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97"/>
  </p:notesMasterIdLst>
  <p:sldIdLst>
    <p:sldId id="292" r:id="rId2"/>
    <p:sldId id="261" r:id="rId3"/>
    <p:sldId id="421" r:id="rId4"/>
    <p:sldId id="422" r:id="rId5"/>
    <p:sldId id="423" r:id="rId6"/>
    <p:sldId id="424" r:id="rId7"/>
    <p:sldId id="425" r:id="rId8"/>
    <p:sldId id="426" r:id="rId9"/>
    <p:sldId id="427" r:id="rId10"/>
    <p:sldId id="428" r:id="rId11"/>
    <p:sldId id="429" r:id="rId12"/>
    <p:sldId id="430" r:id="rId13"/>
    <p:sldId id="431" r:id="rId14"/>
    <p:sldId id="432" r:id="rId15"/>
    <p:sldId id="337" r:id="rId16"/>
    <p:sldId id="338" r:id="rId17"/>
    <p:sldId id="339" r:id="rId18"/>
    <p:sldId id="340" r:id="rId19"/>
    <p:sldId id="341" r:id="rId20"/>
    <p:sldId id="342" r:id="rId21"/>
    <p:sldId id="343" r:id="rId22"/>
    <p:sldId id="344" r:id="rId23"/>
    <p:sldId id="345" r:id="rId24"/>
    <p:sldId id="346" r:id="rId25"/>
    <p:sldId id="347" r:id="rId26"/>
    <p:sldId id="348" r:id="rId27"/>
    <p:sldId id="349" r:id="rId28"/>
    <p:sldId id="350" r:id="rId29"/>
    <p:sldId id="351" r:id="rId30"/>
    <p:sldId id="352" r:id="rId31"/>
    <p:sldId id="353" r:id="rId32"/>
    <p:sldId id="354" r:id="rId33"/>
    <p:sldId id="355" r:id="rId34"/>
    <p:sldId id="356" r:id="rId35"/>
    <p:sldId id="357" r:id="rId36"/>
    <p:sldId id="358" r:id="rId37"/>
    <p:sldId id="359" r:id="rId38"/>
    <p:sldId id="360" r:id="rId39"/>
    <p:sldId id="361" r:id="rId40"/>
    <p:sldId id="362" r:id="rId41"/>
    <p:sldId id="363" r:id="rId42"/>
    <p:sldId id="364" r:id="rId43"/>
    <p:sldId id="365" r:id="rId44"/>
    <p:sldId id="366" r:id="rId45"/>
    <p:sldId id="367" r:id="rId46"/>
    <p:sldId id="368" r:id="rId47"/>
    <p:sldId id="369" r:id="rId48"/>
    <p:sldId id="370" r:id="rId49"/>
    <p:sldId id="371" r:id="rId50"/>
    <p:sldId id="372" r:id="rId51"/>
    <p:sldId id="373" r:id="rId52"/>
    <p:sldId id="374" r:id="rId53"/>
    <p:sldId id="375" r:id="rId54"/>
    <p:sldId id="376" r:id="rId55"/>
    <p:sldId id="377" r:id="rId56"/>
    <p:sldId id="378" r:id="rId57"/>
    <p:sldId id="256" r:id="rId58"/>
    <p:sldId id="257" r:id="rId59"/>
    <p:sldId id="258" r:id="rId60"/>
    <p:sldId id="259" r:id="rId61"/>
    <p:sldId id="260" r:id="rId62"/>
    <p:sldId id="433" r:id="rId63"/>
    <p:sldId id="271" r:id="rId64"/>
    <p:sldId id="434" r:id="rId65"/>
    <p:sldId id="435" r:id="rId66"/>
    <p:sldId id="436" r:id="rId67"/>
    <p:sldId id="437" r:id="rId68"/>
    <p:sldId id="438" r:id="rId69"/>
    <p:sldId id="439" r:id="rId70"/>
    <p:sldId id="262" r:id="rId71"/>
    <p:sldId id="263" r:id="rId72"/>
    <p:sldId id="264" r:id="rId73"/>
    <p:sldId id="265" r:id="rId74"/>
    <p:sldId id="266" r:id="rId75"/>
    <p:sldId id="267" r:id="rId76"/>
    <p:sldId id="268" r:id="rId77"/>
    <p:sldId id="269" r:id="rId78"/>
    <p:sldId id="270" r:id="rId79"/>
    <p:sldId id="440" r:id="rId80"/>
    <p:sldId id="284" r:id="rId81"/>
    <p:sldId id="285" r:id="rId82"/>
    <p:sldId id="296" r:id="rId83"/>
    <p:sldId id="297" r:id="rId84"/>
    <p:sldId id="298" r:id="rId85"/>
    <p:sldId id="287" r:id="rId86"/>
    <p:sldId id="304" r:id="rId87"/>
    <p:sldId id="305" r:id="rId88"/>
    <p:sldId id="306" r:id="rId89"/>
    <p:sldId id="441" r:id="rId90"/>
    <p:sldId id="442" r:id="rId91"/>
    <p:sldId id="443" r:id="rId92"/>
    <p:sldId id="444" r:id="rId93"/>
    <p:sldId id="445" r:id="rId94"/>
    <p:sldId id="446" r:id="rId95"/>
    <p:sldId id="447" r:id="rId9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50">
          <p15:clr>
            <a:srgbClr val="A4A3A4"/>
          </p15:clr>
        </p15:guide>
        <p15:guide id="2" pos="3840">
          <p15:clr>
            <a:srgbClr val="A4A3A4"/>
          </p15:clr>
        </p15:guide>
        <p15:guide id="3" pos="529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24953"/>
    <a:srgbClr val="5E443C"/>
    <a:srgbClr val="DA4B27"/>
    <a:srgbClr val="596273"/>
    <a:srgbClr val="17A34A"/>
    <a:srgbClr val="FCFCFC"/>
    <a:srgbClr val="292836"/>
    <a:srgbClr val="3B3838"/>
    <a:srgbClr val="D9EBF4"/>
    <a:srgbClr val="F39F2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636" autoAdjust="0"/>
    <p:restoredTop sz="94660"/>
  </p:normalViewPr>
  <p:slideViewPr>
    <p:cSldViewPr snapToGrid="0" showGuides="1">
      <p:cViewPr varScale="1">
        <p:scale>
          <a:sx n="109" d="100"/>
          <a:sy n="109" d="100"/>
        </p:scale>
        <p:origin x="750" y="114"/>
      </p:cViewPr>
      <p:guideLst>
        <p:guide orient="horz" pos="2150"/>
        <p:guide pos="3840"/>
        <p:guide pos="529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97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viewProps" Target="viewProps.xml"/><Relationship Id="rId10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00B5726-980D-49AE-B046-2211361A7682}" type="datetimeFigureOut">
              <a:rPr lang="zh-CN" altLang="en-US" smtClean="0"/>
              <a:t>2020/8/19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0E11112-6B94-47F3-9566-6BED97D04925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  <p:sp>
        <p:nvSpPr>
          <p:cNvPr id="6" name="Rectangle 62"/>
          <p:cNvSpPr>
            <a:spLocks noChangeArrowheads="1"/>
          </p:cNvSpPr>
          <p:nvPr userDrawn="1"/>
        </p:nvSpPr>
        <p:spPr bwMode="auto">
          <a:xfrm>
            <a:off x="-36" y="-217"/>
            <a:ext cx="12191858" cy="6857956"/>
          </a:xfrm>
          <a:prstGeom prst="rect">
            <a:avLst/>
          </a:prstGeom>
          <a:solidFill>
            <a:srgbClr val="E6D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竖排文字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垂直排列标题与&#10;文本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bg>
      <p:bgPr>
        <a:solidFill>
          <a:srgbClr val="29283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254467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2ED4E68-F11D-4361-8C3A-7B444C600E52}" type="datetimeFigureOut">
              <a:rPr lang="en-US" smtClean="0"/>
              <a:t>8/19/2020</a:t>
            </a:fld>
            <a:endParaRPr 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24D2F68-A850-446D-85C8-0E7954AA3385}" type="slidenum">
              <a:rPr lang="en-US" smtClean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emf"/><Relationship Id="rId13" Type="http://schemas.openxmlformats.org/officeDocument/2006/relationships/image" Target="../media/image16.emf"/><Relationship Id="rId3" Type="http://schemas.openxmlformats.org/officeDocument/2006/relationships/image" Target="../media/image6.emf"/><Relationship Id="rId7" Type="http://schemas.openxmlformats.org/officeDocument/2006/relationships/image" Target="../media/image10.emf"/><Relationship Id="rId12" Type="http://schemas.openxmlformats.org/officeDocument/2006/relationships/image" Target="../media/image15.emf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emf"/><Relationship Id="rId11" Type="http://schemas.openxmlformats.org/officeDocument/2006/relationships/image" Target="../media/image14.emf"/><Relationship Id="rId5" Type="http://schemas.openxmlformats.org/officeDocument/2006/relationships/image" Target="../media/image8.emf"/><Relationship Id="rId10" Type="http://schemas.openxmlformats.org/officeDocument/2006/relationships/image" Target="../media/image13.emf"/><Relationship Id="rId4" Type="http://schemas.openxmlformats.org/officeDocument/2006/relationships/image" Target="../media/image7.emf"/><Relationship Id="rId9" Type="http://schemas.openxmlformats.org/officeDocument/2006/relationships/image" Target="../media/image12.emf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emf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emf"/><Relationship Id="rId2" Type="http://schemas.openxmlformats.org/officeDocument/2006/relationships/image" Target="../media/image19.emf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emf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4.png"/><Relationship Id="rId18" Type="http://schemas.openxmlformats.org/officeDocument/2006/relationships/image" Target="../media/image39.png"/><Relationship Id="rId26" Type="http://schemas.openxmlformats.org/officeDocument/2006/relationships/image" Target="../media/image47.png"/><Relationship Id="rId39" Type="http://schemas.openxmlformats.org/officeDocument/2006/relationships/image" Target="../media/image60.png"/><Relationship Id="rId3" Type="http://schemas.openxmlformats.org/officeDocument/2006/relationships/image" Target="../media/image24.png"/><Relationship Id="rId21" Type="http://schemas.openxmlformats.org/officeDocument/2006/relationships/image" Target="../media/image42.png"/><Relationship Id="rId34" Type="http://schemas.openxmlformats.org/officeDocument/2006/relationships/image" Target="../media/image55.png"/><Relationship Id="rId42" Type="http://schemas.openxmlformats.org/officeDocument/2006/relationships/image" Target="../media/image63.png"/><Relationship Id="rId47" Type="http://schemas.openxmlformats.org/officeDocument/2006/relationships/image" Target="../media/image68.png"/><Relationship Id="rId50" Type="http://schemas.openxmlformats.org/officeDocument/2006/relationships/image" Target="../media/image71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17" Type="http://schemas.openxmlformats.org/officeDocument/2006/relationships/image" Target="../media/image38.png"/><Relationship Id="rId25" Type="http://schemas.openxmlformats.org/officeDocument/2006/relationships/image" Target="../media/image46.png"/><Relationship Id="rId33" Type="http://schemas.openxmlformats.org/officeDocument/2006/relationships/image" Target="../media/image54.png"/><Relationship Id="rId38" Type="http://schemas.openxmlformats.org/officeDocument/2006/relationships/image" Target="../media/image59.png"/><Relationship Id="rId46" Type="http://schemas.openxmlformats.org/officeDocument/2006/relationships/image" Target="../media/image67.png"/><Relationship Id="rId2" Type="http://schemas.openxmlformats.org/officeDocument/2006/relationships/image" Target="../media/image23.png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29" Type="http://schemas.openxmlformats.org/officeDocument/2006/relationships/image" Target="../media/image50.png"/><Relationship Id="rId41" Type="http://schemas.openxmlformats.org/officeDocument/2006/relationships/image" Target="../media/image62.pn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24" Type="http://schemas.openxmlformats.org/officeDocument/2006/relationships/image" Target="../media/image45.png"/><Relationship Id="rId32" Type="http://schemas.openxmlformats.org/officeDocument/2006/relationships/image" Target="../media/image53.png"/><Relationship Id="rId37" Type="http://schemas.openxmlformats.org/officeDocument/2006/relationships/image" Target="../media/image58.png"/><Relationship Id="rId40" Type="http://schemas.openxmlformats.org/officeDocument/2006/relationships/image" Target="../media/image61.png"/><Relationship Id="rId45" Type="http://schemas.openxmlformats.org/officeDocument/2006/relationships/image" Target="../media/image66.png"/><Relationship Id="rId5" Type="http://schemas.openxmlformats.org/officeDocument/2006/relationships/image" Target="../media/image26.png"/><Relationship Id="rId15" Type="http://schemas.openxmlformats.org/officeDocument/2006/relationships/image" Target="../media/image36.png"/><Relationship Id="rId23" Type="http://schemas.openxmlformats.org/officeDocument/2006/relationships/image" Target="../media/image44.png"/><Relationship Id="rId28" Type="http://schemas.openxmlformats.org/officeDocument/2006/relationships/image" Target="../media/image49.png"/><Relationship Id="rId36" Type="http://schemas.openxmlformats.org/officeDocument/2006/relationships/image" Target="../media/image57.png"/><Relationship Id="rId49" Type="http://schemas.openxmlformats.org/officeDocument/2006/relationships/image" Target="../media/image70.png"/><Relationship Id="rId10" Type="http://schemas.openxmlformats.org/officeDocument/2006/relationships/image" Target="../media/image31.png"/><Relationship Id="rId19" Type="http://schemas.openxmlformats.org/officeDocument/2006/relationships/image" Target="../media/image40.png"/><Relationship Id="rId31" Type="http://schemas.openxmlformats.org/officeDocument/2006/relationships/image" Target="../media/image52.png"/><Relationship Id="rId44" Type="http://schemas.openxmlformats.org/officeDocument/2006/relationships/image" Target="../media/image65.png"/><Relationship Id="rId52" Type="http://schemas.openxmlformats.org/officeDocument/2006/relationships/image" Target="../media/image73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35.png"/><Relationship Id="rId22" Type="http://schemas.openxmlformats.org/officeDocument/2006/relationships/image" Target="../media/image43.png"/><Relationship Id="rId27" Type="http://schemas.openxmlformats.org/officeDocument/2006/relationships/image" Target="../media/image48.png"/><Relationship Id="rId30" Type="http://schemas.openxmlformats.org/officeDocument/2006/relationships/image" Target="../media/image51.png"/><Relationship Id="rId35" Type="http://schemas.openxmlformats.org/officeDocument/2006/relationships/image" Target="../media/image56.png"/><Relationship Id="rId43" Type="http://schemas.openxmlformats.org/officeDocument/2006/relationships/image" Target="../media/image64.png"/><Relationship Id="rId48" Type="http://schemas.openxmlformats.org/officeDocument/2006/relationships/image" Target="../media/image69.png"/><Relationship Id="rId8" Type="http://schemas.openxmlformats.org/officeDocument/2006/relationships/image" Target="../media/image29.png"/><Relationship Id="rId51" Type="http://schemas.openxmlformats.org/officeDocument/2006/relationships/image" Target="../media/image72.png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07624" y="1913624"/>
            <a:ext cx="9984376" cy="4944376"/>
          </a:xfrm>
          <a:prstGeom prst="rect">
            <a:avLst/>
          </a:prstGeom>
        </p:spPr>
      </p:pic>
      <p:sp>
        <p:nvSpPr>
          <p:cNvPr id="6" name="矩形 5"/>
          <p:cNvSpPr/>
          <p:nvPr/>
        </p:nvSpPr>
        <p:spPr>
          <a:xfrm>
            <a:off x="634618" y="1374570"/>
            <a:ext cx="4123055" cy="7556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altLang="zh-CN" sz="5400" b="1" dirty="0">
                <a:solidFill>
                  <a:schemeClr val="bg1"/>
                </a:solidFill>
                <a:latin typeface="+mn-ea"/>
              </a:rPr>
              <a:t>ppt</a:t>
            </a:r>
            <a:r>
              <a:rPr lang="zh-CN" altLang="en-US" sz="5400" b="1" dirty="0">
                <a:solidFill>
                  <a:schemeClr val="bg1"/>
                </a:solidFill>
                <a:latin typeface="+mn-ea"/>
              </a:rPr>
              <a:t>图标素材</a:t>
            </a:r>
            <a:endParaRPr lang="en-US" altLang="zh-CN" sz="5400" b="1" dirty="0">
              <a:solidFill>
                <a:schemeClr val="bg1"/>
              </a:solidFill>
              <a:latin typeface="+mn-e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2495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"/>
          <p:cNvSpPr txBox="1"/>
          <p:nvPr/>
        </p:nvSpPr>
        <p:spPr>
          <a:xfrm>
            <a:off x="406400" y="381000"/>
            <a:ext cx="3570208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600" b="1" dirty="0">
                <a:solidFill>
                  <a:schemeClr val="accent5">
                    <a:lumMod val="20000"/>
                    <a:lumOff val="8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使用方法</a:t>
            </a:r>
            <a:endParaRPr lang="en-US" sz="6600" b="1" dirty="0">
              <a:solidFill>
                <a:schemeClr val="accent5">
                  <a:lumMod val="20000"/>
                  <a:lumOff val="8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1161489" y="1691578"/>
            <a:ext cx="10000909" cy="646332"/>
            <a:chOff x="1095546" y="2044003"/>
            <a:chExt cx="10000909" cy="646332"/>
          </a:xfrm>
        </p:grpSpPr>
        <p:sp>
          <p:nvSpPr>
            <p:cNvPr id="6" name="文本框 5"/>
            <p:cNvSpPr txBox="1"/>
            <p:nvPr/>
          </p:nvSpPr>
          <p:spPr>
            <a:xfrm>
              <a:off x="1095546" y="2044003"/>
              <a:ext cx="2412840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3600" dirty="0">
                  <a:solidFill>
                    <a:schemeClr val="accent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1.</a:t>
              </a:r>
              <a:r>
                <a:rPr lang="zh-CN" altLang="en-US" sz="3600" dirty="0">
                  <a:solidFill>
                    <a:schemeClr val="accent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取消组合</a:t>
              </a:r>
              <a:endParaRPr lang="en-US" altLang="zh-CN" sz="36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4889580" y="2044004"/>
              <a:ext cx="2412840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3600" dirty="0">
                  <a:solidFill>
                    <a:schemeClr val="accent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2.</a:t>
              </a:r>
              <a:r>
                <a:rPr lang="zh-CN" altLang="en-US" sz="3600" dirty="0">
                  <a:solidFill>
                    <a:schemeClr val="accent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填充颜色</a:t>
              </a:r>
              <a:endParaRPr lang="en-US" altLang="zh-CN" sz="36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8683615" y="2044003"/>
              <a:ext cx="2412840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3600" dirty="0">
                  <a:solidFill>
                    <a:schemeClr val="accent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3.</a:t>
              </a:r>
              <a:r>
                <a:rPr lang="zh-CN" altLang="en-US" sz="3600" dirty="0">
                  <a:solidFill>
                    <a:schemeClr val="accent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调整大小</a:t>
              </a:r>
              <a:endParaRPr lang="en-US" sz="36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0" name="图片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61489" y="2511916"/>
            <a:ext cx="2815119" cy="3219450"/>
          </a:xfrm>
          <a:prstGeom prst="rect">
            <a:avLst/>
          </a:prstGeom>
        </p:spPr>
      </p:pic>
      <p:sp>
        <p:nvSpPr>
          <p:cNvPr id="11" name="文本框 10"/>
          <p:cNvSpPr txBox="1"/>
          <p:nvPr/>
        </p:nvSpPr>
        <p:spPr>
          <a:xfrm>
            <a:off x="1161489" y="5933948"/>
            <a:ext cx="27922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选择您要用到的图标单击右键选择“取消组合”</a:t>
            </a:r>
            <a:endParaRPr lang="en-US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55523" y="2511916"/>
            <a:ext cx="2724150" cy="3219450"/>
          </a:xfrm>
          <a:prstGeom prst="rect">
            <a:avLst/>
          </a:prstGeom>
        </p:spPr>
      </p:pic>
      <p:sp>
        <p:nvSpPr>
          <p:cNvPr id="13" name="文本框 12"/>
          <p:cNvSpPr txBox="1"/>
          <p:nvPr/>
        </p:nvSpPr>
        <p:spPr>
          <a:xfrm>
            <a:off x="4887385" y="5934670"/>
            <a:ext cx="27922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右键单击您要使用的图标选择“填充”，选择任意颜色</a:t>
            </a:r>
            <a:endParaRPr lang="en-US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" name="图片 1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49558" y="2511916"/>
            <a:ext cx="2432085" cy="3219450"/>
          </a:xfrm>
          <a:prstGeom prst="rect">
            <a:avLst/>
          </a:prstGeom>
        </p:spPr>
      </p:pic>
      <p:sp>
        <p:nvSpPr>
          <p:cNvPr id="15" name="文本框 14"/>
          <p:cNvSpPr txBox="1"/>
          <p:nvPr/>
        </p:nvSpPr>
        <p:spPr>
          <a:xfrm>
            <a:off x="8559834" y="5933948"/>
            <a:ext cx="27922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拖动控制框调整大小</a:t>
            </a:r>
            <a:endParaRPr lang="en-US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" name="组合 248"/>
          <p:cNvGrpSpPr/>
          <p:nvPr/>
        </p:nvGrpSpPr>
        <p:grpSpPr>
          <a:xfrm>
            <a:off x="8955088" y="2180852"/>
            <a:ext cx="841376" cy="842963"/>
            <a:chOff x="8955088" y="2180852"/>
            <a:chExt cx="841376" cy="842963"/>
          </a:xfrm>
        </p:grpSpPr>
        <p:sp>
          <p:nvSpPr>
            <p:cNvPr id="43" name="Freeform 5"/>
            <p:cNvSpPr>
              <a:spLocks noEditPoints="1"/>
            </p:cNvSpPr>
            <p:nvPr/>
          </p:nvSpPr>
          <p:spPr bwMode="auto">
            <a:xfrm>
              <a:off x="9015413" y="2180852"/>
              <a:ext cx="766763" cy="842963"/>
            </a:xfrm>
            <a:custGeom>
              <a:avLst/>
              <a:gdLst>
                <a:gd name="T0" fmla="*/ 176 w 204"/>
                <a:gd name="T1" fmla="*/ 172 h 224"/>
                <a:gd name="T2" fmla="*/ 176 w 204"/>
                <a:gd name="T3" fmla="*/ 148 h 224"/>
                <a:gd name="T4" fmla="*/ 164 w 204"/>
                <a:gd name="T5" fmla="*/ 128 h 224"/>
                <a:gd name="T6" fmla="*/ 140 w 204"/>
                <a:gd name="T7" fmla="*/ 132 h 224"/>
                <a:gd name="T8" fmla="*/ 128 w 204"/>
                <a:gd name="T9" fmla="*/ 104 h 224"/>
                <a:gd name="T10" fmla="*/ 136 w 204"/>
                <a:gd name="T11" fmla="*/ 84 h 224"/>
                <a:gd name="T12" fmla="*/ 164 w 204"/>
                <a:gd name="T13" fmla="*/ 80 h 224"/>
                <a:gd name="T14" fmla="*/ 180 w 204"/>
                <a:gd name="T15" fmla="*/ 84 h 224"/>
                <a:gd name="T16" fmla="*/ 204 w 204"/>
                <a:gd name="T17" fmla="*/ 84 h 224"/>
                <a:gd name="T18" fmla="*/ 196 w 204"/>
                <a:gd name="T19" fmla="*/ 72 h 224"/>
                <a:gd name="T20" fmla="*/ 188 w 204"/>
                <a:gd name="T21" fmla="*/ 64 h 224"/>
                <a:gd name="T22" fmla="*/ 184 w 204"/>
                <a:gd name="T23" fmla="*/ 68 h 224"/>
                <a:gd name="T24" fmla="*/ 172 w 204"/>
                <a:gd name="T25" fmla="*/ 64 h 224"/>
                <a:gd name="T26" fmla="*/ 156 w 204"/>
                <a:gd name="T27" fmla="*/ 64 h 224"/>
                <a:gd name="T28" fmla="*/ 140 w 204"/>
                <a:gd name="T29" fmla="*/ 60 h 224"/>
                <a:gd name="T30" fmla="*/ 156 w 204"/>
                <a:gd name="T31" fmla="*/ 56 h 224"/>
                <a:gd name="T32" fmla="*/ 168 w 204"/>
                <a:gd name="T33" fmla="*/ 44 h 224"/>
                <a:gd name="T34" fmla="*/ 160 w 204"/>
                <a:gd name="T35" fmla="*/ 32 h 224"/>
                <a:gd name="T36" fmla="*/ 44 w 204"/>
                <a:gd name="T37" fmla="*/ 24 h 224"/>
                <a:gd name="T38" fmla="*/ 60 w 204"/>
                <a:gd name="T39" fmla="*/ 20 h 224"/>
                <a:gd name="T40" fmla="*/ 76 w 204"/>
                <a:gd name="T41" fmla="*/ 32 h 224"/>
                <a:gd name="T42" fmla="*/ 52 w 204"/>
                <a:gd name="T43" fmla="*/ 32 h 224"/>
                <a:gd name="T44" fmla="*/ 44 w 204"/>
                <a:gd name="T45" fmla="*/ 44 h 224"/>
                <a:gd name="T46" fmla="*/ 60 w 204"/>
                <a:gd name="T47" fmla="*/ 40 h 224"/>
                <a:gd name="T48" fmla="*/ 80 w 204"/>
                <a:gd name="T49" fmla="*/ 40 h 224"/>
                <a:gd name="T50" fmla="*/ 80 w 204"/>
                <a:gd name="T51" fmla="*/ 56 h 224"/>
                <a:gd name="T52" fmla="*/ 56 w 204"/>
                <a:gd name="T53" fmla="*/ 60 h 224"/>
                <a:gd name="T54" fmla="*/ 36 w 204"/>
                <a:gd name="T55" fmla="*/ 92 h 224"/>
                <a:gd name="T56" fmla="*/ 12 w 204"/>
                <a:gd name="T57" fmla="*/ 92 h 224"/>
                <a:gd name="T58" fmla="*/ 24 w 204"/>
                <a:gd name="T59" fmla="*/ 96 h 224"/>
                <a:gd name="T60" fmla="*/ 28 w 204"/>
                <a:gd name="T61" fmla="*/ 108 h 224"/>
                <a:gd name="T62" fmla="*/ 48 w 204"/>
                <a:gd name="T63" fmla="*/ 104 h 224"/>
                <a:gd name="T64" fmla="*/ 64 w 204"/>
                <a:gd name="T65" fmla="*/ 108 h 224"/>
                <a:gd name="T66" fmla="*/ 80 w 204"/>
                <a:gd name="T67" fmla="*/ 120 h 224"/>
                <a:gd name="T68" fmla="*/ 96 w 204"/>
                <a:gd name="T69" fmla="*/ 136 h 224"/>
                <a:gd name="T70" fmla="*/ 84 w 204"/>
                <a:gd name="T71" fmla="*/ 160 h 224"/>
                <a:gd name="T72" fmla="*/ 68 w 204"/>
                <a:gd name="T73" fmla="*/ 180 h 224"/>
                <a:gd name="T74" fmla="*/ 72 w 204"/>
                <a:gd name="T75" fmla="*/ 204 h 224"/>
                <a:gd name="T76" fmla="*/ 56 w 204"/>
                <a:gd name="T77" fmla="*/ 188 h 224"/>
                <a:gd name="T78" fmla="*/ 48 w 204"/>
                <a:gd name="T79" fmla="*/ 164 h 224"/>
                <a:gd name="T80" fmla="*/ 36 w 204"/>
                <a:gd name="T81" fmla="*/ 148 h 224"/>
                <a:gd name="T82" fmla="*/ 28 w 204"/>
                <a:gd name="T83" fmla="*/ 120 h 224"/>
                <a:gd name="T84" fmla="*/ 24 w 204"/>
                <a:gd name="T85" fmla="*/ 112 h 224"/>
                <a:gd name="T86" fmla="*/ 8 w 204"/>
                <a:gd name="T87" fmla="*/ 104 h 224"/>
                <a:gd name="T88" fmla="*/ 104 w 204"/>
                <a:gd name="T89" fmla="*/ 224 h 224"/>
                <a:gd name="T90" fmla="*/ 152 w 204"/>
                <a:gd name="T91" fmla="*/ 40 h 224"/>
                <a:gd name="T92" fmla="*/ 144 w 204"/>
                <a:gd name="T93" fmla="*/ 44 h 224"/>
                <a:gd name="T94" fmla="*/ 132 w 204"/>
                <a:gd name="T95" fmla="*/ 40 h 224"/>
                <a:gd name="T96" fmla="*/ 136 w 204"/>
                <a:gd name="T97" fmla="*/ 48 h 224"/>
                <a:gd name="T98" fmla="*/ 72 w 204"/>
                <a:gd name="T99" fmla="*/ 72 h 224"/>
                <a:gd name="T100" fmla="*/ 72 w 204"/>
                <a:gd name="T101" fmla="*/ 64 h 224"/>
                <a:gd name="T102" fmla="*/ 84 w 204"/>
                <a:gd name="T103" fmla="*/ 64 h 224"/>
                <a:gd name="T104" fmla="*/ 76 w 204"/>
                <a:gd name="T105" fmla="*/ 6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4" h="224">
                  <a:moveTo>
                    <a:pt x="181" y="185"/>
                  </a:moveTo>
                  <a:cubicBezTo>
                    <a:pt x="176" y="180"/>
                    <a:pt x="176" y="180"/>
                    <a:pt x="176" y="180"/>
                  </a:cubicBezTo>
                  <a:cubicBezTo>
                    <a:pt x="176" y="172"/>
                    <a:pt x="176" y="172"/>
                    <a:pt x="176" y="172"/>
                  </a:cubicBezTo>
                  <a:cubicBezTo>
                    <a:pt x="172" y="164"/>
                    <a:pt x="172" y="164"/>
                    <a:pt x="172" y="164"/>
                  </a:cubicBezTo>
                  <a:cubicBezTo>
                    <a:pt x="168" y="156"/>
                    <a:pt x="168" y="156"/>
                    <a:pt x="168" y="156"/>
                  </a:cubicBezTo>
                  <a:cubicBezTo>
                    <a:pt x="176" y="148"/>
                    <a:pt x="176" y="148"/>
                    <a:pt x="176" y="148"/>
                  </a:cubicBezTo>
                  <a:cubicBezTo>
                    <a:pt x="172" y="140"/>
                    <a:pt x="172" y="140"/>
                    <a:pt x="172" y="140"/>
                  </a:cubicBezTo>
                  <a:cubicBezTo>
                    <a:pt x="172" y="132"/>
                    <a:pt x="172" y="132"/>
                    <a:pt x="172" y="132"/>
                  </a:cubicBezTo>
                  <a:cubicBezTo>
                    <a:pt x="164" y="128"/>
                    <a:pt x="164" y="128"/>
                    <a:pt x="164" y="128"/>
                  </a:cubicBezTo>
                  <a:cubicBezTo>
                    <a:pt x="156" y="128"/>
                    <a:pt x="156" y="128"/>
                    <a:pt x="156" y="128"/>
                  </a:cubicBezTo>
                  <a:cubicBezTo>
                    <a:pt x="148" y="132"/>
                    <a:pt x="148" y="132"/>
                    <a:pt x="148" y="132"/>
                  </a:cubicBezTo>
                  <a:cubicBezTo>
                    <a:pt x="140" y="132"/>
                    <a:pt x="140" y="132"/>
                    <a:pt x="140" y="132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104"/>
                    <a:pt x="128" y="104"/>
                    <a:pt x="128" y="104"/>
                  </a:cubicBezTo>
                  <a:cubicBezTo>
                    <a:pt x="132" y="100"/>
                    <a:pt x="132" y="100"/>
                    <a:pt x="132" y="100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52" y="80"/>
                    <a:pt x="152" y="80"/>
                    <a:pt x="152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76" y="88"/>
                    <a:pt x="176" y="88"/>
                    <a:pt x="176" y="88"/>
                  </a:cubicBezTo>
                  <a:cubicBezTo>
                    <a:pt x="180" y="84"/>
                    <a:pt x="180" y="84"/>
                    <a:pt x="180" y="84"/>
                  </a:cubicBezTo>
                  <a:cubicBezTo>
                    <a:pt x="188" y="80"/>
                    <a:pt x="188" y="80"/>
                    <a:pt x="188" y="80"/>
                  </a:cubicBezTo>
                  <a:cubicBezTo>
                    <a:pt x="196" y="84"/>
                    <a:pt x="196" y="84"/>
                    <a:pt x="196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3" y="80"/>
                    <a:pt x="202" y="76"/>
                    <a:pt x="201" y="72"/>
                  </a:cubicBezTo>
                  <a:cubicBezTo>
                    <a:pt x="196" y="72"/>
                    <a:pt x="196" y="72"/>
                    <a:pt x="196" y="72"/>
                  </a:cubicBezTo>
                  <a:cubicBezTo>
                    <a:pt x="192" y="68"/>
                    <a:pt x="192" y="68"/>
                    <a:pt x="192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76" y="60"/>
                    <a:pt x="176" y="60"/>
                    <a:pt x="176" y="60"/>
                  </a:cubicBezTo>
                  <a:cubicBezTo>
                    <a:pt x="184" y="68"/>
                    <a:pt x="184" y="68"/>
                    <a:pt x="184" y="68"/>
                  </a:cubicBezTo>
                  <a:cubicBezTo>
                    <a:pt x="176" y="72"/>
                    <a:pt x="176" y="72"/>
                    <a:pt x="176" y="72"/>
                  </a:cubicBezTo>
                  <a:cubicBezTo>
                    <a:pt x="172" y="68"/>
                    <a:pt x="172" y="68"/>
                    <a:pt x="172" y="68"/>
                  </a:cubicBezTo>
                  <a:cubicBezTo>
                    <a:pt x="172" y="64"/>
                    <a:pt x="172" y="64"/>
                    <a:pt x="172" y="64"/>
                  </a:cubicBezTo>
                  <a:cubicBezTo>
                    <a:pt x="168" y="56"/>
                    <a:pt x="168" y="56"/>
                    <a:pt x="168" y="56"/>
                  </a:cubicBezTo>
                  <a:cubicBezTo>
                    <a:pt x="164" y="60"/>
                    <a:pt x="164" y="60"/>
                    <a:pt x="164" y="60"/>
                  </a:cubicBezTo>
                  <a:cubicBezTo>
                    <a:pt x="156" y="64"/>
                    <a:pt x="156" y="64"/>
                    <a:pt x="156" y="64"/>
                  </a:cubicBezTo>
                  <a:cubicBezTo>
                    <a:pt x="152" y="68"/>
                    <a:pt x="152" y="68"/>
                    <a:pt x="152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0" y="60"/>
                    <a:pt x="140" y="60"/>
                    <a:pt x="140" y="60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52" y="52"/>
                    <a:pt x="152" y="52"/>
                    <a:pt x="152" y="52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60" y="44"/>
                    <a:pt x="160" y="44"/>
                    <a:pt x="160" y="44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72" y="40"/>
                    <a:pt x="172" y="40"/>
                    <a:pt x="172" y="40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60" y="20"/>
                    <a:pt x="160" y="20"/>
                    <a:pt x="160" y="20"/>
                  </a:cubicBezTo>
                  <a:cubicBezTo>
                    <a:pt x="144" y="9"/>
                    <a:pt x="125" y="2"/>
                    <a:pt x="104" y="0"/>
                  </a:cubicBezTo>
                  <a:cubicBezTo>
                    <a:pt x="81" y="2"/>
                    <a:pt x="61" y="11"/>
                    <a:pt x="44" y="24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2" y="92"/>
                    <a:pt x="12" y="92"/>
                    <a:pt x="12" y="92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8" y="104"/>
                    <a:pt x="28" y="104"/>
                    <a:pt x="28" y="104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36" y="108"/>
                    <a:pt x="36" y="108"/>
                    <a:pt x="36" y="108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56" y="108"/>
                    <a:pt x="56" y="108"/>
                    <a:pt x="56" y="108"/>
                  </a:cubicBezTo>
                  <a:cubicBezTo>
                    <a:pt x="64" y="108"/>
                    <a:pt x="64" y="108"/>
                    <a:pt x="64" y="108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80" y="120"/>
                    <a:pt x="80" y="120"/>
                    <a:pt x="80" y="120"/>
                  </a:cubicBezTo>
                  <a:cubicBezTo>
                    <a:pt x="84" y="124"/>
                    <a:pt x="84" y="124"/>
                    <a:pt x="84" y="124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2" y="148"/>
                    <a:pt x="92" y="148"/>
                    <a:pt x="92" y="148"/>
                  </a:cubicBezTo>
                  <a:cubicBezTo>
                    <a:pt x="84" y="152"/>
                    <a:pt x="84" y="152"/>
                    <a:pt x="84" y="152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76" y="164"/>
                    <a:pt x="76" y="164"/>
                    <a:pt x="76" y="164"/>
                  </a:cubicBezTo>
                  <a:cubicBezTo>
                    <a:pt x="76" y="176"/>
                    <a:pt x="76" y="176"/>
                    <a:pt x="76" y="176"/>
                  </a:cubicBezTo>
                  <a:cubicBezTo>
                    <a:pt x="68" y="180"/>
                    <a:pt x="68" y="180"/>
                    <a:pt x="68" y="180"/>
                  </a:cubicBezTo>
                  <a:cubicBezTo>
                    <a:pt x="64" y="192"/>
                    <a:pt x="64" y="192"/>
                    <a:pt x="64" y="192"/>
                  </a:cubicBezTo>
                  <a:cubicBezTo>
                    <a:pt x="68" y="200"/>
                    <a:pt x="68" y="200"/>
                    <a:pt x="68" y="200"/>
                  </a:cubicBezTo>
                  <a:cubicBezTo>
                    <a:pt x="72" y="204"/>
                    <a:pt x="72" y="204"/>
                    <a:pt x="72" y="204"/>
                  </a:cubicBezTo>
                  <a:cubicBezTo>
                    <a:pt x="64" y="204"/>
                    <a:pt x="64" y="204"/>
                    <a:pt x="64" y="204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56" y="188"/>
                    <a:pt x="56" y="188"/>
                    <a:pt x="56" y="188"/>
                  </a:cubicBezTo>
                  <a:cubicBezTo>
                    <a:pt x="52" y="180"/>
                    <a:pt x="52" y="180"/>
                    <a:pt x="52" y="180"/>
                  </a:cubicBezTo>
                  <a:cubicBezTo>
                    <a:pt x="52" y="172"/>
                    <a:pt x="52" y="172"/>
                    <a:pt x="52" y="172"/>
                  </a:cubicBezTo>
                  <a:cubicBezTo>
                    <a:pt x="48" y="164"/>
                    <a:pt x="48" y="164"/>
                    <a:pt x="48" y="164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71"/>
                    <a:pt x="46" y="220"/>
                    <a:pt x="104" y="224"/>
                  </a:cubicBezTo>
                  <a:cubicBezTo>
                    <a:pt x="135" y="222"/>
                    <a:pt x="162" y="207"/>
                    <a:pt x="181" y="185"/>
                  </a:cubicBezTo>
                  <a:close/>
                  <a:moveTo>
                    <a:pt x="144" y="36"/>
                  </a:moveTo>
                  <a:cubicBezTo>
                    <a:pt x="152" y="40"/>
                    <a:pt x="152" y="40"/>
                    <a:pt x="152" y="40"/>
                  </a:cubicBezTo>
                  <a:cubicBezTo>
                    <a:pt x="148" y="48"/>
                    <a:pt x="148" y="48"/>
                    <a:pt x="148" y="48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0" y="40"/>
                    <a:pt x="140" y="40"/>
                    <a:pt x="140" y="40"/>
                  </a:cubicBezTo>
                  <a:lnTo>
                    <a:pt x="144" y="36"/>
                  </a:lnTo>
                  <a:close/>
                  <a:moveTo>
                    <a:pt x="132" y="40"/>
                  </a:moveTo>
                  <a:cubicBezTo>
                    <a:pt x="136" y="40"/>
                    <a:pt x="136" y="40"/>
                    <a:pt x="136" y="40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2" y="44"/>
                    <a:pt x="132" y="44"/>
                    <a:pt x="132" y="44"/>
                  </a:cubicBezTo>
                  <a:lnTo>
                    <a:pt x="132" y="40"/>
                  </a:lnTo>
                  <a:close/>
                  <a:moveTo>
                    <a:pt x="72" y="72"/>
                  </a:moveTo>
                  <a:cubicBezTo>
                    <a:pt x="68" y="68"/>
                    <a:pt x="68" y="68"/>
                    <a:pt x="68" y="6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6" y="68"/>
                    <a:pt x="76" y="68"/>
                    <a:pt x="76" y="68"/>
                  </a:cubicBezTo>
                  <a:lnTo>
                    <a:pt x="72" y="72"/>
                  </a:lnTo>
                  <a:close/>
                  <a:moveTo>
                    <a:pt x="84" y="64"/>
                  </a:moveTo>
                  <a:cubicBezTo>
                    <a:pt x="80" y="68"/>
                    <a:pt x="80" y="68"/>
                    <a:pt x="80" y="68"/>
                  </a:cubicBezTo>
                  <a:cubicBezTo>
                    <a:pt x="76" y="64"/>
                    <a:pt x="76" y="64"/>
                    <a:pt x="76" y="64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4" y="60"/>
                    <a:pt x="84" y="60"/>
                    <a:pt x="84" y="60"/>
                  </a:cubicBezTo>
                  <a:lnTo>
                    <a:pt x="84" y="64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6"/>
            <p:cNvSpPr/>
            <p:nvPr/>
          </p:nvSpPr>
          <p:spPr bwMode="auto">
            <a:xfrm>
              <a:off x="9540876" y="2257052"/>
              <a:ext cx="230188" cy="195263"/>
            </a:xfrm>
            <a:custGeom>
              <a:avLst/>
              <a:gdLst>
                <a:gd name="T0" fmla="*/ 24 w 61"/>
                <a:gd name="T1" fmla="*/ 16 h 52"/>
                <a:gd name="T2" fmla="*/ 32 w 61"/>
                <a:gd name="T3" fmla="*/ 20 h 52"/>
                <a:gd name="T4" fmla="*/ 28 w 61"/>
                <a:gd name="T5" fmla="*/ 24 h 52"/>
                <a:gd name="T6" fmla="*/ 20 w 61"/>
                <a:gd name="T7" fmla="*/ 24 h 52"/>
                <a:gd name="T8" fmla="*/ 16 w 61"/>
                <a:gd name="T9" fmla="*/ 28 h 52"/>
                <a:gd name="T10" fmla="*/ 16 w 61"/>
                <a:gd name="T11" fmla="*/ 36 h 52"/>
                <a:gd name="T12" fmla="*/ 12 w 61"/>
                <a:gd name="T13" fmla="*/ 32 h 52"/>
                <a:gd name="T14" fmla="*/ 4 w 61"/>
                <a:gd name="T15" fmla="*/ 32 h 52"/>
                <a:gd name="T16" fmla="*/ 0 w 61"/>
                <a:gd name="T17" fmla="*/ 40 h 52"/>
                <a:gd name="T18" fmla="*/ 4 w 61"/>
                <a:gd name="T19" fmla="*/ 48 h 52"/>
                <a:gd name="T20" fmla="*/ 12 w 61"/>
                <a:gd name="T21" fmla="*/ 48 h 52"/>
                <a:gd name="T22" fmla="*/ 16 w 61"/>
                <a:gd name="T23" fmla="*/ 44 h 52"/>
                <a:gd name="T24" fmla="*/ 24 w 61"/>
                <a:gd name="T25" fmla="*/ 40 h 52"/>
                <a:gd name="T26" fmla="*/ 28 w 61"/>
                <a:gd name="T27" fmla="*/ 36 h 52"/>
                <a:gd name="T28" fmla="*/ 32 w 61"/>
                <a:gd name="T29" fmla="*/ 44 h 52"/>
                <a:gd name="T30" fmla="*/ 32 w 61"/>
                <a:gd name="T31" fmla="*/ 48 h 52"/>
                <a:gd name="T32" fmla="*/ 36 w 61"/>
                <a:gd name="T33" fmla="*/ 52 h 52"/>
                <a:gd name="T34" fmla="*/ 44 w 61"/>
                <a:gd name="T35" fmla="*/ 48 h 52"/>
                <a:gd name="T36" fmla="*/ 36 w 61"/>
                <a:gd name="T37" fmla="*/ 40 h 52"/>
                <a:gd name="T38" fmla="*/ 40 w 61"/>
                <a:gd name="T39" fmla="*/ 36 h 52"/>
                <a:gd name="T40" fmla="*/ 48 w 61"/>
                <a:gd name="T41" fmla="*/ 44 h 52"/>
                <a:gd name="T42" fmla="*/ 48 w 61"/>
                <a:gd name="T43" fmla="*/ 48 h 52"/>
                <a:gd name="T44" fmla="*/ 52 w 61"/>
                <a:gd name="T45" fmla="*/ 48 h 52"/>
                <a:gd name="T46" fmla="*/ 56 w 61"/>
                <a:gd name="T47" fmla="*/ 52 h 52"/>
                <a:gd name="T48" fmla="*/ 61 w 61"/>
                <a:gd name="T49" fmla="*/ 52 h 52"/>
                <a:gd name="T50" fmla="*/ 20 w 61"/>
                <a:gd name="T51" fmla="*/ 0 h 52"/>
                <a:gd name="T52" fmla="*/ 20 w 61"/>
                <a:gd name="T53" fmla="*/ 12 h 52"/>
                <a:gd name="T54" fmla="*/ 24 w 61"/>
                <a:gd name="T55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1" h="52">
                  <a:moveTo>
                    <a:pt x="24" y="16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53" y="31"/>
                    <a:pt x="38" y="13"/>
                    <a:pt x="20" y="0"/>
                  </a:cubicBezTo>
                  <a:cubicBezTo>
                    <a:pt x="20" y="12"/>
                    <a:pt x="20" y="12"/>
                    <a:pt x="20" y="12"/>
                  </a:cubicBezTo>
                  <a:lnTo>
                    <a:pt x="24" y="16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7"/>
            <p:cNvSpPr/>
            <p:nvPr/>
          </p:nvSpPr>
          <p:spPr bwMode="auto">
            <a:xfrm>
              <a:off x="9540876" y="2317377"/>
              <a:ext cx="46038" cy="44450"/>
            </a:xfrm>
            <a:custGeom>
              <a:avLst/>
              <a:gdLst>
                <a:gd name="T0" fmla="*/ 10 w 29"/>
                <a:gd name="T1" fmla="*/ 28 h 28"/>
                <a:gd name="T2" fmla="*/ 19 w 29"/>
                <a:gd name="T3" fmla="*/ 28 h 28"/>
                <a:gd name="T4" fmla="*/ 29 w 29"/>
                <a:gd name="T5" fmla="*/ 9 h 28"/>
                <a:gd name="T6" fmla="*/ 10 w 29"/>
                <a:gd name="T7" fmla="*/ 0 h 28"/>
                <a:gd name="T8" fmla="*/ 0 w 29"/>
                <a:gd name="T9" fmla="*/ 9 h 28"/>
                <a:gd name="T10" fmla="*/ 10 w 29"/>
                <a:gd name="T11" fmla="*/ 19 h 28"/>
                <a:gd name="T12" fmla="*/ 10 w 29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8">
                  <a:moveTo>
                    <a:pt x="10" y="28"/>
                  </a:moveTo>
                  <a:lnTo>
                    <a:pt x="19" y="28"/>
                  </a:lnTo>
                  <a:lnTo>
                    <a:pt x="29" y="9"/>
                  </a:lnTo>
                  <a:lnTo>
                    <a:pt x="10" y="0"/>
                  </a:lnTo>
                  <a:lnTo>
                    <a:pt x="0" y="9"/>
                  </a:lnTo>
                  <a:lnTo>
                    <a:pt x="10" y="19"/>
                  </a:lnTo>
                  <a:lnTo>
                    <a:pt x="10" y="28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8"/>
            <p:cNvSpPr/>
            <p:nvPr/>
          </p:nvSpPr>
          <p:spPr bwMode="auto">
            <a:xfrm>
              <a:off x="9510713" y="2331664"/>
              <a:ext cx="30163" cy="30163"/>
            </a:xfrm>
            <a:custGeom>
              <a:avLst/>
              <a:gdLst>
                <a:gd name="T0" fmla="*/ 19 w 19"/>
                <a:gd name="T1" fmla="*/ 10 h 19"/>
                <a:gd name="T2" fmla="*/ 10 w 19"/>
                <a:gd name="T3" fmla="*/ 0 h 19"/>
                <a:gd name="T4" fmla="*/ 0 w 19"/>
                <a:gd name="T5" fmla="*/ 0 h 19"/>
                <a:gd name="T6" fmla="*/ 0 w 19"/>
                <a:gd name="T7" fmla="*/ 10 h 19"/>
                <a:gd name="T8" fmla="*/ 10 w 19"/>
                <a:gd name="T9" fmla="*/ 19 h 19"/>
                <a:gd name="T10" fmla="*/ 19 w 19"/>
                <a:gd name="T11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" y="19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9"/>
            <p:cNvSpPr/>
            <p:nvPr/>
          </p:nvSpPr>
          <p:spPr bwMode="auto">
            <a:xfrm>
              <a:off x="9496426" y="2482477"/>
              <a:ext cx="300038" cy="393700"/>
            </a:xfrm>
            <a:custGeom>
              <a:avLst/>
              <a:gdLst>
                <a:gd name="T0" fmla="*/ 76 w 80"/>
                <a:gd name="T1" fmla="*/ 4 h 105"/>
                <a:gd name="T2" fmla="*/ 76 w 80"/>
                <a:gd name="T3" fmla="*/ 4 h 105"/>
                <a:gd name="T4" fmla="*/ 68 w 80"/>
                <a:gd name="T5" fmla="*/ 4 h 105"/>
                <a:gd name="T6" fmla="*/ 60 w 80"/>
                <a:gd name="T7" fmla="*/ 0 h 105"/>
                <a:gd name="T8" fmla="*/ 52 w 80"/>
                <a:gd name="T9" fmla="*/ 4 h 105"/>
                <a:gd name="T10" fmla="*/ 48 w 80"/>
                <a:gd name="T11" fmla="*/ 8 h 105"/>
                <a:gd name="T12" fmla="*/ 40 w 80"/>
                <a:gd name="T13" fmla="*/ 4 h 105"/>
                <a:gd name="T14" fmla="*/ 36 w 80"/>
                <a:gd name="T15" fmla="*/ 0 h 105"/>
                <a:gd name="T16" fmla="*/ 24 w 80"/>
                <a:gd name="T17" fmla="*/ 0 h 105"/>
                <a:gd name="T18" fmla="*/ 16 w 80"/>
                <a:gd name="T19" fmla="*/ 4 h 105"/>
                <a:gd name="T20" fmla="*/ 8 w 80"/>
                <a:gd name="T21" fmla="*/ 4 h 105"/>
                <a:gd name="T22" fmla="*/ 4 w 80"/>
                <a:gd name="T23" fmla="*/ 8 h 105"/>
                <a:gd name="T24" fmla="*/ 4 w 80"/>
                <a:gd name="T25" fmla="*/ 20 h 105"/>
                <a:gd name="T26" fmla="*/ 0 w 80"/>
                <a:gd name="T27" fmla="*/ 24 h 105"/>
                <a:gd name="T28" fmla="*/ 0 w 80"/>
                <a:gd name="T29" fmla="*/ 36 h 105"/>
                <a:gd name="T30" fmla="*/ 4 w 80"/>
                <a:gd name="T31" fmla="*/ 48 h 105"/>
                <a:gd name="T32" fmla="*/ 12 w 80"/>
                <a:gd name="T33" fmla="*/ 52 h 105"/>
                <a:gd name="T34" fmla="*/ 20 w 80"/>
                <a:gd name="T35" fmla="*/ 52 h 105"/>
                <a:gd name="T36" fmla="*/ 28 w 80"/>
                <a:gd name="T37" fmla="*/ 48 h 105"/>
                <a:gd name="T38" fmla="*/ 36 w 80"/>
                <a:gd name="T39" fmla="*/ 48 h 105"/>
                <a:gd name="T40" fmla="*/ 44 w 80"/>
                <a:gd name="T41" fmla="*/ 52 h 105"/>
                <a:gd name="T42" fmla="*/ 44 w 80"/>
                <a:gd name="T43" fmla="*/ 60 h 105"/>
                <a:gd name="T44" fmla="*/ 48 w 80"/>
                <a:gd name="T45" fmla="*/ 68 h 105"/>
                <a:gd name="T46" fmla="*/ 40 w 80"/>
                <a:gd name="T47" fmla="*/ 76 h 105"/>
                <a:gd name="T48" fmla="*/ 44 w 80"/>
                <a:gd name="T49" fmla="*/ 84 h 105"/>
                <a:gd name="T50" fmla="*/ 48 w 80"/>
                <a:gd name="T51" fmla="*/ 92 h 105"/>
                <a:gd name="T52" fmla="*/ 48 w 80"/>
                <a:gd name="T53" fmla="*/ 100 h 105"/>
                <a:gd name="T54" fmla="*/ 53 w 80"/>
                <a:gd name="T55" fmla="*/ 105 h 105"/>
                <a:gd name="T56" fmla="*/ 80 w 80"/>
                <a:gd name="T57" fmla="*/ 32 h 105"/>
                <a:gd name="T58" fmla="*/ 76 w 80"/>
                <a:gd name="T5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0" h="105">
                  <a:moveTo>
                    <a:pt x="76" y="4"/>
                  </a:moveTo>
                  <a:cubicBezTo>
                    <a:pt x="76" y="4"/>
                    <a:pt x="76" y="4"/>
                    <a:pt x="76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8" y="92"/>
                    <a:pt x="48" y="92"/>
                    <a:pt x="48" y="92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70" y="85"/>
                    <a:pt x="80" y="60"/>
                    <a:pt x="80" y="32"/>
                  </a:cubicBezTo>
                  <a:cubicBezTo>
                    <a:pt x="80" y="22"/>
                    <a:pt x="79" y="13"/>
                    <a:pt x="76" y="4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10"/>
            <p:cNvSpPr/>
            <p:nvPr/>
          </p:nvSpPr>
          <p:spPr bwMode="auto">
            <a:xfrm>
              <a:off x="9301163" y="2407864"/>
              <a:ext cx="30163" cy="28575"/>
            </a:xfrm>
            <a:custGeom>
              <a:avLst/>
              <a:gdLst>
                <a:gd name="T0" fmla="*/ 0 w 19"/>
                <a:gd name="T1" fmla="*/ 9 h 18"/>
                <a:gd name="T2" fmla="*/ 9 w 19"/>
                <a:gd name="T3" fmla="*/ 18 h 18"/>
                <a:gd name="T4" fmla="*/ 19 w 19"/>
                <a:gd name="T5" fmla="*/ 9 h 18"/>
                <a:gd name="T6" fmla="*/ 19 w 19"/>
                <a:gd name="T7" fmla="*/ 0 h 18"/>
                <a:gd name="T8" fmla="*/ 0 w 19"/>
                <a:gd name="T9" fmla="*/ 0 h 18"/>
                <a:gd name="T10" fmla="*/ 0 w 19"/>
                <a:gd name="T11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8">
                  <a:moveTo>
                    <a:pt x="0" y="9"/>
                  </a:moveTo>
                  <a:lnTo>
                    <a:pt x="9" y="18"/>
                  </a:lnTo>
                  <a:lnTo>
                    <a:pt x="19" y="9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11"/>
            <p:cNvSpPr/>
            <p:nvPr/>
          </p:nvSpPr>
          <p:spPr bwMode="auto">
            <a:xfrm>
              <a:off x="9271001" y="2422152"/>
              <a:ext cx="30163" cy="30163"/>
            </a:xfrm>
            <a:custGeom>
              <a:avLst/>
              <a:gdLst>
                <a:gd name="T0" fmla="*/ 0 w 19"/>
                <a:gd name="T1" fmla="*/ 0 h 19"/>
                <a:gd name="T2" fmla="*/ 0 w 19"/>
                <a:gd name="T3" fmla="*/ 9 h 19"/>
                <a:gd name="T4" fmla="*/ 9 w 19"/>
                <a:gd name="T5" fmla="*/ 19 h 19"/>
                <a:gd name="T6" fmla="*/ 19 w 19"/>
                <a:gd name="T7" fmla="*/ 9 h 19"/>
                <a:gd name="T8" fmla="*/ 9 w 19"/>
                <a:gd name="T9" fmla="*/ 0 h 19"/>
                <a:gd name="T10" fmla="*/ 0 w 19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lnTo>
                    <a:pt x="0" y="9"/>
                  </a:lnTo>
                  <a:lnTo>
                    <a:pt x="9" y="19"/>
                  </a:lnTo>
                  <a:lnTo>
                    <a:pt x="19" y="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2"/>
            <p:cNvSpPr/>
            <p:nvPr/>
          </p:nvSpPr>
          <p:spPr bwMode="auto">
            <a:xfrm>
              <a:off x="8955088" y="2538039"/>
              <a:ext cx="450850" cy="485775"/>
            </a:xfrm>
            <a:custGeom>
              <a:avLst/>
              <a:gdLst>
                <a:gd name="T0" fmla="*/ 16 w 120"/>
                <a:gd name="T1" fmla="*/ 17 h 129"/>
                <a:gd name="T2" fmla="*/ 16 w 120"/>
                <a:gd name="T3" fmla="*/ 5 h 129"/>
                <a:gd name="T4" fmla="*/ 12 w 120"/>
                <a:gd name="T5" fmla="*/ 5 h 129"/>
                <a:gd name="T6" fmla="*/ 8 w 120"/>
                <a:gd name="T7" fmla="*/ 1 h 129"/>
                <a:gd name="T8" fmla="*/ 4 w 120"/>
                <a:gd name="T9" fmla="*/ 1 h 129"/>
                <a:gd name="T10" fmla="*/ 1 w 120"/>
                <a:gd name="T11" fmla="*/ 0 h 129"/>
                <a:gd name="T12" fmla="*/ 0 w 120"/>
                <a:gd name="T13" fmla="*/ 17 h 129"/>
                <a:gd name="T14" fmla="*/ 112 w 120"/>
                <a:gd name="T15" fmla="*/ 129 h 129"/>
                <a:gd name="T16" fmla="*/ 120 w 120"/>
                <a:gd name="T17" fmla="*/ 129 h 129"/>
                <a:gd name="T18" fmla="*/ 16 w 120"/>
                <a:gd name="T19" fmla="*/ 1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9">
                  <a:moveTo>
                    <a:pt x="16" y="17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11"/>
                    <a:pt x="0" y="17"/>
                  </a:cubicBezTo>
                  <a:cubicBezTo>
                    <a:pt x="0" y="79"/>
                    <a:pt x="50" y="129"/>
                    <a:pt x="112" y="129"/>
                  </a:cubicBezTo>
                  <a:cubicBezTo>
                    <a:pt x="115" y="129"/>
                    <a:pt x="117" y="129"/>
                    <a:pt x="120" y="129"/>
                  </a:cubicBezTo>
                  <a:cubicBezTo>
                    <a:pt x="62" y="125"/>
                    <a:pt x="16" y="76"/>
                    <a:pt x="16" y="17"/>
                  </a:cubicBez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3"/>
            <p:cNvSpPr/>
            <p:nvPr/>
          </p:nvSpPr>
          <p:spPr bwMode="auto">
            <a:xfrm>
              <a:off x="9136063" y="2180852"/>
              <a:ext cx="269875" cy="90488"/>
            </a:xfrm>
            <a:custGeom>
              <a:avLst/>
              <a:gdLst>
                <a:gd name="T0" fmla="*/ 12 w 72"/>
                <a:gd name="T1" fmla="*/ 24 h 24"/>
                <a:gd name="T2" fmla="*/ 72 w 72"/>
                <a:gd name="T3" fmla="*/ 0 h 24"/>
                <a:gd name="T4" fmla="*/ 64 w 72"/>
                <a:gd name="T5" fmla="*/ 0 h 24"/>
                <a:gd name="T6" fmla="*/ 0 w 72"/>
                <a:gd name="T7" fmla="*/ 20 h 24"/>
                <a:gd name="T8" fmla="*/ 4 w 72"/>
                <a:gd name="T9" fmla="*/ 20 h 24"/>
                <a:gd name="T10" fmla="*/ 12 w 72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4">
                  <a:moveTo>
                    <a:pt x="12" y="24"/>
                  </a:moveTo>
                  <a:cubicBezTo>
                    <a:pt x="29" y="11"/>
                    <a:pt x="49" y="2"/>
                    <a:pt x="72" y="0"/>
                  </a:cubicBezTo>
                  <a:cubicBezTo>
                    <a:pt x="69" y="0"/>
                    <a:pt x="67" y="0"/>
                    <a:pt x="64" y="0"/>
                  </a:cubicBezTo>
                  <a:cubicBezTo>
                    <a:pt x="40" y="0"/>
                    <a:pt x="18" y="7"/>
                    <a:pt x="0" y="20"/>
                  </a:cubicBezTo>
                  <a:cubicBezTo>
                    <a:pt x="4" y="20"/>
                    <a:pt x="4" y="20"/>
                    <a:pt x="4" y="20"/>
                  </a:cubicBezTo>
                  <a:lnTo>
                    <a:pt x="12" y="24"/>
                  </a:ln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4"/>
            <p:cNvSpPr/>
            <p:nvPr/>
          </p:nvSpPr>
          <p:spPr bwMode="auto">
            <a:xfrm>
              <a:off x="8958263" y="2257052"/>
              <a:ext cx="222250" cy="300038"/>
            </a:xfrm>
            <a:custGeom>
              <a:avLst/>
              <a:gdLst>
                <a:gd name="T0" fmla="*/ 7 w 59"/>
                <a:gd name="T1" fmla="*/ 76 h 80"/>
                <a:gd name="T2" fmla="*/ 11 w 59"/>
                <a:gd name="T3" fmla="*/ 80 h 80"/>
                <a:gd name="T4" fmla="*/ 15 w 59"/>
                <a:gd name="T5" fmla="*/ 80 h 80"/>
                <a:gd name="T6" fmla="*/ 59 w 59"/>
                <a:gd name="T7" fmla="*/ 4 h 80"/>
                <a:gd name="T8" fmla="*/ 51 w 59"/>
                <a:gd name="T9" fmla="*/ 0 h 80"/>
                <a:gd name="T10" fmla="*/ 47 w 59"/>
                <a:gd name="T11" fmla="*/ 0 h 80"/>
                <a:gd name="T12" fmla="*/ 0 w 59"/>
                <a:gd name="T13" fmla="*/ 75 h 80"/>
                <a:gd name="T14" fmla="*/ 3 w 59"/>
                <a:gd name="T15" fmla="*/ 76 h 80"/>
                <a:gd name="T16" fmla="*/ 7 w 59"/>
                <a:gd name="T17" fmla="*/ 7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80">
                  <a:moveTo>
                    <a:pt x="7" y="76"/>
                  </a:moveTo>
                  <a:cubicBezTo>
                    <a:pt x="11" y="80"/>
                    <a:pt x="11" y="80"/>
                    <a:pt x="11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8" y="48"/>
                    <a:pt x="35" y="22"/>
                    <a:pt x="59" y="4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2" y="17"/>
                    <a:pt x="5" y="44"/>
                    <a:pt x="0" y="75"/>
                  </a:cubicBezTo>
                  <a:cubicBezTo>
                    <a:pt x="3" y="76"/>
                    <a:pt x="3" y="76"/>
                    <a:pt x="3" y="76"/>
                  </a:cubicBezTo>
                  <a:lnTo>
                    <a:pt x="7" y="76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5"/>
            <p:cNvSpPr/>
            <p:nvPr/>
          </p:nvSpPr>
          <p:spPr bwMode="auto">
            <a:xfrm>
              <a:off x="9540876" y="2317377"/>
              <a:ext cx="46038" cy="44450"/>
            </a:xfrm>
            <a:custGeom>
              <a:avLst/>
              <a:gdLst>
                <a:gd name="T0" fmla="*/ 10 w 29"/>
                <a:gd name="T1" fmla="*/ 28 h 28"/>
                <a:gd name="T2" fmla="*/ 19 w 29"/>
                <a:gd name="T3" fmla="*/ 28 h 28"/>
                <a:gd name="T4" fmla="*/ 29 w 29"/>
                <a:gd name="T5" fmla="*/ 9 h 28"/>
                <a:gd name="T6" fmla="*/ 10 w 29"/>
                <a:gd name="T7" fmla="*/ 0 h 28"/>
                <a:gd name="T8" fmla="*/ 0 w 29"/>
                <a:gd name="T9" fmla="*/ 9 h 28"/>
                <a:gd name="T10" fmla="*/ 10 w 29"/>
                <a:gd name="T11" fmla="*/ 19 h 28"/>
                <a:gd name="T12" fmla="*/ 10 w 29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8">
                  <a:moveTo>
                    <a:pt x="10" y="28"/>
                  </a:moveTo>
                  <a:lnTo>
                    <a:pt x="19" y="28"/>
                  </a:lnTo>
                  <a:lnTo>
                    <a:pt x="29" y="9"/>
                  </a:lnTo>
                  <a:lnTo>
                    <a:pt x="10" y="0"/>
                  </a:lnTo>
                  <a:lnTo>
                    <a:pt x="0" y="9"/>
                  </a:lnTo>
                  <a:lnTo>
                    <a:pt x="10" y="19"/>
                  </a:lnTo>
                  <a:lnTo>
                    <a:pt x="10" y="28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6"/>
            <p:cNvSpPr/>
            <p:nvPr/>
          </p:nvSpPr>
          <p:spPr bwMode="auto">
            <a:xfrm>
              <a:off x="9510713" y="2331664"/>
              <a:ext cx="30163" cy="30163"/>
            </a:xfrm>
            <a:custGeom>
              <a:avLst/>
              <a:gdLst>
                <a:gd name="T0" fmla="*/ 19 w 19"/>
                <a:gd name="T1" fmla="*/ 10 h 19"/>
                <a:gd name="T2" fmla="*/ 10 w 19"/>
                <a:gd name="T3" fmla="*/ 0 h 19"/>
                <a:gd name="T4" fmla="*/ 0 w 19"/>
                <a:gd name="T5" fmla="*/ 0 h 19"/>
                <a:gd name="T6" fmla="*/ 0 w 19"/>
                <a:gd name="T7" fmla="*/ 10 h 19"/>
                <a:gd name="T8" fmla="*/ 10 w 19"/>
                <a:gd name="T9" fmla="*/ 19 h 19"/>
                <a:gd name="T10" fmla="*/ 19 w 19"/>
                <a:gd name="T11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" y="19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7"/>
            <p:cNvSpPr/>
            <p:nvPr/>
          </p:nvSpPr>
          <p:spPr bwMode="auto">
            <a:xfrm>
              <a:off x="9271001" y="2422152"/>
              <a:ext cx="30163" cy="30163"/>
            </a:xfrm>
            <a:custGeom>
              <a:avLst/>
              <a:gdLst>
                <a:gd name="T0" fmla="*/ 0 w 19"/>
                <a:gd name="T1" fmla="*/ 0 h 19"/>
                <a:gd name="T2" fmla="*/ 0 w 19"/>
                <a:gd name="T3" fmla="*/ 9 h 19"/>
                <a:gd name="T4" fmla="*/ 9 w 19"/>
                <a:gd name="T5" fmla="*/ 19 h 19"/>
                <a:gd name="T6" fmla="*/ 19 w 19"/>
                <a:gd name="T7" fmla="*/ 9 h 19"/>
                <a:gd name="T8" fmla="*/ 9 w 19"/>
                <a:gd name="T9" fmla="*/ 0 h 19"/>
                <a:gd name="T10" fmla="*/ 0 w 19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lnTo>
                    <a:pt x="0" y="9"/>
                  </a:lnTo>
                  <a:lnTo>
                    <a:pt x="9" y="19"/>
                  </a:lnTo>
                  <a:lnTo>
                    <a:pt x="19" y="9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8"/>
            <p:cNvSpPr/>
            <p:nvPr/>
          </p:nvSpPr>
          <p:spPr bwMode="auto">
            <a:xfrm>
              <a:off x="9301163" y="2407864"/>
              <a:ext cx="30163" cy="28575"/>
            </a:xfrm>
            <a:custGeom>
              <a:avLst/>
              <a:gdLst>
                <a:gd name="T0" fmla="*/ 0 w 19"/>
                <a:gd name="T1" fmla="*/ 9 h 18"/>
                <a:gd name="T2" fmla="*/ 9 w 19"/>
                <a:gd name="T3" fmla="*/ 18 h 18"/>
                <a:gd name="T4" fmla="*/ 19 w 19"/>
                <a:gd name="T5" fmla="*/ 9 h 18"/>
                <a:gd name="T6" fmla="*/ 19 w 19"/>
                <a:gd name="T7" fmla="*/ 0 h 18"/>
                <a:gd name="T8" fmla="*/ 0 w 19"/>
                <a:gd name="T9" fmla="*/ 0 h 18"/>
                <a:gd name="T10" fmla="*/ 0 w 19"/>
                <a:gd name="T11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8">
                  <a:moveTo>
                    <a:pt x="0" y="9"/>
                  </a:moveTo>
                  <a:lnTo>
                    <a:pt x="9" y="18"/>
                  </a:lnTo>
                  <a:lnTo>
                    <a:pt x="19" y="9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9"/>
            <p:cNvSpPr/>
            <p:nvPr/>
          </p:nvSpPr>
          <p:spPr bwMode="auto">
            <a:xfrm>
              <a:off x="9015413" y="2257052"/>
              <a:ext cx="360363" cy="690563"/>
            </a:xfrm>
            <a:custGeom>
              <a:avLst/>
              <a:gdLst>
                <a:gd name="T0" fmla="*/ 8 w 96"/>
                <a:gd name="T1" fmla="*/ 84 h 184"/>
                <a:gd name="T2" fmla="*/ 20 w 96"/>
                <a:gd name="T3" fmla="*/ 88 h 184"/>
                <a:gd name="T4" fmla="*/ 32 w 96"/>
                <a:gd name="T5" fmla="*/ 92 h 184"/>
                <a:gd name="T6" fmla="*/ 28 w 96"/>
                <a:gd name="T7" fmla="*/ 100 h 184"/>
                <a:gd name="T8" fmla="*/ 28 w 96"/>
                <a:gd name="T9" fmla="*/ 120 h 184"/>
                <a:gd name="T10" fmla="*/ 44 w 96"/>
                <a:gd name="T11" fmla="*/ 128 h 184"/>
                <a:gd name="T12" fmla="*/ 48 w 96"/>
                <a:gd name="T13" fmla="*/ 144 h 184"/>
                <a:gd name="T14" fmla="*/ 52 w 96"/>
                <a:gd name="T15" fmla="*/ 160 h 184"/>
                <a:gd name="T16" fmla="*/ 60 w 96"/>
                <a:gd name="T17" fmla="*/ 180 h 184"/>
                <a:gd name="T18" fmla="*/ 72 w 96"/>
                <a:gd name="T19" fmla="*/ 184 h 184"/>
                <a:gd name="T20" fmla="*/ 64 w 96"/>
                <a:gd name="T21" fmla="*/ 172 h 184"/>
                <a:gd name="T22" fmla="*/ 76 w 96"/>
                <a:gd name="T23" fmla="*/ 156 h 184"/>
                <a:gd name="T24" fmla="*/ 84 w 96"/>
                <a:gd name="T25" fmla="*/ 140 h 184"/>
                <a:gd name="T26" fmla="*/ 92 w 96"/>
                <a:gd name="T27" fmla="*/ 128 h 184"/>
                <a:gd name="T28" fmla="*/ 92 w 96"/>
                <a:gd name="T29" fmla="*/ 108 h 184"/>
                <a:gd name="T30" fmla="*/ 80 w 96"/>
                <a:gd name="T31" fmla="*/ 100 h 184"/>
                <a:gd name="T32" fmla="*/ 72 w 96"/>
                <a:gd name="T33" fmla="*/ 92 h 184"/>
                <a:gd name="T34" fmla="*/ 56 w 96"/>
                <a:gd name="T35" fmla="*/ 88 h 184"/>
                <a:gd name="T36" fmla="*/ 48 w 96"/>
                <a:gd name="T37" fmla="*/ 84 h 184"/>
                <a:gd name="T38" fmla="*/ 36 w 96"/>
                <a:gd name="T39" fmla="*/ 88 h 184"/>
                <a:gd name="T40" fmla="*/ 28 w 96"/>
                <a:gd name="T41" fmla="*/ 84 h 184"/>
                <a:gd name="T42" fmla="*/ 24 w 96"/>
                <a:gd name="T43" fmla="*/ 76 h 184"/>
                <a:gd name="T44" fmla="*/ 16 w 96"/>
                <a:gd name="T45" fmla="*/ 80 h 184"/>
                <a:gd name="T46" fmla="*/ 16 w 96"/>
                <a:gd name="T47" fmla="*/ 68 h 184"/>
                <a:gd name="T48" fmla="*/ 36 w 96"/>
                <a:gd name="T49" fmla="*/ 72 h 184"/>
                <a:gd name="T50" fmla="*/ 48 w 96"/>
                <a:gd name="T51" fmla="*/ 48 h 184"/>
                <a:gd name="T52" fmla="*/ 68 w 96"/>
                <a:gd name="T53" fmla="*/ 40 h 184"/>
                <a:gd name="T54" fmla="*/ 80 w 96"/>
                <a:gd name="T55" fmla="*/ 36 h 184"/>
                <a:gd name="T56" fmla="*/ 84 w 96"/>
                <a:gd name="T57" fmla="*/ 28 h 184"/>
                <a:gd name="T58" fmla="*/ 76 w 96"/>
                <a:gd name="T59" fmla="*/ 16 h 184"/>
                <a:gd name="T60" fmla="*/ 60 w 96"/>
                <a:gd name="T61" fmla="*/ 20 h 184"/>
                <a:gd name="T62" fmla="*/ 48 w 96"/>
                <a:gd name="T63" fmla="*/ 28 h 184"/>
                <a:gd name="T64" fmla="*/ 40 w 96"/>
                <a:gd name="T65" fmla="*/ 24 h 184"/>
                <a:gd name="T66" fmla="*/ 52 w 96"/>
                <a:gd name="T67" fmla="*/ 12 h 184"/>
                <a:gd name="T68" fmla="*/ 68 w 96"/>
                <a:gd name="T69" fmla="*/ 12 h 184"/>
                <a:gd name="T70" fmla="*/ 72 w 96"/>
                <a:gd name="T71" fmla="*/ 4 h 184"/>
                <a:gd name="T72" fmla="*/ 60 w 96"/>
                <a:gd name="T73" fmla="*/ 0 h 184"/>
                <a:gd name="T74" fmla="*/ 48 w 96"/>
                <a:gd name="T75" fmla="*/ 8 h 184"/>
                <a:gd name="T76" fmla="*/ 0 w 96"/>
                <a:gd name="T77" fmla="*/ 8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6" h="184">
                  <a:moveTo>
                    <a:pt x="0" y="80"/>
                  </a:moveTo>
                  <a:cubicBezTo>
                    <a:pt x="8" y="84"/>
                    <a:pt x="8" y="84"/>
                    <a:pt x="8" y="84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6" y="128"/>
                    <a:pt x="36" y="128"/>
                    <a:pt x="36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52" y="152"/>
                    <a:pt x="52" y="152"/>
                    <a:pt x="52" y="152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60" y="180"/>
                    <a:pt x="60" y="180"/>
                    <a:pt x="60" y="180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68" y="180"/>
                    <a:pt x="68" y="180"/>
                    <a:pt x="68" y="180"/>
                  </a:cubicBezTo>
                  <a:cubicBezTo>
                    <a:pt x="64" y="172"/>
                    <a:pt x="64" y="172"/>
                    <a:pt x="64" y="172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84" y="140"/>
                    <a:pt x="84" y="140"/>
                    <a:pt x="84" y="140"/>
                  </a:cubicBezTo>
                  <a:cubicBezTo>
                    <a:pt x="84" y="132"/>
                    <a:pt x="84" y="132"/>
                    <a:pt x="84" y="132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36" y="88"/>
                    <a:pt x="36" y="88"/>
                    <a:pt x="36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20" y="22"/>
                    <a:pt x="3" y="48"/>
                    <a:pt x="0" y="80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2" name="组合 251"/>
          <p:cNvGrpSpPr/>
          <p:nvPr/>
        </p:nvGrpSpPr>
        <p:grpSpPr>
          <a:xfrm>
            <a:off x="7346951" y="3654052"/>
            <a:ext cx="750888" cy="873125"/>
            <a:chOff x="7346951" y="3654052"/>
            <a:chExt cx="750888" cy="873125"/>
          </a:xfrm>
        </p:grpSpPr>
        <p:sp>
          <p:nvSpPr>
            <p:cNvPr id="58" name="Oval 20"/>
            <p:cNvSpPr>
              <a:spLocks noChangeArrowheads="1"/>
            </p:cNvSpPr>
            <p:nvPr/>
          </p:nvSpPr>
          <p:spPr bwMode="auto">
            <a:xfrm>
              <a:off x="7646988" y="3654052"/>
              <a:ext cx="150813" cy="150813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1"/>
            <p:cNvSpPr/>
            <p:nvPr/>
          </p:nvSpPr>
          <p:spPr bwMode="auto">
            <a:xfrm>
              <a:off x="7346951" y="3714377"/>
              <a:ext cx="692150" cy="692150"/>
            </a:xfrm>
            <a:custGeom>
              <a:avLst/>
              <a:gdLst>
                <a:gd name="T0" fmla="*/ 168 w 184"/>
                <a:gd name="T1" fmla="*/ 160 h 184"/>
                <a:gd name="T2" fmla="*/ 168 w 184"/>
                <a:gd name="T3" fmla="*/ 80 h 184"/>
                <a:gd name="T4" fmla="*/ 92 w 184"/>
                <a:gd name="T5" fmla="*/ 0 h 184"/>
                <a:gd name="T6" fmla="*/ 16 w 184"/>
                <a:gd name="T7" fmla="*/ 80 h 184"/>
                <a:gd name="T8" fmla="*/ 16 w 184"/>
                <a:gd name="T9" fmla="*/ 156 h 184"/>
                <a:gd name="T10" fmla="*/ 0 w 184"/>
                <a:gd name="T11" fmla="*/ 184 h 184"/>
                <a:gd name="T12" fmla="*/ 91 w 184"/>
                <a:gd name="T13" fmla="*/ 184 h 184"/>
                <a:gd name="T14" fmla="*/ 184 w 184"/>
                <a:gd name="T15" fmla="*/ 184 h 184"/>
                <a:gd name="T16" fmla="*/ 168 w 184"/>
                <a:gd name="T17" fmla="*/ 16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84">
                  <a:moveTo>
                    <a:pt x="168" y="160"/>
                  </a:moveTo>
                  <a:cubicBezTo>
                    <a:pt x="168" y="80"/>
                    <a:pt x="168" y="80"/>
                    <a:pt x="168" y="80"/>
                  </a:cubicBezTo>
                  <a:cubicBezTo>
                    <a:pt x="168" y="36"/>
                    <a:pt x="136" y="0"/>
                    <a:pt x="92" y="0"/>
                  </a:cubicBezTo>
                  <a:cubicBezTo>
                    <a:pt x="48" y="0"/>
                    <a:pt x="16" y="36"/>
                    <a:pt x="16" y="80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184" y="184"/>
                    <a:pt x="184" y="184"/>
                    <a:pt x="184" y="184"/>
                  </a:cubicBezTo>
                  <a:lnTo>
                    <a:pt x="168" y="16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2"/>
            <p:cNvSpPr/>
            <p:nvPr/>
          </p:nvSpPr>
          <p:spPr bwMode="auto">
            <a:xfrm>
              <a:off x="7407276" y="3714377"/>
              <a:ext cx="690563" cy="692150"/>
            </a:xfrm>
            <a:custGeom>
              <a:avLst/>
              <a:gdLst>
                <a:gd name="T0" fmla="*/ 168 w 184"/>
                <a:gd name="T1" fmla="*/ 160 h 184"/>
                <a:gd name="T2" fmla="*/ 168 w 184"/>
                <a:gd name="T3" fmla="*/ 80 h 184"/>
                <a:gd name="T4" fmla="*/ 92 w 184"/>
                <a:gd name="T5" fmla="*/ 0 h 184"/>
                <a:gd name="T6" fmla="*/ 16 w 184"/>
                <a:gd name="T7" fmla="*/ 82 h 184"/>
                <a:gd name="T8" fmla="*/ 16 w 184"/>
                <a:gd name="T9" fmla="*/ 160 h 184"/>
                <a:gd name="T10" fmla="*/ 0 w 184"/>
                <a:gd name="T11" fmla="*/ 184 h 184"/>
                <a:gd name="T12" fmla="*/ 91 w 184"/>
                <a:gd name="T13" fmla="*/ 184 h 184"/>
                <a:gd name="T14" fmla="*/ 184 w 184"/>
                <a:gd name="T15" fmla="*/ 184 h 184"/>
                <a:gd name="T16" fmla="*/ 168 w 184"/>
                <a:gd name="T17" fmla="*/ 16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84">
                  <a:moveTo>
                    <a:pt x="168" y="160"/>
                  </a:moveTo>
                  <a:cubicBezTo>
                    <a:pt x="168" y="80"/>
                    <a:pt x="168" y="80"/>
                    <a:pt x="168" y="80"/>
                  </a:cubicBezTo>
                  <a:cubicBezTo>
                    <a:pt x="168" y="36"/>
                    <a:pt x="136" y="0"/>
                    <a:pt x="92" y="0"/>
                  </a:cubicBezTo>
                  <a:cubicBezTo>
                    <a:pt x="48" y="0"/>
                    <a:pt x="16" y="37"/>
                    <a:pt x="16" y="82"/>
                  </a:cubicBezTo>
                  <a:cubicBezTo>
                    <a:pt x="16" y="160"/>
                    <a:pt x="16" y="160"/>
                    <a:pt x="16" y="160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184" y="184"/>
                    <a:pt x="184" y="184"/>
                    <a:pt x="184" y="184"/>
                  </a:cubicBezTo>
                  <a:lnTo>
                    <a:pt x="168" y="16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3"/>
            <p:cNvSpPr/>
            <p:nvPr/>
          </p:nvSpPr>
          <p:spPr bwMode="auto">
            <a:xfrm>
              <a:off x="7632701" y="4436689"/>
              <a:ext cx="180975" cy="90488"/>
            </a:xfrm>
            <a:custGeom>
              <a:avLst/>
              <a:gdLst>
                <a:gd name="T0" fmla="*/ 48 w 48"/>
                <a:gd name="T1" fmla="*/ 0 h 24"/>
                <a:gd name="T2" fmla="*/ 24 w 48"/>
                <a:gd name="T3" fmla="*/ 24 h 24"/>
                <a:gd name="T4" fmla="*/ 0 w 48"/>
                <a:gd name="T5" fmla="*/ 0 h 24"/>
                <a:gd name="T6" fmla="*/ 48 w 4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48" y="13"/>
                    <a:pt x="37" y="24"/>
                    <a:pt x="24" y="24"/>
                  </a:cubicBezTo>
                  <a:cubicBezTo>
                    <a:pt x="11" y="24"/>
                    <a:pt x="0" y="13"/>
                    <a:pt x="0" y="0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1" name="组合 250"/>
          <p:cNvGrpSpPr/>
          <p:nvPr/>
        </p:nvGrpSpPr>
        <p:grpSpPr>
          <a:xfrm>
            <a:off x="5589588" y="3865189"/>
            <a:ext cx="960438" cy="661988"/>
            <a:chOff x="5589588" y="3865189"/>
            <a:chExt cx="960438" cy="661988"/>
          </a:xfrm>
        </p:grpSpPr>
        <p:sp>
          <p:nvSpPr>
            <p:cNvPr id="62" name="Freeform 24"/>
            <p:cNvSpPr/>
            <p:nvPr/>
          </p:nvSpPr>
          <p:spPr bwMode="auto">
            <a:xfrm>
              <a:off x="5589588" y="3865189"/>
              <a:ext cx="960438" cy="661988"/>
            </a:xfrm>
            <a:custGeom>
              <a:avLst/>
              <a:gdLst>
                <a:gd name="T0" fmla="*/ 256 w 256"/>
                <a:gd name="T1" fmla="*/ 160 h 176"/>
                <a:gd name="T2" fmla="*/ 240 w 256"/>
                <a:gd name="T3" fmla="*/ 176 h 176"/>
                <a:gd name="T4" fmla="*/ 16 w 256"/>
                <a:gd name="T5" fmla="*/ 176 h 176"/>
                <a:gd name="T6" fmla="*/ 0 w 256"/>
                <a:gd name="T7" fmla="*/ 160 h 176"/>
                <a:gd name="T8" fmla="*/ 0 w 256"/>
                <a:gd name="T9" fmla="*/ 16 h 176"/>
                <a:gd name="T10" fmla="*/ 16 w 256"/>
                <a:gd name="T11" fmla="*/ 0 h 176"/>
                <a:gd name="T12" fmla="*/ 240 w 256"/>
                <a:gd name="T13" fmla="*/ 0 h 176"/>
                <a:gd name="T14" fmla="*/ 256 w 256"/>
                <a:gd name="T15" fmla="*/ 16 h 176"/>
                <a:gd name="T16" fmla="*/ 256 w 256"/>
                <a:gd name="T17" fmla="*/ 16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176">
                  <a:moveTo>
                    <a:pt x="256" y="160"/>
                  </a:moveTo>
                  <a:cubicBezTo>
                    <a:pt x="256" y="169"/>
                    <a:pt x="249" y="176"/>
                    <a:pt x="240" y="176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7" y="176"/>
                    <a:pt x="0" y="169"/>
                    <a:pt x="0" y="16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9" y="0"/>
                    <a:pt x="256" y="7"/>
                    <a:pt x="256" y="16"/>
                  </a:cubicBezTo>
                  <a:cubicBezTo>
                    <a:pt x="256" y="160"/>
                    <a:pt x="256" y="160"/>
                    <a:pt x="256" y="160"/>
                  </a:cubicBezTo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5"/>
            <p:cNvSpPr/>
            <p:nvPr/>
          </p:nvSpPr>
          <p:spPr bwMode="auto">
            <a:xfrm>
              <a:off x="5648326" y="3925514"/>
              <a:ext cx="842963" cy="541338"/>
            </a:xfrm>
            <a:custGeom>
              <a:avLst/>
              <a:gdLst>
                <a:gd name="T0" fmla="*/ 224 w 224"/>
                <a:gd name="T1" fmla="*/ 136 h 144"/>
                <a:gd name="T2" fmla="*/ 216 w 224"/>
                <a:gd name="T3" fmla="*/ 144 h 144"/>
                <a:gd name="T4" fmla="*/ 8 w 224"/>
                <a:gd name="T5" fmla="*/ 144 h 144"/>
                <a:gd name="T6" fmla="*/ 0 w 224"/>
                <a:gd name="T7" fmla="*/ 136 h 144"/>
                <a:gd name="T8" fmla="*/ 0 w 224"/>
                <a:gd name="T9" fmla="*/ 8 h 144"/>
                <a:gd name="T10" fmla="*/ 8 w 224"/>
                <a:gd name="T11" fmla="*/ 0 h 144"/>
                <a:gd name="T12" fmla="*/ 216 w 224"/>
                <a:gd name="T13" fmla="*/ 0 h 144"/>
                <a:gd name="T14" fmla="*/ 224 w 224"/>
                <a:gd name="T15" fmla="*/ 8 h 144"/>
                <a:gd name="T16" fmla="*/ 224 w 224"/>
                <a:gd name="T17" fmla="*/ 13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44">
                  <a:moveTo>
                    <a:pt x="224" y="136"/>
                  </a:moveTo>
                  <a:cubicBezTo>
                    <a:pt x="224" y="140"/>
                    <a:pt x="220" y="144"/>
                    <a:pt x="216" y="144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4" y="144"/>
                    <a:pt x="0" y="140"/>
                    <a:pt x="0" y="13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20" y="0"/>
                    <a:pt x="224" y="4"/>
                    <a:pt x="224" y="8"/>
                  </a:cubicBezTo>
                  <a:cubicBezTo>
                    <a:pt x="224" y="136"/>
                    <a:pt x="224" y="136"/>
                    <a:pt x="224" y="136"/>
                  </a:cubicBezTo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6"/>
            <p:cNvSpPr/>
            <p:nvPr/>
          </p:nvSpPr>
          <p:spPr bwMode="auto">
            <a:xfrm>
              <a:off x="5648326" y="3925514"/>
              <a:ext cx="496888" cy="541338"/>
            </a:xfrm>
            <a:custGeom>
              <a:avLst/>
              <a:gdLst>
                <a:gd name="T0" fmla="*/ 132 w 132"/>
                <a:gd name="T1" fmla="*/ 0 h 144"/>
                <a:gd name="T2" fmla="*/ 8 w 132"/>
                <a:gd name="T3" fmla="*/ 0 h 144"/>
                <a:gd name="T4" fmla="*/ 0 w 132"/>
                <a:gd name="T5" fmla="*/ 8 h 144"/>
                <a:gd name="T6" fmla="*/ 0 w 132"/>
                <a:gd name="T7" fmla="*/ 136 h 144"/>
                <a:gd name="T8" fmla="*/ 8 w 132"/>
                <a:gd name="T9" fmla="*/ 144 h 144"/>
                <a:gd name="T10" fmla="*/ 72 w 132"/>
                <a:gd name="T11" fmla="*/ 144 h 144"/>
                <a:gd name="T12" fmla="*/ 132 w 132"/>
                <a:gd name="T1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44">
                  <a:moveTo>
                    <a:pt x="13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0"/>
                    <a:pt x="4" y="144"/>
                    <a:pt x="8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63C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7"/>
            <p:cNvSpPr/>
            <p:nvPr/>
          </p:nvSpPr>
          <p:spPr bwMode="auto">
            <a:xfrm>
              <a:off x="5724526" y="4090614"/>
              <a:ext cx="120650" cy="211138"/>
            </a:xfrm>
            <a:custGeom>
              <a:avLst/>
              <a:gdLst>
                <a:gd name="T0" fmla="*/ 32 w 32"/>
                <a:gd name="T1" fmla="*/ 56 h 56"/>
                <a:gd name="T2" fmla="*/ 12 w 32"/>
                <a:gd name="T3" fmla="*/ 56 h 56"/>
                <a:gd name="T4" fmla="*/ 0 w 32"/>
                <a:gd name="T5" fmla="*/ 44 h 56"/>
                <a:gd name="T6" fmla="*/ 0 w 32"/>
                <a:gd name="T7" fmla="*/ 12 h 56"/>
                <a:gd name="T8" fmla="*/ 12 w 32"/>
                <a:gd name="T9" fmla="*/ 0 h 56"/>
                <a:gd name="T10" fmla="*/ 32 w 32"/>
                <a:gd name="T11" fmla="*/ 0 h 56"/>
                <a:gd name="T12" fmla="*/ 32 w 32"/>
                <a:gd name="T13" fmla="*/ 8 h 56"/>
                <a:gd name="T14" fmla="*/ 12 w 32"/>
                <a:gd name="T15" fmla="*/ 8 h 56"/>
                <a:gd name="T16" fmla="*/ 8 w 32"/>
                <a:gd name="T17" fmla="*/ 12 h 56"/>
                <a:gd name="T18" fmla="*/ 8 w 32"/>
                <a:gd name="T19" fmla="*/ 44 h 56"/>
                <a:gd name="T20" fmla="*/ 12 w 32"/>
                <a:gd name="T21" fmla="*/ 48 h 56"/>
                <a:gd name="T22" fmla="*/ 32 w 32"/>
                <a:gd name="T23" fmla="*/ 48 h 56"/>
                <a:gd name="T24" fmla="*/ 32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12" y="56"/>
                    <a:pt x="12" y="56"/>
                    <a:pt x="12" y="56"/>
                  </a:cubicBezTo>
                  <a:cubicBezTo>
                    <a:pt x="5" y="56"/>
                    <a:pt x="0" y="51"/>
                    <a:pt x="0" y="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10"/>
                    <a:pt x="8" y="1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6"/>
                    <a:pt x="10" y="48"/>
                    <a:pt x="12" y="48"/>
                  </a:cubicBezTo>
                  <a:cubicBezTo>
                    <a:pt x="32" y="48"/>
                    <a:pt x="32" y="48"/>
                    <a:pt x="32" y="48"/>
                  </a:cubicBezTo>
                  <a:lnTo>
                    <a:pt x="3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Rectangle 28"/>
            <p:cNvSpPr>
              <a:spLocks noChangeArrowheads="1"/>
            </p:cNvSpPr>
            <p:nvPr/>
          </p:nvSpPr>
          <p:spPr bwMode="auto">
            <a:xfrm>
              <a:off x="5754688" y="4181102"/>
              <a:ext cx="90488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9"/>
            <p:cNvSpPr/>
            <p:nvPr/>
          </p:nvSpPr>
          <p:spPr bwMode="auto">
            <a:xfrm>
              <a:off x="6235701" y="4090614"/>
              <a:ext cx="119063" cy="211138"/>
            </a:xfrm>
            <a:custGeom>
              <a:avLst/>
              <a:gdLst>
                <a:gd name="T0" fmla="*/ 32 w 32"/>
                <a:gd name="T1" fmla="*/ 56 h 56"/>
                <a:gd name="T2" fmla="*/ 12 w 32"/>
                <a:gd name="T3" fmla="*/ 56 h 56"/>
                <a:gd name="T4" fmla="*/ 0 w 32"/>
                <a:gd name="T5" fmla="*/ 44 h 56"/>
                <a:gd name="T6" fmla="*/ 0 w 32"/>
                <a:gd name="T7" fmla="*/ 12 h 56"/>
                <a:gd name="T8" fmla="*/ 12 w 32"/>
                <a:gd name="T9" fmla="*/ 0 h 56"/>
                <a:gd name="T10" fmla="*/ 32 w 32"/>
                <a:gd name="T11" fmla="*/ 0 h 56"/>
                <a:gd name="T12" fmla="*/ 32 w 32"/>
                <a:gd name="T13" fmla="*/ 8 h 56"/>
                <a:gd name="T14" fmla="*/ 12 w 32"/>
                <a:gd name="T15" fmla="*/ 8 h 56"/>
                <a:gd name="T16" fmla="*/ 8 w 32"/>
                <a:gd name="T17" fmla="*/ 12 h 56"/>
                <a:gd name="T18" fmla="*/ 8 w 32"/>
                <a:gd name="T19" fmla="*/ 44 h 56"/>
                <a:gd name="T20" fmla="*/ 12 w 32"/>
                <a:gd name="T21" fmla="*/ 48 h 56"/>
                <a:gd name="T22" fmla="*/ 32 w 32"/>
                <a:gd name="T23" fmla="*/ 48 h 56"/>
                <a:gd name="T24" fmla="*/ 32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12" y="56"/>
                    <a:pt x="12" y="56"/>
                    <a:pt x="12" y="56"/>
                  </a:cubicBezTo>
                  <a:cubicBezTo>
                    <a:pt x="5" y="56"/>
                    <a:pt x="0" y="51"/>
                    <a:pt x="0" y="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10"/>
                    <a:pt x="8" y="1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6"/>
                    <a:pt x="10" y="48"/>
                    <a:pt x="12" y="48"/>
                  </a:cubicBezTo>
                  <a:cubicBezTo>
                    <a:pt x="32" y="48"/>
                    <a:pt x="32" y="48"/>
                    <a:pt x="32" y="48"/>
                  </a:cubicBezTo>
                  <a:lnTo>
                    <a:pt x="3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Rectangle 30"/>
            <p:cNvSpPr>
              <a:spLocks noChangeArrowheads="1"/>
            </p:cNvSpPr>
            <p:nvPr/>
          </p:nvSpPr>
          <p:spPr bwMode="auto">
            <a:xfrm>
              <a:off x="5873751" y="4150939"/>
              <a:ext cx="90488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Rectangle 31"/>
            <p:cNvSpPr>
              <a:spLocks noChangeArrowheads="1"/>
            </p:cNvSpPr>
            <p:nvPr/>
          </p:nvSpPr>
          <p:spPr bwMode="auto">
            <a:xfrm>
              <a:off x="5873751" y="4211264"/>
              <a:ext cx="90488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32"/>
            <p:cNvSpPr/>
            <p:nvPr/>
          </p:nvSpPr>
          <p:spPr bwMode="auto">
            <a:xfrm>
              <a:off x="5994401" y="4090614"/>
              <a:ext cx="120650" cy="211138"/>
            </a:xfrm>
            <a:custGeom>
              <a:avLst/>
              <a:gdLst>
                <a:gd name="T0" fmla="*/ 8 w 32"/>
                <a:gd name="T1" fmla="*/ 56 h 56"/>
                <a:gd name="T2" fmla="*/ 8 w 32"/>
                <a:gd name="T3" fmla="*/ 12 h 56"/>
                <a:gd name="T4" fmla="*/ 12 w 32"/>
                <a:gd name="T5" fmla="*/ 8 h 56"/>
                <a:gd name="T6" fmla="*/ 20 w 32"/>
                <a:gd name="T7" fmla="*/ 8 h 56"/>
                <a:gd name="T8" fmla="*/ 24 w 32"/>
                <a:gd name="T9" fmla="*/ 12 h 56"/>
                <a:gd name="T10" fmla="*/ 24 w 32"/>
                <a:gd name="T11" fmla="*/ 16 h 56"/>
                <a:gd name="T12" fmla="*/ 32 w 32"/>
                <a:gd name="T13" fmla="*/ 16 h 56"/>
                <a:gd name="T14" fmla="*/ 32 w 32"/>
                <a:gd name="T15" fmla="*/ 12 h 56"/>
                <a:gd name="T16" fmla="*/ 20 w 32"/>
                <a:gd name="T17" fmla="*/ 0 h 56"/>
                <a:gd name="T18" fmla="*/ 12 w 32"/>
                <a:gd name="T19" fmla="*/ 0 h 56"/>
                <a:gd name="T20" fmla="*/ 0 w 32"/>
                <a:gd name="T21" fmla="*/ 12 h 56"/>
                <a:gd name="T22" fmla="*/ 0 w 32"/>
                <a:gd name="T23" fmla="*/ 56 h 56"/>
                <a:gd name="T24" fmla="*/ 8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8" y="56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8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3"/>
            <p:cNvSpPr/>
            <p:nvPr/>
          </p:nvSpPr>
          <p:spPr bwMode="auto">
            <a:xfrm>
              <a:off x="6084888" y="4090614"/>
              <a:ext cx="120650" cy="211138"/>
            </a:xfrm>
            <a:custGeom>
              <a:avLst/>
              <a:gdLst>
                <a:gd name="T0" fmla="*/ 24 w 32"/>
                <a:gd name="T1" fmla="*/ 56 h 56"/>
                <a:gd name="T2" fmla="*/ 24 w 32"/>
                <a:gd name="T3" fmla="*/ 12 h 56"/>
                <a:gd name="T4" fmla="*/ 20 w 32"/>
                <a:gd name="T5" fmla="*/ 8 h 56"/>
                <a:gd name="T6" fmla="*/ 12 w 32"/>
                <a:gd name="T7" fmla="*/ 8 h 56"/>
                <a:gd name="T8" fmla="*/ 8 w 32"/>
                <a:gd name="T9" fmla="*/ 12 h 56"/>
                <a:gd name="T10" fmla="*/ 8 w 32"/>
                <a:gd name="T11" fmla="*/ 16 h 56"/>
                <a:gd name="T12" fmla="*/ 0 w 32"/>
                <a:gd name="T13" fmla="*/ 16 h 56"/>
                <a:gd name="T14" fmla="*/ 0 w 32"/>
                <a:gd name="T15" fmla="*/ 12 h 56"/>
                <a:gd name="T16" fmla="*/ 12 w 32"/>
                <a:gd name="T17" fmla="*/ 0 h 56"/>
                <a:gd name="T18" fmla="*/ 20 w 32"/>
                <a:gd name="T19" fmla="*/ 0 h 56"/>
                <a:gd name="T20" fmla="*/ 32 w 32"/>
                <a:gd name="T21" fmla="*/ 12 h 56"/>
                <a:gd name="T22" fmla="*/ 32 w 32"/>
                <a:gd name="T23" fmla="*/ 56 h 56"/>
                <a:gd name="T24" fmla="*/ 24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24" y="56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2" y="8"/>
                    <a:pt x="20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10"/>
                    <a:pt x="8" y="12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7" y="0"/>
                    <a:pt x="32" y="5"/>
                    <a:pt x="32" y="12"/>
                  </a:cubicBezTo>
                  <a:cubicBezTo>
                    <a:pt x="32" y="56"/>
                    <a:pt x="32" y="56"/>
                    <a:pt x="32" y="56"/>
                  </a:cubicBezTo>
                  <a:lnTo>
                    <a:pt x="24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Rectangle 34"/>
            <p:cNvSpPr>
              <a:spLocks noChangeArrowheads="1"/>
            </p:cNvSpPr>
            <p:nvPr/>
          </p:nvSpPr>
          <p:spPr bwMode="auto">
            <a:xfrm>
              <a:off x="6084888" y="4150939"/>
              <a:ext cx="30163" cy="150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35"/>
            <p:cNvSpPr/>
            <p:nvPr/>
          </p:nvSpPr>
          <p:spPr bwMode="auto">
            <a:xfrm>
              <a:off x="6370638" y="4030289"/>
              <a:ext cx="60325" cy="90488"/>
            </a:xfrm>
            <a:custGeom>
              <a:avLst/>
              <a:gdLst>
                <a:gd name="T0" fmla="*/ 12 w 16"/>
                <a:gd name="T1" fmla="*/ 16 h 24"/>
                <a:gd name="T2" fmla="*/ 16 w 16"/>
                <a:gd name="T3" fmla="*/ 12 h 24"/>
                <a:gd name="T4" fmla="*/ 16 w 16"/>
                <a:gd name="T5" fmla="*/ 0 h 24"/>
                <a:gd name="T6" fmla="*/ 12 w 16"/>
                <a:gd name="T7" fmla="*/ 0 h 24"/>
                <a:gd name="T8" fmla="*/ 4 w 16"/>
                <a:gd name="T9" fmla="*/ 0 h 24"/>
                <a:gd name="T10" fmla="*/ 0 w 16"/>
                <a:gd name="T11" fmla="*/ 4 h 24"/>
                <a:gd name="T12" fmla="*/ 0 w 16"/>
                <a:gd name="T13" fmla="*/ 8 h 24"/>
                <a:gd name="T14" fmla="*/ 4 w 16"/>
                <a:gd name="T15" fmla="*/ 8 h 24"/>
                <a:gd name="T16" fmla="*/ 4 w 16"/>
                <a:gd name="T17" fmla="*/ 4 h 24"/>
                <a:gd name="T18" fmla="*/ 12 w 16"/>
                <a:gd name="T19" fmla="*/ 4 h 24"/>
                <a:gd name="T20" fmla="*/ 12 w 16"/>
                <a:gd name="T21" fmla="*/ 12 h 24"/>
                <a:gd name="T22" fmla="*/ 4 w 16"/>
                <a:gd name="T23" fmla="*/ 12 h 24"/>
                <a:gd name="T24" fmla="*/ 0 w 16"/>
                <a:gd name="T25" fmla="*/ 16 h 24"/>
                <a:gd name="T26" fmla="*/ 0 w 16"/>
                <a:gd name="T27" fmla="*/ 24 h 24"/>
                <a:gd name="T28" fmla="*/ 4 w 16"/>
                <a:gd name="T29" fmla="*/ 24 h 24"/>
                <a:gd name="T30" fmla="*/ 16 w 16"/>
                <a:gd name="T31" fmla="*/ 24 h 24"/>
                <a:gd name="T32" fmla="*/ 16 w 16"/>
                <a:gd name="T33" fmla="*/ 20 h 24"/>
                <a:gd name="T34" fmla="*/ 4 w 16"/>
                <a:gd name="T35" fmla="*/ 20 h 24"/>
                <a:gd name="T36" fmla="*/ 4 w 16"/>
                <a:gd name="T37" fmla="*/ 16 h 24"/>
                <a:gd name="T38" fmla="*/ 8 w 16"/>
                <a:gd name="T39" fmla="*/ 16 h 24"/>
                <a:gd name="T40" fmla="*/ 12 w 16"/>
                <a:gd name="T41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24">
                  <a:moveTo>
                    <a:pt x="12" y="16"/>
                  </a:moveTo>
                  <a:cubicBezTo>
                    <a:pt x="12" y="16"/>
                    <a:pt x="16" y="16"/>
                    <a:pt x="16" y="12"/>
                  </a:cubicBezTo>
                  <a:cubicBezTo>
                    <a:pt x="16" y="8"/>
                    <a:pt x="16" y="0"/>
                    <a:pt x="1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0" y="0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0" y="12"/>
                    <a:pt x="0" y="16"/>
                  </a:cubicBezTo>
                  <a:cubicBezTo>
                    <a:pt x="0" y="20"/>
                    <a:pt x="0" y="24"/>
                    <a:pt x="0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8" y="16"/>
                    <a:pt x="8" y="16"/>
                    <a:pt x="8" y="16"/>
                  </a:cubicBezTo>
                  <a:lnTo>
                    <a:pt x="12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Rectangle 36"/>
            <p:cNvSpPr>
              <a:spLocks noChangeArrowheads="1"/>
            </p:cNvSpPr>
            <p:nvPr/>
          </p:nvSpPr>
          <p:spPr bwMode="auto">
            <a:xfrm>
              <a:off x="6235701" y="4436689"/>
              <a:ext cx="1190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4" name="组合 243"/>
          <p:cNvGrpSpPr/>
          <p:nvPr/>
        </p:nvGrpSpPr>
        <p:grpSpPr>
          <a:xfrm>
            <a:off x="7242176" y="888627"/>
            <a:ext cx="962025" cy="631825"/>
            <a:chOff x="7242176" y="888627"/>
            <a:chExt cx="962025" cy="631825"/>
          </a:xfrm>
        </p:grpSpPr>
        <p:sp>
          <p:nvSpPr>
            <p:cNvPr id="75" name="Rectangle 37"/>
            <p:cNvSpPr>
              <a:spLocks noChangeArrowheads="1"/>
            </p:cNvSpPr>
            <p:nvPr/>
          </p:nvSpPr>
          <p:spPr bwMode="auto">
            <a:xfrm>
              <a:off x="7512051" y="1160089"/>
              <a:ext cx="420688" cy="269875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38"/>
            <p:cNvSpPr/>
            <p:nvPr/>
          </p:nvSpPr>
          <p:spPr bwMode="auto">
            <a:xfrm>
              <a:off x="7512051" y="1339477"/>
              <a:ext cx="420688" cy="180975"/>
            </a:xfrm>
            <a:custGeom>
              <a:avLst/>
              <a:gdLst>
                <a:gd name="T0" fmla="*/ 112 w 112"/>
                <a:gd name="T1" fmla="*/ 24 h 48"/>
                <a:gd name="T2" fmla="*/ 56 w 112"/>
                <a:gd name="T3" fmla="*/ 48 h 48"/>
                <a:gd name="T4" fmla="*/ 0 w 112"/>
                <a:gd name="T5" fmla="*/ 24 h 48"/>
                <a:gd name="T6" fmla="*/ 0 w 112"/>
                <a:gd name="T7" fmla="*/ 0 h 48"/>
                <a:gd name="T8" fmla="*/ 112 w 112"/>
                <a:gd name="T9" fmla="*/ 0 h 48"/>
                <a:gd name="T10" fmla="*/ 112 w 112"/>
                <a:gd name="T11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48">
                  <a:moveTo>
                    <a:pt x="112" y="24"/>
                  </a:moveTo>
                  <a:cubicBezTo>
                    <a:pt x="112" y="37"/>
                    <a:pt x="87" y="48"/>
                    <a:pt x="56" y="48"/>
                  </a:cubicBezTo>
                  <a:cubicBezTo>
                    <a:pt x="25" y="48"/>
                    <a:pt x="0" y="37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2" y="0"/>
                    <a:pt x="112" y="0"/>
                    <a:pt x="112" y="0"/>
                  </a:cubicBezTo>
                  <a:lnTo>
                    <a:pt x="112" y="24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Oval 39"/>
            <p:cNvSpPr>
              <a:spLocks noChangeArrowheads="1"/>
            </p:cNvSpPr>
            <p:nvPr/>
          </p:nvSpPr>
          <p:spPr bwMode="auto">
            <a:xfrm>
              <a:off x="7512051" y="1248989"/>
              <a:ext cx="420688" cy="180975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40"/>
            <p:cNvSpPr>
              <a:spLocks noChangeArrowheads="1"/>
            </p:cNvSpPr>
            <p:nvPr/>
          </p:nvSpPr>
          <p:spPr bwMode="auto">
            <a:xfrm>
              <a:off x="8053388" y="1339477"/>
              <a:ext cx="30163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Oval 41"/>
            <p:cNvSpPr>
              <a:spLocks noChangeArrowheads="1"/>
            </p:cNvSpPr>
            <p:nvPr/>
          </p:nvSpPr>
          <p:spPr bwMode="auto">
            <a:xfrm>
              <a:off x="7512051" y="1099764"/>
              <a:ext cx="420688" cy="420688"/>
            </a:xfrm>
            <a:prstGeom prst="ellipse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Oval 42"/>
            <p:cNvSpPr>
              <a:spLocks noChangeArrowheads="1"/>
            </p:cNvSpPr>
            <p:nvPr/>
          </p:nvSpPr>
          <p:spPr bwMode="auto">
            <a:xfrm>
              <a:off x="7512051" y="1009277"/>
              <a:ext cx="420688" cy="420688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43"/>
            <p:cNvSpPr>
              <a:spLocks noChangeArrowheads="1"/>
            </p:cNvSpPr>
            <p:nvPr/>
          </p:nvSpPr>
          <p:spPr bwMode="auto">
            <a:xfrm>
              <a:off x="8053388" y="1099764"/>
              <a:ext cx="30163" cy="23971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4"/>
            <p:cNvSpPr/>
            <p:nvPr/>
          </p:nvSpPr>
          <p:spPr bwMode="auto">
            <a:xfrm>
              <a:off x="7242176" y="888627"/>
              <a:ext cx="962025" cy="360363"/>
            </a:xfrm>
            <a:custGeom>
              <a:avLst/>
              <a:gdLst>
                <a:gd name="T0" fmla="*/ 303 w 606"/>
                <a:gd name="T1" fmla="*/ 227 h 227"/>
                <a:gd name="T2" fmla="*/ 0 w 606"/>
                <a:gd name="T3" fmla="*/ 114 h 227"/>
                <a:gd name="T4" fmla="*/ 303 w 606"/>
                <a:gd name="T5" fmla="*/ 0 h 227"/>
                <a:gd name="T6" fmla="*/ 606 w 606"/>
                <a:gd name="T7" fmla="*/ 114 h 227"/>
                <a:gd name="T8" fmla="*/ 303 w 606"/>
                <a:gd name="T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6" h="227">
                  <a:moveTo>
                    <a:pt x="303" y="227"/>
                  </a:moveTo>
                  <a:lnTo>
                    <a:pt x="0" y="114"/>
                  </a:lnTo>
                  <a:lnTo>
                    <a:pt x="303" y="0"/>
                  </a:lnTo>
                  <a:lnTo>
                    <a:pt x="606" y="114"/>
                  </a:lnTo>
                  <a:lnTo>
                    <a:pt x="303" y="227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Oval 45"/>
            <p:cNvSpPr>
              <a:spLocks noChangeArrowheads="1"/>
            </p:cNvSpPr>
            <p:nvPr/>
          </p:nvSpPr>
          <p:spPr bwMode="auto">
            <a:xfrm>
              <a:off x="7693026" y="1053727"/>
              <a:ext cx="60325" cy="30163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3" name="组合 242"/>
          <p:cNvGrpSpPr/>
          <p:nvPr/>
        </p:nvGrpSpPr>
        <p:grpSpPr>
          <a:xfrm>
            <a:off x="5603876" y="858464"/>
            <a:ext cx="931863" cy="661988"/>
            <a:chOff x="5603876" y="858464"/>
            <a:chExt cx="931863" cy="661988"/>
          </a:xfrm>
        </p:grpSpPr>
        <p:sp>
          <p:nvSpPr>
            <p:cNvPr id="84" name="Rectangle 46"/>
            <p:cNvSpPr>
              <a:spLocks noChangeArrowheads="1"/>
            </p:cNvSpPr>
            <p:nvPr/>
          </p:nvSpPr>
          <p:spPr bwMode="auto">
            <a:xfrm>
              <a:off x="5603876" y="918789"/>
              <a:ext cx="931863" cy="6016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7"/>
            <p:cNvSpPr/>
            <p:nvPr/>
          </p:nvSpPr>
          <p:spPr bwMode="auto">
            <a:xfrm>
              <a:off x="5664201" y="858464"/>
              <a:ext cx="811213" cy="601663"/>
            </a:xfrm>
            <a:custGeom>
              <a:avLst/>
              <a:gdLst>
                <a:gd name="T0" fmla="*/ 128 w 216"/>
                <a:gd name="T1" fmla="*/ 0 h 160"/>
                <a:gd name="T2" fmla="*/ 112 w 216"/>
                <a:gd name="T3" fmla="*/ 16 h 160"/>
                <a:gd name="T4" fmla="*/ 104 w 216"/>
                <a:gd name="T5" fmla="*/ 16 h 160"/>
                <a:gd name="T6" fmla="*/ 88 w 216"/>
                <a:gd name="T7" fmla="*/ 0 h 160"/>
                <a:gd name="T8" fmla="*/ 0 w 216"/>
                <a:gd name="T9" fmla="*/ 0 h 160"/>
                <a:gd name="T10" fmla="*/ 0 w 216"/>
                <a:gd name="T11" fmla="*/ 160 h 160"/>
                <a:gd name="T12" fmla="*/ 216 w 216"/>
                <a:gd name="T13" fmla="*/ 160 h 160"/>
                <a:gd name="T14" fmla="*/ 216 w 216"/>
                <a:gd name="T15" fmla="*/ 0 h 160"/>
                <a:gd name="T16" fmla="*/ 128 w 216"/>
                <a:gd name="T1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160">
                  <a:moveTo>
                    <a:pt x="128" y="0"/>
                  </a:moveTo>
                  <a:cubicBezTo>
                    <a:pt x="119" y="0"/>
                    <a:pt x="112" y="7"/>
                    <a:pt x="112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7"/>
                    <a:pt x="97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128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8"/>
            <p:cNvSpPr/>
            <p:nvPr/>
          </p:nvSpPr>
          <p:spPr bwMode="auto">
            <a:xfrm>
              <a:off x="5994401" y="1460127"/>
              <a:ext cx="150813" cy="60325"/>
            </a:xfrm>
            <a:custGeom>
              <a:avLst/>
              <a:gdLst>
                <a:gd name="T0" fmla="*/ 40 w 40"/>
                <a:gd name="T1" fmla="*/ 0 h 16"/>
                <a:gd name="T2" fmla="*/ 0 w 40"/>
                <a:gd name="T3" fmla="*/ 0 h 16"/>
                <a:gd name="T4" fmla="*/ 16 w 40"/>
                <a:gd name="T5" fmla="*/ 16 h 16"/>
                <a:gd name="T6" fmla="*/ 24 w 40"/>
                <a:gd name="T7" fmla="*/ 16 h 16"/>
                <a:gd name="T8" fmla="*/ 40 w 40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6">
                  <a:moveTo>
                    <a:pt x="4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6" y="7"/>
                    <a:pt x="16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7"/>
                    <a:pt x="31" y="0"/>
                    <a:pt x="40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49"/>
            <p:cNvSpPr>
              <a:spLocks noChangeArrowheads="1"/>
            </p:cNvSpPr>
            <p:nvPr/>
          </p:nvSpPr>
          <p:spPr bwMode="auto">
            <a:xfrm>
              <a:off x="6145213" y="1129927"/>
              <a:ext cx="120650" cy="1190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Rectangle 50"/>
            <p:cNvSpPr>
              <a:spLocks noChangeArrowheads="1"/>
            </p:cNvSpPr>
            <p:nvPr/>
          </p:nvSpPr>
          <p:spPr bwMode="auto">
            <a:xfrm>
              <a:off x="6296026" y="1129927"/>
              <a:ext cx="119063" cy="1190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51"/>
            <p:cNvSpPr>
              <a:spLocks noChangeArrowheads="1"/>
            </p:cNvSpPr>
            <p:nvPr/>
          </p:nvSpPr>
          <p:spPr bwMode="auto">
            <a:xfrm>
              <a:off x="6145213" y="1279152"/>
              <a:ext cx="120650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52"/>
            <p:cNvSpPr>
              <a:spLocks noChangeArrowheads="1"/>
            </p:cNvSpPr>
            <p:nvPr/>
          </p:nvSpPr>
          <p:spPr bwMode="auto">
            <a:xfrm>
              <a:off x="6296026" y="1279152"/>
              <a:ext cx="119063" cy="120650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Rectangle 53"/>
            <p:cNvSpPr>
              <a:spLocks noChangeArrowheads="1"/>
            </p:cNvSpPr>
            <p:nvPr/>
          </p:nvSpPr>
          <p:spPr bwMode="auto">
            <a:xfrm>
              <a:off x="5724526" y="1190252"/>
              <a:ext cx="269875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54"/>
            <p:cNvSpPr>
              <a:spLocks noChangeArrowheads="1"/>
            </p:cNvSpPr>
            <p:nvPr/>
          </p:nvSpPr>
          <p:spPr bwMode="auto">
            <a:xfrm>
              <a:off x="5724526" y="1248989"/>
              <a:ext cx="26987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55"/>
            <p:cNvSpPr>
              <a:spLocks noChangeArrowheads="1"/>
            </p:cNvSpPr>
            <p:nvPr/>
          </p:nvSpPr>
          <p:spPr bwMode="auto">
            <a:xfrm>
              <a:off x="5724526" y="1309314"/>
              <a:ext cx="26987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56"/>
            <p:cNvSpPr>
              <a:spLocks noChangeArrowheads="1"/>
            </p:cNvSpPr>
            <p:nvPr/>
          </p:nvSpPr>
          <p:spPr bwMode="auto">
            <a:xfrm>
              <a:off x="5724526" y="1369639"/>
              <a:ext cx="26987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57"/>
            <p:cNvSpPr>
              <a:spLocks noChangeArrowheads="1"/>
            </p:cNvSpPr>
            <p:nvPr/>
          </p:nvSpPr>
          <p:spPr bwMode="auto">
            <a:xfrm>
              <a:off x="6145213" y="918789"/>
              <a:ext cx="269875" cy="1809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Rectangle 58"/>
            <p:cNvSpPr>
              <a:spLocks noChangeArrowheads="1"/>
            </p:cNvSpPr>
            <p:nvPr/>
          </p:nvSpPr>
          <p:spPr bwMode="auto">
            <a:xfrm>
              <a:off x="5724526" y="918789"/>
              <a:ext cx="269875" cy="241300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59"/>
            <p:cNvSpPr>
              <a:spLocks noChangeArrowheads="1"/>
            </p:cNvSpPr>
            <p:nvPr/>
          </p:nvSpPr>
          <p:spPr bwMode="auto">
            <a:xfrm>
              <a:off x="6054726" y="918789"/>
              <a:ext cx="30163" cy="6016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3" name="组合 252"/>
          <p:cNvGrpSpPr/>
          <p:nvPr/>
        </p:nvGrpSpPr>
        <p:grpSpPr>
          <a:xfrm>
            <a:off x="8985251" y="3623889"/>
            <a:ext cx="781050" cy="903288"/>
            <a:chOff x="8985251" y="3623889"/>
            <a:chExt cx="781050" cy="903288"/>
          </a:xfrm>
        </p:grpSpPr>
        <p:sp>
          <p:nvSpPr>
            <p:cNvPr id="98" name="Oval 60"/>
            <p:cNvSpPr>
              <a:spLocks noChangeArrowheads="1"/>
            </p:cNvSpPr>
            <p:nvPr/>
          </p:nvSpPr>
          <p:spPr bwMode="auto">
            <a:xfrm>
              <a:off x="9675813" y="3623889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61"/>
            <p:cNvSpPr>
              <a:spLocks noChangeArrowheads="1"/>
            </p:cNvSpPr>
            <p:nvPr/>
          </p:nvSpPr>
          <p:spPr bwMode="auto">
            <a:xfrm>
              <a:off x="9075738" y="3684214"/>
              <a:ext cx="600075" cy="7826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62"/>
            <p:cNvSpPr/>
            <p:nvPr/>
          </p:nvSpPr>
          <p:spPr bwMode="auto">
            <a:xfrm>
              <a:off x="9136063" y="3623889"/>
              <a:ext cx="585788" cy="60325"/>
            </a:xfrm>
            <a:custGeom>
              <a:avLst/>
              <a:gdLst>
                <a:gd name="T0" fmla="*/ 156 w 156"/>
                <a:gd name="T1" fmla="*/ 0 h 16"/>
                <a:gd name="T2" fmla="*/ 0 w 156"/>
                <a:gd name="T3" fmla="*/ 0 h 16"/>
                <a:gd name="T4" fmla="*/ 0 w 156"/>
                <a:gd name="T5" fmla="*/ 16 h 16"/>
                <a:gd name="T6" fmla="*/ 144 w 156"/>
                <a:gd name="T7" fmla="*/ 16 h 16"/>
                <a:gd name="T8" fmla="*/ 144 w 156"/>
                <a:gd name="T9" fmla="*/ 12 h 16"/>
                <a:gd name="T10" fmla="*/ 156 w 156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16">
                  <a:moveTo>
                    <a:pt x="15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8"/>
                    <a:pt x="148" y="0"/>
                    <a:pt x="156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Rectangle 63"/>
            <p:cNvSpPr>
              <a:spLocks noChangeArrowheads="1"/>
            </p:cNvSpPr>
            <p:nvPr/>
          </p:nvSpPr>
          <p:spPr bwMode="auto">
            <a:xfrm>
              <a:off x="9029701" y="4436689"/>
              <a:ext cx="601663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Oval 64"/>
            <p:cNvSpPr>
              <a:spLocks noChangeArrowheads="1"/>
            </p:cNvSpPr>
            <p:nvPr/>
          </p:nvSpPr>
          <p:spPr bwMode="auto">
            <a:xfrm>
              <a:off x="8985251" y="4436689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Oval 65"/>
            <p:cNvSpPr>
              <a:spLocks noChangeArrowheads="1"/>
            </p:cNvSpPr>
            <p:nvPr/>
          </p:nvSpPr>
          <p:spPr bwMode="auto">
            <a:xfrm>
              <a:off x="9586913" y="4436689"/>
              <a:ext cx="88900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Rectangle 66"/>
            <p:cNvSpPr>
              <a:spLocks noChangeArrowheads="1"/>
            </p:cNvSpPr>
            <p:nvPr/>
          </p:nvSpPr>
          <p:spPr bwMode="auto">
            <a:xfrm>
              <a:off x="9675813" y="3669927"/>
              <a:ext cx="46038" cy="444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Oval 67"/>
            <p:cNvSpPr>
              <a:spLocks noChangeArrowheads="1"/>
            </p:cNvSpPr>
            <p:nvPr/>
          </p:nvSpPr>
          <p:spPr bwMode="auto">
            <a:xfrm>
              <a:off x="9075738" y="3623889"/>
              <a:ext cx="120650" cy="12065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Rectangle 68"/>
            <p:cNvSpPr>
              <a:spLocks noChangeArrowheads="1"/>
            </p:cNvSpPr>
            <p:nvPr/>
          </p:nvSpPr>
          <p:spPr bwMode="auto">
            <a:xfrm>
              <a:off x="9166226" y="3925514"/>
              <a:ext cx="4206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69"/>
            <p:cNvSpPr>
              <a:spLocks noChangeArrowheads="1"/>
            </p:cNvSpPr>
            <p:nvPr/>
          </p:nvSpPr>
          <p:spPr bwMode="auto">
            <a:xfrm>
              <a:off x="9255126" y="3744539"/>
              <a:ext cx="2413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Rectangle 70"/>
            <p:cNvSpPr>
              <a:spLocks noChangeArrowheads="1"/>
            </p:cNvSpPr>
            <p:nvPr/>
          </p:nvSpPr>
          <p:spPr bwMode="auto">
            <a:xfrm>
              <a:off x="9315451" y="3804864"/>
              <a:ext cx="1206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Rectangle 71"/>
            <p:cNvSpPr>
              <a:spLocks noChangeArrowheads="1"/>
            </p:cNvSpPr>
            <p:nvPr/>
          </p:nvSpPr>
          <p:spPr bwMode="auto">
            <a:xfrm>
              <a:off x="9166226" y="3985839"/>
              <a:ext cx="4206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72"/>
            <p:cNvSpPr>
              <a:spLocks noChangeArrowheads="1"/>
            </p:cNvSpPr>
            <p:nvPr/>
          </p:nvSpPr>
          <p:spPr bwMode="auto">
            <a:xfrm>
              <a:off x="9166226" y="4046164"/>
              <a:ext cx="4206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73"/>
            <p:cNvSpPr>
              <a:spLocks noChangeArrowheads="1"/>
            </p:cNvSpPr>
            <p:nvPr/>
          </p:nvSpPr>
          <p:spPr bwMode="auto">
            <a:xfrm>
              <a:off x="9166226" y="4104902"/>
              <a:ext cx="2095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74"/>
            <p:cNvSpPr>
              <a:spLocks noChangeArrowheads="1"/>
            </p:cNvSpPr>
            <p:nvPr/>
          </p:nvSpPr>
          <p:spPr bwMode="auto">
            <a:xfrm>
              <a:off x="9166226" y="4165227"/>
              <a:ext cx="2095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75"/>
            <p:cNvSpPr/>
            <p:nvPr/>
          </p:nvSpPr>
          <p:spPr bwMode="auto">
            <a:xfrm>
              <a:off x="9466263" y="4225552"/>
              <a:ext cx="60325" cy="120650"/>
            </a:xfrm>
            <a:custGeom>
              <a:avLst/>
              <a:gdLst>
                <a:gd name="T0" fmla="*/ 38 w 38"/>
                <a:gd name="T1" fmla="*/ 76 h 76"/>
                <a:gd name="T2" fmla="*/ 19 w 38"/>
                <a:gd name="T3" fmla="*/ 57 h 76"/>
                <a:gd name="T4" fmla="*/ 0 w 38"/>
                <a:gd name="T5" fmla="*/ 76 h 76"/>
                <a:gd name="T6" fmla="*/ 0 w 38"/>
                <a:gd name="T7" fmla="*/ 0 h 76"/>
                <a:gd name="T8" fmla="*/ 38 w 38"/>
                <a:gd name="T9" fmla="*/ 0 h 76"/>
                <a:gd name="T10" fmla="*/ 38 w 38"/>
                <a:gd name="T1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76">
                  <a:moveTo>
                    <a:pt x="38" y="76"/>
                  </a:moveTo>
                  <a:lnTo>
                    <a:pt x="19" y="57"/>
                  </a:lnTo>
                  <a:lnTo>
                    <a:pt x="0" y="76"/>
                  </a:lnTo>
                  <a:lnTo>
                    <a:pt x="0" y="0"/>
                  </a:lnTo>
                  <a:lnTo>
                    <a:pt x="38" y="0"/>
                  </a:lnTo>
                  <a:lnTo>
                    <a:pt x="38" y="76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76"/>
            <p:cNvSpPr/>
            <p:nvPr/>
          </p:nvSpPr>
          <p:spPr bwMode="auto">
            <a:xfrm>
              <a:off x="9405938" y="4104902"/>
              <a:ext cx="180975" cy="180975"/>
            </a:xfrm>
            <a:custGeom>
              <a:avLst/>
              <a:gdLst>
                <a:gd name="T0" fmla="*/ 57 w 114"/>
                <a:gd name="T1" fmla="*/ 0 h 114"/>
                <a:gd name="T2" fmla="*/ 66 w 114"/>
                <a:gd name="T3" fmla="*/ 19 h 114"/>
                <a:gd name="T4" fmla="*/ 95 w 114"/>
                <a:gd name="T5" fmla="*/ 10 h 114"/>
                <a:gd name="T6" fmla="*/ 85 w 114"/>
                <a:gd name="T7" fmla="*/ 38 h 114"/>
                <a:gd name="T8" fmla="*/ 114 w 114"/>
                <a:gd name="T9" fmla="*/ 38 h 114"/>
                <a:gd name="T10" fmla="*/ 95 w 114"/>
                <a:gd name="T11" fmla="*/ 57 h 114"/>
                <a:gd name="T12" fmla="*/ 114 w 114"/>
                <a:gd name="T13" fmla="*/ 76 h 114"/>
                <a:gd name="T14" fmla="*/ 85 w 114"/>
                <a:gd name="T15" fmla="*/ 76 h 114"/>
                <a:gd name="T16" fmla="*/ 95 w 114"/>
                <a:gd name="T17" fmla="*/ 105 h 114"/>
                <a:gd name="T18" fmla="*/ 66 w 114"/>
                <a:gd name="T19" fmla="*/ 95 h 114"/>
                <a:gd name="T20" fmla="*/ 57 w 114"/>
                <a:gd name="T21" fmla="*/ 114 h 114"/>
                <a:gd name="T22" fmla="*/ 47 w 114"/>
                <a:gd name="T23" fmla="*/ 95 h 114"/>
                <a:gd name="T24" fmla="*/ 19 w 114"/>
                <a:gd name="T25" fmla="*/ 105 h 114"/>
                <a:gd name="T26" fmla="*/ 28 w 114"/>
                <a:gd name="T27" fmla="*/ 76 h 114"/>
                <a:gd name="T28" fmla="*/ 0 w 114"/>
                <a:gd name="T29" fmla="*/ 76 h 114"/>
                <a:gd name="T30" fmla="*/ 19 w 114"/>
                <a:gd name="T31" fmla="*/ 57 h 114"/>
                <a:gd name="T32" fmla="*/ 0 w 114"/>
                <a:gd name="T33" fmla="*/ 38 h 114"/>
                <a:gd name="T34" fmla="*/ 28 w 114"/>
                <a:gd name="T35" fmla="*/ 38 h 114"/>
                <a:gd name="T36" fmla="*/ 19 w 114"/>
                <a:gd name="T37" fmla="*/ 10 h 114"/>
                <a:gd name="T38" fmla="*/ 47 w 114"/>
                <a:gd name="T39" fmla="*/ 19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66" y="19"/>
                  </a:lnTo>
                  <a:lnTo>
                    <a:pt x="95" y="10"/>
                  </a:lnTo>
                  <a:lnTo>
                    <a:pt x="85" y="38"/>
                  </a:lnTo>
                  <a:lnTo>
                    <a:pt x="114" y="38"/>
                  </a:lnTo>
                  <a:lnTo>
                    <a:pt x="95" y="57"/>
                  </a:lnTo>
                  <a:lnTo>
                    <a:pt x="114" y="76"/>
                  </a:lnTo>
                  <a:lnTo>
                    <a:pt x="85" y="76"/>
                  </a:lnTo>
                  <a:lnTo>
                    <a:pt x="95" y="105"/>
                  </a:lnTo>
                  <a:lnTo>
                    <a:pt x="66" y="95"/>
                  </a:lnTo>
                  <a:lnTo>
                    <a:pt x="57" y="114"/>
                  </a:lnTo>
                  <a:lnTo>
                    <a:pt x="47" y="95"/>
                  </a:lnTo>
                  <a:lnTo>
                    <a:pt x="19" y="105"/>
                  </a:lnTo>
                  <a:lnTo>
                    <a:pt x="28" y="76"/>
                  </a:lnTo>
                  <a:lnTo>
                    <a:pt x="0" y="76"/>
                  </a:lnTo>
                  <a:lnTo>
                    <a:pt x="19" y="57"/>
                  </a:lnTo>
                  <a:lnTo>
                    <a:pt x="0" y="38"/>
                  </a:lnTo>
                  <a:lnTo>
                    <a:pt x="28" y="38"/>
                  </a:lnTo>
                  <a:lnTo>
                    <a:pt x="19" y="10"/>
                  </a:lnTo>
                  <a:lnTo>
                    <a:pt x="47" y="1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Oval 77"/>
            <p:cNvSpPr>
              <a:spLocks noChangeArrowheads="1"/>
            </p:cNvSpPr>
            <p:nvPr/>
          </p:nvSpPr>
          <p:spPr bwMode="auto">
            <a:xfrm>
              <a:off x="9450388" y="4150939"/>
              <a:ext cx="90488" cy="90488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8" name="组合 257"/>
          <p:cNvGrpSpPr/>
          <p:nvPr/>
        </p:nvGrpSpPr>
        <p:grpSpPr>
          <a:xfrm>
            <a:off x="10698163" y="5157414"/>
            <a:ext cx="661988" cy="901701"/>
            <a:chOff x="10698163" y="5157414"/>
            <a:chExt cx="661988" cy="901701"/>
          </a:xfrm>
        </p:grpSpPr>
        <p:sp>
          <p:nvSpPr>
            <p:cNvPr id="116" name="Rectangle 78"/>
            <p:cNvSpPr>
              <a:spLocks noChangeArrowheads="1"/>
            </p:cNvSpPr>
            <p:nvPr/>
          </p:nvSpPr>
          <p:spPr bwMode="auto">
            <a:xfrm>
              <a:off x="10788651" y="5849564"/>
              <a:ext cx="571500" cy="1793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Oval 79"/>
            <p:cNvSpPr>
              <a:spLocks noChangeArrowheads="1"/>
            </p:cNvSpPr>
            <p:nvPr/>
          </p:nvSpPr>
          <p:spPr bwMode="auto">
            <a:xfrm>
              <a:off x="10698163" y="5157414"/>
              <a:ext cx="180975" cy="180975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Oval 80"/>
            <p:cNvSpPr>
              <a:spLocks noChangeArrowheads="1"/>
            </p:cNvSpPr>
            <p:nvPr/>
          </p:nvSpPr>
          <p:spPr bwMode="auto">
            <a:xfrm>
              <a:off x="10698163" y="5849564"/>
              <a:ext cx="180975" cy="179388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Rectangle 81"/>
            <p:cNvSpPr>
              <a:spLocks noChangeArrowheads="1"/>
            </p:cNvSpPr>
            <p:nvPr/>
          </p:nvSpPr>
          <p:spPr bwMode="auto">
            <a:xfrm>
              <a:off x="10788651" y="5157414"/>
              <a:ext cx="571500" cy="692150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Rectangle 82"/>
            <p:cNvSpPr>
              <a:spLocks noChangeArrowheads="1"/>
            </p:cNvSpPr>
            <p:nvPr/>
          </p:nvSpPr>
          <p:spPr bwMode="auto">
            <a:xfrm>
              <a:off x="10698163" y="5247902"/>
              <a:ext cx="90488" cy="692150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Oval 83"/>
            <p:cNvSpPr>
              <a:spLocks noChangeArrowheads="1"/>
            </p:cNvSpPr>
            <p:nvPr/>
          </p:nvSpPr>
          <p:spPr bwMode="auto">
            <a:xfrm>
              <a:off x="10728326" y="5879727"/>
              <a:ext cx="120650" cy="12065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Rectangle 84"/>
            <p:cNvSpPr>
              <a:spLocks noChangeArrowheads="1"/>
            </p:cNvSpPr>
            <p:nvPr/>
          </p:nvSpPr>
          <p:spPr bwMode="auto">
            <a:xfrm>
              <a:off x="11299826" y="5879727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85"/>
            <p:cNvSpPr/>
            <p:nvPr/>
          </p:nvSpPr>
          <p:spPr bwMode="auto">
            <a:xfrm>
              <a:off x="10788651" y="5879727"/>
              <a:ext cx="571500" cy="120650"/>
            </a:xfrm>
            <a:custGeom>
              <a:avLst/>
              <a:gdLst>
                <a:gd name="T0" fmla="*/ 136 w 152"/>
                <a:gd name="T1" fmla="*/ 16 h 32"/>
                <a:gd name="T2" fmla="*/ 152 w 152"/>
                <a:gd name="T3" fmla="*/ 0 h 32"/>
                <a:gd name="T4" fmla="*/ 0 w 152"/>
                <a:gd name="T5" fmla="*/ 0 h 32"/>
                <a:gd name="T6" fmla="*/ 0 w 152"/>
                <a:gd name="T7" fmla="*/ 32 h 32"/>
                <a:gd name="T8" fmla="*/ 152 w 152"/>
                <a:gd name="T9" fmla="*/ 32 h 32"/>
                <a:gd name="T10" fmla="*/ 136 w 152"/>
                <a:gd name="T11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32">
                  <a:moveTo>
                    <a:pt x="136" y="16"/>
                  </a:moveTo>
                  <a:cubicBezTo>
                    <a:pt x="136" y="7"/>
                    <a:pt x="143" y="0"/>
                    <a:pt x="15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43" y="32"/>
                    <a:pt x="136" y="25"/>
                    <a:pt x="136" y="16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86"/>
            <p:cNvSpPr/>
            <p:nvPr/>
          </p:nvSpPr>
          <p:spPr bwMode="auto">
            <a:xfrm>
              <a:off x="10788651" y="5940052"/>
              <a:ext cx="120650" cy="119063"/>
            </a:xfrm>
            <a:custGeom>
              <a:avLst/>
              <a:gdLst>
                <a:gd name="T0" fmla="*/ 76 w 76"/>
                <a:gd name="T1" fmla="*/ 75 h 75"/>
                <a:gd name="T2" fmla="*/ 38 w 76"/>
                <a:gd name="T3" fmla="*/ 56 h 75"/>
                <a:gd name="T4" fmla="*/ 0 w 76"/>
                <a:gd name="T5" fmla="*/ 75 h 75"/>
                <a:gd name="T6" fmla="*/ 0 w 76"/>
                <a:gd name="T7" fmla="*/ 0 h 75"/>
                <a:gd name="T8" fmla="*/ 76 w 76"/>
                <a:gd name="T9" fmla="*/ 0 h 75"/>
                <a:gd name="T10" fmla="*/ 76 w 76"/>
                <a:gd name="T1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5">
                  <a:moveTo>
                    <a:pt x="76" y="75"/>
                  </a:moveTo>
                  <a:lnTo>
                    <a:pt x="38" y="56"/>
                  </a:lnTo>
                  <a:lnTo>
                    <a:pt x="0" y="75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75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87"/>
            <p:cNvSpPr>
              <a:spLocks noChangeArrowheads="1"/>
            </p:cNvSpPr>
            <p:nvPr/>
          </p:nvSpPr>
          <p:spPr bwMode="auto">
            <a:xfrm>
              <a:off x="10879138" y="5398714"/>
              <a:ext cx="390525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88"/>
            <p:cNvSpPr>
              <a:spLocks noChangeArrowheads="1"/>
            </p:cNvSpPr>
            <p:nvPr/>
          </p:nvSpPr>
          <p:spPr bwMode="auto">
            <a:xfrm>
              <a:off x="10909301" y="5428877"/>
              <a:ext cx="3302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89"/>
            <p:cNvSpPr>
              <a:spLocks noChangeArrowheads="1"/>
            </p:cNvSpPr>
            <p:nvPr/>
          </p:nvSpPr>
          <p:spPr bwMode="auto">
            <a:xfrm>
              <a:off x="10909301" y="5489202"/>
              <a:ext cx="3302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Rectangle 90"/>
            <p:cNvSpPr>
              <a:spLocks noChangeArrowheads="1"/>
            </p:cNvSpPr>
            <p:nvPr/>
          </p:nvSpPr>
          <p:spPr bwMode="auto">
            <a:xfrm>
              <a:off x="10909301" y="5547939"/>
              <a:ext cx="3302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8" name="组合 247"/>
          <p:cNvGrpSpPr/>
          <p:nvPr/>
        </p:nvGrpSpPr>
        <p:grpSpPr>
          <a:xfrm>
            <a:off x="7316788" y="2061789"/>
            <a:ext cx="811213" cy="962025"/>
            <a:chOff x="7316788" y="2061789"/>
            <a:chExt cx="811213" cy="962025"/>
          </a:xfrm>
        </p:grpSpPr>
        <p:sp>
          <p:nvSpPr>
            <p:cNvPr id="129" name="Oval 91"/>
            <p:cNvSpPr>
              <a:spLocks noChangeArrowheads="1"/>
            </p:cNvSpPr>
            <p:nvPr/>
          </p:nvSpPr>
          <p:spPr bwMode="auto">
            <a:xfrm>
              <a:off x="7316788" y="2661864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Oval 92"/>
            <p:cNvSpPr>
              <a:spLocks noChangeArrowheads="1"/>
            </p:cNvSpPr>
            <p:nvPr/>
          </p:nvSpPr>
          <p:spPr bwMode="auto">
            <a:xfrm>
              <a:off x="7316788" y="2482477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Rectangle 93"/>
            <p:cNvSpPr>
              <a:spLocks noChangeArrowheads="1"/>
            </p:cNvSpPr>
            <p:nvPr/>
          </p:nvSpPr>
          <p:spPr bwMode="auto">
            <a:xfrm>
              <a:off x="7316788" y="2542802"/>
              <a:ext cx="60325" cy="1793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Oval 94"/>
            <p:cNvSpPr>
              <a:spLocks noChangeArrowheads="1"/>
            </p:cNvSpPr>
            <p:nvPr/>
          </p:nvSpPr>
          <p:spPr bwMode="auto">
            <a:xfrm>
              <a:off x="8008938" y="2661864"/>
              <a:ext cx="119063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Oval 95"/>
            <p:cNvSpPr>
              <a:spLocks noChangeArrowheads="1"/>
            </p:cNvSpPr>
            <p:nvPr/>
          </p:nvSpPr>
          <p:spPr bwMode="auto">
            <a:xfrm>
              <a:off x="8008938" y="2482477"/>
              <a:ext cx="119063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Rectangle 96"/>
            <p:cNvSpPr>
              <a:spLocks noChangeArrowheads="1"/>
            </p:cNvSpPr>
            <p:nvPr/>
          </p:nvSpPr>
          <p:spPr bwMode="auto">
            <a:xfrm>
              <a:off x="8069263" y="2542802"/>
              <a:ext cx="58738" cy="1793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7"/>
            <p:cNvSpPr/>
            <p:nvPr/>
          </p:nvSpPr>
          <p:spPr bwMode="auto">
            <a:xfrm>
              <a:off x="7527926" y="2061789"/>
              <a:ext cx="390525" cy="90488"/>
            </a:xfrm>
            <a:custGeom>
              <a:avLst/>
              <a:gdLst>
                <a:gd name="T0" fmla="*/ 24 w 104"/>
                <a:gd name="T1" fmla="*/ 16 h 24"/>
                <a:gd name="T2" fmla="*/ 80 w 104"/>
                <a:gd name="T3" fmla="*/ 16 h 24"/>
                <a:gd name="T4" fmla="*/ 88 w 104"/>
                <a:gd name="T5" fmla="*/ 24 h 24"/>
                <a:gd name="T6" fmla="*/ 104 w 104"/>
                <a:gd name="T7" fmla="*/ 24 h 24"/>
                <a:gd name="T8" fmla="*/ 80 w 104"/>
                <a:gd name="T9" fmla="*/ 0 h 24"/>
                <a:gd name="T10" fmla="*/ 24 w 104"/>
                <a:gd name="T11" fmla="*/ 0 h 24"/>
                <a:gd name="T12" fmla="*/ 0 w 104"/>
                <a:gd name="T13" fmla="*/ 24 h 24"/>
                <a:gd name="T14" fmla="*/ 16 w 104"/>
                <a:gd name="T15" fmla="*/ 24 h 24"/>
                <a:gd name="T16" fmla="*/ 24 w 10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24">
                  <a:moveTo>
                    <a:pt x="24" y="16"/>
                  </a:moveTo>
                  <a:cubicBezTo>
                    <a:pt x="80" y="16"/>
                    <a:pt x="80" y="16"/>
                    <a:pt x="80" y="16"/>
                  </a:cubicBezTo>
                  <a:cubicBezTo>
                    <a:pt x="84" y="16"/>
                    <a:pt x="88" y="20"/>
                    <a:pt x="88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11"/>
                    <a:pt x="93" y="0"/>
                    <a:pt x="8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0"/>
                    <a:pt x="20" y="16"/>
                    <a:pt x="24" y="16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8"/>
            <p:cNvSpPr/>
            <p:nvPr/>
          </p:nvSpPr>
          <p:spPr bwMode="auto">
            <a:xfrm>
              <a:off x="7377113" y="2211014"/>
              <a:ext cx="692150" cy="511175"/>
            </a:xfrm>
            <a:custGeom>
              <a:avLst/>
              <a:gdLst>
                <a:gd name="T0" fmla="*/ 152 w 184"/>
                <a:gd name="T1" fmla="*/ 0 h 136"/>
                <a:gd name="T2" fmla="*/ 32 w 184"/>
                <a:gd name="T3" fmla="*/ 0 h 136"/>
                <a:gd name="T4" fmla="*/ 0 w 184"/>
                <a:gd name="T5" fmla="*/ 32 h 136"/>
                <a:gd name="T6" fmla="*/ 0 w 184"/>
                <a:gd name="T7" fmla="*/ 136 h 136"/>
                <a:gd name="T8" fmla="*/ 184 w 184"/>
                <a:gd name="T9" fmla="*/ 136 h 136"/>
                <a:gd name="T10" fmla="*/ 184 w 184"/>
                <a:gd name="T11" fmla="*/ 32 h 136"/>
                <a:gd name="T12" fmla="*/ 152 w 184"/>
                <a:gd name="T13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136">
                  <a:moveTo>
                    <a:pt x="15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184" y="136"/>
                    <a:pt x="184" y="136"/>
                    <a:pt x="184" y="136"/>
                  </a:cubicBezTo>
                  <a:cubicBezTo>
                    <a:pt x="184" y="32"/>
                    <a:pt x="184" y="32"/>
                    <a:pt x="184" y="32"/>
                  </a:cubicBezTo>
                  <a:cubicBezTo>
                    <a:pt x="184" y="14"/>
                    <a:pt x="170" y="0"/>
                    <a:pt x="152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99"/>
            <p:cNvSpPr/>
            <p:nvPr/>
          </p:nvSpPr>
          <p:spPr bwMode="auto">
            <a:xfrm>
              <a:off x="7437438" y="2152277"/>
              <a:ext cx="571500" cy="330200"/>
            </a:xfrm>
            <a:custGeom>
              <a:avLst/>
              <a:gdLst>
                <a:gd name="T0" fmla="*/ 0 w 152"/>
                <a:gd name="T1" fmla="*/ 56 h 88"/>
                <a:gd name="T2" fmla="*/ 32 w 152"/>
                <a:gd name="T3" fmla="*/ 88 h 88"/>
                <a:gd name="T4" fmla="*/ 120 w 152"/>
                <a:gd name="T5" fmla="*/ 88 h 88"/>
                <a:gd name="T6" fmla="*/ 152 w 152"/>
                <a:gd name="T7" fmla="*/ 56 h 88"/>
                <a:gd name="T8" fmla="*/ 152 w 152"/>
                <a:gd name="T9" fmla="*/ 0 h 88"/>
                <a:gd name="T10" fmla="*/ 0 w 152"/>
                <a:gd name="T11" fmla="*/ 0 h 88"/>
                <a:gd name="T12" fmla="*/ 0 w 152"/>
                <a:gd name="T13" fmla="*/ 5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88">
                  <a:moveTo>
                    <a:pt x="0" y="56"/>
                  </a:moveTo>
                  <a:cubicBezTo>
                    <a:pt x="0" y="74"/>
                    <a:pt x="14" y="88"/>
                    <a:pt x="32" y="88"/>
                  </a:cubicBezTo>
                  <a:cubicBezTo>
                    <a:pt x="120" y="88"/>
                    <a:pt x="120" y="88"/>
                    <a:pt x="120" y="88"/>
                  </a:cubicBezTo>
                  <a:cubicBezTo>
                    <a:pt x="138" y="88"/>
                    <a:pt x="152" y="74"/>
                    <a:pt x="152" y="56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Rectangle 100"/>
            <p:cNvSpPr>
              <a:spLocks noChangeArrowheads="1"/>
            </p:cNvSpPr>
            <p:nvPr/>
          </p:nvSpPr>
          <p:spPr bwMode="auto">
            <a:xfrm>
              <a:off x="7527926" y="2482477"/>
              <a:ext cx="60325" cy="1793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Rectangle 101"/>
            <p:cNvSpPr>
              <a:spLocks noChangeArrowheads="1"/>
            </p:cNvSpPr>
            <p:nvPr/>
          </p:nvSpPr>
          <p:spPr bwMode="auto">
            <a:xfrm>
              <a:off x="7858126" y="2482477"/>
              <a:ext cx="60325" cy="1793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Rectangle 102"/>
            <p:cNvSpPr>
              <a:spLocks noChangeArrowheads="1"/>
            </p:cNvSpPr>
            <p:nvPr/>
          </p:nvSpPr>
          <p:spPr bwMode="auto">
            <a:xfrm>
              <a:off x="7512051" y="2572964"/>
              <a:ext cx="90488" cy="603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Rectangle 103"/>
            <p:cNvSpPr>
              <a:spLocks noChangeArrowheads="1"/>
            </p:cNvSpPr>
            <p:nvPr/>
          </p:nvSpPr>
          <p:spPr bwMode="auto">
            <a:xfrm>
              <a:off x="7843838" y="2572964"/>
              <a:ext cx="88900" cy="603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104"/>
            <p:cNvSpPr>
              <a:spLocks noChangeArrowheads="1"/>
            </p:cNvSpPr>
            <p:nvPr/>
          </p:nvSpPr>
          <p:spPr bwMode="auto">
            <a:xfrm>
              <a:off x="7588251" y="2241177"/>
              <a:ext cx="269875" cy="60325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05"/>
            <p:cNvSpPr/>
            <p:nvPr/>
          </p:nvSpPr>
          <p:spPr bwMode="auto">
            <a:xfrm>
              <a:off x="7377113" y="2722189"/>
              <a:ext cx="346075" cy="301625"/>
            </a:xfrm>
            <a:custGeom>
              <a:avLst/>
              <a:gdLst>
                <a:gd name="T0" fmla="*/ 0 w 92"/>
                <a:gd name="T1" fmla="*/ 0 h 80"/>
                <a:gd name="T2" fmla="*/ 0 w 92"/>
                <a:gd name="T3" fmla="*/ 48 h 80"/>
                <a:gd name="T4" fmla="*/ 32 w 92"/>
                <a:gd name="T5" fmla="*/ 80 h 80"/>
                <a:gd name="T6" fmla="*/ 92 w 92"/>
                <a:gd name="T7" fmla="*/ 80 h 80"/>
                <a:gd name="T8" fmla="*/ 92 w 92"/>
                <a:gd name="T9" fmla="*/ 0 h 80"/>
                <a:gd name="T10" fmla="*/ 0 w 92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80">
                  <a:moveTo>
                    <a:pt x="0" y="0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66"/>
                    <a:pt x="14" y="80"/>
                    <a:pt x="3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0"/>
                    <a:pt x="92" y="0"/>
                    <a:pt x="9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06"/>
            <p:cNvSpPr/>
            <p:nvPr/>
          </p:nvSpPr>
          <p:spPr bwMode="auto">
            <a:xfrm>
              <a:off x="7723188" y="2722189"/>
              <a:ext cx="346075" cy="301625"/>
            </a:xfrm>
            <a:custGeom>
              <a:avLst/>
              <a:gdLst>
                <a:gd name="T0" fmla="*/ 92 w 92"/>
                <a:gd name="T1" fmla="*/ 48 h 80"/>
                <a:gd name="T2" fmla="*/ 92 w 92"/>
                <a:gd name="T3" fmla="*/ 0 h 80"/>
                <a:gd name="T4" fmla="*/ 0 w 92"/>
                <a:gd name="T5" fmla="*/ 0 h 80"/>
                <a:gd name="T6" fmla="*/ 0 w 92"/>
                <a:gd name="T7" fmla="*/ 80 h 80"/>
                <a:gd name="T8" fmla="*/ 60 w 92"/>
                <a:gd name="T9" fmla="*/ 80 h 80"/>
                <a:gd name="T10" fmla="*/ 92 w 92"/>
                <a:gd name="T11" fmla="*/ 4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80">
                  <a:moveTo>
                    <a:pt x="92" y="48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78" y="80"/>
                    <a:pt x="92" y="66"/>
                    <a:pt x="92" y="48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7" name="组合 256"/>
          <p:cNvGrpSpPr/>
          <p:nvPr/>
        </p:nvGrpSpPr>
        <p:grpSpPr>
          <a:xfrm>
            <a:off x="8894763" y="5127252"/>
            <a:ext cx="962025" cy="901700"/>
            <a:chOff x="8894763" y="5127252"/>
            <a:chExt cx="962025" cy="901700"/>
          </a:xfrm>
        </p:grpSpPr>
        <p:sp>
          <p:nvSpPr>
            <p:cNvPr id="145" name="Freeform 107"/>
            <p:cNvSpPr/>
            <p:nvPr/>
          </p:nvSpPr>
          <p:spPr bwMode="auto">
            <a:xfrm>
              <a:off x="8985251" y="5127252"/>
              <a:ext cx="781050" cy="661988"/>
            </a:xfrm>
            <a:custGeom>
              <a:avLst/>
              <a:gdLst>
                <a:gd name="T0" fmla="*/ 144 w 208"/>
                <a:gd name="T1" fmla="*/ 20 h 176"/>
                <a:gd name="T2" fmla="*/ 156 w 208"/>
                <a:gd name="T3" fmla="*/ 8 h 176"/>
                <a:gd name="T4" fmla="*/ 192 w 208"/>
                <a:gd name="T5" fmla="*/ 8 h 176"/>
                <a:gd name="T6" fmla="*/ 160 w 208"/>
                <a:gd name="T7" fmla="*/ 0 h 176"/>
                <a:gd name="T8" fmla="*/ 48 w 208"/>
                <a:gd name="T9" fmla="*/ 0 h 176"/>
                <a:gd name="T10" fmla="*/ 16 w 208"/>
                <a:gd name="T11" fmla="*/ 8 h 176"/>
                <a:gd name="T12" fmla="*/ 52 w 208"/>
                <a:gd name="T13" fmla="*/ 8 h 176"/>
                <a:gd name="T14" fmla="*/ 64 w 208"/>
                <a:gd name="T15" fmla="*/ 20 h 176"/>
                <a:gd name="T16" fmla="*/ 52 w 208"/>
                <a:gd name="T17" fmla="*/ 32 h 176"/>
                <a:gd name="T18" fmla="*/ 0 w 208"/>
                <a:gd name="T19" fmla="*/ 32 h 176"/>
                <a:gd name="T20" fmla="*/ 0 w 208"/>
                <a:gd name="T21" fmla="*/ 44 h 176"/>
                <a:gd name="T22" fmla="*/ 0 w 208"/>
                <a:gd name="T23" fmla="*/ 176 h 176"/>
                <a:gd name="T24" fmla="*/ 208 w 208"/>
                <a:gd name="T25" fmla="*/ 176 h 176"/>
                <a:gd name="T26" fmla="*/ 208 w 208"/>
                <a:gd name="T27" fmla="*/ 44 h 176"/>
                <a:gd name="T28" fmla="*/ 208 w 208"/>
                <a:gd name="T29" fmla="*/ 32 h 176"/>
                <a:gd name="T30" fmla="*/ 156 w 208"/>
                <a:gd name="T31" fmla="*/ 32 h 176"/>
                <a:gd name="T32" fmla="*/ 144 w 208"/>
                <a:gd name="T33" fmla="*/ 2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176">
                  <a:moveTo>
                    <a:pt x="144" y="20"/>
                  </a:moveTo>
                  <a:cubicBezTo>
                    <a:pt x="144" y="13"/>
                    <a:pt x="149" y="8"/>
                    <a:pt x="156" y="8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83" y="1"/>
                    <a:pt x="160" y="0"/>
                    <a:pt x="16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25" y="1"/>
                    <a:pt x="16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9" y="8"/>
                    <a:pt x="64" y="13"/>
                    <a:pt x="64" y="20"/>
                  </a:cubicBezTo>
                  <a:cubicBezTo>
                    <a:pt x="64" y="27"/>
                    <a:pt x="59" y="32"/>
                    <a:pt x="5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40"/>
                    <a:pt x="0" y="44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208" y="176"/>
                    <a:pt x="208" y="176"/>
                    <a:pt x="208" y="176"/>
                  </a:cubicBezTo>
                  <a:cubicBezTo>
                    <a:pt x="208" y="44"/>
                    <a:pt x="208" y="44"/>
                    <a:pt x="208" y="44"/>
                  </a:cubicBezTo>
                  <a:cubicBezTo>
                    <a:pt x="208" y="32"/>
                    <a:pt x="208" y="32"/>
                    <a:pt x="208" y="32"/>
                  </a:cubicBezTo>
                  <a:cubicBezTo>
                    <a:pt x="156" y="32"/>
                    <a:pt x="156" y="32"/>
                    <a:pt x="156" y="32"/>
                  </a:cubicBezTo>
                  <a:cubicBezTo>
                    <a:pt x="149" y="32"/>
                    <a:pt x="144" y="27"/>
                    <a:pt x="144" y="20"/>
                  </a:cubicBezTo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08"/>
            <p:cNvSpPr/>
            <p:nvPr/>
          </p:nvSpPr>
          <p:spPr bwMode="auto">
            <a:xfrm>
              <a:off x="9526588" y="5157414"/>
              <a:ext cx="239713" cy="90488"/>
            </a:xfrm>
            <a:custGeom>
              <a:avLst/>
              <a:gdLst>
                <a:gd name="T0" fmla="*/ 48 w 64"/>
                <a:gd name="T1" fmla="*/ 0 h 24"/>
                <a:gd name="T2" fmla="*/ 12 w 64"/>
                <a:gd name="T3" fmla="*/ 0 h 24"/>
                <a:gd name="T4" fmla="*/ 0 w 64"/>
                <a:gd name="T5" fmla="*/ 12 h 24"/>
                <a:gd name="T6" fmla="*/ 12 w 64"/>
                <a:gd name="T7" fmla="*/ 24 h 24"/>
                <a:gd name="T8" fmla="*/ 64 w 64"/>
                <a:gd name="T9" fmla="*/ 24 h 24"/>
                <a:gd name="T10" fmla="*/ 48 w 64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24">
                  <a:moveTo>
                    <a:pt x="48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16"/>
                    <a:pt x="55" y="6"/>
                    <a:pt x="48" y="0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09"/>
            <p:cNvSpPr/>
            <p:nvPr/>
          </p:nvSpPr>
          <p:spPr bwMode="auto">
            <a:xfrm>
              <a:off x="8985251" y="5157414"/>
              <a:ext cx="239713" cy="90488"/>
            </a:xfrm>
            <a:custGeom>
              <a:avLst/>
              <a:gdLst>
                <a:gd name="T0" fmla="*/ 52 w 64"/>
                <a:gd name="T1" fmla="*/ 0 h 24"/>
                <a:gd name="T2" fmla="*/ 16 w 64"/>
                <a:gd name="T3" fmla="*/ 0 h 24"/>
                <a:gd name="T4" fmla="*/ 0 w 64"/>
                <a:gd name="T5" fmla="*/ 24 h 24"/>
                <a:gd name="T6" fmla="*/ 52 w 64"/>
                <a:gd name="T7" fmla="*/ 24 h 24"/>
                <a:gd name="T8" fmla="*/ 64 w 64"/>
                <a:gd name="T9" fmla="*/ 12 h 24"/>
                <a:gd name="T10" fmla="*/ 52 w 64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24">
                  <a:moveTo>
                    <a:pt x="52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9" y="6"/>
                    <a:pt x="0" y="16"/>
                    <a:pt x="0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9" y="24"/>
                    <a:pt x="64" y="19"/>
                    <a:pt x="64" y="12"/>
                  </a:cubicBezTo>
                  <a:cubicBezTo>
                    <a:pt x="64" y="5"/>
                    <a:pt x="59" y="0"/>
                    <a:pt x="52" y="0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110"/>
            <p:cNvSpPr>
              <a:spLocks noChangeArrowheads="1"/>
            </p:cNvSpPr>
            <p:nvPr/>
          </p:nvSpPr>
          <p:spPr bwMode="auto">
            <a:xfrm>
              <a:off x="9045576" y="5278064"/>
              <a:ext cx="315913" cy="241300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111"/>
            <p:cNvSpPr>
              <a:spLocks noChangeArrowheads="1"/>
            </p:cNvSpPr>
            <p:nvPr/>
          </p:nvSpPr>
          <p:spPr bwMode="auto">
            <a:xfrm>
              <a:off x="9045576" y="5278064"/>
              <a:ext cx="315913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12"/>
            <p:cNvSpPr/>
            <p:nvPr/>
          </p:nvSpPr>
          <p:spPr bwMode="auto">
            <a:xfrm>
              <a:off x="9045576" y="5278064"/>
              <a:ext cx="209550" cy="241300"/>
            </a:xfrm>
            <a:custGeom>
              <a:avLst/>
              <a:gdLst>
                <a:gd name="T0" fmla="*/ 132 w 132"/>
                <a:gd name="T1" fmla="*/ 0 h 152"/>
                <a:gd name="T2" fmla="*/ 0 w 132"/>
                <a:gd name="T3" fmla="*/ 0 h 152"/>
                <a:gd name="T4" fmla="*/ 0 w 132"/>
                <a:gd name="T5" fmla="*/ 152 h 152"/>
                <a:gd name="T6" fmla="*/ 76 w 132"/>
                <a:gd name="T7" fmla="*/ 152 h 152"/>
                <a:gd name="T8" fmla="*/ 132 w 132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52">
                  <a:moveTo>
                    <a:pt x="132" y="0"/>
                  </a:moveTo>
                  <a:lnTo>
                    <a:pt x="0" y="0"/>
                  </a:lnTo>
                  <a:lnTo>
                    <a:pt x="0" y="152"/>
                  </a:lnTo>
                  <a:lnTo>
                    <a:pt x="76" y="15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617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13"/>
            <p:cNvSpPr/>
            <p:nvPr/>
          </p:nvSpPr>
          <p:spPr bwMode="auto">
            <a:xfrm>
              <a:off x="9045576" y="5278064"/>
              <a:ext cx="209550" cy="241300"/>
            </a:xfrm>
            <a:custGeom>
              <a:avLst/>
              <a:gdLst>
                <a:gd name="T0" fmla="*/ 132 w 132"/>
                <a:gd name="T1" fmla="*/ 0 h 152"/>
                <a:gd name="T2" fmla="*/ 0 w 132"/>
                <a:gd name="T3" fmla="*/ 0 h 152"/>
                <a:gd name="T4" fmla="*/ 0 w 132"/>
                <a:gd name="T5" fmla="*/ 152 h 152"/>
                <a:gd name="T6" fmla="*/ 76 w 132"/>
                <a:gd name="T7" fmla="*/ 152 h 152"/>
                <a:gd name="T8" fmla="*/ 132 w 132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52">
                  <a:moveTo>
                    <a:pt x="132" y="0"/>
                  </a:moveTo>
                  <a:lnTo>
                    <a:pt x="0" y="0"/>
                  </a:lnTo>
                  <a:lnTo>
                    <a:pt x="0" y="152"/>
                  </a:lnTo>
                  <a:lnTo>
                    <a:pt x="76" y="152"/>
                  </a:lnTo>
                  <a:lnTo>
                    <a:pt x="1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Rectangle 114"/>
            <p:cNvSpPr>
              <a:spLocks noChangeArrowheads="1"/>
            </p:cNvSpPr>
            <p:nvPr/>
          </p:nvSpPr>
          <p:spPr bwMode="auto">
            <a:xfrm>
              <a:off x="9391651" y="5278064"/>
              <a:ext cx="314325" cy="241300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Rectangle 115"/>
            <p:cNvSpPr>
              <a:spLocks noChangeArrowheads="1"/>
            </p:cNvSpPr>
            <p:nvPr/>
          </p:nvSpPr>
          <p:spPr bwMode="auto">
            <a:xfrm>
              <a:off x="9391651" y="5278064"/>
              <a:ext cx="314325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Rectangle 116"/>
            <p:cNvSpPr>
              <a:spLocks noChangeArrowheads="1"/>
            </p:cNvSpPr>
            <p:nvPr/>
          </p:nvSpPr>
          <p:spPr bwMode="auto">
            <a:xfrm>
              <a:off x="9255126" y="5157414"/>
              <a:ext cx="241300" cy="904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Oval 117"/>
            <p:cNvSpPr>
              <a:spLocks noChangeArrowheads="1"/>
            </p:cNvSpPr>
            <p:nvPr/>
          </p:nvSpPr>
          <p:spPr bwMode="auto">
            <a:xfrm>
              <a:off x="9136063" y="5173289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Oval 118"/>
            <p:cNvSpPr>
              <a:spLocks noChangeArrowheads="1"/>
            </p:cNvSpPr>
            <p:nvPr/>
          </p:nvSpPr>
          <p:spPr bwMode="auto">
            <a:xfrm>
              <a:off x="9045576" y="5173289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Oval 119"/>
            <p:cNvSpPr>
              <a:spLocks noChangeArrowheads="1"/>
            </p:cNvSpPr>
            <p:nvPr/>
          </p:nvSpPr>
          <p:spPr bwMode="auto">
            <a:xfrm>
              <a:off x="9647238" y="5173289"/>
              <a:ext cx="58738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Oval 120"/>
            <p:cNvSpPr>
              <a:spLocks noChangeArrowheads="1"/>
            </p:cNvSpPr>
            <p:nvPr/>
          </p:nvSpPr>
          <p:spPr bwMode="auto">
            <a:xfrm>
              <a:off x="9556751" y="5173289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Rectangle 121"/>
            <p:cNvSpPr>
              <a:spLocks noChangeArrowheads="1"/>
            </p:cNvSpPr>
            <p:nvPr/>
          </p:nvSpPr>
          <p:spPr bwMode="auto">
            <a:xfrm>
              <a:off x="8955088" y="5278064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Rectangle 122"/>
            <p:cNvSpPr>
              <a:spLocks noChangeArrowheads="1"/>
            </p:cNvSpPr>
            <p:nvPr/>
          </p:nvSpPr>
          <p:spPr bwMode="auto">
            <a:xfrm>
              <a:off x="8955088" y="5489202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23"/>
            <p:cNvSpPr/>
            <p:nvPr/>
          </p:nvSpPr>
          <p:spPr bwMode="auto">
            <a:xfrm>
              <a:off x="8894763" y="5278064"/>
              <a:ext cx="60325" cy="241300"/>
            </a:xfrm>
            <a:custGeom>
              <a:avLst/>
              <a:gdLst>
                <a:gd name="T0" fmla="*/ 0 w 16"/>
                <a:gd name="T1" fmla="*/ 56 h 64"/>
                <a:gd name="T2" fmla="*/ 8 w 16"/>
                <a:gd name="T3" fmla="*/ 64 h 64"/>
                <a:gd name="T4" fmla="*/ 16 w 16"/>
                <a:gd name="T5" fmla="*/ 64 h 64"/>
                <a:gd name="T6" fmla="*/ 16 w 16"/>
                <a:gd name="T7" fmla="*/ 0 h 64"/>
                <a:gd name="T8" fmla="*/ 8 w 16"/>
                <a:gd name="T9" fmla="*/ 0 h 64"/>
                <a:gd name="T10" fmla="*/ 0 w 16"/>
                <a:gd name="T11" fmla="*/ 8 h 64"/>
                <a:gd name="T12" fmla="*/ 0 w 16"/>
                <a:gd name="T13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4">
                  <a:moveTo>
                    <a:pt x="0" y="56"/>
                  </a:moveTo>
                  <a:cubicBezTo>
                    <a:pt x="0" y="60"/>
                    <a:pt x="4" y="64"/>
                    <a:pt x="8" y="64"/>
                  </a:cubicBezTo>
                  <a:cubicBezTo>
                    <a:pt x="12" y="64"/>
                    <a:pt x="16" y="64"/>
                    <a:pt x="16" y="6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Rectangle 124"/>
            <p:cNvSpPr>
              <a:spLocks noChangeArrowheads="1"/>
            </p:cNvSpPr>
            <p:nvPr/>
          </p:nvSpPr>
          <p:spPr bwMode="auto">
            <a:xfrm>
              <a:off x="9766301" y="5489202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Rectangle 125"/>
            <p:cNvSpPr>
              <a:spLocks noChangeArrowheads="1"/>
            </p:cNvSpPr>
            <p:nvPr/>
          </p:nvSpPr>
          <p:spPr bwMode="auto">
            <a:xfrm>
              <a:off x="9766301" y="5278064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26"/>
            <p:cNvSpPr/>
            <p:nvPr/>
          </p:nvSpPr>
          <p:spPr bwMode="auto">
            <a:xfrm>
              <a:off x="9796463" y="5278064"/>
              <a:ext cx="60325" cy="241300"/>
            </a:xfrm>
            <a:custGeom>
              <a:avLst/>
              <a:gdLst>
                <a:gd name="T0" fmla="*/ 16 w 16"/>
                <a:gd name="T1" fmla="*/ 8 h 64"/>
                <a:gd name="T2" fmla="*/ 8 w 16"/>
                <a:gd name="T3" fmla="*/ 0 h 64"/>
                <a:gd name="T4" fmla="*/ 0 w 16"/>
                <a:gd name="T5" fmla="*/ 0 h 64"/>
                <a:gd name="T6" fmla="*/ 0 w 16"/>
                <a:gd name="T7" fmla="*/ 64 h 64"/>
                <a:gd name="T8" fmla="*/ 8 w 16"/>
                <a:gd name="T9" fmla="*/ 64 h 64"/>
                <a:gd name="T10" fmla="*/ 16 w 16"/>
                <a:gd name="T11" fmla="*/ 56 h 64"/>
                <a:gd name="T12" fmla="*/ 16 w 16"/>
                <a:gd name="T13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4">
                  <a:moveTo>
                    <a:pt x="16" y="8"/>
                  </a:move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4" y="64"/>
                    <a:pt x="8" y="64"/>
                  </a:cubicBezTo>
                  <a:cubicBezTo>
                    <a:pt x="12" y="64"/>
                    <a:pt x="16" y="60"/>
                    <a:pt x="16" y="56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27"/>
            <p:cNvSpPr/>
            <p:nvPr/>
          </p:nvSpPr>
          <p:spPr bwMode="auto">
            <a:xfrm>
              <a:off x="9391651" y="5278064"/>
              <a:ext cx="209550" cy="241300"/>
            </a:xfrm>
            <a:custGeom>
              <a:avLst/>
              <a:gdLst>
                <a:gd name="T0" fmla="*/ 132 w 132"/>
                <a:gd name="T1" fmla="*/ 0 h 152"/>
                <a:gd name="T2" fmla="*/ 0 w 132"/>
                <a:gd name="T3" fmla="*/ 0 h 152"/>
                <a:gd name="T4" fmla="*/ 0 w 132"/>
                <a:gd name="T5" fmla="*/ 152 h 152"/>
                <a:gd name="T6" fmla="*/ 75 w 132"/>
                <a:gd name="T7" fmla="*/ 152 h 152"/>
                <a:gd name="T8" fmla="*/ 132 w 132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52">
                  <a:moveTo>
                    <a:pt x="132" y="0"/>
                  </a:moveTo>
                  <a:lnTo>
                    <a:pt x="0" y="0"/>
                  </a:lnTo>
                  <a:lnTo>
                    <a:pt x="0" y="152"/>
                  </a:lnTo>
                  <a:lnTo>
                    <a:pt x="75" y="15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617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28"/>
            <p:cNvSpPr/>
            <p:nvPr/>
          </p:nvSpPr>
          <p:spPr bwMode="auto">
            <a:xfrm>
              <a:off x="9391651" y="5278064"/>
              <a:ext cx="209550" cy="241300"/>
            </a:xfrm>
            <a:custGeom>
              <a:avLst/>
              <a:gdLst>
                <a:gd name="T0" fmla="*/ 132 w 132"/>
                <a:gd name="T1" fmla="*/ 0 h 152"/>
                <a:gd name="T2" fmla="*/ 0 w 132"/>
                <a:gd name="T3" fmla="*/ 0 h 152"/>
                <a:gd name="T4" fmla="*/ 0 w 132"/>
                <a:gd name="T5" fmla="*/ 152 h 152"/>
                <a:gd name="T6" fmla="*/ 75 w 132"/>
                <a:gd name="T7" fmla="*/ 152 h 152"/>
                <a:gd name="T8" fmla="*/ 132 w 132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52">
                  <a:moveTo>
                    <a:pt x="132" y="0"/>
                  </a:moveTo>
                  <a:lnTo>
                    <a:pt x="0" y="0"/>
                  </a:lnTo>
                  <a:lnTo>
                    <a:pt x="0" y="152"/>
                  </a:lnTo>
                  <a:lnTo>
                    <a:pt x="75" y="152"/>
                  </a:lnTo>
                  <a:lnTo>
                    <a:pt x="1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Rectangle 129"/>
            <p:cNvSpPr>
              <a:spLocks noChangeArrowheads="1"/>
            </p:cNvSpPr>
            <p:nvPr/>
          </p:nvSpPr>
          <p:spPr bwMode="auto">
            <a:xfrm>
              <a:off x="9045576" y="5578102"/>
              <a:ext cx="120650" cy="30163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Rectangle 130"/>
            <p:cNvSpPr>
              <a:spLocks noChangeArrowheads="1"/>
            </p:cNvSpPr>
            <p:nvPr/>
          </p:nvSpPr>
          <p:spPr bwMode="auto">
            <a:xfrm>
              <a:off x="9105901" y="5608264"/>
              <a:ext cx="60325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Rectangle 131"/>
            <p:cNvSpPr>
              <a:spLocks noChangeArrowheads="1"/>
            </p:cNvSpPr>
            <p:nvPr/>
          </p:nvSpPr>
          <p:spPr bwMode="auto">
            <a:xfrm>
              <a:off x="9045576" y="5608264"/>
              <a:ext cx="60325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132"/>
            <p:cNvSpPr>
              <a:spLocks noChangeArrowheads="1"/>
            </p:cNvSpPr>
            <p:nvPr/>
          </p:nvSpPr>
          <p:spPr bwMode="auto">
            <a:xfrm>
              <a:off x="9586913" y="5608264"/>
              <a:ext cx="60325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Rectangle 133"/>
            <p:cNvSpPr>
              <a:spLocks noChangeArrowheads="1"/>
            </p:cNvSpPr>
            <p:nvPr/>
          </p:nvSpPr>
          <p:spPr bwMode="auto">
            <a:xfrm>
              <a:off x="9586913" y="5578102"/>
              <a:ext cx="119063" cy="30163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134"/>
            <p:cNvSpPr>
              <a:spLocks noChangeArrowheads="1"/>
            </p:cNvSpPr>
            <p:nvPr/>
          </p:nvSpPr>
          <p:spPr bwMode="auto">
            <a:xfrm>
              <a:off x="9647238" y="5608264"/>
              <a:ext cx="587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Rectangle 135"/>
            <p:cNvSpPr>
              <a:spLocks noChangeArrowheads="1"/>
            </p:cNvSpPr>
            <p:nvPr/>
          </p:nvSpPr>
          <p:spPr bwMode="auto">
            <a:xfrm>
              <a:off x="9196388" y="5578102"/>
              <a:ext cx="3603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Rectangle 136"/>
            <p:cNvSpPr>
              <a:spLocks noChangeArrowheads="1"/>
            </p:cNvSpPr>
            <p:nvPr/>
          </p:nvSpPr>
          <p:spPr bwMode="auto">
            <a:xfrm>
              <a:off x="9196388" y="5638427"/>
              <a:ext cx="3603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137"/>
            <p:cNvSpPr>
              <a:spLocks noChangeArrowheads="1"/>
            </p:cNvSpPr>
            <p:nvPr/>
          </p:nvSpPr>
          <p:spPr bwMode="auto">
            <a:xfrm>
              <a:off x="9196388" y="5698752"/>
              <a:ext cx="3603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38"/>
            <p:cNvSpPr/>
            <p:nvPr/>
          </p:nvSpPr>
          <p:spPr bwMode="auto">
            <a:xfrm>
              <a:off x="8955088" y="5789239"/>
              <a:ext cx="841375" cy="90488"/>
            </a:xfrm>
            <a:custGeom>
              <a:avLst/>
              <a:gdLst>
                <a:gd name="T0" fmla="*/ 224 w 224"/>
                <a:gd name="T1" fmla="*/ 16 h 24"/>
                <a:gd name="T2" fmla="*/ 216 w 224"/>
                <a:gd name="T3" fmla="*/ 24 h 24"/>
                <a:gd name="T4" fmla="*/ 8 w 224"/>
                <a:gd name="T5" fmla="*/ 24 h 24"/>
                <a:gd name="T6" fmla="*/ 0 w 224"/>
                <a:gd name="T7" fmla="*/ 16 h 24"/>
                <a:gd name="T8" fmla="*/ 0 w 224"/>
                <a:gd name="T9" fmla="*/ 8 h 24"/>
                <a:gd name="T10" fmla="*/ 8 w 224"/>
                <a:gd name="T11" fmla="*/ 0 h 24"/>
                <a:gd name="T12" fmla="*/ 216 w 224"/>
                <a:gd name="T13" fmla="*/ 0 h 24"/>
                <a:gd name="T14" fmla="*/ 224 w 224"/>
                <a:gd name="T15" fmla="*/ 8 h 24"/>
                <a:gd name="T16" fmla="*/ 224 w 22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24">
                  <a:moveTo>
                    <a:pt x="224" y="16"/>
                  </a:moveTo>
                  <a:cubicBezTo>
                    <a:pt x="224" y="20"/>
                    <a:pt x="220" y="24"/>
                    <a:pt x="216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20" y="0"/>
                    <a:pt x="224" y="4"/>
                    <a:pt x="224" y="8"/>
                  </a:cubicBezTo>
                  <a:lnTo>
                    <a:pt x="224" y="16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Rectangle 139"/>
            <p:cNvSpPr>
              <a:spLocks noChangeArrowheads="1"/>
            </p:cNvSpPr>
            <p:nvPr/>
          </p:nvSpPr>
          <p:spPr bwMode="auto">
            <a:xfrm>
              <a:off x="8985251" y="5879727"/>
              <a:ext cx="7810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40"/>
            <p:cNvSpPr/>
            <p:nvPr/>
          </p:nvSpPr>
          <p:spPr bwMode="auto">
            <a:xfrm>
              <a:off x="9045576" y="5909889"/>
              <a:ext cx="150813" cy="119063"/>
            </a:xfrm>
            <a:custGeom>
              <a:avLst/>
              <a:gdLst>
                <a:gd name="T0" fmla="*/ 40 w 40"/>
                <a:gd name="T1" fmla="*/ 24 h 32"/>
                <a:gd name="T2" fmla="*/ 32 w 40"/>
                <a:gd name="T3" fmla="*/ 32 h 32"/>
                <a:gd name="T4" fmla="*/ 8 w 40"/>
                <a:gd name="T5" fmla="*/ 32 h 32"/>
                <a:gd name="T6" fmla="*/ 0 w 40"/>
                <a:gd name="T7" fmla="*/ 24 h 32"/>
                <a:gd name="T8" fmla="*/ 0 w 40"/>
                <a:gd name="T9" fmla="*/ 0 h 32"/>
                <a:gd name="T10" fmla="*/ 40 w 40"/>
                <a:gd name="T11" fmla="*/ 0 h 32"/>
                <a:gd name="T12" fmla="*/ 40 w 40"/>
                <a:gd name="T1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32">
                  <a:moveTo>
                    <a:pt x="40" y="24"/>
                  </a:moveTo>
                  <a:cubicBezTo>
                    <a:pt x="40" y="28"/>
                    <a:pt x="36" y="32"/>
                    <a:pt x="32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40" y="24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41"/>
            <p:cNvSpPr/>
            <p:nvPr/>
          </p:nvSpPr>
          <p:spPr bwMode="auto">
            <a:xfrm>
              <a:off x="9556751" y="5909889"/>
              <a:ext cx="149225" cy="119063"/>
            </a:xfrm>
            <a:custGeom>
              <a:avLst/>
              <a:gdLst>
                <a:gd name="T0" fmla="*/ 40 w 40"/>
                <a:gd name="T1" fmla="*/ 24 h 32"/>
                <a:gd name="T2" fmla="*/ 32 w 40"/>
                <a:gd name="T3" fmla="*/ 32 h 32"/>
                <a:gd name="T4" fmla="*/ 8 w 40"/>
                <a:gd name="T5" fmla="*/ 32 h 32"/>
                <a:gd name="T6" fmla="*/ 0 w 40"/>
                <a:gd name="T7" fmla="*/ 24 h 32"/>
                <a:gd name="T8" fmla="*/ 0 w 40"/>
                <a:gd name="T9" fmla="*/ 0 h 32"/>
                <a:gd name="T10" fmla="*/ 40 w 40"/>
                <a:gd name="T11" fmla="*/ 0 h 32"/>
                <a:gd name="T12" fmla="*/ 40 w 40"/>
                <a:gd name="T1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32">
                  <a:moveTo>
                    <a:pt x="40" y="24"/>
                  </a:moveTo>
                  <a:cubicBezTo>
                    <a:pt x="40" y="28"/>
                    <a:pt x="36" y="32"/>
                    <a:pt x="32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40" y="24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6" name="组合 245"/>
          <p:cNvGrpSpPr/>
          <p:nvPr/>
        </p:nvGrpSpPr>
        <p:grpSpPr>
          <a:xfrm>
            <a:off x="10668001" y="709239"/>
            <a:ext cx="722312" cy="811213"/>
            <a:chOff x="10668001" y="709239"/>
            <a:chExt cx="722312" cy="811213"/>
          </a:xfrm>
        </p:grpSpPr>
        <p:sp>
          <p:nvSpPr>
            <p:cNvPr id="180" name="Oval 142"/>
            <p:cNvSpPr>
              <a:spLocks noChangeArrowheads="1"/>
            </p:cNvSpPr>
            <p:nvPr/>
          </p:nvSpPr>
          <p:spPr bwMode="auto">
            <a:xfrm>
              <a:off x="10879138" y="709239"/>
              <a:ext cx="120650" cy="11906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Oval 143"/>
            <p:cNvSpPr>
              <a:spLocks noChangeArrowheads="1"/>
            </p:cNvSpPr>
            <p:nvPr/>
          </p:nvSpPr>
          <p:spPr bwMode="auto">
            <a:xfrm>
              <a:off x="11058526" y="709239"/>
              <a:ext cx="120650" cy="119063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44"/>
            <p:cNvSpPr/>
            <p:nvPr/>
          </p:nvSpPr>
          <p:spPr bwMode="auto">
            <a:xfrm>
              <a:off x="10668001" y="888627"/>
              <a:ext cx="360363" cy="631825"/>
            </a:xfrm>
            <a:custGeom>
              <a:avLst/>
              <a:gdLst>
                <a:gd name="T0" fmla="*/ 28 w 96"/>
                <a:gd name="T1" fmla="*/ 152 h 168"/>
                <a:gd name="T2" fmla="*/ 24 w 96"/>
                <a:gd name="T3" fmla="*/ 148 h 168"/>
                <a:gd name="T4" fmla="*/ 80 w 96"/>
                <a:gd name="T5" fmla="*/ 48 h 168"/>
                <a:gd name="T6" fmla="*/ 96 w 96"/>
                <a:gd name="T7" fmla="*/ 48 h 168"/>
                <a:gd name="T8" fmla="*/ 96 w 96"/>
                <a:gd name="T9" fmla="*/ 0 h 168"/>
                <a:gd name="T10" fmla="*/ 72 w 96"/>
                <a:gd name="T11" fmla="*/ 0 h 168"/>
                <a:gd name="T12" fmla="*/ 72 w 96"/>
                <a:gd name="T13" fmla="*/ 32 h 168"/>
                <a:gd name="T14" fmla="*/ 0 w 96"/>
                <a:gd name="T15" fmla="*/ 152 h 168"/>
                <a:gd name="T16" fmla="*/ 16 w 96"/>
                <a:gd name="T17" fmla="*/ 168 h 168"/>
                <a:gd name="T18" fmla="*/ 96 w 96"/>
                <a:gd name="T19" fmla="*/ 168 h 168"/>
                <a:gd name="T20" fmla="*/ 96 w 96"/>
                <a:gd name="T21" fmla="*/ 152 h 168"/>
                <a:gd name="T22" fmla="*/ 28 w 96"/>
                <a:gd name="T23" fmla="*/ 15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68">
                  <a:moveTo>
                    <a:pt x="28" y="152"/>
                  </a:moveTo>
                  <a:cubicBezTo>
                    <a:pt x="24" y="148"/>
                    <a:pt x="24" y="148"/>
                    <a:pt x="24" y="148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52"/>
                    <a:pt x="0" y="168"/>
                    <a:pt x="16" y="168"/>
                  </a:cubicBezTo>
                  <a:cubicBezTo>
                    <a:pt x="96" y="168"/>
                    <a:pt x="96" y="168"/>
                    <a:pt x="96" y="168"/>
                  </a:cubicBezTo>
                  <a:cubicBezTo>
                    <a:pt x="96" y="152"/>
                    <a:pt x="96" y="152"/>
                    <a:pt x="96" y="152"/>
                  </a:cubicBezTo>
                  <a:lnTo>
                    <a:pt x="28" y="152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Rectangle 145"/>
            <p:cNvSpPr>
              <a:spLocks noChangeArrowheads="1"/>
            </p:cNvSpPr>
            <p:nvPr/>
          </p:nvSpPr>
          <p:spPr bwMode="auto">
            <a:xfrm>
              <a:off x="10939463" y="709239"/>
              <a:ext cx="88900" cy="1190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46"/>
            <p:cNvSpPr/>
            <p:nvPr/>
          </p:nvSpPr>
          <p:spPr bwMode="auto">
            <a:xfrm>
              <a:off x="10758488" y="1069602"/>
              <a:ext cx="269875" cy="390525"/>
            </a:xfrm>
            <a:custGeom>
              <a:avLst/>
              <a:gdLst>
                <a:gd name="T0" fmla="*/ 0 w 170"/>
                <a:gd name="T1" fmla="*/ 237 h 246"/>
                <a:gd name="T2" fmla="*/ 10 w 170"/>
                <a:gd name="T3" fmla="*/ 246 h 246"/>
                <a:gd name="T4" fmla="*/ 170 w 170"/>
                <a:gd name="T5" fmla="*/ 246 h 246"/>
                <a:gd name="T6" fmla="*/ 170 w 170"/>
                <a:gd name="T7" fmla="*/ 0 h 246"/>
                <a:gd name="T8" fmla="*/ 133 w 170"/>
                <a:gd name="T9" fmla="*/ 0 h 246"/>
                <a:gd name="T10" fmla="*/ 0 w 170"/>
                <a:gd name="T11" fmla="*/ 23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0" h="246">
                  <a:moveTo>
                    <a:pt x="0" y="237"/>
                  </a:moveTo>
                  <a:lnTo>
                    <a:pt x="10" y="246"/>
                  </a:lnTo>
                  <a:lnTo>
                    <a:pt x="170" y="246"/>
                  </a:lnTo>
                  <a:lnTo>
                    <a:pt x="170" y="0"/>
                  </a:lnTo>
                  <a:lnTo>
                    <a:pt x="133" y="0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147"/>
            <p:cNvSpPr>
              <a:spLocks noChangeArrowheads="1"/>
            </p:cNvSpPr>
            <p:nvPr/>
          </p:nvSpPr>
          <p:spPr bwMode="auto">
            <a:xfrm>
              <a:off x="10939463" y="828302"/>
              <a:ext cx="88900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148"/>
            <p:cNvSpPr>
              <a:spLocks noChangeArrowheads="1"/>
            </p:cNvSpPr>
            <p:nvPr/>
          </p:nvSpPr>
          <p:spPr bwMode="auto">
            <a:xfrm>
              <a:off x="11028363" y="709239"/>
              <a:ext cx="90488" cy="1190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49"/>
            <p:cNvSpPr/>
            <p:nvPr/>
          </p:nvSpPr>
          <p:spPr bwMode="auto">
            <a:xfrm>
              <a:off x="11028363" y="888627"/>
              <a:ext cx="361950" cy="631825"/>
            </a:xfrm>
            <a:custGeom>
              <a:avLst/>
              <a:gdLst>
                <a:gd name="T0" fmla="*/ 24 w 96"/>
                <a:gd name="T1" fmla="*/ 0 h 168"/>
                <a:gd name="T2" fmla="*/ 0 w 96"/>
                <a:gd name="T3" fmla="*/ 0 h 168"/>
                <a:gd name="T4" fmla="*/ 0 w 96"/>
                <a:gd name="T5" fmla="*/ 48 h 168"/>
                <a:gd name="T6" fmla="*/ 16 w 96"/>
                <a:gd name="T7" fmla="*/ 48 h 168"/>
                <a:gd name="T8" fmla="*/ 72 w 96"/>
                <a:gd name="T9" fmla="*/ 148 h 168"/>
                <a:gd name="T10" fmla="*/ 68 w 96"/>
                <a:gd name="T11" fmla="*/ 152 h 168"/>
                <a:gd name="T12" fmla="*/ 0 w 96"/>
                <a:gd name="T13" fmla="*/ 152 h 168"/>
                <a:gd name="T14" fmla="*/ 0 w 96"/>
                <a:gd name="T15" fmla="*/ 168 h 168"/>
                <a:gd name="T16" fmla="*/ 80 w 96"/>
                <a:gd name="T17" fmla="*/ 168 h 168"/>
                <a:gd name="T18" fmla="*/ 96 w 96"/>
                <a:gd name="T19" fmla="*/ 152 h 168"/>
                <a:gd name="T20" fmla="*/ 24 w 96"/>
                <a:gd name="T21" fmla="*/ 32 h 168"/>
                <a:gd name="T22" fmla="*/ 24 w 96"/>
                <a:gd name="T23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68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80" y="168"/>
                    <a:pt x="80" y="168"/>
                    <a:pt x="80" y="168"/>
                  </a:cubicBezTo>
                  <a:cubicBezTo>
                    <a:pt x="96" y="168"/>
                    <a:pt x="96" y="152"/>
                    <a:pt x="96" y="152"/>
                  </a:cubicBezTo>
                  <a:cubicBezTo>
                    <a:pt x="24" y="32"/>
                    <a:pt x="24" y="32"/>
                    <a:pt x="24" y="3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50"/>
            <p:cNvSpPr/>
            <p:nvPr/>
          </p:nvSpPr>
          <p:spPr bwMode="auto">
            <a:xfrm>
              <a:off x="11028363" y="1069602"/>
              <a:ext cx="271463" cy="390525"/>
            </a:xfrm>
            <a:custGeom>
              <a:avLst/>
              <a:gdLst>
                <a:gd name="T0" fmla="*/ 161 w 171"/>
                <a:gd name="T1" fmla="*/ 246 h 246"/>
                <a:gd name="T2" fmla="*/ 171 w 171"/>
                <a:gd name="T3" fmla="*/ 237 h 246"/>
                <a:gd name="T4" fmla="*/ 38 w 171"/>
                <a:gd name="T5" fmla="*/ 0 h 246"/>
                <a:gd name="T6" fmla="*/ 0 w 171"/>
                <a:gd name="T7" fmla="*/ 0 h 246"/>
                <a:gd name="T8" fmla="*/ 0 w 171"/>
                <a:gd name="T9" fmla="*/ 246 h 246"/>
                <a:gd name="T10" fmla="*/ 161 w 171"/>
                <a:gd name="T11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246">
                  <a:moveTo>
                    <a:pt x="161" y="246"/>
                  </a:moveTo>
                  <a:lnTo>
                    <a:pt x="171" y="237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246"/>
                  </a:lnTo>
                  <a:lnTo>
                    <a:pt x="161" y="246"/>
                  </a:ln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151"/>
            <p:cNvSpPr>
              <a:spLocks noChangeArrowheads="1"/>
            </p:cNvSpPr>
            <p:nvPr/>
          </p:nvSpPr>
          <p:spPr bwMode="auto">
            <a:xfrm>
              <a:off x="11028363" y="828302"/>
              <a:ext cx="90488" cy="60325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Oval 152"/>
            <p:cNvSpPr>
              <a:spLocks noChangeArrowheads="1"/>
            </p:cNvSpPr>
            <p:nvPr/>
          </p:nvSpPr>
          <p:spPr bwMode="auto">
            <a:xfrm>
              <a:off x="11088688" y="1309314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Oval 153"/>
            <p:cNvSpPr>
              <a:spLocks noChangeArrowheads="1"/>
            </p:cNvSpPr>
            <p:nvPr/>
          </p:nvSpPr>
          <p:spPr bwMode="auto">
            <a:xfrm>
              <a:off x="10983913" y="1174377"/>
              <a:ext cx="90488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Oval 154"/>
            <p:cNvSpPr>
              <a:spLocks noChangeArrowheads="1"/>
            </p:cNvSpPr>
            <p:nvPr/>
          </p:nvSpPr>
          <p:spPr bwMode="auto">
            <a:xfrm>
              <a:off x="10909301" y="1339477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5" name="组合 254"/>
          <p:cNvGrpSpPr/>
          <p:nvPr/>
        </p:nvGrpSpPr>
        <p:grpSpPr>
          <a:xfrm>
            <a:off x="5648326" y="5187577"/>
            <a:ext cx="842963" cy="841375"/>
            <a:chOff x="5648326" y="5187577"/>
            <a:chExt cx="842963" cy="841375"/>
          </a:xfrm>
        </p:grpSpPr>
        <p:sp>
          <p:nvSpPr>
            <p:cNvPr id="193" name="Freeform 155"/>
            <p:cNvSpPr/>
            <p:nvPr/>
          </p:nvSpPr>
          <p:spPr bwMode="auto">
            <a:xfrm>
              <a:off x="5708651" y="5233614"/>
              <a:ext cx="631825" cy="630238"/>
            </a:xfrm>
            <a:custGeom>
              <a:avLst/>
              <a:gdLst>
                <a:gd name="T0" fmla="*/ 398 w 398"/>
                <a:gd name="T1" fmla="*/ 66 h 397"/>
                <a:gd name="T2" fmla="*/ 67 w 398"/>
                <a:gd name="T3" fmla="*/ 397 h 397"/>
                <a:gd name="T4" fmla="*/ 0 w 398"/>
                <a:gd name="T5" fmla="*/ 331 h 397"/>
                <a:gd name="T6" fmla="*/ 332 w 398"/>
                <a:gd name="T7" fmla="*/ 0 h 397"/>
                <a:gd name="T8" fmla="*/ 398 w 398"/>
                <a:gd name="T9" fmla="*/ 66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397">
                  <a:moveTo>
                    <a:pt x="398" y="66"/>
                  </a:moveTo>
                  <a:lnTo>
                    <a:pt x="67" y="397"/>
                  </a:lnTo>
                  <a:lnTo>
                    <a:pt x="0" y="331"/>
                  </a:lnTo>
                  <a:lnTo>
                    <a:pt x="332" y="0"/>
                  </a:lnTo>
                  <a:lnTo>
                    <a:pt x="398" y="66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56"/>
            <p:cNvSpPr/>
            <p:nvPr/>
          </p:nvSpPr>
          <p:spPr bwMode="auto">
            <a:xfrm>
              <a:off x="5815013" y="5338389"/>
              <a:ext cx="630238" cy="631825"/>
            </a:xfrm>
            <a:custGeom>
              <a:avLst/>
              <a:gdLst>
                <a:gd name="T0" fmla="*/ 397 w 397"/>
                <a:gd name="T1" fmla="*/ 66 h 398"/>
                <a:gd name="T2" fmla="*/ 66 w 397"/>
                <a:gd name="T3" fmla="*/ 398 h 398"/>
                <a:gd name="T4" fmla="*/ 0 w 397"/>
                <a:gd name="T5" fmla="*/ 331 h 398"/>
                <a:gd name="T6" fmla="*/ 331 w 397"/>
                <a:gd name="T7" fmla="*/ 0 h 398"/>
                <a:gd name="T8" fmla="*/ 397 w 397"/>
                <a:gd name="T9" fmla="*/ 6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398">
                  <a:moveTo>
                    <a:pt x="397" y="66"/>
                  </a:moveTo>
                  <a:lnTo>
                    <a:pt x="66" y="398"/>
                  </a:lnTo>
                  <a:lnTo>
                    <a:pt x="0" y="331"/>
                  </a:lnTo>
                  <a:lnTo>
                    <a:pt x="331" y="0"/>
                  </a:lnTo>
                  <a:lnTo>
                    <a:pt x="397" y="66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57"/>
            <p:cNvSpPr/>
            <p:nvPr/>
          </p:nvSpPr>
          <p:spPr bwMode="auto">
            <a:xfrm>
              <a:off x="6219826" y="5187577"/>
              <a:ext cx="271463" cy="271463"/>
            </a:xfrm>
            <a:custGeom>
              <a:avLst/>
              <a:gdLst>
                <a:gd name="T0" fmla="*/ 171 w 171"/>
                <a:gd name="T1" fmla="*/ 133 h 171"/>
                <a:gd name="T2" fmla="*/ 133 w 171"/>
                <a:gd name="T3" fmla="*/ 171 h 171"/>
                <a:gd name="T4" fmla="*/ 0 w 171"/>
                <a:gd name="T5" fmla="*/ 38 h 171"/>
                <a:gd name="T6" fmla="*/ 38 w 171"/>
                <a:gd name="T7" fmla="*/ 0 h 171"/>
                <a:gd name="T8" fmla="*/ 171 w 171"/>
                <a:gd name="T9" fmla="*/ 133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71">
                  <a:moveTo>
                    <a:pt x="171" y="133"/>
                  </a:moveTo>
                  <a:lnTo>
                    <a:pt x="133" y="171"/>
                  </a:lnTo>
                  <a:lnTo>
                    <a:pt x="0" y="38"/>
                  </a:lnTo>
                  <a:lnTo>
                    <a:pt x="38" y="0"/>
                  </a:lnTo>
                  <a:lnTo>
                    <a:pt x="171" y="133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58"/>
            <p:cNvSpPr/>
            <p:nvPr/>
          </p:nvSpPr>
          <p:spPr bwMode="auto">
            <a:xfrm>
              <a:off x="6310313" y="5187577"/>
              <a:ext cx="180975" cy="180975"/>
            </a:xfrm>
            <a:custGeom>
              <a:avLst/>
              <a:gdLst>
                <a:gd name="T0" fmla="*/ 114 w 114"/>
                <a:gd name="T1" fmla="*/ 95 h 114"/>
                <a:gd name="T2" fmla="*/ 95 w 114"/>
                <a:gd name="T3" fmla="*/ 114 h 114"/>
                <a:gd name="T4" fmla="*/ 0 w 114"/>
                <a:gd name="T5" fmla="*/ 19 h 114"/>
                <a:gd name="T6" fmla="*/ 19 w 114"/>
                <a:gd name="T7" fmla="*/ 0 h 114"/>
                <a:gd name="T8" fmla="*/ 114 w 114"/>
                <a:gd name="T9" fmla="*/ 9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14">
                  <a:moveTo>
                    <a:pt x="114" y="95"/>
                  </a:moveTo>
                  <a:lnTo>
                    <a:pt x="95" y="114"/>
                  </a:lnTo>
                  <a:lnTo>
                    <a:pt x="0" y="19"/>
                  </a:lnTo>
                  <a:lnTo>
                    <a:pt x="19" y="0"/>
                  </a:lnTo>
                  <a:lnTo>
                    <a:pt x="114" y="95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59"/>
            <p:cNvSpPr/>
            <p:nvPr/>
          </p:nvSpPr>
          <p:spPr bwMode="auto">
            <a:xfrm>
              <a:off x="5648326" y="5924177"/>
              <a:ext cx="106363" cy="104775"/>
            </a:xfrm>
            <a:custGeom>
              <a:avLst/>
              <a:gdLst>
                <a:gd name="T0" fmla="*/ 67 w 67"/>
                <a:gd name="T1" fmla="*/ 38 h 66"/>
                <a:gd name="T2" fmla="*/ 19 w 67"/>
                <a:gd name="T3" fmla="*/ 66 h 66"/>
                <a:gd name="T4" fmla="*/ 0 w 67"/>
                <a:gd name="T5" fmla="*/ 48 h 66"/>
                <a:gd name="T6" fmla="*/ 29 w 67"/>
                <a:gd name="T7" fmla="*/ 0 h 66"/>
                <a:gd name="T8" fmla="*/ 67 w 67"/>
                <a:gd name="T9" fmla="*/ 3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67" y="38"/>
                  </a:moveTo>
                  <a:lnTo>
                    <a:pt x="19" y="66"/>
                  </a:lnTo>
                  <a:lnTo>
                    <a:pt x="0" y="48"/>
                  </a:lnTo>
                  <a:lnTo>
                    <a:pt x="29" y="0"/>
                  </a:lnTo>
                  <a:lnTo>
                    <a:pt x="67" y="38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60"/>
            <p:cNvSpPr/>
            <p:nvPr/>
          </p:nvSpPr>
          <p:spPr bwMode="auto">
            <a:xfrm>
              <a:off x="5708651" y="5759077"/>
              <a:ext cx="211138" cy="211138"/>
            </a:xfrm>
            <a:custGeom>
              <a:avLst/>
              <a:gdLst>
                <a:gd name="T0" fmla="*/ 10 w 133"/>
                <a:gd name="T1" fmla="*/ 0 h 133"/>
                <a:gd name="T2" fmla="*/ 0 w 133"/>
                <a:gd name="T3" fmla="*/ 0 h 133"/>
                <a:gd name="T4" fmla="*/ 0 w 133"/>
                <a:gd name="T5" fmla="*/ 66 h 133"/>
                <a:gd name="T6" fmla="*/ 67 w 133"/>
                <a:gd name="T7" fmla="*/ 133 h 133"/>
                <a:gd name="T8" fmla="*/ 133 w 133"/>
                <a:gd name="T9" fmla="*/ 133 h 133"/>
                <a:gd name="T10" fmla="*/ 133 w 133"/>
                <a:gd name="T11" fmla="*/ 123 h 133"/>
                <a:gd name="T12" fmla="*/ 10 w 133"/>
                <a:gd name="T13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" h="133">
                  <a:moveTo>
                    <a:pt x="10" y="0"/>
                  </a:moveTo>
                  <a:lnTo>
                    <a:pt x="0" y="0"/>
                  </a:lnTo>
                  <a:lnTo>
                    <a:pt x="0" y="66"/>
                  </a:lnTo>
                  <a:lnTo>
                    <a:pt x="67" y="133"/>
                  </a:lnTo>
                  <a:lnTo>
                    <a:pt x="133" y="133"/>
                  </a:lnTo>
                  <a:lnTo>
                    <a:pt x="133" y="12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161"/>
            <p:cNvSpPr/>
            <p:nvPr/>
          </p:nvSpPr>
          <p:spPr bwMode="auto">
            <a:xfrm>
              <a:off x="5694363" y="5849564"/>
              <a:ext cx="134938" cy="134938"/>
            </a:xfrm>
            <a:custGeom>
              <a:avLst/>
              <a:gdLst>
                <a:gd name="T0" fmla="*/ 47 w 85"/>
                <a:gd name="T1" fmla="*/ 85 h 85"/>
                <a:gd name="T2" fmla="*/ 0 w 85"/>
                <a:gd name="T3" fmla="*/ 38 h 85"/>
                <a:gd name="T4" fmla="*/ 19 w 85"/>
                <a:gd name="T5" fmla="*/ 0 h 85"/>
                <a:gd name="T6" fmla="*/ 85 w 85"/>
                <a:gd name="T7" fmla="*/ 66 h 85"/>
                <a:gd name="T8" fmla="*/ 47 w 85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47" y="85"/>
                  </a:moveTo>
                  <a:lnTo>
                    <a:pt x="0" y="38"/>
                  </a:lnTo>
                  <a:lnTo>
                    <a:pt x="19" y="0"/>
                  </a:lnTo>
                  <a:lnTo>
                    <a:pt x="85" y="66"/>
                  </a:lnTo>
                  <a:lnTo>
                    <a:pt x="47" y="85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6" name="组合 255"/>
          <p:cNvGrpSpPr/>
          <p:nvPr/>
        </p:nvGrpSpPr>
        <p:grpSpPr>
          <a:xfrm>
            <a:off x="7332663" y="5127252"/>
            <a:ext cx="781050" cy="901700"/>
            <a:chOff x="7332663" y="5127252"/>
            <a:chExt cx="781050" cy="901700"/>
          </a:xfrm>
        </p:grpSpPr>
        <p:sp>
          <p:nvSpPr>
            <p:cNvPr id="200" name="Freeform 162"/>
            <p:cNvSpPr/>
            <p:nvPr/>
          </p:nvSpPr>
          <p:spPr bwMode="auto">
            <a:xfrm>
              <a:off x="7332663" y="5338389"/>
              <a:ext cx="390525" cy="690563"/>
            </a:xfrm>
            <a:custGeom>
              <a:avLst/>
              <a:gdLst>
                <a:gd name="T0" fmla="*/ 0 w 104"/>
                <a:gd name="T1" fmla="*/ 72 h 184"/>
                <a:gd name="T2" fmla="*/ 80 w 104"/>
                <a:gd name="T3" fmla="*/ 184 h 184"/>
                <a:gd name="T4" fmla="*/ 104 w 104"/>
                <a:gd name="T5" fmla="*/ 176 h 184"/>
                <a:gd name="T6" fmla="*/ 104 w 104"/>
                <a:gd name="T7" fmla="*/ 16 h 184"/>
                <a:gd name="T8" fmla="*/ 64 w 104"/>
                <a:gd name="T9" fmla="*/ 0 h 184"/>
                <a:gd name="T10" fmla="*/ 0 w 104"/>
                <a:gd name="T11" fmla="*/ 7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84">
                  <a:moveTo>
                    <a:pt x="0" y="72"/>
                  </a:moveTo>
                  <a:cubicBezTo>
                    <a:pt x="0" y="140"/>
                    <a:pt x="64" y="184"/>
                    <a:pt x="80" y="184"/>
                  </a:cubicBezTo>
                  <a:cubicBezTo>
                    <a:pt x="96" y="184"/>
                    <a:pt x="100" y="176"/>
                    <a:pt x="104" y="17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88" y="0"/>
                    <a:pt x="64" y="0"/>
                  </a:cubicBezTo>
                  <a:cubicBezTo>
                    <a:pt x="24" y="0"/>
                    <a:pt x="0" y="20"/>
                    <a:pt x="0" y="72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163"/>
            <p:cNvSpPr/>
            <p:nvPr/>
          </p:nvSpPr>
          <p:spPr bwMode="auto">
            <a:xfrm>
              <a:off x="7723188" y="5338389"/>
              <a:ext cx="390525" cy="690563"/>
            </a:xfrm>
            <a:custGeom>
              <a:avLst/>
              <a:gdLst>
                <a:gd name="T0" fmla="*/ 104 w 104"/>
                <a:gd name="T1" fmla="*/ 72 h 184"/>
                <a:gd name="T2" fmla="*/ 24 w 104"/>
                <a:gd name="T3" fmla="*/ 184 h 184"/>
                <a:gd name="T4" fmla="*/ 0 w 104"/>
                <a:gd name="T5" fmla="*/ 176 h 184"/>
                <a:gd name="T6" fmla="*/ 0 w 104"/>
                <a:gd name="T7" fmla="*/ 16 h 184"/>
                <a:gd name="T8" fmla="*/ 40 w 104"/>
                <a:gd name="T9" fmla="*/ 0 h 184"/>
                <a:gd name="T10" fmla="*/ 104 w 104"/>
                <a:gd name="T11" fmla="*/ 7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84">
                  <a:moveTo>
                    <a:pt x="104" y="72"/>
                  </a:moveTo>
                  <a:cubicBezTo>
                    <a:pt x="104" y="140"/>
                    <a:pt x="40" y="184"/>
                    <a:pt x="24" y="184"/>
                  </a:cubicBezTo>
                  <a:cubicBezTo>
                    <a:pt x="8" y="184"/>
                    <a:pt x="4" y="176"/>
                    <a:pt x="0" y="17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6" y="0"/>
                    <a:pt x="40" y="0"/>
                  </a:cubicBezTo>
                  <a:cubicBezTo>
                    <a:pt x="80" y="0"/>
                    <a:pt x="104" y="20"/>
                    <a:pt x="104" y="72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164"/>
            <p:cNvSpPr/>
            <p:nvPr/>
          </p:nvSpPr>
          <p:spPr bwMode="auto">
            <a:xfrm>
              <a:off x="7707313" y="5233614"/>
              <a:ext cx="30163" cy="119063"/>
            </a:xfrm>
            <a:custGeom>
              <a:avLst/>
              <a:gdLst>
                <a:gd name="T0" fmla="*/ 4 w 8"/>
                <a:gd name="T1" fmla="*/ 32 h 32"/>
                <a:gd name="T2" fmla="*/ 0 w 8"/>
                <a:gd name="T3" fmla="*/ 28 h 32"/>
                <a:gd name="T4" fmla="*/ 0 w 8"/>
                <a:gd name="T5" fmla="*/ 4 h 32"/>
                <a:gd name="T6" fmla="*/ 4 w 8"/>
                <a:gd name="T7" fmla="*/ 0 h 32"/>
                <a:gd name="T8" fmla="*/ 8 w 8"/>
                <a:gd name="T9" fmla="*/ 4 h 32"/>
                <a:gd name="T10" fmla="*/ 8 w 8"/>
                <a:gd name="T11" fmla="*/ 28 h 32"/>
                <a:gd name="T12" fmla="*/ 4 w 8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2">
                  <a:moveTo>
                    <a:pt x="4" y="32"/>
                  </a:moveTo>
                  <a:cubicBezTo>
                    <a:pt x="2" y="32"/>
                    <a:pt x="0" y="30"/>
                    <a:pt x="0" y="2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30"/>
                    <a:pt x="6" y="32"/>
                    <a:pt x="4" y="32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65"/>
            <p:cNvSpPr/>
            <p:nvPr/>
          </p:nvSpPr>
          <p:spPr bwMode="auto">
            <a:xfrm>
              <a:off x="7767638" y="5127252"/>
              <a:ext cx="180975" cy="180975"/>
            </a:xfrm>
            <a:custGeom>
              <a:avLst/>
              <a:gdLst>
                <a:gd name="T0" fmla="*/ 48 w 48"/>
                <a:gd name="T1" fmla="*/ 0 h 48"/>
                <a:gd name="T2" fmla="*/ 12 w 48"/>
                <a:gd name="T3" fmla="*/ 12 h 48"/>
                <a:gd name="T4" fmla="*/ 0 w 48"/>
                <a:gd name="T5" fmla="*/ 48 h 48"/>
                <a:gd name="T6" fmla="*/ 36 w 48"/>
                <a:gd name="T7" fmla="*/ 36 h 48"/>
                <a:gd name="T8" fmla="*/ 48 w 4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cubicBezTo>
                    <a:pt x="48" y="0"/>
                    <a:pt x="24" y="0"/>
                    <a:pt x="12" y="12"/>
                  </a:cubicBezTo>
                  <a:cubicBezTo>
                    <a:pt x="0" y="24"/>
                    <a:pt x="0" y="48"/>
                    <a:pt x="0" y="48"/>
                  </a:cubicBezTo>
                  <a:cubicBezTo>
                    <a:pt x="0" y="48"/>
                    <a:pt x="24" y="48"/>
                    <a:pt x="36" y="36"/>
                  </a:cubicBezTo>
                  <a:cubicBezTo>
                    <a:pt x="48" y="24"/>
                    <a:pt x="48" y="0"/>
                    <a:pt x="48" y="0"/>
                  </a:cubicBez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0" name="组合 249"/>
          <p:cNvGrpSpPr/>
          <p:nvPr/>
        </p:nvGrpSpPr>
        <p:grpSpPr>
          <a:xfrm>
            <a:off x="10637838" y="2122114"/>
            <a:ext cx="841375" cy="901701"/>
            <a:chOff x="10637838" y="2122114"/>
            <a:chExt cx="841375" cy="901701"/>
          </a:xfrm>
        </p:grpSpPr>
        <p:sp>
          <p:nvSpPr>
            <p:cNvPr id="204" name="Rectangle 166"/>
            <p:cNvSpPr>
              <a:spLocks noChangeArrowheads="1"/>
            </p:cNvSpPr>
            <p:nvPr/>
          </p:nvSpPr>
          <p:spPr bwMode="auto">
            <a:xfrm>
              <a:off x="10637838" y="2241177"/>
              <a:ext cx="692150" cy="7223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Rectangle 167"/>
            <p:cNvSpPr>
              <a:spLocks noChangeArrowheads="1"/>
            </p:cNvSpPr>
            <p:nvPr/>
          </p:nvSpPr>
          <p:spPr bwMode="auto">
            <a:xfrm>
              <a:off x="10637838" y="2963489"/>
              <a:ext cx="692150" cy="6032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Rectangle 168"/>
            <p:cNvSpPr>
              <a:spLocks noChangeArrowheads="1"/>
            </p:cNvSpPr>
            <p:nvPr/>
          </p:nvSpPr>
          <p:spPr bwMode="auto">
            <a:xfrm>
              <a:off x="10637838" y="2122114"/>
              <a:ext cx="692150" cy="119063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Rectangle 169"/>
            <p:cNvSpPr>
              <a:spLocks noChangeArrowheads="1"/>
            </p:cNvSpPr>
            <p:nvPr/>
          </p:nvSpPr>
          <p:spPr bwMode="auto">
            <a:xfrm>
              <a:off x="10637838" y="2241177"/>
              <a:ext cx="692150" cy="3016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Rectangle 170"/>
            <p:cNvSpPr>
              <a:spLocks noChangeArrowheads="1"/>
            </p:cNvSpPr>
            <p:nvPr/>
          </p:nvSpPr>
          <p:spPr bwMode="auto">
            <a:xfrm>
              <a:off x="10637838" y="2331664"/>
              <a:ext cx="692150" cy="158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Rectangle 171"/>
            <p:cNvSpPr>
              <a:spLocks noChangeArrowheads="1"/>
            </p:cNvSpPr>
            <p:nvPr/>
          </p:nvSpPr>
          <p:spPr bwMode="auto">
            <a:xfrm>
              <a:off x="10637838" y="2377702"/>
              <a:ext cx="692150" cy="142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Rectangle 172"/>
            <p:cNvSpPr>
              <a:spLocks noChangeArrowheads="1"/>
            </p:cNvSpPr>
            <p:nvPr/>
          </p:nvSpPr>
          <p:spPr bwMode="auto">
            <a:xfrm>
              <a:off x="10637838" y="2422152"/>
              <a:ext cx="692150" cy="142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Rectangle 173"/>
            <p:cNvSpPr>
              <a:spLocks noChangeArrowheads="1"/>
            </p:cNvSpPr>
            <p:nvPr/>
          </p:nvSpPr>
          <p:spPr bwMode="auto">
            <a:xfrm>
              <a:off x="10637838" y="2466602"/>
              <a:ext cx="692150" cy="158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Rectangle 174"/>
            <p:cNvSpPr>
              <a:spLocks noChangeArrowheads="1"/>
            </p:cNvSpPr>
            <p:nvPr/>
          </p:nvSpPr>
          <p:spPr bwMode="auto">
            <a:xfrm>
              <a:off x="10637838" y="2512639"/>
              <a:ext cx="692150" cy="142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Rectangle 175"/>
            <p:cNvSpPr>
              <a:spLocks noChangeArrowheads="1"/>
            </p:cNvSpPr>
            <p:nvPr/>
          </p:nvSpPr>
          <p:spPr bwMode="auto">
            <a:xfrm>
              <a:off x="10637838" y="2557089"/>
              <a:ext cx="692150" cy="158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Rectangle 176"/>
            <p:cNvSpPr>
              <a:spLocks noChangeArrowheads="1"/>
            </p:cNvSpPr>
            <p:nvPr/>
          </p:nvSpPr>
          <p:spPr bwMode="auto">
            <a:xfrm>
              <a:off x="10637838" y="2603127"/>
              <a:ext cx="692150" cy="142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Rectangle 177"/>
            <p:cNvSpPr>
              <a:spLocks noChangeArrowheads="1"/>
            </p:cNvSpPr>
            <p:nvPr/>
          </p:nvSpPr>
          <p:spPr bwMode="auto">
            <a:xfrm>
              <a:off x="10637838" y="2647577"/>
              <a:ext cx="692150" cy="142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Rectangle 178"/>
            <p:cNvSpPr>
              <a:spLocks noChangeArrowheads="1"/>
            </p:cNvSpPr>
            <p:nvPr/>
          </p:nvSpPr>
          <p:spPr bwMode="auto">
            <a:xfrm>
              <a:off x="10637838" y="2692027"/>
              <a:ext cx="692150" cy="158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Rectangle 179"/>
            <p:cNvSpPr>
              <a:spLocks noChangeArrowheads="1"/>
            </p:cNvSpPr>
            <p:nvPr/>
          </p:nvSpPr>
          <p:spPr bwMode="auto">
            <a:xfrm>
              <a:off x="10637838" y="2738064"/>
              <a:ext cx="692150" cy="142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Rectangle 180"/>
            <p:cNvSpPr>
              <a:spLocks noChangeArrowheads="1"/>
            </p:cNvSpPr>
            <p:nvPr/>
          </p:nvSpPr>
          <p:spPr bwMode="auto">
            <a:xfrm>
              <a:off x="10637838" y="2782514"/>
              <a:ext cx="692150" cy="158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Rectangle 181"/>
            <p:cNvSpPr>
              <a:spLocks noChangeArrowheads="1"/>
            </p:cNvSpPr>
            <p:nvPr/>
          </p:nvSpPr>
          <p:spPr bwMode="auto">
            <a:xfrm>
              <a:off x="10637838" y="2828552"/>
              <a:ext cx="692150" cy="142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Rectangle 182"/>
            <p:cNvSpPr>
              <a:spLocks noChangeArrowheads="1"/>
            </p:cNvSpPr>
            <p:nvPr/>
          </p:nvSpPr>
          <p:spPr bwMode="auto">
            <a:xfrm>
              <a:off x="10637838" y="2873002"/>
              <a:ext cx="692150" cy="158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Rectangle 183"/>
            <p:cNvSpPr>
              <a:spLocks noChangeArrowheads="1"/>
            </p:cNvSpPr>
            <p:nvPr/>
          </p:nvSpPr>
          <p:spPr bwMode="auto">
            <a:xfrm>
              <a:off x="10758488" y="2271339"/>
              <a:ext cx="15875" cy="6921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Rectangle 184"/>
            <p:cNvSpPr>
              <a:spLocks noChangeArrowheads="1"/>
            </p:cNvSpPr>
            <p:nvPr/>
          </p:nvSpPr>
          <p:spPr bwMode="auto">
            <a:xfrm>
              <a:off x="11390313" y="2361827"/>
              <a:ext cx="88900" cy="48101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Rectangle 185"/>
            <p:cNvSpPr>
              <a:spLocks noChangeArrowheads="1"/>
            </p:cNvSpPr>
            <p:nvPr/>
          </p:nvSpPr>
          <p:spPr bwMode="auto">
            <a:xfrm>
              <a:off x="11390313" y="2331664"/>
              <a:ext cx="88900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Rectangle 186"/>
            <p:cNvSpPr>
              <a:spLocks noChangeArrowheads="1"/>
            </p:cNvSpPr>
            <p:nvPr/>
          </p:nvSpPr>
          <p:spPr bwMode="auto">
            <a:xfrm>
              <a:off x="11404601" y="2271339"/>
              <a:ext cx="60325" cy="60325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Rectangle 187"/>
            <p:cNvSpPr>
              <a:spLocks noChangeArrowheads="1"/>
            </p:cNvSpPr>
            <p:nvPr/>
          </p:nvSpPr>
          <p:spPr bwMode="auto">
            <a:xfrm>
              <a:off x="11390313" y="2842839"/>
              <a:ext cx="88900" cy="301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Rectangle 188"/>
            <p:cNvSpPr>
              <a:spLocks noChangeArrowheads="1"/>
            </p:cNvSpPr>
            <p:nvPr/>
          </p:nvSpPr>
          <p:spPr bwMode="auto">
            <a:xfrm>
              <a:off x="11390313" y="2873002"/>
              <a:ext cx="88900" cy="60325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89"/>
            <p:cNvSpPr/>
            <p:nvPr/>
          </p:nvSpPr>
          <p:spPr bwMode="auto">
            <a:xfrm>
              <a:off x="11390313" y="2933327"/>
              <a:ext cx="88900" cy="60325"/>
            </a:xfrm>
            <a:custGeom>
              <a:avLst/>
              <a:gdLst>
                <a:gd name="T0" fmla="*/ 37 w 56"/>
                <a:gd name="T1" fmla="*/ 38 h 38"/>
                <a:gd name="T2" fmla="*/ 19 w 56"/>
                <a:gd name="T3" fmla="*/ 38 h 38"/>
                <a:gd name="T4" fmla="*/ 0 w 56"/>
                <a:gd name="T5" fmla="*/ 0 h 38"/>
                <a:gd name="T6" fmla="*/ 56 w 56"/>
                <a:gd name="T7" fmla="*/ 0 h 38"/>
                <a:gd name="T8" fmla="*/ 37 w 56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38">
                  <a:moveTo>
                    <a:pt x="37" y="38"/>
                  </a:moveTo>
                  <a:lnTo>
                    <a:pt x="19" y="38"/>
                  </a:lnTo>
                  <a:lnTo>
                    <a:pt x="0" y="0"/>
                  </a:lnTo>
                  <a:lnTo>
                    <a:pt x="56" y="0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Rectangle 190"/>
            <p:cNvSpPr>
              <a:spLocks noChangeArrowheads="1"/>
            </p:cNvSpPr>
            <p:nvPr/>
          </p:nvSpPr>
          <p:spPr bwMode="auto">
            <a:xfrm>
              <a:off x="11420476" y="2993652"/>
              <a:ext cx="28575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Rectangle 191"/>
            <p:cNvSpPr>
              <a:spLocks noChangeArrowheads="1"/>
            </p:cNvSpPr>
            <p:nvPr/>
          </p:nvSpPr>
          <p:spPr bwMode="auto">
            <a:xfrm>
              <a:off x="11420476" y="2361827"/>
              <a:ext cx="28575" cy="180975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4" name="组合 253"/>
          <p:cNvGrpSpPr/>
          <p:nvPr/>
        </p:nvGrpSpPr>
        <p:grpSpPr>
          <a:xfrm>
            <a:off x="10607676" y="3595314"/>
            <a:ext cx="812800" cy="931863"/>
            <a:chOff x="10607676" y="3595314"/>
            <a:chExt cx="812800" cy="931863"/>
          </a:xfrm>
        </p:grpSpPr>
        <p:sp>
          <p:nvSpPr>
            <p:cNvPr id="230" name="Rectangle 192"/>
            <p:cNvSpPr>
              <a:spLocks noChangeArrowheads="1"/>
            </p:cNvSpPr>
            <p:nvPr/>
          </p:nvSpPr>
          <p:spPr bwMode="auto">
            <a:xfrm>
              <a:off x="10637838" y="3835027"/>
              <a:ext cx="752475" cy="6619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Rectangle 193"/>
            <p:cNvSpPr>
              <a:spLocks noChangeArrowheads="1"/>
            </p:cNvSpPr>
            <p:nvPr/>
          </p:nvSpPr>
          <p:spPr bwMode="auto">
            <a:xfrm>
              <a:off x="10607676" y="3804864"/>
              <a:ext cx="8128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Rectangle 194"/>
            <p:cNvSpPr>
              <a:spLocks noChangeArrowheads="1"/>
            </p:cNvSpPr>
            <p:nvPr/>
          </p:nvSpPr>
          <p:spPr bwMode="auto">
            <a:xfrm>
              <a:off x="10607676" y="4466852"/>
              <a:ext cx="812800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Rectangle 195"/>
            <p:cNvSpPr>
              <a:spLocks noChangeArrowheads="1"/>
            </p:cNvSpPr>
            <p:nvPr/>
          </p:nvSpPr>
          <p:spPr bwMode="auto">
            <a:xfrm>
              <a:off x="10848976" y="3774702"/>
              <a:ext cx="360363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Rectangle 196"/>
            <p:cNvSpPr>
              <a:spLocks noChangeArrowheads="1"/>
            </p:cNvSpPr>
            <p:nvPr/>
          </p:nvSpPr>
          <p:spPr bwMode="auto">
            <a:xfrm>
              <a:off x="10818813" y="3744539"/>
              <a:ext cx="4206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197"/>
            <p:cNvSpPr>
              <a:spLocks noChangeArrowheads="1"/>
            </p:cNvSpPr>
            <p:nvPr/>
          </p:nvSpPr>
          <p:spPr bwMode="auto">
            <a:xfrm>
              <a:off x="10668001" y="398583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Rectangle 198"/>
            <p:cNvSpPr>
              <a:spLocks noChangeArrowheads="1"/>
            </p:cNvSpPr>
            <p:nvPr/>
          </p:nvSpPr>
          <p:spPr bwMode="auto">
            <a:xfrm>
              <a:off x="10848976" y="398583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Rectangle 199"/>
            <p:cNvSpPr>
              <a:spLocks noChangeArrowheads="1"/>
            </p:cNvSpPr>
            <p:nvPr/>
          </p:nvSpPr>
          <p:spPr bwMode="auto">
            <a:xfrm>
              <a:off x="11028363" y="398583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Rectangle 200"/>
            <p:cNvSpPr>
              <a:spLocks noChangeArrowheads="1"/>
            </p:cNvSpPr>
            <p:nvPr/>
          </p:nvSpPr>
          <p:spPr bwMode="auto">
            <a:xfrm>
              <a:off x="11209338" y="398583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Rectangle 201"/>
            <p:cNvSpPr>
              <a:spLocks noChangeArrowheads="1"/>
            </p:cNvSpPr>
            <p:nvPr/>
          </p:nvSpPr>
          <p:spPr bwMode="auto">
            <a:xfrm>
              <a:off x="10668001" y="386518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Rectangle 202"/>
            <p:cNvSpPr>
              <a:spLocks noChangeArrowheads="1"/>
            </p:cNvSpPr>
            <p:nvPr/>
          </p:nvSpPr>
          <p:spPr bwMode="auto">
            <a:xfrm>
              <a:off x="10848976" y="386518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Rectangle 203"/>
            <p:cNvSpPr>
              <a:spLocks noChangeArrowheads="1"/>
            </p:cNvSpPr>
            <p:nvPr/>
          </p:nvSpPr>
          <p:spPr bwMode="auto">
            <a:xfrm>
              <a:off x="11028363" y="386518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Rectangle 204"/>
            <p:cNvSpPr>
              <a:spLocks noChangeArrowheads="1"/>
            </p:cNvSpPr>
            <p:nvPr/>
          </p:nvSpPr>
          <p:spPr bwMode="auto">
            <a:xfrm>
              <a:off x="11209338" y="3865189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206"/>
            <p:cNvSpPr>
              <a:spLocks noChangeArrowheads="1"/>
            </p:cNvSpPr>
            <p:nvPr/>
          </p:nvSpPr>
          <p:spPr bwMode="auto">
            <a:xfrm>
              <a:off x="10668001" y="410490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Rectangle 207"/>
            <p:cNvSpPr>
              <a:spLocks noChangeArrowheads="1"/>
            </p:cNvSpPr>
            <p:nvPr/>
          </p:nvSpPr>
          <p:spPr bwMode="auto">
            <a:xfrm>
              <a:off x="10848976" y="410490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Rectangle 208"/>
            <p:cNvSpPr>
              <a:spLocks noChangeArrowheads="1"/>
            </p:cNvSpPr>
            <p:nvPr/>
          </p:nvSpPr>
          <p:spPr bwMode="auto">
            <a:xfrm>
              <a:off x="11028363" y="410490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Rectangle 209"/>
            <p:cNvSpPr>
              <a:spLocks noChangeArrowheads="1"/>
            </p:cNvSpPr>
            <p:nvPr/>
          </p:nvSpPr>
          <p:spPr bwMode="auto">
            <a:xfrm>
              <a:off x="11209338" y="410490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Rectangle 210"/>
            <p:cNvSpPr>
              <a:spLocks noChangeArrowheads="1"/>
            </p:cNvSpPr>
            <p:nvPr/>
          </p:nvSpPr>
          <p:spPr bwMode="auto">
            <a:xfrm>
              <a:off x="10848976" y="4225552"/>
              <a:ext cx="330200" cy="2413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211"/>
            <p:cNvSpPr>
              <a:spLocks noChangeArrowheads="1"/>
            </p:cNvSpPr>
            <p:nvPr/>
          </p:nvSpPr>
          <p:spPr bwMode="auto">
            <a:xfrm>
              <a:off x="11209338" y="422555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212"/>
            <p:cNvSpPr>
              <a:spLocks noChangeArrowheads="1"/>
            </p:cNvSpPr>
            <p:nvPr/>
          </p:nvSpPr>
          <p:spPr bwMode="auto">
            <a:xfrm>
              <a:off x="11209338" y="434620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213"/>
            <p:cNvSpPr>
              <a:spLocks noChangeArrowheads="1"/>
            </p:cNvSpPr>
            <p:nvPr/>
          </p:nvSpPr>
          <p:spPr bwMode="auto">
            <a:xfrm>
              <a:off x="10668001" y="422555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Rectangle 214"/>
            <p:cNvSpPr>
              <a:spLocks noChangeArrowheads="1"/>
            </p:cNvSpPr>
            <p:nvPr/>
          </p:nvSpPr>
          <p:spPr bwMode="auto">
            <a:xfrm>
              <a:off x="10668001" y="4346202"/>
              <a:ext cx="150813" cy="904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Rectangle 215"/>
            <p:cNvSpPr>
              <a:spLocks noChangeArrowheads="1"/>
            </p:cNvSpPr>
            <p:nvPr/>
          </p:nvSpPr>
          <p:spPr bwMode="auto">
            <a:xfrm>
              <a:off x="10879138" y="4255714"/>
              <a:ext cx="120650" cy="241300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Rectangle 216"/>
            <p:cNvSpPr>
              <a:spLocks noChangeArrowheads="1"/>
            </p:cNvSpPr>
            <p:nvPr/>
          </p:nvSpPr>
          <p:spPr bwMode="auto">
            <a:xfrm>
              <a:off x="11028363" y="4255714"/>
              <a:ext cx="120650" cy="241300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Rectangle 217"/>
            <p:cNvSpPr>
              <a:spLocks noChangeArrowheads="1"/>
            </p:cNvSpPr>
            <p:nvPr/>
          </p:nvSpPr>
          <p:spPr bwMode="auto">
            <a:xfrm>
              <a:off x="11014076" y="3595314"/>
              <a:ext cx="30163" cy="149225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8"/>
            <p:cNvSpPr/>
            <p:nvPr/>
          </p:nvSpPr>
          <p:spPr bwMode="auto">
            <a:xfrm>
              <a:off x="11044238" y="3595314"/>
              <a:ext cx="104775" cy="88900"/>
            </a:xfrm>
            <a:custGeom>
              <a:avLst/>
              <a:gdLst>
                <a:gd name="T0" fmla="*/ 66 w 66"/>
                <a:gd name="T1" fmla="*/ 56 h 56"/>
                <a:gd name="T2" fmla="*/ 0 w 66"/>
                <a:gd name="T3" fmla="*/ 56 h 56"/>
                <a:gd name="T4" fmla="*/ 0 w 66"/>
                <a:gd name="T5" fmla="*/ 0 h 56"/>
                <a:gd name="T6" fmla="*/ 66 w 66"/>
                <a:gd name="T7" fmla="*/ 0 h 56"/>
                <a:gd name="T8" fmla="*/ 47 w 66"/>
                <a:gd name="T9" fmla="*/ 28 h 56"/>
                <a:gd name="T10" fmla="*/ 66 w 66"/>
                <a:gd name="T1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56">
                  <a:moveTo>
                    <a:pt x="66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66" y="0"/>
                  </a:lnTo>
                  <a:lnTo>
                    <a:pt x="47" y="28"/>
                  </a:lnTo>
                  <a:lnTo>
                    <a:pt x="66" y="5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7" name="组合 246"/>
          <p:cNvGrpSpPr/>
          <p:nvPr/>
        </p:nvGrpSpPr>
        <p:grpSpPr>
          <a:xfrm>
            <a:off x="5619751" y="2211014"/>
            <a:ext cx="960438" cy="812800"/>
            <a:chOff x="5619751" y="2211014"/>
            <a:chExt cx="960438" cy="812800"/>
          </a:xfrm>
        </p:grpSpPr>
        <p:sp>
          <p:nvSpPr>
            <p:cNvPr id="21" name="Freeform 219"/>
            <p:cNvSpPr/>
            <p:nvPr/>
          </p:nvSpPr>
          <p:spPr bwMode="auto">
            <a:xfrm>
              <a:off x="5768976" y="2211014"/>
              <a:ext cx="811213" cy="812800"/>
            </a:xfrm>
            <a:custGeom>
              <a:avLst/>
              <a:gdLst>
                <a:gd name="T0" fmla="*/ 511 w 511"/>
                <a:gd name="T1" fmla="*/ 512 h 512"/>
                <a:gd name="T2" fmla="*/ 0 w 511"/>
                <a:gd name="T3" fmla="*/ 0 h 512"/>
                <a:gd name="T4" fmla="*/ 0 w 511"/>
                <a:gd name="T5" fmla="*/ 38 h 512"/>
                <a:gd name="T6" fmla="*/ 474 w 511"/>
                <a:gd name="T7" fmla="*/ 512 h 512"/>
                <a:gd name="T8" fmla="*/ 511 w 511"/>
                <a:gd name="T9" fmla="*/ 51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1" h="512">
                  <a:moveTo>
                    <a:pt x="511" y="512"/>
                  </a:moveTo>
                  <a:lnTo>
                    <a:pt x="0" y="0"/>
                  </a:lnTo>
                  <a:lnTo>
                    <a:pt x="0" y="38"/>
                  </a:lnTo>
                  <a:lnTo>
                    <a:pt x="474" y="512"/>
                  </a:lnTo>
                  <a:lnTo>
                    <a:pt x="511" y="512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0"/>
            <p:cNvSpPr/>
            <p:nvPr/>
          </p:nvSpPr>
          <p:spPr bwMode="auto">
            <a:xfrm>
              <a:off x="5768976" y="2271339"/>
              <a:ext cx="752475" cy="752475"/>
            </a:xfrm>
            <a:custGeom>
              <a:avLst/>
              <a:gdLst>
                <a:gd name="T0" fmla="*/ 474 w 474"/>
                <a:gd name="T1" fmla="*/ 474 h 474"/>
                <a:gd name="T2" fmla="*/ 0 w 474"/>
                <a:gd name="T3" fmla="*/ 0 h 474"/>
                <a:gd name="T4" fmla="*/ 0 w 474"/>
                <a:gd name="T5" fmla="*/ 474 h 474"/>
                <a:gd name="T6" fmla="*/ 474 w 474"/>
                <a:gd name="T7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4" h="474">
                  <a:moveTo>
                    <a:pt x="474" y="474"/>
                  </a:moveTo>
                  <a:lnTo>
                    <a:pt x="0" y="0"/>
                  </a:lnTo>
                  <a:lnTo>
                    <a:pt x="0" y="474"/>
                  </a:lnTo>
                  <a:lnTo>
                    <a:pt x="474" y="474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1"/>
            <p:cNvSpPr/>
            <p:nvPr/>
          </p:nvSpPr>
          <p:spPr bwMode="auto">
            <a:xfrm>
              <a:off x="5919788" y="2572964"/>
              <a:ext cx="300038" cy="300038"/>
            </a:xfrm>
            <a:custGeom>
              <a:avLst/>
              <a:gdLst>
                <a:gd name="T0" fmla="*/ 0 w 189"/>
                <a:gd name="T1" fmla="*/ 0 h 189"/>
                <a:gd name="T2" fmla="*/ 0 w 189"/>
                <a:gd name="T3" fmla="*/ 189 h 189"/>
                <a:gd name="T4" fmla="*/ 189 w 189"/>
                <a:gd name="T5" fmla="*/ 189 h 189"/>
                <a:gd name="T6" fmla="*/ 0 w 189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189">
                  <a:moveTo>
                    <a:pt x="0" y="0"/>
                  </a:moveTo>
                  <a:lnTo>
                    <a:pt x="0" y="189"/>
                  </a:lnTo>
                  <a:lnTo>
                    <a:pt x="189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Rectangle 222"/>
            <p:cNvSpPr>
              <a:spLocks noChangeArrowheads="1"/>
            </p:cNvSpPr>
            <p:nvPr/>
          </p:nvSpPr>
          <p:spPr bwMode="auto">
            <a:xfrm>
              <a:off x="5619751" y="2301502"/>
              <a:ext cx="88900" cy="6318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Rectangle 223"/>
            <p:cNvSpPr>
              <a:spLocks noChangeArrowheads="1"/>
            </p:cNvSpPr>
            <p:nvPr/>
          </p:nvSpPr>
          <p:spPr bwMode="auto">
            <a:xfrm>
              <a:off x="5619751" y="2963489"/>
              <a:ext cx="88900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4"/>
            <p:cNvSpPr/>
            <p:nvPr/>
          </p:nvSpPr>
          <p:spPr bwMode="auto">
            <a:xfrm>
              <a:off x="5619751" y="2241177"/>
              <a:ext cx="88900" cy="60325"/>
            </a:xfrm>
            <a:custGeom>
              <a:avLst/>
              <a:gdLst>
                <a:gd name="T0" fmla="*/ 18 w 56"/>
                <a:gd name="T1" fmla="*/ 0 h 38"/>
                <a:gd name="T2" fmla="*/ 37 w 56"/>
                <a:gd name="T3" fmla="*/ 0 h 38"/>
                <a:gd name="T4" fmla="*/ 56 w 56"/>
                <a:gd name="T5" fmla="*/ 38 h 38"/>
                <a:gd name="T6" fmla="*/ 0 w 56"/>
                <a:gd name="T7" fmla="*/ 38 h 38"/>
                <a:gd name="T8" fmla="*/ 18 w 56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38">
                  <a:moveTo>
                    <a:pt x="18" y="0"/>
                  </a:moveTo>
                  <a:lnTo>
                    <a:pt x="37" y="0"/>
                  </a:lnTo>
                  <a:lnTo>
                    <a:pt x="56" y="38"/>
                  </a:lnTo>
                  <a:lnTo>
                    <a:pt x="0" y="3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225"/>
            <p:cNvSpPr>
              <a:spLocks noChangeArrowheads="1"/>
            </p:cNvSpPr>
            <p:nvPr/>
          </p:nvSpPr>
          <p:spPr bwMode="auto">
            <a:xfrm>
              <a:off x="5648326" y="2211014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Rectangle 226"/>
            <p:cNvSpPr>
              <a:spLocks noChangeArrowheads="1"/>
            </p:cNvSpPr>
            <p:nvPr/>
          </p:nvSpPr>
          <p:spPr bwMode="auto">
            <a:xfrm>
              <a:off x="5619751" y="2933327"/>
              <a:ext cx="889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5" name="组合 244"/>
          <p:cNvGrpSpPr/>
          <p:nvPr/>
        </p:nvGrpSpPr>
        <p:grpSpPr>
          <a:xfrm>
            <a:off x="8999538" y="798139"/>
            <a:ext cx="752475" cy="722313"/>
            <a:chOff x="8999538" y="798139"/>
            <a:chExt cx="752475" cy="722313"/>
          </a:xfrm>
        </p:grpSpPr>
        <p:sp>
          <p:nvSpPr>
            <p:cNvPr id="29" name="Freeform 227"/>
            <p:cNvSpPr/>
            <p:nvPr/>
          </p:nvSpPr>
          <p:spPr bwMode="auto">
            <a:xfrm>
              <a:off x="9026526" y="1336302"/>
              <a:ext cx="187325" cy="184150"/>
            </a:xfrm>
            <a:custGeom>
              <a:avLst/>
              <a:gdLst>
                <a:gd name="T0" fmla="*/ 9 w 50"/>
                <a:gd name="T1" fmla="*/ 49 h 49"/>
                <a:gd name="T2" fmla="*/ 3 w 50"/>
                <a:gd name="T3" fmla="*/ 47 h 49"/>
                <a:gd name="T4" fmla="*/ 3 w 50"/>
                <a:gd name="T5" fmla="*/ 35 h 49"/>
                <a:gd name="T6" fmla="*/ 35 w 50"/>
                <a:gd name="T7" fmla="*/ 3 h 49"/>
                <a:gd name="T8" fmla="*/ 47 w 50"/>
                <a:gd name="T9" fmla="*/ 3 h 49"/>
                <a:gd name="T10" fmla="*/ 47 w 50"/>
                <a:gd name="T11" fmla="*/ 15 h 49"/>
                <a:gd name="T12" fmla="*/ 15 w 50"/>
                <a:gd name="T13" fmla="*/ 47 h 49"/>
                <a:gd name="T14" fmla="*/ 9 w 50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9">
                  <a:moveTo>
                    <a:pt x="9" y="49"/>
                  </a:moveTo>
                  <a:cubicBezTo>
                    <a:pt x="7" y="49"/>
                    <a:pt x="5" y="48"/>
                    <a:pt x="3" y="47"/>
                  </a:cubicBezTo>
                  <a:cubicBezTo>
                    <a:pt x="0" y="44"/>
                    <a:pt x="0" y="38"/>
                    <a:pt x="3" y="35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8" y="0"/>
                    <a:pt x="44" y="0"/>
                    <a:pt x="47" y="3"/>
                  </a:cubicBezTo>
                  <a:cubicBezTo>
                    <a:pt x="50" y="6"/>
                    <a:pt x="50" y="12"/>
                    <a:pt x="47" y="1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3" y="48"/>
                    <a:pt x="11" y="49"/>
                    <a:pt x="9" y="49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8"/>
            <p:cNvSpPr/>
            <p:nvPr/>
          </p:nvSpPr>
          <p:spPr bwMode="auto">
            <a:xfrm>
              <a:off x="9537701" y="1336302"/>
              <a:ext cx="187325" cy="184150"/>
            </a:xfrm>
            <a:custGeom>
              <a:avLst/>
              <a:gdLst>
                <a:gd name="T0" fmla="*/ 41 w 50"/>
                <a:gd name="T1" fmla="*/ 49 h 49"/>
                <a:gd name="T2" fmla="*/ 47 w 50"/>
                <a:gd name="T3" fmla="*/ 47 h 49"/>
                <a:gd name="T4" fmla="*/ 47 w 50"/>
                <a:gd name="T5" fmla="*/ 35 h 49"/>
                <a:gd name="T6" fmla="*/ 15 w 50"/>
                <a:gd name="T7" fmla="*/ 3 h 49"/>
                <a:gd name="T8" fmla="*/ 3 w 50"/>
                <a:gd name="T9" fmla="*/ 3 h 49"/>
                <a:gd name="T10" fmla="*/ 3 w 50"/>
                <a:gd name="T11" fmla="*/ 15 h 49"/>
                <a:gd name="T12" fmla="*/ 35 w 50"/>
                <a:gd name="T13" fmla="*/ 47 h 49"/>
                <a:gd name="T14" fmla="*/ 41 w 50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9">
                  <a:moveTo>
                    <a:pt x="41" y="49"/>
                  </a:moveTo>
                  <a:cubicBezTo>
                    <a:pt x="43" y="49"/>
                    <a:pt x="45" y="48"/>
                    <a:pt x="47" y="47"/>
                  </a:cubicBezTo>
                  <a:cubicBezTo>
                    <a:pt x="50" y="44"/>
                    <a:pt x="50" y="38"/>
                    <a:pt x="47" y="35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2" y="0"/>
                    <a:pt x="6" y="0"/>
                    <a:pt x="3" y="3"/>
                  </a:cubicBezTo>
                  <a:cubicBezTo>
                    <a:pt x="0" y="6"/>
                    <a:pt x="0" y="12"/>
                    <a:pt x="3" y="15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7" y="48"/>
                    <a:pt x="39" y="49"/>
                    <a:pt x="41" y="49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Oval 229"/>
            <p:cNvSpPr>
              <a:spLocks noChangeArrowheads="1"/>
            </p:cNvSpPr>
            <p:nvPr/>
          </p:nvSpPr>
          <p:spPr bwMode="auto">
            <a:xfrm>
              <a:off x="9029701" y="828302"/>
              <a:ext cx="692150" cy="69215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30"/>
            <p:cNvSpPr/>
            <p:nvPr/>
          </p:nvSpPr>
          <p:spPr bwMode="auto">
            <a:xfrm>
              <a:off x="9526588" y="798139"/>
              <a:ext cx="184150" cy="106363"/>
            </a:xfrm>
            <a:custGeom>
              <a:avLst/>
              <a:gdLst>
                <a:gd name="T0" fmla="*/ 49 w 49"/>
                <a:gd name="T1" fmla="*/ 11 h 28"/>
                <a:gd name="T2" fmla="*/ 24 w 49"/>
                <a:gd name="T3" fmla="*/ 0 h 28"/>
                <a:gd name="T4" fmla="*/ 0 w 49"/>
                <a:gd name="T5" fmla="*/ 8 h 28"/>
                <a:gd name="T6" fmla="*/ 32 w 49"/>
                <a:gd name="T7" fmla="*/ 28 h 28"/>
                <a:gd name="T8" fmla="*/ 49 w 49"/>
                <a:gd name="T9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8">
                  <a:moveTo>
                    <a:pt x="49" y="11"/>
                  </a:moveTo>
                  <a:cubicBezTo>
                    <a:pt x="43" y="4"/>
                    <a:pt x="34" y="0"/>
                    <a:pt x="24" y="0"/>
                  </a:cubicBezTo>
                  <a:cubicBezTo>
                    <a:pt x="15" y="0"/>
                    <a:pt x="6" y="3"/>
                    <a:pt x="0" y="8"/>
                  </a:cubicBezTo>
                  <a:cubicBezTo>
                    <a:pt x="11" y="13"/>
                    <a:pt x="23" y="19"/>
                    <a:pt x="32" y="28"/>
                  </a:cubicBezTo>
                  <a:lnTo>
                    <a:pt x="49" y="11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1"/>
            <p:cNvSpPr/>
            <p:nvPr/>
          </p:nvSpPr>
          <p:spPr bwMode="auto">
            <a:xfrm>
              <a:off x="9647238" y="839414"/>
              <a:ext cx="104775" cy="184150"/>
            </a:xfrm>
            <a:custGeom>
              <a:avLst/>
              <a:gdLst>
                <a:gd name="T0" fmla="*/ 20 w 28"/>
                <a:gd name="T1" fmla="*/ 49 h 49"/>
                <a:gd name="T2" fmla="*/ 28 w 28"/>
                <a:gd name="T3" fmla="*/ 25 h 49"/>
                <a:gd name="T4" fmla="*/ 17 w 28"/>
                <a:gd name="T5" fmla="*/ 0 h 49"/>
                <a:gd name="T6" fmla="*/ 0 w 28"/>
                <a:gd name="T7" fmla="*/ 17 h 49"/>
                <a:gd name="T8" fmla="*/ 20 w 28"/>
                <a:gd name="T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9">
                  <a:moveTo>
                    <a:pt x="20" y="49"/>
                  </a:moveTo>
                  <a:cubicBezTo>
                    <a:pt x="25" y="43"/>
                    <a:pt x="28" y="34"/>
                    <a:pt x="28" y="25"/>
                  </a:cubicBezTo>
                  <a:cubicBezTo>
                    <a:pt x="28" y="15"/>
                    <a:pt x="24" y="6"/>
                    <a:pt x="17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9" y="26"/>
                    <a:pt x="15" y="38"/>
                    <a:pt x="20" y="49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2"/>
            <p:cNvSpPr/>
            <p:nvPr/>
          </p:nvSpPr>
          <p:spPr bwMode="auto">
            <a:xfrm>
              <a:off x="8999538" y="839414"/>
              <a:ext cx="106363" cy="184150"/>
            </a:xfrm>
            <a:custGeom>
              <a:avLst/>
              <a:gdLst>
                <a:gd name="T0" fmla="*/ 28 w 28"/>
                <a:gd name="T1" fmla="*/ 17 h 49"/>
                <a:gd name="T2" fmla="*/ 11 w 28"/>
                <a:gd name="T3" fmla="*/ 0 h 49"/>
                <a:gd name="T4" fmla="*/ 0 w 28"/>
                <a:gd name="T5" fmla="*/ 25 h 49"/>
                <a:gd name="T6" fmla="*/ 8 w 28"/>
                <a:gd name="T7" fmla="*/ 49 h 49"/>
                <a:gd name="T8" fmla="*/ 28 w 28"/>
                <a:gd name="T9" fmla="*/ 1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9">
                  <a:moveTo>
                    <a:pt x="28" y="17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4" y="6"/>
                    <a:pt x="0" y="15"/>
                    <a:pt x="0" y="25"/>
                  </a:cubicBezTo>
                  <a:cubicBezTo>
                    <a:pt x="0" y="34"/>
                    <a:pt x="3" y="43"/>
                    <a:pt x="8" y="49"/>
                  </a:cubicBezTo>
                  <a:cubicBezTo>
                    <a:pt x="13" y="38"/>
                    <a:pt x="19" y="26"/>
                    <a:pt x="28" y="17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3"/>
            <p:cNvSpPr/>
            <p:nvPr/>
          </p:nvSpPr>
          <p:spPr bwMode="auto">
            <a:xfrm>
              <a:off x="9040813" y="798139"/>
              <a:ext cx="184150" cy="106363"/>
            </a:xfrm>
            <a:custGeom>
              <a:avLst/>
              <a:gdLst>
                <a:gd name="T0" fmla="*/ 49 w 49"/>
                <a:gd name="T1" fmla="*/ 8 h 28"/>
                <a:gd name="T2" fmla="*/ 25 w 49"/>
                <a:gd name="T3" fmla="*/ 0 h 28"/>
                <a:gd name="T4" fmla="*/ 0 w 49"/>
                <a:gd name="T5" fmla="*/ 11 h 28"/>
                <a:gd name="T6" fmla="*/ 17 w 49"/>
                <a:gd name="T7" fmla="*/ 28 h 28"/>
                <a:gd name="T8" fmla="*/ 49 w 49"/>
                <a:gd name="T9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8">
                  <a:moveTo>
                    <a:pt x="49" y="8"/>
                  </a:moveTo>
                  <a:cubicBezTo>
                    <a:pt x="43" y="3"/>
                    <a:pt x="34" y="0"/>
                    <a:pt x="25" y="0"/>
                  </a:cubicBezTo>
                  <a:cubicBezTo>
                    <a:pt x="15" y="0"/>
                    <a:pt x="6" y="4"/>
                    <a:pt x="0" y="11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26" y="19"/>
                    <a:pt x="38" y="13"/>
                    <a:pt x="49" y="8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Oval 234"/>
            <p:cNvSpPr>
              <a:spLocks noChangeArrowheads="1"/>
            </p:cNvSpPr>
            <p:nvPr/>
          </p:nvSpPr>
          <p:spPr bwMode="auto">
            <a:xfrm>
              <a:off x="9090026" y="888627"/>
              <a:ext cx="571500" cy="57150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5"/>
            <p:cNvSpPr/>
            <p:nvPr/>
          </p:nvSpPr>
          <p:spPr bwMode="auto">
            <a:xfrm>
              <a:off x="9361488" y="1160089"/>
              <a:ext cx="149225" cy="30163"/>
            </a:xfrm>
            <a:custGeom>
              <a:avLst/>
              <a:gdLst>
                <a:gd name="T0" fmla="*/ 36 w 40"/>
                <a:gd name="T1" fmla="*/ 8 h 8"/>
                <a:gd name="T2" fmla="*/ 4 w 40"/>
                <a:gd name="T3" fmla="*/ 8 h 8"/>
                <a:gd name="T4" fmla="*/ 0 w 40"/>
                <a:gd name="T5" fmla="*/ 4 h 8"/>
                <a:gd name="T6" fmla="*/ 4 w 40"/>
                <a:gd name="T7" fmla="*/ 0 h 8"/>
                <a:gd name="T8" fmla="*/ 36 w 40"/>
                <a:gd name="T9" fmla="*/ 0 h 8"/>
                <a:gd name="T10" fmla="*/ 40 w 40"/>
                <a:gd name="T11" fmla="*/ 4 h 8"/>
                <a:gd name="T12" fmla="*/ 36 w 40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8">
                  <a:moveTo>
                    <a:pt x="36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8" y="0"/>
                    <a:pt x="40" y="2"/>
                    <a:pt x="40" y="4"/>
                  </a:cubicBezTo>
                  <a:cubicBezTo>
                    <a:pt x="40" y="6"/>
                    <a:pt x="38" y="8"/>
                    <a:pt x="36" y="8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Rectangle 236"/>
            <p:cNvSpPr>
              <a:spLocks noChangeArrowheads="1"/>
            </p:cNvSpPr>
            <p:nvPr/>
          </p:nvSpPr>
          <p:spPr bwMode="auto">
            <a:xfrm>
              <a:off x="9361488" y="1369639"/>
              <a:ext cx="30163" cy="60325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Rectangle 237"/>
            <p:cNvSpPr>
              <a:spLocks noChangeArrowheads="1"/>
            </p:cNvSpPr>
            <p:nvPr/>
          </p:nvSpPr>
          <p:spPr bwMode="auto">
            <a:xfrm>
              <a:off x="9120188" y="1160089"/>
              <a:ext cx="60325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238"/>
            <p:cNvSpPr>
              <a:spLocks noChangeArrowheads="1"/>
            </p:cNvSpPr>
            <p:nvPr/>
          </p:nvSpPr>
          <p:spPr bwMode="auto">
            <a:xfrm>
              <a:off x="9361488" y="918789"/>
              <a:ext cx="30163" cy="60325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239"/>
            <p:cNvSpPr>
              <a:spLocks noChangeArrowheads="1"/>
            </p:cNvSpPr>
            <p:nvPr/>
          </p:nvSpPr>
          <p:spPr bwMode="auto">
            <a:xfrm>
              <a:off x="9571038" y="1160089"/>
              <a:ext cx="60325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40"/>
            <p:cNvSpPr/>
            <p:nvPr/>
          </p:nvSpPr>
          <p:spPr bwMode="auto">
            <a:xfrm>
              <a:off x="9255126" y="1053727"/>
              <a:ext cx="136525" cy="136525"/>
            </a:xfrm>
            <a:custGeom>
              <a:avLst/>
              <a:gdLst>
                <a:gd name="T0" fmla="*/ 32 w 36"/>
                <a:gd name="T1" fmla="*/ 36 h 36"/>
                <a:gd name="T2" fmla="*/ 29 w 36"/>
                <a:gd name="T3" fmla="*/ 35 h 36"/>
                <a:gd name="T4" fmla="*/ 1 w 36"/>
                <a:gd name="T5" fmla="*/ 7 h 36"/>
                <a:gd name="T6" fmla="*/ 1 w 36"/>
                <a:gd name="T7" fmla="*/ 1 h 36"/>
                <a:gd name="T8" fmla="*/ 7 w 36"/>
                <a:gd name="T9" fmla="*/ 1 h 36"/>
                <a:gd name="T10" fmla="*/ 35 w 36"/>
                <a:gd name="T11" fmla="*/ 29 h 36"/>
                <a:gd name="T12" fmla="*/ 35 w 36"/>
                <a:gd name="T13" fmla="*/ 35 h 36"/>
                <a:gd name="T14" fmla="*/ 32 w 36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36">
                  <a:moveTo>
                    <a:pt x="32" y="36"/>
                  </a:moveTo>
                  <a:cubicBezTo>
                    <a:pt x="31" y="36"/>
                    <a:pt x="30" y="36"/>
                    <a:pt x="29" y="3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31"/>
                    <a:pt x="36" y="33"/>
                    <a:pt x="35" y="35"/>
                  </a:cubicBezTo>
                  <a:cubicBezTo>
                    <a:pt x="34" y="36"/>
                    <a:pt x="33" y="36"/>
                    <a:pt x="32" y="36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59" name="文本框 258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" name="组合 356"/>
          <p:cNvGrpSpPr/>
          <p:nvPr/>
        </p:nvGrpSpPr>
        <p:grpSpPr>
          <a:xfrm>
            <a:off x="8421688" y="800100"/>
            <a:ext cx="601663" cy="962026"/>
            <a:chOff x="8421688" y="800100"/>
            <a:chExt cx="601663" cy="962026"/>
          </a:xfrm>
        </p:grpSpPr>
        <p:sp>
          <p:nvSpPr>
            <p:cNvPr id="154" name="Rectangle 5"/>
            <p:cNvSpPr>
              <a:spLocks noChangeArrowheads="1"/>
            </p:cNvSpPr>
            <p:nvPr/>
          </p:nvSpPr>
          <p:spPr bwMode="auto">
            <a:xfrm>
              <a:off x="8677276" y="1643063"/>
              <a:ext cx="90488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Rectangle 6"/>
            <p:cNvSpPr>
              <a:spLocks noChangeArrowheads="1"/>
            </p:cNvSpPr>
            <p:nvPr/>
          </p:nvSpPr>
          <p:spPr bwMode="auto">
            <a:xfrm>
              <a:off x="8542338" y="981075"/>
              <a:ext cx="360363" cy="2698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Rectangle 7"/>
            <p:cNvSpPr>
              <a:spLocks noChangeArrowheads="1"/>
            </p:cNvSpPr>
            <p:nvPr/>
          </p:nvSpPr>
          <p:spPr bwMode="auto">
            <a:xfrm>
              <a:off x="8512176" y="1250950"/>
              <a:ext cx="420688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8"/>
            <p:cNvSpPr/>
            <p:nvPr/>
          </p:nvSpPr>
          <p:spPr bwMode="auto">
            <a:xfrm>
              <a:off x="8542338" y="800100"/>
              <a:ext cx="360363" cy="180975"/>
            </a:xfrm>
            <a:custGeom>
              <a:avLst/>
              <a:gdLst>
                <a:gd name="T0" fmla="*/ 0 w 96"/>
                <a:gd name="T1" fmla="*/ 48 h 48"/>
                <a:gd name="T2" fmla="*/ 48 w 96"/>
                <a:gd name="T3" fmla="*/ 0 h 48"/>
                <a:gd name="T4" fmla="*/ 96 w 96"/>
                <a:gd name="T5" fmla="*/ 48 h 48"/>
                <a:gd name="T6" fmla="*/ 0 w 96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0" y="21"/>
                    <a:pt x="21" y="0"/>
                    <a:pt x="48" y="0"/>
                  </a:cubicBezTo>
                  <a:cubicBezTo>
                    <a:pt x="75" y="0"/>
                    <a:pt x="96" y="21"/>
                    <a:pt x="96" y="48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Rectangle 9"/>
            <p:cNvSpPr>
              <a:spLocks noChangeArrowheads="1"/>
            </p:cNvSpPr>
            <p:nvPr/>
          </p:nvSpPr>
          <p:spPr bwMode="auto">
            <a:xfrm>
              <a:off x="8542338" y="950913"/>
              <a:ext cx="120650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0"/>
            <p:cNvSpPr/>
            <p:nvPr/>
          </p:nvSpPr>
          <p:spPr bwMode="auto">
            <a:xfrm>
              <a:off x="8662988" y="950913"/>
              <a:ext cx="30163" cy="60325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8 h 16"/>
                <a:gd name="T4" fmla="*/ 0 w 8"/>
                <a:gd name="T5" fmla="*/ 16 h 16"/>
                <a:gd name="T6" fmla="*/ 0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0"/>
                    <a:pt x="8" y="4"/>
                    <a:pt x="8" y="8"/>
                  </a:cubicBezTo>
                  <a:cubicBezTo>
                    <a:pt x="8" y="12"/>
                    <a:pt x="4" y="16"/>
                    <a:pt x="0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Rectangle 11"/>
            <p:cNvSpPr>
              <a:spLocks noChangeArrowheads="1"/>
            </p:cNvSpPr>
            <p:nvPr/>
          </p:nvSpPr>
          <p:spPr bwMode="auto">
            <a:xfrm>
              <a:off x="8542338" y="1041400"/>
              <a:ext cx="120650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2"/>
            <p:cNvSpPr/>
            <p:nvPr/>
          </p:nvSpPr>
          <p:spPr bwMode="auto">
            <a:xfrm>
              <a:off x="8662988" y="1041400"/>
              <a:ext cx="30163" cy="60325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8 h 16"/>
                <a:gd name="T4" fmla="*/ 0 w 8"/>
                <a:gd name="T5" fmla="*/ 16 h 16"/>
                <a:gd name="T6" fmla="*/ 0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0"/>
                    <a:pt x="8" y="4"/>
                    <a:pt x="8" y="8"/>
                  </a:cubicBezTo>
                  <a:cubicBezTo>
                    <a:pt x="8" y="12"/>
                    <a:pt x="4" y="16"/>
                    <a:pt x="0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Rectangle 13"/>
            <p:cNvSpPr>
              <a:spLocks noChangeArrowheads="1"/>
            </p:cNvSpPr>
            <p:nvPr/>
          </p:nvSpPr>
          <p:spPr bwMode="auto">
            <a:xfrm>
              <a:off x="8542338" y="1131888"/>
              <a:ext cx="120650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4"/>
            <p:cNvSpPr/>
            <p:nvPr/>
          </p:nvSpPr>
          <p:spPr bwMode="auto">
            <a:xfrm>
              <a:off x="8662988" y="1131888"/>
              <a:ext cx="30163" cy="60325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8 h 16"/>
                <a:gd name="T4" fmla="*/ 0 w 8"/>
                <a:gd name="T5" fmla="*/ 16 h 16"/>
                <a:gd name="T6" fmla="*/ 0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0"/>
                    <a:pt x="8" y="4"/>
                    <a:pt x="8" y="8"/>
                  </a:cubicBezTo>
                  <a:cubicBezTo>
                    <a:pt x="8" y="12"/>
                    <a:pt x="4" y="16"/>
                    <a:pt x="0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Rectangle 15"/>
            <p:cNvSpPr>
              <a:spLocks noChangeArrowheads="1"/>
            </p:cNvSpPr>
            <p:nvPr/>
          </p:nvSpPr>
          <p:spPr bwMode="auto">
            <a:xfrm>
              <a:off x="8782051" y="950913"/>
              <a:ext cx="120650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"/>
            <p:cNvSpPr/>
            <p:nvPr/>
          </p:nvSpPr>
          <p:spPr bwMode="auto">
            <a:xfrm>
              <a:off x="8751888" y="950913"/>
              <a:ext cx="30163" cy="6032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Rectangle 17"/>
            <p:cNvSpPr>
              <a:spLocks noChangeArrowheads="1"/>
            </p:cNvSpPr>
            <p:nvPr/>
          </p:nvSpPr>
          <p:spPr bwMode="auto">
            <a:xfrm>
              <a:off x="8782051" y="1041400"/>
              <a:ext cx="120650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8"/>
            <p:cNvSpPr/>
            <p:nvPr/>
          </p:nvSpPr>
          <p:spPr bwMode="auto">
            <a:xfrm>
              <a:off x="8751888" y="1041400"/>
              <a:ext cx="30163" cy="6032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Rectangle 19"/>
            <p:cNvSpPr>
              <a:spLocks noChangeArrowheads="1"/>
            </p:cNvSpPr>
            <p:nvPr/>
          </p:nvSpPr>
          <p:spPr bwMode="auto">
            <a:xfrm>
              <a:off x="8782051" y="1131888"/>
              <a:ext cx="120650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20"/>
            <p:cNvSpPr/>
            <p:nvPr/>
          </p:nvSpPr>
          <p:spPr bwMode="auto">
            <a:xfrm>
              <a:off x="8751888" y="1131888"/>
              <a:ext cx="30163" cy="6032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21"/>
            <p:cNvSpPr>
              <a:spLocks noChangeArrowheads="1"/>
            </p:cNvSpPr>
            <p:nvPr/>
          </p:nvSpPr>
          <p:spPr bwMode="auto">
            <a:xfrm>
              <a:off x="8723313" y="1311275"/>
              <a:ext cx="179388" cy="60325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22"/>
            <p:cNvSpPr/>
            <p:nvPr/>
          </p:nvSpPr>
          <p:spPr bwMode="auto">
            <a:xfrm>
              <a:off x="8723313" y="1371600"/>
              <a:ext cx="179388" cy="180975"/>
            </a:xfrm>
            <a:custGeom>
              <a:avLst/>
              <a:gdLst>
                <a:gd name="T0" fmla="*/ 0 w 48"/>
                <a:gd name="T1" fmla="*/ 48 h 48"/>
                <a:gd name="T2" fmla="*/ 48 w 48"/>
                <a:gd name="T3" fmla="*/ 0 h 48"/>
                <a:gd name="T4" fmla="*/ 0 w 48"/>
                <a:gd name="T5" fmla="*/ 0 h 48"/>
                <a:gd name="T6" fmla="*/ 0 w 48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7" y="48"/>
                    <a:pt x="48" y="27"/>
                    <a:pt x="4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23"/>
            <p:cNvSpPr>
              <a:spLocks noChangeArrowheads="1"/>
            </p:cNvSpPr>
            <p:nvPr/>
          </p:nvSpPr>
          <p:spPr bwMode="auto">
            <a:xfrm>
              <a:off x="8542338" y="1311275"/>
              <a:ext cx="180975" cy="60325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24"/>
            <p:cNvSpPr/>
            <p:nvPr/>
          </p:nvSpPr>
          <p:spPr bwMode="auto">
            <a:xfrm>
              <a:off x="8542338" y="1371600"/>
              <a:ext cx="180975" cy="180975"/>
            </a:xfrm>
            <a:custGeom>
              <a:avLst/>
              <a:gdLst>
                <a:gd name="T0" fmla="*/ 0 w 48"/>
                <a:gd name="T1" fmla="*/ 0 h 48"/>
                <a:gd name="T2" fmla="*/ 48 w 48"/>
                <a:gd name="T3" fmla="*/ 48 h 48"/>
                <a:gd name="T4" fmla="*/ 48 w 48"/>
                <a:gd name="T5" fmla="*/ 0 h 48"/>
                <a:gd name="T6" fmla="*/ 0 w 48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cubicBezTo>
                    <a:pt x="0" y="27"/>
                    <a:pt x="21" y="48"/>
                    <a:pt x="48" y="48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25"/>
            <p:cNvSpPr/>
            <p:nvPr/>
          </p:nvSpPr>
          <p:spPr bwMode="auto">
            <a:xfrm>
              <a:off x="8421688" y="1311275"/>
              <a:ext cx="601663" cy="331788"/>
            </a:xfrm>
            <a:custGeom>
              <a:avLst/>
              <a:gdLst>
                <a:gd name="T0" fmla="*/ 80 w 160"/>
                <a:gd name="T1" fmla="*/ 76 h 88"/>
                <a:gd name="T2" fmla="*/ 12 w 160"/>
                <a:gd name="T3" fmla="*/ 0 h 88"/>
                <a:gd name="T4" fmla="*/ 0 w 160"/>
                <a:gd name="T5" fmla="*/ 0 h 88"/>
                <a:gd name="T6" fmla="*/ 80 w 160"/>
                <a:gd name="T7" fmla="*/ 88 h 88"/>
                <a:gd name="T8" fmla="*/ 160 w 160"/>
                <a:gd name="T9" fmla="*/ 0 h 88"/>
                <a:gd name="T10" fmla="*/ 148 w 160"/>
                <a:gd name="T11" fmla="*/ 0 h 88"/>
                <a:gd name="T12" fmla="*/ 80 w 160"/>
                <a:gd name="T13" fmla="*/ 7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88">
                  <a:moveTo>
                    <a:pt x="80" y="76"/>
                  </a:moveTo>
                  <a:cubicBezTo>
                    <a:pt x="38" y="76"/>
                    <a:pt x="12" y="42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9"/>
                    <a:pt x="31" y="88"/>
                    <a:pt x="80" y="88"/>
                  </a:cubicBezTo>
                  <a:cubicBezTo>
                    <a:pt x="129" y="88"/>
                    <a:pt x="160" y="49"/>
                    <a:pt x="160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42"/>
                    <a:pt x="122" y="76"/>
                    <a:pt x="80" y="76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26"/>
            <p:cNvSpPr>
              <a:spLocks noChangeArrowheads="1"/>
            </p:cNvSpPr>
            <p:nvPr/>
          </p:nvSpPr>
          <p:spPr bwMode="auto">
            <a:xfrm>
              <a:off x="8421688" y="1250950"/>
              <a:ext cx="60325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27"/>
            <p:cNvSpPr>
              <a:spLocks noChangeArrowheads="1"/>
            </p:cNvSpPr>
            <p:nvPr/>
          </p:nvSpPr>
          <p:spPr bwMode="auto">
            <a:xfrm>
              <a:off x="8963026" y="1250950"/>
              <a:ext cx="60325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6" name="组合 355"/>
          <p:cNvGrpSpPr/>
          <p:nvPr/>
        </p:nvGrpSpPr>
        <p:grpSpPr>
          <a:xfrm>
            <a:off x="6708776" y="920750"/>
            <a:ext cx="720725" cy="841375"/>
            <a:chOff x="6708776" y="920750"/>
            <a:chExt cx="720725" cy="841375"/>
          </a:xfrm>
        </p:grpSpPr>
        <p:sp>
          <p:nvSpPr>
            <p:cNvPr id="177" name="Freeform 28"/>
            <p:cNvSpPr/>
            <p:nvPr/>
          </p:nvSpPr>
          <p:spPr bwMode="auto">
            <a:xfrm>
              <a:off x="6708776" y="981075"/>
              <a:ext cx="720725" cy="781050"/>
            </a:xfrm>
            <a:custGeom>
              <a:avLst/>
              <a:gdLst>
                <a:gd name="T0" fmla="*/ 192 w 192"/>
                <a:gd name="T1" fmla="*/ 192 h 208"/>
                <a:gd name="T2" fmla="*/ 176 w 192"/>
                <a:gd name="T3" fmla="*/ 208 h 208"/>
                <a:gd name="T4" fmla="*/ 16 w 192"/>
                <a:gd name="T5" fmla="*/ 208 h 208"/>
                <a:gd name="T6" fmla="*/ 0 w 192"/>
                <a:gd name="T7" fmla="*/ 192 h 208"/>
                <a:gd name="T8" fmla="*/ 0 w 192"/>
                <a:gd name="T9" fmla="*/ 16 h 208"/>
                <a:gd name="T10" fmla="*/ 16 w 192"/>
                <a:gd name="T11" fmla="*/ 0 h 208"/>
                <a:gd name="T12" fmla="*/ 176 w 192"/>
                <a:gd name="T13" fmla="*/ 0 h 208"/>
                <a:gd name="T14" fmla="*/ 192 w 192"/>
                <a:gd name="T15" fmla="*/ 16 h 208"/>
                <a:gd name="T16" fmla="*/ 192 w 192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208">
                  <a:moveTo>
                    <a:pt x="192" y="192"/>
                  </a:moveTo>
                  <a:cubicBezTo>
                    <a:pt x="192" y="201"/>
                    <a:pt x="185" y="208"/>
                    <a:pt x="176" y="208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7" y="208"/>
                    <a:pt x="0" y="201"/>
                    <a:pt x="0" y="19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85" y="0"/>
                    <a:pt x="192" y="7"/>
                    <a:pt x="192" y="16"/>
                  </a:cubicBezTo>
                  <a:lnTo>
                    <a:pt x="192" y="192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29"/>
            <p:cNvSpPr/>
            <p:nvPr/>
          </p:nvSpPr>
          <p:spPr bwMode="auto">
            <a:xfrm>
              <a:off x="6708776" y="920750"/>
              <a:ext cx="720725" cy="781050"/>
            </a:xfrm>
            <a:custGeom>
              <a:avLst/>
              <a:gdLst>
                <a:gd name="T0" fmla="*/ 192 w 192"/>
                <a:gd name="T1" fmla="*/ 192 h 208"/>
                <a:gd name="T2" fmla="*/ 176 w 192"/>
                <a:gd name="T3" fmla="*/ 208 h 208"/>
                <a:gd name="T4" fmla="*/ 16 w 192"/>
                <a:gd name="T5" fmla="*/ 208 h 208"/>
                <a:gd name="T6" fmla="*/ 0 w 192"/>
                <a:gd name="T7" fmla="*/ 192 h 208"/>
                <a:gd name="T8" fmla="*/ 0 w 192"/>
                <a:gd name="T9" fmla="*/ 16 h 208"/>
                <a:gd name="T10" fmla="*/ 16 w 192"/>
                <a:gd name="T11" fmla="*/ 0 h 208"/>
                <a:gd name="T12" fmla="*/ 176 w 192"/>
                <a:gd name="T13" fmla="*/ 0 h 208"/>
                <a:gd name="T14" fmla="*/ 192 w 192"/>
                <a:gd name="T15" fmla="*/ 16 h 208"/>
                <a:gd name="T16" fmla="*/ 192 w 192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208">
                  <a:moveTo>
                    <a:pt x="192" y="192"/>
                  </a:moveTo>
                  <a:cubicBezTo>
                    <a:pt x="192" y="201"/>
                    <a:pt x="185" y="208"/>
                    <a:pt x="176" y="208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7" y="208"/>
                    <a:pt x="0" y="201"/>
                    <a:pt x="0" y="19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85" y="0"/>
                    <a:pt x="192" y="7"/>
                    <a:pt x="192" y="16"/>
                  </a:cubicBezTo>
                  <a:lnTo>
                    <a:pt x="192" y="192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Rectangle 30"/>
            <p:cNvSpPr>
              <a:spLocks noChangeArrowheads="1"/>
            </p:cNvSpPr>
            <p:nvPr/>
          </p:nvSpPr>
          <p:spPr bwMode="auto">
            <a:xfrm>
              <a:off x="7083426" y="1011238"/>
              <a:ext cx="271463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Rectangle 31"/>
            <p:cNvSpPr>
              <a:spLocks noChangeArrowheads="1"/>
            </p:cNvSpPr>
            <p:nvPr/>
          </p:nvSpPr>
          <p:spPr bwMode="auto">
            <a:xfrm>
              <a:off x="7083426" y="981075"/>
              <a:ext cx="271463" cy="301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Rectangle 32"/>
            <p:cNvSpPr>
              <a:spLocks noChangeArrowheads="1"/>
            </p:cNvSpPr>
            <p:nvPr/>
          </p:nvSpPr>
          <p:spPr bwMode="auto">
            <a:xfrm>
              <a:off x="6783388" y="1011238"/>
              <a:ext cx="271463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Rectangle 33"/>
            <p:cNvSpPr>
              <a:spLocks noChangeArrowheads="1"/>
            </p:cNvSpPr>
            <p:nvPr/>
          </p:nvSpPr>
          <p:spPr bwMode="auto">
            <a:xfrm>
              <a:off x="6783388" y="981075"/>
              <a:ext cx="271463" cy="301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Rectangle 34"/>
            <p:cNvSpPr>
              <a:spLocks noChangeArrowheads="1"/>
            </p:cNvSpPr>
            <p:nvPr/>
          </p:nvSpPr>
          <p:spPr bwMode="auto">
            <a:xfrm>
              <a:off x="6829426" y="1116013"/>
              <a:ext cx="28575" cy="5111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35"/>
            <p:cNvSpPr>
              <a:spLocks noChangeArrowheads="1"/>
            </p:cNvSpPr>
            <p:nvPr/>
          </p:nvSpPr>
          <p:spPr bwMode="auto">
            <a:xfrm>
              <a:off x="6783388" y="1506538"/>
              <a:ext cx="120650" cy="301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36"/>
            <p:cNvSpPr>
              <a:spLocks noChangeArrowheads="1"/>
            </p:cNvSpPr>
            <p:nvPr/>
          </p:nvSpPr>
          <p:spPr bwMode="auto">
            <a:xfrm>
              <a:off x="6783388" y="1536700"/>
              <a:ext cx="120650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37"/>
            <p:cNvSpPr>
              <a:spLocks noChangeArrowheads="1"/>
            </p:cNvSpPr>
            <p:nvPr/>
          </p:nvSpPr>
          <p:spPr bwMode="auto">
            <a:xfrm>
              <a:off x="6978651" y="1116013"/>
              <a:ext cx="30163" cy="5111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38"/>
            <p:cNvSpPr>
              <a:spLocks noChangeArrowheads="1"/>
            </p:cNvSpPr>
            <p:nvPr/>
          </p:nvSpPr>
          <p:spPr bwMode="auto">
            <a:xfrm>
              <a:off x="6934201" y="1296988"/>
              <a:ext cx="120650" cy="301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Rectangle 39"/>
            <p:cNvSpPr>
              <a:spLocks noChangeArrowheads="1"/>
            </p:cNvSpPr>
            <p:nvPr/>
          </p:nvSpPr>
          <p:spPr bwMode="auto">
            <a:xfrm>
              <a:off x="6934201" y="1327150"/>
              <a:ext cx="120650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40"/>
            <p:cNvSpPr>
              <a:spLocks noChangeArrowheads="1"/>
            </p:cNvSpPr>
            <p:nvPr/>
          </p:nvSpPr>
          <p:spPr bwMode="auto">
            <a:xfrm>
              <a:off x="7129463" y="1116013"/>
              <a:ext cx="30163" cy="5111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Rectangle 41"/>
            <p:cNvSpPr>
              <a:spLocks noChangeArrowheads="1"/>
            </p:cNvSpPr>
            <p:nvPr/>
          </p:nvSpPr>
          <p:spPr bwMode="auto">
            <a:xfrm>
              <a:off x="7083426" y="1417638"/>
              <a:ext cx="120650" cy="301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Rectangle 42"/>
            <p:cNvSpPr>
              <a:spLocks noChangeArrowheads="1"/>
            </p:cNvSpPr>
            <p:nvPr/>
          </p:nvSpPr>
          <p:spPr bwMode="auto">
            <a:xfrm>
              <a:off x="7083426" y="1447800"/>
              <a:ext cx="120650" cy="2857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Rectangle 43"/>
            <p:cNvSpPr>
              <a:spLocks noChangeArrowheads="1"/>
            </p:cNvSpPr>
            <p:nvPr/>
          </p:nvSpPr>
          <p:spPr bwMode="auto">
            <a:xfrm>
              <a:off x="7280276" y="1116013"/>
              <a:ext cx="30163" cy="5111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Rectangle 44"/>
            <p:cNvSpPr>
              <a:spLocks noChangeArrowheads="1"/>
            </p:cNvSpPr>
            <p:nvPr/>
          </p:nvSpPr>
          <p:spPr bwMode="auto">
            <a:xfrm>
              <a:off x="7234238" y="1176338"/>
              <a:ext cx="120650" cy="301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Rectangle 45"/>
            <p:cNvSpPr>
              <a:spLocks noChangeArrowheads="1"/>
            </p:cNvSpPr>
            <p:nvPr/>
          </p:nvSpPr>
          <p:spPr bwMode="auto">
            <a:xfrm>
              <a:off x="7234238" y="1206500"/>
              <a:ext cx="120650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3" name="组合 362"/>
          <p:cNvGrpSpPr/>
          <p:nvPr/>
        </p:nvGrpSpPr>
        <p:grpSpPr>
          <a:xfrm>
            <a:off x="4994276" y="3927475"/>
            <a:ext cx="842963" cy="841375"/>
            <a:chOff x="4994276" y="3927475"/>
            <a:chExt cx="842963" cy="841375"/>
          </a:xfrm>
        </p:grpSpPr>
        <p:sp>
          <p:nvSpPr>
            <p:cNvPr id="195" name="Oval 46"/>
            <p:cNvSpPr>
              <a:spLocks noChangeArrowheads="1"/>
            </p:cNvSpPr>
            <p:nvPr/>
          </p:nvSpPr>
          <p:spPr bwMode="auto">
            <a:xfrm>
              <a:off x="4994276" y="3927475"/>
              <a:ext cx="842963" cy="841375"/>
            </a:xfrm>
            <a:prstGeom prst="ellipse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47"/>
            <p:cNvSpPr/>
            <p:nvPr/>
          </p:nvSpPr>
          <p:spPr bwMode="auto">
            <a:xfrm>
              <a:off x="5070476" y="4002088"/>
              <a:ext cx="346075" cy="346075"/>
            </a:xfrm>
            <a:custGeom>
              <a:avLst/>
              <a:gdLst>
                <a:gd name="T0" fmla="*/ 8 w 92"/>
                <a:gd name="T1" fmla="*/ 92 h 92"/>
                <a:gd name="T2" fmla="*/ 0 w 92"/>
                <a:gd name="T3" fmla="*/ 92 h 92"/>
                <a:gd name="T4" fmla="*/ 92 w 92"/>
                <a:gd name="T5" fmla="*/ 0 h 92"/>
                <a:gd name="T6" fmla="*/ 92 w 92"/>
                <a:gd name="T7" fmla="*/ 8 h 92"/>
                <a:gd name="T8" fmla="*/ 8 w 92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8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46" y="8"/>
                    <a:pt x="8" y="46"/>
                    <a:pt x="8" y="92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48"/>
            <p:cNvSpPr/>
            <p:nvPr/>
          </p:nvSpPr>
          <p:spPr bwMode="auto">
            <a:xfrm>
              <a:off x="5416551" y="4348163"/>
              <a:ext cx="344488" cy="346075"/>
            </a:xfrm>
            <a:custGeom>
              <a:avLst/>
              <a:gdLst>
                <a:gd name="T0" fmla="*/ 0 w 92"/>
                <a:gd name="T1" fmla="*/ 92 h 92"/>
                <a:gd name="T2" fmla="*/ 0 w 92"/>
                <a:gd name="T3" fmla="*/ 84 h 92"/>
                <a:gd name="T4" fmla="*/ 84 w 92"/>
                <a:gd name="T5" fmla="*/ 0 h 92"/>
                <a:gd name="T6" fmla="*/ 92 w 92"/>
                <a:gd name="T7" fmla="*/ 0 h 92"/>
                <a:gd name="T8" fmla="*/ 0 w 92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0" y="92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6" y="84"/>
                    <a:pt x="84" y="46"/>
                    <a:pt x="84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51"/>
                    <a:pt x="51" y="92"/>
                    <a:pt x="0" y="92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49"/>
            <p:cNvSpPr/>
            <p:nvPr/>
          </p:nvSpPr>
          <p:spPr bwMode="auto">
            <a:xfrm>
              <a:off x="5416551" y="4348163"/>
              <a:ext cx="239713" cy="239713"/>
            </a:xfrm>
            <a:custGeom>
              <a:avLst/>
              <a:gdLst>
                <a:gd name="T0" fmla="*/ 0 w 64"/>
                <a:gd name="T1" fmla="*/ 64 h 64"/>
                <a:gd name="T2" fmla="*/ 0 w 64"/>
                <a:gd name="T3" fmla="*/ 56 h 64"/>
                <a:gd name="T4" fmla="*/ 56 w 64"/>
                <a:gd name="T5" fmla="*/ 0 h 64"/>
                <a:gd name="T6" fmla="*/ 64 w 64"/>
                <a:gd name="T7" fmla="*/ 0 h 64"/>
                <a:gd name="T8" fmla="*/ 0 w 64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64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31" y="56"/>
                    <a:pt x="56" y="31"/>
                    <a:pt x="56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5"/>
                    <a:pt x="35" y="64"/>
                    <a:pt x="0" y="64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50"/>
            <p:cNvSpPr/>
            <p:nvPr/>
          </p:nvSpPr>
          <p:spPr bwMode="auto">
            <a:xfrm>
              <a:off x="5175251" y="4106863"/>
              <a:ext cx="241300" cy="241300"/>
            </a:xfrm>
            <a:custGeom>
              <a:avLst/>
              <a:gdLst>
                <a:gd name="T0" fmla="*/ 8 w 64"/>
                <a:gd name="T1" fmla="*/ 64 h 64"/>
                <a:gd name="T2" fmla="*/ 0 w 64"/>
                <a:gd name="T3" fmla="*/ 64 h 64"/>
                <a:gd name="T4" fmla="*/ 64 w 64"/>
                <a:gd name="T5" fmla="*/ 0 h 64"/>
                <a:gd name="T6" fmla="*/ 64 w 64"/>
                <a:gd name="T7" fmla="*/ 8 h 64"/>
                <a:gd name="T8" fmla="*/ 8 w 64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8" y="64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29"/>
                    <a:pt x="29" y="0"/>
                    <a:pt x="64" y="0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33" y="8"/>
                    <a:pt x="8" y="33"/>
                    <a:pt x="8" y="64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Oval 51"/>
            <p:cNvSpPr>
              <a:spLocks noChangeArrowheads="1"/>
            </p:cNvSpPr>
            <p:nvPr/>
          </p:nvSpPr>
          <p:spPr bwMode="auto">
            <a:xfrm>
              <a:off x="5280026" y="4213225"/>
              <a:ext cx="271463" cy="269875"/>
            </a:xfrm>
            <a:prstGeom prst="ellipse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Oval 52"/>
            <p:cNvSpPr>
              <a:spLocks noChangeArrowheads="1"/>
            </p:cNvSpPr>
            <p:nvPr/>
          </p:nvSpPr>
          <p:spPr bwMode="auto">
            <a:xfrm>
              <a:off x="5310188" y="4241800"/>
              <a:ext cx="211138" cy="211138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Oval 53"/>
            <p:cNvSpPr>
              <a:spLocks noChangeArrowheads="1"/>
            </p:cNvSpPr>
            <p:nvPr/>
          </p:nvSpPr>
          <p:spPr bwMode="auto">
            <a:xfrm>
              <a:off x="5386388" y="4318000"/>
              <a:ext cx="58738" cy="603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5" name="组合 354"/>
          <p:cNvGrpSpPr/>
          <p:nvPr/>
        </p:nvGrpSpPr>
        <p:grpSpPr>
          <a:xfrm>
            <a:off x="4935538" y="1011238"/>
            <a:ext cx="962026" cy="750888"/>
            <a:chOff x="4935538" y="1011238"/>
            <a:chExt cx="962026" cy="750888"/>
          </a:xfrm>
        </p:grpSpPr>
        <p:sp>
          <p:nvSpPr>
            <p:cNvPr id="203" name="Rectangle 54"/>
            <p:cNvSpPr>
              <a:spLocks noChangeArrowheads="1"/>
            </p:cNvSpPr>
            <p:nvPr/>
          </p:nvSpPr>
          <p:spPr bwMode="auto">
            <a:xfrm>
              <a:off x="5761038" y="1447800"/>
              <a:ext cx="76200" cy="30003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5"/>
            <p:cNvSpPr/>
            <p:nvPr/>
          </p:nvSpPr>
          <p:spPr bwMode="auto">
            <a:xfrm>
              <a:off x="5837238" y="1447800"/>
              <a:ext cx="30163" cy="28575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0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8" y="4"/>
                    <a:pt x="4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lnTo>
                    <a:pt x="8" y="8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6"/>
            <p:cNvSpPr/>
            <p:nvPr/>
          </p:nvSpPr>
          <p:spPr bwMode="auto">
            <a:xfrm>
              <a:off x="5837238" y="1717675"/>
              <a:ext cx="30163" cy="30163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4" y="8"/>
                    <a:pt x="8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Rectangle 57"/>
            <p:cNvSpPr>
              <a:spLocks noChangeArrowheads="1"/>
            </p:cNvSpPr>
            <p:nvPr/>
          </p:nvSpPr>
          <p:spPr bwMode="auto">
            <a:xfrm>
              <a:off x="5837238" y="1476375"/>
              <a:ext cx="30163" cy="241300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Rectangle 58"/>
            <p:cNvSpPr>
              <a:spLocks noChangeArrowheads="1"/>
            </p:cNvSpPr>
            <p:nvPr/>
          </p:nvSpPr>
          <p:spPr bwMode="auto">
            <a:xfrm>
              <a:off x="5730876" y="1447800"/>
              <a:ext cx="30163" cy="300038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Rectangle 59"/>
            <p:cNvSpPr>
              <a:spLocks noChangeArrowheads="1"/>
            </p:cNvSpPr>
            <p:nvPr/>
          </p:nvSpPr>
          <p:spPr bwMode="auto">
            <a:xfrm>
              <a:off x="5867401" y="1506538"/>
              <a:ext cx="30163" cy="180975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Rectangle 60"/>
            <p:cNvSpPr>
              <a:spLocks noChangeArrowheads="1"/>
            </p:cNvSpPr>
            <p:nvPr/>
          </p:nvSpPr>
          <p:spPr bwMode="auto">
            <a:xfrm>
              <a:off x="5700713" y="1447800"/>
              <a:ext cx="30163" cy="300038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61"/>
            <p:cNvSpPr/>
            <p:nvPr/>
          </p:nvSpPr>
          <p:spPr bwMode="auto">
            <a:xfrm>
              <a:off x="5700713" y="1431925"/>
              <a:ext cx="30163" cy="15875"/>
            </a:xfrm>
            <a:custGeom>
              <a:avLst/>
              <a:gdLst>
                <a:gd name="T0" fmla="*/ 8 w 8"/>
                <a:gd name="T1" fmla="*/ 4 h 4"/>
                <a:gd name="T2" fmla="*/ 4 w 8"/>
                <a:gd name="T3" fmla="*/ 0 h 4"/>
                <a:gd name="T4" fmla="*/ 0 w 8"/>
                <a:gd name="T5" fmla="*/ 4 h 4"/>
                <a:gd name="T6" fmla="*/ 8 w 8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lnTo>
                    <a:pt x="8" y="4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62"/>
            <p:cNvSpPr/>
            <p:nvPr/>
          </p:nvSpPr>
          <p:spPr bwMode="auto">
            <a:xfrm>
              <a:off x="5700713" y="1747838"/>
              <a:ext cx="30163" cy="14288"/>
            </a:xfrm>
            <a:custGeom>
              <a:avLst/>
              <a:gdLst>
                <a:gd name="T0" fmla="*/ 8 w 8"/>
                <a:gd name="T1" fmla="*/ 0 h 4"/>
                <a:gd name="T2" fmla="*/ 4 w 8"/>
                <a:gd name="T3" fmla="*/ 4 h 4"/>
                <a:gd name="T4" fmla="*/ 0 w 8"/>
                <a:gd name="T5" fmla="*/ 0 h 4"/>
                <a:gd name="T6" fmla="*/ 8 w 8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8" y="2"/>
                    <a:pt x="6" y="4"/>
                    <a:pt x="4" y="4"/>
                  </a:cubicBezTo>
                  <a:cubicBezTo>
                    <a:pt x="2" y="4"/>
                    <a:pt x="0" y="2"/>
                    <a:pt x="0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Rectangle 63"/>
            <p:cNvSpPr>
              <a:spLocks noChangeArrowheads="1"/>
            </p:cNvSpPr>
            <p:nvPr/>
          </p:nvSpPr>
          <p:spPr bwMode="auto">
            <a:xfrm>
              <a:off x="4994276" y="1447800"/>
              <a:ext cx="76200" cy="30003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64"/>
            <p:cNvSpPr/>
            <p:nvPr/>
          </p:nvSpPr>
          <p:spPr bwMode="auto">
            <a:xfrm>
              <a:off x="4964113" y="1447800"/>
              <a:ext cx="30163" cy="28575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8 w 8"/>
                <a:gd name="T5" fmla="*/ 8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0" y="4"/>
                    <a:pt x="4" y="0"/>
                    <a:pt x="8" y="0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65"/>
            <p:cNvSpPr/>
            <p:nvPr/>
          </p:nvSpPr>
          <p:spPr bwMode="auto">
            <a:xfrm>
              <a:off x="4964113" y="1717675"/>
              <a:ext cx="30163" cy="30163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8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4" y="8"/>
                    <a:pt x="0" y="4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" y="8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Rectangle 66"/>
            <p:cNvSpPr>
              <a:spLocks noChangeArrowheads="1"/>
            </p:cNvSpPr>
            <p:nvPr/>
          </p:nvSpPr>
          <p:spPr bwMode="auto">
            <a:xfrm>
              <a:off x="4964113" y="1476375"/>
              <a:ext cx="30163" cy="241300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Rectangle 67"/>
            <p:cNvSpPr>
              <a:spLocks noChangeArrowheads="1"/>
            </p:cNvSpPr>
            <p:nvPr/>
          </p:nvSpPr>
          <p:spPr bwMode="auto">
            <a:xfrm>
              <a:off x="5070476" y="1447800"/>
              <a:ext cx="30163" cy="300038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Rectangle 68"/>
            <p:cNvSpPr>
              <a:spLocks noChangeArrowheads="1"/>
            </p:cNvSpPr>
            <p:nvPr/>
          </p:nvSpPr>
          <p:spPr bwMode="auto">
            <a:xfrm>
              <a:off x="4935538" y="1506538"/>
              <a:ext cx="28575" cy="180975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Rectangle 69"/>
            <p:cNvSpPr>
              <a:spLocks noChangeArrowheads="1"/>
            </p:cNvSpPr>
            <p:nvPr/>
          </p:nvSpPr>
          <p:spPr bwMode="auto">
            <a:xfrm>
              <a:off x="5100638" y="1447800"/>
              <a:ext cx="30163" cy="300038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70"/>
            <p:cNvSpPr/>
            <p:nvPr/>
          </p:nvSpPr>
          <p:spPr bwMode="auto">
            <a:xfrm>
              <a:off x="5100638" y="1431925"/>
              <a:ext cx="30163" cy="15875"/>
            </a:xfrm>
            <a:custGeom>
              <a:avLst/>
              <a:gdLst>
                <a:gd name="T0" fmla="*/ 0 w 8"/>
                <a:gd name="T1" fmla="*/ 4 h 4"/>
                <a:gd name="T2" fmla="*/ 4 w 8"/>
                <a:gd name="T3" fmla="*/ 0 h 4"/>
                <a:gd name="T4" fmla="*/ 8 w 8"/>
                <a:gd name="T5" fmla="*/ 4 h 4"/>
                <a:gd name="T6" fmla="*/ 0 w 8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71"/>
            <p:cNvSpPr/>
            <p:nvPr/>
          </p:nvSpPr>
          <p:spPr bwMode="auto">
            <a:xfrm>
              <a:off x="5100638" y="1747838"/>
              <a:ext cx="30163" cy="14288"/>
            </a:xfrm>
            <a:custGeom>
              <a:avLst/>
              <a:gdLst>
                <a:gd name="T0" fmla="*/ 0 w 8"/>
                <a:gd name="T1" fmla="*/ 0 h 4"/>
                <a:gd name="T2" fmla="*/ 4 w 8"/>
                <a:gd name="T3" fmla="*/ 4 h 4"/>
                <a:gd name="T4" fmla="*/ 8 w 8"/>
                <a:gd name="T5" fmla="*/ 0 h 4"/>
                <a:gd name="T6" fmla="*/ 0 w 8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2"/>
                    <a:pt x="2" y="4"/>
                    <a:pt x="4" y="4"/>
                  </a:cubicBezTo>
                  <a:cubicBezTo>
                    <a:pt x="6" y="4"/>
                    <a:pt x="8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72"/>
            <p:cNvSpPr/>
            <p:nvPr/>
          </p:nvSpPr>
          <p:spPr bwMode="auto">
            <a:xfrm>
              <a:off x="5010151" y="1041400"/>
              <a:ext cx="811213" cy="406400"/>
            </a:xfrm>
            <a:custGeom>
              <a:avLst/>
              <a:gdLst>
                <a:gd name="T0" fmla="*/ 216 w 216"/>
                <a:gd name="T1" fmla="*/ 108 h 108"/>
                <a:gd name="T2" fmla="*/ 200 w 216"/>
                <a:gd name="T3" fmla="*/ 108 h 108"/>
                <a:gd name="T4" fmla="*/ 108 w 216"/>
                <a:gd name="T5" fmla="*/ 16 h 108"/>
                <a:gd name="T6" fmla="*/ 16 w 216"/>
                <a:gd name="T7" fmla="*/ 108 h 108"/>
                <a:gd name="T8" fmla="*/ 0 w 216"/>
                <a:gd name="T9" fmla="*/ 108 h 108"/>
                <a:gd name="T10" fmla="*/ 108 w 216"/>
                <a:gd name="T11" fmla="*/ 0 h 108"/>
                <a:gd name="T12" fmla="*/ 216 w 216"/>
                <a:gd name="T1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08">
                  <a:moveTo>
                    <a:pt x="216" y="108"/>
                  </a:moveTo>
                  <a:cubicBezTo>
                    <a:pt x="200" y="108"/>
                    <a:pt x="200" y="108"/>
                    <a:pt x="200" y="108"/>
                  </a:cubicBezTo>
                  <a:cubicBezTo>
                    <a:pt x="200" y="57"/>
                    <a:pt x="159" y="16"/>
                    <a:pt x="108" y="16"/>
                  </a:cubicBezTo>
                  <a:cubicBezTo>
                    <a:pt x="57" y="16"/>
                    <a:pt x="16" y="57"/>
                    <a:pt x="16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48"/>
                    <a:pt x="48" y="0"/>
                    <a:pt x="108" y="0"/>
                  </a:cubicBezTo>
                  <a:cubicBezTo>
                    <a:pt x="168" y="0"/>
                    <a:pt x="216" y="48"/>
                    <a:pt x="216" y="10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73"/>
            <p:cNvSpPr/>
            <p:nvPr/>
          </p:nvSpPr>
          <p:spPr bwMode="auto">
            <a:xfrm>
              <a:off x="5070476" y="1011238"/>
              <a:ext cx="690563" cy="239713"/>
            </a:xfrm>
            <a:custGeom>
              <a:avLst/>
              <a:gdLst>
                <a:gd name="T0" fmla="*/ 160 w 184"/>
                <a:gd name="T1" fmla="*/ 64 h 64"/>
                <a:gd name="T2" fmla="*/ 92 w 184"/>
                <a:gd name="T3" fmla="*/ 32 h 64"/>
                <a:gd name="T4" fmla="*/ 24 w 184"/>
                <a:gd name="T5" fmla="*/ 64 h 64"/>
                <a:gd name="T6" fmla="*/ 0 w 184"/>
                <a:gd name="T7" fmla="*/ 44 h 64"/>
                <a:gd name="T8" fmla="*/ 92 w 184"/>
                <a:gd name="T9" fmla="*/ 0 h 64"/>
                <a:gd name="T10" fmla="*/ 184 w 184"/>
                <a:gd name="T11" fmla="*/ 44 h 64"/>
                <a:gd name="T12" fmla="*/ 160 w 184"/>
                <a:gd name="T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64">
                  <a:moveTo>
                    <a:pt x="160" y="64"/>
                  </a:moveTo>
                  <a:cubicBezTo>
                    <a:pt x="144" y="43"/>
                    <a:pt x="119" y="32"/>
                    <a:pt x="92" y="32"/>
                  </a:cubicBezTo>
                  <a:cubicBezTo>
                    <a:pt x="65" y="32"/>
                    <a:pt x="40" y="43"/>
                    <a:pt x="24" y="6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2" y="15"/>
                    <a:pt x="55" y="0"/>
                    <a:pt x="92" y="0"/>
                  </a:cubicBezTo>
                  <a:cubicBezTo>
                    <a:pt x="129" y="0"/>
                    <a:pt x="162" y="15"/>
                    <a:pt x="184" y="44"/>
                  </a:cubicBezTo>
                  <a:lnTo>
                    <a:pt x="160" y="64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9" name="组合 358"/>
          <p:cNvGrpSpPr/>
          <p:nvPr/>
        </p:nvGrpSpPr>
        <p:grpSpPr>
          <a:xfrm>
            <a:off x="5070476" y="2333625"/>
            <a:ext cx="690563" cy="931863"/>
            <a:chOff x="5070476" y="2333625"/>
            <a:chExt cx="690563" cy="931863"/>
          </a:xfrm>
        </p:grpSpPr>
        <p:sp>
          <p:nvSpPr>
            <p:cNvPr id="223" name="Freeform 74"/>
            <p:cNvSpPr/>
            <p:nvPr/>
          </p:nvSpPr>
          <p:spPr bwMode="auto">
            <a:xfrm>
              <a:off x="5070476" y="2333625"/>
              <a:ext cx="690563" cy="931863"/>
            </a:xfrm>
            <a:custGeom>
              <a:avLst/>
              <a:gdLst>
                <a:gd name="T0" fmla="*/ 184 w 184"/>
                <a:gd name="T1" fmla="*/ 232 h 248"/>
                <a:gd name="T2" fmla="*/ 168 w 184"/>
                <a:gd name="T3" fmla="*/ 248 h 248"/>
                <a:gd name="T4" fmla="*/ 16 w 184"/>
                <a:gd name="T5" fmla="*/ 248 h 248"/>
                <a:gd name="T6" fmla="*/ 0 w 184"/>
                <a:gd name="T7" fmla="*/ 232 h 248"/>
                <a:gd name="T8" fmla="*/ 0 w 184"/>
                <a:gd name="T9" fmla="*/ 16 h 248"/>
                <a:gd name="T10" fmla="*/ 16 w 184"/>
                <a:gd name="T11" fmla="*/ 0 h 248"/>
                <a:gd name="T12" fmla="*/ 168 w 184"/>
                <a:gd name="T13" fmla="*/ 0 h 248"/>
                <a:gd name="T14" fmla="*/ 184 w 184"/>
                <a:gd name="T15" fmla="*/ 16 h 248"/>
                <a:gd name="T16" fmla="*/ 184 w 184"/>
                <a:gd name="T17" fmla="*/ 23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248">
                  <a:moveTo>
                    <a:pt x="184" y="232"/>
                  </a:moveTo>
                  <a:cubicBezTo>
                    <a:pt x="184" y="241"/>
                    <a:pt x="177" y="248"/>
                    <a:pt x="168" y="248"/>
                  </a:cubicBezTo>
                  <a:cubicBezTo>
                    <a:pt x="16" y="248"/>
                    <a:pt x="16" y="248"/>
                    <a:pt x="16" y="248"/>
                  </a:cubicBezTo>
                  <a:cubicBezTo>
                    <a:pt x="7" y="248"/>
                    <a:pt x="0" y="241"/>
                    <a:pt x="0" y="23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77" y="0"/>
                    <a:pt x="184" y="7"/>
                    <a:pt x="184" y="16"/>
                  </a:cubicBezTo>
                  <a:lnTo>
                    <a:pt x="184" y="232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75"/>
            <p:cNvSpPr/>
            <p:nvPr/>
          </p:nvSpPr>
          <p:spPr bwMode="auto">
            <a:xfrm>
              <a:off x="5100638" y="2363788"/>
              <a:ext cx="630238" cy="871538"/>
            </a:xfrm>
            <a:custGeom>
              <a:avLst/>
              <a:gdLst>
                <a:gd name="T0" fmla="*/ 168 w 168"/>
                <a:gd name="T1" fmla="*/ 216 h 232"/>
                <a:gd name="T2" fmla="*/ 152 w 168"/>
                <a:gd name="T3" fmla="*/ 232 h 232"/>
                <a:gd name="T4" fmla="*/ 16 w 168"/>
                <a:gd name="T5" fmla="*/ 232 h 232"/>
                <a:gd name="T6" fmla="*/ 0 w 168"/>
                <a:gd name="T7" fmla="*/ 216 h 232"/>
                <a:gd name="T8" fmla="*/ 0 w 168"/>
                <a:gd name="T9" fmla="*/ 16 h 232"/>
                <a:gd name="T10" fmla="*/ 16 w 168"/>
                <a:gd name="T11" fmla="*/ 0 h 232"/>
                <a:gd name="T12" fmla="*/ 152 w 168"/>
                <a:gd name="T13" fmla="*/ 0 h 232"/>
                <a:gd name="T14" fmla="*/ 168 w 168"/>
                <a:gd name="T15" fmla="*/ 16 h 232"/>
                <a:gd name="T16" fmla="*/ 168 w 168"/>
                <a:gd name="T17" fmla="*/ 21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232">
                  <a:moveTo>
                    <a:pt x="168" y="216"/>
                  </a:moveTo>
                  <a:cubicBezTo>
                    <a:pt x="168" y="225"/>
                    <a:pt x="161" y="232"/>
                    <a:pt x="152" y="232"/>
                  </a:cubicBezTo>
                  <a:cubicBezTo>
                    <a:pt x="16" y="232"/>
                    <a:pt x="16" y="232"/>
                    <a:pt x="16" y="232"/>
                  </a:cubicBezTo>
                  <a:cubicBezTo>
                    <a:pt x="7" y="232"/>
                    <a:pt x="0" y="225"/>
                    <a:pt x="0" y="2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61" y="0"/>
                    <a:pt x="168" y="7"/>
                    <a:pt x="168" y="16"/>
                  </a:cubicBezTo>
                  <a:lnTo>
                    <a:pt x="168" y="216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Oval 76"/>
            <p:cNvSpPr>
              <a:spLocks noChangeArrowheads="1"/>
            </p:cNvSpPr>
            <p:nvPr/>
          </p:nvSpPr>
          <p:spPr bwMode="auto">
            <a:xfrm>
              <a:off x="5160963" y="2663825"/>
              <a:ext cx="509588" cy="511175"/>
            </a:xfrm>
            <a:prstGeom prst="ellipse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Oval 77"/>
            <p:cNvSpPr>
              <a:spLocks noChangeArrowheads="1"/>
            </p:cNvSpPr>
            <p:nvPr/>
          </p:nvSpPr>
          <p:spPr bwMode="auto">
            <a:xfrm>
              <a:off x="5219701" y="2724150"/>
              <a:ext cx="392113" cy="3905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Oval 78"/>
            <p:cNvSpPr>
              <a:spLocks noChangeArrowheads="1"/>
            </p:cNvSpPr>
            <p:nvPr/>
          </p:nvSpPr>
          <p:spPr bwMode="auto">
            <a:xfrm>
              <a:off x="5295901" y="2800350"/>
              <a:ext cx="239713" cy="239713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Oval 79"/>
            <p:cNvSpPr>
              <a:spLocks noChangeArrowheads="1"/>
            </p:cNvSpPr>
            <p:nvPr/>
          </p:nvSpPr>
          <p:spPr bwMode="auto">
            <a:xfrm>
              <a:off x="5370513" y="2874963"/>
              <a:ext cx="90488" cy="90488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Oval 80"/>
            <p:cNvSpPr>
              <a:spLocks noChangeArrowheads="1"/>
            </p:cNvSpPr>
            <p:nvPr/>
          </p:nvSpPr>
          <p:spPr bwMode="auto">
            <a:xfrm>
              <a:off x="5310188" y="2424113"/>
              <a:ext cx="211138" cy="209550"/>
            </a:xfrm>
            <a:prstGeom prst="ellipse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Oval 81"/>
            <p:cNvSpPr>
              <a:spLocks noChangeArrowheads="1"/>
            </p:cNvSpPr>
            <p:nvPr/>
          </p:nvSpPr>
          <p:spPr bwMode="auto">
            <a:xfrm>
              <a:off x="5356226" y="2468563"/>
              <a:ext cx="119063" cy="12065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Oval 82"/>
            <p:cNvSpPr>
              <a:spLocks noChangeArrowheads="1"/>
            </p:cNvSpPr>
            <p:nvPr/>
          </p:nvSpPr>
          <p:spPr bwMode="auto">
            <a:xfrm>
              <a:off x="5386388" y="2498725"/>
              <a:ext cx="58738" cy="603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Rectangle 83"/>
            <p:cNvSpPr>
              <a:spLocks noChangeArrowheads="1"/>
            </p:cNvSpPr>
            <p:nvPr/>
          </p:nvSpPr>
          <p:spPr bwMode="auto">
            <a:xfrm>
              <a:off x="5670551" y="3175000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Rectangle 84"/>
            <p:cNvSpPr>
              <a:spLocks noChangeArrowheads="1"/>
            </p:cNvSpPr>
            <p:nvPr/>
          </p:nvSpPr>
          <p:spPr bwMode="auto">
            <a:xfrm>
              <a:off x="5670551" y="2393950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Rectangle 85"/>
            <p:cNvSpPr>
              <a:spLocks noChangeArrowheads="1"/>
            </p:cNvSpPr>
            <p:nvPr/>
          </p:nvSpPr>
          <p:spPr bwMode="auto">
            <a:xfrm>
              <a:off x="5130801" y="2393950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86"/>
            <p:cNvSpPr>
              <a:spLocks noChangeArrowheads="1"/>
            </p:cNvSpPr>
            <p:nvPr/>
          </p:nvSpPr>
          <p:spPr bwMode="auto">
            <a:xfrm>
              <a:off x="5130801" y="3175000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0" name="组合 359"/>
          <p:cNvGrpSpPr/>
          <p:nvPr/>
        </p:nvGrpSpPr>
        <p:grpSpPr>
          <a:xfrm>
            <a:off x="6769101" y="2303463"/>
            <a:ext cx="600075" cy="962025"/>
            <a:chOff x="6769101" y="2303463"/>
            <a:chExt cx="600075" cy="962025"/>
          </a:xfrm>
        </p:grpSpPr>
        <p:sp>
          <p:nvSpPr>
            <p:cNvPr id="236" name="Freeform 87"/>
            <p:cNvSpPr/>
            <p:nvPr/>
          </p:nvSpPr>
          <p:spPr bwMode="auto">
            <a:xfrm>
              <a:off x="6769101" y="2333625"/>
              <a:ext cx="600075" cy="931863"/>
            </a:xfrm>
            <a:custGeom>
              <a:avLst/>
              <a:gdLst>
                <a:gd name="T0" fmla="*/ 160 w 160"/>
                <a:gd name="T1" fmla="*/ 232 h 248"/>
                <a:gd name="T2" fmla="*/ 144 w 160"/>
                <a:gd name="T3" fmla="*/ 248 h 248"/>
                <a:gd name="T4" fmla="*/ 16 w 160"/>
                <a:gd name="T5" fmla="*/ 248 h 248"/>
                <a:gd name="T6" fmla="*/ 0 w 160"/>
                <a:gd name="T7" fmla="*/ 232 h 248"/>
                <a:gd name="T8" fmla="*/ 0 w 160"/>
                <a:gd name="T9" fmla="*/ 16 h 248"/>
                <a:gd name="T10" fmla="*/ 16 w 160"/>
                <a:gd name="T11" fmla="*/ 0 h 248"/>
                <a:gd name="T12" fmla="*/ 144 w 160"/>
                <a:gd name="T13" fmla="*/ 0 h 248"/>
                <a:gd name="T14" fmla="*/ 160 w 160"/>
                <a:gd name="T15" fmla="*/ 16 h 248"/>
                <a:gd name="T16" fmla="*/ 160 w 160"/>
                <a:gd name="T17" fmla="*/ 23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248">
                  <a:moveTo>
                    <a:pt x="160" y="232"/>
                  </a:moveTo>
                  <a:cubicBezTo>
                    <a:pt x="160" y="241"/>
                    <a:pt x="153" y="248"/>
                    <a:pt x="144" y="248"/>
                  </a:cubicBezTo>
                  <a:cubicBezTo>
                    <a:pt x="16" y="248"/>
                    <a:pt x="16" y="248"/>
                    <a:pt x="16" y="248"/>
                  </a:cubicBezTo>
                  <a:cubicBezTo>
                    <a:pt x="7" y="248"/>
                    <a:pt x="0" y="241"/>
                    <a:pt x="0" y="23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53" y="0"/>
                    <a:pt x="160" y="7"/>
                    <a:pt x="160" y="16"/>
                  </a:cubicBezTo>
                  <a:lnTo>
                    <a:pt x="160" y="232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88"/>
            <p:cNvSpPr/>
            <p:nvPr/>
          </p:nvSpPr>
          <p:spPr bwMode="auto">
            <a:xfrm>
              <a:off x="6769101" y="2303463"/>
              <a:ext cx="600075" cy="931863"/>
            </a:xfrm>
            <a:custGeom>
              <a:avLst/>
              <a:gdLst>
                <a:gd name="T0" fmla="*/ 160 w 160"/>
                <a:gd name="T1" fmla="*/ 232 h 248"/>
                <a:gd name="T2" fmla="*/ 144 w 160"/>
                <a:gd name="T3" fmla="*/ 248 h 248"/>
                <a:gd name="T4" fmla="*/ 16 w 160"/>
                <a:gd name="T5" fmla="*/ 248 h 248"/>
                <a:gd name="T6" fmla="*/ 0 w 160"/>
                <a:gd name="T7" fmla="*/ 232 h 248"/>
                <a:gd name="T8" fmla="*/ 0 w 160"/>
                <a:gd name="T9" fmla="*/ 16 h 248"/>
                <a:gd name="T10" fmla="*/ 16 w 160"/>
                <a:gd name="T11" fmla="*/ 0 h 248"/>
                <a:gd name="T12" fmla="*/ 144 w 160"/>
                <a:gd name="T13" fmla="*/ 0 h 248"/>
                <a:gd name="T14" fmla="*/ 160 w 160"/>
                <a:gd name="T15" fmla="*/ 16 h 248"/>
                <a:gd name="T16" fmla="*/ 160 w 160"/>
                <a:gd name="T17" fmla="*/ 23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248">
                  <a:moveTo>
                    <a:pt x="160" y="232"/>
                  </a:moveTo>
                  <a:cubicBezTo>
                    <a:pt x="160" y="241"/>
                    <a:pt x="153" y="248"/>
                    <a:pt x="144" y="248"/>
                  </a:cubicBezTo>
                  <a:cubicBezTo>
                    <a:pt x="16" y="248"/>
                    <a:pt x="16" y="248"/>
                    <a:pt x="16" y="248"/>
                  </a:cubicBezTo>
                  <a:cubicBezTo>
                    <a:pt x="7" y="248"/>
                    <a:pt x="0" y="241"/>
                    <a:pt x="0" y="23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53" y="0"/>
                    <a:pt x="160" y="7"/>
                    <a:pt x="160" y="16"/>
                  </a:cubicBezTo>
                  <a:lnTo>
                    <a:pt x="160" y="232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89"/>
            <p:cNvSpPr/>
            <p:nvPr/>
          </p:nvSpPr>
          <p:spPr bwMode="auto">
            <a:xfrm>
              <a:off x="6829426" y="2363788"/>
              <a:ext cx="481013" cy="300038"/>
            </a:xfrm>
            <a:custGeom>
              <a:avLst/>
              <a:gdLst>
                <a:gd name="T0" fmla="*/ 128 w 128"/>
                <a:gd name="T1" fmla="*/ 72 h 80"/>
                <a:gd name="T2" fmla="*/ 120 w 128"/>
                <a:gd name="T3" fmla="*/ 80 h 80"/>
                <a:gd name="T4" fmla="*/ 8 w 128"/>
                <a:gd name="T5" fmla="*/ 80 h 80"/>
                <a:gd name="T6" fmla="*/ 0 w 128"/>
                <a:gd name="T7" fmla="*/ 72 h 80"/>
                <a:gd name="T8" fmla="*/ 0 w 128"/>
                <a:gd name="T9" fmla="*/ 8 h 80"/>
                <a:gd name="T10" fmla="*/ 8 w 128"/>
                <a:gd name="T11" fmla="*/ 0 h 80"/>
                <a:gd name="T12" fmla="*/ 120 w 128"/>
                <a:gd name="T13" fmla="*/ 0 h 80"/>
                <a:gd name="T14" fmla="*/ 128 w 128"/>
                <a:gd name="T15" fmla="*/ 8 h 80"/>
                <a:gd name="T16" fmla="*/ 128 w 128"/>
                <a:gd name="T1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80">
                  <a:moveTo>
                    <a:pt x="128" y="72"/>
                  </a:moveTo>
                  <a:cubicBezTo>
                    <a:pt x="128" y="76"/>
                    <a:pt x="124" y="80"/>
                    <a:pt x="120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4" y="80"/>
                    <a:pt x="0" y="76"/>
                    <a:pt x="0" y="7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4" y="0"/>
                    <a:pt x="128" y="4"/>
                    <a:pt x="128" y="8"/>
                  </a:cubicBezTo>
                  <a:lnTo>
                    <a:pt x="128" y="72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Oval 90"/>
            <p:cNvSpPr>
              <a:spLocks noChangeArrowheads="1"/>
            </p:cNvSpPr>
            <p:nvPr/>
          </p:nvSpPr>
          <p:spPr bwMode="auto">
            <a:xfrm>
              <a:off x="6873876" y="2754313"/>
              <a:ext cx="390525" cy="3905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Oval 91"/>
            <p:cNvSpPr>
              <a:spLocks noChangeArrowheads="1"/>
            </p:cNvSpPr>
            <p:nvPr/>
          </p:nvSpPr>
          <p:spPr bwMode="auto">
            <a:xfrm>
              <a:off x="6964363" y="2844800"/>
              <a:ext cx="209550" cy="21113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Oval 92"/>
            <p:cNvSpPr>
              <a:spLocks noChangeArrowheads="1"/>
            </p:cNvSpPr>
            <p:nvPr/>
          </p:nvSpPr>
          <p:spPr bwMode="auto">
            <a:xfrm>
              <a:off x="7204076" y="2935288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Oval 93"/>
            <p:cNvSpPr>
              <a:spLocks noChangeArrowheads="1"/>
            </p:cNvSpPr>
            <p:nvPr/>
          </p:nvSpPr>
          <p:spPr bwMode="auto">
            <a:xfrm>
              <a:off x="6904038" y="2935288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Oval 94"/>
            <p:cNvSpPr>
              <a:spLocks noChangeArrowheads="1"/>
            </p:cNvSpPr>
            <p:nvPr/>
          </p:nvSpPr>
          <p:spPr bwMode="auto">
            <a:xfrm>
              <a:off x="7054851" y="3086100"/>
              <a:ext cx="28575" cy="2857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Oval 95"/>
            <p:cNvSpPr>
              <a:spLocks noChangeArrowheads="1"/>
            </p:cNvSpPr>
            <p:nvPr/>
          </p:nvSpPr>
          <p:spPr bwMode="auto">
            <a:xfrm>
              <a:off x="7054851" y="2784475"/>
              <a:ext cx="28575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Rectangle 96"/>
            <p:cNvSpPr>
              <a:spLocks noChangeArrowheads="1"/>
            </p:cNvSpPr>
            <p:nvPr/>
          </p:nvSpPr>
          <p:spPr bwMode="auto">
            <a:xfrm>
              <a:off x="6888163" y="2514600"/>
              <a:ext cx="36195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Rectangle 97"/>
            <p:cNvSpPr>
              <a:spLocks noChangeArrowheads="1"/>
            </p:cNvSpPr>
            <p:nvPr/>
          </p:nvSpPr>
          <p:spPr bwMode="auto">
            <a:xfrm>
              <a:off x="6888163" y="2574925"/>
              <a:ext cx="36195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Rectangle 98"/>
            <p:cNvSpPr>
              <a:spLocks noChangeArrowheads="1"/>
            </p:cNvSpPr>
            <p:nvPr/>
          </p:nvSpPr>
          <p:spPr bwMode="auto">
            <a:xfrm>
              <a:off x="6858001" y="2393950"/>
              <a:ext cx="422275" cy="90488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Rectangle 99"/>
            <p:cNvSpPr>
              <a:spLocks noChangeArrowheads="1"/>
            </p:cNvSpPr>
            <p:nvPr/>
          </p:nvSpPr>
          <p:spPr bwMode="auto">
            <a:xfrm>
              <a:off x="6888163" y="2424113"/>
              <a:ext cx="36195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4" name="组合 363"/>
          <p:cNvGrpSpPr/>
          <p:nvPr/>
        </p:nvGrpSpPr>
        <p:grpSpPr>
          <a:xfrm>
            <a:off x="6588126" y="4137025"/>
            <a:ext cx="962025" cy="631825"/>
            <a:chOff x="6588126" y="4137025"/>
            <a:chExt cx="962025" cy="631825"/>
          </a:xfrm>
        </p:grpSpPr>
        <p:sp>
          <p:nvSpPr>
            <p:cNvPr id="249" name="Freeform 100"/>
            <p:cNvSpPr/>
            <p:nvPr/>
          </p:nvSpPr>
          <p:spPr bwMode="auto">
            <a:xfrm>
              <a:off x="6588126" y="4137025"/>
              <a:ext cx="962025" cy="631825"/>
            </a:xfrm>
            <a:custGeom>
              <a:avLst/>
              <a:gdLst>
                <a:gd name="T0" fmla="*/ 256 w 256"/>
                <a:gd name="T1" fmla="*/ 160 h 168"/>
                <a:gd name="T2" fmla="*/ 248 w 256"/>
                <a:gd name="T3" fmla="*/ 168 h 168"/>
                <a:gd name="T4" fmla="*/ 8 w 256"/>
                <a:gd name="T5" fmla="*/ 168 h 168"/>
                <a:gd name="T6" fmla="*/ 0 w 256"/>
                <a:gd name="T7" fmla="*/ 160 h 168"/>
                <a:gd name="T8" fmla="*/ 0 w 256"/>
                <a:gd name="T9" fmla="*/ 8 h 168"/>
                <a:gd name="T10" fmla="*/ 8 w 256"/>
                <a:gd name="T11" fmla="*/ 0 h 168"/>
                <a:gd name="T12" fmla="*/ 248 w 256"/>
                <a:gd name="T13" fmla="*/ 0 h 168"/>
                <a:gd name="T14" fmla="*/ 256 w 256"/>
                <a:gd name="T15" fmla="*/ 8 h 168"/>
                <a:gd name="T16" fmla="*/ 256 w 256"/>
                <a:gd name="T17" fmla="*/ 16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168">
                  <a:moveTo>
                    <a:pt x="256" y="160"/>
                  </a:moveTo>
                  <a:cubicBezTo>
                    <a:pt x="256" y="164"/>
                    <a:pt x="252" y="168"/>
                    <a:pt x="24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4" y="168"/>
                    <a:pt x="0" y="164"/>
                    <a:pt x="0" y="16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52" y="0"/>
                    <a:pt x="256" y="4"/>
                    <a:pt x="256" y="8"/>
                  </a:cubicBezTo>
                  <a:lnTo>
                    <a:pt x="256" y="160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101"/>
            <p:cNvSpPr/>
            <p:nvPr/>
          </p:nvSpPr>
          <p:spPr bwMode="auto">
            <a:xfrm>
              <a:off x="6799263" y="4648200"/>
              <a:ext cx="539750" cy="120650"/>
            </a:xfrm>
            <a:custGeom>
              <a:avLst/>
              <a:gdLst>
                <a:gd name="T0" fmla="*/ 322 w 340"/>
                <a:gd name="T1" fmla="*/ 0 h 76"/>
                <a:gd name="T2" fmla="*/ 19 w 340"/>
                <a:gd name="T3" fmla="*/ 0 h 76"/>
                <a:gd name="T4" fmla="*/ 0 w 340"/>
                <a:gd name="T5" fmla="*/ 76 h 76"/>
                <a:gd name="T6" fmla="*/ 340 w 340"/>
                <a:gd name="T7" fmla="*/ 76 h 76"/>
                <a:gd name="T8" fmla="*/ 322 w 340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76">
                  <a:moveTo>
                    <a:pt x="322" y="0"/>
                  </a:moveTo>
                  <a:lnTo>
                    <a:pt x="19" y="0"/>
                  </a:lnTo>
                  <a:lnTo>
                    <a:pt x="0" y="76"/>
                  </a:lnTo>
                  <a:lnTo>
                    <a:pt x="340" y="76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102"/>
            <p:cNvSpPr/>
            <p:nvPr/>
          </p:nvSpPr>
          <p:spPr bwMode="auto">
            <a:xfrm>
              <a:off x="6618288" y="4708525"/>
              <a:ext cx="30163" cy="30163"/>
            </a:xfrm>
            <a:custGeom>
              <a:avLst/>
              <a:gdLst>
                <a:gd name="T0" fmla="*/ 8 w 8"/>
                <a:gd name="T1" fmla="*/ 4 h 8"/>
                <a:gd name="T2" fmla="*/ 4 w 8"/>
                <a:gd name="T3" fmla="*/ 8 h 8"/>
                <a:gd name="T4" fmla="*/ 4 w 8"/>
                <a:gd name="T5" fmla="*/ 8 h 8"/>
                <a:gd name="T6" fmla="*/ 0 w 8"/>
                <a:gd name="T7" fmla="*/ 4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8 w 8"/>
                <a:gd name="T1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103"/>
            <p:cNvSpPr/>
            <p:nvPr/>
          </p:nvSpPr>
          <p:spPr bwMode="auto">
            <a:xfrm>
              <a:off x="6858001" y="4678363"/>
              <a:ext cx="60325" cy="6032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8 w 16"/>
                <a:gd name="T5" fmla="*/ 16 h 16"/>
                <a:gd name="T6" fmla="*/ 0 w 16"/>
                <a:gd name="T7" fmla="*/ 8 h 16"/>
                <a:gd name="T8" fmla="*/ 0 w 16"/>
                <a:gd name="T9" fmla="*/ 8 h 16"/>
                <a:gd name="T10" fmla="*/ 8 w 16"/>
                <a:gd name="T11" fmla="*/ 0 h 16"/>
                <a:gd name="T12" fmla="*/ 8 w 16"/>
                <a:gd name="T13" fmla="*/ 0 h 16"/>
                <a:gd name="T14" fmla="*/ 16 w 1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2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104"/>
            <p:cNvSpPr/>
            <p:nvPr/>
          </p:nvSpPr>
          <p:spPr bwMode="auto">
            <a:xfrm>
              <a:off x="7219951" y="4678363"/>
              <a:ext cx="60325" cy="6032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8 w 16"/>
                <a:gd name="T5" fmla="*/ 16 h 16"/>
                <a:gd name="T6" fmla="*/ 0 w 16"/>
                <a:gd name="T7" fmla="*/ 8 h 16"/>
                <a:gd name="T8" fmla="*/ 0 w 16"/>
                <a:gd name="T9" fmla="*/ 8 h 16"/>
                <a:gd name="T10" fmla="*/ 8 w 16"/>
                <a:gd name="T11" fmla="*/ 0 h 16"/>
                <a:gd name="T12" fmla="*/ 8 w 16"/>
                <a:gd name="T13" fmla="*/ 0 h 16"/>
                <a:gd name="T14" fmla="*/ 16 w 1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2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105"/>
            <p:cNvSpPr/>
            <p:nvPr/>
          </p:nvSpPr>
          <p:spPr bwMode="auto">
            <a:xfrm>
              <a:off x="6618288" y="4167188"/>
              <a:ext cx="30163" cy="30163"/>
            </a:xfrm>
            <a:custGeom>
              <a:avLst/>
              <a:gdLst>
                <a:gd name="T0" fmla="*/ 8 w 8"/>
                <a:gd name="T1" fmla="*/ 4 h 8"/>
                <a:gd name="T2" fmla="*/ 4 w 8"/>
                <a:gd name="T3" fmla="*/ 8 h 8"/>
                <a:gd name="T4" fmla="*/ 4 w 8"/>
                <a:gd name="T5" fmla="*/ 8 h 8"/>
                <a:gd name="T6" fmla="*/ 0 w 8"/>
                <a:gd name="T7" fmla="*/ 4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8 w 8"/>
                <a:gd name="T1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106"/>
            <p:cNvSpPr/>
            <p:nvPr/>
          </p:nvSpPr>
          <p:spPr bwMode="auto">
            <a:xfrm>
              <a:off x="7489826" y="4708525"/>
              <a:ext cx="30163" cy="30163"/>
            </a:xfrm>
            <a:custGeom>
              <a:avLst/>
              <a:gdLst>
                <a:gd name="T0" fmla="*/ 8 w 8"/>
                <a:gd name="T1" fmla="*/ 4 h 8"/>
                <a:gd name="T2" fmla="*/ 4 w 8"/>
                <a:gd name="T3" fmla="*/ 8 h 8"/>
                <a:gd name="T4" fmla="*/ 4 w 8"/>
                <a:gd name="T5" fmla="*/ 8 h 8"/>
                <a:gd name="T6" fmla="*/ 0 w 8"/>
                <a:gd name="T7" fmla="*/ 4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8 w 8"/>
                <a:gd name="T1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107"/>
            <p:cNvSpPr/>
            <p:nvPr/>
          </p:nvSpPr>
          <p:spPr bwMode="auto">
            <a:xfrm>
              <a:off x="7489826" y="4167188"/>
              <a:ext cx="30163" cy="30163"/>
            </a:xfrm>
            <a:custGeom>
              <a:avLst/>
              <a:gdLst>
                <a:gd name="T0" fmla="*/ 8 w 8"/>
                <a:gd name="T1" fmla="*/ 4 h 8"/>
                <a:gd name="T2" fmla="*/ 4 w 8"/>
                <a:gd name="T3" fmla="*/ 8 h 8"/>
                <a:gd name="T4" fmla="*/ 4 w 8"/>
                <a:gd name="T5" fmla="*/ 8 h 8"/>
                <a:gd name="T6" fmla="*/ 0 w 8"/>
                <a:gd name="T7" fmla="*/ 4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8 w 8"/>
                <a:gd name="T1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108"/>
            <p:cNvSpPr/>
            <p:nvPr/>
          </p:nvSpPr>
          <p:spPr bwMode="auto">
            <a:xfrm>
              <a:off x="6648451" y="4197350"/>
              <a:ext cx="841375" cy="420688"/>
            </a:xfrm>
            <a:custGeom>
              <a:avLst/>
              <a:gdLst>
                <a:gd name="T0" fmla="*/ 530 w 530"/>
                <a:gd name="T1" fmla="*/ 19 h 265"/>
                <a:gd name="T2" fmla="*/ 511 w 530"/>
                <a:gd name="T3" fmla="*/ 0 h 265"/>
                <a:gd name="T4" fmla="*/ 19 w 530"/>
                <a:gd name="T5" fmla="*/ 0 h 265"/>
                <a:gd name="T6" fmla="*/ 0 w 530"/>
                <a:gd name="T7" fmla="*/ 19 h 265"/>
                <a:gd name="T8" fmla="*/ 0 w 530"/>
                <a:gd name="T9" fmla="*/ 265 h 265"/>
                <a:gd name="T10" fmla="*/ 530 w 530"/>
                <a:gd name="T11" fmla="*/ 265 h 265"/>
                <a:gd name="T12" fmla="*/ 530 w 530"/>
                <a:gd name="T13" fmla="*/ 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0" h="265">
                  <a:moveTo>
                    <a:pt x="530" y="19"/>
                  </a:moveTo>
                  <a:lnTo>
                    <a:pt x="511" y="0"/>
                  </a:lnTo>
                  <a:lnTo>
                    <a:pt x="19" y="0"/>
                  </a:lnTo>
                  <a:lnTo>
                    <a:pt x="0" y="19"/>
                  </a:lnTo>
                  <a:lnTo>
                    <a:pt x="0" y="265"/>
                  </a:lnTo>
                  <a:lnTo>
                    <a:pt x="530" y="265"/>
                  </a:lnTo>
                  <a:lnTo>
                    <a:pt x="530" y="19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Rectangle 109"/>
            <p:cNvSpPr>
              <a:spLocks noChangeArrowheads="1"/>
            </p:cNvSpPr>
            <p:nvPr/>
          </p:nvSpPr>
          <p:spPr bwMode="auto">
            <a:xfrm>
              <a:off x="6648451" y="4271963"/>
              <a:ext cx="841375" cy="2714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Rectangle 110"/>
            <p:cNvSpPr>
              <a:spLocks noChangeArrowheads="1"/>
            </p:cNvSpPr>
            <p:nvPr/>
          </p:nvSpPr>
          <p:spPr bwMode="auto">
            <a:xfrm>
              <a:off x="6888163" y="4302125"/>
              <a:ext cx="361950" cy="2111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11"/>
            <p:cNvSpPr/>
            <p:nvPr/>
          </p:nvSpPr>
          <p:spPr bwMode="auto">
            <a:xfrm>
              <a:off x="6783388" y="4302125"/>
              <a:ext cx="104775" cy="211138"/>
            </a:xfrm>
            <a:custGeom>
              <a:avLst/>
              <a:gdLst>
                <a:gd name="T0" fmla="*/ 28 w 28"/>
                <a:gd name="T1" fmla="*/ 56 h 56"/>
                <a:gd name="T2" fmla="*/ 0 w 28"/>
                <a:gd name="T3" fmla="*/ 28 h 56"/>
                <a:gd name="T4" fmla="*/ 28 w 28"/>
                <a:gd name="T5" fmla="*/ 0 h 56"/>
                <a:gd name="T6" fmla="*/ 28 w 28"/>
                <a:gd name="T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lnTo>
                    <a:pt x="28" y="56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12"/>
            <p:cNvSpPr/>
            <p:nvPr/>
          </p:nvSpPr>
          <p:spPr bwMode="auto">
            <a:xfrm>
              <a:off x="7250113" y="4302125"/>
              <a:ext cx="104775" cy="211138"/>
            </a:xfrm>
            <a:custGeom>
              <a:avLst/>
              <a:gdLst>
                <a:gd name="T0" fmla="*/ 0 w 28"/>
                <a:gd name="T1" fmla="*/ 0 h 56"/>
                <a:gd name="T2" fmla="*/ 28 w 28"/>
                <a:gd name="T3" fmla="*/ 28 h 56"/>
                <a:gd name="T4" fmla="*/ 0 w 28"/>
                <a:gd name="T5" fmla="*/ 56 h 56"/>
                <a:gd name="T6" fmla="*/ 0 w 28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6">
                  <a:moveTo>
                    <a:pt x="0" y="0"/>
                  </a:moveTo>
                  <a:cubicBezTo>
                    <a:pt x="15" y="0"/>
                    <a:pt x="28" y="13"/>
                    <a:pt x="28" y="28"/>
                  </a:cubicBezTo>
                  <a:cubicBezTo>
                    <a:pt x="28" y="43"/>
                    <a:pt x="15" y="56"/>
                    <a:pt x="0" y="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Oval 113"/>
            <p:cNvSpPr>
              <a:spLocks noChangeArrowheads="1"/>
            </p:cNvSpPr>
            <p:nvPr/>
          </p:nvSpPr>
          <p:spPr bwMode="auto">
            <a:xfrm>
              <a:off x="6829426" y="4348163"/>
              <a:ext cx="119063" cy="120650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Oval 114"/>
            <p:cNvSpPr>
              <a:spLocks noChangeArrowheads="1"/>
            </p:cNvSpPr>
            <p:nvPr/>
          </p:nvSpPr>
          <p:spPr bwMode="auto">
            <a:xfrm>
              <a:off x="7189788" y="4348163"/>
              <a:ext cx="120650" cy="120650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Oval 115"/>
            <p:cNvSpPr>
              <a:spLocks noChangeArrowheads="1"/>
            </p:cNvSpPr>
            <p:nvPr/>
          </p:nvSpPr>
          <p:spPr bwMode="auto">
            <a:xfrm>
              <a:off x="7219951" y="4378325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Oval 116"/>
            <p:cNvSpPr>
              <a:spLocks noChangeArrowheads="1"/>
            </p:cNvSpPr>
            <p:nvPr/>
          </p:nvSpPr>
          <p:spPr bwMode="auto">
            <a:xfrm>
              <a:off x="6858001" y="4378325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Rectangle 117"/>
            <p:cNvSpPr>
              <a:spLocks noChangeArrowheads="1"/>
            </p:cNvSpPr>
            <p:nvPr/>
          </p:nvSpPr>
          <p:spPr bwMode="auto">
            <a:xfrm>
              <a:off x="6978651" y="4348163"/>
              <a:ext cx="180975" cy="120650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118"/>
            <p:cNvSpPr/>
            <p:nvPr/>
          </p:nvSpPr>
          <p:spPr bwMode="auto">
            <a:xfrm>
              <a:off x="7024688" y="4348163"/>
              <a:ext cx="88900" cy="120650"/>
            </a:xfrm>
            <a:custGeom>
              <a:avLst/>
              <a:gdLst>
                <a:gd name="T0" fmla="*/ 24 w 24"/>
                <a:gd name="T1" fmla="*/ 32 h 32"/>
                <a:gd name="T2" fmla="*/ 0 w 24"/>
                <a:gd name="T3" fmla="*/ 32 h 32"/>
                <a:gd name="T4" fmla="*/ 4 w 24"/>
                <a:gd name="T5" fmla="*/ 16 h 32"/>
                <a:gd name="T6" fmla="*/ 0 w 24"/>
                <a:gd name="T7" fmla="*/ 0 h 32"/>
                <a:gd name="T8" fmla="*/ 24 w 24"/>
                <a:gd name="T9" fmla="*/ 0 h 32"/>
                <a:gd name="T10" fmla="*/ 20 w 24"/>
                <a:gd name="T11" fmla="*/ 16 h 32"/>
                <a:gd name="T12" fmla="*/ 24 w 24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2">
                  <a:moveTo>
                    <a:pt x="24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4" y="24"/>
                    <a:pt x="4" y="16"/>
                  </a:cubicBezTo>
                  <a:cubicBezTo>
                    <a:pt x="4" y="8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0" y="8"/>
                    <a:pt x="20" y="16"/>
                  </a:cubicBezTo>
                  <a:cubicBezTo>
                    <a:pt x="20" y="24"/>
                    <a:pt x="24" y="32"/>
                    <a:pt x="24" y="32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1" name="组合 360"/>
          <p:cNvGrpSpPr/>
          <p:nvPr/>
        </p:nvGrpSpPr>
        <p:grpSpPr>
          <a:xfrm>
            <a:off x="8270876" y="2393950"/>
            <a:ext cx="903287" cy="871538"/>
            <a:chOff x="8270876" y="2393950"/>
            <a:chExt cx="903287" cy="871538"/>
          </a:xfrm>
        </p:grpSpPr>
        <p:sp>
          <p:nvSpPr>
            <p:cNvPr id="268" name="Freeform 119"/>
            <p:cNvSpPr/>
            <p:nvPr/>
          </p:nvSpPr>
          <p:spPr bwMode="auto">
            <a:xfrm>
              <a:off x="8572501" y="2393950"/>
              <a:ext cx="390525" cy="150813"/>
            </a:xfrm>
            <a:custGeom>
              <a:avLst/>
              <a:gdLst>
                <a:gd name="T0" fmla="*/ 104 w 104"/>
                <a:gd name="T1" fmla="*/ 24 h 40"/>
                <a:gd name="T2" fmla="*/ 88 w 104"/>
                <a:gd name="T3" fmla="*/ 40 h 40"/>
                <a:gd name="T4" fmla="*/ 16 w 104"/>
                <a:gd name="T5" fmla="*/ 40 h 40"/>
                <a:gd name="T6" fmla="*/ 0 w 104"/>
                <a:gd name="T7" fmla="*/ 24 h 40"/>
                <a:gd name="T8" fmla="*/ 0 w 104"/>
                <a:gd name="T9" fmla="*/ 16 h 40"/>
                <a:gd name="T10" fmla="*/ 16 w 104"/>
                <a:gd name="T11" fmla="*/ 0 h 40"/>
                <a:gd name="T12" fmla="*/ 88 w 104"/>
                <a:gd name="T13" fmla="*/ 0 h 40"/>
                <a:gd name="T14" fmla="*/ 104 w 104"/>
                <a:gd name="T15" fmla="*/ 16 h 40"/>
                <a:gd name="T16" fmla="*/ 104 w 104"/>
                <a:gd name="T17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0">
                  <a:moveTo>
                    <a:pt x="104" y="24"/>
                  </a:moveTo>
                  <a:cubicBezTo>
                    <a:pt x="104" y="33"/>
                    <a:pt x="97" y="40"/>
                    <a:pt x="88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3"/>
                    <a:pt x="0" y="2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97" y="0"/>
                    <a:pt x="104" y="7"/>
                    <a:pt x="104" y="16"/>
                  </a:cubicBezTo>
                  <a:lnTo>
                    <a:pt x="104" y="24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Rectangle 120"/>
            <p:cNvSpPr>
              <a:spLocks noChangeArrowheads="1"/>
            </p:cNvSpPr>
            <p:nvPr/>
          </p:nvSpPr>
          <p:spPr bwMode="auto">
            <a:xfrm>
              <a:off x="8812213" y="2393950"/>
              <a:ext cx="30163" cy="150813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Rectangle 121"/>
            <p:cNvSpPr>
              <a:spLocks noChangeArrowheads="1"/>
            </p:cNvSpPr>
            <p:nvPr/>
          </p:nvSpPr>
          <p:spPr bwMode="auto">
            <a:xfrm>
              <a:off x="8751888" y="2393950"/>
              <a:ext cx="30163" cy="150813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Rectangle 122"/>
            <p:cNvSpPr>
              <a:spLocks noChangeArrowheads="1"/>
            </p:cNvSpPr>
            <p:nvPr/>
          </p:nvSpPr>
          <p:spPr bwMode="auto">
            <a:xfrm>
              <a:off x="8872538" y="2393950"/>
              <a:ext cx="30163" cy="150813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123"/>
            <p:cNvSpPr/>
            <p:nvPr/>
          </p:nvSpPr>
          <p:spPr bwMode="auto">
            <a:xfrm>
              <a:off x="8512176" y="2408238"/>
              <a:ext cx="90488" cy="120650"/>
            </a:xfrm>
            <a:custGeom>
              <a:avLst/>
              <a:gdLst>
                <a:gd name="T0" fmla="*/ 0 w 24"/>
                <a:gd name="T1" fmla="*/ 24 h 32"/>
                <a:gd name="T2" fmla="*/ 8 w 24"/>
                <a:gd name="T3" fmla="*/ 32 h 32"/>
                <a:gd name="T4" fmla="*/ 16 w 24"/>
                <a:gd name="T5" fmla="*/ 32 h 32"/>
                <a:gd name="T6" fmla="*/ 24 w 24"/>
                <a:gd name="T7" fmla="*/ 24 h 32"/>
                <a:gd name="T8" fmla="*/ 24 w 24"/>
                <a:gd name="T9" fmla="*/ 8 h 32"/>
                <a:gd name="T10" fmla="*/ 16 w 24"/>
                <a:gd name="T11" fmla="*/ 0 h 32"/>
                <a:gd name="T12" fmla="*/ 8 w 24"/>
                <a:gd name="T13" fmla="*/ 0 h 32"/>
                <a:gd name="T14" fmla="*/ 0 w 24"/>
                <a:gd name="T15" fmla="*/ 8 h 32"/>
                <a:gd name="T16" fmla="*/ 0 w 24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2">
                  <a:moveTo>
                    <a:pt x="0" y="24"/>
                  </a:moveTo>
                  <a:cubicBezTo>
                    <a:pt x="0" y="28"/>
                    <a:pt x="4" y="32"/>
                    <a:pt x="8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20" y="32"/>
                    <a:pt x="24" y="28"/>
                    <a:pt x="24" y="24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124"/>
            <p:cNvSpPr/>
            <p:nvPr/>
          </p:nvSpPr>
          <p:spPr bwMode="auto">
            <a:xfrm>
              <a:off x="8270876" y="2438400"/>
              <a:ext cx="241300" cy="60325"/>
            </a:xfrm>
            <a:custGeom>
              <a:avLst/>
              <a:gdLst>
                <a:gd name="T0" fmla="*/ 19 w 152"/>
                <a:gd name="T1" fmla="*/ 38 h 38"/>
                <a:gd name="T2" fmla="*/ 152 w 152"/>
                <a:gd name="T3" fmla="*/ 38 h 38"/>
                <a:gd name="T4" fmla="*/ 152 w 152"/>
                <a:gd name="T5" fmla="*/ 0 h 38"/>
                <a:gd name="T6" fmla="*/ 19 w 152"/>
                <a:gd name="T7" fmla="*/ 0 h 38"/>
                <a:gd name="T8" fmla="*/ 0 w 152"/>
                <a:gd name="T9" fmla="*/ 19 h 38"/>
                <a:gd name="T10" fmla="*/ 19 w 152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38">
                  <a:moveTo>
                    <a:pt x="19" y="38"/>
                  </a:moveTo>
                  <a:lnTo>
                    <a:pt x="152" y="38"/>
                  </a:lnTo>
                  <a:lnTo>
                    <a:pt x="152" y="0"/>
                  </a:lnTo>
                  <a:lnTo>
                    <a:pt x="19" y="0"/>
                  </a:lnTo>
                  <a:lnTo>
                    <a:pt x="0" y="19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Rectangle 125"/>
            <p:cNvSpPr>
              <a:spLocks noChangeArrowheads="1"/>
            </p:cNvSpPr>
            <p:nvPr/>
          </p:nvSpPr>
          <p:spPr bwMode="auto">
            <a:xfrm>
              <a:off x="8331201" y="2438400"/>
              <a:ext cx="30163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126"/>
            <p:cNvSpPr/>
            <p:nvPr/>
          </p:nvSpPr>
          <p:spPr bwMode="auto">
            <a:xfrm>
              <a:off x="8482013" y="3114675"/>
              <a:ext cx="390525" cy="150813"/>
            </a:xfrm>
            <a:custGeom>
              <a:avLst/>
              <a:gdLst>
                <a:gd name="T0" fmla="*/ 0 w 104"/>
                <a:gd name="T1" fmla="*/ 16 h 40"/>
                <a:gd name="T2" fmla="*/ 16 w 104"/>
                <a:gd name="T3" fmla="*/ 0 h 40"/>
                <a:gd name="T4" fmla="*/ 88 w 104"/>
                <a:gd name="T5" fmla="*/ 0 h 40"/>
                <a:gd name="T6" fmla="*/ 104 w 104"/>
                <a:gd name="T7" fmla="*/ 16 h 40"/>
                <a:gd name="T8" fmla="*/ 104 w 104"/>
                <a:gd name="T9" fmla="*/ 24 h 40"/>
                <a:gd name="T10" fmla="*/ 88 w 104"/>
                <a:gd name="T11" fmla="*/ 40 h 40"/>
                <a:gd name="T12" fmla="*/ 16 w 104"/>
                <a:gd name="T13" fmla="*/ 40 h 40"/>
                <a:gd name="T14" fmla="*/ 0 w 104"/>
                <a:gd name="T15" fmla="*/ 24 h 40"/>
                <a:gd name="T16" fmla="*/ 0 w 104"/>
                <a:gd name="T17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0">
                  <a:moveTo>
                    <a:pt x="0" y="16"/>
                  </a:moveTo>
                  <a:cubicBezTo>
                    <a:pt x="0" y="7"/>
                    <a:pt x="7" y="0"/>
                    <a:pt x="16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97" y="0"/>
                    <a:pt x="104" y="7"/>
                    <a:pt x="104" y="16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33"/>
                    <a:pt x="97" y="40"/>
                    <a:pt x="88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3"/>
                    <a:pt x="0" y="24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Rectangle 127"/>
            <p:cNvSpPr>
              <a:spLocks noChangeArrowheads="1"/>
            </p:cNvSpPr>
            <p:nvPr/>
          </p:nvSpPr>
          <p:spPr bwMode="auto">
            <a:xfrm>
              <a:off x="8602663" y="3114675"/>
              <a:ext cx="30163" cy="150813"/>
            </a:xfrm>
            <a:prstGeom prst="rect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Rectangle 128"/>
            <p:cNvSpPr>
              <a:spLocks noChangeArrowheads="1"/>
            </p:cNvSpPr>
            <p:nvPr/>
          </p:nvSpPr>
          <p:spPr bwMode="auto">
            <a:xfrm>
              <a:off x="8662988" y="3114675"/>
              <a:ext cx="30163" cy="150813"/>
            </a:xfrm>
            <a:prstGeom prst="rect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Rectangle 129"/>
            <p:cNvSpPr>
              <a:spLocks noChangeArrowheads="1"/>
            </p:cNvSpPr>
            <p:nvPr/>
          </p:nvSpPr>
          <p:spPr bwMode="auto">
            <a:xfrm>
              <a:off x="8542338" y="3114675"/>
              <a:ext cx="30163" cy="150813"/>
            </a:xfrm>
            <a:prstGeom prst="rect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130"/>
            <p:cNvSpPr/>
            <p:nvPr/>
          </p:nvSpPr>
          <p:spPr bwMode="auto">
            <a:xfrm>
              <a:off x="8842376" y="3130550"/>
              <a:ext cx="90488" cy="120650"/>
            </a:xfrm>
            <a:custGeom>
              <a:avLst/>
              <a:gdLst>
                <a:gd name="T0" fmla="*/ 24 w 24"/>
                <a:gd name="T1" fmla="*/ 8 h 32"/>
                <a:gd name="T2" fmla="*/ 16 w 24"/>
                <a:gd name="T3" fmla="*/ 0 h 32"/>
                <a:gd name="T4" fmla="*/ 8 w 24"/>
                <a:gd name="T5" fmla="*/ 0 h 32"/>
                <a:gd name="T6" fmla="*/ 0 w 24"/>
                <a:gd name="T7" fmla="*/ 8 h 32"/>
                <a:gd name="T8" fmla="*/ 0 w 24"/>
                <a:gd name="T9" fmla="*/ 24 h 32"/>
                <a:gd name="T10" fmla="*/ 8 w 24"/>
                <a:gd name="T11" fmla="*/ 32 h 32"/>
                <a:gd name="T12" fmla="*/ 16 w 24"/>
                <a:gd name="T13" fmla="*/ 32 h 32"/>
                <a:gd name="T14" fmla="*/ 24 w 24"/>
                <a:gd name="T15" fmla="*/ 24 h 32"/>
                <a:gd name="T16" fmla="*/ 24 w 24"/>
                <a:gd name="T17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2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8"/>
                    <a:pt x="4" y="32"/>
                    <a:pt x="8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20" y="32"/>
                    <a:pt x="24" y="28"/>
                    <a:pt x="24" y="24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131"/>
            <p:cNvSpPr/>
            <p:nvPr/>
          </p:nvSpPr>
          <p:spPr bwMode="auto">
            <a:xfrm>
              <a:off x="8932863" y="3160713"/>
              <a:ext cx="241300" cy="60325"/>
            </a:xfrm>
            <a:custGeom>
              <a:avLst/>
              <a:gdLst>
                <a:gd name="T0" fmla="*/ 133 w 152"/>
                <a:gd name="T1" fmla="*/ 0 h 38"/>
                <a:gd name="T2" fmla="*/ 0 w 152"/>
                <a:gd name="T3" fmla="*/ 0 h 38"/>
                <a:gd name="T4" fmla="*/ 0 w 152"/>
                <a:gd name="T5" fmla="*/ 38 h 38"/>
                <a:gd name="T6" fmla="*/ 133 w 152"/>
                <a:gd name="T7" fmla="*/ 38 h 38"/>
                <a:gd name="T8" fmla="*/ 152 w 152"/>
                <a:gd name="T9" fmla="*/ 19 h 38"/>
                <a:gd name="T10" fmla="*/ 133 w 152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38">
                  <a:moveTo>
                    <a:pt x="133" y="0"/>
                  </a:moveTo>
                  <a:lnTo>
                    <a:pt x="0" y="0"/>
                  </a:lnTo>
                  <a:lnTo>
                    <a:pt x="0" y="38"/>
                  </a:lnTo>
                  <a:lnTo>
                    <a:pt x="133" y="38"/>
                  </a:lnTo>
                  <a:lnTo>
                    <a:pt x="152" y="19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Rectangle 132"/>
            <p:cNvSpPr>
              <a:spLocks noChangeArrowheads="1"/>
            </p:cNvSpPr>
            <p:nvPr/>
          </p:nvSpPr>
          <p:spPr bwMode="auto">
            <a:xfrm>
              <a:off x="9083676" y="3160713"/>
              <a:ext cx="30163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Rectangle 133"/>
            <p:cNvSpPr>
              <a:spLocks noChangeArrowheads="1"/>
            </p:cNvSpPr>
            <p:nvPr/>
          </p:nvSpPr>
          <p:spPr bwMode="auto">
            <a:xfrm>
              <a:off x="8963026" y="2438400"/>
              <a:ext cx="90488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Rectangle 134"/>
            <p:cNvSpPr>
              <a:spLocks noChangeArrowheads="1"/>
            </p:cNvSpPr>
            <p:nvPr/>
          </p:nvSpPr>
          <p:spPr bwMode="auto">
            <a:xfrm>
              <a:off x="8391526" y="3160713"/>
              <a:ext cx="90488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135"/>
            <p:cNvSpPr/>
            <p:nvPr/>
          </p:nvSpPr>
          <p:spPr bwMode="auto">
            <a:xfrm>
              <a:off x="9053513" y="2438400"/>
              <a:ext cx="120650" cy="241300"/>
            </a:xfrm>
            <a:custGeom>
              <a:avLst/>
              <a:gdLst>
                <a:gd name="T0" fmla="*/ 0 w 32"/>
                <a:gd name="T1" fmla="*/ 64 h 64"/>
                <a:gd name="T2" fmla="*/ 0 w 32"/>
                <a:gd name="T3" fmla="*/ 48 h 64"/>
                <a:gd name="T4" fmla="*/ 16 w 32"/>
                <a:gd name="T5" fmla="*/ 32 h 64"/>
                <a:gd name="T6" fmla="*/ 0 w 32"/>
                <a:gd name="T7" fmla="*/ 16 h 64"/>
                <a:gd name="T8" fmla="*/ 0 w 32"/>
                <a:gd name="T9" fmla="*/ 0 h 64"/>
                <a:gd name="T10" fmla="*/ 32 w 32"/>
                <a:gd name="T11" fmla="*/ 32 h 64"/>
                <a:gd name="T12" fmla="*/ 0 w 32"/>
                <a:gd name="T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4">
                  <a:moveTo>
                    <a:pt x="0" y="64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9" y="48"/>
                    <a:pt x="16" y="41"/>
                    <a:pt x="16" y="32"/>
                  </a:cubicBezTo>
                  <a:cubicBezTo>
                    <a:pt x="16" y="23"/>
                    <a:pt x="9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32" y="14"/>
                    <a:pt x="32" y="32"/>
                  </a:cubicBezTo>
                  <a:cubicBezTo>
                    <a:pt x="32" y="50"/>
                    <a:pt x="18" y="64"/>
                    <a:pt x="0" y="64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136"/>
            <p:cNvSpPr/>
            <p:nvPr/>
          </p:nvSpPr>
          <p:spPr bwMode="auto">
            <a:xfrm>
              <a:off x="9053513" y="2800350"/>
              <a:ext cx="120650" cy="239713"/>
            </a:xfrm>
            <a:custGeom>
              <a:avLst/>
              <a:gdLst>
                <a:gd name="T0" fmla="*/ 0 w 32"/>
                <a:gd name="T1" fmla="*/ 64 h 64"/>
                <a:gd name="T2" fmla="*/ 0 w 32"/>
                <a:gd name="T3" fmla="*/ 48 h 64"/>
                <a:gd name="T4" fmla="*/ 16 w 32"/>
                <a:gd name="T5" fmla="*/ 32 h 64"/>
                <a:gd name="T6" fmla="*/ 0 w 32"/>
                <a:gd name="T7" fmla="*/ 16 h 64"/>
                <a:gd name="T8" fmla="*/ 0 w 32"/>
                <a:gd name="T9" fmla="*/ 0 h 64"/>
                <a:gd name="T10" fmla="*/ 32 w 32"/>
                <a:gd name="T11" fmla="*/ 32 h 64"/>
                <a:gd name="T12" fmla="*/ 0 w 32"/>
                <a:gd name="T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4">
                  <a:moveTo>
                    <a:pt x="0" y="64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9" y="48"/>
                    <a:pt x="16" y="41"/>
                    <a:pt x="16" y="32"/>
                  </a:cubicBezTo>
                  <a:cubicBezTo>
                    <a:pt x="16" y="23"/>
                    <a:pt x="9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32" y="14"/>
                    <a:pt x="32" y="32"/>
                  </a:cubicBezTo>
                  <a:cubicBezTo>
                    <a:pt x="32" y="50"/>
                    <a:pt x="18" y="64"/>
                    <a:pt x="0" y="64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137"/>
            <p:cNvSpPr/>
            <p:nvPr/>
          </p:nvSpPr>
          <p:spPr bwMode="auto">
            <a:xfrm>
              <a:off x="8270876" y="2619375"/>
              <a:ext cx="120650" cy="239713"/>
            </a:xfrm>
            <a:custGeom>
              <a:avLst/>
              <a:gdLst>
                <a:gd name="T0" fmla="*/ 32 w 32"/>
                <a:gd name="T1" fmla="*/ 0 h 64"/>
                <a:gd name="T2" fmla="*/ 32 w 32"/>
                <a:gd name="T3" fmla="*/ 16 h 64"/>
                <a:gd name="T4" fmla="*/ 16 w 32"/>
                <a:gd name="T5" fmla="*/ 32 h 64"/>
                <a:gd name="T6" fmla="*/ 32 w 32"/>
                <a:gd name="T7" fmla="*/ 48 h 64"/>
                <a:gd name="T8" fmla="*/ 32 w 32"/>
                <a:gd name="T9" fmla="*/ 64 h 64"/>
                <a:gd name="T10" fmla="*/ 0 w 32"/>
                <a:gd name="T11" fmla="*/ 32 h 64"/>
                <a:gd name="T12" fmla="*/ 32 w 32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4">
                  <a:moveTo>
                    <a:pt x="32" y="0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23" y="16"/>
                    <a:pt x="16" y="23"/>
                    <a:pt x="16" y="32"/>
                  </a:cubicBezTo>
                  <a:cubicBezTo>
                    <a:pt x="16" y="41"/>
                    <a:pt x="23" y="48"/>
                    <a:pt x="32" y="48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14" y="64"/>
                    <a:pt x="0" y="50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138"/>
            <p:cNvSpPr/>
            <p:nvPr/>
          </p:nvSpPr>
          <p:spPr bwMode="auto">
            <a:xfrm>
              <a:off x="8270876" y="2979738"/>
              <a:ext cx="120650" cy="241300"/>
            </a:xfrm>
            <a:custGeom>
              <a:avLst/>
              <a:gdLst>
                <a:gd name="T0" fmla="*/ 32 w 32"/>
                <a:gd name="T1" fmla="*/ 0 h 64"/>
                <a:gd name="T2" fmla="*/ 32 w 32"/>
                <a:gd name="T3" fmla="*/ 16 h 64"/>
                <a:gd name="T4" fmla="*/ 16 w 32"/>
                <a:gd name="T5" fmla="*/ 32 h 64"/>
                <a:gd name="T6" fmla="*/ 32 w 32"/>
                <a:gd name="T7" fmla="*/ 48 h 64"/>
                <a:gd name="T8" fmla="*/ 32 w 32"/>
                <a:gd name="T9" fmla="*/ 64 h 64"/>
                <a:gd name="T10" fmla="*/ 0 w 32"/>
                <a:gd name="T11" fmla="*/ 32 h 64"/>
                <a:gd name="T12" fmla="*/ 32 w 32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4">
                  <a:moveTo>
                    <a:pt x="32" y="0"/>
                  </a:moveTo>
                  <a:cubicBezTo>
                    <a:pt x="32" y="16"/>
                    <a:pt x="32" y="16"/>
                    <a:pt x="32" y="16"/>
                  </a:cubicBezTo>
                  <a:cubicBezTo>
                    <a:pt x="23" y="16"/>
                    <a:pt x="16" y="23"/>
                    <a:pt x="16" y="32"/>
                  </a:cubicBezTo>
                  <a:cubicBezTo>
                    <a:pt x="16" y="41"/>
                    <a:pt x="23" y="48"/>
                    <a:pt x="32" y="48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14" y="64"/>
                    <a:pt x="0" y="50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Rectangle 139"/>
            <p:cNvSpPr>
              <a:spLocks noChangeArrowheads="1"/>
            </p:cNvSpPr>
            <p:nvPr/>
          </p:nvSpPr>
          <p:spPr bwMode="auto">
            <a:xfrm>
              <a:off x="8391526" y="2619375"/>
              <a:ext cx="661988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Rectangle 140"/>
            <p:cNvSpPr>
              <a:spLocks noChangeArrowheads="1"/>
            </p:cNvSpPr>
            <p:nvPr/>
          </p:nvSpPr>
          <p:spPr bwMode="auto">
            <a:xfrm>
              <a:off x="8391526" y="2800350"/>
              <a:ext cx="661988" cy="5873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Rectangle 141"/>
            <p:cNvSpPr>
              <a:spLocks noChangeArrowheads="1"/>
            </p:cNvSpPr>
            <p:nvPr/>
          </p:nvSpPr>
          <p:spPr bwMode="auto">
            <a:xfrm>
              <a:off x="8391526" y="2979738"/>
              <a:ext cx="661988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5" name="组合 364"/>
          <p:cNvGrpSpPr/>
          <p:nvPr/>
        </p:nvGrpSpPr>
        <p:grpSpPr>
          <a:xfrm>
            <a:off x="8270876" y="4106863"/>
            <a:ext cx="903288" cy="661988"/>
            <a:chOff x="8270876" y="4106863"/>
            <a:chExt cx="903288" cy="661988"/>
          </a:xfrm>
        </p:grpSpPr>
        <p:sp>
          <p:nvSpPr>
            <p:cNvPr id="291" name="Freeform 142"/>
            <p:cNvSpPr/>
            <p:nvPr/>
          </p:nvSpPr>
          <p:spPr bwMode="auto">
            <a:xfrm>
              <a:off x="8270876" y="4106863"/>
              <a:ext cx="903288" cy="661988"/>
            </a:xfrm>
            <a:custGeom>
              <a:avLst/>
              <a:gdLst>
                <a:gd name="T0" fmla="*/ 240 w 240"/>
                <a:gd name="T1" fmla="*/ 160 h 176"/>
                <a:gd name="T2" fmla="*/ 224 w 240"/>
                <a:gd name="T3" fmla="*/ 176 h 176"/>
                <a:gd name="T4" fmla="*/ 16 w 240"/>
                <a:gd name="T5" fmla="*/ 176 h 176"/>
                <a:gd name="T6" fmla="*/ 0 w 240"/>
                <a:gd name="T7" fmla="*/ 160 h 176"/>
                <a:gd name="T8" fmla="*/ 0 w 240"/>
                <a:gd name="T9" fmla="*/ 16 h 176"/>
                <a:gd name="T10" fmla="*/ 16 w 240"/>
                <a:gd name="T11" fmla="*/ 0 h 176"/>
                <a:gd name="T12" fmla="*/ 224 w 240"/>
                <a:gd name="T13" fmla="*/ 0 h 176"/>
                <a:gd name="T14" fmla="*/ 240 w 240"/>
                <a:gd name="T15" fmla="*/ 16 h 176"/>
                <a:gd name="T16" fmla="*/ 240 w 240"/>
                <a:gd name="T17" fmla="*/ 16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76">
                  <a:moveTo>
                    <a:pt x="240" y="160"/>
                  </a:moveTo>
                  <a:cubicBezTo>
                    <a:pt x="240" y="169"/>
                    <a:pt x="233" y="176"/>
                    <a:pt x="224" y="176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7" y="176"/>
                    <a:pt x="0" y="169"/>
                    <a:pt x="0" y="16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60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143"/>
            <p:cNvSpPr/>
            <p:nvPr/>
          </p:nvSpPr>
          <p:spPr bwMode="auto">
            <a:xfrm>
              <a:off x="8331201" y="4167188"/>
              <a:ext cx="782638" cy="541338"/>
            </a:xfrm>
            <a:custGeom>
              <a:avLst/>
              <a:gdLst>
                <a:gd name="T0" fmla="*/ 208 w 208"/>
                <a:gd name="T1" fmla="*/ 136 h 144"/>
                <a:gd name="T2" fmla="*/ 200 w 208"/>
                <a:gd name="T3" fmla="*/ 144 h 144"/>
                <a:gd name="T4" fmla="*/ 8 w 208"/>
                <a:gd name="T5" fmla="*/ 144 h 144"/>
                <a:gd name="T6" fmla="*/ 0 w 208"/>
                <a:gd name="T7" fmla="*/ 136 h 144"/>
                <a:gd name="T8" fmla="*/ 0 w 208"/>
                <a:gd name="T9" fmla="*/ 8 h 144"/>
                <a:gd name="T10" fmla="*/ 8 w 208"/>
                <a:gd name="T11" fmla="*/ 0 h 144"/>
                <a:gd name="T12" fmla="*/ 200 w 208"/>
                <a:gd name="T13" fmla="*/ 0 h 144"/>
                <a:gd name="T14" fmla="*/ 208 w 208"/>
                <a:gd name="T15" fmla="*/ 8 h 144"/>
                <a:gd name="T16" fmla="*/ 208 w 208"/>
                <a:gd name="T17" fmla="*/ 13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" h="144">
                  <a:moveTo>
                    <a:pt x="208" y="136"/>
                  </a:moveTo>
                  <a:cubicBezTo>
                    <a:pt x="208" y="140"/>
                    <a:pt x="204" y="144"/>
                    <a:pt x="200" y="144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4" y="144"/>
                    <a:pt x="0" y="140"/>
                    <a:pt x="0" y="13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4" y="0"/>
                    <a:pt x="208" y="4"/>
                    <a:pt x="208" y="8"/>
                  </a:cubicBezTo>
                  <a:lnTo>
                    <a:pt x="208" y="136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144"/>
            <p:cNvSpPr/>
            <p:nvPr/>
          </p:nvSpPr>
          <p:spPr bwMode="auto">
            <a:xfrm>
              <a:off x="8361363" y="4527550"/>
              <a:ext cx="722313" cy="150813"/>
            </a:xfrm>
            <a:custGeom>
              <a:avLst/>
              <a:gdLst>
                <a:gd name="T0" fmla="*/ 192 w 192"/>
                <a:gd name="T1" fmla="*/ 32 h 40"/>
                <a:gd name="T2" fmla="*/ 184 w 192"/>
                <a:gd name="T3" fmla="*/ 40 h 40"/>
                <a:gd name="T4" fmla="*/ 8 w 192"/>
                <a:gd name="T5" fmla="*/ 40 h 40"/>
                <a:gd name="T6" fmla="*/ 0 w 192"/>
                <a:gd name="T7" fmla="*/ 32 h 40"/>
                <a:gd name="T8" fmla="*/ 0 w 192"/>
                <a:gd name="T9" fmla="*/ 8 h 40"/>
                <a:gd name="T10" fmla="*/ 8 w 192"/>
                <a:gd name="T11" fmla="*/ 0 h 40"/>
                <a:gd name="T12" fmla="*/ 184 w 192"/>
                <a:gd name="T13" fmla="*/ 0 h 40"/>
                <a:gd name="T14" fmla="*/ 192 w 192"/>
                <a:gd name="T15" fmla="*/ 8 h 40"/>
                <a:gd name="T16" fmla="*/ 192 w 192"/>
                <a:gd name="T17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40">
                  <a:moveTo>
                    <a:pt x="192" y="32"/>
                  </a:moveTo>
                  <a:cubicBezTo>
                    <a:pt x="192" y="36"/>
                    <a:pt x="188" y="40"/>
                    <a:pt x="184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4" y="40"/>
                    <a:pt x="0" y="36"/>
                    <a:pt x="0" y="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8" y="0"/>
                    <a:pt x="192" y="4"/>
                    <a:pt x="192" y="8"/>
                  </a:cubicBezTo>
                  <a:lnTo>
                    <a:pt x="192" y="32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145"/>
            <p:cNvSpPr/>
            <p:nvPr/>
          </p:nvSpPr>
          <p:spPr bwMode="auto">
            <a:xfrm>
              <a:off x="8361363" y="4197350"/>
              <a:ext cx="722313" cy="300038"/>
            </a:xfrm>
            <a:custGeom>
              <a:avLst/>
              <a:gdLst>
                <a:gd name="T0" fmla="*/ 192 w 192"/>
                <a:gd name="T1" fmla="*/ 72 h 80"/>
                <a:gd name="T2" fmla="*/ 184 w 192"/>
                <a:gd name="T3" fmla="*/ 80 h 80"/>
                <a:gd name="T4" fmla="*/ 8 w 192"/>
                <a:gd name="T5" fmla="*/ 80 h 80"/>
                <a:gd name="T6" fmla="*/ 0 w 192"/>
                <a:gd name="T7" fmla="*/ 72 h 80"/>
                <a:gd name="T8" fmla="*/ 0 w 192"/>
                <a:gd name="T9" fmla="*/ 8 h 80"/>
                <a:gd name="T10" fmla="*/ 8 w 192"/>
                <a:gd name="T11" fmla="*/ 0 h 80"/>
                <a:gd name="T12" fmla="*/ 184 w 192"/>
                <a:gd name="T13" fmla="*/ 0 h 80"/>
                <a:gd name="T14" fmla="*/ 192 w 192"/>
                <a:gd name="T15" fmla="*/ 8 h 80"/>
                <a:gd name="T16" fmla="*/ 192 w 192"/>
                <a:gd name="T1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80">
                  <a:moveTo>
                    <a:pt x="192" y="72"/>
                  </a:moveTo>
                  <a:cubicBezTo>
                    <a:pt x="192" y="76"/>
                    <a:pt x="188" y="80"/>
                    <a:pt x="184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4" y="80"/>
                    <a:pt x="0" y="76"/>
                    <a:pt x="0" y="7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8" y="0"/>
                    <a:pt x="192" y="4"/>
                    <a:pt x="192" y="8"/>
                  </a:cubicBezTo>
                  <a:lnTo>
                    <a:pt x="192" y="72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Oval 146"/>
            <p:cNvSpPr>
              <a:spLocks noChangeArrowheads="1"/>
            </p:cNvSpPr>
            <p:nvPr/>
          </p:nvSpPr>
          <p:spPr bwMode="auto">
            <a:xfrm>
              <a:off x="8391526" y="4557713"/>
              <a:ext cx="90488" cy="90488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Oval 147"/>
            <p:cNvSpPr>
              <a:spLocks noChangeArrowheads="1"/>
            </p:cNvSpPr>
            <p:nvPr/>
          </p:nvSpPr>
          <p:spPr bwMode="auto">
            <a:xfrm>
              <a:off x="8963026" y="4557713"/>
              <a:ext cx="90488" cy="90488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Oval 148"/>
            <p:cNvSpPr>
              <a:spLocks noChangeArrowheads="1"/>
            </p:cNvSpPr>
            <p:nvPr/>
          </p:nvSpPr>
          <p:spPr bwMode="auto">
            <a:xfrm>
              <a:off x="8993188" y="4587875"/>
              <a:ext cx="30163" cy="301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Oval 149"/>
            <p:cNvSpPr>
              <a:spLocks noChangeArrowheads="1"/>
            </p:cNvSpPr>
            <p:nvPr/>
          </p:nvSpPr>
          <p:spPr bwMode="auto">
            <a:xfrm>
              <a:off x="8421688" y="4587875"/>
              <a:ext cx="30163" cy="301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Oval 150"/>
            <p:cNvSpPr>
              <a:spLocks noChangeArrowheads="1"/>
            </p:cNvSpPr>
            <p:nvPr/>
          </p:nvSpPr>
          <p:spPr bwMode="auto">
            <a:xfrm>
              <a:off x="8391526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Oval 151"/>
            <p:cNvSpPr>
              <a:spLocks noChangeArrowheads="1"/>
            </p:cNvSpPr>
            <p:nvPr/>
          </p:nvSpPr>
          <p:spPr bwMode="auto">
            <a:xfrm>
              <a:off x="8451851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Oval 152"/>
            <p:cNvSpPr>
              <a:spLocks noChangeArrowheads="1"/>
            </p:cNvSpPr>
            <p:nvPr/>
          </p:nvSpPr>
          <p:spPr bwMode="auto">
            <a:xfrm>
              <a:off x="8512176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Oval 153"/>
            <p:cNvSpPr>
              <a:spLocks noChangeArrowheads="1"/>
            </p:cNvSpPr>
            <p:nvPr/>
          </p:nvSpPr>
          <p:spPr bwMode="auto">
            <a:xfrm>
              <a:off x="8572501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Oval 154"/>
            <p:cNvSpPr>
              <a:spLocks noChangeArrowheads="1"/>
            </p:cNvSpPr>
            <p:nvPr/>
          </p:nvSpPr>
          <p:spPr bwMode="auto">
            <a:xfrm>
              <a:off x="8632826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Oval 155"/>
            <p:cNvSpPr>
              <a:spLocks noChangeArrowheads="1"/>
            </p:cNvSpPr>
            <p:nvPr/>
          </p:nvSpPr>
          <p:spPr bwMode="auto">
            <a:xfrm>
              <a:off x="8693151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Oval 156"/>
            <p:cNvSpPr>
              <a:spLocks noChangeArrowheads="1"/>
            </p:cNvSpPr>
            <p:nvPr/>
          </p:nvSpPr>
          <p:spPr bwMode="auto">
            <a:xfrm>
              <a:off x="8751888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Oval 157"/>
            <p:cNvSpPr>
              <a:spLocks noChangeArrowheads="1"/>
            </p:cNvSpPr>
            <p:nvPr/>
          </p:nvSpPr>
          <p:spPr bwMode="auto">
            <a:xfrm>
              <a:off x="8812213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Oval 158"/>
            <p:cNvSpPr>
              <a:spLocks noChangeArrowheads="1"/>
            </p:cNvSpPr>
            <p:nvPr/>
          </p:nvSpPr>
          <p:spPr bwMode="auto">
            <a:xfrm>
              <a:off x="8872538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Oval 159"/>
            <p:cNvSpPr>
              <a:spLocks noChangeArrowheads="1"/>
            </p:cNvSpPr>
            <p:nvPr/>
          </p:nvSpPr>
          <p:spPr bwMode="auto">
            <a:xfrm>
              <a:off x="8932863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Oval 160"/>
            <p:cNvSpPr>
              <a:spLocks noChangeArrowheads="1"/>
            </p:cNvSpPr>
            <p:nvPr/>
          </p:nvSpPr>
          <p:spPr bwMode="auto">
            <a:xfrm>
              <a:off x="8993188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Oval 161"/>
            <p:cNvSpPr>
              <a:spLocks noChangeArrowheads="1"/>
            </p:cNvSpPr>
            <p:nvPr/>
          </p:nvSpPr>
          <p:spPr bwMode="auto">
            <a:xfrm>
              <a:off x="9053513" y="424180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Oval 162"/>
            <p:cNvSpPr>
              <a:spLocks noChangeArrowheads="1"/>
            </p:cNvSpPr>
            <p:nvPr/>
          </p:nvSpPr>
          <p:spPr bwMode="auto">
            <a:xfrm>
              <a:off x="8421688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Oval 163"/>
            <p:cNvSpPr>
              <a:spLocks noChangeArrowheads="1"/>
            </p:cNvSpPr>
            <p:nvPr/>
          </p:nvSpPr>
          <p:spPr bwMode="auto">
            <a:xfrm>
              <a:off x="8482013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Oval 164"/>
            <p:cNvSpPr>
              <a:spLocks noChangeArrowheads="1"/>
            </p:cNvSpPr>
            <p:nvPr/>
          </p:nvSpPr>
          <p:spPr bwMode="auto">
            <a:xfrm>
              <a:off x="8542338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Oval 165"/>
            <p:cNvSpPr>
              <a:spLocks noChangeArrowheads="1"/>
            </p:cNvSpPr>
            <p:nvPr/>
          </p:nvSpPr>
          <p:spPr bwMode="auto">
            <a:xfrm>
              <a:off x="8602663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Oval 166"/>
            <p:cNvSpPr>
              <a:spLocks noChangeArrowheads="1"/>
            </p:cNvSpPr>
            <p:nvPr/>
          </p:nvSpPr>
          <p:spPr bwMode="auto">
            <a:xfrm>
              <a:off x="8662988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Oval 167"/>
            <p:cNvSpPr>
              <a:spLocks noChangeArrowheads="1"/>
            </p:cNvSpPr>
            <p:nvPr/>
          </p:nvSpPr>
          <p:spPr bwMode="auto">
            <a:xfrm>
              <a:off x="8723313" y="4302125"/>
              <a:ext cx="28575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Oval 168"/>
            <p:cNvSpPr>
              <a:spLocks noChangeArrowheads="1"/>
            </p:cNvSpPr>
            <p:nvPr/>
          </p:nvSpPr>
          <p:spPr bwMode="auto">
            <a:xfrm>
              <a:off x="8782051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Oval 169"/>
            <p:cNvSpPr>
              <a:spLocks noChangeArrowheads="1"/>
            </p:cNvSpPr>
            <p:nvPr/>
          </p:nvSpPr>
          <p:spPr bwMode="auto">
            <a:xfrm>
              <a:off x="8842376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Oval 170"/>
            <p:cNvSpPr>
              <a:spLocks noChangeArrowheads="1"/>
            </p:cNvSpPr>
            <p:nvPr/>
          </p:nvSpPr>
          <p:spPr bwMode="auto">
            <a:xfrm>
              <a:off x="8902701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Oval 171"/>
            <p:cNvSpPr>
              <a:spLocks noChangeArrowheads="1"/>
            </p:cNvSpPr>
            <p:nvPr/>
          </p:nvSpPr>
          <p:spPr bwMode="auto">
            <a:xfrm>
              <a:off x="8963026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Oval 172"/>
            <p:cNvSpPr>
              <a:spLocks noChangeArrowheads="1"/>
            </p:cNvSpPr>
            <p:nvPr/>
          </p:nvSpPr>
          <p:spPr bwMode="auto">
            <a:xfrm>
              <a:off x="9023351" y="430212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Oval 173"/>
            <p:cNvSpPr>
              <a:spLocks noChangeArrowheads="1"/>
            </p:cNvSpPr>
            <p:nvPr/>
          </p:nvSpPr>
          <p:spPr bwMode="auto">
            <a:xfrm>
              <a:off x="8391526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Oval 174"/>
            <p:cNvSpPr>
              <a:spLocks noChangeArrowheads="1"/>
            </p:cNvSpPr>
            <p:nvPr/>
          </p:nvSpPr>
          <p:spPr bwMode="auto">
            <a:xfrm>
              <a:off x="8451851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Oval 175"/>
            <p:cNvSpPr>
              <a:spLocks noChangeArrowheads="1"/>
            </p:cNvSpPr>
            <p:nvPr/>
          </p:nvSpPr>
          <p:spPr bwMode="auto">
            <a:xfrm>
              <a:off x="8512176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Oval 176"/>
            <p:cNvSpPr>
              <a:spLocks noChangeArrowheads="1"/>
            </p:cNvSpPr>
            <p:nvPr/>
          </p:nvSpPr>
          <p:spPr bwMode="auto">
            <a:xfrm>
              <a:off x="8572501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Oval 177"/>
            <p:cNvSpPr>
              <a:spLocks noChangeArrowheads="1"/>
            </p:cNvSpPr>
            <p:nvPr/>
          </p:nvSpPr>
          <p:spPr bwMode="auto">
            <a:xfrm>
              <a:off x="8632826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Oval 178"/>
            <p:cNvSpPr>
              <a:spLocks noChangeArrowheads="1"/>
            </p:cNvSpPr>
            <p:nvPr/>
          </p:nvSpPr>
          <p:spPr bwMode="auto">
            <a:xfrm>
              <a:off x="8693151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Oval 179"/>
            <p:cNvSpPr>
              <a:spLocks noChangeArrowheads="1"/>
            </p:cNvSpPr>
            <p:nvPr/>
          </p:nvSpPr>
          <p:spPr bwMode="auto">
            <a:xfrm>
              <a:off x="8751888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Oval 180"/>
            <p:cNvSpPr>
              <a:spLocks noChangeArrowheads="1"/>
            </p:cNvSpPr>
            <p:nvPr/>
          </p:nvSpPr>
          <p:spPr bwMode="auto">
            <a:xfrm>
              <a:off x="8812213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Oval 181"/>
            <p:cNvSpPr>
              <a:spLocks noChangeArrowheads="1"/>
            </p:cNvSpPr>
            <p:nvPr/>
          </p:nvSpPr>
          <p:spPr bwMode="auto">
            <a:xfrm>
              <a:off x="8872538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Oval 182"/>
            <p:cNvSpPr>
              <a:spLocks noChangeArrowheads="1"/>
            </p:cNvSpPr>
            <p:nvPr/>
          </p:nvSpPr>
          <p:spPr bwMode="auto">
            <a:xfrm>
              <a:off x="8932863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Oval 183"/>
            <p:cNvSpPr>
              <a:spLocks noChangeArrowheads="1"/>
            </p:cNvSpPr>
            <p:nvPr/>
          </p:nvSpPr>
          <p:spPr bwMode="auto">
            <a:xfrm>
              <a:off x="8993188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Oval 184"/>
            <p:cNvSpPr>
              <a:spLocks noChangeArrowheads="1"/>
            </p:cNvSpPr>
            <p:nvPr/>
          </p:nvSpPr>
          <p:spPr bwMode="auto">
            <a:xfrm>
              <a:off x="9053513" y="4362450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Oval 185"/>
            <p:cNvSpPr>
              <a:spLocks noChangeArrowheads="1"/>
            </p:cNvSpPr>
            <p:nvPr/>
          </p:nvSpPr>
          <p:spPr bwMode="auto">
            <a:xfrm>
              <a:off x="8421688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Oval 186"/>
            <p:cNvSpPr>
              <a:spLocks noChangeArrowheads="1"/>
            </p:cNvSpPr>
            <p:nvPr/>
          </p:nvSpPr>
          <p:spPr bwMode="auto">
            <a:xfrm>
              <a:off x="8482013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Oval 187"/>
            <p:cNvSpPr>
              <a:spLocks noChangeArrowheads="1"/>
            </p:cNvSpPr>
            <p:nvPr/>
          </p:nvSpPr>
          <p:spPr bwMode="auto">
            <a:xfrm>
              <a:off x="8542338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Oval 188"/>
            <p:cNvSpPr>
              <a:spLocks noChangeArrowheads="1"/>
            </p:cNvSpPr>
            <p:nvPr/>
          </p:nvSpPr>
          <p:spPr bwMode="auto">
            <a:xfrm>
              <a:off x="8602663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Oval 189"/>
            <p:cNvSpPr>
              <a:spLocks noChangeArrowheads="1"/>
            </p:cNvSpPr>
            <p:nvPr/>
          </p:nvSpPr>
          <p:spPr bwMode="auto">
            <a:xfrm>
              <a:off x="8662988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Oval 190"/>
            <p:cNvSpPr>
              <a:spLocks noChangeArrowheads="1"/>
            </p:cNvSpPr>
            <p:nvPr/>
          </p:nvSpPr>
          <p:spPr bwMode="auto">
            <a:xfrm>
              <a:off x="8723313" y="4422775"/>
              <a:ext cx="28575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Oval 191"/>
            <p:cNvSpPr>
              <a:spLocks noChangeArrowheads="1"/>
            </p:cNvSpPr>
            <p:nvPr/>
          </p:nvSpPr>
          <p:spPr bwMode="auto">
            <a:xfrm>
              <a:off x="8782051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Oval 192"/>
            <p:cNvSpPr>
              <a:spLocks noChangeArrowheads="1"/>
            </p:cNvSpPr>
            <p:nvPr/>
          </p:nvSpPr>
          <p:spPr bwMode="auto">
            <a:xfrm>
              <a:off x="8842376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Oval 193"/>
            <p:cNvSpPr>
              <a:spLocks noChangeArrowheads="1"/>
            </p:cNvSpPr>
            <p:nvPr/>
          </p:nvSpPr>
          <p:spPr bwMode="auto">
            <a:xfrm>
              <a:off x="8902701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Oval 194"/>
            <p:cNvSpPr>
              <a:spLocks noChangeArrowheads="1"/>
            </p:cNvSpPr>
            <p:nvPr/>
          </p:nvSpPr>
          <p:spPr bwMode="auto">
            <a:xfrm>
              <a:off x="8963026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Oval 195"/>
            <p:cNvSpPr>
              <a:spLocks noChangeArrowheads="1"/>
            </p:cNvSpPr>
            <p:nvPr/>
          </p:nvSpPr>
          <p:spPr bwMode="auto">
            <a:xfrm>
              <a:off x="9023351" y="4422775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Rectangle 196"/>
            <p:cNvSpPr>
              <a:spLocks noChangeArrowheads="1"/>
            </p:cNvSpPr>
            <p:nvPr/>
          </p:nvSpPr>
          <p:spPr bwMode="auto">
            <a:xfrm>
              <a:off x="8512176" y="4557713"/>
              <a:ext cx="420688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Rectangle 197"/>
            <p:cNvSpPr>
              <a:spLocks noChangeArrowheads="1"/>
            </p:cNvSpPr>
            <p:nvPr/>
          </p:nvSpPr>
          <p:spPr bwMode="auto">
            <a:xfrm>
              <a:off x="8542338" y="4587875"/>
              <a:ext cx="36036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Rectangle 198"/>
            <p:cNvSpPr>
              <a:spLocks noChangeArrowheads="1"/>
            </p:cNvSpPr>
            <p:nvPr/>
          </p:nvSpPr>
          <p:spPr bwMode="auto">
            <a:xfrm>
              <a:off x="8632826" y="4557713"/>
              <a:ext cx="30163" cy="9048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2" name="组合 361"/>
          <p:cNvGrpSpPr/>
          <p:nvPr/>
        </p:nvGrpSpPr>
        <p:grpSpPr>
          <a:xfrm>
            <a:off x="9955213" y="2424113"/>
            <a:ext cx="841375" cy="841375"/>
            <a:chOff x="9955213" y="2424113"/>
            <a:chExt cx="841375" cy="841375"/>
          </a:xfrm>
        </p:grpSpPr>
        <p:sp>
          <p:nvSpPr>
            <p:cNvPr id="348" name="Oval 199"/>
            <p:cNvSpPr>
              <a:spLocks noChangeArrowheads="1"/>
            </p:cNvSpPr>
            <p:nvPr/>
          </p:nvSpPr>
          <p:spPr bwMode="auto">
            <a:xfrm>
              <a:off x="9955213" y="2424113"/>
              <a:ext cx="841375" cy="84137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Oval 200"/>
            <p:cNvSpPr>
              <a:spLocks noChangeArrowheads="1"/>
            </p:cNvSpPr>
            <p:nvPr/>
          </p:nvSpPr>
          <p:spPr bwMode="auto">
            <a:xfrm>
              <a:off x="10240963" y="2709863"/>
              <a:ext cx="269875" cy="26987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Oval 201"/>
            <p:cNvSpPr>
              <a:spLocks noChangeArrowheads="1"/>
            </p:cNvSpPr>
            <p:nvPr/>
          </p:nvSpPr>
          <p:spPr bwMode="auto">
            <a:xfrm>
              <a:off x="10271126" y="2740025"/>
              <a:ext cx="209550" cy="2095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Oval 202"/>
            <p:cNvSpPr>
              <a:spLocks noChangeArrowheads="1"/>
            </p:cNvSpPr>
            <p:nvPr/>
          </p:nvSpPr>
          <p:spPr bwMode="auto">
            <a:xfrm>
              <a:off x="10345738" y="2814638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203"/>
            <p:cNvSpPr/>
            <p:nvPr/>
          </p:nvSpPr>
          <p:spPr bwMode="auto">
            <a:xfrm>
              <a:off x="10375901" y="2484438"/>
              <a:ext cx="255588" cy="233363"/>
            </a:xfrm>
            <a:custGeom>
              <a:avLst/>
              <a:gdLst>
                <a:gd name="T0" fmla="*/ 0 w 68"/>
                <a:gd name="T1" fmla="*/ 0 h 62"/>
                <a:gd name="T2" fmla="*/ 0 w 68"/>
                <a:gd name="T3" fmla="*/ 48 h 62"/>
                <a:gd name="T4" fmla="*/ 34 w 68"/>
                <a:gd name="T5" fmla="*/ 62 h 62"/>
                <a:gd name="T6" fmla="*/ 68 w 68"/>
                <a:gd name="T7" fmla="*/ 28 h 62"/>
                <a:gd name="T8" fmla="*/ 0 w 68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2">
                  <a:moveTo>
                    <a:pt x="0" y="0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13" y="48"/>
                    <a:pt x="25" y="53"/>
                    <a:pt x="34" y="62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51" y="11"/>
                    <a:pt x="27" y="0"/>
                    <a:pt x="0" y="0"/>
                  </a:cubicBez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204"/>
            <p:cNvSpPr/>
            <p:nvPr/>
          </p:nvSpPr>
          <p:spPr bwMode="auto">
            <a:xfrm>
              <a:off x="10502901" y="2589213"/>
              <a:ext cx="233363" cy="255588"/>
            </a:xfrm>
            <a:custGeom>
              <a:avLst/>
              <a:gdLst>
                <a:gd name="T0" fmla="*/ 0 w 62"/>
                <a:gd name="T1" fmla="*/ 34 h 68"/>
                <a:gd name="T2" fmla="*/ 14 w 62"/>
                <a:gd name="T3" fmla="*/ 68 h 68"/>
                <a:gd name="T4" fmla="*/ 62 w 62"/>
                <a:gd name="T5" fmla="*/ 68 h 68"/>
                <a:gd name="T6" fmla="*/ 34 w 62"/>
                <a:gd name="T7" fmla="*/ 0 h 68"/>
                <a:gd name="T8" fmla="*/ 0 w 62"/>
                <a:gd name="T9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8">
                  <a:moveTo>
                    <a:pt x="0" y="34"/>
                  </a:moveTo>
                  <a:cubicBezTo>
                    <a:pt x="9" y="43"/>
                    <a:pt x="14" y="55"/>
                    <a:pt x="14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41"/>
                    <a:pt x="51" y="17"/>
                    <a:pt x="34" y="0"/>
                  </a:cubicBezTo>
                  <a:lnTo>
                    <a:pt x="0" y="34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206"/>
            <p:cNvSpPr/>
            <p:nvPr/>
          </p:nvSpPr>
          <p:spPr bwMode="auto">
            <a:xfrm>
              <a:off x="10015538" y="2844800"/>
              <a:ext cx="233363" cy="255588"/>
            </a:xfrm>
            <a:custGeom>
              <a:avLst/>
              <a:gdLst>
                <a:gd name="T0" fmla="*/ 0 w 62"/>
                <a:gd name="T1" fmla="*/ 0 h 68"/>
                <a:gd name="T2" fmla="*/ 28 w 62"/>
                <a:gd name="T3" fmla="*/ 68 h 68"/>
                <a:gd name="T4" fmla="*/ 62 w 62"/>
                <a:gd name="T5" fmla="*/ 34 h 68"/>
                <a:gd name="T6" fmla="*/ 48 w 62"/>
                <a:gd name="T7" fmla="*/ 0 h 68"/>
                <a:gd name="T8" fmla="*/ 0 w 6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8">
                  <a:moveTo>
                    <a:pt x="0" y="0"/>
                  </a:moveTo>
                  <a:cubicBezTo>
                    <a:pt x="0" y="27"/>
                    <a:pt x="11" y="51"/>
                    <a:pt x="28" y="6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53" y="25"/>
                    <a:pt x="48" y="13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7"/>
            <p:cNvSpPr/>
            <p:nvPr/>
          </p:nvSpPr>
          <p:spPr bwMode="auto">
            <a:xfrm>
              <a:off x="10120313" y="2971800"/>
              <a:ext cx="255588" cy="233363"/>
            </a:xfrm>
            <a:custGeom>
              <a:avLst/>
              <a:gdLst>
                <a:gd name="T0" fmla="*/ 68 w 68"/>
                <a:gd name="T1" fmla="*/ 62 h 62"/>
                <a:gd name="T2" fmla="*/ 68 w 68"/>
                <a:gd name="T3" fmla="*/ 14 h 62"/>
                <a:gd name="T4" fmla="*/ 34 w 68"/>
                <a:gd name="T5" fmla="*/ 0 h 62"/>
                <a:gd name="T6" fmla="*/ 0 w 68"/>
                <a:gd name="T7" fmla="*/ 34 h 62"/>
                <a:gd name="T8" fmla="*/ 68 w 68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2">
                  <a:moveTo>
                    <a:pt x="68" y="62"/>
                  </a:moveTo>
                  <a:cubicBezTo>
                    <a:pt x="68" y="14"/>
                    <a:pt x="68" y="14"/>
                    <a:pt x="68" y="14"/>
                  </a:cubicBezTo>
                  <a:cubicBezTo>
                    <a:pt x="55" y="14"/>
                    <a:pt x="43" y="9"/>
                    <a:pt x="34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7" y="51"/>
                    <a:pt x="41" y="62"/>
                    <a:pt x="68" y="62"/>
                  </a:cubicBez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208"/>
            <p:cNvSpPr/>
            <p:nvPr/>
          </p:nvSpPr>
          <p:spPr bwMode="auto">
            <a:xfrm>
              <a:off x="10015538" y="2589213"/>
              <a:ext cx="233363" cy="255588"/>
            </a:xfrm>
            <a:custGeom>
              <a:avLst/>
              <a:gdLst>
                <a:gd name="T0" fmla="*/ 0 w 62"/>
                <a:gd name="T1" fmla="*/ 68 h 68"/>
                <a:gd name="T2" fmla="*/ 48 w 62"/>
                <a:gd name="T3" fmla="*/ 68 h 68"/>
                <a:gd name="T4" fmla="*/ 62 w 62"/>
                <a:gd name="T5" fmla="*/ 34 h 68"/>
                <a:gd name="T6" fmla="*/ 28 w 62"/>
                <a:gd name="T7" fmla="*/ 0 h 68"/>
                <a:gd name="T8" fmla="*/ 0 w 62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8">
                  <a:moveTo>
                    <a:pt x="0" y="68"/>
                  </a:moveTo>
                  <a:cubicBezTo>
                    <a:pt x="48" y="68"/>
                    <a:pt x="48" y="68"/>
                    <a:pt x="48" y="68"/>
                  </a:cubicBezTo>
                  <a:cubicBezTo>
                    <a:pt x="48" y="55"/>
                    <a:pt x="53" y="43"/>
                    <a:pt x="62" y="34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1" y="17"/>
                    <a:pt x="0" y="41"/>
                    <a:pt x="0" y="68"/>
                  </a:cubicBez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9"/>
            <p:cNvSpPr/>
            <p:nvPr/>
          </p:nvSpPr>
          <p:spPr bwMode="auto">
            <a:xfrm>
              <a:off x="10502901" y="2844800"/>
              <a:ext cx="233363" cy="255588"/>
            </a:xfrm>
            <a:custGeom>
              <a:avLst/>
              <a:gdLst>
                <a:gd name="T0" fmla="*/ 62 w 62"/>
                <a:gd name="T1" fmla="*/ 0 h 68"/>
                <a:gd name="T2" fmla="*/ 14 w 62"/>
                <a:gd name="T3" fmla="*/ 0 h 68"/>
                <a:gd name="T4" fmla="*/ 0 w 62"/>
                <a:gd name="T5" fmla="*/ 34 h 68"/>
                <a:gd name="T6" fmla="*/ 34 w 62"/>
                <a:gd name="T7" fmla="*/ 68 h 68"/>
                <a:gd name="T8" fmla="*/ 62 w 6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8">
                  <a:moveTo>
                    <a:pt x="62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13"/>
                    <a:pt x="9" y="25"/>
                    <a:pt x="0" y="34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51" y="51"/>
                    <a:pt x="62" y="27"/>
                    <a:pt x="62" y="0"/>
                  </a:cubicBez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8" name="组合 357"/>
          <p:cNvGrpSpPr/>
          <p:nvPr/>
        </p:nvGrpSpPr>
        <p:grpSpPr>
          <a:xfrm>
            <a:off x="9894888" y="1071563"/>
            <a:ext cx="962025" cy="690563"/>
            <a:chOff x="9894888" y="1071563"/>
            <a:chExt cx="962025" cy="690563"/>
          </a:xfrm>
        </p:grpSpPr>
        <p:sp>
          <p:nvSpPr>
            <p:cNvPr id="10" name="Rectangle 210"/>
            <p:cNvSpPr>
              <a:spLocks noChangeArrowheads="1"/>
            </p:cNvSpPr>
            <p:nvPr/>
          </p:nvSpPr>
          <p:spPr bwMode="auto">
            <a:xfrm>
              <a:off x="9894888" y="1071563"/>
              <a:ext cx="962025" cy="2698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Rectangle 211"/>
            <p:cNvSpPr>
              <a:spLocks noChangeArrowheads="1"/>
            </p:cNvSpPr>
            <p:nvPr/>
          </p:nvSpPr>
          <p:spPr bwMode="auto">
            <a:xfrm>
              <a:off x="9955213" y="1341438"/>
              <a:ext cx="90488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Rectangle 212"/>
            <p:cNvSpPr>
              <a:spLocks noChangeArrowheads="1"/>
            </p:cNvSpPr>
            <p:nvPr/>
          </p:nvSpPr>
          <p:spPr bwMode="auto">
            <a:xfrm>
              <a:off x="10706101" y="1341438"/>
              <a:ext cx="90488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213"/>
            <p:cNvSpPr>
              <a:spLocks noChangeArrowheads="1"/>
            </p:cNvSpPr>
            <p:nvPr/>
          </p:nvSpPr>
          <p:spPr bwMode="auto">
            <a:xfrm>
              <a:off x="9894888" y="1311275"/>
              <a:ext cx="962025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214"/>
            <p:cNvSpPr>
              <a:spLocks noChangeArrowheads="1"/>
            </p:cNvSpPr>
            <p:nvPr/>
          </p:nvSpPr>
          <p:spPr bwMode="auto">
            <a:xfrm>
              <a:off x="9955213" y="1131888"/>
              <a:ext cx="541338" cy="1190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215"/>
            <p:cNvSpPr>
              <a:spLocks noChangeArrowheads="1"/>
            </p:cNvSpPr>
            <p:nvPr/>
          </p:nvSpPr>
          <p:spPr bwMode="auto">
            <a:xfrm>
              <a:off x="10240963" y="1162050"/>
              <a:ext cx="225425" cy="603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Rectangle 216"/>
            <p:cNvSpPr>
              <a:spLocks noChangeArrowheads="1"/>
            </p:cNvSpPr>
            <p:nvPr/>
          </p:nvSpPr>
          <p:spPr bwMode="auto">
            <a:xfrm>
              <a:off x="9985376" y="1162050"/>
              <a:ext cx="225425" cy="603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Oval 217"/>
            <p:cNvSpPr>
              <a:spLocks noChangeArrowheads="1"/>
            </p:cNvSpPr>
            <p:nvPr/>
          </p:nvSpPr>
          <p:spPr bwMode="auto">
            <a:xfrm>
              <a:off x="10706101" y="1146175"/>
              <a:ext cx="90488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Oval 218"/>
            <p:cNvSpPr>
              <a:spLocks noChangeArrowheads="1"/>
            </p:cNvSpPr>
            <p:nvPr/>
          </p:nvSpPr>
          <p:spPr bwMode="auto">
            <a:xfrm>
              <a:off x="10556876" y="1146175"/>
              <a:ext cx="88900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Oval 219"/>
            <p:cNvSpPr>
              <a:spLocks noChangeArrowheads="1"/>
            </p:cNvSpPr>
            <p:nvPr/>
          </p:nvSpPr>
          <p:spPr bwMode="auto">
            <a:xfrm>
              <a:off x="10587038" y="1176338"/>
              <a:ext cx="28575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Oval 220"/>
            <p:cNvSpPr>
              <a:spLocks noChangeArrowheads="1"/>
            </p:cNvSpPr>
            <p:nvPr/>
          </p:nvSpPr>
          <p:spPr bwMode="auto">
            <a:xfrm>
              <a:off x="10736263" y="1176338"/>
              <a:ext cx="30163" cy="3016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221"/>
            <p:cNvSpPr>
              <a:spLocks noChangeArrowheads="1"/>
            </p:cNvSpPr>
            <p:nvPr/>
          </p:nvSpPr>
          <p:spPr bwMode="auto">
            <a:xfrm>
              <a:off x="9894888" y="1371600"/>
              <a:ext cx="962025" cy="3603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222"/>
            <p:cNvSpPr>
              <a:spLocks noChangeArrowheads="1"/>
            </p:cNvSpPr>
            <p:nvPr/>
          </p:nvSpPr>
          <p:spPr bwMode="auto">
            <a:xfrm>
              <a:off x="9955213" y="1731963"/>
              <a:ext cx="90488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Rectangle 223"/>
            <p:cNvSpPr>
              <a:spLocks noChangeArrowheads="1"/>
            </p:cNvSpPr>
            <p:nvPr/>
          </p:nvSpPr>
          <p:spPr bwMode="auto">
            <a:xfrm>
              <a:off x="10706101" y="1731963"/>
              <a:ext cx="90488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Rectangle 224"/>
            <p:cNvSpPr>
              <a:spLocks noChangeArrowheads="1"/>
            </p:cNvSpPr>
            <p:nvPr/>
          </p:nvSpPr>
          <p:spPr bwMode="auto">
            <a:xfrm>
              <a:off x="9894888" y="1701800"/>
              <a:ext cx="962025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Rectangle 225"/>
            <p:cNvSpPr>
              <a:spLocks noChangeArrowheads="1"/>
            </p:cNvSpPr>
            <p:nvPr/>
          </p:nvSpPr>
          <p:spPr bwMode="auto">
            <a:xfrm>
              <a:off x="10164763" y="1431925"/>
              <a:ext cx="422275" cy="90488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Rectangle 226"/>
            <p:cNvSpPr>
              <a:spLocks noChangeArrowheads="1"/>
            </p:cNvSpPr>
            <p:nvPr/>
          </p:nvSpPr>
          <p:spPr bwMode="auto">
            <a:xfrm>
              <a:off x="9955213" y="1552575"/>
              <a:ext cx="150813" cy="90488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227"/>
            <p:cNvSpPr>
              <a:spLocks noChangeArrowheads="1"/>
            </p:cNvSpPr>
            <p:nvPr/>
          </p:nvSpPr>
          <p:spPr bwMode="auto">
            <a:xfrm>
              <a:off x="10194926" y="1462088"/>
              <a:ext cx="36195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Rectangle 228"/>
            <p:cNvSpPr>
              <a:spLocks noChangeArrowheads="1"/>
            </p:cNvSpPr>
            <p:nvPr/>
          </p:nvSpPr>
          <p:spPr bwMode="auto">
            <a:xfrm>
              <a:off x="9985376" y="1582738"/>
              <a:ext cx="90488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Rectangle 229"/>
            <p:cNvSpPr>
              <a:spLocks noChangeArrowheads="1"/>
            </p:cNvSpPr>
            <p:nvPr/>
          </p:nvSpPr>
          <p:spPr bwMode="auto">
            <a:xfrm>
              <a:off x="10164763" y="1552575"/>
              <a:ext cx="422275" cy="90488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Rectangle 230"/>
            <p:cNvSpPr>
              <a:spLocks noChangeArrowheads="1"/>
            </p:cNvSpPr>
            <p:nvPr/>
          </p:nvSpPr>
          <p:spPr bwMode="auto">
            <a:xfrm>
              <a:off x="10194926" y="1582738"/>
              <a:ext cx="60325" cy="30163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231"/>
            <p:cNvSpPr>
              <a:spLocks noChangeArrowheads="1"/>
            </p:cNvSpPr>
            <p:nvPr/>
          </p:nvSpPr>
          <p:spPr bwMode="auto">
            <a:xfrm>
              <a:off x="10285413" y="1582738"/>
              <a:ext cx="60325" cy="30163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Rectangle 232"/>
            <p:cNvSpPr>
              <a:spLocks noChangeArrowheads="1"/>
            </p:cNvSpPr>
            <p:nvPr/>
          </p:nvSpPr>
          <p:spPr bwMode="auto">
            <a:xfrm>
              <a:off x="10406063" y="1582738"/>
              <a:ext cx="60325" cy="30163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Rectangle 233"/>
            <p:cNvSpPr>
              <a:spLocks noChangeArrowheads="1"/>
            </p:cNvSpPr>
            <p:nvPr/>
          </p:nvSpPr>
          <p:spPr bwMode="auto">
            <a:xfrm>
              <a:off x="10496551" y="1582738"/>
              <a:ext cx="60325" cy="30163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234"/>
            <p:cNvSpPr>
              <a:spLocks noChangeArrowheads="1"/>
            </p:cNvSpPr>
            <p:nvPr/>
          </p:nvSpPr>
          <p:spPr bwMode="auto">
            <a:xfrm>
              <a:off x="10645776" y="1431925"/>
              <a:ext cx="30163" cy="904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Rectangle 235"/>
            <p:cNvSpPr>
              <a:spLocks noChangeArrowheads="1"/>
            </p:cNvSpPr>
            <p:nvPr/>
          </p:nvSpPr>
          <p:spPr bwMode="auto">
            <a:xfrm>
              <a:off x="10706101" y="1431925"/>
              <a:ext cx="30163" cy="904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Rectangle 236"/>
            <p:cNvSpPr>
              <a:spLocks noChangeArrowheads="1"/>
            </p:cNvSpPr>
            <p:nvPr/>
          </p:nvSpPr>
          <p:spPr bwMode="auto">
            <a:xfrm>
              <a:off x="10766426" y="1431925"/>
              <a:ext cx="30163" cy="904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Rectangle 237"/>
            <p:cNvSpPr>
              <a:spLocks noChangeArrowheads="1"/>
            </p:cNvSpPr>
            <p:nvPr/>
          </p:nvSpPr>
          <p:spPr bwMode="auto">
            <a:xfrm>
              <a:off x="9955213" y="1431925"/>
              <a:ext cx="30163" cy="904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Rectangle 238"/>
            <p:cNvSpPr>
              <a:spLocks noChangeArrowheads="1"/>
            </p:cNvSpPr>
            <p:nvPr/>
          </p:nvSpPr>
          <p:spPr bwMode="auto">
            <a:xfrm>
              <a:off x="10015538" y="1431925"/>
              <a:ext cx="30163" cy="904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Rectangle 239"/>
            <p:cNvSpPr>
              <a:spLocks noChangeArrowheads="1"/>
            </p:cNvSpPr>
            <p:nvPr/>
          </p:nvSpPr>
          <p:spPr bwMode="auto">
            <a:xfrm>
              <a:off x="10075863" y="1431925"/>
              <a:ext cx="30163" cy="904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240"/>
            <p:cNvSpPr>
              <a:spLocks noChangeArrowheads="1"/>
            </p:cNvSpPr>
            <p:nvPr/>
          </p:nvSpPr>
          <p:spPr bwMode="auto">
            <a:xfrm>
              <a:off x="10645776" y="1582738"/>
              <a:ext cx="150813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241"/>
            <p:cNvSpPr>
              <a:spLocks noChangeArrowheads="1"/>
            </p:cNvSpPr>
            <p:nvPr/>
          </p:nvSpPr>
          <p:spPr bwMode="auto">
            <a:xfrm>
              <a:off x="10706101" y="1582738"/>
              <a:ext cx="301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7" name="组合 366"/>
          <p:cNvGrpSpPr/>
          <p:nvPr/>
        </p:nvGrpSpPr>
        <p:grpSpPr>
          <a:xfrm>
            <a:off x="4964113" y="5580063"/>
            <a:ext cx="903288" cy="692150"/>
            <a:chOff x="4964113" y="5580063"/>
            <a:chExt cx="903288" cy="692150"/>
          </a:xfrm>
        </p:grpSpPr>
        <p:sp>
          <p:nvSpPr>
            <p:cNvPr id="42" name="Freeform 242"/>
            <p:cNvSpPr/>
            <p:nvPr/>
          </p:nvSpPr>
          <p:spPr bwMode="auto">
            <a:xfrm>
              <a:off x="4964113" y="5580063"/>
              <a:ext cx="903288" cy="692150"/>
            </a:xfrm>
            <a:custGeom>
              <a:avLst/>
              <a:gdLst>
                <a:gd name="T0" fmla="*/ 240 w 240"/>
                <a:gd name="T1" fmla="*/ 168 h 184"/>
                <a:gd name="T2" fmla="*/ 224 w 240"/>
                <a:gd name="T3" fmla="*/ 184 h 184"/>
                <a:gd name="T4" fmla="*/ 16 w 240"/>
                <a:gd name="T5" fmla="*/ 184 h 184"/>
                <a:gd name="T6" fmla="*/ 0 w 240"/>
                <a:gd name="T7" fmla="*/ 168 h 184"/>
                <a:gd name="T8" fmla="*/ 0 w 240"/>
                <a:gd name="T9" fmla="*/ 16 h 184"/>
                <a:gd name="T10" fmla="*/ 16 w 240"/>
                <a:gd name="T11" fmla="*/ 0 h 184"/>
                <a:gd name="T12" fmla="*/ 224 w 240"/>
                <a:gd name="T13" fmla="*/ 0 h 184"/>
                <a:gd name="T14" fmla="*/ 240 w 240"/>
                <a:gd name="T15" fmla="*/ 16 h 184"/>
                <a:gd name="T16" fmla="*/ 240 w 240"/>
                <a:gd name="T17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84">
                  <a:moveTo>
                    <a:pt x="240" y="168"/>
                  </a:moveTo>
                  <a:cubicBezTo>
                    <a:pt x="240" y="177"/>
                    <a:pt x="233" y="184"/>
                    <a:pt x="224" y="18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7" y="184"/>
                    <a:pt x="0" y="177"/>
                    <a:pt x="0" y="16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6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43"/>
            <p:cNvSpPr/>
            <p:nvPr/>
          </p:nvSpPr>
          <p:spPr bwMode="auto">
            <a:xfrm>
              <a:off x="5024438" y="5640388"/>
              <a:ext cx="782638" cy="571500"/>
            </a:xfrm>
            <a:custGeom>
              <a:avLst/>
              <a:gdLst>
                <a:gd name="T0" fmla="*/ 208 w 208"/>
                <a:gd name="T1" fmla="*/ 144 h 152"/>
                <a:gd name="T2" fmla="*/ 200 w 208"/>
                <a:gd name="T3" fmla="*/ 152 h 152"/>
                <a:gd name="T4" fmla="*/ 8 w 208"/>
                <a:gd name="T5" fmla="*/ 152 h 152"/>
                <a:gd name="T6" fmla="*/ 0 w 208"/>
                <a:gd name="T7" fmla="*/ 144 h 152"/>
                <a:gd name="T8" fmla="*/ 0 w 208"/>
                <a:gd name="T9" fmla="*/ 8 h 152"/>
                <a:gd name="T10" fmla="*/ 8 w 208"/>
                <a:gd name="T11" fmla="*/ 0 h 152"/>
                <a:gd name="T12" fmla="*/ 200 w 208"/>
                <a:gd name="T13" fmla="*/ 0 h 152"/>
                <a:gd name="T14" fmla="*/ 208 w 208"/>
                <a:gd name="T15" fmla="*/ 8 h 152"/>
                <a:gd name="T16" fmla="*/ 208 w 208"/>
                <a:gd name="T17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" h="152">
                  <a:moveTo>
                    <a:pt x="208" y="144"/>
                  </a:moveTo>
                  <a:cubicBezTo>
                    <a:pt x="208" y="148"/>
                    <a:pt x="204" y="152"/>
                    <a:pt x="200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4" y="152"/>
                    <a:pt x="0" y="148"/>
                    <a:pt x="0" y="14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4" y="0"/>
                    <a:pt x="208" y="4"/>
                    <a:pt x="208" y="8"/>
                  </a:cubicBezTo>
                  <a:lnTo>
                    <a:pt x="208" y="144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Rectangle 244"/>
            <p:cNvSpPr>
              <a:spLocks noChangeArrowheads="1"/>
            </p:cNvSpPr>
            <p:nvPr/>
          </p:nvSpPr>
          <p:spPr bwMode="auto">
            <a:xfrm>
              <a:off x="5054601" y="6121400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Rectangle 245"/>
            <p:cNvSpPr>
              <a:spLocks noChangeArrowheads="1"/>
            </p:cNvSpPr>
            <p:nvPr/>
          </p:nvSpPr>
          <p:spPr bwMode="auto">
            <a:xfrm>
              <a:off x="5205413" y="6121400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246"/>
            <p:cNvSpPr>
              <a:spLocks noChangeArrowheads="1"/>
            </p:cNvSpPr>
            <p:nvPr/>
          </p:nvSpPr>
          <p:spPr bwMode="auto">
            <a:xfrm>
              <a:off x="5356226" y="6121400"/>
              <a:ext cx="119063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Rectangle 247"/>
            <p:cNvSpPr>
              <a:spLocks noChangeArrowheads="1"/>
            </p:cNvSpPr>
            <p:nvPr/>
          </p:nvSpPr>
          <p:spPr bwMode="auto">
            <a:xfrm>
              <a:off x="5505451" y="6121400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Rectangle 248"/>
            <p:cNvSpPr>
              <a:spLocks noChangeArrowheads="1"/>
            </p:cNvSpPr>
            <p:nvPr/>
          </p:nvSpPr>
          <p:spPr bwMode="auto">
            <a:xfrm>
              <a:off x="5656263" y="6121400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Rectangle 249"/>
            <p:cNvSpPr>
              <a:spLocks noChangeArrowheads="1"/>
            </p:cNvSpPr>
            <p:nvPr/>
          </p:nvSpPr>
          <p:spPr bwMode="auto">
            <a:xfrm>
              <a:off x="5054601" y="6030913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Rectangle 250"/>
            <p:cNvSpPr>
              <a:spLocks noChangeArrowheads="1"/>
            </p:cNvSpPr>
            <p:nvPr/>
          </p:nvSpPr>
          <p:spPr bwMode="auto">
            <a:xfrm>
              <a:off x="5205413" y="6030913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Rectangle 251"/>
            <p:cNvSpPr>
              <a:spLocks noChangeArrowheads="1"/>
            </p:cNvSpPr>
            <p:nvPr/>
          </p:nvSpPr>
          <p:spPr bwMode="auto">
            <a:xfrm>
              <a:off x="5205413" y="5940425"/>
              <a:ext cx="120650" cy="603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252"/>
            <p:cNvSpPr>
              <a:spLocks noChangeArrowheads="1"/>
            </p:cNvSpPr>
            <p:nvPr/>
          </p:nvSpPr>
          <p:spPr bwMode="auto">
            <a:xfrm>
              <a:off x="5356226" y="6030913"/>
              <a:ext cx="119063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253"/>
            <p:cNvSpPr>
              <a:spLocks noChangeArrowheads="1"/>
            </p:cNvSpPr>
            <p:nvPr/>
          </p:nvSpPr>
          <p:spPr bwMode="auto">
            <a:xfrm>
              <a:off x="5505451" y="6030913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254"/>
            <p:cNvSpPr>
              <a:spLocks noChangeArrowheads="1"/>
            </p:cNvSpPr>
            <p:nvPr/>
          </p:nvSpPr>
          <p:spPr bwMode="auto">
            <a:xfrm>
              <a:off x="5656263" y="6030913"/>
              <a:ext cx="120650" cy="603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255"/>
            <p:cNvSpPr>
              <a:spLocks noChangeArrowheads="1"/>
            </p:cNvSpPr>
            <p:nvPr/>
          </p:nvSpPr>
          <p:spPr bwMode="auto">
            <a:xfrm>
              <a:off x="5054601" y="5940425"/>
              <a:ext cx="120650" cy="603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256"/>
            <p:cNvSpPr>
              <a:spLocks noChangeArrowheads="1"/>
            </p:cNvSpPr>
            <p:nvPr/>
          </p:nvSpPr>
          <p:spPr bwMode="auto">
            <a:xfrm>
              <a:off x="5054601" y="5851525"/>
              <a:ext cx="120650" cy="587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Rectangle 257"/>
            <p:cNvSpPr>
              <a:spLocks noChangeArrowheads="1"/>
            </p:cNvSpPr>
            <p:nvPr/>
          </p:nvSpPr>
          <p:spPr bwMode="auto">
            <a:xfrm>
              <a:off x="5356226" y="5940425"/>
              <a:ext cx="119063" cy="603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258"/>
            <p:cNvSpPr>
              <a:spLocks noChangeArrowheads="1"/>
            </p:cNvSpPr>
            <p:nvPr/>
          </p:nvSpPr>
          <p:spPr bwMode="auto">
            <a:xfrm>
              <a:off x="5505451" y="5940425"/>
              <a:ext cx="120650" cy="603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259"/>
            <p:cNvSpPr>
              <a:spLocks noChangeArrowheads="1"/>
            </p:cNvSpPr>
            <p:nvPr/>
          </p:nvSpPr>
          <p:spPr bwMode="auto">
            <a:xfrm>
              <a:off x="5505451" y="5851525"/>
              <a:ext cx="120650" cy="587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260"/>
            <p:cNvSpPr>
              <a:spLocks noChangeArrowheads="1"/>
            </p:cNvSpPr>
            <p:nvPr/>
          </p:nvSpPr>
          <p:spPr bwMode="auto">
            <a:xfrm>
              <a:off x="5656263" y="5940425"/>
              <a:ext cx="120650" cy="603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Rectangle 261"/>
            <p:cNvSpPr>
              <a:spLocks noChangeArrowheads="1"/>
            </p:cNvSpPr>
            <p:nvPr/>
          </p:nvSpPr>
          <p:spPr bwMode="auto">
            <a:xfrm>
              <a:off x="5356226" y="5851525"/>
              <a:ext cx="119063" cy="587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Rectangle 262"/>
            <p:cNvSpPr>
              <a:spLocks noChangeArrowheads="1"/>
            </p:cNvSpPr>
            <p:nvPr/>
          </p:nvSpPr>
          <p:spPr bwMode="auto">
            <a:xfrm>
              <a:off x="5656263" y="5851525"/>
              <a:ext cx="120650" cy="587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Rectangle 263"/>
            <p:cNvSpPr>
              <a:spLocks noChangeArrowheads="1"/>
            </p:cNvSpPr>
            <p:nvPr/>
          </p:nvSpPr>
          <p:spPr bwMode="auto">
            <a:xfrm>
              <a:off x="5356226" y="5761038"/>
              <a:ext cx="119063" cy="603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Rectangle 264"/>
            <p:cNvSpPr>
              <a:spLocks noChangeArrowheads="1"/>
            </p:cNvSpPr>
            <p:nvPr/>
          </p:nvSpPr>
          <p:spPr bwMode="auto">
            <a:xfrm>
              <a:off x="5656263" y="5761038"/>
              <a:ext cx="120650" cy="603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Rectangle 265"/>
            <p:cNvSpPr>
              <a:spLocks noChangeArrowheads="1"/>
            </p:cNvSpPr>
            <p:nvPr/>
          </p:nvSpPr>
          <p:spPr bwMode="auto">
            <a:xfrm>
              <a:off x="5656263" y="5670550"/>
              <a:ext cx="120650" cy="603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70" name="组合 369"/>
          <p:cNvGrpSpPr/>
          <p:nvPr/>
        </p:nvGrpSpPr>
        <p:grpSpPr>
          <a:xfrm>
            <a:off x="9969501" y="5459413"/>
            <a:ext cx="812800" cy="812800"/>
            <a:chOff x="9969501" y="5459413"/>
            <a:chExt cx="812800" cy="812800"/>
          </a:xfrm>
        </p:grpSpPr>
        <p:sp>
          <p:nvSpPr>
            <p:cNvPr id="66" name="Freeform 266"/>
            <p:cNvSpPr/>
            <p:nvPr/>
          </p:nvSpPr>
          <p:spPr bwMode="auto">
            <a:xfrm>
              <a:off x="9969501" y="5459413"/>
              <a:ext cx="812800" cy="812800"/>
            </a:xfrm>
            <a:custGeom>
              <a:avLst/>
              <a:gdLst>
                <a:gd name="T0" fmla="*/ 216 w 216"/>
                <a:gd name="T1" fmla="*/ 16 h 216"/>
                <a:gd name="T2" fmla="*/ 200 w 216"/>
                <a:gd name="T3" fmla="*/ 0 h 216"/>
                <a:gd name="T4" fmla="*/ 16 w 216"/>
                <a:gd name="T5" fmla="*/ 0 h 216"/>
                <a:gd name="T6" fmla="*/ 0 w 216"/>
                <a:gd name="T7" fmla="*/ 16 h 216"/>
                <a:gd name="T8" fmla="*/ 0 w 216"/>
                <a:gd name="T9" fmla="*/ 200 h 216"/>
                <a:gd name="T10" fmla="*/ 16 w 216"/>
                <a:gd name="T11" fmla="*/ 216 h 216"/>
                <a:gd name="T12" fmla="*/ 200 w 216"/>
                <a:gd name="T13" fmla="*/ 216 h 216"/>
                <a:gd name="T14" fmla="*/ 216 w 216"/>
                <a:gd name="T15" fmla="*/ 200 h 216"/>
                <a:gd name="T16" fmla="*/ 216 w 216"/>
                <a:gd name="T17" fmla="*/ 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216">
                  <a:moveTo>
                    <a:pt x="216" y="16"/>
                  </a:moveTo>
                  <a:cubicBezTo>
                    <a:pt x="216" y="7"/>
                    <a:pt x="209" y="0"/>
                    <a:pt x="20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9"/>
                    <a:pt x="7" y="216"/>
                    <a:pt x="16" y="216"/>
                  </a:cubicBezTo>
                  <a:cubicBezTo>
                    <a:pt x="200" y="216"/>
                    <a:pt x="200" y="216"/>
                    <a:pt x="200" y="216"/>
                  </a:cubicBezTo>
                  <a:cubicBezTo>
                    <a:pt x="209" y="216"/>
                    <a:pt x="216" y="209"/>
                    <a:pt x="216" y="200"/>
                  </a:cubicBezTo>
                  <a:lnTo>
                    <a:pt x="216" y="16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7"/>
            <p:cNvSpPr/>
            <p:nvPr/>
          </p:nvSpPr>
          <p:spPr bwMode="auto">
            <a:xfrm>
              <a:off x="10029826" y="5821363"/>
              <a:ext cx="90488" cy="390525"/>
            </a:xfrm>
            <a:custGeom>
              <a:avLst/>
              <a:gdLst>
                <a:gd name="T0" fmla="*/ 24 w 24"/>
                <a:gd name="T1" fmla="*/ 8 h 104"/>
                <a:gd name="T2" fmla="*/ 16 w 24"/>
                <a:gd name="T3" fmla="*/ 0 h 104"/>
                <a:gd name="T4" fmla="*/ 8 w 24"/>
                <a:gd name="T5" fmla="*/ 0 h 104"/>
                <a:gd name="T6" fmla="*/ 0 w 24"/>
                <a:gd name="T7" fmla="*/ 8 h 104"/>
                <a:gd name="T8" fmla="*/ 0 w 24"/>
                <a:gd name="T9" fmla="*/ 96 h 104"/>
                <a:gd name="T10" fmla="*/ 8 w 24"/>
                <a:gd name="T11" fmla="*/ 104 h 104"/>
                <a:gd name="T12" fmla="*/ 16 w 24"/>
                <a:gd name="T13" fmla="*/ 104 h 104"/>
                <a:gd name="T14" fmla="*/ 24 w 24"/>
                <a:gd name="T15" fmla="*/ 96 h 104"/>
                <a:gd name="T16" fmla="*/ 24 w 24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04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0"/>
                    <a:pt x="4" y="104"/>
                    <a:pt x="8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20" y="104"/>
                    <a:pt x="24" y="100"/>
                    <a:pt x="24" y="96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8"/>
            <p:cNvSpPr/>
            <p:nvPr/>
          </p:nvSpPr>
          <p:spPr bwMode="auto">
            <a:xfrm>
              <a:off x="10150476" y="5821363"/>
              <a:ext cx="90488" cy="390525"/>
            </a:xfrm>
            <a:custGeom>
              <a:avLst/>
              <a:gdLst>
                <a:gd name="T0" fmla="*/ 24 w 24"/>
                <a:gd name="T1" fmla="*/ 8 h 104"/>
                <a:gd name="T2" fmla="*/ 16 w 24"/>
                <a:gd name="T3" fmla="*/ 0 h 104"/>
                <a:gd name="T4" fmla="*/ 8 w 24"/>
                <a:gd name="T5" fmla="*/ 0 h 104"/>
                <a:gd name="T6" fmla="*/ 0 w 24"/>
                <a:gd name="T7" fmla="*/ 8 h 104"/>
                <a:gd name="T8" fmla="*/ 0 w 24"/>
                <a:gd name="T9" fmla="*/ 96 h 104"/>
                <a:gd name="T10" fmla="*/ 8 w 24"/>
                <a:gd name="T11" fmla="*/ 104 h 104"/>
                <a:gd name="T12" fmla="*/ 16 w 24"/>
                <a:gd name="T13" fmla="*/ 104 h 104"/>
                <a:gd name="T14" fmla="*/ 24 w 24"/>
                <a:gd name="T15" fmla="*/ 96 h 104"/>
                <a:gd name="T16" fmla="*/ 24 w 24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04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0"/>
                    <a:pt x="4" y="104"/>
                    <a:pt x="8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20" y="104"/>
                    <a:pt x="24" y="100"/>
                    <a:pt x="24" y="96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9"/>
            <p:cNvSpPr/>
            <p:nvPr/>
          </p:nvSpPr>
          <p:spPr bwMode="auto">
            <a:xfrm>
              <a:off x="10271126" y="5821363"/>
              <a:ext cx="90488" cy="390525"/>
            </a:xfrm>
            <a:custGeom>
              <a:avLst/>
              <a:gdLst>
                <a:gd name="T0" fmla="*/ 24 w 24"/>
                <a:gd name="T1" fmla="*/ 8 h 104"/>
                <a:gd name="T2" fmla="*/ 16 w 24"/>
                <a:gd name="T3" fmla="*/ 0 h 104"/>
                <a:gd name="T4" fmla="*/ 8 w 24"/>
                <a:gd name="T5" fmla="*/ 0 h 104"/>
                <a:gd name="T6" fmla="*/ 0 w 24"/>
                <a:gd name="T7" fmla="*/ 8 h 104"/>
                <a:gd name="T8" fmla="*/ 0 w 24"/>
                <a:gd name="T9" fmla="*/ 96 h 104"/>
                <a:gd name="T10" fmla="*/ 8 w 24"/>
                <a:gd name="T11" fmla="*/ 104 h 104"/>
                <a:gd name="T12" fmla="*/ 16 w 24"/>
                <a:gd name="T13" fmla="*/ 104 h 104"/>
                <a:gd name="T14" fmla="*/ 24 w 24"/>
                <a:gd name="T15" fmla="*/ 96 h 104"/>
                <a:gd name="T16" fmla="*/ 24 w 24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04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0"/>
                    <a:pt x="4" y="104"/>
                    <a:pt x="8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20" y="104"/>
                    <a:pt x="24" y="100"/>
                    <a:pt x="24" y="96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70"/>
            <p:cNvSpPr/>
            <p:nvPr/>
          </p:nvSpPr>
          <p:spPr bwMode="auto">
            <a:xfrm>
              <a:off x="10390188" y="5821363"/>
              <a:ext cx="90488" cy="390525"/>
            </a:xfrm>
            <a:custGeom>
              <a:avLst/>
              <a:gdLst>
                <a:gd name="T0" fmla="*/ 24 w 24"/>
                <a:gd name="T1" fmla="*/ 8 h 104"/>
                <a:gd name="T2" fmla="*/ 16 w 24"/>
                <a:gd name="T3" fmla="*/ 0 h 104"/>
                <a:gd name="T4" fmla="*/ 8 w 24"/>
                <a:gd name="T5" fmla="*/ 0 h 104"/>
                <a:gd name="T6" fmla="*/ 0 w 24"/>
                <a:gd name="T7" fmla="*/ 8 h 104"/>
                <a:gd name="T8" fmla="*/ 0 w 24"/>
                <a:gd name="T9" fmla="*/ 96 h 104"/>
                <a:gd name="T10" fmla="*/ 8 w 24"/>
                <a:gd name="T11" fmla="*/ 104 h 104"/>
                <a:gd name="T12" fmla="*/ 16 w 24"/>
                <a:gd name="T13" fmla="*/ 104 h 104"/>
                <a:gd name="T14" fmla="*/ 24 w 24"/>
                <a:gd name="T15" fmla="*/ 96 h 104"/>
                <a:gd name="T16" fmla="*/ 24 w 24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04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0"/>
                    <a:pt x="4" y="104"/>
                    <a:pt x="8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20" y="104"/>
                    <a:pt x="24" y="100"/>
                    <a:pt x="24" y="96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71"/>
            <p:cNvSpPr/>
            <p:nvPr/>
          </p:nvSpPr>
          <p:spPr bwMode="auto">
            <a:xfrm>
              <a:off x="10510838" y="5821363"/>
              <a:ext cx="90488" cy="390525"/>
            </a:xfrm>
            <a:custGeom>
              <a:avLst/>
              <a:gdLst>
                <a:gd name="T0" fmla="*/ 24 w 24"/>
                <a:gd name="T1" fmla="*/ 8 h 104"/>
                <a:gd name="T2" fmla="*/ 16 w 24"/>
                <a:gd name="T3" fmla="*/ 0 h 104"/>
                <a:gd name="T4" fmla="*/ 8 w 24"/>
                <a:gd name="T5" fmla="*/ 0 h 104"/>
                <a:gd name="T6" fmla="*/ 0 w 24"/>
                <a:gd name="T7" fmla="*/ 8 h 104"/>
                <a:gd name="T8" fmla="*/ 0 w 24"/>
                <a:gd name="T9" fmla="*/ 96 h 104"/>
                <a:gd name="T10" fmla="*/ 8 w 24"/>
                <a:gd name="T11" fmla="*/ 104 h 104"/>
                <a:gd name="T12" fmla="*/ 16 w 24"/>
                <a:gd name="T13" fmla="*/ 104 h 104"/>
                <a:gd name="T14" fmla="*/ 24 w 24"/>
                <a:gd name="T15" fmla="*/ 96 h 104"/>
                <a:gd name="T16" fmla="*/ 24 w 24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04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0"/>
                    <a:pt x="4" y="104"/>
                    <a:pt x="8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20" y="104"/>
                    <a:pt x="24" y="100"/>
                    <a:pt x="24" y="96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72"/>
            <p:cNvSpPr/>
            <p:nvPr/>
          </p:nvSpPr>
          <p:spPr bwMode="auto">
            <a:xfrm>
              <a:off x="10631488" y="5821363"/>
              <a:ext cx="90488" cy="390525"/>
            </a:xfrm>
            <a:custGeom>
              <a:avLst/>
              <a:gdLst>
                <a:gd name="T0" fmla="*/ 24 w 24"/>
                <a:gd name="T1" fmla="*/ 8 h 104"/>
                <a:gd name="T2" fmla="*/ 16 w 24"/>
                <a:gd name="T3" fmla="*/ 0 h 104"/>
                <a:gd name="T4" fmla="*/ 8 w 24"/>
                <a:gd name="T5" fmla="*/ 0 h 104"/>
                <a:gd name="T6" fmla="*/ 0 w 24"/>
                <a:gd name="T7" fmla="*/ 8 h 104"/>
                <a:gd name="T8" fmla="*/ 0 w 24"/>
                <a:gd name="T9" fmla="*/ 96 h 104"/>
                <a:gd name="T10" fmla="*/ 8 w 24"/>
                <a:gd name="T11" fmla="*/ 104 h 104"/>
                <a:gd name="T12" fmla="*/ 16 w 24"/>
                <a:gd name="T13" fmla="*/ 104 h 104"/>
                <a:gd name="T14" fmla="*/ 24 w 24"/>
                <a:gd name="T15" fmla="*/ 96 h 104"/>
                <a:gd name="T16" fmla="*/ 24 w 24"/>
                <a:gd name="T1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04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00"/>
                    <a:pt x="4" y="104"/>
                    <a:pt x="8" y="104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20" y="104"/>
                    <a:pt x="24" y="100"/>
                    <a:pt x="24" y="96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73"/>
            <p:cNvSpPr/>
            <p:nvPr/>
          </p:nvSpPr>
          <p:spPr bwMode="auto">
            <a:xfrm>
              <a:off x="10090151" y="5821363"/>
              <a:ext cx="90488" cy="269875"/>
            </a:xfrm>
            <a:custGeom>
              <a:avLst/>
              <a:gdLst>
                <a:gd name="T0" fmla="*/ 24 w 24"/>
                <a:gd name="T1" fmla="*/ 8 h 72"/>
                <a:gd name="T2" fmla="*/ 16 w 24"/>
                <a:gd name="T3" fmla="*/ 0 h 72"/>
                <a:gd name="T4" fmla="*/ 8 w 24"/>
                <a:gd name="T5" fmla="*/ 0 h 72"/>
                <a:gd name="T6" fmla="*/ 0 w 24"/>
                <a:gd name="T7" fmla="*/ 8 h 72"/>
                <a:gd name="T8" fmla="*/ 0 w 24"/>
                <a:gd name="T9" fmla="*/ 64 h 72"/>
                <a:gd name="T10" fmla="*/ 8 w 24"/>
                <a:gd name="T11" fmla="*/ 72 h 72"/>
                <a:gd name="T12" fmla="*/ 16 w 24"/>
                <a:gd name="T13" fmla="*/ 72 h 72"/>
                <a:gd name="T14" fmla="*/ 24 w 24"/>
                <a:gd name="T15" fmla="*/ 64 h 72"/>
                <a:gd name="T16" fmla="*/ 24 w 24"/>
                <a:gd name="T17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72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8"/>
                    <a:pt x="4" y="72"/>
                    <a:pt x="8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20" y="72"/>
                    <a:pt x="24" y="68"/>
                    <a:pt x="24" y="64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74"/>
            <p:cNvSpPr/>
            <p:nvPr/>
          </p:nvSpPr>
          <p:spPr bwMode="auto">
            <a:xfrm>
              <a:off x="10571163" y="5821363"/>
              <a:ext cx="90488" cy="269875"/>
            </a:xfrm>
            <a:custGeom>
              <a:avLst/>
              <a:gdLst>
                <a:gd name="T0" fmla="*/ 24 w 24"/>
                <a:gd name="T1" fmla="*/ 8 h 72"/>
                <a:gd name="T2" fmla="*/ 16 w 24"/>
                <a:gd name="T3" fmla="*/ 0 h 72"/>
                <a:gd name="T4" fmla="*/ 8 w 24"/>
                <a:gd name="T5" fmla="*/ 0 h 72"/>
                <a:gd name="T6" fmla="*/ 0 w 24"/>
                <a:gd name="T7" fmla="*/ 8 h 72"/>
                <a:gd name="T8" fmla="*/ 0 w 24"/>
                <a:gd name="T9" fmla="*/ 64 h 72"/>
                <a:gd name="T10" fmla="*/ 8 w 24"/>
                <a:gd name="T11" fmla="*/ 72 h 72"/>
                <a:gd name="T12" fmla="*/ 16 w 24"/>
                <a:gd name="T13" fmla="*/ 72 h 72"/>
                <a:gd name="T14" fmla="*/ 24 w 24"/>
                <a:gd name="T15" fmla="*/ 64 h 72"/>
                <a:gd name="T16" fmla="*/ 24 w 24"/>
                <a:gd name="T17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72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8"/>
                    <a:pt x="4" y="72"/>
                    <a:pt x="8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20" y="72"/>
                    <a:pt x="24" y="68"/>
                    <a:pt x="24" y="64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75"/>
            <p:cNvSpPr/>
            <p:nvPr/>
          </p:nvSpPr>
          <p:spPr bwMode="auto">
            <a:xfrm>
              <a:off x="10210801" y="5821363"/>
              <a:ext cx="90488" cy="269875"/>
            </a:xfrm>
            <a:custGeom>
              <a:avLst/>
              <a:gdLst>
                <a:gd name="T0" fmla="*/ 24 w 24"/>
                <a:gd name="T1" fmla="*/ 8 h 72"/>
                <a:gd name="T2" fmla="*/ 16 w 24"/>
                <a:gd name="T3" fmla="*/ 0 h 72"/>
                <a:gd name="T4" fmla="*/ 8 w 24"/>
                <a:gd name="T5" fmla="*/ 0 h 72"/>
                <a:gd name="T6" fmla="*/ 0 w 24"/>
                <a:gd name="T7" fmla="*/ 8 h 72"/>
                <a:gd name="T8" fmla="*/ 0 w 24"/>
                <a:gd name="T9" fmla="*/ 64 h 72"/>
                <a:gd name="T10" fmla="*/ 8 w 24"/>
                <a:gd name="T11" fmla="*/ 72 h 72"/>
                <a:gd name="T12" fmla="*/ 16 w 24"/>
                <a:gd name="T13" fmla="*/ 72 h 72"/>
                <a:gd name="T14" fmla="*/ 24 w 24"/>
                <a:gd name="T15" fmla="*/ 64 h 72"/>
                <a:gd name="T16" fmla="*/ 24 w 24"/>
                <a:gd name="T17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72">
                  <a:moveTo>
                    <a:pt x="24" y="8"/>
                  </a:moveTo>
                  <a:cubicBezTo>
                    <a:pt x="24" y="4"/>
                    <a:pt x="20" y="0"/>
                    <a:pt x="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8"/>
                    <a:pt x="4" y="72"/>
                    <a:pt x="8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20" y="72"/>
                    <a:pt x="24" y="68"/>
                    <a:pt x="24" y="64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Rectangle 276"/>
            <p:cNvSpPr>
              <a:spLocks noChangeArrowheads="1"/>
            </p:cNvSpPr>
            <p:nvPr/>
          </p:nvSpPr>
          <p:spPr bwMode="auto">
            <a:xfrm>
              <a:off x="10210801" y="5549900"/>
              <a:ext cx="330200" cy="21113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277"/>
            <p:cNvSpPr>
              <a:spLocks noChangeArrowheads="1"/>
            </p:cNvSpPr>
            <p:nvPr/>
          </p:nvSpPr>
          <p:spPr bwMode="auto">
            <a:xfrm>
              <a:off x="10210801" y="5519738"/>
              <a:ext cx="330200" cy="3016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278"/>
            <p:cNvSpPr>
              <a:spLocks noChangeArrowheads="1"/>
            </p:cNvSpPr>
            <p:nvPr/>
          </p:nvSpPr>
          <p:spPr bwMode="auto">
            <a:xfrm>
              <a:off x="10240963" y="5580063"/>
              <a:ext cx="30163" cy="15081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279"/>
            <p:cNvSpPr>
              <a:spLocks noChangeArrowheads="1"/>
            </p:cNvSpPr>
            <p:nvPr/>
          </p:nvSpPr>
          <p:spPr bwMode="auto">
            <a:xfrm>
              <a:off x="10301288" y="5580063"/>
              <a:ext cx="30163" cy="15081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280"/>
            <p:cNvSpPr>
              <a:spLocks noChangeArrowheads="1"/>
            </p:cNvSpPr>
            <p:nvPr/>
          </p:nvSpPr>
          <p:spPr bwMode="auto">
            <a:xfrm>
              <a:off x="10361613" y="5580063"/>
              <a:ext cx="28575" cy="15081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281"/>
            <p:cNvSpPr>
              <a:spLocks noChangeArrowheads="1"/>
            </p:cNvSpPr>
            <p:nvPr/>
          </p:nvSpPr>
          <p:spPr bwMode="auto">
            <a:xfrm>
              <a:off x="10420351" y="5580063"/>
              <a:ext cx="30163" cy="15081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Rectangle 282"/>
            <p:cNvSpPr>
              <a:spLocks noChangeArrowheads="1"/>
            </p:cNvSpPr>
            <p:nvPr/>
          </p:nvSpPr>
          <p:spPr bwMode="auto">
            <a:xfrm>
              <a:off x="10480676" y="5580063"/>
              <a:ext cx="30163" cy="15081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Rectangle 283"/>
            <p:cNvSpPr>
              <a:spLocks noChangeArrowheads="1"/>
            </p:cNvSpPr>
            <p:nvPr/>
          </p:nvSpPr>
          <p:spPr bwMode="auto">
            <a:xfrm>
              <a:off x="10361613" y="5640388"/>
              <a:ext cx="2857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Rectangle 284"/>
            <p:cNvSpPr>
              <a:spLocks noChangeArrowheads="1"/>
            </p:cNvSpPr>
            <p:nvPr/>
          </p:nvSpPr>
          <p:spPr bwMode="auto">
            <a:xfrm>
              <a:off x="10420351" y="5610225"/>
              <a:ext cx="301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Rectangle 285"/>
            <p:cNvSpPr>
              <a:spLocks noChangeArrowheads="1"/>
            </p:cNvSpPr>
            <p:nvPr/>
          </p:nvSpPr>
          <p:spPr bwMode="auto">
            <a:xfrm>
              <a:off x="10480676" y="5670550"/>
              <a:ext cx="301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Rectangle 286"/>
            <p:cNvSpPr>
              <a:spLocks noChangeArrowheads="1"/>
            </p:cNvSpPr>
            <p:nvPr/>
          </p:nvSpPr>
          <p:spPr bwMode="auto">
            <a:xfrm>
              <a:off x="10301288" y="5670550"/>
              <a:ext cx="301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287"/>
            <p:cNvSpPr>
              <a:spLocks noChangeArrowheads="1"/>
            </p:cNvSpPr>
            <p:nvPr/>
          </p:nvSpPr>
          <p:spPr bwMode="auto">
            <a:xfrm>
              <a:off x="10240963" y="5610225"/>
              <a:ext cx="301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Oval 288"/>
            <p:cNvSpPr>
              <a:spLocks noChangeArrowheads="1"/>
            </p:cNvSpPr>
            <p:nvPr/>
          </p:nvSpPr>
          <p:spPr bwMode="auto">
            <a:xfrm>
              <a:off x="10571163" y="5610225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Oval 289"/>
            <p:cNvSpPr>
              <a:spLocks noChangeArrowheads="1"/>
            </p:cNvSpPr>
            <p:nvPr/>
          </p:nvSpPr>
          <p:spPr bwMode="auto">
            <a:xfrm>
              <a:off x="10661651" y="5610225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Oval 290"/>
            <p:cNvSpPr>
              <a:spLocks noChangeArrowheads="1"/>
            </p:cNvSpPr>
            <p:nvPr/>
          </p:nvSpPr>
          <p:spPr bwMode="auto">
            <a:xfrm>
              <a:off x="10571163" y="5700713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Oval 291"/>
            <p:cNvSpPr>
              <a:spLocks noChangeArrowheads="1"/>
            </p:cNvSpPr>
            <p:nvPr/>
          </p:nvSpPr>
          <p:spPr bwMode="auto">
            <a:xfrm>
              <a:off x="10661651" y="5700713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Oval 292"/>
            <p:cNvSpPr>
              <a:spLocks noChangeArrowheads="1"/>
            </p:cNvSpPr>
            <p:nvPr/>
          </p:nvSpPr>
          <p:spPr bwMode="auto">
            <a:xfrm>
              <a:off x="10029826" y="5610225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Oval 293"/>
            <p:cNvSpPr>
              <a:spLocks noChangeArrowheads="1"/>
            </p:cNvSpPr>
            <p:nvPr/>
          </p:nvSpPr>
          <p:spPr bwMode="auto">
            <a:xfrm>
              <a:off x="10120313" y="5610225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Oval 294"/>
            <p:cNvSpPr>
              <a:spLocks noChangeArrowheads="1"/>
            </p:cNvSpPr>
            <p:nvPr/>
          </p:nvSpPr>
          <p:spPr bwMode="auto">
            <a:xfrm>
              <a:off x="10029826" y="5700713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Oval 295"/>
            <p:cNvSpPr>
              <a:spLocks noChangeArrowheads="1"/>
            </p:cNvSpPr>
            <p:nvPr/>
          </p:nvSpPr>
          <p:spPr bwMode="auto">
            <a:xfrm>
              <a:off x="10120313" y="5700713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Rectangle 296"/>
            <p:cNvSpPr>
              <a:spLocks noChangeArrowheads="1"/>
            </p:cNvSpPr>
            <p:nvPr/>
          </p:nvSpPr>
          <p:spPr bwMode="auto">
            <a:xfrm>
              <a:off x="10029826" y="5519738"/>
              <a:ext cx="150813" cy="60325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297"/>
            <p:cNvSpPr>
              <a:spLocks noChangeArrowheads="1"/>
            </p:cNvSpPr>
            <p:nvPr/>
          </p:nvSpPr>
          <p:spPr bwMode="auto">
            <a:xfrm>
              <a:off x="10059988" y="5535613"/>
              <a:ext cx="90488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Rectangle 298"/>
            <p:cNvSpPr>
              <a:spLocks noChangeArrowheads="1"/>
            </p:cNvSpPr>
            <p:nvPr/>
          </p:nvSpPr>
          <p:spPr bwMode="auto">
            <a:xfrm>
              <a:off x="10571163" y="5519738"/>
              <a:ext cx="150813" cy="60325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299"/>
            <p:cNvSpPr>
              <a:spLocks noChangeArrowheads="1"/>
            </p:cNvSpPr>
            <p:nvPr/>
          </p:nvSpPr>
          <p:spPr bwMode="auto">
            <a:xfrm>
              <a:off x="10601326" y="5535613"/>
              <a:ext cx="90488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6" name="组合 365"/>
          <p:cNvGrpSpPr/>
          <p:nvPr/>
        </p:nvGrpSpPr>
        <p:grpSpPr>
          <a:xfrm>
            <a:off x="9894888" y="3867150"/>
            <a:ext cx="962025" cy="901701"/>
            <a:chOff x="9894888" y="3867150"/>
            <a:chExt cx="962025" cy="901701"/>
          </a:xfrm>
        </p:grpSpPr>
        <p:sp>
          <p:nvSpPr>
            <p:cNvPr id="100" name="Freeform 300"/>
            <p:cNvSpPr/>
            <p:nvPr/>
          </p:nvSpPr>
          <p:spPr bwMode="auto">
            <a:xfrm>
              <a:off x="10225088" y="4557713"/>
              <a:ext cx="301625" cy="180975"/>
            </a:xfrm>
            <a:custGeom>
              <a:avLst/>
              <a:gdLst>
                <a:gd name="T0" fmla="*/ 171 w 190"/>
                <a:gd name="T1" fmla="*/ 0 h 114"/>
                <a:gd name="T2" fmla="*/ 19 w 190"/>
                <a:gd name="T3" fmla="*/ 0 h 114"/>
                <a:gd name="T4" fmla="*/ 0 w 190"/>
                <a:gd name="T5" fmla="*/ 114 h 114"/>
                <a:gd name="T6" fmla="*/ 190 w 190"/>
                <a:gd name="T7" fmla="*/ 114 h 114"/>
                <a:gd name="T8" fmla="*/ 171 w 190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114">
                  <a:moveTo>
                    <a:pt x="171" y="0"/>
                  </a:moveTo>
                  <a:lnTo>
                    <a:pt x="19" y="0"/>
                  </a:lnTo>
                  <a:lnTo>
                    <a:pt x="0" y="114"/>
                  </a:lnTo>
                  <a:lnTo>
                    <a:pt x="190" y="114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01"/>
            <p:cNvSpPr/>
            <p:nvPr/>
          </p:nvSpPr>
          <p:spPr bwMode="auto">
            <a:xfrm>
              <a:off x="9894888" y="4438650"/>
              <a:ext cx="962025" cy="119063"/>
            </a:xfrm>
            <a:custGeom>
              <a:avLst/>
              <a:gdLst>
                <a:gd name="T0" fmla="*/ 0 w 256"/>
                <a:gd name="T1" fmla="*/ 0 h 32"/>
                <a:gd name="T2" fmla="*/ 0 w 256"/>
                <a:gd name="T3" fmla="*/ 16 h 32"/>
                <a:gd name="T4" fmla="*/ 16 w 256"/>
                <a:gd name="T5" fmla="*/ 32 h 32"/>
                <a:gd name="T6" fmla="*/ 240 w 256"/>
                <a:gd name="T7" fmla="*/ 32 h 32"/>
                <a:gd name="T8" fmla="*/ 256 w 256"/>
                <a:gd name="T9" fmla="*/ 16 h 32"/>
                <a:gd name="T10" fmla="*/ 256 w 256"/>
                <a:gd name="T11" fmla="*/ 0 h 32"/>
                <a:gd name="T12" fmla="*/ 0 w 256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32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40" y="32"/>
                    <a:pt x="240" y="32"/>
                    <a:pt x="240" y="32"/>
                  </a:cubicBezTo>
                  <a:cubicBezTo>
                    <a:pt x="249" y="32"/>
                    <a:pt x="256" y="25"/>
                    <a:pt x="256" y="16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02"/>
            <p:cNvSpPr/>
            <p:nvPr/>
          </p:nvSpPr>
          <p:spPr bwMode="auto">
            <a:xfrm>
              <a:off x="9894888" y="3867150"/>
              <a:ext cx="962025" cy="571500"/>
            </a:xfrm>
            <a:custGeom>
              <a:avLst/>
              <a:gdLst>
                <a:gd name="T0" fmla="*/ 240 w 256"/>
                <a:gd name="T1" fmla="*/ 0 h 152"/>
                <a:gd name="T2" fmla="*/ 16 w 256"/>
                <a:gd name="T3" fmla="*/ 0 h 152"/>
                <a:gd name="T4" fmla="*/ 0 w 256"/>
                <a:gd name="T5" fmla="*/ 16 h 152"/>
                <a:gd name="T6" fmla="*/ 0 w 256"/>
                <a:gd name="T7" fmla="*/ 152 h 152"/>
                <a:gd name="T8" fmla="*/ 256 w 256"/>
                <a:gd name="T9" fmla="*/ 152 h 152"/>
                <a:gd name="T10" fmla="*/ 256 w 256"/>
                <a:gd name="T11" fmla="*/ 16 h 152"/>
                <a:gd name="T12" fmla="*/ 240 w 256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152">
                  <a:moveTo>
                    <a:pt x="24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6" y="16"/>
                    <a:pt x="256" y="16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Rectangle 303"/>
            <p:cNvSpPr>
              <a:spLocks noChangeArrowheads="1"/>
            </p:cNvSpPr>
            <p:nvPr/>
          </p:nvSpPr>
          <p:spPr bwMode="auto">
            <a:xfrm>
              <a:off x="9955213" y="3927475"/>
              <a:ext cx="841375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Rectangle 304"/>
            <p:cNvSpPr>
              <a:spLocks noChangeArrowheads="1"/>
            </p:cNvSpPr>
            <p:nvPr/>
          </p:nvSpPr>
          <p:spPr bwMode="auto">
            <a:xfrm>
              <a:off x="9985376" y="3957638"/>
              <a:ext cx="781050" cy="390525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305"/>
            <p:cNvSpPr/>
            <p:nvPr/>
          </p:nvSpPr>
          <p:spPr bwMode="auto">
            <a:xfrm>
              <a:off x="10180638" y="4738688"/>
              <a:ext cx="390525" cy="30163"/>
            </a:xfrm>
            <a:custGeom>
              <a:avLst/>
              <a:gdLst>
                <a:gd name="T0" fmla="*/ 237 w 246"/>
                <a:gd name="T1" fmla="*/ 0 h 19"/>
                <a:gd name="T2" fmla="*/ 9 w 246"/>
                <a:gd name="T3" fmla="*/ 0 h 19"/>
                <a:gd name="T4" fmla="*/ 0 w 246"/>
                <a:gd name="T5" fmla="*/ 19 h 19"/>
                <a:gd name="T6" fmla="*/ 246 w 246"/>
                <a:gd name="T7" fmla="*/ 19 h 19"/>
                <a:gd name="T8" fmla="*/ 237 w 246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9">
                  <a:moveTo>
                    <a:pt x="237" y="0"/>
                  </a:moveTo>
                  <a:lnTo>
                    <a:pt x="9" y="0"/>
                  </a:lnTo>
                  <a:lnTo>
                    <a:pt x="0" y="19"/>
                  </a:lnTo>
                  <a:lnTo>
                    <a:pt x="246" y="19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Rectangle 306"/>
            <p:cNvSpPr>
              <a:spLocks noChangeArrowheads="1"/>
            </p:cNvSpPr>
            <p:nvPr/>
          </p:nvSpPr>
          <p:spPr bwMode="auto">
            <a:xfrm>
              <a:off x="10075863" y="4106863"/>
              <a:ext cx="30163" cy="904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307"/>
            <p:cNvSpPr>
              <a:spLocks noChangeArrowheads="1"/>
            </p:cNvSpPr>
            <p:nvPr/>
          </p:nvSpPr>
          <p:spPr bwMode="auto">
            <a:xfrm>
              <a:off x="10225088" y="4002088"/>
              <a:ext cx="30163" cy="3000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Rectangle 308"/>
            <p:cNvSpPr>
              <a:spLocks noChangeArrowheads="1"/>
            </p:cNvSpPr>
            <p:nvPr/>
          </p:nvSpPr>
          <p:spPr bwMode="auto">
            <a:xfrm>
              <a:off x="10106026" y="4062413"/>
              <a:ext cx="30163" cy="1793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Rectangle 309"/>
            <p:cNvSpPr>
              <a:spLocks noChangeArrowheads="1"/>
            </p:cNvSpPr>
            <p:nvPr/>
          </p:nvSpPr>
          <p:spPr bwMode="auto">
            <a:xfrm>
              <a:off x="10015538" y="4137025"/>
              <a:ext cx="60325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310"/>
            <p:cNvSpPr>
              <a:spLocks noChangeArrowheads="1"/>
            </p:cNvSpPr>
            <p:nvPr/>
          </p:nvSpPr>
          <p:spPr bwMode="auto">
            <a:xfrm>
              <a:off x="10255251" y="4137025"/>
              <a:ext cx="301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311"/>
            <p:cNvSpPr>
              <a:spLocks noChangeArrowheads="1"/>
            </p:cNvSpPr>
            <p:nvPr/>
          </p:nvSpPr>
          <p:spPr bwMode="auto">
            <a:xfrm>
              <a:off x="10136188" y="4002088"/>
              <a:ext cx="28575" cy="3000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312"/>
            <p:cNvSpPr>
              <a:spLocks noChangeArrowheads="1"/>
            </p:cNvSpPr>
            <p:nvPr/>
          </p:nvSpPr>
          <p:spPr bwMode="auto">
            <a:xfrm>
              <a:off x="10164763" y="4122738"/>
              <a:ext cx="3016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Rectangle 313"/>
            <p:cNvSpPr>
              <a:spLocks noChangeArrowheads="1"/>
            </p:cNvSpPr>
            <p:nvPr/>
          </p:nvSpPr>
          <p:spPr bwMode="auto">
            <a:xfrm>
              <a:off x="10194926" y="4092575"/>
              <a:ext cx="30163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Rectangle 314"/>
            <p:cNvSpPr>
              <a:spLocks noChangeArrowheads="1"/>
            </p:cNvSpPr>
            <p:nvPr/>
          </p:nvSpPr>
          <p:spPr bwMode="auto">
            <a:xfrm>
              <a:off x="10587038" y="4002088"/>
              <a:ext cx="28575" cy="3000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Rectangle 315"/>
            <p:cNvSpPr>
              <a:spLocks noChangeArrowheads="1"/>
            </p:cNvSpPr>
            <p:nvPr/>
          </p:nvSpPr>
          <p:spPr bwMode="auto">
            <a:xfrm>
              <a:off x="10285413" y="4032250"/>
              <a:ext cx="30163" cy="2397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Rectangle 316"/>
            <p:cNvSpPr>
              <a:spLocks noChangeArrowheads="1"/>
            </p:cNvSpPr>
            <p:nvPr/>
          </p:nvSpPr>
          <p:spPr bwMode="auto">
            <a:xfrm>
              <a:off x="10615613" y="4046538"/>
              <a:ext cx="30163" cy="2111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Rectangle 317"/>
            <p:cNvSpPr>
              <a:spLocks noChangeArrowheads="1"/>
            </p:cNvSpPr>
            <p:nvPr/>
          </p:nvSpPr>
          <p:spPr bwMode="auto">
            <a:xfrm>
              <a:off x="10645776" y="4106863"/>
              <a:ext cx="30163" cy="904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Rectangle 318"/>
            <p:cNvSpPr>
              <a:spLocks noChangeArrowheads="1"/>
            </p:cNvSpPr>
            <p:nvPr/>
          </p:nvSpPr>
          <p:spPr bwMode="auto">
            <a:xfrm>
              <a:off x="10315576" y="4106863"/>
              <a:ext cx="30163" cy="904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Rectangle 319"/>
            <p:cNvSpPr>
              <a:spLocks noChangeArrowheads="1"/>
            </p:cNvSpPr>
            <p:nvPr/>
          </p:nvSpPr>
          <p:spPr bwMode="auto">
            <a:xfrm>
              <a:off x="10345738" y="4137025"/>
              <a:ext cx="301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Rectangle 320"/>
            <p:cNvSpPr>
              <a:spLocks noChangeArrowheads="1"/>
            </p:cNvSpPr>
            <p:nvPr/>
          </p:nvSpPr>
          <p:spPr bwMode="auto">
            <a:xfrm>
              <a:off x="10375901" y="4002088"/>
              <a:ext cx="30163" cy="3000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Rectangle 321"/>
            <p:cNvSpPr>
              <a:spLocks noChangeArrowheads="1"/>
            </p:cNvSpPr>
            <p:nvPr/>
          </p:nvSpPr>
          <p:spPr bwMode="auto">
            <a:xfrm>
              <a:off x="10406063" y="4062413"/>
              <a:ext cx="30163" cy="1793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Rectangle 322"/>
            <p:cNvSpPr>
              <a:spLocks noChangeArrowheads="1"/>
            </p:cNvSpPr>
            <p:nvPr/>
          </p:nvSpPr>
          <p:spPr bwMode="auto">
            <a:xfrm>
              <a:off x="10436226" y="4137025"/>
              <a:ext cx="301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Rectangle 323"/>
            <p:cNvSpPr>
              <a:spLocks noChangeArrowheads="1"/>
            </p:cNvSpPr>
            <p:nvPr/>
          </p:nvSpPr>
          <p:spPr bwMode="auto">
            <a:xfrm>
              <a:off x="10466388" y="4032250"/>
              <a:ext cx="30163" cy="2397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Rectangle 324"/>
            <p:cNvSpPr>
              <a:spLocks noChangeArrowheads="1"/>
            </p:cNvSpPr>
            <p:nvPr/>
          </p:nvSpPr>
          <p:spPr bwMode="auto">
            <a:xfrm>
              <a:off x="10496551" y="4106863"/>
              <a:ext cx="30163" cy="904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325"/>
            <p:cNvSpPr>
              <a:spLocks noChangeArrowheads="1"/>
            </p:cNvSpPr>
            <p:nvPr/>
          </p:nvSpPr>
          <p:spPr bwMode="auto">
            <a:xfrm>
              <a:off x="10526713" y="4137025"/>
              <a:ext cx="301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326"/>
            <p:cNvSpPr>
              <a:spLocks noChangeArrowheads="1"/>
            </p:cNvSpPr>
            <p:nvPr/>
          </p:nvSpPr>
          <p:spPr bwMode="auto">
            <a:xfrm>
              <a:off x="10675938" y="4137025"/>
              <a:ext cx="60325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327"/>
            <p:cNvSpPr>
              <a:spLocks noChangeArrowheads="1"/>
            </p:cNvSpPr>
            <p:nvPr/>
          </p:nvSpPr>
          <p:spPr bwMode="auto">
            <a:xfrm>
              <a:off x="10556876" y="4076700"/>
              <a:ext cx="30163" cy="1508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8" name="组合 367"/>
          <p:cNvGrpSpPr/>
          <p:nvPr/>
        </p:nvGrpSpPr>
        <p:grpSpPr>
          <a:xfrm>
            <a:off x="6678613" y="5370513"/>
            <a:ext cx="781051" cy="901700"/>
            <a:chOff x="6678613" y="5370513"/>
            <a:chExt cx="781051" cy="901700"/>
          </a:xfrm>
        </p:grpSpPr>
        <p:sp>
          <p:nvSpPr>
            <p:cNvPr id="128" name="Oval 328"/>
            <p:cNvSpPr>
              <a:spLocks noChangeArrowheads="1"/>
            </p:cNvSpPr>
            <p:nvPr/>
          </p:nvSpPr>
          <p:spPr bwMode="auto">
            <a:xfrm>
              <a:off x="7369176" y="5370513"/>
              <a:ext cx="90488" cy="88900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Rectangle 329"/>
            <p:cNvSpPr>
              <a:spLocks noChangeArrowheads="1"/>
            </p:cNvSpPr>
            <p:nvPr/>
          </p:nvSpPr>
          <p:spPr bwMode="auto">
            <a:xfrm>
              <a:off x="6769101" y="5429250"/>
              <a:ext cx="600075" cy="7826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330"/>
            <p:cNvSpPr/>
            <p:nvPr/>
          </p:nvSpPr>
          <p:spPr bwMode="auto">
            <a:xfrm>
              <a:off x="6829426" y="5370513"/>
              <a:ext cx="585788" cy="58738"/>
            </a:xfrm>
            <a:custGeom>
              <a:avLst/>
              <a:gdLst>
                <a:gd name="T0" fmla="*/ 156 w 156"/>
                <a:gd name="T1" fmla="*/ 0 h 16"/>
                <a:gd name="T2" fmla="*/ 0 w 156"/>
                <a:gd name="T3" fmla="*/ 0 h 16"/>
                <a:gd name="T4" fmla="*/ 0 w 156"/>
                <a:gd name="T5" fmla="*/ 16 h 16"/>
                <a:gd name="T6" fmla="*/ 144 w 156"/>
                <a:gd name="T7" fmla="*/ 16 h 16"/>
                <a:gd name="T8" fmla="*/ 144 w 156"/>
                <a:gd name="T9" fmla="*/ 12 h 16"/>
                <a:gd name="T10" fmla="*/ 156 w 156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16">
                  <a:moveTo>
                    <a:pt x="15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8"/>
                    <a:pt x="148" y="0"/>
                    <a:pt x="156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Rectangle 331"/>
            <p:cNvSpPr>
              <a:spLocks noChangeArrowheads="1"/>
            </p:cNvSpPr>
            <p:nvPr/>
          </p:nvSpPr>
          <p:spPr bwMode="auto">
            <a:xfrm>
              <a:off x="6723063" y="6181725"/>
              <a:ext cx="601663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Oval 332"/>
            <p:cNvSpPr>
              <a:spLocks noChangeArrowheads="1"/>
            </p:cNvSpPr>
            <p:nvPr/>
          </p:nvSpPr>
          <p:spPr bwMode="auto">
            <a:xfrm>
              <a:off x="6678613" y="6181725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Oval 333"/>
            <p:cNvSpPr>
              <a:spLocks noChangeArrowheads="1"/>
            </p:cNvSpPr>
            <p:nvPr/>
          </p:nvSpPr>
          <p:spPr bwMode="auto">
            <a:xfrm>
              <a:off x="7280276" y="6181725"/>
              <a:ext cx="88900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Rectangle 334"/>
            <p:cNvSpPr>
              <a:spLocks noChangeArrowheads="1"/>
            </p:cNvSpPr>
            <p:nvPr/>
          </p:nvSpPr>
          <p:spPr bwMode="auto">
            <a:xfrm>
              <a:off x="7369176" y="5414963"/>
              <a:ext cx="46038" cy="444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Oval 335"/>
            <p:cNvSpPr>
              <a:spLocks noChangeArrowheads="1"/>
            </p:cNvSpPr>
            <p:nvPr/>
          </p:nvSpPr>
          <p:spPr bwMode="auto">
            <a:xfrm>
              <a:off x="6769101" y="5370513"/>
              <a:ext cx="119063" cy="11906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Oval 336"/>
            <p:cNvSpPr>
              <a:spLocks noChangeArrowheads="1"/>
            </p:cNvSpPr>
            <p:nvPr/>
          </p:nvSpPr>
          <p:spPr bwMode="auto">
            <a:xfrm>
              <a:off x="7099301" y="5851525"/>
              <a:ext cx="120650" cy="119063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Rectangle 337"/>
            <p:cNvSpPr>
              <a:spLocks noChangeArrowheads="1"/>
            </p:cNvSpPr>
            <p:nvPr/>
          </p:nvSpPr>
          <p:spPr bwMode="auto">
            <a:xfrm>
              <a:off x="7189788" y="5670550"/>
              <a:ext cx="30163" cy="23971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338"/>
            <p:cNvSpPr/>
            <p:nvPr/>
          </p:nvSpPr>
          <p:spPr bwMode="auto">
            <a:xfrm>
              <a:off x="7189788" y="5670550"/>
              <a:ext cx="90488" cy="60325"/>
            </a:xfrm>
            <a:custGeom>
              <a:avLst/>
              <a:gdLst>
                <a:gd name="T0" fmla="*/ 38 w 57"/>
                <a:gd name="T1" fmla="*/ 38 h 38"/>
                <a:gd name="T2" fmla="*/ 0 w 57"/>
                <a:gd name="T3" fmla="*/ 19 h 38"/>
                <a:gd name="T4" fmla="*/ 0 w 57"/>
                <a:gd name="T5" fmla="*/ 0 h 38"/>
                <a:gd name="T6" fmla="*/ 19 w 57"/>
                <a:gd name="T7" fmla="*/ 0 h 38"/>
                <a:gd name="T8" fmla="*/ 57 w 57"/>
                <a:gd name="T9" fmla="*/ 38 h 38"/>
                <a:gd name="T10" fmla="*/ 38 w 57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38">
                  <a:moveTo>
                    <a:pt x="38" y="38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19" y="0"/>
                  </a:lnTo>
                  <a:lnTo>
                    <a:pt x="57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Rectangle 339"/>
            <p:cNvSpPr>
              <a:spLocks noChangeArrowheads="1"/>
            </p:cNvSpPr>
            <p:nvPr/>
          </p:nvSpPr>
          <p:spPr bwMode="auto">
            <a:xfrm>
              <a:off x="7250113" y="5730875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Rectangle 340"/>
            <p:cNvSpPr>
              <a:spLocks noChangeArrowheads="1"/>
            </p:cNvSpPr>
            <p:nvPr/>
          </p:nvSpPr>
          <p:spPr bwMode="auto">
            <a:xfrm>
              <a:off x="6858001" y="5670550"/>
              <a:ext cx="3016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Rectangle 341"/>
            <p:cNvSpPr>
              <a:spLocks noChangeArrowheads="1"/>
            </p:cNvSpPr>
            <p:nvPr/>
          </p:nvSpPr>
          <p:spPr bwMode="auto">
            <a:xfrm>
              <a:off x="6858001" y="5730875"/>
              <a:ext cx="3016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342"/>
            <p:cNvSpPr>
              <a:spLocks noChangeArrowheads="1"/>
            </p:cNvSpPr>
            <p:nvPr/>
          </p:nvSpPr>
          <p:spPr bwMode="auto">
            <a:xfrm>
              <a:off x="6858001" y="5791200"/>
              <a:ext cx="3016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343"/>
            <p:cNvSpPr>
              <a:spLocks noChangeArrowheads="1"/>
            </p:cNvSpPr>
            <p:nvPr/>
          </p:nvSpPr>
          <p:spPr bwMode="auto">
            <a:xfrm>
              <a:off x="6858001" y="5851525"/>
              <a:ext cx="211138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Rectangle 344"/>
            <p:cNvSpPr>
              <a:spLocks noChangeArrowheads="1"/>
            </p:cNvSpPr>
            <p:nvPr/>
          </p:nvSpPr>
          <p:spPr bwMode="auto">
            <a:xfrm>
              <a:off x="6858001" y="5910263"/>
              <a:ext cx="21113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9" name="组合 368"/>
          <p:cNvGrpSpPr/>
          <p:nvPr/>
        </p:nvGrpSpPr>
        <p:grpSpPr>
          <a:xfrm>
            <a:off x="8256588" y="5549900"/>
            <a:ext cx="931863" cy="722313"/>
            <a:chOff x="8256588" y="5549900"/>
            <a:chExt cx="931863" cy="722313"/>
          </a:xfrm>
        </p:grpSpPr>
        <p:sp>
          <p:nvSpPr>
            <p:cNvPr id="145" name="Freeform 345"/>
            <p:cNvSpPr/>
            <p:nvPr/>
          </p:nvSpPr>
          <p:spPr bwMode="auto">
            <a:xfrm>
              <a:off x="8256588" y="5761038"/>
              <a:ext cx="931863" cy="511175"/>
            </a:xfrm>
            <a:custGeom>
              <a:avLst/>
              <a:gdLst>
                <a:gd name="T0" fmla="*/ 248 w 248"/>
                <a:gd name="T1" fmla="*/ 128 h 136"/>
                <a:gd name="T2" fmla="*/ 240 w 248"/>
                <a:gd name="T3" fmla="*/ 136 h 136"/>
                <a:gd name="T4" fmla="*/ 8 w 248"/>
                <a:gd name="T5" fmla="*/ 136 h 136"/>
                <a:gd name="T6" fmla="*/ 0 w 248"/>
                <a:gd name="T7" fmla="*/ 128 h 136"/>
                <a:gd name="T8" fmla="*/ 0 w 248"/>
                <a:gd name="T9" fmla="*/ 8 h 136"/>
                <a:gd name="T10" fmla="*/ 8 w 248"/>
                <a:gd name="T11" fmla="*/ 0 h 136"/>
                <a:gd name="T12" fmla="*/ 240 w 248"/>
                <a:gd name="T13" fmla="*/ 0 h 136"/>
                <a:gd name="T14" fmla="*/ 248 w 248"/>
                <a:gd name="T15" fmla="*/ 8 h 136"/>
                <a:gd name="T16" fmla="*/ 248 w 248"/>
                <a:gd name="T1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36">
                  <a:moveTo>
                    <a:pt x="248" y="128"/>
                  </a:moveTo>
                  <a:cubicBezTo>
                    <a:pt x="248" y="132"/>
                    <a:pt x="244" y="136"/>
                    <a:pt x="240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4" y="136"/>
                    <a:pt x="0" y="132"/>
                    <a:pt x="0" y="12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4" y="0"/>
                    <a:pt x="248" y="4"/>
                    <a:pt x="248" y="8"/>
                  </a:cubicBezTo>
                  <a:lnTo>
                    <a:pt x="248" y="128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346"/>
            <p:cNvSpPr/>
            <p:nvPr/>
          </p:nvSpPr>
          <p:spPr bwMode="auto">
            <a:xfrm>
              <a:off x="8256588" y="5700713"/>
              <a:ext cx="931863" cy="511175"/>
            </a:xfrm>
            <a:custGeom>
              <a:avLst/>
              <a:gdLst>
                <a:gd name="T0" fmla="*/ 248 w 248"/>
                <a:gd name="T1" fmla="*/ 128 h 136"/>
                <a:gd name="T2" fmla="*/ 240 w 248"/>
                <a:gd name="T3" fmla="*/ 136 h 136"/>
                <a:gd name="T4" fmla="*/ 8 w 248"/>
                <a:gd name="T5" fmla="*/ 136 h 136"/>
                <a:gd name="T6" fmla="*/ 0 w 248"/>
                <a:gd name="T7" fmla="*/ 128 h 136"/>
                <a:gd name="T8" fmla="*/ 0 w 248"/>
                <a:gd name="T9" fmla="*/ 8 h 136"/>
                <a:gd name="T10" fmla="*/ 8 w 248"/>
                <a:gd name="T11" fmla="*/ 0 h 136"/>
                <a:gd name="T12" fmla="*/ 240 w 248"/>
                <a:gd name="T13" fmla="*/ 0 h 136"/>
                <a:gd name="T14" fmla="*/ 248 w 248"/>
                <a:gd name="T15" fmla="*/ 8 h 136"/>
                <a:gd name="T16" fmla="*/ 248 w 248"/>
                <a:gd name="T1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36">
                  <a:moveTo>
                    <a:pt x="248" y="128"/>
                  </a:moveTo>
                  <a:cubicBezTo>
                    <a:pt x="248" y="132"/>
                    <a:pt x="244" y="136"/>
                    <a:pt x="240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4" y="136"/>
                    <a:pt x="0" y="132"/>
                    <a:pt x="0" y="12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4" y="0"/>
                    <a:pt x="248" y="4"/>
                    <a:pt x="248" y="8"/>
                  </a:cubicBezTo>
                  <a:lnTo>
                    <a:pt x="248" y="12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347"/>
            <p:cNvSpPr/>
            <p:nvPr/>
          </p:nvSpPr>
          <p:spPr bwMode="auto">
            <a:xfrm>
              <a:off x="8316913" y="5549900"/>
              <a:ext cx="811213" cy="120650"/>
            </a:xfrm>
            <a:custGeom>
              <a:avLst/>
              <a:gdLst>
                <a:gd name="T0" fmla="*/ 216 w 216"/>
                <a:gd name="T1" fmla="*/ 24 h 32"/>
                <a:gd name="T2" fmla="*/ 208 w 216"/>
                <a:gd name="T3" fmla="*/ 16 h 32"/>
                <a:gd name="T4" fmla="*/ 72 w 216"/>
                <a:gd name="T5" fmla="*/ 16 h 32"/>
                <a:gd name="T6" fmla="*/ 64 w 216"/>
                <a:gd name="T7" fmla="*/ 8 h 32"/>
                <a:gd name="T8" fmla="*/ 64 w 216"/>
                <a:gd name="T9" fmla="*/ 8 h 32"/>
                <a:gd name="T10" fmla="*/ 56 w 216"/>
                <a:gd name="T11" fmla="*/ 0 h 32"/>
                <a:gd name="T12" fmla="*/ 8 w 216"/>
                <a:gd name="T13" fmla="*/ 0 h 32"/>
                <a:gd name="T14" fmla="*/ 0 w 216"/>
                <a:gd name="T15" fmla="*/ 8 h 32"/>
                <a:gd name="T16" fmla="*/ 0 w 216"/>
                <a:gd name="T17" fmla="*/ 24 h 32"/>
                <a:gd name="T18" fmla="*/ 8 w 216"/>
                <a:gd name="T19" fmla="*/ 32 h 32"/>
                <a:gd name="T20" fmla="*/ 208 w 216"/>
                <a:gd name="T21" fmla="*/ 32 h 32"/>
                <a:gd name="T22" fmla="*/ 216 w 216"/>
                <a:gd name="T2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6" h="32">
                  <a:moveTo>
                    <a:pt x="216" y="24"/>
                  </a:moveTo>
                  <a:cubicBezTo>
                    <a:pt x="216" y="20"/>
                    <a:pt x="212" y="16"/>
                    <a:pt x="208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68" y="16"/>
                    <a:pt x="64" y="12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4"/>
                    <a:pt x="60" y="0"/>
                    <a:pt x="5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8"/>
                    <a:pt x="4" y="32"/>
                    <a:pt x="8" y="32"/>
                  </a:cubicBezTo>
                  <a:cubicBezTo>
                    <a:pt x="208" y="32"/>
                    <a:pt x="208" y="32"/>
                    <a:pt x="208" y="32"/>
                  </a:cubicBezTo>
                  <a:cubicBezTo>
                    <a:pt x="212" y="32"/>
                    <a:pt x="216" y="28"/>
                    <a:pt x="216" y="24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Oval 348"/>
            <p:cNvSpPr>
              <a:spLocks noChangeArrowheads="1"/>
            </p:cNvSpPr>
            <p:nvPr/>
          </p:nvSpPr>
          <p:spPr bwMode="auto">
            <a:xfrm>
              <a:off x="8526463" y="5761038"/>
              <a:ext cx="392113" cy="390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Oval 349"/>
            <p:cNvSpPr>
              <a:spLocks noChangeArrowheads="1"/>
            </p:cNvSpPr>
            <p:nvPr/>
          </p:nvSpPr>
          <p:spPr bwMode="auto">
            <a:xfrm>
              <a:off x="8616951" y="6000750"/>
              <a:ext cx="76200" cy="76200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Oval 350"/>
            <p:cNvSpPr>
              <a:spLocks noChangeArrowheads="1"/>
            </p:cNvSpPr>
            <p:nvPr/>
          </p:nvSpPr>
          <p:spPr bwMode="auto">
            <a:xfrm>
              <a:off x="8737601" y="5970588"/>
              <a:ext cx="74613" cy="76200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Rectangle 351"/>
            <p:cNvSpPr>
              <a:spLocks noChangeArrowheads="1"/>
            </p:cNvSpPr>
            <p:nvPr/>
          </p:nvSpPr>
          <p:spPr bwMode="auto">
            <a:xfrm>
              <a:off x="8662988" y="5895975"/>
              <a:ext cx="30163" cy="134938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Rectangle 352"/>
            <p:cNvSpPr>
              <a:spLocks noChangeArrowheads="1"/>
            </p:cNvSpPr>
            <p:nvPr/>
          </p:nvSpPr>
          <p:spPr bwMode="auto">
            <a:xfrm>
              <a:off x="8782051" y="5865813"/>
              <a:ext cx="30163" cy="134938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353"/>
            <p:cNvSpPr/>
            <p:nvPr/>
          </p:nvSpPr>
          <p:spPr bwMode="auto">
            <a:xfrm>
              <a:off x="8662988" y="5835650"/>
              <a:ext cx="149225" cy="74613"/>
            </a:xfrm>
            <a:custGeom>
              <a:avLst/>
              <a:gdLst>
                <a:gd name="T0" fmla="*/ 94 w 94"/>
                <a:gd name="T1" fmla="*/ 28 h 47"/>
                <a:gd name="T2" fmla="*/ 0 w 94"/>
                <a:gd name="T3" fmla="*/ 47 h 47"/>
                <a:gd name="T4" fmla="*/ 0 w 94"/>
                <a:gd name="T5" fmla="*/ 19 h 47"/>
                <a:gd name="T6" fmla="*/ 94 w 94"/>
                <a:gd name="T7" fmla="*/ 0 h 47"/>
                <a:gd name="T8" fmla="*/ 94 w 94"/>
                <a:gd name="T9" fmla="*/ 2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47">
                  <a:moveTo>
                    <a:pt x="94" y="28"/>
                  </a:moveTo>
                  <a:lnTo>
                    <a:pt x="0" y="47"/>
                  </a:lnTo>
                  <a:lnTo>
                    <a:pt x="0" y="19"/>
                  </a:lnTo>
                  <a:lnTo>
                    <a:pt x="94" y="0"/>
                  </a:lnTo>
                  <a:lnTo>
                    <a:pt x="94" y="28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71" name="文本框 370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组合 201"/>
          <p:cNvGrpSpPr/>
          <p:nvPr/>
        </p:nvGrpSpPr>
        <p:grpSpPr>
          <a:xfrm>
            <a:off x="8316913" y="5224463"/>
            <a:ext cx="841375" cy="842963"/>
            <a:chOff x="8316913" y="5224463"/>
            <a:chExt cx="841375" cy="842963"/>
          </a:xfrm>
        </p:grpSpPr>
        <p:sp>
          <p:nvSpPr>
            <p:cNvPr id="5" name="Freeform 5"/>
            <p:cNvSpPr/>
            <p:nvPr/>
          </p:nvSpPr>
          <p:spPr bwMode="auto">
            <a:xfrm>
              <a:off x="8316913" y="5675313"/>
              <a:ext cx="390525" cy="392113"/>
            </a:xfrm>
            <a:custGeom>
              <a:avLst/>
              <a:gdLst>
                <a:gd name="T0" fmla="*/ 48 w 104"/>
                <a:gd name="T1" fmla="*/ 0 h 104"/>
                <a:gd name="T2" fmla="*/ 0 w 104"/>
                <a:gd name="T3" fmla="*/ 0 h 104"/>
                <a:gd name="T4" fmla="*/ 104 w 104"/>
                <a:gd name="T5" fmla="*/ 104 h 104"/>
                <a:gd name="T6" fmla="*/ 104 w 104"/>
                <a:gd name="T7" fmla="*/ 56 h 104"/>
                <a:gd name="T8" fmla="*/ 48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4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55"/>
                    <a:pt x="49" y="100"/>
                    <a:pt x="104" y="104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75" y="52"/>
                    <a:pt x="52" y="29"/>
                    <a:pt x="48" y="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8767763" y="5224463"/>
              <a:ext cx="239713" cy="225425"/>
            </a:xfrm>
            <a:custGeom>
              <a:avLst/>
              <a:gdLst>
                <a:gd name="T0" fmla="*/ 32 w 64"/>
                <a:gd name="T1" fmla="*/ 60 h 60"/>
                <a:gd name="T2" fmla="*/ 64 w 64"/>
                <a:gd name="T3" fmla="*/ 28 h 60"/>
                <a:gd name="T4" fmla="*/ 0 w 64"/>
                <a:gd name="T5" fmla="*/ 0 h 60"/>
                <a:gd name="T6" fmla="*/ 0 w 64"/>
                <a:gd name="T7" fmla="*/ 48 h 60"/>
                <a:gd name="T8" fmla="*/ 32 w 64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0">
                  <a:moveTo>
                    <a:pt x="32" y="60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46" y="13"/>
                    <a:pt x="25" y="2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2" y="49"/>
                    <a:pt x="23" y="53"/>
                    <a:pt x="32" y="60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/>
            <p:nvPr/>
          </p:nvSpPr>
          <p:spPr bwMode="auto">
            <a:xfrm>
              <a:off x="8767763" y="5375275"/>
              <a:ext cx="390525" cy="692150"/>
            </a:xfrm>
            <a:custGeom>
              <a:avLst/>
              <a:gdLst>
                <a:gd name="T0" fmla="*/ 104 w 104"/>
                <a:gd name="T1" fmla="*/ 72 h 184"/>
                <a:gd name="T2" fmla="*/ 76 w 104"/>
                <a:gd name="T3" fmla="*/ 0 h 184"/>
                <a:gd name="T4" fmla="*/ 44 w 104"/>
                <a:gd name="T5" fmla="*/ 32 h 184"/>
                <a:gd name="T6" fmla="*/ 56 w 104"/>
                <a:gd name="T7" fmla="*/ 72 h 184"/>
                <a:gd name="T8" fmla="*/ 0 w 104"/>
                <a:gd name="T9" fmla="*/ 136 h 184"/>
                <a:gd name="T10" fmla="*/ 0 w 104"/>
                <a:gd name="T11" fmla="*/ 184 h 184"/>
                <a:gd name="T12" fmla="*/ 104 w 104"/>
                <a:gd name="T13" fmla="*/ 7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84">
                  <a:moveTo>
                    <a:pt x="104" y="72"/>
                  </a:moveTo>
                  <a:cubicBezTo>
                    <a:pt x="104" y="44"/>
                    <a:pt x="93" y="20"/>
                    <a:pt x="76" y="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52" y="43"/>
                    <a:pt x="56" y="57"/>
                    <a:pt x="56" y="72"/>
                  </a:cubicBezTo>
                  <a:cubicBezTo>
                    <a:pt x="56" y="105"/>
                    <a:pt x="32" y="132"/>
                    <a:pt x="0" y="136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58" y="180"/>
                    <a:pt x="104" y="131"/>
                    <a:pt x="104" y="72"/>
                  </a:cubicBez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8316913" y="5224463"/>
              <a:ext cx="390525" cy="390525"/>
            </a:xfrm>
            <a:custGeom>
              <a:avLst/>
              <a:gdLst>
                <a:gd name="T0" fmla="*/ 104 w 104"/>
                <a:gd name="T1" fmla="*/ 48 h 104"/>
                <a:gd name="T2" fmla="*/ 104 w 104"/>
                <a:gd name="T3" fmla="*/ 0 h 104"/>
                <a:gd name="T4" fmla="*/ 0 w 104"/>
                <a:gd name="T5" fmla="*/ 104 h 104"/>
                <a:gd name="T6" fmla="*/ 48 w 104"/>
                <a:gd name="T7" fmla="*/ 104 h 104"/>
                <a:gd name="T8" fmla="*/ 104 w 104"/>
                <a:gd name="T9" fmla="*/ 4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104" y="48"/>
                  </a:moveTo>
                  <a:cubicBezTo>
                    <a:pt x="104" y="0"/>
                    <a:pt x="104" y="0"/>
                    <a:pt x="104" y="0"/>
                  </a:cubicBezTo>
                  <a:cubicBezTo>
                    <a:pt x="49" y="4"/>
                    <a:pt x="4" y="49"/>
                    <a:pt x="0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2" y="75"/>
                    <a:pt x="75" y="52"/>
                    <a:pt x="104" y="48"/>
                  </a:cubicBezTo>
                  <a:close/>
                </a:path>
              </a:pathLst>
            </a:cu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8497888" y="5405438"/>
              <a:ext cx="209550" cy="209550"/>
            </a:xfrm>
            <a:custGeom>
              <a:avLst/>
              <a:gdLst>
                <a:gd name="T0" fmla="*/ 56 w 56"/>
                <a:gd name="T1" fmla="*/ 16 h 56"/>
                <a:gd name="T2" fmla="*/ 56 w 56"/>
                <a:gd name="T3" fmla="*/ 0 h 56"/>
                <a:gd name="T4" fmla="*/ 0 w 56"/>
                <a:gd name="T5" fmla="*/ 56 h 56"/>
                <a:gd name="T6" fmla="*/ 16 w 56"/>
                <a:gd name="T7" fmla="*/ 56 h 56"/>
                <a:gd name="T8" fmla="*/ 56 w 56"/>
                <a:gd name="T9" fmla="*/ 1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6">
                  <a:moveTo>
                    <a:pt x="56" y="16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27" y="4"/>
                    <a:pt x="4" y="27"/>
                    <a:pt x="0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9" y="36"/>
                    <a:pt x="36" y="19"/>
                    <a:pt x="56" y="16"/>
                  </a:cubicBez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8767763" y="5405438"/>
              <a:ext cx="120650" cy="90488"/>
            </a:xfrm>
            <a:custGeom>
              <a:avLst/>
              <a:gdLst>
                <a:gd name="T0" fmla="*/ 20 w 32"/>
                <a:gd name="T1" fmla="*/ 24 h 24"/>
                <a:gd name="T2" fmla="*/ 32 w 32"/>
                <a:gd name="T3" fmla="*/ 12 h 24"/>
                <a:gd name="T4" fmla="*/ 0 w 32"/>
                <a:gd name="T5" fmla="*/ 0 h 24"/>
                <a:gd name="T6" fmla="*/ 0 w 32"/>
                <a:gd name="T7" fmla="*/ 16 h 24"/>
                <a:gd name="T8" fmla="*/ 20 w 32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4">
                  <a:moveTo>
                    <a:pt x="20" y="24"/>
                  </a:moveTo>
                  <a:cubicBezTo>
                    <a:pt x="32" y="12"/>
                    <a:pt x="32" y="12"/>
                    <a:pt x="32" y="12"/>
                  </a:cubicBezTo>
                  <a:cubicBezTo>
                    <a:pt x="23" y="5"/>
                    <a:pt x="12" y="1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17"/>
                    <a:pt x="14" y="20"/>
                    <a:pt x="20" y="24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8497888" y="5675313"/>
              <a:ext cx="209550" cy="211138"/>
            </a:xfrm>
            <a:custGeom>
              <a:avLst/>
              <a:gdLst>
                <a:gd name="T0" fmla="*/ 16 w 56"/>
                <a:gd name="T1" fmla="*/ 0 h 56"/>
                <a:gd name="T2" fmla="*/ 0 w 56"/>
                <a:gd name="T3" fmla="*/ 0 h 56"/>
                <a:gd name="T4" fmla="*/ 56 w 56"/>
                <a:gd name="T5" fmla="*/ 56 h 56"/>
                <a:gd name="T6" fmla="*/ 56 w 56"/>
                <a:gd name="T7" fmla="*/ 40 h 56"/>
                <a:gd name="T8" fmla="*/ 16 w 56"/>
                <a:gd name="T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6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9"/>
                    <a:pt x="27" y="52"/>
                    <a:pt x="56" y="56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36" y="37"/>
                    <a:pt x="19" y="20"/>
                    <a:pt x="16" y="0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8767763" y="5495925"/>
              <a:ext cx="211138" cy="390525"/>
            </a:xfrm>
            <a:custGeom>
              <a:avLst/>
              <a:gdLst>
                <a:gd name="T0" fmla="*/ 40 w 56"/>
                <a:gd name="T1" fmla="*/ 40 h 104"/>
                <a:gd name="T2" fmla="*/ 0 w 56"/>
                <a:gd name="T3" fmla="*/ 88 h 104"/>
                <a:gd name="T4" fmla="*/ 0 w 56"/>
                <a:gd name="T5" fmla="*/ 104 h 104"/>
                <a:gd name="T6" fmla="*/ 56 w 56"/>
                <a:gd name="T7" fmla="*/ 40 h 104"/>
                <a:gd name="T8" fmla="*/ 44 w 56"/>
                <a:gd name="T9" fmla="*/ 0 h 104"/>
                <a:gd name="T10" fmla="*/ 32 w 56"/>
                <a:gd name="T11" fmla="*/ 12 h 104"/>
                <a:gd name="T12" fmla="*/ 40 w 56"/>
                <a:gd name="T13" fmla="*/ 4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104">
                  <a:moveTo>
                    <a:pt x="40" y="40"/>
                  </a:moveTo>
                  <a:cubicBezTo>
                    <a:pt x="40" y="64"/>
                    <a:pt x="23" y="84"/>
                    <a:pt x="0" y="88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32" y="100"/>
                    <a:pt x="56" y="73"/>
                    <a:pt x="56" y="40"/>
                  </a:cubicBezTo>
                  <a:cubicBezTo>
                    <a:pt x="56" y="25"/>
                    <a:pt x="52" y="11"/>
                    <a:pt x="44" y="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8" y="20"/>
                    <a:pt x="40" y="30"/>
                    <a:pt x="40" y="40"/>
                  </a:cubicBez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1" name="组合 190"/>
          <p:cNvGrpSpPr/>
          <p:nvPr/>
        </p:nvGrpSpPr>
        <p:grpSpPr>
          <a:xfrm>
            <a:off x="8286751" y="714375"/>
            <a:ext cx="962025" cy="841375"/>
            <a:chOff x="8286751" y="714375"/>
            <a:chExt cx="962025" cy="841375"/>
          </a:xfrm>
        </p:grpSpPr>
        <p:sp>
          <p:nvSpPr>
            <p:cNvPr id="13" name="Oval 13"/>
            <p:cNvSpPr>
              <a:spLocks noChangeArrowheads="1"/>
            </p:cNvSpPr>
            <p:nvPr/>
          </p:nvSpPr>
          <p:spPr bwMode="auto">
            <a:xfrm>
              <a:off x="8286751" y="714375"/>
              <a:ext cx="841375" cy="84137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8377238" y="804863"/>
              <a:ext cx="660400" cy="661988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8467726" y="895350"/>
              <a:ext cx="481013" cy="48101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8556626" y="984250"/>
              <a:ext cx="301625" cy="3016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8647113" y="1074738"/>
              <a:ext cx="120650" cy="12065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/>
            <p:nvPr/>
          </p:nvSpPr>
          <p:spPr bwMode="auto">
            <a:xfrm>
              <a:off x="9128126" y="1074738"/>
              <a:ext cx="120650" cy="60325"/>
            </a:xfrm>
            <a:custGeom>
              <a:avLst/>
              <a:gdLst>
                <a:gd name="T0" fmla="*/ 57 w 76"/>
                <a:gd name="T1" fmla="*/ 38 h 38"/>
                <a:gd name="T2" fmla="*/ 0 w 76"/>
                <a:gd name="T3" fmla="*/ 38 h 38"/>
                <a:gd name="T4" fmla="*/ 19 w 76"/>
                <a:gd name="T5" fmla="*/ 0 h 38"/>
                <a:gd name="T6" fmla="*/ 76 w 76"/>
                <a:gd name="T7" fmla="*/ 0 h 38"/>
                <a:gd name="T8" fmla="*/ 57 w 76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38">
                  <a:moveTo>
                    <a:pt x="57" y="38"/>
                  </a:moveTo>
                  <a:lnTo>
                    <a:pt x="0" y="38"/>
                  </a:lnTo>
                  <a:lnTo>
                    <a:pt x="19" y="0"/>
                  </a:lnTo>
                  <a:lnTo>
                    <a:pt x="76" y="0"/>
                  </a:lnTo>
                  <a:lnTo>
                    <a:pt x="57" y="38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9128126" y="1135063"/>
              <a:ext cx="120650" cy="60325"/>
            </a:xfrm>
            <a:custGeom>
              <a:avLst/>
              <a:gdLst>
                <a:gd name="T0" fmla="*/ 57 w 76"/>
                <a:gd name="T1" fmla="*/ 0 h 38"/>
                <a:gd name="T2" fmla="*/ 0 w 76"/>
                <a:gd name="T3" fmla="*/ 0 h 38"/>
                <a:gd name="T4" fmla="*/ 19 w 76"/>
                <a:gd name="T5" fmla="*/ 38 h 38"/>
                <a:gd name="T6" fmla="*/ 76 w 76"/>
                <a:gd name="T7" fmla="*/ 38 h 38"/>
                <a:gd name="T8" fmla="*/ 57 w 76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38">
                  <a:moveTo>
                    <a:pt x="57" y="0"/>
                  </a:moveTo>
                  <a:lnTo>
                    <a:pt x="0" y="0"/>
                  </a:lnTo>
                  <a:lnTo>
                    <a:pt x="19" y="38"/>
                  </a:lnTo>
                  <a:lnTo>
                    <a:pt x="76" y="38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8693151" y="1120775"/>
              <a:ext cx="555625" cy="30163"/>
            </a:xfrm>
            <a:custGeom>
              <a:avLst/>
              <a:gdLst>
                <a:gd name="T0" fmla="*/ 144 w 148"/>
                <a:gd name="T1" fmla="*/ 8 h 8"/>
                <a:gd name="T2" fmla="*/ 4 w 148"/>
                <a:gd name="T3" fmla="*/ 8 h 8"/>
                <a:gd name="T4" fmla="*/ 0 w 148"/>
                <a:gd name="T5" fmla="*/ 4 h 8"/>
                <a:gd name="T6" fmla="*/ 4 w 148"/>
                <a:gd name="T7" fmla="*/ 0 h 8"/>
                <a:gd name="T8" fmla="*/ 144 w 148"/>
                <a:gd name="T9" fmla="*/ 0 h 8"/>
                <a:gd name="T10" fmla="*/ 148 w 148"/>
                <a:gd name="T11" fmla="*/ 4 h 8"/>
                <a:gd name="T12" fmla="*/ 144 w 148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8">
                  <a:moveTo>
                    <a:pt x="14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6" y="0"/>
                    <a:pt x="148" y="2"/>
                    <a:pt x="148" y="4"/>
                  </a:cubicBezTo>
                  <a:cubicBezTo>
                    <a:pt x="148" y="6"/>
                    <a:pt x="146" y="8"/>
                    <a:pt x="144" y="8"/>
                  </a:cubicBezTo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8924926" y="1354138"/>
              <a:ext cx="95250" cy="93663"/>
            </a:xfrm>
            <a:custGeom>
              <a:avLst/>
              <a:gdLst>
                <a:gd name="T0" fmla="*/ 8 w 25"/>
                <a:gd name="T1" fmla="*/ 0 h 25"/>
                <a:gd name="T2" fmla="*/ 0 w 25"/>
                <a:gd name="T3" fmla="*/ 8 h 25"/>
                <a:gd name="T4" fmla="*/ 17 w 25"/>
                <a:gd name="T5" fmla="*/ 25 h 25"/>
                <a:gd name="T6" fmla="*/ 25 w 25"/>
                <a:gd name="T7" fmla="*/ 17 h 25"/>
                <a:gd name="T8" fmla="*/ 8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8" y="0"/>
                  </a:moveTo>
                  <a:cubicBezTo>
                    <a:pt x="6" y="3"/>
                    <a:pt x="3" y="6"/>
                    <a:pt x="0" y="8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0" y="23"/>
                    <a:pt x="23" y="20"/>
                    <a:pt x="25" y="1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CE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/>
            <p:nvPr/>
          </p:nvSpPr>
          <p:spPr bwMode="auto">
            <a:xfrm>
              <a:off x="8861426" y="1289050"/>
              <a:ext cx="93663" cy="93663"/>
            </a:xfrm>
            <a:custGeom>
              <a:avLst/>
              <a:gdLst>
                <a:gd name="T0" fmla="*/ 8 w 25"/>
                <a:gd name="T1" fmla="*/ 0 h 25"/>
                <a:gd name="T2" fmla="*/ 0 w 25"/>
                <a:gd name="T3" fmla="*/ 8 h 25"/>
                <a:gd name="T4" fmla="*/ 17 w 25"/>
                <a:gd name="T5" fmla="*/ 25 h 25"/>
                <a:gd name="T6" fmla="*/ 25 w 25"/>
                <a:gd name="T7" fmla="*/ 17 h 25"/>
                <a:gd name="T8" fmla="*/ 8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8" y="0"/>
                  </a:moveTo>
                  <a:cubicBezTo>
                    <a:pt x="6" y="3"/>
                    <a:pt x="3" y="6"/>
                    <a:pt x="0" y="8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0" y="23"/>
                    <a:pt x="23" y="20"/>
                    <a:pt x="25" y="1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25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8797926" y="1225550"/>
              <a:ext cx="93663" cy="93663"/>
            </a:xfrm>
            <a:custGeom>
              <a:avLst/>
              <a:gdLst>
                <a:gd name="T0" fmla="*/ 8 w 25"/>
                <a:gd name="T1" fmla="*/ 0 h 25"/>
                <a:gd name="T2" fmla="*/ 0 w 25"/>
                <a:gd name="T3" fmla="*/ 8 h 25"/>
                <a:gd name="T4" fmla="*/ 17 w 25"/>
                <a:gd name="T5" fmla="*/ 25 h 25"/>
                <a:gd name="T6" fmla="*/ 25 w 25"/>
                <a:gd name="T7" fmla="*/ 17 h 25"/>
                <a:gd name="T8" fmla="*/ 8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8" y="0"/>
                  </a:moveTo>
                  <a:cubicBezTo>
                    <a:pt x="6" y="3"/>
                    <a:pt x="3" y="6"/>
                    <a:pt x="0" y="8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0" y="23"/>
                    <a:pt x="23" y="20"/>
                    <a:pt x="25" y="1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CE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/>
            <p:nvPr/>
          </p:nvSpPr>
          <p:spPr bwMode="auto">
            <a:xfrm>
              <a:off x="8734426" y="1162050"/>
              <a:ext cx="93663" cy="93663"/>
            </a:xfrm>
            <a:custGeom>
              <a:avLst/>
              <a:gdLst>
                <a:gd name="T0" fmla="*/ 8 w 25"/>
                <a:gd name="T1" fmla="*/ 0 h 25"/>
                <a:gd name="T2" fmla="*/ 0 w 25"/>
                <a:gd name="T3" fmla="*/ 8 h 25"/>
                <a:gd name="T4" fmla="*/ 17 w 25"/>
                <a:gd name="T5" fmla="*/ 25 h 25"/>
                <a:gd name="T6" fmla="*/ 25 w 25"/>
                <a:gd name="T7" fmla="*/ 17 h 25"/>
                <a:gd name="T8" fmla="*/ 8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8" y="0"/>
                  </a:moveTo>
                  <a:cubicBezTo>
                    <a:pt x="6" y="3"/>
                    <a:pt x="3" y="6"/>
                    <a:pt x="0" y="8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0" y="23"/>
                    <a:pt x="23" y="20"/>
                    <a:pt x="25" y="1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25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/>
            <p:nvPr/>
          </p:nvSpPr>
          <p:spPr bwMode="auto">
            <a:xfrm>
              <a:off x="8693151" y="1146175"/>
              <a:ext cx="71438" cy="46038"/>
            </a:xfrm>
            <a:custGeom>
              <a:avLst/>
              <a:gdLst>
                <a:gd name="T0" fmla="*/ 1 w 19"/>
                <a:gd name="T1" fmla="*/ 0 h 12"/>
                <a:gd name="T2" fmla="*/ 0 w 19"/>
                <a:gd name="T3" fmla="*/ 1 h 12"/>
                <a:gd name="T4" fmla="*/ 11 w 19"/>
                <a:gd name="T5" fmla="*/ 12 h 12"/>
                <a:gd name="T6" fmla="*/ 19 w 19"/>
                <a:gd name="T7" fmla="*/ 4 h 12"/>
                <a:gd name="T8" fmla="*/ 16 w 19"/>
                <a:gd name="T9" fmla="*/ 1 h 12"/>
                <a:gd name="T10" fmla="*/ 4 w 19"/>
                <a:gd name="T11" fmla="*/ 1 h 12"/>
                <a:gd name="T12" fmla="*/ 1 w 19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4" y="10"/>
                    <a:pt x="17" y="7"/>
                    <a:pt x="19" y="4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CE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8696326" y="1120775"/>
              <a:ext cx="57150" cy="30163"/>
            </a:xfrm>
            <a:custGeom>
              <a:avLst/>
              <a:gdLst>
                <a:gd name="T0" fmla="*/ 7 w 15"/>
                <a:gd name="T1" fmla="*/ 0 h 8"/>
                <a:gd name="T2" fmla="*/ 7 w 15"/>
                <a:gd name="T3" fmla="*/ 0 h 8"/>
                <a:gd name="T4" fmla="*/ 0 w 15"/>
                <a:gd name="T5" fmla="*/ 7 h 8"/>
                <a:gd name="T6" fmla="*/ 3 w 15"/>
                <a:gd name="T7" fmla="*/ 8 h 8"/>
                <a:gd name="T8" fmla="*/ 15 w 15"/>
                <a:gd name="T9" fmla="*/ 8 h 8"/>
                <a:gd name="T10" fmla="*/ 7 w 1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4" name="组合 203"/>
          <p:cNvGrpSpPr/>
          <p:nvPr/>
        </p:nvGrpSpPr>
        <p:grpSpPr>
          <a:xfrm>
            <a:off x="10029826" y="3660775"/>
            <a:ext cx="692150" cy="903288"/>
            <a:chOff x="10029826" y="3660775"/>
            <a:chExt cx="692150" cy="903288"/>
          </a:xfrm>
        </p:grpSpPr>
        <p:sp>
          <p:nvSpPr>
            <p:cNvPr id="27" name="Freeform 27"/>
            <p:cNvSpPr/>
            <p:nvPr/>
          </p:nvSpPr>
          <p:spPr bwMode="auto">
            <a:xfrm>
              <a:off x="10090151" y="3781425"/>
              <a:ext cx="601663" cy="360363"/>
            </a:xfrm>
            <a:custGeom>
              <a:avLst/>
              <a:gdLst>
                <a:gd name="T0" fmla="*/ 379 w 379"/>
                <a:gd name="T1" fmla="*/ 0 h 227"/>
                <a:gd name="T2" fmla="*/ 0 w 379"/>
                <a:gd name="T3" fmla="*/ 0 h 227"/>
                <a:gd name="T4" fmla="*/ 0 w 379"/>
                <a:gd name="T5" fmla="*/ 227 h 227"/>
                <a:gd name="T6" fmla="*/ 379 w 379"/>
                <a:gd name="T7" fmla="*/ 227 h 227"/>
                <a:gd name="T8" fmla="*/ 322 w 379"/>
                <a:gd name="T9" fmla="*/ 114 h 227"/>
                <a:gd name="T10" fmla="*/ 379 w 379"/>
                <a:gd name="T11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9" h="227">
                  <a:moveTo>
                    <a:pt x="379" y="0"/>
                  </a:moveTo>
                  <a:lnTo>
                    <a:pt x="0" y="0"/>
                  </a:lnTo>
                  <a:lnTo>
                    <a:pt x="0" y="227"/>
                  </a:lnTo>
                  <a:lnTo>
                    <a:pt x="379" y="227"/>
                  </a:lnTo>
                  <a:lnTo>
                    <a:pt x="322" y="114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10029826" y="3660775"/>
              <a:ext cx="60325" cy="903288"/>
            </a:xfrm>
            <a:custGeom>
              <a:avLst/>
              <a:gdLst>
                <a:gd name="T0" fmla="*/ 8 w 16"/>
                <a:gd name="T1" fmla="*/ 240 h 240"/>
                <a:gd name="T2" fmla="*/ 0 w 16"/>
                <a:gd name="T3" fmla="*/ 232 h 240"/>
                <a:gd name="T4" fmla="*/ 0 w 16"/>
                <a:gd name="T5" fmla="*/ 8 h 240"/>
                <a:gd name="T6" fmla="*/ 8 w 16"/>
                <a:gd name="T7" fmla="*/ 0 h 240"/>
                <a:gd name="T8" fmla="*/ 16 w 16"/>
                <a:gd name="T9" fmla="*/ 8 h 240"/>
                <a:gd name="T10" fmla="*/ 16 w 16"/>
                <a:gd name="T11" fmla="*/ 232 h 240"/>
                <a:gd name="T12" fmla="*/ 8 w 16"/>
                <a:gd name="T1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40">
                  <a:moveTo>
                    <a:pt x="8" y="240"/>
                  </a:moveTo>
                  <a:cubicBezTo>
                    <a:pt x="4" y="240"/>
                    <a:pt x="0" y="236"/>
                    <a:pt x="0" y="2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6" y="232"/>
                    <a:pt x="16" y="232"/>
                    <a:pt x="16" y="232"/>
                  </a:cubicBezTo>
                  <a:cubicBezTo>
                    <a:pt x="16" y="236"/>
                    <a:pt x="12" y="240"/>
                    <a:pt x="8" y="240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10120313" y="3721100"/>
              <a:ext cx="601663" cy="60325"/>
            </a:xfrm>
            <a:custGeom>
              <a:avLst/>
              <a:gdLst>
                <a:gd name="T0" fmla="*/ 360 w 379"/>
                <a:gd name="T1" fmla="*/ 38 h 38"/>
                <a:gd name="T2" fmla="*/ 379 w 379"/>
                <a:gd name="T3" fmla="*/ 0 h 38"/>
                <a:gd name="T4" fmla="*/ 0 w 379"/>
                <a:gd name="T5" fmla="*/ 0 h 38"/>
                <a:gd name="T6" fmla="*/ 0 w 379"/>
                <a:gd name="T7" fmla="*/ 38 h 38"/>
                <a:gd name="T8" fmla="*/ 360 w 379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9" h="38">
                  <a:moveTo>
                    <a:pt x="360" y="38"/>
                  </a:moveTo>
                  <a:lnTo>
                    <a:pt x="379" y="0"/>
                  </a:lnTo>
                  <a:lnTo>
                    <a:pt x="0" y="0"/>
                  </a:lnTo>
                  <a:lnTo>
                    <a:pt x="0" y="38"/>
                  </a:lnTo>
                  <a:lnTo>
                    <a:pt x="360" y="3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10120313" y="4141788"/>
              <a:ext cx="601663" cy="60325"/>
            </a:xfrm>
            <a:custGeom>
              <a:avLst/>
              <a:gdLst>
                <a:gd name="T0" fmla="*/ 0 w 379"/>
                <a:gd name="T1" fmla="*/ 0 h 38"/>
                <a:gd name="T2" fmla="*/ 0 w 379"/>
                <a:gd name="T3" fmla="*/ 38 h 38"/>
                <a:gd name="T4" fmla="*/ 379 w 379"/>
                <a:gd name="T5" fmla="*/ 38 h 38"/>
                <a:gd name="T6" fmla="*/ 360 w 379"/>
                <a:gd name="T7" fmla="*/ 0 h 38"/>
                <a:gd name="T8" fmla="*/ 0 w 379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9" h="38">
                  <a:moveTo>
                    <a:pt x="0" y="0"/>
                  </a:moveTo>
                  <a:lnTo>
                    <a:pt x="0" y="38"/>
                  </a:lnTo>
                  <a:lnTo>
                    <a:pt x="379" y="38"/>
                  </a:lnTo>
                  <a:lnTo>
                    <a:pt x="3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31"/>
            <p:cNvSpPr>
              <a:spLocks noChangeArrowheads="1"/>
            </p:cNvSpPr>
            <p:nvPr/>
          </p:nvSpPr>
          <p:spPr bwMode="auto">
            <a:xfrm>
              <a:off x="10090151" y="3781425"/>
              <a:ext cx="30163" cy="360363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Rectangle 32"/>
            <p:cNvSpPr>
              <a:spLocks noChangeArrowheads="1"/>
            </p:cNvSpPr>
            <p:nvPr/>
          </p:nvSpPr>
          <p:spPr bwMode="auto">
            <a:xfrm>
              <a:off x="10090151" y="3721100"/>
              <a:ext cx="30163" cy="60325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10090151" y="4141788"/>
              <a:ext cx="30163" cy="60325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9" name="组合 188"/>
          <p:cNvGrpSpPr/>
          <p:nvPr/>
        </p:nvGrpSpPr>
        <p:grpSpPr>
          <a:xfrm>
            <a:off x="4979988" y="774700"/>
            <a:ext cx="901701" cy="781051"/>
            <a:chOff x="4979988" y="774700"/>
            <a:chExt cx="901701" cy="781051"/>
          </a:xfrm>
        </p:grpSpPr>
        <p:sp>
          <p:nvSpPr>
            <p:cNvPr id="34" name="Freeform 34"/>
            <p:cNvSpPr/>
            <p:nvPr/>
          </p:nvSpPr>
          <p:spPr bwMode="auto">
            <a:xfrm>
              <a:off x="5040313" y="774700"/>
              <a:ext cx="120650" cy="60325"/>
            </a:xfrm>
            <a:custGeom>
              <a:avLst/>
              <a:gdLst>
                <a:gd name="T0" fmla="*/ 76 w 76"/>
                <a:gd name="T1" fmla="*/ 38 h 38"/>
                <a:gd name="T2" fmla="*/ 0 w 76"/>
                <a:gd name="T3" fmla="*/ 38 h 38"/>
                <a:gd name="T4" fmla="*/ 38 w 76"/>
                <a:gd name="T5" fmla="*/ 0 h 38"/>
                <a:gd name="T6" fmla="*/ 76 w 76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38">
                  <a:moveTo>
                    <a:pt x="76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76" y="3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5160963" y="774700"/>
              <a:ext cx="120650" cy="60325"/>
            </a:xfrm>
            <a:custGeom>
              <a:avLst/>
              <a:gdLst>
                <a:gd name="T0" fmla="*/ 76 w 76"/>
                <a:gd name="T1" fmla="*/ 38 h 38"/>
                <a:gd name="T2" fmla="*/ 0 w 76"/>
                <a:gd name="T3" fmla="*/ 38 h 38"/>
                <a:gd name="T4" fmla="*/ 38 w 76"/>
                <a:gd name="T5" fmla="*/ 0 h 38"/>
                <a:gd name="T6" fmla="*/ 76 w 76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38">
                  <a:moveTo>
                    <a:pt x="76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76" y="3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5281613" y="774700"/>
              <a:ext cx="119063" cy="60325"/>
            </a:xfrm>
            <a:custGeom>
              <a:avLst/>
              <a:gdLst>
                <a:gd name="T0" fmla="*/ 75 w 75"/>
                <a:gd name="T1" fmla="*/ 38 h 38"/>
                <a:gd name="T2" fmla="*/ 0 w 75"/>
                <a:gd name="T3" fmla="*/ 38 h 38"/>
                <a:gd name="T4" fmla="*/ 38 w 75"/>
                <a:gd name="T5" fmla="*/ 0 h 38"/>
                <a:gd name="T6" fmla="*/ 75 w 75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8">
                  <a:moveTo>
                    <a:pt x="75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75" y="3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5400676" y="774700"/>
              <a:ext cx="120650" cy="60325"/>
            </a:xfrm>
            <a:custGeom>
              <a:avLst/>
              <a:gdLst>
                <a:gd name="T0" fmla="*/ 76 w 76"/>
                <a:gd name="T1" fmla="*/ 38 h 38"/>
                <a:gd name="T2" fmla="*/ 0 w 76"/>
                <a:gd name="T3" fmla="*/ 38 h 38"/>
                <a:gd name="T4" fmla="*/ 38 w 76"/>
                <a:gd name="T5" fmla="*/ 0 h 38"/>
                <a:gd name="T6" fmla="*/ 76 w 76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38">
                  <a:moveTo>
                    <a:pt x="76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76" y="3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5521326" y="774700"/>
              <a:ext cx="120650" cy="60325"/>
            </a:xfrm>
            <a:custGeom>
              <a:avLst/>
              <a:gdLst>
                <a:gd name="T0" fmla="*/ 76 w 76"/>
                <a:gd name="T1" fmla="*/ 38 h 38"/>
                <a:gd name="T2" fmla="*/ 0 w 76"/>
                <a:gd name="T3" fmla="*/ 38 h 38"/>
                <a:gd name="T4" fmla="*/ 38 w 76"/>
                <a:gd name="T5" fmla="*/ 0 h 38"/>
                <a:gd name="T6" fmla="*/ 76 w 76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38">
                  <a:moveTo>
                    <a:pt x="76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76" y="3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5641976" y="774700"/>
              <a:ext cx="120650" cy="60325"/>
            </a:xfrm>
            <a:custGeom>
              <a:avLst/>
              <a:gdLst>
                <a:gd name="T0" fmla="*/ 76 w 76"/>
                <a:gd name="T1" fmla="*/ 38 h 38"/>
                <a:gd name="T2" fmla="*/ 0 w 76"/>
                <a:gd name="T3" fmla="*/ 38 h 38"/>
                <a:gd name="T4" fmla="*/ 38 w 76"/>
                <a:gd name="T5" fmla="*/ 0 h 38"/>
                <a:gd name="T6" fmla="*/ 76 w 76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38">
                  <a:moveTo>
                    <a:pt x="76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76" y="3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5762626" y="774700"/>
              <a:ext cx="119063" cy="60325"/>
            </a:xfrm>
            <a:custGeom>
              <a:avLst/>
              <a:gdLst>
                <a:gd name="T0" fmla="*/ 75 w 75"/>
                <a:gd name="T1" fmla="*/ 38 h 38"/>
                <a:gd name="T2" fmla="*/ 0 w 75"/>
                <a:gd name="T3" fmla="*/ 38 h 38"/>
                <a:gd name="T4" fmla="*/ 38 w 75"/>
                <a:gd name="T5" fmla="*/ 0 h 38"/>
                <a:gd name="T6" fmla="*/ 75 w 75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8">
                  <a:moveTo>
                    <a:pt x="75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75" y="3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5040313" y="835025"/>
              <a:ext cx="841375" cy="720725"/>
            </a:xfrm>
            <a:custGeom>
              <a:avLst/>
              <a:gdLst>
                <a:gd name="T0" fmla="*/ 0 w 224"/>
                <a:gd name="T1" fmla="*/ 0 h 192"/>
                <a:gd name="T2" fmla="*/ 0 w 224"/>
                <a:gd name="T3" fmla="*/ 192 h 192"/>
                <a:gd name="T4" fmla="*/ 208 w 224"/>
                <a:gd name="T5" fmla="*/ 192 h 192"/>
                <a:gd name="T6" fmla="*/ 224 w 224"/>
                <a:gd name="T7" fmla="*/ 176 h 192"/>
                <a:gd name="T8" fmla="*/ 224 w 224"/>
                <a:gd name="T9" fmla="*/ 0 h 192"/>
                <a:gd name="T10" fmla="*/ 0 w 224"/>
                <a:gd name="T1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4" h="192">
                  <a:moveTo>
                    <a:pt x="0" y="0"/>
                  </a:moveTo>
                  <a:cubicBezTo>
                    <a:pt x="0" y="192"/>
                    <a:pt x="0" y="192"/>
                    <a:pt x="0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17" y="192"/>
                    <a:pt x="224" y="185"/>
                    <a:pt x="224" y="176"/>
                  </a:cubicBezTo>
                  <a:cubicBezTo>
                    <a:pt x="224" y="0"/>
                    <a:pt x="224" y="0"/>
                    <a:pt x="22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Rectangle 42"/>
            <p:cNvSpPr>
              <a:spLocks noChangeArrowheads="1"/>
            </p:cNvSpPr>
            <p:nvPr/>
          </p:nvSpPr>
          <p:spPr bwMode="auto">
            <a:xfrm>
              <a:off x="5010151" y="1525588"/>
              <a:ext cx="301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4979988" y="1495425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4979988" y="835025"/>
              <a:ext cx="60325" cy="690563"/>
            </a:xfrm>
            <a:custGeom>
              <a:avLst/>
              <a:gdLst>
                <a:gd name="T0" fmla="*/ 38 w 38"/>
                <a:gd name="T1" fmla="*/ 0 h 435"/>
                <a:gd name="T2" fmla="*/ 0 w 38"/>
                <a:gd name="T3" fmla="*/ 38 h 435"/>
                <a:gd name="T4" fmla="*/ 0 w 38"/>
                <a:gd name="T5" fmla="*/ 435 h 435"/>
                <a:gd name="T6" fmla="*/ 38 w 38"/>
                <a:gd name="T7" fmla="*/ 435 h 435"/>
                <a:gd name="T8" fmla="*/ 38 w 38"/>
                <a:gd name="T9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35">
                  <a:moveTo>
                    <a:pt x="38" y="0"/>
                  </a:moveTo>
                  <a:lnTo>
                    <a:pt x="0" y="38"/>
                  </a:lnTo>
                  <a:lnTo>
                    <a:pt x="0" y="435"/>
                  </a:lnTo>
                  <a:lnTo>
                    <a:pt x="38" y="43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Rectangle 45"/>
            <p:cNvSpPr>
              <a:spLocks noChangeArrowheads="1"/>
            </p:cNvSpPr>
            <p:nvPr/>
          </p:nvSpPr>
          <p:spPr bwMode="auto">
            <a:xfrm>
              <a:off x="5100638" y="895350"/>
              <a:ext cx="722313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46"/>
            <p:cNvSpPr>
              <a:spLocks noChangeArrowheads="1"/>
            </p:cNvSpPr>
            <p:nvPr/>
          </p:nvSpPr>
          <p:spPr bwMode="auto">
            <a:xfrm>
              <a:off x="5386388" y="1135063"/>
              <a:ext cx="4365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Rectangle 47"/>
            <p:cNvSpPr>
              <a:spLocks noChangeArrowheads="1"/>
            </p:cNvSpPr>
            <p:nvPr/>
          </p:nvSpPr>
          <p:spPr bwMode="auto">
            <a:xfrm>
              <a:off x="5611813" y="1255713"/>
              <a:ext cx="211138" cy="2111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Rectangle 48"/>
            <p:cNvSpPr>
              <a:spLocks noChangeArrowheads="1"/>
            </p:cNvSpPr>
            <p:nvPr/>
          </p:nvSpPr>
          <p:spPr bwMode="auto">
            <a:xfrm>
              <a:off x="5100638" y="1316038"/>
              <a:ext cx="481013" cy="15081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Rectangle 49"/>
            <p:cNvSpPr>
              <a:spLocks noChangeArrowheads="1"/>
            </p:cNvSpPr>
            <p:nvPr/>
          </p:nvSpPr>
          <p:spPr bwMode="auto">
            <a:xfrm>
              <a:off x="5100638" y="1255713"/>
              <a:ext cx="48101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Rectangle 50"/>
            <p:cNvSpPr>
              <a:spLocks noChangeArrowheads="1"/>
            </p:cNvSpPr>
            <p:nvPr/>
          </p:nvSpPr>
          <p:spPr bwMode="auto">
            <a:xfrm>
              <a:off x="5100638" y="1195388"/>
              <a:ext cx="72231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5100638" y="955675"/>
              <a:ext cx="255588" cy="2095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52"/>
            <p:cNvSpPr>
              <a:spLocks noChangeArrowheads="1"/>
            </p:cNvSpPr>
            <p:nvPr/>
          </p:nvSpPr>
          <p:spPr bwMode="auto">
            <a:xfrm>
              <a:off x="5386388" y="1074738"/>
              <a:ext cx="4365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53"/>
            <p:cNvSpPr>
              <a:spLocks noChangeArrowheads="1"/>
            </p:cNvSpPr>
            <p:nvPr/>
          </p:nvSpPr>
          <p:spPr bwMode="auto">
            <a:xfrm>
              <a:off x="5130801" y="1346200"/>
              <a:ext cx="420688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54"/>
            <p:cNvSpPr>
              <a:spLocks noChangeArrowheads="1"/>
            </p:cNvSpPr>
            <p:nvPr/>
          </p:nvSpPr>
          <p:spPr bwMode="auto">
            <a:xfrm>
              <a:off x="5130801" y="1406525"/>
              <a:ext cx="420688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5386388" y="1014413"/>
              <a:ext cx="4365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56"/>
            <p:cNvSpPr>
              <a:spLocks noChangeArrowheads="1"/>
            </p:cNvSpPr>
            <p:nvPr/>
          </p:nvSpPr>
          <p:spPr bwMode="auto">
            <a:xfrm>
              <a:off x="5386388" y="955675"/>
              <a:ext cx="436563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0" name="组合 189"/>
          <p:cNvGrpSpPr/>
          <p:nvPr/>
        </p:nvGrpSpPr>
        <p:grpSpPr>
          <a:xfrm>
            <a:off x="6618288" y="744538"/>
            <a:ext cx="962025" cy="811213"/>
            <a:chOff x="6618288" y="744538"/>
            <a:chExt cx="962025" cy="811213"/>
          </a:xfrm>
        </p:grpSpPr>
        <p:sp>
          <p:nvSpPr>
            <p:cNvPr id="57" name="Freeform 57"/>
            <p:cNvSpPr/>
            <p:nvPr/>
          </p:nvSpPr>
          <p:spPr bwMode="auto">
            <a:xfrm>
              <a:off x="6618288" y="1014413"/>
              <a:ext cx="241300" cy="541338"/>
            </a:xfrm>
            <a:custGeom>
              <a:avLst/>
              <a:gdLst>
                <a:gd name="T0" fmla="*/ 64 w 64"/>
                <a:gd name="T1" fmla="*/ 136 h 144"/>
                <a:gd name="T2" fmla="*/ 56 w 64"/>
                <a:gd name="T3" fmla="*/ 144 h 144"/>
                <a:gd name="T4" fmla="*/ 8 w 64"/>
                <a:gd name="T5" fmla="*/ 144 h 144"/>
                <a:gd name="T6" fmla="*/ 0 w 64"/>
                <a:gd name="T7" fmla="*/ 136 h 144"/>
                <a:gd name="T8" fmla="*/ 0 w 64"/>
                <a:gd name="T9" fmla="*/ 8 h 144"/>
                <a:gd name="T10" fmla="*/ 8 w 64"/>
                <a:gd name="T11" fmla="*/ 0 h 144"/>
                <a:gd name="T12" fmla="*/ 56 w 64"/>
                <a:gd name="T13" fmla="*/ 0 h 144"/>
                <a:gd name="T14" fmla="*/ 64 w 64"/>
                <a:gd name="T15" fmla="*/ 8 h 144"/>
                <a:gd name="T16" fmla="*/ 64 w 64"/>
                <a:gd name="T17" fmla="*/ 13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144">
                  <a:moveTo>
                    <a:pt x="64" y="136"/>
                  </a:moveTo>
                  <a:cubicBezTo>
                    <a:pt x="64" y="140"/>
                    <a:pt x="60" y="144"/>
                    <a:pt x="56" y="144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4" y="144"/>
                    <a:pt x="0" y="140"/>
                    <a:pt x="0" y="13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0" y="0"/>
                    <a:pt x="64" y="4"/>
                    <a:pt x="64" y="8"/>
                  </a:cubicBezTo>
                  <a:lnTo>
                    <a:pt x="64" y="136"/>
                  </a:ln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6950076" y="744538"/>
              <a:ext cx="404813" cy="406400"/>
            </a:xfrm>
            <a:custGeom>
              <a:avLst/>
              <a:gdLst>
                <a:gd name="T0" fmla="*/ 16 w 108"/>
                <a:gd name="T1" fmla="*/ 108 h 108"/>
                <a:gd name="T2" fmla="*/ 0 w 108"/>
                <a:gd name="T3" fmla="*/ 92 h 108"/>
                <a:gd name="T4" fmla="*/ 0 w 108"/>
                <a:gd name="T5" fmla="*/ 88 h 108"/>
                <a:gd name="T6" fmla="*/ 16 w 108"/>
                <a:gd name="T7" fmla="*/ 72 h 108"/>
                <a:gd name="T8" fmla="*/ 72 w 108"/>
                <a:gd name="T9" fmla="*/ 16 h 108"/>
                <a:gd name="T10" fmla="*/ 88 w 108"/>
                <a:gd name="T11" fmla="*/ 0 h 108"/>
                <a:gd name="T12" fmla="*/ 92 w 108"/>
                <a:gd name="T13" fmla="*/ 0 h 108"/>
                <a:gd name="T14" fmla="*/ 108 w 108"/>
                <a:gd name="T15" fmla="*/ 16 h 108"/>
                <a:gd name="T16" fmla="*/ 16 w 108"/>
                <a:gd name="T17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08">
                  <a:moveTo>
                    <a:pt x="16" y="108"/>
                  </a:moveTo>
                  <a:cubicBezTo>
                    <a:pt x="6" y="108"/>
                    <a:pt x="0" y="100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0"/>
                    <a:pt x="7" y="72"/>
                    <a:pt x="16" y="72"/>
                  </a:cubicBezTo>
                  <a:cubicBezTo>
                    <a:pt x="46" y="72"/>
                    <a:pt x="72" y="46"/>
                    <a:pt x="72" y="16"/>
                  </a:cubicBezTo>
                  <a:cubicBezTo>
                    <a:pt x="72" y="6"/>
                    <a:pt x="80" y="0"/>
                    <a:pt x="88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00" y="0"/>
                    <a:pt x="108" y="7"/>
                    <a:pt x="108" y="16"/>
                  </a:cubicBezTo>
                  <a:cubicBezTo>
                    <a:pt x="108" y="66"/>
                    <a:pt x="66" y="108"/>
                    <a:pt x="16" y="108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6648451" y="1014413"/>
              <a:ext cx="241300" cy="541338"/>
            </a:xfrm>
            <a:custGeom>
              <a:avLst/>
              <a:gdLst>
                <a:gd name="T0" fmla="*/ 64 w 64"/>
                <a:gd name="T1" fmla="*/ 136 h 144"/>
                <a:gd name="T2" fmla="*/ 56 w 64"/>
                <a:gd name="T3" fmla="*/ 144 h 144"/>
                <a:gd name="T4" fmla="*/ 8 w 64"/>
                <a:gd name="T5" fmla="*/ 144 h 144"/>
                <a:gd name="T6" fmla="*/ 0 w 64"/>
                <a:gd name="T7" fmla="*/ 136 h 144"/>
                <a:gd name="T8" fmla="*/ 0 w 64"/>
                <a:gd name="T9" fmla="*/ 8 h 144"/>
                <a:gd name="T10" fmla="*/ 8 w 64"/>
                <a:gd name="T11" fmla="*/ 0 h 144"/>
                <a:gd name="T12" fmla="*/ 56 w 64"/>
                <a:gd name="T13" fmla="*/ 0 h 144"/>
                <a:gd name="T14" fmla="*/ 64 w 64"/>
                <a:gd name="T15" fmla="*/ 8 h 144"/>
                <a:gd name="T16" fmla="*/ 64 w 64"/>
                <a:gd name="T17" fmla="*/ 13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144">
                  <a:moveTo>
                    <a:pt x="64" y="136"/>
                  </a:moveTo>
                  <a:cubicBezTo>
                    <a:pt x="64" y="140"/>
                    <a:pt x="60" y="144"/>
                    <a:pt x="56" y="144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4" y="144"/>
                    <a:pt x="0" y="140"/>
                    <a:pt x="0" y="13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0" y="0"/>
                    <a:pt x="64" y="4"/>
                    <a:pt x="64" y="8"/>
                  </a:cubicBezTo>
                  <a:lnTo>
                    <a:pt x="64" y="13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Oval 60"/>
            <p:cNvSpPr>
              <a:spLocks noChangeArrowheads="1"/>
            </p:cNvSpPr>
            <p:nvPr/>
          </p:nvSpPr>
          <p:spPr bwMode="auto">
            <a:xfrm>
              <a:off x="6738938" y="1436688"/>
              <a:ext cx="60325" cy="58738"/>
            </a:xfrm>
            <a:prstGeom prst="ellipse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Oval 61"/>
            <p:cNvSpPr>
              <a:spLocks noChangeArrowheads="1"/>
            </p:cNvSpPr>
            <p:nvPr/>
          </p:nvSpPr>
          <p:spPr bwMode="auto">
            <a:xfrm>
              <a:off x="6738938" y="1346200"/>
              <a:ext cx="60325" cy="60325"/>
            </a:xfrm>
            <a:prstGeom prst="ellipse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6919913" y="1014413"/>
              <a:ext cx="450850" cy="541338"/>
            </a:xfrm>
            <a:custGeom>
              <a:avLst/>
              <a:gdLst>
                <a:gd name="T0" fmla="*/ 120 w 120"/>
                <a:gd name="T1" fmla="*/ 136 h 144"/>
                <a:gd name="T2" fmla="*/ 112 w 120"/>
                <a:gd name="T3" fmla="*/ 144 h 144"/>
                <a:gd name="T4" fmla="*/ 8 w 120"/>
                <a:gd name="T5" fmla="*/ 144 h 144"/>
                <a:gd name="T6" fmla="*/ 0 w 120"/>
                <a:gd name="T7" fmla="*/ 136 h 144"/>
                <a:gd name="T8" fmla="*/ 0 w 120"/>
                <a:gd name="T9" fmla="*/ 8 h 144"/>
                <a:gd name="T10" fmla="*/ 8 w 120"/>
                <a:gd name="T11" fmla="*/ 0 h 144"/>
                <a:gd name="T12" fmla="*/ 112 w 120"/>
                <a:gd name="T13" fmla="*/ 0 h 144"/>
                <a:gd name="T14" fmla="*/ 120 w 120"/>
                <a:gd name="T15" fmla="*/ 8 h 144"/>
                <a:gd name="T16" fmla="*/ 120 w 120"/>
                <a:gd name="T17" fmla="*/ 13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144">
                  <a:moveTo>
                    <a:pt x="120" y="136"/>
                  </a:moveTo>
                  <a:cubicBezTo>
                    <a:pt x="120" y="140"/>
                    <a:pt x="116" y="144"/>
                    <a:pt x="112" y="144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4" y="144"/>
                    <a:pt x="0" y="140"/>
                    <a:pt x="0" y="13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6" y="0"/>
                    <a:pt x="120" y="4"/>
                    <a:pt x="120" y="8"/>
                  </a:cubicBezTo>
                  <a:lnTo>
                    <a:pt x="120" y="136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7175501" y="1014413"/>
              <a:ext cx="134938" cy="136525"/>
            </a:xfrm>
            <a:custGeom>
              <a:avLst/>
              <a:gdLst>
                <a:gd name="T0" fmla="*/ 16 w 36"/>
                <a:gd name="T1" fmla="*/ 20 h 36"/>
                <a:gd name="T2" fmla="*/ 16 w 36"/>
                <a:gd name="T3" fmla="*/ 16 h 36"/>
                <a:gd name="T4" fmla="*/ 36 w 36"/>
                <a:gd name="T5" fmla="*/ 0 h 36"/>
                <a:gd name="T6" fmla="*/ 20 w 36"/>
                <a:gd name="T7" fmla="*/ 0 h 36"/>
                <a:gd name="T8" fmla="*/ 0 w 36"/>
                <a:gd name="T9" fmla="*/ 16 h 36"/>
                <a:gd name="T10" fmla="*/ 0 w 36"/>
                <a:gd name="T11" fmla="*/ 20 h 36"/>
                <a:gd name="T12" fmla="*/ 20 w 36"/>
                <a:gd name="T13" fmla="*/ 36 h 36"/>
                <a:gd name="T14" fmla="*/ 36 w 36"/>
                <a:gd name="T15" fmla="*/ 36 h 36"/>
                <a:gd name="T16" fmla="*/ 16 w 36"/>
                <a:gd name="T17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6">
                  <a:moveTo>
                    <a:pt x="16" y="20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6"/>
                    <a:pt x="26" y="0"/>
                    <a:pt x="3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0" y="0"/>
                    <a:pt x="0" y="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0"/>
                    <a:pt x="10" y="36"/>
                    <a:pt x="20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26" y="36"/>
                    <a:pt x="16" y="30"/>
                    <a:pt x="16" y="20"/>
                  </a:cubicBezTo>
                  <a:close/>
                </a:path>
              </a:pathLst>
            </a:custGeom>
            <a:solidFill>
              <a:srgbClr val="E6A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7175501" y="1150938"/>
              <a:ext cx="134938" cy="134938"/>
            </a:xfrm>
            <a:custGeom>
              <a:avLst/>
              <a:gdLst>
                <a:gd name="T0" fmla="*/ 16 w 36"/>
                <a:gd name="T1" fmla="*/ 20 h 36"/>
                <a:gd name="T2" fmla="*/ 16 w 36"/>
                <a:gd name="T3" fmla="*/ 16 h 36"/>
                <a:gd name="T4" fmla="*/ 36 w 36"/>
                <a:gd name="T5" fmla="*/ 0 h 36"/>
                <a:gd name="T6" fmla="*/ 20 w 36"/>
                <a:gd name="T7" fmla="*/ 0 h 36"/>
                <a:gd name="T8" fmla="*/ 0 w 36"/>
                <a:gd name="T9" fmla="*/ 16 h 36"/>
                <a:gd name="T10" fmla="*/ 0 w 36"/>
                <a:gd name="T11" fmla="*/ 20 h 36"/>
                <a:gd name="T12" fmla="*/ 20 w 36"/>
                <a:gd name="T13" fmla="*/ 36 h 36"/>
                <a:gd name="T14" fmla="*/ 36 w 36"/>
                <a:gd name="T15" fmla="*/ 36 h 36"/>
                <a:gd name="T16" fmla="*/ 16 w 36"/>
                <a:gd name="T17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6">
                  <a:moveTo>
                    <a:pt x="16" y="20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6"/>
                    <a:pt x="26" y="0"/>
                    <a:pt x="3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0" y="0"/>
                    <a:pt x="0" y="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0"/>
                    <a:pt x="10" y="36"/>
                    <a:pt x="20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26" y="36"/>
                    <a:pt x="16" y="30"/>
                    <a:pt x="16" y="20"/>
                  </a:cubicBezTo>
                  <a:close/>
                </a:path>
              </a:pathLst>
            </a:custGeom>
            <a:solidFill>
              <a:srgbClr val="E6A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7175501" y="1285875"/>
              <a:ext cx="134938" cy="134938"/>
            </a:xfrm>
            <a:custGeom>
              <a:avLst/>
              <a:gdLst>
                <a:gd name="T0" fmla="*/ 16 w 36"/>
                <a:gd name="T1" fmla="*/ 20 h 36"/>
                <a:gd name="T2" fmla="*/ 16 w 36"/>
                <a:gd name="T3" fmla="*/ 16 h 36"/>
                <a:gd name="T4" fmla="*/ 36 w 36"/>
                <a:gd name="T5" fmla="*/ 0 h 36"/>
                <a:gd name="T6" fmla="*/ 20 w 36"/>
                <a:gd name="T7" fmla="*/ 0 h 36"/>
                <a:gd name="T8" fmla="*/ 0 w 36"/>
                <a:gd name="T9" fmla="*/ 16 h 36"/>
                <a:gd name="T10" fmla="*/ 0 w 36"/>
                <a:gd name="T11" fmla="*/ 20 h 36"/>
                <a:gd name="T12" fmla="*/ 20 w 36"/>
                <a:gd name="T13" fmla="*/ 36 h 36"/>
                <a:gd name="T14" fmla="*/ 36 w 36"/>
                <a:gd name="T15" fmla="*/ 36 h 36"/>
                <a:gd name="T16" fmla="*/ 16 w 36"/>
                <a:gd name="T17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6">
                  <a:moveTo>
                    <a:pt x="16" y="20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6"/>
                    <a:pt x="26" y="0"/>
                    <a:pt x="3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0" y="0"/>
                    <a:pt x="0" y="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0"/>
                    <a:pt x="10" y="36"/>
                    <a:pt x="20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26" y="36"/>
                    <a:pt x="16" y="30"/>
                    <a:pt x="16" y="20"/>
                  </a:cubicBezTo>
                  <a:close/>
                </a:path>
              </a:pathLst>
            </a:custGeom>
            <a:solidFill>
              <a:srgbClr val="E6A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7175501" y="1420813"/>
              <a:ext cx="134938" cy="134938"/>
            </a:xfrm>
            <a:custGeom>
              <a:avLst/>
              <a:gdLst>
                <a:gd name="T0" fmla="*/ 16 w 36"/>
                <a:gd name="T1" fmla="*/ 20 h 36"/>
                <a:gd name="T2" fmla="*/ 16 w 36"/>
                <a:gd name="T3" fmla="*/ 16 h 36"/>
                <a:gd name="T4" fmla="*/ 36 w 36"/>
                <a:gd name="T5" fmla="*/ 0 h 36"/>
                <a:gd name="T6" fmla="*/ 20 w 36"/>
                <a:gd name="T7" fmla="*/ 0 h 36"/>
                <a:gd name="T8" fmla="*/ 0 w 36"/>
                <a:gd name="T9" fmla="*/ 16 h 36"/>
                <a:gd name="T10" fmla="*/ 0 w 36"/>
                <a:gd name="T11" fmla="*/ 20 h 36"/>
                <a:gd name="T12" fmla="*/ 20 w 36"/>
                <a:gd name="T13" fmla="*/ 36 h 36"/>
                <a:gd name="T14" fmla="*/ 36 w 36"/>
                <a:gd name="T15" fmla="*/ 36 h 36"/>
                <a:gd name="T16" fmla="*/ 16 w 36"/>
                <a:gd name="T17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6">
                  <a:moveTo>
                    <a:pt x="16" y="20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6"/>
                    <a:pt x="26" y="0"/>
                    <a:pt x="3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0" y="0"/>
                    <a:pt x="0" y="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0"/>
                    <a:pt x="10" y="36"/>
                    <a:pt x="20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26" y="36"/>
                    <a:pt x="16" y="30"/>
                    <a:pt x="16" y="20"/>
                  </a:cubicBezTo>
                  <a:close/>
                </a:path>
              </a:pathLst>
            </a:custGeom>
            <a:solidFill>
              <a:srgbClr val="E6A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7234238" y="1014413"/>
              <a:ext cx="346075" cy="541338"/>
            </a:xfrm>
            <a:custGeom>
              <a:avLst/>
              <a:gdLst>
                <a:gd name="T0" fmla="*/ 72 w 92"/>
                <a:gd name="T1" fmla="*/ 0 h 144"/>
                <a:gd name="T2" fmla="*/ 56 w 92"/>
                <a:gd name="T3" fmla="*/ 0 h 144"/>
                <a:gd name="T4" fmla="*/ 20 w 92"/>
                <a:gd name="T5" fmla="*/ 0 h 144"/>
                <a:gd name="T6" fmla="*/ 0 w 92"/>
                <a:gd name="T7" fmla="*/ 16 h 144"/>
                <a:gd name="T8" fmla="*/ 0 w 92"/>
                <a:gd name="T9" fmla="*/ 20 h 144"/>
                <a:gd name="T10" fmla="*/ 20 w 92"/>
                <a:gd name="T11" fmla="*/ 36 h 144"/>
                <a:gd name="T12" fmla="*/ 0 w 92"/>
                <a:gd name="T13" fmla="*/ 52 h 144"/>
                <a:gd name="T14" fmla="*/ 0 w 92"/>
                <a:gd name="T15" fmla="*/ 56 h 144"/>
                <a:gd name="T16" fmla="*/ 20 w 92"/>
                <a:gd name="T17" fmla="*/ 72 h 144"/>
                <a:gd name="T18" fmla="*/ 0 w 92"/>
                <a:gd name="T19" fmla="*/ 88 h 144"/>
                <a:gd name="T20" fmla="*/ 0 w 92"/>
                <a:gd name="T21" fmla="*/ 92 h 144"/>
                <a:gd name="T22" fmla="*/ 20 w 92"/>
                <a:gd name="T23" fmla="*/ 108 h 144"/>
                <a:gd name="T24" fmla="*/ 0 w 92"/>
                <a:gd name="T25" fmla="*/ 124 h 144"/>
                <a:gd name="T26" fmla="*/ 0 w 92"/>
                <a:gd name="T27" fmla="*/ 128 h 144"/>
                <a:gd name="T28" fmla="*/ 20 w 92"/>
                <a:gd name="T29" fmla="*/ 144 h 144"/>
                <a:gd name="T30" fmla="*/ 32 w 92"/>
                <a:gd name="T31" fmla="*/ 144 h 144"/>
                <a:gd name="T32" fmla="*/ 48 w 92"/>
                <a:gd name="T33" fmla="*/ 144 h 144"/>
                <a:gd name="T34" fmla="*/ 68 w 92"/>
                <a:gd name="T35" fmla="*/ 128 h 144"/>
                <a:gd name="T36" fmla="*/ 68 w 92"/>
                <a:gd name="T37" fmla="*/ 124 h 144"/>
                <a:gd name="T38" fmla="*/ 48 w 92"/>
                <a:gd name="T39" fmla="*/ 108 h 144"/>
                <a:gd name="T40" fmla="*/ 56 w 92"/>
                <a:gd name="T41" fmla="*/ 108 h 144"/>
                <a:gd name="T42" fmla="*/ 76 w 92"/>
                <a:gd name="T43" fmla="*/ 92 h 144"/>
                <a:gd name="T44" fmla="*/ 76 w 92"/>
                <a:gd name="T45" fmla="*/ 88 h 144"/>
                <a:gd name="T46" fmla="*/ 56 w 92"/>
                <a:gd name="T47" fmla="*/ 72 h 144"/>
                <a:gd name="T48" fmla="*/ 64 w 92"/>
                <a:gd name="T49" fmla="*/ 72 h 144"/>
                <a:gd name="T50" fmla="*/ 84 w 92"/>
                <a:gd name="T51" fmla="*/ 56 h 144"/>
                <a:gd name="T52" fmla="*/ 84 w 92"/>
                <a:gd name="T53" fmla="*/ 52 h 144"/>
                <a:gd name="T54" fmla="*/ 64 w 92"/>
                <a:gd name="T55" fmla="*/ 36 h 144"/>
                <a:gd name="T56" fmla="*/ 72 w 92"/>
                <a:gd name="T57" fmla="*/ 36 h 144"/>
                <a:gd name="T58" fmla="*/ 92 w 92"/>
                <a:gd name="T59" fmla="*/ 20 h 144"/>
                <a:gd name="T60" fmla="*/ 92 w 92"/>
                <a:gd name="T61" fmla="*/ 16 h 144"/>
                <a:gd name="T62" fmla="*/ 72 w 92"/>
                <a:gd name="T6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144">
                  <a:moveTo>
                    <a:pt x="72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0" y="0"/>
                    <a:pt x="0" y="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0"/>
                    <a:pt x="10" y="36"/>
                    <a:pt x="20" y="36"/>
                  </a:cubicBezTo>
                  <a:cubicBezTo>
                    <a:pt x="10" y="36"/>
                    <a:pt x="0" y="42"/>
                    <a:pt x="0" y="5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6"/>
                    <a:pt x="10" y="72"/>
                    <a:pt x="20" y="72"/>
                  </a:cubicBezTo>
                  <a:cubicBezTo>
                    <a:pt x="10" y="72"/>
                    <a:pt x="0" y="78"/>
                    <a:pt x="0" y="88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2"/>
                    <a:pt x="10" y="108"/>
                    <a:pt x="20" y="108"/>
                  </a:cubicBezTo>
                  <a:cubicBezTo>
                    <a:pt x="10" y="108"/>
                    <a:pt x="0" y="114"/>
                    <a:pt x="0" y="12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8"/>
                    <a:pt x="10" y="144"/>
                    <a:pt x="20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58" y="144"/>
                    <a:pt x="68" y="138"/>
                    <a:pt x="68" y="128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14"/>
                    <a:pt x="58" y="108"/>
                    <a:pt x="48" y="108"/>
                  </a:cubicBezTo>
                  <a:cubicBezTo>
                    <a:pt x="56" y="108"/>
                    <a:pt x="56" y="108"/>
                    <a:pt x="56" y="108"/>
                  </a:cubicBezTo>
                  <a:cubicBezTo>
                    <a:pt x="66" y="108"/>
                    <a:pt x="76" y="102"/>
                    <a:pt x="76" y="92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78"/>
                    <a:pt x="66" y="72"/>
                    <a:pt x="56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74" y="72"/>
                    <a:pt x="84" y="66"/>
                    <a:pt x="84" y="56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42"/>
                    <a:pt x="74" y="36"/>
                    <a:pt x="64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2" y="36"/>
                    <a:pt x="92" y="30"/>
                    <a:pt x="92" y="20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2" y="6"/>
                    <a:pt x="82" y="0"/>
                    <a:pt x="72" y="0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3" name="组合 192"/>
          <p:cNvGrpSpPr/>
          <p:nvPr/>
        </p:nvGrpSpPr>
        <p:grpSpPr>
          <a:xfrm>
            <a:off x="4995863" y="2233613"/>
            <a:ext cx="841375" cy="841375"/>
            <a:chOff x="4995863" y="2233613"/>
            <a:chExt cx="841375" cy="841375"/>
          </a:xfrm>
        </p:grpSpPr>
        <p:sp>
          <p:nvSpPr>
            <p:cNvPr id="68" name="Oval 68"/>
            <p:cNvSpPr>
              <a:spLocks noChangeArrowheads="1"/>
            </p:cNvSpPr>
            <p:nvPr/>
          </p:nvSpPr>
          <p:spPr bwMode="auto">
            <a:xfrm>
              <a:off x="4995863" y="2233613"/>
              <a:ext cx="841375" cy="84137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Oval 69"/>
            <p:cNvSpPr>
              <a:spLocks noChangeArrowheads="1"/>
            </p:cNvSpPr>
            <p:nvPr/>
          </p:nvSpPr>
          <p:spPr bwMode="auto">
            <a:xfrm>
              <a:off x="5056188" y="2292350"/>
              <a:ext cx="720725" cy="72231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5287963" y="2525713"/>
              <a:ext cx="142875" cy="142875"/>
            </a:xfrm>
            <a:custGeom>
              <a:avLst/>
              <a:gdLst>
                <a:gd name="T0" fmla="*/ 34 w 38"/>
                <a:gd name="T1" fmla="*/ 38 h 38"/>
                <a:gd name="T2" fmla="*/ 31 w 38"/>
                <a:gd name="T3" fmla="*/ 37 h 38"/>
                <a:gd name="T4" fmla="*/ 1 w 38"/>
                <a:gd name="T5" fmla="*/ 7 h 38"/>
                <a:gd name="T6" fmla="*/ 1 w 38"/>
                <a:gd name="T7" fmla="*/ 1 h 38"/>
                <a:gd name="T8" fmla="*/ 7 w 38"/>
                <a:gd name="T9" fmla="*/ 1 h 38"/>
                <a:gd name="T10" fmla="*/ 37 w 38"/>
                <a:gd name="T11" fmla="*/ 31 h 38"/>
                <a:gd name="T12" fmla="*/ 37 w 38"/>
                <a:gd name="T13" fmla="*/ 37 h 38"/>
                <a:gd name="T14" fmla="*/ 34 w 38"/>
                <a:gd name="T1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38">
                  <a:moveTo>
                    <a:pt x="34" y="38"/>
                  </a:moveTo>
                  <a:cubicBezTo>
                    <a:pt x="33" y="38"/>
                    <a:pt x="32" y="38"/>
                    <a:pt x="31" y="3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3"/>
                    <a:pt x="38" y="35"/>
                    <a:pt x="37" y="37"/>
                  </a:cubicBezTo>
                  <a:cubicBezTo>
                    <a:pt x="36" y="38"/>
                    <a:pt x="35" y="38"/>
                    <a:pt x="34" y="38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/>
            <p:nvPr/>
          </p:nvSpPr>
          <p:spPr bwMode="auto">
            <a:xfrm>
              <a:off x="5400676" y="2638425"/>
              <a:ext cx="150813" cy="30163"/>
            </a:xfrm>
            <a:custGeom>
              <a:avLst/>
              <a:gdLst>
                <a:gd name="T0" fmla="*/ 36 w 40"/>
                <a:gd name="T1" fmla="*/ 8 h 8"/>
                <a:gd name="T2" fmla="*/ 4 w 40"/>
                <a:gd name="T3" fmla="*/ 8 h 8"/>
                <a:gd name="T4" fmla="*/ 0 w 40"/>
                <a:gd name="T5" fmla="*/ 4 h 8"/>
                <a:gd name="T6" fmla="*/ 4 w 40"/>
                <a:gd name="T7" fmla="*/ 0 h 8"/>
                <a:gd name="T8" fmla="*/ 36 w 40"/>
                <a:gd name="T9" fmla="*/ 0 h 8"/>
                <a:gd name="T10" fmla="*/ 40 w 40"/>
                <a:gd name="T11" fmla="*/ 4 h 8"/>
                <a:gd name="T12" fmla="*/ 36 w 40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8">
                  <a:moveTo>
                    <a:pt x="36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8" y="0"/>
                    <a:pt x="40" y="2"/>
                    <a:pt x="40" y="4"/>
                  </a:cubicBezTo>
                  <a:cubicBezTo>
                    <a:pt x="40" y="6"/>
                    <a:pt x="38" y="8"/>
                    <a:pt x="36" y="8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Rectangle 72"/>
            <p:cNvSpPr>
              <a:spLocks noChangeArrowheads="1"/>
            </p:cNvSpPr>
            <p:nvPr/>
          </p:nvSpPr>
          <p:spPr bwMode="auto">
            <a:xfrm>
              <a:off x="5265738" y="2879725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Rectangle 73"/>
            <p:cNvSpPr>
              <a:spLocks noChangeArrowheads="1"/>
            </p:cNvSpPr>
            <p:nvPr/>
          </p:nvSpPr>
          <p:spPr bwMode="auto">
            <a:xfrm>
              <a:off x="5537201" y="2879725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Rectangle 74"/>
            <p:cNvSpPr>
              <a:spLocks noChangeArrowheads="1"/>
            </p:cNvSpPr>
            <p:nvPr/>
          </p:nvSpPr>
          <p:spPr bwMode="auto">
            <a:xfrm>
              <a:off x="5400676" y="2924175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Rectangle 75"/>
            <p:cNvSpPr>
              <a:spLocks noChangeArrowheads="1"/>
            </p:cNvSpPr>
            <p:nvPr/>
          </p:nvSpPr>
          <p:spPr bwMode="auto">
            <a:xfrm>
              <a:off x="5160963" y="2773363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Rectangle 76"/>
            <p:cNvSpPr>
              <a:spLocks noChangeArrowheads="1"/>
            </p:cNvSpPr>
            <p:nvPr/>
          </p:nvSpPr>
          <p:spPr bwMode="auto">
            <a:xfrm>
              <a:off x="5116513" y="2638425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77"/>
            <p:cNvSpPr>
              <a:spLocks noChangeArrowheads="1"/>
            </p:cNvSpPr>
            <p:nvPr/>
          </p:nvSpPr>
          <p:spPr bwMode="auto">
            <a:xfrm>
              <a:off x="5160963" y="2503488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78"/>
            <p:cNvSpPr>
              <a:spLocks noChangeArrowheads="1"/>
            </p:cNvSpPr>
            <p:nvPr/>
          </p:nvSpPr>
          <p:spPr bwMode="auto">
            <a:xfrm>
              <a:off x="5265738" y="2398713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79"/>
            <p:cNvSpPr>
              <a:spLocks noChangeArrowheads="1"/>
            </p:cNvSpPr>
            <p:nvPr/>
          </p:nvSpPr>
          <p:spPr bwMode="auto">
            <a:xfrm>
              <a:off x="5400676" y="2352675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80"/>
            <p:cNvSpPr>
              <a:spLocks noChangeArrowheads="1"/>
            </p:cNvSpPr>
            <p:nvPr/>
          </p:nvSpPr>
          <p:spPr bwMode="auto">
            <a:xfrm>
              <a:off x="5537201" y="2398713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>
              <a:off x="5641976" y="2503488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Rectangle 82"/>
            <p:cNvSpPr>
              <a:spLocks noChangeArrowheads="1"/>
            </p:cNvSpPr>
            <p:nvPr/>
          </p:nvSpPr>
          <p:spPr bwMode="auto">
            <a:xfrm>
              <a:off x="5686426" y="2638425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Rectangle 83"/>
            <p:cNvSpPr>
              <a:spLocks noChangeArrowheads="1"/>
            </p:cNvSpPr>
            <p:nvPr/>
          </p:nvSpPr>
          <p:spPr bwMode="auto">
            <a:xfrm>
              <a:off x="5641976" y="2773363"/>
              <a:ext cx="30163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2" name="组合 191"/>
          <p:cNvGrpSpPr/>
          <p:nvPr/>
        </p:nvGrpSpPr>
        <p:grpSpPr>
          <a:xfrm>
            <a:off x="9939338" y="804863"/>
            <a:ext cx="901701" cy="750887"/>
            <a:chOff x="9939338" y="804863"/>
            <a:chExt cx="901701" cy="750887"/>
          </a:xfrm>
        </p:grpSpPr>
        <p:sp>
          <p:nvSpPr>
            <p:cNvPr id="84" name="Freeform 84"/>
            <p:cNvSpPr/>
            <p:nvPr/>
          </p:nvSpPr>
          <p:spPr bwMode="auto">
            <a:xfrm>
              <a:off x="9955213" y="1181100"/>
              <a:ext cx="214313" cy="360363"/>
            </a:xfrm>
            <a:custGeom>
              <a:avLst/>
              <a:gdLst>
                <a:gd name="T0" fmla="*/ 24 w 57"/>
                <a:gd name="T1" fmla="*/ 48 h 96"/>
                <a:gd name="T2" fmla="*/ 57 w 57"/>
                <a:gd name="T3" fmla="*/ 1 h 96"/>
                <a:gd name="T4" fmla="*/ 48 w 57"/>
                <a:gd name="T5" fmla="*/ 0 h 96"/>
                <a:gd name="T6" fmla="*/ 0 w 57"/>
                <a:gd name="T7" fmla="*/ 48 h 96"/>
                <a:gd name="T8" fmla="*/ 48 w 57"/>
                <a:gd name="T9" fmla="*/ 96 h 96"/>
                <a:gd name="T10" fmla="*/ 57 w 57"/>
                <a:gd name="T11" fmla="*/ 95 h 96"/>
                <a:gd name="T12" fmla="*/ 24 w 57"/>
                <a:gd name="T13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96">
                  <a:moveTo>
                    <a:pt x="24" y="48"/>
                  </a:moveTo>
                  <a:cubicBezTo>
                    <a:pt x="24" y="24"/>
                    <a:pt x="38" y="5"/>
                    <a:pt x="57" y="1"/>
                  </a:cubicBezTo>
                  <a:cubicBezTo>
                    <a:pt x="54" y="0"/>
                    <a:pt x="51" y="0"/>
                    <a:pt x="48" y="0"/>
                  </a:cubicBezTo>
                  <a:cubicBezTo>
                    <a:pt x="21" y="0"/>
                    <a:pt x="0" y="21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51" y="96"/>
                    <a:pt x="54" y="96"/>
                    <a:pt x="57" y="95"/>
                  </a:cubicBezTo>
                  <a:cubicBezTo>
                    <a:pt x="38" y="91"/>
                    <a:pt x="24" y="72"/>
                    <a:pt x="24" y="48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/>
            <p:nvPr/>
          </p:nvSpPr>
          <p:spPr bwMode="auto">
            <a:xfrm>
              <a:off x="10045701" y="1184275"/>
              <a:ext cx="269875" cy="354013"/>
            </a:xfrm>
            <a:custGeom>
              <a:avLst/>
              <a:gdLst>
                <a:gd name="T0" fmla="*/ 72 w 72"/>
                <a:gd name="T1" fmla="*/ 47 h 94"/>
                <a:gd name="T2" fmla="*/ 33 w 72"/>
                <a:gd name="T3" fmla="*/ 0 h 94"/>
                <a:gd name="T4" fmla="*/ 0 w 72"/>
                <a:gd name="T5" fmla="*/ 47 h 94"/>
                <a:gd name="T6" fmla="*/ 33 w 72"/>
                <a:gd name="T7" fmla="*/ 94 h 94"/>
                <a:gd name="T8" fmla="*/ 72 w 72"/>
                <a:gd name="T9" fmla="*/ 4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94">
                  <a:moveTo>
                    <a:pt x="72" y="47"/>
                  </a:moveTo>
                  <a:cubicBezTo>
                    <a:pt x="72" y="23"/>
                    <a:pt x="55" y="4"/>
                    <a:pt x="33" y="0"/>
                  </a:cubicBezTo>
                  <a:cubicBezTo>
                    <a:pt x="14" y="4"/>
                    <a:pt x="0" y="23"/>
                    <a:pt x="0" y="47"/>
                  </a:cubicBezTo>
                  <a:cubicBezTo>
                    <a:pt x="0" y="71"/>
                    <a:pt x="14" y="90"/>
                    <a:pt x="33" y="94"/>
                  </a:cubicBezTo>
                  <a:cubicBezTo>
                    <a:pt x="55" y="90"/>
                    <a:pt x="72" y="71"/>
                    <a:pt x="72" y="47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/>
            <p:nvPr/>
          </p:nvSpPr>
          <p:spPr bwMode="auto">
            <a:xfrm>
              <a:off x="10466388" y="1181100"/>
              <a:ext cx="214313" cy="360363"/>
            </a:xfrm>
            <a:custGeom>
              <a:avLst/>
              <a:gdLst>
                <a:gd name="T0" fmla="*/ 24 w 57"/>
                <a:gd name="T1" fmla="*/ 48 h 96"/>
                <a:gd name="T2" fmla="*/ 57 w 57"/>
                <a:gd name="T3" fmla="*/ 1 h 96"/>
                <a:gd name="T4" fmla="*/ 48 w 57"/>
                <a:gd name="T5" fmla="*/ 0 h 96"/>
                <a:gd name="T6" fmla="*/ 0 w 57"/>
                <a:gd name="T7" fmla="*/ 48 h 96"/>
                <a:gd name="T8" fmla="*/ 48 w 57"/>
                <a:gd name="T9" fmla="*/ 96 h 96"/>
                <a:gd name="T10" fmla="*/ 57 w 57"/>
                <a:gd name="T11" fmla="*/ 95 h 96"/>
                <a:gd name="T12" fmla="*/ 24 w 57"/>
                <a:gd name="T13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96">
                  <a:moveTo>
                    <a:pt x="24" y="48"/>
                  </a:moveTo>
                  <a:cubicBezTo>
                    <a:pt x="24" y="24"/>
                    <a:pt x="38" y="5"/>
                    <a:pt x="57" y="1"/>
                  </a:cubicBezTo>
                  <a:cubicBezTo>
                    <a:pt x="54" y="0"/>
                    <a:pt x="51" y="0"/>
                    <a:pt x="48" y="0"/>
                  </a:cubicBezTo>
                  <a:cubicBezTo>
                    <a:pt x="21" y="0"/>
                    <a:pt x="0" y="21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51" y="96"/>
                    <a:pt x="54" y="96"/>
                    <a:pt x="57" y="95"/>
                  </a:cubicBezTo>
                  <a:cubicBezTo>
                    <a:pt x="38" y="91"/>
                    <a:pt x="24" y="72"/>
                    <a:pt x="24" y="48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/>
            <p:nvPr/>
          </p:nvSpPr>
          <p:spPr bwMode="auto">
            <a:xfrm>
              <a:off x="10556876" y="1184275"/>
              <a:ext cx="269875" cy="354013"/>
            </a:xfrm>
            <a:custGeom>
              <a:avLst/>
              <a:gdLst>
                <a:gd name="T0" fmla="*/ 72 w 72"/>
                <a:gd name="T1" fmla="*/ 47 h 94"/>
                <a:gd name="T2" fmla="*/ 33 w 72"/>
                <a:gd name="T3" fmla="*/ 0 h 94"/>
                <a:gd name="T4" fmla="*/ 0 w 72"/>
                <a:gd name="T5" fmla="*/ 47 h 94"/>
                <a:gd name="T6" fmla="*/ 33 w 72"/>
                <a:gd name="T7" fmla="*/ 94 h 94"/>
                <a:gd name="T8" fmla="*/ 72 w 72"/>
                <a:gd name="T9" fmla="*/ 4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94">
                  <a:moveTo>
                    <a:pt x="72" y="47"/>
                  </a:moveTo>
                  <a:cubicBezTo>
                    <a:pt x="72" y="23"/>
                    <a:pt x="55" y="4"/>
                    <a:pt x="33" y="0"/>
                  </a:cubicBezTo>
                  <a:cubicBezTo>
                    <a:pt x="14" y="4"/>
                    <a:pt x="0" y="23"/>
                    <a:pt x="0" y="47"/>
                  </a:cubicBezTo>
                  <a:cubicBezTo>
                    <a:pt x="0" y="71"/>
                    <a:pt x="14" y="90"/>
                    <a:pt x="33" y="94"/>
                  </a:cubicBezTo>
                  <a:cubicBezTo>
                    <a:pt x="55" y="90"/>
                    <a:pt x="72" y="71"/>
                    <a:pt x="72" y="47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/>
            <p:nvPr/>
          </p:nvSpPr>
          <p:spPr bwMode="auto">
            <a:xfrm>
              <a:off x="10301288" y="1270000"/>
              <a:ext cx="179388" cy="106363"/>
            </a:xfrm>
            <a:custGeom>
              <a:avLst/>
              <a:gdLst>
                <a:gd name="T0" fmla="*/ 44 w 48"/>
                <a:gd name="T1" fmla="*/ 28 h 28"/>
                <a:gd name="T2" fmla="*/ 40 w 48"/>
                <a:gd name="T3" fmla="*/ 24 h 28"/>
                <a:gd name="T4" fmla="*/ 24 w 48"/>
                <a:gd name="T5" fmla="*/ 8 h 28"/>
                <a:gd name="T6" fmla="*/ 8 w 48"/>
                <a:gd name="T7" fmla="*/ 24 h 28"/>
                <a:gd name="T8" fmla="*/ 4 w 48"/>
                <a:gd name="T9" fmla="*/ 28 h 28"/>
                <a:gd name="T10" fmla="*/ 0 w 48"/>
                <a:gd name="T11" fmla="*/ 24 h 28"/>
                <a:gd name="T12" fmla="*/ 24 w 48"/>
                <a:gd name="T13" fmla="*/ 0 h 28"/>
                <a:gd name="T14" fmla="*/ 48 w 48"/>
                <a:gd name="T15" fmla="*/ 24 h 28"/>
                <a:gd name="T16" fmla="*/ 44 w 48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8">
                  <a:moveTo>
                    <a:pt x="44" y="28"/>
                  </a:moveTo>
                  <a:cubicBezTo>
                    <a:pt x="42" y="28"/>
                    <a:pt x="40" y="26"/>
                    <a:pt x="40" y="24"/>
                  </a:cubicBezTo>
                  <a:cubicBezTo>
                    <a:pt x="40" y="15"/>
                    <a:pt x="33" y="8"/>
                    <a:pt x="24" y="8"/>
                  </a:cubicBezTo>
                  <a:cubicBezTo>
                    <a:pt x="15" y="8"/>
                    <a:pt x="8" y="15"/>
                    <a:pt x="8" y="24"/>
                  </a:cubicBezTo>
                  <a:cubicBezTo>
                    <a:pt x="8" y="26"/>
                    <a:pt x="6" y="28"/>
                    <a:pt x="4" y="28"/>
                  </a:cubicBezTo>
                  <a:cubicBezTo>
                    <a:pt x="2" y="28"/>
                    <a:pt x="0" y="26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26"/>
                    <a:pt x="46" y="28"/>
                    <a:pt x="44" y="28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/>
            <p:nvPr/>
          </p:nvSpPr>
          <p:spPr bwMode="auto">
            <a:xfrm>
              <a:off x="9939338" y="871538"/>
              <a:ext cx="30163" cy="504825"/>
            </a:xfrm>
            <a:custGeom>
              <a:avLst/>
              <a:gdLst>
                <a:gd name="T0" fmla="*/ 4 w 8"/>
                <a:gd name="T1" fmla="*/ 134 h 134"/>
                <a:gd name="T2" fmla="*/ 0 w 8"/>
                <a:gd name="T3" fmla="*/ 130 h 134"/>
                <a:gd name="T4" fmla="*/ 0 w 8"/>
                <a:gd name="T5" fmla="*/ 4 h 134"/>
                <a:gd name="T6" fmla="*/ 4 w 8"/>
                <a:gd name="T7" fmla="*/ 0 h 134"/>
                <a:gd name="T8" fmla="*/ 8 w 8"/>
                <a:gd name="T9" fmla="*/ 4 h 134"/>
                <a:gd name="T10" fmla="*/ 8 w 8"/>
                <a:gd name="T11" fmla="*/ 130 h 134"/>
                <a:gd name="T12" fmla="*/ 4 w 8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4">
                  <a:moveTo>
                    <a:pt x="4" y="134"/>
                  </a:moveTo>
                  <a:cubicBezTo>
                    <a:pt x="2" y="134"/>
                    <a:pt x="0" y="132"/>
                    <a:pt x="0" y="13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2"/>
                    <a:pt x="6" y="134"/>
                    <a:pt x="4" y="134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/>
            <p:nvPr/>
          </p:nvSpPr>
          <p:spPr bwMode="auto">
            <a:xfrm>
              <a:off x="9939338" y="804863"/>
              <a:ext cx="180975" cy="90488"/>
            </a:xfrm>
            <a:custGeom>
              <a:avLst/>
              <a:gdLst>
                <a:gd name="T0" fmla="*/ 48 w 48"/>
                <a:gd name="T1" fmla="*/ 24 h 24"/>
                <a:gd name="T2" fmla="*/ 40 w 48"/>
                <a:gd name="T3" fmla="*/ 24 h 24"/>
                <a:gd name="T4" fmla="*/ 24 w 48"/>
                <a:gd name="T5" fmla="*/ 8 h 24"/>
                <a:gd name="T6" fmla="*/ 8 w 48"/>
                <a:gd name="T7" fmla="*/ 24 h 24"/>
                <a:gd name="T8" fmla="*/ 0 w 48"/>
                <a:gd name="T9" fmla="*/ 24 h 24"/>
                <a:gd name="T10" fmla="*/ 24 w 48"/>
                <a:gd name="T11" fmla="*/ 0 h 24"/>
                <a:gd name="T12" fmla="*/ 48 w 48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4">
                  <a:moveTo>
                    <a:pt x="48" y="24"/>
                  </a:moveTo>
                  <a:cubicBezTo>
                    <a:pt x="40" y="24"/>
                    <a:pt x="40" y="24"/>
                    <a:pt x="40" y="24"/>
                  </a:cubicBezTo>
                  <a:cubicBezTo>
                    <a:pt x="40" y="15"/>
                    <a:pt x="33" y="8"/>
                    <a:pt x="24" y="8"/>
                  </a:cubicBezTo>
                  <a:cubicBezTo>
                    <a:pt x="15" y="8"/>
                    <a:pt x="8" y="15"/>
                    <a:pt x="8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/>
            <p:nvPr/>
          </p:nvSpPr>
          <p:spPr bwMode="auto">
            <a:xfrm>
              <a:off x="10810876" y="871538"/>
              <a:ext cx="30163" cy="504825"/>
            </a:xfrm>
            <a:custGeom>
              <a:avLst/>
              <a:gdLst>
                <a:gd name="T0" fmla="*/ 4 w 8"/>
                <a:gd name="T1" fmla="*/ 134 h 134"/>
                <a:gd name="T2" fmla="*/ 0 w 8"/>
                <a:gd name="T3" fmla="*/ 130 h 134"/>
                <a:gd name="T4" fmla="*/ 0 w 8"/>
                <a:gd name="T5" fmla="*/ 4 h 134"/>
                <a:gd name="T6" fmla="*/ 4 w 8"/>
                <a:gd name="T7" fmla="*/ 0 h 134"/>
                <a:gd name="T8" fmla="*/ 8 w 8"/>
                <a:gd name="T9" fmla="*/ 4 h 134"/>
                <a:gd name="T10" fmla="*/ 8 w 8"/>
                <a:gd name="T11" fmla="*/ 130 h 134"/>
                <a:gd name="T12" fmla="*/ 4 w 8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4">
                  <a:moveTo>
                    <a:pt x="4" y="134"/>
                  </a:moveTo>
                  <a:cubicBezTo>
                    <a:pt x="2" y="134"/>
                    <a:pt x="0" y="132"/>
                    <a:pt x="0" y="13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2"/>
                    <a:pt x="6" y="134"/>
                    <a:pt x="4" y="134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/>
            <p:nvPr/>
          </p:nvSpPr>
          <p:spPr bwMode="auto">
            <a:xfrm>
              <a:off x="10661651" y="804863"/>
              <a:ext cx="179388" cy="90488"/>
            </a:xfrm>
            <a:custGeom>
              <a:avLst/>
              <a:gdLst>
                <a:gd name="T0" fmla="*/ 48 w 48"/>
                <a:gd name="T1" fmla="*/ 24 h 24"/>
                <a:gd name="T2" fmla="*/ 40 w 48"/>
                <a:gd name="T3" fmla="*/ 24 h 24"/>
                <a:gd name="T4" fmla="*/ 24 w 48"/>
                <a:gd name="T5" fmla="*/ 8 h 24"/>
                <a:gd name="T6" fmla="*/ 8 w 48"/>
                <a:gd name="T7" fmla="*/ 24 h 24"/>
                <a:gd name="T8" fmla="*/ 0 w 48"/>
                <a:gd name="T9" fmla="*/ 24 h 24"/>
                <a:gd name="T10" fmla="*/ 24 w 48"/>
                <a:gd name="T11" fmla="*/ 0 h 24"/>
                <a:gd name="T12" fmla="*/ 48 w 48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4">
                  <a:moveTo>
                    <a:pt x="48" y="24"/>
                  </a:moveTo>
                  <a:cubicBezTo>
                    <a:pt x="40" y="24"/>
                    <a:pt x="40" y="24"/>
                    <a:pt x="40" y="24"/>
                  </a:cubicBezTo>
                  <a:cubicBezTo>
                    <a:pt x="40" y="15"/>
                    <a:pt x="33" y="8"/>
                    <a:pt x="24" y="8"/>
                  </a:cubicBezTo>
                  <a:cubicBezTo>
                    <a:pt x="15" y="8"/>
                    <a:pt x="8" y="15"/>
                    <a:pt x="8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>
              <a:spLocks noEditPoints="1"/>
            </p:cNvSpPr>
            <p:nvPr/>
          </p:nvSpPr>
          <p:spPr bwMode="auto">
            <a:xfrm>
              <a:off x="10450513" y="1165225"/>
              <a:ext cx="390525" cy="390525"/>
            </a:xfrm>
            <a:custGeom>
              <a:avLst/>
              <a:gdLst>
                <a:gd name="T0" fmla="*/ 52 w 104"/>
                <a:gd name="T1" fmla="*/ 104 h 104"/>
                <a:gd name="T2" fmla="*/ 0 w 104"/>
                <a:gd name="T3" fmla="*/ 52 h 104"/>
                <a:gd name="T4" fmla="*/ 52 w 104"/>
                <a:gd name="T5" fmla="*/ 0 h 104"/>
                <a:gd name="T6" fmla="*/ 104 w 104"/>
                <a:gd name="T7" fmla="*/ 52 h 104"/>
                <a:gd name="T8" fmla="*/ 52 w 104"/>
                <a:gd name="T9" fmla="*/ 104 h 104"/>
                <a:gd name="T10" fmla="*/ 52 w 104"/>
                <a:gd name="T11" fmla="*/ 8 h 104"/>
                <a:gd name="T12" fmla="*/ 8 w 104"/>
                <a:gd name="T13" fmla="*/ 52 h 104"/>
                <a:gd name="T14" fmla="*/ 52 w 104"/>
                <a:gd name="T15" fmla="*/ 96 h 104"/>
                <a:gd name="T16" fmla="*/ 96 w 104"/>
                <a:gd name="T17" fmla="*/ 52 h 104"/>
                <a:gd name="T18" fmla="*/ 52 w 104"/>
                <a:gd name="T19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104"/>
                  </a:moveTo>
                  <a:cubicBezTo>
                    <a:pt x="23" y="104"/>
                    <a:pt x="0" y="81"/>
                    <a:pt x="0" y="52"/>
                  </a:cubicBezTo>
                  <a:cubicBezTo>
                    <a:pt x="0" y="23"/>
                    <a:pt x="23" y="0"/>
                    <a:pt x="52" y="0"/>
                  </a:cubicBezTo>
                  <a:cubicBezTo>
                    <a:pt x="81" y="0"/>
                    <a:pt x="104" y="23"/>
                    <a:pt x="104" y="52"/>
                  </a:cubicBezTo>
                  <a:cubicBezTo>
                    <a:pt x="104" y="81"/>
                    <a:pt x="81" y="104"/>
                    <a:pt x="52" y="104"/>
                  </a:cubicBezTo>
                  <a:close/>
                  <a:moveTo>
                    <a:pt x="52" y="8"/>
                  </a:moveTo>
                  <a:cubicBezTo>
                    <a:pt x="28" y="8"/>
                    <a:pt x="8" y="28"/>
                    <a:pt x="8" y="52"/>
                  </a:cubicBezTo>
                  <a:cubicBezTo>
                    <a:pt x="8" y="76"/>
                    <a:pt x="28" y="96"/>
                    <a:pt x="52" y="96"/>
                  </a:cubicBezTo>
                  <a:cubicBezTo>
                    <a:pt x="76" y="96"/>
                    <a:pt x="96" y="76"/>
                    <a:pt x="96" y="52"/>
                  </a:cubicBezTo>
                  <a:cubicBezTo>
                    <a:pt x="96" y="28"/>
                    <a:pt x="76" y="8"/>
                    <a:pt x="52" y="8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9939338" y="1165225"/>
              <a:ext cx="392113" cy="390525"/>
            </a:xfrm>
            <a:custGeom>
              <a:avLst/>
              <a:gdLst>
                <a:gd name="T0" fmla="*/ 52 w 104"/>
                <a:gd name="T1" fmla="*/ 104 h 104"/>
                <a:gd name="T2" fmla="*/ 0 w 104"/>
                <a:gd name="T3" fmla="*/ 52 h 104"/>
                <a:gd name="T4" fmla="*/ 52 w 104"/>
                <a:gd name="T5" fmla="*/ 0 h 104"/>
                <a:gd name="T6" fmla="*/ 104 w 104"/>
                <a:gd name="T7" fmla="*/ 52 h 104"/>
                <a:gd name="T8" fmla="*/ 52 w 104"/>
                <a:gd name="T9" fmla="*/ 104 h 104"/>
                <a:gd name="T10" fmla="*/ 52 w 104"/>
                <a:gd name="T11" fmla="*/ 8 h 104"/>
                <a:gd name="T12" fmla="*/ 8 w 104"/>
                <a:gd name="T13" fmla="*/ 52 h 104"/>
                <a:gd name="T14" fmla="*/ 52 w 104"/>
                <a:gd name="T15" fmla="*/ 96 h 104"/>
                <a:gd name="T16" fmla="*/ 96 w 104"/>
                <a:gd name="T17" fmla="*/ 52 h 104"/>
                <a:gd name="T18" fmla="*/ 52 w 104"/>
                <a:gd name="T19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104"/>
                  </a:moveTo>
                  <a:cubicBezTo>
                    <a:pt x="23" y="104"/>
                    <a:pt x="0" y="81"/>
                    <a:pt x="0" y="52"/>
                  </a:cubicBezTo>
                  <a:cubicBezTo>
                    <a:pt x="0" y="23"/>
                    <a:pt x="23" y="0"/>
                    <a:pt x="52" y="0"/>
                  </a:cubicBezTo>
                  <a:cubicBezTo>
                    <a:pt x="81" y="0"/>
                    <a:pt x="104" y="23"/>
                    <a:pt x="104" y="52"/>
                  </a:cubicBezTo>
                  <a:cubicBezTo>
                    <a:pt x="104" y="81"/>
                    <a:pt x="81" y="104"/>
                    <a:pt x="52" y="104"/>
                  </a:cubicBezTo>
                  <a:close/>
                  <a:moveTo>
                    <a:pt x="52" y="8"/>
                  </a:moveTo>
                  <a:cubicBezTo>
                    <a:pt x="28" y="8"/>
                    <a:pt x="8" y="28"/>
                    <a:pt x="8" y="52"/>
                  </a:cubicBezTo>
                  <a:cubicBezTo>
                    <a:pt x="8" y="76"/>
                    <a:pt x="28" y="96"/>
                    <a:pt x="52" y="96"/>
                  </a:cubicBezTo>
                  <a:cubicBezTo>
                    <a:pt x="76" y="96"/>
                    <a:pt x="96" y="76"/>
                    <a:pt x="96" y="52"/>
                  </a:cubicBezTo>
                  <a:cubicBezTo>
                    <a:pt x="96" y="28"/>
                    <a:pt x="76" y="8"/>
                    <a:pt x="52" y="8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4" name="组合 193"/>
          <p:cNvGrpSpPr/>
          <p:nvPr/>
        </p:nvGrpSpPr>
        <p:grpSpPr>
          <a:xfrm>
            <a:off x="6634163" y="2308225"/>
            <a:ext cx="901700" cy="750888"/>
            <a:chOff x="6634163" y="2308225"/>
            <a:chExt cx="901700" cy="750888"/>
          </a:xfrm>
        </p:grpSpPr>
        <p:sp>
          <p:nvSpPr>
            <p:cNvPr id="95" name="Freeform 95"/>
            <p:cNvSpPr/>
            <p:nvPr/>
          </p:nvSpPr>
          <p:spPr bwMode="auto">
            <a:xfrm>
              <a:off x="6634163" y="2308225"/>
              <a:ext cx="901700" cy="750888"/>
            </a:xfrm>
            <a:custGeom>
              <a:avLst/>
              <a:gdLst>
                <a:gd name="T0" fmla="*/ 240 w 240"/>
                <a:gd name="T1" fmla="*/ 184 h 200"/>
                <a:gd name="T2" fmla="*/ 224 w 240"/>
                <a:gd name="T3" fmla="*/ 200 h 200"/>
                <a:gd name="T4" fmla="*/ 16 w 240"/>
                <a:gd name="T5" fmla="*/ 200 h 200"/>
                <a:gd name="T6" fmla="*/ 0 w 240"/>
                <a:gd name="T7" fmla="*/ 184 h 200"/>
                <a:gd name="T8" fmla="*/ 0 w 240"/>
                <a:gd name="T9" fmla="*/ 16 h 200"/>
                <a:gd name="T10" fmla="*/ 16 w 240"/>
                <a:gd name="T11" fmla="*/ 0 h 200"/>
                <a:gd name="T12" fmla="*/ 224 w 240"/>
                <a:gd name="T13" fmla="*/ 0 h 200"/>
                <a:gd name="T14" fmla="*/ 240 w 240"/>
                <a:gd name="T15" fmla="*/ 16 h 200"/>
                <a:gd name="T16" fmla="*/ 240 w 240"/>
                <a:gd name="T17" fmla="*/ 18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200">
                  <a:moveTo>
                    <a:pt x="240" y="184"/>
                  </a:moveTo>
                  <a:cubicBezTo>
                    <a:pt x="240" y="193"/>
                    <a:pt x="233" y="200"/>
                    <a:pt x="224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7" y="200"/>
                    <a:pt x="0" y="193"/>
                    <a:pt x="0" y="18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84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/>
            <p:nvPr/>
          </p:nvSpPr>
          <p:spPr bwMode="auto">
            <a:xfrm>
              <a:off x="6634163" y="2308225"/>
              <a:ext cx="901700" cy="692150"/>
            </a:xfrm>
            <a:custGeom>
              <a:avLst/>
              <a:gdLst>
                <a:gd name="T0" fmla="*/ 240 w 240"/>
                <a:gd name="T1" fmla="*/ 168 h 184"/>
                <a:gd name="T2" fmla="*/ 224 w 240"/>
                <a:gd name="T3" fmla="*/ 184 h 184"/>
                <a:gd name="T4" fmla="*/ 16 w 240"/>
                <a:gd name="T5" fmla="*/ 184 h 184"/>
                <a:gd name="T6" fmla="*/ 0 w 240"/>
                <a:gd name="T7" fmla="*/ 168 h 184"/>
                <a:gd name="T8" fmla="*/ 0 w 240"/>
                <a:gd name="T9" fmla="*/ 16 h 184"/>
                <a:gd name="T10" fmla="*/ 16 w 240"/>
                <a:gd name="T11" fmla="*/ 0 h 184"/>
                <a:gd name="T12" fmla="*/ 224 w 240"/>
                <a:gd name="T13" fmla="*/ 0 h 184"/>
                <a:gd name="T14" fmla="*/ 240 w 240"/>
                <a:gd name="T15" fmla="*/ 16 h 184"/>
                <a:gd name="T16" fmla="*/ 240 w 240"/>
                <a:gd name="T17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84">
                  <a:moveTo>
                    <a:pt x="240" y="168"/>
                  </a:moveTo>
                  <a:cubicBezTo>
                    <a:pt x="240" y="177"/>
                    <a:pt x="233" y="184"/>
                    <a:pt x="224" y="18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7" y="184"/>
                    <a:pt x="0" y="177"/>
                    <a:pt x="0" y="16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68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97"/>
            <p:cNvSpPr>
              <a:spLocks noChangeArrowheads="1"/>
            </p:cNvSpPr>
            <p:nvPr/>
          </p:nvSpPr>
          <p:spPr bwMode="auto">
            <a:xfrm>
              <a:off x="6694488" y="2879725"/>
              <a:ext cx="195263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Rectangle 98"/>
            <p:cNvSpPr>
              <a:spLocks noChangeArrowheads="1"/>
            </p:cNvSpPr>
            <p:nvPr/>
          </p:nvSpPr>
          <p:spPr bwMode="auto">
            <a:xfrm>
              <a:off x="6694488" y="2368550"/>
              <a:ext cx="781050" cy="4508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/>
            <p:nvPr/>
          </p:nvSpPr>
          <p:spPr bwMode="auto">
            <a:xfrm>
              <a:off x="7024688" y="2473325"/>
              <a:ext cx="209550" cy="241300"/>
            </a:xfrm>
            <a:custGeom>
              <a:avLst/>
              <a:gdLst>
                <a:gd name="T0" fmla="*/ 0 w 132"/>
                <a:gd name="T1" fmla="*/ 152 h 152"/>
                <a:gd name="T2" fmla="*/ 0 w 132"/>
                <a:gd name="T3" fmla="*/ 0 h 152"/>
                <a:gd name="T4" fmla="*/ 132 w 132"/>
                <a:gd name="T5" fmla="*/ 76 h 152"/>
                <a:gd name="T6" fmla="*/ 0 w 132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152">
                  <a:moveTo>
                    <a:pt x="0" y="152"/>
                  </a:moveTo>
                  <a:lnTo>
                    <a:pt x="0" y="0"/>
                  </a:lnTo>
                  <a:lnTo>
                    <a:pt x="132" y="76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6964363" y="2473325"/>
              <a:ext cx="60325" cy="241300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6889751" y="2879725"/>
              <a:ext cx="585788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6889751" y="2879725"/>
              <a:ext cx="30163" cy="30163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5" name="组合 194"/>
          <p:cNvGrpSpPr/>
          <p:nvPr/>
        </p:nvGrpSpPr>
        <p:grpSpPr>
          <a:xfrm>
            <a:off x="8256588" y="2308225"/>
            <a:ext cx="962025" cy="750888"/>
            <a:chOff x="8256588" y="2308225"/>
            <a:chExt cx="962025" cy="750888"/>
          </a:xfrm>
        </p:grpSpPr>
        <p:sp>
          <p:nvSpPr>
            <p:cNvPr id="103" name="Freeform 103"/>
            <p:cNvSpPr/>
            <p:nvPr/>
          </p:nvSpPr>
          <p:spPr bwMode="auto">
            <a:xfrm>
              <a:off x="9053513" y="2428875"/>
              <a:ext cx="165100" cy="88900"/>
            </a:xfrm>
            <a:custGeom>
              <a:avLst/>
              <a:gdLst>
                <a:gd name="T0" fmla="*/ 104 w 104"/>
                <a:gd name="T1" fmla="*/ 56 h 56"/>
                <a:gd name="T2" fmla="*/ 0 w 104"/>
                <a:gd name="T3" fmla="*/ 56 h 56"/>
                <a:gd name="T4" fmla="*/ 47 w 104"/>
                <a:gd name="T5" fmla="*/ 0 h 56"/>
                <a:gd name="T6" fmla="*/ 104 w 104"/>
                <a:gd name="T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56">
                  <a:moveTo>
                    <a:pt x="104" y="56"/>
                  </a:moveTo>
                  <a:lnTo>
                    <a:pt x="0" y="56"/>
                  </a:lnTo>
                  <a:lnTo>
                    <a:pt x="47" y="0"/>
                  </a:lnTo>
                  <a:lnTo>
                    <a:pt x="104" y="56"/>
                  </a:lnTo>
                  <a:close/>
                </a:path>
              </a:pathLst>
            </a:custGeom>
            <a:solidFill>
              <a:srgbClr val="86C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8256588" y="2413000"/>
              <a:ext cx="511175" cy="255588"/>
            </a:xfrm>
            <a:custGeom>
              <a:avLst/>
              <a:gdLst>
                <a:gd name="T0" fmla="*/ 199 w 322"/>
                <a:gd name="T1" fmla="*/ 161 h 161"/>
                <a:gd name="T2" fmla="*/ 0 w 322"/>
                <a:gd name="T3" fmla="*/ 0 h 161"/>
                <a:gd name="T4" fmla="*/ 322 w 322"/>
                <a:gd name="T5" fmla="*/ 0 h 161"/>
                <a:gd name="T6" fmla="*/ 199 w 322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2" h="161">
                  <a:moveTo>
                    <a:pt x="199" y="161"/>
                  </a:moveTo>
                  <a:lnTo>
                    <a:pt x="0" y="0"/>
                  </a:lnTo>
                  <a:lnTo>
                    <a:pt x="322" y="0"/>
                  </a:lnTo>
                  <a:lnTo>
                    <a:pt x="199" y="161"/>
                  </a:ln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/>
            <p:nvPr/>
          </p:nvSpPr>
          <p:spPr bwMode="auto">
            <a:xfrm>
              <a:off x="8858251" y="2428875"/>
              <a:ext cx="269875" cy="239713"/>
            </a:xfrm>
            <a:custGeom>
              <a:avLst/>
              <a:gdLst>
                <a:gd name="T0" fmla="*/ 66 w 170"/>
                <a:gd name="T1" fmla="*/ 151 h 151"/>
                <a:gd name="T2" fmla="*/ 0 w 170"/>
                <a:gd name="T3" fmla="*/ 66 h 151"/>
                <a:gd name="T4" fmla="*/ 170 w 170"/>
                <a:gd name="T5" fmla="*/ 0 h 151"/>
                <a:gd name="T6" fmla="*/ 66 w 170"/>
                <a:gd name="T7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151">
                  <a:moveTo>
                    <a:pt x="66" y="151"/>
                  </a:moveTo>
                  <a:lnTo>
                    <a:pt x="0" y="66"/>
                  </a:lnTo>
                  <a:lnTo>
                    <a:pt x="170" y="0"/>
                  </a:lnTo>
                  <a:lnTo>
                    <a:pt x="66" y="151"/>
                  </a:ln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8331201" y="2308225"/>
              <a:ext cx="436563" cy="360363"/>
            </a:xfrm>
            <a:custGeom>
              <a:avLst/>
              <a:gdLst>
                <a:gd name="T0" fmla="*/ 152 w 275"/>
                <a:gd name="T1" fmla="*/ 227 h 227"/>
                <a:gd name="T2" fmla="*/ 0 w 275"/>
                <a:gd name="T3" fmla="*/ 0 h 227"/>
                <a:gd name="T4" fmla="*/ 275 w 275"/>
                <a:gd name="T5" fmla="*/ 66 h 227"/>
                <a:gd name="T6" fmla="*/ 152 w 275"/>
                <a:gd name="T7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27">
                  <a:moveTo>
                    <a:pt x="152" y="227"/>
                  </a:moveTo>
                  <a:lnTo>
                    <a:pt x="0" y="0"/>
                  </a:lnTo>
                  <a:lnTo>
                    <a:pt x="275" y="66"/>
                  </a:lnTo>
                  <a:lnTo>
                    <a:pt x="152" y="227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/>
            <p:nvPr/>
          </p:nvSpPr>
          <p:spPr bwMode="auto">
            <a:xfrm>
              <a:off x="8572501" y="2413000"/>
              <a:ext cx="390525" cy="255588"/>
            </a:xfrm>
            <a:custGeom>
              <a:avLst/>
              <a:gdLst>
                <a:gd name="T0" fmla="*/ 0 w 246"/>
                <a:gd name="T1" fmla="*/ 161 h 161"/>
                <a:gd name="T2" fmla="*/ 123 w 246"/>
                <a:gd name="T3" fmla="*/ 0 h 161"/>
                <a:gd name="T4" fmla="*/ 246 w 246"/>
                <a:gd name="T5" fmla="*/ 161 h 161"/>
                <a:gd name="T6" fmla="*/ 0 w 246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161">
                  <a:moveTo>
                    <a:pt x="0" y="161"/>
                  </a:moveTo>
                  <a:lnTo>
                    <a:pt x="123" y="0"/>
                  </a:lnTo>
                  <a:lnTo>
                    <a:pt x="246" y="161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86C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8572501" y="2668588"/>
              <a:ext cx="390525" cy="165100"/>
            </a:xfrm>
            <a:custGeom>
              <a:avLst/>
              <a:gdLst>
                <a:gd name="T0" fmla="*/ 66 w 246"/>
                <a:gd name="T1" fmla="*/ 104 h 104"/>
                <a:gd name="T2" fmla="*/ 0 w 246"/>
                <a:gd name="T3" fmla="*/ 0 h 104"/>
                <a:gd name="T4" fmla="*/ 246 w 246"/>
                <a:gd name="T5" fmla="*/ 0 h 104"/>
                <a:gd name="T6" fmla="*/ 66 w 246"/>
                <a:gd name="T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104">
                  <a:moveTo>
                    <a:pt x="66" y="104"/>
                  </a:moveTo>
                  <a:lnTo>
                    <a:pt x="0" y="0"/>
                  </a:lnTo>
                  <a:lnTo>
                    <a:pt x="246" y="0"/>
                  </a:lnTo>
                  <a:lnTo>
                    <a:pt x="66" y="104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8482013" y="2668588"/>
              <a:ext cx="195263" cy="390525"/>
            </a:xfrm>
            <a:custGeom>
              <a:avLst/>
              <a:gdLst>
                <a:gd name="T0" fmla="*/ 0 w 123"/>
                <a:gd name="T1" fmla="*/ 246 h 246"/>
                <a:gd name="T2" fmla="*/ 57 w 123"/>
                <a:gd name="T3" fmla="*/ 0 h 246"/>
                <a:gd name="T4" fmla="*/ 123 w 123"/>
                <a:gd name="T5" fmla="*/ 104 h 246"/>
                <a:gd name="T6" fmla="*/ 0 w 123"/>
                <a:gd name="T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246">
                  <a:moveTo>
                    <a:pt x="0" y="246"/>
                  </a:moveTo>
                  <a:lnTo>
                    <a:pt x="57" y="0"/>
                  </a:lnTo>
                  <a:lnTo>
                    <a:pt x="123" y="104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86C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6" name="组合 195"/>
          <p:cNvGrpSpPr/>
          <p:nvPr/>
        </p:nvGrpSpPr>
        <p:grpSpPr>
          <a:xfrm>
            <a:off x="9939338" y="2247900"/>
            <a:ext cx="901700" cy="811213"/>
            <a:chOff x="9939338" y="2247900"/>
            <a:chExt cx="901700" cy="811213"/>
          </a:xfrm>
        </p:grpSpPr>
        <p:sp>
          <p:nvSpPr>
            <p:cNvPr id="110" name="Freeform 110"/>
            <p:cNvSpPr/>
            <p:nvPr/>
          </p:nvSpPr>
          <p:spPr bwMode="auto">
            <a:xfrm>
              <a:off x="9939338" y="2308225"/>
              <a:ext cx="901700" cy="571500"/>
            </a:xfrm>
            <a:custGeom>
              <a:avLst/>
              <a:gdLst>
                <a:gd name="T0" fmla="*/ 240 w 240"/>
                <a:gd name="T1" fmla="*/ 136 h 152"/>
                <a:gd name="T2" fmla="*/ 224 w 240"/>
                <a:gd name="T3" fmla="*/ 152 h 152"/>
                <a:gd name="T4" fmla="*/ 16 w 240"/>
                <a:gd name="T5" fmla="*/ 152 h 152"/>
                <a:gd name="T6" fmla="*/ 0 w 240"/>
                <a:gd name="T7" fmla="*/ 136 h 152"/>
                <a:gd name="T8" fmla="*/ 0 w 240"/>
                <a:gd name="T9" fmla="*/ 16 h 152"/>
                <a:gd name="T10" fmla="*/ 16 w 240"/>
                <a:gd name="T11" fmla="*/ 0 h 152"/>
                <a:gd name="T12" fmla="*/ 224 w 240"/>
                <a:gd name="T13" fmla="*/ 0 h 152"/>
                <a:gd name="T14" fmla="*/ 240 w 240"/>
                <a:gd name="T15" fmla="*/ 16 h 152"/>
                <a:gd name="T16" fmla="*/ 240 w 240"/>
                <a:gd name="T17" fmla="*/ 13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52">
                  <a:moveTo>
                    <a:pt x="240" y="136"/>
                  </a:moveTo>
                  <a:cubicBezTo>
                    <a:pt x="240" y="145"/>
                    <a:pt x="233" y="152"/>
                    <a:pt x="224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7" y="152"/>
                    <a:pt x="0" y="145"/>
                    <a:pt x="0" y="13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36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/>
            <p:nvPr/>
          </p:nvSpPr>
          <p:spPr bwMode="auto">
            <a:xfrm>
              <a:off x="10194926" y="2819400"/>
              <a:ext cx="271463" cy="239713"/>
            </a:xfrm>
            <a:custGeom>
              <a:avLst/>
              <a:gdLst>
                <a:gd name="T0" fmla="*/ 19 w 171"/>
                <a:gd name="T1" fmla="*/ 151 h 151"/>
                <a:gd name="T2" fmla="*/ 0 w 171"/>
                <a:gd name="T3" fmla="*/ 151 h 151"/>
                <a:gd name="T4" fmla="*/ 0 w 171"/>
                <a:gd name="T5" fmla="*/ 0 h 151"/>
                <a:gd name="T6" fmla="*/ 171 w 171"/>
                <a:gd name="T7" fmla="*/ 0 h 151"/>
                <a:gd name="T8" fmla="*/ 19 w 171"/>
                <a:gd name="T9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51">
                  <a:moveTo>
                    <a:pt x="19" y="151"/>
                  </a:moveTo>
                  <a:lnTo>
                    <a:pt x="0" y="151"/>
                  </a:lnTo>
                  <a:lnTo>
                    <a:pt x="0" y="0"/>
                  </a:lnTo>
                  <a:lnTo>
                    <a:pt x="171" y="0"/>
                  </a:lnTo>
                  <a:lnTo>
                    <a:pt x="19" y="151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10194926" y="2744788"/>
              <a:ext cx="271463" cy="239713"/>
            </a:xfrm>
            <a:custGeom>
              <a:avLst/>
              <a:gdLst>
                <a:gd name="T0" fmla="*/ 19 w 171"/>
                <a:gd name="T1" fmla="*/ 151 h 151"/>
                <a:gd name="T2" fmla="*/ 0 w 171"/>
                <a:gd name="T3" fmla="*/ 151 h 151"/>
                <a:gd name="T4" fmla="*/ 0 w 171"/>
                <a:gd name="T5" fmla="*/ 0 h 151"/>
                <a:gd name="T6" fmla="*/ 171 w 171"/>
                <a:gd name="T7" fmla="*/ 0 h 151"/>
                <a:gd name="T8" fmla="*/ 19 w 171"/>
                <a:gd name="T9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51">
                  <a:moveTo>
                    <a:pt x="19" y="151"/>
                  </a:moveTo>
                  <a:lnTo>
                    <a:pt x="0" y="151"/>
                  </a:lnTo>
                  <a:lnTo>
                    <a:pt x="0" y="0"/>
                  </a:lnTo>
                  <a:lnTo>
                    <a:pt x="171" y="0"/>
                  </a:lnTo>
                  <a:lnTo>
                    <a:pt x="19" y="151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/>
            <p:nvPr/>
          </p:nvSpPr>
          <p:spPr bwMode="auto">
            <a:xfrm>
              <a:off x="9939338" y="2247900"/>
              <a:ext cx="901700" cy="571500"/>
            </a:xfrm>
            <a:custGeom>
              <a:avLst/>
              <a:gdLst>
                <a:gd name="T0" fmla="*/ 240 w 240"/>
                <a:gd name="T1" fmla="*/ 136 h 152"/>
                <a:gd name="T2" fmla="*/ 224 w 240"/>
                <a:gd name="T3" fmla="*/ 152 h 152"/>
                <a:gd name="T4" fmla="*/ 16 w 240"/>
                <a:gd name="T5" fmla="*/ 152 h 152"/>
                <a:gd name="T6" fmla="*/ 0 w 240"/>
                <a:gd name="T7" fmla="*/ 136 h 152"/>
                <a:gd name="T8" fmla="*/ 0 w 240"/>
                <a:gd name="T9" fmla="*/ 16 h 152"/>
                <a:gd name="T10" fmla="*/ 16 w 240"/>
                <a:gd name="T11" fmla="*/ 0 h 152"/>
                <a:gd name="T12" fmla="*/ 224 w 240"/>
                <a:gd name="T13" fmla="*/ 0 h 152"/>
                <a:gd name="T14" fmla="*/ 240 w 240"/>
                <a:gd name="T15" fmla="*/ 16 h 152"/>
                <a:gd name="T16" fmla="*/ 240 w 240"/>
                <a:gd name="T17" fmla="*/ 13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52">
                  <a:moveTo>
                    <a:pt x="240" y="136"/>
                  </a:moveTo>
                  <a:cubicBezTo>
                    <a:pt x="240" y="145"/>
                    <a:pt x="233" y="152"/>
                    <a:pt x="224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7" y="152"/>
                    <a:pt x="0" y="145"/>
                    <a:pt x="0" y="13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36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Oval 114"/>
            <p:cNvSpPr>
              <a:spLocks noChangeArrowheads="1"/>
            </p:cNvSpPr>
            <p:nvPr/>
          </p:nvSpPr>
          <p:spPr bwMode="auto">
            <a:xfrm>
              <a:off x="10345738" y="2517775"/>
              <a:ext cx="90488" cy="90488"/>
            </a:xfrm>
            <a:prstGeom prst="ellipse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Oval 115"/>
            <p:cNvSpPr>
              <a:spLocks noChangeArrowheads="1"/>
            </p:cNvSpPr>
            <p:nvPr/>
          </p:nvSpPr>
          <p:spPr bwMode="auto">
            <a:xfrm>
              <a:off x="10496551" y="2517775"/>
              <a:ext cx="88900" cy="90488"/>
            </a:xfrm>
            <a:prstGeom prst="ellipse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Oval 116"/>
            <p:cNvSpPr>
              <a:spLocks noChangeArrowheads="1"/>
            </p:cNvSpPr>
            <p:nvPr/>
          </p:nvSpPr>
          <p:spPr bwMode="auto">
            <a:xfrm>
              <a:off x="10194926" y="2517775"/>
              <a:ext cx="90488" cy="90488"/>
            </a:xfrm>
            <a:prstGeom prst="ellipse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Oval 117"/>
            <p:cNvSpPr>
              <a:spLocks noChangeArrowheads="1"/>
            </p:cNvSpPr>
            <p:nvPr/>
          </p:nvSpPr>
          <p:spPr bwMode="auto">
            <a:xfrm>
              <a:off x="10345738" y="2489200"/>
              <a:ext cx="90488" cy="8890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Oval 118"/>
            <p:cNvSpPr>
              <a:spLocks noChangeArrowheads="1"/>
            </p:cNvSpPr>
            <p:nvPr/>
          </p:nvSpPr>
          <p:spPr bwMode="auto">
            <a:xfrm>
              <a:off x="10496551" y="2489200"/>
              <a:ext cx="88900" cy="8890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Oval 119"/>
            <p:cNvSpPr>
              <a:spLocks noChangeArrowheads="1"/>
            </p:cNvSpPr>
            <p:nvPr/>
          </p:nvSpPr>
          <p:spPr bwMode="auto">
            <a:xfrm>
              <a:off x="10194926" y="2489200"/>
              <a:ext cx="90488" cy="8890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7" name="组合 196"/>
          <p:cNvGrpSpPr/>
          <p:nvPr/>
        </p:nvGrpSpPr>
        <p:grpSpPr>
          <a:xfrm>
            <a:off x="5010151" y="3660775"/>
            <a:ext cx="841375" cy="903288"/>
            <a:chOff x="5010151" y="3660775"/>
            <a:chExt cx="841375" cy="903288"/>
          </a:xfrm>
        </p:grpSpPr>
        <p:sp>
          <p:nvSpPr>
            <p:cNvPr id="120" name="Freeform 120"/>
            <p:cNvSpPr/>
            <p:nvPr/>
          </p:nvSpPr>
          <p:spPr bwMode="auto">
            <a:xfrm>
              <a:off x="5010151" y="4037013"/>
              <a:ext cx="841375" cy="527050"/>
            </a:xfrm>
            <a:custGeom>
              <a:avLst/>
              <a:gdLst>
                <a:gd name="T0" fmla="*/ 224 w 224"/>
                <a:gd name="T1" fmla="*/ 132 h 140"/>
                <a:gd name="T2" fmla="*/ 216 w 224"/>
                <a:gd name="T3" fmla="*/ 140 h 140"/>
                <a:gd name="T4" fmla="*/ 8 w 224"/>
                <a:gd name="T5" fmla="*/ 140 h 140"/>
                <a:gd name="T6" fmla="*/ 0 w 224"/>
                <a:gd name="T7" fmla="*/ 132 h 140"/>
                <a:gd name="T8" fmla="*/ 0 w 224"/>
                <a:gd name="T9" fmla="*/ 0 h 140"/>
                <a:gd name="T10" fmla="*/ 8 w 224"/>
                <a:gd name="T11" fmla="*/ 0 h 140"/>
                <a:gd name="T12" fmla="*/ 108 w 224"/>
                <a:gd name="T13" fmla="*/ 64 h 140"/>
                <a:gd name="T14" fmla="*/ 116 w 224"/>
                <a:gd name="T15" fmla="*/ 64 h 140"/>
                <a:gd name="T16" fmla="*/ 217 w 224"/>
                <a:gd name="T17" fmla="*/ 0 h 140"/>
                <a:gd name="T18" fmla="*/ 224 w 224"/>
                <a:gd name="T19" fmla="*/ 0 h 140"/>
                <a:gd name="T20" fmla="*/ 224 w 224"/>
                <a:gd name="T21" fmla="*/ 13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4" h="140">
                  <a:moveTo>
                    <a:pt x="224" y="132"/>
                  </a:moveTo>
                  <a:cubicBezTo>
                    <a:pt x="224" y="136"/>
                    <a:pt x="220" y="140"/>
                    <a:pt x="216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4" y="140"/>
                    <a:pt x="0" y="136"/>
                    <a:pt x="0" y="13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24" y="0"/>
                    <a:pt x="224" y="0"/>
                    <a:pt x="224" y="0"/>
                  </a:cubicBezTo>
                  <a:lnTo>
                    <a:pt x="224" y="132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5010151" y="3660775"/>
              <a:ext cx="841375" cy="647700"/>
            </a:xfrm>
            <a:custGeom>
              <a:avLst/>
              <a:gdLst>
                <a:gd name="T0" fmla="*/ 256 w 530"/>
                <a:gd name="T1" fmla="*/ 0 h 408"/>
                <a:gd name="T2" fmla="*/ 0 w 530"/>
                <a:gd name="T3" fmla="*/ 237 h 408"/>
                <a:gd name="T4" fmla="*/ 265 w 530"/>
                <a:gd name="T5" fmla="*/ 408 h 408"/>
                <a:gd name="T6" fmla="*/ 530 w 530"/>
                <a:gd name="T7" fmla="*/ 237 h 408"/>
                <a:gd name="T8" fmla="*/ 275 w 530"/>
                <a:gd name="T9" fmla="*/ 0 h 408"/>
                <a:gd name="T10" fmla="*/ 256 w 530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0" h="408">
                  <a:moveTo>
                    <a:pt x="256" y="0"/>
                  </a:moveTo>
                  <a:lnTo>
                    <a:pt x="0" y="237"/>
                  </a:lnTo>
                  <a:lnTo>
                    <a:pt x="265" y="408"/>
                  </a:lnTo>
                  <a:lnTo>
                    <a:pt x="530" y="237"/>
                  </a:lnTo>
                  <a:lnTo>
                    <a:pt x="275" y="0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Oval 122"/>
            <p:cNvSpPr>
              <a:spLocks noChangeArrowheads="1"/>
            </p:cNvSpPr>
            <p:nvPr/>
          </p:nvSpPr>
          <p:spPr bwMode="auto">
            <a:xfrm>
              <a:off x="5762626" y="3767138"/>
              <a:ext cx="88900" cy="88900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Rectangle 123"/>
            <p:cNvSpPr>
              <a:spLocks noChangeArrowheads="1"/>
            </p:cNvSpPr>
            <p:nvPr/>
          </p:nvSpPr>
          <p:spPr bwMode="auto">
            <a:xfrm>
              <a:off x="5762626" y="3811588"/>
              <a:ext cx="44450" cy="444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/>
            <p:nvPr/>
          </p:nvSpPr>
          <p:spPr bwMode="auto">
            <a:xfrm>
              <a:off x="5100638" y="3767138"/>
              <a:ext cx="706438" cy="569913"/>
            </a:xfrm>
            <a:custGeom>
              <a:avLst/>
              <a:gdLst>
                <a:gd name="T0" fmla="*/ 16 w 188"/>
                <a:gd name="T1" fmla="*/ 0 h 152"/>
                <a:gd name="T2" fmla="*/ 0 w 188"/>
                <a:gd name="T3" fmla="*/ 16 h 152"/>
                <a:gd name="T4" fmla="*/ 0 w 188"/>
                <a:gd name="T5" fmla="*/ 152 h 152"/>
                <a:gd name="T6" fmla="*/ 176 w 188"/>
                <a:gd name="T7" fmla="*/ 152 h 152"/>
                <a:gd name="T8" fmla="*/ 176 w 188"/>
                <a:gd name="T9" fmla="*/ 16 h 152"/>
                <a:gd name="T10" fmla="*/ 176 w 188"/>
                <a:gd name="T11" fmla="*/ 12 h 152"/>
                <a:gd name="T12" fmla="*/ 188 w 188"/>
                <a:gd name="T13" fmla="*/ 0 h 152"/>
                <a:gd name="T14" fmla="*/ 16 w 188"/>
                <a:gd name="T1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152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176" y="152"/>
                    <a:pt x="176" y="152"/>
                    <a:pt x="176" y="152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176" y="12"/>
                    <a:pt x="176" y="12"/>
                    <a:pt x="176" y="12"/>
                  </a:cubicBezTo>
                  <a:cubicBezTo>
                    <a:pt x="176" y="5"/>
                    <a:pt x="182" y="0"/>
                    <a:pt x="188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125"/>
            <p:cNvSpPr>
              <a:spLocks noChangeArrowheads="1"/>
            </p:cNvSpPr>
            <p:nvPr/>
          </p:nvSpPr>
          <p:spPr bwMode="auto">
            <a:xfrm>
              <a:off x="5191126" y="4037013"/>
              <a:ext cx="48101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126"/>
            <p:cNvSpPr>
              <a:spLocks noChangeArrowheads="1"/>
            </p:cNvSpPr>
            <p:nvPr/>
          </p:nvSpPr>
          <p:spPr bwMode="auto">
            <a:xfrm>
              <a:off x="5191126" y="3976688"/>
              <a:ext cx="48101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127"/>
            <p:cNvSpPr>
              <a:spLocks noChangeArrowheads="1"/>
            </p:cNvSpPr>
            <p:nvPr/>
          </p:nvSpPr>
          <p:spPr bwMode="auto">
            <a:xfrm>
              <a:off x="5461001" y="3886200"/>
              <a:ext cx="211138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Rectangle 128"/>
            <p:cNvSpPr>
              <a:spLocks noChangeArrowheads="1"/>
            </p:cNvSpPr>
            <p:nvPr/>
          </p:nvSpPr>
          <p:spPr bwMode="auto">
            <a:xfrm>
              <a:off x="5191126" y="4097338"/>
              <a:ext cx="48101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Rectangle 129"/>
            <p:cNvSpPr>
              <a:spLocks noChangeArrowheads="1"/>
            </p:cNvSpPr>
            <p:nvPr/>
          </p:nvSpPr>
          <p:spPr bwMode="auto">
            <a:xfrm>
              <a:off x="5191126" y="4157663"/>
              <a:ext cx="48101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Rectangle 130"/>
            <p:cNvSpPr>
              <a:spLocks noChangeArrowheads="1"/>
            </p:cNvSpPr>
            <p:nvPr/>
          </p:nvSpPr>
          <p:spPr bwMode="auto">
            <a:xfrm>
              <a:off x="5191126" y="4217988"/>
              <a:ext cx="48101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/>
            <p:nvPr/>
          </p:nvSpPr>
          <p:spPr bwMode="auto">
            <a:xfrm>
              <a:off x="5010151" y="4037013"/>
              <a:ext cx="841375" cy="466725"/>
            </a:xfrm>
            <a:custGeom>
              <a:avLst/>
              <a:gdLst>
                <a:gd name="T0" fmla="*/ 224 w 224"/>
                <a:gd name="T1" fmla="*/ 116 h 124"/>
                <a:gd name="T2" fmla="*/ 216 w 224"/>
                <a:gd name="T3" fmla="*/ 124 h 124"/>
                <a:gd name="T4" fmla="*/ 8 w 224"/>
                <a:gd name="T5" fmla="*/ 124 h 124"/>
                <a:gd name="T6" fmla="*/ 0 w 224"/>
                <a:gd name="T7" fmla="*/ 116 h 124"/>
                <a:gd name="T8" fmla="*/ 0 w 224"/>
                <a:gd name="T9" fmla="*/ 0 h 124"/>
                <a:gd name="T10" fmla="*/ 8 w 224"/>
                <a:gd name="T11" fmla="*/ 0 h 124"/>
                <a:gd name="T12" fmla="*/ 108 w 224"/>
                <a:gd name="T13" fmla="*/ 64 h 124"/>
                <a:gd name="T14" fmla="*/ 116 w 224"/>
                <a:gd name="T15" fmla="*/ 64 h 124"/>
                <a:gd name="T16" fmla="*/ 217 w 224"/>
                <a:gd name="T17" fmla="*/ 0 h 124"/>
                <a:gd name="T18" fmla="*/ 224 w 224"/>
                <a:gd name="T19" fmla="*/ 0 h 124"/>
                <a:gd name="T20" fmla="*/ 224 w 224"/>
                <a:gd name="T21" fmla="*/ 11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4" h="124">
                  <a:moveTo>
                    <a:pt x="224" y="116"/>
                  </a:moveTo>
                  <a:cubicBezTo>
                    <a:pt x="224" y="120"/>
                    <a:pt x="220" y="124"/>
                    <a:pt x="216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4" y="124"/>
                    <a:pt x="0" y="120"/>
                    <a:pt x="0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24" y="0"/>
                    <a:pt x="224" y="0"/>
                    <a:pt x="224" y="0"/>
                  </a:cubicBezTo>
                  <a:lnTo>
                    <a:pt x="224" y="11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9" name="组合 198"/>
          <p:cNvGrpSpPr/>
          <p:nvPr/>
        </p:nvGrpSpPr>
        <p:grpSpPr>
          <a:xfrm>
            <a:off x="6604001" y="3751263"/>
            <a:ext cx="962025" cy="812800"/>
            <a:chOff x="6604001" y="3751263"/>
            <a:chExt cx="962025" cy="812800"/>
          </a:xfrm>
        </p:grpSpPr>
        <p:sp>
          <p:nvSpPr>
            <p:cNvPr id="132" name="Rectangle 132"/>
            <p:cNvSpPr>
              <a:spLocks noChangeArrowheads="1"/>
            </p:cNvSpPr>
            <p:nvPr/>
          </p:nvSpPr>
          <p:spPr bwMode="auto">
            <a:xfrm>
              <a:off x="6664326" y="3871913"/>
              <a:ext cx="420688" cy="3603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Rectangle 133"/>
            <p:cNvSpPr>
              <a:spLocks noChangeArrowheads="1"/>
            </p:cNvSpPr>
            <p:nvPr/>
          </p:nvSpPr>
          <p:spPr bwMode="auto">
            <a:xfrm>
              <a:off x="6604001" y="4006850"/>
              <a:ext cx="30163" cy="90488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Rectangle 134"/>
            <p:cNvSpPr>
              <a:spLocks noChangeArrowheads="1"/>
            </p:cNvSpPr>
            <p:nvPr/>
          </p:nvSpPr>
          <p:spPr bwMode="auto">
            <a:xfrm>
              <a:off x="6634163" y="3932238"/>
              <a:ext cx="30163" cy="23971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Rectangle 135"/>
            <p:cNvSpPr>
              <a:spLocks noChangeArrowheads="1"/>
            </p:cNvSpPr>
            <p:nvPr/>
          </p:nvSpPr>
          <p:spPr bwMode="auto">
            <a:xfrm>
              <a:off x="6724651" y="4232275"/>
              <a:ext cx="30003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/>
            <p:nvPr/>
          </p:nvSpPr>
          <p:spPr bwMode="auto">
            <a:xfrm>
              <a:off x="6769101" y="4262438"/>
              <a:ext cx="209550" cy="301625"/>
            </a:xfrm>
            <a:custGeom>
              <a:avLst/>
              <a:gdLst>
                <a:gd name="T0" fmla="*/ 132 w 132"/>
                <a:gd name="T1" fmla="*/ 190 h 190"/>
                <a:gd name="T2" fmla="*/ 57 w 132"/>
                <a:gd name="T3" fmla="*/ 190 h 190"/>
                <a:gd name="T4" fmla="*/ 0 w 132"/>
                <a:gd name="T5" fmla="*/ 0 h 190"/>
                <a:gd name="T6" fmla="*/ 132 w 132"/>
                <a:gd name="T7" fmla="*/ 0 h 190"/>
                <a:gd name="T8" fmla="*/ 132 w 132"/>
                <a:gd name="T9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90">
                  <a:moveTo>
                    <a:pt x="132" y="190"/>
                  </a:moveTo>
                  <a:lnTo>
                    <a:pt x="57" y="190"/>
                  </a:lnTo>
                  <a:lnTo>
                    <a:pt x="0" y="0"/>
                  </a:lnTo>
                  <a:lnTo>
                    <a:pt x="132" y="0"/>
                  </a:lnTo>
                  <a:lnTo>
                    <a:pt x="132" y="19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Rectangle 137"/>
            <p:cNvSpPr>
              <a:spLocks noChangeArrowheads="1"/>
            </p:cNvSpPr>
            <p:nvPr/>
          </p:nvSpPr>
          <p:spPr bwMode="auto">
            <a:xfrm>
              <a:off x="6664326" y="3871913"/>
              <a:ext cx="420688" cy="1809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/>
            <p:nvPr/>
          </p:nvSpPr>
          <p:spPr bwMode="auto">
            <a:xfrm>
              <a:off x="7085013" y="4052888"/>
              <a:ext cx="420688" cy="300038"/>
            </a:xfrm>
            <a:custGeom>
              <a:avLst/>
              <a:gdLst>
                <a:gd name="T0" fmla="*/ 0 w 265"/>
                <a:gd name="T1" fmla="*/ 0 h 189"/>
                <a:gd name="T2" fmla="*/ 0 w 265"/>
                <a:gd name="T3" fmla="*/ 94 h 189"/>
                <a:gd name="T4" fmla="*/ 265 w 265"/>
                <a:gd name="T5" fmla="*/ 189 h 189"/>
                <a:gd name="T6" fmla="*/ 265 w 265"/>
                <a:gd name="T7" fmla="*/ 0 h 189"/>
                <a:gd name="T8" fmla="*/ 0 w 265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189">
                  <a:moveTo>
                    <a:pt x="0" y="0"/>
                  </a:moveTo>
                  <a:lnTo>
                    <a:pt x="0" y="94"/>
                  </a:lnTo>
                  <a:lnTo>
                    <a:pt x="265" y="189"/>
                  </a:lnTo>
                  <a:lnTo>
                    <a:pt x="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Rectangle 139"/>
            <p:cNvSpPr>
              <a:spLocks noChangeArrowheads="1"/>
            </p:cNvSpPr>
            <p:nvPr/>
          </p:nvSpPr>
          <p:spPr bwMode="auto">
            <a:xfrm>
              <a:off x="7505701" y="4052888"/>
              <a:ext cx="60325" cy="300038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/>
            <p:nvPr/>
          </p:nvSpPr>
          <p:spPr bwMode="auto">
            <a:xfrm>
              <a:off x="7085013" y="3751263"/>
              <a:ext cx="420688" cy="301625"/>
            </a:xfrm>
            <a:custGeom>
              <a:avLst/>
              <a:gdLst>
                <a:gd name="T0" fmla="*/ 265 w 265"/>
                <a:gd name="T1" fmla="*/ 0 h 190"/>
                <a:gd name="T2" fmla="*/ 0 w 265"/>
                <a:gd name="T3" fmla="*/ 95 h 190"/>
                <a:gd name="T4" fmla="*/ 0 w 265"/>
                <a:gd name="T5" fmla="*/ 190 h 190"/>
                <a:gd name="T6" fmla="*/ 265 w 265"/>
                <a:gd name="T7" fmla="*/ 190 h 190"/>
                <a:gd name="T8" fmla="*/ 265 w 265"/>
                <a:gd name="T9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190">
                  <a:moveTo>
                    <a:pt x="265" y="0"/>
                  </a:moveTo>
                  <a:lnTo>
                    <a:pt x="0" y="95"/>
                  </a:lnTo>
                  <a:lnTo>
                    <a:pt x="0" y="190"/>
                  </a:lnTo>
                  <a:lnTo>
                    <a:pt x="265" y="190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Rectangle 141"/>
            <p:cNvSpPr>
              <a:spLocks noChangeArrowheads="1"/>
            </p:cNvSpPr>
            <p:nvPr/>
          </p:nvSpPr>
          <p:spPr bwMode="auto">
            <a:xfrm>
              <a:off x="7505701" y="3751263"/>
              <a:ext cx="60325" cy="30162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142"/>
            <p:cNvSpPr>
              <a:spLocks noChangeArrowheads="1"/>
            </p:cNvSpPr>
            <p:nvPr/>
          </p:nvSpPr>
          <p:spPr bwMode="auto">
            <a:xfrm>
              <a:off x="6978651" y="4292600"/>
              <a:ext cx="30163" cy="60325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143"/>
            <p:cNvSpPr>
              <a:spLocks noChangeArrowheads="1"/>
            </p:cNvSpPr>
            <p:nvPr/>
          </p:nvSpPr>
          <p:spPr bwMode="auto">
            <a:xfrm>
              <a:off x="6904038" y="4292600"/>
              <a:ext cx="7461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/>
            <p:nvPr/>
          </p:nvSpPr>
          <p:spPr bwMode="auto">
            <a:xfrm>
              <a:off x="6873876" y="4292600"/>
              <a:ext cx="30163" cy="6032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Rectangle 145"/>
            <p:cNvSpPr>
              <a:spLocks noChangeArrowheads="1"/>
            </p:cNvSpPr>
            <p:nvPr/>
          </p:nvSpPr>
          <p:spPr bwMode="auto">
            <a:xfrm>
              <a:off x="6904038" y="4383088"/>
              <a:ext cx="7461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6873876" y="4383088"/>
              <a:ext cx="30163" cy="6032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Rectangle 147"/>
            <p:cNvSpPr>
              <a:spLocks noChangeArrowheads="1"/>
            </p:cNvSpPr>
            <p:nvPr/>
          </p:nvSpPr>
          <p:spPr bwMode="auto">
            <a:xfrm>
              <a:off x="6904038" y="4473575"/>
              <a:ext cx="7461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/>
            <p:nvPr/>
          </p:nvSpPr>
          <p:spPr bwMode="auto">
            <a:xfrm>
              <a:off x="6873876" y="4473575"/>
              <a:ext cx="30163" cy="6032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8" name="组合 197"/>
          <p:cNvGrpSpPr/>
          <p:nvPr/>
        </p:nvGrpSpPr>
        <p:grpSpPr>
          <a:xfrm>
            <a:off x="5040313" y="5194300"/>
            <a:ext cx="782638" cy="873126"/>
            <a:chOff x="5040313" y="5194300"/>
            <a:chExt cx="782638" cy="873126"/>
          </a:xfrm>
        </p:grpSpPr>
        <p:sp>
          <p:nvSpPr>
            <p:cNvPr id="149" name="Freeform 149"/>
            <p:cNvSpPr/>
            <p:nvPr/>
          </p:nvSpPr>
          <p:spPr bwMode="auto">
            <a:xfrm>
              <a:off x="5191126" y="5330825"/>
              <a:ext cx="481013" cy="330200"/>
            </a:xfrm>
            <a:custGeom>
              <a:avLst/>
              <a:gdLst>
                <a:gd name="T0" fmla="*/ 19 w 303"/>
                <a:gd name="T1" fmla="*/ 208 h 208"/>
                <a:gd name="T2" fmla="*/ 0 w 303"/>
                <a:gd name="T3" fmla="*/ 170 h 208"/>
                <a:gd name="T4" fmla="*/ 284 w 303"/>
                <a:gd name="T5" fmla="*/ 0 h 208"/>
                <a:gd name="T6" fmla="*/ 303 w 303"/>
                <a:gd name="T7" fmla="*/ 37 h 208"/>
                <a:gd name="T8" fmla="*/ 19 w 303"/>
                <a:gd name="T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208">
                  <a:moveTo>
                    <a:pt x="19" y="208"/>
                  </a:moveTo>
                  <a:lnTo>
                    <a:pt x="0" y="170"/>
                  </a:lnTo>
                  <a:lnTo>
                    <a:pt x="284" y="0"/>
                  </a:lnTo>
                  <a:lnTo>
                    <a:pt x="303" y="37"/>
                  </a:lnTo>
                  <a:lnTo>
                    <a:pt x="19" y="20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50"/>
            <p:cNvSpPr/>
            <p:nvPr/>
          </p:nvSpPr>
          <p:spPr bwMode="auto">
            <a:xfrm>
              <a:off x="5191126" y="5600700"/>
              <a:ext cx="481013" cy="330200"/>
            </a:xfrm>
            <a:custGeom>
              <a:avLst/>
              <a:gdLst>
                <a:gd name="T0" fmla="*/ 284 w 303"/>
                <a:gd name="T1" fmla="*/ 208 h 208"/>
                <a:gd name="T2" fmla="*/ 0 w 303"/>
                <a:gd name="T3" fmla="*/ 38 h 208"/>
                <a:gd name="T4" fmla="*/ 19 w 303"/>
                <a:gd name="T5" fmla="*/ 0 h 208"/>
                <a:gd name="T6" fmla="*/ 303 w 303"/>
                <a:gd name="T7" fmla="*/ 170 h 208"/>
                <a:gd name="T8" fmla="*/ 284 w 303"/>
                <a:gd name="T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208">
                  <a:moveTo>
                    <a:pt x="284" y="208"/>
                  </a:moveTo>
                  <a:lnTo>
                    <a:pt x="0" y="38"/>
                  </a:lnTo>
                  <a:lnTo>
                    <a:pt x="19" y="0"/>
                  </a:lnTo>
                  <a:lnTo>
                    <a:pt x="303" y="170"/>
                  </a:lnTo>
                  <a:lnTo>
                    <a:pt x="284" y="20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51"/>
            <p:cNvSpPr/>
            <p:nvPr/>
          </p:nvSpPr>
          <p:spPr bwMode="auto">
            <a:xfrm>
              <a:off x="5491163" y="5194300"/>
              <a:ext cx="195263" cy="331788"/>
            </a:xfrm>
            <a:custGeom>
              <a:avLst/>
              <a:gdLst>
                <a:gd name="T0" fmla="*/ 44 w 52"/>
                <a:gd name="T1" fmla="*/ 88 h 88"/>
                <a:gd name="T2" fmla="*/ 52 w 52"/>
                <a:gd name="T3" fmla="*/ 87 h 88"/>
                <a:gd name="T4" fmla="*/ 16 w 52"/>
                <a:gd name="T5" fmla="*/ 44 h 88"/>
                <a:gd name="T6" fmla="*/ 52 w 52"/>
                <a:gd name="T7" fmla="*/ 1 h 88"/>
                <a:gd name="T8" fmla="*/ 44 w 52"/>
                <a:gd name="T9" fmla="*/ 0 h 88"/>
                <a:gd name="T10" fmla="*/ 0 w 52"/>
                <a:gd name="T11" fmla="*/ 44 h 88"/>
                <a:gd name="T12" fmla="*/ 44 w 52"/>
                <a:gd name="T1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88">
                  <a:moveTo>
                    <a:pt x="44" y="88"/>
                  </a:moveTo>
                  <a:cubicBezTo>
                    <a:pt x="47" y="88"/>
                    <a:pt x="49" y="88"/>
                    <a:pt x="52" y="87"/>
                  </a:cubicBezTo>
                  <a:cubicBezTo>
                    <a:pt x="32" y="83"/>
                    <a:pt x="16" y="66"/>
                    <a:pt x="16" y="44"/>
                  </a:cubicBezTo>
                  <a:cubicBezTo>
                    <a:pt x="16" y="22"/>
                    <a:pt x="32" y="5"/>
                    <a:pt x="52" y="1"/>
                  </a:cubicBezTo>
                  <a:cubicBezTo>
                    <a:pt x="49" y="0"/>
                    <a:pt x="47" y="0"/>
                    <a:pt x="44" y="0"/>
                  </a:cubicBezTo>
                  <a:cubicBezTo>
                    <a:pt x="20" y="0"/>
                    <a:pt x="0" y="20"/>
                    <a:pt x="0" y="44"/>
                  </a:cubicBezTo>
                  <a:cubicBezTo>
                    <a:pt x="0" y="68"/>
                    <a:pt x="20" y="88"/>
                    <a:pt x="44" y="88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/>
            <p:nvPr/>
          </p:nvSpPr>
          <p:spPr bwMode="auto">
            <a:xfrm>
              <a:off x="5491163" y="5735638"/>
              <a:ext cx="195263" cy="331788"/>
            </a:xfrm>
            <a:custGeom>
              <a:avLst/>
              <a:gdLst>
                <a:gd name="T0" fmla="*/ 16 w 52"/>
                <a:gd name="T1" fmla="*/ 44 h 88"/>
                <a:gd name="T2" fmla="*/ 52 w 52"/>
                <a:gd name="T3" fmla="*/ 1 h 88"/>
                <a:gd name="T4" fmla="*/ 44 w 52"/>
                <a:gd name="T5" fmla="*/ 0 h 88"/>
                <a:gd name="T6" fmla="*/ 0 w 52"/>
                <a:gd name="T7" fmla="*/ 44 h 88"/>
                <a:gd name="T8" fmla="*/ 44 w 52"/>
                <a:gd name="T9" fmla="*/ 88 h 88"/>
                <a:gd name="T10" fmla="*/ 52 w 52"/>
                <a:gd name="T11" fmla="*/ 87 h 88"/>
                <a:gd name="T12" fmla="*/ 16 w 52"/>
                <a:gd name="T13" fmla="*/ 4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88">
                  <a:moveTo>
                    <a:pt x="16" y="44"/>
                  </a:moveTo>
                  <a:cubicBezTo>
                    <a:pt x="16" y="22"/>
                    <a:pt x="32" y="5"/>
                    <a:pt x="52" y="1"/>
                  </a:cubicBezTo>
                  <a:cubicBezTo>
                    <a:pt x="49" y="0"/>
                    <a:pt x="47" y="0"/>
                    <a:pt x="44" y="0"/>
                  </a:cubicBezTo>
                  <a:cubicBezTo>
                    <a:pt x="20" y="0"/>
                    <a:pt x="0" y="20"/>
                    <a:pt x="0" y="44"/>
                  </a:cubicBezTo>
                  <a:cubicBezTo>
                    <a:pt x="0" y="68"/>
                    <a:pt x="20" y="88"/>
                    <a:pt x="44" y="88"/>
                  </a:cubicBezTo>
                  <a:cubicBezTo>
                    <a:pt x="47" y="88"/>
                    <a:pt x="49" y="88"/>
                    <a:pt x="52" y="87"/>
                  </a:cubicBezTo>
                  <a:cubicBezTo>
                    <a:pt x="32" y="83"/>
                    <a:pt x="16" y="66"/>
                    <a:pt x="16" y="44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3"/>
            <p:cNvSpPr/>
            <p:nvPr/>
          </p:nvSpPr>
          <p:spPr bwMode="auto">
            <a:xfrm>
              <a:off x="5040313" y="5465763"/>
              <a:ext cx="195263" cy="330200"/>
            </a:xfrm>
            <a:custGeom>
              <a:avLst/>
              <a:gdLst>
                <a:gd name="T0" fmla="*/ 16 w 52"/>
                <a:gd name="T1" fmla="*/ 44 h 88"/>
                <a:gd name="T2" fmla="*/ 52 w 52"/>
                <a:gd name="T3" fmla="*/ 1 h 88"/>
                <a:gd name="T4" fmla="*/ 44 w 52"/>
                <a:gd name="T5" fmla="*/ 0 h 88"/>
                <a:gd name="T6" fmla="*/ 0 w 52"/>
                <a:gd name="T7" fmla="*/ 44 h 88"/>
                <a:gd name="T8" fmla="*/ 44 w 52"/>
                <a:gd name="T9" fmla="*/ 88 h 88"/>
                <a:gd name="T10" fmla="*/ 52 w 52"/>
                <a:gd name="T11" fmla="*/ 87 h 88"/>
                <a:gd name="T12" fmla="*/ 16 w 52"/>
                <a:gd name="T13" fmla="*/ 4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88">
                  <a:moveTo>
                    <a:pt x="16" y="44"/>
                  </a:moveTo>
                  <a:cubicBezTo>
                    <a:pt x="16" y="22"/>
                    <a:pt x="32" y="5"/>
                    <a:pt x="52" y="1"/>
                  </a:cubicBezTo>
                  <a:cubicBezTo>
                    <a:pt x="49" y="0"/>
                    <a:pt x="47" y="0"/>
                    <a:pt x="44" y="0"/>
                  </a:cubicBezTo>
                  <a:cubicBezTo>
                    <a:pt x="20" y="0"/>
                    <a:pt x="0" y="20"/>
                    <a:pt x="0" y="44"/>
                  </a:cubicBezTo>
                  <a:cubicBezTo>
                    <a:pt x="0" y="68"/>
                    <a:pt x="20" y="88"/>
                    <a:pt x="44" y="88"/>
                  </a:cubicBezTo>
                  <a:cubicBezTo>
                    <a:pt x="47" y="88"/>
                    <a:pt x="49" y="88"/>
                    <a:pt x="52" y="87"/>
                  </a:cubicBezTo>
                  <a:cubicBezTo>
                    <a:pt x="32" y="83"/>
                    <a:pt x="16" y="66"/>
                    <a:pt x="16" y="44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4"/>
            <p:cNvSpPr/>
            <p:nvPr/>
          </p:nvSpPr>
          <p:spPr bwMode="auto">
            <a:xfrm>
              <a:off x="5551488" y="5199063"/>
              <a:ext cx="271463" cy="322263"/>
            </a:xfrm>
            <a:custGeom>
              <a:avLst/>
              <a:gdLst>
                <a:gd name="T0" fmla="*/ 0 w 72"/>
                <a:gd name="T1" fmla="*/ 43 h 86"/>
                <a:gd name="T2" fmla="*/ 36 w 72"/>
                <a:gd name="T3" fmla="*/ 86 h 86"/>
                <a:gd name="T4" fmla="*/ 72 w 72"/>
                <a:gd name="T5" fmla="*/ 43 h 86"/>
                <a:gd name="T6" fmla="*/ 36 w 72"/>
                <a:gd name="T7" fmla="*/ 0 h 86"/>
                <a:gd name="T8" fmla="*/ 0 w 72"/>
                <a:gd name="T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86">
                  <a:moveTo>
                    <a:pt x="0" y="43"/>
                  </a:moveTo>
                  <a:cubicBezTo>
                    <a:pt x="0" y="65"/>
                    <a:pt x="16" y="82"/>
                    <a:pt x="36" y="86"/>
                  </a:cubicBezTo>
                  <a:cubicBezTo>
                    <a:pt x="56" y="82"/>
                    <a:pt x="72" y="65"/>
                    <a:pt x="72" y="43"/>
                  </a:cubicBezTo>
                  <a:cubicBezTo>
                    <a:pt x="72" y="21"/>
                    <a:pt x="56" y="4"/>
                    <a:pt x="36" y="0"/>
                  </a:cubicBezTo>
                  <a:cubicBezTo>
                    <a:pt x="16" y="4"/>
                    <a:pt x="0" y="21"/>
                    <a:pt x="0" y="43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/>
            <p:nvPr/>
          </p:nvSpPr>
          <p:spPr bwMode="auto">
            <a:xfrm>
              <a:off x="5551488" y="5740400"/>
              <a:ext cx="271463" cy="322263"/>
            </a:xfrm>
            <a:custGeom>
              <a:avLst/>
              <a:gdLst>
                <a:gd name="T0" fmla="*/ 72 w 72"/>
                <a:gd name="T1" fmla="*/ 43 h 86"/>
                <a:gd name="T2" fmla="*/ 36 w 72"/>
                <a:gd name="T3" fmla="*/ 0 h 86"/>
                <a:gd name="T4" fmla="*/ 0 w 72"/>
                <a:gd name="T5" fmla="*/ 43 h 86"/>
                <a:gd name="T6" fmla="*/ 36 w 72"/>
                <a:gd name="T7" fmla="*/ 86 h 86"/>
                <a:gd name="T8" fmla="*/ 72 w 72"/>
                <a:gd name="T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86">
                  <a:moveTo>
                    <a:pt x="72" y="43"/>
                  </a:moveTo>
                  <a:cubicBezTo>
                    <a:pt x="72" y="21"/>
                    <a:pt x="56" y="4"/>
                    <a:pt x="36" y="0"/>
                  </a:cubicBezTo>
                  <a:cubicBezTo>
                    <a:pt x="16" y="4"/>
                    <a:pt x="0" y="21"/>
                    <a:pt x="0" y="43"/>
                  </a:cubicBezTo>
                  <a:cubicBezTo>
                    <a:pt x="0" y="65"/>
                    <a:pt x="16" y="82"/>
                    <a:pt x="36" y="86"/>
                  </a:cubicBezTo>
                  <a:cubicBezTo>
                    <a:pt x="56" y="82"/>
                    <a:pt x="72" y="65"/>
                    <a:pt x="72" y="43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/>
            <p:nvPr/>
          </p:nvSpPr>
          <p:spPr bwMode="auto">
            <a:xfrm>
              <a:off x="5100638" y="5468938"/>
              <a:ext cx="271463" cy="323850"/>
            </a:xfrm>
            <a:custGeom>
              <a:avLst/>
              <a:gdLst>
                <a:gd name="T0" fmla="*/ 72 w 72"/>
                <a:gd name="T1" fmla="*/ 43 h 86"/>
                <a:gd name="T2" fmla="*/ 36 w 72"/>
                <a:gd name="T3" fmla="*/ 0 h 86"/>
                <a:gd name="T4" fmla="*/ 0 w 72"/>
                <a:gd name="T5" fmla="*/ 43 h 86"/>
                <a:gd name="T6" fmla="*/ 36 w 72"/>
                <a:gd name="T7" fmla="*/ 86 h 86"/>
                <a:gd name="T8" fmla="*/ 72 w 72"/>
                <a:gd name="T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86">
                  <a:moveTo>
                    <a:pt x="72" y="43"/>
                  </a:moveTo>
                  <a:cubicBezTo>
                    <a:pt x="72" y="21"/>
                    <a:pt x="56" y="4"/>
                    <a:pt x="36" y="0"/>
                  </a:cubicBezTo>
                  <a:cubicBezTo>
                    <a:pt x="16" y="4"/>
                    <a:pt x="0" y="21"/>
                    <a:pt x="0" y="43"/>
                  </a:cubicBezTo>
                  <a:cubicBezTo>
                    <a:pt x="0" y="65"/>
                    <a:pt x="16" y="82"/>
                    <a:pt x="36" y="86"/>
                  </a:cubicBezTo>
                  <a:cubicBezTo>
                    <a:pt x="56" y="82"/>
                    <a:pt x="72" y="65"/>
                    <a:pt x="72" y="43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0" name="组合 199"/>
          <p:cNvGrpSpPr/>
          <p:nvPr/>
        </p:nvGrpSpPr>
        <p:grpSpPr>
          <a:xfrm>
            <a:off x="6626226" y="5164138"/>
            <a:ext cx="909637" cy="903288"/>
            <a:chOff x="6626226" y="5164138"/>
            <a:chExt cx="909637" cy="903288"/>
          </a:xfrm>
        </p:grpSpPr>
        <p:sp>
          <p:nvSpPr>
            <p:cNvPr id="157" name="Freeform 157"/>
            <p:cNvSpPr/>
            <p:nvPr/>
          </p:nvSpPr>
          <p:spPr bwMode="auto">
            <a:xfrm>
              <a:off x="6931026" y="5581650"/>
              <a:ext cx="187325" cy="184150"/>
            </a:xfrm>
            <a:custGeom>
              <a:avLst/>
              <a:gdLst>
                <a:gd name="T0" fmla="*/ 13 w 50"/>
                <a:gd name="T1" fmla="*/ 49 h 49"/>
                <a:gd name="T2" fmla="*/ 5 w 50"/>
                <a:gd name="T3" fmla="*/ 45 h 49"/>
                <a:gd name="T4" fmla="*/ 5 w 50"/>
                <a:gd name="T5" fmla="*/ 29 h 49"/>
                <a:gd name="T6" fmla="*/ 29 w 50"/>
                <a:gd name="T7" fmla="*/ 5 h 49"/>
                <a:gd name="T8" fmla="*/ 45 w 50"/>
                <a:gd name="T9" fmla="*/ 5 h 49"/>
                <a:gd name="T10" fmla="*/ 45 w 50"/>
                <a:gd name="T11" fmla="*/ 21 h 49"/>
                <a:gd name="T12" fmla="*/ 21 w 50"/>
                <a:gd name="T13" fmla="*/ 45 h 49"/>
                <a:gd name="T14" fmla="*/ 13 w 50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9">
                  <a:moveTo>
                    <a:pt x="13" y="49"/>
                  </a:moveTo>
                  <a:cubicBezTo>
                    <a:pt x="10" y="49"/>
                    <a:pt x="7" y="48"/>
                    <a:pt x="5" y="45"/>
                  </a:cubicBezTo>
                  <a:cubicBezTo>
                    <a:pt x="0" y="41"/>
                    <a:pt x="0" y="33"/>
                    <a:pt x="5" y="2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3" y="0"/>
                    <a:pt x="41" y="0"/>
                    <a:pt x="45" y="5"/>
                  </a:cubicBezTo>
                  <a:cubicBezTo>
                    <a:pt x="50" y="9"/>
                    <a:pt x="50" y="17"/>
                    <a:pt x="45" y="21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19" y="48"/>
                    <a:pt x="16" y="49"/>
                    <a:pt x="13" y="49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8"/>
            <p:cNvSpPr/>
            <p:nvPr/>
          </p:nvSpPr>
          <p:spPr bwMode="auto">
            <a:xfrm>
              <a:off x="6626226" y="5668963"/>
              <a:ext cx="406400" cy="398463"/>
            </a:xfrm>
            <a:custGeom>
              <a:avLst/>
              <a:gdLst>
                <a:gd name="T0" fmla="*/ 22 w 108"/>
                <a:gd name="T1" fmla="*/ 106 h 106"/>
                <a:gd name="T2" fmla="*/ 8 w 108"/>
                <a:gd name="T3" fmla="*/ 100 h 106"/>
                <a:gd name="T4" fmla="*/ 6 w 108"/>
                <a:gd name="T5" fmla="*/ 74 h 106"/>
                <a:gd name="T6" fmla="*/ 74 w 108"/>
                <a:gd name="T7" fmla="*/ 6 h 106"/>
                <a:gd name="T8" fmla="*/ 100 w 108"/>
                <a:gd name="T9" fmla="*/ 8 h 106"/>
                <a:gd name="T10" fmla="*/ 102 w 108"/>
                <a:gd name="T11" fmla="*/ 34 h 106"/>
                <a:gd name="T12" fmla="*/ 34 w 108"/>
                <a:gd name="T13" fmla="*/ 102 h 106"/>
                <a:gd name="T14" fmla="*/ 22 w 108"/>
                <a:gd name="T15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6">
                  <a:moveTo>
                    <a:pt x="22" y="106"/>
                  </a:moveTo>
                  <a:cubicBezTo>
                    <a:pt x="17" y="106"/>
                    <a:pt x="12" y="104"/>
                    <a:pt x="8" y="100"/>
                  </a:cubicBezTo>
                  <a:cubicBezTo>
                    <a:pt x="0" y="92"/>
                    <a:pt x="2" y="78"/>
                    <a:pt x="6" y="74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8" y="2"/>
                    <a:pt x="92" y="0"/>
                    <a:pt x="100" y="8"/>
                  </a:cubicBezTo>
                  <a:cubicBezTo>
                    <a:pt x="108" y="16"/>
                    <a:pt x="106" y="30"/>
                    <a:pt x="102" y="34"/>
                  </a:cubicBezTo>
                  <a:cubicBezTo>
                    <a:pt x="34" y="102"/>
                    <a:pt x="34" y="102"/>
                    <a:pt x="34" y="102"/>
                  </a:cubicBezTo>
                  <a:cubicBezTo>
                    <a:pt x="30" y="106"/>
                    <a:pt x="27" y="106"/>
                    <a:pt x="22" y="106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9"/>
            <p:cNvSpPr/>
            <p:nvPr/>
          </p:nvSpPr>
          <p:spPr bwMode="auto">
            <a:xfrm>
              <a:off x="6708776" y="5856288"/>
              <a:ext cx="134938" cy="134938"/>
            </a:xfrm>
            <a:custGeom>
              <a:avLst/>
              <a:gdLst>
                <a:gd name="T0" fmla="*/ 66 w 85"/>
                <a:gd name="T1" fmla="*/ 85 h 85"/>
                <a:gd name="T2" fmla="*/ 0 w 85"/>
                <a:gd name="T3" fmla="*/ 19 h 85"/>
                <a:gd name="T4" fmla="*/ 19 w 85"/>
                <a:gd name="T5" fmla="*/ 0 h 85"/>
                <a:gd name="T6" fmla="*/ 85 w 85"/>
                <a:gd name="T7" fmla="*/ 66 h 85"/>
                <a:gd name="T8" fmla="*/ 66 w 85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66" y="85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85" y="66"/>
                  </a:lnTo>
                  <a:lnTo>
                    <a:pt x="66" y="85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60"/>
            <p:cNvSpPr/>
            <p:nvPr/>
          </p:nvSpPr>
          <p:spPr bwMode="auto">
            <a:xfrm>
              <a:off x="6769101" y="5795963"/>
              <a:ext cx="134938" cy="134938"/>
            </a:xfrm>
            <a:custGeom>
              <a:avLst/>
              <a:gdLst>
                <a:gd name="T0" fmla="*/ 66 w 85"/>
                <a:gd name="T1" fmla="*/ 85 h 85"/>
                <a:gd name="T2" fmla="*/ 0 w 85"/>
                <a:gd name="T3" fmla="*/ 19 h 85"/>
                <a:gd name="T4" fmla="*/ 19 w 85"/>
                <a:gd name="T5" fmla="*/ 0 h 85"/>
                <a:gd name="T6" fmla="*/ 85 w 85"/>
                <a:gd name="T7" fmla="*/ 66 h 85"/>
                <a:gd name="T8" fmla="*/ 66 w 85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66" y="85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85" y="66"/>
                  </a:lnTo>
                  <a:lnTo>
                    <a:pt x="66" y="85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61"/>
            <p:cNvSpPr/>
            <p:nvPr/>
          </p:nvSpPr>
          <p:spPr bwMode="auto">
            <a:xfrm>
              <a:off x="6829426" y="5735638"/>
              <a:ext cx="134938" cy="134938"/>
            </a:xfrm>
            <a:custGeom>
              <a:avLst/>
              <a:gdLst>
                <a:gd name="T0" fmla="*/ 66 w 85"/>
                <a:gd name="T1" fmla="*/ 85 h 85"/>
                <a:gd name="T2" fmla="*/ 0 w 85"/>
                <a:gd name="T3" fmla="*/ 19 h 85"/>
                <a:gd name="T4" fmla="*/ 19 w 85"/>
                <a:gd name="T5" fmla="*/ 0 h 85"/>
                <a:gd name="T6" fmla="*/ 85 w 85"/>
                <a:gd name="T7" fmla="*/ 67 h 85"/>
                <a:gd name="T8" fmla="*/ 66 w 85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66" y="85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85" y="67"/>
                  </a:lnTo>
                  <a:lnTo>
                    <a:pt x="66" y="85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162"/>
            <p:cNvSpPr>
              <a:spLocks noChangeArrowheads="1"/>
            </p:cNvSpPr>
            <p:nvPr/>
          </p:nvSpPr>
          <p:spPr bwMode="auto">
            <a:xfrm>
              <a:off x="6964363" y="5164138"/>
              <a:ext cx="571500" cy="571500"/>
            </a:xfrm>
            <a:prstGeom prst="ellipse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Oval 163"/>
            <p:cNvSpPr>
              <a:spLocks noChangeArrowheads="1"/>
            </p:cNvSpPr>
            <p:nvPr/>
          </p:nvSpPr>
          <p:spPr bwMode="auto">
            <a:xfrm>
              <a:off x="7024688" y="5224463"/>
              <a:ext cx="450850" cy="45085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Oval 164"/>
            <p:cNvSpPr>
              <a:spLocks noChangeArrowheads="1"/>
            </p:cNvSpPr>
            <p:nvPr/>
          </p:nvSpPr>
          <p:spPr bwMode="auto">
            <a:xfrm>
              <a:off x="7204076" y="5284788"/>
              <a:ext cx="90488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3" name="组合 202"/>
          <p:cNvGrpSpPr/>
          <p:nvPr/>
        </p:nvGrpSpPr>
        <p:grpSpPr>
          <a:xfrm>
            <a:off x="9955213" y="5194300"/>
            <a:ext cx="871538" cy="873125"/>
            <a:chOff x="9955213" y="5194300"/>
            <a:chExt cx="871538" cy="873125"/>
          </a:xfrm>
        </p:grpSpPr>
        <p:sp>
          <p:nvSpPr>
            <p:cNvPr id="165" name="Rectangle 165"/>
            <p:cNvSpPr>
              <a:spLocks noChangeArrowheads="1"/>
            </p:cNvSpPr>
            <p:nvPr/>
          </p:nvSpPr>
          <p:spPr bwMode="auto">
            <a:xfrm>
              <a:off x="10285413" y="5570538"/>
              <a:ext cx="211138" cy="2254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/>
            <p:nvPr/>
          </p:nvSpPr>
          <p:spPr bwMode="auto">
            <a:xfrm>
              <a:off x="10285413" y="5705475"/>
              <a:ext cx="211138" cy="361950"/>
            </a:xfrm>
            <a:custGeom>
              <a:avLst/>
              <a:gdLst>
                <a:gd name="T0" fmla="*/ 133 w 133"/>
                <a:gd name="T1" fmla="*/ 228 h 228"/>
                <a:gd name="T2" fmla="*/ 0 w 133"/>
                <a:gd name="T3" fmla="*/ 228 h 228"/>
                <a:gd name="T4" fmla="*/ 0 w 133"/>
                <a:gd name="T5" fmla="*/ 0 h 228"/>
                <a:gd name="T6" fmla="*/ 66 w 133"/>
                <a:gd name="T7" fmla="*/ 67 h 228"/>
                <a:gd name="T8" fmla="*/ 133 w 133"/>
                <a:gd name="T9" fmla="*/ 0 h 228"/>
                <a:gd name="T10" fmla="*/ 133 w 133"/>
                <a:gd name="T11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228">
                  <a:moveTo>
                    <a:pt x="133" y="228"/>
                  </a:moveTo>
                  <a:lnTo>
                    <a:pt x="0" y="228"/>
                  </a:lnTo>
                  <a:lnTo>
                    <a:pt x="0" y="0"/>
                  </a:lnTo>
                  <a:lnTo>
                    <a:pt x="66" y="67"/>
                  </a:lnTo>
                  <a:lnTo>
                    <a:pt x="133" y="0"/>
                  </a:lnTo>
                  <a:lnTo>
                    <a:pt x="133" y="228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Oval 167"/>
            <p:cNvSpPr>
              <a:spLocks noChangeArrowheads="1"/>
            </p:cNvSpPr>
            <p:nvPr/>
          </p:nvSpPr>
          <p:spPr bwMode="auto">
            <a:xfrm>
              <a:off x="10541001" y="5419725"/>
              <a:ext cx="60325" cy="120650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Oval 168"/>
            <p:cNvSpPr>
              <a:spLocks noChangeArrowheads="1"/>
            </p:cNvSpPr>
            <p:nvPr/>
          </p:nvSpPr>
          <p:spPr bwMode="auto">
            <a:xfrm>
              <a:off x="10180638" y="5419725"/>
              <a:ext cx="60325" cy="120650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Oval 169"/>
            <p:cNvSpPr>
              <a:spLocks noChangeArrowheads="1"/>
            </p:cNvSpPr>
            <p:nvPr/>
          </p:nvSpPr>
          <p:spPr bwMode="auto">
            <a:xfrm>
              <a:off x="10210801" y="5254625"/>
              <a:ext cx="360363" cy="45085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70"/>
            <p:cNvSpPr/>
            <p:nvPr/>
          </p:nvSpPr>
          <p:spPr bwMode="auto">
            <a:xfrm>
              <a:off x="10225088" y="5194300"/>
              <a:ext cx="331788" cy="195263"/>
            </a:xfrm>
            <a:custGeom>
              <a:avLst/>
              <a:gdLst>
                <a:gd name="T0" fmla="*/ 88 w 88"/>
                <a:gd name="T1" fmla="*/ 28 h 52"/>
                <a:gd name="T2" fmla="*/ 44 w 88"/>
                <a:gd name="T3" fmla="*/ 52 h 52"/>
                <a:gd name="T4" fmla="*/ 0 w 88"/>
                <a:gd name="T5" fmla="*/ 28 h 52"/>
                <a:gd name="T6" fmla="*/ 44 w 88"/>
                <a:gd name="T7" fmla="*/ 0 h 52"/>
                <a:gd name="T8" fmla="*/ 88 w 88"/>
                <a:gd name="T9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52">
                  <a:moveTo>
                    <a:pt x="88" y="28"/>
                  </a:moveTo>
                  <a:cubicBezTo>
                    <a:pt x="88" y="48"/>
                    <a:pt x="64" y="52"/>
                    <a:pt x="44" y="52"/>
                  </a:cubicBezTo>
                  <a:cubicBezTo>
                    <a:pt x="24" y="52"/>
                    <a:pt x="0" y="48"/>
                    <a:pt x="0" y="28"/>
                  </a:cubicBezTo>
                  <a:cubicBezTo>
                    <a:pt x="0" y="8"/>
                    <a:pt x="20" y="0"/>
                    <a:pt x="44" y="0"/>
                  </a:cubicBezTo>
                  <a:cubicBezTo>
                    <a:pt x="68" y="0"/>
                    <a:pt x="88" y="8"/>
                    <a:pt x="88" y="28"/>
                  </a:cubicBez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/>
            <p:nvPr/>
          </p:nvSpPr>
          <p:spPr bwMode="auto">
            <a:xfrm>
              <a:off x="10210801" y="5254625"/>
              <a:ext cx="44450" cy="211138"/>
            </a:xfrm>
            <a:custGeom>
              <a:avLst/>
              <a:gdLst>
                <a:gd name="T0" fmla="*/ 12 w 12"/>
                <a:gd name="T1" fmla="*/ 20 h 56"/>
                <a:gd name="T2" fmla="*/ 0 w 12"/>
                <a:gd name="T3" fmla="*/ 56 h 56"/>
                <a:gd name="T4" fmla="*/ 0 w 12"/>
                <a:gd name="T5" fmla="*/ 28 h 56"/>
                <a:gd name="T6" fmla="*/ 8 w 12"/>
                <a:gd name="T7" fmla="*/ 0 h 56"/>
                <a:gd name="T8" fmla="*/ 12 w 12"/>
                <a:gd name="T9" fmla="*/ 2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6">
                  <a:moveTo>
                    <a:pt x="12" y="20"/>
                  </a:moveTo>
                  <a:cubicBezTo>
                    <a:pt x="12" y="35"/>
                    <a:pt x="0" y="56"/>
                    <a:pt x="0" y="56"/>
                  </a:cubicBezTo>
                  <a:cubicBezTo>
                    <a:pt x="0" y="56"/>
                    <a:pt x="0" y="43"/>
                    <a:pt x="0" y="28"/>
                  </a:cubicBezTo>
                  <a:cubicBezTo>
                    <a:pt x="0" y="13"/>
                    <a:pt x="4" y="0"/>
                    <a:pt x="8" y="0"/>
                  </a:cubicBezTo>
                  <a:cubicBezTo>
                    <a:pt x="12" y="0"/>
                    <a:pt x="12" y="5"/>
                    <a:pt x="12" y="20"/>
                  </a:cubicBez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2"/>
            <p:cNvSpPr/>
            <p:nvPr/>
          </p:nvSpPr>
          <p:spPr bwMode="auto">
            <a:xfrm>
              <a:off x="10526713" y="5254625"/>
              <a:ext cx="44450" cy="211138"/>
            </a:xfrm>
            <a:custGeom>
              <a:avLst/>
              <a:gdLst>
                <a:gd name="T0" fmla="*/ 0 w 12"/>
                <a:gd name="T1" fmla="*/ 20 h 56"/>
                <a:gd name="T2" fmla="*/ 12 w 12"/>
                <a:gd name="T3" fmla="*/ 56 h 56"/>
                <a:gd name="T4" fmla="*/ 12 w 12"/>
                <a:gd name="T5" fmla="*/ 28 h 56"/>
                <a:gd name="T6" fmla="*/ 4 w 12"/>
                <a:gd name="T7" fmla="*/ 0 h 56"/>
                <a:gd name="T8" fmla="*/ 0 w 12"/>
                <a:gd name="T9" fmla="*/ 2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6">
                  <a:moveTo>
                    <a:pt x="0" y="20"/>
                  </a:moveTo>
                  <a:cubicBezTo>
                    <a:pt x="0" y="35"/>
                    <a:pt x="12" y="56"/>
                    <a:pt x="12" y="56"/>
                  </a:cubicBezTo>
                  <a:cubicBezTo>
                    <a:pt x="12" y="56"/>
                    <a:pt x="12" y="43"/>
                    <a:pt x="12" y="28"/>
                  </a:cubicBezTo>
                  <a:cubicBezTo>
                    <a:pt x="12" y="13"/>
                    <a:pt x="8" y="0"/>
                    <a:pt x="4" y="0"/>
                  </a:cubicBezTo>
                  <a:cubicBezTo>
                    <a:pt x="0" y="0"/>
                    <a:pt x="0" y="5"/>
                    <a:pt x="0" y="20"/>
                  </a:cubicBez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3"/>
            <p:cNvSpPr/>
            <p:nvPr/>
          </p:nvSpPr>
          <p:spPr bwMode="auto">
            <a:xfrm>
              <a:off x="9955213" y="5705475"/>
              <a:ext cx="330200" cy="361950"/>
            </a:xfrm>
            <a:custGeom>
              <a:avLst/>
              <a:gdLst>
                <a:gd name="T0" fmla="*/ 0 w 88"/>
                <a:gd name="T1" fmla="*/ 96 h 96"/>
                <a:gd name="T2" fmla="*/ 48 w 88"/>
                <a:gd name="T3" fmla="*/ 16 h 96"/>
                <a:gd name="T4" fmla="*/ 88 w 88"/>
                <a:gd name="T5" fmla="*/ 0 h 96"/>
                <a:gd name="T6" fmla="*/ 88 w 88"/>
                <a:gd name="T7" fmla="*/ 96 h 96"/>
                <a:gd name="T8" fmla="*/ 0 w 88"/>
                <a:gd name="T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96">
                  <a:moveTo>
                    <a:pt x="0" y="96"/>
                  </a:moveTo>
                  <a:cubicBezTo>
                    <a:pt x="1" y="85"/>
                    <a:pt x="3" y="16"/>
                    <a:pt x="48" y="16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96"/>
                    <a:pt x="88" y="96"/>
                    <a:pt x="88" y="96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4"/>
            <p:cNvSpPr/>
            <p:nvPr/>
          </p:nvSpPr>
          <p:spPr bwMode="auto">
            <a:xfrm>
              <a:off x="10496551" y="5705475"/>
              <a:ext cx="330200" cy="361950"/>
            </a:xfrm>
            <a:custGeom>
              <a:avLst/>
              <a:gdLst>
                <a:gd name="T0" fmla="*/ 88 w 88"/>
                <a:gd name="T1" fmla="*/ 96 h 96"/>
                <a:gd name="T2" fmla="*/ 40 w 88"/>
                <a:gd name="T3" fmla="*/ 16 h 96"/>
                <a:gd name="T4" fmla="*/ 0 w 88"/>
                <a:gd name="T5" fmla="*/ 0 h 96"/>
                <a:gd name="T6" fmla="*/ 0 w 88"/>
                <a:gd name="T7" fmla="*/ 96 h 96"/>
                <a:gd name="T8" fmla="*/ 88 w 88"/>
                <a:gd name="T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8" y="96"/>
                    <a:pt x="84" y="16"/>
                    <a:pt x="4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lnTo>
                    <a:pt x="88" y="9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5"/>
            <p:cNvSpPr/>
            <p:nvPr/>
          </p:nvSpPr>
          <p:spPr bwMode="auto">
            <a:xfrm>
              <a:off x="10285413" y="5705475"/>
              <a:ext cx="211138" cy="301625"/>
            </a:xfrm>
            <a:custGeom>
              <a:avLst/>
              <a:gdLst>
                <a:gd name="T0" fmla="*/ 66 w 133"/>
                <a:gd name="T1" fmla="*/ 190 h 190"/>
                <a:gd name="T2" fmla="*/ 0 w 133"/>
                <a:gd name="T3" fmla="*/ 0 h 190"/>
                <a:gd name="T4" fmla="*/ 66 w 133"/>
                <a:gd name="T5" fmla="*/ 48 h 190"/>
                <a:gd name="T6" fmla="*/ 133 w 133"/>
                <a:gd name="T7" fmla="*/ 0 h 190"/>
                <a:gd name="T8" fmla="*/ 66 w 133"/>
                <a:gd name="T9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190">
                  <a:moveTo>
                    <a:pt x="66" y="190"/>
                  </a:moveTo>
                  <a:lnTo>
                    <a:pt x="0" y="0"/>
                  </a:lnTo>
                  <a:lnTo>
                    <a:pt x="66" y="48"/>
                  </a:lnTo>
                  <a:lnTo>
                    <a:pt x="133" y="0"/>
                  </a:lnTo>
                  <a:lnTo>
                    <a:pt x="66" y="19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6"/>
            <p:cNvSpPr/>
            <p:nvPr/>
          </p:nvSpPr>
          <p:spPr bwMode="auto">
            <a:xfrm>
              <a:off x="10631488" y="5946775"/>
              <a:ext cx="44450" cy="120650"/>
            </a:xfrm>
            <a:custGeom>
              <a:avLst/>
              <a:gdLst>
                <a:gd name="T0" fmla="*/ 28 w 28"/>
                <a:gd name="T1" fmla="*/ 0 h 76"/>
                <a:gd name="T2" fmla="*/ 0 w 28"/>
                <a:gd name="T3" fmla="*/ 76 h 76"/>
                <a:gd name="T4" fmla="*/ 28 w 28"/>
                <a:gd name="T5" fmla="*/ 76 h 76"/>
                <a:gd name="T6" fmla="*/ 28 w 28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76">
                  <a:moveTo>
                    <a:pt x="28" y="0"/>
                  </a:moveTo>
                  <a:lnTo>
                    <a:pt x="0" y="76"/>
                  </a:lnTo>
                  <a:lnTo>
                    <a:pt x="28" y="7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7"/>
            <p:cNvSpPr/>
            <p:nvPr/>
          </p:nvSpPr>
          <p:spPr bwMode="auto">
            <a:xfrm>
              <a:off x="10106026" y="5946775"/>
              <a:ext cx="44450" cy="120650"/>
            </a:xfrm>
            <a:custGeom>
              <a:avLst/>
              <a:gdLst>
                <a:gd name="T0" fmla="*/ 0 w 28"/>
                <a:gd name="T1" fmla="*/ 0 h 76"/>
                <a:gd name="T2" fmla="*/ 28 w 28"/>
                <a:gd name="T3" fmla="*/ 76 h 76"/>
                <a:gd name="T4" fmla="*/ 0 w 28"/>
                <a:gd name="T5" fmla="*/ 76 h 76"/>
                <a:gd name="T6" fmla="*/ 0 w 28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76">
                  <a:moveTo>
                    <a:pt x="0" y="0"/>
                  </a:moveTo>
                  <a:lnTo>
                    <a:pt x="28" y="76"/>
                  </a:lnTo>
                  <a:lnTo>
                    <a:pt x="0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1" name="组合 200"/>
          <p:cNvGrpSpPr/>
          <p:nvPr/>
        </p:nvGrpSpPr>
        <p:grpSpPr>
          <a:xfrm>
            <a:off x="8331201" y="3690938"/>
            <a:ext cx="812800" cy="873125"/>
            <a:chOff x="8331201" y="3690938"/>
            <a:chExt cx="812800" cy="873125"/>
          </a:xfrm>
        </p:grpSpPr>
        <p:sp>
          <p:nvSpPr>
            <p:cNvPr id="178" name="Rectangle 178"/>
            <p:cNvSpPr>
              <a:spLocks noChangeArrowheads="1"/>
            </p:cNvSpPr>
            <p:nvPr/>
          </p:nvSpPr>
          <p:spPr bwMode="auto">
            <a:xfrm>
              <a:off x="8331201" y="3811588"/>
              <a:ext cx="812800" cy="692150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Rectangle 179"/>
            <p:cNvSpPr>
              <a:spLocks noChangeArrowheads="1"/>
            </p:cNvSpPr>
            <p:nvPr/>
          </p:nvSpPr>
          <p:spPr bwMode="auto">
            <a:xfrm>
              <a:off x="8391526" y="3871913"/>
              <a:ext cx="692150" cy="571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80"/>
            <p:cNvSpPr/>
            <p:nvPr/>
          </p:nvSpPr>
          <p:spPr bwMode="auto">
            <a:xfrm>
              <a:off x="8331201" y="3690938"/>
              <a:ext cx="812800" cy="120650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81"/>
            <p:cNvSpPr/>
            <p:nvPr/>
          </p:nvSpPr>
          <p:spPr bwMode="auto">
            <a:xfrm>
              <a:off x="8331201" y="4503738"/>
              <a:ext cx="812800" cy="6032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Oval 182"/>
            <p:cNvSpPr>
              <a:spLocks noChangeArrowheads="1"/>
            </p:cNvSpPr>
            <p:nvPr/>
          </p:nvSpPr>
          <p:spPr bwMode="auto">
            <a:xfrm>
              <a:off x="8391526" y="3721100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Oval 183"/>
            <p:cNvSpPr>
              <a:spLocks noChangeArrowheads="1"/>
            </p:cNvSpPr>
            <p:nvPr/>
          </p:nvSpPr>
          <p:spPr bwMode="auto">
            <a:xfrm>
              <a:off x="8482013" y="3721100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Oval 184"/>
            <p:cNvSpPr>
              <a:spLocks noChangeArrowheads="1"/>
            </p:cNvSpPr>
            <p:nvPr/>
          </p:nvSpPr>
          <p:spPr bwMode="auto">
            <a:xfrm>
              <a:off x="8572501" y="3721100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185"/>
            <p:cNvSpPr>
              <a:spLocks noChangeArrowheads="1"/>
            </p:cNvSpPr>
            <p:nvPr/>
          </p:nvSpPr>
          <p:spPr bwMode="auto">
            <a:xfrm>
              <a:off x="8451851" y="3932238"/>
              <a:ext cx="571500" cy="12065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186"/>
            <p:cNvSpPr>
              <a:spLocks noChangeArrowheads="1"/>
            </p:cNvSpPr>
            <p:nvPr/>
          </p:nvSpPr>
          <p:spPr bwMode="auto">
            <a:xfrm>
              <a:off x="8451851" y="4081463"/>
              <a:ext cx="120650" cy="30162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187"/>
            <p:cNvSpPr>
              <a:spLocks noChangeArrowheads="1"/>
            </p:cNvSpPr>
            <p:nvPr/>
          </p:nvSpPr>
          <p:spPr bwMode="auto">
            <a:xfrm>
              <a:off x="8902701" y="4081463"/>
              <a:ext cx="120650" cy="30162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Rectangle 188"/>
            <p:cNvSpPr>
              <a:spLocks noChangeArrowheads="1"/>
            </p:cNvSpPr>
            <p:nvPr/>
          </p:nvSpPr>
          <p:spPr bwMode="auto">
            <a:xfrm>
              <a:off x="8602663" y="4081463"/>
              <a:ext cx="269875" cy="30162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05" name="文本框 204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组合 367"/>
          <p:cNvGrpSpPr/>
          <p:nvPr/>
        </p:nvGrpSpPr>
        <p:grpSpPr>
          <a:xfrm>
            <a:off x="6430963" y="3910013"/>
            <a:ext cx="901700" cy="841375"/>
            <a:chOff x="6430963" y="3910013"/>
            <a:chExt cx="901700" cy="841375"/>
          </a:xfrm>
        </p:grpSpPr>
        <p:sp>
          <p:nvSpPr>
            <p:cNvPr id="159" name="Rectangle 5"/>
            <p:cNvSpPr>
              <a:spLocks noChangeArrowheads="1"/>
            </p:cNvSpPr>
            <p:nvPr/>
          </p:nvSpPr>
          <p:spPr bwMode="auto">
            <a:xfrm>
              <a:off x="6477000" y="4572000"/>
              <a:ext cx="811213" cy="904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Rectangle 6"/>
            <p:cNvSpPr>
              <a:spLocks noChangeArrowheads="1"/>
            </p:cNvSpPr>
            <p:nvPr/>
          </p:nvSpPr>
          <p:spPr bwMode="auto">
            <a:xfrm>
              <a:off x="6477000" y="4572000"/>
              <a:ext cx="811213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7"/>
            <p:cNvSpPr>
              <a:spLocks noChangeArrowheads="1"/>
            </p:cNvSpPr>
            <p:nvPr/>
          </p:nvSpPr>
          <p:spPr bwMode="auto">
            <a:xfrm>
              <a:off x="6461125" y="3910013"/>
              <a:ext cx="841375" cy="8413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8"/>
            <p:cNvSpPr>
              <a:spLocks noChangeArrowheads="1"/>
            </p:cNvSpPr>
            <p:nvPr/>
          </p:nvSpPr>
          <p:spPr bwMode="auto">
            <a:xfrm>
              <a:off x="6551613" y="4000500"/>
              <a:ext cx="661988" cy="661988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9"/>
            <p:cNvSpPr/>
            <p:nvPr/>
          </p:nvSpPr>
          <p:spPr bwMode="auto">
            <a:xfrm>
              <a:off x="6777038" y="4135438"/>
              <a:ext cx="209550" cy="211138"/>
            </a:xfrm>
            <a:custGeom>
              <a:avLst/>
              <a:gdLst>
                <a:gd name="T0" fmla="*/ 28 w 56"/>
                <a:gd name="T1" fmla="*/ 56 h 56"/>
                <a:gd name="T2" fmla="*/ 27 w 56"/>
                <a:gd name="T3" fmla="*/ 56 h 56"/>
                <a:gd name="T4" fmla="*/ 0 w 56"/>
                <a:gd name="T5" fmla="*/ 28 h 56"/>
                <a:gd name="T6" fmla="*/ 28 w 56"/>
                <a:gd name="T7" fmla="*/ 0 h 56"/>
                <a:gd name="T8" fmla="*/ 56 w 56"/>
                <a:gd name="T9" fmla="*/ 28 h 56"/>
                <a:gd name="T10" fmla="*/ 52 w 56"/>
                <a:gd name="T11" fmla="*/ 32 h 56"/>
                <a:gd name="T12" fmla="*/ 48 w 56"/>
                <a:gd name="T13" fmla="*/ 28 h 56"/>
                <a:gd name="T14" fmla="*/ 28 w 56"/>
                <a:gd name="T15" fmla="*/ 8 h 56"/>
                <a:gd name="T16" fmla="*/ 8 w 56"/>
                <a:gd name="T17" fmla="*/ 28 h 56"/>
                <a:gd name="T18" fmla="*/ 29 w 56"/>
                <a:gd name="T19" fmla="*/ 48 h 56"/>
                <a:gd name="T20" fmla="*/ 32 w 56"/>
                <a:gd name="T21" fmla="*/ 53 h 56"/>
                <a:gd name="T22" fmla="*/ 28 w 56"/>
                <a:gd name="T2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27" y="56"/>
                    <a:pt x="27" y="56"/>
                    <a:pt x="27" y="56"/>
                  </a:cubicBezTo>
                  <a:cubicBezTo>
                    <a:pt x="18" y="54"/>
                    <a:pt x="0" y="47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3" y="0"/>
                    <a:pt x="56" y="13"/>
                    <a:pt x="56" y="28"/>
                  </a:cubicBezTo>
                  <a:cubicBezTo>
                    <a:pt x="56" y="30"/>
                    <a:pt x="54" y="32"/>
                    <a:pt x="52" y="32"/>
                  </a:cubicBezTo>
                  <a:cubicBezTo>
                    <a:pt x="50" y="32"/>
                    <a:pt x="48" y="30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ubicBezTo>
                    <a:pt x="17" y="8"/>
                    <a:pt x="8" y="17"/>
                    <a:pt x="8" y="28"/>
                  </a:cubicBezTo>
                  <a:cubicBezTo>
                    <a:pt x="8" y="44"/>
                    <a:pt x="28" y="48"/>
                    <a:pt x="29" y="48"/>
                  </a:cubicBezTo>
                  <a:cubicBezTo>
                    <a:pt x="31" y="48"/>
                    <a:pt x="32" y="50"/>
                    <a:pt x="32" y="53"/>
                  </a:cubicBezTo>
                  <a:cubicBezTo>
                    <a:pt x="32" y="55"/>
                    <a:pt x="30" y="56"/>
                    <a:pt x="28" y="56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0"/>
            <p:cNvSpPr/>
            <p:nvPr/>
          </p:nvSpPr>
          <p:spPr bwMode="auto">
            <a:xfrm>
              <a:off x="6777038" y="4316413"/>
              <a:ext cx="209550" cy="209550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4 w 56"/>
                <a:gd name="T5" fmla="*/ 24 h 56"/>
                <a:gd name="T6" fmla="*/ 8 w 56"/>
                <a:gd name="T7" fmla="*/ 28 h 56"/>
                <a:gd name="T8" fmla="*/ 28 w 56"/>
                <a:gd name="T9" fmla="*/ 48 h 56"/>
                <a:gd name="T10" fmla="*/ 48 w 56"/>
                <a:gd name="T11" fmla="*/ 28 h 56"/>
                <a:gd name="T12" fmla="*/ 27 w 56"/>
                <a:gd name="T13" fmla="*/ 8 h 56"/>
                <a:gd name="T14" fmla="*/ 24 w 56"/>
                <a:gd name="T15" fmla="*/ 3 h 56"/>
                <a:gd name="T16" fmla="*/ 29 w 56"/>
                <a:gd name="T17" fmla="*/ 0 h 56"/>
                <a:gd name="T18" fmla="*/ 56 w 56"/>
                <a:gd name="T19" fmla="*/ 28 h 56"/>
                <a:gd name="T20" fmla="*/ 28 w 56"/>
                <a:gd name="T2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26"/>
                    <a:pt x="2" y="24"/>
                    <a:pt x="4" y="24"/>
                  </a:cubicBezTo>
                  <a:cubicBezTo>
                    <a:pt x="6" y="24"/>
                    <a:pt x="8" y="26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3"/>
                    <a:pt x="28" y="8"/>
                    <a:pt x="27" y="8"/>
                  </a:cubicBezTo>
                  <a:cubicBezTo>
                    <a:pt x="25" y="7"/>
                    <a:pt x="24" y="5"/>
                    <a:pt x="24" y="3"/>
                  </a:cubicBezTo>
                  <a:cubicBezTo>
                    <a:pt x="25" y="1"/>
                    <a:pt x="27" y="0"/>
                    <a:pt x="29" y="0"/>
                  </a:cubicBezTo>
                  <a:cubicBezTo>
                    <a:pt x="30" y="0"/>
                    <a:pt x="56" y="6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1"/>
            <p:cNvSpPr/>
            <p:nvPr/>
          </p:nvSpPr>
          <p:spPr bwMode="auto">
            <a:xfrm>
              <a:off x="6867525" y="4105275"/>
              <a:ext cx="30163" cy="450850"/>
            </a:xfrm>
            <a:custGeom>
              <a:avLst/>
              <a:gdLst>
                <a:gd name="T0" fmla="*/ 4 w 8"/>
                <a:gd name="T1" fmla="*/ 120 h 120"/>
                <a:gd name="T2" fmla="*/ 0 w 8"/>
                <a:gd name="T3" fmla="*/ 116 h 120"/>
                <a:gd name="T4" fmla="*/ 0 w 8"/>
                <a:gd name="T5" fmla="*/ 4 h 120"/>
                <a:gd name="T6" fmla="*/ 4 w 8"/>
                <a:gd name="T7" fmla="*/ 0 h 120"/>
                <a:gd name="T8" fmla="*/ 8 w 8"/>
                <a:gd name="T9" fmla="*/ 4 h 120"/>
                <a:gd name="T10" fmla="*/ 8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2" y="120"/>
                    <a:pt x="0" y="118"/>
                    <a:pt x="0" y="11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8" y="118"/>
                    <a:pt x="6" y="120"/>
                    <a:pt x="4" y="120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2"/>
            <p:cNvSpPr>
              <a:spLocks noEditPoints="1"/>
            </p:cNvSpPr>
            <p:nvPr/>
          </p:nvSpPr>
          <p:spPr bwMode="auto">
            <a:xfrm>
              <a:off x="6477000" y="4632325"/>
              <a:ext cx="811213" cy="30163"/>
            </a:xfrm>
            <a:custGeom>
              <a:avLst/>
              <a:gdLst>
                <a:gd name="T0" fmla="*/ 30 w 216"/>
                <a:gd name="T1" fmla="*/ 0 h 8"/>
                <a:gd name="T2" fmla="*/ 0 w 216"/>
                <a:gd name="T3" fmla="*/ 0 h 8"/>
                <a:gd name="T4" fmla="*/ 0 w 216"/>
                <a:gd name="T5" fmla="*/ 8 h 8"/>
                <a:gd name="T6" fmla="*/ 39 w 216"/>
                <a:gd name="T7" fmla="*/ 8 h 8"/>
                <a:gd name="T8" fmla="*/ 30 w 216"/>
                <a:gd name="T9" fmla="*/ 0 h 8"/>
                <a:gd name="T10" fmla="*/ 216 w 216"/>
                <a:gd name="T11" fmla="*/ 0 h 8"/>
                <a:gd name="T12" fmla="*/ 186 w 216"/>
                <a:gd name="T13" fmla="*/ 0 h 8"/>
                <a:gd name="T14" fmla="*/ 177 w 216"/>
                <a:gd name="T15" fmla="*/ 8 h 8"/>
                <a:gd name="T16" fmla="*/ 216 w 216"/>
                <a:gd name="T17" fmla="*/ 8 h 8"/>
                <a:gd name="T18" fmla="*/ 216 w 216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8">
                  <a:moveTo>
                    <a:pt x="3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6" y="5"/>
                    <a:pt x="33" y="3"/>
                    <a:pt x="30" y="0"/>
                  </a:cubicBezTo>
                  <a:moveTo>
                    <a:pt x="216" y="0"/>
                  </a:moveTo>
                  <a:cubicBezTo>
                    <a:pt x="186" y="0"/>
                    <a:pt x="186" y="0"/>
                    <a:pt x="186" y="0"/>
                  </a:cubicBezTo>
                  <a:cubicBezTo>
                    <a:pt x="183" y="3"/>
                    <a:pt x="180" y="5"/>
                    <a:pt x="177" y="8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3"/>
            <p:cNvSpPr>
              <a:spLocks noEditPoints="1"/>
            </p:cNvSpPr>
            <p:nvPr/>
          </p:nvSpPr>
          <p:spPr bwMode="auto">
            <a:xfrm>
              <a:off x="6589713" y="4632325"/>
              <a:ext cx="585788" cy="30163"/>
            </a:xfrm>
            <a:custGeom>
              <a:avLst/>
              <a:gdLst>
                <a:gd name="T0" fmla="*/ 41 w 156"/>
                <a:gd name="T1" fmla="*/ 0 h 8"/>
                <a:gd name="T2" fmla="*/ 0 w 156"/>
                <a:gd name="T3" fmla="*/ 0 h 8"/>
                <a:gd name="T4" fmla="*/ 9 w 156"/>
                <a:gd name="T5" fmla="*/ 8 h 8"/>
                <a:gd name="T6" fmla="*/ 78 w 156"/>
                <a:gd name="T7" fmla="*/ 8 h 8"/>
                <a:gd name="T8" fmla="*/ 41 w 156"/>
                <a:gd name="T9" fmla="*/ 0 h 8"/>
                <a:gd name="T10" fmla="*/ 156 w 156"/>
                <a:gd name="T11" fmla="*/ 0 h 8"/>
                <a:gd name="T12" fmla="*/ 115 w 156"/>
                <a:gd name="T13" fmla="*/ 0 h 8"/>
                <a:gd name="T14" fmla="*/ 78 w 156"/>
                <a:gd name="T15" fmla="*/ 8 h 8"/>
                <a:gd name="T16" fmla="*/ 147 w 156"/>
                <a:gd name="T17" fmla="*/ 8 h 8"/>
                <a:gd name="T18" fmla="*/ 156 w 156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8">
                  <a:moveTo>
                    <a:pt x="4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6" y="5"/>
                    <a:pt x="9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65" y="8"/>
                    <a:pt x="52" y="5"/>
                    <a:pt x="41" y="0"/>
                  </a:cubicBezTo>
                  <a:moveTo>
                    <a:pt x="156" y="0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104" y="5"/>
                    <a:pt x="91" y="8"/>
                    <a:pt x="78" y="8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50" y="5"/>
                    <a:pt x="153" y="3"/>
                    <a:pt x="156" y="0"/>
                  </a:cubicBezTo>
                </a:path>
              </a:pathLst>
            </a:custGeom>
            <a:solidFill>
              <a:srgbClr val="D0A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4"/>
            <p:cNvSpPr/>
            <p:nvPr/>
          </p:nvSpPr>
          <p:spPr bwMode="auto">
            <a:xfrm>
              <a:off x="6743700" y="4632325"/>
              <a:ext cx="277813" cy="30163"/>
            </a:xfrm>
            <a:custGeom>
              <a:avLst/>
              <a:gdLst>
                <a:gd name="T0" fmla="*/ 74 w 74"/>
                <a:gd name="T1" fmla="*/ 0 h 8"/>
                <a:gd name="T2" fmla="*/ 0 w 74"/>
                <a:gd name="T3" fmla="*/ 0 h 8"/>
                <a:gd name="T4" fmla="*/ 37 w 74"/>
                <a:gd name="T5" fmla="*/ 8 h 8"/>
                <a:gd name="T6" fmla="*/ 37 w 74"/>
                <a:gd name="T7" fmla="*/ 8 h 8"/>
                <a:gd name="T8" fmla="*/ 74 w 7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8">
                  <a:moveTo>
                    <a:pt x="7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5"/>
                    <a:pt x="24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50" y="8"/>
                    <a:pt x="63" y="5"/>
                    <a:pt x="74" y="0"/>
                  </a:cubicBezTo>
                </a:path>
              </a:pathLst>
            </a:custGeom>
            <a:solidFill>
              <a:srgbClr val="C49E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Oval 15"/>
            <p:cNvSpPr>
              <a:spLocks noChangeArrowheads="1"/>
            </p:cNvSpPr>
            <p:nvPr/>
          </p:nvSpPr>
          <p:spPr bwMode="auto">
            <a:xfrm>
              <a:off x="6430963" y="4572000"/>
              <a:ext cx="90488" cy="9048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Oval 16"/>
            <p:cNvSpPr>
              <a:spLocks noChangeArrowheads="1"/>
            </p:cNvSpPr>
            <p:nvPr/>
          </p:nvSpPr>
          <p:spPr bwMode="auto">
            <a:xfrm>
              <a:off x="7242175" y="4572000"/>
              <a:ext cx="90488" cy="9048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74" name="组合 373"/>
          <p:cNvGrpSpPr/>
          <p:nvPr/>
        </p:nvGrpSpPr>
        <p:grpSpPr>
          <a:xfrm>
            <a:off x="9844088" y="5202238"/>
            <a:ext cx="690563" cy="963612"/>
            <a:chOff x="9844088" y="5202238"/>
            <a:chExt cx="690563" cy="963612"/>
          </a:xfrm>
        </p:grpSpPr>
        <p:sp>
          <p:nvSpPr>
            <p:cNvPr id="171" name="Freeform 17"/>
            <p:cNvSpPr/>
            <p:nvPr/>
          </p:nvSpPr>
          <p:spPr bwMode="auto">
            <a:xfrm>
              <a:off x="9844088" y="5232400"/>
              <a:ext cx="690563" cy="933450"/>
            </a:xfrm>
            <a:custGeom>
              <a:avLst/>
              <a:gdLst>
                <a:gd name="T0" fmla="*/ 184 w 184"/>
                <a:gd name="T1" fmla="*/ 8 h 248"/>
                <a:gd name="T2" fmla="*/ 176 w 184"/>
                <a:gd name="T3" fmla="*/ 0 h 248"/>
                <a:gd name="T4" fmla="*/ 8 w 184"/>
                <a:gd name="T5" fmla="*/ 0 h 248"/>
                <a:gd name="T6" fmla="*/ 0 w 184"/>
                <a:gd name="T7" fmla="*/ 8 h 248"/>
                <a:gd name="T8" fmla="*/ 0 w 184"/>
                <a:gd name="T9" fmla="*/ 240 h 248"/>
                <a:gd name="T10" fmla="*/ 8 w 184"/>
                <a:gd name="T11" fmla="*/ 248 h 248"/>
                <a:gd name="T12" fmla="*/ 176 w 184"/>
                <a:gd name="T13" fmla="*/ 248 h 248"/>
                <a:gd name="T14" fmla="*/ 184 w 184"/>
                <a:gd name="T15" fmla="*/ 240 h 248"/>
                <a:gd name="T16" fmla="*/ 184 w 184"/>
                <a:gd name="T17" fmla="*/ 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248">
                  <a:moveTo>
                    <a:pt x="184" y="8"/>
                  </a:moveTo>
                  <a:cubicBezTo>
                    <a:pt x="184" y="4"/>
                    <a:pt x="180" y="0"/>
                    <a:pt x="17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0" y="244"/>
                    <a:pt x="4" y="248"/>
                    <a:pt x="8" y="248"/>
                  </a:cubicBezTo>
                  <a:cubicBezTo>
                    <a:pt x="176" y="248"/>
                    <a:pt x="176" y="248"/>
                    <a:pt x="176" y="248"/>
                  </a:cubicBezTo>
                  <a:cubicBezTo>
                    <a:pt x="180" y="248"/>
                    <a:pt x="184" y="244"/>
                    <a:pt x="184" y="240"/>
                  </a:cubicBezTo>
                  <a:lnTo>
                    <a:pt x="184" y="8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8"/>
            <p:cNvSpPr/>
            <p:nvPr/>
          </p:nvSpPr>
          <p:spPr bwMode="auto">
            <a:xfrm>
              <a:off x="9844088" y="5202238"/>
              <a:ext cx="690563" cy="933450"/>
            </a:xfrm>
            <a:custGeom>
              <a:avLst/>
              <a:gdLst>
                <a:gd name="T0" fmla="*/ 184 w 184"/>
                <a:gd name="T1" fmla="*/ 8 h 248"/>
                <a:gd name="T2" fmla="*/ 176 w 184"/>
                <a:gd name="T3" fmla="*/ 0 h 248"/>
                <a:gd name="T4" fmla="*/ 8 w 184"/>
                <a:gd name="T5" fmla="*/ 0 h 248"/>
                <a:gd name="T6" fmla="*/ 0 w 184"/>
                <a:gd name="T7" fmla="*/ 8 h 248"/>
                <a:gd name="T8" fmla="*/ 0 w 184"/>
                <a:gd name="T9" fmla="*/ 240 h 248"/>
                <a:gd name="T10" fmla="*/ 8 w 184"/>
                <a:gd name="T11" fmla="*/ 248 h 248"/>
                <a:gd name="T12" fmla="*/ 176 w 184"/>
                <a:gd name="T13" fmla="*/ 248 h 248"/>
                <a:gd name="T14" fmla="*/ 184 w 184"/>
                <a:gd name="T15" fmla="*/ 240 h 248"/>
                <a:gd name="T16" fmla="*/ 184 w 184"/>
                <a:gd name="T17" fmla="*/ 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248">
                  <a:moveTo>
                    <a:pt x="184" y="8"/>
                  </a:moveTo>
                  <a:cubicBezTo>
                    <a:pt x="184" y="4"/>
                    <a:pt x="180" y="0"/>
                    <a:pt x="17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0" y="244"/>
                    <a:pt x="4" y="248"/>
                    <a:pt x="8" y="248"/>
                  </a:cubicBezTo>
                  <a:cubicBezTo>
                    <a:pt x="176" y="248"/>
                    <a:pt x="176" y="248"/>
                    <a:pt x="176" y="248"/>
                  </a:cubicBezTo>
                  <a:cubicBezTo>
                    <a:pt x="180" y="248"/>
                    <a:pt x="184" y="244"/>
                    <a:pt x="184" y="240"/>
                  </a:cubicBezTo>
                  <a:lnTo>
                    <a:pt x="184" y="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9"/>
            <p:cNvSpPr/>
            <p:nvPr/>
          </p:nvSpPr>
          <p:spPr bwMode="auto">
            <a:xfrm>
              <a:off x="9844088" y="5202238"/>
              <a:ext cx="690563" cy="150813"/>
            </a:xfrm>
            <a:custGeom>
              <a:avLst/>
              <a:gdLst>
                <a:gd name="T0" fmla="*/ 184 w 184"/>
                <a:gd name="T1" fmla="*/ 8 h 40"/>
                <a:gd name="T2" fmla="*/ 176 w 184"/>
                <a:gd name="T3" fmla="*/ 0 h 40"/>
                <a:gd name="T4" fmla="*/ 8 w 184"/>
                <a:gd name="T5" fmla="*/ 0 h 40"/>
                <a:gd name="T6" fmla="*/ 0 w 184"/>
                <a:gd name="T7" fmla="*/ 8 h 40"/>
                <a:gd name="T8" fmla="*/ 8 w 184"/>
                <a:gd name="T9" fmla="*/ 40 h 40"/>
                <a:gd name="T10" fmla="*/ 176 w 184"/>
                <a:gd name="T11" fmla="*/ 40 h 40"/>
                <a:gd name="T12" fmla="*/ 184 w 184"/>
                <a:gd name="T13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40">
                  <a:moveTo>
                    <a:pt x="184" y="8"/>
                  </a:moveTo>
                  <a:cubicBezTo>
                    <a:pt x="184" y="4"/>
                    <a:pt x="180" y="0"/>
                    <a:pt x="17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76" y="40"/>
                    <a:pt x="176" y="40"/>
                    <a:pt x="176" y="40"/>
                  </a:cubicBezTo>
                  <a:lnTo>
                    <a:pt x="184" y="8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20"/>
            <p:cNvSpPr/>
            <p:nvPr/>
          </p:nvSpPr>
          <p:spPr bwMode="auto">
            <a:xfrm>
              <a:off x="9844088" y="5202238"/>
              <a:ext cx="690563" cy="120650"/>
            </a:xfrm>
            <a:custGeom>
              <a:avLst/>
              <a:gdLst>
                <a:gd name="T0" fmla="*/ 184 w 184"/>
                <a:gd name="T1" fmla="*/ 8 h 32"/>
                <a:gd name="T2" fmla="*/ 176 w 184"/>
                <a:gd name="T3" fmla="*/ 0 h 32"/>
                <a:gd name="T4" fmla="*/ 8 w 184"/>
                <a:gd name="T5" fmla="*/ 0 h 32"/>
                <a:gd name="T6" fmla="*/ 0 w 184"/>
                <a:gd name="T7" fmla="*/ 8 h 32"/>
                <a:gd name="T8" fmla="*/ 16 w 184"/>
                <a:gd name="T9" fmla="*/ 32 h 32"/>
                <a:gd name="T10" fmla="*/ 168 w 184"/>
                <a:gd name="T11" fmla="*/ 32 h 32"/>
                <a:gd name="T12" fmla="*/ 184 w 184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32">
                  <a:moveTo>
                    <a:pt x="184" y="8"/>
                  </a:moveTo>
                  <a:cubicBezTo>
                    <a:pt x="184" y="4"/>
                    <a:pt x="180" y="0"/>
                    <a:pt x="17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8" y="32"/>
                    <a:pt x="168" y="32"/>
                    <a:pt x="168" y="32"/>
                  </a:cubicBezTo>
                  <a:lnTo>
                    <a:pt x="184" y="8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21"/>
            <p:cNvSpPr>
              <a:spLocks noChangeArrowheads="1"/>
            </p:cNvSpPr>
            <p:nvPr/>
          </p:nvSpPr>
          <p:spPr bwMode="auto">
            <a:xfrm>
              <a:off x="10144125" y="5322888"/>
              <a:ext cx="30163" cy="150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22"/>
            <p:cNvSpPr>
              <a:spLocks noChangeArrowheads="1"/>
            </p:cNvSpPr>
            <p:nvPr/>
          </p:nvSpPr>
          <p:spPr bwMode="auto">
            <a:xfrm>
              <a:off x="10204450" y="5322888"/>
              <a:ext cx="30163" cy="150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Oval 23"/>
            <p:cNvSpPr>
              <a:spLocks noChangeArrowheads="1"/>
            </p:cNvSpPr>
            <p:nvPr/>
          </p:nvSpPr>
          <p:spPr bwMode="auto">
            <a:xfrm>
              <a:off x="10129838" y="5413375"/>
              <a:ext cx="119063" cy="120650"/>
            </a:xfrm>
            <a:prstGeom prst="ellipse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Oval 24"/>
            <p:cNvSpPr>
              <a:spLocks noChangeArrowheads="1"/>
            </p:cNvSpPr>
            <p:nvPr/>
          </p:nvSpPr>
          <p:spPr bwMode="auto">
            <a:xfrm>
              <a:off x="10158413" y="5443538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Rectangle 25"/>
            <p:cNvSpPr>
              <a:spLocks noChangeArrowheads="1"/>
            </p:cNvSpPr>
            <p:nvPr/>
          </p:nvSpPr>
          <p:spPr bwMode="auto">
            <a:xfrm>
              <a:off x="10023475" y="5864225"/>
              <a:ext cx="331788" cy="301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Rectangle 26"/>
            <p:cNvSpPr>
              <a:spLocks noChangeArrowheads="1"/>
            </p:cNvSpPr>
            <p:nvPr/>
          </p:nvSpPr>
          <p:spPr bwMode="auto">
            <a:xfrm>
              <a:off x="10023475" y="5924550"/>
              <a:ext cx="331788" cy="301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Rectangle 27"/>
            <p:cNvSpPr>
              <a:spLocks noChangeArrowheads="1"/>
            </p:cNvSpPr>
            <p:nvPr/>
          </p:nvSpPr>
          <p:spPr bwMode="auto">
            <a:xfrm>
              <a:off x="10023475" y="5984875"/>
              <a:ext cx="331788" cy="301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3" name="组合 362"/>
          <p:cNvGrpSpPr/>
          <p:nvPr/>
        </p:nvGrpSpPr>
        <p:grpSpPr>
          <a:xfrm>
            <a:off x="4806950" y="2316163"/>
            <a:ext cx="842963" cy="842963"/>
            <a:chOff x="4806950" y="2316163"/>
            <a:chExt cx="842963" cy="842963"/>
          </a:xfrm>
        </p:grpSpPr>
        <p:sp>
          <p:nvSpPr>
            <p:cNvPr id="182" name="Freeform 28"/>
            <p:cNvSpPr/>
            <p:nvPr/>
          </p:nvSpPr>
          <p:spPr bwMode="auto">
            <a:xfrm>
              <a:off x="4806950" y="2316163"/>
              <a:ext cx="842963" cy="842963"/>
            </a:xfrm>
            <a:custGeom>
              <a:avLst/>
              <a:gdLst>
                <a:gd name="T0" fmla="*/ 224 w 224"/>
                <a:gd name="T1" fmla="*/ 200 h 224"/>
                <a:gd name="T2" fmla="*/ 200 w 224"/>
                <a:gd name="T3" fmla="*/ 224 h 224"/>
                <a:gd name="T4" fmla="*/ 24 w 224"/>
                <a:gd name="T5" fmla="*/ 224 h 224"/>
                <a:gd name="T6" fmla="*/ 0 w 224"/>
                <a:gd name="T7" fmla="*/ 200 h 224"/>
                <a:gd name="T8" fmla="*/ 0 w 224"/>
                <a:gd name="T9" fmla="*/ 24 h 224"/>
                <a:gd name="T10" fmla="*/ 24 w 224"/>
                <a:gd name="T11" fmla="*/ 0 h 224"/>
                <a:gd name="T12" fmla="*/ 200 w 224"/>
                <a:gd name="T13" fmla="*/ 0 h 224"/>
                <a:gd name="T14" fmla="*/ 224 w 224"/>
                <a:gd name="T15" fmla="*/ 24 h 224"/>
                <a:gd name="T16" fmla="*/ 224 w 224"/>
                <a:gd name="T17" fmla="*/ 20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224">
                  <a:moveTo>
                    <a:pt x="224" y="200"/>
                  </a:moveTo>
                  <a:cubicBezTo>
                    <a:pt x="224" y="213"/>
                    <a:pt x="213" y="224"/>
                    <a:pt x="200" y="224"/>
                  </a:cubicBezTo>
                  <a:cubicBezTo>
                    <a:pt x="24" y="224"/>
                    <a:pt x="24" y="224"/>
                    <a:pt x="24" y="224"/>
                  </a:cubicBezTo>
                  <a:cubicBezTo>
                    <a:pt x="11" y="224"/>
                    <a:pt x="0" y="213"/>
                    <a:pt x="0" y="20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13" y="0"/>
                    <a:pt x="224" y="11"/>
                    <a:pt x="224" y="24"/>
                  </a:cubicBezTo>
                  <a:lnTo>
                    <a:pt x="224" y="200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29"/>
            <p:cNvSpPr/>
            <p:nvPr/>
          </p:nvSpPr>
          <p:spPr bwMode="auto">
            <a:xfrm>
              <a:off x="4867275" y="2376488"/>
              <a:ext cx="722313" cy="722313"/>
            </a:xfrm>
            <a:custGeom>
              <a:avLst/>
              <a:gdLst>
                <a:gd name="T0" fmla="*/ 192 w 192"/>
                <a:gd name="T1" fmla="*/ 184 h 192"/>
                <a:gd name="T2" fmla="*/ 184 w 192"/>
                <a:gd name="T3" fmla="*/ 192 h 192"/>
                <a:gd name="T4" fmla="*/ 8 w 192"/>
                <a:gd name="T5" fmla="*/ 192 h 192"/>
                <a:gd name="T6" fmla="*/ 0 w 192"/>
                <a:gd name="T7" fmla="*/ 184 h 192"/>
                <a:gd name="T8" fmla="*/ 0 w 192"/>
                <a:gd name="T9" fmla="*/ 8 h 192"/>
                <a:gd name="T10" fmla="*/ 8 w 192"/>
                <a:gd name="T11" fmla="*/ 0 h 192"/>
                <a:gd name="T12" fmla="*/ 184 w 192"/>
                <a:gd name="T13" fmla="*/ 0 h 192"/>
                <a:gd name="T14" fmla="*/ 192 w 192"/>
                <a:gd name="T15" fmla="*/ 8 h 192"/>
                <a:gd name="T16" fmla="*/ 192 w 192"/>
                <a:gd name="T17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192">
                  <a:moveTo>
                    <a:pt x="192" y="184"/>
                  </a:moveTo>
                  <a:cubicBezTo>
                    <a:pt x="192" y="188"/>
                    <a:pt x="188" y="192"/>
                    <a:pt x="184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4" y="192"/>
                    <a:pt x="0" y="188"/>
                    <a:pt x="0" y="18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8" y="0"/>
                    <a:pt x="192" y="4"/>
                    <a:pt x="192" y="8"/>
                  </a:cubicBezTo>
                  <a:lnTo>
                    <a:pt x="192" y="18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30"/>
            <p:cNvSpPr>
              <a:spLocks noChangeArrowheads="1"/>
            </p:cNvSpPr>
            <p:nvPr/>
          </p:nvSpPr>
          <p:spPr bwMode="auto">
            <a:xfrm>
              <a:off x="4927600" y="2436813"/>
              <a:ext cx="211138" cy="21113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31"/>
            <p:cNvSpPr>
              <a:spLocks noChangeArrowheads="1"/>
            </p:cNvSpPr>
            <p:nvPr/>
          </p:nvSpPr>
          <p:spPr bwMode="auto">
            <a:xfrm>
              <a:off x="4957763" y="2466975"/>
              <a:ext cx="150813" cy="1508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32"/>
            <p:cNvSpPr>
              <a:spLocks noChangeArrowheads="1"/>
            </p:cNvSpPr>
            <p:nvPr/>
          </p:nvSpPr>
          <p:spPr bwMode="auto">
            <a:xfrm>
              <a:off x="4987925" y="2497138"/>
              <a:ext cx="90488" cy="904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33"/>
            <p:cNvSpPr>
              <a:spLocks noChangeArrowheads="1"/>
            </p:cNvSpPr>
            <p:nvPr/>
          </p:nvSpPr>
          <p:spPr bwMode="auto">
            <a:xfrm>
              <a:off x="5318125" y="2436813"/>
              <a:ext cx="211138" cy="21113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Rectangle 34"/>
            <p:cNvSpPr>
              <a:spLocks noChangeArrowheads="1"/>
            </p:cNvSpPr>
            <p:nvPr/>
          </p:nvSpPr>
          <p:spPr bwMode="auto">
            <a:xfrm>
              <a:off x="5348288" y="2466975"/>
              <a:ext cx="150813" cy="1508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35"/>
            <p:cNvSpPr>
              <a:spLocks noChangeArrowheads="1"/>
            </p:cNvSpPr>
            <p:nvPr/>
          </p:nvSpPr>
          <p:spPr bwMode="auto">
            <a:xfrm>
              <a:off x="5378450" y="2497138"/>
              <a:ext cx="90488" cy="904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Rectangle 36"/>
            <p:cNvSpPr>
              <a:spLocks noChangeArrowheads="1"/>
            </p:cNvSpPr>
            <p:nvPr/>
          </p:nvSpPr>
          <p:spPr bwMode="auto">
            <a:xfrm>
              <a:off x="4927600" y="2827338"/>
              <a:ext cx="211138" cy="21113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Rectangle 37"/>
            <p:cNvSpPr>
              <a:spLocks noChangeArrowheads="1"/>
            </p:cNvSpPr>
            <p:nvPr/>
          </p:nvSpPr>
          <p:spPr bwMode="auto">
            <a:xfrm>
              <a:off x="4957763" y="2857500"/>
              <a:ext cx="150813" cy="1508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Rectangle 38"/>
            <p:cNvSpPr>
              <a:spLocks noChangeArrowheads="1"/>
            </p:cNvSpPr>
            <p:nvPr/>
          </p:nvSpPr>
          <p:spPr bwMode="auto">
            <a:xfrm>
              <a:off x="4987925" y="2887663"/>
              <a:ext cx="90488" cy="904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Rectangle 39"/>
            <p:cNvSpPr>
              <a:spLocks noChangeArrowheads="1"/>
            </p:cNvSpPr>
            <p:nvPr/>
          </p:nvSpPr>
          <p:spPr bwMode="auto">
            <a:xfrm>
              <a:off x="4927600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Rectangle 40"/>
            <p:cNvSpPr>
              <a:spLocks noChangeArrowheads="1"/>
            </p:cNvSpPr>
            <p:nvPr/>
          </p:nvSpPr>
          <p:spPr bwMode="auto">
            <a:xfrm>
              <a:off x="4987925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Rectangle 41"/>
            <p:cNvSpPr>
              <a:spLocks noChangeArrowheads="1"/>
            </p:cNvSpPr>
            <p:nvPr/>
          </p:nvSpPr>
          <p:spPr bwMode="auto">
            <a:xfrm>
              <a:off x="4927600" y="2736850"/>
              <a:ext cx="3016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Rectangle 42"/>
            <p:cNvSpPr>
              <a:spLocks noChangeArrowheads="1"/>
            </p:cNvSpPr>
            <p:nvPr/>
          </p:nvSpPr>
          <p:spPr bwMode="auto">
            <a:xfrm>
              <a:off x="5048250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Rectangle 43"/>
            <p:cNvSpPr>
              <a:spLocks noChangeArrowheads="1"/>
            </p:cNvSpPr>
            <p:nvPr/>
          </p:nvSpPr>
          <p:spPr bwMode="auto">
            <a:xfrm>
              <a:off x="5138738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Rectangle 44"/>
            <p:cNvSpPr>
              <a:spLocks noChangeArrowheads="1"/>
            </p:cNvSpPr>
            <p:nvPr/>
          </p:nvSpPr>
          <p:spPr bwMode="auto">
            <a:xfrm>
              <a:off x="5287963" y="276701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Rectangle 45"/>
            <p:cNvSpPr>
              <a:spLocks noChangeArrowheads="1"/>
            </p:cNvSpPr>
            <p:nvPr/>
          </p:nvSpPr>
          <p:spPr bwMode="auto">
            <a:xfrm>
              <a:off x="5378450" y="282733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Rectangle 46"/>
            <p:cNvSpPr>
              <a:spLocks noChangeArrowheads="1"/>
            </p:cNvSpPr>
            <p:nvPr/>
          </p:nvSpPr>
          <p:spPr bwMode="auto">
            <a:xfrm>
              <a:off x="5468938" y="285750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Rectangle 47"/>
            <p:cNvSpPr>
              <a:spLocks noChangeArrowheads="1"/>
            </p:cNvSpPr>
            <p:nvPr/>
          </p:nvSpPr>
          <p:spPr bwMode="auto">
            <a:xfrm>
              <a:off x="5499100" y="288766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Rectangle 48"/>
            <p:cNvSpPr>
              <a:spLocks noChangeArrowheads="1"/>
            </p:cNvSpPr>
            <p:nvPr/>
          </p:nvSpPr>
          <p:spPr bwMode="auto">
            <a:xfrm>
              <a:off x="5499100" y="294798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49"/>
            <p:cNvSpPr>
              <a:spLocks noChangeArrowheads="1"/>
            </p:cNvSpPr>
            <p:nvPr/>
          </p:nvSpPr>
          <p:spPr bwMode="auto">
            <a:xfrm>
              <a:off x="5468938" y="2917825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Rectangle 50"/>
            <p:cNvSpPr>
              <a:spLocks noChangeArrowheads="1"/>
            </p:cNvSpPr>
            <p:nvPr/>
          </p:nvSpPr>
          <p:spPr bwMode="auto">
            <a:xfrm>
              <a:off x="5287963" y="2978150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Rectangle 51"/>
            <p:cNvSpPr>
              <a:spLocks noChangeArrowheads="1"/>
            </p:cNvSpPr>
            <p:nvPr/>
          </p:nvSpPr>
          <p:spPr bwMode="auto">
            <a:xfrm>
              <a:off x="5499100" y="300831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Rectangle 52"/>
            <p:cNvSpPr>
              <a:spLocks noChangeArrowheads="1"/>
            </p:cNvSpPr>
            <p:nvPr/>
          </p:nvSpPr>
          <p:spPr bwMode="auto">
            <a:xfrm>
              <a:off x="5408613" y="2917825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Rectangle 53"/>
            <p:cNvSpPr>
              <a:spLocks noChangeArrowheads="1"/>
            </p:cNvSpPr>
            <p:nvPr/>
          </p:nvSpPr>
          <p:spPr bwMode="auto">
            <a:xfrm>
              <a:off x="5287963" y="288766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Rectangle 54"/>
            <p:cNvSpPr>
              <a:spLocks noChangeArrowheads="1"/>
            </p:cNvSpPr>
            <p:nvPr/>
          </p:nvSpPr>
          <p:spPr bwMode="auto">
            <a:xfrm>
              <a:off x="5438775" y="2978150"/>
              <a:ext cx="3016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Rectangle 55"/>
            <p:cNvSpPr>
              <a:spLocks noChangeArrowheads="1"/>
            </p:cNvSpPr>
            <p:nvPr/>
          </p:nvSpPr>
          <p:spPr bwMode="auto">
            <a:xfrm>
              <a:off x="5199063" y="288766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Rectangle 56"/>
            <p:cNvSpPr>
              <a:spLocks noChangeArrowheads="1"/>
            </p:cNvSpPr>
            <p:nvPr/>
          </p:nvSpPr>
          <p:spPr bwMode="auto">
            <a:xfrm>
              <a:off x="5287963" y="294798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Rectangle 57"/>
            <p:cNvSpPr>
              <a:spLocks noChangeArrowheads="1"/>
            </p:cNvSpPr>
            <p:nvPr/>
          </p:nvSpPr>
          <p:spPr bwMode="auto">
            <a:xfrm>
              <a:off x="5348288" y="29479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Rectangle 58"/>
            <p:cNvSpPr>
              <a:spLocks noChangeArrowheads="1"/>
            </p:cNvSpPr>
            <p:nvPr/>
          </p:nvSpPr>
          <p:spPr bwMode="auto">
            <a:xfrm>
              <a:off x="5229225" y="2917825"/>
              <a:ext cx="5873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Rectangle 59"/>
            <p:cNvSpPr>
              <a:spLocks noChangeArrowheads="1"/>
            </p:cNvSpPr>
            <p:nvPr/>
          </p:nvSpPr>
          <p:spPr bwMode="auto">
            <a:xfrm>
              <a:off x="5168900" y="2917825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Rectangle 60"/>
            <p:cNvSpPr>
              <a:spLocks noChangeArrowheads="1"/>
            </p:cNvSpPr>
            <p:nvPr/>
          </p:nvSpPr>
          <p:spPr bwMode="auto">
            <a:xfrm>
              <a:off x="5199063" y="294798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Rectangle 61"/>
            <p:cNvSpPr>
              <a:spLocks noChangeArrowheads="1"/>
            </p:cNvSpPr>
            <p:nvPr/>
          </p:nvSpPr>
          <p:spPr bwMode="auto">
            <a:xfrm>
              <a:off x="5318125" y="300831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Rectangle 62"/>
            <p:cNvSpPr>
              <a:spLocks noChangeArrowheads="1"/>
            </p:cNvSpPr>
            <p:nvPr/>
          </p:nvSpPr>
          <p:spPr bwMode="auto">
            <a:xfrm>
              <a:off x="5378450" y="297815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Rectangle 63"/>
            <p:cNvSpPr>
              <a:spLocks noChangeArrowheads="1"/>
            </p:cNvSpPr>
            <p:nvPr/>
          </p:nvSpPr>
          <p:spPr bwMode="auto">
            <a:xfrm>
              <a:off x="5408613" y="300831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Rectangle 64"/>
            <p:cNvSpPr>
              <a:spLocks noChangeArrowheads="1"/>
            </p:cNvSpPr>
            <p:nvPr/>
          </p:nvSpPr>
          <p:spPr bwMode="auto">
            <a:xfrm>
              <a:off x="5259388" y="2978150"/>
              <a:ext cx="2857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Rectangle 65"/>
            <p:cNvSpPr>
              <a:spLocks noChangeArrowheads="1"/>
            </p:cNvSpPr>
            <p:nvPr/>
          </p:nvSpPr>
          <p:spPr bwMode="auto">
            <a:xfrm>
              <a:off x="5168900" y="297815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Rectangle 66"/>
            <p:cNvSpPr>
              <a:spLocks noChangeArrowheads="1"/>
            </p:cNvSpPr>
            <p:nvPr/>
          </p:nvSpPr>
          <p:spPr bwMode="auto">
            <a:xfrm>
              <a:off x="5199063" y="3008313"/>
              <a:ext cx="889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Rectangle 67"/>
            <p:cNvSpPr>
              <a:spLocks noChangeArrowheads="1"/>
            </p:cNvSpPr>
            <p:nvPr/>
          </p:nvSpPr>
          <p:spPr bwMode="auto">
            <a:xfrm>
              <a:off x="5259388" y="2857500"/>
              <a:ext cx="2857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Rectangle 68"/>
            <p:cNvSpPr>
              <a:spLocks noChangeArrowheads="1"/>
            </p:cNvSpPr>
            <p:nvPr/>
          </p:nvSpPr>
          <p:spPr bwMode="auto">
            <a:xfrm>
              <a:off x="5348288" y="2887663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Rectangle 69"/>
            <p:cNvSpPr>
              <a:spLocks noChangeArrowheads="1"/>
            </p:cNvSpPr>
            <p:nvPr/>
          </p:nvSpPr>
          <p:spPr bwMode="auto">
            <a:xfrm>
              <a:off x="5318125" y="285750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Rectangle 70"/>
            <p:cNvSpPr>
              <a:spLocks noChangeArrowheads="1"/>
            </p:cNvSpPr>
            <p:nvPr/>
          </p:nvSpPr>
          <p:spPr bwMode="auto">
            <a:xfrm>
              <a:off x="5438775" y="270668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Rectangle 71"/>
            <p:cNvSpPr>
              <a:spLocks noChangeArrowheads="1"/>
            </p:cNvSpPr>
            <p:nvPr/>
          </p:nvSpPr>
          <p:spPr bwMode="auto">
            <a:xfrm>
              <a:off x="5468938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Rectangle 72"/>
            <p:cNvSpPr>
              <a:spLocks noChangeArrowheads="1"/>
            </p:cNvSpPr>
            <p:nvPr/>
          </p:nvSpPr>
          <p:spPr bwMode="auto">
            <a:xfrm>
              <a:off x="5408613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Rectangle 73"/>
            <p:cNvSpPr>
              <a:spLocks noChangeArrowheads="1"/>
            </p:cNvSpPr>
            <p:nvPr/>
          </p:nvSpPr>
          <p:spPr bwMode="auto">
            <a:xfrm>
              <a:off x="5408613" y="273685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Rectangle 74"/>
            <p:cNvSpPr>
              <a:spLocks noChangeArrowheads="1"/>
            </p:cNvSpPr>
            <p:nvPr/>
          </p:nvSpPr>
          <p:spPr bwMode="auto">
            <a:xfrm>
              <a:off x="5438775" y="276701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Rectangle 75"/>
            <p:cNvSpPr>
              <a:spLocks noChangeArrowheads="1"/>
            </p:cNvSpPr>
            <p:nvPr/>
          </p:nvSpPr>
          <p:spPr bwMode="auto">
            <a:xfrm>
              <a:off x="5468938" y="273685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Rectangle 76"/>
            <p:cNvSpPr>
              <a:spLocks noChangeArrowheads="1"/>
            </p:cNvSpPr>
            <p:nvPr/>
          </p:nvSpPr>
          <p:spPr bwMode="auto">
            <a:xfrm>
              <a:off x="5499100" y="270668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Rectangle 77"/>
            <p:cNvSpPr>
              <a:spLocks noChangeArrowheads="1"/>
            </p:cNvSpPr>
            <p:nvPr/>
          </p:nvSpPr>
          <p:spPr bwMode="auto">
            <a:xfrm>
              <a:off x="5438775" y="2827338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Rectangle 78"/>
            <p:cNvSpPr>
              <a:spLocks noChangeArrowheads="1"/>
            </p:cNvSpPr>
            <p:nvPr/>
          </p:nvSpPr>
          <p:spPr bwMode="auto">
            <a:xfrm>
              <a:off x="5199063" y="282733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Rectangle 79"/>
            <p:cNvSpPr>
              <a:spLocks noChangeArrowheads="1"/>
            </p:cNvSpPr>
            <p:nvPr/>
          </p:nvSpPr>
          <p:spPr bwMode="auto">
            <a:xfrm>
              <a:off x="5259388" y="2797175"/>
              <a:ext cx="2857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Rectangle 80"/>
            <p:cNvSpPr>
              <a:spLocks noChangeArrowheads="1"/>
            </p:cNvSpPr>
            <p:nvPr/>
          </p:nvSpPr>
          <p:spPr bwMode="auto">
            <a:xfrm>
              <a:off x="5168900" y="264795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81"/>
            <p:cNvSpPr>
              <a:spLocks noChangeArrowheads="1"/>
            </p:cNvSpPr>
            <p:nvPr/>
          </p:nvSpPr>
          <p:spPr bwMode="auto">
            <a:xfrm>
              <a:off x="5229225" y="2587625"/>
              <a:ext cx="5873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Rectangle 82"/>
            <p:cNvSpPr>
              <a:spLocks noChangeArrowheads="1"/>
            </p:cNvSpPr>
            <p:nvPr/>
          </p:nvSpPr>
          <p:spPr bwMode="auto">
            <a:xfrm>
              <a:off x="5318125" y="2706688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Rectangle 83"/>
            <p:cNvSpPr>
              <a:spLocks noChangeArrowheads="1"/>
            </p:cNvSpPr>
            <p:nvPr/>
          </p:nvSpPr>
          <p:spPr bwMode="auto">
            <a:xfrm>
              <a:off x="5318125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Rectangle 84"/>
            <p:cNvSpPr>
              <a:spLocks noChangeArrowheads="1"/>
            </p:cNvSpPr>
            <p:nvPr/>
          </p:nvSpPr>
          <p:spPr bwMode="auto">
            <a:xfrm>
              <a:off x="5168900" y="26177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Rectangle 85"/>
            <p:cNvSpPr>
              <a:spLocks noChangeArrowheads="1"/>
            </p:cNvSpPr>
            <p:nvPr/>
          </p:nvSpPr>
          <p:spPr bwMode="auto">
            <a:xfrm>
              <a:off x="5168900" y="249713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Rectangle 86"/>
            <p:cNvSpPr>
              <a:spLocks noChangeArrowheads="1"/>
            </p:cNvSpPr>
            <p:nvPr/>
          </p:nvSpPr>
          <p:spPr bwMode="auto">
            <a:xfrm>
              <a:off x="5259388" y="2706688"/>
              <a:ext cx="2857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Rectangle 87"/>
            <p:cNvSpPr>
              <a:spLocks noChangeArrowheads="1"/>
            </p:cNvSpPr>
            <p:nvPr/>
          </p:nvSpPr>
          <p:spPr bwMode="auto">
            <a:xfrm>
              <a:off x="5259388" y="2647950"/>
              <a:ext cx="2857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Rectangle 88"/>
            <p:cNvSpPr>
              <a:spLocks noChangeArrowheads="1"/>
            </p:cNvSpPr>
            <p:nvPr/>
          </p:nvSpPr>
          <p:spPr bwMode="auto">
            <a:xfrm>
              <a:off x="5348288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Rectangle 89"/>
            <p:cNvSpPr>
              <a:spLocks noChangeArrowheads="1"/>
            </p:cNvSpPr>
            <p:nvPr/>
          </p:nvSpPr>
          <p:spPr bwMode="auto">
            <a:xfrm>
              <a:off x="5199063" y="255746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Rectangle 90"/>
            <p:cNvSpPr>
              <a:spLocks noChangeArrowheads="1"/>
            </p:cNvSpPr>
            <p:nvPr/>
          </p:nvSpPr>
          <p:spPr bwMode="auto">
            <a:xfrm>
              <a:off x="5168900" y="252730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Rectangle 91"/>
            <p:cNvSpPr>
              <a:spLocks noChangeArrowheads="1"/>
            </p:cNvSpPr>
            <p:nvPr/>
          </p:nvSpPr>
          <p:spPr bwMode="auto">
            <a:xfrm>
              <a:off x="5259388" y="2436813"/>
              <a:ext cx="28575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Rectangle 92"/>
            <p:cNvSpPr>
              <a:spLocks noChangeArrowheads="1"/>
            </p:cNvSpPr>
            <p:nvPr/>
          </p:nvSpPr>
          <p:spPr bwMode="auto">
            <a:xfrm>
              <a:off x="5259388" y="2557463"/>
              <a:ext cx="2857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Rectangle 93"/>
            <p:cNvSpPr>
              <a:spLocks noChangeArrowheads="1"/>
            </p:cNvSpPr>
            <p:nvPr/>
          </p:nvSpPr>
          <p:spPr bwMode="auto">
            <a:xfrm>
              <a:off x="5229225" y="252730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Rectangle 94"/>
            <p:cNvSpPr>
              <a:spLocks noChangeArrowheads="1"/>
            </p:cNvSpPr>
            <p:nvPr/>
          </p:nvSpPr>
          <p:spPr bwMode="auto">
            <a:xfrm>
              <a:off x="5199063" y="2466975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Rectangle 95"/>
            <p:cNvSpPr>
              <a:spLocks noChangeArrowheads="1"/>
            </p:cNvSpPr>
            <p:nvPr/>
          </p:nvSpPr>
          <p:spPr bwMode="auto">
            <a:xfrm>
              <a:off x="5168900" y="243681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Rectangle 96"/>
            <p:cNvSpPr>
              <a:spLocks noChangeArrowheads="1"/>
            </p:cNvSpPr>
            <p:nvPr/>
          </p:nvSpPr>
          <p:spPr bwMode="auto">
            <a:xfrm>
              <a:off x="5199063" y="2678113"/>
              <a:ext cx="30163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Rectangle 97"/>
            <p:cNvSpPr>
              <a:spLocks noChangeArrowheads="1"/>
            </p:cNvSpPr>
            <p:nvPr/>
          </p:nvSpPr>
          <p:spPr bwMode="auto">
            <a:xfrm>
              <a:off x="5348288" y="2736850"/>
              <a:ext cx="3016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Rectangle 98"/>
            <p:cNvSpPr>
              <a:spLocks noChangeArrowheads="1"/>
            </p:cNvSpPr>
            <p:nvPr/>
          </p:nvSpPr>
          <p:spPr bwMode="auto">
            <a:xfrm>
              <a:off x="5499100" y="2767013"/>
              <a:ext cx="3016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Rectangle 99"/>
            <p:cNvSpPr>
              <a:spLocks noChangeArrowheads="1"/>
            </p:cNvSpPr>
            <p:nvPr/>
          </p:nvSpPr>
          <p:spPr bwMode="auto">
            <a:xfrm>
              <a:off x="5048250" y="273685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Rectangle 100"/>
            <p:cNvSpPr>
              <a:spLocks noChangeArrowheads="1"/>
            </p:cNvSpPr>
            <p:nvPr/>
          </p:nvSpPr>
          <p:spPr bwMode="auto">
            <a:xfrm>
              <a:off x="5138738" y="2736850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Rectangle 101"/>
            <p:cNvSpPr>
              <a:spLocks noChangeArrowheads="1"/>
            </p:cNvSpPr>
            <p:nvPr/>
          </p:nvSpPr>
          <p:spPr bwMode="auto">
            <a:xfrm>
              <a:off x="5168900" y="2797175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Rectangle 102"/>
            <p:cNvSpPr>
              <a:spLocks noChangeArrowheads="1"/>
            </p:cNvSpPr>
            <p:nvPr/>
          </p:nvSpPr>
          <p:spPr bwMode="auto">
            <a:xfrm>
              <a:off x="5108575" y="2736850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103"/>
            <p:cNvSpPr>
              <a:spLocks noChangeArrowheads="1"/>
            </p:cNvSpPr>
            <p:nvPr/>
          </p:nvSpPr>
          <p:spPr bwMode="auto">
            <a:xfrm>
              <a:off x="5078413" y="2767013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Rectangle 104"/>
            <p:cNvSpPr>
              <a:spLocks noChangeArrowheads="1"/>
            </p:cNvSpPr>
            <p:nvPr/>
          </p:nvSpPr>
          <p:spPr bwMode="auto">
            <a:xfrm>
              <a:off x="5018088" y="2767013"/>
              <a:ext cx="30163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Rectangle 105"/>
            <p:cNvSpPr>
              <a:spLocks noChangeArrowheads="1"/>
            </p:cNvSpPr>
            <p:nvPr/>
          </p:nvSpPr>
          <p:spPr bwMode="auto">
            <a:xfrm>
              <a:off x="4957763" y="27066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Rectangle 106"/>
            <p:cNvSpPr>
              <a:spLocks noChangeArrowheads="1"/>
            </p:cNvSpPr>
            <p:nvPr/>
          </p:nvSpPr>
          <p:spPr bwMode="auto">
            <a:xfrm>
              <a:off x="5078413" y="27066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Rectangle 107"/>
            <p:cNvSpPr>
              <a:spLocks noChangeArrowheads="1"/>
            </p:cNvSpPr>
            <p:nvPr/>
          </p:nvSpPr>
          <p:spPr bwMode="auto">
            <a:xfrm>
              <a:off x="5229225" y="2736850"/>
              <a:ext cx="5873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Rectangle 108"/>
            <p:cNvSpPr>
              <a:spLocks noChangeArrowheads="1"/>
            </p:cNvSpPr>
            <p:nvPr/>
          </p:nvSpPr>
          <p:spPr bwMode="auto">
            <a:xfrm>
              <a:off x="5378450" y="27066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Rectangle 109"/>
            <p:cNvSpPr>
              <a:spLocks noChangeArrowheads="1"/>
            </p:cNvSpPr>
            <p:nvPr/>
          </p:nvSpPr>
          <p:spPr bwMode="auto">
            <a:xfrm>
              <a:off x="5168900" y="27066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Rectangle 110"/>
            <p:cNvSpPr>
              <a:spLocks noChangeArrowheads="1"/>
            </p:cNvSpPr>
            <p:nvPr/>
          </p:nvSpPr>
          <p:spPr bwMode="auto">
            <a:xfrm>
              <a:off x="5287963" y="282733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Rectangle 111"/>
            <p:cNvSpPr>
              <a:spLocks noChangeArrowheads="1"/>
            </p:cNvSpPr>
            <p:nvPr/>
          </p:nvSpPr>
          <p:spPr bwMode="auto">
            <a:xfrm>
              <a:off x="4957763" y="2736850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6" name="组合 365"/>
          <p:cNvGrpSpPr/>
          <p:nvPr/>
        </p:nvGrpSpPr>
        <p:grpSpPr>
          <a:xfrm>
            <a:off x="9767888" y="2286000"/>
            <a:ext cx="842963" cy="873125"/>
            <a:chOff x="9767888" y="2286000"/>
            <a:chExt cx="842963" cy="873125"/>
          </a:xfrm>
        </p:grpSpPr>
        <p:sp>
          <p:nvSpPr>
            <p:cNvPr id="266" name="Rectangle 112"/>
            <p:cNvSpPr>
              <a:spLocks noChangeArrowheads="1"/>
            </p:cNvSpPr>
            <p:nvPr/>
          </p:nvSpPr>
          <p:spPr bwMode="auto">
            <a:xfrm>
              <a:off x="9767888" y="2406650"/>
              <a:ext cx="842963" cy="692150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Rectangle 113"/>
            <p:cNvSpPr>
              <a:spLocks noChangeArrowheads="1"/>
            </p:cNvSpPr>
            <p:nvPr/>
          </p:nvSpPr>
          <p:spPr bwMode="auto">
            <a:xfrm>
              <a:off x="9828213" y="2466975"/>
              <a:ext cx="722313" cy="571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114"/>
            <p:cNvSpPr/>
            <p:nvPr/>
          </p:nvSpPr>
          <p:spPr bwMode="auto">
            <a:xfrm>
              <a:off x="9767888" y="2286000"/>
              <a:ext cx="842963" cy="120650"/>
            </a:xfrm>
            <a:custGeom>
              <a:avLst/>
              <a:gdLst>
                <a:gd name="T0" fmla="*/ 224 w 224"/>
                <a:gd name="T1" fmla="*/ 8 h 32"/>
                <a:gd name="T2" fmla="*/ 216 w 224"/>
                <a:gd name="T3" fmla="*/ 0 h 32"/>
                <a:gd name="T4" fmla="*/ 8 w 224"/>
                <a:gd name="T5" fmla="*/ 0 h 32"/>
                <a:gd name="T6" fmla="*/ 0 w 224"/>
                <a:gd name="T7" fmla="*/ 8 h 32"/>
                <a:gd name="T8" fmla="*/ 0 w 224"/>
                <a:gd name="T9" fmla="*/ 32 h 32"/>
                <a:gd name="T10" fmla="*/ 224 w 224"/>
                <a:gd name="T11" fmla="*/ 32 h 32"/>
                <a:gd name="T12" fmla="*/ 224 w 224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32">
                  <a:moveTo>
                    <a:pt x="224" y="8"/>
                  </a:moveTo>
                  <a:cubicBezTo>
                    <a:pt x="224" y="4"/>
                    <a:pt x="220" y="0"/>
                    <a:pt x="2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24" y="32"/>
                    <a:pt x="224" y="32"/>
                    <a:pt x="224" y="32"/>
                  </a:cubicBezTo>
                  <a:lnTo>
                    <a:pt x="2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115"/>
            <p:cNvSpPr/>
            <p:nvPr/>
          </p:nvSpPr>
          <p:spPr bwMode="auto">
            <a:xfrm>
              <a:off x="9767888" y="3098800"/>
              <a:ext cx="842963" cy="60325"/>
            </a:xfrm>
            <a:custGeom>
              <a:avLst/>
              <a:gdLst>
                <a:gd name="T0" fmla="*/ 0 w 224"/>
                <a:gd name="T1" fmla="*/ 8 h 16"/>
                <a:gd name="T2" fmla="*/ 8 w 224"/>
                <a:gd name="T3" fmla="*/ 16 h 16"/>
                <a:gd name="T4" fmla="*/ 216 w 224"/>
                <a:gd name="T5" fmla="*/ 16 h 16"/>
                <a:gd name="T6" fmla="*/ 224 w 224"/>
                <a:gd name="T7" fmla="*/ 8 h 16"/>
                <a:gd name="T8" fmla="*/ 224 w 224"/>
                <a:gd name="T9" fmla="*/ 0 h 16"/>
                <a:gd name="T10" fmla="*/ 0 w 224"/>
                <a:gd name="T11" fmla="*/ 0 h 16"/>
                <a:gd name="T12" fmla="*/ 0 w 224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16" y="16"/>
                    <a:pt x="216" y="16"/>
                    <a:pt x="216" y="16"/>
                  </a:cubicBezTo>
                  <a:cubicBezTo>
                    <a:pt x="220" y="16"/>
                    <a:pt x="224" y="12"/>
                    <a:pt x="224" y="8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Oval 116"/>
            <p:cNvSpPr>
              <a:spLocks noChangeArrowheads="1"/>
            </p:cNvSpPr>
            <p:nvPr/>
          </p:nvSpPr>
          <p:spPr bwMode="auto">
            <a:xfrm>
              <a:off x="9828213" y="2316163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Oval 117"/>
            <p:cNvSpPr>
              <a:spLocks noChangeArrowheads="1"/>
            </p:cNvSpPr>
            <p:nvPr/>
          </p:nvSpPr>
          <p:spPr bwMode="auto">
            <a:xfrm>
              <a:off x="9918700" y="2316163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Oval 118"/>
            <p:cNvSpPr>
              <a:spLocks noChangeArrowheads="1"/>
            </p:cNvSpPr>
            <p:nvPr/>
          </p:nvSpPr>
          <p:spPr bwMode="auto">
            <a:xfrm>
              <a:off x="10009188" y="2316163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Rectangle 119"/>
            <p:cNvSpPr>
              <a:spLocks noChangeArrowheads="1"/>
            </p:cNvSpPr>
            <p:nvPr/>
          </p:nvSpPr>
          <p:spPr bwMode="auto">
            <a:xfrm>
              <a:off x="9828213" y="2466975"/>
              <a:ext cx="120650" cy="12065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Oval 120"/>
            <p:cNvSpPr>
              <a:spLocks noChangeArrowheads="1"/>
            </p:cNvSpPr>
            <p:nvPr/>
          </p:nvSpPr>
          <p:spPr bwMode="auto">
            <a:xfrm>
              <a:off x="9828213" y="2527300"/>
              <a:ext cx="120650" cy="12065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Rectangle 121"/>
            <p:cNvSpPr>
              <a:spLocks noChangeArrowheads="1"/>
            </p:cNvSpPr>
            <p:nvPr/>
          </p:nvSpPr>
          <p:spPr bwMode="auto">
            <a:xfrm>
              <a:off x="9948863" y="2466975"/>
              <a:ext cx="120650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Oval 122"/>
            <p:cNvSpPr>
              <a:spLocks noChangeArrowheads="1"/>
            </p:cNvSpPr>
            <p:nvPr/>
          </p:nvSpPr>
          <p:spPr bwMode="auto">
            <a:xfrm>
              <a:off x="9948863" y="2527300"/>
              <a:ext cx="120650" cy="12065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Rectangle 123"/>
            <p:cNvSpPr>
              <a:spLocks noChangeArrowheads="1"/>
            </p:cNvSpPr>
            <p:nvPr/>
          </p:nvSpPr>
          <p:spPr bwMode="auto">
            <a:xfrm>
              <a:off x="10069513" y="2466975"/>
              <a:ext cx="119063" cy="12065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Oval 124"/>
            <p:cNvSpPr>
              <a:spLocks noChangeArrowheads="1"/>
            </p:cNvSpPr>
            <p:nvPr/>
          </p:nvSpPr>
          <p:spPr bwMode="auto">
            <a:xfrm>
              <a:off x="10069513" y="2527300"/>
              <a:ext cx="119063" cy="12065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Rectangle 125"/>
            <p:cNvSpPr>
              <a:spLocks noChangeArrowheads="1"/>
            </p:cNvSpPr>
            <p:nvPr/>
          </p:nvSpPr>
          <p:spPr bwMode="auto">
            <a:xfrm>
              <a:off x="10188575" y="2466975"/>
              <a:ext cx="120650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Oval 126"/>
            <p:cNvSpPr>
              <a:spLocks noChangeArrowheads="1"/>
            </p:cNvSpPr>
            <p:nvPr/>
          </p:nvSpPr>
          <p:spPr bwMode="auto">
            <a:xfrm>
              <a:off x="10188575" y="2527300"/>
              <a:ext cx="120650" cy="12065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Rectangle 127"/>
            <p:cNvSpPr>
              <a:spLocks noChangeArrowheads="1"/>
            </p:cNvSpPr>
            <p:nvPr/>
          </p:nvSpPr>
          <p:spPr bwMode="auto">
            <a:xfrm>
              <a:off x="10309225" y="2466975"/>
              <a:ext cx="120650" cy="12065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Oval 128"/>
            <p:cNvSpPr>
              <a:spLocks noChangeArrowheads="1"/>
            </p:cNvSpPr>
            <p:nvPr/>
          </p:nvSpPr>
          <p:spPr bwMode="auto">
            <a:xfrm>
              <a:off x="10309225" y="2527300"/>
              <a:ext cx="120650" cy="12065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Rectangle 129"/>
            <p:cNvSpPr>
              <a:spLocks noChangeArrowheads="1"/>
            </p:cNvSpPr>
            <p:nvPr/>
          </p:nvSpPr>
          <p:spPr bwMode="auto">
            <a:xfrm>
              <a:off x="10429875" y="2466975"/>
              <a:ext cx="120650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Oval 130"/>
            <p:cNvSpPr>
              <a:spLocks noChangeArrowheads="1"/>
            </p:cNvSpPr>
            <p:nvPr/>
          </p:nvSpPr>
          <p:spPr bwMode="auto">
            <a:xfrm>
              <a:off x="10429875" y="2527300"/>
              <a:ext cx="120650" cy="12065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Rectangle 131"/>
            <p:cNvSpPr>
              <a:spLocks noChangeArrowheads="1"/>
            </p:cNvSpPr>
            <p:nvPr/>
          </p:nvSpPr>
          <p:spPr bwMode="auto">
            <a:xfrm>
              <a:off x="9874250" y="2706688"/>
              <a:ext cx="269875" cy="2714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Rectangle 132"/>
            <p:cNvSpPr>
              <a:spLocks noChangeArrowheads="1"/>
            </p:cNvSpPr>
            <p:nvPr/>
          </p:nvSpPr>
          <p:spPr bwMode="auto">
            <a:xfrm>
              <a:off x="10188575" y="2736850"/>
              <a:ext cx="211138" cy="30163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Rectangle 133"/>
            <p:cNvSpPr>
              <a:spLocks noChangeArrowheads="1"/>
            </p:cNvSpPr>
            <p:nvPr/>
          </p:nvSpPr>
          <p:spPr bwMode="auto">
            <a:xfrm>
              <a:off x="10188575" y="2797175"/>
              <a:ext cx="301625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Rectangle 134"/>
            <p:cNvSpPr>
              <a:spLocks noChangeArrowheads="1"/>
            </p:cNvSpPr>
            <p:nvPr/>
          </p:nvSpPr>
          <p:spPr bwMode="auto">
            <a:xfrm>
              <a:off x="10188575" y="2857500"/>
              <a:ext cx="150813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Rectangle 135"/>
            <p:cNvSpPr>
              <a:spLocks noChangeArrowheads="1"/>
            </p:cNvSpPr>
            <p:nvPr/>
          </p:nvSpPr>
          <p:spPr bwMode="auto">
            <a:xfrm>
              <a:off x="10369550" y="2857500"/>
              <a:ext cx="90488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Rectangle 136"/>
            <p:cNvSpPr>
              <a:spLocks noChangeArrowheads="1"/>
            </p:cNvSpPr>
            <p:nvPr/>
          </p:nvSpPr>
          <p:spPr bwMode="auto">
            <a:xfrm>
              <a:off x="10188575" y="2917825"/>
              <a:ext cx="90488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Rectangle 137"/>
            <p:cNvSpPr>
              <a:spLocks noChangeArrowheads="1"/>
            </p:cNvSpPr>
            <p:nvPr/>
          </p:nvSpPr>
          <p:spPr bwMode="auto">
            <a:xfrm>
              <a:off x="10309225" y="2917825"/>
              <a:ext cx="90488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138"/>
            <p:cNvSpPr/>
            <p:nvPr/>
          </p:nvSpPr>
          <p:spPr bwMode="auto">
            <a:xfrm>
              <a:off x="9904413" y="2736850"/>
              <a:ext cx="209550" cy="211138"/>
            </a:xfrm>
            <a:custGeom>
              <a:avLst/>
              <a:gdLst>
                <a:gd name="T0" fmla="*/ 123 w 132"/>
                <a:gd name="T1" fmla="*/ 133 h 133"/>
                <a:gd name="T2" fmla="*/ 0 w 132"/>
                <a:gd name="T3" fmla="*/ 10 h 133"/>
                <a:gd name="T4" fmla="*/ 9 w 132"/>
                <a:gd name="T5" fmla="*/ 0 h 133"/>
                <a:gd name="T6" fmla="*/ 132 w 132"/>
                <a:gd name="T7" fmla="*/ 123 h 133"/>
                <a:gd name="T8" fmla="*/ 123 w 132"/>
                <a:gd name="T9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33">
                  <a:moveTo>
                    <a:pt x="123" y="133"/>
                  </a:moveTo>
                  <a:lnTo>
                    <a:pt x="0" y="10"/>
                  </a:lnTo>
                  <a:lnTo>
                    <a:pt x="9" y="0"/>
                  </a:lnTo>
                  <a:lnTo>
                    <a:pt x="132" y="123"/>
                  </a:lnTo>
                  <a:lnTo>
                    <a:pt x="123" y="1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139"/>
            <p:cNvSpPr/>
            <p:nvPr/>
          </p:nvSpPr>
          <p:spPr bwMode="auto">
            <a:xfrm>
              <a:off x="9904413" y="2736850"/>
              <a:ext cx="209550" cy="211138"/>
            </a:xfrm>
            <a:custGeom>
              <a:avLst/>
              <a:gdLst>
                <a:gd name="T0" fmla="*/ 0 w 132"/>
                <a:gd name="T1" fmla="*/ 123 h 133"/>
                <a:gd name="T2" fmla="*/ 123 w 132"/>
                <a:gd name="T3" fmla="*/ 0 h 133"/>
                <a:gd name="T4" fmla="*/ 132 w 132"/>
                <a:gd name="T5" fmla="*/ 10 h 133"/>
                <a:gd name="T6" fmla="*/ 9 w 132"/>
                <a:gd name="T7" fmla="*/ 133 h 133"/>
                <a:gd name="T8" fmla="*/ 0 w 132"/>
                <a:gd name="T9" fmla="*/ 12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33">
                  <a:moveTo>
                    <a:pt x="0" y="123"/>
                  </a:moveTo>
                  <a:lnTo>
                    <a:pt x="123" y="0"/>
                  </a:lnTo>
                  <a:lnTo>
                    <a:pt x="132" y="10"/>
                  </a:lnTo>
                  <a:lnTo>
                    <a:pt x="9" y="133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70" name="组合 369"/>
          <p:cNvGrpSpPr/>
          <p:nvPr/>
        </p:nvGrpSpPr>
        <p:grpSpPr>
          <a:xfrm>
            <a:off x="9844088" y="3759200"/>
            <a:ext cx="690562" cy="903288"/>
            <a:chOff x="9844088" y="3759200"/>
            <a:chExt cx="690562" cy="903288"/>
          </a:xfrm>
        </p:grpSpPr>
        <p:sp>
          <p:nvSpPr>
            <p:cNvPr id="294" name="Freeform 140"/>
            <p:cNvSpPr/>
            <p:nvPr/>
          </p:nvSpPr>
          <p:spPr bwMode="auto">
            <a:xfrm>
              <a:off x="9844088" y="3759200"/>
              <a:ext cx="481013" cy="903288"/>
            </a:xfrm>
            <a:custGeom>
              <a:avLst/>
              <a:gdLst>
                <a:gd name="T0" fmla="*/ 128 w 128"/>
                <a:gd name="T1" fmla="*/ 16 h 240"/>
                <a:gd name="T2" fmla="*/ 112 w 128"/>
                <a:gd name="T3" fmla="*/ 0 h 240"/>
                <a:gd name="T4" fmla="*/ 16 w 128"/>
                <a:gd name="T5" fmla="*/ 0 h 240"/>
                <a:gd name="T6" fmla="*/ 0 w 128"/>
                <a:gd name="T7" fmla="*/ 16 h 240"/>
                <a:gd name="T8" fmla="*/ 0 w 128"/>
                <a:gd name="T9" fmla="*/ 224 h 240"/>
                <a:gd name="T10" fmla="*/ 16 w 128"/>
                <a:gd name="T11" fmla="*/ 240 h 240"/>
                <a:gd name="T12" fmla="*/ 112 w 128"/>
                <a:gd name="T13" fmla="*/ 240 h 240"/>
                <a:gd name="T14" fmla="*/ 128 w 128"/>
                <a:gd name="T15" fmla="*/ 224 h 240"/>
                <a:gd name="T16" fmla="*/ 128 w 128"/>
                <a:gd name="T17" fmla="*/ 1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240">
                  <a:moveTo>
                    <a:pt x="128" y="16"/>
                  </a:moveTo>
                  <a:cubicBezTo>
                    <a:pt x="128" y="7"/>
                    <a:pt x="121" y="0"/>
                    <a:pt x="1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3"/>
                    <a:pt x="7" y="240"/>
                    <a:pt x="16" y="240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21" y="240"/>
                    <a:pt x="128" y="233"/>
                    <a:pt x="128" y="224"/>
                  </a:cubicBezTo>
                  <a:lnTo>
                    <a:pt x="128" y="16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Rectangle 141"/>
            <p:cNvSpPr>
              <a:spLocks noChangeArrowheads="1"/>
            </p:cNvSpPr>
            <p:nvPr/>
          </p:nvSpPr>
          <p:spPr bwMode="auto">
            <a:xfrm>
              <a:off x="9874250" y="3910013"/>
              <a:ext cx="420688" cy="6016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Oval 142"/>
            <p:cNvSpPr>
              <a:spLocks noChangeArrowheads="1"/>
            </p:cNvSpPr>
            <p:nvPr/>
          </p:nvSpPr>
          <p:spPr bwMode="auto">
            <a:xfrm>
              <a:off x="10053638" y="4556125"/>
              <a:ext cx="60325" cy="603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Rectangle 143"/>
            <p:cNvSpPr>
              <a:spLocks noChangeArrowheads="1"/>
            </p:cNvSpPr>
            <p:nvPr/>
          </p:nvSpPr>
          <p:spPr bwMode="auto">
            <a:xfrm>
              <a:off x="10009188" y="3819525"/>
              <a:ext cx="149225" cy="3016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144"/>
            <p:cNvSpPr/>
            <p:nvPr/>
          </p:nvSpPr>
          <p:spPr bwMode="auto">
            <a:xfrm>
              <a:off x="9963150" y="4044950"/>
              <a:ext cx="571500" cy="331788"/>
            </a:xfrm>
            <a:custGeom>
              <a:avLst/>
              <a:gdLst>
                <a:gd name="T0" fmla="*/ 152 w 152"/>
                <a:gd name="T1" fmla="*/ 80 h 88"/>
                <a:gd name="T2" fmla="*/ 144 w 152"/>
                <a:gd name="T3" fmla="*/ 88 h 88"/>
                <a:gd name="T4" fmla="*/ 8 w 152"/>
                <a:gd name="T5" fmla="*/ 88 h 88"/>
                <a:gd name="T6" fmla="*/ 0 w 152"/>
                <a:gd name="T7" fmla="*/ 80 h 88"/>
                <a:gd name="T8" fmla="*/ 0 w 152"/>
                <a:gd name="T9" fmla="*/ 8 h 88"/>
                <a:gd name="T10" fmla="*/ 8 w 152"/>
                <a:gd name="T11" fmla="*/ 0 h 88"/>
                <a:gd name="T12" fmla="*/ 144 w 152"/>
                <a:gd name="T13" fmla="*/ 0 h 88"/>
                <a:gd name="T14" fmla="*/ 152 w 152"/>
                <a:gd name="T15" fmla="*/ 8 h 88"/>
                <a:gd name="T16" fmla="*/ 152 w 152"/>
                <a:gd name="T17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88">
                  <a:moveTo>
                    <a:pt x="152" y="80"/>
                  </a:moveTo>
                  <a:cubicBezTo>
                    <a:pt x="152" y="84"/>
                    <a:pt x="148" y="88"/>
                    <a:pt x="144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4" y="88"/>
                    <a:pt x="0" y="84"/>
                    <a:pt x="0" y="8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8" y="0"/>
                    <a:pt x="152" y="4"/>
                    <a:pt x="152" y="8"/>
                  </a:cubicBezTo>
                  <a:lnTo>
                    <a:pt x="152" y="80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Rectangle 145"/>
            <p:cNvSpPr>
              <a:spLocks noChangeArrowheads="1"/>
            </p:cNvSpPr>
            <p:nvPr/>
          </p:nvSpPr>
          <p:spPr bwMode="auto">
            <a:xfrm>
              <a:off x="9963150" y="4105275"/>
              <a:ext cx="571500" cy="904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Rectangle 146"/>
            <p:cNvSpPr>
              <a:spLocks noChangeArrowheads="1"/>
            </p:cNvSpPr>
            <p:nvPr/>
          </p:nvSpPr>
          <p:spPr bwMode="auto">
            <a:xfrm>
              <a:off x="10023475" y="4225925"/>
              <a:ext cx="450850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Rectangle 147"/>
            <p:cNvSpPr>
              <a:spLocks noChangeArrowheads="1"/>
            </p:cNvSpPr>
            <p:nvPr/>
          </p:nvSpPr>
          <p:spPr bwMode="auto">
            <a:xfrm>
              <a:off x="10023475" y="4286250"/>
              <a:ext cx="211138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9" name="组合 368"/>
          <p:cNvGrpSpPr/>
          <p:nvPr/>
        </p:nvGrpSpPr>
        <p:grpSpPr>
          <a:xfrm>
            <a:off x="8085138" y="3849688"/>
            <a:ext cx="901700" cy="812800"/>
            <a:chOff x="8085138" y="3849688"/>
            <a:chExt cx="901700" cy="812800"/>
          </a:xfrm>
        </p:grpSpPr>
        <p:sp>
          <p:nvSpPr>
            <p:cNvPr id="302" name="Rectangle 148"/>
            <p:cNvSpPr>
              <a:spLocks noChangeArrowheads="1"/>
            </p:cNvSpPr>
            <p:nvPr/>
          </p:nvSpPr>
          <p:spPr bwMode="auto">
            <a:xfrm>
              <a:off x="8085138" y="4000500"/>
              <a:ext cx="901700" cy="6619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Rectangle 149"/>
            <p:cNvSpPr>
              <a:spLocks noChangeArrowheads="1"/>
            </p:cNvSpPr>
            <p:nvPr/>
          </p:nvSpPr>
          <p:spPr bwMode="auto">
            <a:xfrm>
              <a:off x="8085138" y="3970338"/>
              <a:ext cx="901700" cy="6619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Rectangle 150"/>
            <p:cNvSpPr>
              <a:spLocks noChangeArrowheads="1"/>
            </p:cNvSpPr>
            <p:nvPr/>
          </p:nvSpPr>
          <p:spPr bwMode="auto">
            <a:xfrm>
              <a:off x="8145463" y="4030663"/>
              <a:ext cx="781050" cy="54133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Rectangle 151"/>
            <p:cNvSpPr>
              <a:spLocks noChangeArrowheads="1"/>
            </p:cNvSpPr>
            <p:nvPr/>
          </p:nvSpPr>
          <p:spPr bwMode="auto">
            <a:xfrm>
              <a:off x="8145463" y="4240213"/>
              <a:ext cx="781050" cy="603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Rectangle 152"/>
            <p:cNvSpPr>
              <a:spLocks noChangeArrowheads="1"/>
            </p:cNvSpPr>
            <p:nvPr/>
          </p:nvSpPr>
          <p:spPr bwMode="auto">
            <a:xfrm>
              <a:off x="8580438" y="4300538"/>
              <a:ext cx="60325" cy="2714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Rectangle 153"/>
            <p:cNvSpPr>
              <a:spLocks noChangeArrowheads="1"/>
            </p:cNvSpPr>
            <p:nvPr/>
          </p:nvSpPr>
          <p:spPr bwMode="auto">
            <a:xfrm>
              <a:off x="8475663" y="4030663"/>
              <a:ext cx="450850" cy="209550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154"/>
            <p:cNvSpPr/>
            <p:nvPr/>
          </p:nvSpPr>
          <p:spPr bwMode="auto">
            <a:xfrm>
              <a:off x="8355013" y="4044950"/>
              <a:ext cx="241300" cy="225425"/>
            </a:xfrm>
            <a:custGeom>
              <a:avLst/>
              <a:gdLst>
                <a:gd name="T0" fmla="*/ 76 w 152"/>
                <a:gd name="T1" fmla="*/ 142 h 142"/>
                <a:gd name="T2" fmla="*/ 0 w 152"/>
                <a:gd name="T3" fmla="*/ 0 h 142"/>
                <a:gd name="T4" fmla="*/ 152 w 152"/>
                <a:gd name="T5" fmla="*/ 0 h 142"/>
                <a:gd name="T6" fmla="*/ 76 w 152"/>
                <a:gd name="T7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142">
                  <a:moveTo>
                    <a:pt x="76" y="142"/>
                  </a:moveTo>
                  <a:lnTo>
                    <a:pt x="0" y="0"/>
                  </a:lnTo>
                  <a:lnTo>
                    <a:pt x="152" y="0"/>
                  </a:lnTo>
                  <a:lnTo>
                    <a:pt x="76" y="142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Oval 155"/>
            <p:cNvSpPr>
              <a:spLocks noChangeArrowheads="1"/>
            </p:cNvSpPr>
            <p:nvPr/>
          </p:nvSpPr>
          <p:spPr bwMode="auto">
            <a:xfrm>
              <a:off x="8340725" y="3849688"/>
              <a:ext cx="269875" cy="271463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Oval 156"/>
            <p:cNvSpPr>
              <a:spLocks noChangeArrowheads="1"/>
            </p:cNvSpPr>
            <p:nvPr/>
          </p:nvSpPr>
          <p:spPr bwMode="auto">
            <a:xfrm>
              <a:off x="8401050" y="3910013"/>
              <a:ext cx="149225" cy="150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73" name="组合 372"/>
          <p:cNvGrpSpPr/>
          <p:nvPr/>
        </p:nvGrpSpPr>
        <p:grpSpPr>
          <a:xfrm>
            <a:off x="8099425" y="5353050"/>
            <a:ext cx="871538" cy="812800"/>
            <a:chOff x="8099425" y="5353050"/>
            <a:chExt cx="871538" cy="812800"/>
          </a:xfrm>
        </p:grpSpPr>
        <p:sp>
          <p:nvSpPr>
            <p:cNvPr id="311" name="Rectangle 157"/>
            <p:cNvSpPr>
              <a:spLocks noChangeArrowheads="1"/>
            </p:cNvSpPr>
            <p:nvPr/>
          </p:nvSpPr>
          <p:spPr bwMode="auto">
            <a:xfrm>
              <a:off x="8129588" y="5413375"/>
              <a:ext cx="811213" cy="57150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Rectangle 158"/>
            <p:cNvSpPr>
              <a:spLocks noChangeArrowheads="1"/>
            </p:cNvSpPr>
            <p:nvPr/>
          </p:nvSpPr>
          <p:spPr bwMode="auto">
            <a:xfrm>
              <a:off x="8129588" y="5353050"/>
              <a:ext cx="81121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Oval 159"/>
            <p:cNvSpPr>
              <a:spLocks noChangeArrowheads="1"/>
            </p:cNvSpPr>
            <p:nvPr/>
          </p:nvSpPr>
          <p:spPr bwMode="auto">
            <a:xfrm>
              <a:off x="8099425" y="5353050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Oval 160"/>
            <p:cNvSpPr>
              <a:spLocks noChangeArrowheads="1"/>
            </p:cNvSpPr>
            <p:nvPr/>
          </p:nvSpPr>
          <p:spPr bwMode="auto">
            <a:xfrm>
              <a:off x="8912225" y="5353050"/>
              <a:ext cx="58738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Rectangle 161"/>
            <p:cNvSpPr>
              <a:spLocks noChangeArrowheads="1"/>
            </p:cNvSpPr>
            <p:nvPr/>
          </p:nvSpPr>
          <p:spPr bwMode="auto">
            <a:xfrm>
              <a:off x="8189913" y="5473700"/>
              <a:ext cx="90488" cy="4508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Rectangle 162"/>
            <p:cNvSpPr>
              <a:spLocks noChangeArrowheads="1"/>
            </p:cNvSpPr>
            <p:nvPr/>
          </p:nvSpPr>
          <p:spPr bwMode="auto">
            <a:xfrm>
              <a:off x="8310563" y="5473700"/>
              <a:ext cx="90488" cy="4508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Rectangle 163"/>
            <p:cNvSpPr>
              <a:spLocks noChangeArrowheads="1"/>
            </p:cNvSpPr>
            <p:nvPr/>
          </p:nvSpPr>
          <p:spPr bwMode="auto">
            <a:xfrm>
              <a:off x="8431213" y="5473700"/>
              <a:ext cx="88900" cy="4508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Rectangle 164"/>
            <p:cNvSpPr>
              <a:spLocks noChangeArrowheads="1"/>
            </p:cNvSpPr>
            <p:nvPr/>
          </p:nvSpPr>
          <p:spPr bwMode="auto">
            <a:xfrm>
              <a:off x="8550275" y="5473700"/>
              <a:ext cx="90488" cy="4508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Rectangle 165"/>
            <p:cNvSpPr>
              <a:spLocks noChangeArrowheads="1"/>
            </p:cNvSpPr>
            <p:nvPr/>
          </p:nvSpPr>
          <p:spPr bwMode="auto">
            <a:xfrm>
              <a:off x="8670925" y="5473700"/>
              <a:ext cx="90488" cy="4508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Rectangle 166"/>
            <p:cNvSpPr>
              <a:spLocks noChangeArrowheads="1"/>
            </p:cNvSpPr>
            <p:nvPr/>
          </p:nvSpPr>
          <p:spPr bwMode="auto">
            <a:xfrm>
              <a:off x="8791575" y="5473700"/>
              <a:ext cx="90488" cy="4508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Rectangle 167"/>
            <p:cNvSpPr>
              <a:spLocks noChangeArrowheads="1"/>
            </p:cNvSpPr>
            <p:nvPr/>
          </p:nvSpPr>
          <p:spPr bwMode="auto">
            <a:xfrm>
              <a:off x="8189913" y="5654675"/>
              <a:ext cx="90488" cy="26987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Rectangle 168"/>
            <p:cNvSpPr>
              <a:spLocks noChangeArrowheads="1"/>
            </p:cNvSpPr>
            <p:nvPr/>
          </p:nvSpPr>
          <p:spPr bwMode="auto">
            <a:xfrm>
              <a:off x="8310563" y="5594350"/>
              <a:ext cx="90488" cy="33020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Rectangle 169"/>
            <p:cNvSpPr>
              <a:spLocks noChangeArrowheads="1"/>
            </p:cNvSpPr>
            <p:nvPr/>
          </p:nvSpPr>
          <p:spPr bwMode="auto">
            <a:xfrm>
              <a:off x="8431213" y="5713413"/>
              <a:ext cx="88900" cy="2111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Rectangle 170"/>
            <p:cNvSpPr>
              <a:spLocks noChangeArrowheads="1"/>
            </p:cNvSpPr>
            <p:nvPr/>
          </p:nvSpPr>
          <p:spPr bwMode="auto">
            <a:xfrm>
              <a:off x="8550275" y="5624513"/>
              <a:ext cx="90488" cy="3000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Rectangle 171"/>
            <p:cNvSpPr>
              <a:spLocks noChangeArrowheads="1"/>
            </p:cNvSpPr>
            <p:nvPr/>
          </p:nvSpPr>
          <p:spPr bwMode="auto">
            <a:xfrm>
              <a:off x="8670925" y="5684838"/>
              <a:ext cx="90488" cy="23971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Rectangle 172"/>
            <p:cNvSpPr>
              <a:spLocks noChangeArrowheads="1"/>
            </p:cNvSpPr>
            <p:nvPr/>
          </p:nvSpPr>
          <p:spPr bwMode="auto">
            <a:xfrm>
              <a:off x="8791575" y="5564188"/>
              <a:ext cx="90488" cy="3603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Rectangle 173"/>
            <p:cNvSpPr>
              <a:spLocks noChangeArrowheads="1"/>
            </p:cNvSpPr>
            <p:nvPr/>
          </p:nvSpPr>
          <p:spPr bwMode="auto">
            <a:xfrm>
              <a:off x="8505825" y="5984875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Rectangle 174"/>
            <p:cNvSpPr>
              <a:spLocks noChangeArrowheads="1"/>
            </p:cNvSpPr>
            <p:nvPr/>
          </p:nvSpPr>
          <p:spPr bwMode="auto">
            <a:xfrm>
              <a:off x="8385175" y="6105525"/>
              <a:ext cx="300038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Oval 175"/>
            <p:cNvSpPr>
              <a:spLocks noChangeArrowheads="1"/>
            </p:cNvSpPr>
            <p:nvPr/>
          </p:nvSpPr>
          <p:spPr bwMode="auto">
            <a:xfrm>
              <a:off x="8656638" y="6105525"/>
              <a:ext cx="58738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Oval 176"/>
            <p:cNvSpPr>
              <a:spLocks noChangeArrowheads="1"/>
            </p:cNvSpPr>
            <p:nvPr/>
          </p:nvSpPr>
          <p:spPr bwMode="auto">
            <a:xfrm>
              <a:off x="8355013" y="61055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4" name="组合 363"/>
          <p:cNvGrpSpPr/>
          <p:nvPr/>
        </p:nvGrpSpPr>
        <p:grpSpPr>
          <a:xfrm>
            <a:off x="6430963" y="2406650"/>
            <a:ext cx="901700" cy="752476"/>
            <a:chOff x="6430963" y="2406650"/>
            <a:chExt cx="901700" cy="752476"/>
          </a:xfrm>
        </p:grpSpPr>
        <p:sp>
          <p:nvSpPr>
            <p:cNvPr id="331" name="Freeform 177"/>
            <p:cNvSpPr/>
            <p:nvPr/>
          </p:nvSpPr>
          <p:spPr bwMode="auto">
            <a:xfrm>
              <a:off x="6477000" y="2678113"/>
              <a:ext cx="811213" cy="481013"/>
            </a:xfrm>
            <a:custGeom>
              <a:avLst/>
              <a:gdLst>
                <a:gd name="T0" fmla="*/ 216 w 216"/>
                <a:gd name="T1" fmla="*/ 112 h 128"/>
                <a:gd name="T2" fmla="*/ 200 w 216"/>
                <a:gd name="T3" fmla="*/ 128 h 128"/>
                <a:gd name="T4" fmla="*/ 16 w 216"/>
                <a:gd name="T5" fmla="*/ 128 h 128"/>
                <a:gd name="T6" fmla="*/ 0 w 216"/>
                <a:gd name="T7" fmla="*/ 112 h 128"/>
                <a:gd name="T8" fmla="*/ 0 w 216"/>
                <a:gd name="T9" fmla="*/ 0 h 128"/>
                <a:gd name="T10" fmla="*/ 216 w 216"/>
                <a:gd name="T11" fmla="*/ 0 h 128"/>
                <a:gd name="T12" fmla="*/ 216 w 216"/>
                <a:gd name="T13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28">
                  <a:moveTo>
                    <a:pt x="216" y="112"/>
                  </a:moveTo>
                  <a:cubicBezTo>
                    <a:pt x="216" y="121"/>
                    <a:pt x="209" y="128"/>
                    <a:pt x="200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7" y="128"/>
                    <a:pt x="0" y="121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216" y="112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178"/>
            <p:cNvSpPr/>
            <p:nvPr/>
          </p:nvSpPr>
          <p:spPr bwMode="auto">
            <a:xfrm>
              <a:off x="6477000" y="2678113"/>
              <a:ext cx="811213" cy="420688"/>
            </a:xfrm>
            <a:custGeom>
              <a:avLst/>
              <a:gdLst>
                <a:gd name="T0" fmla="*/ 216 w 216"/>
                <a:gd name="T1" fmla="*/ 96 h 112"/>
                <a:gd name="T2" fmla="*/ 200 w 216"/>
                <a:gd name="T3" fmla="*/ 112 h 112"/>
                <a:gd name="T4" fmla="*/ 16 w 216"/>
                <a:gd name="T5" fmla="*/ 112 h 112"/>
                <a:gd name="T6" fmla="*/ 0 w 216"/>
                <a:gd name="T7" fmla="*/ 96 h 112"/>
                <a:gd name="T8" fmla="*/ 0 w 216"/>
                <a:gd name="T9" fmla="*/ 0 h 112"/>
                <a:gd name="T10" fmla="*/ 216 w 216"/>
                <a:gd name="T11" fmla="*/ 0 h 112"/>
                <a:gd name="T12" fmla="*/ 216 w 216"/>
                <a:gd name="T13" fmla="*/ 9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12">
                  <a:moveTo>
                    <a:pt x="216" y="96"/>
                  </a:moveTo>
                  <a:cubicBezTo>
                    <a:pt x="216" y="105"/>
                    <a:pt x="209" y="112"/>
                    <a:pt x="200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7" y="112"/>
                    <a:pt x="0" y="105"/>
                    <a:pt x="0" y="9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216" y="96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Oval 179"/>
            <p:cNvSpPr>
              <a:spLocks noChangeArrowheads="1"/>
            </p:cNvSpPr>
            <p:nvPr/>
          </p:nvSpPr>
          <p:spPr bwMode="auto">
            <a:xfrm>
              <a:off x="6551613" y="27828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Oval 180"/>
            <p:cNvSpPr>
              <a:spLocks noChangeArrowheads="1"/>
            </p:cNvSpPr>
            <p:nvPr/>
          </p:nvSpPr>
          <p:spPr bwMode="auto">
            <a:xfrm>
              <a:off x="6672263" y="2782888"/>
              <a:ext cx="58738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Oval 181"/>
            <p:cNvSpPr>
              <a:spLocks noChangeArrowheads="1"/>
            </p:cNvSpPr>
            <p:nvPr/>
          </p:nvSpPr>
          <p:spPr bwMode="auto">
            <a:xfrm>
              <a:off x="7032625" y="27828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Oval 182"/>
            <p:cNvSpPr>
              <a:spLocks noChangeArrowheads="1"/>
            </p:cNvSpPr>
            <p:nvPr/>
          </p:nvSpPr>
          <p:spPr bwMode="auto">
            <a:xfrm>
              <a:off x="7153275" y="27828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Oval 183"/>
            <p:cNvSpPr>
              <a:spLocks noChangeArrowheads="1"/>
            </p:cNvSpPr>
            <p:nvPr/>
          </p:nvSpPr>
          <p:spPr bwMode="auto">
            <a:xfrm>
              <a:off x="6551613" y="2873375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Oval 184"/>
            <p:cNvSpPr>
              <a:spLocks noChangeArrowheads="1"/>
            </p:cNvSpPr>
            <p:nvPr/>
          </p:nvSpPr>
          <p:spPr bwMode="auto">
            <a:xfrm>
              <a:off x="6672263" y="2873375"/>
              <a:ext cx="58738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Oval 185"/>
            <p:cNvSpPr>
              <a:spLocks noChangeArrowheads="1"/>
            </p:cNvSpPr>
            <p:nvPr/>
          </p:nvSpPr>
          <p:spPr bwMode="auto">
            <a:xfrm>
              <a:off x="7032625" y="2873375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Oval 186"/>
            <p:cNvSpPr>
              <a:spLocks noChangeArrowheads="1"/>
            </p:cNvSpPr>
            <p:nvPr/>
          </p:nvSpPr>
          <p:spPr bwMode="auto">
            <a:xfrm>
              <a:off x="7153275" y="2873375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Oval 187"/>
            <p:cNvSpPr>
              <a:spLocks noChangeArrowheads="1"/>
            </p:cNvSpPr>
            <p:nvPr/>
          </p:nvSpPr>
          <p:spPr bwMode="auto">
            <a:xfrm>
              <a:off x="6551613" y="296227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Oval 188"/>
            <p:cNvSpPr>
              <a:spLocks noChangeArrowheads="1"/>
            </p:cNvSpPr>
            <p:nvPr/>
          </p:nvSpPr>
          <p:spPr bwMode="auto">
            <a:xfrm>
              <a:off x="6672263" y="2962275"/>
              <a:ext cx="58738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Oval 189"/>
            <p:cNvSpPr>
              <a:spLocks noChangeArrowheads="1"/>
            </p:cNvSpPr>
            <p:nvPr/>
          </p:nvSpPr>
          <p:spPr bwMode="auto">
            <a:xfrm>
              <a:off x="7032625" y="296227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Oval 190"/>
            <p:cNvSpPr>
              <a:spLocks noChangeArrowheads="1"/>
            </p:cNvSpPr>
            <p:nvPr/>
          </p:nvSpPr>
          <p:spPr bwMode="auto">
            <a:xfrm>
              <a:off x="7153275" y="296227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Rectangle 191"/>
            <p:cNvSpPr>
              <a:spLocks noChangeArrowheads="1"/>
            </p:cNvSpPr>
            <p:nvPr/>
          </p:nvSpPr>
          <p:spPr bwMode="auto">
            <a:xfrm>
              <a:off x="6477000" y="2678113"/>
              <a:ext cx="811213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Rectangle 192"/>
            <p:cNvSpPr>
              <a:spLocks noChangeArrowheads="1"/>
            </p:cNvSpPr>
            <p:nvPr/>
          </p:nvSpPr>
          <p:spPr bwMode="auto">
            <a:xfrm>
              <a:off x="6477000" y="2587625"/>
              <a:ext cx="811213" cy="9048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193"/>
            <p:cNvSpPr/>
            <p:nvPr/>
          </p:nvSpPr>
          <p:spPr bwMode="auto">
            <a:xfrm>
              <a:off x="7288213" y="2587625"/>
              <a:ext cx="44450" cy="90488"/>
            </a:xfrm>
            <a:custGeom>
              <a:avLst/>
              <a:gdLst>
                <a:gd name="T0" fmla="*/ 0 w 12"/>
                <a:gd name="T1" fmla="*/ 0 h 24"/>
                <a:gd name="T2" fmla="*/ 12 w 12"/>
                <a:gd name="T3" fmla="*/ 12 h 24"/>
                <a:gd name="T4" fmla="*/ 0 w 12"/>
                <a:gd name="T5" fmla="*/ 24 h 24"/>
                <a:gd name="T6" fmla="*/ 0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7" y="0"/>
                    <a:pt x="12" y="5"/>
                    <a:pt x="12" y="12"/>
                  </a:cubicBezTo>
                  <a:cubicBezTo>
                    <a:pt x="12" y="19"/>
                    <a:pt x="7" y="24"/>
                    <a:pt x="0" y="2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194"/>
            <p:cNvSpPr/>
            <p:nvPr/>
          </p:nvSpPr>
          <p:spPr bwMode="auto">
            <a:xfrm>
              <a:off x="6430963" y="2587625"/>
              <a:ext cx="46038" cy="90488"/>
            </a:xfrm>
            <a:custGeom>
              <a:avLst/>
              <a:gdLst>
                <a:gd name="T0" fmla="*/ 12 w 12"/>
                <a:gd name="T1" fmla="*/ 0 h 24"/>
                <a:gd name="T2" fmla="*/ 0 w 12"/>
                <a:gd name="T3" fmla="*/ 12 h 24"/>
                <a:gd name="T4" fmla="*/ 12 w 12"/>
                <a:gd name="T5" fmla="*/ 24 h 24"/>
                <a:gd name="T6" fmla="*/ 12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195"/>
            <p:cNvSpPr/>
            <p:nvPr/>
          </p:nvSpPr>
          <p:spPr bwMode="auto">
            <a:xfrm>
              <a:off x="6656388" y="2406650"/>
              <a:ext cx="255588" cy="255588"/>
            </a:xfrm>
            <a:custGeom>
              <a:avLst/>
              <a:gdLst>
                <a:gd name="T0" fmla="*/ 8 w 68"/>
                <a:gd name="T1" fmla="*/ 0 h 68"/>
                <a:gd name="T2" fmla="*/ 0 w 68"/>
                <a:gd name="T3" fmla="*/ 8 h 68"/>
                <a:gd name="T4" fmla="*/ 4 w 68"/>
                <a:gd name="T5" fmla="*/ 16 h 68"/>
                <a:gd name="T6" fmla="*/ 52 w 68"/>
                <a:gd name="T7" fmla="*/ 64 h 68"/>
                <a:gd name="T8" fmla="*/ 60 w 68"/>
                <a:gd name="T9" fmla="*/ 68 h 68"/>
                <a:gd name="T10" fmla="*/ 68 w 68"/>
                <a:gd name="T11" fmla="*/ 60 h 68"/>
                <a:gd name="T12" fmla="*/ 64 w 68"/>
                <a:gd name="T13" fmla="*/ 52 h 68"/>
                <a:gd name="T14" fmla="*/ 16 w 68"/>
                <a:gd name="T15" fmla="*/ 4 h 68"/>
                <a:gd name="T16" fmla="*/ 8 w 68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68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4" y="16"/>
                    <a:pt x="4" y="16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7" y="68"/>
                    <a:pt x="60" y="68"/>
                  </a:cubicBezTo>
                  <a:cubicBezTo>
                    <a:pt x="64" y="68"/>
                    <a:pt x="68" y="64"/>
                    <a:pt x="68" y="60"/>
                  </a:cubicBezTo>
                  <a:cubicBezTo>
                    <a:pt x="68" y="57"/>
                    <a:pt x="64" y="52"/>
                    <a:pt x="64" y="5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Oval 196"/>
            <p:cNvSpPr>
              <a:spLocks noChangeArrowheads="1"/>
            </p:cNvSpPr>
            <p:nvPr/>
          </p:nvSpPr>
          <p:spPr bwMode="auto">
            <a:xfrm>
              <a:off x="6761163" y="2782888"/>
              <a:ext cx="241300" cy="239713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Rectangle 197"/>
            <p:cNvSpPr>
              <a:spLocks noChangeArrowheads="1"/>
            </p:cNvSpPr>
            <p:nvPr/>
          </p:nvSpPr>
          <p:spPr bwMode="auto">
            <a:xfrm>
              <a:off x="6867525" y="2843213"/>
              <a:ext cx="30163" cy="1190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Rectangle 198"/>
            <p:cNvSpPr>
              <a:spLocks noChangeArrowheads="1"/>
            </p:cNvSpPr>
            <p:nvPr/>
          </p:nvSpPr>
          <p:spPr bwMode="auto">
            <a:xfrm>
              <a:off x="6821488" y="2887663"/>
              <a:ext cx="120650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5" name="组合 364"/>
          <p:cNvGrpSpPr/>
          <p:nvPr/>
        </p:nvGrpSpPr>
        <p:grpSpPr>
          <a:xfrm>
            <a:off x="8085138" y="2406650"/>
            <a:ext cx="901699" cy="752476"/>
            <a:chOff x="8085138" y="2406650"/>
            <a:chExt cx="901699" cy="752476"/>
          </a:xfrm>
        </p:grpSpPr>
        <p:sp>
          <p:nvSpPr>
            <p:cNvPr id="353" name="Freeform 199"/>
            <p:cNvSpPr/>
            <p:nvPr/>
          </p:nvSpPr>
          <p:spPr bwMode="auto">
            <a:xfrm>
              <a:off x="8129588" y="2678113"/>
              <a:ext cx="811213" cy="481013"/>
            </a:xfrm>
            <a:custGeom>
              <a:avLst/>
              <a:gdLst>
                <a:gd name="T0" fmla="*/ 216 w 216"/>
                <a:gd name="T1" fmla="*/ 112 h 128"/>
                <a:gd name="T2" fmla="*/ 200 w 216"/>
                <a:gd name="T3" fmla="*/ 128 h 128"/>
                <a:gd name="T4" fmla="*/ 16 w 216"/>
                <a:gd name="T5" fmla="*/ 128 h 128"/>
                <a:gd name="T6" fmla="*/ 0 w 216"/>
                <a:gd name="T7" fmla="*/ 112 h 128"/>
                <a:gd name="T8" fmla="*/ 0 w 216"/>
                <a:gd name="T9" fmla="*/ 0 h 128"/>
                <a:gd name="T10" fmla="*/ 216 w 216"/>
                <a:gd name="T11" fmla="*/ 0 h 128"/>
                <a:gd name="T12" fmla="*/ 216 w 216"/>
                <a:gd name="T13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28">
                  <a:moveTo>
                    <a:pt x="216" y="112"/>
                  </a:moveTo>
                  <a:cubicBezTo>
                    <a:pt x="216" y="121"/>
                    <a:pt x="209" y="128"/>
                    <a:pt x="200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7" y="128"/>
                    <a:pt x="0" y="121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216" y="112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200"/>
            <p:cNvSpPr/>
            <p:nvPr/>
          </p:nvSpPr>
          <p:spPr bwMode="auto">
            <a:xfrm>
              <a:off x="8129588" y="2678113"/>
              <a:ext cx="811213" cy="420688"/>
            </a:xfrm>
            <a:custGeom>
              <a:avLst/>
              <a:gdLst>
                <a:gd name="T0" fmla="*/ 216 w 216"/>
                <a:gd name="T1" fmla="*/ 96 h 112"/>
                <a:gd name="T2" fmla="*/ 200 w 216"/>
                <a:gd name="T3" fmla="*/ 112 h 112"/>
                <a:gd name="T4" fmla="*/ 16 w 216"/>
                <a:gd name="T5" fmla="*/ 112 h 112"/>
                <a:gd name="T6" fmla="*/ 0 w 216"/>
                <a:gd name="T7" fmla="*/ 96 h 112"/>
                <a:gd name="T8" fmla="*/ 0 w 216"/>
                <a:gd name="T9" fmla="*/ 0 h 112"/>
                <a:gd name="T10" fmla="*/ 216 w 216"/>
                <a:gd name="T11" fmla="*/ 0 h 112"/>
                <a:gd name="T12" fmla="*/ 216 w 216"/>
                <a:gd name="T13" fmla="*/ 9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12">
                  <a:moveTo>
                    <a:pt x="216" y="96"/>
                  </a:moveTo>
                  <a:cubicBezTo>
                    <a:pt x="216" y="105"/>
                    <a:pt x="209" y="112"/>
                    <a:pt x="200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7" y="112"/>
                    <a:pt x="0" y="105"/>
                    <a:pt x="0" y="9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216" y="96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Oval 201"/>
            <p:cNvSpPr>
              <a:spLocks noChangeArrowheads="1"/>
            </p:cNvSpPr>
            <p:nvPr/>
          </p:nvSpPr>
          <p:spPr bwMode="auto">
            <a:xfrm>
              <a:off x="8204200" y="27828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Oval 202"/>
            <p:cNvSpPr>
              <a:spLocks noChangeArrowheads="1"/>
            </p:cNvSpPr>
            <p:nvPr/>
          </p:nvSpPr>
          <p:spPr bwMode="auto">
            <a:xfrm>
              <a:off x="8324850" y="27828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Oval 203"/>
            <p:cNvSpPr>
              <a:spLocks noChangeArrowheads="1"/>
            </p:cNvSpPr>
            <p:nvPr/>
          </p:nvSpPr>
          <p:spPr bwMode="auto">
            <a:xfrm>
              <a:off x="8685213" y="27828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Oval 204"/>
            <p:cNvSpPr>
              <a:spLocks noChangeArrowheads="1"/>
            </p:cNvSpPr>
            <p:nvPr/>
          </p:nvSpPr>
          <p:spPr bwMode="auto">
            <a:xfrm>
              <a:off x="8805863" y="27828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Oval 206"/>
            <p:cNvSpPr>
              <a:spLocks noChangeArrowheads="1"/>
            </p:cNvSpPr>
            <p:nvPr/>
          </p:nvSpPr>
          <p:spPr bwMode="auto">
            <a:xfrm>
              <a:off x="8204200" y="2873375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Oval 207"/>
            <p:cNvSpPr>
              <a:spLocks noChangeArrowheads="1"/>
            </p:cNvSpPr>
            <p:nvPr/>
          </p:nvSpPr>
          <p:spPr bwMode="auto">
            <a:xfrm>
              <a:off x="8324850" y="2873375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Oval 208"/>
            <p:cNvSpPr>
              <a:spLocks noChangeArrowheads="1"/>
            </p:cNvSpPr>
            <p:nvPr/>
          </p:nvSpPr>
          <p:spPr bwMode="auto">
            <a:xfrm>
              <a:off x="8685213" y="2873375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Oval 209"/>
            <p:cNvSpPr>
              <a:spLocks noChangeArrowheads="1"/>
            </p:cNvSpPr>
            <p:nvPr/>
          </p:nvSpPr>
          <p:spPr bwMode="auto">
            <a:xfrm>
              <a:off x="8805863" y="2873375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Oval 210"/>
            <p:cNvSpPr>
              <a:spLocks noChangeArrowheads="1"/>
            </p:cNvSpPr>
            <p:nvPr/>
          </p:nvSpPr>
          <p:spPr bwMode="auto">
            <a:xfrm>
              <a:off x="8204200" y="296227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Oval 211"/>
            <p:cNvSpPr>
              <a:spLocks noChangeArrowheads="1"/>
            </p:cNvSpPr>
            <p:nvPr/>
          </p:nvSpPr>
          <p:spPr bwMode="auto">
            <a:xfrm>
              <a:off x="8324850" y="296227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Oval 212"/>
            <p:cNvSpPr>
              <a:spLocks noChangeArrowheads="1"/>
            </p:cNvSpPr>
            <p:nvPr/>
          </p:nvSpPr>
          <p:spPr bwMode="auto">
            <a:xfrm>
              <a:off x="8685213" y="296227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Oval 213"/>
            <p:cNvSpPr>
              <a:spLocks noChangeArrowheads="1"/>
            </p:cNvSpPr>
            <p:nvPr/>
          </p:nvSpPr>
          <p:spPr bwMode="auto">
            <a:xfrm>
              <a:off x="8805863" y="296227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214"/>
            <p:cNvSpPr>
              <a:spLocks noChangeArrowheads="1"/>
            </p:cNvSpPr>
            <p:nvPr/>
          </p:nvSpPr>
          <p:spPr bwMode="auto">
            <a:xfrm>
              <a:off x="8129588" y="2678113"/>
              <a:ext cx="811212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215"/>
            <p:cNvSpPr>
              <a:spLocks noChangeArrowheads="1"/>
            </p:cNvSpPr>
            <p:nvPr/>
          </p:nvSpPr>
          <p:spPr bwMode="auto">
            <a:xfrm>
              <a:off x="8129588" y="2587625"/>
              <a:ext cx="811212" cy="9048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/>
            <p:nvPr/>
          </p:nvSpPr>
          <p:spPr bwMode="auto">
            <a:xfrm>
              <a:off x="8940800" y="2587625"/>
              <a:ext cx="46037" cy="90488"/>
            </a:xfrm>
            <a:custGeom>
              <a:avLst/>
              <a:gdLst>
                <a:gd name="T0" fmla="*/ 0 w 12"/>
                <a:gd name="T1" fmla="*/ 0 h 24"/>
                <a:gd name="T2" fmla="*/ 12 w 12"/>
                <a:gd name="T3" fmla="*/ 12 h 24"/>
                <a:gd name="T4" fmla="*/ 0 w 12"/>
                <a:gd name="T5" fmla="*/ 24 h 24"/>
                <a:gd name="T6" fmla="*/ 0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7" y="0"/>
                    <a:pt x="12" y="5"/>
                    <a:pt x="12" y="12"/>
                  </a:cubicBezTo>
                  <a:cubicBezTo>
                    <a:pt x="12" y="19"/>
                    <a:pt x="7" y="24"/>
                    <a:pt x="0" y="2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7"/>
            <p:cNvSpPr/>
            <p:nvPr/>
          </p:nvSpPr>
          <p:spPr bwMode="auto">
            <a:xfrm>
              <a:off x="8085138" y="2587625"/>
              <a:ext cx="44450" cy="90488"/>
            </a:xfrm>
            <a:custGeom>
              <a:avLst/>
              <a:gdLst>
                <a:gd name="T0" fmla="*/ 12 w 12"/>
                <a:gd name="T1" fmla="*/ 0 h 24"/>
                <a:gd name="T2" fmla="*/ 0 w 12"/>
                <a:gd name="T3" fmla="*/ 12 h 24"/>
                <a:gd name="T4" fmla="*/ 12 w 12"/>
                <a:gd name="T5" fmla="*/ 24 h 24"/>
                <a:gd name="T6" fmla="*/ 12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8"/>
            <p:cNvSpPr/>
            <p:nvPr/>
          </p:nvSpPr>
          <p:spPr bwMode="auto">
            <a:xfrm>
              <a:off x="8310563" y="2406650"/>
              <a:ext cx="255587" cy="255588"/>
            </a:xfrm>
            <a:custGeom>
              <a:avLst/>
              <a:gdLst>
                <a:gd name="T0" fmla="*/ 8 w 68"/>
                <a:gd name="T1" fmla="*/ 0 h 68"/>
                <a:gd name="T2" fmla="*/ 0 w 68"/>
                <a:gd name="T3" fmla="*/ 8 h 68"/>
                <a:gd name="T4" fmla="*/ 4 w 68"/>
                <a:gd name="T5" fmla="*/ 16 h 68"/>
                <a:gd name="T6" fmla="*/ 52 w 68"/>
                <a:gd name="T7" fmla="*/ 64 h 68"/>
                <a:gd name="T8" fmla="*/ 60 w 68"/>
                <a:gd name="T9" fmla="*/ 68 h 68"/>
                <a:gd name="T10" fmla="*/ 68 w 68"/>
                <a:gd name="T11" fmla="*/ 60 h 68"/>
                <a:gd name="T12" fmla="*/ 64 w 68"/>
                <a:gd name="T13" fmla="*/ 52 h 68"/>
                <a:gd name="T14" fmla="*/ 16 w 68"/>
                <a:gd name="T15" fmla="*/ 4 h 68"/>
                <a:gd name="T16" fmla="*/ 8 w 68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68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1"/>
                    <a:pt x="4" y="16"/>
                    <a:pt x="4" y="16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7" y="68"/>
                    <a:pt x="60" y="68"/>
                  </a:cubicBezTo>
                  <a:cubicBezTo>
                    <a:pt x="64" y="68"/>
                    <a:pt x="68" y="64"/>
                    <a:pt x="68" y="60"/>
                  </a:cubicBezTo>
                  <a:cubicBezTo>
                    <a:pt x="68" y="57"/>
                    <a:pt x="64" y="52"/>
                    <a:pt x="64" y="5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Oval 219"/>
            <p:cNvSpPr>
              <a:spLocks noChangeArrowheads="1"/>
            </p:cNvSpPr>
            <p:nvPr/>
          </p:nvSpPr>
          <p:spPr bwMode="auto">
            <a:xfrm>
              <a:off x="8415338" y="2782888"/>
              <a:ext cx="241300" cy="239713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Rectangle 220"/>
            <p:cNvSpPr>
              <a:spLocks noChangeArrowheads="1"/>
            </p:cNvSpPr>
            <p:nvPr/>
          </p:nvSpPr>
          <p:spPr bwMode="auto">
            <a:xfrm>
              <a:off x="8475663" y="2887663"/>
              <a:ext cx="120650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9" name="组合 358"/>
          <p:cNvGrpSpPr/>
          <p:nvPr/>
        </p:nvGrpSpPr>
        <p:grpSpPr>
          <a:xfrm>
            <a:off x="4762500" y="738188"/>
            <a:ext cx="931863" cy="931862"/>
            <a:chOff x="4762500" y="738188"/>
            <a:chExt cx="931863" cy="931862"/>
          </a:xfrm>
        </p:grpSpPr>
        <p:sp>
          <p:nvSpPr>
            <p:cNvPr id="21" name="Freeform 221"/>
            <p:cNvSpPr/>
            <p:nvPr/>
          </p:nvSpPr>
          <p:spPr bwMode="auto">
            <a:xfrm>
              <a:off x="4973638" y="1008063"/>
              <a:ext cx="720725" cy="420688"/>
            </a:xfrm>
            <a:custGeom>
              <a:avLst/>
              <a:gdLst>
                <a:gd name="T0" fmla="*/ 176 w 192"/>
                <a:gd name="T1" fmla="*/ 0 h 112"/>
                <a:gd name="T2" fmla="*/ 0 w 192"/>
                <a:gd name="T3" fmla="*/ 0 h 112"/>
                <a:gd name="T4" fmla="*/ 0 w 192"/>
                <a:gd name="T5" fmla="*/ 112 h 112"/>
                <a:gd name="T6" fmla="*/ 168 w 192"/>
                <a:gd name="T7" fmla="*/ 112 h 112"/>
                <a:gd name="T8" fmla="*/ 192 w 192"/>
                <a:gd name="T9" fmla="*/ 88 h 112"/>
                <a:gd name="T10" fmla="*/ 192 w 192"/>
                <a:gd name="T11" fmla="*/ 16 h 112"/>
                <a:gd name="T12" fmla="*/ 176 w 192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12">
                  <a:moveTo>
                    <a:pt x="17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80" y="112"/>
                    <a:pt x="192" y="100"/>
                    <a:pt x="192" y="88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92" y="7"/>
                    <a:pt x="185" y="0"/>
                    <a:pt x="176" y="0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222"/>
            <p:cNvSpPr>
              <a:spLocks noChangeArrowheads="1"/>
            </p:cNvSpPr>
            <p:nvPr/>
          </p:nvSpPr>
          <p:spPr bwMode="auto">
            <a:xfrm>
              <a:off x="4913313" y="828675"/>
              <a:ext cx="60325" cy="6762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3"/>
            <p:cNvSpPr/>
            <p:nvPr/>
          </p:nvSpPr>
          <p:spPr bwMode="auto">
            <a:xfrm>
              <a:off x="4883150" y="738188"/>
              <a:ext cx="90487" cy="90488"/>
            </a:xfrm>
            <a:custGeom>
              <a:avLst/>
              <a:gdLst>
                <a:gd name="T0" fmla="*/ 0 w 24"/>
                <a:gd name="T1" fmla="*/ 0 h 24"/>
                <a:gd name="T2" fmla="*/ 24 w 24"/>
                <a:gd name="T3" fmla="*/ 24 h 24"/>
                <a:gd name="T4" fmla="*/ 8 w 24"/>
                <a:gd name="T5" fmla="*/ 24 h 24"/>
                <a:gd name="T6" fmla="*/ 0 w 24"/>
                <a:gd name="T7" fmla="*/ 16 h 24"/>
                <a:gd name="T8" fmla="*/ 0 w 24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13" y="0"/>
                    <a:pt x="24" y="11"/>
                    <a:pt x="24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0"/>
                    <a:pt x="4" y="16"/>
                    <a:pt x="0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Rectangle 224"/>
            <p:cNvSpPr>
              <a:spLocks noChangeArrowheads="1"/>
            </p:cNvSpPr>
            <p:nvPr/>
          </p:nvSpPr>
          <p:spPr bwMode="auto">
            <a:xfrm>
              <a:off x="5003800" y="1549400"/>
              <a:ext cx="481012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Oval 225"/>
            <p:cNvSpPr>
              <a:spLocks noChangeArrowheads="1"/>
            </p:cNvSpPr>
            <p:nvPr/>
          </p:nvSpPr>
          <p:spPr bwMode="auto">
            <a:xfrm>
              <a:off x="4852988" y="1489075"/>
              <a:ext cx="179387" cy="18097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Oval 226"/>
            <p:cNvSpPr>
              <a:spLocks noChangeArrowheads="1"/>
            </p:cNvSpPr>
            <p:nvPr/>
          </p:nvSpPr>
          <p:spPr bwMode="auto">
            <a:xfrm>
              <a:off x="4897438" y="1535113"/>
              <a:ext cx="90487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Oval 227"/>
            <p:cNvSpPr>
              <a:spLocks noChangeArrowheads="1"/>
            </p:cNvSpPr>
            <p:nvPr/>
          </p:nvSpPr>
          <p:spPr bwMode="auto">
            <a:xfrm>
              <a:off x="5394325" y="1489075"/>
              <a:ext cx="179387" cy="18097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Oval 228"/>
            <p:cNvSpPr>
              <a:spLocks noChangeArrowheads="1"/>
            </p:cNvSpPr>
            <p:nvPr/>
          </p:nvSpPr>
          <p:spPr bwMode="auto">
            <a:xfrm>
              <a:off x="5438775" y="1535113"/>
              <a:ext cx="90487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Rectangle 229"/>
            <p:cNvSpPr>
              <a:spLocks noChangeArrowheads="1"/>
            </p:cNvSpPr>
            <p:nvPr/>
          </p:nvSpPr>
          <p:spPr bwMode="auto">
            <a:xfrm>
              <a:off x="4792663" y="738188"/>
              <a:ext cx="90487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Oval 230"/>
            <p:cNvSpPr>
              <a:spLocks noChangeArrowheads="1"/>
            </p:cNvSpPr>
            <p:nvPr/>
          </p:nvSpPr>
          <p:spPr bwMode="auto">
            <a:xfrm>
              <a:off x="4762500" y="738188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31"/>
            <p:cNvSpPr/>
            <p:nvPr/>
          </p:nvSpPr>
          <p:spPr bwMode="auto">
            <a:xfrm>
              <a:off x="4973638" y="947738"/>
              <a:ext cx="720725" cy="422275"/>
            </a:xfrm>
            <a:custGeom>
              <a:avLst/>
              <a:gdLst>
                <a:gd name="T0" fmla="*/ 176 w 192"/>
                <a:gd name="T1" fmla="*/ 0 h 112"/>
                <a:gd name="T2" fmla="*/ 0 w 192"/>
                <a:gd name="T3" fmla="*/ 0 h 112"/>
                <a:gd name="T4" fmla="*/ 0 w 192"/>
                <a:gd name="T5" fmla="*/ 112 h 112"/>
                <a:gd name="T6" fmla="*/ 168 w 192"/>
                <a:gd name="T7" fmla="*/ 112 h 112"/>
                <a:gd name="T8" fmla="*/ 192 w 192"/>
                <a:gd name="T9" fmla="*/ 88 h 112"/>
                <a:gd name="T10" fmla="*/ 192 w 192"/>
                <a:gd name="T11" fmla="*/ 16 h 112"/>
                <a:gd name="T12" fmla="*/ 176 w 192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12">
                  <a:moveTo>
                    <a:pt x="17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80" y="112"/>
                    <a:pt x="192" y="100"/>
                    <a:pt x="192" y="88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92" y="7"/>
                    <a:pt x="185" y="0"/>
                    <a:pt x="176" y="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Oval 232"/>
            <p:cNvSpPr>
              <a:spLocks noChangeArrowheads="1"/>
            </p:cNvSpPr>
            <p:nvPr/>
          </p:nvSpPr>
          <p:spPr bwMode="auto">
            <a:xfrm>
              <a:off x="5062538" y="1038225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Oval 233"/>
            <p:cNvSpPr>
              <a:spLocks noChangeArrowheads="1"/>
            </p:cNvSpPr>
            <p:nvPr/>
          </p:nvSpPr>
          <p:spPr bwMode="auto">
            <a:xfrm>
              <a:off x="5183188" y="1038225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Oval 234"/>
            <p:cNvSpPr>
              <a:spLocks noChangeArrowheads="1"/>
            </p:cNvSpPr>
            <p:nvPr/>
          </p:nvSpPr>
          <p:spPr bwMode="auto">
            <a:xfrm>
              <a:off x="5303838" y="1038225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Oval 235"/>
            <p:cNvSpPr>
              <a:spLocks noChangeArrowheads="1"/>
            </p:cNvSpPr>
            <p:nvPr/>
          </p:nvSpPr>
          <p:spPr bwMode="auto">
            <a:xfrm>
              <a:off x="5424488" y="1038225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Oval 236"/>
            <p:cNvSpPr>
              <a:spLocks noChangeArrowheads="1"/>
            </p:cNvSpPr>
            <p:nvPr/>
          </p:nvSpPr>
          <p:spPr bwMode="auto">
            <a:xfrm>
              <a:off x="5543550" y="1038225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Oval 237"/>
            <p:cNvSpPr>
              <a:spLocks noChangeArrowheads="1"/>
            </p:cNvSpPr>
            <p:nvPr/>
          </p:nvSpPr>
          <p:spPr bwMode="auto">
            <a:xfrm>
              <a:off x="5062538" y="1128713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Oval 238"/>
            <p:cNvSpPr>
              <a:spLocks noChangeArrowheads="1"/>
            </p:cNvSpPr>
            <p:nvPr/>
          </p:nvSpPr>
          <p:spPr bwMode="auto">
            <a:xfrm>
              <a:off x="5183188" y="1128713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Oval 239"/>
            <p:cNvSpPr>
              <a:spLocks noChangeArrowheads="1"/>
            </p:cNvSpPr>
            <p:nvPr/>
          </p:nvSpPr>
          <p:spPr bwMode="auto">
            <a:xfrm>
              <a:off x="5303838" y="1128713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Oval 240"/>
            <p:cNvSpPr>
              <a:spLocks noChangeArrowheads="1"/>
            </p:cNvSpPr>
            <p:nvPr/>
          </p:nvSpPr>
          <p:spPr bwMode="auto">
            <a:xfrm>
              <a:off x="5424488" y="1128713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Oval 241"/>
            <p:cNvSpPr>
              <a:spLocks noChangeArrowheads="1"/>
            </p:cNvSpPr>
            <p:nvPr/>
          </p:nvSpPr>
          <p:spPr bwMode="auto">
            <a:xfrm>
              <a:off x="5543550" y="1128713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Oval 242"/>
            <p:cNvSpPr>
              <a:spLocks noChangeArrowheads="1"/>
            </p:cNvSpPr>
            <p:nvPr/>
          </p:nvSpPr>
          <p:spPr bwMode="auto">
            <a:xfrm>
              <a:off x="5062538" y="1219200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Oval 243"/>
            <p:cNvSpPr>
              <a:spLocks noChangeArrowheads="1"/>
            </p:cNvSpPr>
            <p:nvPr/>
          </p:nvSpPr>
          <p:spPr bwMode="auto">
            <a:xfrm>
              <a:off x="5183188" y="1219200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Oval 244"/>
            <p:cNvSpPr>
              <a:spLocks noChangeArrowheads="1"/>
            </p:cNvSpPr>
            <p:nvPr/>
          </p:nvSpPr>
          <p:spPr bwMode="auto">
            <a:xfrm>
              <a:off x="5303838" y="1219200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Oval 245"/>
            <p:cNvSpPr>
              <a:spLocks noChangeArrowheads="1"/>
            </p:cNvSpPr>
            <p:nvPr/>
          </p:nvSpPr>
          <p:spPr bwMode="auto">
            <a:xfrm>
              <a:off x="5424488" y="1219200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Oval 246"/>
            <p:cNvSpPr>
              <a:spLocks noChangeArrowheads="1"/>
            </p:cNvSpPr>
            <p:nvPr/>
          </p:nvSpPr>
          <p:spPr bwMode="auto">
            <a:xfrm>
              <a:off x="5543550" y="1219200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7"/>
            <p:cNvSpPr/>
            <p:nvPr/>
          </p:nvSpPr>
          <p:spPr bwMode="auto">
            <a:xfrm>
              <a:off x="5122863" y="858838"/>
              <a:ext cx="420687" cy="88900"/>
            </a:xfrm>
            <a:custGeom>
              <a:avLst/>
              <a:gdLst>
                <a:gd name="T0" fmla="*/ 112 w 112"/>
                <a:gd name="T1" fmla="*/ 8 h 24"/>
                <a:gd name="T2" fmla="*/ 104 w 112"/>
                <a:gd name="T3" fmla="*/ 0 h 24"/>
                <a:gd name="T4" fmla="*/ 8 w 112"/>
                <a:gd name="T5" fmla="*/ 0 h 24"/>
                <a:gd name="T6" fmla="*/ 0 w 112"/>
                <a:gd name="T7" fmla="*/ 8 h 24"/>
                <a:gd name="T8" fmla="*/ 0 w 112"/>
                <a:gd name="T9" fmla="*/ 24 h 24"/>
                <a:gd name="T10" fmla="*/ 112 w 112"/>
                <a:gd name="T11" fmla="*/ 24 h 24"/>
                <a:gd name="T12" fmla="*/ 112 w 112"/>
                <a:gd name="T1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24">
                  <a:moveTo>
                    <a:pt x="112" y="8"/>
                  </a:moveTo>
                  <a:cubicBezTo>
                    <a:pt x="112" y="4"/>
                    <a:pt x="108" y="0"/>
                    <a:pt x="104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2" y="24"/>
                    <a:pt x="112" y="24"/>
                    <a:pt x="112" y="24"/>
                  </a:cubicBezTo>
                  <a:lnTo>
                    <a:pt x="112" y="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Rectangle 248"/>
            <p:cNvSpPr>
              <a:spLocks noChangeArrowheads="1"/>
            </p:cNvSpPr>
            <p:nvPr/>
          </p:nvSpPr>
          <p:spPr bwMode="auto">
            <a:xfrm>
              <a:off x="5287963" y="858838"/>
              <a:ext cx="90487" cy="587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1" name="组合 360"/>
          <p:cNvGrpSpPr/>
          <p:nvPr/>
        </p:nvGrpSpPr>
        <p:grpSpPr>
          <a:xfrm>
            <a:off x="8099425" y="782638"/>
            <a:ext cx="871537" cy="873125"/>
            <a:chOff x="8099425" y="782638"/>
            <a:chExt cx="871537" cy="873125"/>
          </a:xfrm>
        </p:grpSpPr>
        <p:sp>
          <p:nvSpPr>
            <p:cNvPr id="49" name="Freeform 249"/>
            <p:cNvSpPr/>
            <p:nvPr/>
          </p:nvSpPr>
          <p:spPr bwMode="auto">
            <a:xfrm>
              <a:off x="8099425" y="782638"/>
              <a:ext cx="871537" cy="873125"/>
            </a:xfrm>
            <a:custGeom>
              <a:avLst/>
              <a:gdLst>
                <a:gd name="T0" fmla="*/ 275 w 549"/>
                <a:gd name="T1" fmla="*/ 0 h 550"/>
                <a:gd name="T2" fmla="*/ 315 w 549"/>
                <a:gd name="T3" fmla="*/ 74 h 550"/>
                <a:gd name="T4" fmla="*/ 379 w 549"/>
                <a:gd name="T5" fmla="*/ 19 h 550"/>
                <a:gd name="T6" fmla="*/ 388 w 549"/>
                <a:gd name="T7" fmla="*/ 104 h 550"/>
                <a:gd name="T8" fmla="*/ 474 w 549"/>
                <a:gd name="T9" fmla="*/ 76 h 550"/>
                <a:gd name="T10" fmla="*/ 445 w 549"/>
                <a:gd name="T11" fmla="*/ 161 h 550"/>
                <a:gd name="T12" fmla="*/ 530 w 549"/>
                <a:gd name="T13" fmla="*/ 171 h 550"/>
                <a:gd name="T14" fmla="*/ 476 w 549"/>
                <a:gd name="T15" fmla="*/ 235 h 550"/>
                <a:gd name="T16" fmla="*/ 549 w 549"/>
                <a:gd name="T17" fmla="*/ 275 h 550"/>
                <a:gd name="T18" fmla="*/ 476 w 549"/>
                <a:gd name="T19" fmla="*/ 315 h 550"/>
                <a:gd name="T20" fmla="*/ 530 w 549"/>
                <a:gd name="T21" fmla="*/ 379 h 550"/>
                <a:gd name="T22" fmla="*/ 445 w 549"/>
                <a:gd name="T23" fmla="*/ 389 h 550"/>
                <a:gd name="T24" fmla="*/ 474 w 549"/>
                <a:gd name="T25" fmla="*/ 474 h 550"/>
                <a:gd name="T26" fmla="*/ 388 w 549"/>
                <a:gd name="T27" fmla="*/ 445 h 550"/>
                <a:gd name="T28" fmla="*/ 379 w 549"/>
                <a:gd name="T29" fmla="*/ 531 h 550"/>
                <a:gd name="T30" fmla="*/ 315 w 549"/>
                <a:gd name="T31" fmla="*/ 476 h 550"/>
                <a:gd name="T32" fmla="*/ 275 w 549"/>
                <a:gd name="T33" fmla="*/ 550 h 550"/>
                <a:gd name="T34" fmla="*/ 235 w 549"/>
                <a:gd name="T35" fmla="*/ 476 h 550"/>
                <a:gd name="T36" fmla="*/ 171 w 549"/>
                <a:gd name="T37" fmla="*/ 531 h 550"/>
                <a:gd name="T38" fmla="*/ 161 w 549"/>
                <a:gd name="T39" fmla="*/ 445 h 550"/>
                <a:gd name="T40" fmla="*/ 76 w 549"/>
                <a:gd name="T41" fmla="*/ 474 h 550"/>
                <a:gd name="T42" fmla="*/ 104 w 549"/>
                <a:gd name="T43" fmla="*/ 389 h 550"/>
                <a:gd name="T44" fmla="*/ 19 w 549"/>
                <a:gd name="T45" fmla="*/ 379 h 550"/>
                <a:gd name="T46" fmla="*/ 74 w 549"/>
                <a:gd name="T47" fmla="*/ 315 h 550"/>
                <a:gd name="T48" fmla="*/ 0 w 549"/>
                <a:gd name="T49" fmla="*/ 275 h 550"/>
                <a:gd name="T50" fmla="*/ 74 w 549"/>
                <a:gd name="T51" fmla="*/ 235 h 550"/>
                <a:gd name="T52" fmla="*/ 19 w 549"/>
                <a:gd name="T53" fmla="*/ 171 h 550"/>
                <a:gd name="T54" fmla="*/ 104 w 549"/>
                <a:gd name="T55" fmla="*/ 161 h 550"/>
                <a:gd name="T56" fmla="*/ 76 w 549"/>
                <a:gd name="T57" fmla="*/ 76 h 550"/>
                <a:gd name="T58" fmla="*/ 161 w 549"/>
                <a:gd name="T59" fmla="*/ 104 h 550"/>
                <a:gd name="T60" fmla="*/ 171 w 549"/>
                <a:gd name="T61" fmla="*/ 19 h 550"/>
                <a:gd name="T62" fmla="*/ 235 w 549"/>
                <a:gd name="T63" fmla="*/ 74 h 550"/>
                <a:gd name="T64" fmla="*/ 275 w 549"/>
                <a:gd name="T65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9" h="550">
                  <a:moveTo>
                    <a:pt x="275" y="0"/>
                  </a:moveTo>
                  <a:lnTo>
                    <a:pt x="315" y="74"/>
                  </a:lnTo>
                  <a:lnTo>
                    <a:pt x="379" y="19"/>
                  </a:lnTo>
                  <a:lnTo>
                    <a:pt x="388" y="104"/>
                  </a:lnTo>
                  <a:lnTo>
                    <a:pt x="474" y="76"/>
                  </a:lnTo>
                  <a:lnTo>
                    <a:pt x="445" y="161"/>
                  </a:lnTo>
                  <a:lnTo>
                    <a:pt x="530" y="171"/>
                  </a:lnTo>
                  <a:lnTo>
                    <a:pt x="476" y="235"/>
                  </a:lnTo>
                  <a:lnTo>
                    <a:pt x="549" y="275"/>
                  </a:lnTo>
                  <a:lnTo>
                    <a:pt x="476" y="315"/>
                  </a:lnTo>
                  <a:lnTo>
                    <a:pt x="530" y="379"/>
                  </a:lnTo>
                  <a:lnTo>
                    <a:pt x="445" y="389"/>
                  </a:lnTo>
                  <a:lnTo>
                    <a:pt x="474" y="474"/>
                  </a:lnTo>
                  <a:lnTo>
                    <a:pt x="388" y="445"/>
                  </a:lnTo>
                  <a:lnTo>
                    <a:pt x="379" y="531"/>
                  </a:lnTo>
                  <a:lnTo>
                    <a:pt x="315" y="476"/>
                  </a:lnTo>
                  <a:lnTo>
                    <a:pt x="275" y="550"/>
                  </a:lnTo>
                  <a:lnTo>
                    <a:pt x="235" y="476"/>
                  </a:lnTo>
                  <a:lnTo>
                    <a:pt x="171" y="531"/>
                  </a:lnTo>
                  <a:lnTo>
                    <a:pt x="161" y="445"/>
                  </a:lnTo>
                  <a:lnTo>
                    <a:pt x="76" y="474"/>
                  </a:lnTo>
                  <a:lnTo>
                    <a:pt x="104" y="389"/>
                  </a:lnTo>
                  <a:lnTo>
                    <a:pt x="19" y="379"/>
                  </a:lnTo>
                  <a:lnTo>
                    <a:pt x="74" y="315"/>
                  </a:lnTo>
                  <a:lnTo>
                    <a:pt x="0" y="275"/>
                  </a:lnTo>
                  <a:lnTo>
                    <a:pt x="74" y="235"/>
                  </a:lnTo>
                  <a:lnTo>
                    <a:pt x="19" y="171"/>
                  </a:lnTo>
                  <a:lnTo>
                    <a:pt x="104" y="161"/>
                  </a:lnTo>
                  <a:lnTo>
                    <a:pt x="76" y="76"/>
                  </a:lnTo>
                  <a:lnTo>
                    <a:pt x="161" y="104"/>
                  </a:lnTo>
                  <a:lnTo>
                    <a:pt x="171" y="19"/>
                  </a:lnTo>
                  <a:lnTo>
                    <a:pt x="235" y="74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50"/>
            <p:cNvSpPr/>
            <p:nvPr/>
          </p:nvSpPr>
          <p:spPr bwMode="auto">
            <a:xfrm>
              <a:off x="8099425" y="782638"/>
              <a:ext cx="871537" cy="873125"/>
            </a:xfrm>
            <a:custGeom>
              <a:avLst/>
              <a:gdLst>
                <a:gd name="T0" fmla="*/ 275 w 549"/>
                <a:gd name="T1" fmla="*/ 0 h 550"/>
                <a:gd name="T2" fmla="*/ 315 w 549"/>
                <a:gd name="T3" fmla="*/ 74 h 550"/>
                <a:gd name="T4" fmla="*/ 379 w 549"/>
                <a:gd name="T5" fmla="*/ 19 h 550"/>
                <a:gd name="T6" fmla="*/ 388 w 549"/>
                <a:gd name="T7" fmla="*/ 104 h 550"/>
                <a:gd name="T8" fmla="*/ 474 w 549"/>
                <a:gd name="T9" fmla="*/ 76 h 550"/>
                <a:gd name="T10" fmla="*/ 445 w 549"/>
                <a:gd name="T11" fmla="*/ 161 h 550"/>
                <a:gd name="T12" fmla="*/ 530 w 549"/>
                <a:gd name="T13" fmla="*/ 171 h 550"/>
                <a:gd name="T14" fmla="*/ 476 w 549"/>
                <a:gd name="T15" fmla="*/ 235 h 550"/>
                <a:gd name="T16" fmla="*/ 549 w 549"/>
                <a:gd name="T17" fmla="*/ 275 h 550"/>
                <a:gd name="T18" fmla="*/ 476 w 549"/>
                <a:gd name="T19" fmla="*/ 315 h 550"/>
                <a:gd name="T20" fmla="*/ 530 w 549"/>
                <a:gd name="T21" fmla="*/ 379 h 550"/>
                <a:gd name="T22" fmla="*/ 445 w 549"/>
                <a:gd name="T23" fmla="*/ 389 h 550"/>
                <a:gd name="T24" fmla="*/ 474 w 549"/>
                <a:gd name="T25" fmla="*/ 474 h 550"/>
                <a:gd name="T26" fmla="*/ 388 w 549"/>
                <a:gd name="T27" fmla="*/ 445 h 550"/>
                <a:gd name="T28" fmla="*/ 379 w 549"/>
                <a:gd name="T29" fmla="*/ 531 h 550"/>
                <a:gd name="T30" fmla="*/ 315 w 549"/>
                <a:gd name="T31" fmla="*/ 476 h 550"/>
                <a:gd name="T32" fmla="*/ 275 w 549"/>
                <a:gd name="T33" fmla="*/ 550 h 550"/>
                <a:gd name="T34" fmla="*/ 235 w 549"/>
                <a:gd name="T35" fmla="*/ 476 h 550"/>
                <a:gd name="T36" fmla="*/ 171 w 549"/>
                <a:gd name="T37" fmla="*/ 531 h 550"/>
                <a:gd name="T38" fmla="*/ 161 w 549"/>
                <a:gd name="T39" fmla="*/ 445 h 550"/>
                <a:gd name="T40" fmla="*/ 76 w 549"/>
                <a:gd name="T41" fmla="*/ 474 h 550"/>
                <a:gd name="T42" fmla="*/ 104 w 549"/>
                <a:gd name="T43" fmla="*/ 389 h 550"/>
                <a:gd name="T44" fmla="*/ 19 w 549"/>
                <a:gd name="T45" fmla="*/ 379 h 550"/>
                <a:gd name="T46" fmla="*/ 74 w 549"/>
                <a:gd name="T47" fmla="*/ 315 h 550"/>
                <a:gd name="T48" fmla="*/ 0 w 549"/>
                <a:gd name="T49" fmla="*/ 275 h 550"/>
                <a:gd name="T50" fmla="*/ 74 w 549"/>
                <a:gd name="T51" fmla="*/ 235 h 550"/>
                <a:gd name="T52" fmla="*/ 19 w 549"/>
                <a:gd name="T53" fmla="*/ 171 h 550"/>
                <a:gd name="T54" fmla="*/ 104 w 549"/>
                <a:gd name="T55" fmla="*/ 161 h 550"/>
                <a:gd name="T56" fmla="*/ 76 w 549"/>
                <a:gd name="T57" fmla="*/ 76 h 550"/>
                <a:gd name="T58" fmla="*/ 161 w 549"/>
                <a:gd name="T59" fmla="*/ 104 h 550"/>
                <a:gd name="T60" fmla="*/ 171 w 549"/>
                <a:gd name="T61" fmla="*/ 19 h 550"/>
                <a:gd name="T62" fmla="*/ 235 w 549"/>
                <a:gd name="T63" fmla="*/ 74 h 550"/>
                <a:gd name="T64" fmla="*/ 275 w 549"/>
                <a:gd name="T65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9" h="550">
                  <a:moveTo>
                    <a:pt x="275" y="0"/>
                  </a:moveTo>
                  <a:lnTo>
                    <a:pt x="315" y="74"/>
                  </a:lnTo>
                  <a:lnTo>
                    <a:pt x="379" y="19"/>
                  </a:lnTo>
                  <a:lnTo>
                    <a:pt x="388" y="104"/>
                  </a:lnTo>
                  <a:lnTo>
                    <a:pt x="474" y="76"/>
                  </a:lnTo>
                  <a:lnTo>
                    <a:pt x="445" y="161"/>
                  </a:lnTo>
                  <a:lnTo>
                    <a:pt x="530" y="171"/>
                  </a:lnTo>
                  <a:lnTo>
                    <a:pt x="476" y="235"/>
                  </a:lnTo>
                  <a:lnTo>
                    <a:pt x="549" y="275"/>
                  </a:lnTo>
                  <a:lnTo>
                    <a:pt x="476" y="315"/>
                  </a:lnTo>
                  <a:lnTo>
                    <a:pt x="530" y="379"/>
                  </a:lnTo>
                  <a:lnTo>
                    <a:pt x="445" y="389"/>
                  </a:lnTo>
                  <a:lnTo>
                    <a:pt x="474" y="474"/>
                  </a:lnTo>
                  <a:lnTo>
                    <a:pt x="388" y="445"/>
                  </a:lnTo>
                  <a:lnTo>
                    <a:pt x="379" y="531"/>
                  </a:lnTo>
                  <a:lnTo>
                    <a:pt x="315" y="476"/>
                  </a:lnTo>
                  <a:lnTo>
                    <a:pt x="275" y="550"/>
                  </a:lnTo>
                  <a:lnTo>
                    <a:pt x="235" y="476"/>
                  </a:lnTo>
                  <a:lnTo>
                    <a:pt x="171" y="531"/>
                  </a:lnTo>
                  <a:lnTo>
                    <a:pt x="161" y="445"/>
                  </a:lnTo>
                  <a:lnTo>
                    <a:pt x="76" y="474"/>
                  </a:lnTo>
                  <a:lnTo>
                    <a:pt x="104" y="389"/>
                  </a:lnTo>
                  <a:lnTo>
                    <a:pt x="19" y="379"/>
                  </a:lnTo>
                  <a:lnTo>
                    <a:pt x="74" y="315"/>
                  </a:lnTo>
                  <a:lnTo>
                    <a:pt x="0" y="275"/>
                  </a:lnTo>
                  <a:lnTo>
                    <a:pt x="74" y="235"/>
                  </a:lnTo>
                  <a:lnTo>
                    <a:pt x="19" y="171"/>
                  </a:lnTo>
                  <a:lnTo>
                    <a:pt x="104" y="161"/>
                  </a:lnTo>
                  <a:lnTo>
                    <a:pt x="76" y="76"/>
                  </a:lnTo>
                  <a:lnTo>
                    <a:pt x="161" y="104"/>
                  </a:lnTo>
                  <a:lnTo>
                    <a:pt x="171" y="19"/>
                  </a:lnTo>
                  <a:lnTo>
                    <a:pt x="235" y="74"/>
                  </a:lnTo>
                  <a:lnTo>
                    <a:pt x="27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51"/>
            <p:cNvSpPr/>
            <p:nvPr/>
          </p:nvSpPr>
          <p:spPr bwMode="auto">
            <a:xfrm>
              <a:off x="8459788" y="1114425"/>
              <a:ext cx="120650" cy="209550"/>
            </a:xfrm>
            <a:custGeom>
              <a:avLst/>
              <a:gdLst>
                <a:gd name="T0" fmla="*/ 32 w 32"/>
                <a:gd name="T1" fmla="*/ 56 h 56"/>
                <a:gd name="T2" fmla="*/ 12 w 32"/>
                <a:gd name="T3" fmla="*/ 56 h 56"/>
                <a:gd name="T4" fmla="*/ 0 w 32"/>
                <a:gd name="T5" fmla="*/ 44 h 56"/>
                <a:gd name="T6" fmla="*/ 0 w 32"/>
                <a:gd name="T7" fmla="*/ 12 h 56"/>
                <a:gd name="T8" fmla="*/ 12 w 32"/>
                <a:gd name="T9" fmla="*/ 0 h 56"/>
                <a:gd name="T10" fmla="*/ 32 w 32"/>
                <a:gd name="T11" fmla="*/ 0 h 56"/>
                <a:gd name="T12" fmla="*/ 32 w 32"/>
                <a:gd name="T13" fmla="*/ 8 h 56"/>
                <a:gd name="T14" fmla="*/ 12 w 32"/>
                <a:gd name="T15" fmla="*/ 8 h 56"/>
                <a:gd name="T16" fmla="*/ 8 w 32"/>
                <a:gd name="T17" fmla="*/ 12 h 56"/>
                <a:gd name="T18" fmla="*/ 8 w 32"/>
                <a:gd name="T19" fmla="*/ 44 h 56"/>
                <a:gd name="T20" fmla="*/ 12 w 32"/>
                <a:gd name="T21" fmla="*/ 48 h 56"/>
                <a:gd name="T22" fmla="*/ 32 w 32"/>
                <a:gd name="T23" fmla="*/ 48 h 56"/>
                <a:gd name="T24" fmla="*/ 32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12" y="56"/>
                    <a:pt x="12" y="56"/>
                    <a:pt x="12" y="56"/>
                  </a:cubicBezTo>
                  <a:cubicBezTo>
                    <a:pt x="5" y="56"/>
                    <a:pt x="0" y="51"/>
                    <a:pt x="0" y="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10"/>
                    <a:pt x="8" y="1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6"/>
                    <a:pt x="10" y="48"/>
                    <a:pt x="1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56"/>
                    <a:pt x="32" y="56"/>
                    <a:pt x="32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252"/>
            <p:cNvSpPr>
              <a:spLocks noChangeArrowheads="1"/>
            </p:cNvSpPr>
            <p:nvPr/>
          </p:nvSpPr>
          <p:spPr bwMode="auto">
            <a:xfrm>
              <a:off x="8489950" y="1203325"/>
              <a:ext cx="90487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253"/>
            <p:cNvSpPr>
              <a:spLocks noChangeArrowheads="1"/>
            </p:cNvSpPr>
            <p:nvPr/>
          </p:nvSpPr>
          <p:spPr bwMode="auto">
            <a:xfrm>
              <a:off x="8489950" y="1203325"/>
              <a:ext cx="90487" cy="30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254"/>
            <p:cNvSpPr>
              <a:spLocks noChangeArrowheads="1"/>
            </p:cNvSpPr>
            <p:nvPr/>
          </p:nvSpPr>
          <p:spPr bwMode="auto">
            <a:xfrm>
              <a:off x="8310563" y="1114425"/>
              <a:ext cx="30162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255"/>
            <p:cNvSpPr>
              <a:spLocks noChangeArrowheads="1"/>
            </p:cNvSpPr>
            <p:nvPr/>
          </p:nvSpPr>
          <p:spPr bwMode="auto">
            <a:xfrm>
              <a:off x="8310563" y="1114425"/>
              <a:ext cx="30162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256"/>
            <p:cNvSpPr>
              <a:spLocks noChangeArrowheads="1"/>
            </p:cNvSpPr>
            <p:nvPr/>
          </p:nvSpPr>
          <p:spPr bwMode="auto">
            <a:xfrm>
              <a:off x="8401050" y="1114425"/>
              <a:ext cx="30162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Rectangle 257"/>
            <p:cNvSpPr>
              <a:spLocks noChangeArrowheads="1"/>
            </p:cNvSpPr>
            <p:nvPr/>
          </p:nvSpPr>
          <p:spPr bwMode="auto">
            <a:xfrm>
              <a:off x="8401050" y="1114425"/>
              <a:ext cx="30162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8"/>
            <p:cNvSpPr/>
            <p:nvPr/>
          </p:nvSpPr>
          <p:spPr bwMode="auto">
            <a:xfrm>
              <a:off x="8310563" y="1114425"/>
              <a:ext cx="120650" cy="209550"/>
            </a:xfrm>
            <a:custGeom>
              <a:avLst/>
              <a:gdLst>
                <a:gd name="T0" fmla="*/ 76 w 76"/>
                <a:gd name="T1" fmla="*/ 132 h 132"/>
                <a:gd name="T2" fmla="*/ 57 w 76"/>
                <a:gd name="T3" fmla="*/ 132 h 132"/>
                <a:gd name="T4" fmla="*/ 0 w 76"/>
                <a:gd name="T5" fmla="*/ 9 h 132"/>
                <a:gd name="T6" fmla="*/ 0 w 76"/>
                <a:gd name="T7" fmla="*/ 0 h 132"/>
                <a:gd name="T8" fmla="*/ 19 w 76"/>
                <a:gd name="T9" fmla="*/ 0 h 132"/>
                <a:gd name="T10" fmla="*/ 76 w 76"/>
                <a:gd name="T11" fmla="*/ 123 h 132"/>
                <a:gd name="T12" fmla="*/ 76 w 76"/>
                <a:gd name="T13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32">
                  <a:moveTo>
                    <a:pt x="76" y="132"/>
                  </a:moveTo>
                  <a:lnTo>
                    <a:pt x="57" y="132"/>
                  </a:lnTo>
                  <a:lnTo>
                    <a:pt x="0" y="9"/>
                  </a:lnTo>
                  <a:lnTo>
                    <a:pt x="0" y="0"/>
                  </a:lnTo>
                  <a:lnTo>
                    <a:pt x="19" y="0"/>
                  </a:lnTo>
                  <a:lnTo>
                    <a:pt x="76" y="123"/>
                  </a:lnTo>
                  <a:lnTo>
                    <a:pt x="76" y="1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9"/>
            <p:cNvSpPr/>
            <p:nvPr/>
          </p:nvSpPr>
          <p:spPr bwMode="auto">
            <a:xfrm>
              <a:off x="8310563" y="1114425"/>
              <a:ext cx="120650" cy="209550"/>
            </a:xfrm>
            <a:custGeom>
              <a:avLst/>
              <a:gdLst>
                <a:gd name="T0" fmla="*/ 76 w 76"/>
                <a:gd name="T1" fmla="*/ 132 h 132"/>
                <a:gd name="T2" fmla="*/ 57 w 76"/>
                <a:gd name="T3" fmla="*/ 132 h 132"/>
                <a:gd name="T4" fmla="*/ 0 w 76"/>
                <a:gd name="T5" fmla="*/ 9 h 132"/>
                <a:gd name="T6" fmla="*/ 0 w 76"/>
                <a:gd name="T7" fmla="*/ 0 h 132"/>
                <a:gd name="T8" fmla="*/ 19 w 76"/>
                <a:gd name="T9" fmla="*/ 0 h 132"/>
                <a:gd name="T10" fmla="*/ 76 w 76"/>
                <a:gd name="T11" fmla="*/ 123 h 132"/>
                <a:gd name="T12" fmla="*/ 76 w 76"/>
                <a:gd name="T13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32">
                  <a:moveTo>
                    <a:pt x="76" y="132"/>
                  </a:moveTo>
                  <a:lnTo>
                    <a:pt x="57" y="132"/>
                  </a:lnTo>
                  <a:lnTo>
                    <a:pt x="0" y="9"/>
                  </a:lnTo>
                  <a:lnTo>
                    <a:pt x="0" y="0"/>
                  </a:lnTo>
                  <a:lnTo>
                    <a:pt x="19" y="0"/>
                  </a:lnTo>
                  <a:lnTo>
                    <a:pt x="76" y="123"/>
                  </a:lnTo>
                  <a:lnTo>
                    <a:pt x="76" y="1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260"/>
            <p:cNvSpPr>
              <a:spLocks noChangeArrowheads="1"/>
            </p:cNvSpPr>
            <p:nvPr/>
          </p:nvSpPr>
          <p:spPr bwMode="auto">
            <a:xfrm>
              <a:off x="8610600" y="1114425"/>
              <a:ext cx="30162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Rectangle 261"/>
            <p:cNvSpPr>
              <a:spLocks noChangeArrowheads="1"/>
            </p:cNvSpPr>
            <p:nvPr/>
          </p:nvSpPr>
          <p:spPr bwMode="auto">
            <a:xfrm>
              <a:off x="8610600" y="1114425"/>
              <a:ext cx="30162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Rectangle 262"/>
            <p:cNvSpPr>
              <a:spLocks noChangeArrowheads="1"/>
            </p:cNvSpPr>
            <p:nvPr/>
          </p:nvSpPr>
          <p:spPr bwMode="auto">
            <a:xfrm>
              <a:off x="8731250" y="1114425"/>
              <a:ext cx="30162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63"/>
            <p:cNvSpPr/>
            <p:nvPr/>
          </p:nvSpPr>
          <p:spPr bwMode="auto">
            <a:xfrm>
              <a:off x="8670925" y="1189038"/>
              <a:ext cx="90487" cy="134938"/>
            </a:xfrm>
            <a:custGeom>
              <a:avLst/>
              <a:gdLst>
                <a:gd name="T0" fmla="*/ 57 w 57"/>
                <a:gd name="T1" fmla="*/ 85 h 85"/>
                <a:gd name="T2" fmla="*/ 38 w 57"/>
                <a:gd name="T3" fmla="*/ 85 h 85"/>
                <a:gd name="T4" fmla="*/ 0 w 57"/>
                <a:gd name="T5" fmla="*/ 9 h 85"/>
                <a:gd name="T6" fmla="*/ 0 w 57"/>
                <a:gd name="T7" fmla="*/ 0 h 85"/>
                <a:gd name="T8" fmla="*/ 19 w 57"/>
                <a:gd name="T9" fmla="*/ 0 h 85"/>
                <a:gd name="T10" fmla="*/ 57 w 57"/>
                <a:gd name="T11" fmla="*/ 76 h 85"/>
                <a:gd name="T12" fmla="*/ 57 w 57"/>
                <a:gd name="T1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85">
                  <a:moveTo>
                    <a:pt x="57" y="85"/>
                  </a:moveTo>
                  <a:lnTo>
                    <a:pt x="38" y="85"/>
                  </a:lnTo>
                  <a:lnTo>
                    <a:pt x="0" y="9"/>
                  </a:lnTo>
                  <a:lnTo>
                    <a:pt x="0" y="0"/>
                  </a:lnTo>
                  <a:lnTo>
                    <a:pt x="19" y="0"/>
                  </a:lnTo>
                  <a:lnTo>
                    <a:pt x="57" y="76"/>
                  </a:lnTo>
                  <a:lnTo>
                    <a:pt x="57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64"/>
            <p:cNvSpPr/>
            <p:nvPr/>
          </p:nvSpPr>
          <p:spPr bwMode="auto">
            <a:xfrm>
              <a:off x="8610600" y="1189038"/>
              <a:ext cx="90487" cy="134938"/>
            </a:xfrm>
            <a:custGeom>
              <a:avLst/>
              <a:gdLst>
                <a:gd name="T0" fmla="*/ 0 w 57"/>
                <a:gd name="T1" fmla="*/ 85 h 85"/>
                <a:gd name="T2" fmla="*/ 0 w 57"/>
                <a:gd name="T3" fmla="*/ 76 h 85"/>
                <a:gd name="T4" fmla="*/ 38 w 57"/>
                <a:gd name="T5" fmla="*/ 0 h 85"/>
                <a:gd name="T6" fmla="*/ 57 w 57"/>
                <a:gd name="T7" fmla="*/ 0 h 85"/>
                <a:gd name="T8" fmla="*/ 57 w 57"/>
                <a:gd name="T9" fmla="*/ 9 h 85"/>
                <a:gd name="T10" fmla="*/ 19 w 57"/>
                <a:gd name="T11" fmla="*/ 85 h 85"/>
                <a:gd name="T12" fmla="*/ 0 w 57"/>
                <a:gd name="T1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85">
                  <a:moveTo>
                    <a:pt x="0" y="85"/>
                  </a:moveTo>
                  <a:lnTo>
                    <a:pt x="0" y="76"/>
                  </a:lnTo>
                  <a:lnTo>
                    <a:pt x="38" y="0"/>
                  </a:lnTo>
                  <a:lnTo>
                    <a:pt x="57" y="0"/>
                  </a:lnTo>
                  <a:lnTo>
                    <a:pt x="57" y="9"/>
                  </a:lnTo>
                  <a:lnTo>
                    <a:pt x="19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65"/>
            <p:cNvSpPr>
              <a:spLocks noEditPoints="1"/>
            </p:cNvSpPr>
            <p:nvPr/>
          </p:nvSpPr>
          <p:spPr bwMode="auto">
            <a:xfrm>
              <a:off x="8099425" y="1155700"/>
              <a:ext cx="117475" cy="127000"/>
            </a:xfrm>
            <a:custGeom>
              <a:avLst/>
              <a:gdLst>
                <a:gd name="T0" fmla="*/ 0 w 74"/>
                <a:gd name="T1" fmla="*/ 40 h 80"/>
                <a:gd name="T2" fmla="*/ 74 w 74"/>
                <a:gd name="T3" fmla="*/ 80 h 80"/>
                <a:gd name="T4" fmla="*/ 74 w 74"/>
                <a:gd name="T5" fmla="*/ 80 h 80"/>
                <a:gd name="T6" fmla="*/ 0 w 74"/>
                <a:gd name="T7" fmla="*/ 40 h 80"/>
                <a:gd name="T8" fmla="*/ 74 w 74"/>
                <a:gd name="T9" fmla="*/ 0 h 80"/>
                <a:gd name="T10" fmla="*/ 0 w 74"/>
                <a:gd name="T11" fmla="*/ 40 h 80"/>
                <a:gd name="T12" fmla="*/ 74 w 74"/>
                <a:gd name="T13" fmla="*/ 0 h 80"/>
                <a:gd name="T14" fmla="*/ 74 w 74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80">
                  <a:moveTo>
                    <a:pt x="0" y="40"/>
                  </a:moveTo>
                  <a:lnTo>
                    <a:pt x="74" y="80"/>
                  </a:lnTo>
                  <a:lnTo>
                    <a:pt x="74" y="80"/>
                  </a:lnTo>
                  <a:lnTo>
                    <a:pt x="0" y="40"/>
                  </a:lnTo>
                  <a:close/>
                  <a:moveTo>
                    <a:pt x="74" y="0"/>
                  </a:moveTo>
                  <a:lnTo>
                    <a:pt x="0" y="40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6"/>
            <p:cNvSpPr>
              <a:spLocks noEditPoints="1"/>
            </p:cNvSpPr>
            <p:nvPr/>
          </p:nvSpPr>
          <p:spPr bwMode="auto">
            <a:xfrm>
              <a:off x="8099425" y="1155700"/>
              <a:ext cx="117475" cy="127000"/>
            </a:xfrm>
            <a:custGeom>
              <a:avLst/>
              <a:gdLst>
                <a:gd name="T0" fmla="*/ 0 w 74"/>
                <a:gd name="T1" fmla="*/ 40 h 80"/>
                <a:gd name="T2" fmla="*/ 74 w 74"/>
                <a:gd name="T3" fmla="*/ 80 h 80"/>
                <a:gd name="T4" fmla="*/ 74 w 74"/>
                <a:gd name="T5" fmla="*/ 80 h 80"/>
                <a:gd name="T6" fmla="*/ 0 w 74"/>
                <a:gd name="T7" fmla="*/ 40 h 80"/>
                <a:gd name="T8" fmla="*/ 74 w 74"/>
                <a:gd name="T9" fmla="*/ 0 h 80"/>
                <a:gd name="T10" fmla="*/ 0 w 74"/>
                <a:gd name="T11" fmla="*/ 40 h 80"/>
                <a:gd name="T12" fmla="*/ 74 w 74"/>
                <a:gd name="T13" fmla="*/ 0 h 80"/>
                <a:gd name="T14" fmla="*/ 74 w 74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80">
                  <a:moveTo>
                    <a:pt x="0" y="40"/>
                  </a:moveTo>
                  <a:lnTo>
                    <a:pt x="74" y="80"/>
                  </a:lnTo>
                  <a:lnTo>
                    <a:pt x="74" y="80"/>
                  </a:lnTo>
                  <a:lnTo>
                    <a:pt x="0" y="40"/>
                  </a:lnTo>
                  <a:moveTo>
                    <a:pt x="74" y="0"/>
                  </a:moveTo>
                  <a:lnTo>
                    <a:pt x="0" y="40"/>
                  </a:lnTo>
                  <a:lnTo>
                    <a:pt x="74" y="0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7"/>
            <p:cNvSpPr>
              <a:spLocks noEditPoints="1"/>
            </p:cNvSpPr>
            <p:nvPr/>
          </p:nvSpPr>
          <p:spPr bwMode="auto">
            <a:xfrm>
              <a:off x="8099425" y="782638"/>
              <a:ext cx="752475" cy="752475"/>
            </a:xfrm>
            <a:custGeom>
              <a:avLst/>
              <a:gdLst>
                <a:gd name="T0" fmla="*/ 80 w 200"/>
                <a:gd name="T1" fmla="*/ 123 h 200"/>
                <a:gd name="T2" fmla="*/ 80 w 200"/>
                <a:gd name="T3" fmla="*/ 88 h 200"/>
                <a:gd name="T4" fmla="*/ 88 w 200"/>
                <a:gd name="T5" fmla="*/ 88 h 200"/>
                <a:gd name="T6" fmla="*/ 88 w 200"/>
                <a:gd name="T7" fmla="*/ 140 h 200"/>
                <a:gd name="T8" fmla="*/ 88 w 200"/>
                <a:gd name="T9" fmla="*/ 144 h 200"/>
                <a:gd name="T10" fmla="*/ 80 w 200"/>
                <a:gd name="T11" fmla="*/ 144 h 200"/>
                <a:gd name="T12" fmla="*/ 64 w 200"/>
                <a:gd name="T13" fmla="*/ 109 h 200"/>
                <a:gd name="T14" fmla="*/ 64 w 200"/>
                <a:gd name="T15" fmla="*/ 144 h 200"/>
                <a:gd name="T16" fmla="*/ 56 w 200"/>
                <a:gd name="T17" fmla="*/ 144 h 200"/>
                <a:gd name="T18" fmla="*/ 56 w 200"/>
                <a:gd name="T19" fmla="*/ 88 h 200"/>
                <a:gd name="T20" fmla="*/ 64 w 200"/>
                <a:gd name="T21" fmla="*/ 88 h 200"/>
                <a:gd name="T22" fmla="*/ 80 w 200"/>
                <a:gd name="T23" fmla="*/ 123 h 200"/>
                <a:gd name="T24" fmla="*/ 116 w 200"/>
                <a:gd name="T25" fmla="*/ 0 h 200"/>
                <a:gd name="T26" fmla="*/ 116 w 200"/>
                <a:gd name="T27" fmla="*/ 0 h 200"/>
                <a:gd name="T28" fmla="*/ 99 w 200"/>
                <a:gd name="T29" fmla="*/ 31 h 200"/>
                <a:gd name="T30" fmla="*/ 72 w 200"/>
                <a:gd name="T31" fmla="*/ 8 h 200"/>
                <a:gd name="T32" fmla="*/ 68 w 200"/>
                <a:gd name="T33" fmla="*/ 44 h 200"/>
                <a:gd name="T34" fmla="*/ 32 w 200"/>
                <a:gd name="T35" fmla="*/ 32 h 200"/>
                <a:gd name="T36" fmla="*/ 44 w 200"/>
                <a:gd name="T37" fmla="*/ 68 h 200"/>
                <a:gd name="T38" fmla="*/ 8 w 200"/>
                <a:gd name="T39" fmla="*/ 72 h 200"/>
                <a:gd name="T40" fmla="*/ 31 w 200"/>
                <a:gd name="T41" fmla="*/ 99 h 200"/>
                <a:gd name="T42" fmla="*/ 31 w 200"/>
                <a:gd name="T43" fmla="*/ 99 h 200"/>
                <a:gd name="T44" fmla="*/ 31 w 200"/>
                <a:gd name="T45" fmla="*/ 99 h 200"/>
                <a:gd name="T46" fmla="*/ 0 w 200"/>
                <a:gd name="T47" fmla="*/ 116 h 200"/>
                <a:gd name="T48" fmla="*/ 31 w 200"/>
                <a:gd name="T49" fmla="*/ 133 h 200"/>
                <a:gd name="T50" fmla="*/ 31 w 200"/>
                <a:gd name="T51" fmla="*/ 133 h 200"/>
                <a:gd name="T52" fmla="*/ 31 w 200"/>
                <a:gd name="T53" fmla="*/ 133 h 200"/>
                <a:gd name="T54" fmla="*/ 8 w 200"/>
                <a:gd name="T55" fmla="*/ 160 h 200"/>
                <a:gd name="T56" fmla="*/ 44 w 200"/>
                <a:gd name="T57" fmla="*/ 164 h 200"/>
                <a:gd name="T58" fmla="*/ 32 w 200"/>
                <a:gd name="T59" fmla="*/ 200 h 200"/>
                <a:gd name="T60" fmla="*/ 97 w 200"/>
                <a:gd name="T61" fmla="*/ 135 h 200"/>
                <a:gd name="T62" fmla="*/ 96 w 200"/>
                <a:gd name="T63" fmla="*/ 132 h 200"/>
                <a:gd name="T64" fmla="*/ 96 w 200"/>
                <a:gd name="T65" fmla="*/ 100 h 200"/>
                <a:gd name="T66" fmla="*/ 108 w 200"/>
                <a:gd name="T67" fmla="*/ 88 h 200"/>
                <a:gd name="T68" fmla="*/ 128 w 200"/>
                <a:gd name="T69" fmla="*/ 88 h 200"/>
                <a:gd name="T70" fmla="*/ 128 w 200"/>
                <a:gd name="T71" fmla="*/ 96 h 200"/>
                <a:gd name="T72" fmla="*/ 108 w 200"/>
                <a:gd name="T73" fmla="*/ 96 h 200"/>
                <a:gd name="T74" fmla="*/ 104 w 200"/>
                <a:gd name="T75" fmla="*/ 100 h 200"/>
                <a:gd name="T76" fmla="*/ 104 w 200"/>
                <a:gd name="T77" fmla="*/ 128 h 200"/>
                <a:gd name="T78" fmla="*/ 112 w 200"/>
                <a:gd name="T79" fmla="*/ 120 h 200"/>
                <a:gd name="T80" fmla="*/ 104 w 200"/>
                <a:gd name="T81" fmla="*/ 120 h 200"/>
                <a:gd name="T82" fmla="*/ 104 w 200"/>
                <a:gd name="T83" fmla="*/ 112 h 200"/>
                <a:gd name="T84" fmla="*/ 120 w 200"/>
                <a:gd name="T85" fmla="*/ 112 h 200"/>
                <a:gd name="T86" fmla="*/ 136 w 200"/>
                <a:gd name="T87" fmla="*/ 96 h 200"/>
                <a:gd name="T88" fmla="*/ 136 w 200"/>
                <a:gd name="T89" fmla="*/ 88 h 200"/>
                <a:gd name="T90" fmla="*/ 144 w 200"/>
                <a:gd name="T91" fmla="*/ 88 h 200"/>
                <a:gd name="T92" fmla="*/ 200 w 200"/>
                <a:gd name="T93" fmla="*/ 32 h 200"/>
                <a:gd name="T94" fmla="*/ 164 w 200"/>
                <a:gd name="T95" fmla="*/ 44 h 200"/>
                <a:gd name="T96" fmla="*/ 160 w 200"/>
                <a:gd name="T97" fmla="*/ 8 h 200"/>
                <a:gd name="T98" fmla="*/ 133 w 200"/>
                <a:gd name="T99" fmla="*/ 31 h 200"/>
                <a:gd name="T100" fmla="*/ 116 w 200"/>
                <a:gd name="T10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0" h="200">
                  <a:moveTo>
                    <a:pt x="80" y="123"/>
                  </a:moveTo>
                  <a:cubicBezTo>
                    <a:pt x="80" y="88"/>
                    <a:pt x="80" y="88"/>
                    <a:pt x="80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140"/>
                    <a:pt x="88" y="140"/>
                    <a:pt x="88" y="140"/>
                  </a:cubicBezTo>
                  <a:cubicBezTo>
                    <a:pt x="88" y="144"/>
                    <a:pt x="88" y="144"/>
                    <a:pt x="88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4" y="144"/>
                    <a:pt x="64" y="144"/>
                    <a:pt x="64" y="144"/>
                  </a:cubicBezTo>
                  <a:cubicBezTo>
                    <a:pt x="56" y="144"/>
                    <a:pt x="56" y="144"/>
                    <a:pt x="56" y="144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80" y="123"/>
                    <a:pt x="80" y="123"/>
                    <a:pt x="80" y="123"/>
                  </a:cubicBezTo>
                  <a:moveTo>
                    <a:pt x="116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32" y="200"/>
                    <a:pt x="32" y="200"/>
                    <a:pt x="32" y="200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6" y="134"/>
                    <a:pt x="96" y="133"/>
                    <a:pt x="96" y="132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93"/>
                    <a:pt x="101" y="88"/>
                    <a:pt x="108" y="88"/>
                  </a:cubicBezTo>
                  <a:cubicBezTo>
                    <a:pt x="128" y="88"/>
                    <a:pt x="128" y="88"/>
                    <a:pt x="128" y="88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08" y="96"/>
                    <a:pt x="108" y="96"/>
                    <a:pt x="108" y="96"/>
                  </a:cubicBezTo>
                  <a:cubicBezTo>
                    <a:pt x="106" y="96"/>
                    <a:pt x="104" y="98"/>
                    <a:pt x="104" y="100"/>
                  </a:cubicBezTo>
                  <a:cubicBezTo>
                    <a:pt x="104" y="128"/>
                    <a:pt x="104" y="128"/>
                    <a:pt x="104" y="128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04" y="120"/>
                    <a:pt x="104" y="120"/>
                    <a:pt x="104" y="120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20" y="112"/>
                    <a:pt x="120" y="112"/>
                    <a:pt x="120" y="112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88"/>
                    <a:pt x="136" y="88"/>
                    <a:pt x="136" y="88"/>
                  </a:cubicBezTo>
                  <a:cubicBezTo>
                    <a:pt x="144" y="88"/>
                    <a:pt x="144" y="88"/>
                    <a:pt x="144" y="88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16" y="0"/>
                    <a:pt x="116" y="0"/>
                    <a:pt x="116" y="0"/>
                  </a:cubicBezTo>
                </a:path>
              </a:pathLst>
            </a:custGeom>
            <a:solidFill>
              <a:srgbClr val="52B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8"/>
            <p:cNvSpPr/>
            <p:nvPr/>
          </p:nvSpPr>
          <p:spPr bwMode="auto">
            <a:xfrm>
              <a:off x="8459788" y="1114425"/>
              <a:ext cx="120650" cy="176213"/>
            </a:xfrm>
            <a:custGeom>
              <a:avLst/>
              <a:gdLst>
                <a:gd name="T0" fmla="*/ 32 w 32"/>
                <a:gd name="T1" fmla="*/ 0 h 47"/>
                <a:gd name="T2" fmla="*/ 12 w 32"/>
                <a:gd name="T3" fmla="*/ 0 h 47"/>
                <a:gd name="T4" fmla="*/ 0 w 32"/>
                <a:gd name="T5" fmla="*/ 12 h 47"/>
                <a:gd name="T6" fmla="*/ 0 w 32"/>
                <a:gd name="T7" fmla="*/ 44 h 47"/>
                <a:gd name="T8" fmla="*/ 1 w 32"/>
                <a:gd name="T9" fmla="*/ 47 h 47"/>
                <a:gd name="T10" fmla="*/ 8 w 32"/>
                <a:gd name="T11" fmla="*/ 40 h 47"/>
                <a:gd name="T12" fmla="*/ 8 w 32"/>
                <a:gd name="T13" fmla="*/ 12 h 47"/>
                <a:gd name="T14" fmla="*/ 12 w 32"/>
                <a:gd name="T15" fmla="*/ 8 h 47"/>
                <a:gd name="T16" fmla="*/ 32 w 32"/>
                <a:gd name="T17" fmla="*/ 8 h 47"/>
                <a:gd name="T18" fmla="*/ 32 w 32"/>
                <a:gd name="T1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47">
                  <a:moveTo>
                    <a:pt x="3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9"/>
            <p:cNvSpPr/>
            <p:nvPr/>
          </p:nvSpPr>
          <p:spPr bwMode="auto">
            <a:xfrm>
              <a:off x="8489950" y="1203325"/>
              <a:ext cx="60325" cy="30163"/>
            </a:xfrm>
            <a:custGeom>
              <a:avLst/>
              <a:gdLst>
                <a:gd name="T0" fmla="*/ 38 w 38"/>
                <a:gd name="T1" fmla="*/ 0 h 19"/>
                <a:gd name="T2" fmla="*/ 0 w 38"/>
                <a:gd name="T3" fmla="*/ 0 h 19"/>
                <a:gd name="T4" fmla="*/ 0 w 38"/>
                <a:gd name="T5" fmla="*/ 19 h 19"/>
                <a:gd name="T6" fmla="*/ 19 w 38"/>
                <a:gd name="T7" fmla="*/ 19 h 19"/>
                <a:gd name="T8" fmla="*/ 38 w 3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70"/>
            <p:cNvSpPr/>
            <p:nvPr/>
          </p:nvSpPr>
          <p:spPr bwMode="auto">
            <a:xfrm>
              <a:off x="8489950" y="1203325"/>
              <a:ext cx="60325" cy="30163"/>
            </a:xfrm>
            <a:custGeom>
              <a:avLst/>
              <a:gdLst>
                <a:gd name="T0" fmla="*/ 38 w 38"/>
                <a:gd name="T1" fmla="*/ 0 h 19"/>
                <a:gd name="T2" fmla="*/ 0 w 38"/>
                <a:gd name="T3" fmla="*/ 0 h 19"/>
                <a:gd name="T4" fmla="*/ 0 w 38"/>
                <a:gd name="T5" fmla="*/ 19 h 19"/>
                <a:gd name="T6" fmla="*/ 19 w 38"/>
                <a:gd name="T7" fmla="*/ 19 h 19"/>
                <a:gd name="T8" fmla="*/ 38 w 3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71"/>
            <p:cNvSpPr/>
            <p:nvPr/>
          </p:nvSpPr>
          <p:spPr bwMode="auto">
            <a:xfrm>
              <a:off x="8310563" y="1114425"/>
              <a:ext cx="30162" cy="209550"/>
            </a:xfrm>
            <a:custGeom>
              <a:avLst/>
              <a:gdLst>
                <a:gd name="T0" fmla="*/ 0 w 19"/>
                <a:gd name="T1" fmla="*/ 0 h 132"/>
                <a:gd name="T2" fmla="*/ 0 w 19"/>
                <a:gd name="T3" fmla="*/ 0 h 132"/>
                <a:gd name="T4" fmla="*/ 0 w 19"/>
                <a:gd name="T5" fmla="*/ 132 h 132"/>
                <a:gd name="T6" fmla="*/ 19 w 19"/>
                <a:gd name="T7" fmla="*/ 132 h 132"/>
                <a:gd name="T8" fmla="*/ 19 w 19"/>
                <a:gd name="T9" fmla="*/ 49 h 132"/>
                <a:gd name="T10" fmla="*/ 0 w 19"/>
                <a:gd name="T11" fmla="*/ 9 h 132"/>
                <a:gd name="T12" fmla="*/ 0 w 19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lnTo>
                    <a:pt x="0" y="0"/>
                  </a:lnTo>
                  <a:lnTo>
                    <a:pt x="0" y="132"/>
                  </a:lnTo>
                  <a:lnTo>
                    <a:pt x="19" y="132"/>
                  </a:lnTo>
                  <a:lnTo>
                    <a:pt x="19" y="49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72"/>
            <p:cNvSpPr/>
            <p:nvPr/>
          </p:nvSpPr>
          <p:spPr bwMode="auto">
            <a:xfrm>
              <a:off x="8310563" y="1114425"/>
              <a:ext cx="30162" cy="209550"/>
            </a:xfrm>
            <a:custGeom>
              <a:avLst/>
              <a:gdLst>
                <a:gd name="T0" fmla="*/ 0 w 19"/>
                <a:gd name="T1" fmla="*/ 0 h 132"/>
                <a:gd name="T2" fmla="*/ 0 w 19"/>
                <a:gd name="T3" fmla="*/ 0 h 132"/>
                <a:gd name="T4" fmla="*/ 0 w 19"/>
                <a:gd name="T5" fmla="*/ 132 h 132"/>
                <a:gd name="T6" fmla="*/ 19 w 19"/>
                <a:gd name="T7" fmla="*/ 132 h 132"/>
                <a:gd name="T8" fmla="*/ 19 w 19"/>
                <a:gd name="T9" fmla="*/ 49 h 132"/>
                <a:gd name="T10" fmla="*/ 0 w 19"/>
                <a:gd name="T11" fmla="*/ 9 h 132"/>
                <a:gd name="T12" fmla="*/ 0 w 19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lnTo>
                    <a:pt x="0" y="0"/>
                  </a:lnTo>
                  <a:lnTo>
                    <a:pt x="0" y="132"/>
                  </a:lnTo>
                  <a:lnTo>
                    <a:pt x="19" y="132"/>
                  </a:lnTo>
                  <a:lnTo>
                    <a:pt x="19" y="49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73"/>
            <p:cNvSpPr/>
            <p:nvPr/>
          </p:nvSpPr>
          <p:spPr bwMode="auto">
            <a:xfrm>
              <a:off x="8401050" y="1114425"/>
              <a:ext cx="30162" cy="195263"/>
            </a:xfrm>
            <a:custGeom>
              <a:avLst/>
              <a:gdLst>
                <a:gd name="T0" fmla="*/ 19 w 19"/>
                <a:gd name="T1" fmla="*/ 0 h 123"/>
                <a:gd name="T2" fmla="*/ 0 w 19"/>
                <a:gd name="T3" fmla="*/ 0 h 123"/>
                <a:gd name="T4" fmla="*/ 0 w 19"/>
                <a:gd name="T5" fmla="*/ 82 h 123"/>
                <a:gd name="T6" fmla="*/ 19 w 19"/>
                <a:gd name="T7" fmla="*/ 123 h 123"/>
                <a:gd name="T8" fmla="*/ 19 w 19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3">
                  <a:moveTo>
                    <a:pt x="19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9" y="12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74"/>
            <p:cNvSpPr/>
            <p:nvPr/>
          </p:nvSpPr>
          <p:spPr bwMode="auto">
            <a:xfrm>
              <a:off x="8401050" y="1114425"/>
              <a:ext cx="30162" cy="195263"/>
            </a:xfrm>
            <a:custGeom>
              <a:avLst/>
              <a:gdLst>
                <a:gd name="T0" fmla="*/ 19 w 19"/>
                <a:gd name="T1" fmla="*/ 0 h 123"/>
                <a:gd name="T2" fmla="*/ 0 w 19"/>
                <a:gd name="T3" fmla="*/ 0 h 123"/>
                <a:gd name="T4" fmla="*/ 0 w 19"/>
                <a:gd name="T5" fmla="*/ 82 h 123"/>
                <a:gd name="T6" fmla="*/ 19 w 19"/>
                <a:gd name="T7" fmla="*/ 123 h 123"/>
                <a:gd name="T8" fmla="*/ 19 w 19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3">
                  <a:moveTo>
                    <a:pt x="19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9" y="123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75"/>
            <p:cNvSpPr/>
            <p:nvPr/>
          </p:nvSpPr>
          <p:spPr bwMode="auto">
            <a:xfrm>
              <a:off x="8310563" y="1114425"/>
              <a:ext cx="120650" cy="209550"/>
            </a:xfrm>
            <a:custGeom>
              <a:avLst/>
              <a:gdLst>
                <a:gd name="T0" fmla="*/ 19 w 76"/>
                <a:gd name="T1" fmla="*/ 0 h 132"/>
                <a:gd name="T2" fmla="*/ 0 w 76"/>
                <a:gd name="T3" fmla="*/ 0 h 132"/>
                <a:gd name="T4" fmla="*/ 0 w 76"/>
                <a:gd name="T5" fmla="*/ 9 h 132"/>
                <a:gd name="T6" fmla="*/ 19 w 76"/>
                <a:gd name="T7" fmla="*/ 49 h 132"/>
                <a:gd name="T8" fmla="*/ 57 w 76"/>
                <a:gd name="T9" fmla="*/ 132 h 132"/>
                <a:gd name="T10" fmla="*/ 76 w 76"/>
                <a:gd name="T11" fmla="*/ 132 h 132"/>
                <a:gd name="T12" fmla="*/ 76 w 76"/>
                <a:gd name="T13" fmla="*/ 123 h 132"/>
                <a:gd name="T14" fmla="*/ 57 w 76"/>
                <a:gd name="T15" fmla="*/ 82 h 132"/>
                <a:gd name="T16" fmla="*/ 19 w 76"/>
                <a:gd name="T1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2">
                  <a:moveTo>
                    <a:pt x="1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19" y="49"/>
                  </a:lnTo>
                  <a:lnTo>
                    <a:pt x="57" y="132"/>
                  </a:lnTo>
                  <a:lnTo>
                    <a:pt x="76" y="132"/>
                  </a:lnTo>
                  <a:lnTo>
                    <a:pt x="76" y="123"/>
                  </a:lnTo>
                  <a:lnTo>
                    <a:pt x="57" y="8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76"/>
            <p:cNvSpPr/>
            <p:nvPr/>
          </p:nvSpPr>
          <p:spPr bwMode="auto">
            <a:xfrm>
              <a:off x="8310563" y="1114425"/>
              <a:ext cx="120650" cy="209550"/>
            </a:xfrm>
            <a:custGeom>
              <a:avLst/>
              <a:gdLst>
                <a:gd name="T0" fmla="*/ 19 w 76"/>
                <a:gd name="T1" fmla="*/ 0 h 132"/>
                <a:gd name="T2" fmla="*/ 0 w 76"/>
                <a:gd name="T3" fmla="*/ 0 h 132"/>
                <a:gd name="T4" fmla="*/ 0 w 76"/>
                <a:gd name="T5" fmla="*/ 9 h 132"/>
                <a:gd name="T6" fmla="*/ 19 w 76"/>
                <a:gd name="T7" fmla="*/ 49 h 132"/>
                <a:gd name="T8" fmla="*/ 57 w 76"/>
                <a:gd name="T9" fmla="*/ 132 h 132"/>
                <a:gd name="T10" fmla="*/ 76 w 76"/>
                <a:gd name="T11" fmla="*/ 132 h 132"/>
                <a:gd name="T12" fmla="*/ 76 w 76"/>
                <a:gd name="T13" fmla="*/ 123 h 132"/>
                <a:gd name="T14" fmla="*/ 57 w 76"/>
                <a:gd name="T15" fmla="*/ 82 h 132"/>
                <a:gd name="T16" fmla="*/ 19 w 76"/>
                <a:gd name="T1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2">
                  <a:moveTo>
                    <a:pt x="1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19" y="49"/>
                  </a:lnTo>
                  <a:lnTo>
                    <a:pt x="57" y="132"/>
                  </a:lnTo>
                  <a:lnTo>
                    <a:pt x="76" y="132"/>
                  </a:lnTo>
                  <a:lnTo>
                    <a:pt x="76" y="123"/>
                  </a:lnTo>
                  <a:lnTo>
                    <a:pt x="57" y="8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77"/>
            <p:cNvSpPr/>
            <p:nvPr/>
          </p:nvSpPr>
          <p:spPr bwMode="auto">
            <a:xfrm>
              <a:off x="8610600" y="1114425"/>
              <a:ext cx="30162" cy="30163"/>
            </a:xfrm>
            <a:custGeom>
              <a:avLst/>
              <a:gdLst>
                <a:gd name="T0" fmla="*/ 19 w 19"/>
                <a:gd name="T1" fmla="*/ 0 h 19"/>
                <a:gd name="T2" fmla="*/ 0 w 19"/>
                <a:gd name="T3" fmla="*/ 0 h 19"/>
                <a:gd name="T4" fmla="*/ 0 w 19"/>
                <a:gd name="T5" fmla="*/ 19 h 19"/>
                <a:gd name="T6" fmla="*/ 19 w 19"/>
                <a:gd name="T7" fmla="*/ 0 h 19"/>
                <a:gd name="T8" fmla="*/ 19 w 19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78"/>
            <p:cNvSpPr/>
            <p:nvPr/>
          </p:nvSpPr>
          <p:spPr bwMode="auto">
            <a:xfrm>
              <a:off x="8610600" y="1114425"/>
              <a:ext cx="30162" cy="30163"/>
            </a:xfrm>
            <a:custGeom>
              <a:avLst/>
              <a:gdLst>
                <a:gd name="T0" fmla="*/ 19 w 19"/>
                <a:gd name="T1" fmla="*/ 0 h 19"/>
                <a:gd name="T2" fmla="*/ 0 w 19"/>
                <a:gd name="T3" fmla="*/ 0 h 19"/>
                <a:gd name="T4" fmla="*/ 0 w 19"/>
                <a:gd name="T5" fmla="*/ 19 h 19"/>
                <a:gd name="T6" fmla="*/ 19 w 19"/>
                <a:gd name="T7" fmla="*/ 0 h 19"/>
                <a:gd name="T8" fmla="*/ 19 w 19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9" y="0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72" name="组合 371"/>
          <p:cNvGrpSpPr/>
          <p:nvPr/>
        </p:nvGrpSpPr>
        <p:grpSpPr>
          <a:xfrm>
            <a:off x="6400800" y="5443538"/>
            <a:ext cx="962025" cy="722313"/>
            <a:chOff x="6400800" y="5443538"/>
            <a:chExt cx="962025" cy="722313"/>
          </a:xfrm>
        </p:grpSpPr>
        <p:sp>
          <p:nvSpPr>
            <p:cNvPr id="79" name="Freeform 279"/>
            <p:cNvSpPr/>
            <p:nvPr/>
          </p:nvSpPr>
          <p:spPr bwMode="auto">
            <a:xfrm>
              <a:off x="6461125" y="5564188"/>
              <a:ext cx="841375" cy="541338"/>
            </a:xfrm>
            <a:custGeom>
              <a:avLst/>
              <a:gdLst>
                <a:gd name="T0" fmla="*/ 216 w 224"/>
                <a:gd name="T1" fmla="*/ 0 h 144"/>
                <a:gd name="T2" fmla="*/ 8 w 224"/>
                <a:gd name="T3" fmla="*/ 0 h 144"/>
                <a:gd name="T4" fmla="*/ 0 w 224"/>
                <a:gd name="T5" fmla="*/ 8 h 144"/>
                <a:gd name="T6" fmla="*/ 0 w 224"/>
                <a:gd name="T7" fmla="*/ 136 h 144"/>
                <a:gd name="T8" fmla="*/ 8 w 224"/>
                <a:gd name="T9" fmla="*/ 144 h 144"/>
                <a:gd name="T10" fmla="*/ 216 w 224"/>
                <a:gd name="T11" fmla="*/ 144 h 144"/>
                <a:gd name="T12" fmla="*/ 224 w 224"/>
                <a:gd name="T13" fmla="*/ 136 h 144"/>
                <a:gd name="T14" fmla="*/ 224 w 224"/>
                <a:gd name="T15" fmla="*/ 8 h 144"/>
                <a:gd name="T16" fmla="*/ 216 w 224"/>
                <a:gd name="T1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44">
                  <a:moveTo>
                    <a:pt x="2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0"/>
                    <a:pt x="4" y="144"/>
                    <a:pt x="8" y="144"/>
                  </a:cubicBezTo>
                  <a:cubicBezTo>
                    <a:pt x="216" y="144"/>
                    <a:pt x="216" y="144"/>
                    <a:pt x="216" y="144"/>
                  </a:cubicBezTo>
                  <a:cubicBezTo>
                    <a:pt x="220" y="144"/>
                    <a:pt x="224" y="140"/>
                    <a:pt x="224" y="136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4"/>
                    <a:pt x="220" y="0"/>
                    <a:pt x="216" y="0"/>
                  </a:cubicBezTo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80"/>
            <p:cNvSpPr/>
            <p:nvPr/>
          </p:nvSpPr>
          <p:spPr bwMode="auto">
            <a:xfrm>
              <a:off x="6461125" y="5564188"/>
              <a:ext cx="496887" cy="541338"/>
            </a:xfrm>
            <a:custGeom>
              <a:avLst/>
              <a:gdLst>
                <a:gd name="T0" fmla="*/ 132 w 132"/>
                <a:gd name="T1" fmla="*/ 0 h 144"/>
                <a:gd name="T2" fmla="*/ 8 w 132"/>
                <a:gd name="T3" fmla="*/ 0 h 144"/>
                <a:gd name="T4" fmla="*/ 0 w 132"/>
                <a:gd name="T5" fmla="*/ 8 h 144"/>
                <a:gd name="T6" fmla="*/ 0 w 132"/>
                <a:gd name="T7" fmla="*/ 136 h 144"/>
                <a:gd name="T8" fmla="*/ 8 w 132"/>
                <a:gd name="T9" fmla="*/ 144 h 144"/>
                <a:gd name="T10" fmla="*/ 72 w 132"/>
                <a:gd name="T11" fmla="*/ 144 h 144"/>
                <a:gd name="T12" fmla="*/ 132 w 132"/>
                <a:gd name="T1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44">
                  <a:moveTo>
                    <a:pt x="13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0"/>
                    <a:pt x="4" y="144"/>
                    <a:pt x="8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EB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81"/>
            <p:cNvSpPr/>
            <p:nvPr/>
          </p:nvSpPr>
          <p:spPr bwMode="auto">
            <a:xfrm>
              <a:off x="6400800" y="5503863"/>
              <a:ext cx="962025" cy="661988"/>
            </a:xfrm>
            <a:custGeom>
              <a:avLst/>
              <a:gdLst>
                <a:gd name="T0" fmla="*/ 240 w 256"/>
                <a:gd name="T1" fmla="*/ 0 h 176"/>
                <a:gd name="T2" fmla="*/ 180 w 256"/>
                <a:gd name="T3" fmla="*/ 0 h 176"/>
                <a:gd name="T4" fmla="*/ 180 w 256"/>
                <a:gd name="T5" fmla="*/ 16 h 176"/>
                <a:gd name="T6" fmla="*/ 232 w 256"/>
                <a:gd name="T7" fmla="*/ 16 h 176"/>
                <a:gd name="T8" fmla="*/ 240 w 256"/>
                <a:gd name="T9" fmla="*/ 24 h 176"/>
                <a:gd name="T10" fmla="*/ 240 w 256"/>
                <a:gd name="T11" fmla="*/ 152 h 176"/>
                <a:gd name="T12" fmla="*/ 232 w 256"/>
                <a:gd name="T13" fmla="*/ 160 h 176"/>
                <a:gd name="T14" fmla="*/ 24 w 256"/>
                <a:gd name="T15" fmla="*/ 160 h 176"/>
                <a:gd name="T16" fmla="*/ 16 w 256"/>
                <a:gd name="T17" fmla="*/ 152 h 176"/>
                <a:gd name="T18" fmla="*/ 16 w 256"/>
                <a:gd name="T19" fmla="*/ 24 h 176"/>
                <a:gd name="T20" fmla="*/ 24 w 256"/>
                <a:gd name="T21" fmla="*/ 16 h 176"/>
                <a:gd name="T22" fmla="*/ 108 w 256"/>
                <a:gd name="T23" fmla="*/ 16 h 176"/>
                <a:gd name="T24" fmla="*/ 108 w 256"/>
                <a:gd name="T25" fmla="*/ 0 h 176"/>
                <a:gd name="T26" fmla="*/ 16 w 256"/>
                <a:gd name="T27" fmla="*/ 0 h 176"/>
                <a:gd name="T28" fmla="*/ 0 w 256"/>
                <a:gd name="T29" fmla="*/ 16 h 176"/>
                <a:gd name="T30" fmla="*/ 0 w 256"/>
                <a:gd name="T31" fmla="*/ 160 h 176"/>
                <a:gd name="T32" fmla="*/ 16 w 256"/>
                <a:gd name="T33" fmla="*/ 176 h 176"/>
                <a:gd name="T34" fmla="*/ 240 w 256"/>
                <a:gd name="T35" fmla="*/ 176 h 176"/>
                <a:gd name="T36" fmla="*/ 256 w 256"/>
                <a:gd name="T37" fmla="*/ 160 h 176"/>
                <a:gd name="T38" fmla="*/ 256 w 256"/>
                <a:gd name="T39" fmla="*/ 16 h 176"/>
                <a:gd name="T40" fmla="*/ 240 w 256"/>
                <a:gd name="T4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76">
                  <a:moveTo>
                    <a:pt x="240" y="0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16"/>
                    <a:pt x="180" y="16"/>
                    <a:pt x="180" y="16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6" y="16"/>
                    <a:pt x="240" y="20"/>
                    <a:pt x="240" y="24"/>
                  </a:cubicBezTo>
                  <a:cubicBezTo>
                    <a:pt x="240" y="152"/>
                    <a:pt x="240" y="152"/>
                    <a:pt x="240" y="152"/>
                  </a:cubicBezTo>
                  <a:cubicBezTo>
                    <a:pt x="240" y="156"/>
                    <a:pt x="236" y="160"/>
                    <a:pt x="232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20" y="160"/>
                    <a:pt x="16" y="156"/>
                    <a:pt x="16" y="152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0"/>
                    <a:pt x="20" y="16"/>
                    <a:pt x="24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9"/>
                    <a:pt x="7" y="176"/>
                    <a:pt x="16" y="176"/>
                  </a:cubicBezTo>
                  <a:cubicBezTo>
                    <a:pt x="240" y="176"/>
                    <a:pt x="240" y="176"/>
                    <a:pt x="240" y="176"/>
                  </a:cubicBezTo>
                  <a:cubicBezTo>
                    <a:pt x="249" y="176"/>
                    <a:pt x="256" y="169"/>
                    <a:pt x="256" y="160"/>
                  </a:cubicBezTo>
                  <a:cubicBezTo>
                    <a:pt x="256" y="16"/>
                    <a:pt x="256" y="16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82"/>
            <p:cNvSpPr/>
            <p:nvPr/>
          </p:nvSpPr>
          <p:spPr bwMode="auto">
            <a:xfrm>
              <a:off x="6807200" y="5443538"/>
              <a:ext cx="150812" cy="180975"/>
            </a:xfrm>
            <a:custGeom>
              <a:avLst/>
              <a:gdLst>
                <a:gd name="T0" fmla="*/ 0 w 95"/>
                <a:gd name="T1" fmla="*/ 114 h 114"/>
                <a:gd name="T2" fmla="*/ 95 w 95"/>
                <a:gd name="T3" fmla="*/ 57 h 114"/>
                <a:gd name="T4" fmla="*/ 0 w 95"/>
                <a:gd name="T5" fmla="*/ 0 h 114"/>
                <a:gd name="T6" fmla="*/ 0 w 95"/>
                <a:gd name="T7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14">
                  <a:moveTo>
                    <a:pt x="0" y="114"/>
                  </a:moveTo>
                  <a:lnTo>
                    <a:pt x="95" y="57"/>
                  </a:lnTo>
                  <a:lnTo>
                    <a:pt x="0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Oval 283"/>
            <p:cNvSpPr>
              <a:spLocks noChangeArrowheads="1"/>
            </p:cNvSpPr>
            <p:nvPr/>
          </p:nvSpPr>
          <p:spPr bwMode="auto">
            <a:xfrm>
              <a:off x="7046913" y="5503863"/>
              <a:ext cx="60325" cy="60325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84"/>
            <p:cNvSpPr/>
            <p:nvPr/>
          </p:nvSpPr>
          <p:spPr bwMode="auto">
            <a:xfrm>
              <a:off x="6897688" y="5864225"/>
              <a:ext cx="60325" cy="76200"/>
            </a:xfrm>
            <a:custGeom>
              <a:avLst/>
              <a:gdLst>
                <a:gd name="T0" fmla="*/ 16 w 16"/>
                <a:gd name="T1" fmla="*/ 12 h 20"/>
                <a:gd name="T2" fmla="*/ 12 w 16"/>
                <a:gd name="T3" fmla="*/ 12 h 20"/>
                <a:gd name="T4" fmla="*/ 8 w 16"/>
                <a:gd name="T5" fmla="*/ 8 h 20"/>
                <a:gd name="T6" fmla="*/ 8 w 16"/>
                <a:gd name="T7" fmla="*/ 0 h 20"/>
                <a:gd name="T8" fmla="*/ 0 w 16"/>
                <a:gd name="T9" fmla="*/ 0 h 20"/>
                <a:gd name="T10" fmla="*/ 0 w 16"/>
                <a:gd name="T11" fmla="*/ 8 h 20"/>
                <a:gd name="T12" fmla="*/ 12 w 16"/>
                <a:gd name="T13" fmla="*/ 20 h 20"/>
                <a:gd name="T14" fmla="*/ 16 w 16"/>
                <a:gd name="T15" fmla="*/ 20 h 20"/>
                <a:gd name="T16" fmla="*/ 16 w 16"/>
                <a:gd name="T17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0">
                  <a:moveTo>
                    <a:pt x="16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0" y="12"/>
                    <a:pt x="8" y="10"/>
                    <a:pt x="8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5"/>
                    <a:pt x="5" y="20"/>
                    <a:pt x="12" y="20"/>
                  </a:cubicBezTo>
                  <a:cubicBezTo>
                    <a:pt x="16" y="20"/>
                    <a:pt x="16" y="20"/>
                    <a:pt x="16" y="20"/>
                  </a:cubicBezTo>
                  <a:lnTo>
                    <a:pt x="16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Rectangle 285"/>
            <p:cNvSpPr>
              <a:spLocks noChangeArrowheads="1"/>
            </p:cNvSpPr>
            <p:nvPr/>
          </p:nvSpPr>
          <p:spPr bwMode="auto">
            <a:xfrm>
              <a:off x="6897688" y="5729288"/>
              <a:ext cx="30162" cy="1349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Rectangle 286"/>
            <p:cNvSpPr>
              <a:spLocks noChangeArrowheads="1"/>
            </p:cNvSpPr>
            <p:nvPr/>
          </p:nvSpPr>
          <p:spPr bwMode="auto">
            <a:xfrm>
              <a:off x="6958013" y="5910263"/>
              <a:ext cx="58737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87"/>
            <p:cNvSpPr/>
            <p:nvPr/>
          </p:nvSpPr>
          <p:spPr bwMode="auto">
            <a:xfrm>
              <a:off x="7123113" y="5729288"/>
              <a:ext cx="44450" cy="74613"/>
            </a:xfrm>
            <a:custGeom>
              <a:avLst/>
              <a:gdLst>
                <a:gd name="T0" fmla="*/ 0 w 12"/>
                <a:gd name="T1" fmla="*/ 0 h 20"/>
                <a:gd name="T2" fmla="*/ 12 w 12"/>
                <a:gd name="T3" fmla="*/ 12 h 20"/>
                <a:gd name="T4" fmla="*/ 12 w 12"/>
                <a:gd name="T5" fmla="*/ 20 h 20"/>
                <a:gd name="T6" fmla="*/ 4 w 12"/>
                <a:gd name="T7" fmla="*/ 20 h 20"/>
                <a:gd name="T8" fmla="*/ 4 w 12"/>
                <a:gd name="T9" fmla="*/ 12 h 20"/>
                <a:gd name="T10" fmla="*/ 0 w 12"/>
                <a:gd name="T11" fmla="*/ 8 h 20"/>
                <a:gd name="T12" fmla="*/ 0 w 12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7" y="0"/>
                    <a:pt x="12" y="5"/>
                    <a:pt x="12" y="1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0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88"/>
            <p:cNvSpPr/>
            <p:nvPr/>
          </p:nvSpPr>
          <p:spPr bwMode="auto">
            <a:xfrm>
              <a:off x="7077075" y="5803900"/>
              <a:ext cx="90487" cy="46038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12 h 12"/>
                <a:gd name="T6" fmla="*/ 0 w 24"/>
                <a:gd name="T7" fmla="*/ 4 h 12"/>
                <a:gd name="T8" fmla="*/ 12 w 24"/>
                <a:gd name="T9" fmla="*/ 4 h 12"/>
                <a:gd name="T10" fmla="*/ 16 w 24"/>
                <a:gd name="T11" fmla="*/ 0 h 12"/>
                <a:gd name="T12" fmla="*/ 24 w 24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4"/>
                    <a:pt x="19" y="12"/>
                    <a:pt x="12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4"/>
                    <a:pt x="16" y="0"/>
                    <a:pt x="16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289"/>
            <p:cNvSpPr>
              <a:spLocks noChangeArrowheads="1"/>
            </p:cNvSpPr>
            <p:nvPr/>
          </p:nvSpPr>
          <p:spPr bwMode="auto">
            <a:xfrm>
              <a:off x="7077075" y="5729288"/>
              <a:ext cx="46037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90"/>
            <p:cNvSpPr/>
            <p:nvPr/>
          </p:nvSpPr>
          <p:spPr bwMode="auto">
            <a:xfrm>
              <a:off x="6746875" y="5729288"/>
              <a:ext cx="120650" cy="211138"/>
            </a:xfrm>
            <a:custGeom>
              <a:avLst/>
              <a:gdLst>
                <a:gd name="T0" fmla="*/ 32 w 32"/>
                <a:gd name="T1" fmla="*/ 56 h 56"/>
                <a:gd name="T2" fmla="*/ 12 w 32"/>
                <a:gd name="T3" fmla="*/ 56 h 56"/>
                <a:gd name="T4" fmla="*/ 0 w 32"/>
                <a:gd name="T5" fmla="*/ 44 h 56"/>
                <a:gd name="T6" fmla="*/ 0 w 32"/>
                <a:gd name="T7" fmla="*/ 12 h 56"/>
                <a:gd name="T8" fmla="*/ 12 w 32"/>
                <a:gd name="T9" fmla="*/ 0 h 56"/>
                <a:gd name="T10" fmla="*/ 32 w 32"/>
                <a:gd name="T11" fmla="*/ 0 h 56"/>
                <a:gd name="T12" fmla="*/ 32 w 32"/>
                <a:gd name="T13" fmla="*/ 8 h 56"/>
                <a:gd name="T14" fmla="*/ 12 w 32"/>
                <a:gd name="T15" fmla="*/ 8 h 56"/>
                <a:gd name="T16" fmla="*/ 8 w 32"/>
                <a:gd name="T17" fmla="*/ 12 h 56"/>
                <a:gd name="T18" fmla="*/ 8 w 32"/>
                <a:gd name="T19" fmla="*/ 44 h 56"/>
                <a:gd name="T20" fmla="*/ 12 w 32"/>
                <a:gd name="T21" fmla="*/ 48 h 56"/>
                <a:gd name="T22" fmla="*/ 32 w 32"/>
                <a:gd name="T23" fmla="*/ 48 h 56"/>
                <a:gd name="T24" fmla="*/ 32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12" y="56"/>
                    <a:pt x="12" y="56"/>
                    <a:pt x="12" y="56"/>
                  </a:cubicBezTo>
                  <a:cubicBezTo>
                    <a:pt x="5" y="56"/>
                    <a:pt x="0" y="51"/>
                    <a:pt x="0" y="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10"/>
                    <a:pt x="8" y="1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6"/>
                    <a:pt x="10" y="48"/>
                    <a:pt x="12" y="48"/>
                  </a:cubicBezTo>
                  <a:cubicBezTo>
                    <a:pt x="32" y="48"/>
                    <a:pt x="32" y="48"/>
                    <a:pt x="32" y="48"/>
                  </a:cubicBezTo>
                  <a:lnTo>
                    <a:pt x="3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Rectangle 291"/>
            <p:cNvSpPr>
              <a:spLocks noChangeArrowheads="1"/>
            </p:cNvSpPr>
            <p:nvPr/>
          </p:nvSpPr>
          <p:spPr bwMode="auto">
            <a:xfrm>
              <a:off x="6777038" y="5819775"/>
              <a:ext cx="90487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292"/>
            <p:cNvSpPr>
              <a:spLocks noChangeArrowheads="1"/>
            </p:cNvSpPr>
            <p:nvPr/>
          </p:nvSpPr>
          <p:spPr bwMode="auto">
            <a:xfrm>
              <a:off x="6596063" y="5729288"/>
              <a:ext cx="30162" cy="2111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293"/>
            <p:cNvSpPr>
              <a:spLocks noChangeArrowheads="1"/>
            </p:cNvSpPr>
            <p:nvPr/>
          </p:nvSpPr>
          <p:spPr bwMode="auto">
            <a:xfrm>
              <a:off x="7046913" y="5729288"/>
              <a:ext cx="30162" cy="2111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294"/>
            <p:cNvSpPr>
              <a:spLocks noChangeArrowheads="1"/>
            </p:cNvSpPr>
            <p:nvPr/>
          </p:nvSpPr>
          <p:spPr bwMode="auto">
            <a:xfrm>
              <a:off x="6686550" y="5729288"/>
              <a:ext cx="30162" cy="2111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295"/>
            <p:cNvSpPr>
              <a:spLocks noChangeArrowheads="1"/>
            </p:cNvSpPr>
            <p:nvPr/>
          </p:nvSpPr>
          <p:spPr bwMode="auto">
            <a:xfrm>
              <a:off x="6626225" y="5819775"/>
              <a:ext cx="6032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0" name="组合 359"/>
          <p:cNvGrpSpPr/>
          <p:nvPr/>
        </p:nvGrpSpPr>
        <p:grpSpPr>
          <a:xfrm>
            <a:off x="6400800" y="993775"/>
            <a:ext cx="962025" cy="661988"/>
            <a:chOff x="6400800" y="993775"/>
            <a:chExt cx="962025" cy="661988"/>
          </a:xfrm>
        </p:grpSpPr>
        <p:sp>
          <p:nvSpPr>
            <p:cNvPr id="96" name="Rectangle 296"/>
            <p:cNvSpPr>
              <a:spLocks noChangeArrowheads="1"/>
            </p:cNvSpPr>
            <p:nvPr/>
          </p:nvSpPr>
          <p:spPr bwMode="auto">
            <a:xfrm>
              <a:off x="6400800" y="1008063"/>
              <a:ext cx="962025" cy="450850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297"/>
            <p:cNvSpPr>
              <a:spLocks noChangeArrowheads="1"/>
            </p:cNvSpPr>
            <p:nvPr/>
          </p:nvSpPr>
          <p:spPr bwMode="auto">
            <a:xfrm>
              <a:off x="6400800" y="1428750"/>
              <a:ext cx="962025" cy="301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Rectangle 298"/>
            <p:cNvSpPr>
              <a:spLocks noChangeArrowheads="1"/>
            </p:cNvSpPr>
            <p:nvPr/>
          </p:nvSpPr>
          <p:spPr bwMode="auto">
            <a:xfrm>
              <a:off x="6400800" y="1008063"/>
              <a:ext cx="962025" cy="301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299"/>
            <p:cNvSpPr>
              <a:spLocks noChangeArrowheads="1"/>
            </p:cNvSpPr>
            <p:nvPr/>
          </p:nvSpPr>
          <p:spPr bwMode="auto">
            <a:xfrm>
              <a:off x="7332663" y="1038225"/>
              <a:ext cx="30162" cy="390525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Rectangle 300"/>
            <p:cNvSpPr>
              <a:spLocks noChangeArrowheads="1"/>
            </p:cNvSpPr>
            <p:nvPr/>
          </p:nvSpPr>
          <p:spPr bwMode="auto">
            <a:xfrm>
              <a:off x="6400800" y="1038225"/>
              <a:ext cx="30162" cy="390525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01"/>
            <p:cNvSpPr/>
            <p:nvPr/>
          </p:nvSpPr>
          <p:spPr bwMode="auto">
            <a:xfrm>
              <a:off x="7213600" y="1309688"/>
              <a:ext cx="119062" cy="119063"/>
            </a:xfrm>
            <a:custGeom>
              <a:avLst/>
              <a:gdLst>
                <a:gd name="T0" fmla="*/ 32 w 32"/>
                <a:gd name="T1" fmla="*/ 0 h 32"/>
                <a:gd name="T2" fmla="*/ 0 w 32"/>
                <a:gd name="T3" fmla="*/ 32 h 32"/>
                <a:gd name="T4" fmla="*/ 32 w 32"/>
                <a:gd name="T5" fmla="*/ 32 h 32"/>
                <a:gd name="T6" fmla="*/ 32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32" y="32"/>
                    <a:pt x="32" y="32"/>
                    <a:pt x="32" y="32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02"/>
            <p:cNvSpPr/>
            <p:nvPr/>
          </p:nvSpPr>
          <p:spPr bwMode="auto">
            <a:xfrm>
              <a:off x="7213600" y="1038225"/>
              <a:ext cx="119062" cy="120650"/>
            </a:xfrm>
            <a:custGeom>
              <a:avLst/>
              <a:gdLst>
                <a:gd name="T0" fmla="*/ 32 w 32"/>
                <a:gd name="T1" fmla="*/ 32 h 32"/>
                <a:gd name="T2" fmla="*/ 0 w 32"/>
                <a:gd name="T3" fmla="*/ 0 h 32"/>
                <a:gd name="T4" fmla="*/ 32 w 32"/>
                <a:gd name="T5" fmla="*/ 0 h 32"/>
                <a:gd name="T6" fmla="*/ 32 w 32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32" y="32"/>
                  </a:moveTo>
                  <a:cubicBezTo>
                    <a:pt x="14" y="32"/>
                    <a:pt x="0" y="18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32" y="32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303"/>
            <p:cNvSpPr/>
            <p:nvPr/>
          </p:nvSpPr>
          <p:spPr bwMode="auto">
            <a:xfrm>
              <a:off x="6430963" y="1309688"/>
              <a:ext cx="120650" cy="119063"/>
            </a:xfrm>
            <a:custGeom>
              <a:avLst/>
              <a:gdLst>
                <a:gd name="T0" fmla="*/ 0 w 32"/>
                <a:gd name="T1" fmla="*/ 0 h 32"/>
                <a:gd name="T2" fmla="*/ 32 w 32"/>
                <a:gd name="T3" fmla="*/ 32 h 32"/>
                <a:gd name="T4" fmla="*/ 0 w 32"/>
                <a:gd name="T5" fmla="*/ 32 h 32"/>
                <a:gd name="T6" fmla="*/ 0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18" y="0"/>
                    <a:pt x="32" y="14"/>
                    <a:pt x="32" y="32"/>
                  </a:cubicBezTo>
                  <a:cubicBezTo>
                    <a:pt x="0" y="32"/>
                    <a:pt x="0" y="32"/>
                    <a:pt x="0" y="3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304"/>
            <p:cNvSpPr/>
            <p:nvPr/>
          </p:nvSpPr>
          <p:spPr bwMode="auto">
            <a:xfrm>
              <a:off x="6430963" y="1038225"/>
              <a:ext cx="120650" cy="120650"/>
            </a:xfrm>
            <a:custGeom>
              <a:avLst/>
              <a:gdLst>
                <a:gd name="T0" fmla="*/ 0 w 32"/>
                <a:gd name="T1" fmla="*/ 32 h 32"/>
                <a:gd name="T2" fmla="*/ 32 w 32"/>
                <a:gd name="T3" fmla="*/ 0 h 32"/>
                <a:gd name="T4" fmla="*/ 0 w 32"/>
                <a:gd name="T5" fmla="*/ 0 h 32"/>
                <a:gd name="T6" fmla="*/ 0 w 32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cubicBezTo>
                    <a:pt x="18" y="32"/>
                    <a:pt x="32" y="18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Oval 305"/>
            <p:cNvSpPr>
              <a:spLocks noChangeArrowheads="1"/>
            </p:cNvSpPr>
            <p:nvPr/>
          </p:nvSpPr>
          <p:spPr bwMode="auto">
            <a:xfrm>
              <a:off x="7077075" y="1189038"/>
              <a:ext cx="90487" cy="90488"/>
            </a:xfrm>
            <a:prstGeom prst="ellipse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Oval 306"/>
            <p:cNvSpPr>
              <a:spLocks noChangeArrowheads="1"/>
            </p:cNvSpPr>
            <p:nvPr/>
          </p:nvSpPr>
          <p:spPr bwMode="auto">
            <a:xfrm>
              <a:off x="6596063" y="1189038"/>
              <a:ext cx="90487" cy="90488"/>
            </a:xfrm>
            <a:prstGeom prst="ellipse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Oval 307"/>
            <p:cNvSpPr>
              <a:spLocks noChangeArrowheads="1"/>
            </p:cNvSpPr>
            <p:nvPr/>
          </p:nvSpPr>
          <p:spPr bwMode="auto">
            <a:xfrm>
              <a:off x="6746875" y="1098550"/>
              <a:ext cx="269875" cy="271463"/>
            </a:xfrm>
            <a:prstGeom prst="ellipse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Rectangle 308"/>
            <p:cNvSpPr>
              <a:spLocks noChangeArrowheads="1"/>
            </p:cNvSpPr>
            <p:nvPr/>
          </p:nvSpPr>
          <p:spPr bwMode="auto">
            <a:xfrm>
              <a:off x="6400800" y="1458913"/>
              <a:ext cx="962025" cy="3016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Rectangle 309"/>
            <p:cNvSpPr>
              <a:spLocks noChangeArrowheads="1"/>
            </p:cNvSpPr>
            <p:nvPr/>
          </p:nvSpPr>
          <p:spPr bwMode="auto">
            <a:xfrm>
              <a:off x="6400800" y="1489075"/>
              <a:ext cx="962025" cy="301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310"/>
            <p:cNvSpPr>
              <a:spLocks noChangeArrowheads="1"/>
            </p:cNvSpPr>
            <p:nvPr/>
          </p:nvSpPr>
          <p:spPr bwMode="auto">
            <a:xfrm>
              <a:off x="6400800" y="1519238"/>
              <a:ext cx="962025" cy="3016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311"/>
            <p:cNvSpPr>
              <a:spLocks noChangeArrowheads="1"/>
            </p:cNvSpPr>
            <p:nvPr/>
          </p:nvSpPr>
          <p:spPr bwMode="auto">
            <a:xfrm>
              <a:off x="6400800" y="1549400"/>
              <a:ext cx="962025" cy="301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312"/>
            <p:cNvSpPr>
              <a:spLocks noChangeArrowheads="1"/>
            </p:cNvSpPr>
            <p:nvPr/>
          </p:nvSpPr>
          <p:spPr bwMode="auto">
            <a:xfrm>
              <a:off x="6400800" y="1579563"/>
              <a:ext cx="962025" cy="3016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Rectangle 313"/>
            <p:cNvSpPr>
              <a:spLocks noChangeArrowheads="1"/>
            </p:cNvSpPr>
            <p:nvPr/>
          </p:nvSpPr>
          <p:spPr bwMode="auto">
            <a:xfrm>
              <a:off x="6400800" y="1609725"/>
              <a:ext cx="962025" cy="301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Rectangle 314"/>
            <p:cNvSpPr>
              <a:spLocks noChangeArrowheads="1"/>
            </p:cNvSpPr>
            <p:nvPr/>
          </p:nvSpPr>
          <p:spPr bwMode="auto">
            <a:xfrm>
              <a:off x="6821488" y="993775"/>
              <a:ext cx="120650" cy="43497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Rectangle 315"/>
            <p:cNvSpPr>
              <a:spLocks noChangeArrowheads="1"/>
            </p:cNvSpPr>
            <p:nvPr/>
          </p:nvSpPr>
          <p:spPr bwMode="auto">
            <a:xfrm>
              <a:off x="6821488" y="1428750"/>
              <a:ext cx="120650" cy="22701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7" name="组合 366"/>
          <p:cNvGrpSpPr/>
          <p:nvPr/>
        </p:nvGrpSpPr>
        <p:grpSpPr>
          <a:xfrm>
            <a:off x="4867275" y="3698875"/>
            <a:ext cx="722312" cy="963613"/>
            <a:chOff x="4867275" y="3698875"/>
            <a:chExt cx="722312" cy="963613"/>
          </a:xfrm>
        </p:grpSpPr>
        <p:sp>
          <p:nvSpPr>
            <p:cNvPr id="116" name="Freeform 316"/>
            <p:cNvSpPr/>
            <p:nvPr/>
          </p:nvSpPr>
          <p:spPr bwMode="auto">
            <a:xfrm>
              <a:off x="4927600" y="3775075"/>
              <a:ext cx="301625" cy="811213"/>
            </a:xfrm>
            <a:custGeom>
              <a:avLst/>
              <a:gdLst>
                <a:gd name="T0" fmla="*/ 0 w 80"/>
                <a:gd name="T1" fmla="*/ 32 h 216"/>
                <a:gd name="T2" fmla="*/ 0 w 80"/>
                <a:gd name="T3" fmla="*/ 120 h 216"/>
                <a:gd name="T4" fmla="*/ 80 w 80"/>
                <a:gd name="T5" fmla="*/ 216 h 216"/>
                <a:gd name="T6" fmla="*/ 80 w 80"/>
                <a:gd name="T7" fmla="*/ 0 h 216"/>
                <a:gd name="T8" fmla="*/ 0 w 80"/>
                <a:gd name="T9" fmla="*/ 3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16">
                  <a:moveTo>
                    <a:pt x="0" y="32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0" y="180"/>
                    <a:pt x="80" y="216"/>
                    <a:pt x="80" y="216"/>
                  </a:cubicBezTo>
                  <a:cubicBezTo>
                    <a:pt x="80" y="0"/>
                    <a:pt x="80" y="0"/>
                    <a:pt x="80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17"/>
            <p:cNvSpPr/>
            <p:nvPr/>
          </p:nvSpPr>
          <p:spPr bwMode="auto">
            <a:xfrm>
              <a:off x="5229225" y="3775075"/>
              <a:ext cx="300037" cy="811213"/>
            </a:xfrm>
            <a:custGeom>
              <a:avLst/>
              <a:gdLst>
                <a:gd name="T0" fmla="*/ 80 w 80"/>
                <a:gd name="T1" fmla="*/ 120 h 216"/>
                <a:gd name="T2" fmla="*/ 80 w 80"/>
                <a:gd name="T3" fmla="*/ 32 h 216"/>
                <a:gd name="T4" fmla="*/ 0 w 80"/>
                <a:gd name="T5" fmla="*/ 0 h 216"/>
                <a:gd name="T6" fmla="*/ 0 w 80"/>
                <a:gd name="T7" fmla="*/ 216 h 216"/>
                <a:gd name="T8" fmla="*/ 80 w 80"/>
                <a:gd name="T9" fmla="*/ 12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16">
                  <a:moveTo>
                    <a:pt x="80" y="120"/>
                  </a:moveTo>
                  <a:cubicBezTo>
                    <a:pt x="80" y="32"/>
                    <a:pt x="80" y="32"/>
                    <a:pt x="80" y="3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16"/>
                    <a:pt x="80" y="180"/>
                    <a:pt x="80" y="120"/>
                  </a:cubicBez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18"/>
            <p:cNvSpPr/>
            <p:nvPr/>
          </p:nvSpPr>
          <p:spPr bwMode="auto">
            <a:xfrm>
              <a:off x="4867275" y="3698875"/>
              <a:ext cx="361950" cy="963613"/>
            </a:xfrm>
            <a:custGeom>
              <a:avLst/>
              <a:gdLst>
                <a:gd name="T0" fmla="*/ 16 w 96"/>
                <a:gd name="T1" fmla="*/ 140 h 256"/>
                <a:gd name="T2" fmla="*/ 16 w 96"/>
                <a:gd name="T3" fmla="*/ 52 h 256"/>
                <a:gd name="T4" fmla="*/ 96 w 96"/>
                <a:gd name="T5" fmla="*/ 20 h 256"/>
                <a:gd name="T6" fmla="*/ 96 w 96"/>
                <a:gd name="T7" fmla="*/ 0 h 256"/>
                <a:gd name="T8" fmla="*/ 0 w 96"/>
                <a:gd name="T9" fmla="*/ 40 h 256"/>
                <a:gd name="T10" fmla="*/ 0 w 96"/>
                <a:gd name="T11" fmla="*/ 140 h 256"/>
                <a:gd name="T12" fmla="*/ 96 w 96"/>
                <a:gd name="T13" fmla="*/ 256 h 256"/>
                <a:gd name="T14" fmla="*/ 96 w 96"/>
                <a:gd name="T15" fmla="*/ 236 h 256"/>
                <a:gd name="T16" fmla="*/ 16 w 96"/>
                <a:gd name="T17" fmla="*/ 14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256">
                  <a:moveTo>
                    <a:pt x="16" y="140"/>
                  </a:moveTo>
                  <a:cubicBezTo>
                    <a:pt x="16" y="52"/>
                    <a:pt x="16" y="52"/>
                    <a:pt x="16" y="52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216"/>
                    <a:pt x="96" y="256"/>
                    <a:pt x="96" y="256"/>
                  </a:cubicBezTo>
                  <a:cubicBezTo>
                    <a:pt x="96" y="236"/>
                    <a:pt x="96" y="236"/>
                    <a:pt x="96" y="236"/>
                  </a:cubicBezTo>
                  <a:cubicBezTo>
                    <a:pt x="96" y="236"/>
                    <a:pt x="16" y="200"/>
                    <a:pt x="16" y="140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319"/>
            <p:cNvSpPr/>
            <p:nvPr/>
          </p:nvSpPr>
          <p:spPr bwMode="auto">
            <a:xfrm>
              <a:off x="5229225" y="3698875"/>
              <a:ext cx="360362" cy="963613"/>
            </a:xfrm>
            <a:custGeom>
              <a:avLst/>
              <a:gdLst>
                <a:gd name="T0" fmla="*/ 0 w 96"/>
                <a:gd name="T1" fmla="*/ 20 h 256"/>
                <a:gd name="T2" fmla="*/ 80 w 96"/>
                <a:gd name="T3" fmla="*/ 52 h 256"/>
                <a:gd name="T4" fmla="*/ 80 w 96"/>
                <a:gd name="T5" fmla="*/ 140 h 256"/>
                <a:gd name="T6" fmla="*/ 0 w 96"/>
                <a:gd name="T7" fmla="*/ 236 h 256"/>
                <a:gd name="T8" fmla="*/ 0 w 96"/>
                <a:gd name="T9" fmla="*/ 256 h 256"/>
                <a:gd name="T10" fmla="*/ 96 w 96"/>
                <a:gd name="T11" fmla="*/ 140 h 256"/>
                <a:gd name="T12" fmla="*/ 96 w 96"/>
                <a:gd name="T13" fmla="*/ 40 h 256"/>
                <a:gd name="T14" fmla="*/ 0 w 96"/>
                <a:gd name="T15" fmla="*/ 0 h 256"/>
                <a:gd name="T16" fmla="*/ 0 w 96"/>
                <a:gd name="T17" fmla="*/ 2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256">
                  <a:moveTo>
                    <a:pt x="0" y="20"/>
                  </a:moveTo>
                  <a:cubicBezTo>
                    <a:pt x="80" y="52"/>
                    <a:pt x="80" y="52"/>
                    <a:pt x="80" y="52"/>
                  </a:cubicBezTo>
                  <a:cubicBezTo>
                    <a:pt x="80" y="140"/>
                    <a:pt x="80" y="140"/>
                    <a:pt x="80" y="140"/>
                  </a:cubicBezTo>
                  <a:cubicBezTo>
                    <a:pt x="80" y="200"/>
                    <a:pt x="0" y="236"/>
                    <a:pt x="0" y="23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96" y="216"/>
                    <a:pt x="96" y="140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320"/>
            <p:cNvSpPr/>
            <p:nvPr/>
          </p:nvSpPr>
          <p:spPr bwMode="auto">
            <a:xfrm>
              <a:off x="5092700" y="4090988"/>
              <a:ext cx="136525" cy="179388"/>
            </a:xfrm>
            <a:custGeom>
              <a:avLst/>
              <a:gdLst>
                <a:gd name="T0" fmla="*/ 29 w 86"/>
                <a:gd name="T1" fmla="*/ 0 h 113"/>
                <a:gd name="T2" fmla="*/ 0 w 86"/>
                <a:gd name="T3" fmla="*/ 28 h 113"/>
                <a:gd name="T4" fmla="*/ 86 w 86"/>
                <a:gd name="T5" fmla="*/ 113 h 113"/>
                <a:gd name="T6" fmla="*/ 86 w 86"/>
                <a:gd name="T7" fmla="*/ 57 h 113"/>
                <a:gd name="T8" fmla="*/ 29 w 86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13">
                  <a:moveTo>
                    <a:pt x="29" y="0"/>
                  </a:moveTo>
                  <a:lnTo>
                    <a:pt x="0" y="28"/>
                  </a:lnTo>
                  <a:lnTo>
                    <a:pt x="86" y="113"/>
                  </a:lnTo>
                  <a:lnTo>
                    <a:pt x="86" y="57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321"/>
            <p:cNvSpPr/>
            <p:nvPr/>
          </p:nvSpPr>
          <p:spPr bwMode="auto">
            <a:xfrm>
              <a:off x="5229225" y="4030663"/>
              <a:ext cx="195262" cy="239713"/>
            </a:xfrm>
            <a:custGeom>
              <a:avLst/>
              <a:gdLst>
                <a:gd name="T0" fmla="*/ 94 w 123"/>
                <a:gd name="T1" fmla="*/ 0 h 151"/>
                <a:gd name="T2" fmla="*/ 0 w 123"/>
                <a:gd name="T3" fmla="*/ 95 h 151"/>
                <a:gd name="T4" fmla="*/ 0 w 123"/>
                <a:gd name="T5" fmla="*/ 151 h 151"/>
                <a:gd name="T6" fmla="*/ 123 w 123"/>
                <a:gd name="T7" fmla="*/ 28 h 151"/>
                <a:gd name="T8" fmla="*/ 94 w 123"/>
                <a:gd name="T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51">
                  <a:moveTo>
                    <a:pt x="94" y="0"/>
                  </a:moveTo>
                  <a:lnTo>
                    <a:pt x="0" y="95"/>
                  </a:lnTo>
                  <a:lnTo>
                    <a:pt x="0" y="151"/>
                  </a:lnTo>
                  <a:lnTo>
                    <a:pt x="123" y="28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71" name="组合 370"/>
          <p:cNvGrpSpPr/>
          <p:nvPr/>
        </p:nvGrpSpPr>
        <p:grpSpPr>
          <a:xfrm>
            <a:off x="4748213" y="5534025"/>
            <a:ext cx="962025" cy="631826"/>
            <a:chOff x="4748213" y="5534025"/>
            <a:chExt cx="962025" cy="631826"/>
          </a:xfrm>
        </p:grpSpPr>
        <p:sp>
          <p:nvSpPr>
            <p:cNvPr id="122" name="Freeform 322"/>
            <p:cNvSpPr/>
            <p:nvPr/>
          </p:nvSpPr>
          <p:spPr bwMode="auto">
            <a:xfrm>
              <a:off x="4748213" y="5684838"/>
              <a:ext cx="300037" cy="330200"/>
            </a:xfrm>
            <a:custGeom>
              <a:avLst/>
              <a:gdLst>
                <a:gd name="T0" fmla="*/ 189 w 189"/>
                <a:gd name="T1" fmla="*/ 0 h 208"/>
                <a:gd name="T2" fmla="*/ 56 w 189"/>
                <a:gd name="T3" fmla="*/ 0 h 208"/>
                <a:gd name="T4" fmla="*/ 0 w 189"/>
                <a:gd name="T5" fmla="*/ 113 h 208"/>
                <a:gd name="T6" fmla="*/ 0 w 189"/>
                <a:gd name="T7" fmla="*/ 208 h 208"/>
                <a:gd name="T8" fmla="*/ 189 w 189"/>
                <a:gd name="T9" fmla="*/ 208 h 208"/>
                <a:gd name="T10" fmla="*/ 189 w 189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9" h="208">
                  <a:moveTo>
                    <a:pt x="189" y="0"/>
                  </a:moveTo>
                  <a:lnTo>
                    <a:pt x="56" y="0"/>
                  </a:lnTo>
                  <a:lnTo>
                    <a:pt x="0" y="113"/>
                  </a:lnTo>
                  <a:lnTo>
                    <a:pt x="0" y="208"/>
                  </a:lnTo>
                  <a:lnTo>
                    <a:pt x="189" y="208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323"/>
            <p:cNvSpPr/>
            <p:nvPr/>
          </p:nvSpPr>
          <p:spPr bwMode="auto">
            <a:xfrm>
              <a:off x="4776788" y="5713413"/>
              <a:ext cx="211137" cy="150813"/>
            </a:xfrm>
            <a:custGeom>
              <a:avLst/>
              <a:gdLst>
                <a:gd name="T0" fmla="*/ 133 w 133"/>
                <a:gd name="T1" fmla="*/ 0 h 95"/>
                <a:gd name="T2" fmla="*/ 48 w 133"/>
                <a:gd name="T3" fmla="*/ 0 h 95"/>
                <a:gd name="T4" fmla="*/ 0 w 133"/>
                <a:gd name="T5" fmla="*/ 95 h 95"/>
                <a:gd name="T6" fmla="*/ 133 w 133"/>
                <a:gd name="T7" fmla="*/ 95 h 95"/>
                <a:gd name="T8" fmla="*/ 133 w 133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95">
                  <a:moveTo>
                    <a:pt x="133" y="0"/>
                  </a:moveTo>
                  <a:lnTo>
                    <a:pt x="48" y="0"/>
                  </a:lnTo>
                  <a:lnTo>
                    <a:pt x="0" y="95"/>
                  </a:lnTo>
                  <a:lnTo>
                    <a:pt x="133" y="95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Rectangle 324"/>
            <p:cNvSpPr>
              <a:spLocks noChangeArrowheads="1"/>
            </p:cNvSpPr>
            <p:nvPr/>
          </p:nvSpPr>
          <p:spPr bwMode="auto">
            <a:xfrm>
              <a:off x="5078413" y="5534025"/>
              <a:ext cx="631825" cy="48101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325"/>
            <p:cNvSpPr>
              <a:spLocks noChangeArrowheads="1"/>
            </p:cNvSpPr>
            <p:nvPr/>
          </p:nvSpPr>
          <p:spPr bwMode="auto">
            <a:xfrm>
              <a:off x="4748213" y="6015038"/>
              <a:ext cx="450850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Oval 326"/>
            <p:cNvSpPr>
              <a:spLocks noChangeArrowheads="1"/>
            </p:cNvSpPr>
            <p:nvPr/>
          </p:nvSpPr>
          <p:spPr bwMode="auto">
            <a:xfrm>
              <a:off x="4806950" y="5984875"/>
              <a:ext cx="180975" cy="180975"/>
            </a:xfrm>
            <a:prstGeom prst="ellipse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327"/>
            <p:cNvSpPr>
              <a:spLocks noChangeArrowheads="1"/>
            </p:cNvSpPr>
            <p:nvPr/>
          </p:nvSpPr>
          <p:spPr bwMode="auto">
            <a:xfrm>
              <a:off x="4852988" y="6029325"/>
              <a:ext cx="90487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328"/>
            <p:cNvSpPr>
              <a:spLocks noChangeArrowheads="1"/>
            </p:cNvSpPr>
            <p:nvPr/>
          </p:nvSpPr>
          <p:spPr bwMode="auto">
            <a:xfrm>
              <a:off x="4883150" y="6059488"/>
              <a:ext cx="30162" cy="301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Rectangle 329"/>
            <p:cNvSpPr>
              <a:spLocks noChangeArrowheads="1"/>
            </p:cNvSpPr>
            <p:nvPr/>
          </p:nvSpPr>
          <p:spPr bwMode="auto">
            <a:xfrm>
              <a:off x="5199063" y="5954713"/>
              <a:ext cx="511175" cy="1206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Oval 330"/>
            <p:cNvSpPr>
              <a:spLocks noChangeArrowheads="1"/>
            </p:cNvSpPr>
            <p:nvPr/>
          </p:nvSpPr>
          <p:spPr bwMode="auto">
            <a:xfrm>
              <a:off x="5468938" y="5984875"/>
              <a:ext cx="180975" cy="180975"/>
            </a:xfrm>
            <a:prstGeom prst="ellipse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Oval 331"/>
            <p:cNvSpPr>
              <a:spLocks noChangeArrowheads="1"/>
            </p:cNvSpPr>
            <p:nvPr/>
          </p:nvSpPr>
          <p:spPr bwMode="auto">
            <a:xfrm>
              <a:off x="5259388" y="5984875"/>
              <a:ext cx="179387" cy="180975"/>
            </a:xfrm>
            <a:prstGeom prst="ellipse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32"/>
            <p:cNvSpPr/>
            <p:nvPr/>
          </p:nvSpPr>
          <p:spPr bwMode="auto">
            <a:xfrm>
              <a:off x="5259388" y="6015038"/>
              <a:ext cx="179387" cy="150813"/>
            </a:xfrm>
            <a:custGeom>
              <a:avLst/>
              <a:gdLst>
                <a:gd name="T0" fmla="*/ 0 w 48"/>
                <a:gd name="T1" fmla="*/ 16 h 40"/>
                <a:gd name="T2" fmla="*/ 24 w 48"/>
                <a:gd name="T3" fmla="*/ 40 h 40"/>
                <a:gd name="T4" fmla="*/ 48 w 48"/>
                <a:gd name="T5" fmla="*/ 16 h 40"/>
                <a:gd name="T6" fmla="*/ 42 w 48"/>
                <a:gd name="T7" fmla="*/ 0 h 40"/>
                <a:gd name="T8" fmla="*/ 6 w 48"/>
                <a:gd name="T9" fmla="*/ 0 h 40"/>
                <a:gd name="T10" fmla="*/ 0 w 48"/>
                <a:gd name="T1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0">
                  <a:moveTo>
                    <a:pt x="0" y="16"/>
                  </a:moveTo>
                  <a:cubicBezTo>
                    <a:pt x="0" y="29"/>
                    <a:pt x="11" y="40"/>
                    <a:pt x="24" y="40"/>
                  </a:cubicBezTo>
                  <a:cubicBezTo>
                    <a:pt x="37" y="40"/>
                    <a:pt x="48" y="29"/>
                    <a:pt x="48" y="16"/>
                  </a:cubicBezTo>
                  <a:cubicBezTo>
                    <a:pt x="48" y="10"/>
                    <a:pt x="46" y="4"/>
                    <a:pt x="4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4"/>
                    <a:pt x="0" y="10"/>
                    <a:pt x="0" y="16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Oval 333"/>
            <p:cNvSpPr>
              <a:spLocks noChangeArrowheads="1"/>
            </p:cNvSpPr>
            <p:nvPr/>
          </p:nvSpPr>
          <p:spPr bwMode="auto">
            <a:xfrm>
              <a:off x="5303838" y="6029325"/>
              <a:ext cx="90487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Oval 334"/>
            <p:cNvSpPr>
              <a:spLocks noChangeArrowheads="1"/>
            </p:cNvSpPr>
            <p:nvPr/>
          </p:nvSpPr>
          <p:spPr bwMode="auto">
            <a:xfrm>
              <a:off x="5513388" y="6029325"/>
              <a:ext cx="90487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Rectangle 335"/>
            <p:cNvSpPr>
              <a:spLocks noChangeArrowheads="1"/>
            </p:cNvSpPr>
            <p:nvPr/>
          </p:nvSpPr>
          <p:spPr bwMode="auto">
            <a:xfrm>
              <a:off x="5048250" y="5954713"/>
              <a:ext cx="30162" cy="60325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Oval 336"/>
            <p:cNvSpPr>
              <a:spLocks noChangeArrowheads="1"/>
            </p:cNvSpPr>
            <p:nvPr/>
          </p:nvSpPr>
          <p:spPr bwMode="auto">
            <a:xfrm>
              <a:off x="5334000" y="6059488"/>
              <a:ext cx="30162" cy="301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Oval 337"/>
            <p:cNvSpPr>
              <a:spLocks noChangeArrowheads="1"/>
            </p:cNvSpPr>
            <p:nvPr/>
          </p:nvSpPr>
          <p:spPr bwMode="auto">
            <a:xfrm>
              <a:off x="5543550" y="6059488"/>
              <a:ext cx="30162" cy="301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Rectangle 338"/>
            <p:cNvSpPr>
              <a:spLocks noChangeArrowheads="1"/>
            </p:cNvSpPr>
            <p:nvPr/>
          </p:nvSpPr>
          <p:spPr bwMode="auto">
            <a:xfrm>
              <a:off x="4927600" y="5894388"/>
              <a:ext cx="60325" cy="30163"/>
            </a:xfrm>
            <a:prstGeom prst="rect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Rectangle 339"/>
            <p:cNvSpPr>
              <a:spLocks noChangeArrowheads="1"/>
            </p:cNvSpPr>
            <p:nvPr/>
          </p:nvSpPr>
          <p:spPr bwMode="auto">
            <a:xfrm>
              <a:off x="4748213" y="5894388"/>
              <a:ext cx="28575" cy="9048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Rectangle 340"/>
            <p:cNvSpPr>
              <a:spLocks noChangeArrowheads="1"/>
            </p:cNvSpPr>
            <p:nvPr/>
          </p:nvSpPr>
          <p:spPr bwMode="auto">
            <a:xfrm>
              <a:off x="5138738" y="5594350"/>
              <a:ext cx="60325" cy="300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Rectangle 341"/>
            <p:cNvSpPr>
              <a:spLocks noChangeArrowheads="1"/>
            </p:cNvSpPr>
            <p:nvPr/>
          </p:nvSpPr>
          <p:spPr bwMode="auto">
            <a:xfrm>
              <a:off x="5229225" y="5594350"/>
              <a:ext cx="58737" cy="300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342"/>
            <p:cNvSpPr>
              <a:spLocks noChangeArrowheads="1"/>
            </p:cNvSpPr>
            <p:nvPr/>
          </p:nvSpPr>
          <p:spPr bwMode="auto">
            <a:xfrm>
              <a:off x="5318125" y="5594350"/>
              <a:ext cx="60325" cy="300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343"/>
            <p:cNvSpPr>
              <a:spLocks noChangeArrowheads="1"/>
            </p:cNvSpPr>
            <p:nvPr/>
          </p:nvSpPr>
          <p:spPr bwMode="auto">
            <a:xfrm>
              <a:off x="5408613" y="5594350"/>
              <a:ext cx="60325" cy="300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Rectangle 344"/>
            <p:cNvSpPr>
              <a:spLocks noChangeArrowheads="1"/>
            </p:cNvSpPr>
            <p:nvPr/>
          </p:nvSpPr>
          <p:spPr bwMode="auto">
            <a:xfrm>
              <a:off x="5499100" y="5594350"/>
              <a:ext cx="60325" cy="300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Rectangle 345"/>
            <p:cNvSpPr>
              <a:spLocks noChangeArrowheads="1"/>
            </p:cNvSpPr>
            <p:nvPr/>
          </p:nvSpPr>
          <p:spPr bwMode="auto">
            <a:xfrm>
              <a:off x="5589588" y="5594350"/>
              <a:ext cx="60325" cy="300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2" name="组合 361"/>
          <p:cNvGrpSpPr/>
          <p:nvPr/>
        </p:nvGrpSpPr>
        <p:grpSpPr>
          <a:xfrm>
            <a:off x="9888538" y="692150"/>
            <a:ext cx="601662" cy="963613"/>
            <a:chOff x="9888538" y="692150"/>
            <a:chExt cx="601662" cy="963613"/>
          </a:xfrm>
        </p:grpSpPr>
        <p:sp>
          <p:nvSpPr>
            <p:cNvPr id="146" name="Freeform 346"/>
            <p:cNvSpPr/>
            <p:nvPr/>
          </p:nvSpPr>
          <p:spPr bwMode="auto">
            <a:xfrm>
              <a:off x="9979025" y="1233488"/>
              <a:ext cx="209550" cy="422275"/>
            </a:xfrm>
            <a:custGeom>
              <a:avLst/>
              <a:gdLst>
                <a:gd name="T0" fmla="*/ 57 w 132"/>
                <a:gd name="T1" fmla="*/ 0 h 266"/>
                <a:gd name="T2" fmla="*/ 0 w 132"/>
                <a:gd name="T3" fmla="*/ 247 h 266"/>
                <a:gd name="T4" fmla="*/ 19 w 132"/>
                <a:gd name="T5" fmla="*/ 266 h 266"/>
                <a:gd name="T6" fmla="*/ 132 w 132"/>
                <a:gd name="T7" fmla="*/ 209 h 266"/>
                <a:gd name="T8" fmla="*/ 132 w 132"/>
                <a:gd name="T9" fmla="*/ 0 h 266"/>
                <a:gd name="T10" fmla="*/ 57 w 132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2" h="266">
                  <a:moveTo>
                    <a:pt x="57" y="0"/>
                  </a:moveTo>
                  <a:lnTo>
                    <a:pt x="0" y="247"/>
                  </a:lnTo>
                  <a:lnTo>
                    <a:pt x="19" y="266"/>
                  </a:lnTo>
                  <a:lnTo>
                    <a:pt x="132" y="209"/>
                  </a:lnTo>
                  <a:lnTo>
                    <a:pt x="132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347"/>
            <p:cNvSpPr/>
            <p:nvPr/>
          </p:nvSpPr>
          <p:spPr bwMode="auto">
            <a:xfrm>
              <a:off x="10188575" y="1233488"/>
              <a:ext cx="211137" cy="422275"/>
            </a:xfrm>
            <a:custGeom>
              <a:avLst/>
              <a:gdLst>
                <a:gd name="T0" fmla="*/ 133 w 133"/>
                <a:gd name="T1" fmla="*/ 247 h 266"/>
                <a:gd name="T2" fmla="*/ 76 w 133"/>
                <a:gd name="T3" fmla="*/ 0 h 266"/>
                <a:gd name="T4" fmla="*/ 0 w 133"/>
                <a:gd name="T5" fmla="*/ 0 h 266"/>
                <a:gd name="T6" fmla="*/ 0 w 133"/>
                <a:gd name="T7" fmla="*/ 209 h 266"/>
                <a:gd name="T8" fmla="*/ 114 w 133"/>
                <a:gd name="T9" fmla="*/ 266 h 266"/>
                <a:gd name="T10" fmla="*/ 133 w 133"/>
                <a:gd name="T11" fmla="*/ 247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266">
                  <a:moveTo>
                    <a:pt x="133" y="247"/>
                  </a:moveTo>
                  <a:lnTo>
                    <a:pt x="76" y="0"/>
                  </a:lnTo>
                  <a:lnTo>
                    <a:pt x="0" y="0"/>
                  </a:lnTo>
                  <a:lnTo>
                    <a:pt x="0" y="209"/>
                  </a:lnTo>
                  <a:lnTo>
                    <a:pt x="114" y="266"/>
                  </a:lnTo>
                  <a:lnTo>
                    <a:pt x="133" y="247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348"/>
            <p:cNvSpPr/>
            <p:nvPr/>
          </p:nvSpPr>
          <p:spPr bwMode="auto">
            <a:xfrm>
              <a:off x="9888538" y="993775"/>
              <a:ext cx="300037" cy="300038"/>
            </a:xfrm>
            <a:custGeom>
              <a:avLst/>
              <a:gdLst>
                <a:gd name="T0" fmla="*/ 0 w 80"/>
                <a:gd name="T1" fmla="*/ 0 h 80"/>
                <a:gd name="T2" fmla="*/ 80 w 80"/>
                <a:gd name="T3" fmla="*/ 80 h 80"/>
                <a:gd name="T4" fmla="*/ 80 w 80"/>
                <a:gd name="T5" fmla="*/ 0 h 80"/>
                <a:gd name="T6" fmla="*/ 0 w 80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80">
                  <a:moveTo>
                    <a:pt x="0" y="0"/>
                  </a:moveTo>
                  <a:cubicBezTo>
                    <a:pt x="0" y="44"/>
                    <a:pt x="36" y="80"/>
                    <a:pt x="80" y="80"/>
                  </a:cubicBezTo>
                  <a:cubicBezTo>
                    <a:pt x="80" y="0"/>
                    <a:pt x="80" y="0"/>
                    <a:pt x="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349"/>
            <p:cNvSpPr/>
            <p:nvPr/>
          </p:nvSpPr>
          <p:spPr bwMode="auto">
            <a:xfrm>
              <a:off x="10188575" y="993775"/>
              <a:ext cx="301625" cy="300038"/>
            </a:xfrm>
            <a:custGeom>
              <a:avLst/>
              <a:gdLst>
                <a:gd name="T0" fmla="*/ 80 w 80"/>
                <a:gd name="T1" fmla="*/ 0 h 80"/>
                <a:gd name="T2" fmla="*/ 0 w 80"/>
                <a:gd name="T3" fmla="*/ 0 h 80"/>
                <a:gd name="T4" fmla="*/ 0 w 80"/>
                <a:gd name="T5" fmla="*/ 80 h 80"/>
                <a:gd name="T6" fmla="*/ 80 w 80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80">
                  <a:moveTo>
                    <a:pt x="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4" y="80"/>
                    <a:pt x="80" y="44"/>
                    <a:pt x="80" y="0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350"/>
            <p:cNvSpPr/>
            <p:nvPr/>
          </p:nvSpPr>
          <p:spPr bwMode="auto">
            <a:xfrm>
              <a:off x="9888538" y="692150"/>
              <a:ext cx="300037" cy="301625"/>
            </a:xfrm>
            <a:custGeom>
              <a:avLst/>
              <a:gdLst>
                <a:gd name="T0" fmla="*/ 80 w 80"/>
                <a:gd name="T1" fmla="*/ 0 h 80"/>
                <a:gd name="T2" fmla="*/ 0 w 80"/>
                <a:gd name="T3" fmla="*/ 80 h 80"/>
                <a:gd name="T4" fmla="*/ 80 w 80"/>
                <a:gd name="T5" fmla="*/ 80 h 80"/>
                <a:gd name="T6" fmla="*/ 80 w 80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80">
                  <a:moveTo>
                    <a:pt x="80" y="0"/>
                  </a:moveTo>
                  <a:cubicBezTo>
                    <a:pt x="36" y="0"/>
                    <a:pt x="0" y="36"/>
                    <a:pt x="0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351"/>
            <p:cNvSpPr/>
            <p:nvPr/>
          </p:nvSpPr>
          <p:spPr bwMode="auto">
            <a:xfrm>
              <a:off x="10188575" y="692150"/>
              <a:ext cx="301625" cy="301625"/>
            </a:xfrm>
            <a:custGeom>
              <a:avLst/>
              <a:gdLst>
                <a:gd name="T0" fmla="*/ 80 w 80"/>
                <a:gd name="T1" fmla="*/ 80 h 80"/>
                <a:gd name="T2" fmla="*/ 0 w 80"/>
                <a:gd name="T3" fmla="*/ 0 h 80"/>
                <a:gd name="T4" fmla="*/ 0 w 80"/>
                <a:gd name="T5" fmla="*/ 80 h 80"/>
                <a:gd name="T6" fmla="*/ 80 w 80"/>
                <a:gd name="T7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80">
                  <a:moveTo>
                    <a:pt x="80" y="80"/>
                  </a:moveTo>
                  <a:cubicBezTo>
                    <a:pt x="80" y="36"/>
                    <a:pt x="44" y="0"/>
                    <a:pt x="0" y="0"/>
                  </a:cubicBezTo>
                  <a:cubicBezTo>
                    <a:pt x="0" y="80"/>
                    <a:pt x="0" y="80"/>
                    <a:pt x="0" y="80"/>
                  </a:cubicBezTo>
                  <a:lnTo>
                    <a:pt x="80" y="80"/>
                  </a:ln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Oval 352"/>
            <p:cNvSpPr>
              <a:spLocks noChangeArrowheads="1"/>
            </p:cNvSpPr>
            <p:nvPr/>
          </p:nvSpPr>
          <p:spPr bwMode="auto">
            <a:xfrm>
              <a:off x="9979025" y="782638"/>
              <a:ext cx="420687" cy="420688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Rectangle 353"/>
            <p:cNvSpPr>
              <a:spLocks noChangeArrowheads="1"/>
            </p:cNvSpPr>
            <p:nvPr/>
          </p:nvSpPr>
          <p:spPr bwMode="auto">
            <a:xfrm>
              <a:off x="10174288" y="903288"/>
              <a:ext cx="30162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Rectangle 354"/>
            <p:cNvSpPr>
              <a:spLocks noChangeArrowheads="1"/>
            </p:cNvSpPr>
            <p:nvPr/>
          </p:nvSpPr>
          <p:spPr bwMode="auto">
            <a:xfrm>
              <a:off x="10144125" y="903288"/>
              <a:ext cx="30162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Oval 355"/>
            <p:cNvSpPr>
              <a:spLocks noChangeArrowheads="1"/>
            </p:cNvSpPr>
            <p:nvPr/>
          </p:nvSpPr>
          <p:spPr bwMode="auto">
            <a:xfrm>
              <a:off x="10339388" y="977900"/>
              <a:ext cx="30162" cy="30163"/>
            </a:xfrm>
            <a:prstGeom prst="ellipse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Oval 356"/>
            <p:cNvSpPr>
              <a:spLocks noChangeArrowheads="1"/>
            </p:cNvSpPr>
            <p:nvPr/>
          </p:nvSpPr>
          <p:spPr bwMode="auto">
            <a:xfrm>
              <a:off x="10009188" y="977900"/>
              <a:ext cx="30162" cy="30163"/>
            </a:xfrm>
            <a:prstGeom prst="ellipse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Oval 357"/>
            <p:cNvSpPr>
              <a:spLocks noChangeArrowheads="1"/>
            </p:cNvSpPr>
            <p:nvPr/>
          </p:nvSpPr>
          <p:spPr bwMode="auto">
            <a:xfrm>
              <a:off x="10174288" y="812800"/>
              <a:ext cx="30162" cy="30163"/>
            </a:xfrm>
            <a:prstGeom prst="ellipse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Oval 358"/>
            <p:cNvSpPr>
              <a:spLocks noChangeArrowheads="1"/>
            </p:cNvSpPr>
            <p:nvPr/>
          </p:nvSpPr>
          <p:spPr bwMode="auto">
            <a:xfrm>
              <a:off x="10174288" y="1144588"/>
              <a:ext cx="30162" cy="28575"/>
            </a:xfrm>
            <a:prstGeom prst="ellipse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75" name="文本框 374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" name="组合 247"/>
          <p:cNvGrpSpPr/>
          <p:nvPr/>
        </p:nvGrpSpPr>
        <p:grpSpPr>
          <a:xfrm>
            <a:off x="9777413" y="960438"/>
            <a:ext cx="962026" cy="661988"/>
            <a:chOff x="9777413" y="960438"/>
            <a:chExt cx="962026" cy="661988"/>
          </a:xfrm>
        </p:grpSpPr>
        <p:sp>
          <p:nvSpPr>
            <p:cNvPr id="45" name="Freeform 5"/>
            <p:cNvSpPr/>
            <p:nvPr/>
          </p:nvSpPr>
          <p:spPr bwMode="auto">
            <a:xfrm>
              <a:off x="10077451" y="960438"/>
              <a:ext cx="661988" cy="661988"/>
            </a:xfrm>
            <a:custGeom>
              <a:avLst/>
              <a:gdLst>
                <a:gd name="T0" fmla="*/ 417 w 417"/>
                <a:gd name="T1" fmla="*/ 0 h 417"/>
                <a:gd name="T2" fmla="*/ 48 w 417"/>
                <a:gd name="T3" fmla="*/ 417 h 417"/>
                <a:gd name="T4" fmla="*/ 0 w 417"/>
                <a:gd name="T5" fmla="*/ 293 h 417"/>
                <a:gd name="T6" fmla="*/ 417 w 417"/>
                <a:gd name="T7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7" h="417">
                  <a:moveTo>
                    <a:pt x="417" y="0"/>
                  </a:moveTo>
                  <a:lnTo>
                    <a:pt x="48" y="417"/>
                  </a:lnTo>
                  <a:lnTo>
                    <a:pt x="0" y="293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6"/>
            <p:cNvSpPr/>
            <p:nvPr/>
          </p:nvSpPr>
          <p:spPr bwMode="auto">
            <a:xfrm>
              <a:off x="10167938" y="960438"/>
              <a:ext cx="571500" cy="571500"/>
            </a:xfrm>
            <a:custGeom>
              <a:avLst/>
              <a:gdLst>
                <a:gd name="T0" fmla="*/ 218 w 360"/>
                <a:gd name="T1" fmla="*/ 360 h 360"/>
                <a:gd name="T2" fmla="*/ 0 w 360"/>
                <a:gd name="T3" fmla="*/ 303 h 360"/>
                <a:gd name="T4" fmla="*/ 360 w 360"/>
                <a:gd name="T5" fmla="*/ 0 h 360"/>
                <a:gd name="T6" fmla="*/ 218 w 360"/>
                <a:gd name="T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360">
                  <a:moveTo>
                    <a:pt x="218" y="360"/>
                  </a:moveTo>
                  <a:lnTo>
                    <a:pt x="0" y="303"/>
                  </a:lnTo>
                  <a:lnTo>
                    <a:pt x="360" y="0"/>
                  </a:lnTo>
                  <a:lnTo>
                    <a:pt x="218" y="36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7"/>
            <p:cNvSpPr/>
            <p:nvPr/>
          </p:nvSpPr>
          <p:spPr bwMode="auto">
            <a:xfrm>
              <a:off x="9777413" y="960438"/>
              <a:ext cx="962025" cy="465138"/>
            </a:xfrm>
            <a:custGeom>
              <a:avLst/>
              <a:gdLst>
                <a:gd name="T0" fmla="*/ 189 w 606"/>
                <a:gd name="T1" fmla="*/ 293 h 293"/>
                <a:gd name="T2" fmla="*/ 0 w 606"/>
                <a:gd name="T3" fmla="*/ 246 h 293"/>
                <a:gd name="T4" fmla="*/ 606 w 606"/>
                <a:gd name="T5" fmla="*/ 0 h 293"/>
                <a:gd name="T6" fmla="*/ 189 w 606"/>
                <a:gd name="T7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6" h="293">
                  <a:moveTo>
                    <a:pt x="189" y="293"/>
                  </a:moveTo>
                  <a:lnTo>
                    <a:pt x="0" y="246"/>
                  </a:lnTo>
                  <a:lnTo>
                    <a:pt x="606" y="0"/>
                  </a:lnTo>
                  <a:lnTo>
                    <a:pt x="189" y="293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8"/>
            <p:cNvSpPr/>
            <p:nvPr/>
          </p:nvSpPr>
          <p:spPr bwMode="auto">
            <a:xfrm>
              <a:off x="10153651" y="1441450"/>
              <a:ext cx="134938" cy="180975"/>
            </a:xfrm>
            <a:custGeom>
              <a:avLst/>
              <a:gdLst>
                <a:gd name="T0" fmla="*/ 85 w 85"/>
                <a:gd name="T1" fmla="*/ 19 h 114"/>
                <a:gd name="T2" fmla="*/ 0 w 85"/>
                <a:gd name="T3" fmla="*/ 114 h 114"/>
                <a:gd name="T4" fmla="*/ 9 w 85"/>
                <a:gd name="T5" fmla="*/ 0 h 114"/>
                <a:gd name="T6" fmla="*/ 85 w 85"/>
                <a:gd name="T7" fmla="*/ 1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114">
                  <a:moveTo>
                    <a:pt x="85" y="19"/>
                  </a:moveTo>
                  <a:lnTo>
                    <a:pt x="0" y="114"/>
                  </a:lnTo>
                  <a:lnTo>
                    <a:pt x="9" y="0"/>
                  </a:lnTo>
                  <a:lnTo>
                    <a:pt x="85" y="19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4" name="组合 253"/>
          <p:cNvGrpSpPr/>
          <p:nvPr/>
        </p:nvGrpSpPr>
        <p:grpSpPr>
          <a:xfrm>
            <a:off x="6516688" y="3816350"/>
            <a:ext cx="871538" cy="811213"/>
            <a:chOff x="6516688" y="3816350"/>
            <a:chExt cx="871538" cy="811213"/>
          </a:xfrm>
        </p:grpSpPr>
        <p:sp>
          <p:nvSpPr>
            <p:cNvPr id="49" name="Freeform 9"/>
            <p:cNvSpPr/>
            <p:nvPr/>
          </p:nvSpPr>
          <p:spPr bwMode="auto">
            <a:xfrm>
              <a:off x="6516688" y="3816350"/>
              <a:ext cx="269875" cy="811213"/>
            </a:xfrm>
            <a:custGeom>
              <a:avLst/>
              <a:gdLst>
                <a:gd name="T0" fmla="*/ 72 w 72"/>
                <a:gd name="T1" fmla="*/ 208 h 216"/>
                <a:gd name="T2" fmla="*/ 64 w 72"/>
                <a:gd name="T3" fmla="*/ 216 h 216"/>
                <a:gd name="T4" fmla="*/ 8 w 72"/>
                <a:gd name="T5" fmla="*/ 216 h 216"/>
                <a:gd name="T6" fmla="*/ 0 w 72"/>
                <a:gd name="T7" fmla="*/ 208 h 216"/>
                <a:gd name="T8" fmla="*/ 0 w 72"/>
                <a:gd name="T9" fmla="*/ 8 h 216"/>
                <a:gd name="T10" fmla="*/ 8 w 72"/>
                <a:gd name="T11" fmla="*/ 0 h 216"/>
                <a:gd name="T12" fmla="*/ 64 w 72"/>
                <a:gd name="T13" fmla="*/ 0 h 216"/>
                <a:gd name="T14" fmla="*/ 72 w 72"/>
                <a:gd name="T15" fmla="*/ 8 h 216"/>
                <a:gd name="T16" fmla="*/ 72 w 72"/>
                <a:gd name="T17" fmla="*/ 20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216">
                  <a:moveTo>
                    <a:pt x="72" y="208"/>
                  </a:moveTo>
                  <a:cubicBezTo>
                    <a:pt x="72" y="212"/>
                    <a:pt x="68" y="216"/>
                    <a:pt x="64" y="216"/>
                  </a:cubicBezTo>
                  <a:cubicBezTo>
                    <a:pt x="8" y="216"/>
                    <a:pt x="8" y="216"/>
                    <a:pt x="8" y="216"/>
                  </a:cubicBezTo>
                  <a:cubicBezTo>
                    <a:pt x="4" y="216"/>
                    <a:pt x="0" y="212"/>
                    <a:pt x="0" y="20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8" y="0"/>
                    <a:pt x="72" y="4"/>
                    <a:pt x="72" y="8"/>
                  </a:cubicBezTo>
                  <a:lnTo>
                    <a:pt x="72" y="208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0"/>
            <p:cNvSpPr/>
            <p:nvPr/>
          </p:nvSpPr>
          <p:spPr bwMode="auto">
            <a:xfrm>
              <a:off x="6516688" y="3816350"/>
              <a:ext cx="269875" cy="781050"/>
            </a:xfrm>
            <a:custGeom>
              <a:avLst/>
              <a:gdLst>
                <a:gd name="T0" fmla="*/ 72 w 72"/>
                <a:gd name="T1" fmla="*/ 200 h 208"/>
                <a:gd name="T2" fmla="*/ 64 w 72"/>
                <a:gd name="T3" fmla="*/ 208 h 208"/>
                <a:gd name="T4" fmla="*/ 8 w 72"/>
                <a:gd name="T5" fmla="*/ 208 h 208"/>
                <a:gd name="T6" fmla="*/ 0 w 72"/>
                <a:gd name="T7" fmla="*/ 200 h 208"/>
                <a:gd name="T8" fmla="*/ 0 w 72"/>
                <a:gd name="T9" fmla="*/ 8 h 208"/>
                <a:gd name="T10" fmla="*/ 8 w 72"/>
                <a:gd name="T11" fmla="*/ 0 h 208"/>
                <a:gd name="T12" fmla="*/ 64 w 72"/>
                <a:gd name="T13" fmla="*/ 0 h 208"/>
                <a:gd name="T14" fmla="*/ 72 w 72"/>
                <a:gd name="T15" fmla="*/ 8 h 208"/>
                <a:gd name="T16" fmla="*/ 72 w 72"/>
                <a:gd name="T17" fmla="*/ 20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208">
                  <a:moveTo>
                    <a:pt x="72" y="200"/>
                  </a:moveTo>
                  <a:cubicBezTo>
                    <a:pt x="72" y="204"/>
                    <a:pt x="68" y="208"/>
                    <a:pt x="64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4" y="208"/>
                    <a:pt x="0" y="204"/>
                    <a:pt x="0" y="20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8" y="0"/>
                    <a:pt x="72" y="4"/>
                    <a:pt x="72" y="8"/>
                  </a:cubicBezTo>
                  <a:lnTo>
                    <a:pt x="72" y="20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Rectangle 11"/>
            <p:cNvSpPr>
              <a:spLocks noChangeArrowheads="1"/>
            </p:cNvSpPr>
            <p:nvPr/>
          </p:nvSpPr>
          <p:spPr bwMode="auto">
            <a:xfrm>
              <a:off x="6577013" y="3935413"/>
              <a:ext cx="149225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12"/>
            <p:cNvSpPr>
              <a:spLocks noChangeArrowheads="1"/>
            </p:cNvSpPr>
            <p:nvPr/>
          </p:nvSpPr>
          <p:spPr bwMode="auto">
            <a:xfrm>
              <a:off x="6577013" y="4386263"/>
              <a:ext cx="149225" cy="150813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13"/>
            <p:cNvSpPr>
              <a:spLocks noChangeArrowheads="1"/>
            </p:cNvSpPr>
            <p:nvPr/>
          </p:nvSpPr>
          <p:spPr bwMode="auto">
            <a:xfrm>
              <a:off x="6607176" y="4056063"/>
              <a:ext cx="889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14"/>
            <p:cNvSpPr>
              <a:spLocks noChangeArrowheads="1"/>
            </p:cNvSpPr>
            <p:nvPr/>
          </p:nvSpPr>
          <p:spPr bwMode="auto">
            <a:xfrm>
              <a:off x="6607176" y="4116388"/>
              <a:ext cx="889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15"/>
            <p:cNvSpPr>
              <a:spLocks noChangeArrowheads="1"/>
            </p:cNvSpPr>
            <p:nvPr/>
          </p:nvSpPr>
          <p:spPr bwMode="auto">
            <a:xfrm>
              <a:off x="6607176" y="3995738"/>
              <a:ext cx="889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6"/>
            <p:cNvSpPr/>
            <p:nvPr/>
          </p:nvSpPr>
          <p:spPr bwMode="auto">
            <a:xfrm>
              <a:off x="6816726" y="3816350"/>
              <a:ext cx="271463" cy="811213"/>
            </a:xfrm>
            <a:custGeom>
              <a:avLst/>
              <a:gdLst>
                <a:gd name="T0" fmla="*/ 72 w 72"/>
                <a:gd name="T1" fmla="*/ 208 h 216"/>
                <a:gd name="T2" fmla="*/ 64 w 72"/>
                <a:gd name="T3" fmla="*/ 216 h 216"/>
                <a:gd name="T4" fmla="*/ 8 w 72"/>
                <a:gd name="T5" fmla="*/ 216 h 216"/>
                <a:gd name="T6" fmla="*/ 0 w 72"/>
                <a:gd name="T7" fmla="*/ 208 h 216"/>
                <a:gd name="T8" fmla="*/ 0 w 72"/>
                <a:gd name="T9" fmla="*/ 8 h 216"/>
                <a:gd name="T10" fmla="*/ 8 w 72"/>
                <a:gd name="T11" fmla="*/ 0 h 216"/>
                <a:gd name="T12" fmla="*/ 64 w 72"/>
                <a:gd name="T13" fmla="*/ 0 h 216"/>
                <a:gd name="T14" fmla="*/ 72 w 72"/>
                <a:gd name="T15" fmla="*/ 8 h 216"/>
                <a:gd name="T16" fmla="*/ 72 w 72"/>
                <a:gd name="T17" fmla="*/ 20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216">
                  <a:moveTo>
                    <a:pt x="72" y="208"/>
                  </a:moveTo>
                  <a:cubicBezTo>
                    <a:pt x="72" y="212"/>
                    <a:pt x="68" y="216"/>
                    <a:pt x="64" y="216"/>
                  </a:cubicBezTo>
                  <a:cubicBezTo>
                    <a:pt x="8" y="216"/>
                    <a:pt x="8" y="216"/>
                    <a:pt x="8" y="216"/>
                  </a:cubicBezTo>
                  <a:cubicBezTo>
                    <a:pt x="4" y="216"/>
                    <a:pt x="0" y="212"/>
                    <a:pt x="0" y="20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8" y="0"/>
                    <a:pt x="72" y="4"/>
                    <a:pt x="72" y="8"/>
                  </a:cubicBezTo>
                  <a:lnTo>
                    <a:pt x="72" y="208"/>
                  </a:ln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7"/>
            <p:cNvSpPr/>
            <p:nvPr/>
          </p:nvSpPr>
          <p:spPr bwMode="auto">
            <a:xfrm>
              <a:off x="6816726" y="3816350"/>
              <a:ext cx="271463" cy="781050"/>
            </a:xfrm>
            <a:custGeom>
              <a:avLst/>
              <a:gdLst>
                <a:gd name="T0" fmla="*/ 72 w 72"/>
                <a:gd name="T1" fmla="*/ 200 h 208"/>
                <a:gd name="T2" fmla="*/ 64 w 72"/>
                <a:gd name="T3" fmla="*/ 208 h 208"/>
                <a:gd name="T4" fmla="*/ 8 w 72"/>
                <a:gd name="T5" fmla="*/ 208 h 208"/>
                <a:gd name="T6" fmla="*/ 0 w 72"/>
                <a:gd name="T7" fmla="*/ 200 h 208"/>
                <a:gd name="T8" fmla="*/ 0 w 72"/>
                <a:gd name="T9" fmla="*/ 8 h 208"/>
                <a:gd name="T10" fmla="*/ 8 w 72"/>
                <a:gd name="T11" fmla="*/ 0 h 208"/>
                <a:gd name="T12" fmla="*/ 64 w 72"/>
                <a:gd name="T13" fmla="*/ 0 h 208"/>
                <a:gd name="T14" fmla="*/ 72 w 72"/>
                <a:gd name="T15" fmla="*/ 8 h 208"/>
                <a:gd name="T16" fmla="*/ 72 w 72"/>
                <a:gd name="T17" fmla="*/ 20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208">
                  <a:moveTo>
                    <a:pt x="72" y="200"/>
                  </a:moveTo>
                  <a:cubicBezTo>
                    <a:pt x="72" y="204"/>
                    <a:pt x="68" y="208"/>
                    <a:pt x="64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4" y="208"/>
                    <a:pt x="0" y="204"/>
                    <a:pt x="0" y="20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8" y="0"/>
                    <a:pt x="72" y="4"/>
                    <a:pt x="72" y="8"/>
                  </a:cubicBezTo>
                  <a:lnTo>
                    <a:pt x="72" y="200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18"/>
            <p:cNvSpPr>
              <a:spLocks noChangeArrowheads="1"/>
            </p:cNvSpPr>
            <p:nvPr/>
          </p:nvSpPr>
          <p:spPr bwMode="auto">
            <a:xfrm>
              <a:off x="6877051" y="3935413"/>
              <a:ext cx="150813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19"/>
            <p:cNvSpPr>
              <a:spLocks noChangeArrowheads="1"/>
            </p:cNvSpPr>
            <p:nvPr/>
          </p:nvSpPr>
          <p:spPr bwMode="auto">
            <a:xfrm>
              <a:off x="6877051" y="4386263"/>
              <a:ext cx="150813" cy="15081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20"/>
            <p:cNvSpPr>
              <a:spLocks noChangeArrowheads="1"/>
            </p:cNvSpPr>
            <p:nvPr/>
          </p:nvSpPr>
          <p:spPr bwMode="auto">
            <a:xfrm>
              <a:off x="6907213" y="4056063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Rectangle 21"/>
            <p:cNvSpPr>
              <a:spLocks noChangeArrowheads="1"/>
            </p:cNvSpPr>
            <p:nvPr/>
          </p:nvSpPr>
          <p:spPr bwMode="auto">
            <a:xfrm>
              <a:off x="6907213" y="4116388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Rectangle 22"/>
            <p:cNvSpPr>
              <a:spLocks noChangeArrowheads="1"/>
            </p:cNvSpPr>
            <p:nvPr/>
          </p:nvSpPr>
          <p:spPr bwMode="auto">
            <a:xfrm>
              <a:off x="6907213" y="3995738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3"/>
            <p:cNvSpPr/>
            <p:nvPr/>
          </p:nvSpPr>
          <p:spPr bwMode="auto">
            <a:xfrm>
              <a:off x="7118351" y="3816350"/>
              <a:ext cx="269875" cy="811213"/>
            </a:xfrm>
            <a:custGeom>
              <a:avLst/>
              <a:gdLst>
                <a:gd name="T0" fmla="*/ 72 w 72"/>
                <a:gd name="T1" fmla="*/ 208 h 216"/>
                <a:gd name="T2" fmla="*/ 64 w 72"/>
                <a:gd name="T3" fmla="*/ 216 h 216"/>
                <a:gd name="T4" fmla="*/ 8 w 72"/>
                <a:gd name="T5" fmla="*/ 216 h 216"/>
                <a:gd name="T6" fmla="*/ 0 w 72"/>
                <a:gd name="T7" fmla="*/ 208 h 216"/>
                <a:gd name="T8" fmla="*/ 0 w 72"/>
                <a:gd name="T9" fmla="*/ 8 h 216"/>
                <a:gd name="T10" fmla="*/ 8 w 72"/>
                <a:gd name="T11" fmla="*/ 0 h 216"/>
                <a:gd name="T12" fmla="*/ 64 w 72"/>
                <a:gd name="T13" fmla="*/ 0 h 216"/>
                <a:gd name="T14" fmla="*/ 72 w 72"/>
                <a:gd name="T15" fmla="*/ 8 h 216"/>
                <a:gd name="T16" fmla="*/ 72 w 72"/>
                <a:gd name="T17" fmla="*/ 20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216">
                  <a:moveTo>
                    <a:pt x="72" y="208"/>
                  </a:moveTo>
                  <a:cubicBezTo>
                    <a:pt x="72" y="212"/>
                    <a:pt x="68" y="216"/>
                    <a:pt x="64" y="216"/>
                  </a:cubicBezTo>
                  <a:cubicBezTo>
                    <a:pt x="8" y="216"/>
                    <a:pt x="8" y="216"/>
                    <a:pt x="8" y="216"/>
                  </a:cubicBezTo>
                  <a:cubicBezTo>
                    <a:pt x="4" y="216"/>
                    <a:pt x="0" y="212"/>
                    <a:pt x="0" y="20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8" y="0"/>
                    <a:pt x="72" y="4"/>
                    <a:pt x="72" y="8"/>
                  </a:cubicBezTo>
                  <a:lnTo>
                    <a:pt x="72" y="208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4"/>
            <p:cNvSpPr/>
            <p:nvPr/>
          </p:nvSpPr>
          <p:spPr bwMode="auto">
            <a:xfrm>
              <a:off x="7118351" y="3816350"/>
              <a:ext cx="269875" cy="781050"/>
            </a:xfrm>
            <a:custGeom>
              <a:avLst/>
              <a:gdLst>
                <a:gd name="T0" fmla="*/ 72 w 72"/>
                <a:gd name="T1" fmla="*/ 200 h 208"/>
                <a:gd name="T2" fmla="*/ 64 w 72"/>
                <a:gd name="T3" fmla="*/ 208 h 208"/>
                <a:gd name="T4" fmla="*/ 8 w 72"/>
                <a:gd name="T5" fmla="*/ 208 h 208"/>
                <a:gd name="T6" fmla="*/ 0 w 72"/>
                <a:gd name="T7" fmla="*/ 200 h 208"/>
                <a:gd name="T8" fmla="*/ 0 w 72"/>
                <a:gd name="T9" fmla="*/ 8 h 208"/>
                <a:gd name="T10" fmla="*/ 8 w 72"/>
                <a:gd name="T11" fmla="*/ 0 h 208"/>
                <a:gd name="T12" fmla="*/ 64 w 72"/>
                <a:gd name="T13" fmla="*/ 0 h 208"/>
                <a:gd name="T14" fmla="*/ 72 w 72"/>
                <a:gd name="T15" fmla="*/ 8 h 208"/>
                <a:gd name="T16" fmla="*/ 72 w 72"/>
                <a:gd name="T17" fmla="*/ 20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208">
                  <a:moveTo>
                    <a:pt x="72" y="200"/>
                  </a:moveTo>
                  <a:cubicBezTo>
                    <a:pt x="72" y="204"/>
                    <a:pt x="68" y="208"/>
                    <a:pt x="64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4" y="208"/>
                    <a:pt x="0" y="204"/>
                    <a:pt x="0" y="20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8" y="0"/>
                    <a:pt x="72" y="4"/>
                    <a:pt x="72" y="8"/>
                  </a:cubicBezTo>
                  <a:lnTo>
                    <a:pt x="72" y="200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Rectangle 25"/>
            <p:cNvSpPr>
              <a:spLocks noChangeArrowheads="1"/>
            </p:cNvSpPr>
            <p:nvPr/>
          </p:nvSpPr>
          <p:spPr bwMode="auto">
            <a:xfrm>
              <a:off x="7177088" y="3935413"/>
              <a:ext cx="150813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Rectangle 26"/>
            <p:cNvSpPr>
              <a:spLocks noChangeArrowheads="1"/>
            </p:cNvSpPr>
            <p:nvPr/>
          </p:nvSpPr>
          <p:spPr bwMode="auto">
            <a:xfrm>
              <a:off x="7177088" y="4386263"/>
              <a:ext cx="150813" cy="150813"/>
            </a:xfrm>
            <a:prstGeom prst="rect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Rectangle 27"/>
            <p:cNvSpPr>
              <a:spLocks noChangeArrowheads="1"/>
            </p:cNvSpPr>
            <p:nvPr/>
          </p:nvSpPr>
          <p:spPr bwMode="auto">
            <a:xfrm>
              <a:off x="7207251" y="4056063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Rectangle 28"/>
            <p:cNvSpPr>
              <a:spLocks noChangeArrowheads="1"/>
            </p:cNvSpPr>
            <p:nvPr/>
          </p:nvSpPr>
          <p:spPr bwMode="auto">
            <a:xfrm>
              <a:off x="7207251" y="4116388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Rectangle 29"/>
            <p:cNvSpPr>
              <a:spLocks noChangeArrowheads="1"/>
            </p:cNvSpPr>
            <p:nvPr/>
          </p:nvSpPr>
          <p:spPr bwMode="auto">
            <a:xfrm>
              <a:off x="7207251" y="3995738"/>
              <a:ext cx="90488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0" name="组合 249"/>
          <p:cNvGrpSpPr/>
          <p:nvPr/>
        </p:nvGrpSpPr>
        <p:grpSpPr>
          <a:xfrm>
            <a:off x="6530976" y="2282825"/>
            <a:ext cx="841375" cy="841376"/>
            <a:chOff x="6530976" y="2282825"/>
            <a:chExt cx="841375" cy="841376"/>
          </a:xfrm>
        </p:grpSpPr>
        <p:sp>
          <p:nvSpPr>
            <p:cNvPr id="70" name="Freeform 30"/>
            <p:cNvSpPr/>
            <p:nvPr/>
          </p:nvSpPr>
          <p:spPr bwMode="auto">
            <a:xfrm>
              <a:off x="6530976" y="2312988"/>
              <a:ext cx="841375" cy="781050"/>
            </a:xfrm>
            <a:custGeom>
              <a:avLst/>
              <a:gdLst>
                <a:gd name="T0" fmla="*/ 493 w 530"/>
                <a:gd name="T1" fmla="*/ 492 h 492"/>
                <a:gd name="T2" fmla="*/ 38 w 530"/>
                <a:gd name="T3" fmla="*/ 492 h 492"/>
                <a:gd name="T4" fmla="*/ 0 w 530"/>
                <a:gd name="T5" fmla="*/ 76 h 492"/>
                <a:gd name="T6" fmla="*/ 114 w 530"/>
                <a:gd name="T7" fmla="*/ 47 h 492"/>
                <a:gd name="T8" fmla="*/ 171 w 530"/>
                <a:gd name="T9" fmla="*/ 0 h 492"/>
                <a:gd name="T10" fmla="*/ 360 w 530"/>
                <a:gd name="T11" fmla="*/ 0 h 492"/>
                <a:gd name="T12" fmla="*/ 417 w 530"/>
                <a:gd name="T13" fmla="*/ 47 h 492"/>
                <a:gd name="T14" fmla="*/ 530 w 530"/>
                <a:gd name="T15" fmla="*/ 76 h 492"/>
                <a:gd name="T16" fmla="*/ 493 w 530"/>
                <a:gd name="T1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0" h="492">
                  <a:moveTo>
                    <a:pt x="493" y="492"/>
                  </a:moveTo>
                  <a:lnTo>
                    <a:pt x="38" y="492"/>
                  </a:lnTo>
                  <a:lnTo>
                    <a:pt x="0" y="76"/>
                  </a:lnTo>
                  <a:lnTo>
                    <a:pt x="114" y="47"/>
                  </a:lnTo>
                  <a:lnTo>
                    <a:pt x="171" y="0"/>
                  </a:lnTo>
                  <a:lnTo>
                    <a:pt x="360" y="0"/>
                  </a:lnTo>
                  <a:lnTo>
                    <a:pt x="417" y="47"/>
                  </a:lnTo>
                  <a:lnTo>
                    <a:pt x="530" y="76"/>
                  </a:lnTo>
                  <a:lnTo>
                    <a:pt x="493" y="492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1"/>
            <p:cNvSpPr/>
            <p:nvPr/>
          </p:nvSpPr>
          <p:spPr bwMode="auto">
            <a:xfrm>
              <a:off x="6907213" y="2282825"/>
              <a:ext cx="90488" cy="692150"/>
            </a:xfrm>
            <a:custGeom>
              <a:avLst/>
              <a:gdLst>
                <a:gd name="T0" fmla="*/ 57 w 57"/>
                <a:gd name="T1" fmla="*/ 398 h 436"/>
                <a:gd name="T2" fmla="*/ 28 w 57"/>
                <a:gd name="T3" fmla="*/ 436 h 436"/>
                <a:gd name="T4" fmla="*/ 0 w 57"/>
                <a:gd name="T5" fmla="*/ 398 h 436"/>
                <a:gd name="T6" fmla="*/ 0 w 57"/>
                <a:gd name="T7" fmla="*/ 0 h 436"/>
                <a:gd name="T8" fmla="*/ 57 w 57"/>
                <a:gd name="T9" fmla="*/ 0 h 436"/>
                <a:gd name="T10" fmla="*/ 57 w 57"/>
                <a:gd name="T11" fmla="*/ 39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436">
                  <a:moveTo>
                    <a:pt x="57" y="398"/>
                  </a:moveTo>
                  <a:lnTo>
                    <a:pt x="28" y="436"/>
                  </a:lnTo>
                  <a:lnTo>
                    <a:pt x="0" y="398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398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32"/>
            <p:cNvSpPr/>
            <p:nvPr/>
          </p:nvSpPr>
          <p:spPr bwMode="auto">
            <a:xfrm>
              <a:off x="6892926" y="2282825"/>
              <a:ext cx="119063" cy="134938"/>
            </a:xfrm>
            <a:custGeom>
              <a:avLst/>
              <a:gdLst>
                <a:gd name="T0" fmla="*/ 0 w 75"/>
                <a:gd name="T1" fmla="*/ 0 h 85"/>
                <a:gd name="T2" fmla="*/ 0 w 75"/>
                <a:gd name="T3" fmla="*/ 57 h 85"/>
                <a:gd name="T4" fmla="*/ 18 w 75"/>
                <a:gd name="T5" fmla="*/ 85 h 85"/>
                <a:gd name="T6" fmla="*/ 56 w 75"/>
                <a:gd name="T7" fmla="*/ 85 h 85"/>
                <a:gd name="T8" fmla="*/ 75 w 75"/>
                <a:gd name="T9" fmla="*/ 57 h 85"/>
                <a:gd name="T10" fmla="*/ 75 w 75"/>
                <a:gd name="T11" fmla="*/ 0 h 85"/>
                <a:gd name="T12" fmla="*/ 0 w 75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85">
                  <a:moveTo>
                    <a:pt x="0" y="0"/>
                  </a:moveTo>
                  <a:lnTo>
                    <a:pt x="0" y="57"/>
                  </a:lnTo>
                  <a:lnTo>
                    <a:pt x="18" y="85"/>
                  </a:lnTo>
                  <a:lnTo>
                    <a:pt x="56" y="85"/>
                  </a:lnTo>
                  <a:lnTo>
                    <a:pt x="75" y="57"/>
                  </a:lnTo>
                  <a:lnTo>
                    <a:pt x="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Rectangle 33"/>
            <p:cNvSpPr>
              <a:spLocks noChangeArrowheads="1"/>
            </p:cNvSpPr>
            <p:nvPr/>
          </p:nvSpPr>
          <p:spPr bwMode="auto">
            <a:xfrm>
              <a:off x="6591301" y="3094038"/>
              <a:ext cx="72231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34"/>
            <p:cNvSpPr/>
            <p:nvPr/>
          </p:nvSpPr>
          <p:spPr bwMode="auto">
            <a:xfrm>
              <a:off x="6742113" y="2282825"/>
              <a:ext cx="179388" cy="134938"/>
            </a:xfrm>
            <a:custGeom>
              <a:avLst/>
              <a:gdLst>
                <a:gd name="T0" fmla="*/ 19 w 113"/>
                <a:gd name="T1" fmla="*/ 0 h 85"/>
                <a:gd name="T2" fmla="*/ 0 w 113"/>
                <a:gd name="T3" fmla="*/ 47 h 85"/>
                <a:gd name="T4" fmla="*/ 85 w 113"/>
                <a:gd name="T5" fmla="*/ 85 h 85"/>
                <a:gd name="T6" fmla="*/ 113 w 113"/>
                <a:gd name="T7" fmla="*/ 0 h 85"/>
                <a:gd name="T8" fmla="*/ 19 w 113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85">
                  <a:moveTo>
                    <a:pt x="19" y="0"/>
                  </a:moveTo>
                  <a:lnTo>
                    <a:pt x="0" y="47"/>
                  </a:lnTo>
                  <a:lnTo>
                    <a:pt x="85" y="85"/>
                  </a:lnTo>
                  <a:lnTo>
                    <a:pt x="113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35"/>
            <p:cNvSpPr/>
            <p:nvPr/>
          </p:nvSpPr>
          <p:spPr bwMode="auto">
            <a:xfrm>
              <a:off x="6981826" y="2282825"/>
              <a:ext cx="180975" cy="134938"/>
            </a:xfrm>
            <a:custGeom>
              <a:avLst/>
              <a:gdLst>
                <a:gd name="T0" fmla="*/ 95 w 114"/>
                <a:gd name="T1" fmla="*/ 0 h 85"/>
                <a:gd name="T2" fmla="*/ 114 w 114"/>
                <a:gd name="T3" fmla="*/ 47 h 85"/>
                <a:gd name="T4" fmla="*/ 29 w 114"/>
                <a:gd name="T5" fmla="*/ 85 h 85"/>
                <a:gd name="T6" fmla="*/ 0 w 114"/>
                <a:gd name="T7" fmla="*/ 0 h 85"/>
                <a:gd name="T8" fmla="*/ 95 w 114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5">
                  <a:moveTo>
                    <a:pt x="95" y="0"/>
                  </a:moveTo>
                  <a:lnTo>
                    <a:pt x="114" y="47"/>
                  </a:lnTo>
                  <a:lnTo>
                    <a:pt x="29" y="85"/>
                  </a:lnTo>
                  <a:lnTo>
                    <a:pt x="0" y="0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5" name="组合 244"/>
          <p:cNvGrpSpPr/>
          <p:nvPr/>
        </p:nvGrpSpPr>
        <p:grpSpPr>
          <a:xfrm>
            <a:off x="4878388" y="779463"/>
            <a:ext cx="841375" cy="842962"/>
            <a:chOff x="4878388" y="779463"/>
            <a:chExt cx="841375" cy="842962"/>
          </a:xfrm>
        </p:grpSpPr>
        <p:sp>
          <p:nvSpPr>
            <p:cNvPr id="76" name="Freeform 36"/>
            <p:cNvSpPr/>
            <p:nvPr/>
          </p:nvSpPr>
          <p:spPr bwMode="auto">
            <a:xfrm>
              <a:off x="4878388" y="779463"/>
              <a:ext cx="841375" cy="60325"/>
            </a:xfrm>
            <a:custGeom>
              <a:avLst/>
              <a:gdLst>
                <a:gd name="T0" fmla="*/ 0 w 224"/>
                <a:gd name="T1" fmla="*/ 16 h 16"/>
                <a:gd name="T2" fmla="*/ 16 w 224"/>
                <a:gd name="T3" fmla="*/ 0 h 16"/>
                <a:gd name="T4" fmla="*/ 208 w 224"/>
                <a:gd name="T5" fmla="*/ 0 h 16"/>
                <a:gd name="T6" fmla="*/ 224 w 224"/>
                <a:gd name="T7" fmla="*/ 16 h 16"/>
                <a:gd name="T8" fmla="*/ 0 w 22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16">
                  <a:moveTo>
                    <a:pt x="0" y="16"/>
                  </a:moveTo>
                  <a:cubicBezTo>
                    <a:pt x="0" y="7"/>
                    <a:pt x="7" y="0"/>
                    <a:pt x="16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17" y="0"/>
                    <a:pt x="224" y="7"/>
                    <a:pt x="224" y="16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37"/>
            <p:cNvSpPr>
              <a:spLocks noChangeArrowheads="1"/>
            </p:cNvSpPr>
            <p:nvPr/>
          </p:nvSpPr>
          <p:spPr bwMode="auto">
            <a:xfrm>
              <a:off x="4878388" y="1020763"/>
              <a:ext cx="841375" cy="5413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38"/>
            <p:cNvSpPr>
              <a:spLocks noChangeArrowheads="1"/>
            </p:cNvSpPr>
            <p:nvPr/>
          </p:nvSpPr>
          <p:spPr bwMode="auto">
            <a:xfrm>
              <a:off x="4878388" y="1562100"/>
              <a:ext cx="841375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39"/>
            <p:cNvSpPr>
              <a:spLocks noChangeArrowheads="1"/>
            </p:cNvSpPr>
            <p:nvPr/>
          </p:nvSpPr>
          <p:spPr bwMode="auto">
            <a:xfrm>
              <a:off x="4878388" y="990600"/>
              <a:ext cx="841375" cy="30163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40"/>
            <p:cNvSpPr>
              <a:spLocks noChangeArrowheads="1"/>
            </p:cNvSpPr>
            <p:nvPr/>
          </p:nvSpPr>
          <p:spPr bwMode="auto">
            <a:xfrm>
              <a:off x="4878388" y="839788"/>
              <a:ext cx="841375" cy="15081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Oval 41"/>
            <p:cNvSpPr>
              <a:spLocks noChangeArrowheads="1"/>
            </p:cNvSpPr>
            <p:nvPr/>
          </p:nvSpPr>
          <p:spPr bwMode="auto">
            <a:xfrm>
              <a:off x="5029201" y="839788"/>
              <a:ext cx="88900" cy="90488"/>
            </a:xfrm>
            <a:prstGeom prst="ellipse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Oval 42"/>
            <p:cNvSpPr>
              <a:spLocks noChangeArrowheads="1"/>
            </p:cNvSpPr>
            <p:nvPr/>
          </p:nvSpPr>
          <p:spPr bwMode="auto">
            <a:xfrm>
              <a:off x="5480051" y="839788"/>
              <a:ext cx="88900" cy="90488"/>
            </a:xfrm>
            <a:prstGeom prst="ellipse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3"/>
            <p:cNvSpPr>
              <a:spLocks noEditPoints="1"/>
            </p:cNvSpPr>
            <p:nvPr/>
          </p:nvSpPr>
          <p:spPr bwMode="auto">
            <a:xfrm>
              <a:off x="5208588" y="1141413"/>
              <a:ext cx="180975" cy="300038"/>
            </a:xfrm>
            <a:custGeom>
              <a:avLst/>
              <a:gdLst>
                <a:gd name="T0" fmla="*/ 36 w 48"/>
                <a:gd name="T1" fmla="*/ 36 h 80"/>
                <a:gd name="T2" fmla="*/ 44 w 48"/>
                <a:gd name="T3" fmla="*/ 20 h 80"/>
                <a:gd name="T4" fmla="*/ 24 w 48"/>
                <a:gd name="T5" fmla="*/ 0 h 80"/>
                <a:gd name="T6" fmla="*/ 4 w 48"/>
                <a:gd name="T7" fmla="*/ 20 h 80"/>
                <a:gd name="T8" fmla="*/ 12 w 48"/>
                <a:gd name="T9" fmla="*/ 36 h 80"/>
                <a:gd name="T10" fmla="*/ 0 w 48"/>
                <a:gd name="T11" fmla="*/ 56 h 80"/>
                <a:gd name="T12" fmla="*/ 24 w 48"/>
                <a:gd name="T13" fmla="*/ 80 h 80"/>
                <a:gd name="T14" fmla="*/ 48 w 48"/>
                <a:gd name="T15" fmla="*/ 56 h 80"/>
                <a:gd name="T16" fmla="*/ 36 w 48"/>
                <a:gd name="T17" fmla="*/ 36 h 80"/>
                <a:gd name="T18" fmla="*/ 12 w 48"/>
                <a:gd name="T19" fmla="*/ 20 h 80"/>
                <a:gd name="T20" fmla="*/ 24 w 48"/>
                <a:gd name="T21" fmla="*/ 8 h 80"/>
                <a:gd name="T22" fmla="*/ 36 w 48"/>
                <a:gd name="T23" fmla="*/ 20 h 80"/>
                <a:gd name="T24" fmla="*/ 24 w 48"/>
                <a:gd name="T25" fmla="*/ 32 h 80"/>
                <a:gd name="T26" fmla="*/ 12 w 48"/>
                <a:gd name="T27" fmla="*/ 20 h 80"/>
                <a:gd name="T28" fmla="*/ 24 w 48"/>
                <a:gd name="T29" fmla="*/ 72 h 80"/>
                <a:gd name="T30" fmla="*/ 8 w 48"/>
                <a:gd name="T31" fmla="*/ 56 h 80"/>
                <a:gd name="T32" fmla="*/ 24 w 48"/>
                <a:gd name="T33" fmla="*/ 40 h 80"/>
                <a:gd name="T34" fmla="*/ 40 w 48"/>
                <a:gd name="T35" fmla="*/ 56 h 80"/>
                <a:gd name="T36" fmla="*/ 24 w 48"/>
                <a:gd name="T3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80">
                  <a:moveTo>
                    <a:pt x="36" y="36"/>
                  </a:moveTo>
                  <a:cubicBezTo>
                    <a:pt x="41" y="32"/>
                    <a:pt x="44" y="26"/>
                    <a:pt x="44" y="20"/>
                  </a:cubicBezTo>
                  <a:cubicBezTo>
                    <a:pt x="44" y="9"/>
                    <a:pt x="35" y="0"/>
                    <a:pt x="24" y="0"/>
                  </a:cubicBezTo>
                  <a:cubicBezTo>
                    <a:pt x="13" y="0"/>
                    <a:pt x="4" y="9"/>
                    <a:pt x="4" y="20"/>
                  </a:cubicBezTo>
                  <a:cubicBezTo>
                    <a:pt x="4" y="26"/>
                    <a:pt x="7" y="32"/>
                    <a:pt x="12" y="36"/>
                  </a:cubicBezTo>
                  <a:cubicBezTo>
                    <a:pt x="5" y="40"/>
                    <a:pt x="0" y="47"/>
                    <a:pt x="0" y="56"/>
                  </a:cubicBezTo>
                  <a:cubicBezTo>
                    <a:pt x="0" y="69"/>
                    <a:pt x="11" y="80"/>
                    <a:pt x="24" y="80"/>
                  </a:cubicBezTo>
                  <a:cubicBezTo>
                    <a:pt x="37" y="80"/>
                    <a:pt x="48" y="69"/>
                    <a:pt x="48" y="56"/>
                  </a:cubicBezTo>
                  <a:cubicBezTo>
                    <a:pt x="48" y="47"/>
                    <a:pt x="43" y="40"/>
                    <a:pt x="36" y="36"/>
                  </a:cubicBezTo>
                  <a:close/>
                  <a:moveTo>
                    <a:pt x="12" y="20"/>
                  </a:moveTo>
                  <a:cubicBezTo>
                    <a:pt x="12" y="13"/>
                    <a:pt x="17" y="8"/>
                    <a:pt x="24" y="8"/>
                  </a:cubicBezTo>
                  <a:cubicBezTo>
                    <a:pt x="31" y="8"/>
                    <a:pt x="36" y="13"/>
                    <a:pt x="36" y="20"/>
                  </a:cubicBezTo>
                  <a:cubicBezTo>
                    <a:pt x="36" y="27"/>
                    <a:pt x="31" y="32"/>
                    <a:pt x="24" y="32"/>
                  </a:cubicBezTo>
                  <a:cubicBezTo>
                    <a:pt x="17" y="32"/>
                    <a:pt x="12" y="27"/>
                    <a:pt x="12" y="20"/>
                  </a:cubicBezTo>
                  <a:close/>
                  <a:moveTo>
                    <a:pt x="24" y="72"/>
                  </a:moveTo>
                  <a:cubicBezTo>
                    <a:pt x="15" y="72"/>
                    <a:pt x="8" y="65"/>
                    <a:pt x="8" y="56"/>
                  </a:cubicBezTo>
                  <a:cubicBezTo>
                    <a:pt x="8" y="47"/>
                    <a:pt x="15" y="40"/>
                    <a:pt x="24" y="40"/>
                  </a:cubicBezTo>
                  <a:cubicBezTo>
                    <a:pt x="33" y="40"/>
                    <a:pt x="40" y="47"/>
                    <a:pt x="40" y="56"/>
                  </a:cubicBezTo>
                  <a:cubicBezTo>
                    <a:pt x="40" y="65"/>
                    <a:pt x="33" y="72"/>
                    <a:pt x="24" y="72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9" name="组合 248"/>
          <p:cNvGrpSpPr/>
          <p:nvPr/>
        </p:nvGrpSpPr>
        <p:grpSpPr>
          <a:xfrm>
            <a:off x="4938713" y="2192338"/>
            <a:ext cx="720726" cy="931863"/>
            <a:chOff x="4938713" y="2192338"/>
            <a:chExt cx="720726" cy="931863"/>
          </a:xfrm>
        </p:grpSpPr>
        <p:sp>
          <p:nvSpPr>
            <p:cNvPr id="84" name="Rectangle 44"/>
            <p:cNvSpPr>
              <a:spLocks noChangeArrowheads="1"/>
            </p:cNvSpPr>
            <p:nvPr/>
          </p:nvSpPr>
          <p:spPr bwMode="auto">
            <a:xfrm>
              <a:off x="5629276" y="2312988"/>
              <a:ext cx="30163" cy="120650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Rectangle 45"/>
            <p:cNvSpPr>
              <a:spLocks noChangeArrowheads="1"/>
            </p:cNvSpPr>
            <p:nvPr/>
          </p:nvSpPr>
          <p:spPr bwMode="auto">
            <a:xfrm>
              <a:off x="5629276" y="2463800"/>
              <a:ext cx="30163" cy="119063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Rectangle 46"/>
            <p:cNvSpPr>
              <a:spLocks noChangeArrowheads="1"/>
            </p:cNvSpPr>
            <p:nvPr/>
          </p:nvSpPr>
          <p:spPr bwMode="auto">
            <a:xfrm>
              <a:off x="5629276" y="2613025"/>
              <a:ext cx="30163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47"/>
            <p:cNvSpPr>
              <a:spLocks noChangeArrowheads="1"/>
            </p:cNvSpPr>
            <p:nvPr/>
          </p:nvSpPr>
          <p:spPr bwMode="auto">
            <a:xfrm>
              <a:off x="4999038" y="2192338"/>
              <a:ext cx="630238" cy="8413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8"/>
            <p:cNvSpPr/>
            <p:nvPr/>
          </p:nvSpPr>
          <p:spPr bwMode="auto">
            <a:xfrm>
              <a:off x="4938713" y="2192338"/>
              <a:ext cx="60325" cy="931863"/>
            </a:xfrm>
            <a:custGeom>
              <a:avLst/>
              <a:gdLst>
                <a:gd name="T0" fmla="*/ 16 w 16"/>
                <a:gd name="T1" fmla="*/ 0 h 248"/>
                <a:gd name="T2" fmla="*/ 16 w 16"/>
                <a:gd name="T3" fmla="*/ 0 h 248"/>
                <a:gd name="T4" fmla="*/ 0 w 16"/>
                <a:gd name="T5" fmla="*/ 16 h 248"/>
                <a:gd name="T6" fmla="*/ 0 w 16"/>
                <a:gd name="T7" fmla="*/ 232 h 248"/>
                <a:gd name="T8" fmla="*/ 16 w 16"/>
                <a:gd name="T9" fmla="*/ 248 h 248"/>
                <a:gd name="T10" fmla="*/ 16 w 16"/>
                <a:gd name="T11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48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1"/>
                    <a:pt x="7" y="248"/>
                    <a:pt x="16" y="248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49"/>
            <p:cNvSpPr>
              <a:spLocks noChangeArrowheads="1"/>
            </p:cNvSpPr>
            <p:nvPr/>
          </p:nvSpPr>
          <p:spPr bwMode="auto">
            <a:xfrm>
              <a:off x="4999038" y="3033713"/>
              <a:ext cx="630238" cy="9048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50"/>
            <p:cNvSpPr>
              <a:spLocks noChangeArrowheads="1"/>
            </p:cNvSpPr>
            <p:nvPr/>
          </p:nvSpPr>
          <p:spPr bwMode="auto">
            <a:xfrm>
              <a:off x="4999038" y="3063875"/>
              <a:ext cx="630238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51"/>
            <p:cNvSpPr/>
            <p:nvPr/>
          </p:nvSpPr>
          <p:spPr bwMode="auto">
            <a:xfrm>
              <a:off x="4983163" y="3063875"/>
              <a:ext cx="15875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52"/>
            <p:cNvSpPr>
              <a:spLocks noChangeArrowheads="1"/>
            </p:cNvSpPr>
            <p:nvPr/>
          </p:nvSpPr>
          <p:spPr bwMode="auto">
            <a:xfrm>
              <a:off x="5148263" y="2433638"/>
              <a:ext cx="331788" cy="1793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53"/>
            <p:cNvSpPr>
              <a:spLocks noChangeArrowheads="1"/>
            </p:cNvSpPr>
            <p:nvPr/>
          </p:nvSpPr>
          <p:spPr bwMode="auto">
            <a:xfrm>
              <a:off x="5208588" y="2478088"/>
              <a:ext cx="211138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54"/>
            <p:cNvSpPr>
              <a:spLocks noChangeArrowheads="1"/>
            </p:cNvSpPr>
            <p:nvPr/>
          </p:nvSpPr>
          <p:spPr bwMode="auto">
            <a:xfrm>
              <a:off x="5208588" y="2538413"/>
              <a:ext cx="211138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6" name="组合 245"/>
          <p:cNvGrpSpPr/>
          <p:nvPr/>
        </p:nvGrpSpPr>
        <p:grpSpPr>
          <a:xfrm>
            <a:off x="6470651" y="930275"/>
            <a:ext cx="962025" cy="692150"/>
            <a:chOff x="6470651" y="930275"/>
            <a:chExt cx="962025" cy="692150"/>
          </a:xfrm>
        </p:grpSpPr>
        <p:sp>
          <p:nvSpPr>
            <p:cNvPr id="95" name="Freeform 55"/>
            <p:cNvSpPr/>
            <p:nvPr/>
          </p:nvSpPr>
          <p:spPr bwMode="auto">
            <a:xfrm>
              <a:off x="6470651" y="990600"/>
              <a:ext cx="962025" cy="631825"/>
            </a:xfrm>
            <a:custGeom>
              <a:avLst/>
              <a:gdLst>
                <a:gd name="T0" fmla="*/ 256 w 256"/>
                <a:gd name="T1" fmla="*/ 160 h 168"/>
                <a:gd name="T2" fmla="*/ 248 w 256"/>
                <a:gd name="T3" fmla="*/ 168 h 168"/>
                <a:gd name="T4" fmla="*/ 8 w 256"/>
                <a:gd name="T5" fmla="*/ 168 h 168"/>
                <a:gd name="T6" fmla="*/ 0 w 256"/>
                <a:gd name="T7" fmla="*/ 160 h 168"/>
                <a:gd name="T8" fmla="*/ 0 w 256"/>
                <a:gd name="T9" fmla="*/ 8 h 168"/>
                <a:gd name="T10" fmla="*/ 8 w 256"/>
                <a:gd name="T11" fmla="*/ 0 h 168"/>
                <a:gd name="T12" fmla="*/ 248 w 256"/>
                <a:gd name="T13" fmla="*/ 0 h 168"/>
                <a:gd name="T14" fmla="*/ 256 w 256"/>
                <a:gd name="T15" fmla="*/ 8 h 168"/>
                <a:gd name="T16" fmla="*/ 256 w 256"/>
                <a:gd name="T17" fmla="*/ 16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168">
                  <a:moveTo>
                    <a:pt x="256" y="160"/>
                  </a:moveTo>
                  <a:cubicBezTo>
                    <a:pt x="256" y="164"/>
                    <a:pt x="252" y="168"/>
                    <a:pt x="24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4" y="168"/>
                    <a:pt x="0" y="164"/>
                    <a:pt x="0" y="16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52" y="0"/>
                    <a:pt x="256" y="4"/>
                    <a:pt x="256" y="8"/>
                  </a:cubicBezTo>
                  <a:lnTo>
                    <a:pt x="256" y="16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56"/>
            <p:cNvSpPr/>
            <p:nvPr/>
          </p:nvSpPr>
          <p:spPr bwMode="auto">
            <a:xfrm>
              <a:off x="6470651" y="930275"/>
              <a:ext cx="962025" cy="631825"/>
            </a:xfrm>
            <a:custGeom>
              <a:avLst/>
              <a:gdLst>
                <a:gd name="T0" fmla="*/ 256 w 256"/>
                <a:gd name="T1" fmla="*/ 160 h 168"/>
                <a:gd name="T2" fmla="*/ 248 w 256"/>
                <a:gd name="T3" fmla="*/ 168 h 168"/>
                <a:gd name="T4" fmla="*/ 8 w 256"/>
                <a:gd name="T5" fmla="*/ 168 h 168"/>
                <a:gd name="T6" fmla="*/ 0 w 256"/>
                <a:gd name="T7" fmla="*/ 160 h 168"/>
                <a:gd name="T8" fmla="*/ 0 w 256"/>
                <a:gd name="T9" fmla="*/ 8 h 168"/>
                <a:gd name="T10" fmla="*/ 8 w 256"/>
                <a:gd name="T11" fmla="*/ 0 h 168"/>
                <a:gd name="T12" fmla="*/ 248 w 256"/>
                <a:gd name="T13" fmla="*/ 0 h 168"/>
                <a:gd name="T14" fmla="*/ 256 w 256"/>
                <a:gd name="T15" fmla="*/ 8 h 168"/>
                <a:gd name="T16" fmla="*/ 256 w 256"/>
                <a:gd name="T17" fmla="*/ 16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168">
                  <a:moveTo>
                    <a:pt x="256" y="160"/>
                  </a:moveTo>
                  <a:cubicBezTo>
                    <a:pt x="256" y="164"/>
                    <a:pt x="252" y="168"/>
                    <a:pt x="24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4" y="168"/>
                    <a:pt x="0" y="164"/>
                    <a:pt x="0" y="16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52" y="0"/>
                    <a:pt x="256" y="4"/>
                    <a:pt x="256" y="8"/>
                  </a:cubicBezTo>
                  <a:lnTo>
                    <a:pt x="256" y="16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57"/>
            <p:cNvSpPr/>
            <p:nvPr/>
          </p:nvSpPr>
          <p:spPr bwMode="auto">
            <a:xfrm>
              <a:off x="6483351" y="930275"/>
              <a:ext cx="938213" cy="368300"/>
            </a:xfrm>
            <a:custGeom>
              <a:avLst/>
              <a:gdLst>
                <a:gd name="T0" fmla="*/ 131 w 250"/>
                <a:gd name="T1" fmla="*/ 95 h 98"/>
                <a:gd name="T2" fmla="*/ 119 w 250"/>
                <a:gd name="T3" fmla="*/ 95 h 98"/>
                <a:gd name="T4" fmla="*/ 3 w 250"/>
                <a:gd name="T5" fmla="*/ 5 h 98"/>
                <a:gd name="T6" fmla="*/ 5 w 250"/>
                <a:gd name="T7" fmla="*/ 0 h 98"/>
                <a:gd name="T8" fmla="*/ 245 w 250"/>
                <a:gd name="T9" fmla="*/ 0 h 98"/>
                <a:gd name="T10" fmla="*/ 247 w 250"/>
                <a:gd name="T11" fmla="*/ 5 h 98"/>
                <a:gd name="T12" fmla="*/ 131 w 250"/>
                <a:gd name="T13" fmla="*/ 9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0" h="98">
                  <a:moveTo>
                    <a:pt x="131" y="95"/>
                  </a:moveTo>
                  <a:cubicBezTo>
                    <a:pt x="128" y="98"/>
                    <a:pt x="122" y="98"/>
                    <a:pt x="119" y="9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2"/>
                    <a:pt x="1" y="0"/>
                    <a:pt x="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9" y="0"/>
                    <a:pt x="250" y="2"/>
                    <a:pt x="247" y="5"/>
                  </a:cubicBezTo>
                  <a:lnTo>
                    <a:pt x="131" y="95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58"/>
            <p:cNvSpPr/>
            <p:nvPr/>
          </p:nvSpPr>
          <p:spPr bwMode="auto">
            <a:xfrm>
              <a:off x="6483351" y="930275"/>
              <a:ext cx="938213" cy="307975"/>
            </a:xfrm>
            <a:custGeom>
              <a:avLst/>
              <a:gdLst>
                <a:gd name="T0" fmla="*/ 132 w 250"/>
                <a:gd name="T1" fmla="*/ 80 h 82"/>
                <a:gd name="T2" fmla="*/ 118 w 250"/>
                <a:gd name="T3" fmla="*/ 80 h 82"/>
                <a:gd name="T4" fmla="*/ 4 w 250"/>
                <a:gd name="T5" fmla="*/ 4 h 82"/>
                <a:gd name="T6" fmla="*/ 5 w 250"/>
                <a:gd name="T7" fmla="*/ 0 h 82"/>
                <a:gd name="T8" fmla="*/ 245 w 250"/>
                <a:gd name="T9" fmla="*/ 0 h 82"/>
                <a:gd name="T10" fmla="*/ 246 w 250"/>
                <a:gd name="T11" fmla="*/ 4 h 82"/>
                <a:gd name="T12" fmla="*/ 132 w 250"/>
                <a:gd name="T13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0" h="82">
                  <a:moveTo>
                    <a:pt x="132" y="80"/>
                  </a:moveTo>
                  <a:cubicBezTo>
                    <a:pt x="128" y="82"/>
                    <a:pt x="122" y="82"/>
                    <a:pt x="118" y="8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2"/>
                    <a:pt x="1" y="0"/>
                    <a:pt x="5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9" y="0"/>
                    <a:pt x="250" y="2"/>
                    <a:pt x="246" y="4"/>
                  </a:cubicBezTo>
                  <a:lnTo>
                    <a:pt x="132" y="8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3" name="组合 252"/>
          <p:cNvGrpSpPr/>
          <p:nvPr/>
        </p:nvGrpSpPr>
        <p:grpSpPr>
          <a:xfrm>
            <a:off x="4953001" y="3665538"/>
            <a:ext cx="692150" cy="962025"/>
            <a:chOff x="4953001" y="3665538"/>
            <a:chExt cx="692150" cy="962025"/>
          </a:xfrm>
        </p:grpSpPr>
        <p:sp>
          <p:nvSpPr>
            <p:cNvPr id="99" name="Freeform 59"/>
            <p:cNvSpPr/>
            <p:nvPr/>
          </p:nvSpPr>
          <p:spPr bwMode="auto">
            <a:xfrm>
              <a:off x="5013326" y="3786188"/>
              <a:ext cx="601663" cy="811213"/>
            </a:xfrm>
            <a:custGeom>
              <a:avLst/>
              <a:gdLst>
                <a:gd name="T0" fmla="*/ 341 w 379"/>
                <a:gd name="T1" fmla="*/ 511 h 511"/>
                <a:gd name="T2" fmla="*/ 38 w 379"/>
                <a:gd name="T3" fmla="*/ 511 h 511"/>
                <a:gd name="T4" fmla="*/ 0 w 379"/>
                <a:gd name="T5" fmla="*/ 0 h 511"/>
                <a:gd name="T6" fmla="*/ 379 w 379"/>
                <a:gd name="T7" fmla="*/ 0 h 511"/>
                <a:gd name="T8" fmla="*/ 341 w 379"/>
                <a:gd name="T9" fmla="*/ 511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9" h="511">
                  <a:moveTo>
                    <a:pt x="341" y="511"/>
                  </a:moveTo>
                  <a:lnTo>
                    <a:pt x="38" y="511"/>
                  </a:lnTo>
                  <a:lnTo>
                    <a:pt x="0" y="0"/>
                  </a:lnTo>
                  <a:lnTo>
                    <a:pt x="379" y="0"/>
                  </a:lnTo>
                  <a:lnTo>
                    <a:pt x="341" y="511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Rectangle 60"/>
            <p:cNvSpPr>
              <a:spLocks noChangeArrowheads="1"/>
            </p:cNvSpPr>
            <p:nvPr/>
          </p:nvSpPr>
          <p:spPr bwMode="auto">
            <a:xfrm>
              <a:off x="4953001" y="3756025"/>
              <a:ext cx="6921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Rectangle 61"/>
            <p:cNvSpPr>
              <a:spLocks noChangeArrowheads="1"/>
            </p:cNvSpPr>
            <p:nvPr/>
          </p:nvSpPr>
          <p:spPr bwMode="auto">
            <a:xfrm>
              <a:off x="4983163" y="3695700"/>
              <a:ext cx="631825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Rectangle 62"/>
            <p:cNvSpPr>
              <a:spLocks noChangeArrowheads="1"/>
            </p:cNvSpPr>
            <p:nvPr/>
          </p:nvSpPr>
          <p:spPr bwMode="auto">
            <a:xfrm>
              <a:off x="5043488" y="3665538"/>
              <a:ext cx="150813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Rectangle 63"/>
            <p:cNvSpPr>
              <a:spLocks noChangeArrowheads="1"/>
            </p:cNvSpPr>
            <p:nvPr/>
          </p:nvSpPr>
          <p:spPr bwMode="auto">
            <a:xfrm>
              <a:off x="5043488" y="4597400"/>
              <a:ext cx="51117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64"/>
            <p:cNvSpPr/>
            <p:nvPr/>
          </p:nvSpPr>
          <p:spPr bwMode="auto">
            <a:xfrm>
              <a:off x="5029201" y="4011613"/>
              <a:ext cx="569913" cy="360363"/>
            </a:xfrm>
            <a:custGeom>
              <a:avLst/>
              <a:gdLst>
                <a:gd name="T0" fmla="*/ 340 w 359"/>
                <a:gd name="T1" fmla="*/ 227 h 227"/>
                <a:gd name="T2" fmla="*/ 19 w 359"/>
                <a:gd name="T3" fmla="*/ 227 h 227"/>
                <a:gd name="T4" fmla="*/ 0 w 359"/>
                <a:gd name="T5" fmla="*/ 0 h 227"/>
                <a:gd name="T6" fmla="*/ 359 w 359"/>
                <a:gd name="T7" fmla="*/ 0 h 227"/>
                <a:gd name="T8" fmla="*/ 340 w 359"/>
                <a:gd name="T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227">
                  <a:moveTo>
                    <a:pt x="340" y="227"/>
                  </a:moveTo>
                  <a:lnTo>
                    <a:pt x="19" y="227"/>
                  </a:lnTo>
                  <a:lnTo>
                    <a:pt x="0" y="0"/>
                  </a:lnTo>
                  <a:lnTo>
                    <a:pt x="359" y="0"/>
                  </a:lnTo>
                  <a:lnTo>
                    <a:pt x="340" y="227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Oval 65"/>
            <p:cNvSpPr>
              <a:spLocks noChangeArrowheads="1"/>
            </p:cNvSpPr>
            <p:nvPr/>
          </p:nvSpPr>
          <p:spPr bwMode="auto">
            <a:xfrm>
              <a:off x="5178426" y="4071938"/>
              <a:ext cx="241300" cy="239713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66"/>
            <p:cNvSpPr/>
            <p:nvPr/>
          </p:nvSpPr>
          <p:spPr bwMode="auto">
            <a:xfrm>
              <a:off x="4983163" y="3786188"/>
              <a:ext cx="76200" cy="225425"/>
            </a:xfrm>
            <a:custGeom>
              <a:avLst/>
              <a:gdLst>
                <a:gd name="T0" fmla="*/ 48 w 48"/>
                <a:gd name="T1" fmla="*/ 142 h 142"/>
                <a:gd name="T2" fmla="*/ 10 w 48"/>
                <a:gd name="T3" fmla="*/ 142 h 142"/>
                <a:gd name="T4" fmla="*/ 0 w 48"/>
                <a:gd name="T5" fmla="*/ 0 h 142"/>
                <a:gd name="T6" fmla="*/ 38 w 48"/>
                <a:gd name="T7" fmla="*/ 0 h 142"/>
                <a:gd name="T8" fmla="*/ 48 w 48"/>
                <a:gd name="T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42">
                  <a:moveTo>
                    <a:pt x="48" y="142"/>
                  </a:moveTo>
                  <a:lnTo>
                    <a:pt x="10" y="142"/>
                  </a:lnTo>
                  <a:lnTo>
                    <a:pt x="0" y="0"/>
                  </a:lnTo>
                  <a:lnTo>
                    <a:pt x="38" y="0"/>
                  </a:lnTo>
                  <a:lnTo>
                    <a:pt x="48" y="142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67"/>
            <p:cNvSpPr/>
            <p:nvPr/>
          </p:nvSpPr>
          <p:spPr bwMode="auto">
            <a:xfrm>
              <a:off x="4999038" y="4011613"/>
              <a:ext cx="90488" cy="360363"/>
            </a:xfrm>
            <a:custGeom>
              <a:avLst/>
              <a:gdLst>
                <a:gd name="T0" fmla="*/ 57 w 57"/>
                <a:gd name="T1" fmla="*/ 227 h 227"/>
                <a:gd name="T2" fmla="*/ 19 w 57"/>
                <a:gd name="T3" fmla="*/ 227 h 227"/>
                <a:gd name="T4" fmla="*/ 0 w 57"/>
                <a:gd name="T5" fmla="*/ 0 h 227"/>
                <a:gd name="T6" fmla="*/ 38 w 57"/>
                <a:gd name="T7" fmla="*/ 0 h 227"/>
                <a:gd name="T8" fmla="*/ 57 w 57"/>
                <a:gd name="T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227">
                  <a:moveTo>
                    <a:pt x="57" y="227"/>
                  </a:moveTo>
                  <a:lnTo>
                    <a:pt x="19" y="227"/>
                  </a:lnTo>
                  <a:lnTo>
                    <a:pt x="0" y="0"/>
                  </a:lnTo>
                  <a:lnTo>
                    <a:pt x="38" y="0"/>
                  </a:lnTo>
                  <a:lnTo>
                    <a:pt x="57" y="227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68"/>
            <p:cNvSpPr/>
            <p:nvPr/>
          </p:nvSpPr>
          <p:spPr bwMode="auto">
            <a:xfrm>
              <a:off x="5029201" y="4371975"/>
              <a:ext cx="74613" cy="225425"/>
            </a:xfrm>
            <a:custGeom>
              <a:avLst/>
              <a:gdLst>
                <a:gd name="T0" fmla="*/ 47 w 47"/>
                <a:gd name="T1" fmla="*/ 142 h 142"/>
                <a:gd name="T2" fmla="*/ 9 w 47"/>
                <a:gd name="T3" fmla="*/ 142 h 142"/>
                <a:gd name="T4" fmla="*/ 0 w 47"/>
                <a:gd name="T5" fmla="*/ 0 h 142"/>
                <a:gd name="T6" fmla="*/ 38 w 47"/>
                <a:gd name="T7" fmla="*/ 0 h 142"/>
                <a:gd name="T8" fmla="*/ 47 w 47"/>
                <a:gd name="T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142">
                  <a:moveTo>
                    <a:pt x="47" y="142"/>
                  </a:moveTo>
                  <a:lnTo>
                    <a:pt x="9" y="142"/>
                  </a:lnTo>
                  <a:lnTo>
                    <a:pt x="0" y="0"/>
                  </a:lnTo>
                  <a:lnTo>
                    <a:pt x="38" y="0"/>
                  </a:lnTo>
                  <a:lnTo>
                    <a:pt x="47" y="142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7" name="组合 246"/>
          <p:cNvGrpSpPr/>
          <p:nvPr/>
        </p:nvGrpSpPr>
        <p:grpSpPr>
          <a:xfrm>
            <a:off x="8274051" y="720725"/>
            <a:ext cx="661988" cy="901700"/>
            <a:chOff x="8274051" y="720725"/>
            <a:chExt cx="661988" cy="901700"/>
          </a:xfrm>
        </p:grpSpPr>
        <p:sp>
          <p:nvSpPr>
            <p:cNvPr id="109" name="Freeform 69"/>
            <p:cNvSpPr/>
            <p:nvPr/>
          </p:nvSpPr>
          <p:spPr bwMode="auto">
            <a:xfrm>
              <a:off x="8274051" y="720725"/>
              <a:ext cx="661988" cy="901700"/>
            </a:xfrm>
            <a:custGeom>
              <a:avLst/>
              <a:gdLst>
                <a:gd name="T0" fmla="*/ 176 w 176"/>
                <a:gd name="T1" fmla="*/ 224 h 240"/>
                <a:gd name="T2" fmla="*/ 160 w 176"/>
                <a:gd name="T3" fmla="*/ 240 h 240"/>
                <a:gd name="T4" fmla="*/ 16 w 176"/>
                <a:gd name="T5" fmla="*/ 240 h 240"/>
                <a:gd name="T6" fmla="*/ 0 w 176"/>
                <a:gd name="T7" fmla="*/ 224 h 240"/>
                <a:gd name="T8" fmla="*/ 0 w 176"/>
                <a:gd name="T9" fmla="*/ 16 h 240"/>
                <a:gd name="T10" fmla="*/ 16 w 176"/>
                <a:gd name="T11" fmla="*/ 0 h 240"/>
                <a:gd name="T12" fmla="*/ 160 w 176"/>
                <a:gd name="T13" fmla="*/ 0 h 240"/>
                <a:gd name="T14" fmla="*/ 176 w 176"/>
                <a:gd name="T15" fmla="*/ 16 h 240"/>
                <a:gd name="T16" fmla="*/ 176 w 176"/>
                <a:gd name="T17" fmla="*/ 224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240">
                  <a:moveTo>
                    <a:pt x="176" y="224"/>
                  </a:moveTo>
                  <a:cubicBezTo>
                    <a:pt x="176" y="233"/>
                    <a:pt x="169" y="240"/>
                    <a:pt x="160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7" y="240"/>
                    <a:pt x="0" y="233"/>
                    <a:pt x="0" y="22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9" y="0"/>
                    <a:pt x="176" y="7"/>
                    <a:pt x="176" y="16"/>
                  </a:cubicBezTo>
                  <a:lnTo>
                    <a:pt x="176" y="224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70"/>
            <p:cNvSpPr>
              <a:spLocks noChangeArrowheads="1"/>
            </p:cNvSpPr>
            <p:nvPr/>
          </p:nvSpPr>
          <p:spPr bwMode="auto">
            <a:xfrm>
              <a:off x="8334376" y="779463"/>
              <a:ext cx="541338" cy="7826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71"/>
            <p:cNvSpPr>
              <a:spLocks noChangeArrowheads="1"/>
            </p:cNvSpPr>
            <p:nvPr/>
          </p:nvSpPr>
          <p:spPr bwMode="auto">
            <a:xfrm>
              <a:off x="8485188" y="720725"/>
              <a:ext cx="239713" cy="587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72"/>
            <p:cNvSpPr>
              <a:spLocks noChangeArrowheads="1"/>
            </p:cNvSpPr>
            <p:nvPr/>
          </p:nvSpPr>
          <p:spPr bwMode="auto">
            <a:xfrm>
              <a:off x="8485188" y="779463"/>
              <a:ext cx="23971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Rectangle 73"/>
            <p:cNvSpPr>
              <a:spLocks noChangeArrowheads="1"/>
            </p:cNvSpPr>
            <p:nvPr/>
          </p:nvSpPr>
          <p:spPr bwMode="auto">
            <a:xfrm>
              <a:off x="8334376" y="1531938"/>
              <a:ext cx="54133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Rectangle 74"/>
            <p:cNvSpPr>
              <a:spLocks noChangeArrowheads="1"/>
            </p:cNvSpPr>
            <p:nvPr/>
          </p:nvSpPr>
          <p:spPr bwMode="auto">
            <a:xfrm>
              <a:off x="8755063" y="1411288"/>
              <a:ext cx="120650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75"/>
            <p:cNvSpPr/>
            <p:nvPr/>
          </p:nvSpPr>
          <p:spPr bwMode="auto">
            <a:xfrm>
              <a:off x="8755063" y="1411288"/>
              <a:ext cx="120650" cy="120650"/>
            </a:xfrm>
            <a:custGeom>
              <a:avLst/>
              <a:gdLst>
                <a:gd name="T0" fmla="*/ 0 w 76"/>
                <a:gd name="T1" fmla="*/ 0 h 76"/>
                <a:gd name="T2" fmla="*/ 76 w 76"/>
                <a:gd name="T3" fmla="*/ 0 h 76"/>
                <a:gd name="T4" fmla="*/ 0 w 76"/>
                <a:gd name="T5" fmla="*/ 76 h 76"/>
                <a:gd name="T6" fmla="*/ 0 w 76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6">
                  <a:moveTo>
                    <a:pt x="0" y="0"/>
                  </a:moveTo>
                  <a:lnTo>
                    <a:pt x="76" y="0"/>
                  </a:lnTo>
                  <a:lnTo>
                    <a:pt x="0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Rectangle 76"/>
            <p:cNvSpPr>
              <a:spLocks noChangeArrowheads="1"/>
            </p:cNvSpPr>
            <p:nvPr/>
          </p:nvSpPr>
          <p:spPr bwMode="auto">
            <a:xfrm>
              <a:off x="8485188" y="930275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Oval 77"/>
            <p:cNvSpPr>
              <a:spLocks noChangeArrowheads="1"/>
            </p:cNvSpPr>
            <p:nvPr/>
          </p:nvSpPr>
          <p:spPr bwMode="auto">
            <a:xfrm>
              <a:off x="8394701" y="915988"/>
              <a:ext cx="60325" cy="58738"/>
            </a:xfrm>
            <a:prstGeom prst="ellipse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Rectangle 78"/>
            <p:cNvSpPr>
              <a:spLocks noChangeArrowheads="1"/>
            </p:cNvSpPr>
            <p:nvPr/>
          </p:nvSpPr>
          <p:spPr bwMode="auto">
            <a:xfrm>
              <a:off x="8485188" y="1020763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Oval 79"/>
            <p:cNvSpPr>
              <a:spLocks noChangeArrowheads="1"/>
            </p:cNvSpPr>
            <p:nvPr/>
          </p:nvSpPr>
          <p:spPr bwMode="auto">
            <a:xfrm>
              <a:off x="8394701" y="1004888"/>
              <a:ext cx="60325" cy="60325"/>
            </a:xfrm>
            <a:prstGeom prst="ellipse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Rectangle 80"/>
            <p:cNvSpPr>
              <a:spLocks noChangeArrowheads="1"/>
            </p:cNvSpPr>
            <p:nvPr/>
          </p:nvSpPr>
          <p:spPr bwMode="auto">
            <a:xfrm>
              <a:off x="8485188" y="1111250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Oval 81"/>
            <p:cNvSpPr>
              <a:spLocks noChangeArrowheads="1"/>
            </p:cNvSpPr>
            <p:nvPr/>
          </p:nvSpPr>
          <p:spPr bwMode="auto">
            <a:xfrm>
              <a:off x="8394701" y="1095375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Rectangle 82"/>
            <p:cNvSpPr>
              <a:spLocks noChangeArrowheads="1"/>
            </p:cNvSpPr>
            <p:nvPr/>
          </p:nvSpPr>
          <p:spPr bwMode="auto">
            <a:xfrm>
              <a:off x="8485188" y="1200150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Oval 83"/>
            <p:cNvSpPr>
              <a:spLocks noChangeArrowheads="1"/>
            </p:cNvSpPr>
            <p:nvPr/>
          </p:nvSpPr>
          <p:spPr bwMode="auto">
            <a:xfrm>
              <a:off x="8394701" y="1185863"/>
              <a:ext cx="60325" cy="60325"/>
            </a:xfrm>
            <a:prstGeom prst="ellipse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Rectangle 84"/>
            <p:cNvSpPr>
              <a:spLocks noChangeArrowheads="1"/>
            </p:cNvSpPr>
            <p:nvPr/>
          </p:nvSpPr>
          <p:spPr bwMode="auto">
            <a:xfrm>
              <a:off x="8485188" y="1290638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85"/>
            <p:cNvSpPr>
              <a:spLocks noChangeArrowheads="1"/>
            </p:cNvSpPr>
            <p:nvPr/>
          </p:nvSpPr>
          <p:spPr bwMode="auto">
            <a:xfrm>
              <a:off x="8394701" y="1276350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1" name="组合 250"/>
          <p:cNvGrpSpPr/>
          <p:nvPr/>
        </p:nvGrpSpPr>
        <p:grpSpPr>
          <a:xfrm>
            <a:off x="8139113" y="2309813"/>
            <a:ext cx="931863" cy="814387"/>
            <a:chOff x="8139113" y="2309813"/>
            <a:chExt cx="931863" cy="814387"/>
          </a:xfrm>
        </p:grpSpPr>
        <p:sp>
          <p:nvSpPr>
            <p:cNvPr id="126" name="Freeform 86"/>
            <p:cNvSpPr/>
            <p:nvPr/>
          </p:nvSpPr>
          <p:spPr bwMode="auto">
            <a:xfrm>
              <a:off x="8270876" y="2309813"/>
              <a:ext cx="579438" cy="574675"/>
            </a:xfrm>
            <a:custGeom>
              <a:avLst/>
              <a:gdLst>
                <a:gd name="T0" fmla="*/ 141 w 154"/>
                <a:gd name="T1" fmla="*/ 153 h 153"/>
                <a:gd name="T2" fmla="*/ 133 w 154"/>
                <a:gd name="T3" fmla="*/ 149 h 153"/>
                <a:gd name="T4" fmla="*/ 5 w 154"/>
                <a:gd name="T5" fmla="*/ 21 h 153"/>
                <a:gd name="T6" fmla="*/ 5 w 154"/>
                <a:gd name="T7" fmla="*/ 5 h 153"/>
                <a:gd name="T8" fmla="*/ 21 w 154"/>
                <a:gd name="T9" fmla="*/ 5 h 153"/>
                <a:gd name="T10" fmla="*/ 149 w 154"/>
                <a:gd name="T11" fmla="*/ 133 h 153"/>
                <a:gd name="T12" fmla="*/ 149 w 154"/>
                <a:gd name="T13" fmla="*/ 149 h 153"/>
                <a:gd name="T14" fmla="*/ 141 w 154"/>
                <a:gd name="T1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53">
                  <a:moveTo>
                    <a:pt x="141" y="153"/>
                  </a:moveTo>
                  <a:cubicBezTo>
                    <a:pt x="138" y="153"/>
                    <a:pt x="135" y="152"/>
                    <a:pt x="133" y="14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0" y="17"/>
                    <a:pt x="0" y="9"/>
                    <a:pt x="5" y="5"/>
                  </a:cubicBezTo>
                  <a:cubicBezTo>
                    <a:pt x="9" y="0"/>
                    <a:pt x="17" y="0"/>
                    <a:pt x="21" y="5"/>
                  </a:cubicBezTo>
                  <a:cubicBezTo>
                    <a:pt x="149" y="133"/>
                    <a:pt x="149" y="133"/>
                    <a:pt x="149" y="133"/>
                  </a:cubicBezTo>
                  <a:cubicBezTo>
                    <a:pt x="154" y="137"/>
                    <a:pt x="154" y="145"/>
                    <a:pt x="149" y="149"/>
                  </a:cubicBezTo>
                  <a:cubicBezTo>
                    <a:pt x="147" y="152"/>
                    <a:pt x="144" y="153"/>
                    <a:pt x="141" y="153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87"/>
            <p:cNvSpPr/>
            <p:nvPr/>
          </p:nvSpPr>
          <p:spPr bwMode="auto">
            <a:xfrm>
              <a:off x="8361363" y="2309813"/>
              <a:ext cx="577850" cy="574675"/>
            </a:xfrm>
            <a:custGeom>
              <a:avLst/>
              <a:gdLst>
                <a:gd name="T0" fmla="*/ 13 w 154"/>
                <a:gd name="T1" fmla="*/ 153 h 153"/>
                <a:gd name="T2" fmla="*/ 5 w 154"/>
                <a:gd name="T3" fmla="*/ 149 h 153"/>
                <a:gd name="T4" fmla="*/ 5 w 154"/>
                <a:gd name="T5" fmla="*/ 133 h 153"/>
                <a:gd name="T6" fmla="*/ 133 w 154"/>
                <a:gd name="T7" fmla="*/ 5 h 153"/>
                <a:gd name="T8" fmla="*/ 149 w 154"/>
                <a:gd name="T9" fmla="*/ 5 h 153"/>
                <a:gd name="T10" fmla="*/ 149 w 154"/>
                <a:gd name="T11" fmla="*/ 21 h 153"/>
                <a:gd name="T12" fmla="*/ 21 w 154"/>
                <a:gd name="T13" fmla="*/ 149 h 153"/>
                <a:gd name="T14" fmla="*/ 13 w 154"/>
                <a:gd name="T1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53">
                  <a:moveTo>
                    <a:pt x="13" y="153"/>
                  </a:moveTo>
                  <a:cubicBezTo>
                    <a:pt x="10" y="153"/>
                    <a:pt x="7" y="152"/>
                    <a:pt x="5" y="149"/>
                  </a:cubicBezTo>
                  <a:cubicBezTo>
                    <a:pt x="0" y="145"/>
                    <a:pt x="0" y="137"/>
                    <a:pt x="5" y="133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37" y="0"/>
                    <a:pt x="145" y="0"/>
                    <a:pt x="149" y="5"/>
                  </a:cubicBezTo>
                  <a:cubicBezTo>
                    <a:pt x="154" y="9"/>
                    <a:pt x="154" y="17"/>
                    <a:pt x="149" y="21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19" y="152"/>
                    <a:pt x="16" y="153"/>
                    <a:pt x="13" y="153"/>
                  </a:cubicBez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88"/>
            <p:cNvSpPr>
              <a:spLocks noChangeArrowheads="1"/>
            </p:cNvSpPr>
            <p:nvPr/>
          </p:nvSpPr>
          <p:spPr bwMode="auto">
            <a:xfrm>
              <a:off x="8575676" y="26130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Oval 89"/>
            <p:cNvSpPr>
              <a:spLocks noChangeArrowheads="1"/>
            </p:cNvSpPr>
            <p:nvPr/>
          </p:nvSpPr>
          <p:spPr bwMode="auto">
            <a:xfrm>
              <a:off x="8274051" y="2312988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Oval 90"/>
            <p:cNvSpPr>
              <a:spLocks noChangeArrowheads="1"/>
            </p:cNvSpPr>
            <p:nvPr/>
          </p:nvSpPr>
          <p:spPr bwMode="auto">
            <a:xfrm>
              <a:off x="8845551" y="2312988"/>
              <a:ext cx="90488" cy="90488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91"/>
            <p:cNvSpPr>
              <a:spLocks noEditPoints="1"/>
            </p:cNvSpPr>
            <p:nvPr/>
          </p:nvSpPr>
          <p:spPr bwMode="auto">
            <a:xfrm>
              <a:off x="8740776" y="2794000"/>
              <a:ext cx="330200" cy="330200"/>
            </a:xfrm>
            <a:custGeom>
              <a:avLst/>
              <a:gdLst>
                <a:gd name="T0" fmla="*/ 44 w 88"/>
                <a:gd name="T1" fmla="*/ 88 h 88"/>
                <a:gd name="T2" fmla="*/ 0 w 88"/>
                <a:gd name="T3" fmla="*/ 44 h 88"/>
                <a:gd name="T4" fmla="*/ 44 w 88"/>
                <a:gd name="T5" fmla="*/ 0 h 88"/>
                <a:gd name="T6" fmla="*/ 88 w 88"/>
                <a:gd name="T7" fmla="*/ 44 h 88"/>
                <a:gd name="T8" fmla="*/ 44 w 88"/>
                <a:gd name="T9" fmla="*/ 88 h 88"/>
                <a:gd name="T10" fmla="*/ 44 w 88"/>
                <a:gd name="T11" fmla="*/ 16 h 88"/>
                <a:gd name="T12" fmla="*/ 16 w 88"/>
                <a:gd name="T13" fmla="*/ 44 h 88"/>
                <a:gd name="T14" fmla="*/ 44 w 88"/>
                <a:gd name="T15" fmla="*/ 72 h 88"/>
                <a:gd name="T16" fmla="*/ 72 w 88"/>
                <a:gd name="T17" fmla="*/ 44 h 88"/>
                <a:gd name="T18" fmla="*/ 44 w 88"/>
                <a:gd name="T19" fmla="*/ 1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8">
                  <a:moveTo>
                    <a:pt x="44" y="88"/>
                  </a:moveTo>
                  <a:cubicBezTo>
                    <a:pt x="20" y="88"/>
                    <a:pt x="0" y="68"/>
                    <a:pt x="0" y="44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68" y="0"/>
                    <a:pt x="88" y="20"/>
                    <a:pt x="88" y="44"/>
                  </a:cubicBezTo>
                  <a:cubicBezTo>
                    <a:pt x="88" y="68"/>
                    <a:pt x="68" y="88"/>
                    <a:pt x="44" y="88"/>
                  </a:cubicBezTo>
                  <a:close/>
                  <a:moveTo>
                    <a:pt x="44" y="16"/>
                  </a:moveTo>
                  <a:cubicBezTo>
                    <a:pt x="29" y="16"/>
                    <a:pt x="16" y="29"/>
                    <a:pt x="16" y="44"/>
                  </a:cubicBezTo>
                  <a:cubicBezTo>
                    <a:pt x="16" y="59"/>
                    <a:pt x="29" y="72"/>
                    <a:pt x="44" y="72"/>
                  </a:cubicBezTo>
                  <a:cubicBezTo>
                    <a:pt x="59" y="72"/>
                    <a:pt x="72" y="59"/>
                    <a:pt x="72" y="44"/>
                  </a:cubicBezTo>
                  <a:cubicBezTo>
                    <a:pt x="72" y="29"/>
                    <a:pt x="59" y="16"/>
                    <a:pt x="44" y="16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92"/>
            <p:cNvSpPr>
              <a:spLocks noEditPoints="1"/>
            </p:cNvSpPr>
            <p:nvPr/>
          </p:nvSpPr>
          <p:spPr bwMode="auto">
            <a:xfrm>
              <a:off x="8139113" y="2794000"/>
              <a:ext cx="331788" cy="330200"/>
            </a:xfrm>
            <a:custGeom>
              <a:avLst/>
              <a:gdLst>
                <a:gd name="T0" fmla="*/ 44 w 88"/>
                <a:gd name="T1" fmla="*/ 88 h 88"/>
                <a:gd name="T2" fmla="*/ 0 w 88"/>
                <a:gd name="T3" fmla="*/ 44 h 88"/>
                <a:gd name="T4" fmla="*/ 44 w 88"/>
                <a:gd name="T5" fmla="*/ 0 h 88"/>
                <a:gd name="T6" fmla="*/ 88 w 88"/>
                <a:gd name="T7" fmla="*/ 44 h 88"/>
                <a:gd name="T8" fmla="*/ 44 w 88"/>
                <a:gd name="T9" fmla="*/ 88 h 88"/>
                <a:gd name="T10" fmla="*/ 44 w 88"/>
                <a:gd name="T11" fmla="*/ 16 h 88"/>
                <a:gd name="T12" fmla="*/ 16 w 88"/>
                <a:gd name="T13" fmla="*/ 44 h 88"/>
                <a:gd name="T14" fmla="*/ 44 w 88"/>
                <a:gd name="T15" fmla="*/ 72 h 88"/>
                <a:gd name="T16" fmla="*/ 72 w 88"/>
                <a:gd name="T17" fmla="*/ 44 h 88"/>
                <a:gd name="T18" fmla="*/ 44 w 88"/>
                <a:gd name="T19" fmla="*/ 1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8">
                  <a:moveTo>
                    <a:pt x="44" y="88"/>
                  </a:moveTo>
                  <a:cubicBezTo>
                    <a:pt x="20" y="88"/>
                    <a:pt x="0" y="68"/>
                    <a:pt x="0" y="44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68" y="0"/>
                    <a:pt x="88" y="20"/>
                    <a:pt x="88" y="44"/>
                  </a:cubicBezTo>
                  <a:cubicBezTo>
                    <a:pt x="88" y="68"/>
                    <a:pt x="68" y="88"/>
                    <a:pt x="44" y="88"/>
                  </a:cubicBezTo>
                  <a:close/>
                  <a:moveTo>
                    <a:pt x="44" y="16"/>
                  </a:moveTo>
                  <a:cubicBezTo>
                    <a:pt x="29" y="16"/>
                    <a:pt x="16" y="29"/>
                    <a:pt x="16" y="44"/>
                  </a:cubicBezTo>
                  <a:cubicBezTo>
                    <a:pt x="16" y="59"/>
                    <a:pt x="29" y="72"/>
                    <a:pt x="44" y="72"/>
                  </a:cubicBezTo>
                  <a:cubicBezTo>
                    <a:pt x="59" y="72"/>
                    <a:pt x="72" y="59"/>
                    <a:pt x="72" y="44"/>
                  </a:cubicBezTo>
                  <a:cubicBezTo>
                    <a:pt x="72" y="29"/>
                    <a:pt x="59" y="16"/>
                    <a:pt x="44" y="16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5" name="组合 254"/>
          <p:cNvGrpSpPr/>
          <p:nvPr/>
        </p:nvGrpSpPr>
        <p:grpSpPr>
          <a:xfrm>
            <a:off x="8320088" y="3665538"/>
            <a:ext cx="571501" cy="962025"/>
            <a:chOff x="8320088" y="3665538"/>
            <a:chExt cx="571501" cy="962025"/>
          </a:xfrm>
        </p:grpSpPr>
        <p:sp>
          <p:nvSpPr>
            <p:cNvPr id="133" name="Freeform 93"/>
            <p:cNvSpPr/>
            <p:nvPr/>
          </p:nvSpPr>
          <p:spPr bwMode="auto">
            <a:xfrm>
              <a:off x="8320088" y="4206875"/>
              <a:ext cx="269875" cy="420688"/>
            </a:xfrm>
            <a:custGeom>
              <a:avLst/>
              <a:gdLst>
                <a:gd name="T0" fmla="*/ 24 w 72"/>
                <a:gd name="T1" fmla="*/ 64 h 112"/>
                <a:gd name="T2" fmla="*/ 24 w 72"/>
                <a:gd name="T3" fmla="*/ 0 h 112"/>
                <a:gd name="T4" fmla="*/ 0 w 72"/>
                <a:gd name="T5" fmla="*/ 0 h 112"/>
                <a:gd name="T6" fmla="*/ 0 w 72"/>
                <a:gd name="T7" fmla="*/ 64 h 112"/>
                <a:gd name="T8" fmla="*/ 48 w 72"/>
                <a:gd name="T9" fmla="*/ 112 h 112"/>
                <a:gd name="T10" fmla="*/ 72 w 72"/>
                <a:gd name="T11" fmla="*/ 112 h 112"/>
                <a:gd name="T12" fmla="*/ 24 w 72"/>
                <a:gd name="T13" fmla="*/ 6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12">
                  <a:moveTo>
                    <a:pt x="24" y="64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90"/>
                    <a:pt x="22" y="112"/>
                    <a:pt x="48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46" y="112"/>
                    <a:pt x="24" y="90"/>
                    <a:pt x="24" y="64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94"/>
            <p:cNvSpPr/>
            <p:nvPr/>
          </p:nvSpPr>
          <p:spPr bwMode="auto">
            <a:xfrm>
              <a:off x="8410576" y="4206875"/>
              <a:ext cx="481013" cy="420688"/>
            </a:xfrm>
            <a:custGeom>
              <a:avLst/>
              <a:gdLst>
                <a:gd name="T0" fmla="*/ 128 w 128"/>
                <a:gd name="T1" fmla="*/ 64 h 112"/>
                <a:gd name="T2" fmla="*/ 128 w 128"/>
                <a:gd name="T3" fmla="*/ 0 h 112"/>
                <a:gd name="T4" fmla="*/ 0 w 128"/>
                <a:gd name="T5" fmla="*/ 0 h 112"/>
                <a:gd name="T6" fmla="*/ 0 w 128"/>
                <a:gd name="T7" fmla="*/ 64 h 112"/>
                <a:gd name="T8" fmla="*/ 48 w 128"/>
                <a:gd name="T9" fmla="*/ 112 h 112"/>
                <a:gd name="T10" fmla="*/ 80 w 128"/>
                <a:gd name="T11" fmla="*/ 112 h 112"/>
                <a:gd name="T12" fmla="*/ 128 w 128"/>
                <a:gd name="T13" fmla="*/ 6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112">
                  <a:moveTo>
                    <a:pt x="128" y="64"/>
                  </a:moveTo>
                  <a:cubicBezTo>
                    <a:pt x="128" y="0"/>
                    <a:pt x="128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90"/>
                    <a:pt x="22" y="112"/>
                    <a:pt x="48" y="112"/>
                  </a:cubicBezTo>
                  <a:cubicBezTo>
                    <a:pt x="80" y="112"/>
                    <a:pt x="80" y="112"/>
                    <a:pt x="80" y="112"/>
                  </a:cubicBezTo>
                  <a:cubicBezTo>
                    <a:pt x="106" y="112"/>
                    <a:pt x="128" y="90"/>
                    <a:pt x="128" y="64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5"/>
            <p:cNvSpPr/>
            <p:nvPr/>
          </p:nvSpPr>
          <p:spPr bwMode="auto">
            <a:xfrm>
              <a:off x="8499476" y="3665538"/>
              <a:ext cx="120650" cy="541338"/>
            </a:xfrm>
            <a:custGeom>
              <a:avLst/>
              <a:gdLst>
                <a:gd name="T0" fmla="*/ 32 w 32"/>
                <a:gd name="T1" fmla="*/ 0 h 144"/>
                <a:gd name="T2" fmla="*/ 16 w 32"/>
                <a:gd name="T3" fmla="*/ 0 h 144"/>
                <a:gd name="T4" fmla="*/ 0 w 32"/>
                <a:gd name="T5" fmla="*/ 16 h 144"/>
                <a:gd name="T6" fmla="*/ 0 w 32"/>
                <a:gd name="T7" fmla="*/ 144 h 144"/>
                <a:gd name="T8" fmla="*/ 16 w 32"/>
                <a:gd name="T9" fmla="*/ 144 h 144"/>
                <a:gd name="T10" fmla="*/ 16 w 32"/>
                <a:gd name="T11" fmla="*/ 16 h 144"/>
                <a:gd name="T12" fmla="*/ 32 w 32"/>
                <a:gd name="T1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44">
                  <a:moveTo>
                    <a:pt x="32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7"/>
                    <a:pt x="23" y="0"/>
                    <a:pt x="32" y="0"/>
                  </a:cubicBez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6"/>
            <p:cNvSpPr/>
            <p:nvPr/>
          </p:nvSpPr>
          <p:spPr bwMode="auto">
            <a:xfrm>
              <a:off x="8559801" y="3665538"/>
              <a:ext cx="150813" cy="541338"/>
            </a:xfrm>
            <a:custGeom>
              <a:avLst/>
              <a:gdLst>
                <a:gd name="T0" fmla="*/ 24 w 40"/>
                <a:gd name="T1" fmla="*/ 0 h 144"/>
                <a:gd name="T2" fmla="*/ 16 w 40"/>
                <a:gd name="T3" fmla="*/ 0 h 144"/>
                <a:gd name="T4" fmla="*/ 0 w 40"/>
                <a:gd name="T5" fmla="*/ 16 h 144"/>
                <a:gd name="T6" fmla="*/ 0 w 40"/>
                <a:gd name="T7" fmla="*/ 144 h 144"/>
                <a:gd name="T8" fmla="*/ 40 w 40"/>
                <a:gd name="T9" fmla="*/ 144 h 144"/>
                <a:gd name="T10" fmla="*/ 40 w 40"/>
                <a:gd name="T11" fmla="*/ 16 h 144"/>
                <a:gd name="T12" fmla="*/ 24 w 40"/>
                <a:gd name="T1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4">
                  <a:moveTo>
                    <a:pt x="2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7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97"/>
            <p:cNvSpPr/>
            <p:nvPr/>
          </p:nvSpPr>
          <p:spPr bwMode="auto">
            <a:xfrm>
              <a:off x="8380413" y="3905250"/>
              <a:ext cx="149225" cy="180975"/>
            </a:xfrm>
            <a:custGeom>
              <a:avLst/>
              <a:gdLst>
                <a:gd name="T0" fmla="*/ 24 w 40"/>
                <a:gd name="T1" fmla="*/ 32 h 48"/>
                <a:gd name="T2" fmla="*/ 16 w 40"/>
                <a:gd name="T3" fmla="*/ 24 h 48"/>
                <a:gd name="T4" fmla="*/ 16 w 40"/>
                <a:gd name="T5" fmla="*/ 8 h 48"/>
                <a:gd name="T6" fmla="*/ 8 w 40"/>
                <a:gd name="T7" fmla="*/ 0 h 48"/>
                <a:gd name="T8" fmla="*/ 0 w 40"/>
                <a:gd name="T9" fmla="*/ 8 h 48"/>
                <a:gd name="T10" fmla="*/ 0 w 40"/>
                <a:gd name="T11" fmla="*/ 24 h 48"/>
                <a:gd name="T12" fmla="*/ 0 w 40"/>
                <a:gd name="T13" fmla="*/ 40 h 48"/>
                <a:gd name="T14" fmla="*/ 8 w 40"/>
                <a:gd name="T15" fmla="*/ 48 h 48"/>
                <a:gd name="T16" fmla="*/ 32 w 40"/>
                <a:gd name="T17" fmla="*/ 48 h 48"/>
                <a:gd name="T18" fmla="*/ 40 w 40"/>
                <a:gd name="T19" fmla="*/ 40 h 48"/>
                <a:gd name="T20" fmla="*/ 32 w 40"/>
                <a:gd name="T21" fmla="*/ 32 h 48"/>
                <a:gd name="T22" fmla="*/ 24 w 40"/>
                <a:gd name="T23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48">
                  <a:moveTo>
                    <a:pt x="24" y="32"/>
                  </a:moveTo>
                  <a:cubicBezTo>
                    <a:pt x="20" y="32"/>
                    <a:pt x="16" y="28"/>
                    <a:pt x="16" y="24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8"/>
                    <a:pt x="0" y="36"/>
                    <a:pt x="0" y="40"/>
                  </a:cubicBezTo>
                  <a:cubicBezTo>
                    <a:pt x="0" y="44"/>
                    <a:pt x="4" y="48"/>
                    <a:pt x="8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6" y="48"/>
                    <a:pt x="40" y="44"/>
                    <a:pt x="40" y="40"/>
                  </a:cubicBezTo>
                  <a:cubicBezTo>
                    <a:pt x="40" y="36"/>
                    <a:pt x="36" y="32"/>
                    <a:pt x="32" y="32"/>
                  </a:cubicBezTo>
                  <a:lnTo>
                    <a:pt x="24" y="32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98"/>
            <p:cNvSpPr/>
            <p:nvPr/>
          </p:nvSpPr>
          <p:spPr bwMode="auto">
            <a:xfrm>
              <a:off x="8680451" y="3756025"/>
              <a:ext cx="150813" cy="239713"/>
            </a:xfrm>
            <a:custGeom>
              <a:avLst/>
              <a:gdLst>
                <a:gd name="T0" fmla="*/ 16 w 40"/>
                <a:gd name="T1" fmla="*/ 48 h 64"/>
                <a:gd name="T2" fmla="*/ 24 w 40"/>
                <a:gd name="T3" fmla="*/ 40 h 64"/>
                <a:gd name="T4" fmla="*/ 24 w 40"/>
                <a:gd name="T5" fmla="*/ 8 h 64"/>
                <a:gd name="T6" fmla="*/ 32 w 40"/>
                <a:gd name="T7" fmla="*/ 0 h 64"/>
                <a:gd name="T8" fmla="*/ 40 w 40"/>
                <a:gd name="T9" fmla="*/ 8 h 64"/>
                <a:gd name="T10" fmla="*/ 40 w 40"/>
                <a:gd name="T11" fmla="*/ 40 h 64"/>
                <a:gd name="T12" fmla="*/ 40 w 40"/>
                <a:gd name="T13" fmla="*/ 56 h 64"/>
                <a:gd name="T14" fmla="*/ 32 w 40"/>
                <a:gd name="T15" fmla="*/ 64 h 64"/>
                <a:gd name="T16" fmla="*/ 8 w 40"/>
                <a:gd name="T17" fmla="*/ 64 h 64"/>
                <a:gd name="T18" fmla="*/ 0 w 40"/>
                <a:gd name="T19" fmla="*/ 56 h 64"/>
                <a:gd name="T20" fmla="*/ 8 w 40"/>
                <a:gd name="T21" fmla="*/ 48 h 64"/>
                <a:gd name="T22" fmla="*/ 16 w 40"/>
                <a:gd name="T23" fmla="*/ 4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64">
                  <a:moveTo>
                    <a:pt x="16" y="48"/>
                  </a:moveTo>
                  <a:cubicBezTo>
                    <a:pt x="20" y="48"/>
                    <a:pt x="24" y="44"/>
                    <a:pt x="24" y="4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4"/>
                    <a:pt x="28" y="0"/>
                    <a:pt x="32" y="0"/>
                  </a:cubicBezTo>
                  <a:cubicBezTo>
                    <a:pt x="36" y="0"/>
                    <a:pt x="40" y="4"/>
                    <a:pt x="40" y="8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4"/>
                    <a:pt x="40" y="52"/>
                    <a:pt x="40" y="56"/>
                  </a:cubicBezTo>
                  <a:cubicBezTo>
                    <a:pt x="40" y="60"/>
                    <a:pt x="36" y="64"/>
                    <a:pt x="32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4" y="64"/>
                    <a:pt x="0" y="60"/>
                    <a:pt x="0" y="56"/>
                  </a:cubicBezTo>
                  <a:cubicBezTo>
                    <a:pt x="0" y="52"/>
                    <a:pt x="4" y="48"/>
                    <a:pt x="8" y="48"/>
                  </a:cubicBezTo>
                  <a:lnTo>
                    <a:pt x="16" y="48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2" name="组合 251"/>
          <p:cNvGrpSpPr/>
          <p:nvPr/>
        </p:nvGrpSpPr>
        <p:grpSpPr>
          <a:xfrm>
            <a:off x="9882188" y="2192338"/>
            <a:ext cx="752476" cy="931862"/>
            <a:chOff x="9882188" y="2192338"/>
            <a:chExt cx="752476" cy="931862"/>
          </a:xfrm>
        </p:grpSpPr>
        <p:sp>
          <p:nvSpPr>
            <p:cNvPr id="139" name="Freeform 99"/>
            <p:cNvSpPr/>
            <p:nvPr/>
          </p:nvSpPr>
          <p:spPr bwMode="auto">
            <a:xfrm>
              <a:off x="9942513" y="2387600"/>
              <a:ext cx="631825" cy="736600"/>
            </a:xfrm>
            <a:custGeom>
              <a:avLst/>
              <a:gdLst>
                <a:gd name="T0" fmla="*/ 168 w 168"/>
                <a:gd name="T1" fmla="*/ 180 h 196"/>
                <a:gd name="T2" fmla="*/ 152 w 168"/>
                <a:gd name="T3" fmla="*/ 196 h 196"/>
                <a:gd name="T4" fmla="*/ 16 w 168"/>
                <a:gd name="T5" fmla="*/ 196 h 196"/>
                <a:gd name="T6" fmla="*/ 0 w 168"/>
                <a:gd name="T7" fmla="*/ 180 h 196"/>
                <a:gd name="T8" fmla="*/ 0 w 168"/>
                <a:gd name="T9" fmla="*/ 0 h 196"/>
                <a:gd name="T10" fmla="*/ 168 w 168"/>
                <a:gd name="T11" fmla="*/ 0 h 196"/>
                <a:gd name="T12" fmla="*/ 168 w 168"/>
                <a:gd name="T13" fmla="*/ 18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96">
                  <a:moveTo>
                    <a:pt x="168" y="180"/>
                  </a:moveTo>
                  <a:cubicBezTo>
                    <a:pt x="168" y="189"/>
                    <a:pt x="161" y="196"/>
                    <a:pt x="152" y="196"/>
                  </a:cubicBezTo>
                  <a:cubicBezTo>
                    <a:pt x="16" y="196"/>
                    <a:pt x="16" y="196"/>
                    <a:pt x="16" y="196"/>
                  </a:cubicBezTo>
                  <a:cubicBezTo>
                    <a:pt x="7" y="196"/>
                    <a:pt x="0" y="189"/>
                    <a:pt x="0" y="1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8" y="0"/>
                    <a:pt x="168" y="0"/>
                    <a:pt x="168" y="0"/>
                  </a:cubicBezTo>
                  <a:lnTo>
                    <a:pt x="168" y="18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00"/>
            <p:cNvSpPr/>
            <p:nvPr/>
          </p:nvSpPr>
          <p:spPr bwMode="auto">
            <a:xfrm>
              <a:off x="9942513" y="2327275"/>
              <a:ext cx="631825" cy="736600"/>
            </a:xfrm>
            <a:custGeom>
              <a:avLst/>
              <a:gdLst>
                <a:gd name="T0" fmla="*/ 168 w 168"/>
                <a:gd name="T1" fmla="*/ 180 h 196"/>
                <a:gd name="T2" fmla="*/ 152 w 168"/>
                <a:gd name="T3" fmla="*/ 196 h 196"/>
                <a:gd name="T4" fmla="*/ 16 w 168"/>
                <a:gd name="T5" fmla="*/ 196 h 196"/>
                <a:gd name="T6" fmla="*/ 0 w 168"/>
                <a:gd name="T7" fmla="*/ 180 h 196"/>
                <a:gd name="T8" fmla="*/ 0 w 168"/>
                <a:gd name="T9" fmla="*/ 0 h 196"/>
                <a:gd name="T10" fmla="*/ 168 w 168"/>
                <a:gd name="T11" fmla="*/ 0 h 196"/>
                <a:gd name="T12" fmla="*/ 168 w 168"/>
                <a:gd name="T13" fmla="*/ 18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96">
                  <a:moveTo>
                    <a:pt x="168" y="180"/>
                  </a:moveTo>
                  <a:cubicBezTo>
                    <a:pt x="168" y="189"/>
                    <a:pt x="161" y="196"/>
                    <a:pt x="152" y="196"/>
                  </a:cubicBezTo>
                  <a:cubicBezTo>
                    <a:pt x="16" y="196"/>
                    <a:pt x="16" y="196"/>
                    <a:pt x="16" y="196"/>
                  </a:cubicBezTo>
                  <a:cubicBezTo>
                    <a:pt x="7" y="196"/>
                    <a:pt x="0" y="189"/>
                    <a:pt x="0" y="1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8" y="0"/>
                    <a:pt x="168" y="0"/>
                    <a:pt x="168" y="0"/>
                  </a:cubicBezTo>
                  <a:lnTo>
                    <a:pt x="168" y="18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Rectangle 101"/>
            <p:cNvSpPr>
              <a:spLocks noChangeArrowheads="1"/>
            </p:cNvSpPr>
            <p:nvPr/>
          </p:nvSpPr>
          <p:spPr bwMode="auto">
            <a:xfrm>
              <a:off x="9942513" y="2327275"/>
              <a:ext cx="6318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102"/>
            <p:cNvSpPr>
              <a:spLocks noChangeArrowheads="1"/>
            </p:cNvSpPr>
            <p:nvPr/>
          </p:nvSpPr>
          <p:spPr bwMode="auto">
            <a:xfrm>
              <a:off x="10228263" y="2478088"/>
              <a:ext cx="60325" cy="4667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03"/>
            <p:cNvSpPr/>
            <p:nvPr/>
          </p:nvSpPr>
          <p:spPr bwMode="auto">
            <a:xfrm>
              <a:off x="10228263" y="2447925"/>
              <a:ext cx="60325" cy="30163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04"/>
            <p:cNvSpPr/>
            <p:nvPr/>
          </p:nvSpPr>
          <p:spPr bwMode="auto">
            <a:xfrm>
              <a:off x="10228263" y="2944813"/>
              <a:ext cx="60325" cy="30163"/>
            </a:xfrm>
            <a:custGeom>
              <a:avLst/>
              <a:gdLst>
                <a:gd name="T0" fmla="*/ 16 w 16"/>
                <a:gd name="T1" fmla="*/ 0 h 8"/>
                <a:gd name="T2" fmla="*/ 8 w 16"/>
                <a:gd name="T3" fmla="*/ 8 h 8"/>
                <a:gd name="T4" fmla="*/ 0 w 16"/>
                <a:gd name="T5" fmla="*/ 0 h 8"/>
                <a:gd name="T6" fmla="*/ 16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6" y="4"/>
                    <a:pt x="12" y="8"/>
                    <a:pt x="8" y="8"/>
                  </a:cubicBezTo>
                  <a:cubicBezTo>
                    <a:pt x="4" y="8"/>
                    <a:pt x="0" y="4"/>
                    <a:pt x="0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Rectangle 105"/>
            <p:cNvSpPr>
              <a:spLocks noChangeArrowheads="1"/>
            </p:cNvSpPr>
            <p:nvPr/>
          </p:nvSpPr>
          <p:spPr bwMode="auto">
            <a:xfrm>
              <a:off x="10379076" y="2478088"/>
              <a:ext cx="60325" cy="4667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06"/>
            <p:cNvSpPr/>
            <p:nvPr/>
          </p:nvSpPr>
          <p:spPr bwMode="auto">
            <a:xfrm>
              <a:off x="10379076" y="2447925"/>
              <a:ext cx="60325" cy="30163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07"/>
            <p:cNvSpPr/>
            <p:nvPr/>
          </p:nvSpPr>
          <p:spPr bwMode="auto">
            <a:xfrm>
              <a:off x="10379076" y="2944813"/>
              <a:ext cx="60325" cy="30163"/>
            </a:xfrm>
            <a:custGeom>
              <a:avLst/>
              <a:gdLst>
                <a:gd name="T0" fmla="*/ 16 w 16"/>
                <a:gd name="T1" fmla="*/ 0 h 8"/>
                <a:gd name="T2" fmla="*/ 8 w 16"/>
                <a:gd name="T3" fmla="*/ 8 h 8"/>
                <a:gd name="T4" fmla="*/ 0 w 16"/>
                <a:gd name="T5" fmla="*/ 0 h 8"/>
                <a:gd name="T6" fmla="*/ 16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6" y="4"/>
                    <a:pt x="12" y="8"/>
                    <a:pt x="8" y="8"/>
                  </a:cubicBezTo>
                  <a:cubicBezTo>
                    <a:pt x="4" y="8"/>
                    <a:pt x="0" y="4"/>
                    <a:pt x="0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108"/>
            <p:cNvSpPr>
              <a:spLocks noChangeArrowheads="1"/>
            </p:cNvSpPr>
            <p:nvPr/>
          </p:nvSpPr>
          <p:spPr bwMode="auto">
            <a:xfrm>
              <a:off x="10077451" y="2478088"/>
              <a:ext cx="60325" cy="4667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09"/>
            <p:cNvSpPr/>
            <p:nvPr/>
          </p:nvSpPr>
          <p:spPr bwMode="auto">
            <a:xfrm>
              <a:off x="10077451" y="2447925"/>
              <a:ext cx="60325" cy="30163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10"/>
            <p:cNvSpPr/>
            <p:nvPr/>
          </p:nvSpPr>
          <p:spPr bwMode="auto">
            <a:xfrm>
              <a:off x="10077451" y="2944813"/>
              <a:ext cx="60325" cy="30163"/>
            </a:xfrm>
            <a:custGeom>
              <a:avLst/>
              <a:gdLst>
                <a:gd name="T0" fmla="*/ 16 w 16"/>
                <a:gd name="T1" fmla="*/ 0 h 8"/>
                <a:gd name="T2" fmla="*/ 8 w 16"/>
                <a:gd name="T3" fmla="*/ 8 h 8"/>
                <a:gd name="T4" fmla="*/ 0 w 16"/>
                <a:gd name="T5" fmla="*/ 0 h 8"/>
                <a:gd name="T6" fmla="*/ 16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6" y="4"/>
                    <a:pt x="12" y="8"/>
                    <a:pt x="8" y="8"/>
                  </a:cubicBezTo>
                  <a:cubicBezTo>
                    <a:pt x="4" y="8"/>
                    <a:pt x="0" y="4"/>
                    <a:pt x="0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Rectangle 111"/>
            <p:cNvSpPr>
              <a:spLocks noChangeArrowheads="1"/>
            </p:cNvSpPr>
            <p:nvPr/>
          </p:nvSpPr>
          <p:spPr bwMode="auto">
            <a:xfrm>
              <a:off x="9912351" y="2268538"/>
              <a:ext cx="692150" cy="5873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12"/>
            <p:cNvSpPr/>
            <p:nvPr/>
          </p:nvSpPr>
          <p:spPr bwMode="auto">
            <a:xfrm>
              <a:off x="10604501" y="2268538"/>
              <a:ext cx="30163" cy="58738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8 h 16"/>
                <a:gd name="T4" fmla="*/ 0 w 8"/>
                <a:gd name="T5" fmla="*/ 16 h 16"/>
                <a:gd name="T6" fmla="*/ 0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0"/>
                    <a:pt x="8" y="4"/>
                    <a:pt x="8" y="8"/>
                  </a:cubicBezTo>
                  <a:cubicBezTo>
                    <a:pt x="8" y="12"/>
                    <a:pt x="4" y="16"/>
                    <a:pt x="0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13"/>
            <p:cNvSpPr/>
            <p:nvPr/>
          </p:nvSpPr>
          <p:spPr bwMode="auto">
            <a:xfrm>
              <a:off x="9882188" y="2268538"/>
              <a:ext cx="30163" cy="58738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Rectangle 114"/>
            <p:cNvSpPr>
              <a:spLocks noChangeArrowheads="1"/>
            </p:cNvSpPr>
            <p:nvPr/>
          </p:nvSpPr>
          <p:spPr bwMode="auto">
            <a:xfrm>
              <a:off x="10213976" y="2238375"/>
              <a:ext cx="8890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15"/>
            <p:cNvSpPr/>
            <p:nvPr/>
          </p:nvSpPr>
          <p:spPr bwMode="auto">
            <a:xfrm>
              <a:off x="10213976" y="2192338"/>
              <a:ext cx="88900" cy="46038"/>
            </a:xfrm>
            <a:custGeom>
              <a:avLst/>
              <a:gdLst>
                <a:gd name="T0" fmla="*/ 24 w 24"/>
                <a:gd name="T1" fmla="*/ 12 h 12"/>
                <a:gd name="T2" fmla="*/ 12 w 24"/>
                <a:gd name="T3" fmla="*/ 0 h 12"/>
                <a:gd name="T4" fmla="*/ 0 w 24"/>
                <a:gd name="T5" fmla="*/ 12 h 12"/>
                <a:gd name="T6" fmla="*/ 24 w 24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24" y="5"/>
                    <a:pt x="19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lnTo>
                    <a:pt x="24" y="12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0" name="组合 259"/>
          <p:cNvGrpSpPr/>
          <p:nvPr/>
        </p:nvGrpSpPr>
        <p:grpSpPr>
          <a:xfrm>
            <a:off x="9867901" y="5287963"/>
            <a:ext cx="841375" cy="842963"/>
            <a:chOff x="9867901" y="5287963"/>
            <a:chExt cx="841375" cy="842963"/>
          </a:xfrm>
        </p:grpSpPr>
        <p:sp>
          <p:nvSpPr>
            <p:cNvPr id="156" name="Freeform 116"/>
            <p:cNvSpPr/>
            <p:nvPr/>
          </p:nvSpPr>
          <p:spPr bwMode="auto">
            <a:xfrm>
              <a:off x="9867901" y="5287963"/>
              <a:ext cx="150813" cy="812800"/>
            </a:xfrm>
            <a:custGeom>
              <a:avLst/>
              <a:gdLst>
                <a:gd name="T0" fmla="*/ 24 w 40"/>
                <a:gd name="T1" fmla="*/ 200 h 216"/>
                <a:gd name="T2" fmla="*/ 24 w 40"/>
                <a:gd name="T3" fmla="*/ 0 h 216"/>
                <a:gd name="T4" fmla="*/ 0 w 40"/>
                <a:gd name="T5" fmla="*/ 0 h 216"/>
                <a:gd name="T6" fmla="*/ 0 w 40"/>
                <a:gd name="T7" fmla="*/ 200 h 216"/>
                <a:gd name="T8" fmla="*/ 16 w 40"/>
                <a:gd name="T9" fmla="*/ 216 h 216"/>
                <a:gd name="T10" fmla="*/ 40 w 40"/>
                <a:gd name="T11" fmla="*/ 216 h 216"/>
                <a:gd name="T12" fmla="*/ 24 w 40"/>
                <a:gd name="T13" fmla="*/ 20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6">
                  <a:moveTo>
                    <a:pt x="24" y="20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9"/>
                    <a:pt x="7" y="216"/>
                    <a:pt x="16" y="216"/>
                  </a:cubicBezTo>
                  <a:cubicBezTo>
                    <a:pt x="40" y="216"/>
                    <a:pt x="40" y="216"/>
                    <a:pt x="40" y="216"/>
                  </a:cubicBezTo>
                  <a:cubicBezTo>
                    <a:pt x="31" y="216"/>
                    <a:pt x="24" y="209"/>
                    <a:pt x="24" y="200"/>
                  </a:cubicBez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17"/>
            <p:cNvSpPr/>
            <p:nvPr/>
          </p:nvSpPr>
          <p:spPr bwMode="auto">
            <a:xfrm>
              <a:off x="9958388" y="5287963"/>
              <a:ext cx="525463" cy="812800"/>
            </a:xfrm>
            <a:custGeom>
              <a:avLst/>
              <a:gdLst>
                <a:gd name="T0" fmla="*/ 140 w 140"/>
                <a:gd name="T1" fmla="*/ 200 h 216"/>
                <a:gd name="T2" fmla="*/ 140 w 140"/>
                <a:gd name="T3" fmla="*/ 0 h 216"/>
                <a:gd name="T4" fmla="*/ 0 w 140"/>
                <a:gd name="T5" fmla="*/ 0 h 216"/>
                <a:gd name="T6" fmla="*/ 0 w 140"/>
                <a:gd name="T7" fmla="*/ 200 h 216"/>
                <a:gd name="T8" fmla="*/ 16 w 140"/>
                <a:gd name="T9" fmla="*/ 216 h 216"/>
                <a:gd name="T10" fmla="*/ 124 w 140"/>
                <a:gd name="T11" fmla="*/ 216 h 216"/>
                <a:gd name="T12" fmla="*/ 140 w 140"/>
                <a:gd name="T13" fmla="*/ 20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0" h="216">
                  <a:moveTo>
                    <a:pt x="140" y="200"/>
                  </a:moveTo>
                  <a:cubicBezTo>
                    <a:pt x="140" y="0"/>
                    <a:pt x="140" y="0"/>
                    <a:pt x="14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9"/>
                    <a:pt x="7" y="216"/>
                    <a:pt x="16" y="216"/>
                  </a:cubicBezTo>
                  <a:cubicBezTo>
                    <a:pt x="124" y="216"/>
                    <a:pt x="124" y="216"/>
                    <a:pt x="124" y="216"/>
                  </a:cubicBezTo>
                  <a:cubicBezTo>
                    <a:pt x="133" y="216"/>
                    <a:pt x="140" y="209"/>
                    <a:pt x="140" y="200"/>
                  </a:cubicBez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Rectangle 118"/>
            <p:cNvSpPr>
              <a:spLocks noChangeArrowheads="1"/>
            </p:cNvSpPr>
            <p:nvPr/>
          </p:nvSpPr>
          <p:spPr bwMode="auto">
            <a:xfrm>
              <a:off x="9867901" y="5287963"/>
              <a:ext cx="615950" cy="60325"/>
            </a:xfrm>
            <a:prstGeom prst="rect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19"/>
            <p:cNvSpPr/>
            <p:nvPr/>
          </p:nvSpPr>
          <p:spPr bwMode="auto">
            <a:xfrm>
              <a:off x="9928226" y="6100763"/>
              <a:ext cx="495300" cy="30163"/>
            </a:xfrm>
            <a:custGeom>
              <a:avLst/>
              <a:gdLst>
                <a:gd name="T0" fmla="*/ 303 w 312"/>
                <a:gd name="T1" fmla="*/ 19 h 19"/>
                <a:gd name="T2" fmla="*/ 9 w 312"/>
                <a:gd name="T3" fmla="*/ 19 h 19"/>
                <a:gd name="T4" fmla="*/ 0 w 312"/>
                <a:gd name="T5" fmla="*/ 0 h 19"/>
                <a:gd name="T6" fmla="*/ 312 w 312"/>
                <a:gd name="T7" fmla="*/ 0 h 19"/>
                <a:gd name="T8" fmla="*/ 303 w 312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2" h="19">
                  <a:moveTo>
                    <a:pt x="303" y="19"/>
                  </a:moveTo>
                  <a:lnTo>
                    <a:pt x="9" y="19"/>
                  </a:lnTo>
                  <a:lnTo>
                    <a:pt x="0" y="0"/>
                  </a:lnTo>
                  <a:lnTo>
                    <a:pt x="312" y="0"/>
                  </a:lnTo>
                  <a:lnTo>
                    <a:pt x="303" y="19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20"/>
            <p:cNvSpPr/>
            <p:nvPr/>
          </p:nvSpPr>
          <p:spPr bwMode="auto">
            <a:xfrm>
              <a:off x="10483851" y="5438775"/>
              <a:ext cx="225425" cy="541338"/>
            </a:xfrm>
            <a:custGeom>
              <a:avLst/>
              <a:gdLst>
                <a:gd name="T0" fmla="*/ 60 w 60"/>
                <a:gd name="T1" fmla="*/ 72 h 144"/>
                <a:gd name="T2" fmla="*/ 0 w 60"/>
                <a:gd name="T3" fmla="*/ 0 h 144"/>
                <a:gd name="T4" fmla="*/ 0 w 60"/>
                <a:gd name="T5" fmla="*/ 28 h 144"/>
                <a:gd name="T6" fmla="*/ 36 w 60"/>
                <a:gd name="T7" fmla="*/ 72 h 144"/>
                <a:gd name="T8" fmla="*/ 0 w 60"/>
                <a:gd name="T9" fmla="*/ 116 h 144"/>
                <a:gd name="T10" fmla="*/ 0 w 60"/>
                <a:gd name="T11" fmla="*/ 144 h 144"/>
                <a:gd name="T12" fmla="*/ 60 w 60"/>
                <a:gd name="T13" fmla="*/ 7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44">
                  <a:moveTo>
                    <a:pt x="60" y="72"/>
                  </a:moveTo>
                  <a:cubicBezTo>
                    <a:pt x="60" y="36"/>
                    <a:pt x="36" y="8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0" y="32"/>
                    <a:pt x="36" y="49"/>
                    <a:pt x="36" y="72"/>
                  </a:cubicBezTo>
                  <a:cubicBezTo>
                    <a:pt x="36" y="95"/>
                    <a:pt x="20" y="112"/>
                    <a:pt x="0" y="116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6" y="136"/>
                    <a:pt x="60" y="108"/>
                    <a:pt x="60" y="72"/>
                  </a:cubicBez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Rectangle 121"/>
            <p:cNvSpPr>
              <a:spLocks noChangeArrowheads="1"/>
            </p:cNvSpPr>
            <p:nvPr/>
          </p:nvSpPr>
          <p:spPr bwMode="auto">
            <a:xfrm>
              <a:off x="10093326" y="5287963"/>
              <a:ext cx="30163" cy="24130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22"/>
            <p:cNvSpPr/>
            <p:nvPr/>
          </p:nvSpPr>
          <p:spPr bwMode="auto">
            <a:xfrm>
              <a:off x="10018713" y="5529263"/>
              <a:ext cx="179388" cy="179388"/>
            </a:xfrm>
            <a:custGeom>
              <a:avLst/>
              <a:gdLst>
                <a:gd name="T0" fmla="*/ 48 w 48"/>
                <a:gd name="T1" fmla="*/ 40 h 48"/>
                <a:gd name="T2" fmla="*/ 40 w 48"/>
                <a:gd name="T3" fmla="*/ 48 h 48"/>
                <a:gd name="T4" fmla="*/ 8 w 48"/>
                <a:gd name="T5" fmla="*/ 48 h 48"/>
                <a:gd name="T6" fmla="*/ 0 w 48"/>
                <a:gd name="T7" fmla="*/ 40 h 48"/>
                <a:gd name="T8" fmla="*/ 0 w 48"/>
                <a:gd name="T9" fmla="*/ 8 h 48"/>
                <a:gd name="T10" fmla="*/ 8 w 48"/>
                <a:gd name="T11" fmla="*/ 0 h 48"/>
                <a:gd name="T12" fmla="*/ 40 w 48"/>
                <a:gd name="T13" fmla="*/ 0 h 48"/>
                <a:gd name="T14" fmla="*/ 48 w 48"/>
                <a:gd name="T15" fmla="*/ 8 h 48"/>
                <a:gd name="T16" fmla="*/ 48 w 48"/>
                <a:gd name="T17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48">
                  <a:moveTo>
                    <a:pt x="48" y="40"/>
                  </a:moveTo>
                  <a:cubicBezTo>
                    <a:pt x="48" y="44"/>
                    <a:pt x="44" y="48"/>
                    <a:pt x="40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4" y="0"/>
                    <a:pt x="48" y="4"/>
                    <a:pt x="48" y="8"/>
                  </a:cubicBezTo>
                  <a:lnTo>
                    <a:pt x="48" y="4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Rectangle 123"/>
            <p:cNvSpPr>
              <a:spLocks noChangeArrowheads="1"/>
            </p:cNvSpPr>
            <p:nvPr/>
          </p:nvSpPr>
          <p:spPr bwMode="auto">
            <a:xfrm>
              <a:off x="10048876" y="5559425"/>
              <a:ext cx="119063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7" name="组合 256"/>
          <p:cNvGrpSpPr/>
          <p:nvPr/>
        </p:nvGrpSpPr>
        <p:grpSpPr>
          <a:xfrm>
            <a:off x="4878388" y="5287963"/>
            <a:ext cx="841376" cy="842962"/>
            <a:chOff x="4878388" y="5287963"/>
            <a:chExt cx="841376" cy="842962"/>
          </a:xfrm>
        </p:grpSpPr>
        <p:sp>
          <p:nvSpPr>
            <p:cNvPr id="164" name="Freeform 124"/>
            <p:cNvSpPr/>
            <p:nvPr/>
          </p:nvSpPr>
          <p:spPr bwMode="auto">
            <a:xfrm>
              <a:off x="5148263" y="5708650"/>
              <a:ext cx="150813" cy="150813"/>
            </a:xfrm>
            <a:custGeom>
              <a:avLst/>
              <a:gdLst>
                <a:gd name="T0" fmla="*/ 67 w 95"/>
                <a:gd name="T1" fmla="*/ 95 h 95"/>
                <a:gd name="T2" fmla="*/ 0 w 95"/>
                <a:gd name="T3" fmla="*/ 29 h 95"/>
                <a:gd name="T4" fmla="*/ 10 w 95"/>
                <a:gd name="T5" fmla="*/ 0 h 95"/>
                <a:gd name="T6" fmla="*/ 95 w 95"/>
                <a:gd name="T7" fmla="*/ 86 h 95"/>
                <a:gd name="T8" fmla="*/ 67 w 95"/>
                <a:gd name="T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95">
                  <a:moveTo>
                    <a:pt x="67" y="95"/>
                  </a:moveTo>
                  <a:lnTo>
                    <a:pt x="0" y="29"/>
                  </a:lnTo>
                  <a:lnTo>
                    <a:pt x="10" y="0"/>
                  </a:lnTo>
                  <a:lnTo>
                    <a:pt x="95" y="86"/>
                  </a:lnTo>
                  <a:lnTo>
                    <a:pt x="67" y="95"/>
                  </a:ln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25"/>
            <p:cNvSpPr/>
            <p:nvPr/>
          </p:nvSpPr>
          <p:spPr bwMode="auto">
            <a:xfrm>
              <a:off x="5419726" y="5287963"/>
              <a:ext cx="300038" cy="301625"/>
            </a:xfrm>
            <a:custGeom>
              <a:avLst/>
              <a:gdLst>
                <a:gd name="T0" fmla="*/ 170 w 189"/>
                <a:gd name="T1" fmla="*/ 190 h 190"/>
                <a:gd name="T2" fmla="*/ 0 w 189"/>
                <a:gd name="T3" fmla="*/ 19 h 190"/>
                <a:gd name="T4" fmla="*/ 47 w 189"/>
                <a:gd name="T5" fmla="*/ 0 h 190"/>
                <a:gd name="T6" fmla="*/ 189 w 189"/>
                <a:gd name="T7" fmla="*/ 142 h 190"/>
                <a:gd name="T8" fmla="*/ 170 w 189"/>
                <a:gd name="T9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190">
                  <a:moveTo>
                    <a:pt x="170" y="190"/>
                  </a:moveTo>
                  <a:lnTo>
                    <a:pt x="0" y="19"/>
                  </a:lnTo>
                  <a:lnTo>
                    <a:pt x="47" y="0"/>
                  </a:lnTo>
                  <a:lnTo>
                    <a:pt x="189" y="142"/>
                  </a:lnTo>
                  <a:lnTo>
                    <a:pt x="170" y="190"/>
                  </a:ln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26"/>
            <p:cNvSpPr/>
            <p:nvPr/>
          </p:nvSpPr>
          <p:spPr bwMode="auto">
            <a:xfrm>
              <a:off x="5208588" y="5318125"/>
              <a:ext cx="481013" cy="481013"/>
            </a:xfrm>
            <a:custGeom>
              <a:avLst/>
              <a:gdLst>
                <a:gd name="T0" fmla="*/ 60 w 128"/>
                <a:gd name="T1" fmla="*/ 128 h 128"/>
                <a:gd name="T2" fmla="*/ 76 w 128"/>
                <a:gd name="T3" fmla="*/ 100 h 128"/>
                <a:gd name="T4" fmla="*/ 128 w 128"/>
                <a:gd name="T5" fmla="*/ 72 h 128"/>
                <a:gd name="T6" fmla="*/ 56 w 128"/>
                <a:gd name="T7" fmla="*/ 0 h 128"/>
                <a:gd name="T8" fmla="*/ 28 w 128"/>
                <a:gd name="T9" fmla="*/ 52 h 128"/>
                <a:gd name="T10" fmla="*/ 0 w 128"/>
                <a:gd name="T11" fmla="*/ 68 h 128"/>
                <a:gd name="T12" fmla="*/ 60 w 128"/>
                <a:gd name="T1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128">
                  <a:moveTo>
                    <a:pt x="60" y="128"/>
                  </a:moveTo>
                  <a:cubicBezTo>
                    <a:pt x="60" y="128"/>
                    <a:pt x="64" y="112"/>
                    <a:pt x="76" y="100"/>
                  </a:cubicBezTo>
                  <a:cubicBezTo>
                    <a:pt x="88" y="88"/>
                    <a:pt x="103" y="80"/>
                    <a:pt x="128" y="72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8" y="25"/>
                    <a:pt x="40" y="40"/>
                    <a:pt x="28" y="52"/>
                  </a:cubicBezTo>
                  <a:cubicBezTo>
                    <a:pt x="16" y="64"/>
                    <a:pt x="0" y="68"/>
                    <a:pt x="0" y="68"/>
                  </a:cubicBezTo>
                  <a:lnTo>
                    <a:pt x="60" y="128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27"/>
            <p:cNvSpPr/>
            <p:nvPr/>
          </p:nvSpPr>
          <p:spPr bwMode="auto">
            <a:xfrm>
              <a:off x="5073651" y="5559425"/>
              <a:ext cx="376238" cy="374650"/>
            </a:xfrm>
            <a:custGeom>
              <a:avLst/>
              <a:gdLst>
                <a:gd name="T0" fmla="*/ 96 w 100"/>
                <a:gd name="T1" fmla="*/ 64 h 100"/>
                <a:gd name="T2" fmla="*/ 84 w 100"/>
                <a:gd name="T3" fmla="*/ 16 h 100"/>
                <a:gd name="T4" fmla="*/ 36 w 100"/>
                <a:gd name="T5" fmla="*/ 4 h 100"/>
                <a:gd name="T6" fmla="*/ 0 w 100"/>
                <a:gd name="T7" fmla="*/ 20 h 100"/>
                <a:gd name="T8" fmla="*/ 80 w 100"/>
                <a:gd name="T9" fmla="*/ 100 h 100"/>
                <a:gd name="T10" fmla="*/ 96 w 100"/>
                <a:gd name="T11" fmla="*/ 6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00">
                  <a:moveTo>
                    <a:pt x="96" y="64"/>
                  </a:moveTo>
                  <a:cubicBezTo>
                    <a:pt x="100" y="48"/>
                    <a:pt x="100" y="32"/>
                    <a:pt x="84" y="16"/>
                  </a:cubicBezTo>
                  <a:cubicBezTo>
                    <a:pt x="68" y="0"/>
                    <a:pt x="52" y="0"/>
                    <a:pt x="36" y="4"/>
                  </a:cubicBezTo>
                  <a:cubicBezTo>
                    <a:pt x="34" y="4"/>
                    <a:pt x="8" y="12"/>
                    <a:pt x="0" y="20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8" y="92"/>
                    <a:pt x="96" y="64"/>
                    <a:pt x="96" y="64"/>
                  </a:cubicBez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28"/>
            <p:cNvSpPr/>
            <p:nvPr/>
          </p:nvSpPr>
          <p:spPr bwMode="auto">
            <a:xfrm>
              <a:off x="4878388" y="5784850"/>
              <a:ext cx="346075" cy="346075"/>
            </a:xfrm>
            <a:custGeom>
              <a:avLst/>
              <a:gdLst>
                <a:gd name="T0" fmla="*/ 9 w 218"/>
                <a:gd name="T1" fmla="*/ 218 h 218"/>
                <a:gd name="T2" fmla="*/ 0 w 218"/>
                <a:gd name="T3" fmla="*/ 208 h 218"/>
                <a:gd name="T4" fmla="*/ 189 w 218"/>
                <a:gd name="T5" fmla="*/ 0 h 218"/>
                <a:gd name="T6" fmla="*/ 218 w 218"/>
                <a:gd name="T7" fmla="*/ 28 h 218"/>
                <a:gd name="T8" fmla="*/ 9 w 218"/>
                <a:gd name="T9" fmla="*/ 21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9" y="218"/>
                  </a:moveTo>
                  <a:lnTo>
                    <a:pt x="0" y="208"/>
                  </a:lnTo>
                  <a:lnTo>
                    <a:pt x="189" y="0"/>
                  </a:lnTo>
                  <a:lnTo>
                    <a:pt x="218" y="28"/>
                  </a:lnTo>
                  <a:lnTo>
                    <a:pt x="9" y="218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6" name="组合 255"/>
          <p:cNvGrpSpPr/>
          <p:nvPr/>
        </p:nvGrpSpPr>
        <p:grpSpPr>
          <a:xfrm>
            <a:off x="9867901" y="3665538"/>
            <a:ext cx="781050" cy="962025"/>
            <a:chOff x="9867901" y="3665538"/>
            <a:chExt cx="781050" cy="962025"/>
          </a:xfrm>
        </p:grpSpPr>
        <p:sp>
          <p:nvSpPr>
            <p:cNvPr id="169" name="Rectangle 129"/>
            <p:cNvSpPr>
              <a:spLocks noChangeArrowheads="1"/>
            </p:cNvSpPr>
            <p:nvPr/>
          </p:nvSpPr>
          <p:spPr bwMode="auto">
            <a:xfrm>
              <a:off x="9867901" y="4416425"/>
              <a:ext cx="781050" cy="21113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130"/>
            <p:cNvSpPr>
              <a:spLocks noChangeArrowheads="1"/>
            </p:cNvSpPr>
            <p:nvPr/>
          </p:nvSpPr>
          <p:spPr bwMode="auto">
            <a:xfrm>
              <a:off x="9972676" y="3786188"/>
              <a:ext cx="571500" cy="63023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Rectangle 131"/>
            <p:cNvSpPr>
              <a:spLocks noChangeArrowheads="1"/>
            </p:cNvSpPr>
            <p:nvPr/>
          </p:nvSpPr>
          <p:spPr bwMode="auto">
            <a:xfrm>
              <a:off x="9972676" y="3786188"/>
              <a:ext cx="571500" cy="630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132"/>
            <p:cNvSpPr>
              <a:spLocks noChangeArrowheads="1"/>
            </p:cNvSpPr>
            <p:nvPr/>
          </p:nvSpPr>
          <p:spPr bwMode="auto">
            <a:xfrm>
              <a:off x="9867901" y="4416425"/>
              <a:ext cx="7810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Rectangle 133"/>
            <p:cNvSpPr>
              <a:spLocks noChangeArrowheads="1"/>
            </p:cNvSpPr>
            <p:nvPr/>
          </p:nvSpPr>
          <p:spPr bwMode="auto">
            <a:xfrm>
              <a:off x="9867901" y="4416425"/>
              <a:ext cx="781050" cy="211138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Rectangle 134"/>
            <p:cNvSpPr>
              <a:spLocks noChangeArrowheads="1"/>
            </p:cNvSpPr>
            <p:nvPr/>
          </p:nvSpPr>
          <p:spPr bwMode="auto">
            <a:xfrm>
              <a:off x="10063163" y="3725863"/>
              <a:ext cx="390525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135"/>
            <p:cNvSpPr>
              <a:spLocks noChangeArrowheads="1"/>
            </p:cNvSpPr>
            <p:nvPr/>
          </p:nvSpPr>
          <p:spPr bwMode="auto">
            <a:xfrm>
              <a:off x="10167938" y="4446588"/>
              <a:ext cx="180975" cy="1809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136"/>
            <p:cNvSpPr>
              <a:spLocks noChangeArrowheads="1"/>
            </p:cNvSpPr>
            <p:nvPr/>
          </p:nvSpPr>
          <p:spPr bwMode="auto">
            <a:xfrm>
              <a:off x="9867901" y="4416425"/>
              <a:ext cx="7810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Rectangle 137"/>
            <p:cNvSpPr>
              <a:spLocks noChangeArrowheads="1"/>
            </p:cNvSpPr>
            <p:nvPr/>
          </p:nvSpPr>
          <p:spPr bwMode="auto">
            <a:xfrm>
              <a:off x="10183813" y="3695700"/>
              <a:ext cx="149225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Rectangle 138"/>
            <p:cNvSpPr>
              <a:spLocks noChangeArrowheads="1"/>
            </p:cNvSpPr>
            <p:nvPr/>
          </p:nvSpPr>
          <p:spPr bwMode="auto">
            <a:xfrm>
              <a:off x="10244138" y="3665538"/>
              <a:ext cx="30163" cy="30163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Rectangle 139"/>
            <p:cNvSpPr>
              <a:spLocks noChangeArrowheads="1"/>
            </p:cNvSpPr>
            <p:nvPr/>
          </p:nvSpPr>
          <p:spPr bwMode="auto">
            <a:xfrm>
              <a:off x="9898063" y="4476750"/>
              <a:ext cx="104775" cy="120650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Rectangle 140"/>
            <p:cNvSpPr>
              <a:spLocks noChangeArrowheads="1"/>
            </p:cNvSpPr>
            <p:nvPr/>
          </p:nvSpPr>
          <p:spPr bwMode="auto">
            <a:xfrm>
              <a:off x="10033001" y="4476750"/>
              <a:ext cx="104775" cy="120650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Rectangle 141"/>
            <p:cNvSpPr>
              <a:spLocks noChangeArrowheads="1"/>
            </p:cNvSpPr>
            <p:nvPr/>
          </p:nvSpPr>
          <p:spPr bwMode="auto">
            <a:xfrm>
              <a:off x="10198101" y="4506913"/>
              <a:ext cx="120650" cy="120650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42"/>
            <p:cNvSpPr/>
            <p:nvPr/>
          </p:nvSpPr>
          <p:spPr bwMode="auto">
            <a:xfrm>
              <a:off x="10198101" y="4446588"/>
              <a:ext cx="120650" cy="60325"/>
            </a:xfrm>
            <a:custGeom>
              <a:avLst/>
              <a:gdLst>
                <a:gd name="T0" fmla="*/ 32 w 32"/>
                <a:gd name="T1" fmla="*/ 16 h 16"/>
                <a:gd name="T2" fmla="*/ 16 w 32"/>
                <a:gd name="T3" fmla="*/ 0 h 16"/>
                <a:gd name="T4" fmla="*/ 0 w 32"/>
                <a:gd name="T5" fmla="*/ 16 h 16"/>
                <a:gd name="T6" fmla="*/ 32 w 3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6">
                  <a:moveTo>
                    <a:pt x="32" y="16"/>
                  </a:moveTo>
                  <a:cubicBezTo>
                    <a:pt x="32" y="7"/>
                    <a:pt x="25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lnTo>
                    <a:pt x="32" y="16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Rectangle 143"/>
            <p:cNvSpPr>
              <a:spLocks noChangeArrowheads="1"/>
            </p:cNvSpPr>
            <p:nvPr/>
          </p:nvSpPr>
          <p:spPr bwMode="auto">
            <a:xfrm>
              <a:off x="10002838" y="381635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144"/>
            <p:cNvSpPr>
              <a:spLocks noChangeArrowheads="1"/>
            </p:cNvSpPr>
            <p:nvPr/>
          </p:nvSpPr>
          <p:spPr bwMode="auto">
            <a:xfrm>
              <a:off x="10002838" y="381635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145"/>
            <p:cNvSpPr>
              <a:spLocks noChangeArrowheads="1"/>
            </p:cNvSpPr>
            <p:nvPr/>
          </p:nvSpPr>
          <p:spPr bwMode="auto">
            <a:xfrm>
              <a:off x="10093326" y="381635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146"/>
            <p:cNvSpPr>
              <a:spLocks noChangeArrowheads="1"/>
            </p:cNvSpPr>
            <p:nvPr/>
          </p:nvSpPr>
          <p:spPr bwMode="auto">
            <a:xfrm>
              <a:off x="10093326" y="381635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147"/>
            <p:cNvSpPr>
              <a:spLocks noChangeArrowheads="1"/>
            </p:cNvSpPr>
            <p:nvPr/>
          </p:nvSpPr>
          <p:spPr bwMode="auto">
            <a:xfrm>
              <a:off x="10183813" y="381635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Rectangle 148"/>
            <p:cNvSpPr>
              <a:spLocks noChangeArrowheads="1"/>
            </p:cNvSpPr>
            <p:nvPr/>
          </p:nvSpPr>
          <p:spPr bwMode="auto">
            <a:xfrm>
              <a:off x="10183813" y="381635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149"/>
            <p:cNvSpPr>
              <a:spLocks noChangeArrowheads="1"/>
            </p:cNvSpPr>
            <p:nvPr/>
          </p:nvSpPr>
          <p:spPr bwMode="auto">
            <a:xfrm>
              <a:off x="10274301" y="3816350"/>
              <a:ext cx="58738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Rectangle 150"/>
            <p:cNvSpPr>
              <a:spLocks noChangeArrowheads="1"/>
            </p:cNvSpPr>
            <p:nvPr/>
          </p:nvSpPr>
          <p:spPr bwMode="auto">
            <a:xfrm>
              <a:off x="10274301" y="3816350"/>
              <a:ext cx="58738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Rectangle 151"/>
            <p:cNvSpPr>
              <a:spLocks noChangeArrowheads="1"/>
            </p:cNvSpPr>
            <p:nvPr/>
          </p:nvSpPr>
          <p:spPr bwMode="auto">
            <a:xfrm>
              <a:off x="10363201" y="381635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Rectangle 152"/>
            <p:cNvSpPr>
              <a:spLocks noChangeArrowheads="1"/>
            </p:cNvSpPr>
            <p:nvPr/>
          </p:nvSpPr>
          <p:spPr bwMode="auto">
            <a:xfrm>
              <a:off x="10453688" y="381635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Rectangle 153"/>
            <p:cNvSpPr>
              <a:spLocks noChangeArrowheads="1"/>
            </p:cNvSpPr>
            <p:nvPr/>
          </p:nvSpPr>
          <p:spPr bwMode="auto">
            <a:xfrm>
              <a:off x="10002838" y="3965575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Rectangle 154"/>
            <p:cNvSpPr>
              <a:spLocks noChangeArrowheads="1"/>
            </p:cNvSpPr>
            <p:nvPr/>
          </p:nvSpPr>
          <p:spPr bwMode="auto">
            <a:xfrm>
              <a:off x="10002838" y="3965575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Rectangle 155"/>
            <p:cNvSpPr>
              <a:spLocks noChangeArrowheads="1"/>
            </p:cNvSpPr>
            <p:nvPr/>
          </p:nvSpPr>
          <p:spPr bwMode="auto">
            <a:xfrm>
              <a:off x="10093326" y="3965575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Rectangle 156"/>
            <p:cNvSpPr>
              <a:spLocks noChangeArrowheads="1"/>
            </p:cNvSpPr>
            <p:nvPr/>
          </p:nvSpPr>
          <p:spPr bwMode="auto">
            <a:xfrm>
              <a:off x="10093326" y="3965575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Rectangle 157"/>
            <p:cNvSpPr>
              <a:spLocks noChangeArrowheads="1"/>
            </p:cNvSpPr>
            <p:nvPr/>
          </p:nvSpPr>
          <p:spPr bwMode="auto">
            <a:xfrm>
              <a:off x="10183813" y="3965575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Rectangle 158"/>
            <p:cNvSpPr>
              <a:spLocks noChangeArrowheads="1"/>
            </p:cNvSpPr>
            <p:nvPr/>
          </p:nvSpPr>
          <p:spPr bwMode="auto">
            <a:xfrm>
              <a:off x="10183813" y="3965575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Rectangle 159"/>
            <p:cNvSpPr>
              <a:spLocks noChangeArrowheads="1"/>
            </p:cNvSpPr>
            <p:nvPr/>
          </p:nvSpPr>
          <p:spPr bwMode="auto">
            <a:xfrm>
              <a:off x="10274301" y="3965575"/>
              <a:ext cx="58738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Rectangle 160"/>
            <p:cNvSpPr>
              <a:spLocks noChangeArrowheads="1"/>
            </p:cNvSpPr>
            <p:nvPr/>
          </p:nvSpPr>
          <p:spPr bwMode="auto">
            <a:xfrm>
              <a:off x="10274301" y="3965575"/>
              <a:ext cx="58738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Rectangle 161"/>
            <p:cNvSpPr>
              <a:spLocks noChangeArrowheads="1"/>
            </p:cNvSpPr>
            <p:nvPr/>
          </p:nvSpPr>
          <p:spPr bwMode="auto">
            <a:xfrm>
              <a:off x="10363201" y="3965575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Rectangle 162"/>
            <p:cNvSpPr>
              <a:spLocks noChangeArrowheads="1"/>
            </p:cNvSpPr>
            <p:nvPr/>
          </p:nvSpPr>
          <p:spPr bwMode="auto">
            <a:xfrm>
              <a:off x="10453688" y="3965575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163"/>
            <p:cNvSpPr>
              <a:spLocks noChangeArrowheads="1"/>
            </p:cNvSpPr>
            <p:nvPr/>
          </p:nvSpPr>
          <p:spPr bwMode="auto">
            <a:xfrm>
              <a:off x="10002838" y="4116388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Rectangle 164"/>
            <p:cNvSpPr>
              <a:spLocks noChangeArrowheads="1"/>
            </p:cNvSpPr>
            <p:nvPr/>
          </p:nvSpPr>
          <p:spPr bwMode="auto">
            <a:xfrm>
              <a:off x="10002838" y="4116388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Rectangle 165"/>
            <p:cNvSpPr>
              <a:spLocks noChangeArrowheads="1"/>
            </p:cNvSpPr>
            <p:nvPr/>
          </p:nvSpPr>
          <p:spPr bwMode="auto">
            <a:xfrm>
              <a:off x="10093326" y="4116388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Rectangle 166"/>
            <p:cNvSpPr>
              <a:spLocks noChangeArrowheads="1"/>
            </p:cNvSpPr>
            <p:nvPr/>
          </p:nvSpPr>
          <p:spPr bwMode="auto">
            <a:xfrm>
              <a:off x="10093326" y="4116388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Rectangle 167"/>
            <p:cNvSpPr>
              <a:spLocks noChangeArrowheads="1"/>
            </p:cNvSpPr>
            <p:nvPr/>
          </p:nvSpPr>
          <p:spPr bwMode="auto">
            <a:xfrm>
              <a:off x="10183813" y="4116388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Rectangle 168"/>
            <p:cNvSpPr>
              <a:spLocks noChangeArrowheads="1"/>
            </p:cNvSpPr>
            <p:nvPr/>
          </p:nvSpPr>
          <p:spPr bwMode="auto">
            <a:xfrm>
              <a:off x="10183813" y="4116388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Rectangle 169"/>
            <p:cNvSpPr>
              <a:spLocks noChangeArrowheads="1"/>
            </p:cNvSpPr>
            <p:nvPr/>
          </p:nvSpPr>
          <p:spPr bwMode="auto">
            <a:xfrm>
              <a:off x="10274301" y="4116388"/>
              <a:ext cx="58738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Rectangle 170"/>
            <p:cNvSpPr>
              <a:spLocks noChangeArrowheads="1"/>
            </p:cNvSpPr>
            <p:nvPr/>
          </p:nvSpPr>
          <p:spPr bwMode="auto">
            <a:xfrm>
              <a:off x="10363201" y="4116388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Rectangle 171"/>
            <p:cNvSpPr>
              <a:spLocks noChangeArrowheads="1"/>
            </p:cNvSpPr>
            <p:nvPr/>
          </p:nvSpPr>
          <p:spPr bwMode="auto">
            <a:xfrm>
              <a:off x="10453688" y="4116388"/>
              <a:ext cx="6032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Rectangle 172"/>
            <p:cNvSpPr>
              <a:spLocks noChangeArrowheads="1"/>
            </p:cNvSpPr>
            <p:nvPr/>
          </p:nvSpPr>
          <p:spPr bwMode="auto">
            <a:xfrm>
              <a:off x="10002838" y="426720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Rectangle 173"/>
            <p:cNvSpPr>
              <a:spLocks noChangeArrowheads="1"/>
            </p:cNvSpPr>
            <p:nvPr/>
          </p:nvSpPr>
          <p:spPr bwMode="auto">
            <a:xfrm>
              <a:off x="10002838" y="426720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Rectangle 174"/>
            <p:cNvSpPr>
              <a:spLocks noChangeArrowheads="1"/>
            </p:cNvSpPr>
            <p:nvPr/>
          </p:nvSpPr>
          <p:spPr bwMode="auto">
            <a:xfrm>
              <a:off x="10093326" y="426720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Rectangle 175"/>
            <p:cNvSpPr>
              <a:spLocks noChangeArrowheads="1"/>
            </p:cNvSpPr>
            <p:nvPr/>
          </p:nvSpPr>
          <p:spPr bwMode="auto">
            <a:xfrm>
              <a:off x="10093326" y="426720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Rectangle 176"/>
            <p:cNvSpPr>
              <a:spLocks noChangeArrowheads="1"/>
            </p:cNvSpPr>
            <p:nvPr/>
          </p:nvSpPr>
          <p:spPr bwMode="auto">
            <a:xfrm>
              <a:off x="10183813" y="426720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Rectangle 177"/>
            <p:cNvSpPr>
              <a:spLocks noChangeArrowheads="1"/>
            </p:cNvSpPr>
            <p:nvPr/>
          </p:nvSpPr>
          <p:spPr bwMode="auto">
            <a:xfrm>
              <a:off x="10183813" y="426720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Rectangle 178"/>
            <p:cNvSpPr>
              <a:spLocks noChangeArrowheads="1"/>
            </p:cNvSpPr>
            <p:nvPr/>
          </p:nvSpPr>
          <p:spPr bwMode="auto">
            <a:xfrm>
              <a:off x="10274301" y="4267200"/>
              <a:ext cx="58738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Rectangle 179"/>
            <p:cNvSpPr>
              <a:spLocks noChangeArrowheads="1"/>
            </p:cNvSpPr>
            <p:nvPr/>
          </p:nvSpPr>
          <p:spPr bwMode="auto">
            <a:xfrm>
              <a:off x="10363201" y="426720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Rectangle 180"/>
            <p:cNvSpPr>
              <a:spLocks noChangeArrowheads="1"/>
            </p:cNvSpPr>
            <p:nvPr/>
          </p:nvSpPr>
          <p:spPr bwMode="auto">
            <a:xfrm>
              <a:off x="10453688" y="4267200"/>
              <a:ext cx="60325" cy="1190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181"/>
            <p:cNvSpPr>
              <a:spLocks noEditPoints="1"/>
            </p:cNvSpPr>
            <p:nvPr/>
          </p:nvSpPr>
          <p:spPr bwMode="auto">
            <a:xfrm>
              <a:off x="9972676" y="3786188"/>
              <a:ext cx="376238" cy="630238"/>
            </a:xfrm>
            <a:custGeom>
              <a:avLst/>
              <a:gdLst>
                <a:gd name="T0" fmla="*/ 19 w 237"/>
                <a:gd name="T1" fmla="*/ 303 h 397"/>
                <a:gd name="T2" fmla="*/ 57 w 237"/>
                <a:gd name="T3" fmla="*/ 378 h 397"/>
                <a:gd name="T4" fmla="*/ 76 w 237"/>
                <a:gd name="T5" fmla="*/ 378 h 397"/>
                <a:gd name="T6" fmla="*/ 114 w 237"/>
                <a:gd name="T7" fmla="*/ 303 h 397"/>
                <a:gd name="T8" fmla="*/ 76 w 237"/>
                <a:gd name="T9" fmla="*/ 378 h 397"/>
                <a:gd name="T10" fmla="*/ 19 w 237"/>
                <a:gd name="T11" fmla="*/ 208 h 397"/>
                <a:gd name="T12" fmla="*/ 57 w 237"/>
                <a:gd name="T13" fmla="*/ 284 h 397"/>
                <a:gd name="T14" fmla="*/ 76 w 237"/>
                <a:gd name="T15" fmla="*/ 284 h 397"/>
                <a:gd name="T16" fmla="*/ 114 w 237"/>
                <a:gd name="T17" fmla="*/ 208 h 397"/>
                <a:gd name="T18" fmla="*/ 76 w 237"/>
                <a:gd name="T19" fmla="*/ 284 h 397"/>
                <a:gd name="T20" fmla="*/ 19 w 237"/>
                <a:gd name="T21" fmla="*/ 113 h 397"/>
                <a:gd name="T22" fmla="*/ 57 w 237"/>
                <a:gd name="T23" fmla="*/ 189 h 397"/>
                <a:gd name="T24" fmla="*/ 76 w 237"/>
                <a:gd name="T25" fmla="*/ 189 h 397"/>
                <a:gd name="T26" fmla="*/ 114 w 237"/>
                <a:gd name="T27" fmla="*/ 113 h 397"/>
                <a:gd name="T28" fmla="*/ 76 w 237"/>
                <a:gd name="T29" fmla="*/ 189 h 397"/>
                <a:gd name="T30" fmla="*/ 133 w 237"/>
                <a:gd name="T31" fmla="*/ 113 h 397"/>
                <a:gd name="T32" fmla="*/ 171 w 237"/>
                <a:gd name="T33" fmla="*/ 189 h 397"/>
                <a:gd name="T34" fmla="*/ 19 w 237"/>
                <a:gd name="T35" fmla="*/ 94 h 397"/>
                <a:gd name="T36" fmla="*/ 57 w 237"/>
                <a:gd name="T37" fmla="*/ 19 h 397"/>
                <a:gd name="T38" fmla="*/ 19 w 237"/>
                <a:gd name="T39" fmla="*/ 94 h 397"/>
                <a:gd name="T40" fmla="*/ 76 w 237"/>
                <a:gd name="T41" fmla="*/ 19 h 397"/>
                <a:gd name="T42" fmla="*/ 114 w 237"/>
                <a:gd name="T43" fmla="*/ 94 h 397"/>
                <a:gd name="T44" fmla="*/ 133 w 237"/>
                <a:gd name="T45" fmla="*/ 94 h 397"/>
                <a:gd name="T46" fmla="*/ 171 w 237"/>
                <a:gd name="T47" fmla="*/ 19 h 397"/>
                <a:gd name="T48" fmla="*/ 133 w 237"/>
                <a:gd name="T49" fmla="*/ 94 h 397"/>
                <a:gd name="T50" fmla="*/ 0 w 237"/>
                <a:gd name="T51" fmla="*/ 0 h 397"/>
                <a:gd name="T52" fmla="*/ 123 w 237"/>
                <a:gd name="T53" fmla="*/ 397 h 397"/>
                <a:gd name="T54" fmla="*/ 133 w 237"/>
                <a:gd name="T55" fmla="*/ 303 h 397"/>
                <a:gd name="T56" fmla="*/ 156 w 237"/>
                <a:gd name="T57" fmla="*/ 284 h 397"/>
                <a:gd name="T58" fmla="*/ 133 w 237"/>
                <a:gd name="T59" fmla="*/ 208 h 397"/>
                <a:gd name="T60" fmla="*/ 171 w 237"/>
                <a:gd name="T61" fmla="*/ 232 h 397"/>
                <a:gd name="T62" fmla="*/ 190 w 237"/>
                <a:gd name="T63" fmla="*/ 113 h 397"/>
                <a:gd name="T64" fmla="*/ 211 w 237"/>
                <a:gd name="T65" fmla="*/ 94 h 397"/>
                <a:gd name="T66" fmla="*/ 190 w 237"/>
                <a:gd name="T67" fmla="*/ 19 h 397"/>
                <a:gd name="T68" fmla="*/ 227 w 237"/>
                <a:gd name="T69" fmla="*/ 33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7" h="397">
                  <a:moveTo>
                    <a:pt x="19" y="378"/>
                  </a:moveTo>
                  <a:lnTo>
                    <a:pt x="19" y="303"/>
                  </a:lnTo>
                  <a:lnTo>
                    <a:pt x="57" y="303"/>
                  </a:lnTo>
                  <a:lnTo>
                    <a:pt x="57" y="378"/>
                  </a:lnTo>
                  <a:lnTo>
                    <a:pt x="19" y="378"/>
                  </a:lnTo>
                  <a:close/>
                  <a:moveTo>
                    <a:pt x="76" y="378"/>
                  </a:moveTo>
                  <a:lnTo>
                    <a:pt x="76" y="303"/>
                  </a:lnTo>
                  <a:lnTo>
                    <a:pt x="114" y="303"/>
                  </a:lnTo>
                  <a:lnTo>
                    <a:pt x="114" y="378"/>
                  </a:lnTo>
                  <a:lnTo>
                    <a:pt x="76" y="378"/>
                  </a:lnTo>
                  <a:close/>
                  <a:moveTo>
                    <a:pt x="19" y="284"/>
                  </a:moveTo>
                  <a:lnTo>
                    <a:pt x="19" y="208"/>
                  </a:lnTo>
                  <a:lnTo>
                    <a:pt x="57" y="208"/>
                  </a:lnTo>
                  <a:lnTo>
                    <a:pt x="57" y="284"/>
                  </a:lnTo>
                  <a:lnTo>
                    <a:pt x="19" y="284"/>
                  </a:lnTo>
                  <a:close/>
                  <a:moveTo>
                    <a:pt x="76" y="284"/>
                  </a:moveTo>
                  <a:lnTo>
                    <a:pt x="76" y="208"/>
                  </a:lnTo>
                  <a:lnTo>
                    <a:pt x="114" y="208"/>
                  </a:lnTo>
                  <a:lnTo>
                    <a:pt x="114" y="284"/>
                  </a:lnTo>
                  <a:lnTo>
                    <a:pt x="76" y="284"/>
                  </a:lnTo>
                  <a:close/>
                  <a:moveTo>
                    <a:pt x="19" y="189"/>
                  </a:moveTo>
                  <a:lnTo>
                    <a:pt x="19" y="113"/>
                  </a:lnTo>
                  <a:lnTo>
                    <a:pt x="57" y="113"/>
                  </a:lnTo>
                  <a:lnTo>
                    <a:pt x="57" y="189"/>
                  </a:lnTo>
                  <a:lnTo>
                    <a:pt x="19" y="189"/>
                  </a:lnTo>
                  <a:close/>
                  <a:moveTo>
                    <a:pt x="76" y="189"/>
                  </a:moveTo>
                  <a:lnTo>
                    <a:pt x="76" y="113"/>
                  </a:lnTo>
                  <a:lnTo>
                    <a:pt x="114" y="113"/>
                  </a:lnTo>
                  <a:lnTo>
                    <a:pt x="114" y="189"/>
                  </a:lnTo>
                  <a:lnTo>
                    <a:pt x="76" y="189"/>
                  </a:lnTo>
                  <a:close/>
                  <a:moveTo>
                    <a:pt x="133" y="189"/>
                  </a:moveTo>
                  <a:lnTo>
                    <a:pt x="133" y="113"/>
                  </a:lnTo>
                  <a:lnTo>
                    <a:pt x="171" y="113"/>
                  </a:lnTo>
                  <a:lnTo>
                    <a:pt x="171" y="189"/>
                  </a:lnTo>
                  <a:lnTo>
                    <a:pt x="133" y="189"/>
                  </a:lnTo>
                  <a:close/>
                  <a:moveTo>
                    <a:pt x="19" y="94"/>
                  </a:moveTo>
                  <a:lnTo>
                    <a:pt x="19" y="19"/>
                  </a:lnTo>
                  <a:lnTo>
                    <a:pt x="57" y="19"/>
                  </a:lnTo>
                  <a:lnTo>
                    <a:pt x="57" y="94"/>
                  </a:lnTo>
                  <a:lnTo>
                    <a:pt x="19" y="94"/>
                  </a:lnTo>
                  <a:close/>
                  <a:moveTo>
                    <a:pt x="76" y="94"/>
                  </a:moveTo>
                  <a:lnTo>
                    <a:pt x="76" y="19"/>
                  </a:lnTo>
                  <a:lnTo>
                    <a:pt x="114" y="19"/>
                  </a:lnTo>
                  <a:lnTo>
                    <a:pt x="114" y="94"/>
                  </a:lnTo>
                  <a:lnTo>
                    <a:pt x="76" y="94"/>
                  </a:lnTo>
                  <a:close/>
                  <a:moveTo>
                    <a:pt x="133" y="94"/>
                  </a:moveTo>
                  <a:lnTo>
                    <a:pt x="133" y="19"/>
                  </a:lnTo>
                  <a:lnTo>
                    <a:pt x="171" y="19"/>
                  </a:lnTo>
                  <a:lnTo>
                    <a:pt x="171" y="94"/>
                  </a:lnTo>
                  <a:lnTo>
                    <a:pt x="133" y="94"/>
                  </a:lnTo>
                  <a:close/>
                  <a:moveTo>
                    <a:pt x="237" y="0"/>
                  </a:moveTo>
                  <a:lnTo>
                    <a:pt x="0" y="0"/>
                  </a:lnTo>
                  <a:lnTo>
                    <a:pt x="0" y="397"/>
                  </a:lnTo>
                  <a:lnTo>
                    <a:pt x="123" y="397"/>
                  </a:lnTo>
                  <a:lnTo>
                    <a:pt x="133" y="364"/>
                  </a:lnTo>
                  <a:lnTo>
                    <a:pt x="133" y="303"/>
                  </a:lnTo>
                  <a:lnTo>
                    <a:pt x="149" y="303"/>
                  </a:lnTo>
                  <a:lnTo>
                    <a:pt x="156" y="284"/>
                  </a:lnTo>
                  <a:lnTo>
                    <a:pt x="133" y="284"/>
                  </a:lnTo>
                  <a:lnTo>
                    <a:pt x="133" y="208"/>
                  </a:lnTo>
                  <a:lnTo>
                    <a:pt x="171" y="208"/>
                  </a:lnTo>
                  <a:lnTo>
                    <a:pt x="171" y="232"/>
                  </a:lnTo>
                  <a:lnTo>
                    <a:pt x="190" y="165"/>
                  </a:lnTo>
                  <a:lnTo>
                    <a:pt x="190" y="113"/>
                  </a:lnTo>
                  <a:lnTo>
                    <a:pt x="204" y="113"/>
                  </a:lnTo>
                  <a:lnTo>
                    <a:pt x="211" y="94"/>
                  </a:lnTo>
                  <a:lnTo>
                    <a:pt x="190" y="94"/>
                  </a:lnTo>
                  <a:lnTo>
                    <a:pt x="190" y="19"/>
                  </a:lnTo>
                  <a:lnTo>
                    <a:pt x="227" y="19"/>
                  </a:lnTo>
                  <a:lnTo>
                    <a:pt x="227" y="33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546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182"/>
            <p:cNvSpPr>
              <a:spLocks noEditPoints="1"/>
            </p:cNvSpPr>
            <p:nvPr/>
          </p:nvSpPr>
          <p:spPr bwMode="auto">
            <a:xfrm>
              <a:off x="9972676" y="3786188"/>
              <a:ext cx="376238" cy="630238"/>
            </a:xfrm>
            <a:custGeom>
              <a:avLst/>
              <a:gdLst>
                <a:gd name="T0" fmla="*/ 19 w 237"/>
                <a:gd name="T1" fmla="*/ 303 h 397"/>
                <a:gd name="T2" fmla="*/ 57 w 237"/>
                <a:gd name="T3" fmla="*/ 378 h 397"/>
                <a:gd name="T4" fmla="*/ 76 w 237"/>
                <a:gd name="T5" fmla="*/ 378 h 397"/>
                <a:gd name="T6" fmla="*/ 114 w 237"/>
                <a:gd name="T7" fmla="*/ 303 h 397"/>
                <a:gd name="T8" fmla="*/ 76 w 237"/>
                <a:gd name="T9" fmla="*/ 378 h 397"/>
                <a:gd name="T10" fmla="*/ 19 w 237"/>
                <a:gd name="T11" fmla="*/ 208 h 397"/>
                <a:gd name="T12" fmla="*/ 57 w 237"/>
                <a:gd name="T13" fmla="*/ 284 h 397"/>
                <a:gd name="T14" fmla="*/ 76 w 237"/>
                <a:gd name="T15" fmla="*/ 284 h 397"/>
                <a:gd name="T16" fmla="*/ 114 w 237"/>
                <a:gd name="T17" fmla="*/ 208 h 397"/>
                <a:gd name="T18" fmla="*/ 76 w 237"/>
                <a:gd name="T19" fmla="*/ 284 h 397"/>
                <a:gd name="T20" fmla="*/ 19 w 237"/>
                <a:gd name="T21" fmla="*/ 113 h 397"/>
                <a:gd name="T22" fmla="*/ 57 w 237"/>
                <a:gd name="T23" fmla="*/ 189 h 397"/>
                <a:gd name="T24" fmla="*/ 76 w 237"/>
                <a:gd name="T25" fmla="*/ 189 h 397"/>
                <a:gd name="T26" fmla="*/ 114 w 237"/>
                <a:gd name="T27" fmla="*/ 113 h 397"/>
                <a:gd name="T28" fmla="*/ 76 w 237"/>
                <a:gd name="T29" fmla="*/ 189 h 397"/>
                <a:gd name="T30" fmla="*/ 133 w 237"/>
                <a:gd name="T31" fmla="*/ 113 h 397"/>
                <a:gd name="T32" fmla="*/ 171 w 237"/>
                <a:gd name="T33" fmla="*/ 189 h 397"/>
                <a:gd name="T34" fmla="*/ 19 w 237"/>
                <a:gd name="T35" fmla="*/ 94 h 397"/>
                <a:gd name="T36" fmla="*/ 57 w 237"/>
                <a:gd name="T37" fmla="*/ 19 h 397"/>
                <a:gd name="T38" fmla="*/ 19 w 237"/>
                <a:gd name="T39" fmla="*/ 94 h 397"/>
                <a:gd name="T40" fmla="*/ 76 w 237"/>
                <a:gd name="T41" fmla="*/ 19 h 397"/>
                <a:gd name="T42" fmla="*/ 114 w 237"/>
                <a:gd name="T43" fmla="*/ 94 h 397"/>
                <a:gd name="T44" fmla="*/ 133 w 237"/>
                <a:gd name="T45" fmla="*/ 94 h 397"/>
                <a:gd name="T46" fmla="*/ 171 w 237"/>
                <a:gd name="T47" fmla="*/ 19 h 397"/>
                <a:gd name="T48" fmla="*/ 133 w 237"/>
                <a:gd name="T49" fmla="*/ 94 h 397"/>
                <a:gd name="T50" fmla="*/ 0 w 237"/>
                <a:gd name="T51" fmla="*/ 0 h 397"/>
                <a:gd name="T52" fmla="*/ 123 w 237"/>
                <a:gd name="T53" fmla="*/ 397 h 397"/>
                <a:gd name="T54" fmla="*/ 133 w 237"/>
                <a:gd name="T55" fmla="*/ 303 h 397"/>
                <a:gd name="T56" fmla="*/ 156 w 237"/>
                <a:gd name="T57" fmla="*/ 284 h 397"/>
                <a:gd name="T58" fmla="*/ 133 w 237"/>
                <a:gd name="T59" fmla="*/ 208 h 397"/>
                <a:gd name="T60" fmla="*/ 171 w 237"/>
                <a:gd name="T61" fmla="*/ 232 h 397"/>
                <a:gd name="T62" fmla="*/ 190 w 237"/>
                <a:gd name="T63" fmla="*/ 113 h 397"/>
                <a:gd name="T64" fmla="*/ 211 w 237"/>
                <a:gd name="T65" fmla="*/ 94 h 397"/>
                <a:gd name="T66" fmla="*/ 190 w 237"/>
                <a:gd name="T67" fmla="*/ 19 h 397"/>
                <a:gd name="T68" fmla="*/ 227 w 237"/>
                <a:gd name="T69" fmla="*/ 33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7" h="397">
                  <a:moveTo>
                    <a:pt x="19" y="378"/>
                  </a:moveTo>
                  <a:lnTo>
                    <a:pt x="19" y="303"/>
                  </a:lnTo>
                  <a:lnTo>
                    <a:pt x="57" y="303"/>
                  </a:lnTo>
                  <a:lnTo>
                    <a:pt x="57" y="378"/>
                  </a:lnTo>
                  <a:lnTo>
                    <a:pt x="19" y="378"/>
                  </a:lnTo>
                  <a:moveTo>
                    <a:pt x="76" y="378"/>
                  </a:moveTo>
                  <a:lnTo>
                    <a:pt x="76" y="303"/>
                  </a:lnTo>
                  <a:lnTo>
                    <a:pt x="114" y="303"/>
                  </a:lnTo>
                  <a:lnTo>
                    <a:pt x="114" y="378"/>
                  </a:lnTo>
                  <a:lnTo>
                    <a:pt x="76" y="378"/>
                  </a:lnTo>
                  <a:moveTo>
                    <a:pt x="19" y="284"/>
                  </a:moveTo>
                  <a:lnTo>
                    <a:pt x="19" y="208"/>
                  </a:lnTo>
                  <a:lnTo>
                    <a:pt x="57" y="208"/>
                  </a:lnTo>
                  <a:lnTo>
                    <a:pt x="57" y="284"/>
                  </a:lnTo>
                  <a:lnTo>
                    <a:pt x="19" y="284"/>
                  </a:lnTo>
                  <a:moveTo>
                    <a:pt x="76" y="284"/>
                  </a:moveTo>
                  <a:lnTo>
                    <a:pt x="76" y="208"/>
                  </a:lnTo>
                  <a:lnTo>
                    <a:pt x="114" y="208"/>
                  </a:lnTo>
                  <a:lnTo>
                    <a:pt x="114" y="284"/>
                  </a:lnTo>
                  <a:lnTo>
                    <a:pt x="76" y="284"/>
                  </a:lnTo>
                  <a:moveTo>
                    <a:pt x="19" y="189"/>
                  </a:moveTo>
                  <a:lnTo>
                    <a:pt x="19" y="113"/>
                  </a:lnTo>
                  <a:lnTo>
                    <a:pt x="57" y="113"/>
                  </a:lnTo>
                  <a:lnTo>
                    <a:pt x="57" y="189"/>
                  </a:lnTo>
                  <a:lnTo>
                    <a:pt x="19" y="189"/>
                  </a:lnTo>
                  <a:moveTo>
                    <a:pt x="76" y="189"/>
                  </a:moveTo>
                  <a:lnTo>
                    <a:pt x="76" y="113"/>
                  </a:lnTo>
                  <a:lnTo>
                    <a:pt x="114" y="113"/>
                  </a:lnTo>
                  <a:lnTo>
                    <a:pt x="114" y="189"/>
                  </a:lnTo>
                  <a:lnTo>
                    <a:pt x="76" y="189"/>
                  </a:lnTo>
                  <a:moveTo>
                    <a:pt x="133" y="189"/>
                  </a:moveTo>
                  <a:lnTo>
                    <a:pt x="133" y="113"/>
                  </a:lnTo>
                  <a:lnTo>
                    <a:pt x="171" y="113"/>
                  </a:lnTo>
                  <a:lnTo>
                    <a:pt x="171" y="189"/>
                  </a:lnTo>
                  <a:lnTo>
                    <a:pt x="133" y="189"/>
                  </a:lnTo>
                  <a:moveTo>
                    <a:pt x="19" y="94"/>
                  </a:moveTo>
                  <a:lnTo>
                    <a:pt x="19" y="19"/>
                  </a:lnTo>
                  <a:lnTo>
                    <a:pt x="57" y="19"/>
                  </a:lnTo>
                  <a:lnTo>
                    <a:pt x="57" y="94"/>
                  </a:lnTo>
                  <a:lnTo>
                    <a:pt x="19" y="94"/>
                  </a:lnTo>
                  <a:moveTo>
                    <a:pt x="76" y="94"/>
                  </a:moveTo>
                  <a:lnTo>
                    <a:pt x="76" y="19"/>
                  </a:lnTo>
                  <a:lnTo>
                    <a:pt x="114" y="19"/>
                  </a:lnTo>
                  <a:lnTo>
                    <a:pt x="114" y="94"/>
                  </a:lnTo>
                  <a:lnTo>
                    <a:pt x="76" y="94"/>
                  </a:lnTo>
                  <a:moveTo>
                    <a:pt x="133" y="94"/>
                  </a:moveTo>
                  <a:lnTo>
                    <a:pt x="133" y="19"/>
                  </a:lnTo>
                  <a:lnTo>
                    <a:pt x="171" y="19"/>
                  </a:lnTo>
                  <a:lnTo>
                    <a:pt x="171" y="94"/>
                  </a:lnTo>
                  <a:lnTo>
                    <a:pt x="133" y="94"/>
                  </a:lnTo>
                  <a:moveTo>
                    <a:pt x="237" y="0"/>
                  </a:moveTo>
                  <a:lnTo>
                    <a:pt x="0" y="0"/>
                  </a:lnTo>
                  <a:lnTo>
                    <a:pt x="0" y="397"/>
                  </a:lnTo>
                  <a:lnTo>
                    <a:pt x="123" y="397"/>
                  </a:lnTo>
                  <a:lnTo>
                    <a:pt x="133" y="364"/>
                  </a:lnTo>
                  <a:lnTo>
                    <a:pt x="133" y="303"/>
                  </a:lnTo>
                  <a:lnTo>
                    <a:pt x="149" y="303"/>
                  </a:lnTo>
                  <a:lnTo>
                    <a:pt x="156" y="284"/>
                  </a:lnTo>
                  <a:lnTo>
                    <a:pt x="133" y="284"/>
                  </a:lnTo>
                  <a:lnTo>
                    <a:pt x="133" y="208"/>
                  </a:lnTo>
                  <a:lnTo>
                    <a:pt x="171" y="208"/>
                  </a:lnTo>
                  <a:lnTo>
                    <a:pt x="171" y="232"/>
                  </a:lnTo>
                  <a:lnTo>
                    <a:pt x="190" y="165"/>
                  </a:lnTo>
                  <a:lnTo>
                    <a:pt x="190" y="113"/>
                  </a:lnTo>
                  <a:lnTo>
                    <a:pt x="204" y="113"/>
                  </a:lnTo>
                  <a:lnTo>
                    <a:pt x="211" y="94"/>
                  </a:lnTo>
                  <a:lnTo>
                    <a:pt x="190" y="94"/>
                  </a:lnTo>
                  <a:lnTo>
                    <a:pt x="190" y="19"/>
                  </a:lnTo>
                  <a:lnTo>
                    <a:pt x="227" y="19"/>
                  </a:lnTo>
                  <a:lnTo>
                    <a:pt x="227" y="33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Rectangle 183"/>
            <p:cNvSpPr>
              <a:spLocks noChangeArrowheads="1"/>
            </p:cNvSpPr>
            <p:nvPr/>
          </p:nvSpPr>
          <p:spPr bwMode="auto">
            <a:xfrm>
              <a:off x="10002838" y="3816350"/>
              <a:ext cx="60325" cy="119063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Rectangle 184"/>
            <p:cNvSpPr>
              <a:spLocks noChangeArrowheads="1"/>
            </p:cNvSpPr>
            <p:nvPr/>
          </p:nvSpPr>
          <p:spPr bwMode="auto">
            <a:xfrm>
              <a:off x="10002838" y="381635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Rectangle 185"/>
            <p:cNvSpPr>
              <a:spLocks noChangeArrowheads="1"/>
            </p:cNvSpPr>
            <p:nvPr/>
          </p:nvSpPr>
          <p:spPr bwMode="auto">
            <a:xfrm>
              <a:off x="10093326" y="3816350"/>
              <a:ext cx="60325" cy="119063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Rectangle 186"/>
            <p:cNvSpPr>
              <a:spLocks noChangeArrowheads="1"/>
            </p:cNvSpPr>
            <p:nvPr/>
          </p:nvSpPr>
          <p:spPr bwMode="auto">
            <a:xfrm>
              <a:off x="10093326" y="381635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Rectangle 187"/>
            <p:cNvSpPr>
              <a:spLocks noChangeArrowheads="1"/>
            </p:cNvSpPr>
            <p:nvPr/>
          </p:nvSpPr>
          <p:spPr bwMode="auto">
            <a:xfrm>
              <a:off x="10183813" y="3816350"/>
              <a:ext cx="60325" cy="119063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Rectangle 188"/>
            <p:cNvSpPr>
              <a:spLocks noChangeArrowheads="1"/>
            </p:cNvSpPr>
            <p:nvPr/>
          </p:nvSpPr>
          <p:spPr bwMode="auto">
            <a:xfrm>
              <a:off x="10183813" y="381635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89"/>
            <p:cNvSpPr/>
            <p:nvPr/>
          </p:nvSpPr>
          <p:spPr bwMode="auto">
            <a:xfrm>
              <a:off x="10274301" y="3816350"/>
              <a:ext cx="58738" cy="119063"/>
            </a:xfrm>
            <a:custGeom>
              <a:avLst/>
              <a:gdLst>
                <a:gd name="T0" fmla="*/ 37 w 37"/>
                <a:gd name="T1" fmla="*/ 0 h 75"/>
                <a:gd name="T2" fmla="*/ 0 w 37"/>
                <a:gd name="T3" fmla="*/ 0 h 75"/>
                <a:gd name="T4" fmla="*/ 0 w 37"/>
                <a:gd name="T5" fmla="*/ 75 h 75"/>
                <a:gd name="T6" fmla="*/ 21 w 37"/>
                <a:gd name="T7" fmla="*/ 75 h 75"/>
                <a:gd name="T8" fmla="*/ 37 w 37"/>
                <a:gd name="T9" fmla="*/ 14 h 75"/>
                <a:gd name="T10" fmla="*/ 37 w 37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75">
                  <a:moveTo>
                    <a:pt x="37" y="0"/>
                  </a:moveTo>
                  <a:lnTo>
                    <a:pt x="0" y="0"/>
                  </a:lnTo>
                  <a:lnTo>
                    <a:pt x="0" y="75"/>
                  </a:lnTo>
                  <a:lnTo>
                    <a:pt x="21" y="75"/>
                  </a:lnTo>
                  <a:lnTo>
                    <a:pt x="37" y="1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90"/>
            <p:cNvSpPr/>
            <p:nvPr/>
          </p:nvSpPr>
          <p:spPr bwMode="auto">
            <a:xfrm>
              <a:off x="10274301" y="3816350"/>
              <a:ext cx="58738" cy="119063"/>
            </a:xfrm>
            <a:custGeom>
              <a:avLst/>
              <a:gdLst>
                <a:gd name="T0" fmla="*/ 37 w 37"/>
                <a:gd name="T1" fmla="*/ 0 h 75"/>
                <a:gd name="T2" fmla="*/ 0 w 37"/>
                <a:gd name="T3" fmla="*/ 0 h 75"/>
                <a:gd name="T4" fmla="*/ 0 w 37"/>
                <a:gd name="T5" fmla="*/ 75 h 75"/>
                <a:gd name="T6" fmla="*/ 21 w 37"/>
                <a:gd name="T7" fmla="*/ 75 h 75"/>
                <a:gd name="T8" fmla="*/ 37 w 37"/>
                <a:gd name="T9" fmla="*/ 14 h 75"/>
                <a:gd name="T10" fmla="*/ 37 w 37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75">
                  <a:moveTo>
                    <a:pt x="37" y="0"/>
                  </a:moveTo>
                  <a:lnTo>
                    <a:pt x="0" y="0"/>
                  </a:lnTo>
                  <a:lnTo>
                    <a:pt x="0" y="75"/>
                  </a:lnTo>
                  <a:lnTo>
                    <a:pt x="21" y="75"/>
                  </a:lnTo>
                  <a:lnTo>
                    <a:pt x="37" y="14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Rectangle 191"/>
            <p:cNvSpPr>
              <a:spLocks noChangeArrowheads="1"/>
            </p:cNvSpPr>
            <p:nvPr/>
          </p:nvSpPr>
          <p:spPr bwMode="auto">
            <a:xfrm>
              <a:off x="10002838" y="3965575"/>
              <a:ext cx="60325" cy="120650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Rectangle 192"/>
            <p:cNvSpPr>
              <a:spLocks noChangeArrowheads="1"/>
            </p:cNvSpPr>
            <p:nvPr/>
          </p:nvSpPr>
          <p:spPr bwMode="auto">
            <a:xfrm>
              <a:off x="10002838" y="3965575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Rectangle 193"/>
            <p:cNvSpPr>
              <a:spLocks noChangeArrowheads="1"/>
            </p:cNvSpPr>
            <p:nvPr/>
          </p:nvSpPr>
          <p:spPr bwMode="auto">
            <a:xfrm>
              <a:off x="10093326" y="3965575"/>
              <a:ext cx="60325" cy="120650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Rectangle 194"/>
            <p:cNvSpPr>
              <a:spLocks noChangeArrowheads="1"/>
            </p:cNvSpPr>
            <p:nvPr/>
          </p:nvSpPr>
          <p:spPr bwMode="auto">
            <a:xfrm>
              <a:off x="10093326" y="3965575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195"/>
            <p:cNvSpPr>
              <a:spLocks noChangeArrowheads="1"/>
            </p:cNvSpPr>
            <p:nvPr/>
          </p:nvSpPr>
          <p:spPr bwMode="auto">
            <a:xfrm>
              <a:off x="10183813" y="3965575"/>
              <a:ext cx="60325" cy="120650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Rectangle 196"/>
            <p:cNvSpPr>
              <a:spLocks noChangeArrowheads="1"/>
            </p:cNvSpPr>
            <p:nvPr/>
          </p:nvSpPr>
          <p:spPr bwMode="auto">
            <a:xfrm>
              <a:off x="10183813" y="3965575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97"/>
            <p:cNvSpPr/>
            <p:nvPr/>
          </p:nvSpPr>
          <p:spPr bwMode="auto">
            <a:xfrm>
              <a:off x="10274301" y="3965575"/>
              <a:ext cx="22225" cy="82550"/>
            </a:xfrm>
            <a:custGeom>
              <a:avLst/>
              <a:gdLst>
                <a:gd name="T0" fmla="*/ 14 w 14"/>
                <a:gd name="T1" fmla="*/ 0 h 52"/>
                <a:gd name="T2" fmla="*/ 0 w 14"/>
                <a:gd name="T3" fmla="*/ 0 h 52"/>
                <a:gd name="T4" fmla="*/ 0 w 14"/>
                <a:gd name="T5" fmla="*/ 52 h 52"/>
                <a:gd name="T6" fmla="*/ 14 w 14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lnTo>
                    <a:pt x="0" y="0"/>
                  </a:lnTo>
                  <a:lnTo>
                    <a:pt x="0" y="5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198"/>
            <p:cNvSpPr/>
            <p:nvPr/>
          </p:nvSpPr>
          <p:spPr bwMode="auto">
            <a:xfrm>
              <a:off x="10274301" y="3965575"/>
              <a:ext cx="22225" cy="82550"/>
            </a:xfrm>
            <a:custGeom>
              <a:avLst/>
              <a:gdLst>
                <a:gd name="T0" fmla="*/ 14 w 14"/>
                <a:gd name="T1" fmla="*/ 0 h 52"/>
                <a:gd name="T2" fmla="*/ 0 w 14"/>
                <a:gd name="T3" fmla="*/ 0 h 52"/>
                <a:gd name="T4" fmla="*/ 0 w 14"/>
                <a:gd name="T5" fmla="*/ 52 h 52"/>
                <a:gd name="T6" fmla="*/ 14 w 14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2">
                  <a:moveTo>
                    <a:pt x="14" y="0"/>
                  </a:moveTo>
                  <a:lnTo>
                    <a:pt x="0" y="0"/>
                  </a:lnTo>
                  <a:lnTo>
                    <a:pt x="0" y="52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Rectangle 199"/>
            <p:cNvSpPr>
              <a:spLocks noChangeArrowheads="1"/>
            </p:cNvSpPr>
            <p:nvPr/>
          </p:nvSpPr>
          <p:spPr bwMode="auto">
            <a:xfrm>
              <a:off x="10002838" y="4116388"/>
              <a:ext cx="60325" cy="120650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Rectangle 200"/>
            <p:cNvSpPr>
              <a:spLocks noChangeArrowheads="1"/>
            </p:cNvSpPr>
            <p:nvPr/>
          </p:nvSpPr>
          <p:spPr bwMode="auto">
            <a:xfrm>
              <a:off x="10002838" y="4116388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Rectangle 201"/>
            <p:cNvSpPr>
              <a:spLocks noChangeArrowheads="1"/>
            </p:cNvSpPr>
            <p:nvPr/>
          </p:nvSpPr>
          <p:spPr bwMode="auto">
            <a:xfrm>
              <a:off x="10093326" y="4116388"/>
              <a:ext cx="60325" cy="120650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Rectangle 202"/>
            <p:cNvSpPr>
              <a:spLocks noChangeArrowheads="1"/>
            </p:cNvSpPr>
            <p:nvPr/>
          </p:nvSpPr>
          <p:spPr bwMode="auto">
            <a:xfrm>
              <a:off x="10093326" y="4116388"/>
              <a:ext cx="60325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203"/>
            <p:cNvSpPr/>
            <p:nvPr/>
          </p:nvSpPr>
          <p:spPr bwMode="auto">
            <a:xfrm>
              <a:off x="10183813" y="4116388"/>
              <a:ext cx="60325" cy="120650"/>
            </a:xfrm>
            <a:custGeom>
              <a:avLst/>
              <a:gdLst>
                <a:gd name="T0" fmla="*/ 38 w 38"/>
                <a:gd name="T1" fmla="*/ 0 h 76"/>
                <a:gd name="T2" fmla="*/ 0 w 38"/>
                <a:gd name="T3" fmla="*/ 0 h 76"/>
                <a:gd name="T4" fmla="*/ 0 w 38"/>
                <a:gd name="T5" fmla="*/ 76 h 76"/>
                <a:gd name="T6" fmla="*/ 23 w 38"/>
                <a:gd name="T7" fmla="*/ 76 h 76"/>
                <a:gd name="T8" fmla="*/ 38 w 38"/>
                <a:gd name="T9" fmla="*/ 24 h 76"/>
                <a:gd name="T10" fmla="*/ 38 w 38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76">
                  <a:moveTo>
                    <a:pt x="38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23" y="76"/>
                  </a:lnTo>
                  <a:lnTo>
                    <a:pt x="38" y="2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204"/>
            <p:cNvSpPr/>
            <p:nvPr/>
          </p:nvSpPr>
          <p:spPr bwMode="auto">
            <a:xfrm>
              <a:off x="10183813" y="4116388"/>
              <a:ext cx="60325" cy="120650"/>
            </a:xfrm>
            <a:custGeom>
              <a:avLst/>
              <a:gdLst>
                <a:gd name="T0" fmla="*/ 38 w 38"/>
                <a:gd name="T1" fmla="*/ 0 h 76"/>
                <a:gd name="T2" fmla="*/ 0 w 38"/>
                <a:gd name="T3" fmla="*/ 0 h 76"/>
                <a:gd name="T4" fmla="*/ 0 w 38"/>
                <a:gd name="T5" fmla="*/ 76 h 76"/>
                <a:gd name="T6" fmla="*/ 23 w 38"/>
                <a:gd name="T7" fmla="*/ 76 h 76"/>
                <a:gd name="T8" fmla="*/ 38 w 38"/>
                <a:gd name="T9" fmla="*/ 24 h 76"/>
                <a:gd name="T10" fmla="*/ 38 w 38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76">
                  <a:moveTo>
                    <a:pt x="38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23" y="76"/>
                  </a:lnTo>
                  <a:lnTo>
                    <a:pt x="38" y="2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Rectangle 206"/>
            <p:cNvSpPr>
              <a:spLocks noChangeArrowheads="1"/>
            </p:cNvSpPr>
            <p:nvPr/>
          </p:nvSpPr>
          <p:spPr bwMode="auto">
            <a:xfrm>
              <a:off x="10002838" y="4267200"/>
              <a:ext cx="60325" cy="119063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Rectangle 207"/>
            <p:cNvSpPr>
              <a:spLocks noChangeArrowheads="1"/>
            </p:cNvSpPr>
            <p:nvPr/>
          </p:nvSpPr>
          <p:spPr bwMode="auto">
            <a:xfrm>
              <a:off x="10002838" y="426720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208"/>
            <p:cNvSpPr>
              <a:spLocks noChangeArrowheads="1"/>
            </p:cNvSpPr>
            <p:nvPr/>
          </p:nvSpPr>
          <p:spPr bwMode="auto">
            <a:xfrm>
              <a:off x="10093326" y="4267200"/>
              <a:ext cx="60325" cy="119063"/>
            </a:xfrm>
            <a:prstGeom prst="rect">
              <a:avLst/>
            </a:pr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Rectangle 209"/>
            <p:cNvSpPr>
              <a:spLocks noChangeArrowheads="1"/>
            </p:cNvSpPr>
            <p:nvPr/>
          </p:nvSpPr>
          <p:spPr bwMode="auto">
            <a:xfrm>
              <a:off x="10093326" y="4267200"/>
              <a:ext cx="60325" cy="11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10"/>
            <p:cNvSpPr/>
            <p:nvPr/>
          </p:nvSpPr>
          <p:spPr bwMode="auto">
            <a:xfrm>
              <a:off x="10183813" y="4267200"/>
              <a:ext cx="25400" cy="96838"/>
            </a:xfrm>
            <a:custGeom>
              <a:avLst/>
              <a:gdLst>
                <a:gd name="T0" fmla="*/ 16 w 16"/>
                <a:gd name="T1" fmla="*/ 0 h 61"/>
                <a:gd name="T2" fmla="*/ 0 w 16"/>
                <a:gd name="T3" fmla="*/ 0 h 61"/>
                <a:gd name="T4" fmla="*/ 0 w 16"/>
                <a:gd name="T5" fmla="*/ 61 h 61"/>
                <a:gd name="T6" fmla="*/ 16 w 16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61">
                  <a:moveTo>
                    <a:pt x="16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788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11"/>
            <p:cNvSpPr/>
            <p:nvPr/>
          </p:nvSpPr>
          <p:spPr bwMode="auto">
            <a:xfrm>
              <a:off x="10183813" y="4267200"/>
              <a:ext cx="25400" cy="96838"/>
            </a:xfrm>
            <a:custGeom>
              <a:avLst/>
              <a:gdLst>
                <a:gd name="T0" fmla="*/ 16 w 16"/>
                <a:gd name="T1" fmla="*/ 0 h 61"/>
                <a:gd name="T2" fmla="*/ 0 w 16"/>
                <a:gd name="T3" fmla="*/ 0 h 61"/>
                <a:gd name="T4" fmla="*/ 0 w 16"/>
                <a:gd name="T5" fmla="*/ 61 h 61"/>
                <a:gd name="T6" fmla="*/ 16 w 16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61">
                  <a:moveTo>
                    <a:pt x="16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Rectangle 212"/>
            <p:cNvSpPr>
              <a:spLocks noChangeArrowheads="1"/>
            </p:cNvSpPr>
            <p:nvPr/>
          </p:nvSpPr>
          <p:spPr bwMode="auto">
            <a:xfrm>
              <a:off x="9898063" y="4476750"/>
              <a:ext cx="104775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213"/>
            <p:cNvSpPr>
              <a:spLocks noChangeArrowheads="1"/>
            </p:cNvSpPr>
            <p:nvPr/>
          </p:nvSpPr>
          <p:spPr bwMode="auto">
            <a:xfrm>
              <a:off x="10033001" y="4476750"/>
              <a:ext cx="104775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214"/>
            <p:cNvSpPr>
              <a:spLocks noChangeArrowheads="1"/>
            </p:cNvSpPr>
            <p:nvPr/>
          </p:nvSpPr>
          <p:spPr bwMode="auto">
            <a:xfrm>
              <a:off x="10379076" y="4476750"/>
              <a:ext cx="104775" cy="120650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215"/>
            <p:cNvSpPr>
              <a:spLocks noChangeArrowheads="1"/>
            </p:cNvSpPr>
            <p:nvPr/>
          </p:nvSpPr>
          <p:spPr bwMode="auto">
            <a:xfrm>
              <a:off x="10514013" y="4476750"/>
              <a:ext cx="104775" cy="120650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Rectangle 216"/>
            <p:cNvSpPr>
              <a:spLocks noChangeArrowheads="1"/>
            </p:cNvSpPr>
            <p:nvPr/>
          </p:nvSpPr>
          <p:spPr bwMode="auto">
            <a:xfrm>
              <a:off x="10379076" y="4476750"/>
              <a:ext cx="104775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Rectangle 217"/>
            <p:cNvSpPr>
              <a:spLocks noChangeArrowheads="1"/>
            </p:cNvSpPr>
            <p:nvPr/>
          </p:nvSpPr>
          <p:spPr bwMode="auto">
            <a:xfrm>
              <a:off x="10514013" y="4476750"/>
              <a:ext cx="104775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8" name="组合 257"/>
          <p:cNvGrpSpPr/>
          <p:nvPr/>
        </p:nvGrpSpPr>
        <p:grpSpPr>
          <a:xfrm>
            <a:off x="6651626" y="5168900"/>
            <a:ext cx="601663" cy="962025"/>
            <a:chOff x="6651626" y="5168900"/>
            <a:chExt cx="601663" cy="962025"/>
          </a:xfrm>
        </p:grpSpPr>
        <p:sp>
          <p:nvSpPr>
            <p:cNvPr id="18" name="Rectangle 218"/>
            <p:cNvSpPr>
              <a:spLocks noChangeArrowheads="1"/>
            </p:cNvSpPr>
            <p:nvPr/>
          </p:nvSpPr>
          <p:spPr bwMode="auto">
            <a:xfrm>
              <a:off x="6651626" y="5168900"/>
              <a:ext cx="60166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Rectangle 219"/>
            <p:cNvSpPr>
              <a:spLocks noChangeArrowheads="1"/>
            </p:cNvSpPr>
            <p:nvPr/>
          </p:nvSpPr>
          <p:spPr bwMode="auto">
            <a:xfrm>
              <a:off x="6651626" y="6070600"/>
              <a:ext cx="60166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Rectangle 220"/>
            <p:cNvSpPr>
              <a:spLocks noChangeArrowheads="1"/>
            </p:cNvSpPr>
            <p:nvPr/>
          </p:nvSpPr>
          <p:spPr bwMode="auto">
            <a:xfrm>
              <a:off x="6711951" y="5229225"/>
              <a:ext cx="481013" cy="28575"/>
            </a:xfrm>
            <a:prstGeom prst="rect">
              <a:avLst/>
            </a:prstGeom>
            <a:solidFill>
              <a:srgbClr val="C0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221"/>
            <p:cNvSpPr>
              <a:spLocks noChangeArrowheads="1"/>
            </p:cNvSpPr>
            <p:nvPr/>
          </p:nvSpPr>
          <p:spPr bwMode="auto">
            <a:xfrm>
              <a:off x="6711951" y="5229225"/>
              <a:ext cx="481013" cy="28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222"/>
            <p:cNvSpPr>
              <a:spLocks noChangeArrowheads="1"/>
            </p:cNvSpPr>
            <p:nvPr/>
          </p:nvSpPr>
          <p:spPr bwMode="auto">
            <a:xfrm>
              <a:off x="6711951" y="6040438"/>
              <a:ext cx="481013" cy="301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3"/>
            <p:cNvSpPr/>
            <p:nvPr/>
          </p:nvSpPr>
          <p:spPr bwMode="auto">
            <a:xfrm>
              <a:off x="6711951" y="5257800"/>
              <a:ext cx="239713" cy="241300"/>
            </a:xfrm>
            <a:custGeom>
              <a:avLst/>
              <a:gdLst>
                <a:gd name="T0" fmla="*/ 151 w 151"/>
                <a:gd name="T1" fmla="*/ 152 h 152"/>
                <a:gd name="T2" fmla="*/ 0 w 151"/>
                <a:gd name="T3" fmla="*/ 95 h 152"/>
                <a:gd name="T4" fmla="*/ 0 w 151"/>
                <a:gd name="T5" fmla="*/ 0 h 152"/>
                <a:gd name="T6" fmla="*/ 151 w 151"/>
                <a:gd name="T7" fmla="*/ 0 h 152"/>
                <a:gd name="T8" fmla="*/ 151 w 151"/>
                <a:gd name="T9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152">
                  <a:moveTo>
                    <a:pt x="151" y="152"/>
                  </a:moveTo>
                  <a:lnTo>
                    <a:pt x="0" y="95"/>
                  </a:lnTo>
                  <a:lnTo>
                    <a:pt x="0" y="0"/>
                  </a:lnTo>
                  <a:lnTo>
                    <a:pt x="151" y="0"/>
                  </a:lnTo>
                  <a:lnTo>
                    <a:pt x="151" y="152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4"/>
            <p:cNvSpPr/>
            <p:nvPr/>
          </p:nvSpPr>
          <p:spPr bwMode="auto">
            <a:xfrm>
              <a:off x="6951663" y="5257800"/>
              <a:ext cx="241300" cy="241300"/>
            </a:xfrm>
            <a:custGeom>
              <a:avLst/>
              <a:gdLst>
                <a:gd name="T0" fmla="*/ 152 w 152"/>
                <a:gd name="T1" fmla="*/ 95 h 152"/>
                <a:gd name="T2" fmla="*/ 0 w 152"/>
                <a:gd name="T3" fmla="*/ 152 h 152"/>
                <a:gd name="T4" fmla="*/ 0 w 152"/>
                <a:gd name="T5" fmla="*/ 0 h 152"/>
                <a:gd name="T6" fmla="*/ 152 w 152"/>
                <a:gd name="T7" fmla="*/ 0 h 152"/>
                <a:gd name="T8" fmla="*/ 152 w 152"/>
                <a:gd name="T9" fmla="*/ 9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152">
                  <a:moveTo>
                    <a:pt x="152" y="95"/>
                  </a:moveTo>
                  <a:lnTo>
                    <a:pt x="0" y="152"/>
                  </a:lnTo>
                  <a:lnTo>
                    <a:pt x="0" y="0"/>
                  </a:lnTo>
                  <a:lnTo>
                    <a:pt x="152" y="0"/>
                  </a:lnTo>
                  <a:lnTo>
                    <a:pt x="152" y="95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5"/>
            <p:cNvSpPr/>
            <p:nvPr/>
          </p:nvSpPr>
          <p:spPr bwMode="auto">
            <a:xfrm>
              <a:off x="6711951" y="5408613"/>
              <a:ext cx="239713" cy="241300"/>
            </a:xfrm>
            <a:custGeom>
              <a:avLst/>
              <a:gdLst>
                <a:gd name="T0" fmla="*/ 64 w 64"/>
                <a:gd name="T1" fmla="*/ 64 h 64"/>
                <a:gd name="T2" fmla="*/ 64 w 64"/>
                <a:gd name="T3" fmla="*/ 16 h 64"/>
                <a:gd name="T4" fmla="*/ 0 w 64"/>
                <a:gd name="T5" fmla="*/ 0 h 64"/>
                <a:gd name="T6" fmla="*/ 64 w 64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64">
                  <a:moveTo>
                    <a:pt x="64" y="64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29" y="64"/>
                    <a:pt x="64" y="64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6"/>
            <p:cNvSpPr/>
            <p:nvPr/>
          </p:nvSpPr>
          <p:spPr bwMode="auto">
            <a:xfrm>
              <a:off x="6951663" y="5408613"/>
              <a:ext cx="241300" cy="241300"/>
            </a:xfrm>
            <a:custGeom>
              <a:avLst/>
              <a:gdLst>
                <a:gd name="T0" fmla="*/ 0 w 64"/>
                <a:gd name="T1" fmla="*/ 64 h 64"/>
                <a:gd name="T2" fmla="*/ 64 w 64"/>
                <a:gd name="T3" fmla="*/ 0 h 64"/>
                <a:gd name="T4" fmla="*/ 0 w 64"/>
                <a:gd name="T5" fmla="*/ 16 h 64"/>
                <a:gd name="T6" fmla="*/ 0 w 64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64">
                  <a:moveTo>
                    <a:pt x="0" y="64"/>
                  </a:moveTo>
                  <a:cubicBezTo>
                    <a:pt x="35" y="64"/>
                    <a:pt x="64" y="35"/>
                    <a:pt x="64" y="0"/>
                  </a:cubicBezTo>
                  <a:cubicBezTo>
                    <a:pt x="0" y="16"/>
                    <a:pt x="0" y="16"/>
                    <a:pt x="0" y="16"/>
                  </a:cubicBezTo>
                  <a:lnTo>
                    <a:pt x="0" y="64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7"/>
            <p:cNvSpPr/>
            <p:nvPr/>
          </p:nvSpPr>
          <p:spPr bwMode="auto">
            <a:xfrm>
              <a:off x="6711951" y="5649913"/>
              <a:ext cx="239713" cy="390525"/>
            </a:xfrm>
            <a:custGeom>
              <a:avLst/>
              <a:gdLst>
                <a:gd name="T0" fmla="*/ 0 w 64"/>
                <a:gd name="T1" fmla="*/ 64 h 104"/>
                <a:gd name="T2" fmla="*/ 0 w 64"/>
                <a:gd name="T3" fmla="*/ 104 h 104"/>
                <a:gd name="T4" fmla="*/ 64 w 64"/>
                <a:gd name="T5" fmla="*/ 104 h 104"/>
                <a:gd name="T6" fmla="*/ 64 w 64"/>
                <a:gd name="T7" fmla="*/ 0 h 104"/>
                <a:gd name="T8" fmla="*/ 0 w 64"/>
                <a:gd name="T9" fmla="*/ 6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04">
                  <a:moveTo>
                    <a:pt x="0" y="64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8"/>
            <p:cNvSpPr/>
            <p:nvPr/>
          </p:nvSpPr>
          <p:spPr bwMode="auto">
            <a:xfrm>
              <a:off x="6951663" y="5649913"/>
              <a:ext cx="241300" cy="390525"/>
            </a:xfrm>
            <a:custGeom>
              <a:avLst/>
              <a:gdLst>
                <a:gd name="T0" fmla="*/ 0 w 64"/>
                <a:gd name="T1" fmla="*/ 0 h 104"/>
                <a:gd name="T2" fmla="*/ 0 w 64"/>
                <a:gd name="T3" fmla="*/ 104 h 104"/>
                <a:gd name="T4" fmla="*/ 64 w 64"/>
                <a:gd name="T5" fmla="*/ 104 h 104"/>
                <a:gd name="T6" fmla="*/ 64 w 64"/>
                <a:gd name="T7" fmla="*/ 64 h 104"/>
                <a:gd name="T8" fmla="*/ 0 w 6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04">
                  <a:moveTo>
                    <a:pt x="0" y="0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29"/>
                    <a:pt x="35" y="0"/>
                    <a:pt x="0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9"/>
            <p:cNvSpPr/>
            <p:nvPr/>
          </p:nvSpPr>
          <p:spPr bwMode="auto">
            <a:xfrm>
              <a:off x="6711951" y="5799138"/>
              <a:ext cx="239713" cy="241300"/>
            </a:xfrm>
            <a:custGeom>
              <a:avLst/>
              <a:gdLst>
                <a:gd name="T0" fmla="*/ 64 w 64"/>
                <a:gd name="T1" fmla="*/ 0 h 64"/>
                <a:gd name="T2" fmla="*/ 0 w 64"/>
                <a:gd name="T3" fmla="*/ 64 h 64"/>
                <a:gd name="T4" fmla="*/ 64 w 64"/>
                <a:gd name="T5" fmla="*/ 64 h 64"/>
                <a:gd name="T6" fmla="*/ 64 w 64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64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64" y="64"/>
                    <a:pt x="64" y="64"/>
                    <a:pt x="64" y="64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0"/>
            <p:cNvSpPr/>
            <p:nvPr/>
          </p:nvSpPr>
          <p:spPr bwMode="auto">
            <a:xfrm>
              <a:off x="6951663" y="5799138"/>
              <a:ext cx="241300" cy="241300"/>
            </a:xfrm>
            <a:custGeom>
              <a:avLst/>
              <a:gdLst>
                <a:gd name="T0" fmla="*/ 64 w 64"/>
                <a:gd name="T1" fmla="*/ 64 h 64"/>
                <a:gd name="T2" fmla="*/ 0 w 64"/>
                <a:gd name="T3" fmla="*/ 0 h 64"/>
                <a:gd name="T4" fmla="*/ 0 w 64"/>
                <a:gd name="T5" fmla="*/ 64 h 64"/>
                <a:gd name="T6" fmla="*/ 64 w 64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64">
                  <a:moveTo>
                    <a:pt x="64" y="64"/>
                  </a:moveTo>
                  <a:cubicBezTo>
                    <a:pt x="64" y="29"/>
                    <a:pt x="35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64" y="64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9" name="组合 258"/>
          <p:cNvGrpSpPr/>
          <p:nvPr/>
        </p:nvGrpSpPr>
        <p:grpSpPr>
          <a:xfrm>
            <a:off x="8215313" y="5229225"/>
            <a:ext cx="781051" cy="901701"/>
            <a:chOff x="8215313" y="5229225"/>
            <a:chExt cx="781051" cy="901701"/>
          </a:xfrm>
        </p:grpSpPr>
        <p:sp>
          <p:nvSpPr>
            <p:cNvPr id="31" name="Oval 231"/>
            <p:cNvSpPr>
              <a:spLocks noChangeArrowheads="1"/>
            </p:cNvSpPr>
            <p:nvPr/>
          </p:nvSpPr>
          <p:spPr bwMode="auto">
            <a:xfrm>
              <a:off x="8905876" y="5229225"/>
              <a:ext cx="90488" cy="88900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Rectangle 232"/>
            <p:cNvSpPr>
              <a:spLocks noChangeArrowheads="1"/>
            </p:cNvSpPr>
            <p:nvPr/>
          </p:nvSpPr>
          <p:spPr bwMode="auto">
            <a:xfrm>
              <a:off x="8304213" y="5287963"/>
              <a:ext cx="601663" cy="7826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3"/>
            <p:cNvSpPr/>
            <p:nvPr/>
          </p:nvSpPr>
          <p:spPr bwMode="auto">
            <a:xfrm>
              <a:off x="8364538" y="5229225"/>
              <a:ext cx="585788" cy="58738"/>
            </a:xfrm>
            <a:custGeom>
              <a:avLst/>
              <a:gdLst>
                <a:gd name="T0" fmla="*/ 156 w 156"/>
                <a:gd name="T1" fmla="*/ 0 h 16"/>
                <a:gd name="T2" fmla="*/ 0 w 156"/>
                <a:gd name="T3" fmla="*/ 0 h 16"/>
                <a:gd name="T4" fmla="*/ 0 w 156"/>
                <a:gd name="T5" fmla="*/ 16 h 16"/>
                <a:gd name="T6" fmla="*/ 144 w 156"/>
                <a:gd name="T7" fmla="*/ 16 h 16"/>
                <a:gd name="T8" fmla="*/ 144 w 156"/>
                <a:gd name="T9" fmla="*/ 12 h 16"/>
                <a:gd name="T10" fmla="*/ 156 w 156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16">
                  <a:moveTo>
                    <a:pt x="15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8"/>
                    <a:pt x="148" y="0"/>
                    <a:pt x="156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234"/>
            <p:cNvSpPr>
              <a:spLocks noChangeArrowheads="1"/>
            </p:cNvSpPr>
            <p:nvPr/>
          </p:nvSpPr>
          <p:spPr bwMode="auto">
            <a:xfrm>
              <a:off x="8259763" y="6040438"/>
              <a:ext cx="601663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Oval 235"/>
            <p:cNvSpPr>
              <a:spLocks noChangeArrowheads="1"/>
            </p:cNvSpPr>
            <p:nvPr/>
          </p:nvSpPr>
          <p:spPr bwMode="auto">
            <a:xfrm>
              <a:off x="8215313" y="6040438"/>
              <a:ext cx="88900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Oval 236"/>
            <p:cNvSpPr>
              <a:spLocks noChangeArrowheads="1"/>
            </p:cNvSpPr>
            <p:nvPr/>
          </p:nvSpPr>
          <p:spPr bwMode="auto">
            <a:xfrm>
              <a:off x="8815388" y="6040438"/>
              <a:ext cx="90488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Rectangle 237"/>
            <p:cNvSpPr>
              <a:spLocks noChangeArrowheads="1"/>
            </p:cNvSpPr>
            <p:nvPr/>
          </p:nvSpPr>
          <p:spPr bwMode="auto">
            <a:xfrm>
              <a:off x="8905876" y="5273675"/>
              <a:ext cx="44450" cy="444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Oval 238"/>
            <p:cNvSpPr>
              <a:spLocks noChangeArrowheads="1"/>
            </p:cNvSpPr>
            <p:nvPr/>
          </p:nvSpPr>
          <p:spPr bwMode="auto">
            <a:xfrm>
              <a:off x="8304213" y="5229225"/>
              <a:ext cx="120650" cy="11906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Rectangle 239"/>
            <p:cNvSpPr>
              <a:spLocks noChangeArrowheads="1"/>
            </p:cNvSpPr>
            <p:nvPr/>
          </p:nvSpPr>
          <p:spPr bwMode="auto">
            <a:xfrm>
              <a:off x="8424863" y="5708650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240"/>
            <p:cNvSpPr>
              <a:spLocks noChangeArrowheads="1"/>
            </p:cNvSpPr>
            <p:nvPr/>
          </p:nvSpPr>
          <p:spPr bwMode="auto">
            <a:xfrm>
              <a:off x="8424863" y="5799138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241"/>
            <p:cNvSpPr>
              <a:spLocks noChangeArrowheads="1"/>
            </p:cNvSpPr>
            <p:nvPr/>
          </p:nvSpPr>
          <p:spPr bwMode="auto">
            <a:xfrm>
              <a:off x="8424863" y="5889625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42"/>
            <p:cNvSpPr/>
            <p:nvPr/>
          </p:nvSpPr>
          <p:spPr bwMode="auto">
            <a:xfrm>
              <a:off x="8605838" y="5348288"/>
              <a:ext cx="134938" cy="230188"/>
            </a:xfrm>
            <a:custGeom>
              <a:avLst/>
              <a:gdLst>
                <a:gd name="T0" fmla="*/ 25 w 36"/>
                <a:gd name="T1" fmla="*/ 61 h 61"/>
                <a:gd name="T2" fmla="*/ 36 w 36"/>
                <a:gd name="T3" fmla="*/ 36 h 61"/>
                <a:gd name="T4" fmla="*/ 0 w 36"/>
                <a:gd name="T5" fmla="*/ 0 h 61"/>
                <a:gd name="T6" fmla="*/ 0 w 36"/>
                <a:gd name="T7" fmla="*/ 36 h 61"/>
                <a:gd name="T8" fmla="*/ 25 w 36"/>
                <a:gd name="T9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61">
                  <a:moveTo>
                    <a:pt x="25" y="61"/>
                  </a:moveTo>
                  <a:cubicBezTo>
                    <a:pt x="32" y="55"/>
                    <a:pt x="36" y="46"/>
                    <a:pt x="36" y="36"/>
                  </a:cubicBezTo>
                  <a:cubicBezTo>
                    <a:pt x="36" y="16"/>
                    <a:pt x="20" y="0"/>
                    <a:pt x="0" y="0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25" y="61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43"/>
            <p:cNvSpPr/>
            <p:nvPr/>
          </p:nvSpPr>
          <p:spPr bwMode="auto">
            <a:xfrm>
              <a:off x="8470901" y="5348288"/>
              <a:ext cx="134938" cy="134938"/>
            </a:xfrm>
            <a:custGeom>
              <a:avLst/>
              <a:gdLst>
                <a:gd name="T0" fmla="*/ 0 w 36"/>
                <a:gd name="T1" fmla="*/ 36 h 36"/>
                <a:gd name="T2" fmla="*/ 36 w 36"/>
                <a:gd name="T3" fmla="*/ 36 h 36"/>
                <a:gd name="T4" fmla="*/ 36 w 36"/>
                <a:gd name="T5" fmla="*/ 0 h 36"/>
                <a:gd name="T6" fmla="*/ 0 w 3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36" y="36"/>
                    <a:pt x="36" y="36"/>
                    <a:pt x="36" y="36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44"/>
            <p:cNvSpPr/>
            <p:nvPr/>
          </p:nvSpPr>
          <p:spPr bwMode="auto">
            <a:xfrm>
              <a:off x="8470901" y="5483225"/>
              <a:ext cx="228600" cy="136525"/>
            </a:xfrm>
            <a:custGeom>
              <a:avLst/>
              <a:gdLst>
                <a:gd name="T0" fmla="*/ 0 w 61"/>
                <a:gd name="T1" fmla="*/ 0 h 36"/>
                <a:gd name="T2" fmla="*/ 36 w 61"/>
                <a:gd name="T3" fmla="*/ 36 h 36"/>
                <a:gd name="T4" fmla="*/ 61 w 61"/>
                <a:gd name="T5" fmla="*/ 25 h 36"/>
                <a:gd name="T6" fmla="*/ 36 w 61"/>
                <a:gd name="T7" fmla="*/ 0 h 36"/>
                <a:gd name="T8" fmla="*/ 0 w 61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36">
                  <a:moveTo>
                    <a:pt x="0" y="0"/>
                  </a:moveTo>
                  <a:cubicBezTo>
                    <a:pt x="0" y="20"/>
                    <a:pt x="16" y="36"/>
                    <a:pt x="36" y="36"/>
                  </a:cubicBezTo>
                  <a:cubicBezTo>
                    <a:pt x="46" y="36"/>
                    <a:pt x="55" y="32"/>
                    <a:pt x="61" y="25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61" name="文本框 260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3" name="组合 222"/>
          <p:cNvGrpSpPr/>
          <p:nvPr/>
        </p:nvGrpSpPr>
        <p:grpSpPr>
          <a:xfrm>
            <a:off x="4992688" y="382588"/>
            <a:ext cx="787400" cy="706437"/>
            <a:chOff x="4992688" y="382588"/>
            <a:chExt cx="787400" cy="706437"/>
          </a:xfrm>
        </p:grpSpPr>
        <p:sp>
          <p:nvSpPr>
            <p:cNvPr id="23" name="Rectangle 50270"/>
            <p:cNvSpPr>
              <a:spLocks noChangeArrowheads="1"/>
            </p:cNvSpPr>
            <p:nvPr/>
          </p:nvSpPr>
          <p:spPr bwMode="auto">
            <a:xfrm>
              <a:off x="4992688" y="627063"/>
              <a:ext cx="787400" cy="4333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Rectangle 50271"/>
            <p:cNvSpPr>
              <a:spLocks noChangeArrowheads="1"/>
            </p:cNvSpPr>
            <p:nvPr/>
          </p:nvSpPr>
          <p:spPr bwMode="auto">
            <a:xfrm>
              <a:off x="4992688" y="1060450"/>
              <a:ext cx="787400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Rectangle 50272"/>
            <p:cNvSpPr>
              <a:spLocks noChangeArrowheads="1"/>
            </p:cNvSpPr>
            <p:nvPr/>
          </p:nvSpPr>
          <p:spPr bwMode="auto">
            <a:xfrm>
              <a:off x="4992688" y="517525"/>
              <a:ext cx="787400" cy="109538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Rectangle 50273"/>
            <p:cNvSpPr>
              <a:spLocks noChangeArrowheads="1"/>
            </p:cNvSpPr>
            <p:nvPr/>
          </p:nvSpPr>
          <p:spPr bwMode="auto">
            <a:xfrm>
              <a:off x="5305425" y="544513"/>
              <a:ext cx="163512" cy="5556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50274"/>
            <p:cNvSpPr>
              <a:spLocks noChangeArrowheads="1"/>
            </p:cNvSpPr>
            <p:nvPr/>
          </p:nvSpPr>
          <p:spPr bwMode="auto">
            <a:xfrm>
              <a:off x="5332413" y="436563"/>
              <a:ext cx="107950" cy="1365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Rectangle 50275"/>
            <p:cNvSpPr>
              <a:spLocks noChangeArrowheads="1"/>
            </p:cNvSpPr>
            <p:nvPr/>
          </p:nvSpPr>
          <p:spPr bwMode="auto">
            <a:xfrm>
              <a:off x="5332413" y="573088"/>
              <a:ext cx="107950" cy="26988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50276"/>
            <p:cNvSpPr/>
            <p:nvPr/>
          </p:nvSpPr>
          <p:spPr bwMode="auto">
            <a:xfrm>
              <a:off x="5332413" y="382588"/>
              <a:ext cx="107950" cy="53975"/>
            </a:xfrm>
            <a:custGeom>
              <a:avLst/>
              <a:gdLst>
                <a:gd name="T0" fmla="*/ 0 w 32"/>
                <a:gd name="T1" fmla="*/ 16 h 16"/>
                <a:gd name="T2" fmla="*/ 16 w 32"/>
                <a:gd name="T3" fmla="*/ 0 h 16"/>
                <a:gd name="T4" fmla="*/ 32 w 32"/>
                <a:gd name="T5" fmla="*/ 16 h 16"/>
                <a:gd name="T6" fmla="*/ 0 w 3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6">
                  <a:moveTo>
                    <a:pt x="0" y="16"/>
                  </a:move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Oval 50277"/>
            <p:cNvSpPr>
              <a:spLocks noChangeArrowheads="1"/>
            </p:cNvSpPr>
            <p:nvPr/>
          </p:nvSpPr>
          <p:spPr bwMode="auto">
            <a:xfrm>
              <a:off x="5359400" y="409575"/>
              <a:ext cx="53975" cy="5397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50278"/>
            <p:cNvSpPr>
              <a:spLocks noChangeArrowheads="1"/>
            </p:cNvSpPr>
            <p:nvPr/>
          </p:nvSpPr>
          <p:spPr bwMode="auto">
            <a:xfrm>
              <a:off x="5400675" y="762000"/>
              <a:ext cx="107950" cy="26988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Rectangle 50279"/>
            <p:cNvSpPr>
              <a:spLocks noChangeArrowheads="1"/>
            </p:cNvSpPr>
            <p:nvPr/>
          </p:nvSpPr>
          <p:spPr bwMode="auto">
            <a:xfrm>
              <a:off x="5535613" y="762000"/>
              <a:ext cx="163512" cy="26988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Rectangle 50280"/>
            <p:cNvSpPr>
              <a:spLocks noChangeArrowheads="1"/>
            </p:cNvSpPr>
            <p:nvPr/>
          </p:nvSpPr>
          <p:spPr bwMode="auto">
            <a:xfrm>
              <a:off x="5400675" y="708025"/>
              <a:ext cx="190500" cy="26988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50281"/>
            <p:cNvSpPr>
              <a:spLocks noChangeArrowheads="1"/>
            </p:cNvSpPr>
            <p:nvPr/>
          </p:nvSpPr>
          <p:spPr bwMode="auto">
            <a:xfrm>
              <a:off x="5400675" y="871538"/>
              <a:ext cx="298450" cy="269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Rectangle 50282"/>
            <p:cNvSpPr>
              <a:spLocks noChangeArrowheads="1"/>
            </p:cNvSpPr>
            <p:nvPr/>
          </p:nvSpPr>
          <p:spPr bwMode="auto">
            <a:xfrm>
              <a:off x="5400675" y="925513"/>
              <a:ext cx="244475" cy="269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Rectangle 50283"/>
            <p:cNvSpPr>
              <a:spLocks noChangeArrowheads="1"/>
            </p:cNvSpPr>
            <p:nvPr/>
          </p:nvSpPr>
          <p:spPr bwMode="auto">
            <a:xfrm>
              <a:off x="5400675" y="815975"/>
              <a:ext cx="298450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50284"/>
            <p:cNvSpPr/>
            <p:nvPr/>
          </p:nvSpPr>
          <p:spPr bwMode="auto">
            <a:xfrm>
              <a:off x="5075238" y="708025"/>
              <a:ext cx="242887" cy="217488"/>
            </a:xfrm>
            <a:custGeom>
              <a:avLst/>
              <a:gdLst>
                <a:gd name="T0" fmla="*/ 72 w 72"/>
                <a:gd name="T1" fmla="*/ 36 h 64"/>
                <a:gd name="T2" fmla="*/ 36 w 72"/>
                <a:gd name="T3" fmla="*/ 0 h 64"/>
                <a:gd name="T4" fmla="*/ 0 w 72"/>
                <a:gd name="T5" fmla="*/ 36 h 64"/>
                <a:gd name="T6" fmla="*/ 12 w 72"/>
                <a:gd name="T7" fmla="*/ 64 h 64"/>
                <a:gd name="T8" fmla="*/ 36 w 72"/>
                <a:gd name="T9" fmla="*/ 48 h 64"/>
                <a:gd name="T10" fmla="*/ 60 w 72"/>
                <a:gd name="T11" fmla="*/ 64 h 64"/>
                <a:gd name="T12" fmla="*/ 72 w 72"/>
                <a:gd name="T13" fmla="*/ 3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64">
                  <a:moveTo>
                    <a:pt x="72" y="36"/>
                  </a:moveTo>
                  <a:cubicBezTo>
                    <a:pt x="72" y="16"/>
                    <a:pt x="5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cubicBezTo>
                    <a:pt x="0" y="47"/>
                    <a:pt x="4" y="57"/>
                    <a:pt x="12" y="64"/>
                  </a:cubicBezTo>
                  <a:cubicBezTo>
                    <a:pt x="15" y="55"/>
                    <a:pt x="26" y="48"/>
                    <a:pt x="36" y="48"/>
                  </a:cubicBezTo>
                  <a:cubicBezTo>
                    <a:pt x="46" y="48"/>
                    <a:pt x="57" y="55"/>
                    <a:pt x="60" y="64"/>
                  </a:cubicBezTo>
                  <a:cubicBezTo>
                    <a:pt x="68" y="57"/>
                    <a:pt x="72" y="47"/>
                    <a:pt x="7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Oval 50285"/>
            <p:cNvSpPr>
              <a:spLocks noChangeArrowheads="1"/>
            </p:cNvSpPr>
            <p:nvPr/>
          </p:nvSpPr>
          <p:spPr bwMode="auto">
            <a:xfrm>
              <a:off x="5156200" y="762000"/>
              <a:ext cx="80962" cy="825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50286"/>
            <p:cNvSpPr/>
            <p:nvPr/>
          </p:nvSpPr>
          <p:spPr bwMode="auto">
            <a:xfrm>
              <a:off x="5114925" y="871538"/>
              <a:ext cx="163512" cy="80963"/>
            </a:xfrm>
            <a:custGeom>
              <a:avLst/>
              <a:gdLst>
                <a:gd name="T0" fmla="*/ 24 w 48"/>
                <a:gd name="T1" fmla="*/ 0 h 24"/>
                <a:gd name="T2" fmla="*/ 0 w 48"/>
                <a:gd name="T3" fmla="*/ 16 h 24"/>
                <a:gd name="T4" fmla="*/ 24 w 48"/>
                <a:gd name="T5" fmla="*/ 24 h 24"/>
                <a:gd name="T6" fmla="*/ 48 w 48"/>
                <a:gd name="T7" fmla="*/ 16 h 24"/>
                <a:gd name="T8" fmla="*/ 24 w 48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24">
                  <a:moveTo>
                    <a:pt x="24" y="0"/>
                  </a:moveTo>
                  <a:cubicBezTo>
                    <a:pt x="14" y="0"/>
                    <a:pt x="3" y="7"/>
                    <a:pt x="0" y="16"/>
                  </a:cubicBezTo>
                  <a:cubicBezTo>
                    <a:pt x="6" y="21"/>
                    <a:pt x="15" y="24"/>
                    <a:pt x="24" y="24"/>
                  </a:cubicBezTo>
                  <a:cubicBezTo>
                    <a:pt x="33" y="24"/>
                    <a:pt x="42" y="21"/>
                    <a:pt x="48" y="16"/>
                  </a:cubicBezTo>
                  <a:cubicBezTo>
                    <a:pt x="45" y="7"/>
                    <a:pt x="34" y="0"/>
                    <a:pt x="24" y="0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4" name="组合 223"/>
          <p:cNvGrpSpPr/>
          <p:nvPr/>
        </p:nvGrpSpPr>
        <p:grpSpPr>
          <a:xfrm>
            <a:off x="6853238" y="341313"/>
            <a:ext cx="650875" cy="869950"/>
            <a:chOff x="6853238" y="341313"/>
            <a:chExt cx="650875" cy="869950"/>
          </a:xfrm>
        </p:grpSpPr>
        <p:sp>
          <p:nvSpPr>
            <p:cNvPr id="40" name="Freeform 50287"/>
            <p:cNvSpPr/>
            <p:nvPr/>
          </p:nvSpPr>
          <p:spPr bwMode="auto">
            <a:xfrm>
              <a:off x="6853238" y="436563"/>
              <a:ext cx="650875" cy="774700"/>
            </a:xfrm>
            <a:custGeom>
              <a:avLst/>
              <a:gdLst>
                <a:gd name="T0" fmla="*/ 96 w 192"/>
                <a:gd name="T1" fmla="*/ 228 h 228"/>
                <a:gd name="T2" fmla="*/ 0 w 192"/>
                <a:gd name="T3" fmla="*/ 52 h 228"/>
                <a:gd name="T4" fmla="*/ 0 w 192"/>
                <a:gd name="T5" fmla="*/ 0 h 228"/>
                <a:gd name="T6" fmla="*/ 96 w 192"/>
                <a:gd name="T7" fmla="*/ 0 h 228"/>
                <a:gd name="T8" fmla="*/ 192 w 192"/>
                <a:gd name="T9" fmla="*/ 0 h 228"/>
                <a:gd name="T10" fmla="*/ 192 w 192"/>
                <a:gd name="T11" fmla="*/ 52 h 228"/>
                <a:gd name="T12" fmla="*/ 96 w 192"/>
                <a:gd name="T13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228">
                  <a:moveTo>
                    <a:pt x="96" y="228"/>
                  </a:moveTo>
                  <a:cubicBezTo>
                    <a:pt x="96" y="228"/>
                    <a:pt x="0" y="168"/>
                    <a:pt x="0" y="5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2" y="52"/>
                    <a:pt x="192" y="52"/>
                    <a:pt x="192" y="52"/>
                  </a:cubicBezTo>
                  <a:cubicBezTo>
                    <a:pt x="192" y="168"/>
                    <a:pt x="96" y="228"/>
                    <a:pt x="96" y="228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50288"/>
            <p:cNvSpPr/>
            <p:nvPr/>
          </p:nvSpPr>
          <p:spPr bwMode="auto">
            <a:xfrm>
              <a:off x="7016750" y="341313"/>
              <a:ext cx="161925" cy="869950"/>
            </a:xfrm>
            <a:custGeom>
              <a:avLst/>
              <a:gdLst>
                <a:gd name="T0" fmla="*/ 0 w 48"/>
                <a:gd name="T1" fmla="*/ 28 h 256"/>
                <a:gd name="T2" fmla="*/ 0 w 48"/>
                <a:gd name="T3" fmla="*/ 60 h 256"/>
                <a:gd name="T4" fmla="*/ 48 w 48"/>
                <a:gd name="T5" fmla="*/ 256 h 256"/>
                <a:gd name="T6" fmla="*/ 48 w 48"/>
                <a:gd name="T7" fmla="*/ 0 h 256"/>
                <a:gd name="T8" fmla="*/ 0 w 48"/>
                <a:gd name="T9" fmla="*/ 2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256">
                  <a:moveTo>
                    <a:pt x="0" y="28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196"/>
                    <a:pt x="48" y="256"/>
                    <a:pt x="48" y="256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50289"/>
            <p:cNvSpPr/>
            <p:nvPr/>
          </p:nvSpPr>
          <p:spPr bwMode="auto">
            <a:xfrm>
              <a:off x="7178675" y="341313"/>
              <a:ext cx="163512" cy="869950"/>
            </a:xfrm>
            <a:custGeom>
              <a:avLst/>
              <a:gdLst>
                <a:gd name="T0" fmla="*/ 48 w 48"/>
                <a:gd name="T1" fmla="*/ 28 h 256"/>
                <a:gd name="T2" fmla="*/ 0 w 48"/>
                <a:gd name="T3" fmla="*/ 0 h 256"/>
                <a:gd name="T4" fmla="*/ 0 w 48"/>
                <a:gd name="T5" fmla="*/ 256 h 256"/>
                <a:gd name="T6" fmla="*/ 48 w 48"/>
                <a:gd name="T7" fmla="*/ 60 h 256"/>
                <a:gd name="T8" fmla="*/ 48 w 48"/>
                <a:gd name="T9" fmla="*/ 2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256">
                  <a:moveTo>
                    <a:pt x="48" y="2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0" y="256"/>
                    <a:pt x="48" y="196"/>
                    <a:pt x="48" y="60"/>
                  </a:cubicBezTo>
                  <a:lnTo>
                    <a:pt x="48" y="28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Rectangle 50290"/>
            <p:cNvSpPr>
              <a:spLocks noChangeArrowheads="1"/>
            </p:cNvSpPr>
            <p:nvPr/>
          </p:nvSpPr>
          <p:spPr bwMode="auto">
            <a:xfrm>
              <a:off x="7083425" y="463550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Rectangle 50291"/>
            <p:cNvSpPr>
              <a:spLocks noChangeArrowheads="1"/>
            </p:cNvSpPr>
            <p:nvPr/>
          </p:nvSpPr>
          <p:spPr bwMode="auto">
            <a:xfrm>
              <a:off x="7083425" y="517525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Rectangle 50292"/>
            <p:cNvSpPr>
              <a:spLocks noChangeArrowheads="1"/>
            </p:cNvSpPr>
            <p:nvPr/>
          </p:nvSpPr>
          <p:spPr bwMode="auto">
            <a:xfrm>
              <a:off x="7083425" y="573088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50293"/>
            <p:cNvSpPr>
              <a:spLocks noChangeArrowheads="1"/>
            </p:cNvSpPr>
            <p:nvPr/>
          </p:nvSpPr>
          <p:spPr bwMode="auto">
            <a:xfrm>
              <a:off x="7083425" y="627063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Rectangle 50294"/>
            <p:cNvSpPr>
              <a:spLocks noChangeArrowheads="1"/>
            </p:cNvSpPr>
            <p:nvPr/>
          </p:nvSpPr>
          <p:spPr bwMode="auto">
            <a:xfrm>
              <a:off x="6921500" y="517525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Rectangle 50295"/>
            <p:cNvSpPr>
              <a:spLocks noChangeArrowheads="1"/>
            </p:cNvSpPr>
            <p:nvPr/>
          </p:nvSpPr>
          <p:spPr bwMode="auto">
            <a:xfrm>
              <a:off x="6921500" y="573088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Rectangle 50296"/>
            <p:cNvSpPr>
              <a:spLocks noChangeArrowheads="1"/>
            </p:cNvSpPr>
            <p:nvPr/>
          </p:nvSpPr>
          <p:spPr bwMode="auto">
            <a:xfrm>
              <a:off x="6921500" y="627063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Rectangle 50297"/>
            <p:cNvSpPr>
              <a:spLocks noChangeArrowheads="1"/>
            </p:cNvSpPr>
            <p:nvPr/>
          </p:nvSpPr>
          <p:spPr bwMode="auto">
            <a:xfrm>
              <a:off x="6921500" y="681038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Rectangle 50298"/>
            <p:cNvSpPr>
              <a:spLocks noChangeArrowheads="1"/>
            </p:cNvSpPr>
            <p:nvPr/>
          </p:nvSpPr>
          <p:spPr bwMode="auto">
            <a:xfrm>
              <a:off x="7410450" y="517525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50299"/>
            <p:cNvSpPr>
              <a:spLocks noChangeArrowheads="1"/>
            </p:cNvSpPr>
            <p:nvPr/>
          </p:nvSpPr>
          <p:spPr bwMode="auto">
            <a:xfrm>
              <a:off x="7410450" y="573088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50300"/>
            <p:cNvSpPr>
              <a:spLocks noChangeArrowheads="1"/>
            </p:cNvSpPr>
            <p:nvPr/>
          </p:nvSpPr>
          <p:spPr bwMode="auto">
            <a:xfrm>
              <a:off x="7410450" y="627063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50301"/>
            <p:cNvSpPr>
              <a:spLocks noChangeArrowheads="1"/>
            </p:cNvSpPr>
            <p:nvPr/>
          </p:nvSpPr>
          <p:spPr bwMode="auto">
            <a:xfrm>
              <a:off x="7410450" y="681038"/>
              <a:ext cx="26987" cy="26988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50302"/>
            <p:cNvSpPr>
              <a:spLocks noChangeArrowheads="1"/>
            </p:cNvSpPr>
            <p:nvPr/>
          </p:nvSpPr>
          <p:spPr bwMode="auto">
            <a:xfrm>
              <a:off x="7246938" y="463550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50303"/>
            <p:cNvSpPr>
              <a:spLocks noChangeArrowheads="1"/>
            </p:cNvSpPr>
            <p:nvPr/>
          </p:nvSpPr>
          <p:spPr bwMode="auto">
            <a:xfrm>
              <a:off x="7246938" y="517525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Rectangle 50304"/>
            <p:cNvSpPr>
              <a:spLocks noChangeArrowheads="1"/>
            </p:cNvSpPr>
            <p:nvPr/>
          </p:nvSpPr>
          <p:spPr bwMode="auto">
            <a:xfrm>
              <a:off x="7246938" y="573088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50305"/>
            <p:cNvSpPr>
              <a:spLocks noChangeArrowheads="1"/>
            </p:cNvSpPr>
            <p:nvPr/>
          </p:nvSpPr>
          <p:spPr bwMode="auto">
            <a:xfrm>
              <a:off x="7246938" y="627063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50306"/>
            <p:cNvSpPr>
              <a:spLocks noChangeArrowheads="1"/>
            </p:cNvSpPr>
            <p:nvPr/>
          </p:nvSpPr>
          <p:spPr bwMode="auto">
            <a:xfrm>
              <a:off x="7083425" y="681038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50307"/>
            <p:cNvSpPr>
              <a:spLocks noChangeArrowheads="1"/>
            </p:cNvSpPr>
            <p:nvPr/>
          </p:nvSpPr>
          <p:spPr bwMode="auto">
            <a:xfrm>
              <a:off x="7246938" y="681038"/>
              <a:ext cx="26987" cy="269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9" name="组合 228"/>
          <p:cNvGrpSpPr/>
          <p:nvPr/>
        </p:nvGrpSpPr>
        <p:grpSpPr>
          <a:xfrm>
            <a:off x="8591550" y="2174875"/>
            <a:ext cx="760412" cy="733425"/>
            <a:chOff x="8591550" y="2174875"/>
            <a:chExt cx="760412" cy="733425"/>
          </a:xfrm>
        </p:grpSpPr>
        <p:sp>
          <p:nvSpPr>
            <p:cNvPr id="61" name="Freeform 50308"/>
            <p:cNvSpPr/>
            <p:nvPr/>
          </p:nvSpPr>
          <p:spPr bwMode="auto">
            <a:xfrm>
              <a:off x="8713788" y="2174875"/>
              <a:ext cx="515937" cy="298450"/>
            </a:xfrm>
            <a:custGeom>
              <a:avLst/>
              <a:gdLst>
                <a:gd name="T0" fmla="*/ 325 w 325"/>
                <a:gd name="T1" fmla="*/ 188 h 188"/>
                <a:gd name="T2" fmla="*/ 0 w 325"/>
                <a:gd name="T3" fmla="*/ 188 h 188"/>
                <a:gd name="T4" fmla="*/ 77 w 325"/>
                <a:gd name="T5" fmla="*/ 0 h 188"/>
                <a:gd name="T6" fmla="*/ 162 w 325"/>
                <a:gd name="T7" fmla="*/ 17 h 188"/>
                <a:gd name="T8" fmla="*/ 248 w 325"/>
                <a:gd name="T9" fmla="*/ 0 h 188"/>
                <a:gd name="T10" fmla="*/ 325 w 325"/>
                <a:gd name="T1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5" h="188">
                  <a:moveTo>
                    <a:pt x="325" y="188"/>
                  </a:moveTo>
                  <a:lnTo>
                    <a:pt x="0" y="188"/>
                  </a:lnTo>
                  <a:lnTo>
                    <a:pt x="77" y="0"/>
                  </a:lnTo>
                  <a:lnTo>
                    <a:pt x="162" y="17"/>
                  </a:lnTo>
                  <a:lnTo>
                    <a:pt x="248" y="0"/>
                  </a:lnTo>
                  <a:lnTo>
                    <a:pt x="325" y="188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0309"/>
            <p:cNvSpPr/>
            <p:nvPr/>
          </p:nvSpPr>
          <p:spPr bwMode="auto">
            <a:xfrm>
              <a:off x="8591550" y="2473325"/>
              <a:ext cx="760412" cy="107950"/>
            </a:xfrm>
            <a:custGeom>
              <a:avLst/>
              <a:gdLst>
                <a:gd name="T0" fmla="*/ 224 w 224"/>
                <a:gd name="T1" fmla="*/ 8 h 32"/>
                <a:gd name="T2" fmla="*/ 112 w 224"/>
                <a:gd name="T3" fmla="*/ 32 h 32"/>
                <a:gd name="T4" fmla="*/ 0 w 224"/>
                <a:gd name="T5" fmla="*/ 8 h 32"/>
                <a:gd name="T6" fmla="*/ 0 w 224"/>
                <a:gd name="T7" fmla="*/ 0 h 32"/>
                <a:gd name="T8" fmla="*/ 224 w 224"/>
                <a:gd name="T9" fmla="*/ 0 h 32"/>
                <a:gd name="T10" fmla="*/ 224 w 224"/>
                <a:gd name="T11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4" h="32">
                  <a:moveTo>
                    <a:pt x="224" y="8"/>
                  </a:moveTo>
                  <a:cubicBezTo>
                    <a:pt x="224" y="8"/>
                    <a:pt x="148" y="32"/>
                    <a:pt x="112" y="32"/>
                  </a:cubicBezTo>
                  <a:cubicBezTo>
                    <a:pt x="76" y="32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4" y="0"/>
                    <a:pt x="224" y="0"/>
                    <a:pt x="224" y="0"/>
                  </a:cubicBezTo>
                  <a:lnTo>
                    <a:pt x="224" y="8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0310"/>
            <p:cNvSpPr/>
            <p:nvPr/>
          </p:nvSpPr>
          <p:spPr bwMode="auto">
            <a:xfrm>
              <a:off x="8726488" y="2336800"/>
              <a:ext cx="488950" cy="109538"/>
            </a:xfrm>
            <a:custGeom>
              <a:avLst/>
              <a:gdLst>
                <a:gd name="T0" fmla="*/ 308 w 308"/>
                <a:gd name="T1" fmla="*/ 69 h 69"/>
                <a:gd name="T2" fmla="*/ 0 w 308"/>
                <a:gd name="T3" fmla="*/ 69 h 69"/>
                <a:gd name="T4" fmla="*/ 26 w 308"/>
                <a:gd name="T5" fmla="*/ 0 h 69"/>
                <a:gd name="T6" fmla="*/ 282 w 308"/>
                <a:gd name="T7" fmla="*/ 0 h 69"/>
                <a:gd name="T8" fmla="*/ 308 w 308"/>
                <a:gd name="T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69">
                  <a:moveTo>
                    <a:pt x="308" y="69"/>
                  </a:moveTo>
                  <a:lnTo>
                    <a:pt x="0" y="69"/>
                  </a:lnTo>
                  <a:lnTo>
                    <a:pt x="26" y="0"/>
                  </a:lnTo>
                  <a:lnTo>
                    <a:pt x="282" y="0"/>
                  </a:lnTo>
                  <a:lnTo>
                    <a:pt x="308" y="69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Oval 50311"/>
            <p:cNvSpPr>
              <a:spLocks noChangeArrowheads="1"/>
            </p:cNvSpPr>
            <p:nvPr/>
          </p:nvSpPr>
          <p:spPr bwMode="auto">
            <a:xfrm>
              <a:off x="9012238" y="2608263"/>
              <a:ext cx="190500" cy="190500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Oval 50312"/>
            <p:cNvSpPr>
              <a:spLocks noChangeArrowheads="1"/>
            </p:cNvSpPr>
            <p:nvPr/>
          </p:nvSpPr>
          <p:spPr bwMode="auto">
            <a:xfrm>
              <a:off x="9039225" y="2636838"/>
              <a:ext cx="134937" cy="134938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Oval 50313"/>
            <p:cNvSpPr>
              <a:spLocks noChangeArrowheads="1"/>
            </p:cNvSpPr>
            <p:nvPr/>
          </p:nvSpPr>
          <p:spPr bwMode="auto">
            <a:xfrm>
              <a:off x="9107488" y="2649538"/>
              <a:ext cx="53975" cy="5397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Oval 50314"/>
            <p:cNvSpPr>
              <a:spLocks noChangeArrowheads="1"/>
            </p:cNvSpPr>
            <p:nvPr/>
          </p:nvSpPr>
          <p:spPr bwMode="auto">
            <a:xfrm>
              <a:off x="8740775" y="2608263"/>
              <a:ext cx="190500" cy="190500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Oval 50315"/>
            <p:cNvSpPr>
              <a:spLocks noChangeArrowheads="1"/>
            </p:cNvSpPr>
            <p:nvPr/>
          </p:nvSpPr>
          <p:spPr bwMode="auto">
            <a:xfrm>
              <a:off x="8767763" y="2636838"/>
              <a:ext cx="134937" cy="134938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50316"/>
            <p:cNvSpPr/>
            <p:nvPr/>
          </p:nvSpPr>
          <p:spPr bwMode="auto">
            <a:xfrm>
              <a:off x="8902700" y="2636838"/>
              <a:ext cx="136525" cy="66675"/>
            </a:xfrm>
            <a:custGeom>
              <a:avLst/>
              <a:gdLst>
                <a:gd name="T0" fmla="*/ 40 w 40"/>
                <a:gd name="T1" fmla="*/ 20 h 20"/>
                <a:gd name="T2" fmla="*/ 32 w 40"/>
                <a:gd name="T3" fmla="*/ 20 h 20"/>
                <a:gd name="T4" fmla="*/ 20 w 40"/>
                <a:gd name="T5" fmla="*/ 8 h 20"/>
                <a:gd name="T6" fmla="*/ 8 w 40"/>
                <a:gd name="T7" fmla="*/ 20 h 20"/>
                <a:gd name="T8" fmla="*/ 0 w 40"/>
                <a:gd name="T9" fmla="*/ 20 h 20"/>
                <a:gd name="T10" fmla="*/ 20 w 40"/>
                <a:gd name="T11" fmla="*/ 0 h 20"/>
                <a:gd name="T12" fmla="*/ 40 w 40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0">
                  <a:moveTo>
                    <a:pt x="40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13"/>
                    <a:pt x="27" y="8"/>
                    <a:pt x="20" y="8"/>
                  </a:cubicBezTo>
                  <a:cubicBezTo>
                    <a:pt x="13" y="8"/>
                    <a:pt x="8" y="13"/>
                    <a:pt x="8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1" y="0"/>
                    <a:pt x="40" y="9"/>
                    <a:pt x="40" y="20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50317"/>
            <p:cNvSpPr/>
            <p:nvPr/>
          </p:nvSpPr>
          <p:spPr bwMode="auto">
            <a:xfrm>
              <a:off x="8902700" y="2825750"/>
              <a:ext cx="136525" cy="82550"/>
            </a:xfrm>
            <a:custGeom>
              <a:avLst/>
              <a:gdLst>
                <a:gd name="T0" fmla="*/ 86 w 86"/>
                <a:gd name="T1" fmla="*/ 34 h 52"/>
                <a:gd name="T2" fmla="*/ 43 w 86"/>
                <a:gd name="T3" fmla="*/ 52 h 52"/>
                <a:gd name="T4" fmla="*/ 0 w 86"/>
                <a:gd name="T5" fmla="*/ 34 h 52"/>
                <a:gd name="T6" fmla="*/ 0 w 86"/>
                <a:gd name="T7" fmla="*/ 0 h 52"/>
                <a:gd name="T8" fmla="*/ 43 w 86"/>
                <a:gd name="T9" fmla="*/ 17 h 52"/>
                <a:gd name="T10" fmla="*/ 86 w 86"/>
                <a:gd name="T11" fmla="*/ 0 h 52"/>
                <a:gd name="T12" fmla="*/ 86 w 86"/>
                <a:gd name="T13" fmla="*/ 3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52">
                  <a:moveTo>
                    <a:pt x="86" y="34"/>
                  </a:moveTo>
                  <a:lnTo>
                    <a:pt x="43" y="52"/>
                  </a:lnTo>
                  <a:lnTo>
                    <a:pt x="0" y="34"/>
                  </a:lnTo>
                  <a:lnTo>
                    <a:pt x="0" y="0"/>
                  </a:lnTo>
                  <a:lnTo>
                    <a:pt x="43" y="17"/>
                  </a:lnTo>
                  <a:lnTo>
                    <a:pt x="86" y="0"/>
                  </a:lnTo>
                  <a:lnTo>
                    <a:pt x="86" y="34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50318"/>
            <p:cNvSpPr/>
            <p:nvPr/>
          </p:nvSpPr>
          <p:spPr bwMode="auto">
            <a:xfrm>
              <a:off x="9039225" y="2825750"/>
              <a:ext cx="80962" cy="82550"/>
            </a:xfrm>
            <a:custGeom>
              <a:avLst/>
              <a:gdLst>
                <a:gd name="T0" fmla="*/ 51 w 51"/>
                <a:gd name="T1" fmla="*/ 52 h 52"/>
                <a:gd name="T2" fmla="*/ 0 w 51"/>
                <a:gd name="T3" fmla="*/ 34 h 52"/>
                <a:gd name="T4" fmla="*/ 0 w 51"/>
                <a:gd name="T5" fmla="*/ 0 h 52"/>
                <a:gd name="T6" fmla="*/ 51 w 51"/>
                <a:gd name="T7" fmla="*/ 34 h 52"/>
                <a:gd name="T8" fmla="*/ 51 w 51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2">
                  <a:moveTo>
                    <a:pt x="51" y="52"/>
                  </a:moveTo>
                  <a:lnTo>
                    <a:pt x="0" y="34"/>
                  </a:lnTo>
                  <a:lnTo>
                    <a:pt x="0" y="0"/>
                  </a:lnTo>
                  <a:lnTo>
                    <a:pt x="51" y="34"/>
                  </a:lnTo>
                  <a:lnTo>
                    <a:pt x="51" y="52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50319"/>
            <p:cNvSpPr/>
            <p:nvPr/>
          </p:nvSpPr>
          <p:spPr bwMode="auto">
            <a:xfrm>
              <a:off x="8821738" y="2825750"/>
              <a:ext cx="80962" cy="82550"/>
            </a:xfrm>
            <a:custGeom>
              <a:avLst/>
              <a:gdLst>
                <a:gd name="T0" fmla="*/ 51 w 51"/>
                <a:gd name="T1" fmla="*/ 34 h 52"/>
                <a:gd name="T2" fmla="*/ 0 w 51"/>
                <a:gd name="T3" fmla="*/ 52 h 52"/>
                <a:gd name="T4" fmla="*/ 0 w 51"/>
                <a:gd name="T5" fmla="*/ 34 h 52"/>
                <a:gd name="T6" fmla="*/ 51 w 51"/>
                <a:gd name="T7" fmla="*/ 0 h 52"/>
                <a:gd name="T8" fmla="*/ 51 w 51"/>
                <a:gd name="T9" fmla="*/ 3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2">
                  <a:moveTo>
                    <a:pt x="51" y="34"/>
                  </a:moveTo>
                  <a:lnTo>
                    <a:pt x="0" y="52"/>
                  </a:lnTo>
                  <a:lnTo>
                    <a:pt x="0" y="34"/>
                  </a:lnTo>
                  <a:lnTo>
                    <a:pt x="51" y="0"/>
                  </a:lnTo>
                  <a:lnTo>
                    <a:pt x="51" y="34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Oval 50320"/>
            <p:cNvSpPr>
              <a:spLocks noChangeArrowheads="1"/>
            </p:cNvSpPr>
            <p:nvPr/>
          </p:nvSpPr>
          <p:spPr bwMode="auto">
            <a:xfrm>
              <a:off x="8836025" y="2649538"/>
              <a:ext cx="53975" cy="5397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0" name="组合 229"/>
          <p:cNvGrpSpPr/>
          <p:nvPr/>
        </p:nvGrpSpPr>
        <p:grpSpPr>
          <a:xfrm>
            <a:off x="10369550" y="2160588"/>
            <a:ext cx="787400" cy="787400"/>
            <a:chOff x="10369550" y="2160588"/>
            <a:chExt cx="787400" cy="787400"/>
          </a:xfrm>
        </p:grpSpPr>
        <p:sp>
          <p:nvSpPr>
            <p:cNvPr id="74" name="Freeform 50321"/>
            <p:cNvSpPr>
              <a:spLocks noEditPoints="1"/>
            </p:cNvSpPr>
            <p:nvPr/>
          </p:nvSpPr>
          <p:spPr bwMode="auto">
            <a:xfrm>
              <a:off x="10369550" y="2160588"/>
              <a:ext cx="787400" cy="787400"/>
            </a:xfrm>
            <a:custGeom>
              <a:avLst/>
              <a:gdLst>
                <a:gd name="T0" fmla="*/ 308 w 496"/>
                <a:gd name="T1" fmla="*/ 0 h 496"/>
                <a:gd name="T2" fmla="*/ 205 w 496"/>
                <a:gd name="T3" fmla="*/ 103 h 496"/>
                <a:gd name="T4" fmla="*/ 205 w 496"/>
                <a:gd name="T5" fmla="*/ 188 h 496"/>
                <a:gd name="T6" fmla="*/ 222 w 496"/>
                <a:gd name="T7" fmla="*/ 205 h 496"/>
                <a:gd name="T8" fmla="*/ 0 w 496"/>
                <a:gd name="T9" fmla="*/ 428 h 496"/>
                <a:gd name="T10" fmla="*/ 0 w 496"/>
                <a:gd name="T11" fmla="*/ 479 h 496"/>
                <a:gd name="T12" fmla="*/ 17 w 496"/>
                <a:gd name="T13" fmla="*/ 496 h 496"/>
                <a:gd name="T14" fmla="*/ 69 w 496"/>
                <a:gd name="T15" fmla="*/ 496 h 496"/>
                <a:gd name="T16" fmla="*/ 291 w 496"/>
                <a:gd name="T17" fmla="*/ 274 h 496"/>
                <a:gd name="T18" fmla="*/ 308 w 496"/>
                <a:gd name="T19" fmla="*/ 291 h 496"/>
                <a:gd name="T20" fmla="*/ 394 w 496"/>
                <a:gd name="T21" fmla="*/ 291 h 496"/>
                <a:gd name="T22" fmla="*/ 496 w 496"/>
                <a:gd name="T23" fmla="*/ 188 h 496"/>
                <a:gd name="T24" fmla="*/ 496 w 496"/>
                <a:gd name="T25" fmla="*/ 154 h 496"/>
                <a:gd name="T26" fmla="*/ 342 w 496"/>
                <a:gd name="T27" fmla="*/ 0 h 496"/>
                <a:gd name="T28" fmla="*/ 308 w 496"/>
                <a:gd name="T29" fmla="*/ 0 h 496"/>
                <a:gd name="T30" fmla="*/ 436 w 496"/>
                <a:gd name="T31" fmla="*/ 163 h 496"/>
                <a:gd name="T32" fmla="*/ 411 w 496"/>
                <a:gd name="T33" fmla="*/ 188 h 496"/>
                <a:gd name="T34" fmla="*/ 394 w 496"/>
                <a:gd name="T35" fmla="*/ 188 h 496"/>
                <a:gd name="T36" fmla="*/ 308 w 496"/>
                <a:gd name="T37" fmla="*/ 103 h 496"/>
                <a:gd name="T38" fmla="*/ 308 w 496"/>
                <a:gd name="T39" fmla="*/ 86 h 496"/>
                <a:gd name="T40" fmla="*/ 334 w 496"/>
                <a:gd name="T41" fmla="*/ 60 h 496"/>
                <a:gd name="T42" fmla="*/ 351 w 496"/>
                <a:gd name="T43" fmla="*/ 60 h 496"/>
                <a:gd name="T44" fmla="*/ 436 w 496"/>
                <a:gd name="T45" fmla="*/ 146 h 496"/>
                <a:gd name="T46" fmla="*/ 436 w 496"/>
                <a:gd name="T47" fmla="*/ 163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96" h="496">
                  <a:moveTo>
                    <a:pt x="308" y="0"/>
                  </a:moveTo>
                  <a:lnTo>
                    <a:pt x="205" y="103"/>
                  </a:lnTo>
                  <a:lnTo>
                    <a:pt x="205" y="188"/>
                  </a:lnTo>
                  <a:lnTo>
                    <a:pt x="222" y="205"/>
                  </a:lnTo>
                  <a:lnTo>
                    <a:pt x="0" y="428"/>
                  </a:lnTo>
                  <a:lnTo>
                    <a:pt x="0" y="479"/>
                  </a:lnTo>
                  <a:lnTo>
                    <a:pt x="17" y="496"/>
                  </a:lnTo>
                  <a:lnTo>
                    <a:pt x="69" y="496"/>
                  </a:lnTo>
                  <a:lnTo>
                    <a:pt x="291" y="274"/>
                  </a:lnTo>
                  <a:lnTo>
                    <a:pt x="308" y="291"/>
                  </a:lnTo>
                  <a:lnTo>
                    <a:pt x="394" y="291"/>
                  </a:lnTo>
                  <a:lnTo>
                    <a:pt x="496" y="188"/>
                  </a:lnTo>
                  <a:lnTo>
                    <a:pt x="496" y="154"/>
                  </a:lnTo>
                  <a:lnTo>
                    <a:pt x="342" y="0"/>
                  </a:lnTo>
                  <a:lnTo>
                    <a:pt x="308" y="0"/>
                  </a:lnTo>
                  <a:close/>
                  <a:moveTo>
                    <a:pt x="436" y="163"/>
                  </a:moveTo>
                  <a:lnTo>
                    <a:pt x="411" y="188"/>
                  </a:lnTo>
                  <a:lnTo>
                    <a:pt x="394" y="188"/>
                  </a:lnTo>
                  <a:lnTo>
                    <a:pt x="308" y="103"/>
                  </a:lnTo>
                  <a:lnTo>
                    <a:pt x="308" y="86"/>
                  </a:lnTo>
                  <a:lnTo>
                    <a:pt x="334" y="60"/>
                  </a:lnTo>
                  <a:lnTo>
                    <a:pt x="351" y="60"/>
                  </a:lnTo>
                  <a:lnTo>
                    <a:pt x="436" y="146"/>
                  </a:lnTo>
                  <a:lnTo>
                    <a:pt x="436" y="163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50322"/>
            <p:cNvSpPr/>
            <p:nvPr/>
          </p:nvSpPr>
          <p:spPr bwMode="auto">
            <a:xfrm>
              <a:off x="10682288" y="2663825"/>
              <a:ext cx="80962" cy="80963"/>
            </a:xfrm>
            <a:custGeom>
              <a:avLst/>
              <a:gdLst>
                <a:gd name="T0" fmla="*/ 34 w 51"/>
                <a:gd name="T1" fmla="*/ 51 h 51"/>
                <a:gd name="T2" fmla="*/ 0 w 51"/>
                <a:gd name="T3" fmla="*/ 51 h 51"/>
                <a:gd name="T4" fmla="*/ 51 w 51"/>
                <a:gd name="T5" fmla="*/ 0 h 51"/>
                <a:gd name="T6" fmla="*/ 51 w 51"/>
                <a:gd name="T7" fmla="*/ 34 h 51"/>
                <a:gd name="T8" fmla="*/ 34 w 51"/>
                <a:gd name="T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34" y="51"/>
                  </a:moveTo>
                  <a:lnTo>
                    <a:pt x="0" y="51"/>
                  </a:lnTo>
                  <a:lnTo>
                    <a:pt x="51" y="0"/>
                  </a:lnTo>
                  <a:lnTo>
                    <a:pt x="51" y="34"/>
                  </a:lnTo>
                  <a:lnTo>
                    <a:pt x="34" y="51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50323"/>
            <p:cNvSpPr/>
            <p:nvPr/>
          </p:nvSpPr>
          <p:spPr bwMode="auto">
            <a:xfrm>
              <a:off x="10572750" y="2771775"/>
              <a:ext cx="82550" cy="80963"/>
            </a:xfrm>
            <a:custGeom>
              <a:avLst/>
              <a:gdLst>
                <a:gd name="T0" fmla="*/ 43 w 52"/>
                <a:gd name="T1" fmla="*/ 51 h 51"/>
                <a:gd name="T2" fmla="*/ 0 w 52"/>
                <a:gd name="T3" fmla="*/ 51 h 51"/>
                <a:gd name="T4" fmla="*/ 52 w 52"/>
                <a:gd name="T5" fmla="*/ 0 h 51"/>
                <a:gd name="T6" fmla="*/ 52 w 52"/>
                <a:gd name="T7" fmla="*/ 43 h 51"/>
                <a:gd name="T8" fmla="*/ 43 w 52"/>
                <a:gd name="T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43" y="51"/>
                  </a:moveTo>
                  <a:lnTo>
                    <a:pt x="0" y="51"/>
                  </a:lnTo>
                  <a:lnTo>
                    <a:pt x="52" y="0"/>
                  </a:lnTo>
                  <a:lnTo>
                    <a:pt x="52" y="43"/>
                  </a:lnTo>
                  <a:lnTo>
                    <a:pt x="43" y="51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50324"/>
            <p:cNvSpPr/>
            <p:nvPr/>
          </p:nvSpPr>
          <p:spPr bwMode="auto">
            <a:xfrm>
              <a:off x="10641013" y="2730500"/>
              <a:ext cx="53975" cy="55563"/>
            </a:xfrm>
            <a:custGeom>
              <a:avLst/>
              <a:gdLst>
                <a:gd name="T0" fmla="*/ 26 w 34"/>
                <a:gd name="T1" fmla="*/ 35 h 35"/>
                <a:gd name="T2" fmla="*/ 0 w 34"/>
                <a:gd name="T3" fmla="*/ 35 h 35"/>
                <a:gd name="T4" fmla="*/ 34 w 34"/>
                <a:gd name="T5" fmla="*/ 0 h 35"/>
                <a:gd name="T6" fmla="*/ 34 w 34"/>
                <a:gd name="T7" fmla="*/ 26 h 35"/>
                <a:gd name="T8" fmla="*/ 26 w 34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26" y="35"/>
                  </a:moveTo>
                  <a:lnTo>
                    <a:pt x="0" y="35"/>
                  </a:lnTo>
                  <a:lnTo>
                    <a:pt x="34" y="0"/>
                  </a:lnTo>
                  <a:lnTo>
                    <a:pt x="34" y="26"/>
                  </a:lnTo>
                  <a:lnTo>
                    <a:pt x="26" y="35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50325"/>
            <p:cNvSpPr/>
            <p:nvPr/>
          </p:nvSpPr>
          <p:spPr bwMode="auto">
            <a:xfrm>
              <a:off x="10533063" y="2840038"/>
              <a:ext cx="53975" cy="53975"/>
            </a:xfrm>
            <a:custGeom>
              <a:avLst/>
              <a:gdLst>
                <a:gd name="T0" fmla="*/ 25 w 34"/>
                <a:gd name="T1" fmla="*/ 34 h 34"/>
                <a:gd name="T2" fmla="*/ 0 w 34"/>
                <a:gd name="T3" fmla="*/ 34 h 34"/>
                <a:gd name="T4" fmla="*/ 34 w 34"/>
                <a:gd name="T5" fmla="*/ 0 h 34"/>
                <a:gd name="T6" fmla="*/ 34 w 34"/>
                <a:gd name="T7" fmla="*/ 25 h 34"/>
                <a:gd name="T8" fmla="*/ 25 w 34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5" y="34"/>
                  </a:moveTo>
                  <a:lnTo>
                    <a:pt x="0" y="34"/>
                  </a:lnTo>
                  <a:lnTo>
                    <a:pt x="34" y="0"/>
                  </a:lnTo>
                  <a:lnTo>
                    <a:pt x="34" y="25"/>
                  </a:lnTo>
                  <a:lnTo>
                    <a:pt x="25" y="34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50326"/>
            <p:cNvSpPr/>
            <p:nvPr/>
          </p:nvSpPr>
          <p:spPr bwMode="auto">
            <a:xfrm>
              <a:off x="10410825" y="2568575"/>
              <a:ext cx="311150" cy="311150"/>
            </a:xfrm>
            <a:custGeom>
              <a:avLst/>
              <a:gdLst>
                <a:gd name="T0" fmla="*/ 196 w 196"/>
                <a:gd name="T1" fmla="*/ 17 h 196"/>
                <a:gd name="T2" fmla="*/ 17 w 196"/>
                <a:gd name="T3" fmla="*/ 196 h 196"/>
                <a:gd name="T4" fmla="*/ 0 w 196"/>
                <a:gd name="T5" fmla="*/ 196 h 196"/>
                <a:gd name="T6" fmla="*/ 0 w 196"/>
                <a:gd name="T7" fmla="*/ 179 h 196"/>
                <a:gd name="T8" fmla="*/ 179 w 196"/>
                <a:gd name="T9" fmla="*/ 0 h 196"/>
                <a:gd name="T10" fmla="*/ 196 w 196"/>
                <a:gd name="T11" fmla="*/ 1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196">
                  <a:moveTo>
                    <a:pt x="196" y="17"/>
                  </a:moveTo>
                  <a:lnTo>
                    <a:pt x="17" y="196"/>
                  </a:lnTo>
                  <a:lnTo>
                    <a:pt x="0" y="196"/>
                  </a:lnTo>
                  <a:lnTo>
                    <a:pt x="0" y="179"/>
                  </a:lnTo>
                  <a:lnTo>
                    <a:pt x="179" y="0"/>
                  </a:lnTo>
                  <a:lnTo>
                    <a:pt x="196" y="17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50327"/>
            <p:cNvSpPr/>
            <p:nvPr/>
          </p:nvSpPr>
          <p:spPr bwMode="auto">
            <a:xfrm>
              <a:off x="10694988" y="2432050"/>
              <a:ext cx="190500" cy="190500"/>
            </a:xfrm>
            <a:custGeom>
              <a:avLst/>
              <a:gdLst>
                <a:gd name="T0" fmla="*/ 120 w 120"/>
                <a:gd name="T1" fmla="*/ 120 h 120"/>
                <a:gd name="T2" fmla="*/ 103 w 120"/>
                <a:gd name="T3" fmla="*/ 120 h 120"/>
                <a:gd name="T4" fmla="*/ 86 w 120"/>
                <a:gd name="T5" fmla="*/ 103 h 120"/>
                <a:gd name="T6" fmla="*/ 17 w 120"/>
                <a:gd name="T7" fmla="*/ 34 h 120"/>
                <a:gd name="T8" fmla="*/ 0 w 120"/>
                <a:gd name="T9" fmla="*/ 17 h 120"/>
                <a:gd name="T10" fmla="*/ 0 w 120"/>
                <a:gd name="T11" fmla="*/ 0 h 120"/>
                <a:gd name="T12" fmla="*/ 120 w 120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120">
                  <a:moveTo>
                    <a:pt x="120" y="120"/>
                  </a:moveTo>
                  <a:lnTo>
                    <a:pt x="103" y="120"/>
                  </a:lnTo>
                  <a:lnTo>
                    <a:pt x="86" y="103"/>
                  </a:lnTo>
                  <a:lnTo>
                    <a:pt x="17" y="34"/>
                  </a:lnTo>
                  <a:lnTo>
                    <a:pt x="0" y="17"/>
                  </a:lnTo>
                  <a:lnTo>
                    <a:pt x="0" y="0"/>
                  </a:lnTo>
                  <a:lnTo>
                    <a:pt x="120" y="12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50328"/>
            <p:cNvSpPr/>
            <p:nvPr/>
          </p:nvSpPr>
          <p:spPr bwMode="auto">
            <a:xfrm>
              <a:off x="10831513" y="2297113"/>
              <a:ext cx="190500" cy="188913"/>
            </a:xfrm>
            <a:custGeom>
              <a:avLst/>
              <a:gdLst>
                <a:gd name="T0" fmla="*/ 103 w 120"/>
                <a:gd name="T1" fmla="*/ 119 h 119"/>
                <a:gd name="T2" fmla="*/ 0 w 120"/>
                <a:gd name="T3" fmla="*/ 17 h 119"/>
                <a:gd name="T4" fmla="*/ 17 w 120"/>
                <a:gd name="T5" fmla="*/ 0 h 119"/>
                <a:gd name="T6" fmla="*/ 17 w 120"/>
                <a:gd name="T7" fmla="*/ 17 h 119"/>
                <a:gd name="T8" fmla="*/ 103 w 120"/>
                <a:gd name="T9" fmla="*/ 102 h 119"/>
                <a:gd name="T10" fmla="*/ 120 w 120"/>
                <a:gd name="T11" fmla="*/ 102 h 119"/>
                <a:gd name="T12" fmla="*/ 103 w 120"/>
                <a:gd name="T1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119">
                  <a:moveTo>
                    <a:pt x="103" y="119"/>
                  </a:moveTo>
                  <a:lnTo>
                    <a:pt x="0" y="17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103" y="102"/>
                  </a:lnTo>
                  <a:lnTo>
                    <a:pt x="120" y="102"/>
                  </a:lnTo>
                  <a:lnTo>
                    <a:pt x="103" y="119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2" name="组合 231"/>
          <p:cNvGrpSpPr/>
          <p:nvPr/>
        </p:nvGrpSpPr>
        <p:grpSpPr>
          <a:xfrm>
            <a:off x="6880225" y="3940175"/>
            <a:ext cx="596900" cy="814388"/>
            <a:chOff x="6880225" y="3940175"/>
            <a:chExt cx="596900" cy="814388"/>
          </a:xfrm>
        </p:grpSpPr>
        <p:sp>
          <p:nvSpPr>
            <p:cNvPr id="82" name="Freeform 50329"/>
            <p:cNvSpPr/>
            <p:nvPr/>
          </p:nvSpPr>
          <p:spPr bwMode="auto">
            <a:xfrm>
              <a:off x="6880225" y="3967163"/>
              <a:ext cx="596900" cy="787400"/>
            </a:xfrm>
            <a:custGeom>
              <a:avLst/>
              <a:gdLst>
                <a:gd name="T0" fmla="*/ 176 w 176"/>
                <a:gd name="T1" fmla="*/ 208 h 232"/>
                <a:gd name="T2" fmla="*/ 152 w 176"/>
                <a:gd name="T3" fmla="*/ 232 h 232"/>
                <a:gd name="T4" fmla="*/ 24 w 176"/>
                <a:gd name="T5" fmla="*/ 232 h 232"/>
                <a:gd name="T6" fmla="*/ 0 w 176"/>
                <a:gd name="T7" fmla="*/ 208 h 232"/>
                <a:gd name="T8" fmla="*/ 0 w 176"/>
                <a:gd name="T9" fmla="*/ 24 h 232"/>
                <a:gd name="T10" fmla="*/ 24 w 176"/>
                <a:gd name="T11" fmla="*/ 0 h 232"/>
                <a:gd name="T12" fmla="*/ 152 w 176"/>
                <a:gd name="T13" fmla="*/ 0 h 232"/>
                <a:gd name="T14" fmla="*/ 176 w 176"/>
                <a:gd name="T15" fmla="*/ 24 h 232"/>
                <a:gd name="T16" fmla="*/ 176 w 176"/>
                <a:gd name="T17" fmla="*/ 208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232">
                  <a:moveTo>
                    <a:pt x="176" y="208"/>
                  </a:moveTo>
                  <a:cubicBezTo>
                    <a:pt x="176" y="221"/>
                    <a:pt x="165" y="232"/>
                    <a:pt x="152" y="232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11" y="232"/>
                    <a:pt x="0" y="221"/>
                    <a:pt x="0" y="20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65" y="0"/>
                    <a:pt x="176" y="11"/>
                    <a:pt x="176" y="24"/>
                  </a:cubicBezTo>
                  <a:lnTo>
                    <a:pt x="176" y="208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50330"/>
            <p:cNvSpPr/>
            <p:nvPr/>
          </p:nvSpPr>
          <p:spPr bwMode="auto">
            <a:xfrm>
              <a:off x="6880225" y="3940175"/>
              <a:ext cx="596900" cy="787400"/>
            </a:xfrm>
            <a:custGeom>
              <a:avLst/>
              <a:gdLst>
                <a:gd name="T0" fmla="*/ 176 w 176"/>
                <a:gd name="T1" fmla="*/ 208 h 232"/>
                <a:gd name="T2" fmla="*/ 152 w 176"/>
                <a:gd name="T3" fmla="*/ 232 h 232"/>
                <a:gd name="T4" fmla="*/ 24 w 176"/>
                <a:gd name="T5" fmla="*/ 232 h 232"/>
                <a:gd name="T6" fmla="*/ 0 w 176"/>
                <a:gd name="T7" fmla="*/ 208 h 232"/>
                <a:gd name="T8" fmla="*/ 0 w 176"/>
                <a:gd name="T9" fmla="*/ 24 h 232"/>
                <a:gd name="T10" fmla="*/ 24 w 176"/>
                <a:gd name="T11" fmla="*/ 0 h 232"/>
                <a:gd name="T12" fmla="*/ 152 w 176"/>
                <a:gd name="T13" fmla="*/ 0 h 232"/>
                <a:gd name="T14" fmla="*/ 176 w 176"/>
                <a:gd name="T15" fmla="*/ 24 h 232"/>
                <a:gd name="T16" fmla="*/ 176 w 176"/>
                <a:gd name="T17" fmla="*/ 208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232">
                  <a:moveTo>
                    <a:pt x="176" y="208"/>
                  </a:moveTo>
                  <a:cubicBezTo>
                    <a:pt x="176" y="221"/>
                    <a:pt x="165" y="232"/>
                    <a:pt x="152" y="232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11" y="232"/>
                    <a:pt x="0" y="221"/>
                    <a:pt x="0" y="20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65" y="0"/>
                    <a:pt x="176" y="11"/>
                    <a:pt x="176" y="24"/>
                  </a:cubicBezTo>
                  <a:lnTo>
                    <a:pt x="176" y="208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Rectangle 50331"/>
            <p:cNvSpPr>
              <a:spLocks noChangeArrowheads="1"/>
            </p:cNvSpPr>
            <p:nvPr/>
          </p:nvSpPr>
          <p:spPr bwMode="auto">
            <a:xfrm>
              <a:off x="6961188" y="4021138"/>
              <a:ext cx="434975" cy="62388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50332"/>
            <p:cNvSpPr/>
            <p:nvPr/>
          </p:nvSpPr>
          <p:spPr bwMode="auto">
            <a:xfrm>
              <a:off x="7029450" y="4116388"/>
              <a:ext cx="298450" cy="203200"/>
            </a:xfrm>
            <a:custGeom>
              <a:avLst/>
              <a:gdLst>
                <a:gd name="T0" fmla="*/ 84 w 88"/>
                <a:gd name="T1" fmla="*/ 60 h 60"/>
                <a:gd name="T2" fmla="*/ 80 w 88"/>
                <a:gd name="T3" fmla="*/ 56 h 60"/>
                <a:gd name="T4" fmla="*/ 80 w 88"/>
                <a:gd name="T5" fmla="*/ 32 h 60"/>
                <a:gd name="T6" fmla="*/ 44 w 88"/>
                <a:gd name="T7" fmla="*/ 8 h 60"/>
                <a:gd name="T8" fmla="*/ 8 w 88"/>
                <a:gd name="T9" fmla="*/ 32 h 60"/>
                <a:gd name="T10" fmla="*/ 8 w 88"/>
                <a:gd name="T11" fmla="*/ 40 h 60"/>
                <a:gd name="T12" fmla="*/ 4 w 88"/>
                <a:gd name="T13" fmla="*/ 44 h 60"/>
                <a:gd name="T14" fmla="*/ 0 w 88"/>
                <a:gd name="T15" fmla="*/ 40 h 60"/>
                <a:gd name="T16" fmla="*/ 0 w 88"/>
                <a:gd name="T17" fmla="*/ 32 h 60"/>
                <a:gd name="T18" fmla="*/ 44 w 88"/>
                <a:gd name="T19" fmla="*/ 0 h 60"/>
                <a:gd name="T20" fmla="*/ 88 w 88"/>
                <a:gd name="T21" fmla="*/ 32 h 60"/>
                <a:gd name="T22" fmla="*/ 88 w 88"/>
                <a:gd name="T23" fmla="*/ 56 h 60"/>
                <a:gd name="T24" fmla="*/ 84 w 88"/>
                <a:gd name="T2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60">
                  <a:moveTo>
                    <a:pt x="84" y="60"/>
                  </a:moveTo>
                  <a:cubicBezTo>
                    <a:pt x="82" y="60"/>
                    <a:pt x="80" y="58"/>
                    <a:pt x="80" y="56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1"/>
                    <a:pt x="79" y="8"/>
                    <a:pt x="44" y="8"/>
                  </a:cubicBezTo>
                  <a:cubicBezTo>
                    <a:pt x="8" y="8"/>
                    <a:pt x="8" y="31"/>
                    <a:pt x="8" y="32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2"/>
                    <a:pt x="6" y="44"/>
                    <a:pt x="4" y="44"/>
                  </a:cubicBezTo>
                  <a:cubicBezTo>
                    <a:pt x="2" y="44"/>
                    <a:pt x="0" y="42"/>
                    <a:pt x="0" y="4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1" y="0"/>
                    <a:pt x="44" y="0"/>
                  </a:cubicBezTo>
                  <a:cubicBezTo>
                    <a:pt x="87" y="0"/>
                    <a:pt x="88" y="32"/>
                    <a:pt x="88" y="32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8"/>
                    <a:pt x="86" y="60"/>
                    <a:pt x="84" y="6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50333"/>
            <p:cNvSpPr/>
            <p:nvPr/>
          </p:nvSpPr>
          <p:spPr bwMode="auto">
            <a:xfrm>
              <a:off x="7029450" y="4170363"/>
              <a:ext cx="298450" cy="203200"/>
            </a:xfrm>
            <a:custGeom>
              <a:avLst/>
              <a:gdLst>
                <a:gd name="T0" fmla="*/ 84 w 88"/>
                <a:gd name="T1" fmla="*/ 60 h 60"/>
                <a:gd name="T2" fmla="*/ 80 w 88"/>
                <a:gd name="T3" fmla="*/ 60 h 60"/>
                <a:gd name="T4" fmla="*/ 64 w 88"/>
                <a:gd name="T5" fmla="*/ 44 h 60"/>
                <a:gd name="T6" fmla="*/ 64 w 88"/>
                <a:gd name="T7" fmla="*/ 24 h 60"/>
                <a:gd name="T8" fmla="*/ 44 w 88"/>
                <a:gd name="T9" fmla="*/ 8 h 60"/>
                <a:gd name="T10" fmla="*/ 24 w 88"/>
                <a:gd name="T11" fmla="*/ 24 h 60"/>
                <a:gd name="T12" fmla="*/ 24 w 88"/>
                <a:gd name="T13" fmla="*/ 32 h 60"/>
                <a:gd name="T14" fmla="*/ 12 w 88"/>
                <a:gd name="T15" fmla="*/ 44 h 60"/>
                <a:gd name="T16" fmla="*/ 4 w 88"/>
                <a:gd name="T17" fmla="*/ 44 h 60"/>
                <a:gd name="T18" fmla="*/ 0 w 88"/>
                <a:gd name="T19" fmla="*/ 40 h 60"/>
                <a:gd name="T20" fmla="*/ 4 w 88"/>
                <a:gd name="T21" fmla="*/ 36 h 60"/>
                <a:gd name="T22" fmla="*/ 12 w 88"/>
                <a:gd name="T23" fmla="*/ 36 h 60"/>
                <a:gd name="T24" fmla="*/ 16 w 88"/>
                <a:gd name="T25" fmla="*/ 32 h 60"/>
                <a:gd name="T26" fmla="*/ 16 w 88"/>
                <a:gd name="T27" fmla="*/ 24 h 60"/>
                <a:gd name="T28" fmla="*/ 44 w 88"/>
                <a:gd name="T29" fmla="*/ 0 h 60"/>
                <a:gd name="T30" fmla="*/ 72 w 88"/>
                <a:gd name="T31" fmla="*/ 24 h 60"/>
                <a:gd name="T32" fmla="*/ 72 w 88"/>
                <a:gd name="T33" fmla="*/ 44 h 60"/>
                <a:gd name="T34" fmla="*/ 80 w 88"/>
                <a:gd name="T35" fmla="*/ 52 h 60"/>
                <a:gd name="T36" fmla="*/ 84 w 88"/>
                <a:gd name="T37" fmla="*/ 52 h 60"/>
                <a:gd name="T38" fmla="*/ 88 w 88"/>
                <a:gd name="T39" fmla="*/ 56 h 60"/>
                <a:gd name="T40" fmla="*/ 84 w 88"/>
                <a:gd name="T41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60">
                  <a:moveTo>
                    <a:pt x="84" y="60"/>
                  </a:moveTo>
                  <a:cubicBezTo>
                    <a:pt x="80" y="60"/>
                    <a:pt x="80" y="60"/>
                    <a:pt x="80" y="60"/>
                  </a:cubicBezTo>
                  <a:cubicBezTo>
                    <a:pt x="74" y="60"/>
                    <a:pt x="64" y="55"/>
                    <a:pt x="64" y="4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2"/>
                    <a:pt x="63" y="8"/>
                    <a:pt x="44" y="8"/>
                  </a:cubicBezTo>
                  <a:cubicBezTo>
                    <a:pt x="25" y="8"/>
                    <a:pt x="24" y="22"/>
                    <a:pt x="24" y="24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8"/>
                    <a:pt x="18" y="44"/>
                    <a:pt x="12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2" y="44"/>
                    <a:pt x="0" y="42"/>
                    <a:pt x="0" y="40"/>
                  </a:cubicBezTo>
                  <a:cubicBezTo>
                    <a:pt x="0" y="38"/>
                    <a:pt x="2" y="36"/>
                    <a:pt x="4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4" y="36"/>
                    <a:pt x="16" y="34"/>
                    <a:pt x="16" y="32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16"/>
                    <a:pt x="22" y="0"/>
                    <a:pt x="44" y="0"/>
                  </a:cubicBezTo>
                  <a:cubicBezTo>
                    <a:pt x="66" y="0"/>
                    <a:pt x="72" y="16"/>
                    <a:pt x="72" y="2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50"/>
                    <a:pt x="78" y="52"/>
                    <a:pt x="80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6" y="52"/>
                    <a:pt x="88" y="54"/>
                    <a:pt x="88" y="56"/>
                  </a:cubicBezTo>
                  <a:cubicBezTo>
                    <a:pt x="88" y="58"/>
                    <a:pt x="86" y="60"/>
                    <a:pt x="84" y="6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50334"/>
            <p:cNvSpPr/>
            <p:nvPr/>
          </p:nvSpPr>
          <p:spPr bwMode="auto">
            <a:xfrm>
              <a:off x="7216775" y="4357688"/>
              <a:ext cx="98425" cy="71438"/>
            </a:xfrm>
            <a:custGeom>
              <a:avLst/>
              <a:gdLst>
                <a:gd name="T0" fmla="*/ 25 w 29"/>
                <a:gd name="T1" fmla="*/ 21 h 21"/>
                <a:gd name="T2" fmla="*/ 21 w 29"/>
                <a:gd name="T3" fmla="*/ 21 h 21"/>
                <a:gd name="T4" fmla="*/ 2 w 29"/>
                <a:gd name="T5" fmla="*/ 7 h 21"/>
                <a:gd name="T6" fmla="*/ 3 w 29"/>
                <a:gd name="T7" fmla="*/ 2 h 21"/>
                <a:gd name="T8" fmla="*/ 8 w 29"/>
                <a:gd name="T9" fmla="*/ 3 h 21"/>
                <a:gd name="T10" fmla="*/ 21 w 29"/>
                <a:gd name="T11" fmla="*/ 13 h 21"/>
                <a:gd name="T12" fmla="*/ 25 w 29"/>
                <a:gd name="T13" fmla="*/ 13 h 21"/>
                <a:gd name="T14" fmla="*/ 29 w 29"/>
                <a:gd name="T15" fmla="*/ 17 h 21"/>
                <a:gd name="T16" fmla="*/ 25 w 29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21">
                  <a:moveTo>
                    <a:pt x="25" y="21"/>
                  </a:moveTo>
                  <a:cubicBezTo>
                    <a:pt x="21" y="21"/>
                    <a:pt x="21" y="21"/>
                    <a:pt x="21" y="21"/>
                  </a:cubicBezTo>
                  <a:cubicBezTo>
                    <a:pt x="11" y="21"/>
                    <a:pt x="3" y="9"/>
                    <a:pt x="2" y="7"/>
                  </a:cubicBezTo>
                  <a:cubicBezTo>
                    <a:pt x="0" y="5"/>
                    <a:pt x="1" y="3"/>
                    <a:pt x="3" y="2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11" y="6"/>
                    <a:pt x="17" y="13"/>
                    <a:pt x="21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7" y="13"/>
                    <a:pt x="29" y="15"/>
                    <a:pt x="29" y="17"/>
                  </a:cubicBezTo>
                  <a:cubicBezTo>
                    <a:pt x="29" y="19"/>
                    <a:pt x="27" y="21"/>
                    <a:pt x="25" y="21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50335"/>
            <p:cNvSpPr/>
            <p:nvPr/>
          </p:nvSpPr>
          <p:spPr bwMode="auto">
            <a:xfrm>
              <a:off x="7029450" y="4224338"/>
              <a:ext cx="190500" cy="204788"/>
            </a:xfrm>
            <a:custGeom>
              <a:avLst/>
              <a:gdLst>
                <a:gd name="T0" fmla="*/ 20 w 56"/>
                <a:gd name="T1" fmla="*/ 60 h 60"/>
                <a:gd name="T2" fmla="*/ 8 w 56"/>
                <a:gd name="T3" fmla="*/ 60 h 60"/>
                <a:gd name="T4" fmla="*/ 4 w 56"/>
                <a:gd name="T5" fmla="*/ 56 h 60"/>
                <a:gd name="T6" fmla="*/ 8 w 56"/>
                <a:gd name="T7" fmla="*/ 52 h 60"/>
                <a:gd name="T8" fmla="*/ 20 w 56"/>
                <a:gd name="T9" fmla="*/ 52 h 60"/>
                <a:gd name="T10" fmla="*/ 48 w 56"/>
                <a:gd name="T11" fmla="*/ 20 h 60"/>
                <a:gd name="T12" fmla="*/ 48 w 56"/>
                <a:gd name="T13" fmla="*/ 12 h 60"/>
                <a:gd name="T14" fmla="*/ 44 w 56"/>
                <a:gd name="T15" fmla="*/ 8 h 60"/>
                <a:gd name="T16" fmla="*/ 40 w 56"/>
                <a:gd name="T17" fmla="*/ 12 h 60"/>
                <a:gd name="T18" fmla="*/ 40 w 56"/>
                <a:gd name="T19" fmla="*/ 20 h 60"/>
                <a:gd name="T20" fmla="*/ 20 w 56"/>
                <a:gd name="T21" fmla="*/ 44 h 60"/>
                <a:gd name="T22" fmla="*/ 4 w 56"/>
                <a:gd name="T23" fmla="*/ 44 h 60"/>
                <a:gd name="T24" fmla="*/ 0 w 56"/>
                <a:gd name="T25" fmla="*/ 40 h 60"/>
                <a:gd name="T26" fmla="*/ 4 w 56"/>
                <a:gd name="T27" fmla="*/ 36 h 60"/>
                <a:gd name="T28" fmla="*/ 20 w 56"/>
                <a:gd name="T29" fmla="*/ 36 h 60"/>
                <a:gd name="T30" fmla="*/ 32 w 56"/>
                <a:gd name="T31" fmla="*/ 20 h 60"/>
                <a:gd name="T32" fmla="*/ 32 w 56"/>
                <a:gd name="T33" fmla="*/ 12 h 60"/>
                <a:gd name="T34" fmla="*/ 44 w 56"/>
                <a:gd name="T35" fmla="*/ 0 h 60"/>
                <a:gd name="T36" fmla="*/ 56 w 56"/>
                <a:gd name="T37" fmla="*/ 12 h 60"/>
                <a:gd name="T38" fmla="*/ 56 w 56"/>
                <a:gd name="T39" fmla="*/ 20 h 60"/>
                <a:gd name="T40" fmla="*/ 20 w 56"/>
                <a:gd name="T41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60">
                  <a:moveTo>
                    <a:pt x="20" y="60"/>
                  </a:moveTo>
                  <a:cubicBezTo>
                    <a:pt x="8" y="60"/>
                    <a:pt x="8" y="60"/>
                    <a:pt x="8" y="60"/>
                  </a:cubicBezTo>
                  <a:cubicBezTo>
                    <a:pt x="6" y="60"/>
                    <a:pt x="4" y="58"/>
                    <a:pt x="4" y="56"/>
                  </a:cubicBezTo>
                  <a:cubicBezTo>
                    <a:pt x="4" y="54"/>
                    <a:pt x="6" y="52"/>
                    <a:pt x="8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39" y="52"/>
                    <a:pt x="48" y="36"/>
                    <a:pt x="48" y="2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0"/>
                    <a:pt x="47" y="8"/>
                    <a:pt x="44" y="8"/>
                  </a:cubicBezTo>
                  <a:cubicBezTo>
                    <a:pt x="41" y="8"/>
                    <a:pt x="40" y="10"/>
                    <a:pt x="40" y="12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9"/>
                    <a:pt x="31" y="44"/>
                    <a:pt x="20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2" y="44"/>
                    <a:pt x="0" y="42"/>
                    <a:pt x="0" y="40"/>
                  </a:cubicBezTo>
                  <a:cubicBezTo>
                    <a:pt x="0" y="38"/>
                    <a:pt x="2" y="36"/>
                    <a:pt x="4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5" y="36"/>
                    <a:pt x="32" y="26"/>
                    <a:pt x="32" y="2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7"/>
                    <a:pt x="35" y="0"/>
                    <a:pt x="44" y="0"/>
                  </a:cubicBezTo>
                  <a:cubicBezTo>
                    <a:pt x="53" y="0"/>
                    <a:pt x="56" y="7"/>
                    <a:pt x="56" y="1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44"/>
                    <a:pt x="41" y="60"/>
                    <a:pt x="20" y="6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50336"/>
            <p:cNvSpPr/>
            <p:nvPr/>
          </p:nvSpPr>
          <p:spPr bwMode="auto">
            <a:xfrm>
              <a:off x="7056438" y="4414838"/>
              <a:ext cx="244475" cy="68263"/>
            </a:xfrm>
            <a:custGeom>
              <a:avLst/>
              <a:gdLst>
                <a:gd name="T0" fmla="*/ 68 w 72"/>
                <a:gd name="T1" fmla="*/ 20 h 20"/>
                <a:gd name="T2" fmla="*/ 44 w 72"/>
                <a:gd name="T3" fmla="*/ 10 h 20"/>
                <a:gd name="T4" fmla="*/ 16 w 72"/>
                <a:gd name="T5" fmla="*/ 20 h 20"/>
                <a:gd name="T6" fmla="*/ 4 w 72"/>
                <a:gd name="T7" fmla="*/ 20 h 20"/>
                <a:gd name="T8" fmla="*/ 0 w 72"/>
                <a:gd name="T9" fmla="*/ 16 h 20"/>
                <a:gd name="T10" fmla="*/ 4 w 72"/>
                <a:gd name="T11" fmla="*/ 12 h 20"/>
                <a:gd name="T12" fmla="*/ 16 w 72"/>
                <a:gd name="T13" fmla="*/ 12 h 20"/>
                <a:gd name="T14" fmla="*/ 41 w 72"/>
                <a:gd name="T15" fmla="*/ 2 h 20"/>
                <a:gd name="T16" fmla="*/ 44 w 72"/>
                <a:gd name="T17" fmla="*/ 0 h 20"/>
                <a:gd name="T18" fmla="*/ 47 w 72"/>
                <a:gd name="T19" fmla="*/ 2 h 20"/>
                <a:gd name="T20" fmla="*/ 68 w 72"/>
                <a:gd name="T21" fmla="*/ 12 h 20"/>
                <a:gd name="T22" fmla="*/ 72 w 72"/>
                <a:gd name="T23" fmla="*/ 16 h 20"/>
                <a:gd name="T24" fmla="*/ 68 w 72"/>
                <a:gd name="T2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20">
                  <a:moveTo>
                    <a:pt x="68" y="20"/>
                  </a:moveTo>
                  <a:cubicBezTo>
                    <a:pt x="56" y="20"/>
                    <a:pt x="48" y="14"/>
                    <a:pt x="44" y="10"/>
                  </a:cubicBezTo>
                  <a:cubicBezTo>
                    <a:pt x="40" y="14"/>
                    <a:pt x="31" y="20"/>
                    <a:pt x="16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2" y="20"/>
                    <a:pt x="0" y="18"/>
                    <a:pt x="0" y="16"/>
                  </a:cubicBezTo>
                  <a:cubicBezTo>
                    <a:pt x="0" y="14"/>
                    <a:pt x="2" y="12"/>
                    <a:pt x="4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33" y="12"/>
                    <a:pt x="40" y="2"/>
                    <a:pt x="41" y="2"/>
                  </a:cubicBezTo>
                  <a:cubicBezTo>
                    <a:pt x="41" y="1"/>
                    <a:pt x="43" y="0"/>
                    <a:pt x="44" y="0"/>
                  </a:cubicBezTo>
                  <a:cubicBezTo>
                    <a:pt x="45" y="0"/>
                    <a:pt x="47" y="1"/>
                    <a:pt x="47" y="2"/>
                  </a:cubicBezTo>
                  <a:cubicBezTo>
                    <a:pt x="48" y="2"/>
                    <a:pt x="54" y="12"/>
                    <a:pt x="68" y="12"/>
                  </a:cubicBezTo>
                  <a:cubicBezTo>
                    <a:pt x="70" y="12"/>
                    <a:pt x="72" y="14"/>
                    <a:pt x="72" y="16"/>
                  </a:cubicBezTo>
                  <a:cubicBezTo>
                    <a:pt x="72" y="18"/>
                    <a:pt x="70" y="20"/>
                    <a:pt x="68" y="2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50337"/>
            <p:cNvSpPr/>
            <p:nvPr/>
          </p:nvSpPr>
          <p:spPr bwMode="auto">
            <a:xfrm>
              <a:off x="7097713" y="4483100"/>
              <a:ext cx="163512" cy="53975"/>
            </a:xfrm>
            <a:custGeom>
              <a:avLst/>
              <a:gdLst>
                <a:gd name="T0" fmla="*/ 44 w 48"/>
                <a:gd name="T1" fmla="*/ 16 h 16"/>
                <a:gd name="T2" fmla="*/ 31 w 48"/>
                <a:gd name="T3" fmla="*/ 10 h 16"/>
                <a:gd name="T4" fmla="*/ 4 w 48"/>
                <a:gd name="T5" fmla="*/ 16 h 16"/>
                <a:gd name="T6" fmla="*/ 0 w 48"/>
                <a:gd name="T7" fmla="*/ 12 h 16"/>
                <a:gd name="T8" fmla="*/ 4 w 48"/>
                <a:gd name="T9" fmla="*/ 8 h 16"/>
                <a:gd name="T10" fmla="*/ 29 w 48"/>
                <a:gd name="T11" fmla="*/ 1 h 16"/>
                <a:gd name="T12" fmla="*/ 33 w 48"/>
                <a:gd name="T13" fmla="*/ 0 h 16"/>
                <a:gd name="T14" fmla="*/ 36 w 48"/>
                <a:gd name="T15" fmla="*/ 2 h 16"/>
                <a:gd name="T16" fmla="*/ 44 w 48"/>
                <a:gd name="T17" fmla="*/ 8 h 16"/>
                <a:gd name="T18" fmla="*/ 48 w 48"/>
                <a:gd name="T19" fmla="*/ 12 h 16"/>
                <a:gd name="T20" fmla="*/ 44 w 48"/>
                <a:gd name="T2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16">
                  <a:moveTo>
                    <a:pt x="44" y="16"/>
                  </a:moveTo>
                  <a:cubicBezTo>
                    <a:pt x="38" y="16"/>
                    <a:pt x="34" y="13"/>
                    <a:pt x="31" y="10"/>
                  </a:cubicBezTo>
                  <a:cubicBezTo>
                    <a:pt x="27" y="12"/>
                    <a:pt x="18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10"/>
                    <a:pt x="2" y="8"/>
                    <a:pt x="4" y="8"/>
                  </a:cubicBezTo>
                  <a:cubicBezTo>
                    <a:pt x="22" y="8"/>
                    <a:pt x="29" y="1"/>
                    <a:pt x="29" y="1"/>
                  </a:cubicBezTo>
                  <a:cubicBezTo>
                    <a:pt x="30" y="0"/>
                    <a:pt x="31" y="0"/>
                    <a:pt x="33" y="0"/>
                  </a:cubicBezTo>
                  <a:cubicBezTo>
                    <a:pt x="34" y="0"/>
                    <a:pt x="35" y="1"/>
                    <a:pt x="36" y="2"/>
                  </a:cubicBezTo>
                  <a:cubicBezTo>
                    <a:pt x="36" y="2"/>
                    <a:pt x="39" y="8"/>
                    <a:pt x="44" y="8"/>
                  </a:cubicBezTo>
                  <a:cubicBezTo>
                    <a:pt x="46" y="8"/>
                    <a:pt x="48" y="10"/>
                    <a:pt x="48" y="12"/>
                  </a:cubicBezTo>
                  <a:cubicBezTo>
                    <a:pt x="48" y="14"/>
                    <a:pt x="46" y="16"/>
                    <a:pt x="44" y="16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Rectangle 50338"/>
            <p:cNvSpPr>
              <a:spLocks noChangeArrowheads="1"/>
            </p:cNvSpPr>
            <p:nvPr/>
          </p:nvSpPr>
          <p:spPr bwMode="auto">
            <a:xfrm>
              <a:off x="6961188" y="4265613"/>
              <a:ext cx="434975" cy="53975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50339"/>
            <p:cNvSpPr>
              <a:spLocks noChangeArrowheads="1"/>
            </p:cNvSpPr>
            <p:nvPr/>
          </p:nvSpPr>
          <p:spPr bwMode="auto">
            <a:xfrm>
              <a:off x="7342188" y="4048125"/>
              <a:ext cx="26987" cy="269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50340"/>
            <p:cNvSpPr>
              <a:spLocks noChangeArrowheads="1"/>
            </p:cNvSpPr>
            <p:nvPr/>
          </p:nvSpPr>
          <p:spPr bwMode="auto">
            <a:xfrm>
              <a:off x="6988175" y="4048125"/>
              <a:ext cx="28575" cy="269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50341"/>
            <p:cNvSpPr>
              <a:spLocks noChangeArrowheads="1"/>
            </p:cNvSpPr>
            <p:nvPr/>
          </p:nvSpPr>
          <p:spPr bwMode="auto">
            <a:xfrm>
              <a:off x="7342188" y="4591050"/>
              <a:ext cx="26987" cy="269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50342"/>
            <p:cNvSpPr>
              <a:spLocks noChangeArrowheads="1"/>
            </p:cNvSpPr>
            <p:nvPr/>
          </p:nvSpPr>
          <p:spPr bwMode="auto">
            <a:xfrm>
              <a:off x="6988175" y="4591050"/>
              <a:ext cx="28575" cy="269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7" name="组合 236"/>
          <p:cNvGrpSpPr/>
          <p:nvPr/>
        </p:nvGrpSpPr>
        <p:grpSpPr>
          <a:xfrm>
            <a:off x="8604250" y="5745163"/>
            <a:ext cx="733425" cy="787400"/>
            <a:chOff x="8604250" y="5745163"/>
            <a:chExt cx="733425" cy="787400"/>
          </a:xfrm>
        </p:grpSpPr>
        <p:sp>
          <p:nvSpPr>
            <p:cNvPr id="96" name="Rectangle 50343"/>
            <p:cNvSpPr>
              <a:spLocks noChangeArrowheads="1"/>
            </p:cNvSpPr>
            <p:nvPr/>
          </p:nvSpPr>
          <p:spPr bwMode="auto">
            <a:xfrm>
              <a:off x="8604250" y="5854700"/>
              <a:ext cx="733425" cy="623888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50344"/>
            <p:cNvSpPr>
              <a:spLocks noChangeArrowheads="1"/>
            </p:cNvSpPr>
            <p:nvPr/>
          </p:nvSpPr>
          <p:spPr bwMode="auto">
            <a:xfrm>
              <a:off x="8658225" y="5908675"/>
              <a:ext cx="625475" cy="5159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50345"/>
            <p:cNvSpPr/>
            <p:nvPr/>
          </p:nvSpPr>
          <p:spPr bwMode="auto">
            <a:xfrm>
              <a:off x="8604250" y="5745163"/>
              <a:ext cx="733425" cy="109538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50346"/>
            <p:cNvSpPr/>
            <p:nvPr/>
          </p:nvSpPr>
          <p:spPr bwMode="auto">
            <a:xfrm>
              <a:off x="8604250" y="6478588"/>
              <a:ext cx="733425" cy="5397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Oval 50347"/>
            <p:cNvSpPr>
              <a:spLocks noChangeArrowheads="1"/>
            </p:cNvSpPr>
            <p:nvPr/>
          </p:nvSpPr>
          <p:spPr bwMode="auto">
            <a:xfrm>
              <a:off x="8658225" y="5772150"/>
              <a:ext cx="55562" cy="5397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Oval 50348"/>
            <p:cNvSpPr>
              <a:spLocks noChangeArrowheads="1"/>
            </p:cNvSpPr>
            <p:nvPr/>
          </p:nvSpPr>
          <p:spPr bwMode="auto">
            <a:xfrm>
              <a:off x="8740775" y="5772150"/>
              <a:ext cx="53975" cy="539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Oval 50349"/>
            <p:cNvSpPr>
              <a:spLocks noChangeArrowheads="1"/>
            </p:cNvSpPr>
            <p:nvPr/>
          </p:nvSpPr>
          <p:spPr bwMode="auto">
            <a:xfrm>
              <a:off x="8821738" y="5772150"/>
              <a:ext cx="53975" cy="5397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Rectangle 50350"/>
            <p:cNvSpPr>
              <a:spLocks noChangeArrowheads="1"/>
            </p:cNvSpPr>
            <p:nvPr/>
          </p:nvSpPr>
          <p:spPr bwMode="auto">
            <a:xfrm>
              <a:off x="8713788" y="5962650"/>
              <a:ext cx="515937" cy="407988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Rectangle 50351"/>
            <p:cNvSpPr>
              <a:spLocks noChangeArrowheads="1"/>
            </p:cNvSpPr>
            <p:nvPr/>
          </p:nvSpPr>
          <p:spPr bwMode="auto">
            <a:xfrm>
              <a:off x="8767763" y="6016625"/>
              <a:ext cx="393700" cy="80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Rectangle 50352"/>
            <p:cNvSpPr>
              <a:spLocks noChangeArrowheads="1"/>
            </p:cNvSpPr>
            <p:nvPr/>
          </p:nvSpPr>
          <p:spPr bwMode="auto">
            <a:xfrm>
              <a:off x="8767763" y="6126163"/>
              <a:ext cx="393700" cy="80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Rectangle 50353"/>
            <p:cNvSpPr>
              <a:spLocks noChangeArrowheads="1"/>
            </p:cNvSpPr>
            <p:nvPr/>
          </p:nvSpPr>
          <p:spPr bwMode="auto">
            <a:xfrm>
              <a:off x="8767763" y="6234113"/>
              <a:ext cx="176212" cy="809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50354"/>
            <p:cNvSpPr>
              <a:spLocks noChangeArrowheads="1"/>
            </p:cNvSpPr>
            <p:nvPr/>
          </p:nvSpPr>
          <p:spPr bwMode="auto">
            <a:xfrm>
              <a:off x="8902700" y="6043613"/>
              <a:ext cx="28575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Rectangle 50355"/>
            <p:cNvSpPr>
              <a:spLocks noChangeArrowheads="1"/>
            </p:cNvSpPr>
            <p:nvPr/>
          </p:nvSpPr>
          <p:spPr bwMode="auto">
            <a:xfrm>
              <a:off x="8848725" y="6043613"/>
              <a:ext cx="2698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Rectangle 50356"/>
            <p:cNvSpPr>
              <a:spLocks noChangeArrowheads="1"/>
            </p:cNvSpPr>
            <p:nvPr/>
          </p:nvSpPr>
          <p:spPr bwMode="auto">
            <a:xfrm>
              <a:off x="8794750" y="6043613"/>
              <a:ext cx="2698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50357"/>
            <p:cNvSpPr>
              <a:spLocks noChangeArrowheads="1"/>
            </p:cNvSpPr>
            <p:nvPr/>
          </p:nvSpPr>
          <p:spPr bwMode="auto">
            <a:xfrm>
              <a:off x="8958263" y="6043613"/>
              <a:ext cx="2698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50358"/>
            <p:cNvSpPr>
              <a:spLocks noChangeArrowheads="1"/>
            </p:cNvSpPr>
            <p:nvPr/>
          </p:nvSpPr>
          <p:spPr bwMode="auto">
            <a:xfrm>
              <a:off x="8902700" y="6153150"/>
              <a:ext cx="28575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50359"/>
            <p:cNvSpPr>
              <a:spLocks noChangeArrowheads="1"/>
            </p:cNvSpPr>
            <p:nvPr/>
          </p:nvSpPr>
          <p:spPr bwMode="auto">
            <a:xfrm>
              <a:off x="8848725" y="6153150"/>
              <a:ext cx="2698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Rectangle 50360"/>
            <p:cNvSpPr>
              <a:spLocks noChangeArrowheads="1"/>
            </p:cNvSpPr>
            <p:nvPr/>
          </p:nvSpPr>
          <p:spPr bwMode="auto">
            <a:xfrm>
              <a:off x="8794750" y="6153150"/>
              <a:ext cx="2698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Rectangle 50361"/>
            <p:cNvSpPr>
              <a:spLocks noChangeArrowheads="1"/>
            </p:cNvSpPr>
            <p:nvPr/>
          </p:nvSpPr>
          <p:spPr bwMode="auto">
            <a:xfrm>
              <a:off x="9012238" y="6153150"/>
              <a:ext cx="2698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Rectangle 50362"/>
            <p:cNvSpPr>
              <a:spLocks noChangeArrowheads="1"/>
            </p:cNvSpPr>
            <p:nvPr/>
          </p:nvSpPr>
          <p:spPr bwMode="auto">
            <a:xfrm>
              <a:off x="8958263" y="6153150"/>
              <a:ext cx="2698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Rectangle 50363"/>
            <p:cNvSpPr>
              <a:spLocks noChangeArrowheads="1"/>
            </p:cNvSpPr>
            <p:nvPr/>
          </p:nvSpPr>
          <p:spPr bwMode="auto">
            <a:xfrm>
              <a:off x="8794750" y="6261100"/>
              <a:ext cx="122237" cy="2698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5" name="组合 224"/>
          <p:cNvGrpSpPr/>
          <p:nvPr/>
        </p:nvGrpSpPr>
        <p:grpSpPr>
          <a:xfrm>
            <a:off x="8535988" y="422275"/>
            <a:ext cx="869950" cy="625476"/>
            <a:chOff x="8535988" y="422275"/>
            <a:chExt cx="869950" cy="625476"/>
          </a:xfrm>
        </p:grpSpPr>
        <p:sp>
          <p:nvSpPr>
            <p:cNvPr id="117" name="Freeform 50364"/>
            <p:cNvSpPr/>
            <p:nvPr/>
          </p:nvSpPr>
          <p:spPr bwMode="auto">
            <a:xfrm>
              <a:off x="8564563" y="776288"/>
              <a:ext cx="814387" cy="161925"/>
            </a:xfrm>
            <a:custGeom>
              <a:avLst/>
              <a:gdLst>
                <a:gd name="T0" fmla="*/ 16 w 240"/>
                <a:gd name="T1" fmla="*/ 0 h 48"/>
                <a:gd name="T2" fmla="*/ 224 w 240"/>
                <a:gd name="T3" fmla="*/ 0 h 48"/>
                <a:gd name="T4" fmla="*/ 240 w 240"/>
                <a:gd name="T5" fmla="*/ 48 h 48"/>
                <a:gd name="T6" fmla="*/ 0 w 240"/>
                <a:gd name="T7" fmla="*/ 48 h 48"/>
                <a:gd name="T8" fmla="*/ 16 w 2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0" h="48">
                  <a:moveTo>
                    <a:pt x="16" y="0"/>
                  </a:moveTo>
                  <a:cubicBezTo>
                    <a:pt x="224" y="0"/>
                    <a:pt x="224" y="0"/>
                    <a:pt x="224" y="0"/>
                  </a:cubicBezTo>
                  <a:cubicBezTo>
                    <a:pt x="224" y="0"/>
                    <a:pt x="232" y="8"/>
                    <a:pt x="24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8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50365"/>
            <p:cNvSpPr/>
            <p:nvPr/>
          </p:nvSpPr>
          <p:spPr bwMode="auto">
            <a:xfrm>
              <a:off x="8618538" y="749300"/>
              <a:ext cx="706437" cy="26988"/>
            </a:xfrm>
            <a:custGeom>
              <a:avLst/>
              <a:gdLst>
                <a:gd name="T0" fmla="*/ 17 w 445"/>
                <a:gd name="T1" fmla="*/ 0 h 17"/>
                <a:gd name="T2" fmla="*/ 427 w 445"/>
                <a:gd name="T3" fmla="*/ 0 h 17"/>
                <a:gd name="T4" fmla="*/ 445 w 445"/>
                <a:gd name="T5" fmla="*/ 17 h 17"/>
                <a:gd name="T6" fmla="*/ 0 w 445"/>
                <a:gd name="T7" fmla="*/ 17 h 17"/>
                <a:gd name="T8" fmla="*/ 17 w 4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5" h="17">
                  <a:moveTo>
                    <a:pt x="17" y="0"/>
                  </a:moveTo>
                  <a:lnTo>
                    <a:pt x="427" y="0"/>
                  </a:lnTo>
                  <a:lnTo>
                    <a:pt x="445" y="17"/>
                  </a:ln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50366"/>
            <p:cNvSpPr/>
            <p:nvPr/>
          </p:nvSpPr>
          <p:spPr bwMode="auto">
            <a:xfrm>
              <a:off x="8618538" y="749300"/>
              <a:ext cx="706437" cy="26988"/>
            </a:xfrm>
            <a:custGeom>
              <a:avLst/>
              <a:gdLst>
                <a:gd name="T0" fmla="*/ 17 w 445"/>
                <a:gd name="T1" fmla="*/ 0 h 17"/>
                <a:gd name="T2" fmla="*/ 427 w 445"/>
                <a:gd name="T3" fmla="*/ 0 h 17"/>
                <a:gd name="T4" fmla="*/ 445 w 445"/>
                <a:gd name="T5" fmla="*/ 17 h 17"/>
                <a:gd name="T6" fmla="*/ 0 w 445"/>
                <a:gd name="T7" fmla="*/ 17 h 17"/>
                <a:gd name="T8" fmla="*/ 17 w 4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5" h="17">
                  <a:moveTo>
                    <a:pt x="17" y="0"/>
                  </a:moveTo>
                  <a:lnTo>
                    <a:pt x="427" y="0"/>
                  </a:lnTo>
                  <a:lnTo>
                    <a:pt x="445" y="17"/>
                  </a:lnTo>
                  <a:lnTo>
                    <a:pt x="0" y="17"/>
                  </a:lnTo>
                  <a:lnTo>
                    <a:pt x="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Rectangle 50367"/>
            <p:cNvSpPr>
              <a:spLocks noChangeArrowheads="1"/>
            </p:cNvSpPr>
            <p:nvPr/>
          </p:nvSpPr>
          <p:spPr bwMode="auto">
            <a:xfrm>
              <a:off x="8564563" y="938213"/>
              <a:ext cx="814387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50368"/>
            <p:cNvSpPr/>
            <p:nvPr/>
          </p:nvSpPr>
          <p:spPr bwMode="auto">
            <a:xfrm>
              <a:off x="8658225" y="422275"/>
              <a:ext cx="625475" cy="327025"/>
            </a:xfrm>
            <a:custGeom>
              <a:avLst/>
              <a:gdLst>
                <a:gd name="T0" fmla="*/ 0 w 184"/>
                <a:gd name="T1" fmla="*/ 96 h 96"/>
                <a:gd name="T2" fmla="*/ 92 w 184"/>
                <a:gd name="T3" fmla="*/ 0 h 96"/>
                <a:gd name="T4" fmla="*/ 184 w 184"/>
                <a:gd name="T5" fmla="*/ 96 h 96"/>
                <a:gd name="T6" fmla="*/ 0 w 184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96">
                  <a:moveTo>
                    <a:pt x="0" y="96"/>
                  </a:moveTo>
                  <a:cubicBezTo>
                    <a:pt x="0" y="45"/>
                    <a:pt x="41" y="0"/>
                    <a:pt x="92" y="0"/>
                  </a:cubicBezTo>
                  <a:cubicBezTo>
                    <a:pt x="143" y="0"/>
                    <a:pt x="184" y="45"/>
                    <a:pt x="184" y="96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Rectangle 50369"/>
            <p:cNvSpPr>
              <a:spLocks noChangeArrowheads="1"/>
            </p:cNvSpPr>
            <p:nvPr/>
          </p:nvSpPr>
          <p:spPr bwMode="auto">
            <a:xfrm>
              <a:off x="8535988" y="966788"/>
              <a:ext cx="869950" cy="809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Oval 50370"/>
            <p:cNvSpPr>
              <a:spLocks noChangeArrowheads="1"/>
            </p:cNvSpPr>
            <p:nvPr/>
          </p:nvSpPr>
          <p:spPr bwMode="auto">
            <a:xfrm>
              <a:off x="8863013" y="477838"/>
              <a:ext cx="217487" cy="217488"/>
            </a:xfrm>
            <a:prstGeom prst="ellipse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Oval 50371"/>
            <p:cNvSpPr>
              <a:spLocks noChangeArrowheads="1"/>
            </p:cNvSpPr>
            <p:nvPr/>
          </p:nvSpPr>
          <p:spPr bwMode="auto">
            <a:xfrm>
              <a:off x="8902700" y="517525"/>
              <a:ext cx="136525" cy="136525"/>
            </a:xfrm>
            <a:prstGeom prst="ellipse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50372"/>
            <p:cNvSpPr>
              <a:spLocks noChangeArrowheads="1"/>
            </p:cNvSpPr>
            <p:nvPr/>
          </p:nvSpPr>
          <p:spPr bwMode="auto">
            <a:xfrm>
              <a:off x="8943975" y="558800"/>
              <a:ext cx="53975" cy="53975"/>
            </a:xfrm>
            <a:prstGeom prst="ellipse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50373"/>
            <p:cNvSpPr/>
            <p:nvPr/>
          </p:nvSpPr>
          <p:spPr bwMode="auto">
            <a:xfrm>
              <a:off x="8658225" y="422275"/>
              <a:ext cx="312737" cy="327025"/>
            </a:xfrm>
            <a:custGeom>
              <a:avLst/>
              <a:gdLst>
                <a:gd name="T0" fmla="*/ 92 w 92"/>
                <a:gd name="T1" fmla="*/ 0 h 96"/>
                <a:gd name="T2" fmla="*/ 0 w 92"/>
                <a:gd name="T3" fmla="*/ 96 h 96"/>
                <a:gd name="T4" fmla="*/ 92 w 92"/>
                <a:gd name="T5" fmla="*/ 96 h 96"/>
                <a:gd name="T6" fmla="*/ 92 w 92"/>
                <a:gd name="T7" fmla="*/ 80 h 96"/>
                <a:gd name="T8" fmla="*/ 92 w 92"/>
                <a:gd name="T9" fmla="*/ 80 h 96"/>
                <a:gd name="T10" fmla="*/ 60 w 92"/>
                <a:gd name="T11" fmla="*/ 48 h 96"/>
                <a:gd name="T12" fmla="*/ 92 w 92"/>
                <a:gd name="T13" fmla="*/ 16 h 96"/>
                <a:gd name="T14" fmla="*/ 92 w 92"/>
                <a:gd name="T15" fmla="*/ 16 h 96"/>
                <a:gd name="T16" fmla="*/ 92 w 92"/>
                <a:gd name="T17" fmla="*/ 0 h 96"/>
                <a:gd name="T18" fmla="*/ 92 w 92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96">
                  <a:moveTo>
                    <a:pt x="92" y="0"/>
                  </a:moveTo>
                  <a:cubicBezTo>
                    <a:pt x="41" y="0"/>
                    <a:pt x="0" y="45"/>
                    <a:pt x="0" y="96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74" y="80"/>
                    <a:pt x="60" y="66"/>
                    <a:pt x="60" y="48"/>
                  </a:cubicBezTo>
                  <a:cubicBezTo>
                    <a:pt x="60" y="30"/>
                    <a:pt x="74" y="16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52B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50374"/>
            <p:cNvSpPr/>
            <p:nvPr/>
          </p:nvSpPr>
          <p:spPr bwMode="auto">
            <a:xfrm>
              <a:off x="8863013" y="477838"/>
              <a:ext cx="107950" cy="217488"/>
            </a:xfrm>
            <a:custGeom>
              <a:avLst/>
              <a:gdLst>
                <a:gd name="T0" fmla="*/ 32 w 32"/>
                <a:gd name="T1" fmla="*/ 0 h 64"/>
                <a:gd name="T2" fmla="*/ 0 w 32"/>
                <a:gd name="T3" fmla="*/ 32 h 64"/>
                <a:gd name="T4" fmla="*/ 32 w 32"/>
                <a:gd name="T5" fmla="*/ 64 h 64"/>
                <a:gd name="T6" fmla="*/ 32 w 32"/>
                <a:gd name="T7" fmla="*/ 64 h 64"/>
                <a:gd name="T8" fmla="*/ 32 w 32"/>
                <a:gd name="T9" fmla="*/ 52 h 64"/>
                <a:gd name="T10" fmla="*/ 32 w 32"/>
                <a:gd name="T11" fmla="*/ 52 h 64"/>
                <a:gd name="T12" fmla="*/ 12 w 32"/>
                <a:gd name="T13" fmla="*/ 32 h 64"/>
                <a:gd name="T14" fmla="*/ 32 w 32"/>
                <a:gd name="T15" fmla="*/ 12 h 64"/>
                <a:gd name="T16" fmla="*/ 32 w 32"/>
                <a:gd name="T17" fmla="*/ 12 h 64"/>
                <a:gd name="T18" fmla="*/ 32 w 32"/>
                <a:gd name="T19" fmla="*/ 0 h 64"/>
                <a:gd name="T20" fmla="*/ 32 w 32"/>
                <a:gd name="T2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21" y="52"/>
                    <a:pt x="12" y="43"/>
                    <a:pt x="12" y="32"/>
                  </a:cubicBezTo>
                  <a:cubicBezTo>
                    <a:pt x="12" y="21"/>
                    <a:pt x="21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49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50375"/>
            <p:cNvSpPr/>
            <p:nvPr/>
          </p:nvSpPr>
          <p:spPr bwMode="auto">
            <a:xfrm>
              <a:off x="8902700" y="517525"/>
              <a:ext cx="68262" cy="136525"/>
            </a:xfrm>
            <a:custGeom>
              <a:avLst/>
              <a:gdLst>
                <a:gd name="T0" fmla="*/ 20 w 20"/>
                <a:gd name="T1" fmla="*/ 0 h 40"/>
                <a:gd name="T2" fmla="*/ 0 w 20"/>
                <a:gd name="T3" fmla="*/ 20 h 40"/>
                <a:gd name="T4" fmla="*/ 20 w 20"/>
                <a:gd name="T5" fmla="*/ 40 h 40"/>
                <a:gd name="T6" fmla="*/ 20 w 20"/>
                <a:gd name="T7" fmla="*/ 40 h 40"/>
                <a:gd name="T8" fmla="*/ 20 w 20"/>
                <a:gd name="T9" fmla="*/ 28 h 40"/>
                <a:gd name="T10" fmla="*/ 20 w 20"/>
                <a:gd name="T11" fmla="*/ 28 h 40"/>
                <a:gd name="T12" fmla="*/ 12 w 20"/>
                <a:gd name="T13" fmla="*/ 20 h 40"/>
                <a:gd name="T14" fmla="*/ 20 w 20"/>
                <a:gd name="T15" fmla="*/ 12 h 40"/>
                <a:gd name="T16" fmla="*/ 20 w 20"/>
                <a:gd name="T17" fmla="*/ 12 h 40"/>
                <a:gd name="T18" fmla="*/ 20 w 20"/>
                <a:gd name="T19" fmla="*/ 0 h 40"/>
                <a:gd name="T20" fmla="*/ 20 w 20"/>
                <a:gd name="T2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6" y="28"/>
                    <a:pt x="12" y="24"/>
                    <a:pt x="12" y="20"/>
                  </a:cubicBezTo>
                  <a:cubicBezTo>
                    <a:pt x="12" y="16"/>
                    <a:pt x="16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4DA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50376"/>
            <p:cNvSpPr/>
            <p:nvPr/>
          </p:nvSpPr>
          <p:spPr bwMode="auto">
            <a:xfrm>
              <a:off x="8943975" y="558800"/>
              <a:ext cx="26987" cy="5397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16 h 16"/>
                <a:gd name="T8" fmla="*/ 8 w 8"/>
                <a:gd name="T9" fmla="*/ 0 h 16"/>
                <a:gd name="T10" fmla="*/ 8 w 8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499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7" name="组合 226"/>
          <p:cNvGrpSpPr/>
          <p:nvPr/>
        </p:nvGrpSpPr>
        <p:grpSpPr>
          <a:xfrm>
            <a:off x="5019675" y="2147888"/>
            <a:ext cx="733425" cy="814387"/>
            <a:chOff x="5019675" y="2147888"/>
            <a:chExt cx="733425" cy="814387"/>
          </a:xfrm>
        </p:grpSpPr>
        <p:sp>
          <p:nvSpPr>
            <p:cNvPr id="130" name="Rectangle 50377"/>
            <p:cNvSpPr>
              <a:spLocks noChangeArrowheads="1"/>
            </p:cNvSpPr>
            <p:nvPr/>
          </p:nvSpPr>
          <p:spPr bwMode="auto">
            <a:xfrm>
              <a:off x="5373688" y="2514600"/>
              <a:ext cx="26987" cy="107950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50378"/>
            <p:cNvSpPr/>
            <p:nvPr/>
          </p:nvSpPr>
          <p:spPr bwMode="auto">
            <a:xfrm>
              <a:off x="5386388" y="2174875"/>
              <a:ext cx="366712" cy="433388"/>
            </a:xfrm>
            <a:custGeom>
              <a:avLst/>
              <a:gdLst>
                <a:gd name="T0" fmla="*/ 48 w 108"/>
                <a:gd name="T1" fmla="*/ 128 h 128"/>
                <a:gd name="T2" fmla="*/ 92 w 108"/>
                <a:gd name="T3" fmla="*/ 96 h 128"/>
                <a:gd name="T4" fmla="*/ 108 w 108"/>
                <a:gd name="T5" fmla="*/ 100 h 128"/>
                <a:gd name="T6" fmla="*/ 0 w 108"/>
                <a:gd name="T7" fmla="*/ 0 h 128"/>
                <a:gd name="T8" fmla="*/ 48 w 108"/>
                <a:gd name="T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28">
                  <a:moveTo>
                    <a:pt x="48" y="128"/>
                  </a:moveTo>
                  <a:cubicBezTo>
                    <a:pt x="53" y="110"/>
                    <a:pt x="72" y="96"/>
                    <a:pt x="92" y="96"/>
                  </a:cubicBezTo>
                  <a:cubicBezTo>
                    <a:pt x="92" y="96"/>
                    <a:pt x="100" y="96"/>
                    <a:pt x="108" y="100"/>
                  </a:cubicBezTo>
                  <a:cubicBezTo>
                    <a:pt x="108" y="40"/>
                    <a:pt x="56" y="0"/>
                    <a:pt x="0" y="0"/>
                  </a:cubicBezTo>
                  <a:lnTo>
                    <a:pt x="48" y="128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50379"/>
            <p:cNvSpPr/>
            <p:nvPr/>
          </p:nvSpPr>
          <p:spPr bwMode="auto">
            <a:xfrm>
              <a:off x="5019675" y="2174875"/>
              <a:ext cx="366712" cy="433388"/>
            </a:xfrm>
            <a:custGeom>
              <a:avLst/>
              <a:gdLst>
                <a:gd name="T0" fmla="*/ 108 w 108"/>
                <a:gd name="T1" fmla="*/ 0 h 128"/>
                <a:gd name="T2" fmla="*/ 0 w 108"/>
                <a:gd name="T3" fmla="*/ 100 h 128"/>
                <a:gd name="T4" fmla="*/ 16 w 108"/>
                <a:gd name="T5" fmla="*/ 96 h 128"/>
                <a:gd name="T6" fmla="*/ 60 w 108"/>
                <a:gd name="T7" fmla="*/ 128 h 128"/>
                <a:gd name="T8" fmla="*/ 108 w 108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28">
                  <a:moveTo>
                    <a:pt x="108" y="0"/>
                  </a:moveTo>
                  <a:cubicBezTo>
                    <a:pt x="52" y="0"/>
                    <a:pt x="0" y="40"/>
                    <a:pt x="0" y="100"/>
                  </a:cubicBezTo>
                  <a:cubicBezTo>
                    <a:pt x="8" y="96"/>
                    <a:pt x="16" y="96"/>
                    <a:pt x="16" y="96"/>
                  </a:cubicBezTo>
                  <a:cubicBezTo>
                    <a:pt x="36" y="96"/>
                    <a:pt x="55" y="110"/>
                    <a:pt x="60" y="128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50380"/>
            <p:cNvSpPr/>
            <p:nvPr/>
          </p:nvSpPr>
          <p:spPr bwMode="auto">
            <a:xfrm>
              <a:off x="5224463" y="2174875"/>
              <a:ext cx="325437" cy="433388"/>
            </a:xfrm>
            <a:custGeom>
              <a:avLst/>
              <a:gdLst>
                <a:gd name="T0" fmla="*/ 48 w 96"/>
                <a:gd name="T1" fmla="*/ 0 h 128"/>
                <a:gd name="T2" fmla="*/ 0 w 96"/>
                <a:gd name="T3" fmla="*/ 128 h 128"/>
                <a:gd name="T4" fmla="*/ 48 w 96"/>
                <a:gd name="T5" fmla="*/ 100 h 128"/>
                <a:gd name="T6" fmla="*/ 96 w 96"/>
                <a:gd name="T7" fmla="*/ 128 h 128"/>
                <a:gd name="T8" fmla="*/ 48 w 96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128">
                  <a:moveTo>
                    <a:pt x="48" y="0"/>
                  </a:moveTo>
                  <a:cubicBezTo>
                    <a:pt x="17" y="31"/>
                    <a:pt x="0" y="80"/>
                    <a:pt x="0" y="128"/>
                  </a:cubicBezTo>
                  <a:cubicBezTo>
                    <a:pt x="10" y="111"/>
                    <a:pt x="27" y="100"/>
                    <a:pt x="48" y="100"/>
                  </a:cubicBezTo>
                  <a:cubicBezTo>
                    <a:pt x="69" y="100"/>
                    <a:pt x="86" y="111"/>
                    <a:pt x="96" y="128"/>
                  </a:cubicBezTo>
                  <a:cubicBezTo>
                    <a:pt x="96" y="80"/>
                    <a:pt x="79" y="31"/>
                    <a:pt x="48" y="0"/>
                  </a:cubicBez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50381"/>
            <p:cNvSpPr/>
            <p:nvPr/>
          </p:nvSpPr>
          <p:spPr bwMode="auto">
            <a:xfrm>
              <a:off x="5373688" y="2147888"/>
              <a:ext cx="26987" cy="53975"/>
            </a:xfrm>
            <a:custGeom>
              <a:avLst/>
              <a:gdLst>
                <a:gd name="T0" fmla="*/ 4 w 8"/>
                <a:gd name="T1" fmla="*/ 16 h 16"/>
                <a:gd name="T2" fmla="*/ 0 w 8"/>
                <a:gd name="T3" fmla="*/ 12 h 16"/>
                <a:gd name="T4" fmla="*/ 0 w 8"/>
                <a:gd name="T5" fmla="*/ 4 h 16"/>
                <a:gd name="T6" fmla="*/ 4 w 8"/>
                <a:gd name="T7" fmla="*/ 0 h 16"/>
                <a:gd name="T8" fmla="*/ 8 w 8"/>
                <a:gd name="T9" fmla="*/ 4 h 16"/>
                <a:gd name="T10" fmla="*/ 8 w 8"/>
                <a:gd name="T11" fmla="*/ 12 h 16"/>
                <a:gd name="T12" fmla="*/ 4 w 8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4" y="16"/>
                  </a:move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4"/>
                    <a:pt x="6" y="16"/>
                    <a:pt x="4" y="16"/>
                  </a:cubicBez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Rectangle 50382"/>
            <p:cNvSpPr>
              <a:spLocks noChangeArrowheads="1"/>
            </p:cNvSpPr>
            <p:nvPr/>
          </p:nvSpPr>
          <p:spPr bwMode="auto">
            <a:xfrm>
              <a:off x="5373688" y="2622550"/>
              <a:ext cx="26987" cy="25717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50383"/>
            <p:cNvSpPr/>
            <p:nvPr/>
          </p:nvSpPr>
          <p:spPr bwMode="auto">
            <a:xfrm>
              <a:off x="5237163" y="2867025"/>
              <a:ext cx="163512" cy="95250"/>
            </a:xfrm>
            <a:custGeom>
              <a:avLst/>
              <a:gdLst>
                <a:gd name="T0" fmla="*/ 24 w 48"/>
                <a:gd name="T1" fmla="*/ 28 h 28"/>
                <a:gd name="T2" fmla="*/ 0 w 48"/>
                <a:gd name="T3" fmla="*/ 4 h 28"/>
                <a:gd name="T4" fmla="*/ 4 w 48"/>
                <a:gd name="T5" fmla="*/ 0 h 28"/>
                <a:gd name="T6" fmla="*/ 8 w 48"/>
                <a:gd name="T7" fmla="*/ 4 h 28"/>
                <a:gd name="T8" fmla="*/ 24 w 48"/>
                <a:gd name="T9" fmla="*/ 20 h 28"/>
                <a:gd name="T10" fmla="*/ 40 w 48"/>
                <a:gd name="T11" fmla="*/ 4 h 28"/>
                <a:gd name="T12" fmla="*/ 48 w 48"/>
                <a:gd name="T13" fmla="*/ 4 h 28"/>
                <a:gd name="T14" fmla="*/ 24 w 4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28">
                  <a:moveTo>
                    <a:pt x="24" y="28"/>
                  </a:moveTo>
                  <a:cubicBezTo>
                    <a:pt x="11" y="28"/>
                    <a:pt x="0" y="17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3"/>
                    <a:pt x="15" y="20"/>
                    <a:pt x="24" y="20"/>
                  </a:cubicBezTo>
                  <a:cubicBezTo>
                    <a:pt x="33" y="20"/>
                    <a:pt x="40" y="13"/>
                    <a:pt x="40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17"/>
                    <a:pt x="37" y="28"/>
                    <a:pt x="24" y="28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6" name="组合 225"/>
          <p:cNvGrpSpPr/>
          <p:nvPr/>
        </p:nvGrpSpPr>
        <p:grpSpPr>
          <a:xfrm>
            <a:off x="10479088" y="314325"/>
            <a:ext cx="596899" cy="814388"/>
            <a:chOff x="10479088" y="314325"/>
            <a:chExt cx="596899" cy="814388"/>
          </a:xfrm>
        </p:grpSpPr>
        <p:sp>
          <p:nvSpPr>
            <p:cNvPr id="137" name="Freeform 50384"/>
            <p:cNvSpPr/>
            <p:nvPr/>
          </p:nvSpPr>
          <p:spPr bwMode="auto">
            <a:xfrm>
              <a:off x="10479088" y="1074738"/>
              <a:ext cx="569912" cy="53975"/>
            </a:xfrm>
            <a:custGeom>
              <a:avLst/>
              <a:gdLst>
                <a:gd name="T0" fmla="*/ 168 w 168"/>
                <a:gd name="T1" fmla="*/ 0 h 16"/>
                <a:gd name="T2" fmla="*/ 152 w 168"/>
                <a:gd name="T3" fmla="*/ 16 h 16"/>
                <a:gd name="T4" fmla="*/ 16 w 168"/>
                <a:gd name="T5" fmla="*/ 16 h 16"/>
                <a:gd name="T6" fmla="*/ 0 w 168"/>
                <a:gd name="T7" fmla="*/ 0 h 16"/>
                <a:gd name="T8" fmla="*/ 168 w 16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16">
                  <a:moveTo>
                    <a:pt x="168" y="0"/>
                  </a:moveTo>
                  <a:cubicBezTo>
                    <a:pt x="168" y="9"/>
                    <a:pt x="161" y="16"/>
                    <a:pt x="152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50385"/>
            <p:cNvSpPr/>
            <p:nvPr/>
          </p:nvSpPr>
          <p:spPr bwMode="auto">
            <a:xfrm>
              <a:off x="10479088" y="612775"/>
              <a:ext cx="569912" cy="461963"/>
            </a:xfrm>
            <a:custGeom>
              <a:avLst/>
              <a:gdLst>
                <a:gd name="T0" fmla="*/ 168 w 168"/>
                <a:gd name="T1" fmla="*/ 136 h 136"/>
                <a:gd name="T2" fmla="*/ 0 w 168"/>
                <a:gd name="T3" fmla="*/ 136 h 136"/>
                <a:gd name="T4" fmla="*/ 0 w 168"/>
                <a:gd name="T5" fmla="*/ 16 h 136"/>
                <a:gd name="T6" fmla="*/ 16 w 168"/>
                <a:gd name="T7" fmla="*/ 0 h 136"/>
                <a:gd name="T8" fmla="*/ 152 w 168"/>
                <a:gd name="T9" fmla="*/ 0 h 136"/>
                <a:gd name="T10" fmla="*/ 168 w 168"/>
                <a:gd name="T11" fmla="*/ 16 h 136"/>
                <a:gd name="T12" fmla="*/ 168 w 168"/>
                <a:gd name="T1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36">
                  <a:moveTo>
                    <a:pt x="168" y="136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61" y="0"/>
                    <a:pt x="168" y="7"/>
                    <a:pt x="168" y="16"/>
                  </a:cubicBezTo>
                  <a:lnTo>
                    <a:pt x="168" y="13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50386"/>
            <p:cNvSpPr/>
            <p:nvPr/>
          </p:nvSpPr>
          <p:spPr bwMode="auto">
            <a:xfrm>
              <a:off x="10518775" y="314325"/>
              <a:ext cx="488950" cy="271463"/>
            </a:xfrm>
            <a:custGeom>
              <a:avLst/>
              <a:gdLst>
                <a:gd name="T0" fmla="*/ 136 w 144"/>
                <a:gd name="T1" fmla="*/ 80 h 80"/>
                <a:gd name="T2" fmla="*/ 128 w 144"/>
                <a:gd name="T3" fmla="*/ 72 h 80"/>
                <a:gd name="T4" fmla="*/ 72 w 144"/>
                <a:gd name="T5" fmla="*/ 16 h 80"/>
                <a:gd name="T6" fmla="*/ 16 w 144"/>
                <a:gd name="T7" fmla="*/ 72 h 80"/>
                <a:gd name="T8" fmla="*/ 8 w 144"/>
                <a:gd name="T9" fmla="*/ 80 h 80"/>
                <a:gd name="T10" fmla="*/ 0 w 144"/>
                <a:gd name="T11" fmla="*/ 72 h 80"/>
                <a:gd name="T12" fmla="*/ 72 w 144"/>
                <a:gd name="T13" fmla="*/ 0 h 80"/>
                <a:gd name="T14" fmla="*/ 144 w 144"/>
                <a:gd name="T15" fmla="*/ 72 h 80"/>
                <a:gd name="T16" fmla="*/ 136 w 144"/>
                <a:gd name="T17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80">
                  <a:moveTo>
                    <a:pt x="136" y="80"/>
                  </a:moveTo>
                  <a:cubicBezTo>
                    <a:pt x="132" y="80"/>
                    <a:pt x="128" y="76"/>
                    <a:pt x="128" y="72"/>
                  </a:cubicBezTo>
                  <a:cubicBezTo>
                    <a:pt x="128" y="41"/>
                    <a:pt x="103" y="16"/>
                    <a:pt x="72" y="16"/>
                  </a:cubicBezTo>
                  <a:cubicBezTo>
                    <a:pt x="41" y="16"/>
                    <a:pt x="16" y="41"/>
                    <a:pt x="16" y="72"/>
                  </a:cubicBezTo>
                  <a:cubicBezTo>
                    <a:pt x="16" y="76"/>
                    <a:pt x="12" y="80"/>
                    <a:pt x="8" y="80"/>
                  </a:cubicBezTo>
                  <a:cubicBezTo>
                    <a:pt x="4" y="80"/>
                    <a:pt x="0" y="76"/>
                    <a:pt x="0" y="72"/>
                  </a:cubicBezTo>
                  <a:cubicBezTo>
                    <a:pt x="0" y="32"/>
                    <a:pt x="32" y="0"/>
                    <a:pt x="72" y="0"/>
                  </a:cubicBezTo>
                  <a:cubicBezTo>
                    <a:pt x="112" y="0"/>
                    <a:pt x="144" y="32"/>
                    <a:pt x="144" y="72"/>
                  </a:cubicBezTo>
                  <a:cubicBezTo>
                    <a:pt x="144" y="76"/>
                    <a:pt x="140" y="80"/>
                    <a:pt x="136" y="8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50387"/>
            <p:cNvSpPr/>
            <p:nvPr/>
          </p:nvSpPr>
          <p:spPr bwMode="auto">
            <a:xfrm>
              <a:off x="10858500" y="681038"/>
              <a:ext cx="190500" cy="352425"/>
            </a:xfrm>
            <a:custGeom>
              <a:avLst/>
              <a:gdLst>
                <a:gd name="T0" fmla="*/ 0 w 56"/>
                <a:gd name="T1" fmla="*/ 96 h 104"/>
                <a:gd name="T2" fmla="*/ 8 w 56"/>
                <a:gd name="T3" fmla="*/ 104 h 104"/>
                <a:gd name="T4" fmla="*/ 56 w 56"/>
                <a:gd name="T5" fmla="*/ 104 h 104"/>
                <a:gd name="T6" fmla="*/ 56 w 56"/>
                <a:gd name="T7" fmla="*/ 0 h 104"/>
                <a:gd name="T8" fmla="*/ 8 w 56"/>
                <a:gd name="T9" fmla="*/ 0 h 104"/>
                <a:gd name="T10" fmla="*/ 0 w 56"/>
                <a:gd name="T11" fmla="*/ 8 h 104"/>
                <a:gd name="T12" fmla="*/ 0 w 56"/>
                <a:gd name="T13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104">
                  <a:moveTo>
                    <a:pt x="0" y="96"/>
                  </a:moveTo>
                  <a:cubicBezTo>
                    <a:pt x="0" y="100"/>
                    <a:pt x="4" y="104"/>
                    <a:pt x="8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50388"/>
            <p:cNvSpPr/>
            <p:nvPr/>
          </p:nvSpPr>
          <p:spPr bwMode="auto">
            <a:xfrm>
              <a:off x="10885488" y="708025"/>
              <a:ext cx="80962" cy="80963"/>
            </a:xfrm>
            <a:custGeom>
              <a:avLst/>
              <a:gdLst>
                <a:gd name="T0" fmla="*/ 24 w 24"/>
                <a:gd name="T1" fmla="*/ 16 h 24"/>
                <a:gd name="T2" fmla="*/ 16 w 24"/>
                <a:gd name="T3" fmla="*/ 24 h 24"/>
                <a:gd name="T4" fmla="*/ 8 w 24"/>
                <a:gd name="T5" fmla="*/ 24 h 24"/>
                <a:gd name="T6" fmla="*/ 0 w 24"/>
                <a:gd name="T7" fmla="*/ 16 h 24"/>
                <a:gd name="T8" fmla="*/ 0 w 24"/>
                <a:gd name="T9" fmla="*/ 8 h 24"/>
                <a:gd name="T10" fmla="*/ 8 w 24"/>
                <a:gd name="T11" fmla="*/ 0 h 24"/>
                <a:gd name="T12" fmla="*/ 16 w 24"/>
                <a:gd name="T13" fmla="*/ 0 h 24"/>
                <a:gd name="T14" fmla="*/ 24 w 24"/>
                <a:gd name="T15" fmla="*/ 8 h 24"/>
                <a:gd name="T16" fmla="*/ 24 w 2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24" y="16"/>
                  </a:moveTo>
                  <a:cubicBezTo>
                    <a:pt x="24" y="20"/>
                    <a:pt x="20" y="24"/>
                    <a:pt x="16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" y="0"/>
                    <a:pt x="24" y="4"/>
                    <a:pt x="24" y="8"/>
                  </a:cubicBezTo>
                  <a:lnTo>
                    <a:pt x="24" y="1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50389"/>
            <p:cNvSpPr/>
            <p:nvPr/>
          </p:nvSpPr>
          <p:spPr bwMode="auto">
            <a:xfrm>
              <a:off x="10995025" y="708025"/>
              <a:ext cx="80962" cy="80963"/>
            </a:xfrm>
            <a:custGeom>
              <a:avLst/>
              <a:gdLst>
                <a:gd name="T0" fmla="*/ 24 w 24"/>
                <a:gd name="T1" fmla="*/ 16 h 24"/>
                <a:gd name="T2" fmla="*/ 16 w 24"/>
                <a:gd name="T3" fmla="*/ 24 h 24"/>
                <a:gd name="T4" fmla="*/ 8 w 24"/>
                <a:gd name="T5" fmla="*/ 24 h 24"/>
                <a:gd name="T6" fmla="*/ 0 w 24"/>
                <a:gd name="T7" fmla="*/ 16 h 24"/>
                <a:gd name="T8" fmla="*/ 0 w 24"/>
                <a:gd name="T9" fmla="*/ 8 h 24"/>
                <a:gd name="T10" fmla="*/ 8 w 24"/>
                <a:gd name="T11" fmla="*/ 0 h 24"/>
                <a:gd name="T12" fmla="*/ 16 w 24"/>
                <a:gd name="T13" fmla="*/ 0 h 24"/>
                <a:gd name="T14" fmla="*/ 24 w 24"/>
                <a:gd name="T15" fmla="*/ 8 h 24"/>
                <a:gd name="T16" fmla="*/ 24 w 2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24" y="16"/>
                  </a:moveTo>
                  <a:cubicBezTo>
                    <a:pt x="24" y="20"/>
                    <a:pt x="20" y="24"/>
                    <a:pt x="16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" y="0"/>
                    <a:pt x="24" y="4"/>
                    <a:pt x="24" y="8"/>
                  </a:cubicBezTo>
                  <a:lnTo>
                    <a:pt x="24" y="1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50390"/>
            <p:cNvSpPr/>
            <p:nvPr/>
          </p:nvSpPr>
          <p:spPr bwMode="auto">
            <a:xfrm>
              <a:off x="10885488" y="815975"/>
              <a:ext cx="80962" cy="82550"/>
            </a:xfrm>
            <a:custGeom>
              <a:avLst/>
              <a:gdLst>
                <a:gd name="T0" fmla="*/ 24 w 24"/>
                <a:gd name="T1" fmla="*/ 16 h 24"/>
                <a:gd name="T2" fmla="*/ 16 w 24"/>
                <a:gd name="T3" fmla="*/ 24 h 24"/>
                <a:gd name="T4" fmla="*/ 8 w 24"/>
                <a:gd name="T5" fmla="*/ 24 h 24"/>
                <a:gd name="T6" fmla="*/ 0 w 24"/>
                <a:gd name="T7" fmla="*/ 16 h 24"/>
                <a:gd name="T8" fmla="*/ 0 w 24"/>
                <a:gd name="T9" fmla="*/ 8 h 24"/>
                <a:gd name="T10" fmla="*/ 8 w 24"/>
                <a:gd name="T11" fmla="*/ 0 h 24"/>
                <a:gd name="T12" fmla="*/ 16 w 24"/>
                <a:gd name="T13" fmla="*/ 0 h 24"/>
                <a:gd name="T14" fmla="*/ 24 w 24"/>
                <a:gd name="T15" fmla="*/ 8 h 24"/>
                <a:gd name="T16" fmla="*/ 24 w 2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24" y="16"/>
                  </a:moveTo>
                  <a:cubicBezTo>
                    <a:pt x="24" y="20"/>
                    <a:pt x="20" y="24"/>
                    <a:pt x="16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" y="0"/>
                    <a:pt x="24" y="4"/>
                    <a:pt x="24" y="8"/>
                  </a:cubicBezTo>
                  <a:lnTo>
                    <a:pt x="24" y="1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50391"/>
            <p:cNvSpPr/>
            <p:nvPr/>
          </p:nvSpPr>
          <p:spPr bwMode="auto">
            <a:xfrm>
              <a:off x="10995025" y="815975"/>
              <a:ext cx="80962" cy="82550"/>
            </a:xfrm>
            <a:custGeom>
              <a:avLst/>
              <a:gdLst>
                <a:gd name="T0" fmla="*/ 24 w 24"/>
                <a:gd name="T1" fmla="*/ 16 h 24"/>
                <a:gd name="T2" fmla="*/ 16 w 24"/>
                <a:gd name="T3" fmla="*/ 24 h 24"/>
                <a:gd name="T4" fmla="*/ 8 w 24"/>
                <a:gd name="T5" fmla="*/ 24 h 24"/>
                <a:gd name="T6" fmla="*/ 0 w 24"/>
                <a:gd name="T7" fmla="*/ 16 h 24"/>
                <a:gd name="T8" fmla="*/ 0 w 24"/>
                <a:gd name="T9" fmla="*/ 8 h 24"/>
                <a:gd name="T10" fmla="*/ 8 w 24"/>
                <a:gd name="T11" fmla="*/ 0 h 24"/>
                <a:gd name="T12" fmla="*/ 16 w 24"/>
                <a:gd name="T13" fmla="*/ 0 h 24"/>
                <a:gd name="T14" fmla="*/ 24 w 24"/>
                <a:gd name="T15" fmla="*/ 8 h 24"/>
                <a:gd name="T16" fmla="*/ 24 w 2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24" y="16"/>
                  </a:moveTo>
                  <a:cubicBezTo>
                    <a:pt x="24" y="20"/>
                    <a:pt x="20" y="24"/>
                    <a:pt x="16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" y="0"/>
                    <a:pt x="24" y="4"/>
                    <a:pt x="24" y="8"/>
                  </a:cubicBezTo>
                  <a:lnTo>
                    <a:pt x="24" y="1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50392"/>
            <p:cNvSpPr/>
            <p:nvPr/>
          </p:nvSpPr>
          <p:spPr bwMode="auto">
            <a:xfrm>
              <a:off x="10885488" y="925513"/>
              <a:ext cx="80962" cy="80963"/>
            </a:xfrm>
            <a:custGeom>
              <a:avLst/>
              <a:gdLst>
                <a:gd name="T0" fmla="*/ 24 w 24"/>
                <a:gd name="T1" fmla="*/ 16 h 24"/>
                <a:gd name="T2" fmla="*/ 16 w 24"/>
                <a:gd name="T3" fmla="*/ 24 h 24"/>
                <a:gd name="T4" fmla="*/ 8 w 24"/>
                <a:gd name="T5" fmla="*/ 24 h 24"/>
                <a:gd name="T6" fmla="*/ 0 w 24"/>
                <a:gd name="T7" fmla="*/ 16 h 24"/>
                <a:gd name="T8" fmla="*/ 0 w 24"/>
                <a:gd name="T9" fmla="*/ 8 h 24"/>
                <a:gd name="T10" fmla="*/ 8 w 24"/>
                <a:gd name="T11" fmla="*/ 0 h 24"/>
                <a:gd name="T12" fmla="*/ 16 w 24"/>
                <a:gd name="T13" fmla="*/ 0 h 24"/>
                <a:gd name="T14" fmla="*/ 24 w 24"/>
                <a:gd name="T15" fmla="*/ 8 h 24"/>
                <a:gd name="T16" fmla="*/ 24 w 2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24" y="16"/>
                  </a:moveTo>
                  <a:cubicBezTo>
                    <a:pt x="24" y="20"/>
                    <a:pt x="20" y="24"/>
                    <a:pt x="16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" y="0"/>
                    <a:pt x="24" y="4"/>
                    <a:pt x="24" y="8"/>
                  </a:cubicBezTo>
                  <a:lnTo>
                    <a:pt x="24" y="1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50393"/>
            <p:cNvSpPr/>
            <p:nvPr/>
          </p:nvSpPr>
          <p:spPr bwMode="auto">
            <a:xfrm>
              <a:off x="10995025" y="925513"/>
              <a:ext cx="80962" cy="80963"/>
            </a:xfrm>
            <a:custGeom>
              <a:avLst/>
              <a:gdLst>
                <a:gd name="T0" fmla="*/ 24 w 24"/>
                <a:gd name="T1" fmla="*/ 16 h 24"/>
                <a:gd name="T2" fmla="*/ 16 w 24"/>
                <a:gd name="T3" fmla="*/ 24 h 24"/>
                <a:gd name="T4" fmla="*/ 8 w 24"/>
                <a:gd name="T5" fmla="*/ 24 h 24"/>
                <a:gd name="T6" fmla="*/ 0 w 24"/>
                <a:gd name="T7" fmla="*/ 16 h 24"/>
                <a:gd name="T8" fmla="*/ 0 w 24"/>
                <a:gd name="T9" fmla="*/ 8 h 24"/>
                <a:gd name="T10" fmla="*/ 8 w 24"/>
                <a:gd name="T11" fmla="*/ 0 h 24"/>
                <a:gd name="T12" fmla="*/ 16 w 24"/>
                <a:gd name="T13" fmla="*/ 0 h 24"/>
                <a:gd name="T14" fmla="*/ 24 w 24"/>
                <a:gd name="T15" fmla="*/ 8 h 24"/>
                <a:gd name="T16" fmla="*/ 24 w 24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24" y="16"/>
                  </a:moveTo>
                  <a:cubicBezTo>
                    <a:pt x="24" y="20"/>
                    <a:pt x="20" y="24"/>
                    <a:pt x="16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" y="0"/>
                    <a:pt x="24" y="4"/>
                    <a:pt x="24" y="8"/>
                  </a:cubicBezTo>
                  <a:lnTo>
                    <a:pt x="24" y="1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Rectangle 50394"/>
            <p:cNvSpPr>
              <a:spLocks noChangeArrowheads="1"/>
            </p:cNvSpPr>
            <p:nvPr/>
          </p:nvSpPr>
          <p:spPr bwMode="auto">
            <a:xfrm>
              <a:off x="10912475" y="735013"/>
              <a:ext cx="26987" cy="26988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50395"/>
            <p:cNvSpPr>
              <a:spLocks noChangeArrowheads="1"/>
            </p:cNvSpPr>
            <p:nvPr/>
          </p:nvSpPr>
          <p:spPr bwMode="auto">
            <a:xfrm>
              <a:off x="11022013" y="735013"/>
              <a:ext cx="26987" cy="26988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50396"/>
            <p:cNvSpPr>
              <a:spLocks noChangeArrowheads="1"/>
            </p:cNvSpPr>
            <p:nvPr/>
          </p:nvSpPr>
          <p:spPr bwMode="auto">
            <a:xfrm>
              <a:off x="10912475" y="844550"/>
              <a:ext cx="26987" cy="26988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Rectangle 50397"/>
            <p:cNvSpPr>
              <a:spLocks noChangeArrowheads="1"/>
            </p:cNvSpPr>
            <p:nvPr/>
          </p:nvSpPr>
          <p:spPr bwMode="auto">
            <a:xfrm>
              <a:off x="11022013" y="844550"/>
              <a:ext cx="26987" cy="26988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Rectangle 50398"/>
            <p:cNvSpPr>
              <a:spLocks noChangeArrowheads="1"/>
            </p:cNvSpPr>
            <p:nvPr/>
          </p:nvSpPr>
          <p:spPr bwMode="auto">
            <a:xfrm>
              <a:off x="10912475" y="952500"/>
              <a:ext cx="26987" cy="26988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Rectangle 50399"/>
            <p:cNvSpPr>
              <a:spLocks noChangeArrowheads="1"/>
            </p:cNvSpPr>
            <p:nvPr/>
          </p:nvSpPr>
          <p:spPr bwMode="auto">
            <a:xfrm>
              <a:off x="11022013" y="952500"/>
              <a:ext cx="26987" cy="26988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1" name="组合 230"/>
          <p:cNvGrpSpPr/>
          <p:nvPr/>
        </p:nvGrpSpPr>
        <p:grpSpPr>
          <a:xfrm>
            <a:off x="5114925" y="3925888"/>
            <a:ext cx="596900" cy="841375"/>
            <a:chOff x="5114925" y="3925888"/>
            <a:chExt cx="596900" cy="841375"/>
          </a:xfrm>
        </p:grpSpPr>
        <p:sp>
          <p:nvSpPr>
            <p:cNvPr id="153" name="Freeform 50400"/>
            <p:cNvSpPr/>
            <p:nvPr/>
          </p:nvSpPr>
          <p:spPr bwMode="auto">
            <a:xfrm>
              <a:off x="5224463" y="4605338"/>
              <a:ext cx="107950" cy="107950"/>
            </a:xfrm>
            <a:custGeom>
              <a:avLst/>
              <a:gdLst>
                <a:gd name="T0" fmla="*/ 0 w 68"/>
                <a:gd name="T1" fmla="*/ 25 h 68"/>
                <a:gd name="T2" fmla="*/ 25 w 68"/>
                <a:gd name="T3" fmla="*/ 0 h 68"/>
                <a:gd name="T4" fmla="*/ 68 w 68"/>
                <a:gd name="T5" fmla="*/ 42 h 68"/>
                <a:gd name="T6" fmla="*/ 42 w 68"/>
                <a:gd name="T7" fmla="*/ 68 h 68"/>
                <a:gd name="T8" fmla="*/ 0 w 68"/>
                <a:gd name="T9" fmla="*/ 2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25"/>
                  </a:moveTo>
                  <a:lnTo>
                    <a:pt x="25" y="0"/>
                  </a:lnTo>
                  <a:lnTo>
                    <a:pt x="68" y="42"/>
                  </a:lnTo>
                  <a:lnTo>
                    <a:pt x="42" y="68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50401"/>
            <p:cNvSpPr/>
            <p:nvPr/>
          </p:nvSpPr>
          <p:spPr bwMode="auto">
            <a:xfrm>
              <a:off x="5591175" y="4224338"/>
              <a:ext cx="120650" cy="122238"/>
            </a:xfrm>
            <a:custGeom>
              <a:avLst/>
              <a:gdLst>
                <a:gd name="T0" fmla="*/ 0 w 76"/>
                <a:gd name="T1" fmla="*/ 17 h 77"/>
                <a:gd name="T2" fmla="*/ 17 w 76"/>
                <a:gd name="T3" fmla="*/ 0 h 77"/>
                <a:gd name="T4" fmla="*/ 76 w 76"/>
                <a:gd name="T5" fmla="*/ 60 h 77"/>
                <a:gd name="T6" fmla="*/ 59 w 76"/>
                <a:gd name="T7" fmla="*/ 77 h 77"/>
                <a:gd name="T8" fmla="*/ 0 w 76"/>
                <a:gd name="T9" fmla="*/ 1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7">
                  <a:moveTo>
                    <a:pt x="0" y="17"/>
                  </a:moveTo>
                  <a:lnTo>
                    <a:pt x="17" y="0"/>
                  </a:lnTo>
                  <a:lnTo>
                    <a:pt x="76" y="60"/>
                  </a:lnTo>
                  <a:lnTo>
                    <a:pt x="59" y="7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50402"/>
            <p:cNvSpPr/>
            <p:nvPr/>
          </p:nvSpPr>
          <p:spPr bwMode="auto">
            <a:xfrm>
              <a:off x="5278438" y="4224338"/>
              <a:ext cx="161925" cy="163513"/>
            </a:xfrm>
            <a:custGeom>
              <a:avLst/>
              <a:gdLst>
                <a:gd name="T0" fmla="*/ 0 w 102"/>
                <a:gd name="T1" fmla="*/ 26 h 103"/>
                <a:gd name="T2" fmla="*/ 25 w 102"/>
                <a:gd name="T3" fmla="*/ 0 h 103"/>
                <a:gd name="T4" fmla="*/ 102 w 102"/>
                <a:gd name="T5" fmla="*/ 77 h 103"/>
                <a:gd name="T6" fmla="*/ 77 w 102"/>
                <a:gd name="T7" fmla="*/ 103 h 103"/>
                <a:gd name="T8" fmla="*/ 0 w 102"/>
                <a:gd name="T9" fmla="*/ 2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103">
                  <a:moveTo>
                    <a:pt x="0" y="26"/>
                  </a:moveTo>
                  <a:lnTo>
                    <a:pt x="25" y="0"/>
                  </a:lnTo>
                  <a:lnTo>
                    <a:pt x="102" y="77"/>
                  </a:lnTo>
                  <a:lnTo>
                    <a:pt x="77" y="10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50403"/>
            <p:cNvSpPr/>
            <p:nvPr/>
          </p:nvSpPr>
          <p:spPr bwMode="auto">
            <a:xfrm>
              <a:off x="5224463" y="4224338"/>
              <a:ext cx="460375" cy="461963"/>
            </a:xfrm>
            <a:custGeom>
              <a:avLst/>
              <a:gdLst>
                <a:gd name="T0" fmla="*/ 0 w 290"/>
                <a:gd name="T1" fmla="*/ 214 h 291"/>
                <a:gd name="T2" fmla="*/ 213 w 290"/>
                <a:gd name="T3" fmla="*/ 0 h 291"/>
                <a:gd name="T4" fmla="*/ 290 w 290"/>
                <a:gd name="T5" fmla="*/ 77 h 291"/>
                <a:gd name="T6" fmla="*/ 77 w 290"/>
                <a:gd name="T7" fmla="*/ 291 h 291"/>
                <a:gd name="T8" fmla="*/ 0 w 290"/>
                <a:gd name="T9" fmla="*/ 214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0" h="291">
                  <a:moveTo>
                    <a:pt x="0" y="214"/>
                  </a:moveTo>
                  <a:lnTo>
                    <a:pt x="213" y="0"/>
                  </a:lnTo>
                  <a:lnTo>
                    <a:pt x="290" y="77"/>
                  </a:lnTo>
                  <a:lnTo>
                    <a:pt x="77" y="291"/>
                  </a:lnTo>
                  <a:lnTo>
                    <a:pt x="0" y="21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50404"/>
            <p:cNvSpPr/>
            <p:nvPr/>
          </p:nvSpPr>
          <p:spPr bwMode="auto">
            <a:xfrm>
              <a:off x="5305425" y="4306888"/>
              <a:ext cx="406400" cy="460375"/>
            </a:xfrm>
            <a:custGeom>
              <a:avLst/>
              <a:gdLst>
                <a:gd name="T0" fmla="*/ 0 w 256"/>
                <a:gd name="T1" fmla="*/ 213 h 290"/>
                <a:gd name="T2" fmla="*/ 214 w 256"/>
                <a:gd name="T3" fmla="*/ 0 h 290"/>
                <a:gd name="T4" fmla="*/ 256 w 256"/>
                <a:gd name="T5" fmla="*/ 42 h 290"/>
                <a:gd name="T6" fmla="*/ 8 w 256"/>
                <a:gd name="T7" fmla="*/ 290 h 290"/>
                <a:gd name="T8" fmla="*/ 0 w 256"/>
                <a:gd name="T9" fmla="*/ 282 h 290"/>
                <a:gd name="T10" fmla="*/ 0 w 256"/>
                <a:gd name="T11" fmla="*/ 213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6" h="290">
                  <a:moveTo>
                    <a:pt x="0" y="213"/>
                  </a:moveTo>
                  <a:lnTo>
                    <a:pt x="214" y="0"/>
                  </a:lnTo>
                  <a:lnTo>
                    <a:pt x="256" y="42"/>
                  </a:lnTo>
                  <a:lnTo>
                    <a:pt x="8" y="290"/>
                  </a:lnTo>
                  <a:lnTo>
                    <a:pt x="0" y="282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Rectangle 50405"/>
            <p:cNvSpPr>
              <a:spLocks noChangeArrowheads="1"/>
            </p:cNvSpPr>
            <p:nvPr/>
          </p:nvSpPr>
          <p:spPr bwMode="auto">
            <a:xfrm>
              <a:off x="5278438" y="4102100"/>
              <a:ext cx="53975" cy="1095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50406"/>
            <p:cNvSpPr/>
            <p:nvPr/>
          </p:nvSpPr>
          <p:spPr bwMode="auto">
            <a:xfrm>
              <a:off x="5141913" y="3952875"/>
              <a:ext cx="327025" cy="163513"/>
            </a:xfrm>
            <a:custGeom>
              <a:avLst/>
              <a:gdLst>
                <a:gd name="T0" fmla="*/ 96 w 96"/>
                <a:gd name="T1" fmla="*/ 0 h 48"/>
                <a:gd name="T2" fmla="*/ 48 w 96"/>
                <a:gd name="T3" fmla="*/ 48 h 48"/>
                <a:gd name="T4" fmla="*/ 0 w 96"/>
                <a:gd name="T5" fmla="*/ 0 h 48"/>
                <a:gd name="T6" fmla="*/ 96 w 96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48">
                  <a:moveTo>
                    <a:pt x="96" y="0"/>
                  </a:moveTo>
                  <a:cubicBezTo>
                    <a:pt x="96" y="27"/>
                    <a:pt x="75" y="48"/>
                    <a:pt x="48" y="48"/>
                  </a:cubicBezTo>
                  <a:cubicBezTo>
                    <a:pt x="21" y="48"/>
                    <a:pt x="0" y="27"/>
                    <a:pt x="0" y="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Oval 50407"/>
            <p:cNvSpPr>
              <a:spLocks noChangeArrowheads="1"/>
            </p:cNvSpPr>
            <p:nvPr/>
          </p:nvSpPr>
          <p:spPr bwMode="auto">
            <a:xfrm>
              <a:off x="5251450" y="4197350"/>
              <a:ext cx="107950" cy="109538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50408"/>
            <p:cNvSpPr>
              <a:spLocks noChangeArrowheads="1"/>
            </p:cNvSpPr>
            <p:nvPr/>
          </p:nvSpPr>
          <p:spPr bwMode="auto">
            <a:xfrm>
              <a:off x="5291138" y="4238625"/>
              <a:ext cx="26987" cy="269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Rectangle 50409"/>
            <p:cNvSpPr>
              <a:spLocks noChangeArrowheads="1"/>
            </p:cNvSpPr>
            <p:nvPr/>
          </p:nvSpPr>
          <p:spPr bwMode="auto">
            <a:xfrm>
              <a:off x="5114925" y="3925888"/>
              <a:ext cx="381000" cy="269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4" name="组合 233"/>
          <p:cNvGrpSpPr/>
          <p:nvPr/>
        </p:nvGrpSpPr>
        <p:grpSpPr>
          <a:xfrm>
            <a:off x="10328275" y="3929063"/>
            <a:ext cx="869950" cy="742950"/>
            <a:chOff x="10328275" y="3929063"/>
            <a:chExt cx="869950" cy="742950"/>
          </a:xfrm>
        </p:grpSpPr>
        <p:sp>
          <p:nvSpPr>
            <p:cNvPr id="163" name="Freeform 50410"/>
            <p:cNvSpPr/>
            <p:nvPr/>
          </p:nvSpPr>
          <p:spPr bwMode="auto">
            <a:xfrm>
              <a:off x="10342563" y="4564063"/>
              <a:ext cx="841375" cy="107950"/>
            </a:xfrm>
            <a:custGeom>
              <a:avLst/>
              <a:gdLst>
                <a:gd name="T0" fmla="*/ 248 w 248"/>
                <a:gd name="T1" fmla="*/ 16 h 32"/>
                <a:gd name="T2" fmla="*/ 232 w 248"/>
                <a:gd name="T3" fmla="*/ 32 h 32"/>
                <a:gd name="T4" fmla="*/ 16 w 248"/>
                <a:gd name="T5" fmla="*/ 32 h 32"/>
                <a:gd name="T6" fmla="*/ 0 w 248"/>
                <a:gd name="T7" fmla="*/ 16 h 32"/>
                <a:gd name="T8" fmla="*/ 16 w 248"/>
                <a:gd name="T9" fmla="*/ 0 h 32"/>
                <a:gd name="T10" fmla="*/ 232 w 248"/>
                <a:gd name="T11" fmla="*/ 0 h 32"/>
                <a:gd name="T12" fmla="*/ 248 w 248"/>
                <a:gd name="T13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8" h="32">
                  <a:moveTo>
                    <a:pt x="248" y="16"/>
                  </a:moveTo>
                  <a:cubicBezTo>
                    <a:pt x="248" y="25"/>
                    <a:pt x="241" y="32"/>
                    <a:pt x="232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32" y="0"/>
                    <a:pt x="232" y="0"/>
                    <a:pt x="232" y="0"/>
                  </a:cubicBezTo>
                  <a:cubicBezTo>
                    <a:pt x="241" y="0"/>
                    <a:pt x="248" y="7"/>
                    <a:pt x="248" y="16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411"/>
            <p:cNvSpPr/>
            <p:nvPr/>
          </p:nvSpPr>
          <p:spPr bwMode="auto">
            <a:xfrm>
              <a:off x="10328275" y="3929063"/>
              <a:ext cx="869950" cy="688975"/>
            </a:xfrm>
            <a:custGeom>
              <a:avLst/>
              <a:gdLst>
                <a:gd name="T0" fmla="*/ 116 w 256"/>
                <a:gd name="T1" fmla="*/ 11 h 203"/>
                <a:gd name="T2" fmla="*/ 140 w 256"/>
                <a:gd name="T3" fmla="*/ 11 h 203"/>
                <a:gd name="T4" fmla="*/ 248 w 256"/>
                <a:gd name="T5" fmla="*/ 183 h 203"/>
                <a:gd name="T6" fmla="*/ 240 w 256"/>
                <a:gd name="T7" fmla="*/ 203 h 203"/>
                <a:gd name="T8" fmla="*/ 16 w 256"/>
                <a:gd name="T9" fmla="*/ 203 h 203"/>
                <a:gd name="T10" fmla="*/ 8 w 256"/>
                <a:gd name="T11" fmla="*/ 183 h 203"/>
                <a:gd name="T12" fmla="*/ 116 w 256"/>
                <a:gd name="T13" fmla="*/ 11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203">
                  <a:moveTo>
                    <a:pt x="116" y="11"/>
                  </a:moveTo>
                  <a:cubicBezTo>
                    <a:pt x="123" y="1"/>
                    <a:pt x="133" y="0"/>
                    <a:pt x="140" y="11"/>
                  </a:cubicBezTo>
                  <a:cubicBezTo>
                    <a:pt x="248" y="183"/>
                    <a:pt x="248" y="183"/>
                    <a:pt x="248" y="183"/>
                  </a:cubicBezTo>
                  <a:cubicBezTo>
                    <a:pt x="256" y="195"/>
                    <a:pt x="252" y="203"/>
                    <a:pt x="240" y="203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4" y="203"/>
                    <a:pt x="0" y="195"/>
                    <a:pt x="8" y="183"/>
                  </a:cubicBezTo>
                  <a:lnTo>
                    <a:pt x="116" y="11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412"/>
            <p:cNvSpPr/>
            <p:nvPr/>
          </p:nvSpPr>
          <p:spPr bwMode="auto">
            <a:xfrm>
              <a:off x="10423525" y="4021138"/>
              <a:ext cx="679450" cy="542925"/>
            </a:xfrm>
            <a:custGeom>
              <a:avLst/>
              <a:gdLst>
                <a:gd name="T0" fmla="*/ 214 w 428"/>
                <a:gd name="T1" fmla="*/ 0 h 342"/>
                <a:gd name="T2" fmla="*/ 0 w 428"/>
                <a:gd name="T3" fmla="*/ 342 h 342"/>
                <a:gd name="T4" fmla="*/ 428 w 428"/>
                <a:gd name="T5" fmla="*/ 342 h 342"/>
                <a:gd name="T6" fmla="*/ 214 w 428"/>
                <a:gd name="T7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8" h="342">
                  <a:moveTo>
                    <a:pt x="214" y="0"/>
                  </a:moveTo>
                  <a:lnTo>
                    <a:pt x="0" y="342"/>
                  </a:lnTo>
                  <a:lnTo>
                    <a:pt x="428" y="342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413"/>
            <p:cNvSpPr/>
            <p:nvPr/>
          </p:nvSpPr>
          <p:spPr bwMode="auto">
            <a:xfrm>
              <a:off x="10736263" y="4197350"/>
              <a:ext cx="53975" cy="217488"/>
            </a:xfrm>
            <a:custGeom>
              <a:avLst/>
              <a:gdLst>
                <a:gd name="T0" fmla="*/ 8 w 16"/>
                <a:gd name="T1" fmla="*/ 64 h 64"/>
                <a:gd name="T2" fmla="*/ 0 w 16"/>
                <a:gd name="T3" fmla="*/ 56 h 64"/>
                <a:gd name="T4" fmla="*/ 0 w 16"/>
                <a:gd name="T5" fmla="*/ 8 h 64"/>
                <a:gd name="T6" fmla="*/ 8 w 16"/>
                <a:gd name="T7" fmla="*/ 0 h 64"/>
                <a:gd name="T8" fmla="*/ 16 w 16"/>
                <a:gd name="T9" fmla="*/ 8 h 64"/>
                <a:gd name="T10" fmla="*/ 16 w 16"/>
                <a:gd name="T11" fmla="*/ 56 h 64"/>
                <a:gd name="T12" fmla="*/ 8 w 16"/>
                <a:gd name="T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4">
                  <a:moveTo>
                    <a:pt x="8" y="64"/>
                  </a:moveTo>
                  <a:cubicBezTo>
                    <a:pt x="4" y="64"/>
                    <a:pt x="0" y="60"/>
                    <a:pt x="0" y="5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60"/>
                    <a:pt x="12" y="64"/>
                    <a:pt x="8" y="64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Oval 50414"/>
            <p:cNvSpPr>
              <a:spLocks noChangeArrowheads="1"/>
            </p:cNvSpPr>
            <p:nvPr/>
          </p:nvSpPr>
          <p:spPr bwMode="auto">
            <a:xfrm>
              <a:off x="10736263" y="4441825"/>
              <a:ext cx="53975" cy="5397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8" name="组合 227"/>
          <p:cNvGrpSpPr/>
          <p:nvPr/>
        </p:nvGrpSpPr>
        <p:grpSpPr>
          <a:xfrm>
            <a:off x="6880225" y="2133600"/>
            <a:ext cx="596900" cy="841375"/>
            <a:chOff x="6880225" y="2133600"/>
            <a:chExt cx="596900" cy="841375"/>
          </a:xfrm>
        </p:grpSpPr>
        <p:sp>
          <p:nvSpPr>
            <p:cNvPr id="168" name="Freeform 50415"/>
            <p:cNvSpPr/>
            <p:nvPr/>
          </p:nvSpPr>
          <p:spPr bwMode="auto">
            <a:xfrm>
              <a:off x="6880225" y="2133600"/>
              <a:ext cx="596900" cy="841375"/>
            </a:xfrm>
            <a:custGeom>
              <a:avLst/>
              <a:gdLst>
                <a:gd name="T0" fmla="*/ 176 w 176"/>
                <a:gd name="T1" fmla="*/ 224 h 248"/>
                <a:gd name="T2" fmla="*/ 152 w 176"/>
                <a:gd name="T3" fmla="*/ 248 h 248"/>
                <a:gd name="T4" fmla="*/ 24 w 176"/>
                <a:gd name="T5" fmla="*/ 248 h 248"/>
                <a:gd name="T6" fmla="*/ 0 w 176"/>
                <a:gd name="T7" fmla="*/ 224 h 248"/>
                <a:gd name="T8" fmla="*/ 0 w 176"/>
                <a:gd name="T9" fmla="*/ 24 h 248"/>
                <a:gd name="T10" fmla="*/ 24 w 176"/>
                <a:gd name="T11" fmla="*/ 0 h 248"/>
                <a:gd name="T12" fmla="*/ 152 w 176"/>
                <a:gd name="T13" fmla="*/ 0 h 248"/>
                <a:gd name="T14" fmla="*/ 176 w 176"/>
                <a:gd name="T15" fmla="*/ 24 h 248"/>
                <a:gd name="T16" fmla="*/ 176 w 176"/>
                <a:gd name="T17" fmla="*/ 22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248">
                  <a:moveTo>
                    <a:pt x="176" y="224"/>
                  </a:moveTo>
                  <a:cubicBezTo>
                    <a:pt x="176" y="237"/>
                    <a:pt x="165" y="248"/>
                    <a:pt x="152" y="248"/>
                  </a:cubicBezTo>
                  <a:cubicBezTo>
                    <a:pt x="24" y="248"/>
                    <a:pt x="24" y="248"/>
                    <a:pt x="24" y="248"/>
                  </a:cubicBezTo>
                  <a:cubicBezTo>
                    <a:pt x="11" y="248"/>
                    <a:pt x="0" y="237"/>
                    <a:pt x="0" y="2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65" y="0"/>
                    <a:pt x="176" y="11"/>
                    <a:pt x="176" y="24"/>
                  </a:cubicBezTo>
                  <a:lnTo>
                    <a:pt x="176" y="224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416"/>
            <p:cNvSpPr/>
            <p:nvPr/>
          </p:nvSpPr>
          <p:spPr bwMode="auto">
            <a:xfrm>
              <a:off x="6934200" y="2187575"/>
              <a:ext cx="488950" cy="136525"/>
            </a:xfrm>
            <a:custGeom>
              <a:avLst/>
              <a:gdLst>
                <a:gd name="T0" fmla="*/ 144 w 144"/>
                <a:gd name="T1" fmla="*/ 24 h 40"/>
                <a:gd name="T2" fmla="*/ 128 w 144"/>
                <a:gd name="T3" fmla="*/ 40 h 40"/>
                <a:gd name="T4" fmla="*/ 16 w 144"/>
                <a:gd name="T5" fmla="*/ 40 h 40"/>
                <a:gd name="T6" fmla="*/ 0 w 144"/>
                <a:gd name="T7" fmla="*/ 24 h 40"/>
                <a:gd name="T8" fmla="*/ 0 w 144"/>
                <a:gd name="T9" fmla="*/ 16 h 40"/>
                <a:gd name="T10" fmla="*/ 16 w 144"/>
                <a:gd name="T11" fmla="*/ 0 h 40"/>
                <a:gd name="T12" fmla="*/ 128 w 144"/>
                <a:gd name="T13" fmla="*/ 0 h 40"/>
                <a:gd name="T14" fmla="*/ 144 w 144"/>
                <a:gd name="T15" fmla="*/ 16 h 40"/>
                <a:gd name="T16" fmla="*/ 144 w 144"/>
                <a:gd name="T17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40">
                  <a:moveTo>
                    <a:pt x="144" y="24"/>
                  </a:moveTo>
                  <a:cubicBezTo>
                    <a:pt x="144" y="33"/>
                    <a:pt x="137" y="40"/>
                    <a:pt x="128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3"/>
                    <a:pt x="0" y="2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37" y="0"/>
                    <a:pt x="144" y="7"/>
                    <a:pt x="144" y="16"/>
                  </a:cubicBezTo>
                  <a:lnTo>
                    <a:pt x="144" y="24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50417"/>
            <p:cNvSpPr>
              <a:spLocks noChangeArrowheads="1"/>
            </p:cNvSpPr>
            <p:nvPr/>
          </p:nvSpPr>
          <p:spPr bwMode="auto">
            <a:xfrm>
              <a:off x="6880225" y="2378075"/>
              <a:ext cx="596900" cy="4889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Oval 50418"/>
            <p:cNvSpPr>
              <a:spLocks noChangeArrowheads="1"/>
            </p:cNvSpPr>
            <p:nvPr/>
          </p:nvSpPr>
          <p:spPr bwMode="auto">
            <a:xfrm>
              <a:off x="7315200" y="2228850"/>
              <a:ext cx="53975" cy="5397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Oval 50419"/>
            <p:cNvSpPr>
              <a:spLocks noChangeArrowheads="1"/>
            </p:cNvSpPr>
            <p:nvPr/>
          </p:nvSpPr>
          <p:spPr bwMode="auto">
            <a:xfrm>
              <a:off x="7232650" y="2228850"/>
              <a:ext cx="55562" cy="5397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Oval 50420"/>
            <p:cNvSpPr>
              <a:spLocks noChangeArrowheads="1"/>
            </p:cNvSpPr>
            <p:nvPr/>
          </p:nvSpPr>
          <p:spPr bwMode="auto">
            <a:xfrm>
              <a:off x="7151688" y="2228850"/>
              <a:ext cx="53975" cy="5397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0421"/>
            <p:cNvSpPr/>
            <p:nvPr/>
          </p:nvSpPr>
          <p:spPr bwMode="auto">
            <a:xfrm>
              <a:off x="6988175" y="2432050"/>
              <a:ext cx="109537" cy="109538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0422"/>
            <p:cNvSpPr/>
            <p:nvPr/>
          </p:nvSpPr>
          <p:spPr bwMode="auto">
            <a:xfrm>
              <a:off x="7124700" y="2432050"/>
              <a:ext cx="107950" cy="109538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0423"/>
            <p:cNvSpPr/>
            <p:nvPr/>
          </p:nvSpPr>
          <p:spPr bwMode="auto">
            <a:xfrm>
              <a:off x="7261225" y="2432050"/>
              <a:ext cx="107950" cy="109538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0424"/>
            <p:cNvSpPr/>
            <p:nvPr/>
          </p:nvSpPr>
          <p:spPr bwMode="auto">
            <a:xfrm>
              <a:off x="6988175" y="2568575"/>
              <a:ext cx="109537" cy="107950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0425"/>
            <p:cNvSpPr/>
            <p:nvPr/>
          </p:nvSpPr>
          <p:spPr bwMode="auto">
            <a:xfrm>
              <a:off x="7124700" y="2568575"/>
              <a:ext cx="107950" cy="107950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0426"/>
            <p:cNvSpPr/>
            <p:nvPr/>
          </p:nvSpPr>
          <p:spPr bwMode="auto">
            <a:xfrm>
              <a:off x="7261225" y="2568575"/>
              <a:ext cx="107950" cy="107950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0427"/>
            <p:cNvSpPr/>
            <p:nvPr/>
          </p:nvSpPr>
          <p:spPr bwMode="auto">
            <a:xfrm>
              <a:off x="6988175" y="2703513"/>
              <a:ext cx="109537" cy="109538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0428"/>
            <p:cNvSpPr/>
            <p:nvPr/>
          </p:nvSpPr>
          <p:spPr bwMode="auto">
            <a:xfrm>
              <a:off x="7124700" y="2703513"/>
              <a:ext cx="107950" cy="109538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0429"/>
            <p:cNvSpPr/>
            <p:nvPr/>
          </p:nvSpPr>
          <p:spPr bwMode="auto">
            <a:xfrm>
              <a:off x="7261225" y="2703513"/>
              <a:ext cx="107950" cy="109538"/>
            </a:xfrm>
            <a:custGeom>
              <a:avLst/>
              <a:gdLst>
                <a:gd name="T0" fmla="*/ 32 w 32"/>
                <a:gd name="T1" fmla="*/ 24 h 32"/>
                <a:gd name="T2" fmla="*/ 24 w 32"/>
                <a:gd name="T3" fmla="*/ 32 h 32"/>
                <a:gd name="T4" fmla="*/ 8 w 32"/>
                <a:gd name="T5" fmla="*/ 32 h 32"/>
                <a:gd name="T6" fmla="*/ 0 w 32"/>
                <a:gd name="T7" fmla="*/ 24 h 32"/>
                <a:gd name="T8" fmla="*/ 0 w 32"/>
                <a:gd name="T9" fmla="*/ 8 h 32"/>
                <a:gd name="T10" fmla="*/ 8 w 32"/>
                <a:gd name="T11" fmla="*/ 0 h 32"/>
                <a:gd name="T12" fmla="*/ 24 w 32"/>
                <a:gd name="T13" fmla="*/ 0 h 32"/>
                <a:gd name="T14" fmla="*/ 32 w 32"/>
                <a:gd name="T15" fmla="*/ 8 h 32"/>
                <a:gd name="T16" fmla="*/ 32 w 32"/>
                <a:gd name="T1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2">
                  <a:moveTo>
                    <a:pt x="32" y="24"/>
                  </a:moveTo>
                  <a:cubicBezTo>
                    <a:pt x="32" y="28"/>
                    <a:pt x="28" y="32"/>
                    <a:pt x="2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2"/>
                    <a:pt x="0" y="28"/>
                    <a:pt x="0" y="2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2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Rectangle 50430"/>
            <p:cNvSpPr>
              <a:spLocks noChangeArrowheads="1"/>
            </p:cNvSpPr>
            <p:nvPr/>
          </p:nvSpPr>
          <p:spPr bwMode="auto">
            <a:xfrm>
              <a:off x="7016750" y="2459038"/>
              <a:ext cx="53975" cy="555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50431"/>
            <p:cNvSpPr>
              <a:spLocks noChangeArrowheads="1"/>
            </p:cNvSpPr>
            <p:nvPr/>
          </p:nvSpPr>
          <p:spPr bwMode="auto">
            <a:xfrm>
              <a:off x="7151688" y="2459038"/>
              <a:ext cx="53975" cy="555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50432"/>
            <p:cNvSpPr>
              <a:spLocks noChangeArrowheads="1"/>
            </p:cNvSpPr>
            <p:nvPr/>
          </p:nvSpPr>
          <p:spPr bwMode="auto">
            <a:xfrm>
              <a:off x="7288213" y="2459038"/>
              <a:ext cx="53975" cy="555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50433"/>
            <p:cNvSpPr>
              <a:spLocks noChangeArrowheads="1"/>
            </p:cNvSpPr>
            <p:nvPr/>
          </p:nvSpPr>
          <p:spPr bwMode="auto">
            <a:xfrm>
              <a:off x="7016750" y="2595563"/>
              <a:ext cx="53975" cy="539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50434"/>
            <p:cNvSpPr>
              <a:spLocks noChangeArrowheads="1"/>
            </p:cNvSpPr>
            <p:nvPr/>
          </p:nvSpPr>
          <p:spPr bwMode="auto">
            <a:xfrm>
              <a:off x="7151688" y="2595563"/>
              <a:ext cx="53975" cy="539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Rectangle 50435"/>
            <p:cNvSpPr>
              <a:spLocks noChangeArrowheads="1"/>
            </p:cNvSpPr>
            <p:nvPr/>
          </p:nvSpPr>
          <p:spPr bwMode="auto">
            <a:xfrm>
              <a:off x="7288213" y="2595563"/>
              <a:ext cx="53975" cy="539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50436"/>
            <p:cNvSpPr>
              <a:spLocks noChangeArrowheads="1"/>
            </p:cNvSpPr>
            <p:nvPr/>
          </p:nvSpPr>
          <p:spPr bwMode="auto">
            <a:xfrm>
              <a:off x="7016750" y="2730500"/>
              <a:ext cx="53975" cy="555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Rectangle 50437"/>
            <p:cNvSpPr>
              <a:spLocks noChangeArrowheads="1"/>
            </p:cNvSpPr>
            <p:nvPr/>
          </p:nvSpPr>
          <p:spPr bwMode="auto">
            <a:xfrm>
              <a:off x="7151688" y="2730500"/>
              <a:ext cx="53975" cy="555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Rectangle 50438"/>
            <p:cNvSpPr>
              <a:spLocks noChangeArrowheads="1"/>
            </p:cNvSpPr>
            <p:nvPr/>
          </p:nvSpPr>
          <p:spPr bwMode="auto">
            <a:xfrm>
              <a:off x="7288213" y="2730500"/>
              <a:ext cx="53975" cy="555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3" name="组合 232"/>
          <p:cNvGrpSpPr/>
          <p:nvPr/>
        </p:nvGrpSpPr>
        <p:grpSpPr>
          <a:xfrm>
            <a:off x="8604250" y="3925888"/>
            <a:ext cx="733425" cy="841375"/>
            <a:chOff x="8604250" y="3925888"/>
            <a:chExt cx="733425" cy="841375"/>
          </a:xfrm>
        </p:grpSpPr>
        <p:sp>
          <p:nvSpPr>
            <p:cNvPr id="192" name="Freeform 50439"/>
            <p:cNvSpPr/>
            <p:nvPr/>
          </p:nvSpPr>
          <p:spPr bwMode="auto">
            <a:xfrm>
              <a:off x="8631238" y="3952875"/>
              <a:ext cx="679450" cy="787400"/>
            </a:xfrm>
            <a:custGeom>
              <a:avLst/>
              <a:gdLst>
                <a:gd name="T0" fmla="*/ 214 w 428"/>
                <a:gd name="T1" fmla="*/ 0 h 496"/>
                <a:gd name="T2" fmla="*/ 283 w 428"/>
                <a:gd name="T3" fmla="*/ 128 h 496"/>
                <a:gd name="T4" fmla="*/ 428 w 428"/>
                <a:gd name="T5" fmla="*/ 128 h 496"/>
                <a:gd name="T6" fmla="*/ 342 w 428"/>
                <a:gd name="T7" fmla="*/ 248 h 496"/>
                <a:gd name="T8" fmla="*/ 428 w 428"/>
                <a:gd name="T9" fmla="*/ 368 h 496"/>
                <a:gd name="T10" fmla="*/ 283 w 428"/>
                <a:gd name="T11" fmla="*/ 368 h 496"/>
                <a:gd name="T12" fmla="*/ 214 w 428"/>
                <a:gd name="T13" fmla="*/ 496 h 496"/>
                <a:gd name="T14" fmla="*/ 146 w 428"/>
                <a:gd name="T15" fmla="*/ 368 h 496"/>
                <a:gd name="T16" fmla="*/ 0 w 428"/>
                <a:gd name="T17" fmla="*/ 368 h 496"/>
                <a:gd name="T18" fmla="*/ 86 w 428"/>
                <a:gd name="T19" fmla="*/ 248 h 496"/>
                <a:gd name="T20" fmla="*/ 0 w 428"/>
                <a:gd name="T21" fmla="*/ 128 h 496"/>
                <a:gd name="T22" fmla="*/ 146 w 428"/>
                <a:gd name="T23" fmla="*/ 128 h 496"/>
                <a:gd name="T24" fmla="*/ 214 w 428"/>
                <a:gd name="T25" fmla="*/ 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496">
                  <a:moveTo>
                    <a:pt x="214" y="0"/>
                  </a:moveTo>
                  <a:lnTo>
                    <a:pt x="283" y="128"/>
                  </a:lnTo>
                  <a:lnTo>
                    <a:pt x="428" y="128"/>
                  </a:lnTo>
                  <a:lnTo>
                    <a:pt x="342" y="248"/>
                  </a:lnTo>
                  <a:lnTo>
                    <a:pt x="428" y="368"/>
                  </a:lnTo>
                  <a:lnTo>
                    <a:pt x="283" y="368"/>
                  </a:lnTo>
                  <a:lnTo>
                    <a:pt x="214" y="496"/>
                  </a:lnTo>
                  <a:lnTo>
                    <a:pt x="146" y="368"/>
                  </a:lnTo>
                  <a:lnTo>
                    <a:pt x="0" y="368"/>
                  </a:lnTo>
                  <a:lnTo>
                    <a:pt x="86" y="248"/>
                  </a:lnTo>
                  <a:lnTo>
                    <a:pt x="0" y="128"/>
                  </a:lnTo>
                  <a:lnTo>
                    <a:pt x="146" y="12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Oval 50440"/>
            <p:cNvSpPr>
              <a:spLocks noChangeArrowheads="1"/>
            </p:cNvSpPr>
            <p:nvPr/>
          </p:nvSpPr>
          <p:spPr bwMode="auto">
            <a:xfrm>
              <a:off x="8809038" y="4184650"/>
              <a:ext cx="325437" cy="325438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Oval 50441"/>
            <p:cNvSpPr>
              <a:spLocks noChangeArrowheads="1"/>
            </p:cNvSpPr>
            <p:nvPr/>
          </p:nvSpPr>
          <p:spPr bwMode="auto">
            <a:xfrm>
              <a:off x="8836025" y="4211638"/>
              <a:ext cx="271462" cy="271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Oval 50442"/>
            <p:cNvSpPr>
              <a:spLocks noChangeArrowheads="1"/>
            </p:cNvSpPr>
            <p:nvPr/>
          </p:nvSpPr>
          <p:spPr bwMode="auto">
            <a:xfrm>
              <a:off x="9283700" y="4129088"/>
              <a:ext cx="53975" cy="55563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Oval 50443"/>
            <p:cNvSpPr>
              <a:spLocks noChangeArrowheads="1"/>
            </p:cNvSpPr>
            <p:nvPr/>
          </p:nvSpPr>
          <p:spPr bwMode="auto">
            <a:xfrm>
              <a:off x="9283700" y="4510088"/>
              <a:ext cx="53975" cy="539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Oval 50444"/>
            <p:cNvSpPr>
              <a:spLocks noChangeArrowheads="1"/>
            </p:cNvSpPr>
            <p:nvPr/>
          </p:nvSpPr>
          <p:spPr bwMode="auto">
            <a:xfrm>
              <a:off x="8604250" y="4129088"/>
              <a:ext cx="53975" cy="55563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Oval 50445"/>
            <p:cNvSpPr>
              <a:spLocks noChangeArrowheads="1"/>
            </p:cNvSpPr>
            <p:nvPr/>
          </p:nvSpPr>
          <p:spPr bwMode="auto">
            <a:xfrm>
              <a:off x="8943975" y="3925888"/>
              <a:ext cx="53975" cy="539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Oval 50446"/>
            <p:cNvSpPr>
              <a:spLocks noChangeArrowheads="1"/>
            </p:cNvSpPr>
            <p:nvPr/>
          </p:nvSpPr>
          <p:spPr bwMode="auto">
            <a:xfrm>
              <a:off x="8943975" y="4713288"/>
              <a:ext cx="53975" cy="539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Oval 50447"/>
            <p:cNvSpPr>
              <a:spLocks noChangeArrowheads="1"/>
            </p:cNvSpPr>
            <p:nvPr/>
          </p:nvSpPr>
          <p:spPr bwMode="auto">
            <a:xfrm>
              <a:off x="8604250" y="4510088"/>
              <a:ext cx="53975" cy="539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0448"/>
            <p:cNvSpPr/>
            <p:nvPr/>
          </p:nvSpPr>
          <p:spPr bwMode="auto">
            <a:xfrm>
              <a:off x="8875713" y="4251325"/>
              <a:ext cx="190500" cy="177800"/>
            </a:xfrm>
            <a:custGeom>
              <a:avLst/>
              <a:gdLst>
                <a:gd name="T0" fmla="*/ 60 w 120"/>
                <a:gd name="T1" fmla="*/ 0 h 112"/>
                <a:gd name="T2" fmla="*/ 77 w 120"/>
                <a:gd name="T3" fmla="*/ 35 h 112"/>
                <a:gd name="T4" fmla="*/ 120 w 120"/>
                <a:gd name="T5" fmla="*/ 43 h 112"/>
                <a:gd name="T6" fmla="*/ 86 w 120"/>
                <a:gd name="T7" fmla="*/ 69 h 112"/>
                <a:gd name="T8" fmla="*/ 97 w 120"/>
                <a:gd name="T9" fmla="*/ 109 h 112"/>
                <a:gd name="T10" fmla="*/ 60 w 120"/>
                <a:gd name="T11" fmla="*/ 86 h 112"/>
                <a:gd name="T12" fmla="*/ 26 w 120"/>
                <a:gd name="T13" fmla="*/ 112 h 112"/>
                <a:gd name="T14" fmla="*/ 35 w 120"/>
                <a:gd name="T15" fmla="*/ 69 h 112"/>
                <a:gd name="T16" fmla="*/ 0 w 120"/>
                <a:gd name="T17" fmla="*/ 43 h 112"/>
                <a:gd name="T18" fmla="*/ 43 w 120"/>
                <a:gd name="T19" fmla="*/ 35 h 112"/>
                <a:gd name="T20" fmla="*/ 60 w 120"/>
                <a:gd name="T2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112">
                  <a:moveTo>
                    <a:pt x="60" y="0"/>
                  </a:moveTo>
                  <a:lnTo>
                    <a:pt x="77" y="35"/>
                  </a:lnTo>
                  <a:lnTo>
                    <a:pt x="120" y="43"/>
                  </a:lnTo>
                  <a:lnTo>
                    <a:pt x="86" y="69"/>
                  </a:lnTo>
                  <a:lnTo>
                    <a:pt x="97" y="109"/>
                  </a:lnTo>
                  <a:lnTo>
                    <a:pt x="60" y="86"/>
                  </a:lnTo>
                  <a:lnTo>
                    <a:pt x="26" y="112"/>
                  </a:lnTo>
                  <a:lnTo>
                    <a:pt x="35" y="69"/>
                  </a:lnTo>
                  <a:lnTo>
                    <a:pt x="0" y="43"/>
                  </a:lnTo>
                  <a:lnTo>
                    <a:pt x="43" y="35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8" name="组合 237"/>
          <p:cNvGrpSpPr/>
          <p:nvPr/>
        </p:nvGrpSpPr>
        <p:grpSpPr>
          <a:xfrm>
            <a:off x="10328275" y="5759450"/>
            <a:ext cx="869950" cy="814388"/>
            <a:chOff x="10328275" y="5759450"/>
            <a:chExt cx="869950" cy="814388"/>
          </a:xfrm>
        </p:grpSpPr>
        <p:sp>
          <p:nvSpPr>
            <p:cNvPr id="202" name="Freeform 50449"/>
            <p:cNvSpPr/>
            <p:nvPr/>
          </p:nvSpPr>
          <p:spPr bwMode="auto">
            <a:xfrm>
              <a:off x="10628313" y="6383338"/>
              <a:ext cx="271462" cy="163513"/>
            </a:xfrm>
            <a:custGeom>
              <a:avLst/>
              <a:gdLst>
                <a:gd name="T0" fmla="*/ 154 w 171"/>
                <a:gd name="T1" fmla="*/ 0 h 103"/>
                <a:gd name="T2" fmla="*/ 17 w 171"/>
                <a:gd name="T3" fmla="*/ 0 h 103"/>
                <a:gd name="T4" fmla="*/ 0 w 171"/>
                <a:gd name="T5" fmla="*/ 103 h 103"/>
                <a:gd name="T6" fmla="*/ 171 w 171"/>
                <a:gd name="T7" fmla="*/ 103 h 103"/>
                <a:gd name="T8" fmla="*/ 154 w 171"/>
                <a:gd name="T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03">
                  <a:moveTo>
                    <a:pt x="154" y="0"/>
                  </a:moveTo>
                  <a:lnTo>
                    <a:pt x="17" y="0"/>
                  </a:lnTo>
                  <a:lnTo>
                    <a:pt x="0" y="103"/>
                  </a:lnTo>
                  <a:lnTo>
                    <a:pt x="171" y="10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50450"/>
            <p:cNvSpPr/>
            <p:nvPr/>
          </p:nvSpPr>
          <p:spPr bwMode="auto">
            <a:xfrm>
              <a:off x="10328275" y="6275388"/>
              <a:ext cx="869950" cy="107950"/>
            </a:xfrm>
            <a:custGeom>
              <a:avLst/>
              <a:gdLst>
                <a:gd name="T0" fmla="*/ 0 w 256"/>
                <a:gd name="T1" fmla="*/ 0 h 32"/>
                <a:gd name="T2" fmla="*/ 0 w 256"/>
                <a:gd name="T3" fmla="*/ 16 h 32"/>
                <a:gd name="T4" fmla="*/ 16 w 256"/>
                <a:gd name="T5" fmla="*/ 32 h 32"/>
                <a:gd name="T6" fmla="*/ 240 w 256"/>
                <a:gd name="T7" fmla="*/ 32 h 32"/>
                <a:gd name="T8" fmla="*/ 256 w 256"/>
                <a:gd name="T9" fmla="*/ 16 h 32"/>
                <a:gd name="T10" fmla="*/ 256 w 256"/>
                <a:gd name="T11" fmla="*/ 0 h 32"/>
                <a:gd name="T12" fmla="*/ 0 w 256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32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40" y="32"/>
                    <a:pt x="240" y="32"/>
                    <a:pt x="240" y="32"/>
                  </a:cubicBezTo>
                  <a:cubicBezTo>
                    <a:pt x="249" y="32"/>
                    <a:pt x="256" y="25"/>
                    <a:pt x="256" y="16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0451"/>
            <p:cNvSpPr/>
            <p:nvPr/>
          </p:nvSpPr>
          <p:spPr bwMode="auto">
            <a:xfrm>
              <a:off x="10328275" y="5759450"/>
              <a:ext cx="869950" cy="515938"/>
            </a:xfrm>
            <a:custGeom>
              <a:avLst/>
              <a:gdLst>
                <a:gd name="T0" fmla="*/ 240 w 256"/>
                <a:gd name="T1" fmla="*/ 0 h 152"/>
                <a:gd name="T2" fmla="*/ 16 w 256"/>
                <a:gd name="T3" fmla="*/ 0 h 152"/>
                <a:gd name="T4" fmla="*/ 0 w 256"/>
                <a:gd name="T5" fmla="*/ 16 h 152"/>
                <a:gd name="T6" fmla="*/ 0 w 256"/>
                <a:gd name="T7" fmla="*/ 152 h 152"/>
                <a:gd name="T8" fmla="*/ 256 w 256"/>
                <a:gd name="T9" fmla="*/ 152 h 152"/>
                <a:gd name="T10" fmla="*/ 256 w 256"/>
                <a:gd name="T11" fmla="*/ 16 h 152"/>
                <a:gd name="T12" fmla="*/ 240 w 256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152">
                  <a:moveTo>
                    <a:pt x="24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6" y="16"/>
                    <a:pt x="256" y="16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Rectangle 50452"/>
            <p:cNvSpPr>
              <a:spLocks noChangeArrowheads="1"/>
            </p:cNvSpPr>
            <p:nvPr/>
          </p:nvSpPr>
          <p:spPr bwMode="auto">
            <a:xfrm>
              <a:off x="10383838" y="5813425"/>
              <a:ext cx="760412" cy="406400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0453"/>
            <p:cNvSpPr/>
            <p:nvPr/>
          </p:nvSpPr>
          <p:spPr bwMode="auto">
            <a:xfrm>
              <a:off x="10587038" y="6546850"/>
              <a:ext cx="352425" cy="26988"/>
            </a:xfrm>
            <a:custGeom>
              <a:avLst/>
              <a:gdLst>
                <a:gd name="T0" fmla="*/ 214 w 222"/>
                <a:gd name="T1" fmla="*/ 0 h 17"/>
                <a:gd name="T2" fmla="*/ 8 w 222"/>
                <a:gd name="T3" fmla="*/ 0 h 17"/>
                <a:gd name="T4" fmla="*/ 0 w 222"/>
                <a:gd name="T5" fmla="*/ 17 h 17"/>
                <a:gd name="T6" fmla="*/ 222 w 222"/>
                <a:gd name="T7" fmla="*/ 17 h 17"/>
                <a:gd name="T8" fmla="*/ 214 w 222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7">
                  <a:moveTo>
                    <a:pt x="214" y="0"/>
                  </a:moveTo>
                  <a:lnTo>
                    <a:pt x="8" y="0"/>
                  </a:lnTo>
                  <a:lnTo>
                    <a:pt x="0" y="17"/>
                  </a:lnTo>
                  <a:lnTo>
                    <a:pt x="222" y="17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0454"/>
            <p:cNvSpPr/>
            <p:nvPr/>
          </p:nvSpPr>
          <p:spPr bwMode="auto">
            <a:xfrm>
              <a:off x="10599738" y="5976938"/>
              <a:ext cx="163512" cy="161925"/>
            </a:xfrm>
            <a:custGeom>
              <a:avLst/>
              <a:gdLst>
                <a:gd name="T0" fmla="*/ 77 w 103"/>
                <a:gd name="T1" fmla="*/ 102 h 102"/>
                <a:gd name="T2" fmla="*/ 0 w 103"/>
                <a:gd name="T3" fmla="*/ 25 h 102"/>
                <a:gd name="T4" fmla="*/ 26 w 103"/>
                <a:gd name="T5" fmla="*/ 0 h 102"/>
                <a:gd name="T6" fmla="*/ 103 w 103"/>
                <a:gd name="T7" fmla="*/ 76 h 102"/>
                <a:gd name="T8" fmla="*/ 77 w 103"/>
                <a:gd name="T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102">
                  <a:moveTo>
                    <a:pt x="77" y="102"/>
                  </a:moveTo>
                  <a:lnTo>
                    <a:pt x="0" y="25"/>
                  </a:lnTo>
                  <a:lnTo>
                    <a:pt x="26" y="0"/>
                  </a:lnTo>
                  <a:lnTo>
                    <a:pt x="103" y="76"/>
                  </a:lnTo>
                  <a:lnTo>
                    <a:pt x="77" y="1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0455"/>
            <p:cNvSpPr/>
            <p:nvPr/>
          </p:nvSpPr>
          <p:spPr bwMode="auto">
            <a:xfrm>
              <a:off x="10682288" y="5894388"/>
              <a:ext cx="244475" cy="244475"/>
            </a:xfrm>
            <a:custGeom>
              <a:avLst/>
              <a:gdLst>
                <a:gd name="T0" fmla="*/ 25 w 154"/>
                <a:gd name="T1" fmla="*/ 154 h 154"/>
                <a:gd name="T2" fmla="*/ 0 w 154"/>
                <a:gd name="T3" fmla="*/ 128 h 154"/>
                <a:gd name="T4" fmla="*/ 128 w 154"/>
                <a:gd name="T5" fmla="*/ 0 h 154"/>
                <a:gd name="T6" fmla="*/ 154 w 154"/>
                <a:gd name="T7" fmla="*/ 26 h 154"/>
                <a:gd name="T8" fmla="*/ 25 w 154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54">
                  <a:moveTo>
                    <a:pt x="25" y="154"/>
                  </a:moveTo>
                  <a:lnTo>
                    <a:pt x="0" y="128"/>
                  </a:lnTo>
                  <a:lnTo>
                    <a:pt x="128" y="0"/>
                  </a:lnTo>
                  <a:lnTo>
                    <a:pt x="154" y="26"/>
                  </a:lnTo>
                  <a:lnTo>
                    <a:pt x="25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6" name="组合 235"/>
          <p:cNvGrpSpPr/>
          <p:nvPr/>
        </p:nvGrpSpPr>
        <p:grpSpPr>
          <a:xfrm>
            <a:off x="6784975" y="5745163"/>
            <a:ext cx="787400" cy="787400"/>
            <a:chOff x="6784975" y="5745163"/>
            <a:chExt cx="787400" cy="787400"/>
          </a:xfrm>
        </p:grpSpPr>
        <p:sp>
          <p:nvSpPr>
            <p:cNvPr id="209" name="Oval 50456"/>
            <p:cNvSpPr>
              <a:spLocks noChangeArrowheads="1"/>
            </p:cNvSpPr>
            <p:nvPr/>
          </p:nvSpPr>
          <p:spPr bwMode="auto">
            <a:xfrm>
              <a:off x="6784975" y="5745163"/>
              <a:ext cx="787400" cy="78740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0457"/>
            <p:cNvSpPr>
              <a:spLocks noEditPoints="1"/>
            </p:cNvSpPr>
            <p:nvPr/>
          </p:nvSpPr>
          <p:spPr bwMode="auto">
            <a:xfrm>
              <a:off x="6865938" y="5854700"/>
              <a:ext cx="625475" cy="623888"/>
            </a:xfrm>
            <a:custGeom>
              <a:avLst/>
              <a:gdLst>
                <a:gd name="T0" fmla="*/ 92 w 184"/>
                <a:gd name="T1" fmla="*/ 0 h 184"/>
                <a:gd name="T2" fmla="*/ 0 w 184"/>
                <a:gd name="T3" fmla="*/ 92 h 184"/>
                <a:gd name="T4" fmla="*/ 92 w 184"/>
                <a:gd name="T5" fmla="*/ 184 h 184"/>
                <a:gd name="T6" fmla="*/ 184 w 184"/>
                <a:gd name="T7" fmla="*/ 92 h 184"/>
                <a:gd name="T8" fmla="*/ 92 w 184"/>
                <a:gd name="T9" fmla="*/ 0 h 184"/>
                <a:gd name="T10" fmla="*/ 16 w 184"/>
                <a:gd name="T11" fmla="*/ 92 h 184"/>
                <a:gd name="T12" fmla="*/ 92 w 184"/>
                <a:gd name="T13" fmla="*/ 16 h 184"/>
                <a:gd name="T14" fmla="*/ 140 w 184"/>
                <a:gd name="T15" fmla="*/ 32 h 184"/>
                <a:gd name="T16" fmla="*/ 32 w 184"/>
                <a:gd name="T17" fmla="*/ 140 h 184"/>
                <a:gd name="T18" fmla="*/ 16 w 184"/>
                <a:gd name="T19" fmla="*/ 92 h 184"/>
                <a:gd name="T20" fmla="*/ 92 w 184"/>
                <a:gd name="T21" fmla="*/ 168 h 184"/>
                <a:gd name="T22" fmla="*/ 44 w 184"/>
                <a:gd name="T23" fmla="*/ 152 h 184"/>
                <a:gd name="T24" fmla="*/ 152 w 184"/>
                <a:gd name="T25" fmla="*/ 44 h 184"/>
                <a:gd name="T26" fmla="*/ 168 w 184"/>
                <a:gd name="T27" fmla="*/ 92 h 184"/>
                <a:gd name="T28" fmla="*/ 92 w 184"/>
                <a:gd name="T29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4" h="184">
                  <a:moveTo>
                    <a:pt x="92" y="0"/>
                  </a:moveTo>
                  <a:cubicBezTo>
                    <a:pt x="41" y="0"/>
                    <a:pt x="0" y="41"/>
                    <a:pt x="0" y="92"/>
                  </a:cubicBezTo>
                  <a:cubicBezTo>
                    <a:pt x="0" y="143"/>
                    <a:pt x="41" y="184"/>
                    <a:pt x="92" y="184"/>
                  </a:cubicBezTo>
                  <a:cubicBezTo>
                    <a:pt x="143" y="184"/>
                    <a:pt x="184" y="143"/>
                    <a:pt x="184" y="92"/>
                  </a:cubicBezTo>
                  <a:cubicBezTo>
                    <a:pt x="184" y="41"/>
                    <a:pt x="143" y="0"/>
                    <a:pt x="92" y="0"/>
                  </a:cubicBezTo>
                  <a:close/>
                  <a:moveTo>
                    <a:pt x="16" y="92"/>
                  </a:moveTo>
                  <a:cubicBezTo>
                    <a:pt x="16" y="50"/>
                    <a:pt x="50" y="16"/>
                    <a:pt x="92" y="16"/>
                  </a:cubicBezTo>
                  <a:cubicBezTo>
                    <a:pt x="110" y="16"/>
                    <a:pt x="127" y="22"/>
                    <a:pt x="140" y="32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22" y="127"/>
                    <a:pt x="16" y="110"/>
                    <a:pt x="16" y="92"/>
                  </a:cubicBezTo>
                  <a:close/>
                  <a:moveTo>
                    <a:pt x="92" y="168"/>
                  </a:moveTo>
                  <a:cubicBezTo>
                    <a:pt x="74" y="168"/>
                    <a:pt x="57" y="162"/>
                    <a:pt x="44" y="152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62" y="57"/>
                    <a:pt x="168" y="74"/>
                    <a:pt x="168" y="92"/>
                  </a:cubicBezTo>
                  <a:cubicBezTo>
                    <a:pt x="168" y="134"/>
                    <a:pt x="134" y="168"/>
                    <a:pt x="92" y="168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0458"/>
            <p:cNvSpPr>
              <a:spLocks noEditPoints="1"/>
            </p:cNvSpPr>
            <p:nvPr/>
          </p:nvSpPr>
          <p:spPr bwMode="auto">
            <a:xfrm>
              <a:off x="6865938" y="5826125"/>
              <a:ext cx="625475" cy="625475"/>
            </a:xfrm>
            <a:custGeom>
              <a:avLst/>
              <a:gdLst>
                <a:gd name="T0" fmla="*/ 92 w 184"/>
                <a:gd name="T1" fmla="*/ 0 h 184"/>
                <a:gd name="T2" fmla="*/ 0 w 184"/>
                <a:gd name="T3" fmla="*/ 92 h 184"/>
                <a:gd name="T4" fmla="*/ 92 w 184"/>
                <a:gd name="T5" fmla="*/ 184 h 184"/>
                <a:gd name="T6" fmla="*/ 184 w 184"/>
                <a:gd name="T7" fmla="*/ 92 h 184"/>
                <a:gd name="T8" fmla="*/ 92 w 184"/>
                <a:gd name="T9" fmla="*/ 0 h 184"/>
                <a:gd name="T10" fmla="*/ 16 w 184"/>
                <a:gd name="T11" fmla="*/ 92 h 184"/>
                <a:gd name="T12" fmla="*/ 92 w 184"/>
                <a:gd name="T13" fmla="*/ 16 h 184"/>
                <a:gd name="T14" fmla="*/ 140 w 184"/>
                <a:gd name="T15" fmla="*/ 32 h 184"/>
                <a:gd name="T16" fmla="*/ 32 w 184"/>
                <a:gd name="T17" fmla="*/ 140 h 184"/>
                <a:gd name="T18" fmla="*/ 16 w 184"/>
                <a:gd name="T19" fmla="*/ 92 h 184"/>
                <a:gd name="T20" fmla="*/ 92 w 184"/>
                <a:gd name="T21" fmla="*/ 168 h 184"/>
                <a:gd name="T22" fmla="*/ 44 w 184"/>
                <a:gd name="T23" fmla="*/ 152 h 184"/>
                <a:gd name="T24" fmla="*/ 152 w 184"/>
                <a:gd name="T25" fmla="*/ 44 h 184"/>
                <a:gd name="T26" fmla="*/ 168 w 184"/>
                <a:gd name="T27" fmla="*/ 92 h 184"/>
                <a:gd name="T28" fmla="*/ 92 w 184"/>
                <a:gd name="T29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4" h="184">
                  <a:moveTo>
                    <a:pt x="92" y="0"/>
                  </a:moveTo>
                  <a:cubicBezTo>
                    <a:pt x="41" y="0"/>
                    <a:pt x="0" y="41"/>
                    <a:pt x="0" y="92"/>
                  </a:cubicBezTo>
                  <a:cubicBezTo>
                    <a:pt x="0" y="143"/>
                    <a:pt x="41" y="184"/>
                    <a:pt x="92" y="184"/>
                  </a:cubicBezTo>
                  <a:cubicBezTo>
                    <a:pt x="143" y="184"/>
                    <a:pt x="184" y="143"/>
                    <a:pt x="184" y="92"/>
                  </a:cubicBezTo>
                  <a:cubicBezTo>
                    <a:pt x="184" y="41"/>
                    <a:pt x="143" y="0"/>
                    <a:pt x="92" y="0"/>
                  </a:cubicBezTo>
                  <a:close/>
                  <a:moveTo>
                    <a:pt x="16" y="92"/>
                  </a:moveTo>
                  <a:cubicBezTo>
                    <a:pt x="16" y="50"/>
                    <a:pt x="50" y="16"/>
                    <a:pt x="92" y="16"/>
                  </a:cubicBezTo>
                  <a:cubicBezTo>
                    <a:pt x="110" y="16"/>
                    <a:pt x="127" y="22"/>
                    <a:pt x="140" y="32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22" y="127"/>
                    <a:pt x="16" y="110"/>
                    <a:pt x="16" y="92"/>
                  </a:cubicBezTo>
                  <a:close/>
                  <a:moveTo>
                    <a:pt x="92" y="168"/>
                  </a:moveTo>
                  <a:cubicBezTo>
                    <a:pt x="74" y="168"/>
                    <a:pt x="57" y="162"/>
                    <a:pt x="44" y="152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62" y="57"/>
                    <a:pt x="168" y="74"/>
                    <a:pt x="168" y="92"/>
                  </a:cubicBezTo>
                  <a:cubicBezTo>
                    <a:pt x="168" y="134"/>
                    <a:pt x="134" y="168"/>
                    <a:pt x="92" y="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5" name="组合 234"/>
          <p:cNvGrpSpPr/>
          <p:nvPr/>
        </p:nvGrpSpPr>
        <p:grpSpPr>
          <a:xfrm>
            <a:off x="5087938" y="5732463"/>
            <a:ext cx="596900" cy="814388"/>
            <a:chOff x="5087938" y="5732463"/>
            <a:chExt cx="596900" cy="814388"/>
          </a:xfrm>
        </p:grpSpPr>
        <p:sp>
          <p:nvSpPr>
            <p:cNvPr id="212" name="Rectangle 50459"/>
            <p:cNvSpPr>
              <a:spLocks noChangeArrowheads="1"/>
            </p:cNvSpPr>
            <p:nvPr/>
          </p:nvSpPr>
          <p:spPr bwMode="auto">
            <a:xfrm>
              <a:off x="5168900" y="5894388"/>
              <a:ext cx="434975" cy="2984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Rectangle 50460"/>
            <p:cNvSpPr>
              <a:spLocks noChangeArrowheads="1"/>
            </p:cNvSpPr>
            <p:nvPr/>
          </p:nvSpPr>
          <p:spPr bwMode="auto">
            <a:xfrm>
              <a:off x="5141913" y="5786438"/>
              <a:ext cx="488950" cy="107950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Oval 50461"/>
            <p:cNvSpPr>
              <a:spLocks noChangeArrowheads="1"/>
            </p:cNvSpPr>
            <p:nvPr/>
          </p:nvSpPr>
          <p:spPr bwMode="auto">
            <a:xfrm>
              <a:off x="5359400" y="5962650"/>
              <a:ext cx="53975" cy="53975"/>
            </a:xfrm>
            <a:prstGeom prst="ellipse">
              <a:avLst/>
            </a:prstGeom>
            <a:solidFill>
              <a:srgbClr val="CE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Oval 50462"/>
            <p:cNvSpPr>
              <a:spLocks noChangeArrowheads="1"/>
            </p:cNvSpPr>
            <p:nvPr/>
          </p:nvSpPr>
          <p:spPr bwMode="auto">
            <a:xfrm>
              <a:off x="5468938" y="5962650"/>
              <a:ext cx="53975" cy="53975"/>
            </a:xfrm>
            <a:prstGeom prst="ellipse">
              <a:avLst/>
            </a:prstGeom>
            <a:solidFill>
              <a:srgbClr val="CE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Oval 50463"/>
            <p:cNvSpPr>
              <a:spLocks noChangeArrowheads="1"/>
            </p:cNvSpPr>
            <p:nvPr/>
          </p:nvSpPr>
          <p:spPr bwMode="auto">
            <a:xfrm>
              <a:off x="5251450" y="5962650"/>
              <a:ext cx="53975" cy="53975"/>
            </a:xfrm>
            <a:prstGeom prst="ellipse">
              <a:avLst/>
            </a:prstGeom>
            <a:solidFill>
              <a:srgbClr val="CEA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Rectangle 50464"/>
            <p:cNvSpPr>
              <a:spLocks noChangeArrowheads="1"/>
            </p:cNvSpPr>
            <p:nvPr/>
          </p:nvSpPr>
          <p:spPr bwMode="auto">
            <a:xfrm>
              <a:off x="5087938" y="6192838"/>
              <a:ext cx="596900" cy="30003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Rectangle 50465"/>
            <p:cNvSpPr>
              <a:spLocks noChangeArrowheads="1"/>
            </p:cNvSpPr>
            <p:nvPr/>
          </p:nvSpPr>
          <p:spPr bwMode="auto">
            <a:xfrm>
              <a:off x="5087938" y="6165850"/>
              <a:ext cx="53975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Rectangle 50466"/>
            <p:cNvSpPr>
              <a:spLocks noChangeArrowheads="1"/>
            </p:cNvSpPr>
            <p:nvPr/>
          </p:nvSpPr>
          <p:spPr bwMode="auto">
            <a:xfrm>
              <a:off x="5195888" y="6165850"/>
              <a:ext cx="55562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Rectangle 50467"/>
            <p:cNvSpPr>
              <a:spLocks noChangeArrowheads="1"/>
            </p:cNvSpPr>
            <p:nvPr/>
          </p:nvSpPr>
          <p:spPr bwMode="auto">
            <a:xfrm>
              <a:off x="5305425" y="6165850"/>
              <a:ext cx="53975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Rectangle 50468"/>
            <p:cNvSpPr>
              <a:spLocks noChangeArrowheads="1"/>
            </p:cNvSpPr>
            <p:nvPr/>
          </p:nvSpPr>
          <p:spPr bwMode="auto">
            <a:xfrm>
              <a:off x="5413375" y="6165850"/>
              <a:ext cx="55562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Rectangle 50469"/>
            <p:cNvSpPr>
              <a:spLocks noChangeArrowheads="1"/>
            </p:cNvSpPr>
            <p:nvPr/>
          </p:nvSpPr>
          <p:spPr bwMode="auto">
            <a:xfrm>
              <a:off x="5522913" y="6165850"/>
              <a:ext cx="53975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50471"/>
            <p:cNvSpPr>
              <a:spLocks noChangeArrowheads="1"/>
            </p:cNvSpPr>
            <p:nvPr/>
          </p:nvSpPr>
          <p:spPr bwMode="auto">
            <a:xfrm>
              <a:off x="5630863" y="6165850"/>
              <a:ext cx="53975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50472"/>
            <p:cNvSpPr/>
            <p:nvPr/>
          </p:nvSpPr>
          <p:spPr bwMode="auto">
            <a:xfrm>
              <a:off x="5291138" y="6329363"/>
              <a:ext cx="190500" cy="217488"/>
            </a:xfrm>
            <a:custGeom>
              <a:avLst/>
              <a:gdLst>
                <a:gd name="T0" fmla="*/ 28 w 56"/>
                <a:gd name="T1" fmla="*/ 0 h 64"/>
                <a:gd name="T2" fmla="*/ 0 w 56"/>
                <a:gd name="T3" fmla="*/ 28 h 64"/>
                <a:gd name="T4" fmla="*/ 0 w 56"/>
                <a:gd name="T5" fmla="*/ 64 h 64"/>
                <a:gd name="T6" fmla="*/ 56 w 56"/>
                <a:gd name="T7" fmla="*/ 64 h 64"/>
                <a:gd name="T8" fmla="*/ 56 w 56"/>
                <a:gd name="T9" fmla="*/ 28 h 64"/>
                <a:gd name="T10" fmla="*/ 28 w 56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64"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13"/>
                    <a:pt x="43" y="0"/>
                    <a:pt x="28" y="0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Rectangle 50473"/>
            <p:cNvSpPr>
              <a:spLocks noChangeArrowheads="1"/>
            </p:cNvSpPr>
            <p:nvPr/>
          </p:nvSpPr>
          <p:spPr bwMode="auto">
            <a:xfrm>
              <a:off x="5087938" y="6492875"/>
              <a:ext cx="203200" cy="53975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Rectangle 50474"/>
            <p:cNvSpPr>
              <a:spLocks noChangeArrowheads="1"/>
            </p:cNvSpPr>
            <p:nvPr/>
          </p:nvSpPr>
          <p:spPr bwMode="auto">
            <a:xfrm>
              <a:off x="5481638" y="6492875"/>
              <a:ext cx="203200" cy="53975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Rectangle 50475"/>
            <p:cNvSpPr>
              <a:spLocks noChangeArrowheads="1"/>
            </p:cNvSpPr>
            <p:nvPr/>
          </p:nvSpPr>
          <p:spPr bwMode="auto">
            <a:xfrm>
              <a:off x="5359400" y="5989638"/>
              <a:ext cx="53975" cy="809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50476"/>
            <p:cNvSpPr>
              <a:spLocks noChangeArrowheads="1"/>
            </p:cNvSpPr>
            <p:nvPr/>
          </p:nvSpPr>
          <p:spPr bwMode="auto">
            <a:xfrm>
              <a:off x="5468938" y="5989638"/>
              <a:ext cx="53975" cy="809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50477"/>
            <p:cNvSpPr>
              <a:spLocks noChangeArrowheads="1"/>
            </p:cNvSpPr>
            <p:nvPr/>
          </p:nvSpPr>
          <p:spPr bwMode="auto">
            <a:xfrm>
              <a:off x="5251450" y="5989638"/>
              <a:ext cx="53975" cy="8096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50478"/>
            <p:cNvSpPr>
              <a:spLocks noChangeArrowheads="1"/>
            </p:cNvSpPr>
            <p:nvPr/>
          </p:nvSpPr>
          <p:spPr bwMode="auto">
            <a:xfrm>
              <a:off x="5141913" y="5732463"/>
              <a:ext cx="53975" cy="539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Rectangle 50479"/>
            <p:cNvSpPr>
              <a:spLocks noChangeArrowheads="1"/>
            </p:cNvSpPr>
            <p:nvPr/>
          </p:nvSpPr>
          <p:spPr bwMode="auto">
            <a:xfrm>
              <a:off x="5251450" y="5732463"/>
              <a:ext cx="53975" cy="539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Rectangle 50480"/>
            <p:cNvSpPr>
              <a:spLocks noChangeArrowheads="1"/>
            </p:cNvSpPr>
            <p:nvPr/>
          </p:nvSpPr>
          <p:spPr bwMode="auto">
            <a:xfrm>
              <a:off x="5359400" y="5732463"/>
              <a:ext cx="53975" cy="539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Rectangle 50481"/>
            <p:cNvSpPr>
              <a:spLocks noChangeArrowheads="1"/>
            </p:cNvSpPr>
            <p:nvPr/>
          </p:nvSpPr>
          <p:spPr bwMode="auto">
            <a:xfrm>
              <a:off x="5468938" y="5732463"/>
              <a:ext cx="53975" cy="539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Rectangle 50482"/>
            <p:cNvSpPr>
              <a:spLocks noChangeArrowheads="1"/>
            </p:cNvSpPr>
            <p:nvPr/>
          </p:nvSpPr>
          <p:spPr bwMode="auto">
            <a:xfrm>
              <a:off x="5576888" y="5732463"/>
              <a:ext cx="53975" cy="539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Rectangle 50483"/>
            <p:cNvSpPr>
              <a:spLocks noChangeArrowheads="1"/>
            </p:cNvSpPr>
            <p:nvPr/>
          </p:nvSpPr>
          <p:spPr bwMode="auto">
            <a:xfrm>
              <a:off x="5251450" y="6070600"/>
              <a:ext cx="53975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50484"/>
            <p:cNvSpPr>
              <a:spLocks noChangeArrowheads="1"/>
            </p:cNvSpPr>
            <p:nvPr/>
          </p:nvSpPr>
          <p:spPr bwMode="auto">
            <a:xfrm>
              <a:off x="5359400" y="6070600"/>
              <a:ext cx="53975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50485"/>
            <p:cNvSpPr>
              <a:spLocks noChangeArrowheads="1"/>
            </p:cNvSpPr>
            <p:nvPr/>
          </p:nvSpPr>
          <p:spPr bwMode="auto">
            <a:xfrm>
              <a:off x="5468938" y="6070600"/>
              <a:ext cx="53975" cy="26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39" name="文本框 238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" name="组合 193"/>
          <p:cNvGrpSpPr/>
          <p:nvPr/>
        </p:nvGrpSpPr>
        <p:grpSpPr>
          <a:xfrm>
            <a:off x="8513763" y="2260600"/>
            <a:ext cx="600076" cy="901700"/>
            <a:chOff x="8332788" y="2222500"/>
            <a:chExt cx="600076" cy="901700"/>
          </a:xfrm>
        </p:grpSpPr>
        <p:sp>
          <p:nvSpPr>
            <p:cNvPr id="5" name="Oval 5"/>
            <p:cNvSpPr>
              <a:spLocks noChangeArrowheads="1"/>
            </p:cNvSpPr>
            <p:nvPr/>
          </p:nvSpPr>
          <p:spPr bwMode="auto">
            <a:xfrm>
              <a:off x="8813801" y="2222500"/>
              <a:ext cx="119063" cy="120650"/>
            </a:xfrm>
            <a:prstGeom prst="ellipse">
              <a:avLst/>
            </a:prstGeom>
            <a:solidFill>
              <a:srgbClr val="F1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Oval 6"/>
            <p:cNvSpPr>
              <a:spLocks noChangeArrowheads="1"/>
            </p:cNvSpPr>
            <p:nvPr/>
          </p:nvSpPr>
          <p:spPr bwMode="auto">
            <a:xfrm>
              <a:off x="8332788" y="2222500"/>
              <a:ext cx="120650" cy="120650"/>
            </a:xfrm>
            <a:prstGeom prst="ellipse">
              <a:avLst/>
            </a:prstGeom>
            <a:solidFill>
              <a:srgbClr val="F1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/>
            <p:nvPr/>
          </p:nvSpPr>
          <p:spPr bwMode="auto">
            <a:xfrm>
              <a:off x="8393113" y="2282825"/>
              <a:ext cx="481013" cy="781050"/>
            </a:xfrm>
            <a:custGeom>
              <a:avLst/>
              <a:gdLst>
                <a:gd name="T0" fmla="*/ 0 w 303"/>
                <a:gd name="T1" fmla="*/ 0 h 492"/>
                <a:gd name="T2" fmla="*/ 0 w 303"/>
                <a:gd name="T3" fmla="*/ 492 h 492"/>
                <a:gd name="T4" fmla="*/ 151 w 303"/>
                <a:gd name="T5" fmla="*/ 341 h 492"/>
                <a:gd name="T6" fmla="*/ 303 w 303"/>
                <a:gd name="T7" fmla="*/ 492 h 492"/>
                <a:gd name="T8" fmla="*/ 303 w 303"/>
                <a:gd name="T9" fmla="*/ 0 h 492"/>
                <a:gd name="T10" fmla="*/ 0 w 303"/>
                <a:gd name="T11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492">
                  <a:moveTo>
                    <a:pt x="0" y="0"/>
                  </a:moveTo>
                  <a:lnTo>
                    <a:pt x="0" y="492"/>
                  </a:lnTo>
                  <a:lnTo>
                    <a:pt x="151" y="341"/>
                  </a:lnTo>
                  <a:lnTo>
                    <a:pt x="303" y="492"/>
                  </a:lnTo>
                  <a:lnTo>
                    <a:pt x="3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8332788" y="2282825"/>
              <a:ext cx="60325" cy="841375"/>
            </a:xfrm>
            <a:custGeom>
              <a:avLst/>
              <a:gdLst>
                <a:gd name="T0" fmla="*/ 0 w 38"/>
                <a:gd name="T1" fmla="*/ 0 h 530"/>
                <a:gd name="T2" fmla="*/ 0 w 38"/>
                <a:gd name="T3" fmla="*/ 530 h 530"/>
                <a:gd name="T4" fmla="*/ 38 w 38"/>
                <a:gd name="T5" fmla="*/ 492 h 530"/>
                <a:gd name="T6" fmla="*/ 38 w 38"/>
                <a:gd name="T7" fmla="*/ 0 h 530"/>
                <a:gd name="T8" fmla="*/ 0 w 38"/>
                <a:gd name="T9" fmla="*/ 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30">
                  <a:moveTo>
                    <a:pt x="0" y="0"/>
                  </a:moveTo>
                  <a:lnTo>
                    <a:pt x="0" y="530"/>
                  </a:lnTo>
                  <a:lnTo>
                    <a:pt x="38" y="492"/>
                  </a:ln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8874126" y="2282825"/>
              <a:ext cx="58738" cy="841375"/>
            </a:xfrm>
            <a:custGeom>
              <a:avLst/>
              <a:gdLst>
                <a:gd name="T0" fmla="*/ 0 w 37"/>
                <a:gd name="T1" fmla="*/ 492 h 530"/>
                <a:gd name="T2" fmla="*/ 37 w 37"/>
                <a:gd name="T3" fmla="*/ 530 h 530"/>
                <a:gd name="T4" fmla="*/ 37 w 37"/>
                <a:gd name="T5" fmla="*/ 0 h 530"/>
                <a:gd name="T6" fmla="*/ 0 w 37"/>
                <a:gd name="T7" fmla="*/ 0 h 530"/>
                <a:gd name="T8" fmla="*/ 0 w 37"/>
                <a:gd name="T9" fmla="*/ 492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530">
                  <a:moveTo>
                    <a:pt x="0" y="492"/>
                  </a:moveTo>
                  <a:lnTo>
                    <a:pt x="37" y="530"/>
                  </a:lnTo>
                  <a:lnTo>
                    <a:pt x="37" y="0"/>
                  </a:lnTo>
                  <a:lnTo>
                    <a:pt x="0" y="0"/>
                  </a:lnTo>
                  <a:lnTo>
                    <a:pt x="0" y="492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8393113" y="2222500"/>
              <a:ext cx="481013" cy="60325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8482013" y="2403475"/>
              <a:ext cx="28575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8482013" y="2463800"/>
              <a:ext cx="28575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13"/>
            <p:cNvSpPr>
              <a:spLocks noChangeArrowheads="1"/>
            </p:cNvSpPr>
            <p:nvPr/>
          </p:nvSpPr>
          <p:spPr bwMode="auto">
            <a:xfrm>
              <a:off x="8482013" y="2524125"/>
              <a:ext cx="285750" cy="2857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3" name="组合 192"/>
          <p:cNvGrpSpPr/>
          <p:nvPr/>
        </p:nvGrpSpPr>
        <p:grpSpPr>
          <a:xfrm>
            <a:off x="6710363" y="2260600"/>
            <a:ext cx="901700" cy="901700"/>
            <a:chOff x="6529388" y="2222500"/>
            <a:chExt cx="901700" cy="901700"/>
          </a:xfrm>
        </p:grpSpPr>
        <p:sp>
          <p:nvSpPr>
            <p:cNvPr id="14" name="Freeform 14"/>
            <p:cNvSpPr/>
            <p:nvPr/>
          </p:nvSpPr>
          <p:spPr bwMode="auto">
            <a:xfrm>
              <a:off x="6529388" y="2222500"/>
              <a:ext cx="901700" cy="901700"/>
            </a:xfrm>
            <a:custGeom>
              <a:avLst/>
              <a:gdLst>
                <a:gd name="T0" fmla="*/ 240 w 240"/>
                <a:gd name="T1" fmla="*/ 128 h 240"/>
                <a:gd name="T2" fmla="*/ 240 w 240"/>
                <a:gd name="T3" fmla="*/ 112 h 240"/>
                <a:gd name="T4" fmla="*/ 208 w 240"/>
                <a:gd name="T5" fmla="*/ 104 h 240"/>
                <a:gd name="T6" fmla="*/ 204 w 240"/>
                <a:gd name="T7" fmla="*/ 92 h 240"/>
                <a:gd name="T8" fmla="*/ 228 w 240"/>
                <a:gd name="T9" fmla="*/ 68 h 240"/>
                <a:gd name="T10" fmla="*/ 220 w 240"/>
                <a:gd name="T11" fmla="*/ 52 h 240"/>
                <a:gd name="T12" fmla="*/ 188 w 240"/>
                <a:gd name="T13" fmla="*/ 64 h 240"/>
                <a:gd name="T14" fmla="*/ 176 w 240"/>
                <a:gd name="T15" fmla="*/ 52 h 240"/>
                <a:gd name="T16" fmla="*/ 188 w 240"/>
                <a:gd name="T17" fmla="*/ 20 h 240"/>
                <a:gd name="T18" fmla="*/ 172 w 240"/>
                <a:gd name="T19" fmla="*/ 12 h 240"/>
                <a:gd name="T20" fmla="*/ 152 w 240"/>
                <a:gd name="T21" fmla="*/ 36 h 240"/>
                <a:gd name="T22" fmla="*/ 136 w 240"/>
                <a:gd name="T23" fmla="*/ 32 h 240"/>
                <a:gd name="T24" fmla="*/ 128 w 240"/>
                <a:gd name="T25" fmla="*/ 0 h 240"/>
                <a:gd name="T26" fmla="*/ 112 w 240"/>
                <a:gd name="T27" fmla="*/ 0 h 240"/>
                <a:gd name="T28" fmla="*/ 104 w 240"/>
                <a:gd name="T29" fmla="*/ 32 h 240"/>
                <a:gd name="T30" fmla="*/ 88 w 240"/>
                <a:gd name="T31" fmla="*/ 36 h 240"/>
                <a:gd name="T32" fmla="*/ 68 w 240"/>
                <a:gd name="T33" fmla="*/ 12 h 240"/>
                <a:gd name="T34" fmla="*/ 52 w 240"/>
                <a:gd name="T35" fmla="*/ 20 h 240"/>
                <a:gd name="T36" fmla="*/ 64 w 240"/>
                <a:gd name="T37" fmla="*/ 52 h 240"/>
                <a:gd name="T38" fmla="*/ 52 w 240"/>
                <a:gd name="T39" fmla="*/ 64 h 240"/>
                <a:gd name="T40" fmla="*/ 20 w 240"/>
                <a:gd name="T41" fmla="*/ 52 h 240"/>
                <a:gd name="T42" fmla="*/ 12 w 240"/>
                <a:gd name="T43" fmla="*/ 68 h 240"/>
                <a:gd name="T44" fmla="*/ 36 w 240"/>
                <a:gd name="T45" fmla="*/ 92 h 240"/>
                <a:gd name="T46" fmla="*/ 32 w 240"/>
                <a:gd name="T47" fmla="*/ 104 h 240"/>
                <a:gd name="T48" fmla="*/ 0 w 240"/>
                <a:gd name="T49" fmla="*/ 112 h 240"/>
                <a:gd name="T50" fmla="*/ 0 w 240"/>
                <a:gd name="T51" fmla="*/ 128 h 240"/>
                <a:gd name="T52" fmla="*/ 32 w 240"/>
                <a:gd name="T53" fmla="*/ 136 h 240"/>
                <a:gd name="T54" fmla="*/ 36 w 240"/>
                <a:gd name="T55" fmla="*/ 148 h 240"/>
                <a:gd name="T56" fmla="*/ 12 w 240"/>
                <a:gd name="T57" fmla="*/ 172 h 240"/>
                <a:gd name="T58" fmla="*/ 20 w 240"/>
                <a:gd name="T59" fmla="*/ 188 h 240"/>
                <a:gd name="T60" fmla="*/ 52 w 240"/>
                <a:gd name="T61" fmla="*/ 176 h 240"/>
                <a:gd name="T62" fmla="*/ 64 w 240"/>
                <a:gd name="T63" fmla="*/ 188 h 240"/>
                <a:gd name="T64" fmla="*/ 52 w 240"/>
                <a:gd name="T65" fmla="*/ 220 h 240"/>
                <a:gd name="T66" fmla="*/ 68 w 240"/>
                <a:gd name="T67" fmla="*/ 228 h 240"/>
                <a:gd name="T68" fmla="*/ 88 w 240"/>
                <a:gd name="T69" fmla="*/ 204 h 240"/>
                <a:gd name="T70" fmla="*/ 104 w 240"/>
                <a:gd name="T71" fmla="*/ 208 h 240"/>
                <a:gd name="T72" fmla="*/ 112 w 240"/>
                <a:gd name="T73" fmla="*/ 240 h 240"/>
                <a:gd name="T74" fmla="*/ 128 w 240"/>
                <a:gd name="T75" fmla="*/ 240 h 240"/>
                <a:gd name="T76" fmla="*/ 136 w 240"/>
                <a:gd name="T77" fmla="*/ 208 h 240"/>
                <a:gd name="T78" fmla="*/ 152 w 240"/>
                <a:gd name="T79" fmla="*/ 204 h 240"/>
                <a:gd name="T80" fmla="*/ 172 w 240"/>
                <a:gd name="T81" fmla="*/ 228 h 240"/>
                <a:gd name="T82" fmla="*/ 188 w 240"/>
                <a:gd name="T83" fmla="*/ 220 h 240"/>
                <a:gd name="T84" fmla="*/ 176 w 240"/>
                <a:gd name="T85" fmla="*/ 188 h 240"/>
                <a:gd name="T86" fmla="*/ 188 w 240"/>
                <a:gd name="T87" fmla="*/ 176 h 240"/>
                <a:gd name="T88" fmla="*/ 220 w 240"/>
                <a:gd name="T89" fmla="*/ 188 h 240"/>
                <a:gd name="T90" fmla="*/ 228 w 240"/>
                <a:gd name="T91" fmla="*/ 172 h 240"/>
                <a:gd name="T92" fmla="*/ 204 w 240"/>
                <a:gd name="T93" fmla="*/ 148 h 240"/>
                <a:gd name="T94" fmla="*/ 208 w 240"/>
                <a:gd name="T95" fmla="*/ 136 h 240"/>
                <a:gd name="T96" fmla="*/ 240 w 240"/>
                <a:gd name="T97" fmla="*/ 128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240">
                  <a:moveTo>
                    <a:pt x="240" y="128"/>
                  </a:moveTo>
                  <a:cubicBezTo>
                    <a:pt x="240" y="112"/>
                    <a:pt x="240" y="112"/>
                    <a:pt x="240" y="11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7" y="100"/>
                    <a:pt x="205" y="96"/>
                    <a:pt x="204" y="92"/>
                  </a:cubicBezTo>
                  <a:cubicBezTo>
                    <a:pt x="228" y="68"/>
                    <a:pt x="228" y="68"/>
                    <a:pt x="228" y="68"/>
                  </a:cubicBezTo>
                  <a:cubicBezTo>
                    <a:pt x="220" y="52"/>
                    <a:pt x="220" y="52"/>
                    <a:pt x="220" y="52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5" y="61"/>
                    <a:pt x="179" y="55"/>
                    <a:pt x="176" y="52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72" y="12"/>
                    <a:pt x="172" y="12"/>
                    <a:pt x="172" y="12"/>
                  </a:cubicBezTo>
                  <a:cubicBezTo>
                    <a:pt x="152" y="36"/>
                    <a:pt x="152" y="36"/>
                    <a:pt x="152" y="36"/>
                  </a:cubicBezTo>
                  <a:cubicBezTo>
                    <a:pt x="148" y="34"/>
                    <a:pt x="140" y="33"/>
                    <a:pt x="136" y="32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0" y="33"/>
                    <a:pt x="92" y="34"/>
                    <a:pt x="88" y="36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1" y="55"/>
                    <a:pt x="55" y="61"/>
                    <a:pt x="52" y="64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6"/>
                    <a:pt x="33" y="100"/>
                    <a:pt x="32" y="10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3" y="140"/>
                    <a:pt x="35" y="144"/>
                    <a:pt x="36" y="148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20" y="188"/>
                    <a:pt x="20" y="188"/>
                    <a:pt x="20" y="188"/>
                  </a:cubicBezTo>
                  <a:cubicBezTo>
                    <a:pt x="52" y="176"/>
                    <a:pt x="52" y="176"/>
                    <a:pt x="52" y="176"/>
                  </a:cubicBezTo>
                  <a:cubicBezTo>
                    <a:pt x="55" y="179"/>
                    <a:pt x="61" y="185"/>
                    <a:pt x="64" y="188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88" y="204"/>
                    <a:pt x="88" y="204"/>
                    <a:pt x="88" y="204"/>
                  </a:cubicBezTo>
                  <a:cubicBezTo>
                    <a:pt x="92" y="206"/>
                    <a:pt x="100" y="207"/>
                    <a:pt x="104" y="208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28" y="240"/>
                    <a:pt x="128" y="240"/>
                    <a:pt x="128" y="240"/>
                  </a:cubicBezTo>
                  <a:cubicBezTo>
                    <a:pt x="136" y="208"/>
                    <a:pt x="136" y="208"/>
                    <a:pt x="136" y="208"/>
                  </a:cubicBezTo>
                  <a:cubicBezTo>
                    <a:pt x="140" y="207"/>
                    <a:pt x="148" y="206"/>
                    <a:pt x="152" y="204"/>
                  </a:cubicBezTo>
                  <a:cubicBezTo>
                    <a:pt x="172" y="228"/>
                    <a:pt x="172" y="228"/>
                    <a:pt x="172" y="228"/>
                  </a:cubicBezTo>
                  <a:cubicBezTo>
                    <a:pt x="188" y="220"/>
                    <a:pt x="188" y="220"/>
                    <a:pt x="188" y="220"/>
                  </a:cubicBezTo>
                  <a:cubicBezTo>
                    <a:pt x="176" y="188"/>
                    <a:pt x="176" y="188"/>
                    <a:pt x="176" y="188"/>
                  </a:cubicBezTo>
                  <a:cubicBezTo>
                    <a:pt x="179" y="185"/>
                    <a:pt x="185" y="179"/>
                    <a:pt x="188" y="176"/>
                  </a:cubicBezTo>
                  <a:cubicBezTo>
                    <a:pt x="220" y="188"/>
                    <a:pt x="220" y="188"/>
                    <a:pt x="220" y="188"/>
                  </a:cubicBezTo>
                  <a:cubicBezTo>
                    <a:pt x="228" y="172"/>
                    <a:pt x="228" y="172"/>
                    <a:pt x="228" y="172"/>
                  </a:cubicBezTo>
                  <a:cubicBezTo>
                    <a:pt x="204" y="148"/>
                    <a:pt x="204" y="148"/>
                    <a:pt x="204" y="148"/>
                  </a:cubicBezTo>
                  <a:cubicBezTo>
                    <a:pt x="205" y="144"/>
                    <a:pt x="207" y="140"/>
                    <a:pt x="208" y="136"/>
                  </a:cubicBezTo>
                  <a:lnTo>
                    <a:pt x="240" y="128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6708776" y="2403475"/>
              <a:ext cx="541338" cy="541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6769101" y="2463800"/>
              <a:ext cx="420688" cy="420688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6845301" y="2538413"/>
              <a:ext cx="269875" cy="269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Oval 18"/>
            <p:cNvSpPr>
              <a:spLocks noChangeArrowheads="1"/>
            </p:cNvSpPr>
            <p:nvPr/>
          </p:nvSpPr>
          <p:spPr bwMode="auto">
            <a:xfrm>
              <a:off x="6889751" y="2582863"/>
              <a:ext cx="180975" cy="18097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7040563" y="2733675"/>
              <a:ext cx="119063" cy="120650"/>
            </a:xfrm>
            <a:custGeom>
              <a:avLst/>
              <a:gdLst>
                <a:gd name="T0" fmla="*/ 56 w 75"/>
                <a:gd name="T1" fmla="*/ 76 h 76"/>
                <a:gd name="T2" fmla="*/ 0 w 75"/>
                <a:gd name="T3" fmla="*/ 19 h 76"/>
                <a:gd name="T4" fmla="*/ 19 w 75"/>
                <a:gd name="T5" fmla="*/ 0 h 76"/>
                <a:gd name="T6" fmla="*/ 75 w 75"/>
                <a:gd name="T7" fmla="*/ 57 h 76"/>
                <a:gd name="T8" fmla="*/ 56 w 75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6">
                  <a:moveTo>
                    <a:pt x="56" y="76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75" y="57"/>
                  </a:lnTo>
                  <a:lnTo>
                    <a:pt x="56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0" name="组合 189"/>
          <p:cNvGrpSpPr/>
          <p:nvPr/>
        </p:nvGrpSpPr>
        <p:grpSpPr>
          <a:xfrm>
            <a:off x="8497888" y="758825"/>
            <a:ext cx="631825" cy="901701"/>
            <a:chOff x="8316913" y="720725"/>
            <a:chExt cx="631825" cy="901701"/>
          </a:xfrm>
        </p:grpSpPr>
        <p:sp>
          <p:nvSpPr>
            <p:cNvPr id="20" name="Rectangle 20"/>
            <p:cNvSpPr>
              <a:spLocks noChangeArrowheads="1"/>
            </p:cNvSpPr>
            <p:nvPr/>
          </p:nvSpPr>
          <p:spPr bwMode="auto">
            <a:xfrm>
              <a:off x="8377238" y="839788"/>
              <a:ext cx="120650" cy="120650"/>
            </a:xfrm>
            <a:prstGeom prst="rect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21"/>
            <p:cNvSpPr>
              <a:spLocks noChangeArrowheads="1"/>
            </p:cNvSpPr>
            <p:nvPr/>
          </p:nvSpPr>
          <p:spPr bwMode="auto">
            <a:xfrm>
              <a:off x="8828088" y="839788"/>
              <a:ext cx="120650" cy="120650"/>
            </a:xfrm>
            <a:prstGeom prst="rect">
              <a:avLst/>
            </a:pr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/>
            <p:nvPr/>
          </p:nvSpPr>
          <p:spPr bwMode="auto">
            <a:xfrm>
              <a:off x="8377238" y="960438"/>
              <a:ext cx="285750" cy="661988"/>
            </a:xfrm>
            <a:custGeom>
              <a:avLst/>
              <a:gdLst>
                <a:gd name="T0" fmla="*/ 32 w 76"/>
                <a:gd name="T1" fmla="*/ 96 h 176"/>
                <a:gd name="T2" fmla="*/ 32 w 76"/>
                <a:gd name="T3" fmla="*/ 0 h 176"/>
                <a:gd name="T4" fmla="*/ 0 w 76"/>
                <a:gd name="T5" fmla="*/ 0 h 176"/>
                <a:gd name="T6" fmla="*/ 0 w 76"/>
                <a:gd name="T7" fmla="*/ 96 h 176"/>
                <a:gd name="T8" fmla="*/ 76 w 76"/>
                <a:gd name="T9" fmla="*/ 176 h 176"/>
                <a:gd name="T10" fmla="*/ 76 w 76"/>
                <a:gd name="T11" fmla="*/ 144 h 176"/>
                <a:gd name="T12" fmla="*/ 32 w 76"/>
                <a:gd name="T13" fmla="*/ 9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76">
                  <a:moveTo>
                    <a:pt x="32" y="96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40"/>
                    <a:pt x="32" y="176"/>
                    <a:pt x="76" y="176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52" y="144"/>
                    <a:pt x="32" y="122"/>
                    <a:pt x="32" y="96"/>
                  </a:cubicBezTo>
                  <a:close/>
                </a:path>
              </a:pathLst>
            </a:custGeom>
            <a:solidFill>
              <a:srgbClr val="576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8662988" y="960438"/>
              <a:ext cx="285750" cy="661988"/>
            </a:xfrm>
            <a:custGeom>
              <a:avLst/>
              <a:gdLst>
                <a:gd name="T0" fmla="*/ 44 w 76"/>
                <a:gd name="T1" fmla="*/ 0 h 176"/>
                <a:gd name="T2" fmla="*/ 44 w 76"/>
                <a:gd name="T3" fmla="*/ 96 h 176"/>
                <a:gd name="T4" fmla="*/ 0 w 76"/>
                <a:gd name="T5" fmla="*/ 144 h 176"/>
                <a:gd name="T6" fmla="*/ 0 w 76"/>
                <a:gd name="T7" fmla="*/ 176 h 176"/>
                <a:gd name="T8" fmla="*/ 76 w 76"/>
                <a:gd name="T9" fmla="*/ 96 h 176"/>
                <a:gd name="T10" fmla="*/ 76 w 76"/>
                <a:gd name="T11" fmla="*/ 0 h 176"/>
                <a:gd name="T12" fmla="*/ 44 w 76"/>
                <a:gd name="T1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76">
                  <a:moveTo>
                    <a:pt x="44" y="0"/>
                  </a:moveTo>
                  <a:cubicBezTo>
                    <a:pt x="44" y="96"/>
                    <a:pt x="44" y="96"/>
                    <a:pt x="44" y="96"/>
                  </a:cubicBezTo>
                  <a:cubicBezTo>
                    <a:pt x="44" y="122"/>
                    <a:pt x="24" y="144"/>
                    <a:pt x="0" y="144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0" y="176"/>
                    <a:pt x="76" y="140"/>
                    <a:pt x="76" y="96"/>
                  </a:cubicBezTo>
                  <a:cubicBezTo>
                    <a:pt x="76" y="0"/>
                    <a:pt x="76" y="0"/>
                    <a:pt x="76" y="0"/>
                  </a:cubicBezTo>
                  <a:lnTo>
                    <a:pt x="44" y="0"/>
                  </a:lnTo>
                  <a:close/>
                </a:path>
              </a:pathLst>
            </a:custGeom>
            <a:solidFill>
              <a:srgbClr val="576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Rectangle 24"/>
            <p:cNvSpPr>
              <a:spLocks noChangeArrowheads="1"/>
            </p:cNvSpPr>
            <p:nvPr/>
          </p:nvSpPr>
          <p:spPr bwMode="auto">
            <a:xfrm>
              <a:off x="8316913" y="839788"/>
              <a:ext cx="120650" cy="120650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Rectangle 25"/>
            <p:cNvSpPr>
              <a:spLocks noChangeArrowheads="1"/>
            </p:cNvSpPr>
            <p:nvPr/>
          </p:nvSpPr>
          <p:spPr bwMode="auto">
            <a:xfrm>
              <a:off x="8767763" y="839788"/>
              <a:ext cx="120650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8316913" y="960438"/>
              <a:ext cx="285750" cy="661988"/>
            </a:xfrm>
            <a:custGeom>
              <a:avLst/>
              <a:gdLst>
                <a:gd name="T0" fmla="*/ 32 w 76"/>
                <a:gd name="T1" fmla="*/ 96 h 176"/>
                <a:gd name="T2" fmla="*/ 32 w 76"/>
                <a:gd name="T3" fmla="*/ 0 h 176"/>
                <a:gd name="T4" fmla="*/ 0 w 76"/>
                <a:gd name="T5" fmla="*/ 0 h 176"/>
                <a:gd name="T6" fmla="*/ 0 w 76"/>
                <a:gd name="T7" fmla="*/ 96 h 176"/>
                <a:gd name="T8" fmla="*/ 76 w 76"/>
                <a:gd name="T9" fmla="*/ 176 h 176"/>
                <a:gd name="T10" fmla="*/ 76 w 76"/>
                <a:gd name="T11" fmla="*/ 144 h 176"/>
                <a:gd name="T12" fmla="*/ 32 w 76"/>
                <a:gd name="T13" fmla="*/ 9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76">
                  <a:moveTo>
                    <a:pt x="32" y="96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140"/>
                    <a:pt x="32" y="176"/>
                    <a:pt x="76" y="176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52" y="144"/>
                    <a:pt x="32" y="122"/>
                    <a:pt x="32" y="96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8602663" y="960438"/>
              <a:ext cx="285750" cy="661988"/>
            </a:xfrm>
            <a:custGeom>
              <a:avLst/>
              <a:gdLst>
                <a:gd name="T0" fmla="*/ 44 w 76"/>
                <a:gd name="T1" fmla="*/ 0 h 176"/>
                <a:gd name="T2" fmla="*/ 44 w 76"/>
                <a:gd name="T3" fmla="*/ 96 h 176"/>
                <a:gd name="T4" fmla="*/ 0 w 76"/>
                <a:gd name="T5" fmla="*/ 144 h 176"/>
                <a:gd name="T6" fmla="*/ 0 w 76"/>
                <a:gd name="T7" fmla="*/ 176 h 176"/>
                <a:gd name="T8" fmla="*/ 76 w 76"/>
                <a:gd name="T9" fmla="*/ 96 h 176"/>
                <a:gd name="T10" fmla="*/ 76 w 76"/>
                <a:gd name="T11" fmla="*/ 0 h 176"/>
                <a:gd name="T12" fmla="*/ 44 w 76"/>
                <a:gd name="T1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76">
                  <a:moveTo>
                    <a:pt x="44" y="0"/>
                  </a:moveTo>
                  <a:cubicBezTo>
                    <a:pt x="44" y="96"/>
                    <a:pt x="44" y="96"/>
                    <a:pt x="44" y="96"/>
                  </a:cubicBezTo>
                  <a:cubicBezTo>
                    <a:pt x="44" y="122"/>
                    <a:pt x="24" y="144"/>
                    <a:pt x="0" y="144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0" y="176"/>
                    <a:pt x="76" y="140"/>
                    <a:pt x="76" y="96"/>
                  </a:cubicBezTo>
                  <a:cubicBezTo>
                    <a:pt x="76" y="0"/>
                    <a:pt x="76" y="0"/>
                    <a:pt x="76" y="0"/>
                  </a:cubicBezTo>
                  <a:lnTo>
                    <a:pt x="44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8588376" y="839788"/>
              <a:ext cx="134938" cy="120650"/>
            </a:xfrm>
            <a:custGeom>
              <a:avLst/>
              <a:gdLst>
                <a:gd name="T0" fmla="*/ 0 w 85"/>
                <a:gd name="T1" fmla="*/ 76 h 76"/>
                <a:gd name="T2" fmla="*/ 19 w 85"/>
                <a:gd name="T3" fmla="*/ 0 h 76"/>
                <a:gd name="T4" fmla="*/ 85 w 85"/>
                <a:gd name="T5" fmla="*/ 0 h 76"/>
                <a:gd name="T6" fmla="*/ 0 w 85"/>
                <a:gd name="T7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76">
                  <a:moveTo>
                    <a:pt x="0" y="76"/>
                  </a:moveTo>
                  <a:lnTo>
                    <a:pt x="19" y="0"/>
                  </a:lnTo>
                  <a:lnTo>
                    <a:pt x="85" y="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8542338" y="720725"/>
              <a:ext cx="136525" cy="119063"/>
            </a:xfrm>
            <a:custGeom>
              <a:avLst/>
              <a:gdLst>
                <a:gd name="T0" fmla="*/ 86 w 86"/>
                <a:gd name="T1" fmla="*/ 0 h 75"/>
                <a:gd name="T2" fmla="*/ 0 w 86"/>
                <a:gd name="T3" fmla="*/ 75 h 75"/>
                <a:gd name="T4" fmla="*/ 67 w 86"/>
                <a:gd name="T5" fmla="*/ 75 h 75"/>
                <a:gd name="T6" fmla="*/ 86 w 86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75">
                  <a:moveTo>
                    <a:pt x="86" y="0"/>
                  </a:moveTo>
                  <a:lnTo>
                    <a:pt x="0" y="75"/>
                  </a:lnTo>
                  <a:lnTo>
                    <a:pt x="67" y="75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8" name="组合 197"/>
          <p:cNvGrpSpPr/>
          <p:nvPr/>
        </p:nvGrpSpPr>
        <p:grpSpPr>
          <a:xfrm>
            <a:off x="5207001" y="5207000"/>
            <a:ext cx="601663" cy="962025"/>
            <a:chOff x="5026026" y="5168900"/>
            <a:chExt cx="601663" cy="962025"/>
          </a:xfrm>
        </p:grpSpPr>
        <p:sp>
          <p:nvSpPr>
            <p:cNvPr id="30" name="Freeform 30"/>
            <p:cNvSpPr/>
            <p:nvPr/>
          </p:nvSpPr>
          <p:spPr bwMode="auto">
            <a:xfrm>
              <a:off x="5026026" y="5168900"/>
              <a:ext cx="301625" cy="962025"/>
            </a:xfrm>
            <a:custGeom>
              <a:avLst/>
              <a:gdLst>
                <a:gd name="T0" fmla="*/ 0 w 80"/>
                <a:gd name="T1" fmla="*/ 80 h 256"/>
                <a:gd name="T2" fmla="*/ 8 w 80"/>
                <a:gd name="T3" fmla="*/ 116 h 256"/>
                <a:gd name="T4" fmla="*/ 80 w 80"/>
                <a:gd name="T5" fmla="*/ 256 h 256"/>
                <a:gd name="T6" fmla="*/ 80 w 80"/>
                <a:gd name="T7" fmla="*/ 0 h 256"/>
                <a:gd name="T8" fmla="*/ 0 w 80"/>
                <a:gd name="T9" fmla="*/ 8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56">
                  <a:moveTo>
                    <a:pt x="0" y="80"/>
                  </a:moveTo>
                  <a:cubicBezTo>
                    <a:pt x="0" y="93"/>
                    <a:pt x="3" y="105"/>
                    <a:pt x="8" y="116"/>
                  </a:cubicBezTo>
                  <a:cubicBezTo>
                    <a:pt x="80" y="256"/>
                    <a:pt x="80" y="256"/>
                    <a:pt x="80" y="256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6" y="0"/>
                    <a:pt x="0" y="36"/>
                    <a:pt x="0" y="8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5327651" y="5168900"/>
              <a:ext cx="300038" cy="962025"/>
            </a:xfrm>
            <a:custGeom>
              <a:avLst/>
              <a:gdLst>
                <a:gd name="T0" fmla="*/ 80 w 80"/>
                <a:gd name="T1" fmla="*/ 80 h 256"/>
                <a:gd name="T2" fmla="*/ 0 w 80"/>
                <a:gd name="T3" fmla="*/ 0 h 256"/>
                <a:gd name="T4" fmla="*/ 0 w 80"/>
                <a:gd name="T5" fmla="*/ 256 h 256"/>
                <a:gd name="T6" fmla="*/ 72 w 80"/>
                <a:gd name="T7" fmla="*/ 116 h 256"/>
                <a:gd name="T8" fmla="*/ 80 w 80"/>
                <a:gd name="T9" fmla="*/ 8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56">
                  <a:moveTo>
                    <a:pt x="80" y="80"/>
                  </a:moveTo>
                  <a:cubicBezTo>
                    <a:pt x="80" y="36"/>
                    <a:pt x="44" y="0"/>
                    <a:pt x="0" y="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72" y="116"/>
                    <a:pt x="72" y="116"/>
                    <a:pt x="72" y="116"/>
                  </a:cubicBezTo>
                  <a:cubicBezTo>
                    <a:pt x="77" y="105"/>
                    <a:pt x="80" y="93"/>
                    <a:pt x="80" y="80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/>
            <p:nvPr/>
          </p:nvSpPr>
          <p:spPr bwMode="auto">
            <a:xfrm>
              <a:off x="5116513" y="5257800"/>
              <a:ext cx="420688" cy="422275"/>
            </a:xfrm>
            <a:custGeom>
              <a:avLst/>
              <a:gdLst>
                <a:gd name="T0" fmla="*/ 218 w 265"/>
                <a:gd name="T1" fmla="*/ 114 h 266"/>
                <a:gd name="T2" fmla="*/ 208 w 265"/>
                <a:gd name="T3" fmla="*/ 86 h 266"/>
                <a:gd name="T4" fmla="*/ 237 w 265"/>
                <a:gd name="T5" fmla="*/ 48 h 266"/>
                <a:gd name="T6" fmla="*/ 218 w 265"/>
                <a:gd name="T7" fmla="*/ 29 h 266"/>
                <a:gd name="T8" fmla="*/ 180 w 265"/>
                <a:gd name="T9" fmla="*/ 57 h 266"/>
                <a:gd name="T10" fmla="*/ 151 w 265"/>
                <a:gd name="T11" fmla="*/ 48 h 266"/>
                <a:gd name="T12" fmla="*/ 142 w 265"/>
                <a:gd name="T13" fmla="*/ 0 h 266"/>
                <a:gd name="T14" fmla="*/ 123 w 265"/>
                <a:gd name="T15" fmla="*/ 0 h 266"/>
                <a:gd name="T16" fmla="*/ 114 w 265"/>
                <a:gd name="T17" fmla="*/ 48 h 266"/>
                <a:gd name="T18" fmla="*/ 85 w 265"/>
                <a:gd name="T19" fmla="*/ 57 h 266"/>
                <a:gd name="T20" fmla="*/ 47 w 265"/>
                <a:gd name="T21" fmla="*/ 29 h 266"/>
                <a:gd name="T22" fmla="*/ 28 w 265"/>
                <a:gd name="T23" fmla="*/ 48 h 266"/>
                <a:gd name="T24" fmla="*/ 57 w 265"/>
                <a:gd name="T25" fmla="*/ 86 h 266"/>
                <a:gd name="T26" fmla="*/ 47 w 265"/>
                <a:gd name="T27" fmla="*/ 114 h 266"/>
                <a:gd name="T28" fmla="*/ 0 w 265"/>
                <a:gd name="T29" fmla="*/ 124 h 266"/>
                <a:gd name="T30" fmla="*/ 0 w 265"/>
                <a:gd name="T31" fmla="*/ 142 h 266"/>
                <a:gd name="T32" fmla="*/ 47 w 265"/>
                <a:gd name="T33" fmla="*/ 152 h 266"/>
                <a:gd name="T34" fmla="*/ 57 w 265"/>
                <a:gd name="T35" fmla="*/ 180 h 266"/>
                <a:gd name="T36" fmla="*/ 28 w 265"/>
                <a:gd name="T37" fmla="*/ 218 h 266"/>
                <a:gd name="T38" fmla="*/ 47 w 265"/>
                <a:gd name="T39" fmla="*/ 237 h 266"/>
                <a:gd name="T40" fmla="*/ 85 w 265"/>
                <a:gd name="T41" fmla="*/ 209 h 266"/>
                <a:gd name="T42" fmla="*/ 114 w 265"/>
                <a:gd name="T43" fmla="*/ 218 h 266"/>
                <a:gd name="T44" fmla="*/ 123 w 265"/>
                <a:gd name="T45" fmla="*/ 266 h 266"/>
                <a:gd name="T46" fmla="*/ 142 w 265"/>
                <a:gd name="T47" fmla="*/ 266 h 266"/>
                <a:gd name="T48" fmla="*/ 151 w 265"/>
                <a:gd name="T49" fmla="*/ 218 h 266"/>
                <a:gd name="T50" fmla="*/ 180 w 265"/>
                <a:gd name="T51" fmla="*/ 209 h 266"/>
                <a:gd name="T52" fmla="*/ 218 w 265"/>
                <a:gd name="T53" fmla="*/ 237 h 266"/>
                <a:gd name="T54" fmla="*/ 237 w 265"/>
                <a:gd name="T55" fmla="*/ 218 h 266"/>
                <a:gd name="T56" fmla="*/ 208 w 265"/>
                <a:gd name="T57" fmla="*/ 180 h 266"/>
                <a:gd name="T58" fmla="*/ 218 w 265"/>
                <a:gd name="T59" fmla="*/ 152 h 266"/>
                <a:gd name="T60" fmla="*/ 265 w 265"/>
                <a:gd name="T61" fmla="*/ 142 h 266"/>
                <a:gd name="T62" fmla="*/ 265 w 265"/>
                <a:gd name="T63" fmla="*/ 124 h 266"/>
                <a:gd name="T64" fmla="*/ 218 w 265"/>
                <a:gd name="T65" fmla="*/ 1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5" h="266">
                  <a:moveTo>
                    <a:pt x="218" y="114"/>
                  </a:moveTo>
                  <a:lnTo>
                    <a:pt x="208" y="86"/>
                  </a:lnTo>
                  <a:lnTo>
                    <a:pt x="237" y="48"/>
                  </a:lnTo>
                  <a:lnTo>
                    <a:pt x="218" y="29"/>
                  </a:lnTo>
                  <a:lnTo>
                    <a:pt x="180" y="57"/>
                  </a:lnTo>
                  <a:lnTo>
                    <a:pt x="151" y="48"/>
                  </a:lnTo>
                  <a:lnTo>
                    <a:pt x="142" y="0"/>
                  </a:lnTo>
                  <a:lnTo>
                    <a:pt x="123" y="0"/>
                  </a:lnTo>
                  <a:lnTo>
                    <a:pt x="114" y="48"/>
                  </a:lnTo>
                  <a:lnTo>
                    <a:pt x="85" y="57"/>
                  </a:lnTo>
                  <a:lnTo>
                    <a:pt x="47" y="29"/>
                  </a:lnTo>
                  <a:lnTo>
                    <a:pt x="28" y="48"/>
                  </a:lnTo>
                  <a:lnTo>
                    <a:pt x="57" y="86"/>
                  </a:lnTo>
                  <a:lnTo>
                    <a:pt x="47" y="114"/>
                  </a:lnTo>
                  <a:lnTo>
                    <a:pt x="0" y="124"/>
                  </a:lnTo>
                  <a:lnTo>
                    <a:pt x="0" y="142"/>
                  </a:lnTo>
                  <a:lnTo>
                    <a:pt x="47" y="152"/>
                  </a:lnTo>
                  <a:lnTo>
                    <a:pt x="57" y="180"/>
                  </a:lnTo>
                  <a:lnTo>
                    <a:pt x="28" y="218"/>
                  </a:lnTo>
                  <a:lnTo>
                    <a:pt x="47" y="237"/>
                  </a:lnTo>
                  <a:lnTo>
                    <a:pt x="85" y="209"/>
                  </a:lnTo>
                  <a:lnTo>
                    <a:pt x="114" y="218"/>
                  </a:lnTo>
                  <a:lnTo>
                    <a:pt x="123" y="266"/>
                  </a:lnTo>
                  <a:lnTo>
                    <a:pt x="142" y="266"/>
                  </a:lnTo>
                  <a:lnTo>
                    <a:pt x="151" y="218"/>
                  </a:lnTo>
                  <a:lnTo>
                    <a:pt x="180" y="209"/>
                  </a:lnTo>
                  <a:lnTo>
                    <a:pt x="218" y="237"/>
                  </a:lnTo>
                  <a:lnTo>
                    <a:pt x="237" y="218"/>
                  </a:lnTo>
                  <a:lnTo>
                    <a:pt x="208" y="180"/>
                  </a:lnTo>
                  <a:lnTo>
                    <a:pt x="218" y="152"/>
                  </a:lnTo>
                  <a:lnTo>
                    <a:pt x="265" y="142"/>
                  </a:lnTo>
                  <a:lnTo>
                    <a:pt x="265" y="124"/>
                  </a:lnTo>
                  <a:lnTo>
                    <a:pt x="218" y="114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5237163" y="5378450"/>
              <a:ext cx="179388" cy="18097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5281613" y="5424488"/>
              <a:ext cx="90488" cy="8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1" name="组合 190"/>
          <p:cNvGrpSpPr/>
          <p:nvPr/>
        </p:nvGrpSpPr>
        <p:grpSpPr>
          <a:xfrm>
            <a:off x="10031413" y="787400"/>
            <a:ext cx="871538" cy="873125"/>
            <a:chOff x="9850438" y="749300"/>
            <a:chExt cx="871538" cy="873125"/>
          </a:xfrm>
        </p:grpSpPr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9850438" y="749300"/>
              <a:ext cx="871538" cy="8731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9940926" y="1290638"/>
              <a:ext cx="690563" cy="255588"/>
            </a:xfrm>
            <a:custGeom>
              <a:avLst/>
              <a:gdLst>
                <a:gd name="T0" fmla="*/ 92 w 184"/>
                <a:gd name="T1" fmla="*/ 68 h 68"/>
                <a:gd name="T2" fmla="*/ 184 w 184"/>
                <a:gd name="T3" fmla="*/ 0 h 68"/>
                <a:gd name="T4" fmla="*/ 0 w 184"/>
                <a:gd name="T5" fmla="*/ 0 h 68"/>
                <a:gd name="T6" fmla="*/ 92 w 184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8">
                  <a:moveTo>
                    <a:pt x="92" y="68"/>
                  </a:moveTo>
                  <a:cubicBezTo>
                    <a:pt x="135" y="68"/>
                    <a:pt x="172" y="39"/>
                    <a:pt x="1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39"/>
                    <a:pt x="49" y="68"/>
                    <a:pt x="92" y="68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9925051" y="825500"/>
              <a:ext cx="722313" cy="465138"/>
            </a:xfrm>
            <a:custGeom>
              <a:avLst/>
              <a:gdLst>
                <a:gd name="T0" fmla="*/ 96 w 192"/>
                <a:gd name="T1" fmla="*/ 0 h 124"/>
                <a:gd name="T2" fmla="*/ 0 w 192"/>
                <a:gd name="T3" fmla="*/ 96 h 124"/>
                <a:gd name="T4" fmla="*/ 4 w 192"/>
                <a:gd name="T5" fmla="*/ 124 h 124"/>
                <a:gd name="T6" fmla="*/ 188 w 192"/>
                <a:gd name="T7" fmla="*/ 124 h 124"/>
                <a:gd name="T8" fmla="*/ 192 w 192"/>
                <a:gd name="T9" fmla="*/ 96 h 124"/>
                <a:gd name="T10" fmla="*/ 96 w 192"/>
                <a:gd name="T1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2" h="124"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cubicBezTo>
                    <a:pt x="0" y="106"/>
                    <a:pt x="1" y="115"/>
                    <a:pt x="4" y="124"/>
                  </a:cubicBezTo>
                  <a:cubicBezTo>
                    <a:pt x="188" y="124"/>
                    <a:pt x="188" y="124"/>
                    <a:pt x="188" y="124"/>
                  </a:cubicBezTo>
                  <a:cubicBezTo>
                    <a:pt x="191" y="115"/>
                    <a:pt x="192" y="106"/>
                    <a:pt x="192" y="96"/>
                  </a:cubicBezTo>
                  <a:cubicBezTo>
                    <a:pt x="192" y="43"/>
                    <a:pt x="149" y="0"/>
                    <a:pt x="96" y="0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10256838" y="915988"/>
              <a:ext cx="58738" cy="58738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10075863" y="1004888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10436226" y="1004888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10015538" y="1155700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10496551" y="1155700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10150476" y="1155700"/>
              <a:ext cx="271463" cy="26987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Oval 44"/>
            <p:cNvSpPr>
              <a:spLocks noChangeArrowheads="1"/>
            </p:cNvSpPr>
            <p:nvPr/>
          </p:nvSpPr>
          <p:spPr bwMode="auto">
            <a:xfrm>
              <a:off x="10210801" y="1216025"/>
              <a:ext cx="150813" cy="150813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Rectangle 45"/>
            <p:cNvSpPr>
              <a:spLocks noChangeArrowheads="1"/>
            </p:cNvSpPr>
            <p:nvPr/>
          </p:nvSpPr>
          <p:spPr bwMode="auto">
            <a:xfrm>
              <a:off x="10256838" y="1065213"/>
              <a:ext cx="58738" cy="180975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Oval 46"/>
            <p:cNvSpPr>
              <a:spLocks noChangeArrowheads="1"/>
            </p:cNvSpPr>
            <p:nvPr/>
          </p:nvSpPr>
          <p:spPr bwMode="auto">
            <a:xfrm>
              <a:off x="10256838" y="1035050"/>
              <a:ext cx="58738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Oval 47"/>
            <p:cNvSpPr>
              <a:spLocks noChangeArrowheads="1"/>
            </p:cNvSpPr>
            <p:nvPr/>
          </p:nvSpPr>
          <p:spPr bwMode="auto">
            <a:xfrm>
              <a:off x="10256838" y="1260475"/>
              <a:ext cx="58738" cy="603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8" name="组合 187"/>
          <p:cNvGrpSpPr/>
          <p:nvPr/>
        </p:nvGrpSpPr>
        <p:grpSpPr>
          <a:xfrm>
            <a:off x="5086351" y="817563"/>
            <a:ext cx="842963" cy="842963"/>
            <a:chOff x="4905376" y="779463"/>
            <a:chExt cx="842963" cy="842963"/>
          </a:xfrm>
        </p:grpSpPr>
        <p:sp>
          <p:nvSpPr>
            <p:cNvPr id="48" name="Oval 48"/>
            <p:cNvSpPr>
              <a:spLocks noChangeArrowheads="1"/>
            </p:cNvSpPr>
            <p:nvPr/>
          </p:nvSpPr>
          <p:spPr bwMode="auto">
            <a:xfrm>
              <a:off x="4905376" y="779463"/>
              <a:ext cx="842963" cy="84296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Oval 49"/>
            <p:cNvSpPr>
              <a:spLocks noChangeArrowheads="1"/>
            </p:cNvSpPr>
            <p:nvPr/>
          </p:nvSpPr>
          <p:spPr bwMode="auto">
            <a:xfrm>
              <a:off x="4995863" y="869950"/>
              <a:ext cx="661988" cy="661988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5086351" y="960438"/>
              <a:ext cx="481013" cy="48101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Oval 51"/>
            <p:cNvSpPr>
              <a:spLocks noChangeArrowheads="1"/>
            </p:cNvSpPr>
            <p:nvPr/>
          </p:nvSpPr>
          <p:spPr bwMode="auto">
            <a:xfrm>
              <a:off x="5176838" y="1050925"/>
              <a:ext cx="300038" cy="300038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5267326" y="1141413"/>
              <a:ext cx="119063" cy="11906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/>
            <p:nvPr/>
          </p:nvSpPr>
          <p:spPr bwMode="auto">
            <a:xfrm>
              <a:off x="5327651" y="915988"/>
              <a:ext cx="284163" cy="284163"/>
            </a:xfrm>
            <a:custGeom>
              <a:avLst/>
              <a:gdLst>
                <a:gd name="T0" fmla="*/ 179 w 179"/>
                <a:gd name="T1" fmla="*/ 142 h 179"/>
                <a:gd name="T2" fmla="*/ 0 w 179"/>
                <a:gd name="T3" fmla="*/ 179 h 179"/>
                <a:gd name="T4" fmla="*/ 37 w 179"/>
                <a:gd name="T5" fmla="*/ 0 h 179"/>
                <a:gd name="T6" fmla="*/ 179 w 179"/>
                <a:gd name="T7" fmla="*/ 14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79">
                  <a:moveTo>
                    <a:pt x="179" y="142"/>
                  </a:moveTo>
                  <a:lnTo>
                    <a:pt x="0" y="179"/>
                  </a:lnTo>
                  <a:lnTo>
                    <a:pt x="37" y="0"/>
                  </a:lnTo>
                  <a:lnTo>
                    <a:pt x="179" y="142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/>
            <p:nvPr/>
          </p:nvSpPr>
          <p:spPr bwMode="auto">
            <a:xfrm>
              <a:off x="5327651" y="915988"/>
              <a:ext cx="284163" cy="284163"/>
            </a:xfrm>
            <a:custGeom>
              <a:avLst/>
              <a:gdLst>
                <a:gd name="T0" fmla="*/ 179 w 179"/>
                <a:gd name="T1" fmla="*/ 142 h 179"/>
                <a:gd name="T2" fmla="*/ 0 w 179"/>
                <a:gd name="T3" fmla="*/ 179 h 179"/>
                <a:gd name="T4" fmla="*/ 37 w 179"/>
                <a:gd name="T5" fmla="*/ 0 h 179"/>
                <a:gd name="T6" fmla="*/ 179 w 179"/>
                <a:gd name="T7" fmla="*/ 14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79">
                  <a:moveTo>
                    <a:pt x="179" y="142"/>
                  </a:moveTo>
                  <a:lnTo>
                    <a:pt x="0" y="179"/>
                  </a:lnTo>
                  <a:lnTo>
                    <a:pt x="37" y="0"/>
                  </a:lnTo>
                  <a:lnTo>
                    <a:pt x="179" y="1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5402263" y="779463"/>
              <a:ext cx="346075" cy="346075"/>
            </a:xfrm>
            <a:custGeom>
              <a:avLst/>
              <a:gdLst>
                <a:gd name="T0" fmla="*/ 218 w 218"/>
                <a:gd name="T1" fmla="*/ 95 h 218"/>
                <a:gd name="T2" fmla="*/ 95 w 218"/>
                <a:gd name="T3" fmla="*/ 218 h 218"/>
                <a:gd name="T4" fmla="*/ 0 w 218"/>
                <a:gd name="T5" fmla="*/ 123 h 218"/>
                <a:gd name="T6" fmla="*/ 123 w 218"/>
                <a:gd name="T7" fmla="*/ 0 h 218"/>
                <a:gd name="T8" fmla="*/ 218 w 218"/>
                <a:gd name="T9" fmla="*/ 9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218" y="95"/>
                  </a:moveTo>
                  <a:lnTo>
                    <a:pt x="95" y="218"/>
                  </a:lnTo>
                  <a:lnTo>
                    <a:pt x="0" y="123"/>
                  </a:lnTo>
                  <a:lnTo>
                    <a:pt x="123" y="0"/>
                  </a:lnTo>
                  <a:lnTo>
                    <a:pt x="218" y="95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/>
            <p:nvPr/>
          </p:nvSpPr>
          <p:spPr bwMode="auto">
            <a:xfrm>
              <a:off x="5402263" y="779463"/>
              <a:ext cx="346075" cy="346075"/>
            </a:xfrm>
            <a:custGeom>
              <a:avLst/>
              <a:gdLst>
                <a:gd name="T0" fmla="*/ 218 w 218"/>
                <a:gd name="T1" fmla="*/ 95 h 218"/>
                <a:gd name="T2" fmla="*/ 95 w 218"/>
                <a:gd name="T3" fmla="*/ 218 h 218"/>
                <a:gd name="T4" fmla="*/ 0 w 218"/>
                <a:gd name="T5" fmla="*/ 123 h 218"/>
                <a:gd name="T6" fmla="*/ 123 w 218"/>
                <a:gd name="T7" fmla="*/ 0 h 218"/>
                <a:gd name="T8" fmla="*/ 218 w 218"/>
                <a:gd name="T9" fmla="*/ 9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218" y="95"/>
                  </a:moveTo>
                  <a:lnTo>
                    <a:pt x="95" y="218"/>
                  </a:lnTo>
                  <a:lnTo>
                    <a:pt x="0" y="123"/>
                  </a:lnTo>
                  <a:lnTo>
                    <a:pt x="123" y="0"/>
                  </a:lnTo>
                  <a:lnTo>
                    <a:pt x="218" y="9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5529263" y="1306513"/>
              <a:ext cx="38100" cy="44450"/>
            </a:xfrm>
            <a:custGeom>
              <a:avLst/>
              <a:gdLst>
                <a:gd name="T0" fmla="*/ 10 w 10"/>
                <a:gd name="T1" fmla="*/ 0 h 12"/>
                <a:gd name="T2" fmla="*/ 4 w 10"/>
                <a:gd name="T3" fmla="*/ 0 h 12"/>
                <a:gd name="T4" fmla="*/ 0 w 10"/>
                <a:gd name="T5" fmla="*/ 6 h 12"/>
                <a:gd name="T6" fmla="*/ 10 w 10"/>
                <a:gd name="T7" fmla="*/ 12 h 12"/>
                <a:gd name="T8" fmla="*/ 10 w 10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CD6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5454651" y="1155700"/>
              <a:ext cx="90488" cy="173038"/>
            </a:xfrm>
            <a:custGeom>
              <a:avLst/>
              <a:gdLst>
                <a:gd name="T0" fmla="*/ 22 w 24"/>
                <a:gd name="T1" fmla="*/ 0 h 46"/>
                <a:gd name="T2" fmla="*/ 5 w 24"/>
                <a:gd name="T3" fmla="*/ 4 h 46"/>
                <a:gd name="T4" fmla="*/ 6 w 24"/>
                <a:gd name="T5" fmla="*/ 12 h 46"/>
                <a:gd name="T6" fmla="*/ 0 w 24"/>
                <a:gd name="T7" fmla="*/ 33 h 46"/>
                <a:gd name="T8" fmla="*/ 20 w 24"/>
                <a:gd name="T9" fmla="*/ 46 h 46"/>
                <a:gd name="T10" fmla="*/ 24 w 24"/>
                <a:gd name="T11" fmla="*/ 40 h 46"/>
                <a:gd name="T12" fmla="*/ 22 w 24"/>
                <a:gd name="T13" fmla="*/ 40 h 46"/>
                <a:gd name="T14" fmla="*/ 22 w 24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46">
                  <a:moveTo>
                    <a:pt x="22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6" y="9"/>
                    <a:pt x="6" y="12"/>
                  </a:cubicBezTo>
                  <a:cubicBezTo>
                    <a:pt x="6" y="20"/>
                    <a:pt x="4" y="27"/>
                    <a:pt x="0" y="33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1" y="44"/>
                    <a:pt x="23" y="42"/>
                    <a:pt x="24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C9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5380038" y="1171575"/>
              <a:ext cx="96838" cy="107950"/>
            </a:xfrm>
            <a:custGeom>
              <a:avLst/>
              <a:gdLst>
                <a:gd name="T0" fmla="*/ 25 w 26"/>
                <a:gd name="T1" fmla="*/ 0 h 29"/>
                <a:gd name="T2" fmla="*/ 2 w 26"/>
                <a:gd name="T3" fmla="*/ 5 h 29"/>
                <a:gd name="T4" fmla="*/ 2 w 26"/>
                <a:gd name="T5" fmla="*/ 8 h 29"/>
                <a:gd name="T6" fmla="*/ 0 w 26"/>
                <a:gd name="T7" fmla="*/ 16 h 29"/>
                <a:gd name="T8" fmla="*/ 20 w 26"/>
                <a:gd name="T9" fmla="*/ 29 h 29"/>
                <a:gd name="T10" fmla="*/ 26 w 26"/>
                <a:gd name="T11" fmla="*/ 8 h 29"/>
                <a:gd name="T12" fmla="*/ 25 w 2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9">
                  <a:moveTo>
                    <a:pt x="25" y="0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11"/>
                    <a:pt x="1" y="14"/>
                    <a:pt x="0" y="16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4" y="23"/>
                    <a:pt x="26" y="16"/>
                    <a:pt x="26" y="8"/>
                  </a:cubicBezTo>
                  <a:cubicBezTo>
                    <a:pt x="26" y="5"/>
                    <a:pt x="26" y="2"/>
                    <a:pt x="25" y="0"/>
                  </a:cubicBezTo>
                </a:path>
              </a:pathLst>
            </a:custGeom>
            <a:solidFill>
              <a:srgbClr val="CD6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/>
            <p:nvPr/>
          </p:nvSpPr>
          <p:spPr bwMode="auto">
            <a:xfrm>
              <a:off x="5327651" y="1189038"/>
              <a:ext cx="58738" cy="41275"/>
            </a:xfrm>
            <a:custGeom>
              <a:avLst/>
              <a:gdLst>
                <a:gd name="T0" fmla="*/ 16 w 16"/>
                <a:gd name="T1" fmla="*/ 0 h 11"/>
                <a:gd name="T2" fmla="*/ 0 w 16"/>
                <a:gd name="T3" fmla="*/ 3 h 11"/>
                <a:gd name="T4" fmla="*/ 14 w 16"/>
                <a:gd name="T5" fmla="*/ 11 h 11"/>
                <a:gd name="T6" fmla="*/ 16 w 16"/>
                <a:gd name="T7" fmla="*/ 3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9"/>
                    <a:pt x="16" y="6"/>
                    <a:pt x="16" y="3"/>
                  </a:cubicBezTo>
                  <a:cubicBezTo>
                    <a:pt x="16" y="2"/>
                    <a:pt x="16" y="1"/>
                    <a:pt x="16" y="0"/>
                  </a:cubicBezTo>
                </a:path>
              </a:pathLst>
            </a:custGeom>
            <a:solidFill>
              <a:srgbClr val="C9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5327651" y="1084263"/>
              <a:ext cx="209550" cy="115888"/>
            </a:xfrm>
            <a:custGeom>
              <a:avLst/>
              <a:gdLst>
                <a:gd name="T0" fmla="*/ 115 w 132"/>
                <a:gd name="T1" fmla="*/ 0 h 73"/>
                <a:gd name="T2" fmla="*/ 0 w 132"/>
                <a:gd name="T3" fmla="*/ 73 h 73"/>
                <a:gd name="T4" fmla="*/ 37 w 132"/>
                <a:gd name="T5" fmla="*/ 66 h 73"/>
                <a:gd name="T6" fmla="*/ 92 w 132"/>
                <a:gd name="T7" fmla="*/ 55 h 73"/>
                <a:gd name="T8" fmla="*/ 132 w 132"/>
                <a:gd name="T9" fmla="*/ 45 h 73"/>
                <a:gd name="T10" fmla="*/ 132 w 132"/>
                <a:gd name="T11" fmla="*/ 17 h 73"/>
                <a:gd name="T12" fmla="*/ 115 w 132"/>
                <a:gd name="T13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73">
                  <a:moveTo>
                    <a:pt x="115" y="0"/>
                  </a:moveTo>
                  <a:lnTo>
                    <a:pt x="0" y="73"/>
                  </a:lnTo>
                  <a:lnTo>
                    <a:pt x="37" y="66"/>
                  </a:lnTo>
                  <a:lnTo>
                    <a:pt x="92" y="55"/>
                  </a:lnTo>
                  <a:lnTo>
                    <a:pt x="132" y="45"/>
                  </a:lnTo>
                  <a:lnTo>
                    <a:pt x="132" y="17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5327651" y="1084263"/>
              <a:ext cx="209550" cy="115888"/>
            </a:xfrm>
            <a:custGeom>
              <a:avLst/>
              <a:gdLst>
                <a:gd name="T0" fmla="*/ 115 w 132"/>
                <a:gd name="T1" fmla="*/ 0 h 73"/>
                <a:gd name="T2" fmla="*/ 0 w 132"/>
                <a:gd name="T3" fmla="*/ 73 h 73"/>
                <a:gd name="T4" fmla="*/ 37 w 132"/>
                <a:gd name="T5" fmla="*/ 66 h 73"/>
                <a:gd name="T6" fmla="*/ 92 w 132"/>
                <a:gd name="T7" fmla="*/ 55 h 73"/>
                <a:gd name="T8" fmla="*/ 132 w 132"/>
                <a:gd name="T9" fmla="*/ 45 h 73"/>
                <a:gd name="T10" fmla="*/ 132 w 132"/>
                <a:gd name="T11" fmla="*/ 17 h 73"/>
                <a:gd name="T12" fmla="*/ 115 w 132"/>
                <a:gd name="T13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73">
                  <a:moveTo>
                    <a:pt x="115" y="0"/>
                  </a:moveTo>
                  <a:lnTo>
                    <a:pt x="0" y="73"/>
                  </a:lnTo>
                  <a:lnTo>
                    <a:pt x="37" y="66"/>
                  </a:lnTo>
                  <a:lnTo>
                    <a:pt x="92" y="55"/>
                  </a:lnTo>
                  <a:lnTo>
                    <a:pt x="132" y="45"/>
                  </a:lnTo>
                  <a:lnTo>
                    <a:pt x="132" y="17"/>
                  </a:lnTo>
                  <a:lnTo>
                    <a:pt x="1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5510213" y="1050925"/>
              <a:ext cx="57150" cy="60325"/>
            </a:xfrm>
            <a:custGeom>
              <a:avLst/>
              <a:gdLst>
                <a:gd name="T0" fmla="*/ 36 w 36"/>
                <a:gd name="T1" fmla="*/ 0 h 38"/>
                <a:gd name="T2" fmla="*/ 0 w 36"/>
                <a:gd name="T3" fmla="*/ 21 h 38"/>
                <a:gd name="T4" fmla="*/ 17 w 36"/>
                <a:gd name="T5" fmla="*/ 38 h 38"/>
                <a:gd name="T6" fmla="*/ 17 w 36"/>
                <a:gd name="T7" fmla="*/ 28 h 38"/>
                <a:gd name="T8" fmla="*/ 36 w 36"/>
                <a:gd name="T9" fmla="*/ 28 h 38"/>
                <a:gd name="T10" fmla="*/ 36 w 3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lnTo>
                    <a:pt x="0" y="21"/>
                  </a:lnTo>
                  <a:lnTo>
                    <a:pt x="17" y="38"/>
                  </a:lnTo>
                  <a:lnTo>
                    <a:pt x="17" y="28"/>
                  </a:lnTo>
                  <a:lnTo>
                    <a:pt x="36" y="2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5510213" y="1050925"/>
              <a:ext cx="57150" cy="60325"/>
            </a:xfrm>
            <a:custGeom>
              <a:avLst/>
              <a:gdLst>
                <a:gd name="T0" fmla="*/ 36 w 36"/>
                <a:gd name="T1" fmla="*/ 0 h 38"/>
                <a:gd name="T2" fmla="*/ 0 w 36"/>
                <a:gd name="T3" fmla="*/ 21 h 38"/>
                <a:gd name="T4" fmla="*/ 17 w 36"/>
                <a:gd name="T5" fmla="*/ 38 h 38"/>
                <a:gd name="T6" fmla="*/ 17 w 36"/>
                <a:gd name="T7" fmla="*/ 28 h 38"/>
                <a:gd name="T8" fmla="*/ 36 w 36"/>
                <a:gd name="T9" fmla="*/ 28 h 38"/>
                <a:gd name="T10" fmla="*/ 36 w 3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lnTo>
                    <a:pt x="0" y="21"/>
                  </a:lnTo>
                  <a:lnTo>
                    <a:pt x="17" y="38"/>
                  </a:lnTo>
                  <a:lnTo>
                    <a:pt x="17" y="28"/>
                  </a:lnTo>
                  <a:lnTo>
                    <a:pt x="36" y="2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5638801" y="1095375"/>
              <a:ext cx="109538" cy="211138"/>
            </a:xfrm>
            <a:custGeom>
              <a:avLst/>
              <a:gdLst>
                <a:gd name="T0" fmla="*/ 25 w 29"/>
                <a:gd name="T1" fmla="*/ 0 h 56"/>
                <a:gd name="T2" fmla="*/ 0 w 29"/>
                <a:gd name="T3" fmla="*/ 0 h 56"/>
                <a:gd name="T4" fmla="*/ 5 w 29"/>
                <a:gd name="T5" fmla="*/ 28 h 56"/>
                <a:gd name="T6" fmla="*/ 0 w 29"/>
                <a:gd name="T7" fmla="*/ 56 h 56"/>
                <a:gd name="T8" fmla="*/ 25 w 29"/>
                <a:gd name="T9" fmla="*/ 56 h 56"/>
                <a:gd name="T10" fmla="*/ 29 w 29"/>
                <a:gd name="T11" fmla="*/ 28 h 56"/>
                <a:gd name="T12" fmla="*/ 25 w 29"/>
                <a:gd name="T1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56"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5" y="18"/>
                    <a:pt x="5" y="28"/>
                  </a:cubicBezTo>
                  <a:cubicBezTo>
                    <a:pt x="5" y="38"/>
                    <a:pt x="3" y="47"/>
                    <a:pt x="0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8" y="47"/>
                    <a:pt x="29" y="38"/>
                    <a:pt x="29" y="28"/>
                  </a:cubicBezTo>
                  <a:cubicBezTo>
                    <a:pt x="29" y="18"/>
                    <a:pt x="28" y="9"/>
                    <a:pt x="25" y="0"/>
                  </a:cubicBezTo>
                </a:path>
              </a:pathLst>
            </a:custGeom>
            <a:solidFill>
              <a:srgbClr val="C9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5545138" y="1095375"/>
              <a:ext cx="112713" cy="211138"/>
            </a:xfrm>
            <a:custGeom>
              <a:avLst/>
              <a:gdLst>
                <a:gd name="T0" fmla="*/ 25 w 30"/>
                <a:gd name="T1" fmla="*/ 0 h 56"/>
                <a:gd name="T2" fmla="*/ 10 w 30"/>
                <a:gd name="T3" fmla="*/ 0 h 56"/>
                <a:gd name="T4" fmla="*/ 8 w 30"/>
                <a:gd name="T5" fmla="*/ 2 h 56"/>
                <a:gd name="T6" fmla="*/ 18 w 30"/>
                <a:gd name="T7" fmla="*/ 12 h 56"/>
                <a:gd name="T8" fmla="*/ 5 w 30"/>
                <a:gd name="T9" fmla="*/ 15 h 56"/>
                <a:gd name="T10" fmla="*/ 6 w 30"/>
                <a:gd name="T11" fmla="*/ 28 h 56"/>
                <a:gd name="T12" fmla="*/ 0 w 30"/>
                <a:gd name="T13" fmla="*/ 56 h 56"/>
                <a:gd name="T14" fmla="*/ 6 w 30"/>
                <a:gd name="T15" fmla="*/ 56 h 56"/>
                <a:gd name="T16" fmla="*/ 25 w 30"/>
                <a:gd name="T17" fmla="*/ 56 h 56"/>
                <a:gd name="T18" fmla="*/ 30 w 30"/>
                <a:gd name="T19" fmla="*/ 28 h 56"/>
                <a:gd name="T20" fmla="*/ 25 w 30"/>
                <a:gd name="T2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56">
                  <a:moveTo>
                    <a:pt x="25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9"/>
                    <a:pt x="6" y="23"/>
                    <a:pt x="6" y="28"/>
                  </a:cubicBezTo>
                  <a:cubicBezTo>
                    <a:pt x="6" y="38"/>
                    <a:pt x="4" y="48"/>
                    <a:pt x="0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8" y="47"/>
                    <a:pt x="30" y="38"/>
                    <a:pt x="30" y="28"/>
                  </a:cubicBezTo>
                  <a:cubicBezTo>
                    <a:pt x="30" y="18"/>
                    <a:pt x="28" y="9"/>
                    <a:pt x="25" y="0"/>
                  </a:cubicBezTo>
                </a:path>
              </a:pathLst>
            </a:custGeom>
            <a:solidFill>
              <a:srgbClr val="CD6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5537201" y="1152525"/>
              <a:ext cx="30163" cy="153988"/>
            </a:xfrm>
            <a:custGeom>
              <a:avLst/>
              <a:gdLst>
                <a:gd name="T0" fmla="*/ 7 w 8"/>
                <a:gd name="T1" fmla="*/ 0 h 41"/>
                <a:gd name="T2" fmla="*/ 0 w 8"/>
                <a:gd name="T3" fmla="*/ 1 h 41"/>
                <a:gd name="T4" fmla="*/ 0 w 8"/>
                <a:gd name="T5" fmla="*/ 41 h 41"/>
                <a:gd name="T6" fmla="*/ 2 w 8"/>
                <a:gd name="T7" fmla="*/ 41 h 41"/>
                <a:gd name="T8" fmla="*/ 8 w 8"/>
                <a:gd name="T9" fmla="*/ 13 h 41"/>
                <a:gd name="T10" fmla="*/ 7 w 8"/>
                <a:gd name="T1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1">
                  <a:moveTo>
                    <a:pt x="7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6" y="33"/>
                    <a:pt x="8" y="23"/>
                    <a:pt x="8" y="13"/>
                  </a:cubicBezTo>
                  <a:cubicBezTo>
                    <a:pt x="8" y="8"/>
                    <a:pt x="8" y="4"/>
                    <a:pt x="7" y="0"/>
                  </a:cubicBezTo>
                </a:path>
              </a:pathLst>
            </a:custGeom>
            <a:solidFill>
              <a:srgbClr val="C9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/>
            <p:nvPr/>
          </p:nvSpPr>
          <p:spPr bwMode="auto">
            <a:xfrm>
              <a:off x="5537201" y="1103313"/>
              <a:ext cx="74613" cy="52388"/>
            </a:xfrm>
            <a:custGeom>
              <a:avLst/>
              <a:gdLst>
                <a:gd name="T0" fmla="*/ 24 w 47"/>
                <a:gd name="T1" fmla="*/ 0 h 33"/>
                <a:gd name="T2" fmla="*/ 10 w 47"/>
                <a:gd name="T3" fmla="*/ 14 h 33"/>
                <a:gd name="T4" fmla="*/ 0 w 47"/>
                <a:gd name="T5" fmla="*/ 5 h 33"/>
                <a:gd name="T6" fmla="*/ 0 w 47"/>
                <a:gd name="T7" fmla="*/ 33 h 33"/>
                <a:gd name="T8" fmla="*/ 17 w 47"/>
                <a:gd name="T9" fmla="*/ 31 h 33"/>
                <a:gd name="T10" fmla="*/ 47 w 47"/>
                <a:gd name="T11" fmla="*/ 24 h 33"/>
                <a:gd name="T12" fmla="*/ 24 w 47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3">
                  <a:moveTo>
                    <a:pt x="24" y="0"/>
                  </a:moveTo>
                  <a:lnTo>
                    <a:pt x="10" y="14"/>
                  </a:lnTo>
                  <a:lnTo>
                    <a:pt x="0" y="5"/>
                  </a:lnTo>
                  <a:lnTo>
                    <a:pt x="0" y="33"/>
                  </a:lnTo>
                  <a:lnTo>
                    <a:pt x="17" y="31"/>
                  </a:lnTo>
                  <a:lnTo>
                    <a:pt x="47" y="2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5537201" y="1103313"/>
              <a:ext cx="74613" cy="52388"/>
            </a:xfrm>
            <a:custGeom>
              <a:avLst/>
              <a:gdLst>
                <a:gd name="T0" fmla="*/ 24 w 47"/>
                <a:gd name="T1" fmla="*/ 0 h 33"/>
                <a:gd name="T2" fmla="*/ 10 w 47"/>
                <a:gd name="T3" fmla="*/ 14 h 33"/>
                <a:gd name="T4" fmla="*/ 0 w 47"/>
                <a:gd name="T5" fmla="*/ 5 h 33"/>
                <a:gd name="T6" fmla="*/ 0 w 47"/>
                <a:gd name="T7" fmla="*/ 33 h 33"/>
                <a:gd name="T8" fmla="*/ 17 w 47"/>
                <a:gd name="T9" fmla="*/ 31 h 33"/>
                <a:gd name="T10" fmla="*/ 47 w 47"/>
                <a:gd name="T11" fmla="*/ 24 h 33"/>
                <a:gd name="T12" fmla="*/ 24 w 47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3">
                  <a:moveTo>
                    <a:pt x="24" y="0"/>
                  </a:moveTo>
                  <a:lnTo>
                    <a:pt x="10" y="14"/>
                  </a:lnTo>
                  <a:lnTo>
                    <a:pt x="0" y="5"/>
                  </a:lnTo>
                  <a:lnTo>
                    <a:pt x="0" y="33"/>
                  </a:lnTo>
                  <a:lnTo>
                    <a:pt x="17" y="31"/>
                  </a:lnTo>
                  <a:lnTo>
                    <a:pt x="47" y="24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5537201" y="1095375"/>
              <a:ext cx="44450" cy="30163"/>
            </a:xfrm>
            <a:custGeom>
              <a:avLst/>
              <a:gdLst>
                <a:gd name="T0" fmla="*/ 28 w 28"/>
                <a:gd name="T1" fmla="*/ 0 h 19"/>
                <a:gd name="T2" fmla="*/ 19 w 28"/>
                <a:gd name="T3" fmla="*/ 0 h 19"/>
                <a:gd name="T4" fmla="*/ 0 w 28"/>
                <a:gd name="T5" fmla="*/ 0 h 19"/>
                <a:gd name="T6" fmla="*/ 0 w 28"/>
                <a:gd name="T7" fmla="*/ 10 h 19"/>
                <a:gd name="T8" fmla="*/ 10 w 28"/>
                <a:gd name="T9" fmla="*/ 19 h 19"/>
                <a:gd name="T10" fmla="*/ 24 w 28"/>
                <a:gd name="T11" fmla="*/ 5 h 19"/>
                <a:gd name="T12" fmla="*/ 28 w 28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" y="19"/>
                  </a:lnTo>
                  <a:lnTo>
                    <a:pt x="24" y="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/>
            <p:nvPr/>
          </p:nvSpPr>
          <p:spPr bwMode="auto">
            <a:xfrm>
              <a:off x="5537201" y="1095375"/>
              <a:ext cx="44450" cy="30163"/>
            </a:xfrm>
            <a:custGeom>
              <a:avLst/>
              <a:gdLst>
                <a:gd name="T0" fmla="*/ 28 w 28"/>
                <a:gd name="T1" fmla="*/ 0 h 19"/>
                <a:gd name="T2" fmla="*/ 19 w 28"/>
                <a:gd name="T3" fmla="*/ 0 h 19"/>
                <a:gd name="T4" fmla="*/ 0 w 28"/>
                <a:gd name="T5" fmla="*/ 0 h 19"/>
                <a:gd name="T6" fmla="*/ 0 w 28"/>
                <a:gd name="T7" fmla="*/ 10 h 19"/>
                <a:gd name="T8" fmla="*/ 10 w 28"/>
                <a:gd name="T9" fmla="*/ 19 h 19"/>
                <a:gd name="T10" fmla="*/ 24 w 28"/>
                <a:gd name="T11" fmla="*/ 5 h 19"/>
                <a:gd name="T12" fmla="*/ 28 w 28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" y="19"/>
                  </a:lnTo>
                  <a:lnTo>
                    <a:pt x="24" y="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6" name="组合 195"/>
          <p:cNvGrpSpPr/>
          <p:nvPr/>
        </p:nvGrpSpPr>
        <p:grpSpPr>
          <a:xfrm>
            <a:off x="5102226" y="3763963"/>
            <a:ext cx="811213" cy="901700"/>
            <a:chOff x="4921251" y="3725863"/>
            <a:chExt cx="811213" cy="901700"/>
          </a:xfrm>
        </p:grpSpPr>
        <p:sp>
          <p:nvSpPr>
            <p:cNvPr id="72" name="Oval 72"/>
            <p:cNvSpPr>
              <a:spLocks noChangeArrowheads="1"/>
            </p:cNvSpPr>
            <p:nvPr/>
          </p:nvSpPr>
          <p:spPr bwMode="auto">
            <a:xfrm>
              <a:off x="4921251" y="3725863"/>
              <a:ext cx="811213" cy="811213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Oval 73"/>
            <p:cNvSpPr>
              <a:spLocks noChangeArrowheads="1"/>
            </p:cNvSpPr>
            <p:nvPr/>
          </p:nvSpPr>
          <p:spPr bwMode="auto">
            <a:xfrm>
              <a:off x="5026026" y="3830638"/>
              <a:ext cx="601663" cy="601663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/>
            <p:nvPr/>
          </p:nvSpPr>
          <p:spPr bwMode="auto">
            <a:xfrm>
              <a:off x="5221288" y="3935413"/>
              <a:ext cx="211138" cy="211138"/>
            </a:xfrm>
            <a:custGeom>
              <a:avLst/>
              <a:gdLst>
                <a:gd name="T0" fmla="*/ 28 w 56"/>
                <a:gd name="T1" fmla="*/ 56 h 56"/>
                <a:gd name="T2" fmla="*/ 27 w 56"/>
                <a:gd name="T3" fmla="*/ 56 h 56"/>
                <a:gd name="T4" fmla="*/ 0 w 56"/>
                <a:gd name="T5" fmla="*/ 28 h 56"/>
                <a:gd name="T6" fmla="*/ 28 w 56"/>
                <a:gd name="T7" fmla="*/ 0 h 56"/>
                <a:gd name="T8" fmla="*/ 56 w 56"/>
                <a:gd name="T9" fmla="*/ 28 h 56"/>
                <a:gd name="T10" fmla="*/ 52 w 56"/>
                <a:gd name="T11" fmla="*/ 32 h 56"/>
                <a:gd name="T12" fmla="*/ 48 w 56"/>
                <a:gd name="T13" fmla="*/ 28 h 56"/>
                <a:gd name="T14" fmla="*/ 28 w 56"/>
                <a:gd name="T15" fmla="*/ 8 h 56"/>
                <a:gd name="T16" fmla="*/ 8 w 56"/>
                <a:gd name="T17" fmla="*/ 28 h 56"/>
                <a:gd name="T18" fmla="*/ 29 w 56"/>
                <a:gd name="T19" fmla="*/ 48 h 56"/>
                <a:gd name="T20" fmla="*/ 32 w 56"/>
                <a:gd name="T21" fmla="*/ 53 h 56"/>
                <a:gd name="T22" fmla="*/ 28 w 56"/>
                <a:gd name="T2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27" y="56"/>
                    <a:pt x="27" y="56"/>
                    <a:pt x="27" y="56"/>
                  </a:cubicBezTo>
                  <a:cubicBezTo>
                    <a:pt x="18" y="54"/>
                    <a:pt x="0" y="47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3" y="0"/>
                    <a:pt x="56" y="13"/>
                    <a:pt x="56" y="28"/>
                  </a:cubicBezTo>
                  <a:cubicBezTo>
                    <a:pt x="56" y="30"/>
                    <a:pt x="54" y="32"/>
                    <a:pt x="52" y="32"/>
                  </a:cubicBezTo>
                  <a:cubicBezTo>
                    <a:pt x="50" y="32"/>
                    <a:pt x="48" y="30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ubicBezTo>
                    <a:pt x="17" y="8"/>
                    <a:pt x="8" y="17"/>
                    <a:pt x="8" y="28"/>
                  </a:cubicBezTo>
                  <a:cubicBezTo>
                    <a:pt x="8" y="44"/>
                    <a:pt x="28" y="48"/>
                    <a:pt x="29" y="48"/>
                  </a:cubicBezTo>
                  <a:cubicBezTo>
                    <a:pt x="31" y="48"/>
                    <a:pt x="32" y="50"/>
                    <a:pt x="32" y="53"/>
                  </a:cubicBezTo>
                  <a:cubicBezTo>
                    <a:pt x="32" y="55"/>
                    <a:pt x="30" y="56"/>
                    <a:pt x="28" y="56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/>
            <p:nvPr/>
          </p:nvSpPr>
          <p:spPr bwMode="auto">
            <a:xfrm>
              <a:off x="5221288" y="4116388"/>
              <a:ext cx="211138" cy="211138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4 w 56"/>
                <a:gd name="T5" fmla="*/ 24 h 56"/>
                <a:gd name="T6" fmla="*/ 8 w 56"/>
                <a:gd name="T7" fmla="*/ 28 h 56"/>
                <a:gd name="T8" fmla="*/ 28 w 56"/>
                <a:gd name="T9" fmla="*/ 48 h 56"/>
                <a:gd name="T10" fmla="*/ 48 w 56"/>
                <a:gd name="T11" fmla="*/ 28 h 56"/>
                <a:gd name="T12" fmla="*/ 27 w 56"/>
                <a:gd name="T13" fmla="*/ 8 h 56"/>
                <a:gd name="T14" fmla="*/ 24 w 56"/>
                <a:gd name="T15" fmla="*/ 3 h 56"/>
                <a:gd name="T16" fmla="*/ 29 w 56"/>
                <a:gd name="T17" fmla="*/ 0 h 56"/>
                <a:gd name="T18" fmla="*/ 56 w 56"/>
                <a:gd name="T19" fmla="*/ 28 h 56"/>
                <a:gd name="T20" fmla="*/ 28 w 56"/>
                <a:gd name="T2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26"/>
                    <a:pt x="2" y="24"/>
                    <a:pt x="4" y="24"/>
                  </a:cubicBezTo>
                  <a:cubicBezTo>
                    <a:pt x="6" y="24"/>
                    <a:pt x="8" y="26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3"/>
                    <a:pt x="28" y="8"/>
                    <a:pt x="27" y="8"/>
                  </a:cubicBezTo>
                  <a:cubicBezTo>
                    <a:pt x="25" y="7"/>
                    <a:pt x="24" y="5"/>
                    <a:pt x="24" y="3"/>
                  </a:cubicBezTo>
                  <a:cubicBezTo>
                    <a:pt x="25" y="1"/>
                    <a:pt x="27" y="0"/>
                    <a:pt x="29" y="0"/>
                  </a:cubicBezTo>
                  <a:cubicBezTo>
                    <a:pt x="30" y="0"/>
                    <a:pt x="56" y="6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/>
            <p:nvPr/>
          </p:nvSpPr>
          <p:spPr bwMode="auto">
            <a:xfrm>
              <a:off x="5311776" y="3905250"/>
              <a:ext cx="30163" cy="450850"/>
            </a:xfrm>
            <a:custGeom>
              <a:avLst/>
              <a:gdLst>
                <a:gd name="T0" fmla="*/ 4 w 8"/>
                <a:gd name="T1" fmla="*/ 120 h 120"/>
                <a:gd name="T2" fmla="*/ 0 w 8"/>
                <a:gd name="T3" fmla="*/ 116 h 120"/>
                <a:gd name="T4" fmla="*/ 0 w 8"/>
                <a:gd name="T5" fmla="*/ 4 h 120"/>
                <a:gd name="T6" fmla="*/ 4 w 8"/>
                <a:gd name="T7" fmla="*/ 0 h 120"/>
                <a:gd name="T8" fmla="*/ 8 w 8"/>
                <a:gd name="T9" fmla="*/ 4 h 120"/>
                <a:gd name="T10" fmla="*/ 8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2" y="120"/>
                    <a:pt x="0" y="118"/>
                    <a:pt x="0" y="11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8" y="118"/>
                    <a:pt x="6" y="120"/>
                    <a:pt x="4" y="120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/>
            <p:nvPr/>
          </p:nvSpPr>
          <p:spPr bwMode="auto">
            <a:xfrm>
              <a:off x="5207001" y="4537075"/>
              <a:ext cx="239713" cy="90488"/>
            </a:xfrm>
            <a:custGeom>
              <a:avLst/>
              <a:gdLst>
                <a:gd name="T0" fmla="*/ 0 w 64"/>
                <a:gd name="T1" fmla="*/ 0 h 24"/>
                <a:gd name="T2" fmla="*/ 0 w 64"/>
                <a:gd name="T3" fmla="*/ 8 h 24"/>
                <a:gd name="T4" fmla="*/ 16 w 64"/>
                <a:gd name="T5" fmla="*/ 24 h 24"/>
                <a:gd name="T6" fmla="*/ 48 w 64"/>
                <a:gd name="T7" fmla="*/ 24 h 24"/>
                <a:gd name="T8" fmla="*/ 64 w 64"/>
                <a:gd name="T9" fmla="*/ 8 h 24"/>
                <a:gd name="T10" fmla="*/ 64 w 64"/>
                <a:gd name="T11" fmla="*/ 0 h 24"/>
                <a:gd name="T12" fmla="*/ 0 w 64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24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16"/>
                    <a:pt x="8" y="24"/>
                    <a:pt x="16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56" y="24"/>
                    <a:pt x="64" y="16"/>
                    <a:pt x="64" y="8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/>
            <p:nvPr/>
          </p:nvSpPr>
          <p:spPr bwMode="auto">
            <a:xfrm>
              <a:off x="5207001" y="4206875"/>
              <a:ext cx="239713" cy="149225"/>
            </a:xfrm>
            <a:custGeom>
              <a:avLst/>
              <a:gdLst>
                <a:gd name="T0" fmla="*/ 48 w 64"/>
                <a:gd name="T1" fmla="*/ 0 h 40"/>
                <a:gd name="T2" fmla="*/ 16 w 64"/>
                <a:gd name="T3" fmla="*/ 0 h 40"/>
                <a:gd name="T4" fmla="*/ 0 w 64"/>
                <a:gd name="T5" fmla="*/ 16 h 40"/>
                <a:gd name="T6" fmla="*/ 0 w 64"/>
                <a:gd name="T7" fmla="*/ 40 h 40"/>
                <a:gd name="T8" fmla="*/ 64 w 64"/>
                <a:gd name="T9" fmla="*/ 40 h 40"/>
                <a:gd name="T10" fmla="*/ 64 w 64"/>
                <a:gd name="T11" fmla="*/ 16 h 40"/>
                <a:gd name="T12" fmla="*/ 48 w 6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40">
                  <a:moveTo>
                    <a:pt x="48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8" y="0"/>
                    <a:pt x="0" y="8"/>
                    <a:pt x="0" y="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8"/>
                    <a:pt x="56" y="0"/>
                    <a:pt x="48" y="0"/>
                  </a:cubicBezTo>
                  <a:close/>
                </a:path>
              </a:pathLst>
            </a:custGeom>
            <a:solidFill>
              <a:srgbClr val="576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5207001" y="4356100"/>
              <a:ext cx="239713" cy="241300"/>
            </a:xfrm>
            <a:custGeom>
              <a:avLst/>
              <a:gdLst>
                <a:gd name="T0" fmla="*/ 0 w 64"/>
                <a:gd name="T1" fmla="*/ 0 h 64"/>
                <a:gd name="T2" fmla="*/ 0 w 64"/>
                <a:gd name="T3" fmla="*/ 52 h 64"/>
                <a:gd name="T4" fmla="*/ 16 w 64"/>
                <a:gd name="T5" fmla="*/ 64 h 64"/>
                <a:gd name="T6" fmla="*/ 48 w 64"/>
                <a:gd name="T7" fmla="*/ 64 h 64"/>
                <a:gd name="T8" fmla="*/ 64 w 64"/>
                <a:gd name="T9" fmla="*/ 48 h 64"/>
                <a:gd name="T10" fmla="*/ 64 w 64"/>
                <a:gd name="T11" fmla="*/ 0 h 64"/>
                <a:gd name="T12" fmla="*/ 0 w 6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60"/>
                    <a:pt x="8" y="64"/>
                    <a:pt x="16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6" y="64"/>
                    <a:pt x="64" y="56"/>
                    <a:pt x="64" y="48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80"/>
            <p:cNvSpPr>
              <a:spLocks noChangeArrowheads="1"/>
            </p:cNvSpPr>
            <p:nvPr/>
          </p:nvSpPr>
          <p:spPr bwMode="auto">
            <a:xfrm>
              <a:off x="5311776" y="4251325"/>
              <a:ext cx="3016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9" name="组合 188"/>
          <p:cNvGrpSpPr/>
          <p:nvPr/>
        </p:nvGrpSpPr>
        <p:grpSpPr>
          <a:xfrm>
            <a:off x="6754813" y="787400"/>
            <a:ext cx="811213" cy="873125"/>
            <a:chOff x="6573838" y="749300"/>
            <a:chExt cx="811213" cy="873125"/>
          </a:xfrm>
        </p:grpSpPr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>
              <a:off x="6573838" y="869950"/>
              <a:ext cx="811213" cy="692150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Rectangle 82"/>
            <p:cNvSpPr>
              <a:spLocks noChangeArrowheads="1"/>
            </p:cNvSpPr>
            <p:nvPr/>
          </p:nvSpPr>
          <p:spPr bwMode="auto">
            <a:xfrm>
              <a:off x="6634163" y="930275"/>
              <a:ext cx="692150" cy="571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6573838" y="749300"/>
              <a:ext cx="811213" cy="120650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6573838" y="1562100"/>
              <a:ext cx="811213" cy="6032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Oval 85"/>
            <p:cNvSpPr>
              <a:spLocks noChangeArrowheads="1"/>
            </p:cNvSpPr>
            <p:nvPr/>
          </p:nvSpPr>
          <p:spPr bwMode="auto">
            <a:xfrm>
              <a:off x="6634163" y="779463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Oval 86"/>
            <p:cNvSpPr>
              <a:spLocks noChangeArrowheads="1"/>
            </p:cNvSpPr>
            <p:nvPr/>
          </p:nvSpPr>
          <p:spPr bwMode="auto">
            <a:xfrm>
              <a:off x="6724651" y="779463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Oval 87"/>
            <p:cNvSpPr>
              <a:spLocks noChangeArrowheads="1"/>
            </p:cNvSpPr>
            <p:nvPr/>
          </p:nvSpPr>
          <p:spPr bwMode="auto">
            <a:xfrm>
              <a:off x="6815138" y="779463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/>
            <p:nvPr/>
          </p:nvSpPr>
          <p:spPr bwMode="auto">
            <a:xfrm>
              <a:off x="6754813" y="1141413"/>
              <a:ext cx="300038" cy="300038"/>
            </a:xfrm>
            <a:custGeom>
              <a:avLst/>
              <a:gdLst>
                <a:gd name="T0" fmla="*/ 68 w 80"/>
                <a:gd name="T1" fmla="*/ 40 h 80"/>
                <a:gd name="T2" fmla="*/ 52 w 80"/>
                <a:gd name="T3" fmla="*/ 56 h 80"/>
                <a:gd name="T4" fmla="*/ 36 w 80"/>
                <a:gd name="T5" fmla="*/ 64 h 80"/>
                <a:gd name="T6" fmla="*/ 16 w 80"/>
                <a:gd name="T7" fmla="*/ 44 h 80"/>
                <a:gd name="T8" fmla="*/ 24 w 80"/>
                <a:gd name="T9" fmla="*/ 28 h 80"/>
                <a:gd name="T10" fmla="*/ 40 w 80"/>
                <a:gd name="T11" fmla="*/ 12 h 80"/>
                <a:gd name="T12" fmla="*/ 28 w 80"/>
                <a:gd name="T13" fmla="*/ 0 h 80"/>
                <a:gd name="T14" fmla="*/ 12 w 80"/>
                <a:gd name="T15" fmla="*/ 16 h 80"/>
                <a:gd name="T16" fmla="*/ 0 w 80"/>
                <a:gd name="T17" fmla="*/ 44 h 80"/>
                <a:gd name="T18" fmla="*/ 36 w 80"/>
                <a:gd name="T19" fmla="*/ 80 h 80"/>
                <a:gd name="T20" fmla="*/ 64 w 80"/>
                <a:gd name="T21" fmla="*/ 68 h 80"/>
                <a:gd name="T22" fmla="*/ 80 w 80"/>
                <a:gd name="T23" fmla="*/ 52 h 80"/>
                <a:gd name="T24" fmla="*/ 68 w 80"/>
                <a:gd name="T25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" h="80">
                  <a:moveTo>
                    <a:pt x="68" y="40"/>
                  </a:moveTo>
                  <a:cubicBezTo>
                    <a:pt x="52" y="56"/>
                    <a:pt x="52" y="56"/>
                    <a:pt x="52" y="56"/>
                  </a:cubicBezTo>
                  <a:cubicBezTo>
                    <a:pt x="52" y="56"/>
                    <a:pt x="44" y="64"/>
                    <a:pt x="36" y="64"/>
                  </a:cubicBezTo>
                  <a:cubicBezTo>
                    <a:pt x="25" y="64"/>
                    <a:pt x="16" y="55"/>
                    <a:pt x="16" y="44"/>
                  </a:cubicBezTo>
                  <a:cubicBezTo>
                    <a:pt x="16" y="36"/>
                    <a:pt x="24" y="28"/>
                    <a:pt x="24" y="28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0" y="28"/>
                    <a:pt x="0" y="44"/>
                  </a:cubicBezTo>
                  <a:cubicBezTo>
                    <a:pt x="0" y="64"/>
                    <a:pt x="16" y="80"/>
                    <a:pt x="36" y="80"/>
                  </a:cubicBezTo>
                  <a:cubicBezTo>
                    <a:pt x="52" y="80"/>
                    <a:pt x="64" y="68"/>
                    <a:pt x="64" y="68"/>
                  </a:cubicBezTo>
                  <a:cubicBezTo>
                    <a:pt x="80" y="52"/>
                    <a:pt x="80" y="52"/>
                    <a:pt x="80" y="52"/>
                  </a:cubicBezTo>
                  <a:lnTo>
                    <a:pt x="68" y="4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/>
            <p:nvPr/>
          </p:nvSpPr>
          <p:spPr bwMode="auto">
            <a:xfrm>
              <a:off x="6904038" y="990600"/>
              <a:ext cx="301625" cy="300038"/>
            </a:xfrm>
            <a:custGeom>
              <a:avLst/>
              <a:gdLst>
                <a:gd name="T0" fmla="*/ 12 w 80"/>
                <a:gd name="T1" fmla="*/ 40 h 80"/>
                <a:gd name="T2" fmla="*/ 28 w 80"/>
                <a:gd name="T3" fmla="*/ 24 h 80"/>
                <a:gd name="T4" fmla="*/ 44 w 80"/>
                <a:gd name="T5" fmla="*/ 16 h 80"/>
                <a:gd name="T6" fmla="*/ 64 w 80"/>
                <a:gd name="T7" fmla="*/ 36 h 80"/>
                <a:gd name="T8" fmla="*/ 56 w 80"/>
                <a:gd name="T9" fmla="*/ 52 h 80"/>
                <a:gd name="T10" fmla="*/ 40 w 80"/>
                <a:gd name="T11" fmla="*/ 68 h 80"/>
                <a:gd name="T12" fmla="*/ 52 w 80"/>
                <a:gd name="T13" fmla="*/ 80 h 80"/>
                <a:gd name="T14" fmla="*/ 68 w 80"/>
                <a:gd name="T15" fmla="*/ 64 h 80"/>
                <a:gd name="T16" fmla="*/ 80 w 80"/>
                <a:gd name="T17" fmla="*/ 36 h 80"/>
                <a:gd name="T18" fmla="*/ 44 w 80"/>
                <a:gd name="T19" fmla="*/ 0 h 80"/>
                <a:gd name="T20" fmla="*/ 16 w 80"/>
                <a:gd name="T21" fmla="*/ 12 h 80"/>
                <a:gd name="T22" fmla="*/ 0 w 80"/>
                <a:gd name="T23" fmla="*/ 28 h 80"/>
                <a:gd name="T24" fmla="*/ 12 w 80"/>
                <a:gd name="T25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" h="80">
                  <a:moveTo>
                    <a:pt x="12" y="40"/>
                  </a:move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36" y="16"/>
                    <a:pt x="44" y="16"/>
                  </a:cubicBezTo>
                  <a:cubicBezTo>
                    <a:pt x="55" y="16"/>
                    <a:pt x="64" y="25"/>
                    <a:pt x="64" y="36"/>
                  </a:cubicBezTo>
                  <a:cubicBezTo>
                    <a:pt x="64" y="44"/>
                    <a:pt x="56" y="52"/>
                    <a:pt x="56" y="52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4"/>
                    <a:pt x="80" y="52"/>
                    <a:pt x="80" y="36"/>
                  </a:cubicBezTo>
                  <a:cubicBezTo>
                    <a:pt x="80" y="16"/>
                    <a:pt x="64" y="0"/>
                    <a:pt x="44" y="0"/>
                  </a:cubicBezTo>
                  <a:cubicBezTo>
                    <a:pt x="28" y="0"/>
                    <a:pt x="16" y="12"/>
                    <a:pt x="16" y="12"/>
                  </a:cubicBezTo>
                  <a:cubicBezTo>
                    <a:pt x="0" y="28"/>
                    <a:pt x="0" y="28"/>
                    <a:pt x="0" y="28"/>
                  </a:cubicBezTo>
                  <a:lnTo>
                    <a:pt x="12" y="4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/>
            <p:nvPr/>
          </p:nvSpPr>
          <p:spPr bwMode="auto">
            <a:xfrm>
              <a:off x="6859588" y="1095375"/>
              <a:ext cx="241300" cy="241300"/>
            </a:xfrm>
            <a:custGeom>
              <a:avLst/>
              <a:gdLst>
                <a:gd name="T0" fmla="*/ 0 w 152"/>
                <a:gd name="T1" fmla="*/ 123 h 152"/>
                <a:gd name="T2" fmla="*/ 123 w 152"/>
                <a:gd name="T3" fmla="*/ 0 h 152"/>
                <a:gd name="T4" fmla="*/ 152 w 152"/>
                <a:gd name="T5" fmla="*/ 29 h 152"/>
                <a:gd name="T6" fmla="*/ 28 w 152"/>
                <a:gd name="T7" fmla="*/ 152 h 152"/>
                <a:gd name="T8" fmla="*/ 0 w 152"/>
                <a:gd name="T9" fmla="*/ 12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152">
                  <a:moveTo>
                    <a:pt x="0" y="123"/>
                  </a:moveTo>
                  <a:lnTo>
                    <a:pt x="123" y="0"/>
                  </a:lnTo>
                  <a:lnTo>
                    <a:pt x="152" y="29"/>
                  </a:lnTo>
                  <a:lnTo>
                    <a:pt x="28" y="152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3" name="组合 202"/>
          <p:cNvGrpSpPr/>
          <p:nvPr/>
        </p:nvGrpSpPr>
        <p:grpSpPr>
          <a:xfrm>
            <a:off x="10136188" y="3763963"/>
            <a:ext cx="661988" cy="901700"/>
            <a:chOff x="9955213" y="3725863"/>
            <a:chExt cx="661988" cy="901700"/>
          </a:xfrm>
        </p:grpSpPr>
        <p:sp>
          <p:nvSpPr>
            <p:cNvPr id="91" name="Freeform 91"/>
            <p:cNvSpPr/>
            <p:nvPr/>
          </p:nvSpPr>
          <p:spPr bwMode="auto">
            <a:xfrm>
              <a:off x="9955213" y="3725863"/>
              <a:ext cx="661988" cy="901700"/>
            </a:xfrm>
            <a:custGeom>
              <a:avLst/>
              <a:gdLst>
                <a:gd name="T0" fmla="*/ 176 w 176"/>
                <a:gd name="T1" fmla="*/ 224 h 240"/>
                <a:gd name="T2" fmla="*/ 160 w 176"/>
                <a:gd name="T3" fmla="*/ 240 h 240"/>
                <a:gd name="T4" fmla="*/ 16 w 176"/>
                <a:gd name="T5" fmla="*/ 240 h 240"/>
                <a:gd name="T6" fmla="*/ 0 w 176"/>
                <a:gd name="T7" fmla="*/ 224 h 240"/>
                <a:gd name="T8" fmla="*/ 0 w 176"/>
                <a:gd name="T9" fmla="*/ 16 h 240"/>
                <a:gd name="T10" fmla="*/ 16 w 176"/>
                <a:gd name="T11" fmla="*/ 0 h 240"/>
                <a:gd name="T12" fmla="*/ 160 w 176"/>
                <a:gd name="T13" fmla="*/ 0 h 240"/>
                <a:gd name="T14" fmla="*/ 176 w 176"/>
                <a:gd name="T15" fmla="*/ 16 h 240"/>
                <a:gd name="T16" fmla="*/ 176 w 176"/>
                <a:gd name="T17" fmla="*/ 224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240">
                  <a:moveTo>
                    <a:pt x="176" y="224"/>
                  </a:moveTo>
                  <a:cubicBezTo>
                    <a:pt x="176" y="233"/>
                    <a:pt x="169" y="240"/>
                    <a:pt x="160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7" y="240"/>
                    <a:pt x="0" y="233"/>
                    <a:pt x="0" y="22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9" y="0"/>
                    <a:pt x="176" y="7"/>
                    <a:pt x="176" y="16"/>
                  </a:cubicBezTo>
                  <a:lnTo>
                    <a:pt x="176" y="224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92"/>
            <p:cNvSpPr>
              <a:spLocks noChangeArrowheads="1"/>
            </p:cNvSpPr>
            <p:nvPr/>
          </p:nvSpPr>
          <p:spPr bwMode="auto">
            <a:xfrm>
              <a:off x="10015538" y="3786188"/>
              <a:ext cx="541338" cy="7810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93"/>
            <p:cNvSpPr>
              <a:spLocks noChangeArrowheads="1"/>
            </p:cNvSpPr>
            <p:nvPr/>
          </p:nvSpPr>
          <p:spPr bwMode="auto">
            <a:xfrm>
              <a:off x="10166351" y="3725863"/>
              <a:ext cx="23971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94"/>
            <p:cNvSpPr>
              <a:spLocks noChangeArrowheads="1"/>
            </p:cNvSpPr>
            <p:nvPr/>
          </p:nvSpPr>
          <p:spPr bwMode="auto">
            <a:xfrm>
              <a:off x="10166351" y="3786188"/>
              <a:ext cx="23971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95"/>
            <p:cNvSpPr>
              <a:spLocks noChangeArrowheads="1"/>
            </p:cNvSpPr>
            <p:nvPr/>
          </p:nvSpPr>
          <p:spPr bwMode="auto">
            <a:xfrm>
              <a:off x="10015538" y="4537075"/>
              <a:ext cx="54133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Rectangle 96"/>
            <p:cNvSpPr>
              <a:spLocks noChangeArrowheads="1"/>
            </p:cNvSpPr>
            <p:nvPr/>
          </p:nvSpPr>
          <p:spPr bwMode="auto">
            <a:xfrm>
              <a:off x="10436226" y="4416425"/>
              <a:ext cx="120650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10436226" y="4416425"/>
              <a:ext cx="120650" cy="120650"/>
            </a:xfrm>
            <a:custGeom>
              <a:avLst/>
              <a:gdLst>
                <a:gd name="T0" fmla="*/ 0 w 76"/>
                <a:gd name="T1" fmla="*/ 0 h 76"/>
                <a:gd name="T2" fmla="*/ 76 w 76"/>
                <a:gd name="T3" fmla="*/ 0 h 76"/>
                <a:gd name="T4" fmla="*/ 0 w 76"/>
                <a:gd name="T5" fmla="*/ 76 h 76"/>
                <a:gd name="T6" fmla="*/ 0 w 76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6">
                  <a:moveTo>
                    <a:pt x="0" y="0"/>
                  </a:moveTo>
                  <a:lnTo>
                    <a:pt x="76" y="0"/>
                  </a:lnTo>
                  <a:lnTo>
                    <a:pt x="0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Rectangle 98"/>
            <p:cNvSpPr>
              <a:spLocks noChangeArrowheads="1"/>
            </p:cNvSpPr>
            <p:nvPr/>
          </p:nvSpPr>
          <p:spPr bwMode="auto">
            <a:xfrm>
              <a:off x="10166351" y="4327525"/>
              <a:ext cx="239713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99"/>
            <p:cNvSpPr>
              <a:spLocks noChangeArrowheads="1"/>
            </p:cNvSpPr>
            <p:nvPr/>
          </p:nvSpPr>
          <p:spPr bwMode="auto">
            <a:xfrm>
              <a:off x="10166351" y="4386263"/>
              <a:ext cx="17938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/>
            <p:nvPr/>
          </p:nvSpPr>
          <p:spPr bwMode="auto">
            <a:xfrm>
              <a:off x="10106026" y="3905250"/>
              <a:ext cx="360363" cy="361950"/>
            </a:xfrm>
            <a:custGeom>
              <a:avLst/>
              <a:gdLst>
                <a:gd name="T0" fmla="*/ 48 w 96"/>
                <a:gd name="T1" fmla="*/ 80 h 96"/>
                <a:gd name="T2" fmla="*/ 16 w 96"/>
                <a:gd name="T3" fmla="*/ 48 h 96"/>
                <a:gd name="T4" fmla="*/ 48 w 96"/>
                <a:gd name="T5" fmla="*/ 16 h 96"/>
                <a:gd name="T6" fmla="*/ 48 w 96"/>
                <a:gd name="T7" fmla="*/ 0 h 96"/>
                <a:gd name="T8" fmla="*/ 0 w 96"/>
                <a:gd name="T9" fmla="*/ 48 h 96"/>
                <a:gd name="T10" fmla="*/ 48 w 96"/>
                <a:gd name="T11" fmla="*/ 96 h 96"/>
                <a:gd name="T12" fmla="*/ 96 w 96"/>
                <a:gd name="T13" fmla="*/ 48 h 96"/>
                <a:gd name="T14" fmla="*/ 80 w 96"/>
                <a:gd name="T15" fmla="*/ 48 h 96"/>
                <a:gd name="T16" fmla="*/ 48 w 96"/>
                <a:gd name="T17" fmla="*/ 8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96">
                  <a:moveTo>
                    <a:pt x="48" y="80"/>
                  </a:moveTo>
                  <a:cubicBezTo>
                    <a:pt x="30" y="80"/>
                    <a:pt x="16" y="66"/>
                    <a:pt x="16" y="48"/>
                  </a:cubicBezTo>
                  <a:cubicBezTo>
                    <a:pt x="16" y="30"/>
                    <a:pt x="30" y="16"/>
                    <a:pt x="48" y="1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21" y="0"/>
                    <a:pt x="0" y="21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5" y="96"/>
                    <a:pt x="96" y="75"/>
                    <a:pt x="96" y="48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0" y="66"/>
                    <a:pt x="66" y="80"/>
                    <a:pt x="48" y="80"/>
                  </a:cubicBez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10285413" y="3905250"/>
              <a:ext cx="180975" cy="180975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16 h 48"/>
                <a:gd name="T4" fmla="*/ 32 w 48"/>
                <a:gd name="T5" fmla="*/ 48 h 48"/>
                <a:gd name="T6" fmla="*/ 48 w 48"/>
                <a:gd name="T7" fmla="*/ 48 h 48"/>
                <a:gd name="T8" fmla="*/ 0 w 4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18" y="16"/>
                    <a:pt x="32" y="30"/>
                    <a:pt x="32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21"/>
                    <a:pt x="27" y="0"/>
                    <a:pt x="0" y="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1" name="组合 200"/>
          <p:cNvGrpSpPr/>
          <p:nvPr/>
        </p:nvGrpSpPr>
        <p:grpSpPr>
          <a:xfrm>
            <a:off x="10031413" y="5295900"/>
            <a:ext cx="871538" cy="873125"/>
            <a:chOff x="9850438" y="5257800"/>
            <a:chExt cx="871538" cy="873125"/>
          </a:xfrm>
        </p:grpSpPr>
        <p:sp>
          <p:nvSpPr>
            <p:cNvPr id="102" name="Oval 102"/>
            <p:cNvSpPr>
              <a:spLocks noChangeArrowheads="1"/>
            </p:cNvSpPr>
            <p:nvPr/>
          </p:nvSpPr>
          <p:spPr bwMode="auto">
            <a:xfrm>
              <a:off x="9850438" y="5257800"/>
              <a:ext cx="871538" cy="8731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/>
            <p:nvPr/>
          </p:nvSpPr>
          <p:spPr bwMode="auto">
            <a:xfrm>
              <a:off x="10315576" y="5724525"/>
              <a:ext cx="195263" cy="195263"/>
            </a:xfrm>
            <a:custGeom>
              <a:avLst/>
              <a:gdLst>
                <a:gd name="T0" fmla="*/ 0 w 52"/>
                <a:gd name="T1" fmla="*/ 36 h 52"/>
                <a:gd name="T2" fmla="*/ 0 w 52"/>
                <a:gd name="T3" fmla="*/ 52 h 52"/>
                <a:gd name="T4" fmla="*/ 52 w 52"/>
                <a:gd name="T5" fmla="*/ 0 h 52"/>
                <a:gd name="T6" fmla="*/ 36 w 52"/>
                <a:gd name="T7" fmla="*/ 0 h 52"/>
                <a:gd name="T8" fmla="*/ 0 w 52"/>
                <a:gd name="T9" fmla="*/ 3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0" y="36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7" y="48"/>
                    <a:pt x="48" y="27"/>
                    <a:pt x="52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18"/>
                    <a:pt x="18" y="33"/>
                    <a:pt x="0" y="36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10059988" y="5724525"/>
              <a:ext cx="196850" cy="195263"/>
            </a:xfrm>
            <a:custGeom>
              <a:avLst/>
              <a:gdLst>
                <a:gd name="T0" fmla="*/ 16 w 52"/>
                <a:gd name="T1" fmla="*/ 0 h 52"/>
                <a:gd name="T2" fmla="*/ 0 w 52"/>
                <a:gd name="T3" fmla="*/ 0 h 52"/>
                <a:gd name="T4" fmla="*/ 52 w 52"/>
                <a:gd name="T5" fmla="*/ 52 h 52"/>
                <a:gd name="T6" fmla="*/ 52 w 52"/>
                <a:gd name="T7" fmla="*/ 36 h 52"/>
                <a:gd name="T8" fmla="*/ 16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7"/>
                    <a:pt x="25" y="48"/>
                    <a:pt x="52" y="5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34" y="33"/>
                    <a:pt x="19" y="18"/>
                    <a:pt x="16" y="0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/>
            <p:nvPr/>
          </p:nvSpPr>
          <p:spPr bwMode="auto">
            <a:xfrm>
              <a:off x="10315576" y="5468938"/>
              <a:ext cx="195263" cy="195263"/>
            </a:xfrm>
            <a:custGeom>
              <a:avLst/>
              <a:gdLst>
                <a:gd name="T0" fmla="*/ 36 w 52"/>
                <a:gd name="T1" fmla="*/ 52 h 52"/>
                <a:gd name="T2" fmla="*/ 52 w 52"/>
                <a:gd name="T3" fmla="*/ 52 h 52"/>
                <a:gd name="T4" fmla="*/ 0 w 52"/>
                <a:gd name="T5" fmla="*/ 0 h 52"/>
                <a:gd name="T6" fmla="*/ 0 w 52"/>
                <a:gd name="T7" fmla="*/ 16 h 52"/>
                <a:gd name="T8" fmla="*/ 36 w 52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36" y="52"/>
                  </a:moveTo>
                  <a:cubicBezTo>
                    <a:pt x="52" y="52"/>
                    <a:pt x="52" y="52"/>
                    <a:pt x="52" y="52"/>
                  </a:cubicBezTo>
                  <a:cubicBezTo>
                    <a:pt x="48" y="25"/>
                    <a:pt x="27" y="4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8" y="19"/>
                    <a:pt x="33" y="34"/>
                    <a:pt x="36" y="52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10059988" y="5468938"/>
              <a:ext cx="196850" cy="195263"/>
            </a:xfrm>
            <a:custGeom>
              <a:avLst/>
              <a:gdLst>
                <a:gd name="T0" fmla="*/ 52 w 52"/>
                <a:gd name="T1" fmla="*/ 16 h 52"/>
                <a:gd name="T2" fmla="*/ 52 w 52"/>
                <a:gd name="T3" fmla="*/ 0 h 52"/>
                <a:gd name="T4" fmla="*/ 0 w 52"/>
                <a:gd name="T5" fmla="*/ 52 h 52"/>
                <a:gd name="T6" fmla="*/ 16 w 52"/>
                <a:gd name="T7" fmla="*/ 52 h 52"/>
                <a:gd name="T8" fmla="*/ 52 w 52"/>
                <a:gd name="T9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2" y="16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25" y="4"/>
                    <a:pt x="4" y="25"/>
                    <a:pt x="0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9" y="34"/>
                    <a:pt x="34" y="19"/>
                    <a:pt x="52" y="16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/>
            <p:nvPr/>
          </p:nvSpPr>
          <p:spPr bwMode="auto">
            <a:xfrm>
              <a:off x="10315576" y="5724525"/>
              <a:ext cx="331788" cy="330200"/>
            </a:xfrm>
            <a:custGeom>
              <a:avLst/>
              <a:gdLst>
                <a:gd name="T0" fmla="*/ 0 w 88"/>
                <a:gd name="T1" fmla="*/ 72 h 88"/>
                <a:gd name="T2" fmla="*/ 0 w 88"/>
                <a:gd name="T3" fmla="*/ 88 h 88"/>
                <a:gd name="T4" fmla="*/ 88 w 88"/>
                <a:gd name="T5" fmla="*/ 0 h 88"/>
                <a:gd name="T6" fmla="*/ 72 w 88"/>
                <a:gd name="T7" fmla="*/ 0 h 88"/>
                <a:gd name="T8" fmla="*/ 0 w 88"/>
                <a:gd name="T9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8">
                  <a:moveTo>
                    <a:pt x="0" y="72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49" y="84"/>
                    <a:pt x="84" y="49"/>
                    <a:pt x="88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40"/>
                    <a:pt x="40" y="68"/>
                    <a:pt x="0" y="72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9925051" y="5724525"/>
              <a:ext cx="331788" cy="330200"/>
            </a:xfrm>
            <a:custGeom>
              <a:avLst/>
              <a:gdLst>
                <a:gd name="T0" fmla="*/ 16 w 88"/>
                <a:gd name="T1" fmla="*/ 0 h 88"/>
                <a:gd name="T2" fmla="*/ 0 w 88"/>
                <a:gd name="T3" fmla="*/ 0 h 88"/>
                <a:gd name="T4" fmla="*/ 88 w 88"/>
                <a:gd name="T5" fmla="*/ 88 h 88"/>
                <a:gd name="T6" fmla="*/ 88 w 88"/>
                <a:gd name="T7" fmla="*/ 72 h 88"/>
                <a:gd name="T8" fmla="*/ 16 w 88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8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49"/>
                    <a:pt x="39" y="84"/>
                    <a:pt x="88" y="88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48" y="68"/>
                    <a:pt x="20" y="40"/>
                    <a:pt x="16" y="0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9925051" y="5334000"/>
              <a:ext cx="331788" cy="330200"/>
            </a:xfrm>
            <a:custGeom>
              <a:avLst/>
              <a:gdLst>
                <a:gd name="T0" fmla="*/ 88 w 88"/>
                <a:gd name="T1" fmla="*/ 16 h 88"/>
                <a:gd name="T2" fmla="*/ 88 w 88"/>
                <a:gd name="T3" fmla="*/ 0 h 88"/>
                <a:gd name="T4" fmla="*/ 0 w 88"/>
                <a:gd name="T5" fmla="*/ 88 h 88"/>
                <a:gd name="T6" fmla="*/ 16 w 88"/>
                <a:gd name="T7" fmla="*/ 88 h 88"/>
                <a:gd name="T8" fmla="*/ 88 w 88"/>
                <a:gd name="T9" fmla="*/ 1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8">
                  <a:moveTo>
                    <a:pt x="88" y="16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39" y="4"/>
                    <a:pt x="4" y="39"/>
                    <a:pt x="0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20" y="48"/>
                    <a:pt x="48" y="20"/>
                    <a:pt x="88" y="16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/>
            <p:nvPr/>
          </p:nvSpPr>
          <p:spPr bwMode="auto">
            <a:xfrm>
              <a:off x="10315576" y="5334000"/>
              <a:ext cx="331788" cy="330200"/>
            </a:xfrm>
            <a:custGeom>
              <a:avLst/>
              <a:gdLst>
                <a:gd name="T0" fmla="*/ 72 w 88"/>
                <a:gd name="T1" fmla="*/ 88 h 88"/>
                <a:gd name="T2" fmla="*/ 88 w 88"/>
                <a:gd name="T3" fmla="*/ 88 h 88"/>
                <a:gd name="T4" fmla="*/ 0 w 88"/>
                <a:gd name="T5" fmla="*/ 0 h 88"/>
                <a:gd name="T6" fmla="*/ 0 w 88"/>
                <a:gd name="T7" fmla="*/ 16 h 88"/>
                <a:gd name="T8" fmla="*/ 72 w 88"/>
                <a:gd name="T9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8">
                  <a:moveTo>
                    <a:pt x="72" y="88"/>
                  </a:moveTo>
                  <a:cubicBezTo>
                    <a:pt x="88" y="88"/>
                    <a:pt x="88" y="88"/>
                    <a:pt x="88" y="88"/>
                  </a:cubicBezTo>
                  <a:cubicBezTo>
                    <a:pt x="84" y="39"/>
                    <a:pt x="49" y="4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0" y="20"/>
                    <a:pt x="68" y="48"/>
                    <a:pt x="72" y="88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Oval 111"/>
            <p:cNvSpPr>
              <a:spLocks noChangeArrowheads="1"/>
            </p:cNvSpPr>
            <p:nvPr/>
          </p:nvSpPr>
          <p:spPr bwMode="auto">
            <a:xfrm>
              <a:off x="10196513" y="5603875"/>
              <a:ext cx="179388" cy="18097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2" name="组合 201"/>
          <p:cNvGrpSpPr/>
          <p:nvPr/>
        </p:nvGrpSpPr>
        <p:grpSpPr>
          <a:xfrm>
            <a:off x="8362951" y="3794125"/>
            <a:ext cx="901700" cy="871538"/>
            <a:chOff x="8181976" y="3756025"/>
            <a:chExt cx="901700" cy="871538"/>
          </a:xfrm>
        </p:grpSpPr>
        <p:sp>
          <p:nvSpPr>
            <p:cNvPr id="112" name="Freeform 112"/>
            <p:cNvSpPr/>
            <p:nvPr/>
          </p:nvSpPr>
          <p:spPr bwMode="auto">
            <a:xfrm>
              <a:off x="8181976" y="3756025"/>
              <a:ext cx="901700" cy="871538"/>
            </a:xfrm>
            <a:custGeom>
              <a:avLst/>
              <a:gdLst>
                <a:gd name="T0" fmla="*/ 284 w 568"/>
                <a:gd name="T1" fmla="*/ 0 h 549"/>
                <a:gd name="T2" fmla="*/ 388 w 568"/>
                <a:gd name="T3" fmla="*/ 180 h 549"/>
                <a:gd name="T4" fmla="*/ 568 w 568"/>
                <a:gd name="T5" fmla="*/ 208 h 549"/>
                <a:gd name="T6" fmla="*/ 445 w 568"/>
                <a:gd name="T7" fmla="*/ 341 h 549"/>
                <a:gd name="T8" fmla="*/ 455 w 568"/>
                <a:gd name="T9" fmla="*/ 549 h 549"/>
                <a:gd name="T10" fmla="*/ 284 w 568"/>
                <a:gd name="T11" fmla="*/ 464 h 549"/>
                <a:gd name="T12" fmla="*/ 114 w 568"/>
                <a:gd name="T13" fmla="*/ 549 h 549"/>
                <a:gd name="T14" fmla="*/ 123 w 568"/>
                <a:gd name="T15" fmla="*/ 341 h 549"/>
                <a:gd name="T16" fmla="*/ 0 w 568"/>
                <a:gd name="T17" fmla="*/ 208 h 549"/>
                <a:gd name="T18" fmla="*/ 180 w 568"/>
                <a:gd name="T19" fmla="*/ 180 h 549"/>
                <a:gd name="T20" fmla="*/ 284 w 568"/>
                <a:gd name="T21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8" h="549">
                  <a:moveTo>
                    <a:pt x="284" y="0"/>
                  </a:moveTo>
                  <a:lnTo>
                    <a:pt x="388" y="180"/>
                  </a:lnTo>
                  <a:lnTo>
                    <a:pt x="568" y="208"/>
                  </a:lnTo>
                  <a:lnTo>
                    <a:pt x="445" y="341"/>
                  </a:lnTo>
                  <a:lnTo>
                    <a:pt x="455" y="549"/>
                  </a:lnTo>
                  <a:lnTo>
                    <a:pt x="284" y="464"/>
                  </a:lnTo>
                  <a:lnTo>
                    <a:pt x="114" y="549"/>
                  </a:lnTo>
                  <a:lnTo>
                    <a:pt x="123" y="341"/>
                  </a:lnTo>
                  <a:lnTo>
                    <a:pt x="0" y="208"/>
                  </a:lnTo>
                  <a:lnTo>
                    <a:pt x="180" y="180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/>
            <p:nvPr/>
          </p:nvSpPr>
          <p:spPr bwMode="auto">
            <a:xfrm>
              <a:off x="8632826" y="4237038"/>
              <a:ext cx="271463" cy="390525"/>
            </a:xfrm>
            <a:custGeom>
              <a:avLst/>
              <a:gdLst>
                <a:gd name="T0" fmla="*/ 0 w 171"/>
                <a:gd name="T1" fmla="*/ 170 h 246"/>
                <a:gd name="T2" fmla="*/ 171 w 171"/>
                <a:gd name="T3" fmla="*/ 246 h 246"/>
                <a:gd name="T4" fmla="*/ 0 w 171"/>
                <a:gd name="T5" fmla="*/ 0 h 246"/>
                <a:gd name="T6" fmla="*/ 0 w 171"/>
                <a:gd name="T7" fmla="*/ 17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246">
                  <a:moveTo>
                    <a:pt x="0" y="170"/>
                  </a:moveTo>
                  <a:lnTo>
                    <a:pt x="171" y="246"/>
                  </a:lnTo>
                  <a:lnTo>
                    <a:pt x="0" y="0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/>
            <p:nvPr/>
          </p:nvSpPr>
          <p:spPr bwMode="auto">
            <a:xfrm>
              <a:off x="8632826" y="4237038"/>
              <a:ext cx="271463" cy="390525"/>
            </a:xfrm>
            <a:custGeom>
              <a:avLst/>
              <a:gdLst>
                <a:gd name="T0" fmla="*/ 0 w 171"/>
                <a:gd name="T1" fmla="*/ 0 h 246"/>
                <a:gd name="T2" fmla="*/ 171 w 171"/>
                <a:gd name="T3" fmla="*/ 246 h 246"/>
                <a:gd name="T4" fmla="*/ 171 w 171"/>
                <a:gd name="T5" fmla="*/ 38 h 246"/>
                <a:gd name="T6" fmla="*/ 0 w 171"/>
                <a:gd name="T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246">
                  <a:moveTo>
                    <a:pt x="0" y="0"/>
                  </a:moveTo>
                  <a:lnTo>
                    <a:pt x="171" y="246"/>
                  </a:lnTo>
                  <a:lnTo>
                    <a:pt x="171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8632826" y="4086225"/>
              <a:ext cx="450850" cy="211138"/>
            </a:xfrm>
            <a:custGeom>
              <a:avLst/>
              <a:gdLst>
                <a:gd name="T0" fmla="*/ 171 w 284"/>
                <a:gd name="T1" fmla="*/ 133 h 133"/>
                <a:gd name="T2" fmla="*/ 284 w 284"/>
                <a:gd name="T3" fmla="*/ 0 h 133"/>
                <a:gd name="T4" fmla="*/ 0 w 284"/>
                <a:gd name="T5" fmla="*/ 95 h 133"/>
                <a:gd name="T6" fmla="*/ 171 w 284"/>
                <a:gd name="T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4" h="133">
                  <a:moveTo>
                    <a:pt x="171" y="133"/>
                  </a:moveTo>
                  <a:lnTo>
                    <a:pt x="284" y="0"/>
                  </a:lnTo>
                  <a:lnTo>
                    <a:pt x="0" y="95"/>
                  </a:lnTo>
                  <a:lnTo>
                    <a:pt x="171" y="133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8632826" y="4025900"/>
              <a:ext cx="450850" cy="211138"/>
            </a:xfrm>
            <a:custGeom>
              <a:avLst/>
              <a:gdLst>
                <a:gd name="T0" fmla="*/ 0 w 284"/>
                <a:gd name="T1" fmla="*/ 133 h 133"/>
                <a:gd name="T2" fmla="*/ 284 w 284"/>
                <a:gd name="T3" fmla="*/ 38 h 133"/>
                <a:gd name="T4" fmla="*/ 114 w 284"/>
                <a:gd name="T5" fmla="*/ 0 h 133"/>
                <a:gd name="T6" fmla="*/ 0 w 284"/>
                <a:gd name="T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4" h="133">
                  <a:moveTo>
                    <a:pt x="0" y="133"/>
                  </a:moveTo>
                  <a:lnTo>
                    <a:pt x="284" y="38"/>
                  </a:lnTo>
                  <a:lnTo>
                    <a:pt x="114" y="0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8453438" y="3756025"/>
              <a:ext cx="179388" cy="481013"/>
            </a:xfrm>
            <a:custGeom>
              <a:avLst/>
              <a:gdLst>
                <a:gd name="T0" fmla="*/ 0 w 113"/>
                <a:gd name="T1" fmla="*/ 170 h 303"/>
                <a:gd name="T2" fmla="*/ 113 w 113"/>
                <a:gd name="T3" fmla="*/ 303 h 303"/>
                <a:gd name="T4" fmla="*/ 113 w 113"/>
                <a:gd name="T5" fmla="*/ 0 h 303"/>
                <a:gd name="T6" fmla="*/ 0 w 113"/>
                <a:gd name="T7" fmla="*/ 1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03">
                  <a:moveTo>
                    <a:pt x="0" y="170"/>
                  </a:moveTo>
                  <a:lnTo>
                    <a:pt x="113" y="303"/>
                  </a:lnTo>
                  <a:lnTo>
                    <a:pt x="113" y="0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8632826" y="3756025"/>
              <a:ext cx="180975" cy="481013"/>
            </a:xfrm>
            <a:custGeom>
              <a:avLst/>
              <a:gdLst>
                <a:gd name="T0" fmla="*/ 114 w 114"/>
                <a:gd name="T1" fmla="*/ 170 h 303"/>
                <a:gd name="T2" fmla="*/ 0 w 114"/>
                <a:gd name="T3" fmla="*/ 0 h 303"/>
                <a:gd name="T4" fmla="*/ 0 w 114"/>
                <a:gd name="T5" fmla="*/ 0 h 303"/>
                <a:gd name="T6" fmla="*/ 0 w 114"/>
                <a:gd name="T7" fmla="*/ 303 h 303"/>
                <a:gd name="T8" fmla="*/ 114 w 114"/>
                <a:gd name="T9" fmla="*/ 1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303">
                  <a:moveTo>
                    <a:pt x="114" y="17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303"/>
                  </a:lnTo>
                  <a:lnTo>
                    <a:pt x="114" y="17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/>
            <p:nvPr/>
          </p:nvSpPr>
          <p:spPr bwMode="auto">
            <a:xfrm>
              <a:off x="8362951" y="4237038"/>
              <a:ext cx="269875" cy="390525"/>
            </a:xfrm>
            <a:custGeom>
              <a:avLst/>
              <a:gdLst>
                <a:gd name="T0" fmla="*/ 0 w 170"/>
                <a:gd name="T1" fmla="*/ 38 h 246"/>
                <a:gd name="T2" fmla="*/ 0 w 170"/>
                <a:gd name="T3" fmla="*/ 246 h 246"/>
                <a:gd name="T4" fmla="*/ 170 w 170"/>
                <a:gd name="T5" fmla="*/ 0 h 246"/>
                <a:gd name="T6" fmla="*/ 0 w 170"/>
                <a:gd name="T7" fmla="*/ 3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246">
                  <a:moveTo>
                    <a:pt x="0" y="38"/>
                  </a:moveTo>
                  <a:lnTo>
                    <a:pt x="0" y="246"/>
                  </a:lnTo>
                  <a:lnTo>
                    <a:pt x="170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/>
            <p:nvPr/>
          </p:nvSpPr>
          <p:spPr bwMode="auto">
            <a:xfrm>
              <a:off x="8362951" y="4237038"/>
              <a:ext cx="269875" cy="390525"/>
            </a:xfrm>
            <a:custGeom>
              <a:avLst/>
              <a:gdLst>
                <a:gd name="T0" fmla="*/ 0 w 170"/>
                <a:gd name="T1" fmla="*/ 246 h 246"/>
                <a:gd name="T2" fmla="*/ 170 w 170"/>
                <a:gd name="T3" fmla="*/ 170 h 246"/>
                <a:gd name="T4" fmla="*/ 170 w 170"/>
                <a:gd name="T5" fmla="*/ 0 h 246"/>
                <a:gd name="T6" fmla="*/ 0 w 170"/>
                <a:gd name="T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246">
                  <a:moveTo>
                    <a:pt x="0" y="246"/>
                  </a:moveTo>
                  <a:lnTo>
                    <a:pt x="170" y="170"/>
                  </a:lnTo>
                  <a:lnTo>
                    <a:pt x="170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8181976" y="4086225"/>
              <a:ext cx="450850" cy="211138"/>
            </a:xfrm>
            <a:custGeom>
              <a:avLst/>
              <a:gdLst>
                <a:gd name="T0" fmla="*/ 0 w 284"/>
                <a:gd name="T1" fmla="*/ 0 h 133"/>
                <a:gd name="T2" fmla="*/ 114 w 284"/>
                <a:gd name="T3" fmla="*/ 133 h 133"/>
                <a:gd name="T4" fmla="*/ 284 w 284"/>
                <a:gd name="T5" fmla="*/ 95 h 133"/>
                <a:gd name="T6" fmla="*/ 0 w 284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4" h="133">
                  <a:moveTo>
                    <a:pt x="0" y="0"/>
                  </a:moveTo>
                  <a:lnTo>
                    <a:pt x="114" y="133"/>
                  </a:lnTo>
                  <a:lnTo>
                    <a:pt x="28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/>
            <p:nvPr/>
          </p:nvSpPr>
          <p:spPr bwMode="auto">
            <a:xfrm>
              <a:off x="8181976" y="4025900"/>
              <a:ext cx="450850" cy="211138"/>
            </a:xfrm>
            <a:custGeom>
              <a:avLst/>
              <a:gdLst>
                <a:gd name="T0" fmla="*/ 171 w 284"/>
                <a:gd name="T1" fmla="*/ 0 h 133"/>
                <a:gd name="T2" fmla="*/ 0 w 284"/>
                <a:gd name="T3" fmla="*/ 38 h 133"/>
                <a:gd name="T4" fmla="*/ 284 w 284"/>
                <a:gd name="T5" fmla="*/ 133 h 133"/>
                <a:gd name="T6" fmla="*/ 171 w 284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4" h="133">
                  <a:moveTo>
                    <a:pt x="171" y="0"/>
                  </a:moveTo>
                  <a:lnTo>
                    <a:pt x="0" y="38"/>
                  </a:lnTo>
                  <a:lnTo>
                    <a:pt x="284" y="133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2" name="组合 191"/>
          <p:cNvGrpSpPr/>
          <p:nvPr/>
        </p:nvGrpSpPr>
        <p:grpSpPr>
          <a:xfrm>
            <a:off x="5027613" y="2501900"/>
            <a:ext cx="960438" cy="660401"/>
            <a:chOff x="4846638" y="2463800"/>
            <a:chExt cx="960438" cy="660401"/>
          </a:xfrm>
        </p:grpSpPr>
        <p:sp>
          <p:nvSpPr>
            <p:cNvPr id="123" name="Freeform 123"/>
            <p:cNvSpPr/>
            <p:nvPr/>
          </p:nvSpPr>
          <p:spPr bwMode="auto">
            <a:xfrm>
              <a:off x="4905376" y="2463800"/>
              <a:ext cx="842963" cy="569913"/>
            </a:xfrm>
            <a:custGeom>
              <a:avLst/>
              <a:gdLst>
                <a:gd name="T0" fmla="*/ 208 w 224"/>
                <a:gd name="T1" fmla="*/ 0 h 152"/>
                <a:gd name="T2" fmla="*/ 16 w 224"/>
                <a:gd name="T3" fmla="*/ 0 h 152"/>
                <a:gd name="T4" fmla="*/ 0 w 224"/>
                <a:gd name="T5" fmla="*/ 16 h 152"/>
                <a:gd name="T6" fmla="*/ 0 w 224"/>
                <a:gd name="T7" fmla="*/ 152 h 152"/>
                <a:gd name="T8" fmla="*/ 224 w 224"/>
                <a:gd name="T9" fmla="*/ 152 h 152"/>
                <a:gd name="T10" fmla="*/ 224 w 224"/>
                <a:gd name="T11" fmla="*/ 16 h 152"/>
                <a:gd name="T12" fmla="*/ 208 w 224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152">
                  <a:moveTo>
                    <a:pt x="208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24" y="16"/>
                    <a:pt x="224" y="16"/>
                    <a:pt x="224" y="16"/>
                  </a:cubicBezTo>
                  <a:cubicBezTo>
                    <a:pt x="224" y="7"/>
                    <a:pt x="217" y="0"/>
                    <a:pt x="208" y="0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Rectangle 124"/>
            <p:cNvSpPr>
              <a:spLocks noChangeArrowheads="1"/>
            </p:cNvSpPr>
            <p:nvPr/>
          </p:nvSpPr>
          <p:spPr bwMode="auto">
            <a:xfrm>
              <a:off x="4965701" y="2524125"/>
              <a:ext cx="722313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/>
            <p:nvPr/>
          </p:nvSpPr>
          <p:spPr bwMode="auto">
            <a:xfrm>
              <a:off x="4846638" y="3033713"/>
              <a:ext cx="960438" cy="90488"/>
            </a:xfrm>
            <a:custGeom>
              <a:avLst/>
              <a:gdLst>
                <a:gd name="T0" fmla="*/ 0 w 256"/>
                <a:gd name="T1" fmla="*/ 0 h 24"/>
                <a:gd name="T2" fmla="*/ 24 w 256"/>
                <a:gd name="T3" fmla="*/ 24 h 24"/>
                <a:gd name="T4" fmla="*/ 232 w 256"/>
                <a:gd name="T5" fmla="*/ 24 h 24"/>
                <a:gd name="T6" fmla="*/ 256 w 256"/>
                <a:gd name="T7" fmla="*/ 0 h 24"/>
                <a:gd name="T8" fmla="*/ 0 w 25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24">
                  <a:moveTo>
                    <a:pt x="0" y="0"/>
                  </a:moveTo>
                  <a:cubicBezTo>
                    <a:pt x="0" y="16"/>
                    <a:pt x="8" y="24"/>
                    <a:pt x="24" y="24"/>
                  </a:cubicBezTo>
                  <a:cubicBezTo>
                    <a:pt x="232" y="24"/>
                    <a:pt x="232" y="24"/>
                    <a:pt x="232" y="24"/>
                  </a:cubicBezTo>
                  <a:cubicBezTo>
                    <a:pt x="248" y="24"/>
                    <a:pt x="256" y="16"/>
                    <a:pt x="25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/>
            <p:nvPr/>
          </p:nvSpPr>
          <p:spPr bwMode="auto">
            <a:xfrm>
              <a:off x="5237163" y="3033713"/>
              <a:ext cx="179388" cy="30163"/>
            </a:xfrm>
            <a:custGeom>
              <a:avLst/>
              <a:gdLst>
                <a:gd name="T0" fmla="*/ 104 w 113"/>
                <a:gd name="T1" fmla="*/ 19 h 19"/>
                <a:gd name="T2" fmla="*/ 9 w 113"/>
                <a:gd name="T3" fmla="*/ 19 h 19"/>
                <a:gd name="T4" fmla="*/ 0 w 113"/>
                <a:gd name="T5" fmla="*/ 0 h 19"/>
                <a:gd name="T6" fmla="*/ 113 w 113"/>
                <a:gd name="T7" fmla="*/ 0 h 19"/>
                <a:gd name="T8" fmla="*/ 104 w 113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9">
                  <a:moveTo>
                    <a:pt x="104" y="19"/>
                  </a:moveTo>
                  <a:lnTo>
                    <a:pt x="9" y="19"/>
                  </a:lnTo>
                  <a:lnTo>
                    <a:pt x="0" y="0"/>
                  </a:lnTo>
                  <a:lnTo>
                    <a:pt x="113" y="0"/>
                  </a:lnTo>
                  <a:lnTo>
                    <a:pt x="104" y="19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127"/>
            <p:cNvSpPr>
              <a:spLocks noChangeArrowheads="1"/>
            </p:cNvSpPr>
            <p:nvPr/>
          </p:nvSpPr>
          <p:spPr bwMode="auto">
            <a:xfrm>
              <a:off x="5026026" y="2582863"/>
              <a:ext cx="60325" cy="3317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Rectangle 128"/>
            <p:cNvSpPr>
              <a:spLocks noChangeArrowheads="1"/>
            </p:cNvSpPr>
            <p:nvPr/>
          </p:nvSpPr>
          <p:spPr bwMode="auto">
            <a:xfrm>
              <a:off x="5116513" y="2582863"/>
              <a:ext cx="60325" cy="3317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Rectangle 129"/>
            <p:cNvSpPr>
              <a:spLocks noChangeArrowheads="1"/>
            </p:cNvSpPr>
            <p:nvPr/>
          </p:nvSpPr>
          <p:spPr bwMode="auto">
            <a:xfrm>
              <a:off x="5207001" y="2582863"/>
              <a:ext cx="60325" cy="3317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Rectangle 130"/>
            <p:cNvSpPr>
              <a:spLocks noChangeArrowheads="1"/>
            </p:cNvSpPr>
            <p:nvPr/>
          </p:nvSpPr>
          <p:spPr bwMode="auto">
            <a:xfrm>
              <a:off x="5297488" y="2582863"/>
              <a:ext cx="58738" cy="3317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Rectangle 131"/>
            <p:cNvSpPr>
              <a:spLocks noChangeArrowheads="1"/>
            </p:cNvSpPr>
            <p:nvPr/>
          </p:nvSpPr>
          <p:spPr bwMode="auto">
            <a:xfrm>
              <a:off x="5386388" y="2582863"/>
              <a:ext cx="60325" cy="3317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Rectangle 132"/>
            <p:cNvSpPr>
              <a:spLocks noChangeArrowheads="1"/>
            </p:cNvSpPr>
            <p:nvPr/>
          </p:nvSpPr>
          <p:spPr bwMode="auto">
            <a:xfrm>
              <a:off x="5476876" y="2582863"/>
              <a:ext cx="60325" cy="3317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Rectangle 133"/>
            <p:cNvSpPr>
              <a:spLocks noChangeArrowheads="1"/>
            </p:cNvSpPr>
            <p:nvPr/>
          </p:nvSpPr>
          <p:spPr bwMode="auto">
            <a:xfrm>
              <a:off x="5567363" y="2582863"/>
              <a:ext cx="60325" cy="3317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/>
            <p:nvPr/>
          </p:nvSpPr>
          <p:spPr bwMode="auto">
            <a:xfrm>
              <a:off x="5026026" y="2659063"/>
              <a:ext cx="301625" cy="255588"/>
            </a:xfrm>
            <a:custGeom>
              <a:avLst/>
              <a:gdLst>
                <a:gd name="T0" fmla="*/ 190 w 190"/>
                <a:gd name="T1" fmla="*/ 28 h 161"/>
                <a:gd name="T2" fmla="*/ 57 w 190"/>
                <a:gd name="T3" fmla="*/ 161 h 161"/>
                <a:gd name="T4" fmla="*/ 0 w 190"/>
                <a:gd name="T5" fmla="*/ 161 h 161"/>
                <a:gd name="T6" fmla="*/ 161 w 190"/>
                <a:gd name="T7" fmla="*/ 0 h 161"/>
                <a:gd name="T8" fmla="*/ 190 w 190"/>
                <a:gd name="T9" fmla="*/ 2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161">
                  <a:moveTo>
                    <a:pt x="190" y="28"/>
                  </a:moveTo>
                  <a:lnTo>
                    <a:pt x="57" y="161"/>
                  </a:lnTo>
                  <a:lnTo>
                    <a:pt x="0" y="161"/>
                  </a:lnTo>
                  <a:lnTo>
                    <a:pt x="161" y="0"/>
                  </a:lnTo>
                  <a:lnTo>
                    <a:pt x="190" y="28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/>
            <p:nvPr/>
          </p:nvSpPr>
          <p:spPr bwMode="auto">
            <a:xfrm>
              <a:off x="5327651" y="2582863"/>
              <a:ext cx="300038" cy="255588"/>
            </a:xfrm>
            <a:custGeom>
              <a:avLst/>
              <a:gdLst>
                <a:gd name="T0" fmla="*/ 189 w 189"/>
                <a:gd name="T1" fmla="*/ 0 h 161"/>
                <a:gd name="T2" fmla="*/ 28 w 189"/>
                <a:gd name="T3" fmla="*/ 161 h 161"/>
                <a:gd name="T4" fmla="*/ 0 w 189"/>
                <a:gd name="T5" fmla="*/ 133 h 161"/>
                <a:gd name="T6" fmla="*/ 132 w 189"/>
                <a:gd name="T7" fmla="*/ 0 h 161"/>
                <a:gd name="T8" fmla="*/ 189 w 189"/>
                <a:gd name="T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161">
                  <a:moveTo>
                    <a:pt x="189" y="0"/>
                  </a:moveTo>
                  <a:lnTo>
                    <a:pt x="28" y="161"/>
                  </a:lnTo>
                  <a:lnTo>
                    <a:pt x="0" y="133"/>
                  </a:lnTo>
                  <a:lnTo>
                    <a:pt x="132" y="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/>
            <p:nvPr/>
          </p:nvSpPr>
          <p:spPr bwMode="auto">
            <a:xfrm>
              <a:off x="5281613" y="2703513"/>
              <a:ext cx="90488" cy="90488"/>
            </a:xfrm>
            <a:custGeom>
              <a:avLst/>
              <a:gdLst>
                <a:gd name="T0" fmla="*/ 29 w 57"/>
                <a:gd name="T1" fmla="*/ 57 h 57"/>
                <a:gd name="T2" fmla="*/ 0 w 57"/>
                <a:gd name="T3" fmla="*/ 29 h 57"/>
                <a:gd name="T4" fmla="*/ 29 w 57"/>
                <a:gd name="T5" fmla="*/ 0 h 57"/>
                <a:gd name="T6" fmla="*/ 57 w 57"/>
                <a:gd name="T7" fmla="*/ 29 h 57"/>
                <a:gd name="T8" fmla="*/ 29 w 57"/>
                <a:gd name="T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29" y="57"/>
                  </a:moveTo>
                  <a:lnTo>
                    <a:pt x="0" y="29"/>
                  </a:lnTo>
                  <a:lnTo>
                    <a:pt x="29" y="0"/>
                  </a:lnTo>
                  <a:lnTo>
                    <a:pt x="57" y="29"/>
                  </a:lnTo>
                  <a:lnTo>
                    <a:pt x="29" y="57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5" name="组合 194"/>
          <p:cNvGrpSpPr/>
          <p:nvPr/>
        </p:nvGrpSpPr>
        <p:grpSpPr>
          <a:xfrm>
            <a:off x="10015538" y="2441575"/>
            <a:ext cx="901700" cy="720725"/>
            <a:chOff x="9834563" y="2403475"/>
            <a:chExt cx="901700" cy="720725"/>
          </a:xfrm>
        </p:grpSpPr>
        <p:sp>
          <p:nvSpPr>
            <p:cNvPr id="137" name="Freeform 137"/>
            <p:cNvSpPr>
              <a:spLocks noEditPoints="1"/>
            </p:cNvSpPr>
            <p:nvPr/>
          </p:nvSpPr>
          <p:spPr bwMode="auto">
            <a:xfrm>
              <a:off x="9985376" y="2794000"/>
              <a:ext cx="330200" cy="330200"/>
            </a:xfrm>
            <a:custGeom>
              <a:avLst/>
              <a:gdLst>
                <a:gd name="T0" fmla="*/ 44 w 88"/>
                <a:gd name="T1" fmla="*/ 88 h 88"/>
                <a:gd name="T2" fmla="*/ 0 w 88"/>
                <a:gd name="T3" fmla="*/ 44 h 88"/>
                <a:gd name="T4" fmla="*/ 44 w 88"/>
                <a:gd name="T5" fmla="*/ 0 h 88"/>
                <a:gd name="T6" fmla="*/ 88 w 88"/>
                <a:gd name="T7" fmla="*/ 44 h 88"/>
                <a:gd name="T8" fmla="*/ 44 w 88"/>
                <a:gd name="T9" fmla="*/ 88 h 88"/>
                <a:gd name="T10" fmla="*/ 44 w 88"/>
                <a:gd name="T11" fmla="*/ 16 h 88"/>
                <a:gd name="T12" fmla="*/ 16 w 88"/>
                <a:gd name="T13" fmla="*/ 44 h 88"/>
                <a:gd name="T14" fmla="*/ 44 w 88"/>
                <a:gd name="T15" fmla="*/ 72 h 88"/>
                <a:gd name="T16" fmla="*/ 72 w 88"/>
                <a:gd name="T17" fmla="*/ 44 h 88"/>
                <a:gd name="T18" fmla="*/ 44 w 88"/>
                <a:gd name="T19" fmla="*/ 1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8">
                  <a:moveTo>
                    <a:pt x="44" y="88"/>
                  </a:moveTo>
                  <a:cubicBezTo>
                    <a:pt x="20" y="88"/>
                    <a:pt x="0" y="68"/>
                    <a:pt x="0" y="44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68" y="0"/>
                    <a:pt x="88" y="20"/>
                    <a:pt x="88" y="44"/>
                  </a:cubicBezTo>
                  <a:cubicBezTo>
                    <a:pt x="88" y="68"/>
                    <a:pt x="68" y="88"/>
                    <a:pt x="44" y="88"/>
                  </a:cubicBezTo>
                  <a:close/>
                  <a:moveTo>
                    <a:pt x="44" y="16"/>
                  </a:moveTo>
                  <a:cubicBezTo>
                    <a:pt x="29" y="16"/>
                    <a:pt x="16" y="29"/>
                    <a:pt x="16" y="44"/>
                  </a:cubicBezTo>
                  <a:cubicBezTo>
                    <a:pt x="16" y="59"/>
                    <a:pt x="29" y="72"/>
                    <a:pt x="44" y="72"/>
                  </a:cubicBezTo>
                  <a:cubicBezTo>
                    <a:pt x="59" y="72"/>
                    <a:pt x="72" y="59"/>
                    <a:pt x="72" y="44"/>
                  </a:cubicBezTo>
                  <a:cubicBezTo>
                    <a:pt x="72" y="29"/>
                    <a:pt x="59" y="16"/>
                    <a:pt x="44" y="16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/>
            <p:nvPr/>
          </p:nvSpPr>
          <p:spPr bwMode="auto">
            <a:xfrm>
              <a:off x="9834563" y="2643188"/>
              <a:ext cx="60325" cy="241300"/>
            </a:xfrm>
            <a:custGeom>
              <a:avLst/>
              <a:gdLst>
                <a:gd name="T0" fmla="*/ 16 w 16"/>
                <a:gd name="T1" fmla="*/ 56 h 64"/>
                <a:gd name="T2" fmla="*/ 8 w 16"/>
                <a:gd name="T3" fmla="*/ 64 h 64"/>
                <a:gd name="T4" fmla="*/ 0 w 16"/>
                <a:gd name="T5" fmla="*/ 56 h 64"/>
                <a:gd name="T6" fmla="*/ 0 w 16"/>
                <a:gd name="T7" fmla="*/ 8 h 64"/>
                <a:gd name="T8" fmla="*/ 8 w 16"/>
                <a:gd name="T9" fmla="*/ 0 h 64"/>
                <a:gd name="T10" fmla="*/ 16 w 16"/>
                <a:gd name="T11" fmla="*/ 8 h 64"/>
                <a:gd name="T12" fmla="*/ 16 w 16"/>
                <a:gd name="T13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4">
                  <a:moveTo>
                    <a:pt x="16" y="56"/>
                  </a:moveTo>
                  <a:cubicBezTo>
                    <a:pt x="16" y="60"/>
                    <a:pt x="12" y="64"/>
                    <a:pt x="8" y="64"/>
                  </a:cubicBezTo>
                  <a:cubicBezTo>
                    <a:pt x="4" y="64"/>
                    <a:pt x="0" y="60"/>
                    <a:pt x="0" y="5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5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10647363" y="2403475"/>
              <a:ext cx="88900" cy="720725"/>
            </a:xfrm>
            <a:custGeom>
              <a:avLst/>
              <a:gdLst>
                <a:gd name="T0" fmla="*/ 24 w 24"/>
                <a:gd name="T1" fmla="*/ 184 h 192"/>
                <a:gd name="T2" fmla="*/ 16 w 24"/>
                <a:gd name="T3" fmla="*/ 192 h 192"/>
                <a:gd name="T4" fmla="*/ 8 w 24"/>
                <a:gd name="T5" fmla="*/ 192 h 192"/>
                <a:gd name="T6" fmla="*/ 0 w 24"/>
                <a:gd name="T7" fmla="*/ 184 h 192"/>
                <a:gd name="T8" fmla="*/ 0 w 24"/>
                <a:gd name="T9" fmla="*/ 8 h 192"/>
                <a:gd name="T10" fmla="*/ 8 w 24"/>
                <a:gd name="T11" fmla="*/ 0 h 192"/>
                <a:gd name="T12" fmla="*/ 16 w 24"/>
                <a:gd name="T13" fmla="*/ 0 h 192"/>
                <a:gd name="T14" fmla="*/ 24 w 24"/>
                <a:gd name="T15" fmla="*/ 8 h 192"/>
                <a:gd name="T16" fmla="*/ 24 w 24"/>
                <a:gd name="T17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92">
                  <a:moveTo>
                    <a:pt x="24" y="184"/>
                  </a:moveTo>
                  <a:cubicBezTo>
                    <a:pt x="24" y="188"/>
                    <a:pt x="20" y="192"/>
                    <a:pt x="16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4" y="192"/>
                    <a:pt x="0" y="188"/>
                    <a:pt x="0" y="18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0" y="0"/>
                    <a:pt x="24" y="4"/>
                    <a:pt x="24" y="8"/>
                  </a:cubicBezTo>
                  <a:lnTo>
                    <a:pt x="24" y="184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/>
            <p:nvPr/>
          </p:nvSpPr>
          <p:spPr bwMode="auto">
            <a:xfrm>
              <a:off x="9894888" y="2763838"/>
              <a:ext cx="752475" cy="330200"/>
            </a:xfrm>
            <a:custGeom>
              <a:avLst/>
              <a:gdLst>
                <a:gd name="T0" fmla="*/ 0 w 474"/>
                <a:gd name="T1" fmla="*/ 57 h 208"/>
                <a:gd name="T2" fmla="*/ 474 w 474"/>
                <a:gd name="T3" fmla="*/ 208 h 208"/>
                <a:gd name="T4" fmla="*/ 474 w 474"/>
                <a:gd name="T5" fmla="*/ 0 h 208"/>
                <a:gd name="T6" fmla="*/ 0 w 474"/>
                <a:gd name="T7" fmla="*/ 0 h 208"/>
                <a:gd name="T8" fmla="*/ 0 w 474"/>
                <a:gd name="T9" fmla="*/ 57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208">
                  <a:moveTo>
                    <a:pt x="0" y="57"/>
                  </a:moveTo>
                  <a:lnTo>
                    <a:pt x="474" y="208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576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/>
            <p:nvPr/>
          </p:nvSpPr>
          <p:spPr bwMode="auto">
            <a:xfrm>
              <a:off x="9894888" y="2433638"/>
              <a:ext cx="752475" cy="330200"/>
            </a:xfrm>
            <a:custGeom>
              <a:avLst/>
              <a:gdLst>
                <a:gd name="T0" fmla="*/ 0 w 474"/>
                <a:gd name="T1" fmla="*/ 151 h 208"/>
                <a:gd name="T2" fmla="*/ 0 w 474"/>
                <a:gd name="T3" fmla="*/ 208 h 208"/>
                <a:gd name="T4" fmla="*/ 474 w 474"/>
                <a:gd name="T5" fmla="*/ 208 h 208"/>
                <a:gd name="T6" fmla="*/ 474 w 474"/>
                <a:gd name="T7" fmla="*/ 0 h 208"/>
                <a:gd name="T8" fmla="*/ 0 w 474"/>
                <a:gd name="T9" fmla="*/ 151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208">
                  <a:moveTo>
                    <a:pt x="0" y="151"/>
                  </a:moveTo>
                  <a:lnTo>
                    <a:pt x="0" y="208"/>
                  </a:lnTo>
                  <a:lnTo>
                    <a:pt x="474" y="208"/>
                  </a:lnTo>
                  <a:lnTo>
                    <a:pt x="474" y="0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0" name="组合 199"/>
          <p:cNvGrpSpPr/>
          <p:nvPr/>
        </p:nvGrpSpPr>
        <p:grpSpPr>
          <a:xfrm>
            <a:off x="8574088" y="5207000"/>
            <a:ext cx="539751" cy="901700"/>
            <a:chOff x="8393113" y="5168900"/>
            <a:chExt cx="539751" cy="901700"/>
          </a:xfrm>
        </p:grpSpPr>
        <p:sp>
          <p:nvSpPr>
            <p:cNvPr id="142" name="Rectangle 142"/>
            <p:cNvSpPr>
              <a:spLocks noChangeArrowheads="1"/>
            </p:cNvSpPr>
            <p:nvPr/>
          </p:nvSpPr>
          <p:spPr bwMode="auto">
            <a:xfrm>
              <a:off x="8453438" y="5229225"/>
              <a:ext cx="88900" cy="390525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143"/>
            <p:cNvSpPr>
              <a:spLocks noChangeArrowheads="1"/>
            </p:cNvSpPr>
            <p:nvPr/>
          </p:nvSpPr>
          <p:spPr bwMode="auto">
            <a:xfrm>
              <a:off x="8542338" y="5229225"/>
              <a:ext cx="90488" cy="390525"/>
            </a:xfrm>
            <a:prstGeom prst="rect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Rectangle 144"/>
            <p:cNvSpPr>
              <a:spLocks noChangeArrowheads="1"/>
            </p:cNvSpPr>
            <p:nvPr/>
          </p:nvSpPr>
          <p:spPr bwMode="auto">
            <a:xfrm>
              <a:off x="8453438" y="5829300"/>
              <a:ext cx="179388" cy="24130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Rectangle 145"/>
            <p:cNvSpPr>
              <a:spLocks noChangeArrowheads="1"/>
            </p:cNvSpPr>
            <p:nvPr/>
          </p:nvSpPr>
          <p:spPr bwMode="auto">
            <a:xfrm>
              <a:off x="8393113" y="5768975"/>
              <a:ext cx="239713" cy="60325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8648701" y="5378450"/>
              <a:ext cx="284163" cy="571500"/>
            </a:xfrm>
            <a:custGeom>
              <a:avLst/>
              <a:gdLst>
                <a:gd name="T0" fmla="*/ 0 w 76"/>
                <a:gd name="T1" fmla="*/ 152 h 152"/>
                <a:gd name="T2" fmla="*/ 0 w 76"/>
                <a:gd name="T3" fmla="*/ 120 h 152"/>
                <a:gd name="T4" fmla="*/ 44 w 76"/>
                <a:gd name="T5" fmla="*/ 76 h 152"/>
                <a:gd name="T6" fmla="*/ 0 w 76"/>
                <a:gd name="T7" fmla="*/ 32 h 152"/>
                <a:gd name="T8" fmla="*/ 0 w 76"/>
                <a:gd name="T9" fmla="*/ 0 h 152"/>
                <a:gd name="T10" fmla="*/ 76 w 76"/>
                <a:gd name="T11" fmla="*/ 76 h 152"/>
                <a:gd name="T12" fmla="*/ 0 w 76"/>
                <a:gd name="T13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52">
                  <a:moveTo>
                    <a:pt x="0" y="152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24" y="120"/>
                    <a:pt x="44" y="100"/>
                    <a:pt x="44" y="76"/>
                  </a:cubicBezTo>
                  <a:cubicBezTo>
                    <a:pt x="44" y="52"/>
                    <a:pt x="24" y="32"/>
                    <a:pt x="0" y="3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2" y="0"/>
                    <a:pt x="76" y="34"/>
                    <a:pt x="76" y="76"/>
                  </a:cubicBezTo>
                  <a:cubicBezTo>
                    <a:pt x="76" y="118"/>
                    <a:pt x="42" y="152"/>
                    <a:pt x="0" y="152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Rectangle 147"/>
            <p:cNvSpPr>
              <a:spLocks noChangeArrowheads="1"/>
            </p:cNvSpPr>
            <p:nvPr/>
          </p:nvSpPr>
          <p:spPr bwMode="auto">
            <a:xfrm>
              <a:off x="8482013" y="5168900"/>
              <a:ext cx="120650" cy="603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148"/>
            <p:cNvSpPr>
              <a:spLocks noChangeArrowheads="1"/>
            </p:cNvSpPr>
            <p:nvPr/>
          </p:nvSpPr>
          <p:spPr bwMode="auto">
            <a:xfrm>
              <a:off x="8482013" y="5619750"/>
              <a:ext cx="120650" cy="3016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149"/>
            <p:cNvSpPr>
              <a:spLocks noChangeArrowheads="1"/>
            </p:cNvSpPr>
            <p:nvPr/>
          </p:nvSpPr>
          <p:spPr bwMode="auto">
            <a:xfrm>
              <a:off x="8512176" y="5649913"/>
              <a:ext cx="60325" cy="58738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Oval 150"/>
            <p:cNvSpPr>
              <a:spLocks noChangeArrowheads="1"/>
            </p:cNvSpPr>
            <p:nvPr/>
          </p:nvSpPr>
          <p:spPr bwMode="auto">
            <a:xfrm>
              <a:off x="8542338" y="5364163"/>
              <a:ext cx="150813" cy="1492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Oval 151"/>
            <p:cNvSpPr>
              <a:spLocks noChangeArrowheads="1"/>
            </p:cNvSpPr>
            <p:nvPr/>
          </p:nvSpPr>
          <p:spPr bwMode="auto">
            <a:xfrm>
              <a:off x="8588376" y="5408613"/>
              <a:ext cx="60325" cy="603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Rectangle 152"/>
            <p:cNvSpPr>
              <a:spLocks noChangeArrowheads="1"/>
            </p:cNvSpPr>
            <p:nvPr/>
          </p:nvSpPr>
          <p:spPr bwMode="auto">
            <a:xfrm>
              <a:off x="8453438" y="5829300"/>
              <a:ext cx="195263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7" name="组合 196"/>
          <p:cNvGrpSpPr/>
          <p:nvPr/>
        </p:nvGrpSpPr>
        <p:grpSpPr>
          <a:xfrm>
            <a:off x="6754813" y="3794125"/>
            <a:ext cx="811213" cy="871538"/>
            <a:chOff x="6573838" y="3756025"/>
            <a:chExt cx="811213" cy="871538"/>
          </a:xfrm>
        </p:grpSpPr>
        <p:sp>
          <p:nvSpPr>
            <p:cNvPr id="153" name="Rectangle 153"/>
            <p:cNvSpPr>
              <a:spLocks noChangeArrowheads="1"/>
            </p:cNvSpPr>
            <p:nvPr/>
          </p:nvSpPr>
          <p:spPr bwMode="auto">
            <a:xfrm>
              <a:off x="6573838" y="3876675"/>
              <a:ext cx="811213" cy="6905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Rectangle 154"/>
            <p:cNvSpPr>
              <a:spLocks noChangeArrowheads="1"/>
            </p:cNvSpPr>
            <p:nvPr/>
          </p:nvSpPr>
          <p:spPr bwMode="auto">
            <a:xfrm>
              <a:off x="6634163" y="3935413"/>
              <a:ext cx="692150" cy="571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/>
            <p:nvPr/>
          </p:nvSpPr>
          <p:spPr bwMode="auto">
            <a:xfrm>
              <a:off x="6573838" y="3756025"/>
              <a:ext cx="811213" cy="120650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/>
            <p:nvPr/>
          </p:nvSpPr>
          <p:spPr bwMode="auto">
            <a:xfrm>
              <a:off x="6573838" y="4567238"/>
              <a:ext cx="811213" cy="6032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Oval 157"/>
            <p:cNvSpPr>
              <a:spLocks noChangeArrowheads="1"/>
            </p:cNvSpPr>
            <p:nvPr/>
          </p:nvSpPr>
          <p:spPr bwMode="auto">
            <a:xfrm>
              <a:off x="6634163" y="3786188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Oval 158"/>
            <p:cNvSpPr>
              <a:spLocks noChangeArrowheads="1"/>
            </p:cNvSpPr>
            <p:nvPr/>
          </p:nvSpPr>
          <p:spPr bwMode="auto">
            <a:xfrm>
              <a:off x="6724651" y="3786188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Oval 159"/>
            <p:cNvSpPr>
              <a:spLocks noChangeArrowheads="1"/>
            </p:cNvSpPr>
            <p:nvPr/>
          </p:nvSpPr>
          <p:spPr bwMode="auto">
            <a:xfrm>
              <a:off x="6815138" y="3786188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Rectangle 160"/>
            <p:cNvSpPr>
              <a:spLocks noChangeArrowheads="1"/>
            </p:cNvSpPr>
            <p:nvPr/>
          </p:nvSpPr>
          <p:spPr bwMode="auto">
            <a:xfrm>
              <a:off x="7054851" y="4237038"/>
              <a:ext cx="211138" cy="20955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Rectangle 161"/>
            <p:cNvSpPr>
              <a:spLocks noChangeArrowheads="1"/>
            </p:cNvSpPr>
            <p:nvPr/>
          </p:nvSpPr>
          <p:spPr bwMode="auto">
            <a:xfrm>
              <a:off x="6934201" y="3995738"/>
              <a:ext cx="33178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Rectangle 162"/>
            <p:cNvSpPr>
              <a:spLocks noChangeArrowheads="1"/>
            </p:cNvSpPr>
            <p:nvPr/>
          </p:nvSpPr>
          <p:spPr bwMode="auto">
            <a:xfrm>
              <a:off x="6934201" y="4056063"/>
              <a:ext cx="33178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Rectangle 163"/>
            <p:cNvSpPr>
              <a:spLocks noChangeArrowheads="1"/>
            </p:cNvSpPr>
            <p:nvPr/>
          </p:nvSpPr>
          <p:spPr bwMode="auto">
            <a:xfrm>
              <a:off x="6934201" y="4116388"/>
              <a:ext cx="33178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Rectangle 164"/>
            <p:cNvSpPr>
              <a:spLocks noChangeArrowheads="1"/>
            </p:cNvSpPr>
            <p:nvPr/>
          </p:nvSpPr>
          <p:spPr bwMode="auto">
            <a:xfrm>
              <a:off x="6934201" y="4176713"/>
              <a:ext cx="33178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Rectangle 165"/>
            <p:cNvSpPr>
              <a:spLocks noChangeArrowheads="1"/>
            </p:cNvSpPr>
            <p:nvPr/>
          </p:nvSpPr>
          <p:spPr bwMode="auto">
            <a:xfrm>
              <a:off x="6694488" y="4237038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Rectangle 166"/>
            <p:cNvSpPr>
              <a:spLocks noChangeArrowheads="1"/>
            </p:cNvSpPr>
            <p:nvPr/>
          </p:nvSpPr>
          <p:spPr bwMode="auto">
            <a:xfrm>
              <a:off x="6694488" y="4297363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Rectangle 167"/>
            <p:cNvSpPr>
              <a:spLocks noChangeArrowheads="1"/>
            </p:cNvSpPr>
            <p:nvPr/>
          </p:nvSpPr>
          <p:spPr bwMode="auto">
            <a:xfrm>
              <a:off x="6694488" y="4356100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Rectangle 168"/>
            <p:cNvSpPr>
              <a:spLocks noChangeArrowheads="1"/>
            </p:cNvSpPr>
            <p:nvPr/>
          </p:nvSpPr>
          <p:spPr bwMode="auto">
            <a:xfrm>
              <a:off x="6694488" y="4416425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Rectangle 169"/>
            <p:cNvSpPr>
              <a:spLocks noChangeArrowheads="1"/>
            </p:cNvSpPr>
            <p:nvPr/>
          </p:nvSpPr>
          <p:spPr bwMode="auto">
            <a:xfrm>
              <a:off x="6694488" y="3995738"/>
              <a:ext cx="209550" cy="21113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9" name="组合 198"/>
          <p:cNvGrpSpPr/>
          <p:nvPr/>
        </p:nvGrpSpPr>
        <p:grpSpPr>
          <a:xfrm>
            <a:off x="6831013" y="5267325"/>
            <a:ext cx="660401" cy="901700"/>
            <a:chOff x="6650038" y="5229225"/>
            <a:chExt cx="660401" cy="901700"/>
          </a:xfrm>
        </p:grpSpPr>
        <p:sp>
          <p:nvSpPr>
            <p:cNvPr id="170" name="Oval 170"/>
            <p:cNvSpPr>
              <a:spLocks noChangeArrowheads="1"/>
            </p:cNvSpPr>
            <p:nvPr/>
          </p:nvSpPr>
          <p:spPr bwMode="auto">
            <a:xfrm>
              <a:off x="6650038" y="5680075"/>
              <a:ext cx="179388" cy="179388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/>
            <p:nvPr/>
          </p:nvSpPr>
          <p:spPr bwMode="auto">
            <a:xfrm>
              <a:off x="6738938" y="5378450"/>
              <a:ext cx="481013" cy="631825"/>
            </a:xfrm>
            <a:custGeom>
              <a:avLst/>
              <a:gdLst>
                <a:gd name="T0" fmla="*/ 303 w 303"/>
                <a:gd name="T1" fmla="*/ 322 h 398"/>
                <a:gd name="T2" fmla="*/ 303 w 303"/>
                <a:gd name="T3" fmla="*/ 0 h 398"/>
                <a:gd name="T4" fmla="*/ 0 w 303"/>
                <a:gd name="T5" fmla="*/ 0 h 398"/>
                <a:gd name="T6" fmla="*/ 0 w 303"/>
                <a:gd name="T7" fmla="*/ 398 h 398"/>
                <a:gd name="T8" fmla="*/ 228 w 303"/>
                <a:gd name="T9" fmla="*/ 398 h 398"/>
                <a:gd name="T10" fmla="*/ 228 w 303"/>
                <a:gd name="T11" fmla="*/ 322 h 398"/>
                <a:gd name="T12" fmla="*/ 303 w 303"/>
                <a:gd name="T13" fmla="*/ 322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3" h="398">
                  <a:moveTo>
                    <a:pt x="303" y="322"/>
                  </a:moveTo>
                  <a:lnTo>
                    <a:pt x="303" y="0"/>
                  </a:lnTo>
                  <a:lnTo>
                    <a:pt x="0" y="0"/>
                  </a:lnTo>
                  <a:lnTo>
                    <a:pt x="0" y="398"/>
                  </a:lnTo>
                  <a:lnTo>
                    <a:pt x="228" y="398"/>
                  </a:lnTo>
                  <a:lnTo>
                    <a:pt x="228" y="322"/>
                  </a:lnTo>
                  <a:lnTo>
                    <a:pt x="303" y="322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172"/>
            <p:cNvSpPr>
              <a:spLocks noChangeArrowheads="1"/>
            </p:cNvSpPr>
            <p:nvPr/>
          </p:nvSpPr>
          <p:spPr bwMode="auto">
            <a:xfrm>
              <a:off x="6738938" y="6010275"/>
              <a:ext cx="285750" cy="12065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3"/>
            <p:cNvSpPr/>
            <p:nvPr/>
          </p:nvSpPr>
          <p:spPr bwMode="auto">
            <a:xfrm>
              <a:off x="7219951" y="5529263"/>
              <a:ext cx="90488" cy="239713"/>
            </a:xfrm>
            <a:custGeom>
              <a:avLst/>
              <a:gdLst>
                <a:gd name="T0" fmla="*/ 57 w 57"/>
                <a:gd name="T1" fmla="*/ 132 h 151"/>
                <a:gd name="T2" fmla="*/ 57 w 57"/>
                <a:gd name="T3" fmla="*/ 151 h 151"/>
                <a:gd name="T4" fmla="*/ 0 w 57"/>
                <a:gd name="T5" fmla="*/ 151 h 151"/>
                <a:gd name="T6" fmla="*/ 0 w 57"/>
                <a:gd name="T7" fmla="*/ 0 h 151"/>
                <a:gd name="T8" fmla="*/ 57 w 57"/>
                <a:gd name="T9" fmla="*/ 13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151">
                  <a:moveTo>
                    <a:pt x="57" y="132"/>
                  </a:moveTo>
                  <a:lnTo>
                    <a:pt x="57" y="151"/>
                  </a:lnTo>
                  <a:lnTo>
                    <a:pt x="0" y="151"/>
                  </a:lnTo>
                  <a:lnTo>
                    <a:pt x="0" y="0"/>
                  </a:lnTo>
                  <a:lnTo>
                    <a:pt x="57" y="132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Rectangle 174"/>
            <p:cNvSpPr>
              <a:spLocks noChangeArrowheads="1"/>
            </p:cNvSpPr>
            <p:nvPr/>
          </p:nvSpPr>
          <p:spPr bwMode="auto">
            <a:xfrm>
              <a:off x="6738938" y="5229225"/>
              <a:ext cx="481013" cy="1492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175"/>
            <p:cNvSpPr>
              <a:spLocks noChangeArrowheads="1"/>
            </p:cNvSpPr>
            <p:nvPr/>
          </p:nvSpPr>
          <p:spPr bwMode="auto">
            <a:xfrm>
              <a:off x="6650038" y="5334000"/>
              <a:ext cx="88900" cy="43497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176"/>
            <p:cNvSpPr>
              <a:spLocks noChangeArrowheads="1"/>
            </p:cNvSpPr>
            <p:nvPr/>
          </p:nvSpPr>
          <p:spPr bwMode="auto">
            <a:xfrm>
              <a:off x="6738938" y="5378450"/>
              <a:ext cx="241300" cy="2254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Oval 177"/>
            <p:cNvSpPr>
              <a:spLocks noChangeArrowheads="1"/>
            </p:cNvSpPr>
            <p:nvPr/>
          </p:nvSpPr>
          <p:spPr bwMode="auto">
            <a:xfrm>
              <a:off x="6980238" y="5768975"/>
              <a:ext cx="239713" cy="24130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Oval 178"/>
            <p:cNvSpPr>
              <a:spLocks noChangeArrowheads="1"/>
            </p:cNvSpPr>
            <p:nvPr/>
          </p:nvSpPr>
          <p:spPr bwMode="auto">
            <a:xfrm>
              <a:off x="6650038" y="5229225"/>
              <a:ext cx="209550" cy="209550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Rectangle 179"/>
            <p:cNvSpPr>
              <a:spLocks noChangeArrowheads="1"/>
            </p:cNvSpPr>
            <p:nvPr/>
          </p:nvSpPr>
          <p:spPr bwMode="auto">
            <a:xfrm>
              <a:off x="6980238" y="5378450"/>
              <a:ext cx="60325" cy="603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Oval 180"/>
            <p:cNvSpPr>
              <a:spLocks noChangeArrowheads="1"/>
            </p:cNvSpPr>
            <p:nvPr/>
          </p:nvSpPr>
          <p:spPr bwMode="auto">
            <a:xfrm>
              <a:off x="6980238" y="5378450"/>
              <a:ext cx="120650" cy="12065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Oval 181"/>
            <p:cNvSpPr>
              <a:spLocks noChangeArrowheads="1"/>
            </p:cNvSpPr>
            <p:nvPr/>
          </p:nvSpPr>
          <p:spPr bwMode="auto">
            <a:xfrm>
              <a:off x="7145338" y="5229225"/>
              <a:ext cx="150813" cy="1492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Oval 182"/>
            <p:cNvSpPr>
              <a:spLocks noChangeArrowheads="1"/>
            </p:cNvSpPr>
            <p:nvPr/>
          </p:nvSpPr>
          <p:spPr bwMode="auto">
            <a:xfrm>
              <a:off x="7100888" y="5499100"/>
              <a:ext cx="58738" cy="60325"/>
            </a:xfrm>
            <a:prstGeom prst="ellipse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Oval 183"/>
            <p:cNvSpPr>
              <a:spLocks noChangeArrowheads="1"/>
            </p:cNvSpPr>
            <p:nvPr/>
          </p:nvSpPr>
          <p:spPr bwMode="auto">
            <a:xfrm>
              <a:off x="6889751" y="5559425"/>
              <a:ext cx="90488" cy="90488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Oval 184"/>
            <p:cNvSpPr>
              <a:spLocks noChangeArrowheads="1"/>
            </p:cNvSpPr>
            <p:nvPr/>
          </p:nvSpPr>
          <p:spPr bwMode="auto">
            <a:xfrm>
              <a:off x="6738938" y="5513388"/>
              <a:ext cx="150813" cy="150813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Oval 185"/>
            <p:cNvSpPr>
              <a:spLocks noChangeArrowheads="1"/>
            </p:cNvSpPr>
            <p:nvPr/>
          </p:nvSpPr>
          <p:spPr bwMode="auto">
            <a:xfrm>
              <a:off x="6784976" y="5559425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Oval 186"/>
            <p:cNvSpPr>
              <a:spLocks noChangeArrowheads="1"/>
            </p:cNvSpPr>
            <p:nvPr/>
          </p:nvSpPr>
          <p:spPr bwMode="auto">
            <a:xfrm>
              <a:off x="6784976" y="5589588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187"/>
            <p:cNvSpPr>
              <a:spLocks noChangeArrowheads="1"/>
            </p:cNvSpPr>
            <p:nvPr/>
          </p:nvSpPr>
          <p:spPr bwMode="auto">
            <a:xfrm>
              <a:off x="6784976" y="5589588"/>
              <a:ext cx="60325" cy="3016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04" name="文本框 203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组合 210"/>
          <p:cNvGrpSpPr/>
          <p:nvPr/>
        </p:nvGrpSpPr>
        <p:grpSpPr>
          <a:xfrm>
            <a:off x="6615113" y="833438"/>
            <a:ext cx="811213" cy="873125"/>
            <a:chOff x="6615113" y="833438"/>
            <a:chExt cx="811213" cy="873125"/>
          </a:xfrm>
        </p:grpSpPr>
        <p:sp>
          <p:nvSpPr>
            <p:cNvPr id="10" name="Rectangle 5"/>
            <p:cNvSpPr>
              <a:spLocks noChangeArrowheads="1"/>
            </p:cNvSpPr>
            <p:nvPr/>
          </p:nvSpPr>
          <p:spPr bwMode="auto">
            <a:xfrm>
              <a:off x="6615113" y="954088"/>
              <a:ext cx="811213" cy="692150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Rectangle 6"/>
            <p:cNvSpPr>
              <a:spLocks noChangeArrowheads="1"/>
            </p:cNvSpPr>
            <p:nvPr/>
          </p:nvSpPr>
          <p:spPr bwMode="auto">
            <a:xfrm>
              <a:off x="6675438" y="1014413"/>
              <a:ext cx="690563" cy="571500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7"/>
            <p:cNvSpPr/>
            <p:nvPr/>
          </p:nvSpPr>
          <p:spPr bwMode="auto">
            <a:xfrm>
              <a:off x="6615113" y="833438"/>
              <a:ext cx="811213" cy="120650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8"/>
            <p:cNvSpPr/>
            <p:nvPr/>
          </p:nvSpPr>
          <p:spPr bwMode="auto">
            <a:xfrm>
              <a:off x="6794501" y="1074738"/>
              <a:ext cx="450850" cy="450850"/>
            </a:xfrm>
            <a:custGeom>
              <a:avLst/>
              <a:gdLst>
                <a:gd name="T0" fmla="*/ 120 w 120"/>
                <a:gd name="T1" fmla="*/ 60 h 120"/>
                <a:gd name="T2" fmla="*/ 120 w 120"/>
                <a:gd name="T3" fmla="*/ 56 h 120"/>
                <a:gd name="T4" fmla="*/ 96 w 120"/>
                <a:gd name="T5" fmla="*/ 50 h 120"/>
                <a:gd name="T6" fmla="*/ 114 w 120"/>
                <a:gd name="T7" fmla="*/ 34 h 120"/>
                <a:gd name="T8" fmla="*/ 110 w 120"/>
                <a:gd name="T9" fmla="*/ 27 h 120"/>
                <a:gd name="T10" fmla="*/ 87 w 120"/>
                <a:gd name="T11" fmla="*/ 33 h 120"/>
                <a:gd name="T12" fmla="*/ 93 w 120"/>
                <a:gd name="T13" fmla="*/ 10 h 120"/>
                <a:gd name="T14" fmla="*/ 86 w 120"/>
                <a:gd name="T15" fmla="*/ 6 h 120"/>
                <a:gd name="T16" fmla="*/ 70 w 120"/>
                <a:gd name="T17" fmla="*/ 24 h 120"/>
                <a:gd name="T18" fmla="*/ 64 w 120"/>
                <a:gd name="T19" fmla="*/ 0 h 120"/>
                <a:gd name="T20" fmla="*/ 60 w 120"/>
                <a:gd name="T21" fmla="*/ 0 h 120"/>
                <a:gd name="T22" fmla="*/ 56 w 120"/>
                <a:gd name="T23" fmla="*/ 0 h 120"/>
                <a:gd name="T24" fmla="*/ 50 w 120"/>
                <a:gd name="T25" fmla="*/ 24 h 120"/>
                <a:gd name="T26" fmla="*/ 34 w 120"/>
                <a:gd name="T27" fmla="*/ 6 h 120"/>
                <a:gd name="T28" fmla="*/ 27 w 120"/>
                <a:gd name="T29" fmla="*/ 10 h 120"/>
                <a:gd name="T30" fmla="*/ 33 w 120"/>
                <a:gd name="T31" fmla="*/ 33 h 120"/>
                <a:gd name="T32" fmla="*/ 10 w 120"/>
                <a:gd name="T33" fmla="*/ 27 h 120"/>
                <a:gd name="T34" fmla="*/ 6 w 120"/>
                <a:gd name="T35" fmla="*/ 34 h 120"/>
                <a:gd name="T36" fmla="*/ 24 w 120"/>
                <a:gd name="T37" fmla="*/ 50 h 120"/>
                <a:gd name="T38" fmla="*/ 0 w 120"/>
                <a:gd name="T39" fmla="*/ 56 h 120"/>
                <a:gd name="T40" fmla="*/ 0 w 120"/>
                <a:gd name="T41" fmla="*/ 60 h 120"/>
                <a:gd name="T42" fmla="*/ 0 w 120"/>
                <a:gd name="T43" fmla="*/ 64 h 120"/>
                <a:gd name="T44" fmla="*/ 24 w 120"/>
                <a:gd name="T45" fmla="*/ 70 h 120"/>
                <a:gd name="T46" fmla="*/ 6 w 120"/>
                <a:gd name="T47" fmla="*/ 86 h 120"/>
                <a:gd name="T48" fmla="*/ 10 w 120"/>
                <a:gd name="T49" fmla="*/ 93 h 120"/>
                <a:gd name="T50" fmla="*/ 33 w 120"/>
                <a:gd name="T51" fmla="*/ 87 h 120"/>
                <a:gd name="T52" fmla="*/ 27 w 120"/>
                <a:gd name="T53" fmla="*/ 110 h 120"/>
                <a:gd name="T54" fmla="*/ 34 w 120"/>
                <a:gd name="T55" fmla="*/ 114 h 120"/>
                <a:gd name="T56" fmla="*/ 50 w 120"/>
                <a:gd name="T57" fmla="*/ 96 h 120"/>
                <a:gd name="T58" fmla="*/ 56 w 120"/>
                <a:gd name="T59" fmla="*/ 120 h 120"/>
                <a:gd name="T60" fmla="*/ 60 w 120"/>
                <a:gd name="T61" fmla="*/ 120 h 120"/>
                <a:gd name="T62" fmla="*/ 64 w 120"/>
                <a:gd name="T63" fmla="*/ 120 h 120"/>
                <a:gd name="T64" fmla="*/ 70 w 120"/>
                <a:gd name="T65" fmla="*/ 96 h 120"/>
                <a:gd name="T66" fmla="*/ 86 w 120"/>
                <a:gd name="T67" fmla="*/ 114 h 120"/>
                <a:gd name="T68" fmla="*/ 93 w 120"/>
                <a:gd name="T69" fmla="*/ 110 h 120"/>
                <a:gd name="T70" fmla="*/ 87 w 120"/>
                <a:gd name="T71" fmla="*/ 87 h 120"/>
                <a:gd name="T72" fmla="*/ 110 w 120"/>
                <a:gd name="T73" fmla="*/ 93 h 120"/>
                <a:gd name="T74" fmla="*/ 114 w 120"/>
                <a:gd name="T75" fmla="*/ 86 h 120"/>
                <a:gd name="T76" fmla="*/ 96 w 120"/>
                <a:gd name="T77" fmla="*/ 70 h 120"/>
                <a:gd name="T78" fmla="*/ 120 w 120"/>
                <a:gd name="T79" fmla="*/ 64 h 120"/>
                <a:gd name="T80" fmla="*/ 120 w 120"/>
                <a:gd name="T81" fmla="*/ 6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" h="120">
                  <a:moveTo>
                    <a:pt x="120" y="60"/>
                  </a:moveTo>
                  <a:cubicBezTo>
                    <a:pt x="120" y="59"/>
                    <a:pt x="120" y="57"/>
                    <a:pt x="120" y="56"/>
                  </a:cubicBezTo>
                  <a:cubicBezTo>
                    <a:pt x="96" y="50"/>
                    <a:pt x="96" y="50"/>
                    <a:pt x="96" y="50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31"/>
                    <a:pt x="111" y="29"/>
                    <a:pt x="110" y="27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1" y="9"/>
                    <a:pt x="89" y="7"/>
                    <a:pt x="86" y="6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1" y="0"/>
                    <a:pt x="60" y="0"/>
                  </a:cubicBezTo>
                  <a:cubicBezTo>
                    <a:pt x="59" y="0"/>
                    <a:pt x="57" y="0"/>
                    <a:pt x="56" y="0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1" y="7"/>
                    <a:pt x="29" y="9"/>
                    <a:pt x="27" y="1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9"/>
                    <a:pt x="7" y="31"/>
                    <a:pt x="6" y="34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0" y="59"/>
                    <a:pt x="0" y="60"/>
                  </a:cubicBezTo>
                  <a:cubicBezTo>
                    <a:pt x="0" y="61"/>
                    <a:pt x="0" y="63"/>
                    <a:pt x="0" y="64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7" y="89"/>
                    <a:pt x="9" y="91"/>
                    <a:pt x="10" y="93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9" y="111"/>
                    <a:pt x="31" y="113"/>
                    <a:pt x="34" y="114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6" y="120"/>
                    <a:pt x="56" y="120"/>
                    <a:pt x="56" y="120"/>
                  </a:cubicBezTo>
                  <a:cubicBezTo>
                    <a:pt x="57" y="120"/>
                    <a:pt x="59" y="120"/>
                    <a:pt x="60" y="120"/>
                  </a:cubicBezTo>
                  <a:cubicBezTo>
                    <a:pt x="61" y="120"/>
                    <a:pt x="63" y="120"/>
                    <a:pt x="64" y="120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86" y="114"/>
                    <a:pt x="86" y="114"/>
                    <a:pt x="86" y="114"/>
                  </a:cubicBezTo>
                  <a:cubicBezTo>
                    <a:pt x="89" y="113"/>
                    <a:pt x="91" y="111"/>
                    <a:pt x="93" y="11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10" y="93"/>
                    <a:pt x="110" y="93"/>
                    <a:pt x="110" y="93"/>
                  </a:cubicBezTo>
                  <a:cubicBezTo>
                    <a:pt x="111" y="91"/>
                    <a:pt x="113" y="89"/>
                    <a:pt x="114" y="86"/>
                  </a:cubicBezTo>
                  <a:cubicBezTo>
                    <a:pt x="96" y="70"/>
                    <a:pt x="96" y="70"/>
                    <a:pt x="96" y="70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120" y="63"/>
                    <a:pt x="120" y="61"/>
                    <a:pt x="120" y="60"/>
                  </a:cubicBez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9"/>
            <p:cNvSpPr/>
            <p:nvPr/>
          </p:nvSpPr>
          <p:spPr bwMode="auto">
            <a:xfrm>
              <a:off x="6615113" y="1646238"/>
              <a:ext cx="811213" cy="6032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Oval 10"/>
            <p:cNvSpPr>
              <a:spLocks noChangeArrowheads="1"/>
            </p:cNvSpPr>
            <p:nvPr/>
          </p:nvSpPr>
          <p:spPr bwMode="auto">
            <a:xfrm>
              <a:off x="6675438" y="863601"/>
              <a:ext cx="58738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Oval 11"/>
            <p:cNvSpPr>
              <a:spLocks noChangeArrowheads="1"/>
            </p:cNvSpPr>
            <p:nvPr/>
          </p:nvSpPr>
          <p:spPr bwMode="auto">
            <a:xfrm>
              <a:off x="6764338" y="863601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Oval 12"/>
            <p:cNvSpPr>
              <a:spLocks noChangeArrowheads="1"/>
            </p:cNvSpPr>
            <p:nvPr/>
          </p:nvSpPr>
          <p:spPr bwMode="auto">
            <a:xfrm>
              <a:off x="6854826" y="863601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Oval 13"/>
            <p:cNvSpPr>
              <a:spLocks noChangeArrowheads="1"/>
            </p:cNvSpPr>
            <p:nvPr/>
          </p:nvSpPr>
          <p:spPr bwMode="auto">
            <a:xfrm>
              <a:off x="6854826" y="1135063"/>
              <a:ext cx="330200" cy="330200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Oval 14"/>
            <p:cNvSpPr>
              <a:spLocks noChangeArrowheads="1"/>
            </p:cNvSpPr>
            <p:nvPr/>
          </p:nvSpPr>
          <p:spPr bwMode="auto">
            <a:xfrm>
              <a:off x="6929438" y="1209676"/>
              <a:ext cx="180975" cy="18097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Oval 15"/>
            <p:cNvSpPr>
              <a:spLocks noChangeArrowheads="1"/>
            </p:cNvSpPr>
            <p:nvPr/>
          </p:nvSpPr>
          <p:spPr bwMode="auto">
            <a:xfrm>
              <a:off x="6989763" y="1270001"/>
              <a:ext cx="60325" cy="60325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7" name="组合 216"/>
          <p:cNvGrpSpPr/>
          <p:nvPr/>
        </p:nvGrpSpPr>
        <p:grpSpPr>
          <a:xfrm>
            <a:off x="9920288" y="2336801"/>
            <a:ext cx="811213" cy="871537"/>
            <a:chOff x="9920288" y="2336801"/>
            <a:chExt cx="811213" cy="871537"/>
          </a:xfrm>
        </p:grpSpPr>
        <p:sp>
          <p:nvSpPr>
            <p:cNvPr id="21" name="Rectangle 16"/>
            <p:cNvSpPr>
              <a:spLocks noChangeArrowheads="1"/>
            </p:cNvSpPr>
            <p:nvPr/>
          </p:nvSpPr>
          <p:spPr bwMode="auto">
            <a:xfrm>
              <a:off x="9920288" y="2457451"/>
              <a:ext cx="811213" cy="6905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17"/>
            <p:cNvSpPr>
              <a:spLocks noChangeArrowheads="1"/>
            </p:cNvSpPr>
            <p:nvPr/>
          </p:nvSpPr>
          <p:spPr bwMode="auto">
            <a:xfrm>
              <a:off x="9980613" y="2517776"/>
              <a:ext cx="690563" cy="5699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8"/>
            <p:cNvSpPr/>
            <p:nvPr/>
          </p:nvSpPr>
          <p:spPr bwMode="auto">
            <a:xfrm>
              <a:off x="9920288" y="2336801"/>
              <a:ext cx="811213" cy="120650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9"/>
            <p:cNvSpPr/>
            <p:nvPr/>
          </p:nvSpPr>
          <p:spPr bwMode="auto">
            <a:xfrm>
              <a:off x="9920288" y="3148013"/>
              <a:ext cx="811213" cy="6032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Oval 20"/>
            <p:cNvSpPr>
              <a:spLocks noChangeArrowheads="1"/>
            </p:cNvSpPr>
            <p:nvPr/>
          </p:nvSpPr>
          <p:spPr bwMode="auto">
            <a:xfrm>
              <a:off x="9980613" y="2366963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Oval 21"/>
            <p:cNvSpPr>
              <a:spLocks noChangeArrowheads="1"/>
            </p:cNvSpPr>
            <p:nvPr/>
          </p:nvSpPr>
          <p:spPr bwMode="auto">
            <a:xfrm>
              <a:off x="10071101" y="2366963"/>
              <a:ext cx="58738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Oval 22"/>
            <p:cNvSpPr>
              <a:spLocks noChangeArrowheads="1"/>
            </p:cNvSpPr>
            <p:nvPr/>
          </p:nvSpPr>
          <p:spPr bwMode="auto">
            <a:xfrm>
              <a:off x="10160001" y="2366963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3"/>
            <p:cNvSpPr/>
            <p:nvPr/>
          </p:nvSpPr>
          <p:spPr bwMode="auto">
            <a:xfrm>
              <a:off x="10266363" y="2878138"/>
              <a:ext cx="165100" cy="120650"/>
            </a:xfrm>
            <a:custGeom>
              <a:avLst/>
              <a:gdLst>
                <a:gd name="T0" fmla="*/ 44 w 44"/>
                <a:gd name="T1" fmla="*/ 8 h 32"/>
                <a:gd name="T2" fmla="*/ 36 w 44"/>
                <a:gd name="T3" fmla="*/ 0 h 32"/>
                <a:gd name="T4" fmla="*/ 8 w 44"/>
                <a:gd name="T5" fmla="*/ 0 h 32"/>
                <a:gd name="T6" fmla="*/ 0 w 44"/>
                <a:gd name="T7" fmla="*/ 8 h 32"/>
                <a:gd name="T8" fmla="*/ 0 w 44"/>
                <a:gd name="T9" fmla="*/ 24 h 32"/>
                <a:gd name="T10" fmla="*/ 8 w 44"/>
                <a:gd name="T11" fmla="*/ 32 h 32"/>
                <a:gd name="T12" fmla="*/ 36 w 44"/>
                <a:gd name="T13" fmla="*/ 32 h 32"/>
                <a:gd name="T14" fmla="*/ 44 w 44"/>
                <a:gd name="T15" fmla="*/ 24 h 32"/>
                <a:gd name="T16" fmla="*/ 44 w 44"/>
                <a:gd name="T17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2">
                  <a:moveTo>
                    <a:pt x="44" y="8"/>
                  </a:moveTo>
                  <a:cubicBezTo>
                    <a:pt x="44" y="4"/>
                    <a:pt x="40" y="0"/>
                    <a:pt x="3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8"/>
                    <a:pt x="4" y="32"/>
                    <a:pt x="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40" y="32"/>
                    <a:pt x="44" y="28"/>
                    <a:pt x="44" y="24"/>
                  </a:cubicBezTo>
                  <a:lnTo>
                    <a:pt x="44" y="8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4"/>
            <p:cNvSpPr/>
            <p:nvPr/>
          </p:nvSpPr>
          <p:spPr bwMode="auto">
            <a:xfrm>
              <a:off x="10266363" y="2713038"/>
              <a:ext cx="165100" cy="134938"/>
            </a:xfrm>
            <a:custGeom>
              <a:avLst/>
              <a:gdLst>
                <a:gd name="T0" fmla="*/ 104 w 104"/>
                <a:gd name="T1" fmla="*/ 0 h 85"/>
                <a:gd name="T2" fmla="*/ 0 w 104"/>
                <a:gd name="T3" fmla="*/ 0 h 85"/>
                <a:gd name="T4" fmla="*/ 0 w 104"/>
                <a:gd name="T5" fmla="*/ 76 h 85"/>
                <a:gd name="T6" fmla="*/ 9 w 104"/>
                <a:gd name="T7" fmla="*/ 85 h 85"/>
                <a:gd name="T8" fmla="*/ 94 w 104"/>
                <a:gd name="T9" fmla="*/ 85 h 85"/>
                <a:gd name="T10" fmla="*/ 104 w 104"/>
                <a:gd name="T11" fmla="*/ 66 h 85"/>
                <a:gd name="T12" fmla="*/ 104 w 104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85">
                  <a:moveTo>
                    <a:pt x="104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9" y="85"/>
                  </a:lnTo>
                  <a:lnTo>
                    <a:pt x="94" y="85"/>
                  </a:lnTo>
                  <a:lnTo>
                    <a:pt x="104" y="66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5"/>
            <p:cNvSpPr/>
            <p:nvPr/>
          </p:nvSpPr>
          <p:spPr bwMode="auto">
            <a:xfrm>
              <a:off x="10401301" y="2667001"/>
              <a:ext cx="30163" cy="46038"/>
            </a:xfrm>
            <a:custGeom>
              <a:avLst/>
              <a:gdLst>
                <a:gd name="T0" fmla="*/ 0 w 8"/>
                <a:gd name="T1" fmla="*/ 12 h 12"/>
                <a:gd name="T2" fmla="*/ 0 w 8"/>
                <a:gd name="T3" fmla="*/ 4 h 12"/>
                <a:gd name="T4" fmla="*/ 4 w 8"/>
                <a:gd name="T5" fmla="*/ 0 h 12"/>
                <a:gd name="T6" fmla="*/ 8 w 8"/>
                <a:gd name="T7" fmla="*/ 4 h 12"/>
                <a:gd name="T8" fmla="*/ 8 w 8"/>
                <a:gd name="T9" fmla="*/ 12 h 12"/>
                <a:gd name="T10" fmla="*/ 0 w 8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2"/>
                    <a:pt x="8" y="12"/>
                    <a:pt x="8" y="12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6"/>
            <p:cNvSpPr/>
            <p:nvPr/>
          </p:nvSpPr>
          <p:spPr bwMode="auto">
            <a:xfrm>
              <a:off x="10355263" y="2652713"/>
              <a:ext cx="30163" cy="60325"/>
            </a:xfrm>
            <a:custGeom>
              <a:avLst/>
              <a:gdLst>
                <a:gd name="T0" fmla="*/ 0 w 8"/>
                <a:gd name="T1" fmla="*/ 16 h 16"/>
                <a:gd name="T2" fmla="*/ 0 w 8"/>
                <a:gd name="T3" fmla="*/ 4 h 16"/>
                <a:gd name="T4" fmla="*/ 4 w 8"/>
                <a:gd name="T5" fmla="*/ 0 h 16"/>
                <a:gd name="T6" fmla="*/ 8 w 8"/>
                <a:gd name="T7" fmla="*/ 4 h 16"/>
                <a:gd name="T8" fmla="*/ 8 w 8"/>
                <a:gd name="T9" fmla="*/ 16 h 16"/>
                <a:gd name="T10" fmla="*/ 0 w 8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6"/>
                    <a:pt x="8" y="16"/>
                    <a:pt x="8" y="16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7"/>
            <p:cNvSpPr/>
            <p:nvPr/>
          </p:nvSpPr>
          <p:spPr bwMode="auto">
            <a:xfrm>
              <a:off x="10310813" y="2636838"/>
              <a:ext cx="30163" cy="76200"/>
            </a:xfrm>
            <a:custGeom>
              <a:avLst/>
              <a:gdLst>
                <a:gd name="T0" fmla="*/ 0 w 8"/>
                <a:gd name="T1" fmla="*/ 20 h 20"/>
                <a:gd name="T2" fmla="*/ 0 w 8"/>
                <a:gd name="T3" fmla="*/ 4 h 20"/>
                <a:gd name="T4" fmla="*/ 4 w 8"/>
                <a:gd name="T5" fmla="*/ 0 h 20"/>
                <a:gd name="T6" fmla="*/ 8 w 8"/>
                <a:gd name="T7" fmla="*/ 4 h 20"/>
                <a:gd name="T8" fmla="*/ 8 w 8"/>
                <a:gd name="T9" fmla="*/ 20 h 20"/>
                <a:gd name="T10" fmla="*/ 0 w 8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0">
                  <a:moveTo>
                    <a:pt x="0" y="2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20"/>
                    <a:pt x="8" y="20"/>
                    <a:pt x="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8"/>
            <p:cNvSpPr/>
            <p:nvPr/>
          </p:nvSpPr>
          <p:spPr bwMode="auto">
            <a:xfrm>
              <a:off x="10266363" y="2592388"/>
              <a:ext cx="30163" cy="120650"/>
            </a:xfrm>
            <a:custGeom>
              <a:avLst/>
              <a:gdLst>
                <a:gd name="T0" fmla="*/ 0 w 8"/>
                <a:gd name="T1" fmla="*/ 32 h 32"/>
                <a:gd name="T2" fmla="*/ 0 w 8"/>
                <a:gd name="T3" fmla="*/ 4 h 32"/>
                <a:gd name="T4" fmla="*/ 4 w 8"/>
                <a:gd name="T5" fmla="*/ 0 h 32"/>
                <a:gd name="T6" fmla="*/ 8 w 8"/>
                <a:gd name="T7" fmla="*/ 4 h 32"/>
                <a:gd name="T8" fmla="*/ 8 w 8"/>
                <a:gd name="T9" fmla="*/ 32 h 32"/>
                <a:gd name="T10" fmla="*/ 0 w 8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2">
                  <a:moveTo>
                    <a:pt x="0" y="3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32"/>
                    <a:pt x="8" y="32"/>
                    <a:pt x="8" y="32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29"/>
            <p:cNvSpPr>
              <a:spLocks noChangeArrowheads="1"/>
            </p:cNvSpPr>
            <p:nvPr/>
          </p:nvSpPr>
          <p:spPr bwMode="auto">
            <a:xfrm>
              <a:off x="10280651" y="2847976"/>
              <a:ext cx="134938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0"/>
            <p:cNvSpPr/>
            <p:nvPr/>
          </p:nvSpPr>
          <p:spPr bwMode="auto">
            <a:xfrm>
              <a:off x="10220326" y="2697163"/>
              <a:ext cx="46038" cy="136525"/>
            </a:xfrm>
            <a:custGeom>
              <a:avLst/>
              <a:gdLst>
                <a:gd name="T0" fmla="*/ 8 w 12"/>
                <a:gd name="T1" fmla="*/ 16 h 36"/>
                <a:gd name="T2" fmla="*/ 8 w 12"/>
                <a:gd name="T3" fmla="*/ 4 h 36"/>
                <a:gd name="T4" fmla="*/ 4 w 12"/>
                <a:gd name="T5" fmla="*/ 0 h 36"/>
                <a:gd name="T6" fmla="*/ 0 w 12"/>
                <a:gd name="T7" fmla="*/ 4 h 36"/>
                <a:gd name="T8" fmla="*/ 0 w 12"/>
                <a:gd name="T9" fmla="*/ 24 h 36"/>
                <a:gd name="T10" fmla="*/ 12 w 12"/>
                <a:gd name="T11" fmla="*/ 36 h 36"/>
                <a:gd name="T12" fmla="*/ 12 w 12"/>
                <a:gd name="T13" fmla="*/ 16 h 36"/>
                <a:gd name="T14" fmla="*/ 8 w 12"/>
                <a:gd name="T15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36">
                  <a:moveTo>
                    <a:pt x="8" y="16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16"/>
                    <a:pt x="12" y="16"/>
                    <a:pt x="12" y="16"/>
                  </a:cubicBezTo>
                  <a:lnTo>
                    <a:pt x="8" y="1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1"/>
            <p:cNvSpPr/>
            <p:nvPr/>
          </p:nvSpPr>
          <p:spPr bwMode="auto">
            <a:xfrm>
              <a:off x="10475913" y="2713038"/>
              <a:ext cx="104775" cy="104775"/>
            </a:xfrm>
            <a:custGeom>
              <a:avLst/>
              <a:gdLst>
                <a:gd name="T0" fmla="*/ 24 w 28"/>
                <a:gd name="T1" fmla="*/ 28 h 28"/>
                <a:gd name="T2" fmla="*/ 21 w 28"/>
                <a:gd name="T3" fmla="*/ 27 h 28"/>
                <a:gd name="T4" fmla="*/ 1 w 28"/>
                <a:gd name="T5" fmla="*/ 7 h 28"/>
                <a:gd name="T6" fmla="*/ 1 w 28"/>
                <a:gd name="T7" fmla="*/ 1 h 28"/>
                <a:gd name="T8" fmla="*/ 7 w 28"/>
                <a:gd name="T9" fmla="*/ 1 h 28"/>
                <a:gd name="T10" fmla="*/ 27 w 28"/>
                <a:gd name="T11" fmla="*/ 21 h 28"/>
                <a:gd name="T12" fmla="*/ 27 w 28"/>
                <a:gd name="T13" fmla="*/ 27 h 28"/>
                <a:gd name="T14" fmla="*/ 2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24" y="28"/>
                  </a:moveTo>
                  <a:cubicBezTo>
                    <a:pt x="23" y="28"/>
                    <a:pt x="22" y="28"/>
                    <a:pt x="21" y="2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3"/>
                    <a:pt x="28" y="25"/>
                    <a:pt x="27" y="27"/>
                  </a:cubicBezTo>
                  <a:cubicBezTo>
                    <a:pt x="26" y="28"/>
                    <a:pt x="25" y="28"/>
                    <a:pt x="24" y="28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2"/>
            <p:cNvSpPr/>
            <p:nvPr/>
          </p:nvSpPr>
          <p:spPr bwMode="auto">
            <a:xfrm>
              <a:off x="10475913" y="2787651"/>
              <a:ext cx="104775" cy="104775"/>
            </a:xfrm>
            <a:custGeom>
              <a:avLst/>
              <a:gdLst>
                <a:gd name="T0" fmla="*/ 4 w 28"/>
                <a:gd name="T1" fmla="*/ 28 h 28"/>
                <a:gd name="T2" fmla="*/ 1 w 28"/>
                <a:gd name="T3" fmla="*/ 27 h 28"/>
                <a:gd name="T4" fmla="*/ 1 w 28"/>
                <a:gd name="T5" fmla="*/ 21 h 28"/>
                <a:gd name="T6" fmla="*/ 21 w 28"/>
                <a:gd name="T7" fmla="*/ 1 h 28"/>
                <a:gd name="T8" fmla="*/ 27 w 28"/>
                <a:gd name="T9" fmla="*/ 1 h 28"/>
                <a:gd name="T10" fmla="*/ 27 w 28"/>
                <a:gd name="T11" fmla="*/ 7 h 28"/>
                <a:gd name="T12" fmla="*/ 7 w 28"/>
                <a:gd name="T13" fmla="*/ 27 h 28"/>
                <a:gd name="T14" fmla="*/ 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4" y="28"/>
                  </a:moveTo>
                  <a:cubicBezTo>
                    <a:pt x="3" y="28"/>
                    <a:pt x="2" y="28"/>
                    <a:pt x="1" y="27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28" y="3"/>
                    <a:pt x="28" y="5"/>
                    <a:pt x="27" y="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8"/>
                    <a:pt x="5" y="28"/>
                    <a:pt x="4" y="28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3"/>
            <p:cNvSpPr/>
            <p:nvPr/>
          </p:nvSpPr>
          <p:spPr bwMode="auto">
            <a:xfrm>
              <a:off x="10071101" y="2787651"/>
              <a:ext cx="104775" cy="104775"/>
            </a:xfrm>
            <a:custGeom>
              <a:avLst/>
              <a:gdLst>
                <a:gd name="T0" fmla="*/ 24 w 28"/>
                <a:gd name="T1" fmla="*/ 28 h 28"/>
                <a:gd name="T2" fmla="*/ 21 w 28"/>
                <a:gd name="T3" fmla="*/ 27 h 28"/>
                <a:gd name="T4" fmla="*/ 1 w 28"/>
                <a:gd name="T5" fmla="*/ 7 h 28"/>
                <a:gd name="T6" fmla="*/ 1 w 28"/>
                <a:gd name="T7" fmla="*/ 1 h 28"/>
                <a:gd name="T8" fmla="*/ 7 w 28"/>
                <a:gd name="T9" fmla="*/ 1 h 28"/>
                <a:gd name="T10" fmla="*/ 27 w 28"/>
                <a:gd name="T11" fmla="*/ 21 h 28"/>
                <a:gd name="T12" fmla="*/ 27 w 28"/>
                <a:gd name="T13" fmla="*/ 27 h 28"/>
                <a:gd name="T14" fmla="*/ 2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24" y="28"/>
                  </a:moveTo>
                  <a:cubicBezTo>
                    <a:pt x="23" y="28"/>
                    <a:pt x="22" y="28"/>
                    <a:pt x="21" y="2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3"/>
                    <a:pt x="28" y="25"/>
                    <a:pt x="27" y="27"/>
                  </a:cubicBezTo>
                  <a:cubicBezTo>
                    <a:pt x="26" y="28"/>
                    <a:pt x="25" y="28"/>
                    <a:pt x="24" y="28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4"/>
            <p:cNvSpPr/>
            <p:nvPr/>
          </p:nvSpPr>
          <p:spPr bwMode="auto">
            <a:xfrm>
              <a:off x="10071101" y="2713038"/>
              <a:ext cx="104775" cy="104775"/>
            </a:xfrm>
            <a:custGeom>
              <a:avLst/>
              <a:gdLst>
                <a:gd name="T0" fmla="*/ 4 w 28"/>
                <a:gd name="T1" fmla="*/ 28 h 28"/>
                <a:gd name="T2" fmla="*/ 1 w 28"/>
                <a:gd name="T3" fmla="*/ 27 h 28"/>
                <a:gd name="T4" fmla="*/ 1 w 28"/>
                <a:gd name="T5" fmla="*/ 21 h 28"/>
                <a:gd name="T6" fmla="*/ 21 w 28"/>
                <a:gd name="T7" fmla="*/ 1 h 28"/>
                <a:gd name="T8" fmla="*/ 27 w 28"/>
                <a:gd name="T9" fmla="*/ 1 h 28"/>
                <a:gd name="T10" fmla="*/ 27 w 28"/>
                <a:gd name="T11" fmla="*/ 7 h 28"/>
                <a:gd name="T12" fmla="*/ 7 w 28"/>
                <a:gd name="T13" fmla="*/ 27 h 28"/>
                <a:gd name="T14" fmla="*/ 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4" y="28"/>
                  </a:moveTo>
                  <a:cubicBezTo>
                    <a:pt x="3" y="28"/>
                    <a:pt x="2" y="28"/>
                    <a:pt x="1" y="27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28" y="3"/>
                    <a:pt x="28" y="5"/>
                    <a:pt x="27" y="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8"/>
                    <a:pt x="5" y="28"/>
                    <a:pt x="4" y="28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4" name="组合 213"/>
          <p:cNvGrpSpPr/>
          <p:nvPr/>
        </p:nvGrpSpPr>
        <p:grpSpPr>
          <a:xfrm>
            <a:off x="4962526" y="2336801"/>
            <a:ext cx="811213" cy="871537"/>
            <a:chOff x="4962526" y="2336801"/>
            <a:chExt cx="811213" cy="871537"/>
          </a:xfrm>
        </p:grpSpPr>
        <p:sp>
          <p:nvSpPr>
            <p:cNvPr id="40" name="Rectangle 35"/>
            <p:cNvSpPr>
              <a:spLocks noChangeArrowheads="1"/>
            </p:cNvSpPr>
            <p:nvPr/>
          </p:nvSpPr>
          <p:spPr bwMode="auto">
            <a:xfrm>
              <a:off x="4962526" y="2457451"/>
              <a:ext cx="811213" cy="6905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36"/>
            <p:cNvSpPr>
              <a:spLocks noChangeArrowheads="1"/>
            </p:cNvSpPr>
            <p:nvPr/>
          </p:nvSpPr>
          <p:spPr bwMode="auto">
            <a:xfrm>
              <a:off x="5021263" y="2517776"/>
              <a:ext cx="692150" cy="569913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7"/>
            <p:cNvSpPr/>
            <p:nvPr/>
          </p:nvSpPr>
          <p:spPr bwMode="auto">
            <a:xfrm>
              <a:off x="4962526" y="2336801"/>
              <a:ext cx="811213" cy="120650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8"/>
            <p:cNvSpPr/>
            <p:nvPr/>
          </p:nvSpPr>
          <p:spPr bwMode="auto">
            <a:xfrm>
              <a:off x="4962526" y="3148013"/>
              <a:ext cx="811213" cy="6032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Oval 39"/>
            <p:cNvSpPr>
              <a:spLocks noChangeArrowheads="1"/>
            </p:cNvSpPr>
            <p:nvPr/>
          </p:nvSpPr>
          <p:spPr bwMode="auto">
            <a:xfrm>
              <a:off x="5021263" y="2366963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Oval 40"/>
            <p:cNvSpPr>
              <a:spLocks noChangeArrowheads="1"/>
            </p:cNvSpPr>
            <p:nvPr/>
          </p:nvSpPr>
          <p:spPr bwMode="auto">
            <a:xfrm>
              <a:off x="5111751" y="2366963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Oval 41"/>
            <p:cNvSpPr>
              <a:spLocks noChangeArrowheads="1"/>
            </p:cNvSpPr>
            <p:nvPr/>
          </p:nvSpPr>
          <p:spPr bwMode="auto">
            <a:xfrm>
              <a:off x="5202238" y="2366963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2"/>
            <p:cNvSpPr/>
            <p:nvPr/>
          </p:nvSpPr>
          <p:spPr bwMode="auto">
            <a:xfrm>
              <a:off x="5518151" y="2713038"/>
              <a:ext cx="104775" cy="104775"/>
            </a:xfrm>
            <a:custGeom>
              <a:avLst/>
              <a:gdLst>
                <a:gd name="T0" fmla="*/ 24 w 28"/>
                <a:gd name="T1" fmla="*/ 28 h 28"/>
                <a:gd name="T2" fmla="*/ 21 w 28"/>
                <a:gd name="T3" fmla="*/ 27 h 28"/>
                <a:gd name="T4" fmla="*/ 1 w 28"/>
                <a:gd name="T5" fmla="*/ 7 h 28"/>
                <a:gd name="T6" fmla="*/ 1 w 28"/>
                <a:gd name="T7" fmla="*/ 1 h 28"/>
                <a:gd name="T8" fmla="*/ 7 w 28"/>
                <a:gd name="T9" fmla="*/ 1 h 28"/>
                <a:gd name="T10" fmla="*/ 27 w 28"/>
                <a:gd name="T11" fmla="*/ 21 h 28"/>
                <a:gd name="T12" fmla="*/ 27 w 28"/>
                <a:gd name="T13" fmla="*/ 27 h 28"/>
                <a:gd name="T14" fmla="*/ 2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24" y="28"/>
                  </a:moveTo>
                  <a:cubicBezTo>
                    <a:pt x="23" y="28"/>
                    <a:pt x="22" y="28"/>
                    <a:pt x="21" y="2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3"/>
                    <a:pt x="28" y="25"/>
                    <a:pt x="27" y="27"/>
                  </a:cubicBezTo>
                  <a:cubicBezTo>
                    <a:pt x="26" y="28"/>
                    <a:pt x="25" y="28"/>
                    <a:pt x="2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3"/>
            <p:cNvSpPr/>
            <p:nvPr/>
          </p:nvSpPr>
          <p:spPr bwMode="auto">
            <a:xfrm>
              <a:off x="5518151" y="2787651"/>
              <a:ext cx="104775" cy="104775"/>
            </a:xfrm>
            <a:custGeom>
              <a:avLst/>
              <a:gdLst>
                <a:gd name="T0" fmla="*/ 4 w 28"/>
                <a:gd name="T1" fmla="*/ 28 h 28"/>
                <a:gd name="T2" fmla="*/ 1 w 28"/>
                <a:gd name="T3" fmla="*/ 27 h 28"/>
                <a:gd name="T4" fmla="*/ 1 w 28"/>
                <a:gd name="T5" fmla="*/ 21 h 28"/>
                <a:gd name="T6" fmla="*/ 21 w 28"/>
                <a:gd name="T7" fmla="*/ 1 h 28"/>
                <a:gd name="T8" fmla="*/ 27 w 28"/>
                <a:gd name="T9" fmla="*/ 1 h 28"/>
                <a:gd name="T10" fmla="*/ 27 w 28"/>
                <a:gd name="T11" fmla="*/ 7 h 28"/>
                <a:gd name="T12" fmla="*/ 7 w 28"/>
                <a:gd name="T13" fmla="*/ 27 h 28"/>
                <a:gd name="T14" fmla="*/ 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4" y="28"/>
                  </a:moveTo>
                  <a:cubicBezTo>
                    <a:pt x="3" y="28"/>
                    <a:pt x="2" y="28"/>
                    <a:pt x="1" y="27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28" y="3"/>
                    <a:pt x="28" y="5"/>
                    <a:pt x="27" y="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8"/>
                    <a:pt x="5" y="28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4"/>
            <p:cNvSpPr/>
            <p:nvPr/>
          </p:nvSpPr>
          <p:spPr bwMode="auto">
            <a:xfrm>
              <a:off x="5111751" y="2787651"/>
              <a:ext cx="104775" cy="104775"/>
            </a:xfrm>
            <a:custGeom>
              <a:avLst/>
              <a:gdLst>
                <a:gd name="T0" fmla="*/ 24 w 28"/>
                <a:gd name="T1" fmla="*/ 28 h 28"/>
                <a:gd name="T2" fmla="*/ 21 w 28"/>
                <a:gd name="T3" fmla="*/ 27 h 28"/>
                <a:gd name="T4" fmla="*/ 1 w 28"/>
                <a:gd name="T5" fmla="*/ 7 h 28"/>
                <a:gd name="T6" fmla="*/ 1 w 28"/>
                <a:gd name="T7" fmla="*/ 1 h 28"/>
                <a:gd name="T8" fmla="*/ 7 w 28"/>
                <a:gd name="T9" fmla="*/ 1 h 28"/>
                <a:gd name="T10" fmla="*/ 27 w 28"/>
                <a:gd name="T11" fmla="*/ 21 h 28"/>
                <a:gd name="T12" fmla="*/ 27 w 28"/>
                <a:gd name="T13" fmla="*/ 27 h 28"/>
                <a:gd name="T14" fmla="*/ 2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24" y="28"/>
                  </a:moveTo>
                  <a:cubicBezTo>
                    <a:pt x="23" y="28"/>
                    <a:pt x="22" y="28"/>
                    <a:pt x="21" y="2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3"/>
                    <a:pt x="28" y="25"/>
                    <a:pt x="27" y="27"/>
                  </a:cubicBezTo>
                  <a:cubicBezTo>
                    <a:pt x="26" y="28"/>
                    <a:pt x="25" y="28"/>
                    <a:pt x="2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5"/>
            <p:cNvSpPr/>
            <p:nvPr/>
          </p:nvSpPr>
          <p:spPr bwMode="auto">
            <a:xfrm>
              <a:off x="5111751" y="2713038"/>
              <a:ext cx="104775" cy="104775"/>
            </a:xfrm>
            <a:custGeom>
              <a:avLst/>
              <a:gdLst>
                <a:gd name="T0" fmla="*/ 4 w 28"/>
                <a:gd name="T1" fmla="*/ 28 h 28"/>
                <a:gd name="T2" fmla="*/ 1 w 28"/>
                <a:gd name="T3" fmla="*/ 27 h 28"/>
                <a:gd name="T4" fmla="*/ 1 w 28"/>
                <a:gd name="T5" fmla="*/ 21 h 28"/>
                <a:gd name="T6" fmla="*/ 21 w 28"/>
                <a:gd name="T7" fmla="*/ 1 h 28"/>
                <a:gd name="T8" fmla="*/ 27 w 28"/>
                <a:gd name="T9" fmla="*/ 1 h 28"/>
                <a:gd name="T10" fmla="*/ 27 w 28"/>
                <a:gd name="T11" fmla="*/ 7 h 28"/>
                <a:gd name="T12" fmla="*/ 7 w 28"/>
                <a:gd name="T13" fmla="*/ 27 h 28"/>
                <a:gd name="T14" fmla="*/ 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4" y="28"/>
                  </a:moveTo>
                  <a:cubicBezTo>
                    <a:pt x="3" y="28"/>
                    <a:pt x="2" y="28"/>
                    <a:pt x="1" y="27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28" y="3"/>
                    <a:pt x="28" y="5"/>
                    <a:pt x="27" y="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8"/>
                    <a:pt x="5" y="28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6"/>
            <p:cNvSpPr/>
            <p:nvPr/>
          </p:nvSpPr>
          <p:spPr bwMode="auto">
            <a:xfrm>
              <a:off x="5276851" y="2713038"/>
              <a:ext cx="180975" cy="179388"/>
            </a:xfrm>
            <a:custGeom>
              <a:avLst/>
              <a:gdLst>
                <a:gd name="T0" fmla="*/ 4 w 48"/>
                <a:gd name="T1" fmla="*/ 48 h 48"/>
                <a:gd name="T2" fmla="*/ 1 w 48"/>
                <a:gd name="T3" fmla="*/ 47 h 48"/>
                <a:gd name="T4" fmla="*/ 1 w 48"/>
                <a:gd name="T5" fmla="*/ 41 h 48"/>
                <a:gd name="T6" fmla="*/ 41 w 48"/>
                <a:gd name="T7" fmla="*/ 1 h 48"/>
                <a:gd name="T8" fmla="*/ 47 w 48"/>
                <a:gd name="T9" fmla="*/ 1 h 48"/>
                <a:gd name="T10" fmla="*/ 47 w 48"/>
                <a:gd name="T11" fmla="*/ 7 h 48"/>
                <a:gd name="T12" fmla="*/ 7 w 48"/>
                <a:gd name="T13" fmla="*/ 47 h 48"/>
                <a:gd name="T14" fmla="*/ 4 w 48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8">
                  <a:moveTo>
                    <a:pt x="4" y="48"/>
                  </a:moveTo>
                  <a:cubicBezTo>
                    <a:pt x="3" y="48"/>
                    <a:pt x="2" y="48"/>
                    <a:pt x="1" y="47"/>
                  </a:cubicBezTo>
                  <a:cubicBezTo>
                    <a:pt x="0" y="45"/>
                    <a:pt x="0" y="43"/>
                    <a:pt x="1" y="4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3" y="0"/>
                    <a:pt x="45" y="0"/>
                    <a:pt x="47" y="1"/>
                  </a:cubicBezTo>
                  <a:cubicBezTo>
                    <a:pt x="48" y="3"/>
                    <a:pt x="48" y="5"/>
                    <a:pt x="47" y="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48"/>
                    <a:pt x="5" y="48"/>
                    <a:pt x="4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0" name="组合 209"/>
          <p:cNvGrpSpPr/>
          <p:nvPr/>
        </p:nvGrpSpPr>
        <p:grpSpPr>
          <a:xfrm>
            <a:off x="4946651" y="863601"/>
            <a:ext cx="841375" cy="842963"/>
            <a:chOff x="4946651" y="863601"/>
            <a:chExt cx="841375" cy="842963"/>
          </a:xfrm>
        </p:grpSpPr>
        <p:sp>
          <p:nvSpPr>
            <p:cNvPr id="52" name="Freeform 47"/>
            <p:cNvSpPr/>
            <p:nvPr/>
          </p:nvSpPr>
          <p:spPr bwMode="auto">
            <a:xfrm>
              <a:off x="4946651" y="863601"/>
              <a:ext cx="841375" cy="842963"/>
            </a:xfrm>
            <a:custGeom>
              <a:avLst/>
              <a:gdLst>
                <a:gd name="T0" fmla="*/ 95 w 530"/>
                <a:gd name="T1" fmla="*/ 531 h 531"/>
                <a:gd name="T2" fmla="*/ 0 w 530"/>
                <a:gd name="T3" fmla="*/ 436 h 531"/>
                <a:gd name="T4" fmla="*/ 435 w 530"/>
                <a:gd name="T5" fmla="*/ 0 h 531"/>
                <a:gd name="T6" fmla="*/ 530 w 530"/>
                <a:gd name="T7" fmla="*/ 95 h 531"/>
                <a:gd name="T8" fmla="*/ 95 w 530"/>
                <a:gd name="T9" fmla="*/ 53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0" h="531">
                  <a:moveTo>
                    <a:pt x="95" y="531"/>
                  </a:moveTo>
                  <a:lnTo>
                    <a:pt x="0" y="436"/>
                  </a:lnTo>
                  <a:lnTo>
                    <a:pt x="435" y="0"/>
                  </a:lnTo>
                  <a:lnTo>
                    <a:pt x="530" y="95"/>
                  </a:lnTo>
                  <a:lnTo>
                    <a:pt x="95" y="531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8"/>
            <p:cNvSpPr/>
            <p:nvPr/>
          </p:nvSpPr>
          <p:spPr bwMode="auto">
            <a:xfrm>
              <a:off x="4946651" y="863601"/>
              <a:ext cx="736600" cy="736600"/>
            </a:xfrm>
            <a:custGeom>
              <a:avLst/>
              <a:gdLst>
                <a:gd name="T0" fmla="*/ 28 w 464"/>
                <a:gd name="T1" fmla="*/ 464 h 464"/>
                <a:gd name="T2" fmla="*/ 0 w 464"/>
                <a:gd name="T3" fmla="*/ 436 h 464"/>
                <a:gd name="T4" fmla="*/ 435 w 464"/>
                <a:gd name="T5" fmla="*/ 0 h 464"/>
                <a:gd name="T6" fmla="*/ 464 w 464"/>
                <a:gd name="T7" fmla="*/ 29 h 464"/>
                <a:gd name="T8" fmla="*/ 28 w 464"/>
                <a:gd name="T9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4" h="464">
                  <a:moveTo>
                    <a:pt x="28" y="464"/>
                  </a:moveTo>
                  <a:lnTo>
                    <a:pt x="0" y="436"/>
                  </a:lnTo>
                  <a:lnTo>
                    <a:pt x="435" y="0"/>
                  </a:lnTo>
                  <a:lnTo>
                    <a:pt x="464" y="29"/>
                  </a:lnTo>
                  <a:lnTo>
                    <a:pt x="28" y="464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9"/>
            <p:cNvSpPr/>
            <p:nvPr/>
          </p:nvSpPr>
          <p:spPr bwMode="auto">
            <a:xfrm>
              <a:off x="5683251" y="1000126"/>
              <a:ext cx="74613" cy="74613"/>
            </a:xfrm>
            <a:custGeom>
              <a:avLst/>
              <a:gdLst>
                <a:gd name="T0" fmla="*/ 0 w 47"/>
                <a:gd name="T1" fmla="*/ 19 h 47"/>
                <a:gd name="T2" fmla="*/ 28 w 47"/>
                <a:gd name="T3" fmla="*/ 47 h 47"/>
                <a:gd name="T4" fmla="*/ 47 w 47"/>
                <a:gd name="T5" fmla="*/ 28 h 47"/>
                <a:gd name="T6" fmla="*/ 19 w 47"/>
                <a:gd name="T7" fmla="*/ 0 h 47"/>
                <a:gd name="T8" fmla="*/ 0 w 47"/>
                <a:gd name="T9" fmla="*/ 1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0" y="19"/>
                  </a:moveTo>
                  <a:lnTo>
                    <a:pt x="28" y="47"/>
                  </a:lnTo>
                  <a:lnTo>
                    <a:pt x="47" y="28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0"/>
            <p:cNvSpPr/>
            <p:nvPr/>
          </p:nvSpPr>
          <p:spPr bwMode="auto">
            <a:xfrm>
              <a:off x="5487988" y="1165226"/>
              <a:ext cx="90488" cy="90488"/>
            </a:xfrm>
            <a:custGeom>
              <a:avLst/>
              <a:gdLst>
                <a:gd name="T0" fmla="*/ 0 w 57"/>
                <a:gd name="T1" fmla="*/ 19 h 57"/>
                <a:gd name="T2" fmla="*/ 38 w 57"/>
                <a:gd name="T3" fmla="*/ 57 h 57"/>
                <a:gd name="T4" fmla="*/ 57 w 57"/>
                <a:gd name="T5" fmla="*/ 38 h 57"/>
                <a:gd name="T6" fmla="*/ 19 w 57"/>
                <a:gd name="T7" fmla="*/ 0 h 57"/>
                <a:gd name="T8" fmla="*/ 0 w 57"/>
                <a:gd name="T9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0" y="19"/>
                  </a:moveTo>
                  <a:lnTo>
                    <a:pt x="38" y="57"/>
                  </a:lnTo>
                  <a:lnTo>
                    <a:pt x="57" y="38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1"/>
            <p:cNvSpPr/>
            <p:nvPr/>
          </p:nvSpPr>
          <p:spPr bwMode="auto">
            <a:xfrm>
              <a:off x="5578476" y="1135063"/>
              <a:ext cx="58738" cy="60325"/>
            </a:xfrm>
            <a:custGeom>
              <a:avLst/>
              <a:gdLst>
                <a:gd name="T0" fmla="*/ 0 w 37"/>
                <a:gd name="T1" fmla="*/ 19 h 38"/>
                <a:gd name="T2" fmla="*/ 19 w 37"/>
                <a:gd name="T3" fmla="*/ 38 h 38"/>
                <a:gd name="T4" fmla="*/ 37 w 37"/>
                <a:gd name="T5" fmla="*/ 19 h 38"/>
                <a:gd name="T6" fmla="*/ 19 w 37"/>
                <a:gd name="T7" fmla="*/ 0 h 38"/>
                <a:gd name="T8" fmla="*/ 0 w 37"/>
                <a:gd name="T9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8">
                  <a:moveTo>
                    <a:pt x="0" y="19"/>
                  </a:moveTo>
                  <a:lnTo>
                    <a:pt x="19" y="38"/>
                  </a:lnTo>
                  <a:lnTo>
                    <a:pt x="37" y="19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2"/>
            <p:cNvSpPr/>
            <p:nvPr/>
          </p:nvSpPr>
          <p:spPr bwMode="auto">
            <a:xfrm>
              <a:off x="5637213" y="1074738"/>
              <a:ext cx="60325" cy="60325"/>
            </a:xfrm>
            <a:custGeom>
              <a:avLst/>
              <a:gdLst>
                <a:gd name="T0" fmla="*/ 0 w 38"/>
                <a:gd name="T1" fmla="*/ 19 h 38"/>
                <a:gd name="T2" fmla="*/ 19 w 38"/>
                <a:gd name="T3" fmla="*/ 38 h 38"/>
                <a:gd name="T4" fmla="*/ 38 w 38"/>
                <a:gd name="T5" fmla="*/ 19 h 38"/>
                <a:gd name="T6" fmla="*/ 19 w 38"/>
                <a:gd name="T7" fmla="*/ 0 h 38"/>
                <a:gd name="T8" fmla="*/ 0 w 38"/>
                <a:gd name="T9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0" y="19"/>
                  </a:moveTo>
                  <a:lnTo>
                    <a:pt x="19" y="38"/>
                  </a:lnTo>
                  <a:lnTo>
                    <a:pt x="38" y="19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3"/>
            <p:cNvSpPr/>
            <p:nvPr/>
          </p:nvSpPr>
          <p:spPr bwMode="auto">
            <a:xfrm>
              <a:off x="5246688" y="1404938"/>
              <a:ext cx="90488" cy="90488"/>
            </a:xfrm>
            <a:custGeom>
              <a:avLst/>
              <a:gdLst>
                <a:gd name="T0" fmla="*/ 0 w 57"/>
                <a:gd name="T1" fmla="*/ 19 h 57"/>
                <a:gd name="T2" fmla="*/ 38 w 57"/>
                <a:gd name="T3" fmla="*/ 57 h 57"/>
                <a:gd name="T4" fmla="*/ 57 w 57"/>
                <a:gd name="T5" fmla="*/ 38 h 57"/>
                <a:gd name="T6" fmla="*/ 19 w 57"/>
                <a:gd name="T7" fmla="*/ 0 h 57"/>
                <a:gd name="T8" fmla="*/ 0 w 57"/>
                <a:gd name="T9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0" y="19"/>
                  </a:moveTo>
                  <a:lnTo>
                    <a:pt x="38" y="57"/>
                  </a:lnTo>
                  <a:lnTo>
                    <a:pt x="57" y="38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4"/>
            <p:cNvSpPr/>
            <p:nvPr/>
          </p:nvSpPr>
          <p:spPr bwMode="auto">
            <a:xfrm>
              <a:off x="5067301" y="1585913"/>
              <a:ext cx="90488" cy="90488"/>
            </a:xfrm>
            <a:custGeom>
              <a:avLst/>
              <a:gdLst>
                <a:gd name="T0" fmla="*/ 0 w 57"/>
                <a:gd name="T1" fmla="*/ 19 h 57"/>
                <a:gd name="T2" fmla="*/ 38 w 57"/>
                <a:gd name="T3" fmla="*/ 57 h 57"/>
                <a:gd name="T4" fmla="*/ 57 w 57"/>
                <a:gd name="T5" fmla="*/ 38 h 57"/>
                <a:gd name="T6" fmla="*/ 19 w 57"/>
                <a:gd name="T7" fmla="*/ 0 h 57"/>
                <a:gd name="T8" fmla="*/ 0 w 57"/>
                <a:gd name="T9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0" y="19"/>
                  </a:moveTo>
                  <a:lnTo>
                    <a:pt x="38" y="57"/>
                  </a:lnTo>
                  <a:lnTo>
                    <a:pt x="57" y="38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5"/>
            <p:cNvSpPr/>
            <p:nvPr/>
          </p:nvSpPr>
          <p:spPr bwMode="auto">
            <a:xfrm>
              <a:off x="5157788" y="1555751"/>
              <a:ext cx="58738" cy="60325"/>
            </a:xfrm>
            <a:custGeom>
              <a:avLst/>
              <a:gdLst>
                <a:gd name="T0" fmla="*/ 0 w 37"/>
                <a:gd name="T1" fmla="*/ 19 h 38"/>
                <a:gd name="T2" fmla="*/ 18 w 37"/>
                <a:gd name="T3" fmla="*/ 38 h 38"/>
                <a:gd name="T4" fmla="*/ 37 w 37"/>
                <a:gd name="T5" fmla="*/ 19 h 38"/>
                <a:gd name="T6" fmla="*/ 18 w 37"/>
                <a:gd name="T7" fmla="*/ 0 h 38"/>
                <a:gd name="T8" fmla="*/ 0 w 37"/>
                <a:gd name="T9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8">
                  <a:moveTo>
                    <a:pt x="0" y="19"/>
                  </a:moveTo>
                  <a:lnTo>
                    <a:pt x="18" y="38"/>
                  </a:lnTo>
                  <a:lnTo>
                    <a:pt x="37" y="19"/>
                  </a:lnTo>
                  <a:lnTo>
                    <a:pt x="18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6"/>
            <p:cNvSpPr/>
            <p:nvPr/>
          </p:nvSpPr>
          <p:spPr bwMode="auto">
            <a:xfrm>
              <a:off x="5216526" y="1495426"/>
              <a:ext cx="60325" cy="60325"/>
            </a:xfrm>
            <a:custGeom>
              <a:avLst/>
              <a:gdLst>
                <a:gd name="T0" fmla="*/ 0 w 38"/>
                <a:gd name="T1" fmla="*/ 19 h 38"/>
                <a:gd name="T2" fmla="*/ 19 w 38"/>
                <a:gd name="T3" fmla="*/ 38 h 38"/>
                <a:gd name="T4" fmla="*/ 38 w 38"/>
                <a:gd name="T5" fmla="*/ 19 h 38"/>
                <a:gd name="T6" fmla="*/ 19 w 38"/>
                <a:gd name="T7" fmla="*/ 0 h 38"/>
                <a:gd name="T8" fmla="*/ 0 w 38"/>
                <a:gd name="T9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0" y="19"/>
                  </a:moveTo>
                  <a:lnTo>
                    <a:pt x="19" y="38"/>
                  </a:lnTo>
                  <a:lnTo>
                    <a:pt x="38" y="19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7"/>
            <p:cNvSpPr/>
            <p:nvPr/>
          </p:nvSpPr>
          <p:spPr bwMode="auto">
            <a:xfrm>
              <a:off x="5006976" y="923926"/>
              <a:ext cx="781050" cy="782638"/>
            </a:xfrm>
            <a:custGeom>
              <a:avLst/>
              <a:gdLst>
                <a:gd name="T0" fmla="*/ 492 w 492"/>
                <a:gd name="T1" fmla="*/ 398 h 493"/>
                <a:gd name="T2" fmla="*/ 397 w 492"/>
                <a:gd name="T3" fmla="*/ 493 h 493"/>
                <a:gd name="T4" fmla="*/ 0 w 492"/>
                <a:gd name="T5" fmla="*/ 95 h 493"/>
                <a:gd name="T6" fmla="*/ 95 w 492"/>
                <a:gd name="T7" fmla="*/ 0 h 493"/>
                <a:gd name="T8" fmla="*/ 492 w 492"/>
                <a:gd name="T9" fmla="*/ 39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3">
                  <a:moveTo>
                    <a:pt x="492" y="398"/>
                  </a:moveTo>
                  <a:lnTo>
                    <a:pt x="397" y="493"/>
                  </a:lnTo>
                  <a:lnTo>
                    <a:pt x="0" y="95"/>
                  </a:lnTo>
                  <a:lnTo>
                    <a:pt x="95" y="0"/>
                  </a:lnTo>
                  <a:lnTo>
                    <a:pt x="492" y="398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8"/>
            <p:cNvSpPr/>
            <p:nvPr/>
          </p:nvSpPr>
          <p:spPr bwMode="auto">
            <a:xfrm>
              <a:off x="5111751" y="923926"/>
              <a:ext cx="676275" cy="676275"/>
            </a:xfrm>
            <a:custGeom>
              <a:avLst/>
              <a:gdLst>
                <a:gd name="T0" fmla="*/ 398 w 426"/>
                <a:gd name="T1" fmla="*/ 426 h 426"/>
                <a:gd name="T2" fmla="*/ 426 w 426"/>
                <a:gd name="T3" fmla="*/ 398 h 426"/>
                <a:gd name="T4" fmla="*/ 29 w 426"/>
                <a:gd name="T5" fmla="*/ 0 h 426"/>
                <a:gd name="T6" fmla="*/ 0 w 426"/>
                <a:gd name="T7" fmla="*/ 29 h 426"/>
                <a:gd name="T8" fmla="*/ 398 w 426"/>
                <a:gd name="T9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6" h="426">
                  <a:moveTo>
                    <a:pt x="398" y="426"/>
                  </a:moveTo>
                  <a:lnTo>
                    <a:pt x="426" y="398"/>
                  </a:lnTo>
                  <a:lnTo>
                    <a:pt x="29" y="0"/>
                  </a:lnTo>
                  <a:lnTo>
                    <a:pt x="0" y="29"/>
                  </a:lnTo>
                  <a:lnTo>
                    <a:pt x="398" y="426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9"/>
            <p:cNvSpPr/>
            <p:nvPr/>
          </p:nvSpPr>
          <p:spPr bwMode="auto">
            <a:xfrm>
              <a:off x="5006976" y="1030288"/>
              <a:ext cx="676275" cy="676275"/>
            </a:xfrm>
            <a:custGeom>
              <a:avLst/>
              <a:gdLst>
                <a:gd name="T0" fmla="*/ 397 w 426"/>
                <a:gd name="T1" fmla="*/ 426 h 426"/>
                <a:gd name="T2" fmla="*/ 426 w 426"/>
                <a:gd name="T3" fmla="*/ 397 h 426"/>
                <a:gd name="T4" fmla="*/ 28 w 426"/>
                <a:gd name="T5" fmla="*/ 0 h 426"/>
                <a:gd name="T6" fmla="*/ 0 w 426"/>
                <a:gd name="T7" fmla="*/ 28 h 426"/>
                <a:gd name="T8" fmla="*/ 397 w 426"/>
                <a:gd name="T9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6" h="426">
                  <a:moveTo>
                    <a:pt x="397" y="426"/>
                  </a:moveTo>
                  <a:lnTo>
                    <a:pt x="426" y="397"/>
                  </a:lnTo>
                  <a:lnTo>
                    <a:pt x="28" y="0"/>
                  </a:lnTo>
                  <a:lnTo>
                    <a:pt x="0" y="28"/>
                  </a:lnTo>
                  <a:lnTo>
                    <a:pt x="397" y="426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0"/>
            <p:cNvSpPr/>
            <p:nvPr/>
          </p:nvSpPr>
          <p:spPr bwMode="auto">
            <a:xfrm>
              <a:off x="5051426" y="969963"/>
              <a:ext cx="692150" cy="690563"/>
            </a:xfrm>
            <a:custGeom>
              <a:avLst/>
              <a:gdLst>
                <a:gd name="T0" fmla="*/ 436 w 436"/>
                <a:gd name="T1" fmla="*/ 397 h 435"/>
                <a:gd name="T2" fmla="*/ 398 w 436"/>
                <a:gd name="T3" fmla="*/ 435 h 435"/>
                <a:gd name="T4" fmla="*/ 0 w 436"/>
                <a:gd name="T5" fmla="*/ 38 h 435"/>
                <a:gd name="T6" fmla="*/ 38 w 436"/>
                <a:gd name="T7" fmla="*/ 0 h 435"/>
                <a:gd name="T8" fmla="*/ 436 w 436"/>
                <a:gd name="T9" fmla="*/ 397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6" h="435">
                  <a:moveTo>
                    <a:pt x="436" y="397"/>
                  </a:moveTo>
                  <a:lnTo>
                    <a:pt x="398" y="435"/>
                  </a:lnTo>
                  <a:lnTo>
                    <a:pt x="0" y="38"/>
                  </a:lnTo>
                  <a:lnTo>
                    <a:pt x="38" y="0"/>
                  </a:lnTo>
                  <a:lnTo>
                    <a:pt x="436" y="397"/>
                  </a:ln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1"/>
            <p:cNvSpPr/>
            <p:nvPr/>
          </p:nvSpPr>
          <p:spPr bwMode="auto">
            <a:xfrm>
              <a:off x="4962526" y="879476"/>
              <a:ext cx="195263" cy="195263"/>
            </a:xfrm>
            <a:custGeom>
              <a:avLst/>
              <a:gdLst>
                <a:gd name="T0" fmla="*/ 28 w 123"/>
                <a:gd name="T1" fmla="*/ 123 h 123"/>
                <a:gd name="T2" fmla="*/ 123 w 123"/>
                <a:gd name="T3" fmla="*/ 28 h 123"/>
                <a:gd name="T4" fmla="*/ 28 w 123"/>
                <a:gd name="T5" fmla="*/ 0 h 123"/>
                <a:gd name="T6" fmla="*/ 0 w 123"/>
                <a:gd name="T7" fmla="*/ 28 h 123"/>
                <a:gd name="T8" fmla="*/ 28 w 123"/>
                <a:gd name="T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28" y="123"/>
                  </a:moveTo>
                  <a:lnTo>
                    <a:pt x="123" y="28"/>
                  </a:lnTo>
                  <a:lnTo>
                    <a:pt x="28" y="0"/>
                  </a:lnTo>
                  <a:lnTo>
                    <a:pt x="0" y="28"/>
                  </a:lnTo>
                  <a:lnTo>
                    <a:pt x="28" y="123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2"/>
            <p:cNvSpPr/>
            <p:nvPr/>
          </p:nvSpPr>
          <p:spPr bwMode="auto">
            <a:xfrm>
              <a:off x="4946651" y="863601"/>
              <a:ext cx="60325" cy="60325"/>
            </a:xfrm>
            <a:custGeom>
              <a:avLst/>
              <a:gdLst>
                <a:gd name="T0" fmla="*/ 10 w 38"/>
                <a:gd name="T1" fmla="*/ 38 h 38"/>
                <a:gd name="T2" fmla="*/ 38 w 38"/>
                <a:gd name="T3" fmla="*/ 10 h 38"/>
                <a:gd name="T4" fmla="*/ 0 w 38"/>
                <a:gd name="T5" fmla="*/ 0 h 38"/>
                <a:gd name="T6" fmla="*/ 10 w 38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10" y="38"/>
                  </a:moveTo>
                  <a:lnTo>
                    <a:pt x="38" y="10"/>
                  </a:lnTo>
                  <a:lnTo>
                    <a:pt x="0" y="0"/>
                  </a:lnTo>
                  <a:lnTo>
                    <a:pt x="10" y="38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2" name="组合 211"/>
          <p:cNvGrpSpPr/>
          <p:nvPr/>
        </p:nvGrpSpPr>
        <p:grpSpPr>
          <a:xfrm>
            <a:off x="8221663" y="954088"/>
            <a:ext cx="901701" cy="752476"/>
            <a:chOff x="8221663" y="954088"/>
            <a:chExt cx="901701" cy="752476"/>
          </a:xfrm>
        </p:grpSpPr>
        <p:sp>
          <p:nvSpPr>
            <p:cNvPr id="68" name="Oval 63"/>
            <p:cNvSpPr>
              <a:spLocks noChangeArrowheads="1"/>
            </p:cNvSpPr>
            <p:nvPr/>
          </p:nvSpPr>
          <p:spPr bwMode="auto">
            <a:xfrm>
              <a:off x="9004301" y="1585913"/>
              <a:ext cx="119063" cy="120650"/>
            </a:xfrm>
            <a:prstGeom prst="ellipse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Rectangle 64"/>
            <p:cNvSpPr>
              <a:spLocks noChangeArrowheads="1"/>
            </p:cNvSpPr>
            <p:nvPr/>
          </p:nvSpPr>
          <p:spPr bwMode="auto">
            <a:xfrm>
              <a:off x="8221663" y="1014413"/>
              <a:ext cx="827088" cy="661988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5"/>
            <p:cNvSpPr/>
            <p:nvPr/>
          </p:nvSpPr>
          <p:spPr bwMode="auto">
            <a:xfrm>
              <a:off x="9004301" y="1014413"/>
              <a:ext cx="119063" cy="631825"/>
            </a:xfrm>
            <a:custGeom>
              <a:avLst/>
              <a:gdLst>
                <a:gd name="T0" fmla="*/ 75 w 75"/>
                <a:gd name="T1" fmla="*/ 398 h 398"/>
                <a:gd name="T2" fmla="*/ 28 w 75"/>
                <a:gd name="T3" fmla="*/ 398 h 398"/>
                <a:gd name="T4" fmla="*/ 28 w 75"/>
                <a:gd name="T5" fmla="*/ 379 h 398"/>
                <a:gd name="T6" fmla="*/ 0 w 75"/>
                <a:gd name="T7" fmla="*/ 379 h 398"/>
                <a:gd name="T8" fmla="*/ 0 w 75"/>
                <a:gd name="T9" fmla="*/ 0 h 398"/>
                <a:gd name="T10" fmla="*/ 75 w 75"/>
                <a:gd name="T11" fmla="*/ 0 h 398"/>
                <a:gd name="T12" fmla="*/ 75 w 75"/>
                <a:gd name="T13" fmla="*/ 398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398">
                  <a:moveTo>
                    <a:pt x="75" y="398"/>
                  </a:moveTo>
                  <a:lnTo>
                    <a:pt x="28" y="398"/>
                  </a:lnTo>
                  <a:lnTo>
                    <a:pt x="28" y="379"/>
                  </a:lnTo>
                  <a:lnTo>
                    <a:pt x="0" y="379"/>
                  </a:lnTo>
                  <a:lnTo>
                    <a:pt x="0" y="0"/>
                  </a:lnTo>
                  <a:lnTo>
                    <a:pt x="75" y="0"/>
                  </a:lnTo>
                  <a:lnTo>
                    <a:pt x="75" y="398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Oval 66"/>
            <p:cNvSpPr>
              <a:spLocks noChangeArrowheads="1"/>
            </p:cNvSpPr>
            <p:nvPr/>
          </p:nvSpPr>
          <p:spPr bwMode="auto">
            <a:xfrm>
              <a:off x="9004301" y="1585913"/>
              <a:ext cx="88900" cy="90488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Oval 67"/>
            <p:cNvSpPr>
              <a:spLocks noChangeArrowheads="1"/>
            </p:cNvSpPr>
            <p:nvPr/>
          </p:nvSpPr>
          <p:spPr bwMode="auto">
            <a:xfrm>
              <a:off x="9004301" y="954088"/>
              <a:ext cx="119063" cy="120650"/>
            </a:xfrm>
            <a:prstGeom prst="ellipse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8"/>
            <p:cNvSpPr/>
            <p:nvPr/>
          </p:nvSpPr>
          <p:spPr bwMode="auto">
            <a:xfrm>
              <a:off x="8221663" y="1676401"/>
              <a:ext cx="841375" cy="30163"/>
            </a:xfrm>
            <a:custGeom>
              <a:avLst/>
              <a:gdLst>
                <a:gd name="T0" fmla="*/ 530 w 530"/>
                <a:gd name="T1" fmla="*/ 19 h 19"/>
                <a:gd name="T2" fmla="*/ 0 w 530"/>
                <a:gd name="T3" fmla="*/ 19 h 19"/>
                <a:gd name="T4" fmla="*/ 0 w 530"/>
                <a:gd name="T5" fmla="*/ 0 h 19"/>
                <a:gd name="T6" fmla="*/ 521 w 530"/>
                <a:gd name="T7" fmla="*/ 0 h 19"/>
                <a:gd name="T8" fmla="*/ 530 w 530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0" h="19">
                  <a:moveTo>
                    <a:pt x="530" y="19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521" y="0"/>
                  </a:lnTo>
                  <a:lnTo>
                    <a:pt x="530" y="19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9"/>
            <p:cNvSpPr/>
            <p:nvPr/>
          </p:nvSpPr>
          <p:spPr bwMode="auto">
            <a:xfrm>
              <a:off x="8837613" y="1074738"/>
              <a:ext cx="106363" cy="30163"/>
            </a:xfrm>
            <a:custGeom>
              <a:avLst/>
              <a:gdLst>
                <a:gd name="T0" fmla="*/ 0 w 67"/>
                <a:gd name="T1" fmla="*/ 19 h 19"/>
                <a:gd name="T2" fmla="*/ 67 w 67"/>
                <a:gd name="T3" fmla="*/ 19 h 19"/>
                <a:gd name="T4" fmla="*/ 67 w 67"/>
                <a:gd name="T5" fmla="*/ 0 h 19"/>
                <a:gd name="T6" fmla="*/ 19 w 67"/>
                <a:gd name="T7" fmla="*/ 0 h 19"/>
                <a:gd name="T8" fmla="*/ 0 w 67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19">
                  <a:moveTo>
                    <a:pt x="0" y="19"/>
                  </a:moveTo>
                  <a:lnTo>
                    <a:pt x="67" y="19"/>
                  </a:lnTo>
                  <a:lnTo>
                    <a:pt x="67" y="0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0"/>
            <p:cNvSpPr/>
            <p:nvPr/>
          </p:nvSpPr>
          <p:spPr bwMode="auto">
            <a:xfrm>
              <a:off x="8328026" y="1585913"/>
              <a:ext cx="74613" cy="30163"/>
            </a:xfrm>
            <a:custGeom>
              <a:avLst/>
              <a:gdLst>
                <a:gd name="T0" fmla="*/ 0 w 47"/>
                <a:gd name="T1" fmla="*/ 19 h 19"/>
                <a:gd name="T2" fmla="*/ 47 w 47"/>
                <a:gd name="T3" fmla="*/ 19 h 19"/>
                <a:gd name="T4" fmla="*/ 47 w 47"/>
                <a:gd name="T5" fmla="*/ 0 h 19"/>
                <a:gd name="T6" fmla="*/ 19 w 47"/>
                <a:gd name="T7" fmla="*/ 0 h 19"/>
                <a:gd name="T8" fmla="*/ 0 w 47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19">
                  <a:moveTo>
                    <a:pt x="0" y="19"/>
                  </a:moveTo>
                  <a:lnTo>
                    <a:pt x="47" y="19"/>
                  </a:lnTo>
                  <a:lnTo>
                    <a:pt x="47" y="0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Rectangle 71"/>
            <p:cNvSpPr>
              <a:spLocks noChangeArrowheads="1"/>
            </p:cNvSpPr>
            <p:nvPr/>
          </p:nvSpPr>
          <p:spPr bwMode="auto">
            <a:xfrm>
              <a:off x="8432801" y="1585913"/>
              <a:ext cx="3603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72"/>
            <p:cNvSpPr>
              <a:spLocks noChangeArrowheads="1"/>
            </p:cNvSpPr>
            <p:nvPr/>
          </p:nvSpPr>
          <p:spPr bwMode="auto">
            <a:xfrm>
              <a:off x="8432801" y="1525588"/>
              <a:ext cx="3603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3"/>
            <p:cNvSpPr/>
            <p:nvPr/>
          </p:nvSpPr>
          <p:spPr bwMode="auto">
            <a:xfrm>
              <a:off x="8447088" y="1465263"/>
              <a:ext cx="346075" cy="30163"/>
            </a:xfrm>
            <a:custGeom>
              <a:avLst/>
              <a:gdLst>
                <a:gd name="T0" fmla="*/ 0 w 218"/>
                <a:gd name="T1" fmla="*/ 19 h 19"/>
                <a:gd name="T2" fmla="*/ 218 w 218"/>
                <a:gd name="T3" fmla="*/ 19 h 19"/>
                <a:gd name="T4" fmla="*/ 218 w 218"/>
                <a:gd name="T5" fmla="*/ 0 h 19"/>
                <a:gd name="T6" fmla="*/ 19 w 218"/>
                <a:gd name="T7" fmla="*/ 0 h 19"/>
                <a:gd name="T8" fmla="*/ 0 w 218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9">
                  <a:moveTo>
                    <a:pt x="0" y="19"/>
                  </a:moveTo>
                  <a:lnTo>
                    <a:pt x="218" y="19"/>
                  </a:lnTo>
                  <a:lnTo>
                    <a:pt x="218" y="0"/>
                  </a:lnTo>
                  <a:lnTo>
                    <a:pt x="1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74"/>
            <p:cNvSpPr>
              <a:spLocks noChangeArrowheads="1"/>
            </p:cNvSpPr>
            <p:nvPr/>
          </p:nvSpPr>
          <p:spPr bwMode="auto">
            <a:xfrm>
              <a:off x="8823326" y="1585913"/>
              <a:ext cx="12065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5"/>
            <p:cNvSpPr/>
            <p:nvPr/>
          </p:nvSpPr>
          <p:spPr bwMode="auto">
            <a:xfrm>
              <a:off x="8748713" y="1165226"/>
              <a:ext cx="195263" cy="30163"/>
            </a:xfrm>
            <a:custGeom>
              <a:avLst/>
              <a:gdLst>
                <a:gd name="T0" fmla="*/ 123 w 123"/>
                <a:gd name="T1" fmla="*/ 19 h 19"/>
                <a:gd name="T2" fmla="*/ 0 w 123"/>
                <a:gd name="T3" fmla="*/ 19 h 19"/>
                <a:gd name="T4" fmla="*/ 19 w 123"/>
                <a:gd name="T5" fmla="*/ 0 h 19"/>
                <a:gd name="T6" fmla="*/ 123 w 123"/>
                <a:gd name="T7" fmla="*/ 0 h 19"/>
                <a:gd name="T8" fmla="*/ 123 w 123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9">
                  <a:moveTo>
                    <a:pt x="123" y="19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123" y="0"/>
                  </a:lnTo>
                  <a:lnTo>
                    <a:pt x="123" y="1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76"/>
            <p:cNvSpPr>
              <a:spLocks noChangeArrowheads="1"/>
            </p:cNvSpPr>
            <p:nvPr/>
          </p:nvSpPr>
          <p:spPr bwMode="auto">
            <a:xfrm>
              <a:off x="8913813" y="1104901"/>
              <a:ext cx="3016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Rectangle 77"/>
            <p:cNvSpPr>
              <a:spLocks noChangeArrowheads="1"/>
            </p:cNvSpPr>
            <p:nvPr/>
          </p:nvSpPr>
          <p:spPr bwMode="auto">
            <a:xfrm>
              <a:off x="8823326" y="1225551"/>
              <a:ext cx="12065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Rectangle 78"/>
            <p:cNvSpPr>
              <a:spLocks noChangeArrowheads="1"/>
            </p:cNvSpPr>
            <p:nvPr/>
          </p:nvSpPr>
          <p:spPr bwMode="auto">
            <a:xfrm>
              <a:off x="8913813" y="1255713"/>
              <a:ext cx="30163" cy="33020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Rectangle 79"/>
            <p:cNvSpPr>
              <a:spLocks noChangeArrowheads="1"/>
            </p:cNvSpPr>
            <p:nvPr/>
          </p:nvSpPr>
          <p:spPr bwMode="auto">
            <a:xfrm>
              <a:off x="8823326" y="1255713"/>
              <a:ext cx="30163" cy="33020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0"/>
            <p:cNvSpPr/>
            <p:nvPr/>
          </p:nvSpPr>
          <p:spPr bwMode="auto">
            <a:xfrm>
              <a:off x="8372476" y="1539876"/>
              <a:ext cx="30163" cy="46038"/>
            </a:xfrm>
            <a:custGeom>
              <a:avLst/>
              <a:gdLst>
                <a:gd name="T0" fmla="*/ 0 w 19"/>
                <a:gd name="T1" fmla="*/ 29 h 29"/>
                <a:gd name="T2" fmla="*/ 19 w 19"/>
                <a:gd name="T3" fmla="*/ 29 h 29"/>
                <a:gd name="T4" fmla="*/ 19 w 19"/>
                <a:gd name="T5" fmla="*/ 0 h 29"/>
                <a:gd name="T6" fmla="*/ 0 w 19"/>
                <a:gd name="T7" fmla="*/ 19 h 29"/>
                <a:gd name="T8" fmla="*/ 0 w 19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lnTo>
                    <a:pt x="19" y="29"/>
                  </a:lnTo>
                  <a:lnTo>
                    <a:pt x="19" y="0"/>
                  </a:lnTo>
                  <a:lnTo>
                    <a:pt x="0" y="1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1"/>
            <p:cNvSpPr/>
            <p:nvPr/>
          </p:nvSpPr>
          <p:spPr bwMode="auto">
            <a:xfrm>
              <a:off x="8688388" y="1225551"/>
              <a:ext cx="104775" cy="30163"/>
            </a:xfrm>
            <a:custGeom>
              <a:avLst/>
              <a:gdLst>
                <a:gd name="T0" fmla="*/ 66 w 66"/>
                <a:gd name="T1" fmla="*/ 19 h 19"/>
                <a:gd name="T2" fmla="*/ 0 w 66"/>
                <a:gd name="T3" fmla="*/ 19 h 19"/>
                <a:gd name="T4" fmla="*/ 19 w 66"/>
                <a:gd name="T5" fmla="*/ 0 h 19"/>
                <a:gd name="T6" fmla="*/ 66 w 66"/>
                <a:gd name="T7" fmla="*/ 0 h 19"/>
                <a:gd name="T8" fmla="*/ 66 w 66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9">
                  <a:moveTo>
                    <a:pt x="66" y="19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66" y="0"/>
                  </a:lnTo>
                  <a:lnTo>
                    <a:pt x="66" y="1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82"/>
            <p:cNvSpPr>
              <a:spLocks noChangeArrowheads="1"/>
            </p:cNvSpPr>
            <p:nvPr/>
          </p:nvSpPr>
          <p:spPr bwMode="auto">
            <a:xfrm>
              <a:off x="8763001" y="1255713"/>
              <a:ext cx="30163" cy="1492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3"/>
            <p:cNvSpPr/>
            <p:nvPr/>
          </p:nvSpPr>
          <p:spPr bwMode="auto">
            <a:xfrm>
              <a:off x="8507413" y="1404938"/>
              <a:ext cx="285750" cy="30163"/>
            </a:xfrm>
            <a:custGeom>
              <a:avLst/>
              <a:gdLst>
                <a:gd name="T0" fmla="*/ 19 w 180"/>
                <a:gd name="T1" fmla="*/ 0 h 19"/>
                <a:gd name="T2" fmla="*/ 180 w 180"/>
                <a:gd name="T3" fmla="*/ 0 h 19"/>
                <a:gd name="T4" fmla="*/ 180 w 180"/>
                <a:gd name="T5" fmla="*/ 19 h 19"/>
                <a:gd name="T6" fmla="*/ 0 w 180"/>
                <a:gd name="T7" fmla="*/ 19 h 19"/>
                <a:gd name="T8" fmla="*/ 19 w 180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19">
                  <a:moveTo>
                    <a:pt x="19" y="0"/>
                  </a:moveTo>
                  <a:lnTo>
                    <a:pt x="180" y="0"/>
                  </a:lnTo>
                  <a:lnTo>
                    <a:pt x="180" y="19"/>
                  </a:lnTo>
                  <a:lnTo>
                    <a:pt x="0" y="1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4"/>
            <p:cNvSpPr/>
            <p:nvPr/>
          </p:nvSpPr>
          <p:spPr bwMode="auto">
            <a:xfrm>
              <a:off x="8628063" y="1284288"/>
              <a:ext cx="104775" cy="30163"/>
            </a:xfrm>
            <a:custGeom>
              <a:avLst/>
              <a:gdLst>
                <a:gd name="T0" fmla="*/ 66 w 66"/>
                <a:gd name="T1" fmla="*/ 19 h 19"/>
                <a:gd name="T2" fmla="*/ 0 w 66"/>
                <a:gd name="T3" fmla="*/ 19 h 19"/>
                <a:gd name="T4" fmla="*/ 19 w 66"/>
                <a:gd name="T5" fmla="*/ 0 h 19"/>
                <a:gd name="T6" fmla="*/ 66 w 66"/>
                <a:gd name="T7" fmla="*/ 0 h 19"/>
                <a:gd name="T8" fmla="*/ 66 w 66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9">
                  <a:moveTo>
                    <a:pt x="66" y="19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66" y="0"/>
                  </a:lnTo>
                  <a:lnTo>
                    <a:pt x="66" y="1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5"/>
            <p:cNvSpPr/>
            <p:nvPr/>
          </p:nvSpPr>
          <p:spPr bwMode="auto">
            <a:xfrm>
              <a:off x="8567738" y="1344613"/>
              <a:ext cx="165100" cy="30163"/>
            </a:xfrm>
            <a:custGeom>
              <a:avLst/>
              <a:gdLst>
                <a:gd name="T0" fmla="*/ 104 w 104"/>
                <a:gd name="T1" fmla="*/ 19 h 19"/>
                <a:gd name="T2" fmla="*/ 0 w 104"/>
                <a:gd name="T3" fmla="*/ 19 h 19"/>
                <a:gd name="T4" fmla="*/ 19 w 104"/>
                <a:gd name="T5" fmla="*/ 0 h 19"/>
                <a:gd name="T6" fmla="*/ 104 w 104"/>
                <a:gd name="T7" fmla="*/ 0 h 19"/>
                <a:gd name="T8" fmla="*/ 104 w 104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9">
                  <a:moveTo>
                    <a:pt x="104" y="19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104" y="0"/>
                  </a:lnTo>
                  <a:lnTo>
                    <a:pt x="104" y="19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6"/>
            <p:cNvSpPr>
              <a:spLocks noEditPoints="1"/>
            </p:cNvSpPr>
            <p:nvPr/>
          </p:nvSpPr>
          <p:spPr bwMode="auto">
            <a:xfrm>
              <a:off x="8281988" y="1074738"/>
              <a:ext cx="541338" cy="541338"/>
            </a:xfrm>
            <a:custGeom>
              <a:avLst/>
              <a:gdLst>
                <a:gd name="T0" fmla="*/ 0 w 341"/>
                <a:gd name="T1" fmla="*/ 0 h 341"/>
                <a:gd name="T2" fmla="*/ 0 w 341"/>
                <a:gd name="T3" fmla="*/ 341 h 341"/>
                <a:gd name="T4" fmla="*/ 341 w 341"/>
                <a:gd name="T5" fmla="*/ 0 h 341"/>
                <a:gd name="T6" fmla="*/ 0 w 341"/>
                <a:gd name="T7" fmla="*/ 0 h 341"/>
                <a:gd name="T8" fmla="*/ 57 w 341"/>
                <a:gd name="T9" fmla="*/ 57 h 341"/>
                <a:gd name="T10" fmla="*/ 199 w 341"/>
                <a:gd name="T11" fmla="*/ 57 h 341"/>
                <a:gd name="T12" fmla="*/ 57 w 341"/>
                <a:gd name="T13" fmla="*/ 199 h 341"/>
                <a:gd name="T14" fmla="*/ 57 w 341"/>
                <a:gd name="T15" fmla="*/ 57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1" h="341">
                  <a:moveTo>
                    <a:pt x="0" y="0"/>
                  </a:moveTo>
                  <a:lnTo>
                    <a:pt x="0" y="341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57" y="57"/>
                  </a:moveTo>
                  <a:lnTo>
                    <a:pt x="199" y="57"/>
                  </a:lnTo>
                  <a:lnTo>
                    <a:pt x="57" y="199"/>
                  </a:lnTo>
                  <a:lnTo>
                    <a:pt x="57" y="57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5" name="组合 214"/>
          <p:cNvGrpSpPr/>
          <p:nvPr/>
        </p:nvGrpSpPr>
        <p:grpSpPr>
          <a:xfrm>
            <a:off x="6538913" y="2306638"/>
            <a:ext cx="962025" cy="901701"/>
            <a:chOff x="6538913" y="2306638"/>
            <a:chExt cx="962025" cy="901701"/>
          </a:xfrm>
        </p:grpSpPr>
        <p:sp>
          <p:nvSpPr>
            <p:cNvPr id="92" name="Freeform 87"/>
            <p:cNvSpPr/>
            <p:nvPr/>
          </p:nvSpPr>
          <p:spPr bwMode="auto">
            <a:xfrm>
              <a:off x="6870701" y="2998788"/>
              <a:ext cx="300038" cy="179388"/>
            </a:xfrm>
            <a:custGeom>
              <a:avLst/>
              <a:gdLst>
                <a:gd name="T0" fmla="*/ 170 w 189"/>
                <a:gd name="T1" fmla="*/ 0 h 113"/>
                <a:gd name="T2" fmla="*/ 18 w 189"/>
                <a:gd name="T3" fmla="*/ 0 h 113"/>
                <a:gd name="T4" fmla="*/ 0 w 189"/>
                <a:gd name="T5" fmla="*/ 113 h 113"/>
                <a:gd name="T6" fmla="*/ 189 w 189"/>
                <a:gd name="T7" fmla="*/ 113 h 113"/>
                <a:gd name="T8" fmla="*/ 170 w 189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113">
                  <a:moveTo>
                    <a:pt x="170" y="0"/>
                  </a:moveTo>
                  <a:lnTo>
                    <a:pt x="18" y="0"/>
                  </a:lnTo>
                  <a:lnTo>
                    <a:pt x="0" y="113"/>
                  </a:lnTo>
                  <a:lnTo>
                    <a:pt x="189" y="113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8"/>
            <p:cNvSpPr/>
            <p:nvPr/>
          </p:nvSpPr>
          <p:spPr bwMode="auto">
            <a:xfrm>
              <a:off x="6538913" y="2878138"/>
              <a:ext cx="962025" cy="120650"/>
            </a:xfrm>
            <a:custGeom>
              <a:avLst/>
              <a:gdLst>
                <a:gd name="T0" fmla="*/ 0 w 256"/>
                <a:gd name="T1" fmla="*/ 0 h 32"/>
                <a:gd name="T2" fmla="*/ 0 w 256"/>
                <a:gd name="T3" fmla="*/ 16 h 32"/>
                <a:gd name="T4" fmla="*/ 16 w 256"/>
                <a:gd name="T5" fmla="*/ 32 h 32"/>
                <a:gd name="T6" fmla="*/ 240 w 256"/>
                <a:gd name="T7" fmla="*/ 32 h 32"/>
                <a:gd name="T8" fmla="*/ 256 w 256"/>
                <a:gd name="T9" fmla="*/ 16 h 32"/>
                <a:gd name="T10" fmla="*/ 256 w 256"/>
                <a:gd name="T11" fmla="*/ 0 h 32"/>
                <a:gd name="T12" fmla="*/ 0 w 256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32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40" y="32"/>
                    <a:pt x="240" y="32"/>
                    <a:pt x="240" y="32"/>
                  </a:cubicBezTo>
                  <a:cubicBezTo>
                    <a:pt x="249" y="32"/>
                    <a:pt x="256" y="25"/>
                    <a:pt x="256" y="16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9"/>
            <p:cNvSpPr/>
            <p:nvPr/>
          </p:nvSpPr>
          <p:spPr bwMode="auto">
            <a:xfrm>
              <a:off x="6538913" y="2306638"/>
              <a:ext cx="962025" cy="571500"/>
            </a:xfrm>
            <a:custGeom>
              <a:avLst/>
              <a:gdLst>
                <a:gd name="T0" fmla="*/ 240 w 256"/>
                <a:gd name="T1" fmla="*/ 0 h 152"/>
                <a:gd name="T2" fmla="*/ 16 w 256"/>
                <a:gd name="T3" fmla="*/ 0 h 152"/>
                <a:gd name="T4" fmla="*/ 0 w 256"/>
                <a:gd name="T5" fmla="*/ 16 h 152"/>
                <a:gd name="T6" fmla="*/ 0 w 256"/>
                <a:gd name="T7" fmla="*/ 152 h 152"/>
                <a:gd name="T8" fmla="*/ 256 w 256"/>
                <a:gd name="T9" fmla="*/ 152 h 152"/>
                <a:gd name="T10" fmla="*/ 256 w 256"/>
                <a:gd name="T11" fmla="*/ 16 h 152"/>
                <a:gd name="T12" fmla="*/ 240 w 256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152">
                  <a:moveTo>
                    <a:pt x="24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6" y="16"/>
                    <a:pt x="256" y="16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90"/>
            <p:cNvSpPr>
              <a:spLocks noChangeArrowheads="1"/>
            </p:cNvSpPr>
            <p:nvPr/>
          </p:nvSpPr>
          <p:spPr bwMode="auto">
            <a:xfrm>
              <a:off x="6599238" y="2366963"/>
              <a:ext cx="841375" cy="4508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1"/>
            <p:cNvSpPr/>
            <p:nvPr/>
          </p:nvSpPr>
          <p:spPr bwMode="auto">
            <a:xfrm>
              <a:off x="6824663" y="3178176"/>
              <a:ext cx="390525" cy="30163"/>
            </a:xfrm>
            <a:custGeom>
              <a:avLst/>
              <a:gdLst>
                <a:gd name="T0" fmla="*/ 237 w 246"/>
                <a:gd name="T1" fmla="*/ 0 h 19"/>
                <a:gd name="T2" fmla="*/ 10 w 246"/>
                <a:gd name="T3" fmla="*/ 0 h 19"/>
                <a:gd name="T4" fmla="*/ 0 w 246"/>
                <a:gd name="T5" fmla="*/ 19 h 19"/>
                <a:gd name="T6" fmla="*/ 246 w 246"/>
                <a:gd name="T7" fmla="*/ 19 h 19"/>
                <a:gd name="T8" fmla="*/ 237 w 246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9">
                  <a:moveTo>
                    <a:pt x="237" y="0"/>
                  </a:moveTo>
                  <a:lnTo>
                    <a:pt x="10" y="0"/>
                  </a:lnTo>
                  <a:lnTo>
                    <a:pt x="0" y="19"/>
                  </a:lnTo>
                  <a:lnTo>
                    <a:pt x="246" y="19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92"/>
            <p:cNvSpPr>
              <a:spLocks noChangeArrowheads="1"/>
            </p:cNvSpPr>
            <p:nvPr/>
          </p:nvSpPr>
          <p:spPr bwMode="auto">
            <a:xfrm>
              <a:off x="6629401" y="2397126"/>
              <a:ext cx="376238" cy="3905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Rectangle 93"/>
            <p:cNvSpPr>
              <a:spLocks noChangeArrowheads="1"/>
            </p:cNvSpPr>
            <p:nvPr/>
          </p:nvSpPr>
          <p:spPr bwMode="auto">
            <a:xfrm>
              <a:off x="7035801" y="2397126"/>
              <a:ext cx="374650" cy="7461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94"/>
            <p:cNvSpPr>
              <a:spLocks noChangeArrowheads="1"/>
            </p:cNvSpPr>
            <p:nvPr/>
          </p:nvSpPr>
          <p:spPr bwMode="auto">
            <a:xfrm>
              <a:off x="7035801" y="2501901"/>
              <a:ext cx="374650" cy="7620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Rectangle 95"/>
            <p:cNvSpPr>
              <a:spLocks noChangeArrowheads="1"/>
            </p:cNvSpPr>
            <p:nvPr/>
          </p:nvSpPr>
          <p:spPr bwMode="auto">
            <a:xfrm>
              <a:off x="7035801" y="2608263"/>
              <a:ext cx="374650" cy="17938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3" name="组合 212"/>
          <p:cNvGrpSpPr/>
          <p:nvPr/>
        </p:nvGrpSpPr>
        <p:grpSpPr>
          <a:xfrm>
            <a:off x="10025063" y="833438"/>
            <a:ext cx="601663" cy="873125"/>
            <a:chOff x="10025063" y="833438"/>
            <a:chExt cx="601663" cy="873125"/>
          </a:xfrm>
        </p:grpSpPr>
        <p:sp>
          <p:nvSpPr>
            <p:cNvPr id="101" name="Freeform 96"/>
            <p:cNvSpPr/>
            <p:nvPr/>
          </p:nvSpPr>
          <p:spPr bwMode="auto">
            <a:xfrm>
              <a:off x="10025063" y="833438"/>
              <a:ext cx="601663" cy="873125"/>
            </a:xfrm>
            <a:custGeom>
              <a:avLst/>
              <a:gdLst>
                <a:gd name="T0" fmla="*/ 160 w 160"/>
                <a:gd name="T1" fmla="*/ 16 h 232"/>
                <a:gd name="T2" fmla="*/ 144 w 160"/>
                <a:gd name="T3" fmla="*/ 0 h 232"/>
                <a:gd name="T4" fmla="*/ 16 w 160"/>
                <a:gd name="T5" fmla="*/ 0 h 232"/>
                <a:gd name="T6" fmla="*/ 0 w 160"/>
                <a:gd name="T7" fmla="*/ 16 h 232"/>
                <a:gd name="T8" fmla="*/ 0 w 160"/>
                <a:gd name="T9" fmla="*/ 216 h 232"/>
                <a:gd name="T10" fmla="*/ 16 w 160"/>
                <a:gd name="T11" fmla="*/ 232 h 232"/>
                <a:gd name="T12" fmla="*/ 144 w 160"/>
                <a:gd name="T13" fmla="*/ 232 h 232"/>
                <a:gd name="T14" fmla="*/ 160 w 160"/>
                <a:gd name="T15" fmla="*/ 216 h 232"/>
                <a:gd name="T16" fmla="*/ 160 w 160"/>
                <a:gd name="T17" fmla="*/ 1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232">
                  <a:moveTo>
                    <a:pt x="160" y="16"/>
                  </a:moveTo>
                  <a:cubicBezTo>
                    <a:pt x="160" y="7"/>
                    <a:pt x="153" y="0"/>
                    <a:pt x="14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5"/>
                    <a:pt x="7" y="232"/>
                    <a:pt x="16" y="232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3" y="232"/>
                    <a:pt x="160" y="225"/>
                    <a:pt x="160" y="216"/>
                  </a:cubicBezTo>
                  <a:lnTo>
                    <a:pt x="160" y="16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Rectangle 97"/>
            <p:cNvSpPr>
              <a:spLocks noChangeArrowheads="1"/>
            </p:cNvSpPr>
            <p:nvPr/>
          </p:nvSpPr>
          <p:spPr bwMode="auto">
            <a:xfrm>
              <a:off x="10055226" y="954088"/>
              <a:ext cx="541338" cy="6318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Oval 98"/>
            <p:cNvSpPr>
              <a:spLocks noChangeArrowheads="1"/>
            </p:cNvSpPr>
            <p:nvPr/>
          </p:nvSpPr>
          <p:spPr bwMode="auto">
            <a:xfrm>
              <a:off x="10296526" y="1616076"/>
              <a:ext cx="58738" cy="603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Rectangle 99"/>
            <p:cNvSpPr>
              <a:spLocks noChangeArrowheads="1"/>
            </p:cNvSpPr>
            <p:nvPr/>
          </p:nvSpPr>
          <p:spPr bwMode="auto">
            <a:xfrm>
              <a:off x="10206038" y="879476"/>
              <a:ext cx="239713" cy="3016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Rectangle 100"/>
            <p:cNvSpPr>
              <a:spLocks noChangeArrowheads="1"/>
            </p:cNvSpPr>
            <p:nvPr/>
          </p:nvSpPr>
          <p:spPr bwMode="auto">
            <a:xfrm>
              <a:off x="10340976" y="984251"/>
              <a:ext cx="225425" cy="9048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Rectangle 101"/>
            <p:cNvSpPr>
              <a:spLocks noChangeArrowheads="1"/>
            </p:cNvSpPr>
            <p:nvPr/>
          </p:nvSpPr>
          <p:spPr bwMode="auto">
            <a:xfrm>
              <a:off x="10085388" y="984251"/>
              <a:ext cx="225425" cy="2111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102"/>
            <p:cNvSpPr>
              <a:spLocks noChangeArrowheads="1"/>
            </p:cNvSpPr>
            <p:nvPr/>
          </p:nvSpPr>
          <p:spPr bwMode="auto">
            <a:xfrm>
              <a:off x="10340976" y="1104901"/>
              <a:ext cx="225425" cy="9048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Rectangle 103"/>
            <p:cNvSpPr>
              <a:spLocks noChangeArrowheads="1"/>
            </p:cNvSpPr>
            <p:nvPr/>
          </p:nvSpPr>
          <p:spPr bwMode="auto">
            <a:xfrm>
              <a:off x="10085388" y="1225551"/>
              <a:ext cx="481013" cy="8890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Rectangle 104"/>
            <p:cNvSpPr>
              <a:spLocks noChangeArrowheads="1"/>
            </p:cNvSpPr>
            <p:nvPr/>
          </p:nvSpPr>
          <p:spPr bwMode="auto">
            <a:xfrm>
              <a:off x="10085388" y="1344613"/>
              <a:ext cx="225425" cy="904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105"/>
            <p:cNvSpPr>
              <a:spLocks noChangeArrowheads="1"/>
            </p:cNvSpPr>
            <p:nvPr/>
          </p:nvSpPr>
          <p:spPr bwMode="auto">
            <a:xfrm>
              <a:off x="10340976" y="1344613"/>
              <a:ext cx="225425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106"/>
            <p:cNvSpPr>
              <a:spLocks noChangeArrowheads="1"/>
            </p:cNvSpPr>
            <p:nvPr/>
          </p:nvSpPr>
          <p:spPr bwMode="auto">
            <a:xfrm>
              <a:off x="10085388" y="1465263"/>
              <a:ext cx="481013" cy="904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8" name="组合 217"/>
          <p:cNvGrpSpPr/>
          <p:nvPr/>
        </p:nvGrpSpPr>
        <p:grpSpPr>
          <a:xfrm>
            <a:off x="4932363" y="3840163"/>
            <a:ext cx="871538" cy="871538"/>
            <a:chOff x="4932363" y="3840163"/>
            <a:chExt cx="871538" cy="871538"/>
          </a:xfrm>
        </p:grpSpPr>
        <p:sp>
          <p:nvSpPr>
            <p:cNvPr id="112" name="Freeform 107"/>
            <p:cNvSpPr/>
            <p:nvPr/>
          </p:nvSpPr>
          <p:spPr bwMode="auto">
            <a:xfrm>
              <a:off x="4962526" y="4395788"/>
              <a:ext cx="284163" cy="285750"/>
            </a:xfrm>
            <a:custGeom>
              <a:avLst/>
              <a:gdLst>
                <a:gd name="T0" fmla="*/ 56 w 76"/>
                <a:gd name="T1" fmla="*/ 0 h 76"/>
                <a:gd name="T2" fmla="*/ 0 w 76"/>
                <a:gd name="T3" fmla="*/ 0 h 76"/>
                <a:gd name="T4" fmla="*/ 76 w 76"/>
                <a:gd name="T5" fmla="*/ 76 h 76"/>
                <a:gd name="T6" fmla="*/ 76 w 76"/>
                <a:gd name="T7" fmla="*/ 20 h 76"/>
                <a:gd name="T8" fmla="*/ 56 w 76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6">
                  <a:moveTo>
                    <a:pt x="5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36"/>
                    <a:pt x="40" y="65"/>
                    <a:pt x="76" y="76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68" y="15"/>
                    <a:pt x="61" y="8"/>
                    <a:pt x="56" y="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08"/>
            <p:cNvSpPr/>
            <p:nvPr/>
          </p:nvSpPr>
          <p:spPr bwMode="auto">
            <a:xfrm>
              <a:off x="5487988" y="4395788"/>
              <a:ext cx="280988" cy="285750"/>
            </a:xfrm>
            <a:custGeom>
              <a:avLst/>
              <a:gdLst>
                <a:gd name="T0" fmla="*/ 0 w 75"/>
                <a:gd name="T1" fmla="*/ 20 h 76"/>
                <a:gd name="T2" fmla="*/ 0 w 75"/>
                <a:gd name="T3" fmla="*/ 76 h 76"/>
                <a:gd name="T4" fmla="*/ 75 w 75"/>
                <a:gd name="T5" fmla="*/ 0 h 76"/>
                <a:gd name="T6" fmla="*/ 19 w 75"/>
                <a:gd name="T7" fmla="*/ 0 h 76"/>
                <a:gd name="T8" fmla="*/ 0 w 75"/>
                <a:gd name="T9" fmla="*/ 2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6">
                  <a:moveTo>
                    <a:pt x="0" y="20"/>
                  </a:moveTo>
                  <a:cubicBezTo>
                    <a:pt x="0" y="76"/>
                    <a:pt x="0" y="76"/>
                    <a:pt x="0" y="76"/>
                  </a:cubicBezTo>
                  <a:cubicBezTo>
                    <a:pt x="36" y="65"/>
                    <a:pt x="65" y="36"/>
                    <a:pt x="7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8"/>
                    <a:pt x="8" y="15"/>
                    <a:pt x="0" y="2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09"/>
            <p:cNvSpPr/>
            <p:nvPr/>
          </p:nvSpPr>
          <p:spPr bwMode="auto">
            <a:xfrm>
              <a:off x="4962526" y="3870326"/>
              <a:ext cx="284163" cy="285750"/>
            </a:xfrm>
            <a:custGeom>
              <a:avLst/>
              <a:gdLst>
                <a:gd name="T0" fmla="*/ 76 w 76"/>
                <a:gd name="T1" fmla="*/ 56 h 76"/>
                <a:gd name="T2" fmla="*/ 76 w 76"/>
                <a:gd name="T3" fmla="*/ 0 h 76"/>
                <a:gd name="T4" fmla="*/ 0 w 76"/>
                <a:gd name="T5" fmla="*/ 76 h 76"/>
                <a:gd name="T6" fmla="*/ 56 w 76"/>
                <a:gd name="T7" fmla="*/ 76 h 76"/>
                <a:gd name="T8" fmla="*/ 76 w 76"/>
                <a:gd name="T9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6">
                  <a:moveTo>
                    <a:pt x="76" y="56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40" y="11"/>
                    <a:pt x="11" y="40"/>
                    <a:pt x="0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61" y="68"/>
                    <a:pt x="68" y="61"/>
                    <a:pt x="76" y="56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0"/>
            <p:cNvSpPr/>
            <p:nvPr/>
          </p:nvSpPr>
          <p:spPr bwMode="auto">
            <a:xfrm>
              <a:off x="5487988" y="3870326"/>
              <a:ext cx="285750" cy="285750"/>
            </a:xfrm>
            <a:custGeom>
              <a:avLst/>
              <a:gdLst>
                <a:gd name="T0" fmla="*/ 20 w 76"/>
                <a:gd name="T1" fmla="*/ 76 h 76"/>
                <a:gd name="T2" fmla="*/ 76 w 76"/>
                <a:gd name="T3" fmla="*/ 76 h 76"/>
                <a:gd name="T4" fmla="*/ 0 w 76"/>
                <a:gd name="T5" fmla="*/ 0 h 76"/>
                <a:gd name="T6" fmla="*/ 0 w 76"/>
                <a:gd name="T7" fmla="*/ 56 h 76"/>
                <a:gd name="T8" fmla="*/ 20 w 76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6">
                  <a:moveTo>
                    <a:pt x="20" y="76"/>
                  </a:moveTo>
                  <a:cubicBezTo>
                    <a:pt x="76" y="76"/>
                    <a:pt x="76" y="76"/>
                    <a:pt x="76" y="76"/>
                  </a:cubicBezTo>
                  <a:cubicBezTo>
                    <a:pt x="65" y="40"/>
                    <a:pt x="36" y="11"/>
                    <a:pt x="0" y="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8" y="61"/>
                    <a:pt x="15" y="68"/>
                    <a:pt x="20" y="76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Rectangle 111"/>
            <p:cNvSpPr>
              <a:spLocks noChangeArrowheads="1"/>
            </p:cNvSpPr>
            <p:nvPr/>
          </p:nvSpPr>
          <p:spPr bwMode="auto">
            <a:xfrm>
              <a:off x="5246688" y="3884613"/>
              <a:ext cx="241300" cy="2111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Rectangle 112"/>
            <p:cNvSpPr>
              <a:spLocks noChangeArrowheads="1"/>
            </p:cNvSpPr>
            <p:nvPr/>
          </p:nvSpPr>
          <p:spPr bwMode="auto">
            <a:xfrm>
              <a:off x="5246688" y="4456113"/>
              <a:ext cx="241300" cy="2111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Rectangle 113"/>
            <p:cNvSpPr>
              <a:spLocks noChangeArrowheads="1"/>
            </p:cNvSpPr>
            <p:nvPr/>
          </p:nvSpPr>
          <p:spPr bwMode="auto">
            <a:xfrm>
              <a:off x="5548313" y="4156076"/>
              <a:ext cx="209550" cy="2397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Rectangle 114"/>
            <p:cNvSpPr>
              <a:spLocks noChangeArrowheads="1"/>
            </p:cNvSpPr>
            <p:nvPr/>
          </p:nvSpPr>
          <p:spPr bwMode="auto">
            <a:xfrm>
              <a:off x="4976813" y="4156076"/>
              <a:ext cx="209550" cy="2397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5"/>
            <p:cNvSpPr/>
            <p:nvPr/>
          </p:nvSpPr>
          <p:spPr bwMode="auto">
            <a:xfrm>
              <a:off x="4932363" y="4156076"/>
              <a:ext cx="74613" cy="239713"/>
            </a:xfrm>
            <a:custGeom>
              <a:avLst/>
              <a:gdLst>
                <a:gd name="T0" fmla="*/ 20 w 20"/>
                <a:gd name="T1" fmla="*/ 0 h 64"/>
                <a:gd name="T2" fmla="*/ 4 w 20"/>
                <a:gd name="T3" fmla="*/ 0 h 64"/>
                <a:gd name="T4" fmla="*/ 0 w 20"/>
                <a:gd name="T5" fmla="*/ 32 h 64"/>
                <a:gd name="T6" fmla="*/ 4 w 20"/>
                <a:gd name="T7" fmla="*/ 64 h 64"/>
                <a:gd name="T8" fmla="*/ 20 w 20"/>
                <a:gd name="T9" fmla="*/ 64 h 64"/>
                <a:gd name="T10" fmla="*/ 16 w 20"/>
                <a:gd name="T11" fmla="*/ 32 h 64"/>
                <a:gd name="T12" fmla="*/ 20 w 20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64">
                  <a:moveTo>
                    <a:pt x="2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0" y="20"/>
                    <a:pt x="0" y="32"/>
                  </a:cubicBezTo>
                  <a:cubicBezTo>
                    <a:pt x="0" y="44"/>
                    <a:pt x="4" y="64"/>
                    <a:pt x="4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4"/>
                    <a:pt x="16" y="44"/>
                    <a:pt x="16" y="32"/>
                  </a:cubicBezTo>
                  <a:cubicBezTo>
                    <a:pt x="16" y="20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16"/>
            <p:cNvSpPr/>
            <p:nvPr/>
          </p:nvSpPr>
          <p:spPr bwMode="auto">
            <a:xfrm>
              <a:off x="5727701" y="4156076"/>
              <a:ext cx="76200" cy="239713"/>
            </a:xfrm>
            <a:custGeom>
              <a:avLst/>
              <a:gdLst>
                <a:gd name="T0" fmla="*/ 16 w 20"/>
                <a:gd name="T1" fmla="*/ 0 h 64"/>
                <a:gd name="T2" fmla="*/ 0 w 20"/>
                <a:gd name="T3" fmla="*/ 0 h 64"/>
                <a:gd name="T4" fmla="*/ 4 w 20"/>
                <a:gd name="T5" fmla="*/ 32 h 64"/>
                <a:gd name="T6" fmla="*/ 0 w 20"/>
                <a:gd name="T7" fmla="*/ 64 h 64"/>
                <a:gd name="T8" fmla="*/ 16 w 20"/>
                <a:gd name="T9" fmla="*/ 64 h 64"/>
                <a:gd name="T10" fmla="*/ 20 w 20"/>
                <a:gd name="T11" fmla="*/ 32 h 64"/>
                <a:gd name="T12" fmla="*/ 16 w 20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64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20"/>
                    <a:pt x="4" y="32"/>
                  </a:cubicBezTo>
                  <a:cubicBezTo>
                    <a:pt x="4" y="44"/>
                    <a:pt x="0" y="64"/>
                    <a:pt x="0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6" y="64"/>
                    <a:pt x="20" y="44"/>
                    <a:pt x="20" y="32"/>
                  </a:cubicBezTo>
                  <a:cubicBezTo>
                    <a:pt x="20" y="2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17"/>
            <p:cNvSpPr/>
            <p:nvPr/>
          </p:nvSpPr>
          <p:spPr bwMode="auto">
            <a:xfrm>
              <a:off x="5246688" y="4637088"/>
              <a:ext cx="241300" cy="74613"/>
            </a:xfrm>
            <a:custGeom>
              <a:avLst/>
              <a:gdLst>
                <a:gd name="T0" fmla="*/ 0 w 64"/>
                <a:gd name="T1" fmla="*/ 0 h 20"/>
                <a:gd name="T2" fmla="*/ 0 w 64"/>
                <a:gd name="T3" fmla="*/ 16 h 20"/>
                <a:gd name="T4" fmla="*/ 32 w 64"/>
                <a:gd name="T5" fmla="*/ 20 h 20"/>
                <a:gd name="T6" fmla="*/ 64 w 64"/>
                <a:gd name="T7" fmla="*/ 16 h 20"/>
                <a:gd name="T8" fmla="*/ 64 w 64"/>
                <a:gd name="T9" fmla="*/ 0 h 20"/>
                <a:gd name="T10" fmla="*/ 32 w 64"/>
                <a:gd name="T11" fmla="*/ 4 h 20"/>
                <a:gd name="T12" fmla="*/ 0 w 6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20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20" y="20"/>
                    <a:pt x="32" y="20"/>
                  </a:cubicBezTo>
                  <a:cubicBezTo>
                    <a:pt x="44" y="20"/>
                    <a:pt x="64" y="16"/>
                    <a:pt x="64" y="1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4" y="4"/>
                    <a:pt x="32" y="4"/>
                  </a:cubicBezTo>
                  <a:cubicBezTo>
                    <a:pt x="20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18"/>
            <p:cNvSpPr/>
            <p:nvPr/>
          </p:nvSpPr>
          <p:spPr bwMode="auto">
            <a:xfrm>
              <a:off x="5246688" y="3840163"/>
              <a:ext cx="241300" cy="79375"/>
            </a:xfrm>
            <a:custGeom>
              <a:avLst/>
              <a:gdLst>
                <a:gd name="T0" fmla="*/ 32 w 64"/>
                <a:gd name="T1" fmla="*/ 0 h 21"/>
                <a:gd name="T2" fmla="*/ 0 w 64"/>
                <a:gd name="T3" fmla="*/ 5 h 21"/>
                <a:gd name="T4" fmla="*/ 0 w 64"/>
                <a:gd name="T5" fmla="*/ 21 h 21"/>
                <a:gd name="T6" fmla="*/ 32 w 64"/>
                <a:gd name="T7" fmla="*/ 16 h 21"/>
                <a:gd name="T8" fmla="*/ 64 w 64"/>
                <a:gd name="T9" fmla="*/ 21 h 21"/>
                <a:gd name="T10" fmla="*/ 64 w 64"/>
                <a:gd name="T11" fmla="*/ 5 h 21"/>
                <a:gd name="T12" fmla="*/ 32 w 64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21">
                  <a:moveTo>
                    <a:pt x="32" y="0"/>
                  </a:moveTo>
                  <a:cubicBezTo>
                    <a:pt x="20" y="0"/>
                    <a:pt x="0" y="5"/>
                    <a:pt x="0" y="5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0" y="16"/>
                    <a:pt x="32" y="16"/>
                  </a:cubicBezTo>
                  <a:cubicBezTo>
                    <a:pt x="44" y="16"/>
                    <a:pt x="64" y="21"/>
                    <a:pt x="64" y="21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44" y="0"/>
                    <a:pt x="32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6" name="组合 215"/>
          <p:cNvGrpSpPr/>
          <p:nvPr/>
        </p:nvGrpSpPr>
        <p:grpSpPr>
          <a:xfrm>
            <a:off x="8207376" y="2487613"/>
            <a:ext cx="931863" cy="720726"/>
            <a:chOff x="8207376" y="2487613"/>
            <a:chExt cx="931863" cy="720726"/>
          </a:xfrm>
        </p:grpSpPr>
        <p:sp>
          <p:nvSpPr>
            <p:cNvPr id="124" name="Freeform 119"/>
            <p:cNvSpPr/>
            <p:nvPr/>
          </p:nvSpPr>
          <p:spPr bwMode="auto">
            <a:xfrm>
              <a:off x="8928101" y="2547938"/>
              <a:ext cx="211138" cy="660400"/>
            </a:xfrm>
            <a:custGeom>
              <a:avLst/>
              <a:gdLst>
                <a:gd name="T0" fmla="*/ 56 w 56"/>
                <a:gd name="T1" fmla="*/ 168 h 176"/>
                <a:gd name="T2" fmla="*/ 48 w 56"/>
                <a:gd name="T3" fmla="*/ 176 h 176"/>
                <a:gd name="T4" fmla="*/ 8 w 56"/>
                <a:gd name="T5" fmla="*/ 176 h 176"/>
                <a:gd name="T6" fmla="*/ 0 w 56"/>
                <a:gd name="T7" fmla="*/ 168 h 176"/>
                <a:gd name="T8" fmla="*/ 0 w 56"/>
                <a:gd name="T9" fmla="*/ 8 h 176"/>
                <a:gd name="T10" fmla="*/ 8 w 56"/>
                <a:gd name="T11" fmla="*/ 0 h 176"/>
                <a:gd name="T12" fmla="*/ 48 w 56"/>
                <a:gd name="T13" fmla="*/ 0 h 176"/>
                <a:gd name="T14" fmla="*/ 56 w 56"/>
                <a:gd name="T15" fmla="*/ 8 h 176"/>
                <a:gd name="T16" fmla="*/ 56 w 56"/>
                <a:gd name="T17" fmla="*/ 1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76">
                  <a:moveTo>
                    <a:pt x="56" y="168"/>
                  </a:moveTo>
                  <a:cubicBezTo>
                    <a:pt x="56" y="172"/>
                    <a:pt x="52" y="176"/>
                    <a:pt x="48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4" y="176"/>
                    <a:pt x="0" y="172"/>
                    <a:pt x="0" y="16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168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0"/>
            <p:cNvSpPr/>
            <p:nvPr/>
          </p:nvSpPr>
          <p:spPr bwMode="auto">
            <a:xfrm>
              <a:off x="8928101" y="2487613"/>
              <a:ext cx="211138" cy="660400"/>
            </a:xfrm>
            <a:custGeom>
              <a:avLst/>
              <a:gdLst>
                <a:gd name="T0" fmla="*/ 56 w 56"/>
                <a:gd name="T1" fmla="*/ 168 h 176"/>
                <a:gd name="T2" fmla="*/ 48 w 56"/>
                <a:gd name="T3" fmla="*/ 176 h 176"/>
                <a:gd name="T4" fmla="*/ 8 w 56"/>
                <a:gd name="T5" fmla="*/ 176 h 176"/>
                <a:gd name="T6" fmla="*/ 0 w 56"/>
                <a:gd name="T7" fmla="*/ 168 h 176"/>
                <a:gd name="T8" fmla="*/ 0 w 56"/>
                <a:gd name="T9" fmla="*/ 8 h 176"/>
                <a:gd name="T10" fmla="*/ 8 w 56"/>
                <a:gd name="T11" fmla="*/ 0 h 176"/>
                <a:gd name="T12" fmla="*/ 48 w 56"/>
                <a:gd name="T13" fmla="*/ 0 h 176"/>
                <a:gd name="T14" fmla="*/ 56 w 56"/>
                <a:gd name="T15" fmla="*/ 8 h 176"/>
                <a:gd name="T16" fmla="*/ 56 w 56"/>
                <a:gd name="T17" fmla="*/ 1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76">
                  <a:moveTo>
                    <a:pt x="56" y="168"/>
                  </a:moveTo>
                  <a:cubicBezTo>
                    <a:pt x="56" y="172"/>
                    <a:pt x="52" y="176"/>
                    <a:pt x="48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4" y="176"/>
                    <a:pt x="0" y="172"/>
                    <a:pt x="0" y="16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16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1"/>
            <p:cNvSpPr/>
            <p:nvPr/>
          </p:nvSpPr>
          <p:spPr bwMode="auto">
            <a:xfrm>
              <a:off x="8688388" y="2803526"/>
              <a:ext cx="209550" cy="404813"/>
            </a:xfrm>
            <a:custGeom>
              <a:avLst/>
              <a:gdLst>
                <a:gd name="T0" fmla="*/ 56 w 56"/>
                <a:gd name="T1" fmla="*/ 100 h 108"/>
                <a:gd name="T2" fmla="*/ 48 w 56"/>
                <a:gd name="T3" fmla="*/ 108 h 108"/>
                <a:gd name="T4" fmla="*/ 8 w 56"/>
                <a:gd name="T5" fmla="*/ 108 h 108"/>
                <a:gd name="T6" fmla="*/ 0 w 56"/>
                <a:gd name="T7" fmla="*/ 100 h 108"/>
                <a:gd name="T8" fmla="*/ 0 w 56"/>
                <a:gd name="T9" fmla="*/ 8 h 108"/>
                <a:gd name="T10" fmla="*/ 8 w 56"/>
                <a:gd name="T11" fmla="*/ 0 h 108"/>
                <a:gd name="T12" fmla="*/ 48 w 56"/>
                <a:gd name="T13" fmla="*/ 0 h 108"/>
                <a:gd name="T14" fmla="*/ 56 w 56"/>
                <a:gd name="T15" fmla="*/ 8 h 108"/>
                <a:gd name="T16" fmla="*/ 56 w 56"/>
                <a:gd name="T17" fmla="*/ 10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08">
                  <a:moveTo>
                    <a:pt x="56" y="100"/>
                  </a:moveTo>
                  <a:cubicBezTo>
                    <a:pt x="56" y="104"/>
                    <a:pt x="52" y="108"/>
                    <a:pt x="48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4" y="108"/>
                    <a:pt x="0" y="104"/>
                    <a:pt x="0" y="10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100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2"/>
            <p:cNvSpPr/>
            <p:nvPr/>
          </p:nvSpPr>
          <p:spPr bwMode="auto">
            <a:xfrm>
              <a:off x="8688388" y="2743201"/>
              <a:ext cx="209550" cy="404813"/>
            </a:xfrm>
            <a:custGeom>
              <a:avLst/>
              <a:gdLst>
                <a:gd name="T0" fmla="*/ 56 w 56"/>
                <a:gd name="T1" fmla="*/ 100 h 108"/>
                <a:gd name="T2" fmla="*/ 48 w 56"/>
                <a:gd name="T3" fmla="*/ 108 h 108"/>
                <a:gd name="T4" fmla="*/ 8 w 56"/>
                <a:gd name="T5" fmla="*/ 108 h 108"/>
                <a:gd name="T6" fmla="*/ 0 w 56"/>
                <a:gd name="T7" fmla="*/ 100 h 108"/>
                <a:gd name="T8" fmla="*/ 0 w 56"/>
                <a:gd name="T9" fmla="*/ 8 h 108"/>
                <a:gd name="T10" fmla="*/ 8 w 56"/>
                <a:gd name="T11" fmla="*/ 0 h 108"/>
                <a:gd name="T12" fmla="*/ 48 w 56"/>
                <a:gd name="T13" fmla="*/ 0 h 108"/>
                <a:gd name="T14" fmla="*/ 56 w 56"/>
                <a:gd name="T15" fmla="*/ 8 h 108"/>
                <a:gd name="T16" fmla="*/ 56 w 56"/>
                <a:gd name="T17" fmla="*/ 10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08">
                  <a:moveTo>
                    <a:pt x="56" y="100"/>
                  </a:moveTo>
                  <a:cubicBezTo>
                    <a:pt x="56" y="104"/>
                    <a:pt x="52" y="108"/>
                    <a:pt x="48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4" y="108"/>
                    <a:pt x="0" y="104"/>
                    <a:pt x="0" y="10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10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3"/>
            <p:cNvSpPr/>
            <p:nvPr/>
          </p:nvSpPr>
          <p:spPr bwMode="auto">
            <a:xfrm>
              <a:off x="8447088" y="2682876"/>
              <a:ext cx="211138" cy="525463"/>
            </a:xfrm>
            <a:custGeom>
              <a:avLst/>
              <a:gdLst>
                <a:gd name="T0" fmla="*/ 56 w 56"/>
                <a:gd name="T1" fmla="*/ 132 h 140"/>
                <a:gd name="T2" fmla="*/ 48 w 56"/>
                <a:gd name="T3" fmla="*/ 140 h 140"/>
                <a:gd name="T4" fmla="*/ 8 w 56"/>
                <a:gd name="T5" fmla="*/ 140 h 140"/>
                <a:gd name="T6" fmla="*/ 0 w 56"/>
                <a:gd name="T7" fmla="*/ 132 h 140"/>
                <a:gd name="T8" fmla="*/ 0 w 56"/>
                <a:gd name="T9" fmla="*/ 8 h 140"/>
                <a:gd name="T10" fmla="*/ 8 w 56"/>
                <a:gd name="T11" fmla="*/ 0 h 140"/>
                <a:gd name="T12" fmla="*/ 48 w 56"/>
                <a:gd name="T13" fmla="*/ 0 h 140"/>
                <a:gd name="T14" fmla="*/ 56 w 56"/>
                <a:gd name="T15" fmla="*/ 8 h 140"/>
                <a:gd name="T16" fmla="*/ 56 w 56"/>
                <a:gd name="T17" fmla="*/ 13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40">
                  <a:moveTo>
                    <a:pt x="56" y="132"/>
                  </a:moveTo>
                  <a:cubicBezTo>
                    <a:pt x="56" y="136"/>
                    <a:pt x="52" y="140"/>
                    <a:pt x="4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4" y="140"/>
                    <a:pt x="0" y="136"/>
                    <a:pt x="0" y="1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132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4"/>
            <p:cNvSpPr/>
            <p:nvPr/>
          </p:nvSpPr>
          <p:spPr bwMode="auto">
            <a:xfrm>
              <a:off x="8447088" y="2622551"/>
              <a:ext cx="211138" cy="525463"/>
            </a:xfrm>
            <a:custGeom>
              <a:avLst/>
              <a:gdLst>
                <a:gd name="T0" fmla="*/ 56 w 56"/>
                <a:gd name="T1" fmla="*/ 132 h 140"/>
                <a:gd name="T2" fmla="*/ 48 w 56"/>
                <a:gd name="T3" fmla="*/ 140 h 140"/>
                <a:gd name="T4" fmla="*/ 8 w 56"/>
                <a:gd name="T5" fmla="*/ 140 h 140"/>
                <a:gd name="T6" fmla="*/ 0 w 56"/>
                <a:gd name="T7" fmla="*/ 132 h 140"/>
                <a:gd name="T8" fmla="*/ 0 w 56"/>
                <a:gd name="T9" fmla="*/ 8 h 140"/>
                <a:gd name="T10" fmla="*/ 8 w 56"/>
                <a:gd name="T11" fmla="*/ 0 h 140"/>
                <a:gd name="T12" fmla="*/ 48 w 56"/>
                <a:gd name="T13" fmla="*/ 0 h 140"/>
                <a:gd name="T14" fmla="*/ 56 w 56"/>
                <a:gd name="T15" fmla="*/ 8 h 140"/>
                <a:gd name="T16" fmla="*/ 56 w 56"/>
                <a:gd name="T17" fmla="*/ 13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40">
                  <a:moveTo>
                    <a:pt x="56" y="132"/>
                  </a:moveTo>
                  <a:cubicBezTo>
                    <a:pt x="56" y="136"/>
                    <a:pt x="52" y="140"/>
                    <a:pt x="4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4" y="140"/>
                    <a:pt x="0" y="136"/>
                    <a:pt x="0" y="1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132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25"/>
            <p:cNvSpPr/>
            <p:nvPr/>
          </p:nvSpPr>
          <p:spPr bwMode="auto">
            <a:xfrm>
              <a:off x="8207376" y="2862263"/>
              <a:ext cx="209550" cy="346075"/>
            </a:xfrm>
            <a:custGeom>
              <a:avLst/>
              <a:gdLst>
                <a:gd name="T0" fmla="*/ 56 w 56"/>
                <a:gd name="T1" fmla="*/ 84 h 92"/>
                <a:gd name="T2" fmla="*/ 48 w 56"/>
                <a:gd name="T3" fmla="*/ 92 h 92"/>
                <a:gd name="T4" fmla="*/ 8 w 56"/>
                <a:gd name="T5" fmla="*/ 92 h 92"/>
                <a:gd name="T6" fmla="*/ 0 w 56"/>
                <a:gd name="T7" fmla="*/ 84 h 92"/>
                <a:gd name="T8" fmla="*/ 0 w 56"/>
                <a:gd name="T9" fmla="*/ 8 h 92"/>
                <a:gd name="T10" fmla="*/ 8 w 56"/>
                <a:gd name="T11" fmla="*/ 0 h 92"/>
                <a:gd name="T12" fmla="*/ 48 w 56"/>
                <a:gd name="T13" fmla="*/ 0 h 92"/>
                <a:gd name="T14" fmla="*/ 56 w 56"/>
                <a:gd name="T15" fmla="*/ 8 h 92"/>
                <a:gd name="T16" fmla="*/ 56 w 56"/>
                <a:gd name="T17" fmla="*/ 8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92">
                  <a:moveTo>
                    <a:pt x="56" y="84"/>
                  </a:moveTo>
                  <a:cubicBezTo>
                    <a:pt x="56" y="88"/>
                    <a:pt x="52" y="92"/>
                    <a:pt x="4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4" y="92"/>
                    <a:pt x="0" y="88"/>
                    <a:pt x="0" y="8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84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26"/>
            <p:cNvSpPr/>
            <p:nvPr/>
          </p:nvSpPr>
          <p:spPr bwMode="auto">
            <a:xfrm>
              <a:off x="8207376" y="2803526"/>
              <a:ext cx="209550" cy="344488"/>
            </a:xfrm>
            <a:custGeom>
              <a:avLst/>
              <a:gdLst>
                <a:gd name="T0" fmla="*/ 56 w 56"/>
                <a:gd name="T1" fmla="*/ 84 h 92"/>
                <a:gd name="T2" fmla="*/ 48 w 56"/>
                <a:gd name="T3" fmla="*/ 92 h 92"/>
                <a:gd name="T4" fmla="*/ 8 w 56"/>
                <a:gd name="T5" fmla="*/ 92 h 92"/>
                <a:gd name="T6" fmla="*/ 0 w 56"/>
                <a:gd name="T7" fmla="*/ 84 h 92"/>
                <a:gd name="T8" fmla="*/ 0 w 56"/>
                <a:gd name="T9" fmla="*/ 8 h 92"/>
                <a:gd name="T10" fmla="*/ 8 w 56"/>
                <a:gd name="T11" fmla="*/ 0 h 92"/>
                <a:gd name="T12" fmla="*/ 48 w 56"/>
                <a:gd name="T13" fmla="*/ 0 h 92"/>
                <a:gd name="T14" fmla="*/ 56 w 56"/>
                <a:gd name="T15" fmla="*/ 8 h 92"/>
                <a:gd name="T16" fmla="*/ 56 w 56"/>
                <a:gd name="T17" fmla="*/ 8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92">
                  <a:moveTo>
                    <a:pt x="56" y="84"/>
                  </a:moveTo>
                  <a:cubicBezTo>
                    <a:pt x="56" y="88"/>
                    <a:pt x="52" y="92"/>
                    <a:pt x="4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4" y="92"/>
                    <a:pt x="0" y="88"/>
                    <a:pt x="0" y="8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4"/>
                    <a:pt x="56" y="8"/>
                  </a:cubicBezTo>
                  <a:lnTo>
                    <a:pt x="56" y="84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0" name="组合 219"/>
          <p:cNvGrpSpPr/>
          <p:nvPr/>
        </p:nvGrpSpPr>
        <p:grpSpPr>
          <a:xfrm>
            <a:off x="8328026" y="3779838"/>
            <a:ext cx="690563" cy="931863"/>
            <a:chOff x="8328026" y="3779838"/>
            <a:chExt cx="690563" cy="931863"/>
          </a:xfrm>
        </p:grpSpPr>
        <p:sp>
          <p:nvSpPr>
            <p:cNvPr id="132" name="Freeform 127"/>
            <p:cNvSpPr/>
            <p:nvPr/>
          </p:nvSpPr>
          <p:spPr bwMode="auto">
            <a:xfrm>
              <a:off x="8328026" y="4651376"/>
              <a:ext cx="690563" cy="60325"/>
            </a:xfrm>
            <a:custGeom>
              <a:avLst/>
              <a:gdLst>
                <a:gd name="T0" fmla="*/ 184 w 184"/>
                <a:gd name="T1" fmla="*/ 0 h 16"/>
                <a:gd name="T2" fmla="*/ 168 w 184"/>
                <a:gd name="T3" fmla="*/ 16 h 16"/>
                <a:gd name="T4" fmla="*/ 16 w 184"/>
                <a:gd name="T5" fmla="*/ 16 h 16"/>
                <a:gd name="T6" fmla="*/ 0 w 184"/>
                <a:gd name="T7" fmla="*/ 0 h 16"/>
                <a:gd name="T8" fmla="*/ 184 w 184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16">
                  <a:moveTo>
                    <a:pt x="184" y="0"/>
                  </a:moveTo>
                  <a:cubicBezTo>
                    <a:pt x="184" y="9"/>
                    <a:pt x="177" y="16"/>
                    <a:pt x="168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28"/>
            <p:cNvSpPr/>
            <p:nvPr/>
          </p:nvSpPr>
          <p:spPr bwMode="auto">
            <a:xfrm>
              <a:off x="8328026" y="4140201"/>
              <a:ext cx="690563" cy="511175"/>
            </a:xfrm>
            <a:custGeom>
              <a:avLst/>
              <a:gdLst>
                <a:gd name="T0" fmla="*/ 184 w 184"/>
                <a:gd name="T1" fmla="*/ 136 h 136"/>
                <a:gd name="T2" fmla="*/ 0 w 184"/>
                <a:gd name="T3" fmla="*/ 136 h 136"/>
                <a:gd name="T4" fmla="*/ 0 w 184"/>
                <a:gd name="T5" fmla="*/ 16 h 136"/>
                <a:gd name="T6" fmla="*/ 16 w 184"/>
                <a:gd name="T7" fmla="*/ 0 h 136"/>
                <a:gd name="T8" fmla="*/ 168 w 184"/>
                <a:gd name="T9" fmla="*/ 0 h 136"/>
                <a:gd name="T10" fmla="*/ 184 w 184"/>
                <a:gd name="T11" fmla="*/ 16 h 136"/>
                <a:gd name="T12" fmla="*/ 184 w 184"/>
                <a:gd name="T1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136">
                  <a:moveTo>
                    <a:pt x="184" y="136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77" y="0"/>
                    <a:pt x="184" y="7"/>
                    <a:pt x="184" y="16"/>
                  </a:cubicBezTo>
                  <a:lnTo>
                    <a:pt x="184" y="136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Rectangle 129"/>
            <p:cNvSpPr>
              <a:spLocks noChangeArrowheads="1"/>
            </p:cNvSpPr>
            <p:nvPr/>
          </p:nvSpPr>
          <p:spPr bwMode="auto">
            <a:xfrm>
              <a:off x="8447088" y="4140201"/>
              <a:ext cx="450850" cy="511175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0"/>
            <p:cNvSpPr/>
            <p:nvPr/>
          </p:nvSpPr>
          <p:spPr bwMode="auto">
            <a:xfrm>
              <a:off x="8372476" y="3779838"/>
              <a:ext cx="601663" cy="330200"/>
            </a:xfrm>
            <a:custGeom>
              <a:avLst/>
              <a:gdLst>
                <a:gd name="T0" fmla="*/ 152 w 160"/>
                <a:gd name="T1" fmla="*/ 88 h 88"/>
                <a:gd name="T2" fmla="*/ 144 w 160"/>
                <a:gd name="T3" fmla="*/ 80 h 88"/>
                <a:gd name="T4" fmla="*/ 80 w 160"/>
                <a:gd name="T5" fmla="*/ 16 h 88"/>
                <a:gd name="T6" fmla="*/ 16 w 160"/>
                <a:gd name="T7" fmla="*/ 80 h 88"/>
                <a:gd name="T8" fmla="*/ 8 w 160"/>
                <a:gd name="T9" fmla="*/ 88 h 88"/>
                <a:gd name="T10" fmla="*/ 0 w 160"/>
                <a:gd name="T11" fmla="*/ 80 h 88"/>
                <a:gd name="T12" fmla="*/ 80 w 160"/>
                <a:gd name="T13" fmla="*/ 0 h 88"/>
                <a:gd name="T14" fmla="*/ 160 w 160"/>
                <a:gd name="T15" fmla="*/ 80 h 88"/>
                <a:gd name="T16" fmla="*/ 152 w 160"/>
                <a:gd name="T1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88">
                  <a:moveTo>
                    <a:pt x="152" y="88"/>
                  </a:moveTo>
                  <a:cubicBezTo>
                    <a:pt x="148" y="88"/>
                    <a:pt x="144" y="84"/>
                    <a:pt x="144" y="80"/>
                  </a:cubicBezTo>
                  <a:cubicBezTo>
                    <a:pt x="144" y="45"/>
                    <a:pt x="115" y="16"/>
                    <a:pt x="80" y="16"/>
                  </a:cubicBezTo>
                  <a:cubicBezTo>
                    <a:pt x="45" y="16"/>
                    <a:pt x="16" y="45"/>
                    <a:pt x="16" y="80"/>
                  </a:cubicBezTo>
                  <a:cubicBezTo>
                    <a:pt x="16" y="84"/>
                    <a:pt x="12" y="88"/>
                    <a:pt x="8" y="88"/>
                  </a:cubicBezTo>
                  <a:cubicBezTo>
                    <a:pt x="4" y="88"/>
                    <a:pt x="0" y="84"/>
                    <a:pt x="0" y="80"/>
                  </a:cubicBezTo>
                  <a:cubicBezTo>
                    <a:pt x="0" y="36"/>
                    <a:pt x="36" y="0"/>
                    <a:pt x="80" y="0"/>
                  </a:cubicBezTo>
                  <a:cubicBezTo>
                    <a:pt x="124" y="0"/>
                    <a:pt x="160" y="36"/>
                    <a:pt x="160" y="80"/>
                  </a:cubicBezTo>
                  <a:cubicBezTo>
                    <a:pt x="160" y="84"/>
                    <a:pt x="156" y="88"/>
                    <a:pt x="152" y="88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Oval 131"/>
            <p:cNvSpPr>
              <a:spLocks noChangeArrowheads="1"/>
            </p:cNvSpPr>
            <p:nvPr/>
          </p:nvSpPr>
          <p:spPr bwMode="auto">
            <a:xfrm>
              <a:off x="8613776" y="4275138"/>
              <a:ext cx="119063" cy="120650"/>
            </a:xfrm>
            <a:prstGeom prst="ellipse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2"/>
            <p:cNvSpPr/>
            <p:nvPr/>
          </p:nvSpPr>
          <p:spPr bwMode="auto">
            <a:xfrm>
              <a:off x="8613776" y="4365626"/>
              <a:ext cx="119063" cy="150813"/>
            </a:xfrm>
            <a:custGeom>
              <a:avLst/>
              <a:gdLst>
                <a:gd name="T0" fmla="*/ 75 w 75"/>
                <a:gd name="T1" fmla="*/ 95 h 95"/>
                <a:gd name="T2" fmla="*/ 0 w 75"/>
                <a:gd name="T3" fmla="*/ 95 h 95"/>
                <a:gd name="T4" fmla="*/ 18 w 75"/>
                <a:gd name="T5" fmla="*/ 0 h 95"/>
                <a:gd name="T6" fmla="*/ 56 w 75"/>
                <a:gd name="T7" fmla="*/ 0 h 95"/>
                <a:gd name="T8" fmla="*/ 75 w 75"/>
                <a:gd name="T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95">
                  <a:moveTo>
                    <a:pt x="75" y="95"/>
                  </a:moveTo>
                  <a:lnTo>
                    <a:pt x="0" y="95"/>
                  </a:lnTo>
                  <a:lnTo>
                    <a:pt x="18" y="0"/>
                  </a:lnTo>
                  <a:lnTo>
                    <a:pt x="56" y="0"/>
                  </a:lnTo>
                  <a:lnTo>
                    <a:pt x="75" y="95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9" name="组合 218"/>
          <p:cNvGrpSpPr/>
          <p:nvPr/>
        </p:nvGrpSpPr>
        <p:grpSpPr>
          <a:xfrm>
            <a:off x="6538913" y="4049713"/>
            <a:ext cx="962025" cy="661988"/>
            <a:chOff x="6538913" y="4049713"/>
            <a:chExt cx="962025" cy="661988"/>
          </a:xfrm>
        </p:grpSpPr>
        <p:sp>
          <p:nvSpPr>
            <p:cNvPr id="138" name="Oval 133"/>
            <p:cNvSpPr>
              <a:spLocks noChangeArrowheads="1"/>
            </p:cNvSpPr>
            <p:nvPr/>
          </p:nvSpPr>
          <p:spPr bwMode="auto">
            <a:xfrm>
              <a:off x="6689726" y="4110038"/>
              <a:ext cx="420688" cy="4206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Oval 134"/>
            <p:cNvSpPr>
              <a:spLocks noChangeArrowheads="1"/>
            </p:cNvSpPr>
            <p:nvPr/>
          </p:nvSpPr>
          <p:spPr bwMode="auto">
            <a:xfrm>
              <a:off x="7035801" y="4200526"/>
              <a:ext cx="239713" cy="241300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Oval 135"/>
            <p:cNvSpPr>
              <a:spLocks noChangeArrowheads="1"/>
            </p:cNvSpPr>
            <p:nvPr/>
          </p:nvSpPr>
          <p:spPr bwMode="auto">
            <a:xfrm>
              <a:off x="6538913" y="4321176"/>
              <a:ext cx="390525" cy="3905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Oval 136"/>
            <p:cNvSpPr>
              <a:spLocks noChangeArrowheads="1"/>
            </p:cNvSpPr>
            <p:nvPr/>
          </p:nvSpPr>
          <p:spPr bwMode="auto">
            <a:xfrm>
              <a:off x="7110413" y="4321176"/>
              <a:ext cx="390525" cy="3905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137"/>
            <p:cNvSpPr>
              <a:spLocks noChangeArrowheads="1"/>
            </p:cNvSpPr>
            <p:nvPr/>
          </p:nvSpPr>
          <p:spPr bwMode="auto">
            <a:xfrm>
              <a:off x="6734176" y="4411663"/>
              <a:ext cx="571500" cy="3000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138"/>
            <p:cNvSpPr>
              <a:spLocks noChangeArrowheads="1"/>
            </p:cNvSpPr>
            <p:nvPr/>
          </p:nvSpPr>
          <p:spPr bwMode="auto">
            <a:xfrm>
              <a:off x="6689726" y="4049713"/>
              <a:ext cx="420688" cy="420688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Oval 139"/>
            <p:cNvSpPr>
              <a:spLocks noChangeArrowheads="1"/>
            </p:cNvSpPr>
            <p:nvPr/>
          </p:nvSpPr>
          <p:spPr bwMode="auto">
            <a:xfrm>
              <a:off x="7035801" y="4140201"/>
              <a:ext cx="239713" cy="241300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Oval 140"/>
            <p:cNvSpPr>
              <a:spLocks noChangeArrowheads="1"/>
            </p:cNvSpPr>
            <p:nvPr/>
          </p:nvSpPr>
          <p:spPr bwMode="auto">
            <a:xfrm>
              <a:off x="6538913" y="4260851"/>
              <a:ext cx="390525" cy="390525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Oval 141"/>
            <p:cNvSpPr>
              <a:spLocks noChangeArrowheads="1"/>
            </p:cNvSpPr>
            <p:nvPr/>
          </p:nvSpPr>
          <p:spPr bwMode="auto">
            <a:xfrm>
              <a:off x="7110413" y="4260851"/>
              <a:ext cx="390525" cy="390525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Rectangle 142"/>
            <p:cNvSpPr>
              <a:spLocks noChangeArrowheads="1"/>
            </p:cNvSpPr>
            <p:nvPr/>
          </p:nvSpPr>
          <p:spPr bwMode="auto">
            <a:xfrm>
              <a:off x="6734176" y="4351338"/>
              <a:ext cx="571500" cy="300038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3"/>
            <p:cNvSpPr/>
            <p:nvPr/>
          </p:nvSpPr>
          <p:spPr bwMode="auto">
            <a:xfrm>
              <a:off x="6675438" y="4425951"/>
              <a:ext cx="58738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4"/>
            <p:cNvSpPr/>
            <p:nvPr/>
          </p:nvSpPr>
          <p:spPr bwMode="auto">
            <a:xfrm>
              <a:off x="6764338" y="4425951"/>
              <a:ext cx="60325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45"/>
            <p:cNvSpPr/>
            <p:nvPr/>
          </p:nvSpPr>
          <p:spPr bwMode="auto">
            <a:xfrm>
              <a:off x="6854826" y="4425951"/>
              <a:ext cx="60325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46"/>
            <p:cNvSpPr/>
            <p:nvPr/>
          </p:nvSpPr>
          <p:spPr bwMode="auto">
            <a:xfrm>
              <a:off x="6945313" y="4425951"/>
              <a:ext cx="60325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47"/>
            <p:cNvSpPr/>
            <p:nvPr/>
          </p:nvSpPr>
          <p:spPr bwMode="auto">
            <a:xfrm>
              <a:off x="7035801" y="4425951"/>
              <a:ext cx="60325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48"/>
            <p:cNvSpPr/>
            <p:nvPr/>
          </p:nvSpPr>
          <p:spPr bwMode="auto">
            <a:xfrm>
              <a:off x="7124701" y="4425951"/>
              <a:ext cx="60325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49"/>
            <p:cNvSpPr/>
            <p:nvPr/>
          </p:nvSpPr>
          <p:spPr bwMode="auto">
            <a:xfrm>
              <a:off x="7215188" y="4425951"/>
              <a:ext cx="60325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0"/>
            <p:cNvSpPr/>
            <p:nvPr/>
          </p:nvSpPr>
          <p:spPr bwMode="auto">
            <a:xfrm>
              <a:off x="7305676" y="4425951"/>
              <a:ext cx="60325" cy="90488"/>
            </a:xfrm>
            <a:custGeom>
              <a:avLst/>
              <a:gdLst>
                <a:gd name="T0" fmla="*/ 16 w 16"/>
                <a:gd name="T1" fmla="*/ 16 h 24"/>
                <a:gd name="T2" fmla="*/ 8 w 16"/>
                <a:gd name="T3" fmla="*/ 24 h 24"/>
                <a:gd name="T4" fmla="*/ 8 w 16"/>
                <a:gd name="T5" fmla="*/ 24 h 24"/>
                <a:gd name="T6" fmla="*/ 0 w 16"/>
                <a:gd name="T7" fmla="*/ 16 h 24"/>
                <a:gd name="T8" fmla="*/ 0 w 16"/>
                <a:gd name="T9" fmla="*/ 8 h 24"/>
                <a:gd name="T10" fmla="*/ 8 w 16"/>
                <a:gd name="T11" fmla="*/ 0 h 24"/>
                <a:gd name="T12" fmla="*/ 8 w 16"/>
                <a:gd name="T13" fmla="*/ 0 h 24"/>
                <a:gd name="T14" fmla="*/ 16 w 16"/>
                <a:gd name="T15" fmla="*/ 8 h 24"/>
                <a:gd name="T16" fmla="*/ 16 w 16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4">
                  <a:moveTo>
                    <a:pt x="16" y="16"/>
                  </a:moveTo>
                  <a:cubicBezTo>
                    <a:pt x="16" y="20"/>
                    <a:pt x="12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4"/>
                    <a:pt x="0" y="20"/>
                    <a:pt x="0" y="1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1" name="组合 220"/>
          <p:cNvGrpSpPr/>
          <p:nvPr/>
        </p:nvGrpSpPr>
        <p:grpSpPr>
          <a:xfrm>
            <a:off x="9890126" y="3840163"/>
            <a:ext cx="871537" cy="871538"/>
            <a:chOff x="9890126" y="3840163"/>
            <a:chExt cx="871537" cy="871538"/>
          </a:xfrm>
        </p:grpSpPr>
        <p:sp>
          <p:nvSpPr>
            <p:cNvPr id="156" name="Freeform 151"/>
            <p:cNvSpPr/>
            <p:nvPr/>
          </p:nvSpPr>
          <p:spPr bwMode="auto">
            <a:xfrm>
              <a:off x="10190163" y="4019551"/>
              <a:ext cx="271463" cy="120650"/>
            </a:xfrm>
            <a:custGeom>
              <a:avLst/>
              <a:gdLst>
                <a:gd name="T0" fmla="*/ 56 w 72"/>
                <a:gd name="T1" fmla="*/ 16 h 32"/>
                <a:gd name="T2" fmla="*/ 16 w 72"/>
                <a:gd name="T3" fmla="*/ 16 h 32"/>
                <a:gd name="T4" fmla="*/ 0 w 72"/>
                <a:gd name="T5" fmla="*/ 0 h 32"/>
                <a:gd name="T6" fmla="*/ 0 w 72"/>
                <a:gd name="T7" fmla="*/ 16 h 32"/>
                <a:gd name="T8" fmla="*/ 16 w 72"/>
                <a:gd name="T9" fmla="*/ 32 h 32"/>
                <a:gd name="T10" fmla="*/ 56 w 72"/>
                <a:gd name="T11" fmla="*/ 32 h 32"/>
                <a:gd name="T12" fmla="*/ 72 w 72"/>
                <a:gd name="T13" fmla="*/ 16 h 32"/>
                <a:gd name="T14" fmla="*/ 72 w 72"/>
                <a:gd name="T15" fmla="*/ 0 h 32"/>
                <a:gd name="T16" fmla="*/ 56 w 72"/>
                <a:gd name="T17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32">
                  <a:moveTo>
                    <a:pt x="5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5" y="32"/>
                    <a:pt x="72" y="25"/>
                    <a:pt x="72" y="1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9"/>
                    <a:pt x="65" y="16"/>
                    <a:pt x="56" y="16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2"/>
            <p:cNvSpPr/>
            <p:nvPr/>
          </p:nvSpPr>
          <p:spPr bwMode="auto">
            <a:xfrm>
              <a:off x="10190163" y="3840163"/>
              <a:ext cx="271463" cy="239713"/>
            </a:xfrm>
            <a:custGeom>
              <a:avLst/>
              <a:gdLst>
                <a:gd name="T0" fmla="*/ 56 w 72"/>
                <a:gd name="T1" fmla="*/ 0 h 64"/>
                <a:gd name="T2" fmla="*/ 16 w 72"/>
                <a:gd name="T3" fmla="*/ 0 h 64"/>
                <a:gd name="T4" fmla="*/ 0 w 72"/>
                <a:gd name="T5" fmla="*/ 16 h 64"/>
                <a:gd name="T6" fmla="*/ 0 w 72"/>
                <a:gd name="T7" fmla="*/ 48 h 64"/>
                <a:gd name="T8" fmla="*/ 16 w 72"/>
                <a:gd name="T9" fmla="*/ 64 h 64"/>
                <a:gd name="T10" fmla="*/ 56 w 72"/>
                <a:gd name="T11" fmla="*/ 64 h 64"/>
                <a:gd name="T12" fmla="*/ 72 w 72"/>
                <a:gd name="T13" fmla="*/ 48 h 64"/>
                <a:gd name="T14" fmla="*/ 72 w 72"/>
                <a:gd name="T15" fmla="*/ 16 h 64"/>
                <a:gd name="T16" fmla="*/ 56 w 72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64">
                  <a:moveTo>
                    <a:pt x="5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65" y="64"/>
                    <a:pt x="72" y="57"/>
                    <a:pt x="72" y="48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7"/>
                    <a:pt x="65" y="0"/>
                    <a:pt x="56" y="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3"/>
            <p:cNvSpPr/>
            <p:nvPr/>
          </p:nvSpPr>
          <p:spPr bwMode="auto">
            <a:xfrm>
              <a:off x="10190163" y="4591051"/>
              <a:ext cx="271463" cy="120650"/>
            </a:xfrm>
            <a:custGeom>
              <a:avLst/>
              <a:gdLst>
                <a:gd name="T0" fmla="*/ 56 w 72"/>
                <a:gd name="T1" fmla="*/ 16 h 32"/>
                <a:gd name="T2" fmla="*/ 16 w 72"/>
                <a:gd name="T3" fmla="*/ 16 h 32"/>
                <a:gd name="T4" fmla="*/ 0 w 72"/>
                <a:gd name="T5" fmla="*/ 0 h 32"/>
                <a:gd name="T6" fmla="*/ 0 w 72"/>
                <a:gd name="T7" fmla="*/ 16 h 32"/>
                <a:gd name="T8" fmla="*/ 16 w 72"/>
                <a:gd name="T9" fmla="*/ 32 h 32"/>
                <a:gd name="T10" fmla="*/ 56 w 72"/>
                <a:gd name="T11" fmla="*/ 32 h 32"/>
                <a:gd name="T12" fmla="*/ 72 w 72"/>
                <a:gd name="T13" fmla="*/ 16 h 32"/>
                <a:gd name="T14" fmla="*/ 72 w 72"/>
                <a:gd name="T15" fmla="*/ 0 h 32"/>
                <a:gd name="T16" fmla="*/ 56 w 72"/>
                <a:gd name="T17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32">
                  <a:moveTo>
                    <a:pt x="5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5" y="32"/>
                    <a:pt x="72" y="25"/>
                    <a:pt x="72" y="1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9"/>
                    <a:pt x="65" y="16"/>
                    <a:pt x="56" y="16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4"/>
            <p:cNvSpPr/>
            <p:nvPr/>
          </p:nvSpPr>
          <p:spPr bwMode="auto">
            <a:xfrm>
              <a:off x="9890126" y="4591051"/>
              <a:ext cx="269875" cy="120650"/>
            </a:xfrm>
            <a:custGeom>
              <a:avLst/>
              <a:gdLst>
                <a:gd name="T0" fmla="*/ 56 w 72"/>
                <a:gd name="T1" fmla="*/ 16 h 32"/>
                <a:gd name="T2" fmla="*/ 16 w 72"/>
                <a:gd name="T3" fmla="*/ 16 h 32"/>
                <a:gd name="T4" fmla="*/ 0 w 72"/>
                <a:gd name="T5" fmla="*/ 0 h 32"/>
                <a:gd name="T6" fmla="*/ 0 w 72"/>
                <a:gd name="T7" fmla="*/ 16 h 32"/>
                <a:gd name="T8" fmla="*/ 16 w 72"/>
                <a:gd name="T9" fmla="*/ 32 h 32"/>
                <a:gd name="T10" fmla="*/ 56 w 72"/>
                <a:gd name="T11" fmla="*/ 32 h 32"/>
                <a:gd name="T12" fmla="*/ 72 w 72"/>
                <a:gd name="T13" fmla="*/ 16 h 32"/>
                <a:gd name="T14" fmla="*/ 72 w 72"/>
                <a:gd name="T15" fmla="*/ 0 h 32"/>
                <a:gd name="T16" fmla="*/ 56 w 72"/>
                <a:gd name="T17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32">
                  <a:moveTo>
                    <a:pt x="5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5" y="32"/>
                    <a:pt x="72" y="25"/>
                    <a:pt x="72" y="1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9"/>
                    <a:pt x="65" y="16"/>
                    <a:pt x="56" y="16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55"/>
            <p:cNvSpPr/>
            <p:nvPr/>
          </p:nvSpPr>
          <p:spPr bwMode="auto">
            <a:xfrm>
              <a:off x="10491788" y="4591051"/>
              <a:ext cx="269875" cy="120650"/>
            </a:xfrm>
            <a:custGeom>
              <a:avLst/>
              <a:gdLst>
                <a:gd name="T0" fmla="*/ 56 w 72"/>
                <a:gd name="T1" fmla="*/ 16 h 32"/>
                <a:gd name="T2" fmla="*/ 16 w 72"/>
                <a:gd name="T3" fmla="*/ 16 h 32"/>
                <a:gd name="T4" fmla="*/ 0 w 72"/>
                <a:gd name="T5" fmla="*/ 0 h 32"/>
                <a:gd name="T6" fmla="*/ 0 w 72"/>
                <a:gd name="T7" fmla="*/ 16 h 32"/>
                <a:gd name="T8" fmla="*/ 16 w 72"/>
                <a:gd name="T9" fmla="*/ 32 h 32"/>
                <a:gd name="T10" fmla="*/ 56 w 72"/>
                <a:gd name="T11" fmla="*/ 32 h 32"/>
                <a:gd name="T12" fmla="*/ 72 w 72"/>
                <a:gd name="T13" fmla="*/ 16 h 32"/>
                <a:gd name="T14" fmla="*/ 72 w 72"/>
                <a:gd name="T15" fmla="*/ 0 h 32"/>
                <a:gd name="T16" fmla="*/ 56 w 72"/>
                <a:gd name="T17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32">
                  <a:moveTo>
                    <a:pt x="5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5" y="32"/>
                    <a:pt x="72" y="25"/>
                    <a:pt x="72" y="1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9"/>
                    <a:pt x="65" y="16"/>
                    <a:pt x="56" y="16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56"/>
            <p:cNvSpPr/>
            <p:nvPr/>
          </p:nvSpPr>
          <p:spPr bwMode="auto">
            <a:xfrm>
              <a:off x="10190163" y="4411663"/>
              <a:ext cx="271463" cy="239713"/>
            </a:xfrm>
            <a:custGeom>
              <a:avLst/>
              <a:gdLst>
                <a:gd name="T0" fmla="*/ 56 w 72"/>
                <a:gd name="T1" fmla="*/ 0 h 64"/>
                <a:gd name="T2" fmla="*/ 16 w 72"/>
                <a:gd name="T3" fmla="*/ 0 h 64"/>
                <a:gd name="T4" fmla="*/ 0 w 72"/>
                <a:gd name="T5" fmla="*/ 16 h 64"/>
                <a:gd name="T6" fmla="*/ 0 w 72"/>
                <a:gd name="T7" fmla="*/ 48 h 64"/>
                <a:gd name="T8" fmla="*/ 16 w 72"/>
                <a:gd name="T9" fmla="*/ 64 h 64"/>
                <a:gd name="T10" fmla="*/ 56 w 72"/>
                <a:gd name="T11" fmla="*/ 64 h 64"/>
                <a:gd name="T12" fmla="*/ 72 w 72"/>
                <a:gd name="T13" fmla="*/ 48 h 64"/>
                <a:gd name="T14" fmla="*/ 72 w 72"/>
                <a:gd name="T15" fmla="*/ 16 h 64"/>
                <a:gd name="T16" fmla="*/ 56 w 72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64">
                  <a:moveTo>
                    <a:pt x="5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65" y="64"/>
                    <a:pt x="72" y="57"/>
                    <a:pt x="72" y="48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7"/>
                    <a:pt x="65" y="0"/>
                    <a:pt x="56" y="0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57"/>
            <p:cNvSpPr/>
            <p:nvPr/>
          </p:nvSpPr>
          <p:spPr bwMode="auto">
            <a:xfrm>
              <a:off x="9890126" y="4411663"/>
              <a:ext cx="269875" cy="239713"/>
            </a:xfrm>
            <a:custGeom>
              <a:avLst/>
              <a:gdLst>
                <a:gd name="T0" fmla="*/ 56 w 72"/>
                <a:gd name="T1" fmla="*/ 0 h 64"/>
                <a:gd name="T2" fmla="*/ 16 w 72"/>
                <a:gd name="T3" fmla="*/ 0 h 64"/>
                <a:gd name="T4" fmla="*/ 0 w 72"/>
                <a:gd name="T5" fmla="*/ 16 h 64"/>
                <a:gd name="T6" fmla="*/ 0 w 72"/>
                <a:gd name="T7" fmla="*/ 48 h 64"/>
                <a:gd name="T8" fmla="*/ 16 w 72"/>
                <a:gd name="T9" fmla="*/ 64 h 64"/>
                <a:gd name="T10" fmla="*/ 56 w 72"/>
                <a:gd name="T11" fmla="*/ 64 h 64"/>
                <a:gd name="T12" fmla="*/ 72 w 72"/>
                <a:gd name="T13" fmla="*/ 48 h 64"/>
                <a:gd name="T14" fmla="*/ 72 w 72"/>
                <a:gd name="T15" fmla="*/ 16 h 64"/>
                <a:gd name="T16" fmla="*/ 56 w 72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64">
                  <a:moveTo>
                    <a:pt x="5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65" y="64"/>
                    <a:pt x="72" y="57"/>
                    <a:pt x="72" y="48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7"/>
                    <a:pt x="65" y="0"/>
                    <a:pt x="56" y="0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58"/>
            <p:cNvSpPr/>
            <p:nvPr/>
          </p:nvSpPr>
          <p:spPr bwMode="auto">
            <a:xfrm>
              <a:off x="10491788" y="4411663"/>
              <a:ext cx="269875" cy="239713"/>
            </a:xfrm>
            <a:custGeom>
              <a:avLst/>
              <a:gdLst>
                <a:gd name="T0" fmla="*/ 56 w 72"/>
                <a:gd name="T1" fmla="*/ 0 h 64"/>
                <a:gd name="T2" fmla="*/ 16 w 72"/>
                <a:gd name="T3" fmla="*/ 0 h 64"/>
                <a:gd name="T4" fmla="*/ 0 w 72"/>
                <a:gd name="T5" fmla="*/ 16 h 64"/>
                <a:gd name="T6" fmla="*/ 0 w 72"/>
                <a:gd name="T7" fmla="*/ 48 h 64"/>
                <a:gd name="T8" fmla="*/ 16 w 72"/>
                <a:gd name="T9" fmla="*/ 64 h 64"/>
                <a:gd name="T10" fmla="*/ 56 w 72"/>
                <a:gd name="T11" fmla="*/ 64 h 64"/>
                <a:gd name="T12" fmla="*/ 72 w 72"/>
                <a:gd name="T13" fmla="*/ 48 h 64"/>
                <a:gd name="T14" fmla="*/ 72 w 72"/>
                <a:gd name="T15" fmla="*/ 16 h 64"/>
                <a:gd name="T16" fmla="*/ 56 w 72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64">
                  <a:moveTo>
                    <a:pt x="5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65" y="64"/>
                    <a:pt x="72" y="57"/>
                    <a:pt x="72" y="48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7"/>
                    <a:pt x="65" y="0"/>
                    <a:pt x="56" y="0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Rectangle 159"/>
            <p:cNvSpPr>
              <a:spLocks noChangeArrowheads="1"/>
            </p:cNvSpPr>
            <p:nvPr/>
          </p:nvSpPr>
          <p:spPr bwMode="auto">
            <a:xfrm>
              <a:off x="10310813" y="4170363"/>
              <a:ext cx="30163" cy="904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Rectangle 160"/>
            <p:cNvSpPr>
              <a:spLocks noChangeArrowheads="1"/>
            </p:cNvSpPr>
            <p:nvPr/>
          </p:nvSpPr>
          <p:spPr bwMode="auto">
            <a:xfrm>
              <a:off x="10310813" y="4291013"/>
              <a:ext cx="30163" cy="90488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Rectangle 161"/>
            <p:cNvSpPr>
              <a:spLocks noChangeArrowheads="1"/>
            </p:cNvSpPr>
            <p:nvPr/>
          </p:nvSpPr>
          <p:spPr bwMode="auto">
            <a:xfrm>
              <a:off x="10071101" y="4260851"/>
              <a:ext cx="509588" cy="30163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Rectangle 162"/>
            <p:cNvSpPr>
              <a:spLocks noChangeArrowheads="1"/>
            </p:cNvSpPr>
            <p:nvPr/>
          </p:nvSpPr>
          <p:spPr bwMode="auto">
            <a:xfrm>
              <a:off x="10010776" y="4321176"/>
              <a:ext cx="30163" cy="60325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Rectangle 163"/>
            <p:cNvSpPr>
              <a:spLocks noChangeArrowheads="1"/>
            </p:cNvSpPr>
            <p:nvPr/>
          </p:nvSpPr>
          <p:spPr bwMode="auto">
            <a:xfrm>
              <a:off x="10610851" y="4321176"/>
              <a:ext cx="30163" cy="60325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4"/>
            <p:cNvSpPr/>
            <p:nvPr/>
          </p:nvSpPr>
          <p:spPr bwMode="auto">
            <a:xfrm>
              <a:off x="10010776" y="4260851"/>
              <a:ext cx="60325" cy="60325"/>
            </a:xfrm>
            <a:custGeom>
              <a:avLst/>
              <a:gdLst>
                <a:gd name="T0" fmla="*/ 8 w 16"/>
                <a:gd name="T1" fmla="*/ 16 h 16"/>
                <a:gd name="T2" fmla="*/ 0 w 16"/>
                <a:gd name="T3" fmla="*/ 16 h 16"/>
                <a:gd name="T4" fmla="*/ 16 w 16"/>
                <a:gd name="T5" fmla="*/ 0 h 16"/>
                <a:gd name="T6" fmla="*/ 16 w 16"/>
                <a:gd name="T7" fmla="*/ 8 h 16"/>
                <a:gd name="T8" fmla="*/ 8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2" y="8"/>
                    <a:pt x="8" y="12"/>
                    <a:pt x="8" y="16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65"/>
            <p:cNvSpPr/>
            <p:nvPr/>
          </p:nvSpPr>
          <p:spPr bwMode="auto">
            <a:xfrm>
              <a:off x="10580688" y="4260851"/>
              <a:ext cx="60325" cy="60325"/>
            </a:xfrm>
            <a:custGeom>
              <a:avLst/>
              <a:gdLst>
                <a:gd name="T0" fmla="*/ 16 w 16"/>
                <a:gd name="T1" fmla="*/ 16 h 16"/>
                <a:gd name="T2" fmla="*/ 8 w 16"/>
                <a:gd name="T3" fmla="*/ 16 h 16"/>
                <a:gd name="T4" fmla="*/ 0 w 16"/>
                <a:gd name="T5" fmla="*/ 8 h 16"/>
                <a:gd name="T6" fmla="*/ 0 w 16"/>
                <a:gd name="T7" fmla="*/ 0 h 16"/>
                <a:gd name="T8" fmla="*/ 16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4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6" y="7"/>
                    <a:pt x="16" y="16"/>
                  </a:cubicBez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71" name="Freeform 166"/>
          <p:cNvSpPr/>
          <p:nvPr/>
        </p:nvSpPr>
        <p:spPr bwMode="auto">
          <a:xfrm>
            <a:off x="4946651" y="5343526"/>
            <a:ext cx="871538" cy="871538"/>
          </a:xfrm>
          <a:custGeom>
            <a:avLst/>
            <a:gdLst>
              <a:gd name="T0" fmla="*/ 204 w 232"/>
              <a:gd name="T1" fmla="*/ 116 h 232"/>
              <a:gd name="T2" fmla="*/ 184 w 232"/>
              <a:gd name="T3" fmla="*/ 124 h 232"/>
              <a:gd name="T4" fmla="*/ 172 w 232"/>
              <a:gd name="T5" fmla="*/ 112 h 232"/>
              <a:gd name="T6" fmla="*/ 172 w 232"/>
              <a:gd name="T7" fmla="*/ 68 h 232"/>
              <a:gd name="T8" fmla="*/ 164 w 232"/>
              <a:gd name="T9" fmla="*/ 60 h 232"/>
              <a:gd name="T10" fmla="*/ 120 w 232"/>
              <a:gd name="T11" fmla="*/ 60 h 232"/>
              <a:gd name="T12" fmla="*/ 108 w 232"/>
              <a:gd name="T13" fmla="*/ 48 h 232"/>
              <a:gd name="T14" fmla="*/ 116 w 232"/>
              <a:gd name="T15" fmla="*/ 28 h 232"/>
              <a:gd name="T16" fmla="*/ 88 w 232"/>
              <a:gd name="T17" fmla="*/ 0 h 232"/>
              <a:gd name="T18" fmla="*/ 60 w 232"/>
              <a:gd name="T19" fmla="*/ 28 h 232"/>
              <a:gd name="T20" fmla="*/ 68 w 232"/>
              <a:gd name="T21" fmla="*/ 48 h 232"/>
              <a:gd name="T22" fmla="*/ 56 w 232"/>
              <a:gd name="T23" fmla="*/ 60 h 232"/>
              <a:gd name="T24" fmla="*/ 8 w 232"/>
              <a:gd name="T25" fmla="*/ 60 h 232"/>
              <a:gd name="T26" fmla="*/ 0 w 232"/>
              <a:gd name="T27" fmla="*/ 68 h 232"/>
              <a:gd name="T28" fmla="*/ 0 w 232"/>
              <a:gd name="T29" fmla="*/ 112 h 232"/>
              <a:gd name="T30" fmla="*/ 12 w 232"/>
              <a:gd name="T31" fmla="*/ 124 h 232"/>
              <a:gd name="T32" fmla="*/ 32 w 232"/>
              <a:gd name="T33" fmla="*/ 116 h 232"/>
              <a:gd name="T34" fmla="*/ 56 w 232"/>
              <a:gd name="T35" fmla="*/ 140 h 232"/>
              <a:gd name="T36" fmla="*/ 32 w 232"/>
              <a:gd name="T37" fmla="*/ 164 h 232"/>
              <a:gd name="T38" fmla="*/ 12 w 232"/>
              <a:gd name="T39" fmla="*/ 156 h 232"/>
              <a:gd name="T40" fmla="*/ 0 w 232"/>
              <a:gd name="T41" fmla="*/ 168 h 232"/>
              <a:gd name="T42" fmla="*/ 0 w 232"/>
              <a:gd name="T43" fmla="*/ 224 h 232"/>
              <a:gd name="T44" fmla="*/ 8 w 232"/>
              <a:gd name="T45" fmla="*/ 232 h 232"/>
              <a:gd name="T46" fmla="*/ 64 w 232"/>
              <a:gd name="T47" fmla="*/ 232 h 232"/>
              <a:gd name="T48" fmla="*/ 76 w 232"/>
              <a:gd name="T49" fmla="*/ 220 h 232"/>
              <a:gd name="T50" fmla="*/ 68 w 232"/>
              <a:gd name="T51" fmla="*/ 200 h 232"/>
              <a:gd name="T52" fmla="*/ 92 w 232"/>
              <a:gd name="T53" fmla="*/ 176 h 232"/>
              <a:gd name="T54" fmla="*/ 116 w 232"/>
              <a:gd name="T55" fmla="*/ 196 h 232"/>
              <a:gd name="T56" fmla="*/ 108 w 232"/>
              <a:gd name="T57" fmla="*/ 220 h 232"/>
              <a:gd name="T58" fmla="*/ 120 w 232"/>
              <a:gd name="T59" fmla="*/ 232 h 232"/>
              <a:gd name="T60" fmla="*/ 164 w 232"/>
              <a:gd name="T61" fmla="*/ 232 h 232"/>
              <a:gd name="T62" fmla="*/ 172 w 232"/>
              <a:gd name="T63" fmla="*/ 224 h 232"/>
              <a:gd name="T64" fmla="*/ 172 w 232"/>
              <a:gd name="T65" fmla="*/ 176 h 232"/>
              <a:gd name="T66" fmla="*/ 184 w 232"/>
              <a:gd name="T67" fmla="*/ 164 h 232"/>
              <a:gd name="T68" fmla="*/ 204 w 232"/>
              <a:gd name="T69" fmla="*/ 172 h 232"/>
              <a:gd name="T70" fmla="*/ 232 w 232"/>
              <a:gd name="T71" fmla="*/ 144 h 232"/>
              <a:gd name="T72" fmla="*/ 204 w 232"/>
              <a:gd name="T73" fmla="*/ 116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32" h="232">
                <a:moveTo>
                  <a:pt x="204" y="116"/>
                </a:moveTo>
                <a:cubicBezTo>
                  <a:pt x="192" y="116"/>
                  <a:pt x="192" y="124"/>
                  <a:pt x="184" y="124"/>
                </a:cubicBezTo>
                <a:cubicBezTo>
                  <a:pt x="178" y="124"/>
                  <a:pt x="172" y="120"/>
                  <a:pt x="172" y="112"/>
                </a:cubicBezTo>
                <a:cubicBezTo>
                  <a:pt x="172" y="112"/>
                  <a:pt x="172" y="72"/>
                  <a:pt x="172" y="68"/>
                </a:cubicBezTo>
                <a:cubicBezTo>
                  <a:pt x="172" y="64"/>
                  <a:pt x="168" y="60"/>
                  <a:pt x="164" y="60"/>
                </a:cubicBezTo>
                <a:cubicBezTo>
                  <a:pt x="160" y="60"/>
                  <a:pt x="120" y="60"/>
                  <a:pt x="120" y="60"/>
                </a:cubicBezTo>
                <a:cubicBezTo>
                  <a:pt x="112" y="60"/>
                  <a:pt x="108" y="54"/>
                  <a:pt x="108" y="48"/>
                </a:cubicBezTo>
                <a:cubicBezTo>
                  <a:pt x="108" y="40"/>
                  <a:pt x="116" y="40"/>
                  <a:pt x="116" y="28"/>
                </a:cubicBezTo>
                <a:cubicBezTo>
                  <a:pt x="116" y="16"/>
                  <a:pt x="108" y="0"/>
                  <a:pt x="88" y="0"/>
                </a:cubicBezTo>
                <a:cubicBezTo>
                  <a:pt x="68" y="0"/>
                  <a:pt x="60" y="12"/>
                  <a:pt x="60" y="28"/>
                </a:cubicBezTo>
                <a:cubicBezTo>
                  <a:pt x="60" y="40"/>
                  <a:pt x="68" y="40"/>
                  <a:pt x="68" y="48"/>
                </a:cubicBezTo>
                <a:cubicBezTo>
                  <a:pt x="68" y="55"/>
                  <a:pt x="65" y="60"/>
                  <a:pt x="56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4" y="60"/>
                  <a:pt x="0" y="64"/>
                  <a:pt x="0" y="68"/>
                </a:cubicBezTo>
                <a:cubicBezTo>
                  <a:pt x="0" y="72"/>
                  <a:pt x="0" y="112"/>
                  <a:pt x="0" y="112"/>
                </a:cubicBezTo>
                <a:cubicBezTo>
                  <a:pt x="0" y="119"/>
                  <a:pt x="6" y="124"/>
                  <a:pt x="12" y="124"/>
                </a:cubicBezTo>
                <a:cubicBezTo>
                  <a:pt x="20" y="124"/>
                  <a:pt x="20" y="116"/>
                  <a:pt x="32" y="116"/>
                </a:cubicBezTo>
                <a:cubicBezTo>
                  <a:pt x="48" y="116"/>
                  <a:pt x="56" y="128"/>
                  <a:pt x="56" y="140"/>
                </a:cubicBezTo>
                <a:cubicBezTo>
                  <a:pt x="56" y="148"/>
                  <a:pt x="48" y="164"/>
                  <a:pt x="32" y="164"/>
                </a:cubicBezTo>
                <a:cubicBezTo>
                  <a:pt x="20" y="164"/>
                  <a:pt x="20" y="156"/>
                  <a:pt x="12" y="156"/>
                </a:cubicBezTo>
                <a:cubicBezTo>
                  <a:pt x="6" y="156"/>
                  <a:pt x="0" y="161"/>
                  <a:pt x="0" y="168"/>
                </a:cubicBezTo>
                <a:cubicBezTo>
                  <a:pt x="0" y="168"/>
                  <a:pt x="0" y="220"/>
                  <a:pt x="0" y="224"/>
                </a:cubicBezTo>
                <a:cubicBezTo>
                  <a:pt x="0" y="228"/>
                  <a:pt x="4" y="232"/>
                  <a:pt x="8" y="232"/>
                </a:cubicBezTo>
                <a:cubicBezTo>
                  <a:pt x="12" y="232"/>
                  <a:pt x="64" y="232"/>
                  <a:pt x="64" y="232"/>
                </a:cubicBezTo>
                <a:cubicBezTo>
                  <a:pt x="72" y="232"/>
                  <a:pt x="76" y="225"/>
                  <a:pt x="76" y="220"/>
                </a:cubicBezTo>
                <a:cubicBezTo>
                  <a:pt x="76" y="212"/>
                  <a:pt x="68" y="212"/>
                  <a:pt x="68" y="200"/>
                </a:cubicBezTo>
                <a:cubicBezTo>
                  <a:pt x="68" y="184"/>
                  <a:pt x="80" y="176"/>
                  <a:pt x="92" y="176"/>
                </a:cubicBezTo>
                <a:cubicBezTo>
                  <a:pt x="104" y="176"/>
                  <a:pt x="116" y="184"/>
                  <a:pt x="116" y="196"/>
                </a:cubicBezTo>
                <a:cubicBezTo>
                  <a:pt x="116" y="212"/>
                  <a:pt x="108" y="212"/>
                  <a:pt x="108" y="220"/>
                </a:cubicBezTo>
                <a:cubicBezTo>
                  <a:pt x="108" y="226"/>
                  <a:pt x="112" y="232"/>
                  <a:pt x="120" y="232"/>
                </a:cubicBezTo>
                <a:cubicBezTo>
                  <a:pt x="120" y="232"/>
                  <a:pt x="160" y="232"/>
                  <a:pt x="164" y="232"/>
                </a:cubicBezTo>
                <a:cubicBezTo>
                  <a:pt x="168" y="232"/>
                  <a:pt x="172" y="228"/>
                  <a:pt x="172" y="224"/>
                </a:cubicBezTo>
                <a:cubicBezTo>
                  <a:pt x="172" y="220"/>
                  <a:pt x="172" y="176"/>
                  <a:pt x="172" y="176"/>
                </a:cubicBezTo>
                <a:cubicBezTo>
                  <a:pt x="172" y="168"/>
                  <a:pt x="178" y="164"/>
                  <a:pt x="184" y="164"/>
                </a:cubicBezTo>
                <a:cubicBezTo>
                  <a:pt x="192" y="164"/>
                  <a:pt x="192" y="172"/>
                  <a:pt x="204" y="172"/>
                </a:cubicBezTo>
                <a:cubicBezTo>
                  <a:pt x="220" y="172"/>
                  <a:pt x="232" y="164"/>
                  <a:pt x="232" y="144"/>
                </a:cubicBezTo>
                <a:cubicBezTo>
                  <a:pt x="232" y="124"/>
                  <a:pt x="220" y="116"/>
                  <a:pt x="204" y="116"/>
                </a:cubicBezTo>
                <a:close/>
              </a:path>
            </a:pathLst>
          </a:custGeom>
          <a:solidFill>
            <a:srgbClr val="41C1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23" name="组合 222"/>
          <p:cNvGrpSpPr/>
          <p:nvPr/>
        </p:nvGrpSpPr>
        <p:grpSpPr>
          <a:xfrm>
            <a:off x="8191501" y="5492751"/>
            <a:ext cx="962025" cy="722313"/>
            <a:chOff x="8191501" y="5492751"/>
            <a:chExt cx="962025" cy="722313"/>
          </a:xfrm>
        </p:grpSpPr>
        <p:sp>
          <p:nvSpPr>
            <p:cNvPr id="172" name="Freeform 167"/>
            <p:cNvSpPr/>
            <p:nvPr/>
          </p:nvSpPr>
          <p:spPr bwMode="auto">
            <a:xfrm>
              <a:off x="8402638" y="5492751"/>
              <a:ext cx="750888" cy="255588"/>
            </a:xfrm>
            <a:custGeom>
              <a:avLst/>
              <a:gdLst>
                <a:gd name="T0" fmla="*/ 200 w 200"/>
                <a:gd name="T1" fmla="*/ 36 h 68"/>
                <a:gd name="T2" fmla="*/ 164 w 200"/>
                <a:gd name="T3" fmla="*/ 0 h 68"/>
                <a:gd name="T4" fmla="*/ 36 w 200"/>
                <a:gd name="T5" fmla="*/ 0 h 68"/>
                <a:gd name="T6" fmla="*/ 0 w 200"/>
                <a:gd name="T7" fmla="*/ 36 h 68"/>
                <a:gd name="T8" fmla="*/ 0 w 200"/>
                <a:gd name="T9" fmla="*/ 48 h 68"/>
                <a:gd name="T10" fmla="*/ 24 w 200"/>
                <a:gd name="T11" fmla="*/ 48 h 68"/>
                <a:gd name="T12" fmla="*/ 24 w 200"/>
                <a:gd name="T13" fmla="*/ 36 h 68"/>
                <a:gd name="T14" fmla="*/ 36 w 200"/>
                <a:gd name="T15" fmla="*/ 24 h 68"/>
                <a:gd name="T16" fmla="*/ 164 w 200"/>
                <a:gd name="T17" fmla="*/ 24 h 68"/>
                <a:gd name="T18" fmla="*/ 176 w 200"/>
                <a:gd name="T19" fmla="*/ 36 h 68"/>
                <a:gd name="T20" fmla="*/ 176 w 200"/>
                <a:gd name="T21" fmla="*/ 68 h 68"/>
                <a:gd name="T22" fmla="*/ 200 w 200"/>
                <a:gd name="T23" fmla="*/ 68 h 68"/>
                <a:gd name="T24" fmla="*/ 200 w 200"/>
                <a:gd name="T25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" h="68">
                  <a:moveTo>
                    <a:pt x="200" y="36"/>
                  </a:moveTo>
                  <a:cubicBezTo>
                    <a:pt x="200" y="16"/>
                    <a:pt x="184" y="0"/>
                    <a:pt x="164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29"/>
                    <a:pt x="29" y="24"/>
                    <a:pt x="36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71" y="24"/>
                    <a:pt x="176" y="29"/>
                    <a:pt x="176" y="36"/>
                  </a:cubicBezTo>
                  <a:cubicBezTo>
                    <a:pt x="176" y="68"/>
                    <a:pt x="176" y="68"/>
                    <a:pt x="176" y="68"/>
                  </a:cubicBezTo>
                  <a:cubicBezTo>
                    <a:pt x="200" y="68"/>
                    <a:pt x="200" y="68"/>
                    <a:pt x="200" y="68"/>
                  </a:cubicBezTo>
                  <a:lnTo>
                    <a:pt x="200" y="36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68"/>
            <p:cNvSpPr/>
            <p:nvPr/>
          </p:nvSpPr>
          <p:spPr bwMode="auto">
            <a:xfrm>
              <a:off x="8402638" y="5748338"/>
              <a:ext cx="750888" cy="255588"/>
            </a:xfrm>
            <a:custGeom>
              <a:avLst/>
              <a:gdLst>
                <a:gd name="T0" fmla="*/ 164 w 200"/>
                <a:gd name="T1" fmla="*/ 44 h 68"/>
                <a:gd name="T2" fmla="*/ 36 w 200"/>
                <a:gd name="T3" fmla="*/ 44 h 68"/>
                <a:gd name="T4" fmla="*/ 24 w 200"/>
                <a:gd name="T5" fmla="*/ 32 h 68"/>
                <a:gd name="T6" fmla="*/ 24 w 200"/>
                <a:gd name="T7" fmla="*/ 20 h 68"/>
                <a:gd name="T8" fmla="*/ 0 w 200"/>
                <a:gd name="T9" fmla="*/ 20 h 68"/>
                <a:gd name="T10" fmla="*/ 0 w 200"/>
                <a:gd name="T11" fmla="*/ 32 h 68"/>
                <a:gd name="T12" fmla="*/ 36 w 200"/>
                <a:gd name="T13" fmla="*/ 68 h 68"/>
                <a:gd name="T14" fmla="*/ 164 w 200"/>
                <a:gd name="T15" fmla="*/ 68 h 68"/>
                <a:gd name="T16" fmla="*/ 200 w 200"/>
                <a:gd name="T17" fmla="*/ 32 h 68"/>
                <a:gd name="T18" fmla="*/ 200 w 200"/>
                <a:gd name="T19" fmla="*/ 0 h 68"/>
                <a:gd name="T20" fmla="*/ 176 w 200"/>
                <a:gd name="T21" fmla="*/ 0 h 68"/>
                <a:gd name="T22" fmla="*/ 176 w 200"/>
                <a:gd name="T23" fmla="*/ 32 h 68"/>
                <a:gd name="T24" fmla="*/ 164 w 200"/>
                <a:gd name="T25" fmla="*/ 4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" h="68">
                  <a:moveTo>
                    <a:pt x="164" y="44"/>
                  </a:moveTo>
                  <a:cubicBezTo>
                    <a:pt x="36" y="44"/>
                    <a:pt x="36" y="44"/>
                    <a:pt x="36" y="44"/>
                  </a:cubicBezTo>
                  <a:cubicBezTo>
                    <a:pt x="29" y="44"/>
                    <a:pt x="24" y="39"/>
                    <a:pt x="24" y="3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2"/>
                    <a:pt x="16" y="68"/>
                    <a:pt x="36" y="68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84" y="68"/>
                    <a:pt x="200" y="52"/>
                    <a:pt x="200" y="3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6" y="39"/>
                    <a:pt x="171" y="44"/>
                    <a:pt x="164" y="44"/>
                  </a:cubicBez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69"/>
            <p:cNvSpPr/>
            <p:nvPr/>
          </p:nvSpPr>
          <p:spPr bwMode="auto">
            <a:xfrm>
              <a:off x="8191501" y="5959476"/>
              <a:ext cx="752475" cy="255588"/>
            </a:xfrm>
            <a:custGeom>
              <a:avLst/>
              <a:gdLst>
                <a:gd name="T0" fmla="*/ 164 w 200"/>
                <a:gd name="T1" fmla="*/ 44 h 68"/>
                <a:gd name="T2" fmla="*/ 36 w 200"/>
                <a:gd name="T3" fmla="*/ 44 h 68"/>
                <a:gd name="T4" fmla="*/ 24 w 200"/>
                <a:gd name="T5" fmla="*/ 32 h 68"/>
                <a:gd name="T6" fmla="*/ 24 w 200"/>
                <a:gd name="T7" fmla="*/ 0 h 68"/>
                <a:gd name="T8" fmla="*/ 0 w 200"/>
                <a:gd name="T9" fmla="*/ 0 h 68"/>
                <a:gd name="T10" fmla="*/ 0 w 200"/>
                <a:gd name="T11" fmla="*/ 32 h 68"/>
                <a:gd name="T12" fmla="*/ 36 w 200"/>
                <a:gd name="T13" fmla="*/ 68 h 68"/>
                <a:gd name="T14" fmla="*/ 164 w 200"/>
                <a:gd name="T15" fmla="*/ 68 h 68"/>
                <a:gd name="T16" fmla="*/ 200 w 200"/>
                <a:gd name="T17" fmla="*/ 32 h 68"/>
                <a:gd name="T18" fmla="*/ 200 w 200"/>
                <a:gd name="T19" fmla="*/ 20 h 68"/>
                <a:gd name="T20" fmla="*/ 176 w 200"/>
                <a:gd name="T21" fmla="*/ 20 h 68"/>
                <a:gd name="T22" fmla="*/ 176 w 200"/>
                <a:gd name="T23" fmla="*/ 32 h 68"/>
                <a:gd name="T24" fmla="*/ 164 w 200"/>
                <a:gd name="T25" fmla="*/ 4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" h="68">
                  <a:moveTo>
                    <a:pt x="164" y="44"/>
                  </a:moveTo>
                  <a:cubicBezTo>
                    <a:pt x="36" y="44"/>
                    <a:pt x="36" y="44"/>
                    <a:pt x="36" y="44"/>
                  </a:cubicBezTo>
                  <a:cubicBezTo>
                    <a:pt x="29" y="44"/>
                    <a:pt x="24" y="39"/>
                    <a:pt x="24" y="3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2"/>
                    <a:pt x="16" y="68"/>
                    <a:pt x="36" y="68"/>
                  </a:cubicBezTo>
                  <a:cubicBezTo>
                    <a:pt x="164" y="68"/>
                    <a:pt x="164" y="68"/>
                    <a:pt x="164" y="68"/>
                  </a:cubicBezTo>
                  <a:cubicBezTo>
                    <a:pt x="184" y="68"/>
                    <a:pt x="200" y="52"/>
                    <a:pt x="200" y="32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176" y="20"/>
                    <a:pt x="176" y="20"/>
                    <a:pt x="176" y="20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6" y="39"/>
                    <a:pt x="171" y="44"/>
                    <a:pt x="164" y="44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0"/>
            <p:cNvSpPr/>
            <p:nvPr/>
          </p:nvSpPr>
          <p:spPr bwMode="auto">
            <a:xfrm>
              <a:off x="8191501" y="5703888"/>
              <a:ext cx="752475" cy="255588"/>
            </a:xfrm>
            <a:custGeom>
              <a:avLst/>
              <a:gdLst>
                <a:gd name="T0" fmla="*/ 24 w 200"/>
                <a:gd name="T1" fmla="*/ 36 h 68"/>
                <a:gd name="T2" fmla="*/ 36 w 200"/>
                <a:gd name="T3" fmla="*/ 24 h 68"/>
                <a:gd name="T4" fmla="*/ 164 w 200"/>
                <a:gd name="T5" fmla="*/ 24 h 68"/>
                <a:gd name="T6" fmla="*/ 176 w 200"/>
                <a:gd name="T7" fmla="*/ 36 h 68"/>
                <a:gd name="T8" fmla="*/ 176 w 200"/>
                <a:gd name="T9" fmla="*/ 48 h 68"/>
                <a:gd name="T10" fmla="*/ 200 w 200"/>
                <a:gd name="T11" fmla="*/ 48 h 68"/>
                <a:gd name="T12" fmla="*/ 200 w 200"/>
                <a:gd name="T13" fmla="*/ 36 h 68"/>
                <a:gd name="T14" fmla="*/ 164 w 200"/>
                <a:gd name="T15" fmla="*/ 0 h 68"/>
                <a:gd name="T16" fmla="*/ 36 w 200"/>
                <a:gd name="T17" fmla="*/ 0 h 68"/>
                <a:gd name="T18" fmla="*/ 0 w 200"/>
                <a:gd name="T19" fmla="*/ 36 h 68"/>
                <a:gd name="T20" fmla="*/ 0 w 200"/>
                <a:gd name="T21" fmla="*/ 68 h 68"/>
                <a:gd name="T22" fmla="*/ 24 w 200"/>
                <a:gd name="T23" fmla="*/ 68 h 68"/>
                <a:gd name="T24" fmla="*/ 24 w 200"/>
                <a:gd name="T25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" h="68">
                  <a:moveTo>
                    <a:pt x="24" y="36"/>
                  </a:moveTo>
                  <a:cubicBezTo>
                    <a:pt x="24" y="29"/>
                    <a:pt x="29" y="24"/>
                    <a:pt x="36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71" y="24"/>
                    <a:pt x="176" y="29"/>
                    <a:pt x="176" y="36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200" y="48"/>
                    <a:pt x="200" y="48"/>
                    <a:pt x="200" y="48"/>
                  </a:cubicBezTo>
                  <a:cubicBezTo>
                    <a:pt x="200" y="36"/>
                    <a:pt x="200" y="36"/>
                    <a:pt x="200" y="36"/>
                  </a:cubicBezTo>
                  <a:cubicBezTo>
                    <a:pt x="200" y="16"/>
                    <a:pt x="184" y="0"/>
                    <a:pt x="164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24" y="68"/>
                    <a:pt x="24" y="68"/>
                    <a:pt x="24" y="68"/>
                  </a:cubicBezTo>
                  <a:lnTo>
                    <a:pt x="24" y="36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2" name="组合 221"/>
          <p:cNvGrpSpPr/>
          <p:nvPr/>
        </p:nvGrpSpPr>
        <p:grpSpPr>
          <a:xfrm>
            <a:off x="6689726" y="5253038"/>
            <a:ext cx="660400" cy="962026"/>
            <a:chOff x="6689726" y="5253038"/>
            <a:chExt cx="660400" cy="962026"/>
          </a:xfrm>
        </p:grpSpPr>
        <p:sp>
          <p:nvSpPr>
            <p:cNvPr id="176" name="Freeform 171"/>
            <p:cNvSpPr/>
            <p:nvPr/>
          </p:nvSpPr>
          <p:spPr bwMode="auto">
            <a:xfrm>
              <a:off x="6689726" y="5553076"/>
              <a:ext cx="660400" cy="661988"/>
            </a:xfrm>
            <a:custGeom>
              <a:avLst/>
              <a:gdLst>
                <a:gd name="T0" fmla="*/ 208 w 416"/>
                <a:gd name="T1" fmla="*/ 417 h 417"/>
                <a:gd name="T2" fmla="*/ 0 w 416"/>
                <a:gd name="T3" fmla="*/ 208 h 417"/>
                <a:gd name="T4" fmla="*/ 208 w 416"/>
                <a:gd name="T5" fmla="*/ 0 h 417"/>
                <a:gd name="T6" fmla="*/ 416 w 416"/>
                <a:gd name="T7" fmla="*/ 208 h 417"/>
                <a:gd name="T8" fmla="*/ 208 w 416"/>
                <a:gd name="T9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417">
                  <a:moveTo>
                    <a:pt x="208" y="417"/>
                  </a:moveTo>
                  <a:lnTo>
                    <a:pt x="0" y="208"/>
                  </a:lnTo>
                  <a:lnTo>
                    <a:pt x="208" y="0"/>
                  </a:lnTo>
                  <a:lnTo>
                    <a:pt x="416" y="208"/>
                  </a:lnTo>
                  <a:lnTo>
                    <a:pt x="208" y="417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2"/>
            <p:cNvSpPr/>
            <p:nvPr/>
          </p:nvSpPr>
          <p:spPr bwMode="auto">
            <a:xfrm>
              <a:off x="6750051" y="5553076"/>
              <a:ext cx="541338" cy="541338"/>
            </a:xfrm>
            <a:custGeom>
              <a:avLst/>
              <a:gdLst>
                <a:gd name="T0" fmla="*/ 170 w 341"/>
                <a:gd name="T1" fmla="*/ 341 h 341"/>
                <a:gd name="T2" fmla="*/ 0 w 341"/>
                <a:gd name="T3" fmla="*/ 170 h 341"/>
                <a:gd name="T4" fmla="*/ 170 w 341"/>
                <a:gd name="T5" fmla="*/ 0 h 341"/>
                <a:gd name="T6" fmla="*/ 341 w 341"/>
                <a:gd name="T7" fmla="*/ 170 h 341"/>
                <a:gd name="T8" fmla="*/ 170 w 341"/>
                <a:gd name="T9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1" h="341">
                  <a:moveTo>
                    <a:pt x="170" y="341"/>
                  </a:moveTo>
                  <a:lnTo>
                    <a:pt x="0" y="170"/>
                  </a:lnTo>
                  <a:lnTo>
                    <a:pt x="170" y="0"/>
                  </a:lnTo>
                  <a:lnTo>
                    <a:pt x="341" y="170"/>
                  </a:lnTo>
                  <a:lnTo>
                    <a:pt x="170" y="341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3"/>
            <p:cNvSpPr/>
            <p:nvPr/>
          </p:nvSpPr>
          <p:spPr bwMode="auto">
            <a:xfrm>
              <a:off x="6689726" y="5402263"/>
              <a:ext cx="660400" cy="661988"/>
            </a:xfrm>
            <a:custGeom>
              <a:avLst/>
              <a:gdLst>
                <a:gd name="T0" fmla="*/ 208 w 416"/>
                <a:gd name="T1" fmla="*/ 417 h 417"/>
                <a:gd name="T2" fmla="*/ 0 w 416"/>
                <a:gd name="T3" fmla="*/ 209 h 417"/>
                <a:gd name="T4" fmla="*/ 208 w 416"/>
                <a:gd name="T5" fmla="*/ 0 h 417"/>
                <a:gd name="T6" fmla="*/ 416 w 416"/>
                <a:gd name="T7" fmla="*/ 209 h 417"/>
                <a:gd name="T8" fmla="*/ 208 w 416"/>
                <a:gd name="T9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417">
                  <a:moveTo>
                    <a:pt x="208" y="417"/>
                  </a:moveTo>
                  <a:lnTo>
                    <a:pt x="0" y="209"/>
                  </a:lnTo>
                  <a:lnTo>
                    <a:pt x="208" y="0"/>
                  </a:lnTo>
                  <a:lnTo>
                    <a:pt x="416" y="209"/>
                  </a:lnTo>
                  <a:lnTo>
                    <a:pt x="208" y="417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4"/>
            <p:cNvSpPr/>
            <p:nvPr/>
          </p:nvSpPr>
          <p:spPr bwMode="auto">
            <a:xfrm>
              <a:off x="6750051" y="5402263"/>
              <a:ext cx="541338" cy="541338"/>
            </a:xfrm>
            <a:custGeom>
              <a:avLst/>
              <a:gdLst>
                <a:gd name="T0" fmla="*/ 170 w 341"/>
                <a:gd name="T1" fmla="*/ 341 h 341"/>
                <a:gd name="T2" fmla="*/ 0 w 341"/>
                <a:gd name="T3" fmla="*/ 171 h 341"/>
                <a:gd name="T4" fmla="*/ 170 w 341"/>
                <a:gd name="T5" fmla="*/ 0 h 341"/>
                <a:gd name="T6" fmla="*/ 341 w 341"/>
                <a:gd name="T7" fmla="*/ 171 h 341"/>
                <a:gd name="T8" fmla="*/ 170 w 341"/>
                <a:gd name="T9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1" h="341">
                  <a:moveTo>
                    <a:pt x="170" y="341"/>
                  </a:moveTo>
                  <a:lnTo>
                    <a:pt x="0" y="171"/>
                  </a:lnTo>
                  <a:lnTo>
                    <a:pt x="170" y="0"/>
                  </a:lnTo>
                  <a:lnTo>
                    <a:pt x="341" y="171"/>
                  </a:lnTo>
                  <a:lnTo>
                    <a:pt x="170" y="341"/>
                  </a:ln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75"/>
            <p:cNvSpPr/>
            <p:nvPr/>
          </p:nvSpPr>
          <p:spPr bwMode="auto">
            <a:xfrm>
              <a:off x="6689726" y="5253038"/>
              <a:ext cx="660400" cy="660400"/>
            </a:xfrm>
            <a:custGeom>
              <a:avLst/>
              <a:gdLst>
                <a:gd name="T0" fmla="*/ 208 w 416"/>
                <a:gd name="T1" fmla="*/ 416 h 416"/>
                <a:gd name="T2" fmla="*/ 0 w 416"/>
                <a:gd name="T3" fmla="*/ 208 h 416"/>
                <a:gd name="T4" fmla="*/ 208 w 416"/>
                <a:gd name="T5" fmla="*/ 0 h 416"/>
                <a:gd name="T6" fmla="*/ 416 w 416"/>
                <a:gd name="T7" fmla="*/ 208 h 416"/>
                <a:gd name="T8" fmla="*/ 208 w 416"/>
                <a:gd name="T9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416">
                  <a:moveTo>
                    <a:pt x="208" y="416"/>
                  </a:moveTo>
                  <a:lnTo>
                    <a:pt x="0" y="208"/>
                  </a:lnTo>
                  <a:lnTo>
                    <a:pt x="208" y="0"/>
                  </a:lnTo>
                  <a:lnTo>
                    <a:pt x="416" y="208"/>
                  </a:lnTo>
                  <a:lnTo>
                    <a:pt x="208" y="41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Oval 176"/>
            <p:cNvSpPr>
              <a:spLocks noChangeArrowheads="1"/>
            </p:cNvSpPr>
            <p:nvPr/>
          </p:nvSpPr>
          <p:spPr bwMode="auto">
            <a:xfrm>
              <a:off x="6750051" y="5568951"/>
              <a:ext cx="30163" cy="285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Oval 177"/>
            <p:cNvSpPr>
              <a:spLocks noChangeArrowheads="1"/>
            </p:cNvSpPr>
            <p:nvPr/>
          </p:nvSpPr>
          <p:spPr bwMode="auto">
            <a:xfrm>
              <a:off x="6750051" y="555307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Oval 178"/>
            <p:cNvSpPr>
              <a:spLocks noChangeArrowheads="1"/>
            </p:cNvSpPr>
            <p:nvPr/>
          </p:nvSpPr>
          <p:spPr bwMode="auto">
            <a:xfrm>
              <a:off x="6870701" y="5553076"/>
              <a:ext cx="58738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Oval 179"/>
            <p:cNvSpPr>
              <a:spLocks noChangeArrowheads="1"/>
            </p:cNvSpPr>
            <p:nvPr/>
          </p:nvSpPr>
          <p:spPr bwMode="auto">
            <a:xfrm>
              <a:off x="6870701" y="5432426"/>
              <a:ext cx="58738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Oval 180"/>
            <p:cNvSpPr>
              <a:spLocks noChangeArrowheads="1"/>
            </p:cNvSpPr>
            <p:nvPr/>
          </p:nvSpPr>
          <p:spPr bwMode="auto">
            <a:xfrm>
              <a:off x="6989763" y="555307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Oval 181"/>
            <p:cNvSpPr>
              <a:spLocks noChangeArrowheads="1"/>
            </p:cNvSpPr>
            <p:nvPr/>
          </p:nvSpPr>
          <p:spPr bwMode="auto">
            <a:xfrm>
              <a:off x="6989763" y="543242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Oval 182"/>
            <p:cNvSpPr>
              <a:spLocks noChangeArrowheads="1"/>
            </p:cNvSpPr>
            <p:nvPr/>
          </p:nvSpPr>
          <p:spPr bwMode="auto">
            <a:xfrm>
              <a:off x="6989763" y="5313363"/>
              <a:ext cx="60325" cy="58738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Oval 183"/>
            <p:cNvSpPr>
              <a:spLocks noChangeArrowheads="1"/>
            </p:cNvSpPr>
            <p:nvPr/>
          </p:nvSpPr>
          <p:spPr bwMode="auto">
            <a:xfrm>
              <a:off x="6989763" y="5794376"/>
              <a:ext cx="60325" cy="58738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Oval 184"/>
            <p:cNvSpPr>
              <a:spLocks noChangeArrowheads="1"/>
            </p:cNvSpPr>
            <p:nvPr/>
          </p:nvSpPr>
          <p:spPr bwMode="auto">
            <a:xfrm>
              <a:off x="6989763" y="567372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Oval 185"/>
            <p:cNvSpPr>
              <a:spLocks noChangeArrowheads="1"/>
            </p:cNvSpPr>
            <p:nvPr/>
          </p:nvSpPr>
          <p:spPr bwMode="auto">
            <a:xfrm>
              <a:off x="6870701" y="5673726"/>
              <a:ext cx="58738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Oval 186"/>
            <p:cNvSpPr>
              <a:spLocks noChangeArrowheads="1"/>
            </p:cNvSpPr>
            <p:nvPr/>
          </p:nvSpPr>
          <p:spPr bwMode="auto">
            <a:xfrm>
              <a:off x="7110413" y="567372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Oval 187"/>
            <p:cNvSpPr>
              <a:spLocks noChangeArrowheads="1"/>
            </p:cNvSpPr>
            <p:nvPr/>
          </p:nvSpPr>
          <p:spPr bwMode="auto">
            <a:xfrm>
              <a:off x="7110413" y="555307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Oval 188"/>
            <p:cNvSpPr>
              <a:spLocks noChangeArrowheads="1"/>
            </p:cNvSpPr>
            <p:nvPr/>
          </p:nvSpPr>
          <p:spPr bwMode="auto">
            <a:xfrm>
              <a:off x="7110413" y="543242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Oval 189"/>
            <p:cNvSpPr>
              <a:spLocks noChangeArrowheads="1"/>
            </p:cNvSpPr>
            <p:nvPr/>
          </p:nvSpPr>
          <p:spPr bwMode="auto">
            <a:xfrm>
              <a:off x="7231063" y="5553076"/>
              <a:ext cx="60325" cy="60325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4" name="组合 223"/>
          <p:cNvGrpSpPr/>
          <p:nvPr/>
        </p:nvGrpSpPr>
        <p:grpSpPr>
          <a:xfrm>
            <a:off x="9920288" y="5343526"/>
            <a:ext cx="811213" cy="871537"/>
            <a:chOff x="9920288" y="5343526"/>
            <a:chExt cx="811213" cy="871537"/>
          </a:xfrm>
        </p:grpSpPr>
        <p:sp>
          <p:nvSpPr>
            <p:cNvPr id="195" name="Rectangle 190"/>
            <p:cNvSpPr>
              <a:spLocks noChangeArrowheads="1"/>
            </p:cNvSpPr>
            <p:nvPr/>
          </p:nvSpPr>
          <p:spPr bwMode="auto">
            <a:xfrm>
              <a:off x="9920288" y="5462588"/>
              <a:ext cx="811213" cy="692150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Rectangle 191"/>
            <p:cNvSpPr>
              <a:spLocks noChangeArrowheads="1"/>
            </p:cNvSpPr>
            <p:nvPr/>
          </p:nvSpPr>
          <p:spPr bwMode="auto">
            <a:xfrm>
              <a:off x="9980613" y="5522913"/>
              <a:ext cx="690563" cy="571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92"/>
            <p:cNvSpPr/>
            <p:nvPr/>
          </p:nvSpPr>
          <p:spPr bwMode="auto">
            <a:xfrm>
              <a:off x="9920288" y="5343526"/>
              <a:ext cx="811213" cy="119063"/>
            </a:xfrm>
            <a:custGeom>
              <a:avLst/>
              <a:gdLst>
                <a:gd name="T0" fmla="*/ 216 w 216"/>
                <a:gd name="T1" fmla="*/ 8 h 32"/>
                <a:gd name="T2" fmla="*/ 208 w 216"/>
                <a:gd name="T3" fmla="*/ 0 h 32"/>
                <a:gd name="T4" fmla="*/ 8 w 216"/>
                <a:gd name="T5" fmla="*/ 0 h 32"/>
                <a:gd name="T6" fmla="*/ 0 w 216"/>
                <a:gd name="T7" fmla="*/ 8 h 32"/>
                <a:gd name="T8" fmla="*/ 0 w 216"/>
                <a:gd name="T9" fmla="*/ 32 h 32"/>
                <a:gd name="T10" fmla="*/ 216 w 216"/>
                <a:gd name="T11" fmla="*/ 32 h 32"/>
                <a:gd name="T12" fmla="*/ 216 w 216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32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16" y="32"/>
                    <a:pt x="216" y="32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93"/>
            <p:cNvSpPr/>
            <p:nvPr/>
          </p:nvSpPr>
          <p:spPr bwMode="auto">
            <a:xfrm>
              <a:off x="9920288" y="6154738"/>
              <a:ext cx="811213" cy="60325"/>
            </a:xfrm>
            <a:custGeom>
              <a:avLst/>
              <a:gdLst>
                <a:gd name="T0" fmla="*/ 0 w 216"/>
                <a:gd name="T1" fmla="*/ 8 h 16"/>
                <a:gd name="T2" fmla="*/ 8 w 216"/>
                <a:gd name="T3" fmla="*/ 16 h 16"/>
                <a:gd name="T4" fmla="*/ 208 w 216"/>
                <a:gd name="T5" fmla="*/ 16 h 16"/>
                <a:gd name="T6" fmla="*/ 216 w 216"/>
                <a:gd name="T7" fmla="*/ 8 h 16"/>
                <a:gd name="T8" fmla="*/ 216 w 216"/>
                <a:gd name="T9" fmla="*/ 0 h 16"/>
                <a:gd name="T10" fmla="*/ 0 w 216"/>
                <a:gd name="T11" fmla="*/ 0 h 16"/>
                <a:gd name="T12" fmla="*/ 0 w 216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208" y="16"/>
                    <a:pt x="208" y="16"/>
                    <a:pt x="208" y="16"/>
                  </a:cubicBezTo>
                  <a:cubicBezTo>
                    <a:pt x="212" y="16"/>
                    <a:pt x="216" y="12"/>
                    <a:pt x="216" y="8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Oval 194"/>
            <p:cNvSpPr>
              <a:spLocks noChangeArrowheads="1"/>
            </p:cNvSpPr>
            <p:nvPr/>
          </p:nvSpPr>
          <p:spPr bwMode="auto">
            <a:xfrm>
              <a:off x="9980613" y="5372101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Oval 195"/>
            <p:cNvSpPr>
              <a:spLocks noChangeArrowheads="1"/>
            </p:cNvSpPr>
            <p:nvPr/>
          </p:nvSpPr>
          <p:spPr bwMode="auto">
            <a:xfrm>
              <a:off x="10071101" y="5372101"/>
              <a:ext cx="58738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Oval 196"/>
            <p:cNvSpPr>
              <a:spLocks noChangeArrowheads="1"/>
            </p:cNvSpPr>
            <p:nvPr/>
          </p:nvSpPr>
          <p:spPr bwMode="auto">
            <a:xfrm>
              <a:off x="10160001" y="5372101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Rectangle 197"/>
            <p:cNvSpPr>
              <a:spLocks noChangeArrowheads="1"/>
            </p:cNvSpPr>
            <p:nvPr/>
          </p:nvSpPr>
          <p:spPr bwMode="auto">
            <a:xfrm>
              <a:off x="10401301" y="5822951"/>
              <a:ext cx="209550" cy="21113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98"/>
            <p:cNvSpPr/>
            <p:nvPr/>
          </p:nvSpPr>
          <p:spPr bwMode="auto">
            <a:xfrm>
              <a:off x="10431463" y="5913438"/>
              <a:ext cx="74613" cy="76200"/>
            </a:xfrm>
            <a:custGeom>
              <a:avLst/>
              <a:gdLst>
                <a:gd name="T0" fmla="*/ 16 w 20"/>
                <a:gd name="T1" fmla="*/ 20 h 20"/>
                <a:gd name="T2" fmla="*/ 13 w 20"/>
                <a:gd name="T3" fmla="*/ 19 h 20"/>
                <a:gd name="T4" fmla="*/ 1 w 20"/>
                <a:gd name="T5" fmla="*/ 7 h 20"/>
                <a:gd name="T6" fmla="*/ 1 w 20"/>
                <a:gd name="T7" fmla="*/ 1 h 20"/>
                <a:gd name="T8" fmla="*/ 7 w 20"/>
                <a:gd name="T9" fmla="*/ 1 h 20"/>
                <a:gd name="T10" fmla="*/ 19 w 20"/>
                <a:gd name="T11" fmla="*/ 13 h 20"/>
                <a:gd name="T12" fmla="*/ 19 w 20"/>
                <a:gd name="T13" fmla="*/ 19 h 20"/>
                <a:gd name="T14" fmla="*/ 16 w 20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6" y="20"/>
                  </a:moveTo>
                  <a:cubicBezTo>
                    <a:pt x="15" y="20"/>
                    <a:pt x="14" y="20"/>
                    <a:pt x="13" y="19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5"/>
                    <a:pt x="20" y="17"/>
                    <a:pt x="19" y="19"/>
                  </a:cubicBezTo>
                  <a:cubicBezTo>
                    <a:pt x="18" y="20"/>
                    <a:pt x="17" y="20"/>
                    <a:pt x="1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199"/>
            <p:cNvSpPr/>
            <p:nvPr/>
          </p:nvSpPr>
          <p:spPr bwMode="auto">
            <a:xfrm>
              <a:off x="10475913" y="5883276"/>
              <a:ext cx="104775" cy="106363"/>
            </a:xfrm>
            <a:custGeom>
              <a:avLst/>
              <a:gdLst>
                <a:gd name="T0" fmla="*/ 4 w 28"/>
                <a:gd name="T1" fmla="*/ 28 h 28"/>
                <a:gd name="T2" fmla="*/ 1 w 28"/>
                <a:gd name="T3" fmla="*/ 27 h 28"/>
                <a:gd name="T4" fmla="*/ 1 w 28"/>
                <a:gd name="T5" fmla="*/ 21 h 28"/>
                <a:gd name="T6" fmla="*/ 21 w 28"/>
                <a:gd name="T7" fmla="*/ 1 h 28"/>
                <a:gd name="T8" fmla="*/ 27 w 28"/>
                <a:gd name="T9" fmla="*/ 1 h 28"/>
                <a:gd name="T10" fmla="*/ 27 w 28"/>
                <a:gd name="T11" fmla="*/ 7 h 28"/>
                <a:gd name="T12" fmla="*/ 7 w 28"/>
                <a:gd name="T13" fmla="*/ 27 h 28"/>
                <a:gd name="T14" fmla="*/ 4 w 28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4" y="28"/>
                  </a:moveTo>
                  <a:cubicBezTo>
                    <a:pt x="3" y="28"/>
                    <a:pt x="2" y="28"/>
                    <a:pt x="1" y="27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28" y="3"/>
                    <a:pt x="28" y="5"/>
                    <a:pt x="27" y="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8"/>
                    <a:pt x="5" y="28"/>
                    <a:pt x="4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Rectangle 200"/>
            <p:cNvSpPr>
              <a:spLocks noChangeArrowheads="1"/>
            </p:cNvSpPr>
            <p:nvPr/>
          </p:nvSpPr>
          <p:spPr bwMode="auto">
            <a:xfrm>
              <a:off x="10280651" y="5583238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Rectangle 201"/>
            <p:cNvSpPr>
              <a:spLocks noChangeArrowheads="1"/>
            </p:cNvSpPr>
            <p:nvPr/>
          </p:nvSpPr>
          <p:spPr bwMode="auto">
            <a:xfrm>
              <a:off x="10280651" y="5643563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Rectangle 202"/>
            <p:cNvSpPr>
              <a:spLocks noChangeArrowheads="1"/>
            </p:cNvSpPr>
            <p:nvPr/>
          </p:nvSpPr>
          <p:spPr bwMode="auto">
            <a:xfrm>
              <a:off x="10280651" y="5703888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Rectangle 203"/>
            <p:cNvSpPr>
              <a:spLocks noChangeArrowheads="1"/>
            </p:cNvSpPr>
            <p:nvPr/>
          </p:nvSpPr>
          <p:spPr bwMode="auto">
            <a:xfrm>
              <a:off x="10280651" y="5764213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Rectangle 204"/>
            <p:cNvSpPr>
              <a:spLocks noChangeArrowheads="1"/>
            </p:cNvSpPr>
            <p:nvPr/>
          </p:nvSpPr>
          <p:spPr bwMode="auto">
            <a:xfrm>
              <a:off x="10040938" y="5822951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Rectangle 206"/>
            <p:cNvSpPr>
              <a:spLocks noChangeArrowheads="1"/>
            </p:cNvSpPr>
            <p:nvPr/>
          </p:nvSpPr>
          <p:spPr bwMode="auto">
            <a:xfrm>
              <a:off x="10040938" y="5883276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Rectangle 207"/>
            <p:cNvSpPr>
              <a:spLocks noChangeArrowheads="1"/>
            </p:cNvSpPr>
            <p:nvPr/>
          </p:nvSpPr>
          <p:spPr bwMode="auto">
            <a:xfrm>
              <a:off x="10040938" y="5943601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208"/>
            <p:cNvSpPr>
              <a:spLocks noChangeArrowheads="1"/>
            </p:cNvSpPr>
            <p:nvPr/>
          </p:nvSpPr>
          <p:spPr bwMode="auto">
            <a:xfrm>
              <a:off x="10040938" y="6003926"/>
              <a:ext cx="3302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Rectangle 209"/>
            <p:cNvSpPr>
              <a:spLocks noChangeArrowheads="1"/>
            </p:cNvSpPr>
            <p:nvPr/>
          </p:nvSpPr>
          <p:spPr bwMode="auto">
            <a:xfrm>
              <a:off x="10040938" y="5583238"/>
              <a:ext cx="209550" cy="2111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25" name="文本框 224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" name="组合 226"/>
          <p:cNvGrpSpPr/>
          <p:nvPr/>
        </p:nvGrpSpPr>
        <p:grpSpPr>
          <a:xfrm>
            <a:off x="6535738" y="3775076"/>
            <a:ext cx="841375" cy="841375"/>
            <a:chOff x="6535738" y="3775076"/>
            <a:chExt cx="841375" cy="841375"/>
          </a:xfrm>
        </p:grpSpPr>
        <p:sp>
          <p:nvSpPr>
            <p:cNvPr id="17" name="Freeform 5"/>
            <p:cNvSpPr/>
            <p:nvPr/>
          </p:nvSpPr>
          <p:spPr bwMode="auto">
            <a:xfrm>
              <a:off x="6535738" y="3835401"/>
              <a:ext cx="420688" cy="781050"/>
            </a:xfrm>
            <a:custGeom>
              <a:avLst/>
              <a:gdLst>
                <a:gd name="T0" fmla="*/ 17 w 112"/>
                <a:gd name="T1" fmla="*/ 104 h 208"/>
                <a:gd name="T2" fmla="*/ 104 w 112"/>
                <a:gd name="T3" fmla="*/ 1 h 208"/>
                <a:gd name="T4" fmla="*/ 104 w 112"/>
                <a:gd name="T5" fmla="*/ 0 h 208"/>
                <a:gd name="T6" fmla="*/ 0 w 112"/>
                <a:gd name="T7" fmla="*/ 104 h 208"/>
                <a:gd name="T8" fmla="*/ 104 w 112"/>
                <a:gd name="T9" fmla="*/ 208 h 208"/>
                <a:gd name="T10" fmla="*/ 112 w 112"/>
                <a:gd name="T11" fmla="*/ 208 h 208"/>
                <a:gd name="T12" fmla="*/ 17 w 112"/>
                <a:gd name="T13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208">
                  <a:moveTo>
                    <a:pt x="17" y="104"/>
                  </a:moveTo>
                  <a:cubicBezTo>
                    <a:pt x="17" y="52"/>
                    <a:pt x="54" y="9"/>
                    <a:pt x="104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6" y="0"/>
                    <a:pt x="0" y="47"/>
                    <a:pt x="0" y="104"/>
                  </a:cubicBezTo>
                  <a:cubicBezTo>
                    <a:pt x="0" y="161"/>
                    <a:pt x="47" y="208"/>
                    <a:pt x="104" y="208"/>
                  </a:cubicBezTo>
                  <a:cubicBezTo>
                    <a:pt x="107" y="208"/>
                    <a:pt x="110" y="208"/>
                    <a:pt x="112" y="208"/>
                  </a:cubicBezTo>
                  <a:cubicBezTo>
                    <a:pt x="59" y="203"/>
                    <a:pt x="17" y="159"/>
                    <a:pt x="17" y="104"/>
                  </a:cubicBez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6"/>
            <p:cNvSpPr/>
            <p:nvPr/>
          </p:nvSpPr>
          <p:spPr bwMode="auto">
            <a:xfrm>
              <a:off x="6599238" y="3838576"/>
              <a:ext cx="717550" cy="777875"/>
            </a:xfrm>
            <a:custGeom>
              <a:avLst/>
              <a:gdLst>
                <a:gd name="T0" fmla="*/ 191 w 191"/>
                <a:gd name="T1" fmla="*/ 103 h 207"/>
                <a:gd name="T2" fmla="*/ 104 w 191"/>
                <a:gd name="T3" fmla="*/ 103 h 207"/>
                <a:gd name="T4" fmla="*/ 87 w 191"/>
                <a:gd name="T5" fmla="*/ 103 h 207"/>
                <a:gd name="T6" fmla="*/ 87 w 191"/>
                <a:gd name="T7" fmla="*/ 0 h 207"/>
                <a:gd name="T8" fmla="*/ 0 w 191"/>
                <a:gd name="T9" fmla="*/ 103 h 207"/>
                <a:gd name="T10" fmla="*/ 95 w 191"/>
                <a:gd name="T11" fmla="*/ 207 h 207"/>
                <a:gd name="T12" fmla="*/ 191 w 191"/>
                <a:gd name="T13" fmla="*/ 10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207">
                  <a:moveTo>
                    <a:pt x="191" y="103"/>
                  </a:moveTo>
                  <a:cubicBezTo>
                    <a:pt x="104" y="103"/>
                    <a:pt x="104" y="103"/>
                    <a:pt x="104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37" y="8"/>
                    <a:pt x="0" y="51"/>
                    <a:pt x="0" y="103"/>
                  </a:cubicBezTo>
                  <a:cubicBezTo>
                    <a:pt x="0" y="158"/>
                    <a:pt x="42" y="202"/>
                    <a:pt x="95" y="207"/>
                  </a:cubicBezTo>
                  <a:cubicBezTo>
                    <a:pt x="149" y="202"/>
                    <a:pt x="191" y="161"/>
                    <a:pt x="191" y="103"/>
                  </a:cubicBezTo>
                  <a:close/>
                </a:path>
              </a:pathLst>
            </a:cu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7"/>
            <p:cNvSpPr/>
            <p:nvPr/>
          </p:nvSpPr>
          <p:spPr bwMode="auto">
            <a:xfrm>
              <a:off x="7002463" y="3775076"/>
              <a:ext cx="58738" cy="374650"/>
            </a:xfrm>
            <a:custGeom>
              <a:avLst/>
              <a:gdLst>
                <a:gd name="T0" fmla="*/ 0 w 16"/>
                <a:gd name="T1" fmla="*/ 0 h 100"/>
                <a:gd name="T2" fmla="*/ 0 w 16"/>
                <a:gd name="T3" fmla="*/ 100 h 100"/>
                <a:gd name="T4" fmla="*/ 16 w 16"/>
                <a:gd name="T5" fmla="*/ 100 h 100"/>
                <a:gd name="T6" fmla="*/ 16 w 16"/>
                <a:gd name="T7" fmla="*/ 1 h 100"/>
                <a:gd name="T8" fmla="*/ 0 w 16"/>
                <a:gd name="T9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0">
                  <a:moveTo>
                    <a:pt x="0" y="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2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"/>
            <p:cNvSpPr/>
            <p:nvPr/>
          </p:nvSpPr>
          <p:spPr bwMode="auto">
            <a:xfrm>
              <a:off x="7061200" y="3778251"/>
              <a:ext cx="315913" cy="371475"/>
            </a:xfrm>
            <a:custGeom>
              <a:avLst/>
              <a:gdLst>
                <a:gd name="T0" fmla="*/ 0 w 84"/>
                <a:gd name="T1" fmla="*/ 0 h 99"/>
                <a:gd name="T2" fmla="*/ 0 w 84"/>
                <a:gd name="T3" fmla="*/ 99 h 99"/>
                <a:gd name="T4" fmla="*/ 84 w 84"/>
                <a:gd name="T5" fmla="*/ 99 h 99"/>
                <a:gd name="T6" fmla="*/ 0 w 84"/>
                <a:gd name="T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99">
                  <a:moveTo>
                    <a:pt x="0" y="0"/>
                  </a:moveTo>
                  <a:cubicBezTo>
                    <a:pt x="0" y="99"/>
                    <a:pt x="0" y="99"/>
                    <a:pt x="0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51"/>
                    <a:pt x="48" y="8"/>
                    <a:pt x="0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7" name="组合 216"/>
          <p:cNvGrpSpPr/>
          <p:nvPr/>
        </p:nvGrpSpPr>
        <p:grpSpPr>
          <a:xfrm>
            <a:off x="4881563" y="889001"/>
            <a:ext cx="842962" cy="722313"/>
            <a:chOff x="4881563" y="889001"/>
            <a:chExt cx="842962" cy="722313"/>
          </a:xfrm>
        </p:grpSpPr>
        <p:sp>
          <p:nvSpPr>
            <p:cNvPr id="21" name="Rectangle 9"/>
            <p:cNvSpPr>
              <a:spLocks noChangeArrowheads="1"/>
            </p:cNvSpPr>
            <p:nvPr/>
          </p:nvSpPr>
          <p:spPr bwMode="auto">
            <a:xfrm>
              <a:off x="4911725" y="949326"/>
              <a:ext cx="812800" cy="661988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10"/>
            <p:cNvSpPr>
              <a:spLocks noChangeArrowheads="1"/>
            </p:cNvSpPr>
            <p:nvPr/>
          </p:nvSpPr>
          <p:spPr bwMode="auto">
            <a:xfrm>
              <a:off x="4911725" y="919163"/>
              <a:ext cx="782638" cy="692150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Rectangle 11"/>
            <p:cNvSpPr>
              <a:spLocks noChangeArrowheads="1"/>
            </p:cNvSpPr>
            <p:nvPr/>
          </p:nvSpPr>
          <p:spPr bwMode="auto">
            <a:xfrm>
              <a:off x="4911725" y="889001"/>
              <a:ext cx="752475" cy="692150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2"/>
            <p:cNvSpPr/>
            <p:nvPr/>
          </p:nvSpPr>
          <p:spPr bwMode="auto">
            <a:xfrm>
              <a:off x="5513388" y="1460501"/>
              <a:ext cx="120650" cy="120650"/>
            </a:xfrm>
            <a:custGeom>
              <a:avLst/>
              <a:gdLst>
                <a:gd name="T0" fmla="*/ 32 w 32"/>
                <a:gd name="T1" fmla="*/ 0 h 32"/>
                <a:gd name="T2" fmla="*/ 0 w 32"/>
                <a:gd name="T3" fmla="*/ 32 h 32"/>
                <a:gd name="T4" fmla="*/ 32 w 32"/>
                <a:gd name="T5" fmla="*/ 32 h 32"/>
                <a:gd name="T6" fmla="*/ 32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32" y="0"/>
                  </a:moveTo>
                  <a:cubicBezTo>
                    <a:pt x="12" y="0"/>
                    <a:pt x="0" y="16"/>
                    <a:pt x="0" y="32"/>
                  </a:cubicBezTo>
                  <a:cubicBezTo>
                    <a:pt x="32" y="32"/>
                    <a:pt x="32" y="32"/>
                    <a:pt x="32" y="32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3"/>
            <p:cNvSpPr/>
            <p:nvPr/>
          </p:nvSpPr>
          <p:spPr bwMode="auto">
            <a:xfrm>
              <a:off x="5513388" y="919163"/>
              <a:ext cx="120650" cy="120650"/>
            </a:xfrm>
            <a:custGeom>
              <a:avLst/>
              <a:gdLst>
                <a:gd name="T0" fmla="*/ 0 w 32"/>
                <a:gd name="T1" fmla="*/ 0 h 32"/>
                <a:gd name="T2" fmla="*/ 32 w 32"/>
                <a:gd name="T3" fmla="*/ 32 h 32"/>
                <a:gd name="T4" fmla="*/ 32 w 32"/>
                <a:gd name="T5" fmla="*/ 0 h 32"/>
                <a:gd name="T6" fmla="*/ 0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0" y="20"/>
                    <a:pt x="12" y="32"/>
                    <a:pt x="32" y="32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Rectangle 14"/>
            <p:cNvSpPr>
              <a:spLocks noChangeArrowheads="1"/>
            </p:cNvSpPr>
            <p:nvPr/>
          </p:nvSpPr>
          <p:spPr bwMode="auto">
            <a:xfrm>
              <a:off x="4911725" y="889001"/>
              <a:ext cx="752475" cy="301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15"/>
            <p:cNvSpPr>
              <a:spLocks noChangeArrowheads="1"/>
            </p:cNvSpPr>
            <p:nvPr/>
          </p:nvSpPr>
          <p:spPr bwMode="auto">
            <a:xfrm>
              <a:off x="4911725" y="1581151"/>
              <a:ext cx="752475" cy="3016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Rectangle 16"/>
            <p:cNvSpPr>
              <a:spLocks noChangeArrowheads="1"/>
            </p:cNvSpPr>
            <p:nvPr/>
          </p:nvSpPr>
          <p:spPr bwMode="auto">
            <a:xfrm>
              <a:off x="5634038" y="889001"/>
              <a:ext cx="30163" cy="722313"/>
            </a:xfrm>
            <a:prstGeom prst="rect">
              <a:avLst/>
            </a:pr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7"/>
            <p:cNvSpPr/>
            <p:nvPr/>
          </p:nvSpPr>
          <p:spPr bwMode="auto">
            <a:xfrm>
              <a:off x="4911725" y="1023938"/>
              <a:ext cx="225425" cy="450850"/>
            </a:xfrm>
            <a:custGeom>
              <a:avLst/>
              <a:gdLst>
                <a:gd name="T0" fmla="*/ 0 w 60"/>
                <a:gd name="T1" fmla="*/ 0 h 120"/>
                <a:gd name="T2" fmla="*/ 60 w 60"/>
                <a:gd name="T3" fmla="*/ 60 h 120"/>
                <a:gd name="T4" fmla="*/ 0 w 60"/>
                <a:gd name="T5" fmla="*/ 120 h 120"/>
                <a:gd name="T6" fmla="*/ 0 w 60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120">
                  <a:moveTo>
                    <a:pt x="0" y="0"/>
                  </a:moveTo>
                  <a:cubicBezTo>
                    <a:pt x="33" y="0"/>
                    <a:pt x="60" y="27"/>
                    <a:pt x="60" y="60"/>
                  </a:cubicBezTo>
                  <a:cubicBezTo>
                    <a:pt x="60" y="93"/>
                    <a:pt x="33" y="120"/>
                    <a:pt x="0" y="12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Rectangle 18"/>
            <p:cNvSpPr>
              <a:spLocks noChangeArrowheads="1"/>
            </p:cNvSpPr>
            <p:nvPr/>
          </p:nvSpPr>
          <p:spPr bwMode="auto">
            <a:xfrm>
              <a:off x="4881563" y="1114426"/>
              <a:ext cx="331788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19"/>
            <p:cNvSpPr>
              <a:spLocks noChangeArrowheads="1"/>
            </p:cNvSpPr>
            <p:nvPr/>
          </p:nvSpPr>
          <p:spPr bwMode="auto">
            <a:xfrm>
              <a:off x="4881563" y="1385888"/>
              <a:ext cx="30163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0"/>
            <p:cNvSpPr/>
            <p:nvPr/>
          </p:nvSpPr>
          <p:spPr bwMode="auto">
            <a:xfrm>
              <a:off x="5213350" y="1114426"/>
              <a:ext cx="90488" cy="271463"/>
            </a:xfrm>
            <a:custGeom>
              <a:avLst/>
              <a:gdLst>
                <a:gd name="T0" fmla="*/ 0 w 24"/>
                <a:gd name="T1" fmla="*/ 0 h 72"/>
                <a:gd name="T2" fmla="*/ 24 w 24"/>
                <a:gd name="T3" fmla="*/ 36 h 72"/>
                <a:gd name="T4" fmla="*/ 0 w 24"/>
                <a:gd name="T5" fmla="*/ 72 h 72"/>
                <a:gd name="T6" fmla="*/ 0 w 24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2">
                  <a:moveTo>
                    <a:pt x="0" y="0"/>
                  </a:moveTo>
                  <a:cubicBezTo>
                    <a:pt x="13" y="0"/>
                    <a:pt x="24" y="16"/>
                    <a:pt x="24" y="36"/>
                  </a:cubicBezTo>
                  <a:cubicBezTo>
                    <a:pt x="24" y="56"/>
                    <a:pt x="13" y="72"/>
                    <a:pt x="0" y="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2" name="组合 221"/>
          <p:cNvGrpSpPr/>
          <p:nvPr/>
        </p:nvGrpSpPr>
        <p:grpSpPr>
          <a:xfrm>
            <a:off x="6521450" y="2422526"/>
            <a:ext cx="871538" cy="690563"/>
            <a:chOff x="6521450" y="2422526"/>
            <a:chExt cx="871538" cy="690563"/>
          </a:xfrm>
        </p:grpSpPr>
        <p:sp>
          <p:nvSpPr>
            <p:cNvPr id="33" name="Freeform 21"/>
            <p:cNvSpPr/>
            <p:nvPr/>
          </p:nvSpPr>
          <p:spPr bwMode="auto">
            <a:xfrm>
              <a:off x="6521450" y="2422526"/>
              <a:ext cx="841375" cy="690563"/>
            </a:xfrm>
            <a:custGeom>
              <a:avLst/>
              <a:gdLst>
                <a:gd name="T0" fmla="*/ 216 w 224"/>
                <a:gd name="T1" fmla="*/ 0 h 184"/>
                <a:gd name="T2" fmla="*/ 16 w 224"/>
                <a:gd name="T3" fmla="*/ 0 h 184"/>
                <a:gd name="T4" fmla="*/ 0 w 224"/>
                <a:gd name="T5" fmla="*/ 16 h 184"/>
                <a:gd name="T6" fmla="*/ 0 w 224"/>
                <a:gd name="T7" fmla="*/ 168 h 184"/>
                <a:gd name="T8" fmla="*/ 16 w 224"/>
                <a:gd name="T9" fmla="*/ 184 h 184"/>
                <a:gd name="T10" fmla="*/ 216 w 224"/>
                <a:gd name="T11" fmla="*/ 184 h 184"/>
                <a:gd name="T12" fmla="*/ 224 w 224"/>
                <a:gd name="T13" fmla="*/ 176 h 184"/>
                <a:gd name="T14" fmla="*/ 224 w 224"/>
                <a:gd name="T15" fmla="*/ 8 h 184"/>
                <a:gd name="T16" fmla="*/ 216 w 224"/>
                <a:gd name="T1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84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7"/>
                    <a:pt x="7" y="184"/>
                    <a:pt x="16" y="184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20" y="184"/>
                    <a:pt x="224" y="180"/>
                    <a:pt x="224" y="176"/>
                  </a:cubicBezTo>
                  <a:cubicBezTo>
                    <a:pt x="224" y="8"/>
                    <a:pt x="224" y="8"/>
                    <a:pt x="224" y="8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2"/>
            <p:cNvSpPr/>
            <p:nvPr/>
          </p:nvSpPr>
          <p:spPr bwMode="auto">
            <a:xfrm>
              <a:off x="6580188" y="2422526"/>
              <a:ext cx="782638" cy="600075"/>
            </a:xfrm>
            <a:custGeom>
              <a:avLst/>
              <a:gdLst>
                <a:gd name="T0" fmla="*/ 0 w 208"/>
                <a:gd name="T1" fmla="*/ 160 h 160"/>
                <a:gd name="T2" fmla="*/ 0 w 208"/>
                <a:gd name="T3" fmla="*/ 0 h 160"/>
                <a:gd name="T4" fmla="*/ 200 w 208"/>
                <a:gd name="T5" fmla="*/ 0 h 160"/>
                <a:gd name="T6" fmla="*/ 208 w 208"/>
                <a:gd name="T7" fmla="*/ 8 h 160"/>
                <a:gd name="T8" fmla="*/ 208 w 208"/>
                <a:gd name="T9" fmla="*/ 152 h 160"/>
                <a:gd name="T10" fmla="*/ 200 w 208"/>
                <a:gd name="T11" fmla="*/ 160 h 160"/>
                <a:gd name="T12" fmla="*/ 0 w 208"/>
                <a:gd name="T1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4" y="0"/>
                    <a:pt x="208" y="4"/>
                    <a:pt x="208" y="8"/>
                  </a:cubicBezTo>
                  <a:cubicBezTo>
                    <a:pt x="208" y="152"/>
                    <a:pt x="208" y="152"/>
                    <a:pt x="208" y="152"/>
                  </a:cubicBezTo>
                  <a:cubicBezTo>
                    <a:pt x="208" y="156"/>
                    <a:pt x="204" y="160"/>
                    <a:pt x="200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"/>
            <p:cNvSpPr/>
            <p:nvPr/>
          </p:nvSpPr>
          <p:spPr bwMode="auto">
            <a:xfrm>
              <a:off x="6565900" y="3022601"/>
              <a:ext cx="796925" cy="60325"/>
            </a:xfrm>
            <a:custGeom>
              <a:avLst/>
              <a:gdLst>
                <a:gd name="T0" fmla="*/ 204 w 212"/>
                <a:gd name="T1" fmla="*/ 8 h 16"/>
                <a:gd name="T2" fmla="*/ 4 w 212"/>
                <a:gd name="T3" fmla="*/ 8 h 16"/>
                <a:gd name="T4" fmla="*/ 0 w 212"/>
                <a:gd name="T5" fmla="*/ 12 h 16"/>
                <a:gd name="T6" fmla="*/ 4 w 212"/>
                <a:gd name="T7" fmla="*/ 16 h 16"/>
                <a:gd name="T8" fmla="*/ 204 w 212"/>
                <a:gd name="T9" fmla="*/ 16 h 16"/>
                <a:gd name="T10" fmla="*/ 212 w 212"/>
                <a:gd name="T11" fmla="*/ 8 h 16"/>
                <a:gd name="T12" fmla="*/ 212 w 212"/>
                <a:gd name="T13" fmla="*/ 0 h 16"/>
                <a:gd name="T14" fmla="*/ 204 w 212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16">
                  <a:moveTo>
                    <a:pt x="20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10"/>
                    <a:pt x="0" y="12"/>
                  </a:cubicBezTo>
                  <a:cubicBezTo>
                    <a:pt x="0" y="14"/>
                    <a:pt x="2" y="16"/>
                    <a:pt x="4" y="16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8" y="16"/>
                    <a:pt x="212" y="12"/>
                    <a:pt x="212" y="8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4"/>
                    <a:pt x="208" y="8"/>
                    <a:pt x="204" y="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Rectangle 24"/>
            <p:cNvSpPr>
              <a:spLocks noChangeArrowheads="1"/>
            </p:cNvSpPr>
            <p:nvPr/>
          </p:nvSpPr>
          <p:spPr bwMode="auto">
            <a:xfrm>
              <a:off x="7061200" y="2587626"/>
              <a:ext cx="331788" cy="269875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Rectangle 25"/>
            <p:cNvSpPr>
              <a:spLocks noChangeArrowheads="1"/>
            </p:cNvSpPr>
            <p:nvPr/>
          </p:nvSpPr>
          <p:spPr bwMode="auto">
            <a:xfrm>
              <a:off x="7362825" y="2857501"/>
              <a:ext cx="30163" cy="30163"/>
            </a:xfrm>
            <a:prstGeom prst="rect">
              <a:avLst/>
            </a:pr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6"/>
            <p:cNvSpPr/>
            <p:nvPr/>
          </p:nvSpPr>
          <p:spPr bwMode="auto">
            <a:xfrm>
              <a:off x="6972300" y="2587626"/>
              <a:ext cx="88900" cy="269875"/>
            </a:xfrm>
            <a:custGeom>
              <a:avLst/>
              <a:gdLst>
                <a:gd name="T0" fmla="*/ 24 w 24"/>
                <a:gd name="T1" fmla="*/ 0 h 72"/>
                <a:gd name="T2" fmla="*/ 0 w 24"/>
                <a:gd name="T3" fmla="*/ 36 h 72"/>
                <a:gd name="T4" fmla="*/ 24 w 24"/>
                <a:gd name="T5" fmla="*/ 72 h 72"/>
                <a:gd name="T6" fmla="*/ 24 w 24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2">
                  <a:moveTo>
                    <a:pt x="24" y="0"/>
                  </a:moveTo>
                  <a:cubicBezTo>
                    <a:pt x="11" y="0"/>
                    <a:pt x="0" y="16"/>
                    <a:pt x="0" y="36"/>
                  </a:cubicBezTo>
                  <a:cubicBezTo>
                    <a:pt x="0" y="56"/>
                    <a:pt x="11" y="72"/>
                    <a:pt x="24" y="7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Oval 27"/>
            <p:cNvSpPr>
              <a:spLocks noChangeArrowheads="1"/>
            </p:cNvSpPr>
            <p:nvPr/>
          </p:nvSpPr>
          <p:spPr bwMode="auto">
            <a:xfrm>
              <a:off x="7046913" y="2662238"/>
              <a:ext cx="120650" cy="12065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8" name="组合 217"/>
          <p:cNvGrpSpPr/>
          <p:nvPr/>
        </p:nvGrpSpPr>
        <p:grpSpPr>
          <a:xfrm>
            <a:off x="6521450" y="738188"/>
            <a:ext cx="871538" cy="873125"/>
            <a:chOff x="6521450" y="738188"/>
            <a:chExt cx="871538" cy="873125"/>
          </a:xfrm>
        </p:grpSpPr>
        <p:sp>
          <p:nvSpPr>
            <p:cNvPr id="40" name="Freeform 28"/>
            <p:cNvSpPr/>
            <p:nvPr/>
          </p:nvSpPr>
          <p:spPr bwMode="auto">
            <a:xfrm>
              <a:off x="6521450" y="738188"/>
              <a:ext cx="871538" cy="361950"/>
            </a:xfrm>
            <a:custGeom>
              <a:avLst/>
              <a:gdLst>
                <a:gd name="T0" fmla="*/ 274 w 549"/>
                <a:gd name="T1" fmla="*/ 0 h 228"/>
                <a:gd name="T2" fmla="*/ 0 w 549"/>
                <a:gd name="T3" fmla="*/ 190 h 228"/>
                <a:gd name="T4" fmla="*/ 0 w 549"/>
                <a:gd name="T5" fmla="*/ 228 h 228"/>
                <a:gd name="T6" fmla="*/ 549 w 549"/>
                <a:gd name="T7" fmla="*/ 228 h 228"/>
                <a:gd name="T8" fmla="*/ 549 w 549"/>
                <a:gd name="T9" fmla="*/ 190 h 228"/>
                <a:gd name="T10" fmla="*/ 274 w 549"/>
                <a:gd name="T1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9" h="228">
                  <a:moveTo>
                    <a:pt x="274" y="0"/>
                  </a:moveTo>
                  <a:lnTo>
                    <a:pt x="0" y="190"/>
                  </a:lnTo>
                  <a:lnTo>
                    <a:pt x="0" y="228"/>
                  </a:lnTo>
                  <a:lnTo>
                    <a:pt x="549" y="228"/>
                  </a:lnTo>
                  <a:lnTo>
                    <a:pt x="549" y="19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9"/>
            <p:cNvSpPr/>
            <p:nvPr/>
          </p:nvSpPr>
          <p:spPr bwMode="auto">
            <a:xfrm>
              <a:off x="6640513" y="814388"/>
              <a:ext cx="631825" cy="225425"/>
            </a:xfrm>
            <a:custGeom>
              <a:avLst/>
              <a:gdLst>
                <a:gd name="T0" fmla="*/ 398 w 398"/>
                <a:gd name="T1" fmla="*/ 142 h 142"/>
                <a:gd name="T2" fmla="*/ 0 w 398"/>
                <a:gd name="T3" fmla="*/ 142 h 142"/>
                <a:gd name="T4" fmla="*/ 199 w 398"/>
                <a:gd name="T5" fmla="*/ 0 h 142"/>
                <a:gd name="T6" fmla="*/ 398 w 398"/>
                <a:gd name="T7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8" h="142">
                  <a:moveTo>
                    <a:pt x="398" y="142"/>
                  </a:moveTo>
                  <a:lnTo>
                    <a:pt x="0" y="142"/>
                  </a:lnTo>
                  <a:lnTo>
                    <a:pt x="199" y="0"/>
                  </a:lnTo>
                  <a:lnTo>
                    <a:pt x="398" y="142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Rectangle 30"/>
            <p:cNvSpPr>
              <a:spLocks noChangeArrowheads="1"/>
            </p:cNvSpPr>
            <p:nvPr/>
          </p:nvSpPr>
          <p:spPr bwMode="auto">
            <a:xfrm>
              <a:off x="6551613" y="1100138"/>
              <a:ext cx="81121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Rectangle 31"/>
            <p:cNvSpPr>
              <a:spLocks noChangeArrowheads="1"/>
            </p:cNvSpPr>
            <p:nvPr/>
          </p:nvSpPr>
          <p:spPr bwMode="auto">
            <a:xfrm>
              <a:off x="6551613" y="1490663"/>
              <a:ext cx="81121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Rectangle 32"/>
            <p:cNvSpPr>
              <a:spLocks noChangeArrowheads="1"/>
            </p:cNvSpPr>
            <p:nvPr/>
          </p:nvSpPr>
          <p:spPr bwMode="auto">
            <a:xfrm>
              <a:off x="6521450" y="1550988"/>
              <a:ext cx="871538" cy="6032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Rectangle 33"/>
            <p:cNvSpPr>
              <a:spLocks noChangeArrowheads="1"/>
            </p:cNvSpPr>
            <p:nvPr/>
          </p:nvSpPr>
          <p:spPr bwMode="auto">
            <a:xfrm>
              <a:off x="6610350" y="1189038"/>
              <a:ext cx="106363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34"/>
            <p:cNvSpPr>
              <a:spLocks noChangeArrowheads="1"/>
            </p:cNvSpPr>
            <p:nvPr/>
          </p:nvSpPr>
          <p:spPr bwMode="auto">
            <a:xfrm>
              <a:off x="6580188" y="1160463"/>
              <a:ext cx="166688" cy="285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Rectangle 35"/>
            <p:cNvSpPr>
              <a:spLocks noChangeArrowheads="1"/>
            </p:cNvSpPr>
            <p:nvPr/>
          </p:nvSpPr>
          <p:spPr bwMode="auto">
            <a:xfrm>
              <a:off x="6580188" y="1460501"/>
              <a:ext cx="166688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Rectangle 36"/>
            <p:cNvSpPr>
              <a:spLocks noChangeArrowheads="1"/>
            </p:cNvSpPr>
            <p:nvPr/>
          </p:nvSpPr>
          <p:spPr bwMode="auto">
            <a:xfrm>
              <a:off x="6805613" y="1189038"/>
              <a:ext cx="106363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Rectangle 37"/>
            <p:cNvSpPr>
              <a:spLocks noChangeArrowheads="1"/>
            </p:cNvSpPr>
            <p:nvPr/>
          </p:nvSpPr>
          <p:spPr bwMode="auto">
            <a:xfrm>
              <a:off x="6777038" y="1160463"/>
              <a:ext cx="165100" cy="285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Rectangle 38"/>
            <p:cNvSpPr>
              <a:spLocks noChangeArrowheads="1"/>
            </p:cNvSpPr>
            <p:nvPr/>
          </p:nvSpPr>
          <p:spPr bwMode="auto">
            <a:xfrm>
              <a:off x="6777038" y="1460501"/>
              <a:ext cx="165100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Rectangle 39"/>
            <p:cNvSpPr>
              <a:spLocks noChangeArrowheads="1"/>
            </p:cNvSpPr>
            <p:nvPr/>
          </p:nvSpPr>
          <p:spPr bwMode="auto">
            <a:xfrm>
              <a:off x="7002463" y="1189038"/>
              <a:ext cx="104775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40"/>
            <p:cNvSpPr>
              <a:spLocks noChangeArrowheads="1"/>
            </p:cNvSpPr>
            <p:nvPr/>
          </p:nvSpPr>
          <p:spPr bwMode="auto">
            <a:xfrm>
              <a:off x="6972300" y="1160463"/>
              <a:ext cx="165100" cy="285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41"/>
            <p:cNvSpPr>
              <a:spLocks noChangeArrowheads="1"/>
            </p:cNvSpPr>
            <p:nvPr/>
          </p:nvSpPr>
          <p:spPr bwMode="auto">
            <a:xfrm>
              <a:off x="6972300" y="1460501"/>
              <a:ext cx="165100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42"/>
            <p:cNvSpPr>
              <a:spLocks noChangeArrowheads="1"/>
            </p:cNvSpPr>
            <p:nvPr/>
          </p:nvSpPr>
          <p:spPr bwMode="auto">
            <a:xfrm>
              <a:off x="7197725" y="1189038"/>
              <a:ext cx="104775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43"/>
            <p:cNvSpPr>
              <a:spLocks noChangeArrowheads="1"/>
            </p:cNvSpPr>
            <p:nvPr/>
          </p:nvSpPr>
          <p:spPr bwMode="auto">
            <a:xfrm>
              <a:off x="7167563" y="1160463"/>
              <a:ext cx="165100" cy="285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44"/>
            <p:cNvSpPr>
              <a:spLocks noChangeArrowheads="1"/>
            </p:cNvSpPr>
            <p:nvPr/>
          </p:nvSpPr>
          <p:spPr bwMode="auto">
            <a:xfrm>
              <a:off x="7167563" y="1460501"/>
              <a:ext cx="165100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Oval 45"/>
            <p:cNvSpPr>
              <a:spLocks noChangeArrowheads="1"/>
            </p:cNvSpPr>
            <p:nvPr/>
          </p:nvSpPr>
          <p:spPr bwMode="auto">
            <a:xfrm>
              <a:off x="6896100" y="889001"/>
              <a:ext cx="120650" cy="120650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1" name="组合 220"/>
          <p:cNvGrpSpPr/>
          <p:nvPr/>
        </p:nvGrpSpPr>
        <p:grpSpPr>
          <a:xfrm>
            <a:off x="4867275" y="2257426"/>
            <a:ext cx="871538" cy="871537"/>
            <a:chOff x="4867275" y="2257426"/>
            <a:chExt cx="871538" cy="871537"/>
          </a:xfrm>
        </p:grpSpPr>
        <p:sp>
          <p:nvSpPr>
            <p:cNvPr id="58" name="Freeform 46"/>
            <p:cNvSpPr/>
            <p:nvPr/>
          </p:nvSpPr>
          <p:spPr bwMode="auto">
            <a:xfrm>
              <a:off x="5618163" y="2738438"/>
              <a:ext cx="120650" cy="58738"/>
            </a:xfrm>
            <a:custGeom>
              <a:avLst/>
              <a:gdLst>
                <a:gd name="T0" fmla="*/ 24 w 32"/>
                <a:gd name="T1" fmla="*/ 16 h 16"/>
                <a:gd name="T2" fmla="*/ 8 w 32"/>
                <a:gd name="T3" fmla="*/ 16 h 16"/>
                <a:gd name="T4" fmla="*/ 0 w 32"/>
                <a:gd name="T5" fmla="*/ 8 h 16"/>
                <a:gd name="T6" fmla="*/ 8 w 32"/>
                <a:gd name="T7" fmla="*/ 0 h 16"/>
                <a:gd name="T8" fmla="*/ 24 w 32"/>
                <a:gd name="T9" fmla="*/ 0 h 16"/>
                <a:gd name="T10" fmla="*/ 32 w 32"/>
                <a:gd name="T11" fmla="*/ 8 h 16"/>
                <a:gd name="T12" fmla="*/ 24 w 32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6">
                  <a:moveTo>
                    <a:pt x="24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cubicBezTo>
                    <a:pt x="32" y="12"/>
                    <a:pt x="28" y="16"/>
                    <a:pt x="24" y="16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7"/>
            <p:cNvSpPr/>
            <p:nvPr/>
          </p:nvSpPr>
          <p:spPr bwMode="auto">
            <a:xfrm>
              <a:off x="4941888" y="2767013"/>
              <a:ext cx="752475" cy="331788"/>
            </a:xfrm>
            <a:custGeom>
              <a:avLst/>
              <a:gdLst>
                <a:gd name="T0" fmla="*/ 0 w 200"/>
                <a:gd name="T1" fmla="*/ 0 h 88"/>
                <a:gd name="T2" fmla="*/ 0 w 200"/>
                <a:gd name="T3" fmla="*/ 8 h 88"/>
                <a:gd name="T4" fmla="*/ 100 w 200"/>
                <a:gd name="T5" fmla="*/ 88 h 88"/>
                <a:gd name="T6" fmla="*/ 200 w 200"/>
                <a:gd name="T7" fmla="*/ 8 h 88"/>
                <a:gd name="T8" fmla="*/ 200 w 200"/>
                <a:gd name="T9" fmla="*/ 0 h 88"/>
                <a:gd name="T10" fmla="*/ 0 w 200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88">
                  <a:moveTo>
                    <a:pt x="0" y="0"/>
                  </a:moveTo>
                  <a:cubicBezTo>
                    <a:pt x="0" y="0"/>
                    <a:pt x="0" y="5"/>
                    <a:pt x="0" y="8"/>
                  </a:cubicBezTo>
                  <a:cubicBezTo>
                    <a:pt x="0" y="50"/>
                    <a:pt x="45" y="88"/>
                    <a:pt x="100" y="88"/>
                  </a:cubicBezTo>
                  <a:cubicBezTo>
                    <a:pt x="155" y="88"/>
                    <a:pt x="200" y="50"/>
                    <a:pt x="200" y="8"/>
                  </a:cubicBezTo>
                  <a:cubicBezTo>
                    <a:pt x="200" y="5"/>
                    <a:pt x="200" y="0"/>
                    <a:pt x="2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8"/>
            <p:cNvSpPr/>
            <p:nvPr/>
          </p:nvSpPr>
          <p:spPr bwMode="auto">
            <a:xfrm>
              <a:off x="4941888" y="2436813"/>
              <a:ext cx="752475" cy="601663"/>
            </a:xfrm>
            <a:custGeom>
              <a:avLst/>
              <a:gdLst>
                <a:gd name="T0" fmla="*/ 100 w 200"/>
                <a:gd name="T1" fmla="*/ 0 h 160"/>
                <a:gd name="T2" fmla="*/ 0 w 200"/>
                <a:gd name="T3" fmla="*/ 80 h 160"/>
                <a:gd name="T4" fmla="*/ 0 w 200"/>
                <a:gd name="T5" fmla="*/ 88 h 160"/>
                <a:gd name="T6" fmla="*/ 100 w 200"/>
                <a:gd name="T7" fmla="*/ 160 h 160"/>
                <a:gd name="T8" fmla="*/ 200 w 200"/>
                <a:gd name="T9" fmla="*/ 88 h 160"/>
                <a:gd name="T10" fmla="*/ 200 w 200"/>
                <a:gd name="T11" fmla="*/ 80 h 160"/>
                <a:gd name="T12" fmla="*/ 100 w 200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160">
                  <a:moveTo>
                    <a:pt x="100" y="0"/>
                  </a:moveTo>
                  <a:cubicBezTo>
                    <a:pt x="45" y="0"/>
                    <a:pt x="0" y="38"/>
                    <a:pt x="0" y="80"/>
                  </a:cubicBezTo>
                  <a:cubicBezTo>
                    <a:pt x="0" y="83"/>
                    <a:pt x="0" y="88"/>
                    <a:pt x="0" y="88"/>
                  </a:cubicBezTo>
                  <a:cubicBezTo>
                    <a:pt x="0" y="128"/>
                    <a:pt x="48" y="160"/>
                    <a:pt x="100" y="160"/>
                  </a:cubicBezTo>
                  <a:cubicBezTo>
                    <a:pt x="152" y="160"/>
                    <a:pt x="200" y="128"/>
                    <a:pt x="200" y="88"/>
                  </a:cubicBezTo>
                  <a:cubicBezTo>
                    <a:pt x="200" y="88"/>
                    <a:pt x="200" y="83"/>
                    <a:pt x="200" y="80"/>
                  </a:cubicBezTo>
                  <a:cubicBezTo>
                    <a:pt x="200" y="38"/>
                    <a:pt x="155" y="0"/>
                    <a:pt x="100" y="0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9"/>
            <p:cNvSpPr/>
            <p:nvPr/>
          </p:nvSpPr>
          <p:spPr bwMode="auto">
            <a:xfrm>
              <a:off x="5422900" y="2947988"/>
              <a:ext cx="120650" cy="180975"/>
            </a:xfrm>
            <a:custGeom>
              <a:avLst/>
              <a:gdLst>
                <a:gd name="T0" fmla="*/ 32 w 32"/>
                <a:gd name="T1" fmla="*/ 40 h 48"/>
                <a:gd name="T2" fmla="*/ 24 w 32"/>
                <a:gd name="T3" fmla="*/ 48 h 48"/>
                <a:gd name="T4" fmla="*/ 8 w 32"/>
                <a:gd name="T5" fmla="*/ 48 h 48"/>
                <a:gd name="T6" fmla="*/ 0 w 32"/>
                <a:gd name="T7" fmla="*/ 40 h 48"/>
                <a:gd name="T8" fmla="*/ 0 w 32"/>
                <a:gd name="T9" fmla="*/ 8 h 48"/>
                <a:gd name="T10" fmla="*/ 8 w 32"/>
                <a:gd name="T11" fmla="*/ 0 h 48"/>
                <a:gd name="T12" fmla="*/ 24 w 32"/>
                <a:gd name="T13" fmla="*/ 0 h 48"/>
                <a:gd name="T14" fmla="*/ 32 w 32"/>
                <a:gd name="T15" fmla="*/ 8 h 48"/>
                <a:gd name="T16" fmla="*/ 32 w 32"/>
                <a:gd name="T17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8">
                  <a:moveTo>
                    <a:pt x="32" y="40"/>
                  </a:moveTo>
                  <a:cubicBezTo>
                    <a:pt x="32" y="44"/>
                    <a:pt x="28" y="48"/>
                    <a:pt x="24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4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0"/>
            <p:cNvSpPr/>
            <p:nvPr/>
          </p:nvSpPr>
          <p:spPr bwMode="auto">
            <a:xfrm>
              <a:off x="5106988" y="2947988"/>
              <a:ext cx="120650" cy="180975"/>
            </a:xfrm>
            <a:custGeom>
              <a:avLst/>
              <a:gdLst>
                <a:gd name="T0" fmla="*/ 32 w 32"/>
                <a:gd name="T1" fmla="*/ 40 h 48"/>
                <a:gd name="T2" fmla="*/ 24 w 32"/>
                <a:gd name="T3" fmla="*/ 48 h 48"/>
                <a:gd name="T4" fmla="*/ 8 w 32"/>
                <a:gd name="T5" fmla="*/ 48 h 48"/>
                <a:gd name="T6" fmla="*/ 0 w 32"/>
                <a:gd name="T7" fmla="*/ 40 h 48"/>
                <a:gd name="T8" fmla="*/ 0 w 32"/>
                <a:gd name="T9" fmla="*/ 8 h 48"/>
                <a:gd name="T10" fmla="*/ 8 w 32"/>
                <a:gd name="T11" fmla="*/ 0 h 48"/>
                <a:gd name="T12" fmla="*/ 24 w 32"/>
                <a:gd name="T13" fmla="*/ 0 h 48"/>
                <a:gd name="T14" fmla="*/ 32 w 32"/>
                <a:gd name="T15" fmla="*/ 8 h 48"/>
                <a:gd name="T16" fmla="*/ 32 w 32"/>
                <a:gd name="T17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8">
                  <a:moveTo>
                    <a:pt x="32" y="40"/>
                  </a:moveTo>
                  <a:cubicBezTo>
                    <a:pt x="32" y="44"/>
                    <a:pt x="28" y="48"/>
                    <a:pt x="24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8" y="0"/>
                    <a:pt x="32" y="4"/>
                    <a:pt x="32" y="8"/>
                  </a:cubicBezTo>
                  <a:lnTo>
                    <a:pt x="32" y="4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1"/>
            <p:cNvSpPr/>
            <p:nvPr/>
          </p:nvSpPr>
          <p:spPr bwMode="auto">
            <a:xfrm>
              <a:off x="4867275" y="2692401"/>
              <a:ext cx="150813" cy="150813"/>
            </a:xfrm>
            <a:custGeom>
              <a:avLst/>
              <a:gdLst>
                <a:gd name="T0" fmla="*/ 40 w 40"/>
                <a:gd name="T1" fmla="*/ 33 h 40"/>
                <a:gd name="T2" fmla="*/ 33 w 40"/>
                <a:gd name="T3" fmla="*/ 40 h 40"/>
                <a:gd name="T4" fmla="*/ 7 w 40"/>
                <a:gd name="T5" fmla="*/ 40 h 40"/>
                <a:gd name="T6" fmla="*/ 0 w 40"/>
                <a:gd name="T7" fmla="*/ 33 h 40"/>
                <a:gd name="T8" fmla="*/ 0 w 40"/>
                <a:gd name="T9" fmla="*/ 7 h 40"/>
                <a:gd name="T10" fmla="*/ 7 w 40"/>
                <a:gd name="T11" fmla="*/ 0 h 40"/>
                <a:gd name="T12" fmla="*/ 33 w 40"/>
                <a:gd name="T13" fmla="*/ 0 h 40"/>
                <a:gd name="T14" fmla="*/ 40 w 40"/>
                <a:gd name="T15" fmla="*/ 7 h 40"/>
                <a:gd name="T16" fmla="*/ 40 w 40"/>
                <a:gd name="T1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0">
                  <a:moveTo>
                    <a:pt x="40" y="33"/>
                  </a:moveTo>
                  <a:cubicBezTo>
                    <a:pt x="40" y="37"/>
                    <a:pt x="37" y="40"/>
                    <a:pt x="33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3" y="40"/>
                    <a:pt x="0" y="37"/>
                    <a:pt x="0" y="3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7" y="0"/>
                    <a:pt x="40" y="3"/>
                    <a:pt x="40" y="7"/>
                  </a:cubicBezTo>
                  <a:lnTo>
                    <a:pt x="40" y="33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Oval 52"/>
            <p:cNvSpPr>
              <a:spLocks noChangeArrowheads="1"/>
            </p:cNvSpPr>
            <p:nvPr/>
          </p:nvSpPr>
          <p:spPr bwMode="auto">
            <a:xfrm>
              <a:off x="5257800" y="2257426"/>
              <a:ext cx="120650" cy="119063"/>
            </a:xfrm>
            <a:prstGeom prst="ellipse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Oval 53"/>
            <p:cNvSpPr>
              <a:spLocks noChangeArrowheads="1"/>
            </p:cNvSpPr>
            <p:nvPr/>
          </p:nvSpPr>
          <p:spPr bwMode="auto">
            <a:xfrm>
              <a:off x="5032375" y="2632076"/>
              <a:ext cx="60325" cy="60325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4"/>
            <p:cNvSpPr/>
            <p:nvPr/>
          </p:nvSpPr>
          <p:spPr bwMode="auto">
            <a:xfrm>
              <a:off x="5208588" y="2497138"/>
              <a:ext cx="219075" cy="49213"/>
            </a:xfrm>
            <a:custGeom>
              <a:avLst/>
              <a:gdLst>
                <a:gd name="T0" fmla="*/ 53 w 58"/>
                <a:gd name="T1" fmla="*/ 12 h 13"/>
                <a:gd name="T2" fmla="*/ 51 w 58"/>
                <a:gd name="T3" fmla="*/ 12 h 13"/>
                <a:gd name="T4" fmla="*/ 29 w 58"/>
                <a:gd name="T5" fmla="*/ 8 h 13"/>
                <a:gd name="T6" fmla="*/ 7 w 58"/>
                <a:gd name="T7" fmla="*/ 12 h 13"/>
                <a:gd name="T8" fmla="*/ 1 w 58"/>
                <a:gd name="T9" fmla="*/ 10 h 13"/>
                <a:gd name="T10" fmla="*/ 3 w 58"/>
                <a:gd name="T11" fmla="*/ 4 h 13"/>
                <a:gd name="T12" fmla="*/ 29 w 58"/>
                <a:gd name="T13" fmla="*/ 0 h 13"/>
                <a:gd name="T14" fmla="*/ 55 w 58"/>
                <a:gd name="T15" fmla="*/ 4 h 13"/>
                <a:gd name="T16" fmla="*/ 57 w 58"/>
                <a:gd name="T17" fmla="*/ 10 h 13"/>
                <a:gd name="T18" fmla="*/ 53 w 58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13">
                  <a:moveTo>
                    <a:pt x="53" y="12"/>
                  </a:moveTo>
                  <a:cubicBezTo>
                    <a:pt x="52" y="12"/>
                    <a:pt x="52" y="12"/>
                    <a:pt x="51" y="12"/>
                  </a:cubicBezTo>
                  <a:cubicBezTo>
                    <a:pt x="51" y="12"/>
                    <a:pt x="44" y="8"/>
                    <a:pt x="29" y="8"/>
                  </a:cubicBezTo>
                  <a:cubicBezTo>
                    <a:pt x="14" y="8"/>
                    <a:pt x="7" y="12"/>
                    <a:pt x="7" y="12"/>
                  </a:cubicBezTo>
                  <a:cubicBezTo>
                    <a:pt x="5" y="13"/>
                    <a:pt x="2" y="12"/>
                    <a:pt x="1" y="10"/>
                  </a:cubicBezTo>
                  <a:cubicBezTo>
                    <a:pt x="0" y="8"/>
                    <a:pt x="1" y="5"/>
                    <a:pt x="3" y="4"/>
                  </a:cubicBezTo>
                  <a:cubicBezTo>
                    <a:pt x="4" y="4"/>
                    <a:pt x="12" y="0"/>
                    <a:pt x="29" y="0"/>
                  </a:cubicBezTo>
                  <a:cubicBezTo>
                    <a:pt x="46" y="0"/>
                    <a:pt x="54" y="4"/>
                    <a:pt x="55" y="4"/>
                  </a:cubicBezTo>
                  <a:cubicBezTo>
                    <a:pt x="57" y="5"/>
                    <a:pt x="58" y="8"/>
                    <a:pt x="57" y="10"/>
                  </a:cubicBezTo>
                  <a:cubicBezTo>
                    <a:pt x="56" y="11"/>
                    <a:pt x="54" y="12"/>
                    <a:pt x="53" y="12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5" name="组合 224"/>
          <p:cNvGrpSpPr/>
          <p:nvPr/>
        </p:nvGrpSpPr>
        <p:grpSpPr>
          <a:xfrm>
            <a:off x="9842500" y="3775076"/>
            <a:ext cx="842963" cy="841375"/>
            <a:chOff x="9842500" y="3775076"/>
            <a:chExt cx="842963" cy="841375"/>
          </a:xfrm>
        </p:grpSpPr>
        <p:sp>
          <p:nvSpPr>
            <p:cNvPr id="67" name="Freeform 55"/>
            <p:cNvSpPr/>
            <p:nvPr/>
          </p:nvSpPr>
          <p:spPr bwMode="auto">
            <a:xfrm>
              <a:off x="9842500" y="3775076"/>
              <a:ext cx="842963" cy="841375"/>
            </a:xfrm>
            <a:custGeom>
              <a:avLst/>
              <a:gdLst>
                <a:gd name="T0" fmla="*/ 436 w 531"/>
                <a:gd name="T1" fmla="*/ 0 h 530"/>
                <a:gd name="T2" fmla="*/ 95 w 531"/>
                <a:gd name="T3" fmla="*/ 0 h 530"/>
                <a:gd name="T4" fmla="*/ 0 w 531"/>
                <a:gd name="T5" fmla="*/ 132 h 530"/>
                <a:gd name="T6" fmla="*/ 0 w 531"/>
                <a:gd name="T7" fmla="*/ 151 h 530"/>
                <a:gd name="T8" fmla="*/ 265 w 531"/>
                <a:gd name="T9" fmla="*/ 530 h 530"/>
                <a:gd name="T10" fmla="*/ 531 w 531"/>
                <a:gd name="T11" fmla="*/ 151 h 530"/>
                <a:gd name="T12" fmla="*/ 531 w 531"/>
                <a:gd name="T13" fmla="*/ 132 h 530"/>
                <a:gd name="T14" fmla="*/ 436 w 531"/>
                <a:gd name="T15" fmla="*/ 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1" h="530">
                  <a:moveTo>
                    <a:pt x="436" y="0"/>
                  </a:moveTo>
                  <a:lnTo>
                    <a:pt x="95" y="0"/>
                  </a:lnTo>
                  <a:lnTo>
                    <a:pt x="0" y="132"/>
                  </a:lnTo>
                  <a:lnTo>
                    <a:pt x="0" y="151"/>
                  </a:lnTo>
                  <a:lnTo>
                    <a:pt x="265" y="530"/>
                  </a:lnTo>
                  <a:lnTo>
                    <a:pt x="531" y="151"/>
                  </a:lnTo>
                  <a:lnTo>
                    <a:pt x="531" y="132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56"/>
            <p:cNvSpPr/>
            <p:nvPr/>
          </p:nvSpPr>
          <p:spPr bwMode="auto">
            <a:xfrm>
              <a:off x="9993313" y="3775076"/>
              <a:ext cx="269875" cy="209550"/>
            </a:xfrm>
            <a:custGeom>
              <a:avLst/>
              <a:gdLst>
                <a:gd name="T0" fmla="*/ 76 w 170"/>
                <a:gd name="T1" fmla="*/ 132 h 132"/>
                <a:gd name="T2" fmla="*/ 0 w 170"/>
                <a:gd name="T3" fmla="*/ 0 h 132"/>
                <a:gd name="T4" fmla="*/ 170 w 170"/>
                <a:gd name="T5" fmla="*/ 0 h 132"/>
                <a:gd name="T6" fmla="*/ 76 w 170"/>
                <a:gd name="T7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132">
                  <a:moveTo>
                    <a:pt x="76" y="132"/>
                  </a:moveTo>
                  <a:lnTo>
                    <a:pt x="0" y="0"/>
                  </a:lnTo>
                  <a:lnTo>
                    <a:pt x="170" y="0"/>
                  </a:lnTo>
                  <a:lnTo>
                    <a:pt x="76" y="132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57"/>
            <p:cNvSpPr/>
            <p:nvPr/>
          </p:nvSpPr>
          <p:spPr bwMode="auto">
            <a:xfrm>
              <a:off x="10263188" y="3775076"/>
              <a:ext cx="271463" cy="209550"/>
            </a:xfrm>
            <a:custGeom>
              <a:avLst/>
              <a:gdLst>
                <a:gd name="T0" fmla="*/ 95 w 171"/>
                <a:gd name="T1" fmla="*/ 132 h 132"/>
                <a:gd name="T2" fmla="*/ 171 w 171"/>
                <a:gd name="T3" fmla="*/ 0 h 132"/>
                <a:gd name="T4" fmla="*/ 0 w 171"/>
                <a:gd name="T5" fmla="*/ 0 h 132"/>
                <a:gd name="T6" fmla="*/ 95 w 171"/>
                <a:gd name="T7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132">
                  <a:moveTo>
                    <a:pt x="95" y="132"/>
                  </a:moveTo>
                  <a:lnTo>
                    <a:pt x="171" y="0"/>
                  </a:lnTo>
                  <a:lnTo>
                    <a:pt x="0" y="0"/>
                  </a:lnTo>
                  <a:lnTo>
                    <a:pt x="95" y="132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58"/>
            <p:cNvSpPr/>
            <p:nvPr/>
          </p:nvSpPr>
          <p:spPr bwMode="auto">
            <a:xfrm>
              <a:off x="9842500" y="3775076"/>
              <a:ext cx="150813" cy="209550"/>
            </a:xfrm>
            <a:custGeom>
              <a:avLst/>
              <a:gdLst>
                <a:gd name="T0" fmla="*/ 95 w 95"/>
                <a:gd name="T1" fmla="*/ 0 h 132"/>
                <a:gd name="T2" fmla="*/ 0 w 95"/>
                <a:gd name="T3" fmla="*/ 132 h 132"/>
                <a:gd name="T4" fmla="*/ 67 w 95"/>
                <a:gd name="T5" fmla="*/ 132 h 132"/>
                <a:gd name="T6" fmla="*/ 95 w 95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32">
                  <a:moveTo>
                    <a:pt x="95" y="0"/>
                  </a:moveTo>
                  <a:lnTo>
                    <a:pt x="0" y="132"/>
                  </a:lnTo>
                  <a:lnTo>
                    <a:pt x="67" y="132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59"/>
            <p:cNvSpPr/>
            <p:nvPr/>
          </p:nvSpPr>
          <p:spPr bwMode="auto">
            <a:xfrm>
              <a:off x="9948863" y="3775076"/>
              <a:ext cx="165100" cy="209550"/>
            </a:xfrm>
            <a:custGeom>
              <a:avLst/>
              <a:gdLst>
                <a:gd name="T0" fmla="*/ 28 w 104"/>
                <a:gd name="T1" fmla="*/ 0 h 132"/>
                <a:gd name="T2" fmla="*/ 0 w 104"/>
                <a:gd name="T3" fmla="*/ 132 h 132"/>
                <a:gd name="T4" fmla="*/ 104 w 104"/>
                <a:gd name="T5" fmla="*/ 132 h 132"/>
                <a:gd name="T6" fmla="*/ 28 w 104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32">
                  <a:moveTo>
                    <a:pt x="28" y="0"/>
                  </a:moveTo>
                  <a:lnTo>
                    <a:pt x="0" y="132"/>
                  </a:lnTo>
                  <a:lnTo>
                    <a:pt x="104" y="13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0"/>
            <p:cNvSpPr/>
            <p:nvPr/>
          </p:nvSpPr>
          <p:spPr bwMode="auto">
            <a:xfrm>
              <a:off x="10414000" y="3775076"/>
              <a:ext cx="165100" cy="209550"/>
            </a:xfrm>
            <a:custGeom>
              <a:avLst/>
              <a:gdLst>
                <a:gd name="T0" fmla="*/ 76 w 104"/>
                <a:gd name="T1" fmla="*/ 0 h 132"/>
                <a:gd name="T2" fmla="*/ 0 w 104"/>
                <a:gd name="T3" fmla="*/ 132 h 132"/>
                <a:gd name="T4" fmla="*/ 104 w 104"/>
                <a:gd name="T5" fmla="*/ 132 h 132"/>
                <a:gd name="T6" fmla="*/ 76 w 104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32">
                  <a:moveTo>
                    <a:pt x="76" y="0"/>
                  </a:moveTo>
                  <a:lnTo>
                    <a:pt x="0" y="132"/>
                  </a:lnTo>
                  <a:lnTo>
                    <a:pt x="104" y="13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1"/>
            <p:cNvSpPr/>
            <p:nvPr/>
          </p:nvSpPr>
          <p:spPr bwMode="auto">
            <a:xfrm>
              <a:off x="10534650" y="3775076"/>
              <a:ext cx="150813" cy="209550"/>
            </a:xfrm>
            <a:custGeom>
              <a:avLst/>
              <a:gdLst>
                <a:gd name="T0" fmla="*/ 0 w 95"/>
                <a:gd name="T1" fmla="*/ 0 h 132"/>
                <a:gd name="T2" fmla="*/ 28 w 95"/>
                <a:gd name="T3" fmla="*/ 132 h 132"/>
                <a:gd name="T4" fmla="*/ 95 w 95"/>
                <a:gd name="T5" fmla="*/ 132 h 132"/>
                <a:gd name="T6" fmla="*/ 0 w 95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32">
                  <a:moveTo>
                    <a:pt x="0" y="0"/>
                  </a:moveTo>
                  <a:lnTo>
                    <a:pt x="28" y="132"/>
                  </a:lnTo>
                  <a:lnTo>
                    <a:pt x="95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2"/>
            <p:cNvSpPr/>
            <p:nvPr/>
          </p:nvSpPr>
          <p:spPr bwMode="auto">
            <a:xfrm>
              <a:off x="10263188" y="4014788"/>
              <a:ext cx="422275" cy="601663"/>
            </a:xfrm>
            <a:custGeom>
              <a:avLst/>
              <a:gdLst>
                <a:gd name="T0" fmla="*/ 266 w 266"/>
                <a:gd name="T1" fmla="*/ 0 h 379"/>
                <a:gd name="T2" fmla="*/ 199 w 266"/>
                <a:gd name="T3" fmla="*/ 0 h 379"/>
                <a:gd name="T4" fmla="*/ 0 w 266"/>
                <a:gd name="T5" fmla="*/ 379 h 379"/>
                <a:gd name="T6" fmla="*/ 266 w 266"/>
                <a:gd name="T7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6" h="379">
                  <a:moveTo>
                    <a:pt x="266" y="0"/>
                  </a:moveTo>
                  <a:lnTo>
                    <a:pt x="199" y="0"/>
                  </a:lnTo>
                  <a:lnTo>
                    <a:pt x="0" y="379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3"/>
            <p:cNvSpPr/>
            <p:nvPr/>
          </p:nvSpPr>
          <p:spPr bwMode="auto">
            <a:xfrm>
              <a:off x="9842500" y="4014788"/>
              <a:ext cx="420688" cy="601663"/>
            </a:xfrm>
            <a:custGeom>
              <a:avLst/>
              <a:gdLst>
                <a:gd name="T0" fmla="*/ 67 w 265"/>
                <a:gd name="T1" fmla="*/ 0 h 379"/>
                <a:gd name="T2" fmla="*/ 0 w 265"/>
                <a:gd name="T3" fmla="*/ 0 h 379"/>
                <a:gd name="T4" fmla="*/ 265 w 265"/>
                <a:gd name="T5" fmla="*/ 379 h 379"/>
                <a:gd name="T6" fmla="*/ 67 w 265"/>
                <a:gd name="T7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5" h="379">
                  <a:moveTo>
                    <a:pt x="67" y="0"/>
                  </a:moveTo>
                  <a:lnTo>
                    <a:pt x="0" y="0"/>
                  </a:lnTo>
                  <a:lnTo>
                    <a:pt x="265" y="379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4"/>
            <p:cNvSpPr/>
            <p:nvPr/>
          </p:nvSpPr>
          <p:spPr bwMode="auto">
            <a:xfrm>
              <a:off x="9948863" y="4014788"/>
              <a:ext cx="314325" cy="601663"/>
            </a:xfrm>
            <a:custGeom>
              <a:avLst/>
              <a:gdLst>
                <a:gd name="T0" fmla="*/ 104 w 198"/>
                <a:gd name="T1" fmla="*/ 0 h 379"/>
                <a:gd name="T2" fmla="*/ 0 w 198"/>
                <a:gd name="T3" fmla="*/ 0 h 379"/>
                <a:gd name="T4" fmla="*/ 198 w 198"/>
                <a:gd name="T5" fmla="*/ 379 h 379"/>
                <a:gd name="T6" fmla="*/ 104 w 198"/>
                <a:gd name="T7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379">
                  <a:moveTo>
                    <a:pt x="104" y="0"/>
                  </a:moveTo>
                  <a:lnTo>
                    <a:pt x="0" y="0"/>
                  </a:lnTo>
                  <a:lnTo>
                    <a:pt x="198" y="37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65"/>
            <p:cNvSpPr/>
            <p:nvPr/>
          </p:nvSpPr>
          <p:spPr bwMode="auto">
            <a:xfrm>
              <a:off x="10263188" y="4014788"/>
              <a:ext cx="315913" cy="601663"/>
            </a:xfrm>
            <a:custGeom>
              <a:avLst/>
              <a:gdLst>
                <a:gd name="T0" fmla="*/ 199 w 199"/>
                <a:gd name="T1" fmla="*/ 0 h 379"/>
                <a:gd name="T2" fmla="*/ 95 w 199"/>
                <a:gd name="T3" fmla="*/ 0 h 379"/>
                <a:gd name="T4" fmla="*/ 0 w 199"/>
                <a:gd name="T5" fmla="*/ 379 h 379"/>
                <a:gd name="T6" fmla="*/ 199 w 199"/>
                <a:gd name="T7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379">
                  <a:moveTo>
                    <a:pt x="199" y="0"/>
                  </a:moveTo>
                  <a:lnTo>
                    <a:pt x="95" y="0"/>
                  </a:lnTo>
                  <a:lnTo>
                    <a:pt x="0" y="379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66"/>
            <p:cNvSpPr>
              <a:spLocks noChangeArrowheads="1"/>
            </p:cNvSpPr>
            <p:nvPr/>
          </p:nvSpPr>
          <p:spPr bwMode="auto">
            <a:xfrm>
              <a:off x="9842500" y="3984626"/>
              <a:ext cx="106363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67"/>
            <p:cNvSpPr>
              <a:spLocks noChangeArrowheads="1"/>
            </p:cNvSpPr>
            <p:nvPr/>
          </p:nvSpPr>
          <p:spPr bwMode="auto">
            <a:xfrm>
              <a:off x="10579100" y="3984626"/>
              <a:ext cx="106363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68"/>
            <p:cNvSpPr>
              <a:spLocks noChangeArrowheads="1"/>
            </p:cNvSpPr>
            <p:nvPr/>
          </p:nvSpPr>
          <p:spPr bwMode="auto">
            <a:xfrm>
              <a:off x="9948863" y="3984626"/>
              <a:ext cx="16510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69"/>
            <p:cNvSpPr>
              <a:spLocks noChangeArrowheads="1"/>
            </p:cNvSpPr>
            <p:nvPr/>
          </p:nvSpPr>
          <p:spPr bwMode="auto">
            <a:xfrm>
              <a:off x="10414000" y="3984626"/>
              <a:ext cx="16510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0"/>
            <p:cNvSpPr/>
            <p:nvPr/>
          </p:nvSpPr>
          <p:spPr bwMode="auto">
            <a:xfrm>
              <a:off x="10113963" y="4014788"/>
              <a:ext cx="300038" cy="601663"/>
            </a:xfrm>
            <a:custGeom>
              <a:avLst/>
              <a:gdLst>
                <a:gd name="T0" fmla="*/ 0 w 189"/>
                <a:gd name="T1" fmla="*/ 0 h 379"/>
                <a:gd name="T2" fmla="*/ 94 w 189"/>
                <a:gd name="T3" fmla="*/ 379 h 379"/>
                <a:gd name="T4" fmla="*/ 189 w 189"/>
                <a:gd name="T5" fmla="*/ 0 h 379"/>
                <a:gd name="T6" fmla="*/ 0 w 189"/>
                <a:gd name="T7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379">
                  <a:moveTo>
                    <a:pt x="0" y="0"/>
                  </a:moveTo>
                  <a:lnTo>
                    <a:pt x="94" y="379"/>
                  </a:lnTo>
                  <a:lnTo>
                    <a:pt x="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1"/>
            <p:cNvSpPr/>
            <p:nvPr/>
          </p:nvSpPr>
          <p:spPr bwMode="auto">
            <a:xfrm>
              <a:off x="10113963" y="3775076"/>
              <a:ext cx="300038" cy="209550"/>
            </a:xfrm>
            <a:custGeom>
              <a:avLst/>
              <a:gdLst>
                <a:gd name="T0" fmla="*/ 189 w 189"/>
                <a:gd name="T1" fmla="*/ 132 h 132"/>
                <a:gd name="T2" fmla="*/ 94 w 189"/>
                <a:gd name="T3" fmla="*/ 0 h 132"/>
                <a:gd name="T4" fmla="*/ 0 w 189"/>
                <a:gd name="T5" fmla="*/ 132 h 132"/>
                <a:gd name="T6" fmla="*/ 189 w 189"/>
                <a:gd name="T7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132">
                  <a:moveTo>
                    <a:pt x="189" y="132"/>
                  </a:moveTo>
                  <a:lnTo>
                    <a:pt x="94" y="0"/>
                  </a:lnTo>
                  <a:lnTo>
                    <a:pt x="0" y="132"/>
                  </a:lnTo>
                  <a:lnTo>
                    <a:pt x="189" y="132"/>
                  </a:lnTo>
                  <a:close/>
                </a:path>
              </a:pathLst>
            </a:custGeom>
            <a:solidFill>
              <a:srgbClr val="D8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Rectangle 72"/>
            <p:cNvSpPr>
              <a:spLocks noChangeArrowheads="1"/>
            </p:cNvSpPr>
            <p:nvPr/>
          </p:nvSpPr>
          <p:spPr bwMode="auto">
            <a:xfrm>
              <a:off x="10113963" y="3984626"/>
              <a:ext cx="300038" cy="301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3" name="组合 222"/>
          <p:cNvGrpSpPr/>
          <p:nvPr/>
        </p:nvGrpSpPr>
        <p:grpSpPr>
          <a:xfrm>
            <a:off x="8159750" y="2482851"/>
            <a:ext cx="901700" cy="630237"/>
            <a:chOff x="8159750" y="2482851"/>
            <a:chExt cx="901700" cy="630237"/>
          </a:xfrm>
        </p:grpSpPr>
        <p:sp>
          <p:nvSpPr>
            <p:cNvPr id="85" name="Freeform 73"/>
            <p:cNvSpPr/>
            <p:nvPr/>
          </p:nvSpPr>
          <p:spPr bwMode="auto">
            <a:xfrm>
              <a:off x="8159750" y="2513013"/>
              <a:ext cx="901700" cy="600075"/>
            </a:xfrm>
            <a:custGeom>
              <a:avLst/>
              <a:gdLst>
                <a:gd name="T0" fmla="*/ 240 w 240"/>
                <a:gd name="T1" fmla="*/ 8 h 160"/>
                <a:gd name="T2" fmla="*/ 232 w 240"/>
                <a:gd name="T3" fmla="*/ 0 h 160"/>
                <a:gd name="T4" fmla="*/ 8 w 240"/>
                <a:gd name="T5" fmla="*/ 0 h 160"/>
                <a:gd name="T6" fmla="*/ 0 w 240"/>
                <a:gd name="T7" fmla="*/ 8 h 160"/>
                <a:gd name="T8" fmla="*/ 0 w 240"/>
                <a:gd name="T9" fmla="*/ 152 h 160"/>
                <a:gd name="T10" fmla="*/ 8 w 240"/>
                <a:gd name="T11" fmla="*/ 160 h 160"/>
                <a:gd name="T12" fmla="*/ 232 w 240"/>
                <a:gd name="T13" fmla="*/ 160 h 160"/>
                <a:gd name="T14" fmla="*/ 240 w 240"/>
                <a:gd name="T15" fmla="*/ 152 h 160"/>
                <a:gd name="T16" fmla="*/ 240 w 240"/>
                <a:gd name="T17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60">
                  <a:moveTo>
                    <a:pt x="240" y="8"/>
                  </a:moveTo>
                  <a:cubicBezTo>
                    <a:pt x="240" y="4"/>
                    <a:pt x="236" y="0"/>
                    <a:pt x="23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56"/>
                    <a:pt x="4" y="160"/>
                    <a:pt x="8" y="160"/>
                  </a:cubicBezTo>
                  <a:cubicBezTo>
                    <a:pt x="232" y="160"/>
                    <a:pt x="232" y="160"/>
                    <a:pt x="232" y="160"/>
                  </a:cubicBezTo>
                  <a:cubicBezTo>
                    <a:pt x="236" y="160"/>
                    <a:pt x="240" y="156"/>
                    <a:pt x="240" y="152"/>
                  </a:cubicBezTo>
                  <a:lnTo>
                    <a:pt x="240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4"/>
            <p:cNvSpPr/>
            <p:nvPr/>
          </p:nvSpPr>
          <p:spPr bwMode="auto">
            <a:xfrm>
              <a:off x="8159750" y="2482851"/>
              <a:ext cx="901700" cy="600075"/>
            </a:xfrm>
            <a:custGeom>
              <a:avLst/>
              <a:gdLst>
                <a:gd name="T0" fmla="*/ 240 w 240"/>
                <a:gd name="T1" fmla="*/ 8 h 160"/>
                <a:gd name="T2" fmla="*/ 232 w 240"/>
                <a:gd name="T3" fmla="*/ 0 h 160"/>
                <a:gd name="T4" fmla="*/ 8 w 240"/>
                <a:gd name="T5" fmla="*/ 0 h 160"/>
                <a:gd name="T6" fmla="*/ 0 w 240"/>
                <a:gd name="T7" fmla="*/ 8 h 160"/>
                <a:gd name="T8" fmla="*/ 0 w 240"/>
                <a:gd name="T9" fmla="*/ 152 h 160"/>
                <a:gd name="T10" fmla="*/ 8 w 240"/>
                <a:gd name="T11" fmla="*/ 160 h 160"/>
                <a:gd name="T12" fmla="*/ 232 w 240"/>
                <a:gd name="T13" fmla="*/ 160 h 160"/>
                <a:gd name="T14" fmla="*/ 240 w 240"/>
                <a:gd name="T15" fmla="*/ 152 h 160"/>
                <a:gd name="T16" fmla="*/ 240 w 240"/>
                <a:gd name="T17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60">
                  <a:moveTo>
                    <a:pt x="240" y="8"/>
                  </a:moveTo>
                  <a:cubicBezTo>
                    <a:pt x="240" y="4"/>
                    <a:pt x="236" y="0"/>
                    <a:pt x="23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56"/>
                    <a:pt x="4" y="160"/>
                    <a:pt x="8" y="160"/>
                  </a:cubicBezTo>
                  <a:cubicBezTo>
                    <a:pt x="232" y="160"/>
                    <a:pt x="232" y="160"/>
                    <a:pt x="232" y="160"/>
                  </a:cubicBezTo>
                  <a:cubicBezTo>
                    <a:pt x="236" y="160"/>
                    <a:pt x="240" y="156"/>
                    <a:pt x="240" y="152"/>
                  </a:cubicBezTo>
                  <a:lnTo>
                    <a:pt x="240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75"/>
            <p:cNvSpPr>
              <a:spLocks noChangeArrowheads="1"/>
            </p:cNvSpPr>
            <p:nvPr/>
          </p:nvSpPr>
          <p:spPr bwMode="auto">
            <a:xfrm>
              <a:off x="8159750" y="2571751"/>
              <a:ext cx="901700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Rectangle 76"/>
            <p:cNvSpPr>
              <a:spLocks noChangeArrowheads="1"/>
            </p:cNvSpPr>
            <p:nvPr/>
          </p:nvSpPr>
          <p:spPr bwMode="auto">
            <a:xfrm>
              <a:off x="8520113" y="2782888"/>
              <a:ext cx="481013" cy="7461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77"/>
            <p:cNvSpPr>
              <a:spLocks noChangeArrowheads="1"/>
            </p:cNvSpPr>
            <p:nvPr/>
          </p:nvSpPr>
          <p:spPr bwMode="auto">
            <a:xfrm>
              <a:off x="8520113" y="2917826"/>
              <a:ext cx="211138" cy="7461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78"/>
            <p:cNvSpPr>
              <a:spLocks noChangeArrowheads="1"/>
            </p:cNvSpPr>
            <p:nvPr/>
          </p:nvSpPr>
          <p:spPr bwMode="auto">
            <a:xfrm>
              <a:off x="8789988" y="2917826"/>
              <a:ext cx="211138" cy="7461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79"/>
            <p:cNvSpPr/>
            <p:nvPr/>
          </p:nvSpPr>
          <p:spPr bwMode="auto">
            <a:xfrm>
              <a:off x="8220075" y="2782888"/>
              <a:ext cx="239713" cy="209550"/>
            </a:xfrm>
            <a:custGeom>
              <a:avLst/>
              <a:gdLst>
                <a:gd name="T0" fmla="*/ 64 w 64"/>
                <a:gd name="T1" fmla="*/ 48 h 56"/>
                <a:gd name="T2" fmla="*/ 56 w 64"/>
                <a:gd name="T3" fmla="*/ 56 h 56"/>
                <a:gd name="T4" fmla="*/ 8 w 64"/>
                <a:gd name="T5" fmla="*/ 56 h 56"/>
                <a:gd name="T6" fmla="*/ 0 w 64"/>
                <a:gd name="T7" fmla="*/ 48 h 56"/>
                <a:gd name="T8" fmla="*/ 0 w 64"/>
                <a:gd name="T9" fmla="*/ 8 h 56"/>
                <a:gd name="T10" fmla="*/ 8 w 64"/>
                <a:gd name="T11" fmla="*/ 0 h 56"/>
                <a:gd name="T12" fmla="*/ 56 w 64"/>
                <a:gd name="T13" fmla="*/ 0 h 56"/>
                <a:gd name="T14" fmla="*/ 64 w 64"/>
                <a:gd name="T15" fmla="*/ 8 h 56"/>
                <a:gd name="T16" fmla="*/ 64 w 64"/>
                <a:gd name="T17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56">
                  <a:moveTo>
                    <a:pt x="64" y="48"/>
                  </a:moveTo>
                  <a:cubicBezTo>
                    <a:pt x="64" y="52"/>
                    <a:pt x="60" y="56"/>
                    <a:pt x="56" y="5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56"/>
                    <a:pt x="0" y="52"/>
                    <a:pt x="0" y="4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0" y="0"/>
                    <a:pt x="64" y="4"/>
                    <a:pt x="64" y="8"/>
                  </a:cubicBezTo>
                  <a:lnTo>
                    <a:pt x="64" y="48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8" name="组合 227"/>
          <p:cNvGrpSpPr/>
          <p:nvPr/>
        </p:nvGrpSpPr>
        <p:grpSpPr>
          <a:xfrm>
            <a:off x="4881563" y="3775076"/>
            <a:ext cx="842963" cy="841375"/>
            <a:chOff x="4881563" y="3775076"/>
            <a:chExt cx="842963" cy="841375"/>
          </a:xfrm>
        </p:grpSpPr>
        <p:sp>
          <p:nvSpPr>
            <p:cNvPr id="92" name="Freeform 80"/>
            <p:cNvSpPr/>
            <p:nvPr/>
          </p:nvSpPr>
          <p:spPr bwMode="auto">
            <a:xfrm>
              <a:off x="4881563" y="3835401"/>
              <a:ext cx="842963" cy="750888"/>
            </a:xfrm>
            <a:custGeom>
              <a:avLst/>
              <a:gdLst>
                <a:gd name="T0" fmla="*/ 224 w 224"/>
                <a:gd name="T1" fmla="*/ 184 h 200"/>
                <a:gd name="T2" fmla="*/ 208 w 224"/>
                <a:gd name="T3" fmla="*/ 200 h 200"/>
                <a:gd name="T4" fmla="*/ 16 w 224"/>
                <a:gd name="T5" fmla="*/ 200 h 200"/>
                <a:gd name="T6" fmla="*/ 0 w 224"/>
                <a:gd name="T7" fmla="*/ 184 h 200"/>
                <a:gd name="T8" fmla="*/ 0 w 224"/>
                <a:gd name="T9" fmla="*/ 16 h 200"/>
                <a:gd name="T10" fmla="*/ 16 w 224"/>
                <a:gd name="T11" fmla="*/ 0 h 200"/>
                <a:gd name="T12" fmla="*/ 208 w 224"/>
                <a:gd name="T13" fmla="*/ 0 h 200"/>
                <a:gd name="T14" fmla="*/ 224 w 224"/>
                <a:gd name="T15" fmla="*/ 16 h 200"/>
                <a:gd name="T16" fmla="*/ 224 w 224"/>
                <a:gd name="T17" fmla="*/ 18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200">
                  <a:moveTo>
                    <a:pt x="224" y="184"/>
                  </a:moveTo>
                  <a:cubicBezTo>
                    <a:pt x="224" y="193"/>
                    <a:pt x="217" y="200"/>
                    <a:pt x="208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7" y="200"/>
                    <a:pt x="0" y="193"/>
                    <a:pt x="0" y="18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17" y="0"/>
                    <a:pt x="224" y="7"/>
                    <a:pt x="224" y="16"/>
                  </a:cubicBezTo>
                  <a:lnTo>
                    <a:pt x="224" y="184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1"/>
            <p:cNvSpPr/>
            <p:nvPr/>
          </p:nvSpPr>
          <p:spPr bwMode="auto">
            <a:xfrm>
              <a:off x="4881563" y="3775076"/>
              <a:ext cx="842963" cy="750888"/>
            </a:xfrm>
            <a:custGeom>
              <a:avLst/>
              <a:gdLst>
                <a:gd name="T0" fmla="*/ 224 w 224"/>
                <a:gd name="T1" fmla="*/ 184 h 200"/>
                <a:gd name="T2" fmla="*/ 208 w 224"/>
                <a:gd name="T3" fmla="*/ 200 h 200"/>
                <a:gd name="T4" fmla="*/ 16 w 224"/>
                <a:gd name="T5" fmla="*/ 200 h 200"/>
                <a:gd name="T6" fmla="*/ 0 w 224"/>
                <a:gd name="T7" fmla="*/ 184 h 200"/>
                <a:gd name="T8" fmla="*/ 0 w 224"/>
                <a:gd name="T9" fmla="*/ 16 h 200"/>
                <a:gd name="T10" fmla="*/ 16 w 224"/>
                <a:gd name="T11" fmla="*/ 0 h 200"/>
                <a:gd name="T12" fmla="*/ 208 w 224"/>
                <a:gd name="T13" fmla="*/ 0 h 200"/>
                <a:gd name="T14" fmla="*/ 224 w 224"/>
                <a:gd name="T15" fmla="*/ 16 h 200"/>
                <a:gd name="T16" fmla="*/ 224 w 224"/>
                <a:gd name="T17" fmla="*/ 18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200">
                  <a:moveTo>
                    <a:pt x="224" y="184"/>
                  </a:moveTo>
                  <a:cubicBezTo>
                    <a:pt x="224" y="193"/>
                    <a:pt x="217" y="200"/>
                    <a:pt x="208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7" y="200"/>
                    <a:pt x="0" y="193"/>
                    <a:pt x="0" y="18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17" y="0"/>
                    <a:pt x="224" y="7"/>
                    <a:pt x="224" y="16"/>
                  </a:cubicBezTo>
                  <a:lnTo>
                    <a:pt x="224" y="18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82"/>
            <p:cNvSpPr>
              <a:spLocks noChangeArrowheads="1"/>
            </p:cNvSpPr>
            <p:nvPr/>
          </p:nvSpPr>
          <p:spPr bwMode="auto">
            <a:xfrm>
              <a:off x="4941888" y="4556126"/>
              <a:ext cx="10636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83"/>
            <p:cNvSpPr>
              <a:spLocks noChangeArrowheads="1"/>
            </p:cNvSpPr>
            <p:nvPr/>
          </p:nvSpPr>
          <p:spPr bwMode="auto">
            <a:xfrm>
              <a:off x="5559425" y="4556126"/>
              <a:ext cx="104775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4"/>
            <p:cNvSpPr/>
            <p:nvPr/>
          </p:nvSpPr>
          <p:spPr bwMode="auto">
            <a:xfrm>
              <a:off x="4957763" y="3849688"/>
              <a:ext cx="690563" cy="601663"/>
            </a:xfrm>
            <a:custGeom>
              <a:avLst/>
              <a:gdLst>
                <a:gd name="T0" fmla="*/ 172 w 184"/>
                <a:gd name="T1" fmla="*/ 0 h 160"/>
                <a:gd name="T2" fmla="*/ 12 w 184"/>
                <a:gd name="T3" fmla="*/ 0 h 160"/>
                <a:gd name="T4" fmla="*/ 0 w 184"/>
                <a:gd name="T5" fmla="*/ 12 h 160"/>
                <a:gd name="T6" fmla="*/ 0 w 184"/>
                <a:gd name="T7" fmla="*/ 148 h 160"/>
                <a:gd name="T8" fmla="*/ 12 w 184"/>
                <a:gd name="T9" fmla="*/ 160 h 160"/>
                <a:gd name="T10" fmla="*/ 172 w 184"/>
                <a:gd name="T11" fmla="*/ 160 h 160"/>
                <a:gd name="T12" fmla="*/ 184 w 184"/>
                <a:gd name="T13" fmla="*/ 148 h 160"/>
                <a:gd name="T14" fmla="*/ 184 w 184"/>
                <a:gd name="T15" fmla="*/ 12 h 160"/>
                <a:gd name="T16" fmla="*/ 172 w 184"/>
                <a:gd name="T1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60">
                  <a:moveTo>
                    <a:pt x="17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5"/>
                    <a:pt x="5" y="160"/>
                    <a:pt x="12" y="160"/>
                  </a:cubicBezTo>
                  <a:cubicBezTo>
                    <a:pt x="172" y="160"/>
                    <a:pt x="172" y="160"/>
                    <a:pt x="172" y="160"/>
                  </a:cubicBezTo>
                  <a:cubicBezTo>
                    <a:pt x="179" y="160"/>
                    <a:pt x="184" y="155"/>
                    <a:pt x="184" y="148"/>
                  </a:cubicBezTo>
                  <a:cubicBezTo>
                    <a:pt x="184" y="12"/>
                    <a:pt x="184" y="12"/>
                    <a:pt x="184" y="12"/>
                  </a:cubicBezTo>
                  <a:cubicBezTo>
                    <a:pt x="184" y="5"/>
                    <a:pt x="179" y="0"/>
                    <a:pt x="172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Oval 85"/>
            <p:cNvSpPr>
              <a:spLocks noChangeArrowheads="1"/>
            </p:cNvSpPr>
            <p:nvPr/>
          </p:nvSpPr>
          <p:spPr bwMode="auto">
            <a:xfrm>
              <a:off x="5106988" y="4014788"/>
              <a:ext cx="271463" cy="271463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Oval 86"/>
            <p:cNvSpPr>
              <a:spLocks noChangeArrowheads="1"/>
            </p:cNvSpPr>
            <p:nvPr/>
          </p:nvSpPr>
          <p:spPr bwMode="auto">
            <a:xfrm>
              <a:off x="5167313" y="4075113"/>
              <a:ext cx="150813" cy="15081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87"/>
            <p:cNvSpPr>
              <a:spLocks noChangeArrowheads="1"/>
            </p:cNvSpPr>
            <p:nvPr/>
          </p:nvSpPr>
          <p:spPr bwMode="auto">
            <a:xfrm>
              <a:off x="5303838" y="4121151"/>
              <a:ext cx="149225" cy="587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88"/>
            <p:cNvSpPr/>
            <p:nvPr/>
          </p:nvSpPr>
          <p:spPr bwMode="auto">
            <a:xfrm>
              <a:off x="5453063" y="4121151"/>
              <a:ext cx="30163" cy="58738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8 h 16"/>
                <a:gd name="T4" fmla="*/ 0 w 8"/>
                <a:gd name="T5" fmla="*/ 16 h 16"/>
                <a:gd name="T6" fmla="*/ 0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0"/>
                    <a:pt x="8" y="4"/>
                    <a:pt x="8" y="8"/>
                  </a:cubicBezTo>
                  <a:cubicBezTo>
                    <a:pt x="8" y="12"/>
                    <a:pt x="4" y="16"/>
                    <a:pt x="0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Rectangle 89"/>
            <p:cNvSpPr>
              <a:spLocks noChangeArrowheads="1"/>
            </p:cNvSpPr>
            <p:nvPr/>
          </p:nvSpPr>
          <p:spPr bwMode="auto">
            <a:xfrm>
              <a:off x="5588000" y="3970338"/>
              <a:ext cx="60325" cy="904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Rectangle 90"/>
            <p:cNvSpPr>
              <a:spLocks noChangeArrowheads="1"/>
            </p:cNvSpPr>
            <p:nvPr/>
          </p:nvSpPr>
          <p:spPr bwMode="auto">
            <a:xfrm>
              <a:off x="5588000" y="4240213"/>
              <a:ext cx="60325" cy="904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2" name="组合 231"/>
          <p:cNvGrpSpPr/>
          <p:nvPr/>
        </p:nvGrpSpPr>
        <p:grpSpPr>
          <a:xfrm>
            <a:off x="9948863" y="5202238"/>
            <a:ext cx="615950" cy="917575"/>
            <a:chOff x="9948863" y="5202238"/>
            <a:chExt cx="615950" cy="917575"/>
          </a:xfrm>
        </p:grpSpPr>
        <p:sp>
          <p:nvSpPr>
            <p:cNvPr id="103" name="Freeform 91"/>
            <p:cNvSpPr/>
            <p:nvPr/>
          </p:nvSpPr>
          <p:spPr bwMode="auto">
            <a:xfrm>
              <a:off x="9948863" y="5262563"/>
              <a:ext cx="615950" cy="857250"/>
            </a:xfrm>
            <a:custGeom>
              <a:avLst/>
              <a:gdLst>
                <a:gd name="T0" fmla="*/ 164 w 164"/>
                <a:gd name="T1" fmla="*/ 220 h 228"/>
                <a:gd name="T2" fmla="*/ 156 w 164"/>
                <a:gd name="T3" fmla="*/ 228 h 228"/>
                <a:gd name="T4" fmla="*/ 8 w 164"/>
                <a:gd name="T5" fmla="*/ 228 h 228"/>
                <a:gd name="T6" fmla="*/ 0 w 164"/>
                <a:gd name="T7" fmla="*/ 220 h 228"/>
                <a:gd name="T8" fmla="*/ 0 w 164"/>
                <a:gd name="T9" fmla="*/ 8 h 228"/>
                <a:gd name="T10" fmla="*/ 8 w 164"/>
                <a:gd name="T11" fmla="*/ 0 h 228"/>
                <a:gd name="T12" fmla="*/ 156 w 164"/>
                <a:gd name="T13" fmla="*/ 0 h 228"/>
                <a:gd name="T14" fmla="*/ 164 w 164"/>
                <a:gd name="T15" fmla="*/ 8 h 228"/>
                <a:gd name="T16" fmla="*/ 164 w 164"/>
                <a:gd name="T17" fmla="*/ 22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228">
                  <a:moveTo>
                    <a:pt x="164" y="220"/>
                  </a:moveTo>
                  <a:cubicBezTo>
                    <a:pt x="164" y="224"/>
                    <a:pt x="160" y="228"/>
                    <a:pt x="156" y="228"/>
                  </a:cubicBezTo>
                  <a:cubicBezTo>
                    <a:pt x="8" y="228"/>
                    <a:pt x="8" y="228"/>
                    <a:pt x="8" y="228"/>
                  </a:cubicBezTo>
                  <a:cubicBezTo>
                    <a:pt x="4" y="228"/>
                    <a:pt x="0" y="224"/>
                    <a:pt x="0" y="22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60" y="0"/>
                    <a:pt x="164" y="4"/>
                    <a:pt x="164" y="8"/>
                  </a:cubicBezTo>
                  <a:lnTo>
                    <a:pt x="164" y="220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2"/>
            <p:cNvSpPr/>
            <p:nvPr/>
          </p:nvSpPr>
          <p:spPr bwMode="auto">
            <a:xfrm>
              <a:off x="9948863" y="5202238"/>
              <a:ext cx="615950" cy="857250"/>
            </a:xfrm>
            <a:custGeom>
              <a:avLst/>
              <a:gdLst>
                <a:gd name="T0" fmla="*/ 164 w 164"/>
                <a:gd name="T1" fmla="*/ 220 h 228"/>
                <a:gd name="T2" fmla="*/ 156 w 164"/>
                <a:gd name="T3" fmla="*/ 228 h 228"/>
                <a:gd name="T4" fmla="*/ 8 w 164"/>
                <a:gd name="T5" fmla="*/ 228 h 228"/>
                <a:gd name="T6" fmla="*/ 0 w 164"/>
                <a:gd name="T7" fmla="*/ 220 h 228"/>
                <a:gd name="T8" fmla="*/ 0 w 164"/>
                <a:gd name="T9" fmla="*/ 8 h 228"/>
                <a:gd name="T10" fmla="*/ 8 w 164"/>
                <a:gd name="T11" fmla="*/ 0 h 228"/>
                <a:gd name="T12" fmla="*/ 156 w 164"/>
                <a:gd name="T13" fmla="*/ 0 h 228"/>
                <a:gd name="T14" fmla="*/ 164 w 164"/>
                <a:gd name="T15" fmla="*/ 8 h 228"/>
                <a:gd name="T16" fmla="*/ 164 w 164"/>
                <a:gd name="T17" fmla="*/ 22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228">
                  <a:moveTo>
                    <a:pt x="164" y="220"/>
                  </a:moveTo>
                  <a:cubicBezTo>
                    <a:pt x="164" y="224"/>
                    <a:pt x="160" y="228"/>
                    <a:pt x="156" y="228"/>
                  </a:cubicBezTo>
                  <a:cubicBezTo>
                    <a:pt x="8" y="228"/>
                    <a:pt x="8" y="228"/>
                    <a:pt x="8" y="228"/>
                  </a:cubicBezTo>
                  <a:cubicBezTo>
                    <a:pt x="4" y="228"/>
                    <a:pt x="0" y="224"/>
                    <a:pt x="0" y="22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60" y="0"/>
                    <a:pt x="164" y="4"/>
                    <a:pt x="164" y="8"/>
                  </a:cubicBezTo>
                  <a:lnTo>
                    <a:pt x="164" y="22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Rectangle 93"/>
            <p:cNvSpPr>
              <a:spLocks noChangeArrowheads="1"/>
            </p:cNvSpPr>
            <p:nvPr/>
          </p:nvSpPr>
          <p:spPr bwMode="auto">
            <a:xfrm>
              <a:off x="10007600" y="5443538"/>
              <a:ext cx="136525" cy="1047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Rectangle 94"/>
            <p:cNvSpPr>
              <a:spLocks noChangeArrowheads="1"/>
            </p:cNvSpPr>
            <p:nvPr/>
          </p:nvSpPr>
          <p:spPr bwMode="auto">
            <a:xfrm>
              <a:off x="10188575" y="5443538"/>
              <a:ext cx="134938" cy="1047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95"/>
            <p:cNvSpPr>
              <a:spLocks noChangeArrowheads="1"/>
            </p:cNvSpPr>
            <p:nvPr/>
          </p:nvSpPr>
          <p:spPr bwMode="auto">
            <a:xfrm>
              <a:off x="10369550" y="5443538"/>
              <a:ext cx="134938" cy="1047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Rectangle 96"/>
            <p:cNvSpPr>
              <a:spLocks noChangeArrowheads="1"/>
            </p:cNvSpPr>
            <p:nvPr/>
          </p:nvSpPr>
          <p:spPr bwMode="auto">
            <a:xfrm>
              <a:off x="10007600" y="5592763"/>
              <a:ext cx="136525" cy="1063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Rectangle 97"/>
            <p:cNvSpPr>
              <a:spLocks noChangeArrowheads="1"/>
            </p:cNvSpPr>
            <p:nvPr/>
          </p:nvSpPr>
          <p:spPr bwMode="auto">
            <a:xfrm>
              <a:off x="10188575" y="5592763"/>
              <a:ext cx="134938" cy="1063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98"/>
            <p:cNvSpPr>
              <a:spLocks noChangeArrowheads="1"/>
            </p:cNvSpPr>
            <p:nvPr/>
          </p:nvSpPr>
          <p:spPr bwMode="auto">
            <a:xfrm>
              <a:off x="10369550" y="5592763"/>
              <a:ext cx="134938" cy="106363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99"/>
            <p:cNvSpPr>
              <a:spLocks noChangeArrowheads="1"/>
            </p:cNvSpPr>
            <p:nvPr/>
          </p:nvSpPr>
          <p:spPr bwMode="auto">
            <a:xfrm>
              <a:off x="10007600" y="5743576"/>
              <a:ext cx="136525" cy="1047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100"/>
            <p:cNvSpPr>
              <a:spLocks noChangeArrowheads="1"/>
            </p:cNvSpPr>
            <p:nvPr/>
          </p:nvSpPr>
          <p:spPr bwMode="auto">
            <a:xfrm>
              <a:off x="10188575" y="5743576"/>
              <a:ext cx="134938" cy="1047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Rectangle 101"/>
            <p:cNvSpPr>
              <a:spLocks noChangeArrowheads="1"/>
            </p:cNvSpPr>
            <p:nvPr/>
          </p:nvSpPr>
          <p:spPr bwMode="auto">
            <a:xfrm>
              <a:off x="10007600" y="5894388"/>
              <a:ext cx="136525" cy="1047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Rectangle 102"/>
            <p:cNvSpPr>
              <a:spLocks noChangeArrowheads="1"/>
            </p:cNvSpPr>
            <p:nvPr/>
          </p:nvSpPr>
          <p:spPr bwMode="auto">
            <a:xfrm>
              <a:off x="10188575" y="5894388"/>
              <a:ext cx="134938" cy="10477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Rectangle 103"/>
            <p:cNvSpPr>
              <a:spLocks noChangeArrowheads="1"/>
            </p:cNvSpPr>
            <p:nvPr/>
          </p:nvSpPr>
          <p:spPr bwMode="auto">
            <a:xfrm>
              <a:off x="10369550" y="5743576"/>
              <a:ext cx="134938" cy="255588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Rectangle 104"/>
            <p:cNvSpPr>
              <a:spLocks noChangeArrowheads="1"/>
            </p:cNvSpPr>
            <p:nvPr/>
          </p:nvSpPr>
          <p:spPr bwMode="auto">
            <a:xfrm>
              <a:off x="10007600" y="5262563"/>
              <a:ext cx="496888" cy="120650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Rectangle 105"/>
            <p:cNvSpPr>
              <a:spLocks noChangeArrowheads="1"/>
            </p:cNvSpPr>
            <p:nvPr/>
          </p:nvSpPr>
          <p:spPr bwMode="auto">
            <a:xfrm>
              <a:off x="10399713" y="5307013"/>
              <a:ext cx="7461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Rectangle 106"/>
            <p:cNvSpPr>
              <a:spLocks noChangeArrowheads="1"/>
            </p:cNvSpPr>
            <p:nvPr/>
          </p:nvSpPr>
          <p:spPr bwMode="auto">
            <a:xfrm>
              <a:off x="10293350" y="5307013"/>
              <a:ext cx="76200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Rectangle 107"/>
            <p:cNvSpPr>
              <a:spLocks noChangeArrowheads="1"/>
            </p:cNvSpPr>
            <p:nvPr/>
          </p:nvSpPr>
          <p:spPr bwMode="auto">
            <a:xfrm>
              <a:off x="10188575" y="5307013"/>
              <a:ext cx="7461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0" name="组合 219"/>
          <p:cNvGrpSpPr/>
          <p:nvPr/>
        </p:nvGrpSpPr>
        <p:grpSpPr>
          <a:xfrm>
            <a:off x="9858375" y="768351"/>
            <a:ext cx="811213" cy="842962"/>
            <a:chOff x="9858375" y="768351"/>
            <a:chExt cx="811213" cy="842962"/>
          </a:xfrm>
        </p:grpSpPr>
        <p:sp>
          <p:nvSpPr>
            <p:cNvPr id="120" name="Freeform 108"/>
            <p:cNvSpPr/>
            <p:nvPr/>
          </p:nvSpPr>
          <p:spPr bwMode="auto">
            <a:xfrm>
              <a:off x="9858375" y="798513"/>
              <a:ext cx="811213" cy="812800"/>
            </a:xfrm>
            <a:custGeom>
              <a:avLst/>
              <a:gdLst>
                <a:gd name="T0" fmla="*/ 216 w 216"/>
                <a:gd name="T1" fmla="*/ 8 h 216"/>
                <a:gd name="T2" fmla="*/ 208 w 216"/>
                <a:gd name="T3" fmla="*/ 0 h 216"/>
                <a:gd name="T4" fmla="*/ 8 w 216"/>
                <a:gd name="T5" fmla="*/ 0 h 216"/>
                <a:gd name="T6" fmla="*/ 0 w 216"/>
                <a:gd name="T7" fmla="*/ 8 h 216"/>
                <a:gd name="T8" fmla="*/ 0 w 216"/>
                <a:gd name="T9" fmla="*/ 208 h 216"/>
                <a:gd name="T10" fmla="*/ 8 w 216"/>
                <a:gd name="T11" fmla="*/ 216 h 216"/>
                <a:gd name="T12" fmla="*/ 208 w 216"/>
                <a:gd name="T13" fmla="*/ 216 h 216"/>
                <a:gd name="T14" fmla="*/ 216 w 216"/>
                <a:gd name="T15" fmla="*/ 208 h 216"/>
                <a:gd name="T16" fmla="*/ 216 w 216"/>
                <a:gd name="T17" fmla="*/ 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216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4" y="216"/>
                    <a:pt x="8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12" y="216"/>
                    <a:pt x="216" y="212"/>
                    <a:pt x="216" y="208"/>
                  </a:cubicBezTo>
                  <a:cubicBezTo>
                    <a:pt x="216" y="8"/>
                    <a:pt x="216" y="8"/>
                    <a:pt x="216" y="8"/>
                  </a:cubicBezTo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09"/>
            <p:cNvSpPr/>
            <p:nvPr/>
          </p:nvSpPr>
          <p:spPr bwMode="auto">
            <a:xfrm>
              <a:off x="9858375" y="768351"/>
              <a:ext cx="811213" cy="812800"/>
            </a:xfrm>
            <a:custGeom>
              <a:avLst/>
              <a:gdLst>
                <a:gd name="T0" fmla="*/ 216 w 216"/>
                <a:gd name="T1" fmla="*/ 8 h 216"/>
                <a:gd name="T2" fmla="*/ 208 w 216"/>
                <a:gd name="T3" fmla="*/ 0 h 216"/>
                <a:gd name="T4" fmla="*/ 8 w 216"/>
                <a:gd name="T5" fmla="*/ 0 h 216"/>
                <a:gd name="T6" fmla="*/ 0 w 216"/>
                <a:gd name="T7" fmla="*/ 8 h 216"/>
                <a:gd name="T8" fmla="*/ 0 w 216"/>
                <a:gd name="T9" fmla="*/ 208 h 216"/>
                <a:gd name="T10" fmla="*/ 8 w 216"/>
                <a:gd name="T11" fmla="*/ 216 h 216"/>
                <a:gd name="T12" fmla="*/ 208 w 216"/>
                <a:gd name="T13" fmla="*/ 216 h 216"/>
                <a:gd name="T14" fmla="*/ 216 w 216"/>
                <a:gd name="T15" fmla="*/ 208 h 216"/>
                <a:gd name="T16" fmla="*/ 216 w 216"/>
                <a:gd name="T17" fmla="*/ 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216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4" y="216"/>
                    <a:pt x="8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12" y="216"/>
                    <a:pt x="216" y="212"/>
                    <a:pt x="216" y="208"/>
                  </a:cubicBezTo>
                  <a:cubicBezTo>
                    <a:pt x="216" y="8"/>
                    <a:pt x="216" y="8"/>
                    <a:pt x="216" y="8"/>
                  </a:cubicBezTo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Rectangle 110"/>
            <p:cNvSpPr>
              <a:spLocks noChangeArrowheads="1"/>
            </p:cNvSpPr>
            <p:nvPr/>
          </p:nvSpPr>
          <p:spPr bwMode="auto">
            <a:xfrm>
              <a:off x="9948863" y="1309688"/>
              <a:ext cx="630238" cy="904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Rectangle 111"/>
            <p:cNvSpPr>
              <a:spLocks noChangeArrowheads="1"/>
            </p:cNvSpPr>
            <p:nvPr/>
          </p:nvSpPr>
          <p:spPr bwMode="auto">
            <a:xfrm>
              <a:off x="9948863" y="1309688"/>
              <a:ext cx="630238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Rectangle 112"/>
            <p:cNvSpPr>
              <a:spLocks noChangeArrowheads="1"/>
            </p:cNvSpPr>
            <p:nvPr/>
          </p:nvSpPr>
          <p:spPr bwMode="auto">
            <a:xfrm>
              <a:off x="10007600" y="1339851"/>
              <a:ext cx="511175" cy="180975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113"/>
            <p:cNvSpPr>
              <a:spLocks noChangeArrowheads="1"/>
            </p:cNvSpPr>
            <p:nvPr/>
          </p:nvSpPr>
          <p:spPr bwMode="auto">
            <a:xfrm>
              <a:off x="10007600" y="1339851"/>
              <a:ext cx="511175" cy="180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114"/>
            <p:cNvSpPr>
              <a:spLocks noChangeArrowheads="1"/>
            </p:cNvSpPr>
            <p:nvPr/>
          </p:nvSpPr>
          <p:spPr bwMode="auto">
            <a:xfrm>
              <a:off x="10007600" y="1339851"/>
              <a:ext cx="30163" cy="180975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115"/>
            <p:cNvSpPr>
              <a:spLocks noChangeArrowheads="1"/>
            </p:cNvSpPr>
            <p:nvPr/>
          </p:nvSpPr>
          <p:spPr bwMode="auto">
            <a:xfrm>
              <a:off x="10007600" y="1339851"/>
              <a:ext cx="30163" cy="180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Rectangle 116"/>
            <p:cNvSpPr>
              <a:spLocks noChangeArrowheads="1"/>
            </p:cNvSpPr>
            <p:nvPr/>
          </p:nvSpPr>
          <p:spPr bwMode="auto">
            <a:xfrm>
              <a:off x="10007600" y="1490663"/>
              <a:ext cx="511175" cy="30163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Rectangle 117"/>
            <p:cNvSpPr>
              <a:spLocks noChangeArrowheads="1"/>
            </p:cNvSpPr>
            <p:nvPr/>
          </p:nvSpPr>
          <p:spPr bwMode="auto">
            <a:xfrm>
              <a:off x="10488613" y="1339851"/>
              <a:ext cx="30163" cy="180975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Rectangle 118"/>
            <p:cNvSpPr>
              <a:spLocks noChangeArrowheads="1"/>
            </p:cNvSpPr>
            <p:nvPr/>
          </p:nvSpPr>
          <p:spPr bwMode="auto">
            <a:xfrm>
              <a:off x="10488613" y="1339851"/>
              <a:ext cx="30163" cy="180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19"/>
            <p:cNvSpPr/>
            <p:nvPr/>
          </p:nvSpPr>
          <p:spPr bwMode="auto">
            <a:xfrm>
              <a:off x="10037763" y="1430338"/>
              <a:ext cx="60325" cy="60325"/>
            </a:xfrm>
            <a:custGeom>
              <a:avLst/>
              <a:gdLst>
                <a:gd name="T0" fmla="*/ 16 w 16"/>
                <a:gd name="T1" fmla="*/ 16 h 16"/>
                <a:gd name="T2" fmla="*/ 0 w 16"/>
                <a:gd name="T3" fmla="*/ 0 h 16"/>
                <a:gd name="T4" fmla="*/ 0 w 16"/>
                <a:gd name="T5" fmla="*/ 16 h 16"/>
                <a:gd name="T6" fmla="*/ 16 w 16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16" y="7"/>
                    <a:pt x="9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lnTo>
                    <a:pt x="16" y="16"/>
                  </a:ln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20"/>
            <p:cNvSpPr/>
            <p:nvPr/>
          </p:nvSpPr>
          <p:spPr bwMode="auto">
            <a:xfrm>
              <a:off x="10429875" y="1430338"/>
              <a:ext cx="58738" cy="60325"/>
            </a:xfrm>
            <a:custGeom>
              <a:avLst/>
              <a:gdLst>
                <a:gd name="T0" fmla="*/ 0 w 16"/>
                <a:gd name="T1" fmla="*/ 16 h 16"/>
                <a:gd name="T2" fmla="*/ 16 w 16"/>
                <a:gd name="T3" fmla="*/ 16 h 16"/>
                <a:gd name="T4" fmla="*/ 16 w 16"/>
                <a:gd name="T5" fmla="*/ 0 h 16"/>
                <a:gd name="T6" fmla="*/ 0 w 16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21"/>
            <p:cNvSpPr/>
            <p:nvPr/>
          </p:nvSpPr>
          <p:spPr bwMode="auto">
            <a:xfrm>
              <a:off x="10158413" y="1339851"/>
              <a:ext cx="211138" cy="90488"/>
            </a:xfrm>
            <a:custGeom>
              <a:avLst/>
              <a:gdLst>
                <a:gd name="T0" fmla="*/ 28 w 56"/>
                <a:gd name="T1" fmla="*/ 24 h 24"/>
                <a:gd name="T2" fmla="*/ 56 w 56"/>
                <a:gd name="T3" fmla="*/ 0 h 24"/>
                <a:gd name="T4" fmla="*/ 0 w 56"/>
                <a:gd name="T5" fmla="*/ 0 h 24"/>
                <a:gd name="T6" fmla="*/ 28 w 56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24">
                  <a:moveTo>
                    <a:pt x="28" y="24"/>
                  </a:moveTo>
                  <a:cubicBezTo>
                    <a:pt x="43" y="24"/>
                    <a:pt x="56" y="11"/>
                    <a:pt x="5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13" y="24"/>
                    <a:pt x="28" y="24"/>
                  </a:cubicBezTo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22"/>
            <p:cNvSpPr>
              <a:spLocks noEditPoints="1"/>
            </p:cNvSpPr>
            <p:nvPr/>
          </p:nvSpPr>
          <p:spPr bwMode="auto">
            <a:xfrm>
              <a:off x="10037763" y="1339851"/>
              <a:ext cx="450850" cy="30163"/>
            </a:xfrm>
            <a:custGeom>
              <a:avLst/>
              <a:gdLst>
                <a:gd name="T0" fmla="*/ 32 w 120"/>
                <a:gd name="T1" fmla="*/ 0 h 8"/>
                <a:gd name="T2" fmla="*/ 0 w 120"/>
                <a:gd name="T3" fmla="*/ 0 h 8"/>
                <a:gd name="T4" fmla="*/ 0 w 120"/>
                <a:gd name="T5" fmla="*/ 8 h 8"/>
                <a:gd name="T6" fmla="*/ 34 w 120"/>
                <a:gd name="T7" fmla="*/ 8 h 8"/>
                <a:gd name="T8" fmla="*/ 32 w 120"/>
                <a:gd name="T9" fmla="*/ 0 h 8"/>
                <a:gd name="T10" fmla="*/ 120 w 120"/>
                <a:gd name="T11" fmla="*/ 0 h 8"/>
                <a:gd name="T12" fmla="*/ 88 w 120"/>
                <a:gd name="T13" fmla="*/ 0 h 8"/>
                <a:gd name="T14" fmla="*/ 86 w 120"/>
                <a:gd name="T15" fmla="*/ 8 h 8"/>
                <a:gd name="T16" fmla="*/ 120 w 120"/>
                <a:gd name="T17" fmla="*/ 8 h 8"/>
                <a:gd name="T18" fmla="*/ 120 w 120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8">
                  <a:moveTo>
                    <a:pt x="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3" y="5"/>
                    <a:pt x="32" y="3"/>
                    <a:pt x="32" y="0"/>
                  </a:cubicBezTo>
                  <a:moveTo>
                    <a:pt x="12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8" y="3"/>
                    <a:pt x="87" y="5"/>
                    <a:pt x="86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0"/>
                    <a:pt x="120" y="0"/>
                    <a:pt x="120" y="0"/>
                  </a:cubicBezTo>
                </a:path>
              </a:pathLst>
            </a:custGeom>
            <a:solidFill>
              <a:srgbClr val="589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Rectangle 123"/>
            <p:cNvSpPr>
              <a:spLocks noChangeArrowheads="1"/>
            </p:cNvSpPr>
            <p:nvPr/>
          </p:nvSpPr>
          <p:spPr bwMode="auto">
            <a:xfrm>
              <a:off x="10007600" y="1339851"/>
              <a:ext cx="30163" cy="30163"/>
            </a:xfrm>
            <a:prstGeom prst="rect">
              <a:avLst/>
            </a:prstGeom>
            <a:solidFill>
              <a:srgbClr val="4F8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Rectangle 124"/>
            <p:cNvSpPr>
              <a:spLocks noChangeArrowheads="1"/>
            </p:cNvSpPr>
            <p:nvPr/>
          </p:nvSpPr>
          <p:spPr bwMode="auto">
            <a:xfrm>
              <a:off x="10007600" y="1339851"/>
              <a:ext cx="30163" cy="30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Rectangle 125"/>
            <p:cNvSpPr>
              <a:spLocks noChangeArrowheads="1"/>
            </p:cNvSpPr>
            <p:nvPr/>
          </p:nvSpPr>
          <p:spPr bwMode="auto">
            <a:xfrm>
              <a:off x="10488613" y="1339851"/>
              <a:ext cx="30163" cy="30163"/>
            </a:xfrm>
            <a:prstGeom prst="rect">
              <a:avLst/>
            </a:prstGeom>
            <a:solidFill>
              <a:srgbClr val="4F8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Rectangle 126"/>
            <p:cNvSpPr>
              <a:spLocks noChangeArrowheads="1"/>
            </p:cNvSpPr>
            <p:nvPr/>
          </p:nvSpPr>
          <p:spPr bwMode="auto">
            <a:xfrm>
              <a:off x="10488613" y="1339851"/>
              <a:ext cx="30163" cy="30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27"/>
            <p:cNvSpPr/>
            <p:nvPr/>
          </p:nvSpPr>
          <p:spPr bwMode="auto">
            <a:xfrm>
              <a:off x="10158413" y="1339851"/>
              <a:ext cx="211138" cy="30163"/>
            </a:xfrm>
            <a:custGeom>
              <a:avLst/>
              <a:gdLst>
                <a:gd name="T0" fmla="*/ 56 w 56"/>
                <a:gd name="T1" fmla="*/ 0 h 8"/>
                <a:gd name="T2" fmla="*/ 0 w 56"/>
                <a:gd name="T3" fmla="*/ 0 h 8"/>
                <a:gd name="T4" fmla="*/ 0 w 56"/>
                <a:gd name="T5" fmla="*/ 0 h 8"/>
                <a:gd name="T6" fmla="*/ 2 w 56"/>
                <a:gd name="T7" fmla="*/ 8 h 8"/>
                <a:gd name="T8" fmla="*/ 54 w 56"/>
                <a:gd name="T9" fmla="*/ 8 h 8"/>
                <a:gd name="T10" fmla="*/ 56 w 56"/>
                <a:gd name="T11" fmla="*/ 0 h 8"/>
                <a:gd name="T12" fmla="*/ 56 w 5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8">
                  <a:moveTo>
                    <a:pt x="5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5"/>
                    <a:pt x="2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5" y="5"/>
                    <a:pt x="56" y="3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</a:path>
              </a:pathLst>
            </a:custGeom>
            <a:solidFill>
              <a:srgbClr val="4F8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Rectangle 128"/>
            <p:cNvSpPr>
              <a:spLocks noChangeArrowheads="1"/>
            </p:cNvSpPr>
            <p:nvPr/>
          </p:nvSpPr>
          <p:spPr bwMode="auto">
            <a:xfrm>
              <a:off x="9948863" y="858838"/>
              <a:ext cx="630238" cy="3905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Rectangle 129"/>
            <p:cNvSpPr>
              <a:spLocks noChangeArrowheads="1"/>
            </p:cNvSpPr>
            <p:nvPr/>
          </p:nvSpPr>
          <p:spPr bwMode="auto">
            <a:xfrm>
              <a:off x="10067925" y="919163"/>
              <a:ext cx="390525" cy="269875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130"/>
            <p:cNvSpPr>
              <a:spLocks noChangeArrowheads="1"/>
            </p:cNvSpPr>
            <p:nvPr/>
          </p:nvSpPr>
          <p:spPr bwMode="auto">
            <a:xfrm>
              <a:off x="10128250" y="1009651"/>
              <a:ext cx="271463" cy="179388"/>
            </a:xfrm>
            <a:prstGeom prst="rect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131"/>
            <p:cNvSpPr>
              <a:spLocks noChangeArrowheads="1"/>
            </p:cNvSpPr>
            <p:nvPr/>
          </p:nvSpPr>
          <p:spPr bwMode="auto">
            <a:xfrm>
              <a:off x="10488613" y="1160463"/>
              <a:ext cx="60325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Rectangle 132"/>
            <p:cNvSpPr>
              <a:spLocks noChangeArrowheads="1"/>
            </p:cNvSpPr>
            <p:nvPr/>
          </p:nvSpPr>
          <p:spPr bwMode="auto">
            <a:xfrm>
              <a:off x="10488613" y="110013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Rectangle 133"/>
            <p:cNvSpPr>
              <a:spLocks noChangeArrowheads="1"/>
            </p:cNvSpPr>
            <p:nvPr/>
          </p:nvSpPr>
          <p:spPr bwMode="auto">
            <a:xfrm>
              <a:off x="10488613" y="1039813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Rectangle 134"/>
            <p:cNvSpPr>
              <a:spLocks noChangeArrowheads="1"/>
            </p:cNvSpPr>
            <p:nvPr/>
          </p:nvSpPr>
          <p:spPr bwMode="auto">
            <a:xfrm>
              <a:off x="10488613" y="9794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Rectangle 135"/>
            <p:cNvSpPr>
              <a:spLocks noChangeArrowheads="1"/>
            </p:cNvSpPr>
            <p:nvPr/>
          </p:nvSpPr>
          <p:spPr bwMode="auto">
            <a:xfrm>
              <a:off x="9977438" y="1160463"/>
              <a:ext cx="60325" cy="2857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136"/>
            <p:cNvSpPr>
              <a:spLocks noChangeArrowheads="1"/>
            </p:cNvSpPr>
            <p:nvPr/>
          </p:nvSpPr>
          <p:spPr bwMode="auto">
            <a:xfrm>
              <a:off x="9977438" y="110013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137"/>
            <p:cNvSpPr>
              <a:spLocks noChangeArrowheads="1"/>
            </p:cNvSpPr>
            <p:nvPr/>
          </p:nvSpPr>
          <p:spPr bwMode="auto">
            <a:xfrm>
              <a:off x="9977438" y="1039813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Rectangle 138"/>
            <p:cNvSpPr>
              <a:spLocks noChangeArrowheads="1"/>
            </p:cNvSpPr>
            <p:nvPr/>
          </p:nvSpPr>
          <p:spPr bwMode="auto">
            <a:xfrm>
              <a:off x="9977438" y="979488"/>
              <a:ext cx="60325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9" name="组合 218"/>
          <p:cNvGrpSpPr/>
          <p:nvPr/>
        </p:nvGrpSpPr>
        <p:grpSpPr>
          <a:xfrm>
            <a:off x="8174038" y="828676"/>
            <a:ext cx="871538" cy="782637"/>
            <a:chOff x="8174038" y="828676"/>
            <a:chExt cx="871538" cy="782637"/>
          </a:xfrm>
        </p:grpSpPr>
        <p:sp>
          <p:nvSpPr>
            <p:cNvPr id="151" name="Freeform 139"/>
            <p:cNvSpPr/>
            <p:nvPr/>
          </p:nvSpPr>
          <p:spPr bwMode="auto">
            <a:xfrm>
              <a:off x="8174038" y="828676"/>
              <a:ext cx="585788" cy="420688"/>
            </a:xfrm>
            <a:custGeom>
              <a:avLst/>
              <a:gdLst>
                <a:gd name="T0" fmla="*/ 142 w 369"/>
                <a:gd name="T1" fmla="*/ 57 h 265"/>
                <a:gd name="T2" fmla="*/ 142 w 369"/>
                <a:gd name="T3" fmla="*/ 0 h 265"/>
                <a:gd name="T4" fmla="*/ 123 w 369"/>
                <a:gd name="T5" fmla="*/ 0 h 265"/>
                <a:gd name="T6" fmla="*/ 0 w 369"/>
                <a:gd name="T7" fmla="*/ 133 h 265"/>
                <a:gd name="T8" fmla="*/ 123 w 369"/>
                <a:gd name="T9" fmla="*/ 265 h 265"/>
                <a:gd name="T10" fmla="*/ 142 w 369"/>
                <a:gd name="T11" fmla="*/ 265 h 265"/>
                <a:gd name="T12" fmla="*/ 142 w 369"/>
                <a:gd name="T13" fmla="*/ 209 h 265"/>
                <a:gd name="T14" fmla="*/ 351 w 369"/>
                <a:gd name="T15" fmla="*/ 209 h 265"/>
                <a:gd name="T16" fmla="*/ 369 w 369"/>
                <a:gd name="T17" fmla="*/ 190 h 265"/>
                <a:gd name="T18" fmla="*/ 369 w 369"/>
                <a:gd name="T19" fmla="*/ 76 h 265"/>
                <a:gd name="T20" fmla="*/ 351 w 369"/>
                <a:gd name="T21" fmla="*/ 57 h 265"/>
                <a:gd name="T22" fmla="*/ 142 w 369"/>
                <a:gd name="T23" fmla="*/ 57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9" h="265">
                  <a:moveTo>
                    <a:pt x="142" y="57"/>
                  </a:moveTo>
                  <a:lnTo>
                    <a:pt x="142" y="0"/>
                  </a:lnTo>
                  <a:lnTo>
                    <a:pt x="123" y="0"/>
                  </a:lnTo>
                  <a:lnTo>
                    <a:pt x="0" y="133"/>
                  </a:lnTo>
                  <a:lnTo>
                    <a:pt x="123" y="265"/>
                  </a:lnTo>
                  <a:lnTo>
                    <a:pt x="142" y="265"/>
                  </a:lnTo>
                  <a:lnTo>
                    <a:pt x="142" y="209"/>
                  </a:lnTo>
                  <a:lnTo>
                    <a:pt x="351" y="209"/>
                  </a:lnTo>
                  <a:lnTo>
                    <a:pt x="369" y="190"/>
                  </a:lnTo>
                  <a:lnTo>
                    <a:pt x="369" y="76"/>
                  </a:lnTo>
                  <a:lnTo>
                    <a:pt x="351" y="57"/>
                  </a:lnTo>
                  <a:lnTo>
                    <a:pt x="142" y="57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40"/>
            <p:cNvSpPr/>
            <p:nvPr/>
          </p:nvSpPr>
          <p:spPr bwMode="auto">
            <a:xfrm>
              <a:off x="8174038" y="1039813"/>
              <a:ext cx="225425" cy="239713"/>
            </a:xfrm>
            <a:custGeom>
              <a:avLst/>
              <a:gdLst>
                <a:gd name="T0" fmla="*/ 19 w 142"/>
                <a:gd name="T1" fmla="*/ 0 h 151"/>
                <a:gd name="T2" fmla="*/ 0 w 142"/>
                <a:gd name="T3" fmla="*/ 0 h 151"/>
                <a:gd name="T4" fmla="*/ 0 w 142"/>
                <a:gd name="T5" fmla="*/ 19 h 151"/>
                <a:gd name="T6" fmla="*/ 123 w 142"/>
                <a:gd name="T7" fmla="*/ 151 h 151"/>
                <a:gd name="T8" fmla="*/ 142 w 142"/>
                <a:gd name="T9" fmla="*/ 151 h 151"/>
                <a:gd name="T10" fmla="*/ 142 w 142"/>
                <a:gd name="T11" fmla="*/ 113 h 151"/>
                <a:gd name="T12" fmla="*/ 123 w 142"/>
                <a:gd name="T13" fmla="*/ 113 h 151"/>
                <a:gd name="T14" fmla="*/ 19 w 142"/>
                <a:gd name="T15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51">
                  <a:moveTo>
                    <a:pt x="19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23" y="151"/>
                  </a:lnTo>
                  <a:lnTo>
                    <a:pt x="142" y="151"/>
                  </a:lnTo>
                  <a:lnTo>
                    <a:pt x="142" y="113"/>
                  </a:lnTo>
                  <a:lnTo>
                    <a:pt x="123" y="11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41"/>
            <p:cNvSpPr/>
            <p:nvPr/>
          </p:nvSpPr>
          <p:spPr bwMode="auto">
            <a:xfrm>
              <a:off x="8399463" y="1100138"/>
              <a:ext cx="360363" cy="88900"/>
            </a:xfrm>
            <a:custGeom>
              <a:avLst/>
              <a:gdLst>
                <a:gd name="T0" fmla="*/ 0 w 227"/>
                <a:gd name="T1" fmla="*/ 19 h 56"/>
                <a:gd name="T2" fmla="*/ 0 w 227"/>
                <a:gd name="T3" fmla="*/ 56 h 56"/>
                <a:gd name="T4" fmla="*/ 209 w 227"/>
                <a:gd name="T5" fmla="*/ 56 h 56"/>
                <a:gd name="T6" fmla="*/ 227 w 227"/>
                <a:gd name="T7" fmla="*/ 38 h 56"/>
                <a:gd name="T8" fmla="*/ 227 w 227"/>
                <a:gd name="T9" fmla="*/ 0 h 56"/>
                <a:gd name="T10" fmla="*/ 209 w 227"/>
                <a:gd name="T11" fmla="*/ 19 h 56"/>
                <a:gd name="T12" fmla="*/ 0 w 227"/>
                <a:gd name="T13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7" h="56">
                  <a:moveTo>
                    <a:pt x="0" y="19"/>
                  </a:moveTo>
                  <a:lnTo>
                    <a:pt x="0" y="56"/>
                  </a:lnTo>
                  <a:lnTo>
                    <a:pt x="209" y="56"/>
                  </a:lnTo>
                  <a:lnTo>
                    <a:pt x="227" y="38"/>
                  </a:lnTo>
                  <a:lnTo>
                    <a:pt x="227" y="0"/>
                  </a:lnTo>
                  <a:lnTo>
                    <a:pt x="209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42"/>
            <p:cNvSpPr/>
            <p:nvPr/>
          </p:nvSpPr>
          <p:spPr bwMode="auto">
            <a:xfrm>
              <a:off x="8459788" y="1160463"/>
              <a:ext cx="585788" cy="420688"/>
            </a:xfrm>
            <a:custGeom>
              <a:avLst/>
              <a:gdLst>
                <a:gd name="T0" fmla="*/ 227 w 369"/>
                <a:gd name="T1" fmla="*/ 56 h 265"/>
                <a:gd name="T2" fmla="*/ 227 w 369"/>
                <a:gd name="T3" fmla="*/ 0 h 265"/>
                <a:gd name="T4" fmla="*/ 246 w 369"/>
                <a:gd name="T5" fmla="*/ 0 h 265"/>
                <a:gd name="T6" fmla="*/ 369 w 369"/>
                <a:gd name="T7" fmla="*/ 132 h 265"/>
                <a:gd name="T8" fmla="*/ 246 w 369"/>
                <a:gd name="T9" fmla="*/ 265 h 265"/>
                <a:gd name="T10" fmla="*/ 227 w 369"/>
                <a:gd name="T11" fmla="*/ 265 h 265"/>
                <a:gd name="T12" fmla="*/ 227 w 369"/>
                <a:gd name="T13" fmla="*/ 208 h 265"/>
                <a:gd name="T14" fmla="*/ 19 w 369"/>
                <a:gd name="T15" fmla="*/ 208 h 265"/>
                <a:gd name="T16" fmla="*/ 0 w 369"/>
                <a:gd name="T17" fmla="*/ 189 h 265"/>
                <a:gd name="T18" fmla="*/ 0 w 369"/>
                <a:gd name="T19" fmla="*/ 75 h 265"/>
                <a:gd name="T20" fmla="*/ 19 w 369"/>
                <a:gd name="T21" fmla="*/ 56 h 265"/>
                <a:gd name="T22" fmla="*/ 227 w 369"/>
                <a:gd name="T23" fmla="*/ 56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9" h="265">
                  <a:moveTo>
                    <a:pt x="227" y="56"/>
                  </a:moveTo>
                  <a:lnTo>
                    <a:pt x="227" y="0"/>
                  </a:lnTo>
                  <a:lnTo>
                    <a:pt x="246" y="0"/>
                  </a:lnTo>
                  <a:lnTo>
                    <a:pt x="369" y="132"/>
                  </a:lnTo>
                  <a:lnTo>
                    <a:pt x="246" y="265"/>
                  </a:lnTo>
                  <a:lnTo>
                    <a:pt x="227" y="265"/>
                  </a:lnTo>
                  <a:lnTo>
                    <a:pt x="227" y="208"/>
                  </a:lnTo>
                  <a:lnTo>
                    <a:pt x="19" y="208"/>
                  </a:lnTo>
                  <a:lnTo>
                    <a:pt x="0" y="189"/>
                  </a:lnTo>
                  <a:lnTo>
                    <a:pt x="0" y="75"/>
                  </a:lnTo>
                  <a:lnTo>
                    <a:pt x="19" y="56"/>
                  </a:lnTo>
                  <a:lnTo>
                    <a:pt x="227" y="56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43"/>
            <p:cNvSpPr/>
            <p:nvPr/>
          </p:nvSpPr>
          <p:spPr bwMode="auto">
            <a:xfrm>
              <a:off x="8820150" y="1370013"/>
              <a:ext cx="225425" cy="241300"/>
            </a:xfrm>
            <a:custGeom>
              <a:avLst/>
              <a:gdLst>
                <a:gd name="T0" fmla="*/ 123 w 142"/>
                <a:gd name="T1" fmla="*/ 0 h 152"/>
                <a:gd name="T2" fmla="*/ 142 w 142"/>
                <a:gd name="T3" fmla="*/ 0 h 152"/>
                <a:gd name="T4" fmla="*/ 142 w 142"/>
                <a:gd name="T5" fmla="*/ 19 h 152"/>
                <a:gd name="T6" fmla="*/ 19 w 142"/>
                <a:gd name="T7" fmla="*/ 152 h 152"/>
                <a:gd name="T8" fmla="*/ 0 w 142"/>
                <a:gd name="T9" fmla="*/ 152 h 152"/>
                <a:gd name="T10" fmla="*/ 0 w 142"/>
                <a:gd name="T11" fmla="*/ 114 h 152"/>
                <a:gd name="T12" fmla="*/ 19 w 142"/>
                <a:gd name="T13" fmla="*/ 114 h 152"/>
                <a:gd name="T14" fmla="*/ 123 w 142"/>
                <a:gd name="T1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52">
                  <a:moveTo>
                    <a:pt x="123" y="0"/>
                  </a:moveTo>
                  <a:lnTo>
                    <a:pt x="142" y="0"/>
                  </a:lnTo>
                  <a:lnTo>
                    <a:pt x="142" y="19"/>
                  </a:lnTo>
                  <a:lnTo>
                    <a:pt x="19" y="152"/>
                  </a:lnTo>
                  <a:lnTo>
                    <a:pt x="0" y="152"/>
                  </a:lnTo>
                  <a:lnTo>
                    <a:pt x="0" y="114"/>
                  </a:lnTo>
                  <a:lnTo>
                    <a:pt x="19" y="11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44"/>
            <p:cNvSpPr/>
            <p:nvPr/>
          </p:nvSpPr>
          <p:spPr bwMode="auto">
            <a:xfrm>
              <a:off x="8459788" y="1430338"/>
              <a:ext cx="360363" cy="90488"/>
            </a:xfrm>
            <a:custGeom>
              <a:avLst/>
              <a:gdLst>
                <a:gd name="T0" fmla="*/ 227 w 227"/>
                <a:gd name="T1" fmla="*/ 19 h 57"/>
                <a:gd name="T2" fmla="*/ 227 w 227"/>
                <a:gd name="T3" fmla="*/ 57 h 57"/>
                <a:gd name="T4" fmla="*/ 19 w 227"/>
                <a:gd name="T5" fmla="*/ 57 h 57"/>
                <a:gd name="T6" fmla="*/ 0 w 227"/>
                <a:gd name="T7" fmla="*/ 38 h 57"/>
                <a:gd name="T8" fmla="*/ 0 w 227"/>
                <a:gd name="T9" fmla="*/ 0 h 57"/>
                <a:gd name="T10" fmla="*/ 19 w 227"/>
                <a:gd name="T11" fmla="*/ 19 h 57"/>
                <a:gd name="T12" fmla="*/ 227 w 227"/>
                <a:gd name="T13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7" h="57">
                  <a:moveTo>
                    <a:pt x="227" y="19"/>
                  </a:moveTo>
                  <a:lnTo>
                    <a:pt x="227" y="57"/>
                  </a:lnTo>
                  <a:lnTo>
                    <a:pt x="19" y="57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9" y="19"/>
                  </a:lnTo>
                  <a:lnTo>
                    <a:pt x="227" y="19"/>
                  </a:ln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6" name="组合 225"/>
          <p:cNvGrpSpPr/>
          <p:nvPr/>
        </p:nvGrpSpPr>
        <p:grpSpPr>
          <a:xfrm>
            <a:off x="8220075" y="3714751"/>
            <a:ext cx="781051" cy="901700"/>
            <a:chOff x="8220075" y="3714751"/>
            <a:chExt cx="781051" cy="901700"/>
          </a:xfrm>
        </p:grpSpPr>
        <p:sp>
          <p:nvSpPr>
            <p:cNvPr id="157" name="Oval 145"/>
            <p:cNvSpPr>
              <a:spLocks noChangeArrowheads="1"/>
            </p:cNvSpPr>
            <p:nvPr/>
          </p:nvSpPr>
          <p:spPr bwMode="auto">
            <a:xfrm>
              <a:off x="8910638" y="3714751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Rectangle 146"/>
            <p:cNvSpPr>
              <a:spLocks noChangeArrowheads="1"/>
            </p:cNvSpPr>
            <p:nvPr/>
          </p:nvSpPr>
          <p:spPr bwMode="auto">
            <a:xfrm>
              <a:off x="8308975" y="3775076"/>
              <a:ext cx="601663" cy="7810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47"/>
            <p:cNvSpPr/>
            <p:nvPr/>
          </p:nvSpPr>
          <p:spPr bwMode="auto">
            <a:xfrm>
              <a:off x="8369300" y="3714751"/>
              <a:ext cx="587375" cy="60325"/>
            </a:xfrm>
            <a:custGeom>
              <a:avLst/>
              <a:gdLst>
                <a:gd name="T0" fmla="*/ 156 w 156"/>
                <a:gd name="T1" fmla="*/ 0 h 16"/>
                <a:gd name="T2" fmla="*/ 0 w 156"/>
                <a:gd name="T3" fmla="*/ 0 h 16"/>
                <a:gd name="T4" fmla="*/ 0 w 156"/>
                <a:gd name="T5" fmla="*/ 16 h 16"/>
                <a:gd name="T6" fmla="*/ 144 w 156"/>
                <a:gd name="T7" fmla="*/ 16 h 16"/>
                <a:gd name="T8" fmla="*/ 144 w 156"/>
                <a:gd name="T9" fmla="*/ 12 h 16"/>
                <a:gd name="T10" fmla="*/ 156 w 156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16">
                  <a:moveTo>
                    <a:pt x="15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8"/>
                    <a:pt x="148" y="0"/>
                    <a:pt x="156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Rectangle 148"/>
            <p:cNvSpPr>
              <a:spLocks noChangeArrowheads="1"/>
            </p:cNvSpPr>
            <p:nvPr/>
          </p:nvSpPr>
          <p:spPr bwMode="auto">
            <a:xfrm>
              <a:off x="8264525" y="4525963"/>
              <a:ext cx="601663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149"/>
            <p:cNvSpPr>
              <a:spLocks noChangeArrowheads="1"/>
            </p:cNvSpPr>
            <p:nvPr/>
          </p:nvSpPr>
          <p:spPr bwMode="auto">
            <a:xfrm>
              <a:off x="8220075" y="4525963"/>
              <a:ext cx="88900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150"/>
            <p:cNvSpPr>
              <a:spLocks noChangeArrowheads="1"/>
            </p:cNvSpPr>
            <p:nvPr/>
          </p:nvSpPr>
          <p:spPr bwMode="auto">
            <a:xfrm>
              <a:off x="8820150" y="4525963"/>
              <a:ext cx="90488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Rectangle 151"/>
            <p:cNvSpPr>
              <a:spLocks noChangeArrowheads="1"/>
            </p:cNvSpPr>
            <p:nvPr/>
          </p:nvSpPr>
          <p:spPr bwMode="auto">
            <a:xfrm>
              <a:off x="8910638" y="3759201"/>
              <a:ext cx="46038" cy="460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Oval 152"/>
            <p:cNvSpPr>
              <a:spLocks noChangeArrowheads="1"/>
            </p:cNvSpPr>
            <p:nvPr/>
          </p:nvSpPr>
          <p:spPr bwMode="auto">
            <a:xfrm>
              <a:off x="8308975" y="3714751"/>
              <a:ext cx="120650" cy="12065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53"/>
            <p:cNvSpPr>
              <a:spLocks noEditPoints="1"/>
            </p:cNvSpPr>
            <p:nvPr/>
          </p:nvSpPr>
          <p:spPr bwMode="auto">
            <a:xfrm>
              <a:off x="8399463" y="3954463"/>
              <a:ext cx="420688" cy="420688"/>
            </a:xfrm>
            <a:custGeom>
              <a:avLst/>
              <a:gdLst>
                <a:gd name="T0" fmla="*/ 0 w 265"/>
                <a:gd name="T1" fmla="*/ 0 h 265"/>
                <a:gd name="T2" fmla="*/ 0 w 265"/>
                <a:gd name="T3" fmla="*/ 265 h 265"/>
                <a:gd name="T4" fmla="*/ 265 w 265"/>
                <a:gd name="T5" fmla="*/ 265 h 265"/>
                <a:gd name="T6" fmla="*/ 265 w 265"/>
                <a:gd name="T7" fmla="*/ 0 h 265"/>
                <a:gd name="T8" fmla="*/ 0 w 265"/>
                <a:gd name="T9" fmla="*/ 0 h 265"/>
                <a:gd name="T10" fmla="*/ 246 w 265"/>
                <a:gd name="T11" fmla="*/ 247 h 265"/>
                <a:gd name="T12" fmla="*/ 19 w 265"/>
                <a:gd name="T13" fmla="*/ 247 h 265"/>
                <a:gd name="T14" fmla="*/ 19 w 265"/>
                <a:gd name="T15" fmla="*/ 19 h 265"/>
                <a:gd name="T16" fmla="*/ 246 w 265"/>
                <a:gd name="T17" fmla="*/ 19 h 265"/>
                <a:gd name="T18" fmla="*/ 246 w 265"/>
                <a:gd name="T19" fmla="*/ 247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65">
                  <a:moveTo>
                    <a:pt x="0" y="0"/>
                  </a:moveTo>
                  <a:lnTo>
                    <a:pt x="0" y="265"/>
                  </a:lnTo>
                  <a:lnTo>
                    <a:pt x="265" y="265"/>
                  </a:lnTo>
                  <a:lnTo>
                    <a:pt x="265" y="0"/>
                  </a:lnTo>
                  <a:lnTo>
                    <a:pt x="0" y="0"/>
                  </a:lnTo>
                  <a:close/>
                  <a:moveTo>
                    <a:pt x="246" y="247"/>
                  </a:moveTo>
                  <a:lnTo>
                    <a:pt x="19" y="247"/>
                  </a:lnTo>
                  <a:lnTo>
                    <a:pt x="19" y="19"/>
                  </a:lnTo>
                  <a:lnTo>
                    <a:pt x="246" y="19"/>
                  </a:lnTo>
                  <a:lnTo>
                    <a:pt x="246" y="247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Rectangle 154"/>
            <p:cNvSpPr>
              <a:spLocks noChangeArrowheads="1"/>
            </p:cNvSpPr>
            <p:nvPr/>
          </p:nvSpPr>
          <p:spPr bwMode="auto">
            <a:xfrm>
              <a:off x="8670925" y="4435476"/>
              <a:ext cx="1492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Rectangle 155"/>
            <p:cNvSpPr>
              <a:spLocks noChangeArrowheads="1"/>
            </p:cNvSpPr>
            <p:nvPr/>
          </p:nvSpPr>
          <p:spPr bwMode="auto">
            <a:xfrm>
              <a:off x="8429625" y="4044951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Rectangle 156"/>
            <p:cNvSpPr>
              <a:spLocks noChangeArrowheads="1"/>
            </p:cNvSpPr>
            <p:nvPr/>
          </p:nvSpPr>
          <p:spPr bwMode="auto">
            <a:xfrm>
              <a:off x="8520113" y="4075113"/>
              <a:ext cx="30163" cy="2714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Rectangle 157"/>
            <p:cNvSpPr>
              <a:spLocks noChangeArrowheads="1"/>
            </p:cNvSpPr>
            <p:nvPr/>
          </p:nvSpPr>
          <p:spPr bwMode="auto">
            <a:xfrm>
              <a:off x="8670925" y="4075113"/>
              <a:ext cx="30163" cy="2714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158"/>
            <p:cNvSpPr>
              <a:spLocks noChangeArrowheads="1"/>
            </p:cNvSpPr>
            <p:nvPr/>
          </p:nvSpPr>
          <p:spPr bwMode="auto">
            <a:xfrm>
              <a:off x="8429625" y="4105276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Rectangle 159"/>
            <p:cNvSpPr>
              <a:spLocks noChangeArrowheads="1"/>
            </p:cNvSpPr>
            <p:nvPr/>
          </p:nvSpPr>
          <p:spPr bwMode="auto">
            <a:xfrm>
              <a:off x="8429625" y="4165601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160"/>
            <p:cNvSpPr>
              <a:spLocks noChangeArrowheads="1"/>
            </p:cNvSpPr>
            <p:nvPr/>
          </p:nvSpPr>
          <p:spPr bwMode="auto">
            <a:xfrm>
              <a:off x="8429625" y="4225926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Rectangle 161"/>
            <p:cNvSpPr>
              <a:spLocks noChangeArrowheads="1"/>
            </p:cNvSpPr>
            <p:nvPr/>
          </p:nvSpPr>
          <p:spPr bwMode="auto">
            <a:xfrm>
              <a:off x="8429625" y="4286251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Rectangle 162"/>
            <p:cNvSpPr>
              <a:spLocks noChangeArrowheads="1"/>
            </p:cNvSpPr>
            <p:nvPr/>
          </p:nvSpPr>
          <p:spPr bwMode="auto">
            <a:xfrm>
              <a:off x="8489950" y="3865563"/>
              <a:ext cx="24130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163"/>
            <p:cNvSpPr>
              <a:spLocks noChangeArrowheads="1"/>
            </p:cNvSpPr>
            <p:nvPr/>
          </p:nvSpPr>
          <p:spPr bwMode="auto">
            <a:xfrm>
              <a:off x="8550275" y="3805238"/>
              <a:ext cx="120650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9" name="组合 228"/>
          <p:cNvGrpSpPr/>
          <p:nvPr/>
        </p:nvGrpSpPr>
        <p:grpSpPr>
          <a:xfrm>
            <a:off x="4822825" y="5157788"/>
            <a:ext cx="962026" cy="962026"/>
            <a:chOff x="4822825" y="5157788"/>
            <a:chExt cx="962026" cy="962026"/>
          </a:xfrm>
        </p:grpSpPr>
        <p:sp>
          <p:nvSpPr>
            <p:cNvPr id="176" name="Freeform 164"/>
            <p:cNvSpPr/>
            <p:nvPr/>
          </p:nvSpPr>
          <p:spPr bwMode="auto">
            <a:xfrm>
              <a:off x="5483225" y="5413376"/>
              <a:ext cx="165100" cy="330200"/>
            </a:xfrm>
            <a:custGeom>
              <a:avLst/>
              <a:gdLst>
                <a:gd name="T0" fmla="*/ 19 w 104"/>
                <a:gd name="T1" fmla="*/ 208 h 208"/>
                <a:gd name="T2" fmla="*/ 0 w 104"/>
                <a:gd name="T3" fmla="*/ 208 h 208"/>
                <a:gd name="T4" fmla="*/ 85 w 104"/>
                <a:gd name="T5" fmla="*/ 0 h 208"/>
                <a:gd name="T6" fmla="*/ 104 w 104"/>
                <a:gd name="T7" fmla="*/ 0 h 208"/>
                <a:gd name="T8" fmla="*/ 19 w 104"/>
                <a:gd name="T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208">
                  <a:moveTo>
                    <a:pt x="19" y="208"/>
                  </a:moveTo>
                  <a:lnTo>
                    <a:pt x="0" y="208"/>
                  </a:lnTo>
                  <a:lnTo>
                    <a:pt x="85" y="0"/>
                  </a:lnTo>
                  <a:lnTo>
                    <a:pt x="104" y="0"/>
                  </a:lnTo>
                  <a:lnTo>
                    <a:pt x="19" y="20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65"/>
            <p:cNvSpPr/>
            <p:nvPr/>
          </p:nvSpPr>
          <p:spPr bwMode="auto">
            <a:xfrm>
              <a:off x="5618163" y="5413376"/>
              <a:ext cx="166688" cy="330200"/>
            </a:xfrm>
            <a:custGeom>
              <a:avLst/>
              <a:gdLst>
                <a:gd name="T0" fmla="*/ 105 w 105"/>
                <a:gd name="T1" fmla="*/ 208 h 208"/>
                <a:gd name="T2" fmla="*/ 86 w 105"/>
                <a:gd name="T3" fmla="*/ 208 h 208"/>
                <a:gd name="T4" fmla="*/ 0 w 105"/>
                <a:gd name="T5" fmla="*/ 0 h 208"/>
                <a:gd name="T6" fmla="*/ 19 w 105"/>
                <a:gd name="T7" fmla="*/ 0 h 208"/>
                <a:gd name="T8" fmla="*/ 105 w 105"/>
                <a:gd name="T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208">
                  <a:moveTo>
                    <a:pt x="105" y="208"/>
                  </a:moveTo>
                  <a:lnTo>
                    <a:pt x="86" y="208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05" y="20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66"/>
            <p:cNvSpPr/>
            <p:nvPr/>
          </p:nvSpPr>
          <p:spPr bwMode="auto">
            <a:xfrm>
              <a:off x="5483225" y="5743576"/>
              <a:ext cx="180975" cy="150813"/>
            </a:xfrm>
            <a:custGeom>
              <a:avLst/>
              <a:gdLst>
                <a:gd name="T0" fmla="*/ 16 w 48"/>
                <a:gd name="T1" fmla="*/ 0 h 40"/>
                <a:gd name="T2" fmla="*/ 0 w 48"/>
                <a:gd name="T3" fmla="*/ 0 h 40"/>
                <a:gd name="T4" fmla="*/ 40 w 48"/>
                <a:gd name="T5" fmla="*/ 40 h 40"/>
                <a:gd name="T6" fmla="*/ 48 w 48"/>
                <a:gd name="T7" fmla="*/ 40 h 40"/>
                <a:gd name="T8" fmla="*/ 16 w 48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18" y="40"/>
                    <a:pt x="40" y="40"/>
                  </a:cubicBezTo>
                  <a:cubicBezTo>
                    <a:pt x="43" y="40"/>
                    <a:pt x="48" y="40"/>
                    <a:pt x="48" y="40"/>
                  </a:cubicBezTo>
                  <a:cubicBezTo>
                    <a:pt x="30" y="36"/>
                    <a:pt x="16" y="19"/>
                    <a:pt x="16" y="0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67"/>
            <p:cNvSpPr/>
            <p:nvPr/>
          </p:nvSpPr>
          <p:spPr bwMode="auto">
            <a:xfrm>
              <a:off x="5543550" y="5743576"/>
              <a:ext cx="241300" cy="150813"/>
            </a:xfrm>
            <a:custGeom>
              <a:avLst/>
              <a:gdLst>
                <a:gd name="T0" fmla="*/ 64 w 64"/>
                <a:gd name="T1" fmla="*/ 0 h 40"/>
                <a:gd name="T2" fmla="*/ 0 w 64"/>
                <a:gd name="T3" fmla="*/ 0 h 40"/>
                <a:gd name="T4" fmla="*/ 32 w 64"/>
                <a:gd name="T5" fmla="*/ 40 h 40"/>
                <a:gd name="T6" fmla="*/ 64 w 64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40">
                  <a:moveTo>
                    <a:pt x="6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4" y="36"/>
                    <a:pt x="32" y="40"/>
                  </a:cubicBezTo>
                  <a:cubicBezTo>
                    <a:pt x="50" y="36"/>
                    <a:pt x="64" y="19"/>
                    <a:pt x="64" y="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68"/>
            <p:cNvSpPr/>
            <p:nvPr/>
          </p:nvSpPr>
          <p:spPr bwMode="auto">
            <a:xfrm>
              <a:off x="4822825" y="5413376"/>
              <a:ext cx="165100" cy="330200"/>
            </a:xfrm>
            <a:custGeom>
              <a:avLst/>
              <a:gdLst>
                <a:gd name="T0" fmla="*/ 18 w 104"/>
                <a:gd name="T1" fmla="*/ 208 h 208"/>
                <a:gd name="T2" fmla="*/ 0 w 104"/>
                <a:gd name="T3" fmla="*/ 208 h 208"/>
                <a:gd name="T4" fmla="*/ 85 w 104"/>
                <a:gd name="T5" fmla="*/ 0 h 208"/>
                <a:gd name="T6" fmla="*/ 104 w 104"/>
                <a:gd name="T7" fmla="*/ 0 h 208"/>
                <a:gd name="T8" fmla="*/ 18 w 104"/>
                <a:gd name="T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208">
                  <a:moveTo>
                    <a:pt x="18" y="208"/>
                  </a:moveTo>
                  <a:lnTo>
                    <a:pt x="0" y="208"/>
                  </a:lnTo>
                  <a:lnTo>
                    <a:pt x="85" y="0"/>
                  </a:lnTo>
                  <a:lnTo>
                    <a:pt x="104" y="0"/>
                  </a:lnTo>
                  <a:lnTo>
                    <a:pt x="18" y="20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69"/>
            <p:cNvSpPr/>
            <p:nvPr/>
          </p:nvSpPr>
          <p:spPr bwMode="auto">
            <a:xfrm>
              <a:off x="4957763" y="5413376"/>
              <a:ext cx="165100" cy="330200"/>
            </a:xfrm>
            <a:custGeom>
              <a:avLst/>
              <a:gdLst>
                <a:gd name="T0" fmla="*/ 104 w 104"/>
                <a:gd name="T1" fmla="*/ 208 h 208"/>
                <a:gd name="T2" fmla="*/ 85 w 104"/>
                <a:gd name="T3" fmla="*/ 208 h 208"/>
                <a:gd name="T4" fmla="*/ 0 w 104"/>
                <a:gd name="T5" fmla="*/ 0 h 208"/>
                <a:gd name="T6" fmla="*/ 19 w 104"/>
                <a:gd name="T7" fmla="*/ 0 h 208"/>
                <a:gd name="T8" fmla="*/ 104 w 104"/>
                <a:gd name="T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208">
                  <a:moveTo>
                    <a:pt x="104" y="208"/>
                  </a:moveTo>
                  <a:lnTo>
                    <a:pt x="85" y="208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04" y="20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Rectangle 170"/>
            <p:cNvSpPr>
              <a:spLocks noChangeArrowheads="1"/>
            </p:cNvSpPr>
            <p:nvPr/>
          </p:nvSpPr>
          <p:spPr bwMode="auto">
            <a:xfrm>
              <a:off x="5257800" y="5307013"/>
              <a:ext cx="90488" cy="6619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71"/>
            <p:cNvSpPr/>
            <p:nvPr/>
          </p:nvSpPr>
          <p:spPr bwMode="auto">
            <a:xfrm>
              <a:off x="5257800" y="5262563"/>
              <a:ext cx="90488" cy="44450"/>
            </a:xfrm>
            <a:custGeom>
              <a:avLst/>
              <a:gdLst>
                <a:gd name="T0" fmla="*/ 24 w 24"/>
                <a:gd name="T1" fmla="*/ 12 h 12"/>
                <a:gd name="T2" fmla="*/ 12 w 24"/>
                <a:gd name="T3" fmla="*/ 0 h 12"/>
                <a:gd name="T4" fmla="*/ 0 w 24"/>
                <a:gd name="T5" fmla="*/ 12 h 12"/>
                <a:gd name="T6" fmla="*/ 24 w 24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12"/>
                  </a:moveTo>
                  <a:cubicBezTo>
                    <a:pt x="24" y="5"/>
                    <a:pt x="19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lnTo>
                    <a:pt x="24" y="12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172"/>
            <p:cNvSpPr>
              <a:spLocks noChangeArrowheads="1"/>
            </p:cNvSpPr>
            <p:nvPr/>
          </p:nvSpPr>
          <p:spPr bwMode="auto">
            <a:xfrm>
              <a:off x="5106988" y="5969001"/>
              <a:ext cx="392113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173"/>
            <p:cNvSpPr>
              <a:spLocks noChangeArrowheads="1"/>
            </p:cNvSpPr>
            <p:nvPr/>
          </p:nvSpPr>
          <p:spPr bwMode="auto">
            <a:xfrm>
              <a:off x="5002213" y="6029326"/>
              <a:ext cx="601663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74"/>
            <p:cNvSpPr/>
            <p:nvPr/>
          </p:nvSpPr>
          <p:spPr bwMode="auto">
            <a:xfrm>
              <a:off x="5603875" y="6029326"/>
              <a:ext cx="44450" cy="90488"/>
            </a:xfrm>
            <a:custGeom>
              <a:avLst/>
              <a:gdLst>
                <a:gd name="T0" fmla="*/ 0 w 12"/>
                <a:gd name="T1" fmla="*/ 0 h 24"/>
                <a:gd name="T2" fmla="*/ 12 w 12"/>
                <a:gd name="T3" fmla="*/ 12 h 24"/>
                <a:gd name="T4" fmla="*/ 0 w 12"/>
                <a:gd name="T5" fmla="*/ 24 h 24"/>
                <a:gd name="T6" fmla="*/ 0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7" y="0"/>
                    <a:pt x="12" y="5"/>
                    <a:pt x="12" y="12"/>
                  </a:cubicBezTo>
                  <a:cubicBezTo>
                    <a:pt x="12" y="19"/>
                    <a:pt x="7" y="24"/>
                    <a:pt x="0" y="2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75"/>
            <p:cNvSpPr/>
            <p:nvPr/>
          </p:nvSpPr>
          <p:spPr bwMode="auto">
            <a:xfrm>
              <a:off x="4957763" y="6029326"/>
              <a:ext cx="44450" cy="90488"/>
            </a:xfrm>
            <a:custGeom>
              <a:avLst/>
              <a:gdLst>
                <a:gd name="T0" fmla="*/ 12 w 12"/>
                <a:gd name="T1" fmla="*/ 0 h 24"/>
                <a:gd name="T2" fmla="*/ 0 w 12"/>
                <a:gd name="T3" fmla="*/ 12 h 24"/>
                <a:gd name="T4" fmla="*/ 12 w 12"/>
                <a:gd name="T5" fmla="*/ 24 h 24"/>
                <a:gd name="T6" fmla="*/ 12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76"/>
            <p:cNvSpPr/>
            <p:nvPr/>
          </p:nvSpPr>
          <p:spPr bwMode="auto">
            <a:xfrm>
              <a:off x="5078413" y="5969001"/>
              <a:ext cx="28575" cy="60325"/>
            </a:xfrm>
            <a:custGeom>
              <a:avLst/>
              <a:gdLst>
                <a:gd name="T0" fmla="*/ 8 w 8"/>
                <a:gd name="T1" fmla="*/ 0 h 16"/>
                <a:gd name="T2" fmla="*/ 0 w 8"/>
                <a:gd name="T3" fmla="*/ 8 h 16"/>
                <a:gd name="T4" fmla="*/ 8 w 8"/>
                <a:gd name="T5" fmla="*/ 16 h 16"/>
                <a:gd name="T6" fmla="*/ 8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77"/>
            <p:cNvSpPr/>
            <p:nvPr/>
          </p:nvSpPr>
          <p:spPr bwMode="auto">
            <a:xfrm>
              <a:off x="5499100" y="5969001"/>
              <a:ext cx="30163" cy="60325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8 h 16"/>
                <a:gd name="T4" fmla="*/ 0 w 8"/>
                <a:gd name="T5" fmla="*/ 16 h 16"/>
                <a:gd name="T6" fmla="*/ 0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4" y="0"/>
                    <a:pt x="8" y="4"/>
                    <a:pt x="8" y="8"/>
                  </a:cubicBezTo>
                  <a:cubicBezTo>
                    <a:pt x="8" y="12"/>
                    <a:pt x="4" y="16"/>
                    <a:pt x="0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Rectangle 178"/>
            <p:cNvSpPr>
              <a:spLocks noChangeArrowheads="1"/>
            </p:cNvSpPr>
            <p:nvPr/>
          </p:nvSpPr>
          <p:spPr bwMode="auto">
            <a:xfrm>
              <a:off x="5603875" y="6073776"/>
              <a:ext cx="44450" cy="460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Rectangle 179"/>
            <p:cNvSpPr>
              <a:spLocks noChangeArrowheads="1"/>
            </p:cNvSpPr>
            <p:nvPr/>
          </p:nvSpPr>
          <p:spPr bwMode="auto">
            <a:xfrm>
              <a:off x="4957763" y="6073776"/>
              <a:ext cx="44450" cy="460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80"/>
            <p:cNvSpPr/>
            <p:nvPr/>
          </p:nvSpPr>
          <p:spPr bwMode="auto">
            <a:xfrm>
              <a:off x="5018088" y="6029326"/>
              <a:ext cx="44450" cy="90488"/>
            </a:xfrm>
            <a:custGeom>
              <a:avLst/>
              <a:gdLst>
                <a:gd name="T0" fmla="*/ 12 w 12"/>
                <a:gd name="T1" fmla="*/ 0 h 24"/>
                <a:gd name="T2" fmla="*/ 0 w 12"/>
                <a:gd name="T3" fmla="*/ 12 h 24"/>
                <a:gd name="T4" fmla="*/ 12 w 12"/>
                <a:gd name="T5" fmla="*/ 24 h 24"/>
                <a:gd name="T6" fmla="*/ 12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Rectangle 181"/>
            <p:cNvSpPr>
              <a:spLocks noChangeArrowheads="1"/>
            </p:cNvSpPr>
            <p:nvPr/>
          </p:nvSpPr>
          <p:spPr bwMode="auto">
            <a:xfrm>
              <a:off x="5018088" y="6073776"/>
              <a:ext cx="44450" cy="460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Rectangle 182"/>
            <p:cNvSpPr>
              <a:spLocks noChangeArrowheads="1"/>
            </p:cNvSpPr>
            <p:nvPr/>
          </p:nvSpPr>
          <p:spPr bwMode="auto">
            <a:xfrm>
              <a:off x="4972050" y="5383213"/>
              <a:ext cx="661988" cy="603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Oval 183"/>
            <p:cNvSpPr>
              <a:spLocks noChangeArrowheads="1"/>
            </p:cNvSpPr>
            <p:nvPr/>
          </p:nvSpPr>
          <p:spPr bwMode="auto">
            <a:xfrm>
              <a:off x="5273675" y="5383213"/>
              <a:ext cx="60325" cy="603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Oval 184"/>
            <p:cNvSpPr>
              <a:spLocks noChangeArrowheads="1"/>
            </p:cNvSpPr>
            <p:nvPr/>
          </p:nvSpPr>
          <p:spPr bwMode="auto">
            <a:xfrm>
              <a:off x="4927600" y="5367338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Oval 185"/>
            <p:cNvSpPr>
              <a:spLocks noChangeArrowheads="1"/>
            </p:cNvSpPr>
            <p:nvPr/>
          </p:nvSpPr>
          <p:spPr bwMode="auto">
            <a:xfrm>
              <a:off x="5588000" y="5367338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86"/>
            <p:cNvSpPr/>
            <p:nvPr/>
          </p:nvSpPr>
          <p:spPr bwMode="auto">
            <a:xfrm>
              <a:off x="5078413" y="5157788"/>
              <a:ext cx="450850" cy="225425"/>
            </a:xfrm>
            <a:custGeom>
              <a:avLst/>
              <a:gdLst>
                <a:gd name="T0" fmla="*/ 60 w 120"/>
                <a:gd name="T1" fmla="*/ 16 h 60"/>
                <a:gd name="T2" fmla="*/ 104 w 120"/>
                <a:gd name="T3" fmla="*/ 60 h 60"/>
                <a:gd name="T4" fmla="*/ 120 w 120"/>
                <a:gd name="T5" fmla="*/ 60 h 60"/>
                <a:gd name="T6" fmla="*/ 60 w 120"/>
                <a:gd name="T7" fmla="*/ 0 h 60"/>
                <a:gd name="T8" fmla="*/ 0 w 120"/>
                <a:gd name="T9" fmla="*/ 60 h 60"/>
                <a:gd name="T10" fmla="*/ 16 w 120"/>
                <a:gd name="T11" fmla="*/ 60 h 60"/>
                <a:gd name="T12" fmla="*/ 60 w 120"/>
                <a:gd name="T13" fmla="*/ 1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60">
                  <a:moveTo>
                    <a:pt x="60" y="16"/>
                  </a:moveTo>
                  <a:cubicBezTo>
                    <a:pt x="84" y="16"/>
                    <a:pt x="104" y="36"/>
                    <a:pt x="104" y="60"/>
                  </a:cubicBezTo>
                  <a:cubicBezTo>
                    <a:pt x="120" y="60"/>
                    <a:pt x="120" y="60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36"/>
                    <a:pt x="36" y="16"/>
                    <a:pt x="60" y="16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187"/>
            <p:cNvSpPr/>
            <p:nvPr/>
          </p:nvSpPr>
          <p:spPr bwMode="auto">
            <a:xfrm>
              <a:off x="4822825" y="5743576"/>
              <a:ext cx="179388" cy="150813"/>
            </a:xfrm>
            <a:custGeom>
              <a:avLst/>
              <a:gdLst>
                <a:gd name="T0" fmla="*/ 16 w 48"/>
                <a:gd name="T1" fmla="*/ 0 h 40"/>
                <a:gd name="T2" fmla="*/ 0 w 48"/>
                <a:gd name="T3" fmla="*/ 0 h 40"/>
                <a:gd name="T4" fmla="*/ 40 w 48"/>
                <a:gd name="T5" fmla="*/ 40 h 40"/>
                <a:gd name="T6" fmla="*/ 48 w 48"/>
                <a:gd name="T7" fmla="*/ 40 h 40"/>
                <a:gd name="T8" fmla="*/ 16 w 48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18" y="40"/>
                    <a:pt x="40" y="40"/>
                  </a:cubicBezTo>
                  <a:cubicBezTo>
                    <a:pt x="43" y="40"/>
                    <a:pt x="48" y="40"/>
                    <a:pt x="48" y="40"/>
                  </a:cubicBezTo>
                  <a:cubicBezTo>
                    <a:pt x="30" y="36"/>
                    <a:pt x="16" y="19"/>
                    <a:pt x="16" y="0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188"/>
            <p:cNvSpPr/>
            <p:nvPr/>
          </p:nvSpPr>
          <p:spPr bwMode="auto">
            <a:xfrm>
              <a:off x="4881563" y="5743576"/>
              <a:ext cx="241300" cy="150813"/>
            </a:xfrm>
            <a:custGeom>
              <a:avLst/>
              <a:gdLst>
                <a:gd name="T0" fmla="*/ 64 w 64"/>
                <a:gd name="T1" fmla="*/ 0 h 40"/>
                <a:gd name="T2" fmla="*/ 0 w 64"/>
                <a:gd name="T3" fmla="*/ 0 h 40"/>
                <a:gd name="T4" fmla="*/ 32 w 64"/>
                <a:gd name="T5" fmla="*/ 40 h 40"/>
                <a:gd name="T6" fmla="*/ 64 w 64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40">
                  <a:moveTo>
                    <a:pt x="6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4" y="36"/>
                    <a:pt x="32" y="40"/>
                  </a:cubicBezTo>
                  <a:cubicBezTo>
                    <a:pt x="50" y="36"/>
                    <a:pt x="64" y="19"/>
                    <a:pt x="64" y="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4" name="组合 223"/>
          <p:cNvGrpSpPr/>
          <p:nvPr/>
        </p:nvGrpSpPr>
        <p:grpSpPr>
          <a:xfrm>
            <a:off x="9828213" y="2301876"/>
            <a:ext cx="871537" cy="811213"/>
            <a:chOff x="9828213" y="2301876"/>
            <a:chExt cx="871537" cy="811213"/>
          </a:xfrm>
        </p:grpSpPr>
        <p:sp>
          <p:nvSpPr>
            <p:cNvPr id="201" name="Oval 189"/>
            <p:cNvSpPr>
              <a:spLocks noChangeArrowheads="1"/>
            </p:cNvSpPr>
            <p:nvPr/>
          </p:nvSpPr>
          <p:spPr bwMode="auto">
            <a:xfrm>
              <a:off x="9828213" y="2301876"/>
              <a:ext cx="796925" cy="811213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Oval 190"/>
            <p:cNvSpPr>
              <a:spLocks noChangeArrowheads="1"/>
            </p:cNvSpPr>
            <p:nvPr/>
          </p:nvSpPr>
          <p:spPr bwMode="auto">
            <a:xfrm>
              <a:off x="9902825" y="2301876"/>
              <a:ext cx="796925" cy="811213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91"/>
            <p:cNvSpPr/>
            <p:nvPr/>
          </p:nvSpPr>
          <p:spPr bwMode="auto">
            <a:xfrm>
              <a:off x="10279063" y="2376488"/>
              <a:ext cx="360363" cy="661988"/>
            </a:xfrm>
            <a:custGeom>
              <a:avLst/>
              <a:gdLst>
                <a:gd name="T0" fmla="*/ 8 w 96"/>
                <a:gd name="T1" fmla="*/ 0 h 176"/>
                <a:gd name="T2" fmla="*/ 0 w 96"/>
                <a:gd name="T3" fmla="*/ 0 h 176"/>
                <a:gd name="T4" fmla="*/ 80 w 96"/>
                <a:gd name="T5" fmla="*/ 88 h 176"/>
                <a:gd name="T6" fmla="*/ 0 w 96"/>
                <a:gd name="T7" fmla="*/ 176 h 176"/>
                <a:gd name="T8" fmla="*/ 8 w 96"/>
                <a:gd name="T9" fmla="*/ 176 h 176"/>
                <a:gd name="T10" fmla="*/ 96 w 96"/>
                <a:gd name="T11" fmla="*/ 88 h 176"/>
                <a:gd name="T12" fmla="*/ 8 w 96"/>
                <a:gd name="T1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76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45" y="4"/>
                    <a:pt x="80" y="42"/>
                    <a:pt x="80" y="88"/>
                  </a:cubicBezTo>
                  <a:cubicBezTo>
                    <a:pt x="80" y="134"/>
                    <a:pt x="45" y="172"/>
                    <a:pt x="0" y="176"/>
                  </a:cubicBezTo>
                  <a:cubicBezTo>
                    <a:pt x="3" y="176"/>
                    <a:pt x="5" y="176"/>
                    <a:pt x="8" y="176"/>
                  </a:cubicBezTo>
                  <a:cubicBezTo>
                    <a:pt x="57" y="176"/>
                    <a:pt x="96" y="137"/>
                    <a:pt x="96" y="88"/>
                  </a:cubicBezTo>
                  <a:cubicBezTo>
                    <a:pt x="96" y="39"/>
                    <a:pt x="57" y="0"/>
                    <a:pt x="8" y="0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192"/>
            <p:cNvSpPr/>
            <p:nvPr/>
          </p:nvSpPr>
          <p:spPr bwMode="auto">
            <a:xfrm>
              <a:off x="9977438" y="2376488"/>
              <a:ext cx="601663" cy="661988"/>
            </a:xfrm>
            <a:custGeom>
              <a:avLst/>
              <a:gdLst>
                <a:gd name="T0" fmla="*/ 160 w 160"/>
                <a:gd name="T1" fmla="*/ 88 h 176"/>
                <a:gd name="T2" fmla="*/ 80 w 160"/>
                <a:gd name="T3" fmla="*/ 0 h 176"/>
                <a:gd name="T4" fmla="*/ 0 w 160"/>
                <a:gd name="T5" fmla="*/ 88 h 176"/>
                <a:gd name="T6" fmla="*/ 80 w 160"/>
                <a:gd name="T7" fmla="*/ 176 h 176"/>
                <a:gd name="T8" fmla="*/ 160 w 160"/>
                <a:gd name="T9" fmla="*/ 8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176">
                  <a:moveTo>
                    <a:pt x="160" y="88"/>
                  </a:moveTo>
                  <a:cubicBezTo>
                    <a:pt x="160" y="42"/>
                    <a:pt x="125" y="4"/>
                    <a:pt x="80" y="0"/>
                  </a:cubicBezTo>
                  <a:cubicBezTo>
                    <a:pt x="35" y="4"/>
                    <a:pt x="0" y="42"/>
                    <a:pt x="0" y="88"/>
                  </a:cubicBezTo>
                  <a:cubicBezTo>
                    <a:pt x="0" y="134"/>
                    <a:pt x="35" y="172"/>
                    <a:pt x="80" y="176"/>
                  </a:cubicBezTo>
                  <a:cubicBezTo>
                    <a:pt x="125" y="172"/>
                    <a:pt x="160" y="134"/>
                    <a:pt x="160" y="88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193"/>
            <p:cNvSpPr/>
            <p:nvPr/>
          </p:nvSpPr>
          <p:spPr bwMode="auto">
            <a:xfrm>
              <a:off x="10174288" y="2513013"/>
              <a:ext cx="209550" cy="209550"/>
            </a:xfrm>
            <a:custGeom>
              <a:avLst/>
              <a:gdLst>
                <a:gd name="T0" fmla="*/ 28 w 56"/>
                <a:gd name="T1" fmla="*/ 56 h 56"/>
                <a:gd name="T2" fmla="*/ 27 w 56"/>
                <a:gd name="T3" fmla="*/ 56 h 56"/>
                <a:gd name="T4" fmla="*/ 0 w 56"/>
                <a:gd name="T5" fmla="*/ 28 h 56"/>
                <a:gd name="T6" fmla="*/ 28 w 56"/>
                <a:gd name="T7" fmla="*/ 0 h 56"/>
                <a:gd name="T8" fmla="*/ 56 w 56"/>
                <a:gd name="T9" fmla="*/ 28 h 56"/>
                <a:gd name="T10" fmla="*/ 52 w 56"/>
                <a:gd name="T11" fmla="*/ 32 h 56"/>
                <a:gd name="T12" fmla="*/ 48 w 56"/>
                <a:gd name="T13" fmla="*/ 28 h 56"/>
                <a:gd name="T14" fmla="*/ 28 w 56"/>
                <a:gd name="T15" fmla="*/ 8 h 56"/>
                <a:gd name="T16" fmla="*/ 8 w 56"/>
                <a:gd name="T17" fmla="*/ 28 h 56"/>
                <a:gd name="T18" fmla="*/ 29 w 56"/>
                <a:gd name="T19" fmla="*/ 48 h 56"/>
                <a:gd name="T20" fmla="*/ 32 w 56"/>
                <a:gd name="T21" fmla="*/ 53 h 56"/>
                <a:gd name="T22" fmla="*/ 28 w 56"/>
                <a:gd name="T2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27" y="56"/>
                    <a:pt x="27" y="56"/>
                    <a:pt x="27" y="56"/>
                  </a:cubicBezTo>
                  <a:cubicBezTo>
                    <a:pt x="18" y="54"/>
                    <a:pt x="0" y="47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3" y="0"/>
                    <a:pt x="56" y="13"/>
                    <a:pt x="56" y="28"/>
                  </a:cubicBezTo>
                  <a:cubicBezTo>
                    <a:pt x="56" y="30"/>
                    <a:pt x="54" y="32"/>
                    <a:pt x="52" y="32"/>
                  </a:cubicBezTo>
                  <a:cubicBezTo>
                    <a:pt x="50" y="32"/>
                    <a:pt x="48" y="30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ubicBezTo>
                    <a:pt x="17" y="8"/>
                    <a:pt x="8" y="17"/>
                    <a:pt x="8" y="28"/>
                  </a:cubicBezTo>
                  <a:cubicBezTo>
                    <a:pt x="8" y="44"/>
                    <a:pt x="28" y="48"/>
                    <a:pt x="29" y="48"/>
                  </a:cubicBezTo>
                  <a:cubicBezTo>
                    <a:pt x="31" y="48"/>
                    <a:pt x="32" y="50"/>
                    <a:pt x="32" y="53"/>
                  </a:cubicBezTo>
                  <a:cubicBezTo>
                    <a:pt x="32" y="55"/>
                    <a:pt x="30" y="56"/>
                    <a:pt x="28" y="56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94"/>
            <p:cNvSpPr/>
            <p:nvPr/>
          </p:nvSpPr>
          <p:spPr bwMode="auto">
            <a:xfrm>
              <a:off x="10174288" y="2692401"/>
              <a:ext cx="209550" cy="211138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4 w 56"/>
                <a:gd name="T5" fmla="*/ 24 h 56"/>
                <a:gd name="T6" fmla="*/ 8 w 56"/>
                <a:gd name="T7" fmla="*/ 28 h 56"/>
                <a:gd name="T8" fmla="*/ 28 w 56"/>
                <a:gd name="T9" fmla="*/ 48 h 56"/>
                <a:gd name="T10" fmla="*/ 48 w 56"/>
                <a:gd name="T11" fmla="*/ 28 h 56"/>
                <a:gd name="T12" fmla="*/ 27 w 56"/>
                <a:gd name="T13" fmla="*/ 8 h 56"/>
                <a:gd name="T14" fmla="*/ 24 w 56"/>
                <a:gd name="T15" fmla="*/ 3 h 56"/>
                <a:gd name="T16" fmla="*/ 29 w 56"/>
                <a:gd name="T17" fmla="*/ 0 h 56"/>
                <a:gd name="T18" fmla="*/ 56 w 56"/>
                <a:gd name="T19" fmla="*/ 28 h 56"/>
                <a:gd name="T20" fmla="*/ 28 w 56"/>
                <a:gd name="T2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26"/>
                    <a:pt x="2" y="24"/>
                    <a:pt x="4" y="24"/>
                  </a:cubicBezTo>
                  <a:cubicBezTo>
                    <a:pt x="6" y="24"/>
                    <a:pt x="8" y="26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3"/>
                    <a:pt x="28" y="8"/>
                    <a:pt x="27" y="8"/>
                  </a:cubicBezTo>
                  <a:cubicBezTo>
                    <a:pt x="25" y="7"/>
                    <a:pt x="24" y="5"/>
                    <a:pt x="24" y="3"/>
                  </a:cubicBezTo>
                  <a:cubicBezTo>
                    <a:pt x="25" y="1"/>
                    <a:pt x="27" y="0"/>
                    <a:pt x="29" y="0"/>
                  </a:cubicBezTo>
                  <a:cubicBezTo>
                    <a:pt x="30" y="0"/>
                    <a:pt x="56" y="6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95"/>
            <p:cNvSpPr/>
            <p:nvPr/>
          </p:nvSpPr>
          <p:spPr bwMode="auto">
            <a:xfrm>
              <a:off x="10263188" y="2482851"/>
              <a:ext cx="30163" cy="450850"/>
            </a:xfrm>
            <a:custGeom>
              <a:avLst/>
              <a:gdLst>
                <a:gd name="T0" fmla="*/ 4 w 8"/>
                <a:gd name="T1" fmla="*/ 120 h 120"/>
                <a:gd name="T2" fmla="*/ 0 w 8"/>
                <a:gd name="T3" fmla="*/ 116 h 120"/>
                <a:gd name="T4" fmla="*/ 0 w 8"/>
                <a:gd name="T5" fmla="*/ 4 h 120"/>
                <a:gd name="T6" fmla="*/ 4 w 8"/>
                <a:gd name="T7" fmla="*/ 0 h 120"/>
                <a:gd name="T8" fmla="*/ 8 w 8"/>
                <a:gd name="T9" fmla="*/ 4 h 120"/>
                <a:gd name="T10" fmla="*/ 8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2" y="120"/>
                    <a:pt x="0" y="118"/>
                    <a:pt x="0" y="11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8" y="118"/>
                    <a:pt x="6" y="120"/>
                    <a:pt x="4" y="120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0" name="组合 229"/>
          <p:cNvGrpSpPr/>
          <p:nvPr/>
        </p:nvGrpSpPr>
        <p:grpSpPr>
          <a:xfrm>
            <a:off x="6475413" y="5248276"/>
            <a:ext cx="962025" cy="871538"/>
            <a:chOff x="6475413" y="5248276"/>
            <a:chExt cx="962025" cy="871538"/>
          </a:xfrm>
        </p:grpSpPr>
        <p:sp>
          <p:nvSpPr>
            <p:cNvPr id="208" name="Freeform 196"/>
            <p:cNvSpPr/>
            <p:nvPr/>
          </p:nvSpPr>
          <p:spPr bwMode="auto">
            <a:xfrm>
              <a:off x="6535738" y="5248276"/>
              <a:ext cx="841375" cy="871538"/>
            </a:xfrm>
            <a:custGeom>
              <a:avLst/>
              <a:gdLst>
                <a:gd name="T0" fmla="*/ 224 w 224"/>
                <a:gd name="T1" fmla="*/ 216 h 232"/>
                <a:gd name="T2" fmla="*/ 208 w 224"/>
                <a:gd name="T3" fmla="*/ 232 h 232"/>
                <a:gd name="T4" fmla="*/ 16 w 224"/>
                <a:gd name="T5" fmla="*/ 232 h 232"/>
                <a:gd name="T6" fmla="*/ 0 w 224"/>
                <a:gd name="T7" fmla="*/ 216 h 232"/>
                <a:gd name="T8" fmla="*/ 0 w 224"/>
                <a:gd name="T9" fmla="*/ 16 h 232"/>
                <a:gd name="T10" fmla="*/ 16 w 224"/>
                <a:gd name="T11" fmla="*/ 0 h 232"/>
                <a:gd name="T12" fmla="*/ 208 w 224"/>
                <a:gd name="T13" fmla="*/ 0 h 232"/>
                <a:gd name="T14" fmla="*/ 224 w 224"/>
                <a:gd name="T15" fmla="*/ 16 h 232"/>
                <a:gd name="T16" fmla="*/ 224 w 224"/>
                <a:gd name="T17" fmla="*/ 21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232">
                  <a:moveTo>
                    <a:pt x="224" y="216"/>
                  </a:moveTo>
                  <a:cubicBezTo>
                    <a:pt x="224" y="225"/>
                    <a:pt x="217" y="232"/>
                    <a:pt x="208" y="232"/>
                  </a:cubicBezTo>
                  <a:cubicBezTo>
                    <a:pt x="16" y="232"/>
                    <a:pt x="16" y="232"/>
                    <a:pt x="16" y="232"/>
                  </a:cubicBezTo>
                  <a:cubicBezTo>
                    <a:pt x="7" y="232"/>
                    <a:pt x="0" y="225"/>
                    <a:pt x="0" y="2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17" y="0"/>
                    <a:pt x="224" y="7"/>
                    <a:pt x="224" y="16"/>
                  </a:cubicBezTo>
                  <a:lnTo>
                    <a:pt x="224" y="216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197"/>
            <p:cNvSpPr/>
            <p:nvPr/>
          </p:nvSpPr>
          <p:spPr bwMode="auto">
            <a:xfrm>
              <a:off x="6535738" y="5473701"/>
              <a:ext cx="841375" cy="646113"/>
            </a:xfrm>
            <a:custGeom>
              <a:avLst/>
              <a:gdLst>
                <a:gd name="T0" fmla="*/ 224 w 224"/>
                <a:gd name="T1" fmla="*/ 156 h 172"/>
                <a:gd name="T2" fmla="*/ 208 w 224"/>
                <a:gd name="T3" fmla="*/ 172 h 172"/>
                <a:gd name="T4" fmla="*/ 16 w 224"/>
                <a:gd name="T5" fmla="*/ 172 h 172"/>
                <a:gd name="T6" fmla="*/ 0 w 224"/>
                <a:gd name="T7" fmla="*/ 156 h 172"/>
                <a:gd name="T8" fmla="*/ 0 w 224"/>
                <a:gd name="T9" fmla="*/ 56 h 172"/>
                <a:gd name="T10" fmla="*/ 56 w 224"/>
                <a:gd name="T11" fmla="*/ 96 h 172"/>
                <a:gd name="T12" fmla="*/ 112 w 224"/>
                <a:gd name="T13" fmla="*/ 0 h 172"/>
                <a:gd name="T14" fmla="*/ 168 w 224"/>
                <a:gd name="T15" fmla="*/ 56 h 172"/>
                <a:gd name="T16" fmla="*/ 224 w 224"/>
                <a:gd name="T17" fmla="*/ 0 h 172"/>
                <a:gd name="T18" fmla="*/ 224 w 224"/>
                <a:gd name="T19" fmla="*/ 15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172">
                  <a:moveTo>
                    <a:pt x="224" y="156"/>
                  </a:moveTo>
                  <a:cubicBezTo>
                    <a:pt x="224" y="165"/>
                    <a:pt x="217" y="172"/>
                    <a:pt x="208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7" y="172"/>
                    <a:pt x="0" y="165"/>
                    <a:pt x="0" y="1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68" y="56"/>
                    <a:pt x="168" y="56"/>
                    <a:pt x="168" y="56"/>
                  </a:cubicBezTo>
                  <a:cubicBezTo>
                    <a:pt x="224" y="0"/>
                    <a:pt x="224" y="0"/>
                    <a:pt x="224" y="0"/>
                  </a:cubicBezTo>
                  <a:lnTo>
                    <a:pt x="224" y="156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98"/>
            <p:cNvSpPr/>
            <p:nvPr/>
          </p:nvSpPr>
          <p:spPr bwMode="auto">
            <a:xfrm>
              <a:off x="6524625" y="5664201"/>
              <a:ext cx="233363" cy="188913"/>
            </a:xfrm>
            <a:custGeom>
              <a:avLst/>
              <a:gdLst>
                <a:gd name="T0" fmla="*/ 132 w 147"/>
                <a:gd name="T1" fmla="*/ 119 h 119"/>
                <a:gd name="T2" fmla="*/ 0 w 147"/>
                <a:gd name="T3" fmla="*/ 24 h 119"/>
                <a:gd name="T4" fmla="*/ 14 w 147"/>
                <a:gd name="T5" fmla="*/ 0 h 119"/>
                <a:gd name="T6" fmla="*/ 147 w 147"/>
                <a:gd name="T7" fmla="*/ 95 h 119"/>
                <a:gd name="T8" fmla="*/ 132 w 147"/>
                <a:gd name="T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119">
                  <a:moveTo>
                    <a:pt x="132" y="119"/>
                  </a:moveTo>
                  <a:lnTo>
                    <a:pt x="0" y="24"/>
                  </a:lnTo>
                  <a:lnTo>
                    <a:pt x="14" y="0"/>
                  </a:lnTo>
                  <a:lnTo>
                    <a:pt x="147" y="95"/>
                  </a:lnTo>
                  <a:lnTo>
                    <a:pt x="132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Oval 199"/>
            <p:cNvSpPr>
              <a:spLocks noChangeArrowheads="1"/>
            </p:cNvSpPr>
            <p:nvPr/>
          </p:nvSpPr>
          <p:spPr bwMode="auto">
            <a:xfrm>
              <a:off x="6475413" y="5622926"/>
              <a:ext cx="120650" cy="12065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200"/>
            <p:cNvSpPr/>
            <p:nvPr/>
          </p:nvSpPr>
          <p:spPr bwMode="auto">
            <a:xfrm>
              <a:off x="6727825" y="5461001"/>
              <a:ext cx="247650" cy="384175"/>
            </a:xfrm>
            <a:custGeom>
              <a:avLst/>
              <a:gdLst>
                <a:gd name="T0" fmla="*/ 23 w 156"/>
                <a:gd name="T1" fmla="*/ 242 h 242"/>
                <a:gd name="T2" fmla="*/ 0 w 156"/>
                <a:gd name="T3" fmla="*/ 228 h 242"/>
                <a:gd name="T4" fmla="*/ 132 w 156"/>
                <a:gd name="T5" fmla="*/ 0 h 242"/>
                <a:gd name="T6" fmla="*/ 156 w 156"/>
                <a:gd name="T7" fmla="*/ 15 h 242"/>
                <a:gd name="T8" fmla="*/ 23 w 156"/>
                <a:gd name="T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242">
                  <a:moveTo>
                    <a:pt x="23" y="242"/>
                  </a:moveTo>
                  <a:lnTo>
                    <a:pt x="0" y="228"/>
                  </a:lnTo>
                  <a:lnTo>
                    <a:pt x="132" y="0"/>
                  </a:lnTo>
                  <a:lnTo>
                    <a:pt x="156" y="15"/>
                  </a:lnTo>
                  <a:lnTo>
                    <a:pt x="23" y="2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Oval 201"/>
            <p:cNvSpPr>
              <a:spLocks noChangeArrowheads="1"/>
            </p:cNvSpPr>
            <p:nvPr/>
          </p:nvSpPr>
          <p:spPr bwMode="auto">
            <a:xfrm>
              <a:off x="6686550" y="5773738"/>
              <a:ext cx="119063" cy="12065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202"/>
            <p:cNvSpPr/>
            <p:nvPr/>
          </p:nvSpPr>
          <p:spPr bwMode="auto">
            <a:xfrm>
              <a:off x="6942138" y="5457826"/>
              <a:ext cx="239713" cy="255588"/>
            </a:xfrm>
            <a:custGeom>
              <a:avLst/>
              <a:gdLst>
                <a:gd name="T0" fmla="*/ 132 w 151"/>
                <a:gd name="T1" fmla="*/ 161 h 161"/>
                <a:gd name="T2" fmla="*/ 0 w 151"/>
                <a:gd name="T3" fmla="*/ 19 h 161"/>
                <a:gd name="T4" fmla="*/ 19 w 151"/>
                <a:gd name="T5" fmla="*/ 0 h 161"/>
                <a:gd name="T6" fmla="*/ 151 w 151"/>
                <a:gd name="T7" fmla="*/ 142 h 161"/>
                <a:gd name="T8" fmla="*/ 132 w 151"/>
                <a:gd name="T9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161">
                  <a:moveTo>
                    <a:pt x="132" y="161"/>
                  </a:moveTo>
                  <a:lnTo>
                    <a:pt x="0" y="19"/>
                  </a:lnTo>
                  <a:lnTo>
                    <a:pt x="19" y="0"/>
                  </a:lnTo>
                  <a:lnTo>
                    <a:pt x="151" y="142"/>
                  </a:lnTo>
                  <a:lnTo>
                    <a:pt x="132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Oval 203"/>
            <p:cNvSpPr>
              <a:spLocks noChangeArrowheads="1"/>
            </p:cNvSpPr>
            <p:nvPr/>
          </p:nvSpPr>
          <p:spPr bwMode="auto">
            <a:xfrm>
              <a:off x="6896100" y="5413376"/>
              <a:ext cx="120650" cy="119063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204"/>
            <p:cNvSpPr/>
            <p:nvPr/>
          </p:nvSpPr>
          <p:spPr bwMode="auto">
            <a:xfrm>
              <a:off x="7151688" y="5457826"/>
              <a:ext cx="241300" cy="241300"/>
            </a:xfrm>
            <a:custGeom>
              <a:avLst/>
              <a:gdLst>
                <a:gd name="T0" fmla="*/ 19 w 152"/>
                <a:gd name="T1" fmla="*/ 152 h 152"/>
                <a:gd name="T2" fmla="*/ 0 w 152"/>
                <a:gd name="T3" fmla="*/ 133 h 152"/>
                <a:gd name="T4" fmla="*/ 133 w 152"/>
                <a:gd name="T5" fmla="*/ 0 h 152"/>
                <a:gd name="T6" fmla="*/ 152 w 152"/>
                <a:gd name="T7" fmla="*/ 19 h 152"/>
                <a:gd name="T8" fmla="*/ 19 w 152"/>
                <a:gd name="T9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152">
                  <a:moveTo>
                    <a:pt x="19" y="152"/>
                  </a:moveTo>
                  <a:lnTo>
                    <a:pt x="0" y="133"/>
                  </a:lnTo>
                  <a:lnTo>
                    <a:pt x="133" y="0"/>
                  </a:lnTo>
                  <a:lnTo>
                    <a:pt x="152" y="19"/>
                  </a:lnTo>
                  <a:lnTo>
                    <a:pt x="19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Oval 206"/>
            <p:cNvSpPr>
              <a:spLocks noChangeArrowheads="1"/>
            </p:cNvSpPr>
            <p:nvPr/>
          </p:nvSpPr>
          <p:spPr bwMode="auto">
            <a:xfrm>
              <a:off x="7107238" y="5622926"/>
              <a:ext cx="120650" cy="120650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Oval 207"/>
            <p:cNvSpPr>
              <a:spLocks noChangeArrowheads="1"/>
            </p:cNvSpPr>
            <p:nvPr/>
          </p:nvSpPr>
          <p:spPr bwMode="auto">
            <a:xfrm>
              <a:off x="7316788" y="5413376"/>
              <a:ext cx="120650" cy="119063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1" name="组合 230"/>
          <p:cNvGrpSpPr/>
          <p:nvPr/>
        </p:nvGrpSpPr>
        <p:grpSpPr>
          <a:xfrm>
            <a:off x="8159750" y="5307013"/>
            <a:ext cx="901700" cy="812800"/>
            <a:chOff x="8159750" y="5307013"/>
            <a:chExt cx="901700" cy="812800"/>
          </a:xfrm>
        </p:grpSpPr>
        <p:sp>
          <p:nvSpPr>
            <p:cNvPr id="8" name="Freeform 208"/>
            <p:cNvSpPr/>
            <p:nvPr/>
          </p:nvSpPr>
          <p:spPr bwMode="auto">
            <a:xfrm>
              <a:off x="8159750" y="5487988"/>
              <a:ext cx="901700" cy="631825"/>
            </a:xfrm>
            <a:custGeom>
              <a:avLst/>
              <a:gdLst>
                <a:gd name="T0" fmla="*/ 240 w 240"/>
                <a:gd name="T1" fmla="*/ 152 h 168"/>
                <a:gd name="T2" fmla="*/ 224 w 240"/>
                <a:gd name="T3" fmla="*/ 168 h 168"/>
                <a:gd name="T4" fmla="*/ 16 w 240"/>
                <a:gd name="T5" fmla="*/ 168 h 168"/>
                <a:gd name="T6" fmla="*/ 0 w 240"/>
                <a:gd name="T7" fmla="*/ 152 h 168"/>
                <a:gd name="T8" fmla="*/ 0 w 240"/>
                <a:gd name="T9" fmla="*/ 16 h 168"/>
                <a:gd name="T10" fmla="*/ 16 w 240"/>
                <a:gd name="T11" fmla="*/ 0 h 168"/>
                <a:gd name="T12" fmla="*/ 224 w 240"/>
                <a:gd name="T13" fmla="*/ 0 h 168"/>
                <a:gd name="T14" fmla="*/ 240 w 240"/>
                <a:gd name="T15" fmla="*/ 16 h 168"/>
                <a:gd name="T16" fmla="*/ 240 w 240"/>
                <a:gd name="T17" fmla="*/ 15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68">
                  <a:moveTo>
                    <a:pt x="240" y="152"/>
                  </a:moveTo>
                  <a:cubicBezTo>
                    <a:pt x="240" y="161"/>
                    <a:pt x="233" y="168"/>
                    <a:pt x="224" y="168"/>
                  </a:cubicBezTo>
                  <a:cubicBezTo>
                    <a:pt x="16" y="168"/>
                    <a:pt x="16" y="168"/>
                    <a:pt x="16" y="168"/>
                  </a:cubicBezTo>
                  <a:cubicBezTo>
                    <a:pt x="7" y="168"/>
                    <a:pt x="0" y="161"/>
                    <a:pt x="0" y="15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52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9"/>
            <p:cNvSpPr/>
            <p:nvPr/>
          </p:nvSpPr>
          <p:spPr bwMode="auto">
            <a:xfrm>
              <a:off x="8159750" y="5518151"/>
              <a:ext cx="901700" cy="541338"/>
            </a:xfrm>
            <a:custGeom>
              <a:avLst/>
              <a:gdLst>
                <a:gd name="T0" fmla="*/ 240 w 240"/>
                <a:gd name="T1" fmla="*/ 128 h 144"/>
                <a:gd name="T2" fmla="*/ 224 w 240"/>
                <a:gd name="T3" fmla="*/ 144 h 144"/>
                <a:gd name="T4" fmla="*/ 16 w 240"/>
                <a:gd name="T5" fmla="*/ 144 h 144"/>
                <a:gd name="T6" fmla="*/ 0 w 240"/>
                <a:gd name="T7" fmla="*/ 128 h 144"/>
                <a:gd name="T8" fmla="*/ 0 w 240"/>
                <a:gd name="T9" fmla="*/ 16 h 144"/>
                <a:gd name="T10" fmla="*/ 16 w 240"/>
                <a:gd name="T11" fmla="*/ 0 h 144"/>
                <a:gd name="T12" fmla="*/ 224 w 240"/>
                <a:gd name="T13" fmla="*/ 0 h 144"/>
                <a:gd name="T14" fmla="*/ 240 w 240"/>
                <a:gd name="T15" fmla="*/ 16 h 144"/>
                <a:gd name="T16" fmla="*/ 240 w 240"/>
                <a:gd name="T17" fmla="*/ 128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44">
                  <a:moveTo>
                    <a:pt x="240" y="128"/>
                  </a:moveTo>
                  <a:cubicBezTo>
                    <a:pt x="240" y="137"/>
                    <a:pt x="233" y="144"/>
                    <a:pt x="224" y="144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7" y="144"/>
                    <a:pt x="0" y="137"/>
                    <a:pt x="0" y="12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128"/>
                  </a:lnTo>
                  <a:close/>
                </a:path>
              </a:pathLst>
            </a:cu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10"/>
            <p:cNvSpPr/>
            <p:nvPr/>
          </p:nvSpPr>
          <p:spPr bwMode="auto">
            <a:xfrm>
              <a:off x="8159750" y="5457826"/>
              <a:ext cx="901700" cy="330200"/>
            </a:xfrm>
            <a:custGeom>
              <a:avLst/>
              <a:gdLst>
                <a:gd name="T0" fmla="*/ 240 w 240"/>
                <a:gd name="T1" fmla="*/ 64 h 88"/>
                <a:gd name="T2" fmla="*/ 216 w 240"/>
                <a:gd name="T3" fmla="*/ 88 h 88"/>
                <a:gd name="T4" fmla="*/ 24 w 240"/>
                <a:gd name="T5" fmla="*/ 88 h 88"/>
                <a:gd name="T6" fmla="*/ 0 w 240"/>
                <a:gd name="T7" fmla="*/ 64 h 88"/>
                <a:gd name="T8" fmla="*/ 0 w 240"/>
                <a:gd name="T9" fmla="*/ 16 h 88"/>
                <a:gd name="T10" fmla="*/ 16 w 240"/>
                <a:gd name="T11" fmla="*/ 0 h 88"/>
                <a:gd name="T12" fmla="*/ 224 w 240"/>
                <a:gd name="T13" fmla="*/ 0 h 88"/>
                <a:gd name="T14" fmla="*/ 240 w 240"/>
                <a:gd name="T15" fmla="*/ 16 h 88"/>
                <a:gd name="T16" fmla="*/ 240 w 240"/>
                <a:gd name="T17" fmla="*/ 6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88">
                  <a:moveTo>
                    <a:pt x="240" y="64"/>
                  </a:moveTo>
                  <a:cubicBezTo>
                    <a:pt x="240" y="76"/>
                    <a:pt x="228" y="88"/>
                    <a:pt x="216" y="88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12" y="88"/>
                    <a:pt x="0" y="76"/>
                    <a:pt x="0" y="6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64"/>
                  </a:ln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11"/>
            <p:cNvSpPr/>
            <p:nvPr/>
          </p:nvSpPr>
          <p:spPr bwMode="auto">
            <a:xfrm>
              <a:off x="8159750" y="5427663"/>
              <a:ext cx="901700" cy="330200"/>
            </a:xfrm>
            <a:custGeom>
              <a:avLst/>
              <a:gdLst>
                <a:gd name="T0" fmla="*/ 240 w 240"/>
                <a:gd name="T1" fmla="*/ 64 h 88"/>
                <a:gd name="T2" fmla="*/ 216 w 240"/>
                <a:gd name="T3" fmla="*/ 88 h 88"/>
                <a:gd name="T4" fmla="*/ 24 w 240"/>
                <a:gd name="T5" fmla="*/ 88 h 88"/>
                <a:gd name="T6" fmla="*/ 0 w 240"/>
                <a:gd name="T7" fmla="*/ 64 h 88"/>
                <a:gd name="T8" fmla="*/ 0 w 240"/>
                <a:gd name="T9" fmla="*/ 16 h 88"/>
                <a:gd name="T10" fmla="*/ 16 w 240"/>
                <a:gd name="T11" fmla="*/ 0 h 88"/>
                <a:gd name="T12" fmla="*/ 224 w 240"/>
                <a:gd name="T13" fmla="*/ 0 h 88"/>
                <a:gd name="T14" fmla="*/ 240 w 240"/>
                <a:gd name="T15" fmla="*/ 16 h 88"/>
                <a:gd name="T16" fmla="*/ 240 w 240"/>
                <a:gd name="T17" fmla="*/ 6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88">
                  <a:moveTo>
                    <a:pt x="240" y="64"/>
                  </a:moveTo>
                  <a:cubicBezTo>
                    <a:pt x="240" y="76"/>
                    <a:pt x="228" y="88"/>
                    <a:pt x="216" y="88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12" y="88"/>
                    <a:pt x="0" y="76"/>
                    <a:pt x="0" y="6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lnTo>
                    <a:pt x="240" y="64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Rectangle 212"/>
            <p:cNvSpPr>
              <a:spLocks noChangeArrowheads="1"/>
            </p:cNvSpPr>
            <p:nvPr/>
          </p:nvSpPr>
          <p:spPr bwMode="auto">
            <a:xfrm>
              <a:off x="8759825" y="5699126"/>
              <a:ext cx="90488" cy="8890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213"/>
            <p:cNvSpPr>
              <a:spLocks noChangeArrowheads="1"/>
            </p:cNvSpPr>
            <p:nvPr/>
          </p:nvSpPr>
          <p:spPr bwMode="auto">
            <a:xfrm>
              <a:off x="8759825" y="5788026"/>
              <a:ext cx="90488" cy="30163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214"/>
            <p:cNvSpPr>
              <a:spLocks noChangeArrowheads="1"/>
            </p:cNvSpPr>
            <p:nvPr/>
          </p:nvSpPr>
          <p:spPr bwMode="auto">
            <a:xfrm>
              <a:off x="8369300" y="5699126"/>
              <a:ext cx="90488" cy="88900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215"/>
            <p:cNvSpPr>
              <a:spLocks noChangeArrowheads="1"/>
            </p:cNvSpPr>
            <p:nvPr/>
          </p:nvSpPr>
          <p:spPr bwMode="auto">
            <a:xfrm>
              <a:off x="8369300" y="5788026"/>
              <a:ext cx="90488" cy="30163"/>
            </a:xfrm>
            <a:prstGeom prst="rect">
              <a:avLst/>
            </a:pr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/>
            <p:nvPr/>
          </p:nvSpPr>
          <p:spPr bwMode="auto">
            <a:xfrm>
              <a:off x="8415338" y="5307013"/>
              <a:ext cx="390525" cy="90488"/>
            </a:xfrm>
            <a:custGeom>
              <a:avLst/>
              <a:gdLst>
                <a:gd name="T0" fmla="*/ 96 w 104"/>
                <a:gd name="T1" fmla="*/ 0 h 24"/>
                <a:gd name="T2" fmla="*/ 80 w 104"/>
                <a:gd name="T3" fmla="*/ 0 h 24"/>
                <a:gd name="T4" fmla="*/ 24 w 104"/>
                <a:gd name="T5" fmla="*/ 0 h 24"/>
                <a:gd name="T6" fmla="*/ 8 w 104"/>
                <a:gd name="T7" fmla="*/ 0 h 24"/>
                <a:gd name="T8" fmla="*/ 0 w 104"/>
                <a:gd name="T9" fmla="*/ 8 h 24"/>
                <a:gd name="T10" fmla="*/ 0 w 104"/>
                <a:gd name="T11" fmla="*/ 20 h 24"/>
                <a:gd name="T12" fmla="*/ 8 w 104"/>
                <a:gd name="T13" fmla="*/ 24 h 24"/>
                <a:gd name="T14" fmla="*/ 16 w 104"/>
                <a:gd name="T15" fmla="*/ 20 h 24"/>
                <a:gd name="T16" fmla="*/ 24 w 104"/>
                <a:gd name="T17" fmla="*/ 16 h 24"/>
                <a:gd name="T18" fmla="*/ 80 w 104"/>
                <a:gd name="T19" fmla="*/ 16 h 24"/>
                <a:gd name="T20" fmla="*/ 88 w 104"/>
                <a:gd name="T21" fmla="*/ 20 h 24"/>
                <a:gd name="T22" fmla="*/ 96 w 104"/>
                <a:gd name="T23" fmla="*/ 24 h 24"/>
                <a:gd name="T24" fmla="*/ 104 w 104"/>
                <a:gd name="T25" fmla="*/ 20 h 24"/>
                <a:gd name="T26" fmla="*/ 104 w 104"/>
                <a:gd name="T27" fmla="*/ 8 h 24"/>
                <a:gd name="T28" fmla="*/ 96 w 10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24">
                  <a:moveTo>
                    <a:pt x="96" y="0"/>
                  </a:moveTo>
                  <a:cubicBezTo>
                    <a:pt x="92" y="0"/>
                    <a:pt x="84" y="0"/>
                    <a:pt x="8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0" y="18"/>
                    <a:pt x="0" y="20"/>
                  </a:cubicBezTo>
                  <a:cubicBezTo>
                    <a:pt x="0" y="22"/>
                    <a:pt x="4" y="24"/>
                    <a:pt x="8" y="24"/>
                  </a:cubicBezTo>
                  <a:cubicBezTo>
                    <a:pt x="12" y="24"/>
                    <a:pt x="16" y="22"/>
                    <a:pt x="16" y="20"/>
                  </a:cubicBezTo>
                  <a:cubicBezTo>
                    <a:pt x="16" y="18"/>
                    <a:pt x="20" y="16"/>
                    <a:pt x="24" y="16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4" y="16"/>
                    <a:pt x="88" y="18"/>
                    <a:pt x="88" y="20"/>
                  </a:cubicBezTo>
                  <a:cubicBezTo>
                    <a:pt x="88" y="22"/>
                    <a:pt x="92" y="24"/>
                    <a:pt x="96" y="24"/>
                  </a:cubicBezTo>
                  <a:cubicBezTo>
                    <a:pt x="100" y="24"/>
                    <a:pt x="104" y="22"/>
                    <a:pt x="104" y="20"/>
                  </a:cubicBezTo>
                  <a:cubicBezTo>
                    <a:pt x="104" y="18"/>
                    <a:pt x="104" y="12"/>
                    <a:pt x="104" y="8"/>
                  </a:cubicBezTo>
                  <a:cubicBezTo>
                    <a:pt x="104" y="4"/>
                    <a:pt x="100" y="0"/>
                    <a:pt x="96" y="0"/>
                  </a:cubicBez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33" name="文本框 232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组合 238"/>
          <p:cNvGrpSpPr/>
          <p:nvPr/>
        </p:nvGrpSpPr>
        <p:grpSpPr>
          <a:xfrm>
            <a:off x="6519863" y="5353050"/>
            <a:ext cx="841375" cy="812801"/>
            <a:chOff x="6519863" y="5353050"/>
            <a:chExt cx="841375" cy="812801"/>
          </a:xfrm>
        </p:grpSpPr>
        <p:sp>
          <p:nvSpPr>
            <p:cNvPr id="26" name="Freeform 5"/>
            <p:cNvSpPr/>
            <p:nvPr/>
          </p:nvSpPr>
          <p:spPr bwMode="auto">
            <a:xfrm>
              <a:off x="6940550" y="5564188"/>
              <a:ext cx="420688" cy="601663"/>
            </a:xfrm>
            <a:custGeom>
              <a:avLst/>
              <a:gdLst>
                <a:gd name="T0" fmla="*/ 112 w 112"/>
                <a:gd name="T1" fmla="*/ 8 h 160"/>
                <a:gd name="T2" fmla="*/ 112 w 112"/>
                <a:gd name="T3" fmla="*/ 0 h 160"/>
                <a:gd name="T4" fmla="*/ 0 w 112"/>
                <a:gd name="T5" fmla="*/ 0 h 160"/>
                <a:gd name="T6" fmla="*/ 0 w 112"/>
                <a:gd name="T7" fmla="*/ 160 h 160"/>
                <a:gd name="T8" fmla="*/ 96 w 112"/>
                <a:gd name="T9" fmla="*/ 64 h 160"/>
                <a:gd name="T10" fmla="*/ 112 w 112"/>
                <a:gd name="T11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160">
                  <a:moveTo>
                    <a:pt x="112" y="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112" y="48"/>
                    <a:pt x="112" y="32"/>
                    <a:pt x="112" y="8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6"/>
            <p:cNvSpPr/>
            <p:nvPr/>
          </p:nvSpPr>
          <p:spPr bwMode="auto">
            <a:xfrm>
              <a:off x="6940550" y="5353050"/>
              <a:ext cx="420688" cy="722313"/>
            </a:xfrm>
            <a:custGeom>
              <a:avLst/>
              <a:gdLst>
                <a:gd name="T0" fmla="*/ 112 w 112"/>
                <a:gd name="T1" fmla="*/ 56 h 192"/>
                <a:gd name="T2" fmla="*/ 56 w 112"/>
                <a:gd name="T3" fmla="*/ 0 h 192"/>
                <a:gd name="T4" fmla="*/ 0 w 112"/>
                <a:gd name="T5" fmla="*/ 32 h 192"/>
                <a:gd name="T6" fmla="*/ 0 w 112"/>
                <a:gd name="T7" fmla="*/ 192 h 192"/>
                <a:gd name="T8" fmla="*/ 96 w 112"/>
                <a:gd name="T9" fmla="*/ 96 h 192"/>
                <a:gd name="T10" fmla="*/ 112 w 112"/>
                <a:gd name="T11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192">
                  <a:moveTo>
                    <a:pt x="112" y="56"/>
                  </a:moveTo>
                  <a:cubicBezTo>
                    <a:pt x="112" y="28"/>
                    <a:pt x="88" y="0"/>
                    <a:pt x="56" y="0"/>
                  </a:cubicBezTo>
                  <a:cubicBezTo>
                    <a:pt x="24" y="0"/>
                    <a:pt x="0" y="32"/>
                    <a:pt x="0" y="3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6" y="96"/>
                    <a:pt x="112" y="80"/>
                    <a:pt x="112" y="56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7"/>
            <p:cNvSpPr/>
            <p:nvPr/>
          </p:nvSpPr>
          <p:spPr bwMode="auto">
            <a:xfrm>
              <a:off x="6519863" y="5564188"/>
              <a:ext cx="420688" cy="601663"/>
            </a:xfrm>
            <a:custGeom>
              <a:avLst/>
              <a:gdLst>
                <a:gd name="T0" fmla="*/ 0 w 112"/>
                <a:gd name="T1" fmla="*/ 8 h 160"/>
                <a:gd name="T2" fmla="*/ 0 w 112"/>
                <a:gd name="T3" fmla="*/ 0 h 160"/>
                <a:gd name="T4" fmla="*/ 112 w 112"/>
                <a:gd name="T5" fmla="*/ 0 h 160"/>
                <a:gd name="T6" fmla="*/ 112 w 112"/>
                <a:gd name="T7" fmla="*/ 160 h 160"/>
                <a:gd name="T8" fmla="*/ 16 w 112"/>
                <a:gd name="T9" fmla="*/ 64 h 160"/>
                <a:gd name="T10" fmla="*/ 0 w 112"/>
                <a:gd name="T11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160">
                  <a:moveTo>
                    <a:pt x="0" y="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160"/>
                    <a:pt x="112" y="160"/>
                    <a:pt x="112" y="160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0" y="48"/>
                    <a:pt x="0" y="32"/>
                    <a:pt x="0" y="8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8"/>
            <p:cNvSpPr/>
            <p:nvPr/>
          </p:nvSpPr>
          <p:spPr bwMode="auto">
            <a:xfrm>
              <a:off x="6519863" y="5353050"/>
              <a:ext cx="420688" cy="722313"/>
            </a:xfrm>
            <a:custGeom>
              <a:avLst/>
              <a:gdLst>
                <a:gd name="T0" fmla="*/ 0 w 112"/>
                <a:gd name="T1" fmla="*/ 56 h 192"/>
                <a:gd name="T2" fmla="*/ 56 w 112"/>
                <a:gd name="T3" fmla="*/ 0 h 192"/>
                <a:gd name="T4" fmla="*/ 112 w 112"/>
                <a:gd name="T5" fmla="*/ 32 h 192"/>
                <a:gd name="T6" fmla="*/ 112 w 112"/>
                <a:gd name="T7" fmla="*/ 192 h 192"/>
                <a:gd name="T8" fmla="*/ 16 w 112"/>
                <a:gd name="T9" fmla="*/ 96 h 192"/>
                <a:gd name="T10" fmla="*/ 0 w 112"/>
                <a:gd name="T11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192">
                  <a:moveTo>
                    <a:pt x="0" y="56"/>
                  </a:moveTo>
                  <a:cubicBezTo>
                    <a:pt x="0" y="28"/>
                    <a:pt x="24" y="0"/>
                    <a:pt x="56" y="0"/>
                  </a:cubicBezTo>
                  <a:cubicBezTo>
                    <a:pt x="88" y="0"/>
                    <a:pt x="112" y="32"/>
                    <a:pt x="112" y="32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0" y="80"/>
                    <a:pt x="0" y="56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3" name="组合 232"/>
          <p:cNvGrpSpPr/>
          <p:nvPr/>
        </p:nvGrpSpPr>
        <p:grpSpPr>
          <a:xfrm>
            <a:off x="9780588" y="2436813"/>
            <a:ext cx="931863" cy="722312"/>
            <a:chOff x="9780588" y="2436813"/>
            <a:chExt cx="931863" cy="722312"/>
          </a:xfrm>
        </p:grpSpPr>
        <p:sp>
          <p:nvSpPr>
            <p:cNvPr id="30" name="Rectangle 9"/>
            <p:cNvSpPr>
              <a:spLocks noChangeArrowheads="1"/>
            </p:cNvSpPr>
            <p:nvPr/>
          </p:nvSpPr>
          <p:spPr bwMode="auto">
            <a:xfrm>
              <a:off x="9780588" y="2466975"/>
              <a:ext cx="931863" cy="6921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10"/>
            <p:cNvSpPr>
              <a:spLocks noChangeArrowheads="1"/>
            </p:cNvSpPr>
            <p:nvPr/>
          </p:nvSpPr>
          <p:spPr bwMode="auto">
            <a:xfrm>
              <a:off x="9780588" y="2436813"/>
              <a:ext cx="931863" cy="6921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Rectangle 11"/>
            <p:cNvSpPr>
              <a:spLocks noChangeArrowheads="1"/>
            </p:cNvSpPr>
            <p:nvPr/>
          </p:nvSpPr>
          <p:spPr bwMode="auto">
            <a:xfrm>
              <a:off x="9840913" y="2497138"/>
              <a:ext cx="58738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Rectangle 12"/>
            <p:cNvSpPr>
              <a:spLocks noChangeArrowheads="1"/>
            </p:cNvSpPr>
            <p:nvPr/>
          </p:nvSpPr>
          <p:spPr bwMode="auto">
            <a:xfrm>
              <a:off x="10471150" y="2497138"/>
              <a:ext cx="30163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13"/>
            <p:cNvSpPr>
              <a:spLocks noChangeArrowheads="1"/>
            </p:cNvSpPr>
            <p:nvPr/>
          </p:nvSpPr>
          <p:spPr bwMode="auto">
            <a:xfrm>
              <a:off x="10171113" y="2497138"/>
              <a:ext cx="60325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Rectangle 14"/>
            <p:cNvSpPr>
              <a:spLocks noChangeArrowheads="1"/>
            </p:cNvSpPr>
            <p:nvPr/>
          </p:nvSpPr>
          <p:spPr bwMode="auto">
            <a:xfrm>
              <a:off x="9929813" y="2497138"/>
              <a:ext cx="30163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Rectangle 15"/>
            <p:cNvSpPr>
              <a:spLocks noChangeArrowheads="1"/>
            </p:cNvSpPr>
            <p:nvPr/>
          </p:nvSpPr>
          <p:spPr bwMode="auto">
            <a:xfrm>
              <a:off x="9990138" y="2497138"/>
              <a:ext cx="60325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Rectangle 16"/>
            <p:cNvSpPr>
              <a:spLocks noChangeArrowheads="1"/>
            </p:cNvSpPr>
            <p:nvPr/>
          </p:nvSpPr>
          <p:spPr bwMode="auto">
            <a:xfrm>
              <a:off x="10080625" y="2497138"/>
              <a:ext cx="30163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Rectangle 17"/>
            <p:cNvSpPr>
              <a:spLocks noChangeArrowheads="1"/>
            </p:cNvSpPr>
            <p:nvPr/>
          </p:nvSpPr>
          <p:spPr bwMode="auto">
            <a:xfrm>
              <a:off x="10261600" y="2497138"/>
              <a:ext cx="30163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Rectangle 18"/>
            <p:cNvSpPr>
              <a:spLocks noChangeArrowheads="1"/>
            </p:cNvSpPr>
            <p:nvPr/>
          </p:nvSpPr>
          <p:spPr bwMode="auto">
            <a:xfrm>
              <a:off x="10350500" y="2497138"/>
              <a:ext cx="60325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19"/>
            <p:cNvSpPr>
              <a:spLocks noChangeArrowheads="1"/>
            </p:cNvSpPr>
            <p:nvPr/>
          </p:nvSpPr>
          <p:spPr bwMode="auto">
            <a:xfrm>
              <a:off x="10531475" y="2497138"/>
              <a:ext cx="30163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20"/>
            <p:cNvSpPr>
              <a:spLocks noChangeArrowheads="1"/>
            </p:cNvSpPr>
            <p:nvPr/>
          </p:nvSpPr>
          <p:spPr bwMode="auto">
            <a:xfrm>
              <a:off x="10591800" y="2497138"/>
              <a:ext cx="60325" cy="5715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Rectangle 21"/>
            <p:cNvSpPr>
              <a:spLocks noChangeArrowheads="1"/>
            </p:cNvSpPr>
            <p:nvPr/>
          </p:nvSpPr>
          <p:spPr bwMode="auto">
            <a:xfrm>
              <a:off x="9780588" y="2722563"/>
              <a:ext cx="931863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1" name="组合 240"/>
          <p:cNvGrpSpPr/>
          <p:nvPr/>
        </p:nvGrpSpPr>
        <p:grpSpPr>
          <a:xfrm>
            <a:off x="9825038" y="5383213"/>
            <a:ext cx="841375" cy="782638"/>
            <a:chOff x="9825038" y="5383213"/>
            <a:chExt cx="841375" cy="782638"/>
          </a:xfrm>
        </p:grpSpPr>
        <p:sp>
          <p:nvSpPr>
            <p:cNvPr id="43" name="Freeform 22"/>
            <p:cNvSpPr/>
            <p:nvPr/>
          </p:nvSpPr>
          <p:spPr bwMode="auto">
            <a:xfrm>
              <a:off x="9825038" y="5383213"/>
              <a:ext cx="841375" cy="782638"/>
            </a:xfrm>
            <a:custGeom>
              <a:avLst/>
              <a:gdLst>
                <a:gd name="T0" fmla="*/ 224 w 224"/>
                <a:gd name="T1" fmla="*/ 200 h 208"/>
                <a:gd name="T2" fmla="*/ 216 w 224"/>
                <a:gd name="T3" fmla="*/ 208 h 208"/>
                <a:gd name="T4" fmla="*/ 8 w 224"/>
                <a:gd name="T5" fmla="*/ 208 h 208"/>
                <a:gd name="T6" fmla="*/ 0 w 224"/>
                <a:gd name="T7" fmla="*/ 200 h 208"/>
                <a:gd name="T8" fmla="*/ 0 w 224"/>
                <a:gd name="T9" fmla="*/ 8 h 208"/>
                <a:gd name="T10" fmla="*/ 8 w 224"/>
                <a:gd name="T11" fmla="*/ 0 h 208"/>
                <a:gd name="T12" fmla="*/ 216 w 224"/>
                <a:gd name="T13" fmla="*/ 0 h 208"/>
                <a:gd name="T14" fmla="*/ 224 w 224"/>
                <a:gd name="T15" fmla="*/ 8 h 208"/>
                <a:gd name="T16" fmla="*/ 224 w 224"/>
                <a:gd name="T17" fmla="*/ 20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208">
                  <a:moveTo>
                    <a:pt x="224" y="200"/>
                  </a:moveTo>
                  <a:cubicBezTo>
                    <a:pt x="224" y="204"/>
                    <a:pt x="220" y="208"/>
                    <a:pt x="216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4" y="208"/>
                    <a:pt x="0" y="204"/>
                    <a:pt x="0" y="20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20" y="0"/>
                    <a:pt x="224" y="4"/>
                    <a:pt x="224" y="8"/>
                  </a:cubicBezTo>
                  <a:lnTo>
                    <a:pt x="224" y="20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3"/>
            <p:cNvSpPr/>
            <p:nvPr/>
          </p:nvSpPr>
          <p:spPr bwMode="auto">
            <a:xfrm>
              <a:off x="9825038" y="5383213"/>
              <a:ext cx="841375" cy="722313"/>
            </a:xfrm>
            <a:custGeom>
              <a:avLst/>
              <a:gdLst>
                <a:gd name="T0" fmla="*/ 224 w 224"/>
                <a:gd name="T1" fmla="*/ 184 h 192"/>
                <a:gd name="T2" fmla="*/ 216 w 224"/>
                <a:gd name="T3" fmla="*/ 192 h 192"/>
                <a:gd name="T4" fmla="*/ 8 w 224"/>
                <a:gd name="T5" fmla="*/ 192 h 192"/>
                <a:gd name="T6" fmla="*/ 0 w 224"/>
                <a:gd name="T7" fmla="*/ 184 h 192"/>
                <a:gd name="T8" fmla="*/ 0 w 224"/>
                <a:gd name="T9" fmla="*/ 8 h 192"/>
                <a:gd name="T10" fmla="*/ 8 w 224"/>
                <a:gd name="T11" fmla="*/ 0 h 192"/>
                <a:gd name="T12" fmla="*/ 216 w 224"/>
                <a:gd name="T13" fmla="*/ 0 h 192"/>
                <a:gd name="T14" fmla="*/ 224 w 224"/>
                <a:gd name="T15" fmla="*/ 8 h 192"/>
                <a:gd name="T16" fmla="*/ 224 w 224"/>
                <a:gd name="T17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92">
                  <a:moveTo>
                    <a:pt x="224" y="184"/>
                  </a:moveTo>
                  <a:cubicBezTo>
                    <a:pt x="224" y="188"/>
                    <a:pt x="220" y="192"/>
                    <a:pt x="216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4" y="192"/>
                    <a:pt x="0" y="188"/>
                    <a:pt x="0" y="18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20" y="0"/>
                    <a:pt x="224" y="4"/>
                    <a:pt x="224" y="8"/>
                  </a:cubicBezTo>
                  <a:lnTo>
                    <a:pt x="224" y="184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4"/>
            <p:cNvSpPr/>
            <p:nvPr/>
          </p:nvSpPr>
          <p:spPr bwMode="auto">
            <a:xfrm>
              <a:off x="10155238" y="5383213"/>
              <a:ext cx="180975" cy="301625"/>
            </a:xfrm>
            <a:custGeom>
              <a:avLst/>
              <a:gdLst>
                <a:gd name="T0" fmla="*/ 0 w 114"/>
                <a:gd name="T1" fmla="*/ 0 h 190"/>
                <a:gd name="T2" fmla="*/ 114 w 114"/>
                <a:gd name="T3" fmla="*/ 0 h 190"/>
                <a:gd name="T4" fmla="*/ 114 w 114"/>
                <a:gd name="T5" fmla="*/ 190 h 190"/>
                <a:gd name="T6" fmla="*/ 95 w 114"/>
                <a:gd name="T7" fmla="*/ 171 h 190"/>
                <a:gd name="T8" fmla="*/ 76 w 114"/>
                <a:gd name="T9" fmla="*/ 190 h 190"/>
                <a:gd name="T10" fmla="*/ 57 w 114"/>
                <a:gd name="T11" fmla="*/ 171 h 190"/>
                <a:gd name="T12" fmla="*/ 38 w 114"/>
                <a:gd name="T13" fmla="*/ 190 h 190"/>
                <a:gd name="T14" fmla="*/ 19 w 114"/>
                <a:gd name="T15" fmla="*/ 171 h 190"/>
                <a:gd name="T16" fmla="*/ 0 w 114"/>
                <a:gd name="T17" fmla="*/ 190 h 190"/>
                <a:gd name="T18" fmla="*/ 0 w 114"/>
                <a:gd name="T19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190">
                  <a:moveTo>
                    <a:pt x="0" y="0"/>
                  </a:moveTo>
                  <a:lnTo>
                    <a:pt x="114" y="0"/>
                  </a:lnTo>
                  <a:lnTo>
                    <a:pt x="114" y="190"/>
                  </a:lnTo>
                  <a:lnTo>
                    <a:pt x="95" y="171"/>
                  </a:lnTo>
                  <a:lnTo>
                    <a:pt x="76" y="190"/>
                  </a:lnTo>
                  <a:lnTo>
                    <a:pt x="57" y="171"/>
                  </a:lnTo>
                  <a:lnTo>
                    <a:pt x="38" y="190"/>
                  </a:lnTo>
                  <a:lnTo>
                    <a:pt x="19" y="171"/>
                  </a:lnTo>
                  <a:lnTo>
                    <a:pt x="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25"/>
            <p:cNvSpPr>
              <a:spLocks noChangeArrowheads="1"/>
            </p:cNvSpPr>
            <p:nvPr/>
          </p:nvSpPr>
          <p:spPr bwMode="auto">
            <a:xfrm>
              <a:off x="9885363" y="5924550"/>
              <a:ext cx="2111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Rectangle 26"/>
            <p:cNvSpPr>
              <a:spLocks noChangeArrowheads="1"/>
            </p:cNvSpPr>
            <p:nvPr/>
          </p:nvSpPr>
          <p:spPr bwMode="auto">
            <a:xfrm>
              <a:off x="9915525" y="5954713"/>
              <a:ext cx="15081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Rectangle 27"/>
            <p:cNvSpPr>
              <a:spLocks noChangeArrowheads="1"/>
            </p:cNvSpPr>
            <p:nvPr/>
          </p:nvSpPr>
          <p:spPr bwMode="auto">
            <a:xfrm>
              <a:off x="10456863" y="5924550"/>
              <a:ext cx="149225" cy="120650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Rectangle 28"/>
            <p:cNvSpPr>
              <a:spLocks noChangeArrowheads="1"/>
            </p:cNvSpPr>
            <p:nvPr/>
          </p:nvSpPr>
          <p:spPr bwMode="auto">
            <a:xfrm>
              <a:off x="10456863" y="5773738"/>
              <a:ext cx="149225" cy="120650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8" name="组合 237"/>
          <p:cNvGrpSpPr/>
          <p:nvPr/>
        </p:nvGrpSpPr>
        <p:grpSpPr>
          <a:xfrm>
            <a:off x="4806950" y="5443538"/>
            <a:ext cx="960438" cy="722313"/>
            <a:chOff x="4806950" y="5443538"/>
            <a:chExt cx="960438" cy="722313"/>
          </a:xfrm>
        </p:grpSpPr>
        <p:sp>
          <p:nvSpPr>
            <p:cNvPr id="50" name="Rectangle 29"/>
            <p:cNvSpPr>
              <a:spLocks noChangeArrowheads="1"/>
            </p:cNvSpPr>
            <p:nvPr/>
          </p:nvSpPr>
          <p:spPr bwMode="auto">
            <a:xfrm>
              <a:off x="4881563" y="5503863"/>
              <a:ext cx="811213" cy="63182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Rectangle 30"/>
            <p:cNvSpPr>
              <a:spLocks noChangeArrowheads="1"/>
            </p:cNvSpPr>
            <p:nvPr/>
          </p:nvSpPr>
          <p:spPr bwMode="auto">
            <a:xfrm>
              <a:off x="4972050" y="5743575"/>
              <a:ext cx="330200" cy="2254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31"/>
            <p:cNvSpPr>
              <a:spLocks noChangeArrowheads="1"/>
            </p:cNvSpPr>
            <p:nvPr/>
          </p:nvSpPr>
          <p:spPr bwMode="auto">
            <a:xfrm>
              <a:off x="4972050" y="5743575"/>
              <a:ext cx="30163" cy="2254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32"/>
            <p:cNvSpPr>
              <a:spLocks noChangeArrowheads="1"/>
            </p:cNvSpPr>
            <p:nvPr/>
          </p:nvSpPr>
          <p:spPr bwMode="auto">
            <a:xfrm>
              <a:off x="5121275" y="5743575"/>
              <a:ext cx="30163" cy="2254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33"/>
            <p:cNvSpPr>
              <a:spLocks noChangeArrowheads="1"/>
            </p:cNvSpPr>
            <p:nvPr/>
          </p:nvSpPr>
          <p:spPr bwMode="auto">
            <a:xfrm>
              <a:off x="5272088" y="5743575"/>
              <a:ext cx="30163" cy="2254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34"/>
            <p:cNvSpPr>
              <a:spLocks noChangeArrowheads="1"/>
            </p:cNvSpPr>
            <p:nvPr/>
          </p:nvSpPr>
          <p:spPr bwMode="auto">
            <a:xfrm>
              <a:off x="4972050" y="5940425"/>
              <a:ext cx="330200" cy="2857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35"/>
            <p:cNvSpPr>
              <a:spLocks noChangeArrowheads="1"/>
            </p:cNvSpPr>
            <p:nvPr/>
          </p:nvSpPr>
          <p:spPr bwMode="auto">
            <a:xfrm>
              <a:off x="4972050" y="5743575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Rectangle 36"/>
            <p:cNvSpPr>
              <a:spLocks noChangeArrowheads="1"/>
            </p:cNvSpPr>
            <p:nvPr/>
          </p:nvSpPr>
          <p:spPr bwMode="auto">
            <a:xfrm>
              <a:off x="4837113" y="5503863"/>
              <a:ext cx="88900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37"/>
            <p:cNvSpPr>
              <a:spLocks noChangeArrowheads="1"/>
            </p:cNvSpPr>
            <p:nvPr/>
          </p:nvSpPr>
          <p:spPr bwMode="auto">
            <a:xfrm>
              <a:off x="4926013" y="5503863"/>
              <a:ext cx="9048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38"/>
            <p:cNvSpPr>
              <a:spLocks noChangeArrowheads="1"/>
            </p:cNvSpPr>
            <p:nvPr/>
          </p:nvSpPr>
          <p:spPr bwMode="auto">
            <a:xfrm>
              <a:off x="5016500" y="5503863"/>
              <a:ext cx="90488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39"/>
            <p:cNvSpPr>
              <a:spLocks noChangeArrowheads="1"/>
            </p:cNvSpPr>
            <p:nvPr/>
          </p:nvSpPr>
          <p:spPr bwMode="auto">
            <a:xfrm>
              <a:off x="5106988" y="5503863"/>
              <a:ext cx="9048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Rectangle 40"/>
            <p:cNvSpPr>
              <a:spLocks noChangeArrowheads="1"/>
            </p:cNvSpPr>
            <p:nvPr/>
          </p:nvSpPr>
          <p:spPr bwMode="auto">
            <a:xfrm>
              <a:off x="5197475" y="5503863"/>
              <a:ext cx="88900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Rectangle 41"/>
            <p:cNvSpPr>
              <a:spLocks noChangeArrowheads="1"/>
            </p:cNvSpPr>
            <p:nvPr/>
          </p:nvSpPr>
          <p:spPr bwMode="auto">
            <a:xfrm>
              <a:off x="5286375" y="5503863"/>
              <a:ext cx="9048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Rectangle 42"/>
            <p:cNvSpPr>
              <a:spLocks noChangeArrowheads="1"/>
            </p:cNvSpPr>
            <p:nvPr/>
          </p:nvSpPr>
          <p:spPr bwMode="auto">
            <a:xfrm>
              <a:off x="5376863" y="5503863"/>
              <a:ext cx="90488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Rectangle 43"/>
            <p:cNvSpPr>
              <a:spLocks noChangeArrowheads="1"/>
            </p:cNvSpPr>
            <p:nvPr/>
          </p:nvSpPr>
          <p:spPr bwMode="auto">
            <a:xfrm>
              <a:off x="5557838" y="5503863"/>
              <a:ext cx="90488" cy="12065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44"/>
            <p:cNvSpPr/>
            <p:nvPr/>
          </p:nvSpPr>
          <p:spPr bwMode="auto">
            <a:xfrm>
              <a:off x="5557838" y="5624513"/>
              <a:ext cx="90488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Rectangle 45"/>
            <p:cNvSpPr>
              <a:spLocks noChangeArrowheads="1"/>
            </p:cNvSpPr>
            <p:nvPr/>
          </p:nvSpPr>
          <p:spPr bwMode="auto">
            <a:xfrm>
              <a:off x="5467350" y="5503863"/>
              <a:ext cx="9048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46"/>
            <p:cNvSpPr/>
            <p:nvPr/>
          </p:nvSpPr>
          <p:spPr bwMode="auto">
            <a:xfrm>
              <a:off x="5467350" y="5624513"/>
              <a:ext cx="90488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Rectangle 47"/>
            <p:cNvSpPr>
              <a:spLocks noChangeArrowheads="1"/>
            </p:cNvSpPr>
            <p:nvPr/>
          </p:nvSpPr>
          <p:spPr bwMode="auto">
            <a:xfrm>
              <a:off x="5648325" y="5503863"/>
              <a:ext cx="88900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8"/>
            <p:cNvSpPr/>
            <p:nvPr/>
          </p:nvSpPr>
          <p:spPr bwMode="auto">
            <a:xfrm>
              <a:off x="5648325" y="5624513"/>
              <a:ext cx="88900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9"/>
            <p:cNvSpPr/>
            <p:nvPr/>
          </p:nvSpPr>
          <p:spPr bwMode="auto">
            <a:xfrm>
              <a:off x="5376863" y="5624513"/>
              <a:ext cx="90488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50"/>
            <p:cNvSpPr/>
            <p:nvPr/>
          </p:nvSpPr>
          <p:spPr bwMode="auto">
            <a:xfrm>
              <a:off x="5286375" y="5624513"/>
              <a:ext cx="90488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51"/>
            <p:cNvSpPr/>
            <p:nvPr/>
          </p:nvSpPr>
          <p:spPr bwMode="auto">
            <a:xfrm>
              <a:off x="5197475" y="5624513"/>
              <a:ext cx="88900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52"/>
            <p:cNvSpPr/>
            <p:nvPr/>
          </p:nvSpPr>
          <p:spPr bwMode="auto">
            <a:xfrm>
              <a:off x="5106988" y="5624513"/>
              <a:ext cx="90488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53"/>
            <p:cNvSpPr/>
            <p:nvPr/>
          </p:nvSpPr>
          <p:spPr bwMode="auto">
            <a:xfrm>
              <a:off x="5016500" y="5624513"/>
              <a:ext cx="90488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54"/>
            <p:cNvSpPr/>
            <p:nvPr/>
          </p:nvSpPr>
          <p:spPr bwMode="auto">
            <a:xfrm>
              <a:off x="4837113" y="5624513"/>
              <a:ext cx="88900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55"/>
            <p:cNvSpPr/>
            <p:nvPr/>
          </p:nvSpPr>
          <p:spPr bwMode="auto">
            <a:xfrm>
              <a:off x="4926013" y="5624513"/>
              <a:ext cx="90488" cy="44450"/>
            </a:xfrm>
            <a:custGeom>
              <a:avLst/>
              <a:gdLst>
                <a:gd name="T0" fmla="*/ 24 w 24"/>
                <a:gd name="T1" fmla="*/ 0 h 12"/>
                <a:gd name="T2" fmla="*/ 12 w 24"/>
                <a:gd name="T3" fmla="*/ 12 h 12"/>
                <a:gd name="T4" fmla="*/ 0 w 24"/>
                <a:gd name="T5" fmla="*/ 0 h 12"/>
                <a:gd name="T6" fmla="*/ 24 w 2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4" y="7"/>
                    <a:pt x="19" y="12"/>
                    <a:pt x="12" y="12"/>
                  </a:cubicBezTo>
                  <a:cubicBezTo>
                    <a:pt x="5" y="12"/>
                    <a:pt x="0" y="7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56"/>
            <p:cNvSpPr>
              <a:spLocks noChangeArrowheads="1"/>
            </p:cNvSpPr>
            <p:nvPr/>
          </p:nvSpPr>
          <p:spPr bwMode="auto">
            <a:xfrm>
              <a:off x="5392738" y="5743575"/>
              <a:ext cx="209550" cy="39211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57"/>
            <p:cNvSpPr>
              <a:spLocks noChangeArrowheads="1"/>
            </p:cNvSpPr>
            <p:nvPr/>
          </p:nvSpPr>
          <p:spPr bwMode="auto">
            <a:xfrm>
              <a:off x="5392738" y="5743575"/>
              <a:ext cx="20955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58"/>
            <p:cNvSpPr>
              <a:spLocks noChangeArrowheads="1"/>
            </p:cNvSpPr>
            <p:nvPr/>
          </p:nvSpPr>
          <p:spPr bwMode="auto">
            <a:xfrm>
              <a:off x="5392738" y="5773738"/>
              <a:ext cx="30163" cy="3619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59"/>
            <p:cNvSpPr>
              <a:spLocks noChangeArrowheads="1"/>
            </p:cNvSpPr>
            <p:nvPr/>
          </p:nvSpPr>
          <p:spPr bwMode="auto">
            <a:xfrm>
              <a:off x="5572125" y="5773738"/>
              <a:ext cx="30163" cy="3619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60"/>
            <p:cNvSpPr>
              <a:spLocks noChangeArrowheads="1"/>
            </p:cNvSpPr>
            <p:nvPr/>
          </p:nvSpPr>
          <p:spPr bwMode="auto">
            <a:xfrm>
              <a:off x="4881563" y="6135688"/>
              <a:ext cx="81121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Rectangle 61"/>
            <p:cNvSpPr>
              <a:spLocks noChangeArrowheads="1"/>
            </p:cNvSpPr>
            <p:nvPr/>
          </p:nvSpPr>
          <p:spPr bwMode="auto">
            <a:xfrm>
              <a:off x="5422900" y="5940425"/>
              <a:ext cx="149225" cy="2857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62"/>
            <p:cNvSpPr/>
            <p:nvPr/>
          </p:nvSpPr>
          <p:spPr bwMode="auto">
            <a:xfrm>
              <a:off x="4806950" y="5443538"/>
              <a:ext cx="960438" cy="60325"/>
            </a:xfrm>
            <a:custGeom>
              <a:avLst/>
              <a:gdLst>
                <a:gd name="T0" fmla="*/ 248 w 256"/>
                <a:gd name="T1" fmla="*/ 0 h 16"/>
                <a:gd name="T2" fmla="*/ 8 w 256"/>
                <a:gd name="T3" fmla="*/ 0 h 16"/>
                <a:gd name="T4" fmla="*/ 0 w 256"/>
                <a:gd name="T5" fmla="*/ 8 h 16"/>
                <a:gd name="T6" fmla="*/ 8 w 256"/>
                <a:gd name="T7" fmla="*/ 16 h 16"/>
                <a:gd name="T8" fmla="*/ 248 w 256"/>
                <a:gd name="T9" fmla="*/ 16 h 16"/>
                <a:gd name="T10" fmla="*/ 256 w 256"/>
                <a:gd name="T11" fmla="*/ 8 h 16"/>
                <a:gd name="T12" fmla="*/ 248 w 256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16">
                  <a:moveTo>
                    <a:pt x="24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52" y="16"/>
                    <a:pt x="256" y="12"/>
                    <a:pt x="256" y="8"/>
                  </a:cubicBezTo>
                  <a:cubicBezTo>
                    <a:pt x="256" y="4"/>
                    <a:pt x="252" y="0"/>
                    <a:pt x="248" y="0"/>
                  </a:cubicBez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6" name="组合 225"/>
          <p:cNvGrpSpPr/>
          <p:nvPr/>
        </p:nvGrpSpPr>
        <p:grpSpPr>
          <a:xfrm>
            <a:off x="4837113" y="903288"/>
            <a:ext cx="900112" cy="752475"/>
            <a:chOff x="4837113" y="903288"/>
            <a:chExt cx="900112" cy="752475"/>
          </a:xfrm>
        </p:grpSpPr>
        <p:sp>
          <p:nvSpPr>
            <p:cNvPr id="84" name="Freeform 63"/>
            <p:cNvSpPr/>
            <p:nvPr/>
          </p:nvSpPr>
          <p:spPr bwMode="auto">
            <a:xfrm>
              <a:off x="4881563" y="1173163"/>
              <a:ext cx="811213" cy="482600"/>
            </a:xfrm>
            <a:custGeom>
              <a:avLst/>
              <a:gdLst>
                <a:gd name="T0" fmla="*/ 216 w 216"/>
                <a:gd name="T1" fmla="*/ 112 h 128"/>
                <a:gd name="T2" fmla="*/ 200 w 216"/>
                <a:gd name="T3" fmla="*/ 128 h 128"/>
                <a:gd name="T4" fmla="*/ 16 w 216"/>
                <a:gd name="T5" fmla="*/ 128 h 128"/>
                <a:gd name="T6" fmla="*/ 0 w 216"/>
                <a:gd name="T7" fmla="*/ 112 h 128"/>
                <a:gd name="T8" fmla="*/ 0 w 216"/>
                <a:gd name="T9" fmla="*/ 0 h 128"/>
                <a:gd name="T10" fmla="*/ 216 w 216"/>
                <a:gd name="T11" fmla="*/ 0 h 128"/>
                <a:gd name="T12" fmla="*/ 216 w 216"/>
                <a:gd name="T13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28">
                  <a:moveTo>
                    <a:pt x="216" y="112"/>
                  </a:moveTo>
                  <a:cubicBezTo>
                    <a:pt x="216" y="121"/>
                    <a:pt x="209" y="128"/>
                    <a:pt x="200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7" y="128"/>
                    <a:pt x="0" y="121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216" y="112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64"/>
            <p:cNvSpPr/>
            <p:nvPr/>
          </p:nvSpPr>
          <p:spPr bwMode="auto">
            <a:xfrm>
              <a:off x="4881563" y="1173163"/>
              <a:ext cx="811213" cy="422275"/>
            </a:xfrm>
            <a:custGeom>
              <a:avLst/>
              <a:gdLst>
                <a:gd name="T0" fmla="*/ 216 w 216"/>
                <a:gd name="T1" fmla="*/ 96 h 112"/>
                <a:gd name="T2" fmla="*/ 200 w 216"/>
                <a:gd name="T3" fmla="*/ 112 h 112"/>
                <a:gd name="T4" fmla="*/ 16 w 216"/>
                <a:gd name="T5" fmla="*/ 112 h 112"/>
                <a:gd name="T6" fmla="*/ 0 w 216"/>
                <a:gd name="T7" fmla="*/ 96 h 112"/>
                <a:gd name="T8" fmla="*/ 0 w 216"/>
                <a:gd name="T9" fmla="*/ 0 h 112"/>
                <a:gd name="T10" fmla="*/ 216 w 216"/>
                <a:gd name="T11" fmla="*/ 0 h 112"/>
                <a:gd name="T12" fmla="*/ 216 w 216"/>
                <a:gd name="T13" fmla="*/ 9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12">
                  <a:moveTo>
                    <a:pt x="216" y="96"/>
                  </a:moveTo>
                  <a:cubicBezTo>
                    <a:pt x="216" y="105"/>
                    <a:pt x="209" y="112"/>
                    <a:pt x="200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7" y="112"/>
                    <a:pt x="0" y="105"/>
                    <a:pt x="0" y="9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216" y="96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Oval 65"/>
            <p:cNvSpPr>
              <a:spLocks noChangeArrowheads="1"/>
            </p:cNvSpPr>
            <p:nvPr/>
          </p:nvSpPr>
          <p:spPr bwMode="auto">
            <a:xfrm>
              <a:off x="4956175" y="12795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Oval 66"/>
            <p:cNvSpPr>
              <a:spLocks noChangeArrowheads="1"/>
            </p:cNvSpPr>
            <p:nvPr/>
          </p:nvSpPr>
          <p:spPr bwMode="auto">
            <a:xfrm>
              <a:off x="5076825" y="12795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Oval 67"/>
            <p:cNvSpPr>
              <a:spLocks noChangeArrowheads="1"/>
            </p:cNvSpPr>
            <p:nvPr/>
          </p:nvSpPr>
          <p:spPr bwMode="auto">
            <a:xfrm>
              <a:off x="5197475" y="12795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Oval 68"/>
            <p:cNvSpPr>
              <a:spLocks noChangeArrowheads="1"/>
            </p:cNvSpPr>
            <p:nvPr/>
          </p:nvSpPr>
          <p:spPr bwMode="auto">
            <a:xfrm>
              <a:off x="5316538" y="12795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Oval 69"/>
            <p:cNvSpPr>
              <a:spLocks noChangeArrowheads="1"/>
            </p:cNvSpPr>
            <p:nvPr/>
          </p:nvSpPr>
          <p:spPr bwMode="auto">
            <a:xfrm>
              <a:off x="5437188" y="12795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Oval 70"/>
            <p:cNvSpPr>
              <a:spLocks noChangeArrowheads="1"/>
            </p:cNvSpPr>
            <p:nvPr/>
          </p:nvSpPr>
          <p:spPr bwMode="auto">
            <a:xfrm>
              <a:off x="5557838" y="1279525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Oval 71"/>
            <p:cNvSpPr>
              <a:spLocks noChangeArrowheads="1"/>
            </p:cNvSpPr>
            <p:nvPr/>
          </p:nvSpPr>
          <p:spPr bwMode="auto">
            <a:xfrm>
              <a:off x="4956175" y="1370013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Oval 72"/>
            <p:cNvSpPr>
              <a:spLocks noChangeArrowheads="1"/>
            </p:cNvSpPr>
            <p:nvPr/>
          </p:nvSpPr>
          <p:spPr bwMode="auto">
            <a:xfrm>
              <a:off x="5076825" y="1370013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Oval 73"/>
            <p:cNvSpPr>
              <a:spLocks noChangeArrowheads="1"/>
            </p:cNvSpPr>
            <p:nvPr/>
          </p:nvSpPr>
          <p:spPr bwMode="auto">
            <a:xfrm>
              <a:off x="5197475" y="1370013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Oval 74"/>
            <p:cNvSpPr>
              <a:spLocks noChangeArrowheads="1"/>
            </p:cNvSpPr>
            <p:nvPr/>
          </p:nvSpPr>
          <p:spPr bwMode="auto">
            <a:xfrm>
              <a:off x="5316538" y="1370013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Oval 75"/>
            <p:cNvSpPr>
              <a:spLocks noChangeArrowheads="1"/>
            </p:cNvSpPr>
            <p:nvPr/>
          </p:nvSpPr>
          <p:spPr bwMode="auto">
            <a:xfrm>
              <a:off x="5437188" y="1370013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Oval 76"/>
            <p:cNvSpPr>
              <a:spLocks noChangeArrowheads="1"/>
            </p:cNvSpPr>
            <p:nvPr/>
          </p:nvSpPr>
          <p:spPr bwMode="auto">
            <a:xfrm>
              <a:off x="5557838" y="1370013"/>
              <a:ext cx="60325" cy="5873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Oval 77"/>
            <p:cNvSpPr>
              <a:spLocks noChangeArrowheads="1"/>
            </p:cNvSpPr>
            <p:nvPr/>
          </p:nvSpPr>
          <p:spPr bwMode="auto">
            <a:xfrm>
              <a:off x="4956175" y="1458913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Oval 78"/>
            <p:cNvSpPr>
              <a:spLocks noChangeArrowheads="1"/>
            </p:cNvSpPr>
            <p:nvPr/>
          </p:nvSpPr>
          <p:spPr bwMode="auto">
            <a:xfrm>
              <a:off x="5076825" y="1458913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Oval 79"/>
            <p:cNvSpPr>
              <a:spLocks noChangeArrowheads="1"/>
            </p:cNvSpPr>
            <p:nvPr/>
          </p:nvSpPr>
          <p:spPr bwMode="auto">
            <a:xfrm>
              <a:off x="5197475" y="1458913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Oval 80"/>
            <p:cNvSpPr>
              <a:spLocks noChangeArrowheads="1"/>
            </p:cNvSpPr>
            <p:nvPr/>
          </p:nvSpPr>
          <p:spPr bwMode="auto">
            <a:xfrm>
              <a:off x="5316538" y="1458913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Oval 81"/>
            <p:cNvSpPr>
              <a:spLocks noChangeArrowheads="1"/>
            </p:cNvSpPr>
            <p:nvPr/>
          </p:nvSpPr>
          <p:spPr bwMode="auto">
            <a:xfrm>
              <a:off x="5437188" y="1458913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Oval 82"/>
            <p:cNvSpPr>
              <a:spLocks noChangeArrowheads="1"/>
            </p:cNvSpPr>
            <p:nvPr/>
          </p:nvSpPr>
          <p:spPr bwMode="auto">
            <a:xfrm>
              <a:off x="5557838" y="1458913"/>
              <a:ext cx="60325" cy="60325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Rectangle 83"/>
            <p:cNvSpPr>
              <a:spLocks noChangeArrowheads="1"/>
            </p:cNvSpPr>
            <p:nvPr/>
          </p:nvSpPr>
          <p:spPr bwMode="auto">
            <a:xfrm>
              <a:off x="4881563" y="1173163"/>
              <a:ext cx="81121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Rectangle 84"/>
            <p:cNvSpPr>
              <a:spLocks noChangeArrowheads="1"/>
            </p:cNvSpPr>
            <p:nvPr/>
          </p:nvSpPr>
          <p:spPr bwMode="auto">
            <a:xfrm>
              <a:off x="4881563" y="1084263"/>
              <a:ext cx="811213" cy="8890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85"/>
            <p:cNvSpPr/>
            <p:nvPr/>
          </p:nvSpPr>
          <p:spPr bwMode="auto">
            <a:xfrm>
              <a:off x="5692775" y="1084263"/>
              <a:ext cx="44450" cy="88900"/>
            </a:xfrm>
            <a:custGeom>
              <a:avLst/>
              <a:gdLst>
                <a:gd name="T0" fmla="*/ 0 w 12"/>
                <a:gd name="T1" fmla="*/ 0 h 24"/>
                <a:gd name="T2" fmla="*/ 12 w 12"/>
                <a:gd name="T3" fmla="*/ 12 h 24"/>
                <a:gd name="T4" fmla="*/ 0 w 12"/>
                <a:gd name="T5" fmla="*/ 24 h 24"/>
                <a:gd name="T6" fmla="*/ 0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7" y="0"/>
                    <a:pt x="12" y="5"/>
                    <a:pt x="12" y="12"/>
                  </a:cubicBezTo>
                  <a:cubicBezTo>
                    <a:pt x="12" y="19"/>
                    <a:pt x="7" y="24"/>
                    <a:pt x="0" y="2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86"/>
            <p:cNvSpPr/>
            <p:nvPr/>
          </p:nvSpPr>
          <p:spPr bwMode="auto">
            <a:xfrm>
              <a:off x="4837113" y="1084263"/>
              <a:ext cx="44450" cy="88900"/>
            </a:xfrm>
            <a:custGeom>
              <a:avLst/>
              <a:gdLst>
                <a:gd name="T0" fmla="*/ 12 w 12"/>
                <a:gd name="T1" fmla="*/ 0 h 24"/>
                <a:gd name="T2" fmla="*/ 0 w 12"/>
                <a:gd name="T3" fmla="*/ 12 h 24"/>
                <a:gd name="T4" fmla="*/ 12 w 12"/>
                <a:gd name="T5" fmla="*/ 24 h 24"/>
                <a:gd name="T6" fmla="*/ 12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87"/>
            <p:cNvSpPr/>
            <p:nvPr/>
          </p:nvSpPr>
          <p:spPr bwMode="auto">
            <a:xfrm>
              <a:off x="5257800" y="903288"/>
              <a:ext cx="254000" cy="255588"/>
            </a:xfrm>
            <a:custGeom>
              <a:avLst/>
              <a:gdLst>
                <a:gd name="T0" fmla="*/ 68 w 68"/>
                <a:gd name="T1" fmla="*/ 8 h 68"/>
                <a:gd name="T2" fmla="*/ 60 w 68"/>
                <a:gd name="T3" fmla="*/ 0 h 68"/>
                <a:gd name="T4" fmla="*/ 52 w 68"/>
                <a:gd name="T5" fmla="*/ 4 h 68"/>
                <a:gd name="T6" fmla="*/ 4 w 68"/>
                <a:gd name="T7" fmla="*/ 52 h 68"/>
                <a:gd name="T8" fmla="*/ 0 w 68"/>
                <a:gd name="T9" fmla="*/ 60 h 68"/>
                <a:gd name="T10" fmla="*/ 8 w 68"/>
                <a:gd name="T11" fmla="*/ 68 h 68"/>
                <a:gd name="T12" fmla="*/ 16 w 68"/>
                <a:gd name="T13" fmla="*/ 64 h 68"/>
                <a:gd name="T14" fmla="*/ 64 w 68"/>
                <a:gd name="T15" fmla="*/ 16 h 68"/>
                <a:gd name="T16" fmla="*/ 68 w 68"/>
                <a:gd name="T17" fmla="*/ 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68">
                  <a:moveTo>
                    <a:pt x="68" y="8"/>
                  </a:moveTo>
                  <a:cubicBezTo>
                    <a:pt x="68" y="4"/>
                    <a:pt x="64" y="0"/>
                    <a:pt x="60" y="0"/>
                  </a:cubicBezTo>
                  <a:cubicBezTo>
                    <a:pt x="57" y="0"/>
                    <a:pt x="52" y="4"/>
                    <a:pt x="52" y="4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0" y="57"/>
                    <a:pt x="0" y="60"/>
                  </a:cubicBezTo>
                  <a:cubicBezTo>
                    <a:pt x="0" y="64"/>
                    <a:pt x="4" y="68"/>
                    <a:pt x="8" y="68"/>
                  </a:cubicBezTo>
                  <a:cubicBezTo>
                    <a:pt x="11" y="68"/>
                    <a:pt x="16" y="64"/>
                    <a:pt x="16" y="64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8" y="11"/>
                    <a:pt x="68" y="8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7" name="组合 226"/>
          <p:cNvGrpSpPr/>
          <p:nvPr/>
        </p:nvGrpSpPr>
        <p:grpSpPr>
          <a:xfrm>
            <a:off x="6489700" y="812800"/>
            <a:ext cx="901700" cy="842963"/>
            <a:chOff x="6489700" y="812800"/>
            <a:chExt cx="901700" cy="842963"/>
          </a:xfrm>
        </p:grpSpPr>
        <p:sp>
          <p:nvSpPr>
            <p:cNvPr id="109" name="Freeform 88"/>
            <p:cNvSpPr/>
            <p:nvPr/>
          </p:nvSpPr>
          <p:spPr bwMode="auto">
            <a:xfrm>
              <a:off x="6580188" y="839788"/>
              <a:ext cx="390525" cy="393700"/>
            </a:xfrm>
            <a:custGeom>
              <a:avLst/>
              <a:gdLst>
                <a:gd name="T0" fmla="*/ 8 w 104"/>
                <a:gd name="T1" fmla="*/ 105 h 105"/>
                <a:gd name="T2" fmla="*/ 2 w 104"/>
                <a:gd name="T3" fmla="*/ 103 h 105"/>
                <a:gd name="T4" fmla="*/ 0 w 104"/>
                <a:gd name="T5" fmla="*/ 97 h 105"/>
                <a:gd name="T6" fmla="*/ 2 w 104"/>
                <a:gd name="T7" fmla="*/ 91 h 105"/>
                <a:gd name="T8" fmla="*/ 90 w 104"/>
                <a:gd name="T9" fmla="*/ 3 h 105"/>
                <a:gd name="T10" fmla="*/ 102 w 104"/>
                <a:gd name="T11" fmla="*/ 3 h 105"/>
                <a:gd name="T12" fmla="*/ 104 w 104"/>
                <a:gd name="T13" fmla="*/ 9 h 105"/>
                <a:gd name="T14" fmla="*/ 102 w 104"/>
                <a:gd name="T15" fmla="*/ 15 h 105"/>
                <a:gd name="T16" fmla="*/ 14 w 104"/>
                <a:gd name="T17" fmla="*/ 103 h 105"/>
                <a:gd name="T18" fmla="*/ 8 w 104"/>
                <a:gd name="T1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5">
                  <a:moveTo>
                    <a:pt x="8" y="105"/>
                  </a:moveTo>
                  <a:cubicBezTo>
                    <a:pt x="6" y="105"/>
                    <a:pt x="4" y="104"/>
                    <a:pt x="2" y="103"/>
                  </a:cubicBezTo>
                  <a:cubicBezTo>
                    <a:pt x="1" y="101"/>
                    <a:pt x="0" y="99"/>
                    <a:pt x="0" y="97"/>
                  </a:cubicBezTo>
                  <a:cubicBezTo>
                    <a:pt x="0" y="95"/>
                    <a:pt x="1" y="93"/>
                    <a:pt x="2" y="91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3" y="0"/>
                    <a:pt x="99" y="0"/>
                    <a:pt x="102" y="3"/>
                  </a:cubicBezTo>
                  <a:cubicBezTo>
                    <a:pt x="103" y="5"/>
                    <a:pt x="104" y="7"/>
                    <a:pt x="104" y="9"/>
                  </a:cubicBezTo>
                  <a:cubicBezTo>
                    <a:pt x="104" y="11"/>
                    <a:pt x="103" y="13"/>
                    <a:pt x="102" y="15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12" y="104"/>
                    <a:pt x="10" y="105"/>
                    <a:pt x="8" y="105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89"/>
            <p:cNvSpPr/>
            <p:nvPr/>
          </p:nvSpPr>
          <p:spPr bwMode="auto">
            <a:xfrm>
              <a:off x="6910388" y="839788"/>
              <a:ext cx="390525" cy="393700"/>
            </a:xfrm>
            <a:custGeom>
              <a:avLst/>
              <a:gdLst>
                <a:gd name="T0" fmla="*/ 96 w 104"/>
                <a:gd name="T1" fmla="*/ 105 h 105"/>
                <a:gd name="T2" fmla="*/ 90 w 104"/>
                <a:gd name="T3" fmla="*/ 103 h 105"/>
                <a:gd name="T4" fmla="*/ 2 w 104"/>
                <a:gd name="T5" fmla="*/ 15 h 105"/>
                <a:gd name="T6" fmla="*/ 0 w 104"/>
                <a:gd name="T7" fmla="*/ 9 h 105"/>
                <a:gd name="T8" fmla="*/ 2 w 104"/>
                <a:gd name="T9" fmla="*/ 3 h 105"/>
                <a:gd name="T10" fmla="*/ 14 w 104"/>
                <a:gd name="T11" fmla="*/ 3 h 105"/>
                <a:gd name="T12" fmla="*/ 102 w 104"/>
                <a:gd name="T13" fmla="*/ 91 h 105"/>
                <a:gd name="T14" fmla="*/ 104 w 104"/>
                <a:gd name="T15" fmla="*/ 97 h 105"/>
                <a:gd name="T16" fmla="*/ 102 w 104"/>
                <a:gd name="T17" fmla="*/ 103 h 105"/>
                <a:gd name="T18" fmla="*/ 96 w 104"/>
                <a:gd name="T1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5">
                  <a:moveTo>
                    <a:pt x="96" y="105"/>
                  </a:moveTo>
                  <a:cubicBezTo>
                    <a:pt x="94" y="105"/>
                    <a:pt x="92" y="104"/>
                    <a:pt x="90" y="103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3"/>
                    <a:pt x="0" y="11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5" y="0"/>
                    <a:pt x="11" y="0"/>
                    <a:pt x="14" y="3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3" y="93"/>
                    <a:pt x="104" y="95"/>
                    <a:pt x="104" y="97"/>
                  </a:cubicBezTo>
                  <a:cubicBezTo>
                    <a:pt x="104" y="99"/>
                    <a:pt x="103" y="101"/>
                    <a:pt x="102" y="103"/>
                  </a:cubicBezTo>
                  <a:cubicBezTo>
                    <a:pt x="100" y="104"/>
                    <a:pt x="98" y="105"/>
                    <a:pt x="96" y="105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90"/>
            <p:cNvSpPr/>
            <p:nvPr/>
          </p:nvSpPr>
          <p:spPr bwMode="auto">
            <a:xfrm>
              <a:off x="6489700" y="1173163"/>
              <a:ext cx="901700" cy="482600"/>
            </a:xfrm>
            <a:custGeom>
              <a:avLst/>
              <a:gdLst>
                <a:gd name="T0" fmla="*/ 240 w 240"/>
                <a:gd name="T1" fmla="*/ 112 h 128"/>
                <a:gd name="T2" fmla="*/ 224 w 240"/>
                <a:gd name="T3" fmla="*/ 128 h 128"/>
                <a:gd name="T4" fmla="*/ 16 w 240"/>
                <a:gd name="T5" fmla="*/ 128 h 128"/>
                <a:gd name="T6" fmla="*/ 0 w 240"/>
                <a:gd name="T7" fmla="*/ 112 h 128"/>
                <a:gd name="T8" fmla="*/ 0 w 240"/>
                <a:gd name="T9" fmla="*/ 16 h 128"/>
                <a:gd name="T10" fmla="*/ 16 w 240"/>
                <a:gd name="T11" fmla="*/ 0 h 128"/>
                <a:gd name="T12" fmla="*/ 224 w 240"/>
                <a:gd name="T13" fmla="*/ 0 h 128"/>
                <a:gd name="T14" fmla="*/ 240 w 240"/>
                <a:gd name="T15" fmla="*/ 16 h 128"/>
                <a:gd name="T16" fmla="*/ 240 w 240"/>
                <a:gd name="T17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28">
                  <a:moveTo>
                    <a:pt x="240" y="112"/>
                  </a:moveTo>
                  <a:cubicBezTo>
                    <a:pt x="240" y="121"/>
                    <a:pt x="233" y="128"/>
                    <a:pt x="224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7" y="128"/>
                    <a:pt x="0" y="121"/>
                    <a:pt x="0" y="1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33" y="0"/>
                    <a:pt x="240" y="7"/>
                    <a:pt x="240" y="16"/>
                  </a:cubicBezTo>
                  <a:cubicBezTo>
                    <a:pt x="240" y="112"/>
                    <a:pt x="240" y="112"/>
                    <a:pt x="240" y="112"/>
                  </a:cubicBezTo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91"/>
            <p:cNvSpPr>
              <a:spLocks noChangeArrowheads="1"/>
            </p:cNvSpPr>
            <p:nvPr/>
          </p:nvSpPr>
          <p:spPr bwMode="auto">
            <a:xfrm>
              <a:off x="6550025" y="1233488"/>
              <a:ext cx="781050" cy="361950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Rectangle 92"/>
            <p:cNvSpPr>
              <a:spLocks noChangeArrowheads="1"/>
            </p:cNvSpPr>
            <p:nvPr/>
          </p:nvSpPr>
          <p:spPr bwMode="auto">
            <a:xfrm>
              <a:off x="6550025" y="1233488"/>
              <a:ext cx="7810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93"/>
            <p:cNvSpPr/>
            <p:nvPr/>
          </p:nvSpPr>
          <p:spPr bwMode="auto">
            <a:xfrm>
              <a:off x="6550025" y="1233488"/>
              <a:ext cx="539750" cy="361950"/>
            </a:xfrm>
            <a:custGeom>
              <a:avLst/>
              <a:gdLst>
                <a:gd name="T0" fmla="*/ 340 w 340"/>
                <a:gd name="T1" fmla="*/ 0 h 228"/>
                <a:gd name="T2" fmla="*/ 0 w 340"/>
                <a:gd name="T3" fmla="*/ 0 h 228"/>
                <a:gd name="T4" fmla="*/ 0 w 340"/>
                <a:gd name="T5" fmla="*/ 228 h 228"/>
                <a:gd name="T6" fmla="*/ 113 w 340"/>
                <a:gd name="T7" fmla="*/ 228 h 228"/>
                <a:gd name="T8" fmla="*/ 340 w 340"/>
                <a:gd name="T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228">
                  <a:moveTo>
                    <a:pt x="340" y="0"/>
                  </a:moveTo>
                  <a:lnTo>
                    <a:pt x="0" y="0"/>
                  </a:lnTo>
                  <a:lnTo>
                    <a:pt x="0" y="228"/>
                  </a:lnTo>
                  <a:lnTo>
                    <a:pt x="113" y="228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67C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94"/>
            <p:cNvSpPr/>
            <p:nvPr/>
          </p:nvSpPr>
          <p:spPr bwMode="auto">
            <a:xfrm>
              <a:off x="6550025" y="1233488"/>
              <a:ext cx="539750" cy="361950"/>
            </a:xfrm>
            <a:custGeom>
              <a:avLst/>
              <a:gdLst>
                <a:gd name="T0" fmla="*/ 340 w 340"/>
                <a:gd name="T1" fmla="*/ 0 h 228"/>
                <a:gd name="T2" fmla="*/ 0 w 340"/>
                <a:gd name="T3" fmla="*/ 0 h 228"/>
                <a:gd name="T4" fmla="*/ 0 w 340"/>
                <a:gd name="T5" fmla="*/ 228 h 228"/>
                <a:gd name="T6" fmla="*/ 113 w 340"/>
                <a:gd name="T7" fmla="*/ 228 h 228"/>
                <a:gd name="T8" fmla="*/ 340 w 340"/>
                <a:gd name="T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228">
                  <a:moveTo>
                    <a:pt x="340" y="0"/>
                  </a:moveTo>
                  <a:lnTo>
                    <a:pt x="0" y="0"/>
                  </a:lnTo>
                  <a:lnTo>
                    <a:pt x="0" y="228"/>
                  </a:lnTo>
                  <a:lnTo>
                    <a:pt x="113" y="228"/>
                  </a:lnTo>
                  <a:lnTo>
                    <a:pt x="3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95"/>
            <p:cNvSpPr>
              <a:spLocks noEditPoints="1"/>
            </p:cNvSpPr>
            <p:nvPr/>
          </p:nvSpPr>
          <p:spPr bwMode="auto">
            <a:xfrm>
              <a:off x="6654800" y="1309688"/>
              <a:ext cx="120650" cy="209550"/>
            </a:xfrm>
            <a:custGeom>
              <a:avLst/>
              <a:gdLst>
                <a:gd name="T0" fmla="*/ 20 w 32"/>
                <a:gd name="T1" fmla="*/ 56 h 56"/>
                <a:gd name="T2" fmla="*/ 12 w 32"/>
                <a:gd name="T3" fmla="*/ 56 h 56"/>
                <a:gd name="T4" fmla="*/ 0 w 32"/>
                <a:gd name="T5" fmla="*/ 44 h 56"/>
                <a:gd name="T6" fmla="*/ 0 w 32"/>
                <a:gd name="T7" fmla="*/ 12 h 56"/>
                <a:gd name="T8" fmla="*/ 12 w 32"/>
                <a:gd name="T9" fmla="*/ 0 h 56"/>
                <a:gd name="T10" fmla="*/ 20 w 32"/>
                <a:gd name="T11" fmla="*/ 0 h 56"/>
                <a:gd name="T12" fmla="*/ 32 w 32"/>
                <a:gd name="T13" fmla="*/ 12 h 56"/>
                <a:gd name="T14" fmla="*/ 32 w 32"/>
                <a:gd name="T15" fmla="*/ 44 h 56"/>
                <a:gd name="T16" fmla="*/ 20 w 32"/>
                <a:gd name="T17" fmla="*/ 56 h 56"/>
                <a:gd name="T18" fmla="*/ 12 w 32"/>
                <a:gd name="T19" fmla="*/ 8 h 56"/>
                <a:gd name="T20" fmla="*/ 8 w 32"/>
                <a:gd name="T21" fmla="*/ 12 h 56"/>
                <a:gd name="T22" fmla="*/ 8 w 32"/>
                <a:gd name="T23" fmla="*/ 44 h 56"/>
                <a:gd name="T24" fmla="*/ 12 w 32"/>
                <a:gd name="T25" fmla="*/ 48 h 56"/>
                <a:gd name="T26" fmla="*/ 20 w 32"/>
                <a:gd name="T27" fmla="*/ 48 h 56"/>
                <a:gd name="T28" fmla="*/ 24 w 32"/>
                <a:gd name="T29" fmla="*/ 44 h 56"/>
                <a:gd name="T30" fmla="*/ 24 w 32"/>
                <a:gd name="T31" fmla="*/ 12 h 56"/>
                <a:gd name="T32" fmla="*/ 20 w 32"/>
                <a:gd name="T33" fmla="*/ 8 h 56"/>
                <a:gd name="T34" fmla="*/ 12 w 32"/>
                <a:gd name="T35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56">
                  <a:moveTo>
                    <a:pt x="20" y="56"/>
                  </a:moveTo>
                  <a:cubicBezTo>
                    <a:pt x="12" y="56"/>
                    <a:pt x="12" y="56"/>
                    <a:pt x="12" y="56"/>
                  </a:cubicBezTo>
                  <a:cubicBezTo>
                    <a:pt x="5" y="56"/>
                    <a:pt x="0" y="51"/>
                    <a:pt x="0" y="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7" y="0"/>
                    <a:pt x="32" y="5"/>
                    <a:pt x="32" y="12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51"/>
                    <a:pt x="27" y="56"/>
                    <a:pt x="20" y="56"/>
                  </a:cubicBezTo>
                  <a:close/>
                  <a:moveTo>
                    <a:pt x="12" y="8"/>
                  </a:moveTo>
                  <a:cubicBezTo>
                    <a:pt x="10" y="8"/>
                    <a:pt x="8" y="10"/>
                    <a:pt x="8" y="1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6"/>
                    <a:pt x="10" y="48"/>
                    <a:pt x="12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2" y="48"/>
                    <a:pt x="24" y="46"/>
                    <a:pt x="24" y="4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2" y="8"/>
                    <a:pt x="20" y="8"/>
                  </a:cubicBezTo>
                  <a:lnTo>
                    <a:pt x="12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Rectangle 96"/>
            <p:cNvSpPr>
              <a:spLocks noChangeArrowheads="1"/>
            </p:cNvSpPr>
            <p:nvPr/>
          </p:nvSpPr>
          <p:spPr bwMode="auto">
            <a:xfrm>
              <a:off x="6805613" y="1354138"/>
              <a:ext cx="28575" cy="165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97"/>
            <p:cNvSpPr/>
            <p:nvPr/>
          </p:nvSpPr>
          <p:spPr bwMode="auto">
            <a:xfrm>
              <a:off x="6954838" y="1309688"/>
              <a:ext cx="120650" cy="209550"/>
            </a:xfrm>
            <a:custGeom>
              <a:avLst/>
              <a:gdLst>
                <a:gd name="T0" fmla="*/ 32 w 32"/>
                <a:gd name="T1" fmla="*/ 56 h 56"/>
                <a:gd name="T2" fmla="*/ 12 w 32"/>
                <a:gd name="T3" fmla="*/ 56 h 56"/>
                <a:gd name="T4" fmla="*/ 0 w 32"/>
                <a:gd name="T5" fmla="*/ 44 h 56"/>
                <a:gd name="T6" fmla="*/ 0 w 32"/>
                <a:gd name="T7" fmla="*/ 12 h 56"/>
                <a:gd name="T8" fmla="*/ 12 w 32"/>
                <a:gd name="T9" fmla="*/ 0 h 56"/>
                <a:gd name="T10" fmla="*/ 32 w 32"/>
                <a:gd name="T11" fmla="*/ 0 h 56"/>
                <a:gd name="T12" fmla="*/ 32 w 32"/>
                <a:gd name="T13" fmla="*/ 8 h 56"/>
                <a:gd name="T14" fmla="*/ 12 w 32"/>
                <a:gd name="T15" fmla="*/ 8 h 56"/>
                <a:gd name="T16" fmla="*/ 8 w 32"/>
                <a:gd name="T17" fmla="*/ 12 h 56"/>
                <a:gd name="T18" fmla="*/ 8 w 32"/>
                <a:gd name="T19" fmla="*/ 44 h 56"/>
                <a:gd name="T20" fmla="*/ 12 w 32"/>
                <a:gd name="T21" fmla="*/ 48 h 56"/>
                <a:gd name="T22" fmla="*/ 32 w 32"/>
                <a:gd name="T23" fmla="*/ 48 h 56"/>
                <a:gd name="T24" fmla="*/ 32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12" y="56"/>
                    <a:pt x="12" y="56"/>
                    <a:pt x="12" y="56"/>
                  </a:cubicBezTo>
                  <a:cubicBezTo>
                    <a:pt x="5" y="56"/>
                    <a:pt x="0" y="51"/>
                    <a:pt x="0" y="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10"/>
                    <a:pt x="8" y="1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6"/>
                    <a:pt x="10" y="48"/>
                    <a:pt x="12" y="48"/>
                  </a:cubicBezTo>
                  <a:cubicBezTo>
                    <a:pt x="32" y="48"/>
                    <a:pt x="32" y="48"/>
                    <a:pt x="32" y="48"/>
                  </a:cubicBezTo>
                  <a:lnTo>
                    <a:pt x="3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Rectangle 98"/>
            <p:cNvSpPr>
              <a:spLocks noChangeArrowheads="1"/>
            </p:cNvSpPr>
            <p:nvPr/>
          </p:nvSpPr>
          <p:spPr bwMode="auto">
            <a:xfrm>
              <a:off x="6985000" y="1400175"/>
              <a:ext cx="90488" cy="28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Rectangle 99"/>
            <p:cNvSpPr>
              <a:spLocks noChangeArrowheads="1"/>
            </p:cNvSpPr>
            <p:nvPr/>
          </p:nvSpPr>
          <p:spPr bwMode="auto">
            <a:xfrm>
              <a:off x="7105650" y="1309688"/>
              <a:ext cx="30163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Rectangle 100"/>
            <p:cNvSpPr>
              <a:spLocks noChangeArrowheads="1"/>
            </p:cNvSpPr>
            <p:nvPr/>
          </p:nvSpPr>
          <p:spPr bwMode="auto">
            <a:xfrm>
              <a:off x="7196138" y="1309688"/>
              <a:ext cx="30163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01"/>
            <p:cNvSpPr/>
            <p:nvPr/>
          </p:nvSpPr>
          <p:spPr bwMode="auto">
            <a:xfrm>
              <a:off x="7105650" y="1309688"/>
              <a:ext cx="120650" cy="209550"/>
            </a:xfrm>
            <a:custGeom>
              <a:avLst/>
              <a:gdLst>
                <a:gd name="T0" fmla="*/ 76 w 76"/>
                <a:gd name="T1" fmla="*/ 132 h 132"/>
                <a:gd name="T2" fmla="*/ 57 w 76"/>
                <a:gd name="T3" fmla="*/ 132 h 132"/>
                <a:gd name="T4" fmla="*/ 0 w 76"/>
                <a:gd name="T5" fmla="*/ 9 h 132"/>
                <a:gd name="T6" fmla="*/ 0 w 76"/>
                <a:gd name="T7" fmla="*/ 0 h 132"/>
                <a:gd name="T8" fmla="*/ 19 w 76"/>
                <a:gd name="T9" fmla="*/ 0 h 132"/>
                <a:gd name="T10" fmla="*/ 76 w 76"/>
                <a:gd name="T11" fmla="*/ 123 h 132"/>
                <a:gd name="T12" fmla="*/ 76 w 76"/>
                <a:gd name="T13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32">
                  <a:moveTo>
                    <a:pt x="76" y="132"/>
                  </a:moveTo>
                  <a:lnTo>
                    <a:pt x="57" y="132"/>
                  </a:lnTo>
                  <a:lnTo>
                    <a:pt x="0" y="9"/>
                  </a:lnTo>
                  <a:lnTo>
                    <a:pt x="0" y="0"/>
                  </a:lnTo>
                  <a:lnTo>
                    <a:pt x="19" y="0"/>
                  </a:lnTo>
                  <a:lnTo>
                    <a:pt x="76" y="123"/>
                  </a:lnTo>
                  <a:lnTo>
                    <a:pt x="76" y="1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02"/>
            <p:cNvSpPr/>
            <p:nvPr/>
          </p:nvSpPr>
          <p:spPr bwMode="auto">
            <a:xfrm>
              <a:off x="6805613" y="1309688"/>
              <a:ext cx="119063" cy="119063"/>
            </a:xfrm>
            <a:custGeom>
              <a:avLst/>
              <a:gdLst>
                <a:gd name="T0" fmla="*/ 20 w 32"/>
                <a:gd name="T1" fmla="*/ 0 h 32"/>
                <a:gd name="T2" fmla="*/ 12 w 32"/>
                <a:gd name="T3" fmla="*/ 0 h 32"/>
                <a:gd name="T4" fmla="*/ 0 w 32"/>
                <a:gd name="T5" fmla="*/ 12 h 32"/>
                <a:gd name="T6" fmla="*/ 8 w 32"/>
                <a:gd name="T7" fmla="*/ 12 h 32"/>
                <a:gd name="T8" fmla="*/ 12 w 32"/>
                <a:gd name="T9" fmla="*/ 8 h 32"/>
                <a:gd name="T10" fmla="*/ 20 w 32"/>
                <a:gd name="T11" fmla="*/ 8 h 32"/>
                <a:gd name="T12" fmla="*/ 24 w 32"/>
                <a:gd name="T13" fmla="*/ 12 h 32"/>
                <a:gd name="T14" fmla="*/ 24 w 32"/>
                <a:gd name="T15" fmla="*/ 20 h 32"/>
                <a:gd name="T16" fmla="*/ 20 w 32"/>
                <a:gd name="T17" fmla="*/ 24 h 32"/>
                <a:gd name="T18" fmla="*/ 8 w 32"/>
                <a:gd name="T19" fmla="*/ 24 h 32"/>
                <a:gd name="T20" fmla="*/ 8 w 32"/>
                <a:gd name="T21" fmla="*/ 32 h 32"/>
                <a:gd name="T22" fmla="*/ 20 w 32"/>
                <a:gd name="T23" fmla="*/ 32 h 32"/>
                <a:gd name="T24" fmla="*/ 32 w 32"/>
                <a:gd name="T25" fmla="*/ 20 h 32"/>
                <a:gd name="T26" fmla="*/ 32 w 32"/>
                <a:gd name="T27" fmla="*/ 12 h 32"/>
                <a:gd name="T28" fmla="*/ 20 w 32"/>
                <a:gd name="T2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32">
                  <a:moveTo>
                    <a:pt x="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2"/>
                    <a:pt x="22" y="24"/>
                    <a:pt x="20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7" y="32"/>
                    <a:pt x="32" y="27"/>
                    <a:pt x="32" y="2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Oval 103"/>
            <p:cNvSpPr>
              <a:spLocks noChangeArrowheads="1"/>
            </p:cNvSpPr>
            <p:nvPr/>
          </p:nvSpPr>
          <p:spPr bwMode="auto">
            <a:xfrm>
              <a:off x="6880225" y="812800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9" name="组合 228"/>
          <p:cNvGrpSpPr/>
          <p:nvPr/>
        </p:nvGrpSpPr>
        <p:grpSpPr>
          <a:xfrm>
            <a:off x="9945688" y="692150"/>
            <a:ext cx="600075" cy="963613"/>
            <a:chOff x="9945688" y="692150"/>
            <a:chExt cx="600075" cy="963613"/>
          </a:xfrm>
        </p:grpSpPr>
        <p:sp>
          <p:nvSpPr>
            <p:cNvPr id="125" name="Freeform 104"/>
            <p:cNvSpPr/>
            <p:nvPr/>
          </p:nvSpPr>
          <p:spPr bwMode="auto">
            <a:xfrm>
              <a:off x="9945688" y="692150"/>
              <a:ext cx="300038" cy="963613"/>
            </a:xfrm>
            <a:custGeom>
              <a:avLst/>
              <a:gdLst>
                <a:gd name="T0" fmla="*/ 0 w 80"/>
                <a:gd name="T1" fmla="*/ 80 h 256"/>
                <a:gd name="T2" fmla="*/ 8 w 80"/>
                <a:gd name="T3" fmla="*/ 116 h 256"/>
                <a:gd name="T4" fmla="*/ 80 w 80"/>
                <a:gd name="T5" fmla="*/ 256 h 256"/>
                <a:gd name="T6" fmla="*/ 80 w 80"/>
                <a:gd name="T7" fmla="*/ 0 h 256"/>
                <a:gd name="T8" fmla="*/ 0 w 80"/>
                <a:gd name="T9" fmla="*/ 8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56">
                  <a:moveTo>
                    <a:pt x="0" y="80"/>
                  </a:moveTo>
                  <a:cubicBezTo>
                    <a:pt x="0" y="93"/>
                    <a:pt x="3" y="105"/>
                    <a:pt x="8" y="116"/>
                  </a:cubicBezTo>
                  <a:cubicBezTo>
                    <a:pt x="80" y="256"/>
                    <a:pt x="80" y="256"/>
                    <a:pt x="80" y="256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6" y="0"/>
                    <a:pt x="0" y="36"/>
                    <a:pt x="0" y="80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05"/>
            <p:cNvSpPr/>
            <p:nvPr/>
          </p:nvSpPr>
          <p:spPr bwMode="auto">
            <a:xfrm>
              <a:off x="10245725" y="692150"/>
              <a:ext cx="300038" cy="963613"/>
            </a:xfrm>
            <a:custGeom>
              <a:avLst/>
              <a:gdLst>
                <a:gd name="T0" fmla="*/ 80 w 80"/>
                <a:gd name="T1" fmla="*/ 80 h 256"/>
                <a:gd name="T2" fmla="*/ 0 w 80"/>
                <a:gd name="T3" fmla="*/ 0 h 256"/>
                <a:gd name="T4" fmla="*/ 0 w 80"/>
                <a:gd name="T5" fmla="*/ 256 h 256"/>
                <a:gd name="T6" fmla="*/ 72 w 80"/>
                <a:gd name="T7" fmla="*/ 116 h 256"/>
                <a:gd name="T8" fmla="*/ 80 w 80"/>
                <a:gd name="T9" fmla="*/ 8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56">
                  <a:moveTo>
                    <a:pt x="80" y="80"/>
                  </a:moveTo>
                  <a:cubicBezTo>
                    <a:pt x="80" y="36"/>
                    <a:pt x="44" y="0"/>
                    <a:pt x="0" y="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72" y="116"/>
                    <a:pt x="72" y="116"/>
                    <a:pt x="72" y="116"/>
                  </a:cubicBezTo>
                  <a:cubicBezTo>
                    <a:pt x="77" y="105"/>
                    <a:pt x="80" y="93"/>
                    <a:pt x="80" y="80"/>
                  </a:cubicBezTo>
                  <a:close/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106"/>
            <p:cNvSpPr>
              <a:spLocks noChangeArrowheads="1"/>
            </p:cNvSpPr>
            <p:nvPr/>
          </p:nvSpPr>
          <p:spPr bwMode="auto">
            <a:xfrm>
              <a:off x="10050463" y="798513"/>
              <a:ext cx="390525" cy="390525"/>
            </a:xfrm>
            <a:prstGeom prst="ellipse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107"/>
            <p:cNvSpPr>
              <a:spLocks noChangeArrowheads="1"/>
            </p:cNvSpPr>
            <p:nvPr/>
          </p:nvSpPr>
          <p:spPr bwMode="auto">
            <a:xfrm>
              <a:off x="10080625" y="828675"/>
              <a:ext cx="330200" cy="3302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0" name="组合 239"/>
          <p:cNvGrpSpPr/>
          <p:nvPr/>
        </p:nvGrpSpPr>
        <p:grpSpPr>
          <a:xfrm>
            <a:off x="8172450" y="5338763"/>
            <a:ext cx="827088" cy="827088"/>
            <a:chOff x="8172450" y="5338763"/>
            <a:chExt cx="827088" cy="827088"/>
          </a:xfrm>
        </p:grpSpPr>
        <p:sp>
          <p:nvSpPr>
            <p:cNvPr id="129" name="Freeform 108"/>
            <p:cNvSpPr/>
            <p:nvPr/>
          </p:nvSpPr>
          <p:spPr bwMode="auto">
            <a:xfrm>
              <a:off x="8172450" y="5338763"/>
              <a:ext cx="827088" cy="827088"/>
            </a:xfrm>
            <a:custGeom>
              <a:avLst/>
              <a:gdLst>
                <a:gd name="T0" fmla="*/ 322 w 521"/>
                <a:gd name="T1" fmla="*/ 0 h 521"/>
                <a:gd name="T2" fmla="*/ 0 w 521"/>
                <a:gd name="T3" fmla="*/ 322 h 521"/>
                <a:gd name="T4" fmla="*/ 0 w 521"/>
                <a:gd name="T5" fmla="*/ 341 h 521"/>
                <a:gd name="T6" fmla="*/ 180 w 521"/>
                <a:gd name="T7" fmla="*/ 521 h 521"/>
                <a:gd name="T8" fmla="*/ 199 w 521"/>
                <a:gd name="T9" fmla="*/ 521 h 521"/>
                <a:gd name="T10" fmla="*/ 521 w 521"/>
                <a:gd name="T11" fmla="*/ 199 h 521"/>
                <a:gd name="T12" fmla="*/ 521 w 521"/>
                <a:gd name="T13" fmla="*/ 38 h 521"/>
                <a:gd name="T14" fmla="*/ 483 w 521"/>
                <a:gd name="T15" fmla="*/ 0 h 521"/>
                <a:gd name="T16" fmla="*/ 322 w 521"/>
                <a:gd name="T17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1" h="521">
                  <a:moveTo>
                    <a:pt x="322" y="0"/>
                  </a:moveTo>
                  <a:lnTo>
                    <a:pt x="0" y="322"/>
                  </a:lnTo>
                  <a:lnTo>
                    <a:pt x="0" y="341"/>
                  </a:lnTo>
                  <a:lnTo>
                    <a:pt x="180" y="521"/>
                  </a:lnTo>
                  <a:lnTo>
                    <a:pt x="199" y="521"/>
                  </a:lnTo>
                  <a:lnTo>
                    <a:pt x="521" y="199"/>
                  </a:lnTo>
                  <a:lnTo>
                    <a:pt x="521" y="38"/>
                  </a:lnTo>
                  <a:lnTo>
                    <a:pt x="483" y="0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09"/>
            <p:cNvSpPr/>
            <p:nvPr/>
          </p:nvSpPr>
          <p:spPr bwMode="auto">
            <a:xfrm>
              <a:off x="8247063" y="5443538"/>
              <a:ext cx="646113" cy="646113"/>
            </a:xfrm>
            <a:custGeom>
              <a:avLst/>
              <a:gdLst>
                <a:gd name="T0" fmla="*/ 407 w 407"/>
                <a:gd name="T1" fmla="*/ 133 h 407"/>
                <a:gd name="T2" fmla="*/ 407 w 407"/>
                <a:gd name="T3" fmla="*/ 152 h 407"/>
                <a:gd name="T4" fmla="*/ 152 w 407"/>
                <a:gd name="T5" fmla="*/ 407 h 407"/>
                <a:gd name="T6" fmla="*/ 133 w 407"/>
                <a:gd name="T7" fmla="*/ 407 h 407"/>
                <a:gd name="T8" fmla="*/ 0 w 407"/>
                <a:gd name="T9" fmla="*/ 275 h 407"/>
                <a:gd name="T10" fmla="*/ 0 w 407"/>
                <a:gd name="T11" fmla="*/ 256 h 407"/>
                <a:gd name="T12" fmla="*/ 256 w 407"/>
                <a:gd name="T13" fmla="*/ 0 h 407"/>
                <a:gd name="T14" fmla="*/ 275 w 407"/>
                <a:gd name="T15" fmla="*/ 0 h 407"/>
                <a:gd name="T16" fmla="*/ 407 w 407"/>
                <a:gd name="T17" fmla="*/ 133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07">
                  <a:moveTo>
                    <a:pt x="407" y="133"/>
                  </a:moveTo>
                  <a:lnTo>
                    <a:pt x="407" y="152"/>
                  </a:lnTo>
                  <a:lnTo>
                    <a:pt x="152" y="407"/>
                  </a:lnTo>
                  <a:lnTo>
                    <a:pt x="133" y="407"/>
                  </a:lnTo>
                  <a:lnTo>
                    <a:pt x="0" y="275"/>
                  </a:lnTo>
                  <a:lnTo>
                    <a:pt x="0" y="256"/>
                  </a:lnTo>
                  <a:lnTo>
                    <a:pt x="256" y="0"/>
                  </a:lnTo>
                  <a:lnTo>
                    <a:pt x="275" y="0"/>
                  </a:lnTo>
                  <a:lnTo>
                    <a:pt x="407" y="133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10"/>
            <p:cNvSpPr/>
            <p:nvPr/>
          </p:nvSpPr>
          <p:spPr bwMode="auto">
            <a:xfrm>
              <a:off x="8323263" y="5518150"/>
              <a:ext cx="374650" cy="376238"/>
            </a:xfrm>
            <a:custGeom>
              <a:avLst/>
              <a:gdLst>
                <a:gd name="T0" fmla="*/ 236 w 236"/>
                <a:gd name="T1" fmla="*/ 19 h 237"/>
                <a:gd name="T2" fmla="*/ 18 w 236"/>
                <a:gd name="T3" fmla="*/ 237 h 237"/>
                <a:gd name="T4" fmla="*/ 0 w 236"/>
                <a:gd name="T5" fmla="*/ 218 h 237"/>
                <a:gd name="T6" fmla="*/ 217 w 236"/>
                <a:gd name="T7" fmla="*/ 0 h 237"/>
                <a:gd name="T8" fmla="*/ 236 w 236"/>
                <a:gd name="T9" fmla="*/ 1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237">
                  <a:moveTo>
                    <a:pt x="236" y="19"/>
                  </a:moveTo>
                  <a:lnTo>
                    <a:pt x="18" y="237"/>
                  </a:lnTo>
                  <a:lnTo>
                    <a:pt x="0" y="218"/>
                  </a:lnTo>
                  <a:lnTo>
                    <a:pt x="217" y="0"/>
                  </a:lnTo>
                  <a:lnTo>
                    <a:pt x="236" y="19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11"/>
            <p:cNvSpPr/>
            <p:nvPr/>
          </p:nvSpPr>
          <p:spPr bwMode="auto">
            <a:xfrm>
              <a:off x="8382000" y="5578475"/>
              <a:ext cx="376238" cy="376238"/>
            </a:xfrm>
            <a:custGeom>
              <a:avLst/>
              <a:gdLst>
                <a:gd name="T0" fmla="*/ 237 w 237"/>
                <a:gd name="T1" fmla="*/ 19 h 237"/>
                <a:gd name="T2" fmla="*/ 19 w 237"/>
                <a:gd name="T3" fmla="*/ 237 h 237"/>
                <a:gd name="T4" fmla="*/ 0 w 237"/>
                <a:gd name="T5" fmla="*/ 218 h 237"/>
                <a:gd name="T6" fmla="*/ 218 w 237"/>
                <a:gd name="T7" fmla="*/ 0 h 237"/>
                <a:gd name="T8" fmla="*/ 237 w 237"/>
                <a:gd name="T9" fmla="*/ 1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237">
                  <a:moveTo>
                    <a:pt x="237" y="19"/>
                  </a:moveTo>
                  <a:lnTo>
                    <a:pt x="19" y="237"/>
                  </a:lnTo>
                  <a:lnTo>
                    <a:pt x="0" y="218"/>
                  </a:lnTo>
                  <a:lnTo>
                    <a:pt x="218" y="0"/>
                  </a:lnTo>
                  <a:lnTo>
                    <a:pt x="237" y="19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12"/>
            <p:cNvSpPr/>
            <p:nvPr/>
          </p:nvSpPr>
          <p:spPr bwMode="auto">
            <a:xfrm>
              <a:off x="8442325" y="5638800"/>
              <a:ext cx="376238" cy="376238"/>
            </a:xfrm>
            <a:custGeom>
              <a:avLst/>
              <a:gdLst>
                <a:gd name="T0" fmla="*/ 237 w 237"/>
                <a:gd name="T1" fmla="*/ 19 h 237"/>
                <a:gd name="T2" fmla="*/ 19 w 237"/>
                <a:gd name="T3" fmla="*/ 237 h 237"/>
                <a:gd name="T4" fmla="*/ 0 w 237"/>
                <a:gd name="T5" fmla="*/ 218 h 237"/>
                <a:gd name="T6" fmla="*/ 218 w 237"/>
                <a:gd name="T7" fmla="*/ 0 h 237"/>
                <a:gd name="T8" fmla="*/ 237 w 237"/>
                <a:gd name="T9" fmla="*/ 1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237">
                  <a:moveTo>
                    <a:pt x="237" y="19"/>
                  </a:moveTo>
                  <a:lnTo>
                    <a:pt x="19" y="237"/>
                  </a:lnTo>
                  <a:lnTo>
                    <a:pt x="0" y="218"/>
                  </a:lnTo>
                  <a:lnTo>
                    <a:pt x="218" y="0"/>
                  </a:lnTo>
                  <a:lnTo>
                    <a:pt x="237" y="19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Oval 113"/>
            <p:cNvSpPr>
              <a:spLocks noChangeArrowheads="1"/>
            </p:cNvSpPr>
            <p:nvPr/>
          </p:nvSpPr>
          <p:spPr bwMode="auto">
            <a:xfrm>
              <a:off x="8878888" y="5338763"/>
              <a:ext cx="120650" cy="119063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Oval 114"/>
            <p:cNvSpPr>
              <a:spLocks noChangeArrowheads="1"/>
            </p:cNvSpPr>
            <p:nvPr/>
          </p:nvSpPr>
          <p:spPr bwMode="auto">
            <a:xfrm>
              <a:off x="8848725" y="5399088"/>
              <a:ext cx="90488" cy="8890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1" name="组合 230"/>
          <p:cNvGrpSpPr/>
          <p:nvPr/>
        </p:nvGrpSpPr>
        <p:grpSpPr>
          <a:xfrm>
            <a:off x="6489700" y="2346325"/>
            <a:ext cx="901701" cy="812801"/>
            <a:chOff x="6489700" y="2346325"/>
            <a:chExt cx="901701" cy="812801"/>
          </a:xfrm>
        </p:grpSpPr>
        <p:sp>
          <p:nvSpPr>
            <p:cNvPr id="136" name="Rectangle 115"/>
            <p:cNvSpPr>
              <a:spLocks noChangeArrowheads="1"/>
            </p:cNvSpPr>
            <p:nvPr/>
          </p:nvSpPr>
          <p:spPr bwMode="auto">
            <a:xfrm>
              <a:off x="6519863" y="2346325"/>
              <a:ext cx="841375" cy="150813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16"/>
            <p:cNvSpPr/>
            <p:nvPr/>
          </p:nvSpPr>
          <p:spPr bwMode="auto">
            <a:xfrm>
              <a:off x="6519863" y="2346325"/>
              <a:ext cx="60325" cy="150813"/>
            </a:xfrm>
            <a:custGeom>
              <a:avLst/>
              <a:gdLst>
                <a:gd name="T0" fmla="*/ 38 w 38"/>
                <a:gd name="T1" fmla="*/ 95 h 95"/>
                <a:gd name="T2" fmla="*/ 0 w 38"/>
                <a:gd name="T3" fmla="*/ 95 h 95"/>
                <a:gd name="T4" fmla="*/ 0 w 38"/>
                <a:gd name="T5" fmla="*/ 0 h 95"/>
                <a:gd name="T6" fmla="*/ 38 w 38"/>
                <a:gd name="T7" fmla="*/ 38 h 95"/>
                <a:gd name="T8" fmla="*/ 38 w 38"/>
                <a:gd name="T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95">
                  <a:moveTo>
                    <a:pt x="38" y="95"/>
                  </a:moveTo>
                  <a:lnTo>
                    <a:pt x="0" y="95"/>
                  </a:lnTo>
                  <a:lnTo>
                    <a:pt x="0" y="0"/>
                  </a:lnTo>
                  <a:lnTo>
                    <a:pt x="38" y="38"/>
                  </a:lnTo>
                  <a:lnTo>
                    <a:pt x="38" y="95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17"/>
            <p:cNvSpPr/>
            <p:nvPr/>
          </p:nvSpPr>
          <p:spPr bwMode="auto">
            <a:xfrm>
              <a:off x="7300913" y="2346325"/>
              <a:ext cx="60325" cy="150813"/>
            </a:xfrm>
            <a:custGeom>
              <a:avLst/>
              <a:gdLst>
                <a:gd name="T0" fmla="*/ 0 w 38"/>
                <a:gd name="T1" fmla="*/ 95 h 95"/>
                <a:gd name="T2" fmla="*/ 38 w 38"/>
                <a:gd name="T3" fmla="*/ 95 h 95"/>
                <a:gd name="T4" fmla="*/ 38 w 38"/>
                <a:gd name="T5" fmla="*/ 0 h 95"/>
                <a:gd name="T6" fmla="*/ 0 w 38"/>
                <a:gd name="T7" fmla="*/ 38 h 95"/>
                <a:gd name="T8" fmla="*/ 0 w 38"/>
                <a:gd name="T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95">
                  <a:moveTo>
                    <a:pt x="0" y="95"/>
                  </a:moveTo>
                  <a:lnTo>
                    <a:pt x="38" y="95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18"/>
            <p:cNvSpPr/>
            <p:nvPr/>
          </p:nvSpPr>
          <p:spPr bwMode="auto">
            <a:xfrm>
              <a:off x="6489700" y="2557463"/>
              <a:ext cx="901700" cy="601663"/>
            </a:xfrm>
            <a:custGeom>
              <a:avLst/>
              <a:gdLst>
                <a:gd name="T0" fmla="*/ 240 w 240"/>
                <a:gd name="T1" fmla="*/ 136 h 160"/>
                <a:gd name="T2" fmla="*/ 216 w 240"/>
                <a:gd name="T3" fmla="*/ 160 h 160"/>
                <a:gd name="T4" fmla="*/ 24 w 240"/>
                <a:gd name="T5" fmla="*/ 160 h 160"/>
                <a:gd name="T6" fmla="*/ 0 w 240"/>
                <a:gd name="T7" fmla="*/ 136 h 160"/>
                <a:gd name="T8" fmla="*/ 0 w 240"/>
                <a:gd name="T9" fmla="*/ 0 h 160"/>
                <a:gd name="T10" fmla="*/ 240 w 240"/>
                <a:gd name="T11" fmla="*/ 0 h 160"/>
                <a:gd name="T12" fmla="*/ 240 w 240"/>
                <a:gd name="T13" fmla="*/ 13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60">
                  <a:moveTo>
                    <a:pt x="240" y="136"/>
                  </a:moveTo>
                  <a:cubicBezTo>
                    <a:pt x="240" y="149"/>
                    <a:pt x="229" y="160"/>
                    <a:pt x="216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1" y="160"/>
                    <a:pt x="0" y="149"/>
                    <a:pt x="0" y="1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0" y="0"/>
                    <a:pt x="240" y="0"/>
                    <a:pt x="240" y="0"/>
                  </a:cubicBezTo>
                  <a:lnTo>
                    <a:pt x="240" y="136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19"/>
            <p:cNvSpPr/>
            <p:nvPr/>
          </p:nvSpPr>
          <p:spPr bwMode="auto">
            <a:xfrm>
              <a:off x="6489700" y="2497138"/>
              <a:ext cx="901700" cy="601663"/>
            </a:xfrm>
            <a:custGeom>
              <a:avLst/>
              <a:gdLst>
                <a:gd name="T0" fmla="*/ 240 w 240"/>
                <a:gd name="T1" fmla="*/ 136 h 160"/>
                <a:gd name="T2" fmla="*/ 216 w 240"/>
                <a:gd name="T3" fmla="*/ 160 h 160"/>
                <a:gd name="T4" fmla="*/ 24 w 240"/>
                <a:gd name="T5" fmla="*/ 160 h 160"/>
                <a:gd name="T6" fmla="*/ 0 w 240"/>
                <a:gd name="T7" fmla="*/ 136 h 160"/>
                <a:gd name="T8" fmla="*/ 0 w 240"/>
                <a:gd name="T9" fmla="*/ 0 h 160"/>
                <a:gd name="T10" fmla="*/ 240 w 240"/>
                <a:gd name="T11" fmla="*/ 0 h 160"/>
                <a:gd name="T12" fmla="*/ 240 w 240"/>
                <a:gd name="T13" fmla="*/ 13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60">
                  <a:moveTo>
                    <a:pt x="240" y="136"/>
                  </a:moveTo>
                  <a:cubicBezTo>
                    <a:pt x="240" y="149"/>
                    <a:pt x="229" y="160"/>
                    <a:pt x="216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1" y="160"/>
                    <a:pt x="0" y="149"/>
                    <a:pt x="0" y="1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0" y="0"/>
                    <a:pt x="240" y="0"/>
                    <a:pt x="240" y="0"/>
                  </a:cubicBezTo>
                  <a:lnTo>
                    <a:pt x="240" y="13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20"/>
            <p:cNvSpPr/>
            <p:nvPr/>
          </p:nvSpPr>
          <p:spPr bwMode="auto">
            <a:xfrm>
              <a:off x="6489700" y="2406650"/>
              <a:ext cx="90488" cy="90488"/>
            </a:xfrm>
            <a:custGeom>
              <a:avLst/>
              <a:gdLst>
                <a:gd name="T0" fmla="*/ 57 w 57"/>
                <a:gd name="T1" fmla="*/ 0 h 57"/>
                <a:gd name="T2" fmla="*/ 0 w 57"/>
                <a:gd name="T3" fmla="*/ 57 h 57"/>
                <a:gd name="T4" fmla="*/ 57 w 57"/>
                <a:gd name="T5" fmla="*/ 57 h 57"/>
                <a:gd name="T6" fmla="*/ 57 w 57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57">
                  <a:moveTo>
                    <a:pt x="57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21"/>
            <p:cNvSpPr/>
            <p:nvPr/>
          </p:nvSpPr>
          <p:spPr bwMode="auto">
            <a:xfrm>
              <a:off x="7300913" y="2406650"/>
              <a:ext cx="90488" cy="90488"/>
            </a:xfrm>
            <a:custGeom>
              <a:avLst/>
              <a:gdLst>
                <a:gd name="T0" fmla="*/ 57 w 57"/>
                <a:gd name="T1" fmla="*/ 57 h 57"/>
                <a:gd name="T2" fmla="*/ 0 w 57"/>
                <a:gd name="T3" fmla="*/ 0 h 57"/>
                <a:gd name="T4" fmla="*/ 0 w 57"/>
                <a:gd name="T5" fmla="*/ 57 h 57"/>
                <a:gd name="T6" fmla="*/ 57 w 57"/>
                <a:gd name="T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57">
                  <a:moveTo>
                    <a:pt x="57" y="57"/>
                  </a:moveTo>
                  <a:lnTo>
                    <a:pt x="0" y="0"/>
                  </a:lnTo>
                  <a:lnTo>
                    <a:pt x="0" y="57"/>
                  </a:lnTo>
                  <a:lnTo>
                    <a:pt x="57" y="57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122"/>
            <p:cNvSpPr>
              <a:spLocks noChangeArrowheads="1"/>
            </p:cNvSpPr>
            <p:nvPr/>
          </p:nvSpPr>
          <p:spPr bwMode="auto">
            <a:xfrm>
              <a:off x="6669088" y="2601913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Oval 123"/>
            <p:cNvSpPr>
              <a:spLocks noChangeArrowheads="1"/>
            </p:cNvSpPr>
            <p:nvPr/>
          </p:nvSpPr>
          <p:spPr bwMode="auto">
            <a:xfrm>
              <a:off x="7150100" y="2601913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24"/>
            <p:cNvSpPr/>
            <p:nvPr/>
          </p:nvSpPr>
          <p:spPr bwMode="auto">
            <a:xfrm>
              <a:off x="6684963" y="2617788"/>
              <a:ext cx="511175" cy="330200"/>
            </a:xfrm>
            <a:custGeom>
              <a:avLst/>
              <a:gdLst>
                <a:gd name="T0" fmla="*/ 68 w 136"/>
                <a:gd name="T1" fmla="*/ 88 h 88"/>
                <a:gd name="T2" fmla="*/ 0 w 136"/>
                <a:gd name="T3" fmla="*/ 4 h 88"/>
                <a:gd name="T4" fmla="*/ 4 w 136"/>
                <a:gd name="T5" fmla="*/ 0 h 88"/>
                <a:gd name="T6" fmla="*/ 8 w 136"/>
                <a:gd name="T7" fmla="*/ 4 h 88"/>
                <a:gd name="T8" fmla="*/ 68 w 136"/>
                <a:gd name="T9" fmla="*/ 80 h 88"/>
                <a:gd name="T10" fmla="*/ 128 w 136"/>
                <a:gd name="T11" fmla="*/ 4 h 88"/>
                <a:gd name="T12" fmla="*/ 132 w 136"/>
                <a:gd name="T13" fmla="*/ 0 h 88"/>
                <a:gd name="T14" fmla="*/ 136 w 136"/>
                <a:gd name="T15" fmla="*/ 4 h 88"/>
                <a:gd name="T16" fmla="*/ 68 w 136"/>
                <a:gd name="T1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6" h="88">
                  <a:moveTo>
                    <a:pt x="68" y="88"/>
                  </a:moveTo>
                  <a:cubicBezTo>
                    <a:pt x="24" y="88"/>
                    <a:pt x="0" y="45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33"/>
                    <a:pt x="24" y="80"/>
                    <a:pt x="68" y="80"/>
                  </a:cubicBezTo>
                  <a:cubicBezTo>
                    <a:pt x="112" y="80"/>
                    <a:pt x="128" y="33"/>
                    <a:pt x="128" y="4"/>
                  </a:cubicBezTo>
                  <a:cubicBezTo>
                    <a:pt x="128" y="2"/>
                    <a:pt x="130" y="0"/>
                    <a:pt x="132" y="0"/>
                  </a:cubicBezTo>
                  <a:cubicBezTo>
                    <a:pt x="134" y="0"/>
                    <a:pt x="136" y="2"/>
                    <a:pt x="136" y="4"/>
                  </a:cubicBezTo>
                  <a:cubicBezTo>
                    <a:pt x="136" y="45"/>
                    <a:pt x="112" y="88"/>
                    <a:pt x="68" y="88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25"/>
            <p:cNvSpPr/>
            <p:nvPr/>
          </p:nvSpPr>
          <p:spPr bwMode="auto">
            <a:xfrm>
              <a:off x="6684963" y="2617788"/>
              <a:ext cx="511175" cy="269875"/>
            </a:xfrm>
            <a:custGeom>
              <a:avLst/>
              <a:gdLst>
                <a:gd name="T0" fmla="*/ 68 w 136"/>
                <a:gd name="T1" fmla="*/ 72 h 72"/>
                <a:gd name="T2" fmla="*/ 0 w 136"/>
                <a:gd name="T3" fmla="*/ 4 h 72"/>
                <a:gd name="T4" fmla="*/ 4 w 136"/>
                <a:gd name="T5" fmla="*/ 0 h 72"/>
                <a:gd name="T6" fmla="*/ 8 w 136"/>
                <a:gd name="T7" fmla="*/ 4 h 72"/>
                <a:gd name="T8" fmla="*/ 68 w 136"/>
                <a:gd name="T9" fmla="*/ 64 h 72"/>
                <a:gd name="T10" fmla="*/ 128 w 136"/>
                <a:gd name="T11" fmla="*/ 4 h 72"/>
                <a:gd name="T12" fmla="*/ 132 w 136"/>
                <a:gd name="T13" fmla="*/ 0 h 72"/>
                <a:gd name="T14" fmla="*/ 136 w 136"/>
                <a:gd name="T15" fmla="*/ 4 h 72"/>
                <a:gd name="T16" fmla="*/ 68 w 136"/>
                <a:gd name="T1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6" h="72">
                  <a:moveTo>
                    <a:pt x="68" y="72"/>
                  </a:moveTo>
                  <a:cubicBezTo>
                    <a:pt x="31" y="72"/>
                    <a:pt x="0" y="41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37"/>
                    <a:pt x="35" y="64"/>
                    <a:pt x="68" y="64"/>
                  </a:cubicBezTo>
                  <a:cubicBezTo>
                    <a:pt x="101" y="64"/>
                    <a:pt x="128" y="37"/>
                    <a:pt x="128" y="4"/>
                  </a:cubicBezTo>
                  <a:cubicBezTo>
                    <a:pt x="128" y="2"/>
                    <a:pt x="130" y="0"/>
                    <a:pt x="132" y="0"/>
                  </a:cubicBezTo>
                  <a:cubicBezTo>
                    <a:pt x="134" y="0"/>
                    <a:pt x="136" y="2"/>
                    <a:pt x="136" y="4"/>
                  </a:cubicBezTo>
                  <a:cubicBezTo>
                    <a:pt x="136" y="41"/>
                    <a:pt x="105" y="72"/>
                    <a:pt x="68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7" name="组合 236"/>
          <p:cNvGrpSpPr/>
          <p:nvPr/>
        </p:nvGrpSpPr>
        <p:grpSpPr>
          <a:xfrm>
            <a:off x="9840913" y="3729038"/>
            <a:ext cx="811213" cy="933450"/>
            <a:chOff x="9840913" y="3729038"/>
            <a:chExt cx="811213" cy="933450"/>
          </a:xfrm>
        </p:grpSpPr>
        <p:sp>
          <p:nvSpPr>
            <p:cNvPr id="147" name="Rectangle 126"/>
            <p:cNvSpPr>
              <a:spLocks noChangeArrowheads="1"/>
            </p:cNvSpPr>
            <p:nvPr/>
          </p:nvSpPr>
          <p:spPr bwMode="auto">
            <a:xfrm>
              <a:off x="9899650" y="4090988"/>
              <a:ext cx="692150" cy="571500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27"/>
            <p:cNvSpPr/>
            <p:nvPr/>
          </p:nvSpPr>
          <p:spPr bwMode="auto">
            <a:xfrm>
              <a:off x="9840913" y="3940175"/>
              <a:ext cx="811213" cy="150813"/>
            </a:xfrm>
            <a:custGeom>
              <a:avLst/>
              <a:gdLst>
                <a:gd name="T0" fmla="*/ 216 w 216"/>
                <a:gd name="T1" fmla="*/ 8 h 40"/>
                <a:gd name="T2" fmla="*/ 208 w 216"/>
                <a:gd name="T3" fmla="*/ 0 h 40"/>
                <a:gd name="T4" fmla="*/ 8 w 216"/>
                <a:gd name="T5" fmla="*/ 0 h 40"/>
                <a:gd name="T6" fmla="*/ 0 w 216"/>
                <a:gd name="T7" fmla="*/ 8 h 40"/>
                <a:gd name="T8" fmla="*/ 0 w 216"/>
                <a:gd name="T9" fmla="*/ 32 h 40"/>
                <a:gd name="T10" fmla="*/ 8 w 216"/>
                <a:gd name="T11" fmla="*/ 40 h 40"/>
                <a:gd name="T12" fmla="*/ 208 w 216"/>
                <a:gd name="T13" fmla="*/ 40 h 40"/>
                <a:gd name="T14" fmla="*/ 216 w 216"/>
                <a:gd name="T15" fmla="*/ 32 h 40"/>
                <a:gd name="T16" fmla="*/ 216 w 216"/>
                <a:gd name="T1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40">
                  <a:moveTo>
                    <a:pt x="216" y="8"/>
                  </a:moveTo>
                  <a:cubicBezTo>
                    <a:pt x="216" y="4"/>
                    <a:pt x="212" y="0"/>
                    <a:pt x="20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6"/>
                    <a:pt x="4" y="40"/>
                    <a:pt x="8" y="40"/>
                  </a:cubicBezTo>
                  <a:cubicBezTo>
                    <a:pt x="208" y="40"/>
                    <a:pt x="208" y="40"/>
                    <a:pt x="208" y="40"/>
                  </a:cubicBezTo>
                  <a:cubicBezTo>
                    <a:pt x="212" y="40"/>
                    <a:pt x="216" y="36"/>
                    <a:pt x="216" y="32"/>
                  </a:cubicBezTo>
                  <a:lnTo>
                    <a:pt x="216" y="8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128"/>
            <p:cNvSpPr>
              <a:spLocks noChangeArrowheads="1"/>
            </p:cNvSpPr>
            <p:nvPr/>
          </p:nvSpPr>
          <p:spPr bwMode="auto">
            <a:xfrm>
              <a:off x="9899650" y="4090988"/>
              <a:ext cx="692150" cy="60325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Rectangle 129"/>
            <p:cNvSpPr>
              <a:spLocks noChangeArrowheads="1"/>
            </p:cNvSpPr>
            <p:nvPr/>
          </p:nvSpPr>
          <p:spPr bwMode="auto">
            <a:xfrm>
              <a:off x="10185400" y="4151313"/>
              <a:ext cx="120650" cy="511175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Rectangle 130"/>
            <p:cNvSpPr>
              <a:spLocks noChangeArrowheads="1"/>
            </p:cNvSpPr>
            <p:nvPr/>
          </p:nvSpPr>
          <p:spPr bwMode="auto">
            <a:xfrm>
              <a:off x="10185400" y="3940175"/>
              <a:ext cx="120650" cy="150813"/>
            </a:xfrm>
            <a:prstGeom prst="rect">
              <a:avLst/>
            </a:pr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Rectangle 131"/>
            <p:cNvSpPr>
              <a:spLocks noChangeArrowheads="1"/>
            </p:cNvSpPr>
            <p:nvPr/>
          </p:nvSpPr>
          <p:spPr bwMode="auto">
            <a:xfrm>
              <a:off x="10185400" y="4090988"/>
              <a:ext cx="120650" cy="60325"/>
            </a:xfrm>
            <a:prstGeom prst="rect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32"/>
            <p:cNvSpPr/>
            <p:nvPr/>
          </p:nvSpPr>
          <p:spPr bwMode="auto">
            <a:xfrm>
              <a:off x="10110788" y="3729038"/>
              <a:ext cx="269875" cy="211138"/>
            </a:xfrm>
            <a:custGeom>
              <a:avLst/>
              <a:gdLst>
                <a:gd name="T0" fmla="*/ 36 w 72"/>
                <a:gd name="T1" fmla="*/ 28 h 56"/>
                <a:gd name="T2" fmla="*/ 64 w 72"/>
                <a:gd name="T3" fmla="*/ 56 h 56"/>
                <a:gd name="T4" fmla="*/ 72 w 72"/>
                <a:gd name="T5" fmla="*/ 36 h 56"/>
                <a:gd name="T6" fmla="*/ 36 w 72"/>
                <a:gd name="T7" fmla="*/ 0 h 56"/>
                <a:gd name="T8" fmla="*/ 0 w 72"/>
                <a:gd name="T9" fmla="*/ 36 h 56"/>
                <a:gd name="T10" fmla="*/ 8 w 72"/>
                <a:gd name="T11" fmla="*/ 56 h 56"/>
                <a:gd name="T12" fmla="*/ 36 w 72"/>
                <a:gd name="T13" fmla="*/ 2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56">
                  <a:moveTo>
                    <a:pt x="36" y="28"/>
                  </a:moveTo>
                  <a:cubicBezTo>
                    <a:pt x="51" y="28"/>
                    <a:pt x="64" y="41"/>
                    <a:pt x="64" y="56"/>
                  </a:cubicBezTo>
                  <a:cubicBezTo>
                    <a:pt x="64" y="56"/>
                    <a:pt x="72" y="52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cubicBezTo>
                    <a:pt x="0" y="52"/>
                    <a:pt x="8" y="56"/>
                    <a:pt x="8" y="56"/>
                  </a:cubicBezTo>
                  <a:cubicBezTo>
                    <a:pt x="8" y="41"/>
                    <a:pt x="21" y="28"/>
                    <a:pt x="36" y="28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0" name="组合 229"/>
          <p:cNvGrpSpPr/>
          <p:nvPr/>
        </p:nvGrpSpPr>
        <p:grpSpPr>
          <a:xfrm>
            <a:off x="4851400" y="2286000"/>
            <a:ext cx="871538" cy="873125"/>
            <a:chOff x="4851400" y="2286000"/>
            <a:chExt cx="871538" cy="873125"/>
          </a:xfrm>
        </p:grpSpPr>
        <p:sp>
          <p:nvSpPr>
            <p:cNvPr id="154" name="Freeform 133"/>
            <p:cNvSpPr/>
            <p:nvPr/>
          </p:nvSpPr>
          <p:spPr bwMode="auto">
            <a:xfrm>
              <a:off x="4851400" y="2286000"/>
              <a:ext cx="871538" cy="873125"/>
            </a:xfrm>
            <a:custGeom>
              <a:avLst/>
              <a:gdLst>
                <a:gd name="T0" fmla="*/ 274 w 549"/>
                <a:gd name="T1" fmla="*/ 0 h 550"/>
                <a:gd name="T2" fmla="*/ 315 w 549"/>
                <a:gd name="T3" fmla="*/ 74 h 550"/>
                <a:gd name="T4" fmla="*/ 379 w 549"/>
                <a:gd name="T5" fmla="*/ 19 h 550"/>
                <a:gd name="T6" fmla="*/ 388 w 549"/>
                <a:gd name="T7" fmla="*/ 104 h 550"/>
                <a:gd name="T8" fmla="*/ 473 w 549"/>
                <a:gd name="T9" fmla="*/ 76 h 550"/>
                <a:gd name="T10" fmla="*/ 445 w 549"/>
                <a:gd name="T11" fmla="*/ 161 h 550"/>
                <a:gd name="T12" fmla="*/ 530 w 549"/>
                <a:gd name="T13" fmla="*/ 171 h 550"/>
                <a:gd name="T14" fmla="*/ 476 w 549"/>
                <a:gd name="T15" fmla="*/ 235 h 550"/>
                <a:gd name="T16" fmla="*/ 549 w 549"/>
                <a:gd name="T17" fmla="*/ 275 h 550"/>
                <a:gd name="T18" fmla="*/ 476 w 549"/>
                <a:gd name="T19" fmla="*/ 315 h 550"/>
                <a:gd name="T20" fmla="*/ 530 w 549"/>
                <a:gd name="T21" fmla="*/ 379 h 550"/>
                <a:gd name="T22" fmla="*/ 445 w 549"/>
                <a:gd name="T23" fmla="*/ 389 h 550"/>
                <a:gd name="T24" fmla="*/ 473 w 549"/>
                <a:gd name="T25" fmla="*/ 474 h 550"/>
                <a:gd name="T26" fmla="*/ 388 w 549"/>
                <a:gd name="T27" fmla="*/ 445 h 550"/>
                <a:gd name="T28" fmla="*/ 379 w 549"/>
                <a:gd name="T29" fmla="*/ 531 h 550"/>
                <a:gd name="T30" fmla="*/ 315 w 549"/>
                <a:gd name="T31" fmla="*/ 476 h 550"/>
                <a:gd name="T32" fmla="*/ 274 w 549"/>
                <a:gd name="T33" fmla="*/ 550 h 550"/>
                <a:gd name="T34" fmla="*/ 234 w 549"/>
                <a:gd name="T35" fmla="*/ 476 h 550"/>
                <a:gd name="T36" fmla="*/ 170 w 549"/>
                <a:gd name="T37" fmla="*/ 531 h 550"/>
                <a:gd name="T38" fmla="*/ 161 w 549"/>
                <a:gd name="T39" fmla="*/ 445 h 550"/>
                <a:gd name="T40" fmla="*/ 76 w 549"/>
                <a:gd name="T41" fmla="*/ 474 h 550"/>
                <a:gd name="T42" fmla="*/ 104 w 549"/>
                <a:gd name="T43" fmla="*/ 389 h 550"/>
                <a:gd name="T44" fmla="*/ 19 w 549"/>
                <a:gd name="T45" fmla="*/ 379 h 550"/>
                <a:gd name="T46" fmla="*/ 73 w 549"/>
                <a:gd name="T47" fmla="*/ 315 h 550"/>
                <a:gd name="T48" fmla="*/ 0 w 549"/>
                <a:gd name="T49" fmla="*/ 275 h 550"/>
                <a:gd name="T50" fmla="*/ 73 w 549"/>
                <a:gd name="T51" fmla="*/ 235 h 550"/>
                <a:gd name="T52" fmla="*/ 19 w 549"/>
                <a:gd name="T53" fmla="*/ 171 h 550"/>
                <a:gd name="T54" fmla="*/ 104 w 549"/>
                <a:gd name="T55" fmla="*/ 161 h 550"/>
                <a:gd name="T56" fmla="*/ 76 w 549"/>
                <a:gd name="T57" fmla="*/ 76 h 550"/>
                <a:gd name="T58" fmla="*/ 161 w 549"/>
                <a:gd name="T59" fmla="*/ 104 h 550"/>
                <a:gd name="T60" fmla="*/ 170 w 549"/>
                <a:gd name="T61" fmla="*/ 19 h 550"/>
                <a:gd name="T62" fmla="*/ 234 w 549"/>
                <a:gd name="T63" fmla="*/ 74 h 550"/>
                <a:gd name="T64" fmla="*/ 274 w 549"/>
                <a:gd name="T65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9" h="550">
                  <a:moveTo>
                    <a:pt x="274" y="0"/>
                  </a:moveTo>
                  <a:lnTo>
                    <a:pt x="315" y="74"/>
                  </a:lnTo>
                  <a:lnTo>
                    <a:pt x="379" y="19"/>
                  </a:lnTo>
                  <a:lnTo>
                    <a:pt x="388" y="104"/>
                  </a:lnTo>
                  <a:lnTo>
                    <a:pt x="473" y="76"/>
                  </a:lnTo>
                  <a:lnTo>
                    <a:pt x="445" y="161"/>
                  </a:lnTo>
                  <a:lnTo>
                    <a:pt x="530" y="171"/>
                  </a:lnTo>
                  <a:lnTo>
                    <a:pt x="476" y="235"/>
                  </a:lnTo>
                  <a:lnTo>
                    <a:pt x="549" y="275"/>
                  </a:lnTo>
                  <a:lnTo>
                    <a:pt x="476" y="315"/>
                  </a:lnTo>
                  <a:lnTo>
                    <a:pt x="530" y="379"/>
                  </a:lnTo>
                  <a:lnTo>
                    <a:pt x="445" y="389"/>
                  </a:lnTo>
                  <a:lnTo>
                    <a:pt x="473" y="474"/>
                  </a:lnTo>
                  <a:lnTo>
                    <a:pt x="388" y="445"/>
                  </a:lnTo>
                  <a:lnTo>
                    <a:pt x="379" y="531"/>
                  </a:lnTo>
                  <a:lnTo>
                    <a:pt x="315" y="476"/>
                  </a:lnTo>
                  <a:lnTo>
                    <a:pt x="274" y="550"/>
                  </a:lnTo>
                  <a:lnTo>
                    <a:pt x="234" y="476"/>
                  </a:lnTo>
                  <a:lnTo>
                    <a:pt x="170" y="531"/>
                  </a:lnTo>
                  <a:lnTo>
                    <a:pt x="161" y="445"/>
                  </a:lnTo>
                  <a:lnTo>
                    <a:pt x="76" y="474"/>
                  </a:lnTo>
                  <a:lnTo>
                    <a:pt x="104" y="389"/>
                  </a:lnTo>
                  <a:lnTo>
                    <a:pt x="19" y="379"/>
                  </a:lnTo>
                  <a:lnTo>
                    <a:pt x="73" y="315"/>
                  </a:lnTo>
                  <a:lnTo>
                    <a:pt x="0" y="275"/>
                  </a:lnTo>
                  <a:lnTo>
                    <a:pt x="73" y="235"/>
                  </a:lnTo>
                  <a:lnTo>
                    <a:pt x="19" y="171"/>
                  </a:lnTo>
                  <a:lnTo>
                    <a:pt x="104" y="161"/>
                  </a:lnTo>
                  <a:lnTo>
                    <a:pt x="76" y="76"/>
                  </a:lnTo>
                  <a:lnTo>
                    <a:pt x="161" y="104"/>
                  </a:lnTo>
                  <a:lnTo>
                    <a:pt x="170" y="19"/>
                  </a:lnTo>
                  <a:lnTo>
                    <a:pt x="234" y="7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34"/>
            <p:cNvSpPr/>
            <p:nvPr/>
          </p:nvSpPr>
          <p:spPr bwMode="auto">
            <a:xfrm>
              <a:off x="4851400" y="2286000"/>
              <a:ext cx="871538" cy="873125"/>
            </a:xfrm>
            <a:custGeom>
              <a:avLst/>
              <a:gdLst>
                <a:gd name="T0" fmla="*/ 274 w 549"/>
                <a:gd name="T1" fmla="*/ 0 h 550"/>
                <a:gd name="T2" fmla="*/ 315 w 549"/>
                <a:gd name="T3" fmla="*/ 74 h 550"/>
                <a:gd name="T4" fmla="*/ 379 w 549"/>
                <a:gd name="T5" fmla="*/ 19 h 550"/>
                <a:gd name="T6" fmla="*/ 388 w 549"/>
                <a:gd name="T7" fmla="*/ 104 h 550"/>
                <a:gd name="T8" fmla="*/ 473 w 549"/>
                <a:gd name="T9" fmla="*/ 76 h 550"/>
                <a:gd name="T10" fmla="*/ 445 w 549"/>
                <a:gd name="T11" fmla="*/ 161 h 550"/>
                <a:gd name="T12" fmla="*/ 530 w 549"/>
                <a:gd name="T13" fmla="*/ 171 h 550"/>
                <a:gd name="T14" fmla="*/ 476 w 549"/>
                <a:gd name="T15" fmla="*/ 235 h 550"/>
                <a:gd name="T16" fmla="*/ 549 w 549"/>
                <a:gd name="T17" fmla="*/ 275 h 550"/>
                <a:gd name="T18" fmla="*/ 476 w 549"/>
                <a:gd name="T19" fmla="*/ 315 h 550"/>
                <a:gd name="T20" fmla="*/ 530 w 549"/>
                <a:gd name="T21" fmla="*/ 379 h 550"/>
                <a:gd name="T22" fmla="*/ 445 w 549"/>
                <a:gd name="T23" fmla="*/ 389 h 550"/>
                <a:gd name="T24" fmla="*/ 473 w 549"/>
                <a:gd name="T25" fmla="*/ 474 h 550"/>
                <a:gd name="T26" fmla="*/ 388 w 549"/>
                <a:gd name="T27" fmla="*/ 445 h 550"/>
                <a:gd name="T28" fmla="*/ 379 w 549"/>
                <a:gd name="T29" fmla="*/ 531 h 550"/>
                <a:gd name="T30" fmla="*/ 315 w 549"/>
                <a:gd name="T31" fmla="*/ 476 h 550"/>
                <a:gd name="T32" fmla="*/ 274 w 549"/>
                <a:gd name="T33" fmla="*/ 550 h 550"/>
                <a:gd name="T34" fmla="*/ 234 w 549"/>
                <a:gd name="T35" fmla="*/ 476 h 550"/>
                <a:gd name="T36" fmla="*/ 170 w 549"/>
                <a:gd name="T37" fmla="*/ 531 h 550"/>
                <a:gd name="T38" fmla="*/ 161 w 549"/>
                <a:gd name="T39" fmla="*/ 445 h 550"/>
                <a:gd name="T40" fmla="*/ 76 w 549"/>
                <a:gd name="T41" fmla="*/ 474 h 550"/>
                <a:gd name="T42" fmla="*/ 104 w 549"/>
                <a:gd name="T43" fmla="*/ 389 h 550"/>
                <a:gd name="T44" fmla="*/ 19 w 549"/>
                <a:gd name="T45" fmla="*/ 379 h 550"/>
                <a:gd name="T46" fmla="*/ 73 w 549"/>
                <a:gd name="T47" fmla="*/ 315 h 550"/>
                <a:gd name="T48" fmla="*/ 0 w 549"/>
                <a:gd name="T49" fmla="*/ 275 h 550"/>
                <a:gd name="T50" fmla="*/ 73 w 549"/>
                <a:gd name="T51" fmla="*/ 235 h 550"/>
                <a:gd name="T52" fmla="*/ 19 w 549"/>
                <a:gd name="T53" fmla="*/ 171 h 550"/>
                <a:gd name="T54" fmla="*/ 104 w 549"/>
                <a:gd name="T55" fmla="*/ 161 h 550"/>
                <a:gd name="T56" fmla="*/ 76 w 549"/>
                <a:gd name="T57" fmla="*/ 76 h 550"/>
                <a:gd name="T58" fmla="*/ 161 w 549"/>
                <a:gd name="T59" fmla="*/ 104 h 550"/>
                <a:gd name="T60" fmla="*/ 170 w 549"/>
                <a:gd name="T61" fmla="*/ 19 h 550"/>
                <a:gd name="T62" fmla="*/ 234 w 549"/>
                <a:gd name="T63" fmla="*/ 74 h 550"/>
                <a:gd name="T64" fmla="*/ 274 w 549"/>
                <a:gd name="T65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9" h="550">
                  <a:moveTo>
                    <a:pt x="274" y="0"/>
                  </a:moveTo>
                  <a:lnTo>
                    <a:pt x="315" y="74"/>
                  </a:lnTo>
                  <a:lnTo>
                    <a:pt x="379" y="19"/>
                  </a:lnTo>
                  <a:lnTo>
                    <a:pt x="388" y="104"/>
                  </a:lnTo>
                  <a:lnTo>
                    <a:pt x="473" y="76"/>
                  </a:lnTo>
                  <a:lnTo>
                    <a:pt x="445" y="161"/>
                  </a:lnTo>
                  <a:lnTo>
                    <a:pt x="530" y="171"/>
                  </a:lnTo>
                  <a:lnTo>
                    <a:pt x="476" y="235"/>
                  </a:lnTo>
                  <a:lnTo>
                    <a:pt x="549" y="275"/>
                  </a:lnTo>
                  <a:lnTo>
                    <a:pt x="476" y="315"/>
                  </a:lnTo>
                  <a:lnTo>
                    <a:pt x="530" y="379"/>
                  </a:lnTo>
                  <a:lnTo>
                    <a:pt x="445" y="389"/>
                  </a:lnTo>
                  <a:lnTo>
                    <a:pt x="473" y="474"/>
                  </a:lnTo>
                  <a:lnTo>
                    <a:pt x="388" y="445"/>
                  </a:lnTo>
                  <a:lnTo>
                    <a:pt x="379" y="531"/>
                  </a:lnTo>
                  <a:lnTo>
                    <a:pt x="315" y="476"/>
                  </a:lnTo>
                  <a:lnTo>
                    <a:pt x="274" y="550"/>
                  </a:lnTo>
                  <a:lnTo>
                    <a:pt x="234" y="476"/>
                  </a:lnTo>
                  <a:lnTo>
                    <a:pt x="170" y="531"/>
                  </a:lnTo>
                  <a:lnTo>
                    <a:pt x="161" y="445"/>
                  </a:lnTo>
                  <a:lnTo>
                    <a:pt x="76" y="474"/>
                  </a:lnTo>
                  <a:lnTo>
                    <a:pt x="104" y="389"/>
                  </a:lnTo>
                  <a:lnTo>
                    <a:pt x="19" y="379"/>
                  </a:lnTo>
                  <a:lnTo>
                    <a:pt x="73" y="315"/>
                  </a:lnTo>
                  <a:lnTo>
                    <a:pt x="0" y="275"/>
                  </a:lnTo>
                  <a:lnTo>
                    <a:pt x="73" y="235"/>
                  </a:lnTo>
                  <a:lnTo>
                    <a:pt x="19" y="171"/>
                  </a:lnTo>
                  <a:lnTo>
                    <a:pt x="104" y="161"/>
                  </a:lnTo>
                  <a:lnTo>
                    <a:pt x="76" y="76"/>
                  </a:lnTo>
                  <a:lnTo>
                    <a:pt x="161" y="104"/>
                  </a:lnTo>
                  <a:lnTo>
                    <a:pt x="170" y="19"/>
                  </a:lnTo>
                  <a:lnTo>
                    <a:pt x="234" y="74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35"/>
            <p:cNvSpPr/>
            <p:nvPr/>
          </p:nvSpPr>
          <p:spPr bwMode="auto">
            <a:xfrm>
              <a:off x="5121275" y="2557463"/>
              <a:ext cx="331788" cy="330200"/>
            </a:xfrm>
            <a:custGeom>
              <a:avLst/>
              <a:gdLst>
                <a:gd name="T0" fmla="*/ 19 w 209"/>
                <a:gd name="T1" fmla="*/ 208 h 208"/>
                <a:gd name="T2" fmla="*/ 0 w 209"/>
                <a:gd name="T3" fmla="*/ 208 h 208"/>
                <a:gd name="T4" fmla="*/ 0 w 209"/>
                <a:gd name="T5" fmla="*/ 189 h 208"/>
                <a:gd name="T6" fmla="*/ 190 w 209"/>
                <a:gd name="T7" fmla="*/ 0 h 208"/>
                <a:gd name="T8" fmla="*/ 209 w 209"/>
                <a:gd name="T9" fmla="*/ 0 h 208"/>
                <a:gd name="T10" fmla="*/ 209 w 209"/>
                <a:gd name="T11" fmla="*/ 19 h 208"/>
                <a:gd name="T12" fmla="*/ 19 w 209"/>
                <a:gd name="T13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208">
                  <a:moveTo>
                    <a:pt x="19" y="208"/>
                  </a:moveTo>
                  <a:lnTo>
                    <a:pt x="0" y="208"/>
                  </a:lnTo>
                  <a:lnTo>
                    <a:pt x="0" y="189"/>
                  </a:lnTo>
                  <a:lnTo>
                    <a:pt x="190" y="0"/>
                  </a:lnTo>
                  <a:lnTo>
                    <a:pt x="209" y="0"/>
                  </a:lnTo>
                  <a:lnTo>
                    <a:pt x="209" y="19"/>
                  </a:lnTo>
                  <a:lnTo>
                    <a:pt x="19" y="2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36"/>
            <p:cNvSpPr/>
            <p:nvPr/>
          </p:nvSpPr>
          <p:spPr bwMode="auto">
            <a:xfrm>
              <a:off x="5121275" y="2557463"/>
              <a:ext cx="331788" cy="330200"/>
            </a:xfrm>
            <a:custGeom>
              <a:avLst/>
              <a:gdLst>
                <a:gd name="T0" fmla="*/ 19 w 209"/>
                <a:gd name="T1" fmla="*/ 208 h 208"/>
                <a:gd name="T2" fmla="*/ 0 w 209"/>
                <a:gd name="T3" fmla="*/ 208 h 208"/>
                <a:gd name="T4" fmla="*/ 0 w 209"/>
                <a:gd name="T5" fmla="*/ 189 h 208"/>
                <a:gd name="T6" fmla="*/ 190 w 209"/>
                <a:gd name="T7" fmla="*/ 0 h 208"/>
                <a:gd name="T8" fmla="*/ 209 w 209"/>
                <a:gd name="T9" fmla="*/ 0 h 208"/>
                <a:gd name="T10" fmla="*/ 209 w 209"/>
                <a:gd name="T11" fmla="*/ 19 h 208"/>
                <a:gd name="T12" fmla="*/ 19 w 209"/>
                <a:gd name="T13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208">
                  <a:moveTo>
                    <a:pt x="19" y="208"/>
                  </a:moveTo>
                  <a:lnTo>
                    <a:pt x="0" y="208"/>
                  </a:lnTo>
                  <a:lnTo>
                    <a:pt x="0" y="189"/>
                  </a:lnTo>
                  <a:lnTo>
                    <a:pt x="190" y="0"/>
                  </a:lnTo>
                  <a:lnTo>
                    <a:pt x="209" y="0"/>
                  </a:lnTo>
                  <a:lnTo>
                    <a:pt x="209" y="19"/>
                  </a:lnTo>
                  <a:lnTo>
                    <a:pt x="19" y="20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37"/>
            <p:cNvSpPr>
              <a:spLocks noEditPoints="1"/>
            </p:cNvSpPr>
            <p:nvPr/>
          </p:nvSpPr>
          <p:spPr bwMode="auto">
            <a:xfrm>
              <a:off x="5332413" y="2767013"/>
              <a:ext cx="120650" cy="120650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0"/>
                    <a:pt x="12" y="24"/>
                    <a:pt x="16" y="24"/>
                  </a:cubicBezTo>
                  <a:cubicBezTo>
                    <a:pt x="20" y="24"/>
                    <a:pt x="24" y="20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38"/>
            <p:cNvSpPr>
              <a:spLocks noEditPoints="1"/>
            </p:cNvSpPr>
            <p:nvPr/>
          </p:nvSpPr>
          <p:spPr bwMode="auto">
            <a:xfrm>
              <a:off x="5121275" y="2557463"/>
              <a:ext cx="120650" cy="120650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0"/>
                    <a:pt x="12" y="24"/>
                    <a:pt x="16" y="24"/>
                  </a:cubicBezTo>
                  <a:cubicBezTo>
                    <a:pt x="20" y="24"/>
                    <a:pt x="24" y="20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39"/>
            <p:cNvSpPr>
              <a:spLocks noEditPoints="1"/>
            </p:cNvSpPr>
            <p:nvPr/>
          </p:nvSpPr>
          <p:spPr bwMode="auto">
            <a:xfrm>
              <a:off x="4851400" y="2286000"/>
              <a:ext cx="750888" cy="752475"/>
            </a:xfrm>
            <a:custGeom>
              <a:avLst/>
              <a:gdLst>
                <a:gd name="T0" fmla="*/ 88 w 200"/>
                <a:gd name="T1" fmla="*/ 104 h 200"/>
                <a:gd name="T2" fmla="*/ 72 w 200"/>
                <a:gd name="T3" fmla="*/ 88 h 200"/>
                <a:gd name="T4" fmla="*/ 88 w 200"/>
                <a:gd name="T5" fmla="*/ 72 h 200"/>
                <a:gd name="T6" fmla="*/ 104 w 200"/>
                <a:gd name="T7" fmla="*/ 88 h 200"/>
                <a:gd name="T8" fmla="*/ 88 w 200"/>
                <a:gd name="T9" fmla="*/ 104 h 200"/>
                <a:gd name="T10" fmla="*/ 116 w 200"/>
                <a:gd name="T11" fmla="*/ 0 h 200"/>
                <a:gd name="T12" fmla="*/ 99 w 200"/>
                <a:gd name="T13" fmla="*/ 31 h 200"/>
                <a:gd name="T14" fmla="*/ 72 w 200"/>
                <a:gd name="T15" fmla="*/ 8 h 200"/>
                <a:gd name="T16" fmla="*/ 68 w 200"/>
                <a:gd name="T17" fmla="*/ 44 h 200"/>
                <a:gd name="T18" fmla="*/ 32 w 200"/>
                <a:gd name="T19" fmla="*/ 32 h 200"/>
                <a:gd name="T20" fmla="*/ 44 w 200"/>
                <a:gd name="T21" fmla="*/ 68 h 200"/>
                <a:gd name="T22" fmla="*/ 8 w 200"/>
                <a:gd name="T23" fmla="*/ 72 h 200"/>
                <a:gd name="T24" fmla="*/ 31 w 200"/>
                <a:gd name="T25" fmla="*/ 99 h 200"/>
                <a:gd name="T26" fmla="*/ 0 w 200"/>
                <a:gd name="T27" fmla="*/ 116 h 200"/>
                <a:gd name="T28" fmla="*/ 31 w 200"/>
                <a:gd name="T29" fmla="*/ 133 h 200"/>
                <a:gd name="T30" fmla="*/ 8 w 200"/>
                <a:gd name="T31" fmla="*/ 160 h 200"/>
                <a:gd name="T32" fmla="*/ 44 w 200"/>
                <a:gd name="T33" fmla="*/ 164 h 200"/>
                <a:gd name="T34" fmla="*/ 32 w 200"/>
                <a:gd name="T35" fmla="*/ 200 h 200"/>
                <a:gd name="T36" fmla="*/ 72 w 200"/>
                <a:gd name="T37" fmla="*/ 160 h 200"/>
                <a:gd name="T38" fmla="*/ 72 w 200"/>
                <a:gd name="T39" fmla="*/ 152 h 200"/>
                <a:gd name="T40" fmla="*/ 152 w 200"/>
                <a:gd name="T41" fmla="*/ 72 h 200"/>
                <a:gd name="T42" fmla="*/ 160 w 200"/>
                <a:gd name="T43" fmla="*/ 72 h 200"/>
                <a:gd name="T44" fmla="*/ 160 w 200"/>
                <a:gd name="T45" fmla="*/ 72 h 200"/>
                <a:gd name="T46" fmla="*/ 200 w 200"/>
                <a:gd name="T47" fmla="*/ 32 h 200"/>
                <a:gd name="T48" fmla="*/ 164 w 200"/>
                <a:gd name="T49" fmla="*/ 44 h 200"/>
                <a:gd name="T50" fmla="*/ 160 w 200"/>
                <a:gd name="T51" fmla="*/ 8 h 200"/>
                <a:gd name="T52" fmla="*/ 133 w 200"/>
                <a:gd name="T53" fmla="*/ 31 h 200"/>
                <a:gd name="T54" fmla="*/ 116 w 200"/>
                <a:gd name="T5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" h="200">
                  <a:moveTo>
                    <a:pt x="88" y="104"/>
                  </a:moveTo>
                  <a:cubicBezTo>
                    <a:pt x="79" y="104"/>
                    <a:pt x="72" y="97"/>
                    <a:pt x="72" y="88"/>
                  </a:cubicBezTo>
                  <a:cubicBezTo>
                    <a:pt x="72" y="79"/>
                    <a:pt x="79" y="72"/>
                    <a:pt x="88" y="72"/>
                  </a:cubicBezTo>
                  <a:cubicBezTo>
                    <a:pt x="97" y="72"/>
                    <a:pt x="104" y="79"/>
                    <a:pt x="104" y="88"/>
                  </a:cubicBezTo>
                  <a:cubicBezTo>
                    <a:pt x="104" y="97"/>
                    <a:pt x="97" y="104"/>
                    <a:pt x="88" y="104"/>
                  </a:cubicBezTo>
                  <a:moveTo>
                    <a:pt x="116" y="0"/>
                  </a:moveTo>
                  <a:cubicBezTo>
                    <a:pt x="99" y="31"/>
                    <a:pt x="99" y="31"/>
                    <a:pt x="99" y="31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32" y="200"/>
                    <a:pt x="32" y="200"/>
                    <a:pt x="32" y="200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72" y="152"/>
                    <a:pt x="72" y="152"/>
                    <a:pt x="72" y="15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16" y="0"/>
                    <a:pt x="116" y="0"/>
                    <a:pt x="116" y="0"/>
                  </a:cubicBezTo>
                </a:path>
              </a:pathLst>
            </a:custGeom>
            <a:solidFill>
              <a:srgbClr val="F37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140"/>
            <p:cNvSpPr>
              <a:spLocks noChangeArrowheads="1"/>
            </p:cNvSpPr>
            <p:nvPr/>
          </p:nvSpPr>
          <p:spPr bwMode="auto">
            <a:xfrm>
              <a:off x="5151438" y="2587625"/>
              <a:ext cx="60325" cy="60325"/>
            </a:xfrm>
            <a:prstGeom prst="ellipse">
              <a:avLst/>
            </a:prstGeom>
            <a:solidFill>
              <a:srgbClr val="F37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41"/>
            <p:cNvSpPr/>
            <p:nvPr/>
          </p:nvSpPr>
          <p:spPr bwMode="auto">
            <a:xfrm>
              <a:off x="5121275" y="2557463"/>
              <a:ext cx="331788" cy="330200"/>
            </a:xfrm>
            <a:custGeom>
              <a:avLst/>
              <a:gdLst>
                <a:gd name="T0" fmla="*/ 209 w 209"/>
                <a:gd name="T1" fmla="*/ 0 h 208"/>
                <a:gd name="T2" fmla="*/ 190 w 209"/>
                <a:gd name="T3" fmla="*/ 0 h 208"/>
                <a:gd name="T4" fmla="*/ 0 w 209"/>
                <a:gd name="T5" fmla="*/ 189 h 208"/>
                <a:gd name="T6" fmla="*/ 0 w 209"/>
                <a:gd name="T7" fmla="*/ 208 h 208"/>
                <a:gd name="T8" fmla="*/ 209 w 209"/>
                <a:gd name="T9" fmla="*/ 0 h 208"/>
                <a:gd name="T10" fmla="*/ 209 w 209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9" h="208">
                  <a:moveTo>
                    <a:pt x="209" y="0"/>
                  </a:moveTo>
                  <a:lnTo>
                    <a:pt x="190" y="0"/>
                  </a:lnTo>
                  <a:lnTo>
                    <a:pt x="0" y="189"/>
                  </a:lnTo>
                  <a:lnTo>
                    <a:pt x="0" y="208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42"/>
            <p:cNvSpPr/>
            <p:nvPr/>
          </p:nvSpPr>
          <p:spPr bwMode="auto">
            <a:xfrm>
              <a:off x="5121275" y="2557463"/>
              <a:ext cx="331788" cy="330200"/>
            </a:xfrm>
            <a:custGeom>
              <a:avLst/>
              <a:gdLst>
                <a:gd name="T0" fmla="*/ 209 w 209"/>
                <a:gd name="T1" fmla="*/ 0 h 208"/>
                <a:gd name="T2" fmla="*/ 190 w 209"/>
                <a:gd name="T3" fmla="*/ 0 h 208"/>
                <a:gd name="T4" fmla="*/ 0 w 209"/>
                <a:gd name="T5" fmla="*/ 189 h 208"/>
                <a:gd name="T6" fmla="*/ 0 w 209"/>
                <a:gd name="T7" fmla="*/ 208 h 208"/>
                <a:gd name="T8" fmla="*/ 209 w 209"/>
                <a:gd name="T9" fmla="*/ 0 h 208"/>
                <a:gd name="T10" fmla="*/ 209 w 209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9" h="208">
                  <a:moveTo>
                    <a:pt x="209" y="0"/>
                  </a:moveTo>
                  <a:lnTo>
                    <a:pt x="190" y="0"/>
                  </a:lnTo>
                  <a:lnTo>
                    <a:pt x="0" y="189"/>
                  </a:lnTo>
                  <a:lnTo>
                    <a:pt x="0" y="208"/>
                  </a:lnTo>
                  <a:lnTo>
                    <a:pt x="209" y="0"/>
                  </a:lnTo>
                  <a:lnTo>
                    <a:pt x="20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43"/>
            <p:cNvSpPr>
              <a:spLocks noEditPoints="1"/>
            </p:cNvSpPr>
            <p:nvPr/>
          </p:nvSpPr>
          <p:spPr bwMode="auto">
            <a:xfrm>
              <a:off x="5121275" y="2557463"/>
              <a:ext cx="120650" cy="120650"/>
            </a:xfrm>
            <a:custGeom>
              <a:avLst/>
              <a:gdLst>
                <a:gd name="T0" fmla="*/ 16 w 32"/>
                <a:gd name="T1" fmla="*/ 24 h 32"/>
                <a:gd name="T2" fmla="*/ 8 w 32"/>
                <a:gd name="T3" fmla="*/ 16 h 32"/>
                <a:gd name="T4" fmla="*/ 16 w 32"/>
                <a:gd name="T5" fmla="*/ 8 h 32"/>
                <a:gd name="T6" fmla="*/ 24 w 32"/>
                <a:gd name="T7" fmla="*/ 16 h 32"/>
                <a:gd name="T8" fmla="*/ 16 w 32"/>
                <a:gd name="T9" fmla="*/ 24 h 32"/>
                <a:gd name="T10" fmla="*/ 16 w 32"/>
                <a:gd name="T11" fmla="*/ 0 h 32"/>
                <a:gd name="T12" fmla="*/ 0 w 32"/>
                <a:gd name="T13" fmla="*/ 16 h 32"/>
                <a:gd name="T14" fmla="*/ 16 w 32"/>
                <a:gd name="T15" fmla="*/ 32 h 32"/>
                <a:gd name="T16" fmla="*/ 32 w 32"/>
                <a:gd name="T17" fmla="*/ 16 h 32"/>
                <a:gd name="T18" fmla="*/ 16 w 32"/>
                <a:gd name="T1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24"/>
                  </a:moveTo>
                  <a:cubicBezTo>
                    <a:pt x="12" y="24"/>
                    <a:pt x="8" y="20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ubicBezTo>
                    <a:pt x="20" y="8"/>
                    <a:pt x="24" y="12"/>
                    <a:pt x="24" y="16"/>
                  </a:cubicBezTo>
                  <a:cubicBezTo>
                    <a:pt x="24" y="20"/>
                    <a:pt x="20" y="24"/>
                    <a:pt x="16" y="24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5" y="32"/>
                    <a:pt x="32" y="25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4" name="组合 233"/>
          <p:cNvGrpSpPr/>
          <p:nvPr/>
        </p:nvGrpSpPr>
        <p:grpSpPr>
          <a:xfrm>
            <a:off x="4821238" y="4030663"/>
            <a:ext cx="931862" cy="631825"/>
            <a:chOff x="4821238" y="4030663"/>
            <a:chExt cx="931862" cy="631825"/>
          </a:xfrm>
        </p:grpSpPr>
        <p:sp>
          <p:nvSpPr>
            <p:cNvPr id="165" name="Freeform 144"/>
            <p:cNvSpPr/>
            <p:nvPr/>
          </p:nvSpPr>
          <p:spPr bwMode="auto">
            <a:xfrm>
              <a:off x="4911725" y="4060825"/>
              <a:ext cx="841375" cy="511175"/>
            </a:xfrm>
            <a:custGeom>
              <a:avLst/>
              <a:gdLst>
                <a:gd name="T0" fmla="*/ 224 w 224"/>
                <a:gd name="T1" fmla="*/ 8 h 136"/>
                <a:gd name="T2" fmla="*/ 216 w 224"/>
                <a:gd name="T3" fmla="*/ 0 h 136"/>
                <a:gd name="T4" fmla="*/ 8 w 224"/>
                <a:gd name="T5" fmla="*/ 0 h 136"/>
                <a:gd name="T6" fmla="*/ 0 w 224"/>
                <a:gd name="T7" fmla="*/ 8 h 136"/>
                <a:gd name="T8" fmla="*/ 0 w 224"/>
                <a:gd name="T9" fmla="*/ 128 h 136"/>
                <a:gd name="T10" fmla="*/ 8 w 224"/>
                <a:gd name="T11" fmla="*/ 136 h 136"/>
                <a:gd name="T12" fmla="*/ 216 w 224"/>
                <a:gd name="T13" fmla="*/ 136 h 136"/>
                <a:gd name="T14" fmla="*/ 224 w 224"/>
                <a:gd name="T15" fmla="*/ 128 h 136"/>
                <a:gd name="T16" fmla="*/ 224 w 224"/>
                <a:gd name="T17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36">
                  <a:moveTo>
                    <a:pt x="224" y="8"/>
                  </a:moveTo>
                  <a:cubicBezTo>
                    <a:pt x="224" y="4"/>
                    <a:pt x="220" y="0"/>
                    <a:pt x="2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2"/>
                    <a:pt x="4" y="136"/>
                    <a:pt x="8" y="136"/>
                  </a:cubicBezTo>
                  <a:cubicBezTo>
                    <a:pt x="216" y="136"/>
                    <a:pt x="216" y="136"/>
                    <a:pt x="216" y="136"/>
                  </a:cubicBezTo>
                  <a:cubicBezTo>
                    <a:pt x="220" y="136"/>
                    <a:pt x="224" y="132"/>
                    <a:pt x="224" y="128"/>
                  </a:cubicBezTo>
                  <a:lnTo>
                    <a:pt x="224" y="8"/>
                  </a:ln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45"/>
            <p:cNvSpPr/>
            <p:nvPr/>
          </p:nvSpPr>
          <p:spPr bwMode="auto">
            <a:xfrm>
              <a:off x="4911725" y="4030663"/>
              <a:ext cx="841375" cy="511175"/>
            </a:xfrm>
            <a:custGeom>
              <a:avLst/>
              <a:gdLst>
                <a:gd name="T0" fmla="*/ 224 w 224"/>
                <a:gd name="T1" fmla="*/ 8 h 136"/>
                <a:gd name="T2" fmla="*/ 216 w 224"/>
                <a:gd name="T3" fmla="*/ 0 h 136"/>
                <a:gd name="T4" fmla="*/ 8 w 224"/>
                <a:gd name="T5" fmla="*/ 0 h 136"/>
                <a:gd name="T6" fmla="*/ 0 w 224"/>
                <a:gd name="T7" fmla="*/ 8 h 136"/>
                <a:gd name="T8" fmla="*/ 0 w 224"/>
                <a:gd name="T9" fmla="*/ 128 h 136"/>
                <a:gd name="T10" fmla="*/ 8 w 224"/>
                <a:gd name="T11" fmla="*/ 136 h 136"/>
                <a:gd name="T12" fmla="*/ 216 w 224"/>
                <a:gd name="T13" fmla="*/ 136 h 136"/>
                <a:gd name="T14" fmla="*/ 224 w 224"/>
                <a:gd name="T15" fmla="*/ 128 h 136"/>
                <a:gd name="T16" fmla="*/ 224 w 224"/>
                <a:gd name="T17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36">
                  <a:moveTo>
                    <a:pt x="224" y="8"/>
                  </a:moveTo>
                  <a:cubicBezTo>
                    <a:pt x="224" y="4"/>
                    <a:pt x="220" y="0"/>
                    <a:pt x="2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2"/>
                    <a:pt x="4" y="136"/>
                    <a:pt x="8" y="136"/>
                  </a:cubicBezTo>
                  <a:cubicBezTo>
                    <a:pt x="216" y="136"/>
                    <a:pt x="216" y="136"/>
                    <a:pt x="216" y="136"/>
                  </a:cubicBezTo>
                  <a:cubicBezTo>
                    <a:pt x="220" y="136"/>
                    <a:pt x="224" y="132"/>
                    <a:pt x="224" y="128"/>
                  </a:cubicBezTo>
                  <a:lnTo>
                    <a:pt x="224" y="8"/>
                  </a:ln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46"/>
            <p:cNvSpPr/>
            <p:nvPr/>
          </p:nvSpPr>
          <p:spPr bwMode="auto">
            <a:xfrm>
              <a:off x="4821238" y="4151313"/>
              <a:ext cx="841375" cy="511175"/>
            </a:xfrm>
            <a:custGeom>
              <a:avLst/>
              <a:gdLst>
                <a:gd name="T0" fmla="*/ 224 w 224"/>
                <a:gd name="T1" fmla="*/ 8 h 136"/>
                <a:gd name="T2" fmla="*/ 216 w 224"/>
                <a:gd name="T3" fmla="*/ 0 h 136"/>
                <a:gd name="T4" fmla="*/ 8 w 224"/>
                <a:gd name="T5" fmla="*/ 0 h 136"/>
                <a:gd name="T6" fmla="*/ 0 w 224"/>
                <a:gd name="T7" fmla="*/ 8 h 136"/>
                <a:gd name="T8" fmla="*/ 0 w 224"/>
                <a:gd name="T9" fmla="*/ 128 h 136"/>
                <a:gd name="T10" fmla="*/ 8 w 224"/>
                <a:gd name="T11" fmla="*/ 136 h 136"/>
                <a:gd name="T12" fmla="*/ 216 w 224"/>
                <a:gd name="T13" fmla="*/ 136 h 136"/>
                <a:gd name="T14" fmla="*/ 224 w 224"/>
                <a:gd name="T15" fmla="*/ 128 h 136"/>
                <a:gd name="T16" fmla="*/ 224 w 224"/>
                <a:gd name="T17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36">
                  <a:moveTo>
                    <a:pt x="224" y="8"/>
                  </a:moveTo>
                  <a:cubicBezTo>
                    <a:pt x="224" y="4"/>
                    <a:pt x="220" y="0"/>
                    <a:pt x="2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2"/>
                    <a:pt x="4" y="136"/>
                    <a:pt x="8" y="136"/>
                  </a:cubicBezTo>
                  <a:cubicBezTo>
                    <a:pt x="216" y="136"/>
                    <a:pt x="216" y="136"/>
                    <a:pt x="216" y="136"/>
                  </a:cubicBezTo>
                  <a:cubicBezTo>
                    <a:pt x="220" y="136"/>
                    <a:pt x="224" y="132"/>
                    <a:pt x="224" y="128"/>
                  </a:cubicBezTo>
                  <a:lnTo>
                    <a:pt x="224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47"/>
            <p:cNvSpPr/>
            <p:nvPr/>
          </p:nvSpPr>
          <p:spPr bwMode="auto">
            <a:xfrm>
              <a:off x="4821238" y="4121150"/>
              <a:ext cx="841375" cy="511175"/>
            </a:xfrm>
            <a:custGeom>
              <a:avLst/>
              <a:gdLst>
                <a:gd name="T0" fmla="*/ 224 w 224"/>
                <a:gd name="T1" fmla="*/ 8 h 136"/>
                <a:gd name="T2" fmla="*/ 216 w 224"/>
                <a:gd name="T3" fmla="*/ 0 h 136"/>
                <a:gd name="T4" fmla="*/ 8 w 224"/>
                <a:gd name="T5" fmla="*/ 0 h 136"/>
                <a:gd name="T6" fmla="*/ 0 w 224"/>
                <a:gd name="T7" fmla="*/ 8 h 136"/>
                <a:gd name="T8" fmla="*/ 0 w 224"/>
                <a:gd name="T9" fmla="*/ 128 h 136"/>
                <a:gd name="T10" fmla="*/ 8 w 224"/>
                <a:gd name="T11" fmla="*/ 136 h 136"/>
                <a:gd name="T12" fmla="*/ 216 w 224"/>
                <a:gd name="T13" fmla="*/ 136 h 136"/>
                <a:gd name="T14" fmla="*/ 224 w 224"/>
                <a:gd name="T15" fmla="*/ 128 h 136"/>
                <a:gd name="T16" fmla="*/ 224 w 224"/>
                <a:gd name="T17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36">
                  <a:moveTo>
                    <a:pt x="224" y="8"/>
                  </a:moveTo>
                  <a:cubicBezTo>
                    <a:pt x="224" y="4"/>
                    <a:pt x="220" y="0"/>
                    <a:pt x="21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2"/>
                    <a:pt x="4" y="136"/>
                    <a:pt x="8" y="136"/>
                  </a:cubicBezTo>
                  <a:cubicBezTo>
                    <a:pt x="216" y="136"/>
                    <a:pt x="216" y="136"/>
                    <a:pt x="216" y="136"/>
                  </a:cubicBezTo>
                  <a:cubicBezTo>
                    <a:pt x="220" y="136"/>
                    <a:pt x="224" y="132"/>
                    <a:pt x="224" y="128"/>
                  </a:cubicBezTo>
                  <a:lnTo>
                    <a:pt x="224" y="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Rectangle 148"/>
            <p:cNvSpPr>
              <a:spLocks noChangeArrowheads="1"/>
            </p:cNvSpPr>
            <p:nvPr/>
          </p:nvSpPr>
          <p:spPr bwMode="auto">
            <a:xfrm>
              <a:off x="4821238" y="4210050"/>
              <a:ext cx="841375" cy="12065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149"/>
            <p:cNvSpPr>
              <a:spLocks noChangeArrowheads="1"/>
            </p:cNvSpPr>
            <p:nvPr/>
          </p:nvSpPr>
          <p:spPr bwMode="auto">
            <a:xfrm>
              <a:off x="4911725" y="4391025"/>
              <a:ext cx="48101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Rectangle 150"/>
            <p:cNvSpPr>
              <a:spLocks noChangeArrowheads="1"/>
            </p:cNvSpPr>
            <p:nvPr/>
          </p:nvSpPr>
          <p:spPr bwMode="auto">
            <a:xfrm>
              <a:off x="5422900" y="4391025"/>
              <a:ext cx="149225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151"/>
            <p:cNvSpPr>
              <a:spLocks noChangeArrowheads="1"/>
            </p:cNvSpPr>
            <p:nvPr/>
          </p:nvSpPr>
          <p:spPr bwMode="auto">
            <a:xfrm>
              <a:off x="4911725" y="4481513"/>
              <a:ext cx="31591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6" name="组合 235"/>
          <p:cNvGrpSpPr/>
          <p:nvPr/>
        </p:nvGrpSpPr>
        <p:grpSpPr>
          <a:xfrm>
            <a:off x="8232775" y="3729038"/>
            <a:ext cx="720725" cy="963612"/>
            <a:chOff x="8232775" y="3729038"/>
            <a:chExt cx="720725" cy="963612"/>
          </a:xfrm>
        </p:grpSpPr>
        <p:sp>
          <p:nvSpPr>
            <p:cNvPr id="173" name="Freeform 152"/>
            <p:cNvSpPr/>
            <p:nvPr/>
          </p:nvSpPr>
          <p:spPr bwMode="auto">
            <a:xfrm>
              <a:off x="8232775" y="3819525"/>
              <a:ext cx="720725" cy="873125"/>
            </a:xfrm>
            <a:custGeom>
              <a:avLst/>
              <a:gdLst>
                <a:gd name="T0" fmla="*/ 0 w 454"/>
                <a:gd name="T1" fmla="*/ 0 h 550"/>
                <a:gd name="T2" fmla="*/ 0 w 454"/>
                <a:gd name="T3" fmla="*/ 550 h 550"/>
                <a:gd name="T4" fmla="*/ 38 w 454"/>
                <a:gd name="T5" fmla="*/ 512 h 550"/>
                <a:gd name="T6" fmla="*/ 75 w 454"/>
                <a:gd name="T7" fmla="*/ 550 h 550"/>
                <a:gd name="T8" fmla="*/ 113 w 454"/>
                <a:gd name="T9" fmla="*/ 512 h 550"/>
                <a:gd name="T10" fmla="*/ 151 w 454"/>
                <a:gd name="T11" fmla="*/ 550 h 550"/>
                <a:gd name="T12" fmla="*/ 189 w 454"/>
                <a:gd name="T13" fmla="*/ 512 h 550"/>
                <a:gd name="T14" fmla="*/ 227 w 454"/>
                <a:gd name="T15" fmla="*/ 550 h 550"/>
                <a:gd name="T16" fmla="*/ 265 w 454"/>
                <a:gd name="T17" fmla="*/ 512 h 550"/>
                <a:gd name="T18" fmla="*/ 303 w 454"/>
                <a:gd name="T19" fmla="*/ 550 h 550"/>
                <a:gd name="T20" fmla="*/ 341 w 454"/>
                <a:gd name="T21" fmla="*/ 512 h 550"/>
                <a:gd name="T22" fmla="*/ 378 w 454"/>
                <a:gd name="T23" fmla="*/ 550 h 550"/>
                <a:gd name="T24" fmla="*/ 416 w 454"/>
                <a:gd name="T25" fmla="*/ 512 h 550"/>
                <a:gd name="T26" fmla="*/ 454 w 454"/>
                <a:gd name="T27" fmla="*/ 550 h 550"/>
                <a:gd name="T28" fmla="*/ 454 w 454"/>
                <a:gd name="T29" fmla="*/ 0 h 550"/>
                <a:gd name="T30" fmla="*/ 0 w 454"/>
                <a:gd name="T3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4" h="550">
                  <a:moveTo>
                    <a:pt x="0" y="0"/>
                  </a:moveTo>
                  <a:lnTo>
                    <a:pt x="0" y="550"/>
                  </a:lnTo>
                  <a:lnTo>
                    <a:pt x="38" y="512"/>
                  </a:lnTo>
                  <a:lnTo>
                    <a:pt x="75" y="550"/>
                  </a:lnTo>
                  <a:lnTo>
                    <a:pt x="113" y="512"/>
                  </a:lnTo>
                  <a:lnTo>
                    <a:pt x="151" y="550"/>
                  </a:lnTo>
                  <a:lnTo>
                    <a:pt x="189" y="512"/>
                  </a:lnTo>
                  <a:lnTo>
                    <a:pt x="227" y="550"/>
                  </a:lnTo>
                  <a:lnTo>
                    <a:pt x="265" y="512"/>
                  </a:lnTo>
                  <a:lnTo>
                    <a:pt x="303" y="550"/>
                  </a:lnTo>
                  <a:lnTo>
                    <a:pt x="341" y="512"/>
                  </a:lnTo>
                  <a:lnTo>
                    <a:pt x="378" y="550"/>
                  </a:lnTo>
                  <a:lnTo>
                    <a:pt x="416" y="512"/>
                  </a:lnTo>
                  <a:lnTo>
                    <a:pt x="454" y="550"/>
                  </a:lnTo>
                  <a:lnTo>
                    <a:pt x="4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53"/>
            <p:cNvSpPr/>
            <p:nvPr/>
          </p:nvSpPr>
          <p:spPr bwMode="auto">
            <a:xfrm>
              <a:off x="8232775" y="3729038"/>
              <a:ext cx="720725" cy="933450"/>
            </a:xfrm>
            <a:custGeom>
              <a:avLst/>
              <a:gdLst>
                <a:gd name="T0" fmla="*/ 416 w 454"/>
                <a:gd name="T1" fmla="*/ 0 h 588"/>
                <a:gd name="T2" fmla="*/ 378 w 454"/>
                <a:gd name="T3" fmla="*/ 38 h 588"/>
                <a:gd name="T4" fmla="*/ 341 w 454"/>
                <a:gd name="T5" fmla="*/ 0 h 588"/>
                <a:gd name="T6" fmla="*/ 303 w 454"/>
                <a:gd name="T7" fmla="*/ 38 h 588"/>
                <a:gd name="T8" fmla="*/ 265 w 454"/>
                <a:gd name="T9" fmla="*/ 0 h 588"/>
                <a:gd name="T10" fmla="*/ 227 w 454"/>
                <a:gd name="T11" fmla="*/ 38 h 588"/>
                <a:gd name="T12" fmla="*/ 189 w 454"/>
                <a:gd name="T13" fmla="*/ 0 h 588"/>
                <a:gd name="T14" fmla="*/ 151 w 454"/>
                <a:gd name="T15" fmla="*/ 38 h 588"/>
                <a:gd name="T16" fmla="*/ 113 w 454"/>
                <a:gd name="T17" fmla="*/ 0 h 588"/>
                <a:gd name="T18" fmla="*/ 75 w 454"/>
                <a:gd name="T19" fmla="*/ 38 h 588"/>
                <a:gd name="T20" fmla="*/ 38 w 454"/>
                <a:gd name="T21" fmla="*/ 0 h 588"/>
                <a:gd name="T22" fmla="*/ 0 w 454"/>
                <a:gd name="T23" fmla="*/ 38 h 588"/>
                <a:gd name="T24" fmla="*/ 0 w 454"/>
                <a:gd name="T25" fmla="*/ 588 h 588"/>
                <a:gd name="T26" fmla="*/ 38 w 454"/>
                <a:gd name="T27" fmla="*/ 550 h 588"/>
                <a:gd name="T28" fmla="*/ 75 w 454"/>
                <a:gd name="T29" fmla="*/ 588 h 588"/>
                <a:gd name="T30" fmla="*/ 113 w 454"/>
                <a:gd name="T31" fmla="*/ 550 h 588"/>
                <a:gd name="T32" fmla="*/ 151 w 454"/>
                <a:gd name="T33" fmla="*/ 588 h 588"/>
                <a:gd name="T34" fmla="*/ 189 w 454"/>
                <a:gd name="T35" fmla="*/ 550 h 588"/>
                <a:gd name="T36" fmla="*/ 227 w 454"/>
                <a:gd name="T37" fmla="*/ 588 h 588"/>
                <a:gd name="T38" fmla="*/ 265 w 454"/>
                <a:gd name="T39" fmla="*/ 550 h 588"/>
                <a:gd name="T40" fmla="*/ 303 w 454"/>
                <a:gd name="T41" fmla="*/ 588 h 588"/>
                <a:gd name="T42" fmla="*/ 341 w 454"/>
                <a:gd name="T43" fmla="*/ 550 h 588"/>
                <a:gd name="T44" fmla="*/ 378 w 454"/>
                <a:gd name="T45" fmla="*/ 588 h 588"/>
                <a:gd name="T46" fmla="*/ 416 w 454"/>
                <a:gd name="T47" fmla="*/ 550 h 588"/>
                <a:gd name="T48" fmla="*/ 454 w 454"/>
                <a:gd name="T49" fmla="*/ 588 h 588"/>
                <a:gd name="T50" fmla="*/ 454 w 454"/>
                <a:gd name="T51" fmla="*/ 38 h 588"/>
                <a:gd name="T52" fmla="*/ 416 w 454"/>
                <a:gd name="T53" fmla="*/ 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4" h="588">
                  <a:moveTo>
                    <a:pt x="416" y="0"/>
                  </a:moveTo>
                  <a:lnTo>
                    <a:pt x="378" y="38"/>
                  </a:lnTo>
                  <a:lnTo>
                    <a:pt x="341" y="0"/>
                  </a:lnTo>
                  <a:lnTo>
                    <a:pt x="303" y="38"/>
                  </a:lnTo>
                  <a:lnTo>
                    <a:pt x="265" y="0"/>
                  </a:lnTo>
                  <a:lnTo>
                    <a:pt x="227" y="38"/>
                  </a:lnTo>
                  <a:lnTo>
                    <a:pt x="189" y="0"/>
                  </a:lnTo>
                  <a:lnTo>
                    <a:pt x="151" y="38"/>
                  </a:lnTo>
                  <a:lnTo>
                    <a:pt x="113" y="0"/>
                  </a:lnTo>
                  <a:lnTo>
                    <a:pt x="75" y="38"/>
                  </a:lnTo>
                  <a:lnTo>
                    <a:pt x="38" y="0"/>
                  </a:lnTo>
                  <a:lnTo>
                    <a:pt x="0" y="38"/>
                  </a:lnTo>
                  <a:lnTo>
                    <a:pt x="0" y="588"/>
                  </a:lnTo>
                  <a:lnTo>
                    <a:pt x="38" y="550"/>
                  </a:lnTo>
                  <a:lnTo>
                    <a:pt x="75" y="588"/>
                  </a:lnTo>
                  <a:lnTo>
                    <a:pt x="113" y="550"/>
                  </a:lnTo>
                  <a:lnTo>
                    <a:pt x="151" y="588"/>
                  </a:lnTo>
                  <a:lnTo>
                    <a:pt x="189" y="550"/>
                  </a:lnTo>
                  <a:lnTo>
                    <a:pt x="227" y="588"/>
                  </a:lnTo>
                  <a:lnTo>
                    <a:pt x="265" y="550"/>
                  </a:lnTo>
                  <a:lnTo>
                    <a:pt x="303" y="588"/>
                  </a:lnTo>
                  <a:lnTo>
                    <a:pt x="341" y="550"/>
                  </a:lnTo>
                  <a:lnTo>
                    <a:pt x="378" y="588"/>
                  </a:lnTo>
                  <a:lnTo>
                    <a:pt x="416" y="550"/>
                  </a:lnTo>
                  <a:lnTo>
                    <a:pt x="454" y="588"/>
                  </a:lnTo>
                  <a:lnTo>
                    <a:pt x="454" y="38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Oval 154"/>
            <p:cNvSpPr>
              <a:spLocks noChangeArrowheads="1"/>
            </p:cNvSpPr>
            <p:nvPr/>
          </p:nvSpPr>
          <p:spPr bwMode="auto">
            <a:xfrm>
              <a:off x="8323263" y="3879850"/>
              <a:ext cx="179388" cy="180975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155"/>
            <p:cNvSpPr>
              <a:spLocks noChangeArrowheads="1"/>
            </p:cNvSpPr>
            <p:nvPr/>
          </p:nvSpPr>
          <p:spPr bwMode="auto">
            <a:xfrm>
              <a:off x="8743950" y="4121150"/>
              <a:ext cx="1190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Rectangle 156"/>
            <p:cNvSpPr>
              <a:spLocks noChangeArrowheads="1"/>
            </p:cNvSpPr>
            <p:nvPr/>
          </p:nvSpPr>
          <p:spPr bwMode="auto">
            <a:xfrm>
              <a:off x="8743950" y="4181475"/>
              <a:ext cx="119063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Rectangle 157"/>
            <p:cNvSpPr>
              <a:spLocks noChangeArrowheads="1"/>
            </p:cNvSpPr>
            <p:nvPr/>
          </p:nvSpPr>
          <p:spPr bwMode="auto">
            <a:xfrm>
              <a:off x="8743950" y="4240213"/>
              <a:ext cx="1190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Rectangle 158"/>
            <p:cNvSpPr>
              <a:spLocks noChangeArrowheads="1"/>
            </p:cNvSpPr>
            <p:nvPr/>
          </p:nvSpPr>
          <p:spPr bwMode="auto">
            <a:xfrm>
              <a:off x="8323263" y="4121150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Rectangle 159"/>
            <p:cNvSpPr>
              <a:spLocks noChangeArrowheads="1"/>
            </p:cNvSpPr>
            <p:nvPr/>
          </p:nvSpPr>
          <p:spPr bwMode="auto">
            <a:xfrm>
              <a:off x="8323263" y="4181475"/>
              <a:ext cx="360363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Rectangle 160"/>
            <p:cNvSpPr>
              <a:spLocks noChangeArrowheads="1"/>
            </p:cNvSpPr>
            <p:nvPr/>
          </p:nvSpPr>
          <p:spPr bwMode="auto">
            <a:xfrm>
              <a:off x="8323263" y="4240213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Rectangle 161"/>
            <p:cNvSpPr>
              <a:spLocks noChangeArrowheads="1"/>
            </p:cNvSpPr>
            <p:nvPr/>
          </p:nvSpPr>
          <p:spPr bwMode="auto">
            <a:xfrm>
              <a:off x="8323263" y="4300538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Rectangle 162"/>
            <p:cNvSpPr>
              <a:spLocks noChangeArrowheads="1"/>
            </p:cNvSpPr>
            <p:nvPr/>
          </p:nvSpPr>
          <p:spPr bwMode="auto">
            <a:xfrm>
              <a:off x="8743950" y="4300538"/>
              <a:ext cx="1190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163"/>
            <p:cNvSpPr>
              <a:spLocks noChangeArrowheads="1"/>
            </p:cNvSpPr>
            <p:nvPr/>
          </p:nvSpPr>
          <p:spPr bwMode="auto">
            <a:xfrm>
              <a:off x="8442325" y="4421188"/>
              <a:ext cx="3016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164"/>
            <p:cNvSpPr>
              <a:spLocks noChangeArrowheads="1"/>
            </p:cNvSpPr>
            <p:nvPr/>
          </p:nvSpPr>
          <p:spPr bwMode="auto">
            <a:xfrm>
              <a:off x="8518525" y="4481513"/>
              <a:ext cx="1492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165"/>
            <p:cNvSpPr>
              <a:spLocks noChangeArrowheads="1"/>
            </p:cNvSpPr>
            <p:nvPr/>
          </p:nvSpPr>
          <p:spPr bwMode="auto">
            <a:xfrm>
              <a:off x="8562975" y="3925888"/>
              <a:ext cx="300038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166"/>
            <p:cNvSpPr>
              <a:spLocks noChangeArrowheads="1"/>
            </p:cNvSpPr>
            <p:nvPr/>
          </p:nvSpPr>
          <p:spPr bwMode="auto">
            <a:xfrm>
              <a:off x="8562975" y="3984625"/>
              <a:ext cx="18097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8" name="组合 227"/>
          <p:cNvGrpSpPr/>
          <p:nvPr/>
        </p:nvGrpSpPr>
        <p:grpSpPr>
          <a:xfrm>
            <a:off x="8142288" y="903288"/>
            <a:ext cx="901700" cy="752475"/>
            <a:chOff x="8142288" y="903288"/>
            <a:chExt cx="901700" cy="752475"/>
          </a:xfrm>
        </p:grpSpPr>
        <p:sp>
          <p:nvSpPr>
            <p:cNvPr id="188" name="Freeform 167"/>
            <p:cNvSpPr/>
            <p:nvPr/>
          </p:nvSpPr>
          <p:spPr bwMode="auto">
            <a:xfrm>
              <a:off x="8142288" y="1414463"/>
              <a:ext cx="901700" cy="241300"/>
            </a:xfrm>
            <a:custGeom>
              <a:avLst/>
              <a:gdLst>
                <a:gd name="T0" fmla="*/ 240 w 240"/>
                <a:gd name="T1" fmla="*/ 16 h 64"/>
                <a:gd name="T2" fmla="*/ 224 w 240"/>
                <a:gd name="T3" fmla="*/ 0 h 64"/>
                <a:gd name="T4" fmla="*/ 16 w 240"/>
                <a:gd name="T5" fmla="*/ 0 h 64"/>
                <a:gd name="T6" fmla="*/ 0 w 240"/>
                <a:gd name="T7" fmla="*/ 16 h 64"/>
                <a:gd name="T8" fmla="*/ 0 w 240"/>
                <a:gd name="T9" fmla="*/ 48 h 64"/>
                <a:gd name="T10" fmla="*/ 16 w 240"/>
                <a:gd name="T11" fmla="*/ 64 h 64"/>
                <a:gd name="T12" fmla="*/ 224 w 240"/>
                <a:gd name="T13" fmla="*/ 64 h 64"/>
                <a:gd name="T14" fmla="*/ 240 w 240"/>
                <a:gd name="T15" fmla="*/ 48 h 64"/>
                <a:gd name="T16" fmla="*/ 240 w 240"/>
                <a:gd name="T17" fmla="*/ 1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64">
                  <a:moveTo>
                    <a:pt x="240" y="16"/>
                  </a:moveTo>
                  <a:cubicBezTo>
                    <a:pt x="240" y="7"/>
                    <a:pt x="233" y="0"/>
                    <a:pt x="2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224" y="64"/>
                    <a:pt x="224" y="64"/>
                    <a:pt x="224" y="64"/>
                  </a:cubicBezTo>
                  <a:cubicBezTo>
                    <a:pt x="233" y="64"/>
                    <a:pt x="240" y="57"/>
                    <a:pt x="240" y="48"/>
                  </a:cubicBezTo>
                  <a:lnTo>
                    <a:pt x="240" y="16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68"/>
            <p:cNvSpPr/>
            <p:nvPr/>
          </p:nvSpPr>
          <p:spPr bwMode="auto">
            <a:xfrm>
              <a:off x="8142288" y="1384300"/>
              <a:ext cx="901700" cy="241300"/>
            </a:xfrm>
            <a:custGeom>
              <a:avLst/>
              <a:gdLst>
                <a:gd name="T0" fmla="*/ 240 w 240"/>
                <a:gd name="T1" fmla="*/ 16 h 64"/>
                <a:gd name="T2" fmla="*/ 224 w 240"/>
                <a:gd name="T3" fmla="*/ 0 h 64"/>
                <a:gd name="T4" fmla="*/ 16 w 240"/>
                <a:gd name="T5" fmla="*/ 0 h 64"/>
                <a:gd name="T6" fmla="*/ 0 w 240"/>
                <a:gd name="T7" fmla="*/ 16 h 64"/>
                <a:gd name="T8" fmla="*/ 0 w 240"/>
                <a:gd name="T9" fmla="*/ 48 h 64"/>
                <a:gd name="T10" fmla="*/ 16 w 240"/>
                <a:gd name="T11" fmla="*/ 64 h 64"/>
                <a:gd name="T12" fmla="*/ 224 w 240"/>
                <a:gd name="T13" fmla="*/ 64 h 64"/>
                <a:gd name="T14" fmla="*/ 240 w 240"/>
                <a:gd name="T15" fmla="*/ 48 h 64"/>
                <a:gd name="T16" fmla="*/ 240 w 240"/>
                <a:gd name="T17" fmla="*/ 1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64">
                  <a:moveTo>
                    <a:pt x="240" y="16"/>
                  </a:moveTo>
                  <a:cubicBezTo>
                    <a:pt x="240" y="7"/>
                    <a:pt x="233" y="0"/>
                    <a:pt x="2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224" y="64"/>
                    <a:pt x="224" y="64"/>
                    <a:pt x="224" y="64"/>
                  </a:cubicBezTo>
                  <a:cubicBezTo>
                    <a:pt x="233" y="64"/>
                    <a:pt x="240" y="57"/>
                    <a:pt x="240" y="48"/>
                  </a:cubicBezTo>
                  <a:lnTo>
                    <a:pt x="240" y="16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Oval 169"/>
            <p:cNvSpPr>
              <a:spLocks noChangeArrowheads="1"/>
            </p:cNvSpPr>
            <p:nvPr/>
          </p:nvSpPr>
          <p:spPr bwMode="auto">
            <a:xfrm>
              <a:off x="8548688" y="1458913"/>
              <a:ext cx="88900" cy="90488"/>
            </a:xfrm>
            <a:prstGeom prst="ellipse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70"/>
            <p:cNvSpPr/>
            <p:nvPr/>
          </p:nvSpPr>
          <p:spPr bwMode="auto">
            <a:xfrm>
              <a:off x="8202613" y="903288"/>
              <a:ext cx="781050" cy="450850"/>
            </a:xfrm>
            <a:custGeom>
              <a:avLst/>
              <a:gdLst>
                <a:gd name="T0" fmla="*/ 208 w 208"/>
                <a:gd name="T1" fmla="*/ 16 h 120"/>
                <a:gd name="T2" fmla="*/ 192 w 208"/>
                <a:gd name="T3" fmla="*/ 0 h 120"/>
                <a:gd name="T4" fmla="*/ 16 w 208"/>
                <a:gd name="T5" fmla="*/ 0 h 120"/>
                <a:gd name="T6" fmla="*/ 0 w 208"/>
                <a:gd name="T7" fmla="*/ 16 h 120"/>
                <a:gd name="T8" fmla="*/ 0 w 208"/>
                <a:gd name="T9" fmla="*/ 120 h 120"/>
                <a:gd name="T10" fmla="*/ 208 w 208"/>
                <a:gd name="T11" fmla="*/ 120 h 120"/>
                <a:gd name="T12" fmla="*/ 208 w 208"/>
                <a:gd name="T13" fmla="*/ 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20">
                  <a:moveTo>
                    <a:pt x="208" y="16"/>
                  </a:moveTo>
                  <a:cubicBezTo>
                    <a:pt x="208" y="7"/>
                    <a:pt x="201" y="0"/>
                    <a:pt x="19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08" y="120"/>
                    <a:pt x="208" y="120"/>
                    <a:pt x="208" y="120"/>
                  </a:cubicBezTo>
                  <a:lnTo>
                    <a:pt x="208" y="16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Rectangle 171"/>
            <p:cNvSpPr>
              <a:spLocks noChangeArrowheads="1"/>
            </p:cNvSpPr>
            <p:nvPr/>
          </p:nvSpPr>
          <p:spPr bwMode="auto">
            <a:xfrm>
              <a:off x="8593138" y="963613"/>
              <a:ext cx="330200" cy="15081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72"/>
            <p:cNvSpPr/>
            <p:nvPr/>
          </p:nvSpPr>
          <p:spPr bwMode="auto">
            <a:xfrm>
              <a:off x="8623300" y="993775"/>
              <a:ext cx="269875" cy="90488"/>
            </a:xfrm>
            <a:custGeom>
              <a:avLst/>
              <a:gdLst>
                <a:gd name="T0" fmla="*/ 0 w 72"/>
                <a:gd name="T1" fmla="*/ 16 h 24"/>
                <a:gd name="T2" fmla="*/ 8 w 72"/>
                <a:gd name="T3" fmla="*/ 24 h 24"/>
                <a:gd name="T4" fmla="*/ 64 w 72"/>
                <a:gd name="T5" fmla="*/ 24 h 24"/>
                <a:gd name="T6" fmla="*/ 72 w 72"/>
                <a:gd name="T7" fmla="*/ 16 h 24"/>
                <a:gd name="T8" fmla="*/ 72 w 72"/>
                <a:gd name="T9" fmla="*/ 8 h 24"/>
                <a:gd name="T10" fmla="*/ 64 w 72"/>
                <a:gd name="T11" fmla="*/ 0 h 24"/>
                <a:gd name="T12" fmla="*/ 8 w 72"/>
                <a:gd name="T13" fmla="*/ 0 h 24"/>
                <a:gd name="T14" fmla="*/ 0 w 72"/>
                <a:gd name="T15" fmla="*/ 8 h 24"/>
                <a:gd name="T16" fmla="*/ 0 w 72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24">
                  <a:moveTo>
                    <a:pt x="0" y="16"/>
                  </a:moveTo>
                  <a:cubicBezTo>
                    <a:pt x="0" y="20"/>
                    <a:pt x="4" y="24"/>
                    <a:pt x="8" y="2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8" y="24"/>
                    <a:pt x="72" y="20"/>
                    <a:pt x="72" y="16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2" y="4"/>
                    <a:pt x="68" y="0"/>
                    <a:pt x="64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Rectangle 173"/>
            <p:cNvSpPr>
              <a:spLocks noChangeArrowheads="1"/>
            </p:cNvSpPr>
            <p:nvPr/>
          </p:nvSpPr>
          <p:spPr bwMode="auto">
            <a:xfrm>
              <a:off x="8863013" y="1144588"/>
              <a:ext cx="60325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Rectangle 174"/>
            <p:cNvSpPr>
              <a:spLocks noChangeArrowheads="1"/>
            </p:cNvSpPr>
            <p:nvPr/>
          </p:nvSpPr>
          <p:spPr bwMode="auto">
            <a:xfrm>
              <a:off x="8863013" y="1203325"/>
              <a:ext cx="603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Rectangle 175"/>
            <p:cNvSpPr>
              <a:spLocks noChangeArrowheads="1"/>
            </p:cNvSpPr>
            <p:nvPr/>
          </p:nvSpPr>
          <p:spPr bwMode="auto">
            <a:xfrm>
              <a:off x="8863013" y="1263650"/>
              <a:ext cx="60325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Rectangle 176"/>
            <p:cNvSpPr>
              <a:spLocks noChangeArrowheads="1"/>
            </p:cNvSpPr>
            <p:nvPr/>
          </p:nvSpPr>
          <p:spPr bwMode="auto">
            <a:xfrm>
              <a:off x="8774113" y="1144588"/>
              <a:ext cx="58738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Rectangle 177"/>
            <p:cNvSpPr>
              <a:spLocks noChangeArrowheads="1"/>
            </p:cNvSpPr>
            <p:nvPr/>
          </p:nvSpPr>
          <p:spPr bwMode="auto">
            <a:xfrm>
              <a:off x="8774113" y="1203325"/>
              <a:ext cx="5873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Rectangle 178"/>
            <p:cNvSpPr>
              <a:spLocks noChangeArrowheads="1"/>
            </p:cNvSpPr>
            <p:nvPr/>
          </p:nvSpPr>
          <p:spPr bwMode="auto">
            <a:xfrm>
              <a:off x="8774113" y="1263650"/>
              <a:ext cx="58738" cy="301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Rectangle 179"/>
            <p:cNvSpPr>
              <a:spLocks noChangeArrowheads="1"/>
            </p:cNvSpPr>
            <p:nvPr/>
          </p:nvSpPr>
          <p:spPr bwMode="auto">
            <a:xfrm>
              <a:off x="8683625" y="1144588"/>
              <a:ext cx="60325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Rectangle 180"/>
            <p:cNvSpPr>
              <a:spLocks noChangeArrowheads="1"/>
            </p:cNvSpPr>
            <p:nvPr/>
          </p:nvSpPr>
          <p:spPr bwMode="auto">
            <a:xfrm>
              <a:off x="8683625" y="1203325"/>
              <a:ext cx="603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Rectangle 181"/>
            <p:cNvSpPr>
              <a:spLocks noChangeArrowheads="1"/>
            </p:cNvSpPr>
            <p:nvPr/>
          </p:nvSpPr>
          <p:spPr bwMode="auto">
            <a:xfrm>
              <a:off x="8683625" y="1263650"/>
              <a:ext cx="603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182"/>
            <p:cNvSpPr>
              <a:spLocks noChangeArrowheads="1"/>
            </p:cNvSpPr>
            <p:nvPr/>
          </p:nvSpPr>
          <p:spPr bwMode="auto">
            <a:xfrm>
              <a:off x="8593138" y="1144588"/>
              <a:ext cx="60325" cy="2857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Rectangle 183"/>
            <p:cNvSpPr>
              <a:spLocks noChangeArrowheads="1"/>
            </p:cNvSpPr>
            <p:nvPr/>
          </p:nvSpPr>
          <p:spPr bwMode="auto">
            <a:xfrm>
              <a:off x="8593138" y="1203325"/>
              <a:ext cx="603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Rectangle 184"/>
            <p:cNvSpPr>
              <a:spLocks noChangeArrowheads="1"/>
            </p:cNvSpPr>
            <p:nvPr/>
          </p:nvSpPr>
          <p:spPr bwMode="auto">
            <a:xfrm>
              <a:off x="8593138" y="1263650"/>
              <a:ext cx="603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Rectangle 185"/>
            <p:cNvSpPr>
              <a:spLocks noChangeArrowheads="1"/>
            </p:cNvSpPr>
            <p:nvPr/>
          </p:nvSpPr>
          <p:spPr bwMode="auto">
            <a:xfrm>
              <a:off x="8774113" y="1023938"/>
              <a:ext cx="285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Rectangle 186"/>
            <p:cNvSpPr>
              <a:spLocks noChangeArrowheads="1"/>
            </p:cNvSpPr>
            <p:nvPr/>
          </p:nvSpPr>
          <p:spPr bwMode="auto">
            <a:xfrm>
              <a:off x="8832850" y="1023938"/>
              <a:ext cx="30163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Rectangle 187"/>
            <p:cNvSpPr>
              <a:spLocks noChangeArrowheads="1"/>
            </p:cNvSpPr>
            <p:nvPr/>
          </p:nvSpPr>
          <p:spPr bwMode="auto">
            <a:xfrm>
              <a:off x="8713788" y="1023938"/>
              <a:ext cx="30163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Rectangle 188"/>
            <p:cNvSpPr>
              <a:spLocks noChangeArrowheads="1"/>
            </p:cNvSpPr>
            <p:nvPr/>
          </p:nvSpPr>
          <p:spPr bwMode="auto">
            <a:xfrm>
              <a:off x="8262938" y="1203325"/>
              <a:ext cx="26987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Rectangle 189"/>
            <p:cNvSpPr>
              <a:spLocks noChangeArrowheads="1"/>
            </p:cNvSpPr>
            <p:nvPr/>
          </p:nvSpPr>
          <p:spPr bwMode="auto">
            <a:xfrm>
              <a:off x="8293100" y="1173163"/>
              <a:ext cx="209550" cy="30163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90"/>
            <p:cNvSpPr/>
            <p:nvPr/>
          </p:nvSpPr>
          <p:spPr bwMode="auto">
            <a:xfrm>
              <a:off x="8293100" y="963613"/>
              <a:ext cx="209550" cy="209550"/>
            </a:xfrm>
            <a:custGeom>
              <a:avLst/>
              <a:gdLst>
                <a:gd name="T0" fmla="*/ 132 w 132"/>
                <a:gd name="T1" fmla="*/ 0 h 132"/>
                <a:gd name="T2" fmla="*/ 113 w 132"/>
                <a:gd name="T3" fmla="*/ 19 h 132"/>
                <a:gd name="T4" fmla="*/ 94 w 132"/>
                <a:gd name="T5" fmla="*/ 0 h 132"/>
                <a:gd name="T6" fmla="*/ 75 w 132"/>
                <a:gd name="T7" fmla="*/ 19 h 132"/>
                <a:gd name="T8" fmla="*/ 56 w 132"/>
                <a:gd name="T9" fmla="*/ 0 h 132"/>
                <a:gd name="T10" fmla="*/ 37 w 132"/>
                <a:gd name="T11" fmla="*/ 19 h 132"/>
                <a:gd name="T12" fmla="*/ 19 w 132"/>
                <a:gd name="T13" fmla="*/ 0 h 132"/>
                <a:gd name="T14" fmla="*/ 0 w 132"/>
                <a:gd name="T15" fmla="*/ 19 h 132"/>
                <a:gd name="T16" fmla="*/ 0 w 132"/>
                <a:gd name="T17" fmla="*/ 132 h 132"/>
                <a:gd name="T18" fmla="*/ 132 w 132"/>
                <a:gd name="T19" fmla="*/ 132 h 132"/>
                <a:gd name="T20" fmla="*/ 132 w 132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132">
                  <a:moveTo>
                    <a:pt x="132" y="0"/>
                  </a:moveTo>
                  <a:lnTo>
                    <a:pt x="113" y="19"/>
                  </a:lnTo>
                  <a:lnTo>
                    <a:pt x="94" y="0"/>
                  </a:lnTo>
                  <a:lnTo>
                    <a:pt x="75" y="19"/>
                  </a:lnTo>
                  <a:lnTo>
                    <a:pt x="56" y="0"/>
                  </a:lnTo>
                  <a:lnTo>
                    <a:pt x="37" y="19"/>
                  </a:lnTo>
                  <a:lnTo>
                    <a:pt x="19" y="0"/>
                  </a:lnTo>
                  <a:lnTo>
                    <a:pt x="0" y="19"/>
                  </a:lnTo>
                  <a:lnTo>
                    <a:pt x="0" y="132"/>
                  </a:lnTo>
                  <a:lnTo>
                    <a:pt x="132" y="13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Rectangle 191"/>
            <p:cNvSpPr>
              <a:spLocks noChangeArrowheads="1"/>
            </p:cNvSpPr>
            <p:nvPr/>
          </p:nvSpPr>
          <p:spPr bwMode="auto">
            <a:xfrm>
              <a:off x="8262938" y="1144588"/>
              <a:ext cx="30163" cy="5873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Rectangle 192"/>
            <p:cNvSpPr>
              <a:spLocks noChangeArrowheads="1"/>
            </p:cNvSpPr>
            <p:nvPr/>
          </p:nvSpPr>
          <p:spPr bwMode="auto">
            <a:xfrm>
              <a:off x="8502650" y="1144588"/>
              <a:ext cx="30163" cy="5873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Rectangle 193"/>
            <p:cNvSpPr>
              <a:spLocks noChangeArrowheads="1"/>
            </p:cNvSpPr>
            <p:nvPr/>
          </p:nvSpPr>
          <p:spPr bwMode="auto">
            <a:xfrm>
              <a:off x="8323263" y="1084263"/>
              <a:ext cx="1492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Rectangle 194"/>
            <p:cNvSpPr>
              <a:spLocks noChangeArrowheads="1"/>
            </p:cNvSpPr>
            <p:nvPr/>
          </p:nvSpPr>
          <p:spPr bwMode="auto">
            <a:xfrm>
              <a:off x="8323263" y="1023938"/>
              <a:ext cx="149225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5" name="组合 234"/>
          <p:cNvGrpSpPr/>
          <p:nvPr/>
        </p:nvGrpSpPr>
        <p:grpSpPr>
          <a:xfrm>
            <a:off x="6699250" y="3698875"/>
            <a:ext cx="481013" cy="963613"/>
            <a:chOff x="6699250" y="3698875"/>
            <a:chExt cx="481013" cy="963613"/>
          </a:xfrm>
        </p:grpSpPr>
        <p:sp>
          <p:nvSpPr>
            <p:cNvPr id="216" name="Freeform 195"/>
            <p:cNvSpPr/>
            <p:nvPr/>
          </p:nvSpPr>
          <p:spPr bwMode="auto">
            <a:xfrm>
              <a:off x="6699250" y="3819525"/>
              <a:ext cx="481013" cy="842963"/>
            </a:xfrm>
            <a:custGeom>
              <a:avLst/>
              <a:gdLst>
                <a:gd name="T0" fmla="*/ 128 w 128"/>
                <a:gd name="T1" fmla="*/ 40 h 224"/>
                <a:gd name="T2" fmla="*/ 80 w 128"/>
                <a:gd name="T3" fmla="*/ 8 h 224"/>
                <a:gd name="T4" fmla="*/ 76 w 128"/>
                <a:gd name="T5" fmla="*/ 0 h 224"/>
                <a:gd name="T6" fmla="*/ 52 w 128"/>
                <a:gd name="T7" fmla="*/ 0 h 224"/>
                <a:gd name="T8" fmla="*/ 48 w 128"/>
                <a:gd name="T9" fmla="*/ 8 h 224"/>
                <a:gd name="T10" fmla="*/ 0 w 128"/>
                <a:gd name="T11" fmla="*/ 40 h 224"/>
                <a:gd name="T12" fmla="*/ 20 w 128"/>
                <a:gd name="T13" fmla="*/ 116 h 224"/>
                <a:gd name="T14" fmla="*/ 0 w 128"/>
                <a:gd name="T15" fmla="*/ 168 h 224"/>
                <a:gd name="T16" fmla="*/ 0 w 128"/>
                <a:gd name="T17" fmla="*/ 208 h 224"/>
                <a:gd name="T18" fmla="*/ 16 w 128"/>
                <a:gd name="T19" fmla="*/ 224 h 224"/>
                <a:gd name="T20" fmla="*/ 112 w 128"/>
                <a:gd name="T21" fmla="*/ 224 h 224"/>
                <a:gd name="T22" fmla="*/ 128 w 128"/>
                <a:gd name="T23" fmla="*/ 208 h 224"/>
                <a:gd name="T24" fmla="*/ 128 w 128"/>
                <a:gd name="T25" fmla="*/ 168 h 224"/>
                <a:gd name="T26" fmla="*/ 108 w 128"/>
                <a:gd name="T27" fmla="*/ 116 h 224"/>
                <a:gd name="T28" fmla="*/ 128 w 128"/>
                <a:gd name="T29" fmla="*/ 4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224">
                  <a:moveTo>
                    <a:pt x="128" y="40"/>
                  </a:moveTo>
                  <a:cubicBezTo>
                    <a:pt x="128" y="28"/>
                    <a:pt x="80" y="16"/>
                    <a:pt x="80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16"/>
                    <a:pt x="0" y="28"/>
                    <a:pt x="0" y="40"/>
                  </a:cubicBezTo>
                  <a:cubicBezTo>
                    <a:pt x="0" y="48"/>
                    <a:pt x="20" y="108"/>
                    <a:pt x="20" y="116"/>
                  </a:cubicBezTo>
                  <a:cubicBezTo>
                    <a:pt x="20" y="124"/>
                    <a:pt x="0" y="144"/>
                    <a:pt x="0" y="168"/>
                  </a:cubicBezTo>
                  <a:cubicBezTo>
                    <a:pt x="0" y="192"/>
                    <a:pt x="0" y="208"/>
                    <a:pt x="0" y="208"/>
                  </a:cubicBezTo>
                  <a:cubicBezTo>
                    <a:pt x="0" y="208"/>
                    <a:pt x="0" y="224"/>
                    <a:pt x="16" y="224"/>
                  </a:cubicBezTo>
                  <a:cubicBezTo>
                    <a:pt x="24" y="224"/>
                    <a:pt x="104" y="224"/>
                    <a:pt x="112" y="224"/>
                  </a:cubicBezTo>
                  <a:cubicBezTo>
                    <a:pt x="128" y="224"/>
                    <a:pt x="128" y="208"/>
                    <a:pt x="128" y="208"/>
                  </a:cubicBezTo>
                  <a:cubicBezTo>
                    <a:pt x="128" y="208"/>
                    <a:pt x="128" y="192"/>
                    <a:pt x="128" y="168"/>
                  </a:cubicBezTo>
                  <a:cubicBezTo>
                    <a:pt x="128" y="144"/>
                    <a:pt x="108" y="124"/>
                    <a:pt x="108" y="116"/>
                  </a:cubicBezTo>
                  <a:cubicBezTo>
                    <a:pt x="108" y="108"/>
                    <a:pt x="128" y="48"/>
                    <a:pt x="128" y="40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196"/>
            <p:cNvSpPr/>
            <p:nvPr/>
          </p:nvSpPr>
          <p:spPr bwMode="auto">
            <a:xfrm>
              <a:off x="6699250" y="4541838"/>
              <a:ext cx="481013" cy="120650"/>
            </a:xfrm>
            <a:custGeom>
              <a:avLst/>
              <a:gdLst>
                <a:gd name="T0" fmla="*/ 112 w 128"/>
                <a:gd name="T1" fmla="*/ 16 h 32"/>
                <a:gd name="T2" fmla="*/ 16 w 128"/>
                <a:gd name="T3" fmla="*/ 16 h 32"/>
                <a:gd name="T4" fmla="*/ 0 w 128"/>
                <a:gd name="T5" fmla="*/ 0 h 32"/>
                <a:gd name="T6" fmla="*/ 0 w 128"/>
                <a:gd name="T7" fmla="*/ 16 h 32"/>
                <a:gd name="T8" fmla="*/ 16 w 128"/>
                <a:gd name="T9" fmla="*/ 32 h 32"/>
                <a:gd name="T10" fmla="*/ 112 w 128"/>
                <a:gd name="T11" fmla="*/ 32 h 32"/>
                <a:gd name="T12" fmla="*/ 128 w 128"/>
                <a:gd name="T13" fmla="*/ 16 h 32"/>
                <a:gd name="T14" fmla="*/ 128 w 128"/>
                <a:gd name="T15" fmla="*/ 0 h 32"/>
                <a:gd name="T16" fmla="*/ 112 w 128"/>
                <a:gd name="T17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32">
                  <a:moveTo>
                    <a:pt x="112" y="16"/>
                  </a:moveTo>
                  <a:cubicBezTo>
                    <a:pt x="104" y="16"/>
                    <a:pt x="24" y="16"/>
                    <a:pt x="16" y="16"/>
                  </a:cubicBezTo>
                  <a:cubicBezTo>
                    <a:pt x="0" y="16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32"/>
                    <a:pt x="16" y="32"/>
                  </a:cubicBezTo>
                  <a:cubicBezTo>
                    <a:pt x="24" y="32"/>
                    <a:pt x="104" y="32"/>
                    <a:pt x="112" y="32"/>
                  </a:cubicBezTo>
                  <a:cubicBezTo>
                    <a:pt x="128" y="32"/>
                    <a:pt x="128" y="16"/>
                    <a:pt x="128" y="16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0"/>
                    <a:pt x="128" y="16"/>
                    <a:pt x="112" y="16"/>
                  </a:cubicBezTo>
                  <a:close/>
                </a:path>
              </a:pathLst>
            </a:custGeom>
            <a:solidFill>
              <a:srgbClr val="334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Rectangle 197"/>
            <p:cNvSpPr>
              <a:spLocks noChangeArrowheads="1"/>
            </p:cNvSpPr>
            <p:nvPr/>
          </p:nvSpPr>
          <p:spPr bwMode="auto">
            <a:xfrm>
              <a:off x="6924675" y="3759200"/>
              <a:ext cx="30163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Oval 198"/>
            <p:cNvSpPr>
              <a:spLocks noChangeArrowheads="1"/>
            </p:cNvSpPr>
            <p:nvPr/>
          </p:nvSpPr>
          <p:spPr bwMode="auto">
            <a:xfrm>
              <a:off x="6894513" y="3698875"/>
              <a:ext cx="90488" cy="904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99"/>
            <p:cNvSpPr/>
            <p:nvPr/>
          </p:nvSpPr>
          <p:spPr bwMode="auto">
            <a:xfrm>
              <a:off x="6789738" y="3879850"/>
              <a:ext cx="300038" cy="165100"/>
            </a:xfrm>
            <a:custGeom>
              <a:avLst/>
              <a:gdLst>
                <a:gd name="T0" fmla="*/ 40 w 80"/>
                <a:gd name="T1" fmla="*/ 44 h 44"/>
                <a:gd name="T2" fmla="*/ 0 w 80"/>
                <a:gd name="T3" fmla="*/ 4 h 44"/>
                <a:gd name="T4" fmla="*/ 8 w 80"/>
                <a:gd name="T5" fmla="*/ 0 h 44"/>
                <a:gd name="T6" fmla="*/ 8 w 80"/>
                <a:gd name="T7" fmla="*/ 4 h 44"/>
                <a:gd name="T8" fmla="*/ 40 w 80"/>
                <a:gd name="T9" fmla="*/ 36 h 44"/>
                <a:gd name="T10" fmla="*/ 72 w 80"/>
                <a:gd name="T11" fmla="*/ 4 h 44"/>
                <a:gd name="T12" fmla="*/ 72 w 80"/>
                <a:gd name="T13" fmla="*/ 0 h 44"/>
                <a:gd name="T14" fmla="*/ 80 w 80"/>
                <a:gd name="T15" fmla="*/ 4 h 44"/>
                <a:gd name="T16" fmla="*/ 40 w 80"/>
                <a:gd name="T1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44">
                  <a:moveTo>
                    <a:pt x="40" y="44"/>
                  </a:moveTo>
                  <a:cubicBezTo>
                    <a:pt x="18" y="44"/>
                    <a:pt x="0" y="26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2"/>
                    <a:pt x="22" y="36"/>
                    <a:pt x="40" y="36"/>
                  </a:cubicBezTo>
                  <a:cubicBezTo>
                    <a:pt x="58" y="36"/>
                    <a:pt x="72" y="22"/>
                    <a:pt x="72" y="4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0" y="26"/>
                    <a:pt x="62" y="44"/>
                    <a:pt x="40" y="44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2" name="组合 231"/>
          <p:cNvGrpSpPr/>
          <p:nvPr/>
        </p:nvGrpSpPr>
        <p:grpSpPr>
          <a:xfrm>
            <a:off x="8128000" y="2346325"/>
            <a:ext cx="930275" cy="812801"/>
            <a:chOff x="8128000" y="2346325"/>
            <a:chExt cx="930275" cy="812801"/>
          </a:xfrm>
        </p:grpSpPr>
        <p:sp>
          <p:nvSpPr>
            <p:cNvPr id="221" name="Freeform 200"/>
            <p:cNvSpPr/>
            <p:nvPr/>
          </p:nvSpPr>
          <p:spPr bwMode="auto">
            <a:xfrm>
              <a:off x="8128000" y="2406650"/>
              <a:ext cx="930275" cy="481013"/>
            </a:xfrm>
            <a:custGeom>
              <a:avLst/>
              <a:gdLst>
                <a:gd name="T0" fmla="*/ 248 w 248"/>
                <a:gd name="T1" fmla="*/ 112 h 128"/>
                <a:gd name="T2" fmla="*/ 232 w 248"/>
                <a:gd name="T3" fmla="*/ 128 h 128"/>
                <a:gd name="T4" fmla="*/ 16 w 248"/>
                <a:gd name="T5" fmla="*/ 128 h 128"/>
                <a:gd name="T6" fmla="*/ 0 w 248"/>
                <a:gd name="T7" fmla="*/ 112 h 128"/>
                <a:gd name="T8" fmla="*/ 0 w 248"/>
                <a:gd name="T9" fmla="*/ 16 h 128"/>
                <a:gd name="T10" fmla="*/ 16 w 248"/>
                <a:gd name="T11" fmla="*/ 0 h 128"/>
                <a:gd name="T12" fmla="*/ 232 w 248"/>
                <a:gd name="T13" fmla="*/ 0 h 128"/>
                <a:gd name="T14" fmla="*/ 248 w 248"/>
                <a:gd name="T15" fmla="*/ 16 h 128"/>
                <a:gd name="T16" fmla="*/ 248 w 248"/>
                <a:gd name="T17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28">
                  <a:moveTo>
                    <a:pt x="248" y="112"/>
                  </a:moveTo>
                  <a:cubicBezTo>
                    <a:pt x="248" y="121"/>
                    <a:pt x="241" y="128"/>
                    <a:pt x="232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7" y="128"/>
                    <a:pt x="0" y="121"/>
                    <a:pt x="0" y="1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32" y="0"/>
                    <a:pt x="232" y="0"/>
                    <a:pt x="232" y="0"/>
                  </a:cubicBezTo>
                  <a:cubicBezTo>
                    <a:pt x="241" y="0"/>
                    <a:pt x="248" y="7"/>
                    <a:pt x="248" y="16"/>
                  </a:cubicBezTo>
                  <a:cubicBezTo>
                    <a:pt x="248" y="112"/>
                    <a:pt x="248" y="112"/>
                    <a:pt x="248" y="112"/>
                  </a:cubicBezTo>
                </a:path>
              </a:pathLst>
            </a:custGeom>
            <a:solidFill>
              <a:srgbClr val="D25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Rectangle 201"/>
            <p:cNvSpPr>
              <a:spLocks noChangeArrowheads="1"/>
            </p:cNvSpPr>
            <p:nvPr/>
          </p:nvSpPr>
          <p:spPr bwMode="auto">
            <a:xfrm>
              <a:off x="8186738" y="2466975"/>
              <a:ext cx="812800" cy="3603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Rectangle 202"/>
            <p:cNvSpPr>
              <a:spLocks noChangeArrowheads="1"/>
            </p:cNvSpPr>
            <p:nvPr/>
          </p:nvSpPr>
          <p:spPr bwMode="auto">
            <a:xfrm>
              <a:off x="8186738" y="2466975"/>
              <a:ext cx="812800" cy="360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Rectangle 203"/>
            <p:cNvSpPr>
              <a:spLocks noChangeArrowheads="1"/>
            </p:cNvSpPr>
            <p:nvPr/>
          </p:nvSpPr>
          <p:spPr bwMode="auto">
            <a:xfrm>
              <a:off x="8532813" y="2887663"/>
              <a:ext cx="60325" cy="2714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Rectangle 204"/>
            <p:cNvSpPr>
              <a:spLocks noChangeArrowheads="1"/>
            </p:cNvSpPr>
            <p:nvPr/>
          </p:nvSpPr>
          <p:spPr bwMode="auto">
            <a:xfrm>
              <a:off x="8593138" y="2887663"/>
              <a:ext cx="60325" cy="2714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206"/>
            <p:cNvSpPr/>
            <p:nvPr/>
          </p:nvSpPr>
          <p:spPr bwMode="auto">
            <a:xfrm>
              <a:off x="8532813" y="2346325"/>
              <a:ext cx="120650" cy="60325"/>
            </a:xfrm>
            <a:custGeom>
              <a:avLst/>
              <a:gdLst>
                <a:gd name="T0" fmla="*/ 0 w 32"/>
                <a:gd name="T1" fmla="*/ 16 h 16"/>
                <a:gd name="T2" fmla="*/ 16 w 32"/>
                <a:gd name="T3" fmla="*/ 0 h 16"/>
                <a:gd name="T4" fmla="*/ 32 w 32"/>
                <a:gd name="T5" fmla="*/ 16 h 16"/>
                <a:gd name="T6" fmla="*/ 0 w 3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6">
                  <a:moveTo>
                    <a:pt x="0" y="16"/>
                  </a:move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7"/>
            <p:cNvSpPr/>
            <p:nvPr/>
          </p:nvSpPr>
          <p:spPr bwMode="auto">
            <a:xfrm>
              <a:off x="8307388" y="2541588"/>
              <a:ext cx="120650" cy="120650"/>
            </a:xfrm>
            <a:custGeom>
              <a:avLst/>
              <a:gdLst>
                <a:gd name="T0" fmla="*/ 16 w 32"/>
                <a:gd name="T1" fmla="*/ 24 h 32"/>
                <a:gd name="T2" fmla="*/ 12 w 32"/>
                <a:gd name="T3" fmla="*/ 24 h 32"/>
                <a:gd name="T4" fmla="*/ 8 w 32"/>
                <a:gd name="T5" fmla="*/ 20 h 32"/>
                <a:gd name="T6" fmla="*/ 8 w 32"/>
                <a:gd name="T7" fmla="*/ 12 h 32"/>
                <a:gd name="T8" fmla="*/ 12 w 32"/>
                <a:gd name="T9" fmla="*/ 8 h 32"/>
                <a:gd name="T10" fmla="*/ 20 w 32"/>
                <a:gd name="T11" fmla="*/ 8 h 32"/>
                <a:gd name="T12" fmla="*/ 24 w 32"/>
                <a:gd name="T13" fmla="*/ 12 h 32"/>
                <a:gd name="T14" fmla="*/ 24 w 32"/>
                <a:gd name="T15" fmla="*/ 16 h 32"/>
                <a:gd name="T16" fmla="*/ 32 w 32"/>
                <a:gd name="T17" fmla="*/ 16 h 32"/>
                <a:gd name="T18" fmla="*/ 32 w 32"/>
                <a:gd name="T19" fmla="*/ 12 h 32"/>
                <a:gd name="T20" fmla="*/ 20 w 32"/>
                <a:gd name="T21" fmla="*/ 0 h 32"/>
                <a:gd name="T22" fmla="*/ 12 w 32"/>
                <a:gd name="T23" fmla="*/ 0 h 32"/>
                <a:gd name="T24" fmla="*/ 0 w 32"/>
                <a:gd name="T25" fmla="*/ 12 h 32"/>
                <a:gd name="T26" fmla="*/ 0 w 32"/>
                <a:gd name="T27" fmla="*/ 20 h 32"/>
                <a:gd name="T28" fmla="*/ 12 w 32"/>
                <a:gd name="T29" fmla="*/ 32 h 32"/>
                <a:gd name="T30" fmla="*/ 16 w 32"/>
                <a:gd name="T31" fmla="*/ 32 h 32"/>
                <a:gd name="T32" fmla="*/ 16 w 32"/>
                <a:gd name="T3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32">
                  <a:moveTo>
                    <a:pt x="16" y="24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10" y="24"/>
                    <a:pt x="8" y="22"/>
                    <a:pt x="8" y="2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7"/>
                    <a:pt x="5" y="32"/>
                    <a:pt x="12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24"/>
                    <a:pt x="16" y="24"/>
                    <a:pt x="1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208"/>
            <p:cNvSpPr/>
            <p:nvPr/>
          </p:nvSpPr>
          <p:spPr bwMode="auto">
            <a:xfrm>
              <a:off x="8307388" y="2632075"/>
              <a:ext cx="120650" cy="120650"/>
            </a:xfrm>
            <a:custGeom>
              <a:avLst/>
              <a:gdLst>
                <a:gd name="T0" fmla="*/ 16 w 32"/>
                <a:gd name="T1" fmla="*/ 8 h 32"/>
                <a:gd name="T2" fmla="*/ 20 w 32"/>
                <a:gd name="T3" fmla="*/ 8 h 32"/>
                <a:gd name="T4" fmla="*/ 24 w 32"/>
                <a:gd name="T5" fmla="*/ 12 h 32"/>
                <a:gd name="T6" fmla="*/ 24 w 32"/>
                <a:gd name="T7" fmla="*/ 20 h 32"/>
                <a:gd name="T8" fmla="*/ 20 w 32"/>
                <a:gd name="T9" fmla="*/ 24 h 32"/>
                <a:gd name="T10" fmla="*/ 12 w 32"/>
                <a:gd name="T11" fmla="*/ 24 h 32"/>
                <a:gd name="T12" fmla="*/ 8 w 32"/>
                <a:gd name="T13" fmla="*/ 20 h 32"/>
                <a:gd name="T14" fmla="*/ 8 w 32"/>
                <a:gd name="T15" fmla="*/ 16 h 32"/>
                <a:gd name="T16" fmla="*/ 0 w 32"/>
                <a:gd name="T17" fmla="*/ 16 h 32"/>
                <a:gd name="T18" fmla="*/ 0 w 32"/>
                <a:gd name="T19" fmla="*/ 20 h 32"/>
                <a:gd name="T20" fmla="*/ 12 w 32"/>
                <a:gd name="T21" fmla="*/ 32 h 32"/>
                <a:gd name="T22" fmla="*/ 20 w 32"/>
                <a:gd name="T23" fmla="*/ 32 h 32"/>
                <a:gd name="T24" fmla="*/ 32 w 32"/>
                <a:gd name="T25" fmla="*/ 20 h 32"/>
                <a:gd name="T26" fmla="*/ 32 w 32"/>
                <a:gd name="T27" fmla="*/ 12 h 32"/>
                <a:gd name="T28" fmla="*/ 20 w 32"/>
                <a:gd name="T29" fmla="*/ 0 h 32"/>
                <a:gd name="T30" fmla="*/ 16 w 32"/>
                <a:gd name="T31" fmla="*/ 0 h 32"/>
                <a:gd name="T32" fmla="*/ 16 w 32"/>
                <a:gd name="T3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32">
                  <a:moveTo>
                    <a:pt x="16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2"/>
                    <a:pt x="22" y="24"/>
                    <a:pt x="20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0" y="24"/>
                    <a:pt x="8" y="22"/>
                    <a:pt x="8" y="20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7"/>
                    <a:pt x="5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7" y="32"/>
                    <a:pt x="32" y="27"/>
                    <a:pt x="32" y="2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8"/>
                    <a:pt x="16" y="8"/>
                    <a:pt x="1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9"/>
            <p:cNvSpPr/>
            <p:nvPr/>
          </p:nvSpPr>
          <p:spPr bwMode="auto">
            <a:xfrm>
              <a:off x="8458200" y="2541588"/>
              <a:ext cx="119063" cy="211138"/>
            </a:xfrm>
            <a:custGeom>
              <a:avLst/>
              <a:gdLst>
                <a:gd name="T0" fmla="*/ 20 w 32"/>
                <a:gd name="T1" fmla="*/ 0 h 56"/>
                <a:gd name="T2" fmla="*/ 12 w 32"/>
                <a:gd name="T3" fmla="*/ 0 h 56"/>
                <a:gd name="T4" fmla="*/ 0 w 32"/>
                <a:gd name="T5" fmla="*/ 12 h 56"/>
                <a:gd name="T6" fmla="*/ 0 w 32"/>
                <a:gd name="T7" fmla="*/ 56 h 56"/>
                <a:gd name="T8" fmla="*/ 8 w 32"/>
                <a:gd name="T9" fmla="*/ 56 h 56"/>
                <a:gd name="T10" fmla="*/ 8 w 32"/>
                <a:gd name="T11" fmla="*/ 12 h 56"/>
                <a:gd name="T12" fmla="*/ 12 w 32"/>
                <a:gd name="T13" fmla="*/ 8 h 56"/>
                <a:gd name="T14" fmla="*/ 20 w 32"/>
                <a:gd name="T15" fmla="*/ 8 h 56"/>
                <a:gd name="T16" fmla="*/ 24 w 32"/>
                <a:gd name="T17" fmla="*/ 12 h 56"/>
                <a:gd name="T18" fmla="*/ 24 w 32"/>
                <a:gd name="T19" fmla="*/ 56 h 56"/>
                <a:gd name="T20" fmla="*/ 32 w 32"/>
                <a:gd name="T21" fmla="*/ 56 h 56"/>
                <a:gd name="T22" fmla="*/ 32 w 32"/>
                <a:gd name="T23" fmla="*/ 12 h 56"/>
                <a:gd name="T24" fmla="*/ 20 w 32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Rectangle 210"/>
            <p:cNvSpPr>
              <a:spLocks noChangeArrowheads="1"/>
            </p:cNvSpPr>
            <p:nvPr/>
          </p:nvSpPr>
          <p:spPr bwMode="auto">
            <a:xfrm>
              <a:off x="8488363" y="2632075"/>
              <a:ext cx="6032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Rectangle 211"/>
            <p:cNvSpPr>
              <a:spLocks noChangeArrowheads="1"/>
            </p:cNvSpPr>
            <p:nvPr/>
          </p:nvSpPr>
          <p:spPr bwMode="auto">
            <a:xfrm>
              <a:off x="8488363" y="2632075"/>
              <a:ext cx="60325" cy="30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2"/>
            <p:cNvSpPr/>
            <p:nvPr/>
          </p:nvSpPr>
          <p:spPr bwMode="auto">
            <a:xfrm>
              <a:off x="8607425" y="2678113"/>
              <a:ext cx="60325" cy="74613"/>
            </a:xfrm>
            <a:custGeom>
              <a:avLst/>
              <a:gdLst>
                <a:gd name="T0" fmla="*/ 16 w 16"/>
                <a:gd name="T1" fmla="*/ 12 h 20"/>
                <a:gd name="T2" fmla="*/ 12 w 16"/>
                <a:gd name="T3" fmla="*/ 12 h 20"/>
                <a:gd name="T4" fmla="*/ 8 w 16"/>
                <a:gd name="T5" fmla="*/ 8 h 20"/>
                <a:gd name="T6" fmla="*/ 8 w 16"/>
                <a:gd name="T7" fmla="*/ 0 h 20"/>
                <a:gd name="T8" fmla="*/ 0 w 16"/>
                <a:gd name="T9" fmla="*/ 0 h 20"/>
                <a:gd name="T10" fmla="*/ 0 w 16"/>
                <a:gd name="T11" fmla="*/ 8 h 20"/>
                <a:gd name="T12" fmla="*/ 12 w 16"/>
                <a:gd name="T13" fmla="*/ 20 h 20"/>
                <a:gd name="T14" fmla="*/ 16 w 16"/>
                <a:gd name="T15" fmla="*/ 20 h 20"/>
                <a:gd name="T16" fmla="*/ 16 w 16"/>
                <a:gd name="T17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0">
                  <a:moveTo>
                    <a:pt x="16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0" y="12"/>
                    <a:pt x="8" y="10"/>
                    <a:pt x="8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5"/>
                    <a:pt x="5" y="20"/>
                    <a:pt x="12" y="20"/>
                  </a:cubicBezTo>
                  <a:cubicBezTo>
                    <a:pt x="16" y="20"/>
                    <a:pt x="16" y="20"/>
                    <a:pt x="16" y="20"/>
                  </a:cubicBezTo>
                  <a:lnTo>
                    <a:pt x="16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213"/>
            <p:cNvSpPr>
              <a:spLocks noChangeArrowheads="1"/>
            </p:cNvSpPr>
            <p:nvPr/>
          </p:nvSpPr>
          <p:spPr bwMode="auto">
            <a:xfrm>
              <a:off x="8607425" y="2541588"/>
              <a:ext cx="30163" cy="136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214"/>
            <p:cNvSpPr>
              <a:spLocks noChangeArrowheads="1"/>
            </p:cNvSpPr>
            <p:nvPr/>
          </p:nvSpPr>
          <p:spPr bwMode="auto">
            <a:xfrm>
              <a:off x="8607425" y="2541588"/>
              <a:ext cx="30163" cy="136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215"/>
            <p:cNvSpPr>
              <a:spLocks noChangeArrowheads="1"/>
            </p:cNvSpPr>
            <p:nvPr/>
          </p:nvSpPr>
          <p:spPr bwMode="auto">
            <a:xfrm>
              <a:off x="8667750" y="2722563"/>
              <a:ext cx="6032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/>
            <p:nvPr/>
          </p:nvSpPr>
          <p:spPr bwMode="auto">
            <a:xfrm>
              <a:off x="8758238" y="2541588"/>
              <a:ext cx="120650" cy="211138"/>
            </a:xfrm>
            <a:custGeom>
              <a:avLst/>
              <a:gdLst>
                <a:gd name="T0" fmla="*/ 32 w 32"/>
                <a:gd name="T1" fmla="*/ 56 h 56"/>
                <a:gd name="T2" fmla="*/ 12 w 32"/>
                <a:gd name="T3" fmla="*/ 56 h 56"/>
                <a:gd name="T4" fmla="*/ 0 w 32"/>
                <a:gd name="T5" fmla="*/ 44 h 56"/>
                <a:gd name="T6" fmla="*/ 0 w 32"/>
                <a:gd name="T7" fmla="*/ 12 h 56"/>
                <a:gd name="T8" fmla="*/ 12 w 32"/>
                <a:gd name="T9" fmla="*/ 0 h 56"/>
                <a:gd name="T10" fmla="*/ 32 w 32"/>
                <a:gd name="T11" fmla="*/ 0 h 56"/>
                <a:gd name="T12" fmla="*/ 32 w 32"/>
                <a:gd name="T13" fmla="*/ 8 h 56"/>
                <a:gd name="T14" fmla="*/ 12 w 32"/>
                <a:gd name="T15" fmla="*/ 8 h 56"/>
                <a:gd name="T16" fmla="*/ 8 w 32"/>
                <a:gd name="T17" fmla="*/ 12 h 56"/>
                <a:gd name="T18" fmla="*/ 8 w 32"/>
                <a:gd name="T19" fmla="*/ 44 h 56"/>
                <a:gd name="T20" fmla="*/ 12 w 32"/>
                <a:gd name="T21" fmla="*/ 48 h 56"/>
                <a:gd name="T22" fmla="*/ 32 w 32"/>
                <a:gd name="T23" fmla="*/ 48 h 56"/>
                <a:gd name="T24" fmla="*/ 32 w 32"/>
                <a:gd name="T2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12" y="56"/>
                    <a:pt x="12" y="56"/>
                    <a:pt x="12" y="56"/>
                  </a:cubicBezTo>
                  <a:cubicBezTo>
                    <a:pt x="5" y="56"/>
                    <a:pt x="0" y="51"/>
                    <a:pt x="0" y="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10"/>
                    <a:pt x="8" y="1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6"/>
                    <a:pt x="10" y="48"/>
                    <a:pt x="12" y="48"/>
                  </a:cubicBezTo>
                  <a:cubicBezTo>
                    <a:pt x="32" y="48"/>
                    <a:pt x="32" y="48"/>
                    <a:pt x="32" y="48"/>
                  </a:cubicBezTo>
                  <a:lnTo>
                    <a:pt x="3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Rectangle 217"/>
            <p:cNvSpPr>
              <a:spLocks noChangeArrowheads="1"/>
            </p:cNvSpPr>
            <p:nvPr/>
          </p:nvSpPr>
          <p:spPr bwMode="auto">
            <a:xfrm>
              <a:off x="8788400" y="2632075"/>
              <a:ext cx="90488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8"/>
            <p:cNvSpPr>
              <a:spLocks noEditPoints="1"/>
            </p:cNvSpPr>
            <p:nvPr/>
          </p:nvSpPr>
          <p:spPr bwMode="auto">
            <a:xfrm>
              <a:off x="8186738" y="2466975"/>
              <a:ext cx="541338" cy="360363"/>
            </a:xfrm>
            <a:custGeom>
              <a:avLst/>
              <a:gdLst>
                <a:gd name="T0" fmla="*/ 92 w 144"/>
                <a:gd name="T1" fmla="*/ 28 h 96"/>
                <a:gd name="T2" fmla="*/ 84 w 144"/>
                <a:gd name="T3" fmla="*/ 28 h 96"/>
                <a:gd name="T4" fmla="*/ 80 w 144"/>
                <a:gd name="T5" fmla="*/ 32 h 96"/>
                <a:gd name="T6" fmla="*/ 80 w 144"/>
                <a:gd name="T7" fmla="*/ 64 h 96"/>
                <a:gd name="T8" fmla="*/ 92 w 144"/>
                <a:gd name="T9" fmla="*/ 52 h 96"/>
                <a:gd name="T10" fmla="*/ 80 w 144"/>
                <a:gd name="T11" fmla="*/ 52 h 96"/>
                <a:gd name="T12" fmla="*/ 80 w 144"/>
                <a:gd name="T13" fmla="*/ 44 h 96"/>
                <a:gd name="T14" fmla="*/ 96 w 144"/>
                <a:gd name="T15" fmla="*/ 44 h 96"/>
                <a:gd name="T16" fmla="*/ 96 w 144"/>
                <a:gd name="T17" fmla="*/ 32 h 96"/>
                <a:gd name="T18" fmla="*/ 92 w 144"/>
                <a:gd name="T19" fmla="*/ 28 h 96"/>
                <a:gd name="T20" fmla="*/ 48 w 144"/>
                <a:gd name="T21" fmla="*/ 52 h 96"/>
                <a:gd name="T22" fmla="*/ 48 w 144"/>
                <a:gd name="T23" fmla="*/ 44 h 96"/>
                <a:gd name="T24" fmla="*/ 52 w 144"/>
                <a:gd name="T25" fmla="*/ 44 h 96"/>
                <a:gd name="T26" fmla="*/ 64 w 144"/>
                <a:gd name="T27" fmla="*/ 56 h 96"/>
                <a:gd name="T28" fmla="*/ 64 w 144"/>
                <a:gd name="T29" fmla="*/ 64 h 96"/>
                <a:gd name="T30" fmla="*/ 52 w 144"/>
                <a:gd name="T31" fmla="*/ 76 h 96"/>
                <a:gd name="T32" fmla="*/ 44 w 144"/>
                <a:gd name="T33" fmla="*/ 76 h 96"/>
                <a:gd name="T34" fmla="*/ 32 w 144"/>
                <a:gd name="T35" fmla="*/ 64 h 96"/>
                <a:gd name="T36" fmla="*/ 32 w 144"/>
                <a:gd name="T37" fmla="*/ 60 h 96"/>
                <a:gd name="T38" fmla="*/ 40 w 144"/>
                <a:gd name="T39" fmla="*/ 60 h 96"/>
                <a:gd name="T40" fmla="*/ 40 w 144"/>
                <a:gd name="T41" fmla="*/ 64 h 96"/>
                <a:gd name="T42" fmla="*/ 44 w 144"/>
                <a:gd name="T43" fmla="*/ 68 h 96"/>
                <a:gd name="T44" fmla="*/ 52 w 144"/>
                <a:gd name="T45" fmla="*/ 68 h 96"/>
                <a:gd name="T46" fmla="*/ 56 w 144"/>
                <a:gd name="T47" fmla="*/ 64 h 96"/>
                <a:gd name="T48" fmla="*/ 56 w 144"/>
                <a:gd name="T49" fmla="*/ 56 h 96"/>
                <a:gd name="T50" fmla="*/ 52 w 144"/>
                <a:gd name="T51" fmla="*/ 52 h 96"/>
                <a:gd name="T52" fmla="*/ 48 w 144"/>
                <a:gd name="T53" fmla="*/ 52 h 96"/>
                <a:gd name="T54" fmla="*/ 44 w 144"/>
                <a:gd name="T55" fmla="*/ 52 h 96"/>
                <a:gd name="T56" fmla="*/ 32 w 144"/>
                <a:gd name="T57" fmla="*/ 40 h 96"/>
                <a:gd name="T58" fmla="*/ 32 w 144"/>
                <a:gd name="T59" fmla="*/ 32 h 96"/>
                <a:gd name="T60" fmla="*/ 44 w 144"/>
                <a:gd name="T61" fmla="*/ 20 h 96"/>
                <a:gd name="T62" fmla="*/ 52 w 144"/>
                <a:gd name="T63" fmla="*/ 20 h 96"/>
                <a:gd name="T64" fmla="*/ 64 w 144"/>
                <a:gd name="T65" fmla="*/ 32 h 96"/>
                <a:gd name="T66" fmla="*/ 64 w 144"/>
                <a:gd name="T67" fmla="*/ 36 h 96"/>
                <a:gd name="T68" fmla="*/ 56 w 144"/>
                <a:gd name="T69" fmla="*/ 36 h 96"/>
                <a:gd name="T70" fmla="*/ 56 w 144"/>
                <a:gd name="T71" fmla="*/ 32 h 96"/>
                <a:gd name="T72" fmla="*/ 52 w 144"/>
                <a:gd name="T73" fmla="*/ 28 h 96"/>
                <a:gd name="T74" fmla="*/ 44 w 144"/>
                <a:gd name="T75" fmla="*/ 28 h 96"/>
                <a:gd name="T76" fmla="*/ 40 w 144"/>
                <a:gd name="T77" fmla="*/ 32 h 96"/>
                <a:gd name="T78" fmla="*/ 40 w 144"/>
                <a:gd name="T79" fmla="*/ 40 h 96"/>
                <a:gd name="T80" fmla="*/ 44 w 144"/>
                <a:gd name="T81" fmla="*/ 44 h 96"/>
                <a:gd name="T82" fmla="*/ 48 w 144"/>
                <a:gd name="T83" fmla="*/ 44 h 96"/>
                <a:gd name="T84" fmla="*/ 48 w 144"/>
                <a:gd name="T85" fmla="*/ 52 h 96"/>
                <a:gd name="T86" fmla="*/ 44 w 144"/>
                <a:gd name="T87" fmla="*/ 52 h 96"/>
                <a:gd name="T88" fmla="*/ 144 w 144"/>
                <a:gd name="T89" fmla="*/ 0 h 96"/>
                <a:gd name="T90" fmla="*/ 0 w 144"/>
                <a:gd name="T91" fmla="*/ 0 h 96"/>
                <a:gd name="T92" fmla="*/ 0 w 144"/>
                <a:gd name="T93" fmla="*/ 96 h 96"/>
                <a:gd name="T94" fmla="*/ 48 w 144"/>
                <a:gd name="T95" fmla="*/ 96 h 96"/>
                <a:gd name="T96" fmla="*/ 72 w 144"/>
                <a:gd name="T97" fmla="*/ 72 h 96"/>
                <a:gd name="T98" fmla="*/ 72 w 144"/>
                <a:gd name="T99" fmla="*/ 32 h 96"/>
                <a:gd name="T100" fmla="*/ 84 w 144"/>
                <a:gd name="T101" fmla="*/ 20 h 96"/>
                <a:gd name="T102" fmla="*/ 92 w 144"/>
                <a:gd name="T103" fmla="*/ 20 h 96"/>
                <a:gd name="T104" fmla="*/ 104 w 144"/>
                <a:gd name="T105" fmla="*/ 32 h 96"/>
                <a:gd name="T106" fmla="*/ 104 w 144"/>
                <a:gd name="T107" fmla="*/ 40 h 96"/>
                <a:gd name="T108" fmla="*/ 112 w 144"/>
                <a:gd name="T109" fmla="*/ 32 h 96"/>
                <a:gd name="T110" fmla="*/ 112 w 144"/>
                <a:gd name="T111" fmla="*/ 20 h 96"/>
                <a:gd name="T112" fmla="*/ 120 w 144"/>
                <a:gd name="T113" fmla="*/ 20 h 96"/>
                <a:gd name="T114" fmla="*/ 120 w 144"/>
                <a:gd name="T115" fmla="*/ 24 h 96"/>
                <a:gd name="T116" fmla="*/ 144 w 144"/>
                <a:gd name="T11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4" h="96">
                  <a:moveTo>
                    <a:pt x="92" y="28"/>
                  </a:moveTo>
                  <a:cubicBezTo>
                    <a:pt x="84" y="28"/>
                    <a:pt x="84" y="28"/>
                    <a:pt x="84" y="28"/>
                  </a:cubicBezTo>
                  <a:cubicBezTo>
                    <a:pt x="82" y="28"/>
                    <a:pt x="80" y="30"/>
                    <a:pt x="80" y="32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96" y="30"/>
                    <a:pt x="94" y="28"/>
                    <a:pt x="92" y="28"/>
                  </a:cubicBezTo>
                  <a:moveTo>
                    <a:pt x="48" y="52"/>
                  </a:moveTo>
                  <a:cubicBezTo>
                    <a:pt x="48" y="44"/>
                    <a:pt x="48" y="44"/>
                    <a:pt x="48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9" y="44"/>
                    <a:pt x="64" y="49"/>
                    <a:pt x="64" y="5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71"/>
                    <a:pt x="59" y="76"/>
                    <a:pt x="52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37" y="76"/>
                    <a:pt x="32" y="71"/>
                    <a:pt x="32" y="64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40" y="66"/>
                    <a:pt x="42" y="68"/>
                    <a:pt x="44" y="68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4" y="68"/>
                    <a:pt x="56" y="66"/>
                    <a:pt x="56" y="6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4"/>
                    <a:pt x="54" y="52"/>
                    <a:pt x="52" y="52"/>
                  </a:cubicBezTo>
                  <a:cubicBezTo>
                    <a:pt x="48" y="52"/>
                    <a:pt x="48" y="52"/>
                    <a:pt x="48" y="52"/>
                  </a:cubicBezTo>
                  <a:moveTo>
                    <a:pt x="44" y="52"/>
                  </a:moveTo>
                  <a:cubicBezTo>
                    <a:pt x="37" y="52"/>
                    <a:pt x="32" y="47"/>
                    <a:pt x="32" y="40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25"/>
                    <a:pt x="37" y="20"/>
                    <a:pt x="44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9" y="20"/>
                    <a:pt x="64" y="25"/>
                    <a:pt x="64" y="32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6" y="30"/>
                    <a:pt x="54" y="28"/>
                    <a:pt x="52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0" y="30"/>
                    <a:pt x="40" y="32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2"/>
                    <a:pt x="42" y="44"/>
                    <a:pt x="44" y="44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4" y="52"/>
                    <a:pt x="44" y="52"/>
                    <a:pt x="44" y="52"/>
                  </a:cubicBezTo>
                  <a:moveTo>
                    <a:pt x="14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25"/>
                    <a:pt x="77" y="20"/>
                    <a:pt x="84" y="20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9" y="20"/>
                    <a:pt x="104" y="25"/>
                    <a:pt x="104" y="32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solidFill>
              <a:srgbClr val="F37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19"/>
            <p:cNvSpPr/>
            <p:nvPr/>
          </p:nvSpPr>
          <p:spPr bwMode="auto">
            <a:xfrm>
              <a:off x="8307388" y="2541588"/>
              <a:ext cx="120650" cy="120650"/>
            </a:xfrm>
            <a:custGeom>
              <a:avLst/>
              <a:gdLst>
                <a:gd name="T0" fmla="*/ 20 w 32"/>
                <a:gd name="T1" fmla="*/ 0 h 32"/>
                <a:gd name="T2" fmla="*/ 12 w 32"/>
                <a:gd name="T3" fmla="*/ 0 h 32"/>
                <a:gd name="T4" fmla="*/ 0 w 32"/>
                <a:gd name="T5" fmla="*/ 12 h 32"/>
                <a:gd name="T6" fmla="*/ 0 w 32"/>
                <a:gd name="T7" fmla="*/ 20 h 32"/>
                <a:gd name="T8" fmla="*/ 12 w 32"/>
                <a:gd name="T9" fmla="*/ 32 h 32"/>
                <a:gd name="T10" fmla="*/ 16 w 32"/>
                <a:gd name="T11" fmla="*/ 32 h 32"/>
                <a:gd name="T12" fmla="*/ 16 w 32"/>
                <a:gd name="T13" fmla="*/ 24 h 32"/>
                <a:gd name="T14" fmla="*/ 12 w 32"/>
                <a:gd name="T15" fmla="*/ 24 h 32"/>
                <a:gd name="T16" fmla="*/ 8 w 32"/>
                <a:gd name="T17" fmla="*/ 20 h 32"/>
                <a:gd name="T18" fmla="*/ 8 w 32"/>
                <a:gd name="T19" fmla="*/ 12 h 32"/>
                <a:gd name="T20" fmla="*/ 12 w 32"/>
                <a:gd name="T21" fmla="*/ 8 h 32"/>
                <a:gd name="T22" fmla="*/ 20 w 32"/>
                <a:gd name="T23" fmla="*/ 8 h 32"/>
                <a:gd name="T24" fmla="*/ 24 w 32"/>
                <a:gd name="T25" fmla="*/ 12 h 32"/>
                <a:gd name="T26" fmla="*/ 24 w 32"/>
                <a:gd name="T27" fmla="*/ 16 h 32"/>
                <a:gd name="T28" fmla="*/ 32 w 32"/>
                <a:gd name="T29" fmla="*/ 16 h 32"/>
                <a:gd name="T30" fmla="*/ 32 w 32"/>
                <a:gd name="T31" fmla="*/ 12 h 32"/>
                <a:gd name="T32" fmla="*/ 20 w 32"/>
                <a:gd name="T3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32">
                  <a:moveTo>
                    <a:pt x="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7"/>
                    <a:pt x="5" y="32"/>
                    <a:pt x="12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0" y="24"/>
                    <a:pt x="8" y="22"/>
                    <a:pt x="8" y="2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0"/>
            <p:cNvSpPr/>
            <p:nvPr/>
          </p:nvSpPr>
          <p:spPr bwMode="auto">
            <a:xfrm>
              <a:off x="8307388" y="2632075"/>
              <a:ext cx="120650" cy="120650"/>
            </a:xfrm>
            <a:custGeom>
              <a:avLst/>
              <a:gdLst>
                <a:gd name="T0" fmla="*/ 20 w 32"/>
                <a:gd name="T1" fmla="*/ 0 h 32"/>
                <a:gd name="T2" fmla="*/ 16 w 32"/>
                <a:gd name="T3" fmla="*/ 0 h 32"/>
                <a:gd name="T4" fmla="*/ 16 w 32"/>
                <a:gd name="T5" fmla="*/ 8 h 32"/>
                <a:gd name="T6" fmla="*/ 20 w 32"/>
                <a:gd name="T7" fmla="*/ 8 h 32"/>
                <a:gd name="T8" fmla="*/ 24 w 32"/>
                <a:gd name="T9" fmla="*/ 12 h 32"/>
                <a:gd name="T10" fmla="*/ 24 w 32"/>
                <a:gd name="T11" fmla="*/ 20 h 32"/>
                <a:gd name="T12" fmla="*/ 20 w 32"/>
                <a:gd name="T13" fmla="*/ 24 h 32"/>
                <a:gd name="T14" fmla="*/ 12 w 32"/>
                <a:gd name="T15" fmla="*/ 24 h 32"/>
                <a:gd name="T16" fmla="*/ 8 w 32"/>
                <a:gd name="T17" fmla="*/ 20 h 32"/>
                <a:gd name="T18" fmla="*/ 8 w 32"/>
                <a:gd name="T19" fmla="*/ 16 h 32"/>
                <a:gd name="T20" fmla="*/ 0 w 32"/>
                <a:gd name="T21" fmla="*/ 16 h 32"/>
                <a:gd name="T22" fmla="*/ 0 w 32"/>
                <a:gd name="T23" fmla="*/ 20 h 32"/>
                <a:gd name="T24" fmla="*/ 12 w 32"/>
                <a:gd name="T25" fmla="*/ 32 h 32"/>
                <a:gd name="T26" fmla="*/ 20 w 32"/>
                <a:gd name="T27" fmla="*/ 32 h 32"/>
                <a:gd name="T28" fmla="*/ 32 w 32"/>
                <a:gd name="T29" fmla="*/ 20 h 32"/>
                <a:gd name="T30" fmla="*/ 32 w 32"/>
                <a:gd name="T31" fmla="*/ 12 h 32"/>
                <a:gd name="T32" fmla="*/ 20 w 32"/>
                <a:gd name="T3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32">
                  <a:moveTo>
                    <a:pt x="2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2"/>
                    <a:pt x="22" y="24"/>
                    <a:pt x="20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0" y="24"/>
                    <a:pt x="8" y="22"/>
                    <a:pt x="8" y="20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7"/>
                    <a:pt x="5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7" y="32"/>
                    <a:pt x="32" y="27"/>
                    <a:pt x="32" y="2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1"/>
            <p:cNvSpPr/>
            <p:nvPr/>
          </p:nvSpPr>
          <p:spPr bwMode="auto">
            <a:xfrm>
              <a:off x="8458200" y="2541588"/>
              <a:ext cx="119063" cy="195263"/>
            </a:xfrm>
            <a:custGeom>
              <a:avLst/>
              <a:gdLst>
                <a:gd name="T0" fmla="*/ 20 w 32"/>
                <a:gd name="T1" fmla="*/ 0 h 52"/>
                <a:gd name="T2" fmla="*/ 12 w 32"/>
                <a:gd name="T3" fmla="*/ 0 h 52"/>
                <a:gd name="T4" fmla="*/ 0 w 32"/>
                <a:gd name="T5" fmla="*/ 12 h 52"/>
                <a:gd name="T6" fmla="*/ 0 w 32"/>
                <a:gd name="T7" fmla="*/ 52 h 52"/>
                <a:gd name="T8" fmla="*/ 8 w 32"/>
                <a:gd name="T9" fmla="*/ 44 h 52"/>
                <a:gd name="T10" fmla="*/ 8 w 32"/>
                <a:gd name="T11" fmla="*/ 12 h 52"/>
                <a:gd name="T12" fmla="*/ 12 w 32"/>
                <a:gd name="T13" fmla="*/ 8 h 52"/>
                <a:gd name="T14" fmla="*/ 20 w 32"/>
                <a:gd name="T15" fmla="*/ 8 h 52"/>
                <a:gd name="T16" fmla="*/ 24 w 32"/>
                <a:gd name="T17" fmla="*/ 12 h 52"/>
                <a:gd name="T18" fmla="*/ 24 w 32"/>
                <a:gd name="T19" fmla="*/ 24 h 52"/>
                <a:gd name="T20" fmla="*/ 24 w 32"/>
                <a:gd name="T21" fmla="*/ 28 h 52"/>
                <a:gd name="T22" fmla="*/ 32 w 32"/>
                <a:gd name="T23" fmla="*/ 20 h 52"/>
                <a:gd name="T24" fmla="*/ 32 w 32"/>
                <a:gd name="T25" fmla="*/ 12 h 52"/>
                <a:gd name="T26" fmla="*/ 20 w 32"/>
                <a:gd name="T2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52">
                  <a:moveTo>
                    <a:pt x="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4" y="10"/>
                    <a:pt x="24" y="12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5"/>
                    <a:pt x="27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2"/>
            <p:cNvSpPr/>
            <p:nvPr/>
          </p:nvSpPr>
          <p:spPr bwMode="auto">
            <a:xfrm>
              <a:off x="8488363" y="2632075"/>
              <a:ext cx="60325" cy="30163"/>
            </a:xfrm>
            <a:custGeom>
              <a:avLst/>
              <a:gdLst>
                <a:gd name="T0" fmla="*/ 38 w 38"/>
                <a:gd name="T1" fmla="*/ 0 h 19"/>
                <a:gd name="T2" fmla="*/ 38 w 38"/>
                <a:gd name="T3" fmla="*/ 0 h 19"/>
                <a:gd name="T4" fmla="*/ 0 w 38"/>
                <a:gd name="T5" fmla="*/ 0 h 19"/>
                <a:gd name="T6" fmla="*/ 0 w 38"/>
                <a:gd name="T7" fmla="*/ 19 h 19"/>
                <a:gd name="T8" fmla="*/ 28 w 38"/>
                <a:gd name="T9" fmla="*/ 19 h 19"/>
                <a:gd name="T10" fmla="*/ 38 w 38"/>
                <a:gd name="T11" fmla="*/ 10 h 19"/>
                <a:gd name="T12" fmla="*/ 38 w 38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lnTo>
                    <a:pt x="38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28" y="19"/>
                  </a:lnTo>
                  <a:lnTo>
                    <a:pt x="38" y="1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3"/>
            <p:cNvSpPr/>
            <p:nvPr/>
          </p:nvSpPr>
          <p:spPr bwMode="auto">
            <a:xfrm>
              <a:off x="8488363" y="2632075"/>
              <a:ext cx="60325" cy="30163"/>
            </a:xfrm>
            <a:custGeom>
              <a:avLst/>
              <a:gdLst>
                <a:gd name="T0" fmla="*/ 38 w 38"/>
                <a:gd name="T1" fmla="*/ 0 h 19"/>
                <a:gd name="T2" fmla="*/ 38 w 38"/>
                <a:gd name="T3" fmla="*/ 0 h 19"/>
                <a:gd name="T4" fmla="*/ 0 w 38"/>
                <a:gd name="T5" fmla="*/ 0 h 19"/>
                <a:gd name="T6" fmla="*/ 0 w 38"/>
                <a:gd name="T7" fmla="*/ 19 h 19"/>
                <a:gd name="T8" fmla="*/ 28 w 38"/>
                <a:gd name="T9" fmla="*/ 19 h 19"/>
                <a:gd name="T10" fmla="*/ 38 w 38"/>
                <a:gd name="T11" fmla="*/ 10 h 19"/>
                <a:gd name="T12" fmla="*/ 38 w 38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lnTo>
                    <a:pt x="38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28" y="19"/>
                  </a:lnTo>
                  <a:lnTo>
                    <a:pt x="38" y="1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4"/>
            <p:cNvSpPr/>
            <p:nvPr/>
          </p:nvSpPr>
          <p:spPr bwMode="auto">
            <a:xfrm>
              <a:off x="8607425" y="2541588"/>
              <a:ext cx="30163" cy="46038"/>
            </a:xfrm>
            <a:custGeom>
              <a:avLst/>
              <a:gdLst>
                <a:gd name="T0" fmla="*/ 19 w 19"/>
                <a:gd name="T1" fmla="*/ 0 h 29"/>
                <a:gd name="T2" fmla="*/ 0 w 19"/>
                <a:gd name="T3" fmla="*/ 0 h 29"/>
                <a:gd name="T4" fmla="*/ 0 w 19"/>
                <a:gd name="T5" fmla="*/ 29 h 29"/>
                <a:gd name="T6" fmla="*/ 19 w 19"/>
                <a:gd name="T7" fmla="*/ 10 h 29"/>
                <a:gd name="T8" fmla="*/ 19 w 19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19" y="1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5"/>
            <p:cNvSpPr/>
            <p:nvPr/>
          </p:nvSpPr>
          <p:spPr bwMode="auto">
            <a:xfrm>
              <a:off x="8607425" y="2541588"/>
              <a:ext cx="30163" cy="46038"/>
            </a:xfrm>
            <a:custGeom>
              <a:avLst/>
              <a:gdLst>
                <a:gd name="T0" fmla="*/ 19 w 19"/>
                <a:gd name="T1" fmla="*/ 0 h 29"/>
                <a:gd name="T2" fmla="*/ 0 w 19"/>
                <a:gd name="T3" fmla="*/ 0 h 29"/>
                <a:gd name="T4" fmla="*/ 0 w 19"/>
                <a:gd name="T5" fmla="*/ 29 h 29"/>
                <a:gd name="T6" fmla="*/ 19 w 19"/>
                <a:gd name="T7" fmla="*/ 10 h 29"/>
                <a:gd name="T8" fmla="*/ 19 w 19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19" y="10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42" name="文本框 241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组合 168"/>
          <p:cNvGrpSpPr/>
          <p:nvPr/>
        </p:nvGrpSpPr>
        <p:grpSpPr>
          <a:xfrm>
            <a:off x="6561138" y="2195513"/>
            <a:ext cx="541338" cy="963613"/>
            <a:chOff x="6561138" y="2195513"/>
            <a:chExt cx="541338" cy="963613"/>
          </a:xfrm>
        </p:grpSpPr>
        <p:sp>
          <p:nvSpPr>
            <p:cNvPr id="5" name="Freeform 5"/>
            <p:cNvSpPr/>
            <p:nvPr/>
          </p:nvSpPr>
          <p:spPr bwMode="auto">
            <a:xfrm>
              <a:off x="6681788" y="3008313"/>
              <a:ext cx="300038" cy="150813"/>
            </a:xfrm>
            <a:custGeom>
              <a:avLst/>
              <a:gdLst>
                <a:gd name="T0" fmla="*/ 80 w 80"/>
                <a:gd name="T1" fmla="*/ 24 h 40"/>
                <a:gd name="T2" fmla="*/ 64 w 80"/>
                <a:gd name="T3" fmla="*/ 40 h 40"/>
                <a:gd name="T4" fmla="*/ 16 w 80"/>
                <a:gd name="T5" fmla="*/ 40 h 40"/>
                <a:gd name="T6" fmla="*/ 0 w 80"/>
                <a:gd name="T7" fmla="*/ 24 h 40"/>
                <a:gd name="T8" fmla="*/ 0 w 80"/>
                <a:gd name="T9" fmla="*/ 0 h 40"/>
                <a:gd name="T10" fmla="*/ 80 w 80"/>
                <a:gd name="T11" fmla="*/ 0 h 40"/>
                <a:gd name="T12" fmla="*/ 80 w 80"/>
                <a:gd name="T13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0">
                  <a:moveTo>
                    <a:pt x="80" y="24"/>
                  </a:moveTo>
                  <a:cubicBezTo>
                    <a:pt x="80" y="33"/>
                    <a:pt x="73" y="40"/>
                    <a:pt x="64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3"/>
                    <a:pt x="0" y="2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0" y="0"/>
                    <a:pt x="80" y="0"/>
                    <a:pt x="80" y="0"/>
                  </a:cubicBezTo>
                  <a:lnTo>
                    <a:pt x="80" y="24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6561138" y="2195513"/>
              <a:ext cx="269875" cy="722313"/>
            </a:xfrm>
            <a:custGeom>
              <a:avLst/>
              <a:gdLst>
                <a:gd name="T0" fmla="*/ 56 w 72"/>
                <a:gd name="T1" fmla="*/ 116 h 192"/>
                <a:gd name="T2" fmla="*/ 68 w 72"/>
                <a:gd name="T3" fmla="*/ 100 h 192"/>
                <a:gd name="T4" fmla="*/ 68 w 72"/>
                <a:gd name="T5" fmla="*/ 0 h 192"/>
                <a:gd name="T6" fmla="*/ 64 w 72"/>
                <a:gd name="T7" fmla="*/ 0 h 192"/>
                <a:gd name="T8" fmla="*/ 0 w 72"/>
                <a:gd name="T9" fmla="*/ 116 h 192"/>
                <a:gd name="T10" fmla="*/ 32 w 72"/>
                <a:gd name="T11" fmla="*/ 192 h 192"/>
                <a:gd name="T12" fmla="*/ 72 w 72"/>
                <a:gd name="T13" fmla="*/ 192 h 192"/>
                <a:gd name="T14" fmla="*/ 72 w 72"/>
                <a:gd name="T15" fmla="*/ 132 h 192"/>
                <a:gd name="T16" fmla="*/ 56 w 72"/>
                <a:gd name="T17" fmla="*/ 11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192">
                  <a:moveTo>
                    <a:pt x="56" y="116"/>
                  </a:moveTo>
                  <a:cubicBezTo>
                    <a:pt x="56" y="109"/>
                    <a:pt x="60" y="102"/>
                    <a:pt x="68" y="10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6"/>
                    <a:pt x="24" y="96"/>
                    <a:pt x="0" y="116"/>
                  </a:cubicBezTo>
                  <a:cubicBezTo>
                    <a:pt x="0" y="116"/>
                    <a:pt x="32" y="156"/>
                    <a:pt x="32" y="192"/>
                  </a:cubicBezTo>
                  <a:cubicBezTo>
                    <a:pt x="72" y="192"/>
                    <a:pt x="72" y="192"/>
                    <a:pt x="72" y="192"/>
                  </a:cubicBezTo>
                  <a:cubicBezTo>
                    <a:pt x="72" y="132"/>
                    <a:pt x="72" y="132"/>
                    <a:pt x="72" y="132"/>
                  </a:cubicBezTo>
                  <a:cubicBezTo>
                    <a:pt x="64" y="132"/>
                    <a:pt x="56" y="125"/>
                    <a:pt x="56" y="116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/>
            <p:nvPr/>
          </p:nvSpPr>
          <p:spPr bwMode="auto">
            <a:xfrm>
              <a:off x="6831013" y="2195513"/>
              <a:ext cx="271463" cy="722313"/>
            </a:xfrm>
            <a:custGeom>
              <a:avLst/>
              <a:gdLst>
                <a:gd name="T0" fmla="*/ 8 w 72"/>
                <a:gd name="T1" fmla="*/ 0 h 192"/>
                <a:gd name="T2" fmla="*/ 4 w 72"/>
                <a:gd name="T3" fmla="*/ 0 h 192"/>
                <a:gd name="T4" fmla="*/ 4 w 72"/>
                <a:gd name="T5" fmla="*/ 100 h 192"/>
                <a:gd name="T6" fmla="*/ 16 w 72"/>
                <a:gd name="T7" fmla="*/ 116 h 192"/>
                <a:gd name="T8" fmla="*/ 0 w 72"/>
                <a:gd name="T9" fmla="*/ 132 h 192"/>
                <a:gd name="T10" fmla="*/ 0 w 72"/>
                <a:gd name="T11" fmla="*/ 192 h 192"/>
                <a:gd name="T12" fmla="*/ 40 w 72"/>
                <a:gd name="T13" fmla="*/ 192 h 192"/>
                <a:gd name="T14" fmla="*/ 72 w 72"/>
                <a:gd name="T15" fmla="*/ 116 h 192"/>
                <a:gd name="T16" fmla="*/ 8 w 72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192">
                  <a:moveTo>
                    <a:pt x="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12" y="102"/>
                    <a:pt x="16" y="109"/>
                    <a:pt x="16" y="116"/>
                  </a:cubicBezTo>
                  <a:cubicBezTo>
                    <a:pt x="16" y="125"/>
                    <a:pt x="8" y="132"/>
                    <a:pt x="0" y="13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40" y="192"/>
                    <a:pt x="40" y="192"/>
                    <a:pt x="40" y="192"/>
                  </a:cubicBezTo>
                  <a:cubicBezTo>
                    <a:pt x="40" y="156"/>
                    <a:pt x="72" y="116"/>
                    <a:pt x="72" y="116"/>
                  </a:cubicBezTo>
                  <a:cubicBezTo>
                    <a:pt x="49" y="96"/>
                    <a:pt x="8" y="36"/>
                    <a:pt x="8" y="0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6681788" y="2947988"/>
              <a:ext cx="300038" cy="603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66" name="组合 165"/>
          <p:cNvGrpSpPr/>
          <p:nvPr/>
        </p:nvGrpSpPr>
        <p:grpSpPr>
          <a:xfrm>
            <a:off x="8018463" y="933450"/>
            <a:ext cx="931863" cy="722313"/>
            <a:chOff x="8018463" y="933450"/>
            <a:chExt cx="931863" cy="722313"/>
          </a:xfrm>
        </p:grpSpPr>
        <p:sp>
          <p:nvSpPr>
            <p:cNvPr id="9" name="Freeform 9"/>
            <p:cNvSpPr/>
            <p:nvPr/>
          </p:nvSpPr>
          <p:spPr bwMode="auto">
            <a:xfrm>
              <a:off x="8018463" y="1144588"/>
              <a:ext cx="931863" cy="511175"/>
            </a:xfrm>
            <a:custGeom>
              <a:avLst/>
              <a:gdLst>
                <a:gd name="T0" fmla="*/ 248 w 248"/>
                <a:gd name="T1" fmla="*/ 128 h 136"/>
                <a:gd name="T2" fmla="*/ 240 w 248"/>
                <a:gd name="T3" fmla="*/ 136 h 136"/>
                <a:gd name="T4" fmla="*/ 8 w 248"/>
                <a:gd name="T5" fmla="*/ 136 h 136"/>
                <a:gd name="T6" fmla="*/ 0 w 248"/>
                <a:gd name="T7" fmla="*/ 128 h 136"/>
                <a:gd name="T8" fmla="*/ 0 w 248"/>
                <a:gd name="T9" fmla="*/ 8 h 136"/>
                <a:gd name="T10" fmla="*/ 8 w 248"/>
                <a:gd name="T11" fmla="*/ 0 h 136"/>
                <a:gd name="T12" fmla="*/ 240 w 248"/>
                <a:gd name="T13" fmla="*/ 0 h 136"/>
                <a:gd name="T14" fmla="*/ 248 w 248"/>
                <a:gd name="T15" fmla="*/ 8 h 136"/>
                <a:gd name="T16" fmla="*/ 248 w 248"/>
                <a:gd name="T1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36">
                  <a:moveTo>
                    <a:pt x="248" y="128"/>
                  </a:moveTo>
                  <a:cubicBezTo>
                    <a:pt x="248" y="132"/>
                    <a:pt x="244" y="136"/>
                    <a:pt x="240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4" y="136"/>
                    <a:pt x="0" y="132"/>
                    <a:pt x="0" y="12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4" y="0"/>
                    <a:pt x="248" y="4"/>
                    <a:pt x="248" y="8"/>
                  </a:cubicBezTo>
                  <a:lnTo>
                    <a:pt x="248" y="128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8018463" y="1084263"/>
              <a:ext cx="931863" cy="511175"/>
            </a:xfrm>
            <a:custGeom>
              <a:avLst/>
              <a:gdLst>
                <a:gd name="T0" fmla="*/ 248 w 248"/>
                <a:gd name="T1" fmla="*/ 128 h 136"/>
                <a:gd name="T2" fmla="*/ 240 w 248"/>
                <a:gd name="T3" fmla="*/ 136 h 136"/>
                <a:gd name="T4" fmla="*/ 8 w 248"/>
                <a:gd name="T5" fmla="*/ 136 h 136"/>
                <a:gd name="T6" fmla="*/ 0 w 248"/>
                <a:gd name="T7" fmla="*/ 128 h 136"/>
                <a:gd name="T8" fmla="*/ 0 w 248"/>
                <a:gd name="T9" fmla="*/ 8 h 136"/>
                <a:gd name="T10" fmla="*/ 8 w 248"/>
                <a:gd name="T11" fmla="*/ 0 h 136"/>
                <a:gd name="T12" fmla="*/ 240 w 248"/>
                <a:gd name="T13" fmla="*/ 0 h 136"/>
                <a:gd name="T14" fmla="*/ 248 w 248"/>
                <a:gd name="T15" fmla="*/ 8 h 136"/>
                <a:gd name="T16" fmla="*/ 248 w 248"/>
                <a:gd name="T1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36">
                  <a:moveTo>
                    <a:pt x="248" y="128"/>
                  </a:moveTo>
                  <a:cubicBezTo>
                    <a:pt x="248" y="132"/>
                    <a:pt x="244" y="136"/>
                    <a:pt x="240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4" y="136"/>
                    <a:pt x="0" y="132"/>
                    <a:pt x="0" y="12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4" y="0"/>
                    <a:pt x="248" y="4"/>
                    <a:pt x="248" y="8"/>
                  </a:cubicBezTo>
                  <a:lnTo>
                    <a:pt x="248" y="128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8078788" y="933450"/>
              <a:ext cx="811213" cy="120650"/>
            </a:xfrm>
            <a:custGeom>
              <a:avLst/>
              <a:gdLst>
                <a:gd name="T0" fmla="*/ 216 w 216"/>
                <a:gd name="T1" fmla="*/ 24 h 32"/>
                <a:gd name="T2" fmla="*/ 208 w 216"/>
                <a:gd name="T3" fmla="*/ 16 h 32"/>
                <a:gd name="T4" fmla="*/ 72 w 216"/>
                <a:gd name="T5" fmla="*/ 16 h 32"/>
                <a:gd name="T6" fmla="*/ 64 w 216"/>
                <a:gd name="T7" fmla="*/ 8 h 32"/>
                <a:gd name="T8" fmla="*/ 64 w 216"/>
                <a:gd name="T9" fmla="*/ 8 h 32"/>
                <a:gd name="T10" fmla="*/ 56 w 216"/>
                <a:gd name="T11" fmla="*/ 0 h 32"/>
                <a:gd name="T12" fmla="*/ 8 w 216"/>
                <a:gd name="T13" fmla="*/ 0 h 32"/>
                <a:gd name="T14" fmla="*/ 0 w 216"/>
                <a:gd name="T15" fmla="*/ 8 h 32"/>
                <a:gd name="T16" fmla="*/ 0 w 216"/>
                <a:gd name="T17" fmla="*/ 24 h 32"/>
                <a:gd name="T18" fmla="*/ 8 w 216"/>
                <a:gd name="T19" fmla="*/ 32 h 32"/>
                <a:gd name="T20" fmla="*/ 208 w 216"/>
                <a:gd name="T21" fmla="*/ 32 h 32"/>
                <a:gd name="T22" fmla="*/ 216 w 216"/>
                <a:gd name="T2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6" h="32">
                  <a:moveTo>
                    <a:pt x="216" y="24"/>
                  </a:moveTo>
                  <a:cubicBezTo>
                    <a:pt x="216" y="20"/>
                    <a:pt x="212" y="16"/>
                    <a:pt x="208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68" y="16"/>
                    <a:pt x="64" y="12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4"/>
                    <a:pt x="60" y="0"/>
                    <a:pt x="5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8"/>
                    <a:pt x="4" y="32"/>
                    <a:pt x="8" y="32"/>
                  </a:cubicBezTo>
                  <a:cubicBezTo>
                    <a:pt x="208" y="32"/>
                    <a:pt x="208" y="32"/>
                    <a:pt x="208" y="32"/>
                  </a:cubicBezTo>
                  <a:cubicBezTo>
                    <a:pt x="212" y="32"/>
                    <a:pt x="216" y="28"/>
                    <a:pt x="216" y="24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0" name="组合 169"/>
          <p:cNvGrpSpPr/>
          <p:nvPr/>
        </p:nvGrpSpPr>
        <p:grpSpPr>
          <a:xfrm>
            <a:off x="8139113" y="2225675"/>
            <a:ext cx="690563" cy="933451"/>
            <a:chOff x="8139113" y="2225675"/>
            <a:chExt cx="690563" cy="933451"/>
          </a:xfrm>
        </p:grpSpPr>
        <p:sp>
          <p:nvSpPr>
            <p:cNvPr id="12" name="Rectangle 12"/>
            <p:cNvSpPr>
              <a:spLocks noChangeArrowheads="1"/>
            </p:cNvSpPr>
            <p:nvPr/>
          </p:nvSpPr>
          <p:spPr bwMode="auto">
            <a:xfrm>
              <a:off x="8199438" y="2225675"/>
              <a:ext cx="630238" cy="842963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/>
            <p:nvPr/>
          </p:nvSpPr>
          <p:spPr bwMode="auto">
            <a:xfrm>
              <a:off x="8139113" y="2225675"/>
              <a:ext cx="60325" cy="933450"/>
            </a:xfrm>
            <a:custGeom>
              <a:avLst/>
              <a:gdLst>
                <a:gd name="T0" fmla="*/ 16 w 16"/>
                <a:gd name="T1" fmla="*/ 0 h 248"/>
                <a:gd name="T2" fmla="*/ 16 w 16"/>
                <a:gd name="T3" fmla="*/ 0 h 248"/>
                <a:gd name="T4" fmla="*/ 0 w 16"/>
                <a:gd name="T5" fmla="*/ 16 h 248"/>
                <a:gd name="T6" fmla="*/ 0 w 16"/>
                <a:gd name="T7" fmla="*/ 232 h 248"/>
                <a:gd name="T8" fmla="*/ 16 w 16"/>
                <a:gd name="T9" fmla="*/ 248 h 248"/>
                <a:gd name="T10" fmla="*/ 16 w 16"/>
                <a:gd name="T11" fmla="*/ 248 h 248"/>
                <a:gd name="T12" fmla="*/ 16 w 16"/>
                <a:gd name="T1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48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1"/>
                    <a:pt x="7" y="248"/>
                    <a:pt x="16" y="248"/>
                  </a:cubicBezTo>
                  <a:cubicBezTo>
                    <a:pt x="16" y="248"/>
                    <a:pt x="16" y="248"/>
                    <a:pt x="16" y="248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Rectangle 14"/>
            <p:cNvSpPr>
              <a:spLocks noChangeArrowheads="1"/>
            </p:cNvSpPr>
            <p:nvPr/>
          </p:nvSpPr>
          <p:spPr bwMode="auto">
            <a:xfrm>
              <a:off x="8199438" y="3068638"/>
              <a:ext cx="630238" cy="90488"/>
            </a:xfrm>
            <a:prstGeom prst="rect">
              <a:avLst/>
            </a:pr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15"/>
            <p:cNvSpPr>
              <a:spLocks noChangeArrowheads="1"/>
            </p:cNvSpPr>
            <p:nvPr/>
          </p:nvSpPr>
          <p:spPr bwMode="auto">
            <a:xfrm>
              <a:off x="8199438" y="3098800"/>
              <a:ext cx="630238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8183563" y="3098800"/>
              <a:ext cx="15875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Rectangle 17"/>
            <p:cNvSpPr>
              <a:spLocks noChangeArrowheads="1"/>
            </p:cNvSpPr>
            <p:nvPr/>
          </p:nvSpPr>
          <p:spPr bwMode="auto">
            <a:xfrm>
              <a:off x="8650288" y="2225675"/>
              <a:ext cx="60325" cy="842963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Rectangle 18"/>
            <p:cNvSpPr>
              <a:spLocks noChangeArrowheads="1"/>
            </p:cNvSpPr>
            <p:nvPr/>
          </p:nvSpPr>
          <p:spPr bwMode="auto">
            <a:xfrm>
              <a:off x="8650288" y="3068638"/>
              <a:ext cx="60325" cy="90488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64" name="组合 163"/>
          <p:cNvGrpSpPr/>
          <p:nvPr/>
        </p:nvGrpSpPr>
        <p:grpSpPr>
          <a:xfrm>
            <a:off x="4878388" y="692150"/>
            <a:ext cx="600076" cy="963613"/>
            <a:chOff x="4878388" y="692150"/>
            <a:chExt cx="600076" cy="963613"/>
          </a:xfrm>
        </p:grpSpPr>
        <p:sp>
          <p:nvSpPr>
            <p:cNvPr id="19" name="Rectangle 19"/>
            <p:cNvSpPr>
              <a:spLocks noChangeArrowheads="1"/>
            </p:cNvSpPr>
            <p:nvPr/>
          </p:nvSpPr>
          <p:spPr bwMode="auto">
            <a:xfrm>
              <a:off x="4997451" y="1535113"/>
              <a:ext cx="361950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Rectangle 20"/>
            <p:cNvSpPr>
              <a:spLocks noChangeArrowheads="1"/>
            </p:cNvSpPr>
            <p:nvPr/>
          </p:nvSpPr>
          <p:spPr bwMode="auto">
            <a:xfrm>
              <a:off x="4997451" y="1595438"/>
              <a:ext cx="361950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21"/>
            <p:cNvSpPr>
              <a:spLocks noChangeArrowheads="1"/>
            </p:cNvSpPr>
            <p:nvPr/>
          </p:nvSpPr>
          <p:spPr bwMode="auto">
            <a:xfrm>
              <a:off x="4997451" y="1474788"/>
              <a:ext cx="361950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22"/>
            <p:cNvSpPr>
              <a:spLocks noChangeArrowheads="1"/>
            </p:cNvSpPr>
            <p:nvPr/>
          </p:nvSpPr>
          <p:spPr bwMode="auto">
            <a:xfrm>
              <a:off x="5013326" y="1444625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Rectangle 23"/>
            <p:cNvSpPr>
              <a:spLocks noChangeArrowheads="1"/>
            </p:cNvSpPr>
            <p:nvPr/>
          </p:nvSpPr>
          <p:spPr bwMode="auto">
            <a:xfrm>
              <a:off x="5013326" y="1504950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Rectangle 24"/>
            <p:cNvSpPr>
              <a:spLocks noChangeArrowheads="1"/>
            </p:cNvSpPr>
            <p:nvPr/>
          </p:nvSpPr>
          <p:spPr bwMode="auto">
            <a:xfrm>
              <a:off x="5013326" y="1565275"/>
              <a:ext cx="330200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/>
            <p:nvPr/>
          </p:nvSpPr>
          <p:spPr bwMode="auto">
            <a:xfrm>
              <a:off x="5103813" y="1625600"/>
              <a:ext cx="149225" cy="30163"/>
            </a:xfrm>
            <a:custGeom>
              <a:avLst/>
              <a:gdLst>
                <a:gd name="T0" fmla="*/ 85 w 94"/>
                <a:gd name="T1" fmla="*/ 19 h 19"/>
                <a:gd name="T2" fmla="*/ 9 w 94"/>
                <a:gd name="T3" fmla="*/ 19 h 19"/>
                <a:gd name="T4" fmla="*/ 0 w 94"/>
                <a:gd name="T5" fmla="*/ 0 h 19"/>
                <a:gd name="T6" fmla="*/ 94 w 94"/>
                <a:gd name="T7" fmla="*/ 0 h 19"/>
                <a:gd name="T8" fmla="*/ 85 w 94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9">
                  <a:moveTo>
                    <a:pt x="85" y="19"/>
                  </a:moveTo>
                  <a:lnTo>
                    <a:pt x="9" y="19"/>
                  </a:lnTo>
                  <a:lnTo>
                    <a:pt x="0" y="0"/>
                  </a:lnTo>
                  <a:lnTo>
                    <a:pt x="94" y="0"/>
                  </a:lnTo>
                  <a:lnTo>
                    <a:pt x="85" y="19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4878388" y="692150"/>
              <a:ext cx="344488" cy="722313"/>
            </a:xfrm>
            <a:custGeom>
              <a:avLst/>
              <a:gdLst>
                <a:gd name="T0" fmla="*/ 92 w 92"/>
                <a:gd name="T1" fmla="*/ 1 h 192"/>
                <a:gd name="T2" fmla="*/ 80 w 92"/>
                <a:gd name="T3" fmla="*/ 0 h 192"/>
                <a:gd name="T4" fmla="*/ 0 w 92"/>
                <a:gd name="T5" fmla="*/ 80 h 192"/>
                <a:gd name="T6" fmla="*/ 36 w 92"/>
                <a:gd name="T7" fmla="*/ 192 h 192"/>
                <a:gd name="T8" fmla="*/ 60 w 92"/>
                <a:gd name="T9" fmla="*/ 192 h 192"/>
                <a:gd name="T10" fmla="*/ 24 w 92"/>
                <a:gd name="T11" fmla="*/ 80 h 192"/>
                <a:gd name="T12" fmla="*/ 92 w 92"/>
                <a:gd name="T13" fmla="*/ 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92">
                  <a:moveTo>
                    <a:pt x="92" y="1"/>
                  </a:moveTo>
                  <a:cubicBezTo>
                    <a:pt x="88" y="0"/>
                    <a:pt x="84" y="0"/>
                    <a:pt x="80" y="0"/>
                  </a:cubicBezTo>
                  <a:cubicBezTo>
                    <a:pt x="36" y="0"/>
                    <a:pt x="0" y="36"/>
                    <a:pt x="0" y="80"/>
                  </a:cubicBezTo>
                  <a:cubicBezTo>
                    <a:pt x="0" y="128"/>
                    <a:pt x="36" y="128"/>
                    <a:pt x="36" y="192"/>
                  </a:cubicBezTo>
                  <a:cubicBezTo>
                    <a:pt x="60" y="192"/>
                    <a:pt x="60" y="192"/>
                    <a:pt x="60" y="192"/>
                  </a:cubicBezTo>
                  <a:cubicBezTo>
                    <a:pt x="60" y="128"/>
                    <a:pt x="24" y="128"/>
                    <a:pt x="24" y="80"/>
                  </a:cubicBezTo>
                  <a:cubicBezTo>
                    <a:pt x="24" y="40"/>
                    <a:pt x="54" y="7"/>
                    <a:pt x="92" y="1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4968876" y="696913"/>
              <a:ext cx="509588" cy="717550"/>
            </a:xfrm>
            <a:custGeom>
              <a:avLst/>
              <a:gdLst>
                <a:gd name="T0" fmla="*/ 68 w 136"/>
                <a:gd name="T1" fmla="*/ 0 h 191"/>
                <a:gd name="T2" fmla="*/ 0 w 136"/>
                <a:gd name="T3" fmla="*/ 79 h 191"/>
                <a:gd name="T4" fmla="*/ 36 w 136"/>
                <a:gd name="T5" fmla="*/ 191 h 191"/>
                <a:gd name="T6" fmla="*/ 100 w 136"/>
                <a:gd name="T7" fmla="*/ 191 h 191"/>
                <a:gd name="T8" fmla="*/ 136 w 136"/>
                <a:gd name="T9" fmla="*/ 79 h 191"/>
                <a:gd name="T10" fmla="*/ 68 w 136"/>
                <a:gd name="T1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91">
                  <a:moveTo>
                    <a:pt x="68" y="0"/>
                  </a:moveTo>
                  <a:cubicBezTo>
                    <a:pt x="30" y="6"/>
                    <a:pt x="0" y="39"/>
                    <a:pt x="0" y="79"/>
                  </a:cubicBezTo>
                  <a:cubicBezTo>
                    <a:pt x="0" y="127"/>
                    <a:pt x="36" y="127"/>
                    <a:pt x="36" y="191"/>
                  </a:cubicBezTo>
                  <a:cubicBezTo>
                    <a:pt x="100" y="191"/>
                    <a:pt x="100" y="191"/>
                    <a:pt x="100" y="191"/>
                  </a:cubicBezTo>
                  <a:cubicBezTo>
                    <a:pt x="100" y="127"/>
                    <a:pt x="136" y="127"/>
                    <a:pt x="136" y="79"/>
                  </a:cubicBezTo>
                  <a:cubicBezTo>
                    <a:pt x="136" y="39"/>
                    <a:pt x="106" y="6"/>
                    <a:pt x="68" y="0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67" name="组合 166"/>
          <p:cNvGrpSpPr/>
          <p:nvPr/>
        </p:nvGrpSpPr>
        <p:grpSpPr>
          <a:xfrm>
            <a:off x="9777413" y="722313"/>
            <a:ext cx="706438" cy="933450"/>
            <a:chOff x="9777413" y="722313"/>
            <a:chExt cx="706438" cy="933450"/>
          </a:xfrm>
        </p:grpSpPr>
        <p:sp>
          <p:nvSpPr>
            <p:cNvPr id="28" name="Rectangle 28"/>
            <p:cNvSpPr>
              <a:spLocks noChangeArrowheads="1"/>
            </p:cNvSpPr>
            <p:nvPr/>
          </p:nvSpPr>
          <p:spPr bwMode="auto">
            <a:xfrm>
              <a:off x="9821863" y="722313"/>
              <a:ext cx="661988" cy="90328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Rectangle 29"/>
            <p:cNvSpPr>
              <a:spLocks noChangeArrowheads="1"/>
            </p:cNvSpPr>
            <p:nvPr/>
          </p:nvSpPr>
          <p:spPr bwMode="auto">
            <a:xfrm>
              <a:off x="9821863" y="1625600"/>
              <a:ext cx="661988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Rectangle 30"/>
            <p:cNvSpPr>
              <a:spLocks noChangeArrowheads="1"/>
            </p:cNvSpPr>
            <p:nvPr/>
          </p:nvSpPr>
          <p:spPr bwMode="auto">
            <a:xfrm>
              <a:off x="10107613" y="889000"/>
              <a:ext cx="285750" cy="2857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31"/>
            <p:cNvSpPr>
              <a:spLocks noChangeArrowheads="1"/>
            </p:cNvSpPr>
            <p:nvPr/>
          </p:nvSpPr>
          <p:spPr bwMode="auto">
            <a:xfrm>
              <a:off x="10002838" y="977900"/>
              <a:ext cx="390525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Rectangle 32"/>
            <p:cNvSpPr>
              <a:spLocks noChangeArrowheads="1"/>
            </p:cNvSpPr>
            <p:nvPr/>
          </p:nvSpPr>
          <p:spPr bwMode="auto">
            <a:xfrm>
              <a:off x="10002838" y="1068388"/>
              <a:ext cx="390525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10002838" y="1158875"/>
              <a:ext cx="390525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34"/>
            <p:cNvSpPr>
              <a:spLocks noChangeArrowheads="1"/>
            </p:cNvSpPr>
            <p:nvPr/>
          </p:nvSpPr>
          <p:spPr bwMode="auto">
            <a:xfrm>
              <a:off x="10002838" y="1249363"/>
              <a:ext cx="390525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10002838" y="1339850"/>
              <a:ext cx="390525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Rectangle 36"/>
            <p:cNvSpPr>
              <a:spLocks noChangeArrowheads="1"/>
            </p:cNvSpPr>
            <p:nvPr/>
          </p:nvSpPr>
          <p:spPr bwMode="auto">
            <a:xfrm>
              <a:off x="10002838" y="1428750"/>
              <a:ext cx="300038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>
              <a:off x="9852026" y="873125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Rectangle 38"/>
            <p:cNvSpPr>
              <a:spLocks noChangeArrowheads="1"/>
            </p:cNvSpPr>
            <p:nvPr/>
          </p:nvSpPr>
          <p:spPr bwMode="auto">
            <a:xfrm>
              <a:off x="9791701" y="889000"/>
              <a:ext cx="90488" cy="28575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9777413" y="889000"/>
              <a:ext cx="14288" cy="28575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9882188" y="889000"/>
              <a:ext cx="14288" cy="28575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9852026" y="963613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Rectangle 42"/>
            <p:cNvSpPr>
              <a:spLocks noChangeArrowheads="1"/>
            </p:cNvSpPr>
            <p:nvPr/>
          </p:nvSpPr>
          <p:spPr bwMode="auto">
            <a:xfrm>
              <a:off x="9791701" y="977900"/>
              <a:ext cx="90488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9777413" y="977900"/>
              <a:ext cx="14288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9882188" y="977900"/>
              <a:ext cx="14288" cy="30163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9852026" y="1054100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46"/>
            <p:cNvSpPr>
              <a:spLocks noChangeArrowheads="1"/>
            </p:cNvSpPr>
            <p:nvPr/>
          </p:nvSpPr>
          <p:spPr bwMode="auto">
            <a:xfrm>
              <a:off x="9791701" y="1068388"/>
              <a:ext cx="90488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/>
            <p:nvPr/>
          </p:nvSpPr>
          <p:spPr bwMode="auto">
            <a:xfrm>
              <a:off x="9777413" y="1068388"/>
              <a:ext cx="14288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9882188" y="1068388"/>
              <a:ext cx="14288" cy="30163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Oval 49"/>
            <p:cNvSpPr>
              <a:spLocks noChangeArrowheads="1"/>
            </p:cNvSpPr>
            <p:nvPr/>
          </p:nvSpPr>
          <p:spPr bwMode="auto">
            <a:xfrm>
              <a:off x="9852026" y="1144588"/>
              <a:ext cx="60325" cy="58738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Rectangle 50"/>
            <p:cNvSpPr>
              <a:spLocks noChangeArrowheads="1"/>
            </p:cNvSpPr>
            <p:nvPr/>
          </p:nvSpPr>
          <p:spPr bwMode="auto">
            <a:xfrm>
              <a:off x="9791701" y="1158875"/>
              <a:ext cx="90488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9777413" y="1158875"/>
              <a:ext cx="14288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9882188" y="1158875"/>
              <a:ext cx="14288" cy="30163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Oval 53"/>
            <p:cNvSpPr>
              <a:spLocks noChangeArrowheads="1"/>
            </p:cNvSpPr>
            <p:nvPr/>
          </p:nvSpPr>
          <p:spPr bwMode="auto">
            <a:xfrm>
              <a:off x="9852026" y="1233488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54"/>
            <p:cNvSpPr>
              <a:spLocks noChangeArrowheads="1"/>
            </p:cNvSpPr>
            <p:nvPr/>
          </p:nvSpPr>
          <p:spPr bwMode="auto">
            <a:xfrm>
              <a:off x="9791701" y="1249363"/>
              <a:ext cx="90488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9777413" y="1249363"/>
              <a:ext cx="14288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/>
            <p:nvPr/>
          </p:nvSpPr>
          <p:spPr bwMode="auto">
            <a:xfrm>
              <a:off x="9882188" y="1249363"/>
              <a:ext cx="14288" cy="30163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Oval 57"/>
            <p:cNvSpPr>
              <a:spLocks noChangeArrowheads="1"/>
            </p:cNvSpPr>
            <p:nvPr/>
          </p:nvSpPr>
          <p:spPr bwMode="auto">
            <a:xfrm>
              <a:off x="9852026" y="1323975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58"/>
            <p:cNvSpPr>
              <a:spLocks noChangeArrowheads="1"/>
            </p:cNvSpPr>
            <p:nvPr/>
          </p:nvSpPr>
          <p:spPr bwMode="auto">
            <a:xfrm>
              <a:off x="9791701" y="1339850"/>
              <a:ext cx="90488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9777413" y="1339850"/>
              <a:ext cx="14288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/>
            <p:nvPr/>
          </p:nvSpPr>
          <p:spPr bwMode="auto">
            <a:xfrm>
              <a:off x="9882188" y="1339850"/>
              <a:ext cx="14288" cy="30163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Oval 61"/>
            <p:cNvSpPr>
              <a:spLocks noChangeArrowheads="1"/>
            </p:cNvSpPr>
            <p:nvPr/>
          </p:nvSpPr>
          <p:spPr bwMode="auto">
            <a:xfrm>
              <a:off x="9852026" y="1414463"/>
              <a:ext cx="60325" cy="6032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Rectangle 62"/>
            <p:cNvSpPr>
              <a:spLocks noChangeArrowheads="1"/>
            </p:cNvSpPr>
            <p:nvPr/>
          </p:nvSpPr>
          <p:spPr bwMode="auto">
            <a:xfrm>
              <a:off x="9791701" y="1428750"/>
              <a:ext cx="90488" cy="30163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9777413" y="1428750"/>
              <a:ext cx="14288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9882188" y="1428750"/>
              <a:ext cx="14288" cy="30163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2" name="组合 171"/>
          <p:cNvGrpSpPr/>
          <p:nvPr/>
        </p:nvGrpSpPr>
        <p:grpSpPr>
          <a:xfrm>
            <a:off x="4938713" y="3698875"/>
            <a:ext cx="479425" cy="963613"/>
            <a:chOff x="4938713" y="3698875"/>
            <a:chExt cx="479425" cy="963613"/>
          </a:xfrm>
        </p:grpSpPr>
        <p:sp>
          <p:nvSpPr>
            <p:cNvPr id="65" name="Freeform 65"/>
            <p:cNvSpPr/>
            <p:nvPr/>
          </p:nvSpPr>
          <p:spPr bwMode="auto">
            <a:xfrm>
              <a:off x="4938713" y="4121150"/>
              <a:ext cx="149225" cy="541338"/>
            </a:xfrm>
            <a:custGeom>
              <a:avLst/>
              <a:gdLst>
                <a:gd name="T0" fmla="*/ 20 w 40"/>
                <a:gd name="T1" fmla="*/ 12 h 144"/>
                <a:gd name="T2" fmla="*/ 0 w 40"/>
                <a:gd name="T3" fmla="*/ 0 h 144"/>
                <a:gd name="T4" fmla="*/ 0 w 40"/>
                <a:gd name="T5" fmla="*/ 136 h 144"/>
                <a:gd name="T6" fmla="*/ 8 w 40"/>
                <a:gd name="T7" fmla="*/ 144 h 144"/>
                <a:gd name="T8" fmla="*/ 40 w 40"/>
                <a:gd name="T9" fmla="*/ 144 h 144"/>
                <a:gd name="T10" fmla="*/ 40 w 40"/>
                <a:gd name="T11" fmla="*/ 0 h 144"/>
                <a:gd name="T12" fmla="*/ 20 w 40"/>
                <a:gd name="T13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4">
                  <a:moveTo>
                    <a:pt x="20" y="12"/>
                  </a:moveTo>
                  <a:cubicBezTo>
                    <a:pt x="12" y="12"/>
                    <a:pt x="4" y="8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0"/>
                    <a:pt x="4" y="144"/>
                    <a:pt x="8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6" y="8"/>
                    <a:pt x="28" y="12"/>
                    <a:pt x="20" y="12"/>
                  </a:cubicBezTo>
                  <a:close/>
                </a:path>
              </a:pathLst>
            </a:cu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5268913" y="4121150"/>
              <a:ext cx="149225" cy="541338"/>
            </a:xfrm>
            <a:custGeom>
              <a:avLst/>
              <a:gdLst>
                <a:gd name="T0" fmla="*/ 20 w 40"/>
                <a:gd name="T1" fmla="*/ 12 h 144"/>
                <a:gd name="T2" fmla="*/ 0 w 40"/>
                <a:gd name="T3" fmla="*/ 0 h 144"/>
                <a:gd name="T4" fmla="*/ 0 w 40"/>
                <a:gd name="T5" fmla="*/ 144 h 144"/>
                <a:gd name="T6" fmla="*/ 32 w 40"/>
                <a:gd name="T7" fmla="*/ 144 h 144"/>
                <a:gd name="T8" fmla="*/ 40 w 40"/>
                <a:gd name="T9" fmla="*/ 136 h 144"/>
                <a:gd name="T10" fmla="*/ 40 w 40"/>
                <a:gd name="T11" fmla="*/ 0 h 144"/>
                <a:gd name="T12" fmla="*/ 20 w 40"/>
                <a:gd name="T13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4">
                  <a:moveTo>
                    <a:pt x="20" y="12"/>
                  </a:moveTo>
                  <a:cubicBezTo>
                    <a:pt x="12" y="12"/>
                    <a:pt x="4" y="8"/>
                    <a:pt x="0" y="0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6" y="144"/>
                    <a:pt x="40" y="140"/>
                    <a:pt x="40" y="13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6" y="8"/>
                    <a:pt x="28" y="12"/>
                    <a:pt x="20" y="12"/>
                  </a:cubicBez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5087938" y="4121150"/>
              <a:ext cx="180975" cy="541338"/>
            </a:xfrm>
            <a:custGeom>
              <a:avLst/>
              <a:gdLst>
                <a:gd name="T0" fmla="*/ 24 w 48"/>
                <a:gd name="T1" fmla="*/ 12 h 144"/>
                <a:gd name="T2" fmla="*/ 0 w 48"/>
                <a:gd name="T3" fmla="*/ 0 h 144"/>
                <a:gd name="T4" fmla="*/ 0 w 48"/>
                <a:gd name="T5" fmla="*/ 144 h 144"/>
                <a:gd name="T6" fmla="*/ 48 w 48"/>
                <a:gd name="T7" fmla="*/ 144 h 144"/>
                <a:gd name="T8" fmla="*/ 48 w 48"/>
                <a:gd name="T9" fmla="*/ 0 h 144"/>
                <a:gd name="T10" fmla="*/ 24 w 48"/>
                <a:gd name="T11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44">
                  <a:moveTo>
                    <a:pt x="24" y="12"/>
                  </a:moveTo>
                  <a:cubicBezTo>
                    <a:pt x="12" y="12"/>
                    <a:pt x="4" y="8"/>
                    <a:pt x="0" y="0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4" y="8"/>
                    <a:pt x="36" y="12"/>
                    <a:pt x="24" y="12"/>
                  </a:cubicBezTo>
                  <a:close/>
                </a:path>
              </a:pathLst>
            </a:custGeom>
            <a:solidFill>
              <a:srgbClr val="218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/>
            <p:nvPr/>
          </p:nvSpPr>
          <p:spPr bwMode="auto">
            <a:xfrm>
              <a:off x="4938713" y="3865563"/>
              <a:ext cx="209550" cy="300038"/>
            </a:xfrm>
            <a:custGeom>
              <a:avLst/>
              <a:gdLst>
                <a:gd name="T0" fmla="*/ 40 w 56"/>
                <a:gd name="T1" fmla="*/ 0 h 80"/>
                <a:gd name="T2" fmla="*/ 0 w 56"/>
                <a:gd name="T3" fmla="*/ 68 h 80"/>
                <a:gd name="T4" fmla="*/ 20 w 56"/>
                <a:gd name="T5" fmla="*/ 80 h 80"/>
                <a:gd name="T6" fmla="*/ 40 w 56"/>
                <a:gd name="T7" fmla="*/ 68 h 80"/>
                <a:gd name="T8" fmla="*/ 56 w 56"/>
                <a:gd name="T9" fmla="*/ 0 h 80"/>
                <a:gd name="T10" fmla="*/ 40 w 56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0">
                  <a:moveTo>
                    <a:pt x="40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4" y="76"/>
                    <a:pt x="12" y="80"/>
                    <a:pt x="20" y="80"/>
                  </a:cubicBezTo>
                  <a:cubicBezTo>
                    <a:pt x="28" y="80"/>
                    <a:pt x="36" y="76"/>
                    <a:pt x="40" y="68"/>
                  </a:cubicBezTo>
                  <a:cubicBezTo>
                    <a:pt x="56" y="0"/>
                    <a:pt x="56" y="0"/>
                    <a:pt x="56" y="0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5208588" y="3865563"/>
              <a:ext cx="209550" cy="300038"/>
            </a:xfrm>
            <a:custGeom>
              <a:avLst/>
              <a:gdLst>
                <a:gd name="T0" fmla="*/ 16 w 56"/>
                <a:gd name="T1" fmla="*/ 0 h 80"/>
                <a:gd name="T2" fmla="*/ 0 w 56"/>
                <a:gd name="T3" fmla="*/ 0 h 80"/>
                <a:gd name="T4" fmla="*/ 16 w 56"/>
                <a:gd name="T5" fmla="*/ 68 h 80"/>
                <a:gd name="T6" fmla="*/ 36 w 56"/>
                <a:gd name="T7" fmla="*/ 80 h 80"/>
                <a:gd name="T8" fmla="*/ 56 w 56"/>
                <a:gd name="T9" fmla="*/ 68 h 80"/>
                <a:gd name="T10" fmla="*/ 16 w 56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0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20" y="76"/>
                    <a:pt x="28" y="80"/>
                    <a:pt x="36" y="80"/>
                  </a:cubicBezTo>
                  <a:cubicBezTo>
                    <a:pt x="44" y="80"/>
                    <a:pt x="52" y="76"/>
                    <a:pt x="56" y="68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5087938" y="3865563"/>
              <a:ext cx="180975" cy="300038"/>
            </a:xfrm>
            <a:custGeom>
              <a:avLst/>
              <a:gdLst>
                <a:gd name="T0" fmla="*/ 32 w 48"/>
                <a:gd name="T1" fmla="*/ 0 h 80"/>
                <a:gd name="T2" fmla="*/ 16 w 48"/>
                <a:gd name="T3" fmla="*/ 0 h 80"/>
                <a:gd name="T4" fmla="*/ 0 w 48"/>
                <a:gd name="T5" fmla="*/ 68 h 80"/>
                <a:gd name="T6" fmla="*/ 24 w 48"/>
                <a:gd name="T7" fmla="*/ 80 h 80"/>
                <a:gd name="T8" fmla="*/ 48 w 48"/>
                <a:gd name="T9" fmla="*/ 68 h 80"/>
                <a:gd name="T10" fmla="*/ 32 w 48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80">
                  <a:moveTo>
                    <a:pt x="32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" y="76"/>
                    <a:pt x="12" y="80"/>
                    <a:pt x="24" y="80"/>
                  </a:cubicBezTo>
                  <a:cubicBezTo>
                    <a:pt x="36" y="80"/>
                    <a:pt x="44" y="76"/>
                    <a:pt x="48" y="68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/>
            <p:nvPr/>
          </p:nvSpPr>
          <p:spPr bwMode="auto">
            <a:xfrm>
              <a:off x="5087938" y="3698875"/>
              <a:ext cx="180975" cy="196850"/>
            </a:xfrm>
            <a:custGeom>
              <a:avLst/>
              <a:gdLst>
                <a:gd name="T0" fmla="*/ 48 w 48"/>
                <a:gd name="T1" fmla="*/ 44 h 52"/>
                <a:gd name="T2" fmla="*/ 24 w 48"/>
                <a:gd name="T3" fmla="*/ 0 h 52"/>
                <a:gd name="T4" fmla="*/ 0 w 48"/>
                <a:gd name="T5" fmla="*/ 44 h 52"/>
                <a:gd name="T6" fmla="*/ 24 w 48"/>
                <a:gd name="T7" fmla="*/ 52 h 52"/>
                <a:gd name="T8" fmla="*/ 48 w 48"/>
                <a:gd name="T9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2">
                  <a:moveTo>
                    <a:pt x="48" y="44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4" y="52"/>
                    <a:pt x="24" y="52"/>
                  </a:cubicBezTo>
                  <a:cubicBezTo>
                    <a:pt x="44" y="52"/>
                    <a:pt x="48" y="44"/>
                    <a:pt x="48" y="44"/>
                  </a:cubicBez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8" name="组合 177"/>
          <p:cNvGrpSpPr/>
          <p:nvPr/>
        </p:nvGrpSpPr>
        <p:grpSpPr>
          <a:xfrm>
            <a:off x="8213726" y="5202238"/>
            <a:ext cx="541338" cy="963612"/>
            <a:chOff x="8213726" y="5202238"/>
            <a:chExt cx="541338" cy="963612"/>
          </a:xfrm>
        </p:grpSpPr>
        <p:sp>
          <p:nvSpPr>
            <p:cNvPr id="72" name="Freeform 72"/>
            <p:cNvSpPr/>
            <p:nvPr/>
          </p:nvSpPr>
          <p:spPr bwMode="auto">
            <a:xfrm>
              <a:off x="8213726" y="5699125"/>
              <a:ext cx="541338" cy="466725"/>
            </a:xfrm>
            <a:custGeom>
              <a:avLst/>
              <a:gdLst>
                <a:gd name="T0" fmla="*/ 0 w 144"/>
                <a:gd name="T1" fmla="*/ 104 h 124"/>
                <a:gd name="T2" fmla="*/ 20 w 144"/>
                <a:gd name="T3" fmla="*/ 124 h 124"/>
                <a:gd name="T4" fmla="*/ 124 w 144"/>
                <a:gd name="T5" fmla="*/ 124 h 124"/>
                <a:gd name="T6" fmla="*/ 144 w 144"/>
                <a:gd name="T7" fmla="*/ 104 h 124"/>
                <a:gd name="T8" fmla="*/ 144 w 144"/>
                <a:gd name="T9" fmla="*/ 0 h 124"/>
                <a:gd name="T10" fmla="*/ 0 w 144"/>
                <a:gd name="T11" fmla="*/ 0 h 124"/>
                <a:gd name="T12" fmla="*/ 0 w 144"/>
                <a:gd name="T13" fmla="*/ 10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4" h="124">
                  <a:moveTo>
                    <a:pt x="0" y="104"/>
                  </a:moveTo>
                  <a:cubicBezTo>
                    <a:pt x="0" y="115"/>
                    <a:pt x="9" y="124"/>
                    <a:pt x="20" y="124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135" y="124"/>
                    <a:pt x="144" y="115"/>
                    <a:pt x="144" y="104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/>
            <p:nvPr/>
          </p:nvSpPr>
          <p:spPr bwMode="auto">
            <a:xfrm>
              <a:off x="8213726" y="5202238"/>
              <a:ext cx="541338" cy="106363"/>
            </a:xfrm>
            <a:custGeom>
              <a:avLst/>
              <a:gdLst>
                <a:gd name="T0" fmla="*/ 20 w 144"/>
                <a:gd name="T1" fmla="*/ 8 h 28"/>
                <a:gd name="T2" fmla="*/ 124 w 144"/>
                <a:gd name="T3" fmla="*/ 8 h 28"/>
                <a:gd name="T4" fmla="*/ 144 w 144"/>
                <a:gd name="T5" fmla="*/ 28 h 28"/>
                <a:gd name="T6" fmla="*/ 144 w 144"/>
                <a:gd name="T7" fmla="*/ 20 h 28"/>
                <a:gd name="T8" fmla="*/ 124 w 144"/>
                <a:gd name="T9" fmla="*/ 0 h 28"/>
                <a:gd name="T10" fmla="*/ 20 w 144"/>
                <a:gd name="T11" fmla="*/ 0 h 28"/>
                <a:gd name="T12" fmla="*/ 0 w 144"/>
                <a:gd name="T13" fmla="*/ 20 h 28"/>
                <a:gd name="T14" fmla="*/ 0 w 144"/>
                <a:gd name="T15" fmla="*/ 28 h 28"/>
                <a:gd name="T16" fmla="*/ 20 w 144"/>
                <a:gd name="T17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28">
                  <a:moveTo>
                    <a:pt x="20" y="8"/>
                  </a:moveTo>
                  <a:cubicBezTo>
                    <a:pt x="124" y="8"/>
                    <a:pt x="124" y="8"/>
                    <a:pt x="124" y="8"/>
                  </a:cubicBezTo>
                  <a:cubicBezTo>
                    <a:pt x="135" y="8"/>
                    <a:pt x="144" y="17"/>
                    <a:pt x="144" y="28"/>
                  </a:cubicBezTo>
                  <a:cubicBezTo>
                    <a:pt x="144" y="20"/>
                    <a:pt x="144" y="20"/>
                    <a:pt x="144" y="20"/>
                  </a:cubicBezTo>
                  <a:cubicBezTo>
                    <a:pt x="144" y="9"/>
                    <a:pt x="135" y="0"/>
                    <a:pt x="1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7"/>
                    <a:pt x="9" y="8"/>
                    <a:pt x="20" y="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/>
            <p:nvPr/>
          </p:nvSpPr>
          <p:spPr bwMode="auto">
            <a:xfrm>
              <a:off x="8213726" y="5232400"/>
              <a:ext cx="541338" cy="106363"/>
            </a:xfrm>
            <a:custGeom>
              <a:avLst/>
              <a:gdLst>
                <a:gd name="T0" fmla="*/ 20 w 144"/>
                <a:gd name="T1" fmla="*/ 8 h 28"/>
                <a:gd name="T2" fmla="*/ 124 w 144"/>
                <a:gd name="T3" fmla="*/ 8 h 28"/>
                <a:gd name="T4" fmla="*/ 144 w 144"/>
                <a:gd name="T5" fmla="*/ 28 h 28"/>
                <a:gd name="T6" fmla="*/ 144 w 144"/>
                <a:gd name="T7" fmla="*/ 20 h 28"/>
                <a:gd name="T8" fmla="*/ 124 w 144"/>
                <a:gd name="T9" fmla="*/ 0 h 28"/>
                <a:gd name="T10" fmla="*/ 20 w 144"/>
                <a:gd name="T11" fmla="*/ 0 h 28"/>
                <a:gd name="T12" fmla="*/ 0 w 144"/>
                <a:gd name="T13" fmla="*/ 20 h 28"/>
                <a:gd name="T14" fmla="*/ 0 w 144"/>
                <a:gd name="T15" fmla="*/ 28 h 28"/>
                <a:gd name="T16" fmla="*/ 20 w 144"/>
                <a:gd name="T17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28">
                  <a:moveTo>
                    <a:pt x="20" y="8"/>
                  </a:moveTo>
                  <a:cubicBezTo>
                    <a:pt x="124" y="8"/>
                    <a:pt x="124" y="8"/>
                    <a:pt x="124" y="8"/>
                  </a:cubicBezTo>
                  <a:cubicBezTo>
                    <a:pt x="135" y="8"/>
                    <a:pt x="144" y="17"/>
                    <a:pt x="144" y="28"/>
                  </a:cubicBezTo>
                  <a:cubicBezTo>
                    <a:pt x="144" y="20"/>
                    <a:pt x="144" y="20"/>
                    <a:pt x="144" y="20"/>
                  </a:cubicBezTo>
                  <a:cubicBezTo>
                    <a:pt x="144" y="9"/>
                    <a:pt x="135" y="0"/>
                    <a:pt x="1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7"/>
                    <a:pt x="9" y="8"/>
                    <a:pt x="20" y="8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/>
            <p:nvPr/>
          </p:nvSpPr>
          <p:spPr bwMode="auto">
            <a:xfrm>
              <a:off x="8213726" y="5262563"/>
              <a:ext cx="541338" cy="106363"/>
            </a:xfrm>
            <a:custGeom>
              <a:avLst/>
              <a:gdLst>
                <a:gd name="T0" fmla="*/ 20 w 144"/>
                <a:gd name="T1" fmla="*/ 8 h 28"/>
                <a:gd name="T2" fmla="*/ 124 w 144"/>
                <a:gd name="T3" fmla="*/ 8 h 28"/>
                <a:gd name="T4" fmla="*/ 144 w 144"/>
                <a:gd name="T5" fmla="*/ 28 h 28"/>
                <a:gd name="T6" fmla="*/ 144 w 144"/>
                <a:gd name="T7" fmla="*/ 20 h 28"/>
                <a:gd name="T8" fmla="*/ 124 w 144"/>
                <a:gd name="T9" fmla="*/ 0 h 28"/>
                <a:gd name="T10" fmla="*/ 20 w 144"/>
                <a:gd name="T11" fmla="*/ 0 h 28"/>
                <a:gd name="T12" fmla="*/ 0 w 144"/>
                <a:gd name="T13" fmla="*/ 20 h 28"/>
                <a:gd name="T14" fmla="*/ 0 w 144"/>
                <a:gd name="T15" fmla="*/ 28 h 28"/>
                <a:gd name="T16" fmla="*/ 20 w 144"/>
                <a:gd name="T17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28">
                  <a:moveTo>
                    <a:pt x="20" y="8"/>
                  </a:moveTo>
                  <a:cubicBezTo>
                    <a:pt x="124" y="8"/>
                    <a:pt x="124" y="8"/>
                    <a:pt x="124" y="8"/>
                  </a:cubicBezTo>
                  <a:cubicBezTo>
                    <a:pt x="135" y="8"/>
                    <a:pt x="144" y="17"/>
                    <a:pt x="144" y="28"/>
                  </a:cubicBezTo>
                  <a:cubicBezTo>
                    <a:pt x="144" y="20"/>
                    <a:pt x="144" y="20"/>
                    <a:pt x="144" y="20"/>
                  </a:cubicBezTo>
                  <a:cubicBezTo>
                    <a:pt x="144" y="9"/>
                    <a:pt x="135" y="0"/>
                    <a:pt x="1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7"/>
                    <a:pt x="9" y="8"/>
                    <a:pt x="20" y="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/>
            <p:nvPr/>
          </p:nvSpPr>
          <p:spPr bwMode="auto">
            <a:xfrm>
              <a:off x="8213726" y="5292725"/>
              <a:ext cx="541338" cy="406400"/>
            </a:xfrm>
            <a:custGeom>
              <a:avLst/>
              <a:gdLst>
                <a:gd name="T0" fmla="*/ 144 w 144"/>
                <a:gd name="T1" fmla="*/ 20 h 108"/>
                <a:gd name="T2" fmla="*/ 124 w 144"/>
                <a:gd name="T3" fmla="*/ 0 h 108"/>
                <a:gd name="T4" fmla="*/ 20 w 144"/>
                <a:gd name="T5" fmla="*/ 0 h 108"/>
                <a:gd name="T6" fmla="*/ 0 w 144"/>
                <a:gd name="T7" fmla="*/ 20 h 108"/>
                <a:gd name="T8" fmla="*/ 0 w 144"/>
                <a:gd name="T9" fmla="*/ 108 h 108"/>
                <a:gd name="T10" fmla="*/ 144 w 144"/>
                <a:gd name="T11" fmla="*/ 108 h 108"/>
                <a:gd name="T12" fmla="*/ 144 w 144"/>
                <a:gd name="T13" fmla="*/ 2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4" h="108">
                  <a:moveTo>
                    <a:pt x="144" y="20"/>
                  </a:moveTo>
                  <a:cubicBezTo>
                    <a:pt x="144" y="9"/>
                    <a:pt x="135" y="0"/>
                    <a:pt x="1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144" y="108"/>
                    <a:pt x="144" y="108"/>
                    <a:pt x="144" y="108"/>
                  </a:cubicBezTo>
                  <a:lnTo>
                    <a:pt x="144" y="20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/>
            <p:nvPr/>
          </p:nvSpPr>
          <p:spPr bwMode="auto">
            <a:xfrm>
              <a:off x="8213726" y="5699125"/>
              <a:ext cx="541338" cy="406400"/>
            </a:xfrm>
            <a:custGeom>
              <a:avLst/>
              <a:gdLst>
                <a:gd name="T0" fmla="*/ 0 w 144"/>
                <a:gd name="T1" fmla="*/ 88 h 108"/>
                <a:gd name="T2" fmla="*/ 20 w 144"/>
                <a:gd name="T3" fmla="*/ 108 h 108"/>
                <a:gd name="T4" fmla="*/ 124 w 144"/>
                <a:gd name="T5" fmla="*/ 108 h 108"/>
                <a:gd name="T6" fmla="*/ 144 w 144"/>
                <a:gd name="T7" fmla="*/ 88 h 108"/>
                <a:gd name="T8" fmla="*/ 144 w 144"/>
                <a:gd name="T9" fmla="*/ 0 h 108"/>
                <a:gd name="T10" fmla="*/ 0 w 144"/>
                <a:gd name="T11" fmla="*/ 0 h 108"/>
                <a:gd name="T12" fmla="*/ 0 w 144"/>
                <a:gd name="T13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4" h="108">
                  <a:moveTo>
                    <a:pt x="0" y="88"/>
                  </a:moveTo>
                  <a:cubicBezTo>
                    <a:pt x="0" y="99"/>
                    <a:pt x="9" y="108"/>
                    <a:pt x="20" y="108"/>
                  </a:cubicBezTo>
                  <a:cubicBezTo>
                    <a:pt x="124" y="108"/>
                    <a:pt x="124" y="108"/>
                    <a:pt x="124" y="108"/>
                  </a:cubicBezTo>
                  <a:cubicBezTo>
                    <a:pt x="135" y="108"/>
                    <a:pt x="144" y="99"/>
                    <a:pt x="144" y="88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8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5" name="组合 174"/>
          <p:cNvGrpSpPr/>
          <p:nvPr/>
        </p:nvGrpSpPr>
        <p:grpSpPr>
          <a:xfrm>
            <a:off x="9821863" y="3698875"/>
            <a:ext cx="631825" cy="963613"/>
            <a:chOff x="9821863" y="3698875"/>
            <a:chExt cx="631825" cy="963613"/>
          </a:xfrm>
        </p:grpSpPr>
        <p:sp>
          <p:nvSpPr>
            <p:cNvPr id="78" name="Rectangle 78"/>
            <p:cNvSpPr>
              <a:spLocks noChangeArrowheads="1"/>
            </p:cNvSpPr>
            <p:nvPr/>
          </p:nvSpPr>
          <p:spPr bwMode="auto">
            <a:xfrm>
              <a:off x="9956801" y="3759200"/>
              <a:ext cx="360363" cy="84296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9956801" y="4602163"/>
              <a:ext cx="360363" cy="60325"/>
            </a:xfrm>
            <a:custGeom>
              <a:avLst/>
              <a:gdLst>
                <a:gd name="T0" fmla="*/ 96 w 96"/>
                <a:gd name="T1" fmla="*/ 0 h 16"/>
                <a:gd name="T2" fmla="*/ 0 w 96"/>
                <a:gd name="T3" fmla="*/ 0 h 16"/>
                <a:gd name="T4" fmla="*/ 0 w 96"/>
                <a:gd name="T5" fmla="*/ 8 h 16"/>
                <a:gd name="T6" fmla="*/ 8 w 96"/>
                <a:gd name="T7" fmla="*/ 16 h 16"/>
                <a:gd name="T8" fmla="*/ 88 w 96"/>
                <a:gd name="T9" fmla="*/ 16 h 16"/>
                <a:gd name="T10" fmla="*/ 96 w 96"/>
                <a:gd name="T11" fmla="*/ 8 h 16"/>
                <a:gd name="T12" fmla="*/ 96 w 96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6">
                  <a:moveTo>
                    <a:pt x="9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2" y="16"/>
                    <a:pt x="96" y="12"/>
                    <a:pt x="96" y="8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/>
            <p:nvPr/>
          </p:nvSpPr>
          <p:spPr bwMode="auto">
            <a:xfrm>
              <a:off x="9956801" y="3698875"/>
              <a:ext cx="360363" cy="60325"/>
            </a:xfrm>
            <a:custGeom>
              <a:avLst/>
              <a:gdLst>
                <a:gd name="T0" fmla="*/ 0 w 96"/>
                <a:gd name="T1" fmla="*/ 16 h 16"/>
                <a:gd name="T2" fmla="*/ 96 w 96"/>
                <a:gd name="T3" fmla="*/ 16 h 16"/>
                <a:gd name="T4" fmla="*/ 96 w 96"/>
                <a:gd name="T5" fmla="*/ 8 h 16"/>
                <a:gd name="T6" fmla="*/ 88 w 96"/>
                <a:gd name="T7" fmla="*/ 0 h 16"/>
                <a:gd name="T8" fmla="*/ 8 w 96"/>
                <a:gd name="T9" fmla="*/ 0 h 16"/>
                <a:gd name="T10" fmla="*/ 0 w 96"/>
                <a:gd name="T11" fmla="*/ 8 h 16"/>
                <a:gd name="T12" fmla="*/ 0 w 96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6">
                  <a:moveTo>
                    <a:pt x="0" y="16"/>
                  </a:moveTo>
                  <a:cubicBezTo>
                    <a:pt x="96" y="16"/>
                    <a:pt x="96" y="16"/>
                    <a:pt x="96" y="16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4"/>
                    <a:pt x="92" y="0"/>
                    <a:pt x="8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Oval 81"/>
            <p:cNvSpPr>
              <a:spLocks noChangeArrowheads="1"/>
            </p:cNvSpPr>
            <p:nvPr/>
          </p:nvSpPr>
          <p:spPr bwMode="auto">
            <a:xfrm>
              <a:off x="9821863" y="3879850"/>
              <a:ext cx="631825" cy="631825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Oval 82"/>
            <p:cNvSpPr>
              <a:spLocks noChangeArrowheads="1"/>
            </p:cNvSpPr>
            <p:nvPr/>
          </p:nvSpPr>
          <p:spPr bwMode="auto">
            <a:xfrm>
              <a:off x="9882188" y="3940175"/>
              <a:ext cx="511175" cy="511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10121901" y="4090988"/>
              <a:ext cx="120650" cy="119063"/>
            </a:xfrm>
            <a:custGeom>
              <a:avLst/>
              <a:gdLst>
                <a:gd name="T0" fmla="*/ 4 w 32"/>
                <a:gd name="T1" fmla="*/ 32 h 32"/>
                <a:gd name="T2" fmla="*/ 1 w 32"/>
                <a:gd name="T3" fmla="*/ 31 h 32"/>
                <a:gd name="T4" fmla="*/ 1 w 32"/>
                <a:gd name="T5" fmla="*/ 25 h 32"/>
                <a:gd name="T6" fmla="*/ 25 w 32"/>
                <a:gd name="T7" fmla="*/ 1 h 32"/>
                <a:gd name="T8" fmla="*/ 31 w 32"/>
                <a:gd name="T9" fmla="*/ 1 h 32"/>
                <a:gd name="T10" fmla="*/ 31 w 32"/>
                <a:gd name="T11" fmla="*/ 7 h 32"/>
                <a:gd name="T12" fmla="*/ 7 w 32"/>
                <a:gd name="T13" fmla="*/ 31 h 32"/>
                <a:gd name="T14" fmla="*/ 4 w 32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32">
                  <a:moveTo>
                    <a:pt x="4" y="32"/>
                  </a:moveTo>
                  <a:cubicBezTo>
                    <a:pt x="3" y="32"/>
                    <a:pt x="2" y="32"/>
                    <a:pt x="1" y="31"/>
                  </a:cubicBezTo>
                  <a:cubicBezTo>
                    <a:pt x="0" y="29"/>
                    <a:pt x="0" y="27"/>
                    <a:pt x="1" y="25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7" y="0"/>
                    <a:pt x="29" y="0"/>
                    <a:pt x="31" y="1"/>
                  </a:cubicBezTo>
                  <a:cubicBezTo>
                    <a:pt x="32" y="3"/>
                    <a:pt x="32" y="5"/>
                    <a:pt x="31" y="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32"/>
                    <a:pt x="5" y="32"/>
                    <a:pt x="4" y="32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10002838" y="4060825"/>
              <a:ext cx="149225" cy="149225"/>
            </a:xfrm>
            <a:custGeom>
              <a:avLst/>
              <a:gdLst>
                <a:gd name="T0" fmla="*/ 36 w 40"/>
                <a:gd name="T1" fmla="*/ 40 h 40"/>
                <a:gd name="T2" fmla="*/ 33 w 40"/>
                <a:gd name="T3" fmla="*/ 39 h 40"/>
                <a:gd name="T4" fmla="*/ 1 w 40"/>
                <a:gd name="T5" fmla="*/ 7 h 40"/>
                <a:gd name="T6" fmla="*/ 1 w 40"/>
                <a:gd name="T7" fmla="*/ 1 h 40"/>
                <a:gd name="T8" fmla="*/ 7 w 40"/>
                <a:gd name="T9" fmla="*/ 1 h 40"/>
                <a:gd name="T10" fmla="*/ 39 w 40"/>
                <a:gd name="T11" fmla="*/ 33 h 40"/>
                <a:gd name="T12" fmla="*/ 39 w 40"/>
                <a:gd name="T13" fmla="*/ 39 h 40"/>
                <a:gd name="T14" fmla="*/ 36 w 40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40">
                  <a:moveTo>
                    <a:pt x="36" y="40"/>
                  </a:moveTo>
                  <a:cubicBezTo>
                    <a:pt x="35" y="40"/>
                    <a:pt x="34" y="40"/>
                    <a:pt x="33" y="39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40" y="35"/>
                    <a:pt x="40" y="37"/>
                    <a:pt x="39" y="39"/>
                  </a:cubicBezTo>
                  <a:cubicBezTo>
                    <a:pt x="38" y="40"/>
                    <a:pt x="37" y="40"/>
                    <a:pt x="36" y="40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3" name="组合 172"/>
          <p:cNvGrpSpPr/>
          <p:nvPr/>
        </p:nvGrpSpPr>
        <p:grpSpPr>
          <a:xfrm>
            <a:off x="6410326" y="3759200"/>
            <a:ext cx="841375" cy="903288"/>
            <a:chOff x="6410326" y="3759200"/>
            <a:chExt cx="841375" cy="903288"/>
          </a:xfrm>
        </p:grpSpPr>
        <p:sp>
          <p:nvSpPr>
            <p:cNvPr id="85" name="Freeform 85"/>
            <p:cNvSpPr/>
            <p:nvPr/>
          </p:nvSpPr>
          <p:spPr bwMode="auto">
            <a:xfrm>
              <a:off x="6410326" y="4135438"/>
              <a:ext cx="841375" cy="527050"/>
            </a:xfrm>
            <a:custGeom>
              <a:avLst/>
              <a:gdLst>
                <a:gd name="T0" fmla="*/ 224 w 224"/>
                <a:gd name="T1" fmla="*/ 132 h 140"/>
                <a:gd name="T2" fmla="*/ 216 w 224"/>
                <a:gd name="T3" fmla="*/ 140 h 140"/>
                <a:gd name="T4" fmla="*/ 8 w 224"/>
                <a:gd name="T5" fmla="*/ 140 h 140"/>
                <a:gd name="T6" fmla="*/ 0 w 224"/>
                <a:gd name="T7" fmla="*/ 132 h 140"/>
                <a:gd name="T8" fmla="*/ 0 w 224"/>
                <a:gd name="T9" fmla="*/ 0 h 140"/>
                <a:gd name="T10" fmla="*/ 8 w 224"/>
                <a:gd name="T11" fmla="*/ 0 h 140"/>
                <a:gd name="T12" fmla="*/ 108 w 224"/>
                <a:gd name="T13" fmla="*/ 64 h 140"/>
                <a:gd name="T14" fmla="*/ 116 w 224"/>
                <a:gd name="T15" fmla="*/ 64 h 140"/>
                <a:gd name="T16" fmla="*/ 217 w 224"/>
                <a:gd name="T17" fmla="*/ 0 h 140"/>
                <a:gd name="T18" fmla="*/ 224 w 224"/>
                <a:gd name="T19" fmla="*/ 0 h 140"/>
                <a:gd name="T20" fmla="*/ 224 w 224"/>
                <a:gd name="T21" fmla="*/ 13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4" h="140">
                  <a:moveTo>
                    <a:pt x="224" y="132"/>
                  </a:moveTo>
                  <a:cubicBezTo>
                    <a:pt x="224" y="136"/>
                    <a:pt x="220" y="140"/>
                    <a:pt x="216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4" y="140"/>
                    <a:pt x="0" y="136"/>
                    <a:pt x="0" y="13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24" y="0"/>
                    <a:pt x="224" y="0"/>
                    <a:pt x="224" y="0"/>
                  </a:cubicBezTo>
                  <a:lnTo>
                    <a:pt x="224" y="132"/>
                  </a:ln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/>
            <p:nvPr/>
          </p:nvSpPr>
          <p:spPr bwMode="auto">
            <a:xfrm>
              <a:off x="6410326" y="3759200"/>
              <a:ext cx="841375" cy="647700"/>
            </a:xfrm>
            <a:custGeom>
              <a:avLst/>
              <a:gdLst>
                <a:gd name="T0" fmla="*/ 256 w 530"/>
                <a:gd name="T1" fmla="*/ 0 h 408"/>
                <a:gd name="T2" fmla="*/ 0 w 530"/>
                <a:gd name="T3" fmla="*/ 237 h 408"/>
                <a:gd name="T4" fmla="*/ 265 w 530"/>
                <a:gd name="T5" fmla="*/ 408 h 408"/>
                <a:gd name="T6" fmla="*/ 530 w 530"/>
                <a:gd name="T7" fmla="*/ 237 h 408"/>
                <a:gd name="T8" fmla="*/ 275 w 530"/>
                <a:gd name="T9" fmla="*/ 0 h 408"/>
                <a:gd name="T10" fmla="*/ 256 w 530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0" h="408">
                  <a:moveTo>
                    <a:pt x="256" y="0"/>
                  </a:moveTo>
                  <a:lnTo>
                    <a:pt x="0" y="237"/>
                  </a:lnTo>
                  <a:lnTo>
                    <a:pt x="265" y="408"/>
                  </a:lnTo>
                  <a:lnTo>
                    <a:pt x="530" y="237"/>
                  </a:lnTo>
                  <a:lnTo>
                    <a:pt x="275" y="0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rgbClr val="DE8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Oval 87"/>
            <p:cNvSpPr>
              <a:spLocks noChangeArrowheads="1"/>
            </p:cNvSpPr>
            <p:nvPr/>
          </p:nvSpPr>
          <p:spPr bwMode="auto">
            <a:xfrm>
              <a:off x="7162801" y="3865563"/>
              <a:ext cx="88900" cy="88900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Rectangle 88"/>
            <p:cNvSpPr>
              <a:spLocks noChangeArrowheads="1"/>
            </p:cNvSpPr>
            <p:nvPr/>
          </p:nvSpPr>
          <p:spPr bwMode="auto">
            <a:xfrm>
              <a:off x="6500813" y="3925888"/>
              <a:ext cx="661988" cy="51117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/>
            <p:nvPr/>
          </p:nvSpPr>
          <p:spPr bwMode="auto">
            <a:xfrm>
              <a:off x="6561138" y="3865563"/>
              <a:ext cx="646113" cy="60325"/>
            </a:xfrm>
            <a:custGeom>
              <a:avLst/>
              <a:gdLst>
                <a:gd name="T0" fmla="*/ 172 w 172"/>
                <a:gd name="T1" fmla="*/ 0 h 16"/>
                <a:gd name="T2" fmla="*/ 0 w 172"/>
                <a:gd name="T3" fmla="*/ 0 h 16"/>
                <a:gd name="T4" fmla="*/ 0 w 172"/>
                <a:gd name="T5" fmla="*/ 16 h 16"/>
                <a:gd name="T6" fmla="*/ 160 w 172"/>
                <a:gd name="T7" fmla="*/ 16 h 16"/>
                <a:gd name="T8" fmla="*/ 160 w 172"/>
                <a:gd name="T9" fmla="*/ 12 h 16"/>
                <a:gd name="T10" fmla="*/ 172 w 172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16">
                  <a:moveTo>
                    <a:pt x="17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60" y="16"/>
                    <a:pt x="160" y="16"/>
                    <a:pt x="160" y="16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60" y="5"/>
                    <a:pt x="166" y="0"/>
                    <a:pt x="172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90"/>
            <p:cNvSpPr>
              <a:spLocks noChangeArrowheads="1"/>
            </p:cNvSpPr>
            <p:nvPr/>
          </p:nvSpPr>
          <p:spPr bwMode="auto">
            <a:xfrm>
              <a:off x="7162801" y="3910013"/>
              <a:ext cx="44450" cy="444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Oval 91"/>
            <p:cNvSpPr>
              <a:spLocks noChangeArrowheads="1"/>
            </p:cNvSpPr>
            <p:nvPr/>
          </p:nvSpPr>
          <p:spPr bwMode="auto">
            <a:xfrm>
              <a:off x="6500813" y="3865563"/>
              <a:ext cx="120650" cy="119063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92"/>
            <p:cNvSpPr>
              <a:spLocks noChangeArrowheads="1"/>
            </p:cNvSpPr>
            <p:nvPr/>
          </p:nvSpPr>
          <p:spPr bwMode="auto">
            <a:xfrm>
              <a:off x="6561138" y="3925888"/>
              <a:ext cx="541338" cy="450850"/>
            </a:xfrm>
            <a:prstGeom prst="rect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/>
            <p:nvPr/>
          </p:nvSpPr>
          <p:spPr bwMode="auto">
            <a:xfrm>
              <a:off x="6561138" y="4121150"/>
              <a:ext cx="300038" cy="255588"/>
            </a:xfrm>
            <a:custGeom>
              <a:avLst/>
              <a:gdLst>
                <a:gd name="T0" fmla="*/ 80 w 80"/>
                <a:gd name="T1" fmla="*/ 68 h 68"/>
                <a:gd name="T2" fmla="*/ 0 w 80"/>
                <a:gd name="T3" fmla="*/ 0 h 68"/>
                <a:gd name="T4" fmla="*/ 0 w 80"/>
                <a:gd name="T5" fmla="*/ 68 h 68"/>
                <a:gd name="T6" fmla="*/ 80 w 80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68">
                  <a:moveTo>
                    <a:pt x="80" y="68"/>
                  </a:moveTo>
                  <a:cubicBezTo>
                    <a:pt x="80" y="28"/>
                    <a:pt x="40" y="0"/>
                    <a:pt x="0" y="0"/>
                  </a:cubicBezTo>
                  <a:cubicBezTo>
                    <a:pt x="0" y="68"/>
                    <a:pt x="0" y="68"/>
                    <a:pt x="0" y="68"/>
                  </a:cubicBezTo>
                  <a:lnTo>
                    <a:pt x="80" y="68"/>
                  </a:lnTo>
                  <a:close/>
                </a:path>
              </a:pathLst>
            </a:cu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/>
            <p:nvPr/>
          </p:nvSpPr>
          <p:spPr bwMode="auto">
            <a:xfrm>
              <a:off x="6770688" y="4090988"/>
              <a:ext cx="331788" cy="285750"/>
            </a:xfrm>
            <a:custGeom>
              <a:avLst/>
              <a:gdLst>
                <a:gd name="T0" fmla="*/ 0 w 88"/>
                <a:gd name="T1" fmla="*/ 76 h 76"/>
                <a:gd name="T2" fmla="*/ 88 w 88"/>
                <a:gd name="T3" fmla="*/ 0 h 76"/>
                <a:gd name="T4" fmla="*/ 88 w 88"/>
                <a:gd name="T5" fmla="*/ 76 h 76"/>
                <a:gd name="T6" fmla="*/ 0 w 88"/>
                <a:gd name="T7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76">
                  <a:moveTo>
                    <a:pt x="0" y="76"/>
                  </a:moveTo>
                  <a:cubicBezTo>
                    <a:pt x="0" y="28"/>
                    <a:pt x="40" y="0"/>
                    <a:pt x="88" y="0"/>
                  </a:cubicBezTo>
                  <a:cubicBezTo>
                    <a:pt x="88" y="76"/>
                    <a:pt x="88" y="76"/>
                    <a:pt x="88" y="7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Oval 95"/>
            <p:cNvSpPr>
              <a:spLocks noChangeArrowheads="1"/>
            </p:cNvSpPr>
            <p:nvPr/>
          </p:nvSpPr>
          <p:spPr bwMode="auto">
            <a:xfrm>
              <a:off x="6651626" y="3970338"/>
              <a:ext cx="119063" cy="120650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/>
            <p:nvPr/>
          </p:nvSpPr>
          <p:spPr bwMode="auto">
            <a:xfrm>
              <a:off x="6410326" y="4135438"/>
              <a:ext cx="841375" cy="466725"/>
            </a:xfrm>
            <a:custGeom>
              <a:avLst/>
              <a:gdLst>
                <a:gd name="T0" fmla="*/ 224 w 224"/>
                <a:gd name="T1" fmla="*/ 116 h 124"/>
                <a:gd name="T2" fmla="*/ 216 w 224"/>
                <a:gd name="T3" fmla="*/ 124 h 124"/>
                <a:gd name="T4" fmla="*/ 8 w 224"/>
                <a:gd name="T5" fmla="*/ 124 h 124"/>
                <a:gd name="T6" fmla="*/ 0 w 224"/>
                <a:gd name="T7" fmla="*/ 116 h 124"/>
                <a:gd name="T8" fmla="*/ 0 w 224"/>
                <a:gd name="T9" fmla="*/ 0 h 124"/>
                <a:gd name="T10" fmla="*/ 8 w 224"/>
                <a:gd name="T11" fmla="*/ 0 h 124"/>
                <a:gd name="T12" fmla="*/ 108 w 224"/>
                <a:gd name="T13" fmla="*/ 64 h 124"/>
                <a:gd name="T14" fmla="*/ 116 w 224"/>
                <a:gd name="T15" fmla="*/ 64 h 124"/>
                <a:gd name="T16" fmla="*/ 217 w 224"/>
                <a:gd name="T17" fmla="*/ 0 h 124"/>
                <a:gd name="T18" fmla="*/ 224 w 224"/>
                <a:gd name="T19" fmla="*/ 0 h 124"/>
                <a:gd name="T20" fmla="*/ 224 w 224"/>
                <a:gd name="T21" fmla="*/ 11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4" h="124">
                  <a:moveTo>
                    <a:pt x="224" y="116"/>
                  </a:moveTo>
                  <a:cubicBezTo>
                    <a:pt x="224" y="120"/>
                    <a:pt x="220" y="124"/>
                    <a:pt x="216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4" y="124"/>
                    <a:pt x="0" y="120"/>
                    <a:pt x="0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24" y="0"/>
                    <a:pt x="224" y="0"/>
                    <a:pt x="224" y="0"/>
                  </a:cubicBezTo>
                  <a:lnTo>
                    <a:pt x="224" y="116"/>
                  </a:ln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68" name="组合 167"/>
          <p:cNvGrpSpPr/>
          <p:nvPr/>
        </p:nvGrpSpPr>
        <p:grpSpPr>
          <a:xfrm>
            <a:off x="4757738" y="2346325"/>
            <a:ext cx="841376" cy="812800"/>
            <a:chOff x="4757738" y="2346325"/>
            <a:chExt cx="841376" cy="812800"/>
          </a:xfrm>
        </p:grpSpPr>
        <p:sp>
          <p:nvSpPr>
            <p:cNvPr id="97" name="Freeform 97"/>
            <p:cNvSpPr/>
            <p:nvPr/>
          </p:nvSpPr>
          <p:spPr bwMode="auto">
            <a:xfrm>
              <a:off x="4908551" y="2346325"/>
              <a:ext cx="539750" cy="315913"/>
            </a:xfrm>
            <a:custGeom>
              <a:avLst/>
              <a:gdLst>
                <a:gd name="T0" fmla="*/ 72 w 144"/>
                <a:gd name="T1" fmla="*/ 84 h 84"/>
                <a:gd name="T2" fmla="*/ 112 w 144"/>
                <a:gd name="T3" fmla="*/ 72 h 84"/>
                <a:gd name="T4" fmla="*/ 144 w 144"/>
                <a:gd name="T5" fmla="*/ 80 h 84"/>
                <a:gd name="T6" fmla="*/ 144 w 144"/>
                <a:gd name="T7" fmla="*/ 72 h 84"/>
                <a:gd name="T8" fmla="*/ 72 w 144"/>
                <a:gd name="T9" fmla="*/ 0 h 84"/>
                <a:gd name="T10" fmla="*/ 0 w 144"/>
                <a:gd name="T11" fmla="*/ 72 h 84"/>
                <a:gd name="T12" fmla="*/ 0 w 144"/>
                <a:gd name="T13" fmla="*/ 80 h 84"/>
                <a:gd name="T14" fmla="*/ 32 w 144"/>
                <a:gd name="T15" fmla="*/ 72 h 84"/>
                <a:gd name="T16" fmla="*/ 72 w 144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84">
                  <a:moveTo>
                    <a:pt x="72" y="84"/>
                  </a:moveTo>
                  <a:cubicBezTo>
                    <a:pt x="83" y="76"/>
                    <a:pt x="97" y="72"/>
                    <a:pt x="112" y="72"/>
                  </a:cubicBezTo>
                  <a:cubicBezTo>
                    <a:pt x="123" y="72"/>
                    <a:pt x="134" y="75"/>
                    <a:pt x="144" y="80"/>
                  </a:cubicBezTo>
                  <a:cubicBezTo>
                    <a:pt x="144" y="80"/>
                    <a:pt x="144" y="74"/>
                    <a:pt x="144" y="72"/>
                  </a:cubicBezTo>
                  <a:cubicBezTo>
                    <a:pt x="144" y="32"/>
                    <a:pt x="112" y="0"/>
                    <a:pt x="72" y="0"/>
                  </a:cubicBezTo>
                  <a:cubicBezTo>
                    <a:pt x="32" y="0"/>
                    <a:pt x="0" y="32"/>
                    <a:pt x="0" y="72"/>
                  </a:cubicBezTo>
                  <a:cubicBezTo>
                    <a:pt x="0" y="74"/>
                    <a:pt x="0" y="80"/>
                    <a:pt x="0" y="80"/>
                  </a:cubicBezTo>
                  <a:cubicBezTo>
                    <a:pt x="10" y="75"/>
                    <a:pt x="21" y="72"/>
                    <a:pt x="32" y="72"/>
                  </a:cubicBezTo>
                  <a:cubicBezTo>
                    <a:pt x="47" y="72"/>
                    <a:pt x="61" y="76"/>
                    <a:pt x="72" y="84"/>
                  </a:cubicBez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/>
            <p:nvPr/>
          </p:nvSpPr>
          <p:spPr bwMode="auto">
            <a:xfrm>
              <a:off x="5178426" y="2647950"/>
              <a:ext cx="420688" cy="511175"/>
            </a:xfrm>
            <a:custGeom>
              <a:avLst/>
              <a:gdLst>
                <a:gd name="T0" fmla="*/ 72 w 112"/>
                <a:gd name="T1" fmla="*/ 0 h 136"/>
                <a:gd name="T2" fmla="*/ 32 w 112"/>
                <a:gd name="T3" fmla="*/ 56 h 136"/>
                <a:gd name="T4" fmla="*/ 32 w 112"/>
                <a:gd name="T5" fmla="*/ 64 h 136"/>
                <a:gd name="T6" fmla="*/ 0 w 112"/>
                <a:gd name="T7" fmla="*/ 124 h 136"/>
                <a:gd name="T8" fmla="*/ 40 w 112"/>
                <a:gd name="T9" fmla="*/ 136 h 136"/>
                <a:gd name="T10" fmla="*/ 112 w 112"/>
                <a:gd name="T11" fmla="*/ 64 h 136"/>
                <a:gd name="T12" fmla="*/ 72 w 112"/>
                <a:gd name="T13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136">
                  <a:moveTo>
                    <a:pt x="72" y="0"/>
                  </a:moveTo>
                  <a:cubicBezTo>
                    <a:pt x="69" y="25"/>
                    <a:pt x="54" y="45"/>
                    <a:pt x="32" y="56"/>
                  </a:cubicBezTo>
                  <a:cubicBezTo>
                    <a:pt x="32" y="56"/>
                    <a:pt x="32" y="62"/>
                    <a:pt x="32" y="64"/>
                  </a:cubicBezTo>
                  <a:cubicBezTo>
                    <a:pt x="32" y="89"/>
                    <a:pt x="19" y="111"/>
                    <a:pt x="0" y="124"/>
                  </a:cubicBezTo>
                  <a:cubicBezTo>
                    <a:pt x="11" y="132"/>
                    <a:pt x="25" y="136"/>
                    <a:pt x="40" y="136"/>
                  </a:cubicBezTo>
                  <a:cubicBezTo>
                    <a:pt x="80" y="136"/>
                    <a:pt x="112" y="104"/>
                    <a:pt x="112" y="64"/>
                  </a:cubicBezTo>
                  <a:cubicBezTo>
                    <a:pt x="112" y="36"/>
                    <a:pt x="96" y="12"/>
                    <a:pt x="72" y="0"/>
                  </a:cubicBezTo>
                  <a:close/>
                </a:path>
              </a:pathLst>
            </a:custGeom>
            <a:solidFill>
              <a:srgbClr val="FBD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/>
            <p:nvPr/>
          </p:nvSpPr>
          <p:spPr bwMode="auto">
            <a:xfrm>
              <a:off x="5178426" y="2617788"/>
              <a:ext cx="269875" cy="239713"/>
            </a:xfrm>
            <a:custGeom>
              <a:avLst/>
              <a:gdLst>
                <a:gd name="T0" fmla="*/ 0 w 72"/>
                <a:gd name="T1" fmla="*/ 12 h 64"/>
                <a:gd name="T2" fmla="*/ 32 w 72"/>
                <a:gd name="T3" fmla="*/ 64 h 64"/>
                <a:gd name="T4" fmla="*/ 72 w 72"/>
                <a:gd name="T5" fmla="*/ 8 h 64"/>
                <a:gd name="T6" fmla="*/ 40 w 72"/>
                <a:gd name="T7" fmla="*/ 0 h 64"/>
                <a:gd name="T8" fmla="*/ 0 w 72"/>
                <a:gd name="T9" fmla="*/ 1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4">
                  <a:moveTo>
                    <a:pt x="0" y="12"/>
                  </a:moveTo>
                  <a:cubicBezTo>
                    <a:pt x="17" y="24"/>
                    <a:pt x="30" y="42"/>
                    <a:pt x="32" y="64"/>
                  </a:cubicBezTo>
                  <a:cubicBezTo>
                    <a:pt x="54" y="53"/>
                    <a:pt x="69" y="33"/>
                    <a:pt x="72" y="8"/>
                  </a:cubicBezTo>
                  <a:cubicBezTo>
                    <a:pt x="62" y="3"/>
                    <a:pt x="51" y="0"/>
                    <a:pt x="40" y="0"/>
                  </a:cubicBezTo>
                  <a:cubicBezTo>
                    <a:pt x="25" y="0"/>
                    <a:pt x="11" y="4"/>
                    <a:pt x="0" y="12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/>
            <p:nvPr/>
          </p:nvSpPr>
          <p:spPr bwMode="auto">
            <a:xfrm>
              <a:off x="4757738" y="2647950"/>
              <a:ext cx="420688" cy="511175"/>
            </a:xfrm>
            <a:custGeom>
              <a:avLst/>
              <a:gdLst>
                <a:gd name="T0" fmla="*/ 80 w 112"/>
                <a:gd name="T1" fmla="*/ 64 h 136"/>
                <a:gd name="T2" fmla="*/ 80 w 112"/>
                <a:gd name="T3" fmla="*/ 56 h 136"/>
                <a:gd name="T4" fmla="*/ 40 w 112"/>
                <a:gd name="T5" fmla="*/ 0 h 136"/>
                <a:gd name="T6" fmla="*/ 0 w 112"/>
                <a:gd name="T7" fmla="*/ 64 h 136"/>
                <a:gd name="T8" fmla="*/ 72 w 112"/>
                <a:gd name="T9" fmla="*/ 136 h 136"/>
                <a:gd name="T10" fmla="*/ 112 w 112"/>
                <a:gd name="T11" fmla="*/ 124 h 136"/>
                <a:gd name="T12" fmla="*/ 80 w 112"/>
                <a:gd name="T13" fmla="*/ 64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136">
                  <a:moveTo>
                    <a:pt x="80" y="64"/>
                  </a:moveTo>
                  <a:cubicBezTo>
                    <a:pt x="80" y="62"/>
                    <a:pt x="80" y="56"/>
                    <a:pt x="80" y="56"/>
                  </a:cubicBezTo>
                  <a:cubicBezTo>
                    <a:pt x="58" y="45"/>
                    <a:pt x="43" y="25"/>
                    <a:pt x="40" y="0"/>
                  </a:cubicBezTo>
                  <a:cubicBezTo>
                    <a:pt x="16" y="12"/>
                    <a:pt x="0" y="36"/>
                    <a:pt x="0" y="64"/>
                  </a:cubicBezTo>
                  <a:cubicBezTo>
                    <a:pt x="0" y="104"/>
                    <a:pt x="32" y="136"/>
                    <a:pt x="72" y="136"/>
                  </a:cubicBezTo>
                  <a:cubicBezTo>
                    <a:pt x="87" y="136"/>
                    <a:pt x="101" y="132"/>
                    <a:pt x="112" y="124"/>
                  </a:cubicBezTo>
                  <a:cubicBezTo>
                    <a:pt x="93" y="111"/>
                    <a:pt x="80" y="89"/>
                    <a:pt x="80" y="64"/>
                  </a:cubicBez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4908551" y="2617788"/>
              <a:ext cx="269875" cy="239713"/>
            </a:xfrm>
            <a:custGeom>
              <a:avLst/>
              <a:gdLst>
                <a:gd name="T0" fmla="*/ 40 w 72"/>
                <a:gd name="T1" fmla="*/ 64 h 64"/>
                <a:gd name="T2" fmla="*/ 72 w 72"/>
                <a:gd name="T3" fmla="*/ 12 h 64"/>
                <a:gd name="T4" fmla="*/ 32 w 72"/>
                <a:gd name="T5" fmla="*/ 0 h 64"/>
                <a:gd name="T6" fmla="*/ 0 w 72"/>
                <a:gd name="T7" fmla="*/ 8 h 64"/>
                <a:gd name="T8" fmla="*/ 40 w 72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4">
                  <a:moveTo>
                    <a:pt x="40" y="64"/>
                  </a:moveTo>
                  <a:cubicBezTo>
                    <a:pt x="42" y="42"/>
                    <a:pt x="55" y="24"/>
                    <a:pt x="72" y="12"/>
                  </a:cubicBezTo>
                  <a:cubicBezTo>
                    <a:pt x="61" y="4"/>
                    <a:pt x="47" y="0"/>
                    <a:pt x="32" y="0"/>
                  </a:cubicBezTo>
                  <a:cubicBezTo>
                    <a:pt x="21" y="0"/>
                    <a:pt x="10" y="3"/>
                    <a:pt x="0" y="8"/>
                  </a:cubicBezTo>
                  <a:cubicBezTo>
                    <a:pt x="3" y="33"/>
                    <a:pt x="18" y="53"/>
                    <a:pt x="40" y="64"/>
                  </a:cubicBezTo>
                  <a:close/>
                </a:path>
              </a:pathLst>
            </a:custGeom>
            <a:solidFill>
              <a:srgbClr val="F1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/>
            <p:nvPr/>
          </p:nvSpPr>
          <p:spPr bwMode="auto">
            <a:xfrm>
              <a:off x="5057776" y="2857500"/>
              <a:ext cx="241300" cy="255588"/>
            </a:xfrm>
            <a:custGeom>
              <a:avLst/>
              <a:gdLst>
                <a:gd name="T0" fmla="*/ 64 w 64"/>
                <a:gd name="T1" fmla="*/ 8 h 68"/>
                <a:gd name="T2" fmla="*/ 64 w 64"/>
                <a:gd name="T3" fmla="*/ 0 h 68"/>
                <a:gd name="T4" fmla="*/ 32 w 64"/>
                <a:gd name="T5" fmla="*/ 8 h 68"/>
                <a:gd name="T6" fmla="*/ 0 w 64"/>
                <a:gd name="T7" fmla="*/ 0 h 68"/>
                <a:gd name="T8" fmla="*/ 0 w 64"/>
                <a:gd name="T9" fmla="*/ 8 h 68"/>
                <a:gd name="T10" fmla="*/ 32 w 64"/>
                <a:gd name="T11" fmla="*/ 68 h 68"/>
                <a:gd name="T12" fmla="*/ 64 w 64"/>
                <a:gd name="T13" fmla="*/ 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8">
                  <a:moveTo>
                    <a:pt x="64" y="8"/>
                  </a:moveTo>
                  <a:cubicBezTo>
                    <a:pt x="64" y="6"/>
                    <a:pt x="64" y="0"/>
                    <a:pt x="64" y="0"/>
                  </a:cubicBezTo>
                  <a:cubicBezTo>
                    <a:pt x="54" y="5"/>
                    <a:pt x="43" y="8"/>
                    <a:pt x="32" y="8"/>
                  </a:cubicBezTo>
                  <a:cubicBezTo>
                    <a:pt x="21" y="8"/>
                    <a:pt x="10" y="5"/>
                    <a:pt x="0" y="0"/>
                  </a:cubicBezTo>
                  <a:cubicBezTo>
                    <a:pt x="0" y="0"/>
                    <a:pt x="0" y="6"/>
                    <a:pt x="0" y="8"/>
                  </a:cubicBezTo>
                  <a:cubicBezTo>
                    <a:pt x="0" y="33"/>
                    <a:pt x="13" y="55"/>
                    <a:pt x="32" y="68"/>
                  </a:cubicBezTo>
                  <a:cubicBezTo>
                    <a:pt x="51" y="55"/>
                    <a:pt x="64" y="33"/>
                    <a:pt x="64" y="8"/>
                  </a:cubicBezTo>
                  <a:close/>
                </a:path>
              </a:pathLst>
            </a:custGeom>
            <a:solidFill>
              <a:srgbClr val="3FA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/>
            <p:nvPr/>
          </p:nvSpPr>
          <p:spPr bwMode="auto">
            <a:xfrm>
              <a:off x="5057776" y="2662238"/>
              <a:ext cx="241300" cy="225425"/>
            </a:xfrm>
            <a:custGeom>
              <a:avLst/>
              <a:gdLst>
                <a:gd name="T0" fmla="*/ 32 w 64"/>
                <a:gd name="T1" fmla="*/ 0 h 60"/>
                <a:gd name="T2" fmla="*/ 0 w 64"/>
                <a:gd name="T3" fmla="*/ 52 h 60"/>
                <a:gd name="T4" fmla="*/ 32 w 64"/>
                <a:gd name="T5" fmla="*/ 60 h 60"/>
                <a:gd name="T6" fmla="*/ 64 w 64"/>
                <a:gd name="T7" fmla="*/ 52 h 60"/>
                <a:gd name="T8" fmla="*/ 32 w 64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0">
                  <a:moveTo>
                    <a:pt x="32" y="0"/>
                  </a:moveTo>
                  <a:cubicBezTo>
                    <a:pt x="15" y="12"/>
                    <a:pt x="2" y="30"/>
                    <a:pt x="0" y="52"/>
                  </a:cubicBezTo>
                  <a:cubicBezTo>
                    <a:pt x="10" y="57"/>
                    <a:pt x="21" y="60"/>
                    <a:pt x="32" y="60"/>
                  </a:cubicBezTo>
                  <a:cubicBezTo>
                    <a:pt x="43" y="60"/>
                    <a:pt x="54" y="57"/>
                    <a:pt x="64" y="52"/>
                  </a:cubicBezTo>
                  <a:cubicBezTo>
                    <a:pt x="62" y="30"/>
                    <a:pt x="49" y="12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65" name="组合 164"/>
          <p:cNvGrpSpPr/>
          <p:nvPr/>
        </p:nvGrpSpPr>
        <p:grpSpPr>
          <a:xfrm>
            <a:off x="6350001" y="993775"/>
            <a:ext cx="962025" cy="661988"/>
            <a:chOff x="6350001" y="993775"/>
            <a:chExt cx="962025" cy="661988"/>
          </a:xfrm>
        </p:grpSpPr>
        <p:sp>
          <p:nvSpPr>
            <p:cNvPr id="104" name="Oval 104"/>
            <p:cNvSpPr>
              <a:spLocks noChangeArrowheads="1"/>
            </p:cNvSpPr>
            <p:nvPr/>
          </p:nvSpPr>
          <p:spPr bwMode="auto">
            <a:xfrm>
              <a:off x="6350001" y="993775"/>
              <a:ext cx="962025" cy="6619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Oval 105"/>
            <p:cNvSpPr>
              <a:spLocks noChangeArrowheads="1"/>
            </p:cNvSpPr>
            <p:nvPr/>
          </p:nvSpPr>
          <p:spPr bwMode="auto">
            <a:xfrm>
              <a:off x="6396038" y="1038225"/>
              <a:ext cx="871538" cy="571500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Oval 106"/>
            <p:cNvSpPr>
              <a:spLocks noChangeArrowheads="1"/>
            </p:cNvSpPr>
            <p:nvPr/>
          </p:nvSpPr>
          <p:spPr bwMode="auto">
            <a:xfrm>
              <a:off x="6605588" y="1098550"/>
              <a:ext cx="450850" cy="450850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Oval 107"/>
            <p:cNvSpPr>
              <a:spLocks noChangeArrowheads="1"/>
            </p:cNvSpPr>
            <p:nvPr/>
          </p:nvSpPr>
          <p:spPr bwMode="auto">
            <a:xfrm>
              <a:off x="6681788" y="1173163"/>
              <a:ext cx="300038" cy="301625"/>
            </a:xfrm>
            <a:prstGeom prst="ellipse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Oval 108"/>
            <p:cNvSpPr>
              <a:spLocks noChangeArrowheads="1"/>
            </p:cNvSpPr>
            <p:nvPr/>
          </p:nvSpPr>
          <p:spPr bwMode="auto">
            <a:xfrm>
              <a:off x="6877051" y="1189038"/>
              <a:ext cx="88900" cy="90488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4" name="组合 173"/>
          <p:cNvGrpSpPr/>
          <p:nvPr/>
        </p:nvGrpSpPr>
        <p:grpSpPr>
          <a:xfrm>
            <a:off x="8064501" y="3759200"/>
            <a:ext cx="841375" cy="903288"/>
            <a:chOff x="8064501" y="3759200"/>
            <a:chExt cx="841375" cy="903288"/>
          </a:xfrm>
        </p:grpSpPr>
        <p:sp>
          <p:nvSpPr>
            <p:cNvPr id="109" name="Freeform 109"/>
            <p:cNvSpPr/>
            <p:nvPr/>
          </p:nvSpPr>
          <p:spPr bwMode="auto">
            <a:xfrm>
              <a:off x="8064501" y="3759200"/>
              <a:ext cx="390525" cy="903288"/>
            </a:xfrm>
            <a:custGeom>
              <a:avLst/>
              <a:gdLst>
                <a:gd name="T0" fmla="*/ 104 w 104"/>
                <a:gd name="T1" fmla="*/ 20 h 240"/>
                <a:gd name="T2" fmla="*/ 84 w 104"/>
                <a:gd name="T3" fmla="*/ 0 h 240"/>
                <a:gd name="T4" fmla="*/ 64 w 104"/>
                <a:gd name="T5" fmla="*/ 16 h 240"/>
                <a:gd name="T6" fmla="*/ 60 w 104"/>
                <a:gd name="T7" fmla="*/ 16 h 240"/>
                <a:gd name="T8" fmla="*/ 40 w 104"/>
                <a:gd name="T9" fmla="*/ 36 h 240"/>
                <a:gd name="T10" fmla="*/ 40 w 104"/>
                <a:gd name="T11" fmla="*/ 40 h 240"/>
                <a:gd name="T12" fmla="*/ 20 w 104"/>
                <a:gd name="T13" fmla="*/ 60 h 240"/>
                <a:gd name="T14" fmla="*/ 24 w 104"/>
                <a:gd name="T15" fmla="*/ 72 h 240"/>
                <a:gd name="T16" fmla="*/ 0 w 104"/>
                <a:gd name="T17" fmla="*/ 104 h 240"/>
                <a:gd name="T18" fmla="*/ 32 w 104"/>
                <a:gd name="T19" fmla="*/ 136 h 240"/>
                <a:gd name="T20" fmla="*/ 32 w 104"/>
                <a:gd name="T21" fmla="*/ 136 h 240"/>
                <a:gd name="T22" fmla="*/ 0 w 104"/>
                <a:gd name="T23" fmla="*/ 168 h 240"/>
                <a:gd name="T24" fmla="*/ 32 w 104"/>
                <a:gd name="T25" fmla="*/ 200 h 240"/>
                <a:gd name="T26" fmla="*/ 32 w 104"/>
                <a:gd name="T27" fmla="*/ 204 h 240"/>
                <a:gd name="T28" fmla="*/ 60 w 104"/>
                <a:gd name="T29" fmla="*/ 228 h 240"/>
                <a:gd name="T30" fmla="*/ 64 w 104"/>
                <a:gd name="T31" fmla="*/ 228 h 240"/>
                <a:gd name="T32" fmla="*/ 84 w 104"/>
                <a:gd name="T33" fmla="*/ 240 h 240"/>
                <a:gd name="T34" fmla="*/ 104 w 104"/>
                <a:gd name="T35" fmla="*/ 224 h 240"/>
                <a:gd name="T36" fmla="*/ 104 w 104"/>
                <a:gd name="T37" fmla="*/ 2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4" h="240">
                  <a:moveTo>
                    <a:pt x="104" y="20"/>
                  </a:moveTo>
                  <a:cubicBezTo>
                    <a:pt x="104" y="9"/>
                    <a:pt x="95" y="0"/>
                    <a:pt x="84" y="0"/>
                  </a:cubicBezTo>
                  <a:cubicBezTo>
                    <a:pt x="74" y="0"/>
                    <a:pt x="64" y="8"/>
                    <a:pt x="64" y="16"/>
                  </a:cubicBezTo>
                  <a:cubicBezTo>
                    <a:pt x="64" y="16"/>
                    <a:pt x="62" y="16"/>
                    <a:pt x="60" y="16"/>
                  </a:cubicBezTo>
                  <a:cubicBezTo>
                    <a:pt x="49" y="16"/>
                    <a:pt x="40" y="25"/>
                    <a:pt x="40" y="36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29" y="40"/>
                    <a:pt x="20" y="49"/>
                    <a:pt x="20" y="60"/>
                  </a:cubicBezTo>
                  <a:cubicBezTo>
                    <a:pt x="20" y="65"/>
                    <a:pt x="21" y="69"/>
                    <a:pt x="24" y="72"/>
                  </a:cubicBezTo>
                  <a:cubicBezTo>
                    <a:pt x="10" y="75"/>
                    <a:pt x="0" y="89"/>
                    <a:pt x="0" y="104"/>
                  </a:cubicBezTo>
                  <a:cubicBezTo>
                    <a:pt x="0" y="122"/>
                    <a:pt x="14" y="136"/>
                    <a:pt x="32" y="136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14" y="136"/>
                    <a:pt x="0" y="150"/>
                    <a:pt x="0" y="168"/>
                  </a:cubicBezTo>
                  <a:cubicBezTo>
                    <a:pt x="0" y="186"/>
                    <a:pt x="14" y="200"/>
                    <a:pt x="32" y="200"/>
                  </a:cubicBezTo>
                  <a:cubicBezTo>
                    <a:pt x="32" y="200"/>
                    <a:pt x="32" y="203"/>
                    <a:pt x="32" y="204"/>
                  </a:cubicBezTo>
                  <a:cubicBezTo>
                    <a:pt x="32" y="217"/>
                    <a:pt x="47" y="228"/>
                    <a:pt x="60" y="228"/>
                  </a:cubicBezTo>
                  <a:cubicBezTo>
                    <a:pt x="63" y="228"/>
                    <a:pt x="64" y="228"/>
                    <a:pt x="64" y="228"/>
                  </a:cubicBezTo>
                  <a:cubicBezTo>
                    <a:pt x="64" y="236"/>
                    <a:pt x="75" y="240"/>
                    <a:pt x="84" y="240"/>
                  </a:cubicBezTo>
                  <a:cubicBezTo>
                    <a:pt x="94" y="240"/>
                    <a:pt x="104" y="232"/>
                    <a:pt x="104" y="224"/>
                  </a:cubicBezTo>
                  <a:cubicBezTo>
                    <a:pt x="104" y="224"/>
                    <a:pt x="104" y="21"/>
                    <a:pt x="104" y="2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/>
            <p:nvPr/>
          </p:nvSpPr>
          <p:spPr bwMode="auto">
            <a:xfrm>
              <a:off x="8169276" y="4376738"/>
              <a:ext cx="104775" cy="149225"/>
            </a:xfrm>
            <a:custGeom>
              <a:avLst/>
              <a:gdLst>
                <a:gd name="T0" fmla="*/ 24 w 28"/>
                <a:gd name="T1" fmla="*/ 0 h 40"/>
                <a:gd name="T2" fmla="*/ 20 w 28"/>
                <a:gd name="T3" fmla="*/ 4 h 40"/>
                <a:gd name="T4" fmla="*/ 20 w 28"/>
                <a:gd name="T5" fmla="*/ 16 h 40"/>
                <a:gd name="T6" fmla="*/ 4 w 28"/>
                <a:gd name="T7" fmla="*/ 32 h 40"/>
                <a:gd name="T8" fmla="*/ 0 w 28"/>
                <a:gd name="T9" fmla="*/ 36 h 40"/>
                <a:gd name="T10" fmla="*/ 4 w 28"/>
                <a:gd name="T11" fmla="*/ 40 h 40"/>
                <a:gd name="T12" fmla="*/ 28 w 28"/>
                <a:gd name="T13" fmla="*/ 16 h 40"/>
                <a:gd name="T14" fmla="*/ 28 w 28"/>
                <a:gd name="T15" fmla="*/ 4 h 40"/>
                <a:gd name="T16" fmla="*/ 24 w 2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0">
                  <a:moveTo>
                    <a:pt x="24" y="0"/>
                  </a:moveTo>
                  <a:cubicBezTo>
                    <a:pt x="22" y="0"/>
                    <a:pt x="20" y="2"/>
                    <a:pt x="20" y="4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25"/>
                    <a:pt x="13" y="32"/>
                    <a:pt x="4" y="32"/>
                  </a:cubicBezTo>
                  <a:cubicBezTo>
                    <a:pt x="2" y="32"/>
                    <a:pt x="0" y="34"/>
                    <a:pt x="0" y="36"/>
                  </a:cubicBezTo>
                  <a:cubicBezTo>
                    <a:pt x="0" y="38"/>
                    <a:pt x="2" y="40"/>
                    <a:pt x="4" y="40"/>
                  </a:cubicBezTo>
                  <a:cubicBezTo>
                    <a:pt x="17" y="40"/>
                    <a:pt x="28" y="29"/>
                    <a:pt x="28" y="1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2"/>
                    <a:pt x="26" y="0"/>
                    <a:pt x="24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/>
            <p:nvPr/>
          </p:nvSpPr>
          <p:spPr bwMode="auto">
            <a:xfrm>
              <a:off x="8139113" y="4300538"/>
              <a:ext cx="239713" cy="331788"/>
            </a:xfrm>
            <a:custGeom>
              <a:avLst/>
              <a:gdLst>
                <a:gd name="T0" fmla="*/ 32 w 64"/>
                <a:gd name="T1" fmla="*/ 0 h 88"/>
                <a:gd name="T2" fmla="*/ 0 w 64"/>
                <a:gd name="T3" fmla="*/ 32 h 88"/>
                <a:gd name="T4" fmla="*/ 4 w 64"/>
                <a:gd name="T5" fmla="*/ 36 h 88"/>
                <a:gd name="T6" fmla="*/ 8 w 64"/>
                <a:gd name="T7" fmla="*/ 32 h 88"/>
                <a:gd name="T8" fmla="*/ 32 w 64"/>
                <a:gd name="T9" fmla="*/ 8 h 88"/>
                <a:gd name="T10" fmla="*/ 56 w 64"/>
                <a:gd name="T11" fmla="*/ 32 h 88"/>
                <a:gd name="T12" fmla="*/ 56 w 64"/>
                <a:gd name="T13" fmla="*/ 68 h 88"/>
                <a:gd name="T14" fmla="*/ 44 w 64"/>
                <a:gd name="T15" fmla="*/ 80 h 88"/>
                <a:gd name="T16" fmla="*/ 40 w 64"/>
                <a:gd name="T17" fmla="*/ 84 h 88"/>
                <a:gd name="T18" fmla="*/ 44 w 64"/>
                <a:gd name="T19" fmla="*/ 88 h 88"/>
                <a:gd name="T20" fmla="*/ 64 w 64"/>
                <a:gd name="T21" fmla="*/ 68 h 88"/>
                <a:gd name="T22" fmla="*/ 64 w 64"/>
                <a:gd name="T23" fmla="*/ 32 h 88"/>
                <a:gd name="T24" fmla="*/ 32 w 64"/>
                <a:gd name="T2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88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34"/>
                    <a:pt x="2" y="36"/>
                    <a:pt x="4" y="36"/>
                  </a:cubicBezTo>
                  <a:cubicBezTo>
                    <a:pt x="6" y="36"/>
                    <a:pt x="8" y="34"/>
                    <a:pt x="8" y="32"/>
                  </a:cubicBezTo>
                  <a:cubicBezTo>
                    <a:pt x="8" y="19"/>
                    <a:pt x="19" y="8"/>
                    <a:pt x="32" y="8"/>
                  </a:cubicBezTo>
                  <a:cubicBezTo>
                    <a:pt x="45" y="8"/>
                    <a:pt x="56" y="20"/>
                    <a:pt x="56" y="32"/>
                  </a:cubicBezTo>
                  <a:cubicBezTo>
                    <a:pt x="56" y="32"/>
                    <a:pt x="56" y="67"/>
                    <a:pt x="56" y="68"/>
                  </a:cubicBezTo>
                  <a:cubicBezTo>
                    <a:pt x="56" y="75"/>
                    <a:pt x="51" y="80"/>
                    <a:pt x="44" y="80"/>
                  </a:cubicBezTo>
                  <a:cubicBezTo>
                    <a:pt x="42" y="80"/>
                    <a:pt x="40" y="82"/>
                    <a:pt x="40" y="84"/>
                  </a:cubicBezTo>
                  <a:cubicBezTo>
                    <a:pt x="40" y="86"/>
                    <a:pt x="42" y="88"/>
                    <a:pt x="44" y="88"/>
                  </a:cubicBezTo>
                  <a:cubicBezTo>
                    <a:pt x="55" y="88"/>
                    <a:pt x="64" y="79"/>
                    <a:pt x="64" y="68"/>
                  </a:cubicBezTo>
                  <a:cubicBezTo>
                    <a:pt x="64" y="67"/>
                    <a:pt x="64" y="32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8139113" y="3805238"/>
              <a:ext cx="239713" cy="434975"/>
            </a:xfrm>
            <a:custGeom>
              <a:avLst/>
              <a:gdLst>
                <a:gd name="T0" fmla="*/ 32 w 64"/>
                <a:gd name="T1" fmla="*/ 116 h 116"/>
                <a:gd name="T2" fmla="*/ 64 w 64"/>
                <a:gd name="T3" fmla="*/ 84 h 116"/>
                <a:gd name="T4" fmla="*/ 64 w 64"/>
                <a:gd name="T5" fmla="*/ 20 h 116"/>
                <a:gd name="T6" fmla="*/ 44 w 64"/>
                <a:gd name="T7" fmla="*/ 0 h 116"/>
                <a:gd name="T8" fmla="*/ 40 w 64"/>
                <a:gd name="T9" fmla="*/ 4 h 116"/>
                <a:gd name="T10" fmla="*/ 44 w 64"/>
                <a:gd name="T11" fmla="*/ 8 h 116"/>
                <a:gd name="T12" fmla="*/ 56 w 64"/>
                <a:gd name="T13" fmla="*/ 20 h 116"/>
                <a:gd name="T14" fmla="*/ 56 w 64"/>
                <a:gd name="T15" fmla="*/ 84 h 116"/>
                <a:gd name="T16" fmla="*/ 32 w 64"/>
                <a:gd name="T17" fmla="*/ 108 h 116"/>
                <a:gd name="T18" fmla="*/ 8 w 64"/>
                <a:gd name="T19" fmla="*/ 84 h 116"/>
                <a:gd name="T20" fmla="*/ 4 w 64"/>
                <a:gd name="T21" fmla="*/ 80 h 116"/>
                <a:gd name="T22" fmla="*/ 0 w 64"/>
                <a:gd name="T23" fmla="*/ 84 h 116"/>
                <a:gd name="T24" fmla="*/ 32 w 64"/>
                <a:gd name="T2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116">
                  <a:moveTo>
                    <a:pt x="32" y="116"/>
                  </a:moveTo>
                  <a:cubicBezTo>
                    <a:pt x="50" y="116"/>
                    <a:pt x="64" y="102"/>
                    <a:pt x="64" y="84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9"/>
                    <a:pt x="55" y="0"/>
                    <a:pt x="44" y="0"/>
                  </a:cubicBezTo>
                  <a:cubicBezTo>
                    <a:pt x="42" y="0"/>
                    <a:pt x="40" y="2"/>
                    <a:pt x="40" y="4"/>
                  </a:cubicBezTo>
                  <a:cubicBezTo>
                    <a:pt x="40" y="6"/>
                    <a:pt x="42" y="8"/>
                    <a:pt x="44" y="8"/>
                  </a:cubicBezTo>
                  <a:cubicBezTo>
                    <a:pt x="51" y="8"/>
                    <a:pt x="56" y="13"/>
                    <a:pt x="56" y="20"/>
                  </a:cubicBezTo>
                  <a:cubicBezTo>
                    <a:pt x="56" y="21"/>
                    <a:pt x="56" y="84"/>
                    <a:pt x="56" y="84"/>
                  </a:cubicBezTo>
                  <a:cubicBezTo>
                    <a:pt x="56" y="97"/>
                    <a:pt x="45" y="108"/>
                    <a:pt x="32" y="108"/>
                  </a:cubicBezTo>
                  <a:cubicBezTo>
                    <a:pt x="19" y="108"/>
                    <a:pt x="8" y="97"/>
                    <a:pt x="8" y="84"/>
                  </a:cubicBezTo>
                  <a:cubicBezTo>
                    <a:pt x="8" y="82"/>
                    <a:pt x="6" y="80"/>
                    <a:pt x="4" y="80"/>
                  </a:cubicBezTo>
                  <a:cubicBezTo>
                    <a:pt x="2" y="80"/>
                    <a:pt x="0" y="82"/>
                    <a:pt x="0" y="84"/>
                  </a:cubicBezTo>
                  <a:cubicBezTo>
                    <a:pt x="0" y="102"/>
                    <a:pt x="14" y="116"/>
                    <a:pt x="32" y="116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/>
            <p:nvPr/>
          </p:nvSpPr>
          <p:spPr bwMode="auto">
            <a:xfrm>
              <a:off x="8139113" y="4014788"/>
              <a:ext cx="134938" cy="136525"/>
            </a:xfrm>
            <a:custGeom>
              <a:avLst/>
              <a:gdLst>
                <a:gd name="T0" fmla="*/ 4 w 36"/>
                <a:gd name="T1" fmla="*/ 8 h 36"/>
                <a:gd name="T2" fmla="*/ 28 w 36"/>
                <a:gd name="T3" fmla="*/ 28 h 36"/>
                <a:gd name="T4" fmla="*/ 28 w 36"/>
                <a:gd name="T5" fmla="*/ 32 h 36"/>
                <a:gd name="T6" fmla="*/ 32 w 36"/>
                <a:gd name="T7" fmla="*/ 36 h 36"/>
                <a:gd name="T8" fmla="*/ 36 w 36"/>
                <a:gd name="T9" fmla="*/ 32 h 36"/>
                <a:gd name="T10" fmla="*/ 36 w 36"/>
                <a:gd name="T11" fmla="*/ 28 h 36"/>
                <a:gd name="T12" fmla="*/ 4 w 36"/>
                <a:gd name="T13" fmla="*/ 0 h 36"/>
                <a:gd name="T14" fmla="*/ 0 w 36"/>
                <a:gd name="T15" fmla="*/ 4 h 36"/>
                <a:gd name="T16" fmla="*/ 4 w 36"/>
                <a:gd name="T17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6">
                  <a:moveTo>
                    <a:pt x="4" y="8"/>
                  </a:moveTo>
                  <a:cubicBezTo>
                    <a:pt x="20" y="8"/>
                    <a:pt x="28" y="17"/>
                    <a:pt x="28" y="28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4"/>
                    <a:pt x="30" y="36"/>
                    <a:pt x="32" y="36"/>
                  </a:cubicBezTo>
                  <a:cubicBezTo>
                    <a:pt x="34" y="36"/>
                    <a:pt x="36" y="34"/>
                    <a:pt x="36" y="32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13"/>
                    <a:pt x="2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/>
            <p:nvPr/>
          </p:nvSpPr>
          <p:spPr bwMode="auto">
            <a:xfrm>
              <a:off x="8199438" y="3895725"/>
              <a:ext cx="90488" cy="88900"/>
            </a:xfrm>
            <a:custGeom>
              <a:avLst/>
              <a:gdLst>
                <a:gd name="T0" fmla="*/ 4 w 24"/>
                <a:gd name="T1" fmla="*/ 8 h 24"/>
                <a:gd name="T2" fmla="*/ 16 w 24"/>
                <a:gd name="T3" fmla="*/ 20 h 24"/>
                <a:gd name="T4" fmla="*/ 20 w 24"/>
                <a:gd name="T5" fmla="*/ 24 h 24"/>
                <a:gd name="T6" fmla="*/ 24 w 24"/>
                <a:gd name="T7" fmla="*/ 20 h 24"/>
                <a:gd name="T8" fmla="*/ 4 w 24"/>
                <a:gd name="T9" fmla="*/ 0 h 24"/>
                <a:gd name="T10" fmla="*/ 0 w 24"/>
                <a:gd name="T11" fmla="*/ 4 h 24"/>
                <a:gd name="T12" fmla="*/ 4 w 24"/>
                <a:gd name="T1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4">
                  <a:moveTo>
                    <a:pt x="4" y="8"/>
                  </a:moveTo>
                  <a:cubicBezTo>
                    <a:pt x="11" y="8"/>
                    <a:pt x="16" y="13"/>
                    <a:pt x="16" y="20"/>
                  </a:cubicBezTo>
                  <a:cubicBezTo>
                    <a:pt x="16" y="22"/>
                    <a:pt x="18" y="24"/>
                    <a:pt x="20" y="24"/>
                  </a:cubicBezTo>
                  <a:cubicBezTo>
                    <a:pt x="22" y="24"/>
                    <a:pt x="24" y="22"/>
                    <a:pt x="24" y="20"/>
                  </a:cubicBezTo>
                  <a:cubicBezTo>
                    <a:pt x="24" y="9"/>
                    <a:pt x="1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8513763" y="3759200"/>
              <a:ext cx="392113" cy="903288"/>
            </a:xfrm>
            <a:custGeom>
              <a:avLst/>
              <a:gdLst>
                <a:gd name="T0" fmla="*/ 0 w 104"/>
                <a:gd name="T1" fmla="*/ 20 h 240"/>
                <a:gd name="T2" fmla="*/ 20 w 104"/>
                <a:gd name="T3" fmla="*/ 0 h 240"/>
                <a:gd name="T4" fmla="*/ 40 w 104"/>
                <a:gd name="T5" fmla="*/ 16 h 240"/>
                <a:gd name="T6" fmla="*/ 44 w 104"/>
                <a:gd name="T7" fmla="*/ 16 h 240"/>
                <a:gd name="T8" fmla="*/ 64 w 104"/>
                <a:gd name="T9" fmla="*/ 36 h 240"/>
                <a:gd name="T10" fmla="*/ 64 w 104"/>
                <a:gd name="T11" fmla="*/ 40 h 240"/>
                <a:gd name="T12" fmla="*/ 84 w 104"/>
                <a:gd name="T13" fmla="*/ 60 h 240"/>
                <a:gd name="T14" fmla="*/ 80 w 104"/>
                <a:gd name="T15" fmla="*/ 72 h 240"/>
                <a:gd name="T16" fmla="*/ 104 w 104"/>
                <a:gd name="T17" fmla="*/ 104 h 240"/>
                <a:gd name="T18" fmla="*/ 72 w 104"/>
                <a:gd name="T19" fmla="*/ 136 h 240"/>
                <a:gd name="T20" fmla="*/ 72 w 104"/>
                <a:gd name="T21" fmla="*/ 136 h 240"/>
                <a:gd name="T22" fmla="*/ 104 w 104"/>
                <a:gd name="T23" fmla="*/ 168 h 240"/>
                <a:gd name="T24" fmla="*/ 72 w 104"/>
                <a:gd name="T25" fmla="*/ 200 h 240"/>
                <a:gd name="T26" fmla="*/ 72 w 104"/>
                <a:gd name="T27" fmla="*/ 204 h 240"/>
                <a:gd name="T28" fmla="*/ 44 w 104"/>
                <a:gd name="T29" fmla="*/ 228 h 240"/>
                <a:gd name="T30" fmla="*/ 40 w 104"/>
                <a:gd name="T31" fmla="*/ 228 h 240"/>
                <a:gd name="T32" fmla="*/ 20 w 104"/>
                <a:gd name="T33" fmla="*/ 240 h 240"/>
                <a:gd name="T34" fmla="*/ 0 w 104"/>
                <a:gd name="T35" fmla="*/ 224 h 240"/>
                <a:gd name="T36" fmla="*/ 0 w 104"/>
                <a:gd name="T37" fmla="*/ 2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4" h="240">
                  <a:moveTo>
                    <a:pt x="0" y="20"/>
                  </a:moveTo>
                  <a:cubicBezTo>
                    <a:pt x="0" y="9"/>
                    <a:pt x="9" y="0"/>
                    <a:pt x="20" y="0"/>
                  </a:cubicBezTo>
                  <a:cubicBezTo>
                    <a:pt x="30" y="0"/>
                    <a:pt x="40" y="8"/>
                    <a:pt x="40" y="16"/>
                  </a:cubicBezTo>
                  <a:cubicBezTo>
                    <a:pt x="40" y="16"/>
                    <a:pt x="43" y="16"/>
                    <a:pt x="44" y="16"/>
                  </a:cubicBezTo>
                  <a:cubicBezTo>
                    <a:pt x="55" y="16"/>
                    <a:pt x="64" y="25"/>
                    <a:pt x="64" y="36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75" y="40"/>
                    <a:pt x="84" y="49"/>
                    <a:pt x="84" y="60"/>
                  </a:cubicBezTo>
                  <a:cubicBezTo>
                    <a:pt x="84" y="65"/>
                    <a:pt x="83" y="69"/>
                    <a:pt x="80" y="72"/>
                  </a:cubicBezTo>
                  <a:cubicBezTo>
                    <a:pt x="94" y="75"/>
                    <a:pt x="104" y="89"/>
                    <a:pt x="104" y="104"/>
                  </a:cubicBezTo>
                  <a:cubicBezTo>
                    <a:pt x="104" y="122"/>
                    <a:pt x="90" y="136"/>
                    <a:pt x="72" y="136"/>
                  </a:cubicBezTo>
                  <a:cubicBezTo>
                    <a:pt x="72" y="136"/>
                    <a:pt x="72" y="136"/>
                    <a:pt x="72" y="136"/>
                  </a:cubicBezTo>
                  <a:cubicBezTo>
                    <a:pt x="90" y="136"/>
                    <a:pt x="104" y="150"/>
                    <a:pt x="104" y="168"/>
                  </a:cubicBezTo>
                  <a:cubicBezTo>
                    <a:pt x="104" y="186"/>
                    <a:pt x="90" y="200"/>
                    <a:pt x="72" y="200"/>
                  </a:cubicBezTo>
                  <a:cubicBezTo>
                    <a:pt x="72" y="200"/>
                    <a:pt x="72" y="203"/>
                    <a:pt x="72" y="204"/>
                  </a:cubicBezTo>
                  <a:cubicBezTo>
                    <a:pt x="72" y="217"/>
                    <a:pt x="57" y="228"/>
                    <a:pt x="44" y="228"/>
                  </a:cubicBezTo>
                  <a:cubicBezTo>
                    <a:pt x="41" y="228"/>
                    <a:pt x="40" y="228"/>
                    <a:pt x="40" y="228"/>
                  </a:cubicBezTo>
                  <a:cubicBezTo>
                    <a:pt x="40" y="236"/>
                    <a:pt x="29" y="240"/>
                    <a:pt x="20" y="240"/>
                  </a:cubicBezTo>
                  <a:cubicBezTo>
                    <a:pt x="10" y="240"/>
                    <a:pt x="0" y="232"/>
                    <a:pt x="0" y="224"/>
                  </a:cubicBezTo>
                  <a:cubicBezTo>
                    <a:pt x="0" y="224"/>
                    <a:pt x="0" y="21"/>
                    <a:pt x="0" y="2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8694738" y="4376738"/>
              <a:ext cx="104775" cy="149225"/>
            </a:xfrm>
            <a:custGeom>
              <a:avLst/>
              <a:gdLst>
                <a:gd name="T0" fmla="*/ 4 w 28"/>
                <a:gd name="T1" fmla="*/ 0 h 40"/>
                <a:gd name="T2" fmla="*/ 8 w 28"/>
                <a:gd name="T3" fmla="*/ 4 h 40"/>
                <a:gd name="T4" fmla="*/ 8 w 28"/>
                <a:gd name="T5" fmla="*/ 16 h 40"/>
                <a:gd name="T6" fmla="*/ 24 w 28"/>
                <a:gd name="T7" fmla="*/ 32 h 40"/>
                <a:gd name="T8" fmla="*/ 28 w 28"/>
                <a:gd name="T9" fmla="*/ 36 h 40"/>
                <a:gd name="T10" fmla="*/ 24 w 28"/>
                <a:gd name="T11" fmla="*/ 40 h 40"/>
                <a:gd name="T12" fmla="*/ 0 w 28"/>
                <a:gd name="T13" fmla="*/ 16 h 40"/>
                <a:gd name="T14" fmla="*/ 0 w 28"/>
                <a:gd name="T15" fmla="*/ 4 h 40"/>
                <a:gd name="T16" fmla="*/ 4 w 2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0">
                  <a:moveTo>
                    <a:pt x="4" y="0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25"/>
                    <a:pt x="15" y="32"/>
                    <a:pt x="24" y="32"/>
                  </a:cubicBezTo>
                  <a:cubicBezTo>
                    <a:pt x="26" y="32"/>
                    <a:pt x="28" y="34"/>
                    <a:pt x="28" y="36"/>
                  </a:cubicBezTo>
                  <a:cubicBezTo>
                    <a:pt x="28" y="38"/>
                    <a:pt x="26" y="40"/>
                    <a:pt x="24" y="40"/>
                  </a:cubicBezTo>
                  <a:cubicBezTo>
                    <a:pt x="11" y="40"/>
                    <a:pt x="0" y="29"/>
                    <a:pt x="0" y="1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8589963" y="4300538"/>
              <a:ext cx="239713" cy="331788"/>
            </a:xfrm>
            <a:custGeom>
              <a:avLst/>
              <a:gdLst>
                <a:gd name="T0" fmla="*/ 32 w 64"/>
                <a:gd name="T1" fmla="*/ 0 h 88"/>
                <a:gd name="T2" fmla="*/ 64 w 64"/>
                <a:gd name="T3" fmla="*/ 32 h 88"/>
                <a:gd name="T4" fmla="*/ 60 w 64"/>
                <a:gd name="T5" fmla="*/ 36 h 88"/>
                <a:gd name="T6" fmla="*/ 56 w 64"/>
                <a:gd name="T7" fmla="*/ 32 h 88"/>
                <a:gd name="T8" fmla="*/ 32 w 64"/>
                <a:gd name="T9" fmla="*/ 8 h 88"/>
                <a:gd name="T10" fmla="*/ 8 w 64"/>
                <a:gd name="T11" fmla="*/ 32 h 88"/>
                <a:gd name="T12" fmla="*/ 8 w 64"/>
                <a:gd name="T13" fmla="*/ 68 h 88"/>
                <a:gd name="T14" fmla="*/ 20 w 64"/>
                <a:gd name="T15" fmla="*/ 80 h 88"/>
                <a:gd name="T16" fmla="*/ 24 w 64"/>
                <a:gd name="T17" fmla="*/ 84 h 88"/>
                <a:gd name="T18" fmla="*/ 20 w 64"/>
                <a:gd name="T19" fmla="*/ 88 h 88"/>
                <a:gd name="T20" fmla="*/ 0 w 64"/>
                <a:gd name="T21" fmla="*/ 68 h 88"/>
                <a:gd name="T22" fmla="*/ 0 w 64"/>
                <a:gd name="T23" fmla="*/ 32 h 88"/>
                <a:gd name="T24" fmla="*/ 32 w 64"/>
                <a:gd name="T2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88">
                  <a:moveTo>
                    <a:pt x="32" y="0"/>
                  </a:moveTo>
                  <a:cubicBezTo>
                    <a:pt x="50" y="0"/>
                    <a:pt x="64" y="14"/>
                    <a:pt x="64" y="32"/>
                  </a:cubicBezTo>
                  <a:cubicBezTo>
                    <a:pt x="64" y="34"/>
                    <a:pt x="62" y="36"/>
                    <a:pt x="60" y="36"/>
                  </a:cubicBezTo>
                  <a:cubicBezTo>
                    <a:pt x="58" y="36"/>
                    <a:pt x="56" y="34"/>
                    <a:pt x="56" y="32"/>
                  </a:cubicBezTo>
                  <a:cubicBezTo>
                    <a:pt x="56" y="19"/>
                    <a:pt x="45" y="8"/>
                    <a:pt x="32" y="8"/>
                  </a:cubicBezTo>
                  <a:cubicBezTo>
                    <a:pt x="19" y="8"/>
                    <a:pt x="8" y="20"/>
                    <a:pt x="8" y="32"/>
                  </a:cubicBezTo>
                  <a:cubicBezTo>
                    <a:pt x="8" y="32"/>
                    <a:pt x="8" y="67"/>
                    <a:pt x="8" y="68"/>
                  </a:cubicBezTo>
                  <a:cubicBezTo>
                    <a:pt x="8" y="75"/>
                    <a:pt x="13" y="80"/>
                    <a:pt x="20" y="80"/>
                  </a:cubicBezTo>
                  <a:cubicBezTo>
                    <a:pt x="22" y="80"/>
                    <a:pt x="24" y="82"/>
                    <a:pt x="24" y="84"/>
                  </a:cubicBezTo>
                  <a:cubicBezTo>
                    <a:pt x="24" y="86"/>
                    <a:pt x="22" y="88"/>
                    <a:pt x="20" y="88"/>
                  </a:cubicBezTo>
                  <a:cubicBezTo>
                    <a:pt x="9" y="88"/>
                    <a:pt x="0" y="79"/>
                    <a:pt x="0" y="68"/>
                  </a:cubicBezTo>
                  <a:cubicBezTo>
                    <a:pt x="0" y="67"/>
                    <a:pt x="0" y="32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8589963" y="3805238"/>
              <a:ext cx="239713" cy="434975"/>
            </a:xfrm>
            <a:custGeom>
              <a:avLst/>
              <a:gdLst>
                <a:gd name="T0" fmla="*/ 32 w 64"/>
                <a:gd name="T1" fmla="*/ 116 h 116"/>
                <a:gd name="T2" fmla="*/ 0 w 64"/>
                <a:gd name="T3" fmla="*/ 84 h 116"/>
                <a:gd name="T4" fmla="*/ 0 w 64"/>
                <a:gd name="T5" fmla="*/ 20 h 116"/>
                <a:gd name="T6" fmla="*/ 20 w 64"/>
                <a:gd name="T7" fmla="*/ 0 h 116"/>
                <a:gd name="T8" fmla="*/ 24 w 64"/>
                <a:gd name="T9" fmla="*/ 4 h 116"/>
                <a:gd name="T10" fmla="*/ 20 w 64"/>
                <a:gd name="T11" fmla="*/ 8 h 116"/>
                <a:gd name="T12" fmla="*/ 8 w 64"/>
                <a:gd name="T13" fmla="*/ 20 h 116"/>
                <a:gd name="T14" fmla="*/ 8 w 64"/>
                <a:gd name="T15" fmla="*/ 84 h 116"/>
                <a:gd name="T16" fmla="*/ 32 w 64"/>
                <a:gd name="T17" fmla="*/ 108 h 116"/>
                <a:gd name="T18" fmla="*/ 56 w 64"/>
                <a:gd name="T19" fmla="*/ 84 h 116"/>
                <a:gd name="T20" fmla="*/ 60 w 64"/>
                <a:gd name="T21" fmla="*/ 80 h 116"/>
                <a:gd name="T22" fmla="*/ 64 w 64"/>
                <a:gd name="T23" fmla="*/ 84 h 116"/>
                <a:gd name="T24" fmla="*/ 32 w 64"/>
                <a:gd name="T2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116">
                  <a:moveTo>
                    <a:pt x="32" y="116"/>
                  </a:moveTo>
                  <a:cubicBezTo>
                    <a:pt x="14" y="116"/>
                    <a:pt x="0" y="102"/>
                    <a:pt x="0" y="8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cubicBezTo>
                    <a:pt x="24" y="6"/>
                    <a:pt x="22" y="8"/>
                    <a:pt x="20" y="8"/>
                  </a:cubicBezTo>
                  <a:cubicBezTo>
                    <a:pt x="13" y="8"/>
                    <a:pt x="8" y="13"/>
                    <a:pt x="8" y="20"/>
                  </a:cubicBezTo>
                  <a:cubicBezTo>
                    <a:pt x="8" y="21"/>
                    <a:pt x="8" y="84"/>
                    <a:pt x="8" y="84"/>
                  </a:cubicBezTo>
                  <a:cubicBezTo>
                    <a:pt x="8" y="97"/>
                    <a:pt x="19" y="108"/>
                    <a:pt x="32" y="108"/>
                  </a:cubicBezTo>
                  <a:cubicBezTo>
                    <a:pt x="45" y="108"/>
                    <a:pt x="56" y="97"/>
                    <a:pt x="56" y="84"/>
                  </a:cubicBezTo>
                  <a:cubicBezTo>
                    <a:pt x="56" y="82"/>
                    <a:pt x="58" y="80"/>
                    <a:pt x="60" y="80"/>
                  </a:cubicBezTo>
                  <a:cubicBezTo>
                    <a:pt x="62" y="80"/>
                    <a:pt x="64" y="82"/>
                    <a:pt x="64" y="84"/>
                  </a:cubicBezTo>
                  <a:cubicBezTo>
                    <a:pt x="64" y="102"/>
                    <a:pt x="50" y="116"/>
                    <a:pt x="32" y="116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/>
            <p:nvPr/>
          </p:nvSpPr>
          <p:spPr bwMode="auto">
            <a:xfrm>
              <a:off x="8694738" y="4014788"/>
              <a:ext cx="134938" cy="136525"/>
            </a:xfrm>
            <a:custGeom>
              <a:avLst/>
              <a:gdLst>
                <a:gd name="T0" fmla="*/ 32 w 36"/>
                <a:gd name="T1" fmla="*/ 8 h 36"/>
                <a:gd name="T2" fmla="*/ 8 w 36"/>
                <a:gd name="T3" fmla="*/ 28 h 36"/>
                <a:gd name="T4" fmla="*/ 8 w 36"/>
                <a:gd name="T5" fmla="*/ 32 h 36"/>
                <a:gd name="T6" fmla="*/ 4 w 36"/>
                <a:gd name="T7" fmla="*/ 36 h 36"/>
                <a:gd name="T8" fmla="*/ 0 w 36"/>
                <a:gd name="T9" fmla="*/ 32 h 36"/>
                <a:gd name="T10" fmla="*/ 0 w 36"/>
                <a:gd name="T11" fmla="*/ 28 h 36"/>
                <a:gd name="T12" fmla="*/ 32 w 36"/>
                <a:gd name="T13" fmla="*/ 0 h 36"/>
                <a:gd name="T14" fmla="*/ 36 w 36"/>
                <a:gd name="T15" fmla="*/ 4 h 36"/>
                <a:gd name="T16" fmla="*/ 32 w 36"/>
                <a:gd name="T17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6">
                  <a:moveTo>
                    <a:pt x="32" y="8"/>
                  </a:moveTo>
                  <a:cubicBezTo>
                    <a:pt x="16" y="8"/>
                    <a:pt x="8" y="17"/>
                    <a:pt x="8" y="28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4"/>
                    <a:pt x="6" y="36"/>
                    <a:pt x="4" y="36"/>
                  </a:cubicBezTo>
                  <a:cubicBezTo>
                    <a:pt x="2" y="36"/>
                    <a:pt x="0" y="34"/>
                    <a:pt x="0" y="3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12" y="0"/>
                    <a:pt x="32" y="0"/>
                  </a:cubicBezTo>
                  <a:cubicBezTo>
                    <a:pt x="34" y="0"/>
                    <a:pt x="36" y="2"/>
                    <a:pt x="36" y="4"/>
                  </a:cubicBezTo>
                  <a:cubicBezTo>
                    <a:pt x="36" y="6"/>
                    <a:pt x="34" y="8"/>
                    <a:pt x="32" y="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/>
            <p:nvPr/>
          </p:nvSpPr>
          <p:spPr bwMode="auto">
            <a:xfrm>
              <a:off x="8680451" y="3895725"/>
              <a:ext cx="88900" cy="88900"/>
            </a:xfrm>
            <a:custGeom>
              <a:avLst/>
              <a:gdLst>
                <a:gd name="T0" fmla="*/ 20 w 24"/>
                <a:gd name="T1" fmla="*/ 8 h 24"/>
                <a:gd name="T2" fmla="*/ 8 w 24"/>
                <a:gd name="T3" fmla="*/ 20 h 24"/>
                <a:gd name="T4" fmla="*/ 4 w 24"/>
                <a:gd name="T5" fmla="*/ 24 h 24"/>
                <a:gd name="T6" fmla="*/ 0 w 24"/>
                <a:gd name="T7" fmla="*/ 20 h 24"/>
                <a:gd name="T8" fmla="*/ 20 w 24"/>
                <a:gd name="T9" fmla="*/ 0 h 24"/>
                <a:gd name="T10" fmla="*/ 24 w 24"/>
                <a:gd name="T11" fmla="*/ 4 h 24"/>
                <a:gd name="T12" fmla="*/ 20 w 24"/>
                <a:gd name="T1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4">
                  <a:moveTo>
                    <a:pt x="20" y="8"/>
                  </a:moveTo>
                  <a:cubicBezTo>
                    <a:pt x="13" y="8"/>
                    <a:pt x="8" y="13"/>
                    <a:pt x="8" y="20"/>
                  </a:cubicBezTo>
                  <a:cubicBezTo>
                    <a:pt x="8" y="22"/>
                    <a:pt x="6" y="24"/>
                    <a:pt x="4" y="24"/>
                  </a:cubicBezTo>
                  <a:cubicBezTo>
                    <a:pt x="2" y="24"/>
                    <a:pt x="0" y="22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cubicBezTo>
                    <a:pt x="24" y="6"/>
                    <a:pt x="22" y="8"/>
                    <a:pt x="20" y="8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9" name="组合 178"/>
          <p:cNvGrpSpPr/>
          <p:nvPr/>
        </p:nvGrpSpPr>
        <p:grpSpPr>
          <a:xfrm>
            <a:off x="9821863" y="5202238"/>
            <a:ext cx="631825" cy="963613"/>
            <a:chOff x="9821863" y="5202238"/>
            <a:chExt cx="631825" cy="963613"/>
          </a:xfrm>
        </p:grpSpPr>
        <p:sp>
          <p:nvSpPr>
            <p:cNvPr id="121" name="Rectangle 121"/>
            <p:cNvSpPr>
              <a:spLocks noChangeArrowheads="1"/>
            </p:cNvSpPr>
            <p:nvPr/>
          </p:nvSpPr>
          <p:spPr bwMode="auto">
            <a:xfrm>
              <a:off x="10017126" y="5624513"/>
              <a:ext cx="241300" cy="603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Rectangle 122"/>
            <p:cNvSpPr>
              <a:spLocks noChangeArrowheads="1"/>
            </p:cNvSpPr>
            <p:nvPr/>
          </p:nvSpPr>
          <p:spPr bwMode="auto">
            <a:xfrm>
              <a:off x="10107613" y="5684838"/>
              <a:ext cx="60325" cy="48101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/>
            <p:nvPr/>
          </p:nvSpPr>
          <p:spPr bwMode="auto">
            <a:xfrm>
              <a:off x="10212388" y="5624513"/>
              <a:ext cx="241300" cy="541338"/>
            </a:xfrm>
            <a:custGeom>
              <a:avLst/>
              <a:gdLst>
                <a:gd name="T0" fmla="*/ 152 w 152"/>
                <a:gd name="T1" fmla="*/ 341 h 341"/>
                <a:gd name="T2" fmla="*/ 114 w 152"/>
                <a:gd name="T3" fmla="*/ 341 h 341"/>
                <a:gd name="T4" fmla="*/ 0 w 152"/>
                <a:gd name="T5" fmla="*/ 0 h 341"/>
                <a:gd name="T6" fmla="*/ 38 w 152"/>
                <a:gd name="T7" fmla="*/ 0 h 341"/>
                <a:gd name="T8" fmla="*/ 152 w 152"/>
                <a:gd name="T9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341">
                  <a:moveTo>
                    <a:pt x="152" y="341"/>
                  </a:moveTo>
                  <a:lnTo>
                    <a:pt x="114" y="341"/>
                  </a:lnTo>
                  <a:lnTo>
                    <a:pt x="0" y="0"/>
                  </a:lnTo>
                  <a:lnTo>
                    <a:pt x="38" y="0"/>
                  </a:lnTo>
                  <a:lnTo>
                    <a:pt x="152" y="341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/>
            <p:nvPr/>
          </p:nvSpPr>
          <p:spPr bwMode="auto">
            <a:xfrm>
              <a:off x="9821863" y="5624513"/>
              <a:ext cx="239713" cy="541338"/>
            </a:xfrm>
            <a:custGeom>
              <a:avLst/>
              <a:gdLst>
                <a:gd name="T0" fmla="*/ 38 w 151"/>
                <a:gd name="T1" fmla="*/ 341 h 341"/>
                <a:gd name="T2" fmla="*/ 0 w 151"/>
                <a:gd name="T3" fmla="*/ 341 h 341"/>
                <a:gd name="T4" fmla="*/ 114 w 151"/>
                <a:gd name="T5" fmla="*/ 0 h 341"/>
                <a:gd name="T6" fmla="*/ 151 w 151"/>
                <a:gd name="T7" fmla="*/ 0 h 341"/>
                <a:gd name="T8" fmla="*/ 38 w 151"/>
                <a:gd name="T9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341">
                  <a:moveTo>
                    <a:pt x="38" y="341"/>
                  </a:moveTo>
                  <a:lnTo>
                    <a:pt x="0" y="341"/>
                  </a:lnTo>
                  <a:lnTo>
                    <a:pt x="114" y="0"/>
                  </a:lnTo>
                  <a:lnTo>
                    <a:pt x="151" y="0"/>
                  </a:lnTo>
                  <a:lnTo>
                    <a:pt x="38" y="341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125"/>
            <p:cNvSpPr>
              <a:spLocks noChangeArrowheads="1"/>
            </p:cNvSpPr>
            <p:nvPr/>
          </p:nvSpPr>
          <p:spPr bwMode="auto">
            <a:xfrm>
              <a:off x="10107613" y="5564188"/>
              <a:ext cx="60325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/>
            <p:nvPr/>
          </p:nvSpPr>
          <p:spPr bwMode="auto">
            <a:xfrm>
              <a:off x="9837738" y="5443538"/>
              <a:ext cx="600075" cy="120650"/>
            </a:xfrm>
            <a:custGeom>
              <a:avLst/>
              <a:gdLst>
                <a:gd name="T0" fmla="*/ 144 w 160"/>
                <a:gd name="T1" fmla="*/ 16 h 32"/>
                <a:gd name="T2" fmla="*/ 16 w 160"/>
                <a:gd name="T3" fmla="*/ 16 h 32"/>
                <a:gd name="T4" fmla="*/ 0 w 160"/>
                <a:gd name="T5" fmla="*/ 0 h 32"/>
                <a:gd name="T6" fmla="*/ 0 w 160"/>
                <a:gd name="T7" fmla="*/ 16 h 32"/>
                <a:gd name="T8" fmla="*/ 16 w 160"/>
                <a:gd name="T9" fmla="*/ 32 h 32"/>
                <a:gd name="T10" fmla="*/ 144 w 160"/>
                <a:gd name="T11" fmla="*/ 32 h 32"/>
                <a:gd name="T12" fmla="*/ 160 w 160"/>
                <a:gd name="T13" fmla="*/ 16 h 32"/>
                <a:gd name="T14" fmla="*/ 160 w 160"/>
                <a:gd name="T15" fmla="*/ 0 h 32"/>
                <a:gd name="T16" fmla="*/ 144 w 160"/>
                <a:gd name="T17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32">
                  <a:moveTo>
                    <a:pt x="144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53" y="32"/>
                    <a:pt x="160" y="25"/>
                    <a:pt x="160" y="16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0" y="9"/>
                    <a:pt x="153" y="16"/>
                    <a:pt x="144" y="16"/>
                  </a:cubicBezTo>
                  <a:close/>
                </a:path>
              </a:pathLst>
            </a:cu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7"/>
            <p:cNvSpPr/>
            <p:nvPr/>
          </p:nvSpPr>
          <p:spPr bwMode="auto">
            <a:xfrm>
              <a:off x="9837738" y="5202238"/>
              <a:ext cx="600075" cy="301625"/>
            </a:xfrm>
            <a:custGeom>
              <a:avLst/>
              <a:gdLst>
                <a:gd name="T0" fmla="*/ 144 w 160"/>
                <a:gd name="T1" fmla="*/ 0 h 80"/>
                <a:gd name="T2" fmla="*/ 16 w 160"/>
                <a:gd name="T3" fmla="*/ 0 h 80"/>
                <a:gd name="T4" fmla="*/ 0 w 160"/>
                <a:gd name="T5" fmla="*/ 16 h 80"/>
                <a:gd name="T6" fmla="*/ 0 w 160"/>
                <a:gd name="T7" fmla="*/ 64 h 80"/>
                <a:gd name="T8" fmla="*/ 16 w 160"/>
                <a:gd name="T9" fmla="*/ 80 h 80"/>
                <a:gd name="T10" fmla="*/ 144 w 160"/>
                <a:gd name="T11" fmla="*/ 80 h 80"/>
                <a:gd name="T12" fmla="*/ 160 w 160"/>
                <a:gd name="T13" fmla="*/ 64 h 80"/>
                <a:gd name="T14" fmla="*/ 160 w 160"/>
                <a:gd name="T15" fmla="*/ 16 h 80"/>
                <a:gd name="T16" fmla="*/ 144 w 160"/>
                <a:gd name="T1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80">
                  <a:moveTo>
                    <a:pt x="14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3"/>
                    <a:pt x="7" y="80"/>
                    <a:pt x="16" y="80"/>
                  </a:cubicBezTo>
                  <a:cubicBezTo>
                    <a:pt x="144" y="80"/>
                    <a:pt x="144" y="80"/>
                    <a:pt x="144" y="80"/>
                  </a:cubicBezTo>
                  <a:cubicBezTo>
                    <a:pt x="153" y="80"/>
                    <a:pt x="160" y="73"/>
                    <a:pt x="160" y="64"/>
                  </a:cubicBezTo>
                  <a:cubicBezTo>
                    <a:pt x="160" y="16"/>
                    <a:pt x="160" y="16"/>
                    <a:pt x="160" y="16"/>
                  </a:cubicBezTo>
                  <a:cubicBezTo>
                    <a:pt x="160" y="7"/>
                    <a:pt x="153" y="0"/>
                    <a:pt x="144" y="0"/>
                  </a:cubicBezTo>
                  <a:close/>
                </a:path>
              </a:pathLst>
            </a:cu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7" name="组合 176"/>
          <p:cNvGrpSpPr/>
          <p:nvPr/>
        </p:nvGrpSpPr>
        <p:grpSpPr>
          <a:xfrm>
            <a:off x="6396038" y="5292725"/>
            <a:ext cx="871538" cy="873125"/>
            <a:chOff x="6396038" y="5292725"/>
            <a:chExt cx="871538" cy="873125"/>
          </a:xfrm>
        </p:grpSpPr>
        <p:sp>
          <p:nvSpPr>
            <p:cNvPr id="128" name="Oval 128"/>
            <p:cNvSpPr>
              <a:spLocks noChangeArrowheads="1"/>
            </p:cNvSpPr>
            <p:nvPr/>
          </p:nvSpPr>
          <p:spPr bwMode="auto">
            <a:xfrm>
              <a:off x="6440488" y="5849938"/>
              <a:ext cx="120650" cy="1190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Oval 129"/>
            <p:cNvSpPr>
              <a:spLocks noChangeArrowheads="1"/>
            </p:cNvSpPr>
            <p:nvPr/>
          </p:nvSpPr>
          <p:spPr bwMode="auto">
            <a:xfrm>
              <a:off x="6440488" y="5487988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Oval 130"/>
            <p:cNvSpPr>
              <a:spLocks noChangeArrowheads="1"/>
            </p:cNvSpPr>
            <p:nvPr/>
          </p:nvSpPr>
          <p:spPr bwMode="auto">
            <a:xfrm>
              <a:off x="7102476" y="5849938"/>
              <a:ext cx="119063" cy="1190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Oval 131"/>
            <p:cNvSpPr>
              <a:spLocks noChangeArrowheads="1"/>
            </p:cNvSpPr>
            <p:nvPr/>
          </p:nvSpPr>
          <p:spPr bwMode="auto">
            <a:xfrm>
              <a:off x="7102476" y="5487988"/>
              <a:ext cx="119063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Oval 132"/>
            <p:cNvSpPr>
              <a:spLocks noChangeArrowheads="1"/>
            </p:cNvSpPr>
            <p:nvPr/>
          </p:nvSpPr>
          <p:spPr bwMode="auto">
            <a:xfrm>
              <a:off x="6575426" y="5984875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Oval 133"/>
            <p:cNvSpPr>
              <a:spLocks noChangeArrowheads="1"/>
            </p:cNvSpPr>
            <p:nvPr/>
          </p:nvSpPr>
          <p:spPr bwMode="auto">
            <a:xfrm>
              <a:off x="6575426" y="5338763"/>
              <a:ext cx="120650" cy="1190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Oval 134"/>
            <p:cNvSpPr>
              <a:spLocks noChangeArrowheads="1"/>
            </p:cNvSpPr>
            <p:nvPr/>
          </p:nvSpPr>
          <p:spPr bwMode="auto">
            <a:xfrm>
              <a:off x="6965951" y="5984875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Oval 135"/>
            <p:cNvSpPr>
              <a:spLocks noChangeArrowheads="1"/>
            </p:cNvSpPr>
            <p:nvPr/>
          </p:nvSpPr>
          <p:spPr bwMode="auto">
            <a:xfrm>
              <a:off x="6965951" y="5338763"/>
              <a:ext cx="120650" cy="119063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Oval 136"/>
            <p:cNvSpPr>
              <a:spLocks noChangeArrowheads="1"/>
            </p:cNvSpPr>
            <p:nvPr/>
          </p:nvSpPr>
          <p:spPr bwMode="auto">
            <a:xfrm>
              <a:off x="6770688" y="6045200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Oval 137"/>
            <p:cNvSpPr>
              <a:spLocks noChangeArrowheads="1"/>
            </p:cNvSpPr>
            <p:nvPr/>
          </p:nvSpPr>
          <p:spPr bwMode="auto">
            <a:xfrm>
              <a:off x="6770688" y="5292725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Oval 138"/>
            <p:cNvSpPr>
              <a:spLocks noChangeArrowheads="1"/>
            </p:cNvSpPr>
            <p:nvPr/>
          </p:nvSpPr>
          <p:spPr bwMode="auto">
            <a:xfrm>
              <a:off x="6396038" y="5668963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Oval 139"/>
            <p:cNvSpPr>
              <a:spLocks noChangeArrowheads="1"/>
            </p:cNvSpPr>
            <p:nvPr/>
          </p:nvSpPr>
          <p:spPr bwMode="auto">
            <a:xfrm>
              <a:off x="7146926" y="5668963"/>
              <a:ext cx="120650" cy="120650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Oval 140"/>
            <p:cNvSpPr>
              <a:spLocks noChangeArrowheads="1"/>
            </p:cNvSpPr>
            <p:nvPr/>
          </p:nvSpPr>
          <p:spPr bwMode="auto">
            <a:xfrm>
              <a:off x="6456363" y="5353050"/>
              <a:ext cx="750888" cy="752475"/>
            </a:xfrm>
            <a:prstGeom prst="ellipse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Oval 141"/>
            <p:cNvSpPr>
              <a:spLocks noChangeArrowheads="1"/>
            </p:cNvSpPr>
            <p:nvPr/>
          </p:nvSpPr>
          <p:spPr bwMode="auto">
            <a:xfrm>
              <a:off x="6561138" y="5457825"/>
              <a:ext cx="541338" cy="541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Oval 142"/>
            <p:cNvSpPr>
              <a:spLocks noChangeArrowheads="1"/>
            </p:cNvSpPr>
            <p:nvPr/>
          </p:nvSpPr>
          <p:spPr bwMode="auto">
            <a:xfrm>
              <a:off x="6651626" y="5548313"/>
              <a:ext cx="360363" cy="361950"/>
            </a:xfrm>
            <a:prstGeom prst="ellipse">
              <a:avLst/>
            </a:prstGeom>
            <a:solidFill>
              <a:srgbClr val="EDA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143"/>
            <p:cNvSpPr>
              <a:spLocks noChangeArrowheads="1"/>
            </p:cNvSpPr>
            <p:nvPr/>
          </p:nvSpPr>
          <p:spPr bwMode="auto">
            <a:xfrm>
              <a:off x="6696076" y="5594350"/>
              <a:ext cx="269875" cy="26987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Oval 144"/>
            <p:cNvSpPr>
              <a:spLocks noChangeArrowheads="1"/>
            </p:cNvSpPr>
            <p:nvPr/>
          </p:nvSpPr>
          <p:spPr bwMode="auto">
            <a:xfrm>
              <a:off x="6786563" y="5684838"/>
              <a:ext cx="90488" cy="8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1" name="组合 170"/>
          <p:cNvGrpSpPr/>
          <p:nvPr/>
        </p:nvGrpSpPr>
        <p:grpSpPr>
          <a:xfrm>
            <a:off x="9731376" y="2195513"/>
            <a:ext cx="811213" cy="963613"/>
            <a:chOff x="9731376" y="2195513"/>
            <a:chExt cx="811213" cy="963613"/>
          </a:xfrm>
        </p:grpSpPr>
        <p:sp>
          <p:nvSpPr>
            <p:cNvPr id="145" name="Freeform 145"/>
            <p:cNvSpPr/>
            <p:nvPr/>
          </p:nvSpPr>
          <p:spPr bwMode="auto">
            <a:xfrm>
              <a:off x="9731376" y="2481263"/>
              <a:ext cx="811213" cy="587375"/>
            </a:xfrm>
            <a:custGeom>
              <a:avLst/>
              <a:gdLst>
                <a:gd name="T0" fmla="*/ 216 w 216"/>
                <a:gd name="T1" fmla="*/ 148 h 156"/>
                <a:gd name="T2" fmla="*/ 208 w 216"/>
                <a:gd name="T3" fmla="*/ 156 h 156"/>
                <a:gd name="T4" fmla="*/ 8 w 216"/>
                <a:gd name="T5" fmla="*/ 156 h 156"/>
                <a:gd name="T6" fmla="*/ 0 w 216"/>
                <a:gd name="T7" fmla="*/ 148 h 156"/>
                <a:gd name="T8" fmla="*/ 0 w 216"/>
                <a:gd name="T9" fmla="*/ 132 h 156"/>
                <a:gd name="T10" fmla="*/ 88 w 216"/>
                <a:gd name="T11" fmla="*/ 0 h 156"/>
                <a:gd name="T12" fmla="*/ 128 w 216"/>
                <a:gd name="T13" fmla="*/ 0 h 156"/>
                <a:gd name="T14" fmla="*/ 216 w 216"/>
                <a:gd name="T15" fmla="*/ 132 h 156"/>
                <a:gd name="T16" fmla="*/ 216 w 216"/>
                <a:gd name="T17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156">
                  <a:moveTo>
                    <a:pt x="216" y="148"/>
                  </a:moveTo>
                  <a:cubicBezTo>
                    <a:pt x="216" y="152"/>
                    <a:pt x="212" y="156"/>
                    <a:pt x="208" y="156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4" y="156"/>
                    <a:pt x="0" y="152"/>
                    <a:pt x="0" y="14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216" y="132"/>
                    <a:pt x="216" y="132"/>
                    <a:pt x="216" y="132"/>
                  </a:cubicBezTo>
                  <a:lnTo>
                    <a:pt x="216" y="148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10061576" y="2195513"/>
              <a:ext cx="150813" cy="873125"/>
            </a:xfrm>
            <a:custGeom>
              <a:avLst/>
              <a:gdLst>
                <a:gd name="T0" fmla="*/ 0 w 40"/>
                <a:gd name="T1" fmla="*/ 232 h 232"/>
                <a:gd name="T2" fmla="*/ 0 w 40"/>
                <a:gd name="T3" fmla="*/ 56 h 232"/>
                <a:gd name="T4" fmla="*/ 20 w 40"/>
                <a:gd name="T5" fmla="*/ 0 h 232"/>
                <a:gd name="T6" fmla="*/ 40 w 40"/>
                <a:gd name="T7" fmla="*/ 56 h 232"/>
                <a:gd name="T8" fmla="*/ 40 w 40"/>
                <a:gd name="T9" fmla="*/ 232 h 232"/>
                <a:gd name="T10" fmla="*/ 0 w 40"/>
                <a:gd name="T1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232">
                  <a:moveTo>
                    <a:pt x="0" y="232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40"/>
                    <a:pt x="12" y="0"/>
                    <a:pt x="20" y="0"/>
                  </a:cubicBezTo>
                  <a:cubicBezTo>
                    <a:pt x="28" y="0"/>
                    <a:pt x="40" y="40"/>
                    <a:pt x="40" y="56"/>
                  </a:cubicBezTo>
                  <a:cubicBezTo>
                    <a:pt x="40" y="232"/>
                    <a:pt x="40" y="232"/>
                    <a:pt x="40" y="232"/>
                  </a:cubicBezTo>
                  <a:lnTo>
                    <a:pt x="0" y="232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/>
            <p:nvPr/>
          </p:nvSpPr>
          <p:spPr bwMode="auto">
            <a:xfrm>
              <a:off x="10091738" y="3068638"/>
              <a:ext cx="90488" cy="90488"/>
            </a:xfrm>
            <a:custGeom>
              <a:avLst/>
              <a:gdLst>
                <a:gd name="T0" fmla="*/ 38 w 57"/>
                <a:gd name="T1" fmla="*/ 57 h 57"/>
                <a:gd name="T2" fmla="*/ 19 w 57"/>
                <a:gd name="T3" fmla="*/ 57 h 57"/>
                <a:gd name="T4" fmla="*/ 0 w 57"/>
                <a:gd name="T5" fmla="*/ 0 h 57"/>
                <a:gd name="T6" fmla="*/ 57 w 57"/>
                <a:gd name="T7" fmla="*/ 0 h 57"/>
                <a:gd name="T8" fmla="*/ 38 w 57"/>
                <a:gd name="T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38" y="57"/>
                  </a:moveTo>
                  <a:lnTo>
                    <a:pt x="19" y="57"/>
                  </a:lnTo>
                  <a:lnTo>
                    <a:pt x="0" y="0"/>
                  </a:lnTo>
                  <a:lnTo>
                    <a:pt x="57" y="0"/>
                  </a:lnTo>
                  <a:lnTo>
                    <a:pt x="38" y="57"/>
                  </a:lnTo>
                  <a:close/>
                </a:path>
              </a:pathLst>
            </a:cu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148"/>
            <p:cNvSpPr>
              <a:spLocks noChangeArrowheads="1"/>
            </p:cNvSpPr>
            <p:nvPr/>
          </p:nvSpPr>
          <p:spPr bwMode="auto">
            <a:xfrm>
              <a:off x="9807576" y="3008313"/>
              <a:ext cx="195263" cy="603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149"/>
            <p:cNvSpPr>
              <a:spLocks noChangeArrowheads="1"/>
            </p:cNvSpPr>
            <p:nvPr/>
          </p:nvSpPr>
          <p:spPr bwMode="auto">
            <a:xfrm>
              <a:off x="10272713" y="3008313"/>
              <a:ext cx="195263" cy="603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Rectangle 150"/>
            <p:cNvSpPr>
              <a:spLocks noChangeArrowheads="1"/>
            </p:cNvSpPr>
            <p:nvPr/>
          </p:nvSpPr>
          <p:spPr bwMode="auto">
            <a:xfrm>
              <a:off x="10061576" y="3038475"/>
              <a:ext cx="15081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Rectangle 151"/>
            <p:cNvSpPr>
              <a:spLocks noChangeArrowheads="1"/>
            </p:cNvSpPr>
            <p:nvPr/>
          </p:nvSpPr>
          <p:spPr bwMode="auto">
            <a:xfrm>
              <a:off x="10121901" y="2887663"/>
              <a:ext cx="30163" cy="18097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6" name="组合 175"/>
          <p:cNvGrpSpPr/>
          <p:nvPr/>
        </p:nvGrpSpPr>
        <p:grpSpPr>
          <a:xfrm>
            <a:off x="4757738" y="5292725"/>
            <a:ext cx="841375" cy="873125"/>
            <a:chOff x="4757738" y="5292725"/>
            <a:chExt cx="841375" cy="873125"/>
          </a:xfrm>
        </p:grpSpPr>
        <p:sp>
          <p:nvSpPr>
            <p:cNvPr id="152" name="Freeform 152"/>
            <p:cNvSpPr/>
            <p:nvPr/>
          </p:nvSpPr>
          <p:spPr bwMode="auto">
            <a:xfrm>
              <a:off x="4787901" y="5413375"/>
              <a:ext cx="781050" cy="571500"/>
            </a:xfrm>
            <a:custGeom>
              <a:avLst/>
              <a:gdLst>
                <a:gd name="T0" fmla="*/ 0 w 492"/>
                <a:gd name="T1" fmla="*/ 0 h 360"/>
                <a:gd name="T2" fmla="*/ 189 w 492"/>
                <a:gd name="T3" fmla="*/ 360 h 360"/>
                <a:gd name="T4" fmla="*/ 303 w 492"/>
                <a:gd name="T5" fmla="*/ 360 h 360"/>
                <a:gd name="T6" fmla="*/ 492 w 492"/>
                <a:gd name="T7" fmla="*/ 0 h 360"/>
                <a:gd name="T8" fmla="*/ 0 w 492"/>
                <a:gd name="T9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360">
                  <a:moveTo>
                    <a:pt x="0" y="0"/>
                  </a:moveTo>
                  <a:lnTo>
                    <a:pt x="189" y="360"/>
                  </a:lnTo>
                  <a:lnTo>
                    <a:pt x="303" y="360"/>
                  </a:lnTo>
                  <a:lnTo>
                    <a:pt x="4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Rectangle 153"/>
            <p:cNvSpPr>
              <a:spLocks noChangeArrowheads="1"/>
            </p:cNvSpPr>
            <p:nvPr/>
          </p:nvSpPr>
          <p:spPr bwMode="auto">
            <a:xfrm>
              <a:off x="4757738" y="5292725"/>
              <a:ext cx="841375" cy="60325"/>
            </a:xfrm>
            <a:prstGeom prst="rect">
              <a:avLst/>
            </a:prstGeom>
            <a:solidFill>
              <a:srgbClr val="2F9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Rectangle 154"/>
            <p:cNvSpPr>
              <a:spLocks noChangeArrowheads="1"/>
            </p:cNvSpPr>
            <p:nvPr/>
          </p:nvSpPr>
          <p:spPr bwMode="auto">
            <a:xfrm>
              <a:off x="4787901" y="5353050"/>
              <a:ext cx="781050" cy="60325"/>
            </a:xfrm>
            <a:prstGeom prst="rect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Rectangle 155"/>
            <p:cNvSpPr>
              <a:spLocks noChangeArrowheads="1"/>
            </p:cNvSpPr>
            <p:nvPr/>
          </p:nvSpPr>
          <p:spPr bwMode="auto">
            <a:xfrm>
              <a:off x="5087938" y="5984875"/>
              <a:ext cx="90488" cy="120650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Rectangle 156"/>
            <p:cNvSpPr>
              <a:spLocks noChangeArrowheads="1"/>
            </p:cNvSpPr>
            <p:nvPr/>
          </p:nvSpPr>
          <p:spPr bwMode="auto">
            <a:xfrm>
              <a:off x="5178426" y="5984875"/>
              <a:ext cx="90488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157"/>
            <p:cNvSpPr>
              <a:spLocks noChangeArrowheads="1"/>
            </p:cNvSpPr>
            <p:nvPr/>
          </p:nvSpPr>
          <p:spPr bwMode="auto">
            <a:xfrm>
              <a:off x="5087938" y="6105525"/>
              <a:ext cx="90488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Rectangle 158"/>
            <p:cNvSpPr>
              <a:spLocks noChangeArrowheads="1"/>
            </p:cNvSpPr>
            <p:nvPr/>
          </p:nvSpPr>
          <p:spPr bwMode="auto">
            <a:xfrm>
              <a:off x="5178426" y="6105525"/>
              <a:ext cx="90488" cy="60325"/>
            </a:xfrm>
            <a:prstGeom prst="rect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Oval 159"/>
            <p:cNvSpPr>
              <a:spLocks noChangeArrowheads="1"/>
            </p:cNvSpPr>
            <p:nvPr/>
          </p:nvSpPr>
          <p:spPr bwMode="auto">
            <a:xfrm>
              <a:off x="5148263" y="5864225"/>
              <a:ext cx="60325" cy="60325"/>
            </a:xfrm>
            <a:prstGeom prst="ellipse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Oval 160"/>
            <p:cNvSpPr>
              <a:spLocks noChangeArrowheads="1"/>
            </p:cNvSpPr>
            <p:nvPr/>
          </p:nvSpPr>
          <p:spPr bwMode="auto">
            <a:xfrm>
              <a:off x="5148263" y="5773738"/>
              <a:ext cx="60325" cy="60325"/>
            </a:xfrm>
            <a:prstGeom prst="ellipse">
              <a:avLst/>
            </a:prstGeom>
            <a:solidFill>
              <a:srgbClr val="45C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161"/>
            <p:cNvSpPr>
              <a:spLocks noChangeArrowheads="1"/>
            </p:cNvSpPr>
            <p:nvPr/>
          </p:nvSpPr>
          <p:spPr bwMode="auto">
            <a:xfrm>
              <a:off x="5148263" y="5684838"/>
              <a:ext cx="60325" cy="58738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162"/>
            <p:cNvSpPr>
              <a:spLocks noChangeArrowheads="1"/>
            </p:cNvSpPr>
            <p:nvPr/>
          </p:nvSpPr>
          <p:spPr bwMode="auto">
            <a:xfrm>
              <a:off x="5148263" y="5594350"/>
              <a:ext cx="60325" cy="60325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Oval 163"/>
            <p:cNvSpPr>
              <a:spLocks noChangeArrowheads="1"/>
            </p:cNvSpPr>
            <p:nvPr/>
          </p:nvSpPr>
          <p:spPr bwMode="auto">
            <a:xfrm>
              <a:off x="5148263" y="5503863"/>
              <a:ext cx="60325" cy="60325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80" name="文本框 179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组合 200"/>
          <p:cNvGrpSpPr/>
          <p:nvPr/>
        </p:nvGrpSpPr>
        <p:grpSpPr>
          <a:xfrm>
            <a:off x="6362700" y="949326"/>
            <a:ext cx="962025" cy="661988"/>
            <a:chOff x="6362700" y="949326"/>
            <a:chExt cx="962025" cy="661988"/>
          </a:xfrm>
        </p:grpSpPr>
        <p:sp>
          <p:nvSpPr>
            <p:cNvPr id="5" name="Freeform 5"/>
            <p:cNvSpPr/>
            <p:nvPr/>
          </p:nvSpPr>
          <p:spPr bwMode="auto">
            <a:xfrm>
              <a:off x="6423025" y="949326"/>
              <a:ext cx="841375" cy="571500"/>
            </a:xfrm>
            <a:custGeom>
              <a:avLst/>
              <a:gdLst>
                <a:gd name="T0" fmla="*/ 208 w 224"/>
                <a:gd name="T1" fmla="*/ 0 h 152"/>
                <a:gd name="T2" fmla="*/ 16 w 224"/>
                <a:gd name="T3" fmla="*/ 0 h 152"/>
                <a:gd name="T4" fmla="*/ 0 w 224"/>
                <a:gd name="T5" fmla="*/ 16 h 152"/>
                <a:gd name="T6" fmla="*/ 0 w 224"/>
                <a:gd name="T7" fmla="*/ 152 h 152"/>
                <a:gd name="T8" fmla="*/ 224 w 224"/>
                <a:gd name="T9" fmla="*/ 152 h 152"/>
                <a:gd name="T10" fmla="*/ 224 w 224"/>
                <a:gd name="T11" fmla="*/ 16 h 152"/>
                <a:gd name="T12" fmla="*/ 208 w 224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152">
                  <a:moveTo>
                    <a:pt x="208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24" y="16"/>
                    <a:pt x="224" y="16"/>
                    <a:pt x="224" y="16"/>
                  </a:cubicBezTo>
                  <a:cubicBezTo>
                    <a:pt x="224" y="7"/>
                    <a:pt x="217" y="0"/>
                    <a:pt x="208" y="0"/>
                  </a:cubicBezTo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6481763" y="1009651"/>
              <a:ext cx="722313" cy="4508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6481763" y="1009651"/>
              <a:ext cx="722313" cy="450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6362700" y="1520826"/>
              <a:ext cx="962025" cy="90488"/>
            </a:xfrm>
            <a:custGeom>
              <a:avLst/>
              <a:gdLst>
                <a:gd name="T0" fmla="*/ 0 w 256"/>
                <a:gd name="T1" fmla="*/ 0 h 24"/>
                <a:gd name="T2" fmla="*/ 24 w 256"/>
                <a:gd name="T3" fmla="*/ 24 h 24"/>
                <a:gd name="T4" fmla="*/ 232 w 256"/>
                <a:gd name="T5" fmla="*/ 24 h 24"/>
                <a:gd name="T6" fmla="*/ 256 w 256"/>
                <a:gd name="T7" fmla="*/ 0 h 24"/>
                <a:gd name="T8" fmla="*/ 0 w 25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24">
                  <a:moveTo>
                    <a:pt x="0" y="0"/>
                  </a:moveTo>
                  <a:cubicBezTo>
                    <a:pt x="0" y="16"/>
                    <a:pt x="8" y="24"/>
                    <a:pt x="24" y="24"/>
                  </a:cubicBezTo>
                  <a:cubicBezTo>
                    <a:pt x="232" y="24"/>
                    <a:pt x="232" y="24"/>
                    <a:pt x="232" y="24"/>
                  </a:cubicBezTo>
                  <a:cubicBezTo>
                    <a:pt x="248" y="24"/>
                    <a:pt x="256" y="16"/>
                    <a:pt x="25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6753225" y="1520826"/>
              <a:ext cx="179388" cy="30163"/>
            </a:xfrm>
            <a:custGeom>
              <a:avLst/>
              <a:gdLst>
                <a:gd name="T0" fmla="*/ 104 w 113"/>
                <a:gd name="T1" fmla="*/ 19 h 19"/>
                <a:gd name="T2" fmla="*/ 9 w 113"/>
                <a:gd name="T3" fmla="*/ 19 h 19"/>
                <a:gd name="T4" fmla="*/ 0 w 113"/>
                <a:gd name="T5" fmla="*/ 0 h 19"/>
                <a:gd name="T6" fmla="*/ 113 w 113"/>
                <a:gd name="T7" fmla="*/ 0 h 19"/>
                <a:gd name="T8" fmla="*/ 104 w 113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9">
                  <a:moveTo>
                    <a:pt x="104" y="19"/>
                  </a:moveTo>
                  <a:lnTo>
                    <a:pt x="9" y="19"/>
                  </a:lnTo>
                  <a:lnTo>
                    <a:pt x="0" y="0"/>
                  </a:lnTo>
                  <a:lnTo>
                    <a:pt x="113" y="0"/>
                  </a:lnTo>
                  <a:lnTo>
                    <a:pt x="104" y="19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6423025" y="949326"/>
              <a:ext cx="481013" cy="571500"/>
            </a:xfrm>
            <a:custGeom>
              <a:avLst/>
              <a:gdLst>
                <a:gd name="T0" fmla="*/ 128 w 128"/>
                <a:gd name="T1" fmla="*/ 0 h 152"/>
                <a:gd name="T2" fmla="*/ 16 w 128"/>
                <a:gd name="T3" fmla="*/ 0 h 152"/>
                <a:gd name="T4" fmla="*/ 0 w 128"/>
                <a:gd name="T5" fmla="*/ 16 h 152"/>
                <a:gd name="T6" fmla="*/ 0 w 128"/>
                <a:gd name="T7" fmla="*/ 152 h 152"/>
                <a:gd name="T8" fmla="*/ 80 w 128"/>
                <a:gd name="T9" fmla="*/ 152 h 152"/>
                <a:gd name="T10" fmla="*/ 85 w 128"/>
                <a:gd name="T11" fmla="*/ 136 h 152"/>
                <a:gd name="T12" fmla="*/ 16 w 128"/>
                <a:gd name="T13" fmla="*/ 136 h 152"/>
                <a:gd name="T14" fmla="*/ 16 w 128"/>
                <a:gd name="T15" fmla="*/ 16 h 152"/>
                <a:gd name="T16" fmla="*/ 123 w 128"/>
                <a:gd name="T17" fmla="*/ 16 h 152"/>
                <a:gd name="T18" fmla="*/ 128 w 128"/>
                <a:gd name="T1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52">
                  <a:moveTo>
                    <a:pt x="128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80" y="152"/>
                    <a:pt x="80" y="152"/>
                    <a:pt x="80" y="152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16" y="136"/>
                    <a:pt x="16" y="136"/>
                    <a:pt x="16" y="13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23" y="16"/>
                    <a:pt x="123" y="16"/>
                    <a:pt x="123" y="16"/>
                  </a:cubicBezTo>
                  <a:cubicBezTo>
                    <a:pt x="128" y="0"/>
                    <a:pt x="128" y="0"/>
                    <a:pt x="128" y="0"/>
                  </a:cubicBezTo>
                </a:path>
              </a:pathLst>
            </a:custGeom>
            <a:solidFill>
              <a:srgbClr val="575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6481763" y="1009651"/>
              <a:ext cx="403225" cy="450850"/>
            </a:xfrm>
            <a:custGeom>
              <a:avLst/>
              <a:gdLst>
                <a:gd name="T0" fmla="*/ 254 w 254"/>
                <a:gd name="T1" fmla="*/ 0 h 284"/>
                <a:gd name="T2" fmla="*/ 0 w 254"/>
                <a:gd name="T3" fmla="*/ 0 h 284"/>
                <a:gd name="T4" fmla="*/ 0 w 254"/>
                <a:gd name="T5" fmla="*/ 284 h 284"/>
                <a:gd name="T6" fmla="*/ 164 w 254"/>
                <a:gd name="T7" fmla="*/ 284 h 284"/>
                <a:gd name="T8" fmla="*/ 254 w 254"/>
                <a:gd name="T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4" h="284">
                  <a:moveTo>
                    <a:pt x="254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164" y="284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8D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6481763" y="1009651"/>
              <a:ext cx="403225" cy="450850"/>
            </a:xfrm>
            <a:custGeom>
              <a:avLst/>
              <a:gdLst>
                <a:gd name="T0" fmla="*/ 254 w 254"/>
                <a:gd name="T1" fmla="*/ 0 h 284"/>
                <a:gd name="T2" fmla="*/ 0 w 254"/>
                <a:gd name="T3" fmla="*/ 0 h 284"/>
                <a:gd name="T4" fmla="*/ 0 w 254"/>
                <a:gd name="T5" fmla="*/ 284 h 284"/>
                <a:gd name="T6" fmla="*/ 164 w 254"/>
                <a:gd name="T7" fmla="*/ 284 h 284"/>
                <a:gd name="T8" fmla="*/ 254 w 254"/>
                <a:gd name="T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4" h="284">
                  <a:moveTo>
                    <a:pt x="254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164" y="284"/>
                  </a:lnTo>
                  <a:lnTo>
                    <a:pt x="2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0" name="组合 199"/>
          <p:cNvGrpSpPr/>
          <p:nvPr/>
        </p:nvGrpSpPr>
        <p:grpSpPr>
          <a:xfrm>
            <a:off x="4724400" y="709613"/>
            <a:ext cx="962025" cy="901701"/>
            <a:chOff x="4724400" y="709613"/>
            <a:chExt cx="962025" cy="901701"/>
          </a:xfrm>
        </p:grpSpPr>
        <p:sp>
          <p:nvSpPr>
            <p:cNvPr id="13" name="Freeform 13"/>
            <p:cNvSpPr/>
            <p:nvPr/>
          </p:nvSpPr>
          <p:spPr bwMode="auto">
            <a:xfrm>
              <a:off x="5054600" y="1400176"/>
              <a:ext cx="301625" cy="180975"/>
            </a:xfrm>
            <a:custGeom>
              <a:avLst/>
              <a:gdLst>
                <a:gd name="T0" fmla="*/ 171 w 190"/>
                <a:gd name="T1" fmla="*/ 0 h 114"/>
                <a:gd name="T2" fmla="*/ 19 w 190"/>
                <a:gd name="T3" fmla="*/ 0 h 114"/>
                <a:gd name="T4" fmla="*/ 0 w 190"/>
                <a:gd name="T5" fmla="*/ 114 h 114"/>
                <a:gd name="T6" fmla="*/ 190 w 190"/>
                <a:gd name="T7" fmla="*/ 114 h 114"/>
                <a:gd name="T8" fmla="*/ 171 w 190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114">
                  <a:moveTo>
                    <a:pt x="171" y="0"/>
                  </a:moveTo>
                  <a:lnTo>
                    <a:pt x="19" y="0"/>
                  </a:lnTo>
                  <a:lnTo>
                    <a:pt x="0" y="114"/>
                  </a:lnTo>
                  <a:lnTo>
                    <a:pt x="190" y="114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/>
            <p:nvPr/>
          </p:nvSpPr>
          <p:spPr bwMode="auto">
            <a:xfrm>
              <a:off x="4724400" y="1279526"/>
              <a:ext cx="962025" cy="120650"/>
            </a:xfrm>
            <a:custGeom>
              <a:avLst/>
              <a:gdLst>
                <a:gd name="T0" fmla="*/ 0 w 256"/>
                <a:gd name="T1" fmla="*/ 0 h 32"/>
                <a:gd name="T2" fmla="*/ 0 w 256"/>
                <a:gd name="T3" fmla="*/ 16 h 32"/>
                <a:gd name="T4" fmla="*/ 16 w 256"/>
                <a:gd name="T5" fmla="*/ 32 h 32"/>
                <a:gd name="T6" fmla="*/ 240 w 256"/>
                <a:gd name="T7" fmla="*/ 32 h 32"/>
                <a:gd name="T8" fmla="*/ 256 w 256"/>
                <a:gd name="T9" fmla="*/ 16 h 32"/>
                <a:gd name="T10" fmla="*/ 256 w 256"/>
                <a:gd name="T11" fmla="*/ 0 h 32"/>
                <a:gd name="T12" fmla="*/ 0 w 256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32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40" y="32"/>
                    <a:pt x="240" y="32"/>
                    <a:pt x="240" y="32"/>
                  </a:cubicBezTo>
                  <a:cubicBezTo>
                    <a:pt x="249" y="32"/>
                    <a:pt x="256" y="25"/>
                    <a:pt x="256" y="16"/>
                  </a:cubicBezTo>
                  <a:cubicBezTo>
                    <a:pt x="256" y="0"/>
                    <a:pt x="256" y="0"/>
                    <a:pt x="25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4724400" y="709613"/>
              <a:ext cx="962025" cy="569913"/>
            </a:xfrm>
            <a:custGeom>
              <a:avLst/>
              <a:gdLst>
                <a:gd name="T0" fmla="*/ 240 w 256"/>
                <a:gd name="T1" fmla="*/ 0 h 152"/>
                <a:gd name="T2" fmla="*/ 16 w 256"/>
                <a:gd name="T3" fmla="*/ 0 h 152"/>
                <a:gd name="T4" fmla="*/ 0 w 256"/>
                <a:gd name="T5" fmla="*/ 16 h 152"/>
                <a:gd name="T6" fmla="*/ 0 w 256"/>
                <a:gd name="T7" fmla="*/ 152 h 152"/>
                <a:gd name="T8" fmla="*/ 256 w 256"/>
                <a:gd name="T9" fmla="*/ 152 h 152"/>
                <a:gd name="T10" fmla="*/ 256 w 256"/>
                <a:gd name="T11" fmla="*/ 16 h 152"/>
                <a:gd name="T12" fmla="*/ 240 w 256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152">
                  <a:moveTo>
                    <a:pt x="24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6" y="16"/>
                    <a:pt x="256" y="16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Rectangle 16"/>
            <p:cNvSpPr>
              <a:spLocks noChangeArrowheads="1"/>
            </p:cNvSpPr>
            <p:nvPr/>
          </p:nvSpPr>
          <p:spPr bwMode="auto">
            <a:xfrm>
              <a:off x="4784725" y="768351"/>
              <a:ext cx="841375" cy="4508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Rectangle 17"/>
            <p:cNvSpPr>
              <a:spLocks noChangeArrowheads="1"/>
            </p:cNvSpPr>
            <p:nvPr/>
          </p:nvSpPr>
          <p:spPr bwMode="auto">
            <a:xfrm>
              <a:off x="4784725" y="768351"/>
              <a:ext cx="841375" cy="450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/>
            <p:nvPr/>
          </p:nvSpPr>
          <p:spPr bwMode="auto">
            <a:xfrm>
              <a:off x="5010150" y="1581151"/>
              <a:ext cx="390525" cy="30163"/>
            </a:xfrm>
            <a:custGeom>
              <a:avLst/>
              <a:gdLst>
                <a:gd name="T0" fmla="*/ 236 w 246"/>
                <a:gd name="T1" fmla="*/ 0 h 19"/>
                <a:gd name="T2" fmla="*/ 9 w 246"/>
                <a:gd name="T3" fmla="*/ 0 h 19"/>
                <a:gd name="T4" fmla="*/ 0 w 246"/>
                <a:gd name="T5" fmla="*/ 19 h 19"/>
                <a:gd name="T6" fmla="*/ 246 w 246"/>
                <a:gd name="T7" fmla="*/ 19 h 19"/>
                <a:gd name="T8" fmla="*/ 236 w 246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9">
                  <a:moveTo>
                    <a:pt x="236" y="0"/>
                  </a:moveTo>
                  <a:lnTo>
                    <a:pt x="9" y="0"/>
                  </a:lnTo>
                  <a:lnTo>
                    <a:pt x="0" y="19"/>
                  </a:lnTo>
                  <a:lnTo>
                    <a:pt x="246" y="19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4724400" y="709613"/>
              <a:ext cx="511175" cy="569913"/>
            </a:xfrm>
            <a:custGeom>
              <a:avLst/>
              <a:gdLst>
                <a:gd name="T0" fmla="*/ 136 w 136"/>
                <a:gd name="T1" fmla="*/ 0 h 152"/>
                <a:gd name="T2" fmla="*/ 16 w 136"/>
                <a:gd name="T3" fmla="*/ 0 h 152"/>
                <a:gd name="T4" fmla="*/ 0 w 136"/>
                <a:gd name="T5" fmla="*/ 16 h 152"/>
                <a:gd name="T6" fmla="*/ 0 w 136"/>
                <a:gd name="T7" fmla="*/ 152 h 152"/>
                <a:gd name="T8" fmla="*/ 84 w 136"/>
                <a:gd name="T9" fmla="*/ 152 h 152"/>
                <a:gd name="T10" fmla="*/ 89 w 136"/>
                <a:gd name="T11" fmla="*/ 136 h 152"/>
                <a:gd name="T12" fmla="*/ 16 w 136"/>
                <a:gd name="T13" fmla="*/ 136 h 152"/>
                <a:gd name="T14" fmla="*/ 16 w 136"/>
                <a:gd name="T15" fmla="*/ 16 h 152"/>
                <a:gd name="T16" fmla="*/ 131 w 136"/>
                <a:gd name="T17" fmla="*/ 16 h 152"/>
                <a:gd name="T18" fmla="*/ 136 w 136"/>
                <a:gd name="T1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152">
                  <a:moveTo>
                    <a:pt x="13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84" y="152"/>
                    <a:pt x="84" y="152"/>
                    <a:pt x="84" y="152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16" y="136"/>
                    <a:pt x="16" y="136"/>
                    <a:pt x="16" y="13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rgbClr val="575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4784725" y="768351"/>
              <a:ext cx="431800" cy="450850"/>
            </a:xfrm>
            <a:custGeom>
              <a:avLst/>
              <a:gdLst>
                <a:gd name="T0" fmla="*/ 272 w 272"/>
                <a:gd name="T1" fmla="*/ 0 h 284"/>
                <a:gd name="T2" fmla="*/ 0 w 272"/>
                <a:gd name="T3" fmla="*/ 0 h 284"/>
                <a:gd name="T4" fmla="*/ 0 w 272"/>
                <a:gd name="T5" fmla="*/ 284 h 284"/>
                <a:gd name="T6" fmla="*/ 173 w 272"/>
                <a:gd name="T7" fmla="*/ 284 h 284"/>
                <a:gd name="T8" fmla="*/ 272 w 272"/>
                <a:gd name="T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284">
                  <a:moveTo>
                    <a:pt x="272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173" y="284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8D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4784725" y="768351"/>
              <a:ext cx="431800" cy="450850"/>
            </a:xfrm>
            <a:custGeom>
              <a:avLst/>
              <a:gdLst>
                <a:gd name="T0" fmla="*/ 272 w 272"/>
                <a:gd name="T1" fmla="*/ 0 h 284"/>
                <a:gd name="T2" fmla="*/ 0 w 272"/>
                <a:gd name="T3" fmla="*/ 0 h 284"/>
                <a:gd name="T4" fmla="*/ 0 w 272"/>
                <a:gd name="T5" fmla="*/ 284 h 284"/>
                <a:gd name="T6" fmla="*/ 173 w 272"/>
                <a:gd name="T7" fmla="*/ 284 h 284"/>
                <a:gd name="T8" fmla="*/ 272 w 272"/>
                <a:gd name="T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284">
                  <a:moveTo>
                    <a:pt x="272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173" y="284"/>
                  </a:lnTo>
                  <a:lnTo>
                    <a:pt x="2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6" name="组合 205"/>
          <p:cNvGrpSpPr/>
          <p:nvPr/>
        </p:nvGrpSpPr>
        <p:grpSpPr>
          <a:xfrm>
            <a:off x="8029575" y="2482851"/>
            <a:ext cx="962025" cy="630238"/>
            <a:chOff x="8029575" y="2482851"/>
            <a:chExt cx="962025" cy="630238"/>
          </a:xfrm>
        </p:grpSpPr>
        <p:sp>
          <p:nvSpPr>
            <p:cNvPr id="22" name="Freeform 22"/>
            <p:cNvSpPr/>
            <p:nvPr/>
          </p:nvSpPr>
          <p:spPr bwMode="auto">
            <a:xfrm>
              <a:off x="8029575" y="2543176"/>
              <a:ext cx="962025" cy="569913"/>
            </a:xfrm>
            <a:custGeom>
              <a:avLst/>
              <a:gdLst>
                <a:gd name="T0" fmla="*/ 256 w 256"/>
                <a:gd name="T1" fmla="*/ 8 h 152"/>
                <a:gd name="T2" fmla="*/ 248 w 256"/>
                <a:gd name="T3" fmla="*/ 0 h 152"/>
                <a:gd name="T4" fmla="*/ 8 w 256"/>
                <a:gd name="T5" fmla="*/ 0 h 152"/>
                <a:gd name="T6" fmla="*/ 0 w 256"/>
                <a:gd name="T7" fmla="*/ 8 h 152"/>
                <a:gd name="T8" fmla="*/ 0 w 256"/>
                <a:gd name="T9" fmla="*/ 144 h 152"/>
                <a:gd name="T10" fmla="*/ 8 w 256"/>
                <a:gd name="T11" fmla="*/ 152 h 152"/>
                <a:gd name="T12" fmla="*/ 248 w 256"/>
                <a:gd name="T13" fmla="*/ 152 h 152"/>
                <a:gd name="T14" fmla="*/ 256 w 256"/>
                <a:gd name="T15" fmla="*/ 144 h 152"/>
                <a:gd name="T16" fmla="*/ 256 w 256"/>
                <a:gd name="T17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152">
                  <a:moveTo>
                    <a:pt x="256" y="8"/>
                  </a:moveTo>
                  <a:cubicBezTo>
                    <a:pt x="256" y="4"/>
                    <a:pt x="252" y="0"/>
                    <a:pt x="24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148"/>
                    <a:pt x="4" y="152"/>
                    <a:pt x="8" y="152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2" y="152"/>
                    <a:pt x="256" y="148"/>
                    <a:pt x="256" y="144"/>
                  </a:cubicBezTo>
                  <a:lnTo>
                    <a:pt x="256" y="8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8029575" y="2482851"/>
              <a:ext cx="962025" cy="569913"/>
            </a:xfrm>
            <a:custGeom>
              <a:avLst/>
              <a:gdLst>
                <a:gd name="T0" fmla="*/ 256 w 256"/>
                <a:gd name="T1" fmla="*/ 8 h 152"/>
                <a:gd name="T2" fmla="*/ 248 w 256"/>
                <a:gd name="T3" fmla="*/ 0 h 152"/>
                <a:gd name="T4" fmla="*/ 8 w 256"/>
                <a:gd name="T5" fmla="*/ 0 h 152"/>
                <a:gd name="T6" fmla="*/ 0 w 256"/>
                <a:gd name="T7" fmla="*/ 8 h 152"/>
                <a:gd name="T8" fmla="*/ 0 w 256"/>
                <a:gd name="T9" fmla="*/ 144 h 152"/>
                <a:gd name="T10" fmla="*/ 8 w 256"/>
                <a:gd name="T11" fmla="*/ 152 h 152"/>
                <a:gd name="T12" fmla="*/ 248 w 256"/>
                <a:gd name="T13" fmla="*/ 152 h 152"/>
                <a:gd name="T14" fmla="*/ 256 w 256"/>
                <a:gd name="T15" fmla="*/ 144 h 152"/>
                <a:gd name="T16" fmla="*/ 256 w 256"/>
                <a:gd name="T17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152">
                  <a:moveTo>
                    <a:pt x="256" y="8"/>
                  </a:moveTo>
                  <a:cubicBezTo>
                    <a:pt x="256" y="4"/>
                    <a:pt x="252" y="0"/>
                    <a:pt x="24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148"/>
                    <a:pt x="4" y="152"/>
                    <a:pt x="8" y="152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2" y="152"/>
                    <a:pt x="256" y="148"/>
                    <a:pt x="256" y="144"/>
                  </a:cubicBezTo>
                  <a:lnTo>
                    <a:pt x="256" y="8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Rectangle 24"/>
            <p:cNvSpPr>
              <a:spLocks noChangeArrowheads="1"/>
            </p:cNvSpPr>
            <p:nvPr/>
          </p:nvSpPr>
          <p:spPr bwMode="auto">
            <a:xfrm>
              <a:off x="8089900" y="2543176"/>
              <a:ext cx="12065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Rectangle 25"/>
            <p:cNvSpPr>
              <a:spLocks noChangeArrowheads="1"/>
            </p:cNvSpPr>
            <p:nvPr/>
          </p:nvSpPr>
          <p:spPr bwMode="auto">
            <a:xfrm>
              <a:off x="8240713" y="2543176"/>
              <a:ext cx="90488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Rectangle 26"/>
            <p:cNvSpPr>
              <a:spLocks noChangeArrowheads="1"/>
            </p:cNvSpPr>
            <p:nvPr/>
          </p:nvSpPr>
          <p:spPr bwMode="auto">
            <a:xfrm>
              <a:off x="8210550" y="266223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27"/>
            <p:cNvSpPr>
              <a:spLocks noChangeArrowheads="1"/>
            </p:cNvSpPr>
            <p:nvPr/>
          </p:nvSpPr>
          <p:spPr bwMode="auto">
            <a:xfrm>
              <a:off x="8089900" y="266223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Rectangle 28"/>
            <p:cNvSpPr>
              <a:spLocks noChangeArrowheads="1"/>
            </p:cNvSpPr>
            <p:nvPr/>
          </p:nvSpPr>
          <p:spPr bwMode="auto">
            <a:xfrm>
              <a:off x="8361363" y="2543176"/>
              <a:ext cx="889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Rectangle 29"/>
            <p:cNvSpPr>
              <a:spLocks noChangeArrowheads="1"/>
            </p:cNvSpPr>
            <p:nvPr/>
          </p:nvSpPr>
          <p:spPr bwMode="auto">
            <a:xfrm>
              <a:off x="8331200" y="266223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Rectangle 30"/>
            <p:cNvSpPr>
              <a:spLocks noChangeArrowheads="1"/>
            </p:cNvSpPr>
            <p:nvPr/>
          </p:nvSpPr>
          <p:spPr bwMode="auto">
            <a:xfrm>
              <a:off x="8570913" y="266223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31"/>
            <p:cNvSpPr>
              <a:spLocks noChangeArrowheads="1"/>
            </p:cNvSpPr>
            <p:nvPr/>
          </p:nvSpPr>
          <p:spPr bwMode="auto">
            <a:xfrm>
              <a:off x="8450263" y="266223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Rectangle 32"/>
            <p:cNvSpPr>
              <a:spLocks noChangeArrowheads="1"/>
            </p:cNvSpPr>
            <p:nvPr/>
          </p:nvSpPr>
          <p:spPr bwMode="auto">
            <a:xfrm>
              <a:off x="8691563" y="266223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8361363" y="2782888"/>
              <a:ext cx="88900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34"/>
            <p:cNvSpPr>
              <a:spLocks noChangeArrowheads="1"/>
            </p:cNvSpPr>
            <p:nvPr/>
          </p:nvSpPr>
          <p:spPr bwMode="auto">
            <a:xfrm>
              <a:off x="8240713" y="278288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8480425" y="278288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Rectangle 36"/>
            <p:cNvSpPr>
              <a:spLocks noChangeArrowheads="1"/>
            </p:cNvSpPr>
            <p:nvPr/>
          </p:nvSpPr>
          <p:spPr bwMode="auto">
            <a:xfrm>
              <a:off x="8721725" y="278288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Rectangle 37"/>
            <p:cNvSpPr>
              <a:spLocks noChangeArrowheads="1"/>
            </p:cNvSpPr>
            <p:nvPr/>
          </p:nvSpPr>
          <p:spPr bwMode="auto">
            <a:xfrm>
              <a:off x="8601075" y="2782888"/>
              <a:ext cx="90488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Rectangle 38"/>
            <p:cNvSpPr>
              <a:spLocks noChangeArrowheads="1"/>
            </p:cNvSpPr>
            <p:nvPr/>
          </p:nvSpPr>
          <p:spPr bwMode="auto">
            <a:xfrm>
              <a:off x="8842375" y="2782888"/>
              <a:ext cx="88900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Rectangle 39"/>
            <p:cNvSpPr>
              <a:spLocks noChangeArrowheads="1"/>
            </p:cNvSpPr>
            <p:nvPr/>
          </p:nvSpPr>
          <p:spPr bwMode="auto">
            <a:xfrm>
              <a:off x="8812213" y="2662238"/>
              <a:ext cx="119063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40"/>
            <p:cNvSpPr>
              <a:spLocks noChangeArrowheads="1"/>
            </p:cNvSpPr>
            <p:nvPr/>
          </p:nvSpPr>
          <p:spPr bwMode="auto">
            <a:xfrm>
              <a:off x="8089900" y="2782888"/>
              <a:ext cx="120650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41"/>
            <p:cNvSpPr>
              <a:spLocks noChangeArrowheads="1"/>
            </p:cNvSpPr>
            <p:nvPr/>
          </p:nvSpPr>
          <p:spPr bwMode="auto">
            <a:xfrm>
              <a:off x="8089900" y="2903538"/>
              <a:ext cx="150813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Rectangle 42"/>
            <p:cNvSpPr>
              <a:spLocks noChangeArrowheads="1"/>
            </p:cNvSpPr>
            <p:nvPr/>
          </p:nvSpPr>
          <p:spPr bwMode="auto">
            <a:xfrm>
              <a:off x="8782050" y="2903538"/>
              <a:ext cx="149225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Rectangle 43"/>
            <p:cNvSpPr>
              <a:spLocks noChangeArrowheads="1"/>
            </p:cNvSpPr>
            <p:nvPr/>
          </p:nvSpPr>
          <p:spPr bwMode="auto">
            <a:xfrm>
              <a:off x="8480425" y="2543176"/>
              <a:ext cx="90488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Rectangle 44"/>
            <p:cNvSpPr>
              <a:spLocks noChangeArrowheads="1"/>
            </p:cNvSpPr>
            <p:nvPr/>
          </p:nvSpPr>
          <p:spPr bwMode="auto">
            <a:xfrm>
              <a:off x="8601075" y="2543176"/>
              <a:ext cx="90488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Rectangle 45"/>
            <p:cNvSpPr>
              <a:spLocks noChangeArrowheads="1"/>
            </p:cNvSpPr>
            <p:nvPr/>
          </p:nvSpPr>
          <p:spPr bwMode="auto">
            <a:xfrm>
              <a:off x="8721725" y="2543176"/>
              <a:ext cx="20955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46"/>
            <p:cNvSpPr>
              <a:spLocks noChangeArrowheads="1"/>
            </p:cNvSpPr>
            <p:nvPr/>
          </p:nvSpPr>
          <p:spPr bwMode="auto">
            <a:xfrm>
              <a:off x="8270875" y="2903538"/>
              <a:ext cx="481013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7" name="组合 206"/>
          <p:cNvGrpSpPr/>
          <p:nvPr/>
        </p:nvGrpSpPr>
        <p:grpSpPr>
          <a:xfrm>
            <a:off x="9802813" y="2332038"/>
            <a:ext cx="692150" cy="781050"/>
            <a:chOff x="9802813" y="2332038"/>
            <a:chExt cx="692150" cy="781050"/>
          </a:xfrm>
        </p:grpSpPr>
        <p:sp>
          <p:nvSpPr>
            <p:cNvPr id="47" name="Freeform 47"/>
            <p:cNvSpPr/>
            <p:nvPr/>
          </p:nvSpPr>
          <p:spPr bwMode="auto">
            <a:xfrm>
              <a:off x="9802813" y="2392363"/>
              <a:ext cx="692150" cy="720725"/>
            </a:xfrm>
            <a:custGeom>
              <a:avLst/>
              <a:gdLst>
                <a:gd name="T0" fmla="*/ 184 w 184"/>
                <a:gd name="T1" fmla="*/ 184 h 192"/>
                <a:gd name="T2" fmla="*/ 176 w 184"/>
                <a:gd name="T3" fmla="*/ 192 h 192"/>
                <a:gd name="T4" fmla="*/ 8 w 184"/>
                <a:gd name="T5" fmla="*/ 192 h 192"/>
                <a:gd name="T6" fmla="*/ 0 w 184"/>
                <a:gd name="T7" fmla="*/ 184 h 192"/>
                <a:gd name="T8" fmla="*/ 0 w 184"/>
                <a:gd name="T9" fmla="*/ 8 h 192"/>
                <a:gd name="T10" fmla="*/ 8 w 184"/>
                <a:gd name="T11" fmla="*/ 0 h 192"/>
                <a:gd name="T12" fmla="*/ 176 w 184"/>
                <a:gd name="T13" fmla="*/ 0 h 192"/>
                <a:gd name="T14" fmla="*/ 184 w 184"/>
                <a:gd name="T15" fmla="*/ 8 h 192"/>
                <a:gd name="T16" fmla="*/ 184 w 184"/>
                <a:gd name="T17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92">
                  <a:moveTo>
                    <a:pt x="184" y="184"/>
                  </a:moveTo>
                  <a:cubicBezTo>
                    <a:pt x="184" y="188"/>
                    <a:pt x="180" y="192"/>
                    <a:pt x="176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4" y="192"/>
                    <a:pt x="0" y="188"/>
                    <a:pt x="0" y="18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80" y="0"/>
                    <a:pt x="184" y="4"/>
                    <a:pt x="184" y="8"/>
                  </a:cubicBezTo>
                  <a:lnTo>
                    <a:pt x="184" y="184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9802813" y="2332038"/>
              <a:ext cx="692150" cy="720725"/>
            </a:xfrm>
            <a:custGeom>
              <a:avLst/>
              <a:gdLst>
                <a:gd name="T0" fmla="*/ 184 w 184"/>
                <a:gd name="T1" fmla="*/ 184 h 192"/>
                <a:gd name="T2" fmla="*/ 176 w 184"/>
                <a:gd name="T3" fmla="*/ 192 h 192"/>
                <a:gd name="T4" fmla="*/ 8 w 184"/>
                <a:gd name="T5" fmla="*/ 192 h 192"/>
                <a:gd name="T6" fmla="*/ 0 w 184"/>
                <a:gd name="T7" fmla="*/ 184 h 192"/>
                <a:gd name="T8" fmla="*/ 0 w 184"/>
                <a:gd name="T9" fmla="*/ 8 h 192"/>
                <a:gd name="T10" fmla="*/ 8 w 184"/>
                <a:gd name="T11" fmla="*/ 0 h 192"/>
                <a:gd name="T12" fmla="*/ 176 w 184"/>
                <a:gd name="T13" fmla="*/ 0 h 192"/>
                <a:gd name="T14" fmla="*/ 184 w 184"/>
                <a:gd name="T15" fmla="*/ 8 h 192"/>
                <a:gd name="T16" fmla="*/ 184 w 184"/>
                <a:gd name="T17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92">
                  <a:moveTo>
                    <a:pt x="184" y="184"/>
                  </a:moveTo>
                  <a:cubicBezTo>
                    <a:pt x="184" y="188"/>
                    <a:pt x="180" y="192"/>
                    <a:pt x="176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4" y="192"/>
                    <a:pt x="0" y="188"/>
                    <a:pt x="0" y="18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80" y="0"/>
                    <a:pt x="184" y="4"/>
                    <a:pt x="184" y="8"/>
                  </a:cubicBezTo>
                  <a:lnTo>
                    <a:pt x="184" y="184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/>
            <p:nvPr/>
          </p:nvSpPr>
          <p:spPr bwMode="auto">
            <a:xfrm>
              <a:off x="9893300" y="2678113"/>
              <a:ext cx="511175" cy="374650"/>
            </a:xfrm>
            <a:custGeom>
              <a:avLst/>
              <a:gdLst>
                <a:gd name="T0" fmla="*/ 0 w 136"/>
                <a:gd name="T1" fmla="*/ 16 h 100"/>
                <a:gd name="T2" fmla="*/ 16 w 136"/>
                <a:gd name="T3" fmla="*/ 0 h 100"/>
                <a:gd name="T4" fmla="*/ 120 w 136"/>
                <a:gd name="T5" fmla="*/ 0 h 100"/>
                <a:gd name="T6" fmla="*/ 136 w 136"/>
                <a:gd name="T7" fmla="*/ 16 h 100"/>
                <a:gd name="T8" fmla="*/ 136 w 136"/>
                <a:gd name="T9" fmla="*/ 100 h 100"/>
                <a:gd name="T10" fmla="*/ 0 w 136"/>
                <a:gd name="T11" fmla="*/ 100 h 100"/>
                <a:gd name="T12" fmla="*/ 0 w 136"/>
                <a:gd name="T13" fmla="*/ 1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00">
                  <a:moveTo>
                    <a:pt x="0" y="16"/>
                  </a:moveTo>
                  <a:cubicBezTo>
                    <a:pt x="0" y="7"/>
                    <a:pt x="7" y="0"/>
                    <a:pt x="1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9" y="0"/>
                    <a:pt x="136" y="7"/>
                    <a:pt x="136" y="16"/>
                  </a:cubicBezTo>
                  <a:cubicBezTo>
                    <a:pt x="136" y="100"/>
                    <a:pt x="136" y="100"/>
                    <a:pt x="136" y="100"/>
                  </a:cubicBezTo>
                  <a:cubicBezTo>
                    <a:pt x="0" y="100"/>
                    <a:pt x="0" y="100"/>
                    <a:pt x="0" y="10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/>
            <p:nvPr/>
          </p:nvSpPr>
          <p:spPr bwMode="auto">
            <a:xfrm>
              <a:off x="9893300" y="2332038"/>
              <a:ext cx="511175" cy="255588"/>
            </a:xfrm>
            <a:custGeom>
              <a:avLst/>
              <a:gdLst>
                <a:gd name="T0" fmla="*/ 0 w 136"/>
                <a:gd name="T1" fmla="*/ 0 h 68"/>
                <a:gd name="T2" fmla="*/ 0 w 136"/>
                <a:gd name="T3" fmla="*/ 62 h 68"/>
                <a:gd name="T4" fmla="*/ 7 w 136"/>
                <a:gd name="T5" fmla="*/ 68 h 68"/>
                <a:gd name="T6" fmla="*/ 127 w 136"/>
                <a:gd name="T7" fmla="*/ 68 h 68"/>
                <a:gd name="T8" fmla="*/ 136 w 136"/>
                <a:gd name="T9" fmla="*/ 62 h 68"/>
                <a:gd name="T10" fmla="*/ 136 w 136"/>
                <a:gd name="T11" fmla="*/ 0 h 68"/>
                <a:gd name="T12" fmla="*/ 0 w 136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68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3" y="68"/>
                    <a:pt x="7" y="68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32" y="68"/>
                    <a:pt x="136" y="66"/>
                    <a:pt x="136" y="62"/>
                  </a:cubicBezTo>
                  <a:cubicBezTo>
                    <a:pt x="136" y="0"/>
                    <a:pt x="136" y="0"/>
                    <a:pt x="13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10013950" y="2332038"/>
              <a:ext cx="330200" cy="2254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52"/>
            <p:cNvSpPr>
              <a:spLocks noChangeArrowheads="1"/>
            </p:cNvSpPr>
            <p:nvPr/>
          </p:nvSpPr>
          <p:spPr bwMode="auto">
            <a:xfrm>
              <a:off x="10223500" y="2362201"/>
              <a:ext cx="60325" cy="165100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53"/>
            <p:cNvSpPr>
              <a:spLocks noChangeArrowheads="1"/>
            </p:cNvSpPr>
            <p:nvPr/>
          </p:nvSpPr>
          <p:spPr bwMode="auto">
            <a:xfrm>
              <a:off x="9969500" y="2903538"/>
              <a:ext cx="3603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54"/>
            <p:cNvSpPr>
              <a:spLocks noChangeArrowheads="1"/>
            </p:cNvSpPr>
            <p:nvPr/>
          </p:nvSpPr>
          <p:spPr bwMode="auto">
            <a:xfrm>
              <a:off x="9969500" y="2843213"/>
              <a:ext cx="360363" cy="301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9969500" y="2963863"/>
              <a:ext cx="360363" cy="2857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9" name="组合 208"/>
          <p:cNvGrpSpPr/>
          <p:nvPr/>
        </p:nvGrpSpPr>
        <p:grpSpPr>
          <a:xfrm>
            <a:off x="6588125" y="3714751"/>
            <a:ext cx="511175" cy="901700"/>
            <a:chOff x="6588125" y="3714751"/>
            <a:chExt cx="511175" cy="901700"/>
          </a:xfrm>
        </p:grpSpPr>
        <p:sp>
          <p:nvSpPr>
            <p:cNvPr id="56" name="Freeform 56"/>
            <p:cNvSpPr/>
            <p:nvPr/>
          </p:nvSpPr>
          <p:spPr bwMode="auto">
            <a:xfrm>
              <a:off x="6588125" y="4495801"/>
              <a:ext cx="119063" cy="120650"/>
            </a:xfrm>
            <a:custGeom>
              <a:avLst/>
              <a:gdLst>
                <a:gd name="T0" fmla="*/ 0 w 32"/>
                <a:gd name="T1" fmla="*/ 0 h 32"/>
                <a:gd name="T2" fmla="*/ 32 w 32"/>
                <a:gd name="T3" fmla="*/ 32 h 32"/>
                <a:gd name="T4" fmla="*/ 32 w 32"/>
                <a:gd name="T5" fmla="*/ 0 h 32"/>
                <a:gd name="T6" fmla="*/ 0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0" y="18"/>
                    <a:pt x="14" y="32"/>
                    <a:pt x="32" y="32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6978650" y="4495801"/>
              <a:ext cx="120650" cy="120650"/>
            </a:xfrm>
            <a:custGeom>
              <a:avLst/>
              <a:gdLst>
                <a:gd name="T0" fmla="*/ 32 w 32"/>
                <a:gd name="T1" fmla="*/ 0 h 32"/>
                <a:gd name="T2" fmla="*/ 0 w 32"/>
                <a:gd name="T3" fmla="*/ 32 h 32"/>
                <a:gd name="T4" fmla="*/ 0 w 32"/>
                <a:gd name="T5" fmla="*/ 0 h 32"/>
                <a:gd name="T6" fmla="*/ 32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32" y="0"/>
                  </a:moveTo>
                  <a:cubicBezTo>
                    <a:pt x="32" y="18"/>
                    <a:pt x="18" y="32"/>
                    <a:pt x="0" y="3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58"/>
            <p:cNvSpPr>
              <a:spLocks noChangeArrowheads="1"/>
            </p:cNvSpPr>
            <p:nvPr/>
          </p:nvSpPr>
          <p:spPr bwMode="auto">
            <a:xfrm>
              <a:off x="6588125" y="4105276"/>
              <a:ext cx="511175" cy="3905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6707188" y="4495801"/>
              <a:ext cx="271463" cy="120650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6588125" y="3835401"/>
              <a:ext cx="511175" cy="2095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6588125" y="3714751"/>
              <a:ext cx="119063" cy="120650"/>
            </a:xfrm>
            <a:custGeom>
              <a:avLst/>
              <a:gdLst>
                <a:gd name="T0" fmla="*/ 32 w 32"/>
                <a:gd name="T1" fmla="*/ 0 h 32"/>
                <a:gd name="T2" fmla="*/ 0 w 32"/>
                <a:gd name="T3" fmla="*/ 32 h 32"/>
                <a:gd name="T4" fmla="*/ 32 w 32"/>
                <a:gd name="T5" fmla="*/ 32 h 32"/>
                <a:gd name="T6" fmla="*/ 32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32" y="32"/>
                    <a:pt x="32" y="32"/>
                    <a:pt x="32" y="32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6978650" y="3714751"/>
              <a:ext cx="120650" cy="120650"/>
            </a:xfrm>
            <a:custGeom>
              <a:avLst/>
              <a:gdLst>
                <a:gd name="T0" fmla="*/ 0 w 32"/>
                <a:gd name="T1" fmla="*/ 0 h 32"/>
                <a:gd name="T2" fmla="*/ 32 w 32"/>
                <a:gd name="T3" fmla="*/ 32 h 32"/>
                <a:gd name="T4" fmla="*/ 0 w 32"/>
                <a:gd name="T5" fmla="*/ 32 h 32"/>
                <a:gd name="T6" fmla="*/ 0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18" y="0"/>
                    <a:pt x="32" y="14"/>
                    <a:pt x="32" y="32"/>
                  </a:cubicBezTo>
                  <a:cubicBezTo>
                    <a:pt x="0" y="32"/>
                    <a:pt x="0" y="32"/>
                    <a:pt x="0" y="3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Rectangle 63"/>
            <p:cNvSpPr>
              <a:spLocks noChangeArrowheads="1"/>
            </p:cNvSpPr>
            <p:nvPr/>
          </p:nvSpPr>
          <p:spPr bwMode="auto">
            <a:xfrm>
              <a:off x="6707188" y="3714751"/>
              <a:ext cx="271463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6588125" y="4435476"/>
              <a:ext cx="119063" cy="120650"/>
            </a:xfrm>
            <a:custGeom>
              <a:avLst/>
              <a:gdLst>
                <a:gd name="T0" fmla="*/ 0 w 32"/>
                <a:gd name="T1" fmla="*/ 0 h 32"/>
                <a:gd name="T2" fmla="*/ 32 w 32"/>
                <a:gd name="T3" fmla="*/ 32 h 32"/>
                <a:gd name="T4" fmla="*/ 32 w 32"/>
                <a:gd name="T5" fmla="*/ 0 h 32"/>
                <a:gd name="T6" fmla="*/ 0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0" y="18"/>
                    <a:pt x="14" y="32"/>
                    <a:pt x="32" y="32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6978650" y="4435476"/>
              <a:ext cx="120650" cy="120650"/>
            </a:xfrm>
            <a:custGeom>
              <a:avLst/>
              <a:gdLst>
                <a:gd name="T0" fmla="*/ 32 w 32"/>
                <a:gd name="T1" fmla="*/ 0 h 32"/>
                <a:gd name="T2" fmla="*/ 0 w 32"/>
                <a:gd name="T3" fmla="*/ 32 h 32"/>
                <a:gd name="T4" fmla="*/ 0 w 32"/>
                <a:gd name="T5" fmla="*/ 0 h 32"/>
                <a:gd name="T6" fmla="*/ 32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32" y="0"/>
                  </a:moveTo>
                  <a:cubicBezTo>
                    <a:pt x="32" y="18"/>
                    <a:pt x="18" y="32"/>
                    <a:pt x="0" y="3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Rectangle 66"/>
            <p:cNvSpPr>
              <a:spLocks noChangeArrowheads="1"/>
            </p:cNvSpPr>
            <p:nvPr/>
          </p:nvSpPr>
          <p:spPr bwMode="auto">
            <a:xfrm>
              <a:off x="6588125" y="4044951"/>
              <a:ext cx="511175" cy="390525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Rectangle 67"/>
            <p:cNvSpPr>
              <a:spLocks noChangeArrowheads="1"/>
            </p:cNvSpPr>
            <p:nvPr/>
          </p:nvSpPr>
          <p:spPr bwMode="auto">
            <a:xfrm>
              <a:off x="6707188" y="4435476"/>
              <a:ext cx="271463" cy="120650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Rectangle 68"/>
            <p:cNvSpPr>
              <a:spLocks noChangeArrowheads="1"/>
            </p:cNvSpPr>
            <p:nvPr/>
          </p:nvSpPr>
          <p:spPr bwMode="auto">
            <a:xfrm>
              <a:off x="6813550" y="3819526"/>
              <a:ext cx="60325" cy="120650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6813550" y="3940176"/>
              <a:ext cx="60325" cy="30163"/>
            </a:xfrm>
            <a:custGeom>
              <a:avLst/>
              <a:gdLst>
                <a:gd name="T0" fmla="*/ 16 w 16"/>
                <a:gd name="T1" fmla="*/ 0 h 8"/>
                <a:gd name="T2" fmla="*/ 8 w 16"/>
                <a:gd name="T3" fmla="*/ 8 h 8"/>
                <a:gd name="T4" fmla="*/ 0 w 16"/>
                <a:gd name="T5" fmla="*/ 0 h 8"/>
                <a:gd name="T6" fmla="*/ 16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6" y="4"/>
                    <a:pt x="12" y="8"/>
                    <a:pt x="8" y="8"/>
                  </a:cubicBezTo>
                  <a:cubicBezTo>
                    <a:pt x="4" y="8"/>
                    <a:pt x="0" y="4"/>
                    <a:pt x="0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6813550" y="3789363"/>
              <a:ext cx="60325" cy="30163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2" name="组合 201"/>
          <p:cNvGrpSpPr/>
          <p:nvPr/>
        </p:nvGrpSpPr>
        <p:grpSpPr>
          <a:xfrm>
            <a:off x="8270875" y="709613"/>
            <a:ext cx="481013" cy="901700"/>
            <a:chOff x="8270875" y="709613"/>
            <a:chExt cx="481013" cy="901700"/>
          </a:xfrm>
        </p:grpSpPr>
        <p:sp>
          <p:nvSpPr>
            <p:cNvPr id="71" name="Freeform 71"/>
            <p:cNvSpPr/>
            <p:nvPr/>
          </p:nvSpPr>
          <p:spPr bwMode="auto">
            <a:xfrm>
              <a:off x="8270875" y="709613"/>
              <a:ext cx="481013" cy="901700"/>
            </a:xfrm>
            <a:custGeom>
              <a:avLst/>
              <a:gdLst>
                <a:gd name="T0" fmla="*/ 128 w 128"/>
                <a:gd name="T1" fmla="*/ 16 h 240"/>
                <a:gd name="T2" fmla="*/ 112 w 128"/>
                <a:gd name="T3" fmla="*/ 0 h 240"/>
                <a:gd name="T4" fmla="*/ 16 w 128"/>
                <a:gd name="T5" fmla="*/ 0 h 240"/>
                <a:gd name="T6" fmla="*/ 0 w 128"/>
                <a:gd name="T7" fmla="*/ 16 h 240"/>
                <a:gd name="T8" fmla="*/ 0 w 128"/>
                <a:gd name="T9" fmla="*/ 224 h 240"/>
                <a:gd name="T10" fmla="*/ 16 w 128"/>
                <a:gd name="T11" fmla="*/ 240 h 240"/>
                <a:gd name="T12" fmla="*/ 112 w 128"/>
                <a:gd name="T13" fmla="*/ 240 h 240"/>
                <a:gd name="T14" fmla="*/ 128 w 128"/>
                <a:gd name="T15" fmla="*/ 224 h 240"/>
                <a:gd name="T16" fmla="*/ 128 w 128"/>
                <a:gd name="T17" fmla="*/ 1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240">
                  <a:moveTo>
                    <a:pt x="128" y="16"/>
                  </a:moveTo>
                  <a:cubicBezTo>
                    <a:pt x="128" y="7"/>
                    <a:pt x="121" y="0"/>
                    <a:pt x="1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3"/>
                    <a:pt x="7" y="240"/>
                    <a:pt x="16" y="240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21" y="240"/>
                    <a:pt x="128" y="233"/>
                    <a:pt x="128" y="224"/>
                  </a:cubicBezTo>
                  <a:cubicBezTo>
                    <a:pt x="128" y="16"/>
                    <a:pt x="128" y="16"/>
                    <a:pt x="128" y="16"/>
                  </a:cubicBezTo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Rectangle 72"/>
            <p:cNvSpPr>
              <a:spLocks noChangeArrowheads="1"/>
            </p:cNvSpPr>
            <p:nvPr/>
          </p:nvSpPr>
          <p:spPr bwMode="auto">
            <a:xfrm>
              <a:off x="8301038" y="858838"/>
              <a:ext cx="420688" cy="6016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Rectangle 73"/>
            <p:cNvSpPr>
              <a:spLocks noChangeArrowheads="1"/>
            </p:cNvSpPr>
            <p:nvPr/>
          </p:nvSpPr>
          <p:spPr bwMode="auto">
            <a:xfrm>
              <a:off x="8301038" y="858838"/>
              <a:ext cx="420688" cy="601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Oval 74"/>
            <p:cNvSpPr>
              <a:spLocks noChangeArrowheads="1"/>
            </p:cNvSpPr>
            <p:nvPr/>
          </p:nvSpPr>
          <p:spPr bwMode="auto">
            <a:xfrm>
              <a:off x="8480425" y="1504951"/>
              <a:ext cx="60325" cy="603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Rectangle 75"/>
            <p:cNvSpPr>
              <a:spLocks noChangeArrowheads="1"/>
            </p:cNvSpPr>
            <p:nvPr/>
          </p:nvSpPr>
          <p:spPr bwMode="auto">
            <a:xfrm>
              <a:off x="8435975" y="768351"/>
              <a:ext cx="150813" cy="3016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Rectangle 76"/>
            <p:cNvSpPr>
              <a:spLocks noChangeArrowheads="1"/>
            </p:cNvSpPr>
            <p:nvPr/>
          </p:nvSpPr>
          <p:spPr bwMode="auto">
            <a:xfrm>
              <a:off x="8435975" y="768351"/>
              <a:ext cx="150813" cy="30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8270875" y="709613"/>
              <a:ext cx="360363" cy="901700"/>
            </a:xfrm>
            <a:custGeom>
              <a:avLst/>
              <a:gdLst>
                <a:gd name="T0" fmla="*/ 44 w 96"/>
                <a:gd name="T1" fmla="*/ 24 h 240"/>
                <a:gd name="T2" fmla="*/ 44 w 96"/>
                <a:gd name="T3" fmla="*/ 16 h 240"/>
                <a:gd name="T4" fmla="*/ 84 w 96"/>
                <a:gd name="T5" fmla="*/ 16 h 240"/>
                <a:gd name="T6" fmla="*/ 84 w 96"/>
                <a:gd name="T7" fmla="*/ 24 h 240"/>
                <a:gd name="T8" fmla="*/ 44 w 96"/>
                <a:gd name="T9" fmla="*/ 24 h 240"/>
                <a:gd name="T10" fmla="*/ 96 w 96"/>
                <a:gd name="T11" fmla="*/ 0 h 240"/>
                <a:gd name="T12" fmla="*/ 16 w 96"/>
                <a:gd name="T13" fmla="*/ 0 h 240"/>
                <a:gd name="T14" fmla="*/ 0 w 96"/>
                <a:gd name="T15" fmla="*/ 16 h 240"/>
                <a:gd name="T16" fmla="*/ 0 w 96"/>
                <a:gd name="T17" fmla="*/ 224 h 240"/>
                <a:gd name="T18" fmla="*/ 16 w 96"/>
                <a:gd name="T19" fmla="*/ 240 h 240"/>
                <a:gd name="T20" fmla="*/ 36 w 96"/>
                <a:gd name="T21" fmla="*/ 240 h 240"/>
                <a:gd name="T22" fmla="*/ 46 w 96"/>
                <a:gd name="T23" fmla="*/ 200 h 240"/>
                <a:gd name="T24" fmla="*/ 8 w 96"/>
                <a:gd name="T25" fmla="*/ 200 h 240"/>
                <a:gd name="T26" fmla="*/ 8 w 96"/>
                <a:gd name="T27" fmla="*/ 40 h 240"/>
                <a:gd name="T28" fmla="*/ 86 w 96"/>
                <a:gd name="T29" fmla="*/ 40 h 240"/>
                <a:gd name="T30" fmla="*/ 96 w 96"/>
                <a:gd name="T31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6" h="240">
                  <a:moveTo>
                    <a:pt x="44" y="24"/>
                  </a:moveTo>
                  <a:cubicBezTo>
                    <a:pt x="44" y="16"/>
                    <a:pt x="44" y="16"/>
                    <a:pt x="44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44" y="24"/>
                    <a:pt x="44" y="24"/>
                    <a:pt x="44" y="24"/>
                  </a:cubicBezTo>
                  <a:moveTo>
                    <a:pt x="9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3"/>
                    <a:pt x="7" y="240"/>
                    <a:pt x="16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46" y="200"/>
                    <a:pt x="46" y="200"/>
                    <a:pt x="46" y="200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575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/>
            <p:nvPr/>
          </p:nvSpPr>
          <p:spPr bwMode="auto">
            <a:xfrm>
              <a:off x="8301038" y="858838"/>
              <a:ext cx="292100" cy="601663"/>
            </a:xfrm>
            <a:custGeom>
              <a:avLst/>
              <a:gdLst>
                <a:gd name="T0" fmla="*/ 184 w 184"/>
                <a:gd name="T1" fmla="*/ 0 h 379"/>
                <a:gd name="T2" fmla="*/ 0 w 184"/>
                <a:gd name="T3" fmla="*/ 0 h 379"/>
                <a:gd name="T4" fmla="*/ 0 w 184"/>
                <a:gd name="T5" fmla="*/ 379 h 379"/>
                <a:gd name="T6" fmla="*/ 90 w 184"/>
                <a:gd name="T7" fmla="*/ 379 h 379"/>
                <a:gd name="T8" fmla="*/ 184 w 184"/>
                <a:gd name="T9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379">
                  <a:moveTo>
                    <a:pt x="184" y="0"/>
                  </a:moveTo>
                  <a:lnTo>
                    <a:pt x="0" y="0"/>
                  </a:lnTo>
                  <a:lnTo>
                    <a:pt x="0" y="379"/>
                  </a:lnTo>
                  <a:lnTo>
                    <a:pt x="90" y="379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D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8301038" y="858838"/>
              <a:ext cx="292100" cy="601663"/>
            </a:xfrm>
            <a:custGeom>
              <a:avLst/>
              <a:gdLst>
                <a:gd name="T0" fmla="*/ 184 w 184"/>
                <a:gd name="T1" fmla="*/ 0 h 379"/>
                <a:gd name="T2" fmla="*/ 0 w 184"/>
                <a:gd name="T3" fmla="*/ 0 h 379"/>
                <a:gd name="T4" fmla="*/ 0 w 184"/>
                <a:gd name="T5" fmla="*/ 379 h 379"/>
                <a:gd name="T6" fmla="*/ 90 w 184"/>
                <a:gd name="T7" fmla="*/ 379 h 379"/>
                <a:gd name="T8" fmla="*/ 184 w 184"/>
                <a:gd name="T9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379">
                  <a:moveTo>
                    <a:pt x="184" y="0"/>
                  </a:moveTo>
                  <a:lnTo>
                    <a:pt x="0" y="0"/>
                  </a:lnTo>
                  <a:lnTo>
                    <a:pt x="0" y="379"/>
                  </a:lnTo>
                  <a:lnTo>
                    <a:pt x="90" y="379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80"/>
            <p:cNvSpPr>
              <a:spLocks noChangeArrowheads="1"/>
            </p:cNvSpPr>
            <p:nvPr/>
          </p:nvSpPr>
          <p:spPr bwMode="auto">
            <a:xfrm>
              <a:off x="8435975" y="768351"/>
              <a:ext cx="150813" cy="30163"/>
            </a:xfrm>
            <a:prstGeom prst="rect">
              <a:avLst/>
            </a:prstGeom>
            <a:solidFill>
              <a:srgbClr val="6B6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>
              <a:off x="8435975" y="768351"/>
              <a:ext cx="150813" cy="30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4" name="组合 203"/>
          <p:cNvGrpSpPr/>
          <p:nvPr/>
        </p:nvGrpSpPr>
        <p:grpSpPr>
          <a:xfrm>
            <a:off x="4784725" y="2301876"/>
            <a:ext cx="841375" cy="811213"/>
            <a:chOff x="4784725" y="2301876"/>
            <a:chExt cx="841375" cy="811213"/>
          </a:xfrm>
        </p:grpSpPr>
        <p:sp>
          <p:nvSpPr>
            <p:cNvPr id="82" name="Freeform 82"/>
            <p:cNvSpPr/>
            <p:nvPr/>
          </p:nvSpPr>
          <p:spPr bwMode="auto">
            <a:xfrm>
              <a:off x="4784725" y="2662238"/>
              <a:ext cx="841375" cy="360363"/>
            </a:xfrm>
            <a:custGeom>
              <a:avLst/>
              <a:gdLst>
                <a:gd name="T0" fmla="*/ 0 w 224"/>
                <a:gd name="T1" fmla="*/ 80 h 96"/>
                <a:gd name="T2" fmla="*/ 16 w 224"/>
                <a:gd name="T3" fmla="*/ 96 h 96"/>
                <a:gd name="T4" fmla="*/ 208 w 224"/>
                <a:gd name="T5" fmla="*/ 96 h 96"/>
                <a:gd name="T6" fmla="*/ 224 w 224"/>
                <a:gd name="T7" fmla="*/ 80 h 96"/>
                <a:gd name="T8" fmla="*/ 224 w 224"/>
                <a:gd name="T9" fmla="*/ 0 h 96"/>
                <a:gd name="T10" fmla="*/ 0 w 224"/>
                <a:gd name="T11" fmla="*/ 0 h 96"/>
                <a:gd name="T12" fmla="*/ 0 w 224"/>
                <a:gd name="T13" fmla="*/ 8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96">
                  <a:moveTo>
                    <a:pt x="0" y="80"/>
                  </a:moveTo>
                  <a:cubicBezTo>
                    <a:pt x="0" y="89"/>
                    <a:pt x="7" y="96"/>
                    <a:pt x="16" y="96"/>
                  </a:cubicBezTo>
                  <a:cubicBezTo>
                    <a:pt x="208" y="96"/>
                    <a:pt x="208" y="96"/>
                    <a:pt x="208" y="96"/>
                  </a:cubicBezTo>
                  <a:cubicBezTo>
                    <a:pt x="217" y="96"/>
                    <a:pt x="224" y="89"/>
                    <a:pt x="224" y="8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4784725" y="2513013"/>
              <a:ext cx="841375" cy="149225"/>
            </a:xfrm>
            <a:custGeom>
              <a:avLst/>
              <a:gdLst>
                <a:gd name="T0" fmla="*/ 208 w 224"/>
                <a:gd name="T1" fmla="*/ 0 h 40"/>
                <a:gd name="T2" fmla="*/ 16 w 224"/>
                <a:gd name="T3" fmla="*/ 0 h 40"/>
                <a:gd name="T4" fmla="*/ 0 w 224"/>
                <a:gd name="T5" fmla="*/ 16 h 40"/>
                <a:gd name="T6" fmla="*/ 0 w 224"/>
                <a:gd name="T7" fmla="*/ 40 h 40"/>
                <a:gd name="T8" fmla="*/ 224 w 224"/>
                <a:gd name="T9" fmla="*/ 40 h 40"/>
                <a:gd name="T10" fmla="*/ 224 w 224"/>
                <a:gd name="T11" fmla="*/ 16 h 40"/>
                <a:gd name="T12" fmla="*/ 208 w 22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40">
                  <a:moveTo>
                    <a:pt x="208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24" y="40"/>
                    <a:pt x="224" y="40"/>
                    <a:pt x="224" y="40"/>
                  </a:cubicBezTo>
                  <a:cubicBezTo>
                    <a:pt x="224" y="16"/>
                    <a:pt x="224" y="16"/>
                    <a:pt x="224" y="16"/>
                  </a:cubicBezTo>
                  <a:cubicBezTo>
                    <a:pt x="224" y="7"/>
                    <a:pt x="217" y="0"/>
                    <a:pt x="208" y="0"/>
                  </a:cubicBez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4905375" y="2513013"/>
              <a:ext cx="600075" cy="300038"/>
            </a:xfrm>
            <a:custGeom>
              <a:avLst/>
              <a:gdLst>
                <a:gd name="T0" fmla="*/ 16 w 160"/>
                <a:gd name="T1" fmla="*/ 80 h 80"/>
                <a:gd name="T2" fmla="*/ 144 w 160"/>
                <a:gd name="T3" fmla="*/ 80 h 80"/>
                <a:gd name="T4" fmla="*/ 160 w 160"/>
                <a:gd name="T5" fmla="*/ 64 h 80"/>
                <a:gd name="T6" fmla="*/ 160 w 160"/>
                <a:gd name="T7" fmla="*/ 0 h 80"/>
                <a:gd name="T8" fmla="*/ 0 w 160"/>
                <a:gd name="T9" fmla="*/ 0 h 80"/>
                <a:gd name="T10" fmla="*/ 0 w 160"/>
                <a:gd name="T11" fmla="*/ 64 h 80"/>
                <a:gd name="T12" fmla="*/ 16 w 160"/>
                <a:gd name="T1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80">
                  <a:moveTo>
                    <a:pt x="16" y="80"/>
                  </a:moveTo>
                  <a:cubicBezTo>
                    <a:pt x="144" y="80"/>
                    <a:pt x="144" y="80"/>
                    <a:pt x="144" y="80"/>
                  </a:cubicBezTo>
                  <a:cubicBezTo>
                    <a:pt x="153" y="80"/>
                    <a:pt x="160" y="73"/>
                    <a:pt x="160" y="64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3"/>
                    <a:pt x="7" y="80"/>
                    <a:pt x="16" y="80"/>
                  </a:cubicBezTo>
                  <a:close/>
                </a:path>
              </a:pathLst>
            </a:cu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/>
            <p:nvPr/>
          </p:nvSpPr>
          <p:spPr bwMode="auto">
            <a:xfrm>
              <a:off x="4905375" y="2903538"/>
              <a:ext cx="600075" cy="119063"/>
            </a:xfrm>
            <a:custGeom>
              <a:avLst/>
              <a:gdLst>
                <a:gd name="T0" fmla="*/ 160 w 160"/>
                <a:gd name="T1" fmla="*/ 8 h 32"/>
                <a:gd name="T2" fmla="*/ 152 w 160"/>
                <a:gd name="T3" fmla="*/ 0 h 32"/>
                <a:gd name="T4" fmla="*/ 8 w 160"/>
                <a:gd name="T5" fmla="*/ 0 h 32"/>
                <a:gd name="T6" fmla="*/ 0 w 160"/>
                <a:gd name="T7" fmla="*/ 8 h 32"/>
                <a:gd name="T8" fmla="*/ 0 w 160"/>
                <a:gd name="T9" fmla="*/ 32 h 32"/>
                <a:gd name="T10" fmla="*/ 160 w 160"/>
                <a:gd name="T11" fmla="*/ 32 h 32"/>
                <a:gd name="T12" fmla="*/ 160 w 160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32">
                  <a:moveTo>
                    <a:pt x="160" y="8"/>
                  </a:moveTo>
                  <a:cubicBezTo>
                    <a:pt x="160" y="4"/>
                    <a:pt x="156" y="0"/>
                    <a:pt x="15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60" y="32"/>
                    <a:pt x="160" y="32"/>
                    <a:pt x="160" y="32"/>
                  </a:cubicBezTo>
                  <a:lnTo>
                    <a:pt x="160" y="8"/>
                  </a:lnTo>
                  <a:close/>
                </a:path>
              </a:pathLst>
            </a:cu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Rectangle 86"/>
            <p:cNvSpPr>
              <a:spLocks noChangeArrowheads="1"/>
            </p:cNvSpPr>
            <p:nvPr/>
          </p:nvSpPr>
          <p:spPr bwMode="auto">
            <a:xfrm>
              <a:off x="5024438" y="2933701"/>
              <a:ext cx="360363" cy="149225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87"/>
            <p:cNvSpPr>
              <a:spLocks noChangeArrowheads="1"/>
            </p:cNvSpPr>
            <p:nvPr/>
          </p:nvSpPr>
          <p:spPr bwMode="auto">
            <a:xfrm>
              <a:off x="5024438" y="3082926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Rectangle 88"/>
            <p:cNvSpPr>
              <a:spLocks noChangeArrowheads="1"/>
            </p:cNvSpPr>
            <p:nvPr/>
          </p:nvSpPr>
          <p:spPr bwMode="auto">
            <a:xfrm>
              <a:off x="4964113" y="2422526"/>
              <a:ext cx="481013" cy="9048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4964113" y="2571751"/>
              <a:ext cx="481013" cy="60325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90"/>
            <p:cNvSpPr>
              <a:spLocks noChangeArrowheads="1"/>
            </p:cNvSpPr>
            <p:nvPr/>
          </p:nvSpPr>
          <p:spPr bwMode="auto">
            <a:xfrm>
              <a:off x="5024438" y="2301876"/>
              <a:ext cx="360363" cy="300038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Rectangle 91"/>
            <p:cNvSpPr>
              <a:spLocks noChangeArrowheads="1"/>
            </p:cNvSpPr>
            <p:nvPr/>
          </p:nvSpPr>
          <p:spPr bwMode="auto">
            <a:xfrm>
              <a:off x="5024438" y="2571751"/>
              <a:ext cx="360363" cy="30163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Oval 92"/>
            <p:cNvSpPr>
              <a:spLocks noChangeArrowheads="1"/>
            </p:cNvSpPr>
            <p:nvPr/>
          </p:nvSpPr>
          <p:spPr bwMode="auto">
            <a:xfrm>
              <a:off x="5340350" y="2752726"/>
              <a:ext cx="30163" cy="301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Oval 93"/>
            <p:cNvSpPr>
              <a:spLocks noChangeArrowheads="1"/>
            </p:cNvSpPr>
            <p:nvPr/>
          </p:nvSpPr>
          <p:spPr bwMode="auto">
            <a:xfrm>
              <a:off x="5280025" y="2752726"/>
              <a:ext cx="30163" cy="301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Oval 94"/>
            <p:cNvSpPr>
              <a:spLocks noChangeArrowheads="1"/>
            </p:cNvSpPr>
            <p:nvPr/>
          </p:nvSpPr>
          <p:spPr bwMode="auto">
            <a:xfrm>
              <a:off x="5400675" y="2752726"/>
              <a:ext cx="30163" cy="301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3" name="组合 202"/>
          <p:cNvGrpSpPr/>
          <p:nvPr/>
        </p:nvGrpSpPr>
        <p:grpSpPr>
          <a:xfrm>
            <a:off x="9848850" y="739776"/>
            <a:ext cx="600075" cy="871538"/>
            <a:chOff x="9848850" y="739776"/>
            <a:chExt cx="600075" cy="871538"/>
          </a:xfrm>
        </p:grpSpPr>
        <p:sp>
          <p:nvSpPr>
            <p:cNvPr id="95" name="Freeform 95"/>
            <p:cNvSpPr/>
            <p:nvPr/>
          </p:nvSpPr>
          <p:spPr bwMode="auto">
            <a:xfrm>
              <a:off x="9848850" y="739776"/>
              <a:ext cx="600075" cy="871538"/>
            </a:xfrm>
            <a:custGeom>
              <a:avLst/>
              <a:gdLst>
                <a:gd name="T0" fmla="*/ 160 w 160"/>
                <a:gd name="T1" fmla="*/ 16 h 232"/>
                <a:gd name="T2" fmla="*/ 144 w 160"/>
                <a:gd name="T3" fmla="*/ 0 h 232"/>
                <a:gd name="T4" fmla="*/ 16 w 160"/>
                <a:gd name="T5" fmla="*/ 0 h 232"/>
                <a:gd name="T6" fmla="*/ 0 w 160"/>
                <a:gd name="T7" fmla="*/ 16 h 232"/>
                <a:gd name="T8" fmla="*/ 0 w 160"/>
                <a:gd name="T9" fmla="*/ 216 h 232"/>
                <a:gd name="T10" fmla="*/ 16 w 160"/>
                <a:gd name="T11" fmla="*/ 232 h 232"/>
                <a:gd name="T12" fmla="*/ 144 w 160"/>
                <a:gd name="T13" fmla="*/ 232 h 232"/>
                <a:gd name="T14" fmla="*/ 160 w 160"/>
                <a:gd name="T15" fmla="*/ 216 h 232"/>
                <a:gd name="T16" fmla="*/ 160 w 160"/>
                <a:gd name="T17" fmla="*/ 1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232">
                  <a:moveTo>
                    <a:pt x="160" y="16"/>
                  </a:moveTo>
                  <a:cubicBezTo>
                    <a:pt x="160" y="7"/>
                    <a:pt x="153" y="0"/>
                    <a:pt x="14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5"/>
                    <a:pt x="7" y="232"/>
                    <a:pt x="16" y="232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3" y="232"/>
                    <a:pt x="160" y="225"/>
                    <a:pt x="160" y="216"/>
                  </a:cubicBezTo>
                  <a:cubicBezTo>
                    <a:pt x="160" y="16"/>
                    <a:pt x="160" y="16"/>
                    <a:pt x="160" y="16"/>
                  </a:cubicBezTo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Rectangle 96"/>
            <p:cNvSpPr>
              <a:spLocks noChangeArrowheads="1"/>
            </p:cNvSpPr>
            <p:nvPr/>
          </p:nvSpPr>
          <p:spPr bwMode="auto">
            <a:xfrm>
              <a:off x="9879013" y="858838"/>
              <a:ext cx="539750" cy="631825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97"/>
            <p:cNvSpPr>
              <a:spLocks noChangeArrowheads="1"/>
            </p:cNvSpPr>
            <p:nvPr/>
          </p:nvSpPr>
          <p:spPr bwMode="auto">
            <a:xfrm>
              <a:off x="9879013" y="858838"/>
              <a:ext cx="539750" cy="631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10118725" y="1520826"/>
              <a:ext cx="60325" cy="603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99"/>
            <p:cNvSpPr>
              <a:spLocks noChangeArrowheads="1"/>
            </p:cNvSpPr>
            <p:nvPr/>
          </p:nvSpPr>
          <p:spPr bwMode="auto">
            <a:xfrm>
              <a:off x="10028238" y="784226"/>
              <a:ext cx="241300" cy="3016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10028238" y="784226"/>
              <a:ext cx="241300" cy="30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9848850" y="739776"/>
              <a:ext cx="404813" cy="871538"/>
            </a:xfrm>
            <a:custGeom>
              <a:avLst/>
              <a:gdLst>
                <a:gd name="T0" fmla="*/ 108 w 108"/>
                <a:gd name="T1" fmla="*/ 0 h 232"/>
                <a:gd name="T2" fmla="*/ 16 w 108"/>
                <a:gd name="T3" fmla="*/ 0 h 232"/>
                <a:gd name="T4" fmla="*/ 0 w 108"/>
                <a:gd name="T5" fmla="*/ 16 h 232"/>
                <a:gd name="T6" fmla="*/ 0 w 108"/>
                <a:gd name="T7" fmla="*/ 216 h 232"/>
                <a:gd name="T8" fmla="*/ 16 w 108"/>
                <a:gd name="T9" fmla="*/ 232 h 232"/>
                <a:gd name="T10" fmla="*/ 56 w 108"/>
                <a:gd name="T11" fmla="*/ 232 h 232"/>
                <a:gd name="T12" fmla="*/ 63 w 108"/>
                <a:gd name="T13" fmla="*/ 200 h 232"/>
                <a:gd name="T14" fmla="*/ 8 w 108"/>
                <a:gd name="T15" fmla="*/ 200 h 232"/>
                <a:gd name="T16" fmla="*/ 8 w 108"/>
                <a:gd name="T17" fmla="*/ 32 h 232"/>
                <a:gd name="T18" fmla="*/ 101 w 108"/>
                <a:gd name="T19" fmla="*/ 32 h 232"/>
                <a:gd name="T20" fmla="*/ 104 w 108"/>
                <a:gd name="T21" fmla="*/ 20 h 232"/>
                <a:gd name="T22" fmla="*/ 48 w 108"/>
                <a:gd name="T23" fmla="*/ 20 h 232"/>
                <a:gd name="T24" fmla="*/ 48 w 108"/>
                <a:gd name="T25" fmla="*/ 12 h 232"/>
                <a:gd name="T26" fmla="*/ 105 w 108"/>
                <a:gd name="T27" fmla="*/ 12 h 232"/>
                <a:gd name="T28" fmla="*/ 108 w 108"/>
                <a:gd name="T2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232">
                  <a:moveTo>
                    <a:pt x="108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5"/>
                    <a:pt x="7" y="232"/>
                    <a:pt x="16" y="232"/>
                  </a:cubicBezTo>
                  <a:cubicBezTo>
                    <a:pt x="56" y="232"/>
                    <a:pt x="56" y="232"/>
                    <a:pt x="56" y="232"/>
                  </a:cubicBezTo>
                  <a:cubicBezTo>
                    <a:pt x="63" y="200"/>
                    <a:pt x="63" y="200"/>
                    <a:pt x="63" y="200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8" y="0"/>
                    <a:pt x="108" y="0"/>
                    <a:pt x="108" y="0"/>
                  </a:cubicBezTo>
                </a:path>
              </a:pathLst>
            </a:custGeom>
            <a:solidFill>
              <a:srgbClr val="575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/>
            <p:nvPr/>
          </p:nvSpPr>
          <p:spPr bwMode="auto">
            <a:xfrm>
              <a:off x="9879013" y="858838"/>
              <a:ext cx="349250" cy="631825"/>
            </a:xfrm>
            <a:custGeom>
              <a:avLst/>
              <a:gdLst>
                <a:gd name="T0" fmla="*/ 220 w 220"/>
                <a:gd name="T1" fmla="*/ 0 h 398"/>
                <a:gd name="T2" fmla="*/ 0 w 220"/>
                <a:gd name="T3" fmla="*/ 0 h 398"/>
                <a:gd name="T4" fmla="*/ 0 w 220"/>
                <a:gd name="T5" fmla="*/ 398 h 398"/>
                <a:gd name="T6" fmla="*/ 130 w 220"/>
                <a:gd name="T7" fmla="*/ 398 h 398"/>
                <a:gd name="T8" fmla="*/ 220 w 220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" h="398">
                  <a:moveTo>
                    <a:pt x="220" y="0"/>
                  </a:moveTo>
                  <a:lnTo>
                    <a:pt x="0" y="0"/>
                  </a:lnTo>
                  <a:lnTo>
                    <a:pt x="0" y="398"/>
                  </a:lnTo>
                  <a:lnTo>
                    <a:pt x="130" y="398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8D9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/>
            <p:nvPr/>
          </p:nvSpPr>
          <p:spPr bwMode="auto">
            <a:xfrm>
              <a:off x="9879013" y="858838"/>
              <a:ext cx="349250" cy="631825"/>
            </a:xfrm>
            <a:custGeom>
              <a:avLst/>
              <a:gdLst>
                <a:gd name="T0" fmla="*/ 220 w 220"/>
                <a:gd name="T1" fmla="*/ 0 h 398"/>
                <a:gd name="T2" fmla="*/ 0 w 220"/>
                <a:gd name="T3" fmla="*/ 0 h 398"/>
                <a:gd name="T4" fmla="*/ 0 w 220"/>
                <a:gd name="T5" fmla="*/ 398 h 398"/>
                <a:gd name="T6" fmla="*/ 130 w 220"/>
                <a:gd name="T7" fmla="*/ 398 h 398"/>
                <a:gd name="T8" fmla="*/ 220 w 220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" h="398">
                  <a:moveTo>
                    <a:pt x="220" y="0"/>
                  </a:moveTo>
                  <a:lnTo>
                    <a:pt x="0" y="0"/>
                  </a:lnTo>
                  <a:lnTo>
                    <a:pt x="0" y="398"/>
                  </a:lnTo>
                  <a:lnTo>
                    <a:pt x="130" y="398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10028238" y="784226"/>
              <a:ext cx="214313" cy="30163"/>
            </a:xfrm>
            <a:custGeom>
              <a:avLst/>
              <a:gdLst>
                <a:gd name="T0" fmla="*/ 135 w 135"/>
                <a:gd name="T1" fmla="*/ 0 h 19"/>
                <a:gd name="T2" fmla="*/ 0 w 135"/>
                <a:gd name="T3" fmla="*/ 0 h 19"/>
                <a:gd name="T4" fmla="*/ 0 w 135"/>
                <a:gd name="T5" fmla="*/ 19 h 19"/>
                <a:gd name="T6" fmla="*/ 133 w 135"/>
                <a:gd name="T7" fmla="*/ 19 h 19"/>
                <a:gd name="T8" fmla="*/ 135 w 1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9">
                  <a:moveTo>
                    <a:pt x="135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33" y="19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6B6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/>
            <p:nvPr/>
          </p:nvSpPr>
          <p:spPr bwMode="auto">
            <a:xfrm>
              <a:off x="10028238" y="784226"/>
              <a:ext cx="214313" cy="30163"/>
            </a:xfrm>
            <a:custGeom>
              <a:avLst/>
              <a:gdLst>
                <a:gd name="T0" fmla="*/ 135 w 135"/>
                <a:gd name="T1" fmla="*/ 0 h 19"/>
                <a:gd name="T2" fmla="*/ 0 w 135"/>
                <a:gd name="T3" fmla="*/ 0 h 19"/>
                <a:gd name="T4" fmla="*/ 0 w 135"/>
                <a:gd name="T5" fmla="*/ 19 h 19"/>
                <a:gd name="T6" fmla="*/ 133 w 135"/>
                <a:gd name="T7" fmla="*/ 19 h 19"/>
                <a:gd name="T8" fmla="*/ 135 w 1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9">
                  <a:moveTo>
                    <a:pt x="135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33" y="19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8" name="组合 207"/>
          <p:cNvGrpSpPr/>
          <p:nvPr/>
        </p:nvGrpSpPr>
        <p:grpSpPr>
          <a:xfrm>
            <a:off x="4724400" y="3954463"/>
            <a:ext cx="962026" cy="661988"/>
            <a:chOff x="4724400" y="3954463"/>
            <a:chExt cx="962026" cy="661988"/>
          </a:xfrm>
        </p:grpSpPr>
        <p:sp>
          <p:nvSpPr>
            <p:cNvPr id="106" name="Freeform 106"/>
            <p:cNvSpPr/>
            <p:nvPr/>
          </p:nvSpPr>
          <p:spPr bwMode="auto">
            <a:xfrm>
              <a:off x="4814888" y="3954463"/>
              <a:ext cx="841375" cy="661988"/>
            </a:xfrm>
            <a:custGeom>
              <a:avLst/>
              <a:gdLst>
                <a:gd name="T0" fmla="*/ 204 w 224"/>
                <a:gd name="T1" fmla="*/ 0 h 176"/>
                <a:gd name="T2" fmla="*/ 12 w 224"/>
                <a:gd name="T3" fmla="*/ 0 h 176"/>
                <a:gd name="T4" fmla="*/ 0 w 224"/>
                <a:gd name="T5" fmla="*/ 12 h 176"/>
                <a:gd name="T6" fmla="*/ 0 w 224"/>
                <a:gd name="T7" fmla="*/ 164 h 176"/>
                <a:gd name="T8" fmla="*/ 12 w 224"/>
                <a:gd name="T9" fmla="*/ 176 h 176"/>
                <a:gd name="T10" fmla="*/ 204 w 224"/>
                <a:gd name="T11" fmla="*/ 176 h 176"/>
                <a:gd name="T12" fmla="*/ 224 w 224"/>
                <a:gd name="T13" fmla="*/ 156 h 176"/>
                <a:gd name="T14" fmla="*/ 224 w 224"/>
                <a:gd name="T15" fmla="*/ 20 h 176"/>
                <a:gd name="T16" fmla="*/ 204 w 224"/>
                <a:gd name="T1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4" h="176">
                  <a:moveTo>
                    <a:pt x="204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71"/>
                    <a:pt x="5" y="176"/>
                    <a:pt x="12" y="176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15" y="176"/>
                    <a:pt x="224" y="167"/>
                    <a:pt x="224" y="156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9"/>
                    <a:pt x="215" y="0"/>
                    <a:pt x="204" y="0"/>
                  </a:cubicBez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/>
            <p:nvPr/>
          </p:nvSpPr>
          <p:spPr bwMode="auto">
            <a:xfrm>
              <a:off x="4814888" y="4014788"/>
              <a:ext cx="781050" cy="541338"/>
            </a:xfrm>
            <a:custGeom>
              <a:avLst/>
              <a:gdLst>
                <a:gd name="T0" fmla="*/ 196 w 208"/>
                <a:gd name="T1" fmla="*/ 0 h 144"/>
                <a:gd name="T2" fmla="*/ 0 w 208"/>
                <a:gd name="T3" fmla="*/ 0 h 144"/>
                <a:gd name="T4" fmla="*/ 0 w 208"/>
                <a:gd name="T5" fmla="*/ 144 h 144"/>
                <a:gd name="T6" fmla="*/ 196 w 208"/>
                <a:gd name="T7" fmla="*/ 144 h 144"/>
                <a:gd name="T8" fmla="*/ 208 w 208"/>
                <a:gd name="T9" fmla="*/ 132 h 144"/>
                <a:gd name="T10" fmla="*/ 208 w 208"/>
                <a:gd name="T11" fmla="*/ 12 h 144"/>
                <a:gd name="T12" fmla="*/ 196 w 208"/>
                <a:gd name="T1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44">
                  <a:moveTo>
                    <a:pt x="19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204" y="144"/>
                    <a:pt x="208" y="140"/>
                    <a:pt x="208" y="132"/>
                  </a:cubicBezTo>
                  <a:cubicBezTo>
                    <a:pt x="208" y="12"/>
                    <a:pt x="208" y="12"/>
                    <a:pt x="208" y="12"/>
                  </a:cubicBezTo>
                  <a:cubicBezTo>
                    <a:pt x="208" y="4"/>
                    <a:pt x="204" y="0"/>
                    <a:pt x="196" y="0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>
              <a:spLocks noEditPoints="1"/>
            </p:cNvSpPr>
            <p:nvPr/>
          </p:nvSpPr>
          <p:spPr bwMode="auto">
            <a:xfrm>
              <a:off x="4935538" y="4044951"/>
              <a:ext cx="630238" cy="481013"/>
            </a:xfrm>
            <a:custGeom>
              <a:avLst/>
              <a:gdLst>
                <a:gd name="T0" fmla="*/ 156 w 168"/>
                <a:gd name="T1" fmla="*/ 0 h 128"/>
                <a:gd name="T2" fmla="*/ 40 w 168"/>
                <a:gd name="T3" fmla="*/ 0 h 128"/>
                <a:gd name="T4" fmla="*/ 8 w 168"/>
                <a:gd name="T5" fmla="*/ 0 h 128"/>
                <a:gd name="T6" fmla="*/ 4 w 168"/>
                <a:gd name="T7" fmla="*/ 0 h 128"/>
                <a:gd name="T8" fmla="*/ 0 w 168"/>
                <a:gd name="T9" fmla="*/ 0 h 128"/>
                <a:gd name="T10" fmla="*/ 0 w 168"/>
                <a:gd name="T11" fmla="*/ 60 h 128"/>
                <a:gd name="T12" fmla="*/ 0 w 168"/>
                <a:gd name="T13" fmla="*/ 68 h 128"/>
                <a:gd name="T14" fmla="*/ 0 w 168"/>
                <a:gd name="T15" fmla="*/ 128 h 128"/>
                <a:gd name="T16" fmla="*/ 4 w 168"/>
                <a:gd name="T17" fmla="*/ 128 h 128"/>
                <a:gd name="T18" fmla="*/ 8 w 168"/>
                <a:gd name="T19" fmla="*/ 128 h 128"/>
                <a:gd name="T20" fmla="*/ 40 w 168"/>
                <a:gd name="T21" fmla="*/ 128 h 128"/>
                <a:gd name="T22" fmla="*/ 156 w 168"/>
                <a:gd name="T23" fmla="*/ 128 h 128"/>
                <a:gd name="T24" fmla="*/ 168 w 168"/>
                <a:gd name="T25" fmla="*/ 116 h 128"/>
                <a:gd name="T26" fmla="*/ 168 w 168"/>
                <a:gd name="T27" fmla="*/ 12 h 128"/>
                <a:gd name="T28" fmla="*/ 156 w 168"/>
                <a:gd name="T29" fmla="*/ 0 h 128"/>
                <a:gd name="T30" fmla="*/ 40 w 168"/>
                <a:gd name="T31" fmla="*/ 120 h 128"/>
                <a:gd name="T32" fmla="*/ 8 w 168"/>
                <a:gd name="T33" fmla="*/ 120 h 128"/>
                <a:gd name="T34" fmla="*/ 8 w 168"/>
                <a:gd name="T35" fmla="*/ 68 h 128"/>
                <a:gd name="T36" fmla="*/ 40 w 168"/>
                <a:gd name="T37" fmla="*/ 68 h 128"/>
                <a:gd name="T38" fmla="*/ 40 w 168"/>
                <a:gd name="T39" fmla="*/ 120 h 128"/>
                <a:gd name="T40" fmla="*/ 40 w 168"/>
                <a:gd name="T41" fmla="*/ 60 h 128"/>
                <a:gd name="T42" fmla="*/ 8 w 168"/>
                <a:gd name="T43" fmla="*/ 60 h 128"/>
                <a:gd name="T44" fmla="*/ 8 w 168"/>
                <a:gd name="T45" fmla="*/ 8 h 128"/>
                <a:gd name="T46" fmla="*/ 40 w 168"/>
                <a:gd name="T47" fmla="*/ 8 h 128"/>
                <a:gd name="T48" fmla="*/ 40 w 168"/>
                <a:gd name="T49" fmla="*/ 6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8" h="128">
                  <a:moveTo>
                    <a:pt x="156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156" y="128"/>
                    <a:pt x="156" y="128"/>
                    <a:pt x="156" y="128"/>
                  </a:cubicBezTo>
                  <a:cubicBezTo>
                    <a:pt x="164" y="128"/>
                    <a:pt x="168" y="123"/>
                    <a:pt x="168" y="116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8" y="5"/>
                    <a:pt x="164" y="0"/>
                    <a:pt x="156" y="0"/>
                  </a:cubicBezTo>
                  <a:close/>
                  <a:moveTo>
                    <a:pt x="40" y="120"/>
                  </a:moveTo>
                  <a:cubicBezTo>
                    <a:pt x="8" y="120"/>
                    <a:pt x="8" y="120"/>
                    <a:pt x="8" y="120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40" y="120"/>
                  </a:lnTo>
                  <a:close/>
                  <a:moveTo>
                    <a:pt x="40" y="60"/>
                  </a:moveTo>
                  <a:cubicBezTo>
                    <a:pt x="8" y="60"/>
                    <a:pt x="8" y="60"/>
                    <a:pt x="8" y="6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40" y="8"/>
                    <a:pt x="40" y="8"/>
                    <a:pt x="40" y="8"/>
                  </a:cubicBezTo>
                  <a:lnTo>
                    <a:pt x="40" y="60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5084763" y="4075113"/>
              <a:ext cx="450850" cy="420688"/>
            </a:xfrm>
            <a:custGeom>
              <a:avLst/>
              <a:gdLst>
                <a:gd name="T0" fmla="*/ 108 w 120"/>
                <a:gd name="T1" fmla="*/ 112 h 112"/>
                <a:gd name="T2" fmla="*/ 0 w 120"/>
                <a:gd name="T3" fmla="*/ 112 h 112"/>
                <a:gd name="T4" fmla="*/ 0 w 120"/>
                <a:gd name="T5" fmla="*/ 108 h 112"/>
                <a:gd name="T6" fmla="*/ 108 w 120"/>
                <a:gd name="T7" fmla="*/ 108 h 112"/>
                <a:gd name="T8" fmla="*/ 116 w 120"/>
                <a:gd name="T9" fmla="*/ 100 h 112"/>
                <a:gd name="T10" fmla="*/ 116 w 120"/>
                <a:gd name="T11" fmla="*/ 12 h 112"/>
                <a:gd name="T12" fmla="*/ 108 w 120"/>
                <a:gd name="T13" fmla="*/ 4 h 112"/>
                <a:gd name="T14" fmla="*/ 0 w 120"/>
                <a:gd name="T15" fmla="*/ 4 h 112"/>
                <a:gd name="T16" fmla="*/ 0 w 120"/>
                <a:gd name="T17" fmla="*/ 0 h 112"/>
                <a:gd name="T18" fmla="*/ 108 w 120"/>
                <a:gd name="T19" fmla="*/ 0 h 112"/>
                <a:gd name="T20" fmla="*/ 120 w 120"/>
                <a:gd name="T21" fmla="*/ 12 h 112"/>
                <a:gd name="T22" fmla="*/ 120 w 120"/>
                <a:gd name="T23" fmla="*/ 100 h 112"/>
                <a:gd name="T24" fmla="*/ 108 w 120"/>
                <a:gd name="T2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0" h="112">
                  <a:moveTo>
                    <a:pt x="108" y="112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12" y="108"/>
                    <a:pt x="116" y="104"/>
                    <a:pt x="116" y="100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8"/>
                    <a:pt x="112" y="4"/>
                    <a:pt x="10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16" y="0"/>
                    <a:pt x="120" y="4"/>
                    <a:pt x="120" y="12"/>
                  </a:cubicBezTo>
                  <a:cubicBezTo>
                    <a:pt x="120" y="100"/>
                    <a:pt x="120" y="100"/>
                    <a:pt x="120" y="100"/>
                  </a:cubicBezTo>
                  <a:cubicBezTo>
                    <a:pt x="120" y="108"/>
                    <a:pt x="116" y="112"/>
                    <a:pt x="108" y="112"/>
                  </a:cubicBezTo>
                  <a:close/>
                </a:path>
              </a:pathLst>
            </a:cu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Rectangle 110"/>
            <p:cNvSpPr>
              <a:spLocks noChangeArrowheads="1"/>
            </p:cNvSpPr>
            <p:nvPr/>
          </p:nvSpPr>
          <p:spPr bwMode="auto">
            <a:xfrm>
              <a:off x="5656263" y="4240213"/>
              <a:ext cx="30163" cy="9048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111"/>
            <p:cNvSpPr>
              <a:spLocks noChangeArrowheads="1"/>
            </p:cNvSpPr>
            <p:nvPr/>
          </p:nvSpPr>
          <p:spPr bwMode="auto">
            <a:xfrm>
              <a:off x="4724400" y="4270376"/>
              <a:ext cx="60325" cy="3016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112"/>
            <p:cNvSpPr>
              <a:spLocks noChangeArrowheads="1"/>
            </p:cNvSpPr>
            <p:nvPr/>
          </p:nvSpPr>
          <p:spPr bwMode="auto">
            <a:xfrm>
              <a:off x="4784725" y="4256088"/>
              <a:ext cx="30163" cy="60325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1" name="组合 210"/>
          <p:cNvGrpSpPr/>
          <p:nvPr/>
        </p:nvGrpSpPr>
        <p:grpSpPr>
          <a:xfrm>
            <a:off x="9667875" y="3954463"/>
            <a:ext cx="962025" cy="661988"/>
            <a:chOff x="9667875" y="3954463"/>
            <a:chExt cx="962025" cy="661988"/>
          </a:xfrm>
        </p:grpSpPr>
        <p:sp>
          <p:nvSpPr>
            <p:cNvPr id="113" name="Oval 113"/>
            <p:cNvSpPr>
              <a:spLocks noChangeArrowheads="1"/>
            </p:cNvSpPr>
            <p:nvPr/>
          </p:nvSpPr>
          <p:spPr bwMode="auto">
            <a:xfrm>
              <a:off x="9818688" y="4014788"/>
              <a:ext cx="420688" cy="420688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Oval 114"/>
            <p:cNvSpPr>
              <a:spLocks noChangeArrowheads="1"/>
            </p:cNvSpPr>
            <p:nvPr/>
          </p:nvSpPr>
          <p:spPr bwMode="auto">
            <a:xfrm>
              <a:off x="10164763" y="4105276"/>
              <a:ext cx="239713" cy="239713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Oval 115"/>
            <p:cNvSpPr>
              <a:spLocks noChangeArrowheads="1"/>
            </p:cNvSpPr>
            <p:nvPr/>
          </p:nvSpPr>
          <p:spPr bwMode="auto">
            <a:xfrm>
              <a:off x="9667875" y="4225926"/>
              <a:ext cx="390525" cy="3905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Oval 116"/>
            <p:cNvSpPr>
              <a:spLocks noChangeArrowheads="1"/>
            </p:cNvSpPr>
            <p:nvPr/>
          </p:nvSpPr>
          <p:spPr bwMode="auto">
            <a:xfrm>
              <a:off x="10239375" y="4225926"/>
              <a:ext cx="390525" cy="390525"/>
            </a:xfrm>
            <a:prstGeom prst="ellipse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Rectangle 117"/>
            <p:cNvSpPr>
              <a:spLocks noChangeArrowheads="1"/>
            </p:cNvSpPr>
            <p:nvPr/>
          </p:nvSpPr>
          <p:spPr bwMode="auto">
            <a:xfrm>
              <a:off x="9863138" y="4316413"/>
              <a:ext cx="571500" cy="300038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Oval 118"/>
            <p:cNvSpPr>
              <a:spLocks noChangeArrowheads="1"/>
            </p:cNvSpPr>
            <p:nvPr/>
          </p:nvSpPr>
          <p:spPr bwMode="auto">
            <a:xfrm>
              <a:off x="9818688" y="3954463"/>
              <a:ext cx="420688" cy="420688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Oval 119"/>
            <p:cNvSpPr>
              <a:spLocks noChangeArrowheads="1"/>
            </p:cNvSpPr>
            <p:nvPr/>
          </p:nvSpPr>
          <p:spPr bwMode="auto">
            <a:xfrm>
              <a:off x="10164763" y="4044951"/>
              <a:ext cx="239713" cy="241300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Oval 120"/>
            <p:cNvSpPr>
              <a:spLocks noChangeArrowheads="1"/>
            </p:cNvSpPr>
            <p:nvPr/>
          </p:nvSpPr>
          <p:spPr bwMode="auto">
            <a:xfrm>
              <a:off x="9667875" y="4165601"/>
              <a:ext cx="390525" cy="390525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Oval 121"/>
            <p:cNvSpPr>
              <a:spLocks noChangeArrowheads="1"/>
            </p:cNvSpPr>
            <p:nvPr/>
          </p:nvSpPr>
          <p:spPr bwMode="auto">
            <a:xfrm>
              <a:off x="10239375" y="4165601"/>
              <a:ext cx="390525" cy="390525"/>
            </a:xfrm>
            <a:prstGeom prst="ellipse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Rectangle 122"/>
            <p:cNvSpPr>
              <a:spLocks noChangeArrowheads="1"/>
            </p:cNvSpPr>
            <p:nvPr/>
          </p:nvSpPr>
          <p:spPr bwMode="auto">
            <a:xfrm>
              <a:off x="9863138" y="4256088"/>
              <a:ext cx="541338" cy="300038"/>
            </a:xfrm>
            <a:prstGeom prst="rect">
              <a:avLst/>
            </a:prstGeom>
            <a:solidFill>
              <a:srgbClr val="E1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05" name="组合 204"/>
          <p:cNvGrpSpPr/>
          <p:nvPr/>
        </p:nvGrpSpPr>
        <p:grpSpPr>
          <a:xfrm>
            <a:off x="6481763" y="2332038"/>
            <a:ext cx="722313" cy="781050"/>
            <a:chOff x="6481763" y="2332038"/>
            <a:chExt cx="722313" cy="781050"/>
          </a:xfrm>
        </p:grpSpPr>
        <p:sp>
          <p:nvSpPr>
            <p:cNvPr id="123" name="Freeform 123"/>
            <p:cNvSpPr/>
            <p:nvPr/>
          </p:nvSpPr>
          <p:spPr bwMode="auto">
            <a:xfrm>
              <a:off x="6481763" y="2392363"/>
              <a:ext cx="722313" cy="720725"/>
            </a:xfrm>
            <a:custGeom>
              <a:avLst/>
              <a:gdLst>
                <a:gd name="T0" fmla="*/ 192 w 192"/>
                <a:gd name="T1" fmla="*/ 176 h 192"/>
                <a:gd name="T2" fmla="*/ 176 w 192"/>
                <a:gd name="T3" fmla="*/ 192 h 192"/>
                <a:gd name="T4" fmla="*/ 16 w 192"/>
                <a:gd name="T5" fmla="*/ 192 h 192"/>
                <a:gd name="T6" fmla="*/ 0 w 192"/>
                <a:gd name="T7" fmla="*/ 176 h 192"/>
                <a:gd name="T8" fmla="*/ 0 w 192"/>
                <a:gd name="T9" fmla="*/ 16 h 192"/>
                <a:gd name="T10" fmla="*/ 16 w 192"/>
                <a:gd name="T11" fmla="*/ 0 h 192"/>
                <a:gd name="T12" fmla="*/ 176 w 192"/>
                <a:gd name="T13" fmla="*/ 0 h 192"/>
                <a:gd name="T14" fmla="*/ 192 w 192"/>
                <a:gd name="T15" fmla="*/ 16 h 192"/>
                <a:gd name="T16" fmla="*/ 192 w 192"/>
                <a:gd name="T17" fmla="*/ 17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192">
                  <a:moveTo>
                    <a:pt x="192" y="176"/>
                  </a:moveTo>
                  <a:cubicBezTo>
                    <a:pt x="192" y="185"/>
                    <a:pt x="185" y="192"/>
                    <a:pt x="176" y="192"/>
                  </a:cubicBezTo>
                  <a:cubicBezTo>
                    <a:pt x="16" y="192"/>
                    <a:pt x="16" y="192"/>
                    <a:pt x="16" y="192"/>
                  </a:cubicBezTo>
                  <a:cubicBezTo>
                    <a:pt x="7" y="192"/>
                    <a:pt x="0" y="185"/>
                    <a:pt x="0" y="17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85" y="0"/>
                    <a:pt x="192" y="7"/>
                    <a:pt x="192" y="16"/>
                  </a:cubicBezTo>
                  <a:cubicBezTo>
                    <a:pt x="192" y="176"/>
                    <a:pt x="192" y="176"/>
                    <a:pt x="192" y="176"/>
                  </a:cubicBezTo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/>
            <p:nvPr/>
          </p:nvSpPr>
          <p:spPr bwMode="auto">
            <a:xfrm>
              <a:off x="6481763" y="2332038"/>
              <a:ext cx="722313" cy="720725"/>
            </a:xfrm>
            <a:custGeom>
              <a:avLst/>
              <a:gdLst>
                <a:gd name="T0" fmla="*/ 192 w 192"/>
                <a:gd name="T1" fmla="*/ 176 h 192"/>
                <a:gd name="T2" fmla="*/ 176 w 192"/>
                <a:gd name="T3" fmla="*/ 192 h 192"/>
                <a:gd name="T4" fmla="*/ 16 w 192"/>
                <a:gd name="T5" fmla="*/ 192 h 192"/>
                <a:gd name="T6" fmla="*/ 0 w 192"/>
                <a:gd name="T7" fmla="*/ 176 h 192"/>
                <a:gd name="T8" fmla="*/ 0 w 192"/>
                <a:gd name="T9" fmla="*/ 16 h 192"/>
                <a:gd name="T10" fmla="*/ 16 w 192"/>
                <a:gd name="T11" fmla="*/ 0 h 192"/>
                <a:gd name="T12" fmla="*/ 176 w 192"/>
                <a:gd name="T13" fmla="*/ 0 h 192"/>
                <a:gd name="T14" fmla="*/ 192 w 192"/>
                <a:gd name="T15" fmla="*/ 16 h 192"/>
                <a:gd name="T16" fmla="*/ 192 w 192"/>
                <a:gd name="T17" fmla="*/ 17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192">
                  <a:moveTo>
                    <a:pt x="192" y="176"/>
                  </a:moveTo>
                  <a:cubicBezTo>
                    <a:pt x="192" y="185"/>
                    <a:pt x="185" y="192"/>
                    <a:pt x="176" y="192"/>
                  </a:cubicBezTo>
                  <a:cubicBezTo>
                    <a:pt x="16" y="192"/>
                    <a:pt x="16" y="192"/>
                    <a:pt x="16" y="192"/>
                  </a:cubicBezTo>
                  <a:cubicBezTo>
                    <a:pt x="7" y="192"/>
                    <a:pt x="0" y="185"/>
                    <a:pt x="0" y="17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85" y="0"/>
                    <a:pt x="192" y="7"/>
                    <a:pt x="192" y="16"/>
                  </a:cubicBezTo>
                  <a:cubicBezTo>
                    <a:pt x="192" y="176"/>
                    <a:pt x="192" y="176"/>
                    <a:pt x="192" y="176"/>
                  </a:cubicBezTo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125"/>
            <p:cNvSpPr>
              <a:spLocks noChangeArrowheads="1"/>
            </p:cNvSpPr>
            <p:nvPr/>
          </p:nvSpPr>
          <p:spPr bwMode="auto">
            <a:xfrm>
              <a:off x="6481763" y="2527301"/>
              <a:ext cx="722313" cy="330200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126"/>
            <p:cNvSpPr>
              <a:spLocks noChangeArrowheads="1"/>
            </p:cNvSpPr>
            <p:nvPr/>
          </p:nvSpPr>
          <p:spPr bwMode="auto">
            <a:xfrm>
              <a:off x="6481763" y="2527301"/>
              <a:ext cx="722313" cy="330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127"/>
            <p:cNvSpPr>
              <a:spLocks noChangeArrowheads="1"/>
            </p:cNvSpPr>
            <p:nvPr/>
          </p:nvSpPr>
          <p:spPr bwMode="auto">
            <a:xfrm>
              <a:off x="7023100" y="2392363"/>
              <a:ext cx="120650" cy="60325"/>
            </a:xfrm>
            <a:prstGeom prst="rect">
              <a:avLst/>
            </a:pr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128"/>
            <p:cNvSpPr>
              <a:spLocks noChangeArrowheads="1"/>
            </p:cNvSpPr>
            <p:nvPr/>
          </p:nvSpPr>
          <p:spPr bwMode="auto">
            <a:xfrm>
              <a:off x="6542088" y="2392363"/>
              <a:ext cx="60325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9"/>
            <p:cNvSpPr/>
            <p:nvPr/>
          </p:nvSpPr>
          <p:spPr bwMode="auto">
            <a:xfrm>
              <a:off x="6643688" y="2857501"/>
              <a:ext cx="398463" cy="120650"/>
            </a:xfrm>
            <a:custGeom>
              <a:avLst/>
              <a:gdLst>
                <a:gd name="T0" fmla="*/ 106 w 106"/>
                <a:gd name="T1" fmla="*/ 0 h 32"/>
                <a:gd name="T2" fmla="*/ 0 w 106"/>
                <a:gd name="T3" fmla="*/ 0 h 32"/>
                <a:gd name="T4" fmla="*/ 53 w 106"/>
                <a:gd name="T5" fmla="*/ 32 h 32"/>
                <a:gd name="T6" fmla="*/ 106 w 106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32">
                  <a:moveTo>
                    <a:pt x="10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0" y="19"/>
                    <a:pt x="30" y="32"/>
                    <a:pt x="53" y="32"/>
                  </a:cubicBezTo>
                  <a:cubicBezTo>
                    <a:pt x="76" y="32"/>
                    <a:pt x="96" y="19"/>
                    <a:pt x="106" y="0"/>
                  </a:cubicBezTo>
                </a:path>
              </a:pathLst>
            </a:custGeom>
            <a:solidFill>
              <a:srgbClr val="CE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/>
            <p:nvPr/>
          </p:nvSpPr>
          <p:spPr bwMode="auto">
            <a:xfrm>
              <a:off x="6618288" y="2527301"/>
              <a:ext cx="450850" cy="330200"/>
            </a:xfrm>
            <a:custGeom>
              <a:avLst/>
              <a:gdLst>
                <a:gd name="T0" fmla="*/ 60 w 120"/>
                <a:gd name="T1" fmla="*/ 0 h 88"/>
                <a:gd name="T2" fmla="*/ 60 w 120"/>
                <a:gd name="T3" fmla="*/ 0 h 88"/>
                <a:gd name="T4" fmla="*/ 0 w 120"/>
                <a:gd name="T5" fmla="*/ 60 h 88"/>
                <a:gd name="T6" fmla="*/ 7 w 120"/>
                <a:gd name="T7" fmla="*/ 88 h 88"/>
                <a:gd name="T8" fmla="*/ 113 w 120"/>
                <a:gd name="T9" fmla="*/ 88 h 88"/>
                <a:gd name="T10" fmla="*/ 120 w 120"/>
                <a:gd name="T11" fmla="*/ 60 h 88"/>
                <a:gd name="T12" fmla="*/ 60 w 120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88">
                  <a:moveTo>
                    <a:pt x="60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27" y="0"/>
                    <a:pt x="0" y="27"/>
                    <a:pt x="0" y="60"/>
                  </a:cubicBezTo>
                  <a:cubicBezTo>
                    <a:pt x="0" y="70"/>
                    <a:pt x="3" y="80"/>
                    <a:pt x="7" y="88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17" y="80"/>
                    <a:pt x="120" y="70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</a:path>
              </a:pathLst>
            </a:custGeom>
            <a:solidFill>
              <a:srgbClr val="627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Oval 131"/>
            <p:cNvSpPr>
              <a:spLocks noChangeArrowheads="1"/>
            </p:cNvSpPr>
            <p:nvPr/>
          </p:nvSpPr>
          <p:spPr bwMode="auto">
            <a:xfrm>
              <a:off x="6618288" y="2466976"/>
              <a:ext cx="450850" cy="4508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Oval 132"/>
            <p:cNvSpPr>
              <a:spLocks noChangeArrowheads="1"/>
            </p:cNvSpPr>
            <p:nvPr/>
          </p:nvSpPr>
          <p:spPr bwMode="auto">
            <a:xfrm>
              <a:off x="6648450" y="2497138"/>
              <a:ext cx="390525" cy="390525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Oval 133"/>
            <p:cNvSpPr>
              <a:spLocks noChangeArrowheads="1"/>
            </p:cNvSpPr>
            <p:nvPr/>
          </p:nvSpPr>
          <p:spPr bwMode="auto">
            <a:xfrm>
              <a:off x="6707188" y="2557463"/>
              <a:ext cx="271463" cy="269875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Oval 134"/>
            <p:cNvSpPr>
              <a:spLocks noChangeArrowheads="1"/>
            </p:cNvSpPr>
            <p:nvPr/>
          </p:nvSpPr>
          <p:spPr bwMode="auto">
            <a:xfrm>
              <a:off x="6783388" y="2632076"/>
              <a:ext cx="120650" cy="120650"/>
            </a:xfrm>
            <a:prstGeom prst="ellipse">
              <a:avLst/>
            </a:prstGeom>
            <a:solidFill>
              <a:srgbClr val="3A5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Oval 135"/>
            <p:cNvSpPr>
              <a:spLocks noChangeArrowheads="1"/>
            </p:cNvSpPr>
            <p:nvPr/>
          </p:nvSpPr>
          <p:spPr bwMode="auto">
            <a:xfrm>
              <a:off x="6918325" y="2571751"/>
              <a:ext cx="60325" cy="60325"/>
            </a:xfrm>
            <a:prstGeom prst="ellipse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0" name="组合 209"/>
          <p:cNvGrpSpPr/>
          <p:nvPr/>
        </p:nvGrpSpPr>
        <p:grpSpPr>
          <a:xfrm>
            <a:off x="8105775" y="3775076"/>
            <a:ext cx="811213" cy="841375"/>
            <a:chOff x="8105775" y="3775076"/>
            <a:chExt cx="811213" cy="841375"/>
          </a:xfrm>
        </p:grpSpPr>
        <p:sp>
          <p:nvSpPr>
            <p:cNvPr id="136" name="Rectangle 136"/>
            <p:cNvSpPr>
              <a:spLocks noChangeArrowheads="1"/>
            </p:cNvSpPr>
            <p:nvPr/>
          </p:nvSpPr>
          <p:spPr bwMode="auto">
            <a:xfrm>
              <a:off x="8331200" y="3894138"/>
              <a:ext cx="585788" cy="661988"/>
            </a:xfrm>
            <a:prstGeom prst="rect">
              <a:avLst/>
            </a:prstGeom>
            <a:solidFill>
              <a:srgbClr val="647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8105775" y="3775076"/>
              <a:ext cx="811213" cy="119063"/>
            </a:xfrm>
            <a:custGeom>
              <a:avLst/>
              <a:gdLst>
                <a:gd name="T0" fmla="*/ 492 w 511"/>
                <a:gd name="T1" fmla="*/ 0 h 75"/>
                <a:gd name="T2" fmla="*/ 19 w 511"/>
                <a:gd name="T3" fmla="*/ 0 h 75"/>
                <a:gd name="T4" fmla="*/ 19 w 511"/>
                <a:gd name="T5" fmla="*/ 19 h 75"/>
                <a:gd name="T6" fmla="*/ 0 w 511"/>
                <a:gd name="T7" fmla="*/ 19 h 75"/>
                <a:gd name="T8" fmla="*/ 0 w 511"/>
                <a:gd name="T9" fmla="*/ 75 h 75"/>
                <a:gd name="T10" fmla="*/ 511 w 511"/>
                <a:gd name="T11" fmla="*/ 75 h 75"/>
                <a:gd name="T12" fmla="*/ 511 w 511"/>
                <a:gd name="T13" fmla="*/ 19 h 75"/>
                <a:gd name="T14" fmla="*/ 492 w 511"/>
                <a:gd name="T15" fmla="*/ 19 h 75"/>
                <a:gd name="T16" fmla="*/ 492 w 511"/>
                <a:gd name="T1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1" h="75">
                  <a:moveTo>
                    <a:pt x="492" y="0"/>
                  </a:moveTo>
                  <a:lnTo>
                    <a:pt x="19" y="0"/>
                  </a:lnTo>
                  <a:lnTo>
                    <a:pt x="19" y="19"/>
                  </a:lnTo>
                  <a:lnTo>
                    <a:pt x="0" y="19"/>
                  </a:lnTo>
                  <a:lnTo>
                    <a:pt x="0" y="75"/>
                  </a:lnTo>
                  <a:lnTo>
                    <a:pt x="511" y="75"/>
                  </a:lnTo>
                  <a:lnTo>
                    <a:pt x="511" y="19"/>
                  </a:lnTo>
                  <a:lnTo>
                    <a:pt x="492" y="19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rgbClr val="D7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/>
            <p:nvPr/>
          </p:nvSpPr>
          <p:spPr bwMode="auto">
            <a:xfrm>
              <a:off x="8105775" y="3775076"/>
              <a:ext cx="30163" cy="30163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8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D7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8886825" y="3775076"/>
              <a:ext cx="30163" cy="30163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4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D7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/>
            <p:nvPr/>
          </p:nvSpPr>
          <p:spPr bwMode="auto">
            <a:xfrm>
              <a:off x="8105775" y="4556126"/>
              <a:ext cx="811213" cy="60325"/>
            </a:xfrm>
            <a:custGeom>
              <a:avLst/>
              <a:gdLst>
                <a:gd name="T0" fmla="*/ 19 w 511"/>
                <a:gd name="T1" fmla="*/ 38 h 38"/>
                <a:gd name="T2" fmla="*/ 492 w 511"/>
                <a:gd name="T3" fmla="*/ 38 h 38"/>
                <a:gd name="T4" fmla="*/ 492 w 511"/>
                <a:gd name="T5" fmla="*/ 19 h 38"/>
                <a:gd name="T6" fmla="*/ 511 w 511"/>
                <a:gd name="T7" fmla="*/ 19 h 38"/>
                <a:gd name="T8" fmla="*/ 511 w 511"/>
                <a:gd name="T9" fmla="*/ 0 h 38"/>
                <a:gd name="T10" fmla="*/ 0 w 511"/>
                <a:gd name="T11" fmla="*/ 0 h 38"/>
                <a:gd name="T12" fmla="*/ 0 w 511"/>
                <a:gd name="T13" fmla="*/ 19 h 38"/>
                <a:gd name="T14" fmla="*/ 19 w 511"/>
                <a:gd name="T15" fmla="*/ 19 h 38"/>
                <a:gd name="T16" fmla="*/ 19 w 511"/>
                <a:gd name="T1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1" h="38">
                  <a:moveTo>
                    <a:pt x="19" y="38"/>
                  </a:moveTo>
                  <a:lnTo>
                    <a:pt x="492" y="38"/>
                  </a:lnTo>
                  <a:lnTo>
                    <a:pt x="492" y="19"/>
                  </a:lnTo>
                  <a:lnTo>
                    <a:pt x="511" y="19"/>
                  </a:lnTo>
                  <a:lnTo>
                    <a:pt x="511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D7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/>
            <p:nvPr/>
          </p:nvSpPr>
          <p:spPr bwMode="auto">
            <a:xfrm>
              <a:off x="8886825" y="4586288"/>
              <a:ext cx="30163" cy="30163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4" y="8"/>
                    <a:pt x="8" y="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D7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/>
            <p:nvPr/>
          </p:nvSpPr>
          <p:spPr bwMode="auto">
            <a:xfrm>
              <a:off x="8105775" y="4586288"/>
              <a:ext cx="30163" cy="30163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" y="8"/>
                    <a:pt x="8" y="8"/>
                  </a:cubicBezTo>
                  <a:close/>
                </a:path>
              </a:pathLst>
            </a:custGeom>
            <a:solidFill>
              <a:srgbClr val="D7D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143"/>
            <p:cNvSpPr>
              <a:spLocks noChangeArrowheads="1"/>
            </p:cNvSpPr>
            <p:nvPr/>
          </p:nvSpPr>
          <p:spPr bwMode="auto">
            <a:xfrm>
              <a:off x="8345488" y="3805238"/>
              <a:ext cx="60325" cy="60325"/>
            </a:xfrm>
            <a:prstGeom prst="ellipse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Oval 144"/>
            <p:cNvSpPr>
              <a:spLocks noChangeArrowheads="1"/>
            </p:cNvSpPr>
            <p:nvPr/>
          </p:nvSpPr>
          <p:spPr bwMode="auto">
            <a:xfrm>
              <a:off x="8255000" y="3805238"/>
              <a:ext cx="60325" cy="60325"/>
            </a:xfrm>
            <a:prstGeom prst="ellipse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Oval 145"/>
            <p:cNvSpPr>
              <a:spLocks noChangeArrowheads="1"/>
            </p:cNvSpPr>
            <p:nvPr/>
          </p:nvSpPr>
          <p:spPr bwMode="auto">
            <a:xfrm>
              <a:off x="8166100" y="3805238"/>
              <a:ext cx="58738" cy="60325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Rectangle 146"/>
            <p:cNvSpPr>
              <a:spLocks noChangeArrowheads="1"/>
            </p:cNvSpPr>
            <p:nvPr/>
          </p:nvSpPr>
          <p:spPr bwMode="auto">
            <a:xfrm>
              <a:off x="8105775" y="3894138"/>
              <a:ext cx="225425" cy="66198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Rectangle 147"/>
            <p:cNvSpPr>
              <a:spLocks noChangeArrowheads="1"/>
            </p:cNvSpPr>
            <p:nvPr/>
          </p:nvSpPr>
          <p:spPr bwMode="auto">
            <a:xfrm>
              <a:off x="8166100" y="3954463"/>
              <a:ext cx="1047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148"/>
            <p:cNvSpPr>
              <a:spLocks noChangeArrowheads="1"/>
            </p:cNvSpPr>
            <p:nvPr/>
          </p:nvSpPr>
          <p:spPr bwMode="auto">
            <a:xfrm>
              <a:off x="8391525" y="3954463"/>
              <a:ext cx="465138" cy="9048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149"/>
            <p:cNvSpPr>
              <a:spLocks noChangeArrowheads="1"/>
            </p:cNvSpPr>
            <p:nvPr/>
          </p:nvSpPr>
          <p:spPr bwMode="auto">
            <a:xfrm>
              <a:off x="8391525" y="4075113"/>
              <a:ext cx="1349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Rectangle 150"/>
            <p:cNvSpPr>
              <a:spLocks noChangeArrowheads="1"/>
            </p:cNvSpPr>
            <p:nvPr/>
          </p:nvSpPr>
          <p:spPr bwMode="auto">
            <a:xfrm>
              <a:off x="8556625" y="4075113"/>
              <a:ext cx="1349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Rectangle 151"/>
            <p:cNvSpPr>
              <a:spLocks noChangeArrowheads="1"/>
            </p:cNvSpPr>
            <p:nvPr/>
          </p:nvSpPr>
          <p:spPr bwMode="auto">
            <a:xfrm>
              <a:off x="8721725" y="4075113"/>
              <a:ext cx="1349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Rectangle 152"/>
            <p:cNvSpPr>
              <a:spLocks noChangeArrowheads="1"/>
            </p:cNvSpPr>
            <p:nvPr/>
          </p:nvSpPr>
          <p:spPr bwMode="auto">
            <a:xfrm>
              <a:off x="8391525" y="4225926"/>
              <a:ext cx="134938" cy="1190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Rectangle 153"/>
            <p:cNvSpPr>
              <a:spLocks noChangeArrowheads="1"/>
            </p:cNvSpPr>
            <p:nvPr/>
          </p:nvSpPr>
          <p:spPr bwMode="auto">
            <a:xfrm>
              <a:off x="8556625" y="4225926"/>
              <a:ext cx="134938" cy="1190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Rectangle 154"/>
            <p:cNvSpPr>
              <a:spLocks noChangeArrowheads="1"/>
            </p:cNvSpPr>
            <p:nvPr/>
          </p:nvSpPr>
          <p:spPr bwMode="auto">
            <a:xfrm>
              <a:off x="8721725" y="4225926"/>
              <a:ext cx="134938" cy="119063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Rectangle 155"/>
            <p:cNvSpPr>
              <a:spLocks noChangeArrowheads="1"/>
            </p:cNvSpPr>
            <p:nvPr/>
          </p:nvSpPr>
          <p:spPr bwMode="auto">
            <a:xfrm>
              <a:off x="8391525" y="4375151"/>
              <a:ext cx="1349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Rectangle 156"/>
            <p:cNvSpPr>
              <a:spLocks noChangeArrowheads="1"/>
            </p:cNvSpPr>
            <p:nvPr/>
          </p:nvSpPr>
          <p:spPr bwMode="auto">
            <a:xfrm>
              <a:off x="8556625" y="4375151"/>
              <a:ext cx="1349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157"/>
            <p:cNvSpPr>
              <a:spLocks noChangeArrowheads="1"/>
            </p:cNvSpPr>
            <p:nvPr/>
          </p:nvSpPr>
          <p:spPr bwMode="auto">
            <a:xfrm>
              <a:off x="8721725" y="4375151"/>
              <a:ext cx="134938" cy="120650"/>
            </a:xfrm>
            <a:prstGeom prst="rect">
              <a:avLst/>
            </a:pr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Rectangle 158"/>
            <p:cNvSpPr>
              <a:spLocks noChangeArrowheads="1"/>
            </p:cNvSpPr>
            <p:nvPr/>
          </p:nvSpPr>
          <p:spPr bwMode="auto">
            <a:xfrm>
              <a:off x="8166100" y="4014788"/>
              <a:ext cx="1047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Rectangle 159"/>
            <p:cNvSpPr>
              <a:spLocks noChangeArrowheads="1"/>
            </p:cNvSpPr>
            <p:nvPr/>
          </p:nvSpPr>
          <p:spPr bwMode="auto">
            <a:xfrm>
              <a:off x="8166100" y="4075113"/>
              <a:ext cx="1047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Rectangle 160"/>
            <p:cNvSpPr>
              <a:spLocks noChangeArrowheads="1"/>
            </p:cNvSpPr>
            <p:nvPr/>
          </p:nvSpPr>
          <p:spPr bwMode="auto">
            <a:xfrm>
              <a:off x="8166100" y="4135438"/>
              <a:ext cx="1047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Rectangle 161"/>
            <p:cNvSpPr>
              <a:spLocks noChangeArrowheads="1"/>
            </p:cNvSpPr>
            <p:nvPr/>
          </p:nvSpPr>
          <p:spPr bwMode="auto">
            <a:xfrm>
              <a:off x="8166100" y="4195763"/>
              <a:ext cx="1047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5" name="组合 214"/>
          <p:cNvGrpSpPr/>
          <p:nvPr/>
        </p:nvGrpSpPr>
        <p:grpSpPr>
          <a:xfrm>
            <a:off x="9698038" y="5246688"/>
            <a:ext cx="901700" cy="901700"/>
            <a:chOff x="9698038" y="5246688"/>
            <a:chExt cx="901700" cy="901700"/>
          </a:xfrm>
        </p:grpSpPr>
        <p:sp>
          <p:nvSpPr>
            <p:cNvPr id="162" name="Freeform 162"/>
            <p:cNvSpPr/>
            <p:nvPr/>
          </p:nvSpPr>
          <p:spPr bwMode="auto">
            <a:xfrm>
              <a:off x="9698038" y="5246688"/>
              <a:ext cx="901700" cy="901700"/>
            </a:xfrm>
            <a:custGeom>
              <a:avLst/>
              <a:gdLst>
                <a:gd name="T0" fmla="*/ 240 w 240"/>
                <a:gd name="T1" fmla="*/ 128 h 240"/>
                <a:gd name="T2" fmla="*/ 240 w 240"/>
                <a:gd name="T3" fmla="*/ 112 h 240"/>
                <a:gd name="T4" fmla="*/ 208 w 240"/>
                <a:gd name="T5" fmla="*/ 104 h 240"/>
                <a:gd name="T6" fmla="*/ 204 w 240"/>
                <a:gd name="T7" fmla="*/ 92 h 240"/>
                <a:gd name="T8" fmla="*/ 228 w 240"/>
                <a:gd name="T9" fmla="*/ 68 h 240"/>
                <a:gd name="T10" fmla="*/ 220 w 240"/>
                <a:gd name="T11" fmla="*/ 52 h 240"/>
                <a:gd name="T12" fmla="*/ 188 w 240"/>
                <a:gd name="T13" fmla="*/ 64 h 240"/>
                <a:gd name="T14" fmla="*/ 176 w 240"/>
                <a:gd name="T15" fmla="*/ 52 h 240"/>
                <a:gd name="T16" fmla="*/ 188 w 240"/>
                <a:gd name="T17" fmla="*/ 20 h 240"/>
                <a:gd name="T18" fmla="*/ 172 w 240"/>
                <a:gd name="T19" fmla="*/ 12 h 240"/>
                <a:gd name="T20" fmla="*/ 152 w 240"/>
                <a:gd name="T21" fmla="*/ 36 h 240"/>
                <a:gd name="T22" fmla="*/ 136 w 240"/>
                <a:gd name="T23" fmla="*/ 32 h 240"/>
                <a:gd name="T24" fmla="*/ 128 w 240"/>
                <a:gd name="T25" fmla="*/ 0 h 240"/>
                <a:gd name="T26" fmla="*/ 112 w 240"/>
                <a:gd name="T27" fmla="*/ 0 h 240"/>
                <a:gd name="T28" fmla="*/ 104 w 240"/>
                <a:gd name="T29" fmla="*/ 32 h 240"/>
                <a:gd name="T30" fmla="*/ 88 w 240"/>
                <a:gd name="T31" fmla="*/ 36 h 240"/>
                <a:gd name="T32" fmla="*/ 68 w 240"/>
                <a:gd name="T33" fmla="*/ 12 h 240"/>
                <a:gd name="T34" fmla="*/ 52 w 240"/>
                <a:gd name="T35" fmla="*/ 20 h 240"/>
                <a:gd name="T36" fmla="*/ 64 w 240"/>
                <a:gd name="T37" fmla="*/ 52 h 240"/>
                <a:gd name="T38" fmla="*/ 52 w 240"/>
                <a:gd name="T39" fmla="*/ 64 h 240"/>
                <a:gd name="T40" fmla="*/ 20 w 240"/>
                <a:gd name="T41" fmla="*/ 52 h 240"/>
                <a:gd name="T42" fmla="*/ 12 w 240"/>
                <a:gd name="T43" fmla="*/ 68 h 240"/>
                <a:gd name="T44" fmla="*/ 36 w 240"/>
                <a:gd name="T45" fmla="*/ 92 h 240"/>
                <a:gd name="T46" fmla="*/ 32 w 240"/>
                <a:gd name="T47" fmla="*/ 104 h 240"/>
                <a:gd name="T48" fmla="*/ 0 w 240"/>
                <a:gd name="T49" fmla="*/ 112 h 240"/>
                <a:gd name="T50" fmla="*/ 0 w 240"/>
                <a:gd name="T51" fmla="*/ 128 h 240"/>
                <a:gd name="T52" fmla="*/ 32 w 240"/>
                <a:gd name="T53" fmla="*/ 136 h 240"/>
                <a:gd name="T54" fmla="*/ 36 w 240"/>
                <a:gd name="T55" fmla="*/ 148 h 240"/>
                <a:gd name="T56" fmla="*/ 12 w 240"/>
                <a:gd name="T57" fmla="*/ 172 h 240"/>
                <a:gd name="T58" fmla="*/ 20 w 240"/>
                <a:gd name="T59" fmla="*/ 188 h 240"/>
                <a:gd name="T60" fmla="*/ 52 w 240"/>
                <a:gd name="T61" fmla="*/ 176 h 240"/>
                <a:gd name="T62" fmla="*/ 64 w 240"/>
                <a:gd name="T63" fmla="*/ 188 h 240"/>
                <a:gd name="T64" fmla="*/ 52 w 240"/>
                <a:gd name="T65" fmla="*/ 220 h 240"/>
                <a:gd name="T66" fmla="*/ 68 w 240"/>
                <a:gd name="T67" fmla="*/ 228 h 240"/>
                <a:gd name="T68" fmla="*/ 88 w 240"/>
                <a:gd name="T69" fmla="*/ 204 h 240"/>
                <a:gd name="T70" fmla="*/ 104 w 240"/>
                <a:gd name="T71" fmla="*/ 208 h 240"/>
                <a:gd name="T72" fmla="*/ 112 w 240"/>
                <a:gd name="T73" fmla="*/ 240 h 240"/>
                <a:gd name="T74" fmla="*/ 128 w 240"/>
                <a:gd name="T75" fmla="*/ 240 h 240"/>
                <a:gd name="T76" fmla="*/ 136 w 240"/>
                <a:gd name="T77" fmla="*/ 208 h 240"/>
                <a:gd name="T78" fmla="*/ 152 w 240"/>
                <a:gd name="T79" fmla="*/ 204 h 240"/>
                <a:gd name="T80" fmla="*/ 172 w 240"/>
                <a:gd name="T81" fmla="*/ 228 h 240"/>
                <a:gd name="T82" fmla="*/ 188 w 240"/>
                <a:gd name="T83" fmla="*/ 220 h 240"/>
                <a:gd name="T84" fmla="*/ 176 w 240"/>
                <a:gd name="T85" fmla="*/ 188 h 240"/>
                <a:gd name="T86" fmla="*/ 188 w 240"/>
                <a:gd name="T87" fmla="*/ 176 h 240"/>
                <a:gd name="T88" fmla="*/ 220 w 240"/>
                <a:gd name="T89" fmla="*/ 188 h 240"/>
                <a:gd name="T90" fmla="*/ 228 w 240"/>
                <a:gd name="T91" fmla="*/ 172 h 240"/>
                <a:gd name="T92" fmla="*/ 204 w 240"/>
                <a:gd name="T93" fmla="*/ 148 h 240"/>
                <a:gd name="T94" fmla="*/ 208 w 240"/>
                <a:gd name="T95" fmla="*/ 136 h 240"/>
                <a:gd name="T96" fmla="*/ 240 w 240"/>
                <a:gd name="T97" fmla="*/ 128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240">
                  <a:moveTo>
                    <a:pt x="240" y="128"/>
                  </a:moveTo>
                  <a:cubicBezTo>
                    <a:pt x="240" y="112"/>
                    <a:pt x="240" y="112"/>
                    <a:pt x="240" y="11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7" y="100"/>
                    <a:pt x="205" y="96"/>
                    <a:pt x="204" y="92"/>
                  </a:cubicBezTo>
                  <a:cubicBezTo>
                    <a:pt x="228" y="68"/>
                    <a:pt x="228" y="68"/>
                    <a:pt x="228" y="68"/>
                  </a:cubicBezTo>
                  <a:cubicBezTo>
                    <a:pt x="220" y="52"/>
                    <a:pt x="220" y="52"/>
                    <a:pt x="220" y="52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5" y="61"/>
                    <a:pt x="179" y="55"/>
                    <a:pt x="176" y="52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72" y="12"/>
                    <a:pt x="172" y="12"/>
                    <a:pt x="172" y="12"/>
                  </a:cubicBezTo>
                  <a:cubicBezTo>
                    <a:pt x="152" y="36"/>
                    <a:pt x="152" y="36"/>
                    <a:pt x="152" y="36"/>
                  </a:cubicBezTo>
                  <a:cubicBezTo>
                    <a:pt x="148" y="34"/>
                    <a:pt x="140" y="33"/>
                    <a:pt x="136" y="32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0" y="33"/>
                    <a:pt x="92" y="34"/>
                    <a:pt x="88" y="36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1" y="55"/>
                    <a:pt x="55" y="61"/>
                    <a:pt x="52" y="64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6"/>
                    <a:pt x="33" y="100"/>
                    <a:pt x="32" y="10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3" y="140"/>
                    <a:pt x="35" y="144"/>
                    <a:pt x="36" y="148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20" y="188"/>
                    <a:pt x="20" y="188"/>
                    <a:pt x="20" y="188"/>
                  </a:cubicBezTo>
                  <a:cubicBezTo>
                    <a:pt x="52" y="176"/>
                    <a:pt x="52" y="176"/>
                    <a:pt x="52" y="176"/>
                  </a:cubicBezTo>
                  <a:cubicBezTo>
                    <a:pt x="55" y="179"/>
                    <a:pt x="61" y="185"/>
                    <a:pt x="64" y="188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88" y="204"/>
                    <a:pt x="88" y="204"/>
                    <a:pt x="88" y="204"/>
                  </a:cubicBezTo>
                  <a:cubicBezTo>
                    <a:pt x="92" y="206"/>
                    <a:pt x="100" y="207"/>
                    <a:pt x="104" y="208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28" y="240"/>
                    <a:pt x="128" y="240"/>
                    <a:pt x="128" y="240"/>
                  </a:cubicBezTo>
                  <a:cubicBezTo>
                    <a:pt x="136" y="208"/>
                    <a:pt x="136" y="208"/>
                    <a:pt x="136" y="208"/>
                  </a:cubicBezTo>
                  <a:cubicBezTo>
                    <a:pt x="140" y="207"/>
                    <a:pt x="148" y="206"/>
                    <a:pt x="152" y="204"/>
                  </a:cubicBezTo>
                  <a:cubicBezTo>
                    <a:pt x="172" y="228"/>
                    <a:pt x="172" y="228"/>
                    <a:pt x="172" y="228"/>
                  </a:cubicBezTo>
                  <a:cubicBezTo>
                    <a:pt x="188" y="220"/>
                    <a:pt x="188" y="220"/>
                    <a:pt x="188" y="220"/>
                  </a:cubicBezTo>
                  <a:cubicBezTo>
                    <a:pt x="176" y="188"/>
                    <a:pt x="176" y="188"/>
                    <a:pt x="176" y="188"/>
                  </a:cubicBezTo>
                  <a:cubicBezTo>
                    <a:pt x="179" y="185"/>
                    <a:pt x="185" y="179"/>
                    <a:pt x="188" y="176"/>
                  </a:cubicBezTo>
                  <a:cubicBezTo>
                    <a:pt x="220" y="188"/>
                    <a:pt x="220" y="188"/>
                    <a:pt x="220" y="188"/>
                  </a:cubicBezTo>
                  <a:cubicBezTo>
                    <a:pt x="228" y="172"/>
                    <a:pt x="228" y="172"/>
                    <a:pt x="228" y="172"/>
                  </a:cubicBezTo>
                  <a:cubicBezTo>
                    <a:pt x="204" y="148"/>
                    <a:pt x="204" y="148"/>
                    <a:pt x="204" y="148"/>
                  </a:cubicBezTo>
                  <a:cubicBezTo>
                    <a:pt x="205" y="144"/>
                    <a:pt x="207" y="140"/>
                    <a:pt x="208" y="136"/>
                  </a:cubicBezTo>
                  <a:lnTo>
                    <a:pt x="240" y="128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Oval 163"/>
            <p:cNvSpPr>
              <a:spLocks noChangeArrowheads="1"/>
            </p:cNvSpPr>
            <p:nvPr/>
          </p:nvSpPr>
          <p:spPr bwMode="auto">
            <a:xfrm>
              <a:off x="9893300" y="5443538"/>
              <a:ext cx="511175" cy="5095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Oval 164"/>
            <p:cNvSpPr>
              <a:spLocks noChangeArrowheads="1"/>
            </p:cNvSpPr>
            <p:nvPr/>
          </p:nvSpPr>
          <p:spPr bwMode="auto">
            <a:xfrm>
              <a:off x="9969500" y="5518151"/>
              <a:ext cx="360363" cy="360363"/>
            </a:xfrm>
            <a:prstGeom prst="ellipse">
              <a:avLst/>
            </a:prstGeom>
            <a:solidFill>
              <a:srgbClr val="1C7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Oval 165"/>
            <p:cNvSpPr>
              <a:spLocks noChangeArrowheads="1"/>
            </p:cNvSpPr>
            <p:nvPr/>
          </p:nvSpPr>
          <p:spPr bwMode="auto">
            <a:xfrm>
              <a:off x="10044113" y="5592763"/>
              <a:ext cx="209550" cy="211138"/>
            </a:xfrm>
            <a:prstGeom prst="ellipse">
              <a:avLst/>
            </a:prstGeom>
            <a:solidFill>
              <a:srgbClr val="27A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Oval 166"/>
            <p:cNvSpPr>
              <a:spLocks noChangeArrowheads="1"/>
            </p:cNvSpPr>
            <p:nvPr/>
          </p:nvSpPr>
          <p:spPr bwMode="auto">
            <a:xfrm>
              <a:off x="10104438" y="5653088"/>
              <a:ext cx="88900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3" name="组合 212"/>
          <p:cNvGrpSpPr/>
          <p:nvPr/>
        </p:nvGrpSpPr>
        <p:grpSpPr>
          <a:xfrm>
            <a:off x="6423025" y="5276851"/>
            <a:ext cx="841375" cy="842963"/>
            <a:chOff x="6423025" y="5276851"/>
            <a:chExt cx="841375" cy="842963"/>
          </a:xfrm>
        </p:grpSpPr>
        <p:sp>
          <p:nvSpPr>
            <p:cNvPr id="167" name="Oval 167"/>
            <p:cNvSpPr>
              <a:spLocks noChangeArrowheads="1"/>
            </p:cNvSpPr>
            <p:nvPr/>
          </p:nvSpPr>
          <p:spPr bwMode="auto">
            <a:xfrm>
              <a:off x="6423025" y="5276851"/>
              <a:ext cx="841375" cy="842963"/>
            </a:xfrm>
            <a:prstGeom prst="ellipse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8"/>
            <p:cNvSpPr/>
            <p:nvPr/>
          </p:nvSpPr>
          <p:spPr bwMode="auto">
            <a:xfrm>
              <a:off x="6557963" y="5457826"/>
              <a:ext cx="571500" cy="555625"/>
            </a:xfrm>
            <a:custGeom>
              <a:avLst/>
              <a:gdLst>
                <a:gd name="T0" fmla="*/ 76 w 152"/>
                <a:gd name="T1" fmla="*/ 148 h 148"/>
                <a:gd name="T2" fmla="*/ 0 w 152"/>
                <a:gd name="T3" fmla="*/ 72 h 148"/>
                <a:gd name="T4" fmla="*/ 52 w 152"/>
                <a:gd name="T5" fmla="*/ 0 h 148"/>
                <a:gd name="T6" fmla="*/ 52 w 152"/>
                <a:gd name="T7" fmla="*/ 16 h 148"/>
                <a:gd name="T8" fmla="*/ 16 w 152"/>
                <a:gd name="T9" fmla="*/ 72 h 148"/>
                <a:gd name="T10" fmla="*/ 76 w 152"/>
                <a:gd name="T11" fmla="*/ 132 h 148"/>
                <a:gd name="T12" fmla="*/ 136 w 152"/>
                <a:gd name="T13" fmla="*/ 72 h 148"/>
                <a:gd name="T14" fmla="*/ 100 w 152"/>
                <a:gd name="T15" fmla="*/ 16 h 148"/>
                <a:gd name="T16" fmla="*/ 100 w 152"/>
                <a:gd name="T17" fmla="*/ 0 h 148"/>
                <a:gd name="T18" fmla="*/ 152 w 152"/>
                <a:gd name="T19" fmla="*/ 72 h 148"/>
                <a:gd name="T20" fmla="*/ 76 w 152"/>
                <a:gd name="T2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148">
                  <a:moveTo>
                    <a:pt x="76" y="148"/>
                  </a:moveTo>
                  <a:cubicBezTo>
                    <a:pt x="34" y="148"/>
                    <a:pt x="0" y="114"/>
                    <a:pt x="0" y="72"/>
                  </a:cubicBezTo>
                  <a:cubicBezTo>
                    <a:pt x="0" y="41"/>
                    <a:pt x="20" y="8"/>
                    <a:pt x="52" y="0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32" y="24"/>
                    <a:pt x="16" y="47"/>
                    <a:pt x="16" y="72"/>
                  </a:cubicBezTo>
                  <a:cubicBezTo>
                    <a:pt x="16" y="105"/>
                    <a:pt x="43" y="132"/>
                    <a:pt x="76" y="132"/>
                  </a:cubicBezTo>
                  <a:cubicBezTo>
                    <a:pt x="109" y="132"/>
                    <a:pt x="136" y="105"/>
                    <a:pt x="136" y="72"/>
                  </a:cubicBezTo>
                  <a:cubicBezTo>
                    <a:pt x="136" y="47"/>
                    <a:pt x="120" y="24"/>
                    <a:pt x="100" y="16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32" y="8"/>
                    <a:pt x="152" y="41"/>
                    <a:pt x="152" y="72"/>
                  </a:cubicBezTo>
                  <a:cubicBezTo>
                    <a:pt x="152" y="114"/>
                    <a:pt x="118" y="148"/>
                    <a:pt x="76" y="148"/>
                  </a:cubicBezTo>
                  <a:close/>
                </a:path>
              </a:pathLst>
            </a:cu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9"/>
            <p:cNvSpPr/>
            <p:nvPr/>
          </p:nvSpPr>
          <p:spPr bwMode="auto">
            <a:xfrm>
              <a:off x="6557963" y="5427663"/>
              <a:ext cx="571500" cy="555625"/>
            </a:xfrm>
            <a:custGeom>
              <a:avLst/>
              <a:gdLst>
                <a:gd name="T0" fmla="*/ 76 w 152"/>
                <a:gd name="T1" fmla="*/ 148 h 148"/>
                <a:gd name="T2" fmla="*/ 0 w 152"/>
                <a:gd name="T3" fmla="*/ 72 h 148"/>
                <a:gd name="T4" fmla="*/ 52 w 152"/>
                <a:gd name="T5" fmla="*/ 0 h 148"/>
                <a:gd name="T6" fmla="*/ 52 w 152"/>
                <a:gd name="T7" fmla="*/ 16 h 148"/>
                <a:gd name="T8" fmla="*/ 16 w 152"/>
                <a:gd name="T9" fmla="*/ 72 h 148"/>
                <a:gd name="T10" fmla="*/ 76 w 152"/>
                <a:gd name="T11" fmla="*/ 132 h 148"/>
                <a:gd name="T12" fmla="*/ 136 w 152"/>
                <a:gd name="T13" fmla="*/ 72 h 148"/>
                <a:gd name="T14" fmla="*/ 100 w 152"/>
                <a:gd name="T15" fmla="*/ 16 h 148"/>
                <a:gd name="T16" fmla="*/ 100 w 152"/>
                <a:gd name="T17" fmla="*/ 0 h 148"/>
                <a:gd name="T18" fmla="*/ 152 w 152"/>
                <a:gd name="T19" fmla="*/ 72 h 148"/>
                <a:gd name="T20" fmla="*/ 76 w 152"/>
                <a:gd name="T2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148">
                  <a:moveTo>
                    <a:pt x="76" y="148"/>
                  </a:moveTo>
                  <a:cubicBezTo>
                    <a:pt x="34" y="148"/>
                    <a:pt x="0" y="114"/>
                    <a:pt x="0" y="72"/>
                  </a:cubicBezTo>
                  <a:cubicBezTo>
                    <a:pt x="0" y="41"/>
                    <a:pt x="20" y="8"/>
                    <a:pt x="52" y="0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32" y="24"/>
                    <a:pt x="16" y="47"/>
                    <a:pt x="16" y="72"/>
                  </a:cubicBezTo>
                  <a:cubicBezTo>
                    <a:pt x="16" y="105"/>
                    <a:pt x="43" y="132"/>
                    <a:pt x="76" y="132"/>
                  </a:cubicBezTo>
                  <a:cubicBezTo>
                    <a:pt x="109" y="132"/>
                    <a:pt x="136" y="105"/>
                    <a:pt x="136" y="72"/>
                  </a:cubicBezTo>
                  <a:cubicBezTo>
                    <a:pt x="136" y="47"/>
                    <a:pt x="120" y="24"/>
                    <a:pt x="100" y="16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32" y="8"/>
                    <a:pt x="152" y="41"/>
                    <a:pt x="152" y="72"/>
                  </a:cubicBezTo>
                  <a:cubicBezTo>
                    <a:pt x="152" y="114"/>
                    <a:pt x="118" y="148"/>
                    <a:pt x="76" y="1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170"/>
            <p:cNvSpPr>
              <a:spLocks noChangeArrowheads="1"/>
            </p:cNvSpPr>
            <p:nvPr/>
          </p:nvSpPr>
          <p:spPr bwMode="auto">
            <a:xfrm>
              <a:off x="6813550" y="5443538"/>
              <a:ext cx="60325" cy="209550"/>
            </a:xfrm>
            <a:prstGeom prst="rect">
              <a:avLst/>
            </a:prstGeom>
            <a:solidFill>
              <a:srgbClr val="CD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Rectangle 171"/>
            <p:cNvSpPr>
              <a:spLocks noChangeArrowheads="1"/>
            </p:cNvSpPr>
            <p:nvPr/>
          </p:nvSpPr>
          <p:spPr bwMode="auto">
            <a:xfrm>
              <a:off x="6813550" y="5427663"/>
              <a:ext cx="60325" cy="2111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4" name="组合 213"/>
          <p:cNvGrpSpPr/>
          <p:nvPr/>
        </p:nvGrpSpPr>
        <p:grpSpPr>
          <a:xfrm>
            <a:off x="8255000" y="5218113"/>
            <a:ext cx="511175" cy="901700"/>
            <a:chOff x="8255000" y="5218113"/>
            <a:chExt cx="511175" cy="901700"/>
          </a:xfrm>
        </p:grpSpPr>
        <p:sp>
          <p:nvSpPr>
            <p:cNvPr id="172" name="Freeform 172"/>
            <p:cNvSpPr/>
            <p:nvPr/>
          </p:nvSpPr>
          <p:spPr bwMode="auto">
            <a:xfrm>
              <a:off x="8255000" y="5218113"/>
              <a:ext cx="511175" cy="901700"/>
            </a:xfrm>
            <a:custGeom>
              <a:avLst/>
              <a:gdLst>
                <a:gd name="T0" fmla="*/ 136 w 136"/>
                <a:gd name="T1" fmla="*/ 216 h 240"/>
                <a:gd name="T2" fmla="*/ 112 w 136"/>
                <a:gd name="T3" fmla="*/ 240 h 240"/>
                <a:gd name="T4" fmla="*/ 24 w 136"/>
                <a:gd name="T5" fmla="*/ 240 h 240"/>
                <a:gd name="T6" fmla="*/ 0 w 136"/>
                <a:gd name="T7" fmla="*/ 216 h 240"/>
                <a:gd name="T8" fmla="*/ 0 w 136"/>
                <a:gd name="T9" fmla="*/ 24 h 240"/>
                <a:gd name="T10" fmla="*/ 24 w 136"/>
                <a:gd name="T11" fmla="*/ 0 h 240"/>
                <a:gd name="T12" fmla="*/ 112 w 136"/>
                <a:gd name="T13" fmla="*/ 0 h 240"/>
                <a:gd name="T14" fmla="*/ 136 w 136"/>
                <a:gd name="T15" fmla="*/ 24 h 240"/>
                <a:gd name="T16" fmla="*/ 136 w 136"/>
                <a:gd name="T17" fmla="*/ 21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6" h="240">
                  <a:moveTo>
                    <a:pt x="136" y="216"/>
                  </a:moveTo>
                  <a:cubicBezTo>
                    <a:pt x="136" y="229"/>
                    <a:pt x="125" y="240"/>
                    <a:pt x="112" y="240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11" y="240"/>
                    <a:pt x="0" y="229"/>
                    <a:pt x="0" y="21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25" y="0"/>
                    <a:pt x="136" y="11"/>
                    <a:pt x="136" y="24"/>
                  </a:cubicBezTo>
                  <a:cubicBezTo>
                    <a:pt x="136" y="216"/>
                    <a:pt x="136" y="216"/>
                    <a:pt x="136" y="216"/>
                  </a:cubicBezTo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Rectangle 173"/>
            <p:cNvSpPr>
              <a:spLocks noChangeArrowheads="1"/>
            </p:cNvSpPr>
            <p:nvPr/>
          </p:nvSpPr>
          <p:spPr bwMode="auto">
            <a:xfrm>
              <a:off x="8255000" y="5307013"/>
              <a:ext cx="511175" cy="722313"/>
            </a:xfrm>
            <a:prstGeom prst="rect">
              <a:avLst/>
            </a:prstGeom>
            <a:solidFill>
              <a:srgbClr val="46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Rectangle 174"/>
            <p:cNvSpPr>
              <a:spLocks noChangeArrowheads="1"/>
            </p:cNvSpPr>
            <p:nvPr/>
          </p:nvSpPr>
          <p:spPr bwMode="auto">
            <a:xfrm>
              <a:off x="8255000" y="5307013"/>
              <a:ext cx="511175" cy="722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175"/>
            <p:cNvSpPr>
              <a:spLocks noChangeArrowheads="1"/>
            </p:cNvSpPr>
            <p:nvPr/>
          </p:nvSpPr>
          <p:spPr bwMode="auto">
            <a:xfrm>
              <a:off x="8285163" y="5337176"/>
              <a:ext cx="450850" cy="6619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176"/>
            <p:cNvSpPr>
              <a:spLocks noChangeArrowheads="1"/>
            </p:cNvSpPr>
            <p:nvPr/>
          </p:nvSpPr>
          <p:spPr bwMode="auto">
            <a:xfrm>
              <a:off x="8285163" y="5337176"/>
              <a:ext cx="450850" cy="661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Rectangle 177"/>
            <p:cNvSpPr>
              <a:spLocks noChangeArrowheads="1"/>
            </p:cNvSpPr>
            <p:nvPr/>
          </p:nvSpPr>
          <p:spPr bwMode="auto">
            <a:xfrm>
              <a:off x="8435975" y="5246688"/>
              <a:ext cx="150813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Rectangle 178"/>
            <p:cNvSpPr>
              <a:spLocks noChangeArrowheads="1"/>
            </p:cNvSpPr>
            <p:nvPr/>
          </p:nvSpPr>
          <p:spPr bwMode="auto">
            <a:xfrm>
              <a:off x="8421688" y="6059488"/>
              <a:ext cx="179388" cy="30163"/>
            </a:xfrm>
            <a:prstGeom prst="rect">
              <a:avLst/>
            </a:pr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9"/>
            <p:cNvSpPr/>
            <p:nvPr/>
          </p:nvSpPr>
          <p:spPr bwMode="auto">
            <a:xfrm>
              <a:off x="8601075" y="6059488"/>
              <a:ext cx="15875" cy="30163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4 h 8"/>
                <a:gd name="T4" fmla="*/ 0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0"/>
                    <a:pt x="4" y="2"/>
                    <a:pt x="4" y="4"/>
                  </a:cubicBezTo>
                  <a:cubicBezTo>
                    <a:pt x="4" y="6"/>
                    <a:pt x="2" y="8"/>
                    <a:pt x="0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80"/>
            <p:cNvSpPr/>
            <p:nvPr/>
          </p:nvSpPr>
          <p:spPr bwMode="auto">
            <a:xfrm>
              <a:off x="8405813" y="6059488"/>
              <a:ext cx="15875" cy="30163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4 h 8"/>
                <a:gd name="T4" fmla="*/ 4 w 4"/>
                <a:gd name="T5" fmla="*/ 8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82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81"/>
            <p:cNvSpPr/>
            <p:nvPr/>
          </p:nvSpPr>
          <p:spPr bwMode="auto">
            <a:xfrm>
              <a:off x="8255000" y="5307013"/>
              <a:ext cx="331788" cy="722313"/>
            </a:xfrm>
            <a:custGeom>
              <a:avLst/>
              <a:gdLst>
                <a:gd name="T0" fmla="*/ 209 w 209"/>
                <a:gd name="T1" fmla="*/ 0 h 455"/>
                <a:gd name="T2" fmla="*/ 0 w 209"/>
                <a:gd name="T3" fmla="*/ 0 h 455"/>
                <a:gd name="T4" fmla="*/ 0 w 209"/>
                <a:gd name="T5" fmla="*/ 455 h 455"/>
                <a:gd name="T6" fmla="*/ 105 w 209"/>
                <a:gd name="T7" fmla="*/ 455 h 455"/>
                <a:gd name="T8" fmla="*/ 109 w 209"/>
                <a:gd name="T9" fmla="*/ 436 h 455"/>
                <a:gd name="T10" fmla="*/ 19 w 209"/>
                <a:gd name="T11" fmla="*/ 436 h 455"/>
                <a:gd name="T12" fmla="*/ 19 w 209"/>
                <a:gd name="T13" fmla="*/ 19 h 455"/>
                <a:gd name="T14" fmla="*/ 204 w 209"/>
                <a:gd name="T15" fmla="*/ 19 h 455"/>
                <a:gd name="T16" fmla="*/ 209 w 209"/>
                <a:gd name="T17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9" h="455">
                  <a:moveTo>
                    <a:pt x="209" y="0"/>
                  </a:moveTo>
                  <a:lnTo>
                    <a:pt x="0" y="0"/>
                  </a:lnTo>
                  <a:lnTo>
                    <a:pt x="0" y="455"/>
                  </a:lnTo>
                  <a:lnTo>
                    <a:pt x="105" y="455"/>
                  </a:lnTo>
                  <a:lnTo>
                    <a:pt x="109" y="436"/>
                  </a:lnTo>
                  <a:lnTo>
                    <a:pt x="19" y="436"/>
                  </a:lnTo>
                  <a:lnTo>
                    <a:pt x="19" y="19"/>
                  </a:lnTo>
                  <a:lnTo>
                    <a:pt x="204" y="19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575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82"/>
            <p:cNvSpPr/>
            <p:nvPr/>
          </p:nvSpPr>
          <p:spPr bwMode="auto">
            <a:xfrm>
              <a:off x="8255000" y="5307013"/>
              <a:ext cx="331788" cy="722313"/>
            </a:xfrm>
            <a:custGeom>
              <a:avLst/>
              <a:gdLst>
                <a:gd name="T0" fmla="*/ 209 w 209"/>
                <a:gd name="T1" fmla="*/ 0 h 455"/>
                <a:gd name="T2" fmla="*/ 0 w 209"/>
                <a:gd name="T3" fmla="*/ 0 h 455"/>
                <a:gd name="T4" fmla="*/ 0 w 209"/>
                <a:gd name="T5" fmla="*/ 455 h 455"/>
                <a:gd name="T6" fmla="*/ 105 w 209"/>
                <a:gd name="T7" fmla="*/ 455 h 455"/>
                <a:gd name="T8" fmla="*/ 109 w 209"/>
                <a:gd name="T9" fmla="*/ 436 h 455"/>
                <a:gd name="T10" fmla="*/ 19 w 209"/>
                <a:gd name="T11" fmla="*/ 436 h 455"/>
                <a:gd name="T12" fmla="*/ 19 w 209"/>
                <a:gd name="T13" fmla="*/ 19 h 455"/>
                <a:gd name="T14" fmla="*/ 204 w 209"/>
                <a:gd name="T15" fmla="*/ 19 h 455"/>
                <a:gd name="T16" fmla="*/ 209 w 209"/>
                <a:gd name="T17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9" h="455">
                  <a:moveTo>
                    <a:pt x="209" y="0"/>
                  </a:moveTo>
                  <a:lnTo>
                    <a:pt x="0" y="0"/>
                  </a:lnTo>
                  <a:lnTo>
                    <a:pt x="0" y="455"/>
                  </a:lnTo>
                  <a:lnTo>
                    <a:pt x="105" y="455"/>
                  </a:lnTo>
                  <a:lnTo>
                    <a:pt x="109" y="436"/>
                  </a:lnTo>
                  <a:lnTo>
                    <a:pt x="19" y="436"/>
                  </a:lnTo>
                  <a:lnTo>
                    <a:pt x="19" y="19"/>
                  </a:lnTo>
                  <a:lnTo>
                    <a:pt x="204" y="19"/>
                  </a:lnTo>
                  <a:lnTo>
                    <a:pt x="20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83"/>
            <p:cNvSpPr/>
            <p:nvPr/>
          </p:nvSpPr>
          <p:spPr bwMode="auto">
            <a:xfrm>
              <a:off x="8285163" y="5337176"/>
              <a:ext cx="293688" cy="661988"/>
            </a:xfrm>
            <a:custGeom>
              <a:avLst/>
              <a:gdLst>
                <a:gd name="T0" fmla="*/ 185 w 185"/>
                <a:gd name="T1" fmla="*/ 0 h 417"/>
                <a:gd name="T2" fmla="*/ 0 w 185"/>
                <a:gd name="T3" fmla="*/ 0 h 417"/>
                <a:gd name="T4" fmla="*/ 0 w 185"/>
                <a:gd name="T5" fmla="*/ 417 h 417"/>
                <a:gd name="T6" fmla="*/ 90 w 185"/>
                <a:gd name="T7" fmla="*/ 417 h 417"/>
                <a:gd name="T8" fmla="*/ 185 w 185"/>
                <a:gd name="T9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5" h="417">
                  <a:moveTo>
                    <a:pt x="185" y="0"/>
                  </a:moveTo>
                  <a:lnTo>
                    <a:pt x="0" y="0"/>
                  </a:lnTo>
                  <a:lnTo>
                    <a:pt x="0" y="417"/>
                  </a:lnTo>
                  <a:lnTo>
                    <a:pt x="90" y="417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6B6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84"/>
            <p:cNvSpPr/>
            <p:nvPr/>
          </p:nvSpPr>
          <p:spPr bwMode="auto">
            <a:xfrm>
              <a:off x="8285163" y="5337176"/>
              <a:ext cx="293688" cy="661988"/>
            </a:xfrm>
            <a:custGeom>
              <a:avLst/>
              <a:gdLst>
                <a:gd name="T0" fmla="*/ 185 w 185"/>
                <a:gd name="T1" fmla="*/ 0 h 417"/>
                <a:gd name="T2" fmla="*/ 0 w 185"/>
                <a:gd name="T3" fmla="*/ 0 h 417"/>
                <a:gd name="T4" fmla="*/ 0 w 185"/>
                <a:gd name="T5" fmla="*/ 417 h 417"/>
                <a:gd name="T6" fmla="*/ 90 w 185"/>
                <a:gd name="T7" fmla="*/ 417 h 417"/>
                <a:gd name="T8" fmla="*/ 185 w 185"/>
                <a:gd name="T9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5" h="417">
                  <a:moveTo>
                    <a:pt x="185" y="0"/>
                  </a:moveTo>
                  <a:lnTo>
                    <a:pt x="0" y="0"/>
                  </a:lnTo>
                  <a:lnTo>
                    <a:pt x="0" y="417"/>
                  </a:lnTo>
                  <a:lnTo>
                    <a:pt x="90" y="417"/>
                  </a:lnTo>
                  <a:lnTo>
                    <a:pt x="1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Oval 185"/>
            <p:cNvSpPr>
              <a:spLocks noChangeArrowheads="1"/>
            </p:cNvSpPr>
            <p:nvPr/>
          </p:nvSpPr>
          <p:spPr bwMode="auto">
            <a:xfrm>
              <a:off x="8647113" y="5246688"/>
              <a:ext cx="28575" cy="30163"/>
            </a:xfrm>
            <a:prstGeom prst="ellipse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2" name="组合 211"/>
          <p:cNvGrpSpPr/>
          <p:nvPr/>
        </p:nvGrpSpPr>
        <p:grpSpPr>
          <a:xfrm>
            <a:off x="4724400" y="5578476"/>
            <a:ext cx="962025" cy="541337"/>
            <a:chOff x="4724400" y="5578476"/>
            <a:chExt cx="962025" cy="541337"/>
          </a:xfrm>
        </p:grpSpPr>
        <p:sp>
          <p:nvSpPr>
            <p:cNvPr id="186" name="Freeform 186"/>
            <p:cNvSpPr/>
            <p:nvPr/>
          </p:nvSpPr>
          <p:spPr bwMode="auto">
            <a:xfrm>
              <a:off x="4724400" y="5818188"/>
              <a:ext cx="962025" cy="301625"/>
            </a:xfrm>
            <a:custGeom>
              <a:avLst/>
              <a:gdLst>
                <a:gd name="T0" fmla="*/ 256 w 256"/>
                <a:gd name="T1" fmla="*/ 64 h 80"/>
                <a:gd name="T2" fmla="*/ 240 w 256"/>
                <a:gd name="T3" fmla="*/ 80 h 80"/>
                <a:gd name="T4" fmla="*/ 16 w 256"/>
                <a:gd name="T5" fmla="*/ 80 h 80"/>
                <a:gd name="T6" fmla="*/ 0 w 256"/>
                <a:gd name="T7" fmla="*/ 64 h 80"/>
                <a:gd name="T8" fmla="*/ 0 w 256"/>
                <a:gd name="T9" fmla="*/ 16 h 80"/>
                <a:gd name="T10" fmla="*/ 16 w 256"/>
                <a:gd name="T11" fmla="*/ 0 h 80"/>
                <a:gd name="T12" fmla="*/ 240 w 256"/>
                <a:gd name="T13" fmla="*/ 0 h 80"/>
                <a:gd name="T14" fmla="*/ 256 w 256"/>
                <a:gd name="T15" fmla="*/ 16 h 80"/>
                <a:gd name="T16" fmla="*/ 256 w 256"/>
                <a:gd name="T17" fmla="*/ 6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80">
                  <a:moveTo>
                    <a:pt x="256" y="64"/>
                  </a:moveTo>
                  <a:cubicBezTo>
                    <a:pt x="256" y="73"/>
                    <a:pt x="249" y="80"/>
                    <a:pt x="240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7" y="80"/>
                    <a:pt x="0" y="73"/>
                    <a:pt x="0" y="6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9" y="0"/>
                    <a:pt x="256" y="7"/>
                    <a:pt x="256" y="16"/>
                  </a:cubicBezTo>
                  <a:lnTo>
                    <a:pt x="256" y="64"/>
                  </a:lnTo>
                  <a:close/>
                </a:path>
              </a:pathLst>
            </a:custGeom>
            <a:solidFill>
              <a:srgbClr val="D3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187"/>
            <p:cNvSpPr>
              <a:spLocks noChangeArrowheads="1"/>
            </p:cNvSpPr>
            <p:nvPr/>
          </p:nvSpPr>
          <p:spPr bwMode="auto">
            <a:xfrm>
              <a:off x="5505450" y="5608638"/>
              <a:ext cx="60325" cy="1793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88"/>
            <p:cNvSpPr/>
            <p:nvPr/>
          </p:nvSpPr>
          <p:spPr bwMode="auto">
            <a:xfrm>
              <a:off x="5505450" y="5578476"/>
              <a:ext cx="60325" cy="30163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189"/>
            <p:cNvSpPr>
              <a:spLocks noChangeArrowheads="1"/>
            </p:cNvSpPr>
            <p:nvPr/>
          </p:nvSpPr>
          <p:spPr bwMode="auto">
            <a:xfrm>
              <a:off x="4845050" y="5608638"/>
              <a:ext cx="60325" cy="179388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90"/>
            <p:cNvSpPr/>
            <p:nvPr/>
          </p:nvSpPr>
          <p:spPr bwMode="auto">
            <a:xfrm>
              <a:off x="4845050" y="5578476"/>
              <a:ext cx="60325" cy="30163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16" y="8"/>
                  </a:lnTo>
                  <a:close/>
                </a:path>
              </a:pathLst>
            </a:cu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91"/>
            <p:cNvSpPr/>
            <p:nvPr/>
          </p:nvSpPr>
          <p:spPr bwMode="auto">
            <a:xfrm>
              <a:off x="4724400" y="5788026"/>
              <a:ext cx="962025" cy="301625"/>
            </a:xfrm>
            <a:custGeom>
              <a:avLst/>
              <a:gdLst>
                <a:gd name="T0" fmla="*/ 256 w 256"/>
                <a:gd name="T1" fmla="*/ 64 h 80"/>
                <a:gd name="T2" fmla="*/ 240 w 256"/>
                <a:gd name="T3" fmla="*/ 80 h 80"/>
                <a:gd name="T4" fmla="*/ 16 w 256"/>
                <a:gd name="T5" fmla="*/ 80 h 80"/>
                <a:gd name="T6" fmla="*/ 0 w 256"/>
                <a:gd name="T7" fmla="*/ 64 h 80"/>
                <a:gd name="T8" fmla="*/ 0 w 256"/>
                <a:gd name="T9" fmla="*/ 16 h 80"/>
                <a:gd name="T10" fmla="*/ 16 w 256"/>
                <a:gd name="T11" fmla="*/ 0 h 80"/>
                <a:gd name="T12" fmla="*/ 240 w 256"/>
                <a:gd name="T13" fmla="*/ 0 h 80"/>
                <a:gd name="T14" fmla="*/ 256 w 256"/>
                <a:gd name="T15" fmla="*/ 16 h 80"/>
                <a:gd name="T16" fmla="*/ 256 w 256"/>
                <a:gd name="T17" fmla="*/ 6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80">
                  <a:moveTo>
                    <a:pt x="256" y="64"/>
                  </a:moveTo>
                  <a:cubicBezTo>
                    <a:pt x="256" y="73"/>
                    <a:pt x="249" y="80"/>
                    <a:pt x="240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7" y="80"/>
                    <a:pt x="0" y="73"/>
                    <a:pt x="0" y="6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9" y="0"/>
                    <a:pt x="256" y="7"/>
                    <a:pt x="256" y="16"/>
                  </a:cubicBezTo>
                  <a:lnTo>
                    <a:pt x="256" y="64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Rectangle 192"/>
            <p:cNvSpPr>
              <a:spLocks noChangeArrowheads="1"/>
            </p:cNvSpPr>
            <p:nvPr/>
          </p:nvSpPr>
          <p:spPr bwMode="auto">
            <a:xfrm>
              <a:off x="4784725" y="5922963"/>
              <a:ext cx="841375" cy="106363"/>
            </a:xfrm>
            <a:prstGeom prst="rect">
              <a:avLst/>
            </a:prstGeom>
            <a:solidFill>
              <a:srgbClr val="5C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Rectangle 193"/>
            <p:cNvSpPr>
              <a:spLocks noChangeArrowheads="1"/>
            </p:cNvSpPr>
            <p:nvPr/>
          </p:nvSpPr>
          <p:spPr bwMode="auto">
            <a:xfrm>
              <a:off x="4845050" y="5953126"/>
              <a:ext cx="134938" cy="46038"/>
            </a:xfrm>
            <a:prstGeom prst="rect">
              <a:avLst/>
            </a:prstGeom>
            <a:solidFill>
              <a:srgbClr val="41C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Rectangle 194"/>
            <p:cNvSpPr>
              <a:spLocks noChangeArrowheads="1"/>
            </p:cNvSpPr>
            <p:nvPr/>
          </p:nvSpPr>
          <p:spPr bwMode="auto">
            <a:xfrm>
              <a:off x="5521325" y="5953126"/>
              <a:ext cx="44450" cy="460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Rectangle 195"/>
            <p:cNvSpPr>
              <a:spLocks noChangeArrowheads="1"/>
            </p:cNvSpPr>
            <p:nvPr/>
          </p:nvSpPr>
          <p:spPr bwMode="auto">
            <a:xfrm>
              <a:off x="5445125" y="5953126"/>
              <a:ext cx="46038" cy="46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Rectangle 196"/>
            <p:cNvSpPr>
              <a:spLocks noChangeArrowheads="1"/>
            </p:cNvSpPr>
            <p:nvPr/>
          </p:nvSpPr>
          <p:spPr bwMode="auto">
            <a:xfrm>
              <a:off x="5370513" y="5953126"/>
              <a:ext cx="44450" cy="460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Rectangle 197"/>
            <p:cNvSpPr>
              <a:spLocks noChangeArrowheads="1"/>
            </p:cNvSpPr>
            <p:nvPr/>
          </p:nvSpPr>
          <p:spPr bwMode="auto">
            <a:xfrm>
              <a:off x="5295900" y="5953126"/>
              <a:ext cx="44450" cy="460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Rectangle 198"/>
            <p:cNvSpPr>
              <a:spLocks noChangeArrowheads="1"/>
            </p:cNvSpPr>
            <p:nvPr/>
          </p:nvSpPr>
          <p:spPr bwMode="auto">
            <a:xfrm>
              <a:off x="5219700" y="5953126"/>
              <a:ext cx="46038" cy="46038"/>
            </a:xfrm>
            <a:prstGeom prst="rect">
              <a:avLst/>
            </a:prstGeom>
            <a:solidFill>
              <a:srgbClr val="FFB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Rectangle 199"/>
            <p:cNvSpPr>
              <a:spLocks noChangeArrowheads="1"/>
            </p:cNvSpPr>
            <p:nvPr/>
          </p:nvSpPr>
          <p:spPr bwMode="auto">
            <a:xfrm>
              <a:off x="5145088" y="5953126"/>
              <a:ext cx="44450" cy="46038"/>
            </a:xfrm>
            <a:prstGeom prst="rect">
              <a:avLst/>
            </a:prstGeom>
            <a:solidFill>
              <a:srgbClr val="F0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6" name="文本框 215"/>
          <p:cNvSpPr txBox="1"/>
          <p:nvPr/>
        </p:nvSpPr>
        <p:spPr>
          <a:xfrm>
            <a:off x="792241" y="2459504"/>
            <a:ext cx="223651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设计</a:t>
            </a:r>
            <a:endParaRPr lang="en-US" altLang="zh-CN" sz="8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图标元素</a:t>
            </a:r>
            <a:endParaRPr 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1" name="组合 430"/>
          <p:cNvGrpSpPr/>
          <p:nvPr/>
        </p:nvGrpSpPr>
        <p:grpSpPr>
          <a:xfrm>
            <a:off x="8832858" y="5386389"/>
            <a:ext cx="1176338" cy="1098550"/>
            <a:chOff x="8772524" y="5614989"/>
            <a:chExt cx="1176338" cy="1098550"/>
          </a:xfrm>
        </p:grpSpPr>
        <p:sp>
          <p:nvSpPr>
            <p:cNvPr id="211" name="Freeform 6"/>
            <p:cNvSpPr/>
            <p:nvPr/>
          </p:nvSpPr>
          <p:spPr bwMode="auto">
            <a:xfrm>
              <a:off x="8772524" y="6189664"/>
              <a:ext cx="1176338" cy="523875"/>
            </a:xfrm>
            <a:custGeom>
              <a:avLst/>
              <a:gdLst>
                <a:gd name="T0" fmla="*/ 221 w 442"/>
                <a:gd name="T1" fmla="*/ 197 h 197"/>
                <a:gd name="T2" fmla="*/ 442 w 442"/>
                <a:gd name="T3" fmla="*/ 165 h 197"/>
                <a:gd name="T4" fmla="*/ 426 w 442"/>
                <a:gd name="T5" fmla="*/ 40 h 197"/>
                <a:gd name="T6" fmla="*/ 362 w 442"/>
                <a:gd name="T7" fmla="*/ 10 h 197"/>
                <a:gd name="T8" fmla="*/ 81 w 442"/>
                <a:gd name="T9" fmla="*/ 10 h 197"/>
                <a:gd name="T10" fmla="*/ 16 w 442"/>
                <a:gd name="T11" fmla="*/ 40 h 197"/>
                <a:gd name="T12" fmla="*/ 0 w 442"/>
                <a:gd name="T13" fmla="*/ 165 h 197"/>
                <a:gd name="T14" fmla="*/ 221 w 442"/>
                <a:gd name="T1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197">
                  <a:moveTo>
                    <a:pt x="221" y="197"/>
                  </a:moveTo>
                  <a:cubicBezTo>
                    <a:pt x="301" y="197"/>
                    <a:pt x="376" y="185"/>
                    <a:pt x="442" y="165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4" y="25"/>
                    <a:pt x="396" y="14"/>
                    <a:pt x="362" y="10"/>
                  </a:cubicBezTo>
                  <a:cubicBezTo>
                    <a:pt x="268" y="0"/>
                    <a:pt x="175" y="0"/>
                    <a:pt x="81" y="10"/>
                  </a:cubicBezTo>
                  <a:cubicBezTo>
                    <a:pt x="46" y="14"/>
                    <a:pt x="18" y="25"/>
                    <a:pt x="16" y="40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67" y="185"/>
                    <a:pt x="142" y="197"/>
                    <a:pt x="221" y="197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7"/>
            <p:cNvSpPr/>
            <p:nvPr/>
          </p:nvSpPr>
          <p:spPr bwMode="auto">
            <a:xfrm>
              <a:off x="9107487" y="6189664"/>
              <a:ext cx="508000" cy="523875"/>
            </a:xfrm>
            <a:custGeom>
              <a:avLst/>
              <a:gdLst>
                <a:gd name="T0" fmla="*/ 142 w 191"/>
                <a:gd name="T1" fmla="*/ 195 h 197"/>
                <a:gd name="T2" fmla="*/ 149 w 191"/>
                <a:gd name="T3" fmla="*/ 195 h 197"/>
                <a:gd name="T4" fmla="*/ 183 w 191"/>
                <a:gd name="T5" fmla="*/ 80 h 197"/>
                <a:gd name="T6" fmla="*/ 190 w 191"/>
                <a:gd name="T7" fmla="*/ 5 h 197"/>
                <a:gd name="T8" fmla="*/ 0 w 191"/>
                <a:gd name="T9" fmla="*/ 5 h 197"/>
                <a:gd name="T10" fmla="*/ 7 w 191"/>
                <a:gd name="T11" fmla="*/ 80 h 197"/>
                <a:gd name="T12" fmla="*/ 42 w 191"/>
                <a:gd name="T13" fmla="*/ 195 h 197"/>
                <a:gd name="T14" fmla="*/ 48 w 191"/>
                <a:gd name="T15" fmla="*/ 195 h 197"/>
                <a:gd name="T16" fmla="*/ 65 w 191"/>
                <a:gd name="T17" fmla="*/ 196 h 197"/>
                <a:gd name="T18" fmla="*/ 95 w 191"/>
                <a:gd name="T19" fmla="*/ 197 h 197"/>
                <a:gd name="T20" fmla="*/ 126 w 191"/>
                <a:gd name="T21" fmla="*/ 196 h 197"/>
                <a:gd name="T22" fmla="*/ 142 w 191"/>
                <a:gd name="T23" fmla="*/ 19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1" h="197">
                  <a:moveTo>
                    <a:pt x="142" y="195"/>
                  </a:moveTo>
                  <a:cubicBezTo>
                    <a:pt x="144" y="195"/>
                    <a:pt x="146" y="195"/>
                    <a:pt x="149" y="195"/>
                  </a:cubicBezTo>
                  <a:cubicBezTo>
                    <a:pt x="161" y="163"/>
                    <a:pt x="173" y="123"/>
                    <a:pt x="183" y="80"/>
                  </a:cubicBezTo>
                  <a:cubicBezTo>
                    <a:pt x="189" y="54"/>
                    <a:pt x="191" y="29"/>
                    <a:pt x="190" y="5"/>
                  </a:cubicBezTo>
                  <a:cubicBezTo>
                    <a:pt x="127" y="0"/>
                    <a:pt x="64" y="0"/>
                    <a:pt x="0" y="5"/>
                  </a:cubicBezTo>
                  <a:cubicBezTo>
                    <a:pt x="0" y="29"/>
                    <a:pt x="2" y="54"/>
                    <a:pt x="7" y="80"/>
                  </a:cubicBezTo>
                  <a:cubicBezTo>
                    <a:pt x="17" y="123"/>
                    <a:pt x="29" y="163"/>
                    <a:pt x="42" y="195"/>
                  </a:cubicBezTo>
                  <a:cubicBezTo>
                    <a:pt x="44" y="195"/>
                    <a:pt x="46" y="195"/>
                    <a:pt x="48" y="195"/>
                  </a:cubicBezTo>
                  <a:cubicBezTo>
                    <a:pt x="54" y="196"/>
                    <a:pt x="59" y="196"/>
                    <a:pt x="65" y="196"/>
                  </a:cubicBezTo>
                  <a:cubicBezTo>
                    <a:pt x="75" y="196"/>
                    <a:pt x="85" y="197"/>
                    <a:pt x="95" y="197"/>
                  </a:cubicBezTo>
                  <a:cubicBezTo>
                    <a:pt x="105" y="197"/>
                    <a:pt x="116" y="196"/>
                    <a:pt x="126" y="196"/>
                  </a:cubicBezTo>
                  <a:cubicBezTo>
                    <a:pt x="131" y="196"/>
                    <a:pt x="137" y="196"/>
                    <a:pt x="142" y="195"/>
                  </a:cubicBezTo>
                  <a:close/>
                </a:path>
              </a:pathLst>
            </a:custGeom>
            <a:solidFill>
              <a:srgbClr val="D1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8"/>
            <p:cNvSpPr/>
            <p:nvPr/>
          </p:nvSpPr>
          <p:spPr bwMode="auto">
            <a:xfrm>
              <a:off x="9166224" y="6013451"/>
              <a:ext cx="369888" cy="390525"/>
            </a:xfrm>
            <a:custGeom>
              <a:avLst/>
              <a:gdLst>
                <a:gd name="T0" fmla="*/ 134 w 139"/>
                <a:gd name="T1" fmla="*/ 98 h 147"/>
                <a:gd name="T2" fmla="*/ 69 w 139"/>
                <a:gd name="T3" fmla="*/ 147 h 147"/>
                <a:gd name="T4" fmla="*/ 5 w 139"/>
                <a:gd name="T5" fmla="*/ 98 h 147"/>
                <a:gd name="T6" fmla="*/ 2 w 139"/>
                <a:gd name="T7" fmla="*/ 55 h 147"/>
                <a:gd name="T8" fmla="*/ 69 w 139"/>
                <a:gd name="T9" fmla="*/ 0 h 147"/>
                <a:gd name="T10" fmla="*/ 137 w 139"/>
                <a:gd name="T11" fmla="*/ 55 h 147"/>
                <a:gd name="T12" fmla="*/ 134 w 139"/>
                <a:gd name="T13" fmla="*/ 9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47">
                  <a:moveTo>
                    <a:pt x="134" y="98"/>
                  </a:moveTo>
                  <a:cubicBezTo>
                    <a:pt x="132" y="127"/>
                    <a:pt x="103" y="147"/>
                    <a:pt x="69" y="147"/>
                  </a:cubicBezTo>
                  <a:cubicBezTo>
                    <a:pt x="35" y="146"/>
                    <a:pt x="7" y="126"/>
                    <a:pt x="5" y="98"/>
                  </a:cubicBezTo>
                  <a:cubicBezTo>
                    <a:pt x="4" y="84"/>
                    <a:pt x="3" y="69"/>
                    <a:pt x="2" y="55"/>
                  </a:cubicBezTo>
                  <a:cubicBezTo>
                    <a:pt x="0" y="26"/>
                    <a:pt x="30" y="0"/>
                    <a:pt x="69" y="0"/>
                  </a:cubicBezTo>
                  <a:cubicBezTo>
                    <a:pt x="109" y="0"/>
                    <a:pt x="139" y="27"/>
                    <a:pt x="137" y="55"/>
                  </a:cubicBezTo>
                  <a:cubicBezTo>
                    <a:pt x="136" y="69"/>
                    <a:pt x="135" y="84"/>
                    <a:pt x="134" y="98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9"/>
            <p:cNvSpPr/>
            <p:nvPr/>
          </p:nvSpPr>
          <p:spPr bwMode="auto">
            <a:xfrm>
              <a:off x="9334499" y="6021389"/>
              <a:ext cx="196850" cy="382588"/>
            </a:xfrm>
            <a:custGeom>
              <a:avLst/>
              <a:gdLst>
                <a:gd name="T0" fmla="*/ 28 w 74"/>
                <a:gd name="T1" fmla="*/ 0 h 144"/>
                <a:gd name="T2" fmla="*/ 1 w 74"/>
                <a:gd name="T3" fmla="*/ 69 h 144"/>
                <a:gd name="T4" fmla="*/ 1 w 74"/>
                <a:gd name="T5" fmla="*/ 129 h 144"/>
                <a:gd name="T6" fmla="*/ 2 w 74"/>
                <a:gd name="T7" fmla="*/ 143 h 144"/>
                <a:gd name="T8" fmla="*/ 6 w 74"/>
                <a:gd name="T9" fmla="*/ 144 h 144"/>
                <a:gd name="T10" fmla="*/ 71 w 74"/>
                <a:gd name="T11" fmla="*/ 95 h 144"/>
                <a:gd name="T12" fmla="*/ 73 w 74"/>
                <a:gd name="T13" fmla="*/ 72 h 144"/>
                <a:gd name="T14" fmla="*/ 67 w 74"/>
                <a:gd name="T15" fmla="*/ 27 h 144"/>
                <a:gd name="T16" fmla="*/ 28 w 74"/>
                <a:gd name="T1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144">
                  <a:moveTo>
                    <a:pt x="28" y="0"/>
                  </a:moveTo>
                  <a:cubicBezTo>
                    <a:pt x="12" y="8"/>
                    <a:pt x="0" y="36"/>
                    <a:pt x="1" y="69"/>
                  </a:cubicBezTo>
                  <a:cubicBezTo>
                    <a:pt x="1" y="89"/>
                    <a:pt x="1" y="109"/>
                    <a:pt x="1" y="129"/>
                  </a:cubicBezTo>
                  <a:cubicBezTo>
                    <a:pt x="1" y="134"/>
                    <a:pt x="1" y="139"/>
                    <a:pt x="2" y="143"/>
                  </a:cubicBezTo>
                  <a:cubicBezTo>
                    <a:pt x="3" y="143"/>
                    <a:pt x="5" y="144"/>
                    <a:pt x="6" y="144"/>
                  </a:cubicBezTo>
                  <a:cubicBezTo>
                    <a:pt x="40" y="144"/>
                    <a:pt x="69" y="124"/>
                    <a:pt x="71" y="95"/>
                  </a:cubicBezTo>
                  <a:cubicBezTo>
                    <a:pt x="72" y="87"/>
                    <a:pt x="72" y="80"/>
                    <a:pt x="73" y="72"/>
                  </a:cubicBezTo>
                  <a:cubicBezTo>
                    <a:pt x="74" y="55"/>
                    <a:pt x="72" y="40"/>
                    <a:pt x="67" y="27"/>
                  </a:cubicBezTo>
                  <a:cubicBezTo>
                    <a:pt x="60" y="15"/>
                    <a:pt x="46" y="5"/>
                    <a:pt x="28" y="0"/>
                  </a:cubicBez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10"/>
            <p:cNvSpPr/>
            <p:nvPr/>
          </p:nvSpPr>
          <p:spPr bwMode="auto">
            <a:xfrm>
              <a:off x="9113837" y="5870576"/>
              <a:ext cx="66675" cy="198438"/>
            </a:xfrm>
            <a:custGeom>
              <a:avLst/>
              <a:gdLst>
                <a:gd name="T0" fmla="*/ 25 w 25"/>
                <a:gd name="T1" fmla="*/ 57 h 75"/>
                <a:gd name="T2" fmla="*/ 15 w 25"/>
                <a:gd name="T3" fmla="*/ 74 h 75"/>
                <a:gd name="T4" fmla="*/ 3 w 25"/>
                <a:gd name="T5" fmla="*/ 60 h 75"/>
                <a:gd name="T6" fmla="*/ 1 w 25"/>
                <a:gd name="T7" fmla="*/ 18 h 75"/>
                <a:gd name="T8" fmla="*/ 11 w 25"/>
                <a:gd name="T9" fmla="*/ 1 h 75"/>
                <a:gd name="T10" fmla="*/ 23 w 25"/>
                <a:gd name="T11" fmla="*/ 15 h 75"/>
                <a:gd name="T12" fmla="*/ 25 w 25"/>
                <a:gd name="T13" fmla="*/ 5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5">
                  <a:moveTo>
                    <a:pt x="25" y="57"/>
                  </a:moveTo>
                  <a:cubicBezTo>
                    <a:pt x="25" y="66"/>
                    <a:pt x="20" y="73"/>
                    <a:pt x="15" y="74"/>
                  </a:cubicBezTo>
                  <a:cubicBezTo>
                    <a:pt x="9" y="75"/>
                    <a:pt x="3" y="69"/>
                    <a:pt x="3" y="60"/>
                  </a:cubicBezTo>
                  <a:cubicBezTo>
                    <a:pt x="2" y="46"/>
                    <a:pt x="1" y="32"/>
                    <a:pt x="1" y="18"/>
                  </a:cubicBezTo>
                  <a:cubicBezTo>
                    <a:pt x="0" y="10"/>
                    <a:pt x="5" y="2"/>
                    <a:pt x="11" y="1"/>
                  </a:cubicBezTo>
                  <a:cubicBezTo>
                    <a:pt x="17" y="0"/>
                    <a:pt x="23" y="7"/>
                    <a:pt x="23" y="15"/>
                  </a:cubicBezTo>
                  <a:cubicBezTo>
                    <a:pt x="24" y="29"/>
                    <a:pt x="24" y="43"/>
                    <a:pt x="25" y="57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11"/>
            <p:cNvSpPr/>
            <p:nvPr/>
          </p:nvSpPr>
          <p:spPr bwMode="auto">
            <a:xfrm>
              <a:off x="9517062" y="5870576"/>
              <a:ext cx="66675" cy="198438"/>
            </a:xfrm>
            <a:custGeom>
              <a:avLst/>
              <a:gdLst>
                <a:gd name="T0" fmla="*/ 22 w 25"/>
                <a:gd name="T1" fmla="*/ 60 h 75"/>
                <a:gd name="T2" fmla="*/ 10 w 25"/>
                <a:gd name="T3" fmla="*/ 74 h 75"/>
                <a:gd name="T4" fmla="*/ 0 w 25"/>
                <a:gd name="T5" fmla="*/ 57 h 75"/>
                <a:gd name="T6" fmla="*/ 2 w 25"/>
                <a:gd name="T7" fmla="*/ 15 h 75"/>
                <a:gd name="T8" fmla="*/ 14 w 25"/>
                <a:gd name="T9" fmla="*/ 1 h 75"/>
                <a:gd name="T10" fmla="*/ 24 w 25"/>
                <a:gd name="T11" fmla="*/ 18 h 75"/>
                <a:gd name="T12" fmla="*/ 22 w 25"/>
                <a:gd name="T13" fmla="*/ 6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5">
                  <a:moveTo>
                    <a:pt x="22" y="60"/>
                  </a:moveTo>
                  <a:cubicBezTo>
                    <a:pt x="22" y="69"/>
                    <a:pt x="16" y="75"/>
                    <a:pt x="10" y="74"/>
                  </a:cubicBezTo>
                  <a:cubicBezTo>
                    <a:pt x="5" y="73"/>
                    <a:pt x="0" y="66"/>
                    <a:pt x="0" y="57"/>
                  </a:cubicBezTo>
                  <a:cubicBezTo>
                    <a:pt x="1" y="43"/>
                    <a:pt x="1" y="29"/>
                    <a:pt x="2" y="15"/>
                  </a:cubicBezTo>
                  <a:cubicBezTo>
                    <a:pt x="2" y="7"/>
                    <a:pt x="8" y="0"/>
                    <a:pt x="14" y="1"/>
                  </a:cubicBezTo>
                  <a:cubicBezTo>
                    <a:pt x="20" y="2"/>
                    <a:pt x="25" y="10"/>
                    <a:pt x="24" y="18"/>
                  </a:cubicBezTo>
                  <a:cubicBezTo>
                    <a:pt x="24" y="32"/>
                    <a:pt x="23" y="46"/>
                    <a:pt x="22" y="6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12"/>
            <p:cNvSpPr/>
            <p:nvPr/>
          </p:nvSpPr>
          <p:spPr bwMode="auto">
            <a:xfrm>
              <a:off x="9126537" y="5678489"/>
              <a:ext cx="444500" cy="550863"/>
            </a:xfrm>
            <a:custGeom>
              <a:avLst/>
              <a:gdLst>
                <a:gd name="T0" fmla="*/ 160 w 167"/>
                <a:gd name="T1" fmla="*/ 91 h 207"/>
                <a:gd name="T2" fmla="*/ 163 w 167"/>
                <a:gd name="T3" fmla="*/ 19 h 207"/>
                <a:gd name="T4" fmla="*/ 94 w 167"/>
                <a:gd name="T5" fmla="*/ 1 h 207"/>
                <a:gd name="T6" fmla="*/ 84 w 167"/>
                <a:gd name="T7" fmla="*/ 4 h 207"/>
                <a:gd name="T8" fmla="*/ 73 w 167"/>
                <a:gd name="T9" fmla="*/ 1 h 207"/>
                <a:gd name="T10" fmla="*/ 4 w 167"/>
                <a:gd name="T11" fmla="*/ 19 h 207"/>
                <a:gd name="T12" fmla="*/ 8 w 167"/>
                <a:gd name="T13" fmla="*/ 91 h 207"/>
                <a:gd name="T14" fmla="*/ 14 w 167"/>
                <a:gd name="T15" fmla="*/ 172 h 207"/>
                <a:gd name="T16" fmla="*/ 82 w 167"/>
                <a:gd name="T17" fmla="*/ 207 h 207"/>
                <a:gd name="T18" fmla="*/ 84 w 167"/>
                <a:gd name="T19" fmla="*/ 207 h 207"/>
                <a:gd name="T20" fmla="*/ 85 w 167"/>
                <a:gd name="T21" fmla="*/ 207 h 207"/>
                <a:gd name="T22" fmla="*/ 153 w 167"/>
                <a:gd name="T23" fmla="*/ 172 h 207"/>
                <a:gd name="T24" fmla="*/ 160 w 167"/>
                <a:gd name="T25" fmla="*/ 91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7" h="207">
                  <a:moveTo>
                    <a:pt x="160" y="91"/>
                  </a:moveTo>
                  <a:cubicBezTo>
                    <a:pt x="158" y="53"/>
                    <a:pt x="163" y="19"/>
                    <a:pt x="163" y="19"/>
                  </a:cubicBezTo>
                  <a:cubicBezTo>
                    <a:pt x="164" y="19"/>
                    <a:pt x="125" y="0"/>
                    <a:pt x="94" y="1"/>
                  </a:cubicBezTo>
                  <a:cubicBezTo>
                    <a:pt x="91" y="1"/>
                    <a:pt x="87" y="2"/>
                    <a:pt x="84" y="4"/>
                  </a:cubicBezTo>
                  <a:cubicBezTo>
                    <a:pt x="80" y="2"/>
                    <a:pt x="76" y="1"/>
                    <a:pt x="73" y="1"/>
                  </a:cubicBezTo>
                  <a:cubicBezTo>
                    <a:pt x="43" y="0"/>
                    <a:pt x="4" y="19"/>
                    <a:pt x="4" y="19"/>
                  </a:cubicBezTo>
                  <a:cubicBezTo>
                    <a:pt x="4" y="19"/>
                    <a:pt x="10" y="53"/>
                    <a:pt x="8" y="91"/>
                  </a:cubicBezTo>
                  <a:cubicBezTo>
                    <a:pt x="6" y="128"/>
                    <a:pt x="0" y="161"/>
                    <a:pt x="14" y="172"/>
                  </a:cubicBezTo>
                  <a:cubicBezTo>
                    <a:pt x="28" y="182"/>
                    <a:pt x="51" y="206"/>
                    <a:pt x="82" y="207"/>
                  </a:cubicBezTo>
                  <a:cubicBezTo>
                    <a:pt x="82" y="207"/>
                    <a:pt x="83" y="207"/>
                    <a:pt x="84" y="207"/>
                  </a:cubicBezTo>
                  <a:cubicBezTo>
                    <a:pt x="84" y="207"/>
                    <a:pt x="85" y="207"/>
                    <a:pt x="85" y="207"/>
                  </a:cubicBezTo>
                  <a:cubicBezTo>
                    <a:pt x="116" y="206"/>
                    <a:pt x="140" y="182"/>
                    <a:pt x="153" y="172"/>
                  </a:cubicBezTo>
                  <a:cubicBezTo>
                    <a:pt x="167" y="161"/>
                    <a:pt x="162" y="128"/>
                    <a:pt x="160" y="91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13"/>
            <p:cNvSpPr/>
            <p:nvPr/>
          </p:nvSpPr>
          <p:spPr bwMode="auto">
            <a:xfrm>
              <a:off x="9355137" y="5678489"/>
              <a:ext cx="215900" cy="550863"/>
            </a:xfrm>
            <a:custGeom>
              <a:avLst/>
              <a:gdLst>
                <a:gd name="T0" fmla="*/ 77 w 81"/>
                <a:gd name="T1" fmla="*/ 19 h 207"/>
                <a:gd name="T2" fmla="*/ 8 w 81"/>
                <a:gd name="T3" fmla="*/ 1 h 207"/>
                <a:gd name="T4" fmla="*/ 0 w 81"/>
                <a:gd name="T5" fmla="*/ 3 h 207"/>
                <a:gd name="T6" fmla="*/ 0 w 81"/>
                <a:gd name="T7" fmla="*/ 207 h 207"/>
                <a:gd name="T8" fmla="*/ 67 w 81"/>
                <a:gd name="T9" fmla="*/ 172 h 207"/>
                <a:gd name="T10" fmla="*/ 74 w 81"/>
                <a:gd name="T11" fmla="*/ 91 h 207"/>
                <a:gd name="T12" fmla="*/ 77 w 81"/>
                <a:gd name="T13" fmla="*/ 19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07">
                  <a:moveTo>
                    <a:pt x="77" y="19"/>
                  </a:moveTo>
                  <a:cubicBezTo>
                    <a:pt x="78" y="19"/>
                    <a:pt x="39" y="0"/>
                    <a:pt x="8" y="1"/>
                  </a:cubicBezTo>
                  <a:cubicBezTo>
                    <a:pt x="6" y="1"/>
                    <a:pt x="3" y="2"/>
                    <a:pt x="0" y="3"/>
                  </a:cubicBezTo>
                  <a:cubicBezTo>
                    <a:pt x="0" y="71"/>
                    <a:pt x="0" y="139"/>
                    <a:pt x="0" y="207"/>
                  </a:cubicBezTo>
                  <a:cubicBezTo>
                    <a:pt x="31" y="206"/>
                    <a:pt x="54" y="182"/>
                    <a:pt x="67" y="172"/>
                  </a:cubicBezTo>
                  <a:cubicBezTo>
                    <a:pt x="81" y="161"/>
                    <a:pt x="76" y="128"/>
                    <a:pt x="74" y="91"/>
                  </a:cubicBezTo>
                  <a:cubicBezTo>
                    <a:pt x="72" y="53"/>
                    <a:pt x="77" y="19"/>
                    <a:pt x="77" y="19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14"/>
            <p:cNvSpPr/>
            <p:nvPr/>
          </p:nvSpPr>
          <p:spPr bwMode="auto">
            <a:xfrm>
              <a:off x="9086849" y="5614989"/>
              <a:ext cx="433388" cy="300038"/>
            </a:xfrm>
            <a:custGeom>
              <a:avLst/>
              <a:gdLst>
                <a:gd name="T0" fmla="*/ 18 w 163"/>
                <a:gd name="T1" fmla="*/ 113 h 113"/>
                <a:gd name="T2" fmla="*/ 5 w 163"/>
                <a:gd name="T3" fmla="*/ 25 h 113"/>
                <a:gd name="T4" fmla="*/ 97 w 163"/>
                <a:gd name="T5" fmla="*/ 1 h 113"/>
                <a:gd name="T6" fmla="*/ 151 w 163"/>
                <a:gd name="T7" fmla="*/ 9 h 113"/>
                <a:gd name="T8" fmla="*/ 103 w 163"/>
                <a:gd name="T9" fmla="*/ 60 h 113"/>
                <a:gd name="T10" fmla="*/ 108 w 163"/>
                <a:gd name="T11" fmla="*/ 47 h 113"/>
                <a:gd name="T12" fmla="*/ 94 w 163"/>
                <a:gd name="T13" fmla="*/ 58 h 113"/>
                <a:gd name="T14" fmla="*/ 37 w 163"/>
                <a:gd name="T15" fmla="*/ 45 h 113"/>
                <a:gd name="T16" fmla="*/ 37 w 163"/>
                <a:gd name="T17" fmla="*/ 76 h 113"/>
                <a:gd name="T18" fmla="*/ 26 w 163"/>
                <a:gd name="T19" fmla="*/ 92 h 113"/>
                <a:gd name="T20" fmla="*/ 23 w 163"/>
                <a:gd name="T21" fmla="*/ 112 h 113"/>
                <a:gd name="T22" fmla="*/ 18 w 163"/>
                <a:gd name="T2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3" h="113">
                  <a:moveTo>
                    <a:pt x="18" y="113"/>
                  </a:moveTo>
                  <a:cubicBezTo>
                    <a:pt x="18" y="113"/>
                    <a:pt x="11" y="33"/>
                    <a:pt x="5" y="25"/>
                  </a:cubicBezTo>
                  <a:cubicBezTo>
                    <a:pt x="0" y="17"/>
                    <a:pt x="74" y="1"/>
                    <a:pt x="97" y="1"/>
                  </a:cubicBezTo>
                  <a:cubicBezTo>
                    <a:pt x="118" y="0"/>
                    <a:pt x="138" y="6"/>
                    <a:pt x="151" y="9"/>
                  </a:cubicBezTo>
                  <a:cubicBezTo>
                    <a:pt x="163" y="11"/>
                    <a:pt x="103" y="59"/>
                    <a:pt x="103" y="60"/>
                  </a:cubicBezTo>
                  <a:cubicBezTo>
                    <a:pt x="105" y="56"/>
                    <a:pt x="106" y="51"/>
                    <a:pt x="108" y="47"/>
                  </a:cubicBezTo>
                  <a:cubicBezTo>
                    <a:pt x="103" y="51"/>
                    <a:pt x="98" y="54"/>
                    <a:pt x="94" y="58"/>
                  </a:cubicBezTo>
                  <a:cubicBezTo>
                    <a:pt x="75" y="53"/>
                    <a:pt x="56" y="49"/>
                    <a:pt x="37" y="45"/>
                  </a:cubicBezTo>
                  <a:cubicBezTo>
                    <a:pt x="37" y="55"/>
                    <a:pt x="37" y="65"/>
                    <a:pt x="37" y="76"/>
                  </a:cubicBezTo>
                  <a:cubicBezTo>
                    <a:pt x="33" y="81"/>
                    <a:pt x="29" y="86"/>
                    <a:pt x="26" y="92"/>
                  </a:cubicBezTo>
                  <a:cubicBezTo>
                    <a:pt x="25" y="99"/>
                    <a:pt x="24" y="105"/>
                    <a:pt x="23" y="112"/>
                  </a:cubicBezTo>
                  <a:cubicBezTo>
                    <a:pt x="22" y="112"/>
                    <a:pt x="20" y="113"/>
                    <a:pt x="18" y="11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5"/>
            <p:cNvSpPr/>
            <p:nvPr/>
          </p:nvSpPr>
          <p:spPr bwMode="auto">
            <a:xfrm>
              <a:off x="9193212" y="5614989"/>
              <a:ext cx="414338" cy="300038"/>
            </a:xfrm>
            <a:custGeom>
              <a:avLst/>
              <a:gdLst>
                <a:gd name="T0" fmla="*/ 139 w 156"/>
                <a:gd name="T1" fmla="*/ 113 h 113"/>
                <a:gd name="T2" fmla="*/ 152 w 156"/>
                <a:gd name="T3" fmla="*/ 25 h 113"/>
                <a:gd name="T4" fmla="*/ 61 w 156"/>
                <a:gd name="T5" fmla="*/ 1 h 113"/>
                <a:gd name="T6" fmla="*/ 8 w 156"/>
                <a:gd name="T7" fmla="*/ 9 h 113"/>
                <a:gd name="T8" fmla="*/ 93 w 156"/>
                <a:gd name="T9" fmla="*/ 19 h 113"/>
                <a:gd name="T10" fmla="*/ 72 w 156"/>
                <a:gd name="T11" fmla="*/ 58 h 113"/>
                <a:gd name="T12" fmla="*/ 121 w 156"/>
                <a:gd name="T13" fmla="*/ 45 h 113"/>
                <a:gd name="T14" fmla="*/ 120 w 156"/>
                <a:gd name="T15" fmla="*/ 76 h 113"/>
                <a:gd name="T16" fmla="*/ 132 w 156"/>
                <a:gd name="T17" fmla="*/ 92 h 113"/>
                <a:gd name="T18" fmla="*/ 134 w 156"/>
                <a:gd name="T19" fmla="*/ 112 h 113"/>
                <a:gd name="T20" fmla="*/ 139 w 156"/>
                <a:gd name="T21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113">
                  <a:moveTo>
                    <a:pt x="139" y="113"/>
                  </a:moveTo>
                  <a:cubicBezTo>
                    <a:pt x="139" y="113"/>
                    <a:pt x="149" y="33"/>
                    <a:pt x="152" y="25"/>
                  </a:cubicBezTo>
                  <a:cubicBezTo>
                    <a:pt x="156" y="16"/>
                    <a:pt x="83" y="1"/>
                    <a:pt x="61" y="1"/>
                  </a:cubicBezTo>
                  <a:cubicBezTo>
                    <a:pt x="39" y="0"/>
                    <a:pt x="21" y="6"/>
                    <a:pt x="8" y="9"/>
                  </a:cubicBezTo>
                  <a:cubicBezTo>
                    <a:pt x="0" y="10"/>
                    <a:pt x="72" y="7"/>
                    <a:pt x="93" y="19"/>
                  </a:cubicBezTo>
                  <a:cubicBezTo>
                    <a:pt x="100" y="24"/>
                    <a:pt x="72" y="58"/>
                    <a:pt x="72" y="58"/>
                  </a:cubicBezTo>
                  <a:cubicBezTo>
                    <a:pt x="88" y="53"/>
                    <a:pt x="104" y="49"/>
                    <a:pt x="121" y="45"/>
                  </a:cubicBezTo>
                  <a:cubicBezTo>
                    <a:pt x="121" y="55"/>
                    <a:pt x="121" y="65"/>
                    <a:pt x="120" y="76"/>
                  </a:cubicBezTo>
                  <a:cubicBezTo>
                    <a:pt x="124" y="81"/>
                    <a:pt x="128" y="86"/>
                    <a:pt x="132" y="92"/>
                  </a:cubicBezTo>
                  <a:cubicBezTo>
                    <a:pt x="132" y="99"/>
                    <a:pt x="133" y="105"/>
                    <a:pt x="134" y="112"/>
                  </a:cubicBezTo>
                  <a:cubicBezTo>
                    <a:pt x="136" y="113"/>
                    <a:pt x="138" y="113"/>
                    <a:pt x="139" y="11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16"/>
            <p:cNvSpPr/>
            <p:nvPr/>
          </p:nvSpPr>
          <p:spPr bwMode="auto">
            <a:xfrm>
              <a:off x="9245599" y="6048376"/>
              <a:ext cx="207963" cy="68263"/>
            </a:xfrm>
            <a:custGeom>
              <a:avLst/>
              <a:gdLst>
                <a:gd name="T0" fmla="*/ 39 w 78"/>
                <a:gd name="T1" fmla="*/ 0 h 26"/>
                <a:gd name="T2" fmla="*/ 39 w 78"/>
                <a:gd name="T3" fmla="*/ 0 h 26"/>
                <a:gd name="T4" fmla="*/ 39 w 78"/>
                <a:gd name="T5" fmla="*/ 0 h 26"/>
                <a:gd name="T6" fmla="*/ 0 w 78"/>
                <a:gd name="T7" fmla="*/ 25 h 26"/>
                <a:gd name="T8" fmla="*/ 0 w 78"/>
                <a:gd name="T9" fmla="*/ 26 h 26"/>
                <a:gd name="T10" fmla="*/ 3 w 78"/>
                <a:gd name="T11" fmla="*/ 26 h 26"/>
                <a:gd name="T12" fmla="*/ 39 w 78"/>
                <a:gd name="T13" fmla="*/ 10 h 26"/>
                <a:gd name="T14" fmla="*/ 75 w 78"/>
                <a:gd name="T15" fmla="*/ 26 h 26"/>
                <a:gd name="T16" fmla="*/ 78 w 78"/>
                <a:gd name="T17" fmla="*/ 26 h 26"/>
                <a:gd name="T18" fmla="*/ 78 w 78"/>
                <a:gd name="T19" fmla="*/ 25 h 26"/>
                <a:gd name="T20" fmla="*/ 39 w 78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26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7" y="0"/>
                    <a:pt x="0" y="11"/>
                    <a:pt x="0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2" y="26"/>
                    <a:pt x="3" y="26"/>
                  </a:cubicBezTo>
                  <a:cubicBezTo>
                    <a:pt x="19" y="26"/>
                    <a:pt x="33" y="20"/>
                    <a:pt x="39" y="10"/>
                  </a:cubicBezTo>
                  <a:cubicBezTo>
                    <a:pt x="45" y="20"/>
                    <a:pt x="59" y="26"/>
                    <a:pt x="75" y="26"/>
                  </a:cubicBezTo>
                  <a:cubicBezTo>
                    <a:pt x="76" y="26"/>
                    <a:pt x="77" y="26"/>
                    <a:pt x="78" y="26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11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2" name="组合 411"/>
          <p:cNvGrpSpPr/>
          <p:nvPr/>
        </p:nvGrpSpPr>
        <p:grpSpPr>
          <a:xfrm>
            <a:off x="672314" y="2062166"/>
            <a:ext cx="944563" cy="1171576"/>
            <a:chOff x="2239962" y="552451"/>
            <a:chExt cx="944563" cy="1171576"/>
          </a:xfrm>
        </p:grpSpPr>
        <p:sp>
          <p:nvSpPr>
            <p:cNvPr id="223" name="Freeform 18"/>
            <p:cNvSpPr/>
            <p:nvPr/>
          </p:nvSpPr>
          <p:spPr bwMode="auto">
            <a:xfrm>
              <a:off x="2239962" y="1249364"/>
              <a:ext cx="944563" cy="474663"/>
            </a:xfrm>
            <a:custGeom>
              <a:avLst/>
              <a:gdLst>
                <a:gd name="T0" fmla="*/ 177 w 355"/>
                <a:gd name="T1" fmla="*/ 179 h 179"/>
                <a:gd name="T2" fmla="*/ 355 w 355"/>
                <a:gd name="T3" fmla="*/ 150 h 179"/>
                <a:gd name="T4" fmla="*/ 342 w 355"/>
                <a:gd name="T5" fmla="*/ 36 h 179"/>
                <a:gd name="T6" fmla="*/ 290 w 355"/>
                <a:gd name="T7" fmla="*/ 9 h 179"/>
                <a:gd name="T8" fmla="*/ 65 w 355"/>
                <a:gd name="T9" fmla="*/ 9 h 179"/>
                <a:gd name="T10" fmla="*/ 13 w 355"/>
                <a:gd name="T11" fmla="*/ 36 h 179"/>
                <a:gd name="T12" fmla="*/ 0 w 355"/>
                <a:gd name="T13" fmla="*/ 150 h 179"/>
                <a:gd name="T14" fmla="*/ 177 w 355"/>
                <a:gd name="T15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5" h="179">
                  <a:moveTo>
                    <a:pt x="177" y="179"/>
                  </a:moveTo>
                  <a:cubicBezTo>
                    <a:pt x="241" y="179"/>
                    <a:pt x="301" y="168"/>
                    <a:pt x="355" y="150"/>
                  </a:cubicBezTo>
                  <a:cubicBezTo>
                    <a:pt x="342" y="36"/>
                    <a:pt x="342" y="36"/>
                    <a:pt x="342" y="36"/>
                  </a:cubicBezTo>
                  <a:cubicBezTo>
                    <a:pt x="340" y="22"/>
                    <a:pt x="318" y="13"/>
                    <a:pt x="290" y="9"/>
                  </a:cubicBezTo>
                  <a:cubicBezTo>
                    <a:pt x="215" y="0"/>
                    <a:pt x="140" y="0"/>
                    <a:pt x="65" y="9"/>
                  </a:cubicBezTo>
                  <a:cubicBezTo>
                    <a:pt x="37" y="13"/>
                    <a:pt x="15" y="22"/>
                    <a:pt x="13" y="36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53" y="168"/>
                    <a:pt x="114" y="179"/>
                    <a:pt x="177" y="179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9"/>
            <p:cNvSpPr/>
            <p:nvPr/>
          </p:nvSpPr>
          <p:spPr bwMode="auto">
            <a:xfrm>
              <a:off x="2298699" y="1249364"/>
              <a:ext cx="827088" cy="474663"/>
            </a:xfrm>
            <a:custGeom>
              <a:avLst/>
              <a:gdLst>
                <a:gd name="T0" fmla="*/ 155 w 311"/>
                <a:gd name="T1" fmla="*/ 179 h 179"/>
                <a:gd name="T2" fmla="*/ 311 w 311"/>
                <a:gd name="T3" fmla="*/ 157 h 179"/>
                <a:gd name="T4" fmla="*/ 300 w 311"/>
                <a:gd name="T5" fmla="*/ 34 h 179"/>
                <a:gd name="T6" fmla="*/ 283 w 311"/>
                <a:gd name="T7" fmla="*/ 12 h 179"/>
                <a:gd name="T8" fmla="*/ 268 w 311"/>
                <a:gd name="T9" fmla="*/ 9 h 179"/>
                <a:gd name="T10" fmla="*/ 43 w 311"/>
                <a:gd name="T11" fmla="*/ 9 h 179"/>
                <a:gd name="T12" fmla="*/ 28 w 311"/>
                <a:gd name="T13" fmla="*/ 12 h 179"/>
                <a:gd name="T14" fmla="*/ 11 w 311"/>
                <a:gd name="T15" fmla="*/ 34 h 179"/>
                <a:gd name="T16" fmla="*/ 0 w 311"/>
                <a:gd name="T17" fmla="*/ 157 h 179"/>
                <a:gd name="T18" fmla="*/ 155 w 311"/>
                <a:gd name="T19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1" h="179">
                  <a:moveTo>
                    <a:pt x="155" y="179"/>
                  </a:moveTo>
                  <a:cubicBezTo>
                    <a:pt x="211" y="179"/>
                    <a:pt x="263" y="171"/>
                    <a:pt x="311" y="157"/>
                  </a:cubicBezTo>
                  <a:cubicBezTo>
                    <a:pt x="300" y="34"/>
                    <a:pt x="300" y="34"/>
                    <a:pt x="300" y="34"/>
                  </a:cubicBezTo>
                  <a:cubicBezTo>
                    <a:pt x="299" y="25"/>
                    <a:pt x="293" y="17"/>
                    <a:pt x="283" y="12"/>
                  </a:cubicBezTo>
                  <a:cubicBezTo>
                    <a:pt x="278" y="11"/>
                    <a:pt x="273" y="10"/>
                    <a:pt x="268" y="9"/>
                  </a:cubicBezTo>
                  <a:cubicBezTo>
                    <a:pt x="193" y="0"/>
                    <a:pt x="118" y="0"/>
                    <a:pt x="43" y="9"/>
                  </a:cubicBezTo>
                  <a:cubicBezTo>
                    <a:pt x="38" y="10"/>
                    <a:pt x="33" y="11"/>
                    <a:pt x="28" y="12"/>
                  </a:cubicBezTo>
                  <a:cubicBezTo>
                    <a:pt x="18" y="17"/>
                    <a:pt x="11" y="25"/>
                    <a:pt x="11" y="34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48" y="171"/>
                    <a:pt x="100" y="179"/>
                    <a:pt x="155" y="179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20"/>
            <p:cNvSpPr/>
            <p:nvPr/>
          </p:nvSpPr>
          <p:spPr bwMode="auto">
            <a:xfrm>
              <a:off x="2543174" y="1249364"/>
              <a:ext cx="338138" cy="474663"/>
            </a:xfrm>
            <a:custGeom>
              <a:avLst/>
              <a:gdLst>
                <a:gd name="T0" fmla="*/ 95 w 127"/>
                <a:gd name="T1" fmla="*/ 178 h 179"/>
                <a:gd name="T2" fmla="*/ 99 w 127"/>
                <a:gd name="T3" fmla="*/ 178 h 179"/>
                <a:gd name="T4" fmla="*/ 122 w 127"/>
                <a:gd name="T5" fmla="*/ 72 h 179"/>
                <a:gd name="T6" fmla="*/ 126 w 127"/>
                <a:gd name="T7" fmla="*/ 4 h 179"/>
                <a:gd name="T8" fmla="*/ 0 w 127"/>
                <a:gd name="T9" fmla="*/ 4 h 179"/>
                <a:gd name="T10" fmla="*/ 5 w 127"/>
                <a:gd name="T11" fmla="*/ 72 h 179"/>
                <a:gd name="T12" fmla="*/ 28 w 127"/>
                <a:gd name="T13" fmla="*/ 178 h 179"/>
                <a:gd name="T14" fmla="*/ 32 w 127"/>
                <a:gd name="T15" fmla="*/ 178 h 179"/>
                <a:gd name="T16" fmla="*/ 43 w 127"/>
                <a:gd name="T17" fmla="*/ 178 h 179"/>
                <a:gd name="T18" fmla="*/ 63 w 127"/>
                <a:gd name="T19" fmla="*/ 179 h 179"/>
                <a:gd name="T20" fmla="*/ 84 w 127"/>
                <a:gd name="T21" fmla="*/ 178 h 179"/>
                <a:gd name="T22" fmla="*/ 95 w 127"/>
                <a:gd name="T23" fmla="*/ 17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79">
                  <a:moveTo>
                    <a:pt x="95" y="178"/>
                  </a:moveTo>
                  <a:cubicBezTo>
                    <a:pt x="96" y="178"/>
                    <a:pt x="97" y="178"/>
                    <a:pt x="99" y="178"/>
                  </a:cubicBezTo>
                  <a:cubicBezTo>
                    <a:pt x="107" y="148"/>
                    <a:pt x="115" y="112"/>
                    <a:pt x="122" y="72"/>
                  </a:cubicBezTo>
                  <a:cubicBezTo>
                    <a:pt x="126" y="49"/>
                    <a:pt x="127" y="26"/>
                    <a:pt x="126" y="4"/>
                  </a:cubicBezTo>
                  <a:cubicBezTo>
                    <a:pt x="84" y="0"/>
                    <a:pt x="42" y="0"/>
                    <a:pt x="0" y="4"/>
                  </a:cubicBezTo>
                  <a:cubicBezTo>
                    <a:pt x="0" y="26"/>
                    <a:pt x="1" y="49"/>
                    <a:pt x="5" y="72"/>
                  </a:cubicBezTo>
                  <a:cubicBezTo>
                    <a:pt x="11" y="112"/>
                    <a:pt x="19" y="148"/>
                    <a:pt x="28" y="178"/>
                  </a:cubicBezTo>
                  <a:cubicBezTo>
                    <a:pt x="29" y="178"/>
                    <a:pt x="31" y="178"/>
                    <a:pt x="32" y="178"/>
                  </a:cubicBezTo>
                  <a:cubicBezTo>
                    <a:pt x="36" y="178"/>
                    <a:pt x="39" y="178"/>
                    <a:pt x="43" y="178"/>
                  </a:cubicBezTo>
                  <a:cubicBezTo>
                    <a:pt x="50" y="179"/>
                    <a:pt x="57" y="179"/>
                    <a:pt x="63" y="179"/>
                  </a:cubicBezTo>
                  <a:cubicBezTo>
                    <a:pt x="70" y="179"/>
                    <a:pt x="77" y="179"/>
                    <a:pt x="84" y="178"/>
                  </a:cubicBezTo>
                  <a:cubicBezTo>
                    <a:pt x="87" y="178"/>
                    <a:pt x="91" y="178"/>
                    <a:pt x="95" y="178"/>
                  </a:cubicBezTo>
                  <a:close/>
                </a:path>
              </a:pathLst>
            </a:custGeom>
            <a:solidFill>
              <a:srgbClr val="D1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21"/>
            <p:cNvSpPr/>
            <p:nvPr/>
          </p:nvSpPr>
          <p:spPr bwMode="auto">
            <a:xfrm>
              <a:off x="2593974" y="1057276"/>
              <a:ext cx="219075" cy="379413"/>
            </a:xfrm>
            <a:custGeom>
              <a:avLst/>
              <a:gdLst>
                <a:gd name="T0" fmla="*/ 82 w 82"/>
                <a:gd name="T1" fmla="*/ 102 h 143"/>
                <a:gd name="T2" fmla="*/ 41 w 82"/>
                <a:gd name="T3" fmla="*/ 143 h 143"/>
                <a:gd name="T4" fmla="*/ 0 w 82"/>
                <a:gd name="T5" fmla="*/ 102 h 143"/>
                <a:gd name="T6" fmla="*/ 0 w 82"/>
                <a:gd name="T7" fmla="*/ 41 h 143"/>
                <a:gd name="T8" fmla="*/ 41 w 82"/>
                <a:gd name="T9" fmla="*/ 0 h 143"/>
                <a:gd name="T10" fmla="*/ 82 w 82"/>
                <a:gd name="T11" fmla="*/ 41 h 143"/>
                <a:gd name="T12" fmla="*/ 82 w 82"/>
                <a:gd name="T13" fmla="*/ 10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43">
                  <a:moveTo>
                    <a:pt x="82" y="102"/>
                  </a:moveTo>
                  <a:cubicBezTo>
                    <a:pt x="82" y="125"/>
                    <a:pt x="63" y="143"/>
                    <a:pt x="41" y="143"/>
                  </a:cubicBezTo>
                  <a:cubicBezTo>
                    <a:pt x="18" y="143"/>
                    <a:pt x="0" y="125"/>
                    <a:pt x="0" y="102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19"/>
                    <a:pt x="18" y="0"/>
                    <a:pt x="41" y="0"/>
                  </a:cubicBezTo>
                  <a:cubicBezTo>
                    <a:pt x="63" y="0"/>
                    <a:pt x="82" y="19"/>
                    <a:pt x="82" y="41"/>
                  </a:cubicBezTo>
                  <a:lnTo>
                    <a:pt x="82" y="102"/>
                  </a:ln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22"/>
            <p:cNvSpPr/>
            <p:nvPr/>
          </p:nvSpPr>
          <p:spPr bwMode="auto">
            <a:xfrm>
              <a:off x="2593974" y="1057276"/>
              <a:ext cx="219075" cy="354013"/>
            </a:xfrm>
            <a:custGeom>
              <a:avLst/>
              <a:gdLst>
                <a:gd name="T0" fmla="*/ 41 w 82"/>
                <a:gd name="T1" fmla="*/ 0 h 133"/>
                <a:gd name="T2" fmla="*/ 0 w 82"/>
                <a:gd name="T3" fmla="*/ 41 h 133"/>
                <a:gd name="T4" fmla="*/ 0 w 82"/>
                <a:gd name="T5" fmla="*/ 65 h 133"/>
                <a:gd name="T6" fmla="*/ 68 w 82"/>
                <a:gd name="T7" fmla="*/ 133 h 133"/>
                <a:gd name="T8" fmla="*/ 82 w 82"/>
                <a:gd name="T9" fmla="*/ 102 h 133"/>
                <a:gd name="T10" fmla="*/ 82 w 82"/>
                <a:gd name="T11" fmla="*/ 41 h 133"/>
                <a:gd name="T12" fmla="*/ 41 w 82"/>
                <a:gd name="T13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33">
                  <a:moveTo>
                    <a:pt x="41" y="0"/>
                  </a:moveTo>
                  <a:cubicBezTo>
                    <a:pt x="18" y="0"/>
                    <a:pt x="0" y="19"/>
                    <a:pt x="0" y="4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76" y="125"/>
                    <a:pt x="82" y="114"/>
                    <a:pt x="82" y="102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19"/>
                    <a:pt x="63" y="0"/>
                    <a:pt x="41" y="0"/>
                  </a:cubicBez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23"/>
            <p:cNvSpPr/>
            <p:nvPr/>
          </p:nvSpPr>
          <p:spPr bwMode="auto">
            <a:xfrm>
              <a:off x="2338387" y="584201"/>
              <a:ext cx="735013" cy="592138"/>
            </a:xfrm>
            <a:custGeom>
              <a:avLst/>
              <a:gdLst>
                <a:gd name="T0" fmla="*/ 271 w 276"/>
                <a:gd name="T1" fmla="*/ 188 h 223"/>
                <a:gd name="T2" fmla="*/ 240 w 276"/>
                <a:gd name="T3" fmla="*/ 219 h 223"/>
                <a:gd name="T4" fmla="*/ 37 w 276"/>
                <a:gd name="T5" fmla="*/ 219 h 223"/>
                <a:gd name="T6" fmla="*/ 5 w 276"/>
                <a:gd name="T7" fmla="*/ 188 h 223"/>
                <a:gd name="T8" fmla="*/ 52 w 276"/>
                <a:gd name="T9" fmla="*/ 46 h 223"/>
                <a:gd name="T10" fmla="*/ 83 w 276"/>
                <a:gd name="T11" fmla="*/ 19 h 223"/>
                <a:gd name="T12" fmla="*/ 165 w 276"/>
                <a:gd name="T13" fmla="*/ 1 h 223"/>
                <a:gd name="T14" fmla="*/ 224 w 276"/>
                <a:gd name="T15" fmla="*/ 46 h 223"/>
                <a:gd name="T16" fmla="*/ 271 w 276"/>
                <a:gd name="T17" fmla="*/ 188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23">
                  <a:moveTo>
                    <a:pt x="271" y="188"/>
                  </a:moveTo>
                  <a:cubicBezTo>
                    <a:pt x="276" y="204"/>
                    <a:pt x="262" y="218"/>
                    <a:pt x="240" y="219"/>
                  </a:cubicBezTo>
                  <a:cubicBezTo>
                    <a:pt x="172" y="223"/>
                    <a:pt x="104" y="223"/>
                    <a:pt x="37" y="219"/>
                  </a:cubicBezTo>
                  <a:cubicBezTo>
                    <a:pt x="14" y="218"/>
                    <a:pt x="0" y="204"/>
                    <a:pt x="5" y="188"/>
                  </a:cubicBezTo>
                  <a:cubicBezTo>
                    <a:pt x="21" y="141"/>
                    <a:pt x="36" y="93"/>
                    <a:pt x="52" y="46"/>
                  </a:cubicBezTo>
                  <a:cubicBezTo>
                    <a:pt x="57" y="30"/>
                    <a:pt x="71" y="18"/>
                    <a:pt x="83" y="19"/>
                  </a:cubicBezTo>
                  <a:cubicBezTo>
                    <a:pt x="120" y="21"/>
                    <a:pt x="129" y="3"/>
                    <a:pt x="165" y="1"/>
                  </a:cubicBezTo>
                  <a:cubicBezTo>
                    <a:pt x="177" y="0"/>
                    <a:pt x="220" y="24"/>
                    <a:pt x="224" y="46"/>
                  </a:cubicBezTo>
                  <a:cubicBezTo>
                    <a:pt x="240" y="93"/>
                    <a:pt x="255" y="141"/>
                    <a:pt x="271" y="188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24"/>
            <p:cNvSpPr/>
            <p:nvPr/>
          </p:nvSpPr>
          <p:spPr bwMode="auto">
            <a:xfrm>
              <a:off x="2466974" y="585789"/>
              <a:ext cx="477838" cy="590550"/>
            </a:xfrm>
            <a:custGeom>
              <a:avLst/>
              <a:gdLst>
                <a:gd name="T0" fmla="*/ 157 w 180"/>
                <a:gd name="T1" fmla="*/ 19 h 222"/>
                <a:gd name="T2" fmla="*/ 117 w 180"/>
                <a:gd name="T3" fmla="*/ 0 h 222"/>
                <a:gd name="T4" fmla="*/ 35 w 180"/>
                <a:gd name="T5" fmla="*/ 18 h 222"/>
                <a:gd name="T6" fmla="*/ 24 w 180"/>
                <a:gd name="T7" fmla="*/ 21 h 222"/>
                <a:gd name="T8" fmla="*/ 1 w 180"/>
                <a:gd name="T9" fmla="*/ 195 h 222"/>
                <a:gd name="T10" fmla="*/ 1 w 180"/>
                <a:gd name="T11" fmla="*/ 219 h 222"/>
                <a:gd name="T12" fmla="*/ 179 w 180"/>
                <a:gd name="T13" fmla="*/ 219 h 222"/>
                <a:gd name="T14" fmla="*/ 179 w 180"/>
                <a:gd name="T15" fmla="*/ 195 h 222"/>
                <a:gd name="T16" fmla="*/ 157 w 180"/>
                <a:gd name="T17" fmla="*/ 19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222">
                  <a:moveTo>
                    <a:pt x="157" y="19"/>
                  </a:moveTo>
                  <a:cubicBezTo>
                    <a:pt x="142" y="8"/>
                    <a:pt x="124" y="0"/>
                    <a:pt x="117" y="0"/>
                  </a:cubicBezTo>
                  <a:cubicBezTo>
                    <a:pt x="81" y="2"/>
                    <a:pt x="72" y="20"/>
                    <a:pt x="35" y="18"/>
                  </a:cubicBezTo>
                  <a:cubicBezTo>
                    <a:pt x="31" y="18"/>
                    <a:pt x="27" y="19"/>
                    <a:pt x="24" y="21"/>
                  </a:cubicBezTo>
                  <a:cubicBezTo>
                    <a:pt x="16" y="79"/>
                    <a:pt x="9" y="137"/>
                    <a:pt x="1" y="195"/>
                  </a:cubicBezTo>
                  <a:cubicBezTo>
                    <a:pt x="0" y="204"/>
                    <a:pt x="0" y="212"/>
                    <a:pt x="1" y="219"/>
                  </a:cubicBezTo>
                  <a:cubicBezTo>
                    <a:pt x="61" y="222"/>
                    <a:pt x="120" y="222"/>
                    <a:pt x="179" y="219"/>
                  </a:cubicBezTo>
                  <a:cubicBezTo>
                    <a:pt x="180" y="212"/>
                    <a:pt x="180" y="204"/>
                    <a:pt x="179" y="195"/>
                  </a:cubicBezTo>
                  <a:cubicBezTo>
                    <a:pt x="172" y="136"/>
                    <a:pt x="164" y="78"/>
                    <a:pt x="157" y="19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25"/>
            <p:cNvSpPr/>
            <p:nvPr/>
          </p:nvSpPr>
          <p:spPr bwMode="auto">
            <a:xfrm>
              <a:off x="2459037" y="663576"/>
              <a:ext cx="465138" cy="593725"/>
            </a:xfrm>
            <a:custGeom>
              <a:avLst/>
              <a:gdLst>
                <a:gd name="T0" fmla="*/ 163 w 175"/>
                <a:gd name="T1" fmla="*/ 121 h 223"/>
                <a:gd name="T2" fmla="*/ 88 w 175"/>
                <a:gd name="T3" fmla="*/ 223 h 223"/>
                <a:gd name="T4" fmla="*/ 13 w 175"/>
                <a:gd name="T5" fmla="*/ 121 h 223"/>
                <a:gd name="T6" fmla="*/ 88 w 175"/>
                <a:gd name="T7" fmla="*/ 3 h 223"/>
                <a:gd name="T8" fmla="*/ 163 w 175"/>
                <a:gd name="T9" fmla="*/ 12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23">
                  <a:moveTo>
                    <a:pt x="163" y="121"/>
                  </a:moveTo>
                  <a:cubicBezTo>
                    <a:pt x="150" y="190"/>
                    <a:pt x="120" y="223"/>
                    <a:pt x="88" y="223"/>
                  </a:cubicBezTo>
                  <a:cubicBezTo>
                    <a:pt x="55" y="223"/>
                    <a:pt x="25" y="190"/>
                    <a:pt x="13" y="121"/>
                  </a:cubicBezTo>
                  <a:cubicBezTo>
                    <a:pt x="0" y="48"/>
                    <a:pt x="42" y="0"/>
                    <a:pt x="88" y="3"/>
                  </a:cubicBezTo>
                  <a:cubicBezTo>
                    <a:pt x="133" y="0"/>
                    <a:pt x="175" y="48"/>
                    <a:pt x="163" y="121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26"/>
            <p:cNvSpPr/>
            <p:nvPr/>
          </p:nvSpPr>
          <p:spPr bwMode="auto">
            <a:xfrm>
              <a:off x="2439987" y="611189"/>
              <a:ext cx="217488" cy="292100"/>
            </a:xfrm>
            <a:custGeom>
              <a:avLst/>
              <a:gdLst>
                <a:gd name="T0" fmla="*/ 22 w 82"/>
                <a:gd name="T1" fmla="*/ 44 h 110"/>
                <a:gd name="T2" fmla="*/ 2 w 82"/>
                <a:gd name="T3" fmla="*/ 110 h 110"/>
                <a:gd name="T4" fmla="*/ 62 w 82"/>
                <a:gd name="T5" fmla="*/ 71 h 110"/>
                <a:gd name="T6" fmla="*/ 74 w 82"/>
                <a:gd name="T7" fmla="*/ 0 h 110"/>
                <a:gd name="T8" fmla="*/ 22 w 82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10">
                  <a:moveTo>
                    <a:pt x="22" y="44"/>
                  </a:moveTo>
                  <a:cubicBezTo>
                    <a:pt x="8" y="66"/>
                    <a:pt x="0" y="90"/>
                    <a:pt x="2" y="110"/>
                  </a:cubicBezTo>
                  <a:cubicBezTo>
                    <a:pt x="27" y="108"/>
                    <a:pt x="49" y="93"/>
                    <a:pt x="62" y="71"/>
                  </a:cubicBezTo>
                  <a:cubicBezTo>
                    <a:pt x="78" y="50"/>
                    <a:pt x="82" y="23"/>
                    <a:pt x="74" y="0"/>
                  </a:cubicBezTo>
                  <a:cubicBezTo>
                    <a:pt x="54" y="6"/>
                    <a:pt x="36" y="23"/>
                    <a:pt x="22" y="4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27"/>
            <p:cNvSpPr/>
            <p:nvPr/>
          </p:nvSpPr>
          <p:spPr bwMode="auto">
            <a:xfrm>
              <a:off x="2679699" y="663576"/>
              <a:ext cx="244475" cy="593725"/>
            </a:xfrm>
            <a:custGeom>
              <a:avLst/>
              <a:gdLst>
                <a:gd name="T0" fmla="*/ 5 w 92"/>
                <a:gd name="T1" fmla="*/ 3 h 223"/>
                <a:gd name="T2" fmla="*/ 0 w 92"/>
                <a:gd name="T3" fmla="*/ 3 h 223"/>
                <a:gd name="T4" fmla="*/ 0 w 92"/>
                <a:gd name="T5" fmla="*/ 222 h 223"/>
                <a:gd name="T6" fmla="*/ 5 w 92"/>
                <a:gd name="T7" fmla="*/ 223 h 223"/>
                <a:gd name="T8" fmla="*/ 80 w 92"/>
                <a:gd name="T9" fmla="*/ 121 h 223"/>
                <a:gd name="T10" fmla="*/ 5 w 92"/>
                <a:gd name="T11" fmla="*/ 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223">
                  <a:moveTo>
                    <a:pt x="5" y="3"/>
                  </a:moveTo>
                  <a:cubicBezTo>
                    <a:pt x="3" y="3"/>
                    <a:pt x="1" y="3"/>
                    <a:pt x="0" y="3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1" y="223"/>
                    <a:pt x="3" y="223"/>
                    <a:pt x="5" y="223"/>
                  </a:cubicBezTo>
                  <a:cubicBezTo>
                    <a:pt x="37" y="223"/>
                    <a:pt x="67" y="190"/>
                    <a:pt x="80" y="121"/>
                  </a:cubicBezTo>
                  <a:cubicBezTo>
                    <a:pt x="92" y="48"/>
                    <a:pt x="50" y="0"/>
                    <a:pt x="5" y="3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28"/>
            <p:cNvSpPr/>
            <p:nvPr/>
          </p:nvSpPr>
          <p:spPr bwMode="auto">
            <a:xfrm>
              <a:off x="2517774" y="552451"/>
              <a:ext cx="458788" cy="368300"/>
            </a:xfrm>
            <a:custGeom>
              <a:avLst/>
              <a:gdLst>
                <a:gd name="T0" fmla="*/ 68 w 173"/>
                <a:gd name="T1" fmla="*/ 124 h 139"/>
                <a:gd name="T2" fmla="*/ 173 w 173"/>
                <a:gd name="T3" fmla="*/ 119 h 139"/>
                <a:gd name="T4" fmla="*/ 114 w 173"/>
                <a:gd name="T5" fmla="*/ 17 h 139"/>
                <a:gd name="T6" fmla="*/ 0 w 173"/>
                <a:gd name="T7" fmla="*/ 44 h 139"/>
                <a:gd name="T8" fmla="*/ 68 w 173"/>
                <a:gd name="T9" fmla="*/ 12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3" h="139">
                  <a:moveTo>
                    <a:pt x="68" y="124"/>
                  </a:moveTo>
                  <a:cubicBezTo>
                    <a:pt x="102" y="139"/>
                    <a:pt x="140" y="139"/>
                    <a:pt x="173" y="119"/>
                  </a:cubicBezTo>
                  <a:cubicBezTo>
                    <a:pt x="172" y="67"/>
                    <a:pt x="149" y="29"/>
                    <a:pt x="114" y="17"/>
                  </a:cubicBezTo>
                  <a:cubicBezTo>
                    <a:pt x="81" y="0"/>
                    <a:pt x="38" y="10"/>
                    <a:pt x="0" y="44"/>
                  </a:cubicBezTo>
                  <a:cubicBezTo>
                    <a:pt x="8" y="82"/>
                    <a:pt x="34" y="110"/>
                    <a:pt x="68" y="12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29"/>
            <p:cNvSpPr/>
            <p:nvPr/>
          </p:nvSpPr>
          <p:spPr bwMode="auto">
            <a:xfrm>
              <a:off x="2593974" y="1274764"/>
              <a:ext cx="120650" cy="303213"/>
            </a:xfrm>
            <a:custGeom>
              <a:avLst/>
              <a:gdLst>
                <a:gd name="T0" fmla="*/ 74 w 76"/>
                <a:gd name="T1" fmla="*/ 191 h 191"/>
                <a:gd name="T2" fmla="*/ 76 w 76"/>
                <a:gd name="T3" fmla="*/ 106 h 191"/>
                <a:gd name="T4" fmla="*/ 37 w 76"/>
                <a:gd name="T5" fmla="*/ 62 h 191"/>
                <a:gd name="T6" fmla="*/ 0 w 76"/>
                <a:gd name="T7" fmla="*/ 0 h 191"/>
                <a:gd name="T8" fmla="*/ 5 w 76"/>
                <a:gd name="T9" fmla="*/ 84 h 191"/>
                <a:gd name="T10" fmla="*/ 40 w 76"/>
                <a:gd name="T11" fmla="*/ 102 h 191"/>
                <a:gd name="T12" fmla="*/ 74 w 76"/>
                <a:gd name="T1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91">
                  <a:moveTo>
                    <a:pt x="74" y="191"/>
                  </a:moveTo>
                  <a:lnTo>
                    <a:pt x="76" y="106"/>
                  </a:lnTo>
                  <a:lnTo>
                    <a:pt x="37" y="62"/>
                  </a:lnTo>
                  <a:lnTo>
                    <a:pt x="0" y="0"/>
                  </a:lnTo>
                  <a:lnTo>
                    <a:pt x="5" y="84"/>
                  </a:lnTo>
                  <a:lnTo>
                    <a:pt x="40" y="102"/>
                  </a:lnTo>
                  <a:lnTo>
                    <a:pt x="74" y="191"/>
                  </a:lnTo>
                  <a:close/>
                </a:path>
              </a:pathLst>
            </a:custGeom>
            <a:solidFill>
              <a:srgbClr val="8FC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30"/>
            <p:cNvSpPr/>
            <p:nvPr/>
          </p:nvSpPr>
          <p:spPr bwMode="auto">
            <a:xfrm>
              <a:off x="2570162" y="1230314"/>
              <a:ext cx="82550" cy="201613"/>
            </a:xfrm>
            <a:custGeom>
              <a:avLst/>
              <a:gdLst>
                <a:gd name="T0" fmla="*/ 15 w 52"/>
                <a:gd name="T1" fmla="*/ 17 h 127"/>
                <a:gd name="T2" fmla="*/ 52 w 52"/>
                <a:gd name="T3" fmla="*/ 90 h 127"/>
                <a:gd name="T4" fmla="*/ 8 w 52"/>
                <a:gd name="T5" fmla="*/ 127 h 127"/>
                <a:gd name="T6" fmla="*/ 0 w 52"/>
                <a:gd name="T7" fmla="*/ 18 h 127"/>
                <a:gd name="T8" fmla="*/ 15 w 52"/>
                <a:gd name="T9" fmla="*/ 0 h 127"/>
                <a:gd name="T10" fmla="*/ 15 w 52"/>
                <a:gd name="T11" fmla="*/ 1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127">
                  <a:moveTo>
                    <a:pt x="15" y="17"/>
                  </a:moveTo>
                  <a:lnTo>
                    <a:pt x="52" y="90"/>
                  </a:lnTo>
                  <a:lnTo>
                    <a:pt x="8" y="127"/>
                  </a:lnTo>
                  <a:lnTo>
                    <a:pt x="0" y="18"/>
                  </a:lnTo>
                  <a:lnTo>
                    <a:pt x="15" y="0"/>
                  </a:lnTo>
                  <a:lnTo>
                    <a:pt x="15" y="17"/>
                  </a:lnTo>
                  <a:close/>
                </a:path>
              </a:pathLst>
            </a:custGeom>
            <a:solidFill>
              <a:srgbClr val="A6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31"/>
            <p:cNvSpPr/>
            <p:nvPr/>
          </p:nvSpPr>
          <p:spPr bwMode="auto">
            <a:xfrm>
              <a:off x="2706687" y="1270001"/>
              <a:ext cx="103188" cy="268288"/>
            </a:xfrm>
            <a:custGeom>
              <a:avLst/>
              <a:gdLst>
                <a:gd name="T0" fmla="*/ 0 w 65"/>
                <a:gd name="T1" fmla="*/ 169 h 169"/>
                <a:gd name="T2" fmla="*/ 1 w 65"/>
                <a:gd name="T3" fmla="*/ 109 h 169"/>
                <a:gd name="T4" fmla="*/ 26 w 65"/>
                <a:gd name="T5" fmla="*/ 62 h 169"/>
                <a:gd name="T6" fmla="*/ 65 w 65"/>
                <a:gd name="T7" fmla="*/ 0 h 169"/>
                <a:gd name="T8" fmla="*/ 60 w 65"/>
                <a:gd name="T9" fmla="*/ 84 h 169"/>
                <a:gd name="T10" fmla="*/ 8 w 65"/>
                <a:gd name="T11" fmla="*/ 109 h 169"/>
                <a:gd name="T12" fmla="*/ 0 w 65"/>
                <a:gd name="T13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69">
                  <a:moveTo>
                    <a:pt x="0" y="169"/>
                  </a:moveTo>
                  <a:lnTo>
                    <a:pt x="1" y="109"/>
                  </a:lnTo>
                  <a:lnTo>
                    <a:pt x="26" y="62"/>
                  </a:lnTo>
                  <a:lnTo>
                    <a:pt x="65" y="0"/>
                  </a:lnTo>
                  <a:lnTo>
                    <a:pt x="60" y="84"/>
                  </a:lnTo>
                  <a:lnTo>
                    <a:pt x="8" y="109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8FC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32"/>
            <p:cNvSpPr/>
            <p:nvPr/>
          </p:nvSpPr>
          <p:spPr bwMode="auto">
            <a:xfrm>
              <a:off x="2751137" y="1230314"/>
              <a:ext cx="82550" cy="201613"/>
            </a:xfrm>
            <a:custGeom>
              <a:avLst/>
              <a:gdLst>
                <a:gd name="T0" fmla="*/ 39 w 52"/>
                <a:gd name="T1" fmla="*/ 17 h 127"/>
                <a:gd name="T2" fmla="*/ 0 w 52"/>
                <a:gd name="T3" fmla="*/ 90 h 127"/>
                <a:gd name="T4" fmla="*/ 45 w 52"/>
                <a:gd name="T5" fmla="*/ 127 h 127"/>
                <a:gd name="T6" fmla="*/ 52 w 52"/>
                <a:gd name="T7" fmla="*/ 18 h 127"/>
                <a:gd name="T8" fmla="*/ 39 w 52"/>
                <a:gd name="T9" fmla="*/ 0 h 127"/>
                <a:gd name="T10" fmla="*/ 39 w 52"/>
                <a:gd name="T11" fmla="*/ 1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127">
                  <a:moveTo>
                    <a:pt x="39" y="17"/>
                  </a:moveTo>
                  <a:lnTo>
                    <a:pt x="0" y="90"/>
                  </a:lnTo>
                  <a:lnTo>
                    <a:pt x="45" y="127"/>
                  </a:lnTo>
                  <a:lnTo>
                    <a:pt x="52" y="18"/>
                  </a:lnTo>
                  <a:lnTo>
                    <a:pt x="39" y="0"/>
                  </a:lnTo>
                  <a:lnTo>
                    <a:pt x="39" y="17"/>
                  </a:lnTo>
                  <a:close/>
                </a:path>
              </a:pathLst>
            </a:custGeom>
            <a:solidFill>
              <a:srgbClr val="A6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3" name="组合 412"/>
          <p:cNvGrpSpPr/>
          <p:nvPr/>
        </p:nvGrpSpPr>
        <p:grpSpPr>
          <a:xfrm>
            <a:off x="639770" y="3667126"/>
            <a:ext cx="968375" cy="1177926"/>
            <a:chOff x="3894137" y="561976"/>
            <a:chExt cx="968375" cy="1177926"/>
          </a:xfrm>
        </p:grpSpPr>
        <p:sp>
          <p:nvSpPr>
            <p:cNvPr id="239" name="Freeform 34"/>
            <p:cNvSpPr/>
            <p:nvPr/>
          </p:nvSpPr>
          <p:spPr bwMode="auto">
            <a:xfrm>
              <a:off x="4019549" y="892176"/>
              <a:ext cx="196850" cy="231775"/>
            </a:xfrm>
            <a:custGeom>
              <a:avLst/>
              <a:gdLst>
                <a:gd name="T0" fmla="*/ 68 w 74"/>
                <a:gd name="T1" fmla="*/ 35 h 87"/>
                <a:gd name="T2" fmla="*/ 47 w 74"/>
                <a:gd name="T3" fmla="*/ 82 h 87"/>
                <a:gd name="T4" fmla="*/ 5 w 74"/>
                <a:gd name="T5" fmla="*/ 51 h 87"/>
                <a:gd name="T6" fmla="*/ 27 w 74"/>
                <a:gd name="T7" fmla="*/ 4 h 87"/>
                <a:gd name="T8" fmla="*/ 68 w 74"/>
                <a:gd name="T9" fmla="*/ 3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87">
                  <a:moveTo>
                    <a:pt x="68" y="35"/>
                  </a:moveTo>
                  <a:cubicBezTo>
                    <a:pt x="74" y="57"/>
                    <a:pt x="64" y="78"/>
                    <a:pt x="47" y="82"/>
                  </a:cubicBezTo>
                  <a:cubicBezTo>
                    <a:pt x="29" y="87"/>
                    <a:pt x="11" y="73"/>
                    <a:pt x="5" y="51"/>
                  </a:cubicBezTo>
                  <a:cubicBezTo>
                    <a:pt x="0" y="30"/>
                    <a:pt x="9" y="9"/>
                    <a:pt x="27" y="4"/>
                  </a:cubicBezTo>
                  <a:cubicBezTo>
                    <a:pt x="44" y="0"/>
                    <a:pt x="63" y="14"/>
                    <a:pt x="68" y="35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Oval 35"/>
            <p:cNvSpPr>
              <a:spLocks noChangeArrowheads="1"/>
            </p:cNvSpPr>
            <p:nvPr/>
          </p:nvSpPr>
          <p:spPr bwMode="auto">
            <a:xfrm>
              <a:off x="3997324" y="769939"/>
              <a:ext cx="212725" cy="212725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Oval 36"/>
            <p:cNvSpPr>
              <a:spLocks noChangeArrowheads="1"/>
            </p:cNvSpPr>
            <p:nvPr/>
          </p:nvSpPr>
          <p:spPr bwMode="auto">
            <a:xfrm>
              <a:off x="4457699" y="1057276"/>
              <a:ext cx="176213" cy="177800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Oval 37"/>
            <p:cNvSpPr>
              <a:spLocks noChangeArrowheads="1"/>
            </p:cNvSpPr>
            <p:nvPr/>
          </p:nvSpPr>
          <p:spPr bwMode="auto">
            <a:xfrm>
              <a:off x="4035424" y="666751"/>
              <a:ext cx="279400" cy="276225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Oval 38"/>
            <p:cNvSpPr>
              <a:spLocks noChangeArrowheads="1"/>
            </p:cNvSpPr>
            <p:nvPr/>
          </p:nvSpPr>
          <p:spPr bwMode="auto">
            <a:xfrm>
              <a:off x="4090987" y="666751"/>
              <a:ext cx="276225" cy="276225"/>
            </a:xfrm>
            <a:prstGeom prst="ellipse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Oval 39"/>
            <p:cNvSpPr>
              <a:spLocks noChangeArrowheads="1"/>
            </p:cNvSpPr>
            <p:nvPr/>
          </p:nvSpPr>
          <p:spPr bwMode="auto">
            <a:xfrm>
              <a:off x="4079874" y="769939"/>
              <a:ext cx="277813" cy="279400"/>
            </a:xfrm>
            <a:prstGeom prst="ellipse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Oval 40"/>
            <p:cNvSpPr>
              <a:spLocks noChangeArrowheads="1"/>
            </p:cNvSpPr>
            <p:nvPr/>
          </p:nvSpPr>
          <p:spPr bwMode="auto">
            <a:xfrm>
              <a:off x="4117974" y="1060451"/>
              <a:ext cx="177800" cy="177800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41"/>
            <p:cNvSpPr/>
            <p:nvPr/>
          </p:nvSpPr>
          <p:spPr bwMode="auto">
            <a:xfrm>
              <a:off x="4497387" y="682626"/>
              <a:ext cx="223838" cy="260350"/>
            </a:xfrm>
            <a:custGeom>
              <a:avLst/>
              <a:gdLst>
                <a:gd name="T0" fmla="*/ 78 w 84"/>
                <a:gd name="T1" fmla="*/ 40 h 98"/>
                <a:gd name="T2" fmla="*/ 53 w 84"/>
                <a:gd name="T3" fmla="*/ 93 h 98"/>
                <a:gd name="T4" fmla="*/ 6 w 84"/>
                <a:gd name="T5" fmla="*/ 58 h 98"/>
                <a:gd name="T6" fmla="*/ 31 w 84"/>
                <a:gd name="T7" fmla="*/ 5 h 98"/>
                <a:gd name="T8" fmla="*/ 78 w 84"/>
                <a:gd name="T9" fmla="*/ 4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98">
                  <a:moveTo>
                    <a:pt x="78" y="40"/>
                  </a:moveTo>
                  <a:cubicBezTo>
                    <a:pt x="84" y="64"/>
                    <a:pt x="73" y="88"/>
                    <a:pt x="53" y="93"/>
                  </a:cubicBezTo>
                  <a:cubicBezTo>
                    <a:pt x="33" y="98"/>
                    <a:pt x="12" y="82"/>
                    <a:pt x="6" y="58"/>
                  </a:cubicBezTo>
                  <a:cubicBezTo>
                    <a:pt x="0" y="34"/>
                    <a:pt x="11" y="10"/>
                    <a:pt x="31" y="5"/>
                  </a:cubicBezTo>
                  <a:cubicBezTo>
                    <a:pt x="51" y="0"/>
                    <a:pt x="72" y="15"/>
                    <a:pt x="78" y="4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42"/>
            <p:cNvSpPr/>
            <p:nvPr/>
          </p:nvSpPr>
          <p:spPr bwMode="auto">
            <a:xfrm>
              <a:off x="4503737" y="809626"/>
              <a:ext cx="233363" cy="266700"/>
            </a:xfrm>
            <a:custGeom>
              <a:avLst/>
              <a:gdLst>
                <a:gd name="T0" fmla="*/ 78 w 88"/>
                <a:gd name="T1" fmla="*/ 65 h 100"/>
                <a:gd name="T2" fmla="*/ 25 w 88"/>
                <a:gd name="T3" fmla="*/ 92 h 100"/>
                <a:gd name="T4" fmla="*/ 10 w 88"/>
                <a:gd name="T5" fmla="*/ 35 h 100"/>
                <a:gd name="T6" fmla="*/ 62 w 88"/>
                <a:gd name="T7" fmla="*/ 8 h 100"/>
                <a:gd name="T8" fmla="*/ 78 w 88"/>
                <a:gd name="T9" fmla="*/ 6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100">
                  <a:moveTo>
                    <a:pt x="78" y="65"/>
                  </a:moveTo>
                  <a:cubicBezTo>
                    <a:pt x="68" y="88"/>
                    <a:pt x="44" y="100"/>
                    <a:pt x="25" y="92"/>
                  </a:cubicBezTo>
                  <a:cubicBezTo>
                    <a:pt x="7" y="83"/>
                    <a:pt x="0" y="58"/>
                    <a:pt x="10" y="35"/>
                  </a:cubicBezTo>
                  <a:cubicBezTo>
                    <a:pt x="20" y="12"/>
                    <a:pt x="43" y="0"/>
                    <a:pt x="62" y="8"/>
                  </a:cubicBezTo>
                  <a:cubicBezTo>
                    <a:pt x="81" y="16"/>
                    <a:pt x="88" y="41"/>
                    <a:pt x="78" y="65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43"/>
            <p:cNvSpPr/>
            <p:nvPr/>
          </p:nvSpPr>
          <p:spPr bwMode="auto">
            <a:xfrm>
              <a:off x="4067174" y="647701"/>
              <a:ext cx="622300" cy="650875"/>
            </a:xfrm>
            <a:custGeom>
              <a:avLst/>
              <a:gdLst>
                <a:gd name="T0" fmla="*/ 117 w 234"/>
                <a:gd name="T1" fmla="*/ 4 h 245"/>
                <a:gd name="T2" fmla="*/ 17 w 234"/>
                <a:gd name="T3" fmla="*/ 133 h 245"/>
                <a:gd name="T4" fmla="*/ 117 w 234"/>
                <a:gd name="T5" fmla="*/ 245 h 245"/>
                <a:gd name="T6" fmla="*/ 217 w 234"/>
                <a:gd name="T7" fmla="*/ 133 h 245"/>
                <a:gd name="T8" fmla="*/ 117 w 234"/>
                <a:gd name="T9" fmla="*/ 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4" h="245">
                  <a:moveTo>
                    <a:pt x="117" y="4"/>
                  </a:moveTo>
                  <a:cubicBezTo>
                    <a:pt x="56" y="0"/>
                    <a:pt x="0" y="54"/>
                    <a:pt x="17" y="133"/>
                  </a:cubicBezTo>
                  <a:cubicBezTo>
                    <a:pt x="34" y="209"/>
                    <a:pt x="74" y="245"/>
                    <a:pt x="117" y="245"/>
                  </a:cubicBezTo>
                  <a:cubicBezTo>
                    <a:pt x="161" y="245"/>
                    <a:pt x="201" y="209"/>
                    <a:pt x="217" y="133"/>
                  </a:cubicBezTo>
                  <a:cubicBezTo>
                    <a:pt x="234" y="54"/>
                    <a:pt x="178" y="0"/>
                    <a:pt x="117" y="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44"/>
            <p:cNvSpPr/>
            <p:nvPr/>
          </p:nvSpPr>
          <p:spPr bwMode="auto">
            <a:xfrm>
              <a:off x="4067174" y="650876"/>
              <a:ext cx="622300" cy="606425"/>
            </a:xfrm>
            <a:custGeom>
              <a:avLst/>
              <a:gdLst>
                <a:gd name="T0" fmla="*/ 117 w 234"/>
                <a:gd name="T1" fmla="*/ 3 h 228"/>
                <a:gd name="T2" fmla="*/ 17 w 234"/>
                <a:gd name="T3" fmla="*/ 124 h 228"/>
                <a:gd name="T4" fmla="*/ 117 w 234"/>
                <a:gd name="T5" fmla="*/ 228 h 228"/>
                <a:gd name="T6" fmla="*/ 217 w 234"/>
                <a:gd name="T7" fmla="*/ 124 h 228"/>
                <a:gd name="T8" fmla="*/ 117 w 234"/>
                <a:gd name="T9" fmla="*/ 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4" h="228">
                  <a:moveTo>
                    <a:pt x="117" y="3"/>
                  </a:moveTo>
                  <a:cubicBezTo>
                    <a:pt x="56" y="0"/>
                    <a:pt x="0" y="49"/>
                    <a:pt x="17" y="124"/>
                  </a:cubicBezTo>
                  <a:cubicBezTo>
                    <a:pt x="34" y="195"/>
                    <a:pt x="74" y="228"/>
                    <a:pt x="117" y="228"/>
                  </a:cubicBezTo>
                  <a:cubicBezTo>
                    <a:pt x="161" y="228"/>
                    <a:pt x="201" y="195"/>
                    <a:pt x="217" y="124"/>
                  </a:cubicBezTo>
                  <a:cubicBezTo>
                    <a:pt x="234" y="49"/>
                    <a:pt x="178" y="0"/>
                    <a:pt x="117" y="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45"/>
            <p:cNvSpPr/>
            <p:nvPr/>
          </p:nvSpPr>
          <p:spPr bwMode="auto">
            <a:xfrm>
              <a:off x="3894137" y="1243014"/>
              <a:ext cx="968375" cy="496888"/>
            </a:xfrm>
            <a:custGeom>
              <a:avLst/>
              <a:gdLst>
                <a:gd name="T0" fmla="*/ 182 w 364"/>
                <a:gd name="T1" fmla="*/ 187 h 187"/>
                <a:gd name="T2" fmla="*/ 364 w 364"/>
                <a:gd name="T3" fmla="*/ 157 h 187"/>
                <a:gd name="T4" fmla="*/ 351 w 364"/>
                <a:gd name="T5" fmla="*/ 42 h 187"/>
                <a:gd name="T6" fmla="*/ 298 w 364"/>
                <a:gd name="T7" fmla="*/ 14 h 187"/>
                <a:gd name="T8" fmla="*/ 66 w 364"/>
                <a:gd name="T9" fmla="*/ 14 h 187"/>
                <a:gd name="T10" fmla="*/ 13 w 364"/>
                <a:gd name="T11" fmla="*/ 42 h 187"/>
                <a:gd name="T12" fmla="*/ 0 w 364"/>
                <a:gd name="T13" fmla="*/ 157 h 187"/>
                <a:gd name="T14" fmla="*/ 182 w 364"/>
                <a:gd name="T1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187">
                  <a:moveTo>
                    <a:pt x="182" y="187"/>
                  </a:moveTo>
                  <a:cubicBezTo>
                    <a:pt x="248" y="187"/>
                    <a:pt x="310" y="176"/>
                    <a:pt x="364" y="157"/>
                  </a:cubicBezTo>
                  <a:cubicBezTo>
                    <a:pt x="351" y="42"/>
                    <a:pt x="351" y="42"/>
                    <a:pt x="351" y="42"/>
                  </a:cubicBezTo>
                  <a:cubicBezTo>
                    <a:pt x="350" y="28"/>
                    <a:pt x="327" y="16"/>
                    <a:pt x="298" y="14"/>
                  </a:cubicBezTo>
                  <a:cubicBezTo>
                    <a:pt x="221" y="0"/>
                    <a:pt x="143" y="0"/>
                    <a:pt x="66" y="14"/>
                  </a:cubicBezTo>
                  <a:cubicBezTo>
                    <a:pt x="38" y="16"/>
                    <a:pt x="15" y="28"/>
                    <a:pt x="13" y="42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55" y="176"/>
                    <a:pt x="117" y="187"/>
                    <a:pt x="182" y="187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46"/>
            <p:cNvSpPr/>
            <p:nvPr/>
          </p:nvSpPr>
          <p:spPr bwMode="auto">
            <a:xfrm>
              <a:off x="4152899" y="1249364"/>
              <a:ext cx="454025" cy="293688"/>
            </a:xfrm>
            <a:custGeom>
              <a:avLst/>
              <a:gdLst>
                <a:gd name="T0" fmla="*/ 171 w 171"/>
                <a:gd name="T1" fmla="*/ 9 h 111"/>
                <a:gd name="T2" fmla="*/ 171 w 171"/>
                <a:gd name="T3" fmla="*/ 8 h 111"/>
                <a:gd name="T4" fmla="*/ 0 w 171"/>
                <a:gd name="T5" fmla="*/ 8 h 111"/>
                <a:gd name="T6" fmla="*/ 0 w 171"/>
                <a:gd name="T7" fmla="*/ 9 h 111"/>
                <a:gd name="T8" fmla="*/ 85 w 171"/>
                <a:gd name="T9" fmla="*/ 111 h 111"/>
                <a:gd name="T10" fmla="*/ 171 w 171"/>
                <a:gd name="T11" fmla="*/ 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111">
                  <a:moveTo>
                    <a:pt x="171" y="9"/>
                  </a:moveTo>
                  <a:cubicBezTo>
                    <a:pt x="171" y="8"/>
                    <a:pt x="171" y="8"/>
                    <a:pt x="171" y="8"/>
                  </a:cubicBezTo>
                  <a:cubicBezTo>
                    <a:pt x="114" y="0"/>
                    <a:pt x="57" y="0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7"/>
                    <a:pt x="38" y="111"/>
                    <a:pt x="85" y="111"/>
                  </a:cubicBezTo>
                  <a:cubicBezTo>
                    <a:pt x="133" y="111"/>
                    <a:pt x="171" y="47"/>
                    <a:pt x="171" y="9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47"/>
            <p:cNvSpPr/>
            <p:nvPr/>
          </p:nvSpPr>
          <p:spPr bwMode="auto">
            <a:xfrm>
              <a:off x="4267199" y="1120776"/>
              <a:ext cx="225425" cy="322263"/>
            </a:xfrm>
            <a:custGeom>
              <a:avLst/>
              <a:gdLst>
                <a:gd name="T0" fmla="*/ 85 w 85"/>
                <a:gd name="T1" fmla="*/ 24 h 121"/>
                <a:gd name="T2" fmla="*/ 85 w 85"/>
                <a:gd name="T3" fmla="*/ 18 h 121"/>
                <a:gd name="T4" fmla="*/ 0 w 85"/>
                <a:gd name="T5" fmla="*/ 18 h 121"/>
                <a:gd name="T6" fmla="*/ 0 w 85"/>
                <a:gd name="T7" fmla="*/ 24 h 121"/>
                <a:gd name="T8" fmla="*/ 42 w 85"/>
                <a:gd name="T9" fmla="*/ 121 h 121"/>
                <a:gd name="T10" fmla="*/ 85 w 85"/>
                <a:gd name="T11" fmla="*/ 2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121">
                  <a:moveTo>
                    <a:pt x="85" y="24"/>
                  </a:moveTo>
                  <a:cubicBezTo>
                    <a:pt x="85" y="22"/>
                    <a:pt x="85" y="20"/>
                    <a:pt x="85" y="18"/>
                  </a:cubicBezTo>
                  <a:cubicBezTo>
                    <a:pt x="56" y="0"/>
                    <a:pt x="28" y="0"/>
                    <a:pt x="0" y="18"/>
                  </a:cubicBezTo>
                  <a:cubicBezTo>
                    <a:pt x="0" y="20"/>
                    <a:pt x="0" y="22"/>
                    <a:pt x="0" y="24"/>
                  </a:cubicBezTo>
                  <a:cubicBezTo>
                    <a:pt x="0" y="91"/>
                    <a:pt x="19" y="121"/>
                    <a:pt x="42" y="121"/>
                  </a:cubicBezTo>
                  <a:cubicBezTo>
                    <a:pt x="66" y="121"/>
                    <a:pt x="85" y="91"/>
                    <a:pt x="85" y="2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48"/>
            <p:cNvSpPr/>
            <p:nvPr/>
          </p:nvSpPr>
          <p:spPr bwMode="auto">
            <a:xfrm>
              <a:off x="4267199" y="1120776"/>
              <a:ext cx="225425" cy="234950"/>
            </a:xfrm>
            <a:custGeom>
              <a:avLst/>
              <a:gdLst>
                <a:gd name="T0" fmla="*/ 5 w 85"/>
                <a:gd name="T1" fmla="*/ 15 h 88"/>
                <a:gd name="T2" fmla="*/ 0 w 85"/>
                <a:gd name="T3" fmla="*/ 27 h 88"/>
                <a:gd name="T4" fmla="*/ 1 w 85"/>
                <a:gd name="T5" fmla="*/ 46 h 88"/>
                <a:gd name="T6" fmla="*/ 76 w 85"/>
                <a:gd name="T7" fmla="*/ 88 h 88"/>
                <a:gd name="T8" fmla="*/ 85 w 85"/>
                <a:gd name="T9" fmla="*/ 24 h 88"/>
                <a:gd name="T10" fmla="*/ 85 w 85"/>
                <a:gd name="T11" fmla="*/ 18 h 88"/>
                <a:gd name="T12" fmla="*/ 5 w 85"/>
                <a:gd name="T13" fmla="*/ 1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88">
                  <a:moveTo>
                    <a:pt x="5" y="15"/>
                  </a:moveTo>
                  <a:cubicBezTo>
                    <a:pt x="3" y="19"/>
                    <a:pt x="1" y="23"/>
                    <a:pt x="0" y="27"/>
                  </a:cubicBezTo>
                  <a:cubicBezTo>
                    <a:pt x="0" y="34"/>
                    <a:pt x="0" y="40"/>
                    <a:pt x="1" y="46"/>
                  </a:cubicBezTo>
                  <a:cubicBezTo>
                    <a:pt x="32" y="74"/>
                    <a:pt x="58" y="87"/>
                    <a:pt x="76" y="88"/>
                  </a:cubicBezTo>
                  <a:cubicBezTo>
                    <a:pt x="81" y="72"/>
                    <a:pt x="85" y="51"/>
                    <a:pt x="85" y="24"/>
                  </a:cubicBezTo>
                  <a:cubicBezTo>
                    <a:pt x="85" y="22"/>
                    <a:pt x="85" y="20"/>
                    <a:pt x="85" y="18"/>
                  </a:cubicBezTo>
                  <a:cubicBezTo>
                    <a:pt x="58" y="1"/>
                    <a:pt x="32" y="0"/>
                    <a:pt x="5" y="15"/>
                  </a:cubicBez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49"/>
            <p:cNvSpPr/>
            <p:nvPr/>
          </p:nvSpPr>
          <p:spPr bwMode="auto">
            <a:xfrm>
              <a:off x="4160837" y="746126"/>
              <a:ext cx="438150" cy="527050"/>
            </a:xfrm>
            <a:custGeom>
              <a:avLst/>
              <a:gdLst>
                <a:gd name="T0" fmla="*/ 153 w 165"/>
                <a:gd name="T1" fmla="*/ 107 h 198"/>
                <a:gd name="T2" fmla="*/ 82 w 165"/>
                <a:gd name="T3" fmla="*/ 198 h 198"/>
                <a:gd name="T4" fmla="*/ 11 w 165"/>
                <a:gd name="T5" fmla="*/ 107 h 198"/>
                <a:gd name="T6" fmla="*/ 82 w 165"/>
                <a:gd name="T7" fmla="*/ 2 h 198"/>
                <a:gd name="T8" fmla="*/ 153 w 165"/>
                <a:gd name="T9" fmla="*/ 10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198">
                  <a:moveTo>
                    <a:pt x="153" y="107"/>
                  </a:moveTo>
                  <a:cubicBezTo>
                    <a:pt x="141" y="169"/>
                    <a:pt x="113" y="198"/>
                    <a:pt x="82" y="198"/>
                  </a:cubicBezTo>
                  <a:cubicBezTo>
                    <a:pt x="51" y="198"/>
                    <a:pt x="23" y="169"/>
                    <a:pt x="11" y="107"/>
                  </a:cubicBezTo>
                  <a:cubicBezTo>
                    <a:pt x="0" y="43"/>
                    <a:pt x="39" y="0"/>
                    <a:pt x="82" y="2"/>
                  </a:cubicBezTo>
                  <a:cubicBezTo>
                    <a:pt x="125" y="0"/>
                    <a:pt x="165" y="43"/>
                    <a:pt x="153" y="107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0"/>
            <p:cNvSpPr/>
            <p:nvPr/>
          </p:nvSpPr>
          <p:spPr bwMode="auto">
            <a:xfrm>
              <a:off x="4386262" y="749301"/>
              <a:ext cx="212725" cy="520700"/>
            </a:xfrm>
            <a:custGeom>
              <a:avLst/>
              <a:gdLst>
                <a:gd name="T0" fmla="*/ 0 w 80"/>
                <a:gd name="T1" fmla="*/ 1 h 196"/>
                <a:gd name="T2" fmla="*/ 0 w 80"/>
                <a:gd name="T3" fmla="*/ 196 h 196"/>
                <a:gd name="T4" fmla="*/ 68 w 80"/>
                <a:gd name="T5" fmla="*/ 106 h 196"/>
                <a:gd name="T6" fmla="*/ 0 w 80"/>
                <a:gd name="T7" fmla="*/ 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196">
                  <a:moveTo>
                    <a:pt x="0" y="1"/>
                  </a:moveTo>
                  <a:cubicBezTo>
                    <a:pt x="0" y="196"/>
                    <a:pt x="0" y="196"/>
                    <a:pt x="0" y="196"/>
                  </a:cubicBezTo>
                  <a:cubicBezTo>
                    <a:pt x="30" y="195"/>
                    <a:pt x="57" y="166"/>
                    <a:pt x="68" y="106"/>
                  </a:cubicBezTo>
                  <a:cubicBezTo>
                    <a:pt x="80" y="43"/>
                    <a:pt x="42" y="0"/>
                    <a:pt x="0" y="1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Oval 51"/>
            <p:cNvSpPr>
              <a:spLocks noChangeArrowheads="1"/>
            </p:cNvSpPr>
            <p:nvPr/>
          </p:nvSpPr>
          <p:spPr bwMode="auto">
            <a:xfrm>
              <a:off x="4202112" y="561976"/>
              <a:ext cx="269875" cy="266700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Oval 52"/>
            <p:cNvSpPr>
              <a:spLocks noChangeArrowheads="1"/>
            </p:cNvSpPr>
            <p:nvPr/>
          </p:nvSpPr>
          <p:spPr bwMode="auto">
            <a:xfrm>
              <a:off x="4160837" y="679451"/>
              <a:ext cx="265113" cy="268288"/>
            </a:xfrm>
            <a:prstGeom prst="ellipse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Oval 53"/>
            <p:cNvSpPr>
              <a:spLocks noChangeArrowheads="1"/>
            </p:cNvSpPr>
            <p:nvPr/>
          </p:nvSpPr>
          <p:spPr bwMode="auto">
            <a:xfrm>
              <a:off x="4346574" y="593726"/>
              <a:ext cx="257175" cy="258763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Oval 54"/>
            <p:cNvSpPr>
              <a:spLocks noChangeArrowheads="1"/>
            </p:cNvSpPr>
            <p:nvPr/>
          </p:nvSpPr>
          <p:spPr bwMode="auto">
            <a:xfrm>
              <a:off x="4452937" y="655639"/>
              <a:ext cx="174625" cy="177800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Oval 55"/>
            <p:cNvSpPr>
              <a:spLocks noChangeArrowheads="1"/>
            </p:cNvSpPr>
            <p:nvPr/>
          </p:nvSpPr>
          <p:spPr bwMode="auto">
            <a:xfrm>
              <a:off x="4471987" y="750889"/>
              <a:ext cx="177800" cy="179388"/>
            </a:xfrm>
            <a:prstGeom prst="ellipse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56"/>
            <p:cNvSpPr/>
            <p:nvPr/>
          </p:nvSpPr>
          <p:spPr bwMode="auto">
            <a:xfrm>
              <a:off x="4587874" y="1003301"/>
              <a:ext cx="104775" cy="122238"/>
            </a:xfrm>
            <a:custGeom>
              <a:avLst/>
              <a:gdLst>
                <a:gd name="T0" fmla="*/ 39 w 39"/>
                <a:gd name="T1" fmla="*/ 23 h 46"/>
                <a:gd name="T2" fmla="*/ 18 w 39"/>
                <a:gd name="T3" fmla="*/ 0 h 46"/>
                <a:gd name="T4" fmla="*/ 12 w 39"/>
                <a:gd name="T5" fmla="*/ 7 h 46"/>
                <a:gd name="T6" fmla="*/ 1 w 39"/>
                <a:gd name="T7" fmla="*/ 41 h 46"/>
                <a:gd name="T8" fmla="*/ 15 w 39"/>
                <a:gd name="T9" fmla="*/ 46 h 46"/>
                <a:gd name="T10" fmla="*/ 39 w 39"/>
                <a:gd name="T11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6">
                  <a:moveTo>
                    <a:pt x="39" y="23"/>
                  </a:moveTo>
                  <a:cubicBezTo>
                    <a:pt x="39" y="11"/>
                    <a:pt x="30" y="1"/>
                    <a:pt x="18" y="0"/>
                  </a:cubicBezTo>
                  <a:cubicBezTo>
                    <a:pt x="16" y="2"/>
                    <a:pt x="14" y="4"/>
                    <a:pt x="12" y="7"/>
                  </a:cubicBezTo>
                  <a:cubicBezTo>
                    <a:pt x="4" y="18"/>
                    <a:pt x="0" y="30"/>
                    <a:pt x="1" y="41"/>
                  </a:cubicBezTo>
                  <a:cubicBezTo>
                    <a:pt x="5" y="44"/>
                    <a:pt x="10" y="46"/>
                    <a:pt x="15" y="46"/>
                  </a:cubicBezTo>
                  <a:cubicBezTo>
                    <a:pt x="28" y="46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57"/>
            <p:cNvSpPr/>
            <p:nvPr/>
          </p:nvSpPr>
          <p:spPr bwMode="auto">
            <a:xfrm>
              <a:off x="4575174" y="849314"/>
              <a:ext cx="117475" cy="157163"/>
            </a:xfrm>
            <a:custGeom>
              <a:avLst/>
              <a:gdLst>
                <a:gd name="T0" fmla="*/ 38 w 44"/>
                <a:gd name="T1" fmla="*/ 23 h 59"/>
                <a:gd name="T2" fmla="*/ 32 w 44"/>
                <a:gd name="T3" fmla="*/ 55 h 59"/>
                <a:gd name="T4" fmla="*/ 6 w 44"/>
                <a:gd name="T5" fmla="*/ 36 h 59"/>
                <a:gd name="T6" fmla="*/ 11 w 44"/>
                <a:gd name="T7" fmla="*/ 3 h 59"/>
                <a:gd name="T8" fmla="*/ 38 w 44"/>
                <a:gd name="T9" fmla="*/ 2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9">
                  <a:moveTo>
                    <a:pt x="38" y="23"/>
                  </a:moveTo>
                  <a:cubicBezTo>
                    <a:pt x="44" y="37"/>
                    <a:pt x="41" y="52"/>
                    <a:pt x="32" y="55"/>
                  </a:cubicBezTo>
                  <a:cubicBezTo>
                    <a:pt x="23" y="59"/>
                    <a:pt x="11" y="50"/>
                    <a:pt x="6" y="36"/>
                  </a:cubicBezTo>
                  <a:cubicBezTo>
                    <a:pt x="0" y="21"/>
                    <a:pt x="2" y="7"/>
                    <a:pt x="11" y="3"/>
                  </a:cubicBezTo>
                  <a:cubicBezTo>
                    <a:pt x="20" y="0"/>
                    <a:pt x="32" y="8"/>
                    <a:pt x="38" y="23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58"/>
            <p:cNvSpPr/>
            <p:nvPr/>
          </p:nvSpPr>
          <p:spPr bwMode="auto">
            <a:xfrm>
              <a:off x="4464049" y="708026"/>
              <a:ext cx="150813" cy="250825"/>
            </a:xfrm>
            <a:custGeom>
              <a:avLst/>
              <a:gdLst>
                <a:gd name="T0" fmla="*/ 52 w 57"/>
                <a:gd name="T1" fmla="*/ 40 h 94"/>
                <a:gd name="T2" fmla="*/ 16 w 57"/>
                <a:gd name="T3" fmla="*/ 5 h 94"/>
                <a:gd name="T4" fmla="*/ 0 w 57"/>
                <a:gd name="T5" fmla="*/ 25 h 94"/>
                <a:gd name="T6" fmla="*/ 26 w 57"/>
                <a:gd name="T7" fmla="*/ 94 h 94"/>
                <a:gd name="T8" fmla="*/ 33 w 57"/>
                <a:gd name="T9" fmla="*/ 93 h 94"/>
                <a:gd name="T10" fmla="*/ 52 w 57"/>
                <a:gd name="T11" fmla="*/ 4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94">
                  <a:moveTo>
                    <a:pt x="52" y="40"/>
                  </a:moveTo>
                  <a:cubicBezTo>
                    <a:pt x="47" y="16"/>
                    <a:pt x="31" y="0"/>
                    <a:pt x="16" y="5"/>
                  </a:cubicBezTo>
                  <a:cubicBezTo>
                    <a:pt x="9" y="8"/>
                    <a:pt x="3" y="15"/>
                    <a:pt x="0" y="25"/>
                  </a:cubicBezTo>
                  <a:cubicBezTo>
                    <a:pt x="10" y="38"/>
                    <a:pt x="20" y="63"/>
                    <a:pt x="26" y="94"/>
                  </a:cubicBezTo>
                  <a:cubicBezTo>
                    <a:pt x="29" y="94"/>
                    <a:pt x="31" y="94"/>
                    <a:pt x="33" y="93"/>
                  </a:cubicBezTo>
                  <a:cubicBezTo>
                    <a:pt x="48" y="88"/>
                    <a:pt x="57" y="64"/>
                    <a:pt x="52" y="4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59"/>
            <p:cNvSpPr/>
            <p:nvPr/>
          </p:nvSpPr>
          <p:spPr bwMode="auto">
            <a:xfrm>
              <a:off x="4129087" y="692151"/>
              <a:ext cx="473075" cy="322263"/>
            </a:xfrm>
            <a:custGeom>
              <a:avLst/>
              <a:gdLst>
                <a:gd name="T0" fmla="*/ 88 w 178"/>
                <a:gd name="T1" fmla="*/ 2 h 121"/>
                <a:gd name="T2" fmla="*/ 174 w 178"/>
                <a:gd name="T3" fmla="*/ 98 h 121"/>
                <a:gd name="T4" fmla="*/ 176 w 178"/>
                <a:gd name="T5" fmla="*/ 117 h 121"/>
                <a:gd name="T6" fmla="*/ 145 w 178"/>
                <a:gd name="T7" fmla="*/ 108 h 121"/>
                <a:gd name="T8" fmla="*/ 131 w 178"/>
                <a:gd name="T9" fmla="*/ 62 h 121"/>
                <a:gd name="T10" fmla="*/ 103 w 178"/>
                <a:gd name="T11" fmla="*/ 109 h 121"/>
                <a:gd name="T12" fmla="*/ 109 w 178"/>
                <a:gd name="T13" fmla="*/ 82 h 121"/>
                <a:gd name="T14" fmla="*/ 81 w 178"/>
                <a:gd name="T15" fmla="*/ 111 h 121"/>
                <a:gd name="T16" fmla="*/ 8 w 178"/>
                <a:gd name="T17" fmla="*/ 120 h 121"/>
                <a:gd name="T18" fmla="*/ 88 w 178"/>
                <a:gd name="T19" fmla="*/ 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1">
                  <a:moveTo>
                    <a:pt x="88" y="2"/>
                  </a:moveTo>
                  <a:cubicBezTo>
                    <a:pt x="123" y="0"/>
                    <a:pt x="156" y="36"/>
                    <a:pt x="174" y="98"/>
                  </a:cubicBezTo>
                  <a:cubicBezTo>
                    <a:pt x="172" y="101"/>
                    <a:pt x="178" y="114"/>
                    <a:pt x="176" y="117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17" y="104"/>
                    <a:pt x="103" y="109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09" y="82"/>
                    <a:pt x="94" y="105"/>
                    <a:pt x="81" y="111"/>
                  </a:cubicBezTo>
                  <a:cubicBezTo>
                    <a:pt x="57" y="121"/>
                    <a:pt x="8" y="120"/>
                    <a:pt x="8" y="120"/>
                  </a:cubicBezTo>
                  <a:cubicBezTo>
                    <a:pt x="5" y="114"/>
                    <a:pt x="0" y="2"/>
                    <a:pt x="88" y="2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60"/>
            <p:cNvSpPr/>
            <p:nvPr/>
          </p:nvSpPr>
          <p:spPr bwMode="auto">
            <a:xfrm>
              <a:off x="4646612" y="1479551"/>
              <a:ext cx="50800" cy="236538"/>
            </a:xfrm>
            <a:custGeom>
              <a:avLst/>
              <a:gdLst>
                <a:gd name="T0" fmla="*/ 11 w 19"/>
                <a:gd name="T1" fmla="*/ 33 h 89"/>
                <a:gd name="T2" fmla="*/ 14 w 19"/>
                <a:gd name="T3" fmla="*/ 0 h 89"/>
                <a:gd name="T4" fmla="*/ 0 w 19"/>
                <a:gd name="T5" fmla="*/ 73 h 89"/>
                <a:gd name="T6" fmla="*/ 1 w 19"/>
                <a:gd name="T7" fmla="*/ 89 h 89"/>
                <a:gd name="T8" fmla="*/ 19 w 19"/>
                <a:gd name="T9" fmla="*/ 85 h 89"/>
                <a:gd name="T10" fmla="*/ 11 w 19"/>
                <a:gd name="T11" fmla="*/ 3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89">
                  <a:moveTo>
                    <a:pt x="11" y="33"/>
                  </a:moveTo>
                  <a:cubicBezTo>
                    <a:pt x="11" y="21"/>
                    <a:pt x="12" y="11"/>
                    <a:pt x="14" y="0"/>
                  </a:cubicBezTo>
                  <a:cubicBezTo>
                    <a:pt x="5" y="21"/>
                    <a:pt x="0" y="46"/>
                    <a:pt x="0" y="73"/>
                  </a:cubicBezTo>
                  <a:cubicBezTo>
                    <a:pt x="0" y="78"/>
                    <a:pt x="0" y="84"/>
                    <a:pt x="1" y="89"/>
                  </a:cubicBezTo>
                  <a:cubicBezTo>
                    <a:pt x="7" y="88"/>
                    <a:pt x="13" y="87"/>
                    <a:pt x="19" y="85"/>
                  </a:cubicBezTo>
                  <a:cubicBezTo>
                    <a:pt x="14" y="69"/>
                    <a:pt x="11" y="52"/>
                    <a:pt x="11" y="33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61"/>
            <p:cNvSpPr/>
            <p:nvPr/>
          </p:nvSpPr>
          <p:spPr bwMode="auto">
            <a:xfrm>
              <a:off x="4071937" y="1482726"/>
              <a:ext cx="61913" cy="236538"/>
            </a:xfrm>
            <a:custGeom>
              <a:avLst/>
              <a:gdLst>
                <a:gd name="T0" fmla="*/ 23 w 23"/>
                <a:gd name="T1" fmla="*/ 89 h 89"/>
                <a:gd name="T2" fmla="*/ 0 w 23"/>
                <a:gd name="T3" fmla="*/ 0 h 89"/>
                <a:gd name="T4" fmla="*/ 3 w 23"/>
                <a:gd name="T5" fmla="*/ 45 h 89"/>
                <a:gd name="T6" fmla="*/ 0 w 23"/>
                <a:gd name="T7" fmla="*/ 85 h 89"/>
                <a:gd name="T8" fmla="*/ 23 w 23"/>
                <a:gd name="T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89">
                  <a:moveTo>
                    <a:pt x="23" y="89"/>
                  </a:moveTo>
                  <a:cubicBezTo>
                    <a:pt x="21" y="54"/>
                    <a:pt x="12" y="23"/>
                    <a:pt x="0" y="0"/>
                  </a:cubicBezTo>
                  <a:cubicBezTo>
                    <a:pt x="2" y="14"/>
                    <a:pt x="3" y="29"/>
                    <a:pt x="3" y="45"/>
                  </a:cubicBezTo>
                  <a:cubicBezTo>
                    <a:pt x="3" y="59"/>
                    <a:pt x="2" y="72"/>
                    <a:pt x="0" y="85"/>
                  </a:cubicBezTo>
                  <a:cubicBezTo>
                    <a:pt x="8" y="87"/>
                    <a:pt x="15" y="88"/>
                    <a:pt x="23" y="89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4" name="组合 413"/>
          <p:cNvGrpSpPr/>
          <p:nvPr/>
        </p:nvGrpSpPr>
        <p:grpSpPr>
          <a:xfrm>
            <a:off x="611195" y="5307807"/>
            <a:ext cx="1003300" cy="1169988"/>
            <a:chOff x="5534024" y="581026"/>
            <a:chExt cx="1003300" cy="1169988"/>
          </a:xfrm>
        </p:grpSpPr>
        <p:sp>
          <p:nvSpPr>
            <p:cNvPr id="268" name="Freeform 63"/>
            <p:cNvSpPr/>
            <p:nvPr/>
          </p:nvSpPr>
          <p:spPr bwMode="auto">
            <a:xfrm>
              <a:off x="5534024" y="1238251"/>
              <a:ext cx="1003300" cy="512763"/>
            </a:xfrm>
            <a:custGeom>
              <a:avLst/>
              <a:gdLst>
                <a:gd name="T0" fmla="*/ 189 w 377"/>
                <a:gd name="T1" fmla="*/ 193 h 193"/>
                <a:gd name="T2" fmla="*/ 377 w 377"/>
                <a:gd name="T3" fmla="*/ 163 h 193"/>
                <a:gd name="T4" fmla="*/ 364 w 377"/>
                <a:gd name="T5" fmla="*/ 43 h 193"/>
                <a:gd name="T6" fmla="*/ 309 w 377"/>
                <a:gd name="T7" fmla="*/ 15 h 193"/>
                <a:gd name="T8" fmla="*/ 68 w 377"/>
                <a:gd name="T9" fmla="*/ 15 h 193"/>
                <a:gd name="T10" fmla="*/ 13 w 377"/>
                <a:gd name="T11" fmla="*/ 43 h 193"/>
                <a:gd name="T12" fmla="*/ 0 w 377"/>
                <a:gd name="T13" fmla="*/ 163 h 193"/>
                <a:gd name="T14" fmla="*/ 189 w 377"/>
                <a:gd name="T15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7" h="193">
                  <a:moveTo>
                    <a:pt x="189" y="193"/>
                  </a:moveTo>
                  <a:cubicBezTo>
                    <a:pt x="256" y="193"/>
                    <a:pt x="321" y="182"/>
                    <a:pt x="377" y="163"/>
                  </a:cubicBezTo>
                  <a:cubicBezTo>
                    <a:pt x="364" y="43"/>
                    <a:pt x="364" y="43"/>
                    <a:pt x="364" y="43"/>
                  </a:cubicBezTo>
                  <a:cubicBezTo>
                    <a:pt x="362" y="28"/>
                    <a:pt x="338" y="17"/>
                    <a:pt x="309" y="15"/>
                  </a:cubicBezTo>
                  <a:cubicBezTo>
                    <a:pt x="229" y="0"/>
                    <a:pt x="148" y="0"/>
                    <a:pt x="68" y="15"/>
                  </a:cubicBezTo>
                  <a:cubicBezTo>
                    <a:pt x="39" y="17"/>
                    <a:pt x="15" y="28"/>
                    <a:pt x="13" y="43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56" y="182"/>
                    <a:pt x="121" y="193"/>
                    <a:pt x="189" y="19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64"/>
            <p:cNvSpPr/>
            <p:nvPr/>
          </p:nvSpPr>
          <p:spPr bwMode="auto">
            <a:xfrm>
              <a:off x="5534024" y="1309689"/>
              <a:ext cx="1003300" cy="441325"/>
            </a:xfrm>
            <a:custGeom>
              <a:avLst/>
              <a:gdLst>
                <a:gd name="T0" fmla="*/ 312 w 377"/>
                <a:gd name="T1" fmla="*/ 14 h 166"/>
                <a:gd name="T2" fmla="*/ 65 w 377"/>
                <a:gd name="T3" fmla="*/ 14 h 166"/>
                <a:gd name="T4" fmla="*/ 11 w 377"/>
                <a:gd name="T5" fmla="*/ 37 h 166"/>
                <a:gd name="T6" fmla="*/ 0 w 377"/>
                <a:gd name="T7" fmla="*/ 136 h 166"/>
                <a:gd name="T8" fmla="*/ 189 w 377"/>
                <a:gd name="T9" fmla="*/ 166 h 166"/>
                <a:gd name="T10" fmla="*/ 377 w 377"/>
                <a:gd name="T11" fmla="*/ 136 h 166"/>
                <a:gd name="T12" fmla="*/ 366 w 377"/>
                <a:gd name="T13" fmla="*/ 37 h 166"/>
                <a:gd name="T14" fmla="*/ 312 w 377"/>
                <a:gd name="T15" fmla="*/ 1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7" h="166">
                  <a:moveTo>
                    <a:pt x="312" y="14"/>
                  </a:moveTo>
                  <a:cubicBezTo>
                    <a:pt x="230" y="0"/>
                    <a:pt x="147" y="0"/>
                    <a:pt x="65" y="14"/>
                  </a:cubicBezTo>
                  <a:cubicBezTo>
                    <a:pt x="39" y="16"/>
                    <a:pt x="17" y="25"/>
                    <a:pt x="11" y="37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56" y="155"/>
                    <a:pt x="121" y="166"/>
                    <a:pt x="189" y="166"/>
                  </a:cubicBezTo>
                  <a:cubicBezTo>
                    <a:pt x="256" y="166"/>
                    <a:pt x="321" y="155"/>
                    <a:pt x="377" y="136"/>
                  </a:cubicBezTo>
                  <a:cubicBezTo>
                    <a:pt x="366" y="37"/>
                    <a:pt x="366" y="37"/>
                    <a:pt x="366" y="37"/>
                  </a:cubicBezTo>
                  <a:cubicBezTo>
                    <a:pt x="360" y="25"/>
                    <a:pt x="338" y="16"/>
                    <a:pt x="312" y="1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Oval 65"/>
            <p:cNvSpPr>
              <a:spLocks noChangeArrowheads="1"/>
            </p:cNvSpPr>
            <p:nvPr/>
          </p:nvSpPr>
          <p:spPr bwMode="auto">
            <a:xfrm>
              <a:off x="5872162" y="1257301"/>
              <a:ext cx="327025" cy="244475"/>
            </a:xfrm>
            <a:prstGeom prst="ellipse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66"/>
            <p:cNvSpPr/>
            <p:nvPr/>
          </p:nvSpPr>
          <p:spPr bwMode="auto">
            <a:xfrm>
              <a:off x="5911849" y="1073151"/>
              <a:ext cx="258763" cy="390525"/>
            </a:xfrm>
            <a:custGeom>
              <a:avLst/>
              <a:gdLst>
                <a:gd name="T0" fmla="*/ 97 w 97"/>
                <a:gd name="T1" fmla="*/ 98 h 147"/>
                <a:gd name="T2" fmla="*/ 48 w 97"/>
                <a:gd name="T3" fmla="*/ 147 h 147"/>
                <a:gd name="T4" fmla="*/ 0 w 97"/>
                <a:gd name="T5" fmla="*/ 98 h 147"/>
                <a:gd name="T6" fmla="*/ 0 w 97"/>
                <a:gd name="T7" fmla="*/ 48 h 147"/>
                <a:gd name="T8" fmla="*/ 48 w 97"/>
                <a:gd name="T9" fmla="*/ 0 h 147"/>
                <a:gd name="T10" fmla="*/ 97 w 97"/>
                <a:gd name="T11" fmla="*/ 48 h 147"/>
                <a:gd name="T12" fmla="*/ 97 w 97"/>
                <a:gd name="T13" fmla="*/ 9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47">
                  <a:moveTo>
                    <a:pt x="97" y="98"/>
                  </a:moveTo>
                  <a:cubicBezTo>
                    <a:pt x="97" y="125"/>
                    <a:pt x="75" y="147"/>
                    <a:pt x="48" y="147"/>
                  </a:cubicBezTo>
                  <a:cubicBezTo>
                    <a:pt x="21" y="147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75" y="0"/>
                    <a:pt x="97" y="21"/>
                    <a:pt x="97" y="48"/>
                  </a:cubicBezTo>
                  <a:lnTo>
                    <a:pt x="97" y="98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67"/>
            <p:cNvSpPr/>
            <p:nvPr/>
          </p:nvSpPr>
          <p:spPr bwMode="auto">
            <a:xfrm>
              <a:off x="5911849" y="1073151"/>
              <a:ext cx="258763" cy="347663"/>
            </a:xfrm>
            <a:custGeom>
              <a:avLst/>
              <a:gdLst>
                <a:gd name="T0" fmla="*/ 81 w 97"/>
                <a:gd name="T1" fmla="*/ 128 h 131"/>
                <a:gd name="T2" fmla="*/ 84 w 97"/>
                <a:gd name="T3" fmla="*/ 131 h 131"/>
                <a:gd name="T4" fmla="*/ 97 w 97"/>
                <a:gd name="T5" fmla="*/ 98 h 131"/>
                <a:gd name="T6" fmla="*/ 97 w 97"/>
                <a:gd name="T7" fmla="*/ 48 h 131"/>
                <a:gd name="T8" fmla="*/ 48 w 97"/>
                <a:gd name="T9" fmla="*/ 0 h 131"/>
                <a:gd name="T10" fmla="*/ 0 w 97"/>
                <a:gd name="T11" fmla="*/ 47 h 131"/>
                <a:gd name="T12" fmla="*/ 81 w 97"/>
                <a:gd name="T13" fmla="*/ 12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31">
                  <a:moveTo>
                    <a:pt x="81" y="128"/>
                  </a:moveTo>
                  <a:cubicBezTo>
                    <a:pt x="82" y="129"/>
                    <a:pt x="83" y="130"/>
                    <a:pt x="84" y="131"/>
                  </a:cubicBezTo>
                  <a:cubicBezTo>
                    <a:pt x="92" y="122"/>
                    <a:pt x="97" y="111"/>
                    <a:pt x="97" y="98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7" y="21"/>
                    <a:pt x="75" y="0"/>
                    <a:pt x="48" y="0"/>
                  </a:cubicBezTo>
                  <a:cubicBezTo>
                    <a:pt x="22" y="0"/>
                    <a:pt x="1" y="21"/>
                    <a:pt x="0" y="47"/>
                  </a:cubicBezTo>
                  <a:lnTo>
                    <a:pt x="81" y="128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68"/>
            <p:cNvSpPr/>
            <p:nvPr/>
          </p:nvSpPr>
          <p:spPr bwMode="auto">
            <a:xfrm>
              <a:off x="5746749" y="581026"/>
              <a:ext cx="577850" cy="366713"/>
            </a:xfrm>
            <a:custGeom>
              <a:avLst/>
              <a:gdLst>
                <a:gd name="T0" fmla="*/ 109 w 217"/>
                <a:gd name="T1" fmla="*/ 123 h 138"/>
                <a:gd name="T2" fmla="*/ 204 w 217"/>
                <a:gd name="T3" fmla="*/ 138 h 138"/>
                <a:gd name="T4" fmla="*/ 109 w 217"/>
                <a:gd name="T5" fmla="*/ 3 h 138"/>
                <a:gd name="T6" fmla="*/ 13 w 217"/>
                <a:gd name="T7" fmla="*/ 138 h 138"/>
                <a:gd name="T8" fmla="*/ 109 w 217"/>
                <a:gd name="T9" fmla="*/ 123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7" h="138">
                  <a:moveTo>
                    <a:pt x="109" y="123"/>
                  </a:moveTo>
                  <a:cubicBezTo>
                    <a:pt x="144" y="122"/>
                    <a:pt x="178" y="128"/>
                    <a:pt x="204" y="138"/>
                  </a:cubicBezTo>
                  <a:cubicBezTo>
                    <a:pt x="217" y="55"/>
                    <a:pt x="165" y="0"/>
                    <a:pt x="109" y="3"/>
                  </a:cubicBezTo>
                  <a:cubicBezTo>
                    <a:pt x="52" y="0"/>
                    <a:pt x="0" y="55"/>
                    <a:pt x="13" y="138"/>
                  </a:cubicBezTo>
                  <a:cubicBezTo>
                    <a:pt x="39" y="128"/>
                    <a:pt x="73" y="122"/>
                    <a:pt x="109" y="12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69"/>
            <p:cNvSpPr/>
            <p:nvPr/>
          </p:nvSpPr>
          <p:spPr bwMode="auto">
            <a:xfrm>
              <a:off x="5776912" y="927101"/>
              <a:ext cx="84138" cy="165100"/>
            </a:xfrm>
            <a:custGeom>
              <a:avLst/>
              <a:gdLst>
                <a:gd name="T0" fmla="*/ 28 w 32"/>
                <a:gd name="T1" fmla="*/ 30 h 62"/>
                <a:gd name="T2" fmla="*/ 27 w 32"/>
                <a:gd name="T3" fmla="*/ 60 h 62"/>
                <a:gd name="T4" fmla="*/ 7 w 32"/>
                <a:gd name="T5" fmla="*/ 38 h 62"/>
                <a:gd name="T6" fmla="*/ 7 w 32"/>
                <a:gd name="T7" fmla="*/ 3 h 62"/>
                <a:gd name="T8" fmla="*/ 28 w 32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62">
                  <a:moveTo>
                    <a:pt x="28" y="30"/>
                  </a:moveTo>
                  <a:cubicBezTo>
                    <a:pt x="32" y="47"/>
                    <a:pt x="31" y="59"/>
                    <a:pt x="27" y="60"/>
                  </a:cubicBezTo>
                  <a:cubicBezTo>
                    <a:pt x="22" y="62"/>
                    <a:pt x="14" y="54"/>
                    <a:pt x="7" y="38"/>
                  </a:cubicBezTo>
                  <a:cubicBezTo>
                    <a:pt x="1" y="22"/>
                    <a:pt x="0" y="6"/>
                    <a:pt x="7" y="3"/>
                  </a:cubicBezTo>
                  <a:cubicBezTo>
                    <a:pt x="14" y="0"/>
                    <a:pt x="23" y="13"/>
                    <a:pt x="28" y="3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70"/>
            <p:cNvSpPr/>
            <p:nvPr/>
          </p:nvSpPr>
          <p:spPr bwMode="auto">
            <a:xfrm>
              <a:off x="5788024" y="620714"/>
              <a:ext cx="496888" cy="649288"/>
            </a:xfrm>
            <a:custGeom>
              <a:avLst/>
              <a:gdLst>
                <a:gd name="T0" fmla="*/ 173 w 187"/>
                <a:gd name="T1" fmla="*/ 132 h 244"/>
                <a:gd name="T2" fmla="*/ 94 w 187"/>
                <a:gd name="T3" fmla="*/ 244 h 244"/>
                <a:gd name="T4" fmla="*/ 14 w 187"/>
                <a:gd name="T5" fmla="*/ 132 h 244"/>
                <a:gd name="T6" fmla="*/ 94 w 187"/>
                <a:gd name="T7" fmla="*/ 3 h 244"/>
                <a:gd name="T8" fmla="*/ 173 w 187"/>
                <a:gd name="T9" fmla="*/ 132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244">
                  <a:moveTo>
                    <a:pt x="173" y="132"/>
                  </a:moveTo>
                  <a:cubicBezTo>
                    <a:pt x="160" y="209"/>
                    <a:pt x="128" y="244"/>
                    <a:pt x="94" y="244"/>
                  </a:cubicBezTo>
                  <a:cubicBezTo>
                    <a:pt x="59" y="244"/>
                    <a:pt x="27" y="209"/>
                    <a:pt x="14" y="132"/>
                  </a:cubicBezTo>
                  <a:cubicBezTo>
                    <a:pt x="0" y="53"/>
                    <a:pt x="45" y="0"/>
                    <a:pt x="94" y="3"/>
                  </a:cubicBezTo>
                  <a:cubicBezTo>
                    <a:pt x="142" y="0"/>
                    <a:pt x="187" y="53"/>
                    <a:pt x="173" y="132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71"/>
            <p:cNvSpPr/>
            <p:nvPr/>
          </p:nvSpPr>
          <p:spPr bwMode="auto">
            <a:xfrm>
              <a:off x="6042024" y="623889"/>
              <a:ext cx="242888" cy="646113"/>
            </a:xfrm>
            <a:custGeom>
              <a:avLst/>
              <a:gdLst>
                <a:gd name="T0" fmla="*/ 0 w 91"/>
                <a:gd name="T1" fmla="*/ 2 h 243"/>
                <a:gd name="T2" fmla="*/ 0 w 91"/>
                <a:gd name="T3" fmla="*/ 243 h 243"/>
                <a:gd name="T4" fmla="*/ 77 w 91"/>
                <a:gd name="T5" fmla="*/ 131 h 243"/>
                <a:gd name="T6" fmla="*/ 0 w 91"/>
                <a:gd name="T7" fmla="*/ 2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243">
                  <a:moveTo>
                    <a:pt x="0" y="2"/>
                  </a:moveTo>
                  <a:cubicBezTo>
                    <a:pt x="0" y="243"/>
                    <a:pt x="0" y="243"/>
                    <a:pt x="0" y="243"/>
                  </a:cubicBezTo>
                  <a:cubicBezTo>
                    <a:pt x="34" y="242"/>
                    <a:pt x="64" y="206"/>
                    <a:pt x="77" y="131"/>
                  </a:cubicBezTo>
                  <a:cubicBezTo>
                    <a:pt x="91" y="53"/>
                    <a:pt x="47" y="0"/>
                    <a:pt x="0" y="2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72"/>
            <p:cNvSpPr/>
            <p:nvPr/>
          </p:nvSpPr>
          <p:spPr bwMode="auto">
            <a:xfrm>
              <a:off x="6202362" y="915989"/>
              <a:ext cx="84138" cy="188913"/>
            </a:xfrm>
            <a:custGeom>
              <a:avLst/>
              <a:gdLst>
                <a:gd name="T0" fmla="*/ 5 w 32"/>
                <a:gd name="T1" fmla="*/ 34 h 71"/>
                <a:gd name="T2" fmla="*/ 6 w 32"/>
                <a:gd name="T3" fmla="*/ 69 h 71"/>
                <a:gd name="T4" fmla="*/ 25 w 32"/>
                <a:gd name="T5" fmla="*/ 43 h 71"/>
                <a:gd name="T6" fmla="*/ 25 w 32"/>
                <a:gd name="T7" fmla="*/ 3 h 71"/>
                <a:gd name="T8" fmla="*/ 5 w 32"/>
                <a:gd name="T9" fmla="*/ 3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1">
                  <a:moveTo>
                    <a:pt x="5" y="34"/>
                  </a:moveTo>
                  <a:cubicBezTo>
                    <a:pt x="0" y="54"/>
                    <a:pt x="1" y="67"/>
                    <a:pt x="6" y="69"/>
                  </a:cubicBezTo>
                  <a:cubicBezTo>
                    <a:pt x="11" y="71"/>
                    <a:pt x="19" y="62"/>
                    <a:pt x="25" y="43"/>
                  </a:cubicBezTo>
                  <a:cubicBezTo>
                    <a:pt x="32" y="24"/>
                    <a:pt x="32" y="5"/>
                    <a:pt x="25" y="3"/>
                  </a:cubicBezTo>
                  <a:cubicBezTo>
                    <a:pt x="18" y="0"/>
                    <a:pt x="9" y="15"/>
                    <a:pt x="5" y="3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73"/>
            <p:cNvSpPr/>
            <p:nvPr/>
          </p:nvSpPr>
          <p:spPr bwMode="auto">
            <a:xfrm>
              <a:off x="5803899" y="620714"/>
              <a:ext cx="458788" cy="274638"/>
            </a:xfrm>
            <a:custGeom>
              <a:avLst/>
              <a:gdLst>
                <a:gd name="T0" fmla="*/ 167 w 173"/>
                <a:gd name="T1" fmla="*/ 60 h 103"/>
                <a:gd name="T2" fmla="*/ 163 w 173"/>
                <a:gd name="T3" fmla="*/ 41 h 103"/>
                <a:gd name="T4" fmla="*/ 161 w 173"/>
                <a:gd name="T5" fmla="*/ 34 h 103"/>
                <a:gd name="T6" fmla="*/ 150 w 173"/>
                <a:gd name="T7" fmla="*/ 19 h 103"/>
                <a:gd name="T8" fmla="*/ 119 w 173"/>
                <a:gd name="T9" fmla="*/ 0 h 103"/>
                <a:gd name="T10" fmla="*/ 87 w 173"/>
                <a:gd name="T11" fmla="*/ 1 h 103"/>
                <a:gd name="T12" fmla="*/ 55 w 173"/>
                <a:gd name="T13" fmla="*/ 0 h 103"/>
                <a:gd name="T14" fmla="*/ 23 w 173"/>
                <a:gd name="T15" fmla="*/ 19 h 103"/>
                <a:gd name="T16" fmla="*/ 13 w 173"/>
                <a:gd name="T17" fmla="*/ 34 h 103"/>
                <a:gd name="T18" fmla="*/ 11 w 173"/>
                <a:gd name="T19" fmla="*/ 41 h 103"/>
                <a:gd name="T20" fmla="*/ 7 w 173"/>
                <a:gd name="T21" fmla="*/ 60 h 103"/>
                <a:gd name="T22" fmla="*/ 2 w 173"/>
                <a:gd name="T23" fmla="*/ 100 h 103"/>
                <a:gd name="T24" fmla="*/ 12 w 173"/>
                <a:gd name="T25" fmla="*/ 86 h 103"/>
                <a:gd name="T26" fmla="*/ 13 w 173"/>
                <a:gd name="T27" fmla="*/ 59 h 103"/>
                <a:gd name="T28" fmla="*/ 48 w 173"/>
                <a:gd name="T29" fmla="*/ 43 h 103"/>
                <a:gd name="T30" fmla="*/ 69 w 173"/>
                <a:gd name="T31" fmla="*/ 52 h 103"/>
                <a:gd name="T32" fmla="*/ 104 w 173"/>
                <a:gd name="T33" fmla="*/ 52 h 103"/>
                <a:gd name="T34" fmla="*/ 126 w 173"/>
                <a:gd name="T35" fmla="*/ 43 h 103"/>
                <a:gd name="T36" fmla="*/ 161 w 173"/>
                <a:gd name="T37" fmla="*/ 59 h 103"/>
                <a:gd name="T38" fmla="*/ 162 w 173"/>
                <a:gd name="T39" fmla="*/ 86 h 103"/>
                <a:gd name="T40" fmla="*/ 172 w 173"/>
                <a:gd name="T41" fmla="*/ 100 h 103"/>
                <a:gd name="T42" fmla="*/ 167 w 173"/>
                <a:gd name="T43" fmla="*/ 6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3" h="103">
                  <a:moveTo>
                    <a:pt x="167" y="60"/>
                  </a:moveTo>
                  <a:cubicBezTo>
                    <a:pt x="167" y="57"/>
                    <a:pt x="166" y="50"/>
                    <a:pt x="163" y="41"/>
                  </a:cubicBezTo>
                  <a:cubicBezTo>
                    <a:pt x="162" y="39"/>
                    <a:pt x="161" y="36"/>
                    <a:pt x="161" y="34"/>
                  </a:cubicBezTo>
                  <a:cubicBezTo>
                    <a:pt x="160" y="28"/>
                    <a:pt x="156" y="23"/>
                    <a:pt x="150" y="19"/>
                  </a:cubicBezTo>
                  <a:cubicBezTo>
                    <a:pt x="143" y="9"/>
                    <a:pt x="132" y="2"/>
                    <a:pt x="119" y="0"/>
                  </a:cubicBezTo>
                  <a:cubicBezTo>
                    <a:pt x="109" y="0"/>
                    <a:pt x="98" y="0"/>
                    <a:pt x="87" y="1"/>
                  </a:cubicBezTo>
                  <a:cubicBezTo>
                    <a:pt x="76" y="0"/>
                    <a:pt x="65" y="0"/>
                    <a:pt x="55" y="0"/>
                  </a:cubicBezTo>
                  <a:cubicBezTo>
                    <a:pt x="41" y="2"/>
                    <a:pt x="31" y="9"/>
                    <a:pt x="23" y="19"/>
                  </a:cubicBezTo>
                  <a:cubicBezTo>
                    <a:pt x="18" y="23"/>
                    <a:pt x="14" y="28"/>
                    <a:pt x="13" y="34"/>
                  </a:cubicBezTo>
                  <a:cubicBezTo>
                    <a:pt x="12" y="36"/>
                    <a:pt x="12" y="39"/>
                    <a:pt x="11" y="41"/>
                  </a:cubicBezTo>
                  <a:cubicBezTo>
                    <a:pt x="8" y="50"/>
                    <a:pt x="7" y="57"/>
                    <a:pt x="7" y="60"/>
                  </a:cubicBezTo>
                  <a:cubicBezTo>
                    <a:pt x="3" y="78"/>
                    <a:pt x="0" y="95"/>
                    <a:pt x="2" y="100"/>
                  </a:cubicBezTo>
                  <a:cubicBezTo>
                    <a:pt x="2" y="100"/>
                    <a:pt x="9" y="103"/>
                    <a:pt x="12" y="86"/>
                  </a:cubicBezTo>
                  <a:cubicBezTo>
                    <a:pt x="13" y="77"/>
                    <a:pt x="12" y="68"/>
                    <a:pt x="13" y="59"/>
                  </a:cubicBezTo>
                  <a:cubicBezTo>
                    <a:pt x="21" y="53"/>
                    <a:pt x="33" y="43"/>
                    <a:pt x="48" y="43"/>
                  </a:cubicBezTo>
                  <a:cubicBezTo>
                    <a:pt x="56" y="47"/>
                    <a:pt x="62" y="48"/>
                    <a:pt x="69" y="52"/>
                  </a:cubicBezTo>
                  <a:cubicBezTo>
                    <a:pt x="75" y="56"/>
                    <a:pt x="99" y="56"/>
                    <a:pt x="104" y="52"/>
                  </a:cubicBezTo>
                  <a:cubicBezTo>
                    <a:pt x="111" y="48"/>
                    <a:pt x="118" y="47"/>
                    <a:pt x="126" y="43"/>
                  </a:cubicBezTo>
                  <a:cubicBezTo>
                    <a:pt x="140" y="43"/>
                    <a:pt x="153" y="53"/>
                    <a:pt x="161" y="59"/>
                  </a:cubicBezTo>
                  <a:cubicBezTo>
                    <a:pt x="162" y="68"/>
                    <a:pt x="161" y="77"/>
                    <a:pt x="162" y="86"/>
                  </a:cubicBezTo>
                  <a:cubicBezTo>
                    <a:pt x="164" y="103"/>
                    <a:pt x="172" y="100"/>
                    <a:pt x="172" y="100"/>
                  </a:cubicBezTo>
                  <a:cubicBezTo>
                    <a:pt x="173" y="95"/>
                    <a:pt x="170" y="78"/>
                    <a:pt x="167" y="6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74"/>
            <p:cNvSpPr>
              <a:spLocks noEditPoints="1"/>
            </p:cNvSpPr>
            <p:nvPr/>
          </p:nvSpPr>
          <p:spPr bwMode="auto">
            <a:xfrm>
              <a:off x="5805487" y="889001"/>
              <a:ext cx="203200" cy="144463"/>
            </a:xfrm>
            <a:custGeom>
              <a:avLst/>
              <a:gdLst>
                <a:gd name="T0" fmla="*/ 33 w 76"/>
                <a:gd name="T1" fmla="*/ 54 h 54"/>
                <a:gd name="T2" fmla="*/ 33 w 76"/>
                <a:gd name="T3" fmla="*/ 54 h 54"/>
                <a:gd name="T4" fmla="*/ 9 w 76"/>
                <a:gd name="T5" fmla="*/ 44 h 54"/>
                <a:gd name="T6" fmla="*/ 1 w 76"/>
                <a:gd name="T7" fmla="*/ 23 h 54"/>
                <a:gd name="T8" fmla="*/ 1 w 76"/>
                <a:gd name="T9" fmla="*/ 17 h 54"/>
                <a:gd name="T10" fmla="*/ 2 w 76"/>
                <a:gd name="T11" fmla="*/ 11 h 54"/>
                <a:gd name="T12" fmla="*/ 2 w 76"/>
                <a:gd name="T13" fmla="*/ 8 h 54"/>
                <a:gd name="T14" fmla="*/ 6 w 76"/>
                <a:gd name="T15" fmla="*/ 7 h 54"/>
                <a:gd name="T16" fmla="*/ 71 w 76"/>
                <a:gd name="T17" fmla="*/ 8 h 54"/>
                <a:gd name="T18" fmla="*/ 74 w 76"/>
                <a:gd name="T19" fmla="*/ 9 h 54"/>
                <a:gd name="T20" fmla="*/ 75 w 76"/>
                <a:gd name="T21" fmla="*/ 12 h 54"/>
                <a:gd name="T22" fmla="*/ 76 w 76"/>
                <a:gd name="T23" fmla="*/ 17 h 54"/>
                <a:gd name="T24" fmla="*/ 76 w 76"/>
                <a:gd name="T25" fmla="*/ 23 h 54"/>
                <a:gd name="T26" fmla="*/ 69 w 76"/>
                <a:gd name="T27" fmla="*/ 43 h 54"/>
                <a:gd name="T28" fmla="*/ 44 w 76"/>
                <a:gd name="T29" fmla="*/ 54 h 54"/>
                <a:gd name="T30" fmla="*/ 33 w 76"/>
                <a:gd name="T31" fmla="*/ 54 h 54"/>
                <a:gd name="T32" fmla="*/ 13 w 76"/>
                <a:gd name="T33" fmla="*/ 17 h 54"/>
                <a:gd name="T34" fmla="*/ 13 w 76"/>
                <a:gd name="T35" fmla="*/ 17 h 54"/>
                <a:gd name="T36" fmla="*/ 12 w 76"/>
                <a:gd name="T37" fmla="*/ 23 h 54"/>
                <a:gd name="T38" fmla="*/ 17 w 76"/>
                <a:gd name="T39" fmla="*/ 36 h 54"/>
                <a:gd name="T40" fmla="*/ 33 w 76"/>
                <a:gd name="T41" fmla="*/ 43 h 54"/>
                <a:gd name="T42" fmla="*/ 44 w 76"/>
                <a:gd name="T43" fmla="*/ 42 h 54"/>
                <a:gd name="T44" fmla="*/ 60 w 76"/>
                <a:gd name="T45" fmla="*/ 35 h 54"/>
                <a:gd name="T46" fmla="*/ 64 w 76"/>
                <a:gd name="T47" fmla="*/ 24 h 54"/>
                <a:gd name="T48" fmla="*/ 64 w 76"/>
                <a:gd name="T49" fmla="*/ 18 h 54"/>
                <a:gd name="T50" fmla="*/ 64 w 76"/>
                <a:gd name="T51" fmla="*/ 17 h 54"/>
                <a:gd name="T52" fmla="*/ 13 w 76"/>
                <a:gd name="T53" fmla="*/ 1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6" h="54">
                  <a:moveTo>
                    <a:pt x="33" y="54"/>
                  </a:moveTo>
                  <a:cubicBezTo>
                    <a:pt x="33" y="54"/>
                    <a:pt x="33" y="54"/>
                    <a:pt x="33" y="54"/>
                  </a:cubicBezTo>
                  <a:cubicBezTo>
                    <a:pt x="23" y="54"/>
                    <a:pt x="15" y="50"/>
                    <a:pt x="9" y="44"/>
                  </a:cubicBezTo>
                  <a:cubicBezTo>
                    <a:pt x="3" y="38"/>
                    <a:pt x="0" y="31"/>
                    <a:pt x="1" y="23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5"/>
                    <a:pt x="1" y="13"/>
                    <a:pt x="2" y="1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27" y="0"/>
                    <a:pt x="50" y="0"/>
                    <a:pt x="71" y="8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4"/>
                    <a:pt x="76" y="15"/>
                    <a:pt x="76" y="17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30"/>
                    <a:pt x="74" y="37"/>
                    <a:pt x="69" y="43"/>
                  </a:cubicBezTo>
                  <a:cubicBezTo>
                    <a:pt x="63" y="50"/>
                    <a:pt x="54" y="54"/>
                    <a:pt x="44" y="54"/>
                  </a:cubicBezTo>
                  <a:lnTo>
                    <a:pt x="33" y="54"/>
                  </a:lnTo>
                  <a:close/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8"/>
                    <a:pt x="14" y="32"/>
                    <a:pt x="17" y="36"/>
                  </a:cubicBezTo>
                  <a:cubicBezTo>
                    <a:pt x="21" y="40"/>
                    <a:pt x="27" y="42"/>
                    <a:pt x="33" y="43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50" y="42"/>
                    <a:pt x="56" y="40"/>
                    <a:pt x="60" y="35"/>
                  </a:cubicBezTo>
                  <a:cubicBezTo>
                    <a:pt x="63" y="32"/>
                    <a:pt x="65" y="28"/>
                    <a:pt x="64" y="24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47" y="12"/>
                    <a:pt x="29" y="12"/>
                    <a:pt x="13" y="17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75"/>
            <p:cNvSpPr>
              <a:spLocks noEditPoints="1"/>
            </p:cNvSpPr>
            <p:nvPr/>
          </p:nvSpPr>
          <p:spPr bwMode="auto">
            <a:xfrm>
              <a:off x="6057899" y="889001"/>
              <a:ext cx="203200" cy="144463"/>
            </a:xfrm>
            <a:custGeom>
              <a:avLst/>
              <a:gdLst>
                <a:gd name="T0" fmla="*/ 33 w 76"/>
                <a:gd name="T1" fmla="*/ 54 h 54"/>
                <a:gd name="T2" fmla="*/ 33 w 76"/>
                <a:gd name="T3" fmla="*/ 54 h 54"/>
                <a:gd name="T4" fmla="*/ 9 w 76"/>
                <a:gd name="T5" fmla="*/ 44 h 54"/>
                <a:gd name="T6" fmla="*/ 1 w 76"/>
                <a:gd name="T7" fmla="*/ 23 h 54"/>
                <a:gd name="T8" fmla="*/ 1 w 76"/>
                <a:gd name="T9" fmla="*/ 17 h 54"/>
                <a:gd name="T10" fmla="*/ 2 w 76"/>
                <a:gd name="T11" fmla="*/ 11 h 54"/>
                <a:gd name="T12" fmla="*/ 2 w 76"/>
                <a:gd name="T13" fmla="*/ 8 h 54"/>
                <a:gd name="T14" fmla="*/ 6 w 76"/>
                <a:gd name="T15" fmla="*/ 7 h 54"/>
                <a:gd name="T16" fmla="*/ 71 w 76"/>
                <a:gd name="T17" fmla="*/ 8 h 54"/>
                <a:gd name="T18" fmla="*/ 74 w 76"/>
                <a:gd name="T19" fmla="*/ 9 h 54"/>
                <a:gd name="T20" fmla="*/ 75 w 76"/>
                <a:gd name="T21" fmla="*/ 12 h 54"/>
                <a:gd name="T22" fmla="*/ 76 w 76"/>
                <a:gd name="T23" fmla="*/ 17 h 54"/>
                <a:gd name="T24" fmla="*/ 76 w 76"/>
                <a:gd name="T25" fmla="*/ 23 h 54"/>
                <a:gd name="T26" fmla="*/ 69 w 76"/>
                <a:gd name="T27" fmla="*/ 43 h 54"/>
                <a:gd name="T28" fmla="*/ 44 w 76"/>
                <a:gd name="T29" fmla="*/ 54 h 54"/>
                <a:gd name="T30" fmla="*/ 33 w 76"/>
                <a:gd name="T31" fmla="*/ 54 h 54"/>
                <a:gd name="T32" fmla="*/ 13 w 76"/>
                <a:gd name="T33" fmla="*/ 17 h 54"/>
                <a:gd name="T34" fmla="*/ 13 w 76"/>
                <a:gd name="T35" fmla="*/ 17 h 54"/>
                <a:gd name="T36" fmla="*/ 12 w 76"/>
                <a:gd name="T37" fmla="*/ 23 h 54"/>
                <a:gd name="T38" fmla="*/ 17 w 76"/>
                <a:gd name="T39" fmla="*/ 36 h 54"/>
                <a:gd name="T40" fmla="*/ 33 w 76"/>
                <a:gd name="T41" fmla="*/ 43 h 54"/>
                <a:gd name="T42" fmla="*/ 44 w 76"/>
                <a:gd name="T43" fmla="*/ 42 h 54"/>
                <a:gd name="T44" fmla="*/ 60 w 76"/>
                <a:gd name="T45" fmla="*/ 35 h 54"/>
                <a:gd name="T46" fmla="*/ 65 w 76"/>
                <a:gd name="T47" fmla="*/ 24 h 54"/>
                <a:gd name="T48" fmla="*/ 64 w 76"/>
                <a:gd name="T49" fmla="*/ 18 h 54"/>
                <a:gd name="T50" fmla="*/ 64 w 76"/>
                <a:gd name="T51" fmla="*/ 17 h 54"/>
                <a:gd name="T52" fmla="*/ 13 w 76"/>
                <a:gd name="T53" fmla="*/ 1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6" h="54">
                  <a:moveTo>
                    <a:pt x="33" y="54"/>
                  </a:moveTo>
                  <a:cubicBezTo>
                    <a:pt x="33" y="54"/>
                    <a:pt x="33" y="54"/>
                    <a:pt x="33" y="54"/>
                  </a:cubicBezTo>
                  <a:cubicBezTo>
                    <a:pt x="24" y="54"/>
                    <a:pt x="15" y="50"/>
                    <a:pt x="9" y="44"/>
                  </a:cubicBezTo>
                  <a:cubicBezTo>
                    <a:pt x="3" y="38"/>
                    <a:pt x="0" y="31"/>
                    <a:pt x="1" y="23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5"/>
                    <a:pt x="1" y="13"/>
                    <a:pt x="2" y="11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27" y="0"/>
                    <a:pt x="50" y="0"/>
                    <a:pt x="71" y="8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4"/>
                    <a:pt x="76" y="15"/>
                    <a:pt x="76" y="17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30"/>
                    <a:pt x="74" y="37"/>
                    <a:pt x="69" y="43"/>
                  </a:cubicBezTo>
                  <a:cubicBezTo>
                    <a:pt x="63" y="50"/>
                    <a:pt x="54" y="54"/>
                    <a:pt x="44" y="54"/>
                  </a:cubicBezTo>
                  <a:lnTo>
                    <a:pt x="33" y="54"/>
                  </a:lnTo>
                  <a:close/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8"/>
                    <a:pt x="14" y="32"/>
                    <a:pt x="17" y="36"/>
                  </a:cubicBezTo>
                  <a:cubicBezTo>
                    <a:pt x="21" y="40"/>
                    <a:pt x="27" y="42"/>
                    <a:pt x="33" y="43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50" y="42"/>
                    <a:pt x="56" y="40"/>
                    <a:pt x="60" y="35"/>
                  </a:cubicBezTo>
                  <a:cubicBezTo>
                    <a:pt x="63" y="32"/>
                    <a:pt x="65" y="28"/>
                    <a:pt x="65" y="24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47" y="12"/>
                    <a:pt x="29" y="12"/>
                    <a:pt x="13" y="17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Rectangle 76"/>
            <p:cNvSpPr>
              <a:spLocks noChangeArrowheads="1"/>
            </p:cNvSpPr>
            <p:nvPr/>
          </p:nvSpPr>
          <p:spPr bwMode="auto">
            <a:xfrm>
              <a:off x="5986462" y="930276"/>
              <a:ext cx="98425" cy="36513"/>
            </a:xfrm>
            <a:prstGeom prst="rect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5" name="组合 414"/>
          <p:cNvGrpSpPr/>
          <p:nvPr/>
        </p:nvGrpSpPr>
        <p:grpSpPr>
          <a:xfrm>
            <a:off x="10555294" y="3773488"/>
            <a:ext cx="1004888" cy="1106488"/>
            <a:chOff x="7207249" y="620714"/>
            <a:chExt cx="1004888" cy="1106488"/>
          </a:xfrm>
        </p:grpSpPr>
        <p:sp>
          <p:nvSpPr>
            <p:cNvPr id="283" name="Freeform 78"/>
            <p:cNvSpPr/>
            <p:nvPr/>
          </p:nvSpPr>
          <p:spPr bwMode="auto">
            <a:xfrm>
              <a:off x="7207249" y="1214439"/>
              <a:ext cx="1004888" cy="512763"/>
            </a:xfrm>
            <a:custGeom>
              <a:avLst/>
              <a:gdLst>
                <a:gd name="T0" fmla="*/ 189 w 378"/>
                <a:gd name="T1" fmla="*/ 193 h 193"/>
                <a:gd name="T2" fmla="*/ 378 w 378"/>
                <a:gd name="T3" fmla="*/ 163 h 193"/>
                <a:gd name="T4" fmla="*/ 364 w 378"/>
                <a:gd name="T5" fmla="*/ 43 h 193"/>
                <a:gd name="T6" fmla="*/ 309 w 378"/>
                <a:gd name="T7" fmla="*/ 15 h 193"/>
                <a:gd name="T8" fmla="*/ 69 w 378"/>
                <a:gd name="T9" fmla="*/ 15 h 193"/>
                <a:gd name="T10" fmla="*/ 14 w 378"/>
                <a:gd name="T11" fmla="*/ 43 h 193"/>
                <a:gd name="T12" fmla="*/ 0 w 378"/>
                <a:gd name="T13" fmla="*/ 163 h 193"/>
                <a:gd name="T14" fmla="*/ 189 w 378"/>
                <a:gd name="T15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8" h="193">
                  <a:moveTo>
                    <a:pt x="189" y="193"/>
                  </a:moveTo>
                  <a:cubicBezTo>
                    <a:pt x="257" y="193"/>
                    <a:pt x="321" y="182"/>
                    <a:pt x="378" y="163"/>
                  </a:cubicBezTo>
                  <a:cubicBezTo>
                    <a:pt x="364" y="43"/>
                    <a:pt x="364" y="43"/>
                    <a:pt x="364" y="43"/>
                  </a:cubicBezTo>
                  <a:cubicBezTo>
                    <a:pt x="363" y="28"/>
                    <a:pt x="339" y="17"/>
                    <a:pt x="309" y="15"/>
                  </a:cubicBezTo>
                  <a:cubicBezTo>
                    <a:pt x="230" y="0"/>
                    <a:pt x="149" y="0"/>
                    <a:pt x="69" y="15"/>
                  </a:cubicBezTo>
                  <a:cubicBezTo>
                    <a:pt x="39" y="17"/>
                    <a:pt x="16" y="28"/>
                    <a:pt x="14" y="43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57" y="182"/>
                    <a:pt x="121" y="193"/>
                    <a:pt x="189" y="193"/>
                  </a:cubicBezTo>
                  <a:close/>
                </a:path>
              </a:pathLst>
            </a:custGeom>
            <a:solidFill>
              <a:srgbClr val="292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79"/>
            <p:cNvSpPr/>
            <p:nvPr/>
          </p:nvSpPr>
          <p:spPr bwMode="auto">
            <a:xfrm>
              <a:off x="7586662" y="1036639"/>
              <a:ext cx="258763" cy="390525"/>
            </a:xfrm>
            <a:custGeom>
              <a:avLst/>
              <a:gdLst>
                <a:gd name="T0" fmla="*/ 97 w 97"/>
                <a:gd name="T1" fmla="*/ 98 h 147"/>
                <a:gd name="T2" fmla="*/ 48 w 97"/>
                <a:gd name="T3" fmla="*/ 147 h 147"/>
                <a:gd name="T4" fmla="*/ 0 w 97"/>
                <a:gd name="T5" fmla="*/ 98 h 147"/>
                <a:gd name="T6" fmla="*/ 0 w 97"/>
                <a:gd name="T7" fmla="*/ 49 h 147"/>
                <a:gd name="T8" fmla="*/ 48 w 97"/>
                <a:gd name="T9" fmla="*/ 0 h 147"/>
                <a:gd name="T10" fmla="*/ 97 w 97"/>
                <a:gd name="T11" fmla="*/ 49 h 147"/>
                <a:gd name="T12" fmla="*/ 97 w 97"/>
                <a:gd name="T13" fmla="*/ 9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47">
                  <a:moveTo>
                    <a:pt x="97" y="98"/>
                  </a:moveTo>
                  <a:cubicBezTo>
                    <a:pt x="97" y="125"/>
                    <a:pt x="75" y="147"/>
                    <a:pt x="48" y="147"/>
                  </a:cubicBezTo>
                  <a:cubicBezTo>
                    <a:pt x="22" y="147"/>
                    <a:pt x="0" y="125"/>
                    <a:pt x="0" y="9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5" y="0"/>
                    <a:pt x="97" y="22"/>
                    <a:pt x="97" y="49"/>
                  </a:cubicBezTo>
                  <a:lnTo>
                    <a:pt x="97" y="98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80"/>
            <p:cNvSpPr/>
            <p:nvPr/>
          </p:nvSpPr>
          <p:spPr bwMode="auto">
            <a:xfrm>
              <a:off x="7586662" y="1036639"/>
              <a:ext cx="258763" cy="347663"/>
            </a:xfrm>
            <a:custGeom>
              <a:avLst/>
              <a:gdLst>
                <a:gd name="T0" fmla="*/ 81 w 97"/>
                <a:gd name="T1" fmla="*/ 129 h 131"/>
                <a:gd name="T2" fmla="*/ 84 w 97"/>
                <a:gd name="T3" fmla="*/ 131 h 131"/>
                <a:gd name="T4" fmla="*/ 97 w 97"/>
                <a:gd name="T5" fmla="*/ 98 h 131"/>
                <a:gd name="T6" fmla="*/ 97 w 97"/>
                <a:gd name="T7" fmla="*/ 49 h 131"/>
                <a:gd name="T8" fmla="*/ 48 w 97"/>
                <a:gd name="T9" fmla="*/ 0 h 131"/>
                <a:gd name="T10" fmla="*/ 0 w 97"/>
                <a:gd name="T11" fmla="*/ 47 h 131"/>
                <a:gd name="T12" fmla="*/ 81 w 97"/>
                <a:gd name="T13" fmla="*/ 12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31">
                  <a:moveTo>
                    <a:pt x="81" y="129"/>
                  </a:moveTo>
                  <a:cubicBezTo>
                    <a:pt x="82" y="130"/>
                    <a:pt x="83" y="130"/>
                    <a:pt x="84" y="131"/>
                  </a:cubicBezTo>
                  <a:cubicBezTo>
                    <a:pt x="92" y="123"/>
                    <a:pt x="97" y="111"/>
                    <a:pt x="97" y="98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97" y="22"/>
                    <a:pt x="75" y="0"/>
                    <a:pt x="48" y="0"/>
                  </a:cubicBezTo>
                  <a:cubicBezTo>
                    <a:pt x="22" y="0"/>
                    <a:pt x="1" y="21"/>
                    <a:pt x="0" y="47"/>
                  </a:cubicBezTo>
                  <a:lnTo>
                    <a:pt x="81" y="129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81"/>
            <p:cNvSpPr/>
            <p:nvPr/>
          </p:nvSpPr>
          <p:spPr bwMode="auto">
            <a:xfrm>
              <a:off x="7454899" y="879476"/>
              <a:ext cx="82550" cy="190500"/>
            </a:xfrm>
            <a:custGeom>
              <a:avLst/>
              <a:gdLst>
                <a:gd name="T0" fmla="*/ 27 w 31"/>
                <a:gd name="T1" fmla="*/ 35 h 72"/>
                <a:gd name="T2" fmla="*/ 23 w 31"/>
                <a:gd name="T3" fmla="*/ 70 h 72"/>
                <a:gd name="T4" fmla="*/ 5 w 31"/>
                <a:gd name="T5" fmla="*/ 43 h 72"/>
                <a:gd name="T6" fmla="*/ 8 w 31"/>
                <a:gd name="T7" fmla="*/ 2 h 72"/>
                <a:gd name="T8" fmla="*/ 27 w 31"/>
                <a:gd name="T9" fmla="*/ 3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72">
                  <a:moveTo>
                    <a:pt x="27" y="35"/>
                  </a:moveTo>
                  <a:cubicBezTo>
                    <a:pt x="31" y="55"/>
                    <a:pt x="28" y="68"/>
                    <a:pt x="23" y="70"/>
                  </a:cubicBezTo>
                  <a:cubicBezTo>
                    <a:pt x="18" y="72"/>
                    <a:pt x="11" y="62"/>
                    <a:pt x="5" y="43"/>
                  </a:cubicBezTo>
                  <a:cubicBezTo>
                    <a:pt x="0" y="24"/>
                    <a:pt x="1" y="5"/>
                    <a:pt x="8" y="2"/>
                  </a:cubicBezTo>
                  <a:cubicBezTo>
                    <a:pt x="15" y="0"/>
                    <a:pt x="24" y="16"/>
                    <a:pt x="27" y="35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82"/>
            <p:cNvSpPr/>
            <p:nvPr/>
          </p:nvSpPr>
          <p:spPr bwMode="auto">
            <a:xfrm>
              <a:off x="7885112" y="884239"/>
              <a:ext cx="74613" cy="192088"/>
            </a:xfrm>
            <a:custGeom>
              <a:avLst/>
              <a:gdLst>
                <a:gd name="T0" fmla="*/ 1 w 28"/>
                <a:gd name="T1" fmla="*/ 36 h 72"/>
                <a:gd name="T2" fmla="*/ 8 w 28"/>
                <a:gd name="T3" fmla="*/ 71 h 72"/>
                <a:gd name="T4" fmla="*/ 24 w 28"/>
                <a:gd name="T5" fmla="*/ 42 h 72"/>
                <a:gd name="T6" fmla="*/ 18 w 28"/>
                <a:gd name="T7" fmla="*/ 2 h 72"/>
                <a:gd name="T8" fmla="*/ 1 w 28"/>
                <a:gd name="T9" fmla="*/ 3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2">
                  <a:moveTo>
                    <a:pt x="1" y="36"/>
                  </a:moveTo>
                  <a:cubicBezTo>
                    <a:pt x="0" y="56"/>
                    <a:pt x="3" y="69"/>
                    <a:pt x="8" y="71"/>
                  </a:cubicBezTo>
                  <a:cubicBezTo>
                    <a:pt x="13" y="72"/>
                    <a:pt x="20" y="61"/>
                    <a:pt x="24" y="42"/>
                  </a:cubicBezTo>
                  <a:cubicBezTo>
                    <a:pt x="28" y="22"/>
                    <a:pt x="25" y="3"/>
                    <a:pt x="18" y="2"/>
                  </a:cubicBezTo>
                  <a:cubicBezTo>
                    <a:pt x="10" y="0"/>
                    <a:pt x="3" y="16"/>
                    <a:pt x="1" y="36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83"/>
            <p:cNvSpPr/>
            <p:nvPr/>
          </p:nvSpPr>
          <p:spPr bwMode="auto">
            <a:xfrm>
              <a:off x="7456487" y="620714"/>
              <a:ext cx="506413" cy="577850"/>
            </a:xfrm>
            <a:custGeom>
              <a:avLst/>
              <a:gdLst>
                <a:gd name="T0" fmla="*/ 95 w 190"/>
                <a:gd name="T1" fmla="*/ 4 h 217"/>
                <a:gd name="T2" fmla="*/ 14 w 190"/>
                <a:gd name="T3" fmla="*/ 142 h 217"/>
                <a:gd name="T4" fmla="*/ 32 w 190"/>
                <a:gd name="T5" fmla="*/ 206 h 217"/>
                <a:gd name="T6" fmla="*/ 59 w 190"/>
                <a:gd name="T7" fmla="*/ 187 h 217"/>
                <a:gd name="T8" fmla="*/ 94 w 190"/>
                <a:gd name="T9" fmla="*/ 175 h 217"/>
                <a:gd name="T10" fmla="*/ 94 w 190"/>
                <a:gd name="T11" fmla="*/ 175 h 217"/>
                <a:gd name="T12" fmla="*/ 96 w 190"/>
                <a:gd name="T13" fmla="*/ 175 h 217"/>
                <a:gd name="T14" fmla="*/ 97 w 190"/>
                <a:gd name="T15" fmla="*/ 175 h 217"/>
                <a:gd name="T16" fmla="*/ 132 w 190"/>
                <a:gd name="T17" fmla="*/ 187 h 217"/>
                <a:gd name="T18" fmla="*/ 159 w 190"/>
                <a:gd name="T19" fmla="*/ 206 h 217"/>
                <a:gd name="T20" fmla="*/ 176 w 190"/>
                <a:gd name="T21" fmla="*/ 142 h 217"/>
                <a:gd name="T22" fmla="*/ 95 w 190"/>
                <a:gd name="T23" fmla="*/ 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0" h="217">
                  <a:moveTo>
                    <a:pt x="95" y="4"/>
                  </a:moveTo>
                  <a:cubicBezTo>
                    <a:pt x="46" y="0"/>
                    <a:pt x="0" y="57"/>
                    <a:pt x="14" y="142"/>
                  </a:cubicBezTo>
                  <a:cubicBezTo>
                    <a:pt x="18" y="167"/>
                    <a:pt x="24" y="189"/>
                    <a:pt x="32" y="206"/>
                  </a:cubicBezTo>
                  <a:cubicBezTo>
                    <a:pt x="38" y="216"/>
                    <a:pt x="46" y="217"/>
                    <a:pt x="59" y="187"/>
                  </a:cubicBezTo>
                  <a:cubicBezTo>
                    <a:pt x="62" y="181"/>
                    <a:pt x="78" y="175"/>
                    <a:pt x="94" y="175"/>
                  </a:cubicBezTo>
                  <a:cubicBezTo>
                    <a:pt x="94" y="175"/>
                    <a:pt x="94" y="175"/>
                    <a:pt x="94" y="175"/>
                  </a:cubicBezTo>
                  <a:cubicBezTo>
                    <a:pt x="95" y="175"/>
                    <a:pt x="95" y="175"/>
                    <a:pt x="96" y="175"/>
                  </a:cubicBezTo>
                  <a:cubicBezTo>
                    <a:pt x="97" y="175"/>
                    <a:pt x="97" y="175"/>
                    <a:pt x="97" y="175"/>
                  </a:cubicBezTo>
                  <a:cubicBezTo>
                    <a:pt x="112" y="175"/>
                    <a:pt x="128" y="181"/>
                    <a:pt x="132" y="187"/>
                  </a:cubicBezTo>
                  <a:cubicBezTo>
                    <a:pt x="144" y="217"/>
                    <a:pt x="152" y="216"/>
                    <a:pt x="159" y="206"/>
                  </a:cubicBezTo>
                  <a:cubicBezTo>
                    <a:pt x="166" y="189"/>
                    <a:pt x="172" y="167"/>
                    <a:pt x="176" y="142"/>
                  </a:cubicBezTo>
                  <a:cubicBezTo>
                    <a:pt x="190" y="57"/>
                    <a:pt x="144" y="0"/>
                    <a:pt x="95" y="4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84"/>
            <p:cNvSpPr/>
            <p:nvPr/>
          </p:nvSpPr>
          <p:spPr bwMode="auto">
            <a:xfrm>
              <a:off x="7715249" y="627064"/>
              <a:ext cx="247650" cy="571500"/>
            </a:xfrm>
            <a:custGeom>
              <a:avLst/>
              <a:gdLst>
                <a:gd name="T0" fmla="*/ 0 w 93"/>
                <a:gd name="T1" fmla="*/ 2 h 215"/>
                <a:gd name="T2" fmla="*/ 0 w 93"/>
                <a:gd name="T3" fmla="*/ 173 h 215"/>
                <a:gd name="T4" fmla="*/ 35 w 93"/>
                <a:gd name="T5" fmla="*/ 185 h 215"/>
                <a:gd name="T6" fmla="*/ 62 w 93"/>
                <a:gd name="T7" fmla="*/ 204 h 215"/>
                <a:gd name="T8" fmla="*/ 79 w 93"/>
                <a:gd name="T9" fmla="*/ 140 h 215"/>
                <a:gd name="T10" fmla="*/ 0 w 93"/>
                <a:gd name="T11" fmla="*/ 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215">
                  <a:moveTo>
                    <a:pt x="0" y="2"/>
                  </a:moveTo>
                  <a:cubicBezTo>
                    <a:pt x="0" y="173"/>
                    <a:pt x="0" y="173"/>
                    <a:pt x="0" y="173"/>
                  </a:cubicBezTo>
                  <a:cubicBezTo>
                    <a:pt x="15" y="173"/>
                    <a:pt x="31" y="179"/>
                    <a:pt x="35" y="185"/>
                  </a:cubicBezTo>
                  <a:cubicBezTo>
                    <a:pt x="47" y="215"/>
                    <a:pt x="55" y="214"/>
                    <a:pt x="62" y="204"/>
                  </a:cubicBezTo>
                  <a:cubicBezTo>
                    <a:pt x="69" y="187"/>
                    <a:pt x="75" y="165"/>
                    <a:pt x="79" y="140"/>
                  </a:cubicBezTo>
                  <a:cubicBezTo>
                    <a:pt x="93" y="56"/>
                    <a:pt x="48" y="0"/>
                    <a:pt x="0" y="2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85"/>
            <p:cNvSpPr/>
            <p:nvPr/>
          </p:nvSpPr>
          <p:spPr bwMode="auto">
            <a:xfrm>
              <a:off x="7480299" y="990601"/>
              <a:ext cx="460375" cy="295275"/>
            </a:xfrm>
            <a:custGeom>
              <a:avLst/>
              <a:gdLst>
                <a:gd name="T0" fmla="*/ 168 w 173"/>
                <a:gd name="T1" fmla="*/ 0 h 111"/>
                <a:gd name="T2" fmla="*/ 166 w 173"/>
                <a:gd name="T3" fmla="*/ 11 h 111"/>
                <a:gd name="T4" fmla="*/ 149 w 173"/>
                <a:gd name="T5" fmla="*/ 55 h 111"/>
                <a:gd name="T6" fmla="*/ 122 w 173"/>
                <a:gd name="T7" fmla="*/ 42 h 111"/>
                <a:gd name="T8" fmla="*/ 88 w 173"/>
                <a:gd name="T9" fmla="*/ 33 h 111"/>
                <a:gd name="T10" fmla="*/ 87 w 173"/>
                <a:gd name="T11" fmla="*/ 33 h 111"/>
                <a:gd name="T12" fmla="*/ 85 w 173"/>
                <a:gd name="T13" fmla="*/ 33 h 111"/>
                <a:gd name="T14" fmla="*/ 85 w 173"/>
                <a:gd name="T15" fmla="*/ 33 h 111"/>
                <a:gd name="T16" fmla="*/ 50 w 173"/>
                <a:gd name="T17" fmla="*/ 42 h 111"/>
                <a:gd name="T18" fmla="*/ 24 w 173"/>
                <a:gd name="T19" fmla="*/ 55 h 111"/>
                <a:gd name="T20" fmla="*/ 6 w 173"/>
                <a:gd name="T21" fmla="*/ 11 h 111"/>
                <a:gd name="T22" fmla="*/ 4 w 173"/>
                <a:gd name="T23" fmla="*/ 0 h 111"/>
                <a:gd name="T24" fmla="*/ 3 w 173"/>
                <a:gd name="T25" fmla="*/ 37 h 111"/>
                <a:gd name="T26" fmla="*/ 86 w 173"/>
                <a:gd name="T27" fmla="*/ 110 h 111"/>
                <a:gd name="T28" fmla="*/ 169 w 173"/>
                <a:gd name="T29" fmla="*/ 37 h 111"/>
                <a:gd name="T30" fmla="*/ 168 w 173"/>
                <a:gd name="T3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11">
                  <a:moveTo>
                    <a:pt x="168" y="0"/>
                  </a:moveTo>
                  <a:cubicBezTo>
                    <a:pt x="167" y="3"/>
                    <a:pt x="167" y="7"/>
                    <a:pt x="166" y="11"/>
                  </a:cubicBezTo>
                  <a:cubicBezTo>
                    <a:pt x="162" y="29"/>
                    <a:pt x="156" y="43"/>
                    <a:pt x="149" y="55"/>
                  </a:cubicBezTo>
                  <a:cubicBezTo>
                    <a:pt x="142" y="62"/>
                    <a:pt x="134" y="62"/>
                    <a:pt x="122" y="42"/>
                  </a:cubicBezTo>
                  <a:cubicBezTo>
                    <a:pt x="118" y="38"/>
                    <a:pt x="103" y="33"/>
                    <a:pt x="88" y="33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6" y="33"/>
                    <a:pt x="86" y="33"/>
                    <a:pt x="85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70" y="33"/>
                    <a:pt x="54" y="38"/>
                    <a:pt x="50" y="42"/>
                  </a:cubicBezTo>
                  <a:cubicBezTo>
                    <a:pt x="38" y="62"/>
                    <a:pt x="30" y="62"/>
                    <a:pt x="24" y="55"/>
                  </a:cubicBezTo>
                  <a:cubicBezTo>
                    <a:pt x="16" y="43"/>
                    <a:pt x="10" y="29"/>
                    <a:pt x="6" y="11"/>
                  </a:cubicBezTo>
                  <a:cubicBezTo>
                    <a:pt x="5" y="7"/>
                    <a:pt x="5" y="3"/>
                    <a:pt x="4" y="0"/>
                  </a:cubicBezTo>
                  <a:cubicBezTo>
                    <a:pt x="0" y="11"/>
                    <a:pt x="0" y="23"/>
                    <a:pt x="3" y="37"/>
                  </a:cubicBezTo>
                  <a:cubicBezTo>
                    <a:pt x="17" y="87"/>
                    <a:pt x="16" y="111"/>
                    <a:pt x="86" y="110"/>
                  </a:cubicBezTo>
                  <a:cubicBezTo>
                    <a:pt x="161" y="108"/>
                    <a:pt x="155" y="87"/>
                    <a:pt x="169" y="37"/>
                  </a:cubicBezTo>
                  <a:cubicBezTo>
                    <a:pt x="173" y="23"/>
                    <a:pt x="172" y="11"/>
                    <a:pt x="168" y="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86"/>
            <p:cNvSpPr/>
            <p:nvPr/>
          </p:nvSpPr>
          <p:spPr bwMode="auto">
            <a:xfrm>
              <a:off x="7723187" y="990601"/>
              <a:ext cx="217488" cy="290513"/>
            </a:xfrm>
            <a:custGeom>
              <a:avLst/>
              <a:gdLst>
                <a:gd name="T0" fmla="*/ 75 w 82"/>
                <a:gd name="T1" fmla="*/ 11 h 109"/>
                <a:gd name="T2" fmla="*/ 58 w 82"/>
                <a:gd name="T3" fmla="*/ 55 h 109"/>
                <a:gd name="T4" fmla="*/ 31 w 82"/>
                <a:gd name="T5" fmla="*/ 42 h 109"/>
                <a:gd name="T6" fmla="*/ 0 w 82"/>
                <a:gd name="T7" fmla="*/ 34 h 109"/>
                <a:gd name="T8" fmla="*/ 0 w 82"/>
                <a:gd name="T9" fmla="*/ 109 h 109"/>
                <a:gd name="T10" fmla="*/ 78 w 82"/>
                <a:gd name="T11" fmla="*/ 37 h 109"/>
                <a:gd name="T12" fmla="*/ 77 w 82"/>
                <a:gd name="T13" fmla="*/ 0 h 109"/>
                <a:gd name="T14" fmla="*/ 75 w 82"/>
                <a:gd name="T15" fmla="*/ 1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109">
                  <a:moveTo>
                    <a:pt x="75" y="11"/>
                  </a:moveTo>
                  <a:cubicBezTo>
                    <a:pt x="71" y="29"/>
                    <a:pt x="65" y="43"/>
                    <a:pt x="58" y="55"/>
                  </a:cubicBezTo>
                  <a:cubicBezTo>
                    <a:pt x="51" y="62"/>
                    <a:pt x="43" y="62"/>
                    <a:pt x="31" y="42"/>
                  </a:cubicBezTo>
                  <a:cubicBezTo>
                    <a:pt x="28" y="38"/>
                    <a:pt x="14" y="34"/>
                    <a:pt x="0" y="34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69" y="107"/>
                    <a:pt x="65" y="86"/>
                    <a:pt x="78" y="37"/>
                  </a:cubicBezTo>
                  <a:cubicBezTo>
                    <a:pt x="82" y="23"/>
                    <a:pt x="81" y="11"/>
                    <a:pt x="77" y="0"/>
                  </a:cubicBezTo>
                  <a:cubicBezTo>
                    <a:pt x="76" y="3"/>
                    <a:pt x="76" y="7"/>
                    <a:pt x="75" y="11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87"/>
            <p:cNvSpPr/>
            <p:nvPr/>
          </p:nvSpPr>
          <p:spPr bwMode="auto">
            <a:xfrm>
              <a:off x="7645399" y="1128714"/>
              <a:ext cx="128588" cy="61913"/>
            </a:xfrm>
            <a:custGeom>
              <a:avLst/>
              <a:gdLst>
                <a:gd name="T0" fmla="*/ 42 w 48"/>
                <a:gd name="T1" fmla="*/ 0 h 23"/>
                <a:gd name="T2" fmla="*/ 42 w 48"/>
                <a:gd name="T3" fmla="*/ 0 h 23"/>
                <a:gd name="T4" fmla="*/ 42 w 48"/>
                <a:gd name="T5" fmla="*/ 0 h 23"/>
                <a:gd name="T6" fmla="*/ 42 w 48"/>
                <a:gd name="T7" fmla="*/ 0 h 23"/>
                <a:gd name="T8" fmla="*/ 42 w 48"/>
                <a:gd name="T9" fmla="*/ 0 h 23"/>
                <a:gd name="T10" fmla="*/ 6 w 48"/>
                <a:gd name="T11" fmla="*/ 0 h 23"/>
                <a:gd name="T12" fmla="*/ 6 w 48"/>
                <a:gd name="T13" fmla="*/ 0 h 23"/>
                <a:gd name="T14" fmla="*/ 1 w 48"/>
                <a:gd name="T15" fmla="*/ 19 h 23"/>
                <a:gd name="T16" fmla="*/ 10 w 48"/>
                <a:gd name="T17" fmla="*/ 16 h 23"/>
                <a:gd name="T18" fmla="*/ 14 w 48"/>
                <a:gd name="T19" fmla="*/ 10 h 23"/>
                <a:gd name="T20" fmla="*/ 18 w 48"/>
                <a:gd name="T21" fmla="*/ 10 h 23"/>
                <a:gd name="T22" fmla="*/ 31 w 48"/>
                <a:gd name="T23" fmla="*/ 10 h 23"/>
                <a:gd name="T24" fmla="*/ 34 w 48"/>
                <a:gd name="T25" fmla="*/ 10 h 23"/>
                <a:gd name="T26" fmla="*/ 38 w 48"/>
                <a:gd name="T27" fmla="*/ 16 h 23"/>
                <a:gd name="T28" fmla="*/ 47 w 48"/>
                <a:gd name="T29" fmla="*/ 19 h 23"/>
                <a:gd name="T30" fmla="*/ 42 w 48"/>
                <a:gd name="T3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23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0" y="15"/>
                    <a:pt x="1" y="19"/>
                  </a:cubicBezTo>
                  <a:cubicBezTo>
                    <a:pt x="3" y="22"/>
                    <a:pt x="6" y="23"/>
                    <a:pt x="10" y="16"/>
                  </a:cubicBezTo>
                  <a:cubicBezTo>
                    <a:pt x="11" y="13"/>
                    <a:pt x="13" y="12"/>
                    <a:pt x="14" y="10"/>
                  </a:cubicBezTo>
                  <a:cubicBezTo>
                    <a:pt x="15" y="10"/>
                    <a:pt x="16" y="10"/>
                    <a:pt x="18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2" y="10"/>
                    <a:pt x="33" y="10"/>
                    <a:pt x="34" y="10"/>
                  </a:cubicBezTo>
                  <a:cubicBezTo>
                    <a:pt x="35" y="12"/>
                    <a:pt x="37" y="13"/>
                    <a:pt x="38" y="16"/>
                  </a:cubicBezTo>
                  <a:cubicBezTo>
                    <a:pt x="42" y="23"/>
                    <a:pt x="45" y="22"/>
                    <a:pt x="47" y="19"/>
                  </a:cubicBezTo>
                  <a:cubicBezTo>
                    <a:pt x="48" y="15"/>
                    <a:pt x="43" y="2"/>
                    <a:pt x="42" y="0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9" name="组合 418"/>
          <p:cNvGrpSpPr/>
          <p:nvPr/>
        </p:nvGrpSpPr>
        <p:grpSpPr>
          <a:xfrm>
            <a:off x="5613408" y="2025651"/>
            <a:ext cx="1027113" cy="1206501"/>
            <a:chOff x="5553074" y="2254251"/>
            <a:chExt cx="1027113" cy="1206501"/>
          </a:xfrm>
        </p:grpSpPr>
        <p:sp>
          <p:nvSpPr>
            <p:cNvPr id="294" name="Freeform 89"/>
            <p:cNvSpPr/>
            <p:nvPr/>
          </p:nvSpPr>
          <p:spPr bwMode="auto">
            <a:xfrm>
              <a:off x="5553074" y="2900364"/>
              <a:ext cx="1027113" cy="560388"/>
            </a:xfrm>
            <a:custGeom>
              <a:avLst/>
              <a:gdLst>
                <a:gd name="T0" fmla="*/ 231 w 386"/>
                <a:gd name="T1" fmla="*/ 210 h 211"/>
                <a:gd name="T2" fmla="*/ 231 w 386"/>
                <a:gd name="T3" fmla="*/ 210 h 211"/>
                <a:gd name="T4" fmla="*/ 386 w 386"/>
                <a:gd name="T5" fmla="*/ 180 h 211"/>
                <a:gd name="T6" fmla="*/ 372 w 386"/>
                <a:gd name="T7" fmla="*/ 57 h 211"/>
                <a:gd name="T8" fmla="*/ 316 w 386"/>
                <a:gd name="T9" fmla="*/ 28 h 211"/>
                <a:gd name="T10" fmla="*/ 260 w 386"/>
                <a:gd name="T11" fmla="*/ 21 h 211"/>
                <a:gd name="T12" fmla="*/ 259 w 386"/>
                <a:gd name="T13" fmla="*/ 6 h 211"/>
                <a:gd name="T14" fmla="*/ 127 w 386"/>
                <a:gd name="T15" fmla="*/ 6 h 211"/>
                <a:gd name="T16" fmla="*/ 126 w 386"/>
                <a:gd name="T17" fmla="*/ 21 h 211"/>
                <a:gd name="T18" fmla="*/ 70 w 386"/>
                <a:gd name="T19" fmla="*/ 28 h 211"/>
                <a:gd name="T20" fmla="*/ 14 w 386"/>
                <a:gd name="T21" fmla="*/ 57 h 211"/>
                <a:gd name="T22" fmla="*/ 0 w 386"/>
                <a:gd name="T23" fmla="*/ 180 h 211"/>
                <a:gd name="T24" fmla="*/ 155 w 386"/>
                <a:gd name="T25" fmla="*/ 210 h 211"/>
                <a:gd name="T26" fmla="*/ 156 w 386"/>
                <a:gd name="T27" fmla="*/ 210 h 211"/>
                <a:gd name="T28" fmla="*/ 172 w 386"/>
                <a:gd name="T29" fmla="*/ 211 h 211"/>
                <a:gd name="T30" fmla="*/ 193 w 386"/>
                <a:gd name="T31" fmla="*/ 211 h 211"/>
                <a:gd name="T32" fmla="*/ 214 w 386"/>
                <a:gd name="T33" fmla="*/ 211 h 211"/>
                <a:gd name="T34" fmla="*/ 230 w 386"/>
                <a:gd name="T35" fmla="*/ 210 h 211"/>
                <a:gd name="T36" fmla="*/ 231 w 386"/>
                <a:gd name="T37" fmla="*/ 21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6" h="211">
                  <a:moveTo>
                    <a:pt x="231" y="210"/>
                  </a:moveTo>
                  <a:cubicBezTo>
                    <a:pt x="231" y="210"/>
                    <a:pt x="231" y="210"/>
                    <a:pt x="231" y="210"/>
                  </a:cubicBezTo>
                  <a:cubicBezTo>
                    <a:pt x="286" y="207"/>
                    <a:pt x="339" y="196"/>
                    <a:pt x="386" y="180"/>
                  </a:cubicBezTo>
                  <a:cubicBezTo>
                    <a:pt x="372" y="57"/>
                    <a:pt x="372" y="57"/>
                    <a:pt x="372" y="57"/>
                  </a:cubicBezTo>
                  <a:cubicBezTo>
                    <a:pt x="371" y="42"/>
                    <a:pt x="346" y="30"/>
                    <a:pt x="316" y="28"/>
                  </a:cubicBezTo>
                  <a:cubicBezTo>
                    <a:pt x="297" y="25"/>
                    <a:pt x="279" y="22"/>
                    <a:pt x="260" y="21"/>
                  </a:cubicBezTo>
                  <a:cubicBezTo>
                    <a:pt x="260" y="16"/>
                    <a:pt x="260" y="11"/>
                    <a:pt x="259" y="6"/>
                  </a:cubicBezTo>
                  <a:cubicBezTo>
                    <a:pt x="215" y="0"/>
                    <a:pt x="171" y="0"/>
                    <a:pt x="127" y="6"/>
                  </a:cubicBezTo>
                  <a:cubicBezTo>
                    <a:pt x="127" y="11"/>
                    <a:pt x="126" y="16"/>
                    <a:pt x="126" y="21"/>
                  </a:cubicBezTo>
                  <a:cubicBezTo>
                    <a:pt x="108" y="22"/>
                    <a:pt x="89" y="25"/>
                    <a:pt x="70" y="28"/>
                  </a:cubicBezTo>
                  <a:cubicBezTo>
                    <a:pt x="40" y="30"/>
                    <a:pt x="16" y="42"/>
                    <a:pt x="14" y="57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47" y="196"/>
                    <a:pt x="100" y="207"/>
                    <a:pt x="155" y="210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61" y="210"/>
                    <a:pt x="167" y="210"/>
                    <a:pt x="172" y="211"/>
                  </a:cubicBezTo>
                  <a:cubicBezTo>
                    <a:pt x="179" y="211"/>
                    <a:pt x="186" y="211"/>
                    <a:pt x="193" y="211"/>
                  </a:cubicBezTo>
                  <a:cubicBezTo>
                    <a:pt x="200" y="211"/>
                    <a:pt x="207" y="211"/>
                    <a:pt x="214" y="211"/>
                  </a:cubicBezTo>
                  <a:cubicBezTo>
                    <a:pt x="220" y="210"/>
                    <a:pt x="225" y="210"/>
                    <a:pt x="230" y="210"/>
                  </a:cubicBezTo>
                  <a:lnTo>
                    <a:pt x="231" y="210"/>
                  </a:ln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90"/>
            <p:cNvSpPr/>
            <p:nvPr/>
          </p:nvSpPr>
          <p:spPr bwMode="auto">
            <a:xfrm>
              <a:off x="5957887" y="2905126"/>
              <a:ext cx="622300" cy="503238"/>
            </a:xfrm>
            <a:custGeom>
              <a:avLst/>
              <a:gdLst>
                <a:gd name="T0" fmla="*/ 164 w 234"/>
                <a:gd name="T1" fmla="*/ 26 h 189"/>
                <a:gd name="T2" fmla="*/ 108 w 234"/>
                <a:gd name="T3" fmla="*/ 19 h 189"/>
                <a:gd name="T4" fmla="*/ 107 w 234"/>
                <a:gd name="T5" fmla="*/ 4 h 189"/>
                <a:gd name="T6" fmla="*/ 42 w 234"/>
                <a:gd name="T7" fmla="*/ 0 h 189"/>
                <a:gd name="T8" fmla="*/ 0 w 234"/>
                <a:gd name="T9" fmla="*/ 67 h 189"/>
                <a:gd name="T10" fmla="*/ 197 w 234"/>
                <a:gd name="T11" fmla="*/ 189 h 189"/>
                <a:gd name="T12" fmla="*/ 234 w 234"/>
                <a:gd name="T13" fmla="*/ 178 h 189"/>
                <a:gd name="T14" fmla="*/ 220 w 234"/>
                <a:gd name="T15" fmla="*/ 55 h 189"/>
                <a:gd name="T16" fmla="*/ 164 w 234"/>
                <a:gd name="T17" fmla="*/ 2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4" h="189">
                  <a:moveTo>
                    <a:pt x="164" y="26"/>
                  </a:moveTo>
                  <a:cubicBezTo>
                    <a:pt x="145" y="23"/>
                    <a:pt x="127" y="20"/>
                    <a:pt x="108" y="19"/>
                  </a:cubicBezTo>
                  <a:cubicBezTo>
                    <a:pt x="108" y="14"/>
                    <a:pt x="108" y="9"/>
                    <a:pt x="107" y="4"/>
                  </a:cubicBezTo>
                  <a:cubicBezTo>
                    <a:pt x="86" y="1"/>
                    <a:pt x="64" y="0"/>
                    <a:pt x="42" y="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97" y="189"/>
                    <a:pt x="197" y="189"/>
                    <a:pt x="197" y="189"/>
                  </a:cubicBezTo>
                  <a:cubicBezTo>
                    <a:pt x="209" y="186"/>
                    <a:pt x="222" y="182"/>
                    <a:pt x="234" y="178"/>
                  </a:cubicBezTo>
                  <a:cubicBezTo>
                    <a:pt x="220" y="55"/>
                    <a:pt x="220" y="55"/>
                    <a:pt x="220" y="55"/>
                  </a:cubicBezTo>
                  <a:cubicBezTo>
                    <a:pt x="219" y="40"/>
                    <a:pt x="194" y="28"/>
                    <a:pt x="164" y="26"/>
                  </a:cubicBezTo>
                  <a:close/>
                </a:path>
              </a:pathLst>
            </a:custGeom>
            <a:solidFill>
              <a:srgbClr val="138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91"/>
            <p:cNvSpPr/>
            <p:nvPr/>
          </p:nvSpPr>
          <p:spPr bwMode="auto">
            <a:xfrm>
              <a:off x="5895974" y="2924176"/>
              <a:ext cx="15875" cy="119063"/>
            </a:xfrm>
            <a:custGeom>
              <a:avLst/>
              <a:gdLst>
                <a:gd name="T0" fmla="*/ 5 w 6"/>
                <a:gd name="T1" fmla="*/ 45 h 45"/>
                <a:gd name="T2" fmla="*/ 0 w 6"/>
                <a:gd name="T3" fmla="*/ 41 h 45"/>
                <a:gd name="T4" fmla="*/ 0 w 6"/>
                <a:gd name="T5" fmla="*/ 0 h 45"/>
                <a:gd name="T6" fmla="*/ 6 w 6"/>
                <a:gd name="T7" fmla="*/ 0 h 45"/>
                <a:gd name="T8" fmla="*/ 5 w 6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5">
                  <a:moveTo>
                    <a:pt x="5" y="45"/>
                  </a:moveTo>
                  <a:cubicBezTo>
                    <a:pt x="3" y="44"/>
                    <a:pt x="2" y="43"/>
                    <a:pt x="0" y="41"/>
                  </a:cubicBezTo>
                  <a:cubicBezTo>
                    <a:pt x="0" y="27"/>
                    <a:pt x="0" y="14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15"/>
                    <a:pt x="5" y="30"/>
                    <a:pt x="5" y="45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92"/>
            <p:cNvSpPr/>
            <p:nvPr/>
          </p:nvSpPr>
          <p:spPr bwMode="auto">
            <a:xfrm>
              <a:off x="5922962" y="2924176"/>
              <a:ext cx="19050" cy="139700"/>
            </a:xfrm>
            <a:custGeom>
              <a:avLst/>
              <a:gdLst>
                <a:gd name="T0" fmla="*/ 5 w 7"/>
                <a:gd name="T1" fmla="*/ 53 h 53"/>
                <a:gd name="T2" fmla="*/ 0 w 7"/>
                <a:gd name="T3" fmla="*/ 49 h 53"/>
                <a:gd name="T4" fmla="*/ 1 w 7"/>
                <a:gd name="T5" fmla="*/ 0 h 53"/>
                <a:gd name="T6" fmla="*/ 7 w 7"/>
                <a:gd name="T7" fmla="*/ 0 h 53"/>
                <a:gd name="T8" fmla="*/ 5 w 7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3">
                  <a:moveTo>
                    <a:pt x="5" y="53"/>
                  </a:moveTo>
                  <a:cubicBezTo>
                    <a:pt x="3" y="52"/>
                    <a:pt x="1" y="51"/>
                    <a:pt x="0" y="49"/>
                  </a:cubicBezTo>
                  <a:cubicBezTo>
                    <a:pt x="0" y="33"/>
                    <a:pt x="1" y="17"/>
                    <a:pt x="1" y="0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6" y="18"/>
                    <a:pt x="5" y="35"/>
                    <a:pt x="5" y="53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93"/>
            <p:cNvSpPr/>
            <p:nvPr/>
          </p:nvSpPr>
          <p:spPr bwMode="auto">
            <a:xfrm>
              <a:off x="5949949" y="2924176"/>
              <a:ext cx="20638" cy="157163"/>
            </a:xfrm>
            <a:custGeom>
              <a:avLst/>
              <a:gdLst>
                <a:gd name="T0" fmla="*/ 5 w 8"/>
                <a:gd name="T1" fmla="*/ 59 h 59"/>
                <a:gd name="T2" fmla="*/ 0 w 8"/>
                <a:gd name="T3" fmla="*/ 56 h 59"/>
                <a:gd name="T4" fmla="*/ 2 w 8"/>
                <a:gd name="T5" fmla="*/ 0 h 59"/>
                <a:gd name="T6" fmla="*/ 8 w 8"/>
                <a:gd name="T7" fmla="*/ 0 h 59"/>
                <a:gd name="T8" fmla="*/ 5 w 8"/>
                <a:gd name="T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9">
                  <a:moveTo>
                    <a:pt x="5" y="59"/>
                  </a:moveTo>
                  <a:cubicBezTo>
                    <a:pt x="4" y="58"/>
                    <a:pt x="2" y="57"/>
                    <a:pt x="0" y="56"/>
                  </a:cubicBezTo>
                  <a:cubicBezTo>
                    <a:pt x="1" y="37"/>
                    <a:pt x="1" y="19"/>
                    <a:pt x="2" y="0"/>
                  </a:cubicBezTo>
                  <a:cubicBezTo>
                    <a:pt x="4" y="0"/>
                    <a:pt x="6" y="0"/>
                    <a:pt x="8" y="0"/>
                  </a:cubicBezTo>
                  <a:cubicBezTo>
                    <a:pt x="7" y="20"/>
                    <a:pt x="6" y="39"/>
                    <a:pt x="5" y="59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94"/>
            <p:cNvSpPr/>
            <p:nvPr/>
          </p:nvSpPr>
          <p:spPr bwMode="auto">
            <a:xfrm>
              <a:off x="5978524" y="2924176"/>
              <a:ext cx="19050" cy="166688"/>
            </a:xfrm>
            <a:custGeom>
              <a:avLst/>
              <a:gdLst>
                <a:gd name="T0" fmla="*/ 6 w 7"/>
                <a:gd name="T1" fmla="*/ 63 h 63"/>
                <a:gd name="T2" fmla="*/ 0 w 7"/>
                <a:gd name="T3" fmla="*/ 61 h 63"/>
                <a:gd name="T4" fmla="*/ 2 w 7"/>
                <a:gd name="T5" fmla="*/ 0 h 63"/>
                <a:gd name="T6" fmla="*/ 7 w 7"/>
                <a:gd name="T7" fmla="*/ 0 h 63"/>
                <a:gd name="T8" fmla="*/ 6 w 7"/>
                <a:gd name="T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3">
                  <a:moveTo>
                    <a:pt x="6" y="63"/>
                  </a:moveTo>
                  <a:cubicBezTo>
                    <a:pt x="4" y="62"/>
                    <a:pt x="2" y="62"/>
                    <a:pt x="0" y="61"/>
                  </a:cubicBezTo>
                  <a:cubicBezTo>
                    <a:pt x="1" y="41"/>
                    <a:pt x="1" y="21"/>
                    <a:pt x="2" y="0"/>
                  </a:cubicBezTo>
                  <a:cubicBezTo>
                    <a:pt x="4" y="0"/>
                    <a:pt x="6" y="0"/>
                    <a:pt x="7" y="0"/>
                  </a:cubicBezTo>
                  <a:cubicBezTo>
                    <a:pt x="7" y="21"/>
                    <a:pt x="6" y="42"/>
                    <a:pt x="6" y="63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95"/>
            <p:cNvSpPr/>
            <p:nvPr/>
          </p:nvSpPr>
          <p:spPr bwMode="auto">
            <a:xfrm>
              <a:off x="6008687" y="2924176"/>
              <a:ext cx="17463" cy="174625"/>
            </a:xfrm>
            <a:custGeom>
              <a:avLst/>
              <a:gdLst>
                <a:gd name="T0" fmla="*/ 6 w 7"/>
                <a:gd name="T1" fmla="*/ 66 h 66"/>
                <a:gd name="T2" fmla="*/ 0 w 7"/>
                <a:gd name="T3" fmla="*/ 65 h 66"/>
                <a:gd name="T4" fmla="*/ 2 w 7"/>
                <a:gd name="T5" fmla="*/ 0 h 66"/>
                <a:gd name="T6" fmla="*/ 7 w 7"/>
                <a:gd name="T7" fmla="*/ 0 h 66"/>
                <a:gd name="T8" fmla="*/ 6 w 7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6">
                  <a:moveTo>
                    <a:pt x="6" y="66"/>
                  </a:moveTo>
                  <a:cubicBezTo>
                    <a:pt x="4" y="65"/>
                    <a:pt x="2" y="65"/>
                    <a:pt x="0" y="65"/>
                  </a:cubicBezTo>
                  <a:cubicBezTo>
                    <a:pt x="1" y="43"/>
                    <a:pt x="1" y="22"/>
                    <a:pt x="2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7" y="22"/>
                    <a:pt x="6" y="44"/>
                    <a:pt x="6" y="66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96"/>
            <p:cNvSpPr/>
            <p:nvPr/>
          </p:nvSpPr>
          <p:spPr bwMode="auto">
            <a:xfrm>
              <a:off x="6040437" y="2924176"/>
              <a:ext cx="15875" cy="177800"/>
            </a:xfrm>
            <a:custGeom>
              <a:avLst/>
              <a:gdLst>
                <a:gd name="T0" fmla="*/ 6 w 6"/>
                <a:gd name="T1" fmla="*/ 67 h 67"/>
                <a:gd name="T2" fmla="*/ 0 w 6"/>
                <a:gd name="T3" fmla="*/ 66 h 67"/>
                <a:gd name="T4" fmla="*/ 1 w 6"/>
                <a:gd name="T5" fmla="*/ 0 h 67"/>
                <a:gd name="T6" fmla="*/ 6 w 6"/>
                <a:gd name="T7" fmla="*/ 0 h 67"/>
                <a:gd name="T8" fmla="*/ 6 w 6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7">
                  <a:moveTo>
                    <a:pt x="6" y="67"/>
                  </a:moveTo>
                  <a:cubicBezTo>
                    <a:pt x="4" y="67"/>
                    <a:pt x="2" y="67"/>
                    <a:pt x="0" y="66"/>
                  </a:cubicBezTo>
                  <a:cubicBezTo>
                    <a:pt x="0" y="44"/>
                    <a:pt x="0" y="22"/>
                    <a:pt x="1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3"/>
                    <a:pt x="6" y="45"/>
                    <a:pt x="6" y="67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97"/>
            <p:cNvSpPr/>
            <p:nvPr/>
          </p:nvSpPr>
          <p:spPr bwMode="auto">
            <a:xfrm>
              <a:off x="6069012" y="2924176"/>
              <a:ext cx="19050" cy="177800"/>
            </a:xfrm>
            <a:custGeom>
              <a:avLst/>
              <a:gdLst>
                <a:gd name="T0" fmla="*/ 7 w 7"/>
                <a:gd name="T1" fmla="*/ 66 h 67"/>
                <a:gd name="T2" fmla="*/ 1 w 7"/>
                <a:gd name="T3" fmla="*/ 67 h 67"/>
                <a:gd name="T4" fmla="*/ 0 w 7"/>
                <a:gd name="T5" fmla="*/ 0 h 67"/>
                <a:gd name="T6" fmla="*/ 6 w 7"/>
                <a:gd name="T7" fmla="*/ 0 h 67"/>
                <a:gd name="T8" fmla="*/ 7 w 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7">
                  <a:moveTo>
                    <a:pt x="7" y="66"/>
                  </a:moveTo>
                  <a:cubicBezTo>
                    <a:pt x="5" y="67"/>
                    <a:pt x="3" y="67"/>
                    <a:pt x="1" y="67"/>
                  </a:cubicBezTo>
                  <a:cubicBezTo>
                    <a:pt x="1" y="45"/>
                    <a:pt x="1" y="23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2"/>
                    <a:pt x="6" y="44"/>
                    <a:pt x="7" y="66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98"/>
            <p:cNvSpPr/>
            <p:nvPr/>
          </p:nvSpPr>
          <p:spPr bwMode="auto">
            <a:xfrm>
              <a:off x="6099174" y="2924176"/>
              <a:ext cx="17463" cy="174625"/>
            </a:xfrm>
            <a:custGeom>
              <a:avLst/>
              <a:gdLst>
                <a:gd name="T0" fmla="*/ 7 w 7"/>
                <a:gd name="T1" fmla="*/ 65 h 66"/>
                <a:gd name="T2" fmla="*/ 1 w 7"/>
                <a:gd name="T3" fmla="*/ 66 h 66"/>
                <a:gd name="T4" fmla="*/ 0 w 7"/>
                <a:gd name="T5" fmla="*/ 0 h 66"/>
                <a:gd name="T6" fmla="*/ 6 w 7"/>
                <a:gd name="T7" fmla="*/ 0 h 66"/>
                <a:gd name="T8" fmla="*/ 7 w 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6">
                  <a:moveTo>
                    <a:pt x="7" y="65"/>
                  </a:moveTo>
                  <a:cubicBezTo>
                    <a:pt x="5" y="65"/>
                    <a:pt x="3" y="65"/>
                    <a:pt x="1" y="66"/>
                  </a:cubicBezTo>
                  <a:cubicBezTo>
                    <a:pt x="1" y="44"/>
                    <a:pt x="1" y="22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2"/>
                    <a:pt x="7" y="43"/>
                    <a:pt x="7" y="65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99"/>
            <p:cNvSpPr/>
            <p:nvPr/>
          </p:nvSpPr>
          <p:spPr bwMode="auto">
            <a:xfrm>
              <a:off x="6127749" y="2924176"/>
              <a:ext cx="20638" cy="166688"/>
            </a:xfrm>
            <a:custGeom>
              <a:avLst/>
              <a:gdLst>
                <a:gd name="T0" fmla="*/ 8 w 8"/>
                <a:gd name="T1" fmla="*/ 61 h 63"/>
                <a:gd name="T2" fmla="*/ 2 w 8"/>
                <a:gd name="T3" fmla="*/ 63 h 63"/>
                <a:gd name="T4" fmla="*/ 0 w 8"/>
                <a:gd name="T5" fmla="*/ 0 h 63"/>
                <a:gd name="T6" fmla="*/ 6 w 8"/>
                <a:gd name="T7" fmla="*/ 0 h 63"/>
                <a:gd name="T8" fmla="*/ 8 w 8"/>
                <a:gd name="T9" fmla="*/ 6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3">
                  <a:moveTo>
                    <a:pt x="8" y="61"/>
                  </a:moveTo>
                  <a:cubicBezTo>
                    <a:pt x="6" y="62"/>
                    <a:pt x="4" y="62"/>
                    <a:pt x="2" y="63"/>
                  </a:cubicBezTo>
                  <a:cubicBezTo>
                    <a:pt x="1" y="42"/>
                    <a:pt x="1" y="2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1"/>
                    <a:pt x="7" y="41"/>
                    <a:pt x="8" y="61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100"/>
            <p:cNvSpPr/>
            <p:nvPr/>
          </p:nvSpPr>
          <p:spPr bwMode="auto">
            <a:xfrm>
              <a:off x="6156324" y="2924176"/>
              <a:ext cx="19050" cy="157163"/>
            </a:xfrm>
            <a:custGeom>
              <a:avLst/>
              <a:gdLst>
                <a:gd name="T0" fmla="*/ 7 w 7"/>
                <a:gd name="T1" fmla="*/ 56 h 59"/>
                <a:gd name="T2" fmla="*/ 2 w 7"/>
                <a:gd name="T3" fmla="*/ 59 h 59"/>
                <a:gd name="T4" fmla="*/ 0 w 7"/>
                <a:gd name="T5" fmla="*/ 0 h 59"/>
                <a:gd name="T6" fmla="*/ 5 w 7"/>
                <a:gd name="T7" fmla="*/ 0 h 59"/>
                <a:gd name="T8" fmla="*/ 7 w 7"/>
                <a:gd name="T9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9">
                  <a:moveTo>
                    <a:pt x="7" y="56"/>
                  </a:moveTo>
                  <a:cubicBezTo>
                    <a:pt x="6" y="57"/>
                    <a:pt x="4" y="58"/>
                    <a:pt x="2" y="59"/>
                  </a:cubicBezTo>
                  <a:cubicBezTo>
                    <a:pt x="1" y="39"/>
                    <a:pt x="1" y="2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6" y="19"/>
                    <a:pt x="7" y="37"/>
                    <a:pt x="7" y="56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101"/>
            <p:cNvSpPr/>
            <p:nvPr/>
          </p:nvSpPr>
          <p:spPr bwMode="auto">
            <a:xfrm>
              <a:off x="6186487" y="2924176"/>
              <a:ext cx="19050" cy="139700"/>
            </a:xfrm>
            <a:custGeom>
              <a:avLst/>
              <a:gdLst>
                <a:gd name="T0" fmla="*/ 7 w 7"/>
                <a:gd name="T1" fmla="*/ 49 h 53"/>
                <a:gd name="T2" fmla="*/ 2 w 7"/>
                <a:gd name="T3" fmla="*/ 53 h 53"/>
                <a:gd name="T4" fmla="*/ 0 w 7"/>
                <a:gd name="T5" fmla="*/ 0 h 53"/>
                <a:gd name="T6" fmla="*/ 5 w 7"/>
                <a:gd name="T7" fmla="*/ 0 h 53"/>
                <a:gd name="T8" fmla="*/ 7 w 7"/>
                <a:gd name="T9" fmla="*/ 4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3">
                  <a:moveTo>
                    <a:pt x="7" y="49"/>
                  </a:moveTo>
                  <a:cubicBezTo>
                    <a:pt x="5" y="51"/>
                    <a:pt x="3" y="52"/>
                    <a:pt x="2" y="53"/>
                  </a:cubicBezTo>
                  <a:cubicBezTo>
                    <a:pt x="1" y="35"/>
                    <a:pt x="0" y="18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6" y="17"/>
                    <a:pt x="6" y="33"/>
                    <a:pt x="7" y="49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102"/>
            <p:cNvSpPr/>
            <p:nvPr/>
          </p:nvSpPr>
          <p:spPr bwMode="auto">
            <a:xfrm>
              <a:off x="6215062" y="2924176"/>
              <a:ext cx="14288" cy="119063"/>
            </a:xfrm>
            <a:custGeom>
              <a:avLst/>
              <a:gdLst>
                <a:gd name="T0" fmla="*/ 5 w 5"/>
                <a:gd name="T1" fmla="*/ 41 h 45"/>
                <a:gd name="T2" fmla="*/ 1 w 5"/>
                <a:gd name="T3" fmla="*/ 45 h 45"/>
                <a:gd name="T4" fmla="*/ 0 w 5"/>
                <a:gd name="T5" fmla="*/ 0 h 45"/>
                <a:gd name="T6" fmla="*/ 5 w 5"/>
                <a:gd name="T7" fmla="*/ 0 h 45"/>
                <a:gd name="T8" fmla="*/ 5 w 5"/>
                <a:gd name="T9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5">
                  <a:moveTo>
                    <a:pt x="5" y="41"/>
                  </a:moveTo>
                  <a:cubicBezTo>
                    <a:pt x="4" y="43"/>
                    <a:pt x="2" y="44"/>
                    <a:pt x="1" y="45"/>
                  </a:cubicBezTo>
                  <a:cubicBezTo>
                    <a:pt x="0" y="30"/>
                    <a:pt x="0" y="15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14"/>
                    <a:pt x="5" y="27"/>
                    <a:pt x="5" y="41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103"/>
            <p:cNvSpPr/>
            <p:nvPr/>
          </p:nvSpPr>
          <p:spPr bwMode="auto">
            <a:xfrm>
              <a:off x="5789612" y="2601914"/>
              <a:ext cx="88900" cy="192088"/>
            </a:xfrm>
            <a:custGeom>
              <a:avLst/>
              <a:gdLst>
                <a:gd name="T0" fmla="*/ 28 w 33"/>
                <a:gd name="T1" fmla="*/ 35 h 72"/>
                <a:gd name="T2" fmla="*/ 29 w 33"/>
                <a:gd name="T3" fmla="*/ 70 h 72"/>
                <a:gd name="T4" fmla="*/ 9 w 33"/>
                <a:gd name="T5" fmla="*/ 44 h 72"/>
                <a:gd name="T6" fmla="*/ 7 w 33"/>
                <a:gd name="T7" fmla="*/ 3 h 72"/>
                <a:gd name="T8" fmla="*/ 28 w 33"/>
                <a:gd name="T9" fmla="*/ 3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2">
                  <a:moveTo>
                    <a:pt x="28" y="35"/>
                  </a:moveTo>
                  <a:cubicBezTo>
                    <a:pt x="33" y="54"/>
                    <a:pt x="33" y="68"/>
                    <a:pt x="29" y="70"/>
                  </a:cubicBezTo>
                  <a:cubicBezTo>
                    <a:pt x="24" y="72"/>
                    <a:pt x="16" y="63"/>
                    <a:pt x="9" y="44"/>
                  </a:cubicBezTo>
                  <a:cubicBezTo>
                    <a:pt x="2" y="25"/>
                    <a:pt x="0" y="6"/>
                    <a:pt x="7" y="3"/>
                  </a:cubicBezTo>
                  <a:cubicBezTo>
                    <a:pt x="13" y="0"/>
                    <a:pt x="22" y="15"/>
                    <a:pt x="28" y="35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104"/>
            <p:cNvSpPr/>
            <p:nvPr/>
          </p:nvSpPr>
          <p:spPr bwMode="auto">
            <a:xfrm>
              <a:off x="6249987" y="2606676"/>
              <a:ext cx="79375" cy="195263"/>
            </a:xfrm>
            <a:custGeom>
              <a:avLst/>
              <a:gdLst>
                <a:gd name="T0" fmla="*/ 5 w 30"/>
                <a:gd name="T1" fmla="*/ 36 h 73"/>
                <a:gd name="T2" fmla="*/ 6 w 30"/>
                <a:gd name="T3" fmla="*/ 71 h 73"/>
                <a:gd name="T4" fmla="*/ 24 w 30"/>
                <a:gd name="T5" fmla="*/ 44 h 73"/>
                <a:gd name="T6" fmla="*/ 24 w 30"/>
                <a:gd name="T7" fmla="*/ 3 h 73"/>
                <a:gd name="T8" fmla="*/ 5 w 30"/>
                <a:gd name="T9" fmla="*/ 3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73">
                  <a:moveTo>
                    <a:pt x="5" y="36"/>
                  </a:moveTo>
                  <a:cubicBezTo>
                    <a:pt x="0" y="56"/>
                    <a:pt x="2" y="69"/>
                    <a:pt x="6" y="71"/>
                  </a:cubicBezTo>
                  <a:cubicBezTo>
                    <a:pt x="10" y="73"/>
                    <a:pt x="18" y="63"/>
                    <a:pt x="24" y="44"/>
                  </a:cubicBezTo>
                  <a:cubicBezTo>
                    <a:pt x="30" y="25"/>
                    <a:pt x="30" y="6"/>
                    <a:pt x="24" y="3"/>
                  </a:cubicBezTo>
                  <a:cubicBezTo>
                    <a:pt x="18" y="0"/>
                    <a:pt x="9" y="16"/>
                    <a:pt x="5" y="36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105"/>
            <p:cNvSpPr/>
            <p:nvPr/>
          </p:nvSpPr>
          <p:spPr bwMode="auto">
            <a:xfrm>
              <a:off x="5792787" y="2259014"/>
              <a:ext cx="550863" cy="717550"/>
            </a:xfrm>
            <a:custGeom>
              <a:avLst/>
              <a:gdLst>
                <a:gd name="T0" fmla="*/ 103 w 207"/>
                <a:gd name="T1" fmla="*/ 4 h 270"/>
                <a:gd name="T2" fmla="*/ 14 w 207"/>
                <a:gd name="T3" fmla="*/ 146 h 270"/>
                <a:gd name="T4" fmla="*/ 103 w 207"/>
                <a:gd name="T5" fmla="*/ 270 h 270"/>
                <a:gd name="T6" fmla="*/ 192 w 207"/>
                <a:gd name="T7" fmla="*/ 146 h 270"/>
                <a:gd name="T8" fmla="*/ 103 w 207"/>
                <a:gd name="T9" fmla="*/ 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70">
                  <a:moveTo>
                    <a:pt x="103" y="4"/>
                  </a:moveTo>
                  <a:cubicBezTo>
                    <a:pt x="49" y="0"/>
                    <a:pt x="0" y="59"/>
                    <a:pt x="14" y="146"/>
                  </a:cubicBezTo>
                  <a:cubicBezTo>
                    <a:pt x="29" y="231"/>
                    <a:pt x="65" y="270"/>
                    <a:pt x="103" y="270"/>
                  </a:cubicBezTo>
                  <a:cubicBezTo>
                    <a:pt x="142" y="270"/>
                    <a:pt x="177" y="231"/>
                    <a:pt x="192" y="146"/>
                  </a:cubicBezTo>
                  <a:cubicBezTo>
                    <a:pt x="207" y="59"/>
                    <a:pt x="157" y="0"/>
                    <a:pt x="103" y="4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106"/>
            <p:cNvSpPr/>
            <p:nvPr/>
          </p:nvSpPr>
          <p:spPr bwMode="auto">
            <a:xfrm>
              <a:off x="5824537" y="2259014"/>
              <a:ext cx="519113" cy="555625"/>
            </a:xfrm>
            <a:custGeom>
              <a:avLst/>
              <a:gdLst>
                <a:gd name="T0" fmla="*/ 91 w 195"/>
                <a:gd name="T1" fmla="*/ 4 h 209"/>
                <a:gd name="T2" fmla="*/ 0 w 195"/>
                <a:gd name="T3" fmla="*/ 109 h 209"/>
                <a:gd name="T4" fmla="*/ 162 w 195"/>
                <a:gd name="T5" fmla="*/ 209 h 209"/>
                <a:gd name="T6" fmla="*/ 180 w 195"/>
                <a:gd name="T7" fmla="*/ 146 h 209"/>
                <a:gd name="T8" fmla="*/ 91 w 195"/>
                <a:gd name="T9" fmla="*/ 4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209">
                  <a:moveTo>
                    <a:pt x="91" y="4"/>
                  </a:moveTo>
                  <a:cubicBezTo>
                    <a:pt x="45" y="1"/>
                    <a:pt x="3" y="43"/>
                    <a:pt x="0" y="109"/>
                  </a:cubicBezTo>
                  <a:cubicBezTo>
                    <a:pt x="162" y="209"/>
                    <a:pt x="162" y="209"/>
                    <a:pt x="162" y="209"/>
                  </a:cubicBezTo>
                  <a:cubicBezTo>
                    <a:pt x="170" y="192"/>
                    <a:pt x="176" y="171"/>
                    <a:pt x="180" y="146"/>
                  </a:cubicBezTo>
                  <a:cubicBezTo>
                    <a:pt x="195" y="59"/>
                    <a:pt x="145" y="0"/>
                    <a:pt x="91" y="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107"/>
            <p:cNvSpPr/>
            <p:nvPr/>
          </p:nvSpPr>
          <p:spPr bwMode="auto">
            <a:xfrm>
              <a:off x="6056312" y="2259014"/>
              <a:ext cx="287338" cy="717550"/>
            </a:xfrm>
            <a:custGeom>
              <a:avLst/>
              <a:gdLst>
                <a:gd name="T0" fmla="*/ 4 w 108"/>
                <a:gd name="T1" fmla="*/ 4 h 270"/>
                <a:gd name="T2" fmla="*/ 0 w 108"/>
                <a:gd name="T3" fmla="*/ 4 h 270"/>
                <a:gd name="T4" fmla="*/ 0 w 108"/>
                <a:gd name="T5" fmla="*/ 269 h 270"/>
                <a:gd name="T6" fmla="*/ 4 w 108"/>
                <a:gd name="T7" fmla="*/ 270 h 270"/>
                <a:gd name="T8" fmla="*/ 93 w 108"/>
                <a:gd name="T9" fmla="*/ 146 h 270"/>
                <a:gd name="T10" fmla="*/ 4 w 108"/>
                <a:gd name="T11" fmla="*/ 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270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1" y="270"/>
                    <a:pt x="3" y="270"/>
                    <a:pt x="4" y="270"/>
                  </a:cubicBezTo>
                  <a:cubicBezTo>
                    <a:pt x="43" y="270"/>
                    <a:pt x="78" y="231"/>
                    <a:pt x="93" y="146"/>
                  </a:cubicBezTo>
                  <a:cubicBezTo>
                    <a:pt x="108" y="59"/>
                    <a:pt x="58" y="0"/>
                    <a:pt x="4" y="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108"/>
            <p:cNvSpPr/>
            <p:nvPr/>
          </p:nvSpPr>
          <p:spPr bwMode="auto">
            <a:xfrm>
              <a:off x="6056312" y="2259014"/>
              <a:ext cx="287338" cy="555625"/>
            </a:xfrm>
            <a:custGeom>
              <a:avLst/>
              <a:gdLst>
                <a:gd name="T0" fmla="*/ 4 w 108"/>
                <a:gd name="T1" fmla="*/ 4 h 209"/>
                <a:gd name="T2" fmla="*/ 0 w 108"/>
                <a:gd name="T3" fmla="*/ 4 h 209"/>
                <a:gd name="T4" fmla="*/ 0 w 108"/>
                <a:gd name="T5" fmla="*/ 162 h 209"/>
                <a:gd name="T6" fmla="*/ 75 w 108"/>
                <a:gd name="T7" fmla="*/ 209 h 209"/>
                <a:gd name="T8" fmla="*/ 93 w 108"/>
                <a:gd name="T9" fmla="*/ 146 h 209"/>
                <a:gd name="T10" fmla="*/ 4 w 108"/>
                <a:gd name="T11" fmla="*/ 4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209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75" y="209"/>
                    <a:pt x="75" y="209"/>
                    <a:pt x="75" y="209"/>
                  </a:cubicBezTo>
                  <a:cubicBezTo>
                    <a:pt x="83" y="192"/>
                    <a:pt x="89" y="171"/>
                    <a:pt x="93" y="146"/>
                  </a:cubicBezTo>
                  <a:cubicBezTo>
                    <a:pt x="108" y="59"/>
                    <a:pt x="58" y="0"/>
                    <a:pt x="4" y="4"/>
                  </a:cubicBez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109"/>
            <p:cNvSpPr/>
            <p:nvPr/>
          </p:nvSpPr>
          <p:spPr bwMode="auto">
            <a:xfrm>
              <a:off x="5797549" y="2262189"/>
              <a:ext cx="539750" cy="360363"/>
            </a:xfrm>
            <a:custGeom>
              <a:avLst/>
              <a:gdLst>
                <a:gd name="T0" fmla="*/ 101 w 203"/>
                <a:gd name="T1" fmla="*/ 86 h 136"/>
                <a:gd name="T2" fmla="*/ 193 w 203"/>
                <a:gd name="T3" fmla="*/ 136 h 136"/>
                <a:gd name="T4" fmla="*/ 101 w 203"/>
                <a:gd name="T5" fmla="*/ 3 h 136"/>
                <a:gd name="T6" fmla="*/ 10 w 203"/>
                <a:gd name="T7" fmla="*/ 136 h 136"/>
                <a:gd name="T8" fmla="*/ 101 w 203"/>
                <a:gd name="T9" fmla="*/ 8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136">
                  <a:moveTo>
                    <a:pt x="101" y="86"/>
                  </a:moveTo>
                  <a:cubicBezTo>
                    <a:pt x="141" y="84"/>
                    <a:pt x="179" y="104"/>
                    <a:pt x="193" y="136"/>
                  </a:cubicBezTo>
                  <a:cubicBezTo>
                    <a:pt x="203" y="54"/>
                    <a:pt x="154" y="0"/>
                    <a:pt x="101" y="3"/>
                  </a:cubicBezTo>
                  <a:cubicBezTo>
                    <a:pt x="48" y="0"/>
                    <a:pt x="0" y="54"/>
                    <a:pt x="10" y="136"/>
                  </a:cubicBezTo>
                  <a:cubicBezTo>
                    <a:pt x="23" y="104"/>
                    <a:pt x="61" y="84"/>
                    <a:pt x="101" y="86"/>
                  </a:cubicBez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Oval 110"/>
            <p:cNvSpPr>
              <a:spLocks noChangeArrowheads="1"/>
            </p:cNvSpPr>
            <p:nvPr/>
          </p:nvSpPr>
          <p:spPr bwMode="auto">
            <a:xfrm>
              <a:off x="6032499" y="2254251"/>
              <a:ext cx="63500" cy="55563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111"/>
            <p:cNvSpPr/>
            <p:nvPr/>
          </p:nvSpPr>
          <p:spPr bwMode="auto">
            <a:xfrm>
              <a:off x="5938837" y="2274889"/>
              <a:ext cx="255588" cy="241300"/>
            </a:xfrm>
            <a:custGeom>
              <a:avLst/>
              <a:gdLst>
                <a:gd name="T0" fmla="*/ 48 w 96"/>
                <a:gd name="T1" fmla="*/ 74 h 91"/>
                <a:gd name="T2" fmla="*/ 96 w 96"/>
                <a:gd name="T3" fmla="*/ 91 h 91"/>
                <a:gd name="T4" fmla="*/ 48 w 96"/>
                <a:gd name="T5" fmla="*/ 2 h 91"/>
                <a:gd name="T6" fmla="*/ 0 w 96"/>
                <a:gd name="T7" fmla="*/ 91 h 91"/>
                <a:gd name="T8" fmla="*/ 48 w 96"/>
                <a:gd name="T9" fmla="*/ 74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91">
                  <a:moveTo>
                    <a:pt x="48" y="74"/>
                  </a:moveTo>
                  <a:cubicBezTo>
                    <a:pt x="66" y="73"/>
                    <a:pt x="83" y="79"/>
                    <a:pt x="96" y="91"/>
                  </a:cubicBezTo>
                  <a:cubicBezTo>
                    <a:pt x="91" y="34"/>
                    <a:pt x="70" y="0"/>
                    <a:pt x="48" y="2"/>
                  </a:cubicBezTo>
                  <a:cubicBezTo>
                    <a:pt x="26" y="0"/>
                    <a:pt x="5" y="34"/>
                    <a:pt x="0" y="91"/>
                  </a:cubicBezTo>
                  <a:cubicBezTo>
                    <a:pt x="14" y="79"/>
                    <a:pt x="31" y="73"/>
                    <a:pt x="48" y="74"/>
                  </a:cubicBez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112"/>
            <p:cNvSpPr/>
            <p:nvPr/>
          </p:nvSpPr>
          <p:spPr bwMode="auto">
            <a:xfrm>
              <a:off x="5938837" y="2287589"/>
              <a:ext cx="255588" cy="228600"/>
            </a:xfrm>
            <a:custGeom>
              <a:avLst/>
              <a:gdLst>
                <a:gd name="T0" fmla="*/ 48 w 96"/>
                <a:gd name="T1" fmla="*/ 70 h 86"/>
                <a:gd name="T2" fmla="*/ 96 w 96"/>
                <a:gd name="T3" fmla="*/ 86 h 86"/>
                <a:gd name="T4" fmla="*/ 48 w 96"/>
                <a:gd name="T5" fmla="*/ 2 h 86"/>
                <a:gd name="T6" fmla="*/ 0 w 96"/>
                <a:gd name="T7" fmla="*/ 86 h 86"/>
                <a:gd name="T8" fmla="*/ 48 w 96"/>
                <a:gd name="T9" fmla="*/ 7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86">
                  <a:moveTo>
                    <a:pt x="48" y="70"/>
                  </a:moveTo>
                  <a:cubicBezTo>
                    <a:pt x="66" y="69"/>
                    <a:pt x="83" y="75"/>
                    <a:pt x="96" y="86"/>
                  </a:cubicBezTo>
                  <a:cubicBezTo>
                    <a:pt x="91" y="32"/>
                    <a:pt x="70" y="0"/>
                    <a:pt x="48" y="2"/>
                  </a:cubicBezTo>
                  <a:cubicBezTo>
                    <a:pt x="26" y="0"/>
                    <a:pt x="5" y="32"/>
                    <a:pt x="0" y="86"/>
                  </a:cubicBezTo>
                  <a:cubicBezTo>
                    <a:pt x="14" y="75"/>
                    <a:pt x="31" y="69"/>
                    <a:pt x="48" y="70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113"/>
            <p:cNvSpPr/>
            <p:nvPr/>
          </p:nvSpPr>
          <p:spPr bwMode="auto">
            <a:xfrm>
              <a:off x="5875337" y="2420939"/>
              <a:ext cx="385763" cy="149225"/>
            </a:xfrm>
            <a:custGeom>
              <a:avLst/>
              <a:gdLst>
                <a:gd name="T0" fmla="*/ 72 w 145"/>
                <a:gd name="T1" fmla="*/ 22 h 56"/>
                <a:gd name="T2" fmla="*/ 137 w 145"/>
                <a:gd name="T3" fmla="*/ 56 h 56"/>
                <a:gd name="T4" fmla="*/ 145 w 145"/>
                <a:gd name="T5" fmla="*/ 48 h 56"/>
                <a:gd name="T6" fmla="*/ 72 w 145"/>
                <a:gd name="T7" fmla="*/ 2 h 56"/>
                <a:gd name="T8" fmla="*/ 0 w 145"/>
                <a:gd name="T9" fmla="*/ 48 h 56"/>
                <a:gd name="T10" fmla="*/ 7 w 145"/>
                <a:gd name="T11" fmla="*/ 56 h 56"/>
                <a:gd name="T12" fmla="*/ 72 w 145"/>
                <a:gd name="T13" fmla="*/ 2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5" h="56">
                  <a:moveTo>
                    <a:pt x="72" y="22"/>
                  </a:moveTo>
                  <a:cubicBezTo>
                    <a:pt x="97" y="20"/>
                    <a:pt x="120" y="33"/>
                    <a:pt x="137" y="56"/>
                  </a:cubicBezTo>
                  <a:cubicBezTo>
                    <a:pt x="140" y="53"/>
                    <a:pt x="142" y="51"/>
                    <a:pt x="145" y="48"/>
                  </a:cubicBezTo>
                  <a:cubicBezTo>
                    <a:pt x="128" y="17"/>
                    <a:pt x="101" y="0"/>
                    <a:pt x="72" y="2"/>
                  </a:cubicBezTo>
                  <a:cubicBezTo>
                    <a:pt x="43" y="0"/>
                    <a:pt x="16" y="17"/>
                    <a:pt x="0" y="48"/>
                  </a:cubicBezTo>
                  <a:cubicBezTo>
                    <a:pt x="2" y="51"/>
                    <a:pt x="5" y="53"/>
                    <a:pt x="7" y="56"/>
                  </a:cubicBezTo>
                  <a:cubicBezTo>
                    <a:pt x="24" y="33"/>
                    <a:pt x="48" y="20"/>
                    <a:pt x="72" y="22"/>
                  </a:cubicBez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114"/>
            <p:cNvSpPr/>
            <p:nvPr/>
          </p:nvSpPr>
          <p:spPr bwMode="auto">
            <a:xfrm>
              <a:off x="5861049" y="2447926"/>
              <a:ext cx="409575" cy="138113"/>
            </a:xfrm>
            <a:custGeom>
              <a:avLst/>
              <a:gdLst>
                <a:gd name="T0" fmla="*/ 77 w 154"/>
                <a:gd name="T1" fmla="*/ 21 h 52"/>
                <a:gd name="T2" fmla="*/ 146 w 154"/>
                <a:gd name="T3" fmla="*/ 52 h 52"/>
                <a:gd name="T4" fmla="*/ 154 w 154"/>
                <a:gd name="T5" fmla="*/ 44 h 52"/>
                <a:gd name="T6" fmla="*/ 77 w 154"/>
                <a:gd name="T7" fmla="*/ 2 h 52"/>
                <a:gd name="T8" fmla="*/ 0 w 154"/>
                <a:gd name="T9" fmla="*/ 44 h 52"/>
                <a:gd name="T10" fmla="*/ 9 w 154"/>
                <a:gd name="T11" fmla="*/ 52 h 52"/>
                <a:gd name="T12" fmla="*/ 77 w 154"/>
                <a:gd name="T13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52">
                  <a:moveTo>
                    <a:pt x="77" y="21"/>
                  </a:moveTo>
                  <a:cubicBezTo>
                    <a:pt x="103" y="19"/>
                    <a:pt x="128" y="31"/>
                    <a:pt x="146" y="52"/>
                  </a:cubicBezTo>
                  <a:cubicBezTo>
                    <a:pt x="149" y="49"/>
                    <a:pt x="151" y="47"/>
                    <a:pt x="154" y="44"/>
                  </a:cubicBezTo>
                  <a:cubicBezTo>
                    <a:pt x="136" y="16"/>
                    <a:pt x="107" y="0"/>
                    <a:pt x="77" y="2"/>
                  </a:cubicBezTo>
                  <a:cubicBezTo>
                    <a:pt x="47" y="0"/>
                    <a:pt x="18" y="16"/>
                    <a:pt x="0" y="44"/>
                  </a:cubicBezTo>
                  <a:cubicBezTo>
                    <a:pt x="3" y="47"/>
                    <a:pt x="6" y="49"/>
                    <a:pt x="9" y="52"/>
                  </a:cubicBezTo>
                  <a:cubicBezTo>
                    <a:pt x="26" y="31"/>
                    <a:pt x="51" y="19"/>
                    <a:pt x="77" y="21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6" name="组合 415"/>
          <p:cNvGrpSpPr/>
          <p:nvPr/>
        </p:nvGrpSpPr>
        <p:grpSpPr>
          <a:xfrm>
            <a:off x="10439408" y="2135987"/>
            <a:ext cx="1108075" cy="1182688"/>
            <a:chOff x="8850312" y="623889"/>
            <a:chExt cx="1108075" cy="1182688"/>
          </a:xfrm>
        </p:grpSpPr>
        <p:sp>
          <p:nvSpPr>
            <p:cNvPr id="321" name="Freeform 116"/>
            <p:cNvSpPr/>
            <p:nvPr/>
          </p:nvSpPr>
          <p:spPr bwMode="auto">
            <a:xfrm>
              <a:off x="8850312" y="1198564"/>
              <a:ext cx="1108075" cy="587375"/>
            </a:xfrm>
            <a:custGeom>
              <a:avLst/>
              <a:gdLst>
                <a:gd name="T0" fmla="*/ 0 w 698"/>
                <a:gd name="T1" fmla="*/ 207 h 370"/>
                <a:gd name="T2" fmla="*/ 74 w 698"/>
                <a:gd name="T3" fmla="*/ 48 h 370"/>
                <a:gd name="T4" fmla="*/ 347 w 698"/>
                <a:gd name="T5" fmla="*/ 0 h 370"/>
                <a:gd name="T6" fmla="*/ 603 w 698"/>
                <a:gd name="T7" fmla="*/ 45 h 370"/>
                <a:gd name="T8" fmla="*/ 698 w 698"/>
                <a:gd name="T9" fmla="*/ 165 h 370"/>
                <a:gd name="T10" fmla="*/ 616 w 698"/>
                <a:gd name="T11" fmla="*/ 258 h 370"/>
                <a:gd name="T12" fmla="*/ 365 w 698"/>
                <a:gd name="T13" fmla="*/ 370 h 370"/>
                <a:gd name="T14" fmla="*/ 35 w 698"/>
                <a:gd name="T15" fmla="*/ 276 h 370"/>
                <a:gd name="T16" fmla="*/ 0 w 698"/>
                <a:gd name="T17" fmla="*/ 207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8" h="370">
                  <a:moveTo>
                    <a:pt x="0" y="207"/>
                  </a:moveTo>
                  <a:lnTo>
                    <a:pt x="74" y="48"/>
                  </a:lnTo>
                  <a:lnTo>
                    <a:pt x="347" y="0"/>
                  </a:lnTo>
                  <a:lnTo>
                    <a:pt x="603" y="45"/>
                  </a:lnTo>
                  <a:lnTo>
                    <a:pt x="698" y="165"/>
                  </a:lnTo>
                  <a:lnTo>
                    <a:pt x="616" y="258"/>
                  </a:lnTo>
                  <a:lnTo>
                    <a:pt x="365" y="370"/>
                  </a:lnTo>
                  <a:lnTo>
                    <a:pt x="35" y="276"/>
                  </a:lnTo>
                  <a:lnTo>
                    <a:pt x="0" y="207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117"/>
            <p:cNvSpPr/>
            <p:nvPr/>
          </p:nvSpPr>
          <p:spPr bwMode="auto">
            <a:xfrm>
              <a:off x="9083674" y="1192214"/>
              <a:ext cx="285750" cy="614363"/>
            </a:xfrm>
            <a:custGeom>
              <a:avLst/>
              <a:gdLst>
                <a:gd name="T0" fmla="*/ 101 w 180"/>
                <a:gd name="T1" fmla="*/ 22 h 387"/>
                <a:gd name="T2" fmla="*/ 164 w 180"/>
                <a:gd name="T3" fmla="*/ 193 h 387"/>
                <a:gd name="T4" fmla="*/ 180 w 180"/>
                <a:gd name="T5" fmla="*/ 387 h 387"/>
                <a:gd name="T6" fmla="*/ 79 w 180"/>
                <a:gd name="T7" fmla="*/ 381 h 387"/>
                <a:gd name="T8" fmla="*/ 49 w 180"/>
                <a:gd name="T9" fmla="*/ 267 h 387"/>
                <a:gd name="T10" fmla="*/ 107 w 180"/>
                <a:gd name="T11" fmla="*/ 221 h 387"/>
                <a:gd name="T12" fmla="*/ 0 w 180"/>
                <a:gd name="T13" fmla="*/ 210 h 387"/>
                <a:gd name="T14" fmla="*/ 40 w 180"/>
                <a:gd name="T15" fmla="*/ 0 h 387"/>
                <a:gd name="T16" fmla="*/ 101 w 180"/>
                <a:gd name="T17" fmla="*/ 22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387">
                  <a:moveTo>
                    <a:pt x="101" y="22"/>
                  </a:moveTo>
                  <a:lnTo>
                    <a:pt x="164" y="193"/>
                  </a:lnTo>
                  <a:lnTo>
                    <a:pt x="180" y="387"/>
                  </a:lnTo>
                  <a:lnTo>
                    <a:pt x="79" y="381"/>
                  </a:lnTo>
                  <a:lnTo>
                    <a:pt x="49" y="267"/>
                  </a:lnTo>
                  <a:lnTo>
                    <a:pt x="107" y="221"/>
                  </a:lnTo>
                  <a:lnTo>
                    <a:pt x="0" y="210"/>
                  </a:lnTo>
                  <a:lnTo>
                    <a:pt x="40" y="0"/>
                  </a:lnTo>
                  <a:lnTo>
                    <a:pt x="101" y="22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118"/>
            <p:cNvSpPr/>
            <p:nvPr/>
          </p:nvSpPr>
          <p:spPr bwMode="auto">
            <a:xfrm>
              <a:off x="9366249" y="1192214"/>
              <a:ext cx="284163" cy="614363"/>
            </a:xfrm>
            <a:custGeom>
              <a:avLst/>
              <a:gdLst>
                <a:gd name="T0" fmla="*/ 77 w 179"/>
                <a:gd name="T1" fmla="*/ 22 h 387"/>
                <a:gd name="T2" fmla="*/ 15 w 179"/>
                <a:gd name="T3" fmla="*/ 193 h 387"/>
                <a:gd name="T4" fmla="*/ 0 w 179"/>
                <a:gd name="T5" fmla="*/ 387 h 387"/>
                <a:gd name="T6" fmla="*/ 99 w 179"/>
                <a:gd name="T7" fmla="*/ 381 h 387"/>
                <a:gd name="T8" fmla="*/ 129 w 179"/>
                <a:gd name="T9" fmla="*/ 267 h 387"/>
                <a:gd name="T10" fmla="*/ 70 w 179"/>
                <a:gd name="T11" fmla="*/ 221 h 387"/>
                <a:gd name="T12" fmla="*/ 179 w 179"/>
                <a:gd name="T13" fmla="*/ 210 h 387"/>
                <a:gd name="T14" fmla="*/ 137 w 179"/>
                <a:gd name="T15" fmla="*/ 0 h 387"/>
                <a:gd name="T16" fmla="*/ 77 w 179"/>
                <a:gd name="T17" fmla="*/ 22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387">
                  <a:moveTo>
                    <a:pt x="77" y="22"/>
                  </a:moveTo>
                  <a:lnTo>
                    <a:pt x="15" y="193"/>
                  </a:lnTo>
                  <a:lnTo>
                    <a:pt x="0" y="387"/>
                  </a:lnTo>
                  <a:lnTo>
                    <a:pt x="99" y="381"/>
                  </a:lnTo>
                  <a:lnTo>
                    <a:pt x="129" y="267"/>
                  </a:lnTo>
                  <a:lnTo>
                    <a:pt x="70" y="221"/>
                  </a:lnTo>
                  <a:lnTo>
                    <a:pt x="179" y="210"/>
                  </a:lnTo>
                  <a:lnTo>
                    <a:pt x="137" y="0"/>
                  </a:lnTo>
                  <a:lnTo>
                    <a:pt x="77" y="22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119"/>
            <p:cNvSpPr/>
            <p:nvPr/>
          </p:nvSpPr>
          <p:spPr bwMode="auto">
            <a:xfrm>
              <a:off x="9131299" y="700089"/>
              <a:ext cx="460375" cy="633413"/>
            </a:xfrm>
            <a:custGeom>
              <a:avLst/>
              <a:gdLst>
                <a:gd name="T0" fmla="*/ 169 w 173"/>
                <a:gd name="T1" fmla="*/ 165 h 238"/>
                <a:gd name="T2" fmla="*/ 86 w 173"/>
                <a:gd name="T3" fmla="*/ 238 h 238"/>
                <a:gd name="T4" fmla="*/ 4 w 173"/>
                <a:gd name="T5" fmla="*/ 165 h 238"/>
                <a:gd name="T6" fmla="*/ 12 w 173"/>
                <a:gd name="T7" fmla="*/ 67 h 238"/>
                <a:gd name="T8" fmla="*/ 86 w 173"/>
                <a:gd name="T9" fmla="*/ 0 h 238"/>
                <a:gd name="T10" fmla="*/ 161 w 173"/>
                <a:gd name="T11" fmla="*/ 67 h 238"/>
                <a:gd name="T12" fmla="*/ 169 w 173"/>
                <a:gd name="T13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3" h="238">
                  <a:moveTo>
                    <a:pt x="169" y="165"/>
                  </a:moveTo>
                  <a:cubicBezTo>
                    <a:pt x="173" y="203"/>
                    <a:pt x="136" y="238"/>
                    <a:pt x="86" y="238"/>
                  </a:cubicBezTo>
                  <a:cubicBezTo>
                    <a:pt x="37" y="238"/>
                    <a:pt x="0" y="203"/>
                    <a:pt x="4" y="165"/>
                  </a:cubicBezTo>
                  <a:cubicBezTo>
                    <a:pt x="6" y="132"/>
                    <a:pt x="9" y="100"/>
                    <a:pt x="12" y="67"/>
                  </a:cubicBezTo>
                  <a:cubicBezTo>
                    <a:pt x="16" y="29"/>
                    <a:pt x="49" y="0"/>
                    <a:pt x="86" y="0"/>
                  </a:cubicBezTo>
                  <a:cubicBezTo>
                    <a:pt x="123" y="0"/>
                    <a:pt x="157" y="29"/>
                    <a:pt x="161" y="67"/>
                  </a:cubicBezTo>
                  <a:cubicBezTo>
                    <a:pt x="163" y="100"/>
                    <a:pt x="166" y="132"/>
                    <a:pt x="169" y="165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120"/>
            <p:cNvSpPr/>
            <p:nvPr/>
          </p:nvSpPr>
          <p:spPr bwMode="auto">
            <a:xfrm>
              <a:off x="9359899" y="700089"/>
              <a:ext cx="231775" cy="633413"/>
            </a:xfrm>
            <a:custGeom>
              <a:avLst/>
              <a:gdLst>
                <a:gd name="T0" fmla="*/ 83 w 87"/>
                <a:gd name="T1" fmla="*/ 165 h 238"/>
                <a:gd name="T2" fmla="*/ 75 w 87"/>
                <a:gd name="T3" fmla="*/ 67 h 238"/>
                <a:gd name="T4" fmla="*/ 0 w 87"/>
                <a:gd name="T5" fmla="*/ 0 h 238"/>
                <a:gd name="T6" fmla="*/ 0 w 87"/>
                <a:gd name="T7" fmla="*/ 238 h 238"/>
                <a:gd name="T8" fmla="*/ 83 w 87"/>
                <a:gd name="T9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238">
                  <a:moveTo>
                    <a:pt x="83" y="165"/>
                  </a:moveTo>
                  <a:cubicBezTo>
                    <a:pt x="80" y="132"/>
                    <a:pt x="77" y="100"/>
                    <a:pt x="75" y="67"/>
                  </a:cubicBezTo>
                  <a:cubicBezTo>
                    <a:pt x="71" y="29"/>
                    <a:pt x="37" y="0"/>
                    <a:pt x="0" y="0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50" y="238"/>
                    <a:pt x="87" y="203"/>
                    <a:pt x="83" y="165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121"/>
            <p:cNvSpPr/>
            <p:nvPr/>
          </p:nvSpPr>
          <p:spPr bwMode="auto">
            <a:xfrm>
              <a:off x="9240837" y="1092201"/>
              <a:ext cx="133350" cy="79375"/>
            </a:xfrm>
            <a:custGeom>
              <a:avLst/>
              <a:gdLst>
                <a:gd name="T0" fmla="*/ 46 w 50"/>
                <a:gd name="T1" fmla="*/ 5 h 30"/>
                <a:gd name="T2" fmla="*/ 31 w 50"/>
                <a:gd name="T3" fmla="*/ 5 h 30"/>
                <a:gd name="T4" fmla="*/ 0 w 50"/>
                <a:gd name="T5" fmla="*/ 17 h 30"/>
                <a:gd name="T6" fmla="*/ 21 w 50"/>
                <a:gd name="T7" fmla="*/ 30 h 30"/>
                <a:gd name="T8" fmla="*/ 46 w 50"/>
                <a:gd name="T9" fmla="*/ 21 h 30"/>
                <a:gd name="T10" fmla="*/ 46 w 50"/>
                <a:gd name="T11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0">
                  <a:moveTo>
                    <a:pt x="46" y="5"/>
                  </a:moveTo>
                  <a:cubicBezTo>
                    <a:pt x="46" y="5"/>
                    <a:pt x="38" y="0"/>
                    <a:pt x="31" y="5"/>
                  </a:cubicBezTo>
                  <a:cubicBezTo>
                    <a:pt x="23" y="9"/>
                    <a:pt x="18" y="21"/>
                    <a:pt x="0" y="17"/>
                  </a:cubicBezTo>
                  <a:cubicBezTo>
                    <a:pt x="0" y="17"/>
                    <a:pt x="6" y="30"/>
                    <a:pt x="21" y="30"/>
                  </a:cubicBezTo>
                  <a:cubicBezTo>
                    <a:pt x="31" y="30"/>
                    <a:pt x="44" y="24"/>
                    <a:pt x="46" y="21"/>
                  </a:cubicBezTo>
                  <a:cubicBezTo>
                    <a:pt x="47" y="18"/>
                    <a:pt x="50" y="11"/>
                    <a:pt x="46" y="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122"/>
            <p:cNvSpPr/>
            <p:nvPr/>
          </p:nvSpPr>
          <p:spPr bwMode="auto">
            <a:xfrm>
              <a:off x="9350374" y="1092201"/>
              <a:ext cx="133350" cy="79375"/>
            </a:xfrm>
            <a:custGeom>
              <a:avLst/>
              <a:gdLst>
                <a:gd name="T0" fmla="*/ 4 w 50"/>
                <a:gd name="T1" fmla="*/ 5 h 30"/>
                <a:gd name="T2" fmla="*/ 19 w 50"/>
                <a:gd name="T3" fmla="*/ 5 h 30"/>
                <a:gd name="T4" fmla="*/ 50 w 50"/>
                <a:gd name="T5" fmla="*/ 17 h 30"/>
                <a:gd name="T6" fmla="*/ 29 w 50"/>
                <a:gd name="T7" fmla="*/ 30 h 30"/>
                <a:gd name="T8" fmla="*/ 4 w 50"/>
                <a:gd name="T9" fmla="*/ 21 h 30"/>
                <a:gd name="T10" fmla="*/ 4 w 50"/>
                <a:gd name="T11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0">
                  <a:moveTo>
                    <a:pt x="4" y="5"/>
                  </a:moveTo>
                  <a:cubicBezTo>
                    <a:pt x="4" y="5"/>
                    <a:pt x="12" y="0"/>
                    <a:pt x="19" y="5"/>
                  </a:cubicBezTo>
                  <a:cubicBezTo>
                    <a:pt x="27" y="9"/>
                    <a:pt x="32" y="21"/>
                    <a:pt x="50" y="17"/>
                  </a:cubicBezTo>
                  <a:cubicBezTo>
                    <a:pt x="50" y="17"/>
                    <a:pt x="44" y="30"/>
                    <a:pt x="29" y="30"/>
                  </a:cubicBezTo>
                  <a:cubicBezTo>
                    <a:pt x="19" y="30"/>
                    <a:pt x="6" y="24"/>
                    <a:pt x="4" y="21"/>
                  </a:cubicBezTo>
                  <a:cubicBezTo>
                    <a:pt x="3" y="18"/>
                    <a:pt x="0" y="11"/>
                    <a:pt x="4" y="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Oval 123"/>
            <p:cNvSpPr>
              <a:spLocks noChangeArrowheads="1"/>
            </p:cNvSpPr>
            <p:nvPr/>
          </p:nvSpPr>
          <p:spPr bwMode="auto">
            <a:xfrm>
              <a:off x="9288462" y="1249364"/>
              <a:ext cx="144463" cy="106363"/>
            </a:xfrm>
            <a:prstGeom prst="ellipse">
              <a:avLst/>
            </a:pr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Oval 124"/>
            <p:cNvSpPr>
              <a:spLocks noChangeArrowheads="1"/>
            </p:cNvSpPr>
            <p:nvPr/>
          </p:nvSpPr>
          <p:spPr bwMode="auto">
            <a:xfrm>
              <a:off x="9320212" y="1249364"/>
              <a:ext cx="112713" cy="87313"/>
            </a:xfrm>
            <a:prstGeom prst="ellipse">
              <a:avLst/>
            </a:pr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125"/>
            <p:cNvSpPr/>
            <p:nvPr/>
          </p:nvSpPr>
          <p:spPr bwMode="auto">
            <a:xfrm>
              <a:off x="9156699" y="722314"/>
              <a:ext cx="423863" cy="428625"/>
            </a:xfrm>
            <a:custGeom>
              <a:avLst/>
              <a:gdLst>
                <a:gd name="T0" fmla="*/ 3 w 160"/>
                <a:gd name="T1" fmla="*/ 59 h 161"/>
                <a:gd name="T2" fmla="*/ 0 w 160"/>
                <a:gd name="T3" fmla="*/ 92 h 161"/>
                <a:gd name="T4" fmla="*/ 160 w 160"/>
                <a:gd name="T5" fmla="*/ 161 h 161"/>
                <a:gd name="T6" fmla="*/ 160 w 160"/>
                <a:gd name="T7" fmla="*/ 157 h 161"/>
                <a:gd name="T8" fmla="*/ 152 w 160"/>
                <a:gd name="T9" fmla="*/ 59 h 161"/>
                <a:gd name="T10" fmla="*/ 149 w 160"/>
                <a:gd name="T11" fmla="*/ 46 h 161"/>
                <a:gd name="T12" fmla="*/ 44 w 160"/>
                <a:gd name="T13" fmla="*/ 0 h 161"/>
                <a:gd name="T14" fmla="*/ 3 w 160"/>
                <a:gd name="T15" fmla="*/ 5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161">
                  <a:moveTo>
                    <a:pt x="3" y="59"/>
                  </a:moveTo>
                  <a:cubicBezTo>
                    <a:pt x="2" y="70"/>
                    <a:pt x="1" y="81"/>
                    <a:pt x="0" y="92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60" y="160"/>
                    <a:pt x="160" y="159"/>
                    <a:pt x="160" y="157"/>
                  </a:cubicBezTo>
                  <a:cubicBezTo>
                    <a:pt x="157" y="124"/>
                    <a:pt x="154" y="92"/>
                    <a:pt x="152" y="59"/>
                  </a:cubicBezTo>
                  <a:cubicBezTo>
                    <a:pt x="151" y="54"/>
                    <a:pt x="150" y="50"/>
                    <a:pt x="149" y="46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22" y="11"/>
                    <a:pt x="6" y="33"/>
                    <a:pt x="3" y="59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126"/>
            <p:cNvSpPr/>
            <p:nvPr/>
          </p:nvSpPr>
          <p:spPr bwMode="auto">
            <a:xfrm>
              <a:off x="9359899" y="762001"/>
              <a:ext cx="220663" cy="388938"/>
            </a:xfrm>
            <a:custGeom>
              <a:avLst/>
              <a:gdLst>
                <a:gd name="T0" fmla="*/ 0 w 83"/>
                <a:gd name="T1" fmla="*/ 111 h 146"/>
                <a:gd name="T2" fmla="*/ 83 w 83"/>
                <a:gd name="T3" fmla="*/ 146 h 146"/>
                <a:gd name="T4" fmla="*/ 83 w 83"/>
                <a:gd name="T5" fmla="*/ 142 h 146"/>
                <a:gd name="T6" fmla="*/ 75 w 83"/>
                <a:gd name="T7" fmla="*/ 44 h 146"/>
                <a:gd name="T8" fmla="*/ 72 w 83"/>
                <a:gd name="T9" fmla="*/ 31 h 146"/>
                <a:gd name="T10" fmla="*/ 0 w 83"/>
                <a:gd name="T11" fmla="*/ 0 h 146"/>
                <a:gd name="T12" fmla="*/ 0 w 83"/>
                <a:gd name="T13" fmla="*/ 11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146">
                  <a:moveTo>
                    <a:pt x="0" y="111"/>
                  </a:moveTo>
                  <a:cubicBezTo>
                    <a:pt x="83" y="146"/>
                    <a:pt x="83" y="146"/>
                    <a:pt x="83" y="146"/>
                  </a:cubicBezTo>
                  <a:cubicBezTo>
                    <a:pt x="83" y="145"/>
                    <a:pt x="83" y="144"/>
                    <a:pt x="83" y="142"/>
                  </a:cubicBezTo>
                  <a:cubicBezTo>
                    <a:pt x="80" y="109"/>
                    <a:pt x="77" y="77"/>
                    <a:pt x="75" y="44"/>
                  </a:cubicBezTo>
                  <a:cubicBezTo>
                    <a:pt x="74" y="39"/>
                    <a:pt x="73" y="35"/>
                    <a:pt x="72" y="3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11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127"/>
            <p:cNvSpPr/>
            <p:nvPr/>
          </p:nvSpPr>
          <p:spPr bwMode="auto">
            <a:xfrm>
              <a:off x="9043987" y="865189"/>
              <a:ext cx="479425" cy="65088"/>
            </a:xfrm>
            <a:custGeom>
              <a:avLst/>
              <a:gdLst>
                <a:gd name="T0" fmla="*/ 180 w 180"/>
                <a:gd name="T1" fmla="*/ 12 h 24"/>
                <a:gd name="T2" fmla="*/ 163 w 180"/>
                <a:gd name="T3" fmla="*/ 21 h 24"/>
                <a:gd name="T4" fmla="*/ 12 w 180"/>
                <a:gd name="T5" fmla="*/ 24 h 24"/>
                <a:gd name="T6" fmla="*/ 0 w 180"/>
                <a:gd name="T7" fmla="*/ 12 h 24"/>
                <a:gd name="T8" fmla="*/ 28 w 180"/>
                <a:gd name="T9" fmla="*/ 0 h 24"/>
                <a:gd name="T10" fmla="*/ 168 w 180"/>
                <a:gd name="T11" fmla="*/ 0 h 24"/>
                <a:gd name="T12" fmla="*/ 180 w 180"/>
                <a:gd name="T1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0" h="24">
                  <a:moveTo>
                    <a:pt x="180" y="12"/>
                  </a:moveTo>
                  <a:cubicBezTo>
                    <a:pt x="180" y="19"/>
                    <a:pt x="170" y="21"/>
                    <a:pt x="163" y="21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8" y="0"/>
                    <a:pt x="28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74" y="0"/>
                    <a:pt x="180" y="5"/>
                    <a:pt x="180" y="12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128"/>
            <p:cNvSpPr/>
            <p:nvPr/>
          </p:nvSpPr>
          <p:spPr bwMode="auto">
            <a:xfrm>
              <a:off x="9150349" y="623889"/>
              <a:ext cx="260350" cy="288925"/>
            </a:xfrm>
            <a:custGeom>
              <a:avLst/>
              <a:gdLst>
                <a:gd name="T0" fmla="*/ 0 w 98"/>
                <a:gd name="T1" fmla="*/ 100 h 109"/>
                <a:gd name="T2" fmla="*/ 29 w 98"/>
                <a:gd name="T3" fmla="*/ 10 h 109"/>
                <a:gd name="T4" fmla="*/ 60 w 98"/>
                <a:gd name="T5" fmla="*/ 15 h 109"/>
                <a:gd name="T6" fmla="*/ 91 w 98"/>
                <a:gd name="T7" fmla="*/ 18 h 109"/>
                <a:gd name="T8" fmla="*/ 92 w 98"/>
                <a:gd name="T9" fmla="*/ 109 h 109"/>
                <a:gd name="T10" fmla="*/ 0 w 98"/>
                <a:gd name="T11" fmla="*/ 10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109">
                  <a:moveTo>
                    <a:pt x="0" y="100"/>
                  </a:moveTo>
                  <a:cubicBezTo>
                    <a:pt x="0" y="100"/>
                    <a:pt x="5" y="22"/>
                    <a:pt x="29" y="10"/>
                  </a:cubicBezTo>
                  <a:cubicBezTo>
                    <a:pt x="48" y="0"/>
                    <a:pt x="51" y="11"/>
                    <a:pt x="60" y="15"/>
                  </a:cubicBezTo>
                  <a:cubicBezTo>
                    <a:pt x="69" y="18"/>
                    <a:pt x="84" y="18"/>
                    <a:pt x="91" y="18"/>
                  </a:cubicBezTo>
                  <a:cubicBezTo>
                    <a:pt x="98" y="18"/>
                    <a:pt x="96" y="108"/>
                    <a:pt x="92" y="109"/>
                  </a:cubicBezTo>
                  <a:cubicBezTo>
                    <a:pt x="88" y="109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129"/>
            <p:cNvSpPr/>
            <p:nvPr/>
          </p:nvSpPr>
          <p:spPr bwMode="auto">
            <a:xfrm>
              <a:off x="9201149" y="865189"/>
              <a:ext cx="477838" cy="65088"/>
            </a:xfrm>
            <a:custGeom>
              <a:avLst/>
              <a:gdLst>
                <a:gd name="T0" fmla="*/ 0 w 180"/>
                <a:gd name="T1" fmla="*/ 12 h 24"/>
                <a:gd name="T2" fmla="*/ 17 w 180"/>
                <a:gd name="T3" fmla="*/ 21 h 24"/>
                <a:gd name="T4" fmla="*/ 168 w 180"/>
                <a:gd name="T5" fmla="*/ 24 h 24"/>
                <a:gd name="T6" fmla="*/ 180 w 180"/>
                <a:gd name="T7" fmla="*/ 12 h 24"/>
                <a:gd name="T8" fmla="*/ 152 w 180"/>
                <a:gd name="T9" fmla="*/ 0 h 24"/>
                <a:gd name="T10" fmla="*/ 12 w 180"/>
                <a:gd name="T11" fmla="*/ 0 h 24"/>
                <a:gd name="T12" fmla="*/ 0 w 180"/>
                <a:gd name="T1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0" h="24">
                  <a:moveTo>
                    <a:pt x="0" y="12"/>
                  </a:moveTo>
                  <a:cubicBezTo>
                    <a:pt x="0" y="19"/>
                    <a:pt x="10" y="21"/>
                    <a:pt x="17" y="21"/>
                  </a:cubicBezTo>
                  <a:cubicBezTo>
                    <a:pt x="168" y="24"/>
                    <a:pt x="168" y="24"/>
                    <a:pt x="168" y="24"/>
                  </a:cubicBezTo>
                  <a:cubicBezTo>
                    <a:pt x="175" y="24"/>
                    <a:pt x="180" y="19"/>
                    <a:pt x="180" y="12"/>
                  </a:cubicBezTo>
                  <a:cubicBezTo>
                    <a:pt x="180" y="5"/>
                    <a:pt x="172" y="0"/>
                    <a:pt x="15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130"/>
            <p:cNvSpPr/>
            <p:nvPr/>
          </p:nvSpPr>
          <p:spPr bwMode="auto">
            <a:xfrm>
              <a:off x="9312274" y="623889"/>
              <a:ext cx="260350" cy="288925"/>
            </a:xfrm>
            <a:custGeom>
              <a:avLst/>
              <a:gdLst>
                <a:gd name="T0" fmla="*/ 98 w 98"/>
                <a:gd name="T1" fmla="*/ 100 h 109"/>
                <a:gd name="T2" fmla="*/ 69 w 98"/>
                <a:gd name="T3" fmla="*/ 10 h 109"/>
                <a:gd name="T4" fmla="*/ 38 w 98"/>
                <a:gd name="T5" fmla="*/ 15 h 109"/>
                <a:gd name="T6" fmla="*/ 7 w 98"/>
                <a:gd name="T7" fmla="*/ 18 h 109"/>
                <a:gd name="T8" fmla="*/ 5 w 98"/>
                <a:gd name="T9" fmla="*/ 109 h 109"/>
                <a:gd name="T10" fmla="*/ 98 w 98"/>
                <a:gd name="T11" fmla="*/ 10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109">
                  <a:moveTo>
                    <a:pt x="98" y="100"/>
                  </a:moveTo>
                  <a:cubicBezTo>
                    <a:pt x="98" y="100"/>
                    <a:pt x="93" y="22"/>
                    <a:pt x="69" y="10"/>
                  </a:cubicBezTo>
                  <a:cubicBezTo>
                    <a:pt x="50" y="0"/>
                    <a:pt x="47" y="11"/>
                    <a:pt x="38" y="15"/>
                  </a:cubicBezTo>
                  <a:cubicBezTo>
                    <a:pt x="29" y="18"/>
                    <a:pt x="14" y="18"/>
                    <a:pt x="7" y="18"/>
                  </a:cubicBezTo>
                  <a:cubicBezTo>
                    <a:pt x="0" y="18"/>
                    <a:pt x="1" y="108"/>
                    <a:pt x="5" y="109"/>
                  </a:cubicBezTo>
                  <a:cubicBezTo>
                    <a:pt x="9" y="109"/>
                    <a:pt x="98" y="100"/>
                    <a:pt x="98" y="10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131"/>
            <p:cNvSpPr/>
            <p:nvPr/>
          </p:nvSpPr>
          <p:spPr bwMode="auto">
            <a:xfrm>
              <a:off x="9058274" y="873126"/>
              <a:ext cx="465138" cy="34925"/>
            </a:xfrm>
            <a:custGeom>
              <a:avLst/>
              <a:gdLst>
                <a:gd name="T0" fmla="*/ 175 w 175"/>
                <a:gd name="T1" fmla="*/ 6 h 13"/>
                <a:gd name="T2" fmla="*/ 159 w 175"/>
                <a:gd name="T3" fmla="*/ 11 h 13"/>
                <a:gd name="T4" fmla="*/ 12 w 175"/>
                <a:gd name="T5" fmla="*/ 13 h 13"/>
                <a:gd name="T6" fmla="*/ 0 w 175"/>
                <a:gd name="T7" fmla="*/ 6 h 13"/>
                <a:gd name="T8" fmla="*/ 28 w 175"/>
                <a:gd name="T9" fmla="*/ 0 h 13"/>
                <a:gd name="T10" fmla="*/ 163 w 175"/>
                <a:gd name="T11" fmla="*/ 0 h 13"/>
                <a:gd name="T12" fmla="*/ 175 w 175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3">
                  <a:moveTo>
                    <a:pt x="175" y="6"/>
                  </a:moveTo>
                  <a:cubicBezTo>
                    <a:pt x="175" y="10"/>
                    <a:pt x="165" y="11"/>
                    <a:pt x="159" y="11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13"/>
                    <a:pt x="0" y="10"/>
                    <a:pt x="0" y="6"/>
                  </a:cubicBezTo>
                  <a:cubicBezTo>
                    <a:pt x="0" y="3"/>
                    <a:pt x="8" y="0"/>
                    <a:pt x="28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70" y="0"/>
                    <a:pt x="175" y="3"/>
                    <a:pt x="175" y="6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132"/>
            <p:cNvSpPr/>
            <p:nvPr/>
          </p:nvSpPr>
          <p:spPr bwMode="auto">
            <a:xfrm>
              <a:off x="9150349" y="623889"/>
              <a:ext cx="219075" cy="265113"/>
            </a:xfrm>
            <a:custGeom>
              <a:avLst/>
              <a:gdLst>
                <a:gd name="T0" fmla="*/ 0 w 82"/>
                <a:gd name="T1" fmla="*/ 100 h 100"/>
                <a:gd name="T2" fmla="*/ 29 w 82"/>
                <a:gd name="T3" fmla="*/ 10 h 100"/>
                <a:gd name="T4" fmla="*/ 60 w 82"/>
                <a:gd name="T5" fmla="*/ 15 h 100"/>
                <a:gd name="T6" fmla="*/ 82 w 82"/>
                <a:gd name="T7" fmla="*/ 19 h 100"/>
                <a:gd name="T8" fmla="*/ 82 w 82"/>
                <a:gd name="T9" fmla="*/ 100 h 100"/>
                <a:gd name="T10" fmla="*/ 0 w 82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100">
                  <a:moveTo>
                    <a:pt x="0" y="100"/>
                  </a:moveTo>
                  <a:cubicBezTo>
                    <a:pt x="0" y="100"/>
                    <a:pt x="5" y="22"/>
                    <a:pt x="29" y="10"/>
                  </a:cubicBezTo>
                  <a:cubicBezTo>
                    <a:pt x="48" y="0"/>
                    <a:pt x="51" y="11"/>
                    <a:pt x="60" y="15"/>
                  </a:cubicBezTo>
                  <a:cubicBezTo>
                    <a:pt x="69" y="18"/>
                    <a:pt x="74" y="19"/>
                    <a:pt x="82" y="19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0" y="99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7" name="组合 416"/>
          <p:cNvGrpSpPr/>
          <p:nvPr/>
        </p:nvGrpSpPr>
        <p:grpSpPr>
          <a:xfrm>
            <a:off x="2266958" y="1985964"/>
            <a:ext cx="1028700" cy="1249362"/>
            <a:chOff x="2206624" y="2214564"/>
            <a:chExt cx="1028700" cy="1249362"/>
          </a:xfrm>
        </p:grpSpPr>
        <p:sp>
          <p:nvSpPr>
            <p:cNvPr id="339" name="Freeform 134"/>
            <p:cNvSpPr/>
            <p:nvPr/>
          </p:nvSpPr>
          <p:spPr bwMode="auto">
            <a:xfrm>
              <a:off x="2206624" y="2905126"/>
              <a:ext cx="1028700" cy="558800"/>
            </a:xfrm>
            <a:custGeom>
              <a:avLst/>
              <a:gdLst>
                <a:gd name="T0" fmla="*/ 231 w 387"/>
                <a:gd name="T1" fmla="*/ 209 h 210"/>
                <a:gd name="T2" fmla="*/ 231 w 387"/>
                <a:gd name="T3" fmla="*/ 209 h 210"/>
                <a:gd name="T4" fmla="*/ 387 w 387"/>
                <a:gd name="T5" fmla="*/ 179 h 210"/>
                <a:gd name="T6" fmla="*/ 373 w 387"/>
                <a:gd name="T7" fmla="*/ 57 h 210"/>
                <a:gd name="T8" fmla="*/ 316 w 387"/>
                <a:gd name="T9" fmla="*/ 28 h 210"/>
                <a:gd name="T10" fmla="*/ 260 w 387"/>
                <a:gd name="T11" fmla="*/ 20 h 210"/>
                <a:gd name="T12" fmla="*/ 260 w 387"/>
                <a:gd name="T13" fmla="*/ 5 h 210"/>
                <a:gd name="T14" fmla="*/ 127 w 387"/>
                <a:gd name="T15" fmla="*/ 5 h 210"/>
                <a:gd name="T16" fmla="*/ 127 w 387"/>
                <a:gd name="T17" fmla="*/ 20 h 210"/>
                <a:gd name="T18" fmla="*/ 71 w 387"/>
                <a:gd name="T19" fmla="*/ 28 h 210"/>
                <a:gd name="T20" fmla="*/ 14 w 387"/>
                <a:gd name="T21" fmla="*/ 57 h 210"/>
                <a:gd name="T22" fmla="*/ 0 w 387"/>
                <a:gd name="T23" fmla="*/ 179 h 210"/>
                <a:gd name="T24" fmla="*/ 156 w 387"/>
                <a:gd name="T25" fmla="*/ 209 h 210"/>
                <a:gd name="T26" fmla="*/ 156 w 387"/>
                <a:gd name="T27" fmla="*/ 209 h 210"/>
                <a:gd name="T28" fmla="*/ 172 w 387"/>
                <a:gd name="T29" fmla="*/ 210 h 210"/>
                <a:gd name="T30" fmla="*/ 193 w 387"/>
                <a:gd name="T31" fmla="*/ 210 h 210"/>
                <a:gd name="T32" fmla="*/ 215 w 387"/>
                <a:gd name="T33" fmla="*/ 210 h 210"/>
                <a:gd name="T34" fmla="*/ 231 w 387"/>
                <a:gd name="T35" fmla="*/ 209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7" h="210">
                  <a:moveTo>
                    <a:pt x="231" y="209"/>
                  </a:moveTo>
                  <a:cubicBezTo>
                    <a:pt x="231" y="209"/>
                    <a:pt x="231" y="209"/>
                    <a:pt x="231" y="209"/>
                  </a:cubicBezTo>
                  <a:cubicBezTo>
                    <a:pt x="287" y="206"/>
                    <a:pt x="339" y="195"/>
                    <a:pt x="387" y="179"/>
                  </a:cubicBezTo>
                  <a:cubicBezTo>
                    <a:pt x="373" y="57"/>
                    <a:pt x="373" y="57"/>
                    <a:pt x="373" y="57"/>
                  </a:cubicBezTo>
                  <a:cubicBezTo>
                    <a:pt x="371" y="42"/>
                    <a:pt x="347" y="30"/>
                    <a:pt x="316" y="28"/>
                  </a:cubicBezTo>
                  <a:cubicBezTo>
                    <a:pt x="298" y="24"/>
                    <a:pt x="279" y="22"/>
                    <a:pt x="260" y="20"/>
                  </a:cubicBezTo>
                  <a:cubicBezTo>
                    <a:pt x="260" y="15"/>
                    <a:pt x="260" y="10"/>
                    <a:pt x="260" y="5"/>
                  </a:cubicBezTo>
                  <a:cubicBezTo>
                    <a:pt x="216" y="0"/>
                    <a:pt x="171" y="0"/>
                    <a:pt x="127" y="5"/>
                  </a:cubicBezTo>
                  <a:cubicBezTo>
                    <a:pt x="127" y="10"/>
                    <a:pt x="127" y="15"/>
                    <a:pt x="127" y="20"/>
                  </a:cubicBezTo>
                  <a:cubicBezTo>
                    <a:pt x="108" y="22"/>
                    <a:pt x="89" y="24"/>
                    <a:pt x="71" y="28"/>
                  </a:cubicBezTo>
                  <a:cubicBezTo>
                    <a:pt x="40" y="30"/>
                    <a:pt x="16" y="42"/>
                    <a:pt x="14" y="57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8" y="195"/>
                    <a:pt x="100" y="206"/>
                    <a:pt x="156" y="209"/>
                  </a:cubicBezTo>
                  <a:cubicBezTo>
                    <a:pt x="156" y="209"/>
                    <a:pt x="156" y="209"/>
                    <a:pt x="156" y="209"/>
                  </a:cubicBezTo>
                  <a:cubicBezTo>
                    <a:pt x="161" y="209"/>
                    <a:pt x="167" y="210"/>
                    <a:pt x="172" y="210"/>
                  </a:cubicBezTo>
                  <a:cubicBezTo>
                    <a:pt x="179" y="210"/>
                    <a:pt x="186" y="210"/>
                    <a:pt x="193" y="210"/>
                  </a:cubicBezTo>
                  <a:cubicBezTo>
                    <a:pt x="200" y="210"/>
                    <a:pt x="208" y="210"/>
                    <a:pt x="215" y="210"/>
                  </a:cubicBezTo>
                  <a:cubicBezTo>
                    <a:pt x="220" y="210"/>
                    <a:pt x="225" y="209"/>
                    <a:pt x="231" y="209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135"/>
            <p:cNvSpPr/>
            <p:nvPr/>
          </p:nvSpPr>
          <p:spPr bwMode="auto">
            <a:xfrm>
              <a:off x="2609849" y="2908301"/>
              <a:ext cx="625475" cy="504825"/>
            </a:xfrm>
            <a:custGeom>
              <a:avLst/>
              <a:gdLst>
                <a:gd name="T0" fmla="*/ 164 w 235"/>
                <a:gd name="T1" fmla="*/ 27 h 190"/>
                <a:gd name="T2" fmla="*/ 108 w 235"/>
                <a:gd name="T3" fmla="*/ 19 h 190"/>
                <a:gd name="T4" fmla="*/ 108 w 235"/>
                <a:gd name="T5" fmla="*/ 4 h 190"/>
                <a:gd name="T6" fmla="*/ 42 w 235"/>
                <a:gd name="T7" fmla="*/ 0 h 190"/>
                <a:gd name="T8" fmla="*/ 0 w 235"/>
                <a:gd name="T9" fmla="*/ 68 h 190"/>
                <a:gd name="T10" fmla="*/ 197 w 235"/>
                <a:gd name="T11" fmla="*/ 190 h 190"/>
                <a:gd name="T12" fmla="*/ 235 w 235"/>
                <a:gd name="T13" fmla="*/ 178 h 190"/>
                <a:gd name="T14" fmla="*/ 221 w 235"/>
                <a:gd name="T15" fmla="*/ 56 h 190"/>
                <a:gd name="T16" fmla="*/ 164 w 235"/>
                <a:gd name="T17" fmla="*/ 2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5" h="190">
                  <a:moveTo>
                    <a:pt x="164" y="27"/>
                  </a:moveTo>
                  <a:cubicBezTo>
                    <a:pt x="146" y="23"/>
                    <a:pt x="127" y="21"/>
                    <a:pt x="108" y="19"/>
                  </a:cubicBezTo>
                  <a:cubicBezTo>
                    <a:pt x="108" y="14"/>
                    <a:pt x="108" y="9"/>
                    <a:pt x="108" y="4"/>
                  </a:cubicBezTo>
                  <a:cubicBezTo>
                    <a:pt x="86" y="2"/>
                    <a:pt x="64" y="0"/>
                    <a:pt x="42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97" y="190"/>
                    <a:pt x="197" y="190"/>
                    <a:pt x="197" y="190"/>
                  </a:cubicBezTo>
                  <a:cubicBezTo>
                    <a:pt x="210" y="186"/>
                    <a:pt x="222" y="182"/>
                    <a:pt x="235" y="178"/>
                  </a:cubicBezTo>
                  <a:cubicBezTo>
                    <a:pt x="221" y="56"/>
                    <a:pt x="221" y="56"/>
                    <a:pt x="221" y="56"/>
                  </a:cubicBezTo>
                  <a:cubicBezTo>
                    <a:pt x="219" y="41"/>
                    <a:pt x="195" y="29"/>
                    <a:pt x="164" y="27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136"/>
            <p:cNvSpPr/>
            <p:nvPr/>
          </p:nvSpPr>
          <p:spPr bwMode="auto">
            <a:xfrm>
              <a:off x="2551112" y="2928939"/>
              <a:ext cx="14288" cy="119063"/>
            </a:xfrm>
            <a:custGeom>
              <a:avLst/>
              <a:gdLst>
                <a:gd name="T0" fmla="*/ 4 w 5"/>
                <a:gd name="T1" fmla="*/ 45 h 45"/>
                <a:gd name="T2" fmla="*/ 0 w 5"/>
                <a:gd name="T3" fmla="*/ 40 h 45"/>
                <a:gd name="T4" fmla="*/ 0 w 5"/>
                <a:gd name="T5" fmla="*/ 0 h 45"/>
                <a:gd name="T6" fmla="*/ 5 w 5"/>
                <a:gd name="T7" fmla="*/ 0 h 45"/>
                <a:gd name="T8" fmla="*/ 4 w 5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5">
                  <a:moveTo>
                    <a:pt x="4" y="45"/>
                  </a:moveTo>
                  <a:cubicBezTo>
                    <a:pt x="3" y="43"/>
                    <a:pt x="1" y="42"/>
                    <a:pt x="0" y="40"/>
                  </a:cubicBezTo>
                  <a:cubicBezTo>
                    <a:pt x="0" y="27"/>
                    <a:pt x="0" y="13"/>
                    <a:pt x="0" y="0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5" y="15"/>
                    <a:pt x="5" y="30"/>
                    <a:pt x="4" y="45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137"/>
            <p:cNvSpPr/>
            <p:nvPr/>
          </p:nvSpPr>
          <p:spPr bwMode="auto">
            <a:xfrm>
              <a:off x="2574924" y="2928939"/>
              <a:ext cx="19050" cy="138113"/>
            </a:xfrm>
            <a:custGeom>
              <a:avLst/>
              <a:gdLst>
                <a:gd name="T0" fmla="*/ 5 w 7"/>
                <a:gd name="T1" fmla="*/ 52 h 52"/>
                <a:gd name="T2" fmla="*/ 0 w 7"/>
                <a:gd name="T3" fmla="*/ 49 h 52"/>
                <a:gd name="T4" fmla="*/ 1 w 7"/>
                <a:gd name="T5" fmla="*/ 0 h 52"/>
                <a:gd name="T6" fmla="*/ 7 w 7"/>
                <a:gd name="T7" fmla="*/ 0 h 52"/>
                <a:gd name="T8" fmla="*/ 5 w 7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2">
                  <a:moveTo>
                    <a:pt x="5" y="52"/>
                  </a:moveTo>
                  <a:cubicBezTo>
                    <a:pt x="3" y="51"/>
                    <a:pt x="2" y="50"/>
                    <a:pt x="0" y="49"/>
                  </a:cubicBezTo>
                  <a:cubicBezTo>
                    <a:pt x="1" y="32"/>
                    <a:pt x="1" y="16"/>
                    <a:pt x="1" y="0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6" y="17"/>
                    <a:pt x="6" y="35"/>
                    <a:pt x="5" y="52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138"/>
            <p:cNvSpPr/>
            <p:nvPr/>
          </p:nvSpPr>
          <p:spPr bwMode="auto">
            <a:xfrm>
              <a:off x="2601912" y="2928939"/>
              <a:ext cx="22225" cy="153988"/>
            </a:xfrm>
            <a:custGeom>
              <a:avLst/>
              <a:gdLst>
                <a:gd name="T0" fmla="*/ 6 w 8"/>
                <a:gd name="T1" fmla="*/ 58 h 58"/>
                <a:gd name="T2" fmla="*/ 0 w 8"/>
                <a:gd name="T3" fmla="*/ 55 h 58"/>
                <a:gd name="T4" fmla="*/ 2 w 8"/>
                <a:gd name="T5" fmla="*/ 0 h 58"/>
                <a:gd name="T6" fmla="*/ 8 w 8"/>
                <a:gd name="T7" fmla="*/ 0 h 58"/>
                <a:gd name="T8" fmla="*/ 6 w 8"/>
                <a:gd name="T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8">
                  <a:moveTo>
                    <a:pt x="6" y="58"/>
                  </a:moveTo>
                  <a:cubicBezTo>
                    <a:pt x="4" y="57"/>
                    <a:pt x="2" y="56"/>
                    <a:pt x="0" y="55"/>
                  </a:cubicBezTo>
                  <a:cubicBezTo>
                    <a:pt x="1" y="37"/>
                    <a:pt x="2" y="18"/>
                    <a:pt x="2" y="0"/>
                  </a:cubicBezTo>
                  <a:cubicBezTo>
                    <a:pt x="4" y="0"/>
                    <a:pt x="6" y="0"/>
                    <a:pt x="8" y="0"/>
                  </a:cubicBezTo>
                  <a:cubicBezTo>
                    <a:pt x="7" y="19"/>
                    <a:pt x="6" y="39"/>
                    <a:pt x="6" y="58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139"/>
            <p:cNvSpPr/>
            <p:nvPr/>
          </p:nvSpPr>
          <p:spPr bwMode="auto">
            <a:xfrm>
              <a:off x="2632074" y="2928939"/>
              <a:ext cx="20638" cy="165100"/>
            </a:xfrm>
            <a:custGeom>
              <a:avLst/>
              <a:gdLst>
                <a:gd name="T0" fmla="*/ 6 w 8"/>
                <a:gd name="T1" fmla="*/ 62 h 62"/>
                <a:gd name="T2" fmla="*/ 0 w 8"/>
                <a:gd name="T3" fmla="*/ 60 h 62"/>
                <a:gd name="T4" fmla="*/ 2 w 8"/>
                <a:gd name="T5" fmla="*/ 0 h 62"/>
                <a:gd name="T6" fmla="*/ 8 w 8"/>
                <a:gd name="T7" fmla="*/ 0 h 62"/>
                <a:gd name="T8" fmla="*/ 6 w 8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2">
                  <a:moveTo>
                    <a:pt x="6" y="62"/>
                  </a:moveTo>
                  <a:cubicBezTo>
                    <a:pt x="4" y="62"/>
                    <a:pt x="2" y="61"/>
                    <a:pt x="0" y="60"/>
                  </a:cubicBezTo>
                  <a:cubicBezTo>
                    <a:pt x="1" y="40"/>
                    <a:pt x="2" y="20"/>
                    <a:pt x="2" y="0"/>
                  </a:cubicBezTo>
                  <a:cubicBezTo>
                    <a:pt x="4" y="0"/>
                    <a:pt x="6" y="0"/>
                    <a:pt x="8" y="0"/>
                  </a:cubicBezTo>
                  <a:cubicBezTo>
                    <a:pt x="7" y="21"/>
                    <a:pt x="6" y="41"/>
                    <a:pt x="6" y="62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140"/>
            <p:cNvSpPr/>
            <p:nvPr/>
          </p:nvSpPr>
          <p:spPr bwMode="auto">
            <a:xfrm>
              <a:off x="2663824" y="2928939"/>
              <a:ext cx="15875" cy="173038"/>
            </a:xfrm>
            <a:custGeom>
              <a:avLst/>
              <a:gdLst>
                <a:gd name="T0" fmla="*/ 5 w 6"/>
                <a:gd name="T1" fmla="*/ 65 h 65"/>
                <a:gd name="T2" fmla="*/ 0 w 6"/>
                <a:gd name="T3" fmla="*/ 64 h 65"/>
                <a:gd name="T4" fmla="*/ 1 w 6"/>
                <a:gd name="T5" fmla="*/ 0 h 65"/>
                <a:gd name="T6" fmla="*/ 6 w 6"/>
                <a:gd name="T7" fmla="*/ 0 h 65"/>
                <a:gd name="T8" fmla="*/ 5 w 6"/>
                <a:gd name="T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5">
                  <a:moveTo>
                    <a:pt x="5" y="65"/>
                  </a:moveTo>
                  <a:cubicBezTo>
                    <a:pt x="3" y="65"/>
                    <a:pt x="1" y="64"/>
                    <a:pt x="0" y="64"/>
                  </a:cubicBezTo>
                  <a:cubicBezTo>
                    <a:pt x="0" y="42"/>
                    <a:pt x="1" y="21"/>
                    <a:pt x="1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21"/>
                    <a:pt x="6" y="43"/>
                    <a:pt x="5" y="65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141"/>
            <p:cNvSpPr/>
            <p:nvPr/>
          </p:nvSpPr>
          <p:spPr bwMode="auto">
            <a:xfrm>
              <a:off x="2692399" y="2928939"/>
              <a:ext cx="15875" cy="176213"/>
            </a:xfrm>
            <a:custGeom>
              <a:avLst/>
              <a:gdLst>
                <a:gd name="T0" fmla="*/ 6 w 6"/>
                <a:gd name="T1" fmla="*/ 66 h 66"/>
                <a:gd name="T2" fmla="*/ 0 w 6"/>
                <a:gd name="T3" fmla="*/ 66 h 66"/>
                <a:gd name="T4" fmla="*/ 1 w 6"/>
                <a:gd name="T5" fmla="*/ 0 h 66"/>
                <a:gd name="T6" fmla="*/ 6 w 6"/>
                <a:gd name="T7" fmla="*/ 0 h 66"/>
                <a:gd name="T8" fmla="*/ 6 w 6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6">
                  <a:moveTo>
                    <a:pt x="6" y="66"/>
                  </a:moveTo>
                  <a:cubicBezTo>
                    <a:pt x="4" y="66"/>
                    <a:pt x="2" y="66"/>
                    <a:pt x="0" y="66"/>
                  </a:cubicBezTo>
                  <a:cubicBezTo>
                    <a:pt x="0" y="44"/>
                    <a:pt x="1" y="22"/>
                    <a:pt x="1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22"/>
                    <a:pt x="6" y="44"/>
                    <a:pt x="6" y="66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142"/>
            <p:cNvSpPr/>
            <p:nvPr/>
          </p:nvSpPr>
          <p:spPr bwMode="auto">
            <a:xfrm>
              <a:off x="2724149" y="2928939"/>
              <a:ext cx="15875" cy="176213"/>
            </a:xfrm>
            <a:custGeom>
              <a:avLst/>
              <a:gdLst>
                <a:gd name="T0" fmla="*/ 6 w 6"/>
                <a:gd name="T1" fmla="*/ 66 h 66"/>
                <a:gd name="T2" fmla="*/ 0 w 6"/>
                <a:gd name="T3" fmla="*/ 66 h 66"/>
                <a:gd name="T4" fmla="*/ 0 w 6"/>
                <a:gd name="T5" fmla="*/ 0 h 66"/>
                <a:gd name="T6" fmla="*/ 5 w 6"/>
                <a:gd name="T7" fmla="*/ 0 h 66"/>
                <a:gd name="T8" fmla="*/ 6 w 6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6">
                  <a:moveTo>
                    <a:pt x="6" y="66"/>
                  </a:moveTo>
                  <a:cubicBezTo>
                    <a:pt x="4" y="66"/>
                    <a:pt x="2" y="66"/>
                    <a:pt x="0" y="66"/>
                  </a:cubicBezTo>
                  <a:cubicBezTo>
                    <a:pt x="0" y="44"/>
                    <a:pt x="0" y="2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22"/>
                    <a:pt x="6" y="44"/>
                    <a:pt x="6" y="66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143"/>
            <p:cNvSpPr/>
            <p:nvPr/>
          </p:nvSpPr>
          <p:spPr bwMode="auto">
            <a:xfrm>
              <a:off x="2754312" y="2928939"/>
              <a:ext cx="15875" cy="173038"/>
            </a:xfrm>
            <a:custGeom>
              <a:avLst/>
              <a:gdLst>
                <a:gd name="T0" fmla="*/ 6 w 6"/>
                <a:gd name="T1" fmla="*/ 64 h 65"/>
                <a:gd name="T2" fmla="*/ 1 w 6"/>
                <a:gd name="T3" fmla="*/ 65 h 65"/>
                <a:gd name="T4" fmla="*/ 0 w 6"/>
                <a:gd name="T5" fmla="*/ 0 h 65"/>
                <a:gd name="T6" fmla="*/ 5 w 6"/>
                <a:gd name="T7" fmla="*/ 0 h 65"/>
                <a:gd name="T8" fmla="*/ 6 w 6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5">
                  <a:moveTo>
                    <a:pt x="6" y="64"/>
                  </a:moveTo>
                  <a:cubicBezTo>
                    <a:pt x="5" y="64"/>
                    <a:pt x="3" y="65"/>
                    <a:pt x="1" y="65"/>
                  </a:cubicBezTo>
                  <a:cubicBezTo>
                    <a:pt x="0" y="43"/>
                    <a:pt x="0" y="21"/>
                    <a:pt x="0" y="0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21"/>
                    <a:pt x="6" y="42"/>
                    <a:pt x="6" y="6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144"/>
            <p:cNvSpPr/>
            <p:nvPr/>
          </p:nvSpPr>
          <p:spPr bwMode="auto">
            <a:xfrm>
              <a:off x="2779712" y="2928939"/>
              <a:ext cx="22225" cy="165100"/>
            </a:xfrm>
            <a:custGeom>
              <a:avLst/>
              <a:gdLst>
                <a:gd name="T0" fmla="*/ 8 w 8"/>
                <a:gd name="T1" fmla="*/ 60 h 62"/>
                <a:gd name="T2" fmla="*/ 2 w 8"/>
                <a:gd name="T3" fmla="*/ 62 h 62"/>
                <a:gd name="T4" fmla="*/ 0 w 8"/>
                <a:gd name="T5" fmla="*/ 0 h 62"/>
                <a:gd name="T6" fmla="*/ 6 w 8"/>
                <a:gd name="T7" fmla="*/ 0 h 62"/>
                <a:gd name="T8" fmla="*/ 8 w 8"/>
                <a:gd name="T9" fmla="*/ 6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2">
                  <a:moveTo>
                    <a:pt x="8" y="60"/>
                  </a:moveTo>
                  <a:cubicBezTo>
                    <a:pt x="6" y="61"/>
                    <a:pt x="4" y="62"/>
                    <a:pt x="2" y="62"/>
                  </a:cubicBezTo>
                  <a:cubicBezTo>
                    <a:pt x="2" y="41"/>
                    <a:pt x="1" y="2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7" y="20"/>
                    <a:pt x="7" y="40"/>
                    <a:pt x="8" y="6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145"/>
            <p:cNvSpPr/>
            <p:nvPr/>
          </p:nvSpPr>
          <p:spPr bwMode="auto">
            <a:xfrm>
              <a:off x="2809874" y="2928939"/>
              <a:ext cx="20638" cy="153988"/>
            </a:xfrm>
            <a:custGeom>
              <a:avLst/>
              <a:gdLst>
                <a:gd name="T0" fmla="*/ 8 w 8"/>
                <a:gd name="T1" fmla="*/ 55 h 58"/>
                <a:gd name="T2" fmla="*/ 2 w 8"/>
                <a:gd name="T3" fmla="*/ 58 h 58"/>
                <a:gd name="T4" fmla="*/ 0 w 8"/>
                <a:gd name="T5" fmla="*/ 0 h 58"/>
                <a:gd name="T6" fmla="*/ 6 w 8"/>
                <a:gd name="T7" fmla="*/ 0 h 58"/>
                <a:gd name="T8" fmla="*/ 8 w 8"/>
                <a:gd name="T9" fmla="*/ 5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8">
                  <a:moveTo>
                    <a:pt x="8" y="55"/>
                  </a:moveTo>
                  <a:cubicBezTo>
                    <a:pt x="6" y="56"/>
                    <a:pt x="4" y="57"/>
                    <a:pt x="2" y="58"/>
                  </a:cubicBezTo>
                  <a:cubicBezTo>
                    <a:pt x="2" y="39"/>
                    <a:pt x="1" y="19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18"/>
                    <a:pt x="7" y="37"/>
                    <a:pt x="8" y="55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146"/>
            <p:cNvSpPr/>
            <p:nvPr/>
          </p:nvSpPr>
          <p:spPr bwMode="auto">
            <a:xfrm>
              <a:off x="2838449" y="2928939"/>
              <a:ext cx="19050" cy="138113"/>
            </a:xfrm>
            <a:custGeom>
              <a:avLst/>
              <a:gdLst>
                <a:gd name="T0" fmla="*/ 7 w 7"/>
                <a:gd name="T1" fmla="*/ 49 h 52"/>
                <a:gd name="T2" fmla="*/ 2 w 7"/>
                <a:gd name="T3" fmla="*/ 52 h 52"/>
                <a:gd name="T4" fmla="*/ 0 w 7"/>
                <a:gd name="T5" fmla="*/ 0 h 52"/>
                <a:gd name="T6" fmla="*/ 6 w 7"/>
                <a:gd name="T7" fmla="*/ 0 h 52"/>
                <a:gd name="T8" fmla="*/ 7 w 7"/>
                <a:gd name="T9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2">
                  <a:moveTo>
                    <a:pt x="7" y="49"/>
                  </a:moveTo>
                  <a:cubicBezTo>
                    <a:pt x="5" y="50"/>
                    <a:pt x="4" y="51"/>
                    <a:pt x="2" y="52"/>
                  </a:cubicBezTo>
                  <a:cubicBezTo>
                    <a:pt x="1" y="35"/>
                    <a:pt x="1" y="17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16"/>
                    <a:pt x="7" y="32"/>
                    <a:pt x="7" y="49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147"/>
            <p:cNvSpPr/>
            <p:nvPr/>
          </p:nvSpPr>
          <p:spPr bwMode="auto">
            <a:xfrm>
              <a:off x="2868612" y="2928939"/>
              <a:ext cx="12700" cy="119063"/>
            </a:xfrm>
            <a:custGeom>
              <a:avLst/>
              <a:gdLst>
                <a:gd name="T0" fmla="*/ 5 w 5"/>
                <a:gd name="T1" fmla="*/ 40 h 45"/>
                <a:gd name="T2" fmla="*/ 1 w 5"/>
                <a:gd name="T3" fmla="*/ 45 h 45"/>
                <a:gd name="T4" fmla="*/ 0 w 5"/>
                <a:gd name="T5" fmla="*/ 0 h 45"/>
                <a:gd name="T6" fmla="*/ 5 w 5"/>
                <a:gd name="T7" fmla="*/ 0 h 45"/>
                <a:gd name="T8" fmla="*/ 5 w 5"/>
                <a:gd name="T9" fmla="*/ 4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5">
                  <a:moveTo>
                    <a:pt x="5" y="40"/>
                  </a:moveTo>
                  <a:cubicBezTo>
                    <a:pt x="4" y="42"/>
                    <a:pt x="2" y="43"/>
                    <a:pt x="1" y="45"/>
                  </a:cubicBezTo>
                  <a:cubicBezTo>
                    <a:pt x="1" y="30"/>
                    <a:pt x="0" y="15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5" y="13"/>
                    <a:pt x="5" y="27"/>
                    <a:pt x="5" y="4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148"/>
            <p:cNvSpPr/>
            <p:nvPr/>
          </p:nvSpPr>
          <p:spPr bwMode="auto">
            <a:xfrm>
              <a:off x="2535237" y="2917826"/>
              <a:ext cx="15875" cy="128588"/>
            </a:xfrm>
            <a:custGeom>
              <a:avLst/>
              <a:gdLst>
                <a:gd name="T0" fmla="*/ 5 w 6"/>
                <a:gd name="T1" fmla="*/ 48 h 48"/>
                <a:gd name="T2" fmla="*/ 0 w 6"/>
                <a:gd name="T3" fmla="*/ 43 h 48"/>
                <a:gd name="T4" fmla="*/ 0 w 6"/>
                <a:gd name="T5" fmla="*/ 0 h 48"/>
                <a:gd name="T6" fmla="*/ 6 w 6"/>
                <a:gd name="T7" fmla="*/ 0 h 48"/>
                <a:gd name="T8" fmla="*/ 5 w 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8">
                  <a:moveTo>
                    <a:pt x="5" y="48"/>
                  </a:moveTo>
                  <a:cubicBezTo>
                    <a:pt x="3" y="46"/>
                    <a:pt x="2" y="45"/>
                    <a:pt x="0" y="43"/>
                  </a:cubicBezTo>
                  <a:cubicBezTo>
                    <a:pt x="0" y="29"/>
                    <a:pt x="0" y="14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16"/>
                    <a:pt x="5" y="32"/>
                    <a:pt x="5" y="48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149"/>
            <p:cNvSpPr/>
            <p:nvPr/>
          </p:nvSpPr>
          <p:spPr bwMode="auto">
            <a:xfrm>
              <a:off x="2562224" y="2917826"/>
              <a:ext cx="19050" cy="149225"/>
            </a:xfrm>
            <a:custGeom>
              <a:avLst/>
              <a:gdLst>
                <a:gd name="T0" fmla="*/ 5 w 7"/>
                <a:gd name="T1" fmla="*/ 56 h 56"/>
                <a:gd name="T2" fmla="*/ 0 w 7"/>
                <a:gd name="T3" fmla="*/ 52 h 56"/>
                <a:gd name="T4" fmla="*/ 1 w 7"/>
                <a:gd name="T5" fmla="*/ 0 h 56"/>
                <a:gd name="T6" fmla="*/ 7 w 7"/>
                <a:gd name="T7" fmla="*/ 0 h 56"/>
                <a:gd name="T8" fmla="*/ 5 w 7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6">
                  <a:moveTo>
                    <a:pt x="5" y="56"/>
                  </a:moveTo>
                  <a:cubicBezTo>
                    <a:pt x="3" y="54"/>
                    <a:pt x="2" y="53"/>
                    <a:pt x="0" y="52"/>
                  </a:cubicBezTo>
                  <a:cubicBezTo>
                    <a:pt x="0" y="34"/>
                    <a:pt x="1" y="17"/>
                    <a:pt x="1" y="0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6" y="18"/>
                    <a:pt x="6" y="37"/>
                    <a:pt x="5" y="56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150"/>
            <p:cNvSpPr/>
            <p:nvPr/>
          </p:nvSpPr>
          <p:spPr bwMode="auto">
            <a:xfrm>
              <a:off x="2589212" y="2917826"/>
              <a:ext cx="20638" cy="165100"/>
            </a:xfrm>
            <a:custGeom>
              <a:avLst/>
              <a:gdLst>
                <a:gd name="T0" fmla="*/ 6 w 8"/>
                <a:gd name="T1" fmla="*/ 62 h 62"/>
                <a:gd name="T2" fmla="*/ 0 w 8"/>
                <a:gd name="T3" fmla="*/ 59 h 62"/>
                <a:gd name="T4" fmla="*/ 2 w 8"/>
                <a:gd name="T5" fmla="*/ 0 h 62"/>
                <a:gd name="T6" fmla="*/ 8 w 8"/>
                <a:gd name="T7" fmla="*/ 0 h 62"/>
                <a:gd name="T8" fmla="*/ 6 w 8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2">
                  <a:moveTo>
                    <a:pt x="6" y="62"/>
                  </a:moveTo>
                  <a:cubicBezTo>
                    <a:pt x="4" y="61"/>
                    <a:pt x="2" y="60"/>
                    <a:pt x="0" y="59"/>
                  </a:cubicBezTo>
                  <a:cubicBezTo>
                    <a:pt x="1" y="39"/>
                    <a:pt x="1" y="19"/>
                    <a:pt x="2" y="0"/>
                  </a:cubicBezTo>
                  <a:cubicBezTo>
                    <a:pt x="4" y="0"/>
                    <a:pt x="6" y="0"/>
                    <a:pt x="8" y="0"/>
                  </a:cubicBezTo>
                  <a:cubicBezTo>
                    <a:pt x="7" y="20"/>
                    <a:pt x="6" y="41"/>
                    <a:pt x="6" y="62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151"/>
            <p:cNvSpPr/>
            <p:nvPr/>
          </p:nvSpPr>
          <p:spPr bwMode="auto">
            <a:xfrm>
              <a:off x="2617787" y="2917826"/>
              <a:ext cx="19050" cy="176213"/>
            </a:xfrm>
            <a:custGeom>
              <a:avLst/>
              <a:gdLst>
                <a:gd name="T0" fmla="*/ 6 w 7"/>
                <a:gd name="T1" fmla="*/ 66 h 66"/>
                <a:gd name="T2" fmla="*/ 0 w 7"/>
                <a:gd name="T3" fmla="*/ 64 h 66"/>
                <a:gd name="T4" fmla="*/ 2 w 7"/>
                <a:gd name="T5" fmla="*/ 0 h 66"/>
                <a:gd name="T6" fmla="*/ 7 w 7"/>
                <a:gd name="T7" fmla="*/ 0 h 66"/>
                <a:gd name="T8" fmla="*/ 6 w 7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6">
                  <a:moveTo>
                    <a:pt x="6" y="66"/>
                  </a:moveTo>
                  <a:cubicBezTo>
                    <a:pt x="4" y="66"/>
                    <a:pt x="2" y="65"/>
                    <a:pt x="0" y="64"/>
                  </a:cubicBezTo>
                  <a:cubicBezTo>
                    <a:pt x="1" y="43"/>
                    <a:pt x="1" y="21"/>
                    <a:pt x="2" y="0"/>
                  </a:cubicBezTo>
                  <a:cubicBezTo>
                    <a:pt x="4" y="0"/>
                    <a:pt x="6" y="0"/>
                    <a:pt x="7" y="0"/>
                  </a:cubicBezTo>
                  <a:cubicBezTo>
                    <a:pt x="7" y="22"/>
                    <a:pt x="6" y="44"/>
                    <a:pt x="6" y="66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152"/>
            <p:cNvSpPr/>
            <p:nvPr/>
          </p:nvSpPr>
          <p:spPr bwMode="auto">
            <a:xfrm>
              <a:off x="2647949" y="2917826"/>
              <a:ext cx="17463" cy="184150"/>
            </a:xfrm>
            <a:custGeom>
              <a:avLst/>
              <a:gdLst>
                <a:gd name="T0" fmla="*/ 6 w 7"/>
                <a:gd name="T1" fmla="*/ 69 h 69"/>
                <a:gd name="T2" fmla="*/ 0 w 7"/>
                <a:gd name="T3" fmla="*/ 68 h 69"/>
                <a:gd name="T4" fmla="*/ 2 w 7"/>
                <a:gd name="T5" fmla="*/ 0 h 69"/>
                <a:gd name="T6" fmla="*/ 7 w 7"/>
                <a:gd name="T7" fmla="*/ 0 h 69"/>
                <a:gd name="T8" fmla="*/ 6 w 7"/>
                <a:gd name="T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9">
                  <a:moveTo>
                    <a:pt x="6" y="69"/>
                  </a:moveTo>
                  <a:cubicBezTo>
                    <a:pt x="4" y="69"/>
                    <a:pt x="2" y="68"/>
                    <a:pt x="0" y="68"/>
                  </a:cubicBezTo>
                  <a:cubicBezTo>
                    <a:pt x="1" y="45"/>
                    <a:pt x="1" y="22"/>
                    <a:pt x="2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7" y="23"/>
                    <a:pt x="7" y="46"/>
                    <a:pt x="6" y="69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153"/>
            <p:cNvSpPr/>
            <p:nvPr/>
          </p:nvSpPr>
          <p:spPr bwMode="auto">
            <a:xfrm>
              <a:off x="2679699" y="2917826"/>
              <a:ext cx="15875" cy="187325"/>
            </a:xfrm>
            <a:custGeom>
              <a:avLst/>
              <a:gdLst>
                <a:gd name="T0" fmla="*/ 6 w 6"/>
                <a:gd name="T1" fmla="*/ 70 h 70"/>
                <a:gd name="T2" fmla="*/ 0 w 6"/>
                <a:gd name="T3" fmla="*/ 70 h 70"/>
                <a:gd name="T4" fmla="*/ 1 w 6"/>
                <a:gd name="T5" fmla="*/ 0 h 70"/>
                <a:gd name="T6" fmla="*/ 6 w 6"/>
                <a:gd name="T7" fmla="*/ 0 h 70"/>
                <a:gd name="T8" fmla="*/ 6 w 6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0">
                  <a:moveTo>
                    <a:pt x="6" y="70"/>
                  </a:moveTo>
                  <a:cubicBezTo>
                    <a:pt x="4" y="70"/>
                    <a:pt x="2" y="70"/>
                    <a:pt x="0" y="70"/>
                  </a:cubicBezTo>
                  <a:cubicBezTo>
                    <a:pt x="0" y="47"/>
                    <a:pt x="0" y="23"/>
                    <a:pt x="1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6" y="23"/>
                    <a:pt x="6" y="47"/>
                    <a:pt x="6" y="7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154"/>
            <p:cNvSpPr/>
            <p:nvPr/>
          </p:nvSpPr>
          <p:spPr bwMode="auto">
            <a:xfrm>
              <a:off x="2711449" y="2917826"/>
              <a:ext cx="15875" cy="187325"/>
            </a:xfrm>
            <a:custGeom>
              <a:avLst/>
              <a:gdLst>
                <a:gd name="T0" fmla="*/ 6 w 6"/>
                <a:gd name="T1" fmla="*/ 70 h 70"/>
                <a:gd name="T2" fmla="*/ 0 w 6"/>
                <a:gd name="T3" fmla="*/ 70 h 70"/>
                <a:gd name="T4" fmla="*/ 0 w 6"/>
                <a:gd name="T5" fmla="*/ 0 h 70"/>
                <a:gd name="T6" fmla="*/ 5 w 6"/>
                <a:gd name="T7" fmla="*/ 0 h 70"/>
                <a:gd name="T8" fmla="*/ 6 w 6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0">
                  <a:moveTo>
                    <a:pt x="6" y="70"/>
                  </a:moveTo>
                  <a:cubicBezTo>
                    <a:pt x="4" y="70"/>
                    <a:pt x="2" y="70"/>
                    <a:pt x="0" y="70"/>
                  </a:cubicBezTo>
                  <a:cubicBezTo>
                    <a:pt x="0" y="47"/>
                    <a:pt x="0" y="23"/>
                    <a:pt x="0" y="0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5" y="23"/>
                    <a:pt x="5" y="47"/>
                    <a:pt x="6" y="7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155"/>
            <p:cNvSpPr/>
            <p:nvPr/>
          </p:nvSpPr>
          <p:spPr bwMode="auto">
            <a:xfrm>
              <a:off x="2738437" y="2917826"/>
              <a:ext cx="17463" cy="184150"/>
            </a:xfrm>
            <a:custGeom>
              <a:avLst/>
              <a:gdLst>
                <a:gd name="T0" fmla="*/ 7 w 7"/>
                <a:gd name="T1" fmla="*/ 68 h 69"/>
                <a:gd name="T2" fmla="*/ 2 w 7"/>
                <a:gd name="T3" fmla="*/ 69 h 69"/>
                <a:gd name="T4" fmla="*/ 0 w 7"/>
                <a:gd name="T5" fmla="*/ 0 h 69"/>
                <a:gd name="T6" fmla="*/ 6 w 7"/>
                <a:gd name="T7" fmla="*/ 0 h 69"/>
                <a:gd name="T8" fmla="*/ 7 w 7"/>
                <a:gd name="T9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9">
                  <a:moveTo>
                    <a:pt x="7" y="68"/>
                  </a:moveTo>
                  <a:cubicBezTo>
                    <a:pt x="5" y="68"/>
                    <a:pt x="3" y="69"/>
                    <a:pt x="2" y="69"/>
                  </a:cubicBezTo>
                  <a:cubicBezTo>
                    <a:pt x="1" y="46"/>
                    <a:pt x="1" y="23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2"/>
                    <a:pt x="7" y="45"/>
                    <a:pt x="7" y="68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156"/>
            <p:cNvSpPr/>
            <p:nvPr/>
          </p:nvSpPr>
          <p:spPr bwMode="auto">
            <a:xfrm>
              <a:off x="2767012" y="2917826"/>
              <a:ext cx="20638" cy="176213"/>
            </a:xfrm>
            <a:custGeom>
              <a:avLst/>
              <a:gdLst>
                <a:gd name="T0" fmla="*/ 8 w 8"/>
                <a:gd name="T1" fmla="*/ 64 h 66"/>
                <a:gd name="T2" fmla="*/ 2 w 8"/>
                <a:gd name="T3" fmla="*/ 66 h 66"/>
                <a:gd name="T4" fmla="*/ 0 w 8"/>
                <a:gd name="T5" fmla="*/ 0 h 66"/>
                <a:gd name="T6" fmla="*/ 6 w 8"/>
                <a:gd name="T7" fmla="*/ 0 h 66"/>
                <a:gd name="T8" fmla="*/ 8 w 8"/>
                <a:gd name="T9" fmla="*/ 6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6">
                  <a:moveTo>
                    <a:pt x="8" y="64"/>
                  </a:moveTo>
                  <a:cubicBezTo>
                    <a:pt x="6" y="65"/>
                    <a:pt x="4" y="66"/>
                    <a:pt x="2" y="66"/>
                  </a:cubicBezTo>
                  <a:cubicBezTo>
                    <a:pt x="1" y="44"/>
                    <a:pt x="1" y="22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1"/>
                    <a:pt x="7" y="43"/>
                    <a:pt x="8" y="64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157"/>
            <p:cNvSpPr/>
            <p:nvPr/>
          </p:nvSpPr>
          <p:spPr bwMode="auto">
            <a:xfrm>
              <a:off x="2795587" y="2917826"/>
              <a:ext cx="22225" cy="165100"/>
            </a:xfrm>
            <a:custGeom>
              <a:avLst/>
              <a:gdLst>
                <a:gd name="T0" fmla="*/ 8 w 8"/>
                <a:gd name="T1" fmla="*/ 59 h 62"/>
                <a:gd name="T2" fmla="*/ 2 w 8"/>
                <a:gd name="T3" fmla="*/ 62 h 62"/>
                <a:gd name="T4" fmla="*/ 0 w 8"/>
                <a:gd name="T5" fmla="*/ 0 h 62"/>
                <a:gd name="T6" fmla="*/ 6 w 8"/>
                <a:gd name="T7" fmla="*/ 0 h 62"/>
                <a:gd name="T8" fmla="*/ 8 w 8"/>
                <a:gd name="T9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2">
                  <a:moveTo>
                    <a:pt x="8" y="59"/>
                  </a:moveTo>
                  <a:cubicBezTo>
                    <a:pt x="6" y="60"/>
                    <a:pt x="4" y="61"/>
                    <a:pt x="2" y="62"/>
                  </a:cubicBezTo>
                  <a:cubicBezTo>
                    <a:pt x="1" y="41"/>
                    <a:pt x="1" y="20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19"/>
                    <a:pt x="7" y="39"/>
                    <a:pt x="8" y="59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158"/>
            <p:cNvSpPr/>
            <p:nvPr/>
          </p:nvSpPr>
          <p:spPr bwMode="auto">
            <a:xfrm>
              <a:off x="2825749" y="2917826"/>
              <a:ext cx="19050" cy="149225"/>
            </a:xfrm>
            <a:custGeom>
              <a:avLst/>
              <a:gdLst>
                <a:gd name="T0" fmla="*/ 7 w 7"/>
                <a:gd name="T1" fmla="*/ 52 h 56"/>
                <a:gd name="T2" fmla="*/ 2 w 7"/>
                <a:gd name="T3" fmla="*/ 56 h 56"/>
                <a:gd name="T4" fmla="*/ 0 w 7"/>
                <a:gd name="T5" fmla="*/ 0 h 56"/>
                <a:gd name="T6" fmla="*/ 5 w 7"/>
                <a:gd name="T7" fmla="*/ 0 h 56"/>
                <a:gd name="T8" fmla="*/ 7 w 7"/>
                <a:gd name="T9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6">
                  <a:moveTo>
                    <a:pt x="7" y="52"/>
                  </a:moveTo>
                  <a:cubicBezTo>
                    <a:pt x="5" y="53"/>
                    <a:pt x="3" y="54"/>
                    <a:pt x="2" y="56"/>
                  </a:cubicBezTo>
                  <a:cubicBezTo>
                    <a:pt x="1" y="37"/>
                    <a:pt x="1" y="18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6" y="17"/>
                    <a:pt x="6" y="34"/>
                    <a:pt x="7" y="52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159"/>
            <p:cNvSpPr/>
            <p:nvPr/>
          </p:nvSpPr>
          <p:spPr bwMode="auto">
            <a:xfrm>
              <a:off x="2854324" y="2917826"/>
              <a:ext cx="14288" cy="128588"/>
            </a:xfrm>
            <a:custGeom>
              <a:avLst/>
              <a:gdLst>
                <a:gd name="T0" fmla="*/ 5 w 5"/>
                <a:gd name="T1" fmla="*/ 43 h 48"/>
                <a:gd name="T2" fmla="*/ 1 w 5"/>
                <a:gd name="T3" fmla="*/ 48 h 48"/>
                <a:gd name="T4" fmla="*/ 0 w 5"/>
                <a:gd name="T5" fmla="*/ 0 h 48"/>
                <a:gd name="T6" fmla="*/ 5 w 5"/>
                <a:gd name="T7" fmla="*/ 0 h 48"/>
                <a:gd name="T8" fmla="*/ 5 w 5"/>
                <a:gd name="T9" fmla="*/ 4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8">
                  <a:moveTo>
                    <a:pt x="5" y="43"/>
                  </a:moveTo>
                  <a:cubicBezTo>
                    <a:pt x="4" y="45"/>
                    <a:pt x="2" y="46"/>
                    <a:pt x="1" y="48"/>
                  </a:cubicBezTo>
                  <a:cubicBezTo>
                    <a:pt x="0" y="32"/>
                    <a:pt x="0" y="16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14"/>
                    <a:pt x="5" y="29"/>
                    <a:pt x="5" y="4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160"/>
            <p:cNvSpPr/>
            <p:nvPr/>
          </p:nvSpPr>
          <p:spPr bwMode="auto">
            <a:xfrm>
              <a:off x="2482849" y="2597151"/>
              <a:ext cx="36513" cy="142875"/>
            </a:xfrm>
            <a:custGeom>
              <a:avLst/>
              <a:gdLst>
                <a:gd name="T0" fmla="*/ 14 w 14"/>
                <a:gd name="T1" fmla="*/ 46 h 54"/>
                <a:gd name="T2" fmla="*/ 7 w 14"/>
                <a:gd name="T3" fmla="*/ 54 h 54"/>
                <a:gd name="T4" fmla="*/ 0 w 14"/>
                <a:gd name="T5" fmla="*/ 46 h 54"/>
                <a:gd name="T6" fmla="*/ 0 w 14"/>
                <a:gd name="T7" fmla="*/ 7 h 54"/>
                <a:gd name="T8" fmla="*/ 7 w 14"/>
                <a:gd name="T9" fmla="*/ 0 h 54"/>
                <a:gd name="T10" fmla="*/ 14 w 14"/>
                <a:gd name="T11" fmla="*/ 7 h 54"/>
                <a:gd name="T12" fmla="*/ 14 w 14"/>
                <a:gd name="T1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14" y="46"/>
                  </a:moveTo>
                  <a:cubicBezTo>
                    <a:pt x="14" y="50"/>
                    <a:pt x="11" y="54"/>
                    <a:pt x="7" y="54"/>
                  </a:cubicBezTo>
                  <a:cubicBezTo>
                    <a:pt x="3" y="54"/>
                    <a:pt x="0" y="50"/>
                    <a:pt x="0" y="4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4" y="7"/>
                  </a:cubicBezTo>
                  <a:cubicBezTo>
                    <a:pt x="14" y="46"/>
                    <a:pt x="14" y="46"/>
                    <a:pt x="14" y="46"/>
                  </a:cubicBezTo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161"/>
            <p:cNvSpPr/>
            <p:nvPr/>
          </p:nvSpPr>
          <p:spPr bwMode="auto">
            <a:xfrm>
              <a:off x="2905124" y="2597151"/>
              <a:ext cx="39688" cy="142875"/>
            </a:xfrm>
            <a:custGeom>
              <a:avLst/>
              <a:gdLst>
                <a:gd name="T0" fmla="*/ 15 w 15"/>
                <a:gd name="T1" fmla="*/ 46 h 54"/>
                <a:gd name="T2" fmla="*/ 8 w 15"/>
                <a:gd name="T3" fmla="*/ 54 h 54"/>
                <a:gd name="T4" fmla="*/ 0 w 15"/>
                <a:gd name="T5" fmla="*/ 46 h 54"/>
                <a:gd name="T6" fmla="*/ 0 w 15"/>
                <a:gd name="T7" fmla="*/ 7 h 54"/>
                <a:gd name="T8" fmla="*/ 8 w 15"/>
                <a:gd name="T9" fmla="*/ 0 h 54"/>
                <a:gd name="T10" fmla="*/ 15 w 15"/>
                <a:gd name="T11" fmla="*/ 7 h 54"/>
                <a:gd name="T12" fmla="*/ 15 w 15"/>
                <a:gd name="T1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4">
                  <a:moveTo>
                    <a:pt x="15" y="46"/>
                  </a:moveTo>
                  <a:cubicBezTo>
                    <a:pt x="15" y="50"/>
                    <a:pt x="12" y="54"/>
                    <a:pt x="8" y="54"/>
                  </a:cubicBezTo>
                  <a:cubicBezTo>
                    <a:pt x="4" y="54"/>
                    <a:pt x="0" y="50"/>
                    <a:pt x="0" y="4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46"/>
                    <a:pt x="15" y="46"/>
                    <a:pt x="15" y="46"/>
                  </a:cubicBezTo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162"/>
            <p:cNvSpPr/>
            <p:nvPr/>
          </p:nvSpPr>
          <p:spPr bwMode="auto">
            <a:xfrm>
              <a:off x="2468562" y="2314576"/>
              <a:ext cx="490538" cy="696913"/>
            </a:xfrm>
            <a:custGeom>
              <a:avLst/>
              <a:gdLst>
                <a:gd name="T0" fmla="*/ 169 w 184"/>
                <a:gd name="T1" fmla="*/ 113 h 262"/>
                <a:gd name="T2" fmla="*/ 168 w 184"/>
                <a:gd name="T3" fmla="*/ 42 h 262"/>
                <a:gd name="T4" fmla="*/ 68 w 184"/>
                <a:gd name="T5" fmla="*/ 0 h 262"/>
                <a:gd name="T6" fmla="*/ 16 w 184"/>
                <a:gd name="T7" fmla="*/ 42 h 262"/>
                <a:gd name="T8" fmla="*/ 15 w 184"/>
                <a:gd name="T9" fmla="*/ 113 h 262"/>
                <a:gd name="T10" fmla="*/ 15 w 184"/>
                <a:gd name="T11" fmla="*/ 214 h 262"/>
                <a:gd name="T12" fmla="*/ 90 w 184"/>
                <a:gd name="T13" fmla="*/ 262 h 262"/>
                <a:gd name="T14" fmla="*/ 92 w 184"/>
                <a:gd name="T15" fmla="*/ 262 h 262"/>
                <a:gd name="T16" fmla="*/ 94 w 184"/>
                <a:gd name="T17" fmla="*/ 262 h 262"/>
                <a:gd name="T18" fmla="*/ 169 w 184"/>
                <a:gd name="T19" fmla="*/ 214 h 262"/>
                <a:gd name="T20" fmla="*/ 169 w 184"/>
                <a:gd name="T21" fmla="*/ 11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262">
                  <a:moveTo>
                    <a:pt x="169" y="113"/>
                  </a:moveTo>
                  <a:cubicBezTo>
                    <a:pt x="165" y="67"/>
                    <a:pt x="168" y="42"/>
                    <a:pt x="168" y="42"/>
                  </a:cubicBezTo>
                  <a:cubicBezTo>
                    <a:pt x="168" y="42"/>
                    <a:pt x="97" y="0"/>
                    <a:pt x="68" y="0"/>
                  </a:cubicBezTo>
                  <a:cubicBezTo>
                    <a:pt x="42" y="1"/>
                    <a:pt x="16" y="42"/>
                    <a:pt x="16" y="42"/>
                  </a:cubicBezTo>
                  <a:cubicBezTo>
                    <a:pt x="16" y="42"/>
                    <a:pt x="19" y="67"/>
                    <a:pt x="15" y="113"/>
                  </a:cubicBezTo>
                  <a:cubicBezTo>
                    <a:pt x="10" y="160"/>
                    <a:pt x="0" y="200"/>
                    <a:pt x="15" y="214"/>
                  </a:cubicBezTo>
                  <a:cubicBezTo>
                    <a:pt x="29" y="228"/>
                    <a:pt x="54" y="260"/>
                    <a:pt x="90" y="262"/>
                  </a:cubicBezTo>
                  <a:cubicBezTo>
                    <a:pt x="91" y="262"/>
                    <a:pt x="91" y="262"/>
                    <a:pt x="92" y="262"/>
                  </a:cubicBezTo>
                  <a:cubicBezTo>
                    <a:pt x="93" y="262"/>
                    <a:pt x="93" y="262"/>
                    <a:pt x="94" y="262"/>
                  </a:cubicBezTo>
                  <a:cubicBezTo>
                    <a:pt x="130" y="260"/>
                    <a:pt x="155" y="228"/>
                    <a:pt x="169" y="214"/>
                  </a:cubicBezTo>
                  <a:cubicBezTo>
                    <a:pt x="184" y="200"/>
                    <a:pt x="174" y="160"/>
                    <a:pt x="169" y="113"/>
                  </a:cubicBezTo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163"/>
            <p:cNvSpPr/>
            <p:nvPr/>
          </p:nvSpPr>
          <p:spPr bwMode="auto">
            <a:xfrm>
              <a:off x="2711449" y="2328864"/>
              <a:ext cx="247650" cy="682625"/>
            </a:xfrm>
            <a:custGeom>
              <a:avLst/>
              <a:gdLst>
                <a:gd name="T0" fmla="*/ 77 w 93"/>
                <a:gd name="T1" fmla="*/ 37 h 257"/>
                <a:gd name="T2" fmla="*/ 0 w 93"/>
                <a:gd name="T3" fmla="*/ 0 h 257"/>
                <a:gd name="T4" fmla="*/ 0 w 93"/>
                <a:gd name="T5" fmla="*/ 257 h 257"/>
                <a:gd name="T6" fmla="*/ 1 w 93"/>
                <a:gd name="T7" fmla="*/ 257 h 257"/>
                <a:gd name="T8" fmla="*/ 3 w 93"/>
                <a:gd name="T9" fmla="*/ 257 h 257"/>
                <a:gd name="T10" fmla="*/ 78 w 93"/>
                <a:gd name="T11" fmla="*/ 209 h 257"/>
                <a:gd name="T12" fmla="*/ 78 w 93"/>
                <a:gd name="T13" fmla="*/ 108 h 257"/>
                <a:gd name="T14" fmla="*/ 77 w 93"/>
                <a:gd name="T15" fmla="*/ 3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" h="257">
                  <a:moveTo>
                    <a:pt x="77" y="37"/>
                  </a:moveTo>
                  <a:cubicBezTo>
                    <a:pt x="77" y="37"/>
                    <a:pt x="33" y="11"/>
                    <a:pt x="0" y="0"/>
                  </a:cubicBezTo>
                  <a:cubicBezTo>
                    <a:pt x="0" y="257"/>
                    <a:pt x="0" y="257"/>
                    <a:pt x="0" y="257"/>
                  </a:cubicBezTo>
                  <a:cubicBezTo>
                    <a:pt x="1" y="257"/>
                    <a:pt x="1" y="257"/>
                    <a:pt x="1" y="257"/>
                  </a:cubicBezTo>
                  <a:cubicBezTo>
                    <a:pt x="2" y="257"/>
                    <a:pt x="2" y="257"/>
                    <a:pt x="3" y="257"/>
                  </a:cubicBezTo>
                  <a:cubicBezTo>
                    <a:pt x="39" y="255"/>
                    <a:pt x="64" y="223"/>
                    <a:pt x="78" y="209"/>
                  </a:cubicBezTo>
                  <a:cubicBezTo>
                    <a:pt x="93" y="195"/>
                    <a:pt x="83" y="155"/>
                    <a:pt x="78" y="108"/>
                  </a:cubicBezTo>
                  <a:cubicBezTo>
                    <a:pt x="74" y="62"/>
                    <a:pt x="77" y="37"/>
                    <a:pt x="77" y="37"/>
                  </a:cubicBezTo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164"/>
            <p:cNvSpPr/>
            <p:nvPr/>
          </p:nvSpPr>
          <p:spPr bwMode="auto">
            <a:xfrm>
              <a:off x="2482849" y="2557464"/>
              <a:ext cx="217488" cy="44450"/>
            </a:xfrm>
            <a:custGeom>
              <a:avLst/>
              <a:gdLst>
                <a:gd name="T0" fmla="*/ 7 w 82"/>
                <a:gd name="T1" fmla="*/ 17 h 17"/>
                <a:gd name="T2" fmla="*/ 16 w 82"/>
                <a:gd name="T3" fmla="*/ 8 h 17"/>
                <a:gd name="T4" fmla="*/ 70 w 82"/>
                <a:gd name="T5" fmla="*/ 8 h 17"/>
                <a:gd name="T6" fmla="*/ 78 w 82"/>
                <a:gd name="T7" fmla="*/ 17 h 17"/>
                <a:gd name="T8" fmla="*/ 82 w 82"/>
                <a:gd name="T9" fmla="*/ 17 h 17"/>
                <a:gd name="T10" fmla="*/ 70 w 82"/>
                <a:gd name="T11" fmla="*/ 4 h 17"/>
                <a:gd name="T12" fmla="*/ 43 w 82"/>
                <a:gd name="T13" fmla="*/ 0 h 17"/>
                <a:gd name="T14" fmla="*/ 16 w 82"/>
                <a:gd name="T15" fmla="*/ 3 h 17"/>
                <a:gd name="T16" fmla="*/ 2 w 82"/>
                <a:gd name="T17" fmla="*/ 13 h 17"/>
                <a:gd name="T18" fmla="*/ 0 w 82"/>
                <a:gd name="T19" fmla="*/ 16 h 17"/>
                <a:gd name="T20" fmla="*/ 0 w 82"/>
                <a:gd name="T21" fmla="*/ 17 h 17"/>
                <a:gd name="T22" fmla="*/ 7 w 82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17">
                  <a:moveTo>
                    <a:pt x="7" y="17"/>
                  </a:moveTo>
                  <a:cubicBezTo>
                    <a:pt x="9" y="13"/>
                    <a:pt x="12" y="9"/>
                    <a:pt x="16" y="8"/>
                  </a:cubicBezTo>
                  <a:cubicBezTo>
                    <a:pt x="34" y="4"/>
                    <a:pt x="52" y="4"/>
                    <a:pt x="70" y="8"/>
                  </a:cubicBezTo>
                  <a:cubicBezTo>
                    <a:pt x="73" y="9"/>
                    <a:pt x="77" y="13"/>
                    <a:pt x="78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0" y="11"/>
                    <a:pt x="75" y="5"/>
                    <a:pt x="70" y="4"/>
                  </a:cubicBezTo>
                  <a:cubicBezTo>
                    <a:pt x="61" y="2"/>
                    <a:pt x="52" y="1"/>
                    <a:pt x="43" y="0"/>
                  </a:cubicBezTo>
                  <a:cubicBezTo>
                    <a:pt x="34" y="0"/>
                    <a:pt x="25" y="1"/>
                    <a:pt x="16" y="3"/>
                  </a:cubicBezTo>
                  <a:cubicBezTo>
                    <a:pt x="11" y="4"/>
                    <a:pt x="2" y="13"/>
                    <a:pt x="2" y="13"/>
                  </a:cubicBezTo>
                  <a:cubicBezTo>
                    <a:pt x="1" y="13"/>
                    <a:pt x="0" y="15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7" y="17"/>
                    <a:pt x="7" y="17"/>
                    <a:pt x="7" y="17"/>
                  </a:cubicBezTo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165"/>
            <p:cNvSpPr/>
            <p:nvPr/>
          </p:nvSpPr>
          <p:spPr bwMode="auto">
            <a:xfrm>
              <a:off x="2506662" y="2593976"/>
              <a:ext cx="3175" cy="4763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5C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166"/>
            <p:cNvSpPr/>
            <p:nvPr/>
          </p:nvSpPr>
          <p:spPr bwMode="auto">
            <a:xfrm>
              <a:off x="2498724" y="2598739"/>
              <a:ext cx="11113" cy="58738"/>
            </a:xfrm>
            <a:custGeom>
              <a:avLst/>
              <a:gdLst>
                <a:gd name="T0" fmla="*/ 3 w 4"/>
                <a:gd name="T1" fmla="*/ 0 h 22"/>
                <a:gd name="T2" fmla="*/ 1 w 4"/>
                <a:gd name="T3" fmla="*/ 8 h 22"/>
                <a:gd name="T4" fmla="*/ 2 w 4"/>
                <a:gd name="T5" fmla="*/ 22 h 22"/>
                <a:gd name="T6" fmla="*/ 4 w 4"/>
                <a:gd name="T7" fmla="*/ 6 h 22"/>
                <a:gd name="T8" fmla="*/ 4 w 4"/>
                <a:gd name="T9" fmla="*/ 0 h 22"/>
                <a:gd name="T10" fmla="*/ 3 w 4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2">
                  <a:moveTo>
                    <a:pt x="3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1" y="13"/>
                    <a:pt x="1" y="18"/>
                    <a:pt x="2" y="22"/>
                  </a:cubicBezTo>
                  <a:cubicBezTo>
                    <a:pt x="2" y="17"/>
                    <a:pt x="3" y="12"/>
                    <a:pt x="4" y="6"/>
                  </a:cubicBezTo>
                  <a:cubicBezTo>
                    <a:pt x="4" y="4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E7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167"/>
            <p:cNvSpPr/>
            <p:nvPr/>
          </p:nvSpPr>
          <p:spPr bwMode="auto">
            <a:xfrm>
              <a:off x="2503487" y="2574926"/>
              <a:ext cx="192088" cy="146050"/>
            </a:xfrm>
            <a:custGeom>
              <a:avLst/>
              <a:gdLst>
                <a:gd name="T0" fmla="*/ 34 w 72"/>
                <a:gd name="T1" fmla="*/ 0 h 55"/>
                <a:gd name="T2" fmla="*/ 8 w 72"/>
                <a:gd name="T3" fmla="*/ 3 h 55"/>
                <a:gd name="T4" fmla="*/ 2 w 72"/>
                <a:gd name="T5" fmla="*/ 7 h 55"/>
                <a:gd name="T6" fmla="*/ 2 w 72"/>
                <a:gd name="T7" fmla="*/ 9 h 55"/>
                <a:gd name="T8" fmla="*/ 2 w 72"/>
                <a:gd name="T9" fmla="*/ 15 h 55"/>
                <a:gd name="T10" fmla="*/ 0 w 72"/>
                <a:gd name="T11" fmla="*/ 31 h 55"/>
                <a:gd name="T12" fmla="*/ 2 w 72"/>
                <a:gd name="T13" fmla="*/ 41 h 55"/>
                <a:gd name="T14" fmla="*/ 13 w 72"/>
                <a:gd name="T15" fmla="*/ 54 h 55"/>
                <a:gd name="T16" fmla="*/ 35 w 72"/>
                <a:gd name="T17" fmla="*/ 55 h 55"/>
                <a:gd name="T18" fmla="*/ 57 w 72"/>
                <a:gd name="T19" fmla="*/ 54 h 55"/>
                <a:gd name="T20" fmla="*/ 68 w 72"/>
                <a:gd name="T21" fmla="*/ 41 h 55"/>
                <a:gd name="T22" fmla="*/ 71 w 72"/>
                <a:gd name="T23" fmla="*/ 18 h 55"/>
                <a:gd name="T24" fmla="*/ 62 w 72"/>
                <a:gd name="T25" fmla="*/ 3 h 55"/>
                <a:gd name="T26" fmla="*/ 34 w 72"/>
                <a:gd name="T2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55">
                  <a:moveTo>
                    <a:pt x="34" y="0"/>
                  </a:moveTo>
                  <a:cubicBezTo>
                    <a:pt x="25" y="0"/>
                    <a:pt x="17" y="1"/>
                    <a:pt x="8" y="3"/>
                  </a:cubicBezTo>
                  <a:cubicBezTo>
                    <a:pt x="6" y="3"/>
                    <a:pt x="4" y="5"/>
                    <a:pt x="2" y="7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2" y="11"/>
                    <a:pt x="2" y="13"/>
                    <a:pt x="2" y="15"/>
                  </a:cubicBezTo>
                  <a:cubicBezTo>
                    <a:pt x="1" y="21"/>
                    <a:pt x="0" y="26"/>
                    <a:pt x="0" y="31"/>
                  </a:cubicBezTo>
                  <a:cubicBezTo>
                    <a:pt x="0" y="35"/>
                    <a:pt x="1" y="38"/>
                    <a:pt x="2" y="41"/>
                  </a:cubicBezTo>
                  <a:cubicBezTo>
                    <a:pt x="3" y="48"/>
                    <a:pt x="8" y="54"/>
                    <a:pt x="13" y="54"/>
                  </a:cubicBezTo>
                  <a:cubicBezTo>
                    <a:pt x="20" y="54"/>
                    <a:pt x="28" y="55"/>
                    <a:pt x="35" y="55"/>
                  </a:cubicBezTo>
                  <a:cubicBezTo>
                    <a:pt x="43" y="55"/>
                    <a:pt x="50" y="54"/>
                    <a:pt x="57" y="54"/>
                  </a:cubicBezTo>
                  <a:cubicBezTo>
                    <a:pt x="62" y="54"/>
                    <a:pt x="67" y="48"/>
                    <a:pt x="68" y="41"/>
                  </a:cubicBezTo>
                  <a:cubicBezTo>
                    <a:pt x="70" y="33"/>
                    <a:pt x="71" y="26"/>
                    <a:pt x="71" y="18"/>
                  </a:cubicBezTo>
                  <a:cubicBezTo>
                    <a:pt x="72" y="11"/>
                    <a:pt x="67" y="5"/>
                    <a:pt x="62" y="3"/>
                  </a:cubicBezTo>
                  <a:cubicBezTo>
                    <a:pt x="53" y="1"/>
                    <a:pt x="43" y="0"/>
                    <a:pt x="34" y="0"/>
                  </a:cubicBezTo>
                </a:path>
              </a:pathLst>
            </a:custGeom>
            <a:solidFill>
              <a:srgbClr val="F6F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168"/>
            <p:cNvSpPr>
              <a:spLocks noEditPoints="1"/>
            </p:cNvSpPr>
            <p:nvPr/>
          </p:nvSpPr>
          <p:spPr bwMode="auto">
            <a:xfrm>
              <a:off x="2482849" y="2565401"/>
              <a:ext cx="220663" cy="166688"/>
            </a:xfrm>
            <a:custGeom>
              <a:avLst/>
              <a:gdLst>
                <a:gd name="T0" fmla="*/ 70 w 83"/>
                <a:gd name="T1" fmla="*/ 3 h 63"/>
                <a:gd name="T2" fmla="*/ 43 w 83"/>
                <a:gd name="T3" fmla="*/ 0 h 63"/>
                <a:gd name="T4" fmla="*/ 16 w 83"/>
                <a:gd name="T5" fmla="*/ 2 h 63"/>
                <a:gd name="T6" fmla="*/ 2 w 83"/>
                <a:gd name="T7" fmla="*/ 12 h 63"/>
                <a:gd name="T8" fmla="*/ 0 w 83"/>
                <a:gd name="T9" fmla="*/ 15 h 63"/>
                <a:gd name="T10" fmla="*/ 0 w 83"/>
                <a:gd name="T11" fmla="*/ 30 h 63"/>
                <a:gd name="T12" fmla="*/ 2 w 83"/>
                <a:gd name="T13" fmla="*/ 33 h 63"/>
                <a:gd name="T14" fmla="*/ 5 w 83"/>
                <a:gd name="T15" fmla="*/ 38 h 63"/>
                <a:gd name="T16" fmla="*/ 7 w 83"/>
                <a:gd name="T17" fmla="*/ 47 h 63"/>
                <a:gd name="T18" fmla="*/ 20 w 83"/>
                <a:gd name="T19" fmla="*/ 63 h 63"/>
                <a:gd name="T20" fmla="*/ 43 w 83"/>
                <a:gd name="T21" fmla="*/ 63 h 63"/>
                <a:gd name="T22" fmla="*/ 66 w 83"/>
                <a:gd name="T23" fmla="*/ 63 h 63"/>
                <a:gd name="T24" fmla="*/ 79 w 83"/>
                <a:gd name="T25" fmla="*/ 47 h 63"/>
                <a:gd name="T26" fmla="*/ 82 w 83"/>
                <a:gd name="T27" fmla="*/ 22 h 63"/>
                <a:gd name="T28" fmla="*/ 70 w 83"/>
                <a:gd name="T29" fmla="*/ 3 h 63"/>
                <a:gd name="T30" fmla="*/ 76 w 83"/>
                <a:gd name="T31" fmla="*/ 45 h 63"/>
                <a:gd name="T32" fmla="*/ 65 w 83"/>
                <a:gd name="T33" fmla="*/ 58 h 63"/>
                <a:gd name="T34" fmla="*/ 21 w 83"/>
                <a:gd name="T35" fmla="*/ 58 h 63"/>
                <a:gd name="T36" fmla="*/ 10 w 83"/>
                <a:gd name="T37" fmla="*/ 45 h 63"/>
                <a:gd name="T38" fmla="*/ 7 w 83"/>
                <a:gd name="T39" fmla="*/ 21 h 63"/>
                <a:gd name="T40" fmla="*/ 16 w 83"/>
                <a:gd name="T41" fmla="*/ 7 h 63"/>
                <a:gd name="T42" fmla="*/ 70 w 83"/>
                <a:gd name="T43" fmla="*/ 7 h 63"/>
                <a:gd name="T44" fmla="*/ 79 w 83"/>
                <a:gd name="T45" fmla="*/ 22 h 63"/>
                <a:gd name="T46" fmla="*/ 76 w 83"/>
                <a:gd name="T47" fmla="*/ 4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3" h="63">
                  <a:moveTo>
                    <a:pt x="70" y="3"/>
                  </a:moveTo>
                  <a:cubicBezTo>
                    <a:pt x="61" y="1"/>
                    <a:pt x="52" y="0"/>
                    <a:pt x="43" y="0"/>
                  </a:cubicBezTo>
                  <a:cubicBezTo>
                    <a:pt x="34" y="0"/>
                    <a:pt x="25" y="0"/>
                    <a:pt x="16" y="2"/>
                  </a:cubicBezTo>
                  <a:cubicBezTo>
                    <a:pt x="11" y="3"/>
                    <a:pt x="2" y="12"/>
                    <a:pt x="2" y="12"/>
                  </a:cubicBezTo>
                  <a:cubicBezTo>
                    <a:pt x="1" y="12"/>
                    <a:pt x="0" y="13"/>
                    <a:pt x="0" y="15"/>
                  </a:cubicBezTo>
                  <a:cubicBezTo>
                    <a:pt x="0" y="20"/>
                    <a:pt x="0" y="25"/>
                    <a:pt x="0" y="30"/>
                  </a:cubicBezTo>
                  <a:cubicBezTo>
                    <a:pt x="0" y="32"/>
                    <a:pt x="1" y="32"/>
                    <a:pt x="2" y="33"/>
                  </a:cubicBezTo>
                  <a:cubicBezTo>
                    <a:pt x="3" y="33"/>
                    <a:pt x="5" y="36"/>
                    <a:pt x="5" y="38"/>
                  </a:cubicBezTo>
                  <a:cubicBezTo>
                    <a:pt x="5" y="41"/>
                    <a:pt x="6" y="44"/>
                    <a:pt x="7" y="47"/>
                  </a:cubicBezTo>
                  <a:cubicBezTo>
                    <a:pt x="8" y="55"/>
                    <a:pt x="15" y="62"/>
                    <a:pt x="20" y="63"/>
                  </a:cubicBezTo>
                  <a:cubicBezTo>
                    <a:pt x="28" y="63"/>
                    <a:pt x="35" y="63"/>
                    <a:pt x="43" y="63"/>
                  </a:cubicBezTo>
                  <a:cubicBezTo>
                    <a:pt x="50" y="63"/>
                    <a:pt x="58" y="63"/>
                    <a:pt x="66" y="63"/>
                  </a:cubicBezTo>
                  <a:cubicBezTo>
                    <a:pt x="71" y="62"/>
                    <a:pt x="78" y="55"/>
                    <a:pt x="79" y="47"/>
                  </a:cubicBezTo>
                  <a:cubicBezTo>
                    <a:pt x="81" y="39"/>
                    <a:pt x="82" y="31"/>
                    <a:pt x="82" y="22"/>
                  </a:cubicBezTo>
                  <a:cubicBezTo>
                    <a:pt x="83" y="14"/>
                    <a:pt x="77" y="5"/>
                    <a:pt x="70" y="3"/>
                  </a:cubicBezTo>
                  <a:close/>
                  <a:moveTo>
                    <a:pt x="76" y="45"/>
                  </a:moveTo>
                  <a:cubicBezTo>
                    <a:pt x="75" y="52"/>
                    <a:pt x="70" y="58"/>
                    <a:pt x="65" y="58"/>
                  </a:cubicBezTo>
                  <a:cubicBezTo>
                    <a:pt x="50" y="59"/>
                    <a:pt x="35" y="59"/>
                    <a:pt x="21" y="58"/>
                  </a:cubicBezTo>
                  <a:cubicBezTo>
                    <a:pt x="16" y="58"/>
                    <a:pt x="11" y="52"/>
                    <a:pt x="10" y="45"/>
                  </a:cubicBezTo>
                  <a:cubicBezTo>
                    <a:pt x="8" y="37"/>
                    <a:pt x="7" y="29"/>
                    <a:pt x="7" y="21"/>
                  </a:cubicBezTo>
                  <a:cubicBezTo>
                    <a:pt x="6" y="15"/>
                    <a:pt x="11" y="8"/>
                    <a:pt x="16" y="7"/>
                  </a:cubicBezTo>
                  <a:cubicBezTo>
                    <a:pt x="34" y="3"/>
                    <a:pt x="52" y="4"/>
                    <a:pt x="70" y="7"/>
                  </a:cubicBezTo>
                  <a:cubicBezTo>
                    <a:pt x="75" y="9"/>
                    <a:pt x="80" y="15"/>
                    <a:pt x="79" y="22"/>
                  </a:cubicBezTo>
                  <a:cubicBezTo>
                    <a:pt x="79" y="30"/>
                    <a:pt x="78" y="37"/>
                    <a:pt x="76" y="4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169"/>
            <p:cNvSpPr/>
            <p:nvPr/>
          </p:nvSpPr>
          <p:spPr bwMode="auto">
            <a:xfrm>
              <a:off x="2495549" y="2570164"/>
              <a:ext cx="188913" cy="133350"/>
            </a:xfrm>
            <a:custGeom>
              <a:avLst/>
              <a:gdLst>
                <a:gd name="T0" fmla="*/ 7 w 71"/>
                <a:gd name="T1" fmla="*/ 50 h 50"/>
                <a:gd name="T2" fmla="*/ 5 w 71"/>
                <a:gd name="T3" fmla="*/ 43 h 50"/>
                <a:gd name="T4" fmla="*/ 2 w 71"/>
                <a:gd name="T5" fmla="*/ 19 h 50"/>
                <a:gd name="T6" fmla="*/ 11 w 71"/>
                <a:gd name="T7" fmla="*/ 5 h 50"/>
                <a:gd name="T8" fmla="*/ 65 w 71"/>
                <a:gd name="T9" fmla="*/ 5 h 50"/>
                <a:gd name="T10" fmla="*/ 71 w 71"/>
                <a:gd name="T11" fmla="*/ 10 h 50"/>
                <a:gd name="T12" fmla="*/ 64 w 71"/>
                <a:gd name="T13" fmla="*/ 4 h 50"/>
                <a:gd name="T14" fmla="*/ 10 w 71"/>
                <a:gd name="T15" fmla="*/ 4 h 50"/>
                <a:gd name="T16" fmla="*/ 1 w 71"/>
                <a:gd name="T17" fmla="*/ 18 h 50"/>
                <a:gd name="T18" fmla="*/ 3 w 71"/>
                <a:gd name="T19" fmla="*/ 42 h 50"/>
                <a:gd name="T20" fmla="*/ 7 w 71"/>
                <a:gd name="T2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7" y="50"/>
                  </a:moveTo>
                  <a:cubicBezTo>
                    <a:pt x="6" y="48"/>
                    <a:pt x="5" y="45"/>
                    <a:pt x="5" y="43"/>
                  </a:cubicBezTo>
                  <a:cubicBezTo>
                    <a:pt x="3" y="35"/>
                    <a:pt x="2" y="27"/>
                    <a:pt x="2" y="19"/>
                  </a:cubicBezTo>
                  <a:cubicBezTo>
                    <a:pt x="1" y="13"/>
                    <a:pt x="6" y="6"/>
                    <a:pt x="11" y="5"/>
                  </a:cubicBezTo>
                  <a:cubicBezTo>
                    <a:pt x="29" y="1"/>
                    <a:pt x="47" y="2"/>
                    <a:pt x="65" y="5"/>
                  </a:cubicBezTo>
                  <a:cubicBezTo>
                    <a:pt x="67" y="6"/>
                    <a:pt x="70" y="8"/>
                    <a:pt x="71" y="10"/>
                  </a:cubicBezTo>
                  <a:cubicBezTo>
                    <a:pt x="70" y="7"/>
                    <a:pt x="67" y="4"/>
                    <a:pt x="64" y="4"/>
                  </a:cubicBezTo>
                  <a:cubicBezTo>
                    <a:pt x="46" y="0"/>
                    <a:pt x="28" y="0"/>
                    <a:pt x="10" y="4"/>
                  </a:cubicBezTo>
                  <a:cubicBezTo>
                    <a:pt x="5" y="5"/>
                    <a:pt x="0" y="11"/>
                    <a:pt x="1" y="18"/>
                  </a:cubicBezTo>
                  <a:cubicBezTo>
                    <a:pt x="1" y="26"/>
                    <a:pt x="2" y="34"/>
                    <a:pt x="3" y="42"/>
                  </a:cubicBezTo>
                  <a:cubicBezTo>
                    <a:pt x="4" y="45"/>
                    <a:pt x="6" y="47"/>
                    <a:pt x="7" y="5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170"/>
            <p:cNvSpPr/>
            <p:nvPr/>
          </p:nvSpPr>
          <p:spPr bwMode="auto">
            <a:xfrm>
              <a:off x="2727324" y="2557464"/>
              <a:ext cx="217488" cy="44450"/>
            </a:xfrm>
            <a:custGeom>
              <a:avLst/>
              <a:gdLst>
                <a:gd name="T0" fmla="*/ 75 w 82"/>
                <a:gd name="T1" fmla="*/ 17 h 17"/>
                <a:gd name="T2" fmla="*/ 66 w 82"/>
                <a:gd name="T3" fmla="*/ 8 h 17"/>
                <a:gd name="T4" fmla="*/ 12 w 82"/>
                <a:gd name="T5" fmla="*/ 8 h 17"/>
                <a:gd name="T6" fmla="*/ 4 w 82"/>
                <a:gd name="T7" fmla="*/ 17 h 17"/>
                <a:gd name="T8" fmla="*/ 0 w 82"/>
                <a:gd name="T9" fmla="*/ 17 h 17"/>
                <a:gd name="T10" fmla="*/ 12 w 82"/>
                <a:gd name="T11" fmla="*/ 4 h 17"/>
                <a:gd name="T12" fmla="*/ 39 w 82"/>
                <a:gd name="T13" fmla="*/ 0 h 17"/>
                <a:gd name="T14" fmla="*/ 66 w 82"/>
                <a:gd name="T15" fmla="*/ 3 h 17"/>
                <a:gd name="T16" fmla="*/ 80 w 82"/>
                <a:gd name="T17" fmla="*/ 13 h 17"/>
                <a:gd name="T18" fmla="*/ 82 w 82"/>
                <a:gd name="T19" fmla="*/ 16 h 17"/>
                <a:gd name="T20" fmla="*/ 82 w 82"/>
                <a:gd name="T21" fmla="*/ 17 h 17"/>
                <a:gd name="T22" fmla="*/ 75 w 82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17">
                  <a:moveTo>
                    <a:pt x="75" y="17"/>
                  </a:moveTo>
                  <a:cubicBezTo>
                    <a:pt x="73" y="13"/>
                    <a:pt x="70" y="9"/>
                    <a:pt x="66" y="8"/>
                  </a:cubicBezTo>
                  <a:cubicBezTo>
                    <a:pt x="48" y="4"/>
                    <a:pt x="30" y="4"/>
                    <a:pt x="12" y="8"/>
                  </a:cubicBezTo>
                  <a:cubicBezTo>
                    <a:pt x="9" y="9"/>
                    <a:pt x="5" y="13"/>
                    <a:pt x="4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1"/>
                    <a:pt x="7" y="5"/>
                    <a:pt x="12" y="4"/>
                  </a:cubicBezTo>
                  <a:cubicBezTo>
                    <a:pt x="21" y="2"/>
                    <a:pt x="30" y="1"/>
                    <a:pt x="39" y="0"/>
                  </a:cubicBezTo>
                  <a:cubicBezTo>
                    <a:pt x="48" y="0"/>
                    <a:pt x="57" y="1"/>
                    <a:pt x="66" y="3"/>
                  </a:cubicBezTo>
                  <a:cubicBezTo>
                    <a:pt x="71" y="4"/>
                    <a:pt x="80" y="13"/>
                    <a:pt x="80" y="13"/>
                  </a:cubicBezTo>
                  <a:cubicBezTo>
                    <a:pt x="81" y="13"/>
                    <a:pt x="82" y="15"/>
                    <a:pt x="82" y="16"/>
                  </a:cubicBezTo>
                  <a:cubicBezTo>
                    <a:pt x="82" y="16"/>
                    <a:pt x="82" y="17"/>
                    <a:pt x="82" y="17"/>
                  </a:cubicBezTo>
                  <a:cubicBezTo>
                    <a:pt x="75" y="17"/>
                    <a:pt x="75" y="17"/>
                    <a:pt x="75" y="17"/>
                  </a:cubicBezTo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171"/>
            <p:cNvSpPr/>
            <p:nvPr/>
          </p:nvSpPr>
          <p:spPr bwMode="auto">
            <a:xfrm>
              <a:off x="2919412" y="2593976"/>
              <a:ext cx="1588" cy="476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5CC8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172"/>
            <p:cNvSpPr/>
            <p:nvPr/>
          </p:nvSpPr>
          <p:spPr bwMode="auto">
            <a:xfrm>
              <a:off x="2919412" y="2597151"/>
              <a:ext cx="9525" cy="60325"/>
            </a:xfrm>
            <a:custGeom>
              <a:avLst/>
              <a:gdLst>
                <a:gd name="T0" fmla="*/ 1 w 4"/>
                <a:gd name="T1" fmla="*/ 0 h 23"/>
                <a:gd name="T2" fmla="*/ 0 w 4"/>
                <a:gd name="T3" fmla="*/ 1 h 23"/>
                <a:gd name="T4" fmla="*/ 0 w 4"/>
                <a:gd name="T5" fmla="*/ 7 h 23"/>
                <a:gd name="T6" fmla="*/ 2 w 4"/>
                <a:gd name="T7" fmla="*/ 23 h 23"/>
                <a:gd name="T8" fmla="*/ 4 w 4"/>
                <a:gd name="T9" fmla="*/ 9 h 23"/>
                <a:gd name="T10" fmla="*/ 1 w 4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3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" y="13"/>
                    <a:pt x="2" y="18"/>
                    <a:pt x="2" y="23"/>
                  </a:cubicBezTo>
                  <a:cubicBezTo>
                    <a:pt x="3" y="19"/>
                    <a:pt x="3" y="14"/>
                    <a:pt x="4" y="9"/>
                  </a:cubicBezTo>
                  <a:cubicBezTo>
                    <a:pt x="4" y="6"/>
                    <a:pt x="3" y="3"/>
                    <a:pt x="1" y="0"/>
                  </a:cubicBezTo>
                </a:path>
              </a:pathLst>
            </a:custGeom>
            <a:solidFill>
              <a:srgbClr val="E7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173"/>
            <p:cNvSpPr/>
            <p:nvPr/>
          </p:nvSpPr>
          <p:spPr bwMode="auto">
            <a:xfrm>
              <a:off x="2735262" y="2574926"/>
              <a:ext cx="188913" cy="146050"/>
            </a:xfrm>
            <a:custGeom>
              <a:avLst/>
              <a:gdLst>
                <a:gd name="T0" fmla="*/ 37 w 71"/>
                <a:gd name="T1" fmla="*/ 0 h 55"/>
                <a:gd name="T2" fmla="*/ 9 w 71"/>
                <a:gd name="T3" fmla="*/ 3 h 55"/>
                <a:gd name="T4" fmla="*/ 0 w 71"/>
                <a:gd name="T5" fmla="*/ 18 h 55"/>
                <a:gd name="T6" fmla="*/ 3 w 71"/>
                <a:gd name="T7" fmla="*/ 41 h 55"/>
                <a:gd name="T8" fmla="*/ 14 w 71"/>
                <a:gd name="T9" fmla="*/ 54 h 55"/>
                <a:gd name="T10" fmla="*/ 36 w 71"/>
                <a:gd name="T11" fmla="*/ 55 h 55"/>
                <a:gd name="T12" fmla="*/ 59 w 71"/>
                <a:gd name="T13" fmla="*/ 54 h 55"/>
                <a:gd name="T14" fmla="*/ 70 w 71"/>
                <a:gd name="T15" fmla="*/ 41 h 55"/>
                <a:gd name="T16" fmla="*/ 71 w 71"/>
                <a:gd name="T17" fmla="*/ 31 h 55"/>
                <a:gd name="T18" fmla="*/ 69 w 71"/>
                <a:gd name="T19" fmla="*/ 15 h 55"/>
                <a:gd name="T20" fmla="*/ 69 w 71"/>
                <a:gd name="T21" fmla="*/ 9 h 55"/>
                <a:gd name="T22" fmla="*/ 69 w 71"/>
                <a:gd name="T23" fmla="*/ 7 h 55"/>
                <a:gd name="T24" fmla="*/ 63 w 71"/>
                <a:gd name="T25" fmla="*/ 3 h 55"/>
                <a:gd name="T26" fmla="*/ 37 w 71"/>
                <a:gd name="T2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55">
                  <a:moveTo>
                    <a:pt x="37" y="0"/>
                  </a:moveTo>
                  <a:cubicBezTo>
                    <a:pt x="28" y="0"/>
                    <a:pt x="18" y="1"/>
                    <a:pt x="9" y="3"/>
                  </a:cubicBezTo>
                  <a:cubicBezTo>
                    <a:pt x="4" y="5"/>
                    <a:pt x="0" y="11"/>
                    <a:pt x="0" y="18"/>
                  </a:cubicBezTo>
                  <a:cubicBezTo>
                    <a:pt x="0" y="26"/>
                    <a:pt x="1" y="33"/>
                    <a:pt x="3" y="41"/>
                  </a:cubicBezTo>
                  <a:cubicBezTo>
                    <a:pt x="4" y="48"/>
                    <a:pt x="9" y="54"/>
                    <a:pt x="14" y="54"/>
                  </a:cubicBezTo>
                  <a:cubicBezTo>
                    <a:pt x="21" y="54"/>
                    <a:pt x="28" y="55"/>
                    <a:pt x="36" y="55"/>
                  </a:cubicBezTo>
                  <a:cubicBezTo>
                    <a:pt x="43" y="55"/>
                    <a:pt x="51" y="54"/>
                    <a:pt x="59" y="54"/>
                  </a:cubicBezTo>
                  <a:cubicBezTo>
                    <a:pt x="63" y="54"/>
                    <a:pt x="68" y="48"/>
                    <a:pt x="70" y="41"/>
                  </a:cubicBezTo>
                  <a:cubicBezTo>
                    <a:pt x="70" y="38"/>
                    <a:pt x="71" y="35"/>
                    <a:pt x="71" y="31"/>
                  </a:cubicBezTo>
                  <a:cubicBezTo>
                    <a:pt x="71" y="26"/>
                    <a:pt x="70" y="21"/>
                    <a:pt x="69" y="15"/>
                  </a:cubicBezTo>
                  <a:cubicBezTo>
                    <a:pt x="69" y="13"/>
                    <a:pt x="69" y="11"/>
                    <a:pt x="69" y="9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67" y="5"/>
                    <a:pt x="65" y="3"/>
                    <a:pt x="63" y="3"/>
                  </a:cubicBezTo>
                  <a:cubicBezTo>
                    <a:pt x="54" y="1"/>
                    <a:pt x="46" y="0"/>
                    <a:pt x="37" y="0"/>
                  </a:cubicBezTo>
                </a:path>
              </a:pathLst>
            </a:custGeom>
            <a:solidFill>
              <a:srgbClr val="E7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174"/>
            <p:cNvSpPr>
              <a:spLocks noEditPoints="1"/>
            </p:cNvSpPr>
            <p:nvPr/>
          </p:nvSpPr>
          <p:spPr bwMode="auto">
            <a:xfrm>
              <a:off x="2724149" y="2565401"/>
              <a:ext cx="220663" cy="166688"/>
            </a:xfrm>
            <a:custGeom>
              <a:avLst/>
              <a:gdLst>
                <a:gd name="T0" fmla="*/ 13 w 83"/>
                <a:gd name="T1" fmla="*/ 3 h 63"/>
                <a:gd name="T2" fmla="*/ 40 w 83"/>
                <a:gd name="T3" fmla="*/ 0 h 63"/>
                <a:gd name="T4" fmla="*/ 67 w 83"/>
                <a:gd name="T5" fmla="*/ 2 h 63"/>
                <a:gd name="T6" fmla="*/ 81 w 83"/>
                <a:gd name="T7" fmla="*/ 12 h 63"/>
                <a:gd name="T8" fmla="*/ 83 w 83"/>
                <a:gd name="T9" fmla="*/ 15 h 63"/>
                <a:gd name="T10" fmla="*/ 83 w 83"/>
                <a:gd name="T11" fmla="*/ 30 h 63"/>
                <a:gd name="T12" fmla="*/ 81 w 83"/>
                <a:gd name="T13" fmla="*/ 33 h 63"/>
                <a:gd name="T14" fmla="*/ 78 w 83"/>
                <a:gd name="T15" fmla="*/ 38 h 63"/>
                <a:gd name="T16" fmla="*/ 77 w 83"/>
                <a:gd name="T17" fmla="*/ 47 h 63"/>
                <a:gd name="T18" fmla="*/ 63 w 83"/>
                <a:gd name="T19" fmla="*/ 63 h 63"/>
                <a:gd name="T20" fmla="*/ 40 w 83"/>
                <a:gd name="T21" fmla="*/ 63 h 63"/>
                <a:gd name="T22" fmla="*/ 18 w 83"/>
                <a:gd name="T23" fmla="*/ 63 h 63"/>
                <a:gd name="T24" fmla="*/ 4 w 83"/>
                <a:gd name="T25" fmla="*/ 47 h 63"/>
                <a:gd name="T26" fmla="*/ 1 w 83"/>
                <a:gd name="T27" fmla="*/ 22 h 63"/>
                <a:gd name="T28" fmla="*/ 13 w 83"/>
                <a:gd name="T29" fmla="*/ 3 h 63"/>
                <a:gd name="T30" fmla="*/ 7 w 83"/>
                <a:gd name="T31" fmla="*/ 45 h 63"/>
                <a:gd name="T32" fmla="*/ 18 w 83"/>
                <a:gd name="T33" fmla="*/ 58 h 63"/>
                <a:gd name="T34" fmla="*/ 63 w 83"/>
                <a:gd name="T35" fmla="*/ 58 h 63"/>
                <a:gd name="T36" fmla="*/ 74 w 83"/>
                <a:gd name="T37" fmla="*/ 45 h 63"/>
                <a:gd name="T38" fmla="*/ 77 w 83"/>
                <a:gd name="T39" fmla="*/ 21 h 63"/>
                <a:gd name="T40" fmla="*/ 67 w 83"/>
                <a:gd name="T41" fmla="*/ 7 h 63"/>
                <a:gd name="T42" fmla="*/ 13 w 83"/>
                <a:gd name="T43" fmla="*/ 7 h 63"/>
                <a:gd name="T44" fmla="*/ 4 w 83"/>
                <a:gd name="T45" fmla="*/ 22 h 63"/>
                <a:gd name="T46" fmla="*/ 7 w 83"/>
                <a:gd name="T47" fmla="*/ 4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3" h="63">
                  <a:moveTo>
                    <a:pt x="13" y="3"/>
                  </a:moveTo>
                  <a:cubicBezTo>
                    <a:pt x="22" y="1"/>
                    <a:pt x="31" y="0"/>
                    <a:pt x="40" y="0"/>
                  </a:cubicBezTo>
                  <a:cubicBezTo>
                    <a:pt x="49" y="0"/>
                    <a:pt x="58" y="0"/>
                    <a:pt x="67" y="2"/>
                  </a:cubicBezTo>
                  <a:cubicBezTo>
                    <a:pt x="72" y="3"/>
                    <a:pt x="81" y="12"/>
                    <a:pt x="81" y="12"/>
                  </a:cubicBezTo>
                  <a:cubicBezTo>
                    <a:pt x="82" y="12"/>
                    <a:pt x="83" y="13"/>
                    <a:pt x="83" y="15"/>
                  </a:cubicBezTo>
                  <a:cubicBezTo>
                    <a:pt x="83" y="20"/>
                    <a:pt x="83" y="25"/>
                    <a:pt x="83" y="30"/>
                  </a:cubicBezTo>
                  <a:cubicBezTo>
                    <a:pt x="83" y="32"/>
                    <a:pt x="82" y="32"/>
                    <a:pt x="81" y="33"/>
                  </a:cubicBezTo>
                  <a:cubicBezTo>
                    <a:pt x="80" y="33"/>
                    <a:pt x="78" y="36"/>
                    <a:pt x="78" y="38"/>
                  </a:cubicBezTo>
                  <a:cubicBezTo>
                    <a:pt x="78" y="41"/>
                    <a:pt x="77" y="44"/>
                    <a:pt x="77" y="47"/>
                  </a:cubicBezTo>
                  <a:cubicBezTo>
                    <a:pt x="75" y="55"/>
                    <a:pt x="68" y="62"/>
                    <a:pt x="63" y="63"/>
                  </a:cubicBezTo>
                  <a:cubicBezTo>
                    <a:pt x="55" y="63"/>
                    <a:pt x="48" y="63"/>
                    <a:pt x="40" y="63"/>
                  </a:cubicBezTo>
                  <a:cubicBezTo>
                    <a:pt x="33" y="63"/>
                    <a:pt x="25" y="63"/>
                    <a:pt x="18" y="63"/>
                  </a:cubicBezTo>
                  <a:cubicBezTo>
                    <a:pt x="12" y="62"/>
                    <a:pt x="6" y="55"/>
                    <a:pt x="4" y="47"/>
                  </a:cubicBezTo>
                  <a:cubicBezTo>
                    <a:pt x="2" y="39"/>
                    <a:pt x="1" y="31"/>
                    <a:pt x="1" y="22"/>
                  </a:cubicBezTo>
                  <a:cubicBezTo>
                    <a:pt x="0" y="14"/>
                    <a:pt x="6" y="5"/>
                    <a:pt x="13" y="3"/>
                  </a:cubicBezTo>
                  <a:close/>
                  <a:moveTo>
                    <a:pt x="7" y="45"/>
                  </a:moveTo>
                  <a:cubicBezTo>
                    <a:pt x="8" y="52"/>
                    <a:pt x="13" y="58"/>
                    <a:pt x="18" y="58"/>
                  </a:cubicBezTo>
                  <a:cubicBezTo>
                    <a:pt x="33" y="59"/>
                    <a:pt x="48" y="59"/>
                    <a:pt x="63" y="58"/>
                  </a:cubicBezTo>
                  <a:cubicBezTo>
                    <a:pt x="67" y="58"/>
                    <a:pt x="72" y="52"/>
                    <a:pt x="74" y="45"/>
                  </a:cubicBezTo>
                  <a:cubicBezTo>
                    <a:pt x="75" y="37"/>
                    <a:pt x="76" y="29"/>
                    <a:pt x="77" y="21"/>
                  </a:cubicBezTo>
                  <a:cubicBezTo>
                    <a:pt x="77" y="15"/>
                    <a:pt x="72" y="8"/>
                    <a:pt x="67" y="7"/>
                  </a:cubicBezTo>
                  <a:cubicBezTo>
                    <a:pt x="49" y="3"/>
                    <a:pt x="31" y="4"/>
                    <a:pt x="13" y="7"/>
                  </a:cubicBezTo>
                  <a:cubicBezTo>
                    <a:pt x="8" y="9"/>
                    <a:pt x="4" y="15"/>
                    <a:pt x="4" y="22"/>
                  </a:cubicBezTo>
                  <a:cubicBezTo>
                    <a:pt x="4" y="30"/>
                    <a:pt x="5" y="37"/>
                    <a:pt x="7" y="4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175"/>
            <p:cNvSpPr/>
            <p:nvPr/>
          </p:nvSpPr>
          <p:spPr bwMode="auto">
            <a:xfrm>
              <a:off x="2743199" y="2570164"/>
              <a:ext cx="188913" cy="133350"/>
            </a:xfrm>
            <a:custGeom>
              <a:avLst/>
              <a:gdLst>
                <a:gd name="T0" fmla="*/ 64 w 71"/>
                <a:gd name="T1" fmla="*/ 50 h 50"/>
                <a:gd name="T2" fmla="*/ 67 w 71"/>
                <a:gd name="T3" fmla="*/ 43 h 50"/>
                <a:gd name="T4" fmla="*/ 70 w 71"/>
                <a:gd name="T5" fmla="*/ 19 h 50"/>
                <a:gd name="T6" fmla="*/ 60 w 71"/>
                <a:gd name="T7" fmla="*/ 5 h 50"/>
                <a:gd name="T8" fmla="*/ 6 w 71"/>
                <a:gd name="T9" fmla="*/ 5 h 50"/>
                <a:gd name="T10" fmla="*/ 0 w 71"/>
                <a:gd name="T11" fmla="*/ 10 h 50"/>
                <a:gd name="T12" fmla="*/ 7 w 71"/>
                <a:gd name="T13" fmla="*/ 4 h 50"/>
                <a:gd name="T14" fmla="*/ 61 w 71"/>
                <a:gd name="T15" fmla="*/ 4 h 50"/>
                <a:gd name="T16" fmla="*/ 71 w 71"/>
                <a:gd name="T17" fmla="*/ 18 h 50"/>
                <a:gd name="T18" fmla="*/ 68 w 71"/>
                <a:gd name="T19" fmla="*/ 42 h 50"/>
                <a:gd name="T20" fmla="*/ 64 w 71"/>
                <a:gd name="T2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64" y="50"/>
                  </a:moveTo>
                  <a:cubicBezTo>
                    <a:pt x="65" y="48"/>
                    <a:pt x="66" y="45"/>
                    <a:pt x="67" y="43"/>
                  </a:cubicBezTo>
                  <a:cubicBezTo>
                    <a:pt x="68" y="35"/>
                    <a:pt x="69" y="27"/>
                    <a:pt x="70" y="19"/>
                  </a:cubicBezTo>
                  <a:cubicBezTo>
                    <a:pt x="70" y="13"/>
                    <a:pt x="65" y="6"/>
                    <a:pt x="60" y="5"/>
                  </a:cubicBezTo>
                  <a:cubicBezTo>
                    <a:pt x="42" y="1"/>
                    <a:pt x="24" y="2"/>
                    <a:pt x="6" y="5"/>
                  </a:cubicBezTo>
                  <a:cubicBezTo>
                    <a:pt x="4" y="6"/>
                    <a:pt x="2" y="8"/>
                    <a:pt x="0" y="10"/>
                  </a:cubicBezTo>
                  <a:cubicBezTo>
                    <a:pt x="2" y="7"/>
                    <a:pt x="4" y="4"/>
                    <a:pt x="7" y="4"/>
                  </a:cubicBezTo>
                  <a:cubicBezTo>
                    <a:pt x="25" y="0"/>
                    <a:pt x="43" y="0"/>
                    <a:pt x="61" y="4"/>
                  </a:cubicBezTo>
                  <a:cubicBezTo>
                    <a:pt x="66" y="5"/>
                    <a:pt x="71" y="11"/>
                    <a:pt x="71" y="18"/>
                  </a:cubicBezTo>
                  <a:cubicBezTo>
                    <a:pt x="70" y="26"/>
                    <a:pt x="69" y="34"/>
                    <a:pt x="68" y="42"/>
                  </a:cubicBezTo>
                  <a:cubicBezTo>
                    <a:pt x="67" y="45"/>
                    <a:pt x="66" y="47"/>
                    <a:pt x="64" y="5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176"/>
            <p:cNvSpPr/>
            <p:nvPr/>
          </p:nvSpPr>
          <p:spPr bwMode="auto">
            <a:xfrm>
              <a:off x="2692399" y="2589214"/>
              <a:ext cx="23813" cy="55563"/>
            </a:xfrm>
            <a:custGeom>
              <a:avLst/>
              <a:gdLst>
                <a:gd name="T0" fmla="*/ 9 w 9"/>
                <a:gd name="T1" fmla="*/ 2 h 21"/>
                <a:gd name="T2" fmla="*/ 0 w 9"/>
                <a:gd name="T3" fmla="*/ 0 h 21"/>
                <a:gd name="T4" fmla="*/ 3 w 9"/>
                <a:gd name="T5" fmla="*/ 21 h 21"/>
                <a:gd name="T6" fmla="*/ 9 w 9"/>
                <a:gd name="T7" fmla="*/ 15 h 21"/>
                <a:gd name="T8" fmla="*/ 9 w 9"/>
                <a:gd name="T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1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3" y="5"/>
                    <a:pt x="4" y="15"/>
                    <a:pt x="3" y="21"/>
                  </a:cubicBezTo>
                  <a:cubicBezTo>
                    <a:pt x="4" y="15"/>
                    <a:pt x="7" y="14"/>
                    <a:pt x="9" y="15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177"/>
            <p:cNvSpPr/>
            <p:nvPr/>
          </p:nvSpPr>
          <p:spPr bwMode="auto">
            <a:xfrm>
              <a:off x="2711449" y="2589214"/>
              <a:ext cx="23813" cy="55563"/>
            </a:xfrm>
            <a:custGeom>
              <a:avLst/>
              <a:gdLst>
                <a:gd name="T0" fmla="*/ 0 w 9"/>
                <a:gd name="T1" fmla="*/ 2 h 21"/>
                <a:gd name="T2" fmla="*/ 9 w 9"/>
                <a:gd name="T3" fmla="*/ 0 h 21"/>
                <a:gd name="T4" fmla="*/ 6 w 9"/>
                <a:gd name="T5" fmla="*/ 21 h 21"/>
                <a:gd name="T6" fmla="*/ 0 w 9"/>
                <a:gd name="T7" fmla="*/ 15 h 21"/>
                <a:gd name="T8" fmla="*/ 0 w 9"/>
                <a:gd name="T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1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  <a:cubicBezTo>
                    <a:pt x="6" y="5"/>
                    <a:pt x="5" y="15"/>
                    <a:pt x="6" y="21"/>
                  </a:cubicBezTo>
                  <a:cubicBezTo>
                    <a:pt x="5" y="15"/>
                    <a:pt x="2" y="14"/>
                    <a:pt x="0" y="15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178"/>
            <p:cNvSpPr/>
            <p:nvPr/>
          </p:nvSpPr>
          <p:spPr bwMode="auto">
            <a:xfrm>
              <a:off x="2479674" y="2214564"/>
              <a:ext cx="487363" cy="363538"/>
            </a:xfrm>
            <a:custGeom>
              <a:avLst/>
              <a:gdLst>
                <a:gd name="T0" fmla="*/ 12 w 183"/>
                <a:gd name="T1" fmla="*/ 115 h 137"/>
                <a:gd name="T2" fmla="*/ 22 w 183"/>
                <a:gd name="T3" fmla="*/ 44 h 137"/>
                <a:gd name="T4" fmla="*/ 51 w 183"/>
                <a:gd name="T5" fmla="*/ 34 h 137"/>
                <a:gd name="T6" fmla="*/ 108 w 183"/>
                <a:gd name="T7" fmla="*/ 8 h 137"/>
                <a:gd name="T8" fmla="*/ 160 w 183"/>
                <a:gd name="T9" fmla="*/ 31 h 137"/>
                <a:gd name="T10" fmla="*/ 140 w 183"/>
                <a:gd name="T11" fmla="*/ 31 h 137"/>
                <a:gd name="T12" fmla="*/ 173 w 183"/>
                <a:gd name="T13" fmla="*/ 73 h 137"/>
                <a:gd name="T14" fmla="*/ 164 w 183"/>
                <a:gd name="T15" fmla="*/ 71 h 137"/>
                <a:gd name="T16" fmla="*/ 162 w 183"/>
                <a:gd name="T17" fmla="*/ 137 h 137"/>
                <a:gd name="T18" fmla="*/ 137 w 183"/>
                <a:gd name="T19" fmla="*/ 85 h 137"/>
                <a:gd name="T20" fmla="*/ 69 w 183"/>
                <a:gd name="T21" fmla="*/ 49 h 137"/>
                <a:gd name="T22" fmla="*/ 12 w 183"/>
                <a:gd name="T23" fmla="*/ 11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3" h="137">
                  <a:moveTo>
                    <a:pt x="12" y="115"/>
                  </a:moveTo>
                  <a:cubicBezTo>
                    <a:pt x="12" y="115"/>
                    <a:pt x="0" y="60"/>
                    <a:pt x="22" y="44"/>
                  </a:cubicBezTo>
                  <a:cubicBezTo>
                    <a:pt x="41" y="31"/>
                    <a:pt x="51" y="34"/>
                    <a:pt x="51" y="34"/>
                  </a:cubicBezTo>
                  <a:cubicBezTo>
                    <a:pt x="51" y="34"/>
                    <a:pt x="71" y="0"/>
                    <a:pt x="108" y="8"/>
                  </a:cubicBezTo>
                  <a:cubicBezTo>
                    <a:pt x="144" y="17"/>
                    <a:pt x="160" y="31"/>
                    <a:pt x="160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40" y="31"/>
                    <a:pt x="164" y="33"/>
                    <a:pt x="173" y="73"/>
                  </a:cubicBezTo>
                  <a:cubicBezTo>
                    <a:pt x="183" y="112"/>
                    <a:pt x="164" y="71"/>
                    <a:pt x="164" y="71"/>
                  </a:cubicBezTo>
                  <a:cubicBezTo>
                    <a:pt x="162" y="137"/>
                    <a:pt x="162" y="137"/>
                    <a:pt x="162" y="137"/>
                  </a:cubicBezTo>
                  <a:cubicBezTo>
                    <a:pt x="137" y="85"/>
                    <a:pt x="137" y="85"/>
                    <a:pt x="137" y="85"/>
                  </a:cubicBezTo>
                  <a:cubicBezTo>
                    <a:pt x="137" y="85"/>
                    <a:pt x="97" y="49"/>
                    <a:pt x="69" y="49"/>
                  </a:cubicBezTo>
                  <a:cubicBezTo>
                    <a:pt x="41" y="49"/>
                    <a:pt x="12" y="85"/>
                    <a:pt x="12" y="11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179"/>
            <p:cNvSpPr/>
            <p:nvPr/>
          </p:nvSpPr>
          <p:spPr bwMode="auto">
            <a:xfrm>
              <a:off x="2687637" y="2311401"/>
              <a:ext cx="149225" cy="196850"/>
            </a:xfrm>
            <a:custGeom>
              <a:avLst/>
              <a:gdLst>
                <a:gd name="T0" fmla="*/ 0 w 56"/>
                <a:gd name="T1" fmla="*/ 7 h 74"/>
                <a:gd name="T2" fmla="*/ 32 w 56"/>
                <a:gd name="T3" fmla="*/ 41 h 74"/>
                <a:gd name="T4" fmla="*/ 32 w 56"/>
                <a:gd name="T5" fmla="*/ 13 h 74"/>
                <a:gd name="T6" fmla="*/ 48 w 56"/>
                <a:gd name="T7" fmla="*/ 57 h 74"/>
                <a:gd name="T8" fmla="*/ 56 w 56"/>
                <a:gd name="T9" fmla="*/ 31 h 74"/>
                <a:gd name="T10" fmla="*/ 0 w 56"/>
                <a:gd name="T11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74">
                  <a:moveTo>
                    <a:pt x="0" y="7"/>
                  </a:moveTo>
                  <a:cubicBezTo>
                    <a:pt x="0" y="7"/>
                    <a:pt x="31" y="22"/>
                    <a:pt x="32" y="41"/>
                  </a:cubicBezTo>
                  <a:cubicBezTo>
                    <a:pt x="33" y="59"/>
                    <a:pt x="34" y="17"/>
                    <a:pt x="32" y="13"/>
                  </a:cubicBezTo>
                  <a:cubicBezTo>
                    <a:pt x="30" y="10"/>
                    <a:pt x="49" y="39"/>
                    <a:pt x="48" y="57"/>
                  </a:cubicBezTo>
                  <a:cubicBezTo>
                    <a:pt x="47" y="74"/>
                    <a:pt x="56" y="31"/>
                    <a:pt x="56" y="31"/>
                  </a:cubicBezTo>
                  <a:cubicBezTo>
                    <a:pt x="56" y="31"/>
                    <a:pt x="45" y="0"/>
                    <a:pt x="0" y="7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180"/>
            <p:cNvSpPr/>
            <p:nvPr/>
          </p:nvSpPr>
          <p:spPr bwMode="auto">
            <a:xfrm>
              <a:off x="2476499" y="2287589"/>
              <a:ext cx="204788" cy="309563"/>
            </a:xfrm>
            <a:custGeom>
              <a:avLst/>
              <a:gdLst>
                <a:gd name="T0" fmla="*/ 77 w 77"/>
                <a:gd name="T1" fmla="*/ 25 h 116"/>
                <a:gd name="T2" fmla="*/ 31 w 77"/>
                <a:gd name="T3" fmla="*/ 68 h 116"/>
                <a:gd name="T4" fmla="*/ 47 w 77"/>
                <a:gd name="T5" fmla="*/ 25 h 116"/>
                <a:gd name="T6" fmla="*/ 9 w 77"/>
                <a:gd name="T7" fmla="*/ 88 h 116"/>
                <a:gd name="T8" fmla="*/ 17 w 77"/>
                <a:gd name="T9" fmla="*/ 45 h 116"/>
                <a:gd name="T10" fmla="*/ 77 w 77"/>
                <a:gd name="T11" fmla="*/ 2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116">
                  <a:moveTo>
                    <a:pt x="77" y="25"/>
                  </a:moveTo>
                  <a:cubicBezTo>
                    <a:pt x="77" y="25"/>
                    <a:pt x="43" y="39"/>
                    <a:pt x="31" y="68"/>
                  </a:cubicBezTo>
                  <a:cubicBezTo>
                    <a:pt x="20" y="97"/>
                    <a:pt x="43" y="30"/>
                    <a:pt x="47" y="25"/>
                  </a:cubicBezTo>
                  <a:cubicBezTo>
                    <a:pt x="51" y="20"/>
                    <a:pt x="18" y="61"/>
                    <a:pt x="9" y="88"/>
                  </a:cubicBezTo>
                  <a:cubicBezTo>
                    <a:pt x="0" y="116"/>
                    <a:pt x="17" y="45"/>
                    <a:pt x="17" y="45"/>
                  </a:cubicBezTo>
                  <a:cubicBezTo>
                    <a:pt x="17" y="45"/>
                    <a:pt x="44" y="0"/>
                    <a:pt x="77" y="2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0" name="组合 419"/>
          <p:cNvGrpSpPr/>
          <p:nvPr/>
        </p:nvGrpSpPr>
        <p:grpSpPr>
          <a:xfrm>
            <a:off x="7212021" y="2011364"/>
            <a:ext cx="1116012" cy="1208088"/>
            <a:chOff x="7151687" y="2239964"/>
            <a:chExt cx="1116012" cy="1208088"/>
          </a:xfrm>
        </p:grpSpPr>
        <p:sp>
          <p:nvSpPr>
            <p:cNvPr id="387" name="Freeform 182"/>
            <p:cNvSpPr/>
            <p:nvPr/>
          </p:nvSpPr>
          <p:spPr bwMode="auto">
            <a:xfrm>
              <a:off x="7531099" y="2695576"/>
              <a:ext cx="354013" cy="355600"/>
            </a:xfrm>
            <a:custGeom>
              <a:avLst/>
              <a:gdLst>
                <a:gd name="T0" fmla="*/ 133 w 133"/>
                <a:gd name="T1" fmla="*/ 87 h 134"/>
                <a:gd name="T2" fmla="*/ 67 w 133"/>
                <a:gd name="T3" fmla="*/ 134 h 134"/>
                <a:gd name="T4" fmla="*/ 0 w 133"/>
                <a:gd name="T5" fmla="*/ 87 h 134"/>
                <a:gd name="T6" fmla="*/ 0 w 133"/>
                <a:gd name="T7" fmla="*/ 47 h 134"/>
                <a:gd name="T8" fmla="*/ 67 w 133"/>
                <a:gd name="T9" fmla="*/ 0 h 134"/>
                <a:gd name="T10" fmla="*/ 133 w 133"/>
                <a:gd name="T11" fmla="*/ 47 h 134"/>
                <a:gd name="T12" fmla="*/ 133 w 133"/>
                <a:gd name="T13" fmla="*/ 8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" h="134">
                  <a:moveTo>
                    <a:pt x="133" y="87"/>
                  </a:moveTo>
                  <a:cubicBezTo>
                    <a:pt x="133" y="112"/>
                    <a:pt x="103" y="134"/>
                    <a:pt x="67" y="134"/>
                  </a:cubicBezTo>
                  <a:cubicBezTo>
                    <a:pt x="30" y="134"/>
                    <a:pt x="0" y="112"/>
                    <a:pt x="0" y="8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30" y="0"/>
                    <a:pt x="67" y="0"/>
                  </a:cubicBezTo>
                  <a:cubicBezTo>
                    <a:pt x="103" y="0"/>
                    <a:pt x="133" y="21"/>
                    <a:pt x="133" y="47"/>
                  </a:cubicBezTo>
                  <a:lnTo>
                    <a:pt x="133" y="87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183"/>
            <p:cNvSpPr/>
            <p:nvPr/>
          </p:nvSpPr>
          <p:spPr bwMode="auto">
            <a:xfrm>
              <a:off x="7693024" y="2695576"/>
              <a:ext cx="192088" cy="493713"/>
            </a:xfrm>
            <a:custGeom>
              <a:avLst/>
              <a:gdLst>
                <a:gd name="T0" fmla="*/ 72 w 72"/>
                <a:gd name="T1" fmla="*/ 120 h 186"/>
                <a:gd name="T2" fmla="*/ 36 w 72"/>
                <a:gd name="T3" fmla="*/ 186 h 186"/>
                <a:gd name="T4" fmla="*/ 0 w 72"/>
                <a:gd name="T5" fmla="*/ 120 h 186"/>
                <a:gd name="T6" fmla="*/ 0 w 72"/>
                <a:gd name="T7" fmla="*/ 65 h 186"/>
                <a:gd name="T8" fmla="*/ 36 w 72"/>
                <a:gd name="T9" fmla="*/ 0 h 186"/>
                <a:gd name="T10" fmla="*/ 72 w 72"/>
                <a:gd name="T11" fmla="*/ 65 h 186"/>
                <a:gd name="T12" fmla="*/ 72 w 72"/>
                <a:gd name="T13" fmla="*/ 12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86">
                  <a:moveTo>
                    <a:pt x="72" y="120"/>
                  </a:moveTo>
                  <a:cubicBezTo>
                    <a:pt x="72" y="156"/>
                    <a:pt x="56" y="186"/>
                    <a:pt x="36" y="186"/>
                  </a:cubicBezTo>
                  <a:cubicBezTo>
                    <a:pt x="16" y="186"/>
                    <a:pt x="0" y="156"/>
                    <a:pt x="0" y="12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9"/>
                    <a:pt x="16" y="0"/>
                    <a:pt x="36" y="0"/>
                  </a:cubicBezTo>
                  <a:cubicBezTo>
                    <a:pt x="56" y="0"/>
                    <a:pt x="72" y="29"/>
                    <a:pt x="72" y="65"/>
                  </a:cubicBezTo>
                  <a:lnTo>
                    <a:pt x="72" y="120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184"/>
            <p:cNvSpPr/>
            <p:nvPr/>
          </p:nvSpPr>
          <p:spPr bwMode="auto">
            <a:xfrm>
              <a:off x="7151687" y="2897189"/>
              <a:ext cx="587375" cy="550863"/>
            </a:xfrm>
            <a:custGeom>
              <a:avLst/>
              <a:gdLst>
                <a:gd name="T0" fmla="*/ 236 w 370"/>
                <a:gd name="T1" fmla="*/ 0 h 347"/>
                <a:gd name="T2" fmla="*/ 58 w 370"/>
                <a:gd name="T3" fmla="*/ 52 h 347"/>
                <a:gd name="T4" fmla="*/ 0 w 370"/>
                <a:gd name="T5" fmla="*/ 234 h 347"/>
                <a:gd name="T6" fmla="*/ 370 w 370"/>
                <a:gd name="T7" fmla="*/ 347 h 347"/>
                <a:gd name="T8" fmla="*/ 367 w 370"/>
                <a:gd name="T9" fmla="*/ 149 h 347"/>
                <a:gd name="T10" fmla="*/ 350 w 370"/>
                <a:gd name="T11" fmla="*/ 92 h 347"/>
                <a:gd name="T12" fmla="*/ 291 w 370"/>
                <a:gd name="T13" fmla="*/ 44 h 347"/>
                <a:gd name="T14" fmla="*/ 236 w 370"/>
                <a:gd name="T15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347">
                  <a:moveTo>
                    <a:pt x="236" y="0"/>
                  </a:moveTo>
                  <a:lnTo>
                    <a:pt x="58" y="52"/>
                  </a:lnTo>
                  <a:lnTo>
                    <a:pt x="0" y="234"/>
                  </a:lnTo>
                  <a:lnTo>
                    <a:pt x="370" y="347"/>
                  </a:lnTo>
                  <a:lnTo>
                    <a:pt x="367" y="149"/>
                  </a:lnTo>
                  <a:lnTo>
                    <a:pt x="350" y="92"/>
                  </a:lnTo>
                  <a:lnTo>
                    <a:pt x="291" y="44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D1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185"/>
            <p:cNvSpPr/>
            <p:nvPr/>
          </p:nvSpPr>
          <p:spPr bwMode="auto">
            <a:xfrm>
              <a:off x="7475537" y="2846389"/>
              <a:ext cx="260350" cy="287338"/>
            </a:xfrm>
            <a:custGeom>
              <a:avLst/>
              <a:gdLst>
                <a:gd name="T0" fmla="*/ 164 w 164"/>
                <a:gd name="T1" fmla="*/ 181 h 181"/>
                <a:gd name="T2" fmla="*/ 137 w 164"/>
                <a:gd name="T3" fmla="*/ 126 h 181"/>
                <a:gd name="T4" fmla="*/ 85 w 164"/>
                <a:gd name="T5" fmla="*/ 81 h 181"/>
                <a:gd name="T6" fmla="*/ 0 w 164"/>
                <a:gd name="T7" fmla="*/ 149 h 181"/>
                <a:gd name="T8" fmla="*/ 15 w 164"/>
                <a:gd name="T9" fmla="*/ 39 h 181"/>
                <a:gd name="T10" fmla="*/ 34 w 164"/>
                <a:gd name="T11" fmla="*/ 0 h 181"/>
                <a:gd name="T12" fmla="*/ 146 w 164"/>
                <a:gd name="T13" fmla="*/ 119 h 181"/>
                <a:gd name="T14" fmla="*/ 164 w 164"/>
                <a:gd name="T1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" h="181">
                  <a:moveTo>
                    <a:pt x="164" y="181"/>
                  </a:moveTo>
                  <a:lnTo>
                    <a:pt x="137" y="126"/>
                  </a:lnTo>
                  <a:lnTo>
                    <a:pt x="85" y="81"/>
                  </a:lnTo>
                  <a:lnTo>
                    <a:pt x="0" y="149"/>
                  </a:lnTo>
                  <a:lnTo>
                    <a:pt x="15" y="39"/>
                  </a:lnTo>
                  <a:lnTo>
                    <a:pt x="34" y="0"/>
                  </a:lnTo>
                  <a:lnTo>
                    <a:pt x="146" y="119"/>
                  </a:lnTo>
                  <a:lnTo>
                    <a:pt x="164" y="181"/>
                  </a:lnTo>
                  <a:close/>
                </a:path>
              </a:pathLst>
            </a:custGeom>
            <a:solidFill>
              <a:srgbClr val="A6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186"/>
            <p:cNvSpPr/>
            <p:nvPr/>
          </p:nvSpPr>
          <p:spPr bwMode="auto">
            <a:xfrm>
              <a:off x="7680324" y="2897189"/>
              <a:ext cx="587375" cy="550863"/>
            </a:xfrm>
            <a:custGeom>
              <a:avLst/>
              <a:gdLst>
                <a:gd name="T0" fmla="*/ 136 w 370"/>
                <a:gd name="T1" fmla="*/ 0 h 347"/>
                <a:gd name="T2" fmla="*/ 312 w 370"/>
                <a:gd name="T3" fmla="*/ 52 h 347"/>
                <a:gd name="T4" fmla="*/ 370 w 370"/>
                <a:gd name="T5" fmla="*/ 234 h 347"/>
                <a:gd name="T6" fmla="*/ 0 w 370"/>
                <a:gd name="T7" fmla="*/ 347 h 347"/>
                <a:gd name="T8" fmla="*/ 3 w 370"/>
                <a:gd name="T9" fmla="*/ 149 h 347"/>
                <a:gd name="T10" fmla="*/ 22 w 370"/>
                <a:gd name="T11" fmla="*/ 92 h 347"/>
                <a:gd name="T12" fmla="*/ 101 w 370"/>
                <a:gd name="T13" fmla="*/ 47 h 347"/>
                <a:gd name="T14" fmla="*/ 136 w 370"/>
                <a:gd name="T15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347">
                  <a:moveTo>
                    <a:pt x="136" y="0"/>
                  </a:moveTo>
                  <a:lnTo>
                    <a:pt x="312" y="52"/>
                  </a:lnTo>
                  <a:lnTo>
                    <a:pt x="370" y="234"/>
                  </a:lnTo>
                  <a:lnTo>
                    <a:pt x="0" y="347"/>
                  </a:lnTo>
                  <a:lnTo>
                    <a:pt x="3" y="149"/>
                  </a:lnTo>
                  <a:lnTo>
                    <a:pt x="22" y="92"/>
                  </a:lnTo>
                  <a:lnTo>
                    <a:pt x="101" y="47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D1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187"/>
            <p:cNvSpPr/>
            <p:nvPr/>
          </p:nvSpPr>
          <p:spPr bwMode="auto">
            <a:xfrm>
              <a:off x="7494587" y="2574926"/>
              <a:ext cx="52388" cy="128588"/>
            </a:xfrm>
            <a:custGeom>
              <a:avLst/>
              <a:gdLst>
                <a:gd name="T0" fmla="*/ 20 w 20"/>
                <a:gd name="T1" fmla="*/ 37 h 48"/>
                <a:gd name="T2" fmla="*/ 10 w 20"/>
                <a:gd name="T3" fmla="*/ 48 h 48"/>
                <a:gd name="T4" fmla="*/ 0 w 20"/>
                <a:gd name="T5" fmla="*/ 37 h 48"/>
                <a:gd name="T6" fmla="*/ 0 w 20"/>
                <a:gd name="T7" fmla="*/ 10 h 48"/>
                <a:gd name="T8" fmla="*/ 10 w 20"/>
                <a:gd name="T9" fmla="*/ 0 h 48"/>
                <a:gd name="T10" fmla="*/ 20 w 20"/>
                <a:gd name="T11" fmla="*/ 10 h 48"/>
                <a:gd name="T12" fmla="*/ 20 w 20"/>
                <a:gd name="T13" fmla="*/ 3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8">
                  <a:moveTo>
                    <a:pt x="20" y="37"/>
                  </a:moveTo>
                  <a:cubicBezTo>
                    <a:pt x="20" y="43"/>
                    <a:pt x="16" y="48"/>
                    <a:pt x="10" y="48"/>
                  </a:cubicBezTo>
                  <a:cubicBezTo>
                    <a:pt x="4" y="48"/>
                    <a:pt x="0" y="43"/>
                    <a:pt x="0" y="3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lnTo>
                    <a:pt x="20" y="37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188"/>
            <p:cNvSpPr/>
            <p:nvPr/>
          </p:nvSpPr>
          <p:spPr bwMode="auto">
            <a:xfrm>
              <a:off x="7864474" y="2574926"/>
              <a:ext cx="55563" cy="128588"/>
            </a:xfrm>
            <a:custGeom>
              <a:avLst/>
              <a:gdLst>
                <a:gd name="T0" fmla="*/ 21 w 21"/>
                <a:gd name="T1" fmla="*/ 37 h 48"/>
                <a:gd name="T2" fmla="*/ 11 w 21"/>
                <a:gd name="T3" fmla="*/ 48 h 48"/>
                <a:gd name="T4" fmla="*/ 0 w 21"/>
                <a:gd name="T5" fmla="*/ 37 h 48"/>
                <a:gd name="T6" fmla="*/ 0 w 21"/>
                <a:gd name="T7" fmla="*/ 10 h 48"/>
                <a:gd name="T8" fmla="*/ 11 w 21"/>
                <a:gd name="T9" fmla="*/ 0 h 48"/>
                <a:gd name="T10" fmla="*/ 21 w 21"/>
                <a:gd name="T11" fmla="*/ 10 h 48"/>
                <a:gd name="T12" fmla="*/ 21 w 21"/>
                <a:gd name="T13" fmla="*/ 3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48">
                  <a:moveTo>
                    <a:pt x="21" y="37"/>
                  </a:moveTo>
                  <a:cubicBezTo>
                    <a:pt x="21" y="43"/>
                    <a:pt x="16" y="48"/>
                    <a:pt x="11" y="48"/>
                  </a:cubicBezTo>
                  <a:cubicBezTo>
                    <a:pt x="5" y="48"/>
                    <a:pt x="0" y="43"/>
                    <a:pt x="0" y="3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6" y="0"/>
                    <a:pt x="21" y="5"/>
                    <a:pt x="21" y="10"/>
                  </a:cubicBezTo>
                  <a:lnTo>
                    <a:pt x="21" y="37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189"/>
            <p:cNvSpPr/>
            <p:nvPr/>
          </p:nvSpPr>
          <p:spPr bwMode="auto">
            <a:xfrm>
              <a:off x="7491412" y="2370139"/>
              <a:ext cx="430213" cy="558800"/>
            </a:xfrm>
            <a:custGeom>
              <a:avLst/>
              <a:gdLst>
                <a:gd name="T0" fmla="*/ 150 w 162"/>
                <a:gd name="T1" fmla="*/ 80 h 210"/>
                <a:gd name="T2" fmla="*/ 148 w 162"/>
                <a:gd name="T3" fmla="*/ 17 h 210"/>
                <a:gd name="T4" fmla="*/ 90 w 162"/>
                <a:gd name="T5" fmla="*/ 2 h 210"/>
                <a:gd name="T6" fmla="*/ 81 w 162"/>
                <a:gd name="T7" fmla="*/ 4 h 210"/>
                <a:gd name="T8" fmla="*/ 72 w 162"/>
                <a:gd name="T9" fmla="*/ 2 h 210"/>
                <a:gd name="T10" fmla="*/ 13 w 162"/>
                <a:gd name="T11" fmla="*/ 17 h 210"/>
                <a:gd name="T12" fmla="*/ 12 w 162"/>
                <a:gd name="T13" fmla="*/ 80 h 210"/>
                <a:gd name="T14" fmla="*/ 12 w 162"/>
                <a:gd name="T15" fmla="*/ 168 h 210"/>
                <a:gd name="T16" fmla="*/ 79 w 162"/>
                <a:gd name="T17" fmla="*/ 210 h 210"/>
                <a:gd name="T18" fmla="*/ 81 w 162"/>
                <a:gd name="T19" fmla="*/ 210 h 210"/>
                <a:gd name="T20" fmla="*/ 83 w 162"/>
                <a:gd name="T21" fmla="*/ 210 h 210"/>
                <a:gd name="T22" fmla="*/ 150 w 162"/>
                <a:gd name="T23" fmla="*/ 168 h 210"/>
                <a:gd name="T24" fmla="*/ 150 w 162"/>
                <a:gd name="T25" fmla="*/ 8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2" h="210">
                  <a:moveTo>
                    <a:pt x="150" y="80"/>
                  </a:moveTo>
                  <a:cubicBezTo>
                    <a:pt x="145" y="40"/>
                    <a:pt x="148" y="17"/>
                    <a:pt x="148" y="17"/>
                  </a:cubicBezTo>
                  <a:cubicBezTo>
                    <a:pt x="148" y="17"/>
                    <a:pt x="115" y="0"/>
                    <a:pt x="90" y="2"/>
                  </a:cubicBezTo>
                  <a:cubicBezTo>
                    <a:pt x="87" y="2"/>
                    <a:pt x="84" y="3"/>
                    <a:pt x="81" y="4"/>
                  </a:cubicBezTo>
                  <a:cubicBezTo>
                    <a:pt x="78" y="3"/>
                    <a:pt x="75" y="2"/>
                    <a:pt x="72" y="2"/>
                  </a:cubicBezTo>
                  <a:cubicBezTo>
                    <a:pt x="47" y="0"/>
                    <a:pt x="13" y="17"/>
                    <a:pt x="13" y="17"/>
                  </a:cubicBezTo>
                  <a:cubicBezTo>
                    <a:pt x="13" y="17"/>
                    <a:pt x="16" y="40"/>
                    <a:pt x="12" y="80"/>
                  </a:cubicBezTo>
                  <a:cubicBezTo>
                    <a:pt x="8" y="120"/>
                    <a:pt x="0" y="155"/>
                    <a:pt x="12" y="168"/>
                  </a:cubicBezTo>
                  <a:cubicBezTo>
                    <a:pt x="25" y="181"/>
                    <a:pt x="47" y="208"/>
                    <a:pt x="79" y="210"/>
                  </a:cubicBezTo>
                  <a:cubicBezTo>
                    <a:pt x="80" y="210"/>
                    <a:pt x="80" y="210"/>
                    <a:pt x="81" y="210"/>
                  </a:cubicBezTo>
                  <a:cubicBezTo>
                    <a:pt x="81" y="210"/>
                    <a:pt x="82" y="210"/>
                    <a:pt x="83" y="210"/>
                  </a:cubicBezTo>
                  <a:cubicBezTo>
                    <a:pt x="115" y="208"/>
                    <a:pt x="137" y="181"/>
                    <a:pt x="150" y="168"/>
                  </a:cubicBezTo>
                  <a:cubicBezTo>
                    <a:pt x="162" y="155"/>
                    <a:pt x="154" y="120"/>
                    <a:pt x="150" y="80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190"/>
            <p:cNvSpPr/>
            <p:nvPr/>
          </p:nvSpPr>
          <p:spPr bwMode="auto">
            <a:xfrm>
              <a:off x="7712074" y="2370139"/>
              <a:ext cx="209550" cy="558800"/>
            </a:xfrm>
            <a:custGeom>
              <a:avLst/>
              <a:gdLst>
                <a:gd name="T0" fmla="*/ 65 w 79"/>
                <a:gd name="T1" fmla="*/ 17 h 210"/>
                <a:gd name="T2" fmla="*/ 7 w 79"/>
                <a:gd name="T3" fmla="*/ 2 h 210"/>
                <a:gd name="T4" fmla="*/ 0 w 79"/>
                <a:gd name="T5" fmla="*/ 3 h 210"/>
                <a:gd name="T6" fmla="*/ 0 w 79"/>
                <a:gd name="T7" fmla="*/ 210 h 210"/>
                <a:gd name="T8" fmla="*/ 67 w 79"/>
                <a:gd name="T9" fmla="*/ 168 h 210"/>
                <a:gd name="T10" fmla="*/ 67 w 79"/>
                <a:gd name="T11" fmla="*/ 80 h 210"/>
                <a:gd name="T12" fmla="*/ 65 w 79"/>
                <a:gd name="T13" fmla="*/ 17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210">
                  <a:moveTo>
                    <a:pt x="65" y="17"/>
                  </a:moveTo>
                  <a:cubicBezTo>
                    <a:pt x="65" y="17"/>
                    <a:pt x="32" y="0"/>
                    <a:pt x="7" y="2"/>
                  </a:cubicBezTo>
                  <a:cubicBezTo>
                    <a:pt x="5" y="2"/>
                    <a:pt x="2" y="3"/>
                    <a:pt x="0" y="3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32" y="208"/>
                    <a:pt x="54" y="180"/>
                    <a:pt x="67" y="168"/>
                  </a:cubicBezTo>
                  <a:cubicBezTo>
                    <a:pt x="79" y="155"/>
                    <a:pt x="71" y="120"/>
                    <a:pt x="67" y="80"/>
                  </a:cubicBezTo>
                  <a:cubicBezTo>
                    <a:pt x="62" y="40"/>
                    <a:pt x="65" y="17"/>
                    <a:pt x="65" y="17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191"/>
            <p:cNvSpPr/>
            <p:nvPr/>
          </p:nvSpPr>
          <p:spPr bwMode="auto">
            <a:xfrm>
              <a:off x="7731124" y="2303464"/>
              <a:ext cx="169863" cy="293688"/>
            </a:xfrm>
            <a:custGeom>
              <a:avLst/>
              <a:gdLst>
                <a:gd name="T0" fmla="*/ 99 w 107"/>
                <a:gd name="T1" fmla="*/ 185 h 185"/>
                <a:gd name="T2" fmla="*/ 107 w 107"/>
                <a:gd name="T3" fmla="*/ 103 h 185"/>
                <a:gd name="T4" fmla="*/ 90 w 107"/>
                <a:gd name="T5" fmla="*/ 14 h 185"/>
                <a:gd name="T6" fmla="*/ 0 w 107"/>
                <a:gd name="T7" fmla="*/ 0 h 185"/>
                <a:gd name="T8" fmla="*/ 5 w 107"/>
                <a:gd name="T9" fmla="*/ 51 h 185"/>
                <a:gd name="T10" fmla="*/ 63 w 107"/>
                <a:gd name="T11" fmla="*/ 98 h 185"/>
                <a:gd name="T12" fmla="*/ 99 w 107"/>
                <a:gd name="T13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7" h="185">
                  <a:moveTo>
                    <a:pt x="99" y="185"/>
                  </a:moveTo>
                  <a:lnTo>
                    <a:pt x="107" y="103"/>
                  </a:lnTo>
                  <a:lnTo>
                    <a:pt x="90" y="14"/>
                  </a:lnTo>
                  <a:lnTo>
                    <a:pt x="0" y="0"/>
                  </a:lnTo>
                  <a:lnTo>
                    <a:pt x="5" y="51"/>
                  </a:lnTo>
                  <a:lnTo>
                    <a:pt x="63" y="98"/>
                  </a:lnTo>
                  <a:lnTo>
                    <a:pt x="99" y="185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192"/>
            <p:cNvSpPr/>
            <p:nvPr/>
          </p:nvSpPr>
          <p:spPr bwMode="auto">
            <a:xfrm>
              <a:off x="7467599" y="2239964"/>
              <a:ext cx="271463" cy="341313"/>
            </a:xfrm>
            <a:custGeom>
              <a:avLst/>
              <a:gdLst>
                <a:gd name="T0" fmla="*/ 35 w 171"/>
                <a:gd name="T1" fmla="*/ 210 h 215"/>
                <a:gd name="T2" fmla="*/ 0 w 171"/>
                <a:gd name="T3" fmla="*/ 84 h 215"/>
                <a:gd name="T4" fmla="*/ 171 w 171"/>
                <a:gd name="T5" fmla="*/ 0 h 215"/>
                <a:gd name="T6" fmla="*/ 171 w 171"/>
                <a:gd name="T7" fmla="*/ 89 h 215"/>
                <a:gd name="T8" fmla="*/ 131 w 171"/>
                <a:gd name="T9" fmla="*/ 178 h 215"/>
                <a:gd name="T10" fmla="*/ 131 w 171"/>
                <a:gd name="T11" fmla="*/ 119 h 215"/>
                <a:gd name="T12" fmla="*/ 94 w 171"/>
                <a:gd name="T13" fmla="*/ 208 h 215"/>
                <a:gd name="T14" fmla="*/ 114 w 171"/>
                <a:gd name="T15" fmla="*/ 124 h 215"/>
                <a:gd name="T16" fmla="*/ 70 w 171"/>
                <a:gd name="T17" fmla="*/ 215 h 215"/>
                <a:gd name="T18" fmla="*/ 47 w 171"/>
                <a:gd name="T19" fmla="*/ 156 h 215"/>
                <a:gd name="T20" fmla="*/ 35 w 171"/>
                <a:gd name="T21" fmla="*/ 21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1" h="215">
                  <a:moveTo>
                    <a:pt x="35" y="210"/>
                  </a:moveTo>
                  <a:lnTo>
                    <a:pt x="0" y="84"/>
                  </a:lnTo>
                  <a:lnTo>
                    <a:pt x="171" y="0"/>
                  </a:lnTo>
                  <a:lnTo>
                    <a:pt x="171" y="89"/>
                  </a:lnTo>
                  <a:lnTo>
                    <a:pt x="131" y="178"/>
                  </a:lnTo>
                  <a:lnTo>
                    <a:pt x="131" y="119"/>
                  </a:lnTo>
                  <a:lnTo>
                    <a:pt x="94" y="208"/>
                  </a:lnTo>
                  <a:lnTo>
                    <a:pt x="114" y="124"/>
                  </a:lnTo>
                  <a:lnTo>
                    <a:pt x="70" y="215"/>
                  </a:lnTo>
                  <a:lnTo>
                    <a:pt x="47" y="156"/>
                  </a:lnTo>
                  <a:lnTo>
                    <a:pt x="35" y="210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193"/>
            <p:cNvSpPr/>
            <p:nvPr/>
          </p:nvSpPr>
          <p:spPr bwMode="auto">
            <a:xfrm>
              <a:off x="7585074" y="2801939"/>
              <a:ext cx="157163" cy="150813"/>
            </a:xfrm>
            <a:custGeom>
              <a:avLst/>
              <a:gdLst>
                <a:gd name="T0" fmla="*/ 55 w 59"/>
                <a:gd name="T1" fmla="*/ 19 h 57"/>
                <a:gd name="T2" fmla="*/ 44 w 59"/>
                <a:gd name="T3" fmla="*/ 20 h 57"/>
                <a:gd name="T4" fmla="*/ 42 w 59"/>
                <a:gd name="T5" fmla="*/ 34 h 57"/>
                <a:gd name="T6" fmla="*/ 6 w 59"/>
                <a:gd name="T7" fmla="*/ 0 h 57"/>
                <a:gd name="T8" fmla="*/ 0 w 59"/>
                <a:gd name="T9" fmla="*/ 5 h 57"/>
                <a:gd name="T10" fmla="*/ 14 w 59"/>
                <a:gd name="T11" fmla="*/ 47 h 57"/>
                <a:gd name="T12" fmla="*/ 56 w 59"/>
                <a:gd name="T13" fmla="*/ 51 h 57"/>
                <a:gd name="T14" fmla="*/ 59 w 59"/>
                <a:gd name="T15" fmla="*/ 44 h 57"/>
                <a:gd name="T16" fmla="*/ 55 w 59"/>
                <a:gd name="T17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7">
                  <a:moveTo>
                    <a:pt x="55" y="19"/>
                  </a:moveTo>
                  <a:cubicBezTo>
                    <a:pt x="44" y="20"/>
                    <a:pt x="44" y="20"/>
                    <a:pt x="44" y="2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15" y="27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0" y="42"/>
                    <a:pt x="14" y="47"/>
                  </a:cubicBezTo>
                  <a:cubicBezTo>
                    <a:pt x="48" y="57"/>
                    <a:pt x="56" y="51"/>
                    <a:pt x="56" y="51"/>
                  </a:cubicBezTo>
                  <a:cubicBezTo>
                    <a:pt x="59" y="44"/>
                    <a:pt x="59" y="44"/>
                    <a:pt x="59" y="44"/>
                  </a:cubicBezTo>
                  <a:lnTo>
                    <a:pt x="55" y="19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194"/>
            <p:cNvSpPr/>
            <p:nvPr/>
          </p:nvSpPr>
          <p:spPr bwMode="auto">
            <a:xfrm>
              <a:off x="7688262" y="2801939"/>
              <a:ext cx="157163" cy="150813"/>
            </a:xfrm>
            <a:custGeom>
              <a:avLst/>
              <a:gdLst>
                <a:gd name="T0" fmla="*/ 4 w 59"/>
                <a:gd name="T1" fmla="*/ 19 h 57"/>
                <a:gd name="T2" fmla="*/ 15 w 59"/>
                <a:gd name="T3" fmla="*/ 20 h 57"/>
                <a:gd name="T4" fmla="*/ 17 w 59"/>
                <a:gd name="T5" fmla="*/ 34 h 57"/>
                <a:gd name="T6" fmla="*/ 53 w 59"/>
                <a:gd name="T7" fmla="*/ 0 h 57"/>
                <a:gd name="T8" fmla="*/ 59 w 59"/>
                <a:gd name="T9" fmla="*/ 5 h 57"/>
                <a:gd name="T10" fmla="*/ 45 w 59"/>
                <a:gd name="T11" fmla="*/ 47 h 57"/>
                <a:gd name="T12" fmla="*/ 7 w 59"/>
                <a:gd name="T13" fmla="*/ 51 h 57"/>
                <a:gd name="T14" fmla="*/ 0 w 59"/>
                <a:gd name="T15" fmla="*/ 44 h 57"/>
                <a:gd name="T16" fmla="*/ 4 w 59"/>
                <a:gd name="T17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7">
                  <a:moveTo>
                    <a:pt x="4" y="19"/>
                  </a:moveTo>
                  <a:cubicBezTo>
                    <a:pt x="15" y="20"/>
                    <a:pt x="15" y="20"/>
                    <a:pt x="15" y="2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44" y="27"/>
                    <a:pt x="53" y="0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18"/>
                    <a:pt x="58" y="42"/>
                    <a:pt x="45" y="47"/>
                  </a:cubicBezTo>
                  <a:cubicBezTo>
                    <a:pt x="11" y="57"/>
                    <a:pt x="7" y="51"/>
                    <a:pt x="7" y="51"/>
                  </a:cubicBezTo>
                  <a:cubicBezTo>
                    <a:pt x="0" y="44"/>
                    <a:pt x="0" y="44"/>
                    <a:pt x="0" y="44"/>
                  </a:cubicBezTo>
                  <a:lnTo>
                    <a:pt x="4" y="19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195"/>
            <p:cNvSpPr/>
            <p:nvPr/>
          </p:nvSpPr>
          <p:spPr bwMode="auto">
            <a:xfrm>
              <a:off x="7589837" y="2743201"/>
              <a:ext cx="109538" cy="39688"/>
            </a:xfrm>
            <a:custGeom>
              <a:avLst/>
              <a:gdLst>
                <a:gd name="T0" fmla="*/ 69 w 69"/>
                <a:gd name="T1" fmla="*/ 12 h 25"/>
                <a:gd name="T2" fmla="*/ 2 w 69"/>
                <a:gd name="T3" fmla="*/ 25 h 25"/>
                <a:gd name="T4" fmla="*/ 0 w 69"/>
                <a:gd name="T5" fmla="*/ 13 h 25"/>
                <a:gd name="T6" fmla="*/ 67 w 69"/>
                <a:gd name="T7" fmla="*/ 0 h 25"/>
                <a:gd name="T8" fmla="*/ 69 w 69"/>
                <a:gd name="T9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25">
                  <a:moveTo>
                    <a:pt x="69" y="12"/>
                  </a:moveTo>
                  <a:lnTo>
                    <a:pt x="2" y="25"/>
                  </a:lnTo>
                  <a:lnTo>
                    <a:pt x="0" y="13"/>
                  </a:lnTo>
                  <a:lnTo>
                    <a:pt x="67" y="0"/>
                  </a:lnTo>
                  <a:lnTo>
                    <a:pt x="69" y="12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196"/>
            <p:cNvSpPr/>
            <p:nvPr/>
          </p:nvSpPr>
          <p:spPr bwMode="auto">
            <a:xfrm>
              <a:off x="7723187" y="2743201"/>
              <a:ext cx="111125" cy="39688"/>
            </a:xfrm>
            <a:custGeom>
              <a:avLst/>
              <a:gdLst>
                <a:gd name="T0" fmla="*/ 70 w 70"/>
                <a:gd name="T1" fmla="*/ 13 h 25"/>
                <a:gd name="T2" fmla="*/ 3 w 70"/>
                <a:gd name="T3" fmla="*/ 0 h 25"/>
                <a:gd name="T4" fmla="*/ 0 w 70"/>
                <a:gd name="T5" fmla="*/ 12 h 25"/>
                <a:gd name="T6" fmla="*/ 67 w 70"/>
                <a:gd name="T7" fmla="*/ 25 h 25"/>
                <a:gd name="T8" fmla="*/ 70 w 70"/>
                <a:gd name="T9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5">
                  <a:moveTo>
                    <a:pt x="70" y="13"/>
                  </a:moveTo>
                  <a:lnTo>
                    <a:pt x="3" y="0"/>
                  </a:lnTo>
                  <a:lnTo>
                    <a:pt x="0" y="12"/>
                  </a:lnTo>
                  <a:lnTo>
                    <a:pt x="67" y="25"/>
                  </a:lnTo>
                  <a:lnTo>
                    <a:pt x="70" y="13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197"/>
            <p:cNvSpPr/>
            <p:nvPr/>
          </p:nvSpPr>
          <p:spPr bwMode="auto">
            <a:xfrm>
              <a:off x="7680324" y="3030539"/>
              <a:ext cx="58738" cy="417513"/>
            </a:xfrm>
            <a:custGeom>
              <a:avLst/>
              <a:gdLst>
                <a:gd name="T0" fmla="*/ 22 w 22"/>
                <a:gd name="T1" fmla="*/ 146 h 157"/>
                <a:gd name="T2" fmla="*/ 22 w 22"/>
                <a:gd name="T3" fmla="*/ 0 h 157"/>
                <a:gd name="T4" fmla="*/ 13 w 22"/>
                <a:gd name="T5" fmla="*/ 5 h 157"/>
                <a:gd name="T6" fmla="*/ 2 w 22"/>
                <a:gd name="T7" fmla="*/ 39 h 157"/>
                <a:gd name="T8" fmla="*/ 0 w 22"/>
                <a:gd name="T9" fmla="*/ 157 h 157"/>
                <a:gd name="T10" fmla="*/ 21 w 22"/>
                <a:gd name="T11" fmla="*/ 150 h 157"/>
                <a:gd name="T12" fmla="*/ 22 w 22"/>
                <a:gd name="T13" fmla="*/ 14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57">
                  <a:moveTo>
                    <a:pt x="22" y="146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2" y="147"/>
                    <a:pt x="22" y="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198"/>
            <p:cNvSpPr/>
            <p:nvPr/>
          </p:nvSpPr>
          <p:spPr bwMode="auto">
            <a:xfrm>
              <a:off x="7685087" y="2849564"/>
              <a:ext cx="220663" cy="288925"/>
            </a:xfrm>
            <a:custGeom>
              <a:avLst/>
              <a:gdLst>
                <a:gd name="T0" fmla="*/ 0 w 139"/>
                <a:gd name="T1" fmla="*/ 182 h 182"/>
                <a:gd name="T2" fmla="*/ 25 w 139"/>
                <a:gd name="T3" fmla="*/ 124 h 182"/>
                <a:gd name="T4" fmla="*/ 77 w 139"/>
                <a:gd name="T5" fmla="*/ 92 h 182"/>
                <a:gd name="T6" fmla="*/ 128 w 139"/>
                <a:gd name="T7" fmla="*/ 132 h 182"/>
                <a:gd name="T8" fmla="*/ 139 w 139"/>
                <a:gd name="T9" fmla="*/ 33 h 182"/>
                <a:gd name="T10" fmla="*/ 133 w 139"/>
                <a:gd name="T11" fmla="*/ 0 h 182"/>
                <a:gd name="T12" fmla="*/ 19 w 139"/>
                <a:gd name="T13" fmla="*/ 117 h 182"/>
                <a:gd name="T14" fmla="*/ 0 w 139"/>
                <a:gd name="T15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182">
                  <a:moveTo>
                    <a:pt x="0" y="182"/>
                  </a:moveTo>
                  <a:lnTo>
                    <a:pt x="25" y="124"/>
                  </a:lnTo>
                  <a:lnTo>
                    <a:pt x="77" y="92"/>
                  </a:lnTo>
                  <a:lnTo>
                    <a:pt x="128" y="132"/>
                  </a:lnTo>
                  <a:lnTo>
                    <a:pt x="139" y="33"/>
                  </a:lnTo>
                  <a:lnTo>
                    <a:pt x="133" y="0"/>
                  </a:lnTo>
                  <a:lnTo>
                    <a:pt x="19" y="117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A6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1" name="组合 420"/>
          <p:cNvGrpSpPr/>
          <p:nvPr/>
        </p:nvGrpSpPr>
        <p:grpSpPr>
          <a:xfrm>
            <a:off x="8931283" y="2014539"/>
            <a:ext cx="968375" cy="1201737"/>
            <a:chOff x="8870949" y="2243139"/>
            <a:chExt cx="968375" cy="1201737"/>
          </a:xfrm>
        </p:grpSpPr>
        <p:sp>
          <p:nvSpPr>
            <p:cNvPr id="405" name="Freeform 200"/>
            <p:cNvSpPr/>
            <p:nvPr/>
          </p:nvSpPr>
          <p:spPr bwMode="auto">
            <a:xfrm>
              <a:off x="8870949" y="2949576"/>
              <a:ext cx="968375" cy="495300"/>
            </a:xfrm>
            <a:custGeom>
              <a:avLst/>
              <a:gdLst>
                <a:gd name="T0" fmla="*/ 182 w 364"/>
                <a:gd name="T1" fmla="*/ 186 h 186"/>
                <a:gd name="T2" fmla="*/ 364 w 364"/>
                <a:gd name="T3" fmla="*/ 157 h 186"/>
                <a:gd name="T4" fmla="*/ 351 w 364"/>
                <a:gd name="T5" fmla="*/ 41 h 186"/>
                <a:gd name="T6" fmla="*/ 298 w 364"/>
                <a:gd name="T7" fmla="*/ 14 h 186"/>
                <a:gd name="T8" fmla="*/ 66 w 364"/>
                <a:gd name="T9" fmla="*/ 14 h 186"/>
                <a:gd name="T10" fmla="*/ 13 w 364"/>
                <a:gd name="T11" fmla="*/ 41 h 186"/>
                <a:gd name="T12" fmla="*/ 0 w 364"/>
                <a:gd name="T13" fmla="*/ 157 h 186"/>
                <a:gd name="T14" fmla="*/ 182 w 364"/>
                <a:gd name="T15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186">
                  <a:moveTo>
                    <a:pt x="182" y="186"/>
                  </a:moveTo>
                  <a:cubicBezTo>
                    <a:pt x="248" y="186"/>
                    <a:pt x="310" y="175"/>
                    <a:pt x="364" y="157"/>
                  </a:cubicBezTo>
                  <a:cubicBezTo>
                    <a:pt x="351" y="41"/>
                    <a:pt x="351" y="41"/>
                    <a:pt x="351" y="41"/>
                  </a:cubicBezTo>
                  <a:cubicBezTo>
                    <a:pt x="350" y="27"/>
                    <a:pt x="327" y="16"/>
                    <a:pt x="298" y="14"/>
                  </a:cubicBezTo>
                  <a:cubicBezTo>
                    <a:pt x="221" y="0"/>
                    <a:pt x="143" y="0"/>
                    <a:pt x="66" y="14"/>
                  </a:cubicBezTo>
                  <a:cubicBezTo>
                    <a:pt x="38" y="16"/>
                    <a:pt x="15" y="27"/>
                    <a:pt x="13" y="41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55" y="175"/>
                    <a:pt x="117" y="186"/>
                    <a:pt x="182" y="186"/>
                  </a:cubicBezTo>
                  <a:close/>
                </a:path>
              </a:pathLst>
            </a:custGeom>
            <a:solidFill>
              <a:srgbClr val="54C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201"/>
            <p:cNvSpPr/>
            <p:nvPr/>
          </p:nvSpPr>
          <p:spPr bwMode="auto">
            <a:xfrm>
              <a:off x="9032874" y="2955926"/>
              <a:ext cx="317500" cy="347663"/>
            </a:xfrm>
            <a:custGeom>
              <a:avLst/>
              <a:gdLst>
                <a:gd name="T0" fmla="*/ 119 w 119"/>
                <a:gd name="T1" fmla="*/ 0 h 131"/>
                <a:gd name="T2" fmla="*/ 36 w 119"/>
                <a:gd name="T3" fmla="*/ 7 h 131"/>
                <a:gd name="T4" fmla="*/ 36 w 119"/>
                <a:gd name="T5" fmla="*/ 11 h 131"/>
                <a:gd name="T6" fmla="*/ 119 w 119"/>
                <a:gd name="T7" fmla="*/ 131 h 131"/>
                <a:gd name="T8" fmla="*/ 119 w 119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131">
                  <a:moveTo>
                    <a:pt x="119" y="0"/>
                  </a:moveTo>
                  <a:cubicBezTo>
                    <a:pt x="91" y="0"/>
                    <a:pt x="63" y="2"/>
                    <a:pt x="36" y="7"/>
                  </a:cubicBezTo>
                  <a:cubicBezTo>
                    <a:pt x="36" y="8"/>
                    <a:pt x="36" y="10"/>
                    <a:pt x="36" y="11"/>
                  </a:cubicBezTo>
                  <a:cubicBezTo>
                    <a:pt x="0" y="104"/>
                    <a:pt x="102" y="107"/>
                    <a:pt x="119" y="131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202"/>
            <p:cNvSpPr/>
            <p:nvPr/>
          </p:nvSpPr>
          <p:spPr bwMode="auto">
            <a:xfrm>
              <a:off x="9347199" y="2955926"/>
              <a:ext cx="315913" cy="347663"/>
            </a:xfrm>
            <a:custGeom>
              <a:avLst/>
              <a:gdLst>
                <a:gd name="T0" fmla="*/ 0 w 119"/>
                <a:gd name="T1" fmla="*/ 0 h 131"/>
                <a:gd name="T2" fmla="*/ 83 w 119"/>
                <a:gd name="T3" fmla="*/ 7 h 131"/>
                <a:gd name="T4" fmla="*/ 83 w 119"/>
                <a:gd name="T5" fmla="*/ 11 h 131"/>
                <a:gd name="T6" fmla="*/ 0 w 119"/>
                <a:gd name="T7" fmla="*/ 131 h 131"/>
                <a:gd name="T8" fmla="*/ 0 w 119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131">
                  <a:moveTo>
                    <a:pt x="0" y="0"/>
                  </a:moveTo>
                  <a:cubicBezTo>
                    <a:pt x="27" y="0"/>
                    <a:pt x="55" y="2"/>
                    <a:pt x="83" y="7"/>
                  </a:cubicBezTo>
                  <a:cubicBezTo>
                    <a:pt x="83" y="8"/>
                    <a:pt x="83" y="10"/>
                    <a:pt x="83" y="11"/>
                  </a:cubicBezTo>
                  <a:cubicBezTo>
                    <a:pt x="119" y="104"/>
                    <a:pt x="17" y="107"/>
                    <a:pt x="0" y="13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203"/>
            <p:cNvSpPr/>
            <p:nvPr/>
          </p:nvSpPr>
          <p:spPr bwMode="auto">
            <a:xfrm>
              <a:off x="9039224" y="2262189"/>
              <a:ext cx="430213" cy="663575"/>
            </a:xfrm>
            <a:custGeom>
              <a:avLst/>
              <a:gdLst>
                <a:gd name="T0" fmla="*/ 11 w 162"/>
                <a:gd name="T1" fmla="*/ 169 h 250"/>
                <a:gd name="T2" fmla="*/ 88 w 162"/>
                <a:gd name="T3" fmla="*/ 242 h 250"/>
                <a:gd name="T4" fmla="*/ 162 w 162"/>
                <a:gd name="T5" fmla="*/ 130 h 250"/>
                <a:gd name="T6" fmla="*/ 81 w 162"/>
                <a:gd name="T7" fmla="*/ 14 h 250"/>
                <a:gd name="T8" fmla="*/ 11 w 162"/>
                <a:gd name="T9" fmla="*/ 16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250">
                  <a:moveTo>
                    <a:pt x="11" y="169"/>
                  </a:moveTo>
                  <a:cubicBezTo>
                    <a:pt x="25" y="248"/>
                    <a:pt x="25" y="231"/>
                    <a:pt x="88" y="242"/>
                  </a:cubicBezTo>
                  <a:cubicBezTo>
                    <a:pt x="128" y="250"/>
                    <a:pt x="162" y="192"/>
                    <a:pt x="162" y="130"/>
                  </a:cubicBezTo>
                  <a:cubicBezTo>
                    <a:pt x="162" y="68"/>
                    <a:pt x="119" y="0"/>
                    <a:pt x="81" y="14"/>
                  </a:cubicBezTo>
                  <a:cubicBezTo>
                    <a:pt x="13" y="37"/>
                    <a:pt x="0" y="107"/>
                    <a:pt x="11" y="169"/>
                  </a:cubicBez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204"/>
            <p:cNvSpPr/>
            <p:nvPr/>
          </p:nvSpPr>
          <p:spPr bwMode="auto">
            <a:xfrm>
              <a:off x="9082087" y="2322514"/>
              <a:ext cx="387350" cy="595313"/>
            </a:xfrm>
            <a:custGeom>
              <a:avLst/>
              <a:gdLst>
                <a:gd name="T0" fmla="*/ 146 w 146"/>
                <a:gd name="T1" fmla="*/ 106 h 224"/>
                <a:gd name="T2" fmla="*/ 110 w 146"/>
                <a:gd name="T3" fmla="*/ 7 h 224"/>
                <a:gd name="T4" fmla="*/ 81 w 146"/>
                <a:gd name="T5" fmla="*/ 5 h 224"/>
                <a:gd name="T6" fmla="*/ 11 w 146"/>
                <a:gd name="T7" fmla="*/ 158 h 224"/>
                <a:gd name="T8" fmla="*/ 24 w 146"/>
                <a:gd name="T9" fmla="*/ 209 h 224"/>
                <a:gd name="T10" fmla="*/ 72 w 146"/>
                <a:gd name="T11" fmla="*/ 217 h 224"/>
                <a:gd name="T12" fmla="*/ 146 w 146"/>
                <a:gd name="T13" fmla="*/ 10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224">
                  <a:moveTo>
                    <a:pt x="146" y="106"/>
                  </a:moveTo>
                  <a:cubicBezTo>
                    <a:pt x="146" y="70"/>
                    <a:pt x="130" y="30"/>
                    <a:pt x="110" y="7"/>
                  </a:cubicBezTo>
                  <a:cubicBezTo>
                    <a:pt x="100" y="1"/>
                    <a:pt x="90" y="0"/>
                    <a:pt x="81" y="5"/>
                  </a:cubicBezTo>
                  <a:cubicBezTo>
                    <a:pt x="1" y="50"/>
                    <a:pt x="0" y="97"/>
                    <a:pt x="11" y="158"/>
                  </a:cubicBezTo>
                  <a:cubicBezTo>
                    <a:pt x="16" y="184"/>
                    <a:pt x="19" y="200"/>
                    <a:pt x="24" y="209"/>
                  </a:cubicBezTo>
                  <a:cubicBezTo>
                    <a:pt x="34" y="212"/>
                    <a:pt x="48" y="212"/>
                    <a:pt x="72" y="217"/>
                  </a:cubicBezTo>
                  <a:cubicBezTo>
                    <a:pt x="112" y="224"/>
                    <a:pt x="146" y="167"/>
                    <a:pt x="146" y="106"/>
                  </a:cubicBezTo>
                  <a:close/>
                </a:path>
              </a:pathLst>
            </a:custGeom>
            <a:solidFill>
              <a:srgbClr val="F99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06"/>
            <p:cNvSpPr/>
            <p:nvPr/>
          </p:nvSpPr>
          <p:spPr bwMode="auto">
            <a:xfrm>
              <a:off x="9236074" y="2243139"/>
              <a:ext cx="430213" cy="682625"/>
            </a:xfrm>
            <a:custGeom>
              <a:avLst/>
              <a:gdLst>
                <a:gd name="T0" fmla="*/ 151 w 162"/>
                <a:gd name="T1" fmla="*/ 176 h 257"/>
                <a:gd name="T2" fmla="*/ 74 w 162"/>
                <a:gd name="T3" fmla="*/ 249 h 257"/>
                <a:gd name="T4" fmla="*/ 0 w 162"/>
                <a:gd name="T5" fmla="*/ 137 h 257"/>
                <a:gd name="T6" fmla="*/ 81 w 162"/>
                <a:gd name="T7" fmla="*/ 21 h 257"/>
                <a:gd name="T8" fmla="*/ 151 w 162"/>
                <a:gd name="T9" fmla="*/ 17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257">
                  <a:moveTo>
                    <a:pt x="151" y="176"/>
                  </a:moveTo>
                  <a:cubicBezTo>
                    <a:pt x="137" y="255"/>
                    <a:pt x="137" y="238"/>
                    <a:pt x="74" y="249"/>
                  </a:cubicBezTo>
                  <a:cubicBezTo>
                    <a:pt x="34" y="257"/>
                    <a:pt x="0" y="199"/>
                    <a:pt x="0" y="137"/>
                  </a:cubicBezTo>
                  <a:cubicBezTo>
                    <a:pt x="0" y="75"/>
                    <a:pt x="46" y="0"/>
                    <a:pt x="81" y="21"/>
                  </a:cubicBezTo>
                  <a:cubicBezTo>
                    <a:pt x="161" y="66"/>
                    <a:pt x="162" y="114"/>
                    <a:pt x="151" y="176"/>
                  </a:cubicBez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07"/>
            <p:cNvSpPr/>
            <p:nvPr/>
          </p:nvSpPr>
          <p:spPr bwMode="auto">
            <a:xfrm>
              <a:off x="9236074" y="2370139"/>
              <a:ext cx="393700" cy="550863"/>
            </a:xfrm>
            <a:custGeom>
              <a:avLst/>
              <a:gdLst>
                <a:gd name="T0" fmla="*/ 138 w 148"/>
                <a:gd name="T1" fmla="*/ 142 h 207"/>
                <a:gd name="T2" fmla="*/ 68 w 148"/>
                <a:gd name="T3" fmla="*/ 202 h 207"/>
                <a:gd name="T4" fmla="*/ 0 w 148"/>
                <a:gd name="T5" fmla="*/ 110 h 207"/>
                <a:gd name="T6" fmla="*/ 74 w 148"/>
                <a:gd name="T7" fmla="*/ 16 h 207"/>
                <a:gd name="T8" fmla="*/ 138 w 148"/>
                <a:gd name="T9" fmla="*/ 14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207">
                  <a:moveTo>
                    <a:pt x="138" y="142"/>
                  </a:moveTo>
                  <a:cubicBezTo>
                    <a:pt x="125" y="206"/>
                    <a:pt x="125" y="192"/>
                    <a:pt x="68" y="202"/>
                  </a:cubicBezTo>
                  <a:cubicBezTo>
                    <a:pt x="31" y="207"/>
                    <a:pt x="0" y="161"/>
                    <a:pt x="0" y="110"/>
                  </a:cubicBezTo>
                  <a:cubicBezTo>
                    <a:pt x="0" y="60"/>
                    <a:pt x="42" y="0"/>
                    <a:pt x="74" y="16"/>
                  </a:cubicBezTo>
                  <a:cubicBezTo>
                    <a:pt x="147" y="53"/>
                    <a:pt x="148" y="92"/>
                    <a:pt x="138" y="142"/>
                  </a:cubicBezTo>
                  <a:close/>
                </a:path>
              </a:pathLst>
            </a:custGeom>
            <a:solidFill>
              <a:srgbClr val="F99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08"/>
            <p:cNvSpPr/>
            <p:nvPr/>
          </p:nvSpPr>
          <p:spPr bwMode="auto">
            <a:xfrm>
              <a:off x="9236074" y="2341564"/>
              <a:ext cx="385763" cy="576263"/>
            </a:xfrm>
            <a:custGeom>
              <a:avLst/>
              <a:gdLst>
                <a:gd name="T0" fmla="*/ 66 w 145"/>
                <a:gd name="T1" fmla="*/ 9 h 217"/>
                <a:gd name="T2" fmla="*/ 16 w 145"/>
                <a:gd name="T3" fmla="*/ 33 h 217"/>
                <a:gd name="T4" fmla="*/ 0 w 145"/>
                <a:gd name="T5" fmla="*/ 100 h 217"/>
                <a:gd name="T6" fmla="*/ 72 w 145"/>
                <a:gd name="T7" fmla="*/ 210 h 217"/>
                <a:gd name="T8" fmla="*/ 126 w 145"/>
                <a:gd name="T9" fmla="*/ 200 h 217"/>
                <a:gd name="T10" fmla="*/ 134 w 145"/>
                <a:gd name="T11" fmla="*/ 161 h 217"/>
                <a:gd name="T12" fmla="*/ 66 w 145"/>
                <a:gd name="T13" fmla="*/ 9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5" h="217">
                  <a:moveTo>
                    <a:pt x="66" y="9"/>
                  </a:moveTo>
                  <a:cubicBezTo>
                    <a:pt x="50" y="0"/>
                    <a:pt x="31" y="12"/>
                    <a:pt x="16" y="33"/>
                  </a:cubicBezTo>
                  <a:cubicBezTo>
                    <a:pt x="6" y="54"/>
                    <a:pt x="0" y="78"/>
                    <a:pt x="0" y="100"/>
                  </a:cubicBezTo>
                  <a:cubicBezTo>
                    <a:pt x="0" y="161"/>
                    <a:pt x="33" y="217"/>
                    <a:pt x="72" y="210"/>
                  </a:cubicBezTo>
                  <a:cubicBezTo>
                    <a:pt x="102" y="205"/>
                    <a:pt x="117" y="206"/>
                    <a:pt x="126" y="200"/>
                  </a:cubicBezTo>
                  <a:cubicBezTo>
                    <a:pt x="129" y="191"/>
                    <a:pt x="131" y="178"/>
                    <a:pt x="134" y="161"/>
                  </a:cubicBezTo>
                  <a:cubicBezTo>
                    <a:pt x="145" y="101"/>
                    <a:pt x="144" y="54"/>
                    <a:pt x="66" y="9"/>
                  </a:cubicBezTo>
                  <a:close/>
                </a:path>
              </a:pathLst>
            </a:custGeom>
            <a:solidFill>
              <a:srgbClr val="F99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09"/>
            <p:cNvSpPr/>
            <p:nvPr/>
          </p:nvSpPr>
          <p:spPr bwMode="auto">
            <a:xfrm>
              <a:off x="9229724" y="2833689"/>
              <a:ext cx="250825" cy="280988"/>
            </a:xfrm>
            <a:custGeom>
              <a:avLst/>
              <a:gdLst>
                <a:gd name="T0" fmla="*/ 94 w 94"/>
                <a:gd name="T1" fmla="*/ 17 h 106"/>
                <a:gd name="T2" fmla="*/ 94 w 94"/>
                <a:gd name="T3" fmla="*/ 13 h 106"/>
                <a:gd name="T4" fmla="*/ 0 w 94"/>
                <a:gd name="T5" fmla="*/ 13 h 106"/>
                <a:gd name="T6" fmla="*/ 0 w 94"/>
                <a:gd name="T7" fmla="*/ 17 h 106"/>
                <a:gd name="T8" fmla="*/ 47 w 94"/>
                <a:gd name="T9" fmla="*/ 106 h 106"/>
                <a:gd name="T10" fmla="*/ 94 w 94"/>
                <a:gd name="T11" fmla="*/ 1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106">
                  <a:moveTo>
                    <a:pt x="94" y="17"/>
                  </a:moveTo>
                  <a:cubicBezTo>
                    <a:pt x="94" y="16"/>
                    <a:pt x="94" y="14"/>
                    <a:pt x="94" y="13"/>
                  </a:cubicBezTo>
                  <a:cubicBezTo>
                    <a:pt x="63" y="0"/>
                    <a:pt x="31" y="0"/>
                    <a:pt x="0" y="13"/>
                  </a:cubicBezTo>
                  <a:cubicBezTo>
                    <a:pt x="0" y="14"/>
                    <a:pt x="0" y="16"/>
                    <a:pt x="0" y="17"/>
                  </a:cubicBezTo>
                  <a:cubicBezTo>
                    <a:pt x="0" y="67"/>
                    <a:pt x="21" y="106"/>
                    <a:pt x="47" y="106"/>
                  </a:cubicBezTo>
                  <a:cubicBezTo>
                    <a:pt x="73" y="106"/>
                    <a:pt x="94" y="67"/>
                    <a:pt x="94" y="17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0"/>
            <p:cNvSpPr/>
            <p:nvPr/>
          </p:nvSpPr>
          <p:spPr bwMode="auto">
            <a:xfrm>
              <a:off x="9315449" y="2846389"/>
              <a:ext cx="165100" cy="268288"/>
            </a:xfrm>
            <a:custGeom>
              <a:avLst/>
              <a:gdLst>
                <a:gd name="T0" fmla="*/ 62 w 62"/>
                <a:gd name="T1" fmla="*/ 12 h 101"/>
                <a:gd name="T2" fmla="*/ 62 w 62"/>
                <a:gd name="T3" fmla="*/ 8 h 101"/>
                <a:gd name="T4" fmla="*/ 33 w 62"/>
                <a:gd name="T5" fmla="*/ 0 h 101"/>
                <a:gd name="T6" fmla="*/ 1 w 62"/>
                <a:gd name="T7" fmla="*/ 11 h 101"/>
                <a:gd name="T8" fmla="*/ 0 w 62"/>
                <a:gd name="T9" fmla="*/ 17 h 101"/>
                <a:gd name="T10" fmla="*/ 15 w 62"/>
                <a:gd name="T11" fmla="*/ 101 h 101"/>
                <a:gd name="T12" fmla="*/ 15 w 62"/>
                <a:gd name="T13" fmla="*/ 101 h 101"/>
                <a:gd name="T14" fmla="*/ 62 w 62"/>
                <a:gd name="T15" fmla="*/ 1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01">
                  <a:moveTo>
                    <a:pt x="62" y="12"/>
                  </a:moveTo>
                  <a:cubicBezTo>
                    <a:pt x="62" y="11"/>
                    <a:pt x="62" y="9"/>
                    <a:pt x="62" y="8"/>
                  </a:cubicBezTo>
                  <a:cubicBezTo>
                    <a:pt x="52" y="4"/>
                    <a:pt x="43" y="1"/>
                    <a:pt x="33" y="0"/>
                  </a:cubicBezTo>
                  <a:cubicBezTo>
                    <a:pt x="22" y="2"/>
                    <a:pt x="11" y="5"/>
                    <a:pt x="1" y="11"/>
                  </a:cubicBezTo>
                  <a:cubicBezTo>
                    <a:pt x="0" y="13"/>
                    <a:pt x="0" y="15"/>
                    <a:pt x="0" y="17"/>
                  </a:cubicBezTo>
                  <a:cubicBezTo>
                    <a:pt x="0" y="50"/>
                    <a:pt x="6" y="80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41" y="101"/>
                    <a:pt x="62" y="62"/>
                    <a:pt x="62" y="12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1"/>
            <p:cNvSpPr/>
            <p:nvPr/>
          </p:nvSpPr>
          <p:spPr bwMode="auto">
            <a:xfrm>
              <a:off x="9074149" y="2270126"/>
              <a:ext cx="565150" cy="674688"/>
            </a:xfrm>
            <a:custGeom>
              <a:avLst/>
              <a:gdLst>
                <a:gd name="T0" fmla="*/ 106 w 213"/>
                <a:gd name="T1" fmla="*/ 4 h 254"/>
                <a:gd name="T2" fmla="*/ 15 w 213"/>
                <a:gd name="T3" fmla="*/ 138 h 254"/>
                <a:gd name="T4" fmla="*/ 106 w 213"/>
                <a:gd name="T5" fmla="*/ 254 h 254"/>
                <a:gd name="T6" fmla="*/ 198 w 213"/>
                <a:gd name="T7" fmla="*/ 138 h 254"/>
                <a:gd name="T8" fmla="*/ 106 w 213"/>
                <a:gd name="T9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54">
                  <a:moveTo>
                    <a:pt x="106" y="4"/>
                  </a:moveTo>
                  <a:cubicBezTo>
                    <a:pt x="51" y="0"/>
                    <a:pt x="0" y="56"/>
                    <a:pt x="15" y="138"/>
                  </a:cubicBezTo>
                  <a:cubicBezTo>
                    <a:pt x="30" y="217"/>
                    <a:pt x="67" y="254"/>
                    <a:pt x="106" y="254"/>
                  </a:cubicBezTo>
                  <a:cubicBezTo>
                    <a:pt x="146" y="254"/>
                    <a:pt x="182" y="218"/>
                    <a:pt x="198" y="138"/>
                  </a:cubicBezTo>
                  <a:cubicBezTo>
                    <a:pt x="213" y="56"/>
                    <a:pt x="162" y="0"/>
                    <a:pt x="106" y="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2"/>
            <p:cNvSpPr/>
            <p:nvPr/>
          </p:nvSpPr>
          <p:spPr bwMode="auto">
            <a:xfrm>
              <a:off x="9090024" y="2613026"/>
              <a:ext cx="79375" cy="185738"/>
            </a:xfrm>
            <a:custGeom>
              <a:avLst/>
              <a:gdLst>
                <a:gd name="T0" fmla="*/ 26 w 30"/>
                <a:gd name="T1" fmla="*/ 35 h 70"/>
                <a:gd name="T2" fmla="*/ 23 w 30"/>
                <a:gd name="T3" fmla="*/ 68 h 70"/>
                <a:gd name="T4" fmla="*/ 5 w 30"/>
                <a:gd name="T5" fmla="*/ 42 h 70"/>
                <a:gd name="T6" fmla="*/ 8 w 30"/>
                <a:gd name="T7" fmla="*/ 3 h 70"/>
                <a:gd name="T8" fmla="*/ 26 w 30"/>
                <a:gd name="T9" fmla="*/ 3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70">
                  <a:moveTo>
                    <a:pt x="26" y="35"/>
                  </a:moveTo>
                  <a:cubicBezTo>
                    <a:pt x="30" y="54"/>
                    <a:pt x="28" y="66"/>
                    <a:pt x="23" y="68"/>
                  </a:cubicBezTo>
                  <a:cubicBezTo>
                    <a:pt x="18" y="70"/>
                    <a:pt x="11" y="60"/>
                    <a:pt x="5" y="42"/>
                  </a:cubicBezTo>
                  <a:cubicBezTo>
                    <a:pt x="0" y="23"/>
                    <a:pt x="1" y="5"/>
                    <a:pt x="8" y="3"/>
                  </a:cubicBezTo>
                  <a:cubicBezTo>
                    <a:pt x="15" y="0"/>
                    <a:pt x="23" y="16"/>
                    <a:pt x="26" y="35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3"/>
            <p:cNvSpPr/>
            <p:nvPr/>
          </p:nvSpPr>
          <p:spPr bwMode="auto">
            <a:xfrm>
              <a:off x="9544049" y="2613026"/>
              <a:ext cx="77788" cy="185738"/>
            </a:xfrm>
            <a:custGeom>
              <a:avLst/>
              <a:gdLst>
                <a:gd name="T0" fmla="*/ 3 w 29"/>
                <a:gd name="T1" fmla="*/ 35 h 70"/>
                <a:gd name="T2" fmla="*/ 7 w 29"/>
                <a:gd name="T3" fmla="*/ 68 h 70"/>
                <a:gd name="T4" fmla="*/ 24 w 29"/>
                <a:gd name="T5" fmla="*/ 42 h 70"/>
                <a:gd name="T6" fmla="*/ 22 w 29"/>
                <a:gd name="T7" fmla="*/ 3 h 70"/>
                <a:gd name="T8" fmla="*/ 3 w 29"/>
                <a:gd name="T9" fmla="*/ 3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70">
                  <a:moveTo>
                    <a:pt x="3" y="35"/>
                  </a:moveTo>
                  <a:cubicBezTo>
                    <a:pt x="0" y="54"/>
                    <a:pt x="2" y="66"/>
                    <a:pt x="7" y="68"/>
                  </a:cubicBezTo>
                  <a:cubicBezTo>
                    <a:pt x="12" y="70"/>
                    <a:pt x="19" y="60"/>
                    <a:pt x="24" y="42"/>
                  </a:cubicBezTo>
                  <a:cubicBezTo>
                    <a:pt x="29" y="23"/>
                    <a:pt x="29" y="5"/>
                    <a:pt x="22" y="3"/>
                  </a:cubicBezTo>
                  <a:cubicBezTo>
                    <a:pt x="15" y="0"/>
                    <a:pt x="6" y="16"/>
                    <a:pt x="3" y="35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4"/>
            <p:cNvSpPr/>
            <p:nvPr/>
          </p:nvSpPr>
          <p:spPr bwMode="auto">
            <a:xfrm>
              <a:off x="9091612" y="2370139"/>
              <a:ext cx="506413" cy="550863"/>
            </a:xfrm>
            <a:custGeom>
              <a:avLst/>
              <a:gdLst>
                <a:gd name="T0" fmla="*/ 176 w 190"/>
                <a:gd name="T1" fmla="*/ 112 h 207"/>
                <a:gd name="T2" fmla="*/ 95 w 190"/>
                <a:gd name="T3" fmla="*/ 207 h 207"/>
                <a:gd name="T4" fmla="*/ 13 w 190"/>
                <a:gd name="T5" fmla="*/ 112 h 207"/>
                <a:gd name="T6" fmla="*/ 95 w 190"/>
                <a:gd name="T7" fmla="*/ 3 h 207"/>
                <a:gd name="T8" fmla="*/ 176 w 190"/>
                <a:gd name="T9" fmla="*/ 11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207">
                  <a:moveTo>
                    <a:pt x="176" y="112"/>
                  </a:moveTo>
                  <a:cubicBezTo>
                    <a:pt x="163" y="177"/>
                    <a:pt x="130" y="207"/>
                    <a:pt x="95" y="207"/>
                  </a:cubicBezTo>
                  <a:cubicBezTo>
                    <a:pt x="59" y="207"/>
                    <a:pt x="27" y="177"/>
                    <a:pt x="13" y="112"/>
                  </a:cubicBezTo>
                  <a:cubicBezTo>
                    <a:pt x="0" y="45"/>
                    <a:pt x="45" y="0"/>
                    <a:pt x="95" y="3"/>
                  </a:cubicBezTo>
                  <a:cubicBezTo>
                    <a:pt x="144" y="0"/>
                    <a:pt x="190" y="45"/>
                    <a:pt x="176" y="112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15"/>
            <p:cNvSpPr/>
            <p:nvPr/>
          </p:nvSpPr>
          <p:spPr bwMode="auto">
            <a:xfrm>
              <a:off x="9359899" y="2279651"/>
              <a:ext cx="274638" cy="341313"/>
            </a:xfrm>
            <a:custGeom>
              <a:avLst/>
              <a:gdLst>
                <a:gd name="T0" fmla="*/ 98 w 103"/>
                <a:gd name="T1" fmla="*/ 76 h 128"/>
                <a:gd name="T2" fmla="*/ 5 w 103"/>
                <a:gd name="T3" fmla="*/ 0 h 128"/>
                <a:gd name="T4" fmla="*/ 0 w 103"/>
                <a:gd name="T5" fmla="*/ 35 h 128"/>
                <a:gd name="T6" fmla="*/ 91 w 103"/>
                <a:gd name="T7" fmla="*/ 128 h 128"/>
                <a:gd name="T8" fmla="*/ 98 w 103"/>
                <a:gd name="T9" fmla="*/ 7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128">
                  <a:moveTo>
                    <a:pt x="98" y="76"/>
                  </a:moveTo>
                  <a:cubicBezTo>
                    <a:pt x="87" y="30"/>
                    <a:pt x="48" y="1"/>
                    <a:pt x="5" y="0"/>
                  </a:cubicBezTo>
                  <a:cubicBezTo>
                    <a:pt x="2" y="11"/>
                    <a:pt x="0" y="22"/>
                    <a:pt x="0" y="35"/>
                  </a:cubicBezTo>
                  <a:cubicBezTo>
                    <a:pt x="0" y="80"/>
                    <a:pt x="76" y="76"/>
                    <a:pt x="91" y="128"/>
                  </a:cubicBezTo>
                  <a:cubicBezTo>
                    <a:pt x="91" y="128"/>
                    <a:pt x="103" y="116"/>
                    <a:pt x="98" y="76"/>
                  </a:cubicBezTo>
                  <a:close/>
                </a:path>
              </a:pathLst>
            </a:custGeom>
            <a:solidFill>
              <a:srgbClr val="F99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6"/>
            <p:cNvSpPr/>
            <p:nvPr/>
          </p:nvSpPr>
          <p:spPr bwMode="auto">
            <a:xfrm>
              <a:off x="9115424" y="2362201"/>
              <a:ext cx="457200" cy="295275"/>
            </a:xfrm>
            <a:custGeom>
              <a:avLst/>
              <a:gdLst>
                <a:gd name="T0" fmla="*/ 90 w 172"/>
                <a:gd name="T1" fmla="*/ 3 h 111"/>
                <a:gd name="T2" fmla="*/ 8 w 172"/>
                <a:gd name="T3" fmla="*/ 103 h 111"/>
                <a:gd name="T4" fmla="*/ 63 w 172"/>
                <a:gd name="T5" fmla="*/ 111 h 111"/>
                <a:gd name="T6" fmla="*/ 87 w 172"/>
                <a:gd name="T7" fmla="*/ 109 h 111"/>
                <a:gd name="T8" fmla="*/ 89 w 172"/>
                <a:gd name="T9" fmla="*/ 106 h 111"/>
                <a:gd name="T10" fmla="*/ 107 w 172"/>
                <a:gd name="T11" fmla="*/ 75 h 111"/>
                <a:gd name="T12" fmla="*/ 97 w 172"/>
                <a:gd name="T13" fmla="*/ 108 h 111"/>
                <a:gd name="T14" fmla="*/ 103 w 172"/>
                <a:gd name="T15" fmla="*/ 107 h 111"/>
                <a:gd name="T16" fmla="*/ 108 w 172"/>
                <a:gd name="T17" fmla="*/ 98 h 111"/>
                <a:gd name="T18" fmla="*/ 133 w 172"/>
                <a:gd name="T19" fmla="*/ 55 h 111"/>
                <a:gd name="T20" fmla="*/ 150 w 172"/>
                <a:gd name="T21" fmla="*/ 89 h 111"/>
                <a:gd name="T22" fmla="*/ 172 w 172"/>
                <a:gd name="T23" fmla="*/ 73 h 111"/>
                <a:gd name="T24" fmla="*/ 90 w 172"/>
                <a:gd name="T25" fmla="*/ 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2" h="111">
                  <a:moveTo>
                    <a:pt x="90" y="3"/>
                  </a:moveTo>
                  <a:cubicBezTo>
                    <a:pt x="44" y="0"/>
                    <a:pt x="0" y="41"/>
                    <a:pt x="8" y="103"/>
                  </a:cubicBezTo>
                  <a:cubicBezTo>
                    <a:pt x="24" y="108"/>
                    <a:pt x="43" y="111"/>
                    <a:pt x="63" y="111"/>
                  </a:cubicBezTo>
                  <a:cubicBezTo>
                    <a:pt x="71" y="111"/>
                    <a:pt x="79" y="110"/>
                    <a:pt x="87" y="109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9" y="107"/>
                    <a:pt x="101" y="107"/>
                    <a:pt x="103" y="107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150" y="89"/>
                    <a:pt x="166" y="80"/>
                    <a:pt x="172" y="73"/>
                  </a:cubicBezTo>
                  <a:cubicBezTo>
                    <a:pt x="165" y="28"/>
                    <a:pt x="129" y="1"/>
                    <a:pt x="90" y="3"/>
                  </a:cubicBez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7"/>
            <p:cNvSpPr/>
            <p:nvPr/>
          </p:nvSpPr>
          <p:spPr bwMode="auto">
            <a:xfrm>
              <a:off x="9043987" y="2270126"/>
              <a:ext cx="457200" cy="379413"/>
            </a:xfrm>
            <a:custGeom>
              <a:avLst/>
              <a:gdLst>
                <a:gd name="T0" fmla="*/ 17 w 172"/>
                <a:gd name="T1" fmla="*/ 139 h 143"/>
                <a:gd name="T2" fmla="*/ 17 w 172"/>
                <a:gd name="T3" fmla="*/ 140 h 143"/>
                <a:gd name="T4" fmla="*/ 46 w 172"/>
                <a:gd name="T5" fmla="*/ 143 h 143"/>
                <a:gd name="T6" fmla="*/ 172 w 172"/>
                <a:gd name="T7" fmla="*/ 43 h 143"/>
                <a:gd name="T8" fmla="*/ 167 w 172"/>
                <a:gd name="T9" fmla="*/ 15 h 143"/>
                <a:gd name="T10" fmla="*/ 117 w 172"/>
                <a:gd name="T11" fmla="*/ 3 h 143"/>
                <a:gd name="T12" fmla="*/ 17 w 172"/>
                <a:gd name="T13" fmla="*/ 139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43">
                  <a:moveTo>
                    <a:pt x="17" y="139"/>
                  </a:moveTo>
                  <a:cubicBezTo>
                    <a:pt x="17" y="140"/>
                    <a:pt x="17" y="140"/>
                    <a:pt x="17" y="140"/>
                  </a:cubicBezTo>
                  <a:cubicBezTo>
                    <a:pt x="27" y="142"/>
                    <a:pt x="36" y="143"/>
                    <a:pt x="46" y="143"/>
                  </a:cubicBezTo>
                  <a:cubicBezTo>
                    <a:pt x="116" y="143"/>
                    <a:pt x="172" y="98"/>
                    <a:pt x="172" y="43"/>
                  </a:cubicBezTo>
                  <a:cubicBezTo>
                    <a:pt x="172" y="33"/>
                    <a:pt x="170" y="24"/>
                    <a:pt x="167" y="15"/>
                  </a:cubicBezTo>
                  <a:cubicBezTo>
                    <a:pt x="152" y="6"/>
                    <a:pt x="135" y="2"/>
                    <a:pt x="117" y="3"/>
                  </a:cubicBezTo>
                  <a:cubicBezTo>
                    <a:pt x="56" y="0"/>
                    <a:pt x="0" y="56"/>
                    <a:pt x="17" y="139"/>
                  </a:cubicBez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18"/>
            <p:cNvSpPr/>
            <p:nvPr/>
          </p:nvSpPr>
          <p:spPr bwMode="auto">
            <a:xfrm>
              <a:off x="9469437" y="2416176"/>
              <a:ext cx="111125" cy="182563"/>
            </a:xfrm>
            <a:custGeom>
              <a:avLst/>
              <a:gdLst>
                <a:gd name="T0" fmla="*/ 11 w 42"/>
                <a:gd name="T1" fmla="*/ 0 h 69"/>
                <a:gd name="T2" fmla="*/ 0 w 42"/>
                <a:gd name="T3" fmla="*/ 35 h 69"/>
                <a:gd name="T4" fmla="*/ 18 w 42"/>
                <a:gd name="T5" fmla="*/ 69 h 69"/>
                <a:gd name="T6" fmla="*/ 42 w 42"/>
                <a:gd name="T7" fmla="*/ 53 h 69"/>
                <a:gd name="T8" fmla="*/ 11 w 42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69">
                  <a:moveTo>
                    <a:pt x="11" y="0"/>
                  </a:moveTo>
                  <a:cubicBezTo>
                    <a:pt x="8" y="13"/>
                    <a:pt x="4" y="24"/>
                    <a:pt x="0" y="35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35" y="60"/>
                    <a:pt x="42" y="53"/>
                  </a:cubicBezTo>
                  <a:cubicBezTo>
                    <a:pt x="38" y="31"/>
                    <a:pt x="27" y="13"/>
                    <a:pt x="11" y="0"/>
                  </a:cubicBezTo>
                  <a:close/>
                </a:path>
              </a:pathLst>
            </a:custGeom>
            <a:solidFill>
              <a:srgbClr val="F99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19"/>
            <p:cNvSpPr/>
            <p:nvPr/>
          </p:nvSpPr>
          <p:spPr bwMode="auto">
            <a:xfrm>
              <a:off x="9496424" y="2311401"/>
              <a:ext cx="134938" cy="298450"/>
            </a:xfrm>
            <a:custGeom>
              <a:avLst/>
              <a:gdLst>
                <a:gd name="T0" fmla="*/ 10 w 51"/>
                <a:gd name="T1" fmla="*/ 53 h 112"/>
                <a:gd name="T2" fmla="*/ 43 w 51"/>
                <a:gd name="T3" fmla="*/ 112 h 112"/>
                <a:gd name="T4" fmla="*/ 47 w 51"/>
                <a:gd name="T5" fmla="*/ 64 h 112"/>
                <a:gd name="T6" fmla="*/ 0 w 51"/>
                <a:gd name="T7" fmla="*/ 0 h 112"/>
                <a:gd name="T8" fmla="*/ 12 w 51"/>
                <a:gd name="T9" fmla="*/ 23 h 112"/>
                <a:gd name="T10" fmla="*/ 10 w 51"/>
                <a:gd name="T11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112">
                  <a:moveTo>
                    <a:pt x="10" y="53"/>
                  </a:moveTo>
                  <a:cubicBezTo>
                    <a:pt x="25" y="64"/>
                    <a:pt x="37" y="86"/>
                    <a:pt x="43" y="112"/>
                  </a:cubicBezTo>
                  <a:cubicBezTo>
                    <a:pt x="46" y="106"/>
                    <a:pt x="51" y="92"/>
                    <a:pt x="47" y="64"/>
                  </a:cubicBezTo>
                  <a:cubicBezTo>
                    <a:pt x="41" y="39"/>
                    <a:pt x="26" y="16"/>
                    <a:pt x="0" y="0"/>
                  </a:cubicBezTo>
                  <a:cubicBezTo>
                    <a:pt x="2" y="6"/>
                    <a:pt x="11" y="17"/>
                    <a:pt x="12" y="23"/>
                  </a:cubicBezTo>
                  <a:cubicBezTo>
                    <a:pt x="13" y="33"/>
                    <a:pt x="12" y="43"/>
                    <a:pt x="10" y="53"/>
                  </a:cubicBez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0"/>
            <p:cNvSpPr/>
            <p:nvPr/>
          </p:nvSpPr>
          <p:spPr bwMode="auto">
            <a:xfrm>
              <a:off x="9517062" y="2409826"/>
              <a:ext cx="128588" cy="423863"/>
            </a:xfrm>
            <a:custGeom>
              <a:avLst/>
              <a:gdLst>
                <a:gd name="T0" fmla="*/ 34 w 48"/>
                <a:gd name="T1" fmla="*/ 156 h 159"/>
                <a:gd name="T2" fmla="*/ 39 w 48"/>
                <a:gd name="T3" fmla="*/ 131 h 159"/>
                <a:gd name="T4" fmla="*/ 4 w 48"/>
                <a:gd name="T5" fmla="*/ 0 h 159"/>
                <a:gd name="T6" fmla="*/ 0 w 48"/>
                <a:gd name="T7" fmla="*/ 6 h 159"/>
                <a:gd name="T8" fmla="*/ 36 w 48"/>
                <a:gd name="T9" fmla="*/ 135 h 159"/>
                <a:gd name="T10" fmla="*/ 34 w 48"/>
                <a:gd name="T11" fmla="*/ 15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59">
                  <a:moveTo>
                    <a:pt x="34" y="156"/>
                  </a:moveTo>
                  <a:cubicBezTo>
                    <a:pt x="35" y="149"/>
                    <a:pt x="37" y="141"/>
                    <a:pt x="39" y="131"/>
                  </a:cubicBezTo>
                  <a:cubicBezTo>
                    <a:pt x="48" y="81"/>
                    <a:pt x="48" y="39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cubicBezTo>
                    <a:pt x="44" y="44"/>
                    <a:pt x="46" y="75"/>
                    <a:pt x="36" y="135"/>
                  </a:cubicBezTo>
                  <a:cubicBezTo>
                    <a:pt x="35" y="145"/>
                    <a:pt x="32" y="159"/>
                    <a:pt x="34" y="156"/>
                  </a:cubicBezTo>
                  <a:close/>
                </a:path>
              </a:pathLst>
            </a:custGeom>
            <a:solidFill>
              <a:srgbClr val="F99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8" name="组合 417"/>
          <p:cNvGrpSpPr/>
          <p:nvPr/>
        </p:nvGrpSpPr>
        <p:grpSpPr>
          <a:xfrm>
            <a:off x="3943358" y="2027239"/>
            <a:ext cx="984250" cy="1125538"/>
            <a:chOff x="3883024" y="2255839"/>
            <a:chExt cx="984250" cy="1125538"/>
          </a:xfrm>
        </p:grpSpPr>
        <p:sp>
          <p:nvSpPr>
            <p:cNvPr id="26" name="Freeform 222"/>
            <p:cNvSpPr/>
            <p:nvPr/>
          </p:nvSpPr>
          <p:spPr bwMode="auto">
            <a:xfrm>
              <a:off x="4527549" y="2622551"/>
              <a:ext cx="82550" cy="196850"/>
            </a:xfrm>
            <a:custGeom>
              <a:avLst/>
              <a:gdLst>
                <a:gd name="T0" fmla="*/ 31 w 31"/>
                <a:gd name="T1" fmla="*/ 49 h 74"/>
                <a:gd name="T2" fmla="*/ 15 w 31"/>
                <a:gd name="T3" fmla="*/ 74 h 74"/>
                <a:gd name="T4" fmla="*/ 0 w 31"/>
                <a:gd name="T5" fmla="*/ 49 h 74"/>
                <a:gd name="T6" fmla="*/ 0 w 31"/>
                <a:gd name="T7" fmla="*/ 25 h 74"/>
                <a:gd name="T8" fmla="*/ 15 w 31"/>
                <a:gd name="T9" fmla="*/ 0 h 74"/>
                <a:gd name="T10" fmla="*/ 31 w 31"/>
                <a:gd name="T11" fmla="*/ 25 h 74"/>
                <a:gd name="T12" fmla="*/ 31 w 31"/>
                <a:gd name="T13" fmla="*/ 4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74">
                  <a:moveTo>
                    <a:pt x="31" y="49"/>
                  </a:moveTo>
                  <a:cubicBezTo>
                    <a:pt x="31" y="63"/>
                    <a:pt x="24" y="74"/>
                    <a:pt x="15" y="74"/>
                  </a:cubicBezTo>
                  <a:cubicBezTo>
                    <a:pt x="7" y="74"/>
                    <a:pt x="0" y="63"/>
                    <a:pt x="0" y="4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7" y="0"/>
                    <a:pt x="15" y="0"/>
                  </a:cubicBezTo>
                  <a:cubicBezTo>
                    <a:pt x="24" y="0"/>
                    <a:pt x="31" y="11"/>
                    <a:pt x="31" y="25"/>
                  </a:cubicBezTo>
                  <a:lnTo>
                    <a:pt x="31" y="49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3"/>
            <p:cNvSpPr/>
            <p:nvPr/>
          </p:nvSpPr>
          <p:spPr bwMode="auto">
            <a:xfrm>
              <a:off x="3883024" y="3024189"/>
              <a:ext cx="984250" cy="357188"/>
            </a:xfrm>
            <a:custGeom>
              <a:avLst/>
              <a:gdLst>
                <a:gd name="T0" fmla="*/ 186 w 370"/>
                <a:gd name="T1" fmla="*/ 134 h 134"/>
                <a:gd name="T2" fmla="*/ 370 w 370"/>
                <a:gd name="T3" fmla="*/ 56 h 134"/>
                <a:gd name="T4" fmla="*/ 185 w 370"/>
                <a:gd name="T5" fmla="*/ 0 h 134"/>
                <a:gd name="T6" fmla="*/ 0 w 370"/>
                <a:gd name="T7" fmla="*/ 55 h 134"/>
                <a:gd name="T8" fmla="*/ 186 w 370"/>
                <a:gd name="T9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134">
                  <a:moveTo>
                    <a:pt x="186" y="134"/>
                  </a:moveTo>
                  <a:cubicBezTo>
                    <a:pt x="258" y="134"/>
                    <a:pt x="323" y="104"/>
                    <a:pt x="370" y="56"/>
                  </a:cubicBezTo>
                  <a:cubicBezTo>
                    <a:pt x="340" y="23"/>
                    <a:pt x="269" y="0"/>
                    <a:pt x="185" y="0"/>
                  </a:cubicBezTo>
                  <a:cubicBezTo>
                    <a:pt x="102" y="0"/>
                    <a:pt x="31" y="22"/>
                    <a:pt x="0" y="55"/>
                  </a:cubicBezTo>
                  <a:cubicBezTo>
                    <a:pt x="47" y="104"/>
                    <a:pt x="113" y="134"/>
                    <a:pt x="186" y="134"/>
                  </a:cubicBez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4"/>
            <p:cNvSpPr/>
            <p:nvPr/>
          </p:nvSpPr>
          <p:spPr bwMode="auto">
            <a:xfrm>
              <a:off x="4217987" y="2754314"/>
              <a:ext cx="317500" cy="465138"/>
            </a:xfrm>
            <a:custGeom>
              <a:avLst/>
              <a:gdLst>
                <a:gd name="T0" fmla="*/ 117 w 119"/>
                <a:gd name="T1" fmla="*/ 116 h 175"/>
                <a:gd name="T2" fmla="*/ 60 w 119"/>
                <a:gd name="T3" fmla="*/ 175 h 175"/>
                <a:gd name="T4" fmla="*/ 2 w 119"/>
                <a:gd name="T5" fmla="*/ 116 h 175"/>
                <a:gd name="T6" fmla="*/ 6 w 119"/>
                <a:gd name="T7" fmla="*/ 55 h 175"/>
                <a:gd name="T8" fmla="*/ 60 w 119"/>
                <a:gd name="T9" fmla="*/ 0 h 175"/>
                <a:gd name="T10" fmla="*/ 113 w 119"/>
                <a:gd name="T11" fmla="*/ 55 h 175"/>
                <a:gd name="T12" fmla="*/ 117 w 119"/>
                <a:gd name="T13" fmla="*/ 11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9" h="175">
                  <a:moveTo>
                    <a:pt x="117" y="116"/>
                  </a:moveTo>
                  <a:cubicBezTo>
                    <a:pt x="119" y="148"/>
                    <a:pt x="93" y="175"/>
                    <a:pt x="60" y="175"/>
                  </a:cubicBezTo>
                  <a:cubicBezTo>
                    <a:pt x="26" y="175"/>
                    <a:pt x="0" y="148"/>
                    <a:pt x="2" y="116"/>
                  </a:cubicBezTo>
                  <a:cubicBezTo>
                    <a:pt x="4" y="96"/>
                    <a:pt x="5" y="75"/>
                    <a:pt x="6" y="55"/>
                  </a:cubicBezTo>
                  <a:cubicBezTo>
                    <a:pt x="8" y="24"/>
                    <a:pt x="32" y="0"/>
                    <a:pt x="60" y="0"/>
                  </a:cubicBezTo>
                  <a:cubicBezTo>
                    <a:pt x="87" y="0"/>
                    <a:pt x="111" y="24"/>
                    <a:pt x="113" y="55"/>
                  </a:cubicBezTo>
                  <a:cubicBezTo>
                    <a:pt x="114" y="75"/>
                    <a:pt x="115" y="96"/>
                    <a:pt x="117" y="116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5"/>
            <p:cNvSpPr/>
            <p:nvPr/>
          </p:nvSpPr>
          <p:spPr bwMode="auto">
            <a:xfrm>
              <a:off x="4217987" y="2652714"/>
              <a:ext cx="317500" cy="468313"/>
            </a:xfrm>
            <a:custGeom>
              <a:avLst/>
              <a:gdLst>
                <a:gd name="T0" fmla="*/ 117 w 119"/>
                <a:gd name="T1" fmla="*/ 117 h 176"/>
                <a:gd name="T2" fmla="*/ 60 w 119"/>
                <a:gd name="T3" fmla="*/ 176 h 176"/>
                <a:gd name="T4" fmla="*/ 2 w 119"/>
                <a:gd name="T5" fmla="*/ 117 h 176"/>
                <a:gd name="T6" fmla="*/ 6 w 119"/>
                <a:gd name="T7" fmla="*/ 55 h 176"/>
                <a:gd name="T8" fmla="*/ 60 w 119"/>
                <a:gd name="T9" fmla="*/ 0 h 176"/>
                <a:gd name="T10" fmla="*/ 113 w 119"/>
                <a:gd name="T11" fmla="*/ 55 h 176"/>
                <a:gd name="T12" fmla="*/ 117 w 119"/>
                <a:gd name="T13" fmla="*/ 11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9" h="176">
                  <a:moveTo>
                    <a:pt x="117" y="117"/>
                  </a:moveTo>
                  <a:cubicBezTo>
                    <a:pt x="119" y="148"/>
                    <a:pt x="93" y="176"/>
                    <a:pt x="60" y="176"/>
                  </a:cubicBezTo>
                  <a:cubicBezTo>
                    <a:pt x="26" y="176"/>
                    <a:pt x="0" y="148"/>
                    <a:pt x="2" y="117"/>
                  </a:cubicBezTo>
                  <a:cubicBezTo>
                    <a:pt x="4" y="96"/>
                    <a:pt x="5" y="76"/>
                    <a:pt x="6" y="55"/>
                  </a:cubicBezTo>
                  <a:cubicBezTo>
                    <a:pt x="8" y="24"/>
                    <a:pt x="32" y="0"/>
                    <a:pt x="60" y="0"/>
                  </a:cubicBezTo>
                  <a:cubicBezTo>
                    <a:pt x="87" y="0"/>
                    <a:pt x="111" y="24"/>
                    <a:pt x="113" y="55"/>
                  </a:cubicBezTo>
                  <a:cubicBezTo>
                    <a:pt x="114" y="76"/>
                    <a:pt x="115" y="96"/>
                    <a:pt x="117" y="117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6"/>
            <p:cNvSpPr/>
            <p:nvPr/>
          </p:nvSpPr>
          <p:spPr bwMode="auto">
            <a:xfrm>
              <a:off x="4378324" y="2754314"/>
              <a:ext cx="157163" cy="465138"/>
            </a:xfrm>
            <a:custGeom>
              <a:avLst/>
              <a:gdLst>
                <a:gd name="T0" fmla="*/ 53 w 59"/>
                <a:gd name="T1" fmla="*/ 55 h 175"/>
                <a:gd name="T2" fmla="*/ 0 w 59"/>
                <a:gd name="T3" fmla="*/ 0 h 175"/>
                <a:gd name="T4" fmla="*/ 0 w 59"/>
                <a:gd name="T5" fmla="*/ 3 h 175"/>
                <a:gd name="T6" fmla="*/ 0 w 59"/>
                <a:gd name="T7" fmla="*/ 164 h 175"/>
                <a:gd name="T8" fmla="*/ 1 w 59"/>
                <a:gd name="T9" fmla="*/ 175 h 175"/>
                <a:gd name="T10" fmla="*/ 57 w 59"/>
                <a:gd name="T11" fmla="*/ 116 h 175"/>
                <a:gd name="T12" fmla="*/ 53 w 59"/>
                <a:gd name="T13" fmla="*/ 5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75">
                  <a:moveTo>
                    <a:pt x="53" y="55"/>
                  </a:moveTo>
                  <a:cubicBezTo>
                    <a:pt x="51" y="24"/>
                    <a:pt x="27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8"/>
                    <a:pt x="0" y="171"/>
                    <a:pt x="1" y="175"/>
                  </a:cubicBezTo>
                  <a:cubicBezTo>
                    <a:pt x="34" y="175"/>
                    <a:pt x="59" y="147"/>
                    <a:pt x="57" y="116"/>
                  </a:cubicBezTo>
                  <a:cubicBezTo>
                    <a:pt x="55" y="96"/>
                    <a:pt x="54" y="75"/>
                    <a:pt x="53" y="5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27"/>
            <p:cNvSpPr/>
            <p:nvPr/>
          </p:nvSpPr>
          <p:spPr bwMode="auto">
            <a:xfrm>
              <a:off x="4133849" y="2622551"/>
              <a:ext cx="82550" cy="196850"/>
            </a:xfrm>
            <a:custGeom>
              <a:avLst/>
              <a:gdLst>
                <a:gd name="T0" fmla="*/ 31 w 31"/>
                <a:gd name="T1" fmla="*/ 49 h 74"/>
                <a:gd name="T2" fmla="*/ 15 w 31"/>
                <a:gd name="T3" fmla="*/ 74 h 74"/>
                <a:gd name="T4" fmla="*/ 0 w 31"/>
                <a:gd name="T5" fmla="*/ 49 h 74"/>
                <a:gd name="T6" fmla="*/ 0 w 31"/>
                <a:gd name="T7" fmla="*/ 25 h 74"/>
                <a:gd name="T8" fmla="*/ 15 w 31"/>
                <a:gd name="T9" fmla="*/ 0 h 74"/>
                <a:gd name="T10" fmla="*/ 31 w 31"/>
                <a:gd name="T11" fmla="*/ 25 h 74"/>
                <a:gd name="T12" fmla="*/ 31 w 31"/>
                <a:gd name="T13" fmla="*/ 4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74">
                  <a:moveTo>
                    <a:pt x="31" y="49"/>
                  </a:moveTo>
                  <a:cubicBezTo>
                    <a:pt x="31" y="63"/>
                    <a:pt x="24" y="74"/>
                    <a:pt x="15" y="74"/>
                  </a:cubicBezTo>
                  <a:cubicBezTo>
                    <a:pt x="7" y="74"/>
                    <a:pt x="0" y="63"/>
                    <a:pt x="0" y="4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7" y="0"/>
                    <a:pt x="15" y="0"/>
                  </a:cubicBezTo>
                  <a:cubicBezTo>
                    <a:pt x="24" y="0"/>
                    <a:pt x="31" y="11"/>
                    <a:pt x="31" y="25"/>
                  </a:cubicBezTo>
                  <a:lnTo>
                    <a:pt x="31" y="49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8"/>
            <p:cNvSpPr/>
            <p:nvPr/>
          </p:nvSpPr>
          <p:spPr bwMode="auto">
            <a:xfrm>
              <a:off x="4152899" y="2578101"/>
              <a:ext cx="73025" cy="193675"/>
            </a:xfrm>
            <a:custGeom>
              <a:avLst/>
              <a:gdLst>
                <a:gd name="T0" fmla="*/ 0 w 28"/>
                <a:gd name="T1" fmla="*/ 57 h 73"/>
                <a:gd name="T2" fmla="*/ 14 w 28"/>
                <a:gd name="T3" fmla="*/ 73 h 73"/>
                <a:gd name="T4" fmla="*/ 28 w 28"/>
                <a:gd name="T5" fmla="*/ 57 h 73"/>
                <a:gd name="T6" fmla="*/ 28 w 28"/>
                <a:gd name="T7" fmla="*/ 15 h 73"/>
                <a:gd name="T8" fmla="*/ 14 w 28"/>
                <a:gd name="T9" fmla="*/ 0 h 73"/>
                <a:gd name="T10" fmla="*/ 0 w 28"/>
                <a:gd name="T11" fmla="*/ 15 h 73"/>
                <a:gd name="T12" fmla="*/ 0 w 28"/>
                <a:gd name="T13" fmla="*/ 5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73">
                  <a:moveTo>
                    <a:pt x="0" y="57"/>
                  </a:moveTo>
                  <a:cubicBezTo>
                    <a:pt x="0" y="66"/>
                    <a:pt x="7" y="73"/>
                    <a:pt x="14" y="73"/>
                  </a:cubicBezTo>
                  <a:cubicBezTo>
                    <a:pt x="22" y="73"/>
                    <a:pt x="28" y="66"/>
                    <a:pt x="28" y="5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7"/>
                    <a:pt x="22" y="0"/>
                    <a:pt x="14" y="0"/>
                  </a:cubicBezTo>
                  <a:cubicBezTo>
                    <a:pt x="7" y="0"/>
                    <a:pt x="0" y="7"/>
                    <a:pt x="0" y="15"/>
                  </a:cubicBezTo>
                  <a:lnTo>
                    <a:pt x="0" y="57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29"/>
            <p:cNvSpPr/>
            <p:nvPr/>
          </p:nvSpPr>
          <p:spPr bwMode="auto">
            <a:xfrm>
              <a:off x="4527549" y="2578101"/>
              <a:ext cx="74613" cy="193675"/>
            </a:xfrm>
            <a:custGeom>
              <a:avLst/>
              <a:gdLst>
                <a:gd name="T0" fmla="*/ 0 w 28"/>
                <a:gd name="T1" fmla="*/ 57 h 73"/>
                <a:gd name="T2" fmla="*/ 14 w 28"/>
                <a:gd name="T3" fmla="*/ 73 h 73"/>
                <a:gd name="T4" fmla="*/ 28 w 28"/>
                <a:gd name="T5" fmla="*/ 57 h 73"/>
                <a:gd name="T6" fmla="*/ 28 w 28"/>
                <a:gd name="T7" fmla="*/ 15 h 73"/>
                <a:gd name="T8" fmla="*/ 14 w 28"/>
                <a:gd name="T9" fmla="*/ 0 h 73"/>
                <a:gd name="T10" fmla="*/ 0 w 28"/>
                <a:gd name="T11" fmla="*/ 15 h 73"/>
                <a:gd name="T12" fmla="*/ 0 w 28"/>
                <a:gd name="T13" fmla="*/ 5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73">
                  <a:moveTo>
                    <a:pt x="0" y="57"/>
                  </a:moveTo>
                  <a:cubicBezTo>
                    <a:pt x="0" y="66"/>
                    <a:pt x="6" y="73"/>
                    <a:pt x="14" y="73"/>
                  </a:cubicBezTo>
                  <a:cubicBezTo>
                    <a:pt x="22" y="73"/>
                    <a:pt x="28" y="66"/>
                    <a:pt x="28" y="5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7"/>
                    <a:pt x="22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lnTo>
                    <a:pt x="0" y="57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Oval 230"/>
            <p:cNvSpPr>
              <a:spLocks noChangeArrowheads="1"/>
            </p:cNvSpPr>
            <p:nvPr/>
          </p:nvSpPr>
          <p:spPr bwMode="auto">
            <a:xfrm>
              <a:off x="4121149" y="2255839"/>
              <a:ext cx="514350" cy="554038"/>
            </a:xfrm>
            <a:prstGeom prst="ellipse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1"/>
            <p:cNvSpPr/>
            <p:nvPr/>
          </p:nvSpPr>
          <p:spPr bwMode="auto">
            <a:xfrm>
              <a:off x="4154487" y="2417764"/>
              <a:ext cx="444500" cy="655638"/>
            </a:xfrm>
            <a:custGeom>
              <a:avLst/>
              <a:gdLst>
                <a:gd name="T0" fmla="*/ 164 w 167"/>
                <a:gd name="T1" fmla="*/ 163 h 246"/>
                <a:gd name="T2" fmla="*/ 84 w 167"/>
                <a:gd name="T3" fmla="*/ 246 h 246"/>
                <a:gd name="T4" fmla="*/ 3 w 167"/>
                <a:gd name="T5" fmla="*/ 163 h 246"/>
                <a:gd name="T6" fmla="*/ 8 w 167"/>
                <a:gd name="T7" fmla="*/ 77 h 246"/>
                <a:gd name="T8" fmla="*/ 84 w 167"/>
                <a:gd name="T9" fmla="*/ 0 h 246"/>
                <a:gd name="T10" fmla="*/ 159 w 167"/>
                <a:gd name="T11" fmla="*/ 77 h 246"/>
                <a:gd name="T12" fmla="*/ 164 w 167"/>
                <a:gd name="T13" fmla="*/ 163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46">
                  <a:moveTo>
                    <a:pt x="164" y="163"/>
                  </a:moveTo>
                  <a:cubicBezTo>
                    <a:pt x="167" y="207"/>
                    <a:pt x="131" y="246"/>
                    <a:pt x="84" y="246"/>
                  </a:cubicBezTo>
                  <a:cubicBezTo>
                    <a:pt x="36" y="246"/>
                    <a:pt x="0" y="207"/>
                    <a:pt x="3" y="163"/>
                  </a:cubicBezTo>
                  <a:cubicBezTo>
                    <a:pt x="5" y="135"/>
                    <a:pt x="7" y="106"/>
                    <a:pt x="8" y="77"/>
                  </a:cubicBezTo>
                  <a:cubicBezTo>
                    <a:pt x="12" y="33"/>
                    <a:pt x="45" y="0"/>
                    <a:pt x="84" y="0"/>
                  </a:cubicBezTo>
                  <a:cubicBezTo>
                    <a:pt x="122" y="0"/>
                    <a:pt x="155" y="33"/>
                    <a:pt x="159" y="77"/>
                  </a:cubicBezTo>
                  <a:cubicBezTo>
                    <a:pt x="160" y="106"/>
                    <a:pt x="162" y="135"/>
                    <a:pt x="164" y="163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2"/>
            <p:cNvSpPr/>
            <p:nvPr/>
          </p:nvSpPr>
          <p:spPr bwMode="auto">
            <a:xfrm>
              <a:off x="4378324" y="2417764"/>
              <a:ext cx="220663" cy="655638"/>
            </a:xfrm>
            <a:custGeom>
              <a:avLst/>
              <a:gdLst>
                <a:gd name="T0" fmla="*/ 75 w 83"/>
                <a:gd name="T1" fmla="*/ 77 h 246"/>
                <a:gd name="T2" fmla="*/ 0 w 83"/>
                <a:gd name="T3" fmla="*/ 0 h 246"/>
                <a:gd name="T4" fmla="*/ 0 w 83"/>
                <a:gd name="T5" fmla="*/ 5 h 246"/>
                <a:gd name="T6" fmla="*/ 0 w 83"/>
                <a:gd name="T7" fmla="*/ 230 h 246"/>
                <a:gd name="T8" fmla="*/ 1 w 83"/>
                <a:gd name="T9" fmla="*/ 246 h 246"/>
                <a:gd name="T10" fmla="*/ 80 w 83"/>
                <a:gd name="T11" fmla="*/ 163 h 246"/>
                <a:gd name="T12" fmla="*/ 75 w 83"/>
                <a:gd name="T13" fmla="*/ 7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246">
                  <a:moveTo>
                    <a:pt x="75" y="77"/>
                  </a:moveTo>
                  <a:cubicBezTo>
                    <a:pt x="71" y="33"/>
                    <a:pt x="38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0" y="236"/>
                    <a:pt x="1" y="241"/>
                    <a:pt x="1" y="246"/>
                  </a:cubicBezTo>
                  <a:cubicBezTo>
                    <a:pt x="48" y="245"/>
                    <a:pt x="83" y="207"/>
                    <a:pt x="80" y="163"/>
                  </a:cubicBezTo>
                  <a:cubicBezTo>
                    <a:pt x="78" y="135"/>
                    <a:pt x="76" y="106"/>
                    <a:pt x="75" y="77"/>
                  </a:cubicBezTo>
                  <a:close/>
                </a:path>
              </a:pathLst>
            </a:custGeom>
            <a:solidFill>
              <a:srgbClr val="24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4" name="组合 423"/>
          <p:cNvGrpSpPr/>
          <p:nvPr/>
        </p:nvGrpSpPr>
        <p:grpSpPr>
          <a:xfrm>
            <a:off x="5637221" y="3700464"/>
            <a:ext cx="946150" cy="1130300"/>
            <a:chOff x="5576887" y="3929064"/>
            <a:chExt cx="946150" cy="1130300"/>
          </a:xfrm>
        </p:grpSpPr>
        <p:sp>
          <p:nvSpPr>
            <p:cNvPr id="38" name="Freeform 234"/>
            <p:cNvSpPr/>
            <p:nvPr/>
          </p:nvSpPr>
          <p:spPr bwMode="auto">
            <a:xfrm>
              <a:off x="5576887" y="4540251"/>
              <a:ext cx="946150" cy="519113"/>
            </a:xfrm>
            <a:custGeom>
              <a:avLst/>
              <a:gdLst>
                <a:gd name="T0" fmla="*/ 178 w 356"/>
                <a:gd name="T1" fmla="*/ 195 h 195"/>
                <a:gd name="T2" fmla="*/ 356 w 356"/>
                <a:gd name="T3" fmla="*/ 164 h 195"/>
                <a:gd name="T4" fmla="*/ 343 w 356"/>
                <a:gd name="T5" fmla="*/ 43 h 195"/>
                <a:gd name="T6" fmla="*/ 292 w 356"/>
                <a:gd name="T7" fmla="*/ 14 h 195"/>
                <a:gd name="T8" fmla="*/ 65 w 356"/>
                <a:gd name="T9" fmla="*/ 14 h 195"/>
                <a:gd name="T10" fmla="*/ 13 w 356"/>
                <a:gd name="T11" fmla="*/ 43 h 195"/>
                <a:gd name="T12" fmla="*/ 0 w 356"/>
                <a:gd name="T13" fmla="*/ 164 h 195"/>
                <a:gd name="T14" fmla="*/ 178 w 356"/>
                <a:gd name="T15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6" h="195">
                  <a:moveTo>
                    <a:pt x="178" y="195"/>
                  </a:moveTo>
                  <a:cubicBezTo>
                    <a:pt x="242" y="195"/>
                    <a:pt x="303" y="184"/>
                    <a:pt x="356" y="164"/>
                  </a:cubicBezTo>
                  <a:cubicBezTo>
                    <a:pt x="343" y="43"/>
                    <a:pt x="343" y="43"/>
                    <a:pt x="343" y="43"/>
                  </a:cubicBezTo>
                  <a:cubicBezTo>
                    <a:pt x="342" y="28"/>
                    <a:pt x="319" y="16"/>
                    <a:pt x="292" y="14"/>
                  </a:cubicBezTo>
                  <a:cubicBezTo>
                    <a:pt x="216" y="0"/>
                    <a:pt x="140" y="0"/>
                    <a:pt x="65" y="14"/>
                  </a:cubicBezTo>
                  <a:cubicBezTo>
                    <a:pt x="37" y="16"/>
                    <a:pt x="15" y="28"/>
                    <a:pt x="13" y="43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54" y="184"/>
                    <a:pt x="114" y="195"/>
                    <a:pt x="178" y="195"/>
                  </a:cubicBezTo>
                  <a:close/>
                </a:path>
              </a:pathLst>
            </a:custGeom>
            <a:solidFill>
              <a:srgbClr val="A6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5"/>
            <p:cNvSpPr/>
            <p:nvPr/>
          </p:nvSpPr>
          <p:spPr bwMode="auto">
            <a:xfrm>
              <a:off x="5780087" y="4614864"/>
              <a:ext cx="565150" cy="331788"/>
            </a:xfrm>
            <a:custGeom>
              <a:avLst/>
              <a:gdLst>
                <a:gd name="T0" fmla="*/ 107 w 213"/>
                <a:gd name="T1" fmla="*/ 125 h 125"/>
                <a:gd name="T2" fmla="*/ 52 w 213"/>
                <a:gd name="T3" fmla="*/ 65 h 125"/>
                <a:gd name="T4" fmla="*/ 0 w 213"/>
                <a:gd name="T5" fmla="*/ 18 h 125"/>
                <a:gd name="T6" fmla="*/ 107 w 213"/>
                <a:gd name="T7" fmla="*/ 0 h 125"/>
                <a:gd name="T8" fmla="*/ 213 w 213"/>
                <a:gd name="T9" fmla="*/ 18 h 125"/>
                <a:gd name="T10" fmla="*/ 161 w 213"/>
                <a:gd name="T11" fmla="*/ 65 h 125"/>
                <a:gd name="T12" fmla="*/ 107 w 213"/>
                <a:gd name="T13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125">
                  <a:moveTo>
                    <a:pt x="107" y="125"/>
                  </a:moveTo>
                  <a:cubicBezTo>
                    <a:pt x="89" y="104"/>
                    <a:pt x="70" y="83"/>
                    <a:pt x="52" y="65"/>
                  </a:cubicBezTo>
                  <a:cubicBezTo>
                    <a:pt x="34" y="46"/>
                    <a:pt x="16" y="30"/>
                    <a:pt x="0" y="18"/>
                  </a:cubicBezTo>
                  <a:cubicBezTo>
                    <a:pt x="33" y="6"/>
                    <a:pt x="70" y="0"/>
                    <a:pt x="107" y="0"/>
                  </a:cubicBezTo>
                  <a:cubicBezTo>
                    <a:pt x="144" y="0"/>
                    <a:pt x="181" y="6"/>
                    <a:pt x="213" y="18"/>
                  </a:cubicBezTo>
                  <a:cubicBezTo>
                    <a:pt x="197" y="30"/>
                    <a:pt x="180" y="46"/>
                    <a:pt x="161" y="65"/>
                  </a:cubicBezTo>
                  <a:cubicBezTo>
                    <a:pt x="143" y="83"/>
                    <a:pt x="125" y="104"/>
                    <a:pt x="107" y="125"/>
                  </a:cubicBezTo>
                  <a:close/>
                </a:path>
              </a:pathLst>
            </a:custGeom>
            <a:solidFill>
              <a:srgbClr val="8FC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36"/>
            <p:cNvSpPr/>
            <p:nvPr/>
          </p:nvSpPr>
          <p:spPr bwMode="auto">
            <a:xfrm>
              <a:off x="5780087" y="4567239"/>
              <a:ext cx="565150" cy="379413"/>
            </a:xfrm>
            <a:custGeom>
              <a:avLst/>
              <a:gdLst>
                <a:gd name="T0" fmla="*/ 107 w 213"/>
                <a:gd name="T1" fmla="*/ 143 h 143"/>
                <a:gd name="T2" fmla="*/ 52 w 213"/>
                <a:gd name="T3" fmla="*/ 74 h 143"/>
                <a:gd name="T4" fmla="*/ 0 w 213"/>
                <a:gd name="T5" fmla="*/ 21 h 143"/>
                <a:gd name="T6" fmla="*/ 107 w 213"/>
                <a:gd name="T7" fmla="*/ 0 h 143"/>
                <a:gd name="T8" fmla="*/ 213 w 213"/>
                <a:gd name="T9" fmla="*/ 21 h 143"/>
                <a:gd name="T10" fmla="*/ 161 w 213"/>
                <a:gd name="T11" fmla="*/ 74 h 143"/>
                <a:gd name="T12" fmla="*/ 107 w 213"/>
                <a:gd name="T13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143">
                  <a:moveTo>
                    <a:pt x="107" y="143"/>
                  </a:moveTo>
                  <a:cubicBezTo>
                    <a:pt x="89" y="119"/>
                    <a:pt x="70" y="95"/>
                    <a:pt x="52" y="74"/>
                  </a:cubicBezTo>
                  <a:cubicBezTo>
                    <a:pt x="34" y="53"/>
                    <a:pt x="16" y="34"/>
                    <a:pt x="0" y="21"/>
                  </a:cubicBezTo>
                  <a:cubicBezTo>
                    <a:pt x="33" y="7"/>
                    <a:pt x="70" y="0"/>
                    <a:pt x="107" y="0"/>
                  </a:cubicBezTo>
                  <a:cubicBezTo>
                    <a:pt x="144" y="0"/>
                    <a:pt x="181" y="7"/>
                    <a:pt x="213" y="21"/>
                  </a:cubicBezTo>
                  <a:cubicBezTo>
                    <a:pt x="197" y="34"/>
                    <a:pt x="180" y="53"/>
                    <a:pt x="161" y="74"/>
                  </a:cubicBezTo>
                  <a:cubicBezTo>
                    <a:pt x="143" y="95"/>
                    <a:pt x="125" y="119"/>
                    <a:pt x="107" y="143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37"/>
            <p:cNvSpPr/>
            <p:nvPr/>
          </p:nvSpPr>
          <p:spPr bwMode="auto">
            <a:xfrm>
              <a:off x="5789612" y="4276726"/>
              <a:ext cx="77788" cy="180975"/>
            </a:xfrm>
            <a:custGeom>
              <a:avLst/>
              <a:gdLst>
                <a:gd name="T0" fmla="*/ 26 w 29"/>
                <a:gd name="T1" fmla="*/ 34 h 68"/>
                <a:gd name="T2" fmla="*/ 23 w 29"/>
                <a:gd name="T3" fmla="*/ 66 h 68"/>
                <a:gd name="T4" fmla="*/ 6 w 29"/>
                <a:gd name="T5" fmla="*/ 40 h 68"/>
                <a:gd name="T6" fmla="*/ 8 w 29"/>
                <a:gd name="T7" fmla="*/ 2 h 68"/>
                <a:gd name="T8" fmla="*/ 26 w 29"/>
                <a:gd name="T9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68">
                  <a:moveTo>
                    <a:pt x="26" y="34"/>
                  </a:moveTo>
                  <a:cubicBezTo>
                    <a:pt x="29" y="52"/>
                    <a:pt x="27" y="65"/>
                    <a:pt x="23" y="66"/>
                  </a:cubicBezTo>
                  <a:cubicBezTo>
                    <a:pt x="18" y="68"/>
                    <a:pt x="11" y="58"/>
                    <a:pt x="6" y="40"/>
                  </a:cubicBezTo>
                  <a:cubicBezTo>
                    <a:pt x="0" y="22"/>
                    <a:pt x="1" y="4"/>
                    <a:pt x="8" y="2"/>
                  </a:cubicBezTo>
                  <a:cubicBezTo>
                    <a:pt x="15" y="0"/>
                    <a:pt x="23" y="15"/>
                    <a:pt x="26" y="3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38"/>
            <p:cNvSpPr/>
            <p:nvPr/>
          </p:nvSpPr>
          <p:spPr bwMode="auto">
            <a:xfrm>
              <a:off x="6234112" y="4276726"/>
              <a:ext cx="77788" cy="180975"/>
            </a:xfrm>
            <a:custGeom>
              <a:avLst/>
              <a:gdLst>
                <a:gd name="T0" fmla="*/ 4 w 29"/>
                <a:gd name="T1" fmla="*/ 34 h 68"/>
                <a:gd name="T2" fmla="*/ 7 w 29"/>
                <a:gd name="T3" fmla="*/ 66 h 68"/>
                <a:gd name="T4" fmla="*/ 24 w 29"/>
                <a:gd name="T5" fmla="*/ 40 h 68"/>
                <a:gd name="T6" fmla="*/ 22 w 29"/>
                <a:gd name="T7" fmla="*/ 2 h 68"/>
                <a:gd name="T8" fmla="*/ 4 w 29"/>
                <a:gd name="T9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68">
                  <a:moveTo>
                    <a:pt x="4" y="34"/>
                  </a:moveTo>
                  <a:cubicBezTo>
                    <a:pt x="0" y="52"/>
                    <a:pt x="2" y="65"/>
                    <a:pt x="7" y="66"/>
                  </a:cubicBezTo>
                  <a:cubicBezTo>
                    <a:pt x="12" y="68"/>
                    <a:pt x="19" y="58"/>
                    <a:pt x="24" y="40"/>
                  </a:cubicBezTo>
                  <a:cubicBezTo>
                    <a:pt x="29" y="22"/>
                    <a:pt x="28" y="4"/>
                    <a:pt x="22" y="2"/>
                  </a:cubicBezTo>
                  <a:cubicBezTo>
                    <a:pt x="15" y="0"/>
                    <a:pt x="7" y="15"/>
                    <a:pt x="4" y="3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39"/>
            <p:cNvSpPr/>
            <p:nvPr/>
          </p:nvSpPr>
          <p:spPr bwMode="auto">
            <a:xfrm>
              <a:off x="5927724" y="4519614"/>
              <a:ext cx="244475" cy="220663"/>
            </a:xfrm>
            <a:custGeom>
              <a:avLst/>
              <a:gdLst>
                <a:gd name="T0" fmla="*/ 92 w 92"/>
                <a:gd name="T1" fmla="*/ 13 h 83"/>
                <a:gd name="T2" fmla="*/ 92 w 92"/>
                <a:gd name="T3" fmla="*/ 10 h 83"/>
                <a:gd name="T4" fmla="*/ 0 w 92"/>
                <a:gd name="T5" fmla="*/ 10 h 83"/>
                <a:gd name="T6" fmla="*/ 0 w 92"/>
                <a:gd name="T7" fmla="*/ 13 h 83"/>
                <a:gd name="T8" fmla="*/ 46 w 92"/>
                <a:gd name="T9" fmla="*/ 83 h 83"/>
                <a:gd name="T10" fmla="*/ 92 w 92"/>
                <a:gd name="T11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83">
                  <a:moveTo>
                    <a:pt x="92" y="13"/>
                  </a:moveTo>
                  <a:cubicBezTo>
                    <a:pt x="92" y="12"/>
                    <a:pt x="92" y="11"/>
                    <a:pt x="92" y="10"/>
                  </a:cubicBezTo>
                  <a:cubicBezTo>
                    <a:pt x="62" y="0"/>
                    <a:pt x="31" y="0"/>
                    <a:pt x="0" y="10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52"/>
                    <a:pt x="21" y="83"/>
                    <a:pt x="46" y="83"/>
                  </a:cubicBezTo>
                  <a:cubicBezTo>
                    <a:pt x="72" y="83"/>
                    <a:pt x="92" y="52"/>
                    <a:pt x="92" y="13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40"/>
            <p:cNvSpPr/>
            <p:nvPr/>
          </p:nvSpPr>
          <p:spPr bwMode="auto">
            <a:xfrm>
              <a:off x="6057899" y="4527551"/>
              <a:ext cx="114300" cy="212725"/>
            </a:xfrm>
            <a:custGeom>
              <a:avLst/>
              <a:gdLst>
                <a:gd name="T0" fmla="*/ 0 w 43"/>
                <a:gd name="T1" fmla="*/ 0 h 80"/>
                <a:gd name="T2" fmla="*/ 0 w 43"/>
                <a:gd name="T3" fmla="*/ 80 h 80"/>
                <a:gd name="T4" fmla="*/ 43 w 43"/>
                <a:gd name="T5" fmla="*/ 10 h 80"/>
                <a:gd name="T6" fmla="*/ 43 w 43"/>
                <a:gd name="T7" fmla="*/ 7 h 80"/>
                <a:gd name="T8" fmla="*/ 0 w 43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24" y="78"/>
                    <a:pt x="43" y="48"/>
                    <a:pt x="43" y="10"/>
                  </a:cubicBezTo>
                  <a:cubicBezTo>
                    <a:pt x="43" y="9"/>
                    <a:pt x="43" y="8"/>
                    <a:pt x="43" y="7"/>
                  </a:cubicBezTo>
                  <a:cubicBezTo>
                    <a:pt x="29" y="2"/>
                    <a:pt x="14" y="0"/>
                    <a:pt x="0" y="0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41"/>
            <p:cNvSpPr/>
            <p:nvPr/>
          </p:nvSpPr>
          <p:spPr bwMode="auto">
            <a:xfrm>
              <a:off x="5789612" y="3944939"/>
              <a:ext cx="538163" cy="658813"/>
            </a:xfrm>
            <a:custGeom>
              <a:avLst/>
              <a:gdLst>
                <a:gd name="T0" fmla="*/ 101 w 202"/>
                <a:gd name="T1" fmla="*/ 4 h 248"/>
                <a:gd name="T2" fmla="*/ 15 w 202"/>
                <a:gd name="T3" fmla="*/ 135 h 248"/>
                <a:gd name="T4" fmla="*/ 101 w 202"/>
                <a:gd name="T5" fmla="*/ 248 h 248"/>
                <a:gd name="T6" fmla="*/ 188 w 202"/>
                <a:gd name="T7" fmla="*/ 135 h 248"/>
                <a:gd name="T8" fmla="*/ 101 w 202"/>
                <a:gd name="T9" fmla="*/ 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2" h="248">
                  <a:moveTo>
                    <a:pt x="101" y="4"/>
                  </a:moveTo>
                  <a:cubicBezTo>
                    <a:pt x="49" y="0"/>
                    <a:pt x="0" y="54"/>
                    <a:pt x="15" y="135"/>
                  </a:cubicBezTo>
                  <a:cubicBezTo>
                    <a:pt x="29" y="212"/>
                    <a:pt x="64" y="248"/>
                    <a:pt x="101" y="248"/>
                  </a:cubicBezTo>
                  <a:cubicBezTo>
                    <a:pt x="139" y="248"/>
                    <a:pt x="173" y="212"/>
                    <a:pt x="188" y="135"/>
                  </a:cubicBezTo>
                  <a:cubicBezTo>
                    <a:pt x="202" y="54"/>
                    <a:pt x="154" y="0"/>
                    <a:pt x="101" y="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2"/>
            <p:cNvSpPr/>
            <p:nvPr/>
          </p:nvSpPr>
          <p:spPr bwMode="auto">
            <a:xfrm>
              <a:off x="5805487" y="3987801"/>
              <a:ext cx="479425" cy="600075"/>
            </a:xfrm>
            <a:custGeom>
              <a:avLst/>
              <a:gdLst>
                <a:gd name="T0" fmla="*/ 168 w 180"/>
                <a:gd name="T1" fmla="*/ 122 h 226"/>
                <a:gd name="T2" fmla="*/ 90 w 180"/>
                <a:gd name="T3" fmla="*/ 226 h 226"/>
                <a:gd name="T4" fmla="*/ 13 w 180"/>
                <a:gd name="T5" fmla="*/ 122 h 226"/>
                <a:gd name="T6" fmla="*/ 90 w 180"/>
                <a:gd name="T7" fmla="*/ 3 h 226"/>
                <a:gd name="T8" fmla="*/ 168 w 180"/>
                <a:gd name="T9" fmla="*/ 122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26">
                  <a:moveTo>
                    <a:pt x="168" y="122"/>
                  </a:moveTo>
                  <a:cubicBezTo>
                    <a:pt x="155" y="193"/>
                    <a:pt x="124" y="226"/>
                    <a:pt x="90" y="226"/>
                  </a:cubicBezTo>
                  <a:cubicBezTo>
                    <a:pt x="57" y="226"/>
                    <a:pt x="26" y="193"/>
                    <a:pt x="13" y="122"/>
                  </a:cubicBezTo>
                  <a:cubicBezTo>
                    <a:pt x="0" y="49"/>
                    <a:pt x="44" y="0"/>
                    <a:pt x="90" y="3"/>
                  </a:cubicBezTo>
                  <a:cubicBezTo>
                    <a:pt x="137" y="0"/>
                    <a:pt x="180" y="49"/>
                    <a:pt x="168" y="122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3"/>
            <p:cNvSpPr/>
            <p:nvPr/>
          </p:nvSpPr>
          <p:spPr bwMode="auto">
            <a:xfrm>
              <a:off x="6040437" y="3987801"/>
              <a:ext cx="244475" cy="611188"/>
            </a:xfrm>
            <a:custGeom>
              <a:avLst/>
              <a:gdLst>
                <a:gd name="T0" fmla="*/ 2 w 92"/>
                <a:gd name="T1" fmla="*/ 3 h 230"/>
                <a:gd name="T2" fmla="*/ 0 w 92"/>
                <a:gd name="T3" fmla="*/ 3 h 230"/>
                <a:gd name="T4" fmla="*/ 0 w 92"/>
                <a:gd name="T5" fmla="*/ 230 h 230"/>
                <a:gd name="T6" fmla="*/ 2 w 92"/>
                <a:gd name="T7" fmla="*/ 230 h 230"/>
                <a:gd name="T8" fmla="*/ 80 w 92"/>
                <a:gd name="T9" fmla="*/ 125 h 230"/>
                <a:gd name="T10" fmla="*/ 2 w 92"/>
                <a:gd name="T11" fmla="*/ 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230">
                  <a:moveTo>
                    <a:pt x="2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1" y="230"/>
                    <a:pt x="2" y="230"/>
                    <a:pt x="2" y="230"/>
                  </a:cubicBezTo>
                  <a:cubicBezTo>
                    <a:pt x="36" y="230"/>
                    <a:pt x="67" y="197"/>
                    <a:pt x="80" y="125"/>
                  </a:cubicBezTo>
                  <a:cubicBezTo>
                    <a:pt x="92" y="50"/>
                    <a:pt x="49" y="0"/>
                    <a:pt x="2" y="3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44"/>
            <p:cNvSpPr/>
            <p:nvPr/>
          </p:nvSpPr>
          <p:spPr bwMode="auto">
            <a:xfrm>
              <a:off x="5875337" y="3929064"/>
              <a:ext cx="481013" cy="547688"/>
            </a:xfrm>
            <a:custGeom>
              <a:avLst/>
              <a:gdLst>
                <a:gd name="T0" fmla="*/ 4 w 181"/>
                <a:gd name="T1" fmla="*/ 39 h 206"/>
                <a:gd name="T2" fmla="*/ 81 w 181"/>
                <a:gd name="T3" fmla="*/ 100 h 206"/>
                <a:gd name="T4" fmla="*/ 103 w 181"/>
                <a:gd name="T5" fmla="*/ 92 h 206"/>
                <a:gd name="T6" fmla="*/ 82 w 181"/>
                <a:gd name="T7" fmla="*/ 80 h 206"/>
                <a:gd name="T8" fmla="*/ 94 w 181"/>
                <a:gd name="T9" fmla="*/ 78 h 206"/>
                <a:gd name="T10" fmla="*/ 77 w 181"/>
                <a:gd name="T11" fmla="*/ 66 h 206"/>
                <a:gd name="T12" fmla="*/ 97 w 181"/>
                <a:gd name="T13" fmla="*/ 68 h 206"/>
                <a:gd name="T14" fmla="*/ 87 w 181"/>
                <a:gd name="T15" fmla="*/ 53 h 206"/>
                <a:gd name="T16" fmla="*/ 110 w 181"/>
                <a:gd name="T17" fmla="*/ 64 h 206"/>
                <a:gd name="T18" fmla="*/ 138 w 181"/>
                <a:gd name="T19" fmla="*/ 126 h 206"/>
                <a:gd name="T20" fmla="*/ 143 w 181"/>
                <a:gd name="T21" fmla="*/ 193 h 206"/>
                <a:gd name="T22" fmla="*/ 159 w 181"/>
                <a:gd name="T23" fmla="*/ 206 h 206"/>
                <a:gd name="T24" fmla="*/ 156 w 181"/>
                <a:gd name="T25" fmla="*/ 187 h 206"/>
                <a:gd name="T26" fmla="*/ 168 w 181"/>
                <a:gd name="T27" fmla="*/ 190 h 206"/>
                <a:gd name="T28" fmla="*/ 161 w 181"/>
                <a:gd name="T29" fmla="*/ 167 h 206"/>
                <a:gd name="T30" fmla="*/ 174 w 181"/>
                <a:gd name="T31" fmla="*/ 169 h 206"/>
                <a:gd name="T32" fmla="*/ 165 w 181"/>
                <a:gd name="T33" fmla="*/ 151 h 206"/>
                <a:gd name="T34" fmla="*/ 175 w 181"/>
                <a:gd name="T35" fmla="*/ 154 h 206"/>
                <a:gd name="T36" fmla="*/ 165 w 181"/>
                <a:gd name="T37" fmla="*/ 129 h 206"/>
                <a:gd name="T38" fmla="*/ 180 w 181"/>
                <a:gd name="T39" fmla="*/ 136 h 206"/>
                <a:gd name="T40" fmla="*/ 166 w 181"/>
                <a:gd name="T41" fmla="*/ 103 h 206"/>
                <a:gd name="T42" fmla="*/ 113 w 181"/>
                <a:gd name="T43" fmla="*/ 11 h 206"/>
                <a:gd name="T44" fmla="*/ 0 w 181"/>
                <a:gd name="T45" fmla="*/ 26 h 206"/>
                <a:gd name="T46" fmla="*/ 4 w 181"/>
                <a:gd name="T47" fmla="*/ 3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1" h="206">
                  <a:moveTo>
                    <a:pt x="4" y="39"/>
                  </a:moveTo>
                  <a:cubicBezTo>
                    <a:pt x="4" y="39"/>
                    <a:pt x="31" y="112"/>
                    <a:pt x="81" y="100"/>
                  </a:cubicBezTo>
                  <a:cubicBezTo>
                    <a:pt x="102" y="94"/>
                    <a:pt x="103" y="92"/>
                    <a:pt x="103" y="92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2" y="80"/>
                    <a:pt x="94" y="78"/>
                    <a:pt x="94" y="78"/>
                  </a:cubicBezTo>
                  <a:cubicBezTo>
                    <a:pt x="82" y="74"/>
                    <a:pt x="77" y="66"/>
                    <a:pt x="77" y="66"/>
                  </a:cubicBezTo>
                  <a:cubicBezTo>
                    <a:pt x="77" y="66"/>
                    <a:pt x="88" y="70"/>
                    <a:pt x="97" y="68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7" y="53"/>
                    <a:pt x="102" y="53"/>
                    <a:pt x="110" y="64"/>
                  </a:cubicBezTo>
                  <a:cubicBezTo>
                    <a:pt x="117" y="73"/>
                    <a:pt x="138" y="111"/>
                    <a:pt x="138" y="126"/>
                  </a:cubicBezTo>
                  <a:cubicBezTo>
                    <a:pt x="138" y="140"/>
                    <a:pt x="145" y="183"/>
                    <a:pt x="143" y="193"/>
                  </a:cubicBezTo>
                  <a:cubicBezTo>
                    <a:pt x="141" y="204"/>
                    <a:pt x="160" y="206"/>
                    <a:pt x="159" y="206"/>
                  </a:cubicBezTo>
                  <a:cubicBezTo>
                    <a:pt x="159" y="206"/>
                    <a:pt x="148" y="196"/>
                    <a:pt x="156" y="187"/>
                  </a:cubicBezTo>
                  <a:cubicBezTo>
                    <a:pt x="156" y="187"/>
                    <a:pt x="162" y="196"/>
                    <a:pt x="168" y="190"/>
                  </a:cubicBezTo>
                  <a:cubicBezTo>
                    <a:pt x="168" y="190"/>
                    <a:pt x="158" y="185"/>
                    <a:pt x="161" y="167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4" y="168"/>
                    <a:pt x="166" y="162"/>
                    <a:pt x="165" y="151"/>
                  </a:cubicBezTo>
                  <a:cubicBezTo>
                    <a:pt x="164" y="139"/>
                    <a:pt x="162" y="152"/>
                    <a:pt x="175" y="154"/>
                  </a:cubicBezTo>
                  <a:cubicBezTo>
                    <a:pt x="175" y="154"/>
                    <a:pt x="168" y="146"/>
                    <a:pt x="165" y="129"/>
                  </a:cubicBezTo>
                  <a:cubicBezTo>
                    <a:pt x="165" y="128"/>
                    <a:pt x="167" y="134"/>
                    <a:pt x="180" y="136"/>
                  </a:cubicBezTo>
                  <a:cubicBezTo>
                    <a:pt x="181" y="137"/>
                    <a:pt x="166" y="122"/>
                    <a:pt x="166" y="103"/>
                  </a:cubicBezTo>
                  <a:cubicBezTo>
                    <a:pt x="166" y="83"/>
                    <a:pt x="162" y="20"/>
                    <a:pt x="113" y="11"/>
                  </a:cubicBezTo>
                  <a:cubicBezTo>
                    <a:pt x="64" y="1"/>
                    <a:pt x="35" y="0"/>
                    <a:pt x="0" y="26"/>
                  </a:cubicBezTo>
                  <a:lnTo>
                    <a:pt x="4" y="39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5"/>
            <p:cNvSpPr/>
            <p:nvPr/>
          </p:nvSpPr>
          <p:spPr bwMode="auto">
            <a:xfrm>
              <a:off x="5737224" y="3971926"/>
              <a:ext cx="190500" cy="504825"/>
            </a:xfrm>
            <a:custGeom>
              <a:avLst/>
              <a:gdLst>
                <a:gd name="T0" fmla="*/ 66 w 72"/>
                <a:gd name="T1" fmla="*/ 3 h 190"/>
                <a:gd name="T2" fmla="*/ 54 w 72"/>
                <a:gd name="T3" fmla="*/ 1 h 190"/>
                <a:gd name="T4" fmla="*/ 15 w 72"/>
                <a:gd name="T5" fmla="*/ 87 h 190"/>
                <a:gd name="T6" fmla="*/ 1 w 72"/>
                <a:gd name="T7" fmla="*/ 120 h 190"/>
                <a:gd name="T8" fmla="*/ 16 w 72"/>
                <a:gd name="T9" fmla="*/ 113 h 190"/>
                <a:gd name="T10" fmla="*/ 7 w 72"/>
                <a:gd name="T11" fmla="*/ 138 h 190"/>
                <a:gd name="T12" fmla="*/ 17 w 72"/>
                <a:gd name="T13" fmla="*/ 131 h 190"/>
                <a:gd name="T14" fmla="*/ 16 w 72"/>
                <a:gd name="T15" fmla="*/ 135 h 190"/>
                <a:gd name="T16" fmla="*/ 8 w 72"/>
                <a:gd name="T17" fmla="*/ 153 h 190"/>
                <a:gd name="T18" fmla="*/ 21 w 72"/>
                <a:gd name="T19" fmla="*/ 151 h 190"/>
                <a:gd name="T20" fmla="*/ 14 w 72"/>
                <a:gd name="T21" fmla="*/ 174 h 190"/>
                <a:gd name="T22" fmla="*/ 25 w 72"/>
                <a:gd name="T23" fmla="*/ 171 h 190"/>
                <a:gd name="T24" fmla="*/ 22 w 72"/>
                <a:gd name="T25" fmla="*/ 190 h 190"/>
                <a:gd name="T26" fmla="*/ 39 w 72"/>
                <a:gd name="T27" fmla="*/ 177 h 190"/>
                <a:gd name="T28" fmla="*/ 43 w 72"/>
                <a:gd name="T29" fmla="*/ 110 h 190"/>
                <a:gd name="T30" fmla="*/ 72 w 72"/>
                <a:gd name="T31" fmla="*/ 48 h 190"/>
                <a:gd name="T32" fmla="*/ 72 w 72"/>
                <a:gd name="T33" fmla="*/ 47 h 190"/>
                <a:gd name="T34" fmla="*/ 66 w 72"/>
                <a:gd name="T35" fmla="*/ 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" h="190">
                  <a:moveTo>
                    <a:pt x="66" y="3"/>
                  </a:moveTo>
                  <a:cubicBezTo>
                    <a:pt x="66" y="1"/>
                    <a:pt x="58" y="0"/>
                    <a:pt x="54" y="1"/>
                  </a:cubicBezTo>
                  <a:cubicBezTo>
                    <a:pt x="7" y="13"/>
                    <a:pt x="15" y="68"/>
                    <a:pt x="15" y="87"/>
                  </a:cubicBezTo>
                  <a:cubicBezTo>
                    <a:pt x="15" y="106"/>
                    <a:pt x="0" y="121"/>
                    <a:pt x="1" y="120"/>
                  </a:cubicBezTo>
                  <a:cubicBezTo>
                    <a:pt x="15" y="118"/>
                    <a:pt x="16" y="112"/>
                    <a:pt x="16" y="113"/>
                  </a:cubicBezTo>
                  <a:cubicBezTo>
                    <a:pt x="13" y="130"/>
                    <a:pt x="7" y="138"/>
                    <a:pt x="7" y="138"/>
                  </a:cubicBezTo>
                  <a:cubicBezTo>
                    <a:pt x="14" y="137"/>
                    <a:pt x="16" y="132"/>
                    <a:pt x="17" y="131"/>
                  </a:cubicBezTo>
                  <a:cubicBezTo>
                    <a:pt x="17" y="131"/>
                    <a:pt x="17" y="133"/>
                    <a:pt x="16" y="135"/>
                  </a:cubicBezTo>
                  <a:cubicBezTo>
                    <a:pt x="15" y="146"/>
                    <a:pt x="8" y="152"/>
                    <a:pt x="8" y="153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4" y="169"/>
                    <a:pt x="14" y="174"/>
                    <a:pt x="14" y="174"/>
                  </a:cubicBezTo>
                  <a:cubicBezTo>
                    <a:pt x="19" y="180"/>
                    <a:pt x="25" y="171"/>
                    <a:pt x="25" y="171"/>
                  </a:cubicBezTo>
                  <a:cubicBezTo>
                    <a:pt x="33" y="180"/>
                    <a:pt x="22" y="190"/>
                    <a:pt x="22" y="190"/>
                  </a:cubicBezTo>
                  <a:cubicBezTo>
                    <a:pt x="22" y="190"/>
                    <a:pt x="41" y="188"/>
                    <a:pt x="39" y="177"/>
                  </a:cubicBezTo>
                  <a:cubicBezTo>
                    <a:pt x="37" y="167"/>
                    <a:pt x="43" y="124"/>
                    <a:pt x="43" y="110"/>
                  </a:cubicBezTo>
                  <a:cubicBezTo>
                    <a:pt x="43" y="95"/>
                    <a:pt x="65" y="57"/>
                    <a:pt x="72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8" y="33"/>
                    <a:pt x="66" y="19"/>
                    <a:pt x="66" y="3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3" name="组合 422"/>
          <p:cNvGrpSpPr/>
          <p:nvPr/>
        </p:nvGrpSpPr>
        <p:grpSpPr>
          <a:xfrm>
            <a:off x="4005271" y="3736976"/>
            <a:ext cx="869950" cy="1106488"/>
            <a:chOff x="3944937" y="3965576"/>
            <a:chExt cx="869950" cy="1106488"/>
          </a:xfrm>
        </p:grpSpPr>
        <p:sp>
          <p:nvSpPr>
            <p:cNvPr id="51" name="Freeform 247"/>
            <p:cNvSpPr/>
            <p:nvPr/>
          </p:nvSpPr>
          <p:spPr bwMode="auto">
            <a:xfrm>
              <a:off x="4090987" y="3965576"/>
              <a:ext cx="579438" cy="436563"/>
            </a:xfrm>
            <a:custGeom>
              <a:avLst/>
              <a:gdLst>
                <a:gd name="T0" fmla="*/ 218 w 218"/>
                <a:gd name="T1" fmla="*/ 82 h 164"/>
                <a:gd name="T2" fmla="*/ 109 w 218"/>
                <a:gd name="T3" fmla="*/ 164 h 164"/>
                <a:gd name="T4" fmla="*/ 0 w 218"/>
                <a:gd name="T5" fmla="*/ 82 h 164"/>
                <a:gd name="T6" fmla="*/ 27 w 218"/>
                <a:gd name="T7" fmla="*/ 30 h 164"/>
                <a:gd name="T8" fmla="*/ 45 w 218"/>
                <a:gd name="T9" fmla="*/ 31 h 164"/>
                <a:gd name="T10" fmla="*/ 66 w 218"/>
                <a:gd name="T11" fmla="*/ 7 h 164"/>
                <a:gd name="T12" fmla="*/ 109 w 218"/>
                <a:gd name="T13" fmla="*/ 0 h 164"/>
                <a:gd name="T14" fmla="*/ 218 w 218"/>
                <a:gd name="T15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164">
                  <a:moveTo>
                    <a:pt x="218" y="82"/>
                  </a:moveTo>
                  <a:cubicBezTo>
                    <a:pt x="218" y="128"/>
                    <a:pt x="169" y="164"/>
                    <a:pt x="109" y="164"/>
                  </a:cubicBezTo>
                  <a:cubicBezTo>
                    <a:pt x="49" y="164"/>
                    <a:pt x="0" y="128"/>
                    <a:pt x="0" y="82"/>
                  </a:cubicBezTo>
                  <a:cubicBezTo>
                    <a:pt x="0" y="59"/>
                    <a:pt x="7" y="44"/>
                    <a:pt x="27" y="30"/>
                  </a:cubicBezTo>
                  <a:cubicBezTo>
                    <a:pt x="31" y="27"/>
                    <a:pt x="41" y="27"/>
                    <a:pt x="45" y="31"/>
                  </a:cubicBezTo>
                  <a:cubicBezTo>
                    <a:pt x="45" y="31"/>
                    <a:pt x="45" y="16"/>
                    <a:pt x="66" y="7"/>
                  </a:cubicBezTo>
                  <a:cubicBezTo>
                    <a:pt x="78" y="1"/>
                    <a:pt x="94" y="0"/>
                    <a:pt x="109" y="0"/>
                  </a:cubicBezTo>
                  <a:cubicBezTo>
                    <a:pt x="169" y="0"/>
                    <a:pt x="218" y="37"/>
                    <a:pt x="218" y="82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48"/>
            <p:cNvSpPr/>
            <p:nvPr/>
          </p:nvSpPr>
          <p:spPr bwMode="auto">
            <a:xfrm>
              <a:off x="4244974" y="3979864"/>
              <a:ext cx="425450" cy="422275"/>
            </a:xfrm>
            <a:custGeom>
              <a:avLst/>
              <a:gdLst>
                <a:gd name="T0" fmla="*/ 89 w 160"/>
                <a:gd name="T1" fmla="*/ 0 h 159"/>
                <a:gd name="T2" fmla="*/ 146 w 160"/>
                <a:gd name="T3" fmla="*/ 73 h 159"/>
                <a:gd name="T4" fmla="*/ 37 w 160"/>
                <a:gd name="T5" fmla="*/ 155 h 159"/>
                <a:gd name="T6" fmla="*/ 0 w 160"/>
                <a:gd name="T7" fmla="*/ 150 h 159"/>
                <a:gd name="T8" fmla="*/ 51 w 160"/>
                <a:gd name="T9" fmla="*/ 159 h 159"/>
                <a:gd name="T10" fmla="*/ 160 w 160"/>
                <a:gd name="T11" fmla="*/ 77 h 159"/>
                <a:gd name="T12" fmla="*/ 89 w 160"/>
                <a:gd name="T1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159">
                  <a:moveTo>
                    <a:pt x="89" y="0"/>
                  </a:moveTo>
                  <a:cubicBezTo>
                    <a:pt x="123" y="14"/>
                    <a:pt x="146" y="41"/>
                    <a:pt x="146" y="73"/>
                  </a:cubicBezTo>
                  <a:cubicBezTo>
                    <a:pt x="146" y="118"/>
                    <a:pt x="98" y="155"/>
                    <a:pt x="37" y="155"/>
                  </a:cubicBezTo>
                  <a:cubicBezTo>
                    <a:pt x="24" y="155"/>
                    <a:pt x="11" y="153"/>
                    <a:pt x="0" y="150"/>
                  </a:cubicBezTo>
                  <a:cubicBezTo>
                    <a:pt x="15" y="156"/>
                    <a:pt x="32" y="159"/>
                    <a:pt x="51" y="159"/>
                  </a:cubicBezTo>
                  <a:cubicBezTo>
                    <a:pt x="111" y="159"/>
                    <a:pt x="160" y="123"/>
                    <a:pt x="160" y="77"/>
                  </a:cubicBezTo>
                  <a:cubicBezTo>
                    <a:pt x="160" y="42"/>
                    <a:pt x="130" y="12"/>
                    <a:pt x="89" y="0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49"/>
            <p:cNvSpPr/>
            <p:nvPr/>
          </p:nvSpPr>
          <p:spPr bwMode="auto">
            <a:xfrm>
              <a:off x="4078287" y="4019551"/>
              <a:ext cx="603250" cy="533400"/>
            </a:xfrm>
            <a:custGeom>
              <a:avLst/>
              <a:gdLst>
                <a:gd name="T0" fmla="*/ 113 w 227"/>
                <a:gd name="T1" fmla="*/ 3 h 201"/>
                <a:gd name="T2" fmla="*/ 16 w 227"/>
                <a:gd name="T3" fmla="*/ 109 h 201"/>
                <a:gd name="T4" fmla="*/ 113 w 227"/>
                <a:gd name="T5" fmla="*/ 201 h 201"/>
                <a:gd name="T6" fmla="*/ 210 w 227"/>
                <a:gd name="T7" fmla="*/ 109 h 201"/>
                <a:gd name="T8" fmla="*/ 113 w 227"/>
                <a:gd name="T9" fmla="*/ 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" h="201">
                  <a:moveTo>
                    <a:pt x="113" y="3"/>
                  </a:moveTo>
                  <a:cubicBezTo>
                    <a:pt x="54" y="0"/>
                    <a:pt x="0" y="44"/>
                    <a:pt x="16" y="109"/>
                  </a:cubicBezTo>
                  <a:cubicBezTo>
                    <a:pt x="32" y="172"/>
                    <a:pt x="71" y="201"/>
                    <a:pt x="113" y="201"/>
                  </a:cubicBezTo>
                  <a:cubicBezTo>
                    <a:pt x="155" y="201"/>
                    <a:pt x="194" y="172"/>
                    <a:pt x="210" y="109"/>
                  </a:cubicBezTo>
                  <a:cubicBezTo>
                    <a:pt x="227" y="44"/>
                    <a:pt x="172" y="0"/>
                    <a:pt x="113" y="3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50"/>
            <p:cNvSpPr/>
            <p:nvPr/>
          </p:nvSpPr>
          <p:spPr bwMode="auto">
            <a:xfrm>
              <a:off x="4125912" y="4019551"/>
              <a:ext cx="550863" cy="533400"/>
            </a:xfrm>
            <a:custGeom>
              <a:avLst/>
              <a:gdLst>
                <a:gd name="T0" fmla="*/ 104 w 207"/>
                <a:gd name="T1" fmla="*/ 3 h 201"/>
                <a:gd name="T2" fmla="*/ 15 w 207"/>
                <a:gd name="T3" fmla="*/ 109 h 201"/>
                <a:gd name="T4" fmla="*/ 104 w 207"/>
                <a:gd name="T5" fmla="*/ 201 h 201"/>
                <a:gd name="T6" fmla="*/ 193 w 207"/>
                <a:gd name="T7" fmla="*/ 109 h 201"/>
                <a:gd name="T8" fmla="*/ 104 w 207"/>
                <a:gd name="T9" fmla="*/ 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1">
                  <a:moveTo>
                    <a:pt x="104" y="3"/>
                  </a:moveTo>
                  <a:cubicBezTo>
                    <a:pt x="50" y="0"/>
                    <a:pt x="0" y="44"/>
                    <a:pt x="15" y="109"/>
                  </a:cubicBezTo>
                  <a:cubicBezTo>
                    <a:pt x="29" y="172"/>
                    <a:pt x="65" y="201"/>
                    <a:pt x="104" y="201"/>
                  </a:cubicBezTo>
                  <a:cubicBezTo>
                    <a:pt x="142" y="201"/>
                    <a:pt x="178" y="172"/>
                    <a:pt x="193" y="109"/>
                  </a:cubicBezTo>
                  <a:cubicBezTo>
                    <a:pt x="207" y="44"/>
                    <a:pt x="158" y="0"/>
                    <a:pt x="104" y="3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51"/>
            <p:cNvSpPr/>
            <p:nvPr/>
          </p:nvSpPr>
          <p:spPr bwMode="auto">
            <a:xfrm>
              <a:off x="4130674" y="4019551"/>
              <a:ext cx="527050" cy="576263"/>
            </a:xfrm>
            <a:custGeom>
              <a:avLst/>
              <a:gdLst>
                <a:gd name="T0" fmla="*/ 99 w 198"/>
                <a:gd name="T1" fmla="*/ 3 h 217"/>
                <a:gd name="T2" fmla="*/ 14 w 198"/>
                <a:gd name="T3" fmla="*/ 118 h 217"/>
                <a:gd name="T4" fmla="*/ 99 w 198"/>
                <a:gd name="T5" fmla="*/ 217 h 217"/>
                <a:gd name="T6" fmla="*/ 184 w 198"/>
                <a:gd name="T7" fmla="*/ 118 h 217"/>
                <a:gd name="T8" fmla="*/ 99 w 198"/>
                <a:gd name="T9" fmla="*/ 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217">
                  <a:moveTo>
                    <a:pt x="99" y="3"/>
                  </a:moveTo>
                  <a:cubicBezTo>
                    <a:pt x="48" y="0"/>
                    <a:pt x="0" y="47"/>
                    <a:pt x="14" y="118"/>
                  </a:cubicBezTo>
                  <a:cubicBezTo>
                    <a:pt x="28" y="185"/>
                    <a:pt x="62" y="217"/>
                    <a:pt x="99" y="217"/>
                  </a:cubicBezTo>
                  <a:cubicBezTo>
                    <a:pt x="136" y="217"/>
                    <a:pt x="170" y="185"/>
                    <a:pt x="184" y="118"/>
                  </a:cubicBezTo>
                  <a:cubicBezTo>
                    <a:pt x="198" y="47"/>
                    <a:pt x="150" y="0"/>
                    <a:pt x="99" y="3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52"/>
            <p:cNvSpPr/>
            <p:nvPr/>
          </p:nvSpPr>
          <p:spPr bwMode="auto">
            <a:xfrm>
              <a:off x="3944937" y="4627564"/>
              <a:ext cx="869950" cy="444500"/>
            </a:xfrm>
            <a:custGeom>
              <a:avLst/>
              <a:gdLst>
                <a:gd name="T0" fmla="*/ 164 w 327"/>
                <a:gd name="T1" fmla="*/ 167 h 167"/>
                <a:gd name="T2" fmla="*/ 327 w 327"/>
                <a:gd name="T3" fmla="*/ 140 h 167"/>
                <a:gd name="T4" fmla="*/ 315 w 327"/>
                <a:gd name="T5" fmla="*/ 37 h 167"/>
                <a:gd name="T6" fmla="*/ 268 w 327"/>
                <a:gd name="T7" fmla="*/ 12 h 167"/>
                <a:gd name="T8" fmla="*/ 60 w 327"/>
                <a:gd name="T9" fmla="*/ 12 h 167"/>
                <a:gd name="T10" fmla="*/ 12 w 327"/>
                <a:gd name="T11" fmla="*/ 37 h 167"/>
                <a:gd name="T12" fmla="*/ 0 w 327"/>
                <a:gd name="T13" fmla="*/ 140 h 167"/>
                <a:gd name="T14" fmla="*/ 164 w 327"/>
                <a:gd name="T15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7" h="167">
                  <a:moveTo>
                    <a:pt x="164" y="167"/>
                  </a:moveTo>
                  <a:cubicBezTo>
                    <a:pt x="223" y="167"/>
                    <a:pt x="278" y="157"/>
                    <a:pt x="327" y="140"/>
                  </a:cubicBezTo>
                  <a:cubicBezTo>
                    <a:pt x="315" y="37"/>
                    <a:pt x="315" y="37"/>
                    <a:pt x="315" y="37"/>
                  </a:cubicBezTo>
                  <a:cubicBezTo>
                    <a:pt x="314" y="24"/>
                    <a:pt x="293" y="14"/>
                    <a:pt x="268" y="12"/>
                  </a:cubicBezTo>
                  <a:cubicBezTo>
                    <a:pt x="199" y="0"/>
                    <a:pt x="129" y="0"/>
                    <a:pt x="60" y="12"/>
                  </a:cubicBezTo>
                  <a:cubicBezTo>
                    <a:pt x="34" y="14"/>
                    <a:pt x="14" y="24"/>
                    <a:pt x="12" y="3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49" y="157"/>
                    <a:pt x="105" y="167"/>
                    <a:pt x="164" y="167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3"/>
            <p:cNvSpPr/>
            <p:nvPr/>
          </p:nvSpPr>
          <p:spPr bwMode="auto">
            <a:xfrm>
              <a:off x="4176712" y="4625976"/>
              <a:ext cx="409575" cy="276225"/>
            </a:xfrm>
            <a:custGeom>
              <a:avLst/>
              <a:gdLst>
                <a:gd name="T0" fmla="*/ 154 w 154"/>
                <a:gd name="T1" fmla="*/ 12 h 104"/>
                <a:gd name="T2" fmla="*/ 153 w 154"/>
                <a:gd name="T3" fmla="*/ 9 h 104"/>
                <a:gd name="T4" fmla="*/ 0 w 154"/>
                <a:gd name="T5" fmla="*/ 9 h 104"/>
                <a:gd name="T6" fmla="*/ 0 w 154"/>
                <a:gd name="T7" fmla="*/ 12 h 104"/>
                <a:gd name="T8" fmla="*/ 77 w 154"/>
                <a:gd name="T9" fmla="*/ 104 h 104"/>
                <a:gd name="T10" fmla="*/ 154 w 154"/>
                <a:gd name="T1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104">
                  <a:moveTo>
                    <a:pt x="154" y="12"/>
                  </a:moveTo>
                  <a:cubicBezTo>
                    <a:pt x="154" y="11"/>
                    <a:pt x="153" y="10"/>
                    <a:pt x="153" y="9"/>
                  </a:cubicBezTo>
                  <a:cubicBezTo>
                    <a:pt x="102" y="0"/>
                    <a:pt x="51" y="0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46"/>
                    <a:pt x="34" y="104"/>
                    <a:pt x="77" y="104"/>
                  </a:cubicBezTo>
                  <a:cubicBezTo>
                    <a:pt x="119" y="104"/>
                    <a:pt x="154" y="46"/>
                    <a:pt x="154" y="12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4"/>
            <p:cNvSpPr/>
            <p:nvPr/>
          </p:nvSpPr>
          <p:spPr bwMode="auto">
            <a:xfrm>
              <a:off x="4267199" y="4540251"/>
              <a:ext cx="225425" cy="233363"/>
            </a:xfrm>
            <a:custGeom>
              <a:avLst/>
              <a:gdLst>
                <a:gd name="T0" fmla="*/ 85 w 85"/>
                <a:gd name="T1" fmla="*/ 14 h 88"/>
                <a:gd name="T2" fmla="*/ 85 w 85"/>
                <a:gd name="T3" fmla="*/ 11 h 88"/>
                <a:gd name="T4" fmla="*/ 0 w 85"/>
                <a:gd name="T5" fmla="*/ 11 h 88"/>
                <a:gd name="T6" fmla="*/ 0 w 85"/>
                <a:gd name="T7" fmla="*/ 14 h 88"/>
                <a:gd name="T8" fmla="*/ 43 w 85"/>
                <a:gd name="T9" fmla="*/ 88 h 88"/>
                <a:gd name="T10" fmla="*/ 85 w 85"/>
                <a:gd name="T11" fmla="*/ 1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8">
                  <a:moveTo>
                    <a:pt x="85" y="14"/>
                  </a:moveTo>
                  <a:cubicBezTo>
                    <a:pt x="85" y="13"/>
                    <a:pt x="85" y="12"/>
                    <a:pt x="85" y="11"/>
                  </a:cubicBezTo>
                  <a:cubicBezTo>
                    <a:pt x="57" y="0"/>
                    <a:pt x="29" y="0"/>
                    <a:pt x="0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55"/>
                    <a:pt x="19" y="88"/>
                    <a:pt x="43" y="88"/>
                  </a:cubicBezTo>
                  <a:cubicBezTo>
                    <a:pt x="66" y="88"/>
                    <a:pt x="85" y="55"/>
                    <a:pt x="85" y="14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5"/>
            <p:cNvSpPr/>
            <p:nvPr/>
          </p:nvSpPr>
          <p:spPr bwMode="auto">
            <a:xfrm>
              <a:off x="4267199" y="4468814"/>
              <a:ext cx="225425" cy="220663"/>
            </a:xfrm>
            <a:custGeom>
              <a:avLst/>
              <a:gdLst>
                <a:gd name="T0" fmla="*/ 85 w 85"/>
                <a:gd name="T1" fmla="*/ 14 h 83"/>
                <a:gd name="T2" fmla="*/ 85 w 85"/>
                <a:gd name="T3" fmla="*/ 10 h 83"/>
                <a:gd name="T4" fmla="*/ 0 w 85"/>
                <a:gd name="T5" fmla="*/ 10 h 83"/>
                <a:gd name="T6" fmla="*/ 0 w 85"/>
                <a:gd name="T7" fmla="*/ 14 h 83"/>
                <a:gd name="T8" fmla="*/ 43 w 85"/>
                <a:gd name="T9" fmla="*/ 83 h 83"/>
                <a:gd name="T10" fmla="*/ 85 w 85"/>
                <a:gd name="T11" fmla="*/ 1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3">
                  <a:moveTo>
                    <a:pt x="85" y="14"/>
                  </a:moveTo>
                  <a:cubicBezTo>
                    <a:pt x="85" y="13"/>
                    <a:pt x="85" y="12"/>
                    <a:pt x="85" y="10"/>
                  </a:cubicBezTo>
                  <a:cubicBezTo>
                    <a:pt x="57" y="0"/>
                    <a:pt x="29" y="0"/>
                    <a:pt x="0" y="10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52"/>
                    <a:pt x="19" y="83"/>
                    <a:pt x="43" y="83"/>
                  </a:cubicBezTo>
                  <a:cubicBezTo>
                    <a:pt x="66" y="83"/>
                    <a:pt x="85" y="52"/>
                    <a:pt x="85" y="1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56"/>
            <p:cNvSpPr/>
            <p:nvPr/>
          </p:nvSpPr>
          <p:spPr bwMode="auto">
            <a:xfrm>
              <a:off x="4410074" y="4548189"/>
              <a:ext cx="82550" cy="217488"/>
            </a:xfrm>
            <a:custGeom>
              <a:avLst/>
              <a:gdLst>
                <a:gd name="T0" fmla="*/ 0 w 31"/>
                <a:gd name="T1" fmla="*/ 0 h 82"/>
                <a:gd name="T2" fmla="*/ 0 w 31"/>
                <a:gd name="T3" fmla="*/ 82 h 82"/>
                <a:gd name="T4" fmla="*/ 31 w 31"/>
                <a:gd name="T5" fmla="*/ 11 h 82"/>
                <a:gd name="T6" fmla="*/ 31 w 31"/>
                <a:gd name="T7" fmla="*/ 8 h 82"/>
                <a:gd name="T8" fmla="*/ 0 w 31"/>
                <a:gd name="T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2">
                  <a:moveTo>
                    <a:pt x="0" y="0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18" y="74"/>
                    <a:pt x="31" y="45"/>
                    <a:pt x="31" y="11"/>
                  </a:cubicBezTo>
                  <a:cubicBezTo>
                    <a:pt x="31" y="10"/>
                    <a:pt x="31" y="9"/>
                    <a:pt x="31" y="8"/>
                  </a:cubicBezTo>
                  <a:cubicBezTo>
                    <a:pt x="21" y="4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57"/>
            <p:cNvSpPr/>
            <p:nvPr/>
          </p:nvSpPr>
          <p:spPr bwMode="auto">
            <a:xfrm>
              <a:off x="4129087" y="4019551"/>
              <a:ext cx="506413" cy="627063"/>
            </a:xfrm>
            <a:custGeom>
              <a:avLst/>
              <a:gdLst>
                <a:gd name="T0" fmla="*/ 96 w 191"/>
                <a:gd name="T1" fmla="*/ 3 h 236"/>
                <a:gd name="T2" fmla="*/ 13 w 191"/>
                <a:gd name="T3" fmla="*/ 127 h 236"/>
                <a:gd name="T4" fmla="*/ 94 w 191"/>
                <a:gd name="T5" fmla="*/ 235 h 236"/>
                <a:gd name="T6" fmla="*/ 176 w 191"/>
                <a:gd name="T7" fmla="*/ 128 h 236"/>
                <a:gd name="T8" fmla="*/ 96 w 191"/>
                <a:gd name="T9" fmla="*/ 3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236">
                  <a:moveTo>
                    <a:pt x="96" y="3"/>
                  </a:moveTo>
                  <a:cubicBezTo>
                    <a:pt x="46" y="0"/>
                    <a:pt x="0" y="50"/>
                    <a:pt x="13" y="127"/>
                  </a:cubicBezTo>
                  <a:cubicBezTo>
                    <a:pt x="26" y="201"/>
                    <a:pt x="58" y="235"/>
                    <a:pt x="94" y="235"/>
                  </a:cubicBezTo>
                  <a:cubicBezTo>
                    <a:pt x="129" y="236"/>
                    <a:pt x="162" y="202"/>
                    <a:pt x="176" y="128"/>
                  </a:cubicBezTo>
                  <a:cubicBezTo>
                    <a:pt x="191" y="52"/>
                    <a:pt x="145" y="0"/>
                    <a:pt x="96" y="3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58"/>
            <p:cNvSpPr/>
            <p:nvPr/>
          </p:nvSpPr>
          <p:spPr bwMode="auto">
            <a:xfrm>
              <a:off x="4375149" y="4019551"/>
              <a:ext cx="260350" cy="627063"/>
            </a:xfrm>
            <a:custGeom>
              <a:avLst/>
              <a:gdLst>
                <a:gd name="T0" fmla="*/ 3 w 98"/>
                <a:gd name="T1" fmla="*/ 3 h 236"/>
                <a:gd name="T2" fmla="*/ 0 w 98"/>
                <a:gd name="T3" fmla="*/ 3 h 236"/>
                <a:gd name="T4" fmla="*/ 0 w 98"/>
                <a:gd name="T5" fmla="*/ 235 h 236"/>
                <a:gd name="T6" fmla="*/ 1 w 98"/>
                <a:gd name="T7" fmla="*/ 235 h 236"/>
                <a:gd name="T8" fmla="*/ 83 w 98"/>
                <a:gd name="T9" fmla="*/ 128 h 236"/>
                <a:gd name="T10" fmla="*/ 3 w 98"/>
                <a:gd name="T11" fmla="*/ 3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236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36" y="236"/>
                    <a:pt x="69" y="202"/>
                    <a:pt x="83" y="128"/>
                  </a:cubicBezTo>
                  <a:cubicBezTo>
                    <a:pt x="98" y="52"/>
                    <a:pt x="52" y="0"/>
                    <a:pt x="3" y="3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59"/>
            <p:cNvSpPr/>
            <p:nvPr/>
          </p:nvSpPr>
          <p:spPr bwMode="auto">
            <a:xfrm>
              <a:off x="4137024" y="4090989"/>
              <a:ext cx="88900" cy="290513"/>
            </a:xfrm>
            <a:custGeom>
              <a:avLst/>
              <a:gdLst>
                <a:gd name="T0" fmla="*/ 31 w 34"/>
                <a:gd name="T1" fmla="*/ 0 h 109"/>
                <a:gd name="T2" fmla="*/ 8 w 34"/>
                <a:gd name="T3" fmla="*/ 95 h 109"/>
                <a:gd name="T4" fmla="*/ 11 w 34"/>
                <a:gd name="T5" fmla="*/ 109 h 109"/>
                <a:gd name="T6" fmla="*/ 30 w 34"/>
                <a:gd name="T7" fmla="*/ 52 h 109"/>
                <a:gd name="T8" fmla="*/ 31 w 34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09">
                  <a:moveTo>
                    <a:pt x="31" y="0"/>
                  </a:moveTo>
                  <a:cubicBezTo>
                    <a:pt x="11" y="21"/>
                    <a:pt x="0" y="55"/>
                    <a:pt x="8" y="95"/>
                  </a:cubicBezTo>
                  <a:cubicBezTo>
                    <a:pt x="9" y="100"/>
                    <a:pt x="9" y="104"/>
                    <a:pt x="11" y="109"/>
                  </a:cubicBezTo>
                  <a:cubicBezTo>
                    <a:pt x="19" y="93"/>
                    <a:pt x="26" y="74"/>
                    <a:pt x="30" y="52"/>
                  </a:cubicBezTo>
                  <a:cubicBezTo>
                    <a:pt x="34" y="33"/>
                    <a:pt x="34" y="15"/>
                    <a:pt x="31" y="0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60"/>
            <p:cNvSpPr/>
            <p:nvPr/>
          </p:nvSpPr>
          <p:spPr bwMode="auto">
            <a:xfrm>
              <a:off x="4186237" y="3973514"/>
              <a:ext cx="449263" cy="428625"/>
            </a:xfrm>
            <a:custGeom>
              <a:avLst/>
              <a:gdLst>
                <a:gd name="T0" fmla="*/ 80 w 169"/>
                <a:gd name="T1" fmla="*/ 18 h 161"/>
                <a:gd name="T2" fmla="*/ 32 w 169"/>
                <a:gd name="T3" fmla="*/ 8 h 161"/>
                <a:gd name="T4" fmla="*/ 18 w 169"/>
                <a:gd name="T5" fmla="*/ 99 h 161"/>
                <a:gd name="T6" fmla="*/ 61 w 169"/>
                <a:gd name="T7" fmla="*/ 156 h 161"/>
                <a:gd name="T8" fmla="*/ 45 w 169"/>
                <a:gd name="T9" fmla="*/ 121 h 161"/>
                <a:gd name="T10" fmla="*/ 81 w 169"/>
                <a:gd name="T11" fmla="*/ 153 h 161"/>
                <a:gd name="T12" fmla="*/ 148 w 169"/>
                <a:gd name="T13" fmla="*/ 147 h 161"/>
                <a:gd name="T14" fmla="*/ 148 w 169"/>
                <a:gd name="T15" fmla="*/ 144 h 161"/>
                <a:gd name="T16" fmla="*/ 157 w 169"/>
                <a:gd name="T17" fmla="*/ 137 h 161"/>
                <a:gd name="T18" fmla="*/ 80 w 169"/>
                <a:gd name="T19" fmla="*/ 1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1">
                  <a:moveTo>
                    <a:pt x="80" y="18"/>
                  </a:moveTo>
                  <a:cubicBezTo>
                    <a:pt x="61" y="4"/>
                    <a:pt x="45" y="0"/>
                    <a:pt x="32" y="8"/>
                  </a:cubicBezTo>
                  <a:cubicBezTo>
                    <a:pt x="0" y="13"/>
                    <a:pt x="18" y="99"/>
                    <a:pt x="18" y="99"/>
                  </a:cubicBezTo>
                  <a:cubicBezTo>
                    <a:pt x="18" y="99"/>
                    <a:pt x="47" y="153"/>
                    <a:pt x="61" y="156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5" y="121"/>
                    <a:pt x="67" y="148"/>
                    <a:pt x="81" y="153"/>
                  </a:cubicBezTo>
                  <a:cubicBezTo>
                    <a:pt x="105" y="161"/>
                    <a:pt x="148" y="147"/>
                    <a:pt x="148" y="147"/>
                  </a:cubicBezTo>
                  <a:cubicBezTo>
                    <a:pt x="148" y="146"/>
                    <a:pt x="148" y="145"/>
                    <a:pt x="148" y="144"/>
                  </a:cubicBezTo>
                  <a:cubicBezTo>
                    <a:pt x="151" y="142"/>
                    <a:pt x="154" y="140"/>
                    <a:pt x="157" y="137"/>
                  </a:cubicBezTo>
                  <a:cubicBezTo>
                    <a:pt x="169" y="67"/>
                    <a:pt x="127" y="19"/>
                    <a:pt x="80" y="18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61"/>
            <p:cNvSpPr/>
            <p:nvPr/>
          </p:nvSpPr>
          <p:spPr bwMode="auto">
            <a:xfrm>
              <a:off x="4330699" y="4078289"/>
              <a:ext cx="296863" cy="323850"/>
            </a:xfrm>
            <a:custGeom>
              <a:avLst/>
              <a:gdLst>
                <a:gd name="T0" fmla="*/ 63 w 112"/>
                <a:gd name="T1" fmla="*/ 0 h 122"/>
                <a:gd name="T2" fmla="*/ 101 w 112"/>
                <a:gd name="T3" fmla="*/ 88 h 122"/>
                <a:gd name="T4" fmla="*/ 92 w 112"/>
                <a:gd name="T5" fmla="*/ 95 h 122"/>
                <a:gd name="T6" fmla="*/ 92 w 112"/>
                <a:gd name="T7" fmla="*/ 98 h 122"/>
                <a:gd name="T8" fmla="*/ 26 w 112"/>
                <a:gd name="T9" fmla="*/ 109 h 122"/>
                <a:gd name="T10" fmla="*/ 0 w 112"/>
                <a:gd name="T11" fmla="*/ 94 h 122"/>
                <a:gd name="T12" fmla="*/ 27 w 112"/>
                <a:gd name="T13" fmla="*/ 114 h 122"/>
                <a:gd name="T14" fmla="*/ 94 w 112"/>
                <a:gd name="T15" fmla="*/ 109 h 122"/>
                <a:gd name="T16" fmla="*/ 94 w 112"/>
                <a:gd name="T17" fmla="*/ 106 h 122"/>
                <a:gd name="T18" fmla="*/ 103 w 112"/>
                <a:gd name="T19" fmla="*/ 100 h 122"/>
                <a:gd name="T20" fmla="*/ 63 w 112"/>
                <a:gd name="T2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122">
                  <a:moveTo>
                    <a:pt x="63" y="0"/>
                  </a:moveTo>
                  <a:cubicBezTo>
                    <a:pt x="87" y="17"/>
                    <a:pt x="104" y="48"/>
                    <a:pt x="101" y="88"/>
                  </a:cubicBezTo>
                  <a:cubicBezTo>
                    <a:pt x="98" y="91"/>
                    <a:pt x="95" y="93"/>
                    <a:pt x="92" y="95"/>
                  </a:cubicBezTo>
                  <a:cubicBezTo>
                    <a:pt x="92" y="96"/>
                    <a:pt x="92" y="97"/>
                    <a:pt x="92" y="98"/>
                  </a:cubicBezTo>
                  <a:cubicBezTo>
                    <a:pt x="92" y="98"/>
                    <a:pt x="51" y="114"/>
                    <a:pt x="26" y="109"/>
                  </a:cubicBezTo>
                  <a:cubicBezTo>
                    <a:pt x="18" y="108"/>
                    <a:pt x="8" y="100"/>
                    <a:pt x="0" y="94"/>
                  </a:cubicBezTo>
                  <a:cubicBezTo>
                    <a:pt x="7" y="102"/>
                    <a:pt x="18" y="111"/>
                    <a:pt x="27" y="114"/>
                  </a:cubicBezTo>
                  <a:cubicBezTo>
                    <a:pt x="51" y="122"/>
                    <a:pt x="94" y="109"/>
                    <a:pt x="94" y="109"/>
                  </a:cubicBezTo>
                  <a:cubicBezTo>
                    <a:pt x="94" y="108"/>
                    <a:pt x="94" y="107"/>
                    <a:pt x="94" y="106"/>
                  </a:cubicBezTo>
                  <a:cubicBezTo>
                    <a:pt x="97" y="104"/>
                    <a:pt x="100" y="102"/>
                    <a:pt x="103" y="100"/>
                  </a:cubicBezTo>
                  <a:cubicBezTo>
                    <a:pt x="112" y="53"/>
                    <a:pt x="93" y="17"/>
                    <a:pt x="63" y="0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2"/>
            <p:cNvSpPr/>
            <p:nvPr/>
          </p:nvSpPr>
          <p:spPr bwMode="auto">
            <a:xfrm>
              <a:off x="4386262" y="4087814"/>
              <a:ext cx="185738" cy="188913"/>
            </a:xfrm>
            <a:custGeom>
              <a:avLst/>
              <a:gdLst>
                <a:gd name="T0" fmla="*/ 0 w 70"/>
                <a:gd name="T1" fmla="*/ 0 h 71"/>
                <a:gd name="T2" fmla="*/ 58 w 70"/>
                <a:gd name="T3" fmla="*/ 71 h 71"/>
                <a:gd name="T4" fmla="*/ 70 w 70"/>
                <a:gd name="T5" fmla="*/ 61 h 71"/>
                <a:gd name="T6" fmla="*/ 0 w 70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71">
                  <a:moveTo>
                    <a:pt x="0" y="0"/>
                  </a:moveTo>
                  <a:cubicBezTo>
                    <a:pt x="28" y="9"/>
                    <a:pt x="51" y="34"/>
                    <a:pt x="58" y="71"/>
                  </a:cubicBezTo>
                  <a:cubicBezTo>
                    <a:pt x="62" y="68"/>
                    <a:pt x="66" y="65"/>
                    <a:pt x="70" y="61"/>
                  </a:cubicBezTo>
                  <a:cubicBezTo>
                    <a:pt x="61" y="28"/>
                    <a:pt x="33" y="5"/>
                    <a:pt x="0" y="0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3"/>
            <p:cNvSpPr/>
            <p:nvPr/>
          </p:nvSpPr>
          <p:spPr bwMode="auto">
            <a:xfrm>
              <a:off x="4338637" y="4125914"/>
              <a:ext cx="177800" cy="196850"/>
            </a:xfrm>
            <a:custGeom>
              <a:avLst/>
              <a:gdLst>
                <a:gd name="T0" fmla="*/ 0 w 67"/>
                <a:gd name="T1" fmla="*/ 0 h 74"/>
                <a:gd name="T2" fmla="*/ 54 w 67"/>
                <a:gd name="T3" fmla="*/ 74 h 74"/>
                <a:gd name="T4" fmla="*/ 67 w 67"/>
                <a:gd name="T5" fmla="*/ 65 h 74"/>
                <a:gd name="T6" fmla="*/ 0 w 67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74">
                  <a:moveTo>
                    <a:pt x="0" y="0"/>
                  </a:moveTo>
                  <a:cubicBezTo>
                    <a:pt x="28" y="10"/>
                    <a:pt x="49" y="37"/>
                    <a:pt x="54" y="74"/>
                  </a:cubicBezTo>
                  <a:cubicBezTo>
                    <a:pt x="59" y="72"/>
                    <a:pt x="63" y="68"/>
                    <a:pt x="67" y="65"/>
                  </a:cubicBezTo>
                  <a:cubicBezTo>
                    <a:pt x="60" y="31"/>
                    <a:pt x="33" y="7"/>
                    <a:pt x="0" y="0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4"/>
            <p:cNvSpPr/>
            <p:nvPr/>
          </p:nvSpPr>
          <p:spPr bwMode="auto">
            <a:xfrm>
              <a:off x="4503737" y="4168776"/>
              <a:ext cx="100013" cy="169863"/>
            </a:xfrm>
            <a:custGeom>
              <a:avLst/>
              <a:gdLst>
                <a:gd name="T0" fmla="*/ 28 w 38"/>
                <a:gd name="T1" fmla="*/ 0 h 64"/>
                <a:gd name="T2" fmla="*/ 0 w 38"/>
                <a:gd name="T3" fmla="*/ 25 h 64"/>
                <a:gd name="T4" fmla="*/ 16 w 38"/>
                <a:gd name="T5" fmla="*/ 64 h 64"/>
                <a:gd name="T6" fmla="*/ 37 w 38"/>
                <a:gd name="T7" fmla="*/ 55 h 64"/>
                <a:gd name="T8" fmla="*/ 38 w 38"/>
                <a:gd name="T9" fmla="*/ 41 h 64"/>
                <a:gd name="T10" fmla="*/ 28 w 38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64">
                  <a:moveTo>
                    <a:pt x="28" y="0"/>
                  </a:moveTo>
                  <a:cubicBezTo>
                    <a:pt x="21" y="11"/>
                    <a:pt x="11" y="19"/>
                    <a:pt x="0" y="25"/>
                  </a:cubicBezTo>
                  <a:cubicBezTo>
                    <a:pt x="8" y="37"/>
                    <a:pt x="14" y="50"/>
                    <a:pt x="16" y="64"/>
                  </a:cubicBezTo>
                  <a:cubicBezTo>
                    <a:pt x="24" y="62"/>
                    <a:pt x="31" y="59"/>
                    <a:pt x="37" y="55"/>
                  </a:cubicBezTo>
                  <a:cubicBezTo>
                    <a:pt x="38" y="50"/>
                    <a:pt x="38" y="45"/>
                    <a:pt x="38" y="41"/>
                  </a:cubicBezTo>
                  <a:cubicBezTo>
                    <a:pt x="38" y="26"/>
                    <a:pt x="35" y="12"/>
                    <a:pt x="28" y="0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5"/>
            <p:cNvSpPr/>
            <p:nvPr/>
          </p:nvSpPr>
          <p:spPr bwMode="auto">
            <a:xfrm>
              <a:off x="4319587" y="4229101"/>
              <a:ext cx="200025" cy="117475"/>
            </a:xfrm>
            <a:custGeom>
              <a:avLst/>
              <a:gdLst>
                <a:gd name="T0" fmla="*/ 75 w 75"/>
                <a:gd name="T1" fmla="*/ 43 h 44"/>
                <a:gd name="T2" fmla="*/ 66 w 75"/>
                <a:gd name="T3" fmla="*/ 3 h 44"/>
                <a:gd name="T4" fmla="*/ 32 w 75"/>
                <a:gd name="T5" fmla="*/ 10 h 44"/>
                <a:gd name="T6" fmla="*/ 0 w 75"/>
                <a:gd name="T7" fmla="*/ 0 h 44"/>
                <a:gd name="T8" fmla="*/ 62 w 75"/>
                <a:gd name="T9" fmla="*/ 44 h 44"/>
                <a:gd name="T10" fmla="*/ 75 w 75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44">
                  <a:moveTo>
                    <a:pt x="75" y="43"/>
                  </a:moveTo>
                  <a:cubicBezTo>
                    <a:pt x="75" y="29"/>
                    <a:pt x="72" y="15"/>
                    <a:pt x="66" y="3"/>
                  </a:cubicBezTo>
                  <a:cubicBezTo>
                    <a:pt x="56" y="8"/>
                    <a:pt x="44" y="11"/>
                    <a:pt x="32" y="10"/>
                  </a:cubicBezTo>
                  <a:cubicBezTo>
                    <a:pt x="20" y="9"/>
                    <a:pt x="10" y="5"/>
                    <a:pt x="0" y="0"/>
                  </a:cubicBezTo>
                  <a:cubicBezTo>
                    <a:pt x="12" y="24"/>
                    <a:pt x="34" y="42"/>
                    <a:pt x="62" y="44"/>
                  </a:cubicBezTo>
                  <a:cubicBezTo>
                    <a:pt x="66" y="44"/>
                    <a:pt x="71" y="44"/>
                    <a:pt x="75" y="43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66"/>
            <p:cNvSpPr/>
            <p:nvPr/>
          </p:nvSpPr>
          <p:spPr bwMode="auto">
            <a:xfrm>
              <a:off x="4456112" y="4264026"/>
              <a:ext cx="15875" cy="82550"/>
            </a:xfrm>
            <a:custGeom>
              <a:avLst/>
              <a:gdLst>
                <a:gd name="T0" fmla="*/ 0 w 6"/>
                <a:gd name="T1" fmla="*/ 30 h 31"/>
                <a:gd name="T2" fmla="*/ 5 w 6"/>
                <a:gd name="T3" fmla="*/ 31 h 31"/>
                <a:gd name="T4" fmla="*/ 1 w 6"/>
                <a:gd name="T5" fmla="*/ 0 h 31"/>
                <a:gd name="T6" fmla="*/ 0 w 6"/>
                <a:gd name="T7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1">
                  <a:moveTo>
                    <a:pt x="0" y="30"/>
                  </a:moveTo>
                  <a:cubicBezTo>
                    <a:pt x="1" y="31"/>
                    <a:pt x="3" y="31"/>
                    <a:pt x="5" y="31"/>
                  </a:cubicBezTo>
                  <a:cubicBezTo>
                    <a:pt x="6" y="21"/>
                    <a:pt x="4" y="10"/>
                    <a:pt x="1" y="0"/>
                  </a:cubicBezTo>
                  <a:cubicBezTo>
                    <a:pt x="3" y="10"/>
                    <a:pt x="2" y="20"/>
                    <a:pt x="0" y="30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2" name="组合 421"/>
          <p:cNvGrpSpPr/>
          <p:nvPr/>
        </p:nvGrpSpPr>
        <p:grpSpPr>
          <a:xfrm>
            <a:off x="2176471" y="3727451"/>
            <a:ext cx="1174750" cy="1096963"/>
            <a:chOff x="2116137" y="3956051"/>
            <a:chExt cx="1174750" cy="1096963"/>
          </a:xfrm>
        </p:grpSpPr>
        <p:sp>
          <p:nvSpPr>
            <p:cNvPr id="72" name="Freeform 268"/>
            <p:cNvSpPr/>
            <p:nvPr/>
          </p:nvSpPr>
          <p:spPr bwMode="auto">
            <a:xfrm>
              <a:off x="2116137" y="4532314"/>
              <a:ext cx="1174750" cy="520700"/>
            </a:xfrm>
            <a:custGeom>
              <a:avLst/>
              <a:gdLst>
                <a:gd name="T0" fmla="*/ 221 w 442"/>
                <a:gd name="T1" fmla="*/ 196 h 196"/>
                <a:gd name="T2" fmla="*/ 442 w 442"/>
                <a:gd name="T3" fmla="*/ 165 h 196"/>
                <a:gd name="T4" fmla="*/ 426 w 442"/>
                <a:gd name="T5" fmla="*/ 40 h 196"/>
                <a:gd name="T6" fmla="*/ 362 w 442"/>
                <a:gd name="T7" fmla="*/ 10 h 196"/>
                <a:gd name="T8" fmla="*/ 81 w 442"/>
                <a:gd name="T9" fmla="*/ 10 h 196"/>
                <a:gd name="T10" fmla="*/ 16 w 442"/>
                <a:gd name="T11" fmla="*/ 40 h 196"/>
                <a:gd name="T12" fmla="*/ 0 w 442"/>
                <a:gd name="T13" fmla="*/ 165 h 196"/>
                <a:gd name="T14" fmla="*/ 221 w 442"/>
                <a:gd name="T1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196">
                  <a:moveTo>
                    <a:pt x="221" y="196"/>
                  </a:moveTo>
                  <a:cubicBezTo>
                    <a:pt x="301" y="196"/>
                    <a:pt x="376" y="185"/>
                    <a:pt x="442" y="165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4" y="24"/>
                    <a:pt x="396" y="14"/>
                    <a:pt x="362" y="10"/>
                  </a:cubicBezTo>
                  <a:cubicBezTo>
                    <a:pt x="268" y="0"/>
                    <a:pt x="175" y="0"/>
                    <a:pt x="81" y="10"/>
                  </a:cubicBezTo>
                  <a:cubicBezTo>
                    <a:pt x="46" y="14"/>
                    <a:pt x="18" y="24"/>
                    <a:pt x="16" y="40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67" y="185"/>
                    <a:pt x="142" y="196"/>
                    <a:pt x="221" y="196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69"/>
            <p:cNvSpPr/>
            <p:nvPr/>
          </p:nvSpPr>
          <p:spPr bwMode="auto">
            <a:xfrm>
              <a:off x="2573337" y="4537076"/>
              <a:ext cx="717550" cy="490538"/>
            </a:xfrm>
            <a:custGeom>
              <a:avLst/>
              <a:gdLst>
                <a:gd name="T0" fmla="*/ 270 w 270"/>
                <a:gd name="T1" fmla="*/ 163 h 184"/>
                <a:gd name="T2" fmla="*/ 254 w 270"/>
                <a:gd name="T3" fmla="*/ 38 h 184"/>
                <a:gd name="T4" fmla="*/ 190 w 270"/>
                <a:gd name="T5" fmla="*/ 8 h 184"/>
                <a:gd name="T6" fmla="*/ 44 w 270"/>
                <a:gd name="T7" fmla="*/ 0 h 184"/>
                <a:gd name="T8" fmla="*/ 0 w 270"/>
                <a:gd name="T9" fmla="*/ 64 h 184"/>
                <a:gd name="T10" fmla="*/ 174 w 270"/>
                <a:gd name="T11" fmla="*/ 184 h 184"/>
                <a:gd name="T12" fmla="*/ 270 w 270"/>
                <a:gd name="T13" fmla="*/ 1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0" h="184">
                  <a:moveTo>
                    <a:pt x="270" y="163"/>
                  </a:moveTo>
                  <a:cubicBezTo>
                    <a:pt x="254" y="38"/>
                    <a:pt x="254" y="38"/>
                    <a:pt x="254" y="38"/>
                  </a:cubicBezTo>
                  <a:cubicBezTo>
                    <a:pt x="252" y="22"/>
                    <a:pt x="224" y="12"/>
                    <a:pt x="190" y="8"/>
                  </a:cubicBezTo>
                  <a:cubicBezTo>
                    <a:pt x="141" y="3"/>
                    <a:pt x="92" y="0"/>
                    <a:pt x="44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74" y="184"/>
                    <a:pt x="174" y="184"/>
                    <a:pt x="174" y="184"/>
                  </a:cubicBezTo>
                  <a:cubicBezTo>
                    <a:pt x="208" y="179"/>
                    <a:pt x="240" y="172"/>
                    <a:pt x="270" y="163"/>
                  </a:cubicBezTo>
                  <a:close/>
                </a:path>
              </a:pathLst>
            </a:custGeom>
            <a:solidFill>
              <a:srgbClr val="DE3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70"/>
            <p:cNvSpPr/>
            <p:nvPr/>
          </p:nvSpPr>
          <p:spPr bwMode="auto">
            <a:xfrm>
              <a:off x="2509837" y="4357689"/>
              <a:ext cx="368300" cy="387350"/>
            </a:xfrm>
            <a:custGeom>
              <a:avLst/>
              <a:gdLst>
                <a:gd name="T0" fmla="*/ 134 w 139"/>
                <a:gd name="T1" fmla="*/ 98 h 146"/>
                <a:gd name="T2" fmla="*/ 69 w 139"/>
                <a:gd name="T3" fmla="*/ 146 h 146"/>
                <a:gd name="T4" fmla="*/ 5 w 139"/>
                <a:gd name="T5" fmla="*/ 98 h 146"/>
                <a:gd name="T6" fmla="*/ 2 w 139"/>
                <a:gd name="T7" fmla="*/ 54 h 146"/>
                <a:gd name="T8" fmla="*/ 69 w 139"/>
                <a:gd name="T9" fmla="*/ 0 h 146"/>
                <a:gd name="T10" fmla="*/ 137 w 139"/>
                <a:gd name="T11" fmla="*/ 55 h 146"/>
                <a:gd name="T12" fmla="*/ 134 w 139"/>
                <a:gd name="T13" fmla="*/ 9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46">
                  <a:moveTo>
                    <a:pt x="134" y="98"/>
                  </a:moveTo>
                  <a:cubicBezTo>
                    <a:pt x="132" y="126"/>
                    <a:pt x="103" y="146"/>
                    <a:pt x="69" y="146"/>
                  </a:cubicBezTo>
                  <a:cubicBezTo>
                    <a:pt x="36" y="146"/>
                    <a:pt x="7" y="126"/>
                    <a:pt x="5" y="98"/>
                  </a:cubicBezTo>
                  <a:cubicBezTo>
                    <a:pt x="4" y="83"/>
                    <a:pt x="3" y="69"/>
                    <a:pt x="2" y="54"/>
                  </a:cubicBezTo>
                  <a:cubicBezTo>
                    <a:pt x="0" y="26"/>
                    <a:pt x="30" y="0"/>
                    <a:pt x="69" y="0"/>
                  </a:cubicBezTo>
                  <a:cubicBezTo>
                    <a:pt x="109" y="0"/>
                    <a:pt x="139" y="26"/>
                    <a:pt x="137" y="55"/>
                  </a:cubicBezTo>
                  <a:cubicBezTo>
                    <a:pt x="136" y="69"/>
                    <a:pt x="135" y="84"/>
                    <a:pt x="134" y="98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71"/>
            <p:cNvSpPr/>
            <p:nvPr/>
          </p:nvSpPr>
          <p:spPr bwMode="auto">
            <a:xfrm>
              <a:off x="2676524" y="4365626"/>
              <a:ext cx="196850" cy="379413"/>
            </a:xfrm>
            <a:custGeom>
              <a:avLst/>
              <a:gdLst>
                <a:gd name="T0" fmla="*/ 28 w 74"/>
                <a:gd name="T1" fmla="*/ 0 h 143"/>
                <a:gd name="T2" fmla="*/ 1 w 74"/>
                <a:gd name="T3" fmla="*/ 68 h 143"/>
                <a:gd name="T4" fmla="*/ 1 w 74"/>
                <a:gd name="T5" fmla="*/ 129 h 143"/>
                <a:gd name="T6" fmla="*/ 2 w 74"/>
                <a:gd name="T7" fmla="*/ 143 h 143"/>
                <a:gd name="T8" fmla="*/ 6 w 74"/>
                <a:gd name="T9" fmla="*/ 143 h 143"/>
                <a:gd name="T10" fmla="*/ 71 w 74"/>
                <a:gd name="T11" fmla="*/ 95 h 143"/>
                <a:gd name="T12" fmla="*/ 73 w 74"/>
                <a:gd name="T13" fmla="*/ 72 h 143"/>
                <a:gd name="T14" fmla="*/ 67 w 74"/>
                <a:gd name="T15" fmla="*/ 27 h 143"/>
                <a:gd name="T16" fmla="*/ 28 w 74"/>
                <a:gd name="T1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143">
                  <a:moveTo>
                    <a:pt x="28" y="0"/>
                  </a:moveTo>
                  <a:cubicBezTo>
                    <a:pt x="12" y="8"/>
                    <a:pt x="0" y="36"/>
                    <a:pt x="1" y="68"/>
                  </a:cubicBezTo>
                  <a:cubicBezTo>
                    <a:pt x="1" y="89"/>
                    <a:pt x="1" y="109"/>
                    <a:pt x="1" y="129"/>
                  </a:cubicBezTo>
                  <a:cubicBezTo>
                    <a:pt x="1" y="134"/>
                    <a:pt x="1" y="139"/>
                    <a:pt x="2" y="143"/>
                  </a:cubicBezTo>
                  <a:cubicBezTo>
                    <a:pt x="3" y="143"/>
                    <a:pt x="5" y="143"/>
                    <a:pt x="6" y="143"/>
                  </a:cubicBezTo>
                  <a:cubicBezTo>
                    <a:pt x="40" y="143"/>
                    <a:pt x="69" y="123"/>
                    <a:pt x="71" y="95"/>
                  </a:cubicBezTo>
                  <a:cubicBezTo>
                    <a:pt x="72" y="87"/>
                    <a:pt x="72" y="79"/>
                    <a:pt x="73" y="72"/>
                  </a:cubicBezTo>
                  <a:cubicBezTo>
                    <a:pt x="74" y="55"/>
                    <a:pt x="72" y="40"/>
                    <a:pt x="67" y="27"/>
                  </a:cubicBezTo>
                  <a:cubicBezTo>
                    <a:pt x="60" y="15"/>
                    <a:pt x="46" y="5"/>
                    <a:pt x="28" y="0"/>
                  </a:cubicBez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72"/>
            <p:cNvSpPr/>
            <p:nvPr/>
          </p:nvSpPr>
          <p:spPr bwMode="auto">
            <a:xfrm>
              <a:off x="2455862" y="3957639"/>
              <a:ext cx="476250" cy="681038"/>
            </a:xfrm>
            <a:custGeom>
              <a:avLst/>
              <a:gdLst>
                <a:gd name="T0" fmla="*/ 90 w 179"/>
                <a:gd name="T1" fmla="*/ 1 h 256"/>
                <a:gd name="T2" fmla="*/ 90 w 179"/>
                <a:gd name="T3" fmla="*/ 1 h 256"/>
                <a:gd name="T4" fmla="*/ 90 w 179"/>
                <a:gd name="T5" fmla="*/ 1 h 256"/>
                <a:gd name="T6" fmla="*/ 89 w 179"/>
                <a:gd name="T7" fmla="*/ 1 h 256"/>
                <a:gd name="T8" fmla="*/ 4 w 179"/>
                <a:gd name="T9" fmla="*/ 130 h 256"/>
                <a:gd name="T10" fmla="*/ 20 w 179"/>
                <a:gd name="T11" fmla="*/ 205 h 256"/>
                <a:gd name="T12" fmla="*/ 69 w 179"/>
                <a:gd name="T13" fmla="*/ 254 h 256"/>
                <a:gd name="T14" fmla="*/ 90 w 179"/>
                <a:gd name="T15" fmla="*/ 255 h 256"/>
                <a:gd name="T16" fmla="*/ 110 w 179"/>
                <a:gd name="T17" fmla="*/ 254 h 256"/>
                <a:gd name="T18" fmla="*/ 159 w 179"/>
                <a:gd name="T19" fmla="*/ 205 h 256"/>
                <a:gd name="T20" fmla="*/ 175 w 179"/>
                <a:gd name="T21" fmla="*/ 130 h 256"/>
                <a:gd name="T22" fmla="*/ 90 w 179"/>
                <a:gd name="T23" fmla="*/ 1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" h="256">
                  <a:moveTo>
                    <a:pt x="90" y="1"/>
                  </a:moveTo>
                  <a:cubicBezTo>
                    <a:pt x="90" y="1"/>
                    <a:pt x="90" y="1"/>
                    <a:pt x="90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17" y="1"/>
                    <a:pt x="0" y="48"/>
                    <a:pt x="4" y="130"/>
                  </a:cubicBezTo>
                  <a:cubicBezTo>
                    <a:pt x="5" y="162"/>
                    <a:pt x="13" y="187"/>
                    <a:pt x="20" y="205"/>
                  </a:cubicBezTo>
                  <a:cubicBezTo>
                    <a:pt x="23" y="211"/>
                    <a:pt x="58" y="254"/>
                    <a:pt x="69" y="254"/>
                  </a:cubicBezTo>
                  <a:cubicBezTo>
                    <a:pt x="74" y="254"/>
                    <a:pt x="83" y="256"/>
                    <a:pt x="90" y="255"/>
                  </a:cubicBezTo>
                  <a:cubicBezTo>
                    <a:pt x="97" y="256"/>
                    <a:pt x="105" y="254"/>
                    <a:pt x="110" y="254"/>
                  </a:cubicBezTo>
                  <a:cubicBezTo>
                    <a:pt x="121" y="254"/>
                    <a:pt x="157" y="211"/>
                    <a:pt x="159" y="205"/>
                  </a:cubicBezTo>
                  <a:cubicBezTo>
                    <a:pt x="166" y="187"/>
                    <a:pt x="174" y="162"/>
                    <a:pt x="175" y="130"/>
                  </a:cubicBezTo>
                  <a:cubicBezTo>
                    <a:pt x="179" y="50"/>
                    <a:pt x="155" y="0"/>
                    <a:pt x="90" y="1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73"/>
            <p:cNvSpPr/>
            <p:nvPr/>
          </p:nvSpPr>
          <p:spPr bwMode="auto">
            <a:xfrm>
              <a:off x="2455862" y="4213226"/>
              <a:ext cx="66675" cy="200025"/>
            </a:xfrm>
            <a:custGeom>
              <a:avLst/>
              <a:gdLst>
                <a:gd name="T0" fmla="*/ 25 w 25"/>
                <a:gd name="T1" fmla="*/ 57 h 75"/>
                <a:gd name="T2" fmla="*/ 15 w 25"/>
                <a:gd name="T3" fmla="*/ 74 h 75"/>
                <a:gd name="T4" fmla="*/ 3 w 25"/>
                <a:gd name="T5" fmla="*/ 60 h 75"/>
                <a:gd name="T6" fmla="*/ 1 w 25"/>
                <a:gd name="T7" fmla="*/ 18 h 75"/>
                <a:gd name="T8" fmla="*/ 11 w 25"/>
                <a:gd name="T9" fmla="*/ 1 h 75"/>
                <a:gd name="T10" fmla="*/ 23 w 25"/>
                <a:gd name="T11" fmla="*/ 15 h 75"/>
                <a:gd name="T12" fmla="*/ 25 w 25"/>
                <a:gd name="T13" fmla="*/ 5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5">
                  <a:moveTo>
                    <a:pt x="25" y="57"/>
                  </a:moveTo>
                  <a:cubicBezTo>
                    <a:pt x="25" y="66"/>
                    <a:pt x="20" y="73"/>
                    <a:pt x="15" y="74"/>
                  </a:cubicBezTo>
                  <a:cubicBezTo>
                    <a:pt x="9" y="75"/>
                    <a:pt x="3" y="69"/>
                    <a:pt x="3" y="60"/>
                  </a:cubicBezTo>
                  <a:cubicBezTo>
                    <a:pt x="2" y="46"/>
                    <a:pt x="1" y="32"/>
                    <a:pt x="1" y="18"/>
                  </a:cubicBezTo>
                  <a:cubicBezTo>
                    <a:pt x="0" y="10"/>
                    <a:pt x="5" y="2"/>
                    <a:pt x="11" y="1"/>
                  </a:cubicBezTo>
                  <a:cubicBezTo>
                    <a:pt x="17" y="0"/>
                    <a:pt x="23" y="6"/>
                    <a:pt x="23" y="15"/>
                  </a:cubicBezTo>
                  <a:cubicBezTo>
                    <a:pt x="24" y="29"/>
                    <a:pt x="24" y="43"/>
                    <a:pt x="25" y="57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74"/>
            <p:cNvSpPr/>
            <p:nvPr/>
          </p:nvSpPr>
          <p:spPr bwMode="auto">
            <a:xfrm>
              <a:off x="2860674" y="4213226"/>
              <a:ext cx="66675" cy="200025"/>
            </a:xfrm>
            <a:custGeom>
              <a:avLst/>
              <a:gdLst>
                <a:gd name="T0" fmla="*/ 22 w 25"/>
                <a:gd name="T1" fmla="*/ 60 h 75"/>
                <a:gd name="T2" fmla="*/ 11 w 25"/>
                <a:gd name="T3" fmla="*/ 74 h 75"/>
                <a:gd name="T4" fmla="*/ 0 w 25"/>
                <a:gd name="T5" fmla="*/ 57 h 75"/>
                <a:gd name="T6" fmla="*/ 2 w 25"/>
                <a:gd name="T7" fmla="*/ 15 h 75"/>
                <a:gd name="T8" fmla="*/ 14 w 25"/>
                <a:gd name="T9" fmla="*/ 1 h 75"/>
                <a:gd name="T10" fmla="*/ 24 w 25"/>
                <a:gd name="T11" fmla="*/ 18 h 75"/>
                <a:gd name="T12" fmla="*/ 22 w 25"/>
                <a:gd name="T13" fmla="*/ 6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5">
                  <a:moveTo>
                    <a:pt x="22" y="60"/>
                  </a:moveTo>
                  <a:cubicBezTo>
                    <a:pt x="22" y="69"/>
                    <a:pt x="16" y="75"/>
                    <a:pt x="11" y="74"/>
                  </a:cubicBezTo>
                  <a:cubicBezTo>
                    <a:pt x="5" y="73"/>
                    <a:pt x="0" y="66"/>
                    <a:pt x="0" y="57"/>
                  </a:cubicBezTo>
                  <a:cubicBezTo>
                    <a:pt x="1" y="43"/>
                    <a:pt x="1" y="29"/>
                    <a:pt x="2" y="15"/>
                  </a:cubicBezTo>
                  <a:cubicBezTo>
                    <a:pt x="2" y="6"/>
                    <a:pt x="8" y="0"/>
                    <a:pt x="14" y="1"/>
                  </a:cubicBezTo>
                  <a:cubicBezTo>
                    <a:pt x="20" y="2"/>
                    <a:pt x="25" y="10"/>
                    <a:pt x="24" y="18"/>
                  </a:cubicBezTo>
                  <a:cubicBezTo>
                    <a:pt x="24" y="32"/>
                    <a:pt x="23" y="46"/>
                    <a:pt x="22" y="6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75"/>
            <p:cNvSpPr/>
            <p:nvPr/>
          </p:nvSpPr>
          <p:spPr bwMode="auto">
            <a:xfrm>
              <a:off x="2490787" y="4021139"/>
              <a:ext cx="403225" cy="550863"/>
            </a:xfrm>
            <a:custGeom>
              <a:avLst/>
              <a:gdLst>
                <a:gd name="T0" fmla="*/ 145 w 152"/>
                <a:gd name="T1" fmla="*/ 91 h 207"/>
                <a:gd name="T2" fmla="*/ 148 w 152"/>
                <a:gd name="T3" fmla="*/ 18 h 207"/>
                <a:gd name="T4" fmla="*/ 85 w 152"/>
                <a:gd name="T5" fmla="*/ 1 h 207"/>
                <a:gd name="T6" fmla="*/ 76 w 152"/>
                <a:gd name="T7" fmla="*/ 3 h 207"/>
                <a:gd name="T8" fmla="*/ 66 w 152"/>
                <a:gd name="T9" fmla="*/ 1 h 207"/>
                <a:gd name="T10" fmla="*/ 3 w 152"/>
                <a:gd name="T11" fmla="*/ 18 h 207"/>
                <a:gd name="T12" fmla="*/ 6 w 152"/>
                <a:gd name="T13" fmla="*/ 91 h 207"/>
                <a:gd name="T14" fmla="*/ 12 w 152"/>
                <a:gd name="T15" fmla="*/ 171 h 207"/>
                <a:gd name="T16" fmla="*/ 74 w 152"/>
                <a:gd name="T17" fmla="*/ 207 h 207"/>
                <a:gd name="T18" fmla="*/ 76 w 152"/>
                <a:gd name="T19" fmla="*/ 207 h 207"/>
                <a:gd name="T20" fmla="*/ 77 w 152"/>
                <a:gd name="T21" fmla="*/ 207 h 207"/>
                <a:gd name="T22" fmla="*/ 139 w 152"/>
                <a:gd name="T23" fmla="*/ 171 h 207"/>
                <a:gd name="T24" fmla="*/ 145 w 152"/>
                <a:gd name="T25" fmla="*/ 91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2" h="207">
                  <a:moveTo>
                    <a:pt x="145" y="91"/>
                  </a:moveTo>
                  <a:cubicBezTo>
                    <a:pt x="143" y="53"/>
                    <a:pt x="148" y="18"/>
                    <a:pt x="148" y="18"/>
                  </a:cubicBezTo>
                  <a:cubicBezTo>
                    <a:pt x="148" y="18"/>
                    <a:pt x="113" y="0"/>
                    <a:pt x="85" y="1"/>
                  </a:cubicBezTo>
                  <a:cubicBezTo>
                    <a:pt x="82" y="1"/>
                    <a:pt x="79" y="2"/>
                    <a:pt x="76" y="3"/>
                  </a:cubicBezTo>
                  <a:cubicBezTo>
                    <a:pt x="72" y="2"/>
                    <a:pt x="69" y="1"/>
                    <a:pt x="66" y="1"/>
                  </a:cubicBezTo>
                  <a:cubicBezTo>
                    <a:pt x="38" y="0"/>
                    <a:pt x="3" y="18"/>
                    <a:pt x="3" y="18"/>
                  </a:cubicBezTo>
                  <a:cubicBezTo>
                    <a:pt x="3" y="18"/>
                    <a:pt x="8" y="53"/>
                    <a:pt x="6" y="91"/>
                  </a:cubicBezTo>
                  <a:cubicBezTo>
                    <a:pt x="5" y="128"/>
                    <a:pt x="0" y="161"/>
                    <a:pt x="12" y="171"/>
                  </a:cubicBezTo>
                  <a:cubicBezTo>
                    <a:pt x="25" y="182"/>
                    <a:pt x="46" y="206"/>
                    <a:pt x="74" y="207"/>
                  </a:cubicBezTo>
                  <a:cubicBezTo>
                    <a:pt x="75" y="207"/>
                    <a:pt x="75" y="207"/>
                    <a:pt x="76" y="207"/>
                  </a:cubicBezTo>
                  <a:cubicBezTo>
                    <a:pt x="76" y="207"/>
                    <a:pt x="77" y="207"/>
                    <a:pt x="77" y="207"/>
                  </a:cubicBezTo>
                  <a:cubicBezTo>
                    <a:pt x="105" y="206"/>
                    <a:pt x="127" y="182"/>
                    <a:pt x="139" y="171"/>
                  </a:cubicBezTo>
                  <a:cubicBezTo>
                    <a:pt x="152" y="161"/>
                    <a:pt x="147" y="128"/>
                    <a:pt x="145" y="91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76"/>
            <p:cNvSpPr/>
            <p:nvPr/>
          </p:nvSpPr>
          <p:spPr bwMode="auto">
            <a:xfrm>
              <a:off x="2697162" y="4021139"/>
              <a:ext cx="215900" cy="550863"/>
            </a:xfrm>
            <a:custGeom>
              <a:avLst/>
              <a:gdLst>
                <a:gd name="T0" fmla="*/ 77 w 81"/>
                <a:gd name="T1" fmla="*/ 18 h 207"/>
                <a:gd name="T2" fmla="*/ 8 w 81"/>
                <a:gd name="T3" fmla="*/ 1 h 207"/>
                <a:gd name="T4" fmla="*/ 0 w 81"/>
                <a:gd name="T5" fmla="*/ 3 h 207"/>
                <a:gd name="T6" fmla="*/ 0 w 81"/>
                <a:gd name="T7" fmla="*/ 207 h 207"/>
                <a:gd name="T8" fmla="*/ 68 w 81"/>
                <a:gd name="T9" fmla="*/ 171 h 207"/>
                <a:gd name="T10" fmla="*/ 74 w 81"/>
                <a:gd name="T11" fmla="*/ 91 h 207"/>
                <a:gd name="T12" fmla="*/ 77 w 81"/>
                <a:gd name="T13" fmla="*/ 18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07">
                  <a:moveTo>
                    <a:pt x="77" y="18"/>
                  </a:moveTo>
                  <a:cubicBezTo>
                    <a:pt x="78" y="18"/>
                    <a:pt x="39" y="0"/>
                    <a:pt x="8" y="1"/>
                  </a:cubicBezTo>
                  <a:cubicBezTo>
                    <a:pt x="6" y="1"/>
                    <a:pt x="3" y="2"/>
                    <a:pt x="0" y="3"/>
                  </a:cubicBezTo>
                  <a:cubicBezTo>
                    <a:pt x="0" y="71"/>
                    <a:pt x="0" y="139"/>
                    <a:pt x="0" y="207"/>
                  </a:cubicBezTo>
                  <a:cubicBezTo>
                    <a:pt x="31" y="206"/>
                    <a:pt x="54" y="182"/>
                    <a:pt x="68" y="171"/>
                  </a:cubicBezTo>
                  <a:cubicBezTo>
                    <a:pt x="81" y="161"/>
                    <a:pt x="76" y="128"/>
                    <a:pt x="74" y="91"/>
                  </a:cubicBezTo>
                  <a:cubicBezTo>
                    <a:pt x="72" y="53"/>
                    <a:pt x="77" y="18"/>
                    <a:pt x="77" y="18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77"/>
            <p:cNvSpPr/>
            <p:nvPr/>
          </p:nvSpPr>
          <p:spPr bwMode="auto">
            <a:xfrm>
              <a:off x="2428874" y="3956051"/>
              <a:ext cx="433388" cy="303213"/>
            </a:xfrm>
            <a:custGeom>
              <a:avLst/>
              <a:gdLst>
                <a:gd name="T0" fmla="*/ 18 w 163"/>
                <a:gd name="T1" fmla="*/ 114 h 114"/>
                <a:gd name="T2" fmla="*/ 5 w 163"/>
                <a:gd name="T3" fmla="*/ 26 h 114"/>
                <a:gd name="T4" fmla="*/ 97 w 163"/>
                <a:gd name="T5" fmla="*/ 1 h 114"/>
                <a:gd name="T6" fmla="*/ 151 w 163"/>
                <a:gd name="T7" fmla="*/ 10 h 114"/>
                <a:gd name="T8" fmla="*/ 104 w 163"/>
                <a:gd name="T9" fmla="*/ 61 h 114"/>
                <a:gd name="T10" fmla="*/ 108 w 163"/>
                <a:gd name="T11" fmla="*/ 48 h 114"/>
                <a:gd name="T12" fmla="*/ 94 w 163"/>
                <a:gd name="T13" fmla="*/ 59 h 114"/>
                <a:gd name="T14" fmla="*/ 37 w 163"/>
                <a:gd name="T15" fmla="*/ 45 h 114"/>
                <a:gd name="T16" fmla="*/ 37 w 163"/>
                <a:gd name="T17" fmla="*/ 77 h 114"/>
                <a:gd name="T18" fmla="*/ 26 w 163"/>
                <a:gd name="T19" fmla="*/ 92 h 114"/>
                <a:gd name="T20" fmla="*/ 23 w 163"/>
                <a:gd name="T21" fmla="*/ 113 h 114"/>
                <a:gd name="T22" fmla="*/ 18 w 163"/>
                <a:gd name="T23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3" h="114">
                  <a:moveTo>
                    <a:pt x="18" y="114"/>
                  </a:moveTo>
                  <a:cubicBezTo>
                    <a:pt x="18" y="114"/>
                    <a:pt x="11" y="34"/>
                    <a:pt x="5" y="26"/>
                  </a:cubicBezTo>
                  <a:cubicBezTo>
                    <a:pt x="0" y="18"/>
                    <a:pt x="74" y="2"/>
                    <a:pt x="97" y="1"/>
                  </a:cubicBezTo>
                  <a:cubicBezTo>
                    <a:pt x="118" y="0"/>
                    <a:pt x="138" y="7"/>
                    <a:pt x="151" y="10"/>
                  </a:cubicBezTo>
                  <a:cubicBezTo>
                    <a:pt x="163" y="12"/>
                    <a:pt x="103" y="60"/>
                    <a:pt x="104" y="61"/>
                  </a:cubicBezTo>
                  <a:cubicBezTo>
                    <a:pt x="105" y="56"/>
                    <a:pt x="106" y="52"/>
                    <a:pt x="108" y="48"/>
                  </a:cubicBezTo>
                  <a:cubicBezTo>
                    <a:pt x="103" y="51"/>
                    <a:pt x="98" y="55"/>
                    <a:pt x="94" y="59"/>
                  </a:cubicBezTo>
                  <a:cubicBezTo>
                    <a:pt x="75" y="54"/>
                    <a:pt x="56" y="49"/>
                    <a:pt x="37" y="45"/>
                  </a:cubicBezTo>
                  <a:cubicBezTo>
                    <a:pt x="37" y="56"/>
                    <a:pt x="37" y="66"/>
                    <a:pt x="37" y="77"/>
                  </a:cubicBezTo>
                  <a:cubicBezTo>
                    <a:pt x="33" y="82"/>
                    <a:pt x="30" y="87"/>
                    <a:pt x="26" y="92"/>
                  </a:cubicBezTo>
                  <a:cubicBezTo>
                    <a:pt x="25" y="99"/>
                    <a:pt x="24" y="106"/>
                    <a:pt x="23" y="113"/>
                  </a:cubicBezTo>
                  <a:cubicBezTo>
                    <a:pt x="22" y="113"/>
                    <a:pt x="20" y="113"/>
                    <a:pt x="18" y="114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78"/>
            <p:cNvSpPr/>
            <p:nvPr/>
          </p:nvSpPr>
          <p:spPr bwMode="auto">
            <a:xfrm>
              <a:off x="2535237" y="3956051"/>
              <a:ext cx="415925" cy="303213"/>
            </a:xfrm>
            <a:custGeom>
              <a:avLst/>
              <a:gdLst>
                <a:gd name="T0" fmla="*/ 139 w 156"/>
                <a:gd name="T1" fmla="*/ 114 h 114"/>
                <a:gd name="T2" fmla="*/ 152 w 156"/>
                <a:gd name="T3" fmla="*/ 26 h 114"/>
                <a:gd name="T4" fmla="*/ 61 w 156"/>
                <a:gd name="T5" fmla="*/ 1 h 114"/>
                <a:gd name="T6" fmla="*/ 8 w 156"/>
                <a:gd name="T7" fmla="*/ 10 h 114"/>
                <a:gd name="T8" fmla="*/ 93 w 156"/>
                <a:gd name="T9" fmla="*/ 20 h 114"/>
                <a:gd name="T10" fmla="*/ 72 w 156"/>
                <a:gd name="T11" fmla="*/ 59 h 114"/>
                <a:gd name="T12" fmla="*/ 121 w 156"/>
                <a:gd name="T13" fmla="*/ 46 h 114"/>
                <a:gd name="T14" fmla="*/ 120 w 156"/>
                <a:gd name="T15" fmla="*/ 77 h 114"/>
                <a:gd name="T16" fmla="*/ 132 w 156"/>
                <a:gd name="T17" fmla="*/ 93 h 114"/>
                <a:gd name="T18" fmla="*/ 134 w 156"/>
                <a:gd name="T19" fmla="*/ 113 h 114"/>
                <a:gd name="T20" fmla="*/ 139 w 156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114">
                  <a:moveTo>
                    <a:pt x="139" y="114"/>
                  </a:moveTo>
                  <a:cubicBezTo>
                    <a:pt x="139" y="114"/>
                    <a:pt x="149" y="34"/>
                    <a:pt x="152" y="26"/>
                  </a:cubicBezTo>
                  <a:cubicBezTo>
                    <a:pt x="156" y="17"/>
                    <a:pt x="83" y="2"/>
                    <a:pt x="61" y="1"/>
                  </a:cubicBezTo>
                  <a:cubicBezTo>
                    <a:pt x="39" y="0"/>
                    <a:pt x="21" y="7"/>
                    <a:pt x="8" y="10"/>
                  </a:cubicBezTo>
                  <a:cubicBezTo>
                    <a:pt x="0" y="11"/>
                    <a:pt x="72" y="7"/>
                    <a:pt x="93" y="20"/>
                  </a:cubicBezTo>
                  <a:cubicBezTo>
                    <a:pt x="100" y="24"/>
                    <a:pt x="72" y="59"/>
                    <a:pt x="72" y="59"/>
                  </a:cubicBezTo>
                  <a:cubicBezTo>
                    <a:pt x="88" y="54"/>
                    <a:pt x="104" y="50"/>
                    <a:pt x="121" y="46"/>
                  </a:cubicBezTo>
                  <a:cubicBezTo>
                    <a:pt x="121" y="56"/>
                    <a:pt x="121" y="66"/>
                    <a:pt x="120" y="77"/>
                  </a:cubicBezTo>
                  <a:cubicBezTo>
                    <a:pt x="124" y="82"/>
                    <a:pt x="128" y="87"/>
                    <a:pt x="132" y="93"/>
                  </a:cubicBezTo>
                  <a:cubicBezTo>
                    <a:pt x="132" y="99"/>
                    <a:pt x="133" y="106"/>
                    <a:pt x="134" y="113"/>
                  </a:cubicBezTo>
                  <a:cubicBezTo>
                    <a:pt x="136" y="113"/>
                    <a:pt x="138" y="113"/>
                    <a:pt x="139" y="114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79"/>
            <p:cNvSpPr>
              <a:spLocks noEditPoints="1"/>
            </p:cNvSpPr>
            <p:nvPr/>
          </p:nvSpPr>
          <p:spPr bwMode="auto">
            <a:xfrm>
              <a:off x="2479674" y="4217989"/>
              <a:ext cx="193675" cy="136525"/>
            </a:xfrm>
            <a:custGeom>
              <a:avLst/>
              <a:gdLst>
                <a:gd name="T0" fmla="*/ 30 w 73"/>
                <a:gd name="T1" fmla="*/ 51 h 51"/>
                <a:gd name="T2" fmla="*/ 30 w 73"/>
                <a:gd name="T3" fmla="*/ 51 h 51"/>
                <a:gd name="T4" fmla="*/ 7 w 73"/>
                <a:gd name="T5" fmla="*/ 41 h 51"/>
                <a:gd name="T6" fmla="*/ 0 w 73"/>
                <a:gd name="T7" fmla="*/ 21 h 51"/>
                <a:gd name="T8" fmla="*/ 0 w 73"/>
                <a:gd name="T9" fmla="*/ 15 h 51"/>
                <a:gd name="T10" fmla="*/ 1 w 73"/>
                <a:gd name="T11" fmla="*/ 10 h 51"/>
                <a:gd name="T12" fmla="*/ 1 w 73"/>
                <a:gd name="T13" fmla="*/ 7 h 51"/>
                <a:gd name="T14" fmla="*/ 3 w 73"/>
                <a:gd name="T15" fmla="*/ 7 h 51"/>
                <a:gd name="T16" fmla="*/ 60 w 73"/>
                <a:gd name="T17" fmla="*/ 5 h 51"/>
                <a:gd name="T18" fmla="*/ 60 w 73"/>
                <a:gd name="T19" fmla="*/ 5 h 51"/>
                <a:gd name="T20" fmla="*/ 72 w 73"/>
                <a:gd name="T21" fmla="*/ 15 h 51"/>
                <a:gd name="T22" fmla="*/ 72 w 73"/>
                <a:gd name="T23" fmla="*/ 21 h 51"/>
                <a:gd name="T24" fmla="*/ 65 w 73"/>
                <a:gd name="T25" fmla="*/ 40 h 51"/>
                <a:gd name="T26" fmla="*/ 42 w 73"/>
                <a:gd name="T27" fmla="*/ 51 h 51"/>
                <a:gd name="T28" fmla="*/ 30 w 73"/>
                <a:gd name="T29" fmla="*/ 51 h 51"/>
                <a:gd name="T30" fmla="*/ 7 w 73"/>
                <a:gd name="T31" fmla="*/ 13 h 51"/>
                <a:gd name="T32" fmla="*/ 7 w 73"/>
                <a:gd name="T33" fmla="*/ 15 h 51"/>
                <a:gd name="T34" fmla="*/ 7 w 73"/>
                <a:gd name="T35" fmla="*/ 21 h 51"/>
                <a:gd name="T36" fmla="*/ 13 w 73"/>
                <a:gd name="T37" fmla="*/ 36 h 51"/>
                <a:gd name="T38" fmla="*/ 30 w 73"/>
                <a:gd name="T39" fmla="*/ 44 h 51"/>
                <a:gd name="T40" fmla="*/ 42 w 73"/>
                <a:gd name="T41" fmla="*/ 43 h 51"/>
                <a:gd name="T42" fmla="*/ 60 w 73"/>
                <a:gd name="T43" fmla="*/ 35 h 51"/>
                <a:gd name="T44" fmla="*/ 65 w 73"/>
                <a:gd name="T45" fmla="*/ 22 h 51"/>
                <a:gd name="T46" fmla="*/ 65 w 73"/>
                <a:gd name="T47" fmla="*/ 15 h 51"/>
                <a:gd name="T48" fmla="*/ 58 w 73"/>
                <a:gd name="T49" fmla="*/ 12 h 51"/>
                <a:gd name="T50" fmla="*/ 58 w 73"/>
                <a:gd name="T51" fmla="*/ 12 h 51"/>
                <a:gd name="T52" fmla="*/ 7 w 73"/>
                <a:gd name="T5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" h="51">
                  <a:moveTo>
                    <a:pt x="30" y="51"/>
                  </a:moveTo>
                  <a:cubicBezTo>
                    <a:pt x="30" y="51"/>
                    <a:pt x="30" y="51"/>
                    <a:pt x="30" y="51"/>
                  </a:cubicBezTo>
                  <a:cubicBezTo>
                    <a:pt x="21" y="51"/>
                    <a:pt x="13" y="47"/>
                    <a:pt x="7" y="41"/>
                  </a:cubicBezTo>
                  <a:cubicBezTo>
                    <a:pt x="2" y="35"/>
                    <a:pt x="0" y="28"/>
                    <a:pt x="0" y="2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3"/>
                    <a:pt x="0" y="11"/>
                    <a:pt x="1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1" y="1"/>
                    <a:pt x="41" y="0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3" y="6"/>
                    <a:pt x="72" y="9"/>
                    <a:pt x="72" y="15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3" y="28"/>
                    <a:pt x="70" y="35"/>
                    <a:pt x="65" y="40"/>
                  </a:cubicBezTo>
                  <a:cubicBezTo>
                    <a:pt x="60" y="46"/>
                    <a:pt x="51" y="50"/>
                    <a:pt x="42" y="51"/>
                  </a:cubicBezTo>
                  <a:lnTo>
                    <a:pt x="30" y="51"/>
                  </a:lnTo>
                  <a:close/>
                  <a:moveTo>
                    <a:pt x="7" y="13"/>
                  </a:moveTo>
                  <a:cubicBezTo>
                    <a:pt x="7" y="14"/>
                    <a:pt x="7" y="14"/>
                    <a:pt x="7" y="1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7"/>
                    <a:pt x="9" y="32"/>
                    <a:pt x="13" y="36"/>
                  </a:cubicBezTo>
                  <a:cubicBezTo>
                    <a:pt x="17" y="41"/>
                    <a:pt x="23" y="43"/>
                    <a:pt x="30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9" y="43"/>
                    <a:pt x="56" y="40"/>
                    <a:pt x="60" y="35"/>
                  </a:cubicBezTo>
                  <a:cubicBezTo>
                    <a:pt x="64" y="31"/>
                    <a:pt x="66" y="27"/>
                    <a:pt x="65" y="22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14"/>
                    <a:pt x="60" y="12"/>
                    <a:pt x="58" y="12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41" y="8"/>
                    <a:pt x="24" y="8"/>
                    <a:pt x="7" y="1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80"/>
            <p:cNvSpPr>
              <a:spLocks noEditPoints="1"/>
            </p:cNvSpPr>
            <p:nvPr/>
          </p:nvSpPr>
          <p:spPr bwMode="auto">
            <a:xfrm>
              <a:off x="2727324" y="4217989"/>
              <a:ext cx="193675" cy="136525"/>
            </a:xfrm>
            <a:custGeom>
              <a:avLst/>
              <a:gdLst>
                <a:gd name="T0" fmla="*/ 31 w 73"/>
                <a:gd name="T1" fmla="*/ 51 h 51"/>
                <a:gd name="T2" fmla="*/ 31 w 73"/>
                <a:gd name="T3" fmla="*/ 51 h 51"/>
                <a:gd name="T4" fmla="*/ 8 w 73"/>
                <a:gd name="T5" fmla="*/ 41 h 51"/>
                <a:gd name="T6" fmla="*/ 0 w 73"/>
                <a:gd name="T7" fmla="*/ 21 h 51"/>
                <a:gd name="T8" fmla="*/ 1 w 73"/>
                <a:gd name="T9" fmla="*/ 15 h 51"/>
                <a:gd name="T10" fmla="*/ 1 w 73"/>
                <a:gd name="T11" fmla="*/ 10 h 51"/>
                <a:gd name="T12" fmla="*/ 2 w 73"/>
                <a:gd name="T13" fmla="*/ 7 h 51"/>
                <a:gd name="T14" fmla="*/ 4 w 73"/>
                <a:gd name="T15" fmla="*/ 7 h 51"/>
                <a:gd name="T16" fmla="*/ 60 w 73"/>
                <a:gd name="T17" fmla="*/ 5 h 51"/>
                <a:gd name="T18" fmla="*/ 60 w 73"/>
                <a:gd name="T19" fmla="*/ 5 h 51"/>
                <a:gd name="T20" fmla="*/ 73 w 73"/>
                <a:gd name="T21" fmla="*/ 15 h 51"/>
                <a:gd name="T22" fmla="*/ 73 w 73"/>
                <a:gd name="T23" fmla="*/ 21 h 51"/>
                <a:gd name="T24" fmla="*/ 66 w 73"/>
                <a:gd name="T25" fmla="*/ 40 h 51"/>
                <a:gd name="T26" fmla="*/ 43 w 73"/>
                <a:gd name="T27" fmla="*/ 51 h 51"/>
                <a:gd name="T28" fmla="*/ 31 w 73"/>
                <a:gd name="T29" fmla="*/ 51 h 51"/>
                <a:gd name="T30" fmla="*/ 8 w 73"/>
                <a:gd name="T31" fmla="*/ 13 h 51"/>
                <a:gd name="T32" fmla="*/ 8 w 73"/>
                <a:gd name="T33" fmla="*/ 15 h 51"/>
                <a:gd name="T34" fmla="*/ 8 w 73"/>
                <a:gd name="T35" fmla="*/ 21 h 51"/>
                <a:gd name="T36" fmla="*/ 13 w 73"/>
                <a:gd name="T37" fmla="*/ 36 h 51"/>
                <a:gd name="T38" fmla="*/ 31 w 73"/>
                <a:gd name="T39" fmla="*/ 44 h 51"/>
                <a:gd name="T40" fmla="*/ 43 w 73"/>
                <a:gd name="T41" fmla="*/ 43 h 51"/>
                <a:gd name="T42" fmla="*/ 61 w 73"/>
                <a:gd name="T43" fmla="*/ 35 h 51"/>
                <a:gd name="T44" fmla="*/ 66 w 73"/>
                <a:gd name="T45" fmla="*/ 22 h 51"/>
                <a:gd name="T46" fmla="*/ 66 w 73"/>
                <a:gd name="T47" fmla="*/ 15 h 51"/>
                <a:gd name="T48" fmla="*/ 59 w 73"/>
                <a:gd name="T49" fmla="*/ 12 h 51"/>
                <a:gd name="T50" fmla="*/ 59 w 73"/>
                <a:gd name="T51" fmla="*/ 12 h 51"/>
                <a:gd name="T52" fmla="*/ 8 w 73"/>
                <a:gd name="T53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" h="51">
                  <a:moveTo>
                    <a:pt x="31" y="51"/>
                  </a:moveTo>
                  <a:cubicBezTo>
                    <a:pt x="31" y="51"/>
                    <a:pt x="31" y="51"/>
                    <a:pt x="31" y="51"/>
                  </a:cubicBezTo>
                  <a:cubicBezTo>
                    <a:pt x="22" y="51"/>
                    <a:pt x="14" y="47"/>
                    <a:pt x="8" y="41"/>
                  </a:cubicBezTo>
                  <a:cubicBezTo>
                    <a:pt x="3" y="35"/>
                    <a:pt x="0" y="28"/>
                    <a:pt x="0" y="21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3"/>
                    <a:pt x="1" y="11"/>
                    <a:pt x="1" y="1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2" y="1"/>
                    <a:pt x="42" y="0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4" y="6"/>
                    <a:pt x="73" y="9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8"/>
                    <a:pt x="71" y="35"/>
                    <a:pt x="66" y="40"/>
                  </a:cubicBezTo>
                  <a:cubicBezTo>
                    <a:pt x="60" y="46"/>
                    <a:pt x="52" y="50"/>
                    <a:pt x="43" y="51"/>
                  </a:cubicBezTo>
                  <a:lnTo>
                    <a:pt x="31" y="51"/>
                  </a:lnTo>
                  <a:close/>
                  <a:moveTo>
                    <a:pt x="8" y="13"/>
                  </a:moveTo>
                  <a:cubicBezTo>
                    <a:pt x="8" y="14"/>
                    <a:pt x="8" y="14"/>
                    <a:pt x="8" y="1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7"/>
                    <a:pt x="9" y="32"/>
                    <a:pt x="13" y="36"/>
                  </a:cubicBezTo>
                  <a:cubicBezTo>
                    <a:pt x="18" y="41"/>
                    <a:pt x="24" y="43"/>
                    <a:pt x="31" y="44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50" y="43"/>
                    <a:pt x="56" y="40"/>
                    <a:pt x="61" y="35"/>
                  </a:cubicBezTo>
                  <a:cubicBezTo>
                    <a:pt x="64" y="31"/>
                    <a:pt x="66" y="27"/>
                    <a:pt x="66" y="22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4"/>
                    <a:pt x="61" y="12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42" y="8"/>
                    <a:pt x="24" y="8"/>
                    <a:pt x="8" y="1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Rectangle 281"/>
            <p:cNvSpPr>
              <a:spLocks noChangeArrowheads="1"/>
            </p:cNvSpPr>
            <p:nvPr/>
          </p:nvSpPr>
          <p:spPr bwMode="auto">
            <a:xfrm>
              <a:off x="2657474" y="4252914"/>
              <a:ext cx="82550" cy="38100"/>
            </a:xfrm>
            <a:prstGeom prst="rect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82"/>
            <p:cNvSpPr/>
            <p:nvPr/>
          </p:nvSpPr>
          <p:spPr bwMode="auto">
            <a:xfrm>
              <a:off x="2493962" y="4421189"/>
              <a:ext cx="411163" cy="204788"/>
            </a:xfrm>
            <a:custGeom>
              <a:avLst/>
              <a:gdLst>
                <a:gd name="T0" fmla="*/ 114 w 155"/>
                <a:gd name="T1" fmla="*/ 10 h 77"/>
                <a:gd name="T2" fmla="*/ 83 w 155"/>
                <a:gd name="T3" fmla="*/ 0 h 77"/>
                <a:gd name="T4" fmla="*/ 78 w 155"/>
                <a:gd name="T5" fmla="*/ 3 h 77"/>
                <a:gd name="T6" fmla="*/ 72 w 155"/>
                <a:gd name="T7" fmla="*/ 0 h 77"/>
                <a:gd name="T8" fmla="*/ 41 w 155"/>
                <a:gd name="T9" fmla="*/ 10 h 77"/>
                <a:gd name="T10" fmla="*/ 0 w 155"/>
                <a:gd name="T11" fmla="*/ 3 h 77"/>
                <a:gd name="T12" fmla="*/ 76 w 155"/>
                <a:gd name="T13" fmla="*/ 77 h 77"/>
                <a:gd name="T14" fmla="*/ 78 w 155"/>
                <a:gd name="T15" fmla="*/ 77 h 77"/>
                <a:gd name="T16" fmla="*/ 92 w 155"/>
                <a:gd name="T17" fmla="*/ 75 h 77"/>
                <a:gd name="T18" fmla="*/ 155 w 155"/>
                <a:gd name="T19" fmla="*/ 3 h 77"/>
                <a:gd name="T20" fmla="*/ 114 w 155"/>
                <a:gd name="T21" fmla="*/ 1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" h="77">
                  <a:moveTo>
                    <a:pt x="114" y="10"/>
                  </a:moveTo>
                  <a:cubicBezTo>
                    <a:pt x="110" y="5"/>
                    <a:pt x="98" y="0"/>
                    <a:pt x="83" y="0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7" y="3"/>
                    <a:pt x="72" y="0"/>
                    <a:pt x="72" y="0"/>
                  </a:cubicBezTo>
                  <a:cubicBezTo>
                    <a:pt x="57" y="0"/>
                    <a:pt x="45" y="5"/>
                    <a:pt x="41" y="10"/>
                  </a:cubicBezTo>
                  <a:cubicBezTo>
                    <a:pt x="19" y="53"/>
                    <a:pt x="10" y="15"/>
                    <a:pt x="0" y="3"/>
                  </a:cubicBezTo>
                  <a:cubicBezTo>
                    <a:pt x="17" y="42"/>
                    <a:pt x="33" y="71"/>
                    <a:pt x="76" y="77"/>
                  </a:cubicBezTo>
                  <a:cubicBezTo>
                    <a:pt x="77" y="77"/>
                    <a:pt x="77" y="77"/>
                    <a:pt x="78" y="77"/>
                  </a:cubicBezTo>
                  <a:cubicBezTo>
                    <a:pt x="78" y="77"/>
                    <a:pt x="91" y="75"/>
                    <a:pt x="92" y="75"/>
                  </a:cubicBezTo>
                  <a:cubicBezTo>
                    <a:pt x="118" y="75"/>
                    <a:pt x="138" y="42"/>
                    <a:pt x="155" y="3"/>
                  </a:cubicBezTo>
                  <a:cubicBezTo>
                    <a:pt x="145" y="15"/>
                    <a:pt x="136" y="53"/>
                    <a:pt x="114" y="1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83"/>
            <p:cNvSpPr/>
            <p:nvPr/>
          </p:nvSpPr>
          <p:spPr bwMode="auto">
            <a:xfrm>
              <a:off x="2649537" y="4471989"/>
              <a:ext cx="98425" cy="31750"/>
            </a:xfrm>
            <a:custGeom>
              <a:avLst/>
              <a:gdLst>
                <a:gd name="T0" fmla="*/ 0 w 37"/>
                <a:gd name="T1" fmla="*/ 0 h 12"/>
                <a:gd name="T2" fmla="*/ 0 w 37"/>
                <a:gd name="T3" fmla="*/ 2 h 12"/>
                <a:gd name="T4" fmla="*/ 12 w 37"/>
                <a:gd name="T5" fmla="*/ 12 h 12"/>
                <a:gd name="T6" fmla="*/ 25 w 37"/>
                <a:gd name="T7" fmla="*/ 12 h 12"/>
                <a:gd name="T8" fmla="*/ 37 w 37"/>
                <a:gd name="T9" fmla="*/ 2 h 12"/>
                <a:gd name="T10" fmla="*/ 37 w 37"/>
                <a:gd name="T11" fmla="*/ 0 h 12"/>
                <a:gd name="T12" fmla="*/ 0 w 37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8"/>
                    <a:pt x="5" y="12"/>
                    <a:pt x="12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32" y="12"/>
                    <a:pt x="37" y="8"/>
                    <a:pt x="37" y="2"/>
                  </a:cubicBezTo>
                  <a:cubicBezTo>
                    <a:pt x="37" y="1"/>
                    <a:pt x="37" y="0"/>
                    <a:pt x="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5" name="组合 424"/>
          <p:cNvGrpSpPr/>
          <p:nvPr/>
        </p:nvGrpSpPr>
        <p:grpSpPr>
          <a:xfrm>
            <a:off x="7326321" y="3711576"/>
            <a:ext cx="898525" cy="1195388"/>
            <a:chOff x="7265987" y="3940176"/>
            <a:chExt cx="898525" cy="1195388"/>
          </a:xfrm>
        </p:grpSpPr>
        <p:sp>
          <p:nvSpPr>
            <p:cNvPr id="89" name="Freeform 285"/>
            <p:cNvSpPr/>
            <p:nvPr/>
          </p:nvSpPr>
          <p:spPr bwMode="auto">
            <a:xfrm>
              <a:off x="7873999" y="4173539"/>
              <a:ext cx="290513" cy="338138"/>
            </a:xfrm>
            <a:custGeom>
              <a:avLst/>
              <a:gdLst>
                <a:gd name="T0" fmla="*/ 109 w 109"/>
                <a:gd name="T1" fmla="*/ 89 h 127"/>
                <a:gd name="T2" fmla="*/ 96 w 109"/>
                <a:gd name="T3" fmla="*/ 62 h 127"/>
                <a:gd name="T4" fmla="*/ 19 w 109"/>
                <a:gd name="T5" fmla="*/ 11 h 127"/>
                <a:gd name="T6" fmla="*/ 27 w 109"/>
                <a:gd name="T7" fmla="*/ 104 h 127"/>
                <a:gd name="T8" fmla="*/ 44 w 109"/>
                <a:gd name="T9" fmla="*/ 127 h 127"/>
                <a:gd name="T10" fmla="*/ 109 w 109"/>
                <a:gd name="T11" fmla="*/ 8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27">
                  <a:moveTo>
                    <a:pt x="109" y="89"/>
                  </a:moveTo>
                  <a:cubicBezTo>
                    <a:pt x="106" y="80"/>
                    <a:pt x="102" y="71"/>
                    <a:pt x="96" y="62"/>
                  </a:cubicBezTo>
                  <a:cubicBezTo>
                    <a:pt x="73" y="23"/>
                    <a:pt x="38" y="0"/>
                    <a:pt x="19" y="11"/>
                  </a:cubicBezTo>
                  <a:cubicBezTo>
                    <a:pt x="0" y="23"/>
                    <a:pt x="3" y="64"/>
                    <a:pt x="27" y="104"/>
                  </a:cubicBezTo>
                  <a:cubicBezTo>
                    <a:pt x="32" y="113"/>
                    <a:pt x="38" y="120"/>
                    <a:pt x="44" y="127"/>
                  </a:cubicBezTo>
                  <a:lnTo>
                    <a:pt x="109" y="89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86"/>
            <p:cNvSpPr/>
            <p:nvPr/>
          </p:nvSpPr>
          <p:spPr bwMode="auto">
            <a:xfrm>
              <a:off x="7265987" y="4173539"/>
              <a:ext cx="288925" cy="338138"/>
            </a:xfrm>
            <a:custGeom>
              <a:avLst/>
              <a:gdLst>
                <a:gd name="T0" fmla="*/ 0 w 109"/>
                <a:gd name="T1" fmla="*/ 89 h 127"/>
                <a:gd name="T2" fmla="*/ 12 w 109"/>
                <a:gd name="T3" fmla="*/ 62 h 127"/>
                <a:gd name="T4" fmla="*/ 90 w 109"/>
                <a:gd name="T5" fmla="*/ 11 h 127"/>
                <a:gd name="T6" fmla="*/ 82 w 109"/>
                <a:gd name="T7" fmla="*/ 104 h 127"/>
                <a:gd name="T8" fmla="*/ 64 w 109"/>
                <a:gd name="T9" fmla="*/ 127 h 127"/>
                <a:gd name="T10" fmla="*/ 0 w 109"/>
                <a:gd name="T11" fmla="*/ 8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27">
                  <a:moveTo>
                    <a:pt x="0" y="89"/>
                  </a:moveTo>
                  <a:cubicBezTo>
                    <a:pt x="3" y="80"/>
                    <a:pt x="7" y="71"/>
                    <a:pt x="12" y="62"/>
                  </a:cubicBezTo>
                  <a:cubicBezTo>
                    <a:pt x="36" y="23"/>
                    <a:pt x="70" y="0"/>
                    <a:pt x="90" y="11"/>
                  </a:cubicBezTo>
                  <a:cubicBezTo>
                    <a:pt x="109" y="23"/>
                    <a:pt x="105" y="64"/>
                    <a:pt x="82" y="104"/>
                  </a:cubicBezTo>
                  <a:cubicBezTo>
                    <a:pt x="76" y="113"/>
                    <a:pt x="70" y="120"/>
                    <a:pt x="64" y="127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87"/>
            <p:cNvSpPr/>
            <p:nvPr/>
          </p:nvSpPr>
          <p:spPr bwMode="auto">
            <a:xfrm>
              <a:off x="7424737" y="4181476"/>
              <a:ext cx="88900" cy="93663"/>
            </a:xfrm>
            <a:custGeom>
              <a:avLst/>
              <a:gdLst>
                <a:gd name="T0" fmla="*/ 29 w 33"/>
                <a:gd name="T1" fmla="*/ 33 h 35"/>
                <a:gd name="T2" fmla="*/ 19 w 33"/>
                <a:gd name="T3" fmla="*/ 32 h 35"/>
                <a:gd name="T4" fmla="*/ 3 w 33"/>
                <a:gd name="T5" fmla="*/ 13 h 35"/>
                <a:gd name="T6" fmla="*/ 4 w 33"/>
                <a:gd name="T7" fmla="*/ 2 h 35"/>
                <a:gd name="T8" fmla="*/ 14 w 33"/>
                <a:gd name="T9" fmla="*/ 3 h 35"/>
                <a:gd name="T10" fmla="*/ 30 w 33"/>
                <a:gd name="T11" fmla="*/ 22 h 35"/>
                <a:gd name="T12" fmla="*/ 29 w 33"/>
                <a:gd name="T13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5">
                  <a:moveTo>
                    <a:pt x="29" y="33"/>
                  </a:moveTo>
                  <a:cubicBezTo>
                    <a:pt x="26" y="35"/>
                    <a:pt x="21" y="35"/>
                    <a:pt x="19" y="3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10"/>
                    <a:pt x="1" y="5"/>
                    <a:pt x="4" y="2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3" y="25"/>
                    <a:pt x="32" y="30"/>
                    <a:pt x="29" y="33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88"/>
            <p:cNvSpPr/>
            <p:nvPr/>
          </p:nvSpPr>
          <p:spPr bwMode="auto">
            <a:xfrm>
              <a:off x="7916862" y="4184651"/>
              <a:ext cx="93663" cy="87313"/>
            </a:xfrm>
            <a:custGeom>
              <a:avLst/>
              <a:gdLst>
                <a:gd name="T0" fmla="*/ 2 w 35"/>
                <a:gd name="T1" fmla="*/ 29 h 33"/>
                <a:gd name="T2" fmla="*/ 3 w 35"/>
                <a:gd name="T3" fmla="*/ 19 h 33"/>
                <a:gd name="T4" fmla="*/ 22 w 35"/>
                <a:gd name="T5" fmla="*/ 3 h 33"/>
                <a:gd name="T6" fmla="*/ 32 w 35"/>
                <a:gd name="T7" fmla="*/ 4 h 33"/>
                <a:gd name="T8" fmla="*/ 31 w 35"/>
                <a:gd name="T9" fmla="*/ 14 h 33"/>
                <a:gd name="T10" fmla="*/ 12 w 35"/>
                <a:gd name="T11" fmla="*/ 30 h 33"/>
                <a:gd name="T12" fmla="*/ 2 w 35"/>
                <a:gd name="T13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3">
                  <a:moveTo>
                    <a:pt x="2" y="29"/>
                  </a:moveTo>
                  <a:cubicBezTo>
                    <a:pt x="0" y="26"/>
                    <a:pt x="0" y="22"/>
                    <a:pt x="3" y="19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5" y="0"/>
                    <a:pt x="30" y="1"/>
                    <a:pt x="32" y="4"/>
                  </a:cubicBezTo>
                  <a:cubicBezTo>
                    <a:pt x="35" y="7"/>
                    <a:pt x="35" y="11"/>
                    <a:pt x="31" y="14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33"/>
                    <a:pt x="5" y="32"/>
                    <a:pt x="2" y="29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289"/>
            <p:cNvSpPr/>
            <p:nvPr/>
          </p:nvSpPr>
          <p:spPr bwMode="auto">
            <a:xfrm>
              <a:off x="7412037" y="3940176"/>
              <a:ext cx="606425" cy="584200"/>
            </a:xfrm>
            <a:custGeom>
              <a:avLst/>
              <a:gdLst>
                <a:gd name="T0" fmla="*/ 114 w 228"/>
                <a:gd name="T1" fmla="*/ 3 h 220"/>
                <a:gd name="T2" fmla="*/ 16 w 228"/>
                <a:gd name="T3" fmla="*/ 119 h 220"/>
                <a:gd name="T4" fmla="*/ 114 w 228"/>
                <a:gd name="T5" fmla="*/ 220 h 220"/>
                <a:gd name="T6" fmla="*/ 212 w 228"/>
                <a:gd name="T7" fmla="*/ 119 h 220"/>
                <a:gd name="T8" fmla="*/ 114 w 228"/>
                <a:gd name="T9" fmla="*/ 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220">
                  <a:moveTo>
                    <a:pt x="114" y="3"/>
                  </a:moveTo>
                  <a:cubicBezTo>
                    <a:pt x="54" y="0"/>
                    <a:pt x="0" y="48"/>
                    <a:pt x="16" y="119"/>
                  </a:cubicBezTo>
                  <a:cubicBezTo>
                    <a:pt x="32" y="188"/>
                    <a:pt x="71" y="220"/>
                    <a:pt x="114" y="220"/>
                  </a:cubicBezTo>
                  <a:cubicBezTo>
                    <a:pt x="156" y="220"/>
                    <a:pt x="195" y="188"/>
                    <a:pt x="212" y="119"/>
                  </a:cubicBezTo>
                  <a:cubicBezTo>
                    <a:pt x="228" y="48"/>
                    <a:pt x="173" y="0"/>
                    <a:pt x="114" y="3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290"/>
            <p:cNvSpPr/>
            <p:nvPr/>
          </p:nvSpPr>
          <p:spPr bwMode="auto">
            <a:xfrm>
              <a:off x="7494587" y="4271964"/>
              <a:ext cx="66675" cy="146050"/>
            </a:xfrm>
            <a:custGeom>
              <a:avLst/>
              <a:gdLst>
                <a:gd name="T0" fmla="*/ 22 w 25"/>
                <a:gd name="T1" fmla="*/ 27 h 55"/>
                <a:gd name="T2" fmla="*/ 19 w 25"/>
                <a:gd name="T3" fmla="*/ 54 h 55"/>
                <a:gd name="T4" fmla="*/ 5 w 25"/>
                <a:gd name="T5" fmla="*/ 33 h 55"/>
                <a:gd name="T6" fmla="*/ 7 w 25"/>
                <a:gd name="T7" fmla="*/ 2 h 55"/>
                <a:gd name="T8" fmla="*/ 22 w 25"/>
                <a:gd name="T9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55">
                  <a:moveTo>
                    <a:pt x="22" y="27"/>
                  </a:moveTo>
                  <a:cubicBezTo>
                    <a:pt x="25" y="42"/>
                    <a:pt x="23" y="53"/>
                    <a:pt x="19" y="54"/>
                  </a:cubicBezTo>
                  <a:cubicBezTo>
                    <a:pt x="15" y="55"/>
                    <a:pt x="9" y="47"/>
                    <a:pt x="5" y="33"/>
                  </a:cubicBezTo>
                  <a:cubicBezTo>
                    <a:pt x="0" y="18"/>
                    <a:pt x="1" y="3"/>
                    <a:pt x="7" y="2"/>
                  </a:cubicBezTo>
                  <a:cubicBezTo>
                    <a:pt x="12" y="0"/>
                    <a:pt x="19" y="12"/>
                    <a:pt x="22" y="27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91"/>
            <p:cNvSpPr/>
            <p:nvPr/>
          </p:nvSpPr>
          <p:spPr bwMode="auto">
            <a:xfrm>
              <a:off x="7869237" y="4271964"/>
              <a:ext cx="63500" cy="146050"/>
            </a:xfrm>
            <a:custGeom>
              <a:avLst/>
              <a:gdLst>
                <a:gd name="T0" fmla="*/ 3 w 24"/>
                <a:gd name="T1" fmla="*/ 27 h 55"/>
                <a:gd name="T2" fmla="*/ 6 w 24"/>
                <a:gd name="T3" fmla="*/ 54 h 55"/>
                <a:gd name="T4" fmla="*/ 20 w 24"/>
                <a:gd name="T5" fmla="*/ 33 h 55"/>
                <a:gd name="T6" fmla="*/ 18 w 24"/>
                <a:gd name="T7" fmla="*/ 2 h 55"/>
                <a:gd name="T8" fmla="*/ 3 w 24"/>
                <a:gd name="T9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55">
                  <a:moveTo>
                    <a:pt x="3" y="27"/>
                  </a:moveTo>
                  <a:cubicBezTo>
                    <a:pt x="0" y="42"/>
                    <a:pt x="2" y="53"/>
                    <a:pt x="6" y="54"/>
                  </a:cubicBezTo>
                  <a:cubicBezTo>
                    <a:pt x="10" y="55"/>
                    <a:pt x="15" y="47"/>
                    <a:pt x="20" y="33"/>
                  </a:cubicBezTo>
                  <a:cubicBezTo>
                    <a:pt x="24" y="18"/>
                    <a:pt x="23" y="3"/>
                    <a:pt x="18" y="2"/>
                  </a:cubicBezTo>
                  <a:cubicBezTo>
                    <a:pt x="12" y="0"/>
                    <a:pt x="5" y="12"/>
                    <a:pt x="3" y="27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92"/>
            <p:cNvSpPr/>
            <p:nvPr/>
          </p:nvSpPr>
          <p:spPr bwMode="auto">
            <a:xfrm>
              <a:off x="7350124" y="4603751"/>
              <a:ext cx="735013" cy="531813"/>
            </a:xfrm>
            <a:custGeom>
              <a:avLst/>
              <a:gdLst>
                <a:gd name="T0" fmla="*/ 138 w 276"/>
                <a:gd name="T1" fmla="*/ 200 h 200"/>
                <a:gd name="T2" fmla="*/ 276 w 276"/>
                <a:gd name="T3" fmla="*/ 169 h 200"/>
                <a:gd name="T4" fmla="*/ 266 w 276"/>
                <a:gd name="T5" fmla="*/ 45 h 200"/>
                <a:gd name="T6" fmla="*/ 226 w 276"/>
                <a:gd name="T7" fmla="*/ 15 h 200"/>
                <a:gd name="T8" fmla="*/ 50 w 276"/>
                <a:gd name="T9" fmla="*/ 15 h 200"/>
                <a:gd name="T10" fmla="*/ 10 w 276"/>
                <a:gd name="T11" fmla="*/ 45 h 200"/>
                <a:gd name="T12" fmla="*/ 0 w 276"/>
                <a:gd name="T13" fmla="*/ 169 h 200"/>
                <a:gd name="T14" fmla="*/ 138 w 276"/>
                <a:gd name="T15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200">
                  <a:moveTo>
                    <a:pt x="138" y="200"/>
                  </a:moveTo>
                  <a:cubicBezTo>
                    <a:pt x="188" y="200"/>
                    <a:pt x="235" y="189"/>
                    <a:pt x="276" y="169"/>
                  </a:cubicBezTo>
                  <a:cubicBezTo>
                    <a:pt x="266" y="45"/>
                    <a:pt x="266" y="45"/>
                    <a:pt x="266" y="45"/>
                  </a:cubicBezTo>
                  <a:cubicBezTo>
                    <a:pt x="265" y="29"/>
                    <a:pt x="247" y="17"/>
                    <a:pt x="226" y="15"/>
                  </a:cubicBezTo>
                  <a:cubicBezTo>
                    <a:pt x="168" y="0"/>
                    <a:pt x="109" y="0"/>
                    <a:pt x="50" y="15"/>
                  </a:cubicBezTo>
                  <a:cubicBezTo>
                    <a:pt x="29" y="17"/>
                    <a:pt x="11" y="29"/>
                    <a:pt x="10" y="45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42" y="189"/>
                    <a:pt x="88" y="200"/>
                    <a:pt x="138" y="200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3"/>
            <p:cNvSpPr/>
            <p:nvPr/>
          </p:nvSpPr>
          <p:spPr bwMode="auto">
            <a:xfrm>
              <a:off x="7539037" y="4610101"/>
              <a:ext cx="349250" cy="228600"/>
            </a:xfrm>
            <a:custGeom>
              <a:avLst/>
              <a:gdLst>
                <a:gd name="T0" fmla="*/ 131 w 131"/>
                <a:gd name="T1" fmla="*/ 8 h 86"/>
                <a:gd name="T2" fmla="*/ 0 w 131"/>
                <a:gd name="T3" fmla="*/ 9 h 86"/>
                <a:gd name="T4" fmla="*/ 66 w 131"/>
                <a:gd name="T5" fmla="*/ 86 h 86"/>
                <a:gd name="T6" fmla="*/ 131 w 131"/>
                <a:gd name="T7" fmla="*/ 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86">
                  <a:moveTo>
                    <a:pt x="131" y="8"/>
                  </a:moveTo>
                  <a:cubicBezTo>
                    <a:pt x="88" y="0"/>
                    <a:pt x="44" y="0"/>
                    <a:pt x="0" y="9"/>
                  </a:cubicBezTo>
                  <a:cubicBezTo>
                    <a:pt x="1" y="38"/>
                    <a:pt x="30" y="86"/>
                    <a:pt x="66" y="86"/>
                  </a:cubicBezTo>
                  <a:cubicBezTo>
                    <a:pt x="102" y="86"/>
                    <a:pt x="131" y="37"/>
                    <a:pt x="131" y="8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94"/>
            <p:cNvSpPr/>
            <p:nvPr/>
          </p:nvSpPr>
          <p:spPr bwMode="auto">
            <a:xfrm>
              <a:off x="7610474" y="4410076"/>
              <a:ext cx="204788" cy="422275"/>
            </a:xfrm>
            <a:custGeom>
              <a:avLst/>
              <a:gdLst>
                <a:gd name="T0" fmla="*/ 77 w 77"/>
                <a:gd name="T1" fmla="*/ 26 h 159"/>
                <a:gd name="T2" fmla="*/ 77 w 77"/>
                <a:gd name="T3" fmla="*/ 20 h 159"/>
                <a:gd name="T4" fmla="*/ 1 w 77"/>
                <a:gd name="T5" fmla="*/ 20 h 159"/>
                <a:gd name="T6" fmla="*/ 0 w 77"/>
                <a:gd name="T7" fmla="*/ 26 h 159"/>
                <a:gd name="T8" fmla="*/ 39 w 77"/>
                <a:gd name="T9" fmla="*/ 159 h 159"/>
                <a:gd name="T10" fmla="*/ 77 w 77"/>
                <a:gd name="T11" fmla="*/ 2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159">
                  <a:moveTo>
                    <a:pt x="77" y="26"/>
                  </a:moveTo>
                  <a:cubicBezTo>
                    <a:pt x="77" y="24"/>
                    <a:pt x="77" y="22"/>
                    <a:pt x="77" y="20"/>
                  </a:cubicBezTo>
                  <a:cubicBezTo>
                    <a:pt x="52" y="0"/>
                    <a:pt x="26" y="0"/>
                    <a:pt x="1" y="20"/>
                  </a:cubicBezTo>
                  <a:cubicBezTo>
                    <a:pt x="0" y="22"/>
                    <a:pt x="0" y="24"/>
                    <a:pt x="0" y="26"/>
                  </a:cubicBezTo>
                  <a:cubicBezTo>
                    <a:pt x="0" y="100"/>
                    <a:pt x="18" y="159"/>
                    <a:pt x="39" y="159"/>
                  </a:cubicBezTo>
                  <a:cubicBezTo>
                    <a:pt x="60" y="159"/>
                    <a:pt x="77" y="100"/>
                    <a:pt x="77" y="26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95"/>
            <p:cNvSpPr/>
            <p:nvPr/>
          </p:nvSpPr>
          <p:spPr bwMode="auto">
            <a:xfrm>
              <a:off x="7610474" y="4418014"/>
              <a:ext cx="204788" cy="192088"/>
            </a:xfrm>
            <a:custGeom>
              <a:avLst/>
              <a:gdLst>
                <a:gd name="T0" fmla="*/ 77 w 77"/>
                <a:gd name="T1" fmla="*/ 12 h 72"/>
                <a:gd name="T2" fmla="*/ 77 w 77"/>
                <a:gd name="T3" fmla="*/ 9 h 72"/>
                <a:gd name="T4" fmla="*/ 1 w 77"/>
                <a:gd name="T5" fmla="*/ 9 h 72"/>
                <a:gd name="T6" fmla="*/ 0 w 77"/>
                <a:gd name="T7" fmla="*/ 12 h 72"/>
                <a:gd name="T8" fmla="*/ 39 w 77"/>
                <a:gd name="T9" fmla="*/ 72 h 72"/>
                <a:gd name="T10" fmla="*/ 77 w 77"/>
                <a:gd name="T11" fmla="*/ 1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72">
                  <a:moveTo>
                    <a:pt x="77" y="12"/>
                  </a:moveTo>
                  <a:cubicBezTo>
                    <a:pt x="77" y="11"/>
                    <a:pt x="77" y="10"/>
                    <a:pt x="77" y="9"/>
                  </a:cubicBezTo>
                  <a:cubicBezTo>
                    <a:pt x="52" y="0"/>
                    <a:pt x="26" y="0"/>
                    <a:pt x="1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45"/>
                    <a:pt x="18" y="72"/>
                    <a:pt x="39" y="72"/>
                  </a:cubicBezTo>
                  <a:cubicBezTo>
                    <a:pt x="60" y="72"/>
                    <a:pt x="77" y="45"/>
                    <a:pt x="77" y="12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96"/>
            <p:cNvSpPr/>
            <p:nvPr/>
          </p:nvSpPr>
          <p:spPr bwMode="auto">
            <a:xfrm>
              <a:off x="7480299" y="4032251"/>
              <a:ext cx="468313" cy="515938"/>
            </a:xfrm>
            <a:custGeom>
              <a:avLst/>
              <a:gdLst>
                <a:gd name="T0" fmla="*/ 163 w 176"/>
                <a:gd name="T1" fmla="*/ 105 h 194"/>
                <a:gd name="T2" fmla="*/ 88 w 176"/>
                <a:gd name="T3" fmla="*/ 194 h 194"/>
                <a:gd name="T4" fmla="*/ 13 w 176"/>
                <a:gd name="T5" fmla="*/ 105 h 194"/>
                <a:gd name="T6" fmla="*/ 88 w 176"/>
                <a:gd name="T7" fmla="*/ 3 h 194"/>
                <a:gd name="T8" fmla="*/ 163 w 176"/>
                <a:gd name="T9" fmla="*/ 105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94">
                  <a:moveTo>
                    <a:pt x="163" y="105"/>
                  </a:moveTo>
                  <a:cubicBezTo>
                    <a:pt x="151" y="166"/>
                    <a:pt x="120" y="194"/>
                    <a:pt x="88" y="194"/>
                  </a:cubicBezTo>
                  <a:cubicBezTo>
                    <a:pt x="55" y="194"/>
                    <a:pt x="25" y="166"/>
                    <a:pt x="13" y="105"/>
                  </a:cubicBezTo>
                  <a:cubicBezTo>
                    <a:pt x="0" y="42"/>
                    <a:pt x="42" y="0"/>
                    <a:pt x="88" y="3"/>
                  </a:cubicBezTo>
                  <a:cubicBezTo>
                    <a:pt x="133" y="0"/>
                    <a:pt x="176" y="42"/>
                    <a:pt x="163" y="105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97"/>
            <p:cNvSpPr/>
            <p:nvPr/>
          </p:nvSpPr>
          <p:spPr bwMode="auto">
            <a:xfrm>
              <a:off x="7723187" y="4038601"/>
              <a:ext cx="222250" cy="509588"/>
            </a:xfrm>
            <a:custGeom>
              <a:avLst/>
              <a:gdLst>
                <a:gd name="T0" fmla="*/ 0 w 84"/>
                <a:gd name="T1" fmla="*/ 1 h 192"/>
                <a:gd name="T2" fmla="*/ 0 w 84"/>
                <a:gd name="T3" fmla="*/ 192 h 192"/>
                <a:gd name="T4" fmla="*/ 72 w 84"/>
                <a:gd name="T5" fmla="*/ 103 h 192"/>
                <a:gd name="T6" fmla="*/ 0 w 84"/>
                <a:gd name="T7" fmla="*/ 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92">
                  <a:moveTo>
                    <a:pt x="0" y="1"/>
                  </a:moveTo>
                  <a:cubicBezTo>
                    <a:pt x="0" y="192"/>
                    <a:pt x="0" y="192"/>
                    <a:pt x="0" y="192"/>
                  </a:cubicBezTo>
                  <a:cubicBezTo>
                    <a:pt x="31" y="190"/>
                    <a:pt x="60" y="161"/>
                    <a:pt x="72" y="103"/>
                  </a:cubicBezTo>
                  <a:cubicBezTo>
                    <a:pt x="84" y="42"/>
                    <a:pt x="44" y="0"/>
                    <a:pt x="0" y="1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298"/>
            <p:cNvSpPr/>
            <p:nvPr/>
          </p:nvSpPr>
          <p:spPr bwMode="auto">
            <a:xfrm>
              <a:off x="7507287" y="3941764"/>
              <a:ext cx="455613" cy="322263"/>
            </a:xfrm>
            <a:custGeom>
              <a:avLst/>
              <a:gdLst>
                <a:gd name="T0" fmla="*/ 86 w 171"/>
                <a:gd name="T1" fmla="*/ 5 h 121"/>
                <a:gd name="T2" fmla="*/ 167 w 171"/>
                <a:gd name="T3" fmla="*/ 99 h 121"/>
                <a:gd name="T4" fmla="*/ 169 w 171"/>
                <a:gd name="T5" fmla="*/ 118 h 121"/>
                <a:gd name="T6" fmla="*/ 140 w 171"/>
                <a:gd name="T7" fmla="*/ 108 h 121"/>
                <a:gd name="T8" fmla="*/ 126 w 171"/>
                <a:gd name="T9" fmla="*/ 63 h 121"/>
                <a:gd name="T10" fmla="*/ 99 w 171"/>
                <a:gd name="T11" fmla="*/ 109 h 121"/>
                <a:gd name="T12" fmla="*/ 106 w 171"/>
                <a:gd name="T13" fmla="*/ 83 h 121"/>
                <a:gd name="T14" fmla="*/ 79 w 171"/>
                <a:gd name="T15" fmla="*/ 111 h 121"/>
                <a:gd name="T16" fmla="*/ 10 w 171"/>
                <a:gd name="T17" fmla="*/ 120 h 121"/>
                <a:gd name="T18" fmla="*/ 0 w 171"/>
                <a:gd name="T19" fmla="*/ 91 h 121"/>
                <a:gd name="T20" fmla="*/ 86 w 171"/>
                <a:gd name="T21" fmla="*/ 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1" h="121">
                  <a:moveTo>
                    <a:pt x="86" y="5"/>
                  </a:moveTo>
                  <a:cubicBezTo>
                    <a:pt x="119" y="3"/>
                    <a:pt x="150" y="38"/>
                    <a:pt x="167" y="99"/>
                  </a:cubicBezTo>
                  <a:cubicBezTo>
                    <a:pt x="166" y="102"/>
                    <a:pt x="171" y="115"/>
                    <a:pt x="169" y="118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63"/>
                    <a:pt x="113" y="105"/>
                    <a:pt x="99" y="109"/>
                  </a:cubicBezTo>
                  <a:cubicBezTo>
                    <a:pt x="106" y="83"/>
                    <a:pt x="106" y="83"/>
                    <a:pt x="106" y="83"/>
                  </a:cubicBezTo>
                  <a:cubicBezTo>
                    <a:pt x="106" y="83"/>
                    <a:pt x="92" y="105"/>
                    <a:pt x="79" y="111"/>
                  </a:cubicBezTo>
                  <a:cubicBezTo>
                    <a:pt x="56" y="121"/>
                    <a:pt x="10" y="120"/>
                    <a:pt x="10" y="120"/>
                  </a:cubicBezTo>
                  <a:cubicBezTo>
                    <a:pt x="6" y="115"/>
                    <a:pt x="3" y="97"/>
                    <a:pt x="0" y="91"/>
                  </a:cubicBezTo>
                  <a:cubicBezTo>
                    <a:pt x="20" y="32"/>
                    <a:pt x="53" y="0"/>
                    <a:pt x="86" y="5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99"/>
            <p:cNvSpPr/>
            <p:nvPr/>
          </p:nvSpPr>
          <p:spPr bwMode="auto">
            <a:xfrm>
              <a:off x="7723187" y="4484689"/>
              <a:ext cx="92075" cy="231775"/>
            </a:xfrm>
            <a:custGeom>
              <a:avLst/>
              <a:gdLst>
                <a:gd name="T0" fmla="*/ 35 w 35"/>
                <a:gd name="T1" fmla="*/ 4 h 87"/>
                <a:gd name="T2" fmla="*/ 0 w 35"/>
                <a:gd name="T3" fmla="*/ 6 h 87"/>
                <a:gd name="T4" fmla="*/ 0 w 35"/>
                <a:gd name="T5" fmla="*/ 30 h 87"/>
                <a:gd name="T6" fmla="*/ 0 w 35"/>
                <a:gd name="T7" fmla="*/ 77 h 87"/>
                <a:gd name="T8" fmla="*/ 0 w 35"/>
                <a:gd name="T9" fmla="*/ 87 h 87"/>
                <a:gd name="T10" fmla="*/ 35 w 35"/>
                <a:gd name="T11" fmla="*/ 38 h 87"/>
                <a:gd name="T12" fmla="*/ 35 w 35"/>
                <a:gd name="T13" fmla="*/ 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87">
                  <a:moveTo>
                    <a:pt x="35" y="4"/>
                  </a:moveTo>
                  <a:cubicBezTo>
                    <a:pt x="23" y="0"/>
                    <a:pt x="12" y="6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20" y="85"/>
                    <a:pt x="35" y="63"/>
                    <a:pt x="35" y="38"/>
                  </a:cubicBezTo>
                  <a:cubicBezTo>
                    <a:pt x="35" y="37"/>
                    <a:pt x="35" y="5"/>
                    <a:pt x="35" y="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6" name="组合 425"/>
          <p:cNvGrpSpPr/>
          <p:nvPr/>
        </p:nvGrpSpPr>
        <p:grpSpPr>
          <a:xfrm>
            <a:off x="8864608" y="3673476"/>
            <a:ext cx="1271588" cy="1316038"/>
            <a:chOff x="8804274" y="3902076"/>
            <a:chExt cx="1271588" cy="1316038"/>
          </a:xfrm>
        </p:grpSpPr>
        <p:sp>
          <p:nvSpPr>
            <p:cNvPr id="105" name="Oval 301"/>
            <p:cNvSpPr>
              <a:spLocks noChangeArrowheads="1"/>
            </p:cNvSpPr>
            <p:nvPr/>
          </p:nvSpPr>
          <p:spPr bwMode="auto">
            <a:xfrm>
              <a:off x="8804274" y="4437064"/>
              <a:ext cx="1271588" cy="781050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02"/>
            <p:cNvSpPr/>
            <p:nvPr/>
          </p:nvSpPr>
          <p:spPr bwMode="auto">
            <a:xfrm>
              <a:off x="8988424" y="4471989"/>
              <a:ext cx="903288" cy="80963"/>
            </a:xfrm>
            <a:custGeom>
              <a:avLst/>
              <a:gdLst>
                <a:gd name="T0" fmla="*/ 72 w 340"/>
                <a:gd name="T1" fmla="*/ 0 h 31"/>
                <a:gd name="T2" fmla="*/ 0 w 340"/>
                <a:gd name="T3" fmla="*/ 31 h 31"/>
                <a:gd name="T4" fmla="*/ 340 w 340"/>
                <a:gd name="T5" fmla="*/ 31 h 31"/>
                <a:gd name="T6" fmla="*/ 268 w 340"/>
                <a:gd name="T7" fmla="*/ 0 h 31"/>
                <a:gd name="T8" fmla="*/ 72 w 340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31">
                  <a:moveTo>
                    <a:pt x="72" y="0"/>
                  </a:moveTo>
                  <a:cubicBezTo>
                    <a:pt x="45" y="7"/>
                    <a:pt x="20" y="18"/>
                    <a:pt x="0" y="31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20" y="18"/>
                    <a:pt x="295" y="7"/>
                    <a:pt x="268" y="0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03"/>
            <p:cNvSpPr/>
            <p:nvPr/>
          </p:nvSpPr>
          <p:spPr bwMode="auto">
            <a:xfrm>
              <a:off x="8837612" y="4619626"/>
              <a:ext cx="1206500" cy="82550"/>
            </a:xfrm>
            <a:custGeom>
              <a:avLst/>
              <a:gdLst>
                <a:gd name="T0" fmla="*/ 0 w 454"/>
                <a:gd name="T1" fmla="*/ 31 h 31"/>
                <a:gd name="T2" fmla="*/ 454 w 454"/>
                <a:gd name="T3" fmla="*/ 31 h 31"/>
                <a:gd name="T4" fmla="*/ 430 w 454"/>
                <a:gd name="T5" fmla="*/ 0 h 31"/>
                <a:gd name="T6" fmla="*/ 24 w 454"/>
                <a:gd name="T7" fmla="*/ 0 h 31"/>
                <a:gd name="T8" fmla="*/ 0 w 454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4" h="31">
                  <a:moveTo>
                    <a:pt x="0" y="31"/>
                  </a:moveTo>
                  <a:cubicBezTo>
                    <a:pt x="454" y="31"/>
                    <a:pt x="454" y="31"/>
                    <a:pt x="454" y="31"/>
                  </a:cubicBezTo>
                  <a:cubicBezTo>
                    <a:pt x="448" y="20"/>
                    <a:pt x="440" y="10"/>
                    <a:pt x="4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4" y="10"/>
                    <a:pt x="6" y="20"/>
                    <a:pt x="0" y="31"/>
                  </a:cubicBez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04"/>
            <p:cNvSpPr/>
            <p:nvPr/>
          </p:nvSpPr>
          <p:spPr bwMode="auto">
            <a:xfrm>
              <a:off x="8804274" y="4772026"/>
              <a:ext cx="1271588" cy="82550"/>
            </a:xfrm>
            <a:custGeom>
              <a:avLst/>
              <a:gdLst>
                <a:gd name="T0" fmla="*/ 0 w 478"/>
                <a:gd name="T1" fmla="*/ 21 h 31"/>
                <a:gd name="T2" fmla="*/ 0 w 478"/>
                <a:gd name="T3" fmla="*/ 31 h 31"/>
                <a:gd name="T4" fmla="*/ 478 w 478"/>
                <a:gd name="T5" fmla="*/ 31 h 31"/>
                <a:gd name="T6" fmla="*/ 478 w 478"/>
                <a:gd name="T7" fmla="*/ 21 h 31"/>
                <a:gd name="T8" fmla="*/ 476 w 478"/>
                <a:gd name="T9" fmla="*/ 0 h 31"/>
                <a:gd name="T10" fmla="*/ 2 w 478"/>
                <a:gd name="T11" fmla="*/ 0 h 31"/>
                <a:gd name="T12" fmla="*/ 0 w 478"/>
                <a:gd name="T13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8" h="31">
                  <a:moveTo>
                    <a:pt x="0" y="21"/>
                  </a:moveTo>
                  <a:cubicBezTo>
                    <a:pt x="0" y="24"/>
                    <a:pt x="0" y="28"/>
                    <a:pt x="0" y="31"/>
                  </a:cubicBezTo>
                  <a:cubicBezTo>
                    <a:pt x="478" y="31"/>
                    <a:pt x="478" y="31"/>
                    <a:pt x="478" y="31"/>
                  </a:cubicBezTo>
                  <a:cubicBezTo>
                    <a:pt x="478" y="28"/>
                    <a:pt x="478" y="24"/>
                    <a:pt x="478" y="21"/>
                  </a:cubicBezTo>
                  <a:cubicBezTo>
                    <a:pt x="478" y="14"/>
                    <a:pt x="477" y="7"/>
                    <a:pt x="47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0" y="14"/>
                    <a:pt x="0" y="21"/>
                  </a:cubicBez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05"/>
            <p:cNvSpPr/>
            <p:nvPr/>
          </p:nvSpPr>
          <p:spPr bwMode="auto">
            <a:xfrm>
              <a:off x="8823324" y="4922839"/>
              <a:ext cx="1233488" cy="82550"/>
            </a:xfrm>
            <a:custGeom>
              <a:avLst/>
              <a:gdLst>
                <a:gd name="T0" fmla="*/ 445 w 464"/>
                <a:gd name="T1" fmla="*/ 31 h 31"/>
                <a:gd name="T2" fmla="*/ 464 w 464"/>
                <a:gd name="T3" fmla="*/ 0 h 31"/>
                <a:gd name="T4" fmla="*/ 0 w 464"/>
                <a:gd name="T5" fmla="*/ 0 h 31"/>
                <a:gd name="T6" fmla="*/ 19 w 464"/>
                <a:gd name="T7" fmla="*/ 31 h 31"/>
                <a:gd name="T8" fmla="*/ 445 w 464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4" h="31">
                  <a:moveTo>
                    <a:pt x="445" y="31"/>
                  </a:moveTo>
                  <a:cubicBezTo>
                    <a:pt x="453" y="21"/>
                    <a:pt x="460" y="11"/>
                    <a:pt x="46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1"/>
                    <a:pt x="11" y="21"/>
                    <a:pt x="19" y="31"/>
                  </a:cubicBezTo>
                  <a:lnTo>
                    <a:pt x="445" y="31"/>
                  </a:lnTo>
                  <a:close/>
                </a:path>
              </a:pathLst>
            </a:cu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06"/>
            <p:cNvSpPr/>
            <p:nvPr/>
          </p:nvSpPr>
          <p:spPr bwMode="auto">
            <a:xfrm>
              <a:off x="9248774" y="4457701"/>
              <a:ext cx="401638" cy="327025"/>
            </a:xfrm>
            <a:custGeom>
              <a:avLst/>
              <a:gdLst>
                <a:gd name="T0" fmla="*/ 253 w 253"/>
                <a:gd name="T1" fmla="*/ 149 h 206"/>
                <a:gd name="T2" fmla="*/ 0 w 253"/>
                <a:gd name="T3" fmla="*/ 206 h 206"/>
                <a:gd name="T4" fmla="*/ 0 w 253"/>
                <a:gd name="T5" fmla="*/ 0 h 206"/>
                <a:gd name="T6" fmla="*/ 253 w 253"/>
                <a:gd name="T7" fmla="*/ 0 h 206"/>
                <a:gd name="T8" fmla="*/ 253 w 253"/>
                <a:gd name="T9" fmla="*/ 14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3" h="206">
                  <a:moveTo>
                    <a:pt x="253" y="149"/>
                  </a:moveTo>
                  <a:lnTo>
                    <a:pt x="0" y="206"/>
                  </a:lnTo>
                  <a:lnTo>
                    <a:pt x="0" y="0"/>
                  </a:lnTo>
                  <a:lnTo>
                    <a:pt x="253" y="0"/>
                  </a:lnTo>
                  <a:lnTo>
                    <a:pt x="253" y="149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307"/>
            <p:cNvSpPr/>
            <p:nvPr/>
          </p:nvSpPr>
          <p:spPr bwMode="auto">
            <a:xfrm>
              <a:off x="9248774" y="4457701"/>
              <a:ext cx="401638" cy="212725"/>
            </a:xfrm>
            <a:custGeom>
              <a:avLst/>
              <a:gdLst>
                <a:gd name="T0" fmla="*/ 253 w 253"/>
                <a:gd name="T1" fmla="*/ 96 h 134"/>
                <a:gd name="T2" fmla="*/ 0 w 253"/>
                <a:gd name="T3" fmla="*/ 134 h 134"/>
                <a:gd name="T4" fmla="*/ 0 w 253"/>
                <a:gd name="T5" fmla="*/ 0 h 134"/>
                <a:gd name="T6" fmla="*/ 253 w 253"/>
                <a:gd name="T7" fmla="*/ 0 h 134"/>
                <a:gd name="T8" fmla="*/ 253 w 253"/>
                <a:gd name="T9" fmla="*/ 9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3" h="134">
                  <a:moveTo>
                    <a:pt x="253" y="96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253" y="0"/>
                  </a:lnTo>
                  <a:lnTo>
                    <a:pt x="253" y="96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308"/>
            <p:cNvSpPr/>
            <p:nvPr/>
          </p:nvSpPr>
          <p:spPr bwMode="auto">
            <a:xfrm>
              <a:off x="9051924" y="3902076"/>
              <a:ext cx="585788" cy="688975"/>
            </a:xfrm>
            <a:custGeom>
              <a:avLst/>
              <a:gdLst>
                <a:gd name="T0" fmla="*/ 216 w 220"/>
                <a:gd name="T1" fmla="*/ 259 h 259"/>
                <a:gd name="T2" fmla="*/ 220 w 220"/>
                <a:gd name="T3" fmla="*/ 232 h 259"/>
                <a:gd name="T4" fmla="*/ 220 w 220"/>
                <a:gd name="T5" fmla="*/ 110 h 259"/>
                <a:gd name="T6" fmla="*/ 110 w 220"/>
                <a:gd name="T7" fmla="*/ 0 h 259"/>
                <a:gd name="T8" fmla="*/ 0 w 220"/>
                <a:gd name="T9" fmla="*/ 110 h 259"/>
                <a:gd name="T10" fmla="*/ 0 w 220"/>
                <a:gd name="T11" fmla="*/ 232 h 259"/>
                <a:gd name="T12" fmla="*/ 3 w 220"/>
                <a:gd name="T13" fmla="*/ 259 h 259"/>
                <a:gd name="T14" fmla="*/ 216 w 220"/>
                <a:gd name="T1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0" h="259">
                  <a:moveTo>
                    <a:pt x="216" y="259"/>
                  </a:moveTo>
                  <a:cubicBezTo>
                    <a:pt x="218" y="250"/>
                    <a:pt x="220" y="241"/>
                    <a:pt x="220" y="232"/>
                  </a:cubicBezTo>
                  <a:cubicBezTo>
                    <a:pt x="220" y="110"/>
                    <a:pt x="220" y="110"/>
                    <a:pt x="220" y="110"/>
                  </a:cubicBezTo>
                  <a:cubicBezTo>
                    <a:pt x="220" y="49"/>
                    <a:pt x="170" y="0"/>
                    <a:pt x="110" y="0"/>
                  </a:cubicBezTo>
                  <a:cubicBezTo>
                    <a:pt x="49" y="0"/>
                    <a:pt x="0" y="49"/>
                    <a:pt x="0" y="110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1"/>
                    <a:pt x="1" y="250"/>
                    <a:pt x="3" y="259"/>
                  </a:cubicBezTo>
                  <a:lnTo>
                    <a:pt x="216" y="259"/>
                  </a:ln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309"/>
            <p:cNvSpPr/>
            <p:nvPr/>
          </p:nvSpPr>
          <p:spPr bwMode="auto">
            <a:xfrm>
              <a:off x="9344024" y="3902076"/>
              <a:ext cx="293688" cy="688975"/>
            </a:xfrm>
            <a:custGeom>
              <a:avLst/>
              <a:gdLst>
                <a:gd name="T0" fmla="*/ 0 w 110"/>
                <a:gd name="T1" fmla="*/ 0 h 259"/>
                <a:gd name="T2" fmla="*/ 0 w 110"/>
                <a:gd name="T3" fmla="*/ 0 h 259"/>
                <a:gd name="T4" fmla="*/ 0 w 110"/>
                <a:gd name="T5" fmla="*/ 259 h 259"/>
                <a:gd name="T6" fmla="*/ 106 w 110"/>
                <a:gd name="T7" fmla="*/ 259 h 259"/>
                <a:gd name="T8" fmla="*/ 110 w 110"/>
                <a:gd name="T9" fmla="*/ 232 h 259"/>
                <a:gd name="T10" fmla="*/ 110 w 110"/>
                <a:gd name="T11" fmla="*/ 110 h 259"/>
                <a:gd name="T12" fmla="*/ 0 w 110"/>
                <a:gd name="T13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25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106" y="259"/>
                    <a:pt x="106" y="259"/>
                    <a:pt x="106" y="259"/>
                  </a:cubicBezTo>
                  <a:cubicBezTo>
                    <a:pt x="108" y="250"/>
                    <a:pt x="110" y="241"/>
                    <a:pt x="110" y="232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49"/>
                    <a:pt x="60" y="0"/>
                    <a:pt x="0" y="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310"/>
            <p:cNvSpPr/>
            <p:nvPr/>
          </p:nvSpPr>
          <p:spPr bwMode="auto">
            <a:xfrm>
              <a:off x="9058274" y="4367214"/>
              <a:ext cx="490538" cy="263525"/>
            </a:xfrm>
            <a:custGeom>
              <a:avLst/>
              <a:gdLst>
                <a:gd name="T0" fmla="*/ 0 w 185"/>
                <a:gd name="T1" fmla="*/ 84 h 99"/>
                <a:gd name="T2" fmla="*/ 60 w 185"/>
                <a:gd name="T3" fmla="*/ 98 h 99"/>
                <a:gd name="T4" fmla="*/ 91 w 185"/>
                <a:gd name="T5" fmla="*/ 99 h 99"/>
                <a:gd name="T6" fmla="*/ 185 w 185"/>
                <a:gd name="T7" fmla="*/ 84 h 99"/>
                <a:gd name="T8" fmla="*/ 93 w 185"/>
                <a:gd name="T9" fmla="*/ 0 h 99"/>
                <a:gd name="T10" fmla="*/ 0 w 185"/>
                <a:gd name="T11" fmla="*/ 8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5" h="99">
                  <a:moveTo>
                    <a:pt x="0" y="84"/>
                  </a:moveTo>
                  <a:cubicBezTo>
                    <a:pt x="60" y="98"/>
                    <a:pt x="60" y="98"/>
                    <a:pt x="60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78" y="37"/>
                    <a:pt x="140" y="0"/>
                    <a:pt x="93" y="0"/>
                  </a:cubicBezTo>
                  <a:cubicBezTo>
                    <a:pt x="46" y="0"/>
                    <a:pt x="7" y="37"/>
                    <a:pt x="0" y="8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311"/>
            <p:cNvSpPr/>
            <p:nvPr/>
          </p:nvSpPr>
          <p:spPr bwMode="auto">
            <a:xfrm>
              <a:off x="9299574" y="4367214"/>
              <a:ext cx="249238" cy="263525"/>
            </a:xfrm>
            <a:custGeom>
              <a:avLst/>
              <a:gdLst>
                <a:gd name="T0" fmla="*/ 2 w 94"/>
                <a:gd name="T1" fmla="*/ 0 h 99"/>
                <a:gd name="T2" fmla="*/ 0 w 94"/>
                <a:gd name="T3" fmla="*/ 1 h 99"/>
                <a:gd name="T4" fmla="*/ 0 w 94"/>
                <a:gd name="T5" fmla="*/ 99 h 99"/>
                <a:gd name="T6" fmla="*/ 94 w 94"/>
                <a:gd name="T7" fmla="*/ 84 h 99"/>
                <a:gd name="T8" fmla="*/ 2 w 94"/>
                <a:gd name="T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9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87" y="37"/>
                    <a:pt x="49" y="0"/>
                    <a:pt x="2" y="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312"/>
            <p:cNvSpPr/>
            <p:nvPr/>
          </p:nvSpPr>
          <p:spPr bwMode="auto">
            <a:xfrm>
              <a:off x="9236074" y="4086226"/>
              <a:ext cx="244475" cy="254000"/>
            </a:xfrm>
            <a:custGeom>
              <a:avLst/>
              <a:gdLst>
                <a:gd name="T0" fmla="*/ 87 w 92"/>
                <a:gd name="T1" fmla="*/ 96 h 96"/>
                <a:gd name="T2" fmla="*/ 92 w 92"/>
                <a:gd name="T3" fmla="*/ 66 h 96"/>
                <a:gd name="T4" fmla="*/ 46 w 92"/>
                <a:gd name="T5" fmla="*/ 0 h 96"/>
                <a:gd name="T6" fmla="*/ 0 w 92"/>
                <a:gd name="T7" fmla="*/ 66 h 96"/>
                <a:gd name="T8" fmla="*/ 5 w 92"/>
                <a:gd name="T9" fmla="*/ 96 h 96"/>
                <a:gd name="T10" fmla="*/ 87 w 92"/>
                <a:gd name="T1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96">
                  <a:moveTo>
                    <a:pt x="87" y="96"/>
                  </a:moveTo>
                  <a:cubicBezTo>
                    <a:pt x="90" y="87"/>
                    <a:pt x="92" y="77"/>
                    <a:pt x="92" y="66"/>
                  </a:cubicBezTo>
                  <a:cubicBezTo>
                    <a:pt x="92" y="29"/>
                    <a:pt x="71" y="0"/>
                    <a:pt x="46" y="0"/>
                  </a:cubicBezTo>
                  <a:cubicBezTo>
                    <a:pt x="20" y="0"/>
                    <a:pt x="0" y="29"/>
                    <a:pt x="0" y="66"/>
                  </a:cubicBezTo>
                  <a:cubicBezTo>
                    <a:pt x="0" y="77"/>
                    <a:pt x="2" y="87"/>
                    <a:pt x="5" y="96"/>
                  </a:cubicBezTo>
                  <a:lnTo>
                    <a:pt x="87" y="96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13"/>
            <p:cNvSpPr/>
            <p:nvPr/>
          </p:nvSpPr>
          <p:spPr bwMode="auto">
            <a:xfrm>
              <a:off x="9429749" y="3925889"/>
              <a:ext cx="207963" cy="327025"/>
            </a:xfrm>
            <a:custGeom>
              <a:avLst/>
              <a:gdLst>
                <a:gd name="T0" fmla="*/ 11 w 78"/>
                <a:gd name="T1" fmla="*/ 0 h 123"/>
                <a:gd name="T2" fmla="*/ 0 w 78"/>
                <a:gd name="T3" fmla="*/ 37 h 123"/>
                <a:gd name="T4" fmla="*/ 78 w 78"/>
                <a:gd name="T5" fmla="*/ 123 h 123"/>
                <a:gd name="T6" fmla="*/ 78 w 78"/>
                <a:gd name="T7" fmla="*/ 97 h 123"/>
                <a:gd name="T8" fmla="*/ 11 w 78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23">
                  <a:moveTo>
                    <a:pt x="11" y="0"/>
                  </a:moveTo>
                  <a:cubicBezTo>
                    <a:pt x="4" y="11"/>
                    <a:pt x="0" y="24"/>
                    <a:pt x="0" y="37"/>
                  </a:cubicBezTo>
                  <a:cubicBezTo>
                    <a:pt x="0" y="75"/>
                    <a:pt x="32" y="108"/>
                    <a:pt x="78" y="123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53"/>
                    <a:pt x="50" y="16"/>
                    <a:pt x="11" y="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14"/>
            <p:cNvSpPr/>
            <p:nvPr/>
          </p:nvSpPr>
          <p:spPr bwMode="auto">
            <a:xfrm>
              <a:off x="9193212" y="4452939"/>
              <a:ext cx="169863" cy="42863"/>
            </a:xfrm>
            <a:custGeom>
              <a:avLst/>
              <a:gdLst>
                <a:gd name="T0" fmla="*/ 64 w 64"/>
                <a:gd name="T1" fmla="*/ 16 h 16"/>
                <a:gd name="T2" fmla="*/ 32 w 64"/>
                <a:gd name="T3" fmla="*/ 0 h 16"/>
                <a:gd name="T4" fmla="*/ 0 w 64"/>
                <a:gd name="T5" fmla="*/ 16 h 16"/>
                <a:gd name="T6" fmla="*/ 64 w 64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6">
                  <a:moveTo>
                    <a:pt x="64" y="16"/>
                  </a:moveTo>
                  <a:cubicBezTo>
                    <a:pt x="60" y="7"/>
                    <a:pt x="47" y="0"/>
                    <a:pt x="32" y="0"/>
                  </a:cubicBezTo>
                  <a:cubicBezTo>
                    <a:pt x="17" y="0"/>
                    <a:pt x="4" y="7"/>
                    <a:pt x="0" y="16"/>
                  </a:cubicBezTo>
                  <a:lnTo>
                    <a:pt x="64" y="16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315"/>
            <p:cNvSpPr/>
            <p:nvPr/>
          </p:nvSpPr>
          <p:spPr bwMode="auto">
            <a:xfrm>
              <a:off x="9051924" y="3902076"/>
              <a:ext cx="409575" cy="315913"/>
            </a:xfrm>
            <a:custGeom>
              <a:avLst/>
              <a:gdLst>
                <a:gd name="T0" fmla="*/ 154 w 154"/>
                <a:gd name="T1" fmla="*/ 10 h 119"/>
                <a:gd name="T2" fmla="*/ 110 w 154"/>
                <a:gd name="T3" fmla="*/ 0 h 119"/>
                <a:gd name="T4" fmla="*/ 0 w 154"/>
                <a:gd name="T5" fmla="*/ 110 h 119"/>
                <a:gd name="T6" fmla="*/ 0 w 154"/>
                <a:gd name="T7" fmla="*/ 114 h 119"/>
                <a:gd name="T8" fmla="*/ 43 w 154"/>
                <a:gd name="T9" fmla="*/ 119 h 119"/>
                <a:gd name="T10" fmla="*/ 154 w 154"/>
                <a:gd name="T11" fmla="*/ 78 h 119"/>
                <a:gd name="T12" fmla="*/ 154 w 154"/>
                <a:gd name="T13" fmla="*/ 1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119">
                  <a:moveTo>
                    <a:pt x="154" y="10"/>
                  </a:moveTo>
                  <a:cubicBezTo>
                    <a:pt x="140" y="4"/>
                    <a:pt x="126" y="0"/>
                    <a:pt x="110" y="0"/>
                  </a:cubicBezTo>
                  <a:cubicBezTo>
                    <a:pt x="49" y="0"/>
                    <a:pt x="0" y="49"/>
                    <a:pt x="0" y="110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13" y="117"/>
                    <a:pt x="28" y="119"/>
                    <a:pt x="43" y="119"/>
                  </a:cubicBezTo>
                  <a:cubicBezTo>
                    <a:pt x="89" y="119"/>
                    <a:pt x="129" y="103"/>
                    <a:pt x="154" y="78"/>
                  </a:cubicBezTo>
                  <a:lnTo>
                    <a:pt x="154" y="10"/>
                  </a:ln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316"/>
            <p:cNvSpPr/>
            <p:nvPr/>
          </p:nvSpPr>
          <p:spPr bwMode="auto">
            <a:xfrm>
              <a:off x="9185274" y="4111626"/>
              <a:ext cx="228600" cy="136525"/>
            </a:xfrm>
            <a:custGeom>
              <a:avLst/>
              <a:gdLst>
                <a:gd name="T0" fmla="*/ 0 w 86"/>
                <a:gd name="T1" fmla="*/ 51 h 51"/>
                <a:gd name="T2" fmla="*/ 86 w 86"/>
                <a:gd name="T3" fmla="*/ 11 h 51"/>
                <a:gd name="T4" fmla="*/ 86 w 86"/>
                <a:gd name="T5" fmla="*/ 0 h 51"/>
                <a:gd name="T6" fmla="*/ 0 w 86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51">
                  <a:moveTo>
                    <a:pt x="0" y="51"/>
                  </a:moveTo>
                  <a:cubicBezTo>
                    <a:pt x="35" y="46"/>
                    <a:pt x="66" y="32"/>
                    <a:pt x="86" y="1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67" y="24"/>
                    <a:pt x="36" y="43"/>
                    <a:pt x="0" y="51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30" name="组合 429"/>
          <p:cNvGrpSpPr/>
          <p:nvPr/>
        </p:nvGrpSpPr>
        <p:grpSpPr>
          <a:xfrm>
            <a:off x="7429508" y="5413376"/>
            <a:ext cx="850900" cy="1096963"/>
            <a:chOff x="7369174" y="5641976"/>
            <a:chExt cx="850900" cy="1096963"/>
          </a:xfrm>
        </p:grpSpPr>
        <p:sp>
          <p:nvSpPr>
            <p:cNvPr id="122" name="Freeform 318"/>
            <p:cNvSpPr/>
            <p:nvPr/>
          </p:nvSpPr>
          <p:spPr bwMode="auto">
            <a:xfrm>
              <a:off x="7369174" y="6364289"/>
              <a:ext cx="850900" cy="374650"/>
            </a:xfrm>
            <a:custGeom>
              <a:avLst/>
              <a:gdLst>
                <a:gd name="T0" fmla="*/ 72 w 536"/>
                <a:gd name="T1" fmla="*/ 0 h 236"/>
                <a:gd name="T2" fmla="*/ 459 w 536"/>
                <a:gd name="T3" fmla="*/ 0 h 236"/>
                <a:gd name="T4" fmla="*/ 536 w 536"/>
                <a:gd name="T5" fmla="*/ 236 h 236"/>
                <a:gd name="T6" fmla="*/ 0 w 536"/>
                <a:gd name="T7" fmla="*/ 236 h 236"/>
                <a:gd name="T8" fmla="*/ 72 w 536"/>
                <a:gd name="T9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6" h="236">
                  <a:moveTo>
                    <a:pt x="72" y="0"/>
                  </a:moveTo>
                  <a:lnTo>
                    <a:pt x="459" y="0"/>
                  </a:lnTo>
                  <a:lnTo>
                    <a:pt x="536" y="236"/>
                  </a:lnTo>
                  <a:lnTo>
                    <a:pt x="0" y="236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Rectangle 319"/>
            <p:cNvSpPr>
              <a:spLocks noChangeArrowheads="1"/>
            </p:cNvSpPr>
            <p:nvPr/>
          </p:nvSpPr>
          <p:spPr bwMode="auto">
            <a:xfrm>
              <a:off x="7648574" y="6096001"/>
              <a:ext cx="247650" cy="374650"/>
            </a:xfrm>
            <a:prstGeom prst="rect">
              <a:avLst/>
            </a:pr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320"/>
            <p:cNvSpPr/>
            <p:nvPr/>
          </p:nvSpPr>
          <p:spPr bwMode="auto">
            <a:xfrm>
              <a:off x="7648574" y="6096001"/>
              <a:ext cx="247650" cy="204788"/>
            </a:xfrm>
            <a:custGeom>
              <a:avLst/>
              <a:gdLst>
                <a:gd name="T0" fmla="*/ 0 w 156"/>
                <a:gd name="T1" fmla="*/ 129 h 129"/>
                <a:gd name="T2" fmla="*/ 122 w 156"/>
                <a:gd name="T3" fmla="*/ 129 h 129"/>
                <a:gd name="T4" fmla="*/ 156 w 156"/>
                <a:gd name="T5" fmla="*/ 25 h 129"/>
                <a:gd name="T6" fmla="*/ 156 w 156"/>
                <a:gd name="T7" fmla="*/ 0 h 129"/>
                <a:gd name="T8" fmla="*/ 0 w 156"/>
                <a:gd name="T9" fmla="*/ 0 h 129"/>
                <a:gd name="T10" fmla="*/ 0 w 156"/>
                <a:gd name="T1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129">
                  <a:moveTo>
                    <a:pt x="0" y="129"/>
                  </a:moveTo>
                  <a:lnTo>
                    <a:pt x="122" y="129"/>
                  </a:lnTo>
                  <a:lnTo>
                    <a:pt x="156" y="25"/>
                  </a:lnTo>
                  <a:lnTo>
                    <a:pt x="156" y="0"/>
                  </a:lnTo>
                  <a:lnTo>
                    <a:pt x="0" y="0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321"/>
            <p:cNvSpPr/>
            <p:nvPr/>
          </p:nvSpPr>
          <p:spPr bwMode="auto">
            <a:xfrm>
              <a:off x="7486649" y="5864226"/>
              <a:ext cx="60325" cy="160338"/>
            </a:xfrm>
            <a:custGeom>
              <a:avLst/>
              <a:gdLst>
                <a:gd name="T0" fmla="*/ 23 w 23"/>
                <a:gd name="T1" fmla="*/ 48 h 60"/>
                <a:gd name="T2" fmla="*/ 12 w 23"/>
                <a:gd name="T3" fmla="*/ 60 h 60"/>
                <a:gd name="T4" fmla="*/ 0 w 23"/>
                <a:gd name="T5" fmla="*/ 48 h 60"/>
                <a:gd name="T6" fmla="*/ 0 w 23"/>
                <a:gd name="T7" fmla="*/ 11 h 60"/>
                <a:gd name="T8" fmla="*/ 12 w 23"/>
                <a:gd name="T9" fmla="*/ 0 h 60"/>
                <a:gd name="T10" fmla="*/ 23 w 23"/>
                <a:gd name="T11" fmla="*/ 11 h 60"/>
                <a:gd name="T12" fmla="*/ 23 w 23"/>
                <a:gd name="T13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60">
                  <a:moveTo>
                    <a:pt x="23" y="48"/>
                  </a:moveTo>
                  <a:cubicBezTo>
                    <a:pt x="23" y="54"/>
                    <a:pt x="18" y="60"/>
                    <a:pt x="12" y="60"/>
                  </a:cubicBezTo>
                  <a:cubicBezTo>
                    <a:pt x="5" y="60"/>
                    <a:pt x="0" y="54"/>
                    <a:pt x="0" y="4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8" y="0"/>
                    <a:pt x="23" y="5"/>
                    <a:pt x="23" y="11"/>
                  </a:cubicBezTo>
                  <a:lnTo>
                    <a:pt x="23" y="48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322"/>
            <p:cNvSpPr/>
            <p:nvPr/>
          </p:nvSpPr>
          <p:spPr bwMode="auto">
            <a:xfrm>
              <a:off x="7480299" y="5784851"/>
              <a:ext cx="61913" cy="157163"/>
            </a:xfrm>
            <a:custGeom>
              <a:avLst/>
              <a:gdLst>
                <a:gd name="T0" fmla="*/ 23 w 23"/>
                <a:gd name="T1" fmla="*/ 48 h 59"/>
                <a:gd name="T2" fmla="*/ 12 w 23"/>
                <a:gd name="T3" fmla="*/ 59 h 59"/>
                <a:gd name="T4" fmla="*/ 0 w 23"/>
                <a:gd name="T5" fmla="*/ 48 h 59"/>
                <a:gd name="T6" fmla="*/ 0 w 23"/>
                <a:gd name="T7" fmla="*/ 11 h 59"/>
                <a:gd name="T8" fmla="*/ 12 w 23"/>
                <a:gd name="T9" fmla="*/ 0 h 59"/>
                <a:gd name="T10" fmla="*/ 23 w 23"/>
                <a:gd name="T11" fmla="*/ 11 h 59"/>
                <a:gd name="T12" fmla="*/ 23 w 23"/>
                <a:gd name="T13" fmla="*/ 48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59">
                  <a:moveTo>
                    <a:pt x="23" y="48"/>
                  </a:moveTo>
                  <a:cubicBezTo>
                    <a:pt x="23" y="54"/>
                    <a:pt x="18" y="59"/>
                    <a:pt x="12" y="59"/>
                  </a:cubicBezTo>
                  <a:cubicBezTo>
                    <a:pt x="6" y="59"/>
                    <a:pt x="0" y="54"/>
                    <a:pt x="0" y="4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8" y="0"/>
                    <a:pt x="23" y="5"/>
                    <a:pt x="23" y="11"/>
                  </a:cubicBezTo>
                  <a:lnTo>
                    <a:pt x="23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323"/>
            <p:cNvSpPr/>
            <p:nvPr/>
          </p:nvSpPr>
          <p:spPr bwMode="auto">
            <a:xfrm>
              <a:off x="7880349" y="5864226"/>
              <a:ext cx="60325" cy="160338"/>
            </a:xfrm>
            <a:custGeom>
              <a:avLst/>
              <a:gdLst>
                <a:gd name="T0" fmla="*/ 23 w 23"/>
                <a:gd name="T1" fmla="*/ 48 h 60"/>
                <a:gd name="T2" fmla="*/ 12 w 23"/>
                <a:gd name="T3" fmla="*/ 60 h 60"/>
                <a:gd name="T4" fmla="*/ 0 w 23"/>
                <a:gd name="T5" fmla="*/ 48 h 60"/>
                <a:gd name="T6" fmla="*/ 0 w 23"/>
                <a:gd name="T7" fmla="*/ 11 h 60"/>
                <a:gd name="T8" fmla="*/ 12 w 23"/>
                <a:gd name="T9" fmla="*/ 0 h 60"/>
                <a:gd name="T10" fmla="*/ 23 w 23"/>
                <a:gd name="T11" fmla="*/ 11 h 60"/>
                <a:gd name="T12" fmla="*/ 23 w 23"/>
                <a:gd name="T13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60">
                  <a:moveTo>
                    <a:pt x="23" y="48"/>
                  </a:moveTo>
                  <a:cubicBezTo>
                    <a:pt x="23" y="54"/>
                    <a:pt x="18" y="60"/>
                    <a:pt x="12" y="60"/>
                  </a:cubicBezTo>
                  <a:cubicBezTo>
                    <a:pt x="5" y="60"/>
                    <a:pt x="0" y="54"/>
                    <a:pt x="0" y="4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8" y="0"/>
                    <a:pt x="23" y="5"/>
                    <a:pt x="23" y="11"/>
                  </a:cubicBezTo>
                  <a:lnTo>
                    <a:pt x="23" y="48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324"/>
            <p:cNvSpPr/>
            <p:nvPr/>
          </p:nvSpPr>
          <p:spPr bwMode="auto">
            <a:xfrm>
              <a:off x="7513637" y="5641976"/>
              <a:ext cx="403225" cy="623888"/>
            </a:xfrm>
            <a:custGeom>
              <a:avLst/>
              <a:gdLst>
                <a:gd name="T0" fmla="*/ 151 w 152"/>
                <a:gd name="T1" fmla="*/ 59 h 235"/>
                <a:gd name="T2" fmla="*/ 151 w 152"/>
                <a:gd name="T3" fmla="*/ 58 h 235"/>
                <a:gd name="T4" fmla="*/ 151 w 152"/>
                <a:gd name="T5" fmla="*/ 57 h 235"/>
                <a:gd name="T6" fmla="*/ 151 w 152"/>
                <a:gd name="T7" fmla="*/ 52 h 235"/>
                <a:gd name="T8" fmla="*/ 151 w 152"/>
                <a:gd name="T9" fmla="*/ 52 h 235"/>
                <a:gd name="T10" fmla="*/ 92 w 152"/>
                <a:gd name="T11" fmla="*/ 0 h 235"/>
                <a:gd name="T12" fmla="*/ 60 w 152"/>
                <a:gd name="T13" fmla="*/ 0 h 235"/>
                <a:gd name="T14" fmla="*/ 1 w 152"/>
                <a:gd name="T15" fmla="*/ 52 h 235"/>
                <a:gd name="T16" fmla="*/ 1 w 152"/>
                <a:gd name="T17" fmla="*/ 52 h 235"/>
                <a:gd name="T18" fmla="*/ 0 w 152"/>
                <a:gd name="T19" fmla="*/ 154 h 235"/>
                <a:gd name="T20" fmla="*/ 28 w 152"/>
                <a:gd name="T21" fmla="*/ 235 h 235"/>
                <a:gd name="T22" fmla="*/ 124 w 152"/>
                <a:gd name="T23" fmla="*/ 235 h 235"/>
                <a:gd name="T24" fmla="*/ 152 w 152"/>
                <a:gd name="T25" fmla="*/ 154 h 235"/>
                <a:gd name="T26" fmla="*/ 151 w 152"/>
                <a:gd name="T27" fmla="*/ 59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" h="235">
                  <a:moveTo>
                    <a:pt x="151" y="59"/>
                  </a:moveTo>
                  <a:cubicBezTo>
                    <a:pt x="151" y="58"/>
                    <a:pt x="151" y="58"/>
                    <a:pt x="151" y="58"/>
                  </a:cubicBezTo>
                  <a:cubicBezTo>
                    <a:pt x="151" y="57"/>
                    <a:pt x="151" y="57"/>
                    <a:pt x="151" y="57"/>
                  </a:cubicBezTo>
                  <a:cubicBezTo>
                    <a:pt x="151" y="52"/>
                    <a:pt x="151" y="52"/>
                    <a:pt x="151" y="52"/>
                  </a:cubicBezTo>
                  <a:cubicBezTo>
                    <a:pt x="151" y="52"/>
                    <a:pt x="151" y="52"/>
                    <a:pt x="151" y="52"/>
                  </a:cubicBezTo>
                  <a:cubicBezTo>
                    <a:pt x="148" y="23"/>
                    <a:pt x="123" y="0"/>
                    <a:pt x="92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9" y="0"/>
                    <a:pt x="4" y="23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28" y="235"/>
                    <a:pt x="28" y="235"/>
                    <a:pt x="28" y="235"/>
                  </a:cubicBezTo>
                  <a:cubicBezTo>
                    <a:pt x="124" y="235"/>
                    <a:pt x="124" y="235"/>
                    <a:pt x="124" y="235"/>
                  </a:cubicBezTo>
                  <a:cubicBezTo>
                    <a:pt x="152" y="154"/>
                    <a:pt x="152" y="154"/>
                    <a:pt x="152" y="154"/>
                  </a:cubicBezTo>
                  <a:lnTo>
                    <a:pt x="151" y="59"/>
                  </a:ln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325"/>
            <p:cNvSpPr/>
            <p:nvPr/>
          </p:nvSpPr>
          <p:spPr bwMode="auto">
            <a:xfrm>
              <a:off x="7712074" y="5641976"/>
              <a:ext cx="204788" cy="623888"/>
            </a:xfrm>
            <a:custGeom>
              <a:avLst/>
              <a:gdLst>
                <a:gd name="T0" fmla="*/ 76 w 77"/>
                <a:gd name="T1" fmla="*/ 58 h 235"/>
                <a:gd name="T2" fmla="*/ 76 w 77"/>
                <a:gd name="T3" fmla="*/ 57 h 235"/>
                <a:gd name="T4" fmla="*/ 76 w 77"/>
                <a:gd name="T5" fmla="*/ 52 h 235"/>
                <a:gd name="T6" fmla="*/ 76 w 77"/>
                <a:gd name="T7" fmla="*/ 52 h 235"/>
                <a:gd name="T8" fmla="*/ 17 w 77"/>
                <a:gd name="T9" fmla="*/ 0 h 235"/>
                <a:gd name="T10" fmla="*/ 0 w 77"/>
                <a:gd name="T11" fmla="*/ 0 h 235"/>
                <a:gd name="T12" fmla="*/ 0 w 77"/>
                <a:gd name="T13" fmla="*/ 235 h 235"/>
                <a:gd name="T14" fmla="*/ 49 w 77"/>
                <a:gd name="T15" fmla="*/ 235 h 235"/>
                <a:gd name="T16" fmla="*/ 77 w 77"/>
                <a:gd name="T17" fmla="*/ 154 h 235"/>
                <a:gd name="T18" fmla="*/ 76 w 77"/>
                <a:gd name="T19" fmla="*/ 59 h 235"/>
                <a:gd name="T20" fmla="*/ 76 w 77"/>
                <a:gd name="T21" fmla="*/ 58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235">
                  <a:moveTo>
                    <a:pt x="76" y="58"/>
                  </a:moveTo>
                  <a:cubicBezTo>
                    <a:pt x="76" y="57"/>
                    <a:pt x="76" y="57"/>
                    <a:pt x="76" y="57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3" y="23"/>
                    <a:pt x="48" y="0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49" y="235"/>
                    <a:pt x="49" y="235"/>
                    <a:pt x="49" y="235"/>
                  </a:cubicBezTo>
                  <a:cubicBezTo>
                    <a:pt x="77" y="154"/>
                    <a:pt x="77" y="154"/>
                    <a:pt x="77" y="154"/>
                  </a:cubicBezTo>
                  <a:cubicBezTo>
                    <a:pt x="76" y="59"/>
                    <a:pt x="76" y="59"/>
                    <a:pt x="76" y="59"/>
                  </a:cubicBezTo>
                  <a:lnTo>
                    <a:pt x="76" y="58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326"/>
            <p:cNvSpPr/>
            <p:nvPr/>
          </p:nvSpPr>
          <p:spPr bwMode="auto">
            <a:xfrm>
              <a:off x="7880349" y="5784851"/>
              <a:ext cx="60325" cy="157163"/>
            </a:xfrm>
            <a:custGeom>
              <a:avLst/>
              <a:gdLst>
                <a:gd name="T0" fmla="*/ 23 w 23"/>
                <a:gd name="T1" fmla="*/ 48 h 59"/>
                <a:gd name="T2" fmla="*/ 11 w 23"/>
                <a:gd name="T3" fmla="*/ 59 h 59"/>
                <a:gd name="T4" fmla="*/ 0 w 23"/>
                <a:gd name="T5" fmla="*/ 48 h 59"/>
                <a:gd name="T6" fmla="*/ 0 w 23"/>
                <a:gd name="T7" fmla="*/ 11 h 59"/>
                <a:gd name="T8" fmla="*/ 11 w 23"/>
                <a:gd name="T9" fmla="*/ 0 h 59"/>
                <a:gd name="T10" fmla="*/ 23 w 23"/>
                <a:gd name="T11" fmla="*/ 11 h 59"/>
                <a:gd name="T12" fmla="*/ 23 w 23"/>
                <a:gd name="T13" fmla="*/ 48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59">
                  <a:moveTo>
                    <a:pt x="23" y="48"/>
                  </a:moveTo>
                  <a:cubicBezTo>
                    <a:pt x="23" y="54"/>
                    <a:pt x="17" y="59"/>
                    <a:pt x="11" y="59"/>
                  </a:cubicBezTo>
                  <a:cubicBezTo>
                    <a:pt x="5" y="59"/>
                    <a:pt x="0" y="54"/>
                    <a:pt x="0" y="4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3" y="5"/>
                    <a:pt x="23" y="11"/>
                  </a:cubicBezTo>
                  <a:lnTo>
                    <a:pt x="23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327"/>
            <p:cNvSpPr/>
            <p:nvPr/>
          </p:nvSpPr>
          <p:spPr bwMode="auto">
            <a:xfrm>
              <a:off x="7659687" y="5867401"/>
              <a:ext cx="225425" cy="207963"/>
            </a:xfrm>
            <a:custGeom>
              <a:avLst/>
              <a:gdLst>
                <a:gd name="T0" fmla="*/ 83 w 85"/>
                <a:gd name="T1" fmla="*/ 78 h 78"/>
                <a:gd name="T2" fmla="*/ 85 w 85"/>
                <a:gd name="T3" fmla="*/ 63 h 78"/>
                <a:gd name="T4" fmla="*/ 42 w 85"/>
                <a:gd name="T5" fmla="*/ 0 h 78"/>
                <a:gd name="T6" fmla="*/ 0 w 85"/>
                <a:gd name="T7" fmla="*/ 63 h 78"/>
                <a:gd name="T8" fmla="*/ 1 w 85"/>
                <a:gd name="T9" fmla="*/ 78 h 78"/>
                <a:gd name="T10" fmla="*/ 83 w 85"/>
                <a:gd name="T11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78">
                  <a:moveTo>
                    <a:pt x="83" y="78"/>
                  </a:moveTo>
                  <a:cubicBezTo>
                    <a:pt x="84" y="73"/>
                    <a:pt x="85" y="68"/>
                    <a:pt x="85" y="63"/>
                  </a:cubicBezTo>
                  <a:cubicBezTo>
                    <a:pt x="85" y="28"/>
                    <a:pt x="66" y="0"/>
                    <a:pt x="42" y="0"/>
                  </a:cubicBezTo>
                  <a:cubicBezTo>
                    <a:pt x="19" y="0"/>
                    <a:pt x="0" y="28"/>
                    <a:pt x="0" y="63"/>
                  </a:cubicBezTo>
                  <a:cubicBezTo>
                    <a:pt x="0" y="68"/>
                    <a:pt x="0" y="73"/>
                    <a:pt x="1" y="78"/>
                  </a:cubicBezTo>
                  <a:lnTo>
                    <a:pt x="83" y="78"/>
                  </a:ln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28"/>
            <p:cNvSpPr/>
            <p:nvPr/>
          </p:nvSpPr>
          <p:spPr bwMode="auto">
            <a:xfrm>
              <a:off x="7632699" y="6111876"/>
              <a:ext cx="130175" cy="61913"/>
            </a:xfrm>
            <a:custGeom>
              <a:avLst/>
              <a:gdLst>
                <a:gd name="T0" fmla="*/ 48 w 49"/>
                <a:gd name="T1" fmla="*/ 23 h 23"/>
                <a:gd name="T2" fmla="*/ 49 w 49"/>
                <a:gd name="T3" fmla="*/ 19 h 23"/>
                <a:gd name="T4" fmla="*/ 24 w 49"/>
                <a:gd name="T5" fmla="*/ 0 h 23"/>
                <a:gd name="T6" fmla="*/ 0 w 49"/>
                <a:gd name="T7" fmla="*/ 19 h 23"/>
                <a:gd name="T8" fmla="*/ 1 w 49"/>
                <a:gd name="T9" fmla="*/ 23 h 23"/>
                <a:gd name="T10" fmla="*/ 48 w 49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23">
                  <a:moveTo>
                    <a:pt x="48" y="23"/>
                  </a:moveTo>
                  <a:cubicBezTo>
                    <a:pt x="49" y="22"/>
                    <a:pt x="49" y="20"/>
                    <a:pt x="49" y="19"/>
                  </a:cubicBezTo>
                  <a:cubicBezTo>
                    <a:pt x="49" y="9"/>
                    <a:pt x="38" y="0"/>
                    <a:pt x="24" y="0"/>
                  </a:cubicBezTo>
                  <a:cubicBezTo>
                    <a:pt x="11" y="0"/>
                    <a:pt x="0" y="9"/>
                    <a:pt x="0" y="19"/>
                  </a:cubicBezTo>
                  <a:cubicBezTo>
                    <a:pt x="0" y="20"/>
                    <a:pt x="0" y="22"/>
                    <a:pt x="1" y="23"/>
                  </a:cubicBezTo>
                  <a:lnTo>
                    <a:pt x="48" y="23"/>
                  </a:ln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29"/>
            <p:cNvSpPr/>
            <p:nvPr/>
          </p:nvSpPr>
          <p:spPr bwMode="auto">
            <a:xfrm>
              <a:off x="7621587" y="6091239"/>
              <a:ext cx="152400" cy="60325"/>
            </a:xfrm>
            <a:custGeom>
              <a:avLst/>
              <a:gdLst>
                <a:gd name="T0" fmla="*/ 56 w 57"/>
                <a:gd name="T1" fmla="*/ 23 h 23"/>
                <a:gd name="T2" fmla="*/ 57 w 57"/>
                <a:gd name="T3" fmla="*/ 19 h 23"/>
                <a:gd name="T4" fmla="*/ 28 w 57"/>
                <a:gd name="T5" fmla="*/ 0 h 23"/>
                <a:gd name="T6" fmla="*/ 0 w 57"/>
                <a:gd name="T7" fmla="*/ 19 h 23"/>
                <a:gd name="T8" fmla="*/ 1 w 57"/>
                <a:gd name="T9" fmla="*/ 23 h 23"/>
                <a:gd name="T10" fmla="*/ 56 w 57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23">
                  <a:moveTo>
                    <a:pt x="56" y="23"/>
                  </a:moveTo>
                  <a:cubicBezTo>
                    <a:pt x="56" y="22"/>
                    <a:pt x="57" y="21"/>
                    <a:pt x="57" y="19"/>
                  </a:cubicBezTo>
                  <a:cubicBezTo>
                    <a:pt x="57" y="9"/>
                    <a:pt x="44" y="0"/>
                    <a:pt x="28" y="0"/>
                  </a:cubicBezTo>
                  <a:cubicBezTo>
                    <a:pt x="13" y="0"/>
                    <a:pt x="0" y="9"/>
                    <a:pt x="0" y="19"/>
                  </a:cubicBezTo>
                  <a:cubicBezTo>
                    <a:pt x="0" y="21"/>
                    <a:pt x="0" y="22"/>
                    <a:pt x="1" y="23"/>
                  </a:cubicBezTo>
                  <a:lnTo>
                    <a:pt x="56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330"/>
            <p:cNvSpPr>
              <a:spLocks noEditPoints="1"/>
            </p:cNvSpPr>
            <p:nvPr/>
          </p:nvSpPr>
          <p:spPr bwMode="auto">
            <a:xfrm>
              <a:off x="7491412" y="5864226"/>
              <a:ext cx="180975" cy="125413"/>
            </a:xfrm>
            <a:custGeom>
              <a:avLst/>
              <a:gdLst>
                <a:gd name="T0" fmla="*/ 29 w 68"/>
                <a:gd name="T1" fmla="*/ 47 h 47"/>
                <a:gd name="T2" fmla="*/ 29 w 68"/>
                <a:gd name="T3" fmla="*/ 47 h 47"/>
                <a:gd name="T4" fmla="*/ 7 w 68"/>
                <a:gd name="T5" fmla="*/ 38 h 47"/>
                <a:gd name="T6" fmla="*/ 0 w 68"/>
                <a:gd name="T7" fmla="*/ 20 h 47"/>
                <a:gd name="T8" fmla="*/ 1 w 68"/>
                <a:gd name="T9" fmla="*/ 13 h 47"/>
                <a:gd name="T10" fmla="*/ 1 w 68"/>
                <a:gd name="T11" fmla="*/ 9 h 47"/>
                <a:gd name="T12" fmla="*/ 2 w 68"/>
                <a:gd name="T13" fmla="*/ 7 h 47"/>
                <a:gd name="T14" fmla="*/ 4 w 68"/>
                <a:gd name="T15" fmla="*/ 6 h 47"/>
                <a:gd name="T16" fmla="*/ 56 w 68"/>
                <a:gd name="T17" fmla="*/ 4 h 47"/>
                <a:gd name="T18" fmla="*/ 56 w 68"/>
                <a:gd name="T19" fmla="*/ 4 h 47"/>
                <a:gd name="T20" fmla="*/ 68 w 68"/>
                <a:gd name="T21" fmla="*/ 14 h 47"/>
                <a:gd name="T22" fmla="*/ 68 w 68"/>
                <a:gd name="T23" fmla="*/ 20 h 47"/>
                <a:gd name="T24" fmla="*/ 61 w 68"/>
                <a:gd name="T25" fmla="*/ 37 h 47"/>
                <a:gd name="T26" fmla="*/ 40 w 68"/>
                <a:gd name="T27" fmla="*/ 47 h 47"/>
                <a:gd name="T28" fmla="*/ 29 w 68"/>
                <a:gd name="T29" fmla="*/ 47 h 47"/>
                <a:gd name="T30" fmla="*/ 7 w 68"/>
                <a:gd name="T31" fmla="*/ 12 h 47"/>
                <a:gd name="T32" fmla="*/ 7 w 68"/>
                <a:gd name="T33" fmla="*/ 14 h 47"/>
                <a:gd name="T34" fmla="*/ 7 w 68"/>
                <a:gd name="T35" fmla="*/ 20 h 47"/>
                <a:gd name="T36" fmla="*/ 12 w 68"/>
                <a:gd name="T37" fmla="*/ 33 h 47"/>
                <a:gd name="T38" fmla="*/ 29 w 68"/>
                <a:gd name="T39" fmla="*/ 40 h 47"/>
                <a:gd name="T40" fmla="*/ 40 w 68"/>
                <a:gd name="T41" fmla="*/ 40 h 47"/>
                <a:gd name="T42" fmla="*/ 57 w 68"/>
                <a:gd name="T43" fmla="*/ 33 h 47"/>
                <a:gd name="T44" fmla="*/ 61 w 68"/>
                <a:gd name="T45" fmla="*/ 20 h 47"/>
                <a:gd name="T46" fmla="*/ 61 w 68"/>
                <a:gd name="T47" fmla="*/ 14 h 47"/>
                <a:gd name="T48" fmla="*/ 55 w 68"/>
                <a:gd name="T49" fmla="*/ 11 h 47"/>
                <a:gd name="T50" fmla="*/ 7 w 68"/>
                <a:gd name="T51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" h="47">
                  <a:moveTo>
                    <a:pt x="29" y="47"/>
                  </a:moveTo>
                  <a:cubicBezTo>
                    <a:pt x="29" y="47"/>
                    <a:pt x="29" y="47"/>
                    <a:pt x="29" y="47"/>
                  </a:cubicBezTo>
                  <a:cubicBezTo>
                    <a:pt x="21" y="47"/>
                    <a:pt x="13" y="44"/>
                    <a:pt x="7" y="38"/>
                  </a:cubicBezTo>
                  <a:cubicBezTo>
                    <a:pt x="3" y="33"/>
                    <a:pt x="0" y="26"/>
                    <a:pt x="0" y="20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0" y="1"/>
                    <a:pt x="39" y="0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9" y="5"/>
                    <a:pt x="68" y="8"/>
                    <a:pt x="68" y="14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6"/>
                    <a:pt x="66" y="32"/>
                    <a:pt x="61" y="37"/>
                  </a:cubicBezTo>
                  <a:cubicBezTo>
                    <a:pt x="56" y="43"/>
                    <a:pt x="48" y="47"/>
                    <a:pt x="40" y="47"/>
                  </a:cubicBezTo>
                  <a:lnTo>
                    <a:pt x="29" y="47"/>
                  </a:lnTo>
                  <a:close/>
                  <a:moveTo>
                    <a:pt x="7" y="12"/>
                  </a:moveTo>
                  <a:cubicBezTo>
                    <a:pt x="7" y="13"/>
                    <a:pt x="7" y="13"/>
                    <a:pt x="7" y="1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5"/>
                    <a:pt x="9" y="30"/>
                    <a:pt x="12" y="33"/>
                  </a:cubicBezTo>
                  <a:cubicBezTo>
                    <a:pt x="16" y="38"/>
                    <a:pt x="22" y="40"/>
                    <a:pt x="29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6" y="40"/>
                    <a:pt x="52" y="37"/>
                    <a:pt x="57" y="33"/>
                  </a:cubicBezTo>
                  <a:cubicBezTo>
                    <a:pt x="60" y="29"/>
                    <a:pt x="62" y="25"/>
                    <a:pt x="61" y="20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13"/>
                    <a:pt x="57" y="11"/>
                    <a:pt x="55" y="11"/>
                  </a:cubicBezTo>
                  <a:cubicBezTo>
                    <a:pt x="39" y="7"/>
                    <a:pt x="23" y="7"/>
                    <a:pt x="7" y="12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331"/>
            <p:cNvSpPr>
              <a:spLocks noEditPoints="1"/>
            </p:cNvSpPr>
            <p:nvPr/>
          </p:nvSpPr>
          <p:spPr bwMode="auto">
            <a:xfrm>
              <a:off x="7723187" y="5864226"/>
              <a:ext cx="182563" cy="125413"/>
            </a:xfrm>
            <a:custGeom>
              <a:avLst/>
              <a:gdLst>
                <a:gd name="T0" fmla="*/ 29 w 69"/>
                <a:gd name="T1" fmla="*/ 47 h 47"/>
                <a:gd name="T2" fmla="*/ 29 w 69"/>
                <a:gd name="T3" fmla="*/ 47 h 47"/>
                <a:gd name="T4" fmla="*/ 8 w 69"/>
                <a:gd name="T5" fmla="*/ 38 h 47"/>
                <a:gd name="T6" fmla="*/ 1 w 69"/>
                <a:gd name="T7" fmla="*/ 20 h 47"/>
                <a:gd name="T8" fmla="*/ 1 w 69"/>
                <a:gd name="T9" fmla="*/ 13 h 47"/>
                <a:gd name="T10" fmla="*/ 1 w 69"/>
                <a:gd name="T11" fmla="*/ 9 h 47"/>
                <a:gd name="T12" fmla="*/ 2 w 69"/>
                <a:gd name="T13" fmla="*/ 7 h 47"/>
                <a:gd name="T14" fmla="*/ 4 w 69"/>
                <a:gd name="T15" fmla="*/ 6 h 47"/>
                <a:gd name="T16" fmla="*/ 56 w 69"/>
                <a:gd name="T17" fmla="*/ 4 h 47"/>
                <a:gd name="T18" fmla="*/ 56 w 69"/>
                <a:gd name="T19" fmla="*/ 4 h 47"/>
                <a:gd name="T20" fmla="*/ 68 w 69"/>
                <a:gd name="T21" fmla="*/ 14 h 47"/>
                <a:gd name="T22" fmla="*/ 68 w 69"/>
                <a:gd name="T23" fmla="*/ 20 h 47"/>
                <a:gd name="T24" fmla="*/ 62 w 69"/>
                <a:gd name="T25" fmla="*/ 37 h 47"/>
                <a:gd name="T26" fmla="*/ 40 w 69"/>
                <a:gd name="T27" fmla="*/ 47 h 47"/>
                <a:gd name="T28" fmla="*/ 29 w 69"/>
                <a:gd name="T29" fmla="*/ 47 h 47"/>
                <a:gd name="T30" fmla="*/ 8 w 69"/>
                <a:gd name="T31" fmla="*/ 12 h 47"/>
                <a:gd name="T32" fmla="*/ 7 w 69"/>
                <a:gd name="T33" fmla="*/ 14 h 47"/>
                <a:gd name="T34" fmla="*/ 7 w 69"/>
                <a:gd name="T35" fmla="*/ 20 h 47"/>
                <a:gd name="T36" fmla="*/ 12 w 69"/>
                <a:gd name="T37" fmla="*/ 33 h 47"/>
                <a:gd name="T38" fmla="*/ 29 w 69"/>
                <a:gd name="T39" fmla="*/ 40 h 47"/>
                <a:gd name="T40" fmla="*/ 40 w 69"/>
                <a:gd name="T41" fmla="*/ 40 h 47"/>
                <a:gd name="T42" fmla="*/ 57 w 69"/>
                <a:gd name="T43" fmla="*/ 33 h 47"/>
                <a:gd name="T44" fmla="*/ 62 w 69"/>
                <a:gd name="T45" fmla="*/ 20 h 47"/>
                <a:gd name="T46" fmla="*/ 61 w 69"/>
                <a:gd name="T47" fmla="*/ 14 h 47"/>
                <a:gd name="T48" fmla="*/ 55 w 69"/>
                <a:gd name="T49" fmla="*/ 11 h 47"/>
                <a:gd name="T50" fmla="*/ 8 w 69"/>
                <a:gd name="T51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" h="47">
                  <a:moveTo>
                    <a:pt x="29" y="47"/>
                  </a:moveTo>
                  <a:cubicBezTo>
                    <a:pt x="29" y="47"/>
                    <a:pt x="29" y="47"/>
                    <a:pt x="29" y="47"/>
                  </a:cubicBezTo>
                  <a:cubicBezTo>
                    <a:pt x="21" y="47"/>
                    <a:pt x="13" y="44"/>
                    <a:pt x="8" y="38"/>
                  </a:cubicBezTo>
                  <a:cubicBezTo>
                    <a:pt x="3" y="33"/>
                    <a:pt x="0" y="26"/>
                    <a:pt x="1" y="20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1" y="1"/>
                    <a:pt x="39" y="0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9" y="5"/>
                    <a:pt x="68" y="8"/>
                    <a:pt x="68" y="14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9" y="26"/>
                    <a:pt x="66" y="32"/>
                    <a:pt x="62" y="37"/>
                  </a:cubicBezTo>
                  <a:cubicBezTo>
                    <a:pt x="56" y="43"/>
                    <a:pt x="48" y="47"/>
                    <a:pt x="40" y="47"/>
                  </a:cubicBezTo>
                  <a:lnTo>
                    <a:pt x="29" y="47"/>
                  </a:lnTo>
                  <a:close/>
                  <a:moveTo>
                    <a:pt x="8" y="12"/>
                  </a:moveTo>
                  <a:cubicBezTo>
                    <a:pt x="8" y="13"/>
                    <a:pt x="8" y="13"/>
                    <a:pt x="7" y="1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5"/>
                    <a:pt x="9" y="30"/>
                    <a:pt x="12" y="33"/>
                  </a:cubicBezTo>
                  <a:cubicBezTo>
                    <a:pt x="17" y="38"/>
                    <a:pt x="23" y="40"/>
                    <a:pt x="29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6" y="40"/>
                    <a:pt x="53" y="37"/>
                    <a:pt x="57" y="33"/>
                  </a:cubicBezTo>
                  <a:cubicBezTo>
                    <a:pt x="60" y="29"/>
                    <a:pt x="62" y="25"/>
                    <a:pt x="62" y="20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13"/>
                    <a:pt x="57" y="11"/>
                    <a:pt x="55" y="11"/>
                  </a:cubicBezTo>
                  <a:cubicBezTo>
                    <a:pt x="39" y="7"/>
                    <a:pt x="23" y="7"/>
                    <a:pt x="8" y="12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Rectangle 332"/>
            <p:cNvSpPr>
              <a:spLocks noChangeArrowheads="1"/>
            </p:cNvSpPr>
            <p:nvPr/>
          </p:nvSpPr>
          <p:spPr bwMode="auto">
            <a:xfrm>
              <a:off x="7659687" y="5895976"/>
              <a:ext cx="76200" cy="34925"/>
            </a:xfrm>
            <a:prstGeom prst="rect">
              <a:avLst/>
            </a:pr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9" name="组合 428"/>
          <p:cNvGrpSpPr/>
          <p:nvPr/>
        </p:nvGrpSpPr>
        <p:grpSpPr>
          <a:xfrm>
            <a:off x="5754696" y="5364164"/>
            <a:ext cx="657225" cy="1149350"/>
            <a:chOff x="5694362" y="5592764"/>
            <a:chExt cx="657225" cy="1149350"/>
          </a:xfrm>
        </p:grpSpPr>
        <p:sp>
          <p:nvSpPr>
            <p:cNvPr id="138" name="Freeform 334"/>
            <p:cNvSpPr/>
            <p:nvPr/>
          </p:nvSpPr>
          <p:spPr bwMode="auto">
            <a:xfrm>
              <a:off x="5694362" y="6276976"/>
              <a:ext cx="657225" cy="465138"/>
            </a:xfrm>
            <a:custGeom>
              <a:avLst/>
              <a:gdLst>
                <a:gd name="T0" fmla="*/ 124 w 247"/>
                <a:gd name="T1" fmla="*/ 175 h 175"/>
                <a:gd name="T2" fmla="*/ 247 w 247"/>
                <a:gd name="T3" fmla="*/ 143 h 175"/>
                <a:gd name="T4" fmla="*/ 238 w 247"/>
                <a:gd name="T5" fmla="*/ 16 h 175"/>
                <a:gd name="T6" fmla="*/ 9 w 247"/>
                <a:gd name="T7" fmla="*/ 16 h 175"/>
                <a:gd name="T8" fmla="*/ 0 w 247"/>
                <a:gd name="T9" fmla="*/ 143 h 175"/>
                <a:gd name="T10" fmla="*/ 124 w 247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7" h="175">
                  <a:moveTo>
                    <a:pt x="124" y="175"/>
                  </a:moveTo>
                  <a:cubicBezTo>
                    <a:pt x="168" y="175"/>
                    <a:pt x="210" y="163"/>
                    <a:pt x="247" y="143"/>
                  </a:cubicBezTo>
                  <a:cubicBezTo>
                    <a:pt x="238" y="16"/>
                    <a:pt x="238" y="16"/>
                    <a:pt x="238" y="16"/>
                  </a:cubicBezTo>
                  <a:cubicBezTo>
                    <a:pt x="237" y="0"/>
                    <a:pt x="10" y="0"/>
                    <a:pt x="9" y="16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37" y="163"/>
                    <a:pt x="79" y="175"/>
                    <a:pt x="124" y="175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35"/>
            <p:cNvSpPr/>
            <p:nvPr/>
          </p:nvSpPr>
          <p:spPr bwMode="auto">
            <a:xfrm>
              <a:off x="5824537" y="6284914"/>
              <a:ext cx="396875" cy="260350"/>
            </a:xfrm>
            <a:custGeom>
              <a:avLst/>
              <a:gdLst>
                <a:gd name="T0" fmla="*/ 143 w 149"/>
                <a:gd name="T1" fmla="*/ 40 h 98"/>
                <a:gd name="T2" fmla="*/ 149 w 149"/>
                <a:gd name="T3" fmla="*/ 3 h 98"/>
                <a:gd name="T4" fmla="*/ 1 w 149"/>
                <a:gd name="T5" fmla="*/ 3 h 98"/>
                <a:gd name="T6" fmla="*/ 6 w 149"/>
                <a:gd name="T7" fmla="*/ 40 h 98"/>
                <a:gd name="T8" fmla="*/ 33 w 149"/>
                <a:gd name="T9" fmla="*/ 97 h 98"/>
                <a:gd name="T10" fmla="*/ 75 w 149"/>
                <a:gd name="T11" fmla="*/ 98 h 98"/>
                <a:gd name="T12" fmla="*/ 116 w 149"/>
                <a:gd name="T13" fmla="*/ 97 h 98"/>
                <a:gd name="T14" fmla="*/ 143 w 149"/>
                <a:gd name="T15" fmla="*/ 4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98">
                  <a:moveTo>
                    <a:pt x="143" y="40"/>
                  </a:moveTo>
                  <a:cubicBezTo>
                    <a:pt x="148" y="28"/>
                    <a:pt x="149" y="15"/>
                    <a:pt x="149" y="3"/>
                  </a:cubicBezTo>
                  <a:cubicBezTo>
                    <a:pt x="107" y="0"/>
                    <a:pt x="42" y="0"/>
                    <a:pt x="1" y="3"/>
                  </a:cubicBezTo>
                  <a:cubicBezTo>
                    <a:pt x="0" y="15"/>
                    <a:pt x="2" y="28"/>
                    <a:pt x="6" y="40"/>
                  </a:cubicBezTo>
                  <a:cubicBezTo>
                    <a:pt x="14" y="62"/>
                    <a:pt x="23" y="82"/>
                    <a:pt x="33" y="97"/>
                  </a:cubicBezTo>
                  <a:cubicBezTo>
                    <a:pt x="47" y="98"/>
                    <a:pt x="61" y="98"/>
                    <a:pt x="75" y="98"/>
                  </a:cubicBezTo>
                  <a:cubicBezTo>
                    <a:pt x="89" y="98"/>
                    <a:pt x="103" y="98"/>
                    <a:pt x="116" y="97"/>
                  </a:cubicBezTo>
                  <a:cubicBezTo>
                    <a:pt x="126" y="82"/>
                    <a:pt x="135" y="62"/>
                    <a:pt x="143" y="40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336"/>
            <p:cNvSpPr/>
            <p:nvPr/>
          </p:nvSpPr>
          <p:spPr bwMode="auto">
            <a:xfrm>
              <a:off x="5911849" y="6034089"/>
              <a:ext cx="219075" cy="384175"/>
            </a:xfrm>
            <a:custGeom>
              <a:avLst/>
              <a:gdLst>
                <a:gd name="T0" fmla="*/ 82 w 82"/>
                <a:gd name="T1" fmla="*/ 106 h 144"/>
                <a:gd name="T2" fmla="*/ 41 w 82"/>
                <a:gd name="T3" fmla="*/ 144 h 144"/>
                <a:gd name="T4" fmla="*/ 0 w 82"/>
                <a:gd name="T5" fmla="*/ 106 h 144"/>
                <a:gd name="T6" fmla="*/ 0 w 82"/>
                <a:gd name="T7" fmla="*/ 38 h 144"/>
                <a:gd name="T8" fmla="*/ 41 w 82"/>
                <a:gd name="T9" fmla="*/ 0 h 144"/>
                <a:gd name="T10" fmla="*/ 82 w 82"/>
                <a:gd name="T11" fmla="*/ 38 h 144"/>
                <a:gd name="T12" fmla="*/ 82 w 82"/>
                <a:gd name="T13" fmla="*/ 10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44">
                  <a:moveTo>
                    <a:pt x="82" y="106"/>
                  </a:moveTo>
                  <a:cubicBezTo>
                    <a:pt x="82" y="127"/>
                    <a:pt x="64" y="144"/>
                    <a:pt x="41" y="144"/>
                  </a:cubicBezTo>
                  <a:cubicBezTo>
                    <a:pt x="19" y="144"/>
                    <a:pt x="0" y="127"/>
                    <a:pt x="0" y="10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9" y="0"/>
                    <a:pt x="41" y="0"/>
                  </a:cubicBezTo>
                  <a:cubicBezTo>
                    <a:pt x="64" y="0"/>
                    <a:pt x="82" y="17"/>
                    <a:pt x="82" y="38"/>
                  </a:cubicBezTo>
                  <a:lnTo>
                    <a:pt x="82" y="106"/>
                  </a:ln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337"/>
            <p:cNvSpPr/>
            <p:nvPr/>
          </p:nvSpPr>
          <p:spPr bwMode="auto">
            <a:xfrm>
              <a:off x="5918199" y="6034089"/>
              <a:ext cx="212725" cy="266700"/>
            </a:xfrm>
            <a:custGeom>
              <a:avLst/>
              <a:gdLst>
                <a:gd name="T0" fmla="*/ 80 w 80"/>
                <a:gd name="T1" fmla="*/ 74 h 100"/>
                <a:gd name="T2" fmla="*/ 40 w 80"/>
                <a:gd name="T3" fmla="*/ 100 h 100"/>
                <a:gd name="T4" fmla="*/ 0 w 80"/>
                <a:gd name="T5" fmla="*/ 74 h 100"/>
                <a:gd name="T6" fmla="*/ 0 w 80"/>
                <a:gd name="T7" fmla="*/ 26 h 100"/>
                <a:gd name="T8" fmla="*/ 40 w 80"/>
                <a:gd name="T9" fmla="*/ 0 h 100"/>
                <a:gd name="T10" fmla="*/ 80 w 80"/>
                <a:gd name="T11" fmla="*/ 26 h 100"/>
                <a:gd name="T12" fmla="*/ 80 w 80"/>
                <a:gd name="T13" fmla="*/ 7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00">
                  <a:moveTo>
                    <a:pt x="80" y="74"/>
                  </a:moveTo>
                  <a:cubicBezTo>
                    <a:pt x="80" y="88"/>
                    <a:pt x="62" y="100"/>
                    <a:pt x="40" y="100"/>
                  </a:cubicBezTo>
                  <a:cubicBezTo>
                    <a:pt x="18" y="100"/>
                    <a:pt x="0" y="88"/>
                    <a:pt x="0" y="7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8" y="0"/>
                    <a:pt x="40" y="0"/>
                  </a:cubicBezTo>
                  <a:cubicBezTo>
                    <a:pt x="62" y="0"/>
                    <a:pt x="80" y="11"/>
                    <a:pt x="80" y="26"/>
                  </a:cubicBezTo>
                  <a:lnTo>
                    <a:pt x="80" y="74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338"/>
            <p:cNvSpPr/>
            <p:nvPr/>
          </p:nvSpPr>
          <p:spPr bwMode="auto">
            <a:xfrm>
              <a:off x="5911849" y="6132514"/>
              <a:ext cx="133350" cy="285750"/>
            </a:xfrm>
            <a:custGeom>
              <a:avLst/>
              <a:gdLst>
                <a:gd name="T0" fmla="*/ 9 w 50"/>
                <a:gd name="T1" fmla="*/ 0 h 107"/>
                <a:gd name="T2" fmla="*/ 0 w 50"/>
                <a:gd name="T3" fmla="*/ 1 h 107"/>
                <a:gd name="T4" fmla="*/ 0 w 50"/>
                <a:gd name="T5" fmla="*/ 69 h 107"/>
                <a:gd name="T6" fmla="*/ 41 w 50"/>
                <a:gd name="T7" fmla="*/ 107 h 107"/>
                <a:gd name="T8" fmla="*/ 50 w 50"/>
                <a:gd name="T9" fmla="*/ 107 h 107"/>
                <a:gd name="T10" fmla="*/ 50 w 50"/>
                <a:gd name="T11" fmla="*/ 38 h 107"/>
                <a:gd name="T12" fmla="*/ 9 w 50"/>
                <a:gd name="T1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07">
                  <a:moveTo>
                    <a:pt x="9" y="0"/>
                  </a:moveTo>
                  <a:cubicBezTo>
                    <a:pt x="6" y="0"/>
                    <a:pt x="3" y="1"/>
                    <a:pt x="0" y="1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90"/>
                    <a:pt x="19" y="107"/>
                    <a:pt x="41" y="107"/>
                  </a:cubicBezTo>
                  <a:cubicBezTo>
                    <a:pt x="44" y="107"/>
                    <a:pt x="47" y="107"/>
                    <a:pt x="50" y="107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17"/>
                    <a:pt x="31" y="0"/>
                    <a:pt x="9" y="0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339"/>
            <p:cNvSpPr/>
            <p:nvPr/>
          </p:nvSpPr>
          <p:spPr bwMode="auto">
            <a:xfrm>
              <a:off x="5918199" y="6140451"/>
              <a:ext cx="127000" cy="160338"/>
            </a:xfrm>
            <a:custGeom>
              <a:avLst/>
              <a:gdLst>
                <a:gd name="T0" fmla="*/ 7 w 48"/>
                <a:gd name="T1" fmla="*/ 0 h 60"/>
                <a:gd name="T2" fmla="*/ 0 w 48"/>
                <a:gd name="T3" fmla="*/ 1 h 60"/>
                <a:gd name="T4" fmla="*/ 0 w 48"/>
                <a:gd name="T5" fmla="*/ 34 h 60"/>
                <a:gd name="T6" fmla="*/ 40 w 48"/>
                <a:gd name="T7" fmla="*/ 60 h 60"/>
                <a:gd name="T8" fmla="*/ 48 w 48"/>
                <a:gd name="T9" fmla="*/ 60 h 60"/>
                <a:gd name="T10" fmla="*/ 48 w 48"/>
                <a:gd name="T11" fmla="*/ 41 h 60"/>
                <a:gd name="T12" fmla="*/ 7 w 48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0">
                  <a:moveTo>
                    <a:pt x="7" y="0"/>
                  </a:moveTo>
                  <a:cubicBezTo>
                    <a:pt x="5" y="0"/>
                    <a:pt x="3" y="0"/>
                    <a:pt x="0" y="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8"/>
                    <a:pt x="18" y="60"/>
                    <a:pt x="40" y="60"/>
                  </a:cubicBezTo>
                  <a:cubicBezTo>
                    <a:pt x="43" y="60"/>
                    <a:pt x="45" y="60"/>
                    <a:pt x="48" y="60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18"/>
                    <a:pt x="29" y="0"/>
                    <a:pt x="7" y="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340"/>
            <p:cNvSpPr/>
            <p:nvPr/>
          </p:nvSpPr>
          <p:spPr bwMode="auto">
            <a:xfrm>
              <a:off x="5780087" y="5970589"/>
              <a:ext cx="71438" cy="169863"/>
            </a:xfrm>
            <a:custGeom>
              <a:avLst/>
              <a:gdLst>
                <a:gd name="T0" fmla="*/ 24 w 27"/>
                <a:gd name="T1" fmla="*/ 32 h 64"/>
                <a:gd name="T2" fmla="*/ 21 w 27"/>
                <a:gd name="T3" fmla="*/ 62 h 64"/>
                <a:gd name="T4" fmla="*/ 5 w 27"/>
                <a:gd name="T5" fmla="*/ 38 h 64"/>
                <a:gd name="T6" fmla="*/ 8 w 27"/>
                <a:gd name="T7" fmla="*/ 3 h 64"/>
                <a:gd name="T8" fmla="*/ 24 w 27"/>
                <a:gd name="T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4">
                  <a:moveTo>
                    <a:pt x="24" y="32"/>
                  </a:moveTo>
                  <a:cubicBezTo>
                    <a:pt x="27" y="49"/>
                    <a:pt x="25" y="61"/>
                    <a:pt x="21" y="62"/>
                  </a:cubicBezTo>
                  <a:cubicBezTo>
                    <a:pt x="17" y="64"/>
                    <a:pt x="10" y="55"/>
                    <a:pt x="5" y="38"/>
                  </a:cubicBezTo>
                  <a:cubicBezTo>
                    <a:pt x="0" y="21"/>
                    <a:pt x="1" y="5"/>
                    <a:pt x="8" y="3"/>
                  </a:cubicBezTo>
                  <a:cubicBezTo>
                    <a:pt x="14" y="0"/>
                    <a:pt x="21" y="14"/>
                    <a:pt x="24" y="32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341"/>
            <p:cNvSpPr/>
            <p:nvPr/>
          </p:nvSpPr>
          <p:spPr bwMode="auto">
            <a:xfrm>
              <a:off x="6194424" y="5970589"/>
              <a:ext cx="71438" cy="169863"/>
            </a:xfrm>
            <a:custGeom>
              <a:avLst/>
              <a:gdLst>
                <a:gd name="T0" fmla="*/ 3 w 27"/>
                <a:gd name="T1" fmla="*/ 32 h 64"/>
                <a:gd name="T2" fmla="*/ 6 w 27"/>
                <a:gd name="T3" fmla="*/ 62 h 64"/>
                <a:gd name="T4" fmla="*/ 22 w 27"/>
                <a:gd name="T5" fmla="*/ 38 h 64"/>
                <a:gd name="T6" fmla="*/ 20 w 27"/>
                <a:gd name="T7" fmla="*/ 3 h 64"/>
                <a:gd name="T8" fmla="*/ 3 w 27"/>
                <a:gd name="T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4">
                  <a:moveTo>
                    <a:pt x="3" y="32"/>
                  </a:moveTo>
                  <a:cubicBezTo>
                    <a:pt x="0" y="49"/>
                    <a:pt x="2" y="61"/>
                    <a:pt x="6" y="62"/>
                  </a:cubicBezTo>
                  <a:cubicBezTo>
                    <a:pt x="11" y="64"/>
                    <a:pt x="17" y="55"/>
                    <a:pt x="22" y="38"/>
                  </a:cubicBezTo>
                  <a:cubicBezTo>
                    <a:pt x="27" y="21"/>
                    <a:pt x="26" y="5"/>
                    <a:pt x="20" y="3"/>
                  </a:cubicBezTo>
                  <a:cubicBezTo>
                    <a:pt x="13" y="0"/>
                    <a:pt x="6" y="14"/>
                    <a:pt x="3" y="32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342"/>
            <p:cNvSpPr/>
            <p:nvPr/>
          </p:nvSpPr>
          <p:spPr bwMode="auto">
            <a:xfrm>
              <a:off x="5811837" y="5592764"/>
              <a:ext cx="414338" cy="357188"/>
            </a:xfrm>
            <a:custGeom>
              <a:avLst/>
              <a:gdLst>
                <a:gd name="T0" fmla="*/ 20 w 156"/>
                <a:gd name="T1" fmla="*/ 133 h 134"/>
                <a:gd name="T2" fmla="*/ 3 w 156"/>
                <a:gd name="T3" fmla="*/ 117 h 134"/>
                <a:gd name="T4" fmla="*/ 28 w 156"/>
                <a:gd name="T5" fmla="*/ 29 h 134"/>
                <a:gd name="T6" fmla="*/ 45 w 156"/>
                <a:gd name="T7" fmla="*/ 5 h 134"/>
                <a:gd name="T8" fmla="*/ 110 w 156"/>
                <a:gd name="T9" fmla="*/ 5 h 134"/>
                <a:gd name="T10" fmla="*/ 127 w 156"/>
                <a:gd name="T11" fmla="*/ 29 h 134"/>
                <a:gd name="T12" fmla="*/ 152 w 156"/>
                <a:gd name="T13" fmla="*/ 117 h 134"/>
                <a:gd name="T14" fmla="*/ 135 w 156"/>
                <a:gd name="T15" fmla="*/ 133 h 134"/>
                <a:gd name="T16" fmla="*/ 20 w 156"/>
                <a:gd name="T17" fmla="*/ 1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6" h="134">
                  <a:moveTo>
                    <a:pt x="20" y="133"/>
                  </a:moveTo>
                  <a:cubicBezTo>
                    <a:pt x="7" y="132"/>
                    <a:pt x="0" y="125"/>
                    <a:pt x="3" y="117"/>
                  </a:cubicBezTo>
                  <a:cubicBezTo>
                    <a:pt x="12" y="92"/>
                    <a:pt x="20" y="61"/>
                    <a:pt x="28" y="29"/>
                  </a:cubicBezTo>
                  <a:cubicBezTo>
                    <a:pt x="31" y="18"/>
                    <a:pt x="39" y="7"/>
                    <a:pt x="45" y="5"/>
                  </a:cubicBezTo>
                  <a:cubicBezTo>
                    <a:pt x="66" y="0"/>
                    <a:pt x="89" y="0"/>
                    <a:pt x="110" y="5"/>
                  </a:cubicBezTo>
                  <a:cubicBezTo>
                    <a:pt x="116" y="7"/>
                    <a:pt x="124" y="18"/>
                    <a:pt x="127" y="29"/>
                  </a:cubicBezTo>
                  <a:cubicBezTo>
                    <a:pt x="136" y="61"/>
                    <a:pt x="143" y="92"/>
                    <a:pt x="152" y="117"/>
                  </a:cubicBezTo>
                  <a:cubicBezTo>
                    <a:pt x="156" y="125"/>
                    <a:pt x="148" y="132"/>
                    <a:pt x="135" y="133"/>
                  </a:cubicBezTo>
                  <a:cubicBezTo>
                    <a:pt x="97" y="134"/>
                    <a:pt x="58" y="134"/>
                    <a:pt x="20" y="1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343"/>
            <p:cNvSpPr/>
            <p:nvPr/>
          </p:nvSpPr>
          <p:spPr bwMode="auto">
            <a:xfrm>
              <a:off x="5827712" y="5607051"/>
              <a:ext cx="395288" cy="342900"/>
            </a:xfrm>
            <a:custGeom>
              <a:avLst/>
              <a:gdLst>
                <a:gd name="T0" fmla="*/ 19 w 149"/>
                <a:gd name="T1" fmla="*/ 128 h 129"/>
                <a:gd name="T2" fmla="*/ 3 w 149"/>
                <a:gd name="T3" fmla="*/ 113 h 129"/>
                <a:gd name="T4" fmla="*/ 27 w 149"/>
                <a:gd name="T5" fmla="*/ 28 h 129"/>
                <a:gd name="T6" fmla="*/ 44 w 149"/>
                <a:gd name="T7" fmla="*/ 5 h 129"/>
                <a:gd name="T8" fmla="*/ 105 w 149"/>
                <a:gd name="T9" fmla="*/ 5 h 129"/>
                <a:gd name="T10" fmla="*/ 122 w 149"/>
                <a:gd name="T11" fmla="*/ 28 h 129"/>
                <a:gd name="T12" fmla="*/ 146 w 149"/>
                <a:gd name="T13" fmla="*/ 113 h 129"/>
                <a:gd name="T14" fmla="*/ 129 w 149"/>
                <a:gd name="T15" fmla="*/ 128 h 129"/>
                <a:gd name="T16" fmla="*/ 19 w 149"/>
                <a:gd name="T17" fmla="*/ 12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129">
                  <a:moveTo>
                    <a:pt x="19" y="128"/>
                  </a:moveTo>
                  <a:cubicBezTo>
                    <a:pt x="7" y="127"/>
                    <a:pt x="0" y="121"/>
                    <a:pt x="3" y="113"/>
                  </a:cubicBezTo>
                  <a:cubicBezTo>
                    <a:pt x="11" y="88"/>
                    <a:pt x="19" y="59"/>
                    <a:pt x="27" y="28"/>
                  </a:cubicBezTo>
                  <a:cubicBezTo>
                    <a:pt x="30" y="18"/>
                    <a:pt x="37" y="7"/>
                    <a:pt x="44" y="5"/>
                  </a:cubicBezTo>
                  <a:cubicBezTo>
                    <a:pt x="63" y="0"/>
                    <a:pt x="85" y="0"/>
                    <a:pt x="105" y="5"/>
                  </a:cubicBezTo>
                  <a:cubicBezTo>
                    <a:pt x="111" y="7"/>
                    <a:pt x="119" y="18"/>
                    <a:pt x="122" y="28"/>
                  </a:cubicBezTo>
                  <a:cubicBezTo>
                    <a:pt x="130" y="59"/>
                    <a:pt x="137" y="88"/>
                    <a:pt x="146" y="113"/>
                  </a:cubicBezTo>
                  <a:cubicBezTo>
                    <a:pt x="149" y="121"/>
                    <a:pt x="141" y="127"/>
                    <a:pt x="129" y="128"/>
                  </a:cubicBezTo>
                  <a:cubicBezTo>
                    <a:pt x="93" y="129"/>
                    <a:pt x="56" y="129"/>
                    <a:pt x="19" y="128"/>
                  </a:cubicBezTo>
                  <a:close/>
                </a:path>
              </a:pathLst>
            </a:custGeom>
            <a:solidFill>
              <a:srgbClr val="D1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344"/>
            <p:cNvSpPr/>
            <p:nvPr/>
          </p:nvSpPr>
          <p:spPr bwMode="auto">
            <a:xfrm>
              <a:off x="5765799" y="5662614"/>
              <a:ext cx="512763" cy="614363"/>
            </a:xfrm>
            <a:custGeom>
              <a:avLst/>
              <a:gdLst>
                <a:gd name="T0" fmla="*/ 97 w 193"/>
                <a:gd name="T1" fmla="*/ 3 h 231"/>
                <a:gd name="T2" fmla="*/ 14 w 193"/>
                <a:gd name="T3" fmla="*/ 126 h 231"/>
                <a:gd name="T4" fmla="*/ 97 w 193"/>
                <a:gd name="T5" fmla="*/ 231 h 231"/>
                <a:gd name="T6" fmla="*/ 180 w 193"/>
                <a:gd name="T7" fmla="*/ 126 h 231"/>
                <a:gd name="T8" fmla="*/ 97 w 193"/>
                <a:gd name="T9" fmla="*/ 3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231">
                  <a:moveTo>
                    <a:pt x="97" y="3"/>
                  </a:moveTo>
                  <a:cubicBezTo>
                    <a:pt x="46" y="0"/>
                    <a:pt x="0" y="51"/>
                    <a:pt x="14" y="126"/>
                  </a:cubicBezTo>
                  <a:cubicBezTo>
                    <a:pt x="27" y="198"/>
                    <a:pt x="61" y="231"/>
                    <a:pt x="97" y="231"/>
                  </a:cubicBezTo>
                  <a:cubicBezTo>
                    <a:pt x="133" y="231"/>
                    <a:pt x="166" y="198"/>
                    <a:pt x="180" y="126"/>
                  </a:cubicBezTo>
                  <a:cubicBezTo>
                    <a:pt x="193" y="51"/>
                    <a:pt x="147" y="0"/>
                    <a:pt x="97" y="3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Oval 345"/>
            <p:cNvSpPr>
              <a:spLocks noChangeArrowheads="1"/>
            </p:cNvSpPr>
            <p:nvPr/>
          </p:nvSpPr>
          <p:spPr bwMode="auto">
            <a:xfrm>
              <a:off x="5875337" y="6276976"/>
              <a:ext cx="55563" cy="52388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Oval 346"/>
            <p:cNvSpPr>
              <a:spLocks noChangeArrowheads="1"/>
            </p:cNvSpPr>
            <p:nvPr/>
          </p:nvSpPr>
          <p:spPr bwMode="auto">
            <a:xfrm>
              <a:off x="5888037" y="6288089"/>
              <a:ext cx="23813" cy="23813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Oval 347"/>
            <p:cNvSpPr>
              <a:spLocks noChangeArrowheads="1"/>
            </p:cNvSpPr>
            <p:nvPr/>
          </p:nvSpPr>
          <p:spPr bwMode="auto">
            <a:xfrm>
              <a:off x="5886449" y="6316664"/>
              <a:ext cx="55563" cy="52388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Oval 348"/>
            <p:cNvSpPr>
              <a:spLocks noChangeArrowheads="1"/>
            </p:cNvSpPr>
            <p:nvPr/>
          </p:nvSpPr>
          <p:spPr bwMode="auto">
            <a:xfrm>
              <a:off x="5899149" y="6327776"/>
              <a:ext cx="23813" cy="23813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Oval 349"/>
            <p:cNvSpPr>
              <a:spLocks noChangeArrowheads="1"/>
            </p:cNvSpPr>
            <p:nvPr/>
          </p:nvSpPr>
          <p:spPr bwMode="auto">
            <a:xfrm>
              <a:off x="5915024" y="6353176"/>
              <a:ext cx="55563" cy="53975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Oval 350"/>
            <p:cNvSpPr>
              <a:spLocks noChangeArrowheads="1"/>
            </p:cNvSpPr>
            <p:nvPr/>
          </p:nvSpPr>
          <p:spPr bwMode="auto">
            <a:xfrm>
              <a:off x="5927724" y="6364289"/>
              <a:ext cx="23813" cy="23813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Oval 351"/>
            <p:cNvSpPr>
              <a:spLocks noChangeArrowheads="1"/>
            </p:cNvSpPr>
            <p:nvPr/>
          </p:nvSpPr>
          <p:spPr bwMode="auto">
            <a:xfrm>
              <a:off x="5954712" y="6372226"/>
              <a:ext cx="55563" cy="53975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Oval 352"/>
            <p:cNvSpPr>
              <a:spLocks noChangeArrowheads="1"/>
            </p:cNvSpPr>
            <p:nvPr/>
          </p:nvSpPr>
          <p:spPr bwMode="auto">
            <a:xfrm>
              <a:off x="5967412" y="6384926"/>
              <a:ext cx="25400" cy="22225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Oval 353"/>
            <p:cNvSpPr>
              <a:spLocks noChangeArrowheads="1"/>
            </p:cNvSpPr>
            <p:nvPr/>
          </p:nvSpPr>
          <p:spPr bwMode="auto">
            <a:xfrm>
              <a:off x="6000749" y="6376989"/>
              <a:ext cx="55563" cy="53975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Oval 354"/>
            <p:cNvSpPr>
              <a:spLocks noChangeArrowheads="1"/>
            </p:cNvSpPr>
            <p:nvPr/>
          </p:nvSpPr>
          <p:spPr bwMode="auto">
            <a:xfrm>
              <a:off x="6013449" y="6388101"/>
              <a:ext cx="23813" cy="23813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Oval 355"/>
            <p:cNvSpPr>
              <a:spLocks noChangeArrowheads="1"/>
            </p:cNvSpPr>
            <p:nvPr/>
          </p:nvSpPr>
          <p:spPr bwMode="auto">
            <a:xfrm>
              <a:off x="6048374" y="6375401"/>
              <a:ext cx="52388" cy="52388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Oval 356"/>
            <p:cNvSpPr>
              <a:spLocks noChangeArrowheads="1"/>
            </p:cNvSpPr>
            <p:nvPr/>
          </p:nvSpPr>
          <p:spPr bwMode="auto">
            <a:xfrm>
              <a:off x="6057899" y="6388101"/>
              <a:ext cx="23813" cy="22225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357"/>
            <p:cNvSpPr>
              <a:spLocks noChangeArrowheads="1"/>
            </p:cNvSpPr>
            <p:nvPr/>
          </p:nvSpPr>
          <p:spPr bwMode="auto">
            <a:xfrm>
              <a:off x="6088062" y="6351589"/>
              <a:ext cx="52388" cy="52388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358"/>
            <p:cNvSpPr>
              <a:spLocks noChangeArrowheads="1"/>
            </p:cNvSpPr>
            <p:nvPr/>
          </p:nvSpPr>
          <p:spPr bwMode="auto">
            <a:xfrm>
              <a:off x="6099174" y="6361114"/>
              <a:ext cx="23813" cy="23813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Oval 359"/>
            <p:cNvSpPr>
              <a:spLocks noChangeArrowheads="1"/>
            </p:cNvSpPr>
            <p:nvPr/>
          </p:nvSpPr>
          <p:spPr bwMode="auto">
            <a:xfrm>
              <a:off x="6115049" y="6311901"/>
              <a:ext cx="47625" cy="49213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Oval 360"/>
            <p:cNvSpPr>
              <a:spLocks noChangeArrowheads="1"/>
            </p:cNvSpPr>
            <p:nvPr/>
          </p:nvSpPr>
          <p:spPr bwMode="auto">
            <a:xfrm>
              <a:off x="6124574" y="6321426"/>
              <a:ext cx="22225" cy="22225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Oval 361"/>
            <p:cNvSpPr>
              <a:spLocks noChangeArrowheads="1"/>
            </p:cNvSpPr>
            <p:nvPr/>
          </p:nvSpPr>
          <p:spPr bwMode="auto">
            <a:xfrm>
              <a:off x="6122987" y="6273801"/>
              <a:ext cx="44450" cy="47625"/>
            </a:xfrm>
            <a:prstGeom prst="ellipse">
              <a:avLst/>
            </a:prstGeom>
            <a:solidFill>
              <a:srgbClr val="16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Oval 362"/>
            <p:cNvSpPr>
              <a:spLocks noChangeArrowheads="1"/>
            </p:cNvSpPr>
            <p:nvPr/>
          </p:nvSpPr>
          <p:spPr bwMode="auto">
            <a:xfrm>
              <a:off x="6130924" y="6284914"/>
              <a:ext cx="20638" cy="20638"/>
            </a:xfrm>
            <a:prstGeom prst="ellipse">
              <a:avLst/>
            </a:pr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63"/>
            <p:cNvSpPr/>
            <p:nvPr/>
          </p:nvSpPr>
          <p:spPr bwMode="auto">
            <a:xfrm>
              <a:off x="6002337" y="5662614"/>
              <a:ext cx="276225" cy="614363"/>
            </a:xfrm>
            <a:custGeom>
              <a:avLst/>
              <a:gdLst>
                <a:gd name="T0" fmla="*/ 8 w 104"/>
                <a:gd name="T1" fmla="*/ 3 h 231"/>
                <a:gd name="T2" fmla="*/ 0 w 104"/>
                <a:gd name="T3" fmla="*/ 3 h 231"/>
                <a:gd name="T4" fmla="*/ 0 w 104"/>
                <a:gd name="T5" fmla="*/ 231 h 231"/>
                <a:gd name="T6" fmla="*/ 8 w 104"/>
                <a:gd name="T7" fmla="*/ 231 h 231"/>
                <a:gd name="T8" fmla="*/ 91 w 104"/>
                <a:gd name="T9" fmla="*/ 126 h 231"/>
                <a:gd name="T10" fmla="*/ 8 w 104"/>
                <a:gd name="T11" fmla="*/ 3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31">
                  <a:moveTo>
                    <a:pt x="8" y="3"/>
                  </a:moveTo>
                  <a:cubicBezTo>
                    <a:pt x="5" y="3"/>
                    <a:pt x="2" y="3"/>
                    <a:pt x="0" y="3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2" y="231"/>
                    <a:pt x="5" y="231"/>
                    <a:pt x="8" y="231"/>
                  </a:cubicBezTo>
                  <a:cubicBezTo>
                    <a:pt x="44" y="231"/>
                    <a:pt x="77" y="198"/>
                    <a:pt x="91" y="126"/>
                  </a:cubicBezTo>
                  <a:cubicBezTo>
                    <a:pt x="104" y="51"/>
                    <a:pt x="58" y="0"/>
                    <a:pt x="8" y="3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364"/>
            <p:cNvSpPr/>
            <p:nvPr/>
          </p:nvSpPr>
          <p:spPr bwMode="auto">
            <a:xfrm>
              <a:off x="5883274" y="5659439"/>
              <a:ext cx="374650" cy="358775"/>
            </a:xfrm>
            <a:custGeom>
              <a:avLst/>
              <a:gdLst>
                <a:gd name="T0" fmla="*/ 42 w 141"/>
                <a:gd name="T1" fmla="*/ 117 h 135"/>
                <a:gd name="T2" fmla="*/ 133 w 141"/>
                <a:gd name="T3" fmla="*/ 118 h 135"/>
                <a:gd name="T4" fmla="*/ 100 w 141"/>
                <a:gd name="T5" fmla="*/ 19 h 135"/>
                <a:gd name="T6" fmla="*/ 0 w 141"/>
                <a:gd name="T7" fmla="*/ 31 h 135"/>
                <a:gd name="T8" fmla="*/ 42 w 141"/>
                <a:gd name="T9" fmla="*/ 11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135">
                  <a:moveTo>
                    <a:pt x="42" y="117"/>
                  </a:moveTo>
                  <a:cubicBezTo>
                    <a:pt x="68" y="132"/>
                    <a:pt x="101" y="135"/>
                    <a:pt x="133" y="118"/>
                  </a:cubicBezTo>
                  <a:cubicBezTo>
                    <a:pt x="141" y="69"/>
                    <a:pt x="129" y="32"/>
                    <a:pt x="100" y="19"/>
                  </a:cubicBezTo>
                  <a:cubicBezTo>
                    <a:pt x="75" y="0"/>
                    <a:pt x="39" y="1"/>
                    <a:pt x="0" y="31"/>
                  </a:cubicBezTo>
                  <a:cubicBezTo>
                    <a:pt x="0" y="67"/>
                    <a:pt x="15" y="101"/>
                    <a:pt x="42" y="117"/>
                  </a:cubicBezTo>
                  <a:close/>
                </a:path>
              </a:pathLst>
            </a:custGeom>
            <a:solidFill>
              <a:srgbClr val="DAD7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365"/>
            <p:cNvSpPr/>
            <p:nvPr/>
          </p:nvSpPr>
          <p:spPr bwMode="auto">
            <a:xfrm>
              <a:off x="5861049" y="5643564"/>
              <a:ext cx="401638" cy="346075"/>
            </a:xfrm>
            <a:custGeom>
              <a:avLst/>
              <a:gdLst>
                <a:gd name="T0" fmla="*/ 57 w 151"/>
                <a:gd name="T1" fmla="*/ 118 h 130"/>
                <a:gd name="T2" fmla="*/ 151 w 151"/>
                <a:gd name="T3" fmla="*/ 109 h 130"/>
                <a:gd name="T4" fmla="*/ 101 w 151"/>
                <a:gd name="T5" fmla="*/ 16 h 130"/>
                <a:gd name="T6" fmla="*/ 0 w 151"/>
                <a:gd name="T7" fmla="*/ 38 h 130"/>
                <a:gd name="T8" fmla="*/ 57 w 151"/>
                <a:gd name="T9" fmla="*/ 11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130">
                  <a:moveTo>
                    <a:pt x="57" y="118"/>
                  </a:moveTo>
                  <a:cubicBezTo>
                    <a:pt x="87" y="130"/>
                    <a:pt x="121" y="129"/>
                    <a:pt x="151" y="109"/>
                  </a:cubicBezTo>
                  <a:cubicBezTo>
                    <a:pt x="151" y="61"/>
                    <a:pt x="132" y="26"/>
                    <a:pt x="101" y="16"/>
                  </a:cubicBezTo>
                  <a:cubicBezTo>
                    <a:pt x="72" y="0"/>
                    <a:pt x="35" y="4"/>
                    <a:pt x="0" y="38"/>
                  </a:cubicBezTo>
                  <a:cubicBezTo>
                    <a:pt x="7" y="73"/>
                    <a:pt x="27" y="105"/>
                    <a:pt x="57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366"/>
            <p:cNvSpPr/>
            <p:nvPr/>
          </p:nvSpPr>
          <p:spPr bwMode="auto">
            <a:xfrm>
              <a:off x="5776912" y="5686426"/>
              <a:ext cx="182563" cy="274638"/>
            </a:xfrm>
            <a:custGeom>
              <a:avLst/>
              <a:gdLst>
                <a:gd name="T0" fmla="*/ 16 w 69"/>
                <a:gd name="T1" fmla="*/ 43 h 103"/>
                <a:gd name="T2" fmla="*/ 4 w 69"/>
                <a:gd name="T3" fmla="*/ 103 h 103"/>
                <a:gd name="T4" fmla="*/ 56 w 69"/>
                <a:gd name="T5" fmla="*/ 64 h 103"/>
                <a:gd name="T6" fmla="*/ 59 w 69"/>
                <a:gd name="T7" fmla="*/ 0 h 103"/>
                <a:gd name="T8" fmla="*/ 16 w 69"/>
                <a:gd name="T9" fmla="*/ 4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103">
                  <a:moveTo>
                    <a:pt x="16" y="43"/>
                  </a:moveTo>
                  <a:cubicBezTo>
                    <a:pt x="5" y="63"/>
                    <a:pt x="0" y="85"/>
                    <a:pt x="4" y="103"/>
                  </a:cubicBezTo>
                  <a:cubicBezTo>
                    <a:pt x="27" y="100"/>
                    <a:pt x="46" y="85"/>
                    <a:pt x="56" y="64"/>
                  </a:cubicBezTo>
                  <a:cubicBezTo>
                    <a:pt x="68" y="44"/>
                    <a:pt x="69" y="20"/>
                    <a:pt x="59" y="0"/>
                  </a:cubicBezTo>
                  <a:cubicBezTo>
                    <a:pt x="42" y="6"/>
                    <a:pt x="27" y="23"/>
                    <a:pt x="1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367"/>
            <p:cNvSpPr/>
            <p:nvPr/>
          </p:nvSpPr>
          <p:spPr bwMode="auto">
            <a:xfrm>
              <a:off x="5922962" y="5662614"/>
              <a:ext cx="319088" cy="300038"/>
            </a:xfrm>
            <a:custGeom>
              <a:avLst/>
              <a:gdLst>
                <a:gd name="T0" fmla="*/ 120 w 120"/>
                <a:gd name="T1" fmla="*/ 93 h 113"/>
                <a:gd name="T2" fmla="*/ 102 w 120"/>
                <a:gd name="T3" fmla="*/ 29 h 113"/>
                <a:gd name="T4" fmla="*/ 77 w 120"/>
                <a:gd name="T5" fmla="*/ 12 h 113"/>
                <a:gd name="T6" fmla="*/ 0 w 120"/>
                <a:gd name="T7" fmla="*/ 16 h 113"/>
                <a:gd name="T8" fmla="*/ 0 w 120"/>
                <a:gd name="T9" fmla="*/ 16 h 113"/>
                <a:gd name="T10" fmla="*/ 27 w 120"/>
                <a:gd name="T11" fmla="*/ 98 h 113"/>
                <a:gd name="T12" fmla="*/ 32 w 120"/>
                <a:gd name="T13" fmla="*/ 101 h 113"/>
                <a:gd name="T14" fmla="*/ 120 w 120"/>
                <a:gd name="T15" fmla="*/ 9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3">
                  <a:moveTo>
                    <a:pt x="120" y="93"/>
                  </a:moveTo>
                  <a:cubicBezTo>
                    <a:pt x="120" y="67"/>
                    <a:pt x="113" y="44"/>
                    <a:pt x="102" y="29"/>
                  </a:cubicBezTo>
                  <a:cubicBezTo>
                    <a:pt x="95" y="21"/>
                    <a:pt x="86" y="15"/>
                    <a:pt x="77" y="12"/>
                  </a:cubicBezTo>
                  <a:cubicBezTo>
                    <a:pt x="55" y="0"/>
                    <a:pt x="28" y="0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45"/>
                    <a:pt x="4" y="66"/>
                    <a:pt x="27" y="98"/>
                  </a:cubicBezTo>
                  <a:cubicBezTo>
                    <a:pt x="29" y="99"/>
                    <a:pt x="30" y="100"/>
                    <a:pt x="32" y="101"/>
                  </a:cubicBezTo>
                  <a:cubicBezTo>
                    <a:pt x="60" y="113"/>
                    <a:pt x="92" y="112"/>
                    <a:pt x="120" y="93"/>
                  </a:cubicBezTo>
                  <a:close/>
                </a:path>
              </a:pathLst>
            </a:custGeom>
            <a:solidFill>
              <a:srgbClr val="D1E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8" name="组合 427"/>
          <p:cNvGrpSpPr/>
          <p:nvPr/>
        </p:nvGrpSpPr>
        <p:grpSpPr>
          <a:xfrm>
            <a:off x="4021146" y="5330826"/>
            <a:ext cx="973137" cy="1154113"/>
            <a:chOff x="3960812" y="5559426"/>
            <a:chExt cx="973137" cy="1154113"/>
          </a:xfrm>
        </p:grpSpPr>
        <p:sp>
          <p:nvSpPr>
            <p:cNvPr id="173" name="Freeform 369"/>
            <p:cNvSpPr/>
            <p:nvPr/>
          </p:nvSpPr>
          <p:spPr bwMode="auto">
            <a:xfrm>
              <a:off x="3960812" y="6245226"/>
              <a:ext cx="823913" cy="468313"/>
            </a:xfrm>
            <a:custGeom>
              <a:avLst/>
              <a:gdLst>
                <a:gd name="T0" fmla="*/ 155 w 310"/>
                <a:gd name="T1" fmla="*/ 176 h 176"/>
                <a:gd name="T2" fmla="*/ 310 w 310"/>
                <a:gd name="T3" fmla="*/ 148 h 176"/>
                <a:gd name="T4" fmla="*/ 299 w 310"/>
                <a:gd name="T5" fmla="*/ 39 h 176"/>
                <a:gd name="T6" fmla="*/ 254 w 310"/>
                <a:gd name="T7" fmla="*/ 13 h 176"/>
                <a:gd name="T8" fmla="*/ 56 w 310"/>
                <a:gd name="T9" fmla="*/ 13 h 176"/>
                <a:gd name="T10" fmla="*/ 11 w 310"/>
                <a:gd name="T11" fmla="*/ 39 h 176"/>
                <a:gd name="T12" fmla="*/ 0 w 310"/>
                <a:gd name="T13" fmla="*/ 148 h 176"/>
                <a:gd name="T14" fmla="*/ 155 w 310"/>
                <a:gd name="T1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0" h="176">
                  <a:moveTo>
                    <a:pt x="155" y="176"/>
                  </a:moveTo>
                  <a:cubicBezTo>
                    <a:pt x="211" y="176"/>
                    <a:pt x="263" y="166"/>
                    <a:pt x="310" y="148"/>
                  </a:cubicBezTo>
                  <a:cubicBezTo>
                    <a:pt x="299" y="39"/>
                    <a:pt x="299" y="39"/>
                    <a:pt x="299" y="39"/>
                  </a:cubicBezTo>
                  <a:cubicBezTo>
                    <a:pt x="297" y="26"/>
                    <a:pt x="278" y="15"/>
                    <a:pt x="254" y="13"/>
                  </a:cubicBezTo>
                  <a:cubicBezTo>
                    <a:pt x="188" y="0"/>
                    <a:pt x="122" y="0"/>
                    <a:pt x="56" y="13"/>
                  </a:cubicBezTo>
                  <a:cubicBezTo>
                    <a:pt x="32" y="15"/>
                    <a:pt x="13" y="26"/>
                    <a:pt x="11" y="39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47" y="166"/>
                    <a:pt x="99" y="176"/>
                    <a:pt x="155" y="176"/>
                  </a:cubicBezTo>
                  <a:close/>
                </a:path>
              </a:pathLst>
            </a:custGeom>
            <a:solidFill>
              <a:srgbClr val="15B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370"/>
            <p:cNvSpPr/>
            <p:nvPr/>
          </p:nvSpPr>
          <p:spPr bwMode="auto">
            <a:xfrm>
              <a:off x="4038599" y="6246814"/>
              <a:ext cx="654050" cy="334963"/>
            </a:xfrm>
            <a:custGeom>
              <a:avLst/>
              <a:gdLst>
                <a:gd name="T0" fmla="*/ 211 w 246"/>
                <a:gd name="T1" fmla="*/ 10 h 126"/>
                <a:gd name="T2" fmla="*/ 33 w 246"/>
                <a:gd name="T3" fmla="*/ 11 h 126"/>
                <a:gd name="T4" fmla="*/ 122 w 246"/>
                <a:gd name="T5" fmla="*/ 126 h 126"/>
                <a:gd name="T6" fmla="*/ 211 w 246"/>
                <a:gd name="T7" fmla="*/ 1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126">
                  <a:moveTo>
                    <a:pt x="211" y="10"/>
                  </a:moveTo>
                  <a:cubicBezTo>
                    <a:pt x="152" y="0"/>
                    <a:pt x="92" y="0"/>
                    <a:pt x="33" y="11"/>
                  </a:cubicBezTo>
                  <a:cubicBezTo>
                    <a:pt x="0" y="98"/>
                    <a:pt x="122" y="126"/>
                    <a:pt x="122" y="126"/>
                  </a:cubicBezTo>
                  <a:cubicBezTo>
                    <a:pt x="122" y="125"/>
                    <a:pt x="246" y="98"/>
                    <a:pt x="211" y="10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371"/>
            <p:cNvSpPr/>
            <p:nvPr/>
          </p:nvSpPr>
          <p:spPr bwMode="auto">
            <a:xfrm>
              <a:off x="4229099" y="6186489"/>
              <a:ext cx="295275" cy="228600"/>
            </a:xfrm>
            <a:custGeom>
              <a:avLst/>
              <a:gdLst>
                <a:gd name="T0" fmla="*/ 13 w 111"/>
                <a:gd name="T1" fmla="*/ 0 h 86"/>
                <a:gd name="T2" fmla="*/ 1 w 111"/>
                <a:gd name="T3" fmla="*/ 41 h 86"/>
                <a:gd name="T4" fmla="*/ 0 w 111"/>
                <a:gd name="T5" fmla="*/ 48 h 86"/>
                <a:gd name="T6" fmla="*/ 111 w 111"/>
                <a:gd name="T7" fmla="*/ 57 h 86"/>
                <a:gd name="T8" fmla="*/ 111 w 111"/>
                <a:gd name="T9" fmla="*/ 50 h 86"/>
                <a:gd name="T10" fmla="*/ 107 w 111"/>
                <a:gd name="T11" fmla="*/ 7 h 86"/>
                <a:gd name="T12" fmla="*/ 13 w 111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1" h="86">
                  <a:moveTo>
                    <a:pt x="13" y="0"/>
                  </a:moveTo>
                  <a:cubicBezTo>
                    <a:pt x="8" y="12"/>
                    <a:pt x="4" y="26"/>
                    <a:pt x="1" y="41"/>
                  </a:cubicBezTo>
                  <a:cubicBezTo>
                    <a:pt x="0" y="43"/>
                    <a:pt x="0" y="46"/>
                    <a:pt x="0" y="48"/>
                  </a:cubicBezTo>
                  <a:cubicBezTo>
                    <a:pt x="31" y="83"/>
                    <a:pt x="74" y="86"/>
                    <a:pt x="111" y="57"/>
                  </a:cubicBezTo>
                  <a:cubicBezTo>
                    <a:pt x="111" y="55"/>
                    <a:pt x="111" y="53"/>
                    <a:pt x="111" y="50"/>
                  </a:cubicBezTo>
                  <a:cubicBezTo>
                    <a:pt x="111" y="35"/>
                    <a:pt x="109" y="21"/>
                    <a:pt x="107" y="7"/>
                  </a:cubicBezTo>
                  <a:cubicBezTo>
                    <a:pt x="75" y="32"/>
                    <a:pt x="40" y="30"/>
                    <a:pt x="13" y="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372"/>
            <p:cNvSpPr/>
            <p:nvPr/>
          </p:nvSpPr>
          <p:spPr bwMode="auto">
            <a:xfrm>
              <a:off x="4481512" y="6269039"/>
              <a:ext cx="136525" cy="127000"/>
            </a:xfrm>
            <a:custGeom>
              <a:avLst/>
              <a:gdLst>
                <a:gd name="T0" fmla="*/ 4 w 51"/>
                <a:gd name="T1" fmla="*/ 11 h 48"/>
                <a:gd name="T2" fmla="*/ 1 w 51"/>
                <a:gd name="T3" fmla="*/ 29 h 48"/>
                <a:gd name="T4" fmla="*/ 48 w 51"/>
                <a:gd name="T5" fmla="*/ 48 h 48"/>
                <a:gd name="T6" fmla="*/ 48 w 51"/>
                <a:gd name="T7" fmla="*/ 14 h 48"/>
                <a:gd name="T8" fmla="*/ 4 w 51"/>
                <a:gd name="T9" fmla="*/ 1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48">
                  <a:moveTo>
                    <a:pt x="4" y="11"/>
                  </a:moveTo>
                  <a:cubicBezTo>
                    <a:pt x="2" y="19"/>
                    <a:pt x="0" y="19"/>
                    <a:pt x="1" y="29"/>
                  </a:cubicBezTo>
                  <a:cubicBezTo>
                    <a:pt x="20" y="21"/>
                    <a:pt x="34" y="34"/>
                    <a:pt x="48" y="48"/>
                  </a:cubicBezTo>
                  <a:cubicBezTo>
                    <a:pt x="51" y="38"/>
                    <a:pt x="51" y="26"/>
                    <a:pt x="48" y="14"/>
                  </a:cubicBezTo>
                  <a:cubicBezTo>
                    <a:pt x="35" y="5"/>
                    <a:pt x="22" y="0"/>
                    <a:pt x="4" y="11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373"/>
            <p:cNvSpPr/>
            <p:nvPr/>
          </p:nvSpPr>
          <p:spPr bwMode="auto">
            <a:xfrm>
              <a:off x="4070349" y="5591176"/>
              <a:ext cx="606425" cy="661988"/>
            </a:xfrm>
            <a:custGeom>
              <a:avLst/>
              <a:gdLst>
                <a:gd name="T0" fmla="*/ 114 w 228"/>
                <a:gd name="T1" fmla="*/ 4 h 249"/>
                <a:gd name="T2" fmla="*/ 16 w 228"/>
                <a:gd name="T3" fmla="*/ 135 h 249"/>
                <a:gd name="T4" fmla="*/ 114 w 228"/>
                <a:gd name="T5" fmla="*/ 249 h 249"/>
                <a:gd name="T6" fmla="*/ 212 w 228"/>
                <a:gd name="T7" fmla="*/ 135 h 249"/>
                <a:gd name="T8" fmla="*/ 114 w 228"/>
                <a:gd name="T9" fmla="*/ 4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249">
                  <a:moveTo>
                    <a:pt x="114" y="4"/>
                  </a:moveTo>
                  <a:cubicBezTo>
                    <a:pt x="55" y="0"/>
                    <a:pt x="0" y="54"/>
                    <a:pt x="16" y="135"/>
                  </a:cubicBezTo>
                  <a:cubicBezTo>
                    <a:pt x="32" y="212"/>
                    <a:pt x="71" y="249"/>
                    <a:pt x="114" y="249"/>
                  </a:cubicBezTo>
                  <a:cubicBezTo>
                    <a:pt x="157" y="249"/>
                    <a:pt x="196" y="212"/>
                    <a:pt x="212" y="135"/>
                  </a:cubicBezTo>
                  <a:cubicBezTo>
                    <a:pt x="228" y="54"/>
                    <a:pt x="173" y="0"/>
                    <a:pt x="114" y="4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374"/>
            <p:cNvSpPr/>
            <p:nvPr/>
          </p:nvSpPr>
          <p:spPr bwMode="auto">
            <a:xfrm>
              <a:off x="4008437" y="5559426"/>
              <a:ext cx="473075" cy="698500"/>
            </a:xfrm>
            <a:custGeom>
              <a:avLst/>
              <a:gdLst>
                <a:gd name="T0" fmla="*/ 31 w 178"/>
                <a:gd name="T1" fmla="*/ 180 h 263"/>
                <a:gd name="T2" fmla="*/ 40 w 178"/>
                <a:gd name="T3" fmla="*/ 222 h 263"/>
                <a:gd name="T4" fmla="*/ 68 w 178"/>
                <a:gd name="T5" fmla="*/ 250 h 263"/>
                <a:gd name="T6" fmla="*/ 106 w 178"/>
                <a:gd name="T7" fmla="*/ 255 h 263"/>
                <a:gd name="T8" fmla="*/ 178 w 178"/>
                <a:gd name="T9" fmla="*/ 140 h 263"/>
                <a:gd name="T10" fmla="*/ 99 w 178"/>
                <a:gd name="T11" fmla="*/ 21 h 263"/>
                <a:gd name="T12" fmla="*/ 31 w 178"/>
                <a:gd name="T13" fmla="*/ 18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8" h="263">
                  <a:moveTo>
                    <a:pt x="31" y="180"/>
                  </a:moveTo>
                  <a:cubicBezTo>
                    <a:pt x="34" y="199"/>
                    <a:pt x="37" y="212"/>
                    <a:pt x="40" y="222"/>
                  </a:cubicBezTo>
                  <a:cubicBezTo>
                    <a:pt x="47" y="254"/>
                    <a:pt x="0" y="239"/>
                    <a:pt x="68" y="250"/>
                  </a:cubicBezTo>
                  <a:cubicBezTo>
                    <a:pt x="77" y="251"/>
                    <a:pt x="89" y="252"/>
                    <a:pt x="106" y="255"/>
                  </a:cubicBezTo>
                  <a:cubicBezTo>
                    <a:pt x="145" y="263"/>
                    <a:pt x="178" y="204"/>
                    <a:pt x="178" y="140"/>
                  </a:cubicBezTo>
                  <a:cubicBezTo>
                    <a:pt x="178" y="77"/>
                    <a:pt x="134" y="0"/>
                    <a:pt x="99" y="21"/>
                  </a:cubicBezTo>
                  <a:cubicBezTo>
                    <a:pt x="21" y="68"/>
                    <a:pt x="21" y="117"/>
                    <a:pt x="31" y="18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375"/>
            <p:cNvSpPr/>
            <p:nvPr/>
          </p:nvSpPr>
          <p:spPr bwMode="auto">
            <a:xfrm>
              <a:off x="4251324" y="5559426"/>
              <a:ext cx="473075" cy="698500"/>
            </a:xfrm>
            <a:custGeom>
              <a:avLst/>
              <a:gdLst>
                <a:gd name="T0" fmla="*/ 147 w 178"/>
                <a:gd name="T1" fmla="*/ 180 h 263"/>
                <a:gd name="T2" fmla="*/ 139 w 178"/>
                <a:gd name="T3" fmla="*/ 222 h 263"/>
                <a:gd name="T4" fmla="*/ 110 w 178"/>
                <a:gd name="T5" fmla="*/ 250 h 263"/>
                <a:gd name="T6" fmla="*/ 72 w 178"/>
                <a:gd name="T7" fmla="*/ 255 h 263"/>
                <a:gd name="T8" fmla="*/ 0 w 178"/>
                <a:gd name="T9" fmla="*/ 140 h 263"/>
                <a:gd name="T10" fmla="*/ 79 w 178"/>
                <a:gd name="T11" fmla="*/ 21 h 263"/>
                <a:gd name="T12" fmla="*/ 147 w 178"/>
                <a:gd name="T13" fmla="*/ 18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8" h="263">
                  <a:moveTo>
                    <a:pt x="147" y="180"/>
                  </a:moveTo>
                  <a:cubicBezTo>
                    <a:pt x="144" y="199"/>
                    <a:pt x="141" y="212"/>
                    <a:pt x="139" y="222"/>
                  </a:cubicBezTo>
                  <a:cubicBezTo>
                    <a:pt x="131" y="254"/>
                    <a:pt x="178" y="239"/>
                    <a:pt x="110" y="250"/>
                  </a:cubicBezTo>
                  <a:cubicBezTo>
                    <a:pt x="101" y="251"/>
                    <a:pt x="89" y="252"/>
                    <a:pt x="72" y="255"/>
                  </a:cubicBezTo>
                  <a:cubicBezTo>
                    <a:pt x="33" y="263"/>
                    <a:pt x="0" y="204"/>
                    <a:pt x="0" y="140"/>
                  </a:cubicBezTo>
                  <a:cubicBezTo>
                    <a:pt x="0" y="77"/>
                    <a:pt x="44" y="0"/>
                    <a:pt x="79" y="21"/>
                  </a:cubicBezTo>
                  <a:cubicBezTo>
                    <a:pt x="157" y="68"/>
                    <a:pt x="158" y="117"/>
                    <a:pt x="147" y="180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376"/>
            <p:cNvSpPr/>
            <p:nvPr/>
          </p:nvSpPr>
          <p:spPr bwMode="auto">
            <a:xfrm>
              <a:off x="4144962" y="5922964"/>
              <a:ext cx="68263" cy="180975"/>
            </a:xfrm>
            <a:custGeom>
              <a:avLst/>
              <a:gdLst>
                <a:gd name="T0" fmla="*/ 23 w 26"/>
                <a:gd name="T1" fmla="*/ 34 h 68"/>
                <a:gd name="T2" fmla="*/ 20 w 26"/>
                <a:gd name="T3" fmla="*/ 66 h 68"/>
                <a:gd name="T4" fmla="*/ 5 w 26"/>
                <a:gd name="T5" fmla="*/ 40 h 68"/>
                <a:gd name="T6" fmla="*/ 7 w 26"/>
                <a:gd name="T7" fmla="*/ 3 h 68"/>
                <a:gd name="T8" fmla="*/ 23 w 26"/>
                <a:gd name="T9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68">
                  <a:moveTo>
                    <a:pt x="23" y="34"/>
                  </a:moveTo>
                  <a:cubicBezTo>
                    <a:pt x="26" y="52"/>
                    <a:pt x="24" y="65"/>
                    <a:pt x="20" y="66"/>
                  </a:cubicBezTo>
                  <a:cubicBezTo>
                    <a:pt x="16" y="68"/>
                    <a:pt x="10" y="58"/>
                    <a:pt x="5" y="40"/>
                  </a:cubicBezTo>
                  <a:cubicBezTo>
                    <a:pt x="0" y="22"/>
                    <a:pt x="1" y="5"/>
                    <a:pt x="7" y="3"/>
                  </a:cubicBezTo>
                  <a:cubicBezTo>
                    <a:pt x="13" y="0"/>
                    <a:pt x="20" y="15"/>
                    <a:pt x="23" y="3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377"/>
            <p:cNvSpPr/>
            <p:nvPr/>
          </p:nvSpPr>
          <p:spPr bwMode="auto">
            <a:xfrm>
              <a:off x="4532312" y="5922964"/>
              <a:ext cx="69850" cy="180975"/>
            </a:xfrm>
            <a:custGeom>
              <a:avLst/>
              <a:gdLst>
                <a:gd name="T0" fmla="*/ 3 w 26"/>
                <a:gd name="T1" fmla="*/ 34 h 68"/>
                <a:gd name="T2" fmla="*/ 6 w 26"/>
                <a:gd name="T3" fmla="*/ 66 h 68"/>
                <a:gd name="T4" fmla="*/ 21 w 26"/>
                <a:gd name="T5" fmla="*/ 40 h 68"/>
                <a:gd name="T6" fmla="*/ 19 w 26"/>
                <a:gd name="T7" fmla="*/ 3 h 68"/>
                <a:gd name="T8" fmla="*/ 3 w 26"/>
                <a:gd name="T9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68">
                  <a:moveTo>
                    <a:pt x="3" y="34"/>
                  </a:moveTo>
                  <a:cubicBezTo>
                    <a:pt x="0" y="52"/>
                    <a:pt x="2" y="65"/>
                    <a:pt x="6" y="66"/>
                  </a:cubicBezTo>
                  <a:cubicBezTo>
                    <a:pt x="10" y="68"/>
                    <a:pt x="16" y="58"/>
                    <a:pt x="21" y="40"/>
                  </a:cubicBezTo>
                  <a:cubicBezTo>
                    <a:pt x="26" y="22"/>
                    <a:pt x="25" y="5"/>
                    <a:pt x="19" y="3"/>
                  </a:cubicBezTo>
                  <a:cubicBezTo>
                    <a:pt x="13" y="0"/>
                    <a:pt x="6" y="15"/>
                    <a:pt x="3" y="34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378"/>
            <p:cNvSpPr/>
            <p:nvPr/>
          </p:nvSpPr>
          <p:spPr bwMode="auto">
            <a:xfrm>
              <a:off x="4508499" y="5978526"/>
              <a:ext cx="425450" cy="366713"/>
            </a:xfrm>
            <a:custGeom>
              <a:avLst/>
              <a:gdLst>
                <a:gd name="T0" fmla="*/ 160 w 160"/>
                <a:gd name="T1" fmla="*/ 64 h 138"/>
                <a:gd name="T2" fmla="*/ 147 w 160"/>
                <a:gd name="T3" fmla="*/ 49 h 138"/>
                <a:gd name="T4" fmla="*/ 145 w 160"/>
                <a:gd name="T5" fmla="*/ 47 h 138"/>
                <a:gd name="T6" fmla="*/ 0 w 160"/>
                <a:gd name="T7" fmla="*/ 99 h 138"/>
                <a:gd name="T8" fmla="*/ 2 w 160"/>
                <a:gd name="T9" fmla="*/ 100 h 138"/>
                <a:gd name="T10" fmla="*/ 22 w 160"/>
                <a:gd name="T11" fmla="*/ 106 h 138"/>
                <a:gd name="T12" fmla="*/ 160 w 160"/>
                <a:gd name="T13" fmla="*/ 6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138">
                  <a:moveTo>
                    <a:pt x="160" y="64"/>
                  </a:moveTo>
                  <a:cubicBezTo>
                    <a:pt x="157" y="58"/>
                    <a:pt x="153" y="53"/>
                    <a:pt x="147" y="49"/>
                  </a:cubicBezTo>
                  <a:cubicBezTo>
                    <a:pt x="147" y="48"/>
                    <a:pt x="146" y="48"/>
                    <a:pt x="145" y="47"/>
                  </a:cubicBezTo>
                  <a:cubicBezTo>
                    <a:pt x="95" y="93"/>
                    <a:pt x="29" y="0"/>
                    <a:pt x="0" y="99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7" y="102"/>
                    <a:pt x="14" y="103"/>
                    <a:pt x="22" y="106"/>
                  </a:cubicBezTo>
                  <a:cubicBezTo>
                    <a:pt x="56" y="52"/>
                    <a:pt x="118" y="138"/>
                    <a:pt x="160" y="64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379"/>
            <p:cNvSpPr/>
            <p:nvPr/>
          </p:nvSpPr>
          <p:spPr bwMode="auto">
            <a:xfrm>
              <a:off x="4225924" y="6194426"/>
              <a:ext cx="301625" cy="193675"/>
            </a:xfrm>
            <a:custGeom>
              <a:avLst/>
              <a:gdLst>
                <a:gd name="T0" fmla="*/ 8 w 113"/>
                <a:gd name="T1" fmla="*/ 1 h 73"/>
                <a:gd name="T2" fmla="*/ 0 w 113"/>
                <a:gd name="T3" fmla="*/ 39 h 73"/>
                <a:gd name="T4" fmla="*/ 0 w 113"/>
                <a:gd name="T5" fmla="*/ 45 h 73"/>
                <a:gd name="T6" fmla="*/ 113 w 113"/>
                <a:gd name="T7" fmla="*/ 43 h 73"/>
                <a:gd name="T8" fmla="*/ 113 w 113"/>
                <a:gd name="T9" fmla="*/ 38 h 73"/>
                <a:gd name="T10" fmla="*/ 104 w 113"/>
                <a:gd name="T11" fmla="*/ 0 h 73"/>
                <a:gd name="T12" fmla="*/ 8 w 113"/>
                <a:gd name="T13" fmla="*/ 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73">
                  <a:moveTo>
                    <a:pt x="8" y="1"/>
                  </a:moveTo>
                  <a:cubicBezTo>
                    <a:pt x="5" y="12"/>
                    <a:pt x="2" y="25"/>
                    <a:pt x="0" y="39"/>
                  </a:cubicBezTo>
                  <a:cubicBezTo>
                    <a:pt x="0" y="41"/>
                    <a:pt x="0" y="43"/>
                    <a:pt x="0" y="45"/>
                  </a:cubicBezTo>
                  <a:cubicBezTo>
                    <a:pt x="35" y="73"/>
                    <a:pt x="78" y="73"/>
                    <a:pt x="113" y="43"/>
                  </a:cubicBezTo>
                  <a:cubicBezTo>
                    <a:pt x="113" y="41"/>
                    <a:pt x="113" y="39"/>
                    <a:pt x="113" y="38"/>
                  </a:cubicBezTo>
                  <a:cubicBezTo>
                    <a:pt x="111" y="24"/>
                    <a:pt x="108" y="11"/>
                    <a:pt x="104" y="0"/>
                  </a:cubicBezTo>
                  <a:cubicBezTo>
                    <a:pt x="75" y="25"/>
                    <a:pt x="38" y="25"/>
                    <a:pt x="8" y="1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380"/>
            <p:cNvSpPr/>
            <p:nvPr/>
          </p:nvSpPr>
          <p:spPr bwMode="auto">
            <a:xfrm>
              <a:off x="4138612" y="5683251"/>
              <a:ext cx="468313" cy="593725"/>
            </a:xfrm>
            <a:custGeom>
              <a:avLst/>
              <a:gdLst>
                <a:gd name="T0" fmla="*/ 163 w 176"/>
                <a:gd name="T1" fmla="*/ 121 h 223"/>
                <a:gd name="T2" fmla="*/ 88 w 176"/>
                <a:gd name="T3" fmla="*/ 223 h 223"/>
                <a:gd name="T4" fmla="*/ 13 w 176"/>
                <a:gd name="T5" fmla="*/ 121 h 223"/>
                <a:gd name="T6" fmla="*/ 88 w 176"/>
                <a:gd name="T7" fmla="*/ 3 h 223"/>
                <a:gd name="T8" fmla="*/ 163 w 176"/>
                <a:gd name="T9" fmla="*/ 12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223">
                  <a:moveTo>
                    <a:pt x="163" y="121"/>
                  </a:moveTo>
                  <a:cubicBezTo>
                    <a:pt x="151" y="190"/>
                    <a:pt x="121" y="223"/>
                    <a:pt x="88" y="223"/>
                  </a:cubicBezTo>
                  <a:cubicBezTo>
                    <a:pt x="55" y="223"/>
                    <a:pt x="25" y="190"/>
                    <a:pt x="13" y="121"/>
                  </a:cubicBezTo>
                  <a:cubicBezTo>
                    <a:pt x="0" y="49"/>
                    <a:pt x="42" y="0"/>
                    <a:pt x="88" y="3"/>
                  </a:cubicBezTo>
                  <a:cubicBezTo>
                    <a:pt x="134" y="0"/>
                    <a:pt x="176" y="49"/>
                    <a:pt x="163" y="121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381"/>
            <p:cNvSpPr/>
            <p:nvPr/>
          </p:nvSpPr>
          <p:spPr bwMode="auto">
            <a:xfrm>
              <a:off x="4489449" y="6135689"/>
              <a:ext cx="301625" cy="468313"/>
            </a:xfrm>
            <a:custGeom>
              <a:avLst/>
              <a:gdLst>
                <a:gd name="T0" fmla="*/ 5 w 113"/>
                <a:gd name="T1" fmla="*/ 44 h 176"/>
                <a:gd name="T2" fmla="*/ 0 w 113"/>
                <a:gd name="T3" fmla="*/ 70 h 176"/>
                <a:gd name="T4" fmla="*/ 111 w 113"/>
                <a:gd name="T5" fmla="*/ 95 h 176"/>
                <a:gd name="T6" fmla="*/ 111 w 113"/>
                <a:gd name="T7" fmla="*/ 91 h 176"/>
                <a:gd name="T8" fmla="*/ 111 w 113"/>
                <a:gd name="T9" fmla="*/ 66 h 176"/>
                <a:gd name="T10" fmla="*/ 5 w 113"/>
                <a:gd name="T11" fmla="*/ 44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176">
                  <a:moveTo>
                    <a:pt x="5" y="44"/>
                  </a:moveTo>
                  <a:cubicBezTo>
                    <a:pt x="2" y="56"/>
                    <a:pt x="0" y="57"/>
                    <a:pt x="0" y="70"/>
                  </a:cubicBezTo>
                  <a:cubicBezTo>
                    <a:pt x="48" y="40"/>
                    <a:pt x="57" y="176"/>
                    <a:pt x="111" y="95"/>
                  </a:cubicBezTo>
                  <a:cubicBezTo>
                    <a:pt x="111" y="94"/>
                    <a:pt x="111" y="92"/>
                    <a:pt x="111" y="91"/>
                  </a:cubicBezTo>
                  <a:cubicBezTo>
                    <a:pt x="111" y="81"/>
                    <a:pt x="113" y="75"/>
                    <a:pt x="111" y="66"/>
                  </a:cubicBezTo>
                  <a:cubicBezTo>
                    <a:pt x="68" y="111"/>
                    <a:pt x="54" y="0"/>
                    <a:pt x="5" y="44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382"/>
            <p:cNvSpPr/>
            <p:nvPr/>
          </p:nvSpPr>
          <p:spPr bwMode="auto">
            <a:xfrm>
              <a:off x="4117974" y="5614989"/>
              <a:ext cx="509588" cy="334963"/>
            </a:xfrm>
            <a:custGeom>
              <a:avLst/>
              <a:gdLst>
                <a:gd name="T0" fmla="*/ 96 w 192"/>
                <a:gd name="T1" fmla="*/ 47 h 126"/>
                <a:gd name="T2" fmla="*/ 181 w 192"/>
                <a:gd name="T3" fmla="*/ 126 h 126"/>
                <a:gd name="T4" fmla="*/ 96 w 192"/>
                <a:gd name="T5" fmla="*/ 3 h 126"/>
                <a:gd name="T6" fmla="*/ 11 w 192"/>
                <a:gd name="T7" fmla="*/ 126 h 126"/>
                <a:gd name="T8" fmla="*/ 96 w 192"/>
                <a:gd name="T9" fmla="*/ 47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126">
                  <a:moveTo>
                    <a:pt x="96" y="47"/>
                  </a:moveTo>
                  <a:cubicBezTo>
                    <a:pt x="135" y="44"/>
                    <a:pt x="172" y="75"/>
                    <a:pt x="181" y="126"/>
                  </a:cubicBezTo>
                  <a:cubicBezTo>
                    <a:pt x="192" y="50"/>
                    <a:pt x="146" y="0"/>
                    <a:pt x="96" y="3"/>
                  </a:cubicBezTo>
                  <a:cubicBezTo>
                    <a:pt x="46" y="0"/>
                    <a:pt x="0" y="50"/>
                    <a:pt x="11" y="126"/>
                  </a:cubicBezTo>
                  <a:cubicBezTo>
                    <a:pt x="20" y="75"/>
                    <a:pt x="57" y="44"/>
                    <a:pt x="96" y="47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383"/>
            <p:cNvSpPr/>
            <p:nvPr/>
          </p:nvSpPr>
          <p:spPr bwMode="auto">
            <a:xfrm>
              <a:off x="4370387" y="5683251"/>
              <a:ext cx="236538" cy="593725"/>
            </a:xfrm>
            <a:custGeom>
              <a:avLst/>
              <a:gdLst>
                <a:gd name="T0" fmla="*/ 1 w 89"/>
                <a:gd name="T1" fmla="*/ 3 h 223"/>
                <a:gd name="T2" fmla="*/ 0 w 89"/>
                <a:gd name="T3" fmla="*/ 3 h 223"/>
                <a:gd name="T4" fmla="*/ 0 w 89"/>
                <a:gd name="T5" fmla="*/ 223 h 223"/>
                <a:gd name="T6" fmla="*/ 1 w 89"/>
                <a:gd name="T7" fmla="*/ 223 h 223"/>
                <a:gd name="T8" fmla="*/ 76 w 89"/>
                <a:gd name="T9" fmla="*/ 121 h 223"/>
                <a:gd name="T10" fmla="*/ 1 w 89"/>
                <a:gd name="T11" fmla="*/ 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223">
                  <a:moveTo>
                    <a:pt x="1" y="3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3"/>
                    <a:pt x="1" y="223"/>
                    <a:pt x="1" y="223"/>
                  </a:cubicBezTo>
                  <a:cubicBezTo>
                    <a:pt x="34" y="223"/>
                    <a:pt x="64" y="190"/>
                    <a:pt x="76" y="121"/>
                  </a:cubicBezTo>
                  <a:cubicBezTo>
                    <a:pt x="89" y="49"/>
                    <a:pt x="47" y="0"/>
                    <a:pt x="1" y="3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384"/>
            <p:cNvSpPr/>
            <p:nvPr/>
          </p:nvSpPr>
          <p:spPr bwMode="auto">
            <a:xfrm>
              <a:off x="4129087" y="5870576"/>
              <a:ext cx="230188" cy="238125"/>
            </a:xfrm>
            <a:custGeom>
              <a:avLst/>
              <a:gdLst>
                <a:gd name="T0" fmla="*/ 87 w 87"/>
                <a:gd name="T1" fmla="*/ 38 h 90"/>
                <a:gd name="T2" fmla="*/ 74 w 87"/>
                <a:gd name="T3" fmla="*/ 16 h 90"/>
                <a:gd name="T4" fmla="*/ 33 w 87"/>
                <a:gd name="T5" fmla="*/ 1 h 90"/>
                <a:gd name="T6" fmla="*/ 3 w 87"/>
                <a:gd name="T7" fmla="*/ 19 h 90"/>
                <a:gd name="T8" fmla="*/ 10 w 87"/>
                <a:gd name="T9" fmla="*/ 66 h 90"/>
                <a:gd name="T10" fmla="*/ 54 w 87"/>
                <a:gd name="T11" fmla="*/ 84 h 90"/>
                <a:gd name="T12" fmla="*/ 87 w 87"/>
                <a:gd name="T13" fmla="*/ 3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90">
                  <a:moveTo>
                    <a:pt x="87" y="38"/>
                  </a:moveTo>
                  <a:cubicBezTo>
                    <a:pt x="87" y="38"/>
                    <a:pt x="85" y="24"/>
                    <a:pt x="74" y="16"/>
                  </a:cubicBezTo>
                  <a:cubicBezTo>
                    <a:pt x="63" y="7"/>
                    <a:pt x="46" y="0"/>
                    <a:pt x="33" y="1"/>
                  </a:cubicBezTo>
                  <a:cubicBezTo>
                    <a:pt x="19" y="2"/>
                    <a:pt x="6" y="11"/>
                    <a:pt x="3" y="19"/>
                  </a:cubicBezTo>
                  <a:cubicBezTo>
                    <a:pt x="0" y="28"/>
                    <a:pt x="3" y="56"/>
                    <a:pt x="10" y="66"/>
                  </a:cubicBezTo>
                  <a:cubicBezTo>
                    <a:pt x="16" y="75"/>
                    <a:pt x="37" y="90"/>
                    <a:pt x="54" y="84"/>
                  </a:cubicBezTo>
                  <a:cubicBezTo>
                    <a:pt x="71" y="78"/>
                    <a:pt x="82" y="63"/>
                    <a:pt x="87" y="38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385"/>
            <p:cNvSpPr/>
            <p:nvPr/>
          </p:nvSpPr>
          <p:spPr bwMode="auto">
            <a:xfrm>
              <a:off x="4378324" y="5870576"/>
              <a:ext cx="228600" cy="238125"/>
            </a:xfrm>
            <a:custGeom>
              <a:avLst/>
              <a:gdLst>
                <a:gd name="T0" fmla="*/ 0 w 86"/>
                <a:gd name="T1" fmla="*/ 38 h 90"/>
                <a:gd name="T2" fmla="*/ 12 w 86"/>
                <a:gd name="T3" fmla="*/ 16 h 90"/>
                <a:gd name="T4" fmla="*/ 54 w 86"/>
                <a:gd name="T5" fmla="*/ 1 h 90"/>
                <a:gd name="T6" fmla="*/ 84 w 86"/>
                <a:gd name="T7" fmla="*/ 19 h 90"/>
                <a:gd name="T8" fmla="*/ 77 w 86"/>
                <a:gd name="T9" fmla="*/ 66 h 90"/>
                <a:gd name="T10" fmla="*/ 33 w 86"/>
                <a:gd name="T11" fmla="*/ 84 h 90"/>
                <a:gd name="T12" fmla="*/ 0 w 86"/>
                <a:gd name="T13" fmla="*/ 3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90">
                  <a:moveTo>
                    <a:pt x="0" y="38"/>
                  </a:moveTo>
                  <a:cubicBezTo>
                    <a:pt x="0" y="38"/>
                    <a:pt x="2" y="24"/>
                    <a:pt x="12" y="16"/>
                  </a:cubicBezTo>
                  <a:cubicBezTo>
                    <a:pt x="23" y="7"/>
                    <a:pt x="40" y="0"/>
                    <a:pt x="54" y="1"/>
                  </a:cubicBezTo>
                  <a:cubicBezTo>
                    <a:pt x="67" y="2"/>
                    <a:pt x="81" y="11"/>
                    <a:pt x="84" y="19"/>
                  </a:cubicBezTo>
                  <a:cubicBezTo>
                    <a:pt x="86" y="28"/>
                    <a:pt x="84" y="56"/>
                    <a:pt x="77" y="66"/>
                  </a:cubicBezTo>
                  <a:cubicBezTo>
                    <a:pt x="70" y="75"/>
                    <a:pt x="50" y="90"/>
                    <a:pt x="33" y="84"/>
                  </a:cubicBezTo>
                  <a:cubicBezTo>
                    <a:pt x="15" y="78"/>
                    <a:pt x="5" y="63"/>
                    <a:pt x="0" y="38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386"/>
            <p:cNvSpPr/>
            <p:nvPr/>
          </p:nvSpPr>
          <p:spPr bwMode="auto">
            <a:xfrm>
              <a:off x="4341812" y="5965826"/>
              <a:ext cx="52388" cy="44450"/>
            </a:xfrm>
            <a:custGeom>
              <a:avLst/>
              <a:gdLst>
                <a:gd name="T0" fmla="*/ 18 w 20"/>
                <a:gd name="T1" fmla="*/ 17 h 17"/>
                <a:gd name="T2" fmla="*/ 2 w 20"/>
                <a:gd name="T3" fmla="*/ 17 h 17"/>
                <a:gd name="T4" fmla="*/ 0 w 20"/>
                <a:gd name="T5" fmla="*/ 5 h 17"/>
                <a:gd name="T6" fmla="*/ 20 w 20"/>
                <a:gd name="T7" fmla="*/ 5 h 17"/>
                <a:gd name="T8" fmla="*/ 18 w 20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18" y="17"/>
                  </a:moveTo>
                  <a:cubicBezTo>
                    <a:pt x="13" y="13"/>
                    <a:pt x="7" y="13"/>
                    <a:pt x="2" y="17"/>
                  </a:cubicBezTo>
                  <a:cubicBezTo>
                    <a:pt x="1" y="13"/>
                    <a:pt x="1" y="9"/>
                    <a:pt x="0" y="5"/>
                  </a:cubicBezTo>
                  <a:cubicBezTo>
                    <a:pt x="7" y="0"/>
                    <a:pt x="14" y="0"/>
                    <a:pt x="20" y="5"/>
                  </a:cubicBezTo>
                  <a:cubicBezTo>
                    <a:pt x="20" y="9"/>
                    <a:pt x="19" y="13"/>
                    <a:pt x="18" y="17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Oval 387"/>
            <p:cNvSpPr>
              <a:spLocks noChangeArrowheads="1"/>
            </p:cNvSpPr>
            <p:nvPr/>
          </p:nvSpPr>
          <p:spPr bwMode="auto">
            <a:xfrm>
              <a:off x="4540249" y="5918201"/>
              <a:ext cx="34925" cy="555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Oval 388"/>
            <p:cNvSpPr>
              <a:spLocks noChangeArrowheads="1"/>
            </p:cNvSpPr>
            <p:nvPr/>
          </p:nvSpPr>
          <p:spPr bwMode="auto">
            <a:xfrm>
              <a:off x="4540249" y="5989639"/>
              <a:ext cx="15875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389"/>
            <p:cNvSpPr/>
            <p:nvPr/>
          </p:nvSpPr>
          <p:spPr bwMode="auto">
            <a:xfrm>
              <a:off x="4138612" y="5678489"/>
              <a:ext cx="447675" cy="287338"/>
            </a:xfrm>
            <a:custGeom>
              <a:avLst/>
              <a:gdLst>
                <a:gd name="T0" fmla="*/ 88 w 168"/>
                <a:gd name="T1" fmla="*/ 3 h 108"/>
                <a:gd name="T2" fmla="*/ 7 w 168"/>
                <a:gd name="T3" fmla="*/ 100 h 108"/>
                <a:gd name="T4" fmla="*/ 61 w 168"/>
                <a:gd name="T5" fmla="*/ 108 h 108"/>
                <a:gd name="T6" fmla="*/ 72 w 168"/>
                <a:gd name="T7" fmla="*/ 108 h 108"/>
                <a:gd name="T8" fmla="*/ 84 w 168"/>
                <a:gd name="T9" fmla="*/ 85 h 108"/>
                <a:gd name="T10" fmla="*/ 101 w 168"/>
                <a:gd name="T11" fmla="*/ 55 h 108"/>
                <a:gd name="T12" fmla="*/ 92 w 168"/>
                <a:gd name="T13" fmla="*/ 88 h 108"/>
                <a:gd name="T14" fmla="*/ 89 w 168"/>
                <a:gd name="T15" fmla="*/ 103 h 108"/>
                <a:gd name="T16" fmla="*/ 99 w 168"/>
                <a:gd name="T17" fmla="*/ 82 h 108"/>
                <a:gd name="T18" fmla="*/ 121 w 168"/>
                <a:gd name="T19" fmla="*/ 39 h 108"/>
                <a:gd name="T20" fmla="*/ 124 w 168"/>
                <a:gd name="T21" fmla="*/ 64 h 108"/>
                <a:gd name="T22" fmla="*/ 130 w 168"/>
                <a:gd name="T23" fmla="*/ 53 h 108"/>
                <a:gd name="T24" fmla="*/ 146 w 168"/>
                <a:gd name="T25" fmla="*/ 86 h 108"/>
                <a:gd name="T26" fmla="*/ 144 w 168"/>
                <a:gd name="T27" fmla="*/ 89 h 108"/>
                <a:gd name="T28" fmla="*/ 168 w 168"/>
                <a:gd name="T29" fmla="*/ 71 h 108"/>
                <a:gd name="T30" fmla="*/ 88 w 168"/>
                <a:gd name="T31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8" h="108">
                  <a:moveTo>
                    <a:pt x="88" y="3"/>
                  </a:moveTo>
                  <a:cubicBezTo>
                    <a:pt x="42" y="0"/>
                    <a:pt x="0" y="40"/>
                    <a:pt x="7" y="100"/>
                  </a:cubicBezTo>
                  <a:cubicBezTo>
                    <a:pt x="23" y="105"/>
                    <a:pt x="42" y="108"/>
                    <a:pt x="61" y="108"/>
                  </a:cubicBezTo>
                  <a:cubicBezTo>
                    <a:pt x="65" y="108"/>
                    <a:pt x="68" y="108"/>
                    <a:pt x="72" y="108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46" y="86"/>
                    <a:pt x="146" y="86"/>
                    <a:pt x="146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54" y="84"/>
                    <a:pt x="162" y="78"/>
                    <a:pt x="168" y="71"/>
                  </a:cubicBezTo>
                  <a:cubicBezTo>
                    <a:pt x="161" y="27"/>
                    <a:pt x="126" y="0"/>
                    <a:pt x="88" y="3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7" name="组合 426"/>
          <p:cNvGrpSpPr/>
          <p:nvPr/>
        </p:nvGrpSpPr>
        <p:grpSpPr>
          <a:xfrm>
            <a:off x="2338396" y="5324476"/>
            <a:ext cx="869950" cy="1181100"/>
            <a:chOff x="2278062" y="5553076"/>
            <a:chExt cx="869950" cy="1181100"/>
          </a:xfrm>
        </p:grpSpPr>
        <p:sp>
          <p:nvSpPr>
            <p:cNvPr id="195" name="Oval 391"/>
            <p:cNvSpPr>
              <a:spLocks noChangeArrowheads="1"/>
            </p:cNvSpPr>
            <p:nvPr/>
          </p:nvSpPr>
          <p:spPr bwMode="auto">
            <a:xfrm>
              <a:off x="2336799" y="5553076"/>
              <a:ext cx="760413" cy="720725"/>
            </a:xfrm>
            <a:prstGeom prst="ellipse">
              <a:avLst/>
            </a:pr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392"/>
            <p:cNvSpPr/>
            <p:nvPr/>
          </p:nvSpPr>
          <p:spPr bwMode="auto">
            <a:xfrm>
              <a:off x="2278062" y="6289676"/>
              <a:ext cx="869950" cy="444500"/>
            </a:xfrm>
            <a:custGeom>
              <a:avLst/>
              <a:gdLst>
                <a:gd name="T0" fmla="*/ 164 w 327"/>
                <a:gd name="T1" fmla="*/ 167 h 167"/>
                <a:gd name="T2" fmla="*/ 327 w 327"/>
                <a:gd name="T3" fmla="*/ 141 h 167"/>
                <a:gd name="T4" fmla="*/ 315 w 327"/>
                <a:gd name="T5" fmla="*/ 37 h 167"/>
                <a:gd name="T6" fmla="*/ 268 w 327"/>
                <a:gd name="T7" fmla="*/ 12 h 167"/>
                <a:gd name="T8" fmla="*/ 60 w 327"/>
                <a:gd name="T9" fmla="*/ 12 h 167"/>
                <a:gd name="T10" fmla="*/ 12 w 327"/>
                <a:gd name="T11" fmla="*/ 37 h 167"/>
                <a:gd name="T12" fmla="*/ 0 w 327"/>
                <a:gd name="T13" fmla="*/ 141 h 167"/>
                <a:gd name="T14" fmla="*/ 164 w 327"/>
                <a:gd name="T15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7" h="167">
                  <a:moveTo>
                    <a:pt x="164" y="167"/>
                  </a:moveTo>
                  <a:cubicBezTo>
                    <a:pt x="223" y="167"/>
                    <a:pt x="278" y="158"/>
                    <a:pt x="327" y="141"/>
                  </a:cubicBezTo>
                  <a:cubicBezTo>
                    <a:pt x="315" y="37"/>
                    <a:pt x="315" y="37"/>
                    <a:pt x="315" y="37"/>
                  </a:cubicBezTo>
                  <a:cubicBezTo>
                    <a:pt x="314" y="24"/>
                    <a:pt x="293" y="14"/>
                    <a:pt x="268" y="12"/>
                  </a:cubicBezTo>
                  <a:cubicBezTo>
                    <a:pt x="199" y="0"/>
                    <a:pt x="129" y="0"/>
                    <a:pt x="60" y="12"/>
                  </a:cubicBezTo>
                  <a:cubicBezTo>
                    <a:pt x="34" y="14"/>
                    <a:pt x="14" y="24"/>
                    <a:pt x="12" y="37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0" y="158"/>
                    <a:pt x="105" y="167"/>
                    <a:pt x="164" y="167"/>
                  </a:cubicBezTo>
                  <a:close/>
                </a:path>
              </a:pathLst>
            </a:custGeom>
            <a:solidFill>
              <a:srgbClr val="2C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393"/>
            <p:cNvSpPr/>
            <p:nvPr/>
          </p:nvSpPr>
          <p:spPr bwMode="auto">
            <a:xfrm>
              <a:off x="2509837" y="6288089"/>
              <a:ext cx="409575" cy="276225"/>
            </a:xfrm>
            <a:custGeom>
              <a:avLst/>
              <a:gdLst>
                <a:gd name="T0" fmla="*/ 154 w 154"/>
                <a:gd name="T1" fmla="*/ 12 h 104"/>
                <a:gd name="T2" fmla="*/ 153 w 154"/>
                <a:gd name="T3" fmla="*/ 9 h 104"/>
                <a:gd name="T4" fmla="*/ 0 w 154"/>
                <a:gd name="T5" fmla="*/ 9 h 104"/>
                <a:gd name="T6" fmla="*/ 0 w 154"/>
                <a:gd name="T7" fmla="*/ 12 h 104"/>
                <a:gd name="T8" fmla="*/ 77 w 154"/>
                <a:gd name="T9" fmla="*/ 104 h 104"/>
                <a:gd name="T10" fmla="*/ 154 w 154"/>
                <a:gd name="T1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104">
                  <a:moveTo>
                    <a:pt x="154" y="12"/>
                  </a:moveTo>
                  <a:cubicBezTo>
                    <a:pt x="154" y="11"/>
                    <a:pt x="154" y="10"/>
                    <a:pt x="153" y="9"/>
                  </a:cubicBezTo>
                  <a:cubicBezTo>
                    <a:pt x="103" y="0"/>
                    <a:pt x="51" y="0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47"/>
                    <a:pt x="34" y="104"/>
                    <a:pt x="77" y="104"/>
                  </a:cubicBezTo>
                  <a:cubicBezTo>
                    <a:pt x="119" y="104"/>
                    <a:pt x="154" y="47"/>
                    <a:pt x="154" y="12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394"/>
            <p:cNvSpPr/>
            <p:nvPr/>
          </p:nvSpPr>
          <p:spPr bwMode="auto">
            <a:xfrm>
              <a:off x="2600324" y="6202364"/>
              <a:ext cx="225425" cy="233363"/>
            </a:xfrm>
            <a:custGeom>
              <a:avLst/>
              <a:gdLst>
                <a:gd name="T0" fmla="*/ 85 w 85"/>
                <a:gd name="T1" fmla="*/ 15 h 88"/>
                <a:gd name="T2" fmla="*/ 85 w 85"/>
                <a:gd name="T3" fmla="*/ 11 h 88"/>
                <a:gd name="T4" fmla="*/ 1 w 85"/>
                <a:gd name="T5" fmla="*/ 11 h 88"/>
                <a:gd name="T6" fmla="*/ 0 w 85"/>
                <a:gd name="T7" fmla="*/ 15 h 88"/>
                <a:gd name="T8" fmla="*/ 43 w 85"/>
                <a:gd name="T9" fmla="*/ 88 h 88"/>
                <a:gd name="T10" fmla="*/ 85 w 85"/>
                <a:gd name="T11" fmla="*/ 1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8">
                  <a:moveTo>
                    <a:pt x="85" y="15"/>
                  </a:moveTo>
                  <a:cubicBezTo>
                    <a:pt x="85" y="13"/>
                    <a:pt x="85" y="12"/>
                    <a:pt x="85" y="11"/>
                  </a:cubicBezTo>
                  <a:cubicBezTo>
                    <a:pt x="57" y="0"/>
                    <a:pt x="29" y="0"/>
                    <a:pt x="1" y="11"/>
                  </a:cubicBezTo>
                  <a:cubicBezTo>
                    <a:pt x="1" y="12"/>
                    <a:pt x="0" y="13"/>
                    <a:pt x="0" y="15"/>
                  </a:cubicBezTo>
                  <a:cubicBezTo>
                    <a:pt x="0" y="55"/>
                    <a:pt x="19" y="88"/>
                    <a:pt x="43" y="88"/>
                  </a:cubicBezTo>
                  <a:cubicBezTo>
                    <a:pt x="66" y="88"/>
                    <a:pt x="85" y="55"/>
                    <a:pt x="85" y="15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395"/>
            <p:cNvSpPr/>
            <p:nvPr/>
          </p:nvSpPr>
          <p:spPr bwMode="auto">
            <a:xfrm>
              <a:off x="2600324" y="6132514"/>
              <a:ext cx="225425" cy="220663"/>
            </a:xfrm>
            <a:custGeom>
              <a:avLst/>
              <a:gdLst>
                <a:gd name="T0" fmla="*/ 85 w 85"/>
                <a:gd name="T1" fmla="*/ 13 h 83"/>
                <a:gd name="T2" fmla="*/ 85 w 85"/>
                <a:gd name="T3" fmla="*/ 10 h 83"/>
                <a:gd name="T4" fmla="*/ 1 w 85"/>
                <a:gd name="T5" fmla="*/ 10 h 83"/>
                <a:gd name="T6" fmla="*/ 0 w 85"/>
                <a:gd name="T7" fmla="*/ 13 h 83"/>
                <a:gd name="T8" fmla="*/ 43 w 85"/>
                <a:gd name="T9" fmla="*/ 83 h 83"/>
                <a:gd name="T10" fmla="*/ 85 w 85"/>
                <a:gd name="T11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3">
                  <a:moveTo>
                    <a:pt x="85" y="13"/>
                  </a:moveTo>
                  <a:cubicBezTo>
                    <a:pt x="85" y="12"/>
                    <a:pt x="85" y="11"/>
                    <a:pt x="85" y="10"/>
                  </a:cubicBezTo>
                  <a:cubicBezTo>
                    <a:pt x="57" y="0"/>
                    <a:pt x="29" y="0"/>
                    <a:pt x="1" y="10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52"/>
                    <a:pt x="19" y="83"/>
                    <a:pt x="43" y="83"/>
                  </a:cubicBezTo>
                  <a:cubicBezTo>
                    <a:pt x="66" y="83"/>
                    <a:pt x="85" y="52"/>
                    <a:pt x="85" y="13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396"/>
            <p:cNvSpPr/>
            <p:nvPr/>
          </p:nvSpPr>
          <p:spPr bwMode="auto">
            <a:xfrm>
              <a:off x="2743199" y="6213476"/>
              <a:ext cx="82550" cy="217488"/>
            </a:xfrm>
            <a:custGeom>
              <a:avLst/>
              <a:gdLst>
                <a:gd name="T0" fmla="*/ 0 w 31"/>
                <a:gd name="T1" fmla="*/ 0 h 82"/>
                <a:gd name="T2" fmla="*/ 0 w 31"/>
                <a:gd name="T3" fmla="*/ 82 h 82"/>
                <a:gd name="T4" fmla="*/ 31 w 31"/>
                <a:gd name="T5" fmla="*/ 11 h 82"/>
                <a:gd name="T6" fmla="*/ 31 w 31"/>
                <a:gd name="T7" fmla="*/ 7 h 82"/>
                <a:gd name="T8" fmla="*/ 0 w 31"/>
                <a:gd name="T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2">
                  <a:moveTo>
                    <a:pt x="0" y="0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18" y="73"/>
                    <a:pt x="31" y="45"/>
                    <a:pt x="31" y="11"/>
                  </a:cubicBezTo>
                  <a:cubicBezTo>
                    <a:pt x="31" y="9"/>
                    <a:pt x="31" y="8"/>
                    <a:pt x="31" y="7"/>
                  </a:cubicBezTo>
                  <a:cubicBezTo>
                    <a:pt x="21" y="3"/>
                    <a:pt x="10" y="1"/>
                    <a:pt x="0" y="0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397"/>
            <p:cNvSpPr/>
            <p:nvPr/>
          </p:nvSpPr>
          <p:spPr bwMode="auto">
            <a:xfrm>
              <a:off x="2743199" y="6213476"/>
              <a:ext cx="77788" cy="131763"/>
            </a:xfrm>
            <a:custGeom>
              <a:avLst/>
              <a:gdLst>
                <a:gd name="T0" fmla="*/ 0 w 29"/>
                <a:gd name="T1" fmla="*/ 50 h 50"/>
                <a:gd name="T2" fmla="*/ 29 w 29"/>
                <a:gd name="T3" fmla="*/ 6 h 50"/>
                <a:gd name="T4" fmla="*/ 0 w 29"/>
                <a:gd name="T5" fmla="*/ 0 h 50"/>
                <a:gd name="T6" fmla="*/ 0 w 29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0">
                  <a:moveTo>
                    <a:pt x="0" y="50"/>
                  </a:moveTo>
                  <a:cubicBezTo>
                    <a:pt x="13" y="44"/>
                    <a:pt x="24" y="28"/>
                    <a:pt x="29" y="6"/>
                  </a:cubicBezTo>
                  <a:cubicBezTo>
                    <a:pt x="19" y="3"/>
                    <a:pt x="9" y="0"/>
                    <a:pt x="0" y="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C0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398"/>
            <p:cNvSpPr/>
            <p:nvPr/>
          </p:nvSpPr>
          <p:spPr bwMode="auto">
            <a:xfrm>
              <a:off x="2460624" y="5681664"/>
              <a:ext cx="508000" cy="627063"/>
            </a:xfrm>
            <a:custGeom>
              <a:avLst/>
              <a:gdLst>
                <a:gd name="T0" fmla="*/ 96 w 191"/>
                <a:gd name="T1" fmla="*/ 4 h 236"/>
                <a:gd name="T2" fmla="*/ 13 w 191"/>
                <a:gd name="T3" fmla="*/ 127 h 236"/>
                <a:gd name="T4" fmla="*/ 94 w 191"/>
                <a:gd name="T5" fmla="*/ 236 h 236"/>
                <a:gd name="T6" fmla="*/ 177 w 191"/>
                <a:gd name="T7" fmla="*/ 129 h 236"/>
                <a:gd name="T8" fmla="*/ 96 w 191"/>
                <a:gd name="T9" fmla="*/ 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236">
                  <a:moveTo>
                    <a:pt x="96" y="4"/>
                  </a:moveTo>
                  <a:cubicBezTo>
                    <a:pt x="46" y="0"/>
                    <a:pt x="0" y="51"/>
                    <a:pt x="13" y="127"/>
                  </a:cubicBezTo>
                  <a:cubicBezTo>
                    <a:pt x="26" y="201"/>
                    <a:pt x="58" y="236"/>
                    <a:pt x="94" y="236"/>
                  </a:cubicBezTo>
                  <a:cubicBezTo>
                    <a:pt x="129" y="236"/>
                    <a:pt x="162" y="202"/>
                    <a:pt x="177" y="129"/>
                  </a:cubicBezTo>
                  <a:cubicBezTo>
                    <a:pt x="191" y="52"/>
                    <a:pt x="145" y="1"/>
                    <a:pt x="96" y="4"/>
                  </a:cubicBezTo>
                  <a:close/>
                </a:path>
              </a:pathLst>
            </a:custGeom>
            <a:solidFill>
              <a:srgbClr val="F2E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399"/>
            <p:cNvSpPr/>
            <p:nvPr/>
          </p:nvSpPr>
          <p:spPr bwMode="auto">
            <a:xfrm>
              <a:off x="2708274" y="5683251"/>
              <a:ext cx="260350" cy="625475"/>
            </a:xfrm>
            <a:custGeom>
              <a:avLst/>
              <a:gdLst>
                <a:gd name="T0" fmla="*/ 3 w 98"/>
                <a:gd name="T1" fmla="*/ 3 h 235"/>
                <a:gd name="T2" fmla="*/ 0 w 98"/>
                <a:gd name="T3" fmla="*/ 3 h 235"/>
                <a:gd name="T4" fmla="*/ 0 w 98"/>
                <a:gd name="T5" fmla="*/ 235 h 235"/>
                <a:gd name="T6" fmla="*/ 1 w 98"/>
                <a:gd name="T7" fmla="*/ 235 h 235"/>
                <a:gd name="T8" fmla="*/ 84 w 98"/>
                <a:gd name="T9" fmla="*/ 128 h 235"/>
                <a:gd name="T10" fmla="*/ 3 w 98"/>
                <a:gd name="T11" fmla="*/ 3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235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36" y="235"/>
                    <a:pt x="69" y="201"/>
                    <a:pt x="84" y="128"/>
                  </a:cubicBezTo>
                  <a:cubicBezTo>
                    <a:pt x="98" y="51"/>
                    <a:pt x="52" y="0"/>
                    <a:pt x="3" y="3"/>
                  </a:cubicBezTo>
                  <a:close/>
                </a:path>
              </a:pathLst>
            </a:custGeom>
            <a:solidFill>
              <a:srgbClr val="DCD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400"/>
            <p:cNvSpPr/>
            <p:nvPr/>
          </p:nvSpPr>
          <p:spPr bwMode="auto">
            <a:xfrm>
              <a:off x="2427287" y="5627689"/>
              <a:ext cx="563563" cy="381000"/>
            </a:xfrm>
            <a:custGeom>
              <a:avLst/>
              <a:gdLst>
                <a:gd name="T0" fmla="*/ 105 w 212"/>
                <a:gd name="T1" fmla="*/ 6 h 143"/>
                <a:gd name="T2" fmla="*/ 5 w 212"/>
                <a:gd name="T3" fmla="*/ 117 h 143"/>
                <a:gd name="T4" fmla="*/ 3 w 212"/>
                <a:gd name="T5" fmla="*/ 139 h 143"/>
                <a:gd name="T6" fmla="*/ 38 w 212"/>
                <a:gd name="T7" fmla="*/ 128 h 143"/>
                <a:gd name="T8" fmla="*/ 55 w 212"/>
                <a:gd name="T9" fmla="*/ 75 h 143"/>
                <a:gd name="T10" fmla="*/ 89 w 212"/>
                <a:gd name="T11" fmla="*/ 129 h 143"/>
                <a:gd name="T12" fmla="*/ 81 w 212"/>
                <a:gd name="T13" fmla="*/ 98 h 143"/>
                <a:gd name="T14" fmla="*/ 114 w 212"/>
                <a:gd name="T15" fmla="*/ 131 h 143"/>
                <a:gd name="T16" fmla="*/ 199 w 212"/>
                <a:gd name="T17" fmla="*/ 142 h 143"/>
                <a:gd name="T18" fmla="*/ 212 w 212"/>
                <a:gd name="T19" fmla="*/ 107 h 143"/>
                <a:gd name="T20" fmla="*/ 105 w 212"/>
                <a:gd name="T21" fmla="*/ 6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2" h="143">
                  <a:moveTo>
                    <a:pt x="105" y="6"/>
                  </a:moveTo>
                  <a:cubicBezTo>
                    <a:pt x="65" y="3"/>
                    <a:pt x="27" y="45"/>
                    <a:pt x="5" y="117"/>
                  </a:cubicBezTo>
                  <a:cubicBezTo>
                    <a:pt x="7" y="121"/>
                    <a:pt x="0" y="136"/>
                    <a:pt x="3" y="139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5" y="75"/>
                    <a:pt x="72" y="124"/>
                    <a:pt x="89" y="129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1" y="98"/>
                    <a:pt x="98" y="125"/>
                    <a:pt x="114" y="131"/>
                  </a:cubicBezTo>
                  <a:cubicBezTo>
                    <a:pt x="142" y="143"/>
                    <a:pt x="199" y="142"/>
                    <a:pt x="199" y="142"/>
                  </a:cubicBezTo>
                  <a:cubicBezTo>
                    <a:pt x="203" y="136"/>
                    <a:pt x="208" y="115"/>
                    <a:pt x="212" y="107"/>
                  </a:cubicBezTo>
                  <a:cubicBezTo>
                    <a:pt x="186" y="37"/>
                    <a:pt x="146" y="0"/>
                    <a:pt x="105" y="6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401"/>
            <p:cNvSpPr>
              <a:spLocks noEditPoints="1"/>
            </p:cNvSpPr>
            <p:nvPr/>
          </p:nvSpPr>
          <p:spPr bwMode="auto">
            <a:xfrm>
              <a:off x="2474912" y="5978526"/>
              <a:ext cx="214313" cy="152400"/>
            </a:xfrm>
            <a:custGeom>
              <a:avLst/>
              <a:gdLst>
                <a:gd name="T0" fmla="*/ 43 w 81"/>
                <a:gd name="T1" fmla="*/ 57 h 57"/>
                <a:gd name="T2" fmla="*/ 38 w 81"/>
                <a:gd name="T3" fmla="*/ 57 h 57"/>
                <a:gd name="T4" fmla="*/ 11 w 81"/>
                <a:gd name="T5" fmla="*/ 47 h 57"/>
                <a:gd name="T6" fmla="*/ 1 w 81"/>
                <a:gd name="T7" fmla="*/ 26 h 57"/>
                <a:gd name="T8" fmla="*/ 43 w 81"/>
                <a:gd name="T9" fmla="*/ 2 h 57"/>
                <a:gd name="T10" fmla="*/ 70 w 81"/>
                <a:gd name="T11" fmla="*/ 12 h 57"/>
                <a:gd name="T12" fmla="*/ 80 w 81"/>
                <a:gd name="T13" fmla="*/ 33 h 57"/>
                <a:gd name="T14" fmla="*/ 43 w 81"/>
                <a:gd name="T15" fmla="*/ 57 h 57"/>
                <a:gd name="T16" fmla="*/ 38 w 81"/>
                <a:gd name="T17" fmla="*/ 7 h 57"/>
                <a:gd name="T18" fmla="*/ 7 w 81"/>
                <a:gd name="T19" fmla="*/ 26 h 57"/>
                <a:gd name="T20" fmla="*/ 15 w 81"/>
                <a:gd name="T21" fmla="*/ 42 h 57"/>
                <a:gd name="T22" fmla="*/ 39 w 81"/>
                <a:gd name="T23" fmla="*/ 51 h 57"/>
                <a:gd name="T24" fmla="*/ 74 w 81"/>
                <a:gd name="T25" fmla="*/ 32 h 57"/>
                <a:gd name="T26" fmla="*/ 66 w 81"/>
                <a:gd name="T27" fmla="*/ 16 h 57"/>
                <a:gd name="T28" fmla="*/ 42 w 81"/>
                <a:gd name="T29" fmla="*/ 8 h 57"/>
                <a:gd name="T30" fmla="*/ 38 w 81"/>
                <a:gd name="T31" fmla="*/ 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" h="57">
                  <a:moveTo>
                    <a:pt x="43" y="57"/>
                  </a:moveTo>
                  <a:cubicBezTo>
                    <a:pt x="42" y="57"/>
                    <a:pt x="40" y="57"/>
                    <a:pt x="38" y="57"/>
                  </a:cubicBezTo>
                  <a:cubicBezTo>
                    <a:pt x="28" y="56"/>
                    <a:pt x="18" y="52"/>
                    <a:pt x="11" y="47"/>
                  </a:cubicBezTo>
                  <a:cubicBezTo>
                    <a:pt x="4" y="41"/>
                    <a:pt x="0" y="34"/>
                    <a:pt x="1" y="26"/>
                  </a:cubicBezTo>
                  <a:cubicBezTo>
                    <a:pt x="2" y="11"/>
                    <a:pt x="21" y="0"/>
                    <a:pt x="43" y="2"/>
                  </a:cubicBezTo>
                  <a:cubicBezTo>
                    <a:pt x="53" y="3"/>
                    <a:pt x="63" y="6"/>
                    <a:pt x="70" y="12"/>
                  </a:cubicBezTo>
                  <a:cubicBezTo>
                    <a:pt x="77" y="18"/>
                    <a:pt x="81" y="25"/>
                    <a:pt x="80" y="33"/>
                  </a:cubicBezTo>
                  <a:cubicBezTo>
                    <a:pt x="79" y="46"/>
                    <a:pt x="63" y="57"/>
                    <a:pt x="43" y="57"/>
                  </a:cubicBezTo>
                  <a:close/>
                  <a:moveTo>
                    <a:pt x="38" y="7"/>
                  </a:moveTo>
                  <a:cubicBezTo>
                    <a:pt x="21" y="7"/>
                    <a:pt x="8" y="16"/>
                    <a:pt x="7" y="26"/>
                  </a:cubicBezTo>
                  <a:cubicBezTo>
                    <a:pt x="6" y="32"/>
                    <a:pt x="9" y="38"/>
                    <a:pt x="15" y="42"/>
                  </a:cubicBezTo>
                  <a:cubicBezTo>
                    <a:pt x="21" y="47"/>
                    <a:pt x="29" y="50"/>
                    <a:pt x="39" y="51"/>
                  </a:cubicBezTo>
                  <a:cubicBezTo>
                    <a:pt x="58" y="53"/>
                    <a:pt x="73" y="44"/>
                    <a:pt x="74" y="32"/>
                  </a:cubicBezTo>
                  <a:cubicBezTo>
                    <a:pt x="75" y="27"/>
                    <a:pt x="72" y="21"/>
                    <a:pt x="66" y="16"/>
                  </a:cubicBezTo>
                  <a:cubicBezTo>
                    <a:pt x="60" y="12"/>
                    <a:pt x="52" y="8"/>
                    <a:pt x="42" y="8"/>
                  </a:cubicBezTo>
                  <a:cubicBezTo>
                    <a:pt x="41" y="8"/>
                    <a:pt x="39" y="7"/>
                    <a:pt x="38" y="7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402"/>
            <p:cNvSpPr>
              <a:spLocks noEditPoints="1"/>
            </p:cNvSpPr>
            <p:nvPr/>
          </p:nvSpPr>
          <p:spPr bwMode="auto">
            <a:xfrm>
              <a:off x="2738437" y="5978526"/>
              <a:ext cx="212725" cy="152400"/>
            </a:xfrm>
            <a:custGeom>
              <a:avLst/>
              <a:gdLst>
                <a:gd name="T0" fmla="*/ 38 w 80"/>
                <a:gd name="T1" fmla="*/ 57 h 57"/>
                <a:gd name="T2" fmla="*/ 38 w 80"/>
                <a:gd name="T3" fmla="*/ 57 h 57"/>
                <a:gd name="T4" fmla="*/ 0 w 80"/>
                <a:gd name="T5" fmla="*/ 33 h 57"/>
                <a:gd name="T6" fmla="*/ 11 w 80"/>
                <a:gd name="T7" fmla="*/ 12 h 57"/>
                <a:gd name="T8" fmla="*/ 38 w 80"/>
                <a:gd name="T9" fmla="*/ 2 h 57"/>
                <a:gd name="T10" fmla="*/ 80 w 80"/>
                <a:gd name="T11" fmla="*/ 26 h 57"/>
                <a:gd name="T12" fmla="*/ 69 w 80"/>
                <a:gd name="T13" fmla="*/ 47 h 57"/>
                <a:gd name="T14" fmla="*/ 42 w 80"/>
                <a:gd name="T15" fmla="*/ 57 h 57"/>
                <a:gd name="T16" fmla="*/ 38 w 80"/>
                <a:gd name="T17" fmla="*/ 57 h 57"/>
                <a:gd name="T18" fmla="*/ 43 w 80"/>
                <a:gd name="T19" fmla="*/ 7 h 57"/>
                <a:gd name="T20" fmla="*/ 38 w 80"/>
                <a:gd name="T21" fmla="*/ 8 h 57"/>
                <a:gd name="T22" fmla="*/ 14 w 80"/>
                <a:gd name="T23" fmla="*/ 16 h 57"/>
                <a:gd name="T24" fmla="*/ 6 w 80"/>
                <a:gd name="T25" fmla="*/ 32 h 57"/>
                <a:gd name="T26" fmla="*/ 38 w 80"/>
                <a:gd name="T27" fmla="*/ 51 h 57"/>
                <a:gd name="T28" fmla="*/ 42 w 80"/>
                <a:gd name="T29" fmla="*/ 51 h 57"/>
                <a:gd name="T30" fmla="*/ 66 w 80"/>
                <a:gd name="T31" fmla="*/ 42 h 57"/>
                <a:gd name="T32" fmla="*/ 74 w 80"/>
                <a:gd name="T33" fmla="*/ 26 h 57"/>
                <a:gd name="T34" fmla="*/ 43 w 80"/>
                <a:gd name="T35" fmla="*/ 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" h="57">
                  <a:moveTo>
                    <a:pt x="38" y="57"/>
                  </a:moveTo>
                  <a:cubicBezTo>
                    <a:pt x="38" y="57"/>
                    <a:pt x="38" y="57"/>
                    <a:pt x="38" y="57"/>
                  </a:cubicBezTo>
                  <a:cubicBezTo>
                    <a:pt x="18" y="57"/>
                    <a:pt x="2" y="46"/>
                    <a:pt x="0" y="33"/>
                  </a:cubicBezTo>
                  <a:cubicBezTo>
                    <a:pt x="0" y="25"/>
                    <a:pt x="3" y="18"/>
                    <a:pt x="11" y="12"/>
                  </a:cubicBezTo>
                  <a:cubicBezTo>
                    <a:pt x="18" y="6"/>
                    <a:pt x="27" y="3"/>
                    <a:pt x="38" y="2"/>
                  </a:cubicBezTo>
                  <a:cubicBezTo>
                    <a:pt x="60" y="0"/>
                    <a:pt x="79" y="11"/>
                    <a:pt x="80" y="26"/>
                  </a:cubicBezTo>
                  <a:cubicBezTo>
                    <a:pt x="80" y="34"/>
                    <a:pt x="77" y="41"/>
                    <a:pt x="69" y="47"/>
                  </a:cubicBezTo>
                  <a:cubicBezTo>
                    <a:pt x="62" y="52"/>
                    <a:pt x="53" y="56"/>
                    <a:pt x="42" y="57"/>
                  </a:cubicBezTo>
                  <a:cubicBezTo>
                    <a:pt x="41" y="57"/>
                    <a:pt x="39" y="57"/>
                    <a:pt x="38" y="57"/>
                  </a:cubicBezTo>
                  <a:close/>
                  <a:moveTo>
                    <a:pt x="43" y="7"/>
                  </a:moveTo>
                  <a:cubicBezTo>
                    <a:pt x="41" y="7"/>
                    <a:pt x="40" y="8"/>
                    <a:pt x="38" y="8"/>
                  </a:cubicBezTo>
                  <a:cubicBezTo>
                    <a:pt x="29" y="8"/>
                    <a:pt x="21" y="12"/>
                    <a:pt x="14" y="16"/>
                  </a:cubicBezTo>
                  <a:cubicBezTo>
                    <a:pt x="9" y="21"/>
                    <a:pt x="6" y="27"/>
                    <a:pt x="6" y="32"/>
                  </a:cubicBezTo>
                  <a:cubicBezTo>
                    <a:pt x="7" y="43"/>
                    <a:pt x="21" y="51"/>
                    <a:pt x="38" y="51"/>
                  </a:cubicBezTo>
                  <a:cubicBezTo>
                    <a:pt x="39" y="51"/>
                    <a:pt x="40" y="51"/>
                    <a:pt x="42" y="51"/>
                  </a:cubicBezTo>
                  <a:cubicBezTo>
                    <a:pt x="51" y="50"/>
                    <a:pt x="60" y="47"/>
                    <a:pt x="66" y="42"/>
                  </a:cubicBezTo>
                  <a:cubicBezTo>
                    <a:pt x="72" y="38"/>
                    <a:pt x="75" y="32"/>
                    <a:pt x="74" y="26"/>
                  </a:cubicBezTo>
                  <a:cubicBezTo>
                    <a:pt x="73" y="16"/>
                    <a:pt x="60" y="7"/>
                    <a:pt x="43" y="7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403"/>
            <p:cNvSpPr/>
            <p:nvPr/>
          </p:nvSpPr>
          <p:spPr bwMode="auto">
            <a:xfrm>
              <a:off x="2671762" y="6037264"/>
              <a:ext cx="84138" cy="23813"/>
            </a:xfrm>
            <a:custGeom>
              <a:avLst/>
              <a:gdLst>
                <a:gd name="T0" fmla="*/ 30 w 32"/>
                <a:gd name="T1" fmla="*/ 9 h 9"/>
                <a:gd name="T2" fmla="*/ 2 w 32"/>
                <a:gd name="T3" fmla="*/ 9 h 9"/>
                <a:gd name="T4" fmla="*/ 0 w 32"/>
                <a:gd name="T5" fmla="*/ 3 h 9"/>
                <a:gd name="T6" fmla="*/ 32 w 32"/>
                <a:gd name="T7" fmla="*/ 3 h 9"/>
                <a:gd name="T8" fmla="*/ 30 w 3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9">
                  <a:moveTo>
                    <a:pt x="30" y="9"/>
                  </a:moveTo>
                  <a:cubicBezTo>
                    <a:pt x="21" y="7"/>
                    <a:pt x="11" y="7"/>
                    <a:pt x="2" y="9"/>
                  </a:cubicBezTo>
                  <a:cubicBezTo>
                    <a:pt x="2" y="7"/>
                    <a:pt x="1" y="5"/>
                    <a:pt x="0" y="3"/>
                  </a:cubicBezTo>
                  <a:cubicBezTo>
                    <a:pt x="11" y="0"/>
                    <a:pt x="22" y="0"/>
                    <a:pt x="32" y="3"/>
                  </a:cubicBezTo>
                  <a:cubicBezTo>
                    <a:pt x="31" y="5"/>
                    <a:pt x="31" y="7"/>
                    <a:pt x="30" y="9"/>
                  </a:cubicBezTo>
                  <a:close/>
                </a:path>
              </a:pathLst>
            </a:custGeom>
            <a:solidFill>
              <a:srgbClr val="FD6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36" name="Freeform 411"/>
          <p:cNvSpPr/>
          <p:nvPr/>
        </p:nvSpPr>
        <p:spPr bwMode="auto">
          <a:xfrm>
            <a:off x="4674956" y="723510"/>
            <a:ext cx="1791317" cy="702791"/>
          </a:xfrm>
          <a:custGeom>
            <a:avLst/>
            <a:gdLst>
              <a:gd name="T0" fmla="*/ 0 w 1565"/>
              <a:gd name="T1" fmla="*/ 614 h 614"/>
              <a:gd name="T2" fmla="*/ 168 w 1565"/>
              <a:gd name="T3" fmla="*/ 307 h 614"/>
              <a:gd name="T4" fmla="*/ 0 w 1565"/>
              <a:gd name="T5" fmla="*/ 0 h 614"/>
              <a:gd name="T6" fmla="*/ 1390 w 1565"/>
              <a:gd name="T7" fmla="*/ 0 h 614"/>
              <a:gd name="T8" fmla="*/ 1565 w 1565"/>
              <a:gd name="T9" fmla="*/ 307 h 614"/>
              <a:gd name="T10" fmla="*/ 1390 w 1565"/>
              <a:gd name="T11" fmla="*/ 614 h 614"/>
              <a:gd name="T12" fmla="*/ 0 w 1565"/>
              <a:gd name="T13" fmla="*/ 614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5" h="614">
                <a:moveTo>
                  <a:pt x="0" y="614"/>
                </a:moveTo>
                <a:lnTo>
                  <a:pt x="168" y="307"/>
                </a:lnTo>
                <a:lnTo>
                  <a:pt x="0" y="0"/>
                </a:lnTo>
                <a:lnTo>
                  <a:pt x="1390" y="0"/>
                </a:lnTo>
                <a:lnTo>
                  <a:pt x="1565" y="307"/>
                </a:lnTo>
                <a:lnTo>
                  <a:pt x="1390" y="614"/>
                </a:lnTo>
                <a:lnTo>
                  <a:pt x="0" y="614"/>
                </a:lnTo>
                <a:close/>
              </a:path>
            </a:pathLst>
          </a:custGeom>
          <a:solidFill>
            <a:srgbClr val="15B0B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7" name="Freeform 412"/>
          <p:cNvSpPr/>
          <p:nvPr/>
        </p:nvSpPr>
        <p:spPr bwMode="auto">
          <a:xfrm>
            <a:off x="5705106" y="723510"/>
            <a:ext cx="1791317" cy="702791"/>
          </a:xfrm>
          <a:custGeom>
            <a:avLst/>
            <a:gdLst>
              <a:gd name="T0" fmla="*/ 1565 w 1565"/>
              <a:gd name="T1" fmla="*/ 614 h 614"/>
              <a:gd name="T2" fmla="*/ 1397 w 1565"/>
              <a:gd name="T3" fmla="*/ 307 h 614"/>
              <a:gd name="T4" fmla="*/ 1565 w 1565"/>
              <a:gd name="T5" fmla="*/ 0 h 614"/>
              <a:gd name="T6" fmla="*/ 175 w 1565"/>
              <a:gd name="T7" fmla="*/ 0 h 614"/>
              <a:gd name="T8" fmla="*/ 0 w 1565"/>
              <a:gd name="T9" fmla="*/ 307 h 614"/>
              <a:gd name="T10" fmla="*/ 175 w 1565"/>
              <a:gd name="T11" fmla="*/ 614 h 614"/>
              <a:gd name="T12" fmla="*/ 1565 w 1565"/>
              <a:gd name="T13" fmla="*/ 614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5" h="614">
                <a:moveTo>
                  <a:pt x="1565" y="614"/>
                </a:moveTo>
                <a:lnTo>
                  <a:pt x="1397" y="307"/>
                </a:lnTo>
                <a:lnTo>
                  <a:pt x="1565" y="0"/>
                </a:lnTo>
                <a:lnTo>
                  <a:pt x="175" y="0"/>
                </a:lnTo>
                <a:lnTo>
                  <a:pt x="0" y="307"/>
                </a:lnTo>
                <a:lnTo>
                  <a:pt x="175" y="614"/>
                </a:lnTo>
                <a:lnTo>
                  <a:pt x="1565" y="614"/>
                </a:lnTo>
                <a:close/>
              </a:path>
            </a:pathLst>
          </a:custGeom>
          <a:solidFill>
            <a:srgbClr val="15B0B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8" name="Freeform 413"/>
          <p:cNvSpPr>
            <a:spLocks noEditPoints="1"/>
          </p:cNvSpPr>
          <p:nvPr/>
        </p:nvSpPr>
        <p:spPr bwMode="auto">
          <a:xfrm>
            <a:off x="4851226" y="568987"/>
            <a:ext cx="2468927" cy="1009547"/>
          </a:xfrm>
          <a:custGeom>
            <a:avLst/>
            <a:gdLst>
              <a:gd name="T0" fmla="*/ 2157 w 2157"/>
              <a:gd name="T1" fmla="*/ 882 h 882"/>
              <a:gd name="T2" fmla="*/ 0 w 2157"/>
              <a:gd name="T3" fmla="*/ 882 h 882"/>
              <a:gd name="T4" fmla="*/ 149 w 2157"/>
              <a:gd name="T5" fmla="*/ 442 h 882"/>
              <a:gd name="T6" fmla="*/ 0 w 2157"/>
              <a:gd name="T7" fmla="*/ 0 h 882"/>
              <a:gd name="T8" fmla="*/ 2157 w 2157"/>
              <a:gd name="T9" fmla="*/ 0 h 882"/>
              <a:gd name="T10" fmla="*/ 2010 w 2157"/>
              <a:gd name="T11" fmla="*/ 442 h 882"/>
              <a:gd name="T12" fmla="*/ 2157 w 2157"/>
              <a:gd name="T13" fmla="*/ 882 h 882"/>
              <a:gd name="T14" fmla="*/ 11 w 2157"/>
              <a:gd name="T15" fmla="*/ 873 h 882"/>
              <a:gd name="T16" fmla="*/ 2145 w 2157"/>
              <a:gd name="T17" fmla="*/ 873 h 882"/>
              <a:gd name="T18" fmla="*/ 1998 w 2157"/>
              <a:gd name="T19" fmla="*/ 442 h 882"/>
              <a:gd name="T20" fmla="*/ 2001 w 2157"/>
              <a:gd name="T21" fmla="*/ 440 h 882"/>
              <a:gd name="T22" fmla="*/ 2145 w 2157"/>
              <a:gd name="T23" fmla="*/ 9 h 882"/>
              <a:gd name="T24" fmla="*/ 11 w 2157"/>
              <a:gd name="T25" fmla="*/ 9 h 882"/>
              <a:gd name="T26" fmla="*/ 158 w 2157"/>
              <a:gd name="T27" fmla="*/ 442 h 882"/>
              <a:gd name="T28" fmla="*/ 156 w 2157"/>
              <a:gd name="T29" fmla="*/ 442 h 882"/>
              <a:gd name="T30" fmla="*/ 11 w 2157"/>
              <a:gd name="T31" fmla="*/ 873 h 8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157" h="882">
                <a:moveTo>
                  <a:pt x="2157" y="882"/>
                </a:moveTo>
                <a:lnTo>
                  <a:pt x="0" y="882"/>
                </a:lnTo>
                <a:lnTo>
                  <a:pt x="149" y="442"/>
                </a:lnTo>
                <a:lnTo>
                  <a:pt x="0" y="0"/>
                </a:lnTo>
                <a:lnTo>
                  <a:pt x="2157" y="0"/>
                </a:lnTo>
                <a:lnTo>
                  <a:pt x="2010" y="442"/>
                </a:lnTo>
                <a:lnTo>
                  <a:pt x="2157" y="882"/>
                </a:lnTo>
                <a:close/>
                <a:moveTo>
                  <a:pt x="11" y="873"/>
                </a:moveTo>
                <a:lnTo>
                  <a:pt x="2145" y="873"/>
                </a:lnTo>
                <a:lnTo>
                  <a:pt x="1998" y="442"/>
                </a:lnTo>
                <a:lnTo>
                  <a:pt x="2001" y="440"/>
                </a:lnTo>
                <a:lnTo>
                  <a:pt x="2145" y="9"/>
                </a:lnTo>
                <a:lnTo>
                  <a:pt x="11" y="9"/>
                </a:lnTo>
                <a:lnTo>
                  <a:pt x="158" y="442"/>
                </a:lnTo>
                <a:lnTo>
                  <a:pt x="156" y="442"/>
                </a:lnTo>
                <a:lnTo>
                  <a:pt x="11" y="873"/>
                </a:lnTo>
                <a:close/>
              </a:path>
            </a:pathLst>
          </a:custGeom>
          <a:solidFill>
            <a:srgbClr val="15B0B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5" name="Oval 420"/>
          <p:cNvSpPr>
            <a:spLocks noChangeArrowheads="1"/>
          </p:cNvSpPr>
          <p:nvPr/>
        </p:nvSpPr>
        <p:spPr bwMode="auto">
          <a:xfrm>
            <a:off x="4571941" y="1039423"/>
            <a:ext cx="119040" cy="120184"/>
          </a:xfrm>
          <a:prstGeom prst="ellipse">
            <a:avLst/>
          </a:prstGeom>
          <a:solidFill>
            <a:srgbClr val="FEC00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6" name="Oval 421"/>
          <p:cNvSpPr>
            <a:spLocks noChangeArrowheads="1"/>
          </p:cNvSpPr>
          <p:nvPr/>
        </p:nvSpPr>
        <p:spPr bwMode="auto">
          <a:xfrm>
            <a:off x="7472386" y="1039423"/>
            <a:ext cx="119040" cy="120184"/>
          </a:xfrm>
          <a:prstGeom prst="ellipse">
            <a:avLst/>
          </a:prstGeom>
          <a:solidFill>
            <a:srgbClr val="FEC00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7" name="Rectangle 422"/>
          <p:cNvSpPr>
            <a:spLocks noChangeArrowheads="1"/>
          </p:cNvSpPr>
          <p:nvPr/>
        </p:nvSpPr>
        <p:spPr bwMode="auto">
          <a:xfrm>
            <a:off x="5412086" y="1453772"/>
            <a:ext cx="1335762" cy="247236"/>
          </a:xfrm>
          <a:prstGeom prst="rect">
            <a:avLst/>
          </a:prstGeom>
          <a:solidFill>
            <a:srgbClr val="FEC00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8" name="Rectangle 423"/>
          <p:cNvSpPr>
            <a:spLocks noChangeArrowheads="1"/>
          </p:cNvSpPr>
          <p:nvPr/>
        </p:nvSpPr>
        <p:spPr bwMode="auto">
          <a:xfrm>
            <a:off x="5663900" y="437357"/>
            <a:ext cx="832133" cy="246091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3" name="文本框 462"/>
          <p:cNvSpPr txBox="1"/>
          <p:nvPr/>
        </p:nvSpPr>
        <p:spPr>
          <a:xfrm>
            <a:off x="5179762" y="783410"/>
            <a:ext cx="182614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3200" b="1" dirty="0">
                <a:solidFill>
                  <a:schemeClr val="bg1"/>
                </a:solidFill>
              </a:rPr>
              <a:t>卡通头像</a:t>
            </a:r>
          </a:p>
        </p:txBody>
      </p:sp>
      <p:sp>
        <p:nvSpPr>
          <p:cNvPr id="464" name="文本框 463"/>
          <p:cNvSpPr txBox="1"/>
          <p:nvPr/>
        </p:nvSpPr>
        <p:spPr>
          <a:xfrm>
            <a:off x="5684785" y="387937"/>
            <a:ext cx="8002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600" dirty="0">
                <a:solidFill>
                  <a:srgbClr val="15B0BF"/>
                </a:solidFill>
              </a:rPr>
              <a:t>扁平化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5"/>
          <p:cNvSpPr>
            <a:spLocks noChangeArrowheads="1"/>
          </p:cNvSpPr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B2D7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91" name="组合 390"/>
          <p:cNvGrpSpPr/>
          <p:nvPr/>
        </p:nvGrpSpPr>
        <p:grpSpPr>
          <a:xfrm>
            <a:off x="1629171" y="1158138"/>
            <a:ext cx="8933657" cy="5699862"/>
            <a:chOff x="1685132" y="840637"/>
            <a:chExt cx="8933657" cy="5699862"/>
          </a:xfrm>
        </p:grpSpPr>
        <p:grpSp>
          <p:nvGrpSpPr>
            <p:cNvPr id="376" name="组合 375"/>
            <p:cNvGrpSpPr/>
            <p:nvPr/>
          </p:nvGrpSpPr>
          <p:grpSpPr>
            <a:xfrm>
              <a:off x="1685132" y="5135561"/>
              <a:ext cx="1055688" cy="1404938"/>
              <a:chOff x="6297613" y="347663"/>
              <a:chExt cx="1055688" cy="1404938"/>
            </a:xfrm>
          </p:grpSpPr>
          <p:sp>
            <p:nvSpPr>
              <p:cNvPr id="174" name="Rectangle 9"/>
              <p:cNvSpPr>
                <a:spLocks noChangeArrowheads="1"/>
              </p:cNvSpPr>
              <p:nvPr/>
            </p:nvSpPr>
            <p:spPr bwMode="auto">
              <a:xfrm>
                <a:off x="6729413" y="1155700"/>
                <a:ext cx="190500" cy="266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Rectangle 10"/>
              <p:cNvSpPr>
                <a:spLocks noChangeArrowheads="1"/>
              </p:cNvSpPr>
              <p:nvPr/>
            </p:nvSpPr>
            <p:spPr bwMode="auto">
              <a:xfrm>
                <a:off x="6729413" y="1155700"/>
                <a:ext cx="190500" cy="266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1"/>
              <p:cNvSpPr/>
              <p:nvPr/>
            </p:nvSpPr>
            <p:spPr bwMode="auto">
              <a:xfrm>
                <a:off x="6297613" y="1325563"/>
                <a:ext cx="1055688" cy="427038"/>
              </a:xfrm>
              <a:custGeom>
                <a:avLst/>
                <a:gdLst>
                  <a:gd name="T0" fmla="*/ 262 w 281"/>
                  <a:gd name="T1" fmla="*/ 18 h 114"/>
                  <a:gd name="T2" fmla="*/ 219 w 281"/>
                  <a:gd name="T3" fmla="*/ 0 h 114"/>
                  <a:gd name="T4" fmla="*/ 180 w 281"/>
                  <a:gd name="T5" fmla="*/ 0 h 114"/>
                  <a:gd name="T6" fmla="*/ 140 w 281"/>
                  <a:gd name="T7" fmla="*/ 39 h 114"/>
                  <a:gd name="T8" fmla="*/ 101 w 281"/>
                  <a:gd name="T9" fmla="*/ 0 h 114"/>
                  <a:gd name="T10" fmla="*/ 62 w 281"/>
                  <a:gd name="T11" fmla="*/ 0 h 114"/>
                  <a:gd name="T12" fmla="*/ 18 w 281"/>
                  <a:gd name="T13" fmla="*/ 18 h 114"/>
                  <a:gd name="T14" fmla="*/ 0 w 281"/>
                  <a:gd name="T15" fmla="*/ 62 h 114"/>
                  <a:gd name="T16" fmla="*/ 0 w 281"/>
                  <a:gd name="T17" fmla="*/ 110 h 114"/>
                  <a:gd name="T18" fmla="*/ 0 w 281"/>
                  <a:gd name="T19" fmla="*/ 114 h 114"/>
                  <a:gd name="T20" fmla="*/ 281 w 281"/>
                  <a:gd name="T21" fmla="*/ 114 h 114"/>
                  <a:gd name="T22" fmla="*/ 281 w 281"/>
                  <a:gd name="T23" fmla="*/ 110 h 114"/>
                  <a:gd name="T24" fmla="*/ 281 w 281"/>
                  <a:gd name="T25" fmla="*/ 62 h 114"/>
                  <a:gd name="T26" fmla="*/ 262 w 281"/>
                  <a:gd name="T27" fmla="*/ 1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1" h="114">
                    <a:moveTo>
                      <a:pt x="262" y="18"/>
                    </a:moveTo>
                    <a:cubicBezTo>
                      <a:pt x="251" y="7"/>
                      <a:pt x="236" y="0"/>
                      <a:pt x="219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59" y="7"/>
                      <a:pt x="140" y="39"/>
                    </a:cubicBezTo>
                    <a:cubicBezTo>
                      <a:pt x="122" y="7"/>
                      <a:pt x="101" y="0"/>
                      <a:pt x="101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45" y="0"/>
                      <a:pt x="29" y="7"/>
                      <a:pt x="18" y="18"/>
                    </a:cubicBezTo>
                    <a:cubicBezTo>
                      <a:pt x="7" y="29"/>
                      <a:pt x="0" y="45"/>
                      <a:pt x="0" y="62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81" y="110"/>
                      <a:pt x="281" y="110"/>
                      <a:pt x="281" y="110"/>
                    </a:cubicBezTo>
                    <a:cubicBezTo>
                      <a:pt x="281" y="62"/>
                      <a:pt x="281" y="62"/>
                      <a:pt x="281" y="62"/>
                    </a:cubicBezTo>
                    <a:cubicBezTo>
                      <a:pt x="281" y="45"/>
                      <a:pt x="274" y="29"/>
                      <a:pt x="262" y="18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Oval 12"/>
              <p:cNvSpPr>
                <a:spLocks noChangeArrowheads="1"/>
              </p:cNvSpPr>
              <p:nvPr/>
            </p:nvSpPr>
            <p:spPr bwMode="auto">
              <a:xfrm>
                <a:off x="6402388" y="347663"/>
                <a:ext cx="844550" cy="835025"/>
              </a:xfrm>
              <a:prstGeom prst="ellipse">
                <a:avLst/>
              </a:pr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Oval 13"/>
              <p:cNvSpPr>
                <a:spLocks noChangeArrowheads="1"/>
              </p:cNvSpPr>
              <p:nvPr/>
            </p:nvSpPr>
            <p:spPr bwMode="auto">
              <a:xfrm>
                <a:off x="6383338" y="828675"/>
                <a:ext cx="142875" cy="1397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Oval 14"/>
              <p:cNvSpPr>
                <a:spLocks noChangeArrowheads="1"/>
              </p:cNvSpPr>
              <p:nvPr/>
            </p:nvSpPr>
            <p:spPr bwMode="auto">
              <a:xfrm>
                <a:off x="7123113" y="828675"/>
                <a:ext cx="142875" cy="1397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Oval 15"/>
              <p:cNvSpPr>
                <a:spLocks noChangeArrowheads="1"/>
              </p:cNvSpPr>
              <p:nvPr/>
            </p:nvSpPr>
            <p:spPr bwMode="auto">
              <a:xfrm>
                <a:off x="6435725" y="460375"/>
                <a:ext cx="774700" cy="777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6"/>
              <p:cNvSpPr/>
              <p:nvPr/>
            </p:nvSpPr>
            <p:spPr bwMode="auto">
              <a:xfrm>
                <a:off x="6581775" y="1325563"/>
                <a:ext cx="241300" cy="255588"/>
              </a:xfrm>
              <a:custGeom>
                <a:avLst/>
                <a:gdLst>
                  <a:gd name="T0" fmla="*/ 64 w 64"/>
                  <a:gd name="T1" fmla="*/ 39 h 68"/>
                  <a:gd name="T2" fmla="*/ 30 w 64"/>
                  <a:gd name="T3" fmla="*/ 62 h 68"/>
                  <a:gd name="T4" fmla="*/ 21 w 64"/>
                  <a:gd name="T5" fmla="*/ 61 h 68"/>
                  <a:gd name="T6" fmla="*/ 0 w 64"/>
                  <a:gd name="T7" fmla="*/ 0 h 68"/>
                  <a:gd name="T8" fmla="*/ 25 w 64"/>
                  <a:gd name="T9" fmla="*/ 0 h 68"/>
                  <a:gd name="T10" fmla="*/ 64 w 64"/>
                  <a:gd name="T11" fmla="*/ 3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68">
                    <a:moveTo>
                      <a:pt x="64" y="39"/>
                    </a:moveTo>
                    <a:cubicBezTo>
                      <a:pt x="64" y="39"/>
                      <a:pt x="41" y="46"/>
                      <a:pt x="30" y="62"/>
                    </a:cubicBezTo>
                    <a:cubicBezTo>
                      <a:pt x="26" y="67"/>
                      <a:pt x="23" y="68"/>
                      <a:pt x="21" y="6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46" y="7"/>
                      <a:pt x="64" y="39"/>
                    </a:cubicBezTo>
                  </a:path>
                </a:pathLst>
              </a:custGeom>
              <a:solidFill>
                <a:srgbClr val="F9B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7"/>
              <p:cNvSpPr/>
              <p:nvPr/>
            </p:nvSpPr>
            <p:spPr bwMode="auto">
              <a:xfrm>
                <a:off x="6823075" y="1325563"/>
                <a:ext cx="244475" cy="255588"/>
              </a:xfrm>
              <a:custGeom>
                <a:avLst/>
                <a:gdLst>
                  <a:gd name="T0" fmla="*/ 0 w 65"/>
                  <a:gd name="T1" fmla="*/ 39 h 68"/>
                  <a:gd name="T2" fmla="*/ 35 w 65"/>
                  <a:gd name="T3" fmla="*/ 62 h 68"/>
                  <a:gd name="T4" fmla="*/ 44 w 65"/>
                  <a:gd name="T5" fmla="*/ 61 h 68"/>
                  <a:gd name="T6" fmla="*/ 65 w 65"/>
                  <a:gd name="T7" fmla="*/ 0 h 68"/>
                  <a:gd name="T8" fmla="*/ 40 w 65"/>
                  <a:gd name="T9" fmla="*/ 0 h 68"/>
                  <a:gd name="T10" fmla="*/ 0 w 65"/>
                  <a:gd name="T11" fmla="*/ 3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68">
                    <a:moveTo>
                      <a:pt x="0" y="39"/>
                    </a:moveTo>
                    <a:cubicBezTo>
                      <a:pt x="0" y="39"/>
                      <a:pt x="24" y="46"/>
                      <a:pt x="35" y="62"/>
                    </a:cubicBezTo>
                    <a:cubicBezTo>
                      <a:pt x="39" y="67"/>
                      <a:pt x="42" y="68"/>
                      <a:pt x="44" y="6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19" y="7"/>
                      <a:pt x="0" y="39"/>
                    </a:cubicBezTo>
                  </a:path>
                </a:pathLst>
              </a:custGeom>
              <a:solidFill>
                <a:srgbClr val="F9B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8"/>
              <p:cNvSpPr/>
              <p:nvPr/>
            </p:nvSpPr>
            <p:spPr bwMode="auto">
              <a:xfrm>
                <a:off x="6677025" y="1325563"/>
                <a:ext cx="296863" cy="146050"/>
              </a:xfrm>
              <a:custGeom>
                <a:avLst/>
                <a:gdLst>
                  <a:gd name="T0" fmla="*/ 39 w 79"/>
                  <a:gd name="T1" fmla="*/ 39 h 39"/>
                  <a:gd name="T2" fmla="*/ 79 w 79"/>
                  <a:gd name="T3" fmla="*/ 0 h 39"/>
                  <a:gd name="T4" fmla="*/ 39 w 79"/>
                  <a:gd name="T5" fmla="*/ 0 h 39"/>
                  <a:gd name="T6" fmla="*/ 0 w 79"/>
                  <a:gd name="T7" fmla="*/ 0 h 39"/>
                  <a:gd name="T8" fmla="*/ 39 w 79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39">
                    <a:moveTo>
                      <a:pt x="39" y="39"/>
                    </a:moveTo>
                    <a:cubicBezTo>
                      <a:pt x="58" y="7"/>
                      <a:pt x="79" y="0"/>
                      <a:pt x="7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1" y="7"/>
                      <a:pt x="3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9"/>
              <p:cNvSpPr>
                <a:spLocks noEditPoints="1"/>
              </p:cNvSpPr>
              <p:nvPr/>
            </p:nvSpPr>
            <p:spPr bwMode="auto">
              <a:xfrm>
                <a:off x="6435725" y="735013"/>
                <a:ext cx="774700" cy="282575"/>
              </a:xfrm>
              <a:custGeom>
                <a:avLst/>
                <a:gdLst>
                  <a:gd name="T0" fmla="*/ 206 w 206"/>
                  <a:gd name="T1" fmla="*/ 25 h 75"/>
                  <a:gd name="T2" fmla="*/ 206 w 206"/>
                  <a:gd name="T3" fmla="*/ 18 h 75"/>
                  <a:gd name="T4" fmla="*/ 193 w 206"/>
                  <a:gd name="T5" fmla="*/ 18 h 75"/>
                  <a:gd name="T6" fmla="*/ 113 w 206"/>
                  <a:gd name="T7" fmla="*/ 24 h 75"/>
                  <a:gd name="T8" fmla="*/ 113 w 206"/>
                  <a:gd name="T9" fmla="*/ 25 h 75"/>
                  <a:gd name="T10" fmla="*/ 103 w 206"/>
                  <a:gd name="T11" fmla="*/ 23 h 75"/>
                  <a:gd name="T12" fmla="*/ 94 w 206"/>
                  <a:gd name="T13" fmla="*/ 25 h 75"/>
                  <a:gd name="T14" fmla="*/ 93 w 206"/>
                  <a:gd name="T15" fmla="*/ 24 h 75"/>
                  <a:gd name="T16" fmla="*/ 14 w 206"/>
                  <a:gd name="T17" fmla="*/ 18 h 75"/>
                  <a:gd name="T18" fmla="*/ 1 w 206"/>
                  <a:gd name="T19" fmla="*/ 18 h 75"/>
                  <a:gd name="T20" fmla="*/ 0 w 206"/>
                  <a:gd name="T21" fmla="*/ 25 h 75"/>
                  <a:gd name="T22" fmla="*/ 14 w 206"/>
                  <a:gd name="T23" fmla="*/ 27 h 75"/>
                  <a:gd name="T24" fmla="*/ 18 w 206"/>
                  <a:gd name="T25" fmla="*/ 34 h 75"/>
                  <a:gd name="T26" fmla="*/ 54 w 206"/>
                  <a:gd name="T27" fmla="*/ 73 h 75"/>
                  <a:gd name="T28" fmla="*/ 95 w 206"/>
                  <a:gd name="T29" fmla="*/ 32 h 75"/>
                  <a:gd name="T30" fmla="*/ 103 w 206"/>
                  <a:gd name="T31" fmla="*/ 31 h 75"/>
                  <a:gd name="T32" fmla="*/ 111 w 206"/>
                  <a:gd name="T33" fmla="*/ 32 h 75"/>
                  <a:gd name="T34" fmla="*/ 153 w 206"/>
                  <a:gd name="T35" fmla="*/ 73 h 75"/>
                  <a:gd name="T36" fmla="*/ 189 w 206"/>
                  <a:gd name="T37" fmla="*/ 34 h 75"/>
                  <a:gd name="T38" fmla="*/ 193 w 206"/>
                  <a:gd name="T39" fmla="*/ 27 h 75"/>
                  <a:gd name="T40" fmla="*/ 193 w 206"/>
                  <a:gd name="T41" fmla="*/ 27 h 75"/>
                  <a:gd name="T42" fmla="*/ 206 w 206"/>
                  <a:gd name="T43" fmla="*/ 25 h 75"/>
                  <a:gd name="T44" fmla="*/ 84 w 206"/>
                  <a:gd name="T45" fmla="*/ 52 h 75"/>
                  <a:gd name="T46" fmla="*/ 56 w 206"/>
                  <a:gd name="T47" fmla="*/ 68 h 75"/>
                  <a:gd name="T48" fmla="*/ 54 w 206"/>
                  <a:gd name="T49" fmla="*/ 68 h 75"/>
                  <a:gd name="T50" fmla="*/ 24 w 206"/>
                  <a:gd name="T51" fmla="*/ 38 h 75"/>
                  <a:gd name="T52" fmla="*/ 53 w 206"/>
                  <a:gd name="T53" fmla="*/ 17 h 75"/>
                  <a:gd name="T54" fmla="*/ 88 w 206"/>
                  <a:gd name="T55" fmla="*/ 30 h 75"/>
                  <a:gd name="T56" fmla="*/ 84 w 206"/>
                  <a:gd name="T57" fmla="*/ 52 h 75"/>
                  <a:gd name="T58" fmla="*/ 153 w 206"/>
                  <a:gd name="T59" fmla="*/ 68 h 75"/>
                  <a:gd name="T60" fmla="*/ 151 w 206"/>
                  <a:gd name="T61" fmla="*/ 68 h 75"/>
                  <a:gd name="T62" fmla="*/ 151 w 206"/>
                  <a:gd name="T63" fmla="*/ 68 h 75"/>
                  <a:gd name="T64" fmla="*/ 123 w 206"/>
                  <a:gd name="T65" fmla="*/ 52 h 75"/>
                  <a:gd name="T66" fmla="*/ 119 w 206"/>
                  <a:gd name="T67" fmla="*/ 30 h 75"/>
                  <a:gd name="T68" fmla="*/ 154 w 206"/>
                  <a:gd name="T69" fmla="*/ 17 h 75"/>
                  <a:gd name="T70" fmla="*/ 183 w 206"/>
                  <a:gd name="T71" fmla="*/ 38 h 75"/>
                  <a:gd name="T72" fmla="*/ 153 w 206"/>
                  <a:gd name="T73" fmla="*/ 6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6" h="75">
                    <a:moveTo>
                      <a:pt x="206" y="25"/>
                    </a:moveTo>
                    <a:cubicBezTo>
                      <a:pt x="206" y="23"/>
                      <a:pt x="206" y="20"/>
                      <a:pt x="206" y="18"/>
                    </a:cubicBezTo>
                    <a:cubicBezTo>
                      <a:pt x="193" y="18"/>
                      <a:pt x="193" y="18"/>
                      <a:pt x="193" y="18"/>
                    </a:cubicBezTo>
                    <a:cubicBezTo>
                      <a:pt x="193" y="18"/>
                      <a:pt x="141" y="0"/>
                      <a:pt x="113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0" y="24"/>
                      <a:pt x="107" y="23"/>
                      <a:pt x="103" y="23"/>
                    </a:cubicBezTo>
                    <a:cubicBezTo>
                      <a:pt x="99" y="23"/>
                      <a:pt x="96" y="24"/>
                      <a:pt x="94" y="25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65" y="0"/>
                      <a:pt x="14" y="18"/>
                      <a:pt x="14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20"/>
                      <a:pt x="0" y="23"/>
                      <a:pt x="0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6" y="28"/>
                      <a:pt x="18" y="34"/>
                    </a:cubicBezTo>
                    <a:cubicBezTo>
                      <a:pt x="19" y="40"/>
                      <a:pt x="15" y="71"/>
                      <a:pt x="54" y="73"/>
                    </a:cubicBezTo>
                    <a:cubicBezTo>
                      <a:pt x="84" y="75"/>
                      <a:pt x="95" y="47"/>
                      <a:pt x="95" y="32"/>
                    </a:cubicBezTo>
                    <a:cubicBezTo>
                      <a:pt x="97" y="31"/>
                      <a:pt x="100" y="31"/>
                      <a:pt x="103" y="31"/>
                    </a:cubicBezTo>
                    <a:cubicBezTo>
                      <a:pt x="106" y="31"/>
                      <a:pt x="109" y="31"/>
                      <a:pt x="111" y="32"/>
                    </a:cubicBezTo>
                    <a:cubicBezTo>
                      <a:pt x="111" y="47"/>
                      <a:pt x="122" y="75"/>
                      <a:pt x="153" y="73"/>
                    </a:cubicBezTo>
                    <a:cubicBezTo>
                      <a:pt x="191" y="71"/>
                      <a:pt x="187" y="40"/>
                      <a:pt x="189" y="34"/>
                    </a:cubicBezTo>
                    <a:cubicBezTo>
                      <a:pt x="191" y="28"/>
                      <a:pt x="193" y="27"/>
                      <a:pt x="193" y="27"/>
                    </a:cubicBezTo>
                    <a:cubicBezTo>
                      <a:pt x="193" y="27"/>
                      <a:pt x="193" y="27"/>
                      <a:pt x="193" y="27"/>
                    </a:cubicBezTo>
                    <a:cubicBezTo>
                      <a:pt x="206" y="25"/>
                      <a:pt x="206" y="25"/>
                      <a:pt x="206" y="25"/>
                    </a:cubicBezTo>
                    <a:moveTo>
                      <a:pt x="84" y="52"/>
                    </a:moveTo>
                    <a:cubicBezTo>
                      <a:pt x="79" y="59"/>
                      <a:pt x="71" y="68"/>
                      <a:pt x="56" y="68"/>
                    </a:cubicBezTo>
                    <a:cubicBezTo>
                      <a:pt x="55" y="68"/>
                      <a:pt x="55" y="68"/>
                      <a:pt x="54" y="68"/>
                    </a:cubicBezTo>
                    <a:cubicBezTo>
                      <a:pt x="26" y="66"/>
                      <a:pt x="24" y="48"/>
                      <a:pt x="24" y="38"/>
                    </a:cubicBezTo>
                    <a:cubicBezTo>
                      <a:pt x="24" y="31"/>
                      <a:pt x="25" y="17"/>
                      <a:pt x="53" y="17"/>
                    </a:cubicBezTo>
                    <a:cubicBezTo>
                      <a:pt x="68" y="17"/>
                      <a:pt x="81" y="20"/>
                      <a:pt x="88" y="30"/>
                    </a:cubicBezTo>
                    <a:cubicBezTo>
                      <a:pt x="89" y="32"/>
                      <a:pt x="90" y="42"/>
                      <a:pt x="84" y="52"/>
                    </a:cubicBezTo>
                    <a:moveTo>
                      <a:pt x="153" y="68"/>
                    </a:moveTo>
                    <a:cubicBezTo>
                      <a:pt x="152" y="68"/>
                      <a:pt x="151" y="68"/>
                      <a:pt x="151" y="68"/>
                    </a:cubicBezTo>
                    <a:cubicBezTo>
                      <a:pt x="151" y="68"/>
                      <a:pt x="151" y="68"/>
                      <a:pt x="151" y="68"/>
                    </a:cubicBezTo>
                    <a:cubicBezTo>
                      <a:pt x="136" y="68"/>
                      <a:pt x="127" y="59"/>
                      <a:pt x="123" y="52"/>
                    </a:cubicBezTo>
                    <a:cubicBezTo>
                      <a:pt x="117" y="42"/>
                      <a:pt x="117" y="32"/>
                      <a:pt x="119" y="30"/>
                    </a:cubicBezTo>
                    <a:cubicBezTo>
                      <a:pt x="126" y="20"/>
                      <a:pt x="138" y="17"/>
                      <a:pt x="154" y="17"/>
                    </a:cubicBezTo>
                    <a:cubicBezTo>
                      <a:pt x="181" y="17"/>
                      <a:pt x="183" y="31"/>
                      <a:pt x="183" y="38"/>
                    </a:cubicBezTo>
                    <a:cubicBezTo>
                      <a:pt x="183" y="48"/>
                      <a:pt x="180" y="66"/>
                      <a:pt x="153" y="68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20"/>
              <p:cNvSpPr/>
              <p:nvPr/>
            </p:nvSpPr>
            <p:spPr bwMode="auto">
              <a:xfrm>
                <a:off x="6402388" y="347663"/>
                <a:ext cx="844550" cy="455613"/>
              </a:xfrm>
              <a:custGeom>
                <a:avLst/>
                <a:gdLst>
                  <a:gd name="T0" fmla="*/ 112 w 225"/>
                  <a:gd name="T1" fmla="*/ 0 h 121"/>
                  <a:gd name="T2" fmla="*/ 0 w 225"/>
                  <a:gd name="T3" fmla="*/ 111 h 121"/>
                  <a:gd name="T4" fmla="*/ 0 w 225"/>
                  <a:gd name="T5" fmla="*/ 121 h 121"/>
                  <a:gd name="T6" fmla="*/ 112 w 225"/>
                  <a:gd name="T7" fmla="*/ 71 h 121"/>
                  <a:gd name="T8" fmla="*/ 224 w 225"/>
                  <a:gd name="T9" fmla="*/ 121 h 121"/>
                  <a:gd name="T10" fmla="*/ 225 w 225"/>
                  <a:gd name="T11" fmla="*/ 111 h 121"/>
                  <a:gd name="T12" fmla="*/ 112 w 225"/>
                  <a:gd name="T13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5" h="121">
                    <a:moveTo>
                      <a:pt x="112" y="0"/>
                    </a:moveTo>
                    <a:cubicBezTo>
                      <a:pt x="50" y="0"/>
                      <a:pt x="0" y="50"/>
                      <a:pt x="0" y="111"/>
                    </a:cubicBezTo>
                    <a:cubicBezTo>
                      <a:pt x="0" y="114"/>
                      <a:pt x="0" y="118"/>
                      <a:pt x="0" y="121"/>
                    </a:cubicBezTo>
                    <a:cubicBezTo>
                      <a:pt x="92" y="108"/>
                      <a:pt x="112" y="71"/>
                      <a:pt x="112" y="71"/>
                    </a:cubicBezTo>
                    <a:cubicBezTo>
                      <a:pt x="112" y="71"/>
                      <a:pt x="132" y="108"/>
                      <a:pt x="224" y="121"/>
                    </a:cubicBezTo>
                    <a:cubicBezTo>
                      <a:pt x="225" y="118"/>
                      <a:pt x="225" y="114"/>
                      <a:pt x="225" y="111"/>
                    </a:cubicBezTo>
                    <a:cubicBezTo>
                      <a:pt x="225" y="50"/>
                      <a:pt x="174" y="0"/>
                      <a:pt x="112" y="0"/>
                    </a:cubicBezTo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1"/>
              <p:cNvSpPr>
                <a:spLocks noEditPoints="1"/>
              </p:cNvSpPr>
              <p:nvPr/>
            </p:nvSpPr>
            <p:spPr bwMode="auto">
              <a:xfrm>
                <a:off x="6823075" y="347663"/>
                <a:ext cx="442913" cy="549275"/>
              </a:xfrm>
              <a:custGeom>
                <a:avLst/>
                <a:gdLst>
                  <a:gd name="T0" fmla="*/ 118 w 118"/>
                  <a:gd name="T1" fmla="*/ 146 h 146"/>
                  <a:gd name="T2" fmla="*/ 118 w 118"/>
                  <a:gd name="T3" fmla="*/ 146 h 146"/>
                  <a:gd name="T4" fmla="*/ 118 w 118"/>
                  <a:gd name="T5" fmla="*/ 146 h 146"/>
                  <a:gd name="T6" fmla="*/ 118 w 118"/>
                  <a:gd name="T7" fmla="*/ 146 h 146"/>
                  <a:gd name="T8" fmla="*/ 118 w 118"/>
                  <a:gd name="T9" fmla="*/ 146 h 146"/>
                  <a:gd name="T10" fmla="*/ 118 w 118"/>
                  <a:gd name="T11" fmla="*/ 146 h 146"/>
                  <a:gd name="T12" fmla="*/ 0 w 118"/>
                  <a:gd name="T13" fmla="*/ 0 h 146"/>
                  <a:gd name="T14" fmla="*/ 0 w 118"/>
                  <a:gd name="T15" fmla="*/ 0 h 146"/>
                  <a:gd name="T16" fmla="*/ 0 w 118"/>
                  <a:gd name="T17" fmla="*/ 0 h 146"/>
                  <a:gd name="T18" fmla="*/ 0 w 118"/>
                  <a:gd name="T19" fmla="*/ 0 h 146"/>
                  <a:gd name="T20" fmla="*/ 113 w 118"/>
                  <a:gd name="T21" fmla="*/ 111 h 146"/>
                  <a:gd name="T22" fmla="*/ 113 w 118"/>
                  <a:gd name="T23" fmla="*/ 116 h 146"/>
                  <a:gd name="T24" fmla="*/ 113 w 118"/>
                  <a:gd name="T25" fmla="*/ 111 h 146"/>
                  <a:gd name="T26" fmla="*/ 0 w 118"/>
                  <a:gd name="T27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8" h="146">
                    <a:moveTo>
                      <a:pt x="118" y="146"/>
                    </a:move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8" y="146"/>
                      <a:pt x="118" y="146"/>
                      <a:pt x="118" y="146"/>
                    </a:cubicBezTo>
                    <a:moveTo>
                      <a:pt x="118" y="146"/>
                    </a:move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8" y="146"/>
                      <a:pt x="118" y="146"/>
                      <a:pt x="118" y="146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2" y="0"/>
                      <a:pt x="113" y="50"/>
                      <a:pt x="113" y="111"/>
                    </a:cubicBezTo>
                    <a:cubicBezTo>
                      <a:pt x="113" y="113"/>
                      <a:pt x="113" y="114"/>
                      <a:pt x="113" y="116"/>
                    </a:cubicBezTo>
                    <a:cubicBezTo>
                      <a:pt x="113" y="114"/>
                      <a:pt x="113" y="113"/>
                      <a:pt x="113" y="111"/>
                    </a:cubicBezTo>
                    <a:cubicBezTo>
                      <a:pt x="113" y="50"/>
                      <a:pt x="62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2"/>
              <p:cNvSpPr/>
              <p:nvPr/>
            </p:nvSpPr>
            <p:spPr bwMode="auto">
              <a:xfrm>
                <a:off x="6823075" y="1223963"/>
                <a:ext cx="96838" cy="101600"/>
              </a:xfrm>
              <a:custGeom>
                <a:avLst/>
                <a:gdLst>
                  <a:gd name="T0" fmla="*/ 26 w 26"/>
                  <a:gd name="T1" fmla="*/ 0 h 27"/>
                  <a:gd name="T2" fmla="*/ 0 w 26"/>
                  <a:gd name="T3" fmla="*/ 4 h 27"/>
                  <a:gd name="T4" fmla="*/ 0 w 26"/>
                  <a:gd name="T5" fmla="*/ 27 h 27"/>
                  <a:gd name="T6" fmla="*/ 0 w 26"/>
                  <a:gd name="T7" fmla="*/ 27 h 27"/>
                  <a:gd name="T8" fmla="*/ 26 w 26"/>
                  <a:gd name="T9" fmla="*/ 27 h 27"/>
                  <a:gd name="T10" fmla="*/ 26 w 26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18" y="3"/>
                      <a:pt x="9" y="4"/>
                      <a:pt x="0" y="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3"/>
              <p:cNvSpPr/>
              <p:nvPr/>
            </p:nvSpPr>
            <p:spPr bwMode="auto">
              <a:xfrm>
                <a:off x="6823075" y="1325563"/>
                <a:ext cx="530225" cy="427038"/>
              </a:xfrm>
              <a:custGeom>
                <a:avLst/>
                <a:gdLst>
                  <a:gd name="T0" fmla="*/ 79 w 141"/>
                  <a:gd name="T1" fmla="*/ 0 h 114"/>
                  <a:gd name="T2" fmla="*/ 65 w 141"/>
                  <a:gd name="T3" fmla="*/ 0 h 114"/>
                  <a:gd name="T4" fmla="*/ 44 w 141"/>
                  <a:gd name="T5" fmla="*/ 61 h 114"/>
                  <a:gd name="T6" fmla="*/ 40 w 141"/>
                  <a:gd name="T7" fmla="*/ 66 h 114"/>
                  <a:gd name="T8" fmla="*/ 35 w 141"/>
                  <a:gd name="T9" fmla="*/ 62 h 114"/>
                  <a:gd name="T10" fmla="*/ 0 w 141"/>
                  <a:gd name="T11" fmla="*/ 39 h 114"/>
                  <a:gd name="T12" fmla="*/ 0 w 141"/>
                  <a:gd name="T13" fmla="*/ 39 h 114"/>
                  <a:gd name="T14" fmla="*/ 0 w 141"/>
                  <a:gd name="T15" fmla="*/ 114 h 114"/>
                  <a:gd name="T16" fmla="*/ 141 w 141"/>
                  <a:gd name="T17" fmla="*/ 114 h 114"/>
                  <a:gd name="T18" fmla="*/ 141 w 141"/>
                  <a:gd name="T19" fmla="*/ 110 h 114"/>
                  <a:gd name="T20" fmla="*/ 141 w 141"/>
                  <a:gd name="T21" fmla="*/ 62 h 114"/>
                  <a:gd name="T22" fmla="*/ 122 w 141"/>
                  <a:gd name="T23" fmla="*/ 18 h 114"/>
                  <a:gd name="T24" fmla="*/ 79 w 141"/>
                  <a:gd name="T2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1" h="114">
                    <a:moveTo>
                      <a:pt x="79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3" y="64"/>
                      <a:pt x="41" y="66"/>
                      <a:pt x="40" y="66"/>
                    </a:cubicBezTo>
                    <a:cubicBezTo>
                      <a:pt x="39" y="66"/>
                      <a:pt x="37" y="64"/>
                      <a:pt x="35" y="62"/>
                    </a:cubicBezTo>
                    <a:cubicBezTo>
                      <a:pt x="24" y="46"/>
                      <a:pt x="1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141" y="114"/>
                      <a:pt x="141" y="114"/>
                      <a:pt x="141" y="114"/>
                    </a:cubicBezTo>
                    <a:cubicBezTo>
                      <a:pt x="141" y="110"/>
                      <a:pt x="141" y="110"/>
                      <a:pt x="141" y="110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45"/>
                      <a:pt x="134" y="29"/>
                      <a:pt x="122" y="18"/>
                    </a:cubicBezTo>
                    <a:cubicBezTo>
                      <a:pt x="111" y="7"/>
                      <a:pt x="96" y="0"/>
                      <a:pt x="79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4"/>
              <p:cNvSpPr>
                <a:spLocks noEditPoints="1"/>
              </p:cNvSpPr>
              <p:nvPr/>
            </p:nvSpPr>
            <p:spPr bwMode="auto">
              <a:xfrm>
                <a:off x="6823075" y="347663"/>
                <a:ext cx="423863" cy="620713"/>
              </a:xfrm>
              <a:custGeom>
                <a:avLst/>
                <a:gdLst>
                  <a:gd name="T0" fmla="*/ 98 w 113"/>
                  <a:gd name="T1" fmla="*/ 165 h 165"/>
                  <a:gd name="T2" fmla="*/ 98 w 113"/>
                  <a:gd name="T3" fmla="*/ 165 h 165"/>
                  <a:gd name="T4" fmla="*/ 98 w 113"/>
                  <a:gd name="T5" fmla="*/ 165 h 165"/>
                  <a:gd name="T6" fmla="*/ 98 w 113"/>
                  <a:gd name="T7" fmla="*/ 165 h 165"/>
                  <a:gd name="T8" fmla="*/ 0 w 113"/>
                  <a:gd name="T9" fmla="*/ 0 h 165"/>
                  <a:gd name="T10" fmla="*/ 0 w 113"/>
                  <a:gd name="T11" fmla="*/ 0 h 165"/>
                  <a:gd name="T12" fmla="*/ 113 w 113"/>
                  <a:gd name="T13" fmla="*/ 111 h 165"/>
                  <a:gd name="T14" fmla="*/ 112 w 113"/>
                  <a:gd name="T15" fmla="*/ 121 h 165"/>
                  <a:gd name="T16" fmla="*/ 102 w 113"/>
                  <a:gd name="T17" fmla="*/ 119 h 165"/>
                  <a:gd name="T18" fmla="*/ 103 w 113"/>
                  <a:gd name="T19" fmla="*/ 128 h 165"/>
                  <a:gd name="T20" fmla="*/ 111 w 113"/>
                  <a:gd name="T21" fmla="*/ 132 h 165"/>
                  <a:gd name="T22" fmla="*/ 113 w 113"/>
                  <a:gd name="T23" fmla="*/ 116 h 165"/>
                  <a:gd name="T24" fmla="*/ 113 w 113"/>
                  <a:gd name="T25" fmla="*/ 111 h 165"/>
                  <a:gd name="T26" fmla="*/ 0 w 113"/>
                  <a:gd name="T27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3" h="165">
                    <a:moveTo>
                      <a:pt x="98" y="165"/>
                    </a:moveTo>
                    <a:cubicBezTo>
                      <a:pt x="98" y="165"/>
                      <a:pt x="98" y="165"/>
                      <a:pt x="98" y="165"/>
                    </a:cubicBezTo>
                    <a:cubicBezTo>
                      <a:pt x="98" y="165"/>
                      <a:pt x="98" y="165"/>
                      <a:pt x="98" y="165"/>
                    </a:cubicBezTo>
                    <a:cubicBezTo>
                      <a:pt x="98" y="165"/>
                      <a:pt x="98" y="165"/>
                      <a:pt x="98" y="16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2" y="0"/>
                      <a:pt x="113" y="50"/>
                      <a:pt x="113" y="111"/>
                    </a:cubicBezTo>
                    <a:cubicBezTo>
                      <a:pt x="113" y="114"/>
                      <a:pt x="113" y="118"/>
                      <a:pt x="112" y="121"/>
                    </a:cubicBezTo>
                    <a:cubicBezTo>
                      <a:pt x="109" y="120"/>
                      <a:pt x="106" y="120"/>
                      <a:pt x="102" y="119"/>
                    </a:cubicBezTo>
                    <a:cubicBezTo>
                      <a:pt x="103" y="122"/>
                      <a:pt x="103" y="125"/>
                      <a:pt x="103" y="128"/>
                    </a:cubicBezTo>
                    <a:cubicBezTo>
                      <a:pt x="106" y="129"/>
                      <a:pt x="109" y="130"/>
                      <a:pt x="111" y="132"/>
                    </a:cubicBezTo>
                    <a:cubicBezTo>
                      <a:pt x="112" y="127"/>
                      <a:pt x="112" y="121"/>
                      <a:pt x="113" y="116"/>
                    </a:cubicBezTo>
                    <a:cubicBezTo>
                      <a:pt x="113" y="114"/>
                      <a:pt x="113" y="113"/>
                      <a:pt x="113" y="111"/>
                    </a:cubicBezTo>
                    <a:cubicBezTo>
                      <a:pt x="113" y="50"/>
                      <a:pt x="62" y="0"/>
                      <a:pt x="0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5"/>
              <p:cNvSpPr/>
              <p:nvPr/>
            </p:nvSpPr>
            <p:spPr bwMode="auto">
              <a:xfrm>
                <a:off x="7191375" y="828675"/>
                <a:ext cx="74613" cy="139700"/>
              </a:xfrm>
              <a:custGeom>
                <a:avLst/>
                <a:gdLst>
                  <a:gd name="T0" fmla="*/ 5 w 20"/>
                  <a:gd name="T1" fmla="*/ 0 h 37"/>
                  <a:gd name="T2" fmla="*/ 5 w 20"/>
                  <a:gd name="T3" fmla="*/ 6 h 37"/>
                  <a:gd name="T4" fmla="*/ 0 w 20"/>
                  <a:gd name="T5" fmla="*/ 37 h 37"/>
                  <a:gd name="T6" fmla="*/ 0 w 20"/>
                  <a:gd name="T7" fmla="*/ 37 h 37"/>
                  <a:gd name="T8" fmla="*/ 0 w 20"/>
                  <a:gd name="T9" fmla="*/ 37 h 37"/>
                  <a:gd name="T10" fmla="*/ 1 w 20"/>
                  <a:gd name="T11" fmla="*/ 37 h 37"/>
                  <a:gd name="T12" fmla="*/ 20 w 20"/>
                  <a:gd name="T13" fmla="*/ 18 h 37"/>
                  <a:gd name="T14" fmla="*/ 20 w 20"/>
                  <a:gd name="T15" fmla="*/ 18 h 37"/>
                  <a:gd name="T16" fmla="*/ 20 w 20"/>
                  <a:gd name="T17" fmla="*/ 18 h 37"/>
                  <a:gd name="T18" fmla="*/ 20 w 20"/>
                  <a:gd name="T19" fmla="*/ 18 h 37"/>
                  <a:gd name="T20" fmla="*/ 20 w 20"/>
                  <a:gd name="T21" fmla="*/ 18 h 37"/>
                  <a:gd name="T22" fmla="*/ 20 w 20"/>
                  <a:gd name="T23" fmla="*/ 18 h 37"/>
                  <a:gd name="T24" fmla="*/ 13 w 20"/>
                  <a:gd name="T25" fmla="*/ 4 h 37"/>
                  <a:gd name="T26" fmla="*/ 13 w 20"/>
                  <a:gd name="T27" fmla="*/ 4 h 37"/>
                  <a:gd name="T28" fmla="*/ 5 w 20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37">
                    <a:moveTo>
                      <a:pt x="5" y="0"/>
                    </a:moveTo>
                    <a:cubicBezTo>
                      <a:pt x="5" y="2"/>
                      <a:pt x="5" y="4"/>
                      <a:pt x="5" y="6"/>
                    </a:cubicBezTo>
                    <a:cubicBezTo>
                      <a:pt x="5" y="17"/>
                      <a:pt x="4" y="2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1" y="37"/>
                      <a:pt x="20" y="29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3"/>
                      <a:pt x="17" y="7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2"/>
                      <a:pt x="8" y="1"/>
                      <a:pt x="5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6"/>
              <p:cNvSpPr>
                <a:spLocks noEditPoints="1"/>
              </p:cNvSpPr>
              <p:nvPr/>
            </p:nvSpPr>
            <p:spPr bwMode="auto">
              <a:xfrm>
                <a:off x="6823075" y="614363"/>
                <a:ext cx="387350" cy="623888"/>
              </a:xfrm>
              <a:custGeom>
                <a:avLst/>
                <a:gdLst>
                  <a:gd name="T0" fmla="*/ 51 w 103"/>
                  <a:gd name="T1" fmla="*/ 49 h 166"/>
                  <a:gd name="T2" fmla="*/ 51 w 103"/>
                  <a:gd name="T3" fmla="*/ 49 h 166"/>
                  <a:gd name="T4" fmla="*/ 16 w 103"/>
                  <a:gd name="T5" fmla="*/ 62 h 166"/>
                  <a:gd name="T6" fmla="*/ 20 w 103"/>
                  <a:gd name="T7" fmla="*/ 84 h 166"/>
                  <a:gd name="T8" fmla="*/ 48 w 103"/>
                  <a:gd name="T9" fmla="*/ 100 h 166"/>
                  <a:gd name="T10" fmla="*/ 48 w 103"/>
                  <a:gd name="T11" fmla="*/ 100 h 166"/>
                  <a:gd name="T12" fmla="*/ 50 w 103"/>
                  <a:gd name="T13" fmla="*/ 100 h 166"/>
                  <a:gd name="T14" fmla="*/ 80 w 103"/>
                  <a:gd name="T15" fmla="*/ 70 h 166"/>
                  <a:gd name="T16" fmla="*/ 51 w 103"/>
                  <a:gd name="T17" fmla="*/ 49 h 166"/>
                  <a:gd name="T18" fmla="*/ 0 w 103"/>
                  <a:gd name="T19" fmla="*/ 0 h 166"/>
                  <a:gd name="T20" fmla="*/ 0 w 103"/>
                  <a:gd name="T21" fmla="*/ 55 h 166"/>
                  <a:gd name="T22" fmla="*/ 0 w 103"/>
                  <a:gd name="T23" fmla="*/ 55 h 166"/>
                  <a:gd name="T24" fmla="*/ 10 w 103"/>
                  <a:gd name="T25" fmla="*/ 57 h 166"/>
                  <a:gd name="T26" fmla="*/ 10 w 103"/>
                  <a:gd name="T27" fmla="*/ 56 h 166"/>
                  <a:gd name="T28" fmla="*/ 51 w 103"/>
                  <a:gd name="T29" fmla="*/ 43 h 166"/>
                  <a:gd name="T30" fmla="*/ 90 w 103"/>
                  <a:gd name="T31" fmla="*/ 50 h 166"/>
                  <a:gd name="T32" fmla="*/ 103 w 103"/>
                  <a:gd name="T33" fmla="*/ 50 h 166"/>
                  <a:gd name="T34" fmla="*/ 103 w 103"/>
                  <a:gd name="T35" fmla="*/ 57 h 166"/>
                  <a:gd name="T36" fmla="*/ 90 w 103"/>
                  <a:gd name="T37" fmla="*/ 59 h 166"/>
                  <a:gd name="T38" fmla="*/ 90 w 103"/>
                  <a:gd name="T39" fmla="*/ 59 h 166"/>
                  <a:gd name="T40" fmla="*/ 86 w 103"/>
                  <a:gd name="T41" fmla="*/ 66 h 166"/>
                  <a:gd name="T42" fmla="*/ 50 w 103"/>
                  <a:gd name="T43" fmla="*/ 105 h 166"/>
                  <a:gd name="T44" fmla="*/ 48 w 103"/>
                  <a:gd name="T45" fmla="*/ 105 h 166"/>
                  <a:gd name="T46" fmla="*/ 8 w 103"/>
                  <a:gd name="T47" fmla="*/ 64 h 166"/>
                  <a:gd name="T48" fmla="*/ 0 w 103"/>
                  <a:gd name="T49" fmla="*/ 63 h 166"/>
                  <a:gd name="T50" fmla="*/ 0 w 103"/>
                  <a:gd name="T51" fmla="*/ 63 h 166"/>
                  <a:gd name="T52" fmla="*/ 0 w 103"/>
                  <a:gd name="T53" fmla="*/ 166 h 166"/>
                  <a:gd name="T54" fmla="*/ 26 w 103"/>
                  <a:gd name="T55" fmla="*/ 162 h 166"/>
                  <a:gd name="T56" fmla="*/ 26 w 103"/>
                  <a:gd name="T57" fmla="*/ 162 h 166"/>
                  <a:gd name="T58" fmla="*/ 26 w 103"/>
                  <a:gd name="T59" fmla="*/ 162 h 166"/>
                  <a:gd name="T60" fmla="*/ 98 w 103"/>
                  <a:gd name="T61" fmla="*/ 95 h 166"/>
                  <a:gd name="T62" fmla="*/ 98 w 103"/>
                  <a:gd name="T63" fmla="*/ 94 h 166"/>
                  <a:gd name="T64" fmla="*/ 98 w 103"/>
                  <a:gd name="T65" fmla="*/ 94 h 166"/>
                  <a:gd name="T66" fmla="*/ 103 w 103"/>
                  <a:gd name="T67" fmla="*/ 63 h 166"/>
                  <a:gd name="T68" fmla="*/ 103 w 103"/>
                  <a:gd name="T69" fmla="*/ 57 h 166"/>
                  <a:gd name="T70" fmla="*/ 102 w 103"/>
                  <a:gd name="T71" fmla="*/ 48 h 166"/>
                  <a:gd name="T72" fmla="*/ 0 w 103"/>
                  <a:gd name="T7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66">
                    <a:moveTo>
                      <a:pt x="51" y="49"/>
                    </a:moveTo>
                    <a:cubicBezTo>
                      <a:pt x="51" y="49"/>
                      <a:pt x="51" y="49"/>
                      <a:pt x="51" y="49"/>
                    </a:cubicBezTo>
                    <a:cubicBezTo>
                      <a:pt x="35" y="49"/>
                      <a:pt x="23" y="52"/>
                      <a:pt x="16" y="62"/>
                    </a:cubicBezTo>
                    <a:cubicBezTo>
                      <a:pt x="14" y="64"/>
                      <a:pt x="14" y="74"/>
                      <a:pt x="20" y="84"/>
                    </a:cubicBezTo>
                    <a:cubicBezTo>
                      <a:pt x="24" y="91"/>
                      <a:pt x="33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9" y="100"/>
                      <a:pt x="50" y="100"/>
                    </a:cubicBezTo>
                    <a:cubicBezTo>
                      <a:pt x="77" y="98"/>
                      <a:pt x="80" y="80"/>
                      <a:pt x="80" y="70"/>
                    </a:cubicBezTo>
                    <a:cubicBezTo>
                      <a:pt x="80" y="63"/>
                      <a:pt x="79" y="49"/>
                      <a:pt x="51" y="49"/>
                    </a:cubicBezTo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" y="55"/>
                      <a:pt x="7" y="56"/>
                      <a:pt x="10" y="57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22" y="46"/>
                      <a:pt x="37" y="43"/>
                      <a:pt x="51" y="43"/>
                    </a:cubicBezTo>
                    <a:cubicBezTo>
                      <a:pt x="71" y="43"/>
                      <a:pt x="90" y="50"/>
                      <a:pt x="90" y="50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3" y="52"/>
                      <a:pt x="103" y="55"/>
                      <a:pt x="103" y="57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0" y="59"/>
                      <a:pt x="88" y="60"/>
                      <a:pt x="86" y="66"/>
                    </a:cubicBezTo>
                    <a:cubicBezTo>
                      <a:pt x="84" y="72"/>
                      <a:pt x="88" y="103"/>
                      <a:pt x="50" y="105"/>
                    </a:cubicBezTo>
                    <a:cubicBezTo>
                      <a:pt x="49" y="105"/>
                      <a:pt x="48" y="105"/>
                      <a:pt x="48" y="105"/>
                    </a:cubicBezTo>
                    <a:cubicBezTo>
                      <a:pt x="19" y="105"/>
                      <a:pt x="8" y="79"/>
                      <a:pt x="8" y="64"/>
                    </a:cubicBezTo>
                    <a:cubicBezTo>
                      <a:pt x="6" y="63"/>
                      <a:pt x="3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9" y="166"/>
                      <a:pt x="18" y="165"/>
                      <a:pt x="26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60" y="154"/>
                      <a:pt x="87" y="128"/>
                      <a:pt x="98" y="95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102" y="84"/>
                      <a:pt x="103" y="74"/>
                      <a:pt x="103" y="63"/>
                    </a:cubicBezTo>
                    <a:cubicBezTo>
                      <a:pt x="103" y="61"/>
                      <a:pt x="103" y="59"/>
                      <a:pt x="103" y="57"/>
                    </a:cubicBezTo>
                    <a:cubicBezTo>
                      <a:pt x="103" y="54"/>
                      <a:pt x="103" y="51"/>
                      <a:pt x="102" y="48"/>
                    </a:cubicBezTo>
                    <a:cubicBezTo>
                      <a:pt x="19" y="34"/>
                      <a:pt x="0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7"/>
              <p:cNvSpPr>
                <a:spLocks noEditPoints="1"/>
              </p:cNvSpPr>
              <p:nvPr/>
            </p:nvSpPr>
            <p:spPr bwMode="auto">
              <a:xfrm>
                <a:off x="6823075" y="14716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C9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8"/>
              <p:cNvSpPr/>
              <p:nvPr/>
            </p:nvSpPr>
            <p:spPr bwMode="auto">
              <a:xfrm>
                <a:off x="6823075" y="1325563"/>
                <a:ext cx="244475" cy="247650"/>
              </a:xfrm>
              <a:custGeom>
                <a:avLst/>
                <a:gdLst>
                  <a:gd name="T0" fmla="*/ 65 w 65"/>
                  <a:gd name="T1" fmla="*/ 0 h 66"/>
                  <a:gd name="T2" fmla="*/ 40 w 65"/>
                  <a:gd name="T3" fmla="*/ 0 h 66"/>
                  <a:gd name="T4" fmla="*/ 40 w 65"/>
                  <a:gd name="T5" fmla="*/ 0 h 66"/>
                  <a:gd name="T6" fmla="*/ 0 w 65"/>
                  <a:gd name="T7" fmla="*/ 39 h 66"/>
                  <a:gd name="T8" fmla="*/ 0 w 65"/>
                  <a:gd name="T9" fmla="*/ 39 h 66"/>
                  <a:gd name="T10" fmla="*/ 0 w 65"/>
                  <a:gd name="T11" fmla="*/ 39 h 66"/>
                  <a:gd name="T12" fmla="*/ 0 w 65"/>
                  <a:gd name="T13" fmla="*/ 39 h 66"/>
                  <a:gd name="T14" fmla="*/ 0 w 65"/>
                  <a:gd name="T15" fmla="*/ 39 h 66"/>
                  <a:gd name="T16" fmla="*/ 35 w 65"/>
                  <a:gd name="T17" fmla="*/ 62 h 66"/>
                  <a:gd name="T18" fmla="*/ 40 w 65"/>
                  <a:gd name="T19" fmla="*/ 66 h 66"/>
                  <a:gd name="T20" fmla="*/ 44 w 65"/>
                  <a:gd name="T21" fmla="*/ 61 h 66"/>
                  <a:gd name="T22" fmla="*/ 65 w 65"/>
                  <a:gd name="T2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66">
                    <a:moveTo>
                      <a:pt x="65" y="0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0"/>
                      <a:pt x="18" y="7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39"/>
                      <a:pt x="24" y="46"/>
                      <a:pt x="35" y="62"/>
                    </a:cubicBezTo>
                    <a:cubicBezTo>
                      <a:pt x="37" y="64"/>
                      <a:pt x="39" y="66"/>
                      <a:pt x="40" y="66"/>
                    </a:cubicBezTo>
                    <a:cubicBezTo>
                      <a:pt x="41" y="66"/>
                      <a:pt x="43" y="64"/>
                      <a:pt x="44" y="61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CC9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9"/>
              <p:cNvSpPr/>
              <p:nvPr/>
            </p:nvSpPr>
            <p:spPr bwMode="auto">
              <a:xfrm>
                <a:off x="6823075" y="1325563"/>
                <a:ext cx="150813" cy="146050"/>
              </a:xfrm>
              <a:custGeom>
                <a:avLst/>
                <a:gdLst>
                  <a:gd name="T0" fmla="*/ 40 w 40"/>
                  <a:gd name="T1" fmla="*/ 0 h 39"/>
                  <a:gd name="T2" fmla="*/ 26 w 40"/>
                  <a:gd name="T3" fmla="*/ 0 h 39"/>
                  <a:gd name="T4" fmla="*/ 0 w 40"/>
                  <a:gd name="T5" fmla="*/ 0 h 39"/>
                  <a:gd name="T6" fmla="*/ 0 w 40"/>
                  <a:gd name="T7" fmla="*/ 0 h 39"/>
                  <a:gd name="T8" fmla="*/ 0 w 40"/>
                  <a:gd name="T9" fmla="*/ 39 h 39"/>
                  <a:gd name="T10" fmla="*/ 0 w 40"/>
                  <a:gd name="T11" fmla="*/ 39 h 39"/>
                  <a:gd name="T12" fmla="*/ 0 w 40"/>
                  <a:gd name="T13" fmla="*/ 39 h 39"/>
                  <a:gd name="T14" fmla="*/ 40 w 40"/>
                  <a:gd name="T15" fmla="*/ 0 h 39"/>
                  <a:gd name="T16" fmla="*/ 40 w 40"/>
                  <a:gd name="T1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40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8" y="7"/>
                      <a:pt x="39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30"/>
              <p:cNvSpPr>
                <a:spLocks noEditPoints="1"/>
              </p:cNvSpPr>
              <p:nvPr/>
            </p:nvSpPr>
            <p:spPr bwMode="auto">
              <a:xfrm>
                <a:off x="6823075" y="776288"/>
                <a:ext cx="387350" cy="233363"/>
              </a:xfrm>
              <a:custGeom>
                <a:avLst/>
                <a:gdLst>
                  <a:gd name="T0" fmla="*/ 48 w 103"/>
                  <a:gd name="T1" fmla="*/ 57 h 62"/>
                  <a:gd name="T2" fmla="*/ 20 w 103"/>
                  <a:gd name="T3" fmla="*/ 41 h 62"/>
                  <a:gd name="T4" fmla="*/ 16 w 103"/>
                  <a:gd name="T5" fmla="*/ 19 h 62"/>
                  <a:gd name="T6" fmla="*/ 51 w 103"/>
                  <a:gd name="T7" fmla="*/ 6 h 62"/>
                  <a:gd name="T8" fmla="*/ 51 w 103"/>
                  <a:gd name="T9" fmla="*/ 6 h 62"/>
                  <a:gd name="T10" fmla="*/ 80 w 103"/>
                  <a:gd name="T11" fmla="*/ 27 h 62"/>
                  <a:gd name="T12" fmla="*/ 50 w 103"/>
                  <a:gd name="T13" fmla="*/ 57 h 62"/>
                  <a:gd name="T14" fmla="*/ 48 w 103"/>
                  <a:gd name="T15" fmla="*/ 57 h 62"/>
                  <a:gd name="T16" fmla="*/ 48 w 103"/>
                  <a:gd name="T17" fmla="*/ 57 h 62"/>
                  <a:gd name="T18" fmla="*/ 51 w 103"/>
                  <a:gd name="T19" fmla="*/ 0 h 62"/>
                  <a:gd name="T20" fmla="*/ 10 w 103"/>
                  <a:gd name="T21" fmla="*/ 13 h 62"/>
                  <a:gd name="T22" fmla="*/ 10 w 103"/>
                  <a:gd name="T23" fmla="*/ 14 h 62"/>
                  <a:gd name="T24" fmla="*/ 0 w 103"/>
                  <a:gd name="T25" fmla="*/ 12 h 62"/>
                  <a:gd name="T26" fmla="*/ 0 w 103"/>
                  <a:gd name="T27" fmla="*/ 12 h 62"/>
                  <a:gd name="T28" fmla="*/ 0 w 103"/>
                  <a:gd name="T29" fmla="*/ 20 h 62"/>
                  <a:gd name="T30" fmla="*/ 0 w 103"/>
                  <a:gd name="T31" fmla="*/ 20 h 62"/>
                  <a:gd name="T32" fmla="*/ 8 w 103"/>
                  <a:gd name="T33" fmla="*/ 21 h 62"/>
                  <a:gd name="T34" fmla="*/ 48 w 103"/>
                  <a:gd name="T35" fmla="*/ 62 h 62"/>
                  <a:gd name="T36" fmla="*/ 50 w 103"/>
                  <a:gd name="T37" fmla="*/ 62 h 62"/>
                  <a:gd name="T38" fmla="*/ 86 w 103"/>
                  <a:gd name="T39" fmla="*/ 23 h 62"/>
                  <a:gd name="T40" fmla="*/ 90 w 103"/>
                  <a:gd name="T41" fmla="*/ 16 h 62"/>
                  <a:gd name="T42" fmla="*/ 90 w 103"/>
                  <a:gd name="T43" fmla="*/ 16 h 62"/>
                  <a:gd name="T44" fmla="*/ 103 w 103"/>
                  <a:gd name="T45" fmla="*/ 14 h 62"/>
                  <a:gd name="T46" fmla="*/ 103 w 103"/>
                  <a:gd name="T47" fmla="*/ 7 h 62"/>
                  <a:gd name="T48" fmla="*/ 90 w 103"/>
                  <a:gd name="T49" fmla="*/ 7 h 62"/>
                  <a:gd name="T50" fmla="*/ 51 w 103"/>
                  <a:gd name="T5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3" h="62">
                    <a:moveTo>
                      <a:pt x="48" y="57"/>
                    </a:moveTo>
                    <a:cubicBezTo>
                      <a:pt x="33" y="57"/>
                      <a:pt x="24" y="48"/>
                      <a:pt x="20" y="41"/>
                    </a:cubicBezTo>
                    <a:cubicBezTo>
                      <a:pt x="14" y="31"/>
                      <a:pt x="14" y="21"/>
                      <a:pt x="16" y="19"/>
                    </a:cubicBezTo>
                    <a:cubicBezTo>
                      <a:pt x="23" y="9"/>
                      <a:pt x="35" y="6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79" y="6"/>
                      <a:pt x="80" y="20"/>
                      <a:pt x="80" y="27"/>
                    </a:cubicBezTo>
                    <a:cubicBezTo>
                      <a:pt x="80" y="37"/>
                      <a:pt x="77" y="55"/>
                      <a:pt x="50" y="57"/>
                    </a:cubicBezTo>
                    <a:cubicBezTo>
                      <a:pt x="49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moveTo>
                      <a:pt x="51" y="0"/>
                    </a:moveTo>
                    <a:cubicBezTo>
                      <a:pt x="37" y="0"/>
                      <a:pt x="22" y="3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7" y="13"/>
                      <a:pt x="4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6" y="20"/>
                      <a:pt x="8" y="21"/>
                    </a:cubicBezTo>
                    <a:cubicBezTo>
                      <a:pt x="8" y="36"/>
                      <a:pt x="19" y="62"/>
                      <a:pt x="48" y="62"/>
                    </a:cubicBezTo>
                    <a:cubicBezTo>
                      <a:pt x="48" y="62"/>
                      <a:pt x="49" y="62"/>
                      <a:pt x="50" y="62"/>
                    </a:cubicBezTo>
                    <a:cubicBezTo>
                      <a:pt x="88" y="60"/>
                      <a:pt x="84" y="29"/>
                      <a:pt x="86" y="23"/>
                    </a:cubicBezTo>
                    <a:cubicBezTo>
                      <a:pt x="88" y="17"/>
                      <a:pt x="90" y="16"/>
                      <a:pt x="90" y="16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3" y="12"/>
                      <a:pt x="103" y="9"/>
                      <a:pt x="103" y="7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90" y="7"/>
                      <a:pt x="71" y="0"/>
                      <a:pt x="51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1"/>
              <p:cNvSpPr/>
              <p:nvPr/>
            </p:nvSpPr>
            <p:spPr bwMode="auto">
              <a:xfrm>
                <a:off x="6823075" y="347663"/>
                <a:ext cx="423863" cy="455613"/>
              </a:xfrm>
              <a:custGeom>
                <a:avLst/>
                <a:gdLst>
                  <a:gd name="T0" fmla="*/ 0 w 113"/>
                  <a:gd name="T1" fmla="*/ 0 h 121"/>
                  <a:gd name="T2" fmla="*/ 0 w 113"/>
                  <a:gd name="T3" fmla="*/ 71 h 121"/>
                  <a:gd name="T4" fmla="*/ 102 w 113"/>
                  <a:gd name="T5" fmla="*/ 119 h 121"/>
                  <a:gd name="T6" fmla="*/ 112 w 113"/>
                  <a:gd name="T7" fmla="*/ 121 h 121"/>
                  <a:gd name="T8" fmla="*/ 113 w 113"/>
                  <a:gd name="T9" fmla="*/ 111 h 121"/>
                  <a:gd name="T10" fmla="*/ 0 w 113"/>
                  <a:gd name="T11" fmla="*/ 0 h 121"/>
                  <a:gd name="T12" fmla="*/ 0 w 113"/>
                  <a:gd name="T13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3" h="121">
                    <a:moveTo>
                      <a:pt x="0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9" y="105"/>
                      <a:pt x="102" y="119"/>
                    </a:cubicBezTo>
                    <a:cubicBezTo>
                      <a:pt x="106" y="120"/>
                      <a:pt x="109" y="120"/>
                      <a:pt x="112" y="121"/>
                    </a:cubicBezTo>
                    <a:cubicBezTo>
                      <a:pt x="113" y="118"/>
                      <a:pt x="113" y="114"/>
                      <a:pt x="113" y="111"/>
                    </a:cubicBezTo>
                    <a:cubicBezTo>
                      <a:pt x="113" y="50"/>
                      <a:pt x="6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77" name="组合 376"/>
            <p:cNvGrpSpPr/>
            <p:nvPr/>
          </p:nvGrpSpPr>
          <p:grpSpPr>
            <a:xfrm>
              <a:off x="9420226" y="5086348"/>
              <a:ext cx="1198563" cy="1422401"/>
              <a:chOff x="7788275" y="330200"/>
              <a:chExt cx="1198563" cy="1422401"/>
            </a:xfrm>
          </p:grpSpPr>
          <p:sp>
            <p:nvSpPr>
              <p:cNvPr id="233" name="Oval 68"/>
              <p:cNvSpPr>
                <a:spLocks noChangeArrowheads="1"/>
              </p:cNvSpPr>
              <p:nvPr/>
            </p:nvSpPr>
            <p:spPr bwMode="auto">
              <a:xfrm>
                <a:off x="7893050" y="347663"/>
                <a:ext cx="846138" cy="835025"/>
              </a:xfrm>
              <a:prstGeom prst="ellipse">
                <a:avLst/>
              </a:prstGeom>
              <a:solidFill>
                <a:srgbClr val="F9B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Rectangle 69"/>
              <p:cNvSpPr>
                <a:spLocks noChangeArrowheads="1"/>
              </p:cNvSpPr>
              <p:nvPr/>
            </p:nvSpPr>
            <p:spPr bwMode="auto">
              <a:xfrm>
                <a:off x="8216900" y="1155700"/>
                <a:ext cx="195263" cy="266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Rectangle 70"/>
              <p:cNvSpPr>
                <a:spLocks noChangeArrowheads="1"/>
              </p:cNvSpPr>
              <p:nvPr/>
            </p:nvSpPr>
            <p:spPr bwMode="auto">
              <a:xfrm>
                <a:off x="8216900" y="1155700"/>
                <a:ext cx="195263" cy="266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Oval 71"/>
              <p:cNvSpPr>
                <a:spLocks noChangeArrowheads="1"/>
              </p:cNvSpPr>
              <p:nvPr/>
            </p:nvSpPr>
            <p:spPr bwMode="auto">
              <a:xfrm>
                <a:off x="7875588" y="828675"/>
                <a:ext cx="141288" cy="1397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Oval 72"/>
              <p:cNvSpPr>
                <a:spLocks noChangeArrowheads="1"/>
              </p:cNvSpPr>
              <p:nvPr/>
            </p:nvSpPr>
            <p:spPr bwMode="auto">
              <a:xfrm>
                <a:off x="8615363" y="828675"/>
                <a:ext cx="142875" cy="1397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Oval 73"/>
              <p:cNvSpPr>
                <a:spLocks noChangeArrowheads="1"/>
              </p:cNvSpPr>
              <p:nvPr/>
            </p:nvSpPr>
            <p:spPr bwMode="auto">
              <a:xfrm>
                <a:off x="7927975" y="460375"/>
                <a:ext cx="773113" cy="777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74"/>
              <p:cNvSpPr/>
              <p:nvPr/>
            </p:nvSpPr>
            <p:spPr bwMode="auto">
              <a:xfrm>
                <a:off x="7893050" y="330200"/>
                <a:ext cx="1093788" cy="473075"/>
              </a:xfrm>
              <a:custGeom>
                <a:avLst/>
                <a:gdLst>
                  <a:gd name="T0" fmla="*/ 283 w 291"/>
                  <a:gd name="T1" fmla="*/ 0 h 126"/>
                  <a:gd name="T2" fmla="*/ 190 w 291"/>
                  <a:gd name="T3" fmla="*/ 19 h 126"/>
                  <a:gd name="T4" fmla="*/ 119 w 291"/>
                  <a:gd name="T5" fmla="*/ 5 h 126"/>
                  <a:gd name="T6" fmla="*/ 116 w 291"/>
                  <a:gd name="T7" fmla="*/ 5 h 126"/>
                  <a:gd name="T8" fmla="*/ 112 w 291"/>
                  <a:gd name="T9" fmla="*/ 5 h 126"/>
                  <a:gd name="T10" fmla="*/ 0 w 291"/>
                  <a:gd name="T11" fmla="*/ 116 h 126"/>
                  <a:gd name="T12" fmla="*/ 0 w 291"/>
                  <a:gd name="T13" fmla="*/ 126 h 126"/>
                  <a:gd name="T14" fmla="*/ 112 w 291"/>
                  <a:gd name="T15" fmla="*/ 76 h 126"/>
                  <a:gd name="T16" fmla="*/ 224 w 291"/>
                  <a:gd name="T17" fmla="*/ 126 h 126"/>
                  <a:gd name="T18" fmla="*/ 283 w 291"/>
                  <a:gd name="T1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1" h="126">
                    <a:moveTo>
                      <a:pt x="283" y="0"/>
                    </a:moveTo>
                    <a:cubicBezTo>
                      <a:pt x="268" y="11"/>
                      <a:pt x="223" y="32"/>
                      <a:pt x="190" y="19"/>
                    </a:cubicBezTo>
                    <a:cubicBezTo>
                      <a:pt x="164" y="9"/>
                      <a:pt x="133" y="6"/>
                      <a:pt x="119" y="5"/>
                    </a:cubicBezTo>
                    <a:cubicBezTo>
                      <a:pt x="118" y="5"/>
                      <a:pt x="117" y="5"/>
                      <a:pt x="116" y="5"/>
                    </a:cubicBezTo>
                    <a:cubicBezTo>
                      <a:pt x="113" y="5"/>
                      <a:pt x="112" y="5"/>
                      <a:pt x="112" y="5"/>
                    </a:cubicBezTo>
                    <a:cubicBezTo>
                      <a:pt x="50" y="5"/>
                      <a:pt x="0" y="55"/>
                      <a:pt x="0" y="116"/>
                    </a:cubicBezTo>
                    <a:cubicBezTo>
                      <a:pt x="0" y="119"/>
                      <a:pt x="0" y="123"/>
                      <a:pt x="0" y="126"/>
                    </a:cubicBezTo>
                    <a:cubicBezTo>
                      <a:pt x="92" y="113"/>
                      <a:pt x="112" y="76"/>
                      <a:pt x="112" y="76"/>
                    </a:cubicBezTo>
                    <a:cubicBezTo>
                      <a:pt x="112" y="76"/>
                      <a:pt x="132" y="113"/>
                      <a:pt x="224" y="126"/>
                    </a:cubicBezTo>
                    <a:cubicBezTo>
                      <a:pt x="291" y="99"/>
                      <a:pt x="283" y="0"/>
                      <a:pt x="283" y="0"/>
                    </a:cubicBezTo>
                  </a:path>
                </a:pathLst>
              </a:custGeom>
              <a:solidFill>
                <a:srgbClr val="F9B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75"/>
              <p:cNvSpPr/>
              <p:nvPr/>
            </p:nvSpPr>
            <p:spPr bwMode="auto">
              <a:xfrm>
                <a:off x="8085138" y="1325563"/>
                <a:ext cx="461963" cy="184150"/>
              </a:xfrm>
              <a:custGeom>
                <a:avLst/>
                <a:gdLst>
                  <a:gd name="T0" fmla="*/ 61 w 123"/>
                  <a:gd name="T1" fmla="*/ 49 h 49"/>
                  <a:gd name="T2" fmla="*/ 123 w 123"/>
                  <a:gd name="T3" fmla="*/ 0 h 49"/>
                  <a:gd name="T4" fmla="*/ 61 w 123"/>
                  <a:gd name="T5" fmla="*/ 0 h 49"/>
                  <a:gd name="T6" fmla="*/ 0 w 123"/>
                  <a:gd name="T7" fmla="*/ 0 h 49"/>
                  <a:gd name="T8" fmla="*/ 61 w 123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49">
                    <a:moveTo>
                      <a:pt x="61" y="49"/>
                    </a:moveTo>
                    <a:cubicBezTo>
                      <a:pt x="95" y="49"/>
                      <a:pt x="123" y="27"/>
                      <a:pt x="123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7"/>
                      <a:pt x="27" y="49"/>
                      <a:pt x="61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76"/>
              <p:cNvSpPr/>
              <p:nvPr/>
            </p:nvSpPr>
            <p:spPr bwMode="auto">
              <a:xfrm>
                <a:off x="8712200" y="1347788"/>
                <a:ext cx="131763" cy="404813"/>
              </a:xfrm>
              <a:custGeom>
                <a:avLst/>
                <a:gdLst>
                  <a:gd name="T0" fmla="*/ 16 w 35"/>
                  <a:gd name="T1" fmla="*/ 12 h 108"/>
                  <a:gd name="T2" fmla="*/ 0 w 35"/>
                  <a:gd name="T3" fmla="*/ 0 h 108"/>
                  <a:gd name="T4" fmla="*/ 0 w 35"/>
                  <a:gd name="T5" fmla="*/ 108 h 108"/>
                  <a:gd name="T6" fmla="*/ 35 w 35"/>
                  <a:gd name="T7" fmla="*/ 108 h 108"/>
                  <a:gd name="T8" fmla="*/ 35 w 35"/>
                  <a:gd name="T9" fmla="*/ 104 h 108"/>
                  <a:gd name="T10" fmla="*/ 35 w 35"/>
                  <a:gd name="T11" fmla="*/ 56 h 108"/>
                  <a:gd name="T12" fmla="*/ 16 w 35"/>
                  <a:gd name="T13" fmla="*/ 1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08">
                    <a:moveTo>
                      <a:pt x="16" y="12"/>
                    </a:moveTo>
                    <a:cubicBezTo>
                      <a:pt x="11" y="7"/>
                      <a:pt x="6" y="3"/>
                      <a:pt x="0" y="0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35" y="39"/>
                      <a:pt x="28" y="23"/>
                      <a:pt x="1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77"/>
              <p:cNvSpPr/>
              <p:nvPr/>
            </p:nvSpPr>
            <p:spPr bwMode="auto">
              <a:xfrm>
                <a:off x="7788275" y="1347788"/>
                <a:ext cx="131763" cy="404813"/>
              </a:xfrm>
              <a:custGeom>
                <a:avLst/>
                <a:gdLst>
                  <a:gd name="T0" fmla="*/ 18 w 35"/>
                  <a:gd name="T1" fmla="*/ 12 h 108"/>
                  <a:gd name="T2" fmla="*/ 0 w 35"/>
                  <a:gd name="T3" fmla="*/ 56 h 108"/>
                  <a:gd name="T4" fmla="*/ 0 w 35"/>
                  <a:gd name="T5" fmla="*/ 104 h 108"/>
                  <a:gd name="T6" fmla="*/ 0 w 35"/>
                  <a:gd name="T7" fmla="*/ 108 h 108"/>
                  <a:gd name="T8" fmla="*/ 35 w 35"/>
                  <a:gd name="T9" fmla="*/ 108 h 108"/>
                  <a:gd name="T10" fmla="*/ 35 w 35"/>
                  <a:gd name="T11" fmla="*/ 0 h 108"/>
                  <a:gd name="T12" fmla="*/ 18 w 35"/>
                  <a:gd name="T13" fmla="*/ 1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08">
                    <a:moveTo>
                      <a:pt x="18" y="12"/>
                    </a:moveTo>
                    <a:cubicBezTo>
                      <a:pt x="7" y="23"/>
                      <a:pt x="0" y="39"/>
                      <a:pt x="0" y="56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8" y="3"/>
                      <a:pt x="23" y="7"/>
                      <a:pt x="1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78"/>
              <p:cNvSpPr/>
              <p:nvPr/>
            </p:nvSpPr>
            <p:spPr bwMode="auto">
              <a:xfrm>
                <a:off x="7920038" y="1325563"/>
                <a:ext cx="792163" cy="427038"/>
              </a:xfrm>
              <a:custGeom>
                <a:avLst/>
                <a:gdLst>
                  <a:gd name="T0" fmla="*/ 183 w 211"/>
                  <a:gd name="T1" fmla="*/ 0 h 114"/>
                  <a:gd name="T2" fmla="*/ 167 w 211"/>
                  <a:gd name="T3" fmla="*/ 0 h 114"/>
                  <a:gd name="T4" fmla="*/ 105 w 211"/>
                  <a:gd name="T5" fmla="*/ 49 h 114"/>
                  <a:gd name="T6" fmla="*/ 44 w 211"/>
                  <a:gd name="T7" fmla="*/ 0 h 114"/>
                  <a:gd name="T8" fmla="*/ 27 w 211"/>
                  <a:gd name="T9" fmla="*/ 0 h 114"/>
                  <a:gd name="T10" fmla="*/ 0 w 211"/>
                  <a:gd name="T11" fmla="*/ 6 h 114"/>
                  <a:gd name="T12" fmla="*/ 0 w 211"/>
                  <a:gd name="T13" fmla="*/ 114 h 114"/>
                  <a:gd name="T14" fmla="*/ 211 w 211"/>
                  <a:gd name="T15" fmla="*/ 114 h 114"/>
                  <a:gd name="T16" fmla="*/ 211 w 211"/>
                  <a:gd name="T17" fmla="*/ 6 h 114"/>
                  <a:gd name="T18" fmla="*/ 183 w 211"/>
                  <a:gd name="T1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1" h="114">
                    <a:moveTo>
                      <a:pt x="183" y="0"/>
                    </a:moveTo>
                    <a:cubicBezTo>
                      <a:pt x="167" y="0"/>
                      <a:pt x="167" y="0"/>
                      <a:pt x="167" y="0"/>
                    </a:cubicBezTo>
                    <a:cubicBezTo>
                      <a:pt x="167" y="27"/>
                      <a:pt x="139" y="49"/>
                      <a:pt x="105" y="49"/>
                    </a:cubicBezTo>
                    <a:cubicBezTo>
                      <a:pt x="71" y="49"/>
                      <a:pt x="44" y="27"/>
                      <a:pt x="4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7" y="0"/>
                      <a:pt x="8" y="2"/>
                      <a:pt x="0" y="6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211" y="114"/>
                      <a:pt x="211" y="114"/>
                      <a:pt x="211" y="114"/>
                    </a:cubicBezTo>
                    <a:cubicBezTo>
                      <a:pt x="211" y="6"/>
                      <a:pt x="211" y="6"/>
                      <a:pt x="211" y="6"/>
                    </a:cubicBezTo>
                    <a:cubicBezTo>
                      <a:pt x="202" y="2"/>
                      <a:pt x="193" y="0"/>
                      <a:pt x="183" y="0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79"/>
              <p:cNvSpPr>
                <a:spLocks noEditPoints="1"/>
              </p:cNvSpPr>
              <p:nvPr/>
            </p:nvSpPr>
            <p:spPr bwMode="auto">
              <a:xfrm>
                <a:off x="8313738" y="330200"/>
                <a:ext cx="658813" cy="566738"/>
              </a:xfrm>
              <a:custGeom>
                <a:avLst/>
                <a:gdLst>
                  <a:gd name="T0" fmla="*/ 118 w 175"/>
                  <a:gd name="T1" fmla="*/ 151 h 151"/>
                  <a:gd name="T2" fmla="*/ 118 w 175"/>
                  <a:gd name="T3" fmla="*/ 151 h 151"/>
                  <a:gd name="T4" fmla="*/ 118 w 175"/>
                  <a:gd name="T5" fmla="*/ 151 h 151"/>
                  <a:gd name="T6" fmla="*/ 118 w 175"/>
                  <a:gd name="T7" fmla="*/ 151 h 151"/>
                  <a:gd name="T8" fmla="*/ 118 w 175"/>
                  <a:gd name="T9" fmla="*/ 151 h 151"/>
                  <a:gd name="T10" fmla="*/ 118 w 175"/>
                  <a:gd name="T11" fmla="*/ 151 h 151"/>
                  <a:gd name="T12" fmla="*/ 149 w 175"/>
                  <a:gd name="T13" fmla="*/ 95 h 151"/>
                  <a:gd name="T14" fmla="*/ 149 w 175"/>
                  <a:gd name="T15" fmla="*/ 95 h 151"/>
                  <a:gd name="T16" fmla="*/ 149 w 175"/>
                  <a:gd name="T17" fmla="*/ 95 h 151"/>
                  <a:gd name="T18" fmla="*/ 149 w 175"/>
                  <a:gd name="T19" fmla="*/ 95 h 151"/>
                  <a:gd name="T20" fmla="*/ 149 w 175"/>
                  <a:gd name="T21" fmla="*/ 95 h 151"/>
                  <a:gd name="T22" fmla="*/ 149 w 175"/>
                  <a:gd name="T23" fmla="*/ 95 h 151"/>
                  <a:gd name="T24" fmla="*/ 150 w 175"/>
                  <a:gd name="T25" fmla="*/ 95 h 151"/>
                  <a:gd name="T26" fmla="*/ 149 w 175"/>
                  <a:gd name="T27" fmla="*/ 95 h 151"/>
                  <a:gd name="T28" fmla="*/ 150 w 175"/>
                  <a:gd name="T29" fmla="*/ 95 h 151"/>
                  <a:gd name="T30" fmla="*/ 0 w 175"/>
                  <a:gd name="T31" fmla="*/ 5 h 151"/>
                  <a:gd name="T32" fmla="*/ 0 w 175"/>
                  <a:gd name="T33" fmla="*/ 5 h 151"/>
                  <a:gd name="T34" fmla="*/ 0 w 175"/>
                  <a:gd name="T35" fmla="*/ 5 h 151"/>
                  <a:gd name="T36" fmla="*/ 0 w 175"/>
                  <a:gd name="T37" fmla="*/ 5 h 151"/>
                  <a:gd name="T38" fmla="*/ 0 w 175"/>
                  <a:gd name="T39" fmla="*/ 5 h 151"/>
                  <a:gd name="T40" fmla="*/ 0 w 175"/>
                  <a:gd name="T41" fmla="*/ 5 h 151"/>
                  <a:gd name="T42" fmla="*/ 0 w 175"/>
                  <a:gd name="T43" fmla="*/ 5 h 151"/>
                  <a:gd name="T44" fmla="*/ 171 w 175"/>
                  <a:gd name="T45" fmla="*/ 0 h 151"/>
                  <a:gd name="T46" fmla="*/ 101 w 175"/>
                  <a:gd name="T47" fmla="*/ 23 h 151"/>
                  <a:gd name="T48" fmla="*/ 78 w 175"/>
                  <a:gd name="T49" fmla="*/ 19 h 151"/>
                  <a:gd name="T50" fmla="*/ 9 w 175"/>
                  <a:gd name="T51" fmla="*/ 5 h 151"/>
                  <a:gd name="T52" fmla="*/ 9 w 175"/>
                  <a:gd name="T53" fmla="*/ 5 h 151"/>
                  <a:gd name="T54" fmla="*/ 78 w 175"/>
                  <a:gd name="T55" fmla="*/ 19 h 151"/>
                  <a:gd name="T56" fmla="*/ 101 w 175"/>
                  <a:gd name="T57" fmla="*/ 23 h 151"/>
                  <a:gd name="T58" fmla="*/ 171 w 175"/>
                  <a:gd name="T59" fmla="*/ 0 h 151"/>
                  <a:gd name="T60" fmla="*/ 150 w 175"/>
                  <a:gd name="T61" fmla="*/ 95 h 151"/>
                  <a:gd name="T62" fmla="*/ 171 w 175"/>
                  <a:gd name="T6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5" h="151">
                    <a:moveTo>
                      <a:pt x="118" y="151"/>
                    </a:move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8" y="151"/>
                      <a:pt x="118" y="151"/>
                      <a:pt x="118" y="151"/>
                    </a:cubicBezTo>
                    <a:moveTo>
                      <a:pt x="118" y="151"/>
                    </a:move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8" y="151"/>
                      <a:pt x="118" y="151"/>
                      <a:pt x="118" y="151"/>
                    </a:cubicBezTo>
                    <a:moveTo>
                      <a:pt x="149" y="95"/>
                    </a:moveTo>
                    <a:cubicBezTo>
                      <a:pt x="149" y="95"/>
                      <a:pt x="149" y="95"/>
                      <a:pt x="149" y="95"/>
                    </a:cubicBezTo>
                    <a:cubicBezTo>
                      <a:pt x="149" y="95"/>
                      <a:pt x="149" y="95"/>
                      <a:pt x="149" y="95"/>
                    </a:cubicBezTo>
                    <a:moveTo>
                      <a:pt x="149" y="95"/>
                    </a:moveTo>
                    <a:cubicBezTo>
                      <a:pt x="149" y="95"/>
                      <a:pt x="149" y="95"/>
                      <a:pt x="149" y="95"/>
                    </a:cubicBezTo>
                    <a:cubicBezTo>
                      <a:pt x="149" y="95"/>
                      <a:pt x="149" y="95"/>
                      <a:pt x="149" y="95"/>
                    </a:cubicBezTo>
                    <a:moveTo>
                      <a:pt x="150" y="95"/>
                    </a:moveTo>
                    <a:cubicBezTo>
                      <a:pt x="150" y="95"/>
                      <a:pt x="149" y="95"/>
                      <a:pt x="149" y="95"/>
                    </a:cubicBezTo>
                    <a:cubicBezTo>
                      <a:pt x="149" y="95"/>
                      <a:pt x="150" y="95"/>
                      <a:pt x="150" y="9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71" y="0"/>
                    </a:moveTo>
                    <a:cubicBezTo>
                      <a:pt x="160" y="8"/>
                      <a:pt x="130" y="23"/>
                      <a:pt x="101" y="23"/>
                    </a:cubicBezTo>
                    <a:cubicBezTo>
                      <a:pt x="93" y="23"/>
                      <a:pt x="85" y="21"/>
                      <a:pt x="78" y="19"/>
                    </a:cubicBezTo>
                    <a:cubicBezTo>
                      <a:pt x="53" y="9"/>
                      <a:pt x="23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23" y="6"/>
                      <a:pt x="53" y="9"/>
                      <a:pt x="78" y="19"/>
                    </a:cubicBezTo>
                    <a:cubicBezTo>
                      <a:pt x="85" y="21"/>
                      <a:pt x="93" y="23"/>
                      <a:pt x="101" y="23"/>
                    </a:cubicBezTo>
                    <a:cubicBezTo>
                      <a:pt x="130" y="23"/>
                      <a:pt x="160" y="8"/>
                      <a:pt x="171" y="0"/>
                    </a:cubicBezTo>
                    <a:cubicBezTo>
                      <a:pt x="171" y="0"/>
                      <a:pt x="175" y="56"/>
                      <a:pt x="150" y="95"/>
                    </a:cubicBezTo>
                    <a:cubicBezTo>
                      <a:pt x="175" y="56"/>
                      <a:pt x="171" y="0"/>
                      <a:pt x="171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80"/>
              <p:cNvSpPr>
                <a:spLocks noEditPoints="1"/>
              </p:cNvSpPr>
              <p:nvPr/>
            </p:nvSpPr>
            <p:spPr bwMode="auto">
              <a:xfrm>
                <a:off x="8313738" y="347663"/>
                <a:ext cx="420688" cy="620713"/>
              </a:xfrm>
              <a:custGeom>
                <a:avLst/>
                <a:gdLst>
                  <a:gd name="T0" fmla="*/ 98 w 112"/>
                  <a:gd name="T1" fmla="*/ 165 h 165"/>
                  <a:gd name="T2" fmla="*/ 98 w 112"/>
                  <a:gd name="T3" fmla="*/ 165 h 165"/>
                  <a:gd name="T4" fmla="*/ 98 w 112"/>
                  <a:gd name="T5" fmla="*/ 165 h 165"/>
                  <a:gd name="T6" fmla="*/ 98 w 112"/>
                  <a:gd name="T7" fmla="*/ 165 h 165"/>
                  <a:gd name="T8" fmla="*/ 102 w 112"/>
                  <a:gd name="T9" fmla="*/ 119 h 165"/>
                  <a:gd name="T10" fmla="*/ 103 w 112"/>
                  <a:gd name="T11" fmla="*/ 128 h 165"/>
                  <a:gd name="T12" fmla="*/ 111 w 112"/>
                  <a:gd name="T13" fmla="*/ 132 h 165"/>
                  <a:gd name="T14" fmla="*/ 112 w 112"/>
                  <a:gd name="T15" fmla="*/ 121 h 165"/>
                  <a:gd name="T16" fmla="*/ 112 w 112"/>
                  <a:gd name="T17" fmla="*/ 121 h 165"/>
                  <a:gd name="T18" fmla="*/ 102 w 112"/>
                  <a:gd name="T19" fmla="*/ 119 h 165"/>
                  <a:gd name="T20" fmla="*/ 0 w 112"/>
                  <a:gd name="T21" fmla="*/ 0 h 165"/>
                  <a:gd name="T22" fmla="*/ 0 w 112"/>
                  <a:gd name="T23" fmla="*/ 0 h 165"/>
                  <a:gd name="T24" fmla="*/ 4 w 112"/>
                  <a:gd name="T25" fmla="*/ 0 h 165"/>
                  <a:gd name="T26" fmla="*/ 6 w 112"/>
                  <a:gd name="T27" fmla="*/ 0 h 165"/>
                  <a:gd name="T28" fmla="*/ 4 w 112"/>
                  <a:gd name="T29" fmla="*/ 0 h 165"/>
                  <a:gd name="T30" fmla="*/ 0 w 112"/>
                  <a:gd name="T31" fmla="*/ 0 h 165"/>
                  <a:gd name="T32" fmla="*/ 0 w 112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165">
                    <a:moveTo>
                      <a:pt x="98" y="165"/>
                    </a:moveTo>
                    <a:cubicBezTo>
                      <a:pt x="98" y="165"/>
                      <a:pt x="98" y="165"/>
                      <a:pt x="98" y="165"/>
                    </a:cubicBezTo>
                    <a:cubicBezTo>
                      <a:pt x="98" y="165"/>
                      <a:pt x="98" y="165"/>
                      <a:pt x="98" y="165"/>
                    </a:cubicBezTo>
                    <a:cubicBezTo>
                      <a:pt x="98" y="165"/>
                      <a:pt x="98" y="165"/>
                      <a:pt x="98" y="165"/>
                    </a:cubicBezTo>
                    <a:moveTo>
                      <a:pt x="102" y="119"/>
                    </a:moveTo>
                    <a:cubicBezTo>
                      <a:pt x="103" y="122"/>
                      <a:pt x="103" y="125"/>
                      <a:pt x="103" y="128"/>
                    </a:cubicBezTo>
                    <a:cubicBezTo>
                      <a:pt x="106" y="129"/>
                      <a:pt x="109" y="130"/>
                      <a:pt x="111" y="132"/>
                    </a:cubicBezTo>
                    <a:cubicBezTo>
                      <a:pt x="111" y="128"/>
                      <a:pt x="112" y="124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09" y="120"/>
                      <a:pt x="106" y="120"/>
                      <a:pt x="102" y="119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C9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81"/>
              <p:cNvSpPr/>
              <p:nvPr/>
            </p:nvSpPr>
            <p:spPr bwMode="auto">
              <a:xfrm>
                <a:off x="8313738" y="1223963"/>
                <a:ext cx="98425" cy="101600"/>
              </a:xfrm>
              <a:custGeom>
                <a:avLst/>
                <a:gdLst>
                  <a:gd name="T0" fmla="*/ 26 w 26"/>
                  <a:gd name="T1" fmla="*/ 0 h 27"/>
                  <a:gd name="T2" fmla="*/ 0 w 26"/>
                  <a:gd name="T3" fmla="*/ 4 h 27"/>
                  <a:gd name="T4" fmla="*/ 0 w 26"/>
                  <a:gd name="T5" fmla="*/ 27 h 27"/>
                  <a:gd name="T6" fmla="*/ 0 w 26"/>
                  <a:gd name="T7" fmla="*/ 27 h 27"/>
                  <a:gd name="T8" fmla="*/ 26 w 26"/>
                  <a:gd name="T9" fmla="*/ 27 h 27"/>
                  <a:gd name="T10" fmla="*/ 26 w 26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18" y="3"/>
                      <a:pt x="9" y="4"/>
                      <a:pt x="0" y="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82"/>
              <p:cNvSpPr/>
              <p:nvPr/>
            </p:nvSpPr>
            <p:spPr bwMode="auto">
              <a:xfrm>
                <a:off x="8682038" y="828675"/>
                <a:ext cx="76200" cy="139700"/>
              </a:xfrm>
              <a:custGeom>
                <a:avLst/>
                <a:gdLst>
                  <a:gd name="T0" fmla="*/ 5 w 20"/>
                  <a:gd name="T1" fmla="*/ 0 h 37"/>
                  <a:gd name="T2" fmla="*/ 5 w 20"/>
                  <a:gd name="T3" fmla="*/ 6 h 37"/>
                  <a:gd name="T4" fmla="*/ 0 w 20"/>
                  <a:gd name="T5" fmla="*/ 37 h 37"/>
                  <a:gd name="T6" fmla="*/ 0 w 20"/>
                  <a:gd name="T7" fmla="*/ 37 h 37"/>
                  <a:gd name="T8" fmla="*/ 0 w 20"/>
                  <a:gd name="T9" fmla="*/ 37 h 37"/>
                  <a:gd name="T10" fmla="*/ 1 w 20"/>
                  <a:gd name="T11" fmla="*/ 37 h 37"/>
                  <a:gd name="T12" fmla="*/ 20 w 20"/>
                  <a:gd name="T13" fmla="*/ 18 h 37"/>
                  <a:gd name="T14" fmla="*/ 20 w 20"/>
                  <a:gd name="T15" fmla="*/ 18 h 37"/>
                  <a:gd name="T16" fmla="*/ 20 w 20"/>
                  <a:gd name="T17" fmla="*/ 18 h 37"/>
                  <a:gd name="T18" fmla="*/ 20 w 20"/>
                  <a:gd name="T19" fmla="*/ 18 h 37"/>
                  <a:gd name="T20" fmla="*/ 20 w 20"/>
                  <a:gd name="T21" fmla="*/ 18 h 37"/>
                  <a:gd name="T22" fmla="*/ 20 w 20"/>
                  <a:gd name="T23" fmla="*/ 18 h 37"/>
                  <a:gd name="T24" fmla="*/ 13 w 20"/>
                  <a:gd name="T25" fmla="*/ 4 h 37"/>
                  <a:gd name="T26" fmla="*/ 13 w 20"/>
                  <a:gd name="T27" fmla="*/ 4 h 37"/>
                  <a:gd name="T28" fmla="*/ 5 w 20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37">
                    <a:moveTo>
                      <a:pt x="5" y="0"/>
                    </a:moveTo>
                    <a:cubicBezTo>
                      <a:pt x="5" y="2"/>
                      <a:pt x="5" y="4"/>
                      <a:pt x="5" y="6"/>
                    </a:cubicBezTo>
                    <a:cubicBezTo>
                      <a:pt x="5" y="17"/>
                      <a:pt x="4" y="2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1" y="37"/>
                      <a:pt x="20" y="29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3"/>
                      <a:pt x="17" y="7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2"/>
                      <a:pt x="8" y="1"/>
                      <a:pt x="5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83"/>
              <p:cNvSpPr/>
              <p:nvPr/>
            </p:nvSpPr>
            <p:spPr bwMode="auto">
              <a:xfrm>
                <a:off x="8313738" y="614363"/>
                <a:ext cx="387350" cy="623888"/>
              </a:xfrm>
              <a:custGeom>
                <a:avLst/>
                <a:gdLst>
                  <a:gd name="T0" fmla="*/ 0 w 103"/>
                  <a:gd name="T1" fmla="*/ 0 h 166"/>
                  <a:gd name="T2" fmla="*/ 0 w 103"/>
                  <a:gd name="T3" fmla="*/ 166 h 166"/>
                  <a:gd name="T4" fmla="*/ 26 w 103"/>
                  <a:gd name="T5" fmla="*/ 162 h 166"/>
                  <a:gd name="T6" fmla="*/ 26 w 103"/>
                  <a:gd name="T7" fmla="*/ 162 h 166"/>
                  <a:gd name="T8" fmla="*/ 26 w 103"/>
                  <a:gd name="T9" fmla="*/ 162 h 166"/>
                  <a:gd name="T10" fmla="*/ 98 w 103"/>
                  <a:gd name="T11" fmla="*/ 95 h 166"/>
                  <a:gd name="T12" fmla="*/ 98 w 103"/>
                  <a:gd name="T13" fmla="*/ 94 h 166"/>
                  <a:gd name="T14" fmla="*/ 98 w 103"/>
                  <a:gd name="T15" fmla="*/ 94 h 166"/>
                  <a:gd name="T16" fmla="*/ 103 w 103"/>
                  <a:gd name="T17" fmla="*/ 63 h 166"/>
                  <a:gd name="T18" fmla="*/ 103 w 103"/>
                  <a:gd name="T19" fmla="*/ 57 h 166"/>
                  <a:gd name="T20" fmla="*/ 102 w 103"/>
                  <a:gd name="T21" fmla="*/ 48 h 166"/>
                  <a:gd name="T22" fmla="*/ 0 w 103"/>
                  <a:gd name="T2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3" h="166">
                    <a:moveTo>
                      <a:pt x="0" y="0"/>
                    </a:moveTo>
                    <a:cubicBezTo>
                      <a:pt x="0" y="166"/>
                      <a:pt x="0" y="166"/>
                      <a:pt x="0" y="166"/>
                    </a:cubicBezTo>
                    <a:cubicBezTo>
                      <a:pt x="9" y="166"/>
                      <a:pt x="18" y="165"/>
                      <a:pt x="26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60" y="154"/>
                      <a:pt x="87" y="128"/>
                      <a:pt x="98" y="95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102" y="84"/>
                      <a:pt x="103" y="74"/>
                      <a:pt x="103" y="63"/>
                    </a:cubicBezTo>
                    <a:cubicBezTo>
                      <a:pt x="103" y="61"/>
                      <a:pt x="103" y="59"/>
                      <a:pt x="103" y="57"/>
                    </a:cubicBezTo>
                    <a:cubicBezTo>
                      <a:pt x="103" y="54"/>
                      <a:pt x="103" y="51"/>
                      <a:pt x="102" y="48"/>
                    </a:cubicBezTo>
                    <a:cubicBezTo>
                      <a:pt x="19" y="34"/>
                      <a:pt x="0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84"/>
              <p:cNvSpPr/>
              <p:nvPr/>
            </p:nvSpPr>
            <p:spPr bwMode="auto">
              <a:xfrm>
                <a:off x="8313738" y="330200"/>
                <a:ext cx="658813" cy="473075"/>
              </a:xfrm>
              <a:custGeom>
                <a:avLst/>
                <a:gdLst>
                  <a:gd name="T0" fmla="*/ 171 w 175"/>
                  <a:gd name="T1" fmla="*/ 0 h 126"/>
                  <a:gd name="T2" fmla="*/ 101 w 175"/>
                  <a:gd name="T3" fmla="*/ 23 h 126"/>
                  <a:gd name="T4" fmla="*/ 78 w 175"/>
                  <a:gd name="T5" fmla="*/ 19 h 126"/>
                  <a:gd name="T6" fmla="*/ 9 w 175"/>
                  <a:gd name="T7" fmla="*/ 5 h 126"/>
                  <a:gd name="T8" fmla="*/ 7 w 175"/>
                  <a:gd name="T9" fmla="*/ 5 h 126"/>
                  <a:gd name="T10" fmla="*/ 7 w 175"/>
                  <a:gd name="T11" fmla="*/ 5 h 126"/>
                  <a:gd name="T12" fmla="*/ 7 w 175"/>
                  <a:gd name="T13" fmla="*/ 5 h 126"/>
                  <a:gd name="T14" fmla="*/ 6 w 175"/>
                  <a:gd name="T15" fmla="*/ 5 h 126"/>
                  <a:gd name="T16" fmla="*/ 4 w 175"/>
                  <a:gd name="T17" fmla="*/ 5 h 126"/>
                  <a:gd name="T18" fmla="*/ 0 w 175"/>
                  <a:gd name="T19" fmla="*/ 5 h 126"/>
                  <a:gd name="T20" fmla="*/ 0 w 175"/>
                  <a:gd name="T21" fmla="*/ 5 h 126"/>
                  <a:gd name="T22" fmla="*/ 0 w 175"/>
                  <a:gd name="T23" fmla="*/ 76 h 126"/>
                  <a:gd name="T24" fmla="*/ 102 w 175"/>
                  <a:gd name="T25" fmla="*/ 124 h 126"/>
                  <a:gd name="T26" fmla="*/ 112 w 175"/>
                  <a:gd name="T27" fmla="*/ 126 h 126"/>
                  <a:gd name="T28" fmla="*/ 112 w 175"/>
                  <a:gd name="T29" fmla="*/ 126 h 126"/>
                  <a:gd name="T30" fmla="*/ 112 w 175"/>
                  <a:gd name="T31" fmla="*/ 126 h 126"/>
                  <a:gd name="T32" fmla="*/ 149 w 175"/>
                  <a:gd name="T33" fmla="*/ 95 h 126"/>
                  <a:gd name="T34" fmla="*/ 149 w 175"/>
                  <a:gd name="T35" fmla="*/ 95 h 126"/>
                  <a:gd name="T36" fmla="*/ 149 w 175"/>
                  <a:gd name="T37" fmla="*/ 95 h 126"/>
                  <a:gd name="T38" fmla="*/ 149 w 175"/>
                  <a:gd name="T39" fmla="*/ 95 h 126"/>
                  <a:gd name="T40" fmla="*/ 149 w 175"/>
                  <a:gd name="T41" fmla="*/ 95 h 126"/>
                  <a:gd name="T42" fmla="*/ 150 w 175"/>
                  <a:gd name="T43" fmla="*/ 95 h 126"/>
                  <a:gd name="T44" fmla="*/ 150 w 175"/>
                  <a:gd name="T45" fmla="*/ 95 h 126"/>
                  <a:gd name="T46" fmla="*/ 171 w 175"/>
                  <a:gd name="T4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5" h="126">
                    <a:moveTo>
                      <a:pt x="171" y="0"/>
                    </a:moveTo>
                    <a:cubicBezTo>
                      <a:pt x="160" y="8"/>
                      <a:pt x="130" y="23"/>
                      <a:pt x="101" y="23"/>
                    </a:cubicBezTo>
                    <a:cubicBezTo>
                      <a:pt x="93" y="23"/>
                      <a:pt x="85" y="21"/>
                      <a:pt x="78" y="19"/>
                    </a:cubicBezTo>
                    <a:cubicBezTo>
                      <a:pt x="53" y="9"/>
                      <a:pt x="23" y="6"/>
                      <a:pt x="9" y="5"/>
                    </a:cubicBezTo>
                    <a:cubicBezTo>
                      <a:pt x="8" y="5"/>
                      <a:pt x="8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19" y="110"/>
                      <a:pt x="102" y="124"/>
                    </a:cubicBezTo>
                    <a:cubicBezTo>
                      <a:pt x="106" y="125"/>
                      <a:pt x="109" y="125"/>
                      <a:pt x="112" y="126"/>
                    </a:cubicBezTo>
                    <a:cubicBezTo>
                      <a:pt x="112" y="126"/>
                      <a:pt x="112" y="126"/>
                      <a:pt x="112" y="126"/>
                    </a:cubicBezTo>
                    <a:cubicBezTo>
                      <a:pt x="112" y="126"/>
                      <a:pt x="112" y="126"/>
                      <a:pt x="112" y="126"/>
                    </a:cubicBezTo>
                    <a:cubicBezTo>
                      <a:pt x="129" y="119"/>
                      <a:pt x="141" y="108"/>
                      <a:pt x="149" y="95"/>
                    </a:cubicBezTo>
                    <a:cubicBezTo>
                      <a:pt x="149" y="95"/>
                      <a:pt x="149" y="95"/>
                      <a:pt x="149" y="95"/>
                    </a:cubicBezTo>
                    <a:cubicBezTo>
                      <a:pt x="149" y="95"/>
                      <a:pt x="149" y="95"/>
                      <a:pt x="149" y="95"/>
                    </a:cubicBezTo>
                    <a:cubicBezTo>
                      <a:pt x="149" y="95"/>
                      <a:pt x="149" y="95"/>
                      <a:pt x="149" y="95"/>
                    </a:cubicBezTo>
                    <a:cubicBezTo>
                      <a:pt x="149" y="95"/>
                      <a:pt x="149" y="95"/>
                      <a:pt x="149" y="95"/>
                    </a:cubicBezTo>
                    <a:cubicBezTo>
                      <a:pt x="149" y="95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75" y="56"/>
                      <a:pt x="171" y="0"/>
                      <a:pt x="171" y="0"/>
                    </a:cubicBezTo>
                  </a:path>
                </a:pathLst>
              </a:custGeom>
              <a:solidFill>
                <a:srgbClr val="CC9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85"/>
              <p:cNvSpPr/>
              <p:nvPr/>
            </p:nvSpPr>
            <p:spPr bwMode="auto">
              <a:xfrm>
                <a:off x="8313738" y="1325563"/>
                <a:ext cx="233363" cy="184150"/>
              </a:xfrm>
              <a:custGeom>
                <a:avLst/>
                <a:gdLst>
                  <a:gd name="T0" fmla="*/ 62 w 62"/>
                  <a:gd name="T1" fmla="*/ 0 h 49"/>
                  <a:gd name="T2" fmla="*/ 26 w 62"/>
                  <a:gd name="T3" fmla="*/ 0 h 49"/>
                  <a:gd name="T4" fmla="*/ 0 w 62"/>
                  <a:gd name="T5" fmla="*/ 0 h 49"/>
                  <a:gd name="T6" fmla="*/ 0 w 62"/>
                  <a:gd name="T7" fmla="*/ 0 h 49"/>
                  <a:gd name="T8" fmla="*/ 0 w 62"/>
                  <a:gd name="T9" fmla="*/ 49 h 49"/>
                  <a:gd name="T10" fmla="*/ 0 w 62"/>
                  <a:gd name="T11" fmla="*/ 49 h 49"/>
                  <a:gd name="T12" fmla="*/ 62 w 62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49">
                    <a:moveTo>
                      <a:pt x="62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34" y="49"/>
                      <a:pt x="62" y="27"/>
                      <a:pt x="62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86"/>
              <p:cNvSpPr/>
              <p:nvPr/>
            </p:nvSpPr>
            <p:spPr bwMode="auto">
              <a:xfrm>
                <a:off x="8712200" y="1347788"/>
                <a:ext cx="131763" cy="404813"/>
              </a:xfrm>
              <a:custGeom>
                <a:avLst/>
                <a:gdLst>
                  <a:gd name="T0" fmla="*/ 0 w 35"/>
                  <a:gd name="T1" fmla="*/ 0 h 108"/>
                  <a:gd name="T2" fmla="*/ 0 w 35"/>
                  <a:gd name="T3" fmla="*/ 108 h 108"/>
                  <a:gd name="T4" fmla="*/ 35 w 35"/>
                  <a:gd name="T5" fmla="*/ 108 h 108"/>
                  <a:gd name="T6" fmla="*/ 35 w 35"/>
                  <a:gd name="T7" fmla="*/ 104 h 108"/>
                  <a:gd name="T8" fmla="*/ 35 w 35"/>
                  <a:gd name="T9" fmla="*/ 56 h 108"/>
                  <a:gd name="T10" fmla="*/ 16 w 35"/>
                  <a:gd name="T11" fmla="*/ 12 h 108"/>
                  <a:gd name="T12" fmla="*/ 0 w 35"/>
                  <a:gd name="T1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08">
                    <a:moveTo>
                      <a:pt x="0" y="0"/>
                    </a:moveTo>
                    <a:cubicBezTo>
                      <a:pt x="0" y="108"/>
                      <a:pt x="0" y="108"/>
                      <a:pt x="0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35" y="39"/>
                      <a:pt x="28" y="23"/>
                      <a:pt x="16" y="12"/>
                    </a:cubicBezTo>
                    <a:cubicBezTo>
                      <a:pt x="11" y="7"/>
                      <a:pt x="6" y="3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87"/>
              <p:cNvSpPr/>
              <p:nvPr/>
            </p:nvSpPr>
            <p:spPr bwMode="auto">
              <a:xfrm>
                <a:off x="8313738" y="1325563"/>
                <a:ext cx="398463" cy="427038"/>
              </a:xfrm>
              <a:custGeom>
                <a:avLst/>
                <a:gdLst>
                  <a:gd name="T0" fmla="*/ 78 w 106"/>
                  <a:gd name="T1" fmla="*/ 0 h 114"/>
                  <a:gd name="T2" fmla="*/ 62 w 106"/>
                  <a:gd name="T3" fmla="*/ 0 h 114"/>
                  <a:gd name="T4" fmla="*/ 62 w 106"/>
                  <a:gd name="T5" fmla="*/ 0 h 114"/>
                  <a:gd name="T6" fmla="*/ 0 w 106"/>
                  <a:gd name="T7" fmla="*/ 49 h 114"/>
                  <a:gd name="T8" fmla="*/ 0 w 106"/>
                  <a:gd name="T9" fmla="*/ 49 h 114"/>
                  <a:gd name="T10" fmla="*/ 0 w 106"/>
                  <a:gd name="T11" fmla="*/ 114 h 114"/>
                  <a:gd name="T12" fmla="*/ 106 w 106"/>
                  <a:gd name="T13" fmla="*/ 114 h 114"/>
                  <a:gd name="T14" fmla="*/ 106 w 106"/>
                  <a:gd name="T15" fmla="*/ 6 h 114"/>
                  <a:gd name="T16" fmla="*/ 78 w 106"/>
                  <a:gd name="T1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114">
                    <a:moveTo>
                      <a:pt x="78" y="0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27"/>
                      <a:pt x="34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106" y="114"/>
                      <a:pt x="106" y="114"/>
                      <a:pt x="106" y="114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97" y="2"/>
                      <a:pt x="88" y="0"/>
                      <a:pt x="78" y="0"/>
                    </a:cubicBezTo>
                  </a:path>
                </a:pathLst>
              </a:custGeom>
              <a:solidFill>
                <a:srgbClr val="D1C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3" name="组合 382"/>
            <p:cNvGrpSpPr/>
            <p:nvPr/>
          </p:nvGrpSpPr>
          <p:grpSpPr>
            <a:xfrm>
              <a:off x="3213100" y="5065713"/>
              <a:ext cx="1157288" cy="1452563"/>
              <a:chOff x="3213100" y="5408613"/>
              <a:chExt cx="1157288" cy="1452563"/>
            </a:xfrm>
          </p:grpSpPr>
          <p:sp>
            <p:nvSpPr>
              <p:cNvPr id="54" name="Freeform 250"/>
              <p:cNvSpPr/>
              <p:nvPr/>
            </p:nvSpPr>
            <p:spPr bwMode="auto">
              <a:xfrm>
                <a:off x="3328988" y="5461000"/>
                <a:ext cx="1025525" cy="1020763"/>
              </a:xfrm>
              <a:custGeom>
                <a:avLst/>
                <a:gdLst>
                  <a:gd name="T0" fmla="*/ 57 w 273"/>
                  <a:gd name="T1" fmla="*/ 272 h 272"/>
                  <a:gd name="T2" fmla="*/ 216 w 273"/>
                  <a:gd name="T3" fmla="*/ 272 h 272"/>
                  <a:gd name="T4" fmla="*/ 273 w 273"/>
                  <a:gd name="T5" fmla="*/ 154 h 272"/>
                  <a:gd name="T6" fmla="*/ 273 w 273"/>
                  <a:gd name="T7" fmla="*/ 151 h 272"/>
                  <a:gd name="T8" fmla="*/ 273 w 273"/>
                  <a:gd name="T9" fmla="*/ 136 h 272"/>
                  <a:gd name="T10" fmla="*/ 137 w 273"/>
                  <a:gd name="T11" fmla="*/ 0 h 272"/>
                  <a:gd name="T12" fmla="*/ 0 w 273"/>
                  <a:gd name="T13" fmla="*/ 136 h 272"/>
                  <a:gd name="T14" fmla="*/ 0 w 273"/>
                  <a:gd name="T15" fmla="*/ 151 h 272"/>
                  <a:gd name="T16" fmla="*/ 0 w 273"/>
                  <a:gd name="T17" fmla="*/ 154 h 272"/>
                  <a:gd name="T18" fmla="*/ 57 w 273"/>
                  <a:gd name="T19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3" h="272">
                    <a:moveTo>
                      <a:pt x="57" y="272"/>
                    </a:moveTo>
                    <a:cubicBezTo>
                      <a:pt x="216" y="272"/>
                      <a:pt x="216" y="272"/>
                      <a:pt x="216" y="272"/>
                    </a:cubicBezTo>
                    <a:cubicBezTo>
                      <a:pt x="266" y="228"/>
                      <a:pt x="272" y="171"/>
                      <a:pt x="273" y="154"/>
                    </a:cubicBezTo>
                    <a:cubicBezTo>
                      <a:pt x="273" y="153"/>
                      <a:pt x="273" y="151"/>
                      <a:pt x="273" y="151"/>
                    </a:cubicBezTo>
                    <a:cubicBezTo>
                      <a:pt x="273" y="136"/>
                      <a:pt x="273" y="136"/>
                      <a:pt x="273" y="136"/>
                    </a:cubicBezTo>
                    <a:cubicBezTo>
                      <a:pt x="273" y="61"/>
                      <a:pt x="212" y="0"/>
                      <a:pt x="137" y="0"/>
                    </a:cubicBezTo>
                    <a:cubicBezTo>
                      <a:pt x="61" y="0"/>
                      <a:pt x="0" y="61"/>
                      <a:pt x="0" y="136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3"/>
                      <a:pt x="0" y="154"/>
                    </a:cubicBezTo>
                    <a:cubicBezTo>
                      <a:pt x="1" y="171"/>
                      <a:pt x="7" y="228"/>
                      <a:pt x="57" y="272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51"/>
              <p:cNvSpPr/>
              <p:nvPr/>
            </p:nvSpPr>
            <p:spPr bwMode="auto">
              <a:xfrm>
                <a:off x="3314700" y="6437313"/>
                <a:ext cx="1055688" cy="423863"/>
              </a:xfrm>
              <a:custGeom>
                <a:avLst/>
                <a:gdLst>
                  <a:gd name="T0" fmla="*/ 263 w 281"/>
                  <a:gd name="T1" fmla="*/ 18 h 113"/>
                  <a:gd name="T2" fmla="*/ 219 w 281"/>
                  <a:gd name="T3" fmla="*/ 0 h 113"/>
                  <a:gd name="T4" fmla="*/ 141 w 281"/>
                  <a:gd name="T5" fmla="*/ 0 h 113"/>
                  <a:gd name="T6" fmla="*/ 62 w 281"/>
                  <a:gd name="T7" fmla="*/ 0 h 113"/>
                  <a:gd name="T8" fmla="*/ 18 w 281"/>
                  <a:gd name="T9" fmla="*/ 18 h 113"/>
                  <a:gd name="T10" fmla="*/ 0 w 281"/>
                  <a:gd name="T11" fmla="*/ 62 h 113"/>
                  <a:gd name="T12" fmla="*/ 0 w 281"/>
                  <a:gd name="T13" fmla="*/ 109 h 113"/>
                  <a:gd name="T14" fmla="*/ 0 w 281"/>
                  <a:gd name="T15" fmla="*/ 113 h 113"/>
                  <a:gd name="T16" fmla="*/ 281 w 281"/>
                  <a:gd name="T17" fmla="*/ 113 h 113"/>
                  <a:gd name="T18" fmla="*/ 281 w 281"/>
                  <a:gd name="T19" fmla="*/ 109 h 113"/>
                  <a:gd name="T20" fmla="*/ 281 w 281"/>
                  <a:gd name="T21" fmla="*/ 62 h 113"/>
                  <a:gd name="T22" fmla="*/ 263 w 281"/>
                  <a:gd name="T23" fmla="*/ 1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1" h="113">
                    <a:moveTo>
                      <a:pt x="263" y="18"/>
                    </a:moveTo>
                    <a:cubicBezTo>
                      <a:pt x="252" y="7"/>
                      <a:pt x="236" y="0"/>
                      <a:pt x="219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45" y="0"/>
                      <a:pt x="30" y="7"/>
                      <a:pt x="18" y="18"/>
                    </a:cubicBezTo>
                    <a:cubicBezTo>
                      <a:pt x="7" y="29"/>
                      <a:pt x="0" y="45"/>
                      <a:pt x="0" y="62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281" y="113"/>
                      <a:pt x="281" y="113"/>
                      <a:pt x="281" y="113"/>
                    </a:cubicBezTo>
                    <a:cubicBezTo>
                      <a:pt x="281" y="109"/>
                      <a:pt x="281" y="109"/>
                      <a:pt x="281" y="109"/>
                    </a:cubicBezTo>
                    <a:cubicBezTo>
                      <a:pt x="281" y="62"/>
                      <a:pt x="281" y="62"/>
                      <a:pt x="281" y="62"/>
                    </a:cubicBezTo>
                    <a:cubicBezTo>
                      <a:pt x="281" y="45"/>
                      <a:pt x="274" y="29"/>
                      <a:pt x="26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Rectangle 252"/>
              <p:cNvSpPr>
                <a:spLocks noChangeArrowheads="1"/>
              </p:cNvSpPr>
              <p:nvPr/>
            </p:nvSpPr>
            <p:spPr bwMode="auto">
              <a:xfrm>
                <a:off x="3746500" y="6264275"/>
                <a:ext cx="190500" cy="266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Rectangle 253"/>
              <p:cNvSpPr>
                <a:spLocks noChangeArrowheads="1"/>
              </p:cNvSpPr>
              <p:nvPr/>
            </p:nvSpPr>
            <p:spPr bwMode="auto">
              <a:xfrm>
                <a:off x="3746500" y="6264275"/>
                <a:ext cx="190500" cy="266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Oval 254"/>
              <p:cNvSpPr>
                <a:spLocks noChangeArrowheads="1"/>
              </p:cNvSpPr>
              <p:nvPr/>
            </p:nvSpPr>
            <p:spPr bwMode="auto">
              <a:xfrm>
                <a:off x="3400425" y="5937250"/>
                <a:ext cx="142875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Oval 255"/>
              <p:cNvSpPr>
                <a:spLocks noChangeArrowheads="1"/>
              </p:cNvSpPr>
              <p:nvPr/>
            </p:nvSpPr>
            <p:spPr bwMode="auto">
              <a:xfrm>
                <a:off x="4140200" y="5937250"/>
                <a:ext cx="142875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Oval 256"/>
              <p:cNvSpPr>
                <a:spLocks noChangeArrowheads="1"/>
              </p:cNvSpPr>
              <p:nvPr/>
            </p:nvSpPr>
            <p:spPr bwMode="auto">
              <a:xfrm>
                <a:off x="3452813" y="5573713"/>
                <a:ext cx="777875" cy="7731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257"/>
              <p:cNvSpPr/>
              <p:nvPr/>
            </p:nvSpPr>
            <p:spPr bwMode="auto">
              <a:xfrm>
                <a:off x="3332163" y="5461000"/>
                <a:ext cx="1022350" cy="481013"/>
              </a:xfrm>
              <a:custGeom>
                <a:avLst/>
                <a:gdLst>
                  <a:gd name="T0" fmla="*/ 136 w 272"/>
                  <a:gd name="T1" fmla="*/ 0 h 128"/>
                  <a:gd name="T2" fmla="*/ 136 w 272"/>
                  <a:gd name="T3" fmla="*/ 0 h 128"/>
                  <a:gd name="T4" fmla="*/ 135 w 272"/>
                  <a:gd name="T5" fmla="*/ 0 h 128"/>
                  <a:gd name="T6" fmla="*/ 0 w 272"/>
                  <a:gd name="T7" fmla="*/ 128 h 128"/>
                  <a:gd name="T8" fmla="*/ 32 w 272"/>
                  <a:gd name="T9" fmla="*/ 128 h 128"/>
                  <a:gd name="T10" fmla="*/ 136 w 272"/>
                  <a:gd name="T11" fmla="*/ 70 h 128"/>
                  <a:gd name="T12" fmla="*/ 239 w 272"/>
                  <a:gd name="T13" fmla="*/ 128 h 128"/>
                  <a:gd name="T14" fmla="*/ 272 w 272"/>
                  <a:gd name="T15" fmla="*/ 128 h 128"/>
                  <a:gd name="T16" fmla="*/ 136 w 272"/>
                  <a:gd name="T1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2" h="128"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63" y="0"/>
                      <a:pt x="4" y="56"/>
                      <a:pt x="0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92" y="128"/>
                      <a:pt x="136" y="70"/>
                      <a:pt x="136" y="70"/>
                    </a:cubicBezTo>
                    <a:cubicBezTo>
                      <a:pt x="136" y="70"/>
                      <a:pt x="179" y="128"/>
                      <a:pt x="239" y="128"/>
                    </a:cubicBezTo>
                    <a:cubicBezTo>
                      <a:pt x="272" y="128"/>
                      <a:pt x="272" y="128"/>
                      <a:pt x="272" y="128"/>
                    </a:cubicBezTo>
                    <a:cubicBezTo>
                      <a:pt x="267" y="56"/>
                      <a:pt x="208" y="0"/>
                      <a:pt x="136" y="0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58"/>
              <p:cNvSpPr/>
              <p:nvPr/>
            </p:nvSpPr>
            <p:spPr bwMode="auto">
              <a:xfrm>
                <a:off x="3213100" y="5645150"/>
                <a:ext cx="273050" cy="292100"/>
              </a:xfrm>
              <a:custGeom>
                <a:avLst/>
                <a:gdLst>
                  <a:gd name="T0" fmla="*/ 62 w 73"/>
                  <a:gd name="T1" fmla="*/ 6 h 78"/>
                  <a:gd name="T2" fmla="*/ 3 w 73"/>
                  <a:gd name="T3" fmla="*/ 20 h 78"/>
                  <a:gd name="T4" fmla="*/ 2 w 73"/>
                  <a:gd name="T5" fmla="*/ 31 h 78"/>
                  <a:gd name="T6" fmla="*/ 38 w 73"/>
                  <a:gd name="T7" fmla="*/ 73 h 78"/>
                  <a:gd name="T8" fmla="*/ 49 w 73"/>
                  <a:gd name="T9" fmla="*/ 75 h 78"/>
                  <a:gd name="T10" fmla="*/ 73 w 73"/>
                  <a:gd name="T11" fmla="*/ 19 h 78"/>
                  <a:gd name="T12" fmla="*/ 62 w 73"/>
                  <a:gd name="T13" fmla="*/ 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3" h="78">
                    <a:moveTo>
                      <a:pt x="62" y="6"/>
                    </a:moveTo>
                    <a:cubicBezTo>
                      <a:pt x="62" y="6"/>
                      <a:pt x="27" y="0"/>
                      <a:pt x="3" y="20"/>
                    </a:cubicBezTo>
                    <a:cubicBezTo>
                      <a:pt x="0" y="23"/>
                      <a:pt x="0" y="28"/>
                      <a:pt x="2" y="31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40" y="77"/>
                      <a:pt x="46" y="78"/>
                      <a:pt x="49" y="75"/>
                    </a:cubicBezTo>
                    <a:cubicBezTo>
                      <a:pt x="73" y="54"/>
                      <a:pt x="73" y="19"/>
                      <a:pt x="73" y="19"/>
                    </a:cubicBez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59"/>
              <p:cNvSpPr/>
              <p:nvPr/>
            </p:nvSpPr>
            <p:spPr bwMode="auto">
              <a:xfrm>
                <a:off x="3490913" y="5408613"/>
                <a:ext cx="277813" cy="292100"/>
              </a:xfrm>
              <a:custGeom>
                <a:avLst/>
                <a:gdLst>
                  <a:gd name="T0" fmla="*/ 0 w 74"/>
                  <a:gd name="T1" fmla="*/ 58 h 78"/>
                  <a:gd name="T2" fmla="*/ 24 w 74"/>
                  <a:gd name="T3" fmla="*/ 3 h 78"/>
                  <a:gd name="T4" fmla="*/ 36 w 74"/>
                  <a:gd name="T5" fmla="*/ 4 h 78"/>
                  <a:gd name="T6" fmla="*/ 71 w 74"/>
                  <a:gd name="T7" fmla="*/ 46 h 78"/>
                  <a:gd name="T8" fmla="*/ 70 w 74"/>
                  <a:gd name="T9" fmla="*/ 58 h 78"/>
                  <a:gd name="T10" fmla="*/ 12 w 74"/>
                  <a:gd name="T11" fmla="*/ 72 h 78"/>
                  <a:gd name="T12" fmla="*/ 0 w 74"/>
                  <a:gd name="T13" fmla="*/ 5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78">
                    <a:moveTo>
                      <a:pt x="0" y="58"/>
                    </a:moveTo>
                    <a:cubicBezTo>
                      <a:pt x="0" y="58"/>
                      <a:pt x="1" y="23"/>
                      <a:pt x="24" y="3"/>
                    </a:cubicBezTo>
                    <a:cubicBezTo>
                      <a:pt x="28" y="0"/>
                      <a:pt x="33" y="1"/>
                      <a:pt x="36" y="4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4" y="50"/>
                      <a:pt x="74" y="55"/>
                      <a:pt x="70" y="58"/>
                    </a:cubicBezTo>
                    <a:cubicBezTo>
                      <a:pt x="46" y="78"/>
                      <a:pt x="12" y="72"/>
                      <a:pt x="12" y="72"/>
                    </a:cubicBez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60"/>
              <p:cNvSpPr/>
              <p:nvPr/>
            </p:nvSpPr>
            <p:spPr bwMode="auto">
              <a:xfrm>
                <a:off x="3414713" y="5599113"/>
                <a:ext cx="147638" cy="147638"/>
              </a:xfrm>
              <a:custGeom>
                <a:avLst/>
                <a:gdLst>
                  <a:gd name="T0" fmla="*/ 33 w 39"/>
                  <a:gd name="T1" fmla="*/ 8 h 39"/>
                  <a:gd name="T2" fmla="*/ 31 w 39"/>
                  <a:gd name="T3" fmla="*/ 33 h 39"/>
                  <a:gd name="T4" fmla="*/ 6 w 39"/>
                  <a:gd name="T5" fmla="*/ 30 h 39"/>
                  <a:gd name="T6" fmla="*/ 9 w 39"/>
                  <a:gd name="T7" fmla="*/ 6 h 39"/>
                  <a:gd name="T8" fmla="*/ 33 w 39"/>
                  <a:gd name="T9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3" y="8"/>
                    </a:moveTo>
                    <a:cubicBezTo>
                      <a:pt x="39" y="16"/>
                      <a:pt x="38" y="26"/>
                      <a:pt x="31" y="33"/>
                    </a:cubicBezTo>
                    <a:cubicBezTo>
                      <a:pt x="23" y="39"/>
                      <a:pt x="13" y="38"/>
                      <a:pt x="6" y="30"/>
                    </a:cubicBezTo>
                    <a:cubicBezTo>
                      <a:pt x="0" y="23"/>
                      <a:pt x="1" y="12"/>
                      <a:pt x="9" y="6"/>
                    </a:cubicBezTo>
                    <a:cubicBezTo>
                      <a:pt x="16" y="0"/>
                      <a:pt x="27" y="1"/>
                      <a:pt x="33" y="8"/>
                    </a:cubicBezTo>
                    <a:close/>
                  </a:path>
                </a:pathLst>
              </a:custGeom>
              <a:solidFill>
                <a:srgbClr val="D44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261"/>
              <p:cNvSpPr/>
              <p:nvPr/>
            </p:nvSpPr>
            <p:spPr bwMode="auto">
              <a:xfrm>
                <a:off x="3494088" y="6437313"/>
                <a:ext cx="695325" cy="423863"/>
              </a:xfrm>
              <a:custGeom>
                <a:avLst/>
                <a:gdLst>
                  <a:gd name="T0" fmla="*/ 171 w 185"/>
                  <a:gd name="T1" fmla="*/ 0 h 113"/>
                  <a:gd name="T2" fmla="*/ 158 w 185"/>
                  <a:gd name="T3" fmla="*/ 0 h 113"/>
                  <a:gd name="T4" fmla="*/ 158 w 185"/>
                  <a:gd name="T5" fmla="*/ 48 h 113"/>
                  <a:gd name="T6" fmla="*/ 27 w 185"/>
                  <a:gd name="T7" fmla="*/ 48 h 113"/>
                  <a:gd name="T8" fmla="*/ 27 w 185"/>
                  <a:gd name="T9" fmla="*/ 0 h 113"/>
                  <a:gd name="T10" fmla="*/ 14 w 185"/>
                  <a:gd name="T11" fmla="*/ 0 h 113"/>
                  <a:gd name="T12" fmla="*/ 0 w 185"/>
                  <a:gd name="T13" fmla="*/ 1 h 113"/>
                  <a:gd name="T14" fmla="*/ 0 w 185"/>
                  <a:gd name="T15" fmla="*/ 113 h 113"/>
                  <a:gd name="T16" fmla="*/ 185 w 185"/>
                  <a:gd name="T17" fmla="*/ 113 h 113"/>
                  <a:gd name="T18" fmla="*/ 185 w 185"/>
                  <a:gd name="T19" fmla="*/ 1 h 113"/>
                  <a:gd name="T20" fmla="*/ 171 w 185"/>
                  <a:gd name="T21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5" h="113">
                    <a:moveTo>
                      <a:pt x="171" y="0"/>
                    </a:moveTo>
                    <a:cubicBezTo>
                      <a:pt x="158" y="0"/>
                      <a:pt x="158" y="0"/>
                      <a:pt x="158" y="0"/>
                    </a:cubicBezTo>
                    <a:cubicBezTo>
                      <a:pt x="158" y="48"/>
                      <a:pt x="158" y="48"/>
                      <a:pt x="158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5" y="0"/>
                      <a:pt x="0" y="1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85" y="113"/>
                      <a:pt x="185" y="113"/>
                      <a:pt x="185" y="113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0" y="0"/>
                      <a:pt x="176" y="0"/>
                      <a:pt x="171" y="0"/>
                    </a:cubicBezTo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62"/>
              <p:cNvSpPr/>
              <p:nvPr/>
            </p:nvSpPr>
            <p:spPr bwMode="auto">
              <a:xfrm>
                <a:off x="3854450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63"/>
              <p:cNvSpPr/>
              <p:nvPr/>
            </p:nvSpPr>
            <p:spPr bwMode="auto">
              <a:xfrm>
                <a:off x="3859213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64"/>
              <p:cNvSpPr/>
              <p:nvPr/>
            </p:nvSpPr>
            <p:spPr bwMode="auto">
              <a:xfrm>
                <a:off x="3859213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65"/>
              <p:cNvSpPr>
                <a:spLocks noEditPoints="1"/>
              </p:cNvSpPr>
              <p:nvPr/>
            </p:nvSpPr>
            <p:spPr bwMode="auto">
              <a:xfrm>
                <a:off x="4302125" y="6038850"/>
                <a:ext cx="52388" cy="466725"/>
              </a:xfrm>
              <a:custGeom>
                <a:avLst/>
                <a:gdLst>
                  <a:gd name="T0" fmla="*/ 0 w 14"/>
                  <a:gd name="T1" fmla="*/ 124 h 124"/>
                  <a:gd name="T2" fmla="*/ 0 w 14"/>
                  <a:gd name="T3" fmla="*/ 124 h 124"/>
                  <a:gd name="T4" fmla="*/ 0 w 14"/>
                  <a:gd name="T5" fmla="*/ 124 h 124"/>
                  <a:gd name="T6" fmla="*/ 14 w 14"/>
                  <a:gd name="T7" fmla="*/ 2 h 124"/>
                  <a:gd name="T8" fmla="*/ 14 w 14"/>
                  <a:gd name="T9" fmla="*/ 2 h 124"/>
                  <a:gd name="T10" fmla="*/ 14 w 14"/>
                  <a:gd name="T11" fmla="*/ 2 h 124"/>
                  <a:gd name="T12" fmla="*/ 14 w 14"/>
                  <a:gd name="T13" fmla="*/ 0 h 124"/>
                  <a:gd name="T14" fmla="*/ 14 w 14"/>
                  <a:gd name="T15" fmla="*/ 2 h 124"/>
                  <a:gd name="T16" fmla="*/ 14 w 14"/>
                  <a:gd name="T1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4">
                    <a:moveTo>
                      <a:pt x="0" y="124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4"/>
                      <a:pt x="0" y="124"/>
                      <a:pt x="0" y="124"/>
                    </a:cubicBezTo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moveTo>
                      <a:pt x="14" y="0"/>
                    </a:moveTo>
                    <a:cubicBezTo>
                      <a:pt x="14" y="0"/>
                      <a:pt x="14" y="1"/>
                      <a:pt x="14" y="2"/>
                    </a:cubicBezTo>
                    <a:cubicBezTo>
                      <a:pt x="14" y="1"/>
                      <a:pt x="14" y="0"/>
                      <a:pt x="14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66"/>
              <p:cNvSpPr/>
              <p:nvPr/>
            </p:nvSpPr>
            <p:spPr bwMode="auto">
              <a:xfrm>
                <a:off x="3859213" y="5461000"/>
                <a:ext cx="495300" cy="979488"/>
              </a:xfrm>
              <a:custGeom>
                <a:avLst/>
                <a:gdLst>
                  <a:gd name="T0" fmla="*/ 0 w 132"/>
                  <a:gd name="T1" fmla="*/ 0 h 261"/>
                  <a:gd name="T2" fmla="*/ 132 w 132"/>
                  <a:gd name="T3" fmla="*/ 128 h 261"/>
                  <a:gd name="T4" fmla="*/ 99 w 132"/>
                  <a:gd name="T5" fmla="*/ 128 h 261"/>
                  <a:gd name="T6" fmla="*/ 113 w 132"/>
                  <a:gd name="T7" fmla="*/ 146 h 261"/>
                  <a:gd name="T8" fmla="*/ 94 w 132"/>
                  <a:gd name="T9" fmla="*/ 165 h 261"/>
                  <a:gd name="T10" fmla="*/ 94 w 132"/>
                  <a:gd name="T11" fmla="*/ 165 h 261"/>
                  <a:gd name="T12" fmla="*/ 21 w 132"/>
                  <a:gd name="T13" fmla="*/ 233 h 261"/>
                  <a:gd name="T14" fmla="*/ 21 w 132"/>
                  <a:gd name="T15" fmla="*/ 260 h 261"/>
                  <a:gd name="T16" fmla="*/ 61 w 132"/>
                  <a:gd name="T17" fmla="*/ 260 h 261"/>
                  <a:gd name="T18" fmla="*/ 74 w 132"/>
                  <a:gd name="T19" fmla="*/ 260 h 261"/>
                  <a:gd name="T20" fmla="*/ 74 w 132"/>
                  <a:gd name="T21" fmla="*/ 260 h 261"/>
                  <a:gd name="T22" fmla="*/ 86 w 132"/>
                  <a:gd name="T23" fmla="*/ 261 h 261"/>
                  <a:gd name="T24" fmla="*/ 132 w 132"/>
                  <a:gd name="T25" fmla="*/ 156 h 261"/>
                  <a:gd name="T26" fmla="*/ 132 w 132"/>
                  <a:gd name="T27" fmla="*/ 156 h 261"/>
                  <a:gd name="T28" fmla="*/ 132 w 132"/>
                  <a:gd name="T29" fmla="*/ 156 h 261"/>
                  <a:gd name="T30" fmla="*/ 132 w 132"/>
                  <a:gd name="T31" fmla="*/ 154 h 261"/>
                  <a:gd name="T32" fmla="*/ 132 w 132"/>
                  <a:gd name="T33" fmla="*/ 154 h 261"/>
                  <a:gd name="T34" fmla="*/ 132 w 132"/>
                  <a:gd name="T35" fmla="*/ 151 h 261"/>
                  <a:gd name="T36" fmla="*/ 132 w 132"/>
                  <a:gd name="T37" fmla="*/ 136 h 261"/>
                  <a:gd name="T38" fmla="*/ 0 w 132"/>
                  <a:gd name="T39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2" h="261">
                    <a:moveTo>
                      <a:pt x="0" y="0"/>
                    </a:moveTo>
                    <a:cubicBezTo>
                      <a:pt x="70" y="2"/>
                      <a:pt x="127" y="58"/>
                      <a:pt x="132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107" y="130"/>
                      <a:pt x="113" y="137"/>
                      <a:pt x="113" y="146"/>
                    </a:cubicBezTo>
                    <a:cubicBezTo>
                      <a:pt x="113" y="157"/>
                      <a:pt x="105" y="165"/>
                      <a:pt x="94" y="165"/>
                    </a:cubicBezTo>
                    <a:cubicBezTo>
                      <a:pt x="94" y="165"/>
                      <a:pt x="94" y="165"/>
                      <a:pt x="94" y="165"/>
                    </a:cubicBezTo>
                    <a:cubicBezTo>
                      <a:pt x="83" y="198"/>
                      <a:pt x="56" y="224"/>
                      <a:pt x="21" y="233"/>
                    </a:cubicBezTo>
                    <a:cubicBezTo>
                      <a:pt x="21" y="260"/>
                      <a:pt x="21" y="260"/>
                      <a:pt x="21" y="260"/>
                    </a:cubicBezTo>
                    <a:cubicBezTo>
                      <a:pt x="61" y="260"/>
                      <a:pt x="61" y="260"/>
                      <a:pt x="61" y="260"/>
                    </a:cubicBezTo>
                    <a:cubicBezTo>
                      <a:pt x="74" y="260"/>
                      <a:pt x="74" y="260"/>
                      <a:pt x="74" y="260"/>
                    </a:cubicBezTo>
                    <a:cubicBezTo>
                      <a:pt x="74" y="260"/>
                      <a:pt x="74" y="260"/>
                      <a:pt x="74" y="260"/>
                    </a:cubicBezTo>
                    <a:cubicBezTo>
                      <a:pt x="78" y="260"/>
                      <a:pt x="82" y="260"/>
                      <a:pt x="86" y="261"/>
                    </a:cubicBezTo>
                    <a:cubicBezTo>
                      <a:pt x="124" y="220"/>
                      <a:pt x="130" y="173"/>
                      <a:pt x="132" y="156"/>
                    </a:cubicBezTo>
                    <a:cubicBezTo>
                      <a:pt x="132" y="156"/>
                      <a:pt x="132" y="156"/>
                      <a:pt x="132" y="156"/>
                    </a:cubicBezTo>
                    <a:cubicBezTo>
                      <a:pt x="132" y="156"/>
                      <a:pt x="132" y="156"/>
                      <a:pt x="132" y="156"/>
                    </a:cubicBezTo>
                    <a:cubicBezTo>
                      <a:pt x="132" y="155"/>
                      <a:pt x="132" y="154"/>
                      <a:pt x="132" y="154"/>
                    </a:cubicBezTo>
                    <a:cubicBezTo>
                      <a:pt x="132" y="154"/>
                      <a:pt x="132" y="154"/>
                      <a:pt x="132" y="154"/>
                    </a:cubicBezTo>
                    <a:cubicBezTo>
                      <a:pt x="132" y="153"/>
                      <a:pt x="132" y="151"/>
                      <a:pt x="132" y="151"/>
                    </a:cubicBezTo>
                    <a:cubicBezTo>
                      <a:pt x="132" y="136"/>
                      <a:pt x="132" y="136"/>
                      <a:pt x="132" y="136"/>
                    </a:cubicBezTo>
                    <a:cubicBezTo>
                      <a:pt x="132" y="62"/>
                      <a:pt x="73" y="2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67"/>
              <p:cNvSpPr>
                <a:spLocks noEditPoints="1"/>
              </p:cNvSpPr>
              <p:nvPr/>
            </p:nvSpPr>
            <p:spPr bwMode="auto">
              <a:xfrm>
                <a:off x="3843338" y="6437313"/>
                <a:ext cx="527050" cy="423863"/>
              </a:xfrm>
              <a:custGeom>
                <a:avLst/>
                <a:gdLst>
                  <a:gd name="T0" fmla="*/ 65 w 140"/>
                  <a:gd name="T1" fmla="*/ 0 h 113"/>
                  <a:gd name="T2" fmla="*/ 25 w 140"/>
                  <a:gd name="T3" fmla="*/ 0 h 113"/>
                  <a:gd name="T4" fmla="*/ 25 w 140"/>
                  <a:gd name="T5" fmla="*/ 25 h 113"/>
                  <a:gd name="T6" fmla="*/ 0 w 140"/>
                  <a:gd name="T7" fmla="*/ 25 h 113"/>
                  <a:gd name="T8" fmla="*/ 0 w 140"/>
                  <a:gd name="T9" fmla="*/ 48 h 113"/>
                  <a:gd name="T10" fmla="*/ 65 w 140"/>
                  <a:gd name="T11" fmla="*/ 48 h 113"/>
                  <a:gd name="T12" fmla="*/ 65 w 140"/>
                  <a:gd name="T13" fmla="*/ 0 h 113"/>
                  <a:gd name="T14" fmla="*/ 78 w 140"/>
                  <a:gd name="T15" fmla="*/ 0 h 113"/>
                  <a:gd name="T16" fmla="*/ 92 w 140"/>
                  <a:gd name="T17" fmla="*/ 1 h 113"/>
                  <a:gd name="T18" fmla="*/ 92 w 140"/>
                  <a:gd name="T19" fmla="*/ 113 h 113"/>
                  <a:gd name="T20" fmla="*/ 140 w 140"/>
                  <a:gd name="T21" fmla="*/ 113 h 113"/>
                  <a:gd name="T22" fmla="*/ 140 w 140"/>
                  <a:gd name="T23" fmla="*/ 109 h 113"/>
                  <a:gd name="T24" fmla="*/ 140 w 140"/>
                  <a:gd name="T25" fmla="*/ 62 h 113"/>
                  <a:gd name="T26" fmla="*/ 122 w 140"/>
                  <a:gd name="T27" fmla="*/ 18 h 113"/>
                  <a:gd name="T28" fmla="*/ 122 w 140"/>
                  <a:gd name="T29" fmla="*/ 18 h 113"/>
                  <a:gd name="T30" fmla="*/ 122 w 140"/>
                  <a:gd name="T31" fmla="*/ 18 h 113"/>
                  <a:gd name="T32" fmla="*/ 122 w 140"/>
                  <a:gd name="T33" fmla="*/ 18 h 113"/>
                  <a:gd name="T34" fmla="*/ 90 w 140"/>
                  <a:gd name="T35" fmla="*/ 1 h 113"/>
                  <a:gd name="T36" fmla="*/ 90 w 140"/>
                  <a:gd name="T37" fmla="*/ 1 h 113"/>
                  <a:gd name="T38" fmla="*/ 78 w 140"/>
                  <a:gd name="T3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0" h="113">
                    <a:moveTo>
                      <a:pt x="6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0"/>
                      <a:pt x="65" y="0"/>
                      <a:pt x="65" y="0"/>
                    </a:cubicBezTo>
                    <a:moveTo>
                      <a:pt x="78" y="0"/>
                    </a:moveTo>
                    <a:cubicBezTo>
                      <a:pt x="83" y="0"/>
                      <a:pt x="87" y="0"/>
                      <a:pt x="92" y="1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140" y="113"/>
                      <a:pt x="140" y="113"/>
                      <a:pt x="140" y="113"/>
                    </a:cubicBezTo>
                    <a:cubicBezTo>
                      <a:pt x="140" y="109"/>
                      <a:pt x="140" y="109"/>
                      <a:pt x="140" y="109"/>
                    </a:cubicBezTo>
                    <a:cubicBezTo>
                      <a:pt x="140" y="62"/>
                      <a:pt x="140" y="62"/>
                      <a:pt x="140" y="62"/>
                    </a:cubicBezTo>
                    <a:cubicBezTo>
                      <a:pt x="140" y="45"/>
                      <a:pt x="133" y="29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13" y="9"/>
                      <a:pt x="102" y="3"/>
                      <a:pt x="90" y="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86" y="0"/>
                      <a:pt x="82" y="0"/>
                      <a:pt x="78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68"/>
              <p:cNvSpPr/>
              <p:nvPr/>
            </p:nvSpPr>
            <p:spPr bwMode="auto">
              <a:xfrm>
                <a:off x="3843338" y="6335713"/>
                <a:ext cx="93663" cy="195263"/>
              </a:xfrm>
              <a:custGeom>
                <a:avLst/>
                <a:gdLst>
                  <a:gd name="T0" fmla="*/ 25 w 25"/>
                  <a:gd name="T1" fmla="*/ 0 h 52"/>
                  <a:gd name="T2" fmla="*/ 0 w 25"/>
                  <a:gd name="T3" fmla="*/ 3 h 52"/>
                  <a:gd name="T4" fmla="*/ 0 w 25"/>
                  <a:gd name="T5" fmla="*/ 52 h 52"/>
                  <a:gd name="T6" fmla="*/ 25 w 25"/>
                  <a:gd name="T7" fmla="*/ 52 h 52"/>
                  <a:gd name="T8" fmla="*/ 25 w 25"/>
                  <a:gd name="T9" fmla="*/ 27 h 52"/>
                  <a:gd name="T10" fmla="*/ 25 w 25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52">
                    <a:moveTo>
                      <a:pt x="25" y="0"/>
                    </a:moveTo>
                    <a:cubicBezTo>
                      <a:pt x="17" y="2"/>
                      <a:pt x="8" y="3"/>
                      <a:pt x="0" y="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69"/>
              <p:cNvSpPr/>
              <p:nvPr/>
            </p:nvSpPr>
            <p:spPr bwMode="auto">
              <a:xfrm>
                <a:off x="4211638" y="5942013"/>
                <a:ext cx="71438" cy="138113"/>
              </a:xfrm>
              <a:custGeom>
                <a:avLst/>
                <a:gdLst>
                  <a:gd name="T0" fmla="*/ 5 w 19"/>
                  <a:gd name="T1" fmla="*/ 0 h 37"/>
                  <a:gd name="T2" fmla="*/ 5 w 19"/>
                  <a:gd name="T3" fmla="*/ 5 h 37"/>
                  <a:gd name="T4" fmla="*/ 0 w 19"/>
                  <a:gd name="T5" fmla="*/ 37 h 37"/>
                  <a:gd name="T6" fmla="*/ 0 w 19"/>
                  <a:gd name="T7" fmla="*/ 37 h 37"/>
                  <a:gd name="T8" fmla="*/ 19 w 19"/>
                  <a:gd name="T9" fmla="*/ 18 h 37"/>
                  <a:gd name="T10" fmla="*/ 5 w 19"/>
                  <a:gd name="T11" fmla="*/ 0 h 37"/>
                  <a:gd name="T12" fmla="*/ 5 w 19"/>
                  <a:gd name="T13" fmla="*/ 0 h 37"/>
                  <a:gd name="T14" fmla="*/ 5 w 19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7">
                    <a:moveTo>
                      <a:pt x="5" y="0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16"/>
                      <a:pt x="3" y="2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1" y="37"/>
                      <a:pt x="19" y="29"/>
                      <a:pt x="19" y="18"/>
                    </a:cubicBezTo>
                    <a:cubicBezTo>
                      <a:pt x="19" y="9"/>
                      <a:pt x="1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70"/>
              <p:cNvSpPr/>
              <p:nvPr/>
            </p:nvSpPr>
            <p:spPr bwMode="auto">
              <a:xfrm>
                <a:off x="3843338" y="5722938"/>
                <a:ext cx="387350" cy="623888"/>
              </a:xfrm>
              <a:custGeom>
                <a:avLst/>
                <a:gdLst>
                  <a:gd name="T0" fmla="*/ 0 w 103"/>
                  <a:gd name="T1" fmla="*/ 0 h 166"/>
                  <a:gd name="T2" fmla="*/ 0 w 103"/>
                  <a:gd name="T3" fmla="*/ 166 h 166"/>
                  <a:gd name="T4" fmla="*/ 25 w 103"/>
                  <a:gd name="T5" fmla="*/ 163 h 166"/>
                  <a:gd name="T6" fmla="*/ 98 w 103"/>
                  <a:gd name="T7" fmla="*/ 95 h 166"/>
                  <a:gd name="T8" fmla="*/ 103 w 103"/>
                  <a:gd name="T9" fmla="*/ 63 h 166"/>
                  <a:gd name="T10" fmla="*/ 103 w 103"/>
                  <a:gd name="T11" fmla="*/ 58 h 166"/>
                  <a:gd name="T12" fmla="*/ 0 w 103"/>
                  <a:gd name="T1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3" h="166">
                    <a:moveTo>
                      <a:pt x="0" y="0"/>
                    </a:moveTo>
                    <a:cubicBezTo>
                      <a:pt x="0" y="166"/>
                      <a:pt x="0" y="166"/>
                      <a:pt x="0" y="166"/>
                    </a:cubicBezTo>
                    <a:cubicBezTo>
                      <a:pt x="8" y="166"/>
                      <a:pt x="17" y="165"/>
                      <a:pt x="25" y="163"/>
                    </a:cubicBezTo>
                    <a:cubicBezTo>
                      <a:pt x="60" y="154"/>
                      <a:pt x="87" y="128"/>
                      <a:pt x="98" y="95"/>
                    </a:cubicBezTo>
                    <a:cubicBezTo>
                      <a:pt x="101" y="85"/>
                      <a:pt x="103" y="74"/>
                      <a:pt x="103" y="63"/>
                    </a:cubicBezTo>
                    <a:cubicBezTo>
                      <a:pt x="103" y="61"/>
                      <a:pt x="103" y="60"/>
                      <a:pt x="103" y="58"/>
                    </a:cubicBezTo>
                    <a:cubicBezTo>
                      <a:pt x="43" y="58"/>
                      <a:pt x="0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71"/>
              <p:cNvSpPr/>
              <p:nvPr/>
            </p:nvSpPr>
            <p:spPr bwMode="auto">
              <a:xfrm>
                <a:off x="3843338" y="5461000"/>
                <a:ext cx="511175" cy="481013"/>
              </a:xfrm>
              <a:custGeom>
                <a:avLst/>
                <a:gdLst>
                  <a:gd name="T0" fmla="*/ 0 w 136"/>
                  <a:gd name="T1" fmla="*/ 0 h 128"/>
                  <a:gd name="T2" fmla="*/ 0 w 136"/>
                  <a:gd name="T3" fmla="*/ 0 h 128"/>
                  <a:gd name="T4" fmla="*/ 0 w 136"/>
                  <a:gd name="T5" fmla="*/ 70 h 128"/>
                  <a:gd name="T6" fmla="*/ 103 w 136"/>
                  <a:gd name="T7" fmla="*/ 128 h 128"/>
                  <a:gd name="T8" fmla="*/ 103 w 136"/>
                  <a:gd name="T9" fmla="*/ 128 h 128"/>
                  <a:gd name="T10" fmla="*/ 103 w 136"/>
                  <a:gd name="T11" fmla="*/ 128 h 128"/>
                  <a:gd name="T12" fmla="*/ 136 w 136"/>
                  <a:gd name="T13" fmla="*/ 128 h 128"/>
                  <a:gd name="T14" fmla="*/ 4 w 136"/>
                  <a:gd name="T15" fmla="*/ 0 h 128"/>
                  <a:gd name="T16" fmla="*/ 4 w 136"/>
                  <a:gd name="T17" fmla="*/ 0 h 128"/>
                  <a:gd name="T18" fmla="*/ 4 w 136"/>
                  <a:gd name="T19" fmla="*/ 0 h 128"/>
                  <a:gd name="T20" fmla="*/ 4 w 136"/>
                  <a:gd name="T21" fmla="*/ 0 h 128"/>
                  <a:gd name="T22" fmla="*/ 4 w 136"/>
                  <a:gd name="T23" fmla="*/ 0 h 128"/>
                  <a:gd name="T24" fmla="*/ 4 w 136"/>
                  <a:gd name="T25" fmla="*/ 0 h 128"/>
                  <a:gd name="T26" fmla="*/ 4 w 136"/>
                  <a:gd name="T27" fmla="*/ 0 h 128"/>
                  <a:gd name="T28" fmla="*/ 4 w 136"/>
                  <a:gd name="T29" fmla="*/ 0 h 128"/>
                  <a:gd name="T30" fmla="*/ 4 w 136"/>
                  <a:gd name="T31" fmla="*/ 0 h 128"/>
                  <a:gd name="T32" fmla="*/ 4 w 136"/>
                  <a:gd name="T33" fmla="*/ 0 h 128"/>
                  <a:gd name="T34" fmla="*/ 3 w 136"/>
                  <a:gd name="T35" fmla="*/ 0 h 128"/>
                  <a:gd name="T36" fmla="*/ 3 w 136"/>
                  <a:gd name="T37" fmla="*/ 0 h 128"/>
                  <a:gd name="T38" fmla="*/ 3 w 136"/>
                  <a:gd name="T39" fmla="*/ 0 h 128"/>
                  <a:gd name="T40" fmla="*/ 3 w 136"/>
                  <a:gd name="T41" fmla="*/ 0 h 128"/>
                  <a:gd name="T42" fmla="*/ 0 w 136"/>
                  <a:gd name="T43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6" h="1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43" y="128"/>
                      <a:pt x="103" y="128"/>
                    </a:cubicBezTo>
                    <a:cubicBezTo>
                      <a:pt x="103" y="128"/>
                      <a:pt x="103" y="128"/>
                      <a:pt x="103" y="128"/>
                    </a:cubicBezTo>
                    <a:cubicBezTo>
                      <a:pt x="103" y="128"/>
                      <a:pt x="103" y="128"/>
                      <a:pt x="103" y="128"/>
                    </a:cubicBezTo>
                    <a:cubicBezTo>
                      <a:pt x="136" y="128"/>
                      <a:pt x="136" y="128"/>
                      <a:pt x="136" y="128"/>
                    </a:cubicBezTo>
                    <a:cubicBezTo>
                      <a:pt x="131" y="58"/>
                      <a:pt x="7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272"/>
              <p:cNvSpPr/>
              <p:nvPr/>
            </p:nvSpPr>
            <p:spPr bwMode="auto">
              <a:xfrm>
                <a:off x="3843338" y="6437313"/>
                <a:ext cx="346075" cy="423863"/>
              </a:xfrm>
              <a:custGeom>
                <a:avLst/>
                <a:gdLst>
                  <a:gd name="T0" fmla="*/ 78 w 92"/>
                  <a:gd name="T1" fmla="*/ 0 h 113"/>
                  <a:gd name="T2" fmla="*/ 65 w 92"/>
                  <a:gd name="T3" fmla="*/ 0 h 113"/>
                  <a:gd name="T4" fmla="*/ 65 w 92"/>
                  <a:gd name="T5" fmla="*/ 48 h 113"/>
                  <a:gd name="T6" fmla="*/ 0 w 92"/>
                  <a:gd name="T7" fmla="*/ 48 h 113"/>
                  <a:gd name="T8" fmla="*/ 0 w 92"/>
                  <a:gd name="T9" fmla="*/ 113 h 113"/>
                  <a:gd name="T10" fmla="*/ 92 w 92"/>
                  <a:gd name="T11" fmla="*/ 113 h 113"/>
                  <a:gd name="T12" fmla="*/ 92 w 92"/>
                  <a:gd name="T13" fmla="*/ 1 h 113"/>
                  <a:gd name="T14" fmla="*/ 78 w 92"/>
                  <a:gd name="T15" fmla="*/ 0 h 113"/>
                  <a:gd name="T16" fmla="*/ 78 w 9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13">
                    <a:moveTo>
                      <a:pt x="78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87" y="0"/>
                      <a:pt x="83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4" name="组合 383"/>
            <p:cNvGrpSpPr/>
            <p:nvPr/>
          </p:nvGrpSpPr>
          <p:grpSpPr>
            <a:xfrm>
              <a:off x="4749800" y="5099050"/>
              <a:ext cx="1168401" cy="1419226"/>
              <a:chOff x="4749800" y="5441950"/>
              <a:chExt cx="1168401" cy="1419226"/>
            </a:xfrm>
          </p:grpSpPr>
          <p:sp>
            <p:nvSpPr>
              <p:cNvPr id="77" name="Freeform 273"/>
              <p:cNvSpPr/>
              <p:nvPr/>
            </p:nvSpPr>
            <p:spPr bwMode="auto">
              <a:xfrm>
                <a:off x="4749800" y="5794375"/>
                <a:ext cx="431800" cy="538163"/>
              </a:xfrm>
              <a:custGeom>
                <a:avLst/>
                <a:gdLst>
                  <a:gd name="T0" fmla="*/ 105 w 115"/>
                  <a:gd name="T1" fmla="*/ 58 h 143"/>
                  <a:gd name="T2" fmla="*/ 75 w 115"/>
                  <a:gd name="T3" fmla="*/ 136 h 143"/>
                  <a:gd name="T4" fmla="*/ 10 w 115"/>
                  <a:gd name="T5" fmla="*/ 85 h 143"/>
                  <a:gd name="T6" fmla="*/ 40 w 115"/>
                  <a:gd name="T7" fmla="*/ 7 h 143"/>
                  <a:gd name="T8" fmla="*/ 105 w 115"/>
                  <a:gd name="T9" fmla="*/ 5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143">
                    <a:moveTo>
                      <a:pt x="105" y="58"/>
                    </a:moveTo>
                    <a:cubicBezTo>
                      <a:pt x="115" y="94"/>
                      <a:pt x="102" y="128"/>
                      <a:pt x="75" y="136"/>
                    </a:cubicBezTo>
                    <a:cubicBezTo>
                      <a:pt x="49" y="143"/>
                      <a:pt x="20" y="120"/>
                      <a:pt x="10" y="85"/>
                    </a:cubicBezTo>
                    <a:cubicBezTo>
                      <a:pt x="0" y="49"/>
                      <a:pt x="13" y="15"/>
                      <a:pt x="40" y="7"/>
                    </a:cubicBezTo>
                    <a:cubicBezTo>
                      <a:pt x="66" y="0"/>
                      <a:pt x="95" y="23"/>
                      <a:pt x="105" y="58"/>
                    </a:cubicBezTo>
                    <a:close/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274"/>
              <p:cNvSpPr/>
              <p:nvPr/>
            </p:nvSpPr>
            <p:spPr bwMode="auto">
              <a:xfrm>
                <a:off x="5484813" y="5794375"/>
                <a:ext cx="433388" cy="538163"/>
              </a:xfrm>
              <a:custGeom>
                <a:avLst/>
                <a:gdLst>
                  <a:gd name="T0" fmla="*/ 10 w 115"/>
                  <a:gd name="T1" fmla="*/ 58 h 143"/>
                  <a:gd name="T2" fmla="*/ 39 w 115"/>
                  <a:gd name="T3" fmla="*/ 136 h 143"/>
                  <a:gd name="T4" fmla="*/ 105 w 115"/>
                  <a:gd name="T5" fmla="*/ 85 h 143"/>
                  <a:gd name="T6" fmla="*/ 75 w 115"/>
                  <a:gd name="T7" fmla="*/ 7 h 143"/>
                  <a:gd name="T8" fmla="*/ 10 w 115"/>
                  <a:gd name="T9" fmla="*/ 5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143">
                    <a:moveTo>
                      <a:pt x="10" y="58"/>
                    </a:moveTo>
                    <a:cubicBezTo>
                      <a:pt x="0" y="94"/>
                      <a:pt x="13" y="128"/>
                      <a:pt x="39" y="136"/>
                    </a:cubicBezTo>
                    <a:cubicBezTo>
                      <a:pt x="66" y="143"/>
                      <a:pt x="95" y="120"/>
                      <a:pt x="105" y="85"/>
                    </a:cubicBezTo>
                    <a:cubicBezTo>
                      <a:pt x="115" y="49"/>
                      <a:pt x="102" y="15"/>
                      <a:pt x="75" y="7"/>
                    </a:cubicBezTo>
                    <a:cubicBezTo>
                      <a:pt x="49" y="0"/>
                      <a:pt x="20" y="23"/>
                      <a:pt x="10" y="58"/>
                    </a:cubicBezTo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Rectangle 275"/>
              <p:cNvSpPr>
                <a:spLocks noChangeArrowheads="1"/>
              </p:cNvSpPr>
              <p:nvPr/>
            </p:nvSpPr>
            <p:spPr bwMode="auto">
              <a:xfrm>
                <a:off x="5237163" y="6264275"/>
                <a:ext cx="192088" cy="266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Rectangle 276"/>
              <p:cNvSpPr>
                <a:spLocks noChangeArrowheads="1"/>
              </p:cNvSpPr>
              <p:nvPr/>
            </p:nvSpPr>
            <p:spPr bwMode="auto">
              <a:xfrm>
                <a:off x="5237163" y="6264275"/>
                <a:ext cx="192088" cy="266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Oval 277"/>
              <p:cNvSpPr>
                <a:spLocks noChangeArrowheads="1"/>
              </p:cNvSpPr>
              <p:nvPr/>
            </p:nvSpPr>
            <p:spPr bwMode="auto">
              <a:xfrm>
                <a:off x="4891088" y="5937250"/>
                <a:ext cx="142875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Oval 278"/>
              <p:cNvSpPr>
                <a:spLocks noChangeArrowheads="1"/>
              </p:cNvSpPr>
              <p:nvPr/>
            </p:nvSpPr>
            <p:spPr bwMode="auto">
              <a:xfrm>
                <a:off x="5632450" y="5937250"/>
                <a:ext cx="142875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Oval 279"/>
              <p:cNvSpPr>
                <a:spLocks noChangeArrowheads="1"/>
              </p:cNvSpPr>
              <p:nvPr/>
            </p:nvSpPr>
            <p:spPr bwMode="auto">
              <a:xfrm>
                <a:off x="4945063" y="5573713"/>
                <a:ext cx="776288" cy="7731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80"/>
              <p:cNvSpPr/>
              <p:nvPr/>
            </p:nvSpPr>
            <p:spPr bwMode="auto">
              <a:xfrm>
                <a:off x="4846638" y="5441950"/>
                <a:ext cx="549275" cy="506413"/>
              </a:xfrm>
              <a:custGeom>
                <a:avLst/>
                <a:gdLst>
                  <a:gd name="T0" fmla="*/ 93 w 146"/>
                  <a:gd name="T1" fmla="*/ 0 h 135"/>
                  <a:gd name="T2" fmla="*/ 40 w 146"/>
                  <a:gd name="T3" fmla="*/ 45 h 135"/>
                  <a:gd name="T4" fmla="*/ 0 w 146"/>
                  <a:gd name="T5" fmla="*/ 90 h 135"/>
                  <a:gd name="T6" fmla="*/ 45 w 146"/>
                  <a:gd name="T7" fmla="*/ 135 h 135"/>
                  <a:gd name="T8" fmla="*/ 87 w 146"/>
                  <a:gd name="T9" fmla="*/ 106 h 135"/>
                  <a:gd name="T10" fmla="*/ 93 w 146"/>
                  <a:gd name="T11" fmla="*/ 106 h 135"/>
                  <a:gd name="T12" fmla="*/ 146 w 146"/>
                  <a:gd name="T13" fmla="*/ 53 h 135"/>
                  <a:gd name="T14" fmla="*/ 93 w 146"/>
                  <a:gd name="T1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35">
                    <a:moveTo>
                      <a:pt x="93" y="0"/>
                    </a:moveTo>
                    <a:cubicBezTo>
                      <a:pt x="66" y="0"/>
                      <a:pt x="44" y="20"/>
                      <a:pt x="40" y="45"/>
                    </a:cubicBezTo>
                    <a:cubicBezTo>
                      <a:pt x="18" y="48"/>
                      <a:pt x="0" y="67"/>
                      <a:pt x="0" y="90"/>
                    </a:cubicBezTo>
                    <a:cubicBezTo>
                      <a:pt x="0" y="115"/>
                      <a:pt x="20" y="135"/>
                      <a:pt x="45" y="135"/>
                    </a:cubicBezTo>
                    <a:cubicBezTo>
                      <a:pt x="64" y="135"/>
                      <a:pt x="80" y="123"/>
                      <a:pt x="87" y="106"/>
                    </a:cubicBezTo>
                    <a:cubicBezTo>
                      <a:pt x="89" y="106"/>
                      <a:pt x="91" y="106"/>
                      <a:pt x="93" y="106"/>
                    </a:cubicBezTo>
                    <a:cubicBezTo>
                      <a:pt x="122" y="106"/>
                      <a:pt x="146" y="82"/>
                      <a:pt x="146" y="53"/>
                    </a:cubicBezTo>
                    <a:cubicBezTo>
                      <a:pt x="146" y="24"/>
                      <a:pt x="122" y="0"/>
                      <a:pt x="93" y="0"/>
                    </a:cubicBezTo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81"/>
              <p:cNvSpPr/>
              <p:nvPr/>
            </p:nvSpPr>
            <p:spPr bwMode="auto">
              <a:xfrm>
                <a:off x="5270500" y="5441950"/>
                <a:ext cx="549275" cy="506413"/>
              </a:xfrm>
              <a:custGeom>
                <a:avLst/>
                <a:gdLst>
                  <a:gd name="T0" fmla="*/ 53 w 146"/>
                  <a:gd name="T1" fmla="*/ 0 h 135"/>
                  <a:gd name="T2" fmla="*/ 105 w 146"/>
                  <a:gd name="T3" fmla="*/ 45 h 135"/>
                  <a:gd name="T4" fmla="*/ 146 w 146"/>
                  <a:gd name="T5" fmla="*/ 90 h 135"/>
                  <a:gd name="T6" fmla="*/ 101 w 146"/>
                  <a:gd name="T7" fmla="*/ 135 h 135"/>
                  <a:gd name="T8" fmla="*/ 59 w 146"/>
                  <a:gd name="T9" fmla="*/ 106 h 135"/>
                  <a:gd name="T10" fmla="*/ 53 w 146"/>
                  <a:gd name="T11" fmla="*/ 106 h 135"/>
                  <a:gd name="T12" fmla="*/ 0 w 146"/>
                  <a:gd name="T13" fmla="*/ 53 h 135"/>
                  <a:gd name="T14" fmla="*/ 53 w 146"/>
                  <a:gd name="T1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35">
                    <a:moveTo>
                      <a:pt x="53" y="0"/>
                    </a:moveTo>
                    <a:cubicBezTo>
                      <a:pt x="80" y="0"/>
                      <a:pt x="102" y="20"/>
                      <a:pt x="105" y="45"/>
                    </a:cubicBezTo>
                    <a:cubicBezTo>
                      <a:pt x="128" y="48"/>
                      <a:pt x="146" y="67"/>
                      <a:pt x="146" y="90"/>
                    </a:cubicBezTo>
                    <a:cubicBezTo>
                      <a:pt x="146" y="115"/>
                      <a:pt x="126" y="135"/>
                      <a:pt x="101" y="135"/>
                    </a:cubicBezTo>
                    <a:cubicBezTo>
                      <a:pt x="82" y="135"/>
                      <a:pt x="65" y="123"/>
                      <a:pt x="59" y="106"/>
                    </a:cubicBezTo>
                    <a:cubicBezTo>
                      <a:pt x="57" y="106"/>
                      <a:pt x="55" y="106"/>
                      <a:pt x="53" y="106"/>
                    </a:cubicBezTo>
                    <a:cubicBezTo>
                      <a:pt x="24" y="106"/>
                      <a:pt x="0" y="82"/>
                      <a:pt x="0" y="53"/>
                    </a:cubicBezTo>
                    <a:cubicBezTo>
                      <a:pt x="0" y="24"/>
                      <a:pt x="24" y="0"/>
                      <a:pt x="53" y="0"/>
                    </a:cubicBezTo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82"/>
              <p:cNvSpPr/>
              <p:nvPr/>
            </p:nvSpPr>
            <p:spPr bwMode="auto">
              <a:xfrm>
                <a:off x="5102225" y="6437313"/>
                <a:ext cx="461963" cy="222250"/>
              </a:xfrm>
              <a:custGeom>
                <a:avLst/>
                <a:gdLst>
                  <a:gd name="T0" fmla="*/ 61 w 123"/>
                  <a:gd name="T1" fmla="*/ 59 h 59"/>
                  <a:gd name="T2" fmla="*/ 105 w 123"/>
                  <a:gd name="T3" fmla="*/ 46 h 59"/>
                  <a:gd name="T4" fmla="*/ 123 w 123"/>
                  <a:gd name="T5" fmla="*/ 48 h 59"/>
                  <a:gd name="T6" fmla="*/ 123 w 123"/>
                  <a:gd name="T7" fmla="*/ 0 h 59"/>
                  <a:gd name="T8" fmla="*/ 61 w 123"/>
                  <a:gd name="T9" fmla="*/ 0 h 59"/>
                  <a:gd name="T10" fmla="*/ 0 w 123"/>
                  <a:gd name="T11" fmla="*/ 0 h 59"/>
                  <a:gd name="T12" fmla="*/ 0 w 123"/>
                  <a:gd name="T13" fmla="*/ 48 h 59"/>
                  <a:gd name="T14" fmla="*/ 18 w 123"/>
                  <a:gd name="T15" fmla="*/ 46 h 59"/>
                  <a:gd name="T16" fmla="*/ 61 w 123"/>
                  <a:gd name="T1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59">
                    <a:moveTo>
                      <a:pt x="61" y="59"/>
                    </a:moveTo>
                    <a:cubicBezTo>
                      <a:pt x="72" y="51"/>
                      <a:pt x="88" y="46"/>
                      <a:pt x="105" y="46"/>
                    </a:cubicBezTo>
                    <a:cubicBezTo>
                      <a:pt x="111" y="46"/>
                      <a:pt x="117" y="47"/>
                      <a:pt x="123" y="48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6" y="47"/>
                      <a:pt x="12" y="46"/>
                      <a:pt x="18" y="46"/>
                    </a:cubicBezTo>
                    <a:cubicBezTo>
                      <a:pt x="35" y="46"/>
                      <a:pt x="50" y="51"/>
                      <a:pt x="61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83"/>
              <p:cNvSpPr/>
              <p:nvPr/>
            </p:nvSpPr>
            <p:spPr bwMode="auto">
              <a:xfrm>
                <a:off x="4805363" y="6437313"/>
                <a:ext cx="1055688" cy="423863"/>
              </a:xfrm>
              <a:custGeom>
                <a:avLst/>
                <a:gdLst>
                  <a:gd name="T0" fmla="*/ 263 w 281"/>
                  <a:gd name="T1" fmla="*/ 18 h 113"/>
                  <a:gd name="T2" fmla="*/ 219 w 281"/>
                  <a:gd name="T3" fmla="*/ 0 h 113"/>
                  <a:gd name="T4" fmla="*/ 202 w 281"/>
                  <a:gd name="T5" fmla="*/ 0 h 113"/>
                  <a:gd name="T6" fmla="*/ 202 w 281"/>
                  <a:gd name="T7" fmla="*/ 48 h 113"/>
                  <a:gd name="T8" fmla="*/ 184 w 281"/>
                  <a:gd name="T9" fmla="*/ 46 h 113"/>
                  <a:gd name="T10" fmla="*/ 140 w 281"/>
                  <a:gd name="T11" fmla="*/ 59 h 113"/>
                  <a:gd name="T12" fmla="*/ 97 w 281"/>
                  <a:gd name="T13" fmla="*/ 46 h 113"/>
                  <a:gd name="T14" fmla="*/ 79 w 281"/>
                  <a:gd name="T15" fmla="*/ 48 h 113"/>
                  <a:gd name="T16" fmla="*/ 79 w 281"/>
                  <a:gd name="T17" fmla="*/ 0 h 113"/>
                  <a:gd name="T18" fmla="*/ 62 w 281"/>
                  <a:gd name="T19" fmla="*/ 0 h 113"/>
                  <a:gd name="T20" fmla="*/ 18 w 281"/>
                  <a:gd name="T21" fmla="*/ 18 h 113"/>
                  <a:gd name="T22" fmla="*/ 0 w 281"/>
                  <a:gd name="T23" fmla="*/ 62 h 113"/>
                  <a:gd name="T24" fmla="*/ 0 w 281"/>
                  <a:gd name="T25" fmla="*/ 109 h 113"/>
                  <a:gd name="T26" fmla="*/ 0 w 281"/>
                  <a:gd name="T27" fmla="*/ 113 h 113"/>
                  <a:gd name="T28" fmla="*/ 281 w 281"/>
                  <a:gd name="T29" fmla="*/ 113 h 113"/>
                  <a:gd name="T30" fmla="*/ 281 w 281"/>
                  <a:gd name="T31" fmla="*/ 109 h 113"/>
                  <a:gd name="T32" fmla="*/ 281 w 281"/>
                  <a:gd name="T33" fmla="*/ 62 h 113"/>
                  <a:gd name="T34" fmla="*/ 263 w 281"/>
                  <a:gd name="T35" fmla="*/ 1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1" h="113">
                    <a:moveTo>
                      <a:pt x="263" y="18"/>
                    </a:moveTo>
                    <a:cubicBezTo>
                      <a:pt x="251" y="7"/>
                      <a:pt x="236" y="0"/>
                      <a:pt x="219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48"/>
                      <a:pt x="202" y="48"/>
                      <a:pt x="202" y="48"/>
                    </a:cubicBezTo>
                    <a:cubicBezTo>
                      <a:pt x="196" y="47"/>
                      <a:pt x="190" y="46"/>
                      <a:pt x="184" y="46"/>
                    </a:cubicBezTo>
                    <a:cubicBezTo>
                      <a:pt x="167" y="46"/>
                      <a:pt x="151" y="51"/>
                      <a:pt x="140" y="59"/>
                    </a:cubicBezTo>
                    <a:cubicBezTo>
                      <a:pt x="129" y="51"/>
                      <a:pt x="114" y="46"/>
                      <a:pt x="97" y="46"/>
                    </a:cubicBezTo>
                    <a:cubicBezTo>
                      <a:pt x="91" y="46"/>
                      <a:pt x="85" y="47"/>
                      <a:pt x="79" y="48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45" y="0"/>
                      <a:pt x="29" y="7"/>
                      <a:pt x="18" y="18"/>
                    </a:cubicBezTo>
                    <a:cubicBezTo>
                      <a:pt x="7" y="29"/>
                      <a:pt x="0" y="45"/>
                      <a:pt x="0" y="62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281" y="113"/>
                      <a:pt x="281" y="113"/>
                      <a:pt x="281" y="113"/>
                    </a:cubicBezTo>
                    <a:cubicBezTo>
                      <a:pt x="281" y="109"/>
                      <a:pt x="281" y="109"/>
                      <a:pt x="281" y="109"/>
                    </a:cubicBezTo>
                    <a:cubicBezTo>
                      <a:pt x="281" y="62"/>
                      <a:pt x="281" y="62"/>
                      <a:pt x="281" y="62"/>
                    </a:cubicBezTo>
                    <a:cubicBezTo>
                      <a:pt x="281" y="45"/>
                      <a:pt x="274" y="29"/>
                      <a:pt x="263" y="18"/>
                    </a:cubicBezTo>
                  </a:path>
                </a:pathLst>
              </a:custGeom>
              <a:solidFill>
                <a:srgbClr val="F9B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84"/>
              <p:cNvSpPr>
                <a:spLocks noEditPoints="1"/>
              </p:cNvSpPr>
              <p:nvPr/>
            </p:nvSpPr>
            <p:spPr bwMode="auto">
              <a:xfrm>
                <a:off x="5470525" y="5441950"/>
                <a:ext cx="412750" cy="863600"/>
              </a:xfrm>
              <a:custGeom>
                <a:avLst/>
                <a:gdLst>
                  <a:gd name="T0" fmla="*/ 43 w 110"/>
                  <a:gd name="T1" fmla="*/ 230 h 230"/>
                  <a:gd name="T2" fmla="*/ 43 w 110"/>
                  <a:gd name="T3" fmla="*/ 229 h 230"/>
                  <a:gd name="T4" fmla="*/ 43 w 110"/>
                  <a:gd name="T5" fmla="*/ 229 h 230"/>
                  <a:gd name="T6" fmla="*/ 43 w 110"/>
                  <a:gd name="T7" fmla="*/ 229 h 230"/>
                  <a:gd name="T8" fmla="*/ 109 w 110"/>
                  <a:gd name="T9" fmla="*/ 179 h 230"/>
                  <a:gd name="T10" fmla="*/ 109 w 110"/>
                  <a:gd name="T11" fmla="*/ 179 h 230"/>
                  <a:gd name="T12" fmla="*/ 109 w 110"/>
                  <a:gd name="T13" fmla="*/ 178 h 230"/>
                  <a:gd name="T14" fmla="*/ 109 w 110"/>
                  <a:gd name="T15" fmla="*/ 178 h 230"/>
                  <a:gd name="T16" fmla="*/ 109 w 110"/>
                  <a:gd name="T17" fmla="*/ 178 h 230"/>
                  <a:gd name="T18" fmla="*/ 109 w 110"/>
                  <a:gd name="T19" fmla="*/ 178 h 230"/>
                  <a:gd name="T20" fmla="*/ 109 w 110"/>
                  <a:gd name="T21" fmla="*/ 178 h 230"/>
                  <a:gd name="T22" fmla="*/ 109 w 110"/>
                  <a:gd name="T23" fmla="*/ 178 h 230"/>
                  <a:gd name="T24" fmla="*/ 109 w 110"/>
                  <a:gd name="T25" fmla="*/ 178 h 230"/>
                  <a:gd name="T26" fmla="*/ 109 w 110"/>
                  <a:gd name="T27" fmla="*/ 178 h 230"/>
                  <a:gd name="T28" fmla="*/ 109 w 110"/>
                  <a:gd name="T29" fmla="*/ 178 h 230"/>
                  <a:gd name="T30" fmla="*/ 109 w 110"/>
                  <a:gd name="T31" fmla="*/ 177 h 230"/>
                  <a:gd name="T32" fmla="*/ 109 w 110"/>
                  <a:gd name="T33" fmla="*/ 177 h 230"/>
                  <a:gd name="T34" fmla="*/ 109 w 110"/>
                  <a:gd name="T35" fmla="*/ 177 h 230"/>
                  <a:gd name="T36" fmla="*/ 110 w 110"/>
                  <a:gd name="T37" fmla="*/ 177 h 230"/>
                  <a:gd name="T38" fmla="*/ 110 w 110"/>
                  <a:gd name="T39" fmla="*/ 177 h 230"/>
                  <a:gd name="T40" fmla="*/ 110 w 110"/>
                  <a:gd name="T41" fmla="*/ 177 h 230"/>
                  <a:gd name="T42" fmla="*/ 110 w 110"/>
                  <a:gd name="T43" fmla="*/ 177 h 230"/>
                  <a:gd name="T44" fmla="*/ 110 w 110"/>
                  <a:gd name="T45" fmla="*/ 177 h 230"/>
                  <a:gd name="T46" fmla="*/ 110 w 110"/>
                  <a:gd name="T47" fmla="*/ 177 h 230"/>
                  <a:gd name="T48" fmla="*/ 93 w 110"/>
                  <a:gd name="T49" fmla="*/ 90 h 230"/>
                  <a:gd name="T50" fmla="*/ 0 w 110"/>
                  <a:gd name="T51" fmla="*/ 0 h 230"/>
                  <a:gd name="T52" fmla="*/ 0 w 110"/>
                  <a:gd name="T53" fmla="*/ 0 h 230"/>
                  <a:gd name="T54" fmla="*/ 0 w 110"/>
                  <a:gd name="T55" fmla="*/ 0 h 230"/>
                  <a:gd name="T56" fmla="*/ 0 w 110"/>
                  <a:gd name="T57" fmla="*/ 0 h 230"/>
                  <a:gd name="T58" fmla="*/ 0 w 110"/>
                  <a:gd name="T59" fmla="*/ 0 h 230"/>
                  <a:gd name="T60" fmla="*/ 0 w 110"/>
                  <a:gd name="T61" fmla="*/ 0 h 230"/>
                  <a:gd name="T62" fmla="*/ 52 w 110"/>
                  <a:gd name="T63" fmla="*/ 45 h 230"/>
                  <a:gd name="T64" fmla="*/ 93 w 110"/>
                  <a:gd name="T65" fmla="*/ 90 h 230"/>
                  <a:gd name="T66" fmla="*/ 0 w 110"/>
                  <a:gd name="T67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0" h="230">
                    <a:moveTo>
                      <a:pt x="43" y="229"/>
                    </a:moveTo>
                    <a:cubicBezTo>
                      <a:pt x="43" y="229"/>
                      <a:pt x="43" y="230"/>
                      <a:pt x="43" y="230"/>
                    </a:cubicBezTo>
                    <a:cubicBezTo>
                      <a:pt x="43" y="230"/>
                      <a:pt x="43" y="229"/>
                      <a:pt x="43" y="229"/>
                    </a:cubicBezTo>
                    <a:moveTo>
                      <a:pt x="43" y="229"/>
                    </a:moveTo>
                    <a:cubicBezTo>
                      <a:pt x="43" y="229"/>
                      <a:pt x="43" y="229"/>
                      <a:pt x="43" y="229"/>
                    </a:cubicBezTo>
                    <a:cubicBezTo>
                      <a:pt x="43" y="229"/>
                      <a:pt x="43" y="229"/>
                      <a:pt x="43" y="229"/>
                    </a:cubicBezTo>
                    <a:moveTo>
                      <a:pt x="43" y="229"/>
                    </a:moveTo>
                    <a:cubicBezTo>
                      <a:pt x="43" y="229"/>
                      <a:pt x="43" y="229"/>
                      <a:pt x="43" y="229"/>
                    </a:cubicBezTo>
                    <a:cubicBezTo>
                      <a:pt x="43" y="229"/>
                      <a:pt x="43" y="229"/>
                      <a:pt x="43" y="229"/>
                    </a:cubicBezTo>
                    <a:moveTo>
                      <a:pt x="109" y="179"/>
                    </a:moveTo>
                    <a:cubicBezTo>
                      <a:pt x="109" y="179"/>
                      <a:pt x="109" y="179"/>
                      <a:pt x="109" y="179"/>
                    </a:cubicBezTo>
                    <a:cubicBezTo>
                      <a:pt x="109" y="179"/>
                      <a:pt x="109" y="179"/>
                      <a:pt x="109" y="179"/>
                    </a:cubicBezTo>
                    <a:moveTo>
                      <a:pt x="109" y="178"/>
                    </a:moveTo>
                    <a:cubicBezTo>
                      <a:pt x="109" y="178"/>
                      <a:pt x="109" y="178"/>
                      <a:pt x="109" y="178"/>
                    </a:cubicBezTo>
                    <a:cubicBezTo>
                      <a:pt x="109" y="178"/>
                      <a:pt x="109" y="178"/>
                      <a:pt x="109" y="178"/>
                    </a:cubicBezTo>
                    <a:moveTo>
                      <a:pt x="109" y="178"/>
                    </a:moveTo>
                    <a:cubicBezTo>
                      <a:pt x="109" y="178"/>
                      <a:pt x="109" y="178"/>
                      <a:pt x="109" y="178"/>
                    </a:cubicBezTo>
                    <a:cubicBezTo>
                      <a:pt x="109" y="178"/>
                      <a:pt x="109" y="178"/>
                      <a:pt x="109" y="178"/>
                    </a:cubicBezTo>
                    <a:moveTo>
                      <a:pt x="109" y="178"/>
                    </a:moveTo>
                    <a:cubicBezTo>
                      <a:pt x="109" y="178"/>
                      <a:pt x="109" y="178"/>
                      <a:pt x="109" y="178"/>
                    </a:cubicBezTo>
                    <a:cubicBezTo>
                      <a:pt x="109" y="178"/>
                      <a:pt x="109" y="178"/>
                      <a:pt x="109" y="178"/>
                    </a:cubicBezTo>
                    <a:moveTo>
                      <a:pt x="109" y="178"/>
                    </a:moveTo>
                    <a:cubicBezTo>
                      <a:pt x="109" y="178"/>
                      <a:pt x="109" y="178"/>
                      <a:pt x="109" y="178"/>
                    </a:cubicBezTo>
                    <a:cubicBezTo>
                      <a:pt x="109" y="178"/>
                      <a:pt x="109" y="178"/>
                      <a:pt x="109" y="178"/>
                    </a:cubicBezTo>
                    <a:moveTo>
                      <a:pt x="109" y="178"/>
                    </a:moveTo>
                    <a:cubicBezTo>
                      <a:pt x="109" y="178"/>
                      <a:pt x="109" y="178"/>
                      <a:pt x="109" y="178"/>
                    </a:cubicBezTo>
                    <a:cubicBezTo>
                      <a:pt x="109" y="178"/>
                      <a:pt x="109" y="178"/>
                      <a:pt x="109" y="178"/>
                    </a:cubicBezTo>
                    <a:moveTo>
                      <a:pt x="109" y="178"/>
                    </a:moveTo>
                    <a:cubicBezTo>
                      <a:pt x="109" y="178"/>
                      <a:pt x="109" y="178"/>
                      <a:pt x="109" y="178"/>
                    </a:cubicBezTo>
                    <a:cubicBezTo>
                      <a:pt x="109" y="178"/>
                      <a:pt x="109" y="178"/>
                      <a:pt x="109" y="178"/>
                    </a:cubicBezTo>
                    <a:moveTo>
                      <a:pt x="109" y="177"/>
                    </a:move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moveTo>
                      <a:pt x="109" y="177"/>
                    </a:move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moveTo>
                      <a:pt x="110" y="177"/>
                    </a:moveTo>
                    <a:cubicBezTo>
                      <a:pt x="110" y="177"/>
                      <a:pt x="110" y="177"/>
                      <a:pt x="110" y="177"/>
                    </a:cubicBezTo>
                    <a:cubicBezTo>
                      <a:pt x="110" y="177"/>
                      <a:pt x="110" y="177"/>
                      <a:pt x="110" y="177"/>
                    </a:cubicBezTo>
                    <a:moveTo>
                      <a:pt x="110" y="177"/>
                    </a:moveTo>
                    <a:cubicBezTo>
                      <a:pt x="110" y="177"/>
                      <a:pt x="110" y="177"/>
                      <a:pt x="110" y="177"/>
                    </a:cubicBezTo>
                    <a:cubicBezTo>
                      <a:pt x="110" y="177"/>
                      <a:pt x="110" y="177"/>
                      <a:pt x="110" y="177"/>
                    </a:cubicBezTo>
                    <a:moveTo>
                      <a:pt x="110" y="177"/>
                    </a:moveTo>
                    <a:cubicBezTo>
                      <a:pt x="110" y="177"/>
                      <a:pt x="110" y="177"/>
                      <a:pt x="110" y="177"/>
                    </a:cubicBezTo>
                    <a:cubicBezTo>
                      <a:pt x="110" y="177"/>
                      <a:pt x="110" y="177"/>
                      <a:pt x="110" y="177"/>
                    </a:cubicBezTo>
                    <a:moveTo>
                      <a:pt x="110" y="177"/>
                    </a:moveTo>
                    <a:cubicBezTo>
                      <a:pt x="110" y="177"/>
                      <a:pt x="110" y="177"/>
                      <a:pt x="110" y="177"/>
                    </a:cubicBezTo>
                    <a:cubicBezTo>
                      <a:pt x="110" y="177"/>
                      <a:pt x="110" y="177"/>
                      <a:pt x="110" y="177"/>
                    </a:cubicBezTo>
                    <a:moveTo>
                      <a:pt x="93" y="90"/>
                    </a:moveTo>
                    <a:cubicBezTo>
                      <a:pt x="93" y="90"/>
                      <a:pt x="93" y="90"/>
                      <a:pt x="93" y="90"/>
                    </a:cubicBezTo>
                    <a:cubicBezTo>
                      <a:pt x="93" y="90"/>
                      <a:pt x="93" y="90"/>
                      <a:pt x="93" y="9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7" y="0"/>
                      <a:pt x="49" y="20"/>
                      <a:pt x="52" y="45"/>
                    </a:cubicBezTo>
                    <a:cubicBezTo>
                      <a:pt x="75" y="48"/>
                      <a:pt x="93" y="67"/>
                      <a:pt x="93" y="9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3" y="67"/>
                      <a:pt x="75" y="48"/>
                      <a:pt x="52" y="45"/>
                    </a:cubicBezTo>
                    <a:cubicBezTo>
                      <a:pt x="49" y="20"/>
                      <a:pt x="27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85"/>
              <p:cNvSpPr/>
              <p:nvPr/>
            </p:nvSpPr>
            <p:spPr bwMode="auto">
              <a:xfrm>
                <a:off x="5572125" y="5840413"/>
                <a:ext cx="338138" cy="469900"/>
              </a:xfrm>
              <a:custGeom>
                <a:avLst/>
                <a:gdLst>
                  <a:gd name="T0" fmla="*/ 63 w 90"/>
                  <a:gd name="T1" fmla="*/ 0 h 125"/>
                  <a:gd name="T2" fmla="*/ 39 w 90"/>
                  <a:gd name="T3" fmla="*/ 25 h 125"/>
                  <a:gd name="T4" fmla="*/ 39 w 90"/>
                  <a:gd name="T5" fmla="*/ 27 h 125"/>
                  <a:gd name="T6" fmla="*/ 54 w 90"/>
                  <a:gd name="T7" fmla="*/ 45 h 125"/>
                  <a:gd name="T8" fmla="*/ 35 w 90"/>
                  <a:gd name="T9" fmla="*/ 64 h 125"/>
                  <a:gd name="T10" fmla="*/ 35 w 90"/>
                  <a:gd name="T11" fmla="*/ 64 h 125"/>
                  <a:gd name="T12" fmla="*/ 0 w 90"/>
                  <a:gd name="T13" fmla="*/ 114 h 125"/>
                  <a:gd name="T14" fmla="*/ 16 w 90"/>
                  <a:gd name="T15" fmla="*/ 123 h 125"/>
                  <a:gd name="T16" fmla="*/ 16 w 90"/>
                  <a:gd name="T17" fmla="*/ 123 h 125"/>
                  <a:gd name="T18" fmla="*/ 16 w 90"/>
                  <a:gd name="T19" fmla="*/ 123 h 125"/>
                  <a:gd name="T20" fmla="*/ 16 w 90"/>
                  <a:gd name="T21" fmla="*/ 123 h 125"/>
                  <a:gd name="T22" fmla="*/ 16 w 90"/>
                  <a:gd name="T23" fmla="*/ 123 h 125"/>
                  <a:gd name="T24" fmla="*/ 16 w 90"/>
                  <a:gd name="T25" fmla="*/ 124 h 125"/>
                  <a:gd name="T26" fmla="*/ 16 w 90"/>
                  <a:gd name="T27" fmla="*/ 124 h 125"/>
                  <a:gd name="T28" fmla="*/ 27 w 90"/>
                  <a:gd name="T29" fmla="*/ 125 h 125"/>
                  <a:gd name="T30" fmla="*/ 82 w 90"/>
                  <a:gd name="T31" fmla="*/ 73 h 125"/>
                  <a:gd name="T32" fmla="*/ 82 w 90"/>
                  <a:gd name="T33" fmla="*/ 73 h 125"/>
                  <a:gd name="T34" fmla="*/ 82 w 90"/>
                  <a:gd name="T35" fmla="*/ 73 h 125"/>
                  <a:gd name="T36" fmla="*/ 82 w 90"/>
                  <a:gd name="T37" fmla="*/ 72 h 125"/>
                  <a:gd name="T38" fmla="*/ 82 w 90"/>
                  <a:gd name="T39" fmla="*/ 72 h 125"/>
                  <a:gd name="T40" fmla="*/ 82 w 90"/>
                  <a:gd name="T41" fmla="*/ 72 h 125"/>
                  <a:gd name="T42" fmla="*/ 82 w 90"/>
                  <a:gd name="T43" fmla="*/ 72 h 125"/>
                  <a:gd name="T44" fmla="*/ 82 w 90"/>
                  <a:gd name="T45" fmla="*/ 72 h 125"/>
                  <a:gd name="T46" fmla="*/ 82 w 90"/>
                  <a:gd name="T47" fmla="*/ 72 h 125"/>
                  <a:gd name="T48" fmla="*/ 82 w 90"/>
                  <a:gd name="T49" fmla="*/ 72 h 125"/>
                  <a:gd name="T50" fmla="*/ 82 w 90"/>
                  <a:gd name="T51" fmla="*/ 72 h 125"/>
                  <a:gd name="T52" fmla="*/ 82 w 90"/>
                  <a:gd name="T53" fmla="*/ 72 h 125"/>
                  <a:gd name="T54" fmla="*/ 82 w 90"/>
                  <a:gd name="T55" fmla="*/ 72 h 125"/>
                  <a:gd name="T56" fmla="*/ 82 w 90"/>
                  <a:gd name="T57" fmla="*/ 72 h 125"/>
                  <a:gd name="T58" fmla="*/ 82 w 90"/>
                  <a:gd name="T59" fmla="*/ 72 h 125"/>
                  <a:gd name="T60" fmla="*/ 82 w 90"/>
                  <a:gd name="T61" fmla="*/ 71 h 125"/>
                  <a:gd name="T62" fmla="*/ 82 w 90"/>
                  <a:gd name="T63" fmla="*/ 71 h 125"/>
                  <a:gd name="T64" fmla="*/ 82 w 90"/>
                  <a:gd name="T65" fmla="*/ 71 h 125"/>
                  <a:gd name="T66" fmla="*/ 82 w 90"/>
                  <a:gd name="T67" fmla="*/ 71 h 125"/>
                  <a:gd name="T68" fmla="*/ 83 w 90"/>
                  <a:gd name="T69" fmla="*/ 71 h 125"/>
                  <a:gd name="T70" fmla="*/ 83 w 90"/>
                  <a:gd name="T71" fmla="*/ 71 h 125"/>
                  <a:gd name="T72" fmla="*/ 83 w 90"/>
                  <a:gd name="T73" fmla="*/ 71 h 125"/>
                  <a:gd name="T74" fmla="*/ 83 w 90"/>
                  <a:gd name="T75" fmla="*/ 71 h 125"/>
                  <a:gd name="T76" fmla="*/ 83 w 90"/>
                  <a:gd name="T77" fmla="*/ 71 h 125"/>
                  <a:gd name="T78" fmla="*/ 83 w 90"/>
                  <a:gd name="T79" fmla="*/ 71 h 125"/>
                  <a:gd name="T80" fmla="*/ 83 w 90"/>
                  <a:gd name="T81" fmla="*/ 71 h 125"/>
                  <a:gd name="T82" fmla="*/ 83 w 90"/>
                  <a:gd name="T83" fmla="*/ 71 h 125"/>
                  <a:gd name="T84" fmla="*/ 63 w 90"/>
                  <a:gd name="T8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125">
                    <a:moveTo>
                      <a:pt x="63" y="0"/>
                    </a:moveTo>
                    <a:cubicBezTo>
                      <a:pt x="58" y="11"/>
                      <a:pt x="50" y="20"/>
                      <a:pt x="39" y="25"/>
                    </a:cubicBezTo>
                    <a:cubicBezTo>
                      <a:pt x="39" y="25"/>
                      <a:pt x="39" y="26"/>
                      <a:pt x="39" y="27"/>
                    </a:cubicBezTo>
                    <a:cubicBezTo>
                      <a:pt x="48" y="29"/>
                      <a:pt x="54" y="36"/>
                      <a:pt x="54" y="45"/>
                    </a:cubicBezTo>
                    <a:cubicBezTo>
                      <a:pt x="54" y="56"/>
                      <a:pt x="4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28" y="84"/>
                      <a:pt x="16" y="101"/>
                      <a:pt x="0" y="114"/>
                    </a:cubicBezTo>
                    <a:cubicBezTo>
                      <a:pt x="4" y="118"/>
                      <a:pt x="10" y="122"/>
                      <a:pt x="16" y="123"/>
                    </a:cubicBezTo>
                    <a:cubicBezTo>
                      <a:pt x="16" y="123"/>
                      <a:pt x="16" y="123"/>
                      <a:pt x="16" y="123"/>
                    </a:cubicBezTo>
                    <a:cubicBezTo>
                      <a:pt x="16" y="123"/>
                      <a:pt x="16" y="123"/>
                      <a:pt x="16" y="123"/>
                    </a:cubicBezTo>
                    <a:cubicBezTo>
                      <a:pt x="16" y="123"/>
                      <a:pt x="16" y="123"/>
                      <a:pt x="16" y="123"/>
                    </a:cubicBezTo>
                    <a:cubicBezTo>
                      <a:pt x="16" y="123"/>
                      <a:pt x="16" y="123"/>
                      <a:pt x="16" y="123"/>
                    </a:cubicBezTo>
                    <a:cubicBezTo>
                      <a:pt x="16" y="123"/>
                      <a:pt x="16" y="124"/>
                      <a:pt x="16" y="12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20" y="124"/>
                      <a:pt x="23" y="125"/>
                      <a:pt x="27" y="125"/>
                    </a:cubicBezTo>
                    <a:cubicBezTo>
                      <a:pt x="50" y="125"/>
                      <a:pt x="73" y="104"/>
                      <a:pt x="82" y="73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2" y="73"/>
                      <a:pt x="82" y="73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2" y="71"/>
                      <a:pt x="82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0" y="41"/>
                      <a:pt x="81" y="12"/>
                      <a:pt x="63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86"/>
              <p:cNvSpPr/>
              <p:nvPr/>
            </p:nvSpPr>
            <p:spPr bwMode="auto">
              <a:xfrm>
                <a:off x="5330825" y="6335713"/>
                <a:ext cx="98425" cy="101600"/>
              </a:xfrm>
              <a:custGeom>
                <a:avLst/>
                <a:gdLst>
                  <a:gd name="T0" fmla="*/ 26 w 26"/>
                  <a:gd name="T1" fmla="*/ 0 h 27"/>
                  <a:gd name="T2" fmla="*/ 0 w 26"/>
                  <a:gd name="T3" fmla="*/ 3 h 27"/>
                  <a:gd name="T4" fmla="*/ 0 w 26"/>
                  <a:gd name="T5" fmla="*/ 27 h 27"/>
                  <a:gd name="T6" fmla="*/ 0 w 26"/>
                  <a:gd name="T7" fmla="*/ 27 h 27"/>
                  <a:gd name="T8" fmla="*/ 26 w 26"/>
                  <a:gd name="T9" fmla="*/ 27 h 27"/>
                  <a:gd name="T10" fmla="*/ 26 w 26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18" y="2"/>
                      <a:pt x="9" y="3"/>
                      <a:pt x="0" y="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87"/>
              <p:cNvSpPr/>
              <p:nvPr/>
            </p:nvSpPr>
            <p:spPr bwMode="auto">
              <a:xfrm>
                <a:off x="5703888" y="5942013"/>
                <a:ext cx="71438" cy="138113"/>
              </a:xfrm>
              <a:custGeom>
                <a:avLst/>
                <a:gdLst>
                  <a:gd name="T0" fmla="*/ 4 w 19"/>
                  <a:gd name="T1" fmla="*/ 0 h 37"/>
                  <a:gd name="T2" fmla="*/ 5 w 19"/>
                  <a:gd name="T3" fmla="*/ 5 h 37"/>
                  <a:gd name="T4" fmla="*/ 0 w 19"/>
                  <a:gd name="T5" fmla="*/ 37 h 37"/>
                  <a:gd name="T6" fmla="*/ 0 w 19"/>
                  <a:gd name="T7" fmla="*/ 37 h 37"/>
                  <a:gd name="T8" fmla="*/ 19 w 19"/>
                  <a:gd name="T9" fmla="*/ 18 h 37"/>
                  <a:gd name="T10" fmla="*/ 4 w 19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7">
                    <a:moveTo>
                      <a:pt x="4" y="0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16"/>
                      <a:pt x="3" y="2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0" y="37"/>
                      <a:pt x="19" y="29"/>
                      <a:pt x="19" y="18"/>
                    </a:cubicBezTo>
                    <a:cubicBezTo>
                      <a:pt x="19" y="9"/>
                      <a:pt x="13" y="2"/>
                      <a:pt x="4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88"/>
              <p:cNvSpPr/>
              <p:nvPr/>
            </p:nvSpPr>
            <p:spPr bwMode="auto">
              <a:xfrm>
                <a:off x="5330825" y="5788025"/>
                <a:ext cx="390525" cy="558800"/>
              </a:xfrm>
              <a:custGeom>
                <a:avLst/>
                <a:gdLst>
                  <a:gd name="T0" fmla="*/ 0 w 104"/>
                  <a:gd name="T1" fmla="*/ 0 h 149"/>
                  <a:gd name="T2" fmla="*/ 0 w 104"/>
                  <a:gd name="T3" fmla="*/ 0 h 149"/>
                  <a:gd name="T4" fmla="*/ 0 w 104"/>
                  <a:gd name="T5" fmla="*/ 149 h 149"/>
                  <a:gd name="T6" fmla="*/ 26 w 104"/>
                  <a:gd name="T7" fmla="*/ 146 h 149"/>
                  <a:gd name="T8" fmla="*/ 26 w 104"/>
                  <a:gd name="T9" fmla="*/ 146 h 149"/>
                  <a:gd name="T10" fmla="*/ 26 w 104"/>
                  <a:gd name="T11" fmla="*/ 146 h 149"/>
                  <a:gd name="T12" fmla="*/ 64 w 104"/>
                  <a:gd name="T13" fmla="*/ 128 h 149"/>
                  <a:gd name="T14" fmla="*/ 64 w 104"/>
                  <a:gd name="T15" fmla="*/ 128 h 149"/>
                  <a:gd name="T16" fmla="*/ 99 w 104"/>
                  <a:gd name="T17" fmla="*/ 78 h 149"/>
                  <a:gd name="T18" fmla="*/ 104 w 104"/>
                  <a:gd name="T19" fmla="*/ 46 h 149"/>
                  <a:gd name="T20" fmla="*/ 103 w 104"/>
                  <a:gd name="T21" fmla="*/ 41 h 149"/>
                  <a:gd name="T22" fmla="*/ 103 w 104"/>
                  <a:gd name="T23" fmla="*/ 39 h 149"/>
                  <a:gd name="T24" fmla="*/ 85 w 104"/>
                  <a:gd name="T25" fmla="*/ 43 h 149"/>
                  <a:gd name="T26" fmla="*/ 43 w 104"/>
                  <a:gd name="T27" fmla="*/ 14 h 149"/>
                  <a:gd name="T28" fmla="*/ 37 w 104"/>
                  <a:gd name="T29" fmla="*/ 14 h 149"/>
                  <a:gd name="T30" fmla="*/ 0 w 104"/>
                  <a:gd name="T31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14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9" y="149"/>
                      <a:pt x="18" y="148"/>
                      <a:pt x="26" y="14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40" y="143"/>
                      <a:pt x="53" y="136"/>
                      <a:pt x="64" y="128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80" y="115"/>
                      <a:pt x="92" y="98"/>
                      <a:pt x="99" y="78"/>
                    </a:cubicBezTo>
                    <a:cubicBezTo>
                      <a:pt x="102" y="68"/>
                      <a:pt x="104" y="57"/>
                      <a:pt x="104" y="46"/>
                    </a:cubicBezTo>
                    <a:cubicBezTo>
                      <a:pt x="104" y="44"/>
                      <a:pt x="104" y="43"/>
                      <a:pt x="103" y="41"/>
                    </a:cubicBezTo>
                    <a:cubicBezTo>
                      <a:pt x="103" y="40"/>
                      <a:pt x="103" y="39"/>
                      <a:pt x="103" y="39"/>
                    </a:cubicBezTo>
                    <a:cubicBezTo>
                      <a:pt x="98" y="41"/>
                      <a:pt x="91" y="43"/>
                      <a:pt x="85" y="43"/>
                    </a:cubicBezTo>
                    <a:cubicBezTo>
                      <a:pt x="66" y="43"/>
                      <a:pt x="49" y="31"/>
                      <a:pt x="43" y="14"/>
                    </a:cubicBezTo>
                    <a:cubicBezTo>
                      <a:pt x="41" y="14"/>
                      <a:pt x="39" y="14"/>
                      <a:pt x="37" y="14"/>
                    </a:cubicBezTo>
                    <a:cubicBezTo>
                      <a:pt x="23" y="14"/>
                      <a:pt x="10" y="9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89"/>
              <p:cNvSpPr/>
              <p:nvPr/>
            </p:nvSpPr>
            <p:spPr bwMode="auto">
              <a:xfrm>
                <a:off x="5330825" y="5788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90"/>
              <p:cNvSpPr/>
              <p:nvPr/>
            </p:nvSpPr>
            <p:spPr bwMode="auto">
              <a:xfrm>
                <a:off x="5330825" y="5441950"/>
                <a:ext cx="488950" cy="506413"/>
              </a:xfrm>
              <a:custGeom>
                <a:avLst/>
                <a:gdLst>
                  <a:gd name="T0" fmla="*/ 37 w 130"/>
                  <a:gd name="T1" fmla="*/ 0 h 135"/>
                  <a:gd name="T2" fmla="*/ 37 w 130"/>
                  <a:gd name="T3" fmla="*/ 0 h 135"/>
                  <a:gd name="T4" fmla="*/ 37 w 130"/>
                  <a:gd name="T5" fmla="*/ 0 h 135"/>
                  <a:gd name="T6" fmla="*/ 37 w 130"/>
                  <a:gd name="T7" fmla="*/ 0 h 135"/>
                  <a:gd name="T8" fmla="*/ 37 w 130"/>
                  <a:gd name="T9" fmla="*/ 0 h 135"/>
                  <a:gd name="T10" fmla="*/ 37 w 130"/>
                  <a:gd name="T11" fmla="*/ 0 h 135"/>
                  <a:gd name="T12" fmla="*/ 37 w 130"/>
                  <a:gd name="T13" fmla="*/ 0 h 135"/>
                  <a:gd name="T14" fmla="*/ 37 w 130"/>
                  <a:gd name="T15" fmla="*/ 0 h 135"/>
                  <a:gd name="T16" fmla="*/ 0 w 130"/>
                  <a:gd name="T17" fmla="*/ 15 h 135"/>
                  <a:gd name="T18" fmla="*/ 0 w 130"/>
                  <a:gd name="T19" fmla="*/ 15 h 135"/>
                  <a:gd name="T20" fmla="*/ 0 w 130"/>
                  <a:gd name="T21" fmla="*/ 92 h 135"/>
                  <a:gd name="T22" fmla="*/ 0 w 130"/>
                  <a:gd name="T23" fmla="*/ 92 h 135"/>
                  <a:gd name="T24" fmla="*/ 37 w 130"/>
                  <a:gd name="T25" fmla="*/ 106 h 135"/>
                  <a:gd name="T26" fmla="*/ 43 w 130"/>
                  <a:gd name="T27" fmla="*/ 106 h 135"/>
                  <a:gd name="T28" fmla="*/ 85 w 130"/>
                  <a:gd name="T29" fmla="*/ 135 h 135"/>
                  <a:gd name="T30" fmla="*/ 103 w 130"/>
                  <a:gd name="T31" fmla="*/ 131 h 135"/>
                  <a:gd name="T32" fmla="*/ 127 w 130"/>
                  <a:gd name="T33" fmla="*/ 106 h 135"/>
                  <a:gd name="T34" fmla="*/ 127 w 130"/>
                  <a:gd name="T35" fmla="*/ 106 h 135"/>
                  <a:gd name="T36" fmla="*/ 130 w 130"/>
                  <a:gd name="T37" fmla="*/ 90 h 135"/>
                  <a:gd name="T38" fmla="*/ 130 w 130"/>
                  <a:gd name="T39" fmla="*/ 90 h 135"/>
                  <a:gd name="T40" fmla="*/ 130 w 130"/>
                  <a:gd name="T41" fmla="*/ 90 h 135"/>
                  <a:gd name="T42" fmla="*/ 89 w 130"/>
                  <a:gd name="T43" fmla="*/ 45 h 135"/>
                  <a:gd name="T44" fmla="*/ 37 w 130"/>
                  <a:gd name="T4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0" h="135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23" y="0"/>
                      <a:pt x="10" y="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10" y="101"/>
                      <a:pt x="23" y="106"/>
                      <a:pt x="37" y="106"/>
                    </a:cubicBezTo>
                    <a:cubicBezTo>
                      <a:pt x="39" y="106"/>
                      <a:pt x="41" y="106"/>
                      <a:pt x="43" y="106"/>
                    </a:cubicBezTo>
                    <a:cubicBezTo>
                      <a:pt x="49" y="123"/>
                      <a:pt x="66" y="135"/>
                      <a:pt x="85" y="135"/>
                    </a:cubicBezTo>
                    <a:cubicBezTo>
                      <a:pt x="91" y="135"/>
                      <a:pt x="98" y="133"/>
                      <a:pt x="103" y="131"/>
                    </a:cubicBezTo>
                    <a:cubicBezTo>
                      <a:pt x="114" y="126"/>
                      <a:pt x="122" y="117"/>
                      <a:pt x="127" y="106"/>
                    </a:cubicBezTo>
                    <a:cubicBezTo>
                      <a:pt x="127" y="106"/>
                      <a:pt x="127" y="106"/>
                      <a:pt x="127" y="106"/>
                    </a:cubicBezTo>
                    <a:cubicBezTo>
                      <a:pt x="129" y="101"/>
                      <a:pt x="130" y="96"/>
                      <a:pt x="130" y="90"/>
                    </a:cubicBezTo>
                    <a:cubicBezTo>
                      <a:pt x="130" y="90"/>
                      <a:pt x="130" y="90"/>
                      <a:pt x="130" y="90"/>
                    </a:cubicBezTo>
                    <a:cubicBezTo>
                      <a:pt x="130" y="90"/>
                      <a:pt x="130" y="90"/>
                      <a:pt x="130" y="90"/>
                    </a:cubicBezTo>
                    <a:cubicBezTo>
                      <a:pt x="130" y="67"/>
                      <a:pt x="112" y="48"/>
                      <a:pt x="89" y="45"/>
                    </a:cubicBezTo>
                    <a:cubicBezTo>
                      <a:pt x="86" y="20"/>
                      <a:pt x="64" y="0"/>
                      <a:pt x="37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91"/>
              <p:cNvSpPr/>
              <p:nvPr/>
            </p:nvSpPr>
            <p:spPr bwMode="auto">
              <a:xfrm>
                <a:off x="5330825" y="6437313"/>
                <a:ext cx="233363" cy="222250"/>
              </a:xfrm>
              <a:custGeom>
                <a:avLst/>
                <a:gdLst>
                  <a:gd name="T0" fmla="*/ 62 w 62"/>
                  <a:gd name="T1" fmla="*/ 0 h 59"/>
                  <a:gd name="T2" fmla="*/ 26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59 h 59"/>
                  <a:gd name="T10" fmla="*/ 44 w 62"/>
                  <a:gd name="T11" fmla="*/ 46 h 59"/>
                  <a:gd name="T12" fmla="*/ 62 w 62"/>
                  <a:gd name="T13" fmla="*/ 48 h 59"/>
                  <a:gd name="T14" fmla="*/ 62 w 62"/>
                  <a:gd name="T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59">
                    <a:moveTo>
                      <a:pt x="62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1" y="51"/>
                      <a:pt x="27" y="46"/>
                      <a:pt x="44" y="46"/>
                    </a:cubicBezTo>
                    <a:cubicBezTo>
                      <a:pt x="50" y="46"/>
                      <a:pt x="56" y="47"/>
                      <a:pt x="62" y="48"/>
                    </a:cubicBezTo>
                    <a:cubicBezTo>
                      <a:pt x="62" y="0"/>
                      <a:pt x="62" y="0"/>
                      <a:pt x="62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92"/>
              <p:cNvSpPr/>
              <p:nvPr/>
            </p:nvSpPr>
            <p:spPr bwMode="auto">
              <a:xfrm>
                <a:off x="5330825" y="6437313"/>
                <a:ext cx="530225" cy="423863"/>
              </a:xfrm>
              <a:custGeom>
                <a:avLst/>
                <a:gdLst>
                  <a:gd name="T0" fmla="*/ 79 w 141"/>
                  <a:gd name="T1" fmla="*/ 0 h 113"/>
                  <a:gd name="T2" fmla="*/ 62 w 141"/>
                  <a:gd name="T3" fmla="*/ 0 h 113"/>
                  <a:gd name="T4" fmla="*/ 62 w 141"/>
                  <a:gd name="T5" fmla="*/ 48 h 113"/>
                  <a:gd name="T6" fmla="*/ 62 w 141"/>
                  <a:gd name="T7" fmla="*/ 48 h 113"/>
                  <a:gd name="T8" fmla="*/ 44 w 141"/>
                  <a:gd name="T9" fmla="*/ 46 h 113"/>
                  <a:gd name="T10" fmla="*/ 0 w 141"/>
                  <a:gd name="T11" fmla="*/ 59 h 113"/>
                  <a:gd name="T12" fmla="*/ 0 w 141"/>
                  <a:gd name="T13" fmla="*/ 113 h 113"/>
                  <a:gd name="T14" fmla="*/ 141 w 141"/>
                  <a:gd name="T15" fmla="*/ 113 h 113"/>
                  <a:gd name="T16" fmla="*/ 141 w 141"/>
                  <a:gd name="T17" fmla="*/ 109 h 113"/>
                  <a:gd name="T18" fmla="*/ 141 w 141"/>
                  <a:gd name="T19" fmla="*/ 62 h 113"/>
                  <a:gd name="T20" fmla="*/ 123 w 141"/>
                  <a:gd name="T21" fmla="*/ 18 h 113"/>
                  <a:gd name="T22" fmla="*/ 79 w 141"/>
                  <a:gd name="T2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1" h="113">
                    <a:moveTo>
                      <a:pt x="79" y="0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56" y="47"/>
                      <a:pt x="50" y="46"/>
                      <a:pt x="44" y="46"/>
                    </a:cubicBezTo>
                    <a:cubicBezTo>
                      <a:pt x="27" y="46"/>
                      <a:pt x="11" y="51"/>
                      <a:pt x="0" y="59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1" y="109"/>
                      <a:pt x="141" y="109"/>
                      <a:pt x="141" y="109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45"/>
                      <a:pt x="134" y="29"/>
                      <a:pt x="123" y="18"/>
                    </a:cubicBezTo>
                    <a:cubicBezTo>
                      <a:pt x="111" y="7"/>
                      <a:pt x="96" y="0"/>
                      <a:pt x="79" y="0"/>
                    </a:cubicBezTo>
                  </a:path>
                </a:pathLst>
              </a:custGeom>
              <a:solidFill>
                <a:srgbClr val="CC9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6" name="组合 385"/>
            <p:cNvGrpSpPr/>
            <p:nvPr/>
          </p:nvGrpSpPr>
          <p:grpSpPr>
            <a:xfrm>
              <a:off x="6157913" y="5118100"/>
              <a:ext cx="1333500" cy="1400176"/>
              <a:chOff x="6157913" y="5461000"/>
              <a:chExt cx="1333500" cy="1400176"/>
            </a:xfrm>
          </p:grpSpPr>
          <p:sp>
            <p:nvSpPr>
              <p:cNvPr id="97" name="Freeform 293"/>
              <p:cNvSpPr/>
              <p:nvPr/>
            </p:nvSpPr>
            <p:spPr bwMode="auto">
              <a:xfrm>
                <a:off x="6157913" y="5461000"/>
                <a:ext cx="1333500" cy="1066800"/>
              </a:xfrm>
              <a:custGeom>
                <a:avLst/>
                <a:gdLst>
                  <a:gd name="T0" fmla="*/ 308 w 355"/>
                  <a:gd name="T1" fmla="*/ 97 h 284"/>
                  <a:gd name="T2" fmla="*/ 177 w 355"/>
                  <a:gd name="T3" fmla="*/ 0 h 284"/>
                  <a:gd name="T4" fmla="*/ 47 w 355"/>
                  <a:gd name="T5" fmla="*/ 97 h 284"/>
                  <a:gd name="T6" fmla="*/ 52 w 355"/>
                  <a:gd name="T7" fmla="*/ 174 h 284"/>
                  <a:gd name="T8" fmla="*/ 13 w 355"/>
                  <a:gd name="T9" fmla="*/ 208 h 284"/>
                  <a:gd name="T10" fmla="*/ 85 w 355"/>
                  <a:gd name="T11" fmla="*/ 284 h 284"/>
                  <a:gd name="T12" fmla="*/ 270 w 355"/>
                  <a:gd name="T13" fmla="*/ 284 h 284"/>
                  <a:gd name="T14" fmla="*/ 342 w 355"/>
                  <a:gd name="T15" fmla="*/ 208 h 284"/>
                  <a:gd name="T16" fmla="*/ 302 w 355"/>
                  <a:gd name="T17" fmla="*/ 174 h 284"/>
                  <a:gd name="T18" fmla="*/ 308 w 355"/>
                  <a:gd name="T19" fmla="*/ 97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5" h="284">
                    <a:moveTo>
                      <a:pt x="308" y="97"/>
                    </a:moveTo>
                    <a:cubicBezTo>
                      <a:pt x="291" y="41"/>
                      <a:pt x="239" y="0"/>
                      <a:pt x="177" y="0"/>
                    </a:cubicBezTo>
                    <a:cubicBezTo>
                      <a:pt x="116" y="0"/>
                      <a:pt x="64" y="41"/>
                      <a:pt x="47" y="97"/>
                    </a:cubicBezTo>
                    <a:cubicBezTo>
                      <a:pt x="40" y="118"/>
                      <a:pt x="52" y="152"/>
                      <a:pt x="52" y="174"/>
                    </a:cubicBezTo>
                    <a:cubicBezTo>
                      <a:pt x="53" y="191"/>
                      <a:pt x="45" y="207"/>
                      <a:pt x="13" y="208"/>
                    </a:cubicBezTo>
                    <a:cubicBezTo>
                      <a:pt x="13" y="208"/>
                      <a:pt x="0" y="251"/>
                      <a:pt x="85" y="284"/>
                    </a:cubicBezTo>
                    <a:cubicBezTo>
                      <a:pt x="270" y="284"/>
                      <a:pt x="270" y="284"/>
                      <a:pt x="270" y="284"/>
                    </a:cubicBezTo>
                    <a:cubicBezTo>
                      <a:pt x="355" y="251"/>
                      <a:pt x="342" y="208"/>
                      <a:pt x="342" y="208"/>
                    </a:cubicBezTo>
                    <a:cubicBezTo>
                      <a:pt x="310" y="207"/>
                      <a:pt x="302" y="191"/>
                      <a:pt x="302" y="174"/>
                    </a:cubicBezTo>
                    <a:cubicBezTo>
                      <a:pt x="303" y="152"/>
                      <a:pt x="314" y="118"/>
                      <a:pt x="308" y="97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94"/>
              <p:cNvSpPr/>
              <p:nvPr/>
            </p:nvSpPr>
            <p:spPr bwMode="auto">
              <a:xfrm>
                <a:off x="6297613" y="6437313"/>
                <a:ext cx="1055688" cy="423863"/>
              </a:xfrm>
              <a:custGeom>
                <a:avLst/>
                <a:gdLst>
                  <a:gd name="T0" fmla="*/ 262 w 281"/>
                  <a:gd name="T1" fmla="*/ 18 h 113"/>
                  <a:gd name="T2" fmla="*/ 219 w 281"/>
                  <a:gd name="T3" fmla="*/ 0 h 113"/>
                  <a:gd name="T4" fmla="*/ 207 w 281"/>
                  <a:gd name="T5" fmla="*/ 0 h 113"/>
                  <a:gd name="T6" fmla="*/ 172 w 281"/>
                  <a:gd name="T7" fmla="*/ 0 h 113"/>
                  <a:gd name="T8" fmla="*/ 140 w 281"/>
                  <a:gd name="T9" fmla="*/ 32 h 113"/>
                  <a:gd name="T10" fmla="*/ 108 w 281"/>
                  <a:gd name="T11" fmla="*/ 0 h 113"/>
                  <a:gd name="T12" fmla="*/ 74 w 281"/>
                  <a:gd name="T13" fmla="*/ 0 h 113"/>
                  <a:gd name="T14" fmla="*/ 62 w 281"/>
                  <a:gd name="T15" fmla="*/ 0 h 113"/>
                  <a:gd name="T16" fmla="*/ 18 w 281"/>
                  <a:gd name="T17" fmla="*/ 18 h 113"/>
                  <a:gd name="T18" fmla="*/ 0 w 281"/>
                  <a:gd name="T19" fmla="*/ 62 h 113"/>
                  <a:gd name="T20" fmla="*/ 0 w 281"/>
                  <a:gd name="T21" fmla="*/ 109 h 113"/>
                  <a:gd name="T22" fmla="*/ 0 w 281"/>
                  <a:gd name="T23" fmla="*/ 113 h 113"/>
                  <a:gd name="T24" fmla="*/ 281 w 281"/>
                  <a:gd name="T25" fmla="*/ 113 h 113"/>
                  <a:gd name="T26" fmla="*/ 281 w 281"/>
                  <a:gd name="T27" fmla="*/ 109 h 113"/>
                  <a:gd name="T28" fmla="*/ 281 w 281"/>
                  <a:gd name="T29" fmla="*/ 62 h 113"/>
                  <a:gd name="T30" fmla="*/ 262 w 281"/>
                  <a:gd name="T31" fmla="*/ 1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1" h="113">
                    <a:moveTo>
                      <a:pt x="262" y="18"/>
                    </a:moveTo>
                    <a:cubicBezTo>
                      <a:pt x="251" y="7"/>
                      <a:pt x="236" y="0"/>
                      <a:pt x="219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72" y="17"/>
                      <a:pt x="158" y="32"/>
                      <a:pt x="140" y="32"/>
                    </a:cubicBezTo>
                    <a:cubicBezTo>
                      <a:pt x="123" y="32"/>
                      <a:pt x="108" y="17"/>
                      <a:pt x="108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45" y="0"/>
                      <a:pt x="29" y="7"/>
                      <a:pt x="18" y="18"/>
                    </a:cubicBezTo>
                    <a:cubicBezTo>
                      <a:pt x="7" y="29"/>
                      <a:pt x="0" y="45"/>
                      <a:pt x="0" y="62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281" y="113"/>
                      <a:pt x="281" y="113"/>
                      <a:pt x="281" y="113"/>
                    </a:cubicBezTo>
                    <a:cubicBezTo>
                      <a:pt x="281" y="109"/>
                      <a:pt x="281" y="109"/>
                      <a:pt x="281" y="109"/>
                    </a:cubicBezTo>
                    <a:cubicBezTo>
                      <a:pt x="281" y="62"/>
                      <a:pt x="281" y="62"/>
                      <a:pt x="281" y="62"/>
                    </a:cubicBezTo>
                    <a:cubicBezTo>
                      <a:pt x="281" y="45"/>
                      <a:pt x="274" y="29"/>
                      <a:pt x="262" y="18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Rectangle 295"/>
              <p:cNvSpPr>
                <a:spLocks noChangeArrowheads="1"/>
              </p:cNvSpPr>
              <p:nvPr/>
            </p:nvSpPr>
            <p:spPr bwMode="auto">
              <a:xfrm>
                <a:off x="6729413" y="6264275"/>
                <a:ext cx="190500" cy="266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Rectangle 296"/>
              <p:cNvSpPr>
                <a:spLocks noChangeArrowheads="1"/>
              </p:cNvSpPr>
              <p:nvPr/>
            </p:nvSpPr>
            <p:spPr bwMode="auto">
              <a:xfrm>
                <a:off x="6729413" y="6264275"/>
                <a:ext cx="190500" cy="266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Oval 297"/>
              <p:cNvSpPr>
                <a:spLocks noChangeArrowheads="1"/>
              </p:cNvSpPr>
              <p:nvPr/>
            </p:nvSpPr>
            <p:spPr bwMode="auto">
              <a:xfrm>
                <a:off x="6383338" y="5937250"/>
                <a:ext cx="142875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Oval 298"/>
              <p:cNvSpPr>
                <a:spLocks noChangeArrowheads="1"/>
              </p:cNvSpPr>
              <p:nvPr/>
            </p:nvSpPr>
            <p:spPr bwMode="auto">
              <a:xfrm>
                <a:off x="7123113" y="5937250"/>
                <a:ext cx="142875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Oval 299"/>
              <p:cNvSpPr>
                <a:spLocks noChangeArrowheads="1"/>
              </p:cNvSpPr>
              <p:nvPr/>
            </p:nvSpPr>
            <p:spPr bwMode="auto">
              <a:xfrm>
                <a:off x="6435725" y="5573713"/>
                <a:ext cx="774700" cy="7731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300"/>
              <p:cNvSpPr/>
              <p:nvPr/>
            </p:nvSpPr>
            <p:spPr bwMode="auto">
              <a:xfrm>
                <a:off x="6356350" y="5513388"/>
                <a:ext cx="241300" cy="428625"/>
              </a:xfrm>
              <a:custGeom>
                <a:avLst/>
                <a:gdLst>
                  <a:gd name="T0" fmla="*/ 64 w 64"/>
                  <a:gd name="T1" fmla="*/ 0 h 114"/>
                  <a:gd name="T2" fmla="*/ 0 w 64"/>
                  <a:gd name="T3" fmla="*/ 114 h 114"/>
                  <a:gd name="T4" fmla="*/ 21 w 64"/>
                  <a:gd name="T5" fmla="*/ 114 h 114"/>
                  <a:gd name="T6" fmla="*/ 64 w 64"/>
                  <a:gd name="T7" fmla="*/ 56 h 114"/>
                  <a:gd name="T8" fmla="*/ 64 w 64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114">
                    <a:moveTo>
                      <a:pt x="64" y="0"/>
                    </a:moveTo>
                    <a:cubicBezTo>
                      <a:pt x="21" y="21"/>
                      <a:pt x="3" y="64"/>
                      <a:pt x="0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55" y="114"/>
                      <a:pt x="64" y="56"/>
                      <a:pt x="64" y="56"/>
                    </a:cubicBez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301"/>
              <p:cNvSpPr/>
              <p:nvPr/>
            </p:nvSpPr>
            <p:spPr bwMode="auto">
              <a:xfrm>
                <a:off x="7048500" y="5513388"/>
                <a:ext cx="239713" cy="428625"/>
              </a:xfrm>
              <a:custGeom>
                <a:avLst/>
                <a:gdLst>
                  <a:gd name="T0" fmla="*/ 0 w 64"/>
                  <a:gd name="T1" fmla="*/ 0 h 114"/>
                  <a:gd name="T2" fmla="*/ 64 w 64"/>
                  <a:gd name="T3" fmla="*/ 114 h 114"/>
                  <a:gd name="T4" fmla="*/ 43 w 64"/>
                  <a:gd name="T5" fmla="*/ 114 h 114"/>
                  <a:gd name="T6" fmla="*/ 0 w 64"/>
                  <a:gd name="T7" fmla="*/ 56 h 114"/>
                  <a:gd name="T8" fmla="*/ 0 w 64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114">
                    <a:moveTo>
                      <a:pt x="0" y="0"/>
                    </a:moveTo>
                    <a:cubicBezTo>
                      <a:pt x="43" y="21"/>
                      <a:pt x="61" y="64"/>
                      <a:pt x="64" y="11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10" y="114"/>
                      <a:pt x="0" y="56"/>
                      <a:pt x="0" y="5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302"/>
              <p:cNvSpPr/>
              <p:nvPr/>
            </p:nvSpPr>
            <p:spPr bwMode="auto">
              <a:xfrm>
                <a:off x="6361113" y="5461000"/>
                <a:ext cx="927100" cy="492125"/>
              </a:xfrm>
              <a:custGeom>
                <a:avLst/>
                <a:gdLst>
                  <a:gd name="T0" fmla="*/ 247 w 247"/>
                  <a:gd name="T1" fmla="*/ 79 h 131"/>
                  <a:gd name="T2" fmla="*/ 123 w 247"/>
                  <a:gd name="T3" fmla="*/ 0 h 131"/>
                  <a:gd name="T4" fmla="*/ 0 w 247"/>
                  <a:gd name="T5" fmla="*/ 79 h 131"/>
                  <a:gd name="T6" fmla="*/ 58 w 247"/>
                  <a:gd name="T7" fmla="*/ 122 h 131"/>
                  <a:gd name="T8" fmla="*/ 75 w 247"/>
                  <a:gd name="T9" fmla="*/ 84 h 131"/>
                  <a:gd name="T10" fmla="*/ 81 w 247"/>
                  <a:gd name="T11" fmla="*/ 128 h 131"/>
                  <a:gd name="T12" fmla="*/ 98 w 247"/>
                  <a:gd name="T13" fmla="*/ 131 h 131"/>
                  <a:gd name="T14" fmla="*/ 123 w 247"/>
                  <a:gd name="T15" fmla="*/ 77 h 131"/>
                  <a:gd name="T16" fmla="*/ 149 w 247"/>
                  <a:gd name="T17" fmla="*/ 131 h 131"/>
                  <a:gd name="T18" fmla="*/ 247 w 247"/>
                  <a:gd name="T19" fmla="*/ 7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7" h="131">
                    <a:moveTo>
                      <a:pt x="247" y="79"/>
                    </a:moveTo>
                    <a:cubicBezTo>
                      <a:pt x="225" y="32"/>
                      <a:pt x="178" y="0"/>
                      <a:pt x="123" y="0"/>
                    </a:cubicBezTo>
                    <a:cubicBezTo>
                      <a:pt x="69" y="0"/>
                      <a:pt x="21" y="32"/>
                      <a:pt x="0" y="79"/>
                    </a:cubicBezTo>
                    <a:cubicBezTo>
                      <a:pt x="10" y="97"/>
                      <a:pt x="31" y="113"/>
                      <a:pt x="58" y="122"/>
                    </a:cubicBezTo>
                    <a:cubicBezTo>
                      <a:pt x="59" y="99"/>
                      <a:pt x="75" y="84"/>
                      <a:pt x="75" y="84"/>
                    </a:cubicBezTo>
                    <a:cubicBezTo>
                      <a:pt x="72" y="100"/>
                      <a:pt x="78" y="121"/>
                      <a:pt x="81" y="128"/>
                    </a:cubicBezTo>
                    <a:cubicBezTo>
                      <a:pt x="86" y="130"/>
                      <a:pt x="92" y="130"/>
                      <a:pt x="98" y="131"/>
                    </a:cubicBezTo>
                    <a:cubicBezTo>
                      <a:pt x="97" y="110"/>
                      <a:pt x="123" y="77"/>
                      <a:pt x="123" y="77"/>
                    </a:cubicBezTo>
                    <a:cubicBezTo>
                      <a:pt x="123" y="77"/>
                      <a:pt x="149" y="110"/>
                      <a:pt x="149" y="131"/>
                    </a:cubicBezTo>
                    <a:cubicBezTo>
                      <a:pt x="195" y="126"/>
                      <a:pt x="232" y="105"/>
                      <a:pt x="247" y="79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303"/>
              <p:cNvSpPr/>
              <p:nvPr/>
            </p:nvSpPr>
            <p:spPr bwMode="auto">
              <a:xfrm>
                <a:off x="6702425" y="6437313"/>
                <a:ext cx="241300" cy="120650"/>
              </a:xfrm>
              <a:custGeom>
                <a:avLst/>
                <a:gdLst>
                  <a:gd name="T0" fmla="*/ 32 w 64"/>
                  <a:gd name="T1" fmla="*/ 32 h 32"/>
                  <a:gd name="T2" fmla="*/ 64 w 64"/>
                  <a:gd name="T3" fmla="*/ 0 h 32"/>
                  <a:gd name="T4" fmla="*/ 32 w 64"/>
                  <a:gd name="T5" fmla="*/ 0 h 32"/>
                  <a:gd name="T6" fmla="*/ 0 w 64"/>
                  <a:gd name="T7" fmla="*/ 0 h 32"/>
                  <a:gd name="T8" fmla="*/ 32 w 64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32">
                    <a:moveTo>
                      <a:pt x="32" y="32"/>
                    </a:moveTo>
                    <a:cubicBezTo>
                      <a:pt x="50" y="32"/>
                      <a:pt x="64" y="17"/>
                      <a:pt x="64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15" y="32"/>
                      <a:pt x="32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304"/>
              <p:cNvSpPr/>
              <p:nvPr/>
            </p:nvSpPr>
            <p:spPr bwMode="auto">
              <a:xfrm>
                <a:off x="6496050" y="6437313"/>
                <a:ext cx="657225" cy="327025"/>
              </a:xfrm>
              <a:custGeom>
                <a:avLst/>
                <a:gdLst>
                  <a:gd name="T0" fmla="*/ 166 w 175"/>
                  <a:gd name="T1" fmla="*/ 0 h 87"/>
                  <a:gd name="T2" fmla="*/ 154 w 175"/>
                  <a:gd name="T3" fmla="*/ 0 h 87"/>
                  <a:gd name="T4" fmla="*/ 119 w 175"/>
                  <a:gd name="T5" fmla="*/ 0 h 87"/>
                  <a:gd name="T6" fmla="*/ 87 w 175"/>
                  <a:gd name="T7" fmla="*/ 32 h 87"/>
                  <a:gd name="T8" fmla="*/ 55 w 175"/>
                  <a:gd name="T9" fmla="*/ 0 h 87"/>
                  <a:gd name="T10" fmla="*/ 21 w 175"/>
                  <a:gd name="T11" fmla="*/ 0 h 87"/>
                  <a:gd name="T12" fmla="*/ 9 w 175"/>
                  <a:gd name="T13" fmla="*/ 0 h 87"/>
                  <a:gd name="T14" fmla="*/ 0 w 175"/>
                  <a:gd name="T15" fmla="*/ 0 h 87"/>
                  <a:gd name="T16" fmla="*/ 87 w 175"/>
                  <a:gd name="T17" fmla="*/ 87 h 87"/>
                  <a:gd name="T18" fmla="*/ 175 w 175"/>
                  <a:gd name="T19" fmla="*/ 0 h 87"/>
                  <a:gd name="T20" fmla="*/ 166 w 175"/>
                  <a:gd name="T2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5" h="87">
                    <a:moveTo>
                      <a:pt x="166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17"/>
                      <a:pt x="105" y="32"/>
                      <a:pt x="87" y="32"/>
                    </a:cubicBezTo>
                    <a:cubicBezTo>
                      <a:pt x="70" y="32"/>
                      <a:pt x="55" y="17"/>
                      <a:pt x="55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0"/>
                      <a:pt x="3" y="0"/>
                      <a:pt x="0" y="0"/>
                    </a:cubicBezTo>
                    <a:cubicBezTo>
                      <a:pt x="0" y="49"/>
                      <a:pt x="39" y="87"/>
                      <a:pt x="87" y="87"/>
                    </a:cubicBezTo>
                    <a:cubicBezTo>
                      <a:pt x="135" y="87"/>
                      <a:pt x="175" y="49"/>
                      <a:pt x="175" y="0"/>
                    </a:cubicBezTo>
                    <a:cubicBezTo>
                      <a:pt x="172" y="0"/>
                      <a:pt x="169" y="0"/>
                      <a:pt x="166" y="0"/>
                    </a:cubicBezTo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305"/>
              <p:cNvSpPr/>
              <p:nvPr/>
            </p:nvSpPr>
            <p:spPr bwMode="auto">
              <a:xfrm>
                <a:off x="7015163" y="5865813"/>
                <a:ext cx="146050" cy="255588"/>
              </a:xfrm>
              <a:custGeom>
                <a:avLst/>
                <a:gdLst>
                  <a:gd name="T0" fmla="*/ 24 w 39"/>
                  <a:gd name="T1" fmla="*/ 8 h 68"/>
                  <a:gd name="T2" fmla="*/ 23 w 39"/>
                  <a:gd name="T3" fmla="*/ 9 h 68"/>
                  <a:gd name="T4" fmla="*/ 23 w 39"/>
                  <a:gd name="T5" fmla="*/ 10 h 68"/>
                  <a:gd name="T6" fmla="*/ 22 w 39"/>
                  <a:gd name="T7" fmla="*/ 11 h 68"/>
                  <a:gd name="T8" fmla="*/ 22 w 39"/>
                  <a:gd name="T9" fmla="*/ 11 h 68"/>
                  <a:gd name="T10" fmla="*/ 22 w 39"/>
                  <a:gd name="T11" fmla="*/ 11 h 68"/>
                  <a:gd name="T12" fmla="*/ 22 w 39"/>
                  <a:gd name="T13" fmla="*/ 11 h 68"/>
                  <a:gd name="T14" fmla="*/ 22 w 39"/>
                  <a:gd name="T15" fmla="*/ 14 h 68"/>
                  <a:gd name="T16" fmla="*/ 24 w 39"/>
                  <a:gd name="T17" fmla="*/ 18 h 68"/>
                  <a:gd name="T18" fmla="*/ 29 w 39"/>
                  <a:gd name="T19" fmla="*/ 24 h 68"/>
                  <a:gd name="T20" fmla="*/ 35 w 39"/>
                  <a:gd name="T21" fmla="*/ 33 h 68"/>
                  <a:gd name="T22" fmla="*/ 39 w 39"/>
                  <a:gd name="T23" fmla="*/ 44 h 68"/>
                  <a:gd name="T24" fmla="*/ 39 w 39"/>
                  <a:gd name="T25" fmla="*/ 46 h 68"/>
                  <a:gd name="T26" fmla="*/ 39 w 39"/>
                  <a:gd name="T27" fmla="*/ 46 h 68"/>
                  <a:gd name="T28" fmla="*/ 39 w 39"/>
                  <a:gd name="T29" fmla="*/ 46 h 68"/>
                  <a:gd name="T30" fmla="*/ 39 w 39"/>
                  <a:gd name="T31" fmla="*/ 47 h 68"/>
                  <a:gd name="T32" fmla="*/ 39 w 39"/>
                  <a:gd name="T33" fmla="*/ 47 h 68"/>
                  <a:gd name="T34" fmla="*/ 39 w 39"/>
                  <a:gd name="T35" fmla="*/ 47 h 68"/>
                  <a:gd name="T36" fmla="*/ 39 w 39"/>
                  <a:gd name="T37" fmla="*/ 47 h 68"/>
                  <a:gd name="T38" fmla="*/ 38 w 39"/>
                  <a:gd name="T39" fmla="*/ 50 h 68"/>
                  <a:gd name="T40" fmla="*/ 37 w 39"/>
                  <a:gd name="T41" fmla="*/ 56 h 68"/>
                  <a:gd name="T42" fmla="*/ 30 w 39"/>
                  <a:gd name="T43" fmla="*/ 64 h 68"/>
                  <a:gd name="T44" fmla="*/ 21 w 39"/>
                  <a:gd name="T45" fmla="*/ 68 h 68"/>
                  <a:gd name="T46" fmla="*/ 12 w 39"/>
                  <a:gd name="T47" fmla="*/ 67 h 68"/>
                  <a:gd name="T48" fmla="*/ 7 w 39"/>
                  <a:gd name="T49" fmla="*/ 62 h 68"/>
                  <a:gd name="T50" fmla="*/ 6 w 39"/>
                  <a:gd name="T51" fmla="*/ 60 h 68"/>
                  <a:gd name="T52" fmla="*/ 6 w 39"/>
                  <a:gd name="T53" fmla="*/ 57 h 68"/>
                  <a:gd name="T54" fmla="*/ 6 w 39"/>
                  <a:gd name="T55" fmla="*/ 54 h 68"/>
                  <a:gd name="T56" fmla="*/ 6 w 39"/>
                  <a:gd name="T57" fmla="*/ 53 h 68"/>
                  <a:gd name="T58" fmla="*/ 6 w 39"/>
                  <a:gd name="T59" fmla="*/ 54 h 68"/>
                  <a:gd name="T60" fmla="*/ 7 w 39"/>
                  <a:gd name="T61" fmla="*/ 57 h 68"/>
                  <a:gd name="T62" fmla="*/ 7 w 39"/>
                  <a:gd name="T63" fmla="*/ 59 h 68"/>
                  <a:gd name="T64" fmla="*/ 9 w 39"/>
                  <a:gd name="T65" fmla="*/ 61 h 68"/>
                  <a:gd name="T66" fmla="*/ 13 w 39"/>
                  <a:gd name="T67" fmla="*/ 64 h 68"/>
                  <a:gd name="T68" fmla="*/ 20 w 39"/>
                  <a:gd name="T69" fmla="*/ 63 h 68"/>
                  <a:gd name="T70" fmla="*/ 25 w 39"/>
                  <a:gd name="T71" fmla="*/ 59 h 68"/>
                  <a:gd name="T72" fmla="*/ 28 w 39"/>
                  <a:gd name="T73" fmla="*/ 53 h 68"/>
                  <a:gd name="T74" fmla="*/ 28 w 39"/>
                  <a:gd name="T75" fmla="*/ 50 h 68"/>
                  <a:gd name="T76" fmla="*/ 28 w 39"/>
                  <a:gd name="T77" fmla="*/ 47 h 68"/>
                  <a:gd name="T78" fmla="*/ 27 w 39"/>
                  <a:gd name="T79" fmla="*/ 47 h 68"/>
                  <a:gd name="T80" fmla="*/ 27 w 39"/>
                  <a:gd name="T81" fmla="*/ 47 h 68"/>
                  <a:gd name="T82" fmla="*/ 27 w 39"/>
                  <a:gd name="T83" fmla="*/ 47 h 68"/>
                  <a:gd name="T84" fmla="*/ 27 w 39"/>
                  <a:gd name="T85" fmla="*/ 46 h 68"/>
                  <a:gd name="T86" fmla="*/ 27 w 39"/>
                  <a:gd name="T87" fmla="*/ 47 h 68"/>
                  <a:gd name="T88" fmla="*/ 27 w 39"/>
                  <a:gd name="T89" fmla="*/ 47 h 68"/>
                  <a:gd name="T90" fmla="*/ 27 w 39"/>
                  <a:gd name="T91" fmla="*/ 47 h 68"/>
                  <a:gd name="T92" fmla="*/ 27 w 39"/>
                  <a:gd name="T93" fmla="*/ 46 h 68"/>
                  <a:gd name="T94" fmla="*/ 24 w 39"/>
                  <a:gd name="T95" fmla="*/ 41 h 68"/>
                  <a:gd name="T96" fmla="*/ 18 w 39"/>
                  <a:gd name="T97" fmla="*/ 36 h 68"/>
                  <a:gd name="T98" fmla="*/ 11 w 39"/>
                  <a:gd name="T99" fmla="*/ 30 h 68"/>
                  <a:gd name="T100" fmla="*/ 4 w 39"/>
                  <a:gd name="T101" fmla="*/ 23 h 68"/>
                  <a:gd name="T102" fmla="*/ 1 w 39"/>
                  <a:gd name="T103" fmla="*/ 14 h 68"/>
                  <a:gd name="T104" fmla="*/ 1 w 39"/>
                  <a:gd name="T105" fmla="*/ 4 h 68"/>
                  <a:gd name="T106" fmla="*/ 1 w 39"/>
                  <a:gd name="T107" fmla="*/ 3 h 68"/>
                  <a:gd name="T108" fmla="*/ 1 w 39"/>
                  <a:gd name="T109" fmla="*/ 3 h 68"/>
                  <a:gd name="T110" fmla="*/ 1 w 39"/>
                  <a:gd name="T111" fmla="*/ 2 h 68"/>
                  <a:gd name="T112" fmla="*/ 2 w 39"/>
                  <a:gd name="T113" fmla="*/ 1 h 68"/>
                  <a:gd name="T114" fmla="*/ 2 w 39"/>
                  <a:gd name="T115" fmla="*/ 0 h 68"/>
                  <a:gd name="T116" fmla="*/ 24 w 39"/>
                  <a:gd name="T117" fmla="*/ 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" h="68">
                    <a:moveTo>
                      <a:pt x="24" y="8"/>
                    </a:moveTo>
                    <a:cubicBezTo>
                      <a:pt x="24" y="8"/>
                      <a:pt x="24" y="8"/>
                      <a:pt x="23" y="9"/>
                    </a:cubicBezTo>
                    <a:cubicBezTo>
                      <a:pt x="23" y="9"/>
                      <a:pt x="23" y="9"/>
                      <a:pt x="23" y="10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2"/>
                      <a:pt x="21" y="12"/>
                      <a:pt x="22" y="14"/>
                    </a:cubicBezTo>
                    <a:cubicBezTo>
                      <a:pt x="22" y="15"/>
                      <a:pt x="23" y="16"/>
                      <a:pt x="24" y="18"/>
                    </a:cubicBezTo>
                    <a:cubicBezTo>
                      <a:pt x="25" y="20"/>
                      <a:pt x="27" y="22"/>
                      <a:pt x="29" y="24"/>
                    </a:cubicBezTo>
                    <a:cubicBezTo>
                      <a:pt x="31" y="27"/>
                      <a:pt x="33" y="29"/>
                      <a:pt x="35" y="33"/>
                    </a:cubicBezTo>
                    <a:cubicBezTo>
                      <a:pt x="37" y="36"/>
                      <a:pt x="38" y="40"/>
                      <a:pt x="39" y="44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1"/>
                      <a:pt x="38" y="54"/>
                      <a:pt x="37" y="56"/>
                    </a:cubicBezTo>
                    <a:cubicBezTo>
                      <a:pt x="35" y="59"/>
                      <a:pt x="33" y="62"/>
                      <a:pt x="30" y="64"/>
                    </a:cubicBezTo>
                    <a:cubicBezTo>
                      <a:pt x="27" y="66"/>
                      <a:pt x="24" y="67"/>
                      <a:pt x="21" y="68"/>
                    </a:cubicBezTo>
                    <a:cubicBezTo>
                      <a:pt x="18" y="68"/>
                      <a:pt x="15" y="68"/>
                      <a:pt x="12" y="67"/>
                    </a:cubicBezTo>
                    <a:cubicBezTo>
                      <a:pt x="10" y="66"/>
                      <a:pt x="8" y="64"/>
                      <a:pt x="7" y="62"/>
                    </a:cubicBezTo>
                    <a:cubicBezTo>
                      <a:pt x="7" y="62"/>
                      <a:pt x="6" y="61"/>
                      <a:pt x="6" y="60"/>
                    </a:cubicBezTo>
                    <a:cubicBezTo>
                      <a:pt x="6" y="59"/>
                      <a:pt x="6" y="58"/>
                      <a:pt x="6" y="57"/>
                    </a:cubicBezTo>
                    <a:cubicBezTo>
                      <a:pt x="5" y="56"/>
                      <a:pt x="6" y="55"/>
                      <a:pt x="6" y="54"/>
                    </a:cubicBezTo>
                    <a:cubicBezTo>
                      <a:pt x="6" y="54"/>
                      <a:pt x="6" y="53"/>
                      <a:pt x="6" y="53"/>
                    </a:cubicBezTo>
                    <a:cubicBezTo>
                      <a:pt x="6" y="53"/>
                      <a:pt x="6" y="54"/>
                      <a:pt x="6" y="54"/>
                    </a:cubicBezTo>
                    <a:cubicBezTo>
                      <a:pt x="6" y="55"/>
                      <a:pt x="6" y="56"/>
                      <a:pt x="7" y="57"/>
                    </a:cubicBezTo>
                    <a:cubicBezTo>
                      <a:pt x="7" y="58"/>
                      <a:pt x="7" y="59"/>
                      <a:pt x="7" y="59"/>
                    </a:cubicBezTo>
                    <a:cubicBezTo>
                      <a:pt x="8" y="60"/>
                      <a:pt x="8" y="61"/>
                      <a:pt x="9" y="61"/>
                    </a:cubicBezTo>
                    <a:cubicBezTo>
                      <a:pt x="10" y="62"/>
                      <a:pt x="11" y="63"/>
                      <a:pt x="13" y="64"/>
                    </a:cubicBezTo>
                    <a:cubicBezTo>
                      <a:pt x="15" y="64"/>
                      <a:pt x="18" y="63"/>
                      <a:pt x="20" y="63"/>
                    </a:cubicBezTo>
                    <a:cubicBezTo>
                      <a:pt x="22" y="62"/>
                      <a:pt x="23" y="60"/>
                      <a:pt x="25" y="59"/>
                    </a:cubicBezTo>
                    <a:cubicBezTo>
                      <a:pt x="26" y="57"/>
                      <a:pt x="27" y="55"/>
                      <a:pt x="28" y="53"/>
                    </a:cubicBezTo>
                    <a:cubicBezTo>
                      <a:pt x="28" y="51"/>
                      <a:pt x="28" y="51"/>
                      <a:pt x="28" y="50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4"/>
                      <a:pt x="25" y="42"/>
                      <a:pt x="24" y="41"/>
                    </a:cubicBezTo>
                    <a:cubicBezTo>
                      <a:pt x="22" y="39"/>
                      <a:pt x="20" y="37"/>
                      <a:pt x="18" y="36"/>
                    </a:cubicBezTo>
                    <a:cubicBezTo>
                      <a:pt x="16" y="34"/>
                      <a:pt x="13" y="32"/>
                      <a:pt x="11" y="30"/>
                    </a:cubicBezTo>
                    <a:cubicBezTo>
                      <a:pt x="9" y="28"/>
                      <a:pt x="6" y="26"/>
                      <a:pt x="4" y="23"/>
                    </a:cubicBezTo>
                    <a:cubicBezTo>
                      <a:pt x="3" y="20"/>
                      <a:pt x="1" y="17"/>
                      <a:pt x="1" y="14"/>
                    </a:cubicBezTo>
                    <a:cubicBezTo>
                      <a:pt x="0" y="11"/>
                      <a:pt x="0" y="7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4" y="8"/>
                      <a:pt x="24" y="8"/>
                      <a:pt x="24" y="8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306"/>
              <p:cNvSpPr/>
              <p:nvPr/>
            </p:nvSpPr>
            <p:spPr bwMode="auto">
              <a:xfrm>
                <a:off x="6823075" y="5461000"/>
                <a:ext cx="317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307"/>
              <p:cNvSpPr/>
              <p:nvPr/>
            </p:nvSpPr>
            <p:spPr bwMode="auto">
              <a:xfrm>
                <a:off x="6826250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308"/>
              <p:cNvSpPr/>
              <p:nvPr/>
            </p:nvSpPr>
            <p:spPr bwMode="auto">
              <a:xfrm>
                <a:off x="6826250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309"/>
              <p:cNvSpPr/>
              <p:nvPr/>
            </p:nvSpPr>
            <p:spPr bwMode="auto">
              <a:xfrm>
                <a:off x="6826250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310"/>
              <p:cNvSpPr/>
              <p:nvPr/>
            </p:nvSpPr>
            <p:spPr bwMode="auto">
              <a:xfrm>
                <a:off x="6826250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311"/>
              <p:cNvSpPr/>
              <p:nvPr/>
            </p:nvSpPr>
            <p:spPr bwMode="auto">
              <a:xfrm>
                <a:off x="6826250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312"/>
              <p:cNvSpPr/>
              <p:nvPr/>
            </p:nvSpPr>
            <p:spPr bwMode="auto">
              <a:xfrm>
                <a:off x="6826250" y="5461000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313"/>
              <p:cNvSpPr/>
              <p:nvPr/>
            </p:nvSpPr>
            <p:spPr bwMode="auto">
              <a:xfrm>
                <a:off x="6831013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314"/>
              <p:cNvSpPr/>
              <p:nvPr/>
            </p:nvSpPr>
            <p:spPr bwMode="auto">
              <a:xfrm>
                <a:off x="6831013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315"/>
              <p:cNvSpPr/>
              <p:nvPr/>
            </p:nvSpPr>
            <p:spPr bwMode="auto">
              <a:xfrm>
                <a:off x="6831013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316"/>
              <p:cNvSpPr/>
              <p:nvPr/>
            </p:nvSpPr>
            <p:spPr bwMode="auto">
              <a:xfrm>
                <a:off x="6831013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317"/>
              <p:cNvSpPr/>
              <p:nvPr/>
            </p:nvSpPr>
            <p:spPr bwMode="auto">
              <a:xfrm>
                <a:off x="6834188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318"/>
              <p:cNvSpPr/>
              <p:nvPr/>
            </p:nvSpPr>
            <p:spPr bwMode="auto">
              <a:xfrm>
                <a:off x="6834188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319"/>
              <p:cNvSpPr/>
              <p:nvPr/>
            </p:nvSpPr>
            <p:spPr bwMode="auto">
              <a:xfrm>
                <a:off x="6834188" y="5461000"/>
                <a:ext cx="317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320"/>
              <p:cNvSpPr/>
              <p:nvPr/>
            </p:nvSpPr>
            <p:spPr bwMode="auto">
              <a:xfrm>
                <a:off x="6837363" y="54610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321"/>
              <p:cNvSpPr/>
              <p:nvPr/>
            </p:nvSpPr>
            <p:spPr bwMode="auto">
              <a:xfrm>
                <a:off x="6837363" y="5461000"/>
                <a:ext cx="642938" cy="1025525"/>
              </a:xfrm>
              <a:custGeom>
                <a:avLst/>
                <a:gdLst>
                  <a:gd name="T0" fmla="*/ 0 w 171"/>
                  <a:gd name="T1" fmla="*/ 0 h 273"/>
                  <a:gd name="T2" fmla="*/ 120 w 171"/>
                  <a:gd name="T3" fmla="*/ 79 h 273"/>
                  <a:gd name="T4" fmla="*/ 114 w 171"/>
                  <a:gd name="T5" fmla="*/ 88 h 273"/>
                  <a:gd name="T6" fmla="*/ 120 w 171"/>
                  <a:gd name="T7" fmla="*/ 128 h 273"/>
                  <a:gd name="T8" fmla="*/ 100 w 171"/>
                  <a:gd name="T9" fmla="*/ 128 h 273"/>
                  <a:gd name="T10" fmla="*/ 114 w 171"/>
                  <a:gd name="T11" fmla="*/ 146 h 273"/>
                  <a:gd name="T12" fmla="*/ 95 w 171"/>
                  <a:gd name="T13" fmla="*/ 165 h 273"/>
                  <a:gd name="T14" fmla="*/ 94 w 171"/>
                  <a:gd name="T15" fmla="*/ 165 h 273"/>
                  <a:gd name="T16" fmla="*/ 22 w 171"/>
                  <a:gd name="T17" fmla="*/ 233 h 273"/>
                  <a:gd name="T18" fmla="*/ 22 w 171"/>
                  <a:gd name="T19" fmla="*/ 260 h 273"/>
                  <a:gd name="T20" fmla="*/ 28 w 171"/>
                  <a:gd name="T21" fmla="*/ 260 h 273"/>
                  <a:gd name="T22" fmla="*/ 28 w 171"/>
                  <a:gd name="T23" fmla="*/ 260 h 273"/>
                  <a:gd name="T24" fmla="*/ 63 w 171"/>
                  <a:gd name="T25" fmla="*/ 260 h 273"/>
                  <a:gd name="T26" fmla="*/ 75 w 171"/>
                  <a:gd name="T27" fmla="*/ 260 h 273"/>
                  <a:gd name="T28" fmla="*/ 75 w 171"/>
                  <a:gd name="T29" fmla="*/ 260 h 273"/>
                  <a:gd name="T30" fmla="*/ 113 w 171"/>
                  <a:gd name="T31" fmla="*/ 273 h 273"/>
                  <a:gd name="T32" fmla="*/ 161 w 171"/>
                  <a:gd name="T33" fmla="*/ 208 h 273"/>
                  <a:gd name="T34" fmla="*/ 161 w 171"/>
                  <a:gd name="T35" fmla="*/ 208 h 273"/>
                  <a:gd name="T36" fmla="*/ 121 w 171"/>
                  <a:gd name="T37" fmla="*/ 175 h 273"/>
                  <a:gd name="T38" fmla="*/ 121 w 171"/>
                  <a:gd name="T39" fmla="*/ 174 h 273"/>
                  <a:gd name="T40" fmla="*/ 129 w 171"/>
                  <a:gd name="T41" fmla="*/ 112 h 273"/>
                  <a:gd name="T42" fmla="*/ 127 w 171"/>
                  <a:gd name="T43" fmla="*/ 97 h 273"/>
                  <a:gd name="T44" fmla="*/ 0 w 171"/>
                  <a:gd name="T45" fmla="*/ 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1" h="273">
                    <a:moveTo>
                      <a:pt x="0" y="0"/>
                    </a:moveTo>
                    <a:cubicBezTo>
                      <a:pt x="53" y="1"/>
                      <a:pt x="99" y="33"/>
                      <a:pt x="120" y="79"/>
                    </a:cubicBezTo>
                    <a:cubicBezTo>
                      <a:pt x="118" y="82"/>
                      <a:pt x="116" y="85"/>
                      <a:pt x="114" y="88"/>
                    </a:cubicBezTo>
                    <a:cubicBezTo>
                      <a:pt x="117" y="100"/>
                      <a:pt x="119" y="114"/>
                      <a:pt x="120" y="128"/>
                    </a:cubicBezTo>
                    <a:cubicBezTo>
                      <a:pt x="100" y="128"/>
                      <a:pt x="100" y="128"/>
                      <a:pt x="100" y="128"/>
                    </a:cubicBezTo>
                    <a:cubicBezTo>
                      <a:pt x="108" y="130"/>
                      <a:pt x="114" y="137"/>
                      <a:pt x="114" y="146"/>
                    </a:cubicBezTo>
                    <a:cubicBezTo>
                      <a:pt x="114" y="157"/>
                      <a:pt x="105" y="165"/>
                      <a:pt x="95" y="165"/>
                    </a:cubicBezTo>
                    <a:cubicBezTo>
                      <a:pt x="95" y="165"/>
                      <a:pt x="95" y="165"/>
                      <a:pt x="94" y="165"/>
                    </a:cubicBezTo>
                    <a:cubicBezTo>
                      <a:pt x="84" y="198"/>
                      <a:pt x="56" y="224"/>
                      <a:pt x="22" y="233"/>
                    </a:cubicBezTo>
                    <a:cubicBezTo>
                      <a:pt x="22" y="260"/>
                      <a:pt x="22" y="260"/>
                      <a:pt x="22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63" y="260"/>
                      <a:pt x="63" y="260"/>
                      <a:pt x="63" y="260"/>
                    </a:cubicBezTo>
                    <a:cubicBezTo>
                      <a:pt x="75" y="260"/>
                      <a:pt x="75" y="260"/>
                      <a:pt x="75" y="260"/>
                    </a:cubicBezTo>
                    <a:cubicBezTo>
                      <a:pt x="75" y="260"/>
                      <a:pt x="75" y="260"/>
                      <a:pt x="75" y="260"/>
                    </a:cubicBezTo>
                    <a:cubicBezTo>
                      <a:pt x="89" y="260"/>
                      <a:pt x="102" y="265"/>
                      <a:pt x="113" y="273"/>
                    </a:cubicBezTo>
                    <a:cubicBezTo>
                      <a:pt x="171" y="242"/>
                      <a:pt x="161" y="208"/>
                      <a:pt x="161" y="208"/>
                    </a:cubicBezTo>
                    <a:cubicBezTo>
                      <a:pt x="161" y="208"/>
                      <a:pt x="161" y="208"/>
                      <a:pt x="161" y="208"/>
                    </a:cubicBezTo>
                    <a:cubicBezTo>
                      <a:pt x="130" y="207"/>
                      <a:pt x="121" y="192"/>
                      <a:pt x="121" y="175"/>
                    </a:cubicBezTo>
                    <a:cubicBezTo>
                      <a:pt x="121" y="175"/>
                      <a:pt x="121" y="175"/>
                      <a:pt x="121" y="174"/>
                    </a:cubicBezTo>
                    <a:cubicBezTo>
                      <a:pt x="122" y="157"/>
                      <a:pt x="129" y="132"/>
                      <a:pt x="129" y="112"/>
                    </a:cubicBezTo>
                    <a:cubicBezTo>
                      <a:pt x="129" y="107"/>
                      <a:pt x="128" y="101"/>
                      <a:pt x="127" y="97"/>
                    </a:cubicBezTo>
                    <a:cubicBezTo>
                      <a:pt x="110" y="42"/>
                      <a:pt x="60" y="1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322"/>
              <p:cNvSpPr/>
              <p:nvPr/>
            </p:nvSpPr>
            <p:spPr bwMode="auto">
              <a:xfrm>
                <a:off x="6823075" y="6437313"/>
                <a:ext cx="530225" cy="423863"/>
              </a:xfrm>
              <a:custGeom>
                <a:avLst/>
                <a:gdLst>
                  <a:gd name="T0" fmla="*/ 79 w 141"/>
                  <a:gd name="T1" fmla="*/ 0 h 113"/>
                  <a:gd name="T2" fmla="*/ 88 w 141"/>
                  <a:gd name="T3" fmla="*/ 0 h 113"/>
                  <a:gd name="T4" fmla="*/ 0 w 141"/>
                  <a:gd name="T5" fmla="*/ 87 h 113"/>
                  <a:gd name="T6" fmla="*/ 0 w 141"/>
                  <a:gd name="T7" fmla="*/ 87 h 113"/>
                  <a:gd name="T8" fmla="*/ 0 w 141"/>
                  <a:gd name="T9" fmla="*/ 113 h 113"/>
                  <a:gd name="T10" fmla="*/ 141 w 141"/>
                  <a:gd name="T11" fmla="*/ 113 h 113"/>
                  <a:gd name="T12" fmla="*/ 141 w 141"/>
                  <a:gd name="T13" fmla="*/ 109 h 113"/>
                  <a:gd name="T14" fmla="*/ 141 w 141"/>
                  <a:gd name="T15" fmla="*/ 62 h 113"/>
                  <a:gd name="T16" fmla="*/ 122 w 141"/>
                  <a:gd name="T17" fmla="*/ 18 h 113"/>
                  <a:gd name="T18" fmla="*/ 122 w 141"/>
                  <a:gd name="T19" fmla="*/ 18 h 113"/>
                  <a:gd name="T20" fmla="*/ 117 w 141"/>
                  <a:gd name="T21" fmla="*/ 13 h 113"/>
                  <a:gd name="T22" fmla="*/ 117 w 141"/>
                  <a:gd name="T23" fmla="*/ 13 h 113"/>
                  <a:gd name="T24" fmla="*/ 79 w 141"/>
                  <a:gd name="T2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1" h="113">
                    <a:moveTo>
                      <a:pt x="79" y="0"/>
                    </a:moveTo>
                    <a:cubicBezTo>
                      <a:pt x="82" y="0"/>
                      <a:pt x="85" y="0"/>
                      <a:pt x="88" y="0"/>
                    </a:cubicBezTo>
                    <a:cubicBezTo>
                      <a:pt x="88" y="49"/>
                      <a:pt x="48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1" y="109"/>
                      <a:pt x="141" y="109"/>
                      <a:pt x="141" y="109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45"/>
                      <a:pt x="134" y="29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1" y="16"/>
                      <a:pt x="119" y="14"/>
                      <a:pt x="117" y="13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06" y="5"/>
                      <a:pt x="93" y="0"/>
                      <a:pt x="79" y="0"/>
                    </a:cubicBezTo>
                  </a:path>
                </a:pathLst>
              </a:custGeom>
              <a:solidFill>
                <a:srgbClr val="D1C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323"/>
              <p:cNvSpPr/>
              <p:nvPr/>
            </p:nvSpPr>
            <p:spPr bwMode="auto">
              <a:xfrm>
                <a:off x="6823075" y="6335713"/>
                <a:ext cx="96838" cy="101600"/>
              </a:xfrm>
              <a:custGeom>
                <a:avLst/>
                <a:gdLst>
                  <a:gd name="T0" fmla="*/ 26 w 26"/>
                  <a:gd name="T1" fmla="*/ 0 h 27"/>
                  <a:gd name="T2" fmla="*/ 0 w 26"/>
                  <a:gd name="T3" fmla="*/ 3 h 27"/>
                  <a:gd name="T4" fmla="*/ 0 w 26"/>
                  <a:gd name="T5" fmla="*/ 27 h 27"/>
                  <a:gd name="T6" fmla="*/ 0 w 26"/>
                  <a:gd name="T7" fmla="*/ 27 h 27"/>
                  <a:gd name="T8" fmla="*/ 26 w 26"/>
                  <a:gd name="T9" fmla="*/ 27 h 27"/>
                  <a:gd name="T10" fmla="*/ 26 w 26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18" y="2"/>
                      <a:pt x="9" y="3"/>
                      <a:pt x="0" y="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324"/>
              <p:cNvSpPr/>
              <p:nvPr/>
            </p:nvSpPr>
            <p:spPr bwMode="auto">
              <a:xfrm>
                <a:off x="7191375" y="5942013"/>
                <a:ext cx="74613" cy="138113"/>
              </a:xfrm>
              <a:custGeom>
                <a:avLst/>
                <a:gdLst>
                  <a:gd name="T0" fmla="*/ 5 w 20"/>
                  <a:gd name="T1" fmla="*/ 0 h 37"/>
                  <a:gd name="T2" fmla="*/ 5 w 20"/>
                  <a:gd name="T3" fmla="*/ 5 h 37"/>
                  <a:gd name="T4" fmla="*/ 0 w 20"/>
                  <a:gd name="T5" fmla="*/ 37 h 37"/>
                  <a:gd name="T6" fmla="*/ 1 w 20"/>
                  <a:gd name="T7" fmla="*/ 37 h 37"/>
                  <a:gd name="T8" fmla="*/ 20 w 20"/>
                  <a:gd name="T9" fmla="*/ 18 h 37"/>
                  <a:gd name="T10" fmla="*/ 6 w 20"/>
                  <a:gd name="T11" fmla="*/ 0 h 37"/>
                  <a:gd name="T12" fmla="*/ 5 w 20"/>
                  <a:gd name="T13" fmla="*/ 0 h 37"/>
                  <a:gd name="T14" fmla="*/ 5 w 20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7">
                    <a:moveTo>
                      <a:pt x="5" y="0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16"/>
                      <a:pt x="4" y="2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1" y="37"/>
                      <a:pt x="20" y="29"/>
                      <a:pt x="20" y="18"/>
                    </a:cubicBezTo>
                    <a:cubicBezTo>
                      <a:pt x="20" y="9"/>
                      <a:pt x="14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325"/>
              <p:cNvSpPr/>
              <p:nvPr/>
            </p:nvSpPr>
            <p:spPr bwMode="auto">
              <a:xfrm>
                <a:off x="6823075" y="5749925"/>
                <a:ext cx="387350" cy="596900"/>
              </a:xfrm>
              <a:custGeom>
                <a:avLst/>
                <a:gdLst>
                  <a:gd name="T0" fmla="*/ 0 w 103"/>
                  <a:gd name="T1" fmla="*/ 0 h 159"/>
                  <a:gd name="T2" fmla="*/ 0 w 103"/>
                  <a:gd name="T3" fmla="*/ 0 h 159"/>
                  <a:gd name="T4" fmla="*/ 0 w 103"/>
                  <a:gd name="T5" fmla="*/ 159 h 159"/>
                  <a:gd name="T6" fmla="*/ 26 w 103"/>
                  <a:gd name="T7" fmla="*/ 156 h 159"/>
                  <a:gd name="T8" fmla="*/ 98 w 103"/>
                  <a:gd name="T9" fmla="*/ 88 h 159"/>
                  <a:gd name="T10" fmla="*/ 103 w 103"/>
                  <a:gd name="T11" fmla="*/ 56 h 159"/>
                  <a:gd name="T12" fmla="*/ 103 w 103"/>
                  <a:gd name="T13" fmla="*/ 51 h 159"/>
                  <a:gd name="T14" fmla="*/ 80 w 103"/>
                  <a:gd name="T15" fmla="*/ 39 h 159"/>
                  <a:gd name="T16" fmla="*/ 73 w 103"/>
                  <a:gd name="T17" fmla="*/ 42 h 159"/>
                  <a:gd name="T18" fmla="*/ 73 w 103"/>
                  <a:gd name="T19" fmla="*/ 42 h 159"/>
                  <a:gd name="T20" fmla="*/ 73 w 103"/>
                  <a:gd name="T21" fmla="*/ 45 h 159"/>
                  <a:gd name="T22" fmla="*/ 75 w 103"/>
                  <a:gd name="T23" fmla="*/ 49 h 159"/>
                  <a:gd name="T24" fmla="*/ 80 w 103"/>
                  <a:gd name="T25" fmla="*/ 55 h 159"/>
                  <a:gd name="T26" fmla="*/ 86 w 103"/>
                  <a:gd name="T27" fmla="*/ 64 h 159"/>
                  <a:gd name="T28" fmla="*/ 90 w 103"/>
                  <a:gd name="T29" fmla="*/ 75 h 159"/>
                  <a:gd name="T30" fmla="*/ 90 w 103"/>
                  <a:gd name="T31" fmla="*/ 77 h 159"/>
                  <a:gd name="T32" fmla="*/ 90 w 103"/>
                  <a:gd name="T33" fmla="*/ 77 h 159"/>
                  <a:gd name="T34" fmla="*/ 90 w 103"/>
                  <a:gd name="T35" fmla="*/ 77 h 159"/>
                  <a:gd name="T36" fmla="*/ 90 w 103"/>
                  <a:gd name="T37" fmla="*/ 78 h 159"/>
                  <a:gd name="T38" fmla="*/ 90 w 103"/>
                  <a:gd name="T39" fmla="*/ 78 h 159"/>
                  <a:gd name="T40" fmla="*/ 90 w 103"/>
                  <a:gd name="T41" fmla="*/ 78 h 159"/>
                  <a:gd name="T42" fmla="*/ 90 w 103"/>
                  <a:gd name="T43" fmla="*/ 78 h 159"/>
                  <a:gd name="T44" fmla="*/ 89 w 103"/>
                  <a:gd name="T45" fmla="*/ 81 h 159"/>
                  <a:gd name="T46" fmla="*/ 88 w 103"/>
                  <a:gd name="T47" fmla="*/ 87 h 159"/>
                  <a:gd name="T48" fmla="*/ 81 w 103"/>
                  <a:gd name="T49" fmla="*/ 95 h 159"/>
                  <a:gd name="T50" fmla="*/ 72 w 103"/>
                  <a:gd name="T51" fmla="*/ 99 h 159"/>
                  <a:gd name="T52" fmla="*/ 69 w 103"/>
                  <a:gd name="T53" fmla="*/ 99 h 159"/>
                  <a:gd name="T54" fmla="*/ 63 w 103"/>
                  <a:gd name="T55" fmla="*/ 98 h 159"/>
                  <a:gd name="T56" fmla="*/ 58 w 103"/>
                  <a:gd name="T57" fmla="*/ 93 h 159"/>
                  <a:gd name="T58" fmla="*/ 57 w 103"/>
                  <a:gd name="T59" fmla="*/ 91 h 159"/>
                  <a:gd name="T60" fmla="*/ 57 w 103"/>
                  <a:gd name="T61" fmla="*/ 88 h 159"/>
                  <a:gd name="T62" fmla="*/ 57 w 103"/>
                  <a:gd name="T63" fmla="*/ 85 h 159"/>
                  <a:gd name="T64" fmla="*/ 57 w 103"/>
                  <a:gd name="T65" fmla="*/ 84 h 159"/>
                  <a:gd name="T66" fmla="*/ 57 w 103"/>
                  <a:gd name="T67" fmla="*/ 85 h 159"/>
                  <a:gd name="T68" fmla="*/ 58 w 103"/>
                  <a:gd name="T69" fmla="*/ 88 h 159"/>
                  <a:gd name="T70" fmla="*/ 58 w 103"/>
                  <a:gd name="T71" fmla="*/ 90 h 159"/>
                  <a:gd name="T72" fmla="*/ 60 w 103"/>
                  <a:gd name="T73" fmla="*/ 92 h 159"/>
                  <a:gd name="T74" fmla="*/ 64 w 103"/>
                  <a:gd name="T75" fmla="*/ 95 h 159"/>
                  <a:gd name="T76" fmla="*/ 66 w 103"/>
                  <a:gd name="T77" fmla="*/ 95 h 159"/>
                  <a:gd name="T78" fmla="*/ 71 w 103"/>
                  <a:gd name="T79" fmla="*/ 94 h 159"/>
                  <a:gd name="T80" fmla="*/ 76 w 103"/>
                  <a:gd name="T81" fmla="*/ 90 h 159"/>
                  <a:gd name="T82" fmla="*/ 79 w 103"/>
                  <a:gd name="T83" fmla="*/ 84 h 159"/>
                  <a:gd name="T84" fmla="*/ 79 w 103"/>
                  <a:gd name="T85" fmla="*/ 81 h 159"/>
                  <a:gd name="T86" fmla="*/ 79 w 103"/>
                  <a:gd name="T87" fmla="*/ 78 h 159"/>
                  <a:gd name="T88" fmla="*/ 78 w 103"/>
                  <a:gd name="T89" fmla="*/ 78 h 159"/>
                  <a:gd name="T90" fmla="*/ 78 w 103"/>
                  <a:gd name="T91" fmla="*/ 78 h 159"/>
                  <a:gd name="T92" fmla="*/ 78 w 103"/>
                  <a:gd name="T93" fmla="*/ 78 h 159"/>
                  <a:gd name="T94" fmla="*/ 78 w 103"/>
                  <a:gd name="T95" fmla="*/ 77 h 159"/>
                  <a:gd name="T96" fmla="*/ 78 w 103"/>
                  <a:gd name="T97" fmla="*/ 77 h 159"/>
                  <a:gd name="T98" fmla="*/ 78 w 103"/>
                  <a:gd name="T99" fmla="*/ 78 h 159"/>
                  <a:gd name="T100" fmla="*/ 78 w 103"/>
                  <a:gd name="T101" fmla="*/ 78 h 159"/>
                  <a:gd name="T102" fmla="*/ 78 w 103"/>
                  <a:gd name="T103" fmla="*/ 78 h 159"/>
                  <a:gd name="T104" fmla="*/ 78 w 103"/>
                  <a:gd name="T105" fmla="*/ 78 h 159"/>
                  <a:gd name="T106" fmla="*/ 78 w 103"/>
                  <a:gd name="T107" fmla="*/ 77 h 159"/>
                  <a:gd name="T108" fmla="*/ 75 w 103"/>
                  <a:gd name="T109" fmla="*/ 72 h 159"/>
                  <a:gd name="T110" fmla="*/ 69 w 103"/>
                  <a:gd name="T111" fmla="*/ 67 h 159"/>
                  <a:gd name="T112" fmla="*/ 62 w 103"/>
                  <a:gd name="T113" fmla="*/ 61 h 159"/>
                  <a:gd name="T114" fmla="*/ 55 w 103"/>
                  <a:gd name="T115" fmla="*/ 54 h 159"/>
                  <a:gd name="T116" fmla="*/ 53 w 103"/>
                  <a:gd name="T117" fmla="*/ 49 h 159"/>
                  <a:gd name="T118" fmla="*/ 26 w 103"/>
                  <a:gd name="T119" fmla="*/ 54 h 159"/>
                  <a:gd name="T120" fmla="*/ 0 w 103"/>
                  <a:gd name="T12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3" h="15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9" y="159"/>
                      <a:pt x="18" y="158"/>
                      <a:pt x="26" y="156"/>
                    </a:cubicBezTo>
                    <a:cubicBezTo>
                      <a:pt x="60" y="147"/>
                      <a:pt x="88" y="121"/>
                      <a:pt x="98" y="88"/>
                    </a:cubicBezTo>
                    <a:cubicBezTo>
                      <a:pt x="102" y="78"/>
                      <a:pt x="103" y="67"/>
                      <a:pt x="103" y="56"/>
                    </a:cubicBezTo>
                    <a:cubicBezTo>
                      <a:pt x="103" y="54"/>
                      <a:pt x="103" y="53"/>
                      <a:pt x="103" y="51"/>
                    </a:cubicBezTo>
                    <a:cubicBezTo>
                      <a:pt x="94" y="51"/>
                      <a:pt x="86" y="46"/>
                      <a:pt x="80" y="39"/>
                    </a:cubicBezTo>
                    <a:cubicBezTo>
                      <a:pt x="78" y="40"/>
                      <a:pt x="75" y="41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2" y="43"/>
                      <a:pt x="72" y="43"/>
                      <a:pt x="73" y="45"/>
                    </a:cubicBezTo>
                    <a:cubicBezTo>
                      <a:pt x="73" y="46"/>
                      <a:pt x="74" y="47"/>
                      <a:pt x="75" y="49"/>
                    </a:cubicBezTo>
                    <a:cubicBezTo>
                      <a:pt x="76" y="51"/>
                      <a:pt x="78" y="53"/>
                      <a:pt x="80" y="55"/>
                    </a:cubicBezTo>
                    <a:cubicBezTo>
                      <a:pt x="82" y="58"/>
                      <a:pt x="84" y="60"/>
                      <a:pt x="86" y="64"/>
                    </a:cubicBezTo>
                    <a:cubicBezTo>
                      <a:pt x="88" y="67"/>
                      <a:pt x="89" y="71"/>
                      <a:pt x="90" y="75"/>
                    </a:cubicBezTo>
                    <a:cubicBezTo>
                      <a:pt x="90" y="77"/>
                      <a:pt x="90" y="77"/>
                      <a:pt x="90" y="77"/>
                    </a:cubicBezTo>
                    <a:cubicBezTo>
                      <a:pt x="90" y="77"/>
                      <a:pt x="90" y="77"/>
                      <a:pt x="90" y="77"/>
                    </a:cubicBezTo>
                    <a:cubicBezTo>
                      <a:pt x="90" y="77"/>
                      <a:pt x="90" y="77"/>
                      <a:pt x="90" y="77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2"/>
                      <a:pt x="89" y="85"/>
                      <a:pt x="88" y="87"/>
                    </a:cubicBezTo>
                    <a:cubicBezTo>
                      <a:pt x="86" y="90"/>
                      <a:pt x="84" y="93"/>
                      <a:pt x="81" y="95"/>
                    </a:cubicBezTo>
                    <a:cubicBezTo>
                      <a:pt x="78" y="97"/>
                      <a:pt x="75" y="98"/>
                      <a:pt x="72" y="99"/>
                    </a:cubicBezTo>
                    <a:cubicBezTo>
                      <a:pt x="71" y="99"/>
                      <a:pt x="70" y="99"/>
                      <a:pt x="69" y="99"/>
                    </a:cubicBezTo>
                    <a:cubicBezTo>
                      <a:pt x="67" y="99"/>
                      <a:pt x="65" y="99"/>
                      <a:pt x="63" y="98"/>
                    </a:cubicBezTo>
                    <a:cubicBezTo>
                      <a:pt x="61" y="97"/>
                      <a:pt x="59" y="95"/>
                      <a:pt x="58" y="93"/>
                    </a:cubicBezTo>
                    <a:cubicBezTo>
                      <a:pt x="58" y="93"/>
                      <a:pt x="57" y="92"/>
                      <a:pt x="57" y="91"/>
                    </a:cubicBezTo>
                    <a:cubicBezTo>
                      <a:pt x="57" y="90"/>
                      <a:pt x="57" y="89"/>
                      <a:pt x="57" y="88"/>
                    </a:cubicBezTo>
                    <a:cubicBezTo>
                      <a:pt x="56" y="87"/>
                      <a:pt x="57" y="86"/>
                      <a:pt x="57" y="85"/>
                    </a:cubicBezTo>
                    <a:cubicBezTo>
                      <a:pt x="57" y="85"/>
                      <a:pt x="57" y="84"/>
                      <a:pt x="57" y="84"/>
                    </a:cubicBezTo>
                    <a:cubicBezTo>
                      <a:pt x="57" y="84"/>
                      <a:pt x="57" y="85"/>
                      <a:pt x="57" y="85"/>
                    </a:cubicBezTo>
                    <a:cubicBezTo>
                      <a:pt x="57" y="86"/>
                      <a:pt x="57" y="87"/>
                      <a:pt x="58" y="88"/>
                    </a:cubicBezTo>
                    <a:cubicBezTo>
                      <a:pt x="58" y="89"/>
                      <a:pt x="58" y="90"/>
                      <a:pt x="58" y="90"/>
                    </a:cubicBezTo>
                    <a:cubicBezTo>
                      <a:pt x="59" y="91"/>
                      <a:pt x="59" y="92"/>
                      <a:pt x="60" y="92"/>
                    </a:cubicBezTo>
                    <a:cubicBezTo>
                      <a:pt x="61" y="93"/>
                      <a:pt x="62" y="94"/>
                      <a:pt x="64" y="95"/>
                    </a:cubicBezTo>
                    <a:cubicBezTo>
                      <a:pt x="65" y="95"/>
                      <a:pt x="65" y="95"/>
                      <a:pt x="66" y="95"/>
                    </a:cubicBezTo>
                    <a:cubicBezTo>
                      <a:pt x="67" y="95"/>
                      <a:pt x="69" y="94"/>
                      <a:pt x="71" y="94"/>
                    </a:cubicBezTo>
                    <a:cubicBezTo>
                      <a:pt x="73" y="93"/>
                      <a:pt x="74" y="91"/>
                      <a:pt x="76" y="90"/>
                    </a:cubicBezTo>
                    <a:cubicBezTo>
                      <a:pt x="77" y="88"/>
                      <a:pt x="78" y="86"/>
                      <a:pt x="79" y="84"/>
                    </a:cubicBezTo>
                    <a:cubicBezTo>
                      <a:pt x="79" y="82"/>
                      <a:pt x="79" y="82"/>
                      <a:pt x="79" y="81"/>
                    </a:cubicBezTo>
                    <a:cubicBezTo>
                      <a:pt x="79" y="78"/>
                      <a:pt x="79" y="78"/>
                      <a:pt x="79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7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5"/>
                      <a:pt x="76" y="73"/>
                      <a:pt x="75" y="72"/>
                    </a:cubicBezTo>
                    <a:cubicBezTo>
                      <a:pt x="73" y="70"/>
                      <a:pt x="71" y="68"/>
                      <a:pt x="69" y="67"/>
                    </a:cubicBezTo>
                    <a:cubicBezTo>
                      <a:pt x="67" y="65"/>
                      <a:pt x="64" y="63"/>
                      <a:pt x="62" y="61"/>
                    </a:cubicBezTo>
                    <a:cubicBezTo>
                      <a:pt x="60" y="59"/>
                      <a:pt x="57" y="57"/>
                      <a:pt x="55" y="54"/>
                    </a:cubicBezTo>
                    <a:cubicBezTo>
                      <a:pt x="54" y="53"/>
                      <a:pt x="53" y="51"/>
                      <a:pt x="53" y="49"/>
                    </a:cubicBezTo>
                    <a:cubicBezTo>
                      <a:pt x="44" y="51"/>
                      <a:pt x="35" y="53"/>
                      <a:pt x="26" y="54"/>
                    </a:cubicBezTo>
                    <a:cubicBezTo>
                      <a:pt x="26" y="33"/>
                      <a:pt x="0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326"/>
              <p:cNvSpPr/>
              <p:nvPr/>
            </p:nvSpPr>
            <p:spPr bwMode="auto">
              <a:xfrm>
                <a:off x="7123113" y="5791200"/>
                <a:ext cx="165100" cy="150813"/>
              </a:xfrm>
              <a:custGeom>
                <a:avLst/>
                <a:gdLst>
                  <a:gd name="T0" fmla="*/ 38 w 44"/>
                  <a:gd name="T1" fmla="*/ 0 h 40"/>
                  <a:gd name="T2" fmla="*/ 0 w 44"/>
                  <a:gd name="T3" fmla="*/ 28 h 40"/>
                  <a:gd name="T4" fmla="*/ 23 w 44"/>
                  <a:gd name="T5" fmla="*/ 40 h 40"/>
                  <a:gd name="T6" fmla="*/ 23 w 44"/>
                  <a:gd name="T7" fmla="*/ 40 h 40"/>
                  <a:gd name="T8" fmla="*/ 24 w 44"/>
                  <a:gd name="T9" fmla="*/ 40 h 40"/>
                  <a:gd name="T10" fmla="*/ 44 w 44"/>
                  <a:gd name="T11" fmla="*/ 40 h 40"/>
                  <a:gd name="T12" fmla="*/ 38 w 44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40">
                    <a:moveTo>
                      <a:pt x="38" y="0"/>
                    </a:moveTo>
                    <a:cubicBezTo>
                      <a:pt x="29" y="11"/>
                      <a:pt x="16" y="21"/>
                      <a:pt x="0" y="28"/>
                    </a:cubicBezTo>
                    <a:cubicBezTo>
                      <a:pt x="6" y="35"/>
                      <a:pt x="14" y="40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3" y="26"/>
                      <a:pt x="41" y="12"/>
                      <a:pt x="38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327"/>
              <p:cNvSpPr/>
              <p:nvPr/>
            </p:nvSpPr>
            <p:spPr bwMode="auto">
              <a:xfrm>
                <a:off x="6823075" y="5461000"/>
                <a:ext cx="465138" cy="492125"/>
              </a:xfrm>
              <a:custGeom>
                <a:avLst/>
                <a:gdLst>
                  <a:gd name="T0" fmla="*/ 0 w 124"/>
                  <a:gd name="T1" fmla="*/ 77 h 131"/>
                  <a:gd name="T2" fmla="*/ 26 w 124"/>
                  <a:gd name="T3" fmla="*/ 131 h 131"/>
                  <a:gd name="T4" fmla="*/ 52 w 124"/>
                  <a:gd name="T5" fmla="*/ 122 h 131"/>
                  <a:gd name="T6" fmla="*/ 52 w 124"/>
                  <a:gd name="T7" fmla="*/ 111 h 131"/>
                  <a:gd name="T8" fmla="*/ 52 w 124"/>
                  <a:gd name="T9" fmla="*/ 110 h 131"/>
                  <a:gd name="T10" fmla="*/ 53 w 124"/>
                  <a:gd name="T11" fmla="*/ 108 h 131"/>
                  <a:gd name="T12" fmla="*/ 74 w 124"/>
                  <a:gd name="T13" fmla="*/ 117 h 131"/>
                  <a:gd name="T14" fmla="*/ 73 w 124"/>
                  <a:gd name="T15" fmla="*/ 119 h 131"/>
                  <a:gd name="T16" fmla="*/ 73 w 124"/>
                  <a:gd name="T17" fmla="*/ 119 h 131"/>
                  <a:gd name="T18" fmla="*/ 73 w 124"/>
                  <a:gd name="T19" fmla="*/ 119 h 131"/>
                  <a:gd name="T20" fmla="*/ 73 w 124"/>
                  <a:gd name="T21" fmla="*/ 119 h 131"/>
                  <a:gd name="T22" fmla="*/ 118 w 124"/>
                  <a:gd name="T23" fmla="*/ 88 h 131"/>
                  <a:gd name="T24" fmla="*/ 4 w 124"/>
                  <a:gd name="T25" fmla="*/ 0 h 131"/>
                  <a:gd name="T26" fmla="*/ 4 w 124"/>
                  <a:gd name="T27" fmla="*/ 0 h 131"/>
                  <a:gd name="T28" fmla="*/ 4 w 124"/>
                  <a:gd name="T29" fmla="*/ 0 h 131"/>
                  <a:gd name="T30" fmla="*/ 4 w 124"/>
                  <a:gd name="T31" fmla="*/ 0 h 131"/>
                  <a:gd name="T32" fmla="*/ 3 w 124"/>
                  <a:gd name="T33" fmla="*/ 0 h 131"/>
                  <a:gd name="T34" fmla="*/ 3 w 124"/>
                  <a:gd name="T35" fmla="*/ 0 h 131"/>
                  <a:gd name="T36" fmla="*/ 3 w 124"/>
                  <a:gd name="T37" fmla="*/ 0 h 131"/>
                  <a:gd name="T38" fmla="*/ 3 w 124"/>
                  <a:gd name="T39" fmla="*/ 0 h 131"/>
                  <a:gd name="T40" fmla="*/ 3 w 124"/>
                  <a:gd name="T41" fmla="*/ 0 h 131"/>
                  <a:gd name="T42" fmla="*/ 2 w 124"/>
                  <a:gd name="T43" fmla="*/ 0 h 131"/>
                  <a:gd name="T44" fmla="*/ 2 w 124"/>
                  <a:gd name="T45" fmla="*/ 0 h 131"/>
                  <a:gd name="T46" fmla="*/ 2 w 124"/>
                  <a:gd name="T47" fmla="*/ 0 h 131"/>
                  <a:gd name="T48" fmla="*/ 2 w 124"/>
                  <a:gd name="T49" fmla="*/ 0 h 131"/>
                  <a:gd name="T50" fmla="*/ 2 w 124"/>
                  <a:gd name="T51" fmla="*/ 0 h 131"/>
                  <a:gd name="T52" fmla="*/ 2 w 124"/>
                  <a:gd name="T53" fmla="*/ 0 h 131"/>
                  <a:gd name="T54" fmla="*/ 2 w 124"/>
                  <a:gd name="T55" fmla="*/ 0 h 131"/>
                  <a:gd name="T56" fmla="*/ 2 w 124"/>
                  <a:gd name="T57" fmla="*/ 0 h 131"/>
                  <a:gd name="T58" fmla="*/ 2 w 124"/>
                  <a:gd name="T59" fmla="*/ 0 h 131"/>
                  <a:gd name="T60" fmla="*/ 2 w 124"/>
                  <a:gd name="T61" fmla="*/ 0 h 131"/>
                  <a:gd name="T62" fmla="*/ 2 w 124"/>
                  <a:gd name="T63" fmla="*/ 0 h 131"/>
                  <a:gd name="T64" fmla="*/ 1 w 124"/>
                  <a:gd name="T65" fmla="*/ 0 h 131"/>
                  <a:gd name="T66" fmla="*/ 1 w 124"/>
                  <a:gd name="T67" fmla="*/ 0 h 131"/>
                  <a:gd name="T68" fmla="*/ 1 w 124"/>
                  <a:gd name="T69" fmla="*/ 0 h 131"/>
                  <a:gd name="T70" fmla="*/ 1 w 124"/>
                  <a:gd name="T71" fmla="*/ 0 h 131"/>
                  <a:gd name="T72" fmla="*/ 1 w 124"/>
                  <a:gd name="T73" fmla="*/ 0 h 131"/>
                  <a:gd name="T74" fmla="*/ 1 w 124"/>
                  <a:gd name="T75" fmla="*/ 0 h 131"/>
                  <a:gd name="T76" fmla="*/ 1 w 124"/>
                  <a:gd name="T77" fmla="*/ 0 h 131"/>
                  <a:gd name="T78" fmla="*/ 1 w 124"/>
                  <a:gd name="T79" fmla="*/ 0 h 131"/>
                  <a:gd name="T80" fmla="*/ 1 w 124"/>
                  <a:gd name="T81" fmla="*/ 0 h 131"/>
                  <a:gd name="T82" fmla="*/ 1 w 124"/>
                  <a:gd name="T83" fmla="*/ 0 h 131"/>
                  <a:gd name="T84" fmla="*/ 1 w 124"/>
                  <a:gd name="T85" fmla="*/ 0 h 131"/>
                  <a:gd name="T86" fmla="*/ 1 w 124"/>
                  <a:gd name="T87" fmla="*/ 0 h 131"/>
                  <a:gd name="T88" fmla="*/ 0 w 124"/>
                  <a:gd name="T89" fmla="*/ 0 h 131"/>
                  <a:gd name="T90" fmla="*/ 0 w 124"/>
                  <a:gd name="T91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4" h="131">
                    <a:moveTo>
                      <a:pt x="0" y="0"/>
                    </a:move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6" y="110"/>
                      <a:pt x="26" y="131"/>
                    </a:cubicBezTo>
                    <a:cubicBezTo>
                      <a:pt x="35" y="130"/>
                      <a:pt x="44" y="128"/>
                      <a:pt x="53" y="126"/>
                    </a:cubicBezTo>
                    <a:cubicBezTo>
                      <a:pt x="52" y="125"/>
                      <a:pt x="52" y="123"/>
                      <a:pt x="52" y="122"/>
                    </a:cubicBezTo>
                    <a:cubicBezTo>
                      <a:pt x="51" y="119"/>
                      <a:pt x="51" y="115"/>
                      <a:pt x="52" y="112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09"/>
                      <a:pt x="53" y="109"/>
                    </a:cubicBezTo>
                    <a:cubicBezTo>
                      <a:pt x="53" y="108"/>
                      <a:pt x="53" y="108"/>
                      <a:pt x="53" y="108"/>
                    </a:cubicBezTo>
                    <a:cubicBezTo>
                      <a:pt x="75" y="116"/>
                      <a:pt x="75" y="116"/>
                      <a:pt x="75" y="116"/>
                    </a:cubicBezTo>
                    <a:cubicBezTo>
                      <a:pt x="75" y="116"/>
                      <a:pt x="75" y="116"/>
                      <a:pt x="74" y="117"/>
                    </a:cubicBezTo>
                    <a:cubicBezTo>
                      <a:pt x="74" y="117"/>
                      <a:pt x="74" y="117"/>
                      <a:pt x="74" y="118"/>
                    </a:cubicBezTo>
                    <a:cubicBezTo>
                      <a:pt x="73" y="119"/>
                      <a:pt x="73" y="119"/>
                      <a:pt x="73" y="119"/>
                    </a:cubicBezTo>
                    <a:cubicBezTo>
                      <a:pt x="73" y="119"/>
                      <a:pt x="73" y="119"/>
                      <a:pt x="73" y="119"/>
                    </a:cubicBezTo>
                    <a:cubicBezTo>
                      <a:pt x="73" y="119"/>
                      <a:pt x="73" y="119"/>
                      <a:pt x="73" y="119"/>
                    </a:cubicBezTo>
                    <a:cubicBezTo>
                      <a:pt x="73" y="119"/>
                      <a:pt x="73" y="119"/>
                      <a:pt x="73" y="119"/>
                    </a:cubicBezTo>
                    <a:cubicBezTo>
                      <a:pt x="73" y="119"/>
                      <a:pt x="73" y="119"/>
                      <a:pt x="73" y="119"/>
                    </a:cubicBezTo>
                    <a:cubicBezTo>
                      <a:pt x="73" y="119"/>
                      <a:pt x="73" y="119"/>
                      <a:pt x="73" y="119"/>
                    </a:cubicBezTo>
                    <a:cubicBezTo>
                      <a:pt x="73" y="119"/>
                      <a:pt x="73" y="119"/>
                      <a:pt x="73" y="119"/>
                    </a:cubicBezTo>
                    <a:cubicBezTo>
                      <a:pt x="75" y="118"/>
                      <a:pt x="78" y="117"/>
                      <a:pt x="80" y="116"/>
                    </a:cubicBezTo>
                    <a:cubicBezTo>
                      <a:pt x="96" y="109"/>
                      <a:pt x="109" y="99"/>
                      <a:pt x="118" y="88"/>
                    </a:cubicBezTo>
                    <a:cubicBezTo>
                      <a:pt x="120" y="85"/>
                      <a:pt x="122" y="82"/>
                      <a:pt x="124" y="79"/>
                    </a:cubicBezTo>
                    <a:cubicBezTo>
                      <a:pt x="103" y="33"/>
                      <a:pt x="5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328"/>
              <p:cNvSpPr/>
              <p:nvPr/>
            </p:nvSpPr>
            <p:spPr bwMode="auto">
              <a:xfrm>
                <a:off x="6823075" y="6437313"/>
                <a:ext cx="120650" cy="120650"/>
              </a:xfrm>
              <a:custGeom>
                <a:avLst/>
                <a:gdLst>
                  <a:gd name="T0" fmla="*/ 32 w 32"/>
                  <a:gd name="T1" fmla="*/ 0 h 32"/>
                  <a:gd name="T2" fmla="*/ 26 w 32"/>
                  <a:gd name="T3" fmla="*/ 0 h 32"/>
                  <a:gd name="T4" fmla="*/ 0 w 32"/>
                  <a:gd name="T5" fmla="*/ 0 h 32"/>
                  <a:gd name="T6" fmla="*/ 0 w 32"/>
                  <a:gd name="T7" fmla="*/ 0 h 32"/>
                  <a:gd name="T8" fmla="*/ 0 w 32"/>
                  <a:gd name="T9" fmla="*/ 32 h 32"/>
                  <a:gd name="T10" fmla="*/ 0 w 32"/>
                  <a:gd name="T11" fmla="*/ 32 h 32"/>
                  <a:gd name="T12" fmla="*/ 32 w 32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32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8" y="32"/>
                      <a:pt x="32" y="17"/>
                      <a:pt x="32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329"/>
              <p:cNvSpPr/>
              <p:nvPr/>
            </p:nvSpPr>
            <p:spPr bwMode="auto">
              <a:xfrm>
                <a:off x="6823075" y="6437313"/>
                <a:ext cx="330200" cy="327025"/>
              </a:xfrm>
              <a:custGeom>
                <a:avLst/>
                <a:gdLst>
                  <a:gd name="T0" fmla="*/ 79 w 88"/>
                  <a:gd name="T1" fmla="*/ 0 h 87"/>
                  <a:gd name="T2" fmla="*/ 67 w 88"/>
                  <a:gd name="T3" fmla="*/ 0 h 87"/>
                  <a:gd name="T4" fmla="*/ 32 w 88"/>
                  <a:gd name="T5" fmla="*/ 0 h 87"/>
                  <a:gd name="T6" fmla="*/ 32 w 88"/>
                  <a:gd name="T7" fmla="*/ 0 h 87"/>
                  <a:gd name="T8" fmla="*/ 0 w 88"/>
                  <a:gd name="T9" fmla="*/ 32 h 87"/>
                  <a:gd name="T10" fmla="*/ 0 w 88"/>
                  <a:gd name="T11" fmla="*/ 32 h 87"/>
                  <a:gd name="T12" fmla="*/ 0 w 88"/>
                  <a:gd name="T13" fmla="*/ 87 h 87"/>
                  <a:gd name="T14" fmla="*/ 0 w 88"/>
                  <a:gd name="T15" fmla="*/ 87 h 87"/>
                  <a:gd name="T16" fmla="*/ 88 w 88"/>
                  <a:gd name="T17" fmla="*/ 0 h 87"/>
                  <a:gd name="T18" fmla="*/ 79 w 88"/>
                  <a:gd name="T19" fmla="*/ 0 h 87"/>
                  <a:gd name="T20" fmla="*/ 79 w 88"/>
                  <a:gd name="T2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87">
                    <a:moveTo>
                      <a:pt x="7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17"/>
                      <a:pt x="18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48" y="87"/>
                      <a:pt x="88" y="49"/>
                      <a:pt x="88" y="0"/>
                    </a:cubicBezTo>
                    <a:cubicBezTo>
                      <a:pt x="85" y="0"/>
                      <a:pt x="82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330"/>
              <p:cNvSpPr>
                <a:spLocks noEditPoints="1"/>
              </p:cNvSpPr>
              <p:nvPr/>
            </p:nvSpPr>
            <p:spPr bwMode="auto">
              <a:xfrm>
                <a:off x="7015163" y="5865813"/>
                <a:ext cx="146050" cy="255588"/>
              </a:xfrm>
              <a:custGeom>
                <a:avLst/>
                <a:gdLst>
                  <a:gd name="T0" fmla="*/ 22 w 39"/>
                  <a:gd name="T1" fmla="*/ 11 h 68"/>
                  <a:gd name="T2" fmla="*/ 22 w 39"/>
                  <a:gd name="T3" fmla="*/ 11 h 68"/>
                  <a:gd name="T4" fmla="*/ 2 w 39"/>
                  <a:gd name="T5" fmla="*/ 1 h 68"/>
                  <a:gd name="T6" fmla="*/ 1 w 39"/>
                  <a:gd name="T7" fmla="*/ 3 h 68"/>
                  <a:gd name="T8" fmla="*/ 1 w 39"/>
                  <a:gd name="T9" fmla="*/ 4 h 68"/>
                  <a:gd name="T10" fmla="*/ 2 w 39"/>
                  <a:gd name="T11" fmla="*/ 18 h 68"/>
                  <a:gd name="T12" fmla="*/ 11 w 39"/>
                  <a:gd name="T13" fmla="*/ 30 h 68"/>
                  <a:gd name="T14" fmla="*/ 24 w 39"/>
                  <a:gd name="T15" fmla="*/ 41 h 68"/>
                  <a:gd name="T16" fmla="*/ 27 w 39"/>
                  <a:gd name="T17" fmla="*/ 47 h 68"/>
                  <a:gd name="T18" fmla="*/ 27 w 39"/>
                  <a:gd name="T19" fmla="*/ 47 h 68"/>
                  <a:gd name="T20" fmla="*/ 27 w 39"/>
                  <a:gd name="T21" fmla="*/ 46 h 68"/>
                  <a:gd name="T22" fmla="*/ 27 w 39"/>
                  <a:gd name="T23" fmla="*/ 47 h 68"/>
                  <a:gd name="T24" fmla="*/ 27 w 39"/>
                  <a:gd name="T25" fmla="*/ 47 h 68"/>
                  <a:gd name="T26" fmla="*/ 28 w 39"/>
                  <a:gd name="T27" fmla="*/ 50 h 68"/>
                  <a:gd name="T28" fmla="*/ 25 w 39"/>
                  <a:gd name="T29" fmla="*/ 59 h 68"/>
                  <a:gd name="T30" fmla="*/ 15 w 39"/>
                  <a:gd name="T31" fmla="*/ 64 h 68"/>
                  <a:gd name="T32" fmla="*/ 9 w 39"/>
                  <a:gd name="T33" fmla="*/ 61 h 68"/>
                  <a:gd name="T34" fmla="*/ 7 w 39"/>
                  <a:gd name="T35" fmla="*/ 57 h 68"/>
                  <a:gd name="T36" fmla="*/ 6 w 39"/>
                  <a:gd name="T37" fmla="*/ 53 h 68"/>
                  <a:gd name="T38" fmla="*/ 6 w 39"/>
                  <a:gd name="T39" fmla="*/ 57 h 68"/>
                  <a:gd name="T40" fmla="*/ 7 w 39"/>
                  <a:gd name="T41" fmla="*/ 62 h 68"/>
                  <a:gd name="T42" fmla="*/ 18 w 39"/>
                  <a:gd name="T43" fmla="*/ 68 h 68"/>
                  <a:gd name="T44" fmla="*/ 30 w 39"/>
                  <a:gd name="T45" fmla="*/ 64 h 68"/>
                  <a:gd name="T46" fmla="*/ 38 w 39"/>
                  <a:gd name="T47" fmla="*/ 50 h 68"/>
                  <a:gd name="T48" fmla="*/ 39 w 39"/>
                  <a:gd name="T49" fmla="*/ 47 h 68"/>
                  <a:gd name="T50" fmla="*/ 39 w 39"/>
                  <a:gd name="T51" fmla="*/ 47 h 68"/>
                  <a:gd name="T52" fmla="*/ 39 w 39"/>
                  <a:gd name="T53" fmla="*/ 46 h 68"/>
                  <a:gd name="T54" fmla="*/ 39 w 39"/>
                  <a:gd name="T55" fmla="*/ 44 h 68"/>
                  <a:gd name="T56" fmla="*/ 29 w 39"/>
                  <a:gd name="T57" fmla="*/ 24 h 68"/>
                  <a:gd name="T58" fmla="*/ 22 w 39"/>
                  <a:gd name="T59" fmla="*/ 14 h 68"/>
                  <a:gd name="T60" fmla="*/ 22 w 39"/>
                  <a:gd name="T61" fmla="*/ 11 h 68"/>
                  <a:gd name="T62" fmla="*/ 22 w 39"/>
                  <a:gd name="T63" fmla="*/ 11 h 68"/>
                  <a:gd name="T64" fmla="*/ 23 w 39"/>
                  <a:gd name="T65" fmla="*/ 10 h 68"/>
                  <a:gd name="T66" fmla="*/ 24 w 39"/>
                  <a:gd name="T67" fmla="*/ 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9" h="68">
                    <a:moveTo>
                      <a:pt x="22" y="11"/>
                    </a:move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7"/>
                      <a:pt x="0" y="11"/>
                      <a:pt x="1" y="14"/>
                    </a:cubicBezTo>
                    <a:cubicBezTo>
                      <a:pt x="1" y="15"/>
                      <a:pt x="1" y="17"/>
                      <a:pt x="2" y="18"/>
                    </a:cubicBezTo>
                    <a:cubicBezTo>
                      <a:pt x="2" y="20"/>
                      <a:pt x="3" y="22"/>
                      <a:pt x="4" y="23"/>
                    </a:cubicBezTo>
                    <a:cubicBezTo>
                      <a:pt x="6" y="26"/>
                      <a:pt x="9" y="28"/>
                      <a:pt x="11" y="30"/>
                    </a:cubicBezTo>
                    <a:cubicBezTo>
                      <a:pt x="13" y="32"/>
                      <a:pt x="16" y="34"/>
                      <a:pt x="18" y="36"/>
                    </a:cubicBezTo>
                    <a:cubicBezTo>
                      <a:pt x="20" y="37"/>
                      <a:pt x="22" y="39"/>
                      <a:pt x="24" y="41"/>
                    </a:cubicBezTo>
                    <a:cubicBezTo>
                      <a:pt x="25" y="42"/>
                      <a:pt x="27" y="44"/>
                      <a:pt x="27" y="46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1"/>
                      <a:pt x="28" y="51"/>
                      <a:pt x="28" y="53"/>
                    </a:cubicBezTo>
                    <a:cubicBezTo>
                      <a:pt x="27" y="55"/>
                      <a:pt x="26" y="57"/>
                      <a:pt x="25" y="59"/>
                    </a:cubicBezTo>
                    <a:cubicBezTo>
                      <a:pt x="23" y="60"/>
                      <a:pt x="22" y="62"/>
                      <a:pt x="20" y="63"/>
                    </a:cubicBezTo>
                    <a:cubicBezTo>
                      <a:pt x="18" y="63"/>
                      <a:pt x="16" y="64"/>
                      <a:pt x="15" y="64"/>
                    </a:cubicBezTo>
                    <a:cubicBezTo>
                      <a:pt x="14" y="64"/>
                      <a:pt x="14" y="64"/>
                      <a:pt x="13" y="64"/>
                    </a:cubicBezTo>
                    <a:cubicBezTo>
                      <a:pt x="11" y="63"/>
                      <a:pt x="10" y="62"/>
                      <a:pt x="9" y="61"/>
                    </a:cubicBezTo>
                    <a:cubicBezTo>
                      <a:pt x="8" y="61"/>
                      <a:pt x="8" y="60"/>
                      <a:pt x="7" y="59"/>
                    </a:cubicBezTo>
                    <a:cubicBezTo>
                      <a:pt x="7" y="59"/>
                      <a:pt x="7" y="58"/>
                      <a:pt x="7" y="57"/>
                    </a:cubicBezTo>
                    <a:cubicBezTo>
                      <a:pt x="6" y="56"/>
                      <a:pt x="6" y="55"/>
                      <a:pt x="6" y="54"/>
                    </a:cubicBezTo>
                    <a:cubicBezTo>
                      <a:pt x="6" y="54"/>
                      <a:pt x="6" y="53"/>
                      <a:pt x="6" y="53"/>
                    </a:cubicBezTo>
                    <a:cubicBezTo>
                      <a:pt x="6" y="53"/>
                      <a:pt x="6" y="54"/>
                      <a:pt x="6" y="54"/>
                    </a:cubicBezTo>
                    <a:cubicBezTo>
                      <a:pt x="6" y="55"/>
                      <a:pt x="5" y="56"/>
                      <a:pt x="6" y="57"/>
                    </a:cubicBezTo>
                    <a:cubicBezTo>
                      <a:pt x="6" y="58"/>
                      <a:pt x="6" y="59"/>
                      <a:pt x="6" y="60"/>
                    </a:cubicBezTo>
                    <a:cubicBezTo>
                      <a:pt x="6" y="61"/>
                      <a:pt x="7" y="62"/>
                      <a:pt x="7" y="62"/>
                    </a:cubicBezTo>
                    <a:cubicBezTo>
                      <a:pt x="8" y="64"/>
                      <a:pt x="10" y="66"/>
                      <a:pt x="12" y="67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19" y="68"/>
                      <a:pt x="20" y="68"/>
                      <a:pt x="21" y="68"/>
                    </a:cubicBezTo>
                    <a:cubicBezTo>
                      <a:pt x="24" y="67"/>
                      <a:pt x="27" y="66"/>
                      <a:pt x="30" y="64"/>
                    </a:cubicBezTo>
                    <a:cubicBezTo>
                      <a:pt x="33" y="62"/>
                      <a:pt x="35" y="59"/>
                      <a:pt x="37" y="56"/>
                    </a:cubicBezTo>
                    <a:cubicBezTo>
                      <a:pt x="38" y="54"/>
                      <a:pt x="38" y="51"/>
                      <a:pt x="38" y="50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0"/>
                      <a:pt x="37" y="36"/>
                      <a:pt x="35" y="33"/>
                    </a:cubicBezTo>
                    <a:cubicBezTo>
                      <a:pt x="33" y="29"/>
                      <a:pt x="31" y="27"/>
                      <a:pt x="29" y="24"/>
                    </a:cubicBezTo>
                    <a:cubicBezTo>
                      <a:pt x="27" y="22"/>
                      <a:pt x="25" y="20"/>
                      <a:pt x="24" y="18"/>
                    </a:cubicBezTo>
                    <a:cubicBezTo>
                      <a:pt x="23" y="16"/>
                      <a:pt x="22" y="15"/>
                      <a:pt x="22" y="14"/>
                    </a:cubicBezTo>
                    <a:cubicBezTo>
                      <a:pt x="21" y="12"/>
                      <a:pt x="21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8" name="组合 387"/>
            <p:cNvGrpSpPr/>
            <p:nvPr/>
          </p:nvGrpSpPr>
          <p:grpSpPr>
            <a:xfrm>
              <a:off x="7615238" y="4983163"/>
              <a:ext cx="1398588" cy="1535113"/>
              <a:chOff x="7615238" y="5326063"/>
              <a:chExt cx="1398588" cy="1535113"/>
            </a:xfrm>
          </p:grpSpPr>
          <p:sp>
            <p:nvSpPr>
              <p:cNvPr id="135" name="Freeform 331"/>
              <p:cNvSpPr/>
              <p:nvPr/>
            </p:nvSpPr>
            <p:spPr bwMode="auto">
              <a:xfrm>
                <a:off x="7988300" y="5326063"/>
                <a:ext cx="657225" cy="457200"/>
              </a:xfrm>
              <a:custGeom>
                <a:avLst/>
                <a:gdLst>
                  <a:gd name="T0" fmla="*/ 175 w 175"/>
                  <a:gd name="T1" fmla="*/ 122 h 122"/>
                  <a:gd name="T2" fmla="*/ 145 w 175"/>
                  <a:gd name="T3" fmla="*/ 33 h 122"/>
                  <a:gd name="T4" fmla="*/ 87 w 175"/>
                  <a:gd name="T5" fmla="*/ 0 h 122"/>
                  <a:gd name="T6" fmla="*/ 29 w 175"/>
                  <a:gd name="T7" fmla="*/ 33 h 122"/>
                  <a:gd name="T8" fmla="*/ 0 w 175"/>
                  <a:gd name="T9" fmla="*/ 122 h 122"/>
                  <a:gd name="T10" fmla="*/ 175 w 175"/>
                  <a:gd name="T11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" h="122">
                    <a:moveTo>
                      <a:pt x="175" y="122"/>
                    </a:moveTo>
                    <a:cubicBezTo>
                      <a:pt x="145" y="33"/>
                      <a:pt x="145" y="33"/>
                      <a:pt x="145" y="33"/>
                    </a:cubicBezTo>
                    <a:cubicBezTo>
                      <a:pt x="145" y="33"/>
                      <a:pt x="141" y="0"/>
                      <a:pt x="87" y="0"/>
                    </a:cubicBezTo>
                    <a:cubicBezTo>
                      <a:pt x="33" y="0"/>
                      <a:pt x="29" y="33"/>
                      <a:pt x="29" y="33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175" y="122"/>
                      <a:pt x="175" y="122"/>
                      <a:pt x="175" y="122"/>
                    </a:cubicBezTo>
                  </a:path>
                </a:pathLst>
              </a:custGeom>
              <a:solidFill>
                <a:srgbClr val="D44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332"/>
              <p:cNvSpPr/>
              <p:nvPr/>
            </p:nvSpPr>
            <p:spPr bwMode="auto">
              <a:xfrm>
                <a:off x="7615238" y="5667375"/>
                <a:ext cx="1398588" cy="585788"/>
              </a:xfrm>
              <a:custGeom>
                <a:avLst/>
                <a:gdLst>
                  <a:gd name="T0" fmla="*/ 254 w 372"/>
                  <a:gd name="T1" fmla="*/ 156 h 156"/>
                  <a:gd name="T2" fmla="*/ 361 w 372"/>
                  <a:gd name="T3" fmla="*/ 81 h 156"/>
                  <a:gd name="T4" fmla="*/ 293 w 372"/>
                  <a:gd name="T5" fmla="*/ 7 h 156"/>
                  <a:gd name="T6" fmla="*/ 186 w 372"/>
                  <a:gd name="T7" fmla="*/ 23 h 156"/>
                  <a:gd name="T8" fmla="*/ 186 w 372"/>
                  <a:gd name="T9" fmla="*/ 23 h 156"/>
                  <a:gd name="T10" fmla="*/ 79 w 372"/>
                  <a:gd name="T11" fmla="*/ 7 h 156"/>
                  <a:gd name="T12" fmla="*/ 11 w 372"/>
                  <a:gd name="T13" fmla="*/ 81 h 156"/>
                  <a:gd name="T14" fmla="*/ 118 w 372"/>
                  <a:gd name="T15" fmla="*/ 156 h 156"/>
                  <a:gd name="T16" fmla="*/ 254 w 372"/>
                  <a:gd name="T17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2" h="156">
                    <a:moveTo>
                      <a:pt x="254" y="156"/>
                    </a:moveTo>
                    <a:cubicBezTo>
                      <a:pt x="254" y="156"/>
                      <a:pt x="351" y="152"/>
                      <a:pt x="361" y="81"/>
                    </a:cubicBezTo>
                    <a:cubicBezTo>
                      <a:pt x="372" y="11"/>
                      <a:pt x="312" y="0"/>
                      <a:pt x="293" y="7"/>
                    </a:cubicBezTo>
                    <a:cubicBezTo>
                      <a:pt x="275" y="15"/>
                      <a:pt x="232" y="23"/>
                      <a:pt x="186" y="23"/>
                    </a:cubicBezTo>
                    <a:cubicBezTo>
                      <a:pt x="186" y="23"/>
                      <a:pt x="186" y="23"/>
                      <a:pt x="186" y="23"/>
                    </a:cubicBezTo>
                    <a:cubicBezTo>
                      <a:pt x="141" y="23"/>
                      <a:pt x="98" y="15"/>
                      <a:pt x="79" y="7"/>
                    </a:cubicBezTo>
                    <a:cubicBezTo>
                      <a:pt x="60" y="0"/>
                      <a:pt x="0" y="11"/>
                      <a:pt x="11" y="81"/>
                    </a:cubicBezTo>
                    <a:cubicBezTo>
                      <a:pt x="22" y="152"/>
                      <a:pt x="118" y="156"/>
                      <a:pt x="118" y="156"/>
                    </a:cubicBezTo>
                    <a:cubicBezTo>
                      <a:pt x="254" y="156"/>
                      <a:pt x="254" y="156"/>
                      <a:pt x="254" y="156"/>
                    </a:cubicBezTo>
                  </a:path>
                </a:pathLst>
              </a:custGeom>
              <a:solidFill>
                <a:srgbClr val="FE5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Rectangle 333"/>
              <p:cNvSpPr>
                <a:spLocks noChangeArrowheads="1"/>
              </p:cNvSpPr>
              <p:nvPr/>
            </p:nvSpPr>
            <p:spPr bwMode="auto">
              <a:xfrm>
                <a:off x="8216900" y="6264275"/>
                <a:ext cx="195263" cy="266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Rectangle 334"/>
              <p:cNvSpPr>
                <a:spLocks noChangeArrowheads="1"/>
              </p:cNvSpPr>
              <p:nvPr/>
            </p:nvSpPr>
            <p:spPr bwMode="auto">
              <a:xfrm>
                <a:off x="8216900" y="6264275"/>
                <a:ext cx="195263" cy="266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Oval 335"/>
              <p:cNvSpPr>
                <a:spLocks noChangeArrowheads="1"/>
              </p:cNvSpPr>
              <p:nvPr/>
            </p:nvSpPr>
            <p:spPr bwMode="auto">
              <a:xfrm>
                <a:off x="7875588" y="5937250"/>
                <a:ext cx="141288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Oval 336"/>
              <p:cNvSpPr>
                <a:spLocks noChangeArrowheads="1"/>
              </p:cNvSpPr>
              <p:nvPr/>
            </p:nvSpPr>
            <p:spPr bwMode="auto">
              <a:xfrm>
                <a:off x="8615363" y="5937250"/>
                <a:ext cx="142875" cy="1428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337"/>
              <p:cNvSpPr/>
              <p:nvPr/>
            </p:nvSpPr>
            <p:spPr bwMode="auto">
              <a:xfrm>
                <a:off x="8167688" y="6437313"/>
                <a:ext cx="296863" cy="146050"/>
              </a:xfrm>
              <a:custGeom>
                <a:avLst/>
                <a:gdLst>
                  <a:gd name="T0" fmla="*/ 39 w 79"/>
                  <a:gd name="T1" fmla="*/ 39 h 39"/>
                  <a:gd name="T2" fmla="*/ 79 w 79"/>
                  <a:gd name="T3" fmla="*/ 0 h 39"/>
                  <a:gd name="T4" fmla="*/ 39 w 79"/>
                  <a:gd name="T5" fmla="*/ 0 h 39"/>
                  <a:gd name="T6" fmla="*/ 0 w 79"/>
                  <a:gd name="T7" fmla="*/ 0 h 39"/>
                  <a:gd name="T8" fmla="*/ 39 w 79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39">
                    <a:moveTo>
                      <a:pt x="39" y="39"/>
                    </a:moveTo>
                    <a:cubicBezTo>
                      <a:pt x="58" y="6"/>
                      <a:pt x="79" y="0"/>
                      <a:pt x="7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1" y="6"/>
                      <a:pt x="39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338"/>
              <p:cNvSpPr/>
              <p:nvPr/>
            </p:nvSpPr>
            <p:spPr bwMode="auto">
              <a:xfrm>
                <a:off x="7788275" y="6437313"/>
                <a:ext cx="1055688" cy="423863"/>
              </a:xfrm>
              <a:custGeom>
                <a:avLst/>
                <a:gdLst>
                  <a:gd name="T0" fmla="*/ 262 w 281"/>
                  <a:gd name="T1" fmla="*/ 18 h 113"/>
                  <a:gd name="T2" fmla="*/ 218 w 281"/>
                  <a:gd name="T3" fmla="*/ 0 h 113"/>
                  <a:gd name="T4" fmla="*/ 180 w 281"/>
                  <a:gd name="T5" fmla="*/ 0 h 113"/>
                  <a:gd name="T6" fmla="*/ 140 w 281"/>
                  <a:gd name="T7" fmla="*/ 39 h 113"/>
                  <a:gd name="T8" fmla="*/ 101 w 281"/>
                  <a:gd name="T9" fmla="*/ 0 h 113"/>
                  <a:gd name="T10" fmla="*/ 62 w 281"/>
                  <a:gd name="T11" fmla="*/ 0 h 113"/>
                  <a:gd name="T12" fmla="*/ 18 w 281"/>
                  <a:gd name="T13" fmla="*/ 18 h 113"/>
                  <a:gd name="T14" fmla="*/ 0 w 281"/>
                  <a:gd name="T15" fmla="*/ 62 h 113"/>
                  <a:gd name="T16" fmla="*/ 0 w 281"/>
                  <a:gd name="T17" fmla="*/ 109 h 113"/>
                  <a:gd name="T18" fmla="*/ 0 w 281"/>
                  <a:gd name="T19" fmla="*/ 113 h 113"/>
                  <a:gd name="T20" fmla="*/ 281 w 281"/>
                  <a:gd name="T21" fmla="*/ 113 h 113"/>
                  <a:gd name="T22" fmla="*/ 281 w 281"/>
                  <a:gd name="T23" fmla="*/ 109 h 113"/>
                  <a:gd name="T24" fmla="*/ 281 w 281"/>
                  <a:gd name="T25" fmla="*/ 62 h 113"/>
                  <a:gd name="T26" fmla="*/ 262 w 281"/>
                  <a:gd name="T27" fmla="*/ 1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1" h="113">
                    <a:moveTo>
                      <a:pt x="262" y="18"/>
                    </a:moveTo>
                    <a:cubicBezTo>
                      <a:pt x="251" y="7"/>
                      <a:pt x="236" y="0"/>
                      <a:pt x="218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0" y="0"/>
                      <a:pt x="159" y="6"/>
                      <a:pt x="140" y="39"/>
                    </a:cubicBezTo>
                    <a:cubicBezTo>
                      <a:pt x="122" y="6"/>
                      <a:pt x="101" y="0"/>
                      <a:pt x="101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45" y="0"/>
                      <a:pt x="29" y="7"/>
                      <a:pt x="18" y="18"/>
                    </a:cubicBezTo>
                    <a:cubicBezTo>
                      <a:pt x="7" y="29"/>
                      <a:pt x="0" y="45"/>
                      <a:pt x="0" y="62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281" y="113"/>
                      <a:pt x="281" y="113"/>
                      <a:pt x="281" y="113"/>
                    </a:cubicBezTo>
                    <a:cubicBezTo>
                      <a:pt x="281" y="109"/>
                      <a:pt x="281" y="109"/>
                      <a:pt x="281" y="109"/>
                    </a:cubicBezTo>
                    <a:cubicBezTo>
                      <a:pt x="281" y="62"/>
                      <a:pt x="281" y="62"/>
                      <a:pt x="281" y="62"/>
                    </a:cubicBezTo>
                    <a:cubicBezTo>
                      <a:pt x="281" y="45"/>
                      <a:pt x="274" y="29"/>
                      <a:pt x="262" y="18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339"/>
              <p:cNvSpPr/>
              <p:nvPr/>
            </p:nvSpPr>
            <p:spPr bwMode="auto">
              <a:xfrm>
                <a:off x="8074025" y="6437313"/>
                <a:ext cx="239713" cy="252413"/>
              </a:xfrm>
              <a:custGeom>
                <a:avLst/>
                <a:gdLst>
                  <a:gd name="T0" fmla="*/ 64 w 64"/>
                  <a:gd name="T1" fmla="*/ 39 h 67"/>
                  <a:gd name="T2" fmla="*/ 29 w 64"/>
                  <a:gd name="T3" fmla="*/ 61 h 67"/>
                  <a:gd name="T4" fmla="*/ 21 w 64"/>
                  <a:gd name="T5" fmla="*/ 61 h 67"/>
                  <a:gd name="T6" fmla="*/ 0 w 64"/>
                  <a:gd name="T7" fmla="*/ 0 h 67"/>
                  <a:gd name="T8" fmla="*/ 25 w 64"/>
                  <a:gd name="T9" fmla="*/ 0 h 67"/>
                  <a:gd name="T10" fmla="*/ 64 w 64"/>
                  <a:gd name="T1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67">
                    <a:moveTo>
                      <a:pt x="64" y="39"/>
                    </a:moveTo>
                    <a:cubicBezTo>
                      <a:pt x="64" y="39"/>
                      <a:pt x="40" y="45"/>
                      <a:pt x="29" y="61"/>
                    </a:cubicBezTo>
                    <a:cubicBezTo>
                      <a:pt x="26" y="67"/>
                      <a:pt x="23" y="67"/>
                      <a:pt x="21" y="6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46" y="6"/>
                      <a:pt x="64" y="39"/>
                    </a:cubicBezTo>
                  </a:path>
                </a:pathLst>
              </a:custGeom>
              <a:solidFill>
                <a:srgbClr val="F9B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340"/>
              <p:cNvSpPr/>
              <p:nvPr/>
            </p:nvSpPr>
            <p:spPr bwMode="auto">
              <a:xfrm>
                <a:off x="8313738" y="6437313"/>
                <a:ext cx="241300" cy="252413"/>
              </a:xfrm>
              <a:custGeom>
                <a:avLst/>
                <a:gdLst>
                  <a:gd name="T0" fmla="*/ 0 w 64"/>
                  <a:gd name="T1" fmla="*/ 39 h 67"/>
                  <a:gd name="T2" fmla="*/ 35 w 64"/>
                  <a:gd name="T3" fmla="*/ 61 h 67"/>
                  <a:gd name="T4" fmla="*/ 44 w 64"/>
                  <a:gd name="T5" fmla="*/ 61 h 67"/>
                  <a:gd name="T6" fmla="*/ 64 w 64"/>
                  <a:gd name="T7" fmla="*/ 0 h 67"/>
                  <a:gd name="T8" fmla="*/ 40 w 64"/>
                  <a:gd name="T9" fmla="*/ 0 h 67"/>
                  <a:gd name="T10" fmla="*/ 0 w 64"/>
                  <a:gd name="T1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67">
                    <a:moveTo>
                      <a:pt x="0" y="39"/>
                    </a:moveTo>
                    <a:cubicBezTo>
                      <a:pt x="0" y="39"/>
                      <a:pt x="24" y="45"/>
                      <a:pt x="35" y="61"/>
                    </a:cubicBezTo>
                    <a:cubicBezTo>
                      <a:pt x="39" y="67"/>
                      <a:pt x="41" y="67"/>
                      <a:pt x="44" y="61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19" y="6"/>
                      <a:pt x="0" y="39"/>
                    </a:cubicBezTo>
                  </a:path>
                </a:pathLst>
              </a:custGeom>
              <a:solidFill>
                <a:srgbClr val="F9B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341"/>
              <p:cNvSpPr/>
              <p:nvPr/>
            </p:nvSpPr>
            <p:spPr bwMode="auto">
              <a:xfrm>
                <a:off x="7927975" y="5813425"/>
                <a:ext cx="773113" cy="533400"/>
              </a:xfrm>
              <a:custGeom>
                <a:avLst/>
                <a:gdLst>
                  <a:gd name="T0" fmla="*/ 1 w 206"/>
                  <a:gd name="T1" fmla="*/ 21 h 142"/>
                  <a:gd name="T2" fmla="*/ 0 w 206"/>
                  <a:gd name="T3" fmla="*/ 39 h 142"/>
                  <a:gd name="T4" fmla="*/ 103 w 206"/>
                  <a:gd name="T5" fmla="*/ 142 h 142"/>
                  <a:gd name="T6" fmla="*/ 206 w 206"/>
                  <a:gd name="T7" fmla="*/ 39 h 142"/>
                  <a:gd name="T8" fmla="*/ 205 w 206"/>
                  <a:gd name="T9" fmla="*/ 21 h 142"/>
                  <a:gd name="T10" fmla="*/ 103 w 206"/>
                  <a:gd name="T11" fmla="*/ 0 h 142"/>
                  <a:gd name="T12" fmla="*/ 1 w 206"/>
                  <a:gd name="T13" fmla="*/ 2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6" h="142">
                    <a:moveTo>
                      <a:pt x="1" y="21"/>
                    </a:moveTo>
                    <a:cubicBezTo>
                      <a:pt x="0" y="27"/>
                      <a:pt x="0" y="33"/>
                      <a:pt x="0" y="39"/>
                    </a:cubicBezTo>
                    <a:cubicBezTo>
                      <a:pt x="0" y="96"/>
                      <a:pt x="46" y="142"/>
                      <a:pt x="103" y="142"/>
                    </a:cubicBezTo>
                    <a:cubicBezTo>
                      <a:pt x="160" y="142"/>
                      <a:pt x="206" y="96"/>
                      <a:pt x="206" y="39"/>
                    </a:cubicBezTo>
                    <a:cubicBezTo>
                      <a:pt x="206" y="33"/>
                      <a:pt x="206" y="27"/>
                      <a:pt x="205" y="21"/>
                    </a:cubicBezTo>
                    <a:cubicBezTo>
                      <a:pt x="178" y="8"/>
                      <a:pt x="142" y="0"/>
                      <a:pt x="103" y="0"/>
                    </a:cubicBezTo>
                    <a:cubicBezTo>
                      <a:pt x="64" y="0"/>
                      <a:pt x="29" y="8"/>
                      <a:pt x="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342"/>
              <p:cNvSpPr/>
              <p:nvPr/>
            </p:nvSpPr>
            <p:spPr bwMode="auto">
              <a:xfrm>
                <a:off x="8115300" y="5983288"/>
                <a:ext cx="401638" cy="280988"/>
              </a:xfrm>
              <a:custGeom>
                <a:avLst/>
                <a:gdLst>
                  <a:gd name="T0" fmla="*/ 53 w 107"/>
                  <a:gd name="T1" fmla="*/ 48 h 75"/>
                  <a:gd name="T2" fmla="*/ 93 w 107"/>
                  <a:gd name="T3" fmla="*/ 75 h 75"/>
                  <a:gd name="T4" fmla="*/ 90 w 107"/>
                  <a:gd name="T5" fmla="*/ 20 h 75"/>
                  <a:gd name="T6" fmla="*/ 53 w 107"/>
                  <a:gd name="T7" fmla="*/ 16 h 75"/>
                  <a:gd name="T8" fmla="*/ 16 w 107"/>
                  <a:gd name="T9" fmla="*/ 20 h 75"/>
                  <a:gd name="T10" fmla="*/ 14 w 107"/>
                  <a:gd name="T11" fmla="*/ 75 h 75"/>
                  <a:gd name="T12" fmla="*/ 53 w 107"/>
                  <a:gd name="T13" fmla="*/ 48 h 75"/>
                  <a:gd name="T14" fmla="*/ 53 w 107"/>
                  <a:gd name="T15" fmla="*/ 4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7" h="75">
                    <a:moveTo>
                      <a:pt x="53" y="48"/>
                    </a:moveTo>
                    <a:cubicBezTo>
                      <a:pt x="53" y="48"/>
                      <a:pt x="71" y="74"/>
                      <a:pt x="93" y="75"/>
                    </a:cubicBezTo>
                    <a:cubicBezTo>
                      <a:pt x="93" y="75"/>
                      <a:pt x="107" y="41"/>
                      <a:pt x="90" y="20"/>
                    </a:cubicBezTo>
                    <a:cubicBezTo>
                      <a:pt x="74" y="0"/>
                      <a:pt x="53" y="16"/>
                      <a:pt x="53" y="16"/>
                    </a:cubicBezTo>
                    <a:cubicBezTo>
                      <a:pt x="53" y="16"/>
                      <a:pt x="33" y="0"/>
                      <a:pt x="16" y="20"/>
                    </a:cubicBezTo>
                    <a:cubicBezTo>
                      <a:pt x="0" y="41"/>
                      <a:pt x="14" y="75"/>
                      <a:pt x="14" y="75"/>
                    </a:cubicBezTo>
                    <a:cubicBezTo>
                      <a:pt x="35" y="74"/>
                      <a:pt x="53" y="48"/>
                      <a:pt x="53" y="48"/>
                    </a:cubicBezTo>
                    <a:cubicBezTo>
                      <a:pt x="53" y="48"/>
                      <a:pt x="53" y="48"/>
                      <a:pt x="53" y="48"/>
                    </a:cubicBezTo>
                  </a:path>
                </a:pathLst>
              </a:custGeom>
              <a:solidFill>
                <a:srgbClr val="744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343"/>
              <p:cNvSpPr>
                <a:spLocks noEditPoints="1"/>
              </p:cNvSpPr>
              <p:nvPr/>
            </p:nvSpPr>
            <p:spPr bwMode="auto">
              <a:xfrm>
                <a:off x="8313738" y="5326063"/>
                <a:ext cx="658813" cy="927100"/>
              </a:xfrm>
              <a:custGeom>
                <a:avLst/>
                <a:gdLst>
                  <a:gd name="T0" fmla="*/ 175 w 175"/>
                  <a:gd name="T1" fmla="*/ 172 h 247"/>
                  <a:gd name="T2" fmla="*/ 68 w 175"/>
                  <a:gd name="T3" fmla="*/ 247 h 247"/>
                  <a:gd name="T4" fmla="*/ 68 w 175"/>
                  <a:gd name="T5" fmla="*/ 247 h 247"/>
                  <a:gd name="T6" fmla="*/ 175 w 175"/>
                  <a:gd name="T7" fmla="*/ 172 h 247"/>
                  <a:gd name="T8" fmla="*/ 106 w 175"/>
                  <a:gd name="T9" fmla="*/ 99 h 247"/>
                  <a:gd name="T10" fmla="*/ 106 w 175"/>
                  <a:gd name="T11" fmla="*/ 99 h 247"/>
                  <a:gd name="T12" fmla="*/ 106 w 175"/>
                  <a:gd name="T13" fmla="*/ 99 h 247"/>
                  <a:gd name="T14" fmla="*/ 106 w 175"/>
                  <a:gd name="T15" fmla="*/ 99 h 247"/>
                  <a:gd name="T16" fmla="*/ 106 w 175"/>
                  <a:gd name="T17" fmla="*/ 99 h 247"/>
                  <a:gd name="T18" fmla="*/ 106 w 175"/>
                  <a:gd name="T19" fmla="*/ 99 h 247"/>
                  <a:gd name="T20" fmla="*/ 0 w 175"/>
                  <a:gd name="T21" fmla="*/ 0 h 247"/>
                  <a:gd name="T22" fmla="*/ 0 w 175"/>
                  <a:gd name="T23" fmla="*/ 0 h 247"/>
                  <a:gd name="T24" fmla="*/ 58 w 175"/>
                  <a:gd name="T25" fmla="*/ 33 h 247"/>
                  <a:gd name="T26" fmla="*/ 82 w 175"/>
                  <a:gd name="T27" fmla="*/ 105 h 247"/>
                  <a:gd name="T28" fmla="*/ 106 w 175"/>
                  <a:gd name="T29" fmla="*/ 99 h 247"/>
                  <a:gd name="T30" fmla="*/ 82 w 175"/>
                  <a:gd name="T31" fmla="*/ 105 h 247"/>
                  <a:gd name="T32" fmla="*/ 58 w 175"/>
                  <a:gd name="T33" fmla="*/ 33 h 247"/>
                  <a:gd name="T34" fmla="*/ 0 w 175"/>
                  <a:gd name="T35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5" h="247">
                    <a:moveTo>
                      <a:pt x="175" y="172"/>
                    </a:moveTo>
                    <a:cubicBezTo>
                      <a:pt x="165" y="242"/>
                      <a:pt x="71" y="247"/>
                      <a:pt x="68" y="247"/>
                    </a:cubicBezTo>
                    <a:cubicBezTo>
                      <a:pt x="68" y="247"/>
                      <a:pt x="68" y="247"/>
                      <a:pt x="68" y="247"/>
                    </a:cubicBezTo>
                    <a:cubicBezTo>
                      <a:pt x="71" y="247"/>
                      <a:pt x="165" y="242"/>
                      <a:pt x="175" y="172"/>
                    </a:cubicBezTo>
                    <a:moveTo>
                      <a:pt x="106" y="99"/>
                    </a:moveTo>
                    <a:cubicBezTo>
                      <a:pt x="106" y="99"/>
                      <a:pt x="106" y="99"/>
                      <a:pt x="106" y="99"/>
                    </a:cubicBezTo>
                    <a:cubicBezTo>
                      <a:pt x="106" y="99"/>
                      <a:pt x="106" y="99"/>
                      <a:pt x="106" y="99"/>
                    </a:cubicBezTo>
                    <a:moveTo>
                      <a:pt x="106" y="99"/>
                    </a:moveTo>
                    <a:cubicBezTo>
                      <a:pt x="106" y="99"/>
                      <a:pt x="106" y="99"/>
                      <a:pt x="106" y="99"/>
                    </a:cubicBezTo>
                    <a:cubicBezTo>
                      <a:pt x="106" y="99"/>
                      <a:pt x="106" y="99"/>
                      <a:pt x="106" y="99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4" y="0"/>
                      <a:pt x="58" y="33"/>
                      <a:pt x="58" y="33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92" y="103"/>
                      <a:pt x="100" y="101"/>
                      <a:pt x="106" y="99"/>
                    </a:cubicBezTo>
                    <a:cubicBezTo>
                      <a:pt x="100" y="101"/>
                      <a:pt x="92" y="103"/>
                      <a:pt x="82" y="105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4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344"/>
              <p:cNvSpPr/>
              <p:nvPr/>
            </p:nvSpPr>
            <p:spPr bwMode="auto">
              <a:xfrm>
                <a:off x="8313738" y="5326063"/>
                <a:ext cx="307975" cy="427038"/>
              </a:xfrm>
              <a:custGeom>
                <a:avLst/>
                <a:gdLst>
                  <a:gd name="T0" fmla="*/ 0 w 82"/>
                  <a:gd name="T1" fmla="*/ 0 h 114"/>
                  <a:gd name="T2" fmla="*/ 0 w 82"/>
                  <a:gd name="T3" fmla="*/ 114 h 114"/>
                  <a:gd name="T4" fmla="*/ 82 w 82"/>
                  <a:gd name="T5" fmla="*/ 105 h 114"/>
                  <a:gd name="T6" fmla="*/ 58 w 82"/>
                  <a:gd name="T7" fmla="*/ 33 h 114"/>
                  <a:gd name="T8" fmla="*/ 0 w 82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14">
                    <a:moveTo>
                      <a:pt x="0" y="0"/>
                    </a:moveTo>
                    <a:cubicBezTo>
                      <a:pt x="0" y="114"/>
                      <a:pt x="0" y="114"/>
                      <a:pt x="0" y="114"/>
                    </a:cubicBezTo>
                    <a:cubicBezTo>
                      <a:pt x="31" y="114"/>
                      <a:pt x="60" y="110"/>
                      <a:pt x="82" y="105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4" y="0"/>
                      <a:pt x="0" y="0"/>
                    </a:cubicBezTo>
                  </a:path>
                </a:pathLst>
              </a:custGeom>
              <a:solidFill>
                <a:srgbClr val="A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345"/>
              <p:cNvSpPr/>
              <p:nvPr/>
            </p:nvSpPr>
            <p:spPr bwMode="auto">
              <a:xfrm>
                <a:off x="8313738" y="5689600"/>
                <a:ext cx="665163" cy="563563"/>
              </a:xfrm>
              <a:custGeom>
                <a:avLst/>
                <a:gdLst>
                  <a:gd name="T0" fmla="*/ 120 w 177"/>
                  <a:gd name="T1" fmla="*/ 0 h 150"/>
                  <a:gd name="T2" fmla="*/ 107 w 177"/>
                  <a:gd name="T3" fmla="*/ 1 h 150"/>
                  <a:gd name="T4" fmla="*/ 107 w 177"/>
                  <a:gd name="T5" fmla="*/ 1 h 150"/>
                  <a:gd name="T6" fmla="*/ 106 w 177"/>
                  <a:gd name="T7" fmla="*/ 2 h 150"/>
                  <a:gd name="T8" fmla="*/ 106 w 177"/>
                  <a:gd name="T9" fmla="*/ 2 h 150"/>
                  <a:gd name="T10" fmla="*/ 106 w 177"/>
                  <a:gd name="T11" fmla="*/ 2 h 150"/>
                  <a:gd name="T12" fmla="*/ 106 w 177"/>
                  <a:gd name="T13" fmla="*/ 2 h 150"/>
                  <a:gd name="T14" fmla="*/ 106 w 177"/>
                  <a:gd name="T15" fmla="*/ 2 h 150"/>
                  <a:gd name="T16" fmla="*/ 82 w 177"/>
                  <a:gd name="T17" fmla="*/ 8 h 150"/>
                  <a:gd name="T18" fmla="*/ 0 w 177"/>
                  <a:gd name="T19" fmla="*/ 17 h 150"/>
                  <a:gd name="T20" fmla="*/ 0 w 177"/>
                  <a:gd name="T21" fmla="*/ 33 h 150"/>
                  <a:gd name="T22" fmla="*/ 102 w 177"/>
                  <a:gd name="T23" fmla="*/ 54 h 150"/>
                  <a:gd name="T24" fmla="*/ 103 w 177"/>
                  <a:gd name="T25" fmla="*/ 67 h 150"/>
                  <a:gd name="T26" fmla="*/ 118 w 177"/>
                  <a:gd name="T27" fmla="*/ 85 h 150"/>
                  <a:gd name="T28" fmla="*/ 99 w 177"/>
                  <a:gd name="T29" fmla="*/ 104 h 150"/>
                  <a:gd name="T30" fmla="*/ 98 w 177"/>
                  <a:gd name="T31" fmla="*/ 104 h 150"/>
                  <a:gd name="T32" fmla="*/ 68 w 177"/>
                  <a:gd name="T33" fmla="*/ 150 h 150"/>
                  <a:gd name="T34" fmla="*/ 175 w 177"/>
                  <a:gd name="T35" fmla="*/ 75 h 150"/>
                  <a:gd name="T36" fmla="*/ 175 w 177"/>
                  <a:gd name="T37" fmla="*/ 75 h 150"/>
                  <a:gd name="T38" fmla="*/ 177 w 177"/>
                  <a:gd name="T39" fmla="*/ 59 h 150"/>
                  <a:gd name="T40" fmla="*/ 120 w 177"/>
                  <a:gd name="T41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7" h="150">
                    <a:moveTo>
                      <a:pt x="120" y="0"/>
                    </a:moveTo>
                    <a:cubicBezTo>
                      <a:pt x="115" y="0"/>
                      <a:pt x="110" y="0"/>
                      <a:pt x="107" y="1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7" y="2"/>
                      <a:pt x="107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0" y="4"/>
                      <a:pt x="92" y="6"/>
                      <a:pt x="82" y="8"/>
                    </a:cubicBezTo>
                    <a:cubicBezTo>
                      <a:pt x="60" y="13"/>
                      <a:pt x="31" y="17"/>
                      <a:pt x="0" y="17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9" y="33"/>
                      <a:pt x="75" y="41"/>
                      <a:pt x="102" y="54"/>
                    </a:cubicBezTo>
                    <a:cubicBezTo>
                      <a:pt x="102" y="58"/>
                      <a:pt x="103" y="63"/>
                      <a:pt x="103" y="67"/>
                    </a:cubicBezTo>
                    <a:cubicBezTo>
                      <a:pt x="111" y="69"/>
                      <a:pt x="118" y="76"/>
                      <a:pt x="118" y="85"/>
                    </a:cubicBezTo>
                    <a:cubicBezTo>
                      <a:pt x="118" y="96"/>
                      <a:pt x="109" y="104"/>
                      <a:pt x="99" y="104"/>
                    </a:cubicBezTo>
                    <a:cubicBezTo>
                      <a:pt x="99" y="104"/>
                      <a:pt x="98" y="104"/>
                      <a:pt x="98" y="104"/>
                    </a:cubicBezTo>
                    <a:cubicBezTo>
                      <a:pt x="93" y="122"/>
                      <a:pt x="82" y="138"/>
                      <a:pt x="68" y="150"/>
                    </a:cubicBezTo>
                    <a:cubicBezTo>
                      <a:pt x="71" y="150"/>
                      <a:pt x="165" y="145"/>
                      <a:pt x="175" y="75"/>
                    </a:cubicBezTo>
                    <a:cubicBezTo>
                      <a:pt x="175" y="75"/>
                      <a:pt x="175" y="75"/>
                      <a:pt x="175" y="75"/>
                    </a:cubicBezTo>
                    <a:cubicBezTo>
                      <a:pt x="176" y="70"/>
                      <a:pt x="177" y="64"/>
                      <a:pt x="177" y="59"/>
                    </a:cubicBezTo>
                    <a:cubicBezTo>
                      <a:pt x="177" y="14"/>
                      <a:pt x="142" y="0"/>
                      <a:pt x="120" y="0"/>
                    </a:cubicBezTo>
                  </a:path>
                </a:pathLst>
              </a:custGeom>
              <a:solidFill>
                <a:srgbClr val="D0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346"/>
              <p:cNvSpPr/>
              <p:nvPr/>
            </p:nvSpPr>
            <p:spPr bwMode="auto">
              <a:xfrm>
                <a:off x="8682038" y="5942013"/>
                <a:ext cx="76200" cy="138113"/>
              </a:xfrm>
              <a:custGeom>
                <a:avLst/>
                <a:gdLst>
                  <a:gd name="T0" fmla="*/ 5 w 20"/>
                  <a:gd name="T1" fmla="*/ 0 h 37"/>
                  <a:gd name="T2" fmla="*/ 5 w 20"/>
                  <a:gd name="T3" fmla="*/ 5 h 37"/>
                  <a:gd name="T4" fmla="*/ 0 w 20"/>
                  <a:gd name="T5" fmla="*/ 37 h 37"/>
                  <a:gd name="T6" fmla="*/ 1 w 20"/>
                  <a:gd name="T7" fmla="*/ 37 h 37"/>
                  <a:gd name="T8" fmla="*/ 20 w 20"/>
                  <a:gd name="T9" fmla="*/ 18 h 37"/>
                  <a:gd name="T10" fmla="*/ 5 w 2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37">
                    <a:moveTo>
                      <a:pt x="5" y="0"/>
                    </a:moveTo>
                    <a:cubicBezTo>
                      <a:pt x="5" y="2"/>
                      <a:pt x="5" y="3"/>
                      <a:pt x="5" y="5"/>
                    </a:cubicBezTo>
                    <a:cubicBezTo>
                      <a:pt x="5" y="16"/>
                      <a:pt x="4" y="27"/>
                      <a:pt x="0" y="37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11" y="37"/>
                      <a:pt x="20" y="29"/>
                      <a:pt x="20" y="18"/>
                    </a:cubicBezTo>
                    <a:cubicBezTo>
                      <a:pt x="20" y="9"/>
                      <a:pt x="13" y="2"/>
                      <a:pt x="5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347"/>
              <p:cNvSpPr/>
              <p:nvPr/>
            </p:nvSpPr>
            <p:spPr bwMode="auto">
              <a:xfrm>
                <a:off x="8313738" y="6335713"/>
                <a:ext cx="98425" cy="101600"/>
              </a:xfrm>
              <a:custGeom>
                <a:avLst/>
                <a:gdLst>
                  <a:gd name="T0" fmla="*/ 26 w 26"/>
                  <a:gd name="T1" fmla="*/ 0 h 27"/>
                  <a:gd name="T2" fmla="*/ 0 w 26"/>
                  <a:gd name="T3" fmla="*/ 3 h 27"/>
                  <a:gd name="T4" fmla="*/ 0 w 26"/>
                  <a:gd name="T5" fmla="*/ 27 h 27"/>
                  <a:gd name="T6" fmla="*/ 26 w 26"/>
                  <a:gd name="T7" fmla="*/ 27 h 27"/>
                  <a:gd name="T8" fmla="*/ 26 w 26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18" y="2"/>
                      <a:pt x="9" y="3"/>
                      <a:pt x="0" y="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348"/>
              <p:cNvSpPr/>
              <p:nvPr/>
            </p:nvSpPr>
            <p:spPr bwMode="auto">
              <a:xfrm>
                <a:off x="8313738" y="6437313"/>
                <a:ext cx="150813" cy="146050"/>
              </a:xfrm>
              <a:custGeom>
                <a:avLst/>
                <a:gdLst>
                  <a:gd name="T0" fmla="*/ 40 w 40"/>
                  <a:gd name="T1" fmla="*/ 0 h 39"/>
                  <a:gd name="T2" fmla="*/ 26 w 40"/>
                  <a:gd name="T3" fmla="*/ 0 h 39"/>
                  <a:gd name="T4" fmla="*/ 0 w 40"/>
                  <a:gd name="T5" fmla="*/ 0 h 39"/>
                  <a:gd name="T6" fmla="*/ 0 w 40"/>
                  <a:gd name="T7" fmla="*/ 39 h 39"/>
                  <a:gd name="T8" fmla="*/ 4 w 40"/>
                  <a:gd name="T9" fmla="*/ 32 h 39"/>
                  <a:gd name="T10" fmla="*/ 4 w 40"/>
                  <a:gd name="T11" fmla="*/ 32 h 39"/>
                  <a:gd name="T12" fmla="*/ 4 w 40"/>
                  <a:gd name="T13" fmla="*/ 32 h 39"/>
                  <a:gd name="T14" fmla="*/ 4 w 40"/>
                  <a:gd name="T15" fmla="*/ 32 h 39"/>
                  <a:gd name="T16" fmla="*/ 4 w 40"/>
                  <a:gd name="T17" fmla="*/ 32 h 39"/>
                  <a:gd name="T18" fmla="*/ 4 w 40"/>
                  <a:gd name="T19" fmla="*/ 32 h 39"/>
                  <a:gd name="T20" fmla="*/ 4 w 40"/>
                  <a:gd name="T21" fmla="*/ 32 h 39"/>
                  <a:gd name="T22" fmla="*/ 40 w 40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9">
                    <a:moveTo>
                      <a:pt x="40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37"/>
                      <a:pt x="3" y="34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22" y="5"/>
                      <a:pt x="40" y="0"/>
                      <a:pt x="4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349"/>
              <p:cNvSpPr>
                <a:spLocks noEditPoints="1"/>
              </p:cNvSpPr>
              <p:nvPr/>
            </p:nvSpPr>
            <p:spPr bwMode="auto">
              <a:xfrm>
                <a:off x="8313738" y="6437313"/>
                <a:ext cx="530225" cy="423863"/>
              </a:xfrm>
              <a:custGeom>
                <a:avLst/>
                <a:gdLst>
                  <a:gd name="T0" fmla="*/ 4 w 141"/>
                  <a:gd name="T1" fmla="*/ 32 h 113"/>
                  <a:gd name="T2" fmla="*/ 0 w 141"/>
                  <a:gd name="T3" fmla="*/ 39 h 113"/>
                  <a:gd name="T4" fmla="*/ 0 w 141"/>
                  <a:gd name="T5" fmla="*/ 39 h 113"/>
                  <a:gd name="T6" fmla="*/ 4 w 141"/>
                  <a:gd name="T7" fmla="*/ 32 h 113"/>
                  <a:gd name="T8" fmla="*/ 4 w 141"/>
                  <a:gd name="T9" fmla="*/ 32 h 113"/>
                  <a:gd name="T10" fmla="*/ 4 w 141"/>
                  <a:gd name="T11" fmla="*/ 32 h 113"/>
                  <a:gd name="T12" fmla="*/ 4 w 141"/>
                  <a:gd name="T13" fmla="*/ 32 h 113"/>
                  <a:gd name="T14" fmla="*/ 4 w 141"/>
                  <a:gd name="T15" fmla="*/ 32 h 113"/>
                  <a:gd name="T16" fmla="*/ 4 w 141"/>
                  <a:gd name="T17" fmla="*/ 32 h 113"/>
                  <a:gd name="T18" fmla="*/ 4 w 141"/>
                  <a:gd name="T19" fmla="*/ 32 h 113"/>
                  <a:gd name="T20" fmla="*/ 4 w 141"/>
                  <a:gd name="T21" fmla="*/ 32 h 113"/>
                  <a:gd name="T22" fmla="*/ 4 w 141"/>
                  <a:gd name="T23" fmla="*/ 32 h 113"/>
                  <a:gd name="T24" fmla="*/ 4 w 141"/>
                  <a:gd name="T25" fmla="*/ 32 h 113"/>
                  <a:gd name="T26" fmla="*/ 78 w 141"/>
                  <a:gd name="T27" fmla="*/ 0 h 113"/>
                  <a:gd name="T28" fmla="*/ 64 w 141"/>
                  <a:gd name="T29" fmla="*/ 0 h 113"/>
                  <a:gd name="T30" fmla="*/ 44 w 141"/>
                  <a:gd name="T31" fmla="*/ 61 h 113"/>
                  <a:gd name="T32" fmla="*/ 40 w 141"/>
                  <a:gd name="T33" fmla="*/ 66 h 113"/>
                  <a:gd name="T34" fmla="*/ 35 w 141"/>
                  <a:gd name="T35" fmla="*/ 61 h 113"/>
                  <a:gd name="T36" fmla="*/ 0 w 141"/>
                  <a:gd name="T37" fmla="*/ 39 h 113"/>
                  <a:gd name="T38" fmla="*/ 0 w 141"/>
                  <a:gd name="T39" fmla="*/ 113 h 113"/>
                  <a:gd name="T40" fmla="*/ 141 w 141"/>
                  <a:gd name="T41" fmla="*/ 113 h 113"/>
                  <a:gd name="T42" fmla="*/ 141 w 141"/>
                  <a:gd name="T43" fmla="*/ 109 h 113"/>
                  <a:gd name="T44" fmla="*/ 141 w 141"/>
                  <a:gd name="T45" fmla="*/ 62 h 113"/>
                  <a:gd name="T46" fmla="*/ 122 w 141"/>
                  <a:gd name="T47" fmla="*/ 18 h 113"/>
                  <a:gd name="T48" fmla="*/ 78 w 141"/>
                  <a:gd name="T4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" h="113">
                    <a:moveTo>
                      <a:pt x="4" y="32"/>
                    </a:moveTo>
                    <a:cubicBezTo>
                      <a:pt x="3" y="34"/>
                      <a:pt x="1" y="37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37"/>
                      <a:pt x="3" y="34"/>
                      <a:pt x="4" y="32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78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3" y="64"/>
                      <a:pt x="41" y="66"/>
                      <a:pt x="40" y="66"/>
                    </a:cubicBezTo>
                    <a:cubicBezTo>
                      <a:pt x="38" y="66"/>
                      <a:pt x="37" y="64"/>
                      <a:pt x="35" y="61"/>
                    </a:cubicBezTo>
                    <a:cubicBezTo>
                      <a:pt x="24" y="46"/>
                      <a:pt x="0" y="39"/>
                      <a:pt x="0" y="39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1" y="109"/>
                      <a:pt x="141" y="109"/>
                      <a:pt x="141" y="109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45"/>
                      <a:pt x="134" y="29"/>
                      <a:pt x="122" y="18"/>
                    </a:cubicBezTo>
                    <a:cubicBezTo>
                      <a:pt x="111" y="7"/>
                      <a:pt x="96" y="0"/>
                      <a:pt x="78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350"/>
              <p:cNvSpPr/>
              <p:nvPr/>
            </p:nvSpPr>
            <p:spPr bwMode="auto">
              <a:xfrm>
                <a:off x="8313738" y="6437313"/>
                <a:ext cx="241300" cy="247650"/>
              </a:xfrm>
              <a:custGeom>
                <a:avLst/>
                <a:gdLst>
                  <a:gd name="T0" fmla="*/ 64 w 64"/>
                  <a:gd name="T1" fmla="*/ 0 h 66"/>
                  <a:gd name="T2" fmla="*/ 40 w 64"/>
                  <a:gd name="T3" fmla="*/ 0 h 66"/>
                  <a:gd name="T4" fmla="*/ 40 w 64"/>
                  <a:gd name="T5" fmla="*/ 0 h 66"/>
                  <a:gd name="T6" fmla="*/ 4 w 64"/>
                  <a:gd name="T7" fmla="*/ 32 h 66"/>
                  <a:gd name="T8" fmla="*/ 4 w 64"/>
                  <a:gd name="T9" fmla="*/ 32 h 66"/>
                  <a:gd name="T10" fmla="*/ 4 w 64"/>
                  <a:gd name="T11" fmla="*/ 32 h 66"/>
                  <a:gd name="T12" fmla="*/ 4 w 64"/>
                  <a:gd name="T13" fmla="*/ 32 h 66"/>
                  <a:gd name="T14" fmla="*/ 4 w 64"/>
                  <a:gd name="T15" fmla="*/ 32 h 66"/>
                  <a:gd name="T16" fmla="*/ 4 w 64"/>
                  <a:gd name="T17" fmla="*/ 32 h 66"/>
                  <a:gd name="T18" fmla="*/ 4 w 64"/>
                  <a:gd name="T19" fmla="*/ 32 h 66"/>
                  <a:gd name="T20" fmla="*/ 0 w 64"/>
                  <a:gd name="T21" fmla="*/ 39 h 66"/>
                  <a:gd name="T22" fmla="*/ 0 w 64"/>
                  <a:gd name="T23" fmla="*/ 39 h 66"/>
                  <a:gd name="T24" fmla="*/ 35 w 64"/>
                  <a:gd name="T25" fmla="*/ 61 h 66"/>
                  <a:gd name="T26" fmla="*/ 40 w 64"/>
                  <a:gd name="T27" fmla="*/ 66 h 66"/>
                  <a:gd name="T28" fmla="*/ 44 w 64"/>
                  <a:gd name="T29" fmla="*/ 61 h 66"/>
                  <a:gd name="T30" fmla="*/ 64 w 64"/>
                  <a:gd name="T3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" h="66">
                    <a:moveTo>
                      <a:pt x="64" y="0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22" y="5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4"/>
                      <a:pt x="1" y="37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24" y="46"/>
                      <a:pt x="35" y="61"/>
                    </a:cubicBezTo>
                    <a:cubicBezTo>
                      <a:pt x="37" y="64"/>
                      <a:pt x="38" y="66"/>
                      <a:pt x="40" y="66"/>
                    </a:cubicBezTo>
                    <a:cubicBezTo>
                      <a:pt x="41" y="66"/>
                      <a:pt x="43" y="64"/>
                      <a:pt x="44" y="6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CC9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351"/>
              <p:cNvSpPr/>
              <p:nvPr/>
            </p:nvSpPr>
            <p:spPr bwMode="auto">
              <a:xfrm>
                <a:off x="8313738" y="5813425"/>
                <a:ext cx="387350" cy="533400"/>
              </a:xfrm>
              <a:custGeom>
                <a:avLst/>
                <a:gdLst>
                  <a:gd name="T0" fmla="*/ 0 w 103"/>
                  <a:gd name="T1" fmla="*/ 0 h 142"/>
                  <a:gd name="T2" fmla="*/ 0 w 103"/>
                  <a:gd name="T3" fmla="*/ 60 h 142"/>
                  <a:gd name="T4" fmla="*/ 18 w 103"/>
                  <a:gd name="T5" fmla="*/ 55 h 142"/>
                  <a:gd name="T6" fmla="*/ 37 w 103"/>
                  <a:gd name="T7" fmla="*/ 65 h 142"/>
                  <a:gd name="T8" fmla="*/ 40 w 103"/>
                  <a:gd name="T9" fmla="*/ 120 h 142"/>
                  <a:gd name="T10" fmla="*/ 0 w 103"/>
                  <a:gd name="T11" fmla="*/ 93 h 142"/>
                  <a:gd name="T12" fmla="*/ 0 w 103"/>
                  <a:gd name="T13" fmla="*/ 142 h 142"/>
                  <a:gd name="T14" fmla="*/ 26 w 103"/>
                  <a:gd name="T15" fmla="*/ 139 h 142"/>
                  <a:gd name="T16" fmla="*/ 26 w 103"/>
                  <a:gd name="T17" fmla="*/ 139 h 142"/>
                  <a:gd name="T18" fmla="*/ 26 w 103"/>
                  <a:gd name="T19" fmla="*/ 139 h 142"/>
                  <a:gd name="T20" fmla="*/ 68 w 103"/>
                  <a:gd name="T21" fmla="*/ 117 h 142"/>
                  <a:gd name="T22" fmla="*/ 68 w 103"/>
                  <a:gd name="T23" fmla="*/ 117 h 142"/>
                  <a:gd name="T24" fmla="*/ 68 w 103"/>
                  <a:gd name="T25" fmla="*/ 117 h 142"/>
                  <a:gd name="T26" fmla="*/ 98 w 103"/>
                  <a:gd name="T27" fmla="*/ 71 h 142"/>
                  <a:gd name="T28" fmla="*/ 103 w 103"/>
                  <a:gd name="T29" fmla="*/ 39 h 142"/>
                  <a:gd name="T30" fmla="*/ 103 w 103"/>
                  <a:gd name="T31" fmla="*/ 34 h 142"/>
                  <a:gd name="T32" fmla="*/ 102 w 103"/>
                  <a:gd name="T33" fmla="*/ 21 h 142"/>
                  <a:gd name="T34" fmla="*/ 0 w 103"/>
                  <a:gd name="T3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" h="142">
                    <a:moveTo>
                      <a:pt x="0" y="0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8" y="55"/>
                      <a:pt x="18" y="55"/>
                    </a:cubicBezTo>
                    <a:cubicBezTo>
                      <a:pt x="24" y="55"/>
                      <a:pt x="31" y="57"/>
                      <a:pt x="37" y="65"/>
                    </a:cubicBezTo>
                    <a:cubicBezTo>
                      <a:pt x="54" y="86"/>
                      <a:pt x="40" y="120"/>
                      <a:pt x="40" y="120"/>
                    </a:cubicBezTo>
                    <a:cubicBezTo>
                      <a:pt x="18" y="119"/>
                      <a:pt x="1" y="93"/>
                      <a:pt x="0" y="93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9" y="142"/>
                      <a:pt x="18" y="141"/>
                      <a:pt x="26" y="139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42" y="135"/>
                      <a:pt x="56" y="127"/>
                      <a:pt x="68" y="117"/>
                    </a:cubicBezTo>
                    <a:cubicBezTo>
                      <a:pt x="68" y="117"/>
                      <a:pt x="68" y="117"/>
                      <a:pt x="68" y="117"/>
                    </a:cubicBezTo>
                    <a:cubicBezTo>
                      <a:pt x="68" y="117"/>
                      <a:pt x="68" y="117"/>
                      <a:pt x="68" y="117"/>
                    </a:cubicBezTo>
                    <a:cubicBezTo>
                      <a:pt x="82" y="105"/>
                      <a:pt x="93" y="89"/>
                      <a:pt x="98" y="71"/>
                    </a:cubicBezTo>
                    <a:cubicBezTo>
                      <a:pt x="102" y="61"/>
                      <a:pt x="103" y="50"/>
                      <a:pt x="103" y="39"/>
                    </a:cubicBezTo>
                    <a:cubicBezTo>
                      <a:pt x="103" y="37"/>
                      <a:pt x="103" y="36"/>
                      <a:pt x="103" y="34"/>
                    </a:cubicBezTo>
                    <a:cubicBezTo>
                      <a:pt x="103" y="30"/>
                      <a:pt x="102" y="25"/>
                      <a:pt x="102" y="21"/>
                    </a:cubicBezTo>
                    <a:cubicBezTo>
                      <a:pt x="75" y="8"/>
                      <a:pt x="39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352"/>
              <p:cNvSpPr>
                <a:spLocks noEditPoints="1"/>
              </p:cNvSpPr>
              <p:nvPr/>
            </p:nvSpPr>
            <p:spPr bwMode="auto">
              <a:xfrm>
                <a:off x="8313738" y="6019800"/>
                <a:ext cx="203200" cy="244475"/>
              </a:xfrm>
              <a:custGeom>
                <a:avLst/>
                <a:gdLst>
                  <a:gd name="T0" fmla="*/ 0 w 54"/>
                  <a:gd name="T1" fmla="*/ 38 h 65"/>
                  <a:gd name="T2" fmla="*/ 0 w 54"/>
                  <a:gd name="T3" fmla="*/ 38 h 65"/>
                  <a:gd name="T4" fmla="*/ 18 w 54"/>
                  <a:gd name="T5" fmla="*/ 0 h 65"/>
                  <a:gd name="T6" fmla="*/ 0 w 54"/>
                  <a:gd name="T7" fmla="*/ 5 h 65"/>
                  <a:gd name="T8" fmla="*/ 0 w 54"/>
                  <a:gd name="T9" fmla="*/ 38 h 65"/>
                  <a:gd name="T10" fmla="*/ 40 w 54"/>
                  <a:gd name="T11" fmla="*/ 65 h 65"/>
                  <a:gd name="T12" fmla="*/ 37 w 54"/>
                  <a:gd name="T13" fmla="*/ 10 h 65"/>
                  <a:gd name="T14" fmla="*/ 18 w 54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65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moveTo>
                      <a:pt x="18" y="0"/>
                    </a:moveTo>
                    <a:cubicBezTo>
                      <a:pt x="8" y="0"/>
                      <a:pt x="0" y="5"/>
                      <a:pt x="0" y="5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" y="38"/>
                      <a:pt x="18" y="64"/>
                      <a:pt x="40" y="65"/>
                    </a:cubicBezTo>
                    <a:cubicBezTo>
                      <a:pt x="40" y="65"/>
                      <a:pt x="54" y="31"/>
                      <a:pt x="37" y="10"/>
                    </a:cubicBezTo>
                    <a:cubicBezTo>
                      <a:pt x="31" y="2"/>
                      <a:pt x="24" y="0"/>
                      <a:pt x="18" y="0"/>
                    </a:cubicBezTo>
                  </a:path>
                </a:pathLst>
              </a:custGeom>
              <a:solidFill>
                <a:srgbClr val="5F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90" name="组合 389"/>
            <p:cNvGrpSpPr/>
            <p:nvPr/>
          </p:nvGrpSpPr>
          <p:grpSpPr>
            <a:xfrm>
              <a:off x="1685132" y="840637"/>
              <a:ext cx="8919370" cy="4062357"/>
              <a:chOff x="1770062" y="1681162"/>
              <a:chExt cx="7073901" cy="3221832"/>
            </a:xfrm>
          </p:grpSpPr>
          <p:grpSp>
            <p:nvGrpSpPr>
              <p:cNvPr id="375" name="组合 374"/>
              <p:cNvGrpSpPr/>
              <p:nvPr/>
            </p:nvGrpSpPr>
            <p:grpSpPr>
              <a:xfrm>
                <a:off x="1770062" y="3498056"/>
                <a:ext cx="1055688" cy="1404938"/>
                <a:chOff x="4805363" y="347663"/>
                <a:chExt cx="1055688" cy="1404938"/>
              </a:xfrm>
            </p:grpSpPr>
            <p:sp>
              <p:nvSpPr>
                <p:cNvPr id="197" name="Oval 32"/>
                <p:cNvSpPr>
                  <a:spLocks noChangeArrowheads="1"/>
                </p:cNvSpPr>
                <p:nvPr/>
              </p:nvSpPr>
              <p:spPr bwMode="auto">
                <a:xfrm>
                  <a:off x="4910138" y="347663"/>
                  <a:ext cx="846138" cy="835025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8" name="Rectangle 33"/>
                <p:cNvSpPr>
                  <a:spLocks noChangeArrowheads="1"/>
                </p:cNvSpPr>
                <p:nvPr/>
              </p:nvSpPr>
              <p:spPr bwMode="auto">
                <a:xfrm>
                  <a:off x="5237163" y="1155700"/>
                  <a:ext cx="192088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9" name="Rectangle 34"/>
                <p:cNvSpPr>
                  <a:spLocks noChangeArrowheads="1"/>
                </p:cNvSpPr>
                <p:nvPr/>
              </p:nvSpPr>
              <p:spPr bwMode="auto">
                <a:xfrm>
                  <a:off x="5237163" y="1155700"/>
                  <a:ext cx="192088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0" name="Oval 35"/>
                <p:cNvSpPr>
                  <a:spLocks noChangeArrowheads="1"/>
                </p:cNvSpPr>
                <p:nvPr/>
              </p:nvSpPr>
              <p:spPr bwMode="auto">
                <a:xfrm>
                  <a:off x="4891088" y="828675"/>
                  <a:ext cx="142875" cy="1397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1" name="Oval 36"/>
                <p:cNvSpPr>
                  <a:spLocks noChangeArrowheads="1"/>
                </p:cNvSpPr>
                <p:nvPr/>
              </p:nvSpPr>
              <p:spPr bwMode="auto">
                <a:xfrm>
                  <a:off x="5632450" y="828675"/>
                  <a:ext cx="142875" cy="1397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2" name="Oval 37"/>
                <p:cNvSpPr>
                  <a:spLocks noChangeArrowheads="1"/>
                </p:cNvSpPr>
                <p:nvPr/>
              </p:nvSpPr>
              <p:spPr bwMode="auto">
                <a:xfrm>
                  <a:off x="4945063" y="460375"/>
                  <a:ext cx="776288" cy="777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3" name="Freeform 38"/>
                <p:cNvSpPr/>
                <p:nvPr/>
              </p:nvSpPr>
              <p:spPr bwMode="auto">
                <a:xfrm>
                  <a:off x="5105400" y="1325563"/>
                  <a:ext cx="455613" cy="228600"/>
                </a:xfrm>
                <a:custGeom>
                  <a:avLst/>
                  <a:gdLst>
                    <a:gd name="T0" fmla="*/ 60 w 121"/>
                    <a:gd name="T1" fmla="*/ 61 h 61"/>
                    <a:gd name="T2" fmla="*/ 121 w 121"/>
                    <a:gd name="T3" fmla="*/ 0 h 61"/>
                    <a:gd name="T4" fmla="*/ 60 w 121"/>
                    <a:gd name="T5" fmla="*/ 0 h 61"/>
                    <a:gd name="T6" fmla="*/ 0 w 121"/>
                    <a:gd name="T7" fmla="*/ 0 h 61"/>
                    <a:gd name="T8" fmla="*/ 60 w 121"/>
                    <a:gd name="T9" fmla="*/ 61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" h="61">
                      <a:moveTo>
                        <a:pt x="60" y="61"/>
                      </a:moveTo>
                      <a:cubicBezTo>
                        <a:pt x="94" y="61"/>
                        <a:pt x="121" y="33"/>
                        <a:pt x="121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3"/>
                        <a:pt x="27" y="61"/>
                        <a:pt x="60" y="6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4" name="Freeform 39"/>
                <p:cNvSpPr/>
                <p:nvPr/>
              </p:nvSpPr>
              <p:spPr bwMode="auto">
                <a:xfrm>
                  <a:off x="4805363" y="1325563"/>
                  <a:ext cx="1055688" cy="427038"/>
                </a:xfrm>
                <a:custGeom>
                  <a:avLst/>
                  <a:gdLst>
                    <a:gd name="T0" fmla="*/ 263 w 281"/>
                    <a:gd name="T1" fmla="*/ 18 h 114"/>
                    <a:gd name="T2" fmla="*/ 219 w 281"/>
                    <a:gd name="T3" fmla="*/ 0 h 114"/>
                    <a:gd name="T4" fmla="*/ 201 w 281"/>
                    <a:gd name="T5" fmla="*/ 0 h 114"/>
                    <a:gd name="T6" fmla="*/ 140 w 281"/>
                    <a:gd name="T7" fmla="*/ 61 h 114"/>
                    <a:gd name="T8" fmla="*/ 80 w 281"/>
                    <a:gd name="T9" fmla="*/ 0 h 114"/>
                    <a:gd name="T10" fmla="*/ 62 w 281"/>
                    <a:gd name="T11" fmla="*/ 0 h 114"/>
                    <a:gd name="T12" fmla="*/ 18 w 281"/>
                    <a:gd name="T13" fmla="*/ 18 h 114"/>
                    <a:gd name="T14" fmla="*/ 0 w 281"/>
                    <a:gd name="T15" fmla="*/ 62 h 114"/>
                    <a:gd name="T16" fmla="*/ 0 w 281"/>
                    <a:gd name="T17" fmla="*/ 110 h 114"/>
                    <a:gd name="T18" fmla="*/ 0 w 281"/>
                    <a:gd name="T19" fmla="*/ 114 h 114"/>
                    <a:gd name="T20" fmla="*/ 281 w 281"/>
                    <a:gd name="T21" fmla="*/ 114 h 114"/>
                    <a:gd name="T22" fmla="*/ 281 w 281"/>
                    <a:gd name="T23" fmla="*/ 110 h 114"/>
                    <a:gd name="T24" fmla="*/ 281 w 281"/>
                    <a:gd name="T25" fmla="*/ 62 h 114"/>
                    <a:gd name="T26" fmla="*/ 263 w 281"/>
                    <a:gd name="T27" fmla="*/ 1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1" h="114">
                      <a:moveTo>
                        <a:pt x="263" y="18"/>
                      </a:moveTo>
                      <a:cubicBezTo>
                        <a:pt x="251" y="7"/>
                        <a:pt x="236" y="0"/>
                        <a:pt x="219" y="0"/>
                      </a:cubicBezTo>
                      <a:cubicBezTo>
                        <a:pt x="201" y="0"/>
                        <a:pt x="201" y="0"/>
                        <a:pt x="201" y="0"/>
                      </a:cubicBezTo>
                      <a:cubicBezTo>
                        <a:pt x="201" y="33"/>
                        <a:pt x="174" y="61"/>
                        <a:pt x="140" y="61"/>
                      </a:cubicBezTo>
                      <a:cubicBezTo>
                        <a:pt x="107" y="61"/>
                        <a:pt x="80" y="33"/>
                        <a:pt x="80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29" y="7"/>
                        <a:pt x="18" y="18"/>
                      </a:cubicBezTo>
                      <a:cubicBezTo>
                        <a:pt x="7" y="29"/>
                        <a:pt x="0" y="45"/>
                        <a:pt x="0" y="62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281" y="114"/>
                        <a:pt x="281" y="114"/>
                        <a:pt x="281" y="114"/>
                      </a:cubicBezTo>
                      <a:cubicBezTo>
                        <a:pt x="281" y="110"/>
                        <a:pt x="281" y="110"/>
                        <a:pt x="281" y="110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29"/>
                        <a:pt x="263" y="18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5" name="Freeform 40"/>
                <p:cNvSpPr/>
                <p:nvPr/>
              </p:nvSpPr>
              <p:spPr bwMode="auto">
                <a:xfrm>
                  <a:off x="4910138" y="347663"/>
                  <a:ext cx="846138" cy="455613"/>
                </a:xfrm>
                <a:custGeom>
                  <a:avLst/>
                  <a:gdLst>
                    <a:gd name="T0" fmla="*/ 112 w 225"/>
                    <a:gd name="T1" fmla="*/ 0 h 121"/>
                    <a:gd name="T2" fmla="*/ 0 w 225"/>
                    <a:gd name="T3" fmla="*/ 111 h 121"/>
                    <a:gd name="T4" fmla="*/ 0 w 225"/>
                    <a:gd name="T5" fmla="*/ 121 h 121"/>
                    <a:gd name="T6" fmla="*/ 112 w 225"/>
                    <a:gd name="T7" fmla="*/ 71 h 121"/>
                    <a:gd name="T8" fmla="*/ 225 w 225"/>
                    <a:gd name="T9" fmla="*/ 121 h 121"/>
                    <a:gd name="T10" fmla="*/ 225 w 225"/>
                    <a:gd name="T11" fmla="*/ 111 h 121"/>
                    <a:gd name="T12" fmla="*/ 112 w 225"/>
                    <a:gd name="T13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25" h="121">
                      <a:moveTo>
                        <a:pt x="112" y="0"/>
                      </a:moveTo>
                      <a:cubicBezTo>
                        <a:pt x="50" y="0"/>
                        <a:pt x="0" y="50"/>
                        <a:pt x="0" y="111"/>
                      </a:cubicBezTo>
                      <a:cubicBezTo>
                        <a:pt x="0" y="114"/>
                        <a:pt x="0" y="118"/>
                        <a:pt x="0" y="121"/>
                      </a:cubicBezTo>
                      <a:cubicBezTo>
                        <a:pt x="93" y="108"/>
                        <a:pt x="112" y="71"/>
                        <a:pt x="112" y="71"/>
                      </a:cubicBezTo>
                      <a:cubicBezTo>
                        <a:pt x="112" y="71"/>
                        <a:pt x="132" y="108"/>
                        <a:pt x="225" y="121"/>
                      </a:cubicBezTo>
                      <a:cubicBezTo>
                        <a:pt x="225" y="118"/>
                        <a:pt x="225" y="114"/>
                        <a:pt x="225" y="111"/>
                      </a:cubicBezTo>
                      <a:cubicBezTo>
                        <a:pt x="225" y="50"/>
                        <a:pt x="175" y="0"/>
                        <a:pt x="112" y="0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6" name="Freeform 41"/>
                <p:cNvSpPr>
                  <a:spLocks noEditPoints="1"/>
                </p:cNvSpPr>
                <p:nvPr/>
              </p:nvSpPr>
              <p:spPr bwMode="auto">
                <a:xfrm>
                  <a:off x="5330825" y="347663"/>
                  <a:ext cx="444500" cy="549275"/>
                </a:xfrm>
                <a:custGeom>
                  <a:avLst/>
                  <a:gdLst>
                    <a:gd name="T0" fmla="*/ 118 w 118"/>
                    <a:gd name="T1" fmla="*/ 146 h 146"/>
                    <a:gd name="T2" fmla="*/ 118 w 118"/>
                    <a:gd name="T3" fmla="*/ 146 h 146"/>
                    <a:gd name="T4" fmla="*/ 118 w 118"/>
                    <a:gd name="T5" fmla="*/ 146 h 146"/>
                    <a:gd name="T6" fmla="*/ 118 w 118"/>
                    <a:gd name="T7" fmla="*/ 146 h 146"/>
                    <a:gd name="T8" fmla="*/ 118 w 118"/>
                    <a:gd name="T9" fmla="*/ 146 h 146"/>
                    <a:gd name="T10" fmla="*/ 118 w 118"/>
                    <a:gd name="T11" fmla="*/ 146 h 146"/>
                    <a:gd name="T12" fmla="*/ 113 w 118"/>
                    <a:gd name="T13" fmla="*/ 111 h 146"/>
                    <a:gd name="T14" fmla="*/ 113 w 118"/>
                    <a:gd name="T15" fmla="*/ 111 h 146"/>
                    <a:gd name="T16" fmla="*/ 113 w 118"/>
                    <a:gd name="T17" fmla="*/ 111 h 146"/>
                    <a:gd name="T18" fmla="*/ 0 w 118"/>
                    <a:gd name="T19" fmla="*/ 0 h 146"/>
                    <a:gd name="T20" fmla="*/ 0 w 118"/>
                    <a:gd name="T21" fmla="*/ 0 h 146"/>
                    <a:gd name="T22" fmla="*/ 0 w 118"/>
                    <a:gd name="T23" fmla="*/ 0 h 146"/>
                    <a:gd name="T24" fmla="*/ 0 w 118"/>
                    <a:gd name="T25" fmla="*/ 0 h 146"/>
                    <a:gd name="T26" fmla="*/ 0 w 118"/>
                    <a:gd name="T27" fmla="*/ 0 h 146"/>
                    <a:gd name="T28" fmla="*/ 113 w 118"/>
                    <a:gd name="T29" fmla="*/ 111 h 146"/>
                    <a:gd name="T30" fmla="*/ 113 w 118"/>
                    <a:gd name="T31" fmla="*/ 111 h 146"/>
                    <a:gd name="T32" fmla="*/ 0 w 118"/>
                    <a:gd name="T33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8" h="146"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113" y="111"/>
                      </a:move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3" y="0"/>
                        <a:pt x="113" y="50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50"/>
                        <a:pt x="63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7" name="Freeform 42"/>
                <p:cNvSpPr>
                  <a:spLocks noEditPoints="1"/>
                </p:cNvSpPr>
                <p:nvPr/>
              </p:nvSpPr>
              <p:spPr bwMode="auto">
                <a:xfrm>
                  <a:off x="5330825" y="347663"/>
                  <a:ext cx="425450" cy="620713"/>
                </a:xfrm>
                <a:custGeom>
                  <a:avLst/>
                  <a:gdLst>
                    <a:gd name="T0" fmla="*/ 99 w 113"/>
                    <a:gd name="T1" fmla="*/ 165 h 165"/>
                    <a:gd name="T2" fmla="*/ 99 w 113"/>
                    <a:gd name="T3" fmla="*/ 165 h 165"/>
                    <a:gd name="T4" fmla="*/ 99 w 113"/>
                    <a:gd name="T5" fmla="*/ 165 h 165"/>
                    <a:gd name="T6" fmla="*/ 99 w 113"/>
                    <a:gd name="T7" fmla="*/ 165 h 165"/>
                    <a:gd name="T8" fmla="*/ 0 w 113"/>
                    <a:gd name="T9" fmla="*/ 0 h 165"/>
                    <a:gd name="T10" fmla="*/ 0 w 113"/>
                    <a:gd name="T11" fmla="*/ 0 h 165"/>
                    <a:gd name="T12" fmla="*/ 113 w 113"/>
                    <a:gd name="T13" fmla="*/ 111 h 165"/>
                    <a:gd name="T14" fmla="*/ 113 w 113"/>
                    <a:gd name="T15" fmla="*/ 121 h 165"/>
                    <a:gd name="T16" fmla="*/ 103 w 113"/>
                    <a:gd name="T17" fmla="*/ 119 h 165"/>
                    <a:gd name="T18" fmla="*/ 103 w 113"/>
                    <a:gd name="T19" fmla="*/ 128 h 165"/>
                    <a:gd name="T20" fmla="*/ 111 w 113"/>
                    <a:gd name="T21" fmla="*/ 132 h 165"/>
                    <a:gd name="T22" fmla="*/ 113 w 113"/>
                    <a:gd name="T23" fmla="*/ 111 h 165"/>
                    <a:gd name="T24" fmla="*/ 113 w 113"/>
                    <a:gd name="T25" fmla="*/ 111 h 165"/>
                    <a:gd name="T26" fmla="*/ 113 w 113"/>
                    <a:gd name="T27" fmla="*/ 111 h 165"/>
                    <a:gd name="T28" fmla="*/ 0 w 113"/>
                    <a:gd name="T29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65">
                      <a:moveTo>
                        <a:pt x="99" y="165"/>
                      </a:moveTo>
                      <a:cubicBezTo>
                        <a:pt x="99" y="165"/>
                        <a:pt x="99" y="165"/>
                        <a:pt x="99" y="165"/>
                      </a:cubicBezTo>
                      <a:cubicBezTo>
                        <a:pt x="99" y="165"/>
                        <a:pt x="99" y="165"/>
                        <a:pt x="99" y="165"/>
                      </a:cubicBezTo>
                      <a:cubicBezTo>
                        <a:pt x="99" y="165"/>
                        <a:pt x="99" y="165"/>
                        <a:pt x="99" y="165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3" y="0"/>
                        <a:pt x="113" y="50"/>
                        <a:pt x="113" y="111"/>
                      </a:cubicBezTo>
                      <a:cubicBezTo>
                        <a:pt x="113" y="114"/>
                        <a:pt x="113" y="118"/>
                        <a:pt x="113" y="121"/>
                      </a:cubicBezTo>
                      <a:cubicBezTo>
                        <a:pt x="109" y="120"/>
                        <a:pt x="106" y="120"/>
                        <a:pt x="103" y="119"/>
                      </a:cubicBezTo>
                      <a:cubicBezTo>
                        <a:pt x="103" y="122"/>
                        <a:pt x="103" y="125"/>
                        <a:pt x="103" y="128"/>
                      </a:cubicBezTo>
                      <a:cubicBezTo>
                        <a:pt x="106" y="129"/>
                        <a:pt x="109" y="130"/>
                        <a:pt x="111" y="132"/>
                      </a:cubicBezTo>
                      <a:cubicBezTo>
                        <a:pt x="112" y="125"/>
                        <a:pt x="113" y="118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50"/>
                        <a:pt x="63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8" name="Freeform 43"/>
                <p:cNvSpPr/>
                <p:nvPr/>
              </p:nvSpPr>
              <p:spPr bwMode="auto">
                <a:xfrm>
                  <a:off x="5703888" y="828675"/>
                  <a:ext cx="71438" cy="139700"/>
                </a:xfrm>
                <a:custGeom>
                  <a:avLst/>
                  <a:gdLst>
                    <a:gd name="T0" fmla="*/ 4 w 19"/>
                    <a:gd name="T1" fmla="*/ 0 h 37"/>
                    <a:gd name="T2" fmla="*/ 5 w 19"/>
                    <a:gd name="T3" fmla="*/ 6 h 37"/>
                    <a:gd name="T4" fmla="*/ 0 w 19"/>
                    <a:gd name="T5" fmla="*/ 37 h 37"/>
                    <a:gd name="T6" fmla="*/ 0 w 19"/>
                    <a:gd name="T7" fmla="*/ 37 h 37"/>
                    <a:gd name="T8" fmla="*/ 0 w 19"/>
                    <a:gd name="T9" fmla="*/ 37 h 37"/>
                    <a:gd name="T10" fmla="*/ 0 w 19"/>
                    <a:gd name="T11" fmla="*/ 37 h 37"/>
                    <a:gd name="T12" fmla="*/ 19 w 19"/>
                    <a:gd name="T13" fmla="*/ 18 h 37"/>
                    <a:gd name="T14" fmla="*/ 19 w 19"/>
                    <a:gd name="T15" fmla="*/ 18 h 37"/>
                    <a:gd name="T16" fmla="*/ 19 w 19"/>
                    <a:gd name="T17" fmla="*/ 18 h 37"/>
                    <a:gd name="T18" fmla="*/ 19 w 19"/>
                    <a:gd name="T19" fmla="*/ 18 h 37"/>
                    <a:gd name="T20" fmla="*/ 19 w 19"/>
                    <a:gd name="T21" fmla="*/ 18 h 37"/>
                    <a:gd name="T22" fmla="*/ 19 w 19"/>
                    <a:gd name="T23" fmla="*/ 18 h 37"/>
                    <a:gd name="T24" fmla="*/ 12 w 19"/>
                    <a:gd name="T25" fmla="*/ 4 h 37"/>
                    <a:gd name="T26" fmla="*/ 12 w 19"/>
                    <a:gd name="T27" fmla="*/ 4 h 37"/>
                    <a:gd name="T28" fmla="*/ 4 w 19"/>
                    <a:gd name="T2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9" h="37">
                      <a:moveTo>
                        <a:pt x="4" y="0"/>
                      </a:moveTo>
                      <a:cubicBezTo>
                        <a:pt x="5" y="2"/>
                        <a:pt x="5" y="4"/>
                        <a:pt x="5" y="6"/>
                      </a:cubicBezTo>
                      <a:cubicBezTo>
                        <a:pt x="5" y="17"/>
                        <a:pt x="3" y="2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10" y="37"/>
                        <a:pt x="19" y="29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3"/>
                        <a:pt x="16" y="7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0" y="2"/>
                        <a:pt x="7" y="1"/>
                        <a:pt x="4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9" name="Freeform 44"/>
                <p:cNvSpPr/>
                <p:nvPr/>
              </p:nvSpPr>
              <p:spPr bwMode="auto">
                <a:xfrm>
                  <a:off x="5330825" y="1223963"/>
                  <a:ext cx="98425" cy="101600"/>
                </a:xfrm>
                <a:custGeom>
                  <a:avLst/>
                  <a:gdLst>
                    <a:gd name="T0" fmla="*/ 26 w 26"/>
                    <a:gd name="T1" fmla="*/ 0 h 27"/>
                    <a:gd name="T2" fmla="*/ 0 w 26"/>
                    <a:gd name="T3" fmla="*/ 4 h 27"/>
                    <a:gd name="T4" fmla="*/ 0 w 26"/>
                    <a:gd name="T5" fmla="*/ 27 h 27"/>
                    <a:gd name="T6" fmla="*/ 0 w 26"/>
                    <a:gd name="T7" fmla="*/ 27 h 27"/>
                    <a:gd name="T8" fmla="*/ 26 w 26"/>
                    <a:gd name="T9" fmla="*/ 27 h 27"/>
                    <a:gd name="T10" fmla="*/ 26 w 26"/>
                    <a:gd name="T11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7">
                      <a:moveTo>
                        <a:pt x="26" y="0"/>
                      </a:moveTo>
                      <a:cubicBezTo>
                        <a:pt x="18" y="3"/>
                        <a:pt x="9" y="4"/>
                        <a:pt x="0" y="4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0" name="Freeform 45"/>
                <p:cNvSpPr/>
                <p:nvPr/>
              </p:nvSpPr>
              <p:spPr bwMode="auto">
                <a:xfrm>
                  <a:off x="5330825" y="614363"/>
                  <a:ext cx="390525" cy="623888"/>
                </a:xfrm>
                <a:custGeom>
                  <a:avLst/>
                  <a:gdLst>
                    <a:gd name="T0" fmla="*/ 0 w 104"/>
                    <a:gd name="T1" fmla="*/ 0 h 166"/>
                    <a:gd name="T2" fmla="*/ 0 w 104"/>
                    <a:gd name="T3" fmla="*/ 0 h 166"/>
                    <a:gd name="T4" fmla="*/ 0 w 104"/>
                    <a:gd name="T5" fmla="*/ 166 h 166"/>
                    <a:gd name="T6" fmla="*/ 26 w 104"/>
                    <a:gd name="T7" fmla="*/ 162 h 166"/>
                    <a:gd name="T8" fmla="*/ 26 w 104"/>
                    <a:gd name="T9" fmla="*/ 162 h 166"/>
                    <a:gd name="T10" fmla="*/ 26 w 104"/>
                    <a:gd name="T11" fmla="*/ 162 h 166"/>
                    <a:gd name="T12" fmla="*/ 99 w 104"/>
                    <a:gd name="T13" fmla="*/ 95 h 166"/>
                    <a:gd name="T14" fmla="*/ 99 w 104"/>
                    <a:gd name="T15" fmla="*/ 94 h 166"/>
                    <a:gd name="T16" fmla="*/ 99 w 104"/>
                    <a:gd name="T17" fmla="*/ 94 h 166"/>
                    <a:gd name="T18" fmla="*/ 104 w 104"/>
                    <a:gd name="T19" fmla="*/ 63 h 166"/>
                    <a:gd name="T20" fmla="*/ 103 w 104"/>
                    <a:gd name="T21" fmla="*/ 57 h 166"/>
                    <a:gd name="T22" fmla="*/ 103 w 104"/>
                    <a:gd name="T23" fmla="*/ 48 h 166"/>
                    <a:gd name="T24" fmla="*/ 0 w 104"/>
                    <a:gd name="T25" fmla="*/ 0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4" h="166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9" y="166"/>
                        <a:pt x="18" y="165"/>
                        <a:pt x="26" y="162"/>
                      </a:cubicBezTo>
                      <a:cubicBezTo>
                        <a:pt x="26" y="162"/>
                        <a:pt x="26" y="162"/>
                        <a:pt x="26" y="162"/>
                      </a:cubicBezTo>
                      <a:cubicBezTo>
                        <a:pt x="26" y="162"/>
                        <a:pt x="26" y="162"/>
                        <a:pt x="26" y="162"/>
                      </a:cubicBezTo>
                      <a:cubicBezTo>
                        <a:pt x="60" y="154"/>
                        <a:pt x="88" y="128"/>
                        <a:pt x="99" y="95"/>
                      </a:cubicBezTo>
                      <a:cubicBezTo>
                        <a:pt x="99" y="94"/>
                        <a:pt x="99" y="94"/>
                        <a:pt x="99" y="94"/>
                      </a:cubicBezTo>
                      <a:cubicBezTo>
                        <a:pt x="99" y="94"/>
                        <a:pt x="99" y="94"/>
                        <a:pt x="99" y="94"/>
                      </a:cubicBezTo>
                      <a:cubicBezTo>
                        <a:pt x="102" y="84"/>
                        <a:pt x="104" y="74"/>
                        <a:pt x="104" y="63"/>
                      </a:cubicBezTo>
                      <a:cubicBezTo>
                        <a:pt x="104" y="61"/>
                        <a:pt x="104" y="59"/>
                        <a:pt x="103" y="57"/>
                      </a:cubicBezTo>
                      <a:cubicBezTo>
                        <a:pt x="103" y="54"/>
                        <a:pt x="103" y="51"/>
                        <a:pt x="103" y="48"/>
                      </a:cubicBezTo>
                      <a:cubicBezTo>
                        <a:pt x="19" y="34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1" name="Freeform 46"/>
                <p:cNvSpPr/>
                <p:nvPr/>
              </p:nvSpPr>
              <p:spPr bwMode="auto">
                <a:xfrm>
                  <a:off x="5330825" y="1325563"/>
                  <a:ext cx="230188" cy="228600"/>
                </a:xfrm>
                <a:custGeom>
                  <a:avLst/>
                  <a:gdLst>
                    <a:gd name="T0" fmla="*/ 61 w 61"/>
                    <a:gd name="T1" fmla="*/ 0 h 61"/>
                    <a:gd name="T2" fmla="*/ 26 w 61"/>
                    <a:gd name="T3" fmla="*/ 0 h 61"/>
                    <a:gd name="T4" fmla="*/ 0 w 61"/>
                    <a:gd name="T5" fmla="*/ 0 h 61"/>
                    <a:gd name="T6" fmla="*/ 0 w 61"/>
                    <a:gd name="T7" fmla="*/ 0 h 61"/>
                    <a:gd name="T8" fmla="*/ 0 w 61"/>
                    <a:gd name="T9" fmla="*/ 61 h 61"/>
                    <a:gd name="T10" fmla="*/ 0 w 61"/>
                    <a:gd name="T11" fmla="*/ 61 h 61"/>
                    <a:gd name="T12" fmla="*/ 61 w 61"/>
                    <a:gd name="T13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1" h="61">
                      <a:moveTo>
                        <a:pt x="61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1"/>
                        <a:pt x="0" y="61"/>
                        <a:pt x="0" y="61"/>
                      </a:cubicBezTo>
                      <a:cubicBezTo>
                        <a:pt x="0" y="61"/>
                        <a:pt x="0" y="61"/>
                        <a:pt x="0" y="61"/>
                      </a:cubicBezTo>
                      <a:cubicBezTo>
                        <a:pt x="34" y="61"/>
                        <a:pt x="61" y="33"/>
                        <a:pt x="61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2" name="Freeform 47"/>
                <p:cNvSpPr/>
                <p:nvPr/>
              </p:nvSpPr>
              <p:spPr bwMode="auto">
                <a:xfrm>
                  <a:off x="5330825" y="1325563"/>
                  <a:ext cx="530225" cy="427038"/>
                </a:xfrm>
                <a:custGeom>
                  <a:avLst/>
                  <a:gdLst>
                    <a:gd name="T0" fmla="*/ 79 w 141"/>
                    <a:gd name="T1" fmla="*/ 0 h 114"/>
                    <a:gd name="T2" fmla="*/ 61 w 141"/>
                    <a:gd name="T3" fmla="*/ 0 h 114"/>
                    <a:gd name="T4" fmla="*/ 61 w 141"/>
                    <a:gd name="T5" fmla="*/ 0 h 114"/>
                    <a:gd name="T6" fmla="*/ 0 w 141"/>
                    <a:gd name="T7" fmla="*/ 61 h 114"/>
                    <a:gd name="T8" fmla="*/ 0 w 141"/>
                    <a:gd name="T9" fmla="*/ 61 h 114"/>
                    <a:gd name="T10" fmla="*/ 0 w 141"/>
                    <a:gd name="T11" fmla="*/ 114 h 114"/>
                    <a:gd name="T12" fmla="*/ 141 w 141"/>
                    <a:gd name="T13" fmla="*/ 114 h 114"/>
                    <a:gd name="T14" fmla="*/ 141 w 141"/>
                    <a:gd name="T15" fmla="*/ 110 h 114"/>
                    <a:gd name="T16" fmla="*/ 141 w 141"/>
                    <a:gd name="T17" fmla="*/ 62 h 114"/>
                    <a:gd name="T18" fmla="*/ 123 w 141"/>
                    <a:gd name="T19" fmla="*/ 18 h 114"/>
                    <a:gd name="T20" fmla="*/ 79 w 141"/>
                    <a:gd name="T21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" h="114">
                      <a:moveTo>
                        <a:pt x="79" y="0"/>
                      </a:move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33"/>
                        <a:pt x="34" y="61"/>
                        <a:pt x="0" y="61"/>
                      </a:cubicBezTo>
                      <a:cubicBezTo>
                        <a:pt x="0" y="61"/>
                        <a:pt x="0" y="61"/>
                        <a:pt x="0" y="61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141" y="114"/>
                        <a:pt x="141" y="114"/>
                        <a:pt x="141" y="114"/>
                      </a:cubicBezTo>
                      <a:cubicBezTo>
                        <a:pt x="141" y="110"/>
                        <a:pt x="141" y="110"/>
                        <a:pt x="141" y="110"/>
                      </a:cubicBezTo>
                      <a:cubicBezTo>
                        <a:pt x="141" y="62"/>
                        <a:pt x="141" y="62"/>
                        <a:pt x="141" y="62"/>
                      </a:cubicBezTo>
                      <a:cubicBezTo>
                        <a:pt x="141" y="45"/>
                        <a:pt x="134" y="29"/>
                        <a:pt x="123" y="18"/>
                      </a:cubicBezTo>
                      <a:cubicBezTo>
                        <a:pt x="111" y="7"/>
                        <a:pt x="96" y="0"/>
                        <a:pt x="79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3" name="Freeform 48"/>
                <p:cNvSpPr/>
                <p:nvPr/>
              </p:nvSpPr>
              <p:spPr bwMode="auto">
                <a:xfrm>
                  <a:off x="5330825" y="347663"/>
                  <a:ext cx="425450" cy="455613"/>
                </a:xfrm>
                <a:custGeom>
                  <a:avLst/>
                  <a:gdLst>
                    <a:gd name="T0" fmla="*/ 0 w 113"/>
                    <a:gd name="T1" fmla="*/ 0 h 121"/>
                    <a:gd name="T2" fmla="*/ 0 w 113"/>
                    <a:gd name="T3" fmla="*/ 0 h 121"/>
                    <a:gd name="T4" fmla="*/ 0 w 113"/>
                    <a:gd name="T5" fmla="*/ 71 h 121"/>
                    <a:gd name="T6" fmla="*/ 0 w 113"/>
                    <a:gd name="T7" fmla="*/ 71 h 121"/>
                    <a:gd name="T8" fmla="*/ 103 w 113"/>
                    <a:gd name="T9" fmla="*/ 119 h 121"/>
                    <a:gd name="T10" fmla="*/ 113 w 113"/>
                    <a:gd name="T11" fmla="*/ 121 h 121"/>
                    <a:gd name="T12" fmla="*/ 113 w 113"/>
                    <a:gd name="T13" fmla="*/ 111 h 121"/>
                    <a:gd name="T14" fmla="*/ 0 w 113"/>
                    <a:gd name="T15" fmla="*/ 0 h 121"/>
                    <a:gd name="T16" fmla="*/ 0 w 113"/>
                    <a:gd name="T17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3" h="12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1"/>
                        <a:pt x="19" y="105"/>
                        <a:pt x="103" y="119"/>
                      </a:cubicBezTo>
                      <a:cubicBezTo>
                        <a:pt x="106" y="120"/>
                        <a:pt x="109" y="120"/>
                        <a:pt x="113" y="121"/>
                      </a:cubicBezTo>
                      <a:cubicBezTo>
                        <a:pt x="113" y="118"/>
                        <a:pt x="113" y="114"/>
                        <a:pt x="113" y="111"/>
                      </a:cubicBezTo>
                      <a:cubicBezTo>
                        <a:pt x="113" y="50"/>
                        <a:pt x="63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74" name="组合 373"/>
              <p:cNvGrpSpPr/>
              <p:nvPr/>
            </p:nvGrpSpPr>
            <p:grpSpPr>
              <a:xfrm>
                <a:off x="1831181" y="1681162"/>
                <a:ext cx="1055688" cy="1404938"/>
                <a:chOff x="3314700" y="347663"/>
                <a:chExt cx="1055688" cy="1404938"/>
              </a:xfrm>
            </p:grpSpPr>
            <p:sp>
              <p:nvSpPr>
                <p:cNvPr id="214" name="Freeform 49"/>
                <p:cNvSpPr/>
                <p:nvPr/>
              </p:nvSpPr>
              <p:spPr bwMode="auto">
                <a:xfrm>
                  <a:off x="3328988" y="347663"/>
                  <a:ext cx="1025525" cy="1066800"/>
                </a:xfrm>
                <a:custGeom>
                  <a:avLst/>
                  <a:gdLst>
                    <a:gd name="T0" fmla="*/ 137 w 273"/>
                    <a:gd name="T1" fmla="*/ 0 h 284"/>
                    <a:gd name="T2" fmla="*/ 0 w 273"/>
                    <a:gd name="T3" fmla="*/ 137 h 284"/>
                    <a:gd name="T4" fmla="*/ 0 w 273"/>
                    <a:gd name="T5" fmla="*/ 220 h 284"/>
                    <a:gd name="T6" fmla="*/ 137 w 273"/>
                    <a:gd name="T7" fmla="*/ 284 h 284"/>
                    <a:gd name="T8" fmla="*/ 273 w 273"/>
                    <a:gd name="T9" fmla="*/ 220 h 284"/>
                    <a:gd name="T10" fmla="*/ 273 w 273"/>
                    <a:gd name="T11" fmla="*/ 137 h 284"/>
                    <a:gd name="T12" fmla="*/ 137 w 273"/>
                    <a:gd name="T13" fmla="*/ 0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3" h="284">
                      <a:moveTo>
                        <a:pt x="137" y="0"/>
                      </a:moveTo>
                      <a:cubicBezTo>
                        <a:pt x="61" y="0"/>
                        <a:pt x="0" y="61"/>
                        <a:pt x="0" y="137"/>
                      </a:cubicBezTo>
                      <a:cubicBezTo>
                        <a:pt x="0" y="220"/>
                        <a:pt x="0" y="220"/>
                        <a:pt x="0" y="220"/>
                      </a:cubicBezTo>
                      <a:cubicBezTo>
                        <a:pt x="137" y="284"/>
                        <a:pt x="137" y="284"/>
                        <a:pt x="137" y="284"/>
                      </a:cubicBezTo>
                      <a:cubicBezTo>
                        <a:pt x="273" y="220"/>
                        <a:pt x="273" y="220"/>
                        <a:pt x="273" y="220"/>
                      </a:cubicBezTo>
                      <a:cubicBezTo>
                        <a:pt x="273" y="137"/>
                        <a:pt x="273" y="137"/>
                        <a:pt x="273" y="137"/>
                      </a:cubicBezTo>
                      <a:cubicBezTo>
                        <a:pt x="273" y="61"/>
                        <a:pt x="212" y="0"/>
                        <a:pt x="137" y="0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5" name="Rectangle 50"/>
                <p:cNvSpPr>
                  <a:spLocks noChangeArrowheads="1"/>
                </p:cNvSpPr>
                <p:nvPr/>
              </p:nvSpPr>
              <p:spPr bwMode="auto">
                <a:xfrm>
                  <a:off x="3746500" y="1155700"/>
                  <a:ext cx="190500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6" name="Rectangle 51"/>
                <p:cNvSpPr>
                  <a:spLocks noChangeArrowheads="1"/>
                </p:cNvSpPr>
                <p:nvPr/>
              </p:nvSpPr>
              <p:spPr bwMode="auto">
                <a:xfrm>
                  <a:off x="3746500" y="1155700"/>
                  <a:ext cx="190500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7" name="Oval 52"/>
                <p:cNvSpPr>
                  <a:spLocks noChangeArrowheads="1"/>
                </p:cNvSpPr>
                <p:nvPr/>
              </p:nvSpPr>
              <p:spPr bwMode="auto">
                <a:xfrm>
                  <a:off x="3400425" y="828675"/>
                  <a:ext cx="142875" cy="1397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8" name="Oval 53"/>
                <p:cNvSpPr>
                  <a:spLocks noChangeArrowheads="1"/>
                </p:cNvSpPr>
                <p:nvPr/>
              </p:nvSpPr>
              <p:spPr bwMode="auto">
                <a:xfrm>
                  <a:off x="4140200" y="828675"/>
                  <a:ext cx="142875" cy="1397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9" name="Oval 54"/>
                <p:cNvSpPr>
                  <a:spLocks noChangeArrowheads="1"/>
                </p:cNvSpPr>
                <p:nvPr/>
              </p:nvSpPr>
              <p:spPr bwMode="auto">
                <a:xfrm>
                  <a:off x="3452813" y="460375"/>
                  <a:ext cx="777875" cy="777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0" name="Freeform 55"/>
                <p:cNvSpPr/>
                <p:nvPr/>
              </p:nvSpPr>
              <p:spPr bwMode="auto">
                <a:xfrm>
                  <a:off x="3694113" y="1325563"/>
                  <a:ext cx="295275" cy="296863"/>
                </a:xfrm>
                <a:custGeom>
                  <a:avLst/>
                  <a:gdLst>
                    <a:gd name="T0" fmla="*/ 186 w 186"/>
                    <a:gd name="T1" fmla="*/ 0 h 187"/>
                    <a:gd name="T2" fmla="*/ 94 w 186"/>
                    <a:gd name="T3" fmla="*/ 187 h 187"/>
                    <a:gd name="T4" fmla="*/ 0 w 186"/>
                    <a:gd name="T5" fmla="*/ 0 h 187"/>
                    <a:gd name="T6" fmla="*/ 186 w 186"/>
                    <a:gd name="T7" fmla="*/ 0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6" h="187">
                      <a:moveTo>
                        <a:pt x="186" y="0"/>
                      </a:moveTo>
                      <a:lnTo>
                        <a:pt x="94" y="187"/>
                      </a:lnTo>
                      <a:lnTo>
                        <a:pt x="0" y="0"/>
                      </a:lnTo>
                      <a:lnTo>
                        <a:pt x="18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1" name="Freeform 56"/>
                <p:cNvSpPr/>
                <p:nvPr/>
              </p:nvSpPr>
              <p:spPr bwMode="auto">
                <a:xfrm>
                  <a:off x="3694113" y="1325563"/>
                  <a:ext cx="295275" cy="296863"/>
                </a:xfrm>
                <a:custGeom>
                  <a:avLst/>
                  <a:gdLst>
                    <a:gd name="T0" fmla="*/ 186 w 186"/>
                    <a:gd name="T1" fmla="*/ 0 h 187"/>
                    <a:gd name="T2" fmla="*/ 94 w 186"/>
                    <a:gd name="T3" fmla="*/ 187 h 187"/>
                    <a:gd name="T4" fmla="*/ 0 w 186"/>
                    <a:gd name="T5" fmla="*/ 0 h 187"/>
                    <a:gd name="T6" fmla="*/ 186 w 186"/>
                    <a:gd name="T7" fmla="*/ 0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6" h="187">
                      <a:moveTo>
                        <a:pt x="186" y="0"/>
                      </a:moveTo>
                      <a:lnTo>
                        <a:pt x="94" y="187"/>
                      </a:lnTo>
                      <a:lnTo>
                        <a:pt x="0" y="0"/>
                      </a:lnTo>
                      <a:lnTo>
                        <a:pt x="18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2" name="Freeform 57"/>
                <p:cNvSpPr/>
                <p:nvPr/>
              </p:nvSpPr>
              <p:spPr bwMode="auto">
                <a:xfrm>
                  <a:off x="3314700" y="1325563"/>
                  <a:ext cx="1055688" cy="427038"/>
                </a:xfrm>
                <a:custGeom>
                  <a:avLst/>
                  <a:gdLst>
                    <a:gd name="T0" fmla="*/ 263 w 281"/>
                    <a:gd name="T1" fmla="*/ 18 h 114"/>
                    <a:gd name="T2" fmla="*/ 219 w 281"/>
                    <a:gd name="T3" fmla="*/ 0 h 114"/>
                    <a:gd name="T4" fmla="*/ 207 w 281"/>
                    <a:gd name="T5" fmla="*/ 0 h 114"/>
                    <a:gd name="T6" fmla="*/ 180 w 281"/>
                    <a:gd name="T7" fmla="*/ 0 h 114"/>
                    <a:gd name="T8" fmla="*/ 141 w 281"/>
                    <a:gd name="T9" fmla="*/ 79 h 114"/>
                    <a:gd name="T10" fmla="*/ 101 w 281"/>
                    <a:gd name="T11" fmla="*/ 0 h 114"/>
                    <a:gd name="T12" fmla="*/ 74 w 281"/>
                    <a:gd name="T13" fmla="*/ 0 h 114"/>
                    <a:gd name="T14" fmla="*/ 62 w 281"/>
                    <a:gd name="T15" fmla="*/ 0 h 114"/>
                    <a:gd name="T16" fmla="*/ 18 w 281"/>
                    <a:gd name="T17" fmla="*/ 18 h 114"/>
                    <a:gd name="T18" fmla="*/ 0 w 281"/>
                    <a:gd name="T19" fmla="*/ 62 h 114"/>
                    <a:gd name="T20" fmla="*/ 0 w 281"/>
                    <a:gd name="T21" fmla="*/ 110 h 114"/>
                    <a:gd name="T22" fmla="*/ 0 w 281"/>
                    <a:gd name="T23" fmla="*/ 114 h 114"/>
                    <a:gd name="T24" fmla="*/ 281 w 281"/>
                    <a:gd name="T25" fmla="*/ 114 h 114"/>
                    <a:gd name="T26" fmla="*/ 281 w 281"/>
                    <a:gd name="T27" fmla="*/ 110 h 114"/>
                    <a:gd name="T28" fmla="*/ 281 w 281"/>
                    <a:gd name="T29" fmla="*/ 62 h 114"/>
                    <a:gd name="T30" fmla="*/ 263 w 281"/>
                    <a:gd name="T31" fmla="*/ 1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81" h="114">
                      <a:moveTo>
                        <a:pt x="263" y="18"/>
                      </a:moveTo>
                      <a:cubicBezTo>
                        <a:pt x="252" y="7"/>
                        <a:pt x="236" y="0"/>
                        <a:pt x="219" y="0"/>
                      </a:cubicBezTo>
                      <a:cubicBezTo>
                        <a:pt x="207" y="0"/>
                        <a:pt x="207" y="0"/>
                        <a:pt x="207" y="0"/>
                      </a:cubicBezTo>
                      <a:cubicBezTo>
                        <a:pt x="180" y="0"/>
                        <a:pt x="180" y="0"/>
                        <a:pt x="180" y="0"/>
                      </a:cubicBezTo>
                      <a:cubicBezTo>
                        <a:pt x="141" y="79"/>
                        <a:pt x="141" y="79"/>
                        <a:pt x="141" y="79"/>
                      </a:cubicBezTo>
                      <a:cubicBezTo>
                        <a:pt x="101" y="0"/>
                        <a:pt x="101" y="0"/>
                        <a:pt x="101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30" y="7"/>
                        <a:pt x="18" y="18"/>
                      </a:cubicBezTo>
                      <a:cubicBezTo>
                        <a:pt x="7" y="29"/>
                        <a:pt x="0" y="45"/>
                        <a:pt x="0" y="62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281" y="114"/>
                        <a:pt x="281" y="114"/>
                        <a:pt x="281" y="114"/>
                      </a:cubicBezTo>
                      <a:cubicBezTo>
                        <a:pt x="281" y="110"/>
                        <a:pt x="281" y="110"/>
                        <a:pt x="281" y="110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29"/>
                        <a:pt x="263" y="18"/>
                      </a:cubicBezTo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3" name="Freeform 58"/>
                <p:cNvSpPr/>
                <p:nvPr/>
              </p:nvSpPr>
              <p:spPr bwMode="auto">
                <a:xfrm>
                  <a:off x="3332163" y="347663"/>
                  <a:ext cx="1022350" cy="481013"/>
                </a:xfrm>
                <a:custGeom>
                  <a:avLst/>
                  <a:gdLst>
                    <a:gd name="T0" fmla="*/ 136 w 272"/>
                    <a:gd name="T1" fmla="*/ 0 h 128"/>
                    <a:gd name="T2" fmla="*/ 136 w 272"/>
                    <a:gd name="T3" fmla="*/ 0 h 128"/>
                    <a:gd name="T4" fmla="*/ 135 w 272"/>
                    <a:gd name="T5" fmla="*/ 0 h 128"/>
                    <a:gd name="T6" fmla="*/ 0 w 272"/>
                    <a:gd name="T7" fmla="*/ 128 h 128"/>
                    <a:gd name="T8" fmla="*/ 32 w 272"/>
                    <a:gd name="T9" fmla="*/ 128 h 128"/>
                    <a:gd name="T10" fmla="*/ 136 w 272"/>
                    <a:gd name="T11" fmla="*/ 71 h 128"/>
                    <a:gd name="T12" fmla="*/ 239 w 272"/>
                    <a:gd name="T13" fmla="*/ 128 h 128"/>
                    <a:gd name="T14" fmla="*/ 272 w 272"/>
                    <a:gd name="T15" fmla="*/ 128 h 128"/>
                    <a:gd name="T16" fmla="*/ 136 w 272"/>
                    <a:gd name="T17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72" h="128">
                      <a:moveTo>
                        <a:pt x="136" y="0"/>
                      </a:moveTo>
                      <a:cubicBezTo>
                        <a:pt x="136" y="0"/>
                        <a:pt x="136" y="0"/>
                        <a:pt x="136" y="0"/>
                      </a:cubicBezTo>
                      <a:cubicBezTo>
                        <a:pt x="135" y="0"/>
                        <a:pt x="135" y="0"/>
                        <a:pt x="135" y="0"/>
                      </a:cubicBezTo>
                      <a:cubicBezTo>
                        <a:pt x="63" y="0"/>
                        <a:pt x="4" y="57"/>
                        <a:pt x="0" y="128"/>
                      </a:cubicBezTo>
                      <a:cubicBezTo>
                        <a:pt x="32" y="128"/>
                        <a:pt x="32" y="128"/>
                        <a:pt x="32" y="128"/>
                      </a:cubicBezTo>
                      <a:cubicBezTo>
                        <a:pt x="92" y="128"/>
                        <a:pt x="136" y="71"/>
                        <a:pt x="136" y="71"/>
                      </a:cubicBezTo>
                      <a:cubicBezTo>
                        <a:pt x="136" y="71"/>
                        <a:pt x="179" y="128"/>
                        <a:pt x="239" y="128"/>
                      </a:cubicBezTo>
                      <a:cubicBezTo>
                        <a:pt x="272" y="128"/>
                        <a:pt x="272" y="128"/>
                        <a:pt x="272" y="128"/>
                      </a:cubicBezTo>
                      <a:cubicBezTo>
                        <a:pt x="267" y="57"/>
                        <a:pt x="208" y="0"/>
                        <a:pt x="136" y="0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4" name="Freeform 59"/>
                <p:cNvSpPr>
                  <a:spLocks noEditPoints="1"/>
                </p:cNvSpPr>
                <p:nvPr/>
              </p:nvSpPr>
              <p:spPr bwMode="auto">
                <a:xfrm>
                  <a:off x="3843338" y="347663"/>
                  <a:ext cx="511175" cy="508000"/>
                </a:xfrm>
                <a:custGeom>
                  <a:avLst/>
                  <a:gdLst>
                    <a:gd name="T0" fmla="*/ 136 w 136"/>
                    <a:gd name="T1" fmla="*/ 134 h 135"/>
                    <a:gd name="T2" fmla="*/ 136 w 136"/>
                    <a:gd name="T3" fmla="*/ 131 h 135"/>
                    <a:gd name="T4" fmla="*/ 136 w 136"/>
                    <a:gd name="T5" fmla="*/ 131 h 135"/>
                    <a:gd name="T6" fmla="*/ 136 w 136"/>
                    <a:gd name="T7" fmla="*/ 130 h 135"/>
                    <a:gd name="T8" fmla="*/ 135 w 136"/>
                    <a:gd name="T9" fmla="*/ 126 h 135"/>
                    <a:gd name="T10" fmla="*/ 135 w 136"/>
                    <a:gd name="T11" fmla="*/ 125 h 135"/>
                    <a:gd name="T12" fmla="*/ 8 w 136"/>
                    <a:gd name="T13" fmla="*/ 0 h 135"/>
                    <a:gd name="T14" fmla="*/ 7 w 136"/>
                    <a:gd name="T15" fmla="*/ 0 h 135"/>
                    <a:gd name="T16" fmla="*/ 7 w 136"/>
                    <a:gd name="T17" fmla="*/ 0 h 135"/>
                    <a:gd name="T18" fmla="*/ 7 w 136"/>
                    <a:gd name="T19" fmla="*/ 0 h 135"/>
                    <a:gd name="T20" fmla="*/ 7 w 136"/>
                    <a:gd name="T21" fmla="*/ 0 h 135"/>
                    <a:gd name="T22" fmla="*/ 7 w 136"/>
                    <a:gd name="T23" fmla="*/ 0 h 135"/>
                    <a:gd name="T24" fmla="*/ 6 w 136"/>
                    <a:gd name="T25" fmla="*/ 0 h 135"/>
                    <a:gd name="T26" fmla="*/ 6 w 136"/>
                    <a:gd name="T27" fmla="*/ 0 h 135"/>
                    <a:gd name="T28" fmla="*/ 6 w 136"/>
                    <a:gd name="T29" fmla="*/ 0 h 135"/>
                    <a:gd name="T30" fmla="*/ 6 w 136"/>
                    <a:gd name="T31" fmla="*/ 0 h 135"/>
                    <a:gd name="T32" fmla="*/ 6 w 136"/>
                    <a:gd name="T33" fmla="*/ 0 h 135"/>
                    <a:gd name="T34" fmla="*/ 5 w 136"/>
                    <a:gd name="T35" fmla="*/ 0 h 135"/>
                    <a:gd name="T36" fmla="*/ 5 w 136"/>
                    <a:gd name="T37" fmla="*/ 0 h 135"/>
                    <a:gd name="T38" fmla="*/ 5 w 136"/>
                    <a:gd name="T39" fmla="*/ 0 h 135"/>
                    <a:gd name="T40" fmla="*/ 5 w 136"/>
                    <a:gd name="T41" fmla="*/ 0 h 135"/>
                    <a:gd name="T42" fmla="*/ 4 w 136"/>
                    <a:gd name="T43" fmla="*/ 0 h 135"/>
                    <a:gd name="T44" fmla="*/ 4 w 136"/>
                    <a:gd name="T45" fmla="*/ 0 h 135"/>
                    <a:gd name="T46" fmla="*/ 4 w 136"/>
                    <a:gd name="T47" fmla="*/ 0 h 135"/>
                    <a:gd name="T48" fmla="*/ 4 w 136"/>
                    <a:gd name="T49" fmla="*/ 0 h 135"/>
                    <a:gd name="T50" fmla="*/ 4 w 136"/>
                    <a:gd name="T51" fmla="*/ 0 h 135"/>
                    <a:gd name="T52" fmla="*/ 3 w 136"/>
                    <a:gd name="T53" fmla="*/ 0 h 135"/>
                    <a:gd name="T54" fmla="*/ 3 w 136"/>
                    <a:gd name="T55" fmla="*/ 0 h 135"/>
                    <a:gd name="T56" fmla="*/ 3 w 136"/>
                    <a:gd name="T57" fmla="*/ 0 h 135"/>
                    <a:gd name="T58" fmla="*/ 3 w 136"/>
                    <a:gd name="T59" fmla="*/ 0 h 135"/>
                    <a:gd name="T60" fmla="*/ 2 w 136"/>
                    <a:gd name="T61" fmla="*/ 0 h 135"/>
                    <a:gd name="T62" fmla="*/ 2 w 136"/>
                    <a:gd name="T63" fmla="*/ 0 h 135"/>
                    <a:gd name="T64" fmla="*/ 2 w 136"/>
                    <a:gd name="T65" fmla="*/ 0 h 135"/>
                    <a:gd name="T66" fmla="*/ 2 w 136"/>
                    <a:gd name="T67" fmla="*/ 0 h 135"/>
                    <a:gd name="T68" fmla="*/ 2 w 136"/>
                    <a:gd name="T69" fmla="*/ 0 h 135"/>
                    <a:gd name="T70" fmla="*/ 1 w 136"/>
                    <a:gd name="T71" fmla="*/ 0 h 135"/>
                    <a:gd name="T72" fmla="*/ 1 w 136"/>
                    <a:gd name="T73" fmla="*/ 0 h 135"/>
                    <a:gd name="T74" fmla="*/ 1 w 136"/>
                    <a:gd name="T75" fmla="*/ 0 h 135"/>
                    <a:gd name="T76" fmla="*/ 1 w 136"/>
                    <a:gd name="T77" fmla="*/ 0 h 135"/>
                    <a:gd name="T78" fmla="*/ 0 w 136"/>
                    <a:gd name="T79" fmla="*/ 0 h 135"/>
                    <a:gd name="T80" fmla="*/ 0 w 136"/>
                    <a:gd name="T81" fmla="*/ 0 h 135"/>
                    <a:gd name="T82" fmla="*/ 0 w 136"/>
                    <a:gd name="T83" fmla="*/ 0 h 135"/>
                    <a:gd name="T84" fmla="*/ 0 w 136"/>
                    <a:gd name="T85" fmla="*/ 0 h 135"/>
                    <a:gd name="T86" fmla="*/ 0 w 136"/>
                    <a:gd name="T87" fmla="*/ 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36" h="135">
                      <a:moveTo>
                        <a:pt x="136" y="134"/>
                      </a:moveTo>
                      <a:cubicBezTo>
                        <a:pt x="136" y="134"/>
                        <a:pt x="136" y="135"/>
                        <a:pt x="136" y="135"/>
                      </a:cubicBezTo>
                      <a:cubicBezTo>
                        <a:pt x="136" y="135"/>
                        <a:pt x="136" y="134"/>
                        <a:pt x="136" y="134"/>
                      </a:cubicBezTo>
                      <a:moveTo>
                        <a:pt x="136" y="131"/>
                      </a:moveTo>
                      <a:cubicBezTo>
                        <a:pt x="136" y="132"/>
                        <a:pt x="136" y="133"/>
                        <a:pt x="136" y="134"/>
                      </a:cubicBezTo>
                      <a:cubicBezTo>
                        <a:pt x="136" y="133"/>
                        <a:pt x="136" y="132"/>
                        <a:pt x="136" y="131"/>
                      </a:cubicBezTo>
                      <a:moveTo>
                        <a:pt x="136" y="131"/>
                      </a:moveTo>
                      <a:cubicBezTo>
                        <a:pt x="136" y="131"/>
                        <a:pt x="136" y="131"/>
                        <a:pt x="136" y="131"/>
                      </a:cubicBezTo>
                      <a:cubicBezTo>
                        <a:pt x="136" y="131"/>
                        <a:pt x="136" y="131"/>
                        <a:pt x="136" y="131"/>
                      </a:cubicBezTo>
                      <a:moveTo>
                        <a:pt x="136" y="130"/>
                      </a:moveTo>
                      <a:cubicBezTo>
                        <a:pt x="136" y="130"/>
                        <a:pt x="136" y="130"/>
                        <a:pt x="136" y="130"/>
                      </a:cubicBezTo>
                      <a:cubicBezTo>
                        <a:pt x="136" y="130"/>
                        <a:pt x="136" y="130"/>
                        <a:pt x="136" y="130"/>
                      </a:cubicBezTo>
                      <a:moveTo>
                        <a:pt x="135" y="126"/>
                      </a:moveTo>
                      <a:cubicBezTo>
                        <a:pt x="135" y="126"/>
                        <a:pt x="135" y="126"/>
                        <a:pt x="135" y="126"/>
                      </a:cubicBezTo>
                      <a:cubicBezTo>
                        <a:pt x="135" y="126"/>
                        <a:pt x="135" y="126"/>
                        <a:pt x="135" y="126"/>
                      </a:cubicBezTo>
                      <a:moveTo>
                        <a:pt x="135" y="125"/>
                      </a:move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5" name="Freeform 60"/>
                <p:cNvSpPr/>
                <p:nvPr/>
              </p:nvSpPr>
              <p:spPr bwMode="auto">
                <a:xfrm>
                  <a:off x="3843338" y="347663"/>
                  <a:ext cx="511175" cy="977900"/>
                </a:xfrm>
                <a:custGeom>
                  <a:avLst/>
                  <a:gdLst>
                    <a:gd name="T0" fmla="*/ 0 w 136"/>
                    <a:gd name="T1" fmla="*/ 0 h 260"/>
                    <a:gd name="T2" fmla="*/ 136 w 136"/>
                    <a:gd name="T3" fmla="*/ 128 h 260"/>
                    <a:gd name="T4" fmla="*/ 117 w 136"/>
                    <a:gd name="T5" fmla="*/ 146 h 260"/>
                    <a:gd name="T6" fmla="*/ 98 w 136"/>
                    <a:gd name="T7" fmla="*/ 165 h 260"/>
                    <a:gd name="T8" fmla="*/ 25 w 136"/>
                    <a:gd name="T9" fmla="*/ 260 h 260"/>
                    <a:gd name="T10" fmla="*/ 52 w 136"/>
                    <a:gd name="T11" fmla="*/ 260 h 260"/>
                    <a:gd name="T12" fmla="*/ 136 w 136"/>
                    <a:gd name="T13" fmla="*/ 220 h 260"/>
                    <a:gd name="T14" fmla="*/ 136 w 136"/>
                    <a:gd name="T15" fmla="*/ 137 h 260"/>
                    <a:gd name="T16" fmla="*/ 136 w 136"/>
                    <a:gd name="T17" fmla="*/ 134 h 260"/>
                    <a:gd name="T18" fmla="*/ 136 w 136"/>
                    <a:gd name="T19" fmla="*/ 131 h 260"/>
                    <a:gd name="T20" fmla="*/ 136 w 136"/>
                    <a:gd name="T21" fmla="*/ 131 h 260"/>
                    <a:gd name="T22" fmla="*/ 136 w 136"/>
                    <a:gd name="T23" fmla="*/ 130 h 260"/>
                    <a:gd name="T24" fmla="*/ 135 w 136"/>
                    <a:gd name="T25" fmla="*/ 126 h 260"/>
                    <a:gd name="T26" fmla="*/ 135 w 136"/>
                    <a:gd name="T27" fmla="*/ 125 h 260"/>
                    <a:gd name="T28" fmla="*/ 8 w 136"/>
                    <a:gd name="T29" fmla="*/ 0 h 260"/>
                    <a:gd name="T30" fmla="*/ 7 w 136"/>
                    <a:gd name="T31" fmla="*/ 0 h 260"/>
                    <a:gd name="T32" fmla="*/ 7 w 136"/>
                    <a:gd name="T33" fmla="*/ 0 h 260"/>
                    <a:gd name="T34" fmla="*/ 7 w 136"/>
                    <a:gd name="T35" fmla="*/ 0 h 260"/>
                    <a:gd name="T36" fmla="*/ 7 w 136"/>
                    <a:gd name="T37" fmla="*/ 0 h 260"/>
                    <a:gd name="T38" fmla="*/ 7 w 136"/>
                    <a:gd name="T39" fmla="*/ 0 h 260"/>
                    <a:gd name="T40" fmla="*/ 6 w 136"/>
                    <a:gd name="T41" fmla="*/ 0 h 260"/>
                    <a:gd name="T42" fmla="*/ 6 w 136"/>
                    <a:gd name="T43" fmla="*/ 0 h 260"/>
                    <a:gd name="T44" fmla="*/ 6 w 136"/>
                    <a:gd name="T45" fmla="*/ 0 h 260"/>
                    <a:gd name="T46" fmla="*/ 6 w 136"/>
                    <a:gd name="T47" fmla="*/ 0 h 260"/>
                    <a:gd name="T48" fmla="*/ 6 w 136"/>
                    <a:gd name="T49" fmla="*/ 0 h 260"/>
                    <a:gd name="T50" fmla="*/ 5 w 136"/>
                    <a:gd name="T51" fmla="*/ 0 h 260"/>
                    <a:gd name="T52" fmla="*/ 5 w 136"/>
                    <a:gd name="T53" fmla="*/ 0 h 260"/>
                    <a:gd name="T54" fmla="*/ 5 w 136"/>
                    <a:gd name="T55" fmla="*/ 0 h 260"/>
                    <a:gd name="T56" fmla="*/ 5 w 136"/>
                    <a:gd name="T57" fmla="*/ 0 h 260"/>
                    <a:gd name="T58" fmla="*/ 4 w 136"/>
                    <a:gd name="T59" fmla="*/ 0 h 260"/>
                    <a:gd name="T60" fmla="*/ 4 w 136"/>
                    <a:gd name="T61" fmla="*/ 0 h 260"/>
                    <a:gd name="T62" fmla="*/ 4 w 136"/>
                    <a:gd name="T63" fmla="*/ 0 h 260"/>
                    <a:gd name="T64" fmla="*/ 4 w 136"/>
                    <a:gd name="T65" fmla="*/ 0 h 260"/>
                    <a:gd name="T66" fmla="*/ 4 w 136"/>
                    <a:gd name="T67" fmla="*/ 0 h 260"/>
                    <a:gd name="T68" fmla="*/ 3 w 136"/>
                    <a:gd name="T69" fmla="*/ 0 h 260"/>
                    <a:gd name="T70" fmla="*/ 3 w 136"/>
                    <a:gd name="T71" fmla="*/ 0 h 260"/>
                    <a:gd name="T72" fmla="*/ 3 w 136"/>
                    <a:gd name="T73" fmla="*/ 0 h 260"/>
                    <a:gd name="T74" fmla="*/ 3 w 136"/>
                    <a:gd name="T75" fmla="*/ 0 h 260"/>
                    <a:gd name="T76" fmla="*/ 2 w 136"/>
                    <a:gd name="T77" fmla="*/ 0 h 260"/>
                    <a:gd name="T78" fmla="*/ 2 w 136"/>
                    <a:gd name="T79" fmla="*/ 0 h 260"/>
                    <a:gd name="T80" fmla="*/ 2 w 136"/>
                    <a:gd name="T81" fmla="*/ 0 h 260"/>
                    <a:gd name="T82" fmla="*/ 2 w 136"/>
                    <a:gd name="T83" fmla="*/ 0 h 260"/>
                    <a:gd name="T84" fmla="*/ 2 w 136"/>
                    <a:gd name="T85" fmla="*/ 0 h 260"/>
                    <a:gd name="T86" fmla="*/ 1 w 136"/>
                    <a:gd name="T87" fmla="*/ 0 h 260"/>
                    <a:gd name="T88" fmla="*/ 1 w 136"/>
                    <a:gd name="T89" fmla="*/ 0 h 260"/>
                    <a:gd name="T90" fmla="*/ 1 w 136"/>
                    <a:gd name="T91" fmla="*/ 0 h 260"/>
                    <a:gd name="T92" fmla="*/ 1 w 136"/>
                    <a:gd name="T93" fmla="*/ 0 h 260"/>
                    <a:gd name="T94" fmla="*/ 0 w 136"/>
                    <a:gd name="T95" fmla="*/ 0 h 260"/>
                    <a:gd name="T96" fmla="*/ 0 w 136"/>
                    <a:gd name="T97" fmla="*/ 0 h 260"/>
                    <a:gd name="T98" fmla="*/ 0 w 136"/>
                    <a:gd name="T99" fmla="*/ 0 h 260"/>
                    <a:gd name="T100" fmla="*/ 0 w 136"/>
                    <a:gd name="T101" fmla="*/ 0 h 260"/>
                    <a:gd name="T102" fmla="*/ 0 w 136"/>
                    <a:gd name="T103" fmla="*/ 0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6" h="26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2" y="0"/>
                        <a:pt x="131" y="57"/>
                        <a:pt x="136" y="128"/>
                      </a:cubicBezTo>
                      <a:cubicBezTo>
                        <a:pt x="103" y="128"/>
                        <a:pt x="103" y="128"/>
                        <a:pt x="103" y="128"/>
                      </a:cubicBezTo>
                      <a:cubicBezTo>
                        <a:pt x="111" y="130"/>
                        <a:pt x="117" y="138"/>
                        <a:pt x="117" y="146"/>
                      </a:cubicBezTo>
                      <a:cubicBezTo>
                        <a:pt x="117" y="157"/>
                        <a:pt x="109" y="165"/>
                        <a:pt x="98" y="165"/>
                      </a:cubicBezTo>
                      <a:cubicBezTo>
                        <a:pt x="98" y="165"/>
                        <a:pt x="98" y="165"/>
                        <a:pt x="98" y="165"/>
                      </a:cubicBezTo>
                      <a:cubicBezTo>
                        <a:pt x="87" y="199"/>
                        <a:pt x="60" y="225"/>
                        <a:pt x="25" y="233"/>
                      </a:cubicBezTo>
                      <a:cubicBezTo>
                        <a:pt x="25" y="260"/>
                        <a:pt x="25" y="260"/>
                        <a:pt x="25" y="260"/>
                      </a:cubicBezTo>
                      <a:cubicBezTo>
                        <a:pt x="39" y="260"/>
                        <a:pt x="39" y="260"/>
                        <a:pt x="39" y="260"/>
                      </a:cubicBezTo>
                      <a:cubicBezTo>
                        <a:pt x="52" y="260"/>
                        <a:pt x="52" y="260"/>
                        <a:pt x="52" y="260"/>
                      </a:cubicBezTo>
                      <a:cubicBezTo>
                        <a:pt x="52" y="260"/>
                        <a:pt x="52" y="260"/>
                        <a:pt x="52" y="260"/>
                      </a:cubicBezTo>
                      <a:cubicBezTo>
                        <a:pt x="136" y="220"/>
                        <a:pt x="136" y="220"/>
                        <a:pt x="136" y="220"/>
                      </a:cubicBezTo>
                      <a:cubicBezTo>
                        <a:pt x="136" y="137"/>
                        <a:pt x="136" y="137"/>
                        <a:pt x="136" y="137"/>
                      </a:cubicBezTo>
                      <a:cubicBezTo>
                        <a:pt x="136" y="137"/>
                        <a:pt x="136" y="137"/>
                        <a:pt x="136" y="137"/>
                      </a:cubicBezTo>
                      <a:cubicBezTo>
                        <a:pt x="136" y="136"/>
                        <a:pt x="136" y="135"/>
                        <a:pt x="136" y="135"/>
                      </a:cubicBezTo>
                      <a:cubicBezTo>
                        <a:pt x="136" y="135"/>
                        <a:pt x="136" y="134"/>
                        <a:pt x="136" y="134"/>
                      </a:cubicBezTo>
                      <a:cubicBezTo>
                        <a:pt x="136" y="134"/>
                        <a:pt x="136" y="134"/>
                        <a:pt x="136" y="134"/>
                      </a:cubicBezTo>
                      <a:cubicBezTo>
                        <a:pt x="136" y="133"/>
                        <a:pt x="136" y="132"/>
                        <a:pt x="136" y="131"/>
                      </a:cubicBezTo>
                      <a:cubicBezTo>
                        <a:pt x="136" y="131"/>
                        <a:pt x="136" y="131"/>
                        <a:pt x="136" y="131"/>
                      </a:cubicBezTo>
                      <a:cubicBezTo>
                        <a:pt x="136" y="131"/>
                        <a:pt x="136" y="131"/>
                        <a:pt x="136" y="131"/>
                      </a:cubicBezTo>
                      <a:cubicBezTo>
                        <a:pt x="136" y="131"/>
                        <a:pt x="136" y="130"/>
                        <a:pt x="136" y="130"/>
                      </a:cubicBezTo>
                      <a:cubicBezTo>
                        <a:pt x="136" y="130"/>
                        <a:pt x="136" y="130"/>
                        <a:pt x="136" y="130"/>
                      </a:cubicBezTo>
                      <a:cubicBezTo>
                        <a:pt x="136" y="128"/>
                        <a:pt x="136" y="127"/>
                        <a:pt x="135" y="126"/>
                      </a:cubicBezTo>
                      <a:cubicBezTo>
                        <a:pt x="135" y="126"/>
                        <a:pt x="135" y="126"/>
                        <a:pt x="135" y="126"/>
                      </a:cubicBezTo>
                      <a:cubicBezTo>
                        <a:pt x="135" y="126"/>
                        <a:pt x="135" y="126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0" y="58"/>
                        <a:pt x="76" y="5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6" name="Freeform 61"/>
                <p:cNvSpPr/>
                <p:nvPr/>
              </p:nvSpPr>
              <p:spPr bwMode="auto">
                <a:xfrm>
                  <a:off x="3843338" y="1223963"/>
                  <a:ext cx="93663" cy="101600"/>
                </a:xfrm>
                <a:custGeom>
                  <a:avLst/>
                  <a:gdLst>
                    <a:gd name="T0" fmla="*/ 25 w 25"/>
                    <a:gd name="T1" fmla="*/ 0 h 27"/>
                    <a:gd name="T2" fmla="*/ 0 w 25"/>
                    <a:gd name="T3" fmla="*/ 4 h 27"/>
                    <a:gd name="T4" fmla="*/ 0 w 25"/>
                    <a:gd name="T5" fmla="*/ 27 h 27"/>
                    <a:gd name="T6" fmla="*/ 25 w 25"/>
                    <a:gd name="T7" fmla="*/ 27 h 27"/>
                    <a:gd name="T8" fmla="*/ 25 w 25"/>
                    <a:gd name="T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27">
                      <a:moveTo>
                        <a:pt x="25" y="0"/>
                      </a:moveTo>
                      <a:cubicBezTo>
                        <a:pt x="17" y="3"/>
                        <a:pt x="8" y="4"/>
                        <a:pt x="0" y="4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7" name="Freeform 62"/>
                <p:cNvSpPr/>
                <p:nvPr/>
              </p:nvSpPr>
              <p:spPr bwMode="auto">
                <a:xfrm>
                  <a:off x="4211638" y="828675"/>
                  <a:ext cx="71438" cy="139700"/>
                </a:xfrm>
                <a:custGeom>
                  <a:avLst/>
                  <a:gdLst>
                    <a:gd name="T0" fmla="*/ 5 w 19"/>
                    <a:gd name="T1" fmla="*/ 0 h 37"/>
                    <a:gd name="T2" fmla="*/ 5 w 19"/>
                    <a:gd name="T3" fmla="*/ 6 h 37"/>
                    <a:gd name="T4" fmla="*/ 0 w 19"/>
                    <a:gd name="T5" fmla="*/ 37 h 37"/>
                    <a:gd name="T6" fmla="*/ 0 w 19"/>
                    <a:gd name="T7" fmla="*/ 37 h 37"/>
                    <a:gd name="T8" fmla="*/ 19 w 19"/>
                    <a:gd name="T9" fmla="*/ 18 h 37"/>
                    <a:gd name="T10" fmla="*/ 5 w 19"/>
                    <a:gd name="T11" fmla="*/ 0 h 37"/>
                    <a:gd name="T12" fmla="*/ 5 w 19"/>
                    <a:gd name="T13" fmla="*/ 0 h 37"/>
                    <a:gd name="T14" fmla="*/ 5 w 19"/>
                    <a:gd name="T15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37">
                      <a:moveTo>
                        <a:pt x="5" y="0"/>
                      </a:moveTo>
                      <a:cubicBezTo>
                        <a:pt x="5" y="2"/>
                        <a:pt x="5" y="4"/>
                        <a:pt x="5" y="6"/>
                      </a:cubicBezTo>
                      <a:cubicBezTo>
                        <a:pt x="5" y="17"/>
                        <a:pt x="3" y="2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11" y="37"/>
                        <a:pt x="19" y="29"/>
                        <a:pt x="19" y="18"/>
                      </a:cubicBezTo>
                      <a:cubicBezTo>
                        <a:pt x="19" y="10"/>
                        <a:pt x="13" y="2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8" name="Freeform 63"/>
                <p:cNvSpPr/>
                <p:nvPr/>
              </p:nvSpPr>
              <p:spPr bwMode="auto">
                <a:xfrm>
                  <a:off x="3843338" y="614363"/>
                  <a:ext cx="387350" cy="623888"/>
                </a:xfrm>
                <a:custGeom>
                  <a:avLst/>
                  <a:gdLst>
                    <a:gd name="T0" fmla="*/ 0 w 103"/>
                    <a:gd name="T1" fmla="*/ 0 h 166"/>
                    <a:gd name="T2" fmla="*/ 0 w 103"/>
                    <a:gd name="T3" fmla="*/ 166 h 166"/>
                    <a:gd name="T4" fmla="*/ 25 w 103"/>
                    <a:gd name="T5" fmla="*/ 162 h 166"/>
                    <a:gd name="T6" fmla="*/ 98 w 103"/>
                    <a:gd name="T7" fmla="*/ 94 h 166"/>
                    <a:gd name="T8" fmla="*/ 103 w 103"/>
                    <a:gd name="T9" fmla="*/ 63 h 166"/>
                    <a:gd name="T10" fmla="*/ 103 w 103"/>
                    <a:gd name="T11" fmla="*/ 57 h 166"/>
                    <a:gd name="T12" fmla="*/ 0 w 103"/>
                    <a:gd name="T13" fmla="*/ 0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3" h="166">
                      <a:moveTo>
                        <a:pt x="0" y="0"/>
                      </a:move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8" y="166"/>
                        <a:pt x="17" y="165"/>
                        <a:pt x="25" y="162"/>
                      </a:cubicBezTo>
                      <a:cubicBezTo>
                        <a:pt x="60" y="154"/>
                        <a:pt x="87" y="128"/>
                        <a:pt x="98" y="94"/>
                      </a:cubicBezTo>
                      <a:cubicBezTo>
                        <a:pt x="101" y="84"/>
                        <a:pt x="103" y="74"/>
                        <a:pt x="103" y="63"/>
                      </a:cubicBezTo>
                      <a:cubicBezTo>
                        <a:pt x="103" y="61"/>
                        <a:pt x="103" y="59"/>
                        <a:pt x="103" y="57"/>
                      </a:cubicBezTo>
                      <a:cubicBezTo>
                        <a:pt x="44" y="57"/>
                        <a:pt x="0" y="1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9" name="Freeform 64"/>
                <p:cNvSpPr/>
                <p:nvPr/>
              </p:nvSpPr>
              <p:spPr bwMode="auto">
                <a:xfrm>
                  <a:off x="3843338" y="1325563"/>
                  <a:ext cx="146050" cy="296863"/>
                </a:xfrm>
                <a:custGeom>
                  <a:avLst/>
                  <a:gdLst>
                    <a:gd name="T0" fmla="*/ 92 w 92"/>
                    <a:gd name="T1" fmla="*/ 0 h 187"/>
                    <a:gd name="T2" fmla="*/ 59 w 92"/>
                    <a:gd name="T3" fmla="*/ 0 h 187"/>
                    <a:gd name="T4" fmla="*/ 0 w 92"/>
                    <a:gd name="T5" fmla="*/ 0 h 187"/>
                    <a:gd name="T6" fmla="*/ 0 w 92"/>
                    <a:gd name="T7" fmla="*/ 187 h 187"/>
                    <a:gd name="T8" fmla="*/ 92 w 92"/>
                    <a:gd name="T9" fmla="*/ 0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2" h="187">
                      <a:moveTo>
                        <a:pt x="92" y="0"/>
                      </a:moveTo>
                      <a:lnTo>
                        <a:pt x="59" y="0"/>
                      </a:lnTo>
                      <a:lnTo>
                        <a:pt x="0" y="0"/>
                      </a:lnTo>
                      <a:lnTo>
                        <a:pt x="0" y="187"/>
                      </a:lnTo>
                      <a:lnTo>
                        <a:pt x="92" y="0"/>
                      </a:lnTo>
                      <a:close/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0" name="Freeform 65"/>
                <p:cNvSpPr/>
                <p:nvPr/>
              </p:nvSpPr>
              <p:spPr bwMode="auto">
                <a:xfrm>
                  <a:off x="3843338" y="1325563"/>
                  <a:ext cx="146050" cy="296863"/>
                </a:xfrm>
                <a:custGeom>
                  <a:avLst/>
                  <a:gdLst>
                    <a:gd name="T0" fmla="*/ 92 w 92"/>
                    <a:gd name="T1" fmla="*/ 0 h 187"/>
                    <a:gd name="T2" fmla="*/ 59 w 92"/>
                    <a:gd name="T3" fmla="*/ 0 h 187"/>
                    <a:gd name="T4" fmla="*/ 0 w 92"/>
                    <a:gd name="T5" fmla="*/ 0 h 187"/>
                    <a:gd name="T6" fmla="*/ 0 w 92"/>
                    <a:gd name="T7" fmla="*/ 187 h 187"/>
                    <a:gd name="T8" fmla="*/ 92 w 92"/>
                    <a:gd name="T9" fmla="*/ 0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2" h="187">
                      <a:moveTo>
                        <a:pt x="92" y="0"/>
                      </a:moveTo>
                      <a:lnTo>
                        <a:pt x="59" y="0"/>
                      </a:lnTo>
                      <a:lnTo>
                        <a:pt x="0" y="0"/>
                      </a:lnTo>
                      <a:lnTo>
                        <a:pt x="0" y="187"/>
                      </a:lnTo>
                      <a:lnTo>
                        <a:pt x="92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1" name="Freeform 66"/>
                <p:cNvSpPr/>
                <p:nvPr/>
              </p:nvSpPr>
              <p:spPr bwMode="auto">
                <a:xfrm>
                  <a:off x="3843338" y="1325563"/>
                  <a:ext cx="527050" cy="427038"/>
                </a:xfrm>
                <a:custGeom>
                  <a:avLst/>
                  <a:gdLst>
                    <a:gd name="T0" fmla="*/ 78 w 140"/>
                    <a:gd name="T1" fmla="*/ 0 h 114"/>
                    <a:gd name="T2" fmla="*/ 66 w 140"/>
                    <a:gd name="T3" fmla="*/ 0 h 114"/>
                    <a:gd name="T4" fmla="*/ 52 w 140"/>
                    <a:gd name="T5" fmla="*/ 0 h 114"/>
                    <a:gd name="T6" fmla="*/ 39 w 140"/>
                    <a:gd name="T7" fmla="*/ 0 h 114"/>
                    <a:gd name="T8" fmla="*/ 0 w 140"/>
                    <a:gd name="T9" fmla="*/ 79 h 114"/>
                    <a:gd name="T10" fmla="*/ 0 w 140"/>
                    <a:gd name="T11" fmla="*/ 114 h 114"/>
                    <a:gd name="T12" fmla="*/ 140 w 140"/>
                    <a:gd name="T13" fmla="*/ 114 h 114"/>
                    <a:gd name="T14" fmla="*/ 140 w 140"/>
                    <a:gd name="T15" fmla="*/ 110 h 114"/>
                    <a:gd name="T16" fmla="*/ 140 w 140"/>
                    <a:gd name="T17" fmla="*/ 62 h 114"/>
                    <a:gd name="T18" fmla="*/ 122 w 140"/>
                    <a:gd name="T19" fmla="*/ 18 h 114"/>
                    <a:gd name="T20" fmla="*/ 78 w 140"/>
                    <a:gd name="T21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" h="114">
                      <a:moveTo>
                        <a:pt x="78" y="0"/>
                      </a:moveTo>
                      <a:cubicBezTo>
                        <a:pt x="66" y="0"/>
                        <a:pt x="66" y="0"/>
                        <a:pt x="66" y="0"/>
                      </a:cubicBez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140" y="114"/>
                        <a:pt x="140" y="114"/>
                        <a:pt x="140" y="114"/>
                      </a:cubicBezTo>
                      <a:cubicBezTo>
                        <a:pt x="140" y="110"/>
                        <a:pt x="140" y="110"/>
                        <a:pt x="140" y="110"/>
                      </a:cubicBezTo>
                      <a:cubicBezTo>
                        <a:pt x="140" y="62"/>
                        <a:pt x="140" y="62"/>
                        <a:pt x="140" y="62"/>
                      </a:cubicBezTo>
                      <a:cubicBezTo>
                        <a:pt x="140" y="45"/>
                        <a:pt x="133" y="29"/>
                        <a:pt x="122" y="18"/>
                      </a:cubicBezTo>
                      <a:cubicBezTo>
                        <a:pt x="111" y="7"/>
                        <a:pt x="95" y="0"/>
                        <a:pt x="78" y="0"/>
                      </a:cubicBezTo>
                    </a:path>
                  </a:pathLst>
                </a:custGeom>
                <a:solidFill>
                  <a:srgbClr val="D04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2" name="Freeform 67"/>
                <p:cNvSpPr/>
                <p:nvPr/>
              </p:nvSpPr>
              <p:spPr bwMode="auto">
                <a:xfrm>
                  <a:off x="3843338" y="347663"/>
                  <a:ext cx="511175" cy="481013"/>
                </a:xfrm>
                <a:custGeom>
                  <a:avLst/>
                  <a:gdLst>
                    <a:gd name="T0" fmla="*/ 0 w 136"/>
                    <a:gd name="T1" fmla="*/ 0 h 128"/>
                    <a:gd name="T2" fmla="*/ 0 w 136"/>
                    <a:gd name="T3" fmla="*/ 0 h 128"/>
                    <a:gd name="T4" fmla="*/ 0 w 136"/>
                    <a:gd name="T5" fmla="*/ 71 h 128"/>
                    <a:gd name="T6" fmla="*/ 103 w 136"/>
                    <a:gd name="T7" fmla="*/ 128 h 128"/>
                    <a:gd name="T8" fmla="*/ 103 w 136"/>
                    <a:gd name="T9" fmla="*/ 128 h 128"/>
                    <a:gd name="T10" fmla="*/ 103 w 136"/>
                    <a:gd name="T11" fmla="*/ 128 h 128"/>
                    <a:gd name="T12" fmla="*/ 136 w 136"/>
                    <a:gd name="T13" fmla="*/ 128 h 128"/>
                    <a:gd name="T14" fmla="*/ 0 w 136"/>
                    <a:gd name="T1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6" h="1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2"/>
                        <a:pt x="44" y="128"/>
                        <a:pt x="103" y="128"/>
                      </a:cubicBezTo>
                      <a:cubicBezTo>
                        <a:pt x="103" y="128"/>
                        <a:pt x="103" y="128"/>
                        <a:pt x="103" y="128"/>
                      </a:cubicBezTo>
                      <a:cubicBezTo>
                        <a:pt x="103" y="128"/>
                        <a:pt x="103" y="128"/>
                        <a:pt x="103" y="128"/>
                      </a:cubicBezTo>
                      <a:cubicBezTo>
                        <a:pt x="136" y="128"/>
                        <a:pt x="136" y="128"/>
                        <a:pt x="136" y="128"/>
                      </a:cubicBezTo>
                      <a:cubicBezTo>
                        <a:pt x="131" y="57"/>
                        <a:pt x="72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78" name="组合 377"/>
              <p:cNvGrpSpPr/>
              <p:nvPr/>
            </p:nvGrpSpPr>
            <p:grpSpPr>
              <a:xfrm>
                <a:off x="3314700" y="1824038"/>
                <a:ext cx="1055688" cy="1287463"/>
                <a:chOff x="3314700" y="2166938"/>
                <a:chExt cx="1055688" cy="1287463"/>
              </a:xfrm>
            </p:grpSpPr>
            <p:sp>
              <p:nvSpPr>
                <p:cNvPr id="253" name="Rectangle 88"/>
                <p:cNvSpPr>
                  <a:spLocks noChangeArrowheads="1"/>
                </p:cNvSpPr>
                <p:nvPr/>
              </p:nvSpPr>
              <p:spPr bwMode="auto">
                <a:xfrm>
                  <a:off x="3746500" y="2857500"/>
                  <a:ext cx="190500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" name="Rectangle 89"/>
                <p:cNvSpPr>
                  <a:spLocks noChangeArrowheads="1"/>
                </p:cNvSpPr>
                <p:nvPr/>
              </p:nvSpPr>
              <p:spPr bwMode="auto">
                <a:xfrm>
                  <a:off x="3746500" y="2857500"/>
                  <a:ext cx="190500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" name="Oval 90"/>
                <p:cNvSpPr>
                  <a:spLocks noChangeArrowheads="1"/>
                </p:cNvSpPr>
                <p:nvPr/>
              </p:nvSpPr>
              <p:spPr bwMode="auto">
                <a:xfrm>
                  <a:off x="3400425" y="2530475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" name="Oval 91"/>
                <p:cNvSpPr>
                  <a:spLocks noChangeArrowheads="1"/>
                </p:cNvSpPr>
                <p:nvPr/>
              </p:nvSpPr>
              <p:spPr bwMode="auto">
                <a:xfrm>
                  <a:off x="4140200" y="2530475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" name="Oval 92"/>
                <p:cNvSpPr>
                  <a:spLocks noChangeArrowheads="1"/>
                </p:cNvSpPr>
                <p:nvPr/>
              </p:nvSpPr>
              <p:spPr bwMode="auto">
                <a:xfrm>
                  <a:off x="3452813" y="2166938"/>
                  <a:ext cx="777875" cy="77311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" name="Freeform 93"/>
                <p:cNvSpPr>
                  <a:spLocks noEditPoints="1"/>
                </p:cNvSpPr>
                <p:nvPr/>
              </p:nvSpPr>
              <p:spPr bwMode="auto">
                <a:xfrm>
                  <a:off x="3455988" y="2368550"/>
                  <a:ext cx="771525" cy="244475"/>
                </a:xfrm>
                <a:custGeom>
                  <a:avLst/>
                  <a:gdLst>
                    <a:gd name="T0" fmla="*/ 204 w 205"/>
                    <a:gd name="T1" fmla="*/ 32 h 65"/>
                    <a:gd name="T2" fmla="*/ 204 w 205"/>
                    <a:gd name="T3" fmla="*/ 32 h 65"/>
                    <a:gd name="T4" fmla="*/ 200 w 205"/>
                    <a:gd name="T5" fmla="*/ 28 h 65"/>
                    <a:gd name="T6" fmla="*/ 196 w 205"/>
                    <a:gd name="T7" fmla="*/ 25 h 65"/>
                    <a:gd name="T8" fmla="*/ 191 w 205"/>
                    <a:gd name="T9" fmla="*/ 21 h 65"/>
                    <a:gd name="T10" fmla="*/ 171 w 205"/>
                    <a:gd name="T11" fmla="*/ 13 h 65"/>
                    <a:gd name="T12" fmla="*/ 163 w 205"/>
                    <a:gd name="T13" fmla="*/ 12 h 65"/>
                    <a:gd name="T14" fmla="*/ 162 w 205"/>
                    <a:gd name="T15" fmla="*/ 12 h 65"/>
                    <a:gd name="T16" fmla="*/ 137 w 205"/>
                    <a:gd name="T17" fmla="*/ 0 h 65"/>
                    <a:gd name="T18" fmla="*/ 109 w 205"/>
                    <a:gd name="T19" fmla="*/ 16 h 65"/>
                    <a:gd name="T20" fmla="*/ 96 w 205"/>
                    <a:gd name="T21" fmla="*/ 16 h 65"/>
                    <a:gd name="T22" fmla="*/ 68 w 205"/>
                    <a:gd name="T23" fmla="*/ 0 h 65"/>
                    <a:gd name="T24" fmla="*/ 43 w 205"/>
                    <a:gd name="T25" fmla="*/ 12 h 65"/>
                    <a:gd name="T26" fmla="*/ 42 w 205"/>
                    <a:gd name="T27" fmla="*/ 12 h 65"/>
                    <a:gd name="T28" fmla="*/ 34 w 205"/>
                    <a:gd name="T29" fmla="*/ 13 h 65"/>
                    <a:gd name="T30" fmla="*/ 14 w 205"/>
                    <a:gd name="T31" fmla="*/ 21 h 65"/>
                    <a:gd name="T32" fmla="*/ 9 w 205"/>
                    <a:gd name="T33" fmla="*/ 25 h 65"/>
                    <a:gd name="T34" fmla="*/ 5 w 205"/>
                    <a:gd name="T35" fmla="*/ 28 h 65"/>
                    <a:gd name="T36" fmla="*/ 1 w 205"/>
                    <a:gd name="T37" fmla="*/ 32 h 65"/>
                    <a:gd name="T38" fmla="*/ 1 w 205"/>
                    <a:gd name="T39" fmla="*/ 32 h 65"/>
                    <a:gd name="T40" fmla="*/ 0 w 205"/>
                    <a:gd name="T41" fmla="*/ 37 h 65"/>
                    <a:gd name="T42" fmla="*/ 4 w 205"/>
                    <a:gd name="T43" fmla="*/ 35 h 65"/>
                    <a:gd name="T44" fmla="*/ 8 w 205"/>
                    <a:gd name="T45" fmla="*/ 32 h 65"/>
                    <a:gd name="T46" fmla="*/ 12 w 205"/>
                    <a:gd name="T47" fmla="*/ 30 h 65"/>
                    <a:gd name="T48" fmla="*/ 17 w 205"/>
                    <a:gd name="T49" fmla="*/ 29 h 65"/>
                    <a:gd name="T50" fmla="*/ 36 w 205"/>
                    <a:gd name="T51" fmla="*/ 27 h 65"/>
                    <a:gd name="T52" fmla="*/ 36 w 205"/>
                    <a:gd name="T53" fmla="*/ 27 h 65"/>
                    <a:gd name="T54" fmla="*/ 36 w 205"/>
                    <a:gd name="T55" fmla="*/ 33 h 65"/>
                    <a:gd name="T56" fmla="*/ 68 w 205"/>
                    <a:gd name="T57" fmla="*/ 65 h 65"/>
                    <a:gd name="T58" fmla="*/ 100 w 205"/>
                    <a:gd name="T59" fmla="*/ 33 h 65"/>
                    <a:gd name="T60" fmla="*/ 99 w 205"/>
                    <a:gd name="T61" fmla="*/ 25 h 65"/>
                    <a:gd name="T62" fmla="*/ 106 w 205"/>
                    <a:gd name="T63" fmla="*/ 25 h 65"/>
                    <a:gd name="T64" fmla="*/ 105 w 205"/>
                    <a:gd name="T65" fmla="*/ 33 h 65"/>
                    <a:gd name="T66" fmla="*/ 137 w 205"/>
                    <a:gd name="T67" fmla="*/ 65 h 65"/>
                    <a:gd name="T68" fmla="*/ 169 w 205"/>
                    <a:gd name="T69" fmla="*/ 33 h 65"/>
                    <a:gd name="T70" fmla="*/ 169 w 205"/>
                    <a:gd name="T71" fmla="*/ 27 h 65"/>
                    <a:gd name="T72" fmla="*/ 169 w 205"/>
                    <a:gd name="T73" fmla="*/ 27 h 65"/>
                    <a:gd name="T74" fmla="*/ 188 w 205"/>
                    <a:gd name="T75" fmla="*/ 29 h 65"/>
                    <a:gd name="T76" fmla="*/ 193 w 205"/>
                    <a:gd name="T77" fmla="*/ 30 h 65"/>
                    <a:gd name="T78" fmla="*/ 197 w 205"/>
                    <a:gd name="T79" fmla="*/ 32 h 65"/>
                    <a:gd name="T80" fmla="*/ 202 w 205"/>
                    <a:gd name="T81" fmla="*/ 35 h 65"/>
                    <a:gd name="T82" fmla="*/ 205 w 205"/>
                    <a:gd name="T83" fmla="*/ 37 h 65"/>
                    <a:gd name="T84" fmla="*/ 204 w 205"/>
                    <a:gd name="T85" fmla="*/ 32 h 65"/>
                    <a:gd name="T86" fmla="*/ 68 w 205"/>
                    <a:gd name="T87" fmla="*/ 57 h 65"/>
                    <a:gd name="T88" fmla="*/ 44 w 205"/>
                    <a:gd name="T89" fmla="*/ 33 h 65"/>
                    <a:gd name="T90" fmla="*/ 68 w 205"/>
                    <a:gd name="T91" fmla="*/ 8 h 65"/>
                    <a:gd name="T92" fmla="*/ 92 w 205"/>
                    <a:gd name="T93" fmla="*/ 33 h 65"/>
                    <a:gd name="T94" fmla="*/ 68 w 205"/>
                    <a:gd name="T95" fmla="*/ 57 h 65"/>
                    <a:gd name="T96" fmla="*/ 137 w 205"/>
                    <a:gd name="T97" fmla="*/ 57 h 65"/>
                    <a:gd name="T98" fmla="*/ 113 w 205"/>
                    <a:gd name="T99" fmla="*/ 33 h 65"/>
                    <a:gd name="T100" fmla="*/ 137 w 205"/>
                    <a:gd name="T101" fmla="*/ 8 h 65"/>
                    <a:gd name="T102" fmla="*/ 161 w 205"/>
                    <a:gd name="T103" fmla="*/ 33 h 65"/>
                    <a:gd name="T104" fmla="*/ 137 w 205"/>
                    <a:gd name="T105" fmla="*/ 57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05" h="65">
                      <a:moveTo>
                        <a:pt x="204" y="32"/>
                      </a:moveTo>
                      <a:cubicBezTo>
                        <a:pt x="204" y="32"/>
                        <a:pt x="204" y="32"/>
                        <a:pt x="204" y="32"/>
                      </a:cubicBezTo>
                      <a:cubicBezTo>
                        <a:pt x="203" y="31"/>
                        <a:pt x="202" y="29"/>
                        <a:pt x="200" y="28"/>
                      </a:cubicBezTo>
                      <a:cubicBezTo>
                        <a:pt x="199" y="27"/>
                        <a:pt x="198" y="26"/>
                        <a:pt x="196" y="25"/>
                      </a:cubicBezTo>
                      <a:cubicBezTo>
                        <a:pt x="194" y="23"/>
                        <a:pt x="193" y="22"/>
                        <a:pt x="191" y="21"/>
                      </a:cubicBezTo>
                      <a:cubicBezTo>
                        <a:pt x="184" y="17"/>
                        <a:pt x="177" y="14"/>
                        <a:pt x="171" y="13"/>
                      </a:cubicBezTo>
                      <a:cubicBezTo>
                        <a:pt x="168" y="12"/>
                        <a:pt x="165" y="12"/>
                        <a:pt x="163" y="12"/>
                      </a:cubicBezTo>
                      <a:cubicBezTo>
                        <a:pt x="163" y="12"/>
                        <a:pt x="162" y="12"/>
                        <a:pt x="162" y="12"/>
                      </a:cubicBezTo>
                      <a:cubicBezTo>
                        <a:pt x="156" y="5"/>
                        <a:pt x="147" y="0"/>
                        <a:pt x="137" y="0"/>
                      </a:cubicBezTo>
                      <a:cubicBezTo>
                        <a:pt x="125" y="0"/>
                        <a:pt x="115" y="7"/>
                        <a:pt x="109" y="16"/>
                      </a:cubicBezTo>
                      <a:cubicBezTo>
                        <a:pt x="96" y="16"/>
                        <a:pt x="96" y="16"/>
                        <a:pt x="96" y="16"/>
                      </a:cubicBezTo>
                      <a:cubicBezTo>
                        <a:pt x="90" y="7"/>
                        <a:pt x="80" y="0"/>
                        <a:pt x="68" y="0"/>
                      </a:cubicBezTo>
                      <a:cubicBezTo>
                        <a:pt x="58" y="0"/>
                        <a:pt x="49" y="5"/>
                        <a:pt x="43" y="12"/>
                      </a:cubicBezTo>
                      <a:cubicBezTo>
                        <a:pt x="43" y="12"/>
                        <a:pt x="42" y="12"/>
                        <a:pt x="42" y="12"/>
                      </a:cubicBezTo>
                      <a:cubicBezTo>
                        <a:pt x="40" y="12"/>
                        <a:pt x="37" y="12"/>
                        <a:pt x="34" y="13"/>
                      </a:cubicBezTo>
                      <a:cubicBezTo>
                        <a:pt x="28" y="14"/>
                        <a:pt x="21" y="17"/>
                        <a:pt x="14" y="21"/>
                      </a:cubicBezTo>
                      <a:cubicBezTo>
                        <a:pt x="12" y="22"/>
                        <a:pt x="11" y="23"/>
                        <a:pt x="9" y="25"/>
                      </a:cubicBezTo>
                      <a:cubicBezTo>
                        <a:pt x="8" y="26"/>
                        <a:pt x="6" y="27"/>
                        <a:pt x="5" y="28"/>
                      </a:cubicBezTo>
                      <a:cubicBezTo>
                        <a:pt x="3" y="29"/>
                        <a:pt x="2" y="31"/>
                        <a:pt x="1" y="32"/>
                      </a:cubicBezTo>
                      <a:cubicBezTo>
                        <a:pt x="1" y="32"/>
                        <a:pt x="1" y="32"/>
                        <a:pt x="1" y="32"/>
                      </a:cubicBezTo>
                      <a:cubicBezTo>
                        <a:pt x="1" y="34"/>
                        <a:pt x="0" y="35"/>
                        <a:pt x="0" y="37"/>
                      </a:cubicBezTo>
                      <a:cubicBezTo>
                        <a:pt x="1" y="36"/>
                        <a:pt x="2" y="35"/>
                        <a:pt x="4" y="35"/>
                      </a:cubicBezTo>
                      <a:cubicBezTo>
                        <a:pt x="5" y="34"/>
                        <a:pt x="6" y="33"/>
                        <a:pt x="8" y="32"/>
                      </a:cubicBezTo>
                      <a:cubicBezTo>
                        <a:pt x="9" y="32"/>
                        <a:pt x="11" y="31"/>
                        <a:pt x="12" y="30"/>
                      </a:cubicBezTo>
                      <a:cubicBezTo>
                        <a:pt x="14" y="30"/>
                        <a:pt x="16" y="29"/>
                        <a:pt x="17" y="29"/>
                      </a:cubicBezTo>
                      <a:cubicBezTo>
                        <a:pt x="24" y="27"/>
                        <a:pt x="31" y="26"/>
                        <a:pt x="36" y="27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9"/>
                        <a:pt x="36" y="30"/>
                        <a:pt x="36" y="33"/>
                      </a:cubicBezTo>
                      <a:cubicBezTo>
                        <a:pt x="36" y="50"/>
                        <a:pt x="50" y="65"/>
                        <a:pt x="68" y="65"/>
                      </a:cubicBezTo>
                      <a:cubicBezTo>
                        <a:pt x="86" y="65"/>
                        <a:pt x="100" y="50"/>
                        <a:pt x="100" y="33"/>
                      </a:cubicBezTo>
                      <a:cubicBezTo>
                        <a:pt x="100" y="30"/>
                        <a:pt x="100" y="27"/>
                        <a:pt x="99" y="25"/>
                      </a:cubicBezTo>
                      <a:cubicBezTo>
                        <a:pt x="106" y="25"/>
                        <a:pt x="106" y="25"/>
                        <a:pt x="106" y="25"/>
                      </a:cubicBezTo>
                      <a:cubicBezTo>
                        <a:pt x="105" y="27"/>
                        <a:pt x="105" y="30"/>
                        <a:pt x="105" y="33"/>
                      </a:cubicBezTo>
                      <a:cubicBezTo>
                        <a:pt x="105" y="50"/>
                        <a:pt x="119" y="65"/>
                        <a:pt x="137" y="65"/>
                      </a:cubicBezTo>
                      <a:cubicBezTo>
                        <a:pt x="155" y="65"/>
                        <a:pt x="169" y="50"/>
                        <a:pt x="169" y="33"/>
                      </a:cubicBezTo>
                      <a:cubicBezTo>
                        <a:pt x="169" y="30"/>
                        <a:pt x="169" y="29"/>
                        <a:pt x="169" y="27"/>
                      </a:cubicBezTo>
                      <a:cubicBezTo>
                        <a:pt x="169" y="27"/>
                        <a:pt x="169" y="27"/>
                        <a:pt x="169" y="27"/>
                      </a:cubicBezTo>
                      <a:cubicBezTo>
                        <a:pt x="174" y="26"/>
                        <a:pt x="181" y="27"/>
                        <a:pt x="188" y="29"/>
                      </a:cubicBezTo>
                      <a:cubicBezTo>
                        <a:pt x="190" y="29"/>
                        <a:pt x="191" y="30"/>
                        <a:pt x="193" y="30"/>
                      </a:cubicBezTo>
                      <a:cubicBezTo>
                        <a:pt x="194" y="31"/>
                        <a:pt x="196" y="32"/>
                        <a:pt x="197" y="32"/>
                      </a:cubicBezTo>
                      <a:cubicBezTo>
                        <a:pt x="199" y="33"/>
                        <a:pt x="200" y="34"/>
                        <a:pt x="202" y="35"/>
                      </a:cubicBezTo>
                      <a:cubicBezTo>
                        <a:pt x="203" y="35"/>
                        <a:pt x="204" y="36"/>
                        <a:pt x="205" y="37"/>
                      </a:cubicBezTo>
                      <a:cubicBezTo>
                        <a:pt x="205" y="35"/>
                        <a:pt x="205" y="34"/>
                        <a:pt x="204" y="32"/>
                      </a:cubicBezTo>
                      <a:moveTo>
                        <a:pt x="68" y="57"/>
                      </a:moveTo>
                      <a:cubicBezTo>
                        <a:pt x="55" y="57"/>
                        <a:pt x="44" y="46"/>
                        <a:pt x="44" y="33"/>
                      </a:cubicBezTo>
                      <a:cubicBezTo>
                        <a:pt x="44" y="19"/>
                        <a:pt x="55" y="8"/>
                        <a:pt x="68" y="8"/>
                      </a:cubicBezTo>
                      <a:cubicBezTo>
                        <a:pt x="81" y="8"/>
                        <a:pt x="92" y="19"/>
                        <a:pt x="92" y="33"/>
                      </a:cubicBezTo>
                      <a:cubicBezTo>
                        <a:pt x="92" y="46"/>
                        <a:pt x="81" y="57"/>
                        <a:pt x="68" y="57"/>
                      </a:cubicBezTo>
                      <a:moveTo>
                        <a:pt x="137" y="57"/>
                      </a:moveTo>
                      <a:cubicBezTo>
                        <a:pt x="124" y="57"/>
                        <a:pt x="113" y="46"/>
                        <a:pt x="113" y="33"/>
                      </a:cubicBezTo>
                      <a:cubicBezTo>
                        <a:pt x="113" y="19"/>
                        <a:pt x="124" y="8"/>
                        <a:pt x="137" y="8"/>
                      </a:cubicBezTo>
                      <a:cubicBezTo>
                        <a:pt x="151" y="8"/>
                        <a:pt x="161" y="19"/>
                        <a:pt x="161" y="33"/>
                      </a:cubicBezTo>
                      <a:cubicBezTo>
                        <a:pt x="161" y="46"/>
                        <a:pt x="151" y="57"/>
                        <a:pt x="137" y="57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" name="Freeform 94"/>
                <p:cNvSpPr/>
                <p:nvPr/>
              </p:nvSpPr>
              <p:spPr bwMode="auto">
                <a:xfrm>
                  <a:off x="3314700" y="3030538"/>
                  <a:ext cx="1055688" cy="423863"/>
                </a:xfrm>
                <a:custGeom>
                  <a:avLst/>
                  <a:gdLst>
                    <a:gd name="T0" fmla="*/ 263 w 281"/>
                    <a:gd name="T1" fmla="*/ 18 h 113"/>
                    <a:gd name="T2" fmla="*/ 219 w 281"/>
                    <a:gd name="T3" fmla="*/ 0 h 113"/>
                    <a:gd name="T4" fmla="*/ 141 w 281"/>
                    <a:gd name="T5" fmla="*/ 0 h 113"/>
                    <a:gd name="T6" fmla="*/ 62 w 281"/>
                    <a:gd name="T7" fmla="*/ 0 h 113"/>
                    <a:gd name="T8" fmla="*/ 18 w 281"/>
                    <a:gd name="T9" fmla="*/ 18 h 113"/>
                    <a:gd name="T10" fmla="*/ 0 w 281"/>
                    <a:gd name="T11" fmla="*/ 62 h 113"/>
                    <a:gd name="T12" fmla="*/ 0 w 281"/>
                    <a:gd name="T13" fmla="*/ 109 h 113"/>
                    <a:gd name="T14" fmla="*/ 0 w 281"/>
                    <a:gd name="T15" fmla="*/ 113 h 113"/>
                    <a:gd name="T16" fmla="*/ 281 w 281"/>
                    <a:gd name="T17" fmla="*/ 113 h 113"/>
                    <a:gd name="T18" fmla="*/ 281 w 281"/>
                    <a:gd name="T19" fmla="*/ 109 h 113"/>
                    <a:gd name="T20" fmla="*/ 281 w 281"/>
                    <a:gd name="T21" fmla="*/ 62 h 113"/>
                    <a:gd name="T22" fmla="*/ 263 w 281"/>
                    <a:gd name="T23" fmla="*/ 1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1" h="113">
                      <a:moveTo>
                        <a:pt x="263" y="18"/>
                      </a:moveTo>
                      <a:cubicBezTo>
                        <a:pt x="252" y="7"/>
                        <a:pt x="236" y="0"/>
                        <a:pt x="219" y="0"/>
                      </a:cubicBezTo>
                      <a:cubicBezTo>
                        <a:pt x="141" y="0"/>
                        <a:pt x="141" y="0"/>
                        <a:pt x="141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30" y="7"/>
                        <a:pt x="18" y="18"/>
                      </a:cubicBezTo>
                      <a:cubicBezTo>
                        <a:pt x="7" y="29"/>
                        <a:pt x="0" y="45"/>
                        <a:pt x="0" y="62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281" y="113"/>
                        <a:pt x="281" y="113"/>
                        <a:pt x="281" y="113"/>
                      </a:cubicBezTo>
                      <a:cubicBezTo>
                        <a:pt x="281" y="109"/>
                        <a:pt x="281" y="109"/>
                        <a:pt x="281" y="109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29"/>
                        <a:pt x="263" y="18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" name="Rectangle 95"/>
                <p:cNvSpPr>
                  <a:spLocks noChangeArrowheads="1"/>
                </p:cNvSpPr>
                <p:nvPr/>
              </p:nvSpPr>
              <p:spPr bwMode="auto">
                <a:xfrm>
                  <a:off x="3806825" y="3030538"/>
                  <a:ext cx="71438" cy="423863"/>
                </a:xfrm>
                <a:prstGeom prst="rect">
                  <a:avLst/>
                </a:prstGeom>
                <a:solidFill>
                  <a:srgbClr val="D97F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" name="Rectangle 96"/>
                <p:cNvSpPr>
                  <a:spLocks noChangeArrowheads="1"/>
                </p:cNvSpPr>
                <p:nvPr/>
              </p:nvSpPr>
              <p:spPr bwMode="auto">
                <a:xfrm>
                  <a:off x="3806825" y="3030538"/>
                  <a:ext cx="71438" cy="4238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" name="Oval 97"/>
                <p:cNvSpPr>
                  <a:spLocks noChangeArrowheads="1"/>
                </p:cNvSpPr>
                <p:nvPr/>
              </p:nvSpPr>
              <p:spPr bwMode="auto">
                <a:xfrm>
                  <a:off x="3919538" y="3124200"/>
                  <a:ext cx="69850" cy="71438"/>
                </a:xfrm>
                <a:prstGeom prst="ellipse">
                  <a:avLst/>
                </a:prstGeom>
                <a:solidFill>
                  <a:srgbClr val="D97F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" name="Oval 98"/>
                <p:cNvSpPr>
                  <a:spLocks noChangeArrowheads="1"/>
                </p:cNvSpPr>
                <p:nvPr/>
              </p:nvSpPr>
              <p:spPr bwMode="auto">
                <a:xfrm>
                  <a:off x="3919538" y="3255963"/>
                  <a:ext cx="69850" cy="71438"/>
                </a:xfrm>
                <a:prstGeom prst="ellipse">
                  <a:avLst/>
                </a:prstGeom>
                <a:solidFill>
                  <a:srgbClr val="D97F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" name="Freeform 99"/>
                <p:cNvSpPr/>
                <p:nvPr/>
              </p:nvSpPr>
              <p:spPr bwMode="auto">
                <a:xfrm>
                  <a:off x="3573463" y="2593975"/>
                  <a:ext cx="541338" cy="481013"/>
                </a:xfrm>
                <a:custGeom>
                  <a:avLst/>
                  <a:gdLst>
                    <a:gd name="T0" fmla="*/ 72 w 144"/>
                    <a:gd name="T1" fmla="*/ 128 h 128"/>
                    <a:gd name="T2" fmla="*/ 143 w 144"/>
                    <a:gd name="T3" fmla="*/ 63 h 128"/>
                    <a:gd name="T4" fmla="*/ 72 w 144"/>
                    <a:gd name="T5" fmla="*/ 29 h 128"/>
                    <a:gd name="T6" fmla="*/ 0 w 144"/>
                    <a:gd name="T7" fmla="*/ 63 h 128"/>
                    <a:gd name="T8" fmla="*/ 72 w 144"/>
                    <a:gd name="T9" fmla="*/ 128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128">
                      <a:moveTo>
                        <a:pt x="72" y="128"/>
                      </a:moveTo>
                      <a:cubicBezTo>
                        <a:pt x="144" y="100"/>
                        <a:pt x="143" y="63"/>
                        <a:pt x="143" y="63"/>
                      </a:cubicBezTo>
                      <a:cubicBezTo>
                        <a:pt x="130" y="0"/>
                        <a:pt x="72" y="29"/>
                        <a:pt x="72" y="29"/>
                      </a:cubicBezTo>
                      <a:cubicBezTo>
                        <a:pt x="72" y="29"/>
                        <a:pt x="13" y="0"/>
                        <a:pt x="0" y="63"/>
                      </a:cubicBezTo>
                      <a:cubicBezTo>
                        <a:pt x="0" y="63"/>
                        <a:pt x="0" y="100"/>
                        <a:pt x="72" y="128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" name="Freeform 100"/>
                <p:cNvSpPr/>
                <p:nvPr/>
              </p:nvSpPr>
              <p:spPr bwMode="auto">
                <a:xfrm>
                  <a:off x="3716338" y="2760663"/>
                  <a:ext cx="250825" cy="82550"/>
                </a:xfrm>
                <a:custGeom>
                  <a:avLst/>
                  <a:gdLst>
                    <a:gd name="T0" fmla="*/ 34 w 67"/>
                    <a:gd name="T1" fmla="*/ 6 h 22"/>
                    <a:gd name="T2" fmla="*/ 0 w 67"/>
                    <a:gd name="T3" fmla="*/ 0 h 22"/>
                    <a:gd name="T4" fmla="*/ 34 w 67"/>
                    <a:gd name="T5" fmla="*/ 22 h 22"/>
                    <a:gd name="T6" fmla="*/ 67 w 67"/>
                    <a:gd name="T7" fmla="*/ 0 h 22"/>
                    <a:gd name="T8" fmla="*/ 34 w 67"/>
                    <a:gd name="T9" fmla="*/ 6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2">
                      <a:moveTo>
                        <a:pt x="34" y="6"/>
                      </a:moveTo>
                      <a:cubicBezTo>
                        <a:pt x="20" y="6"/>
                        <a:pt x="8" y="4"/>
                        <a:pt x="0" y="0"/>
                      </a:cubicBezTo>
                      <a:cubicBezTo>
                        <a:pt x="5" y="12"/>
                        <a:pt x="18" y="22"/>
                        <a:pt x="34" y="22"/>
                      </a:cubicBezTo>
                      <a:cubicBezTo>
                        <a:pt x="49" y="22"/>
                        <a:pt x="62" y="12"/>
                        <a:pt x="67" y="0"/>
                      </a:cubicBezTo>
                      <a:cubicBezTo>
                        <a:pt x="59" y="4"/>
                        <a:pt x="47" y="6"/>
                        <a:pt x="34" y="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" name="Freeform 101"/>
                <p:cNvSpPr>
                  <a:spLocks noEditPoints="1"/>
                </p:cNvSpPr>
                <p:nvPr/>
              </p:nvSpPr>
              <p:spPr bwMode="auto">
                <a:xfrm>
                  <a:off x="3843338" y="2166938"/>
                  <a:ext cx="439738" cy="434975"/>
                </a:xfrm>
                <a:custGeom>
                  <a:avLst/>
                  <a:gdLst>
                    <a:gd name="T0" fmla="*/ 117 w 117"/>
                    <a:gd name="T1" fmla="*/ 116 h 116"/>
                    <a:gd name="T2" fmla="*/ 117 w 117"/>
                    <a:gd name="T3" fmla="*/ 116 h 116"/>
                    <a:gd name="T4" fmla="*/ 117 w 117"/>
                    <a:gd name="T5" fmla="*/ 116 h 116"/>
                    <a:gd name="T6" fmla="*/ 117 w 117"/>
                    <a:gd name="T7" fmla="*/ 116 h 116"/>
                    <a:gd name="T8" fmla="*/ 45 w 117"/>
                    <a:gd name="T9" fmla="*/ 10 h 116"/>
                    <a:gd name="T10" fmla="*/ 44 w 117"/>
                    <a:gd name="T11" fmla="*/ 10 h 116"/>
                    <a:gd name="T12" fmla="*/ 44 w 117"/>
                    <a:gd name="T13" fmla="*/ 10 h 116"/>
                    <a:gd name="T14" fmla="*/ 44 w 117"/>
                    <a:gd name="T15" fmla="*/ 10 h 116"/>
                    <a:gd name="T16" fmla="*/ 44 w 117"/>
                    <a:gd name="T17" fmla="*/ 10 h 116"/>
                    <a:gd name="T18" fmla="*/ 43 w 117"/>
                    <a:gd name="T19" fmla="*/ 10 h 116"/>
                    <a:gd name="T20" fmla="*/ 42 w 117"/>
                    <a:gd name="T21" fmla="*/ 9 h 116"/>
                    <a:gd name="T22" fmla="*/ 42 w 117"/>
                    <a:gd name="T23" fmla="*/ 9 h 116"/>
                    <a:gd name="T24" fmla="*/ 42 w 117"/>
                    <a:gd name="T25" fmla="*/ 9 h 116"/>
                    <a:gd name="T26" fmla="*/ 41 w 117"/>
                    <a:gd name="T27" fmla="*/ 9 h 116"/>
                    <a:gd name="T28" fmla="*/ 41 w 117"/>
                    <a:gd name="T29" fmla="*/ 9 h 116"/>
                    <a:gd name="T30" fmla="*/ 41 w 117"/>
                    <a:gd name="T31" fmla="*/ 8 h 116"/>
                    <a:gd name="T32" fmla="*/ 41 w 117"/>
                    <a:gd name="T33" fmla="*/ 8 h 116"/>
                    <a:gd name="T34" fmla="*/ 40 w 117"/>
                    <a:gd name="T35" fmla="*/ 8 h 116"/>
                    <a:gd name="T36" fmla="*/ 40 w 117"/>
                    <a:gd name="T37" fmla="*/ 8 h 116"/>
                    <a:gd name="T38" fmla="*/ 40 w 117"/>
                    <a:gd name="T39" fmla="*/ 8 h 116"/>
                    <a:gd name="T40" fmla="*/ 39 w 117"/>
                    <a:gd name="T41" fmla="*/ 8 h 116"/>
                    <a:gd name="T42" fmla="*/ 39 w 117"/>
                    <a:gd name="T43" fmla="*/ 8 h 116"/>
                    <a:gd name="T44" fmla="*/ 13 w 117"/>
                    <a:gd name="T45" fmla="*/ 1 h 116"/>
                    <a:gd name="T46" fmla="*/ 12 w 117"/>
                    <a:gd name="T47" fmla="*/ 1 h 116"/>
                    <a:gd name="T48" fmla="*/ 12 w 117"/>
                    <a:gd name="T49" fmla="*/ 1 h 116"/>
                    <a:gd name="T50" fmla="*/ 12 w 117"/>
                    <a:gd name="T51" fmla="*/ 1 h 116"/>
                    <a:gd name="T52" fmla="*/ 11 w 117"/>
                    <a:gd name="T53" fmla="*/ 1 h 116"/>
                    <a:gd name="T54" fmla="*/ 11 w 117"/>
                    <a:gd name="T55" fmla="*/ 0 h 116"/>
                    <a:gd name="T56" fmla="*/ 9 w 117"/>
                    <a:gd name="T57" fmla="*/ 0 h 116"/>
                    <a:gd name="T58" fmla="*/ 8 w 117"/>
                    <a:gd name="T59" fmla="*/ 0 h 116"/>
                    <a:gd name="T60" fmla="*/ 8 w 117"/>
                    <a:gd name="T61" fmla="*/ 0 h 116"/>
                    <a:gd name="T62" fmla="*/ 8 w 117"/>
                    <a:gd name="T63" fmla="*/ 0 h 116"/>
                    <a:gd name="T64" fmla="*/ 7 w 117"/>
                    <a:gd name="T65" fmla="*/ 0 h 116"/>
                    <a:gd name="T66" fmla="*/ 7 w 117"/>
                    <a:gd name="T67" fmla="*/ 0 h 116"/>
                    <a:gd name="T68" fmla="*/ 7 w 117"/>
                    <a:gd name="T69" fmla="*/ 0 h 116"/>
                    <a:gd name="T70" fmla="*/ 7 w 117"/>
                    <a:gd name="T71" fmla="*/ 0 h 116"/>
                    <a:gd name="T72" fmla="*/ 6 w 117"/>
                    <a:gd name="T73" fmla="*/ 0 h 116"/>
                    <a:gd name="T74" fmla="*/ 6 w 117"/>
                    <a:gd name="T75" fmla="*/ 0 h 116"/>
                    <a:gd name="T76" fmla="*/ 6 w 117"/>
                    <a:gd name="T77" fmla="*/ 0 h 116"/>
                    <a:gd name="T78" fmla="*/ 5 w 117"/>
                    <a:gd name="T79" fmla="*/ 0 h 116"/>
                    <a:gd name="T80" fmla="*/ 5 w 117"/>
                    <a:gd name="T81" fmla="*/ 0 h 116"/>
                    <a:gd name="T82" fmla="*/ 4 w 117"/>
                    <a:gd name="T83" fmla="*/ 0 h 116"/>
                    <a:gd name="T84" fmla="*/ 4 w 117"/>
                    <a:gd name="T85" fmla="*/ 0 h 116"/>
                    <a:gd name="T86" fmla="*/ 4 w 117"/>
                    <a:gd name="T87" fmla="*/ 0 h 116"/>
                    <a:gd name="T88" fmla="*/ 3 w 117"/>
                    <a:gd name="T89" fmla="*/ 0 h 116"/>
                    <a:gd name="T90" fmla="*/ 3 w 117"/>
                    <a:gd name="T91" fmla="*/ 0 h 116"/>
                    <a:gd name="T92" fmla="*/ 3 w 117"/>
                    <a:gd name="T93" fmla="*/ 0 h 116"/>
                    <a:gd name="T94" fmla="*/ 2 w 117"/>
                    <a:gd name="T95" fmla="*/ 0 h 116"/>
                    <a:gd name="T96" fmla="*/ 2 w 117"/>
                    <a:gd name="T97" fmla="*/ 0 h 116"/>
                    <a:gd name="T98" fmla="*/ 2 w 117"/>
                    <a:gd name="T99" fmla="*/ 0 h 116"/>
                    <a:gd name="T100" fmla="*/ 1 w 117"/>
                    <a:gd name="T101" fmla="*/ 0 h 116"/>
                    <a:gd name="T102" fmla="*/ 1 w 117"/>
                    <a:gd name="T103" fmla="*/ 0 h 116"/>
                    <a:gd name="T104" fmla="*/ 1 w 117"/>
                    <a:gd name="T105" fmla="*/ 0 h 116"/>
                    <a:gd name="T106" fmla="*/ 0 w 117"/>
                    <a:gd name="T107" fmla="*/ 0 h 116"/>
                    <a:gd name="T108" fmla="*/ 0 w 117"/>
                    <a:gd name="T109" fmla="*/ 0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7" h="116"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117" y="116"/>
                      </a:moveTo>
                      <a:cubicBezTo>
                        <a:pt x="117" y="116"/>
                        <a:pt x="117" y="116"/>
                        <a:pt x="117" y="116"/>
                      </a:cubicBezTo>
                      <a:cubicBezTo>
                        <a:pt x="117" y="116"/>
                        <a:pt x="117" y="116"/>
                        <a:pt x="117" y="116"/>
                      </a:cubicBezTo>
                      <a:moveTo>
                        <a:pt x="45" y="10"/>
                      </a:move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moveTo>
                        <a:pt x="45" y="10"/>
                      </a:move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moveTo>
                        <a:pt x="45" y="10"/>
                      </a:move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moveTo>
                        <a:pt x="44" y="10"/>
                      </a:move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moveTo>
                        <a:pt x="44" y="10"/>
                      </a:move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moveTo>
                        <a:pt x="44" y="10"/>
                      </a:move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moveTo>
                        <a:pt x="44" y="10"/>
                      </a:move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moveTo>
                        <a:pt x="44" y="10"/>
                      </a:move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moveTo>
                        <a:pt x="44" y="10"/>
                      </a:move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moveTo>
                        <a:pt x="44" y="10"/>
                      </a:move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moveTo>
                        <a:pt x="43" y="10"/>
                      </a:move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moveTo>
                        <a:pt x="43" y="10"/>
                      </a:move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moveTo>
                        <a:pt x="42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moveTo>
                        <a:pt x="42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moveTo>
                        <a:pt x="42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moveTo>
                        <a:pt x="42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moveTo>
                        <a:pt x="42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moveTo>
                        <a:pt x="42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moveTo>
                        <a:pt x="41" y="9"/>
                      </a:move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1" y="9"/>
                      </a:cubicBezTo>
                      <a:moveTo>
                        <a:pt x="41" y="9"/>
                      </a:move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moveTo>
                        <a:pt x="41" y="9"/>
                      </a:move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moveTo>
                        <a:pt x="41" y="9"/>
                      </a:move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moveTo>
                        <a:pt x="41" y="8"/>
                      </a:move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moveTo>
                        <a:pt x="41" y="8"/>
                      </a:move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moveTo>
                        <a:pt x="41" y="8"/>
                      </a:move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moveTo>
                        <a:pt x="40" y="8"/>
                      </a:move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0" y="8"/>
                      </a:cubicBezTo>
                      <a:moveTo>
                        <a:pt x="40" y="8"/>
                      </a:move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moveTo>
                        <a:pt x="40" y="8"/>
                      </a:move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moveTo>
                        <a:pt x="40" y="8"/>
                      </a:move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moveTo>
                        <a:pt x="40" y="8"/>
                      </a:move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moveTo>
                        <a:pt x="40" y="8"/>
                      </a:move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moveTo>
                        <a:pt x="40" y="8"/>
                      </a:move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moveTo>
                        <a:pt x="39" y="8"/>
                      </a:move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39" y="8"/>
                      </a:cubicBezTo>
                      <a:moveTo>
                        <a:pt x="39" y="8"/>
                      </a:move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moveTo>
                        <a:pt x="39" y="8"/>
                      </a:move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moveTo>
                        <a:pt x="13" y="1"/>
                      </a:moveTo>
                      <a:cubicBezTo>
                        <a:pt x="22" y="2"/>
                        <a:pt x="31" y="4"/>
                        <a:pt x="39" y="8"/>
                      </a:cubicBezTo>
                      <a:cubicBezTo>
                        <a:pt x="31" y="4"/>
                        <a:pt x="22" y="2"/>
                        <a:pt x="13" y="1"/>
                      </a:cubicBezTo>
                      <a:moveTo>
                        <a:pt x="13" y="1"/>
                      </a:move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moveTo>
                        <a:pt x="12" y="1"/>
                      </a:moveTo>
                      <a:cubicBezTo>
                        <a:pt x="12" y="1"/>
                        <a:pt x="13" y="1"/>
                        <a:pt x="13" y="1"/>
                      </a:cubicBezTo>
                      <a:cubicBezTo>
                        <a:pt x="13" y="1"/>
                        <a:pt x="12" y="1"/>
                        <a:pt x="12" y="1"/>
                      </a:cubicBezTo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1" y="1"/>
                      </a:moveTo>
                      <a:cubicBezTo>
                        <a:pt x="11" y="1"/>
                        <a:pt x="12" y="1"/>
                        <a:pt x="12" y="1"/>
                      </a:cubicBezTo>
                      <a:cubicBezTo>
                        <a:pt x="12" y="1"/>
                        <a:pt x="11" y="1"/>
                        <a:pt x="11" y="1"/>
                      </a:cubicBezTo>
                      <a:moveTo>
                        <a:pt x="11" y="1"/>
                      </a:move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moveTo>
                        <a:pt x="11" y="1"/>
                      </a:move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moveTo>
                        <a:pt x="11" y="0"/>
                      </a:moveTo>
                      <a:cubicBezTo>
                        <a:pt x="11" y="0"/>
                        <a:pt x="11" y="1"/>
                        <a:pt x="11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moveTo>
                        <a:pt x="9" y="0"/>
                      </a:moveTo>
                      <a:cubicBezTo>
                        <a:pt x="9" y="0"/>
                        <a:pt x="10" y="0"/>
                        <a:pt x="11" y="0"/>
                      </a:cubicBezTo>
                      <a:cubicBezTo>
                        <a:pt x="10" y="0"/>
                        <a:pt x="9" y="0"/>
                        <a:pt x="9" y="0"/>
                      </a:cubicBezTo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5" y="0"/>
                      </a:moveTo>
                      <a:cubicBezTo>
                        <a:pt x="5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4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1" y="0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" name="Freeform 102"/>
                <p:cNvSpPr/>
                <p:nvPr/>
              </p:nvSpPr>
              <p:spPr bwMode="auto">
                <a:xfrm>
                  <a:off x="4211638" y="2535238"/>
                  <a:ext cx="71438" cy="138113"/>
                </a:xfrm>
                <a:custGeom>
                  <a:avLst/>
                  <a:gdLst>
                    <a:gd name="T0" fmla="*/ 5 w 19"/>
                    <a:gd name="T1" fmla="*/ 0 h 37"/>
                    <a:gd name="T2" fmla="*/ 5 w 19"/>
                    <a:gd name="T3" fmla="*/ 5 h 37"/>
                    <a:gd name="T4" fmla="*/ 0 w 19"/>
                    <a:gd name="T5" fmla="*/ 37 h 37"/>
                    <a:gd name="T6" fmla="*/ 0 w 19"/>
                    <a:gd name="T7" fmla="*/ 37 h 37"/>
                    <a:gd name="T8" fmla="*/ 19 w 19"/>
                    <a:gd name="T9" fmla="*/ 18 h 37"/>
                    <a:gd name="T10" fmla="*/ 19 w 19"/>
                    <a:gd name="T11" fmla="*/ 18 h 37"/>
                    <a:gd name="T12" fmla="*/ 19 w 19"/>
                    <a:gd name="T13" fmla="*/ 18 h 37"/>
                    <a:gd name="T14" fmla="*/ 19 w 19"/>
                    <a:gd name="T15" fmla="*/ 18 h 37"/>
                    <a:gd name="T16" fmla="*/ 19 w 19"/>
                    <a:gd name="T17" fmla="*/ 18 h 37"/>
                    <a:gd name="T18" fmla="*/ 19 w 19"/>
                    <a:gd name="T19" fmla="*/ 18 h 37"/>
                    <a:gd name="T20" fmla="*/ 19 w 19"/>
                    <a:gd name="T21" fmla="*/ 18 h 37"/>
                    <a:gd name="T22" fmla="*/ 19 w 19"/>
                    <a:gd name="T23" fmla="*/ 18 h 37"/>
                    <a:gd name="T24" fmla="*/ 19 w 19"/>
                    <a:gd name="T25" fmla="*/ 18 h 37"/>
                    <a:gd name="T26" fmla="*/ 19 w 19"/>
                    <a:gd name="T27" fmla="*/ 18 h 37"/>
                    <a:gd name="T28" fmla="*/ 19 w 19"/>
                    <a:gd name="T29" fmla="*/ 18 h 37"/>
                    <a:gd name="T30" fmla="*/ 19 w 19"/>
                    <a:gd name="T31" fmla="*/ 18 h 37"/>
                    <a:gd name="T32" fmla="*/ 19 w 19"/>
                    <a:gd name="T33" fmla="*/ 18 h 37"/>
                    <a:gd name="T34" fmla="*/ 19 w 19"/>
                    <a:gd name="T35" fmla="*/ 18 h 37"/>
                    <a:gd name="T36" fmla="*/ 19 w 19"/>
                    <a:gd name="T37" fmla="*/ 18 h 37"/>
                    <a:gd name="T38" fmla="*/ 19 w 19"/>
                    <a:gd name="T39" fmla="*/ 18 h 37"/>
                    <a:gd name="T40" fmla="*/ 5 w 19"/>
                    <a:gd name="T41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" h="37">
                      <a:moveTo>
                        <a:pt x="5" y="0"/>
                      </a:moveTo>
                      <a:cubicBezTo>
                        <a:pt x="5" y="1"/>
                        <a:pt x="5" y="3"/>
                        <a:pt x="5" y="5"/>
                      </a:cubicBezTo>
                      <a:cubicBezTo>
                        <a:pt x="5" y="16"/>
                        <a:pt x="3" y="2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11" y="37"/>
                        <a:pt x="19" y="2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9"/>
                        <a:pt x="13" y="2"/>
                        <a:pt x="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" name="Freeform 103"/>
                <p:cNvSpPr>
                  <a:spLocks noEditPoints="1"/>
                </p:cNvSpPr>
                <p:nvPr/>
              </p:nvSpPr>
              <p:spPr bwMode="auto">
                <a:xfrm>
                  <a:off x="3843338" y="2166938"/>
                  <a:ext cx="387350" cy="663575"/>
                </a:xfrm>
                <a:custGeom>
                  <a:avLst/>
                  <a:gdLst>
                    <a:gd name="T0" fmla="*/ 58 w 103"/>
                    <a:gd name="T1" fmla="*/ 87 h 177"/>
                    <a:gd name="T2" fmla="*/ 6 w 103"/>
                    <a:gd name="T3" fmla="*/ 70 h 177"/>
                    <a:gd name="T4" fmla="*/ 68 w 103"/>
                    <a:gd name="T5" fmla="*/ 67 h 177"/>
                    <a:gd name="T6" fmla="*/ 101 w 103"/>
                    <a:gd name="T7" fmla="*/ 86 h 177"/>
                    <a:gd name="T8" fmla="*/ 94 w 103"/>
                    <a:gd name="T9" fmla="*/ 86 h 177"/>
                    <a:gd name="T10" fmla="*/ 66 w 103"/>
                    <a:gd name="T11" fmla="*/ 81 h 177"/>
                    <a:gd name="T12" fmla="*/ 2 w 103"/>
                    <a:gd name="T13" fmla="*/ 87 h 177"/>
                    <a:gd name="T14" fmla="*/ 28 w 103"/>
                    <a:gd name="T15" fmla="*/ 136 h 177"/>
                    <a:gd name="T16" fmla="*/ 98 w 103"/>
                    <a:gd name="T17" fmla="*/ 135 h 177"/>
                    <a:gd name="T18" fmla="*/ 103 w 103"/>
                    <a:gd name="T19" fmla="*/ 98 h 177"/>
                    <a:gd name="T20" fmla="*/ 45 w 103"/>
                    <a:gd name="T21" fmla="*/ 10 h 177"/>
                    <a:gd name="T22" fmla="*/ 44 w 103"/>
                    <a:gd name="T23" fmla="*/ 10 h 177"/>
                    <a:gd name="T24" fmla="*/ 44 w 103"/>
                    <a:gd name="T25" fmla="*/ 10 h 177"/>
                    <a:gd name="T26" fmla="*/ 44 w 103"/>
                    <a:gd name="T27" fmla="*/ 10 h 177"/>
                    <a:gd name="T28" fmla="*/ 44 w 103"/>
                    <a:gd name="T29" fmla="*/ 10 h 177"/>
                    <a:gd name="T30" fmla="*/ 43 w 103"/>
                    <a:gd name="T31" fmla="*/ 10 h 177"/>
                    <a:gd name="T32" fmla="*/ 42 w 103"/>
                    <a:gd name="T33" fmla="*/ 9 h 177"/>
                    <a:gd name="T34" fmla="*/ 42 w 103"/>
                    <a:gd name="T35" fmla="*/ 9 h 177"/>
                    <a:gd name="T36" fmla="*/ 42 w 103"/>
                    <a:gd name="T37" fmla="*/ 9 h 177"/>
                    <a:gd name="T38" fmla="*/ 41 w 103"/>
                    <a:gd name="T39" fmla="*/ 9 h 177"/>
                    <a:gd name="T40" fmla="*/ 41 w 103"/>
                    <a:gd name="T41" fmla="*/ 9 h 177"/>
                    <a:gd name="T42" fmla="*/ 41 w 103"/>
                    <a:gd name="T43" fmla="*/ 8 h 177"/>
                    <a:gd name="T44" fmla="*/ 40 w 103"/>
                    <a:gd name="T45" fmla="*/ 8 h 177"/>
                    <a:gd name="T46" fmla="*/ 40 w 103"/>
                    <a:gd name="T47" fmla="*/ 8 h 177"/>
                    <a:gd name="T48" fmla="*/ 40 w 103"/>
                    <a:gd name="T49" fmla="*/ 8 h 177"/>
                    <a:gd name="T50" fmla="*/ 40 w 103"/>
                    <a:gd name="T51" fmla="*/ 8 h 177"/>
                    <a:gd name="T52" fmla="*/ 39 w 103"/>
                    <a:gd name="T53" fmla="*/ 8 h 177"/>
                    <a:gd name="T54" fmla="*/ 13 w 103"/>
                    <a:gd name="T55" fmla="*/ 1 h 177"/>
                    <a:gd name="T56" fmla="*/ 12 w 103"/>
                    <a:gd name="T57" fmla="*/ 1 h 177"/>
                    <a:gd name="T58" fmla="*/ 12 w 103"/>
                    <a:gd name="T59" fmla="*/ 1 h 177"/>
                    <a:gd name="T60" fmla="*/ 12 w 103"/>
                    <a:gd name="T61" fmla="*/ 1 h 177"/>
                    <a:gd name="T62" fmla="*/ 11 w 103"/>
                    <a:gd name="T63" fmla="*/ 1 h 177"/>
                    <a:gd name="T64" fmla="*/ 11 w 103"/>
                    <a:gd name="T65" fmla="*/ 1 h 177"/>
                    <a:gd name="T66" fmla="*/ 11 w 103"/>
                    <a:gd name="T67" fmla="*/ 0 h 177"/>
                    <a:gd name="T68" fmla="*/ 9 w 103"/>
                    <a:gd name="T69" fmla="*/ 0 h 177"/>
                    <a:gd name="T70" fmla="*/ 8 w 103"/>
                    <a:gd name="T71" fmla="*/ 0 h 177"/>
                    <a:gd name="T72" fmla="*/ 8 w 103"/>
                    <a:gd name="T73" fmla="*/ 0 h 177"/>
                    <a:gd name="T74" fmla="*/ 8 w 103"/>
                    <a:gd name="T75" fmla="*/ 0 h 177"/>
                    <a:gd name="T76" fmla="*/ 7 w 103"/>
                    <a:gd name="T77" fmla="*/ 0 h 177"/>
                    <a:gd name="T78" fmla="*/ 7 w 103"/>
                    <a:gd name="T79" fmla="*/ 0 h 177"/>
                    <a:gd name="T80" fmla="*/ 7 w 103"/>
                    <a:gd name="T81" fmla="*/ 0 h 177"/>
                    <a:gd name="T82" fmla="*/ 6 w 103"/>
                    <a:gd name="T83" fmla="*/ 0 h 177"/>
                    <a:gd name="T84" fmla="*/ 6 w 103"/>
                    <a:gd name="T85" fmla="*/ 0 h 177"/>
                    <a:gd name="T86" fmla="*/ 6 w 103"/>
                    <a:gd name="T87" fmla="*/ 0 h 177"/>
                    <a:gd name="T88" fmla="*/ 5 w 103"/>
                    <a:gd name="T89" fmla="*/ 0 h 177"/>
                    <a:gd name="T90" fmla="*/ 5 w 103"/>
                    <a:gd name="T91" fmla="*/ 0 h 177"/>
                    <a:gd name="T92" fmla="*/ 4 w 103"/>
                    <a:gd name="T93" fmla="*/ 0 h 177"/>
                    <a:gd name="T94" fmla="*/ 4 w 103"/>
                    <a:gd name="T95" fmla="*/ 0 h 177"/>
                    <a:gd name="T96" fmla="*/ 4 w 103"/>
                    <a:gd name="T97" fmla="*/ 0 h 177"/>
                    <a:gd name="T98" fmla="*/ 3 w 103"/>
                    <a:gd name="T99" fmla="*/ 0 h 177"/>
                    <a:gd name="T100" fmla="*/ 3 w 103"/>
                    <a:gd name="T101" fmla="*/ 0 h 177"/>
                    <a:gd name="T102" fmla="*/ 3 w 103"/>
                    <a:gd name="T103" fmla="*/ 0 h 177"/>
                    <a:gd name="T104" fmla="*/ 2 w 103"/>
                    <a:gd name="T105" fmla="*/ 0 h 177"/>
                    <a:gd name="T106" fmla="*/ 2 w 103"/>
                    <a:gd name="T107" fmla="*/ 0 h 177"/>
                    <a:gd name="T108" fmla="*/ 2 w 103"/>
                    <a:gd name="T109" fmla="*/ 0 h 177"/>
                    <a:gd name="T110" fmla="*/ 1 w 103"/>
                    <a:gd name="T111" fmla="*/ 0 h 177"/>
                    <a:gd name="T112" fmla="*/ 1 w 103"/>
                    <a:gd name="T113" fmla="*/ 0 h 177"/>
                    <a:gd name="T114" fmla="*/ 1 w 103"/>
                    <a:gd name="T115" fmla="*/ 0 h 177"/>
                    <a:gd name="T116" fmla="*/ 0 w 103"/>
                    <a:gd name="T117" fmla="*/ 0 h 177"/>
                    <a:gd name="T118" fmla="*/ 0 w 103"/>
                    <a:gd name="T119" fmla="*/ 0 h 177"/>
                    <a:gd name="T120" fmla="*/ 0 w 103"/>
                    <a:gd name="T121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03" h="177">
                      <a:moveTo>
                        <a:pt x="34" y="62"/>
                      </a:moveTo>
                      <a:cubicBezTo>
                        <a:pt x="21" y="62"/>
                        <a:pt x="10" y="73"/>
                        <a:pt x="10" y="87"/>
                      </a:cubicBezTo>
                      <a:cubicBezTo>
                        <a:pt x="10" y="100"/>
                        <a:pt x="21" y="111"/>
                        <a:pt x="34" y="111"/>
                      </a:cubicBezTo>
                      <a:cubicBezTo>
                        <a:pt x="48" y="111"/>
                        <a:pt x="58" y="100"/>
                        <a:pt x="58" y="87"/>
                      </a:cubicBezTo>
                      <a:cubicBezTo>
                        <a:pt x="58" y="73"/>
                        <a:pt x="48" y="62"/>
                        <a:pt x="34" y="62"/>
                      </a:cubicBezTo>
                      <a:moveTo>
                        <a:pt x="0" y="0"/>
                      </a:move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6" y="70"/>
                        <a:pt x="6" y="70"/>
                        <a:pt x="6" y="70"/>
                      </a:cubicBezTo>
                      <a:cubicBezTo>
                        <a:pt x="12" y="61"/>
                        <a:pt x="22" y="54"/>
                        <a:pt x="34" y="54"/>
                      </a:cubicBezTo>
                      <a:cubicBezTo>
                        <a:pt x="44" y="54"/>
                        <a:pt x="53" y="59"/>
                        <a:pt x="59" y="66"/>
                      </a:cubicBezTo>
                      <a:cubicBezTo>
                        <a:pt x="59" y="66"/>
                        <a:pt x="60" y="66"/>
                        <a:pt x="60" y="66"/>
                      </a:cubicBezTo>
                      <a:cubicBezTo>
                        <a:pt x="62" y="66"/>
                        <a:pt x="65" y="66"/>
                        <a:pt x="68" y="67"/>
                      </a:cubicBezTo>
                      <a:cubicBezTo>
                        <a:pt x="74" y="68"/>
                        <a:pt x="81" y="71"/>
                        <a:pt x="88" y="75"/>
                      </a:cubicBezTo>
                      <a:cubicBezTo>
                        <a:pt x="90" y="76"/>
                        <a:pt x="91" y="77"/>
                        <a:pt x="93" y="79"/>
                      </a:cubicBezTo>
                      <a:cubicBezTo>
                        <a:pt x="95" y="80"/>
                        <a:pt x="96" y="81"/>
                        <a:pt x="97" y="82"/>
                      </a:cubicBezTo>
                      <a:cubicBezTo>
                        <a:pt x="99" y="83"/>
                        <a:pt x="100" y="85"/>
                        <a:pt x="101" y="86"/>
                      </a:cubicBezTo>
                      <a:cubicBezTo>
                        <a:pt x="101" y="86"/>
                        <a:pt x="101" y="86"/>
                        <a:pt x="101" y="86"/>
                      </a:cubicBezTo>
                      <a:cubicBezTo>
                        <a:pt x="102" y="88"/>
                        <a:pt x="102" y="89"/>
                        <a:pt x="102" y="91"/>
                      </a:cubicBezTo>
                      <a:cubicBezTo>
                        <a:pt x="101" y="90"/>
                        <a:pt x="100" y="89"/>
                        <a:pt x="99" y="89"/>
                      </a:cubicBezTo>
                      <a:cubicBezTo>
                        <a:pt x="97" y="88"/>
                        <a:pt x="96" y="87"/>
                        <a:pt x="94" y="86"/>
                      </a:cubicBezTo>
                      <a:cubicBezTo>
                        <a:pt x="93" y="86"/>
                        <a:pt x="91" y="85"/>
                        <a:pt x="90" y="84"/>
                      </a:cubicBezTo>
                      <a:cubicBezTo>
                        <a:pt x="88" y="84"/>
                        <a:pt x="87" y="83"/>
                        <a:pt x="85" y="83"/>
                      </a:cubicBezTo>
                      <a:cubicBezTo>
                        <a:pt x="79" y="81"/>
                        <a:pt x="74" y="80"/>
                        <a:pt x="69" y="80"/>
                      </a:cubicBezTo>
                      <a:cubicBezTo>
                        <a:pt x="68" y="80"/>
                        <a:pt x="67" y="81"/>
                        <a:pt x="66" y="81"/>
                      </a:cubicBezTo>
                      <a:cubicBezTo>
                        <a:pt x="66" y="81"/>
                        <a:pt x="66" y="81"/>
                        <a:pt x="66" y="81"/>
                      </a:cubicBezTo>
                      <a:cubicBezTo>
                        <a:pt x="66" y="83"/>
                        <a:pt x="66" y="84"/>
                        <a:pt x="66" y="87"/>
                      </a:cubicBezTo>
                      <a:cubicBezTo>
                        <a:pt x="66" y="104"/>
                        <a:pt x="52" y="119"/>
                        <a:pt x="34" y="119"/>
                      </a:cubicBezTo>
                      <a:cubicBezTo>
                        <a:pt x="16" y="119"/>
                        <a:pt x="2" y="104"/>
                        <a:pt x="2" y="87"/>
                      </a:cubicBezTo>
                      <a:cubicBezTo>
                        <a:pt x="2" y="84"/>
                        <a:pt x="2" y="81"/>
                        <a:pt x="3" y="79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143"/>
                        <a:pt x="0" y="143"/>
                        <a:pt x="0" y="143"/>
                      </a:cubicBezTo>
                      <a:cubicBezTo>
                        <a:pt x="0" y="143"/>
                        <a:pt x="13" y="136"/>
                        <a:pt x="28" y="136"/>
                      </a:cubicBezTo>
                      <a:cubicBezTo>
                        <a:pt x="45" y="136"/>
                        <a:pt x="64" y="144"/>
                        <a:pt x="71" y="177"/>
                      </a:cubicBezTo>
                      <a:cubicBezTo>
                        <a:pt x="71" y="177"/>
                        <a:pt x="71" y="177"/>
                        <a:pt x="71" y="177"/>
                      </a:cubicBezTo>
                      <a:cubicBezTo>
                        <a:pt x="71" y="177"/>
                        <a:pt x="71" y="177"/>
                        <a:pt x="71" y="177"/>
                      </a:cubicBezTo>
                      <a:cubicBezTo>
                        <a:pt x="83" y="166"/>
                        <a:pt x="92" y="151"/>
                        <a:pt x="98" y="135"/>
                      </a:cubicBezTo>
                      <a:cubicBezTo>
                        <a:pt x="98" y="135"/>
                        <a:pt x="98" y="135"/>
                        <a:pt x="98" y="135"/>
                      </a:cubicBezTo>
                      <a:cubicBezTo>
                        <a:pt x="101" y="125"/>
                        <a:pt x="103" y="114"/>
                        <a:pt x="103" y="103"/>
                      </a:cubicBezTo>
                      <a:cubicBezTo>
                        <a:pt x="103" y="101"/>
                        <a:pt x="103" y="99"/>
                        <a:pt x="103" y="98"/>
                      </a:cubicBezTo>
                      <a:cubicBezTo>
                        <a:pt x="103" y="98"/>
                        <a:pt x="103" y="98"/>
                        <a:pt x="103" y="98"/>
                      </a:cubicBezTo>
                      <a:cubicBezTo>
                        <a:pt x="101" y="59"/>
                        <a:pt x="78" y="26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5" y="10"/>
                        <a:pt x="45" y="10"/>
                        <a:pt x="45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10"/>
                        <a:pt x="43" y="10"/>
                        <a:pt x="43" y="10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3" y="9"/>
                        <a:pt x="43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40" y="8"/>
                        <a:pt x="40" y="8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1" y="4"/>
                        <a:pt x="22" y="2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" name="Freeform 104"/>
                <p:cNvSpPr>
                  <a:spLocks noEditPoints="1"/>
                </p:cNvSpPr>
                <p:nvPr/>
              </p:nvSpPr>
              <p:spPr bwMode="auto">
                <a:xfrm>
                  <a:off x="3843338" y="2368550"/>
                  <a:ext cx="384175" cy="244475"/>
                </a:xfrm>
                <a:custGeom>
                  <a:avLst/>
                  <a:gdLst>
                    <a:gd name="T0" fmla="*/ 34 w 102"/>
                    <a:gd name="T1" fmla="*/ 57 h 65"/>
                    <a:gd name="T2" fmla="*/ 10 w 102"/>
                    <a:gd name="T3" fmla="*/ 33 h 65"/>
                    <a:gd name="T4" fmla="*/ 34 w 102"/>
                    <a:gd name="T5" fmla="*/ 8 h 65"/>
                    <a:gd name="T6" fmla="*/ 58 w 102"/>
                    <a:gd name="T7" fmla="*/ 33 h 65"/>
                    <a:gd name="T8" fmla="*/ 34 w 102"/>
                    <a:gd name="T9" fmla="*/ 57 h 65"/>
                    <a:gd name="T10" fmla="*/ 34 w 102"/>
                    <a:gd name="T11" fmla="*/ 0 h 65"/>
                    <a:gd name="T12" fmla="*/ 6 w 102"/>
                    <a:gd name="T13" fmla="*/ 16 h 65"/>
                    <a:gd name="T14" fmla="*/ 0 w 102"/>
                    <a:gd name="T15" fmla="*/ 16 h 65"/>
                    <a:gd name="T16" fmla="*/ 0 w 102"/>
                    <a:gd name="T17" fmla="*/ 25 h 65"/>
                    <a:gd name="T18" fmla="*/ 3 w 102"/>
                    <a:gd name="T19" fmla="*/ 25 h 65"/>
                    <a:gd name="T20" fmla="*/ 2 w 102"/>
                    <a:gd name="T21" fmla="*/ 33 h 65"/>
                    <a:gd name="T22" fmla="*/ 34 w 102"/>
                    <a:gd name="T23" fmla="*/ 65 h 65"/>
                    <a:gd name="T24" fmla="*/ 66 w 102"/>
                    <a:gd name="T25" fmla="*/ 33 h 65"/>
                    <a:gd name="T26" fmla="*/ 66 w 102"/>
                    <a:gd name="T27" fmla="*/ 27 h 65"/>
                    <a:gd name="T28" fmla="*/ 66 w 102"/>
                    <a:gd name="T29" fmla="*/ 27 h 65"/>
                    <a:gd name="T30" fmla="*/ 69 w 102"/>
                    <a:gd name="T31" fmla="*/ 26 h 65"/>
                    <a:gd name="T32" fmla="*/ 85 w 102"/>
                    <a:gd name="T33" fmla="*/ 29 h 65"/>
                    <a:gd name="T34" fmla="*/ 90 w 102"/>
                    <a:gd name="T35" fmla="*/ 30 h 65"/>
                    <a:gd name="T36" fmla="*/ 94 w 102"/>
                    <a:gd name="T37" fmla="*/ 32 h 65"/>
                    <a:gd name="T38" fmla="*/ 99 w 102"/>
                    <a:gd name="T39" fmla="*/ 35 h 65"/>
                    <a:gd name="T40" fmla="*/ 102 w 102"/>
                    <a:gd name="T41" fmla="*/ 37 h 65"/>
                    <a:gd name="T42" fmla="*/ 101 w 102"/>
                    <a:gd name="T43" fmla="*/ 32 h 65"/>
                    <a:gd name="T44" fmla="*/ 101 w 102"/>
                    <a:gd name="T45" fmla="*/ 32 h 65"/>
                    <a:gd name="T46" fmla="*/ 97 w 102"/>
                    <a:gd name="T47" fmla="*/ 28 h 65"/>
                    <a:gd name="T48" fmla="*/ 93 w 102"/>
                    <a:gd name="T49" fmla="*/ 25 h 65"/>
                    <a:gd name="T50" fmla="*/ 88 w 102"/>
                    <a:gd name="T51" fmla="*/ 21 h 65"/>
                    <a:gd name="T52" fmla="*/ 68 w 102"/>
                    <a:gd name="T53" fmla="*/ 13 h 65"/>
                    <a:gd name="T54" fmla="*/ 60 w 102"/>
                    <a:gd name="T55" fmla="*/ 12 h 65"/>
                    <a:gd name="T56" fmla="*/ 59 w 102"/>
                    <a:gd name="T57" fmla="*/ 12 h 65"/>
                    <a:gd name="T58" fmla="*/ 34 w 102"/>
                    <a:gd name="T5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2" h="65">
                      <a:moveTo>
                        <a:pt x="34" y="57"/>
                      </a:moveTo>
                      <a:cubicBezTo>
                        <a:pt x="21" y="57"/>
                        <a:pt x="10" y="46"/>
                        <a:pt x="10" y="33"/>
                      </a:cubicBezTo>
                      <a:cubicBezTo>
                        <a:pt x="10" y="19"/>
                        <a:pt x="21" y="8"/>
                        <a:pt x="34" y="8"/>
                      </a:cubicBezTo>
                      <a:cubicBezTo>
                        <a:pt x="48" y="8"/>
                        <a:pt x="58" y="19"/>
                        <a:pt x="58" y="33"/>
                      </a:cubicBezTo>
                      <a:cubicBezTo>
                        <a:pt x="58" y="46"/>
                        <a:pt x="48" y="57"/>
                        <a:pt x="34" y="57"/>
                      </a:cubicBezTo>
                      <a:moveTo>
                        <a:pt x="34" y="0"/>
                      </a:moveTo>
                      <a:cubicBezTo>
                        <a:pt x="22" y="0"/>
                        <a:pt x="12" y="7"/>
                        <a:pt x="6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2" y="27"/>
                        <a:pt x="2" y="30"/>
                        <a:pt x="2" y="33"/>
                      </a:cubicBezTo>
                      <a:cubicBezTo>
                        <a:pt x="2" y="50"/>
                        <a:pt x="16" y="65"/>
                        <a:pt x="34" y="65"/>
                      </a:cubicBezTo>
                      <a:cubicBezTo>
                        <a:pt x="52" y="65"/>
                        <a:pt x="66" y="50"/>
                        <a:pt x="66" y="33"/>
                      </a:cubicBezTo>
                      <a:cubicBezTo>
                        <a:pt x="66" y="30"/>
                        <a:pt x="66" y="29"/>
                        <a:pt x="66" y="27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cubicBezTo>
                        <a:pt x="67" y="27"/>
                        <a:pt x="68" y="26"/>
                        <a:pt x="69" y="26"/>
                      </a:cubicBezTo>
                      <a:cubicBezTo>
                        <a:pt x="74" y="26"/>
                        <a:pt x="79" y="27"/>
                        <a:pt x="85" y="29"/>
                      </a:cubicBezTo>
                      <a:cubicBezTo>
                        <a:pt x="87" y="29"/>
                        <a:pt x="88" y="30"/>
                        <a:pt x="90" y="30"/>
                      </a:cubicBezTo>
                      <a:cubicBezTo>
                        <a:pt x="91" y="31"/>
                        <a:pt x="93" y="32"/>
                        <a:pt x="94" y="32"/>
                      </a:cubicBezTo>
                      <a:cubicBezTo>
                        <a:pt x="96" y="33"/>
                        <a:pt x="97" y="34"/>
                        <a:pt x="99" y="35"/>
                      </a:cubicBezTo>
                      <a:cubicBezTo>
                        <a:pt x="100" y="35"/>
                        <a:pt x="101" y="36"/>
                        <a:pt x="102" y="37"/>
                      </a:cubicBezTo>
                      <a:cubicBezTo>
                        <a:pt x="102" y="35"/>
                        <a:pt x="102" y="34"/>
                        <a:pt x="101" y="32"/>
                      </a:cubicBezTo>
                      <a:cubicBezTo>
                        <a:pt x="101" y="32"/>
                        <a:pt x="101" y="32"/>
                        <a:pt x="101" y="32"/>
                      </a:cubicBezTo>
                      <a:cubicBezTo>
                        <a:pt x="100" y="31"/>
                        <a:pt x="99" y="29"/>
                        <a:pt x="97" y="28"/>
                      </a:cubicBezTo>
                      <a:cubicBezTo>
                        <a:pt x="96" y="27"/>
                        <a:pt x="95" y="26"/>
                        <a:pt x="93" y="25"/>
                      </a:cubicBezTo>
                      <a:cubicBezTo>
                        <a:pt x="91" y="23"/>
                        <a:pt x="90" y="22"/>
                        <a:pt x="88" y="21"/>
                      </a:cubicBezTo>
                      <a:cubicBezTo>
                        <a:pt x="81" y="17"/>
                        <a:pt x="74" y="14"/>
                        <a:pt x="68" y="13"/>
                      </a:cubicBezTo>
                      <a:cubicBezTo>
                        <a:pt x="65" y="12"/>
                        <a:pt x="62" y="12"/>
                        <a:pt x="60" y="12"/>
                      </a:cubicBezTo>
                      <a:cubicBezTo>
                        <a:pt x="60" y="12"/>
                        <a:pt x="59" y="12"/>
                        <a:pt x="59" y="12"/>
                      </a:cubicBezTo>
                      <a:cubicBezTo>
                        <a:pt x="53" y="5"/>
                        <a:pt x="44" y="0"/>
                        <a:pt x="34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" name="Freeform 105"/>
                <p:cNvSpPr>
                  <a:spLocks noEditPoints="1"/>
                </p:cNvSpPr>
                <p:nvPr/>
              </p:nvSpPr>
              <p:spPr bwMode="auto">
                <a:xfrm>
                  <a:off x="3878263" y="3030538"/>
                  <a:ext cx="492125" cy="423863"/>
                </a:xfrm>
                <a:custGeom>
                  <a:avLst/>
                  <a:gdLst>
                    <a:gd name="T0" fmla="*/ 20 w 131"/>
                    <a:gd name="T1" fmla="*/ 79 h 113"/>
                    <a:gd name="T2" fmla="*/ 11 w 131"/>
                    <a:gd name="T3" fmla="*/ 69 h 113"/>
                    <a:gd name="T4" fmla="*/ 20 w 131"/>
                    <a:gd name="T5" fmla="*/ 60 h 113"/>
                    <a:gd name="T6" fmla="*/ 30 w 131"/>
                    <a:gd name="T7" fmla="*/ 69 h 113"/>
                    <a:gd name="T8" fmla="*/ 20 w 131"/>
                    <a:gd name="T9" fmla="*/ 79 h 113"/>
                    <a:gd name="T10" fmla="*/ 20 w 131"/>
                    <a:gd name="T11" fmla="*/ 44 h 113"/>
                    <a:gd name="T12" fmla="*/ 11 w 131"/>
                    <a:gd name="T13" fmla="*/ 35 h 113"/>
                    <a:gd name="T14" fmla="*/ 20 w 131"/>
                    <a:gd name="T15" fmla="*/ 25 h 113"/>
                    <a:gd name="T16" fmla="*/ 30 w 131"/>
                    <a:gd name="T17" fmla="*/ 35 h 113"/>
                    <a:gd name="T18" fmla="*/ 20 w 131"/>
                    <a:gd name="T19" fmla="*/ 44 h 113"/>
                    <a:gd name="T20" fmla="*/ 69 w 131"/>
                    <a:gd name="T21" fmla="*/ 0 h 113"/>
                    <a:gd name="T22" fmla="*/ 16 w 131"/>
                    <a:gd name="T23" fmla="*/ 0 h 113"/>
                    <a:gd name="T24" fmla="*/ 0 w 131"/>
                    <a:gd name="T25" fmla="*/ 8 h 113"/>
                    <a:gd name="T26" fmla="*/ 0 w 131"/>
                    <a:gd name="T27" fmla="*/ 113 h 113"/>
                    <a:gd name="T28" fmla="*/ 131 w 131"/>
                    <a:gd name="T29" fmla="*/ 113 h 113"/>
                    <a:gd name="T30" fmla="*/ 131 w 131"/>
                    <a:gd name="T31" fmla="*/ 109 h 113"/>
                    <a:gd name="T32" fmla="*/ 131 w 131"/>
                    <a:gd name="T33" fmla="*/ 62 h 113"/>
                    <a:gd name="T34" fmla="*/ 113 w 131"/>
                    <a:gd name="T35" fmla="*/ 18 h 113"/>
                    <a:gd name="T36" fmla="*/ 69 w 131"/>
                    <a:gd name="T37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31" h="113">
                      <a:moveTo>
                        <a:pt x="20" y="79"/>
                      </a:moveTo>
                      <a:cubicBezTo>
                        <a:pt x="15" y="79"/>
                        <a:pt x="11" y="74"/>
                        <a:pt x="11" y="69"/>
                      </a:cubicBezTo>
                      <a:cubicBezTo>
                        <a:pt x="11" y="64"/>
                        <a:pt x="15" y="60"/>
                        <a:pt x="20" y="60"/>
                      </a:cubicBezTo>
                      <a:cubicBezTo>
                        <a:pt x="25" y="60"/>
                        <a:pt x="30" y="64"/>
                        <a:pt x="30" y="69"/>
                      </a:cubicBezTo>
                      <a:cubicBezTo>
                        <a:pt x="30" y="74"/>
                        <a:pt x="25" y="79"/>
                        <a:pt x="20" y="79"/>
                      </a:cubicBezTo>
                      <a:moveTo>
                        <a:pt x="20" y="44"/>
                      </a:moveTo>
                      <a:cubicBezTo>
                        <a:pt x="15" y="44"/>
                        <a:pt x="11" y="40"/>
                        <a:pt x="11" y="35"/>
                      </a:cubicBezTo>
                      <a:cubicBezTo>
                        <a:pt x="11" y="30"/>
                        <a:pt x="15" y="25"/>
                        <a:pt x="20" y="25"/>
                      </a:cubicBezTo>
                      <a:cubicBezTo>
                        <a:pt x="25" y="25"/>
                        <a:pt x="30" y="30"/>
                        <a:pt x="30" y="35"/>
                      </a:cubicBezTo>
                      <a:cubicBezTo>
                        <a:pt x="30" y="40"/>
                        <a:pt x="25" y="44"/>
                        <a:pt x="20" y="44"/>
                      </a:cubicBezTo>
                      <a:moveTo>
                        <a:pt x="69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2" y="2"/>
                        <a:pt x="6" y="5"/>
                        <a:pt x="0" y="8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131" y="113"/>
                        <a:pt x="131" y="113"/>
                        <a:pt x="131" y="113"/>
                      </a:cubicBezTo>
                      <a:cubicBezTo>
                        <a:pt x="131" y="109"/>
                        <a:pt x="131" y="109"/>
                        <a:pt x="131" y="109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45"/>
                        <a:pt x="124" y="29"/>
                        <a:pt x="113" y="18"/>
                      </a:cubicBezTo>
                      <a:cubicBezTo>
                        <a:pt x="102" y="7"/>
                        <a:pt x="86" y="0"/>
                        <a:pt x="69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" name="Freeform 106"/>
                <p:cNvSpPr/>
                <p:nvPr/>
              </p:nvSpPr>
              <p:spPr bwMode="auto">
                <a:xfrm>
                  <a:off x="3843338" y="3060700"/>
                  <a:ext cx="34925" cy="393700"/>
                </a:xfrm>
                <a:custGeom>
                  <a:avLst/>
                  <a:gdLst>
                    <a:gd name="T0" fmla="*/ 9 w 9"/>
                    <a:gd name="T1" fmla="*/ 0 h 105"/>
                    <a:gd name="T2" fmla="*/ 0 w 9"/>
                    <a:gd name="T3" fmla="*/ 4 h 105"/>
                    <a:gd name="T4" fmla="*/ 0 w 9"/>
                    <a:gd name="T5" fmla="*/ 105 h 105"/>
                    <a:gd name="T6" fmla="*/ 9 w 9"/>
                    <a:gd name="T7" fmla="*/ 105 h 105"/>
                    <a:gd name="T8" fmla="*/ 9 w 9"/>
                    <a:gd name="T9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05">
                      <a:moveTo>
                        <a:pt x="9" y="0"/>
                      </a:moveTo>
                      <a:cubicBezTo>
                        <a:pt x="6" y="1"/>
                        <a:pt x="3" y="2"/>
                        <a:pt x="0" y="4"/>
                      </a:cubicBezTo>
                      <a:cubicBezTo>
                        <a:pt x="0" y="105"/>
                        <a:pt x="0" y="105"/>
                        <a:pt x="0" y="105"/>
                      </a:cubicBezTo>
                      <a:cubicBezTo>
                        <a:pt x="9" y="105"/>
                        <a:pt x="9" y="105"/>
                        <a:pt x="9" y="105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B269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" name="Oval 107"/>
                <p:cNvSpPr>
                  <a:spLocks noChangeArrowheads="1"/>
                </p:cNvSpPr>
                <p:nvPr/>
              </p:nvSpPr>
              <p:spPr bwMode="auto">
                <a:xfrm>
                  <a:off x="3919538" y="3124200"/>
                  <a:ext cx="69850" cy="71438"/>
                </a:xfrm>
                <a:prstGeom prst="ellipse">
                  <a:avLst/>
                </a:prstGeom>
                <a:solidFill>
                  <a:srgbClr val="B269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" name="Oval 108"/>
                <p:cNvSpPr>
                  <a:spLocks noChangeArrowheads="1"/>
                </p:cNvSpPr>
                <p:nvPr/>
              </p:nvSpPr>
              <p:spPr bwMode="auto">
                <a:xfrm>
                  <a:off x="3919538" y="3255963"/>
                  <a:ext cx="69850" cy="71438"/>
                </a:xfrm>
                <a:prstGeom prst="ellipse">
                  <a:avLst/>
                </a:prstGeom>
                <a:solidFill>
                  <a:srgbClr val="B269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" name="Freeform 109"/>
                <p:cNvSpPr/>
                <p:nvPr/>
              </p:nvSpPr>
              <p:spPr bwMode="auto">
                <a:xfrm>
                  <a:off x="3843338" y="2676525"/>
                  <a:ext cx="266700" cy="398463"/>
                </a:xfrm>
                <a:custGeom>
                  <a:avLst/>
                  <a:gdLst>
                    <a:gd name="T0" fmla="*/ 28 w 71"/>
                    <a:gd name="T1" fmla="*/ 0 h 106"/>
                    <a:gd name="T2" fmla="*/ 0 w 71"/>
                    <a:gd name="T3" fmla="*/ 7 h 106"/>
                    <a:gd name="T4" fmla="*/ 0 w 71"/>
                    <a:gd name="T5" fmla="*/ 28 h 106"/>
                    <a:gd name="T6" fmla="*/ 33 w 71"/>
                    <a:gd name="T7" fmla="*/ 22 h 106"/>
                    <a:gd name="T8" fmla="*/ 33 w 71"/>
                    <a:gd name="T9" fmla="*/ 22 h 106"/>
                    <a:gd name="T10" fmla="*/ 33 w 71"/>
                    <a:gd name="T11" fmla="*/ 22 h 106"/>
                    <a:gd name="T12" fmla="*/ 0 w 71"/>
                    <a:gd name="T13" fmla="*/ 44 h 106"/>
                    <a:gd name="T14" fmla="*/ 0 w 71"/>
                    <a:gd name="T15" fmla="*/ 44 h 106"/>
                    <a:gd name="T16" fmla="*/ 0 w 71"/>
                    <a:gd name="T17" fmla="*/ 106 h 106"/>
                    <a:gd name="T18" fmla="*/ 9 w 71"/>
                    <a:gd name="T19" fmla="*/ 102 h 106"/>
                    <a:gd name="T20" fmla="*/ 25 w 71"/>
                    <a:gd name="T21" fmla="*/ 94 h 106"/>
                    <a:gd name="T22" fmla="*/ 25 w 71"/>
                    <a:gd name="T23" fmla="*/ 94 h 106"/>
                    <a:gd name="T24" fmla="*/ 25 w 71"/>
                    <a:gd name="T25" fmla="*/ 94 h 106"/>
                    <a:gd name="T26" fmla="*/ 71 w 71"/>
                    <a:gd name="T27" fmla="*/ 41 h 106"/>
                    <a:gd name="T28" fmla="*/ 28 w 71"/>
                    <a:gd name="T29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1" h="106">
                      <a:moveTo>
                        <a:pt x="28" y="0"/>
                      </a:moveTo>
                      <a:cubicBezTo>
                        <a:pt x="13" y="0"/>
                        <a:pt x="0" y="7"/>
                        <a:pt x="0" y="7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13" y="28"/>
                        <a:pt x="25" y="26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28" y="34"/>
                        <a:pt x="15" y="44"/>
                        <a:pt x="0" y="44"/>
                      </a:cubicBezTo>
                      <a:cubicBezTo>
                        <a:pt x="0" y="44"/>
                        <a:pt x="0" y="44"/>
                        <a:pt x="0" y="44"/>
                      </a:cubicBezTo>
                      <a:cubicBezTo>
                        <a:pt x="0" y="106"/>
                        <a:pt x="0" y="106"/>
                        <a:pt x="0" y="106"/>
                      </a:cubicBezTo>
                      <a:cubicBezTo>
                        <a:pt x="3" y="104"/>
                        <a:pt x="6" y="103"/>
                        <a:pt x="9" y="102"/>
                      </a:cubicBezTo>
                      <a:cubicBezTo>
                        <a:pt x="15" y="99"/>
                        <a:pt x="21" y="96"/>
                        <a:pt x="25" y="94"/>
                      </a:cubicBezTo>
                      <a:cubicBezTo>
                        <a:pt x="25" y="94"/>
                        <a:pt x="25" y="94"/>
                        <a:pt x="25" y="94"/>
                      </a:cubicBezTo>
                      <a:cubicBezTo>
                        <a:pt x="25" y="94"/>
                        <a:pt x="25" y="94"/>
                        <a:pt x="25" y="94"/>
                      </a:cubicBezTo>
                      <a:cubicBezTo>
                        <a:pt x="71" y="68"/>
                        <a:pt x="71" y="41"/>
                        <a:pt x="71" y="41"/>
                      </a:cubicBezTo>
                      <a:cubicBezTo>
                        <a:pt x="64" y="8"/>
                        <a:pt x="45" y="0"/>
                        <a:pt x="28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" name="Freeform 110"/>
                <p:cNvSpPr/>
                <p:nvPr/>
              </p:nvSpPr>
              <p:spPr bwMode="auto">
                <a:xfrm>
                  <a:off x="3843338" y="2760663"/>
                  <a:ext cx="123825" cy="82550"/>
                </a:xfrm>
                <a:custGeom>
                  <a:avLst/>
                  <a:gdLst>
                    <a:gd name="T0" fmla="*/ 33 w 33"/>
                    <a:gd name="T1" fmla="*/ 0 h 22"/>
                    <a:gd name="T2" fmla="*/ 0 w 33"/>
                    <a:gd name="T3" fmla="*/ 6 h 22"/>
                    <a:gd name="T4" fmla="*/ 0 w 33"/>
                    <a:gd name="T5" fmla="*/ 22 h 22"/>
                    <a:gd name="T6" fmla="*/ 0 w 33"/>
                    <a:gd name="T7" fmla="*/ 22 h 22"/>
                    <a:gd name="T8" fmla="*/ 33 w 33"/>
                    <a:gd name="T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2">
                      <a:moveTo>
                        <a:pt x="33" y="0"/>
                      </a:moveTo>
                      <a:cubicBezTo>
                        <a:pt x="25" y="4"/>
                        <a:pt x="13" y="6"/>
                        <a:pt x="0" y="6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15" y="22"/>
                        <a:pt x="28" y="12"/>
                        <a:pt x="33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79" name="组合 378"/>
              <p:cNvGrpSpPr/>
              <p:nvPr/>
            </p:nvGrpSpPr>
            <p:grpSpPr>
              <a:xfrm>
                <a:off x="4805363" y="1711325"/>
                <a:ext cx="1055688" cy="1400175"/>
                <a:chOff x="4805363" y="2054225"/>
                <a:chExt cx="1055688" cy="1400175"/>
              </a:xfrm>
            </p:grpSpPr>
            <p:sp>
              <p:nvSpPr>
                <p:cNvPr id="276" name="Freeform 111"/>
                <p:cNvSpPr/>
                <p:nvPr/>
              </p:nvSpPr>
              <p:spPr bwMode="auto">
                <a:xfrm>
                  <a:off x="4821238" y="2054225"/>
                  <a:ext cx="1025525" cy="1066800"/>
                </a:xfrm>
                <a:custGeom>
                  <a:avLst/>
                  <a:gdLst>
                    <a:gd name="T0" fmla="*/ 136 w 273"/>
                    <a:gd name="T1" fmla="*/ 0 h 284"/>
                    <a:gd name="T2" fmla="*/ 0 w 273"/>
                    <a:gd name="T3" fmla="*/ 136 h 284"/>
                    <a:gd name="T4" fmla="*/ 0 w 273"/>
                    <a:gd name="T5" fmla="*/ 220 h 284"/>
                    <a:gd name="T6" fmla="*/ 136 w 273"/>
                    <a:gd name="T7" fmla="*/ 284 h 284"/>
                    <a:gd name="T8" fmla="*/ 273 w 273"/>
                    <a:gd name="T9" fmla="*/ 220 h 284"/>
                    <a:gd name="T10" fmla="*/ 273 w 273"/>
                    <a:gd name="T11" fmla="*/ 136 h 284"/>
                    <a:gd name="T12" fmla="*/ 136 w 273"/>
                    <a:gd name="T13" fmla="*/ 0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3" h="284">
                      <a:moveTo>
                        <a:pt x="136" y="0"/>
                      </a:moveTo>
                      <a:cubicBezTo>
                        <a:pt x="61" y="0"/>
                        <a:pt x="0" y="61"/>
                        <a:pt x="0" y="136"/>
                      </a:cubicBezTo>
                      <a:cubicBezTo>
                        <a:pt x="0" y="220"/>
                        <a:pt x="0" y="220"/>
                        <a:pt x="0" y="220"/>
                      </a:cubicBezTo>
                      <a:cubicBezTo>
                        <a:pt x="136" y="284"/>
                        <a:pt x="136" y="284"/>
                        <a:pt x="136" y="284"/>
                      </a:cubicBezTo>
                      <a:cubicBezTo>
                        <a:pt x="273" y="220"/>
                        <a:pt x="273" y="220"/>
                        <a:pt x="273" y="220"/>
                      </a:cubicBezTo>
                      <a:cubicBezTo>
                        <a:pt x="273" y="136"/>
                        <a:pt x="273" y="136"/>
                        <a:pt x="273" y="136"/>
                      </a:cubicBezTo>
                      <a:cubicBezTo>
                        <a:pt x="273" y="61"/>
                        <a:pt x="212" y="0"/>
                        <a:pt x="136" y="0"/>
                      </a:cubicBezTo>
                    </a:path>
                  </a:pathLst>
                </a:custGeom>
                <a:solidFill>
                  <a:srgbClr val="4A3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" name="Rectangle 112"/>
                <p:cNvSpPr>
                  <a:spLocks noChangeArrowheads="1"/>
                </p:cNvSpPr>
                <p:nvPr/>
              </p:nvSpPr>
              <p:spPr bwMode="auto">
                <a:xfrm>
                  <a:off x="5237163" y="2857500"/>
                  <a:ext cx="192088" cy="266700"/>
                </a:xfrm>
                <a:prstGeom prst="rect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" name="Rectangle 113"/>
                <p:cNvSpPr>
                  <a:spLocks noChangeArrowheads="1"/>
                </p:cNvSpPr>
                <p:nvPr/>
              </p:nvSpPr>
              <p:spPr bwMode="auto">
                <a:xfrm>
                  <a:off x="5237163" y="2857500"/>
                  <a:ext cx="192088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" name="Oval 114"/>
                <p:cNvSpPr>
                  <a:spLocks noChangeArrowheads="1"/>
                </p:cNvSpPr>
                <p:nvPr/>
              </p:nvSpPr>
              <p:spPr bwMode="auto">
                <a:xfrm>
                  <a:off x="4891088" y="2530475"/>
                  <a:ext cx="142875" cy="142875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" name="Oval 115"/>
                <p:cNvSpPr>
                  <a:spLocks noChangeArrowheads="1"/>
                </p:cNvSpPr>
                <p:nvPr/>
              </p:nvSpPr>
              <p:spPr bwMode="auto">
                <a:xfrm>
                  <a:off x="5632450" y="2530475"/>
                  <a:ext cx="142875" cy="142875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" name="Oval 116"/>
                <p:cNvSpPr>
                  <a:spLocks noChangeArrowheads="1"/>
                </p:cNvSpPr>
                <p:nvPr/>
              </p:nvSpPr>
              <p:spPr bwMode="auto">
                <a:xfrm>
                  <a:off x="4945063" y="2166938"/>
                  <a:ext cx="776288" cy="773113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" name="Freeform 117"/>
                <p:cNvSpPr/>
                <p:nvPr/>
              </p:nvSpPr>
              <p:spPr bwMode="auto">
                <a:xfrm>
                  <a:off x="4821238" y="2106613"/>
                  <a:ext cx="284163" cy="428625"/>
                </a:xfrm>
                <a:custGeom>
                  <a:avLst/>
                  <a:gdLst>
                    <a:gd name="T0" fmla="*/ 76 w 76"/>
                    <a:gd name="T1" fmla="*/ 0 h 114"/>
                    <a:gd name="T2" fmla="*/ 0 w 76"/>
                    <a:gd name="T3" fmla="*/ 114 h 114"/>
                    <a:gd name="T4" fmla="*/ 33 w 76"/>
                    <a:gd name="T5" fmla="*/ 114 h 114"/>
                    <a:gd name="T6" fmla="*/ 76 w 76"/>
                    <a:gd name="T7" fmla="*/ 56 h 114"/>
                    <a:gd name="T8" fmla="*/ 76 w 76"/>
                    <a:gd name="T9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14">
                      <a:moveTo>
                        <a:pt x="76" y="0"/>
                      </a:moveTo>
                      <a:cubicBezTo>
                        <a:pt x="34" y="21"/>
                        <a:pt x="3" y="63"/>
                        <a:pt x="0" y="114"/>
                      </a:cubicBezTo>
                      <a:cubicBezTo>
                        <a:pt x="33" y="114"/>
                        <a:pt x="33" y="114"/>
                        <a:pt x="33" y="114"/>
                      </a:cubicBezTo>
                      <a:cubicBezTo>
                        <a:pt x="67" y="114"/>
                        <a:pt x="76" y="56"/>
                        <a:pt x="76" y="56"/>
                      </a:cubicBez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4A3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" name="Freeform 118"/>
                <p:cNvSpPr/>
                <p:nvPr/>
              </p:nvSpPr>
              <p:spPr bwMode="auto">
                <a:xfrm>
                  <a:off x="5556250" y="2106613"/>
                  <a:ext cx="285750" cy="428625"/>
                </a:xfrm>
                <a:custGeom>
                  <a:avLst/>
                  <a:gdLst>
                    <a:gd name="T0" fmla="*/ 0 w 76"/>
                    <a:gd name="T1" fmla="*/ 0 h 114"/>
                    <a:gd name="T2" fmla="*/ 76 w 76"/>
                    <a:gd name="T3" fmla="*/ 114 h 114"/>
                    <a:gd name="T4" fmla="*/ 44 w 76"/>
                    <a:gd name="T5" fmla="*/ 114 h 114"/>
                    <a:gd name="T6" fmla="*/ 0 w 76"/>
                    <a:gd name="T7" fmla="*/ 56 h 114"/>
                    <a:gd name="T8" fmla="*/ 0 w 76"/>
                    <a:gd name="T9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14">
                      <a:moveTo>
                        <a:pt x="0" y="0"/>
                      </a:moveTo>
                      <a:cubicBezTo>
                        <a:pt x="43" y="21"/>
                        <a:pt x="73" y="63"/>
                        <a:pt x="76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10" y="114"/>
                        <a:pt x="0" y="56"/>
                        <a:pt x="0" y="56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4A3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4" name="Freeform 119"/>
                <p:cNvSpPr/>
                <p:nvPr/>
              </p:nvSpPr>
              <p:spPr bwMode="auto">
                <a:xfrm>
                  <a:off x="4868863" y="2054225"/>
                  <a:ext cx="928688" cy="492125"/>
                </a:xfrm>
                <a:custGeom>
                  <a:avLst/>
                  <a:gdLst>
                    <a:gd name="T0" fmla="*/ 247 w 247"/>
                    <a:gd name="T1" fmla="*/ 79 h 131"/>
                    <a:gd name="T2" fmla="*/ 123 w 247"/>
                    <a:gd name="T3" fmla="*/ 0 h 131"/>
                    <a:gd name="T4" fmla="*/ 0 w 247"/>
                    <a:gd name="T5" fmla="*/ 79 h 131"/>
                    <a:gd name="T6" fmla="*/ 58 w 247"/>
                    <a:gd name="T7" fmla="*/ 122 h 131"/>
                    <a:gd name="T8" fmla="*/ 75 w 247"/>
                    <a:gd name="T9" fmla="*/ 84 h 131"/>
                    <a:gd name="T10" fmla="*/ 81 w 247"/>
                    <a:gd name="T11" fmla="*/ 128 h 131"/>
                    <a:gd name="T12" fmla="*/ 98 w 247"/>
                    <a:gd name="T13" fmla="*/ 131 h 131"/>
                    <a:gd name="T14" fmla="*/ 123 w 247"/>
                    <a:gd name="T15" fmla="*/ 77 h 131"/>
                    <a:gd name="T16" fmla="*/ 149 w 247"/>
                    <a:gd name="T17" fmla="*/ 131 h 131"/>
                    <a:gd name="T18" fmla="*/ 247 w 247"/>
                    <a:gd name="T19" fmla="*/ 79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47" h="131">
                      <a:moveTo>
                        <a:pt x="247" y="79"/>
                      </a:moveTo>
                      <a:cubicBezTo>
                        <a:pt x="225" y="32"/>
                        <a:pt x="178" y="0"/>
                        <a:pt x="123" y="0"/>
                      </a:cubicBezTo>
                      <a:cubicBezTo>
                        <a:pt x="69" y="0"/>
                        <a:pt x="21" y="32"/>
                        <a:pt x="0" y="79"/>
                      </a:cubicBezTo>
                      <a:cubicBezTo>
                        <a:pt x="10" y="97"/>
                        <a:pt x="31" y="112"/>
                        <a:pt x="58" y="122"/>
                      </a:cubicBezTo>
                      <a:cubicBezTo>
                        <a:pt x="59" y="99"/>
                        <a:pt x="75" y="84"/>
                        <a:pt x="75" y="84"/>
                      </a:cubicBezTo>
                      <a:cubicBezTo>
                        <a:pt x="72" y="100"/>
                        <a:pt x="79" y="121"/>
                        <a:pt x="81" y="128"/>
                      </a:cubicBezTo>
                      <a:cubicBezTo>
                        <a:pt x="86" y="129"/>
                        <a:pt x="92" y="130"/>
                        <a:pt x="98" y="131"/>
                      </a:cubicBezTo>
                      <a:cubicBezTo>
                        <a:pt x="98" y="110"/>
                        <a:pt x="123" y="77"/>
                        <a:pt x="123" y="77"/>
                      </a:cubicBezTo>
                      <a:cubicBezTo>
                        <a:pt x="123" y="77"/>
                        <a:pt x="149" y="110"/>
                        <a:pt x="149" y="131"/>
                      </a:cubicBezTo>
                      <a:cubicBezTo>
                        <a:pt x="195" y="125"/>
                        <a:pt x="232" y="105"/>
                        <a:pt x="247" y="79"/>
                      </a:cubicBezTo>
                    </a:path>
                  </a:pathLst>
                </a:custGeom>
                <a:solidFill>
                  <a:srgbClr val="4A3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5" name="Freeform 120"/>
                <p:cNvSpPr/>
                <p:nvPr/>
              </p:nvSpPr>
              <p:spPr bwMode="auto">
                <a:xfrm>
                  <a:off x="4906963" y="3030538"/>
                  <a:ext cx="852488" cy="112713"/>
                </a:xfrm>
                <a:custGeom>
                  <a:avLst/>
                  <a:gdLst>
                    <a:gd name="T0" fmla="*/ 113 w 227"/>
                    <a:gd name="T1" fmla="*/ 30 h 30"/>
                    <a:gd name="T2" fmla="*/ 227 w 227"/>
                    <a:gd name="T3" fmla="*/ 10 h 30"/>
                    <a:gd name="T4" fmla="*/ 192 w 227"/>
                    <a:gd name="T5" fmla="*/ 0 h 30"/>
                    <a:gd name="T6" fmla="*/ 180 w 227"/>
                    <a:gd name="T7" fmla="*/ 0 h 30"/>
                    <a:gd name="T8" fmla="*/ 113 w 227"/>
                    <a:gd name="T9" fmla="*/ 0 h 30"/>
                    <a:gd name="T10" fmla="*/ 47 w 227"/>
                    <a:gd name="T11" fmla="*/ 0 h 30"/>
                    <a:gd name="T12" fmla="*/ 35 w 227"/>
                    <a:gd name="T13" fmla="*/ 0 h 30"/>
                    <a:gd name="T14" fmla="*/ 0 w 227"/>
                    <a:gd name="T15" fmla="*/ 10 h 30"/>
                    <a:gd name="T16" fmla="*/ 113 w 227"/>
                    <a:gd name="T17" fmla="*/ 3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27" h="30">
                      <a:moveTo>
                        <a:pt x="113" y="30"/>
                      </a:moveTo>
                      <a:cubicBezTo>
                        <a:pt x="160" y="30"/>
                        <a:pt x="202" y="22"/>
                        <a:pt x="227" y="10"/>
                      </a:cubicBezTo>
                      <a:cubicBezTo>
                        <a:pt x="217" y="4"/>
                        <a:pt x="205" y="0"/>
                        <a:pt x="192" y="0"/>
                      </a:cubicBezTo>
                      <a:cubicBezTo>
                        <a:pt x="180" y="0"/>
                        <a:pt x="180" y="0"/>
                        <a:pt x="180" y="0"/>
                      </a:cubicBezTo>
                      <a:cubicBezTo>
                        <a:pt x="113" y="0"/>
                        <a:pt x="113" y="0"/>
                        <a:pt x="113" y="0"/>
                      </a:cubicBez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2" y="0"/>
                        <a:pt x="10" y="4"/>
                        <a:pt x="0" y="10"/>
                      </a:cubicBezTo>
                      <a:cubicBezTo>
                        <a:pt x="25" y="22"/>
                        <a:pt x="66" y="30"/>
                        <a:pt x="113" y="30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6" name="Freeform 121"/>
                <p:cNvSpPr/>
                <p:nvPr/>
              </p:nvSpPr>
              <p:spPr bwMode="auto">
                <a:xfrm>
                  <a:off x="4805363" y="3063875"/>
                  <a:ext cx="1055688" cy="390525"/>
                </a:xfrm>
                <a:custGeom>
                  <a:avLst/>
                  <a:gdLst>
                    <a:gd name="T0" fmla="*/ 263 w 281"/>
                    <a:gd name="T1" fmla="*/ 9 h 104"/>
                    <a:gd name="T2" fmla="*/ 252 w 281"/>
                    <a:gd name="T3" fmla="*/ 0 h 104"/>
                    <a:gd name="T4" fmla="*/ 254 w 281"/>
                    <a:gd name="T5" fmla="*/ 1 h 104"/>
                    <a:gd name="T6" fmla="*/ 140 w 281"/>
                    <a:gd name="T7" fmla="*/ 21 h 104"/>
                    <a:gd name="T8" fmla="*/ 27 w 281"/>
                    <a:gd name="T9" fmla="*/ 1 h 104"/>
                    <a:gd name="T10" fmla="*/ 18 w 281"/>
                    <a:gd name="T11" fmla="*/ 9 h 104"/>
                    <a:gd name="T12" fmla="*/ 0 w 281"/>
                    <a:gd name="T13" fmla="*/ 53 h 104"/>
                    <a:gd name="T14" fmla="*/ 0 w 281"/>
                    <a:gd name="T15" fmla="*/ 100 h 104"/>
                    <a:gd name="T16" fmla="*/ 0 w 281"/>
                    <a:gd name="T17" fmla="*/ 104 h 104"/>
                    <a:gd name="T18" fmla="*/ 281 w 281"/>
                    <a:gd name="T19" fmla="*/ 104 h 104"/>
                    <a:gd name="T20" fmla="*/ 281 w 281"/>
                    <a:gd name="T21" fmla="*/ 100 h 104"/>
                    <a:gd name="T22" fmla="*/ 281 w 281"/>
                    <a:gd name="T23" fmla="*/ 53 h 104"/>
                    <a:gd name="T24" fmla="*/ 263 w 281"/>
                    <a:gd name="T25" fmla="*/ 9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81" h="104">
                      <a:moveTo>
                        <a:pt x="263" y="9"/>
                      </a:moveTo>
                      <a:cubicBezTo>
                        <a:pt x="259" y="5"/>
                        <a:pt x="256" y="3"/>
                        <a:pt x="252" y="0"/>
                      </a:cubicBezTo>
                      <a:cubicBezTo>
                        <a:pt x="252" y="1"/>
                        <a:pt x="253" y="1"/>
                        <a:pt x="254" y="1"/>
                      </a:cubicBezTo>
                      <a:cubicBezTo>
                        <a:pt x="229" y="13"/>
                        <a:pt x="187" y="21"/>
                        <a:pt x="140" y="21"/>
                      </a:cubicBezTo>
                      <a:cubicBezTo>
                        <a:pt x="93" y="21"/>
                        <a:pt x="52" y="13"/>
                        <a:pt x="27" y="1"/>
                      </a:cubicBezTo>
                      <a:cubicBezTo>
                        <a:pt x="24" y="4"/>
                        <a:pt x="21" y="6"/>
                        <a:pt x="18" y="9"/>
                      </a:cubicBezTo>
                      <a:cubicBezTo>
                        <a:pt x="7" y="20"/>
                        <a:pt x="0" y="36"/>
                        <a:pt x="0" y="53"/>
                      </a:cubicBezTo>
                      <a:cubicBezTo>
                        <a:pt x="0" y="100"/>
                        <a:pt x="0" y="100"/>
                        <a:pt x="0" y="100"/>
                      </a:cubicBezTo>
                      <a:cubicBezTo>
                        <a:pt x="0" y="104"/>
                        <a:pt x="0" y="104"/>
                        <a:pt x="0" y="104"/>
                      </a:cubicBezTo>
                      <a:cubicBezTo>
                        <a:pt x="281" y="104"/>
                        <a:pt x="281" y="104"/>
                        <a:pt x="281" y="104"/>
                      </a:cubicBezTo>
                      <a:cubicBezTo>
                        <a:pt x="281" y="100"/>
                        <a:pt x="281" y="100"/>
                        <a:pt x="281" y="100"/>
                      </a:cubicBezTo>
                      <a:cubicBezTo>
                        <a:pt x="281" y="53"/>
                        <a:pt x="281" y="53"/>
                        <a:pt x="281" y="53"/>
                      </a:cubicBezTo>
                      <a:cubicBezTo>
                        <a:pt x="281" y="36"/>
                        <a:pt x="274" y="20"/>
                        <a:pt x="263" y="9"/>
                      </a:cubicBezTo>
                    </a:path>
                  </a:pathLst>
                </a:custGeom>
                <a:solidFill>
                  <a:srgbClr val="FFF0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7" name="Freeform 122"/>
                <p:cNvSpPr/>
                <p:nvPr/>
              </p:nvSpPr>
              <p:spPr bwMode="auto">
                <a:xfrm>
                  <a:off x="5530850" y="2879725"/>
                  <a:ext cx="315913" cy="188913"/>
                </a:xfrm>
                <a:custGeom>
                  <a:avLst/>
                  <a:gdLst>
                    <a:gd name="T0" fmla="*/ 84 w 84"/>
                    <a:gd name="T1" fmla="*/ 0 h 50"/>
                    <a:gd name="T2" fmla="*/ 0 w 84"/>
                    <a:gd name="T3" fmla="*/ 40 h 50"/>
                    <a:gd name="T4" fmla="*/ 14 w 84"/>
                    <a:gd name="T5" fmla="*/ 40 h 50"/>
                    <a:gd name="T6" fmla="*/ 26 w 84"/>
                    <a:gd name="T7" fmla="*/ 40 h 50"/>
                    <a:gd name="T8" fmla="*/ 61 w 84"/>
                    <a:gd name="T9" fmla="*/ 50 h 50"/>
                    <a:gd name="T10" fmla="*/ 61 w 84"/>
                    <a:gd name="T11" fmla="*/ 50 h 50"/>
                    <a:gd name="T12" fmla="*/ 26 w 84"/>
                    <a:gd name="T13" fmla="*/ 40 h 50"/>
                    <a:gd name="T14" fmla="*/ 14 w 84"/>
                    <a:gd name="T15" fmla="*/ 40 h 50"/>
                    <a:gd name="T16" fmla="*/ 0 w 84"/>
                    <a:gd name="T17" fmla="*/ 40 h 50"/>
                    <a:gd name="T18" fmla="*/ 84 w 84"/>
                    <a:gd name="T19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4" h="50">
                      <a:moveTo>
                        <a:pt x="84" y="0"/>
                      </a:moveTo>
                      <a:cubicBezTo>
                        <a:pt x="0" y="40"/>
                        <a:pt x="0" y="40"/>
                        <a:pt x="0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39" y="40"/>
                        <a:pt x="51" y="44"/>
                        <a:pt x="61" y="50"/>
                      </a:cubicBezTo>
                      <a:cubicBezTo>
                        <a:pt x="61" y="50"/>
                        <a:pt x="61" y="50"/>
                        <a:pt x="61" y="50"/>
                      </a:cubicBezTo>
                      <a:cubicBezTo>
                        <a:pt x="51" y="44"/>
                        <a:pt x="39" y="40"/>
                        <a:pt x="26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0" y="40"/>
                        <a:pt x="0" y="40"/>
                        <a:pt x="0" y="40"/>
                      </a:cubicBezTo>
                      <a:cubicBezTo>
                        <a:pt x="84" y="0"/>
                        <a:pt x="84" y="0"/>
                        <a:pt x="84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8" name="Freeform 123"/>
                <p:cNvSpPr>
                  <a:spLocks noEditPoints="1"/>
                </p:cNvSpPr>
                <p:nvPr/>
              </p:nvSpPr>
              <p:spPr bwMode="auto">
                <a:xfrm>
                  <a:off x="5335588" y="2054225"/>
                  <a:ext cx="511175" cy="976313"/>
                </a:xfrm>
                <a:custGeom>
                  <a:avLst/>
                  <a:gdLst>
                    <a:gd name="T0" fmla="*/ 123 w 136"/>
                    <a:gd name="T1" fmla="*/ 79 h 260"/>
                    <a:gd name="T2" fmla="*/ 135 w 136"/>
                    <a:gd name="T3" fmla="*/ 128 h 260"/>
                    <a:gd name="T4" fmla="*/ 117 w 136"/>
                    <a:gd name="T5" fmla="*/ 146 h 260"/>
                    <a:gd name="T6" fmla="*/ 98 w 136"/>
                    <a:gd name="T7" fmla="*/ 165 h 260"/>
                    <a:gd name="T8" fmla="*/ 25 w 136"/>
                    <a:gd name="T9" fmla="*/ 260 h 260"/>
                    <a:gd name="T10" fmla="*/ 136 w 136"/>
                    <a:gd name="T11" fmla="*/ 220 h 260"/>
                    <a:gd name="T12" fmla="*/ 4 w 136"/>
                    <a:gd name="T13" fmla="*/ 0 h 260"/>
                    <a:gd name="T14" fmla="*/ 4 w 136"/>
                    <a:gd name="T15" fmla="*/ 0 h 260"/>
                    <a:gd name="T16" fmla="*/ 3 w 136"/>
                    <a:gd name="T17" fmla="*/ 0 h 260"/>
                    <a:gd name="T18" fmla="*/ 3 w 136"/>
                    <a:gd name="T19" fmla="*/ 0 h 260"/>
                    <a:gd name="T20" fmla="*/ 3 w 136"/>
                    <a:gd name="T21" fmla="*/ 0 h 260"/>
                    <a:gd name="T22" fmla="*/ 3 w 136"/>
                    <a:gd name="T23" fmla="*/ 0 h 260"/>
                    <a:gd name="T24" fmla="*/ 3 w 136"/>
                    <a:gd name="T25" fmla="*/ 0 h 260"/>
                    <a:gd name="T26" fmla="*/ 3 w 136"/>
                    <a:gd name="T27" fmla="*/ 0 h 260"/>
                    <a:gd name="T28" fmla="*/ 2 w 136"/>
                    <a:gd name="T29" fmla="*/ 0 h 260"/>
                    <a:gd name="T30" fmla="*/ 2 w 136"/>
                    <a:gd name="T31" fmla="*/ 0 h 260"/>
                    <a:gd name="T32" fmla="*/ 2 w 136"/>
                    <a:gd name="T33" fmla="*/ 0 h 260"/>
                    <a:gd name="T34" fmla="*/ 2 w 136"/>
                    <a:gd name="T35" fmla="*/ 0 h 260"/>
                    <a:gd name="T36" fmla="*/ 2 w 136"/>
                    <a:gd name="T37" fmla="*/ 0 h 260"/>
                    <a:gd name="T38" fmla="*/ 2 w 136"/>
                    <a:gd name="T39" fmla="*/ 0 h 260"/>
                    <a:gd name="T40" fmla="*/ 2 w 136"/>
                    <a:gd name="T41" fmla="*/ 0 h 260"/>
                    <a:gd name="T42" fmla="*/ 2 w 136"/>
                    <a:gd name="T43" fmla="*/ 0 h 260"/>
                    <a:gd name="T44" fmla="*/ 1 w 136"/>
                    <a:gd name="T45" fmla="*/ 0 h 260"/>
                    <a:gd name="T46" fmla="*/ 1 w 136"/>
                    <a:gd name="T47" fmla="*/ 0 h 260"/>
                    <a:gd name="T48" fmla="*/ 1 w 136"/>
                    <a:gd name="T49" fmla="*/ 0 h 260"/>
                    <a:gd name="T50" fmla="*/ 1 w 136"/>
                    <a:gd name="T51" fmla="*/ 0 h 260"/>
                    <a:gd name="T52" fmla="*/ 1 w 136"/>
                    <a:gd name="T53" fmla="*/ 0 h 260"/>
                    <a:gd name="T54" fmla="*/ 1 w 136"/>
                    <a:gd name="T55" fmla="*/ 0 h 260"/>
                    <a:gd name="T56" fmla="*/ 1 w 136"/>
                    <a:gd name="T57" fmla="*/ 0 h 260"/>
                    <a:gd name="T58" fmla="*/ 0 w 136"/>
                    <a:gd name="T59" fmla="*/ 0 h 260"/>
                    <a:gd name="T60" fmla="*/ 0 w 136"/>
                    <a:gd name="T61" fmla="*/ 0 h 260"/>
                    <a:gd name="T62" fmla="*/ 0 w 136"/>
                    <a:gd name="T63" fmla="*/ 0 h 260"/>
                    <a:gd name="T64" fmla="*/ 0 w 136"/>
                    <a:gd name="T65" fmla="*/ 0 h 260"/>
                    <a:gd name="T66" fmla="*/ 0 w 136"/>
                    <a:gd name="T67" fmla="*/ 0 h 260"/>
                    <a:gd name="T68" fmla="*/ 0 w 136"/>
                    <a:gd name="T69" fmla="*/ 0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36" h="260">
                      <a:moveTo>
                        <a:pt x="4" y="0"/>
                      </a:moveTo>
                      <a:cubicBezTo>
                        <a:pt x="57" y="1"/>
                        <a:pt x="102" y="33"/>
                        <a:pt x="123" y="79"/>
                      </a:cubicBezTo>
                      <a:cubicBezTo>
                        <a:pt x="123" y="79"/>
                        <a:pt x="123" y="79"/>
                        <a:pt x="123" y="79"/>
                      </a:cubicBezTo>
                      <a:cubicBezTo>
                        <a:pt x="130" y="94"/>
                        <a:pt x="134" y="110"/>
                        <a:pt x="135" y="128"/>
                      </a:cubicBezTo>
                      <a:cubicBezTo>
                        <a:pt x="103" y="128"/>
                        <a:pt x="103" y="128"/>
                        <a:pt x="103" y="128"/>
                      </a:cubicBezTo>
                      <a:cubicBezTo>
                        <a:pt x="111" y="130"/>
                        <a:pt x="117" y="137"/>
                        <a:pt x="117" y="146"/>
                      </a:cubicBezTo>
                      <a:cubicBezTo>
                        <a:pt x="117" y="156"/>
                        <a:pt x="108" y="165"/>
                        <a:pt x="98" y="165"/>
                      </a:cubicBezTo>
                      <a:cubicBezTo>
                        <a:pt x="98" y="165"/>
                        <a:pt x="98" y="165"/>
                        <a:pt x="98" y="165"/>
                      </a:cubicBezTo>
                      <a:cubicBezTo>
                        <a:pt x="87" y="198"/>
                        <a:pt x="59" y="224"/>
                        <a:pt x="25" y="233"/>
                      </a:cubicBezTo>
                      <a:cubicBezTo>
                        <a:pt x="25" y="260"/>
                        <a:pt x="25" y="260"/>
                        <a:pt x="25" y="260"/>
                      </a:cubicBezTo>
                      <a:cubicBezTo>
                        <a:pt x="52" y="260"/>
                        <a:pt x="52" y="260"/>
                        <a:pt x="52" y="260"/>
                      </a:cubicBezTo>
                      <a:cubicBezTo>
                        <a:pt x="136" y="220"/>
                        <a:pt x="136" y="220"/>
                        <a:pt x="136" y="220"/>
                      </a:cubicBezTo>
                      <a:cubicBezTo>
                        <a:pt x="136" y="136"/>
                        <a:pt x="136" y="136"/>
                        <a:pt x="136" y="136"/>
                      </a:cubicBezTo>
                      <a:cubicBezTo>
                        <a:pt x="136" y="62"/>
                        <a:pt x="77" y="2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3" y="0"/>
                      </a:move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2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3D2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9" name="Freeform 124"/>
                <p:cNvSpPr/>
                <p:nvPr/>
              </p:nvSpPr>
              <p:spPr bwMode="auto">
                <a:xfrm>
                  <a:off x="5330825" y="2928938"/>
                  <a:ext cx="98425" cy="101600"/>
                </a:xfrm>
                <a:custGeom>
                  <a:avLst/>
                  <a:gdLst>
                    <a:gd name="T0" fmla="*/ 26 w 26"/>
                    <a:gd name="T1" fmla="*/ 0 h 27"/>
                    <a:gd name="T2" fmla="*/ 0 w 26"/>
                    <a:gd name="T3" fmla="*/ 3 h 27"/>
                    <a:gd name="T4" fmla="*/ 0 w 26"/>
                    <a:gd name="T5" fmla="*/ 27 h 27"/>
                    <a:gd name="T6" fmla="*/ 0 w 26"/>
                    <a:gd name="T7" fmla="*/ 27 h 27"/>
                    <a:gd name="T8" fmla="*/ 26 w 26"/>
                    <a:gd name="T9" fmla="*/ 27 h 27"/>
                    <a:gd name="T10" fmla="*/ 26 w 26"/>
                    <a:gd name="T11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7">
                      <a:moveTo>
                        <a:pt x="26" y="0"/>
                      </a:moveTo>
                      <a:cubicBezTo>
                        <a:pt x="18" y="2"/>
                        <a:pt x="9" y="3"/>
                        <a:pt x="0" y="3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0" name="Freeform 125"/>
                <p:cNvSpPr/>
                <p:nvPr/>
              </p:nvSpPr>
              <p:spPr bwMode="auto">
                <a:xfrm>
                  <a:off x="5703888" y="2535238"/>
                  <a:ext cx="71438" cy="138113"/>
                </a:xfrm>
                <a:custGeom>
                  <a:avLst/>
                  <a:gdLst>
                    <a:gd name="T0" fmla="*/ 4 w 19"/>
                    <a:gd name="T1" fmla="*/ 0 h 37"/>
                    <a:gd name="T2" fmla="*/ 5 w 19"/>
                    <a:gd name="T3" fmla="*/ 5 h 37"/>
                    <a:gd name="T4" fmla="*/ 0 w 19"/>
                    <a:gd name="T5" fmla="*/ 37 h 37"/>
                    <a:gd name="T6" fmla="*/ 0 w 19"/>
                    <a:gd name="T7" fmla="*/ 37 h 37"/>
                    <a:gd name="T8" fmla="*/ 19 w 19"/>
                    <a:gd name="T9" fmla="*/ 18 h 37"/>
                    <a:gd name="T10" fmla="*/ 5 w 19"/>
                    <a:gd name="T11" fmla="*/ 0 h 37"/>
                    <a:gd name="T12" fmla="*/ 5 w 19"/>
                    <a:gd name="T13" fmla="*/ 0 h 37"/>
                    <a:gd name="T14" fmla="*/ 4 w 19"/>
                    <a:gd name="T15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37">
                      <a:moveTo>
                        <a:pt x="4" y="0"/>
                      </a:moveTo>
                      <a:cubicBezTo>
                        <a:pt x="5" y="1"/>
                        <a:pt x="5" y="3"/>
                        <a:pt x="5" y="5"/>
                      </a:cubicBezTo>
                      <a:cubicBezTo>
                        <a:pt x="5" y="16"/>
                        <a:pt x="3" y="2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10" y="37"/>
                        <a:pt x="19" y="28"/>
                        <a:pt x="19" y="18"/>
                      </a:cubicBezTo>
                      <a:cubicBezTo>
                        <a:pt x="19" y="9"/>
                        <a:pt x="13" y="2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1" name="Freeform 126"/>
                <p:cNvSpPr/>
                <p:nvPr/>
              </p:nvSpPr>
              <p:spPr bwMode="auto">
                <a:xfrm>
                  <a:off x="5330825" y="2343150"/>
                  <a:ext cx="390525" cy="596900"/>
                </a:xfrm>
                <a:custGeom>
                  <a:avLst/>
                  <a:gdLst>
                    <a:gd name="T0" fmla="*/ 0 w 104"/>
                    <a:gd name="T1" fmla="*/ 0 h 159"/>
                    <a:gd name="T2" fmla="*/ 0 w 104"/>
                    <a:gd name="T3" fmla="*/ 0 h 159"/>
                    <a:gd name="T4" fmla="*/ 0 w 104"/>
                    <a:gd name="T5" fmla="*/ 159 h 159"/>
                    <a:gd name="T6" fmla="*/ 26 w 104"/>
                    <a:gd name="T7" fmla="*/ 156 h 159"/>
                    <a:gd name="T8" fmla="*/ 99 w 104"/>
                    <a:gd name="T9" fmla="*/ 88 h 159"/>
                    <a:gd name="T10" fmla="*/ 104 w 104"/>
                    <a:gd name="T11" fmla="*/ 56 h 159"/>
                    <a:gd name="T12" fmla="*/ 103 w 104"/>
                    <a:gd name="T13" fmla="*/ 51 h 159"/>
                    <a:gd name="T14" fmla="*/ 80 w 104"/>
                    <a:gd name="T15" fmla="*/ 39 h 159"/>
                    <a:gd name="T16" fmla="*/ 26 w 104"/>
                    <a:gd name="T17" fmla="*/ 54 h 159"/>
                    <a:gd name="T18" fmla="*/ 0 w 104"/>
                    <a:gd name="T19" fmla="*/ 0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4" h="159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"/>
                        <a:pt x="0" y="159"/>
                        <a:pt x="0" y="159"/>
                      </a:cubicBezTo>
                      <a:cubicBezTo>
                        <a:pt x="9" y="159"/>
                        <a:pt x="18" y="158"/>
                        <a:pt x="26" y="156"/>
                      </a:cubicBezTo>
                      <a:cubicBezTo>
                        <a:pt x="60" y="147"/>
                        <a:pt x="88" y="121"/>
                        <a:pt x="99" y="88"/>
                      </a:cubicBezTo>
                      <a:cubicBezTo>
                        <a:pt x="102" y="78"/>
                        <a:pt x="104" y="67"/>
                        <a:pt x="104" y="56"/>
                      </a:cubicBezTo>
                      <a:cubicBezTo>
                        <a:pt x="104" y="54"/>
                        <a:pt x="104" y="52"/>
                        <a:pt x="103" y="51"/>
                      </a:cubicBezTo>
                      <a:cubicBezTo>
                        <a:pt x="94" y="51"/>
                        <a:pt x="86" y="46"/>
                        <a:pt x="80" y="39"/>
                      </a:cubicBezTo>
                      <a:cubicBezTo>
                        <a:pt x="64" y="46"/>
                        <a:pt x="46" y="52"/>
                        <a:pt x="26" y="54"/>
                      </a:cubicBezTo>
                      <a:cubicBezTo>
                        <a:pt x="26" y="33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2" name="Freeform 127"/>
                <p:cNvSpPr/>
                <p:nvPr/>
              </p:nvSpPr>
              <p:spPr bwMode="auto">
                <a:xfrm>
                  <a:off x="5632450" y="2351088"/>
                  <a:ext cx="209550" cy="184150"/>
                </a:xfrm>
                <a:custGeom>
                  <a:avLst/>
                  <a:gdLst>
                    <a:gd name="T0" fmla="*/ 44 w 56"/>
                    <a:gd name="T1" fmla="*/ 0 h 49"/>
                    <a:gd name="T2" fmla="*/ 0 w 56"/>
                    <a:gd name="T3" fmla="*/ 37 h 49"/>
                    <a:gd name="T4" fmla="*/ 23 w 56"/>
                    <a:gd name="T5" fmla="*/ 49 h 49"/>
                    <a:gd name="T6" fmla="*/ 24 w 56"/>
                    <a:gd name="T7" fmla="*/ 49 h 49"/>
                    <a:gd name="T8" fmla="*/ 24 w 56"/>
                    <a:gd name="T9" fmla="*/ 49 h 49"/>
                    <a:gd name="T10" fmla="*/ 56 w 56"/>
                    <a:gd name="T11" fmla="*/ 49 h 49"/>
                    <a:gd name="T12" fmla="*/ 44 w 56"/>
                    <a:gd name="T13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49">
                      <a:moveTo>
                        <a:pt x="44" y="0"/>
                      </a:moveTo>
                      <a:cubicBezTo>
                        <a:pt x="36" y="15"/>
                        <a:pt x="20" y="28"/>
                        <a:pt x="0" y="37"/>
                      </a:cubicBezTo>
                      <a:cubicBezTo>
                        <a:pt x="6" y="44"/>
                        <a:pt x="14" y="49"/>
                        <a:pt x="23" y="49"/>
                      </a:cubicBezTo>
                      <a:cubicBezTo>
                        <a:pt x="24" y="49"/>
                        <a:pt x="24" y="49"/>
                        <a:pt x="24" y="49"/>
                      </a:cubicBezTo>
                      <a:cubicBezTo>
                        <a:pt x="24" y="49"/>
                        <a:pt x="24" y="49"/>
                        <a:pt x="24" y="49"/>
                      </a:cubicBezTo>
                      <a:cubicBezTo>
                        <a:pt x="56" y="49"/>
                        <a:pt x="56" y="49"/>
                        <a:pt x="56" y="49"/>
                      </a:cubicBezTo>
                      <a:cubicBezTo>
                        <a:pt x="55" y="31"/>
                        <a:pt x="51" y="15"/>
                        <a:pt x="44" y="0"/>
                      </a:cubicBezTo>
                    </a:path>
                  </a:pathLst>
                </a:custGeom>
                <a:solidFill>
                  <a:srgbClr val="3D2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3" name="Freeform 128"/>
                <p:cNvSpPr/>
                <p:nvPr/>
              </p:nvSpPr>
              <p:spPr bwMode="auto">
                <a:xfrm>
                  <a:off x="5330825" y="2054225"/>
                  <a:ext cx="466725" cy="492125"/>
                </a:xfrm>
                <a:custGeom>
                  <a:avLst/>
                  <a:gdLst>
                    <a:gd name="T0" fmla="*/ 0 w 124"/>
                    <a:gd name="T1" fmla="*/ 77 h 131"/>
                    <a:gd name="T2" fmla="*/ 26 w 124"/>
                    <a:gd name="T3" fmla="*/ 131 h 131"/>
                    <a:gd name="T4" fmla="*/ 124 w 124"/>
                    <a:gd name="T5" fmla="*/ 79 h 131"/>
                    <a:gd name="T6" fmla="*/ 5 w 124"/>
                    <a:gd name="T7" fmla="*/ 0 h 131"/>
                    <a:gd name="T8" fmla="*/ 5 w 124"/>
                    <a:gd name="T9" fmla="*/ 0 h 131"/>
                    <a:gd name="T10" fmla="*/ 5 w 124"/>
                    <a:gd name="T11" fmla="*/ 0 h 131"/>
                    <a:gd name="T12" fmla="*/ 5 w 124"/>
                    <a:gd name="T13" fmla="*/ 0 h 131"/>
                    <a:gd name="T14" fmla="*/ 4 w 124"/>
                    <a:gd name="T15" fmla="*/ 0 h 131"/>
                    <a:gd name="T16" fmla="*/ 4 w 124"/>
                    <a:gd name="T17" fmla="*/ 0 h 131"/>
                    <a:gd name="T18" fmla="*/ 4 w 124"/>
                    <a:gd name="T19" fmla="*/ 0 h 131"/>
                    <a:gd name="T20" fmla="*/ 4 w 124"/>
                    <a:gd name="T21" fmla="*/ 0 h 131"/>
                    <a:gd name="T22" fmla="*/ 4 w 124"/>
                    <a:gd name="T23" fmla="*/ 0 h 131"/>
                    <a:gd name="T24" fmla="*/ 4 w 124"/>
                    <a:gd name="T25" fmla="*/ 0 h 131"/>
                    <a:gd name="T26" fmla="*/ 4 w 124"/>
                    <a:gd name="T27" fmla="*/ 0 h 131"/>
                    <a:gd name="T28" fmla="*/ 4 w 124"/>
                    <a:gd name="T29" fmla="*/ 0 h 131"/>
                    <a:gd name="T30" fmla="*/ 3 w 124"/>
                    <a:gd name="T31" fmla="*/ 0 h 131"/>
                    <a:gd name="T32" fmla="*/ 3 w 124"/>
                    <a:gd name="T33" fmla="*/ 0 h 131"/>
                    <a:gd name="T34" fmla="*/ 3 w 124"/>
                    <a:gd name="T35" fmla="*/ 0 h 131"/>
                    <a:gd name="T36" fmla="*/ 3 w 124"/>
                    <a:gd name="T37" fmla="*/ 0 h 131"/>
                    <a:gd name="T38" fmla="*/ 3 w 124"/>
                    <a:gd name="T39" fmla="*/ 0 h 131"/>
                    <a:gd name="T40" fmla="*/ 3 w 124"/>
                    <a:gd name="T41" fmla="*/ 0 h 131"/>
                    <a:gd name="T42" fmla="*/ 3 w 124"/>
                    <a:gd name="T43" fmla="*/ 0 h 131"/>
                    <a:gd name="T44" fmla="*/ 3 w 124"/>
                    <a:gd name="T45" fmla="*/ 0 h 131"/>
                    <a:gd name="T46" fmla="*/ 3 w 124"/>
                    <a:gd name="T47" fmla="*/ 0 h 131"/>
                    <a:gd name="T48" fmla="*/ 2 w 124"/>
                    <a:gd name="T49" fmla="*/ 0 h 131"/>
                    <a:gd name="T50" fmla="*/ 2 w 124"/>
                    <a:gd name="T51" fmla="*/ 0 h 131"/>
                    <a:gd name="T52" fmla="*/ 2 w 124"/>
                    <a:gd name="T53" fmla="*/ 0 h 131"/>
                    <a:gd name="T54" fmla="*/ 2 w 124"/>
                    <a:gd name="T55" fmla="*/ 0 h 131"/>
                    <a:gd name="T56" fmla="*/ 2 w 124"/>
                    <a:gd name="T57" fmla="*/ 0 h 131"/>
                    <a:gd name="T58" fmla="*/ 2 w 124"/>
                    <a:gd name="T59" fmla="*/ 0 h 131"/>
                    <a:gd name="T60" fmla="*/ 2 w 124"/>
                    <a:gd name="T61" fmla="*/ 0 h 131"/>
                    <a:gd name="T62" fmla="*/ 2 w 124"/>
                    <a:gd name="T63" fmla="*/ 0 h 131"/>
                    <a:gd name="T64" fmla="*/ 2 w 124"/>
                    <a:gd name="T65" fmla="*/ 0 h 131"/>
                    <a:gd name="T66" fmla="*/ 1 w 124"/>
                    <a:gd name="T67" fmla="*/ 0 h 131"/>
                    <a:gd name="T68" fmla="*/ 1 w 124"/>
                    <a:gd name="T69" fmla="*/ 0 h 131"/>
                    <a:gd name="T70" fmla="*/ 1 w 124"/>
                    <a:gd name="T71" fmla="*/ 0 h 131"/>
                    <a:gd name="T72" fmla="*/ 1 w 124"/>
                    <a:gd name="T73" fmla="*/ 0 h 131"/>
                    <a:gd name="T74" fmla="*/ 1 w 124"/>
                    <a:gd name="T75" fmla="*/ 0 h 131"/>
                    <a:gd name="T76" fmla="*/ 1 w 124"/>
                    <a:gd name="T77" fmla="*/ 0 h 131"/>
                    <a:gd name="T78" fmla="*/ 1 w 124"/>
                    <a:gd name="T79" fmla="*/ 0 h 131"/>
                    <a:gd name="T80" fmla="*/ 1 w 124"/>
                    <a:gd name="T81" fmla="*/ 0 h 131"/>
                    <a:gd name="T82" fmla="*/ 1 w 124"/>
                    <a:gd name="T83" fmla="*/ 0 h 131"/>
                    <a:gd name="T84" fmla="*/ 0 w 124"/>
                    <a:gd name="T85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24" h="131">
                      <a:moveTo>
                        <a:pt x="0" y="0"/>
                      </a:move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0" y="77"/>
                        <a:pt x="26" y="110"/>
                        <a:pt x="26" y="131"/>
                      </a:cubicBezTo>
                      <a:cubicBezTo>
                        <a:pt x="46" y="129"/>
                        <a:pt x="64" y="123"/>
                        <a:pt x="80" y="116"/>
                      </a:cubicBezTo>
                      <a:cubicBezTo>
                        <a:pt x="100" y="107"/>
                        <a:pt x="116" y="94"/>
                        <a:pt x="124" y="79"/>
                      </a:cubicBezTo>
                      <a:cubicBezTo>
                        <a:pt x="124" y="79"/>
                        <a:pt x="124" y="79"/>
                        <a:pt x="124" y="79"/>
                      </a:cubicBezTo>
                      <a:cubicBezTo>
                        <a:pt x="103" y="33"/>
                        <a:pt x="58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3D2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4" name="Freeform 129"/>
                <p:cNvSpPr/>
                <p:nvPr/>
              </p:nvSpPr>
              <p:spPr bwMode="auto">
                <a:xfrm>
                  <a:off x="5330825" y="3030538"/>
                  <a:ext cx="428625" cy="112713"/>
                </a:xfrm>
                <a:custGeom>
                  <a:avLst/>
                  <a:gdLst>
                    <a:gd name="T0" fmla="*/ 79 w 114"/>
                    <a:gd name="T1" fmla="*/ 0 h 30"/>
                    <a:gd name="T2" fmla="*/ 67 w 114"/>
                    <a:gd name="T3" fmla="*/ 0 h 30"/>
                    <a:gd name="T4" fmla="*/ 53 w 114"/>
                    <a:gd name="T5" fmla="*/ 0 h 30"/>
                    <a:gd name="T6" fmla="*/ 26 w 114"/>
                    <a:gd name="T7" fmla="*/ 0 h 30"/>
                    <a:gd name="T8" fmla="*/ 0 w 114"/>
                    <a:gd name="T9" fmla="*/ 0 h 30"/>
                    <a:gd name="T10" fmla="*/ 0 w 114"/>
                    <a:gd name="T11" fmla="*/ 0 h 30"/>
                    <a:gd name="T12" fmla="*/ 0 w 114"/>
                    <a:gd name="T13" fmla="*/ 30 h 30"/>
                    <a:gd name="T14" fmla="*/ 0 w 114"/>
                    <a:gd name="T15" fmla="*/ 30 h 30"/>
                    <a:gd name="T16" fmla="*/ 114 w 114"/>
                    <a:gd name="T17" fmla="*/ 11 h 30"/>
                    <a:gd name="T18" fmla="*/ 114 w 114"/>
                    <a:gd name="T19" fmla="*/ 11 h 30"/>
                    <a:gd name="T20" fmla="*/ 114 w 114"/>
                    <a:gd name="T21" fmla="*/ 10 h 30"/>
                    <a:gd name="T22" fmla="*/ 112 w 114"/>
                    <a:gd name="T23" fmla="*/ 9 h 30"/>
                    <a:gd name="T24" fmla="*/ 114 w 114"/>
                    <a:gd name="T25" fmla="*/ 10 h 30"/>
                    <a:gd name="T26" fmla="*/ 114 w 114"/>
                    <a:gd name="T27" fmla="*/ 10 h 30"/>
                    <a:gd name="T28" fmla="*/ 79 w 114"/>
                    <a:gd name="T2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4" h="30">
                      <a:moveTo>
                        <a:pt x="79" y="0"/>
                      </a:move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53" y="0"/>
                        <a:pt x="53" y="0"/>
                        <a:pt x="53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47" y="30"/>
                        <a:pt x="89" y="22"/>
                        <a:pt x="114" y="11"/>
                      </a:cubicBezTo>
                      <a:cubicBezTo>
                        <a:pt x="114" y="11"/>
                        <a:pt x="114" y="11"/>
                        <a:pt x="114" y="11"/>
                      </a:cubicBezTo>
                      <a:cubicBezTo>
                        <a:pt x="114" y="10"/>
                        <a:pt x="114" y="10"/>
                        <a:pt x="114" y="10"/>
                      </a:cubicBezTo>
                      <a:cubicBezTo>
                        <a:pt x="113" y="10"/>
                        <a:pt x="112" y="10"/>
                        <a:pt x="112" y="9"/>
                      </a:cubicBezTo>
                      <a:cubicBezTo>
                        <a:pt x="112" y="10"/>
                        <a:pt x="113" y="10"/>
                        <a:pt x="114" y="10"/>
                      </a:cubicBezTo>
                      <a:cubicBezTo>
                        <a:pt x="114" y="10"/>
                        <a:pt x="114" y="10"/>
                        <a:pt x="114" y="10"/>
                      </a:cubicBezTo>
                      <a:cubicBezTo>
                        <a:pt x="104" y="4"/>
                        <a:pt x="92" y="0"/>
                        <a:pt x="79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5" name="Freeform 130"/>
                <p:cNvSpPr>
                  <a:spLocks noEditPoints="1"/>
                </p:cNvSpPr>
                <p:nvPr/>
              </p:nvSpPr>
              <p:spPr bwMode="auto">
                <a:xfrm>
                  <a:off x="5330825" y="3063875"/>
                  <a:ext cx="530225" cy="390525"/>
                </a:xfrm>
                <a:custGeom>
                  <a:avLst/>
                  <a:gdLst>
                    <a:gd name="T0" fmla="*/ 114 w 141"/>
                    <a:gd name="T1" fmla="*/ 2 h 104"/>
                    <a:gd name="T2" fmla="*/ 0 w 141"/>
                    <a:gd name="T3" fmla="*/ 21 h 104"/>
                    <a:gd name="T4" fmla="*/ 0 w 141"/>
                    <a:gd name="T5" fmla="*/ 21 h 104"/>
                    <a:gd name="T6" fmla="*/ 0 w 141"/>
                    <a:gd name="T7" fmla="*/ 104 h 104"/>
                    <a:gd name="T8" fmla="*/ 141 w 141"/>
                    <a:gd name="T9" fmla="*/ 104 h 104"/>
                    <a:gd name="T10" fmla="*/ 141 w 141"/>
                    <a:gd name="T11" fmla="*/ 100 h 104"/>
                    <a:gd name="T12" fmla="*/ 141 w 141"/>
                    <a:gd name="T13" fmla="*/ 53 h 104"/>
                    <a:gd name="T14" fmla="*/ 123 w 141"/>
                    <a:gd name="T15" fmla="*/ 9 h 104"/>
                    <a:gd name="T16" fmla="*/ 123 w 141"/>
                    <a:gd name="T17" fmla="*/ 9 h 104"/>
                    <a:gd name="T18" fmla="*/ 114 w 141"/>
                    <a:gd name="T19" fmla="*/ 2 h 104"/>
                    <a:gd name="T20" fmla="*/ 112 w 141"/>
                    <a:gd name="T21" fmla="*/ 0 h 104"/>
                    <a:gd name="T22" fmla="*/ 114 w 141"/>
                    <a:gd name="T23" fmla="*/ 1 h 104"/>
                    <a:gd name="T24" fmla="*/ 114 w 141"/>
                    <a:gd name="T25" fmla="*/ 1 h 104"/>
                    <a:gd name="T26" fmla="*/ 112 w 141"/>
                    <a:gd name="T27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1" h="104">
                      <a:moveTo>
                        <a:pt x="114" y="2"/>
                      </a:moveTo>
                      <a:cubicBezTo>
                        <a:pt x="89" y="13"/>
                        <a:pt x="47" y="21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104"/>
                        <a:pt x="0" y="104"/>
                        <a:pt x="0" y="104"/>
                      </a:cubicBezTo>
                      <a:cubicBezTo>
                        <a:pt x="141" y="104"/>
                        <a:pt x="141" y="104"/>
                        <a:pt x="141" y="104"/>
                      </a:cubicBezTo>
                      <a:cubicBezTo>
                        <a:pt x="141" y="100"/>
                        <a:pt x="141" y="100"/>
                        <a:pt x="141" y="100"/>
                      </a:cubicBezTo>
                      <a:cubicBezTo>
                        <a:pt x="141" y="53"/>
                        <a:pt x="141" y="53"/>
                        <a:pt x="141" y="53"/>
                      </a:cubicBezTo>
                      <a:cubicBezTo>
                        <a:pt x="141" y="36"/>
                        <a:pt x="134" y="20"/>
                        <a:pt x="123" y="9"/>
                      </a:cubicBezTo>
                      <a:cubicBezTo>
                        <a:pt x="123" y="9"/>
                        <a:pt x="123" y="9"/>
                        <a:pt x="123" y="9"/>
                      </a:cubicBezTo>
                      <a:cubicBezTo>
                        <a:pt x="120" y="6"/>
                        <a:pt x="117" y="4"/>
                        <a:pt x="114" y="2"/>
                      </a:cubicBezTo>
                      <a:moveTo>
                        <a:pt x="112" y="0"/>
                      </a:moveTo>
                      <a:cubicBezTo>
                        <a:pt x="112" y="1"/>
                        <a:pt x="113" y="1"/>
                        <a:pt x="114" y="1"/>
                      </a:cubicBezTo>
                      <a:cubicBezTo>
                        <a:pt x="114" y="1"/>
                        <a:pt x="114" y="1"/>
                        <a:pt x="114" y="1"/>
                      </a:cubicBezTo>
                      <a:cubicBezTo>
                        <a:pt x="113" y="1"/>
                        <a:pt x="112" y="1"/>
                        <a:pt x="112" y="0"/>
                      </a:cubicBezTo>
                    </a:path>
                  </a:pathLst>
                </a:custGeom>
                <a:solidFill>
                  <a:srgbClr val="D1C7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80" name="组合 379"/>
              <p:cNvGrpSpPr/>
              <p:nvPr/>
            </p:nvGrpSpPr>
            <p:grpSpPr>
              <a:xfrm>
                <a:off x="6297613" y="1711325"/>
                <a:ext cx="1055688" cy="1400176"/>
                <a:chOff x="6297613" y="2054225"/>
                <a:chExt cx="1055688" cy="1400176"/>
              </a:xfrm>
            </p:grpSpPr>
            <p:sp>
              <p:nvSpPr>
                <p:cNvPr id="296" name="Freeform 131"/>
                <p:cNvSpPr/>
                <p:nvPr/>
              </p:nvSpPr>
              <p:spPr bwMode="auto">
                <a:xfrm>
                  <a:off x="6856413" y="2601913"/>
                  <a:ext cx="481013" cy="762000"/>
                </a:xfrm>
                <a:custGeom>
                  <a:avLst/>
                  <a:gdLst>
                    <a:gd name="T0" fmla="*/ 49 w 128"/>
                    <a:gd name="T1" fmla="*/ 203 h 203"/>
                    <a:gd name="T2" fmla="*/ 109 w 128"/>
                    <a:gd name="T3" fmla="*/ 159 h 203"/>
                    <a:gd name="T4" fmla="*/ 90 w 128"/>
                    <a:gd name="T5" fmla="*/ 153 h 203"/>
                    <a:gd name="T6" fmla="*/ 66 w 128"/>
                    <a:gd name="T7" fmla="*/ 130 h 203"/>
                    <a:gd name="T8" fmla="*/ 128 w 128"/>
                    <a:gd name="T9" fmla="*/ 4 h 203"/>
                    <a:gd name="T10" fmla="*/ 128 w 128"/>
                    <a:gd name="T11" fmla="*/ 0 h 203"/>
                    <a:gd name="T12" fmla="*/ 17 w 128"/>
                    <a:gd name="T13" fmla="*/ 114 h 203"/>
                    <a:gd name="T14" fmla="*/ 9 w 128"/>
                    <a:gd name="T15" fmla="*/ 130 h 203"/>
                    <a:gd name="T16" fmla="*/ 49 w 128"/>
                    <a:gd name="T17" fmla="*/ 203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8" h="203">
                      <a:moveTo>
                        <a:pt x="49" y="203"/>
                      </a:moveTo>
                      <a:cubicBezTo>
                        <a:pt x="82" y="203"/>
                        <a:pt x="109" y="178"/>
                        <a:pt x="109" y="159"/>
                      </a:cubicBezTo>
                      <a:cubicBezTo>
                        <a:pt x="109" y="143"/>
                        <a:pt x="95" y="152"/>
                        <a:pt x="90" y="153"/>
                      </a:cubicBezTo>
                      <a:cubicBezTo>
                        <a:pt x="59" y="160"/>
                        <a:pt x="59" y="135"/>
                        <a:pt x="66" y="130"/>
                      </a:cubicBezTo>
                      <a:cubicBezTo>
                        <a:pt x="124" y="81"/>
                        <a:pt x="127" y="17"/>
                        <a:pt x="128" y="4"/>
                      </a:cubicBezTo>
                      <a:cubicBezTo>
                        <a:pt x="128" y="2"/>
                        <a:pt x="128" y="0"/>
                        <a:pt x="128" y="0"/>
                      </a:cubicBezTo>
                      <a:cubicBezTo>
                        <a:pt x="17" y="114"/>
                        <a:pt x="17" y="114"/>
                        <a:pt x="17" y="114"/>
                      </a:cubicBezTo>
                      <a:cubicBezTo>
                        <a:pt x="14" y="117"/>
                        <a:pt x="11" y="123"/>
                        <a:pt x="9" y="130"/>
                      </a:cubicBezTo>
                      <a:cubicBezTo>
                        <a:pt x="0" y="157"/>
                        <a:pt x="2" y="203"/>
                        <a:pt x="49" y="203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7" name="Freeform 132"/>
                <p:cNvSpPr/>
                <p:nvPr/>
              </p:nvSpPr>
              <p:spPr bwMode="auto">
                <a:xfrm>
                  <a:off x="6311900" y="2054225"/>
                  <a:ext cx="1025525" cy="1066800"/>
                </a:xfrm>
                <a:custGeom>
                  <a:avLst/>
                  <a:gdLst>
                    <a:gd name="T0" fmla="*/ 273 w 273"/>
                    <a:gd name="T1" fmla="*/ 136 h 284"/>
                    <a:gd name="T2" fmla="*/ 273 w 273"/>
                    <a:gd name="T3" fmla="*/ 150 h 284"/>
                    <a:gd name="T4" fmla="*/ 234 w 273"/>
                    <a:gd name="T5" fmla="*/ 238 h 284"/>
                    <a:gd name="T6" fmla="*/ 136 w 273"/>
                    <a:gd name="T7" fmla="*/ 284 h 284"/>
                    <a:gd name="T8" fmla="*/ 39 w 273"/>
                    <a:gd name="T9" fmla="*/ 238 h 284"/>
                    <a:gd name="T10" fmla="*/ 0 w 273"/>
                    <a:gd name="T11" fmla="*/ 150 h 284"/>
                    <a:gd name="T12" fmla="*/ 0 w 273"/>
                    <a:gd name="T13" fmla="*/ 136 h 284"/>
                    <a:gd name="T14" fmla="*/ 136 w 273"/>
                    <a:gd name="T15" fmla="*/ 0 h 284"/>
                    <a:gd name="T16" fmla="*/ 273 w 273"/>
                    <a:gd name="T17" fmla="*/ 136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73" h="284">
                      <a:moveTo>
                        <a:pt x="273" y="136"/>
                      </a:moveTo>
                      <a:cubicBezTo>
                        <a:pt x="273" y="150"/>
                        <a:pt x="273" y="150"/>
                        <a:pt x="273" y="150"/>
                      </a:cubicBezTo>
                      <a:cubicBezTo>
                        <a:pt x="272" y="163"/>
                        <a:pt x="268" y="198"/>
                        <a:pt x="234" y="238"/>
                      </a:cubicBezTo>
                      <a:cubicBezTo>
                        <a:pt x="136" y="284"/>
                        <a:pt x="136" y="284"/>
                        <a:pt x="136" y="284"/>
                      </a:cubicBezTo>
                      <a:cubicBezTo>
                        <a:pt x="39" y="238"/>
                        <a:pt x="39" y="238"/>
                        <a:pt x="39" y="238"/>
                      </a:cubicBezTo>
                      <a:cubicBezTo>
                        <a:pt x="5" y="198"/>
                        <a:pt x="0" y="163"/>
                        <a:pt x="0" y="150"/>
                      </a:cubicBezTo>
                      <a:cubicBezTo>
                        <a:pt x="0" y="136"/>
                        <a:pt x="0" y="136"/>
                        <a:pt x="0" y="136"/>
                      </a:cubicBezTo>
                      <a:cubicBezTo>
                        <a:pt x="0" y="61"/>
                        <a:pt x="61" y="0"/>
                        <a:pt x="136" y="0"/>
                      </a:cubicBezTo>
                      <a:cubicBezTo>
                        <a:pt x="212" y="0"/>
                        <a:pt x="273" y="61"/>
                        <a:pt x="273" y="136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8" name="Rectangle 133"/>
                <p:cNvSpPr>
                  <a:spLocks noChangeArrowheads="1"/>
                </p:cNvSpPr>
                <p:nvPr/>
              </p:nvSpPr>
              <p:spPr bwMode="auto">
                <a:xfrm>
                  <a:off x="6729413" y="2857500"/>
                  <a:ext cx="190500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9" name="Rectangle 134"/>
                <p:cNvSpPr>
                  <a:spLocks noChangeArrowheads="1"/>
                </p:cNvSpPr>
                <p:nvPr/>
              </p:nvSpPr>
              <p:spPr bwMode="auto">
                <a:xfrm>
                  <a:off x="6729413" y="2857500"/>
                  <a:ext cx="190500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0" name="Oval 135"/>
                <p:cNvSpPr>
                  <a:spLocks noChangeArrowheads="1"/>
                </p:cNvSpPr>
                <p:nvPr/>
              </p:nvSpPr>
              <p:spPr bwMode="auto">
                <a:xfrm>
                  <a:off x="6383338" y="2530475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1" name="Oval 136"/>
                <p:cNvSpPr>
                  <a:spLocks noChangeArrowheads="1"/>
                </p:cNvSpPr>
                <p:nvPr/>
              </p:nvSpPr>
              <p:spPr bwMode="auto">
                <a:xfrm>
                  <a:off x="7123113" y="2530475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2" name="Oval 137"/>
                <p:cNvSpPr>
                  <a:spLocks noChangeArrowheads="1"/>
                </p:cNvSpPr>
                <p:nvPr/>
              </p:nvSpPr>
              <p:spPr bwMode="auto">
                <a:xfrm>
                  <a:off x="6435725" y="2166938"/>
                  <a:ext cx="774700" cy="77311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3" name="Freeform 138"/>
                <p:cNvSpPr/>
                <p:nvPr/>
              </p:nvSpPr>
              <p:spPr bwMode="auto">
                <a:xfrm>
                  <a:off x="6311900" y="2054225"/>
                  <a:ext cx="1022350" cy="481013"/>
                </a:xfrm>
                <a:custGeom>
                  <a:avLst/>
                  <a:gdLst>
                    <a:gd name="T0" fmla="*/ 137 w 272"/>
                    <a:gd name="T1" fmla="*/ 0 h 128"/>
                    <a:gd name="T2" fmla="*/ 136 w 272"/>
                    <a:gd name="T3" fmla="*/ 0 h 128"/>
                    <a:gd name="T4" fmla="*/ 136 w 272"/>
                    <a:gd name="T5" fmla="*/ 0 h 128"/>
                    <a:gd name="T6" fmla="*/ 0 w 272"/>
                    <a:gd name="T7" fmla="*/ 128 h 128"/>
                    <a:gd name="T8" fmla="*/ 33 w 272"/>
                    <a:gd name="T9" fmla="*/ 128 h 128"/>
                    <a:gd name="T10" fmla="*/ 136 w 272"/>
                    <a:gd name="T11" fmla="*/ 70 h 128"/>
                    <a:gd name="T12" fmla="*/ 239 w 272"/>
                    <a:gd name="T13" fmla="*/ 128 h 128"/>
                    <a:gd name="T14" fmla="*/ 272 w 272"/>
                    <a:gd name="T15" fmla="*/ 128 h 128"/>
                    <a:gd name="T16" fmla="*/ 137 w 272"/>
                    <a:gd name="T17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72" h="128">
                      <a:moveTo>
                        <a:pt x="137" y="0"/>
                      </a:moveTo>
                      <a:cubicBezTo>
                        <a:pt x="136" y="0"/>
                        <a:pt x="136" y="0"/>
                        <a:pt x="136" y="0"/>
                      </a:cubicBezTo>
                      <a:cubicBezTo>
                        <a:pt x="136" y="0"/>
                        <a:pt x="136" y="0"/>
                        <a:pt x="136" y="0"/>
                      </a:cubicBezTo>
                      <a:cubicBezTo>
                        <a:pt x="64" y="0"/>
                        <a:pt x="5" y="56"/>
                        <a:pt x="0" y="128"/>
                      </a:cubicBezTo>
                      <a:cubicBezTo>
                        <a:pt x="33" y="128"/>
                        <a:pt x="33" y="128"/>
                        <a:pt x="33" y="128"/>
                      </a:cubicBezTo>
                      <a:cubicBezTo>
                        <a:pt x="92" y="128"/>
                        <a:pt x="136" y="70"/>
                        <a:pt x="136" y="70"/>
                      </a:cubicBezTo>
                      <a:cubicBezTo>
                        <a:pt x="136" y="70"/>
                        <a:pt x="180" y="128"/>
                        <a:pt x="239" y="128"/>
                      </a:cubicBezTo>
                      <a:cubicBezTo>
                        <a:pt x="272" y="128"/>
                        <a:pt x="272" y="128"/>
                        <a:pt x="272" y="128"/>
                      </a:cubicBezTo>
                      <a:cubicBezTo>
                        <a:pt x="268" y="56"/>
                        <a:pt x="209" y="0"/>
                        <a:pt x="137" y="0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4" name="Freeform 139"/>
                <p:cNvSpPr/>
                <p:nvPr/>
              </p:nvSpPr>
              <p:spPr bwMode="auto">
                <a:xfrm>
                  <a:off x="6702425" y="3030538"/>
                  <a:ext cx="241300" cy="120650"/>
                </a:xfrm>
                <a:custGeom>
                  <a:avLst/>
                  <a:gdLst>
                    <a:gd name="T0" fmla="*/ 32 w 64"/>
                    <a:gd name="T1" fmla="*/ 32 h 32"/>
                    <a:gd name="T2" fmla="*/ 64 w 64"/>
                    <a:gd name="T3" fmla="*/ 0 h 32"/>
                    <a:gd name="T4" fmla="*/ 32 w 64"/>
                    <a:gd name="T5" fmla="*/ 0 h 32"/>
                    <a:gd name="T6" fmla="*/ 0 w 64"/>
                    <a:gd name="T7" fmla="*/ 0 h 32"/>
                    <a:gd name="T8" fmla="*/ 32 w 64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" h="32">
                      <a:moveTo>
                        <a:pt x="32" y="32"/>
                      </a:moveTo>
                      <a:cubicBezTo>
                        <a:pt x="50" y="32"/>
                        <a:pt x="64" y="17"/>
                        <a:pt x="64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"/>
                        <a:pt x="15" y="32"/>
                        <a:pt x="32" y="3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5" name="Freeform 140"/>
                <p:cNvSpPr/>
                <p:nvPr/>
              </p:nvSpPr>
              <p:spPr bwMode="auto">
                <a:xfrm>
                  <a:off x="6297613" y="3030538"/>
                  <a:ext cx="1055688" cy="423863"/>
                </a:xfrm>
                <a:custGeom>
                  <a:avLst/>
                  <a:gdLst>
                    <a:gd name="T0" fmla="*/ 263 w 281"/>
                    <a:gd name="T1" fmla="*/ 18 h 113"/>
                    <a:gd name="T2" fmla="*/ 219 w 281"/>
                    <a:gd name="T3" fmla="*/ 0 h 113"/>
                    <a:gd name="T4" fmla="*/ 207 w 281"/>
                    <a:gd name="T5" fmla="*/ 0 h 113"/>
                    <a:gd name="T6" fmla="*/ 172 w 281"/>
                    <a:gd name="T7" fmla="*/ 0 h 113"/>
                    <a:gd name="T8" fmla="*/ 140 w 281"/>
                    <a:gd name="T9" fmla="*/ 32 h 113"/>
                    <a:gd name="T10" fmla="*/ 108 w 281"/>
                    <a:gd name="T11" fmla="*/ 0 h 113"/>
                    <a:gd name="T12" fmla="*/ 74 w 281"/>
                    <a:gd name="T13" fmla="*/ 0 h 113"/>
                    <a:gd name="T14" fmla="*/ 62 w 281"/>
                    <a:gd name="T15" fmla="*/ 0 h 113"/>
                    <a:gd name="T16" fmla="*/ 18 w 281"/>
                    <a:gd name="T17" fmla="*/ 18 h 113"/>
                    <a:gd name="T18" fmla="*/ 0 w 281"/>
                    <a:gd name="T19" fmla="*/ 62 h 113"/>
                    <a:gd name="T20" fmla="*/ 0 w 281"/>
                    <a:gd name="T21" fmla="*/ 109 h 113"/>
                    <a:gd name="T22" fmla="*/ 0 w 281"/>
                    <a:gd name="T23" fmla="*/ 113 h 113"/>
                    <a:gd name="T24" fmla="*/ 281 w 281"/>
                    <a:gd name="T25" fmla="*/ 113 h 113"/>
                    <a:gd name="T26" fmla="*/ 281 w 281"/>
                    <a:gd name="T27" fmla="*/ 109 h 113"/>
                    <a:gd name="T28" fmla="*/ 281 w 281"/>
                    <a:gd name="T29" fmla="*/ 62 h 113"/>
                    <a:gd name="T30" fmla="*/ 263 w 281"/>
                    <a:gd name="T31" fmla="*/ 1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81" h="113">
                      <a:moveTo>
                        <a:pt x="263" y="18"/>
                      </a:moveTo>
                      <a:cubicBezTo>
                        <a:pt x="251" y="7"/>
                        <a:pt x="236" y="0"/>
                        <a:pt x="219" y="0"/>
                      </a:cubicBezTo>
                      <a:cubicBezTo>
                        <a:pt x="207" y="0"/>
                        <a:pt x="207" y="0"/>
                        <a:pt x="207" y="0"/>
                      </a:cubicBezTo>
                      <a:cubicBezTo>
                        <a:pt x="172" y="0"/>
                        <a:pt x="172" y="0"/>
                        <a:pt x="172" y="0"/>
                      </a:cubicBezTo>
                      <a:cubicBezTo>
                        <a:pt x="172" y="17"/>
                        <a:pt x="158" y="32"/>
                        <a:pt x="140" y="32"/>
                      </a:cubicBezTo>
                      <a:cubicBezTo>
                        <a:pt x="123" y="32"/>
                        <a:pt x="108" y="17"/>
                        <a:pt x="108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29" y="7"/>
                        <a:pt x="18" y="18"/>
                      </a:cubicBezTo>
                      <a:cubicBezTo>
                        <a:pt x="7" y="29"/>
                        <a:pt x="0" y="45"/>
                        <a:pt x="0" y="62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281" y="113"/>
                        <a:pt x="281" y="113"/>
                        <a:pt x="281" y="113"/>
                      </a:cubicBezTo>
                      <a:cubicBezTo>
                        <a:pt x="281" y="109"/>
                        <a:pt x="281" y="109"/>
                        <a:pt x="281" y="109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29"/>
                        <a:pt x="263" y="18"/>
                      </a:cubicBezTo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6" name="Freeform 141"/>
                <p:cNvSpPr/>
                <p:nvPr/>
              </p:nvSpPr>
              <p:spPr bwMode="auto">
                <a:xfrm>
                  <a:off x="6311900" y="2601913"/>
                  <a:ext cx="477838" cy="762000"/>
                </a:xfrm>
                <a:custGeom>
                  <a:avLst/>
                  <a:gdLst>
                    <a:gd name="T0" fmla="*/ 79 w 127"/>
                    <a:gd name="T1" fmla="*/ 203 h 203"/>
                    <a:gd name="T2" fmla="*/ 19 w 127"/>
                    <a:gd name="T3" fmla="*/ 159 h 203"/>
                    <a:gd name="T4" fmla="*/ 38 w 127"/>
                    <a:gd name="T5" fmla="*/ 153 h 203"/>
                    <a:gd name="T6" fmla="*/ 61 w 127"/>
                    <a:gd name="T7" fmla="*/ 130 h 203"/>
                    <a:gd name="T8" fmla="*/ 0 w 127"/>
                    <a:gd name="T9" fmla="*/ 4 h 203"/>
                    <a:gd name="T10" fmla="*/ 0 w 127"/>
                    <a:gd name="T11" fmla="*/ 0 h 203"/>
                    <a:gd name="T12" fmla="*/ 111 w 127"/>
                    <a:gd name="T13" fmla="*/ 114 h 203"/>
                    <a:gd name="T14" fmla="*/ 119 w 127"/>
                    <a:gd name="T15" fmla="*/ 130 h 203"/>
                    <a:gd name="T16" fmla="*/ 79 w 127"/>
                    <a:gd name="T17" fmla="*/ 203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7" h="203">
                      <a:moveTo>
                        <a:pt x="79" y="203"/>
                      </a:moveTo>
                      <a:cubicBezTo>
                        <a:pt x="45" y="203"/>
                        <a:pt x="19" y="178"/>
                        <a:pt x="19" y="159"/>
                      </a:cubicBezTo>
                      <a:cubicBezTo>
                        <a:pt x="19" y="143"/>
                        <a:pt x="33" y="152"/>
                        <a:pt x="38" y="153"/>
                      </a:cubicBezTo>
                      <a:cubicBezTo>
                        <a:pt x="68" y="160"/>
                        <a:pt x="68" y="135"/>
                        <a:pt x="61" y="130"/>
                      </a:cubicBezTo>
                      <a:cubicBezTo>
                        <a:pt x="3" y="81"/>
                        <a:pt x="0" y="17"/>
                        <a:pt x="0" y="4"/>
                      </a:cubicBezTo>
                      <a:cubicBezTo>
                        <a:pt x="0" y="2"/>
                        <a:pt x="0" y="0"/>
                        <a:pt x="0" y="0"/>
                      </a:cubicBezTo>
                      <a:cubicBezTo>
                        <a:pt x="111" y="114"/>
                        <a:pt x="111" y="114"/>
                        <a:pt x="111" y="114"/>
                      </a:cubicBezTo>
                      <a:cubicBezTo>
                        <a:pt x="114" y="117"/>
                        <a:pt x="116" y="123"/>
                        <a:pt x="119" y="130"/>
                      </a:cubicBezTo>
                      <a:cubicBezTo>
                        <a:pt x="127" y="157"/>
                        <a:pt x="126" y="203"/>
                        <a:pt x="79" y="203"/>
                      </a:cubicBezTo>
                      <a:close/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7" name="Freeform 142"/>
                <p:cNvSpPr>
                  <a:spLocks noEditPoints="1"/>
                </p:cNvSpPr>
                <p:nvPr/>
              </p:nvSpPr>
              <p:spPr bwMode="auto">
                <a:xfrm>
                  <a:off x="6823075" y="2054225"/>
                  <a:ext cx="514350" cy="566738"/>
                </a:xfrm>
                <a:custGeom>
                  <a:avLst/>
                  <a:gdLst>
                    <a:gd name="T0" fmla="*/ 137 w 137"/>
                    <a:gd name="T1" fmla="*/ 150 h 151"/>
                    <a:gd name="T2" fmla="*/ 137 w 137"/>
                    <a:gd name="T3" fmla="*/ 151 h 151"/>
                    <a:gd name="T4" fmla="*/ 137 w 137"/>
                    <a:gd name="T5" fmla="*/ 150 h 151"/>
                    <a:gd name="T6" fmla="*/ 0 w 137"/>
                    <a:gd name="T7" fmla="*/ 0 h 151"/>
                    <a:gd name="T8" fmla="*/ 0 w 137"/>
                    <a:gd name="T9" fmla="*/ 0 h 151"/>
                    <a:gd name="T10" fmla="*/ 0 w 137"/>
                    <a:gd name="T11" fmla="*/ 0 h 151"/>
                    <a:gd name="T12" fmla="*/ 137 w 137"/>
                    <a:gd name="T13" fmla="*/ 136 h 151"/>
                    <a:gd name="T14" fmla="*/ 137 w 137"/>
                    <a:gd name="T15" fmla="*/ 150 h 151"/>
                    <a:gd name="T16" fmla="*/ 137 w 137"/>
                    <a:gd name="T17" fmla="*/ 150 h 151"/>
                    <a:gd name="T18" fmla="*/ 137 w 137"/>
                    <a:gd name="T19" fmla="*/ 136 h 151"/>
                    <a:gd name="T20" fmla="*/ 0 w 137"/>
                    <a:gd name="T21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" h="151">
                      <a:moveTo>
                        <a:pt x="137" y="150"/>
                      </a:moveTo>
                      <a:cubicBezTo>
                        <a:pt x="137" y="151"/>
                        <a:pt x="137" y="151"/>
                        <a:pt x="137" y="151"/>
                      </a:cubicBezTo>
                      <a:cubicBezTo>
                        <a:pt x="137" y="151"/>
                        <a:pt x="137" y="151"/>
                        <a:pt x="137" y="15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6" y="0"/>
                        <a:pt x="137" y="61"/>
                        <a:pt x="137" y="136"/>
                      </a:cubicBezTo>
                      <a:cubicBezTo>
                        <a:pt x="137" y="150"/>
                        <a:pt x="137" y="150"/>
                        <a:pt x="137" y="150"/>
                      </a:cubicBezTo>
                      <a:cubicBezTo>
                        <a:pt x="137" y="150"/>
                        <a:pt x="137" y="150"/>
                        <a:pt x="137" y="150"/>
                      </a:cubicBezTo>
                      <a:cubicBezTo>
                        <a:pt x="137" y="136"/>
                        <a:pt x="137" y="136"/>
                        <a:pt x="137" y="136"/>
                      </a:cubicBezTo>
                      <a:cubicBezTo>
                        <a:pt x="137" y="61"/>
                        <a:pt x="76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8" name="Freeform 143"/>
                <p:cNvSpPr/>
                <p:nvPr/>
              </p:nvSpPr>
              <p:spPr bwMode="auto">
                <a:xfrm>
                  <a:off x="7018338" y="2632075"/>
                  <a:ext cx="315913" cy="401638"/>
                </a:xfrm>
                <a:custGeom>
                  <a:avLst/>
                  <a:gdLst>
                    <a:gd name="T0" fmla="*/ 84 w 84"/>
                    <a:gd name="T1" fmla="*/ 0 h 107"/>
                    <a:gd name="T2" fmla="*/ 46 w 84"/>
                    <a:gd name="T3" fmla="*/ 84 h 107"/>
                    <a:gd name="T4" fmla="*/ 0 w 84"/>
                    <a:gd name="T5" fmla="*/ 106 h 107"/>
                    <a:gd name="T6" fmla="*/ 15 w 84"/>
                    <a:gd name="T7" fmla="*/ 106 h 107"/>
                    <a:gd name="T8" fmla="*/ 27 w 84"/>
                    <a:gd name="T9" fmla="*/ 106 h 107"/>
                    <a:gd name="T10" fmla="*/ 39 w 84"/>
                    <a:gd name="T11" fmla="*/ 107 h 107"/>
                    <a:gd name="T12" fmla="*/ 84 w 84"/>
                    <a:gd name="T13" fmla="*/ 0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4" h="107">
                      <a:moveTo>
                        <a:pt x="84" y="0"/>
                      </a:moveTo>
                      <a:cubicBezTo>
                        <a:pt x="83" y="15"/>
                        <a:pt x="77" y="48"/>
                        <a:pt x="46" y="84"/>
                      </a:cubicBezTo>
                      <a:cubicBezTo>
                        <a:pt x="0" y="106"/>
                        <a:pt x="0" y="106"/>
                        <a:pt x="0" y="106"/>
                      </a:cubicBezTo>
                      <a:cubicBezTo>
                        <a:pt x="15" y="106"/>
                        <a:pt x="15" y="106"/>
                        <a:pt x="15" y="106"/>
                      </a:cubicBezTo>
                      <a:cubicBezTo>
                        <a:pt x="27" y="106"/>
                        <a:pt x="27" y="106"/>
                        <a:pt x="27" y="106"/>
                      </a:cubicBezTo>
                      <a:cubicBezTo>
                        <a:pt x="31" y="106"/>
                        <a:pt x="35" y="106"/>
                        <a:pt x="39" y="107"/>
                      </a:cubicBezTo>
                      <a:cubicBezTo>
                        <a:pt x="78" y="65"/>
                        <a:pt x="83" y="16"/>
                        <a:pt x="84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9" name="Freeform 144"/>
                <p:cNvSpPr/>
                <p:nvPr/>
              </p:nvSpPr>
              <p:spPr bwMode="auto">
                <a:xfrm>
                  <a:off x="6823075" y="2054225"/>
                  <a:ext cx="514350" cy="976313"/>
                </a:xfrm>
                <a:custGeom>
                  <a:avLst/>
                  <a:gdLst>
                    <a:gd name="T0" fmla="*/ 0 w 137"/>
                    <a:gd name="T1" fmla="*/ 0 h 260"/>
                    <a:gd name="T2" fmla="*/ 0 w 137"/>
                    <a:gd name="T3" fmla="*/ 0 h 260"/>
                    <a:gd name="T4" fmla="*/ 0 w 137"/>
                    <a:gd name="T5" fmla="*/ 0 h 260"/>
                    <a:gd name="T6" fmla="*/ 1 w 137"/>
                    <a:gd name="T7" fmla="*/ 0 h 260"/>
                    <a:gd name="T8" fmla="*/ 136 w 137"/>
                    <a:gd name="T9" fmla="*/ 128 h 260"/>
                    <a:gd name="T10" fmla="*/ 104 w 137"/>
                    <a:gd name="T11" fmla="*/ 128 h 260"/>
                    <a:gd name="T12" fmla="*/ 118 w 137"/>
                    <a:gd name="T13" fmla="*/ 146 h 260"/>
                    <a:gd name="T14" fmla="*/ 99 w 137"/>
                    <a:gd name="T15" fmla="*/ 165 h 260"/>
                    <a:gd name="T16" fmla="*/ 98 w 137"/>
                    <a:gd name="T17" fmla="*/ 165 h 260"/>
                    <a:gd name="T18" fmla="*/ 26 w 137"/>
                    <a:gd name="T19" fmla="*/ 233 h 260"/>
                    <a:gd name="T20" fmla="*/ 26 w 137"/>
                    <a:gd name="T21" fmla="*/ 260 h 260"/>
                    <a:gd name="T22" fmla="*/ 32 w 137"/>
                    <a:gd name="T23" fmla="*/ 260 h 260"/>
                    <a:gd name="T24" fmla="*/ 32 w 137"/>
                    <a:gd name="T25" fmla="*/ 260 h 260"/>
                    <a:gd name="T26" fmla="*/ 52 w 137"/>
                    <a:gd name="T27" fmla="*/ 260 h 260"/>
                    <a:gd name="T28" fmla="*/ 98 w 137"/>
                    <a:gd name="T29" fmla="*/ 238 h 260"/>
                    <a:gd name="T30" fmla="*/ 136 w 137"/>
                    <a:gd name="T31" fmla="*/ 154 h 260"/>
                    <a:gd name="T32" fmla="*/ 136 w 137"/>
                    <a:gd name="T33" fmla="*/ 154 h 260"/>
                    <a:gd name="T34" fmla="*/ 137 w 137"/>
                    <a:gd name="T35" fmla="*/ 151 h 260"/>
                    <a:gd name="T36" fmla="*/ 137 w 137"/>
                    <a:gd name="T37" fmla="*/ 150 h 260"/>
                    <a:gd name="T38" fmla="*/ 137 w 137"/>
                    <a:gd name="T39" fmla="*/ 150 h 260"/>
                    <a:gd name="T40" fmla="*/ 137 w 137"/>
                    <a:gd name="T41" fmla="*/ 136 h 260"/>
                    <a:gd name="T42" fmla="*/ 0 w 137"/>
                    <a:gd name="T43" fmla="*/ 0 h 2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37" h="26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73" y="0"/>
                        <a:pt x="132" y="56"/>
                        <a:pt x="136" y="128"/>
                      </a:cubicBezTo>
                      <a:cubicBezTo>
                        <a:pt x="104" y="128"/>
                        <a:pt x="104" y="128"/>
                        <a:pt x="104" y="128"/>
                      </a:cubicBezTo>
                      <a:cubicBezTo>
                        <a:pt x="112" y="130"/>
                        <a:pt x="118" y="137"/>
                        <a:pt x="118" y="146"/>
                      </a:cubicBezTo>
                      <a:cubicBezTo>
                        <a:pt x="118" y="156"/>
                        <a:pt x="109" y="165"/>
                        <a:pt x="99" y="165"/>
                      </a:cubicBezTo>
                      <a:cubicBezTo>
                        <a:pt x="99" y="165"/>
                        <a:pt x="99" y="165"/>
                        <a:pt x="98" y="165"/>
                      </a:cubicBezTo>
                      <a:cubicBezTo>
                        <a:pt x="88" y="198"/>
                        <a:pt x="60" y="224"/>
                        <a:pt x="26" y="233"/>
                      </a:cubicBezTo>
                      <a:cubicBezTo>
                        <a:pt x="26" y="260"/>
                        <a:pt x="26" y="260"/>
                        <a:pt x="26" y="260"/>
                      </a:cubicBezTo>
                      <a:cubicBezTo>
                        <a:pt x="32" y="260"/>
                        <a:pt x="32" y="260"/>
                        <a:pt x="32" y="260"/>
                      </a:cubicBezTo>
                      <a:cubicBezTo>
                        <a:pt x="32" y="260"/>
                        <a:pt x="32" y="260"/>
                        <a:pt x="32" y="260"/>
                      </a:cubicBezTo>
                      <a:cubicBezTo>
                        <a:pt x="52" y="260"/>
                        <a:pt x="52" y="260"/>
                        <a:pt x="52" y="260"/>
                      </a:cubicBezTo>
                      <a:cubicBezTo>
                        <a:pt x="98" y="238"/>
                        <a:pt x="98" y="238"/>
                        <a:pt x="98" y="238"/>
                      </a:cubicBezTo>
                      <a:cubicBezTo>
                        <a:pt x="129" y="202"/>
                        <a:pt x="135" y="169"/>
                        <a:pt x="136" y="154"/>
                      </a:cubicBezTo>
                      <a:cubicBezTo>
                        <a:pt x="136" y="154"/>
                        <a:pt x="136" y="154"/>
                        <a:pt x="136" y="154"/>
                      </a:cubicBezTo>
                      <a:cubicBezTo>
                        <a:pt x="136" y="153"/>
                        <a:pt x="137" y="152"/>
                        <a:pt x="137" y="151"/>
                      </a:cubicBezTo>
                      <a:cubicBezTo>
                        <a:pt x="137" y="151"/>
                        <a:pt x="137" y="151"/>
                        <a:pt x="137" y="150"/>
                      </a:cubicBezTo>
                      <a:cubicBezTo>
                        <a:pt x="137" y="150"/>
                        <a:pt x="137" y="150"/>
                        <a:pt x="137" y="150"/>
                      </a:cubicBezTo>
                      <a:cubicBezTo>
                        <a:pt x="137" y="136"/>
                        <a:pt x="137" y="136"/>
                        <a:pt x="137" y="136"/>
                      </a:cubicBezTo>
                      <a:cubicBezTo>
                        <a:pt x="137" y="61"/>
                        <a:pt x="76" y="0"/>
                        <a:pt x="0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0" name="Freeform 145"/>
                <p:cNvSpPr/>
                <p:nvPr/>
              </p:nvSpPr>
              <p:spPr bwMode="auto">
                <a:xfrm>
                  <a:off x="6823075" y="2928938"/>
                  <a:ext cx="96838" cy="101600"/>
                </a:xfrm>
                <a:custGeom>
                  <a:avLst/>
                  <a:gdLst>
                    <a:gd name="T0" fmla="*/ 26 w 26"/>
                    <a:gd name="T1" fmla="*/ 0 h 27"/>
                    <a:gd name="T2" fmla="*/ 0 w 26"/>
                    <a:gd name="T3" fmla="*/ 3 h 27"/>
                    <a:gd name="T4" fmla="*/ 0 w 26"/>
                    <a:gd name="T5" fmla="*/ 27 h 27"/>
                    <a:gd name="T6" fmla="*/ 0 w 26"/>
                    <a:gd name="T7" fmla="*/ 27 h 27"/>
                    <a:gd name="T8" fmla="*/ 26 w 26"/>
                    <a:gd name="T9" fmla="*/ 27 h 27"/>
                    <a:gd name="T10" fmla="*/ 26 w 26"/>
                    <a:gd name="T11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7">
                      <a:moveTo>
                        <a:pt x="26" y="0"/>
                      </a:moveTo>
                      <a:cubicBezTo>
                        <a:pt x="18" y="2"/>
                        <a:pt x="9" y="3"/>
                        <a:pt x="0" y="3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1" name="Freeform 146"/>
                <p:cNvSpPr/>
                <p:nvPr/>
              </p:nvSpPr>
              <p:spPr bwMode="auto">
                <a:xfrm>
                  <a:off x="7191375" y="2535238"/>
                  <a:ext cx="74613" cy="138113"/>
                </a:xfrm>
                <a:custGeom>
                  <a:avLst/>
                  <a:gdLst>
                    <a:gd name="T0" fmla="*/ 5 w 20"/>
                    <a:gd name="T1" fmla="*/ 0 h 37"/>
                    <a:gd name="T2" fmla="*/ 5 w 20"/>
                    <a:gd name="T3" fmla="*/ 5 h 37"/>
                    <a:gd name="T4" fmla="*/ 0 w 20"/>
                    <a:gd name="T5" fmla="*/ 37 h 37"/>
                    <a:gd name="T6" fmla="*/ 1 w 20"/>
                    <a:gd name="T7" fmla="*/ 37 h 37"/>
                    <a:gd name="T8" fmla="*/ 20 w 20"/>
                    <a:gd name="T9" fmla="*/ 18 h 37"/>
                    <a:gd name="T10" fmla="*/ 6 w 20"/>
                    <a:gd name="T11" fmla="*/ 0 h 37"/>
                    <a:gd name="T12" fmla="*/ 5 w 20"/>
                    <a:gd name="T13" fmla="*/ 0 h 37"/>
                    <a:gd name="T14" fmla="*/ 5 w 20"/>
                    <a:gd name="T15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" h="37">
                      <a:moveTo>
                        <a:pt x="5" y="0"/>
                      </a:moveTo>
                      <a:cubicBezTo>
                        <a:pt x="5" y="1"/>
                        <a:pt x="5" y="3"/>
                        <a:pt x="5" y="5"/>
                      </a:cubicBezTo>
                      <a:cubicBezTo>
                        <a:pt x="5" y="16"/>
                        <a:pt x="4" y="27"/>
                        <a:pt x="0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11" y="37"/>
                        <a:pt x="20" y="28"/>
                        <a:pt x="20" y="18"/>
                      </a:cubicBezTo>
                      <a:cubicBezTo>
                        <a:pt x="20" y="9"/>
                        <a:pt x="14" y="2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2" name="Freeform 147"/>
                <p:cNvSpPr/>
                <p:nvPr/>
              </p:nvSpPr>
              <p:spPr bwMode="auto">
                <a:xfrm>
                  <a:off x="6823075" y="2316163"/>
                  <a:ext cx="387350" cy="623888"/>
                </a:xfrm>
                <a:custGeom>
                  <a:avLst/>
                  <a:gdLst>
                    <a:gd name="T0" fmla="*/ 0 w 103"/>
                    <a:gd name="T1" fmla="*/ 0 h 166"/>
                    <a:gd name="T2" fmla="*/ 0 w 103"/>
                    <a:gd name="T3" fmla="*/ 166 h 166"/>
                    <a:gd name="T4" fmla="*/ 26 w 103"/>
                    <a:gd name="T5" fmla="*/ 163 h 166"/>
                    <a:gd name="T6" fmla="*/ 98 w 103"/>
                    <a:gd name="T7" fmla="*/ 95 h 166"/>
                    <a:gd name="T8" fmla="*/ 103 w 103"/>
                    <a:gd name="T9" fmla="*/ 63 h 166"/>
                    <a:gd name="T10" fmla="*/ 103 w 103"/>
                    <a:gd name="T11" fmla="*/ 58 h 166"/>
                    <a:gd name="T12" fmla="*/ 0 w 103"/>
                    <a:gd name="T13" fmla="*/ 0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3" h="166">
                      <a:moveTo>
                        <a:pt x="0" y="0"/>
                      </a:move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9" y="166"/>
                        <a:pt x="18" y="165"/>
                        <a:pt x="26" y="163"/>
                      </a:cubicBezTo>
                      <a:cubicBezTo>
                        <a:pt x="60" y="154"/>
                        <a:pt x="88" y="128"/>
                        <a:pt x="98" y="95"/>
                      </a:cubicBezTo>
                      <a:cubicBezTo>
                        <a:pt x="102" y="85"/>
                        <a:pt x="103" y="74"/>
                        <a:pt x="103" y="63"/>
                      </a:cubicBezTo>
                      <a:cubicBezTo>
                        <a:pt x="103" y="61"/>
                        <a:pt x="103" y="59"/>
                        <a:pt x="103" y="58"/>
                      </a:cubicBezTo>
                      <a:cubicBezTo>
                        <a:pt x="44" y="58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3" name="Freeform 148"/>
                <p:cNvSpPr/>
                <p:nvPr/>
              </p:nvSpPr>
              <p:spPr bwMode="auto">
                <a:xfrm>
                  <a:off x="6823075" y="2054225"/>
                  <a:ext cx="511175" cy="481013"/>
                </a:xfrm>
                <a:custGeom>
                  <a:avLst/>
                  <a:gdLst>
                    <a:gd name="T0" fmla="*/ 1 w 136"/>
                    <a:gd name="T1" fmla="*/ 0 h 128"/>
                    <a:gd name="T2" fmla="*/ 0 w 136"/>
                    <a:gd name="T3" fmla="*/ 0 h 128"/>
                    <a:gd name="T4" fmla="*/ 0 w 136"/>
                    <a:gd name="T5" fmla="*/ 70 h 128"/>
                    <a:gd name="T6" fmla="*/ 103 w 136"/>
                    <a:gd name="T7" fmla="*/ 128 h 128"/>
                    <a:gd name="T8" fmla="*/ 103 w 136"/>
                    <a:gd name="T9" fmla="*/ 128 h 128"/>
                    <a:gd name="T10" fmla="*/ 104 w 136"/>
                    <a:gd name="T11" fmla="*/ 128 h 128"/>
                    <a:gd name="T12" fmla="*/ 136 w 136"/>
                    <a:gd name="T13" fmla="*/ 128 h 128"/>
                    <a:gd name="T14" fmla="*/ 1 w 136"/>
                    <a:gd name="T1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6" h="128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0"/>
                        <a:pt x="44" y="128"/>
                        <a:pt x="103" y="128"/>
                      </a:cubicBezTo>
                      <a:cubicBezTo>
                        <a:pt x="103" y="128"/>
                        <a:pt x="103" y="128"/>
                        <a:pt x="103" y="128"/>
                      </a:cubicBezTo>
                      <a:cubicBezTo>
                        <a:pt x="104" y="128"/>
                        <a:pt x="104" y="128"/>
                        <a:pt x="104" y="128"/>
                      </a:cubicBezTo>
                      <a:cubicBezTo>
                        <a:pt x="136" y="128"/>
                        <a:pt x="136" y="128"/>
                        <a:pt x="136" y="128"/>
                      </a:cubicBezTo>
                      <a:cubicBezTo>
                        <a:pt x="132" y="56"/>
                        <a:pt x="73" y="0"/>
                        <a:pt x="1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4" name="Freeform 149"/>
                <p:cNvSpPr/>
                <p:nvPr/>
              </p:nvSpPr>
              <p:spPr bwMode="auto">
                <a:xfrm>
                  <a:off x="6823075" y="3030538"/>
                  <a:ext cx="120650" cy="120650"/>
                </a:xfrm>
                <a:custGeom>
                  <a:avLst/>
                  <a:gdLst>
                    <a:gd name="T0" fmla="*/ 32 w 32"/>
                    <a:gd name="T1" fmla="*/ 0 h 32"/>
                    <a:gd name="T2" fmla="*/ 26 w 32"/>
                    <a:gd name="T3" fmla="*/ 0 h 32"/>
                    <a:gd name="T4" fmla="*/ 0 w 32"/>
                    <a:gd name="T5" fmla="*/ 0 h 32"/>
                    <a:gd name="T6" fmla="*/ 0 w 32"/>
                    <a:gd name="T7" fmla="*/ 0 h 32"/>
                    <a:gd name="T8" fmla="*/ 0 w 32"/>
                    <a:gd name="T9" fmla="*/ 32 h 32"/>
                    <a:gd name="T10" fmla="*/ 0 w 32"/>
                    <a:gd name="T11" fmla="*/ 32 h 32"/>
                    <a:gd name="T12" fmla="*/ 32 w 32"/>
                    <a:gd name="T13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" h="32">
                      <a:moveTo>
                        <a:pt x="32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18" y="32"/>
                        <a:pt x="32" y="17"/>
                        <a:pt x="32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5" name="Freeform 150"/>
                <p:cNvSpPr/>
                <p:nvPr/>
              </p:nvSpPr>
              <p:spPr bwMode="auto">
                <a:xfrm>
                  <a:off x="6823075" y="3030538"/>
                  <a:ext cx="530225" cy="423863"/>
                </a:xfrm>
                <a:custGeom>
                  <a:avLst/>
                  <a:gdLst>
                    <a:gd name="T0" fmla="*/ 79 w 141"/>
                    <a:gd name="T1" fmla="*/ 0 h 113"/>
                    <a:gd name="T2" fmla="*/ 67 w 141"/>
                    <a:gd name="T3" fmla="*/ 0 h 113"/>
                    <a:gd name="T4" fmla="*/ 52 w 141"/>
                    <a:gd name="T5" fmla="*/ 0 h 113"/>
                    <a:gd name="T6" fmla="*/ 32 w 141"/>
                    <a:gd name="T7" fmla="*/ 0 h 113"/>
                    <a:gd name="T8" fmla="*/ 32 w 141"/>
                    <a:gd name="T9" fmla="*/ 0 h 113"/>
                    <a:gd name="T10" fmla="*/ 0 w 141"/>
                    <a:gd name="T11" fmla="*/ 32 h 113"/>
                    <a:gd name="T12" fmla="*/ 0 w 141"/>
                    <a:gd name="T13" fmla="*/ 32 h 113"/>
                    <a:gd name="T14" fmla="*/ 0 w 141"/>
                    <a:gd name="T15" fmla="*/ 113 h 113"/>
                    <a:gd name="T16" fmla="*/ 141 w 141"/>
                    <a:gd name="T17" fmla="*/ 113 h 113"/>
                    <a:gd name="T18" fmla="*/ 141 w 141"/>
                    <a:gd name="T19" fmla="*/ 109 h 113"/>
                    <a:gd name="T20" fmla="*/ 141 w 141"/>
                    <a:gd name="T21" fmla="*/ 62 h 113"/>
                    <a:gd name="T22" fmla="*/ 123 w 141"/>
                    <a:gd name="T23" fmla="*/ 18 h 113"/>
                    <a:gd name="T24" fmla="*/ 123 w 141"/>
                    <a:gd name="T25" fmla="*/ 18 h 113"/>
                    <a:gd name="T26" fmla="*/ 91 w 141"/>
                    <a:gd name="T27" fmla="*/ 1 h 113"/>
                    <a:gd name="T28" fmla="*/ 91 w 141"/>
                    <a:gd name="T29" fmla="*/ 1 h 113"/>
                    <a:gd name="T30" fmla="*/ 79 w 141"/>
                    <a:gd name="T31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41" h="113">
                      <a:moveTo>
                        <a:pt x="79" y="0"/>
                      </a:move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17"/>
                        <a:pt x="18" y="32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141" y="113"/>
                        <a:pt x="141" y="113"/>
                        <a:pt x="141" y="113"/>
                      </a:cubicBezTo>
                      <a:cubicBezTo>
                        <a:pt x="141" y="109"/>
                        <a:pt x="141" y="109"/>
                        <a:pt x="141" y="109"/>
                      </a:cubicBezTo>
                      <a:cubicBezTo>
                        <a:pt x="141" y="62"/>
                        <a:pt x="141" y="62"/>
                        <a:pt x="141" y="62"/>
                      </a:cubicBezTo>
                      <a:cubicBezTo>
                        <a:pt x="141" y="45"/>
                        <a:pt x="134" y="29"/>
                        <a:pt x="123" y="18"/>
                      </a:cubicBezTo>
                      <a:cubicBezTo>
                        <a:pt x="123" y="18"/>
                        <a:pt x="123" y="18"/>
                        <a:pt x="123" y="18"/>
                      </a:cubicBezTo>
                      <a:cubicBezTo>
                        <a:pt x="114" y="9"/>
                        <a:pt x="103" y="3"/>
                        <a:pt x="91" y="1"/>
                      </a:cubicBezTo>
                      <a:cubicBezTo>
                        <a:pt x="91" y="1"/>
                        <a:pt x="91" y="1"/>
                        <a:pt x="91" y="1"/>
                      </a:cubicBezTo>
                      <a:cubicBezTo>
                        <a:pt x="87" y="0"/>
                        <a:pt x="83" y="0"/>
                        <a:pt x="79" y="0"/>
                      </a:cubicBezTo>
                    </a:path>
                  </a:pathLst>
                </a:custGeom>
                <a:solidFill>
                  <a:srgbClr val="D04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81" name="组合 380"/>
              <p:cNvGrpSpPr/>
              <p:nvPr/>
            </p:nvGrpSpPr>
            <p:grpSpPr>
              <a:xfrm>
                <a:off x="7788275" y="1711325"/>
                <a:ext cx="1055688" cy="1400176"/>
                <a:chOff x="7788275" y="2054225"/>
                <a:chExt cx="1055688" cy="1400176"/>
              </a:xfrm>
            </p:grpSpPr>
            <p:sp>
              <p:nvSpPr>
                <p:cNvPr id="316" name="Oval 151"/>
                <p:cNvSpPr>
                  <a:spLocks noChangeArrowheads="1"/>
                </p:cNvSpPr>
                <p:nvPr/>
              </p:nvSpPr>
              <p:spPr bwMode="auto">
                <a:xfrm>
                  <a:off x="7893050" y="2054225"/>
                  <a:ext cx="846138" cy="833438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7" name="Rectangle 152"/>
                <p:cNvSpPr>
                  <a:spLocks noChangeArrowheads="1"/>
                </p:cNvSpPr>
                <p:nvPr/>
              </p:nvSpPr>
              <p:spPr bwMode="auto">
                <a:xfrm>
                  <a:off x="8216900" y="2857500"/>
                  <a:ext cx="195263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8" name="Rectangle 153"/>
                <p:cNvSpPr>
                  <a:spLocks noChangeArrowheads="1"/>
                </p:cNvSpPr>
                <p:nvPr/>
              </p:nvSpPr>
              <p:spPr bwMode="auto">
                <a:xfrm>
                  <a:off x="8216900" y="2857500"/>
                  <a:ext cx="195263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9" name="Oval 154"/>
                <p:cNvSpPr>
                  <a:spLocks noChangeArrowheads="1"/>
                </p:cNvSpPr>
                <p:nvPr/>
              </p:nvSpPr>
              <p:spPr bwMode="auto">
                <a:xfrm>
                  <a:off x="7875588" y="2530475"/>
                  <a:ext cx="141288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0" name="Oval 155"/>
                <p:cNvSpPr>
                  <a:spLocks noChangeArrowheads="1"/>
                </p:cNvSpPr>
                <p:nvPr/>
              </p:nvSpPr>
              <p:spPr bwMode="auto">
                <a:xfrm>
                  <a:off x="8615363" y="2530475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1" name="Oval 156"/>
                <p:cNvSpPr>
                  <a:spLocks noChangeArrowheads="1"/>
                </p:cNvSpPr>
                <p:nvPr/>
              </p:nvSpPr>
              <p:spPr bwMode="auto">
                <a:xfrm>
                  <a:off x="7927975" y="2166938"/>
                  <a:ext cx="773113" cy="77311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2" name="Freeform 157"/>
                <p:cNvSpPr/>
                <p:nvPr/>
              </p:nvSpPr>
              <p:spPr bwMode="auto">
                <a:xfrm>
                  <a:off x="7897813" y="2054225"/>
                  <a:ext cx="833438" cy="492125"/>
                </a:xfrm>
                <a:custGeom>
                  <a:avLst/>
                  <a:gdLst>
                    <a:gd name="T0" fmla="*/ 222 w 222"/>
                    <a:gd name="T1" fmla="*/ 94 h 131"/>
                    <a:gd name="T2" fmla="*/ 119 w 222"/>
                    <a:gd name="T3" fmla="*/ 0 h 131"/>
                    <a:gd name="T4" fmla="*/ 112 w 222"/>
                    <a:gd name="T5" fmla="*/ 0 h 131"/>
                    <a:gd name="T6" fmla="*/ 111 w 222"/>
                    <a:gd name="T7" fmla="*/ 0 h 131"/>
                    <a:gd name="T8" fmla="*/ 110 w 222"/>
                    <a:gd name="T9" fmla="*/ 0 h 131"/>
                    <a:gd name="T10" fmla="*/ 104 w 222"/>
                    <a:gd name="T11" fmla="*/ 0 h 131"/>
                    <a:gd name="T12" fmla="*/ 0 w 222"/>
                    <a:gd name="T13" fmla="*/ 94 h 131"/>
                    <a:gd name="T14" fmla="*/ 46 w 222"/>
                    <a:gd name="T15" fmla="*/ 122 h 131"/>
                    <a:gd name="T16" fmla="*/ 63 w 222"/>
                    <a:gd name="T17" fmla="*/ 84 h 131"/>
                    <a:gd name="T18" fmla="*/ 69 w 222"/>
                    <a:gd name="T19" fmla="*/ 128 h 131"/>
                    <a:gd name="T20" fmla="*/ 85 w 222"/>
                    <a:gd name="T21" fmla="*/ 131 h 131"/>
                    <a:gd name="T22" fmla="*/ 111 w 222"/>
                    <a:gd name="T23" fmla="*/ 77 h 131"/>
                    <a:gd name="T24" fmla="*/ 137 w 222"/>
                    <a:gd name="T25" fmla="*/ 131 h 131"/>
                    <a:gd name="T26" fmla="*/ 222 w 222"/>
                    <a:gd name="T27" fmla="*/ 9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2" h="131">
                      <a:moveTo>
                        <a:pt x="222" y="94"/>
                      </a:moveTo>
                      <a:cubicBezTo>
                        <a:pt x="215" y="43"/>
                        <a:pt x="172" y="3"/>
                        <a:pt x="119" y="0"/>
                      </a:cubicBezTo>
                      <a:cubicBezTo>
                        <a:pt x="116" y="0"/>
                        <a:pt x="114" y="0"/>
                        <a:pt x="112" y="0"/>
                      </a:cubicBezTo>
                      <a:cubicBezTo>
                        <a:pt x="111" y="0"/>
                        <a:pt x="111" y="0"/>
                        <a:pt x="111" y="0"/>
                      </a:cubicBezTo>
                      <a:cubicBezTo>
                        <a:pt x="110" y="0"/>
                        <a:pt x="110" y="0"/>
                        <a:pt x="110" y="0"/>
                      </a:cubicBezTo>
                      <a:cubicBezTo>
                        <a:pt x="108" y="0"/>
                        <a:pt x="106" y="0"/>
                        <a:pt x="104" y="0"/>
                      </a:cubicBezTo>
                      <a:cubicBezTo>
                        <a:pt x="51" y="3"/>
                        <a:pt x="7" y="43"/>
                        <a:pt x="0" y="94"/>
                      </a:cubicBezTo>
                      <a:cubicBezTo>
                        <a:pt x="11" y="106"/>
                        <a:pt x="27" y="115"/>
                        <a:pt x="46" y="122"/>
                      </a:cubicBezTo>
                      <a:cubicBezTo>
                        <a:pt x="46" y="99"/>
                        <a:pt x="63" y="84"/>
                        <a:pt x="63" y="84"/>
                      </a:cubicBezTo>
                      <a:cubicBezTo>
                        <a:pt x="60" y="100"/>
                        <a:pt x="66" y="121"/>
                        <a:pt x="69" y="128"/>
                      </a:cubicBezTo>
                      <a:cubicBezTo>
                        <a:pt x="74" y="129"/>
                        <a:pt x="80" y="130"/>
                        <a:pt x="85" y="131"/>
                      </a:cubicBezTo>
                      <a:cubicBezTo>
                        <a:pt x="85" y="110"/>
                        <a:pt x="111" y="77"/>
                        <a:pt x="111" y="77"/>
                      </a:cubicBezTo>
                      <a:cubicBezTo>
                        <a:pt x="111" y="77"/>
                        <a:pt x="137" y="110"/>
                        <a:pt x="137" y="131"/>
                      </a:cubicBezTo>
                      <a:cubicBezTo>
                        <a:pt x="173" y="127"/>
                        <a:pt x="204" y="113"/>
                        <a:pt x="222" y="94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3" name="Freeform 158"/>
                <p:cNvSpPr/>
                <p:nvPr/>
              </p:nvSpPr>
              <p:spPr bwMode="auto">
                <a:xfrm>
                  <a:off x="8167688" y="3030538"/>
                  <a:ext cx="293688" cy="142875"/>
                </a:xfrm>
                <a:custGeom>
                  <a:avLst/>
                  <a:gdLst>
                    <a:gd name="T0" fmla="*/ 39 w 78"/>
                    <a:gd name="T1" fmla="*/ 38 h 38"/>
                    <a:gd name="T2" fmla="*/ 78 w 78"/>
                    <a:gd name="T3" fmla="*/ 0 h 38"/>
                    <a:gd name="T4" fmla="*/ 39 w 78"/>
                    <a:gd name="T5" fmla="*/ 0 h 38"/>
                    <a:gd name="T6" fmla="*/ 0 w 78"/>
                    <a:gd name="T7" fmla="*/ 0 h 38"/>
                    <a:gd name="T8" fmla="*/ 39 w 78"/>
                    <a:gd name="T9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38">
                      <a:moveTo>
                        <a:pt x="39" y="38"/>
                      </a:moveTo>
                      <a:cubicBezTo>
                        <a:pt x="61" y="38"/>
                        <a:pt x="78" y="21"/>
                        <a:pt x="7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1"/>
                        <a:pt x="18" y="38"/>
                        <a:pt x="39" y="3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4" name="Freeform 159"/>
                <p:cNvSpPr/>
                <p:nvPr/>
              </p:nvSpPr>
              <p:spPr bwMode="auto">
                <a:xfrm>
                  <a:off x="7788275" y="3030538"/>
                  <a:ext cx="1055688" cy="423863"/>
                </a:xfrm>
                <a:custGeom>
                  <a:avLst/>
                  <a:gdLst>
                    <a:gd name="T0" fmla="*/ 262 w 281"/>
                    <a:gd name="T1" fmla="*/ 18 h 113"/>
                    <a:gd name="T2" fmla="*/ 218 w 281"/>
                    <a:gd name="T3" fmla="*/ 0 h 113"/>
                    <a:gd name="T4" fmla="*/ 179 w 281"/>
                    <a:gd name="T5" fmla="*/ 0 h 113"/>
                    <a:gd name="T6" fmla="*/ 140 w 281"/>
                    <a:gd name="T7" fmla="*/ 38 h 113"/>
                    <a:gd name="T8" fmla="*/ 101 w 281"/>
                    <a:gd name="T9" fmla="*/ 0 h 113"/>
                    <a:gd name="T10" fmla="*/ 62 w 281"/>
                    <a:gd name="T11" fmla="*/ 0 h 113"/>
                    <a:gd name="T12" fmla="*/ 18 w 281"/>
                    <a:gd name="T13" fmla="*/ 18 h 113"/>
                    <a:gd name="T14" fmla="*/ 0 w 281"/>
                    <a:gd name="T15" fmla="*/ 62 h 113"/>
                    <a:gd name="T16" fmla="*/ 0 w 281"/>
                    <a:gd name="T17" fmla="*/ 109 h 113"/>
                    <a:gd name="T18" fmla="*/ 0 w 281"/>
                    <a:gd name="T19" fmla="*/ 113 h 113"/>
                    <a:gd name="T20" fmla="*/ 281 w 281"/>
                    <a:gd name="T21" fmla="*/ 113 h 113"/>
                    <a:gd name="T22" fmla="*/ 281 w 281"/>
                    <a:gd name="T23" fmla="*/ 109 h 113"/>
                    <a:gd name="T24" fmla="*/ 281 w 281"/>
                    <a:gd name="T25" fmla="*/ 62 h 113"/>
                    <a:gd name="T26" fmla="*/ 262 w 281"/>
                    <a:gd name="T27" fmla="*/ 1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1" h="113">
                      <a:moveTo>
                        <a:pt x="262" y="18"/>
                      </a:moveTo>
                      <a:cubicBezTo>
                        <a:pt x="251" y="7"/>
                        <a:pt x="236" y="0"/>
                        <a:pt x="218" y="0"/>
                      </a:cubicBezTo>
                      <a:cubicBezTo>
                        <a:pt x="179" y="0"/>
                        <a:pt x="179" y="0"/>
                        <a:pt x="179" y="0"/>
                      </a:cubicBezTo>
                      <a:cubicBezTo>
                        <a:pt x="179" y="21"/>
                        <a:pt x="162" y="38"/>
                        <a:pt x="140" y="38"/>
                      </a:cubicBezTo>
                      <a:cubicBezTo>
                        <a:pt x="119" y="38"/>
                        <a:pt x="101" y="21"/>
                        <a:pt x="101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29" y="7"/>
                        <a:pt x="18" y="18"/>
                      </a:cubicBezTo>
                      <a:cubicBezTo>
                        <a:pt x="7" y="29"/>
                        <a:pt x="0" y="45"/>
                        <a:pt x="0" y="62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281" y="113"/>
                        <a:pt x="281" y="113"/>
                        <a:pt x="281" y="113"/>
                      </a:cubicBezTo>
                      <a:cubicBezTo>
                        <a:pt x="281" y="109"/>
                        <a:pt x="281" y="109"/>
                        <a:pt x="281" y="109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29"/>
                        <a:pt x="262" y="18"/>
                      </a:cubicBezTo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5" name="Freeform 160"/>
                <p:cNvSpPr/>
                <p:nvPr/>
              </p:nvSpPr>
              <p:spPr bwMode="auto">
                <a:xfrm>
                  <a:off x="7788275" y="3030538"/>
                  <a:ext cx="439738" cy="423863"/>
                </a:xfrm>
                <a:custGeom>
                  <a:avLst/>
                  <a:gdLst>
                    <a:gd name="T0" fmla="*/ 62 w 117"/>
                    <a:gd name="T1" fmla="*/ 0 h 113"/>
                    <a:gd name="T2" fmla="*/ 18 w 117"/>
                    <a:gd name="T3" fmla="*/ 18 h 113"/>
                    <a:gd name="T4" fmla="*/ 0 w 117"/>
                    <a:gd name="T5" fmla="*/ 62 h 113"/>
                    <a:gd name="T6" fmla="*/ 0 w 117"/>
                    <a:gd name="T7" fmla="*/ 109 h 113"/>
                    <a:gd name="T8" fmla="*/ 0 w 117"/>
                    <a:gd name="T9" fmla="*/ 113 h 113"/>
                    <a:gd name="T10" fmla="*/ 117 w 117"/>
                    <a:gd name="T11" fmla="*/ 113 h 113"/>
                    <a:gd name="T12" fmla="*/ 83 w 117"/>
                    <a:gd name="T13" fmla="*/ 0 h 113"/>
                    <a:gd name="T14" fmla="*/ 62 w 117"/>
                    <a:gd name="T15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7" h="113">
                      <a:moveTo>
                        <a:pt x="62" y="0"/>
                      </a:moveTo>
                      <a:cubicBezTo>
                        <a:pt x="45" y="0"/>
                        <a:pt x="29" y="7"/>
                        <a:pt x="18" y="18"/>
                      </a:cubicBezTo>
                      <a:cubicBezTo>
                        <a:pt x="7" y="29"/>
                        <a:pt x="0" y="45"/>
                        <a:pt x="0" y="62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117" y="113"/>
                        <a:pt x="117" y="113"/>
                        <a:pt x="117" y="113"/>
                      </a:cubicBezTo>
                      <a:cubicBezTo>
                        <a:pt x="83" y="0"/>
                        <a:pt x="83" y="0"/>
                        <a:pt x="83" y="0"/>
                      </a:cubicBez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6" name="Freeform 161"/>
                <p:cNvSpPr/>
                <p:nvPr/>
              </p:nvSpPr>
              <p:spPr bwMode="auto">
                <a:xfrm>
                  <a:off x="8401050" y="3030538"/>
                  <a:ext cx="442913" cy="423863"/>
                </a:xfrm>
                <a:custGeom>
                  <a:avLst/>
                  <a:gdLst>
                    <a:gd name="T0" fmla="*/ 55 w 118"/>
                    <a:gd name="T1" fmla="*/ 0 h 113"/>
                    <a:gd name="T2" fmla="*/ 99 w 118"/>
                    <a:gd name="T3" fmla="*/ 18 h 113"/>
                    <a:gd name="T4" fmla="*/ 118 w 118"/>
                    <a:gd name="T5" fmla="*/ 62 h 113"/>
                    <a:gd name="T6" fmla="*/ 118 w 118"/>
                    <a:gd name="T7" fmla="*/ 109 h 113"/>
                    <a:gd name="T8" fmla="*/ 118 w 118"/>
                    <a:gd name="T9" fmla="*/ 113 h 113"/>
                    <a:gd name="T10" fmla="*/ 0 w 118"/>
                    <a:gd name="T11" fmla="*/ 113 h 113"/>
                    <a:gd name="T12" fmla="*/ 34 w 118"/>
                    <a:gd name="T13" fmla="*/ 0 h 113"/>
                    <a:gd name="T14" fmla="*/ 55 w 118"/>
                    <a:gd name="T15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8" h="113">
                      <a:moveTo>
                        <a:pt x="55" y="0"/>
                      </a:moveTo>
                      <a:cubicBezTo>
                        <a:pt x="73" y="0"/>
                        <a:pt x="88" y="7"/>
                        <a:pt x="99" y="18"/>
                      </a:cubicBezTo>
                      <a:cubicBezTo>
                        <a:pt x="111" y="29"/>
                        <a:pt x="118" y="45"/>
                        <a:pt x="118" y="62"/>
                      </a:cubicBezTo>
                      <a:cubicBezTo>
                        <a:pt x="118" y="109"/>
                        <a:pt x="118" y="109"/>
                        <a:pt x="118" y="109"/>
                      </a:cubicBezTo>
                      <a:cubicBezTo>
                        <a:pt x="118" y="113"/>
                        <a:pt x="118" y="113"/>
                        <a:pt x="118" y="113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7" name="Freeform 162"/>
                <p:cNvSpPr>
                  <a:spLocks noEditPoints="1"/>
                </p:cNvSpPr>
                <p:nvPr/>
              </p:nvSpPr>
              <p:spPr bwMode="auto">
                <a:xfrm>
                  <a:off x="8313738" y="2054225"/>
                  <a:ext cx="444500" cy="547688"/>
                </a:xfrm>
                <a:custGeom>
                  <a:avLst/>
                  <a:gdLst>
                    <a:gd name="T0" fmla="*/ 118 w 118"/>
                    <a:gd name="T1" fmla="*/ 146 h 146"/>
                    <a:gd name="T2" fmla="*/ 118 w 118"/>
                    <a:gd name="T3" fmla="*/ 146 h 146"/>
                    <a:gd name="T4" fmla="*/ 118 w 118"/>
                    <a:gd name="T5" fmla="*/ 146 h 146"/>
                    <a:gd name="T6" fmla="*/ 118 w 118"/>
                    <a:gd name="T7" fmla="*/ 146 h 146"/>
                    <a:gd name="T8" fmla="*/ 118 w 118"/>
                    <a:gd name="T9" fmla="*/ 146 h 146"/>
                    <a:gd name="T10" fmla="*/ 118 w 118"/>
                    <a:gd name="T11" fmla="*/ 146 h 146"/>
                    <a:gd name="T12" fmla="*/ 113 w 118"/>
                    <a:gd name="T13" fmla="*/ 111 h 146"/>
                    <a:gd name="T14" fmla="*/ 113 w 118"/>
                    <a:gd name="T15" fmla="*/ 111 h 146"/>
                    <a:gd name="T16" fmla="*/ 113 w 118"/>
                    <a:gd name="T17" fmla="*/ 111 h 146"/>
                    <a:gd name="T18" fmla="*/ 0 w 118"/>
                    <a:gd name="T19" fmla="*/ 0 h 146"/>
                    <a:gd name="T20" fmla="*/ 0 w 118"/>
                    <a:gd name="T21" fmla="*/ 0 h 146"/>
                    <a:gd name="T22" fmla="*/ 0 w 118"/>
                    <a:gd name="T23" fmla="*/ 0 h 146"/>
                    <a:gd name="T24" fmla="*/ 0 w 118"/>
                    <a:gd name="T25" fmla="*/ 0 h 146"/>
                    <a:gd name="T26" fmla="*/ 113 w 118"/>
                    <a:gd name="T27" fmla="*/ 111 h 146"/>
                    <a:gd name="T28" fmla="*/ 113 w 118"/>
                    <a:gd name="T29" fmla="*/ 111 h 146"/>
                    <a:gd name="T30" fmla="*/ 0 w 118"/>
                    <a:gd name="T31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8" h="146"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113" y="111"/>
                      </a:move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2" y="0"/>
                        <a:pt x="113" y="49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49"/>
                        <a:pt x="62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8" name="Freeform 163"/>
                <p:cNvSpPr>
                  <a:spLocks noEditPoints="1"/>
                </p:cNvSpPr>
                <p:nvPr/>
              </p:nvSpPr>
              <p:spPr bwMode="auto">
                <a:xfrm>
                  <a:off x="8313738" y="2054225"/>
                  <a:ext cx="425450" cy="619125"/>
                </a:xfrm>
                <a:custGeom>
                  <a:avLst/>
                  <a:gdLst>
                    <a:gd name="T0" fmla="*/ 98 w 113"/>
                    <a:gd name="T1" fmla="*/ 165 h 165"/>
                    <a:gd name="T2" fmla="*/ 98 w 113"/>
                    <a:gd name="T3" fmla="*/ 165 h 165"/>
                    <a:gd name="T4" fmla="*/ 98 w 113"/>
                    <a:gd name="T5" fmla="*/ 165 h 165"/>
                    <a:gd name="T6" fmla="*/ 98 w 113"/>
                    <a:gd name="T7" fmla="*/ 165 h 165"/>
                    <a:gd name="T8" fmla="*/ 0 w 113"/>
                    <a:gd name="T9" fmla="*/ 0 h 165"/>
                    <a:gd name="T10" fmla="*/ 1 w 113"/>
                    <a:gd name="T11" fmla="*/ 0 h 165"/>
                    <a:gd name="T12" fmla="*/ 8 w 113"/>
                    <a:gd name="T13" fmla="*/ 0 h 165"/>
                    <a:gd name="T14" fmla="*/ 111 w 113"/>
                    <a:gd name="T15" fmla="*/ 94 h 165"/>
                    <a:gd name="T16" fmla="*/ 99 w 113"/>
                    <a:gd name="T17" fmla="*/ 105 h 165"/>
                    <a:gd name="T18" fmla="*/ 103 w 113"/>
                    <a:gd name="T19" fmla="*/ 128 h 165"/>
                    <a:gd name="T20" fmla="*/ 111 w 113"/>
                    <a:gd name="T21" fmla="*/ 131 h 165"/>
                    <a:gd name="T22" fmla="*/ 113 w 113"/>
                    <a:gd name="T23" fmla="*/ 111 h 165"/>
                    <a:gd name="T24" fmla="*/ 113 w 113"/>
                    <a:gd name="T25" fmla="*/ 111 h 165"/>
                    <a:gd name="T26" fmla="*/ 113 w 113"/>
                    <a:gd name="T27" fmla="*/ 111 h 165"/>
                    <a:gd name="T28" fmla="*/ 0 w 113"/>
                    <a:gd name="T29" fmla="*/ 0 h 165"/>
                    <a:gd name="T30" fmla="*/ 0 w 113"/>
                    <a:gd name="T31" fmla="*/ 0 h 165"/>
                    <a:gd name="T32" fmla="*/ 0 w 113"/>
                    <a:gd name="T33" fmla="*/ 0 h 165"/>
                    <a:gd name="T34" fmla="*/ 0 w 113"/>
                    <a:gd name="T35" fmla="*/ 0 h 165"/>
                    <a:gd name="T36" fmla="*/ 0 w 113"/>
                    <a:gd name="T37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13" h="165">
                      <a:moveTo>
                        <a:pt x="98" y="165"/>
                      </a:moveTo>
                      <a:cubicBezTo>
                        <a:pt x="98" y="165"/>
                        <a:pt x="98" y="165"/>
                        <a:pt x="98" y="165"/>
                      </a:cubicBezTo>
                      <a:cubicBezTo>
                        <a:pt x="98" y="165"/>
                        <a:pt x="98" y="165"/>
                        <a:pt x="98" y="165"/>
                      </a:cubicBezTo>
                      <a:cubicBezTo>
                        <a:pt x="98" y="165"/>
                        <a:pt x="98" y="165"/>
                        <a:pt x="98" y="165"/>
                      </a:cubicBezTo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3" y="0"/>
                        <a:pt x="5" y="0"/>
                        <a:pt x="8" y="0"/>
                      </a:cubicBezTo>
                      <a:cubicBezTo>
                        <a:pt x="61" y="3"/>
                        <a:pt x="104" y="43"/>
                        <a:pt x="111" y="94"/>
                      </a:cubicBezTo>
                      <a:cubicBezTo>
                        <a:pt x="108" y="98"/>
                        <a:pt x="104" y="101"/>
                        <a:pt x="99" y="105"/>
                      </a:cubicBezTo>
                      <a:cubicBezTo>
                        <a:pt x="101" y="112"/>
                        <a:pt x="103" y="120"/>
                        <a:pt x="103" y="128"/>
                      </a:cubicBezTo>
                      <a:cubicBezTo>
                        <a:pt x="106" y="128"/>
                        <a:pt x="109" y="130"/>
                        <a:pt x="111" y="131"/>
                      </a:cubicBezTo>
                      <a:cubicBezTo>
                        <a:pt x="112" y="125"/>
                        <a:pt x="113" y="118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49"/>
                        <a:pt x="62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9" name="Freeform 164"/>
                <p:cNvSpPr/>
                <p:nvPr/>
              </p:nvSpPr>
              <p:spPr bwMode="auto">
                <a:xfrm>
                  <a:off x="8682038" y="2535238"/>
                  <a:ext cx="76200" cy="138113"/>
                </a:xfrm>
                <a:custGeom>
                  <a:avLst/>
                  <a:gdLst>
                    <a:gd name="T0" fmla="*/ 5 w 20"/>
                    <a:gd name="T1" fmla="*/ 0 h 37"/>
                    <a:gd name="T2" fmla="*/ 5 w 20"/>
                    <a:gd name="T3" fmla="*/ 5 h 37"/>
                    <a:gd name="T4" fmla="*/ 0 w 20"/>
                    <a:gd name="T5" fmla="*/ 37 h 37"/>
                    <a:gd name="T6" fmla="*/ 0 w 20"/>
                    <a:gd name="T7" fmla="*/ 37 h 37"/>
                    <a:gd name="T8" fmla="*/ 0 w 20"/>
                    <a:gd name="T9" fmla="*/ 37 h 37"/>
                    <a:gd name="T10" fmla="*/ 1 w 20"/>
                    <a:gd name="T11" fmla="*/ 37 h 37"/>
                    <a:gd name="T12" fmla="*/ 20 w 20"/>
                    <a:gd name="T13" fmla="*/ 18 h 37"/>
                    <a:gd name="T14" fmla="*/ 20 w 20"/>
                    <a:gd name="T15" fmla="*/ 18 h 37"/>
                    <a:gd name="T16" fmla="*/ 20 w 20"/>
                    <a:gd name="T17" fmla="*/ 18 h 37"/>
                    <a:gd name="T18" fmla="*/ 20 w 20"/>
                    <a:gd name="T19" fmla="*/ 18 h 37"/>
                    <a:gd name="T20" fmla="*/ 20 w 20"/>
                    <a:gd name="T21" fmla="*/ 18 h 37"/>
                    <a:gd name="T22" fmla="*/ 20 w 20"/>
                    <a:gd name="T23" fmla="*/ 18 h 37"/>
                    <a:gd name="T24" fmla="*/ 13 w 20"/>
                    <a:gd name="T25" fmla="*/ 4 h 37"/>
                    <a:gd name="T26" fmla="*/ 13 w 20"/>
                    <a:gd name="T27" fmla="*/ 3 h 37"/>
                    <a:gd name="T28" fmla="*/ 5 w 20"/>
                    <a:gd name="T2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" h="37">
                      <a:moveTo>
                        <a:pt x="5" y="0"/>
                      </a:moveTo>
                      <a:cubicBezTo>
                        <a:pt x="5" y="1"/>
                        <a:pt x="5" y="3"/>
                        <a:pt x="5" y="5"/>
                      </a:cubicBezTo>
                      <a:cubicBezTo>
                        <a:pt x="5" y="16"/>
                        <a:pt x="4" y="2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11" y="37"/>
                        <a:pt x="20" y="2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2"/>
                        <a:pt x="17" y="7"/>
                        <a:pt x="13" y="4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1" y="2"/>
                        <a:pt x="8" y="0"/>
                        <a:pt x="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0" name="Freeform 165"/>
                <p:cNvSpPr/>
                <p:nvPr/>
              </p:nvSpPr>
              <p:spPr bwMode="auto">
                <a:xfrm>
                  <a:off x="8313738" y="2928938"/>
                  <a:ext cx="98425" cy="101600"/>
                </a:xfrm>
                <a:custGeom>
                  <a:avLst/>
                  <a:gdLst>
                    <a:gd name="T0" fmla="*/ 26 w 26"/>
                    <a:gd name="T1" fmla="*/ 0 h 27"/>
                    <a:gd name="T2" fmla="*/ 0 w 26"/>
                    <a:gd name="T3" fmla="*/ 3 h 27"/>
                    <a:gd name="T4" fmla="*/ 0 w 26"/>
                    <a:gd name="T5" fmla="*/ 27 h 27"/>
                    <a:gd name="T6" fmla="*/ 0 w 26"/>
                    <a:gd name="T7" fmla="*/ 27 h 27"/>
                    <a:gd name="T8" fmla="*/ 26 w 26"/>
                    <a:gd name="T9" fmla="*/ 27 h 27"/>
                    <a:gd name="T10" fmla="*/ 26 w 26"/>
                    <a:gd name="T11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7">
                      <a:moveTo>
                        <a:pt x="26" y="0"/>
                      </a:moveTo>
                      <a:cubicBezTo>
                        <a:pt x="18" y="2"/>
                        <a:pt x="9" y="3"/>
                        <a:pt x="0" y="3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1" name="Freeform 166"/>
                <p:cNvSpPr/>
                <p:nvPr/>
              </p:nvSpPr>
              <p:spPr bwMode="auto">
                <a:xfrm>
                  <a:off x="8313738" y="2343150"/>
                  <a:ext cx="387350" cy="596900"/>
                </a:xfrm>
                <a:custGeom>
                  <a:avLst/>
                  <a:gdLst>
                    <a:gd name="T0" fmla="*/ 0 w 103"/>
                    <a:gd name="T1" fmla="*/ 0 h 159"/>
                    <a:gd name="T2" fmla="*/ 0 w 103"/>
                    <a:gd name="T3" fmla="*/ 159 h 159"/>
                    <a:gd name="T4" fmla="*/ 26 w 103"/>
                    <a:gd name="T5" fmla="*/ 156 h 159"/>
                    <a:gd name="T6" fmla="*/ 26 w 103"/>
                    <a:gd name="T7" fmla="*/ 156 h 159"/>
                    <a:gd name="T8" fmla="*/ 26 w 103"/>
                    <a:gd name="T9" fmla="*/ 156 h 159"/>
                    <a:gd name="T10" fmla="*/ 98 w 103"/>
                    <a:gd name="T11" fmla="*/ 88 h 159"/>
                    <a:gd name="T12" fmla="*/ 98 w 103"/>
                    <a:gd name="T13" fmla="*/ 88 h 159"/>
                    <a:gd name="T14" fmla="*/ 98 w 103"/>
                    <a:gd name="T15" fmla="*/ 88 h 159"/>
                    <a:gd name="T16" fmla="*/ 103 w 103"/>
                    <a:gd name="T17" fmla="*/ 56 h 159"/>
                    <a:gd name="T18" fmla="*/ 103 w 103"/>
                    <a:gd name="T19" fmla="*/ 51 h 159"/>
                    <a:gd name="T20" fmla="*/ 99 w 103"/>
                    <a:gd name="T21" fmla="*/ 28 h 159"/>
                    <a:gd name="T22" fmla="*/ 26 w 103"/>
                    <a:gd name="T23" fmla="*/ 54 h 159"/>
                    <a:gd name="T24" fmla="*/ 0 w 103"/>
                    <a:gd name="T25" fmla="*/ 0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3" h="159">
                      <a:moveTo>
                        <a:pt x="0" y="0"/>
                      </a:moveTo>
                      <a:cubicBezTo>
                        <a:pt x="0" y="159"/>
                        <a:pt x="0" y="159"/>
                        <a:pt x="0" y="159"/>
                      </a:cubicBezTo>
                      <a:cubicBezTo>
                        <a:pt x="9" y="159"/>
                        <a:pt x="18" y="158"/>
                        <a:pt x="26" y="156"/>
                      </a:cubicBezTo>
                      <a:cubicBezTo>
                        <a:pt x="26" y="156"/>
                        <a:pt x="26" y="156"/>
                        <a:pt x="26" y="156"/>
                      </a:cubicBezTo>
                      <a:cubicBezTo>
                        <a:pt x="26" y="156"/>
                        <a:pt x="26" y="156"/>
                        <a:pt x="26" y="156"/>
                      </a:cubicBezTo>
                      <a:cubicBezTo>
                        <a:pt x="60" y="147"/>
                        <a:pt x="87" y="121"/>
                        <a:pt x="98" y="88"/>
                      </a:cubicBez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102" y="78"/>
                        <a:pt x="103" y="67"/>
                        <a:pt x="103" y="56"/>
                      </a:cubicBezTo>
                      <a:cubicBezTo>
                        <a:pt x="103" y="54"/>
                        <a:pt x="103" y="52"/>
                        <a:pt x="103" y="51"/>
                      </a:cubicBezTo>
                      <a:cubicBezTo>
                        <a:pt x="103" y="43"/>
                        <a:pt x="101" y="35"/>
                        <a:pt x="99" y="28"/>
                      </a:cubicBezTo>
                      <a:cubicBezTo>
                        <a:pt x="81" y="41"/>
                        <a:pt x="55" y="50"/>
                        <a:pt x="26" y="54"/>
                      </a:cubicBezTo>
                      <a:cubicBezTo>
                        <a:pt x="26" y="33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2" name="Freeform 167"/>
                <p:cNvSpPr/>
                <p:nvPr/>
              </p:nvSpPr>
              <p:spPr bwMode="auto">
                <a:xfrm>
                  <a:off x="8313738" y="2054225"/>
                  <a:ext cx="417513" cy="492125"/>
                </a:xfrm>
                <a:custGeom>
                  <a:avLst/>
                  <a:gdLst>
                    <a:gd name="T0" fmla="*/ 0 w 111"/>
                    <a:gd name="T1" fmla="*/ 0 h 131"/>
                    <a:gd name="T2" fmla="*/ 0 w 111"/>
                    <a:gd name="T3" fmla="*/ 0 h 131"/>
                    <a:gd name="T4" fmla="*/ 0 w 111"/>
                    <a:gd name="T5" fmla="*/ 0 h 131"/>
                    <a:gd name="T6" fmla="*/ 0 w 111"/>
                    <a:gd name="T7" fmla="*/ 77 h 131"/>
                    <a:gd name="T8" fmla="*/ 26 w 111"/>
                    <a:gd name="T9" fmla="*/ 131 h 131"/>
                    <a:gd name="T10" fmla="*/ 99 w 111"/>
                    <a:gd name="T11" fmla="*/ 105 h 131"/>
                    <a:gd name="T12" fmla="*/ 111 w 111"/>
                    <a:gd name="T13" fmla="*/ 94 h 131"/>
                    <a:gd name="T14" fmla="*/ 8 w 111"/>
                    <a:gd name="T15" fmla="*/ 0 h 131"/>
                    <a:gd name="T16" fmla="*/ 1 w 111"/>
                    <a:gd name="T17" fmla="*/ 0 h 131"/>
                    <a:gd name="T18" fmla="*/ 0 w 111"/>
                    <a:gd name="T19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" h="13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0" y="77"/>
                        <a:pt x="26" y="110"/>
                        <a:pt x="26" y="131"/>
                      </a:cubicBezTo>
                      <a:cubicBezTo>
                        <a:pt x="55" y="127"/>
                        <a:pt x="81" y="118"/>
                        <a:pt x="99" y="105"/>
                      </a:cubicBezTo>
                      <a:cubicBezTo>
                        <a:pt x="104" y="101"/>
                        <a:pt x="108" y="98"/>
                        <a:pt x="111" y="94"/>
                      </a:cubicBezTo>
                      <a:cubicBezTo>
                        <a:pt x="104" y="43"/>
                        <a:pt x="61" y="3"/>
                        <a:pt x="8" y="0"/>
                      </a:cubicBezTo>
                      <a:cubicBezTo>
                        <a:pt x="5" y="0"/>
                        <a:pt x="3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3" name="Freeform 168"/>
                <p:cNvSpPr/>
                <p:nvPr/>
              </p:nvSpPr>
              <p:spPr bwMode="auto">
                <a:xfrm>
                  <a:off x="8313738" y="3030538"/>
                  <a:ext cx="147638" cy="142875"/>
                </a:xfrm>
                <a:custGeom>
                  <a:avLst/>
                  <a:gdLst>
                    <a:gd name="T0" fmla="*/ 39 w 39"/>
                    <a:gd name="T1" fmla="*/ 0 h 38"/>
                    <a:gd name="T2" fmla="*/ 26 w 39"/>
                    <a:gd name="T3" fmla="*/ 0 h 38"/>
                    <a:gd name="T4" fmla="*/ 0 w 39"/>
                    <a:gd name="T5" fmla="*/ 0 h 38"/>
                    <a:gd name="T6" fmla="*/ 0 w 39"/>
                    <a:gd name="T7" fmla="*/ 0 h 38"/>
                    <a:gd name="T8" fmla="*/ 0 w 39"/>
                    <a:gd name="T9" fmla="*/ 38 h 38"/>
                    <a:gd name="T10" fmla="*/ 0 w 39"/>
                    <a:gd name="T11" fmla="*/ 38 h 38"/>
                    <a:gd name="T12" fmla="*/ 39 w 39"/>
                    <a:gd name="T1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9" h="38">
                      <a:moveTo>
                        <a:pt x="39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22" y="38"/>
                        <a:pt x="39" y="21"/>
                        <a:pt x="39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4" name="Freeform 169"/>
                <p:cNvSpPr>
                  <a:spLocks noEditPoints="1"/>
                </p:cNvSpPr>
                <p:nvPr/>
              </p:nvSpPr>
              <p:spPr bwMode="auto">
                <a:xfrm>
                  <a:off x="8313738" y="3030538"/>
                  <a:ext cx="530225" cy="423863"/>
                </a:xfrm>
                <a:custGeom>
                  <a:avLst/>
                  <a:gdLst>
                    <a:gd name="T0" fmla="*/ 57 w 141"/>
                    <a:gd name="T1" fmla="*/ 0 h 113"/>
                    <a:gd name="T2" fmla="*/ 39 w 141"/>
                    <a:gd name="T3" fmla="*/ 0 h 113"/>
                    <a:gd name="T4" fmla="*/ 39 w 141"/>
                    <a:gd name="T5" fmla="*/ 0 h 113"/>
                    <a:gd name="T6" fmla="*/ 0 w 141"/>
                    <a:gd name="T7" fmla="*/ 38 h 113"/>
                    <a:gd name="T8" fmla="*/ 0 w 141"/>
                    <a:gd name="T9" fmla="*/ 38 h 113"/>
                    <a:gd name="T10" fmla="*/ 0 w 141"/>
                    <a:gd name="T11" fmla="*/ 113 h 113"/>
                    <a:gd name="T12" fmla="*/ 23 w 141"/>
                    <a:gd name="T13" fmla="*/ 113 h 113"/>
                    <a:gd name="T14" fmla="*/ 57 w 141"/>
                    <a:gd name="T15" fmla="*/ 0 h 113"/>
                    <a:gd name="T16" fmla="*/ 78 w 141"/>
                    <a:gd name="T17" fmla="*/ 0 h 113"/>
                    <a:gd name="T18" fmla="*/ 78 w 141"/>
                    <a:gd name="T19" fmla="*/ 0 h 113"/>
                    <a:gd name="T20" fmla="*/ 122 w 141"/>
                    <a:gd name="T21" fmla="*/ 18 h 113"/>
                    <a:gd name="T22" fmla="*/ 141 w 141"/>
                    <a:gd name="T23" fmla="*/ 62 h 113"/>
                    <a:gd name="T24" fmla="*/ 141 w 141"/>
                    <a:gd name="T25" fmla="*/ 109 h 113"/>
                    <a:gd name="T26" fmla="*/ 141 w 141"/>
                    <a:gd name="T27" fmla="*/ 113 h 113"/>
                    <a:gd name="T28" fmla="*/ 141 w 141"/>
                    <a:gd name="T29" fmla="*/ 113 h 113"/>
                    <a:gd name="T30" fmla="*/ 141 w 141"/>
                    <a:gd name="T31" fmla="*/ 109 h 113"/>
                    <a:gd name="T32" fmla="*/ 141 w 141"/>
                    <a:gd name="T33" fmla="*/ 62 h 113"/>
                    <a:gd name="T34" fmla="*/ 122 w 141"/>
                    <a:gd name="T35" fmla="*/ 18 h 113"/>
                    <a:gd name="T36" fmla="*/ 78 w 141"/>
                    <a:gd name="T37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41" h="113">
                      <a:moveTo>
                        <a:pt x="57" y="0"/>
                      </a:move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21"/>
                        <a:pt x="22" y="38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23" y="113"/>
                        <a:pt x="23" y="113"/>
                        <a:pt x="23" y="113"/>
                      </a:cubicBezTo>
                      <a:cubicBezTo>
                        <a:pt x="57" y="0"/>
                        <a:pt x="57" y="0"/>
                        <a:pt x="57" y="0"/>
                      </a:cubicBezTo>
                      <a:moveTo>
                        <a:pt x="78" y="0"/>
                      </a:moveTo>
                      <a:cubicBezTo>
                        <a:pt x="78" y="0"/>
                        <a:pt x="78" y="0"/>
                        <a:pt x="78" y="0"/>
                      </a:cubicBezTo>
                      <a:cubicBezTo>
                        <a:pt x="96" y="0"/>
                        <a:pt x="111" y="7"/>
                        <a:pt x="122" y="18"/>
                      </a:cubicBezTo>
                      <a:cubicBezTo>
                        <a:pt x="134" y="29"/>
                        <a:pt x="141" y="45"/>
                        <a:pt x="141" y="62"/>
                      </a:cubicBezTo>
                      <a:cubicBezTo>
                        <a:pt x="141" y="109"/>
                        <a:pt x="141" y="109"/>
                        <a:pt x="141" y="109"/>
                      </a:cubicBezTo>
                      <a:cubicBezTo>
                        <a:pt x="141" y="113"/>
                        <a:pt x="141" y="113"/>
                        <a:pt x="141" y="113"/>
                      </a:cubicBezTo>
                      <a:cubicBezTo>
                        <a:pt x="141" y="113"/>
                        <a:pt x="141" y="113"/>
                        <a:pt x="141" y="113"/>
                      </a:cubicBezTo>
                      <a:cubicBezTo>
                        <a:pt x="141" y="109"/>
                        <a:pt x="141" y="109"/>
                        <a:pt x="141" y="109"/>
                      </a:cubicBezTo>
                      <a:cubicBezTo>
                        <a:pt x="141" y="62"/>
                        <a:pt x="141" y="62"/>
                        <a:pt x="141" y="62"/>
                      </a:cubicBezTo>
                      <a:cubicBezTo>
                        <a:pt x="141" y="45"/>
                        <a:pt x="134" y="29"/>
                        <a:pt x="122" y="18"/>
                      </a:cubicBezTo>
                      <a:cubicBezTo>
                        <a:pt x="111" y="7"/>
                        <a:pt x="96" y="0"/>
                        <a:pt x="78" y="0"/>
                      </a:cubicBezTo>
                    </a:path>
                  </a:pathLst>
                </a:custGeom>
                <a:solidFill>
                  <a:srgbClr val="D04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5" name="Freeform 170"/>
                <p:cNvSpPr/>
                <p:nvPr/>
              </p:nvSpPr>
              <p:spPr bwMode="auto">
                <a:xfrm>
                  <a:off x="8401050" y="3030538"/>
                  <a:ext cx="442913" cy="423863"/>
                </a:xfrm>
                <a:custGeom>
                  <a:avLst/>
                  <a:gdLst>
                    <a:gd name="T0" fmla="*/ 55 w 118"/>
                    <a:gd name="T1" fmla="*/ 0 h 113"/>
                    <a:gd name="T2" fmla="*/ 34 w 118"/>
                    <a:gd name="T3" fmla="*/ 0 h 113"/>
                    <a:gd name="T4" fmla="*/ 0 w 118"/>
                    <a:gd name="T5" fmla="*/ 113 h 113"/>
                    <a:gd name="T6" fmla="*/ 118 w 118"/>
                    <a:gd name="T7" fmla="*/ 113 h 113"/>
                    <a:gd name="T8" fmla="*/ 118 w 118"/>
                    <a:gd name="T9" fmla="*/ 109 h 113"/>
                    <a:gd name="T10" fmla="*/ 118 w 118"/>
                    <a:gd name="T11" fmla="*/ 62 h 113"/>
                    <a:gd name="T12" fmla="*/ 99 w 118"/>
                    <a:gd name="T13" fmla="*/ 18 h 113"/>
                    <a:gd name="T14" fmla="*/ 55 w 118"/>
                    <a:gd name="T15" fmla="*/ 0 h 113"/>
                    <a:gd name="T16" fmla="*/ 55 w 118"/>
                    <a:gd name="T17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" h="113">
                      <a:moveTo>
                        <a:pt x="55" y="0"/>
                      </a:move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118" y="113"/>
                        <a:pt x="118" y="113"/>
                        <a:pt x="118" y="113"/>
                      </a:cubicBezTo>
                      <a:cubicBezTo>
                        <a:pt x="118" y="109"/>
                        <a:pt x="118" y="109"/>
                        <a:pt x="118" y="109"/>
                      </a:cubicBezTo>
                      <a:cubicBezTo>
                        <a:pt x="118" y="62"/>
                        <a:pt x="118" y="62"/>
                        <a:pt x="118" y="62"/>
                      </a:cubicBezTo>
                      <a:cubicBezTo>
                        <a:pt x="118" y="45"/>
                        <a:pt x="111" y="29"/>
                        <a:pt x="99" y="18"/>
                      </a:cubicBezTo>
                      <a:cubicBezTo>
                        <a:pt x="88" y="7"/>
                        <a:pt x="73" y="0"/>
                        <a:pt x="55" y="0"/>
                      </a:cubicBez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82" name="组合 381"/>
              <p:cNvGrpSpPr/>
              <p:nvPr/>
            </p:nvGrpSpPr>
            <p:grpSpPr>
              <a:xfrm>
                <a:off x="3314700" y="3413125"/>
                <a:ext cx="1055688" cy="1404938"/>
                <a:chOff x="3314700" y="3756025"/>
                <a:chExt cx="1055688" cy="1404938"/>
              </a:xfrm>
            </p:grpSpPr>
            <p:sp>
              <p:nvSpPr>
                <p:cNvPr id="336" name="Freeform 171"/>
                <p:cNvSpPr/>
                <p:nvPr/>
              </p:nvSpPr>
              <p:spPr bwMode="auto">
                <a:xfrm>
                  <a:off x="3314700" y="4732338"/>
                  <a:ext cx="1055688" cy="428625"/>
                </a:xfrm>
                <a:custGeom>
                  <a:avLst/>
                  <a:gdLst>
                    <a:gd name="T0" fmla="*/ 263 w 281"/>
                    <a:gd name="T1" fmla="*/ 18 h 114"/>
                    <a:gd name="T2" fmla="*/ 219 w 281"/>
                    <a:gd name="T3" fmla="*/ 0 h 114"/>
                    <a:gd name="T4" fmla="*/ 180 w 281"/>
                    <a:gd name="T5" fmla="*/ 0 h 114"/>
                    <a:gd name="T6" fmla="*/ 141 w 281"/>
                    <a:gd name="T7" fmla="*/ 39 h 114"/>
                    <a:gd name="T8" fmla="*/ 101 w 281"/>
                    <a:gd name="T9" fmla="*/ 0 h 114"/>
                    <a:gd name="T10" fmla="*/ 62 w 281"/>
                    <a:gd name="T11" fmla="*/ 0 h 114"/>
                    <a:gd name="T12" fmla="*/ 18 w 281"/>
                    <a:gd name="T13" fmla="*/ 18 h 114"/>
                    <a:gd name="T14" fmla="*/ 0 w 281"/>
                    <a:gd name="T15" fmla="*/ 62 h 114"/>
                    <a:gd name="T16" fmla="*/ 0 w 281"/>
                    <a:gd name="T17" fmla="*/ 110 h 114"/>
                    <a:gd name="T18" fmla="*/ 0 w 281"/>
                    <a:gd name="T19" fmla="*/ 114 h 114"/>
                    <a:gd name="T20" fmla="*/ 281 w 281"/>
                    <a:gd name="T21" fmla="*/ 114 h 114"/>
                    <a:gd name="T22" fmla="*/ 281 w 281"/>
                    <a:gd name="T23" fmla="*/ 110 h 114"/>
                    <a:gd name="T24" fmla="*/ 281 w 281"/>
                    <a:gd name="T25" fmla="*/ 62 h 114"/>
                    <a:gd name="T26" fmla="*/ 263 w 281"/>
                    <a:gd name="T27" fmla="*/ 1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1" h="114">
                      <a:moveTo>
                        <a:pt x="263" y="18"/>
                      </a:moveTo>
                      <a:cubicBezTo>
                        <a:pt x="252" y="7"/>
                        <a:pt x="236" y="0"/>
                        <a:pt x="219" y="0"/>
                      </a:cubicBezTo>
                      <a:cubicBezTo>
                        <a:pt x="180" y="0"/>
                        <a:pt x="180" y="0"/>
                        <a:pt x="180" y="0"/>
                      </a:cubicBezTo>
                      <a:cubicBezTo>
                        <a:pt x="180" y="0"/>
                        <a:pt x="159" y="7"/>
                        <a:pt x="141" y="39"/>
                      </a:cubicBezTo>
                      <a:cubicBezTo>
                        <a:pt x="122" y="7"/>
                        <a:pt x="101" y="0"/>
                        <a:pt x="101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30" y="7"/>
                        <a:pt x="18" y="18"/>
                      </a:cubicBezTo>
                      <a:cubicBezTo>
                        <a:pt x="7" y="30"/>
                        <a:pt x="0" y="45"/>
                        <a:pt x="0" y="62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281" y="114"/>
                        <a:pt x="281" y="114"/>
                        <a:pt x="281" y="114"/>
                      </a:cubicBezTo>
                      <a:cubicBezTo>
                        <a:pt x="281" y="110"/>
                        <a:pt x="281" y="110"/>
                        <a:pt x="281" y="110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30"/>
                        <a:pt x="263" y="18"/>
                      </a:cubicBezTo>
                    </a:path>
                  </a:pathLst>
                </a:custGeom>
                <a:solidFill>
                  <a:srgbClr val="FFF0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7" name="Oval 172"/>
                <p:cNvSpPr>
                  <a:spLocks noChangeArrowheads="1"/>
                </p:cNvSpPr>
                <p:nvPr/>
              </p:nvSpPr>
              <p:spPr bwMode="auto">
                <a:xfrm>
                  <a:off x="3419475" y="3756025"/>
                  <a:ext cx="844550" cy="833438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8" name="Rectangle 173"/>
                <p:cNvSpPr>
                  <a:spLocks noChangeArrowheads="1"/>
                </p:cNvSpPr>
                <p:nvPr/>
              </p:nvSpPr>
              <p:spPr bwMode="auto">
                <a:xfrm>
                  <a:off x="3746500" y="4562475"/>
                  <a:ext cx="190500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9" name="Rectangle 174"/>
                <p:cNvSpPr>
                  <a:spLocks noChangeArrowheads="1"/>
                </p:cNvSpPr>
                <p:nvPr/>
              </p:nvSpPr>
              <p:spPr bwMode="auto">
                <a:xfrm>
                  <a:off x="3746500" y="4562475"/>
                  <a:ext cx="190500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0" name="Oval 175"/>
                <p:cNvSpPr>
                  <a:spLocks noChangeArrowheads="1"/>
                </p:cNvSpPr>
                <p:nvPr/>
              </p:nvSpPr>
              <p:spPr bwMode="auto">
                <a:xfrm>
                  <a:off x="3400425" y="4235450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1" name="Oval 176"/>
                <p:cNvSpPr>
                  <a:spLocks noChangeArrowheads="1"/>
                </p:cNvSpPr>
                <p:nvPr/>
              </p:nvSpPr>
              <p:spPr bwMode="auto">
                <a:xfrm>
                  <a:off x="4140200" y="4235450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2" name="Oval 177"/>
                <p:cNvSpPr>
                  <a:spLocks noChangeArrowheads="1"/>
                </p:cNvSpPr>
                <p:nvPr/>
              </p:nvSpPr>
              <p:spPr bwMode="auto">
                <a:xfrm>
                  <a:off x="3452813" y="3868738"/>
                  <a:ext cx="777875" cy="776288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3" name="Freeform 178"/>
                <p:cNvSpPr/>
                <p:nvPr/>
              </p:nvSpPr>
              <p:spPr bwMode="auto">
                <a:xfrm>
                  <a:off x="3419475" y="3756025"/>
                  <a:ext cx="844550" cy="454025"/>
                </a:xfrm>
                <a:custGeom>
                  <a:avLst/>
                  <a:gdLst>
                    <a:gd name="T0" fmla="*/ 113 w 225"/>
                    <a:gd name="T1" fmla="*/ 0 h 121"/>
                    <a:gd name="T2" fmla="*/ 0 w 225"/>
                    <a:gd name="T3" fmla="*/ 111 h 121"/>
                    <a:gd name="T4" fmla="*/ 0 w 225"/>
                    <a:gd name="T5" fmla="*/ 121 h 121"/>
                    <a:gd name="T6" fmla="*/ 113 w 225"/>
                    <a:gd name="T7" fmla="*/ 71 h 121"/>
                    <a:gd name="T8" fmla="*/ 225 w 225"/>
                    <a:gd name="T9" fmla="*/ 121 h 121"/>
                    <a:gd name="T10" fmla="*/ 225 w 225"/>
                    <a:gd name="T11" fmla="*/ 111 h 121"/>
                    <a:gd name="T12" fmla="*/ 113 w 225"/>
                    <a:gd name="T13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25" h="121">
                      <a:moveTo>
                        <a:pt x="113" y="0"/>
                      </a:moveTo>
                      <a:cubicBezTo>
                        <a:pt x="50" y="0"/>
                        <a:pt x="0" y="50"/>
                        <a:pt x="0" y="111"/>
                      </a:cubicBezTo>
                      <a:cubicBezTo>
                        <a:pt x="0" y="114"/>
                        <a:pt x="0" y="118"/>
                        <a:pt x="0" y="121"/>
                      </a:cubicBezTo>
                      <a:cubicBezTo>
                        <a:pt x="93" y="108"/>
                        <a:pt x="113" y="71"/>
                        <a:pt x="113" y="71"/>
                      </a:cubicBezTo>
                      <a:cubicBezTo>
                        <a:pt x="113" y="71"/>
                        <a:pt x="132" y="108"/>
                        <a:pt x="225" y="121"/>
                      </a:cubicBezTo>
                      <a:cubicBezTo>
                        <a:pt x="225" y="118"/>
                        <a:pt x="225" y="114"/>
                        <a:pt x="225" y="111"/>
                      </a:cubicBezTo>
                      <a:cubicBezTo>
                        <a:pt x="225" y="50"/>
                        <a:pt x="175" y="0"/>
                        <a:pt x="113" y="0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4" name="Freeform 179"/>
                <p:cNvSpPr/>
                <p:nvPr/>
              </p:nvSpPr>
              <p:spPr bwMode="auto">
                <a:xfrm>
                  <a:off x="3606800" y="4306888"/>
                  <a:ext cx="469900" cy="203200"/>
                </a:xfrm>
                <a:custGeom>
                  <a:avLst/>
                  <a:gdLst>
                    <a:gd name="T0" fmla="*/ 63 w 125"/>
                    <a:gd name="T1" fmla="*/ 15 h 54"/>
                    <a:gd name="T2" fmla="*/ 91 w 125"/>
                    <a:gd name="T3" fmla="*/ 7 h 54"/>
                    <a:gd name="T4" fmla="*/ 125 w 125"/>
                    <a:gd name="T5" fmla="*/ 28 h 54"/>
                    <a:gd name="T6" fmla="*/ 63 w 125"/>
                    <a:gd name="T7" fmla="*/ 31 h 54"/>
                    <a:gd name="T8" fmla="*/ 0 w 125"/>
                    <a:gd name="T9" fmla="*/ 28 h 54"/>
                    <a:gd name="T10" fmla="*/ 34 w 125"/>
                    <a:gd name="T11" fmla="*/ 7 h 54"/>
                    <a:gd name="T12" fmla="*/ 63 w 125"/>
                    <a:gd name="T13" fmla="*/ 15 h 54"/>
                    <a:gd name="T14" fmla="*/ 63 w 125"/>
                    <a:gd name="T15" fmla="*/ 15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54">
                      <a:moveTo>
                        <a:pt x="63" y="15"/>
                      </a:moveTo>
                      <a:cubicBezTo>
                        <a:pt x="63" y="15"/>
                        <a:pt x="80" y="0"/>
                        <a:pt x="91" y="7"/>
                      </a:cubicBezTo>
                      <a:cubicBezTo>
                        <a:pt x="100" y="12"/>
                        <a:pt x="96" y="20"/>
                        <a:pt x="125" y="28"/>
                      </a:cubicBezTo>
                      <a:cubicBezTo>
                        <a:pt x="125" y="28"/>
                        <a:pt x="95" y="54"/>
                        <a:pt x="63" y="31"/>
                      </a:cubicBezTo>
                      <a:cubicBezTo>
                        <a:pt x="30" y="54"/>
                        <a:pt x="0" y="28"/>
                        <a:pt x="0" y="28"/>
                      </a:cubicBezTo>
                      <a:cubicBezTo>
                        <a:pt x="30" y="20"/>
                        <a:pt x="26" y="12"/>
                        <a:pt x="34" y="7"/>
                      </a:cubicBezTo>
                      <a:cubicBezTo>
                        <a:pt x="45" y="0"/>
                        <a:pt x="63" y="15"/>
                        <a:pt x="63" y="15"/>
                      </a:cubicBezTo>
                      <a:cubicBezTo>
                        <a:pt x="63" y="15"/>
                        <a:pt x="63" y="15"/>
                        <a:pt x="63" y="15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5" name="Freeform 180"/>
                <p:cNvSpPr/>
                <p:nvPr/>
              </p:nvSpPr>
              <p:spPr bwMode="auto">
                <a:xfrm>
                  <a:off x="3705225" y="4864100"/>
                  <a:ext cx="273050" cy="134938"/>
                </a:xfrm>
                <a:custGeom>
                  <a:avLst/>
                  <a:gdLst>
                    <a:gd name="T0" fmla="*/ 172 w 172"/>
                    <a:gd name="T1" fmla="*/ 0 h 85"/>
                    <a:gd name="T2" fmla="*/ 118 w 172"/>
                    <a:gd name="T3" fmla="*/ 85 h 85"/>
                    <a:gd name="T4" fmla="*/ 87 w 172"/>
                    <a:gd name="T5" fmla="*/ 85 h 85"/>
                    <a:gd name="T6" fmla="*/ 54 w 172"/>
                    <a:gd name="T7" fmla="*/ 85 h 85"/>
                    <a:gd name="T8" fmla="*/ 0 w 172"/>
                    <a:gd name="T9" fmla="*/ 0 h 85"/>
                    <a:gd name="T10" fmla="*/ 172 w 172"/>
                    <a:gd name="T11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2" h="85">
                      <a:moveTo>
                        <a:pt x="172" y="0"/>
                      </a:moveTo>
                      <a:lnTo>
                        <a:pt x="118" y="85"/>
                      </a:lnTo>
                      <a:lnTo>
                        <a:pt x="87" y="85"/>
                      </a:lnTo>
                      <a:lnTo>
                        <a:pt x="54" y="85"/>
                      </a:lnTo>
                      <a:lnTo>
                        <a:pt x="0" y="0"/>
                      </a:lnTo>
                      <a:lnTo>
                        <a:pt x="172" y="0"/>
                      </a:lnTo>
                      <a:close/>
                    </a:path>
                  </a:pathLst>
                </a:custGeom>
                <a:solidFill>
                  <a:srgbClr val="D97F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6" name="Freeform 181"/>
                <p:cNvSpPr/>
                <p:nvPr/>
              </p:nvSpPr>
              <p:spPr bwMode="auto">
                <a:xfrm>
                  <a:off x="3705225" y="4864100"/>
                  <a:ext cx="273050" cy="134938"/>
                </a:xfrm>
                <a:custGeom>
                  <a:avLst/>
                  <a:gdLst>
                    <a:gd name="T0" fmla="*/ 172 w 172"/>
                    <a:gd name="T1" fmla="*/ 0 h 85"/>
                    <a:gd name="T2" fmla="*/ 118 w 172"/>
                    <a:gd name="T3" fmla="*/ 85 h 85"/>
                    <a:gd name="T4" fmla="*/ 87 w 172"/>
                    <a:gd name="T5" fmla="*/ 85 h 85"/>
                    <a:gd name="T6" fmla="*/ 54 w 172"/>
                    <a:gd name="T7" fmla="*/ 85 h 85"/>
                    <a:gd name="T8" fmla="*/ 0 w 172"/>
                    <a:gd name="T9" fmla="*/ 0 h 85"/>
                    <a:gd name="T10" fmla="*/ 172 w 172"/>
                    <a:gd name="T11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2" h="85">
                      <a:moveTo>
                        <a:pt x="172" y="0"/>
                      </a:moveTo>
                      <a:lnTo>
                        <a:pt x="118" y="85"/>
                      </a:lnTo>
                      <a:lnTo>
                        <a:pt x="87" y="85"/>
                      </a:lnTo>
                      <a:lnTo>
                        <a:pt x="54" y="85"/>
                      </a:lnTo>
                      <a:lnTo>
                        <a:pt x="0" y="0"/>
                      </a:lnTo>
                      <a:lnTo>
                        <a:pt x="172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7" name="Freeform 182"/>
                <p:cNvSpPr/>
                <p:nvPr/>
              </p:nvSpPr>
              <p:spPr bwMode="auto">
                <a:xfrm>
                  <a:off x="3752850" y="4999038"/>
                  <a:ext cx="177800" cy="161925"/>
                </a:xfrm>
                <a:custGeom>
                  <a:avLst/>
                  <a:gdLst>
                    <a:gd name="T0" fmla="*/ 0 w 112"/>
                    <a:gd name="T1" fmla="*/ 102 h 102"/>
                    <a:gd name="T2" fmla="*/ 112 w 112"/>
                    <a:gd name="T3" fmla="*/ 102 h 102"/>
                    <a:gd name="T4" fmla="*/ 88 w 112"/>
                    <a:gd name="T5" fmla="*/ 0 h 102"/>
                    <a:gd name="T6" fmla="*/ 24 w 112"/>
                    <a:gd name="T7" fmla="*/ 0 h 102"/>
                    <a:gd name="T8" fmla="*/ 0 w 112"/>
                    <a:gd name="T9" fmla="*/ 102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02">
                      <a:moveTo>
                        <a:pt x="0" y="102"/>
                      </a:moveTo>
                      <a:lnTo>
                        <a:pt x="112" y="102"/>
                      </a:lnTo>
                      <a:lnTo>
                        <a:pt x="88" y="0"/>
                      </a:lnTo>
                      <a:lnTo>
                        <a:pt x="24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8" name="Freeform 183"/>
                <p:cNvSpPr/>
                <p:nvPr/>
              </p:nvSpPr>
              <p:spPr bwMode="auto">
                <a:xfrm>
                  <a:off x="3752850" y="4999038"/>
                  <a:ext cx="177800" cy="161925"/>
                </a:xfrm>
                <a:custGeom>
                  <a:avLst/>
                  <a:gdLst>
                    <a:gd name="T0" fmla="*/ 0 w 112"/>
                    <a:gd name="T1" fmla="*/ 102 h 102"/>
                    <a:gd name="T2" fmla="*/ 112 w 112"/>
                    <a:gd name="T3" fmla="*/ 102 h 102"/>
                    <a:gd name="T4" fmla="*/ 88 w 112"/>
                    <a:gd name="T5" fmla="*/ 0 h 102"/>
                    <a:gd name="T6" fmla="*/ 24 w 112"/>
                    <a:gd name="T7" fmla="*/ 0 h 102"/>
                    <a:gd name="T8" fmla="*/ 0 w 112"/>
                    <a:gd name="T9" fmla="*/ 102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02">
                      <a:moveTo>
                        <a:pt x="0" y="102"/>
                      </a:moveTo>
                      <a:lnTo>
                        <a:pt x="112" y="102"/>
                      </a:lnTo>
                      <a:lnTo>
                        <a:pt x="88" y="0"/>
                      </a:lnTo>
                      <a:lnTo>
                        <a:pt x="24" y="0"/>
                      </a:lnTo>
                      <a:lnTo>
                        <a:pt x="0" y="102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9" name="Freeform 184"/>
                <p:cNvSpPr/>
                <p:nvPr/>
              </p:nvSpPr>
              <p:spPr bwMode="auto">
                <a:xfrm>
                  <a:off x="3694113" y="4732338"/>
                  <a:ext cx="295275" cy="146050"/>
                </a:xfrm>
                <a:custGeom>
                  <a:avLst/>
                  <a:gdLst>
                    <a:gd name="T0" fmla="*/ 40 w 79"/>
                    <a:gd name="T1" fmla="*/ 39 h 39"/>
                    <a:gd name="T2" fmla="*/ 79 w 79"/>
                    <a:gd name="T3" fmla="*/ 0 h 39"/>
                    <a:gd name="T4" fmla="*/ 40 w 79"/>
                    <a:gd name="T5" fmla="*/ 0 h 39"/>
                    <a:gd name="T6" fmla="*/ 0 w 79"/>
                    <a:gd name="T7" fmla="*/ 0 h 39"/>
                    <a:gd name="T8" fmla="*/ 40 w 79"/>
                    <a:gd name="T9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9" h="39">
                      <a:moveTo>
                        <a:pt x="40" y="39"/>
                      </a:moveTo>
                      <a:cubicBezTo>
                        <a:pt x="58" y="7"/>
                        <a:pt x="79" y="0"/>
                        <a:pt x="79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21" y="7"/>
                        <a:pt x="40" y="3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0" name="Freeform 185"/>
                <p:cNvSpPr/>
                <p:nvPr/>
              </p:nvSpPr>
              <p:spPr bwMode="auto">
                <a:xfrm>
                  <a:off x="3598863" y="4732338"/>
                  <a:ext cx="244475" cy="255588"/>
                </a:xfrm>
                <a:custGeom>
                  <a:avLst/>
                  <a:gdLst>
                    <a:gd name="T0" fmla="*/ 65 w 65"/>
                    <a:gd name="T1" fmla="*/ 39 h 68"/>
                    <a:gd name="T2" fmla="*/ 30 w 65"/>
                    <a:gd name="T3" fmla="*/ 62 h 68"/>
                    <a:gd name="T4" fmla="*/ 21 w 65"/>
                    <a:gd name="T5" fmla="*/ 61 h 68"/>
                    <a:gd name="T6" fmla="*/ 0 w 65"/>
                    <a:gd name="T7" fmla="*/ 0 h 68"/>
                    <a:gd name="T8" fmla="*/ 25 w 65"/>
                    <a:gd name="T9" fmla="*/ 0 h 68"/>
                    <a:gd name="T10" fmla="*/ 65 w 65"/>
                    <a:gd name="T11" fmla="*/ 39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5" h="68">
                      <a:moveTo>
                        <a:pt x="65" y="39"/>
                      </a:moveTo>
                      <a:cubicBezTo>
                        <a:pt x="65" y="39"/>
                        <a:pt x="41" y="46"/>
                        <a:pt x="30" y="62"/>
                      </a:cubicBezTo>
                      <a:cubicBezTo>
                        <a:pt x="26" y="67"/>
                        <a:pt x="23" y="68"/>
                        <a:pt x="21" y="6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46" y="7"/>
                        <a:pt x="65" y="39"/>
                      </a:cubicBezTo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1" name="Freeform 186"/>
                <p:cNvSpPr/>
                <p:nvPr/>
              </p:nvSpPr>
              <p:spPr bwMode="auto">
                <a:xfrm>
                  <a:off x="3843338" y="4732338"/>
                  <a:ext cx="241300" cy="255588"/>
                </a:xfrm>
                <a:custGeom>
                  <a:avLst/>
                  <a:gdLst>
                    <a:gd name="T0" fmla="*/ 0 w 64"/>
                    <a:gd name="T1" fmla="*/ 39 h 68"/>
                    <a:gd name="T2" fmla="*/ 34 w 64"/>
                    <a:gd name="T3" fmla="*/ 62 h 68"/>
                    <a:gd name="T4" fmla="*/ 43 w 64"/>
                    <a:gd name="T5" fmla="*/ 61 h 68"/>
                    <a:gd name="T6" fmla="*/ 64 w 64"/>
                    <a:gd name="T7" fmla="*/ 0 h 68"/>
                    <a:gd name="T8" fmla="*/ 39 w 64"/>
                    <a:gd name="T9" fmla="*/ 0 h 68"/>
                    <a:gd name="T10" fmla="*/ 0 w 64"/>
                    <a:gd name="T11" fmla="*/ 39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4" h="68">
                      <a:moveTo>
                        <a:pt x="0" y="39"/>
                      </a:moveTo>
                      <a:cubicBezTo>
                        <a:pt x="0" y="39"/>
                        <a:pt x="23" y="46"/>
                        <a:pt x="34" y="62"/>
                      </a:cubicBezTo>
                      <a:cubicBezTo>
                        <a:pt x="38" y="67"/>
                        <a:pt x="41" y="68"/>
                        <a:pt x="43" y="61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18" y="7"/>
                        <a:pt x="0" y="39"/>
                      </a:cubicBezTo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2" name="Freeform 187"/>
                <p:cNvSpPr>
                  <a:spLocks noEditPoints="1"/>
                </p:cNvSpPr>
                <p:nvPr/>
              </p:nvSpPr>
              <p:spPr bwMode="auto">
                <a:xfrm>
                  <a:off x="3843338" y="3756025"/>
                  <a:ext cx="527050" cy="1404938"/>
                </a:xfrm>
                <a:custGeom>
                  <a:avLst/>
                  <a:gdLst>
                    <a:gd name="T0" fmla="*/ 25 w 140"/>
                    <a:gd name="T1" fmla="*/ 234 h 374"/>
                    <a:gd name="T2" fmla="*/ 25 w 140"/>
                    <a:gd name="T3" fmla="*/ 234 h 374"/>
                    <a:gd name="T4" fmla="*/ 25 w 140"/>
                    <a:gd name="T5" fmla="*/ 260 h 374"/>
                    <a:gd name="T6" fmla="*/ 39 w 140"/>
                    <a:gd name="T7" fmla="*/ 260 h 374"/>
                    <a:gd name="T8" fmla="*/ 39 w 140"/>
                    <a:gd name="T9" fmla="*/ 260 h 374"/>
                    <a:gd name="T10" fmla="*/ 64 w 140"/>
                    <a:gd name="T11" fmla="*/ 260 h 374"/>
                    <a:gd name="T12" fmla="*/ 78 w 140"/>
                    <a:gd name="T13" fmla="*/ 260 h 374"/>
                    <a:gd name="T14" fmla="*/ 122 w 140"/>
                    <a:gd name="T15" fmla="*/ 278 h 374"/>
                    <a:gd name="T16" fmla="*/ 140 w 140"/>
                    <a:gd name="T17" fmla="*/ 322 h 374"/>
                    <a:gd name="T18" fmla="*/ 140 w 140"/>
                    <a:gd name="T19" fmla="*/ 370 h 374"/>
                    <a:gd name="T20" fmla="*/ 140 w 140"/>
                    <a:gd name="T21" fmla="*/ 374 h 374"/>
                    <a:gd name="T22" fmla="*/ 140 w 140"/>
                    <a:gd name="T23" fmla="*/ 370 h 374"/>
                    <a:gd name="T24" fmla="*/ 140 w 140"/>
                    <a:gd name="T25" fmla="*/ 322 h 374"/>
                    <a:gd name="T26" fmla="*/ 122 w 140"/>
                    <a:gd name="T27" fmla="*/ 278 h 374"/>
                    <a:gd name="T28" fmla="*/ 78 w 140"/>
                    <a:gd name="T29" fmla="*/ 260 h 374"/>
                    <a:gd name="T30" fmla="*/ 60 w 140"/>
                    <a:gd name="T31" fmla="*/ 260 h 374"/>
                    <a:gd name="T32" fmla="*/ 25 w 140"/>
                    <a:gd name="T33" fmla="*/ 260 h 374"/>
                    <a:gd name="T34" fmla="*/ 25 w 140"/>
                    <a:gd name="T35" fmla="*/ 234 h 374"/>
                    <a:gd name="T36" fmla="*/ 117 w 140"/>
                    <a:gd name="T37" fmla="*/ 146 h 374"/>
                    <a:gd name="T38" fmla="*/ 117 w 140"/>
                    <a:gd name="T39" fmla="*/ 146 h 374"/>
                    <a:gd name="T40" fmla="*/ 117 w 140"/>
                    <a:gd name="T41" fmla="*/ 146 h 374"/>
                    <a:gd name="T42" fmla="*/ 117 w 140"/>
                    <a:gd name="T43" fmla="*/ 146 h 374"/>
                    <a:gd name="T44" fmla="*/ 117 w 140"/>
                    <a:gd name="T45" fmla="*/ 146 h 374"/>
                    <a:gd name="T46" fmla="*/ 117 w 140"/>
                    <a:gd name="T47" fmla="*/ 146 h 374"/>
                    <a:gd name="T48" fmla="*/ 0 w 140"/>
                    <a:gd name="T49" fmla="*/ 0 h 374"/>
                    <a:gd name="T50" fmla="*/ 0 w 140"/>
                    <a:gd name="T51" fmla="*/ 0 h 374"/>
                    <a:gd name="T52" fmla="*/ 0 w 140"/>
                    <a:gd name="T53" fmla="*/ 0 h 374"/>
                    <a:gd name="T54" fmla="*/ 0 w 140"/>
                    <a:gd name="T55" fmla="*/ 0 h 374"/>
                    <a:gd name="T56" fmla="*/ 112 w 140"/>
                    <a:gd name="T57" fmla="*/ 111 h 374"/>
                    <a:gd name="T58" fmla="*/ 112 w 140"/>
                    <a:gd name="T59" fmla="*/ 116 h 374"/>
                    <a:gd name="T60" fmla="*/ 112 w 140"/>
                    <a:gd name="T61" fmla="*/ 111 h 374"/>
                    <a:gd name="T62" fmla="*/ 0 w 140"/>
                    <a:gd name="T63" fmla="*/ 0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40" h="374">
                      <a:moveTo>
                        <a:pt x="25" y="234"/>
                      </a:moveTo>
                      <a:cubicBezTo>
                        <a:pt x="25" y="234"/>
                        <a:pt x="25" y="234"/>
                        <a:pt x="25" y="234"/>
                      </a:cubicBezTo>
                      <a:cubicBezTo>
                        <a:pt x="25" y="260"/>
                        <a:pt x="25" y="260"/>
                        <a:pt x="25" y="260"/>
                      </a:cubicBezTo>
                      <a:cubicBezTo>
                        <a:pt x="39" y="260"/>
                        <a:pt x="39" y="260"/>
                        <a:pt x="39" y="260"/>
                      </a:cubicBezTo>
                      <a:cubicBezTo>
                        <a:pt x="39" y="260"/>
                        <a:pt x="39" y="260"/>
                        <a:pt x="39" y="260"/>
                      </a:cubicBezTo>
                      <a:cubicBezTo>
                        <a:pt x="64" y="260"/>
                        <a:pt x="64" y="260"/>
                        <a:pt x="64" y="260"/>
                      </a:cubicBezTo>
                      <a:cubicBezTo>
                        <a:pt x="78" y="260"/>
                        <a:pt x="78" y="260"/>
                        <a:pt x="78" y="260"/>
                      </a:cubicBezTo>
                      <a:cubicBezTo>
                        <a:pt x="95" y="260"/>
                        <a:pt x="111" y="267"/>
                        <a:pt x="122" y="278"/>
                      </a:cubicBezTo>
                      <a:cubicBezTo>
                        <a:pt x="133" y="290"/>
                        <a:pt x="140" y="305"/>
                        <a:pt x="140" y="322"/>
                      </a:cubicBezTo>
                      <a:cubicBezTo>
                        <a:pt x="140" y="370"/>
                        <a:pt x="140" y="370"/>
                        <a:pt x="140" y="370"/>
                      </a:cubicBezTo>
                      <a:cubicBezTo>
                        <a:pt x="140" y="374"/>
                        <a:pt x="140" y="374"/>
                        <a:pt x="140" y="374"/>
                      </a:cubicBezTo>
                      <a:cubicBezTo>
                        <a:pt x="140" y="370"/>
                        <a:pt x="140" y="370"/>
                        <a:pt x="140" y="370"/>
                      </a:cubicBezTo>
                      <a:cubicBezTo>
                        <a:pt x="140" y="322"/>
                        <a:pt x="140" y="322"/>
                        <a:pt x="140" y="322"/>
                      </a:cubicBezTo>
                      <a:cubicBezTo>
                        <a:pt x="140" y="305"/>
                        <a:pt x="133" y="290"/>
                        <a:pt x="122" y="278"/>
                      </a:cubicBezTo>
                      <a:cubicBezTo>
                        <a:pt x="111" y="267"/>
                        <a:pt x="95" y="260"/>
                        <a:pt x="78" y="260"/>
                      </a:cubicBezTo>
                      <a:cubicBezTo>
                        <a:pt x="60" y="260"/>
                        <a:pt x="60" y="260"/>
                        <a:pt x="60" y="260"/>
                      </a:cubicBezTo>
                      <a:cubicBezTo>
                        <a:pt x="25" y="260"/>
                        <a:pt x="25" y="260"/>
                        <a:pt x="25" y="260"/>
                      </a:cubicBezTo>
                      <a:cubicBezTo>
                        <a:pt x="25" y="234"/>
                        <a:pt x="25" y="234"/>
                        <a:pt x="25" y="234"/>
                      </a:cubicBezTo>
                      <a:moveTo>
                        <a:pt x="117" y="146"/>
                      </a:moveTo>
                      <a:cubicBezTo>
                        <a:pt x="117" y="146"/>
                        <a:pt x="117" y="146"/>
                        <a:pt x="117" y="146"/>
                      </a:cubicBezTo>
                      <a:cubicBezTo>
                        <a:pt x="117" y="146"/>
                        <a:pt x="117" y="146"/>
                        <a:pt x="117" y="146"/>
                      </a:cubicBezTo>
                      <a:moveTo>
                        <a:pt x="117" y="146"/>
                      </a:moveTo>
                      <a:cubicBezTo>
                        <a:pt x="117" y="146"/>
                        <a:pt x="117" y="146"/>
                        <a:pt x="117" y="146"/>
                      </a:cubicBezTo>
                      <a:cubicBezTo>
                        <a:pt x="117" y="146"/>
                        <a:pt x="117" y="146"/>
                        <a:pt x="117" y="146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2" y="0"/>
                        <a:pt x="112" y="50"/>
                        <a:pt x="112" y="111"/>
                      </a:cubicBezTo>
                      <a:cubicBezTo>
                        <a:pt x="112" y="113"/>
                        <a:pt x="112" y="114"/>
                        <a:pt x="112" y="116"/>
                      </a:cubicBezTo>
                      <a:cubicBezTo>
                        <a:pt x="112" y="114"/>
                        <a:pt x="112" y="113"/>
                        <a:pt x="112" y="111"/>
                      </a:cubicBezTo>
                      <a:cubicBezTo>
                        <a:pt x="112" y="50"/>
                        <a:pt x="62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3" name="Freeform 188"/>
                <p:cNvSpPr>
                  <a:spLocks noEditPoints="1"/>
                </p:cNvSpPr>
                <p:nvPr/>
              </p:nvSpPr>
              <p:spPr bwMode="auto">
                <a:xfrm>
                  <a:off x="3851275" y="4732338"/>
                  <a:ext cx="519113" cy="428625"/>
                </a:xfrm>
                <a:custGeom>
                  <a:avLst/>
                  <a:gdLst>
                    <a:gd name="T0" fmla="*/ 2 w 138"/>
                    <a:gd name="T1" fmla="*/ 33 h 114"/>
                    <a:gd name="T2" fmla="*/ 0 w 138"/>
                    <a:gd name="T3" fmla="*/ 35 h 114"/>
                    <a:gd name="T4" fmla="*/ 0 w 138"/>
                    <a:gd name="T5" fmla="*/ 35 h 114"/>
                    <a:gd name="T6" fmla="*/ 2 w 138"/>
                    <a:gd name="T7" fmla="*/ 33 h 114"/>
                    <a:gd name="T8" fmla="*/ 2 w 138"/>
                    <a:gd name="T9" fmla="*/ 33 h 114"/>
                    <a:gd name="T10" fmla="*/ 2 w 138"/>
                    <a:gd name="T11" fmla="*/ 33 h 114"/>
                    <a:gd name="T12" fmla="*/ 2 w 138"/>
                    <a:gd name="T13" fmla="*/ 33 h 114"/>
                    <a:gd name="T14" fmla="*/ 2 w 138"/>
                    <a:gd name="T15" fmla="*/ 32 h 114"/>
                    <a:gd name="T16" fmla="*/ 2 w 138"/>
                    <a:gd name="T17" fmla="*/ 32 h 114"/>
                    <a:gd name="T18" fmla="*/ 2 w 138"/>
                    <a:gd name="T19" fmla="*/ 32 h 114"/>
                    <a:gd name="T20" fmla="*/ 2 w 138"/>
                    <a:gd name="T21" fmla="*/ 32 h 114"/>
                    <a:gd name="T22" fmla="*/ 2 w 138"/>
                    <a:gd name="T23" fmla="*/ 32 h 114"/>
                    <a:gd name="T24" fmla="*/ 2 w 138"/>
                    <a:gd name="T25" fmla="*/ 32 h 114"/>
                    <a:gd name="T26" fmla="*/ 76 w 138"/>
                    <a:gd name="T27" fmla="*/ 0 h 114"/>
                    <a:gd name="T28" fmla="*/ 62 w 138"/>
                    <a:gd name="T29" fmla="*/ 0 h 114"/>
                    <a:gd name="T30" fmla="*/ 41 w 138"/>
                    <a:gd name="T31" fmla="*/ 61 h 114"/>
                    <a:gd name="T32" fmla="*/ 37 w 138"/>
                    <a:gd name="T33" fmla="*/ 66 h 114"/>
                    <a:gd name="T34" fmla="*/ 32 w 138"/>
                    <a:gd name="T35" fmla="*/ 62 h 114"/>
                    <a:gd name="T36" fmla="*/ 23 w 138"/>
                    <a:gd name="T37" fmla="*/ 52 h 114"/>
                    <a:gd name="T38" fmla="*/ 11 w 138"/>
                    <a:gd name="T39" fmla="*/ 71 h 114"/>
                    <a:gd name="T40" fmla="*/ 21 w 138"/>
                    <a:gd name="T41" fmla="*/ 114 h 114"/>
                    <a:gd name="T42" fmla="*/ 138 w 138"/>
                    <a:gd name="T43" fmla="*/ 114 h 114"/>
                    <a:gd name="T44" fmla="*/ 138 w 138"/>
                    <a:gd name="T45" fmla="*/ 110 h 114"/>
                    <a:gd name="T46" fmla="*/ 138 w 138"/>
                    <a:gd name="T47" fmla="*/ 62 h 114"/>
                    <a:gd name="T48" fmla="*/ 120 w 138"/>
                    <a:gd name="T49" fmla="*/ 18 h 114"/>
                    <a:gd name="T50" fmla="*/ 76 w 138"/>
                    <a:gd name="T51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38" h="114">
                      <a:moveTo>
                        <a:pt x="2" y="33"/>
                      </a:moveTo>
                      <a:cubicBezTo>
                        <a:pt x="1" y="34"/>
                        <a:pt x="1" y="34"/>
                        <a:pt x="0" y="35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1" y="34"/>
                        <a:pt x="1" y="34"/>
                        <a:pt x="2" y="33"/>
                      </a:cubicBezTo>
                      <a:moveTo>
                        <a:pt x="2" y="33"/>
                      </a:move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2" y="33"/>
                        <a:pt x="2" y="33"/>
                        <a:pt x="2" y="33"/>
                      </a:cubicBezTo>
                      <a:moveTo>
                        <a:pt x="2" y="32"/>
                      </a:moveTo>
                      <a:cubicBezTo>
                        <a:pt x="2" y="32"/>
                        <a:pt x="2" y="32"/>
                        <a:pt x="2" y="32"/>
                      </a:cubicBezTo>
                      <a:cubicBezTo>
                        <a:pt x="2" y="32"/>
                        <a:pt x="2" y="32"/>
                        <a:pt x="2" y="32"/>
                      </a:cubicBezTo>
                      <a:moveTo>
                        <a:pt x="2" y="32"/>
                      </a:moveTo>
                      <a:cubicBezTo>
                        <a:pt x="2" y="32"/>
                        <a:pt x="2" y="32"/>
                        <a:pt x="2" y="32"/>
                      </a:cubicBezTo>
                      <a:cubicBezTo>
                        <a:pt x="2" y="32"/>
                        <a:pt x="2" y="32"/>
                        <a:pt x="2" y="32"/>
                      </a:cubicBezTo>
                      <a:moveTo>
                        <a:pt x="76" y="0"/>
                      </a:move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1" y="61"/>
                        <a:pt x="41" y="61"/>
                        <a:pt x="41" y="61"/>
                      </a:cubicBezTo>
                      <a:cubicBezTo>
                        <a:pt x="40" y="65"/>
                        <a:pt x="39" y="66"/>
                        <a:pt x="37" y="66"/>
                      </a:cubicBezTo>
                      <a:cubicBezTo>
                        <a:pt x="36" y="66"/>
                        <a:pt x="34" y="65"/>
                        <a:pt x="32" y="62"/>
                      </a:cubicBezTo>
                      <a:cubicBezTo>
                        <a:pt x="30" y="58"/>
                        <a:pt x="27" y="55"/>
                        <a:pt x="23" y="52"/>
                      </a:cubicBezTo>
                      <a:cubicBezTo>
                        <a:pt x="11" y="71"/>
                        <a:pt x="11" y="71"/>
                        <a:pt x="11" y="71"/>
                      </a:cubicBezTo>
                      <a:cubicBezTo>
                        <a:pt x="21" y="114"/>
                        <a:pt x="21" y="114"/>
                        <a:pt x="21" y="114"/>
                      </a:cubicBezTo>
                      <a:cubicBezTo>
                        <a:pt x="138" y="114"/>
                        <a:pt x="138" y="114"/>
                        <a:pt x="138" y="114"/>
                      </a:cubicBezTo>
                      <a:cubicBezTo>
                        <a:pt x="138" y="110"/>
                        <a:pt x="138" y="110"/>
                        <a:pt x="138" y="110"/>
                      </a:cubicBezTo>
                      <a:cubicBezTo>
                        <a:pt x="138" y="62"/>
                        <a:pt x="138" y="62"/>
                        <a:pt x="138" y="62"/>
                      </a:cubicBezTo>
                      <a:cubicBezTo>
                        <a:pt x="138" y="45"/>
                        <a:pt x="131" y="30"/>
                        <a:pt x="120" y="18"/>
                      </a:cubicBezTo>
                      <a:cubicBezTo>
                        <a:pt x="109" y="7"/>
                        <a:pt x="93" y="0"/>
                        <a:pt x="76" y="0"/>
                      </a:cubicBezTo>
                    </a:path>
                  </a:pathLst>
                </a:custGeom>
                <a:solidFill>
                  <a:srgbClr val="D1C7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4" name="Freeform 189"/>
                <p:cNvSpPr>
                  <a:spLocks noEditPoints="1"/>
                </p:cNvSpPr>
                <p:nvPr/>
              </p:nvSpPr>
              <p:spPr bwMode="auto">
                <a:xfrm>
                  <a:off x="3843338" y="3756025"/>
                  <a:ext cx="420688" cy="622300"/>
                </a:xfrm>
                <a:custGeom>
                  <a:avLst/>
                  <a:gdLst>
                    <a:gd name="T0" fmla="*/ 98 w 112"/>
                    <a:gd name="T1" fmla="*/ 166 h 166"/>
                    <a:gd name="T2" fmla="*/ 98 w 112"/>
                    <a:gd name="T3" fmla="*/ 166 h 166"/>
                    <a:gd name="T4" fmla="*/ 98 w 112"/>
                    <a:gd name="T5" fmla="*/ 166 h 166"/>
                    <a:gd name="T6" fmla="*/ 98 w 112"/>
                    <a:gd name="T7" fmla="*/ 166 h 166"/>
                    <a:gd name="T8" fmla="*/ 0 w 112"/>
                    <a:gd name="T9" fmla="*/ 0 h 166"/>
                    <a:gd name="T10" fmla="*/ 0 w 112"/>
                    <a:gd name="T11" fmla="*/ 0 h 166"/>
                    <a:gd name="T12" fmla="*/ 112 w 112"/>
                    <a:gd name="T13" fmla="*/ 111 h 166"/>
                    <a:gd name="T14" fmla="*/ 112 w 112"/>
                    <a:gd name="T15" fmla="*/ 121 h 166"/>
                    <a:gd name="T16" fmla="*/ 102 w 112"/>
                    <a:gd name="T17" fmla="*/ 119 h 166"/>
                    <a:gd name="T18" fmla="*/ 103 w 112"/>
                    <a:gd name="T19" fmla="*/ 128 h 166"/>
                    <a:gd name="T20" fmla="*/ 110 w 112"/>
                    <a:gd name="T21" fmla="*/ 132 h 166"/>
                    <a:gd name="T22" fmla="*/ 112 w 112"/>
                    <a:gd name="T23" fmla="*/ 116 h 166"/>
                    <a:gd name="T24" fmla="*/ 112 w 112"/>
                    <a:gd name="T25" fmla="*/ 111 h 166"/>
                    <a:gd name="T26" fmla="*/ 0 w 112"/>
                    <a:gd name="T27" fmla="*/ 0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2" h="166">
                      <a:moveTo>
                        <a:pt x="98" y="166"/>
                      </a:moveTo>
                      <a:cubicBezTo>
                        <a:pt x="98" y="166"/>
                        <a:pt x="98" y="166"/>
                        <a:pt x="98" y="166"/>
                      </a:cubicBezTo>
                      <a:cubicBezTo>
                        <a:pt x="98" y="166"/>
                        <a:pt x="98" y="166"/>
                        <a:pt x="98" y="166"/>
                      </a:cubicBezTo>
                      <a:cubicBezTo>
                        <a:pt x="98" y="166"/>
                        <a:pt x="98" y="166"/>
                        <a:pt x="98" y="166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2" y="0"/>
                        <a:pt x="112" y="50"/>
                        <a:pt x="112" y="111"/>
                      </a:cubicBezTo>
                      <a:cubicBezTo>
                        <a:pt x="112" y="114"/>
                        <a:pt x="112" y="118"/>
                        <a:pt x="112" y="121"/>
                      </a:cubicBezTo>
                      <a:cubicBezTo>
                        <a:pt x="108" y="120"/>
                        <a:pt x="105" y="120"/>
                        <a:pt x="102" y="119"/>
                      </a:cubicBezTo>
                      <a:cubicBezTo>
                        <a:pt x="102" y="122"/>
                        <a:pt x="102" y="125"/>
                        <a:pt x="103" y="128"/>
                      </a:cubicBezTo>
                      <a:cubicBezTo>
                        <a:pt x="105" y="129"/>
                        <a:pt x="108" y="130"/>
                        <a:pt x="110" y="132"/>
                      </a:cubicBezTo>
                      <a:cubicBezTo>
                        <a:pt x="111" y="127"/>
                        <a:pt x="112" y="121"/>
                        <a:pt x="112" y="116"/>
                      </a:cubicBezTo>
                      <a:cubicBezTo>
                        <a:pt x="112" y="114"/>
                        <a:pt x="112" y="113"/>
                        <a:pt x="112" y="111"/>
                      </a:cubicBezTo>
                      <a:cubicBezTo>
                        <a:pt x="112" y="50"/>
                        <a:pt x="62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5" name="Freeform 190"/>
                <p:cNvSpPr/>
                <p:nvPr/>
              </p:nvSpPr>
              <p:spPr bwMode="auto">
                <a:xfrm>
                  <a:off x="3843338" y="4633913"/>
                  <a:ext cx="93663" cy="98425"/>
                </a:xfrm>
                <a:custGeom>
                  <a:avLst/>
                  <a:gdLst>
                    <a:gd name="T0" fmla="*/ 25 w 25"/>
                    <a:gd name="T1" fmla="*/ 0 h 26"/>
                    <a:gd name="T2" fmla="*/ 0 w 25"/>
                    <a:gd name="T3" fmla="*/ 3 h 26"/>
                    <a:gd name="T4" fmla="*/ 0 w 25"/>
                    <a:gd name="T5" fmla="*/ 26 h 26"/>
                    <a:gd name="T6" fmla="*/ 0 w 25"/>
                    <a:gd name="T7" fmla="*/ 26 h 26"/>
                    <a:gd name="T8" fmla="*/ 25 w 25"/>
                    <a:gd name="T9" fmla="*/ 26 h 26"/>
                    <a:gd name="T10" fmla="*/ 25 w 25"/>
                    <a:gd name="T1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6">
                      <a:moveTo>
                        <a:pt x="25" y="0"/>
                      </a:moveTo>
                      <a:cubicBezTo>
                        <a:pt x="17" y="2"/>
                        <a:pt x="8" y="3"/>
                        <a:pt x="0" y="3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25" y="26"/>
                        <a:pt x="25" y="26"/>
                        <a:pt x="25" y="26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6" name="Freeform 191"/>
                <p:cNvSpPr/>
                <p:nvPr/>
              </p:nvSpPr>
              <p:spPr bwMode="auto">
                <a:xfrm>
                  <a:off x="4211638" y="4235450"/>
                  <a:ext cx="71438" cy="142875"/>
                </a:xfrm>
                <a:custGeom>
                  <a:avLst/>
                  <a:gdLst>
                    <a:gd name="T0" fmla="*/ 5 w 19"/>
                    <a:gd name="T1" fmla="*/ 0 h 38"/>
                    <a:gd name="T2" fmla="*/ 5 w 19"/>
                    <a:gd name="T3" fmla="*/ 6 h 38"/>
                    <a:gd name="T4" fmla="*/ 0 w 19"/>
                    <a:gd name="T5" fmla="*/ 38 h 38"/>
                    <a:gd name="T6" fmla="*/ 0 w 19"/>
                    <a:gd name="T7" fmla="*/ 38 h 38"/>
                    <a:gd name="T8" fmla="*/ 0 w 19"/>
                    <a:gd name="T9" fmla="*/ 37 h 38"/>
                    <a:gd name="T10" fmla="*/ 0 w 19"/>
                    <a:gd name="T11" fmla="*/ 38 h 38"/>
                    <a:gd name="T12" fmla="*/ 19 w 19"/>
                    <a:gd name="T13" fmla="*/ 19 h 38"/>
                    <a:gd name="T14" fmla="*/ 19 w 19"/>
                    <a:gd name="T15" fmla="*/ 19 h 38"/>
                    <a:gd name="T16" fmla="*/ 19 w 19"/>
                    <a:gd name="T17" fmla="*/ 18 h 38"/>
                    <a:gd name="T18" fmla="*/ 19 w 19"/>
                    <a:gd name="T19" fmla="*/ 18 h 38"/>
                    <a:gd name="T20" fmla="*/ 19 w 19"/>
                    <a:gd name="T21" fmla="*/ 18 h 38"/>
                    <a:gd name="T22" fmla="*/ 19 w 19"/>
                    <a:gd name="T23" fmla="*/ 18 h 38"/>
                    <a:gd name="T24" fmla="*/ 12 w 19"/>
                    <a:gd name="T25" fmla="*/ 4 h 38"/>
                    <a:gd name="T26" fmla="*/ 12 w 19"/>
                    <a:gd name="T27" fmla="*/ 4 h 38"/>
                    <a:gd name="T28" fmla="*/ 5 w 19"/>
                    <a:gd name="T2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9" h="38">
                      <a:moveTo>
                        <a:pt x="5" y="0"/>
                      </a:moveTo>
                      <a:cubicBezTo>
                        <a:pt x="5" y="2"/>
                        <a:pt x="5" y="4"/>
                        <a:pt x="5" y="6"/>
                      </a:cubicBezTo>
                      <a:cubicBezTo>
                        <a:pt x="5" y="17"/>
                        <a:pt x="3" y="27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11" y="38"/>
                        <a:pt x="19" y="2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3"/>
                        <a:pt x="16" y="8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0" y="2"/>
                        <a:pt x="7" y="1"/>
                        <a:pt x="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7" name="Freeform 192"/>
                <p:cNvSpPr/>
                <p:nvPr/>
              </p:nvSpPr>
              <p:spPr bwMode="auto">
                <a:xfrm>
                  <a:off x="3843338" y="4022725"/>
                  <a:ext cx="387350" cy="622300"/>
                </a:xfrm>
                <a:custGeom>
                  <a:avLst/>
                  <a:gdLst>
                    <a:gd name="T0" fmla="*/ 0 w 103"/>
                    <a:gd name="T1" fmla="*/ 0 h 166"/>
                    <a:gd name="T2" fmla="*/ 0 w 103"/>
                    <a:gd name="T3" fmla="*/ 91 h 166"/>
                    <a:gd name="T4" fmla="*/ 0 w 103"/>
                    <a:gd name="T5" fmla="*/ 91 h 166"/>
                    <a:gd name="T6" fmla="*/ 21 w 103"/>
                    <a:gd name="T7" fmla="*/ 81 h 166"/>
                    <a:gd name="T8" fmla="*/ 28 w 103"/>
                    <a:gd name="T9" fmla="*/ 83 h 166"/>
                    <a:gd name="T10" fmla="*/ 62 w 103"/>
                    <a:gd name="T11" fmla="*/ 104 h 166"/>
                    <a:gd name="T12" fmla="*/ 28 w 103"/>
                    <a:gd name="T13" fmla="*/ 117 h 166"/>
                    <a:gd name="T14" fmla="*/ 0 w 103"/>
                    <a:gd name="T15" fmla="*/ 107 h 166"/>
                    <a:gd name="T16" fmla="*/ 0 w 103"/>
                    <a:gd name="T17" fmla="*/ 107 h 166"/>
                    <a:gd name="T18" fmla="*/ 0 w 103"/>
                    <a:gd name="T19" fmla="*/ 166 h 166"/>
                    <a:gd name="T20" fmla="*/ 25 w 103"/>
                    <a:gd name="T21" fmla="*/ 163 h 166"/>
                    <a:gd name="T22" fmla="*/ 25 w 103"/>
                    <a:gd name="T23" fmla="*/ 163 h 166"/>
                    <a:gd name="T24" fmla="*/ 25 w 103"/>
                    <a:gd name="T25" fmla="*/ 163 h 166"/>
                    <a:gd name="T26" fmla="*/ 98 w 103"/>
                    <a:gd name="T27" fmla="*/ 95 h 166"/>
                    <a:gd name="T28" fmla="*/ 98 w 103"/>
                    <a:gd name="T29" fmla="*/ 95 h 166"/>
                    <a:gd name="T30" fmla="*/ 98 w 103"/>
                    <a:gd name="T31" fmla="*/ 95 h 166"/>
                    <a:gd name="T32" fmla="*/ 103 w 103"/>
                    <a:gd name="T33" fmla="*/ 63 h 166"/>
                    <a:gd name="T34" fmla="*/ 103 w 103"/>
                    <a:gd name="T35" fmla="*/ 57 h 166"/>
                    <a:gd name="T36" fmla="*/ 102 w 103"/>
                    <a:gd name="T37" fmla="*/ 48 h 166"/>
                    <a:gd name="T38" fmla="*/ 0 w 103"/>
                    <a:gd name="T39" fmla="*/ 0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3" h="166">
                      <a:moveTo>
                        <a:pt x="0" y="0"/>
                      </a:moveTo>
                      <a:cubicBezTo>
                        <a:pt x="0" y="91"/>
                        <a:pt x="0" y="91"/>
                        <a:pt x="0" y="91"/>
                      </a:cubicBezTo>
                      <a:cubicBezTo>
                        <a:pt x="0" y="91"/>
                        <a:pt x="0" y="91"/>
                        <a:pt x="0" y="91"/>
                      </a:cubicBezTo>
                      <a:cubicBezTo>
                        <a:pt x="0" y="91"/>
                        <a:pt x="11" y="81"/>
                        <a:pt x="21" y="81"/>
                      </a:cubicBezTo>
                      <a:cubicBezTo>
                        <a:pt x="24" y="81"/>
                        <a:pt x="26" y="81"/>
                        <a:pt x="28" y="83"/>
                      </a:cubicBezTo>
                      <a:cubicBezTo>
                        <a:pt x="37" y="88"/>
                        <a:pt x="33" y="96"/>
                        <a:pt x="62" y="104"/>
                      </a:cubicBezTo>
                      <a:cubicBezTo>
                        <a:pt x="62" y="104"/>
                        <a:pt x="47" y="117"/>
                        <a:pt x="28" y="117"/>
                      </a:cubicBezTo>
                      <a:cubicBezTo>
                        <a:pt x="19" y="117"/>
                        <a:pt x="9" y="114"/>
                        <a:pt x="0" y="107"/>
                      </a:cubicBezTo>
                      <a:cubicBezTo>
                        <a:pt x="0" y="107"/>
                        <a:pt x="0" y="107"/>
                        <a:pt x="0" y="107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8" y="166"/>
                        <a:pt x="17" y="165"/>
                        <a:pt x="25" y="163"/>
                      </a:cubicBezTo>
                      <a:cubicBezTo>
                        <a:pt x="25" y="163"/>
                        <a:pt x="25" y="163"/>
                        <a:pt x="25" y="163"/>
                      </a:cubicBezTo>
                      <a:cubicBezTo>
                        <a:pt x="25" y="163"/>
                        <a:pt x="25" y="163"/>
                        <a:pt x="25" y="163"/>
                      </a:cubicBezTo>
                      <a:cubicBezTo>
                        <a:pt x="59" y="154"/>
                        <a:pt x="87" y="128"/>
                        <a:pt x="98" y="95"/>
                      </a:cubicBezTo>
                      <a:cubicBezTo>
                        <a:pt x="98" y="95"/>
                        <a:pt x="98" y="95"/>
                        <a:pt x="98" y="95"/>
                      </a:cubicBezTo>
                      <a:cubicBezTo>
                        <a:pt x="98" y="95"/>
                        <a:pt x="98" y="95"/>
                        <a:pt x="98" y="95"/>
                      </a:cubicBezTo>
                      <a:cubicBezTo>
                        <a:pt x="101" y="84"/>
                        <a:pt x="103" y="74"/>
                        <a:pt x="103" y="63"/>
                      </a:cubicBezTo>
                      <a:cubicBezTo>
                        <a:pt x="103" y="61"/>
                        <a:pt x="103" y="59"/>
                        <a:pt x="103" y="57"/>
                      </a:cubicBezTo>
                      <a:cubicBezTo>
                        <a:pt x="102" y="54"/>
                        <a:pt x="102" y="51"/>
                        <a:pt x="102" y="48"/>
                      </a:cubicBezTo>
                      <a:cubicBezTo>
                        <a:pt x="18" y="34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8" name="Freeform 193"/>
                <p:cNvSpPr/>
                <p:nvPr/>
              </p:nvSpPr>
              <p:spPr bwMode="auto">
                <a:xfrm>
                  <a:off x="3843338" y="3756025"/>
                  <a:ext cx="420688" cy="454025"/>
                </a:xfrm>
                <a:custGeom>
                  <a:avLst/>
                  <a:gdLst>
                    <a:gd name="T0" fmla="*/ 0 w 112"/>
                    <a:gd name="T1" fmla="*/ 0 h 121"/>
                    <a:gd name="T2" fmla="*/ 0 w 112"/>
                    <a:gd name="T3" fmla="*/ 71 h 121"/>
                    <a:gd name="T4" fmla="*/ 102 w 112"/>
                    <a:gd name="T5" fmla="*/ 119 h 121"/>
                    <a:gd name="T6" fmla="*/ 112 w 112"/>
                    <a:gd name="T7" fmla="*/ 121 h 121"/>
                    <a:gd name="T8" fmla="*/ 112 w 112"/>
                    <a:gd name="T9" fmla="*/ 111 h 121"/>
                    <a:gd name="T10" fmla="*/ 0 w 112"/>
                    <a:gd name="T11" fmla="*/ 0 h 121"/>
                    <a:gd name="T12" fmla="*/ 0 w 112"/>
                    <a:gd name="T13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2" h="121">
                      <a:moveTo>
                        <a:pt x="0" y="0"/>
                      </a:move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1"/>
                        <a:pt x="18" y="105"/>
                        <a:pt x="102" y="119"/>
                      </a:cubicBezTo>
                      <a:cubicBezTo>
                        <a:pt x="105" y="120"/>
                        <a:pt x="108" y="120"/>
                        <a:pt x="112" y="121"/>
                      </a:cubicBezTo>
                      <a:cubicBezTo>
                        <a:pt x="112" y="118"/>
                        <a:pt x="112" y="114"/>
                        <a:pt x="112" y="111"/>
                      </a:cubicBezTo>
                      <a:cubicBezTo>
                        <a:pt x="112" y="50"/>
                        <a:pt x="62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9" name="Freeform 194"/>
                <p:cNvSpPr/>
                <p:nvPr/>
              </p:nvSpPr>
              <p:spPr bwMode="auto">
                <a:xfrm>
                  <a:off x="3843338" y="4325938"/>
                  <a:ext cx="233363" cy="134938"/>
                </a:xfrm>
                <a:custGeom>
                  <a:avLst/>
                  <a:gdLst>
                    <a:gd name="T0" fmla="*/ 21 w 62"/>
                    <a:gd name="T1" fmla="*/ 0 h 36"/>
                    <a:gd name="T2" fmla="*/ 0 w 62"/>
                    <a:gd name="T3" fmla="*/ 10 h 36"/>
                    <a:gd name="T4" fmla="*/ 0 w 62"/>
                    <a:gd name="T5" fmla="*/ 10 h 36"/>
                    <a:gd name="T6" fmla="*/ 0 w 62"/>
                    <a:gd name="T7" fmla="*/ 26 h 36"/>
                    <a:gd name="T8" fmla="*/ 0 w 62"/>
                    <a:gd name="T9" fmla="*/ 26 h 36"/>
                    <a:gd name="T10" fmla="*/ 28 w 62"/>
                    <a:gd name="T11" fmla="*/ 36 h 36"/>
                    <a:gd name="T12" fmla="*/ 62 w 62"/>
                    <a:gd name="T13" fmla="*/ 23 h 36"/>
                    <a:gd name="T14" fmla="*/ 28 w 62"/>
                    <a:gd name="T15" fmla="*/ 2 h 36"/>
                    <a:gd name="T16" fmla="*/ 21 w 62"/>
                    <a:gd name="T1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2" h="36">
                      <a:moveTo>
                        <a:pt x="21" y="0"/>
                      </a:moveTo>
                      <a:cubicBezTo>
                        <a:pt x="11" y="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9" y="33"/>
                        <a:pt x="19" y="36"/>
                        <a:pt x="28" y="36"/>
                      </a:cubicBezTo>
                      <a:cubicBezTo>
                        <a:pt x="47" y="36"/>
                        <a:pt x="62" y="23"/>
                        <a:pt x="62" y="23"/>
                      </a:cubicBezTo>
                      <a:cubicBezTo>
                        <a:pt x="33" y="15"/>
                        <a:pt x="37" y="7"/>
                        <a:pt x="28" y="2"/>
                      </a:cubicBezTo>
                      <a:cubicBezTo>
                        <a:pt x="26" y="0"/>
                        <a:pt x="24" y="0"/>
                        <a:pt x="21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0" name="Freeform 195"/>
                <p:cNvSpPr>
                  <a:spLocks noEditPoints="1"/>
                </p:cNvSpPr>
                <p:nvPr/>
              </p:nvSpPr>
              <p:spPr bwMode="auto">
                <a:xfrm>
                  <a:off x="3843338" y="4864100"/>
                  <a:ext cx="93663" cy="134938"/>
                </a:xfrm>
                <a:custGeom>
                  <a:avLst/>
                  <a:gdLst>
                    <a:gd name="T0" fmla="*/ 0 w 25"/>
                    <a:gd name="T1" fmla="*/ 4 h 36"/>
                    <a:gd name="T2" fmla="*/ 0 w 25"/>
                    <a:gd name="T3" fmla="*/ 4 h 36"/>
                    <a:gd name="T4" fmla="*/ 0 w 25"/>
                    <a:gd name="T5" fmla="*/ 36 h 36"/>
                    <a:gd name="T6" fmla="*/ 13 w 25"/>
                    <a:gd name="T7" fmla="*/ 36 h 36"/>
                    <a:gd name="T8" fmla="*/ 25 w 25"/>
                    <a:gd name="T9" fmla="*/ 17 h 36"/>
                    <a:gd name="T10" fmla="*/ 0 w 25"/>
                    <a:gd name="T11" fmla="*/ 4 h 36"/>
                    <a:gd name="T12" fmla="*/ 2 w 25"/>
                    <a:gd name="T13" fmla="*/ 0 h 36"/>
                    <a:gd name="T14" fmla="*/ 2 w 25"/>
                    <a:gd name="T15" fmla="*/ 0 h 36"/>
                    <a:gd name="T16" fmla="*/ 0 w 25"/>
                    <a:gd name="T17" fmla="*/ 4 h 36"/>
                    <a:gd name="T18" fmla="*/ 0 w 25"/>
                    <a:gd name="T19" fmla="*/ 4 h 36"/>
                    <a:gd name="T20" fmla="*/ 0 w 25"/>
                    <a:gd name="T21" fmla="*/ 4 h 36"/>
                    <a:gd name="T22" fmla="*/ 0 w 25"/>
                    <a:gd name="T23" fmla="*/ 4 h 36"/>
                    <a:gd name="T24" fmla="*/ 2 w 25"/>
                    <a:gd name="T25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5" h="36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36"/>
                        <a:pt x="0" y="36"/>
                        <a:pt x="0" y="36"/>
                      </a:cubicBezTo>
                      <a:cubicBezTo>
                        <a:pt x="13" y="36"/>
                        <a:pt x="13" y="36"/>
                        <a:pt x="13" y="36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14" y="8"/>
                        <a:pt x="0" y="5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3"/>
                        <a:pt x="1" y="2"/>
                        <a:pt x="2" y="0"/>
                      </a:cubicBezTo>
                    </a:path>
                  </a:pathLst>
                </a:custGeom>
                <a:solidFill>
                  <a:srgbClr val="B269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1" name="Freeform 196"/>
                <p:cNvSpPr/>
                <p:nvPr/>
              </p:nvSpPr>
              <p:spPr bwMode="auto">
                <a:xfrm>
                  <a:off x="3843338" y="4999038"/>
                  <a:ext cx="87313" cy="161925"/>
                </a:xfrm>
                <a:custGeom>
                  <a:avLst/>
                  <a:gdLst>
                    <a:gd name="T0" fmla="*/ 31 w 55"/>
                    <a:gd name="T1" fmla="*/ 0 h 102"/>
                    <a:gd name="T2" fmla="*/ 0 w 55"/>
                    <a:gd name="T3" fmla="*/ 0 h 102"/>
                    <a:gd name="T4" fmla="*/ 0 w 55"/>
                    <a:gd name="T5" fmla="*/ 102 h 102"/>
                    <a:gd name="T6" fmla="*/ 55 w 55"/>
                    <a:gd name="T7" fmla="*/ 102 h 102"/>
                    <a:gd name="T8" fmla="*/ 31 w 55"/>
                    <a:gd name="T9" fmla="*/ 0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102">
                      <a:moveTo>
                        <a:pt x="31" y="0"/>
                      </a:moveTo>
                      <a:lnTo>
                        <a:pt x="0" y="0"/>
                      </a:lnTo>
                      <a:lnTo>
                        <a:pt x="0" y="102"/>
                      </a:lnTo>
                      <a:lnTo>
                        <a:pt x="55" y="102"/>
                      </a:ln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2" name="Freeform 197"/>
                <p:cNvSpPr/>
                <p:nvPr/>
              </p:nvSpPr>
              <p:spPr bwMode="auto">
                <a:xfrm>
                  <a:off x="3843338" y="4999038"/>
                  <a:ext cx="87313" cy="161925"/>
                </a:xfrm>
                <a:custGeom>
                  <a:avLst/>
                  <a:gdLst>
                    <a:gd name="T0" fmla="*/ 31 w 55"/>
                    <a:gd name="T1" fmla="*/ 0 h 102"/>
                    <a:gd name="T2" fmla="*/ 0 w 55"/>
                    <a:gd name="T3" fmla="*/ 0 h 102"/>
                    <a:gd name="T4" fmla="*/ 0 w 55"/>
                    <a:gd name="T5" fmla="*/ 102 h 102"/>
                    <a:gd name="T6" fmla="*/ 55 w 55"/>
                    <a:gd name="T7" fmla="*/ 102 h 102"/>
                    <a:gd name="T8" fmla="*/ 31 w 55"/>
                    <a:gd name="T9" fmla="*/ 0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102">
                      <a:moveTo>
                        <a:pt x="31" y="0"/>
                      </a:moveTo>
                      <a:lnTo>
                        <a:pt x="0" y="0"/>
                      </a:lnTo>
                      <a:lnTo>
                        <a:pt x="0" y="102"/>
                      </a:lnTo>
                      <a:lnTo>
                        <a:pt x="55" y="102"/>
                      </a:lnTo>
                      <a:lnTo>
                        <a:pt x="31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3" name="Freeform 198"/>
                <p:cNvSpPr/>
                <p:nvPr/>
              </p:nvSpPr>
              <p:spPr bwMode="auto">
                <a:xfrm>
                  <a:off x="3843338" y="4732338"/>
                  <a:ext cx="146050" cy="146050"/>
                </a:xfrm>
                <a:custGeom>
                  <a:avLst/>
                  <a:gdLst>
                    <a:gd name="T0" fmla="*/ 39 w 39"/>
                    <a:gd name="T1" fmla="*/ 0 h 39"/>
                    <a:gd name="T2" fmla="*/ 25 w 39"/>
                    <a:gd name="T3" fmla="*/ 0 h 39"/>
                    <a:gd name="T4" fmla="*/ 0 w 39"/>
                    <a:gd name="T5" fmla="*/ 0 h 39"/>
                    <a:gd name="T6" fmla="*/ 0 w 39"/>
                    <a:gd name="T7" fmla="*/ 0 h 39"/>
                    <a:gd name="T8" fmla="*/ 0 w 39"/>
                    <a:gd name="T9" fmla="*/ 39 h 39"/>
                    <a:gd name="T10" fmla="*/ 0 w 39"/>
                    <a:gd name="T11" fmla="*/ 39 h 39"/>
                    <a:gd name="T12" fmla="*/ 2 w 39"/>
                    <a:gd name="T13" fmla="*/ 35 h 39"/>
                    <a:gd name="T14" fmla="*/ 4 w 39"/>
                    <a:gd name="T15" fmla="*/ 33 h 39"/>
                    <a:gd name="T16" fmla="*/ 4 w 39"/>
                    <a:gd name="T17" fmla="*/ 33 h 39"/>
                    <a:gd name="T18" fmla="*/ 4 w 39"/>
                    <a:gd name="T19" fmla="*/ 33 h 39"/>
                    <a:gd name="T20" fmla="*/ 4 w 39"/>
                    <a:gd name="T21" fmla="*/ 32 h 39"/>
                    <a:gd name="T22" fmla="*/ 4 w 39"/>
                    <a:gd name="T23" fmla="*/ 32 h 39"/>
                    <a:gd name="T24" fmla="*/ 4 w 39"/>
                    <a:gd name="T25" fmla="*/ 32 h 39"/>
                    <a:gd name="T26" fmla="*/ 4 w 39"/>
                    <a:gd name="T27" fmla="*/ 32 h 39"/>
                    <a:gd name="T28" fmla="*/ 39 w 39"/>
                    <a:gd name="T2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9" h="39">
                      <a:moveTo>
                        <a:pt x="39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8"/>
                        <a:pt x="1" y="37"/>
                        <a:pt x="2" y="35"/>
                      </a:cubicBezTo>
                      <a:cubicBezTo>
                        <a:pt x="3" y="34"/>
                        <a:pt x="3" y="34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21" y="6"/>
                        <a:pt x="39" y="0"/>
                        <a:pt x="39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4" name="Freeform 199"/>
                <p:cNvSpPr>
                  <a:spLocks noEditPoints="1"/>
                </p:cNvSpPr>
                <p:nvPr/>
              </p:nvSpPr>
              <p:spPr bwMode="auto">
                <a:xfrm>
                  <a:off x="3843338" y="487838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04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5" name="Freeform 200"/>
                <p:cNvSpPr/>
                <p:nvPr/>
              </p:nvSpPr>
              <p:spPr bwMode="auto">
                <a:xfrm>
                  <a:off x="3843338" y="4732338"/>
                  <a:ext cx="241300" cy="247650"/>
                </a:xfrm>
                <a:custGeom>
                  <a:avLst/>
                  <a:gdLst>
                    <a:gd name="T0" fmla="*/ 64 w 64"/>
                    <a:gd name="T1" fmla="*/ 0 h 66"/>
                    <a:gd name="T2" fmla="*/ 39 w 64"/>
                    <a:gd name="T3" fmla="*/ 0 h 66"/>
                    <a:gd name="T4" fmla="*/ 39 w 64"/>
                    <a:gd name="T5" fmla="*/ 0 h 66"/>
                    <a:gd name="T6" fmla="*/ 4 w 64"/>
                    <a:gd name="T7" fmla="*/ 32 h 66"/>
                    <a:gd name="T8" fmla="*/ 4 w 64"/>
                    <a:gd name="T9" fmla="*/ 32 h 66"/>
                    <a:gd name="T10" fmla="*/ 4 w 64"/>
                    <a:gd name="T11" fmla="*/ 32 h 66"/>
                    <a:gd name="T12" fmla="*/ 4 w 64"/>
                    <a:gd name="T13" fmla="*/ 32 h 66"/>
                    <a:gd name="T14" fmla="*/ 4 w 64"/>
                    <a:gd name="T15" fmla="*/ 32 h 66"/>
                    <a:gd name="T16" fmla="*/ 4 w 64"/>
                    <a:gd name="T17" fmla="*/ 32 h 66"/>
                    <a:gd name="T18" fmla="*/ 4 w 64"/>
                    <a:gd name="T19" fmla="*/ 32 h 66"/>
                    <a:gd name="T20" fmla="*/ 4 w 64"/>
                    <a:gd name="T21" fmla="*/ 32 h 66"/>
                    <a:gd name="T22" fmla="*/ 4 w 64"/>
                    <a:gd name="T23" fmla="*/ 33 h 66"/>
                    <a:gd name="T24" fmla="*/ 4 w 64"/>
                    <a:gd name="T25" fmla="*/ 33 h 66"/>
                    <a:gd name="T26" fmla="*/ 4 w 64"/>
                    <a:gd name="T27" fmla="*/ 33 h 66"/>
                    <a:gd name="T28" fmla="*/ 4 w 64"/>
                    <a:gd name="T29" fmla="*/ 33 h 66"/>
                    <a:gd name="T30" fmla="*/ 4 w 64"/>
                    <a:gd name="T31" fmla="*/ 33 h 66"/>
                    <a:gd name="T32" fmla="*/ 4 w 64"/>
                    <a:gd name="T33" fmla="*/ 33 h 66"/>
                    <a:gd name="T34" fmla="*/ 2 w 64"/>
                    <a:gd name="T35" fmla="*/ 35 h 66"/>
                    <a:gd name="T36" fmla="*/ 0 w 64"/>
                    <a:gd name="T37" fmla="*/ 39 h 66"/>
                    <a:gd name="T38" fmla="*/ 0 w 64"/>
                    <a:gd name="T39" fmla="*/ 39 h 66"/>
                    <a:gd name="T40" fmla="*/ 0 w 64"/>
                    <a:gd name="T41" fmla="*/ 39 h 66"/>
                    <a:gd name="T42" fmla="*/ 0 w 64"/>
                    <a:gd name="T43" fmla="*/ 39 h 66"/>
                    <a:gd name="T44" fmla="*/ 25 w 64"/>
                    <a:gd name="T45" fmla="*/ 52 h 66"/>
                    <a:gd name="T46" fmla="*/ 34 w 64"/>
                    <a:gd name="T47" fmla="*/ 62 h 66"/>
                    <a:gd name="T48" fmla="*/ 39 w 64"/>
                    <a:gd name="T49" fmla="*/ 66 h 66"/>
                    <a:gd name="T50" fmla="*/ 43 w 64"/>
                    <a:gd name="T51" fmla="*/ 61 h 66"/>
                    <a:gd name="T52" fmla="*/ 64 w 64"/>
                    <a:gd name="T53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4" h="66">
                      <a:moveTo>
                        <a:pt x="64" y="0"/>
                      </a:move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21" y="6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3" y="34"/>
                        <a:pt x="3" y="34"/>
                        <a:pt x="2" y="35"/>
                      </a:cubicBezTo>
                      <a:cubicBezTo>
                        <a:pt x="1" y="37"/>
                        <a:pt x="0" y="38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40"/>
                        <a:pt x="14" y="43"/>
                        <a:pt x="25" y="52"/>
                      </a:cubicBezTo>
                      <a:cubicBezTo>
                        <a:pt x="29" y="55"/>
                        <a:pt x="32" y="58"/>
                        <a:pt x="34" y="62"/>
                      </a:cubicBezTo>
                      <a:cubicBezTo>
                        <a:pt x="36" y="65"/>
                        <a:pt x="38" y="66"/>
                        <a:pt x="39" y="66"/>
                      </a:cubicBezTo>
                      <a:cubicBezTo>
                        <a:pt x="41" y="66"/>
                        <a:pt x="42" y="65"/>
                        <a:pt x="43" y="61"/>
                      </a:cubicBezTo>
                      <a:cubicBezTo>
                        <a:pt x="64" y="0"/>
                        <a:pt x="64" y="0"/>
                        <a:pt x="64" y="0"/>
                      </a:cubicBezTo>
                    </a:path>
                  </a:pathLst>
                </a:custGeom>
                <a:solidFill>
                  <a:srgbClr val="D04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85" name="组合 384"/>
              <p:cNvGrpSpPr/>
              <p:nvPr/>
            </p:nvGrpSpPr>
            <p:grpSpPr>
              <a:xfrm>
                <a:off x="4805363" y="3397250"/>
                <a:ext cx="1198563" cy="1420813"/>
                <a:chOff x="4805363" y="3740150"/>
                <a:chExt cx="1198563" cy="1420813"/>
              </a:xfrm>
            </p:grpSpPr>
            <p:sp>
              <p:nvSpPr>
                <p:cNvPr id="366" name="Oval 201"/>
                <p:cNvSpPr>
                  <a:spLocks noChangeArrowheads="1"/>
                </p:cNvSpPr>
                <p:nvPr/>
              </p:nvSpPr>
              <p:spPr bwMode="auto">
                <a:xfrm>
                  <a:off x="4910138" y="3756025"/>
                  <a:ext cx="846138" cy="833438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7" name="Rectangle 202"/>
                <p:cNvSpPr>
                  <a:spLocks noChangeArrowheads="1"/>
                </p:cNvSpPr>
                <p:nvPr/>
              </p:nvSpPr>
              <p:spPr bwMode="auto">
                <a:xfrm>
                  <a:off x="5237163" y="4562475"/>
                  <a:ext cx="192088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8" name="Rectangle 203"/>
                <p:cNvSpPr>
                  <a:spLocks noChangeArrowheads="1"/>
                </p:cNvSpPr>
                <p:nvPr/>
              </p:nvSpPr>
              <p:spPr bwMode="auto">
                <a:xfrm>
                  <a:off x="5237163" y="4562475"/>
                  <a:ext cx="192088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9" name="Oval 204"/>
                <p:cNvSpPr>
                  <a:spLocks noChangeArrowheads="1"/>
                </p:cNvSpPr>
                <p:nvPr/>
              </p:nvSpPr>
              <p:spPr bwMode="auto">
                <a:xfrm>
                  <a:off x="4891088" y="4235450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0" name="Oval 205"/>
                <p:cNvSpPr>
                  <a:spLocks noChangeArrowheads="1"/>
                </p:cNvSpPr>
                <p:nvPr/>
              </p:nvSpPr>
              <p:spPr bwMode="auto">
                <a:xfrm>
                  <a:off x="5632450" y="4235450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1" name="Oval 206"/>
                <p:cNvSpPr>
                  <a:spLocks noChangeArrowheads="1"/>
                </p:cNvSpPr>
                <p:nvPr/>
              </p:nvSpPr>
              <p:spPr bwMode="auto">
                <a:xfrm>
                  <a:off x="4945063" y="3868738"/>
                  <a:ext cx="776288" cy="776288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2" name="Freeform 207"/>
                <p:cNvSpPr/>
                <p:nvPr/>
              </p:nvSpPr>
              <p:spPr bwMode="auto">
                <a:xfrm>
                  <a:off x="4910138" y="3740150"/>
                  <a:ext cx="1093788" cy="469900"/>
                </a:xfrm>
                <a:custGeom>
                  <a:avLst/>
                  <a:gdLst>
                    <a:gd name="T0" fmla="*/ 283 w 291"/>
                    <a:gd name="T1" fmla="*/ 0 h 125"/>
                    <a:gd name="T2" fmla="*/ 190 w 291"/>
                    <a:gd name="T3" fmla="*/ 18 h 125"/>
                    <a:gd name="T4" fmla="*/ 119 w 291"/>
                    <a:gd name="T5" fmla="*/ 4 h 125"/>
                    <a:gd name="T6" fmla="*/ 116 w 291"/>
                    <a:gd name="T7" fmla="*/ 4 h 125"/>
                    <a:gd name="T8" fmla="*/ 112 w 291"/>
                    <a:gd name="T9" fmla="*/ 4 h 125"/>
                    <a:gd name="T10" fmla="*/ 0 w 291"/>
                    <a:gd name="T11" fmla="*/ 115 h 125"/>
                    <a:gd name="T12" fmla="*/ 0 w 291"/>
                    <a:gd name="T13" fmla="*/ 125 h 125"/>
                    <a:gd name="T14" fmla="*/ 112 w 291"/>
                    <a:gd name="T15" fmla="*/ 75 h 125"/>
                    <a:gd name="T16" fmla="*/ 225 w 291"/>
                    <a:gd name="T17" fmla="*/ 125 h 125"/>
                    <a:gd name="T18" fmla="*/ 283 w 291"/>
                    <a:gd name="T19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91" h="125">
                      <a:moveTo>
                        <a:pt x="283" y="0"/>
                      </a:moveTo>
                      <a:cubicBezTo>
                        <a:pt x="269" y="10"/>
                        <a:pt x="223" y="31"/>
                        <a:pt x="190" y="18"/>
                      </a:cubicBezTo>
                      <a:cubicBezTo>
                        <a:pt x="164" y="8"/>
                        <a:pt x="133" y="5"/>
                        <a:pt x="119" y="4"/>
                      </a:cubicBezTo>
                      <a:cubicBezTo>
                        <a:pt x="118" y="4"/>
                        <a:pt x="117" y="4"/>
                        <a:pt x="116" y="4"/>
                      </a:cubicBezTo>
                      <a:cubicBezTo>
                        <a:pt x="114" y="4"/>
                        <a:pt x="112" y="4"/>
                        <a:pt x="112" y="4"/>
                      </a:cubicBezTo>
                      <a:cubicBezTo>
                        <a:pt x="50" y="4"/>
                        <a:pt x="0" y="54"/>
                        <a:pt x="0" y="115"/>
                      </a:cubicBezTo>
                      <a:cubicBezTo>
                        <a:pt x="0" y="118"/>
                        <a:pt x="0" y="122"/>
                        <a:pt x="0" y="125"/>
                      </a:cubicBezTo>
                      <a:cubicBezTo>
                        <a:pt x="93" y="112"/>
                        <a:pt x="112" y="75"/>
                        <a:pt x="112" y="75"/>
                      </a:cubicBezTo>
                      <a:cubicBezTo>
                        <a:pt x="112" y="75"/>
                        <a:pt x="132" y="112"/>
                        <a:pt x="225" y="125"/>
                      </a:cubicBezTo>
                      <a:cubicBezTo>
                        <a:pt x="291" y="98"/>
                        <a:pt x="283" y="0"/>
                        <a:pt x="283" y="0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3" name="Freeform 208"/>
                <p:cNvSpPr/>
                <p:nvPr/>
              </p:nvSpPr>
              <p:spPr bwMode="auto">
                <a:xfrm>
                  <a:off x="4805363" y="4732338"/>
                  <a:ext cx="1055688" cy="428625"/>
                </a:xfrm>
                <a:custGeom>
                  <a:avLst/>
                  <a:gdLst>
                    <a:gd name="T0" fmla="*/ 263 w 281"/>
                    <a:gd name="T1" fmla="*/ 18 h 114"/>
                    <a:gd name="T2" fmla="*/ 219 w 281"/>
                    <a:gd name="T3" fmla="*/ 0 h 114"/>
                    <a:gd name="T4" fmla="*/ 140 w 281"/>
                    <a:gd name="T5" fmla="*/ 0 h 114"/>
                    <a:gd name="T6" fmla="*/ 62 w 281"/>
                    <a:gd name="T7" fmla="*/ 0 h 114"/>
                    <a:gd name="T8" fmla="*/ 18 w 281"/>
                    <a:gd name="T9" fmla="*/ 18 h 114"/>
                    <a:gd name="T10" fmla="*/ 0 w 281"/>
                    <a:gd name="T11" fmla="*/ 62 h 114"/>
                    <a:gd name="T12" fmla="*/ 0 w 281"/>
                    <a:gd name="T13" fmla="*/ 110 h 114"/>
                    <a:gd name="T14" fmla="*/ 0 w 281"/>
                    <a:gd name="T15" fmla="*/ 114 h 114"/>
                    <a:gd name="T16" fmla="*/ 281 w 281"/>
                    <a:gd name="T17" fmla="*/ 114 h 114"/>
                    <a:gd name="T18" fmla="*/ 281 w 281"/>
                    <a:gd name="T19" fmla="*/ 110 h 114"/>
                    <a:gd name="T20" fmla="*/ 281 w 281"/>
                    <a:gd name="T21" fmla="*/ 62 h 114"/>
                    <a:gd name="T22" fmla="*/ 263 w 281"/>
                    <a:gd name="T23" fmla="*/ 1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1" h="114">
                      <a:moveTo>
                        <a:pt x="263" y="18"/>
                      </a:moveTo>
                      <a:cubicBezTo>
                        <a:pt x="251" y="7"/>
                        <a:pt x="236" y="0"/>
                        <a:pt x="219" y="0"/>
                      </a:cubicBezTo>
                      <a:cubicBezTo>
                        <a:pt x="140" y="0"/>
                        <a:pt x="140" y="0"/>
                        <a:pt x="140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29" y="7"/>
                        <a:pt x="18" y="18"/>
                      </a:cubicBezTo>
                      <a:cubicBezTo>
                        <a:pt x="7" y="30"/>
                        <a:pt x="0" y="45"/>
                        <a:pt x="0" y="62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281" y="114"/>
                        <a:pt x="281" y="114"/>
                        <a:pt x="281" y="114"/>
                      </a:cubicBezTo>
                      <a:cubicBezTo>
                        <a:pt x="281" y="110"/>
                        <a:pt x="281" y="110"/>
                        <a:pt x="281" y="110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30"/>
                        <a:pt x="263" y="18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210"/>
                <p:cNvSpPr/>
                <p:nvPr/>
              </p:nvSpPr>
              <p:spPr bwMode="auto">
                <a:xfrm>
                  <a:off x="4873625" y="4171950"/>
                  <a:ext cx="919163" cy="604838"/>
                </a:xfrm>
                <a:custGeom>
                  <a:avLst/>
                  <a:gdLst>
                    <a:gd name="T0" fmla="*/ 226 w 245"/>
                    <a:gd name="T1" fmla="*/ 8 h 161"/>
                    <a:gd name="T2" fmla="*/ 221 w 245"/>
                    <a:gd name="T3" fmla="*/ 0 h 161"/>
                    <a:gd name="T4" fmla="*/ 183 w 245"/>
                    <a:gd name="T5" fmla="*/ 71 h 161"/>
                    <a:gd name="T6" fmla="*/ 122 w 245"/>
                    <a:gd name="T7" fmla="*/ 62 h 161"/>
                    <a:gd name="T8" fmla="*/ 62 w 245"/>
                    <a:gd name="T9" fmla="*/ 71 h 161"/>
                    <a:gd name="T10" fmla="*/ 24 w 245"/>
                    <a:gd name="T11" fmla="*/ 0 h 161"/>
                    <a:gd name="T12" fmla="*/ 19 w 245"/>
                    <a:gd name="T13" fmla="*/ 8 h 161"/>
                    <a:gd name="T14" fmla="*/ 122 w 245"/>
                    <a:gd name="T15" fmla="*/ 161 h 161"/>
                    <a:gd name="T16" fmla="*/ 226 w 245"/>
                    <a:gd name="T17" fmla="*/ 8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5" h="161">
                      <a:moveTo>
                        <a:pt x="226" y="8"/>
                      </a:moveTo>
                      <a:cubicBezTo>
                        <a:pt x="221" y="0"/>
                        <a:pt x="221" y="0"/>
                        <a:pt x="221" y="0"/>
                      </a:cubicBezTo>
                      <a:cubicBezTo>
                        <a:pt x="221" y="0"/>
                        <a:pt x="216" y="39"/>
                        <a:pt x="183" y="71"/>
                      </a:cubicBezTo>
                      <a:cubicBezTo>
                        <a:pt x="162" y="43"/>
                        <a:pt x="122" y="62"/>
                        <a:pt x="122" y="62"/>
                      </a:cubicBezTo>
                      <a:cubicBezTo>
                        <a:pt x="122" y="62"/>
                        <a:pt x="83" y="43"/>
                        <a:pt x="62" y="71"/>
                      </a:cubicBezTo>
                      <a:cubicBezTo>
                        <a:pt x="28" y="39"/>
                        <a:pt x="24" y="0"/>
                        <a:pt x="24" y="0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0" y="116"/>
                        <a:pt x="122" y="161"/>
                      </a:cubicBezTo>
                      <a:cubicBezTo>
                        <a:pt x="245" y="116"/>
                        <a:pt x="226" y="8"/>
                        <a:pt x="226" y="8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211"/>
                <p:cNvSpPr/>
                <p:nvPr/>
              </p:nvSpPr>
              <p:spPr bwMode="auto">
                <a:xfrm>
                  <a:off x="5207000" y="4460875"/>
                  <a:ext cx="252413" cy="82550"/>
                </a:xfrm>
                <a:custGeom>
                  <a:avLst/>
                  <a:gdLst>
                    <a:gd name="T0" fmla="*/ 33 w 67"/>
                    <a:gd name="T1" fmla="*/ 7 h 22"/>
                    <a:gd name="T2" fmla="*/ 0 w 67"/>
                    <a:gd name="T3" fmla="*/ 0 h 22"/>
                    <a:gd name="T4" fmla="*/ 33 w 67"/>
                    <a:gd name="T5" fmla="*/ 22 h 22"/>
                    <a:gd name="T6" fmla="*/ 67 w 67"/>
                    <a:gd name="T7" fmla="*/ 0 h 22"/>
                    <a:gd name="T8" fmla="*/ 33 w 67"/>
                    <a:gd name="T9" fmla="*/ 7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2">
                      <a:moveTo>
                        <a:pt x="33" y="7"/>
                      </a:moveTo>
                      <a:cubicBezTo>
                        <a:pt x="20" y="7"/>
                        <a:pt x="8" y="4"/>
                        <a:pt x="0" y="0"/>
                      </a:cubicBezTo>
                      <a:cubicBezTo>
                        <a:pt x="5" y="13"/>
                        <a:pt x="18" y="22"/>
                        <a:pt x="33" y="22"/>
                      </a:cubicBezTo>
                      <a:cubicBezTo>
                        <a:pt x="49" y="22"/>
                        <a:pt x="62" y="13"/>
                        <a:pt x="67" y="0"/>
                      </a:cubicBezTo>
                      <a:cubicBezTo>
                        <a:pt x="59" y="4"/>
                        <a:pt x="47" y="7"/>
                        <a:pt x="33" y="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Freeform 212"/>
                <p:cNvSpPr/>
                <p:nvPr/>
              </p:nvSpPr>
              <p:spPr bwMode="auto">
                <a:xfrm>
                  <a:off x="4805363" y="4732338"/>
                  <a:ext cx="228600" cy="428625"/>
                </a:xfrm>
                <a:custGeom>
                  <a:avLst/>
                  <a:gdLst>
                    <a:gd name="T0" fmla="*/ 61 w 61"/>
                    <a:gd name="T1" fmla="*/ 0 h 114"/>
                    <a:gd name="T2" fmla="*/ 18 w 61"/>
                    <a:gd name="T3" fmla="*/ 18 h 114"/>
                    <a:gd name="T4" fmla="*/ 0 w 61"/>
                    <a:gd name="T5" fmla="*/ 62 h 114"/>
                    <a:gd name="T6" fmla="*/ 0 w 61"/>
                    <a:gd name="T7" fmla="*/ 110 h 114"/>
                    <a:gd name="T8" fmla="*/ 0 w 61"/>
                    <a:gd name="T9" fmla="*/ 114 h 114"/>
                    <a:gd name="T10" fmla="*/ 61 w 61"/>
                    <a:gd name="T11" fmla="*/ 114 h 114"/>
                    <a:gd name="T12" fmla="*/ 61 w 61"/>
                    <a:gd name="T13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1" h="114">
                      <a:moveTo>
                        <a:pt x="61" y="0"/>
                      </a:moveTo>
                      <a:cubicBezTo>
                        <a:pt x="44" y="0"/>
                        <a:pt x="29" y="7"/>
                        <a:pt x="18" y="18"/>
                      </a:cubicBezTo>
                      <a:cubicBezTo>
                        <a:pt x="7" y="30"/>
                        <a:pt x="0" y="45"/>
                        <a:pt x="0" y="62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61" y="114"/>
                        <a:pt x="61" y="114"/>
                        <a:pt x="61" y="114"/>
                      </a:cubicBez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" name="Freeform 213"/>
                <p:cNvSpPr/>
                <p:nvPr/>
              </p:nvSpPr>
              <p:spPr bwMode="auto">
                <a:xfrm>
                  <a:off x="5632450" y="4732338"/>
                  <a:ext cx="228600" cy="428625"/>
                </a:xfrm>
                <a:custGeom>
                  <a:avLst/>
                  <a:gdLst>
                    <a:gd name="T0" fmla="*/ 0 w 61"/>
                    <a:gd name="T1" fmla="*/ 0 h 114"/>
                    <a:gd name="T2" fmla="*/ 43 w 61"/>
                    <a:gd name="T3" fmla="*/ 18 h 114"/>
                    <a:gd name="T4" fmla="*/ 61 w 61"/>
                    <a:gd name="T5" fmla="*/ 62 h 114"/>
                    <a:gd name="T6" fmla="*/ 61 w 61"/>
                    <a:gd name="T7" fmla="*/ 110 h 114"/>
                    <a:gd name="T8" fmla="*/ 61 w 61"/>
                    <a:gd name="T9" fmla="*/ 114 h 114"/>
                    <a:gd name="T10" fmla="*/ 0 w 61"/>
                    <a:gd name="T11" fmla="*/ 114 h 114"/>
                    <a:gd name="T12" fmla="*/ 0 w 61"/>
                    <a:gd name="T13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1" h="114">
                      <a:moveTo>
                        <a:pt x="0" y="0"/>
                      </a:moveTo>
                      <a:cubicBezTo>
                        <a:pt x="17" y="0"/>
                        <a:pt x="32" y="7"/>
                        <a:pt x="43" y="18"/>
                      </a:cubicBezTo>
                      <a:cubicBezTo>
                        <a:pt x="54" y="30"/>
                        <a:pt x="61" y="45"/>
                        <a:pt x="61" y="62"/>
                      </a:cubicBezTo>
                      <a:cubicBezTo>
                        <a:pt x="61" y="110"/>
                        <a:pt x="61" y="110"/>
                        <a:pt x="61" y="110"/>
                      </a:cubicBezTo>
                      <a:cubicBezTo>
                        <a:pt x="61" y="114"/>
                        <a:pt x="61" y="114"/>
                        <a:pt x="61" y="114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214"/>
                <p:cNvSpPr>
                  <a:spLocks noEditPoints="1"/>
                </p:cNvSpPr>
                <p:nvPr/>
              </p:nvSpPr>
              <p:spPr bwMode="auto">
                <a:xfrm>
                  <a:off x="5330825" y="3756025"/>
                  <a:ext cx="444500" cy="550863"/>
                </a:xfrm>
                <a:custGeom>
                  <a:avLst/>
                  <a:gdLst>
                    <a:gd name="T0" fmla="*/ 118 w 118"/>
                    <a:gd name="T1" fmla="*/ 147 h 147"/>
                    <a:gd name="T2" fmla="*/ 118 w 118"/>
                    <a:gd name="T3" fmla="*/ 147 h 147"/>
                    <a:gd name="T4" fmla="*/ 118 w 118"/>
                    <a:gd name="T5" fmla="*/ 147 h 147"/>
                    <a:gd name="T6" fmla="*/ 118 w 118"/>
                    <a:gd name="T7" fmla="*/ 147 h 147"/>
                    <a:gd name="T8" fmla="*/ 118 w 118"/>
                    <a:gd name="T9" fmla="*/ 147 h 147"/>
                    <a:gd name="T10" fmla="*/ 118 w 118"/>
                    <a:gd name="T11" fmla="*/ 147 h 147"/>
                    <a:gd name="T12" fmla="*/ 118 w 118"/>
                    <a:gd name="T13" fmla="*/ 147 h 147"/>
                    <a:gd name="T14" fmla="*/ 118 w 118"/>
                    <a:gd name="T15" fmla="*/ 147 h 147"/>
                    <a:gd name="T16" fmla="*/ 118 w 118"/>
                    <a:gd name="T17" fmla="*/ 147 h 147"/>
                    <a:gd name="T18" fmla="*/ 118 w 118"/>
                    <a:gd name="T19" fmla="*/ 147 h 147"/>
                    <a:gd name="T20" fmla="*/ 118 w 118"/>
                    <a:gd name="T21" fmla="*/ 147 h 147"/>
                    <a:gd name="T22" fmla="*/ 118 w 118"/>
                    <a:gd name="T23" fmla="*/ 147 h 147"/>
                    <a:gd name="T24" fmla="*/ 118 w 118"/>
                    <a:gd name="T25" fmla="*/ 147 h 147"/>
                    <a:gd name="T26" fmla="*/ 118 w 118"/>
                    <a:gd name="T27" fmla="*/ 147 h 147"/>
                    <a:gd name="T28" fmla="*/ 118 w 118"/>
                    <a:gd name="T29" fmla="*/ 147 h 147"/>
                    <a:gd name="T30" fmla="*/ 118 w 118"/>
                    <a:gd name="T31" fmla="*/ 147 h 147"/>
                    <a:gd name="T32" fmla="*/ 118 w 118"/>
                    <a:gd name="T33" fmla="*/ 147 h 147"/>
                    <a:gd name="T34" fmla="*/ 118 w 118"/>
                    <a:gd name="T35" fmla="*/ 147 h 147"/>
                    <a:gd name="T36" fmla="*/ 118 w 118"/>
                    <a:gd name="T37" fmla="*/ 147 h 147"/>
                    <a:gd name="T38" fmla="*/ 118 w 118"/>
                    <a:gd name="T39" fmla="*/ 147 h 147"/>
                    <a:gd name="T40" fmla="*/ 118 w 118"/>
                    <a:gd name="T41" fmla="*/ 147 h 147"/>
                    <a:gd name="T42" fmla="*/ 118 w 118"/>
                    <a:gd name="T43" fmla="*/ 147 h 147"/>
                    <a:gd name="T44" fmla="*/ 118 w 118"/>
                    <a:gd name="T45" fmla="*/ 147 h 147"/>
                    <a:gd name="T46" fmla="*/ 118 w 118"/>
                    <a:gd name="T47" fmla="*/ 147 h 147"/>
                    <a:gd name="T48" fmla="*/ 118 w 118"/>
                    <a:gd name="T49" fmla="*/ 146 h 147"/>
                    <a:gd name="T50" fmla="*/ 118 w 118"/>
                    <a:gd name="T51" fmla="*/ 146 h 147"/>
                    <a:gd name="T52" fmla="*/ 118 w 118"/>
                    <a:gd name="T53" fmla="*/ 146 h 147"/>
                    <a:gd name="T54" fmla="*/ 118 w 118"/>
                    <a:gd name="T55" fmla="*/ 146 h 147"/>
                    <a:gd name="T56" fmla="*/ 118 w 118"/>
                    <a:gd name="T57" fmla="*/ 146 h 147"/>
                    <a:gd name="T58" fmla="*/ 118 w 118"/>
                    <a:gd name="T59" fmla="*/ 146 h 147"/>
                    <a:gd name="T60" fmla="*/ 0 w 118"/>
                    <a:gd name="T61" fmla="*/ 0 h 147"/>
                    <a:gd name="T62" fmla="*/ 0 w 118"/>
                    <a:gd name="T63" fmla="*/ 0 h 147"/>
                    <a:gd name="T64" fmla="*/ 0 w 118"/>
                    <a:gd name="T65" fmla="*/ 0 h 147"/>
                    <a:gd name="T66" fmla="*/ 0 w 118"/>
                    <a:gd name="T67" fmla="*/ 0 h 147"/>
                    <a:gd name="T68" fmla="*/ 0 w 118"/>
                    <a:gd name="T69" fmla="*/ 0 h 147"/>
                    <a:gd name="T70" fmla="*/ 0 w 118"/>
                    <a:gd name="T71" fmla="*/ 0 h 147"/>
                    <a:gd name="T72" fmla="*/ 0 w 118"/>
                    <a:gd name="T73" fmla="*/ 0 h 147"/>
                    <a:gd name="T74" fmla="*/ 0 w 118"/>
                    <a:gd name="T75" fmla="*/ 0 h 147"/>
                    <a:gd name="T76" fmla="*/ 0 w 118"/>
                    <a:gd name="T77" fmla="*/ 0 h 147"/>
                    <a:gd name="T78" fmla="*/ 0 w 118"/>
                    <a:gd name="T79" fmla="*/ 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18" h="147"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7"/>
                      </a:moveTo>
                      <a:cubicBezTo>
                        <a:pt x="118" y="147"/>
                        <a:pt x="118" y="147"/>
                        <a:pt x="118" y="147"/>
                      </a:cubicBezTo>
                      <a:cubicBezTo>
                        <a:pt x="118" y="147"/>
                        <a:pt x="118" y="147"/>
                        <a:pt x="118" y="147"/>
                      </a:cubicBezTo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215"/>
                <p:cNvSpPr>
                  <a:spLocks noEditPoints="1"/>
                </p:cNvSpPr>
                <p:nvPr/>
              </p:nvSpPr>
              <p:spPr bwMode="auto">
                <a:xfrm>
                  <a:off x="5330825" y="3756025"/>
                  <a:ext cx="425450" cy="495300"/>
                </a:xfrm>
                <a:custGeom>
                  <a:avLst/>
                  <a:gdLst>
                    <a:gd name="T0" fmla="*/ 104 w 113"/>
                    <a:gd name="T1" fmla="*/ 119 h 132"/>
                    <a:gd name="T2" fmla="*/ 105 w 113"/>
                    <a:gd name="T3" fmla="*/ 128 h 132"/>
                    <a:gd name="T4" fmla="*/ 111 w 113"/>
                    <a:gd name="T5" fmla="*/ 132 h 132"/>
                    <a:gd name="T6" fmla="*/ 113 w 113"/>
                    <a:gd name="T7" fmla="*/ 121 h 132"/>
                    <a:gd name="T8" fmla="*/ 113 w 113"/>
                    <a:gd name="T9" fmla="*/ 121 h 132"/>
                    <a:gd name="T10" fmla="*/ 104 w 113"/>
                    <a:gd name="T11" fmla="*/ 119 h 132"/>
                    <a:gd name="T12" fmla="*/ 6 w 113"/>
                    <a:gd name="T13" fmla="*/ 0 h 132"/>
                    <a:gd name="T14" fmla="*/ 7 w 113"/>
                    <a:gd name="T15" fmla="*/ 0 h 132"/>
                    <a:gd name="T16" fmla="*/ 6 w 113"/>
                    <a:gd name="T17" fmla="*/ 0 h 132"/>
                    <a:gd name="T18" fmla="*/ 0 w 113"/>
                    <a:gd name="T19" fmla="*/ 0 h 132"/>
                    <a:gd name="T20" fmla="*/ 0 w 113"/>
                    <a:gd name="T21" fmla="*/ 0 h 132"/>
                    <a:gd name="T22" fmla="*/ 2 w 113"/>
                    <a:gd name="T23" fmla="*/ 0 h 132"/>
                    <a:gd name="T24" fmla="*/ 0 w 113"/>
                    <a:gd name="T25" fmla="*/ 0 h 132"/>
                    <a:gd name="T26" fmla="*/ 0 w 113"/>
                    <a:gd name="T27" fmla="*/ 0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3" h="132">
                      <a:moveTo>
                        <a:pt x="104" y="119"/>
                      </a:moveTo>
                      <a:cubicBezTo>
                        <a:pt x="104" y="120"/>
                        <a:pt x="104" y="123"/>
                        <a:pt x="105" y="128"/>
                      </a:cubicBezTo>
                      <a:cubicBezTo>
                        <a:pt x="107" y="129"/>
                        <a:pt x="109" y="130"/>
                        <a:pt x="111" y="132"/>
                      </a:cubicBezTo>
                      <a:cubicBezTo>
                        <a:pt x="112" y="128"/>
                        <a:pt x="112" y="125"/>
                        <a:pt x="113" y="121"/>
                      </a:cubicBezTo>
                      <a:cubicBezTo>
                        <a:pt x="113" y="121"/>
                        <a:pt x="113" y="121"/>
                        <a:pt x="113" y="121"/>
                      </a:cubicBezTo>
                      <a:cubicBezTo>
                        <a:pt x="109" y="120"/>
                        <a:pt x="107" y="120"/>
                        <a:pt x="104" y="119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216"/>
                <p:cNvSpPr/>
                <p:nvPr/>
              </p:nvSpPr>
              <p:spPr bwMode="auto">
                <a:xfrm>
                  <a:off x="5710238" y="4235450"/>
                  <a:ext cx="65088" cy="139700"/>
                </a:xfrm>
                <a:custGeom>
                  <a:avLst/>
                  <a:gdLst>
                    <a:gd name="T0" fmla="*/ 4 w 17"/>
                    <a:gd name="T1" fmla="*/ 0 h 37"/>
                    <a:gd name="T2" fmla="*/ 0 w 17"/>
                    <a:gd name="T3" fmla="*/ 37 h 37"/>
                    <a:gd name="T4" fmla="*/ 17 w 17"/>
                    <a:gd name="T5" fmla="*/ 19 h 37"/>
                    <a:gd name="T6" fmla="*/ 17 w 17"/>
                    <a:gd name="T7" fmla="*/ 19 h 37"/>
                    <a:gd name="T8" fmla="*/ 17 w 17"/>
                    <a:gd name="T9" fmla="*/ 19 h 37"/>
                    <a:gd name="T10" fmla="*/ 17 w 17"/>
                    <a:gd name="T11" fmla="*/ 19 h 37"/>
                    <a:gd name="T12" fmla="*/ 17 w 17"/>
                    <a:gd name="T13" fmla="*/ 19 h 37"/>
                    <a:gd name="T14" fmla="*/ 17 w 17"/>
                    <a:gd name="T15" fmla="*/ 19 h 37"/>
                    <a:gd name="T16" fmla="*/ 17 w 17"/>
                    <a:gd name="T17" fmla="*/ 19 h 37"/>
                    <a:gd name="T18" fmla="*/ 17 w 17"/>
                    <a:gd name="T19" fmla="*/ 19 h 37"/>
                    <a:gd name="T20" fmla="*/ 17 w 17"/>
                    <a:gd name="T21" fmla="*/ 19 h 37"/>
                    <a:gd name="T22" fmla="*/ 17 w 17"/>
                    <a:gd name="T23" fmla="*/ 19 h 37"/>
                    <a:gd name="T24" fmla="*/ 17 w 17"/>
                    <a:gd name="T25" fmla="*/ 19 h 37"/>
                    <a:gd name="T26" fmla="*/ 17 w 17"/>
                    <a:gd name="T27" fmla="*/ 19 h 37"/>
                    <a:gd name="T28" fmla="*/ 17 w 17"/>
                    <a:gd name="T29" fmla="*/ 19 h 37"/>
                    <a:gd name="T30" fmla="*/ 17 w 17"/>
                    <a:gd name="T31" fmla="*/ 19 h 37"/>
                    <a:gd name="T32" fmla="*/ 17 w 17"/>
                    <a:gd name="T33" fmla="*/ 19 h 37"/>
                    <a:gd name="T34" fmla="*/ 17 w 17"/>
                    <a:gd name="T35" fmla="*/ 19 h 37"/>
                    <a:gd name="T36" fmla="*/ 17 w 17"/>
                    <a:gd name="T37" fmla="*/ 19 h 37"/>
                    <a:gd name="T38" fmla="*/ 17 w 17"/>
                    <a:gd name="T39" fmla="*/ 19 h 37"/>
                    <a:gd name="T40" fmla="*/ 17 w 17"/>
                    <a:gd name="T41" fmla="*/ 18 h 37"/>
                    <a:gd name="T42" fmla="*/ 17 w 17"/>
                    <a:gd name="T43" fmla="*/ 18 h 37"/>
                    <a:gd name="T44" fmla="*/ 17 w 17"/>
                    <a:gd name="T45" fmla="*/ 18 h 37"/>
                    <a:gd name="T46" fmla="*/ 17 w 17"/>
                    <a:gd name="T47" fmla="*/ 18 h 37"/>
                    <a:gd name="T48" fmla="*/ 10 w 17"/>
                    <a:gd name="T49" fmla="*/ 4 h 37"/>
                    <a:gd name="T50" fmla="*/ 10 w 17"/>
                    <a:gd name="T51" fmla="*/ 4 h 37"/>
                    <a:gd name="T52" fmla="*/ 4 w 17"/>
                    <a:gd name="T53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7" h="37">
                      <a:moveTo>
                        <a:pt x="4" y="0"/>
                      </a:moveTo>
                      <a:cubicBezTo>
                        <a:pt x="4" y="9"/>
                        <a:pt x="4" y="22"/>
                        <a:pt x="0" y="37"/>
                      </a:cubicBezTo>
                      <a:cubicBezTo>
                        <a:pt x="10" y="36"/>
                        <a:pt x="17" y="28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3"/>
                        <a:pt x="14" y="8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2"/>
                        <a:pt x="6" y="1"/>
                        <a:pt x="4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217"/>
                <p:cNvSpPr/>
                <p:nvPr/>
              </p:nvSpPr>
              <p:spPr bwMode="auto">
                <a:xfrm>
                  <a:off x="5330825" y="4022725"/>
                  <a:ext cx="368300" cy="415925"/>
                </a:xfrm>
                <a:custGeom>
                  <a:avLst/>
                  <a:gdLst>
                    <a:gd name="T0" fmla="*/ 0 w 98"/>
                    <a:gd name="T1" fmla="*/ 0 h 111"/>
                    <a:gd name="T2" fmla="*/ 0 w 98"/>
                    <a:gd name="T3" fmla="*/ 0 h 111"/>
                    <a:gd name="T4" fmla="*/ 0 w 98"/>
                    <a:gd name="T5" fmla="*/ 102 h 111"/>
                    <a:gd name="T6" fmla="*/ 29 w 98"/>
                    <a:gd name="T7" fmla="*/ 96 h 111"/>
                    <a:gd name="T8" fmla="*/ 61 w 98"/>
                    <a:gd name="T9" fmla="*/ 111 h 111"/>
                    <a:gd name="T10" fmla="*/ 98 w 98"/>
                    <a:gd name="T11" fmla="*/ 47 h 111"/>
                    <a:gd name="T12" fmla="*/ 0 w 98"/>
                    <a:gd name="T13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8" h="11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2"/>
                        <a:pt x="0" y="102"/>
                        <a:pt x="0" y="102"/>
                      </a:cubicBezTo>
                      <a:cubicBezTo>
                        <a:pt x="0" y="102"/>
                        <a:pt x="13" y="96"/>
                        <a:pt x="29" y="96"/>
                      </a:cubicBezTo>
                      <a:cubicBezTo>
                        <a:pt x="40" y="96"/>
                        <a:pt x="52" y="99"/>
                        <a:pt x="61" y="111"/>
                      </a:cubicBezTo>
                      <a:cubicBezTo>
                        <a:pt x="86" y="87"/>
                        <a:pt x="95" y="60"/>
                        <a:pt x="98" y="47"/>
                      </a:cubicBezTo>
                      <a:cubicBezTo>
                        <a:pt x="18" y="33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218"/>
                <p:cNvSpPr/>
                <p:nvPr/>
              </p:nvSpPr>
              <p:spPr bwMode="auto">
                <a:xfrm>
                  <a:off x="5330825" y="3740150"/>
                  <a:ext cx="673100" cy="469900"/>
                </a:xfrm>
                <a:custGeom>
                  <a:avLst/>
                  <a:gdLst>
                    <a:gd name="T0" fmla="*/ 171 w 179"/>
                    <a:gd name="T1" fmla="*/ 0 h 125"/>
                    <a:gd name="T2" fmla="*/ 102 w 179"/>
                    <a:gd name="T3" fmla="*/ 22 h 125"/>
                    <a:gd name="T4" fmla="*/ 78 w 179"/>
                    <a:gd name="T5" fmla="*/ 18 h 125"/>
                    <a:gd name="T6" fmla="*/ 7 w 179"/>
                    <a:gd name="T7" fmla="*/ 4 h 125"/>
                    <a:gd name="T8" fmla="*/ 7 w 179"/>
                    <a:gd name="T9" fmla="*/ 4 h 125"/>
                    <a:gd name="T10" fmla="*/ 7 w 179"/>
                    <a:gd name="T11" fmla="*/ 4 h 125"/>
                    <a:gd name="T12" fmla="*/ 7 w 179"/>
                    <a:gd name="T13" fmla="*/ 4 h 125"/>
                    <a:gd name="T14" fmla="*/ 6 w 179"/>
                    <a:gd name="T15" fmla="*/ 4 h 125"/>
                    <a:gd name="T16" fmla="*/ 4 w 179"/>
                    <a:gd name="T17" fmla="*/ 4 h 125"/>
                    <a:gd name="T18" fmla="*/ 2 w 179"/>
                    <a:gd name="T19" fmla="*/ 4 h 125"/>
                    <a:gd name="T20" fmla="*/ 0 w 179"/>
                    <a:gd name="T21" fmla="*/ 4 h 125"/>
                    <a:gd name="T22" fmla="*/ 0 w 179"/>
                    <a:gd name="T23" fmla="*/ 4 h 125"/>
                    <a:gd name="T24" fmla="*/ 0 w 179"/>
                    <a:gd name="T25" fmla="*/ 4 h 125"/>
                    <a:gd name="T26" fmla="*/ 0 w 179"/>
                    <a:gd name="T27" fmla="*/ 75 h 125"/>
                    <a:gd name="T28" fmla="*/ 0 w 179"/>
                    <a:gd name="T29" fmla="*/ 75 h 125"/>
                    <a:gd name="T30" fmla="*/ 98 w 179"/>
                    <a:gd name="T31" fmla="*/ 122 h 125"/>
                    <a:gd name="T32" fmla="*/ 99 w 179"/>
                    <a:gd name="T33" fmla="*/ 115 h 125"/>
                    <a:gd name="T34" fmla="*/ 104 w 179"/>
                    <a:gd name="T35" fmla="*/ 123 h 125"/>
                    <a:gd name="T36" fmla="*/ 104 w 179"/>
                    <a:gd name="T37" fmla="*/ 123 h 125"/>
                    <a:gd name="T38" fmla="*/ 113 w 179"/>
                    <a:gd name="T39" fmla="*/ 125 h 125"/>
                    <a:gd name="T40" fmla="*/ 113 w 179"/>
                    <a:gd name="T41" fmla="*/ 125 h 125"/>
                    <a:gd name="T42" fmla="*/ 113 w 179"/>
                    <a:gd name="T43" fmla="*/ 125 h 125"/>
                    <a:gd name="T44" fmla="*/ 171 w 179"/>
                    <a:gd name="T45" fmla="*/ 0 h 125"/>
                    <a:gd name="T46" fmla="*/ 171 w 179"/>
                    <a:gd name="T47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79" h="125">
                      <a:moveTo>
                        <a:pt x="171" y="0"/>
                      </a:moveTo>
                      <a:cubicBezTo>
                        <a:pt x="160" y="7"/>
                        <a:pt x="130" y="22"/>
                        <a:pt x="102" y="22"/>
                      </a:cubicBezTo>
                      <a:cubicBezTo>
                        <a:pt x="93" y="22"/>
                        <a:pt x="85" y="21"/>
                        <a:pt x="78" y="18"/>
                      </a:cubicBezTo>
                      <a:cubicBezTo>
                        <a:pt x="52" y="8"/>
                        <a:pt x="21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4" y="4"/>
                        <a:pt x="4" y="4"/>
                      </a:cubicBezTo>
                      <a:cubicBezTo>
                        <a:pt x="3" y="4"/>
                        <a:pt x="2" y="4"/>
                        <a:pt x="2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5"/>
                        <a:pt x="18" y="108"/>
                        <a:pt x="98" y="122"/>
                      </a:cubicBezTo>
                      <a:cubicBezTo>
                        <a:pt x="99" y="118"/>
                        <a:pt x="99" y="115"/>
                        <a:pt x="99" y="115"/>
                      </a:cubicBezTo>
                      <a:cubicBezTo>
                        <a:pt x="104" y="123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3"/>
                      </a:cubicBezTo>
                      <a:cubicBezTo>
                        <a:pt x="107" y="124"/>
                        <a:pt x="109" y="124"/>
                        <a:pt x="113" y="125"/>
                      </a:cubicBezTo>
                      <a:cubicBezTo>
                        <a:pt x="113" y="125"/>
                        <a:pt x="113" y="125"/>
                        <a:pt x="113" y="125"/>
                      </a:cubicBezTo>
                      <a:cubicBezTo>
                        <a:pt x="113" y="125"/>
                        <a:pt x="113" y="125"/>
                        <a:pt x="113" y="125"/>
                      </a:cubicBezTo>
                      <a:cubicBezTo>
                        <a:pt x="179" y="99"/>
                        <a:pt x="171" y="1"/>
                        <a:pt x="171" y="0"/>
                      </a:cubicBezTo>
                      <a:cubicBezTo>
                        <a:pt x="171" y="0"/>
                        <a:pt x="171" y="0"/>
                        <a:pt x="171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219"/>
                <p:cNvSpPr/>
                <p:nvPr/>
              </p:nvSpPr>
              <p:spPr bwMode="auto">
                <a:xfrm>
                  <a:off x="5330825" y="4732338"/>
                  <a:ext cx="530225" cy="428625"/>
                </a:xfrm>
                <a:custGeom>
                  <a:avLst/>
                  <a:gdLst>
                    <a:gd name="T0" fmla="*/ 79 w 141"/>
                    <a:gd name="T1" fmla="*/ 0 h 114"/>
                    <a:gd name="T2" fmla="*/ 27 w 141"/>
                    <a:gd name="T3" fmla="*/ 0 h 114"/>
                    <a:gd name="T4" fmla="*/ 0 w 141"/>
                    <a:gd name="T5" fmla="*/ 12 h 114"/>
                    <a:gd name="T6" fmla="*/ 0 w 141"/>
                    <a:gd name="T7" fmla="*/ 114 h 114"/>
                    <a:gd name="T8" fmla="*/ 80 w 141"/>
                    <a:gd name="T9" fmla="*/ 114 h 114"/>
                    <a:gd name="T10" fmla="*/ 80 w 141"/>
                    <a:gd name="T11" fmla="*/ 0 h 114"/>
                    <a:gd name="T12" fmla="*/ 123 w 141"/>
                    <a:gd name="T13" fmla="*/ 18 h 114"/>
                    <a:gd name="T14" fmla="*/ 141 w 141"/>
                    <a:gd name="T15" fmla="*/ 62 h 114"/>
                    <a:gd name="T16" fmla="*/ 141 w 141"/>
                    <a:gd name="T17" fmla="*/ 110 h 114"/>
                    <a:gd name="T18" fmla="*/ 141 w 141"/>
                    <a:gd name="T19" fmla="*/ 114 h 114"/>
                    <a:gd name="T20" fmla="*/ 141 w 141"/>
                    <a:gd name="T21" fmla="*/ 114 h 114"/>
                    <a:gd name="T22" fmla="*/ 141 w 141"/>
                    <a:gd name="T23" fmla="*/ 110 h 114"/>
                    <a:gd name="T24" fmla="*/ 141 w 141"/>
                    <a:gd name="T25" fmla="*/ 62 h 114"/>
                    <a:gd name="T26" fmla="*/ 123 w 141"/>
                    <a:gd name="T27" fmla="*/ 18 h 114"/>
                    <a:gd name="T28" fmla="*/ 79 w 141"/>
                    <a:gd name="T29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41" h="114">
                      <a:moveTo>
                        <a:pt x="79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19" y="4"/>
                        <a:pt x="10" y="8"/>
                        <a:pt x="0" y="12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80" y="114"/>
                        <a:pt x="80" y="114"/>
                        <a:pt x="80" y="114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97" y="0"/>
                        <a:pt x="112" y="7"/>
                        <a:pt x="123" y="18"/>
                      </a:cubicBezTo>
                      <a:cubicBezTo>
                        <a:pt x="134" y="30"/>
                        <a:pt x="141" y="45"/>
                        <a:pt x="141" y="62"/>
                      </a:cubicBezTo>
                      <a:cubicBezTo>
                        <a:pt x="141" y="110"/>
                        <a:pt x="141" y="110"/>
                        <a:pt x="141" y="110"/>
                      </a:cubicBezTo>
                      <a:cubicBezTo>
                        <a:pt x="141" y="114"/>
                        <a:pt x="141" y="114"/>
                        <a:pt x="141" y="114"/>
                      </a:cubicBezTo>
                      <a:cubicBezTo>
                        <a:pt x="141" y="114"/>
                        <a:pt x="141" y="114"/>
                        <a:pt x="141" y="114"/>
                      </a:cubicBezTo>
                      <a:cubicBezTo>
                        <a:pt x="141" y="110"/>
                        <a:pt x="141" y="110"/>
                        <a:pt x="141" y="110"/>
                      </a:cubicBezTo>
                      <a:cubicBezTo>
                        <a:pt x="141" y="62"/>
                        <a:pt x="141" y="62"/>
                        <a:pt x="141" y="62"/>
                      </a:cubicBezTo>
                      <a:cubicBezTo>
                        <a:pt x="141" y="45"/>
                        <a:pt x="134" y="30"/>
                        <a:pt x="123" y="18"/>
                      </a:cubicBezTo>
                      <a:cubicBezTo>
                        <a:pt x="111" y="7"/>
                        <a:pt x="96" y="0"/>
                        <a:pt x="79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220"/>
                <p:cNvSpPr/>
                <p:nvPr/>
              </p:nvSpPr>
              <p:spPr bwMode="auto">
                <a:xfrm>
                  <a:off x="5330825" y="4171950"/>
                  <a:ext cx="395288" cy="604838"/>
                </a:xfrm>
                <a:custGeom>
                  <a:avLst/>
                  <a:gdLst>
                    <a:gd name="T0" fmla="*/ 99 w 105"/>
                    <a:gd name="T1" fmla="*/ 0 h 161"/>
                    <a:gd name="T2" fmla="*/ 98 w 105"/>
                    <a:gd name="T3" fmla="*/ 7 h 161"/>
                    <a:gd name="T4" fmla="*/ 61 w 105"/>
                    <a:gd name="T5" fmla="*/ 71 h 161"/>
                    <a:gd name="T6" fmla="*/ 29 w 105"/>
                    <a:gd name="T7" fmla="*/ 56 h 161"/>
                    <a:gd name="T8" fmla="*/ 0 w 105"/>
                    <a:gd name="T9" fmla="*/ 62 h 161"/>
                    <a:gd name="T10" fmla="*/ 0 w 105"/>
                    <a:gd name="T11" fmla="*/ 84 h 161"/>
                    <a:gd name="T12" fmla="*/ 34 w 105"/>
                    <a:gd name="T13" fmla="*/ 77 h 161"/>
                    <a:gd name="T14" fmla="*/ 34 w 105"/>
                    <a:gd name="T15" fmla="*/ 77 h 161"/>
                    <a:gd name="T16" fmla="*/ 34 w 105"/>
                    <a:gd name="T17" fmla="*/ 77 h 161"/>
                    <a:gd name="T18" fmla="*/ 0 w 105"/>
                    <a:gd name="T19" fmla="*/ 99 h 161"/>
                    <a:gd name="T20" fmla="*/ 0 w 105"/>
                    <a:gd name="T21" fmla="*/ 161 h 161"/>
                    <a:gd name="T22" fmla="*/ 27 w 105"/>
                    <a:gd name="T23" fmla="*/ 149 h 161"/>
                    <a:gd name="T24" fmla="*/ 27 w 105"/>
                    <a:gd name="T25" fmla="*/ 149 h 161"/>
                    <a:gd name="T26" fmla="*/ 27 w 105"/>
                    <a:gd name="T27" fmla="*/ 149 h 161"/>
                    <a:gd name="T28" fmla="*/ 101 w 105"/>
                    <a:gd name="T29" fmla="*/ 54 h 161"/>
                    <a:gd name="T30" fmla="*/ 101 w 105"/>
                    <a:gd name="T31" fmla="*/ 54 h 161"/>
                    <a:gd name="T32" fmla="*/ 105 w 105"/>
                    <a:gd name="T33" fmla="*/ 17 h 161"/>
                    <a:gd name="T34" fmla="*/ 104 w 105"/>
                    <a:gd name="T35" fmla="*/ 8 h 161"/>
                    <a:gd name="T36" fmla="*/ 104 w 105"/>
                    <a:gd name="T37" fmla="*/ 8 h 161"/>
                    <a:gd name="T38" fmla="*/ 99 w 105"/>
                    <a:gd name="T39" fmla="*/ 0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5" h="161">
                      <a:moveTo>
                        <a:pt x="99" y="0"/>
                      </a:moveTo>
                      <a:cubicBezTo>
                        <a:pt x="99" y="0"/>
                        <a:pt x="99" y="3"/>
                        <a:pt x="98" y="7"/>
                      </a:cubicBezTo>
                      <a:cubicBezTo>
                        <a:pt x="95" y="20"/>
                        <a:pt x="86" y="47"/>
                        <a:pt x="61" y="71"/>
                      </a:cubicBezTo>
                      <a:cubicBezTo>
                        <a:pt x="52" y="59"/>
                        <a:pt x="40" y="56"/>
                        <a:pt x="29" y="56"/>
                      </a:cubicBezTo>
                      <a:cubicBezTo>
                        <a:pt x="13" y="56"/>
                        <a:pt x="0" y="62"/>
                        <a:pt x="0" y="62"/>
                      </a:cubicBez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14" y="84"/>
                        <a:pt x="26" y="81"/>
                        <a:pt x="34" y="77"/>
                      </a:cubicBezTo>
                      <a:cubicBezTo>
                        <a:pt x="34" y="77"/>
                        <a:pt x="34" y="77"/>
                        <a:pt x="34" y="77"/>
                      </a:cubicBezTo>
                      <a:cubicBezTo>
                        <a:pt x="34" y="77"/>
                        <a:pt x="34" y="77"/>
                        <a:pt x="34" y="77"/>
                      </a:cubicBezTo>
                      <a:cubicBezTo>
                        <a:pt x="29" y="90"/>
                        <a:pt x="16" y="99"/>
                        <a:pt x="0" y="99"/>
                      </a:cubicBezTo>
                      <a:cubicBezTo>
                        <a:pt x="0" y="161"/>
                        <a:pt x="0" y="161"/>
                        <a:pt x="0" y="161"/>
                      </a:cubicBezTo>
                      <a:cubicBezTo>
                        <a:pt x="10" y="157"/>
                        <a:pt x="19" y="153"/>
                        <a:pt x="27" y="149"/>
                      </a:cubicBezTo>
                      <a:cubicBezTo>
                        <a:pt x="27" y="149"/>
                        <a:pt x="27" y="149"/>
                        <a:pt x="27" y="149"/>
                      </a:cubicBezTo>
                      <a:cubicBezTo>
                        <a:pt x="27" y="149"/>
                        <a:pt x="27" y="149"/>
                        <a:pt x="27" y="149"/>
                      </a:cubicBezTo>
                      <a:cubicBezTo>
                        <a:pt x="76" y="122"/>
                        <a:pt x="95" y="84"/>
                        <a:pt x="101" y="54"/>
                      </a:cubicBezTo>
                      <a:cubicBezTo>
                        <a:pt x="101" y="54"/>
                        <a:pt x="101" y="54"/>
                        <a:pt x="101" y="54"/>
                      </a:cubicBezTo>
                      <a:cubicBezTo>
                        <a:pt x="105" y="39"/>
                        <a:pt x="105" y="26"/>
                        <a:pt x="105" y="17"/>
                      </a:cubicBezTo>
                      <a:cubicBezTo>
                        <a:pt x="104" y="12"/>
                        <a:pt x="104" y="9"/>
                        <a:pt x="104" y="8"/>
                      </a:cubicBezTo>
                      <a:cubicBezTo>
                        <a:pt x="104" y="8"/>
                        <a:pt x="104" y="8"/>
                        <a:pt x="104" y="8"/>
                      </a:cubicBezTo>
                      <a:cubicBezTo>
                        <a:pt x="99" y="0"/>
                        <a:pt x="99" y="0"/>
                        <a:pt x="99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221"/>
                <p:cNvSpPr/>
                <p:nvPr/>
              </p:nvSpPr>
              <p:spPr bwMode="auto">
                <a:xfrm>
                  <a:off x="5330825" y="4460875"/>
                  <a:ext cx="128588" cy="82550"/>
                </a:xfrm>
                <a:custGeom>
                  <a:avLst/>
                  <a:gdLst>
                    <a:gd name="T0" fmla="*/ 34 w 34"/>
                    <a:gd name="T1" fmla="*/ 0 h 22"/>
                    <a:gd name="T2" fmla="*/ 0 w 34"/>
                    <a:gd name="T3" fmla="*/ 7 h 22"/>
                    <a:gd name="T4" fmla="*/ 0 w 34"/>
                    <a:gd name="T5" fmla="*/ 22 h 22"/>
                    <a:gd name="T6" fmla="*/ 34 w 34"/>
                    <a:gd name="T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4" h="22">
                      <a:moveTo>
                        <a:pt x="34" y="0"/>
                      </a:moveTo>
                      <a:cubicBezTo>
                        <a:pt x="26" y="4"/>
                        <a:pt x="14" y="7"/>
                        <a:pt x="0" y="7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16" y="22"/>
                        <a:pt x="29" y="13"/>
                        <a:pt x="34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Freeform 222"/>
                <p:cNvSpPr/>
                <p:nvPr/>
              </p:nvSpPr>
              <p:spPr bwMode="auto">
                <a:xfrm>
                  <a:off x="5632450" y="4732338"/>
                  <a:ext cx="228600" cy="428625"/>
                </a:xfrm>
                <a:custGeom>
                  <a:avLst/>
                  <a:gdLst>
                    <a:gd name="T0" fmla="*/ 0 w 61"/>
                    <a:gd name="T1" fmla="*/ 0 h 114"/>
                    <a:gd name="T2" fmla="*/ 0 w 61"/>
                    <a:gd name="T3" fmla="*/ 114 h 114"/>
                    <a:gd name="T4" fmla="*/ 61 w 61"/>
                    <a:gd name="T5" fmla="*/ 114 h 114"/>
                    <a:gd name="T6" fmla="*/ 61 w 61"/>
                    <a:gd name="T7" fmla="*/ 110 h 114"/>
                    <a:gd name="T8" fmla="*/ 61 w 61"/>
                    <a:gd name="T9" fmla="*/ 62 h 114"/>
                    <a:gd name="T10" fmla="*/ 43 w 61"/>
                    <a:gd name="T11" fmla="*/ 18 h 114"/>
                    <a:gd name="T12" fmla="*/ 0 w 61"/>
                    <a:gd name="T13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1" h="114">
                      <a:moveTo>
                        <a:pt x="0" y="0"/>
                      </a:move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61" y="114"/>
                        <a:pt x="61" y="114"/>
                        <a:pt x="61" y="114"/>
                      </a:cubicBezTo>
                      <a:cubicBezTo>
                        <a:pt x="61" y="110"/>
                        <a:pt x="61" y="110"/>
                        <a:pt x="61" y="110"/>
                      </a:cubicBezTo>
                      <a:cubicBezTo>
                        <a:pt x="61" y="62"/>
                        <a:pt x="61" y="62"/>
                        <a:pt x="61" y="62"/>
                      </a:cubicBezTo>
                      <a:cubicBezTo>
                        <a:pt x="61" y="45"/>
                        <a:pt x="54" y="30"/>
                        <a:pt x="43" y="18"/>
                      </a:cubicBezTo>
                      <a:cubicBezTo>
                        <a:pt x="32" y="7"/>
                        <a:pt x="17" y="0"/>
                        <a:pt x="0" y="0"/>
                      </a:cubicBezTo>
                    </a:path>
                  </a:pathLst>
                </a:custGeom>
                <a:solidFill>
                  <a:srgbClr val="D04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6297613" y="3397250"/>
                <a:ext cx="1055688" cy="1420813"/>
                <a:chOff x="6297613" y="3740150"/>
                <a:chExt cx="1055688" cy="1420813"/>
              </a:xfrm>
            </p:grpSpPr>
            <p:sp>
              <p:nvSpPr>
                <p:cNvPr id="27" name="Freeform 223"/>
                <p:cNvSpPr/>
                <p:nvPr/>
              </p:nvSpPr>
              <p:spPr bwMode="auto">
                <a:xfrm>
                  <a:off x="6297613" y="4732338"/>
                  <a:ext cx="1055688" cy="428625"/>
                </a:xfrm>
                <a:custGeom>
                  <a:avLst/>
                  <a:gdLst>
                    <a:gd name="T0" fmla="*/ 262 w 281"/>
                    <a:gd name="T1" fmla="*/ 18 h 114"/>
                    <a:gd name="T2" fmla="*/ 219 w 281"/>
                    <a:gd name="T3" fmla="*/ 0 h 114"/>
                    <a:gd name="T4" fmla="*/ 180 w 281"/>
                    <a:gd name="T5" fmla="*/ 0 h 114"/>
                    <a:gd name="T6" fmla="*/ 140 w 281"/>
                    <a:gd name="T7" fmla="*/ 39 h 114"/>
                    <a:gd name="T8" fmla="*/ 101 w 281"/>
                    <a:gd name="T9" fmla="*/ 0 h 114"/>
                    <a:gd name="T10" fmla="*/ 62 w 281"/>
                    <a:gd name="T11" fmla="*/ 0 h 114"/>
                    <a:gd name="T12" fmla="*/ 18 w 281"/>
                    <a:gd name="T13" fmla="*/ 18 h 114"/>
                    <a:gd name="T14" fmla="*/ 0 w 281"/>
                    <a:gd name="T15" fmla="*/ 62 h 114"/>
                    <a:gd name="T16" fmla="*/ 0 w 281"/>
                    <a:gd name="T17" fmla="*/ 110 h 114"/>
                    <a:gd name="T18" fmla="*/ 0 w 281"/>
                    <a:gd name="T19" fmla="*/ 114 h 114"/>
                    <a:gd name="T20" fmla="*/ 281 w 281"/>
                    <a:gd name="T21" fmla="*/ 114 h 114"/>
                    <a:gd name="T22" fmla="*/ 281 w 281"/>
                    <a:gd name="T23" fmla="*/ 110 h 114"/>
                    <a:gd name="T24" fmla="*/ 281 w 281"/>
                    <a:gd name="T25" fmla="*/ 62 h 114"/>
                    <a:gd name="T26" fmla="*/ 262 w 281"/>
                    <a:gd name="T27" fmla="*/ 1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1" h="114">
                      <a:moveTo>
                        <a:pt x="262" y="18"/>
                      </a:moveTo>
                      <a:cubicBezTo>
                        <a:pt x="251" y="7"/>
                        <a:pt x="236" y="0"/>
                        <a:pt x="219" y="0"/>
                      </a:cubicBezTo>
                      <a:cubicBezTo>
                        <a:pt x="180" y="0"/>
                        <a:pt x="180" y="0"/>
                        <a:pt x="180" y="0"/>
                      </a:cubicBezTo>
                      <a:cubicBezTo>
                        <a:pt x="180" y="0"/>
                        <a:pt x="159" y="7"/>
                        <a:pt x="140" y="39"/>
                      </a:cubicBezTo>
                      <a:cubicBezTo>
                        <a:pt x="122" y="7"/>
                        <a:pt x="101" y="0"/>
                        <a:pt x="101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29" y="7"/>
                        <a:pt x="18" y="18"/>
                      </a:cubicBezTo>
                      <a:cubicBezTo>
                        <a:pt x="7" y="30"/>
                        <a:pt x="0" y="45"/>
                        <a:pt x="0" y="62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281" y="114"/>
                        <a:pt x="281" y="114"/>
                        <a:pt x="281" y="114"/>
                      </a:cubicBezTo>
                      <a:cubicBezTo>
                        <a:pt x="281" y="110"/>
                        <a:pt x="281" y="110"/>
                        <a:pt x="281" y="110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30"/>
                        <a:pt x="262" y="18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Rectangle 224"/>
                <p:cNvSpPr>
                  <a:spLocks noChangeArrowheads="1"/>
                </p:cNvSpPr>
                <p:nvPr/>
              </p:nvSpPr>
              <p:spPr bwMode="auto">
                <a:xfrm>
                  <a:off x="6729413" y="4562475"/>
                  <a:ext cx="190500" cy="266700"/>
                </a:xfrm>
                <a:prstGeom prst="rect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" name="Rectangle 225"/>
                <p:cNvSpPr>
                  <a:spLocks noChangeArrowheads="1"/>
                </p:cNvSpPr>
                <p:nvPr/>
              </p:nvSpPr>
              <p:spPr bwMode="auto">
                <a:xfrm>
                  <a:off x="6729413" y="4562475"/>
                  <a:ext cx="190500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" name="Oval 226"/>
                <p:cNvSpPr>
                  <a:spLocks noChangeArrowheads="1"/>
                </p:cNvSpPr>
                <p:nvPr/>
              </p:nvSpPr>
              <p:spPr bwMode="auto">
                <a:xfrm>
                  <a:off x="6383338" y="4235450"/>
                  <a:ext cx="142875" cy="142875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Oval 227"/>
                <p:cNvSpPr>
                  <a:spLocks noChangeArrowheads="1"/>
                </p:cNvSpPr>
                <p:nvPr/>
              </p:nvSpPr>
              <p:spPr bwMode="auto">
                <a:xfrm>
                  <a:off x="7123113" y="4235450"/>
                  <a:ext cx="142875" cy="142875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Oval 228"/>
                <p:cNvSpPr>
                  <a:spLocks noChangeArrowheads="1"/>
                </p:cNvSpPr>
                <p:nvPr/>
              </p:nvSpPr>
              <p:spPr bwMode="auto">
                <a:xfrm>
                  <a:off x="6435725" y="3868738"/>
                  <a:ext cx="774700" cy="776288"/>
                </a:xfrm>
                <a:prstGeom prst="ellipse">
                  <a:avLst/>
                </a:pr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Rectangle 229"/>
                <p:cNvSpPr>
                  <a:spLocks noChangeArrowheads="1"/>
                </p:cNvSpPr>
                <p:nvPr/>
              </p:nvSpPr>
              <p:spPr bwMode="auto">
                <a:xfrm>
                  <a:off x="6762750" y="4833938"/>
                  <a:ext cx="123825" cy="327025"/>
                </a:xfrm>
                <a:prstGeom prst="rect">
                  <a:avLst/>
                </a:prstGeom>
                <a:solidFill>
                  <a:srgbClr val="D97F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Rectangle 230"/>
                <p:cNvSpPr>
                  <a:spLocks noChangeArrowheads="1"/>
                </p:cNvSpPr>
                <p:nvPr/>
              </p:nvSpPr>
              <p:spPr bwMode="auto">
                <a:xfrm>
                  <a:off x="6762750" y="4833938"/>
                  <a:ext cx="123825" cy="3270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231"/>
                <p:cNvSpPr/>
                <p:nvPr/>
              </p:nvSpPr>
              <p:spPr bwMode="auto">
                <a:xfrm>
                  <a:off x="6677025" y="4732338"/>
                  <a:ext cx="296863" cy="146050"/>
                </a:xfrm>
                <a:custGeom>
                  <a:avLst/>
                  <a:gdLst>
                    <a:gd name="T0" fmla="*/ 39 w 79"/>
                    <a:gd name="T1" fmla="*/ 39 h 39"/>
                    <a:gd name="T2" fmla="*/ 79 w 79"/>
                    <a:gd name="T3" fmla="*/ 0 h 39"/>
                    <a:gd name="T4" fmla="*/ 39 w 79"/>
                    <a:gd name="T5" fmla="*/ 0 h 39"/>
                    <a:gd name="T6" fmla="*/ 0 w 79"/>
                    <a:gd name="T7" fmla="*/ 0 h 39"/>
                    <a:gd name="T8" fmla="*/ 39 w 79"/>
                    <a:gd name="T9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9" h="39">
                      <a:moveTo>
                        <a:pt x="39" y="39"/>
                      </a:moveTo>
                      <a:cubicBezTo>
                        <a:pt x="58" y="7"/>
                        <a:pt x="79" y="0"/>
                        <a:pt x="7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21" y="7"/>
                        <a:pt x="39" y="39"/>
                      </a:cubicBezTo>
                    </a:path>
                  </a:pathLst>
                </a:custGeom>
                <a:solidFill>
                  <a:srgbClr val="744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232"/>
                <p:cNvSpPr/>
                <p:nvPr/>
              </p:nvSpPr>
              <p:spPr bwMode="auto">
                <a:xfrm>
                  <a:off x="6581775" y="4732338"/>
                  <a:ext cx="241300" cy="255588"/>
                </a:xfrm>
                <a:custGeom>
                  <a:avLst/>
                  <a:gdLst>
                    <a:gd name="T0" fmla="*/ 64 w 64"/>
                    <a:gd name="T1" fmla="*/ 39 h 68"/>
                    <a:gd name="T2" fmla="*/ 30 w 64"/>
                    <a:gd name="T3" fmla="*/ 62 h 68"/>
                    <a:gd name="T4" fmla="*/ 21 w 64"/>
                    <a:gd name="T5" fmla="*/ 61 h 68"/>
                    <a:gd name="T6" fmla="*/ 0 w 64"/>
                    <a:gd name="T7" fmla="*/ 0 h 68"/>
                    <a:gd name="T8" fmla="*/ 25 w 64"/>
                    <a:gd name="T9" fmla="*/ 0 h 68"/>
                    <a:gd name="T10" fmla="*/ 64 w 64"/>
                    <a:gd name="T11" fmla="*/ 39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4" h="68">
                      <a:moveTo>
                        <a:pt x="64" y="39"/>
                      </a:moveTo>
                      <a:cubicBezTo>
                        <a:pt x="64" y="39"/>
                        <a:pt x="41" y="46"/>
                        <a:pt x="30" y="62"/>
                      </a:cubicBezTo>
                      <a:cubicBezTo>
                        <a:pt x="26" y="67"/>
                        <a:pt x="23" y="68"/>
                        <a:pt x="21" y="6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46" y="7"/>
                        <a:pt x="64" y="39"/>
                      </a:cubicBezTo>
                    </a:path>
                  </a:pathLst>
                </a:custGeom>
                <a:solidFill>
                  <a:srgbClr val="FFF0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233"/>
                <p:cNvSpPr/>
                <p:nvPr/>
              </p:nvSpPr>
              <p:spPr bwMode="auto">
                <a:xfrm>
                  <a:off x="6823075" y="4732338"/>
                  <a:ext cx="244475" cy="255588"/>
                </a:xfrm>
                <a:custGeom>
                  <a:avLst/>
                  <a:gdLst>
                    <a:gd name="T0" fmla="*/ 0 w 65"/>
                    <a:gd name="T1" fmla="*/ 39 h 68"/>
                    <a:gd name="T2" fmla="*/ 35 w 65"/>
                    <a:gd name="T3" fmla="*/ 62 h 68"/>
                    <a:gd name="T4" fmla="*/ 44 w 65"/>
                    <a:gd name="T5" fmla="*/ 61 h 68"/>
                    <a:gd name="T6" fmla="*/ 65 w 65"/>
                    <a:gd name="T7" fmla="*/ 0 h 68"/>
                    <a:gd name="T8" fmla="*/ 40 w 65"/>
                    <a:gd name="T9" fmla="*/ 0 h 68"/>
                    <a:gd name="T10" fmla="*/ 0 w 65"/>
                    <a:gd name="T11" fmla="*/ 39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5" h="68">
                      <a:moveTo>
                        <a:pt x="0" y="39"/>
                      </a:moveTo>
                      <a:cubicBezTo>
                        <a:pt x="0" y="39"/>
                        <a:pt x="24" y="46"/>
                        <a:pt x="35" y="62"/>
                      </a:cubicBezTo>
                      <a:cubicBezTo>
                        <a:pt x="39" y="67"/>
                        <a:pt x="42" y="68"/>
                        <a:pt x="44" y="61"/>
                      </a:cubicBezTo>
                      <a:cubicBezTo>
                        <a:pt x="65" y="0"/>
                        <a:pt x="65" y="0"/>
                        <a:pt x="65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19" y="7"/>
                        <a:pt x="0" y="39"/>
                      </a:cubicBezTo>
                    </a:path>
                  </a:pathLst>
                </a:custGeom>
                <a:solidFill>
                  <a:srgbClr val="FFF0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Oval 234"/>
                <p:cNvSpPr>
                  <a:spLocks noChangeArrowheads="1"/>
                </p:cNvSpPr>
                <p:nvPr/>
              </p:nvSpPr>
              <p:spPr bwMode="auto">
                <a:xfrm>
                  <a:off x="6789738" y="4911725"/>
                  <a:ext cx="66675" cy="68263"/>
                </a:xfrm>
                <a:prstGeom prst="ellipse">
                  <a:avLst/>
                </a:prstGeom>
                <a:solidFill>
                  <a:srgbClr val="FFF0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Oval 235"/>
                <p:cNvSpPr>
                  <a:spLocks noChangeArrowheads="1"/>
                </p:cNvSpPr>
                <p:nvPr/>
              </p:nvSpPr>
              <p:spPr bwMode="auto">
                <a:xfrm>
                  <a:off x="6789738" y="5029200"/>
                  <a:ext cx="66675" cy="66675"/>
                </a:xfrm>
                <a:prstGeom prst="ellipse">
                  <a:avLst/>
                </a:prstGeom>
                <a:solidFill>
                  <a:srgbClr val="FFF0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236"/>
                <p:cNvSpPr/>
                <p:nvPr/>
              </p:nvSpPr>
              <p:spPr bwMode="auto">
                <a:xfrm>
                  <a:off x="6338888" y="3740150"/>
                  <a:ext cx="547688" cy="503238"/>
                </a:xfrm>
                <a:custGeom>
                  <a:avLst/>
                  <a:gdLst>
                    <a:gd name="T0" fmla="*/ 93 w 146"/>
                    <a:gd name="T1" fmla="*/ 0 h 134"/>
                    <a:gd name="T2" fmla="*/ 40 w 146"/>
                    <a:gd name="T3" fmla="*/ 45 h 134"/>
                    <a:gd name="T4" fmla="*/ 0 w 146"/>
                    <a:gd name="T5" fmla="*/ 89 h 134"/>
                    <a:gd name="T6" fmla="*/ 45 w 146"/>
                    <a:gd name="T7" fmla="*/ 134 h 134"/>
                    <a:gd name="T8" fmla="*/ 87 w 146"/>
                    <a:gd name="T9" fmla="*/ 105 h 134"/>
                    <a:gd name="T10" fmla="*/ 93 w 146"/>
                    <a:gd name="T11" fmla="*/ 106 h 134"/>
                    <a:gd name="T12" fmla="*/ 146 w 146"/>
                    <a:gd name="T13" fmla="*/ 53 h 134"/>
                    <a:gd name="T14" fmla="*/ 93 w 146"/>
                    <a:gd name="T15" fmla="*/ 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6" h="134">
                      <a:moveTo>
                        <a:pt x="93" y="0"/>
                      </a:moveTo>
                      <a:cubicBezTo>
                        <a:pt x="66" y="0"/>
                        <a:pt x="44" y="19"/>
                        <a:pt x="40" y="45"/>
                      </a:cubicBezTo>
                      <a:cubicBezTo>
                        <a:pt x="18" y="47"/>
                        <a:pt x="0" y="66"/>
                        <a:pt x="0" y="89"/>
                      </a:cubicBezTo>
                      <a:cubicBezTo>
                        <a:pt x="0" y="114"/>
                        <a:pt x="20" y="134"/>
                        <a:pt x="45" y="134"/>
                      </a:cubicBezTo>
                      <a:cubicBezTo>
                        <a:pt x="64" y="134"/>
                        <a:pt x="80" y="122"/>
                        <a:pt x="87" y="105"/>
                      </a:cubicBezTo>
                      <a:cubicBezTo>
                        <a:pt x="89" y="106"/>
                        <a:pt x="91" y="106"/>
                        <a:pt x="93" y="106"/>
                      </a:cubicBezTo>
                      <a:cubicBezTo>
                        <a:pt x="122" y="106"/>
                        <a:pt x="146" y="82"/>
                        <a:pt x="146" y="53"/>
                      </a:cubicBezTo>
                      <a:cubicBezTo>
                        <a:pt x="146" y="23"/>
                        <a:pt x="122" y="0"/>
                        <a:pt x="93" y="0"/>
                      </a:cubicBezTo>
                    </a:path>
                  </a:pathLst>
                </a:custGeom>
                <a:solidFill>
                  <a:srgbClr val="4A3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237"/>
                <p:cNvSpPr/>
                <p:nvPr/>
              </p:nvSpPr>
              <p:spPr bwMode="auto">
                <a:xfrm>
                  <a:off x="6762750" y="3740150"/>
                  <a:ext cx="549275" cy="503238"/>
                </a:xfrm>
                <a:custGeom>
                  <a:avLst/>
                  <a:gdLst>
                    <a:gd name="T0" fmla="*/ 53 w 146"/>
                    <a:gd name="T1" fmla="*/ 0 h 134"/>
                    <a:gd name="T2" fmla="*/ 105 w 146"/>
                    <a:gd name="T3" fmla="*/ 45 h 134"/>
                    <a:gd name="T4" fmla="*/ 146 w 146"/>
                    <a:gd name="T5" fmla="*/ 89 h 134"/>
                    <a:gd name="T6" fmla="*/ 101 w 146"/>
                    <a:gd name="T7" fmla="*/ 134 h 134"/>
                    <a:gd name="T8" fmla="*/ 59 w 146"/>
                    <a:gd name="T9" fmla="*/ 105 h 134"/>
                    <a:gd name="T10" fmla="*/ 53 w 146"/>
                    <a:gd name="T11" fmla="*/ 106 h 134"/>
                    <a:gd name="T12" fmla="*/ 0 w 146"/>
                    <a:gd name="T13" fmla="*/ 53 h 134"/>
                    <a:gd name="T14" fmla="*/ 53 w 146"/>
                    <a:gd name="T15" fmla="*/ 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6" h="134">
                      <a:moveTo>
                        <a:pt x="53" y="0"/>
                      </a:moveTo>
                      <a:cubicBezTo>
                        <a:pt x="80" y="0"/>
                        <a:pt x="102" y="19"/>
                        <a:pt x="105" y="45"/>
                      </a:cubicBezTo>
                      <a:cubicBezTo>
                        <a:pt x="128" y="47"/>
                        <a:pt x="146" y="66"/>
                        <a:pt x="146" y="89"/>
                      </a:cubicBezTo>
                      <a:cubicBezTo>
                        <a:pt x="146" y="114"/>
                        <a:pt x="125" y="134"/>
                        <a:pt x="101" y="134"/>
                      </a:cubicBezTo>
                      <a:cubicBezTo>
                        <a:pt x="82" y="134"/>
                        <a:pt x="65" y="122"/>
                        <a:pt x="59" y="105"/>
                      </a:cubicBezTo>
                      <a:cubicBezTo>
                        <a:pt x="57" y="106"/>
                        <a:pt x="55" y="106"/>
                        <a:pt x="53" y="106"/>
                      </a:cubicBezTo>
                      <a:cubicBezTo>
                        <a:pt x="24" y="106"/>
                        <a:pt x="0" y="82"/>
                        <a:pt x="0" y="53"/>
                      </a:cubicBezTo>
                      <a:cubicBezTo>
                        <a:pt x="0" y="23"/>
                        <a:pt x="24" y="0"/>
                        <a:pt x="53" y="0"/>
                      </a:cubicBezTo>
                    </a:path>
                  </a:pathLst>
                </a:custGeom>
                <a:solidFill>
                  <a:srgbClr val="4A3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238"/>
                <p:cNvSpPr>
                  <a:spLocks noEditPoints="1"/>
                </p:cNvSpPr>
                <p:nvPr/>
              </p:nvSpPr>
              <p:spPr bwMode="auto">
                <a:xfrm>
                  <a:off x="6961188" y="3740150"/>
                  <a:ext cx="350838" cy="566738"/>
                </a:xfrm>
                <a:custGeom>
                  <a:avLst/>
                  <a:gdLst>
                    <a:gd name="T0" fmla="*/ 81 w 93"/>
                    <a:gd name="T1" fmla="*/ 151 h 151"/>
                    <a:gd name="T2" fmla="*/ 81 w 93"/>
                    <a:gd name="T3" fmla="*/ 151 h 151"/>
                    <a:gd name="T4" fmla="*/ 81 w 93"/>
                    <a:gd name="T5" fmla="*/ 151 h 151"/>
                    <a:gd name="T6" fmla="*/ 81 w 93"/>
                    <a:gd name="T7" fmla="*/ 151 h 151"/>
                    <a:gd name="T8" fmla="*/ 81 w 93"/>
                    <a:gd name="T9" fmla="*/ 150 h 151"/>
                    <a:gd name="T10" fmla="*/ 81 w 93"/>
                    <a:gd name="T11" fmla="*/ 150 h 151"/>
                    <a:gd name="T12" fmla="*/ 81 w 93"/>
                    <a:gd name="T13" fmla="*/ 150 h 151"/>
                    <a:gd name="T14" fmla="*/ 81 w 93"/>
                    <a:gd name="T15" fmla="*/ 150 h 151"/>
                    <a:gd name="T16" fmla="*/ 81 w 93"/>
                    <a:gd name="T17" fmla="*/ 150 h 151"/>
                    <a:gd name="T18" fmla="*/ 81 w 93"/>
                    <a:gd name="T19" fmla="*/ 150 h 151"/>
                    <a:gd name="T20" fmla="*/ 81 w 93"/>
                    <a:gd name="T21" fmla="*/ 150 h 151"/>
                    <a:gd name="T22" fmla="*/ 81 w 93"/>
                    <a:gd name="T23" fmla="*/ 150 h 151"/>
                    <a:gd name="T24" fmla="*/ 81 w 93"/>
                    <a:gd name="T25" fmla="*/ 150 h 151"/>
                    <a:gd name="T26" fmla="*/ 81 w 93"/>
                    <a:gd name="T27" fmla="*/ 150 h 151"/>
                    <a:gd name="T28" fmla="*/ 81 w 93"/>
                    <a:gd name="T29" fmla="*/ 150 h 151"/>
                    <a:gd name="T30" fmla="*/ 81 w 93"/>
                    <a:gd name="T31" fmla="*/ 150 h 151"/>
                    <a:gd name="T32" fmla="*/ 92 w 93"/>
                    <a:gd name="T33" fmla="*/ 91 h 151"/>
                    <a:gd name="T34" fmla="*/ 92 w 93"/>
                    <a:gd name="T35" fmla="*/ 91 h 151"/>
                    <a:gd name="T36" fmla="*/ 92 w 93"/>
                    <a:gd name="T37" fmla="*/ 91 h 151"/>
                    <a:gd name="T38" fmla="*/ 93 w 93"/>
                    <a:gd name="T39" fmla="*/ 91 h 151"/>
                    <a:gd name="T40" fmla="*/ 93 w 93"/>
                    <a:gd name="T41" fmla="*/ 91 h 151"/>
                    <a:gd name="T42" fmla="*/ 93 w 93"/>
                    <a:gd name="T43" fmla="*/ 91 h 151"/>
                    <a:gd name="T44" fmla="*/ 93 w 93"/>
                    <a:gd name="T45" fmla="*/ 90 h 151"/>
                    <a:gd name="T46" fmla="*/ 93 w 93"/>
                    <a:gd name="T47" fmla="*/ 91 h 151"/>
                    <a:gd name="T48" fmla="*/ 93 w 93"/>
                    <a:gd name="T49" fmla="*/ 90 h 151"/>
                    <a:gd name="T50" fmla="*/ 93 w 93"/>
                    <a:gd name="T51" fmla="*/ 90 h 151"/>
                    <a:gd name="T52" fmla="*/ 93 w 93"/>
                    <a:gd name="T53" fmla="*/ 90 h 151"/>
                    <a:gd name="T54" fmla="*/ 93 w 93"/>
                    <a:gd name="T55" fmla="*/ 90 h 151"/>
                    <a:gd name="T56" fmla="*/ 93 w 93"/>
                    <a:gd name="T57" fmla="*/ 90 h 151"/>
                    <a:gd name="T58" fmla="*/ 93 w 93"/>
                    <a:gd name="T59" fmla="*/ 90 h 151"/>
                    <a:gd name="T60" fmla="*/ 93 w 93"/>
                    <a:gd name="T61" fmla="*/ 90 h 151"/>
                    <a:gd name="T62" fmla="*/ 93 w 93"/>
                    <a:gd name="T63" fmla="*/ 90 h 151"/>
                    <a:gd name="T64" fmla="*/ 93 w 93"/>
                    <a:gd name="T65" fmla="*/ 90 h 151"/>
                    <a:gd name="T66" fmla="*/ 93 w 93"/>
                    <a:gd name="T67" fmla="*/ 90 h 151"/>
                    <a:gd name="T68" fmla="*/ 93 w 93"/>
                    <a:gd name="T69" fmla="*/ 90 h 151"/>
                    <a:gd name="T70" fmla="*/ 93 w 93"/>
                    <a:gd name="T71" fmla="*/ 90 h 151"/>
                    <a:gd name="T72" fmla="*/ 93 w 93"/>
                    <a:gd name="T73" fmla="*/ 90 h 151"/>
                    <a:gd name="T74" fmla="*/ 93 w 93"/>
                    <a:gd name="T75" fmla="*/ 90 h 151"/>
                    <a:gd name="T76" fmla="*/ 93 w 93"/>
                    <a:gd name="T77" fmla="*/ 90 h 151"/>
                    <a:gd name="T78" fmla="*/ 93 w 93"/>
                    <a:gd name="T79" fmla="*/ 90 h 151"/>
                    <a:gd name="T80" fmla="*/ 93 w 93"/>
                    <a:gd name="T81" fmla="*/ 90 h 151"/>
                    <a:gd name="T82" fmla="*/ 93 w 93"/>
                    <a:gd name="T83" fmla="*/ 90 h 151"/>
                    <a:gd name="T84" fmla="*/ 93 w 93"/>
                    <a:gd name="T85" fmla="*/ 90 h 151"/>
                    <a:gd name="T86" fmla="*/ 93 w 93"/>
                    <a:gd name="T87" fmla="*/ 89 h 151"/>
                    <a:gd name="T88" fmla="*/ 93 w 93"/>
                    <a:gd name="T89" fmla="*/ 90 h 151"/>
                    <a:gd name="T90" fmla="*/ 93 w 93"/>
                    <a:gd name="T91" fmla="*/ 89 h 151"/>
                    <a:gd name="T92" fmla="*/ 0 w 93"/>
                    <a:gd name="T93" fmla="*/ 0 h 151"/>
                    <a:gd name="T94" fmla="*/ 0 w 93"/>
                    <a:gd name="T95" fmla="*/ 0 h 151"/>
                    <a:gd name="T96" fmla="*/ 0 w 93"/>
                    <a:gd name="T97" fmla="*/ 0 h 151"/>
                    <a:gd name="T98" fmla="*/ 0 w 93"/>
                    <a:gd name="T99" fmla="*/ 0 h 151"/>
                    <a:gd name="T100" fmla="*/ 0 w 93"/>
                    <a:gd name="T101" fmla="*/ 0 h 151"/>
                    <a:gd name="T102" fmla="*/ 0 w 93"/>
                    <a:gd name="T103" fmla="*/ 0 h 151"/>
                    <a:gd name="T104" fmla="*/ 0 w 93"/>
                    <a:gd name="T105" fmla="*/ 0 h 151"/>
                    <a:gd name="T106" fmla="*/ 0 w 93"/>
                    <a:gd name="T107" fmla="*/ 0 h 151"/>
                    <a:gd name="T108" fmla="*/ 0 w 93"/>
                    <a:gd name="T109" fmla="*/ 0 h 151"/>
                    <a:gd name="T110" fmla="*/ 0 w 93"/>
                    <a:gd name="T111" fmla="*/ 0 h 151"/>
                    <a:gd name="T112" fmla="*/ 0 w 93"/>
                    <a:gd name="T113" fmla="*/ 0 h 151"/>
                    <a:gd name="T114" fmla="*/ 0 w 93"/>
                    <a:gd name="T115" fmla="*/ 0 h 151"/>
                    <a:gd name="T116" fmla="*/ 52 w 93"/>
                    <a:gd name="T117" fmla="*/ 45 h 151"/>
                    <a:gd name="T118" fmla="*/ 93 w 93"/>
                    <a:gd name="T119" fmla="*/ 89 h 151"/>
                    <a:gd name="T120" fmla="*/ 93 w 93"/>
                    <a:gd name="T121" fmla="*/ 89 h 151"/>
                    <a:gd name="T122" fmla="*/ 52 w 93"/>
                    <a:gd name="T123" fmla="*/ 45 h 151"/>
                    <a:gd name="T124" fmla="*/ 0 w 93"/>
                    <a:gd name="T125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93" h="151">
                      <a:moveTo>
                        <a:pt x="81" y="151"/>
                      </a:moveTo>
                      <a:cubicBezTo>
                        <a:pt x="81" y="151"/>
                        <a:pt x="81" y="151"/>
                        <a:pt x="81" y="151"/>
                      </a:cubicBezTo>
                      <a:cubicBezTo>
                        <a:pt x="81" y="151"/>
                        <a:pt x="81" y="151"/>
                        <a:pt x="81" y="151"/>
                      </a:cubicBezTo>
                      <a:cubicBezTo>
                        <a:pt x="81" y="151"/>
                        <a:pt x="81" y="151"/>
                        <a:pt x="81" y="151"/>
                      </a:cubicBezTo>
                      <a:moveTo>
                        <a:pt x="81" y="150"/>
                      </a:moveTo>
                      <a:cubicBezTo>
                        <a:pt x="81" y="150"/>
                        <a:pt x="81" y="150"/>
                        <a:pt x="81" y="150"/>
                      </a:cubicBezTo>
                      <a:cubicBezTo>
                        <a:pt x="81" y="150"/>
                        <a:pt x="81" y="150"/>
                        <a:pt x="81" y="150"/>
                      </a:cubicBezTo>
                      <a:moveTo>
                        <a:pt x="81" y="150"/>
                      </a:moveTo>
                      <a:cubicBezTo>
                        <a:pt x="81" y="150"/>
                        <a:pt x="81" y="150"/>
                        <a:pt x="81" y="150"/>
                      </a:cubicBezTo>
                      <a:cubicBezTo>
                        <a:pt x="81" y="150"/>
                        <a:pt x="81" y="150"/>
                        <a:pt x="81" y="150"/>
                      </a:cubicBezTo>
                      <a:moveTo>
                        <a:pt x="81" y="150"/>
                      </a:moveTo>
                      <a:cubicBezTo>
                        <a:pt x="81" y="150"/>
                        <a:pt x="81" y="150"/>
                        <a:pt x="81" y="150"/>
                      </a:cubicBezTo>
                      <a:cubicBezTo>
                        <a:pt x="81" y="150"/>
                        <a:pt x="81" y="150"/>
                        <a:pt x="81" y="150"/>
                      </a:cubicBezTo>
                      <a:moveTo>
                        <a:pt x="81" y="150"/>
                      </a:moveTo>
                      <a:cubicBezTo>
                        <a:pt x="81" y="150"/>
                        <a:pt x="81" y="150"/>
                        <a:pt x="81" y="150"/>
                      </a:cubicBezTo>
                      <a:cubicBezTo>
                        <a:pt x="81" y="150"/>
                        <a:pt x="81" y="150"/>
                        <a:pt x="81" y="150"/>
                      </a:cubicBezTo>
                      <a:moveTo>
                        <a:pt x="92" y="91"/>
                      </a:moveTo>
                      <a:cubicBezTo>
                        <a:pt x="92" y="91"/>
                        <a:pt x="92" y="91"/>
                        <a:pt x="92" y="91"/>
                      </a:cubicBezTo>
                      <a:cubicBezTo>
                        <a:pt x="92" y="91"/>
                        <a:pt x="92" y="91"/>
                        <a:pt x="92" y="91"/>
                      </a:cubicBezTo>
                      <a:moveTo>
                        <a:pt x="93" y="91"/>
                      </a:moveTo>
                      <a:cubicBezTo>
                        <a:pt x="93" y="91"/>
                        <a:pt x="93" y="91"/>
                        <a:pt x="93" y="91"/>
                      </a:cubicBezTo>
                      <a:cubicBezTo>
                        <a:pt x="93" y="91"/>
                        <a:pt x="93" y="91"/>
                        <a:pt x="93" y="91"/>
                      </a:cubicBezTo>
                      <a:moveTo>
                        <a:pt x="93" y="90"/>
                      </a:moveTo>
                      <a:cubicBezTo>
                        <a:pt x="93" y="91"/>
                        <a:pt x="93" y="91"/>
                        <a:pt x="93" y="91"/>
                      </a:cubicBezTo>
                      <a:cubicBezTo>
                        <a:pt x="93" y="91"/>
                        <a:pt x="93" y="91"/>
                        <a:pt x="93" y="90"/>
                      </a:cubicBezTo>
                      <a:moveTo>
                        <a:pt x="93" y="90"/>
                      </a:moveTo>
                      <a:cubicBezTo>
                        <a:pt x="93" y="90"/>
                        <a:pt x="93" y="90"/>
                        <a:pt x="93" y="90"/>
                      </a:cubicBezTo>
                      <a:cubicBezTo>
                        <a:pt x="93" y="90"/>
                        <a:pt x="93" y="90"/>
                        <a:pt x="93" y="90"/>
                      </a:cubicBezTo>
                      <a:moveTo>
                        <a:pt x="93" y="90"/>
                      </a:moveTo>
                      <a:cubicBezTo>
                        <a:pt x="93" y="90"/>
                        <a:pt x="93" y="90"/>
                        <a:pt x="93" y="90"/>
                      </a:cubicBezTo>
                      <a:cubicBezTo>
                        <a:pt x="93" y="90"/>
                        <a:pt x="93" y="90"/>
                        <a:pt x="93" y="90"/>
                      </a:cubicBezTo>
                      <a:moveTo>
                        <a:pt x="93" y="90"/>
                      </a:moveTo>
                      <a:cubicBezTo>
                        <a:pt x="93" y="90"/>
                        <a:pt x="93" y="90"/>
                        <a:pt x="93" y="90"/>
                      </a:cubicBezTo>
                      <a:cubicBezTo>
                        <a:pt x="93" y="90"/>
                        <a:pt x="93" y="90"/>
                        <a:pt x="93" y="90"/>
                      </a:cubicBezTo>
                      <a:moveTo>
                        <a:pt x="93" y="90"/>
                      </a:moveTo>
                      <a:cubicBezTo>
                        <a:pt x="93" y="90"/>
                        <a:pt x="93" y="90"/>
                        <a:pt x="93" y="90"/>
                      </a:cubicBezTo>
                      <a:cubicBezTo>
                        <a:pt x="93" y="90"/>
                        <a:pt x="93" y="90"/>
                        <a:pt x="93" y="90"/>
                      </a:cubicBezTo>
                      <a:moveTo>
                        <a:pt x="93" y="90"/>
                      </a:moveTo>
                      <a:cubicBezTo>
                        <a:pt x="93" y="90"/>
                        <a:pt x="93" y="90"/>
                        <a:pt x="93" y="90"/>
                      </a:cubicBezTo>
                      <a:cubicBezTo>
                        <a:pt x="93" y="90"/>
                        <a:pt x="93" y="90"/>
                        <a:pt x="93" y="90"/>
                      </a:cubicBezTo>
                      <a:moveTo>
                        <a:pt x="93" y="90"/>
                      </a:moveTo>
                      <a:cubicBezTo>
                        <a:pt x="93" y="90"/>
                        <a:pt x="93" y="90"/>
                        <a:pt x="93" y="90"/>
                      </a:cubicBezTo>
                      <a:cubicBezTo>
                        <a:pt x="93" y="90"/>
                        <a:pt x="93" y="90"/>
                        <a:pt x="93" y="90"/>
                      </a:cubicBezTo>
                      <a:moveTo>
                        <a:pt x="93" y="89"/>
                      </a:moveTo>
                      <a:cubicBezTo>
                        <a:pt x="93" y="89"/>
                        <a:pt x="93" y="90"/>
                        <a:pt x="93" y="90"/>
                      </a:cubicBezTo>
                      <a:cubicBezTo>
                        <a:pt x="93" y="90"/>
                        <a:pt x="93" y="89"/>
                        <a:pt x="93" y="89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7" y="0"/>
                        <a:pt x="49" y="19"/>
                        <a:pt x="52" y="45"/>
                      </a:cubicBezTo>
                      <a:cubicBezTo>
                        <a:pt x="75" y="47"/>
                        <a:pt x="93" y="66"/>
                        <a:pt x="93" y="89"/>
                      </a:cubicBezTo>
                      <a:cubicBezTo>
                        <a:pt x="93" y="89"/>
                        <a:pt x="93" y="89"/>
                        <a:pt x="93" y="89"/>
                      </a:cubicBezTo>
                      <a:cubicBezTo>
                        <a:pt x="93" y="66"/>
                        <a:pt x="75" y="47"/>
                        <a:pt x="52" y="45"/>
                      </a:cubicBezTo>
                      <a:cubicBezTo>
                        <a:pt x="49" y="19"/>
                        <a:pt x="27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239"/>
                <p:cNvSpPr>
                  <a:spLocks noEditPoints="1"/>
                </p:cNvSpPr>
                <p:nvPr/>
              </p:nvSpPr>
              <p:spPr bwMode="auto">
                <a:xfrm>
                  <a:off x="6853238" y="4732338"/>
                  <a:ext cx="500063" cy="428625"/>
                </a:xfrm>
                <a:custGeom>
                  <a:avLst/>
                  <a:gdLst>
                    <a:gd name="T0" fmla="*/ 1 w 133"/>
                    <a:gd name="T1" fmla="*/ 26 h 114"/>
                    <a:gd name="T2" fmla="*/ 1 w 133"/>
                    <a:gd name="T3" fmla="*/ 26 h 114"/>
                    <a:gd name="T4" fmla="*/ 0 w 133"/>
                    <a:gd name="T5" fmla="*/ 27 h 114"/>
                    <a:gd name="T6" fmla="*/ 0 w 133"/>
                    <a:gd name="T7" fmla="*/ 27 h 114"/>
                    <a:gd name="T8" fmla="*/ 1 w 133"/>
                    <a:gd name="T9" fmla="*/ 26 h 114"/>
                    <a:gd name="T10" fmla="*/ 71 w 133"/>
                    <a:gd name="T11" fmla="*/ 0 h 114"/>
                    <a:gd name="T12" fmla="*/ 57 w 133"/>
                    <a:gd name="T13" fmla="*/ 0 h 114"/>
                    <a:gd name="T14" fmla="*/ 36 w 133"/>
                    <a:gd name="T15" fmla="*/ 61 h 114"/>
                    <a:gd name="T16" fmla="*/ 32 w 133"/>
                    <a:gd name="T17" fmla="*/ 66 h 114"/>
                    <a:gd name="T18" fmla="*/ 27 w 133"/>
                    <a:gd name="T19" fmla="*/ 62 h 114"/>
                    <a:gd name="T20" fmla="*/ 9 w 133"/>
                    <a:gd name="T21" fmla="*/ 46 h 114"/>
                    <a:gd name="T22" fmla="*/ 9 w 133"/>
                    <a:gd name="T23" fmla="*/ 114 h 114"/>
                    <a:gd name="T24" fmla="*/ 133 w 133"/>
                    <a:gd name="T25" fmla="*/ 114 h 114"/>
                    <a:gd name="T26" fmla="*/ 133 w 133"/>
                    <a:gd name="T27" fmla="*/ 110 h 114"/>
                    <a:gd name="T28" fmla="*/ 133 w 133"/>
                    <a:gd name="T29" fmla="*/ 62 h 114"/>
                    <a:gd name="T30" fmla="*/ 114 w 133"/>
                    <a:gd name="T31" fmla="*/ 18 h 114"/>
                    <a:gd name="T32" fmla="*/ 71 w 133"/>
                    <a:gd name="T33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3" h="114">
                      <a:moveTo>
                        <a:pt x="1" y="26"/>
                      </a:move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1" y="27"/>
                        <a:pt x="1" y="26"/>
                        <a:pt x="1" y="26"/>
                      </a:cubicBezTo>
                      <a:moveTo>
                        <a:pt x="71" y="0"/>
                      </a:moveTo>
                      <a:cubicBezTo>
                        <a:pt x="57" y="0"/>
                        <a:pt x="57" y="0"/>
                        <a:pt x="57" y="0"/>
                      </a:cubicBezTo>
                      <a:cubicBezTo>
                        <a:pt x="36" y="61"/>
                        <a:pt x="36" y="61"/>
                        <a:pt x="36" y="61"/>
                      </a:cubicBezTo>
                      <a:cubicBezTo>
                        <a:pt x="35" y="65"/>
                        <a:pt x="33" y="66"/>
                        <a:pt x="32" y="66"/>
                      </a:cubicBezTo>
                      <a:cubicBezTo>
                        <a:pt x="31" y="66"/>
                        <a:pt x="29" y="65"/>
                        <a:pt x="27" y="62"/>
                      </a:cubicBezTo>
                      <a:cubicBezTo>
                        <a:pt x="22" y="55"/>
                        <a:pt x="15" y="50"/>
                        <a:pt x="9" y="46"/>
                      </a:cubicBezTo>
                      <a:cubicBezTo>
                        <a:pt x="9" y="114"/>
                        <a:pt x="9" y="114"/>
                        <a:pt x="9" y="114"/>
                      </a:cubicBezTo>
                      <a:cubicBezTo>
                        <a:pt x="133" y="114"/>
                        <a:pt x="133" y="114"/>
                        <a:pt x="133" y="114"/>
                      </a:cubicBezTo>
                      <a:cubicBezTo>
                        <a:pt x="133" y="110"/>
                        <a:pt x="133" y="110"/>
                        <a:pt x="133" y="110"/>
                      </a:cubicBezTo>
                      <a:cubicBezTo>
                        <a:pt x="133" y="62"/>
                        <a:pt x="133" y="62"/>
                        <a:pt x="133" y="62"/>
                      </a:cubicBezTo>
                      <a:cubicBezTo>
                        <a:pt x="133" y="45"/>
                        <a:pt x="126" y="30"/>
                        <a:pt x="114" y="18"/>
                      </a:cubicBezTo>
                      <a:cubicBezTo>
                        <a:pt x="103" y="7"/>
                        <a:pt x="88" y="0"/>
                        <a:pt x="71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240"/>
                <p:cNvSpPr>
                  <a:spLocks noEditPoints="1"/>
                </p:cNvSpPr>
                <p:nvPr/>
              </p:nvSpPr>
              <p:spPr bwMode="auto">
                <a:xfrm>
                  <a:off x="6823075" y="4633913"/>
                  <a:ext cx="96838" cy="195263"/>
                </a:xfrm>
                <a:custGeom>
                  <a:avLst/>
                  <a:gdLst>
                    <a:gd name="T0" fmla="*/ 14 w 26"/>
                    <a:gd name="T1" fmla="*/ 45 h 52"/>
                    <a:gd name="T2" fmla="*/ 9 w 26"/>
                    <a:gd name="T3" fmla="*/ 52 h 52"/>
                    <a:gd name="T4" fmla="*/ 9 w 26"/>
                    <a:gd name="T5" fmla="*/ 52 h 52"/>
                    <a:gd name="T6" fmla="*/ 9 w 26"/>
                    <a:gd name="T7" fmla="*/ 52 h 52"/>
                    <a:gd name="T8" fmla="*/ 14 w 26"/>
                    <a:gd name="T9" fmla="*/ 45 h 52"/>
                    <a:gd name="T10" fmla="*/ 14 w 26"/>
                    <a:gd name="T11" fmla="*/ 45 h 52"/>
                    <a:gd name="T12" fmla="*/ 14 w 26"/>
                    <a:gd name="T13" fmla="*/ 45 h 52"/>
                    <a:gd name="T14" fmla="*/ 14 w 26"/>
                    <a:gd name="T15" fmla="*/ 45 h 52"/>
                    <a:gd name="T16" fmla="*/ 14 w 26"/>
                    <a:gd name="T17" fmla="*/ 45 h 52"/>
                    <a:gd name="T18" fmla="*/ 14 w 26"/>
                    <a:gd name="T19" fmla="*/ 45 h 52"/>
                    <a:gd name="T20" fmla="*/ 14 w 26"/>
                    <a:gd name="T21" fmla="*/ 45 h 52"/>
                    <a:gd name="T22" fmla="*/ 26 w 26"/>
                    <a:gd name="T23" fmla="*/ 0 h 52"/>
                    <a:gd name="T24" fmla="*/ 0 w 26"/>
                    <a:gd name="T25" fmla="*/ 3 h 52"/>
                    <a:gd name="T26" fmla="*/ 0 w 26"/>
                    <a:gd name="T27" fmla="*/ 26 h 52"/>
                    <a:gd name="T28" fmla="*/ 0 w 26"/>
                    <a:gd name="T29" fmla="*/ 26 h 52"/>
                    <a:gd name="T30" fmla="*/ 26 w 26"/>
                    <a:gd name="T31" fmla="*/ 26 h 52"/>
                    <a:gd name="T32" fmla="*/ 26 w 26"/>
                    <a:gd name="T33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6" h="52">
                      <a:moveTo>
                        <a:pt x="14" y="45"/>
                      </a:moveTo>
                      <a:cubicBezTo>
                        <a:pt x="13" y="47"/>
                        <a:pt x="11" y="49"/>
                        <a:pt x="9" y="52"/>
                      </a:cubicBezTo>
                      <a:cubicBezTo>
                        <a:pt x="9" y="52"/>
                        <a:pt x="9" y="52"/>
                        <a:pt x="9" y="52"/>
                      </a:cubicBezTo>
                      <a:cubicBezTo>
                        <a:pt x="9" y="52"/>
                        <a:pt x="9" y="52"/>
                        <a:pt x="9" y="52"/>
                      </a:cubicBezTo>
                      <a:cubicBezTo>
                        <a:pt x="11" y="49"/>
                        <a:pt x="13" y="47"/>
                        <a:pt x="14" y="45"/>
                      </a:cubicBezTo>
                      <a:moveTo>
                        <a:pt x="14" y="45"/>
                      </a:moveTo>
                      <a:cubicBezTo>
                        <a:pt x="14" y="45"/>
                        <a:pt x="14" y="45"/>
                        <a:pt x="14" y="45"/>
                      </a:cubicBezTo>
                      <a:cubicBezTo>
                        <a:pt x="14" y="45"/>
                        <a:pt x="14" y="45"/>
                        <a:pt x="14" y="45"/>
                      </a:cubicBezTo>
                      <a:moveTo>
                        <a:pt x="14" y="45"/>
                      </a:moveTo>
                      <a:cubicBezTo>
                        <a:pt x="14" y="45"/>
                        <a:pt x="14" y="45"/>
                        <a:pt x="14" y="45"/>
                      </a:cubicBezTo>
                      <a:cubicBezTo>
                        <a:pt x="14" y="45"/>
                        <a:pt x="14" y="45"/>
                        <a:pt x="14" y="45"/>
                      </a:cubicBezTo>
                      <a:moveTo>
                        <a:pt x="26" y="0"/>
                      </a:moveTo>
                      <a:cubicBezTo>
                        <a:pt x="18" y="2"/>
                        <a:pt x="9" y="3"/>
                        <a:pt x="0" y="3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26" y="26"/>
                        <a:pt x="26" y="26"/>
                        <a:pt x="26" y="26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241"/>
                <p:cNvSpPr/>
                <p:nvPr/>
              </p:nvSpPr>
              <p:spPr bwMode="auto">
                <a:xfrm>
                  <a:off x="7191375" y="4235450"/>
                  <a:ext cx="74613" cy="142875"/>
                </a:xfrm>
                <a:custGeom>
                  <a:avLst/>
                  <a:gdLst>
                    <a:gd name="T0" fmla="*/ 5 w 20"/>
                    <a:gd name="T1" fmla="*/ 0 h 38"/>
                    <a:gd name="T2" fmla="*/ 5 w 20"/>
                    <a:gd name="T3" fmla="*/ 6 h 38"/>
                    <a:gd name="T4" fmla="*/ 0 w 20"/>
                    <a:gd name="T5" fmla="*/ 37 h 38"/>
                    <a:gd name="T6" fmla="*/ 1 w 20"/>
                    <a:gd name="T7" fmla="*/ 38 h 38"/>
                    <a:gd name="T8" fmla="*/ 20 w 20"/>
                    <a:gd name="T9" fmla="*/ 19 h 38"/>
                    <a:gd name="T10" fmla="*/ 20 w 20"/>
                    <a:gd name="T11" fmla="*/ 19 h 38"/>
                    <a:gd name="T12" fmla="*/ 20 w 20"/>
                    <a:gd name="T13" fmla="*/ 18 h 38"/>
                    <a:gd name="T14" fmla="*/ 20 w 20"/>
                    <a:gd name="T15" fmla="*/ 18 h 38"/>
                    <a:gd name="T16" fmla="*/ 20 w 20"/>
                    <a:gd name="T17" fmla="*/ 18 h 38"/>
                    <a:gd name="T18" fmla="*/ 20 w 20"/>
                    <a:gd name="T19" fmla="*/ 18 h 38"/>
                    <a:gd name="T20" fmla="*/ 20 w 20"/>
                    <a:gd name="T21" fmla="*/ 18 h 38"/>
                    <a:gd name="T22" fmla="*/ 20 w 20"/>
                    <a:gd name="T23" fmla="*/ 18 h 38"/>
                    <a:gd name="T24" fmla="*/ 20 w 20"/>
                    <a:gd name="T25" fmla="*/ 18 h 38"/>
                    <a:gd name="T26" fmla="*/ 20 w 20"/>
                    <a:gd name="T27" fmla="*/ 18 h 38"/>
                    <a:gd name="T28" fmla="*/ 5 w 20"/>
                    <a:gd name="T2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" h="38">
                      <a:moveTo>
                        <a:pt x="5" y="0"/>
                      </a:moveTo>
                      <a:cubicBezTo>
                        <a:pt x="5" y="2"/>
                        <a:pt x="5" y="4"/>
                        <a:pt x="5" y="6"/>
                      </a:cubicBezTo>
                      <a:cubicBezTo>
                        <a:pt x="5" y="17"/>
                        <a:pt x="4" y="27"/>
                        <a:pt x="0" y="37"/>
                      </a:cubicBezTo>
                      <a:cubicBezTo>
                        <a:pt x="1" y="38"/>
                        <a:pt x="1" y="38"/>
                        <a:pt x="1" y="38"/>
                      </a:cubicBezTo>
                      <a:cubicBezTo>
                        <a:pt x="11" y="38"/>
                        <a:pt x="20" y="29"/>
                        <a:pt x="20" y="19"/>
                      </a:cubicBezTo>
                      <a:cubicBezTo>
                        <a:pt x="20" y="19"/>
                        <a:pt x="20" y="19"/>
                        <a:pt x="20" y="19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0"/>
                        <a:pt x="13" y="2"/>
                        <a:pt x="5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242"/>
                <p:cNvSpPr/>
                <p:nvPr/>
              </p:nvSpPr>
              <p:spPr bwMode="auto">
                <a:xfrm>
                  <a:off x="6823075" y="4081463"/>
                  <a:ext cx="387350" cy="563563"/>
                </a:xfrm>
                <a:custGeom>
                  <a:avLst/>
                  <a:gdLst>
                    <a:gd name="T0" fmla="*/ 0 w 103"/>
                    <a:gd name="T1" fmla="*/ 0 h 150"/>
                    <a:gd name="T2" fmla="*/ 0 w 103"/>
                    <a:gd name="T3" fmla="*/ 150 h 150"/>
                    <a:gd name="T4" fmla="*/ 26 w 103"/>
                    <a:gd name="T5" fmla="*/ 147 h 150"/>
                    <a:gd name="T6" fmla="*/ 26 w 103"/>
                    <a:gd name="T7" fmla="*/ 147 h 150"/>
                    <a:gd name="T8" fmla="*/ 26 w 103"/>
                    <a:gd name="T9" fmla="*/ 147 h 150"/>
                    <a:gd name="T10" fmla="*/ 98 w 103"/>
                    <a:gd name="T11" fmla="*/ 78 h 150"/>
                    <a:gd name="T12" fmla="*/ 98 w 103"/>
                    <a:gd name="T13" fmla="*/ 78 h 150"/>
                    <a:gd name="T14" fmla="*/ 103 w 103"/>
                    <a:gd name="T15" fmla="*/ 47 h 150"/>
                    <a:gd name="T16" fmla="*/ 103 w 103"/>
                    <a:gd name="T17" fmla="*/ 41 h 150"/>
                    <a:gd name="T18" fmla="*/ 103 w 103"/>
                    <a:gd name="T19" fmla="*/ 41 h 150"/>
                    <a:gd name="T20" fmla="*/ 103 w 103"/>
                    <a:gd name="T21" fmla="*/ 39 h 150"/>
                    <a:gd name="T22" fmla="*/ 85 w 103"/>
                    <a:gd name="T23" fmla="*/ 43 h 150"/>
                    <a:gd name="T24" fmla="*/ 43 w 103"/>
                    <a:gd name="T25" fmla="*/ 14 h 150"/>
                    <a:gd name="T26" fmla="*/ 37 w 103"/>
                    <a:gd name="T27" fmla="*/ 15 h 150"/>
                    <a:gd name="T28" fmla="*/ 0 w 103"/>
                    <a:gd name="T29" fmla="*/ 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3" h="150">
                      <a:moveTo>
                        <a:pt x="0" y="0"/>
                      </a:move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9" y="150"/>
                        <a:pt x="18" y="149"/>
                        <a:pt x="26" y="147"/>
                      </a:cubicBezTo>
                      <a:cubicBezTo>
                        <a:pt x="26" y="147"/>
                        <a:pt x="26" y="147"/>
                        <a:pt x="26" y="147"/>
                      </a:cubicBezTo>
                      <a:cubicBezTo>
                        <a:pt x="26" y="147"/>
                        <a:pt x="26" y="147"/>
                        <a:pt x="26" y="147"/>
                      </a:cubicBezTo>
                      <a:cubicBezTo>
                        <a:pt x="60" y="138"/>
                        <a:pt x="88" y="112"/>
                        <a:pt x="98" y="78"/>
                      </a:cubicBezTo>
                      <a:cubicBezTo>
                        <a:pt x="98" y="78"/>
                        <a:pt x="98" y="78"/>
                        <a:pt x="98" y="78"/>
                      </a:cubicBezTo>
                      <a:cubicBezTo>
                        <a:pt x="102" y="68"/>
                        <a:pt x="103" y="58"/>
                        <a:pt x="103" y="47"/>
                      </a:cubicBezTo>
                      <a:cubicBezTo>
                        <a:pt x="103" y="45"/>
                        <a:pt x="103" y="43"/>
                        <a:pt x="103" y="41"/>
                      </a:cubicBezTo>
                      <a:cubicBezTo>
                        <a:pt x="103" y="41"/>
                        <a:pt x="103" y="41"/>
                        <a:pt x="103" y="41"/>
                      </a:cubicBezTo>
                      <a:cubicBezTo>
                        <a:pt x="103" y="41"/>
                        <a:pt x="103" y="40"/>
                        <a:pt x="103" y="39"/>
                      </a:cubicBezTo>
                      <a:cubicBezTo>
                        <a:pt x="98" y="42"/>
                        <a:pt x="91" y="43"/>
                        <a:pt x="85" y="43"/>
                      </a:cubicBezTo>
                      <a:cubicBezTo>
                        <a:pt x="66" y="43"/>
                        <a:pt x="49" y="31"/>
                        <a:pt x="43" y="14"/>
                      </a:cubicBezTo>
                      <a:cubicBezTo>
                        <a:pt x="41" y="15"/>
                        <a:pt x="39" y="15"/>
                        <a:pt x="37" y="15"/>
                      </a:cubicBezTo>
                      <a:cubicBezTo>
                        <a:pt x="23" y="15"/>
                        <a:pt x="10" y="9"/>
                        <a:pt x="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243"/>
                <p:cNvSpPr>
                  <a:spLocks noEditPoints="1"/>
                </p:cNvSpPr>
                <p:nvPr/>
              </p:nvSpPr>
              <p:spPr bwMode="auto">
                <a:xfrm>
                  <a:off x="6823075" y="4833938"/>
                  <a:ext cx="63500" cy="327025"/>
                </a:xfrm>
                <a:custGeom>
                  <a:avLst/>
                  <a:gdLst>
                    <a:gd name="T0" fmla="*/ 0 w 17"/>
                    <a:gd name="T1" fmla="*/ 12 h 87"/>
                    <a:gd name="T2" fmla="*/ 0 w 17"/>
                    <a:gd name="T3" fmla="*/ 12 h 87"/>
                    <a:gd name="T4" fmla="*/ 0 w 17"/>
                    <a:gd name="T5" fmla="*/ 21 h 87"/>
                    <a:gd name="T6" fmla="*/ 0 w 17"/>
                    <a:gd name="T7" fmla="*/ 21 h 87"/>
                    <a:gd name="T8" fmla="*/ 9 w 17"/>
                    <a:gd name="T9" fmla="*/ 30 h 87"/>
                    <a:gd name="T10" fmla="*/ 0 w 17"/>
                    <a:gd name="T11" fmla="*/ 39 h 87"/>
                    <a:gd name="T12" fmla="*/ 0 w 17"/>
                    <a:gd name="T13" fmla="*/ 39 h 87"/>
                    <a:gd name="T14" fmla="*/ 0 w 17"/>
                    <a:gd name="T15" fmla="*/ 52 h 87"/>
                    <a:gd name="T16" fmla="*/ 0 w 17"/>
                    <a:gd name="T17" fmla="*/ 52 h 87"/>
                    <a:gd name="T18" fmla="*/ 9 w 17"/>
                    <a:gd name="T19" fmla="*/ 61 h 87"/>
                    <a:gd name="T20" fmla="*/ 0 w 17"/>
                    <a:gd name="T21" fmla="*/ 70 h 87"/>
                    <a:gd name="T22" fmla="*/ 0 w 17"/>
                    <a:gd name="T23" fmla="*/ 70 h 87"/>
                    <a:gd name="T24" fmla="*/ 0 w 17"/>
                    <a:gd name="T25" fmla="*/ 87 h 87"/>
                    <a:gd name="T26" fmla="*/ 17 w 17"/>
                    <a:gd name="T27" fmla="*/ 87 h 87"/>
                    <a:gd name="T28" fmla="*/ 17 w 17"/>
                    <a:gd name="T29" fmla="*/ 19 h 87"/>
                    <a:gd name="T30" fmla="*/ 0 w 17"/>
                    <a:gd name="T31" fmla="*/ 12 h 87"/>
                    <a:gd name="T32" fmla="*/ 8 w 17"/>
                    <a:gd name="T33" fmla="*/ 0 h 87"/>
                    <a:gd name="T34" fmla="*/ 8 w 17"/>
                    <a:gd name="T35" fmla="*/ 0 h 87"/>
                    <a:gd name="T36" fmla="*/ 0 w 17"/>
                    <a:gd name="T37" fmla="*/ 12 h 87"/>
                    <a:gd name="T38" fmla="*/ 0 w 17"/>
                    <a:gd name="T39" fmla="*/ 12 h 87"/>
                    <a:gd name="T40" fmla="*/ 0 w 17"/>
                    <a:gd name="T41" fmla="*/ 12 h 87"/>
                    <a:gd name="T42" fmla="*/ 0 w 17"/>
                    <a:gd name="T43" fmla="*/ 12 h 87"/>
                    <a:gd name="T44" fmla="*/ 8 w 17"/>
                    <a:gd name="T45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7" h="87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5" y="21"/>
                        <a:pt x="9" y="25"/>
                        <a:pt x="9" y="30"/>
                      </a:cubicBezTo>
                      <a:cubicBezTo>
                        <a:pt x="9" y="35"/>
                        <a:pt x="5" y="39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5" y="52"/>
                        <a:pt x="9" y="56"/>
                        <a:pt x="9" y="61"/>
                      </a:cubicBezTo>
                      <a:cubicBezTo>
                        <a:pt x="9" y="66"/>
                        <a:pt x="5" y="70"/>
                        <a:pt x="0" y="70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87"/>
                        <a:pt x="0" y="87"/>
                        <a:pt x="0" y="87"/>
                      </a:cubicBezTo>
                      <a:cubicBezTo>
                        <a:pt x="17" y="87"/>
                        <a:pt x="17" y="87"/>
                        <a:pt x="17" y="8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8" y="15"/>
                        <a:pt x="0" y="12"/>
                        <a:pt x="0" y="12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6" y="4"/>
                        <a:pt x="3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3" y="8"/>
                        <a:pt x="6" y="4"/>
                        <a:pt x="8" y="0"/>
                      </a:cubicBezTo>
                    </a:path>
                  </a:pathLst>
                </a:custGeom>
                <a:solidFill>
                  <a:srgbClr val="B269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244"/>
                <p:cNvSpPr/>
                <p:nvPr/>
              </p:nvSpPr>
              <p:spPr bwMode="auto">
                <a:xfrm>
                  <a:off x="6823075" y="4732338"/>
                  <a:ext cx="150813" cy="146050"/>
                </a:xfrm>
                <a:custGeom>
                  <a:avLst/>
                  <a:gdLst>
                    <a:gd name="T0" fmla="*/ 40 w 40"/>
                    <a:gd name="T1" fmla="*/ 0 h 39"/>
                    <a:gd name="T2" fmla="*/ 26 w 40"/>
                    <a:gd name="T3" fmla="*/ 0 h 39"/>
                    <a:gd name="T4" fmla="*/ 0 w 40"/>
                    <a:gd name="T5" fmla="*/ 0 h 39"/>
                    <a:gd name="T6" fmla="*/ 0 w 40"/>
                    <a:gd name="T7" fmla="*/ 0 h 39"/>
                    <a:gd name="T8" fmla="*/ 0 w 40"/>
                    <a:gd name="T9" fmla="*/ 39 h 39"/>
                    <a:gd name="T10" fmla="*/ 0 w 40"/>
                    <a:gd name="T11" fmla="*/ 39 h 39"/>
                    <a:gd name="T12" fmla="*/ 8 w 40"/>
                    <a:gd name="T13" fmla="*/ 27 h 39"/>
                    <a:gd name="T14" fmla="*/ 9 w 40"/>
                    <a:gd name="T15" fmla="*/ 26 h 39"/>
                    <a:gd name="T16" fmla="*/ 14 w 40"/>
                    <a:gd name="T17" fmla="*/ 19 h 39"/>
                    <a:gd name="T18" fmla="*/ 14 w 40"/>
                    <a:gd name="T19" fmla="*/ 19 h 39"/>
                    <a:gd name="T20" fmla="*/ 14 w 40"/>
                    <a:gd name="T21" fmla="*/ 19 h 39"/>
                    <a:gd name="T22" fmla="*/ 14 w 40"/>
                    <a:gd name="T23" fmla="*/ 19 h 39"/>
                    <a:gd name="T24" fmla="*/ 14 w 40"/>
                    <a:gd name="T25" fmla="*/ 19 h 39"/>
                    <a:gd name="T26" fmla="*/ 40 w 40"/>
                    <a:gd name="T27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0" h="39">
                      <a:moveTo>
                        <a:pt x="40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3" y="35"/>
                        <a:pt x="6" y="31"/>
                        <a:pt x="8" y="27"/>
                      </a:cubicBezTo>
                      <a:cubicBezTo>
                        <a:pt x="9" y="27"/>
                        <a:pt x="9" y="26"/>
                        <a:pt x="9" y="26"/>
                      </a:cubicBezTo>
                      <a:cubicBezTo>
                        <a:pt x="11" y="23"/>
                        <a:pt x="13" y="21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28" y="4"/>
                        <a:pt x="40" y="0"/>
                        <a:pt x="40" y="0"/>
                      </a:cubicBezTo>
                    </a:path>
                  </a:pathLst>
                </a:custGeom>
                <a:solidFill>
                  <a:srgbClr val="5F4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245"/>
                <p:cNvSpPr>
                  <a:spLocks noEditPoints="1"/>
                </p:cNvSpPr>
                <p:nvPr/>
              </p:nvSpPr>
              <p:spPr bwMode="auto">
                <a:xfrm>
                  <a:off x="6823075" y="487838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D1C7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246"/>
                <p:cNvSpPr/>
                <p:nvPr/>
              </p:nvSpPr>
              <p:spPr bwMode="auto">
                <a:xfrm>
                  <a:off x="6823075" y="4732338"/>
                  <a:ext cx="244475" cy="247650"/>
                </a:xfrm>
                <a:custGeom>
                  <a:avLst/>
                  <a:gdLst>
                    <a:gd name="T0" fmla="*/ 65 w 65"/>
                    <a:gd name="T1" fmla="*/ 0 h 66"/>
                    <a:gd name="T2" fmla="*/ 40 w 65"/>
                    <a:gd name="T3" fmla="*/ 0 h 66"/>
                    <a:gd name="T4" fmla="*/ 40 w 65"/>
                    <a:gd name="T5" fmla="*/ 0 h 66"/>
                    <a:gd name="T6" fmla="*/ 14 w 65"/>
                    <a:gd name="T7" fmla="*/ 19 h 66"/>
                    <a:gd name="T8" fmla="*/ 14 w 65"/>
                    <a:gd name="T9" fmla="*/ 19 h 66"/>
                    <a:gd name="T10" fmla="*/ 14 w 65"/>
                    <a:gd name="T11" fmla="*/ 19 h 66"/>
                    <a:gd name="T12" fmla="*/ 14 w 65"/>
                    <a:gd name="T13" fmla="*/ 19 h 66"/>
                    <a:gd name="T14" fmla="*/ 14 w 65"/>
                    <a:gd name="T15" fmla="*/ 19 h 66"/>
                    <a:gd name="T16" fmla="*/ 9 w 65"/>
                    <a:gd name="T17" fmla="*/ 26 h 66"/>
                    <a:gd name="T18" fmla="*/ 8 w 65"/>
                    <a:gd name="T19" fmla="*/ 27 h 66"/>
                    <a:gd name="T20" fmla="*/ 0 w 65"/>
                    <a:gd name="T21" fmla="*/ 39 h 66"/>
                    <a:gd name="T22" fmla="*/ 0 w 65"/>
                    <a:gd name="T23" fmla="*/ 39 h 66"/>
                    <a:gd name="T24" fmla="*/ 0 w 65"/>
                    <a:gd name="T25" fmla="*/ 39 h 66"/>
                    <a:gd name="T26" fmla="*/ 0 w 65"/>
                    <a:gd name="T27" fmla="*/ 39 h 66"/>
                    <a:gd name="T28" fmla="*/ 17 w 65"/>
                    <a:gd name="T29" fmla="*/ 46 h 66"/>
                    <a:gd name="T30" fmla="*/ 35 w 65"/>
                    <a:gd name="T31" fmla="*/ 62 h 66"/>
                    <a:gd name="T32" fmla="*/ 40 w 65"/>
                    <a:gd name="T33" fmla="*/ 66 h 66"/>
                    <a:gd name="T34" fmla="*/ 44 w 65"/>
                    <a:gd name="T35" fmla="*/ 61 h 66"/>
                    <a:gd name="T36" fmla="*/ 65 w 65"/>
                    <a:gd name="T37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5" h="66">
                      <a:moveTo>
                        <a:pt x="65" y="0"/>
                      </a:move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28" y="4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3" y="21"/>
                        <a:pt x="11" y="23"/>
                        <a:pt x="9" y="26"/>
                      </a:cubicBezTo>
                      <a:cubicBezTo>
                        <a:pt x="9" y="26"/>
                        <a:pt x="9" y="27"/>
                        <a:pt x="8" y="27"/>
                      </a:cubicBezTo>
                      <a:cubicBezTo>
                        <a:pt x="6" y="31"/>
                        <a:pt x="3" y="35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39"/>
                        <a:pt x="8" y="42"/>
                        <a:pt x="17" y="46"/>
                      </a:cubicBezTo>
                      <a:cubicBezTo>
                        <a:pt x="23" y="50"/>
                        <a:pt x="30" y="55"/>
                        <a:pt x="35" y="62"/>
                      </a:cubicBezTo>
                      <a:cubicBezTo>
                        <a:pt x="37" y="65"/>
                        <a:pt x="39" y="66"/>
                        <a:pt x="40" y="66"/>
                      </a:cubicBezTo>
                      <a:cubicBezTo>
                        <a:pt x="41" y="66"/>
                        <a:pt x="43" y="65"/>
                        <a:pt x="44" y="61"/>
                      </a:cubicBezTo>
                      <a:cubicBezTo>
                        <a:pt x="65" y="0"/>
                        <a:pt x="65" y="0"/>
                        <a:pt x="65" y="0"/>
                      </a:cubicBezTo>
                    </a:path>
                  </a:pathLst>
                </a:custGeom>
                <a:solidFill>
                  <a:srgbClr val="D1C7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247"/>
                <p:cNvSpPr/>
                <p:nvPr/>
              </p:nvSpPr>
              <p:spPr bwMode="auto">
                <a:xfrm>
                  <a:off x="6823075" y="4911725"/>
                  <a:ext cx="33338" cy="68263"/>
                </a:xfrm>
                <a:custGeom>
                  <a:avLst/>
                  <a:gdLst>
                    <a:gd name="T0" fmla="*/ 0 w 9"/>
                    <a:gd name="T1" fmla="*/ 0 h 18"/>
                    <a:gd name="T2" fmla="*/ 0 w 9"/>
                    <a:gd name="T3" fmla="*/ 0 h 18"/>
                    <a:gd name="T4" fmla="*/ 0 w 9"/>
                    <a:gd name="T5" fmla="*/ 18 h 18"/>
                    <a:gd name="T6" fmla="*/ 0 w 9"/>
                    <a:gd name="T7" fmla="*/ 18 h 18"/>
                    <a:gd name="T8" fmla="*/ 9 w 9"/>
                    <a:gd name="T9" fmla="*/ 9 h 18"/>
                    <a:gd name="T10" fmla="*/ 0 w 9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5" y="18"/>
                        <a:pt x="9" y="14"/>
                        <a:pt x="9" y="9"/>
                      </a:cubicBezTo>
                      <a:cubicBezTo>
                        <a:pt x="9" y="4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D1C7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248"/>
                <p:cNvSpPr/>
                <p:nvPr/>
              </p:nvSpPr>
              <p:spPr bwMode="auto">
                <a:xfrm>
                  <a:off x="6823075" y="5029200"/>
                  <a:ext cx="33338" cy="66675"/>
                </a:xfrm>
                <a:custGeom>
                  <a:avLst/>
                  <a:gdLst>
                    <a:gd name="T0" fmla="*/ 0 w 9"/>
                    <a:gd name="T1" fmla="*/ 0 h 18"/>
                    <a:gd name="T2" fmla="*/ 0 w 9"/>
                    <a:gd name="T3" fmla="*/ 0 h 18"/>
                    <a:gd name="T4" fmla="*/ 0 w 9"/>
                    <a:gd name="T5" fmla="*/ 18 h 18"/>
                    <a:gd name="T6" fmla="*/ 0 w 9"/>
                    <a:gd name="T7" fmla="*/ 18 h 18"/>
                    <a:gd name="T8" fmla="*/ 9 w 9"/>
                    <a:gd name="T9" fmla="*/ 9 h 18"/>
                    <a:gd name="T10" fmla="*/ 0 w 9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5" y="18"/>
                        <a:pt x="9" y="14"/>
                        <a:pt x="9" y="9"/>
                      </a:cubicBezTo>
                      <a:cubicBezTo>
                        <a:pt x="9" y="4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D1C7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249"/>
                <p:cNvSpPr/>
                <p:nvPr/>
              </p:nvSpPr>
              <p:spPr bwMode="auto">
                <a:xfrm>
                  <a:off x="6823075" y="3740150"/>
                  <a:ext cx="488950" cy="503238"/>
                </a:xfrm>
                <a:custGeom>
                  <a:avLst/>
                  <a:gdLst>
                    <a:gd name="T0" fmla="*/ 37 w 130"/>
                    <a:gd name="T1" fmla="*/ 0 h 134"/>
                    <a:gd name="T2" fmla="*/ 37 w 130"/>
                    <a:gd name="T3" fmla="*/ 0 h 134"/>
                    <a:gd name="T4" fmla="*/ 37 w 130"/>
                    <a:gd name="T5" fmla="*/ 0 h 134"/>
                    <a:gd name="T6" fmla="*/ 37 w 130"/>
                    <a:gd name="T7" fmla="*/ 0 h 134"/>
                    <a:gd name="T8" fmla="*/ 37 w 130"/>
                    <a:gd name="T9" fmla="*/ 0 h 134"/>
                    <a:gd name="T10" fmla="*/ 37 w 130"/>
                    <a:gd name="T11" fmla="*/ 0 h 134"/>
                    <a:gd name="T12" fmla="*/ 37 w 130"/>
                    <a:gd name="T13" fmla="*/ 0 h 134"/>
                    <a:gd name="T14" fmla="*/ 37 w 130"/>
                    <a:gd name="T15" fmla="*/ 0 h 134"/>
                    <a:gd name="T16" fmla="*/ 0 w 130"/>
                    <a:gd name="T17" fmla="*/ 14 h 134"/>
                    <a:gd name="T18" fmla="*/ 0 w 130"/>
                    <a:gd name="T19" fmla="*/ 91 h 134"/>
                    <a:gd name="T20" fmla="*/ 37 w 130"/>
                    <a:gd name="T21" fmla="*/ 106 h 134"/>
                    <a:gd name="T22" fmla="*/ 43 w 130"/>
                    <a:gd name="T23" fmla="*/ 105 h 134"/>
                    <a:gd name="T24" fmla="*/ 85 w 130"/>
                    <a:gd name="T25" fmla="*/ 134 h 134"/>
                    <a:gd name="T26" fmla="*/ 103 w 130"/>
                    <a:gd name="T27" fmla="*/ 130 h 134"/>
                    <a:gd name="T28" fmla="*/ 103 w 130"/>
                    <a:gd name="T29" fmla="*/ 130 h 134"/>
                    <a:gd name="T30" fmla="*/ 129 w 130"/>
                    <a:gd name="T31" fmla="*/ 91 h 134"/>
                    <a:gd name="T32" fmla="*/ 129 w 130"/>
                    <a:gd name="T33" fmla="*/ 91 h 134"/>
                    <a:gd name="T34" fmla="*/ 130 w 130"/>
                    <a:gd name="T35" fmla="*/ 91 h 134"/>
                    <a:gd name="T36" fmla="*/ 130 w 130"/>
                    <a:gd name="T37" fmla="*/ 91 h 134"/>
                    <a:gd name="T38" fmla="*/ 130 w 130"/>
                    <a:gd name="T39" fmla="*/ 91 h 134"/>
                    <a:gd name="T40" fmla="*/ 130 w 130"/>
                    <a:gd name="T41" fmla="*/ 90 h 134"/>
                    <a:gd name="T42" fmla="*/ 130 w 130"/>
                    <a:gd name="T43" fmla="*/ 90 h 134"/>
                    <a:gd name="T44" fmla="*/ 130 w 130"/>
                    <a:gd name="T45" fmla="*/ 90 h 134"/>
                    <a:gd name="T46" fmla="*/ 130 w 130"/>
                    <a:gd name="T47" fmla="*/ 90 h 134"/>
                    <a:gd name="T48" fmla="*/ 130 w 130"/>
                    <a:gd name="T49" fmla="*/ 90 h 134"/>
                    <a:gd name="T50" fmla="*/ 130 w 130"/>
                    <a:gd name="T51" fmla="*/ 90 h 134"/>
                    <a:gd name="T52" fmla="*/ 130 w 130"/>
                    <a:gd name="T53" fmla="*/ 90 h 134"/>
                    <a:gd name="T54" fmla="*/ 130 w 130"/>
                    <a:gd name="T55" fmla="*/ 90 h 134"/>
                    <a:gd name="T56" fmla="*/ 130 w 130"/>
                    <a:gd name="T57" fmla="*/ 90 h 134"/>
                    <a:gd name="T58" fmla="*/ 130 w 130"/>
                    <a:gd name="T59" fmla="*/ 90 h 134"/>
                    <a:gd name="T60" fmla="*/ 130 w 130"/>
                    <a:gd name="T61" fmla="*/ 90 h 134"/>
                    <a:gd name="T62" fmla="*/ 130 w 130"/>
                    <a:gd name="T63" fmla="*/ 90 h 134"/>
                    <a:gd name="T64" fmla="*/ 130 w 130"/>
                    <a:gd name="T65" fmla="*/ 90 h 134"/>
                    <a:gd name="T66" fmla="*/ 130 w 130"/>
                    <a:gd name="T67" fmla="*/ 90 h 134"/>
                    <a:gd name="T68" fmla="*/ 130 w 130"/>
                    <a:gd name="T69" fmla="*/ 89 h 134"/>
                    <a:gd name="T70" fmla="*/ 130 w 130"/>
                    <a:gd name="T71" fmla="*/ 89 h 134"/>
                    <a:gd name="T72" fmla="*/ 89 w 130"/>
                    <a:gd name="T73" fmla="*/ 45 h 134"/>
                    <a:gd name="T74" fmla="*/ 37 w 130"/>
                    <a:gd name="T75" fmla="*/ 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30" h="134">
                      <a:moveTo>
                        <a:pt x="37" y="0"/>
                      </a:move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22" y="0"/>
                        <a:pt x="10" y="5"/>
                        <a:pt x="0" y="14"/>
                      </a:cubicBezTo>
                      <a:cubicBezTo>
                        <a:pt x="0" y="91"/>
                        <a:pt x="0" y="91"/>
                        <a:pt x="0" y="91"/>
                      </a:cubicBezTo>
                      <a:cubicBezTo>
                        <a:pt x="10" y="100"/>
                        <a:pt x="23" y="106"/>
                        <a:pt x="37" y="106"/>
                      </a:cubicBezTo>
                      <a:cubicBezTo>
                        <a:pt x="39" y="106"/>
                        <a:pt x="41" y="106"/>
                        <a:pt x="43" y="105"/>
                      </a:cubicBezTo>
                      <a:cubicBezTo>
                        <a:pt x="49" y="122"/>
                        <a:pt x="66" y="134"/>
                        <a:pt x="85" y="134"/>
                      </a:cubicBezTo>
                      <a:cubicBezTo>
                        <a:pt x="91" y="134"/>
                        <a:pt x="98" y="133"/>
                        <a:pt x="103" y="130"/>
                      </a:cubicBezTo>
                      <a:cubicBezTo>
                        <a:pt x="103" y="130"/>
                        <a:pt x="103" y="130"/>
                        <a:pt x="103" y="130"/>
                      </a:cubicBezTo>
                      <a:cubicBezTo>
                        <a:pt x="118" y="123"/>
                        <a:pt x="129" y="108"/>
                        <a:pt x="129" y="91"/>
                      </a:cubicBezTo>
                      <a:cubicBezTo>
                        <a:pt x="129" y="91"/>
                        <a:pt x="129" y="91"/>
                        <a:pt x="129" y="91"/>
                      </a:cubicBezTo>
                      <a:cubicBezTo>
                        <a:pt x="129" y="91"/>
                        <a:pt x="130" y="91"/>
                        <a:pt x="130" y="91"/>
                      </a:cubicBezTo>
                      <a:cubicBezTo>
                        <a:pt x="130" y="91"/>
                        <a:pt x="130" y="91"/>
                        <a:pt x="130" y="91"/>
                      </a:cubicBezTo>
                      <a:cubicBezTo>
                        <a:pt x="130" y="91"/>
                        <a:pt x="130" y="91"/>
                        <a:pt x="130" y="91"/>
                      </a:cubicBezTo>
                      <a:cubicBezTo>
                        <a:pt x="130" y="91"/>
                        <a:pt x="130" y="91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90"/>
                        <a:pt x="130" y="90"/>
                      </a:cubicBezTo>
                      <a:cubicBezTo>
                        <a:pt x="130" y="90"/>
                        <a:pt x="130" y="89"/>
                        <a:pt x="130" y="89"/>
                      </a:cubicBezTo>
                      <a:cubicBezTo>
                        <a:pt x="130" y="89"/>
                        <a:pt x="130" y="89"/>
                        <a:pt x="130" y="89"/>
                      </a:cubicBezTo>
                      <a:cubicBezTo>
                        <a:pt x="130" y="66"/>
                        <a:pt x="112" y="47"/>
                        <a:pt x="89" y="45"/>
                      </a:cubicBezTo>
                      <a:cubicBezTo>
                        <a:pt x="86" y="19"/>
                        <a:pt x="64" y="0"/>
                        <a:pt x="37" y="0"/>
                      </a:cubicBezTo>
                    </a:path>
                  </a:pathLst>
                </a:custGeom>
                <a:solidFill>
                  <a:srgbClr val="3D2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89" name="组合 388"/>
              <p:cNvGrpSpPr/>
              <p:nvPr/>
            </p:nvGrpSpPr>
            <p:grpSpPr>
              <a:xfrm>
                <a:off x="7788275" y="3413125"/>
                <a:ext cx="1055688" cy="1404938"/>
                <a:chOff x="7788275" y="3756025"/>
                <a:chExt cx="1055688" cy="1404938"/>
              </a:xfrm>
            </p:grpSpPr>
            <p:sp>
              <p:nvSpPr>
                <p:cNvPr id="157" name="Oval 353"/>
                <p:cNvSpPr>
                  <a:spLocks noChangeArrowheads="1"/>
                </p:cNvSpPr>
                <p:nvPr/>
              </p:nvSpPr>
              <p:spPr bwMode="auto">
                <a:xfrm>
                  <a:off x="7893050" y="3756025"/>
                  <a:ext cx="846138" cy="833438"/>
                </a:xfrm>
                <a:prstGeom prst="ellipse">
                  <a:avLst/>
                </a:pr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" name="Rectangle 354"/>
                <p:cNvSpPr>
                  <a:spLocks noChangeArrowheads="1"/>
                </p:cNvSpPr>
                <p:nvPr/>
              </p:nvSpPr>
              <p:spPr bwMode="auto">
                <a:xfrm>
                  <a:off x="8216900" y="4562475"/>
                  <a:ext cx="195263" cy="266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" name="Rectangle 355"/>
                <p:cNvSpPr>
                  <a:spLocks noChangeArrowheads="1"/>
                </p:cNvSpPr>
                <p:nvPr/>
              </p:nvSpPr>
              <p:spPr bwMode="auto">
                <a:xfrm>
                  <a:off x="8216900" y="4562475"/>
                  <a:ext cx="195263" cy="2667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" name="Oval 356"/>
                <p:cNvSpPr>
                  <a:spLocks noChangeArrowheads="1"/>
                </p:cNvSpPr>
                <p:nvPr/>
              </p:nvSpPr>
              <p:spPr bwMode="auto">
                <a:xfrm>
                  <a:off x="7875588" y="4235450"/>
                  <a:ext cx="141288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" name="Oval 357"/>
                <p:cNvSpPr>
                  <a:spLocks noChangeArrowheads="1"/>
                </p:cNvSpPr>
                <p:nvPr/>
              </p:nvSpPr>
              <p:spPr bwMode="auto">
                <a:xfrm>
                  <a:off x="8615363" y="4235450"/>
                  <a:ext cx="142875" cy="142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" name="Oval 358"/>
                <p:cNvSpPr>
                  <a:spLocks noChangeArrowheads="1"/>
                </p:cNvSpPr>
                <p:nvPr/>
              </p:nvSpPr>
              <p:spPr bwMode="auto">
                <a:xfrm>
                  <a:off x="7927975" y="3868738"/>
                  <a:ext cx="773113" cy="776288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" name="Freeform 359"/>
                <p:cNvSpPr/>
                <p:nvPr/>
              </p:nvSpPr>
              <p:spPr bwMode="auto">
                <a:xfrm>
                  <a:off x="7893050" y="3756025"/>
                  <a:ext cx="846138" cy="450850"/>
                </a:xfrm>
                <a:custGeom>
                  <a:avLst/>
                  <a:gdLst>
                    <a:gd name="T0" fmla="*/ 112 w 225"/>
                    <a:gd name="T1" fmla="*/ 0 h 120"/>
                    <a:gd name="T2" fmla="*/ 0 w 225"/>
                    <a:gd name="T3" fmla="*/ 111 h 120"/>
                    <a:gd name="T4" fmla="*/ 0 w 225"/>
                    <a:gd name="T5" fmla="*/ 118 h 120"/>
                    <a:gd name="T6" fmla="*/ 14 w 225"/>
                    <a:gd name="T7" fmla="*/ 120 h 120"/>
                    <a:gd name="T8" fmla="*/ 69 w 225"/>
                    <a:gd name="T9" fmla="*/ 89 h 120"/>
                    <a:gd name="T10" fmla="*/ 112 w 225"/>
                    <a:gd name="T11" fmla="*/ 105 h 120"/>
                    <a:gd name="T12" fmla="*/ 155 w 225"/>
                    <a:gd name="T13" fmla="*/ 89 h 120"/>
                    <a:gd name="T14" fmla="*/ 211 w 225"/>
                    <a:gd name="T15" fmla="*/ 120 h 120"/>
                    <a:gd name="T16" fmla="*/ 224 w 225"/>
                    <a:gd name="T17" fmla="*/ 118 h 120"/>
                    <a:gd name="T18" fmla="*/ 225 w 225"/>
                    <a:gd name="T19" fmla="*/ 111 h 120"/>
                    <a:gd name="T20" fmla="*/ 112 w 225"/>
                    <a:gd name="T21" fmla="*/ 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5" h="120">
                      <a:moveTo>
                        <a:pt x="112" y="0"/>
                      </a:moveTo>
                      <a:cubicBezTo>
                        <a:pt x="50" y="0"/>
                        <a:pt x="0" y="50"/>
                        <a:pt x="0" y="111"/>
                      </a:cubicBezTo>
                      <a:cubicBezTo>
                        <a:pt x="0" y="114"/>
                        <a:pt x="0" y="116"/>
                        <a:pt x="0" y="118"/>
                      </a:cubicBezTo>
                      <a:cubicBezTo>
                        <a:pt x="4" y="119"/>
                        <a:pt x="9" y="120"/>
                        <a:pt x="14" y="120"/>
                      </a:cubicBezTo>
                      <a:cubicBezTo>
                        <a:pt x="37" y="120"/>
                        <a:pt x="58" y="107"/>
                        <a:pt x="69" y="89"/>
                      </a:cubicBezTo>
                      <a:cubicBezTo>
                        <a:pt x="81" y="98"/>
                        <a:pt x="96" y="105"/>
                        <a:pt x="112" y="105"/>
                      </a:cubicBezTo>
                      <a:cubicBezTo>
                        <a:pt x="129" y="105"/>
                        <a:pt x="143" y="98"/>
                        <a:pt x="155" y="89"/>
                      </a:cubicBezTo>
                      <a:cubicBezTo>
                        <a:pt x="167" y="107"/>
                        <a:pt x="187" y="120"/>
                        <a:pt x="211" y="120"/>
                      </a:cubicBezTo>
                      <a:cubicBezTo>
                        <a:pt x="215" y="120"/>
                        <a:pt x="220" y="119"/>
                        <a:pt x="224" y="118"/>
                      </a:cubicBezTo>
                      <a:cubicBezTo>
                        <a:pt x="225" y="116"/>
                        <a:pt x="225" y="114"/>
                        <a:pt x="225" y="111"/>
                      </a:cubicBezTo>
                      <a:cubicBezTo>
                        <a:pt x="225" y="50"/>
                        <a:pt x="174" y="0"/>
                        <a:pt x="112" y="0"/>
                      </a:cubicBezTo>
                    </a:path>
                  </a:pathLst>
                </a:custGeom>
                <a:solidFill>
                  <a:srgbClr val="F9B1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" name="Freeform 360"/>
                <p:cNvSpPr/>
                <p:nvPr/>
              </p:nvSpPr>
              <p:spPr bwMode="auto">
                <a:xfrm>
                  <a:off x="8051800" y="4732338"/>
                  <a:ext cx="525463" cy="330200"/>
                </a:xfrm>
                <a:custGeom>
                  <a:avLst/>
                  <a:gdLst>
                    <a:gd name="T0" fmla="*/ 127 w 140"/>
                    <a:gd name="T1" fmla="*/ 0 h 88"/>
                    <a:gd name="T2" fmla="*/ 70 w 140"/>
                    <a:gd name="T3" fmla="*/ 88 h 88"/>
                    <a:gd name="T4" fmla="*/ 13 w 140"/>
                    <a:gd name="T5" fmla="*/ 0 h 88"/>
                    <a:gd name="T6" fmla="*/ 127 w 140"/>
                    <a:gd name="T7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88">
                      <a:moveTo>
                        <a:pt x="127" y="0"/>
                      </a:moveTo>
                      <a:cubicBezTo>
                        <a:pt x="127" y="0"/>
                        <a:pt x="140" y="40"/>
                        <a:pt x="70" y="88"/>
                      </a:cubicBezTo>
                      <a:cubicBezTo>
                        <a:pt x="0" y="40"/>
                        <a:pt x="13" y="0"/>
                        <a:pt x="13" y="0"/>
                      </a:cubicBezTo>
                      <a:cubicBezTo>
                        <a:pt x="127" y="0"/>
                        <a:pt x="127" y="0"/>
                        <a:pt x="127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" name="Freeform 361"/>
                <p:cNvSpPr/>
                <p:nvPr/>
              </p:nvSpPr>
              <p:spPr bwMode="auto">
                <a:xfrm>
                  <a:off x="7788275" y="4732338"/>
                  <a:ext cx="1055688" cy="428625"/>
                </a:xfrm>
                <a:custGeom>
                  <a:avLst/>
                  <a:gdLst>
                    <a:gd name="T0" fmla="*/ 262 w 281"/>
                    <a:gd name="T1" fmla="*/ 18 h 114"/>
                    <a:gd name="T2" fmla="*/ 218 w 281"/>
                    <a:gd name="T3" fmla="*/ 0 h 114"/>
                    <a:gd name="T4" fmla="*/ 197 w 281"/>
                    <a:gd name="T5" fmla="*/ 0 h 114"/>
                    <a:gd name="T6" fmla="*/ 140 w 281"/>
                    <a:gd name="T7" fmla="*/ 88 h 114"/>
                    <a:gd name="T8" fmla="*/ 83 w 281"/>
                    <a:gd name="T9" fmla="*/ 0 h 114"/>
                    <a:gd name="T10" fmla="*/ 62 w 281"/>
                    <a:gd name="T11" fmla="*/ 0 h 114"/>
                    <a:gd name="T12" fmla="*/ 18 w 281"/>
                    <a:gd name="T13" fmla="*/ 18 h 114"/>
                    <a:gd name="T14" fmla="*/ 0 w 281"/>
                    <a:gd name="T15" fmla="*/ 62 h 114"/>
                    <a:gd name="T16" fmla="*/ 0 w 281"/>
                    <a:gd name="T17" fmla="*/ 110 h 114"/>
                    <a:gd name="T18" fmla="*/ 0 w 281"/>
                    <a:gd name="T19" fmla="*/ 114 h 114"/>
                    <a:gd name="T20" fmla="*/ 281 w 281"/>
                    <a:gd name="T21" fmla="*/ 114 h 114"/>
                    <a:gd name="T22" fmla="*/ 281 w 281"/>
                    <a:gd name="T23" fmla="*/ 110 h 114"/>
                    <a:gd name="T24" fmla="*/ 281 w 281"/>
                    <a:gd name="T25" fmla="*/ 62 h 114"/>
                    <a:gd name="T26" fmla="*/ 262 w 281"/>
                    <a:gd name="T27" fmla="*/ 1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1" h="114">
                      <a:moveTo>
                        <a:pt x="262" y="18"/>
                      </a:moveTo>
                      <a:cubicBezTo>
                        <a:pt x="251" y="7"/>
                        <a:pt x="236" y="0"/>
                        <a:pt x="218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197" y="0"/>
                        <a:pt x="210" y="40"/>
                        <a:pt x="140" y="88"/>
                      </a:cubicBezTo>
                      <a:cubicBezTo>
                        <a:pt x="70" y="40"/>
                        <a:pt x="83" y="0"/>
                        <a:pt x="83" y="0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45" y="0"/>
                        <a:pt x="29" y="7"/>
                        <a:pt x="18" y="18"/>
                      </a:cubicBezTo>
                      <a:cubicBezTo>
                        <a:pt x="7" y="30"/>
                        <a:pt x="0" y="45"/>
                        <a:pt x="0" y="62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281" y="114"/>
                        <a:pt x="281" y="114"/>
                        <a:pt x="281" y="114"/>
                      </a:cubicBezTo>
                      <a:cubicBezTo>
                        <a:pt x="281" y="110"/>
                        <a:pt x="281" y="110"/>
                        <a:pt x="281" y="110"/>
                      </a:cubicBezTo>
                      <a:cubicBezTo>
                        <a:pt x="281" y="62"/>
                        <a:pt x="281" y="62"/>
                        <a:pt x="281" y="62"/>
                      </a:cubicBezTo>
                      <a:cubicBezTo>
                        <a:pt x="281" y="45"/>
                        <a:pt x="274" y="30"/>
                        <a:pt x="262" y="18"/>
                      </a:cubicBezTo>
                    </a:path>
                  </a:pathLst>
                </a:custGeom>
                <a:solidFill>
                  <a:srgbClr val="FE5C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" name="Freeform 362"/>
                <p:cNvSpPr>
                  <a:spLocks noEditPoints="1"/>
                </p:cNvSpPr>
                <p:nvPr/>
              </p:nvSpPr>
              <p:spPr bwMode="auto">
                <a:xfrm>
                  <a:off x="8313738" y="3756025"/>
                  <a:ext cx="444500" cy="547688"/>
                </a:xfrm>
                <a:custGeom>
                  <a:avLst/>
                  <a:gdLst>
                    <a:gd name="T0" fmla="*/ 118 w 118"/>
                    <a:gd name="T1" fmla="*/ 146 h 146"/>
                    <a:gd name="T2" fmla="*/ 118 w 118"/>
                    <a:gd name="T3" fmla="*/ 146 h 146"/>
                    <a:gd name="T4" fmla="*/ 118 w 118"/>
                    <a:gd name="T5" fmla="*/ 146 h 146"/>
                    <a:gd name="T6" fmla="*/ 118 w 118"/>
                    <a:gd name="T7" fmla="*/ 146 h 146"/>
                    <a:gd name="T8" fmla="*/ 118 w 118"/>
                    <a:gd name="T9" fmla="*/ 146 h 146"/>
                    <a:gd name="T10" fmla="*/ 118 w 118"/>
                    <a:gd name="T11" fmla="*/ 146 h 146"/>
                    <a:gd name="T12" fmla="*/ 113 w 118"/>
                    <a:gd name="T13" fmla="*/ 111 h 146"/>
                    <a:gd name="T14" fmla="*/ 113 w 118"/>
                    <a:gd name="T15" fmla="*/ 111 h 146"/>
                    <a:gd name="T16" fmla="*/ 113 w 118"/>
                    <a:gd name="T17" fmla="*/ 111 h 146"/>
                    <a:gd name="T18" fmla="*/ 113 w 118"/>
                    <a:gd name="T19" fmla="*/ 111 h 146"/>
                    <a:gd name="T20" fmla="*/ 0 w 118"/>
                    <a:gd name="T21" fmla="*/ 0 h 146"/>
                    <a:gd name="T22" fmla="*/ 0 w 118"/>
                    <a:gd name="T23" fmla="*/ 0 h 146"/>
                    <a:gd name="T24" fmla="*/ 0 w 118"/>
                    <a:gd name="T25" fmla="*/ 0 h 146"/>
                    <a:gd name="T26" fmla="*/ 113 w 118"/>
                    <a:gd name="T27" fmla="*/ 111 h 146"/>
                    <a:gd name="T28" fmla="*/ 113 w 118"/>
                    <a:gd name="T29" fmla="*/ 111 h 146"/>
                    <a:gd name="T30" fmla="*/ 0 w 118"/>
                    <a:gd name="T31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8" h="146"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118" y="146"/>
                      </a:move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moveTo>
                        <a:pt x="113" y="111"/>
                      </a:move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2" y="0"/>
                        <a:pt x="113" y="50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50"/>
                        <a:pt x="62" y="0"/>
                        <a:pt x="0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" name="Freeform 363"/>
                <p:cNvSpPr>
                  <a:spLocks noEditPoints="1"/>
                </p:cNvSpPr>
                <p:nvPr/>
              </p:nvSpPr>
              <p:spPr bwMode="auto">
                <a:xfrm>
                  <a:off x="8682038" y="4171950"/>
                  <a:ext cx="57150" cy="206375"/>
                </a:xfrm>
                <a:custGeom>
                  <a:avLst/>
                  <a:gdLst>
                    <a:gd name="T0" fmla="*/ 0 w 15"/>
                    <a:gd name="T1" fmla="*/ 55 h 55"/>
                    <a:gd name="T2" fmla="*/ 0 w 15"/>
                    <a:gd name="T3" fmla="*/ 55 h 55"/>
                    <a:gd name="T4" fmla="*/ 0 w 15"/>
                    <a:gd name="T5" fmla="*/ 55 h 55"/>
                    <a:gd name="T6" fmla="*/ 0 w 15"/>
                    <a:gd name="T7" fmla="*/ 55 h 55"/>
                    <a:gd name="T8" fmla="*/ 15 w 15"/>
                    <a:gd name="T9" fmla="*/ 0 h 55"/>
                    <a:gd name="T10" fmla="*/ 14 w 15"/>
                    <a:gd name="T11" fmla="*/ 7 h 55"/>
                    <a:gd name="T12" fmla="*/ 4 w 15"/>
                    <a:gd name="T13" fmla="*/ 8 h 55"/>
                    <a:gd name="T14" fmla="*/ 5 w 15"/>
                    <a:gd name="T15" fmla="*/ 17 h 55"/>
                    <a:gd name="T16" fmla="*/ 13 w 15"/>
                    <a:gd name="T17" fmla="*/ 21 h 55"/>
                    <a:gd name="T18" fmla="*/ 15 w 15"/>
                    <a:gd name="T19" fmla="*/ 0 h 55"/>
                    <a:gd name="T20" fmla="*/ 15 w 15"/>
                    <a:gd name="T21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5" h="55">
                      <a:moveTo>
                        <a:pt x="0" y="55"/>
                      </a:moveTo>
                      <a:cubicBezTo>
                        <a:pt x="0" y="55"/>
                        <a:pt x="0" y="55"/>
                        <a:pt x="0" y="55"/>
                      </a:cubicBezTo>
                      <a:cubicBezTo>
                        <a:pt x="0" y="55"/>
                        <a:pt x="0" y="55"/>
                        <a:pt x="0" y="55"/>
                      </a:cubicBezTo>
                      <a:cubicBezTo>
                        <a:pt x="0" y="55"/>
                        <a:pt x="0" y="55"/>
                        <a:pt x="0" y="55"/>
                      </a:cubicBezTo>
                      <a:moveTo>
                        <a:pt x="15" y="0"/>
                      </a:moveTo>
                      <a:cubicBezTo>
                        <a:pt x="15" y="3"/>
                        <a:pt x="15" y="5"/>
                        <a:pt x="14" y="7"/>
                      </a:cubicBezTo>
                      <a:cubicBezTo>
                        <a:pt x="11" y="8"/>
                        <a:pt x="8" y="8"/>
                        <a:pt x="4" y="8"/>
                      </a:cubicBezTo>
                      <a:cubicBezTo>
                        <a:pt x="5" y="11"/>
                        <a:pt x="5" y="14"/>
                        <a:pt x="5" y="17"/>
                      </a:cubicBezTo>
                      <a:cubicBezTo>
                        <a:pt x="8" y="18"/>
                        <a:pt x="11" y="19"/>
                        <a:pt x="13" y="21"/>
                      </a:cubicBezTo>
                      <a:cubicBezTo>
                        <a:pt x="14" y="14"/>
                        <a:pt x="15" y="7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" name="Freeform 364"/>
                <p:cNvSpPr/>
                <p:nvPr/>
              </p:nvSpPr>
              <p:spPr bwMode="auto">
                <a:xfrm>
                  <a:off x="8682038" y="4235450"/>
                  <a:ext cx="76200" cy="142875"/>
                </a:xfrm>
                <a:custGeom>
                  <a:avLst/>
                  <a:gdLst>
                    <a:gd name="T0" fmla="*/ 5 w 20"/>
                    <a:gd name="T1" fmla="*/ 0 h 38"/>
                    <a:gd name="T2" fmla="*/ 5 w 20"/>
                    <a:gd name="T3" fmla="*/ 6 h 38"/>
                    <a:gd name="T4" fmla="*/ 0 w 20"/>
                    <a:gd name="T5" fmla="*/ 38 h 38"/>
                    <a:gd name="T6" fmla="*/ 0 w 20"/>
                    <a:gd name="T7" fmla="*/ 38 h 38"/>
                    <a:gd name="T8" fmla="*/ 0 w 20"/>
                    <a:gd name="T9" fmla="*/ 37 h 38"/>
                    <a:gd name="T10" fmla="*/ 1 w 20"/>
                    <a:gd name="T11" fmla="*/ 38 h 38"/>
                    <a:gd name="T12" fmla="*/ 20 w 20"/>
                    <a:gd name="T13" fmla="*/ 19 h 38"/>
                    <a:gd name="T14" fmla="*/ 20 w 20"/>
                    <a:gd name="T15" fmla="*/ 19 h 38"/>
                    <a:gd name="T16" fmla="*/ 20 w 20"/>
                    <a:gd name="T17" fmla="*/ 18 h 38"/>
                    <a:gd name="T18" fmla="*/ 20 w 20"/>
                    <a:gd name="T19" fmla="*/ 18 h 38"/>
                    <a:gd name="T20" fmla="*/ 20 w 20"/>
                    <a:gd name="T21" fmla="*/ 18 h 38"/>
                    <a:gd name="T22" fmla="*/ 20 w 20"/>
                    <a:gd name="T23" fmla="*/ 18 h 38"/>
                    <a:gd name="T24" fmla="*/ 13 w 20"/>
                    <a:gd name="T25" fmla="*/ 4 h 38"/>
                    <a:gd name="T26" fmla="*/ 13 w 20"/>
                    <a:gd name="T27" fmla="*/ 4 h 38"/>
                    <a:gd name="T28" fmla="*/ 5 w 20"/>
                    <a:gd name="T2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" h="38">
                      <a:moveTo>
                        <a:pt x="5" y="0"/>
                      </a:moveTo>
                      <a:cubicBezTo>
                        <a:pt x="5" y="2"/>
                        <a:pt x="5" y="4"/>
                        <a:pt x="5" y="6"/>
                      </a:cubicBezTo>
                      <a:cubicBezTo>
                        <a:pt x="5" y="17"/>
                        <a:pt x="4" y="27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1" y="38"/>
                        <a:pt x="1" y="38"/>
                        <a:pt x="1" y="38"/>
                      </a:cubicBezTo>
                      <a:cubicBezTo>
                        <a:pt x="11" y="38"/>
                        <a:pt x="20" y="29"/>
                        <a:pt x="20" y="19"/>
                      </a:cubicBezTo>
                      <a:cubicBezTo>
                        <a:pt x="20" y="19"/>
                        <a:pt x="20" y="19"/>
                        <a:pt x="20" y="19"/>
                      </a:cubicBezTo>
                      <a:cubicBezTo>
                        <a:pt x="20" y="19"/>
                        <a:pt x="20" y="19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3"/>
                        <a:pt x="17" y="8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1" y="2"/>
                        <a:pt x="8" y="1"/>
                        <a:pt x="5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" name="Freeform 365"/>
                <p:cNvSpPr/>
                <p:nvPr/>
              </p:nvSpPr>
              <p:spPr bwMode="auto">
                <a:xfrm>
                  <a:off x="8313738" y="4633913"/>
                  <a:ext cx="98425" cy="98425"/>
                </a:xfrm>
                <a:custGeom>
                  <a:avLst/>
                  <a:gdLst>
                    <a:gd name="T0" fmla="*/ 26 w 26"/>
                    <a:gd name="T1" fmla="*/ 0 h 26"/>
                    <a:gd name="T2" fmla="*/ 0 w 26"/>
                    <a:gd name="T3" fmla="*/ 3 h 26"/>
                    <a:gd name="T4" fmla="*/ 0 w 26"/>
                    <a:gd name="T5" fmla="*/ 26 h 26"/>
                    <a:gd name="T6" fmla="*/ 26 w 26"/>
                    <a:gd name="T7" fmla="*/ 26 h 26"/>
                    <a:gd name="T8" fmla="*/ 26 w 26"/>
                    <a:gd name="T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" h="26">
                      <a:moveTo>
                        <a:pt x="26" y="0"/>
                      </a:moveTo>
                      <a:cubicBezTo>
                        <a:pt x="18" y="2"/>
                        <a:pt x="9" y="3"/>
                        <a:pt x="0" y="3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26" y="26"/>
                        <a:pt x="26" y="26"/>
                        <a:pt x="26" y="26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" name="Freeform 366"/>
                <p:cNvSpPr/>
                <p:nvPr/>
              </p:nvSpPr>
              <p:spPr bwMode="auto">
                <a:xfrm>
                  <a:off x="8313738" y="4089400"/>
                  <a:ext cx="387350" cy="555625"/>
                </a:xfrm>
                <a:custGeom>
                  <a:avLst/>
                  <a:gdLst>
                    <a:gd name="T0" fmla="*/ 43 w 103"/>
                    <a:gd name="T1" fmla="*/ 0 h 148"/>
                    <a:gd name="T2" fmla="*/ 0 w 103"/>
                    <a:gd name="T3" fmla="*/ 16 h 148"/>
                    <a:gd name="T4" fmla="*/ 0 w 103"/>
                    <a:gd name="T5" fmla="*/ 16 h 148"/>
                    <a:gd name="T6" fmla="*/ 0 w 103"/>
                    <a:gd name="T7" fmla="*/ 148 h 148"/>
                    <a:gd name="T8" fmla="*/ 26 w 103"/>
                    <a:gd name="T9" fmla="*/ 145 h 148"/>
                    <a:gd name="T10" fmla="*/ 26 w 103"/>
                    <a:gd name="T11" fmla="*/ 145 h 148"/>
                    <a:gd name="T12" fmla="*/ 26 w 103"/>
                    <a:gd name="T13" fmla="*/ 145 h 148"/>
                    <a:gd name="T14" fmla="*/ 98 w 103"/>
                    <a:gd name="T15" fmla="*/ 77 h 148"/>
                    <a:gd name="T16" fmla="*/ 98 w 103"/>
                    <a:gd name="T17" fmla="*/ 77 h 148"/>
                    <a:gd name="T18" fmla="*/ 98 w 103"/>
                    <a:gd name="T19" fmla="*/ 77 h 148"/>
                    <a:gd name="T20" fmla="*/ 103 w 103"/>
                    <a:gd name="T21" fmla="*/ 45 h 148"/>
                    <a:gd name="T22" fmla="*/ 103 w 103"/>
                    <a:gd name="T23" fmla="*/ 39 h 148"/>
                    <a:gd name="T24" fmla="*/ 102 w 103"/>
                    <a:gd name="T25" fmla="*/ 30 h 148"/>
                    <a:gd name="T26" fmla="*/ 99 w 103"/>
                    <a:gd name="T27" fmla="*/ 31 h 148"/>
                    <a:gd name="T28" fmla="*/ 43 w 103"/>
                    <a:gd name="T29" fmla="*/ 0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3" h="148">
                      <a:moveTo>
                        <a:pt x="43" y="0"/>
                      </a:moveTo>
                      <a:cubicBezTo>
                        <a:pt x="31" y="9"/>
                        <a:pt x="17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48"/>
                        <a:pt x="0" y="148"/>
                        <a:pt x="0" y="148"/>
                      </a:cubicBezTo>
                      <a:cubicBezTo>
                        <a:pt x="9" y="148"/>
                        <a:pt x="18" y="147"/>
                        <a:pt x="26" y="145"/>
                      </a:cubicBezTo>
                      <a:cubicBezTo>
                        <a:pt x="26" y="145"/>
                        <a:pt x="26" y="145"/>
                        <a:pt x="26" y="145"/>
                      </a:cubicBezTo>
                      <a:cubicBezTo>
                        <a:pt x="26" y="145"/>
                        <a:pt x="26" y="145"/>
                        <a:pt x="26" y="145"/>
                      </a:cubicBezTo>
                      <a:cubicBezTo>
                        <a:pt x="60" y="136"/>
                        <a:pt x="87" y="110"/>
                        <a:pt x="98" y="77"/>
                      </a:cubicBezTo>
                      <a:cubicBezTo>
                        <a:pt x="98" y="77"/>
                        <a:pt x="98" y="77"/>
                        <a:pt x="98" y="77"/>
                      </a:cubicBezTo>
                      <a:cubicBezTo>
                        <a:pt x="98" y="77"/>
                        <a:pt x="98" y="77"/>
                        <a:pt x="98" y="77"/>
                      </a:cubicBezTo>
                      <a:cubicBezTo>
                        <a:pt x="102" y="66"/>
                        <a:pt x="103" y="56"/>
                        <a:pt x="103" y="45"/>
                      </a:cubicBezTo>
                      <a:cubicBezTo>
                        <a:pt x="103" y="43"/>
                        <a:pt x="103" y="41"/>
                        <a:pt x="103" y="39"/>
                      </a:cubicBezTo>
                      <a:cubicBezTo>
                        <a:pt x="103" y="36"/>
                        <a:pt x="103" y="33"/>
                        <a:pt x="102" y="30"/>
                      </a:cubicBezTo>
                      <a:cubicBezTo>
                        <a:pt x="101" y="31"/>
                        <a:pt x="100" y="31"/>
                        <a:pt x="99" y="31"/>
                      </a:cubicBezTo>
                      <a:cubicBezTo>
                        <a:pt x="75" y="31"/>
                        <a:pt x="55" y="18"/>
                        <a:pt x="43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1" name="Freeform 367"/>
                <p:cNvSpPr/>
                <p:nvPr/>
              </p:nvSpPr>
              <p:spPr bwMode="auto">
                <a:xfrm>
                  <a:off x="8313738" y="3756025"/>
                  <a:ext cx="425450" cy="450850"/>
                </a:xfrm>
                <a:custGeom>
                  <a:avLst/>
                  <a:gdLst>
                    <a:gd name="T0" fmla="*/ 0 w 113"/>
                    <a:gd name="T1" fmla="*/ 0 h 120"/>
                    <a:gd name="T2" fmla="*/ 0 w 113"/>
                    <a:gd name="T3" fmla="*/ 0 h 120"/>
                    <a:gd name="T4" fmla="*/ 0 w 113"/>
                    <a:gd name="T5" fmla="*/ 105 h 120"/>
                    <a:gd name="T6" fmla="*/ 0 w 113"/>
                    <a:gd name="T7" fmla="*/ 105 h 120"/>
                    <a:gd name="T8" fmla="*/ 43 w 113"/>
                    <a:gd name="T9" fmla="*/ 89 h 120"/>
                    <a:gd name="T10" fmla="*/ 99 w 113"/>
                    <a:gd name="T11" fmla="*/ 120 h 120"/>
                    <a:gd name="T12" fmla="*/ 102 w 113"/>
                    <a:gd name="T13" fmla="*/ 119 h 120"/>
                    <a:gd name="T14" fmla="*/ 112 w 113"/>
                    <a:gd name="T15" fmla="*/ 118 h 120"/>
                    <a:gd name="T16" fmla="*/ 113 w 113"/>
                    <a:gd name="T17" fmla="*/ 111 h 120"/>
                    <a:gd name="T18" fmla="*/ 113 w 113"/>
                    <a:gd name="T19" fmla="*/ 111 h 120"/>
                    <a:gd name="T20" fmla="*/ 113 w 113"/>
                    <a:gd name="T21" fmla="*/ 111 h 120"/>
                    <a:gd name="T22" fmla="*/ 0 w 113"/>
                    <a:gd name="T23" fmla="*/ 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3" h="12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5"/>
                        <a:pt x="0" y="105"/>
                        <a:pt x="0" y="105"/>
                      </a:cubicBezTo>
                      <a:cubicBezTo>
                        <a:pt x="0" y="105"/>
                        <a:pt x="0" y="105"/>
                        <a:pt x="0" y="105"/>
                      </a:cubicBezTo>
                      <a:cubicBezTo>
                        <a:pt x="17" y="105"/>
                        <a:pt x="31" y="98"/>
                        <a:pt x="43" y="89"/>
                      </a:cubicBezTo>
                      <a:cubicBezTo>
                        <a:pt x="55" y="107"/>
                        <a:pt x="75" y="120"/>
                        <a:pt x="99" y="120"/>
                      </a:cubicBezTo>
                      <a:cubicBezTo>
                        <a:pt x="100" y="120"/>
                        <a:pt x="101" y="120"/>
                        <a:pt x="102" y="119"/>
                      </a:cubicBezTo>
                      <a:cubicBezTo>
                        <a:pt x="106" y="119"/>
                        <a:pt x="109" y="119"/>
                        <a:pt x="112" y="118"/>
                      </a:cubicBezTo>
                      <a:cubicBezTo>
                        <a:pt x="113" y="116"/>
                        <a:pt x="113" y="114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111"/>
                        <a:pt x="113" y="111"/>
                        <a:pt x="113" y="111"/>
                      </a:cubicBezTo>
                      <a:cubicBezTo>
                        <a:pt x="113" y="50"/>
                        <a:pt x="62" y="0"/>
                        <a:pt x="0" y="0"/>
                      </a:cubicBezTo>
                    </a:path>
                  </a:pathLst>
                </a:custGeom>
                <a:solidFill>
                  <a:srgbClr val="CC92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2" name="Freeform 368"/>
                <p:cNvSpPr/>
                <p:nvPr/>
              </p:nvSpPr>
              <p:spPr bwMode="auto">
                <a:xfrm>
                  <a:off x="8313738" y="4732338"/>
                  <a:ext cx="219075" cy="330200"/>
                </a:xfrm>
                <a:custGeom>
                  <a:avLst/>
                  <a:gdLst>
                    <a:gd name="T0" fmla="*/ 57 w 58"/>
                    <a:gd name="T1" fmla="*/ 0 h 88"/>
                    <a:gd name="T2" fmla="*/ 26 w 58"/>
                    <a:gd name="T3" fmla="*/ 0 h 88"/>
                    <a:gd name="T4" fmla="*/ 0 w 58"/>
                    <a:gd name="T5" fmla="*/ 0 h 88"/>
                    <a:gd name="T6" fmla="*/ 0 w 58"/>
                    <a:gd name="T7" fmla="*/ 88 h 88"/>
                    <a:gd name="T8" fmla="*/ 0 w 58"/>
                    <a:gd name="T9" fmla="*/ 88 h 88"/>
                    <a:gd name="T10" fmla="*/ 58 w 58"/>
                    <a:gd name="T11" fmla="*/ 8 h 88"/>
                    <a:gd name="T12" fmla="*/ 57 w 58"/>
                    <a:gd name="T13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8" h="88">
                      <a:moveTo>
                        <a:pt x="57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8"/>
                        <a:pt x="0" y="88"/>
                        <a:pt x="0" y="88"/>
                      </a:cubicBezTo>
                      <a:cubicBezTo>
                        <a:pt x="0" y="88"/>
                        <a:pt x="0" y="88"/>
                        <a:pt x="0" y="88"/>
                      </a:cubicBezTo>
                      <a:cubicBezTo>
                        <a:pt x="51" y="53"/>
                        <a:pt x="58" y="22"/>
                        <a:pt x="58" y="8"/>
                      </a:cubicBezTo>
                      <a:cubicBezTo>
                        <a:pt x="58" y="3"/>
                        <a:pt x="57" y="0"/>
                        <a:pt x="57" y="0"/>
                      </a:cubicBezTo>
                    </a:path>
                  </a:pathLst>
                </a:custGeom>
                <a:solidFill>
                  <a:srgbClr val="D1D3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3" name="Freeform 369"/>
                <p:cNvSpPr/>
                <p:nvPr/>
              </p:nvSpPr>
              <p:spPr bwMode="auto">
                <a:xfrm>
                  <a:off x="8313738" y="4732338"/>
                  <a:ext cx="530225" cy="428625"/>
                </a:xfrm>
                <a:custGeom>
                  <a:avLst/>
                  <a:gdLst>
                    <a:gd name="T0" fmla="*/ 78 w 141"/>
                    <a:gd name="T1" fmla="*/ 0 h 114"/>
                    <a:gd name="T2" fmla="*/ 57 w 141"/>
                    <a:gd name="T3" fmla="*/ 0 h 114"/>
                    <a:gd name="T4" fmla="*/ 58 w 141"/>
                    <a:gd name="T5" fmla="*/ 8 h 114"/>
                    <a:gd name="T6" fmla="*/ 0 w 141"/>
                    <a:gd name="T7" fmla="*/ 88 h 114"/>
                    <a:gd name="T8" fmla="*/ 0 w 141"/>
                    <a:gd name="T9" fmla="*/ 88 h 114"/>
                    <a:gd name="T10" fmla="*/ 0 w 141"/>
                    <a:gd name="T11" fmla="*/ 114 h 114"/>
                    <a:gd name="T12" fmla="*/ 141 w 141"/>
                    <a:gd name="T13" fmla="*/ 114 h 114"/>
                    <a:gd name="T14" fmla="*/ 141 w 141"/>
                    <a:gd name="T15" fmla="*/ 110 h 114"/>
                    <a:gd name="T16" fmla="*/ 141 w 141"/>
                    <a:gd name="T17" fmla="*/ 62 h 114"/>
                    <a:gd name="T18" fmla="*/ 122 w 141"/>
                    <a:gd name="T19" fmla="*/ 18 h 114"/>
                    <a:gd name="T20" fmla="*/ 78 w 141"/>
                    <a:gd name="T21" fmla="*/ 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" h="114">
                      <a:moveTo>
                        <a:pt x="78" y="0"/>
                      </a:moveTo>
                      <a:cubicBezTo>
                        <a:pt x="57" y="0"/>
                        <a:pt x="57" y="0"/>
                        <a:pt x="57" y="0"/>
                      </a:cubicBezTo>
                      <a:cubicBezTo>
                        <a:pt x="57" y="0"/>
                        <a:pt x="58" y="3"/>
                        <a:pt x="58" y="8"/>
                      </a:cubicBezTo>
                      <a:cubicBezTo>
                        <a:pt x="58" y="22"/>
                        <a:pt x="51" y="53"/>
                        <a:pt x="0" y="88"/>
                      </a:cubicBezTo>
                      <a:cubicBezTo>
                        <a:pt x="0" y="88"/>
                        <a:pt x="0" y="88"/>
                        <a:pt x="0" y="88"/>
                      </a:cubicBezTo>
                      <a:cubicBezTo>
                        <a:pt x="0" y="114"/>
                        <a:pt x="0" y="114"/>
                        <a:pt x="0" y="114"/>
                      </a:cubicBezTo>
                      <a:cubicBezTo>
                        <a:pt x="141" y="114"/>
                        <a:pt x="141" y="114"/>
                        <a:pt x="141" y="114"/>
                      </a:cubicBezTo>
                      <a:cubicBezTo>
                        <a:pt x="141" y="110"/>
                        <a:pt x="141" y="110"/>
                        <a:pt x="141" y="110"/>
                      </a:cubicBezTo>
                      <a:cubicBezTo>
                        <a:pt x="141" y="62"/>
                        <a:pt x="141" y="62"/>
                        <a:pt x="141" y="62"/>
                      </a:cubicBezTo>
                      <a:cubicBezTo>
                        <a:pt x="141" y="45"/>
                        <a:pt x="134" y="30"/>
                        <a:pt x="122" y="18"/>
                      </a:cubicBezTo>
                      <a:cubicBezTo>
                        <a:pt x="111" y="7"/>
                        <a:pt x="96" y="0"/>
                        <a:pt x="78" y="0"/>
                      </a:cubicBezTo>
                    </a:path>
                  </a:pathLst>
                </a:custGeom>
                <a:solidFill>
                  <a:srgbClr val="D04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组合 164"/>
          <p:cNvGrpSpPr/>
          <p:nvPr/>
        </p:nvGrpSpPr>
        <p:grpSpPr>
          <a:xfrm>
            <a:off x="350301" y="1553486"/>
            <a:ext cx="1764476" cy="1764477"/>
            <a:chOff x="7808913" y="322263"/>
            <a:chExt cx="1397000" cy="1397001"/>
          </a:xfrm>
        </p:grpSpPr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7808913" y="322263"/>
              <a:ext cx="1397000" cy="1397000"/>
            </a:xfrm>
            <a:prstGeom prst="ellipse">
              <a:avLst/>
            </a:prstGeom>
            <a:solidFill>
              <a:srgbClr val="96C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8289926" y="1062038"/>
              <a:ext cx="427038" cy="338138"/>
            </a:xfrm>
            <a:custGeom>
              <a:avLst/>
              <a:gdLst>
                <a:gd name="T0" fmla="*/ 58 w 114"/>
                <a:gd name="T1" fmla="*/ 90 h 90"/>
                <a:gd name="T2" fmla="*/ 23 w 114"/>
                <a:gd name="T3" fmla="*/ 65 h 90"/>
                <a:gd name="T4" fmla="*/ 29 w 114"/>
                <a:gd name="T5" fmla="*/ 32 h 90"/>
                <a:gd name="T6" fmla="*/ 29 w 114"/>
                <a:gd name="T7" fmla="*/ 0 h 90"/>
                <a:gd name="T8" fmla="*/ 87 w 114"/>
                <a:gd name="T9" fmla="*/ 0 h 90"/>
                <a:gd name="T10" fmla="*/ 87 w 114"/>
                <a:gd name="T11" fmla="*/ 32 h 90"/>
                <a:gd name="T12" fmla="*/ 95 w 114"/>
                <a:gd name="T13" fmla="*/ 66 h 90"/>
                <a:gd name="T14" fmla="*/ 58 w 114"/>
                <a:gd name="T1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" h="90">
                  <a:moveTo>
                    <a:pt x="58" y="90"/>
                  </a:moveTo>
                  <a:cubicBezTo>
                    <a:pt x="41" y="90"/>
                    <a:pt x="30" y="67"/>
                    <a:pt x="23" y="65"/>
                  </a:cubicBezTo>
                  <a:cubicBezTo>
                    <a:pt x="0" y="60"/>
                    <a:pt x="29" y="46"/>
                    <a:pt x="29" y="32"/>
                  </a:cubicBezTo>
                  <a:cubicBezTo>
                    <a:pt x="29" y="13"/>
                    <a:pt x="29" y="0"/>
                    <a:pt x="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7" y="0"/>
                    <a:pt x="87" y="7"/>
                    <a:pt x="87" y="32"/>
                  </a:cubicBezTo>
                  <a:cubicBezTo>
                    <a:pt x="87" y="50"/>
                    <a:pt x="114" y="61"/>
                    <a:pt x="95" y="66"/>
                  </a:cubicBezTo>
                  <a:cubicBezTo>
                    <a:pt x="89" y="67"/>
                    <a:pt x="77" y="90"/>
                    <a:pt x="58" y="90"/>
                  </a:cubicBezTo>
                  <a:close/>
                </a:path>
              </a:pathLst>
            </a:custGeom>
            <a:solidFill>
              <a:srgbClr val="EAA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8397876" y="1062038"/>
              <a:ext cx="219075" cy="120650"/>
            </a:xfrm>
            <a:custGeom>
              <a:avLst/>
              <a:gdLst>
                <a:gd name="T0" fmla="*/ 0 w 58"/>
                <a:gd name="T1" fmla="*/ 14 h 32"/>
                <a:gd name="T2" fmla="*/ 29 w 58"/>
                <a:gd name="T3" fmla="*/ 32 h 32"/>
                <a:gd name="T4" fmla="*/ 58 w 58"/>
                <a:gd name="T5" fmla="*/ 14 h 32"/>
                <a:gd name="T6" fmla="*/ 58 w 58"/>
                <a:gd name="T7" fmla="*/ 0 h 32"/>
                <a:gd name="T8" fmla="*/ 0 w 58"/>
                <a:gd name="T9" fmla="*/ 0 h 32"/>
                <a:gd name="T10" fmla="*/ 0 w 58"/>
                <a:gd name="T11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32">
                  <a:moveTo>
                    <a:pt x="0" y="14"/>
                  </a:moveTo>
                  <a:cubicBezTo>
                    <a:pt x="7" y="22"/>
                    <a:pt x="16" y="32"/>
                    <a:pt x="29" y="32"/>
                  </a:cubicBezTo>
                  <a:cubicBezTo>
                    <a:pt x="41" y="32"/>
                    <a:pt x="51" y="22"/>
                    <a:pt x="58" y="1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D89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8281988" y="608013"/>
              <a:ext cx="450850" cy="560388"/>
            </a:xfrm>
            <a:custGeom>
              <a:avLst/>
              <a:gdLst>
                <a:gd name="T0" fmla="*/ 7 w 120"/>
                <a:gd name="T1" fmla="*/ 76 h 149"/>
                <a:gd name="T2" fmla="*/ 13 w 120"/>
                <a:gd name="T3" fmla="*/ 73 h 149"/>
                <a:gd name="T4" fmla="*/ 60 w 120"/>
                <a:gd name="T5" fmla="*/ 0 h 149"/>
                <a:gd name="T6" fmla="*/ 107 w 120"/>
                <a:gd name="T7" fmla="*/ 73 h 149"/>
                <a:gd name="T8" fmla="*/ 113 w 120"/>
                <a:gd name="T9" fmla="*/ 76 h 149"/>
                <a:gd name="T10" fmla="*/ 111 w 120"/>
                <a:gd name="T11" fmla="*/ 90 h 149"/>
                <a:gd name="T12" fmla="*/ 102 w 120"/>
                <a:gd name="T13" fmla="*/ 103 h 149"/>
                <a:gd name="T14" fmla="*/ 93 w 120"/>
                <a:gd name="T15" fmla="*/ 127 h 149"/>
                <a:gd name="T16" fmla="*/ 60 w 120"/>
                <a:gd name="T17" fmla="*/ 149 h 149"/>
                <a:gd name="T18" fmla="*/ 27 w 120"/>
                <a:gd name="T19" fmla="*/ 127 h 149"/>
                <a:gd name="T20" fmla="*/ 18 w 120"/>
                <a:gd name="T21" fmla="*/ 103 h 149"/>
                <a:gd name="T22" fmla="*/ 9 w 120"/>
                <a:gd name="T23" fmla="*/ 90 h 149"/>
                <a:gd name="T24" fmla="*/ 7 w 120"/>
                <a:gd name="T25" fmla="*/ 7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0" h="149">
                  <a:moveTo>
                    <a:pt x="7" y="76"/>
                  </a:moveTo>
                  <a:cubicBezTo>
                    <a:pt x="6" y="68"/>
                    <a:pt x="13" y="73"/>
                    <a:pt x="13" y="73"/>
                  </a:cubicBezTo>
                  <a:cubicBezTo>
                    <a:pt x="13" y="73"/>
                    <a:pt x="0" y="0"/>
                    <a:pt x="60" y="0"/>
                  </a:cubicBezTo>
                  <a:cubicBezTo>
                    <a:pt x="120" y="0"/>
                    <a:pt x="107" y="73"/>
                    <a:pt x="107" y="73"/>
                  </a:cubicBezTo>
                  <a:cubicBezTo>
                    <a:pt x="107" y="73"/>
                    <a:pt x="114" y="68"/>
                    <a:pt x="113" y="76"/>
                  </a:cubicBezTo>
                  <a:cubicBezTo>
                    <a:pt x="113" y="84"/>
                    <a:pt x="111" y="90"/>
                    <a:pt x="111" y="90"/>
                  </a:cubicBezTo>
                  <a:cubicBezTo>
                    <a:pt x="111" y="90"/>
                    <a:pt x="110" y="99"/>
                    <a:pt x="102" y="103"/>
                  </a:cubicBezTo>
                  <a:cubicBezTo>
                    <a:pt x="102" y="103"/>
                    <a:pt x="100" y="120"/>
                    <a:pt x="93" y="127"/>
                  </a:cubicBezTo>
                  <a:cubicBezTo>
                    <a:pt x="86" y="134"/>
                    <a:pt x="76" y="149"/>
                    <a:pt x="60" y="149"/>
                  </a:cubicBezTo>
                  <a:cubicBezTo>
                    <a:pt x="44" y="149"/>
                    <a:pt x="34" y="134"/>
                    <a:pt x="27" y="127"/>
                  </a:cubicBezTo>
                  <a:cubicBezTo>
                    <a:pt x="20" y="120"/>
                    <a:pt x="18" y="103"/>
                    <a:pt x="18" y="103"/>
                  </a:cubicBezTo>
                  <a:cubicBezTo>
                    <a:pt x="9" y="99"/>
                    <a:pt x="9" y="90"/>
                    <a:pt x="9" y="90"/>
                  </a:cubicBezTo>
                  <a:cubicBezTo>
                    <a:pt x="9" y="90"/>
                    <a:pt x="7" y="84"/>
                    <a:pt x="7" y="76"/>
                  </a:cubicBezTo>
                  <a:close/>
                </a:path>
              </a:pathLst>
            </a:custGeom>
            <a:solidFill>
              <a:srgbClr val="F4B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8042276" y="1209676"/>
              <a:ext cx="930275" cy="509588"/>
            </a:xfrm>
            <a:custGeom>
              <a:avLst/>
              <a:gdLst>
                <a:gd name="T0" fmla="*/ 124 w 248"/>
                <a:gd name="T1" fmla="*/ 136 h 136"/>
                <a:gd name="T2" fmla="*/ 248 w 248"/>
                <a:gd name="T3" fmla="*/ 88 h 136"/>
                <a:gd name="T4" fmla="*/ 235 w 248"/>
                <a:gd name="T5" fmla="*/ 32 h 136"/>
                <a:gd name="T6" fmla="*/ 228 w 248"/>
                <a:gd name="T7" fmla="*/ 22 h 136"/>
                <a:gd name="T8" fmla="*/ 157 w 248"/>
                <a:gd name="T9" fmla="*/ 0 h 136"/>
                <a:gd name="T10" fmla="*/ 124 w 248"/>
                <a:gd name="T11" fmla="*/ 25 h 136"/>
                <a:gd name="T12" fmla="*/ 90 w 248"/>
                <a:gd name="T13" fmla="*/ 0 h 136"/>
                <a:gd name="T14" fmla="*/ 20 w 248"/>
                <a:gd name="T15" fmla="*/ 22 h 136"/>
                <a:gd name="T16" fmla="*/ 13 w 248"/>
                <a:gd name="T17" fmla="*/ 32 h 136"/>
                <a:gd name="T18" fmla="*/ 0 w 248"/>
                <a:gd name="T19" fmla="*/ 88 h 136"/>
                <a:gd name="T20" fmla="*/ 124 w 248"/>
                <a:gd name="T2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" h="136">
                  <a:moveTo>
                    <a:pt x="124" y="136"/>
                  </a:moveTo>
                  <a:cubicBezTo>
                    <a:pt x="172" y="136"/>
                    <a:pt x="215" y="118"/>
                    <a:pt x="248" y="88"/>
                  </a:cubicBezTo>
                  <a:cubicBezTo>
                    <a:pt x="244" y="68"/>
                    <a:pt x="235" y="33"/>
                    <a:pt x="235" y="32"/>
                  </a:cubicBezTo>
                  <a:cubicBezTo>
                    <a:pt x="234" y="29"/>
                    <a:pt x="232" y="23"/>
                    <a:pt x="228" y="22"/>
                  </a:cubicBezTo>
                  <a:cubicBezTo>
                    <a:pt x="224" y="21"/>
                    <a:pt x="166" y="4"/>
                    <a:pt x="157" y="0"/>
                  </a:cubicBezTo>
                  <a:cubicBezTo>
                    <a:pt x="157" y="0"/>
                    <a:pt x="151" y="25"/>
                    <a:pt x="124" y="25"/>
                  </a:cubicBezTo>
                  <a:cubicBezTo>
                    <a:pt x="96" y="25"/>
                    <a:pt x="90" y="0"/>
                    <a:pt x="90" y="0"/>
                  </a:cubicBezTo>
                  <a:cubicBezTo>
                    <a:pt x="81" y="4"/>
                    <a:pt x="24" y="21"/>
                    <a:pt x="20" y="22"/>
                  </a:cubicBezTo>
                  <a:cubicBezTo>
                    <a:pt x="16" y="23"/>
                    <a:pt x="14" y="29"/>
                    <a:pt x="13" y="32"/>
                  </a:cubicBezTo>
                  <a:cubicBezTo>
                    <a:pt x="12" y="33"/>
                    <a:pt x="4" y="68"/>
                    <a:pt x="0" y="88"/>
                  </a:cubicBezTo>
                  <a:cubicBezTo>
                    <a:pt x="33" y="118"/>
                    <a:pt x="77" y="136"/>
                    <a:pt x="124" y="136"/>
                  </a:cubicBezTo>
                  <a:close/>
                </a:path>
              </a:pathLst>
            </a:custGeom>
            <a:solidFill>
              <a:srgbClr val="0F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8308976" y="608013"/>
              <a:ext cx="404813" cy="296863"/>
            </a:xfrm>
            <a:custGeom>
              <a:avLst/>
              <a:gdLst>
                <a:gd name="T0" fmla="*/ 100 w 108"/>
                <a:gd name="T1" fmla="*/ 24 h 79"/>
                <a:gd name="T2" fmla="*/ 52 w 108"/>
                <a:gd name="T3" fmla="*/ 0 h 79"/>
                <a:gd name="T4" fmla="*/ 8 w 108"/>
                <a:gd name="T5" fmla="*/ 23 h 79"/>
                <a:gd name="T6" fmla="*/ 4 w 108"/>
                <a:gd name="T7" fmla="*/ 62 h 79"/>
                <a:gd name="T8" fmla="*/ 10 w 108"/>
                <a:gd name="T9" fmla="*/ 77 h 79"/>
                <a:gd name="T10" fmla="*/ 18 w 108"/>
                <a:gd name="T11" fmla="*/ 42 h 79"/>
                <a:gd name="T12" fmla="*/ 52 w 108"/>
                <a:gd name="T13" fmla="*/ 42 h 79"/>
                <a:gd name="T14" fmla="*/ 88 w 108"/>
                <a:gd name="T15" fmla="*/ 42 h 79"/>
                <a:gd name="T16" fmla="*/ 96 w 108"/>
                <a:gd name="T17" fmla="*/ 77 h 79"/>
                <a:gd name="T18" fmla="*/ 101 w 108"/>
                <a:gd name="T19" fmla="*/ 63 h 79"/>
                <a:gd name="T20" fmla="*/ 100 w 108"/>
                <a:gd name="T21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79">
                  <a:moveTo>
                    <a:pt x="100" y="24"/>
                  </a:moveTo>
                  <a:cubicBezTo>
                    <a:pt x="99" y="21"/>
                    <a:pt x="76" y="0"/>
                    <a:pt x="52" y="0"/>
                  </a:cubicBezTo>
                  <a:cubicBezTo>
                    <a:pt x="28" y="0"/>
                    <a:pt x="10" y="21"/>
                    <a:pt x="8" y="23"/>
                  </a:cubicBezTo>
                  <a:cubicBezTo>
                    <a:pt x="0" y="37"/>
                    <a:pt x="4" y="56"/>
                    <a:pt x="4" y="62"/>
                  </a:cubicBezTo>
                  <a:cubicBezTo>
                    <a:pt x="5" y="67"/>
                    <a:pt x="10" y="79"/>
                    <a:pt x="10" y="77"/>
                  </a:cubicBezTo>
                  <a:cubicBezTo>
                    <a:pt x="9" y="63"/>
                    <a:pt x="12" y="48"/>
                    <a:pt x="18" y="42"/>
                  </a:cubicBezTo>
                  <a:cubicBezTo>
                    <a:pt x="25" y="35"/>
                    <a:pt x="46" y="42"/>
                    <a:pt x="52" y="42"/>
                  </a:cubicBezTo>
                  <a:cubicBezTo>
                    <a:pt x="59" y="42"/>
                    <a:pt x="81" y="35"/>
                    <a:pt x="88" y="42"/>
                  </a:cubicBezTo>
                  <a:cubicBezTo>
                    <a:pt x="93" y="48"/>
                    <a:pt x="96" y="63"/>
                    <a:pt x="96" y="77"/>
                  </a:cubicBezTo>
                  <a:cubicBezTo>
                    <a:pt x="96" y="79"/>
                    <a:pt x="101" y="67"/>
                    <a:pt x="101" y="63"/>
                  </a:cubicBezTo>
                  <a:cubicBezTo>
                    <a:pt x="102" y="57"/>
                    <a:pt x="108" y="37"/>
                    <a:pt x="100" y="24"/>
                  </a:cubicBezTo>
                  <a:close/>
                </a:path>
              </a:pathLst>
            </a:custGeom>
            <a:solidFill>
              <a:srgbClr val="D39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/>
            <p:nvPr/>
          </p:nvSpPr>
          <p:spPr bwMode="auto">
            <a:xfrm>
              <a:off x="8289926" y="596901"/>
              <a:ext cx="431800" cy="327025"/>
            </a:xfrm>
            <a:custGeom>
              <a:avLst/>
              <a:gdLst>
                <a:gd name="T0" fmla="*/ 107 w 115"/>
                <a:gd name="T1" fmla="*/ 22 h 87"/>
                <a:gd name="T2" fmla="*/ 57 w 115"/>
                <a:gd name="T3" fmla="*/ 0 h 87"/>
                <a:gd name="T4" fmla="*/ 8 w 115"/>
                <a:gd name="T5" fmla="*/ 22 h 87"/>
                <a:gd name="T6" fmla="*/ 8 w 115"/>
                <a:gd name="T7" fmla="*/ 63 h 87"/>
                <a:gd name="T8" fmla="*/ 10 w 115"/>
                <a:gd name="T9" fmla="*/ 76 h 87"/>
                <a:gd name="T10" fmla="*/ 15 w 115"/>
                <a:gd name="T11" fmla="*/ 87 h 87"/>
                <a:gd name="T12" fmla="*/ 15 w 115"/>
                <a:gd name="T13" fmla="*/ 76 h 87"/>
                <a:gd name="T14" fmla="*/ 23 w 115"/>
                <a:gd name="T15" fmla="*/ 41 h 87"/>
                <a:gd name="T16" fmla="*/ 57 w 115"/>
                <a:gd name="T17" fmla="*/ 41 h 87"/>
                <a:gd name="T18" fmla="*/ 93 w 115"/>
                <a:gd name="T19" fmla="*/ 41 h 87"/>
                <a:gd name="T20" fmla="*/ 101 w 115"/>
                <a:gd name="T21" fmla="*/ 76 h 87"/>
                <a:gd name="T22" fmla="*/ 101 w 115"/>
                <a:gd name="T23" fmla="*/ 87 h 87"/>
                <a:gd name="T24" fmla="*/ 105 w 115"/>
                <a:gd name="T25" fmla="*/ 76 h 87"/>
                <a:gd name="T26" fmla="*/ 108 w 115"/>
                <a:gd name="T27" fmla="*/ 63 h 87"/>
                <a:gd name="T28" fmla="*/ 107 w 115"/>
                <a:gd name="T29" fmla="*/ 2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" h="87">
                  <a:moveTo>
                    <a:pt x="107" y="22"/>
                  </a:moveTo>
                  <a:cubicBezTo>
                    <a:pt x="105" y="19"/>
                    <a:pt x="81" y="0"/>
                    <a:pt x="57" y="0"/>
                  </a:cubicBezTo>
                  <a:cubicBezTo>
                    <a:pt x="33" y="0"/>
                    <a:pt x="10" y="19"/>
                    <a:pt x="8" y="22"/>
                  </a:cubicBezTo>
                  <a:cubicBezTo>
                    <a:pt x="0" y="35"/>
                    <a:pt x="7" y="57"/>
                    <a:pt x="8" y="63"/>
                  </a:cubicBezTo>
                  <a:cubicBezTo>
                    <a:pt x="8" y="67"/>
                    <a:pt x="8" y="71"/>
                    <a:pt x="10" y="76"/>
                  </a:cubicBezTo>
                  <a:cubicBezTo>
                    <a:pt x="12" y="81"/>
                    <a:pt x="11" y="87"/>
                    <a:pt x="15" y="87"/>
                  </a:cubicBezTo>
                  <a:cubicBezTo>
                    <a:pt x="15" y="87"/>
                    <a:pt x="15" y="78"/>
                    <a:pt x="15" y="76"/>
                  </a:cubicBezTo>
                  <a:cubicBezTo>
                    <a:pt x="14" y="63"/>
                    <a:pt x="17" y="47"/>
                    <a:pt x="23" y="41"/>
                  </a:cubicBezTo>
                  <a:cubicBezTo>
                    <a:pt x="30" y="34"/>
                    <a:pt x="51" y="41"/>
                    <a:pt x="57" y="41"/>
                  </a:cubicBezTo>
                  <a:cubicBezTo>
                    <a:pt x="64" y="41"/>
                    <a:pt x="86" y="34"/>
                    <a:pt x="93" y="41"/>
                  </a:cubicBezTo>
                  <a:cubicBezTo>
                    <a:pt x="98" y="47"/>
                    <a:pt x="101" y="63"/>
                    <a:pt x="101" y="76"/>
                  </a:cubicBezTo>
                  <a:cubicBezTo>
                    <a:pt x="101" y="78"/>
                    <a:pt x="101" y="87"/>
                    <a:pt x="101" y="87"/>
                  </a:cubicBezTo>
                  <a:cubicBezTo>
                    <a:pt x="104" y="87"/>
                    <a:pt x="103" y="81"/>
                    <a:pt x="105" y="76"/>
                  </a:cubicBezTo>
                  <a:cubicBezTo>
                    <a:pt x="107" y="71"/>
                    <a:pt x="107" y="67"/>
                    <a:pt x="108" y="63"/>
                  </a:cubicBezTo>
                  <a:cubicBezTo>
                    <a:pt x="108" y="57"/>
                    <a:pt x="115" y="35"/>
                    <a:pt x="107" y="22"/>
                  </a:cubicBezTo>
                  <a:close/>
                </a:path>
              </a:pathLst>
            </a:custGeom>
            <a:solidFill>
              <a:srgbClr val="261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8405813" y="990601"/>
              <a:ext cx="211138" cy="180975"/>
            </a:xfrm>
            <a:custGeom>
              <a:avLst/>
              <a:gdLst>
                <a:gd name="T0" fmla="*/ 55 w 56"/>
                <a:gd name="T1" fmla="*/ 7 h 48"/>
                <a:gd name="T2" fmla="*/ 44 w 56"/>
                <a:gd name="T3" fmla="*/ 16 h 48"/>
                <a:gd name="T4" fmla="*/ 28 w 56"/>
                <a:gd name="T5" fmla="*/ 11 h 48"/>
                <a:gd name="T6" fmla="*/ 11 w 56"/>
                <a:gd name="T7" fmla="*/ 16 h 48"/>
                <a:gd name="T8" fmla="*/ 0 w 56"/>
                <a:gd name="T9" fmla="*/ 7 h 48"/>
                <a:gd name="T10" fmla="*/ 8 w 56"/>
                <a:gd name="T11" fmla="*/ 4 h 48"/>
                <a:gd name="T12" fmla="*/ 2 w 56"/>
                <a:gd name="T13" fmla="*/ 7 h 48"/>
                <a:gd name="T14" fmla="*/ 8 w 56"/>
                <a:gd name="T15" fmla="*/ 11 h 48"/>
                <a:gd name="T16" fmla="*/ 20 w 56"/>
                <a:gd name="T17" fmla="*/ 4 h 48"/>
                <a:gd name="T18" fmla="*/ 28 w 56"/>
                <a:gd name="T19" fmla="*/ 3 h 48"/>
                <a:gd name="T20" fmla="*/ 36 w 56"/>
                <a:gd name="T21" fmla="*/ 4 h 48"/>
                <a:gd name="T22" fmla="*/ 47 w 56"/>
                <a:gd name="T23" fmla="*/ 11 h 48"/>
                <a:gd name="T24" fmla="*/ 53 w 56"/>
                <a:gd name="T25" fmla="*/ 7 h 48"/>
                <a:gd name="T26" fmla="*/ 48 w 56"/>
                <a:gd name="T27" fmla="*/ 4 h 48"/>
                <a:gd name="T28" fmla="*/ 55 w 56"/>
                <a:gd name="T29" fmla="*/ 7 h 48"/>
                <a:gd name="T30" fmla="*/ 28 w 56"/>
                <a:gd name="T31" fmla="*/ 36 h 48"/>
                <a:gd name="T32" fmla="*/ 24 w 56"/>
                <a:gd name="T33" fmla="*/ 46 h 48"/>
                <a:gd name="T34" fmla="*/ 28 w 56"/>
                <a:gd name="T35" fmla="*/ 48 h 48"/>
                <a:gd name="T36" fmla="*/ 31 w 56"/>
                <a:gd name="T37" fmla="*/ 46 h 48"/>
                <a:gd name="T38" fmla="*/ 28 w 56"/>
                <a:gd name="T39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" h="48">
                  <a:moveTo>
                    <a:pt x="55" y="7"/>
                  </a:moveTo>
                  <a:cubicBezTo>
                    <a:pt x="56" y="11"/>
                    <a:pt x="53" y="16"/>
                    <a:pt x="44" y="16"/>
                  </a:cubicBezTo>
                  <a:cubicBezTo>
                    <a:pt x="37" y="16"/>
                    <a:pt x="31" y="14"/>
                    <a:pt x="28" y="11"/>
                  </a:cubicBezTo>
                  <a:cubicBezTo>
                    <a:pt x="25" y="14"/>
                    <a:pt x="18" y="16"/>
                    <a:pt x="11" y="16"/>
                  </a:cubicBezTo>
                  <a:cubicBezTo>
                    <a:pt x="2" y="16"/>
                    <a:pt x="0" y="11"/>
                    <a:pt x="0" y="7"/>
                  </a:cubicBezTo>
                  <a:cubicBezTo>
                    <a:pt x="0" y="2"/>
                    <a:pt x="6" y="0"/>
                    <a:pt x="8" y="4"/>
                  </a:cubicBezTo>
                  <a:cubicBezTo>
                    <a:pt x="8" y="4"/>
                    <a:pt x="3" y="2"/>
                    <a:pt x="2" y="7"/>
                  </a:cubicBezTo>
                  <a:cubicBezTo>
                    <a:pt x="2" y="10"/>
                    <a:pt x="4" y="11"/>
                    <a:pt x="8" y="11"/>
                  </a:cubicBezTo>
                  <a:cubicBezTo>
                    <a:pt x="13" y="11"/>
                    <a:pt x="18" y="6"/>
                    <a:pt x="20" y="4"/>
                  </a:cubicBezTo>
                  <a:cubicBezTo>
                    <a:pt x="22" y="3"/>
                    <a:pt x="26" y="2"/>
                    <a:pt x="28" y="3"/>
                  </a:cubicBezTo>
                  <a:cubicBezTo>
                    <a:pt x="30" y="2"/>
                    <a:pt x="34" y="3"/>
                    <a:pt x="36" y="4"/>
                  </a:cubicBezTo>
                  <a:cubicBezTo>
                    <a:pt x="37" y="6"/>
                    <a:pt x="43" y="11"/>
                    <a:pt x="47" y="11"/>
                  </a:cubicBezTo>
                  <a:cubicBezTo>
                    <a:pt x="51" y="11"/>
                    <a:pt x="53" y="10"/>
                    <a:pt x="53" y="7"/>
                  </a:cubicBezTo>
                  <a:cubicBezTo>
                    <a:pt x="53" y="2"/>
                    <a:pt x="48" y="4"/>
                    <a:pt x="48" y="4"/>
                  </a:cubicBezTo>
                  <a:cubicBezTo>
                    <a:pt x="50" y="0"/>
                    <a:pt x="55" y="2"/>
                    <a:pt x="55" y="7"/>
                  </a:cubicBezTo>
                  <a:close/>
                  <a:moveTo>
                    <a:pt x="28" y="36"/>
                  </a:moveTo>
                  <a:cubicBezTo>
                    <a:pt x="26" y="36"/>
                    <a:pt x="24" y="46"/>
                    <a:pt x="24" y="46"/>
                  </a:cubicBezTo>
                  <a:cubicBezTo>
                    <a:pt x="24" y="46"/>
                    <a:pt x="26" y="48"/>
                    <a:pt x="28" y="48"/>
                  </a:cubicBezTo>
                  <a:cubicBezTo>
                    <a:pt x="29" y="48"/>
                    <a:pt x="31" y="46"/>
                    <a:pt x="31" y="46"/>
                  </a:cubicBezTo>
                  <a:cubicBezTo>
                    <a:pt x="31" y="46"/>
                    <a:pt x="29" y="36"/>
                    <a:pt x="28" y="36"/>
                  </a:cubicBezTo>
                  <a:close/>
                </a:path>
              </a:pathLst>
            </a:custGeom>
            <a:solidFill>
              <a:srgbClr val="261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8" name="组合 177"/>
          <p:cNvGrpSpPr/>
          <p:nvPr/>
        </p:nvGrpSpPr>
        <p:grpSpPr>
          <a:xfrm>
            <a:off x="2533735" y="700640"/>
            <a:ext cx="9258129" cy="5456719"/>
            <a:chOff x="1330326" y="1897062"/>
            <a:chExt cx="7875587" cy="4641852"/>
          </a:xfrm>
        </p:grpSpPr>
        <p:grpSp>
          <p:nvGrpSpPr>
            <p:cNvPr id="171" name="组合 170"/>
            <p:cNvGrpSpPr/>
            <p:nvPr/>
          </p:nvGrpSpPr>
          <p:grpSpPr>
            <a:xfrm>
              <a:off x="4594226" y="3533776"/>
              <a:ext cx="1397000" cy="1397000"/>
              <a:chOff x="4594226" y="3533776"/>
              <a:chExt cx="1397000" cy="1397000"/>
            </a:xfrm>
          </p:grpSpPr>
          <p:sp>
            <p:nvSpPr>
              <p:cNvPr id="11" name="Oval 11"/>
              <p:cNvSpPr>
                <a:spLocks noChangeArrowheads="1"/>
              </p:cNvSpPr>
              <p:nvPr/>
            </p:nvSpPr>
            <p:spPr bwMode="auto">
              <a:xfrm>
                <a:off x="4594226" y="3533776"/>
                <a:ext cx="1397000" cy="1397000"/>
              </a:xfrm>
              <a:prstGeom prst="ellipse">
                <a:avLst/>
              </a:prstGeom>
              <a:solidFill>
                <a:srgbClr val="FFC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1"/>
              <p:cNvSpPr/>
              <p:nvPr/>
            </p:nvSpPr>
            <p:spPr bwMode="auto">
              <a:xfrm>
                <a:off x="5073651" y="4251326"/>
                <a:ext cx="428625" cy="338138"/>
              </a:xfrm>
              <a:custGeom>
                <a:avLst/>
                <a:gdLst>
                  <a:gd name="T0" fmla="*/ 58 w 114"/>
                  <a:gd name="T1" fmla="*/ 90 h 90"/>
                  <a:gd name="T2" fmla="*/ 23 w 114"/>
                  <a:gd name="T3" fmla="*/ 66 h 90"/>
                  <a:gd name="T4" fmla="*/ 29 w 114"/>
                  <a:gd name="T5" fmla="*/ 32 h 90"/>
                  <a:gd name="T6" fmla="*/ 29 w 114"/>
                  <a:gd name="T7" fmla="*/ 0 h 90"/>
                  <a:gd name="T8" fmla="*/ 87 w 114"/>
                  <a:gd name="T9" fmla="*/ 0 h 90"/>
                  <a:gd name="T10" fmla="*/ 87 w 114"/>
                  <a:gd name="T11" fmla="*/ 32 h 90"/>
                  <a:gd name="T12" fmla="*/ 95 w 114"/>
                  <a:gd name="T13" fmla="*/ 66 h 90"/>
                  <a:gd name="T14" fmla="*/ 58 w 114"/>
                  <a:gd name="T15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90">
                    <a:moveTo>
                      <a:pt x="58" y="90"/>
                    </a:moveTo>
                    <a:cubicBezTo>
                      <a:pt x="41" y="90"/>
                      <a:pt x="30" y="67"/>
                      <a:pt x="23" y="66"/>
                    </a:cubicBezTo>
                    <a:cubicBezTo>
                      <a:pt x="0" y="60"/>
                      <a:pt x="29" y="46"/>
                      <a:pt x="29" y="32"/>
                    </a:cubicBezTo>
                    <a:cubicBezTo>
                      <a:pt x="29" y="14"/>
                      <a:pt x="29" y="0"/>
                      <a:pt x="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7"/>
                      <a:pt x="87" y="32"/>
                    </a:cubicBezTo>
                    <a:cubicBezTo>
                      <a:pt x="87" y="50"/>
                      <a:pt x="114" y="61"/>
                      <a:pt x="95" y="66"/>
                    </a:cubicBezTo>
                    <a:cubicBezTo>
                      <a:pt x="89" y="67"/>
                      <a:pt x="77" y="90"/>
                      <a:pt x="58" y="90"/>
                    </a:cubicBez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2"/>
              <p:cNvSpPr/>
              <p:nvPr/>
            </p:nvSpPr>
            <p:spPr bwMode="auto">
              <a:xfrm>
                <a:off x="5183188" y="4251326"/>
                <a:ext cx="217488" cy="120650"/>
              </a:xfrm>
              <a:custGeom>
                <a:avLst/>
                <a:gdLst>
                  <a:gd name="T0" fmla="*/ 0 w 58"/>
                  <a:gd name="T1" fmla="*/ 14 h 32"/>
                  <a:gd name="T2" fmla="*/ 29 w 58"/>
                  <a:gd name="T3" fmla="*/ 32 h 32"/>
                  <a:gd name="T4" fmla="*/ 58 w 58"/>
                  <a:gd name="T5" fmla="*/ 14 h 32"/>
                  <a:gd name="T6" fmla="*/ 58 w 58"/>
                  <a:gd name="T7" fmla="*/ 0 h 32"/>
                  <a:gd name="T8" fmla="*/ 0 w 58"/>
                  <a:gd name="T9" fmla="*/ 0 h 32"/>
                  <a:gd name="T10" fmla="*/ 0 w 58"/>
                  <a:gd name="T11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32">
                    <a:moveTo>
                      <a:pt x="0" y="14"/>
                    </a:moveTo>
                    <a:cubicBezTo>
                      <a:pt x="7" y="22"/>
                      <a:pt x="16" y="32"/>
                      <a:pt x="29" y="32"/>
                    </a:cubicBezTo>
                    <a:cubicBezTo>
                      <a:pt x="41" y="32"/>
                      <a:pt x="51" y="22"/>
                      <a:pt x="58" y="14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3"/>
              <p:cNvSpPr/>
              <p:nvPr/>
            </p:nvSpPr>
            <p:spPr bwMode="auto">
              <a:xfrm>
                <a:off x="5067301" y="3797301"/>
                <a:ext cx="450850" cy="558800"/>
              </a:xfrm>
              <a:custGeom>
                <a:avLst/>
                <a:gdLst>
                  <a:gd name="T0" fmla="*/ 6 w 120"/>
                  <a:gd name="T1" fmla="*/ 76 h 149"/>
                  <a:gd name="T2" fmla="*/ 12 w 120"/>
                  <a:gd name="T3" fmla="*/ 73 h 149"/>
                  <a:gd name="T4" fmla="*/ 60 w 120"/>
                  <a:gd name="T5" fmla="*/ 0 h 149"/>
                  <a:gd name="T6" fmla="*/ 107 w 120"/>
                  <a:gd name="T7" fmla="*/ 73 h 149"/>
                  <a:gd name="T8" fmla="*/ 113 w 120"/>
                  <a:gd name="T9" fmla="*/ 76 h 149"/>
                  <a:gd name="T10" fmla="*/ 111 w 120"/>
                  <a:gd name="T11" fmla="*/ 90 h 149"/>
                  <a:gd name="T12" fmla="*/ 102 w 120"/>
                  <a:gd name="T13" fmla="*/ 104 h 149"/>
                  <a:gd name="T14" fmla="*/ 93 w 120"/>
                  <a:gd name="T15" fmla="*/ 127 h 149"/>
                  <a:gd name="T16" fmla="*/ 60 w 120"/>
                  <a:gd name="T17" fmla="*/ 149 h 149"/>
                  <a:gd name="T18" fmla="*/ 27 w 120"/>
                  <a:gd name="T19" fmla="*/ 127 h 149"/>
                  <a:gd name="T20" fmla="*/ 18 w 120"/>
                  <a:gd name="T21" fmla="*/ 104 h 149"/>
                  <a:gd name="T22" fmla="*/ 9 w 120"/>
                  <a:gd name="T23" fmla="*/ 90 h 149"/>
                  <a:gd name="T24" fmla="*/ 6 w 120"/>
                  <a:gd name="T25" fmla="*/ 7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0" h="149">
                    <a:moveTo>
                      <a:pt x="6" y="76"/>
                    </a:moveTo>
                    <a:cubicBezTo>
                      <a:pt x="6" y="68"/>
                      <a:pt x="12" y="73"/>
                      <a:pt x="12" y="73"/>
                    </a:cubicBezTo>
                    <a:cubicBezTo>
                      <a:pt x="12" y="73"/>
                      <a:pt x="0" y="0"/>
                      <a:pt x="60" y="0"/>
                    </a:cubicBezTo>
                    <a:cubicBezTo>
                      <a:pt x="120" y="0"/>
                      <a:pt x="107" y="73"/>
                      <a:pt x="107" y="73"/>
                    </a:cubicBezTo>
                    <a:cubicBezTo>
                      <a:pt x="107" y="73"/>
                      <a:pt x="114" y="68"/>
                      <a:pt x="113" y="76"/>
                    </a:cubicBezTo>
                    <a:cubicBezTo>
                      <a:pt x="113" y="84"/>
                      <a:pt x="111" y="90"/>
                      <a:pt x="111" y="90"/>
                    </a:cubicBezTo>
                    <a:cubicBezTo>
                      <a:pt x="111" y="90"/>
                      <a:pt x="110" y="99"/>
                      <a:pt x="102" y="104"/>
                    </a:cubicBezTo>
                    <a:cubicBezTo>
                      <a:pt x="102" y="104"/>
                      <a:pt x="100" y="120"/>
                      <a:pt x="93" y="127"/>
                    </a:cubicBezTo>
                    <a:cubicBezTo>
                      <a:pt x="86" y="134"/>
                      <a:pt x="75" y="149"/>
                      <a:pt x="60" y="149"/>
                    </a:cubicBezTo>
                    <a:cubicBezTo>
                      <a:pt x="44" y="149"/>
                      <a:pt x="33" y="134"/>
                      <a:pt x="27" y="127"/>
                    </a:cubicBezTo>
                    <a:cubicBezTo>
                      <a:pt x="20" y="120"/>
                      <a:pt x="18" y="104"/>
                      <a:pt x="18" y="104"/>
                    </a:cubicBezTo>
                    <a:cubicBezTo>
                      <a:pt x="9" y="99"/>
                      <a:pt x="9" y="90"/>
                      <a:pt x="9" y="90"/>
                    </a:cubicBezTo>
                    <a:cubicBezTo>
                      <a:pt x="9" y="90"/>
                      <a:pt x="7" y="84"/>
                      <a:pt x="6" y="76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4"/>
              <p:cNvSpPr/>
              <p:nvPr/>
            </p:nvSpPr>
            <p:spPr bwMode="auto">
              <a:xfrm>
                <a:off x="4819651" y="4397376"/>
                <a:ext cx="946150" cy="533400"/>
              </a:xfrm>
              <a:custGeom>
                <a:avLst/>
                <a:gdLst>
                  <a:gd name="T0" fmla="*/ 126 w 252"/>
                  <a:gd name="T1" fmla="*/ 142 h 142"/>
                  <a:gd name="T2" fmla="*/ 252 w 252"/>
                  <a:gd name="T3" fmla="*/ 92 h 142"/>
                  <a:gd name="T4" fmla="*/ 237 w 252"/>
                  <a:gd name="T5" fmla="*/ 32 h 142"/>
                  <a:gd name="T6" fmla="*/ 230 w 252"/>
                  <a:gd name="T7" fmla="*/ 22 h 142"/>
                  <a:gd name="T8" fmla="*/ 159 w 252"/>
                  <a:gd name="T9" fmla="*/ 0 h 142"/>
                  <a:gd name="T10" fmla="*/ 126 w 252"/>
                  <a:gd name="T11" fmla="*/ 26 h 142"/>
                  <a:gd name="T12" fmla="*/ 92 w 252"/>
                  <a:gd name="T13" fmla="*/ 0 h 142"/>
                  <a:gd name="T14" fmla="*/ 22 w 252"/>
                  <a:gd name="T15" fmla="*/ 22 h 142"/>
                  <a:gd name="T16" fmla="*/ 15 w 252"/>
                  <a:gd name="T17" fmla="*/ 32 h 142"/>
                  <a:gd name="T18" fmla="*/ 0 w 252"/>
                  <a:gd name="T19" fmla="*/ 92 h 142"/>
                  <a:gd name="T20" fmla="*/ 126 w 252"/>
                  <a:gd name="T21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2" h="142">
                    <a:moveTo>
                      <a:pt x="126" y="142"/>
                    </a:moveTo>
                    <a:cubicBezTo>
                      <a:pt x="175" y="142"/>
                      <a:pt x="219" y="123"/>
                      <a:pt x="252" y="92"/>
                    </a:cubicBezTo>
                    <a:cubicBezTo>
                      <a:pt x="247" y="71"/>
                      <a:pt x="237" y="33"/>
                      <a:pt x="237" y="32"/>
                    </a:cubicBezTo>
                    <a:cubicBezTo>
                      <a:pt x="236" y="29"/>
                      <a:pt x="234" y="23"/>
                      <a:pt x="230" y="22"/>
                    </a:cubicBezTo>
                    <a:cubicBezTo>
                      <a:pt x="226" y="21"/>
                      <a:pt x="168" y="4"/>
                      <a:pt x="159" y="0"/>
                    </a:cubicBezTo>
                    <a:cubicBezTo>
                      <a:pt x="159" y="0"/>
                      <a:pt x="153" y="26"/>
                      <a:pt x="126" y="26"/>
                    </a:cubicBezTo>
                    <a:cubicBezTo>
                      <a:pt x="98" y="26"/>
                      <a:pt x="92" y="0"/>
                      <a:pt x="92" y="0"/>
                    </a:cubicBezTo>
                    <a:cubicBezTo>
                      <a:pt x="83" y="4"/>
                      <a:pt x="26" y="21"/>
                      <a:pt x="22" y="22"/>
                    </a:cubicBezTo>
                    <a:cubicBezTo>
                      <a:pt x="18" y="23"/>
                      <a:pt x="16" y="29"/>
                      <a:pt x="15" y="32"/>
                    </a:cubicBezTo>
                    <a:cubicBezTo>
                      <a:pt x="14" y="33"/>
                      <a:pt x="5" y="71"/>
                      <a:pt x="0" y="92"/>
                    </a:cubicBezTo>
                    <a:cubicBezTo>
                      <a:pt x="33" y="123"/>
                      <a:pt x="77" y="142"/>
                      <a:pt x="126" y="142"/>
                    </a:cubicBezTo>
                    <a:close/>
                  </a:path>
                </a:pathLst>
              </a:custGeom>
              <a:solidFill>
                <a:srgbClr val="0F30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5"/>
              <p:cNvSpPr/>
              <p:nvPr/>
            </p:nvSpPr>
            <p:spPr bwMode="auto">
              <a:xfrm>
                <a:off x="5092701" y="3800476"/>
                <a:ext cx="406400" cy="293688"/>
              </a:xfrm>
              <a:custGeom>
                <a:avLst/>
                <a:gdLst>
                  <a:gd name="T0" fmla="*/ 100 w 108"/>
                  <a:gd name="T1" fmla="*/ 23 h 78"/>
                  <a:gd name="T2" fmla="*/ 52 w 108"/>
                  <a:gd name="T3" fmla="*/ 0 h 78"/>
                  <a:gd name="T4" fmla="*/ 8 w 108"/>
                  <a:gd name="T5" fmla="*/ 22 h 78"/>
                  <a:gd name="T6" fmla="*/ 4 w 108"/>
                  <a:gd name="T7" fmla="*/ 62 h 78"/>
                  <a:gd name="T8" fmla="*/ 10 w 108"/>
                  <a:gd name="T9" fmla="*/ 76 h 78"/>
                  <a:gd name="T10" fmla="*/ 18 w 108"/>
                  <a:gd name="T11" fmla="*/ 41 h 78"/>
                  <a:gd name="T12" fmla="*/ 52 w 108"/>
                  <a:gd name="T13" fmla="*/ 41 h 78"/>
                  <a:gd name="T14" fmla="*/ 88 w 108"/>
                  <a:gd name="T15" fmla="*/ 41 h 78"/>
                  <a:gd name="T16" fmla="*/ 96 w 108"/>
                  <a:gd name="T17" fmla="*/ 76 h 78"/>
                  <a:gd name="T18" fmla="*/ 101 w 108"/>
                  <a:gd name="T19" fmla="*/ 62 h 78"/>
                  <a:gd name="T20" fmla="*/ 100 w 108"/>
                  <a:gd name="T21" fmla="*/ 2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8" h="78">
                    <a:moveTo>
                      <a:pt x="100" y="23"/>
                    </a:moveTo>
                    <a:cubicBezTo>
                      <a:pt x="99" y="20"/>
                      <a:pt x="76" y="0"/>
                      <a:pt x="52" y="0"/>
                    </a:cubicBezTo>
                    <a:cubicBezTo>
                      <a:pt x="28" y="0"/>
                      <a:pt x="10" y="20"/>
                      <a:pt x="8" y="22"/>
                    </a:cubicBezTo>
                    <a:cubicBezTo>
                      <a:pt x="0" y="36"/>
                      <a:pt x="4" y="55"/>
                      <a:pt x="4" y="62"/>
                    </a:cubicBezTo>
                    <a:cubicBezTo>
                      <a:pt x="5" y="66"/>
                      <a:pt x="10" y="78"/>
                      <a:pt x="10" y="76"/>
                    </a:cubicBezTo>
                    <a:cubicBezTo>
                      <a:pt x="9" y="62"/>
                      <a:pt x="12" y="47"/>
                      <a:pt x="18" y="41"/>
                    </a:cubicBezTo>
                    <a:cubicBezTo>
                      <a:pt x="25" y="34"/>
                      <a:pt x="46" y="41"/>
                      <a:pt x="52" y="41"/>
                    </a:cubicBezTo>
                    <a:cubicBezTo>
                      <a:pt x="59" y="41"/>
                      <a:pt x="81" y="34"/>
                      <a:pt x="88" y="41"/>
                    </a:cubicBezTo>
                    <a:cubicBezTo>
                      <a:pt x="93" y="47"/>
                      <a:pt x="96" y="62"/>
                      <a:pt x="96" y="76"/>
                    </a:cubicBezTo>
                    <a:cubicBezTo>
                      <a:pt x="96" y="78"/>
                      <a:pt x="101" y="67"/>
                      <a:pt x="101" y="62"/>
                    </a:cubicBezTo>
                    <a:cubicBezTo>
                      <a:pt x="102" y="56"/>
                      <a:pt x="108" y="36"/>
                      <a:pt x="100" y="23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6"/>
              <p:cNvSpPr/>
              <p:nvPr/>
            </p:nvSpPr>
            <p:spPr bwMode="auto">
              <a:xfrm>
                <a:off x="5073651" y="3786188"/>
                <a:ext cx="433388" cy="327025"/>
              </a:xfrm>
              <a:custGeom>
                <a:avLst/>
                <a:gdLst>
                  <a:gd name="T0" fmla="*/ 107 w 115"/>
                  <a:gd name="T1" fmla="*/ 22 h 87"/>
                  <a:gd name="T2" fmla="*/ 57 w 115"/>
                  <a:gd name="T3" fmla="*/ 0 h 87"/>
                  <a:gd name="T4" fmla="*/ 8 w 115"/>
                  <a:gd name="T5" fmla="*/ 22 h 87"/>
                  <a:gd name="T6" fmla="*/ 8 w 115"/>
                  <a:gd name="T7" fmla="*/ 63 h 87"/>
                  <a:gd name="T8" fmla="*/ 10 w 115"/>
                  <a:gd name="T9" fmla="*/ 77 h 87"/>
                  <a:gd name="T10" fmla="*/ 15 w 115"/>
                  <a:gd name="T11" fmla="*/ 87 h 87"/>
                  <a:gd name="T12" fmla="*/ 15 w 115"/>
                  <a:gd name="T13" fmla="*/ 76 h 87"/>
                  <a:gd name="T14" fmla="*/ 23 w 115"/>
                  <a:gd name="T15" fmla="*/ 42 h 87"/>
                  <a:gd name="T16" fmla="*/ 57 w 115"/>
                  <a:gd name="T17" fmla="*/ 42 h 87"/>
                  <a:gd name="T18" fmla="*/ 93 w 115"/>
                  <a:gd name="T19" fmla="*/ 42 h 87"/>
                  <a:gd name="T20" fmla="*/ 101 w 115"/>
                  <a:gd name="T21" fmla="*/ 76 h 87"/>
                  <a:gd name="T22" fmla="*/ 101 w 115"/>
                  <a:gd name="T23" fmla="*/ 87 h 87"/>
                  <a:gd name="T24" fmla="*/ 105 w 115"/>
                  <a:gd name="T25" fmla="*/ 77 h 87"/>
                  <a:gd name="T26" fmla="*/ 108 w 115"/>
                  <a:gd name="T27" fmla="*/ 63 h 87"/>
                  <a:gd name="T28" fmla="*/ 107 w 115"/>
                  <a:gd name="T29" fmla="*/ 2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5" h="87">
                    <a:moveTo>
                      <a:pt x="107" y="22"/>
                    </a:moveTo>
                    <a:cubicBezTo>
                      <a:pt x="105" y="19"/>
                      <a:pt x="81" y="0"/>
                      <a:pt x="57" y="0"/>
                    </a:cubicBezTo>
                    <a:cubicBezTo>
                      <a:pt x="33" y="0"/>
                      <a:pt x="10" y="19"/>
                      <a:pt x="8" y="22"/>
                    </a:cubicBezTo>
                    <a:cubicBezTo>
                      <a:pt x="0" y="35"/>
                      <a:pt x="7" y="57"/>
                      <a:pt x="8" y="63"/>
                    </a:cubicBezTo>
                    <a:cubicBezTo>
                      <a:pt x="8" y="68"/>
                      <a:pt x="8" y="71"/>
                      <a:pt x="10" y="77"/>
                    </a:cubicBezTo>
                    <a:cubicBezTo>
                      <a:pt x="12" y="82"/>
                      <a:pt x="11" y="87"/>
                      <a:pt x="15" y="87"/>
                    </a:cubicBezTo>
                    <a:cubicBezTo>
                      <a:pt x="15" y="87"/>
                      <a:pt x="15" y="79"/>
                      <a:pt x="15" y="76"/>
                    </a:cubicBezTo>
                    <a:cubicBezTo>
                      <a:pt x="14" y="63"/>
                      <a:pt x="17" y="47"/>
                      <a:pt x="23" y="42"/>
                    </a:cubicBezTo>
                    <a:cubicBezTo>
                      <a:pt x="30" y="35"/>
                      <a:pt x="51" y="42"/>
                      <a:pt x="57" y="42"/>
                    </a:cubicBezTo>
                    <a:cubicBezTo>
                      <a:pt x="64" y="42"/>
                      <a:pt x="86" y="35"/>
                      <a:pt x="93" y="42"/>
                    </a:cubicBezTo>
                    <a:cubicBezTo>
                      <a:pt x="98" y="47"/>
                      <a:pt x="101" y="63"/>
                      <a:pt x="101" y="76"/>
                    </a:cubicBezTo>
                    <a:cubicBezTo>
                      <a:pt x="101" y="79"/>
                      <a:pt x="101" y="87"/>
                      <a:pt x="101" y="87"/>
                    </a:cubicBezTo>
                    <a:cubicBezTo>
                      <a:pt x="104" y="87"/>
                      <a:pt x="103" y="82"/>
                      <a:pt x="105" y="77"/>
                    </a:cubicBezTo>
                    <a:cubicBezTo>
                      <a:pt x="107" y="71"/>
                      <a:pt x="107" y="68"/>
                      <a:pt x="108" y="63"/>
                    </a:cubicBezTo>
                    <a:cubicBezTo>
                      <a:pt x="108" y="57"/>
                      <a:pt x="115" y="35"/>
                      <a:pt x="107" y="22"/>
                    </a:cubicBezTo>
                    <a:close/>
                  </a:path>
                </a:pathLst>
              </a:custGeom>
              <a:solidFill>
                <a:srgbClr val="CC9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3" name="组合 172"/>
            <p:cNvGrpSpPr/>
            <p:nvPr/>
          </p:nvGrpSpPr>
          <p:grpSpPr>
            <a:xfrm>
              <a:off x="7808913" y="3533776"/>
              <a:ext cx="1397000" cy="1397000"/>
              <a:chOff x="7808913" y="3533776"/>
              <a:chExt cx="1397000" cy="1397000"/>
            </a:xfrm>
          </p:grpSpPr>
          <p:sp>
            <p:nvSpPr>
              <p:cNvPr id="19" name="Oval 19"/>
              <p:cNvSpPr>
                <a:spLocks noChangeArrowheads="1"/>
              </p:cNvSpPr>
              <p:nvPr/>
            </p:nvSpPr>
            <p:spPr bwMode="auto">
              <a:xfrm>
                <a:off x="7808913" y="3533776"/>
                <a:ext cx="1397000" cy="1397000"/>
              </a:xfrm>
              <a:prstGeom prst="ellipse">
                <a:avLst/>
              </a:prstGeom>
              <a:solidFill>
                <a:srgbClr val="96C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34"/>
              <p:cNvSpPr/>
              <p:nvPr/>
            </p:nvSpPr>
            <p:spPr bwMode="auto">
              <a:xfrm>
                <a:off x="8315326" y="4176713"/>
                <a:ext cx="387350" cy="146050"/>
              </a:xfrm>
              <a:custGeom>
                <a:avLst/>
                <a:gdLst>
                  <a:gd name="T0" fmla="*/ 9 w 103"/>
                  <a:gd name="T1" fmla="*/ 29 h 39"/>
                  <a:gd name="T2" fmla="*/ 51 w 103"/>
                  <a:gd name="T3" fmla="*/ 39 h 39"/>
                  <a:gd name="T4" fmla="*/ 93 w 103"/>
                  <a:gd name="T5" fmla="*/ 29 h 39"/>
                  <a:gd name="T6" fmla="*/ 103 w 103"/>
                  <a:gd name="T7" fmla="*/ 2 h 39"/>
                  <a:gd name="T8" fmla="*/ 0 w 103"/>
                  <a:gd name="T9" fmla="*/ 0 h 39"/>
                  <a:gd name="T10" fmla="*/ 9 w 103"/>
                  <a:gd name="T11" fmla="*/ 2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3" h="39">
                    <a:moveTo>
                      <a:pt x="9" y="29"/>
                    </a:moveTo>
                    <a:cubicBezTo>
                      <a:pt x="9" y="29"/>
                      <a:pt x="25" y="39"/>
                      <a:pt x="51" y="39"/>
                    </a:cubicBezTo>
                    <a:cubicBezTo>
                      <a:pt x="77" y="39"/>
                      <a:pt x="93" y="29"/>
                      <a:pt x="93" y="29"/>
                    </a:cubicBezTo>
                    <a:cubicBezTo>
                      <a:pt x="103" y="2"/>
                      <a:pt x="103" y="2"/>
                      <a:pt x="103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9" y="29"/>
                    </a:lnTo>
                    <a:close/>
                  </a:path>
                </a:pathLst>
              </a:custGeom>
              <a:solidFill>
                <a:srgbClr val="A066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35"/>
              <p:cNvSpPr/>
              <p:nvPr/>
            </p:nvSpPr>
            <p:spPr bwMode="auto">
              <a:xfrm>
                <a:off x="8210551" y="4225926"/>
                <a:ext cx="574675" cy="330200"/>
              </a:xfrm>
              <a:custGeom>
                <a:avLst/>
                <a:gdLst>
                  <a:gd name="T0" fmla="*/ 153 w 153"/>
                  <a:gd name="T1" fmla="*/ 80 h 88"/>
                  <a:gd name="T2" fmla="*/ 103 w 153"/>
                  <a:gd name="T3" fmla="*/ 33 h 88"/>
                  <a:gd name="T4" fmla="*/ 101 w 153"/>
                  <a:gd name="T5" fmla="*/ 1 h 88"/>
                  <a:gd name="T6" fmla="*/ 81 w 153"/>
                  <a:gd name="T7" fmla="*/ 0 h 88"/>
                  <a:gd name="T8" fmla="*/ 81 w 153"/>
                  <a:gd name="T9" fmla="*/ 0 h 88"/>
                  <a:gd name="T10" fmla="*/ 56 w 153"/>
                  <a:gd name="T11" fmla="*/ 1 h 88"/>
                  <a:gd name="T12" fmla="*/ 54 w 153"/>
                  <a:gd name="T13" fmla="*/ 33 h 88"/>
                  <a:gd name="T14" fmla="*/ 0 w 153"/>
                  <a:gd name="T15" fmla="*/ 80 h 88"/>
                  <a:gd name="T16" fmla="*/ 81 w 153"/>
                  <a:gd name="T17" fmla="*/ 88 h 88"/>
                  <a:gd name="T18" fmla="*/ 81 w 153"/>
                  <a:gd name="T19" fmla="*/ 86 h 88"/>
                  <a:gd name="T20" fmla="*/ 153 w 153"/>
                  <a:gd name="T21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88">
                    <a:moveTo>
                      <a:pt x="153" y="80"/>
                    </a:moveTo>
                    <a:cubicBezTo>
                      <a:pt x="153" y="80"/>
                      <a:pt x="107" y="54"/>
                      <a:pt x="103" y="33"/>
                    </a:cubicBezTo>
                    <a:cubicBezTo>
                      <a:pt x="101" y="19"/>
                      <a:pt x="101" y="1"/>
                      <a:pt x="101" y="1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9"/>
                      <a:pt x="54" y="33"/>
                    </a:cubicBezTo>
                    <a:cubicBezTo>
                      <a:pt x="50" y="54"/>
                      <a:pt x="0" y="80"/>
                      <a:pt x="0" y="80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1" y="86"/>
                      <a:pt x="81" y="86"/>
                      <a:pt x="81" y="86"/>
                    </a:cubicBezTo>
                    <a:lnTo>
                      <a:pt x="153" y="80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36"/>
              <p:cNvSpPr/>
              <p:nvPr/>
            </p:nvSpPr>
            <p:spPr bwMode="auto">
              <a:xfrm>
                <a:off x="8416926" y="4225926"/>
                <a:ext cx="176213" cy="138113"/>
              </a:xfrm>
              <a:custGeom>
                <a:avLst/>
                <a:gdLst>
                  <a:gd name="T0" fmla="*/ 46 w 47"/>
                  <a:gd name="T1" fmla="*/ 1 h 37"/>
                  <a:gd name="T2" fmla="*/ 26 w 47"/>
                  <a:gd name="T3" fmla="*/ 0 h 37"/>
                  <a:gd name="T4" fmla="*/ 26 w 47"/>
                  <a:gd name="T5" fmla="*/ 0 h 37"/>
                  <a:gd name="T6" fmla="*/ 1 w 47"/>
                  <a:gd name="T7" fmla="*/ 1 h 37"/>
                  <a:gd name="T8" fmla="*/ 0 w 47"/>
                  <a:gd name="T9" fmla="*/ 23 h 37"/>
                  <a:gd name="T10" fmla="*/ 25 w 47"/>
                  <a:gd name="T11" fmla="*/ 37 h 37"/>
                  <a:gd name="T12" fmla="*/ 47 w 47"/>
                  <a:gd name="T13" fmla="*/ 25 h 37"/>
                  <a:gd name="T14" fmla="*/ 46 w 47"/>
                  <a:gd name="T15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7">
                    <a:moveTo>
                      <a:pt x="46" y="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2"/>
                      <a:pt x="0" y="23"/>
                    </a:cubicBezTo>
                    <a:cubicBezTo>
                      <a:pt x="7" y="32"/>
                      <a:pt x="19" y="37"/>
                      <a:pt x="25" y="37"/>
                    </a:cubicBezTo>
                    <a:cubicBezTo>
                      <a:pt x="30" y="37"/>
                      <a:pt x="40" y="32"/>
                      <a:pt x="47" y="25"/>
                    </a:cubicBezTo>
                    <a:cubicBezTo>
                      <a:pt x="46" y="13"/>
                      <a:pt x="46" y="1"/>
                      <a:pt x="46" y="1"/>
                    </a:cubicBez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37"/>
              <p:cNvSpPr/>
              <p:nvPr/>
            </p:nvSpPr>
            <p:spPr bwMode="auto">
              <a:xfrm>
                <a:off x="8315326" y="3894138"/>
                <a:ext cx="387350" cy="458788"/>
              </a:xfrm>
              <a:custGeom>
                <a:avLst/>
                <a:gdLst>
                  <a:gd name="T0" fmla="*/ 3 w 103"/>
                  <a:gd name="T1" fmla="*/ 60 h 122"/>
                  <a:gd name="T2" fmla="*/ 8 w 103"/>
                  <a:gd name="T3" fmla="*/ 58 h 122"/>
                  <a:gd name="T4" fmla="*/ 52 w 103"/>
                  <a:gd name="T5" fmla="*/ 0 h 122"/>
                  <a:gd name="T6" fmla="*/ 95 w 103"/>
                  <a:gd name="T7" fmla="*/ 58 h 122"/>
                  <a:gd name="T8" fmla="*/ 100 w 103"/>
                  <a:gd name="T9" fmla="*/ 60 h 122"/>
                  <a:gd name="T10" fmla="*/ 98 w 103"/>
                  <a:gd name="T11" fmla="*/ 72 h 122"/>
                  <a:gd name="T12" fmla="*/ 90 w 103"/>
                  <a:gd name="T13" fmla="*/ 84 h 122"/>
                  <a:gd name="T14" fmla="*/ 79 w 103"/>
                  <a:gd name="T15" fmla="*/ 105 h 122"/>
                  <a:gd name="T16" fmla="*/ 52 w 103"/>
                  <a:gd name="T17" fmla="*/ 122 h 122"/>
                  <a:gd name="T18" fmla="*/ 24 w 103"/>
                  <a:gd name="T19" fmla="*/ 105 h 122"/>
                  <a:gd name="T20" fmla="*/ 13 w 103"/>
                  <a:gd name="T21" fmla="*/ 84 h 122"/>
                  <a:gd name="T22" fmla="*/ 5 w 103"/>
                  <a:gd name="T23" fmla="*/ 72 h 122"/>
                  <a:gd name="T24" fmla="*/ 3 w 103"/>
                  <a:gd name="T25" fmla="*/ 6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122">
                    <a:moveTo>
                      <a:pt x="3" y="60"/>
                    </a:moveTo>
                    <a:cubicBezTo>
                      <a:pt x="3" y="53"/>
                      <a:pt x="8" y="58"/>
                      <a:pt x="8" y="58"/>
                    </a:cubicBezTo>
                    <a:cubicBezTo>
                      <a:pt x="8" y="58"/>
                      <a:pt x="0" y="0"/>
                      <a:pt x="52" y="0"/>
                    </a:cubicBezTo>
                    <a:cubicBezTo>
                      <a:pt x="103" y="0"/>
                      <a:pt x="95" y="58"/>
                      <a:pt x="95" y="58"/>
                    </a:cubicBezTo>
                    <a:cubicBezTo>
                      <a:pt x="95" y="58"/>
                      <a:pt x="100" y="53"/>
                      <a:pt x="100" y="60"/>
                    </a:cubicBezTo>
                    <a:cubicBezTo>
                      <a:pt x="100" y="67"/>
                      <a:pt x="98" y="72"/>
                      <a:pt x="98" y="72"/>
                    </a:cubicBezTo>
                    <a:cubicBezTo>
                      <a:pt x="98" y="72"/>
                      <a:pt x="97" y="80"/>
                      <a:pt x="90" y="84"/>
                    </a:cubicBezTo>
                    <a:cubicBezTo>
                      <a:pt x="90" y="84"/>
                      <a:pt x="86" y="96"/>
                      <a:pt x="79" y="105"/>
                    </a:cubicBezTo>
                    <a:cubicBezTo>
                      <a:pt x="72" y="115"/>
                      <a:pt x="58" y="122"/>
                      <a:pt x="52" y="122"/>
                    </a:cubicBezTo>
                    <a:cubicBezTo>
                      <a:pt x="45" y="122"/>
                      <a:pt x="31" y="115"/>
                      <a:pt x="24" y="105"/>
                    </a:cubicBezTo>
                    <a:cubicBezTo>
                      <a:pt x="17" y="95"/>
                      <a:pt x="13" y="84"/>
                      <a:pt x="13" y="84"/>
                    </a:cubicBezTo>
                    <a:cubicBezTo>
                      <a:pt x="5" y="80"/>
                      <a:pt x="5" y="72"/>
                      <a:pt x="5" y="72"/>
                    </a:cubicBezTo>
                    <a:cubicBezTo>
                      <a:pt x="5" y="72"/>
                      <a:pt x="3" y="67"/>
                      <a:pt x="3" y="60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38"/>
              <p:cNvSpPr/>
              <p:nvPr/>
            </p:nvSpPr>
            <p:spPr bwMode="auto">
              <a:xfrm>
                <a:off x="8262938" y="3822701"/>
                <a:ext cx="492125" cy="488950"/>
              </a:xfrm>
              <a:custGeom>
                <a:avLst/>
                <a:gdLst>
                  <a:gd name="T0" fmla="*/ 112 w 131"/>
                  <a:gd name="T1" fmla="*/ 21 h 130"/>
                  <a:gd name="T2" fmla="*/ 65 w 131"/>
                  <a:gd name="T3" fmla="*/ 0 h 130"/>
                  <a:gd name="T4" fmla="*/ 19 w 131"/>
                  <a:gd name="T5" fmla="*/ 21 h 130"/>
                  <a:gd name="T6" fmla="*/ 28 w 131"/>
                  <a:gd name="T7" fmla="*/ 126 h 130"/>
                  <a:gd name="T8" fmla="*/ 42 w 131"/>
                  <a:gd name="T9" fmla="*/ 42 h 130"/>
                  <a:gd name="T10" fmla="*/ 60 w 131"/>
                  <a:gd name="T11" fmla="*/ 59 h 130"/>
                  <a:gd name="T12" fmla="*/ 109 w 131"/>
                  <a:gd name="T13" fmla="*/ 66 h 130"/>
                  <a:gd name="T14" fmla="*/ 103 w 131"/>
                  <a:gd name="T15" fmla="*/ 125 h 130"/>
                  <a:gd name="T16" fmla="*/ 112 w 131"/>
                  <a:gd name="T17" fmla="*/ 2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30">
                    <a:moveTo>
                      <a:pt x="112" y="21"/>
                    </a:moveTo>
                    <a:cubicBezTo>
                      <a:pt x="97" y="3"/>
                      <a:pt x="81" y="0"/>
                      <a:pt x="65" y="0"/>
                    </a:cubicBezTo>
                    <a:cubicBezTo>
                      <a:pt x="50" y="0"/>
                      <a:pt x="34" y="4"/>
                      <a:pt x="19" y="21"/>
                    </a:cubicBezTo>
                    <a:cubicBezTo>
                      <a:pt x="0" y="43"/>
                      <a:pt x="28" y="126"/>
                      <a:pt x="28" y="126"/>
                    </a:cubicBezTo>
                    <a:cubicBezTo>
                      <a:pt x="29" y="130"/>
                      <a:pt x="9" y="60"/>
                      <a:pt x="42" y="42"/>
                    </a:cubicBezTo>
                    <a:cubicBezTo>
                      <a:pt x="49" y="51"/>
                      <a:pt x="60" y="59"/>
                      <a:pt x="60" y="59"/>
                    </a:cubicBezTo>
                    <a:cubicBezTo>
                      <a:pt x="60" y="59"/>
                      <a:pt x="81" y="76"/>
                      <a:pt x="109" y="66"/>
                    </a:cubicBezTo>
                    <a:cubicBezTo>
                      <a:pt x="113" y="88"/>
                      <a:pt x="102" y="128"/>
                      <a:pt x="103" y="125"/>
                    </a:cubicBezTo>
                    <a:cubicBezTo>
                      <a:pt x="103" y="125"/>
                      <a:pt x="131" y="45"/>
                      <a:pt x="112" y="21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39"/>
              <p:cNvSpPr/>
              <p:nvPr/>
            </p:nvSpPr>
            <p:spPr bwMode="auto">
              <a:xfrm>
                <a:off x="8262938" y="3808413"/>
                <a:ext cx="492125" cy="517525"/>
              </a:xfrm>
              <a:custGeom>
                <a:avLst/>
                <a:gdLst>
                  <a:gd name="T0" fmla="*/ 112 w 131"/>
                  <a:gd name="T1" fmla="*/ 21 h 138"/>
                  <a:gd name="T2" fmla="*/ 65 w 131"/>
                  <a:gd name="T3" fmla="*/ 0 h 138"/>
                  <a:gd name="T4" fmla="*/ 19 w 131"/>
                  <a:gd name="T5" fmla="*/ 21 h 138"/>
                  <a:gd name="T6" fmla="*/ 20 w 131"/>
                  <a:gd name="T7" fmla="*/ 129 h 138"/>
                  <a:gd name="T8" fmla="*/ 30 w 131"/>
                  <a:gd name="T9" fmla="*/ 135 h 138"/>
                  <a:gd name="T10" fmla="*/ 42 w 131"/>
                  <a:gd name="T11" fmla="*/ 43 h 138"/>
                  <a:gd name="T12" fmla="*/ 60 w 131"/>
                  <a:gd name="T13" fmla="*/ 60 h 138"/>
                  <a:gd name="T14" fmla="*/ 107 w 131"/>
                  <a:gd name="T15" fmla="*/ 69 h 138"/>
                  <a:gd name="T16" fmla="*/ 101 w 131"/>
                  <a:gd name="T17" fmla="*/ 135 h 138"/>
                  <a:gd name="T18" fmla="*/ 111 w 131"/>
                  <a:gd name="T19" fmla="*/ 129 h 138"/>
                  <a:gd name="T20" fmla="*/ 112 w 131"/>
                  <a:gd name="T21" fmla="*/ 2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1" h="138">
                    <a:moveTo>
                      <a:pt x="112" y="21"/>
                    </a:moveTo>
                    <a:cubicBezTo>
                      <a:pt x="97" y="4"/>
                      <a:pt x="81" y="0"/>
                      <a:pt x="65" y="0"/>
                    </a:cubicBezTo>
                    <a:cubicBezTo>
                      <a:pt x="50" y="0"/>
                      <a:pt x="34" y="4"/>
                      <a:pt x="19" y="21"/>
                    </a:cubicBezTo>
                    <a:cubicBezTo>
                      <a:pt x="0" y="44"/>
                      <a:pt x="2" y="92"/>
                      <a:pt x="20" y="129"/>
                    </a:cubicBezTo>
                    <a:cubicBezTo>
                      <a:pt x="22" y="133"/>
                      <a:pt x="30" y="135"/>
                      <a:pt x="30" y="135"/>
                    </a:cubicBezTo>
                    <a:cubicBezTo>
                      <a:pt x="31" y="138"/>
                      <a:pt x="9" y="60"/>
                      <a:pt x="42" y="43"/>
                    </a:cubicBezTo>
                    <a:cubicBezTo>
                      <a:pt x="49" y="52"/>
                      <a:pt x="60" y="60"/>
                      <a:pt x="60" y="60"/>
                    </a:cubicBezTo>
                    <a:cubicBezTo>
                      <a:pt x="60" y="60"/>
                      <a:pt x="79" y="79"/>
                      <a:pt x="107" y="69"/>
                    </a:cubicBezTo>
                    <a:cubicBezTo>
                      <a:pt x="111" y="91"/>
                      <a:pt x="100" y="137"/>
                      <a:pt x="101" y="135"/>
                    </a:cubicBezTo>
                    <a:cubicBezTo>
                      <a:pt x="101" y="135"/>
                      <a:pt x="109" y="133"/>
                      <a:pt x="111" y="129"/>
                    </a:cubicBezTo>
                    <a:cubicBezTo>
                      <a:pt x="128" y="92"/>
                      <a:pt x="131" y="46"/>
                      <a:pt x="112" y="21"/>
                    </a:cubicBezTo>
                    <a:close/>
                  </a:path>
                </a:pathLst>
              </a:custGeom>
              <a:solidFill>
                <a:srgbClr val="C18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40"/>
              <p:cNvSpPr/>
              <p:nvPr/>
            </p:nvSpPr>
            <p:spPr bwMode="auto">
              <a:xfrm>
                <a:off x="8018463" y="4416426"/>
                <a:ext cx="973138" cy="514350"/>
              </a:xfrm>
              <a:custGeom>
                <a:avLst/>
                <a:gdLst>
                  <a:gd name="T0" fmla="*/ 130 w 259"/>
                  <a:gd name="T1" fmla="*/ 137 h 137"/>
                  <a:gd name="T2" fmla="*/ 259 w 259"/>
                  <a:gd name="T3" fmla="*/ 85 h 137"/>
                  <a:gd name="T4" fmla="*/ 247 w 259"/>
                  <a:gd name="T5" fmla="*/ 43 h 137"/>
                  <a:gd name="T6" fmla="*/ 234 w 259"/>
                  <a:gd name="T7" fmla="*/ 23 h 137"/>
                  <a:gd name="T8" fmla="*/ 169 w 259"/>
                  <a:gd name="T9" fmla="*/ 0 h 137"/>
                  <a:gd name="T10" fmla="*/ 130 w 259"/>
                  <a:gd name="T11" fmla="*/ 18 h 137"/>
                  <a:gd name="T12" fmla="*/ 89 w 259"/>
                  <a:gd name="T13" fmla="*/ 1 h 137"/>
                  <a:gd name="T14" fmla="*/ 24 w 259"/>
                  <a:gd name="T15" fmla="*/ 23 h 137"/>
                  <a:gd name="T16" fmla="*/ 11 w 259"/>
                  <a:gd name="T17" fmla="*/ 43 h 137"/>
                  <a:gd name="T18" fmla="*/ 0 w 259"/>
                  <a:gd name="T19" fmla="*/ 84 h 137"/>
                  <a:gd name="T20" fmla="*/ 130 w 259"/>
                  <a:gd name="T21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137">
                    <a:moveTo>
                      <a:pt x="130" y="137"/>
                    </a:moveTo>
                    <a:cubicBezTo>
                      <a:pt x="180" y="137"/>
                      <a:pt x="225" y="117"/>
                      <a:pt x="259" y="85"/>
                    </a:cubicBezTo>
                    <a:cubicBezTo>
                      <a:pt x="255" y="73"/>
                      <a:pt x="250" y="54"/>
                      <a:pt x="247" y="43"/>
                    </a:cubicBezTo>
                    <a:cubicBezTo>
                      <a:pt x="242" y="21"/>
                      <a:pt x="234" y="23"/>
                      <a:pt x="234" y="23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0" y="1"/>
                      <a:pt x="166" y="18"/>
                      <a:pt x="130" y="18"/>
                    </a:cubicBezTo>
                    <a:cubicBezTo>
                      <a:pt x="93" y="18"/>
                      <a:pt x="88" y="2"/>
                      <a:pt x="89" y="1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17" y="21"/>
                      <a:pt x="11" y="43"/>
                    </a:cubicBezTo>
                    <a:cubicBezTo>
                      <a:pt x="9" y="52"/>
                      <a:pt x="4" y="70"/>
                      <a:pt x="0" y="84"/>
                    </a:cubicBezTo>
                    <a:cubicBezTo>
                      <a:pt x="34" y="117"/>
                      <a:pt x="80" y="137"/>
                      <a:pt x="130" y="137"/>
                    </a:cubicBezTo>
                    <a:close/>
                  </a:path>
                </a:pathLst>
              </a:custGeom>
              <a:solidFill>
                <a:srgbClr val="446D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7" name="组合 166"/>
            <p:cNvGrpSpPr/>
            <p:nvPr/>
          </p:nvGrpSpPr>
          <p:grpSpPr>
            <a:xfrm>
              <a:off x="4594226" y="1927226"/>
              <a:ext cx="1397000" cy="1397000"/>
              <a:chOff x="4594226" y="1927226"/>
              <a:chExt cx="1397000" cy="1397000"/>
            </a:xfrm>
          </p:grpSpPr>
          <p:sp>
            <p:nvSpPr>
              <p:cNvPr id="10" name="Oval 10"/>
              <p:cNvSpPr>
                <a:spLocks noChangeArrowheads="1"/>
              </p:cNvSpPr>
              <p:nvPr/>
            </p:nvSpPr>
            <p:spPr bwMode="auto">
              <a:xfrm>
                <a:off x="4594226" y="1927226"/>
                <a:ext cx="1397000" cy="1397000"/>
              </a:xfrm>
              <a:prstGeom prst="ellipse">
                <a:avLst/>
              </a:prstGeom>
              <a:solidFill>
                <a:srgbClr val="96C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41"/>
              <p:cNvSpPr/>
              <p:nvPr/>
            </p:nvSpPr>
            <p:spPr bwMode="auto">
              <a:xfrm>
                <a:off x="5097463" y="2595563"/>
                <a:ext cx="382588" cy="146050"/>
              </a:xfrm>
              <a:custGeom>
                <a:avLst/>
                <a:gdLst>
                  <a:gd name="T0" fmla="*/ 9 w 102"/>
                  <a:gd name="T1" fmla="*/ 29 h 39"/>
                  <a:gd name="T2" fmla="*/ 51 w 102"/>
                  <a:gd name="T3" fmla="*/ 39 h 39"/>
                  <a:gd name="T4" fmla="*/ 93 w 102"/>
                  <a:gd name="T5" fmla="*/ 29 h 39"/>
                  <a:gd name="T6" fmla="*/ 102 w 102"/>
                  <a:gd name="T7" fmla="*/ 2 h 39"/>
                  <a:gd name="T8" fmla="*/ 0 w 102"/>
                  <a:gd name="T9" fmla="*/ 0 h 39"/>
                  <a:gd name="T10" fmla="*/ 9 w 102"/>
                  <a:gd name="T11" fmla="*/ 2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39">
                    <a:moveTo>
                      <a:pt x="9" y="29"/>
                    </a:moveTo>
                    <a:cubicBezTo>
                      <a:pt x="9" y="29"/>
                      <a:pt x="25" y="39"/>
                      <a:pt x="51" y="39"/>
                    </a:cubicBezTo>
                    <a:cubicBezTo>
                      <a:pt x="77" y="39"/>
                      <a:pt x="93" y="29"/>
                      <a:pt x="93" y="29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9" y="29"/>
                    </a:lnTo>
                    <a:close/>
                  </a:path>
                </a:pathLst>
              </a:custGeom>
              <a:solidFill>
                <a:srgbClr val="6D3A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42"/>
              <p:cNvSpPr/>
              <p:nvPr/>
            </p:nvSpPr>
            <p:spPr bwMode="auto">
              <a:xfrm>
                <a:off x="4991101" y="2643188"/>
                <a:ext cx="571500" cy="331788"/>
              </a:xfrm>
              <a:custGeom>
                <a:avLst/>
                <a:gdLst>
                  <a:gd name="T0" fmla="*/ 152 w 152"/>
                  <a:gd name="T1" fmla="*/ 80 h 88"/>
                  <a:gd name="T2" fmla="*/ 103 w 152"/>
                  <a:gd name="T3" fmla="*/ 33 h 88"/>
                  <a:gd name="T4" fmla="*/ 101 w 152"/>
                  <a:gd name="T5" fmla="*/ 1 h 88"/>
                  <a:gd name="T6" fmla="*/ 81 w 152"/>
                  <a:gd name="T7" fmla="*/ 0 h 88"/>
                  <a:gd name="T8" fmla="*/ 81 w 152"/>
                  <a:gd name="T9" fmla="*/ 0 h 88"/>
                  <a:gd name="T10" fmla="*/ 56 w 152"/>
                  <a:gd name="T11" fmla="*/ 1 h 88"/>
                  <a:gd name="T12" fmla="*/ 53 w 152"/>
                  <a:gd name="T13" fmla="*/ 33 h 88"/>
                  <a:gd name="T14" fmla="*/ 0 w 152"/>
                  <a:gd name="T15" fmla="*/ 80 h 88"/>
                  <a:gd name="T16" fmla="*/ 80 w 152"/>
                  <a:gd name="T17" fmla="*/ 88 h 88"/>
                  <a:gd name="T18" fmla="*/ 80 w 152"/>
                  <a:gd name="T19" fmla="*/ 86 h 88"/>
                  <a:gd name="T20" fmla="*/ 152 w 152"/>
                  <a:gd name="T21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2" h="88">
                    <a:moveTo>
                      <a:pt x="152" y="80"/>
                    </a:moveTo>
                    <a:cubicBezTo>
                      <a:pt x="152" y="80"/>
                      <a:pt x="107" y="54"/>
                      <a:pt x="103" y="33"/>
                    </a:cubicBezTo>
                    <a:cubicBezTo>
                      <a:pt x="101" y="19"/>
                      <a:pt x="101" y="1"/>
                      <a:pt x="101" y="1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9"/>
                      <a:pt x="53" y="33"/>
                    </a:cubicBezTo>
                    <a:cubicBezTo>
                      <a:pt x="49" y="54"/>
                      <a:pt x="0" y="80"/>
                      <a:pt x="0" y="80"/>
                    </a:cubicBezTo>
                    <a:cubicBezTo>
                      <a:pt x="80" y="88"/>
                      <a:pt x="80" y="88"/>
                      <a:pt x="80" y="88"/>
                    </a:cubicBezTo>
                    <a:cubicBezTo>
                      <a:pt x="80" y="86"/>
                      <a:pt x="80" y="86"/>
                      <a:pt x="80" y="86"/>
                    </a:cubicBezTo>
                    <a:lnTo>
                      <a:pt x="152" y="80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43"/>
              <p:cNvSpPr/>
              <p:nvPr/>
            </p:nvSpPr>
            <p:spPr bwMode="auto">
              <a:xfrm>
                <a:off x="5199063" y="2643188"/>
                <a:ext cx="176213" cy="139700"/>
              </a:xfrm>
              <a:custGeom>
                <a:avLst/>
                <a:gdLst>
                  <a:gd name="T0" fmla="*/ 46 w 47"/>
                  <a:gd name="T1" fmla="*/ 1 h 37"/>
                  <a:gd name="T2" fmla="*/ 26 w 47"/>
                  <a:gd name="T3" fmla="*/ 0 h 37"/>
                  <a:gd name="T4" fmla="*/ 26 w 47"/>
                  <a:gd name="T5" fmla="*/ 0 h 37"/>
                  <a:gd name="T6" fmla="*/ 1 w 47"/>
                  <a:gd name="T7" fmla="*/ 1 h 37"/>
                  <a:gd name="T8" fmla="*/ 0 w 47"/>
                  <a:gd name="T9" fmla="*/ 24 h 37"/>
                  <a:gd name="T10" fmla="*/ 24 w 47"/>
                  <a:gd name="T11" fmla="*/ 37 h 37"/>
                  <a:gd name="T12" fmla="*/ 47 w 47"/>
                  <a:gd name="T13" fmla="*/ 25 h 37"/>
                  <a:gd name="T14" fmla="*/ 46 w 47"/>
                  <a:gd name="T15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7">
                    <a:moveTo>
                      <a:pt x="46" y="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2"/>
                      <a:pt x="0" y="24"/>
                    </a:cubicBezTo>
                    <a:cubicBezTo>
                      <a:pt x="7" y="32"/>
                      <a:pt x="18" y="37"/>
                      <a:pt x="24" y="37"/>
                    </a:cubicBezTo>
                    <a:cubicBezTo>
                      <a:pt x="30" y="37"/>
                      <a:pt x="40" y="32"/>
                      <a:pt x="47" y="25"/>
                    </a:cubicBezTo>
                    <a:cubicBezTo>
                      <a:pt x="46" y="13"/>
                      <a:pt x="46" y="1"/>
                      <a:pt x="46" y="1"/>
                    </a:cubicBez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44"/>
              <p:cNvSpPr/>
              <p:nvPr/>
            </p:nvSpPr>
            <p:spPr bwMode="auto">
              <a:xfrm>
                <a:off x="5097463" y="2312988"/>
                <a:ext cx="385763" cy="458788"/>
              </a:xfrm>
              <a:custGeom>
                <a:avLst/>
                <a:gdLst>
                  <a:gd name="T0" fmla="*/ 3 w 103"/>
                  <a:gd name="T1" fmla="*/ 60 h 122"/>
                  <a:gd name="T2" fmla="*/ 8 w 103"/>
                  <a:gd name="T3" fmla="*/ 58 h 122"/>
                  <a:gd name="T4" fmla="*/ 51 w 103"/>
                  <a:gd name="T5" fmla="*/ 0 h 122"/>
                  <a:gd name="T6" fmla="*/ 95 w 103"/>
                  <a:gd name="T7" fmla="*/ 58 h 122"/>
                  <a:gd name="T8" fmla="*/ 100 w 103"/>
                  <a:gd name="T9" fmla="*/ 60 h 122"/>
                  <a:gd name="T10" fmla="*/ 98 w 103"/>
                  <a:gd name="T11" fmla="*/ 72 h 122"/>
                  <a:gd name="T12" fmla="*/ 90 w 103"/>
                  <a:gd name="T13" fmla="*/ 84 h 122"/>
                  <a:gd name="T14" fmla="*/ 79 w 103"/>
                  <a:gd name="T15" fmla="*/ 105 h 122"/>
                  <a:gd name="T16" fmla="*/ 51 w 103"/>
                  <a:gd name="T17" fmla="*/ 122 h 122"/>
                  <a:gd name="T18" fmla="*/ 24 w 103"/>
                  <a:gd name="T19" fmla="*/ 105 h 122"/>
                  <a:gd name="T20" fmla="*/ 13 w 103"/>
                  <a:gd name="T21" fmla="*/ 84 h 122"/>
                  <a:gd name="T22" fmla="*/ 5 w 103"/>
                  <a:gd name="T23" fmla="*/ 72 h 122"/>
                  <a:gd name="T24" fmla="*/ 3 w 103"/>
                  <a:gd name="T25" fmla="*/ 6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122">
                    <a:moveTo>
                      <a:pt x="3" y="60"/>
                    </a:moveTo>
                    <a:cubicBezTo>
                      <a:pt x="2" y="53"/>
                      <a:pt x="8" y="58"/>
                      <a:pt x="8" y="58"/>
                    </a:cubicBezTo>
                    <a:cubicBezTo>
                      <a:pt x="8" y="58"/>
                      <a:pt x="0" y="0"/>
                      <a:pt x="51" y="0"/>
                    </a:cubicBezTo>
                    <a:cubicBezTo>
                      <a:pt x="103" y="0"/>
                      <a:pt x="95" y="58"/>
                      <a:pt x="95" y="58"/>
                    </a:cubicBezTo>
                    <a:cubicBezTo>
                      <a:pt x="95" y="58"/>
                      <a:pt x="100" y="53"/>
                      <a:pt x="100" y="60"/>
                    </a:cubicBezTo>
                    <a:cubicBezTo>
                      <a:pt x="99" y="67"/>
                      <a:pt x="98" y="72"/>
                      <a:pt x="98" y="72"/>
                    </a:cubicBezTo>
                    <a:cubicBezTo>
                      <a:pt x="98" y="72"/>
                      <a:pt x="97" y="80"/>
                      <a:pt x="90" y="84"/>
                    </a:cubicBezTo>
                    <a:cubicBezTo>
                      <a:pt x="90" y="84"/>
                      <a:pt x="85" y="96"/>
                      <a:pt x="79" y="105"/>
                    </a:cubicBezTo>
                    <a:cubicBezTo>
                      <a:pt x="72" y="115"/>
                      <a:pt x="58" y="122"/>
                      <a:pt x="51" y="122"/>
                    </a:cubicBezTo>
                    <a:cubicBezTo>
                      <a:pt x="45" y="122"/>
                      <a:pt x="31" y="115"/>
                      <a:pt x="24" y="105"/>
                    </a:cubicBezTo>
                    <a:cubicBezTo>
                      <a:pt x="17" y="95"/>
                      <a:pt x="13" y="84"/>
                      <a:pt x="13" y="84"/>
                    </a:cubicBezTo>
                    <a:cubicBezTo>
                      <a:pt x="5" y="80"/>
                      <a:pt x="5" y="72"/>
                      <a:pt x="5" y="72"/>
                    </a:cubicBezTo>
                    <a:cubicBezTo>
                      <a:pt x="5" y="72"/>
                      <a:pt x="3" y="67"/>
                      <a:pt x="3" y="60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45"/>
              <p:cNvSpPr/>
              <p:nvPr/>
            </p:nvSpPr>
            <p:spPr bwMode="auto">
              <a:xfrm>
                <a:off x="5045076" y="2227263"/>
                <a:ext cx="487363" cy="514350"/>
              </a:xfrm>
              <a:custGeom>
                <a:avLst/>
                <a:gdLst>
                  <a:gd name="T0" fmla="*/ 111 w 130"/>
                  <a:gd name="T1" fmla="*/ 21 h 137"/>
                  <a:gd name="T2" fmla="*/ 65 w 130"/>
                  <a:gd name="T3" fmla="*/ 0 h 137"/>
                  <a:gd name="T4" fmla="*/ 19 w 130"/>
                  <a:gd name="T5" fmla="*/ 21 h 137"/>
                  <a:gd name="T6" fmla="*/ 19 w 130"/>
                  <a:gd name="T7" fmla="*/ 129 h 137"/>
                  <a:gd name="T8" fmla="*/ 30 w 130"/>
                  <a:gd name="T9" fmla="*/ 135 h 137"/>
                  <a:gd name="T10" fmla="*/ 27 w 130"/>
                  <a:gd name="T11" fmla="*/ 64 h 137"/>
                  <a:gd name="T12" fmla="*/ 65 w 130"/>
                  <a:gd name="T13" fmla="*/ 54 h 137"/>
                  <a:gd name="T14" fmla="*/ 102 w 130"/>
                  <a:gd name="T15" fmla="*/ 63 h 137"/>
                  <a:gd name="T16" fmla="*/ 100 w 130"/>
                  <a:gd name="T17" fmla="*/ 135 h 137"/>
                  <a:gd name="T18" fmla="*/ 111 w 130"/>
                  <a:gd name="T19" fmla="*/ 129 h 137"/>
                  <a:gd name="T20" fmla="*/ 111 w 130"/>
                  <a:gd name="T21" fmla="*/ 2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" h="137">
                    <a:moveTo>
                      <a:pt x="111" y="21"/>
                    </a:moveTo>
                    <a:cubicBezTo>
                      <a:pt x="97" y="4"/>
                      <a:pt x="80" y="0"/>
                      <a:pt x="65" y="0"/>
                    </a:cubicBezTo>
                    <a:cubicBezTo>
                      <a:pt x="50" y="0"/>
                      <a:pt x="33" y="4"/>
                      <a:pt x="19" y="21"/>
                    </a:cubicBezTo>
                    <a:cubicBezTo>
                      <a:pt x="0" y="44"/>
                      <a:pt x="2" y="92"/>
                      <a:pt x="19" y="129"/>
                    </a:cubicBezTo>
                    <a:cubicBezTo>
                      <a:pt x="21" y="134"/>
                      <a:pt x="30" y="135"/>
                      <a:pt x="30" y="135"/>
                    </a:cubicBezTo>
                    <a:cubicBezTo>
                      <a:pt x="31" y="137"/>
                      <a:pt x="18" y="94"/>
                      <a:pt x="27" y="64"/>
                    </a:cubicBezTo>
                    <a:cubicBezTo>
                      <a:pt x="30" y="61"/>
                      <a:pt x="39" y="54"/>
                      <a:pt x="65" y="54"/>
                    </a:cubicBezTo>
                    <a:cubicBezTo>
                      <a:pt x="89" y="54"/>
                      <a:pt x="99" y="60"/>
                      <a:pt x="102" y="63"/>
                    </a:cubicBezTo>
                    <a:cubicBezTo>
                      <a:pt x="112" y="93"/>
                      <a:pt x="100" y="136"/>
                      <a:pt x="100" y="135"/>
                    </a:cubicBezTo>
                    <a:cubicBezTo>
                      <a:pt x="100" y="135"/>
                      <a:pt x="109" y="133"/>
                      <a:pt x="111" y="129"/>
                    </a:cubicBezTo>
                    <a:cubicBezTo>
                      <a:pt x="128" y="92"/>
                      <a:pt x="130" y="46"/>
                      <a:pt x="111" y="21"/>
                    </a:cubicBezTo>
                    <a:close/>
                  </a:path>
                </a:pathLst>
              </a:custGeom>
              <a:solidFill>
                <a:srgbClr val="874E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46"/>
              <p:cNvSpPr/>
              <p:nvPr/>
            </p:nvSpPr>
            <p:spPr bwMode="auto">
              <a:xfrm>
                <a:off x="4806951" y="2835276"/>
                <a:ext cx="962025" cy="488950"/>
              </a:xfrm>
              <a:custGeom>
                <a:avLst/>
                <a:gdLst>
                  <a:gd name="T0" fmla="*/ 129 w 256"/>
                  <a:gd name="T1" fmla="*/ 130 h 130"/>
                  <a:gd name="T2" fmla="*/ 256 w 256"/>
                  <a:gd name="T3" fmla="*/ 80 h 130"/>
                  <a:gd name="T4" fmla="*/ 245 w 256"/>
                  <a:gd name="T5" fmla="*/ 43 h 130"/>
                  <a:gd name="T6" fmla="*/ 232 w 256"/>
                  <a:gd name="T7" fmla="*/ 23 h 130"/>
                  <a:gd name="T8" fmla="*/ 167 w 256"/>
                  <a:gd name="T9" fmla="*/ 0 h 130"/>
                  <a:gd name="T10" fmla="*/ 127 w 256"/>
                  <a:gd name="T11" fmla="*/ 18 h 130"/>
                  <a:gd name="T12" fmla="*/ 87 w 256"/>
                  <a:gd name="T13" fmla="*/ 1 h 130"/>
                  <a:gd name="T14" fmla="*/ 22 w 256"/>
                  <a:gd name="T15" fmla="*/ 23 h 130"/>
                  <a:gd name="T16" fmla="*/ 9 w 256"/>
                  <a:gd name="T17" fmla="*/ 43 h 130"/>
                  <a:gd name="T18" fmla="*/ 0 w 256"/>
                  <a:gd name="T19" fmla="*/ 78 h 130"/>
                  <a:gd name="T20" fmla="*/ 129 w 256"/>
                  <a:gd name="T21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6" h="130">
                    <a:moveTo>
                      <a:pt x="129" y="130"/>
                    </a:moveTo>
                    <a:cubicBezTo>
                      <a:pt x="178" y="130"/>
                      <a:pt x="222" y="111"/>
                      <a:pt x="256" y="80"/>
                    </a:cubicBezTo>
                    <a:cubicBezTo>
                      <a:pt x="252" y="69"/>
                      <a:pt x="248" y="54"/>
                      <a:pt x="245" y="43"/>
                    </a:cubicBezTo>
                    <a:cubicBezTo>
                      <a:pt x="240" y="21"/>
                      <a:pt x="232" y="23"/>
                      <a:pt x="232" y="23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7" y="1"/>
                      <a:pt x="164" y="18"/>
                      <a:pt x="127" y="18"/>
                    </a:cubicBezTo>
                    <a:cubicBezTo>
                      <a:pt x="91" y="18"/>
                      <a:pt x="86" y="2"/>
                      <a:pt x="87" y="1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14" y="21"/>
                      <a:pt x="9" y="43"/>
                    </a:cubicBezTo>
                    <a:cubicBezTo>
                      <a:pt x="6" y="54"/>
                      <a:pt x="3" y="66"/>
                      <a:pt x="0" y="78"/>
                    </a:cubicBezTo>
                    <a:cubicBezTo>
                      <a:pt x="34" y="110"/>
                      <a:pt x="79" y="130"/>
                      <a:pt x="129" y="130"/>
                    </a:cubicBezTo>
                    <a:close/>
                  </a:path>
                </a:pathLst>
              </a:custGeom>
              <a:solidFill>
                <a:srgbClr val="991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7" name="组合 176"/>
            <p:cNvGrpSpPr/>
            <p:nvPr/>
          </p:nvGrpSpPr>
          <p:grpSpPr>
            <a:xfrm>
              <a:off x="2986088" y="5141913"/>
              <a:ext cx="1397000" cy="1397001"/>
              <a:chOff x="2986088" y="5141913"/>
              <a:chExt cx="1397000" cy="1397001"/>
            </a:xfrm>
          </p:grpSpPr>
          <p:sp>
            <p:nvSpPr>
              <p:cNvPr id="8" name="Oval 8"/>
              <p:cNvSpPr>
                <a:spLocks noChangeArrowheads="1"/>
              </p:cNvSpPr>
              <p:nvPr/>
            </p:nvSpPr>
            <p:spPr bwMode="auto">
              <a:xfrm>
                <a:off x="2986088" y="5141913"/>
                <a:ext cx="1397000" cy="1397000"/>
              </a:xfrm>
              <a:prstGeom prst="ellipse">
                <a:avLst/>
              </a:prstGeom>
              <a:solidFill>
                <a:srgbClr val="FF6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47"/>
              <p:cNvSpPr/>
              <p:nvPr/>
            </p:nvSpPr>
            <p:spPr bwMode="auto">
              <a:xfrm>
                <a:off x="3571876" y="5851526"/>
                <a:ext cx="214313" cy="222250"/>
              </a:xfrm>
              <a:custGeom>
                <a:avLst/>
                <a:gdLst>
                  <a:gd name="T0" fmla="*/ 66 w 135"/>
                  <a:gd name="T1" fmla="*/ 140 h 140"/>
                  <a:gd name="T2" fmla="*/ 0 w 135"/>
                  <a:gd name="T3" fmla="*/ 78 h 140"/>
                  <a:gd name="T4" fmla="*/ 0 w 135"/>
                  <a:gd name="T5" fmla="*/ 0 h 140"/>
                  <a:gd name="T6" fmla="*/ 135 w 135"/>
                  <a:gd name="T7" fmla="*/ 0 h 140"/>
                  <a:gd name="T8" fmla="*/ 135 w 135"/>
                  <a:gd name="T9" fmla="*/ 78 h 140"/>
                  <a:gd name="T10" fmla="*/ 66 w 135"/>
                  <a:gd name="T11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5" h="140">
                    <a:moveTo>
                      <a:pt x="66" y="140"/>
                    </a:moveTo>
                    <a:lnTo>
                      <a:pt x="0" y="78"/>
                    </a:lnTo>
                    <a:lnTo>
                      <a:pt x="0" y="0"/>
                    </a:lnTo>
                    <a:lnTo>
                      <a:pt x="135" y="0"/>
                    </a:lnTo>
                    <a:lnTo>
                      <a:pt x="135" y="78"/>
                    </a:lnTo>
                    <a:lnTo>
                      <a:pt x="66" y="140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48"/>
              <p:cNvSpPr/>
              <p:nvPr/>
            </p:nvSpPr>
            <p:spPr bwMode="auto">
              <a:xfrm>
                <a:off x="3571876" y="5851526"/>
                <a:ext cx="214313" cy="120650"/>
              </a:xfrm>
              <a:custGeom>
                <a:avLst/>
                <a:gdLst>
                  <a:gd name="T0" fmla="*/ 0 w 57"/>
                  <a:gd name="T1" fmla="*/ 15 h 32"/>
                  <a:gd name="T2" fmla="*/ 28 w 57"/>
                  <a:gd name="T3" fmla="*/ 32 h 32"/>
                  <a:gd name="T4" fmla="*/ 57 w 57"/>
                  <a:gd name="T5" fmla="*/ 15 h 32"/>
                  <a:gd name="T6" fmla="*/ 57 w 57"/>
                  <a:gd name="T7" fmla="*/ 0 h 32"/>
                  <a:gd name="T8" fmla="*/ 0 w 57"/>
                  <a:gd name="T9" fmla="*/ 0 h 32"/>
                  <a:gd name="T10" fmla="*/ 0 w 57"/>
                  <a:gd name="T1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2">
                    <a:moveTo>
                      <a:pt x="0" y="15"/>
                    </a:moveTo>
                    <a:cubicBezTo>
                      <a:pt x="7" y="22"/>
                      <a:pt x="16" y="32"/>
                      <a:pt x="28" y="32"/>
                    </a:cubicBezTo>
                    <a:cubicBezTo>
                      <a:pt x="41" y="32"/>
                      <a:pt x="50" y="22"/>
                      <a:pt x="57" y="15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49"/>
              <p:cNvSpPr/>
              <p:nvPr/>
            </p:nvSpPr>
            <p:spPr bwMode="auto">
              <a:xfrm>
                <a:off x="3455988" y="5427663"/>
                <a:ext cx="442913" cy="528638"/>
              </a:xfrm>
              <a:custGeom>
                <a:avLst/>
                <a:gdLst>
                  <a:gd name="T0" fmla="*/ 7 w 118"/>
                  <a:gd name="T1" fmla="*/ 69 h 141"/>
                  <a:gd name="T2" fmla="*/ 13 w 118"/>
                  <a:gd name="T3" fmla="*/ 66 h 141"/>
                  <a:gd name="T4" fmla="*/ 59 w 118"/>
                  <a:gd name="T5" fmla="*/ 0 h 141"/>
                  <a:gd name="T6" fmla="*/ 106 w 118"/>
                  <a:gd name="T7" fmla="*/ 66 h 141"/>
                  <a:gd name="T8" fmla="*/ 112 w 118"/>
                  <a:gd name="T9" fmla="*/ 69 h 141"/>
                  <a:gd name="T10" fmla="*/ 110 w 118"/>
                  <a:gd name="T11" fmla="*/ 82 h 141"/>
                  <a:gd name="T12" fmla="*/ 100 w 118"/>
                  <a:gd name="T13" fmla="*/ 96 h 141"/>
                  <a:gd name="T14" fmla="*/ 92 w 118"/>
                  <a:gd name="T15" fmla="*/ 119 h 141"/>
                  <a:gd name="T16" fmla="*/ 59 w 118"/>
                  <a:gd name="T17" fmla="*/ 140 h 141"/>
                  <a:gd name="T18" fmla="*/ 27 w 118"/>
                  <a:gd name="T19" fmla="*/ 119 h 141"/>
                  <a:gd name="T20" fmla="*/ 18 w 118"/>
                  <a:gd name="T21" fmla="*/ 96 h 141"/>
                  <a:gd name="T22" fmla="*/ 9 w 118"/>
                  <a:gd name="T23" fmla="*/ 82 h 141"/>
                  <a:gd name="T24" fmla="*/ 7 w 118"/>
                  <a:gd name="T25" fmla="*/ 6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8" h="141">
                    <a:moveTo>
                      <a:pt x="7" y="69"/>
                    </a:moveTo>
                    <a:cubicBezTo>
                      <a:pt x="7" y="61"/>
                      <a:pt x="13" y="66"/>
                      <a:pt x="13" y="66"/>
                    </a:cubicBezTo>
                    <a:cubicBezTo>
                      <a:pt x="13" y="66"/>
                      <a:pt x="0" y="0"/>
                      <a:pt x="59" y="0"/>
                    </a:cubicBezTo>
                    <a:cubicBezTo>
                      <a:pt x="118" y="0"/>
                      <a:pt x="106" y="66"/>
                      <a:pt x="106" y="66"/>
                    </a:cubicBezTo>
                    <a:cubicBezTo>
                      <a:pt x="106" y="66"/>
                      <a:pt x="112" y="61"/>
                      <a:pt x="112" y="69"/>
                    </a:cubicBezTo>
                    <a:cubicBezTo>
                      <a:pt x="112" y="77"/>
                      <a:pt x="110" y="82"/>
                      <a:pt x="110" y="82"/>
                    </a:cubicBezTo>
                    <a:cubicBezTo>
                      <a:pt x="110" y="82"/>
                      <a:pt x="109" y="92"/>
                      <a:pt x="100" y="96"/>
                    </a:cubicBezTo>
                    <a:cubicBezTo>
                      <a:pt x="100" y="96"/>
                      <a:pt x="99" y="112"/>
                      <a:pt x="92" y="119"/>
                    </a:cubicBezTo>
                    <a:cubicBezTo>
                      <a:pt x="85" y="126"/>
                      <a:pt x="75" y="141"/>
                      <a:pt x="59" y="140"/>
                    </a:cubicBezTo>
                    <a:cubicBezTo>
                      <a:pt x="44" y="141"/>
                      <a:pt x="33" y="126"/>
                      <a:pt x="27" y="119"/>
                    </a:cubicBezTo>
                    <a:cubicBezTo>
                      <a:pt x="20" y="112"/>
                      <a:pt x="18" y="96"/>
                      <a:pt x="18" y="96"/>
                    </a:cubicBezTo>
                    <a:cubicBezTo>
                      <a:pt x="10" y="92"/>
                      <a:pt x="9" y="82"/>
                      <a:pt x="9" y="82"/>
                    </a:cubicBezTo>
                    <a:cubicBezTo>
                      <a:pt x="9" y="82"/>
                      <a:pt x="7" y="77"/>
                      <a:pt x="7" y="69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50"/>
              <p:cNvSpPr/>
              <p:nvPr/>
            </p:nvSpPr>
            <p:spPr bwMode="auto">
              <a:xfrm>
                <a:off x="3189288" y="6016626"/>
                <a:ext cx="979488" cy="522288"/>
              </a:xfrm>
              <a:custGeom>
                <a:avLst/>
                <a:gdLst>
                  <a:gd name="T0" fmla="*/ 132 w 261"/>
                  <a:gd name="T1" fmla="*/ 139 h 139"/>
                  <a:gd name="T2" fmla="*/ 261 w 261"/>
                  <a:gd name="T3" fmla="*/ 87 h 139"/>
                  <a:gd name="T4" fmla="*/ 247 w 261"/>
                  <a:gd name="T5" fmla="*/ 36 h 139"/>
                  <a:gd name="T6" fmla="*/ 240 w 261"/>
                  <a:gd name="T7" fmla="*/ 26 h 139"/>
                  <a:gd name="T8" fmla="*/ 169 w 261"/>
                  <a:gd name="T9" fmla="*/ 0 h 139"/>
                  <a:gd name="T10" fmla="*/ 131 w 261"/>
                  <a:gd name="T11" fmla="*/ 10 h 139"/>
                  <a:gd name="T12" fmla="*/ 91 w 261"/>
                  <a:gd name="T13" fmla="*/ 0 h 139"/>
                  <a:gd name="T14" fmla="*/ 20 w 261"/>
                  <a:gd name="T15" fmla="*/ 26 h 139"/>
                  <a:gd name="T16" fmla="*/ 13 w 261"/>
                  <a:gd name="T17" fmla="*/ 36 h 139"/>
                  <a:gd name="T18" fmla="*/ 0 w 261"/>
                  <a:gd name="T19" fmla="*/ 84 h 139"/>
                  <a:gd name="T20" fmla="*/ 132 w 261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1" h="139">
                    <a:moveTo>
                      <a:pt x="132" y="139"/>
                    </a:moveTo>
                    <a:cubicBezTo>
                      <a:pt x="182" y="139"/>
                      <a:pt x="227" y="119"/>
                      <a:pt x="261" y="87"/>
                    </a:cubicBezTo>
                    <a:cubicBezTo>
                      <a:pt x="255" y="65"/>
                      <a:pt x="248" y="37"/>
                      <a:pt x="247" y="36"/>
                    </a:cubicBezTo>
                    <a:cubicBezTo>
                      <a:pt x="247" y="33"/>
                      <a:pt x="244" y="27"/>
                      <a:pt x="240" y="26"/>
                    </a:cubicBezTo>
                    <a:cubicBezTo>
                      <a:pt x="237" y="25"/>
                      <a:pt x="177" y="3"/>
                      <a:pt x="169" y="0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3" y="3"/>
                      <a:pt x="24" y="25"/>
                      <a:pt x="20" y="26"/>
                    </a:cubicBezTo>
                    <a:cubicBezTo>
                      <a:pt x="16" y="27"/>
                      <a:pt x="14" y="33"/>
                      <a:pt x="13" y="36"/>
                    </a:cubicBezTo>
                    <a:cubicBezTo>
                      <a:pt x="13" y="37"/>
                      <a:pt x="6" y="62"/>
                      <a:pt x="0" y="84"/>
                    </a:cubicBezTo>
                    <a:cubicBezTo>
                      <a:pt x="34" y="118"/>
                      <a:pt x="81" y="139"/>
                      <a:pt x="132" y="139"/>
                    </a:cubicBezTo>
                    <a:close/>
                  </a:path>
                </a:pathLst>
              </a:custGeom>
              <a:solidFill>
                <a:srgbClr val="7CC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51"/>
              <p:cNvSpPr>
                <a:spLocks noEditPoints="1"/>
              </p:cNvSpPr>
              <p:nvPr/>
            </p:nvSpPr>
            <p:spPr bwMode="auto">
              <a:xfrm>
                <a:off x="3522663" y="5972176"/>
                <a:ext cx="312738" cy="187325"/>
              </a:xfrm>
              <a:custGeom>
                <a:avLst/>
                <a:gdLst>
                  <a:gd name="T0" fmla="*/ 90 w 197"/>
                  <a:gd name="T1" fmla="*/ 59 h 118"/>
                  <a:gd name="T2" fmla="*/ 50 w 197"/>
                  <a:gd name="T3" fmla="*/ 118 h 118"/>
                  <a:gd name="T4" fmla="*/ 0 w 197"/>
                  <a:gd name="T5" fmla="*/ 30 h 118"/>
                  <a:gd name="T6" fmla="*/ 29 w 197"/>
                  <a:gd name="T7" fmla="*/ 0 h 118"/>
                  <a:gd name="T8" fmla="*/ 90 w 197"/>
                  <a:gd name="T9" fmla="*/ 59 h 118"/>
                  <a:gd name="T10" fmla="*/ 104 w 197"/>
                  <a:gd name="T11" fmla="*/ 59 h 118"/>
                  <a:gd name="T12" fmla="*/ 147 w 197"/>
                  <a:gd name="T13" fmla="*/ 118 h 118"/>
                  <a:gd name="T14" fmla="*/ 197 w 197"/>
                  <a:gd name="T15" fmla="*/ 30 h 118"/>
                  <a:gd name="T16" fmla="*/ 168 w 197"/>
                  <a:gd name="T17" fmla="*/ 0 h 118"/>
                  <a:gd name="T18" fmla="*/ 104 w 197"/>
                  <a:gd name="T19" fmla="*/ 5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118">
                    <a:moveTo>
                      <a:pt x="90" y="59"/>
                    </a:moveTo>
                    <a:lnTo>
                      <a:pt x="50" y="118"/>
                    </a:lnTo>
                    <a:lnTo>
                      <a:pt x="0" y="30"/>
                    </a:lnTo>
                    <a:lnTo>
                      <a:pt x="29" y="0"/>
                    </a:lnTo>
                    <a:lnTo>
                      <a:pt x="90" y="59"/>
                    </a:lnTo>
                    <a:close/>
                    <a:moveTo>
                      <a:pt x="104" y="59"/>
                    </a:moveTo>
                    <a:lnTo>
                      <a:pt x="147" y="118"/>
                    </a:lnTo>
                    <a:lnTo>
                      <a:pt x="197" y="30"/>
                    </a:lnTo>
                    <a:lnTo>
                      <a:pt x="168" y="0"/>
                    </a:lnTo>
                    <a:lnTo>
                      <a:pt x="104" y="59"/>
                    </a:lnTo>
                    <a:close/>
                  </a:path>
                </a:pathLst>
              </a:custGeom>
              <a:solidFill>
                <a:srgbClr val="659A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52"/>
              <p:cNvSpPr/>
              <p:nvPr/>
            </p:nvSpPr>
            <p:spPr bwMode="auto">
              <a:xfrm>
                <a:off x="3629026" y="6049963"/>
                <a:ext cx="100013" cy="488950"/>
              </a:xfrm>
              <a:custGeom>
                <a:avLst/>
                <a:gdLst>
                  <a:gd name="T0" fmla="*/ 25 w 27"/>
                  <a:gd name="T1" fmla="*/ 7 h 130"/>
                  <a:gd name="T2" fmla="*/ 20 w 27"/>
                  <a:gd name="T3" fmla="*/ 0 h 130"/>
                  <a:gd name="T4" fmla="*/ 19 w 27"/>
                  <a:gd name="T5" fmla="*/ 0 h 130"/>
                  <a:gd name="T6" fmla="*/ 13 w 27"/>
                  <a:gd name="T7" fmla="*/ 0 h 130"/>
                  <a:gd name="T8" fmla="*/ 8 w 27"/>
                  <a:gd name="T9" fmla="*/ 0 h 130"/>
                  <a:gd name="T10" fmla="*/ 6 w 27"/>
                  <a:gd name="T11" fmla="*/ 0 h 130"/>
                  <a:gd name="T12" fmla="*/ 1 w 27"/>
                  <a:gd name="T13" fmla="*/ 7 h 130"/>
                  <a:gd name="T14" fmla="*/ 0 w 27"/>
                  <a:gd name="T15" fmla="*/ 11 h 130"/>
                  <a:gd name="T16" fmla="*/ 8 w 27"/>
                  <a:gd name="T17" fmla="*/ 21 h 130"/>
                  <a:gd name="T18" fmla="*/ 0 w 27"/>
                  <a:gd name="T19" fmla="*/ 129 h 130"/>
                  <a:gd name="T20" fmla="*/ 15 w 27"/>
                  <a:gd name="T21" fmla="*/ 130 h 130"/>
                  <a:gd name="T22" fmla="*/ 27 w 27"/>
                  <a:gd name="T23" fmla="*/ 130 h 130"/>
                  <a:gd name="T24" fmla="*/ 19 w 27"/>
                  <a:gd name="T25" fmla="*/ 22 h 130"/>
                  <a:gd name="T26" fmla="*/ 26 w 27"/>
                  <a:gd name="T27" fmla="*/ 11 h 130"/>
                  <a:gd name="T28" fmla="*/ 25 w 27"/>
                  <a:gd name="T29" fmla="*/ 7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30">
                    <a:moveTo>
                      <a:pt x="25" y="7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2" y="15"/>
                      <a:pt x="7" y="17"/>
                      <a:pt x="8" y="21"/>
                    </a:cubicBezTo>
                    <a:cubicBezTo>
                      <a:pt x="8" y="21"/>
                      <a:pt x="3" y="88"/>
                      <a:pt x="0" y="129"/>
                    </a:cubicBezTo>
                    <a:cubicBezTo>
                      <a:pt x="5" y="130"/>
                      <a:pt x="10" y="130"/>
                      <a:pt x="15" y="130"/>
                    </a:cubicBezTo>
                    <a:cubicBezTo>
                      <a:pt x="19" y="130"/>
                      <a:pt x="23" y="130"/>
                      <a:pt x="27" y="130"/>
                    </a:cubicBezTo>
                    <a:cubicBezTo>
                      <a:pt x="24" y="89"/>
                      <a:pt x="19" y="22"/>
                      <a:pt x="19" y="22"/>
                    </a:cubicBezTo>
                    <a:cubicBezTo>
                      <a:pt x="20" y="18"/>
                      <a:pt x="25" y="15"/>
                      <a:pt x="26" y="11"/>
                    </a:cubicBezTo>
                    <a:cubicBezTo>
                      <a:pt x="27" y="10"/>
                      <a:pt x="27" y="9"/>
                      <a:pt x="25" y="7"/>
                    </a:cubicBez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53"/>
              <p:cNvSpPr>
                <a:spLocks noEditPoints="1"/>
              </p:cNvSpPr>
              <p:nvPr/>
            </p:nvSpPr>
            <p:spPr bwMode="auto">
              <a:xfrm>
                <a:off x="3516313" y="5953126"/>
                <a:ext cx="322263" cy="187325"/>
              </a:xfrm>
              <a:custGeom>
                <a:avLst/>
                <a:gdLst>
                  <a:gd name="T0" fmla="*/ 94 w 203"/>
                  <a:gd name="T1" fmla="*/ 61 h 118"/>
                  <a:gd name="T2" fmla="*/ 54 w 203"/>
                  <a:gd name="T3" fmla="*/ 118 h 118"/>
                  <a:gd name="T4" fmla="*/ 0 w 203"/>
                  <a:gd name="T5" fmla="*/ 38 h 118"/>
                  <a:gd name="T6" fmla="*/ 33 w 203"/>
                  <a:gd name="T7" fmla="*/ 0 h 118"/>
                  <a:gd name="T8" fmla="*/ 94 w 203"/>
                  <a:gd name="T9" fmla="*/ 61 h 118"/>
                  <a:gd name="T10" fmla="*/ 108 w 203"/>
                  <a:gd name="T11" fmla="*/ 61 h 118"/>
                  <a:gd name="T12" fmla="*/ 151 w 203"/>
                  <a:gd name="T13" fmla="*/ 118 h 118"/>
                  <a:gd name="T14" fmla="*/ 203 w 203"/>
                  <a:gd name="T15" fmla="*/ 38 h 118"/>
                  <a:gd name="T16" fmla="*/ 172 w 203"/>
                  <a:gd name="T17" fmla="*/ 0 h 118"/>
                  <a:gd name="T18" fmla="*/ 108 w 203"/>
                  <a:gd name="T19" fmla="*/ 6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3" h="118">
                    <a:moveTo>
                      <a:pt x="94" y="61"/>
                    </a:moveTo>
                    <a:lnTo>
                      <a:pt x="54" y="118"/>
                    </a:lnTo>
                    <a:lnTo>
                      <a:pt x="0" y="38"/>
                    </a:lnTo>
                    <a:lnTo>
                      <a:pt x="33" y="0"/>
                    </a:lnTo>
                    <a:lnTo>
                      <a:pt x="94" y="61"/>
                    </a:lnTo>
                    <a:close/>
                    <a:moveTo>
                      <a:pt x="108" y="61"/>
                    </a:moveTo>
                    <a:lnTo>
                      <a:pt x="151" y="118"/>
                    </a:lnTo>
                    <a:lnTo>
                      <a:pt x="203" y="38"/>
                    </a:lnTo>
                    <a:lnTo>
                      <a:pt x="172" y="0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7CC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54"/>
              <p:cNvSpPr/>
              <p:nvPr/>
            </p:nvSpPr>
            <p:spPr bwMode="auto">
              <a:xfrm>
                <a:off x="3497263" y="5430838"/>
                <a:ext cx="360363" cy="258763"/>
              </a:xfrm>
              <a:custGeom>
                <a:avLst/>
                <a:gdLst>
                  <a:gd name="T0" fmla="*/ 49 w 96"/>
                  <a:gd name="T1" fmla="*/ 0 h 69"/>
                  <a:gd name="T2" fmla="*/ 1 w 96"/>
                  <a:gd name="T3" fmla="*/ 56 h 69"/>
                  <a:gd name="T4" fmla="*/ 7 w 96"/>
                  <a:gd name="T5" fmla="*/ 67 h 69"/>
                  <a:gd name="T6" fmla="*/ 14 w 96"/>
                  <a:gd name="T7" fmla="*/ 38 h 69"/>
                  <a:gd name="T8" fmla="*/ 47 w 96"/>
                  <a:gd name="T9" fmla="*/ 39 h 69"/>
                  <a:gd name="T10" fmla="*/ 83 w 96"/>
                  <a:gd name="T11" fmla="*/ 38 h 69"/>
                  <a:gd name="T12" fmla="*/ 90 w 96"/>
                  <a:gd name="T13" fmla="*/ 66 h 69"/>
                  <a:gd name="T14" fmla="*/ 95 w 96"/>
                  <a:gd name="T15" fmla="*/ 55 h 69"/>
                  <a:gd name="T16" fmla="*/ 49 w 96"/>
                  <a:gd name="T1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" h="69">
                    <a:moveTo>
                      <a:pt x="49" y="0"/>
                    </a:moveTo>
                    <a:cubicBezTo>
                      <a:pt x="3" y="0"/>
                      <a:pt x="0" y="43"/>
                      <a:pt x="1" y="56"/>
                    </a:cubicBezTo>
                    <a:cubicBezTo>
                      <a:pt x="2" y="65"/>
                      <a:pt x="7" y="69"/>
                      <a:pt x="7" y="67"/>
                    </a:cubicBezTo>
                    <a:cubicBezTo>
                      <a:pt x="6" y="55"/>
                      <a:pt x="9" y="43"/>
                      <a:pt x="14" y="38"/>
                    </a:cubicBezTo>
                    <a:cubicBezTo>
                      <a:pt x="21" y="31"/>
                      <a:pt x="32" y="39"/>
                      <a:pt x="47" y="39"/>
                    </a:cubicBezTo>
                    <a:cubicBezTo>
                      <a:pt x="63" y="39"/>
                      <a:pt x="76" y="29"/>
                      <a:pt x="83" y="38"/>
                    </a:cubicBezTo>
                    <a:cubicBezTo>
                      <a:pt x="88" y="43"/>
                      <a:pt x="89" y="52"/>
                      <a:pt x="90" y="66"/>
                    </a:cubicBezTo>
                    <a:cubicBezTo>
                      <a:pt x="90" y="68"/>
                      <a:pt x="94" y="64"/>
                      <a:pt x="95" y="55"/>
                    </a:cubicBezTo>
                    <a:cubicBezTo>
                      <a:pt x="96" y="42"/>
                      <a:pt x="93" y="0"/>
                      <a:pt x="49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55"/>
              <p:cNvSpPr/>
              <p:nvPr/>
            </p:nvSpPr>
            <p:spPr bwMode="auto">
              <a:xfrm>
                <a:off x="3489326" y="5416551"/>
                <a:ext cx="379413" cy="292100"/>
              </a:xfrm>
              <a:custGeom>
                <a:avLst/>
                <a:gdLst>
                  <a:gd name="T0" fmla="*/ 51 w 101"/>
                  <a:gd name="T1" fmla="*/ 0 h 78"/>
                  <a:gd name="T2" fmla="*/ 1 w 101"/>
                  <a:gd name="T3" fmla="*/ 56 h 78"/>
                  <a:gd name="T4" fmla="*/ 3 w 101"/>
                  <a:gd name="T5" fmla="*/ 68 h 78"/>
                  <a:gd name="T6" fmla="*/ 9 w 101"/>
                  <a:gd name="T7" fmla="*/ 78 h 78"/>
                  <a:gd name="T8" fmla="*/ 9 w 101"/>
                  <a:gd name="T9" fmla="*/ 68 h 78"/>
                  <a:gd name="T10" fmla="*/ 16 w 101"/>
                  <a:gd name="T11" fmla="*/ 38 h 78"/>
                  <a:gd name="T12" fmla="*/ 49 w 101"/>
                  <a:gd name="T13" fmla="*/ 39 h 78"/>
                  <a:gd name="T14" fmla="*/ 85 w 101"/>
                  <a:gd name="T15" fmla="*/ 38 h 78"/>
                  <a:gd name="T16" fmla="*/ 92 w 101"/>
                  <a:gd name="T17" fmla="*/ 66 h 78"/>
                  <a:gd name="T18" fmla="*/ 92 w 101"/>
                  <a:gd name="T19" fmla="*/ 78 h 78"/>
                  <a:gd name="T20" fmla="*/ 98 w 101"/>
                  <a:gd name="T21" fmla="*/ 69 h 78"/>
                  <a:gd name="T22" fmla="*/ 99 w 101"/>
                  <a:gd name="T23" fmla="*/ 56 h 78"/>
                  <a:gd name="T24" fmla="*/ 51 w 101"/>
                  <a:gd name="T2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78">
                    <a:moveTo>
                      <a:pt x="51" y="0"/>
                    </a:moveTo>
                    <a:cubicBezTo>
                      <a:pt x="5" y="0"/>
                      <a:pt x="0" y="43"/>
                      <a:pt x="1" y="56"/>
                    </a:cubicBezTo>
                    <a:cubicBezTo>
                      <a:pt x="2" y="65"/>
                      <a:pt x="1" y="63"/>
                      <a:pt x="3" y="68"/>
                    </a:cubicBezTo>
                    <a:cubicBezTo>
                      <a:pt x="5" y="73"/>
                      <a:pt x="2" y="78"/>
                      <a:pt x="9" y="78"/>
                    </a:cubicBezTo>
                    <a:cubicBezTo>
                      <a:pt x="9" y="78"/>
                      <a:pt x="9" y="70"/>
                      <a:pt x="9" y="68"/>
                    </a:cubicBezTo>
                    <a:cubicBezTo>
                      <a:pt x="8" y="55"/>
                      <a:pt x="11" y="44"/>
                      <a:pt x="16" y="38"/>
                    </a:cubicBezTo>
                    <a:cubicBezTo>
                      <a:pt x="23" y="32"/>
                      <a:pt x="34" y="39"/>
                      <a:pt x="49" y="39"/>
                    </a:cubicBezTo>
                    <a:cubicBezTo>
                      <a:pt x="65" y="39"/>
                      <a:pt x="78" y="30"/>
                      <a:pt x="85" y="38"/>
                    </a:cubicBezTo>
                    <a:cubicBezTo>
                      <a:pt x="90" y="44"/>
                      <a:pt x="91" y="52"/>
                      <a:pt x="92" y="66"/>
                    </a:cubicBezTo>
                    <a:cubicBezTo>
                      <a:pt x="92" y="69"/>
                      <a:pt x="92" y="78"/>
                      <a:pt x="92" y="78"/>
                    </a:cubicBezTo>
                    <a:cubicBezTo>
                      <a:pt x="98" y="77"/>
                      <a:pt x="96" y="74"/>
                      <a:pt x="98" y="69"/>
                    </a:cubicBezTo>
                    <a:cubicBezTo>
                      <a:pt x="100" y="64"/>
                      <a:pt x="99" y="65"/>
                      <a:pt x="99" y="56"/>
                    </a:cubicBezTo>
                    <a:cubicBezTo>
                      <a:pt x="101" y="43"/>
                      <a:pt x="95" y="0"/>
                      <a:pt x="51" y="0"/>
                    </a:cubicBezTo>
                    <a:close/>
                  </a:path>
                </a:pathLst>
              </a:custGeom>
              <a:solidFill>
                <a:srgbClr val="63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2" name="组合 161"/>
            <p:cNvGrpSpPr/>
            <p:nvPr/>
          </p:nvGrpSpPr>
          <p:grpSpPr>
            <a:xfrm>
              <a:off x="1330326" y="1897062"/>
              <a:ext cx="1397000" cy="1397001"/>
              <a:chOff x="2982913" y="319088"/>
              <a:chExt cx="1397000" cy="1397001"/>
            </a:xfrm>
          </p:grpSpPr>
          <p:sp>
            <p:nvSpPr>
              <p:cNvPr id="5" name="Oval 5"/>
              <p:cNvSpPr>
                <a:spLocks noChangeArrowheads="1"/>
              </p:cNvSpPr>
              <p:nvPr/>
            </p:nvSpPr>
            <p:spPr bwMode="auto">
              <a:xfrm>
                <a:off x="2982913" y="319088"/>
                <a:ext cx="1397000" cy="1397000"/>
              </a:xfrm>
              <a:prstGeom prst="ellipse">
                <a:avLst/>
              </a:prstGeom>
              <a:solidFill>
                <a:srgbClr val="FFC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56"/>
              <p:cNvSpPr/>
              <p:nvPr/>
            </p:nvSpPr>
            <p:spPr bwMode="auto">
              <a:xfrm>
                <a:off x="3579813" y="1044576"/>
                <a:ext cx="209550" cy="220663"/>
              </a:xfrm>
              <a:custGeom>
                <a:avLst/>
                <a:gdLst>
                  <a:gd name="T0" fmla="*/ 66 w 132"/>
                  <a:gd name="T1" fmla="*/ 139 h 139"/>
                  <a:gd name="T2" fmla="*/ 0 w 132"/>
                  <a:gd name="T3" fmla="*/ 78 h 139"/>
                  <a:gd name="T4" fmla="*/ 0 w 132"/>
                  <a:gd name="T5" fmla="*/ 0 h 139"/>
                  <a:gd name="T6" fmla="*/ 132 w 132"/>
                  <a:gd name="T7" fmla="*/ 0 h 139"/>
                  <a:gd name="T8" fmla="*/ 132 w 132"/>
                  <a:gd name="T9" fmla="*/ 78 h 139"/>
                  <a:gd name="T10" fmla="*/ 66 w 132"/>
                  <a:gd name="T1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" h="139">
                    <a:moveTo>
                      <a:pt x="66" y="139"/>
                    </a:moveTo>
                    <a:lnTo>
                      <a:pt x="0" y="78"/>
                    </a:lnTo>
                    <a:lnTo>
                      <a:pt x="0" y="0"/>
                    </a:lnTo>
                    <a:lnTo>
                      <a:pt x="132" y="0"/>
                    </a:lnTo>
                    <a:lnTo>
                      <a:pt x="132" y="78"/>
                    </a:lnTo>
                    <a:lnTo>
                      <a:pt x="66" y="139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57"/>
              <p:cNvSpPr/>
              <p:nvPr/>
            </p:nvSpPr>
            <p:spPr bwMode="auto">
              <a:xfrm>
                <a:off x="3579813" y="1044576"/>
                <a:ext cx="209550" cy="119063"/>
              </a:xfrm>
              <a:custGeom>
                <a:avLst/>
                <a:gdLst>
                  <a:gd name="T0" fmla="*/ 0 w 56"/>
                  <a:gd name="T1" fmla="*/ 15 h 32"/>
                  <a:gd name="T2" fmla="*/ 28 w 56"/>
                  <a:gd name="T3" fmla="*/ 32 h 32"/>
                  <a:gd name="T4" fmla="*/ 56 w 56"/>
                  <a:gd name="T5" fmla="*/ 15 h 32"/>
                  <a:gd name="T6" fmla="*/ 56 w 56"/>
                  <a:gd name="T7" fmla="*/ 0 h 32"/>
                  <a:gd name="T8" fmla="*/ 0 w 56"/>
                  <a:gd name="T9" fmla="*/ 0 h 32"/>
                  <a:gd name="T10" fmla="*/ 0 w 56"/>
                  <a:gd name="T1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32">
                    <a:moveTo>
                      <a:pt x="0" y="15"/>
                    </a:moveTo>
                    <a:cubicBezTo>
                      <a:pt x="6" y="22"/>
                      <a:pt x="16" y="32"/>
                      <a:pt x="28" y="32"/>
                    </a:cubicBezTo>
                    <a:cubicBezTo>
                      <a:pt x="40" y="32"/>
                      <a:pt x="50" y="22"/>
                      <a:pt x="56" y="15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58"/>
              <p:cNvSpPr/>
              <p:nvPr/>
            </p:nvSpPr>
            <p:spPr bwMode="auto">
              <a:xfrm>
                <a:off x="3462338" y="619126"/>
                <a:ext cx="444500" cy="530225"/>
              </a:xfrm>
              <a:custGeom>
                <a:avLst/>
                <a:gdLst>
                  <a:gd name="T0" fmla="*/ 7 w 118"/>
                  <a:gd name="T1" fmla="*/ 69 h 141"/>
                  <a:gd name="T2" fmla="*/ 12 w 118"/>
                  <a:gd name="T3" fmla="*/ 66 h 141"/>
                  <a:gd name="T4" fmla="*/ 59 w 118"/>
                  <a:gd name="T5" fmla="*/ 0 h 141"/>
                  <a:gd name="T6" fmla="*/ 106 w 118"/>
                  <a:gd name="T7" fmla="*/ 66 h 141"/>
                  <a:gd name="T8" fmla="*/ 112 w 118"/>
                  <a:gd name="T9" fmla="*/ 69 h 141"/>
                  <a:gd name="T10" fmla="*/ 109 w 118"/>
                  <a:gd name="T11" fmla="*/ 82 h 141"/>
                  <a:gd name="T12" fmla="*/ 100 w 118"/>
                  <a:gd name="T13" fmla="*/ 96 h 141"/>
                  <a:gd name="T14" fmla="*/ 92 w 118"/>
                  <a:gd name="T15" fmla="*/ 119 h 141"/>
                  <a:gd name="T16" fmla="*/ 59 w 118"/>
                  <a:gd name="T17" fmla="*/ 140 h 141"/>
                  <a:gd name="T18" fmla="*/ 26 w 118"/>
                  <a:gd name="T19" fmla="*/ 119 h 141"/>
                  <a:gd name="T20" fmla="*/ 18 w 118"/>
                  <a:gd name="T21" fmla="*/ 96 h 141"/>
                  <a:gd name="T22" fmla="*/ 9 w 118"/>
                  <a:gd name="T23" fmla="*/ 82 h 141"/>
                  <a:gd name="T24" fmla="*/ 7 w 118"/>
                  <a:gd name="T25" fmla="*/ 6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8" h="141">
                    <a:moveTo>
                      <a:pt x="7" y="69"/>
                    </a:moveTo>
                    <a:cubicBezTo>
                      <a:pt x="6" y="61"/>
                      <a:pt x="12" y="66"/>
                      <a:pt x="12" y="66"/>
                    </a:cubicBezTo>
                    <a:cubicBezTo>
                      <a:pt x="12" y="66"/>
                      <a:pt x="0" y="0"/>
                      <a:pt x="59" y="0"/>
                    </a:cubicBezTo>
                    <a:cubicBezTo>
                      <a:pt x="118" y="0"/>
                      <a:pt x="106" y="66"/>
                      <a:pt x="106" y="66"/>
                    </a:cubicBezTo>
                    <a:cubicBezTo>
                      <a:pt x="106" y="66"/>
                      <a:pt x="112" y="61"/>
                      <a:pt x="112" y="69"/>
                    </a:cubicBezTo>
                    <a:cubicBezTo>
                      <a:pt x="111" y="77"/>
                      <a:pt x="109" y="82"/>
                      <a:pt x="109" y="82"/>
                    </a:cubicBezTo>
                    <a:cubicBezTo>
                      <a:pt x="109" y="82"/>
                      <a:pt x="109" y="92"/>
                      <a:pt x="100" y="96"/>
                    </a:cubicBezTo>
                    <a:cubicBezTo>
                      <a:pt x="100" y="96"/>
                      <a:pt x="98" y="112"/>
                      <a:pt x="92" y="119"/>
                    </a:cubicBezTo>
                    <a:cubicBezTo>
                      <a:pt x="85" y="126"/>
                      <a:pt x="74" y="141"/>
                      <a:pt x="59" y="140"/>
                    </a:cubicBezTo>
                    <a:cubicBezTo>
                      <a:pt x="44" y="141"/>
                      <a:pt x="33" y="126"/>
                      <a:pt x="26" y="119"/>
                    </a:cubicBezTo>
                    <a:cubicBezTo>
                      <a:pt x="20" y="112"/>
                      <a:pt x="18" y="96"/>
                      <a:pt x="18" y="96"/>
                    </a:cubicBezTo>
                    <a:cubicBezTo>
                      <a:pt x="9" y="92"/>
                      <a:pt x="9" y="82"/>
                      <a:pt x="9" y="82"/>
                    </a:cubicBezTo>
                    <a:cubicBezTo>
                      <a:pt x="9" y="82"/>
                      <a:pt x="7" y="77"/>
                      <a:pt x="7" y="69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59"/>
              <p:cNvSpPr/>
              <p:nvPr/>
            </p:nvSpPr>
            <p:spPr bwMode="auto">
              <a:xfrm>
                <a:off x="3200401" y="1209676"/>
                <a:ext cx="968375" cy="506413"/>
              </a:xfrm>
              <a:custGeom>
                <a:avLst/>
                <a:gdLst>
                  <a:gd name="T0" fmla="*/ 128 w 258"/>
                  <a:gd name="T1" fmla="*/ 135 h 135"/>
                  <a:gd name="T2" fmla="*/ 258 w 258"/>
                  <a:gd name="T3" fmla="*/ 81 h 135"/>
                  <a:gd name="T4" fmla="*/ 246 w 258"/>
                  <a:gd name="T5" fmla="*/ 36 h 135"/>
                  <a:gd name="T6" fmla="*/ 239 w 258"/>
                  <a:gd name="T7" fmla="*/ 26 h 135"/>
                  <a:gd name="T8" fmla="*/ 168 w 258"/>
                  <a:gd name="T9" fmla="*/ 0 h 135"/>
                  <a:gd name="T10" fmla="*/ 129 w 258"/>
                  <a:gd name="T11" fmla="*/ 10 h 135"/>
                  <a:gd name="T12" fmla="*/ 90 w 258"/>
                  <a:gd name="T13" fmla="*/ 0 h 135"/>
                  <a:gd name="T14" fmla="*/ 19 w 258"/>
                  <a:gd name="T15" fmla="*/ 26 h 135"/>
                  <a:gd name="T16" fmla="*/ 12 w 258"/>
                  <a:gd name="T17" fmla="*/ 36 h 135"/>
                  <a:gd name="T18" fmla="*/ 0 w 258"/>
                  <a:gd name="T19" fmla="*/ 84 h 135"/>
                  <a:gd name="T20" fmla="*/ 128 w 258"/>
                  <a:gd name="T21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8" h="135">
                    <a:moveTo>
                      <a:pt x="128" y="135"/>
                    </a:moveTo>
                    <a:cubicBezTo>
                      <a:pt x="178" y="135"/>
                      <a:pt x="224" y="115"/>
                      <a:pt x="258" y="81"/>
                    </a:cubicBezTo>
                    <a:cubicBezTo>
                      <a:pt x="252" y="61"/>
                      <a:pt x="247" y="37"/>
                      <a:pt x="246" y="36"/>
                    </a:cubicBezTo>
                    <a:cubicBezTo>
                      <a:pt x="245" y="33"/>
                      <a:pt x="243" y="27"/>
                      <a:pt x="239" y="26"/>
                    </a:cubicBezTo>
                    <a:cubicBezTo>
                      <a:pt x="235" y="25"/>
                      <a:pt x="176" y="3"/>
                      <a:pt x="168" y="0"/>
                    </a:cubicBezTo>
                    <a:cubicBezTo>
                      <a:pt x="129" y="10"/>
                      <a:pt x="129" y="10"/>
                      <a:pt x="129" y="1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2" y="3"/>
                      <a:pt x="23" y="25"/>
                      <a:pt x="19" y="26"/>
                    </a:cubicBezTo>
                    <a:cubicBezTo>
                      <a:pt x="15" y="27"/>
                      <a:pt x="13" y="33"/>
                      <a:pt x="12" y="36"/>
                    </a:cubicBezTo>
                    <a:cubicBezTo>
                      <a:pt x="12" y="37"/>
                      <a:pt x="5" y="63"/>
                      <a:pt x="0" y="84"/>
                    </a:cubicBezTo>
                    <a:cubicBezTo>
                      <a:pt x="33" y="116"/>
                      <a:pt x="78" y="135"/>
                      <a:pt x="128" y="135"/>
                    </a:cubicBezTo>
                    <a:close/>
                  </a:path>
                </a:pathLst>
              </a:custGeom>
              <a:solidFill>
                <a:srgbClr val="991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60"/>
              <p:cNvSpPr>
                <a:spLocks noEditPoints="1"/>
              </p:cNvSpPr>
              <p:nvPr/>
            </p:nvSpPr>
            <p:spPr bwMode="auto">
              <a:xfrm>
                <a:off x="3527426" y="1163638"/>
                <a:ext cx="314325" cy="184150"/>
              </a:xfrm>
              <a:custGeom>
                <a:avLst/>
                <a:gdLst>
                  <a:gd name="T0" fmla="*/ 92 w 198"/>
                  <a:gd name="T1" fmla="*/ 59 h 116"/>
                  <a:gd name="T2" fmla="*/ 52 w 198"/>
                  <a:gd name="T3" fmla="*/ 116 h 116"/>
                  <a:gd name="T4" fmla="*/ 0 w 198"/>
                  <a:gd name="T5" fmla="*/ 31 h 116"/>
                  <a:gd name="T6" fmla="*/ 28 w 198"/>
                  <a:gd name="T7" fmla="*/ 0 h 116"/>
                  <a:gd name="T8" fmla="*/ 92 w 198"/>
                  <a:gd name="T9" fmla="*/ 59 h 116"/>
                  <a:gd name="T10" fmla="*/ 106 w 198"/>
                  <a:gd name="T11" fmla="*/ 59 h 116"/>
                  <a:gd name="T12" fmla="*/ 149 w 198"/>
                  <a:gd name="T13" fmla="*/ 116 h 116"/>
                  <a:gd name="T14" fmla="*/ 198 w 198"/>
                  <a:gd name="T15" fmla="*/ 31 h 116"/>
                  <a:gd name="T16" fmla="*/ 168 w 198"/>
                  <a:gd name="T17" fmla="*/ 0 h 116"/>
                  <a:gd name="T18" fmla="*/ 106 w 198"/>
                  <a:gd name="T19" fmla="*/ 5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8" h="116">
                    <a:moveTo>
                      <a:pt x="92" y="59"/>
                    </a:moveTo>
                    <a:lnTo>
                      <a:pt x="52" y="116"/>
                    </a:lnTo>
                    <a:lnTo>
                      <a:pt x="0" y="31"/>
                    </a:lnTo>
                    <a:lnTo>
                      <a:pt x="28" y="0"/>
                    </a:lnTo>
                    <a:lnTo>
                      <a:pt x="92" y="59"/>
                    </a:lnTo>
                    <a:close/>
                    <a:moveTo>
                      <a:pt x="106" y="59"/>
                    </a:moveTo>
                    <a:lnTo>
                      <a:pt x="149" y="116"/>
                    </a:lnTo>
                    <a:lnTo>
                      <a:pt x="198" y="31"/>
                    </a:lnTo>
                    <a:lnTo>
                      <a:pt x="168" y="0"/>
                    </a:lnTo>
                    <a:lnTo>
                      <a:pt x="106" y="59"/>
                    </a:lnTo>
                    <a:close/>
                  </a:path>
                </a:pathLst>
              </a:custGeom>
              <a:solidFill>
                <a:srgbClr val="7C0C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61"/>
              <p:cNvSpPr/>
              <p:nvPr/>
            </p:nvSpPr>
            <p:spPr bwMode="auto">
              <a:xfrm>
                <a:off x="3632201" y="1243013"/>
                <a:ext cx="104775" cy="473075"/>
              </a:xfrm>
              <a:custGeom>
                <a:avLst/>
                <a:gdLst>
                  <a:gd name="T0" fmla="*/ 26 w 28"/>
                  <a:gd name="T1" fmla="*/ 7 h 126"/>
                  <a:gd name="T2" fmla="*/ 21 w 28"/>
                  <a:gd name="T3" fmla="*/ 0 h 126"/>
                  <a:gd name="T4" fmla="*/ 19 w 28"/>
                  <a:gd name="T5" fmla="*/ 0 h 126"/>
                  <a:gd name="T6" fmla="*/ 14 w 28"/>
                  <a:gd name="T7" fmla="*/ 0 h 126"/>
                  <a:gd name="T8" fmla="*/ 9 w 28"/>
                  <a:gd name="T9" fmla="*/ 0 h 126"/>
                  <a:gd name="T10" fmla="*/ 7 w 28"/>
                  <a:gd name="T11" fmla="*/ 0 h 126"/>
                  <a:gd name="T12" fmla="*/ 2 w 28"/>
                  <a:gd name="T13" fmla="*/ 7 h 126"/>
                  <a:gd name="T14" fmla="*/ 1 w 28"/>
                  <a:gd name="T15" fmla="*/ 11 h 126"/>
                  <a:gd name="T16" fmla="*/ 8 w 28"/>
                  <a:gd name="T17" fmla="*/ 21 h 126"/>
                  <a:gd name="T18" fmla="*/ 1 w 28"/>
                  <a:gd name="T19" fmla="*/ 126 h 126"/>
                  <a:gd name="T20" fmla="*/ 13 w 28"/>
                  <a:gd name="T21" fmla="*/ 126 h 126"/>
                  <a:gd name="T22" fmla="*/ 27 w 28"/>
                  <a:gd name="T23" fmla="*/ 125 h 126"/>
                  <a:gd name="T24" fmla="*/ 20 w 28"/>
                  <a:gd name="T25" fmla="*/ 22 h 126"/>
                  <a:gd name="T26" fmla="*/ 27 w 28"/>
                  <a:gd name="T27" fmla="*/ 11 h 126"/>
                  <a:gd name="T28" fmla="*/ 26 w 28"/>
                  <a:gd name="T29" fmla="*/ 7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126">
                    <a:moveTo>
                      <a:pt x="26" y="7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3" y="15"/>
                      <a:pt x="7" y="17"/>
                      <a:pt x="8" y="21"/>
                    </a:cubicBezTo>
                    <a:cubicBezTo>
                      <a:pt x="8" y="21"/>
                      <a:pt x="4" y="84"/>
                      <a:pt x="1" y="126"/>
                    </a:cubicBezTo>
                    <a:cubicBezTo>
                      <a:pt x="5" y="126"/>
                      <a:pt x="9" y="126"/>
                      <a:pt x="13" y="126"/>
                    </a:cubicBezTo>
                    <a:cubicBezTo>
                      <a:pt x="18" y="126"/>
                      <a:pt x="22" y="126"/>
                      <a:pt x="27" y="125"/>
                    </a:cubicBezTo>
                    <a:cubicBezTo>
                      <a:pt x="24" y="84"/>
                      <a:pt x="20" y="22"/>
                      <a:pt x="20" y="22"/>
                    </a:cubicBezTo>
                    <a:cubicBezTo>
                      <a:pt x="20" y="18"/>
                      <a:pt x="25" y="15"/>
                      <a:pt x="27" y="11"/>
                    </a:cubicBezTo>
                    <a:cubicBezTo>
                      <a:pt x="27" y="10"/>
                      <a:pt x="28" y="9"/>
                      <a:pt x="26" y="7"/>
                    </a:cubicBezTo>
                    <a:close/>
                  </a:path>
                </a:pathLst>
              </a:custGeom>
              <a:solidFill>
                <a:srgbClr val="2D2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62"/>
              <p:cNvSpPr>
                <a:spLocks noEditPoints="1"/>
              </p:cNvSpPr>
              <p:nvPr/>
            </p:nvSpPr>
            <p:spPr bwMode="auto">
              <a:xfrm>
                <a:off x="3522663" y="1144588"/>
                <a:ext cx="323850" cy="188913"/>
              </a:xfrm>
              <a:custGeom>
                <a:avLst/>
                <a:gdLst>
                  <a:gd name="T0" fmla="*/ 95 w 204"/>
                  <a:gd name="T1" fmla="*/ 62 h 119"/>
                  <a:gd name="T2" fmla="*/ 55 w 204"/>
                  <a:gd name="T3" fmla="*/ 119 h 119"/>
                  <a:gd name="T4" fmla="*/ 0 w 204"/>
                  <a:gd name="T5" fmla="*/ 38 h 119"/>
                  <a:gd name="T6" fmla="*/ 31 w 204"/>
                  <a:gd name="T7" fmla="*/ 0 h 119"/>
                  <a:gd name="T8" fmla="*/ 95 w 204"/>
                  <a:gd name="T9" fmla="*/ 62 h 119"/>
                  <a:gd name="T10" fmla="*/ 109 w 204"/>
                  <a:gd name="T11" fmla="*/ 62 h 119"/>
                  <a:gd name="T12" fmla="*/ 152 w 204"/>
                  <a:gd name="T13" fmla="*/ 119 h 119"/>
                  <a:gd name="T14" fmla="*/ 204 w 204"/>
                  <a:gd name="T15" fmla="*/ 38 h 119"/>
                  <a:gd name="T16" fmla="*/ 171 w 204"/>
                  <a:gd name="T17" fmla="*/ 0 h 119"/>
                  <a:gd name="T18" fmla="*/ 109 w 204"/>
                  <a:gd name="T19" fmla="*/ 6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4" h="119">
                    <a:moveTo>
                      <a:pt x="95" y="62"/>
                    </a:moveTo>
                    <a:lnTo>
                      <a:pt x="55" y="119"/>
                    </a:lnTo>
                    <a:lnTo>
                      <a:pt x="0" y="38"/>
                    </a:lnTo>
                    <a:lnTo>
                      <a:pt x="31" y="0"/>
                    </a:lnTo>
                    <a:lnTo>
                      <a:pt x="95" y="62"/>
                    </a:lnTo>
                    <a:close/>
                    <a:moveTo>
                      <a:pt x="109" y="62"/>
                    </a:moveTo>
                    <a:lnTo>
                      <a:pt x="152" y="119"/>
                    </a:lnTo>
                    <a:lnTo>
                      <a:pt x="204" y="38"/>
                    </a:lnTo>
                    <a:lnTo>
                      <a:pt x="171" y="0"/>
                    </a:lnTo>
                    <a:lnTo>
                      <a:pt x="109" y="62"/>
                    </a:lnTo>
                    <a:close/>
                  </a:path>
                </a:pathLst>
              </a:custGeom>
              <a:solidFill>
                <a:srgbClr val="991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63"/>
              <p:cNvSpPr/>
              <p:nvPr/>
            </p:nvSpPr>
            <p:spPr bwMode="auto">
              <a:xfrm>
                <a:off x="3503613" y="623888"/>
                <a:ext cx="361950" cy="258763"/>
              </a:xfrm>
              <a:custGeom>
                <a:avLst/>
                <a:gdLst>
                  <a:gd name="T0" fmla="*/ 48 w 96"/>
                  <a:gd name="T1" fmla="*/ 0 h 69"/>
                  <a:gd name="T2" fmla="*/ 1 w 96"/>
                  <a:gd name="T3" fmla="*/ 56 h 69"/>
                  <a:gd name="T4" fmla="*/ 6 w 96"/>
                  <a:gd name="T5" fmla="*/ 67 h 69"/>
                  <a:gd name="T6" fmla="*/ 14 w 96"/>
                  <a:gd name="T7" fmla="*/ 38 h 69"/>
                  <a:gd name="T8" fmla="*/ 47 w 96"/>
                  <a:gd name="T9" fmla="*/ 39 h 69"/>
                  <a:gd name="T10" fmla="*/ 83 w 96"/>
                  <a:gd name="T11" fmla="*/ 38 h 69"/>
                  <a:gd name="T12" fmla="*/ 90 w 96"/>
                  <a:gd name="T13" fmla="*/ 66 h 69"/>
                  <a:gd name="T14" fmla="*/ 94 w 96"/>
                  <a:gd name="T15" fmla="*/ 55 h 69"/>
                  <a:gd name="T16" fmla="*/ 48 w 96"/>
                  <a:gd name="T1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" h="69">
                    <a:moveTo>
                      <a:pt x="48" y="0"/>
                    </a:moveTo>
                    <a:cubicBezTo>
                      <a:pt x="3" y="0"/>
                      <a:pt x="0" y="43"/>
                      <a:pt x="1" y="56"/>
                    </a:cubicBezTo>
                    <a:cubicBezTo>
                      <a:pt x="2" y="65"/>
                      <a:pt x="7" y="69"/>
                      <a:pt x="6" y="67"/>
                    </a:cubicBezTo>
                    <a:cubicBezTo>
                      <a:pt x="6" y="55"/>
                      <a:pt x="9" y="43"/>
                      <a:pt x="14" y="38"/>
                    </a:cubicBezTo>
                    <a:cubicBezTo>
                      <a:pt x="21" y="31"/>
                      <a:pt x="32" y="39"/>
                      <a:pt x="47" y="39"/>
                    </a:cubicBezTo>
                    <a:cubicBezTo>
                      <a:pt x="63" y="39"/>
                      <a:pt x="75" y="29"/>
                      <a:pt x="83" y="38"/>
                    </a:cubicBezTo>
                    <a:cubicBezTo>
                      <a:pt x="87" y="43"/>
                      <a:pt x="89" y="52"/>
                      <a:pt x="90" y="66"/>
                    </a:cubicBezTo>
                    <a:cubicBezTo>
                      <a:pt x="90" y="68"/>
                      <a:pt x="94" y="64"/>
                      <a:pt x="94" y="55"/>
                    </a:cubicBezTo>
                    <a:cubicBezTo>
                      <a:pt x="96" y="42"/>
                      <a:pt x="93" y="0"/>
                      <a:pt x="48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64"/>
              <p:cNvSpPr/>
              <p:nvPr/>
            </p:nvSpPr>
            <p:spPr bwMode="auto">
              <a:xfrm>
                <a:off x="3492501" y="608013"/>
                <a:ext cx="379413" cy="293688"/>
              </a:xfrm>
              <a:custGeom>
                <a:avLst/>
                <a:gdLst>
                  <a:gd name="T0" fmla="*/ 51 w 101"/>
                  <a:gd name="T1" fmla="*/ 0 h 78"/>
                  <a:gd name="T2" fmla="*/ 2 w 101"/>
                  <a:gd name="T3" fmla="*/ 56 h 78"/>
                  <a:gd name="T4" fmla="*/ 4 w 101"/>
                  <a:gd name="T5" fmla="*/ 68 h 78"/>
                  <a:gd name="T6" fmla="*/ 10 w 101"/>
                  <a:gd name="T7" fmla="*/ 78 h 78"/>
                  <a:gd name="T8" fmla="*/ 9 w 101"/>
                  <a:gd name="T9" fmla="*/ 68 h 78"/>
                  <a:gd name="T10" fmla="*/ 17 w 101"/>
                  <a:gd name="T11" fmla="*/ 38 h 78"/>
                  <a:gd name="T12" fmla="*/ 50 w 101"/>
                  <a:gd name="T13" fmla="*/ 39 h 78"/>
                  <a:gd name="T14" fmla="*/ 86 w 101"/>
                  <a:gd name="T15" fmla="*/ 38 h 78"/>
                  <a:gd name="T16" fmla="*/ 93 w 101"/>
                  <a:gd name="T17" fmla="*/ 66 h 78"/>
                  <a:gd name="T18" fmla="*/ 93 w 101"/>
                  <a:gd name="T19" fmla="*/ 78 h 78"/>
                  <a:gd name="T20" fmla="*/ 98 w 101"/>
                  <a:gd name="T21" fmla="*/ 69 h 78"/>
                  <a:gd name="T22" fmla="*/ 100 w 101"/>
                  <a:gd name="T23" fmla="*/ 56 h 78"/>
                  <a:gd name="T24" fmla="*/ 51 w 101"/>
                  <a:gd name="T2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78">
                    <a:moveTo>
                      <a:pt x="51" y="0"/>
                    </a:moveTo>
                    <a:cubicBezTo>
                      <a:pt x="6" y="0"/>
                      <a:pt x="0" y="43"/>
                      <a:pt x="2" y="56"/>
                    </a:cubicBezTo>
                    <a:cubicBezTo>
                      <a:pt x="2" y="65"/>
                      <a:pt x="2" y="63"/>
                      <a:pt x="4" y="68"/>
                    </a:cubicBezTo>
                    <a:cubicBezTo>
                      <a:pt x="6" y="73"/>
                      <a:pt x="2" y="78"/>
                      <a:pt x="10" y="78"/>
                    </a:cubicBezTo>
                    <a:cubicBezTo>
                      <a:pt x="10" y="78"/>
                      <a:pt x="10" y="70"/>
                      <a:pt x="9" y="68"/>
                    </a:cubicBezTo>
                    <a:cubicBezTo>
                      <a:pt x="9" y="55"/>
                      <a:pt x="12" y="44"/>
                      <a:pt x="17" y="38"/>
                    </a:cubicBezTo>
                    <a:cubicBezTo>
                      <a:pt x="24" y="32"/>
                      <a:pt x="35" y="39"/>
                      <a:pt x="50" y="39"/>
                    </a:cubicBezTo>
                    <a:cubicBezTo>
                      <a:pt x="66" y="39"/>
                      <a:pt x="78" y="30"/>
                      <a:pt x="86" y="38"/>
                    </a:cubicBezTo>
                    <a:cubicBezTo>
                      <a:pt x="90" y="44"/>
                      <a:pt x="92" y="52"/>
                      <a:pt x="93" y="66"/>
                    </a:cubicBezTo>
                    <a:cubicBezTo>
                      <a:pt x="93" y="68"/>
                      <a:pt x="93" y="78"/>
                      <a:pt x="93" y="78"/>
                    </a:cubicBezTo>
                    <a:cubicBezTo>
                      <a:pt x="99" y="77"/>
                      <a:pt x="97" y="74"/>
                      <a:pt x="98" y="69"/>
                    </a:cubicBezTo>
                    <a:cubicBezTo>
                      <a:pt x="100" y="64"/>
                      <a:pt x="99" y="65"/>
                      <a:pt x="100" y="56"/>
                    </a:cubicBezTo>
                    <a:cubicBezTo>
                      <a:pt x="101" y="43"/>
                      <a:pt x="96" y="0"/>
                      <a:pt x="51" y="0"/>
                    </a:cubicBezTo>
                    <a:close/>
                  </a:path>
                </a:pathLst>
              </a:custGeom>
              <a:solidFill>
                <a:srgbClr val="261B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4" name="组合 173"/>
            <p:cNvGrpSpPr/>
            <p:nvPr/>
          </p:nvGrpSpPr>
          <p:grpSpPr>
            <a:xfrm>
              <a:off x="7808913" y="5141913"/>
              <a:ext cx="1397000" cy="1397000"/>
              <a:chOff x="7808913" y="5141913"/>
              <a:chExt cx="1397000" cy="1397000"/>
            </a:xfrm>
          </p:grpSpPr>
          <p:sp>
            <p:nvSpPr>
              <p:cNvPr id="20" name="Oval 20"/>
              <p:cNvSpPr>
                <a:spLocks noChangeArrowheads="1"/>
              </p:cNvSpPr>
              <p:nvPr/>
            </p:nvSpPr>
            <p:spPr bwMode="auto">
              <a:xfrm>
                <a:off x="7808913" y="5141913"/>
                <a:ext cx="1397000" cy="1397000"/>
              </a:xfrm>
              <a:prstGeom prst="ellipse">
                <a:avLst/>
              </a:prstGeom>
              <a:solidFill>
                <a:srgbClr val="FFC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65"/>
              <p:cNvSpPr/>
              <p:nvPr/>
            </p:nvSpPr>
            <p:spPr bwMode="auto">
              <a:xfrm>
                <a:off x="8402638" y="5881688"/>
                <a:ext cx="214313" cy="222250"/>
              </a:xfrm>
              <a:custGeom>
                <a:avLst/>
                <a:gdLst>
                  <a:gd name="T0" fmla="*/ 66 w 135"/>
                  <a:gd name="T1" fmla="*/ 140 h 140"/>
                  <a:gd name="T2" fmla="*/ 0 w 135"/>
                  <a:gd name="T3" fmla="*/ 78 h 140"/>
                  <a:gd name="T4" fmla="*/ 0 w 135"/>
                  <a:gd name="T5" fmla="*/ 0 h 140"/>
                  <a:gd name="T6" fmla="*/ 135 w 135"/>
                  <a:gd name="T7" fmla="*/ 0 h 140"/>
                  <a:gd name="T8" fmla="*/ 135 w 135"/>
                  <a:gd name="T9" fmla="*/ 78 h 140"/>
                  <a:gd name="T10" fmla="*/ 66 w 135"/>
                  <a:gd name="T11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5" h="140">
                    <a:moveTo>
                      <a:pt x="66" y="140"/>
                    </a:moveTo>
                    <a:lnTo>
                      <a:pt x="0" y="78"/>
                    </a:lnTo>
                    <a:lnTo>
                      <a:pt x="0" y="0"/>
                    </a:lnTo>
                    <a:lnTo>
                      <a:pt x="135" y="0"/>
                    </a:lnTo>
                    <a:lnTo>
                      <a:pt x="135" y="78"/>
                    </a:lnTo>
                    <a:lnTo>
                      <a:pt x="66" y="140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66"/>
              <p:cNvSpPr/>
              <p:nvPr/>
            </p:nvSpPr>
            <p:spPr bwMode="auto">
              <a:xfrm>
                <a:off x="8402638" y="5881688"/>
                <a:ext cx="214313" cy="120650"/>
              </a:xfrm>
              <a:custGeom>
                <a:avLst/>
                <a:gdLst>
                  <a:gd name="T0" fmla="*/ 0 w 57"/>
                  <a:gd name="T1" fmla="*/ 15 h 32"/>
                  <a:gd name="T2" fmla="*/ 28 w 57"/>
                  <a:gd name="T3" fmla="*/ 32 h 32"/>
                  <a:gd name="T4" fmla="*/ 57 w 57"/>
                  <a:gd name="T5" fmla="*/ 15 h 32"/>
                  <a:gd name="T6" fmla="*/ 57 w 57"/>
                  <a:gd name="T7" fmla="*/ 0 h 32"/>
                  <a:gd name="T8" fmla="*/ 0 w 57"/>
                  <a:gd name="T9" fmla="*/ 0 h 32"/>
                  <a:gd name="T10" fmla="*/ 0 w 57"/>
                  <a:gd name="T1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2">
                    <a:moveTo>
                      <a:pt x="0" y="15"/>
                    </a:moveTo>
                    <a:cubicBezTo>
                      <a:pt x="6" y="22"/>
                      <a:pt x="16" y="32"/>
                      <a:pt x="28" y="32"/>
                    </a:cubicBezTo>
                    <a:cubicBezTo>
                      <a:pt x="41" y="32"/>
                      <a:pt x="50" y="22"/>
                      <a:pt x="57" y="15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67"/>
              <p:cNvSpPr/>
              <p:nvPr/>
            </p:nvSpPr>
            <p:spPr bwMode="auto">
              <a:xfrm>
                <a:off x="8289926" y="5445126"/>
                <a:ext cx="442913" cy="541338"/>
              </a:xfrm>
              <a:custGeom>
                <a:avLst/>
                <a:gdLst>
                  <a:gd name="T0" fmla="*/ 5 w 118"/>
                  <a:gd name="T1" fmla="*/ 70 h 144"/>
                  <a:gd name="T2" fmla="*/ 11 w 118"/>
                  <a:gd name="T3" fmla="*/ 68 h 144"/>
                  <a:gd name="T4" fmla="*/ 58 w 118"/>
                  <a:gd name="T5" fmla="*/ 0 h 144"/>
                  <a:gd name="T6" fmla="*/ 106 w 118"/>
                  <a:gd name="T7" fmla="*/ 68 h 144"/>
                  <a:gd name="T8" fmla="*/ 112 w 118"/>
                  <a:gd name="T9" fmla="*/ 70 h 144"/>
                  <a:gd name="T10" fmla="*/ 110 w 118"/>
                  <a:gd name="T11" fmla="*/ 84 h 144"/>
                  <a:gd name="T12" fmla="*/ 100 w 118"/>
                  <a:gd name="T13" fmla="*/ 98 h 144"/>
                  <a:gd name="T14" fmla="*/ 92 w 118"/>
                  <a:gd name="T15" fmla="*/ 121 h 144"/>
                  <a:gd name="T16" fmla="*/ 58 w 118"/>
                  <a:gd name="T17" fmla="*/ 143 h 144"/>
                  <a:gd name="T18" fmla="*/ 25 w 118"/>
                  <a:gd name="T19" fmla="*/ 121 h 144"/>
                  <a:gd name="T20" fmla="*/ 17 w 118"/>
                  <a:gd name="T21" fmla="*/ 98 h 144"/>
                  <a:gd name="T22" fmla="*/ 7 w 118"/>
                  <a:gd name="T23" fmla="*/ 84 h 144"/>
                  <a:gd name="T24" fmla="*/ 5 w 118"/>
                  <a:gd name="T25" fmla="*/ 7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8" h="144">
                    <a:moveTo>
                      <a:pt x="5" y="70"/>
                    </a:moveTo>
                    <a:cubicBezTo>
                      <a:pt x="5" y="62"/>
                      <a:pt x="11" y="68"/>
                      <a:pt x="11" y="68"/>
                    </a:cubicBezTo>
                    <a:cubicBezTo>
                      <a:pt x="11" y="68"/>
                      <a:pt x="0" y="0"/>
                      <a:pt x="58" y="0"/>
                    </a:cubicBezTo>
                    <a:cubicBezTo>
                      <a:pt x="118" y="0"/>
                      <a:pt x="106" y="68"/>
                      <a:pt x="106" y="68"/>
                    </a:cubicBezTo>
                    <a:cubicBezTo>
                      <a:pt x="106" y="68"/>
                      <a:pt x="112" y="62"/>
                      <a:pt x="112" y="70"/>
                    </a:cubicBezTo>
                    <a:cubicBezTo>
                      <a:pt x="112" y="79"/>
                      <a:pt x="110" y="84"/>
                      <a:pt x="110" y="84"/>
                    </a:cubicBezTo>
                    <a:cubicBezTo>
                      <a:pt x="110" y="84"/>
                      <a:pt x="109" y="94"/>
                      <a:pt x="100" y="98"/>
                    </a:cubicBezTo>
                    <a:cubicBezTo>
                      <a:pt x="100" y="98"/>
                      <a:pt x="99" y="115"/>
                      <a:pt x="92" y="121"/>
                    </a:cubicBezTo>
                    <a:cubicBezTo>
                      <a:pt x="85" y="128"/>
                      <a:pt x="74" y="144"/>
                      <a:pt x="58" y="143"/>
                    </a:cubicBezTo>
                    <a:cubicBezTo>
                      <a:pt x="43" y="144"/>
                      <a:pt x="32" y="128"/>
                      <a:pt x="25" y="121"/>
                    </a:cubicBezTo>
                    <a:cubicBezTo>
                      <a:pt x="18" y="115"/>
                      <a:pt x="17" y="98"/>
                      <a:pt x="17" y="98"/>
                    </a:cubicBezTo>
                    <a:cubicBezTo>
                      <a:pt x="8" y="94"/>
                      <a:pt x="7" y="84"/>
                      <a:pt x="7" y="84"/>
                    </a:cubicBezTo>
                    <a:cubicBezTo>
                      <a:pt x="7" y="84"/>
                      <a:pt x="5" y="79"/>
                      <a:pt x="5" y="70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68"/>
              <p:cNvSpPr/>
              <p:nvPr/>
            </p:nvSpPr>
            <p:spPr bwMode="auto">
              <a:xfrm>
                <a:off x="8075613" y="6046788"/>
                <a:ext cx="863600" cy="420688"/>
              </a:xfrm>
              <a:custGeom>
                <a:avLst/>
                <a:gdLst>
                  <a:gd name="T0" fmla="*/ 115 w 230"/>
                  <a:gd name="T1" fmla="*/ 112 h 112"/>
                  <a:gd name="T2" fmla="*/ 230 w 230"/>
                  <a:gd name="T3" fmla="*/ 73 h 112"/>
                  <a:gd name="T4" fmla="*/ 229 w 230"/>
                  <a:gd name="T5" fmla="*/ 37 h 112"/>
                  <a:gd name="T6" fmla="*/ 222 w 230"/>
                  <a:gd name="T7" fmla="*/ 27 h 112"/>
                  <a:gd name="T8" fmla="*/ 155 w 230"/>
                  <a:gd name="T9" fmla="*/ 0 h 112"/>
                  <a:gd name="T10" fmla="*/ 116 w 230"/>
                  <a:gd name="T11" fmla="*/ 10 h 112"/>
                  <a:gd name="T12" fmla="*/ 76 w 230"/>
                  <a:gd name="T13" fmla="*/ 0 h 112"/>
                  <a:gd name="T14" fmla="*/ 9 w 230"/>
                  <a:gd name="T15" fmla="*/ 27 h 112"/>
                  <a:gd name="T16" fmla="*/ 2 w 230"/>
                  <a:gd name="T17" fmla="*/ 37 h 112"/>
                  <a:gd name="T18" fmla="*/ 0 w 230"/>
                  <a:gd name="T19" fmla="*/ 73 h 112"/>
                  <a:gd name="T20" fmla="*/ 115 w 230"/>
                  <a:gd name="T21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0" h="112">
                    <a:moveTo>
                      <a:pt x="115" y="112"/>
                    </a:moveTo>
                    <a:cubicBezTo>
                      <a:pt x="167" y="112"/>
                      <a:pt x="196" y="107"/>
                      <a:pt x="230" y="73"/>
                    </a:cubicBezTo>
                    <a:cubicBezTo>
                      <a:pt x="230" y="73"/>
                      <a:pt x="230" y="38"/>
                      <a:pt x="229" y="37"/>
                    </a:cubicBezTo>
                    <a:cubicBezTo>
                      <a:pt x="229" y="34"/>
                      <a:pt x="226" y="28"/>
                      <a:pt x="222" y="27"/>
                    </a:cubicBezTo>
                    <a:cubicBezTo>
                      <a:pt x="218" y="26"/>
                      <a:pt x="164" y="4"/>
                      <a:pt x="155" y="0"/>
                    </a:cubicBezTo>
                    <a:cubicBezTo>
                      <a:pt x="116" y="10"/>
                      <a:pt x="116" y="10"/>
                      <a:pt x="116" y="1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67" y="4"/>
                      <a:pt x="12" y="26"/>
                      <a:pt x="9" y="27"/>
                    </a:cubicBezTo>
                    <a:cubicBezTo>
                      <a:pt x="5" y="28"/>
                      <a:pt x="2" y="34"/>
                      <a:pt x="2" y="37"/>
                    </a:cubicBezTo>
                    <a:cubicBezTo>
                      <a:pt x="1" y="38"/>
                      <a:pt x="0" y="65"/>
                      <a:pt x="0" y="73"/>
                    </a:cubicBezTo>
                    <a:cubicBezTo>
                      <a:pt x="34" y="106"/>
                      <a:pt x="63" y="112"/>
                      <a:pt x="115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69"/>
              <p:cNvSpPr>
                <a:spLocks noEditPoints="1"/>
              </p:cNvSpPr>
              <p:nvPr/>
            </p:nvSpPr>
            <p:spPr bwMode="auto">
              <a:xfrm>
                <a:off x="8350251" y="6002338"/>
                <a:ext cx="319088" cy="190500"/>
              </a:xfrm>
              <a:custGeom>
                <a:avLst/>
                <a:gdLst>
                  <a:gd name="T0" fmla="*/ 92 w 201"/>
                  <a:gd name="T1" fmla="*/ 61 h 120"/>
                  <a:gd name="T2" fmla="*/ 52 w 201"/>
                  <a:gd name="T3" fmla="*/ 120 h 120"/>
                  <a:gd name="T4" fmla="*/ 0 w 201"/>
                  <a:gd name="T5" fmla="*/ 30 h 120"/>
                  <a:gd name="T6" fmla="*/ 28 w 201"/>
                  <a:gd name="T7" fmla="*/ 0 h 120"/>
                  <a:gd name="T8" fmla="*/ 92 w 201"/>
                  <a:gd name="T9" fmla="*/ 61 h 120"/>
                  <a:gd name="T10" fmla="*/ 108 w 201"/>
                  <a:gd name="T11" fmla="*/ 61 h 120"/>
                  <a:gd name="T12" fmla="*/ 149 w 201"/>
                  <a:gd name="T13" fmla="*/ 120 h 120"/>
                  <a:gd name="T14" fmla="*/ 201 w 201"/>
                  <a:gd name="T15" fmla="*/ 30 h 120"/>
                  <a:gd name="T16" fmla="*/ 170 w 201"/>
                  <a:gd name="T17" fmla="*/ 0 h 120"/>
                  <a:gd name="T18" fmla="*/ 108 w 201"/>
                  <a:gd name="T19" fmla="*/ 6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1" h="120">
                    <a:moveTo>
                      <a:pt x="92" y="61"/>
                    </a:moveTo>
                    <a:lnTo>
                      <a:pt x="52" y="120"/>
                    </a:lnTo>
                    <a:lnTo>
                      <a:pt x="0" y="30"/>
                    </a:lnTo>
                    <a:lnTo>
                      <a:pt x="28" y="0"/>
                    </a:lnTo>
                    <a:lnTo>
                      <a:pt x="92" y="61"/>
                    </a:lnTo>
                    <a:close/>
                    <a:moveTo>
                      <a:pt x="108" y="61"/>
                    </a:moveTo>
                    <a:lnTo>
                      <a:pt x="149" y="120"/>
                    </a:lnTo>
                    <a:lnTo>
                      <a:pt x="201" y="30"/>
                    </a:lnTo>
                    <a:lnTo>
                      <a:pt x="170" y="0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D3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70"/>
              <p:cNvSpPr/>
              <p:nvPr/>
            </p:nvSpPr>
            <p:spPr bwMode="auto">
              <a:xfrm>
                <a:off x="8458201" y="6080126"/>
                <a:ext cx="101600" cy="436563"/>
              </a:xfrm>
              <a:custGeom>
                <a:avLst/>
                <a:gdLst>
                  <a:gd name="T0" fmla="*/ 26 w 27"/>
                  <a:gd name="T1" fmla="*/ 8 h 116"/>
                  <a:gd name="T2" fmla="*/ 21 w 27"/>
                  <a:gd name="T3" fmla="*/ 1 h 116"/>
                  <a:gd name="T4" fmla="*/ 19 w 27"/>
                  <a:gd name="T5" fmla="*/ 0 h 116"/>
                  <a:gd name="T6" fmla="*/ 13 w 27"/>
                  <a:gd name="T7" fmla="*/ 0 h 116"/>
                  <a:gd name="T8" fmla="*/ 8 w 27"/>
                  <a:gd name="T9" fmla="*/ 0 h 116"/>
                  <a:gd name="T10" fmla="*/ 6 w 27"/>
                  <a:gd name="T11" fmla="*/ 1 h 116"/>
                  <a:gd name="T12" fmla="*/ 1 w 27"/>
                  <a:gd name="T13" fmla="*/ 8 h 116"/>
                  <a:gd name="T14" fmla="*/ 0 w 27"/>
                  <a:gd name="T15" fmla="*/ 12 h 116"/>
                  <a:gd name="T16" fmla="*/ 8 w 27"/>
                  <a:gd name="T17" fmla="*/ 22 h 116"/>
                  <a:gd name="T18" fmla="*/ 2 w 27"/>
                  <a:gd name="T19" fmla="*/ 104 h 116"/>
                  <a:gd name="T20" fmla="*/ 25 w 27"/>
                  <a:gd name="T21" fmla="*/ 104 h 116"/>
                  <a:gd name="T22" fmla="*/ 19 w 27"/>
                  <a:gd name="T23" fmla="*/ 23 h 116"/>
                  <a:gd name="T24" fmla="*/ 27 w 27"/>
                  <a:gd name="T25" fmla="*/ 12 h 116"/>
                  <a:gd name="T26" fmla="*/ 26 w 27"/>
                  <a:gd name="T27" fmla="*/ 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16">
                    <a:moveTo>
                      <a:pt x="26" y="8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0" y="0"/>
                      <a:pt x="20" y="0"/>
                      <a:pt x="19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0"/>
                      <a:pt x="0" y="12"/>
                    </a:cubicBezTo>
                    <a:cubicBezTo>
                      <a:pt x="2" y="16"/>
                      <a:pt x="7" y="18"/>
                      <a:pt x="8" y="22"/>
                    </a:cubicBezTo>
                    <a:cubicBezTo>
                      <a:pt x="8" y="22"/>
                      <a:pt x="5" y="65"/>
                      <a:pt x="2" y="104"/>
                    </a:cubicBezTo>
                    <a:cubicBezTo>
                      <a:pt x="1" y="116"/>
                      <a:pt x="26" y="115"/>
                      <a:pt x="25" y="104"/>
                    </a:cubicBezTo>
                    <a:cubicBezTo>
                      <a:pt x="22" y="65"/>
                      <a:pt x="19" y="23"/>
                      <a:pt x="19" y="23"/>
                    </a:cubicBezTo>
                    <a:cubicBezTo>
                      <a:pt x="20" y="19"/>
                      <a:pt x="25" y="16"/>
                      <a:pt x="27" y="12"/>
                    </a:cubicBezTo>
                    <a:cubicBezTo>
                      <a:pt x="27" y="10"/>
                      <a:pt x="27" y="10"/>
                      <a:pt x="26" y="8"/>
                    </a:cubicBezTo>
                    <a:close/>
                  </a:path>
                </a:pathLst>
              </a:custGeom>
              <a:solidFill>
                <a:srgbClr val="C93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71"/>
              <p:cNvSpPr>
                <a:spLocks noEditPoints="1"/>
              </p:cNvSpPr>
              <p:nvPr/>
            </p:nvSpPr>
            <p:spPr bwMode="auto">
              <a:xfrm>
                <a:off x="8345488" y="5983288"/>
                <a:ext cx="327025" cy="190500"/>
              </a:xfrm>
              <a:custGeom>
                <a:avLst/>
                <a:gdLst>
                  <a:gd name="T0" fmla="*/ 95 w 206"/>
                  <a:gd name="T1" fmla="*/ 61 h 120"/>
                  <a:gd name="T2" fmla="*/ 55 w 206"/>
                  <a:gd name="T3" fmla="*/ 120 h 120"/>
                  <a:gd name="T4" fmla="*/ 0 w 206"/>
                  <a:gd name="T5" fmla="*/ 38 h 120"/>
                  <a:gd name="T6" fmla="*/ 31 w 206"/>
                  <a:gd name="T7" fmla="*/ 0 h 120"/>
                  <a:gd name="T8" fmla="*/ 95 w 206"/>
                  <a:gd name="T9" fmla="*/ 61 h 120"/>
                  <a:gd name="T10" fmla="*/ 111 w 206"/>
                  <a:gd name="T11" fmla="*/ 61 h 120"/>
                  <a:gd name="T12" fmla="*/ 152 w 206"/>
                  <a:gd name="T13" fmla="*/ 120 h 120"/>
                  <a:gd name="T14" fmla="*/ 206 w 206"/>
                  <a:gd name="T15" fmla="*/ 38 h 120"/>
                  <a:gd name="T16" fmla="*/ 173 w 206"/>
                  <a:gd name="T17" fmla="*/ 0 h 120"/>
                  <a:gd name="T18" fmla="*/ 111 w 206"/>
                  <a:gd name="T19" fmla="*/ 6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6" h="120">
                    <a:moveTo>
                      <a:pt x="95" y="61"/>
                    </a:moveTo>
                    <a:lnTo>
                      <a:pt x="55" y="120"/>
                    </a:lnTo>
                    <a:lnTo>
                      <a:pt x="0" y="38"/>
                    </a:lnTo>
                    <a:lnTo>
                      <a:pt x="31" y="0"/>
                    </a:lnTo>
                    <a:lnTo>
                      <a:pt x="95" y="61"/>
                    </a:lnTo>
                    <a:close/>
                    <a:moveTo>
                      <a:pt x="111" y="61"/>
                    </a:moveTo>
                    <a:lnTo>
                      <a:pt x="152" y="120"/>
                    </a:lnTo>
                    <a:lnTo>
                      <a:pt x="206" y="38"/>
                    </a:lnTo>
                    <a:lnTo>
                      <a:pt x="173" y="0"/>
                    </a:lnTo>
                    <a:lnTo>
                      <a:pt x="111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72"/>
              <p:cNvSpPr/>
              <p:nvPr/>
            </p:nvSpPr>
            <p:spPr bwMode="auto">
              <a:xfrm>
                <a:off x="8323263" y="5449888"/>
                <a:ext cx="368300" cy="266700"/>
              </a:xfrm>
              <a:custGeom>
                <a:avLst/>
                <a:gdLst>
                  <a:gd name="T0" fmla="*/ 50 w 98"/>
                  <a:gd name="T1" fmla="*/ 0 h 71"/>
                  <a:gd name="T2" fmla="*/ 1 w 98"/>
                  <a:gd name="T3" fmla="*/ 57 h 71"/>
                  <a:gd name="T4" fmla="*/ 7 w 98"/>
                  <a:gd name="T5" fmla="*/ 69 h 71"/>
                  <a:gd name="T6" fmla="*/ 15 w 98"/>
                  <a:gd name="T7" fmla="*/ 39 h 71"/>
                  <a:gd name="T8" fmla="*/ 48 w 98"/>
                  <a:gd name="T9" fmla="*/ 40 h 71"/>
                  <a:gd name="T10" fmla="*/ 85 w 98"/>
                  <a:gd name="T11" fmla="*/ 39 h 71"/>
                  <a:gd name="T12" fmla="*/ 92 w 98"/>
                  <a:gd name="T13" fmla="*/ 67 h 71"/>
                  <a:gd name="T14" fmla="*/ 97 w 98"/>
                  <a:gd name="T15" fmla="*/ 57 h 71"/>
                  <a:gd name="T16" fmla="*/ 50 w 98"/>
                  <a:gd name="T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50" y="0"/>
                    </a:moveTo>
                    <a:cubicBezTo>
                      <a:pt x="3" y="0"/>
                      <a:pt x="0" y="44"/>
                      <a:pt x="1" y="57"/>
                    </a:cubicBezTo>
                    <a:cubicBezTo>
                      <a:pt x="2" y="66"/>
                      <a:pt x="7" y="71"/>
                      <a:pt x="7" y="69"/>
                    </a:cubicBezTo>
                    <a:cubicBezTo>
                      <a:pt x="7" y="56"/>
                      <a:pt x="9" y="44"/>
                      <a:pt x="15" y="39"/>
                    </a:cubicBezTo>
                    <a:cubicBezTo>
                      <a:pt x="22" y="32"/>
                      <a:pt x="33" y="40"/>
                      <a:pt x="48" y="40"/>
                    </a:cubicBezTo>
                    <a:cubicBezTo>
                      <a:pt x="65" y="40"/>
                      <a:pt x="77" y="30"/>
                      <a:pt x="85" y="39"/>
                    </a:cubicBezTo>
                    <a:cubicBezTo>
                      <a:pt x="90" y="44"/>
                      <a:pt x="91" y="53"/>
                      <a:pt x="92" y="67"/>
                    </a:cubicBezTo>
                    <a:cubicBezTo>
                      <a:pt x="92" y="70"/>
                      <a:pt x="96" y="66"/>
                      <a:pt x="97" y="57"/>
                    </a:cubicBezTo>
                    <a:cubicBezTo>
                      <a:pt x="98" y="43"/>
                      <a:pt x="95" y="0"/>
                      <a:pt x="50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73"/>
              <p:cNvSpPr/>
              <p:nvPr/>
            </p:nvSpPr>
            <p:spPr bwMode="auto">
              <a:xfrm>
                <a:off x="8315326" y="5434013"/>
                <a:ext cx="387350" cy="331788"/>
              </a:xfrm>
              <a:custGeom>
                <a:avLst/>
                <a:gdLst>
                  <a:gd name="T0" fmla="*/ 50 w 103"/>
                  <a:gd name="T1" fmla="*/ 0 h 88"/>
                  <a:gd name="T2" fmla="*/ 1 w 103"/>
                  <a:gd name="T3" fmla="*/ 58 h 88"/>
                  <a:gd name="T4" fmla="*/ 4 w 103"/>
                  <a:gd name="T5" fmla="*/ 75 h 88"/>
                  <a:gd name="T6" fmla="*/ 8 w 103"/>
                  <a:gd name="T7" fmla="*/ 83 h 88"/>
                  <a:gd name="T8" fmla="*/ 10 w 103"/>
                  <a:gd name="T9" fmla="*/ 75 h 88"/>
                  <a:gd name="T10" fmla="*/ 79 w 103"/>
                  <a:gd name="T11" fmla="*/ 41 h 88"/>
                  <a:gd name="T12" fmla="*/ 93 w 103"/>
                  <a:gd name="T13" fmla="*/ 73 h 88"/>
                  <a:gd name="T14" fmla="*/ 95 w 103"/>
                  <a:gd name="T15" fmla="*/ 83 h 88"/>
                  <a:gd name="T16" fmla="*/ 99 w 103"/>
                  <a:gd name="T17" fmla="*/ 75 h 88"/>
                  <a:gd name="T18" fmla="*/ 102 w 103"/>
                  <a:gd name="T19" fmla="*/ 57 h 88"/>
                  <a:gd name="T20" fmla="*/ 50 w 103"/>
                  <a:gd name="T2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3" h="88">
                    <a:moveTo>
                      <a:pt x="50" y="0"/>
                    </a:moveTo>
                    <a:cubicBezTo>
                      <a:pt x="0" y="0"/>
                      <a:pt x="0" y="45"/>
                      <a:pt x="1" y="58"/>
                    </a:cubicBezTo>
                    <a:cubicBezTo>
                      <a:pt x="2" y="67"/>
                      <a:pt x="2" y="70"/>
                      <a:pt x="4" y="75"/>
                    </a:cubicBezTo>
                    <a:cubicBezTo>
                      <a:pt x="6" y="80"/>
                      <a:pt x="7" y="82"/>
                      <a:pt x="8" y="83"/>
                    </a:cubicBezTo>
                    <a:cubicBezTo>
                      <a:pt x="10" y="88"/>
                      <a:pt x="10" y="77"/>
                      <a:pt x="10" y="75"/>
                    </a:cubicBezTo>
                    <a:cubicBezTo>
                      <a:pt x="16" y="50"/>
                      <a:pt x="61" y="60"/>
                      <a:pt x="79" y="41"/>
                    </a:cubicBezTo>
                    <a:cubicBezTo>
                      <a:pt x="79" y="41"/>
                      <a:pt x="80" y="50"/>
                      <a:pt x="93" y="73"/>
                    </a:cubicBezTo>
                    <a:cubicBezTo>
                      <a:pt x="94" y="74"/>
                      <a:pt x="94" y="87"/>
                      <a:pt x="95" y="83"/>
                    </a:cubicBezTo>
                    <a:cubicBezTo>
                      <a:pt x="96" y="82"/>
                      <a:pt x="97" y="80"/>
                      <a:pt x="99" y="75"/>
                    </a:cubicBezTo>
                    <a:cubicBezTo>
                      <a:pt x="101" y="70"/>
                      <a:pt x="101" y="66"/>
                      <a:pt x="102" y="57"/>
                    </a:cubicBezTo>
                    <a:cubicBezTo>
                      <a:pt x="103" y="44"/>
                      <a:pt x="101" y="0"/>
                      <a:pt x="50" y="0"/>
                    </a:cubicBezTo>
                    <a:close/>
                  </a:path>
                </a:pathLst>
              </a:custGeom>
              <a:solidFill>
                <a:srgbClr val="63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74"/>
              <p:cNvSpPr/>
              <p:nvPr/>
            </p:nvSpPr>
            <p:spPr bwMode="auto">
              <a:xfrm>
                <a:off x="8029576" y="6027738"/>
                <a:ext cx="954088" cy="511175"/>
              </a:xfrm>
              <a:custGeom>
                <a:avLst/>
                <a:gdLst>
                  <a:gd name="T0" fmla="*/ 127 w 254"/>
                  <a:gd name="T1" fmla="*/ 136 h 136"/>
                  <a:gd name="T2" fmla="*/ 254 w 254"/>
                  <a:gd name="T3" fmla="*/ 85 h 136"/>
                  <a:gd name="T4" fmla="*/ 241 w 254"/>
                  <a:gd name="T5" fmla="*/ 34 h 136"/>
                  <a:gd name="T6" fmla="*/ 234 w 254"/>
                  <a:gd name="T7" fmla="*/ 24 h 136"/>
                  <a:gd name="T8" fmla="*/ 174 w 254"/>
                  <a:gd name="T9" fmla="*/ 0 h 136"/>
                  <a:gd name="T10" fmla="*/ 127 w 254"/>
                  <a:gd name="T11" fmla="*/ 82 h 136"/>
                  <a:gd name="T12" fmla="*/ 81 w 254"/>
                  <a:gd name="T13" fmla="*/ 0 h 136"/>
                  <a:gd name="T14" fmla="*/ 21 w 254"/>
                  <a:gd name="T15" fmla="*/ 24 h 136"/>
                  <a:gd name="T16" fmla="*/ 14 w 254"/>
                  <a:gd name="T17" fmla="*/ 34 h 136"/>
                  <a:gd name="T18" fmla="*/ 0 w 254"/>
                  <a:gd name="T19" fmla="*/ 86 h 136"/>
                  <a:gd name="T20" fmla="*/ 127 w 254"/>
                  <a:gd name="T2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4" h="136">
                    <a:moveTo>
                      <a:pt x="127" y="136"/>
                    </a:moveTo>
                    <a:cubicBezTo>
                      <a:pt x="176" y="136"/>
                      <a:pt x="221" y="117"/>
                      <a:pt x="254" y="85"/>
                    </a:cubicBezTo>
                    <a:cubicBezTo>
                      <a:pt x="249" y="63"/>
                      <a:pt x="242" y="35"/>
                      <a:pt x="241" y="34"/>
                    </a:cubicBezTo>
                    <a:cubicBezTo>
                      <a:pt x="241" y="32"/>
                      <a:pt x="238" y="25"/>
                      <a:pt x="234" y="24"/>
                    </a:cubicBezTo>
                    <a:cubicBezTo>
                      <a:pt x="231" y="23"/>
                      <a:pt x="192" y="7"/>
                      <a:pt x="174" y="0"/>
                    </a:cubicBezTo>
                    <a:cubicBezTo>
                      <a:pt x="127" y="82"/>
                      <a:pt x="127" y="82"/>
                      <a:pt x="127" y="8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62" y="7"/>
                      <a:pt x="24" y="23"/>
                      <a:pt x="21" y="24"/>
                    </a:cubicBezTo>
                    <a:cubicBezTo>
                      <a:pt x="17" y="25"/>
                      <a:pt x="14" y="32"/>
                      <a:pt x="14" y="34"/>
                    </a:cubicBezTo>
                    <a:cubicBezTo>
                      <a:pt x="13" y="35"/>
                      <a:pt x="6" y="63"/>
                      <a:pt x="0" y="86"/>
                    </a:cubicBezTo>
                    <a:cubicBezTo>
                      <a:pt x="33" y="117"/>
                      <a:pt x="78" y="136"/>
                      <a:pt x="127" y="136"/>
                    </a:cubicBezTo>
                    <a:close/>
                  </a:path>
                </a:pathLst>
              </a:custGeom>
              <a:solidFill>
                <a:srgbClr val="242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9" name="组合 168"/>
            <p:cNvGrpSpPr/>
            <p:nvPr/>
          </p:nvGrpSpPr>
          <p:grpSpPr>
            <a:xfrm>
              <a:off x="7808913" y="1927226"/>
              <a:ext cx="1397000" cy="1397000"/>
              <a:chOff x="7808913" y="1927226"/>
              <a:chExt cx="1397000" cy="1397000"/>
            </a:xfrm>
          </p:grpSpPr>
          <p:sp>
            <p:nvSpPr>
              <p:cNvPr id="18" name="Oval 18"/>
              <p:cNvSpPr>
                <a:spLocks noChangeArrowheads="1"/>
              </p:cNvSpPr>
              <p:nvPr/>
            </p:nvSpPr>
            <p:spPr bwMode="auto">
              <a:xfrm>
                <a:off x="7808913" y="1927226"/>
                <a:ext cx="1397000" cy="1397000"/>
              </a:xfrm>
              <a:prstGeom prst="ellipse">
                <a:avLst/>
              </a:prstGeom>
              <a:solidFill>
                <a:srgbClr val="7CC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75"/>
              <p:cNvSpPr/>
              <p:nvPr/>
            </p:nvSpPr>
            <p:spPr bwMode="auto">
              <a:xfrm>
                <a:off x="8402638" y="2686051"/>
                <a:ext cx="217488" cy="269875"/>
              </a:xfrm>
              <a:custGeom>
                <a:avLst/>
                <a:gdLst>
                  <a:gd name="T0" fmla="*/ 68 w 137"/>
                  <a:gd name="T1" fmla="*/ 170 h 170"/>
                  <a:gd name="T2" fmla="*/ 0 w 137"/>
                  <a:gd name="T3" fmla="*/ 78 h 170"/>
                  <a:gd name="T4" fmla="*/ 0 w 137"/>
                  <a:gd name="T5" fmla="*/ 0 h 170"/>
                  <a:gd name="T6" fmla="*/ 137 w 137"/>
                  <a:gd name="T7" fmla="*/ 0 h 170"/>
                  <a:gd name="T8" fmla="*/ 137 w 137"/>
                  <a:gd name="T9" fmla="*/ 78 h 170"/>
                  <a:gd name="T10" fmla="*/ 68 w 137"/>
                  <a:gd name="T11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170">
                    <a:moveTo>
                      <a:pt x="68" y="170"/>
                    </a:moveTo>
                    <a:lnTo>
                      <a:pt x="0" y="78"/>
                    </a:lnTo>
                    <a:lnTo>
                      <a:pt x="0" y="0"/>
                    </a:lnTo>
                    <a:lnTo>
                      <a:pt x="137" y="0"/>
                    </a:lnTo>
                    <a:lnTo>
                      <a:pt x="137" y="78"/>
                    </a:lnTo>
                    <a:lnTo>
                      <a:pt x="68" y="170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76"/>
              <p:cNvSpPr/>
              <p:nvPr/>
            </p:nvSpPr>
            <p:spPr bwMode="auto">
              <a:xfrm>
                <a:off x="8402638" y="2686051"/>
                <a:ext cx="217488" cy="119063"/>
              </a:xfrm>
              <a:custGeom>
                <a:avLst/>
                <a:gdLst>
                  <a:gd name="T0" fmla="*/ 0 w 58"/>
                  <a:gd name="T1" fmla="*/ 15 h 32"/>
                  <a:gd name="T2" fmla="*/ 29 w 58"/>
                  <a:gd name="T3" fmla="*/ 32 h 32"/>
                  <a:gd name="T4" fmla="*/ 58 w 58"/>
                  <a:gd name="T5" fmla="*/ 15 h 32"/>
                  <a:gd name="T6" fmla="*/ 58 w 58"/>
                  <a:gd name="T7" fmla="*/ 0 h 32"/>
                  <a:gd name="T8" fmla="*/ 0 w 58"/>
                  <a:gd name="T9" fmla="*/ 0 h 32"/>
                  <a:gd name="T10" fmla="*/ 0 w 58"/>
                  <a:gd name="T1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32">
                    <a:moveTo>
                      <a:pt x="0" y="15"/>
                    </a:moveTo>
                    <a:cubicBezTo>
                      <a:pt x="7" y="22"/>
                      <a:pt x="17" y="32"/>
                      <a:pt x="29" y="32"/>
                    </a:cubicBezTo>
                    <a:cubicBezTo>
                      <a:pt x="42" y="32"/>
                      <a:pt x="51" y="22"/>
                      <a:pt x="58" y="1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77"/>
              <p:cNvSpPr/>
              <p:nvPr/>
            </p:nvSpPr>
            <p:spPr bwMode="auto">
              <a:xfrm>
                <a:off x="8293101" y="2249488"/>
                <a:ext cx="439738" cy="541338"/>
              </a:xfrm>
              <a:custGeom>
                <a:avLst/>
                <a:gdLst>
                  <a:gd name="T0" fmla="*/ 5 w 117"/>
                  <a:gd name="T1" fmla="*/ 71 h 144"/>
                  <a:gd name="T2" fmla="*/ 11 w 117"/>
                  <a:gd name="T3" fmla="*/ 68 h 144"/>
                  <a:gd name="T4" fmla="*/ 58 w 117"/>
                  <a:gd name="T5" fmla="*/ 0 h 144"/>
                  <a:gd name="T6" fmla="*/ 106 w 117"/>
                  <a:gd name="T7" fmla="*/ 68 h 144"/>
                  <a:gd name="T8" fmla="*/ 112 w 117"/>
                  <a:gd name="T9" fmla="*/ 71 h 144"/>
                  <a:gd name="T10" fmla="*/ 109 w 117"/>
                  <a:gd name="T11" fmla="*/ 85 h 144"/>
                  <a:gd name="T12" fmla="*/ 100 w 117"/>
                  <a:gd name="T13" fmla="*/ 99 h 144"/>
                  <a:gd name="T14" fmla="*/ 91 w 117"/>
                  <a:gd name="T15" fmla="*/ 122 h 144"/>
                  <a:gd name="T16" fmla="*/ 58 w 117"/>
                  <a:gd name="T17" fmla="*/ 144 h 144"/>
                  <a:gd name="T18" fmla="*/ 25 w 117"/>
                  <a:gd name="T19" fmla="*/ 122 h 144"/>
                  <a:gd name="T20" fmla="*/ 16 w 117"/>
                  <a:gd name="T21" fmla="*/ 99 h 144"/>
                  <a:gd name="T22" fmla="*/ 7 w 117"/>
                  <a:gd name="T23" fmla="*/ 85 h 144"/>
                  <a:gd name="T24" fmla="*/ 5 w 117"/>
                  <a:gd name="T25" fmla="*/ 7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7" h="144">
                    <a:moveTo>
                      <a:pt x="5" y="71"/>
                    </a:moveTo>
                    <a:cubicBezTo>
                      <a:pt x="4" y="62"/>
                      <a:pt x="11" y="68"/>
                      <a:pt x="11" y="68"/>
                    </a:cubicBezTo>
                    <a:cubicBezTo>
                      <a:pt x="11" y="68"/>
                      <a:pt x="0" y="0"/>
                      <a:pt x="58" y="0"/>
                    </a:cubicBezTo>
                    <a:cubicBezTo>
                      <a:pt x="117" y="0"/>
                      <a:pt x="106" y="68"/>
                      <a:pt x="106" y="68"/>
                    </a:cubicBezTo>
                    <a:cubicBezTo>
                      <a:pt x="106" y="68"/>
                      <a:pt x="112" y="62"/>
                      <a:pt x="112" y="71"/>
                    </a:cubicBezTo>
                    <a:cubicBezTo>
                      <a:pt x="111" y="79"/>
                      <a:pt x="109" y="85"/>
                      <a:pt x="109" y="85"/>
                    </a:cubicBezTo>
                    <a:cubicBezTo>
                      <a:pt x="109" y="85"/>
                      <a:pt x="109" y="94"/>
                      <a:pt x="100" y="99"/>
                    </a:cubicBezTo>
                    <a:cubicBezTo>
                      <a:pt x="100" y="99"/>
                      <a:pt x="98" y="115"/>
                      <a:pt x="91" y="122"/>
                    </a:cubicBezTo>
                    <a:cubicBezTo>
                      <a:pt x="85" y="129"/>
                      <a:pt x="74" y="144"/>
                      <a:pt x="58" y="144"/>
                    </a:cubicBezTo>
                    <a:cubicBezTo>
                      <a:pt x="43" y="144"/>
                      <a:pt x="32" y="129"/>
                      <a:pt x="25" y="122"/>
                    </a:cubicBezTo>
                    <a:cubicBezTo>
                      <a:pt x="18" y="115"/>
                      <a:pt x="16" y="99"/>
                      <a:pt x="16" y="99"/>
                    </a:cubicBezTo>
                    <a:cubicBezTo>
                      <a:pt x="8" y="94"/>
                      <a:pt x="7" y="85"/>
                      <a:pt x="7" y="85"/>
                    </a:cubicBezTo>
                    <a:cubicBezTo>
                      <a:pt x="7" y="85"/>
                      <a:pt x="5" y="79"/>
                      <a:pt x="5" y="71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78"/>
              <p:cNvSpPr/>
              <p:nvPr/>
            </p:nvSpPr>
            <p:spPr bwMode="auto">
              <a:xfrm>
                <a:off x="8045451" y="2851151"/>
                <a:ext cx="931863" cy="473075"/>
              </a:xfrm>
              <a:custGeom>
                <a:avLst/>
                <a:gdLst>
                  <a:gd name="T0" fmla="*/ 123 w 248"/>
                  <a:gd name="T1" fmla="*/ 126 h 126"/>
                  <a:gd name="T2" fmla="*/ 248 w 248"/>
                  <a:gd name="T3" fmla="*/ 78 h 126"/>
                  <a:gd name="T4" fmla="*/ 239 w 248"/>
                  <a:gd name="T5" fmla="*/ 36 h 126"/>
                  <a:gd name="T6" fmla="*/ 232 w 248"/>
                  <a:gd name="T7" fmla="*/ 26 h 126"/>
                  <a:gd name="T8" fmla="*/ 164 w 248"/>
                  <a:gd name="T9" fmla="*/ 0 h 126"/>
                  <a:gd name="T10" fmla="*/ 124 w 248"/>
                  <a:gd name="T11" fmla="*/ 16 h 126"/>
                  <a:gd name="T12" fmla="*/ 84 w 248"/>
                  <a:gd name="T13" fmla="*/ 0 h 126"/>
                  <a:gd name="T14" fmla="*/ 15 w 248"/>
                  <a:gd name="T15" fmla="*/ 25 h 126"/>
                  <a:gd name="T16" fmla="*/ 8 w 248"/>
                  <a:gd name="T17" fmla="*/ 35 h 126"/>
                  <a:gd name="T18" fmla="*/ 0 w 248"/>
                  <a:gd name="T19" fmla="*/ 79 h 126"/>
                  <a:gd name="T20" fmla="*/ 123 w 248"/>
                  <a:gd name="T2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8" h="126">
                    <a:moveTo>
                      <a:pt x="123" y="126"/>
                    </a:moveTo>
                    <a:cubicBezTo>
                      <a:pt x="171" y="126"/>
                      <a:pt x="215" y="108"/>
                      <a:pt x="248" y="78"/>
                    </a:cubicBezTo>
                    <a:cubicBezTo>
                      <a:pt x="243" y="57"/>
                      <a:pt x="240" y="37"/>
                      <a:pt x="239" y="36"/>
                    </a:cubicBezTo>
                    <a:cubicBezTo>
                      <a:pt x="239" y="33"/>
                      <a:pt x="236" y="27"/>
                      <a:pt x="232" y="26"/>
                    </a:cubicBezTo>
                    <a:cubicBezTo>
                      <a:pt x="229" y="25"/>
                      <a:pt x="172" y="4"/>
                      <a:pt x="164" y="0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76" y="4"/>
                      <a:pt x="19" y="24"/>
                      <a:pt x="15" y="25"/>
                    </a:cubicBezTo>
                    <a:cubicBezTo>
                      <a:pt x="12" y="26"/>
                      <a:pt x="9" y="33"/>
                      <a:pt x="8" y="35"/>
                    </a:cubicBezTo>
                    <a:cubicBezTo>
                      <a:pt x="8" y="37"/>
                      <a:pt x="5" y="57"/>
                      <a:pt x="0" y="79"/>
                    </a:cubicBezTo>
                    <a:cubicBezTo>
                      <a:pt x="33" y="108"/>
                      <a:pt x="76" y="126"/>
                      <a:pt x="123" y="126"/>
                    </a:cubicBezTo>
                    <a:close/>
                  </a:path>
                </a:pathLst>
              </a:custGeom>
              <a:solidFill>
                <a:srgbClr val="991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79"/>
              <p:cNvSpPr>
                <a:spLocks noEditPoints="1"/>
              </p:cNvSpPr>
              <p:nvPr/>
            </p:nvSpPr>
            <p:spPr bwMode="auto">
              <a:xfrm>
                <a:off x="8342313" y="2797176"/>
                <a:ext cx="338138" cy="188913"/>
              </a:xfrm>
              <a:custGeom>
                <a:avLst/>
                <a:gdLst>
                  <a:gd name="T0" fmla="*/ 99 w 213"/>
                  <a:gd name="T1" fmla="*/ 62 h 119"/>
                  <a:gd name="T2" fmla="*/ 57 w 213"/>
                  <a:gd name="T3" fmla="*/ 119 h 119"/>
                  <a:gd name="T4" fmla="*/ 0 w 213"/>
                  <a:gd name="T5" fmla="*/ 31 h 119"/>
                  <a:gd name="T6" fmla="*/ 33 w 213"/>
                  <a:gd name="T7" fmla="*/ 0 h 119"/>
                  <a:gd name="T8" fmla="*/ 99 w 213"/>
                  <a:gd name="T9" fmla="*/ 62 h 119"/>
                  <a:gd name="T10" fmla="*/ 113 w 213"/>
                  <a:gd name="T11" fmla="*/ 62 h 119"/>
                  <a:gd name="T12" fmla="*/ 156 w 213"/>
                  <a:gd name="T13" fmla="*/ 119 h 119"/>
                  <a:gd name="T14" fmla="*/ 213 w 213"/>
                  <a:gd name="T15" fmla="*/ 31 h 119"/>
                  <a:gd name="T16" fmla="*/ 180 w 213"/>
                  <a:gd name="T17" fmla="*/ 0 h 119"/>
                  <a:gd name="T18" fmla="*/ 113 w 213"/>
                  <a:gd name="T19" fmla="*/ 6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3" h="119">
                    <a:moveTo>
                      <a:pt x="99" y="62"/>
                    </a:moveTo>
                    <a:lnTo>
                      <a:pt x="57" y="119"/>
                    </a:lnTo>
                    <a:lnTo>
                      <a:pt x="0" y="31"/>
                    </a:lnTo>
                    <a:lnTo>
                      <a:pt x="33" y="0"/>
                    </a:lnTo>
                    <a:lnTo>
                      <a:pt x="99" y="62"/>
                    </a:lnTo>
                    <a:close/>
                    <a:moveTo>
                      <a:pt x="113" y="62"/>
                    </a:moveTo>
                    <a:lnTo>
                      <a:pt x="156" y="119"/>
                    </a:lnTo>
                    <a:lnTo>
                      <a:pt x="213" y="31"/>
                    </a:lnTo>
                    <a:lnTo>
                      <a:pt x="180" y="0"/>
                    </a:lnTo>
                    <a:lnTo>
                      <a:pt x="113" y="62"/>
                    </a:lnTo>
                    <a:close/>
                  </a:path>
                </a:pathLst>
              </a:custGeom>
              <a:solidFill>
                <a:srgbClr val="AFA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80"/>
              <p:cNvSpPr/>
              <p:nvPr/>
            </p:nvSpPr>
            <p:spPr bwMode="auto">
              <a:xfrm>
                <a:off x="8326438" y="2252663"/>
                <a:ext cx="368300" cy="266700"/>
              </a:xfrm>
              <a:custGeom>
                <a:avLst/>
                <a:gdLst>
                  <a:gd name="T0" fmla="*/ 49 w 98"/>
                  <a:gd name="T1" fmla="*/ 0 h 71"/>
                  <a:gd name="T2" fmla="*/ 1 w 98"/>
                  <a:gd name="T3" fmla="*/ 57 h 71"/>
                  <a:gd name="T4" fmla="*/ 7 w 98"/>
                  <a:gd name="T5" fmla="*/ 69 h 71"/>
                  <a:gd name="T6" fmla="*/ 14 w 98"/>
                  <a:gd name="T7" fmla="*/ 39 h 71"/>
                  <a:gd name="T8" fmla="*/ 48 w 98"/>
                  <a:gd name="T9" fmla="*/ 40 h 71"/>
                  <a:gd name="T10" fmla="*/ 84 w 98"/>
                  <a:gd name="T11" fmla="*/ 39 h 71"/>
                  <a:gd name="T12" fmla="*/ 92 w 98"/>
                  <a:gd name="T13" fmla="*/ 68 h 71"/>
                  <a:gd name="T14" fmla="*/ 96 w 98"/>
                  <a:gd name="T15" fmla="*/ 57 h 71"/>
                  <a:gd name="T16" fmla="*/ 49 w 98"/>
                  <a:gd name="T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49" y="0"/>
                    </a:moveTo>
                    <a:cubicBezTo>
                      <a:pt x="3" y="0"/>
                      <a:pt x="0" y="44"/>
                      <a:pt x="1" y="57"/>
                    </a:cubicBezTo>
                    <a:cubicBezTo>
                      <a:pt x="2" y="67"/>
                      <a:pt x="7" y="71"/>
                      <a:pt x="7" y="69"/>
                    </a:cubicBezTo>
                    <a:cubicBezTo>
                      <a:pt x="6" y="56"/>
                      <a:pt x="9" y="45"/>
                      <a:pt x="14" y="39"/>
                    </a:cubicBezTo>
                    <a:cubicBezTo>
                      <a:pt x="21" y="32"/>
                      <a:pt x="33" y="40"/>
                      <a:pt x="48" y="40"/>
                    </a:cubicBezTo>
                    <a:cubicBezTo>
                      <a:pt x="64" y="40"/>
                      <a:pt x="77" y="31"/>
                      <a:pt x="84" y="39"/>
                    </a:cubicBezTo>
                    <a:cubicBezTo>
                      <a:pt x="89" y="45"/>
                      <a:pt x="91" y="53"/>
                      <a:pt x="92" y="68"/>
                    </a:cubicBezTo>
                    <a:cubicBezTo>
                      <a:pt x="92" y="70"/>
                      <a:pt x="96" y="66"/>
                      <a:pt x="96" y="57"/>
                    </a:cubicBezTo>
                    <a:cubicBezTo>
                      <a:pt x="98" y="44"/>
                      <a:pt x="95" y="0"/>
                      <a:pt x="49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81"/>
              <p:cNvSpPr/>
              <p:nvPr/>
            </p:nvSpPr>
            <p:spPr bwMode="auto">
              <a:xfrm>
                <a:off x="8315326" y="2238376"/>
                <a:ext cx="390525" cy="334963"/>
              </a:xfrm>
              <a:custGeom>
                <a:avLst/>
                <a:gdLst>
                  <a:gd name="T0" fmla="*/ 51 w 104"/>
                  <a:gd name="T1" fmla="*/ 0 h 89"/>
                  <a:gd name="T2" fmla="*/ 2 w 104"/>
                  <a:gd name="T3" fmla="*/ 59 h 89"/>
                  <a:gd name="T4" fmla="*/ 5 w 104"/>
                  <a:gd name="T5" fmla="*/ 75 h 89"/>
                  <a:gd name="T6" fmla="*/ 8 w 104"/>
                  <a:gd name="T7" fmla="*/ 83 h 89"/>
                  <a:gd name="T8" fmla="*/ 11 w 104"/>
                  <a:gd name="T9" fmla="*/ 75 h 89"/>
                  <a:gd name="T10" fmla="*/ 79 w 104"/>
                  <a:gd name="T11" fmla="*/ 41 h 89"/>
                  <a:gd name="T12" fmla="*/ 93 w 104"/>
                  <a:gd name="T13" fmla="*/ 73 h 89"/>
                  <a:gd name="T14" fmla="*/ 96 w 104"/>
                  <a:gd name="T15" fmla="*/ 83 h 89"/>
                  <a:gd name="T16" fmla="*/ 100 w 104"/>
                  <a:gd name="T17" fmla="*/ 75 h 89"/>
                  <a:gd name="T18" fmla="*/ 103 w 104"/>
                  <a:gd name="T19" fmla="*/ 57 h 89"/>
                  <a:gd name="T20" fmla="*/ 51 w 104"/>
                  <a:gd name="T2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4" h="89">
                    <a:moveTo>
                      <a:pt x="51" y="0"/>
                    </a:moveTo>
                    <a:cubicBezTo>
                      <a:pt x="0" y="0"/>
                      <a:pt x="0" y="46"/>
                      <a:pt x="2" y="59"/>
                    </a:cubicBezTo>
                    <a:cubicBezTo>
                      <a:pt x="2" y="68"/>
                      <a:pt x="3" y="71"/>
                      <a:pt x="5" y="75"/>
                    </a:cubicBezTo>
                    <a:cubicBezTo>
                      <a:pt x="7" y="80"/>
                      <a:pt x="8" y="82"/>
                      <a:pt x="8" y="83"/>
                    </a:cubicBezTo>
                    <a:cubicBezTo>
                      <a:pt x="10" y="89"/>
                      <a:pt x="11" y="77"/>
                      <a:pt x="11" y="75"/>
                    </a:cubicBezTo>
                    <a:cubicBezTo>
                      <a:pt x="16" y="51"/>
                      <a:pt x="62" y="61"/>
                      <a:pt x="79" y="41"/>
                    </a:cubicBezTo>
                    <a:cubicBezTo>
                      <a:pt x="79" y="41"/>
                      <a:pt x="80" y="50"/>
                      <a:pt x="93" y="73"/>
                    </a:cubicBezTo>
                    <a:cubicBezTo>
                      <a:pt x="94" y="75"/>
                      <a:pt x="95" y="87"/>
                      <a:pt x="96" y="83"/>
                    </a:cubicBezTo>
                    <a:cubicBezTo>
                      <a:pt x="96" y="82"/>
                      <a:pt x="98" y="80"/>
                      <a:pt x="100" y="75"/>
                    </a:cubicBezTo>
                    <a:cubicBezTo>
                      <a:pt x="102" y="71"/>
                      <a:pt x="102" y="66"/>
                      <a:pt x="103" y="57"/>
                    </a:cubicBezTo>
                    <a:cubicBezTo>
                      <a:pt x="104" y="44"/>
                      <a:pt x="102" y="0"/>
                      <a:pt x="51" y="0"/>
                    </a:cubicBezTo>
                    <a:close/>
                  </a:path>
                </a:pathLst>
              </a:custGeom>
              <a:solidFill>
                <a:srgbClr val="63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0" name="组合 169"/>
            <p:cNvGrpSpPr/>
            <p:nvPr/>
          </p:nvGrpSpPr>
          <p:grpSpPr>
            <a:xfrm>
              <a:off x="2986088" y="3533776"/>
              <a:ext cx="1397000" cy="1397000"/>
              <a:chOff x="2986088" y="3533776"/>
              <a:chExt cx="1397000" cy="1397000"/>
            </a:xfrm>
          </p:grpSpPr>
          <p:sp>
            <p:nvSpPr>
              <p:cNvPr id="7" name="Oval 7"/>
              <p:cNvSpPr>
                <a:spLocks noChangeArrowheads="1"/>
              </p:cNvSpPr>
              <p:nvPr/>
            </p:nvSpPr>
            <p:spPr bwMode="auto">
              <a:xfrm>
                <a:off x="2986088" y="3533776"/>
                <a:ext cx="1397000" cy="1397000"/>
              </a:xfrm>
              <a:prstGeom prst="ellipse">
                <a:avLst/>
              </a:prstGeom>
              <a:solidFill>
                <a:srgbClr val="7CC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82"/>
              <p:cNvSpPr/>
              <p:nvPr/>
            </p:nvSpPr>
            <p:spPr bwMode="auto">
              <a:xfrm>
                <a:off x="3376613" y="4221163"/>
                <a:ext cx="585788" cy="338138"/>
              </a:xfrm>
              <a:custGeom>
                <a:avLst/>
                <a:gdLst>
                  <a:gd name="T0" fmla="*/ 156 w 156"/>
                  <a:gd name="T1" fmla="*/ 63 h 90"/>
                  <a:gd name="T2" fmla="*/ 109 w 156"/>
                  <a:gd name="T3" fmla="*/ 34 h 90"/>
                  <a:gd name="T4" fmla="*/ 106 w 156"/>
                  <a:gd name="T5" fmla="*/ 2 h 90"/>
                  <a:gd name="T6" fmla="*/ 83 w 156"/>
                  <a:gd name="T7" fmla="*/ 0 h 90"/>
                  <a:gd name="T8" fmla="*/ 83 w 156"/>
                  <a:gd name="T9" fmla="*/ 0 h 90"/>
                  <a:gd name="T10" fmla="*/ 55 w 156"/>
                  <a:gd name="T11" fmla="*/ 2 h 90"/>
                  <a:gd name="T12" fmla="*/ 52 w 156"/>
                  <a:gd name="T13" fmla="*/ 34 h 90"/>
                  <a:gd name="T14" fmla="*/ 0 w 156"/>
                  <a:gd name="T15" fmla="*/ 63 h 90"/>
                  <a:gd name="T16" fmla="*/ 83 w 156"/>
                  <a:gd name="T17" fmla="*/ 90 h 90"/>
                  <a:gd name="T18" fmla="*/ 83 w 156"/>
                  <a:gd name="T19" fmla="*/ 88 h 90"/>
                  <a:gd name="T20" fmla="*/ 156 w 156"/>
                  <a:gd name="T21" fmla="*/ 6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6" h="90">
                    <a:moveTo>
                      <a:pt x="156" y="63"/>
                    </a:moveTo>
                    <a:cubicBezTo>
                      <a:pt x="156" y="63"/>
                      <a:pt x="113" y="56"/>
                      <a:pt x="109" y="34"/>
                    </a:cubicBezTo>
                    <a:cubicBezTo>
                      <a:pt x="106" y="19"/>
                      <a:pt x="106" y="2"/>
                      <a:pt x="106" y="2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2"/>
                      <a:pt x="55" y="19"/>
                      <a:pt x="52" y="34"/>
                    </a:cubicBezTo>
                    <a:cubicBezTo>
                      <a:pt x="48" y="56"/>
                      <a:pt x="0" y="63"/>
                      <a:pt x="0" y="63"/>
                    </a:cubicBezTo>
                    <a:cubicBezTo>
                      <a:pt x="83" y="90"/>
                      <a:pt x="83" y="90"/>
                      <a:pt x="83" y="90"/>
                    </a:cubicBezTo>
                    <a:cubicBezTo>
                      <a:pt x="83" y="88"/>
                      <a:pt x="83" y="88"/>
                      <a:pt x="83" y="88"/>
                    </a:cubicBezTo>
                    <a:lnTo>
                      <a:pt x="156" y="63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83"/>
              <p:cNvSpPr/>
              <p:nvPr/>
            </p:nvSpPr>
            <p:spPr bwMode="auto">
              <a:xfrm>
                <a:off x="3516313" y="4468813"/>
                <a:ext cx="311150" cy="425450"/>
              </a:xfrm>
              <a:custGeom>
                <a:avLst/>
                <a:gdLst>
                  <a:gd name="T0" fmla="*/ 2 w 83"/>
                  <a:gd name="T1" fmla="*/ 0 h 113"/>
                  <a:gd name="T2" fmla="*/ 44 w 83"/>
                  <a:gd name="T3" fmla="*/ 13 h 113"/>
                  <a:gd name="T4" fmla="*/ 83 w 83"/>
                  <a:gd name="T5" fmla="*/ 0 h 113"/>
                  <a:gd name="T6" fmla="*/ 44 w 83"/>
                  <a:gd name="T7" fmla="*/ 113 h 113"/>
                  <a:gd name="T8" fmla="*/ 0 w 83"/>
                  <a:gd name="T9" fmla="*/ 0 h 113"/>
                  <a:gd name="T10" fmla="*/ 2 w 83"/>
                  <a:gd name="T11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3" h="113">
                    <a:moveTo>
                      <a:pt x="2" y="0"/>
                    </a:moveTo>
                    <a:cubicBezTo>
                      <a:pt x="2" y="0"/>
                      <a:pt x="21" y="13"/>
                      <a:pt x="44" y="13"/>
                    </a:cubicBezTo>
                    <a:cubicBezTo>
                      <a:pt x="67" y="13"/>
                      <a:pt x="83" y="0"/>
                      <a:pt x="83" y="0"/>
                    </a:cubicBezTo>
                    <a:cubicBezTo>
                      <a:pt x="44" y="113"/>
                      <a:pt x="44" y="113"/>
                      <a:pt x="44" y="11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84"/>
              <p:cNvSpPr/>
              <p:nvPr/>
            </p:nvSpPr>
            <p:spPr bwMode="auto">
              <a:xfrm>
                <a:off x="3200401" y="4402138"/>
                <a:ext cx="962025" cy="528638"/>
              </a:xfrm>
              <a:custGeom>
                <a:avLst/>
                <a:gdLst>
                  <a:gd name="T0" fmla="*/ 127 w 256"/>
                  <a:gd name="T1" fmla="*/ 141 h 141"/>
                  <a:gd name="T2" fmla="*/ 256 w 256"/>
                  <a:gd name="T3" fmla="*/ 88 h 141"/>
                  <a:gd name="T4" fmla="*/ 242 w 256"/>
                  <a:gd name="T5" fmla="*/ 40 h 141"/>
                  <a:gd name="T6" fmla="*/ 235 w 256"/>
                  <a:gd name="T7" fmla="*/ 28 h 141"/>
                  <a:gd name="T8" fmla="*/ 166 w 256"/>
                  <a:gd name="T9" fmla="*/ 0 h 141"/>
                  <a:gd name="T10" fmla="*/ 128 w 256"/>
                  <a:gd name="T11" fmla="*/ 12 h 141"/>
                  <a:gd name="T12" fmla="*/ 90 w 256"/>
                  <a:gd name="T13" fmla="*/ 0 h 141"/>
                  <a:gd name="T14" fmla="*/ 21 w 256"/>
                  <a:gd name="T15" fmla="*/ 28 h 141"/>
                  <a:gd name="T16" fmla="*/ 14 w 256"/>
                  <a:gd name="T17" fmla="*/ 40 h 141"/>
                  <a:gd name="T18" fmla="*/ 0 w 256"/>
                  <a:gd name="T19" fmla="*/ 89 h 141"/>
                  <a:gd name="T20" fmla="*/ 127 w 256"/>
                  <a:gd name="T21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6" h="141">
                    <a:moveTo>
                      <a:pt x="127" y="141"/>
                    </a:moveTo>
                    <a:cubicBezTo>
                      <a:pt x="178" y="141"/>
                      <a:pt x="223" y="121"/>
                      <a:pt x="256" y="88"/>
                    </a:cubicBezTo>
                    <a:cubicBezTo>
                      <a:pt x="250" y="65"/>
                      <a:pt x="243" y="41"/>
                      <a:pt x="242" y="40"/>
                    </a:cubicBezTo>
                    <a:cubicBezTo>
                      <a:pt x="241" y="38"/>
                      <a:pt x="239" y="29"/>
                      <a:pt x="235" y="28"/>
                    </a:cubicBezTo>
                    <a:cubicBezTo>
                      <a:pt x="232" y="27"/>
                      <a:pt x="174" y="3"/>
                      <a:pt x="166" y="0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2" y="3"/>
                      <a:pt x="24" y="27"/>
                      <a:pt x="21" y="28"/>
                    </a:cubicBezTo>
                    <a:cubicBezTo>
                      <a:pt x="17" y="29"/>
                      <a:pt x="15" y="38"/>
                      <a:pt x="14" y="40"/>
                    </a:cubicBezTo>
                    <a:cubicBezTo>
                      <a:pt x="13" y="41"/>
                      <a:pt x="6" y="66"/>
                      <a:pt x="0" y="89"/>
                    </a:cubicBezTo>
                    <a:cubicBezTo>
                      <a:pt x="33" y="122"/>
                      <a:pt x="78" y="141"/>
                      <a:pt x="127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85"/>
              <p:cNvSpPr>
                <a:spLocks noEditPoints="1"/>
              </p:cNvSpPr>
              <p:nvPr/>
            </p:nvSpPr>
            <p:spPr bwMode="auto">
              <a:xfrm>
                <a:off x="3527426" y="4364038"/>
                <a:ext cx="307975" cy="184150"/>
              </a:xfrm>
              <a:custGeom>
                <a:avLst/>
                <a:gdLst>
                  <a:gd name="T0" fmla="*/ 90 w 194"/>
                  <a:gd name="T1" fmla="*/ 59 h 116"/>
                  <a:gd name="T2" fmla="*/ 49 w 194"/>
                  <a:gd name="T3" fmla="*/ 116 h 116"/>
                  <a:gd name="T4" fmla="*/ 0 w 194"/>
                  <a:gd name="T5" fmla="*/ 31 h 116"/>
                  <a:gd name="T6" fmla="*/ 28 w 194"/>
                  <a:gd name="T7" fmla="*/ 0 h 116"/>
                  <a:gd name="T8" fmla="*/ 90 w 194"/>
                  <a:gd name="T9" fmla="*/ 59 h 116"/>
                  <a:gd name="T10" fmla="*/ 104 w 194"/>
                  <a:gd name="T11" fmla="*/ 59 h 116"/>
                  <a:gd name="T12" fmla="*/ 144 w 194"/>
                  <a:gd name="T13" fmla="*/ 116 h 116"/>
                  <a:gd name="T14" fmla="*/ 194 w 194"/>
                  <a:gd name="T15" fmla="*/ 31 h 116"/>
                  <a:gd name="T16" fmla="*/ 165 w 194"/>
                  <a:gd name="T17" fmla="*/ 0 h 116"/>
                  <a:gd name="T18" fmla="*/ 104 w 194"/>
                  <a:gd name="T19" fmla="*/ 5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4" h="116">
                    <a:moveTo>
                      <a:pt x="90" y="59"/>
                    </a:moveTo>
                    <a:lnTo>
                      <a:pt x="49" y="116"/>
                    </a:lnTo>
                    <a:lnTo>
                      <a:pt x="0" y="31"/>
                    </a:lnTo>
                    <a:lnTo>
                      <a:pt x="28" y="0"/>
                    </a:lnTo>
                    <a:lnTo>
                      <a:pt x="90" y="59"/>
                    </a:lnTo>
                    <a:close/>
                    <a:moveTo>
                      <a:pt x="104" y="59"/>
                    </a:moveTo>
                    <a:lnTo>
                      <a:pt x="144" y="116"/>
                    </a:lnTo>
                    <a:lnTo>
                      <a:pt x="194" y="31"/>
                    </a:lnTo>
                    <a:lnTo>
                      <a:pt x="165" y="0"/>
                    </a:lnTo>
                    <a:lnTo>
                      <a:pt x="104" y="59"/>
                    </a:lnTo>
                    <a:close/>
                  </a:path>
                </a:pathLst>
              </a:custGeom>
              <a:solidFill>
                <a:srgbClr val="D3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86"/>
              <p:cNvSpPr/>
              <p:nvPr/>
            </p:nvSpPr>
            <p:spPr bwMode="auto">
              <a:xfrm>
                <a:off x="3629026" y="4443413"/>
                <a:ext cx="104775" cy="469900"/>
              </a:xfrm>
              <a:custGeom>
                <a:avLst/>
                <a:gdLst>
                  <a:gd name="T0" fmla="*/ 26 w 28"/>
                  <a:gd name="T1" fmla="*/ 7 h 125"/>
                  <a:gd name="T2" fmla="*/ 21 w 28"/>
                  <a:gd name="T3" fmla="*/ 0 h 125"/>
                  <a:gd name="T4" fmla="*/ 19 w 28"/>
                  <a:gd name="T5" fmla="*/ 0 h 125"/>
                  <a:gd name="T6" fmla="*/ 14 w 28"/>
                  <a:gd name="T7" fmla="*/ 0 h 125"/>
                  <a:gd name="T8" fmla="*/ 9 w 28"/>
                  <a:gd name="T9" fmla="*/ 0 h 125"/>
                  <a:gd name="T10" fmla="*/ 7 w 28"/>
                  <a:gd name="T11" fmla="*/ 0 h 125"/>
                  <a:gd name="T12" fmla="*/ 2 w 28"/>
                  <a:gd name="T13" fmla="*/ 7 h 125"/>
                  <a:gd name="T14" fmla="*/ 2 w 28"/>
                  <a:gd name="T15" fmla="*/ 10 h 125"/>
                  <a:gd name="T16" fmla="*/ 9 w 28"/>
                  <a:gd name="T17" fmla="*/ 20 h 125"/>
                  <a:gd name="T18" fmla="*/ 0 w 28"/>
                  <a:gd name="T19" fmla="*/ 124 h 125"/>
                  <a:gd name="T20" fmla="*/ 13 w 28"/>
                  <a:gd name="T21" fmla="*/ 125 h 125"/>
                  <a:gd name="T22" fmla="*/ 28 w 28"/>
                  <a:gd name="T23" fmla="*/ 124 h 125"/>
                  <a:gd name="T24" fmla="*/ 20 w 28"/>
                  <a:gd name="T25" fmla="*/ 21 h 125"/>
                  <a:gd name="T26" fmla="*/ 27 w 28"/>
                  <a:gd name="T27" fmla="*/ 10 h 125"/>
                  <a:gd name="T28" fmla="*/ 26 w 28"/>
                  <a:gd name="T29" fmla="*/ 7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125">
                    <a:moveTo>
                      <a:pt x="26" y="7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9"/>
                      <a:pt x="1" y="9"/>
                      <a:pt x="2" y="10"/>
                    </a:cubicBezTo>
                    <a:cubicBezTo>
                      <a:pt x="3" y="15"/>
                      <a:pt x="8" y="17"/>
                      <a:pt x="9" y="20"/>
                    </a:cubicBezTo>
                    <a:cubicBezTo>
                      <a:pt x="9" y="20"/>
                      <a:pt x="4" y="85"/>
                      <a:pt x="0" y="124"/>
                    </a:cubicBezTo>
                    <a:cubicBezTo>
                      <a:pt x="5" y="125"/>
                      <a:pt x="9" y="125"/>
                      <a:pt x="13" y="125"/>
                    </a:cubicBezTo>
                    <a:cubicBezTo>
                      <a:pt x="18" y="125"/>
                      <a:pt x="23" y="125"/>
                      <a:pt x="28" y="124"/>
                    </a:cubicBezTo>
                    <a:cubicBezTo>
                      <a:pt x="24" y="85"/>
                      <a:pt x="20" y="21"/>
                      <a:pt x="20" y="21"/>
                    </a:cubicBezTo>
                    <a:cubicBezTo>
                      <a:pt x="20" y="17"/>
                      <a:pt x="25" y="15"/>
                      <a:pt x="27" y="10"/>
                    </a:cubicBezTo>
                    <a:cubicBezTo>
                      <a:pt x="27" y="9"/>
                      <a:pt x="27" y="9"/>
                      <a:pt x="26" y="7"/>
                    </a:cubicBezTo>
                    <a:close/>
                  </a:path>
                </a:pathLst>
              </a:custGeom>
              <a:solidFill>
                <a:srgbClr val="C93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87"/>
              <p:cNvSpPr>
                <a:spLocks noEditPoints="1"/>
              </p:cNvSpPr>
              <p:nvPr/>
            </p:nvSpPr>
            <p:spPr bwMode="auto">
              <a:xfrm>
                <a:off x="3522663" y="4349751"/>
                <a:ext cx="315913" cy="179388"/>
              </a:xfrm>
              <a:custGeom>
                <a:avLst/>
                <a:gdLst>
                  <a:gd name="T0" fmla="*/ 93 w 199"/>
                  <a:gd name="T1" fmla="*/ 59 h 113"/>
                  <a:gd name="T2" fmla="*/ 52 w 199"/>
                  <a:gd name="T3" fmla="*/ 113 h 113"/>
                  <a:gd name="T4" fmla="*/ 0 w 199"/>
                  <a:gd name="T5" fmla="*/ 35 h 113"/>
                  <a:gd name="T6" fmla="*/ 24 w 199"/>
                  <a:gd name="T7" fmla="*/ 0 h 113"/>
                  <a:gd name="T8" fmla="*/ 93 w 199"/>
                  <a:gd name="T9" fmla="*/ 59 h 113"/>
                  <a:gd name="T10" fmla="*/ 107 w 199"/>
                  <a:gd name="T11" fmla="*/ 59 h 113"/>
                  <a:gd name="T12" fmla="*/ 147 w 199"/>
                  <a:gd name="T13" fmla="*/ 113 h 113"/>
                  <a:gd name="T14" fmla="*/ 199 w 199"/>
                  <a:gd name="T15" fmla="*/ 35 h 113"/>
                  <a:gd name="T16" fmla="*/ 173 w 199"/>
                  <a:gd name="T17" fmla="*/ 2 h 113"/>
                  <a:gd name="T18" fmla="*/ 107 w 199"/>
                  <a:gd name="T19" fmla="*/ 59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9" h="113">
                    <a:moveTo>
                      <a:pt x="93" y="59"/>
                    </a:moveTo>
                    <a:lnTo>
                      <a:pt x="52" y="113"/>
                    </a:lnTo>
                    <a:lnTo>
                      <a:pt x="0" y="35"/>
                    </a:lnTo>
                    <a:lnTo>
                      <a:pt x="24" y="0"/>
                    </a:lnTo>
                    <a:lnTo>
                      <a:pt x="93" y="59"/>
                    </a:lnTo>
                    <a:close/>
                    <a:moveTo>
                      <a:pt x="107" y="59"/>
                    </a:moveTo>
                    <a:lnTo>
                      <a:pt x="147" y="113"/>
                    </a:lnTo>
                    <a:lnTo>
                      <a:pt x="199" y="35"/>
                    </a:lnTo>
                    <a:lnTo>
                      <a:pt x="173" y="2"/>
                    </a:lnTo>
                    <a:lnTo>
                      <a:pt x="107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88"/>
              <p:cNvSpPr/>
              <p:nvPr/>
            </p:nvSpPr>
            <p:spPr bwMode="auto">
              <a:xfrm>
                <a:off x="3189288" y="4408488"/>
                <a:ext cx="976313" cy="522288"/>
              </a:xfrm>
              <a:custGeom>
                <a:avLst/>
                <a:gdLst>
                  <a:gd name="T0" fmla="*/ 132 w 260"/>
                  <a:gd name="T1" fmla="*/ 139 h 139"/>
                  <a:gd name="T2" fmla="*/ 260 w 260"/>
                  <a:gd name="T3" fmla="*/ 87 h 139"/>
                  <a:gd name="T4" fmla="*/ 247 w 260"/>
                  <a:gd name="T5" fmla="*/ 40 h 139"/>
                  <a:gd name="T6" fmla="*/ 235 w 260"/>
                  <a:gd name="T7" fmla="*/ 21 h 139"/>
                  <a:gd name="T8" fmla="*/ 176 w 260"/>
                  <a:gd name="T9" fmla="*/ 0 h 139"/>
                  <a:gd name="T10" fmla="*/ 131 w 260"/>
                  <a:gd name="T11" fmla="*/ 87 h 139"/>
                  <a:gd name="T12" fmla="*/ 85 w 260"/>
                  <a:gd name="T13" fmla="*/ 0 h 139"/>
                  <a:gd name="T14" fmla="*/ 25 w 260"/>
                  <a:gd name="T15" fmla="*/ 21 h 139"/>
                  <a:gd name="T16" fmla="*/ 13 w 260"/>
                  <a:gd name="T17" fmla="*/ 40 h 139"/>
                  <a:gd name="T18" fmla="*/ 0 w 260"/>
                  <a:gd name="T19" fmla="*/ 84 h 139"/>
                  <a:gd name="T20" fmla="*/ 132 w 260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0" h="139">
                    <a:moveTo>
                      <a:pt x="132" y="139"/>
                    </a:moveTo>
                    <a:cubicBezTo>
                      <a:pt x="182" y="139"/>
                      <a:pt x="227" y="119"/>
                      <a:pt x="260" y="87"/>
                    </a:cubicBezTo>
                    <a:cubicBezTo>
                      <a:pt x="257" y="74"/>
                      <a:pt x="251" y="55"/>
                      <a:pt x="247" y="40"/>
                    </a:cubicBezTo>
                    <a:cubicBezTo>
                      <a:pt x="242" y="19"/>
                      <a:pt x="235" y="21"/>
                      <a:pt x="235" y="21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177" y="1"/>
                      <a:pt x="131" y="87"/>
                      <a:pt x="131" y="87"/>
                    </a:cubicBezTo>
                    <a:cubicBezTo>
                      <a:pt x="131" y="87"/>
                      <a:pt x="85" y="1"/>
                      <a:pt x="85" y="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18" y="19"/>
                      <a:pt x="13" y="40"/>
                    </a:cubicBezTo>
                    <a:cubicBezTo>
                      <a:pt x="9" y="53"/>
                      <a:pt x="4" y="71"/>
                      <a:pt x="0" y="84"/>
                    </a:cubicBezTo>
                    <a:cubicBezTo>
                      <a:pt x="34" y="118"/>
                      <a:pt x="81" y="139"/>
                      <a:pt x="132" y="139"/>
                    </a:cubicBezTo>
                    <a:close/>
                  </a:path>
                </a:pathLst>
              </a:custGeom>
              <a:solidFill>
                <a:srgbClr val="242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89"/>
              <p:cNvSpPr/>
              <p:nvPr/>
            </p:nvSpPr>
            <p:spPr bwMode="auto">
              <a:xfrm>
                <a:off x="3522663" y="4154488"/>
                <a:ext cx="315913" cy="176213"/>
              </a:xfrm>
              <a:custGeom>
                <a:avLst/>
                <a:gdLst>
                  <a:gd name="T0" fmla="*/ 0 w 84"/>
                  <a:gd name="T1" fmla="*/ 31 h 47"/>
                  <a:gd name="T2" fmla="*/ 81 w 84"/>
                  <a:gd name="T3" fmla="*/ 31 h 47"/>
                  <a:gd name="T4" fmla="*/ 84 w 84"/>
                  <a:gd name="T5" fmla="*/ 2 h 47"/>
                  <a:gd name="T6" fmla="*/ 1 w 84"/>
                  <a:gd name="T7" fmla="*/ 0 h 47"/>
                  <a:gd name="T8" fmla="*/ 0 w 84"/>
                  <a:gd name="T9" fmla="*/ 3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47">
                    <a:moveTo>
                      <a:pt x="0" y="31"/>
                    </a:moveTo>
                    <a:cubicBezTo>
                      <a:pt x="15" y="35"/>
                      <a:pt x="46" y="47"/>
                      <a:pt x="81" y="31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472C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90"/>
              <p:cNvSpPr/>
              <p:nvPr/>
            </p:nvSpPr>
            <p:spPr bwMode="auto">
              <a:xfrm>
                <a:off x="3575051" y="4221163"/>
                <a:ext cx="207963" cy="142875"/>
              </a:xfrm>
              <a:custGeom>
                <a:avLst/>
                <a:gdLst>
                  <a:gd name="T0" fmla="*/ 55 w 55"/>
                  <a:gd name="T1" fmla="*/ 22 h 38"/>
                  <a:gd name="T2" fmla="*/ 53 w 55"/>
                  <a:gd name="T3" fmla="*/ 2 h 38"/>
                  <a:gd name="T4" fmla="*/ 30 w 55"/>
                  <a:gd name="T5" fmla="*/ 0 h 38"/>
                  <a:gd name="T6" fmla="*/ 30 w 55"/>
                  <a:gd name="T7" fmla="*/ 0 h 38"/>
                  <a:gd name="T8" fmla="*/ 2 w 55"/>
                  <a:gd name="T9" fmla="*/ 2 h 38"/>
                  <a:gd name="T10" fmla="*/ 0 w 55"/>
                  <a:gd name="T11" fmla="*/ 20 h 38"/>
                  <a:gd name="T12" fmla="*/ 16 w 55"/>
                  <a:gd name="T13" fmla="*/ 34 h 38"/>
                  <a:gd name="T14" fmla="*/ 28 w 55"/>
                  <a:gd name="T15" fmla="*/ 38 h 38"/>
                  <a:gd name="T16" fmla="*/ 41 w 55"/>
                  <a:gd name="T17" fmla="*/ 34 h 38"/>
                  <a:gd name="T18" fmla="*/ 55 w 55"/>
                  <a:gd name="T19" fmla="*/ 2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8">
                    <a:moveTo>
                      <a:pt x="55" y="22"/>
                    </a:moveTo>
                    <a:cubicBezTo>
                      <a:pt x="53" y="10"/>
                      <a:pt x="53" y="2"/>
                      <a:pt x="53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9"/>
                      <a:pt x="0" y="20"/>
                    </a:cubicBezTo>
                    <a:cubicBezTo>
                      <a:pt x="5" y="25"/>
                      <a:pt x="14" y="33"/>
                      <a:pt x="16" y="34"/>
                    </a:cubicBezTo>
                    <a:cubicBezTo>
                      <a:pt x="22" y="38"/>
                      <a:pt x="28" y="38"/>
                      <a:pt x="28" y="38"/>
                    </a:cubicBezTo>
                    <a:cubicBezTo>
                      <a:pt x="28" y="38"/>
                      <a:pt x="35" y="38"/>
                      <a:pt x="41" y="34"/>
                    </a:cubicBezTo>
                    <a:cubicBezTo>
                      <a:pt x="43" y="33"/>
                      <a:pt x="50" y="26"/>
                      <a:pt x="55" y="22"/>
                    </a:cubicBez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91"/>
              <p:cNvSpPr/>
              <p:nvPr/>
            </p:nvSpPr>
            <p:spPr bwMode="auto">
              <a:xfrm>
                <a:off x="3459163" y="3811588"/>
                <a:ext cx="454025" cy="538163"/>
              </a:xfrm>
              <a:custGeom>
                <a:avLst/>
                <a:gdLst>
                  <a:gd name="T0" fmla="*/ 15 w 121"/>
                  <a:gd name="T1" fmla="*/ 105 h 143"/>
                  <a:gd name="T2" fmla="*/ 17 w 121"/>
                  <a:gd name="T3" fmla="*/ 17 h 143"/>
                  <a:gd name="T4" fmla="*/ 59 w 121"/>
                  <a:gd name="T5" fmla="*/ 1 h 143"/>
                  <a:gd name="T6" fmla="*/ 59 w 121"/>
                  <a:gd name="T7" fmla="*/ 0 h 143"/>
                  <a:gd name="T8" fmla="*/ 60 w 121"/>
                  <a:gd name="T9" fmla="*/ 1 h 143"/>
                  <a:gd name="T10" fmla="*/ 102 w 121"/>
                  <a:gd name="T11" fmla="*/ 17 h 143"/>
                  <a:gd name="T12" fmla="*/ 104 w 121"/>
                  <a:gd name="T13" fmla="*/ 105 h 143"/>
                  <a:gd name="T14" fmla="*/ 97 w 121"/>
                  <a:gd name="T15" fmla="*/ 109 h 143"/>
                  <a:gd name="T16" fmla="*/ 96 w 121"/>
                  <a:gd name="T17" fmla="*/ 110 h 143"/>
                  <a:gd name="T18" fmla="*/ 91 w 121"/>
                  <a:gd name="T19" fmla="*/ 119 h 143"/>
                  <a:gd name="T20" fmla="*/ 72 w 121"/>
                  <a:gd name="T21" fmla="*/ 139 h 143"/>
                  <a:gd name="T22" fmla="*/ 59 w 121"/>
                  <a:gd name="T23" fmla="*/ 143 h 143"/>
                  <a:gd name="T24" fmla="*/ 47 w 121"/>
                  <a:gd name="T25" fmla="*/ 139 h 143"/>
                  <a:gd name="T26" fmla="*/ 28 w 121"/>
                  <a:gd name="T27" fmla="*/ 119 h 143"/>
                  <a:gd name="T28" fmla="*/ 23 w 121"/>
                  <a:gd name="T29" fmla="*/ 110 h 143"/>
                  <a:gd name="T30" fmla="*/ 22 w 121"/>
                  <a:gd name="T31" fmla="*/ 109 h 143"/>
                  <a:gd name="T32" fmla="*/ 15 w 121"/>
                  <a:gd name="T33" fmla="*/ 105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1" h="143">
                    <a:moveTo>
                      <a:pt x="15" y="105"/>
                    </a:moveTo>
                    <a:cubicBezTo>
                      <a:pt x="0" y="77"/>
                      <a:pt x="2" y="36"/>
                      <a:pt x="17" y="17"/>
                    </a:cubicBezTo>
                    <a:cubicBezTo>
                      <a:pt x="31" y="0"/>
                      <a:pt x="54" y="0"/>
                      <a:pt x="59" y="1"/>
                    </a:cubicBezTo>
                    <a:cubicBezTo>
                      <a:pt x="59" y="1"/>
                      <a:pt x="59" y="0"/>
                      <a:pt x="59" y="0"/>
                    </a:cubicBezTo>
                    <a:cubicBezTo>
                      <a:pt x="60" y="0"/>
                      <a:pt x="60" y="1"/>
                      <a:pt x="60" y="1"/>
                    </a:cubicBezTo>
                    <a:cubicBezTo>
                      <a:pt x="65" y="0"/>
                      <a:pt x="88" y="0"/>
                      <a:pt x="102" y="17"/>
                    </a:cubicBezTo>
                    <a:cubicBezTo>
                      <a:pt x="117" y="36"/>
                      <a:pt x="121" y="68"/>
                      <a:pt x="104" y="105"/>
                    </a:cubicBezTo>
                    <a:cubicBezTo>
                      <a:pt x="103" y="107"/>
                      <a:pt x="99" y="109"/>
                      <a:pt x="97" y="109"/>
                    </a:cubicBezTo>
                    <a:cubicBezTo>
                      <a:pt x="96" y="110"/>
                      <a:pt x="96" y="110"/>
                      <a:pt x="96" y="110"/>
                    </a:cubicBezTo>
                    <a:cubicBezTo>
                      <a:pt x="94" y="113"/>
                      <a:pt x="93" y="117"/>
                      <a:pt x="91" y="119"/>
                    </a:cubicBezTo>
                    <a:cubicBezTo>
                      <a:pt x="87" y="126"/>
                      <a:pt x="75" y="137"/>
                      <a:pt x="72" y="139"/>
                    </a:cubicBezTo>
                    <a:cubicBezTo>
                      <a:pt x="66" y="143"/>
                      <a:pt x="59" y="143"/>
                      <a:pt x="59" y="143"/>
                    </a:cubicBezTo>
                    <a:cubicBezTo>
                      <a:pt x="59" y="143"/>
                      <a:pt x="53" y="143"/>
                      <a:pt x="47" y="139"/>
                    </a:cubicBezTo>
                    <a:cubicBezTo>
                      <a:pt x="44" y="137"/>
                      <a:pt x="32" y="126"/>
                      <a:pt x="28" y="119"/>
                    </a:cubicBezTo>
                    <a:cubicBezTo>
                      <a:pt x="26" y="117"/>
                      <a:pt x="25" y="113"/>
                      <a:pt x="23" y="110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0" y="109"/>
                      <a:pt x="17" y="107"/>
                      <a:pt x="15" y="105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92"/>
              <p:cNvSpPr/>
              <p:nvPr/>
            </p:nvSpPr>
            <p:spPr bwMode="auto">
              <a:xfrm>
                <a:off x="3448051" y="3819526"/>
                <a:ext cx="473075" cy="469900"/>
              </a:xfrm>
              <a:custGeom>
                <a:avLst/>
                <a:gdLst>
                  <a:gd name="T0" fmla="*/ 107 w 126"/>
                  <a:gd name="T1" fmla="*/ 21 h 125"/>
                  <a:gd name="T2" fmla="*/ 62 w 126"/>
                  <a:gd name="T3" fmla="*/ 0 h 125"/>
                  <a:gd name="T4" fmla="*/ 18 w 126"/>
                  <a:gd name="T5" fmla="*/ 21 h 125"/>
                  <a:gd name="T6" fmla="*/ 26 w 126"/>
                  <a:gd name="T7" fmla="*/ 121 h 125"/>
                  <a:gd name="T8" fmla="*/ 40 w 126"/>
                  <a:gd name="T9" fmla="*/ 41 h 125"/>
                  <a:gd name="T10" fmla="*/ 57 w 126"/>
                  <a:gd name="T11" fmla="*/ 58 h 125"/>
                  <a:gd name="T12" fmla="*/ 102 w 126"/>
                  <a:gd name="T13" fmla="*/ 66 h 125"/>
                  <a:gd name="T14" fmla="*/ 100 w 126"/>
                  <a:gd name="T15" fmla="*/ 123 h 125"/>
                  <a:gd name="T16" fmla="*/ 107 w 126"/>
                  <a:gd name="T17" fmla="*/ 2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5">
                    <a:moveTo>
                      <a:pt x="107" y="21"/>
                    </a:moveTo>
                    <a:cubicBezTo>
                      <a:pt x="93" y="4"/>
                      <a:pt x="77" y="0"/>
                      <a:pt x="62" y="0"/>
                    </a:cubicBezTo>
                    <a:cubicBezTo>
                      <a:pt x="48" y="0"/>
                      <a:pt x="32" y="4"/>
                      <a:pt x="18" y="21"/>
                    </a:cubicBezTo>
                    <a:cubicBezTo>
                      <a:pt x="0" y="42"/>
                      <a:pt x="26" y="121"/>
                      <a:pt x="26" y="121"/>
                    </a:cubicBezTo>
                    <a:cubicBezTo>
                      <a:pt x="27" y="125"/>
                      <a:pt x="8" y="58"/>
                      <a:pt x="40" y="41"/>
                    </a:cubicBezTo>
                    <a:cubicBezTo>
                      <a:pt x="46" y="50"/>
                      <a:pt x="57" y="58"/>
                      <a:pt x="57" y="58"/>
                    </a:cubicBezTo>
                    <a:cubicBezTo>
                      <a:pt x="57" y="58"/>
                      <a:pt x="75" y="76"/>
                      <a:pt x="102" y="66"/>
                    </a:cubicBezTo>
                    <a:cubicBezTo>
                      <a:pt x="107" y="88"/>
                      <a:pt x="99" y="125"/>
                      <a:pt x="100" y="123"/>
                    </a:cubicBezTo>
                    <a:cubicBezTo>
                      <a:pt x="100" y="123"/>
                      <a:pt x="126" y="44"/>
                      <a:pt x="107" y="21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93"/>
              <p:cNvSpPr/>
              <p:nvPr/>
            </p:nvSpPr>
            <p:spPr bwMode="auto">
              <a:xfrm>
                <a:off x="3467101" y="3808413"/>
                <a:ext cx="434975" cy="500063"/>
              </a:xfrm>
              <a:custGeom>
                <a:avLst/>
                <a:gdLst>
                  <a:gd name="T0" fmla="*/ 102 w 116"/>
                  <a:gd name="T1" fmla="*/ 20 h 133"/>
                  <a:gd name="T2" fmla="*/ 57 w 116"/>
                  <a:gd name="T3" fmla="*/ 0 h 133"/>
                  <a:gd name="T4" fmla="*/ 13 w 116"/>
                  <a:gd name="T5" fmla="*/ 20 h 133"/>
                  <a:gd name="T6" fmla="*/ 3 w 116"/>
                  <a:gd name="T7" fmla="*/ 48 h 133"/>
                  <a:gd name="T8" fmla="*/ 13 w 116"/>
                  <a:gd name="T9" fmla="*/ 125 h 133"/>
                  <a:gd name="T10" fmla="*/ 23 w 116"/>
                  <a:gd name="T11" fmla="*/ 130 h 133"/>
                  <a:gd name="T12" fmla="*/ 35 w 116"/>
                  <a:gd name="T13" fmla="*/ 41 h 133"/>
                  <a:gd name="T14" fmla="*/ 52 w 116"/>
                  <a:gd name="T15" fmla="*/ 57 h 133"/>
                  <a:gd name="T16" fmla="*/ 97 w 116"/>
                  <a:gd name="T17" fmla="*/ 66 h 133"/>
                  <a:gd name="T18" fmla="*/ 91 w 116"/>
                  <a:gd name="T19" fmla="*/ 130 h 133"/>
                  <a:gd name="T20" fmla="*/ 101 w 116"/>
                  <a:gd name="T21" fmla="*/ 125 h 133"/>
                  <a:gd name="T22" fmla="*/ 113 w 116"/>
                  <a:gd name="T23" fmla="*/ 48 h 133"/>
                  <a:gd name="T24" fmla="*/ 102 w 116"/>
                  <a:gd name="T25" fmla="*/ 2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6" h="133">
                    <a:moveTo>
                      <a:pt x="102" y="20"/>
                    </a:moveTo>
                    <a:cubicBezTo>
                      <a:pt x="88" y="3"/>
                      <a:pt x="72" y="0"/>
                      <a:pt x="57" y="0"/>
                    </a:cubicBezTo>
                    <a:cubicBezTo>
                      <a:pt x="43" y="0"/>
                      <a:pt x="27" y="4"/>
                      <a:pt x="13" y="20"/>
                    </a:cubicBezTo>
                    <a:cubicBezTo>
                      <a:pt x="7" y="27"/>
                      <a:pt x="5" y="37"/>
                      <a:pt x="3" y="48"/>
                    </a:cubicBezTo>
                    <a:cubicBezTo>
                      <a:pt x="0" y="71"/>
                      <a:pt x="2" y="101"/>
                      <a:pt x="13" y="125"/>
                    </a:cubicBezTo>
                    <a:cubicBezTo>
                      <a:pt x="15" y="129"/>
                      <a:pt x="23" y="130"/>
                      <a:pt x="23" y="130"/>
                    </a:cubicBezTo>
                    <a:cubicBezTo>
                      <a:pt x="25" y="133"/>
                      <a:pt x="3" y="58"/>
                      <a:pt x="35" y="41"/>
                    </a:cubicBezTo>
                    <a:cubicBezTo>
                      <a:pt x="41" y="49"/>
                      <a:pt x="52" y="57"/>
                      <a:pt x="52" y="57"/>
                    </a:cubicBezTo>
                    <a:cubicBezTo>
                      <a:pt x="52" y="57"/>
                      <a:pt x="70" y="76"/>
                      <a:pt x="97" y="66"/>
                    </a:cubicBezTo>
                    <a:cubicBezTo>
                      <a:pt x="102" y="87"/>
                      <a:pt x="91" y="132"/>
                      <a:pt x="91" y="130"/>
                    </a:cubicBezTo>
                    <a:cubicBezTo>
                      <a:pt x="91" y="130"/>
                      <a:pt x="100" y="128"/>
                      <a:pt x="101" y="125"/>
                    </a:cubicBezTo>
                    <a:cubicBezTo>
                      <a:pt x="113" y="100"/>
                      <a:pt x="116" y="71"/>
                      <a:pt x="113" y="48"/>
                    </a:cubicBezTo>
                    <a:cubicBezTo>
                      <a:pt x="111" y="37"/>
                      <a:pt x="108" y="28"/>
                      <a:pt x="102" y="20"/>
                    </a:cubicBezTo>
                    <a:close/>
                  </a:path>
                </a:pathLst>
              </a:custGeom>
              <a:solidFill>
                <a:srgbClr val="63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4" name="组合 163"/>
            <p:cNvGrpSpPr/>
            <p:nvPr/>
          </p:nvGrpSpPr>
          <p:grpSpPr>
            <a:xfrm>
              <a:off x="1337469" y="5133180"/>
              <a:ext cx="1397000" cy="1397001"/>
              <a:chOff x="6200776" y="319088"/>
              <a:chExt cx="1397000" cy="1397001"/>
            </a:xfrm>
          </p:grpSpPr>
          <p:sp>
            <p:nvSpPr>
              <p:cNvPr id="13" name="Oval 13"/>
              <p:cNvSpPr>
                <a:spLocks noChangeArrowheads="1"/>
              </p:cNvSpPr>
              <p:nvPr/>
            </p:nvSpPr>
            <p:spPr bwMode="auto">
              <a:xfrm>
                <a:off x="6200776" y="319088"/>
                <a:ext cx="1397000" cy="1397000"/>
              </a:xfrm>
              <a:prstGeom prst="ellipse">
                <a:avLst/>
              </a:prstGeom>
              <a:solidFill>
                <a:srgbClr val="7CC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94"/>
              <p:cNvSpPr/>
              <p:nvPr/>
            </p:nvSpPr>
            <p:spPr bwMode="auto">
              <a:xfrm>
                <a:off x="6786563" y="1050926"/>
                <a:ext cx="222250" cy="225425"/>
              </a:xfrm>
              <a:custGeom>
                <a:avLst/>
                <a:gdLst>
                  <a:gd name="T0" fmla="*/ 71 w 140"/>
                  <a:gd name="T1" fmla="*/ 142 h 142"/>
                  <a:gd name="T2" fmla="*/ 0 w 140"/>
                  <a:gd name="T3" fmla="*/ 78 h 142"/>
                  <a:gd name="T4" fmla="*/ 0 w 140"/>
                  <a:gd name="T5" fmla="*/ 0 h 142"/>
                  <a:gd name="T6" fmla="*/ 140 w 140"/>
                  <a:gd name="T7" fmla="*/ 0 h 142"/>
                  <a:gd name="T8" fmla="*/ 140 w 140"/>
                  <a:gd name="T9" fmla="*/ 78 h 142"/>
                  <a:gd name="T10" fmla="*/ 71 w 140"/>
                  <a:gd name="T11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0" h="142">
                    <a:moveTo>
                      <a:pt x="71" y="142"/>
                    </a:moveTo>
                    <a:lnTo>
                      <a:pt x="0" y="78"/>
                    </a:lnTo>
                    <a:lnTo>
                      <a:pt x="0" y="0"/>
                    </a:lnTo>
                    <a:lnTo>
                      <a:pt x="140" y="0"/>
                    </a:lnTo>
                    <a:lnTo>
                      <a:pt x="140" y="78"/>
                    </a:lnTo>
                    <a:lnTo>
                      <a:pt x="71" y="142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95"/>
              <p:cNvSpPr/>
              <p:nvPr/>
            </p:nvSpPr>
            <p:spPr bwMode="auto">
              <a:xfrm>
                <a:off x="6786563" y="1050926"/>
                <a:ext cx="222250" cy="120650"/>
              </a:xfrm>
              <a:custGeom>
                <a:avLst/>
                <a:gdLst>
                  <a:gd name="T0" fmla="*/ 0 w 59"/>
                  <a:gd name="T1" fmla="*/ 15 h 32"/>
                  <a:gd name="T2" fmla="*/ 30 w 59"/>
                  <a:gd name="T3" fmla="*/ 32 h 32"/>
                  <a:gd name="T4" fmla="*/ 59 w 59"/>
                  <a:gd name="T5" fmla="*/ 15 h 32"/>
                  <a:gd name="T6" fmla="*/ 59 w 59"/>
                  <a:gd name="T7" fmla="*/ 0 h 32"/>
                  <a:gd name="T8" fmla="*/ 0 w 59"/>
                  <a:gd name="T9" fmla="*/ 0 h 32"/>
                  <a:gd name="T10" fmla="*/ 0 w 59"/>
                  <a:gd name="T1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32">
                    <a:moveTo>
                      <a:pt x="0" y="15"/>
                    </a:moveTo>
                    <a:cubicBezTo>
                      <a:pt x="7" y="22"/>
                      <a:pt x="17" y="32"/>
                      <a:pt x="30" y="32"/>
                    </a:cubicBezTo>
                    <a:cubicBezTo>
                      <a:pt x="42" y="32"/>
                      <a:pt x="52" y="22"/>
                      <a:pt x="59" y="15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96"/>
              <p:cNvSpPr/>
              <p:nvPr/>
            </p:nvSpPr>
            <p:spPr bwMode="auto">
              <a:xfrm>
                <a:off x="6667501" y="619126"/>
                <a:ext cx="461963" cy="538163"/>
              </a:xfrm>
              <a:custGeom>
                <a:avLst/>
                <a:gdLst>
                  <a:gd name="T0" fmla="*/ 7 w 123"/>
                  <a:gd name="T1" fmla="*/ 69 h 143"/>
                  <a:gd name="T2" fmla="*/ 13 w 123"/>
                  <a:gd name="T3" fmla="*/ 66 h 143"/>
                  <a:gd name="T4" fmla="*/ 62 w 123"/>
                  <a:gd name="T5" fmla="*/ 0 h 143"/>
                  <a:gd name="T6" fmla="*/ 110 w 123"/>
                  <a:gd name="T7" fmla="*/ 66 h 143"/>
                  <a:gd name="T8" fmla="*/ 116 w 123"/>
                  <a:gd name="T9" fmla="*/ 69 h 143"/>
                  <a:gd name="T10" fmla="*/ 114 w 123"/>
                  <a:gd name="T11" fmla="*/ 83 h 143"/>
                  <a:gd name="T12" fmla="*/ 104 w 123"/>
                  <a:gd name="T13" fmla="*/ 97 h 143"/>
                  <a:gd name="T14" fmla="*/ 95 w 123"/>
                  <a:gd name="T15" fmla="*/ 120 h 143"/>
                  <a:gd name="T16" fmla="*/ 62 w 123"/>
                  <a:gd name="T17" fmla="*/ 143 h 143"/>
                  <a:gd name="T18" fmla="*/ 28 w 123"/>
                  <a:gd name="T19" fmla="*/ 120 h 143"/>
                  <a:gd name="T20" fmla="*/ 19 w 123"/>
                  <a:gd name="T21" fmla="*/ 97 h 143"/>
                  <a:gd name="T22" fmla="*/ 9 w 123"/>
                  <a:gd name="T23" fmla="*/ 83 h 143"/>
                  <a:gd name="T24" fmla="*/ 7 w 123"/>
                  <a:gd name="T25" fmla="*/ 69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3" h="143">
                    <a:moveTo>
                      <a:pt x="7" y="69"/>
                    </a:moveTo>
                    <a:cubicBezTo>
                      <a:pt x="7" y="60"/>
                      <a:pt x="13" y="66"/>
                      <a:pt x="13" y="66"/>
                    </a:cubicBezTo>
                    <a:cubicBezTo>
                      <a:pt x="13" y="66"/>
                      <a:pt x="0" y="0"/>
                      <a:pt x="62" y="0"/>
                    </a:cubicBezTo>
                    <a:cubicBezTo>
                      <a:pt x="123" y="0"/>
                      <a:pt x="110" y="66"/>
                      <a:pt x="110" y="66"/>
                    </a:cubicBezTo>
                    <a:cubicBezTo>
                      <a:pt x="110" y="66"/>
                      <a:pt x="116" y="60"/>
                      <a:pt x="116" y="69"/>
                    </a:cubicBezTo>
                    <a:cubicBezTo>
                      <a:pt x="116" y="77"/>
                      <a:pt x="114" y="83"/>
                      <a:pt x="114" y="83"/>
                    </a:cubicBezTo>
                    <a:cubicBezTo>
                      <a:pt x="114" y="83"/>
                      <a:pt x="113" y="92"/>
                      <a:pt x="104" y="97"/>
                    </a:cubicBezTo>
                    <a:cubicBezTo>
                      <a:pt x="104" y="97"/>
                      <a:pt x="102" y="113"/>
                      <a:pt x="95" y="120"/>
                    </a:cubicBezTo>
                    <a:cubicBezTo>
                      <a:pt x="88" y="127"/>
                      <a:pt x="77" y="143"/>
                      <a:pt x="62" y="143"/>
                    </a:cubicBezTo>
                    <a:cubicBezTo>
                      <a:pt x="46" y="143"/>
                      <a:pt x="35" y="127"/>
                      <a:pt x="28" y="120"/>
                    </a:cubicBezTo>
                    <a:cubicBezTo>
                      <a:pt x="21" y="113"/>
                      <a:pt x="19" y="97"/>
                      <a:pt x="19" y="97"/>
                    </a:cubicBezTo>
                    <a:cubicBezTo>
                      <a:pt x="10" y="92"/>
                      <a:pt x="9" y="83"/>
                      <a:pt x="9" y="83"/>
                    </a:cubicBezTo>
                    <a:cubicBezTo>
                      <a:pt x="9" y="83"/>
                      <a:pt x="8" y="77"/>
                      <a:pt x="7" y="69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97"/>
              <p:cNvSpPr/>
              <p:nvPr/>
            </p:nvSpPr>
            <p:spPr bwMode="auto">
              <a:xfrm>
                <a:off x="6719888" y="619126"/>
                <a:ext cx="363538" cy="288925"/>
              </a:xfrm>
              <a:custGeom>
                <a:avLst/>
                <a:gdLst>
                  <a:gd name="T0" fmla="*/ 48 w 97"/>
                  <a:gd name="T1" fmla="*/ 0 h 77"/>
                  <a:gd name="T2" fmla="*/ 3 w 97"/>
                  <a:gd name="T3" fmla="*/ 58 h 77"/>
                  <a:gd name="T4" fmla="*/ 2 w 97"/>
                  <a:gd name="T5" fmla="*/ 70 h 77"/>
                  <a:gd name="T6" fmla="*/ 3 w 97"/>
                  <a:gd name="T7" fmla="*/ 72 h 77"/>
                  <a:gd name="T8" fmla="*/ 39 w 97"/>
                  <a:gd name="T9" fmla="*/ 57 h 77"/>
                  <a:gd name="T10" fmla="*/ 83 w 97"/>
                  <a:gd name="T11" fmla="*/ 46 h 77"/>
                  <a:gd name="T12" fmla="*/ 90 w 97"/>
                  <a:gd name="T13" fmla="*/ 69 h 77"/>
                  <a:gd name="T14" fmla="*/ 92 w 97"/>
                  <a:gd name="T15" fmla="*/ 72 h 77"/>
                  <a:gd name="T16" fmla="*/ 96 w 97"/>
                  <a:gd name="T17" fmla="*/ 57 h 77"/>
                  <a:gd name="T18" fmla="*/ 48 w 97"/>
                  <a:gd name="T1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7" h="77">
                    <a:moveTo>
                      <a:pt x="48" y="0"/>
                    </a:moveTo>
                    <a:cubicBezTo>
                      <a:pt x="0" y="0"/>
                      <a:pt x="2" y="44"/>
                      <a:pt x="3" y="58"/>
                    </a:cubicBezTo>
                    <a:cubicBezTo>
                      <a:pt x="4" y="67"/>
                      <a:pt x="0" y="65"/>
                      <a:pt x="2" y="70"/>
                    </a:cubicBezTo>
                    <a:cubicBezTo>
                      <a:pt x="4" y="75"/>
                      <a:pt x="3" y="74"/>
                      <a:pt x="3" y="72"/>
                    </a:cubicBezTo>
                    <a:cubicBezTo>
                      <a:pt x="3" y="66"/>
                      <a:pt x="12" y="68"/>
                      <a:pt x="39" y="57"/>
                    </a:cubicBezTo>
                    <a:cubicBezTo>
                      <a:pt x="74" y="43"/>
                      <a:pt x="71" y="33"/>
                      <a:pt x="83" y="46"/>
                    </a:cubicBezTo>
                    <a:cubicBezTo>
                      <a:pt x="88" y="51"/>
                      <a:pt x="89" y="57"/>
                      <a:pt x="90" y="69"/>
                    </a:cubicBezTo>
                    <a:cubicBezTo>
                      <a:pt x="91" y="71"/>
                      <a:pt x="90" y="77"/>
                      <a:pt x="92" y="72"/>
                    </a:cubicBezTo>
                    <a:cubicBezTo>
                      <a:pt x="94" y="67"/>
                      <a:pt x="95" y="66"/>
                      <a:pt x="96" y="57"/>
                    </a:cubicBezTo>
                    <a:cubicBezTo>
                      <a:pt x="97" y="43"/>
                      <a:pt x="94" y="0"/>
                      <a:pt x="48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98"/>
              <p:cNvSpPr/>
              <p:nvPr/>
            </p:nvSpPr>
            <p:spPr bwMode="auto">
              <a:xfrm>
                <a:off x="6700838" y="608013"/>
                <a:ext cx="390525" cy="300038"/>
              </a:xfrm>
              <a:custGeom>
                <a:avLst/>
                <a:gdLst>
                  <a:gd name="T0" fmla="*/ 53 w 104"/>
                  <a:gd name="T1" fmla="*/ 0 h 80"/>
                  <a:gd name="T2" fmla="*/ 1 w 104"/>
                  <a:gd name="T3" fmla="*/ 58 h 80"/>
                  <a:gd name="T4" fmla="*/ 5 w 104"/>
                  <a:gd name="T5" fmla="*/ 70 h 80"/>
                  <a:gd name="T6" fmla="*/ 9 w 104"/>
                  <a:gd name="T7" fmla="*/ 80 h 80"/>
                  <a:gd name="T8" fmla="*/ 9 w 104"/>
                  <a:gd name="T9" fmla="*/ 72 h 80"/>
                  <a:gd name="T10" fmla="*/ 44 w 104"/>
                  <a:gd name="T11" fmla="*/ 57 h 80"/>
                  <a:gd name="T12" fmla="*/ 88 w 104"/>
                  <a:gd name="T13" fmla="*/ 45 h 80"/>
                  <a:gd name="T14" fmla="*/ 95 w 104"/>
                  <a:gd name="T15" fmla="*/ 69 h 80"/>
                  <a:gd name="T16" fmla="*/ 96 w 104"/>
                  <a:gd name="T17" fmla="*/ 80 h 80"/>
                  <a:gd name="T18" fmla="*/ 99 w 104"/>
                  <a:gd name="T19" fmla="*/ 72 h 80"/>
                  <a:gd name="T20" fmla="*/ 103 w 104"/>
                  <a:gd name="T21" fmla="*/ 58 h 80"/>
                  <a:gd name="T22" fmla="*/ 53 w 104"/>
                  <a:gd name="T2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4" h="80">
                    <a:moveTo>
                      <a:pt x="53" y="0"/>
                    </a:moveTo>
                    <a:cubicBezTo>
                      <a:pt x="5" y="0"/>
                      <a:pt x="0" y="45"/>
                      <a:pt x="1" y="58"/>
                    </a:cubicBezTo>
                    <a:cubicBezTo>
                      <a:pt x="2" y="67"/>
                      <a:pt x="3" y="65"/>
                      <a:pt x="5" y="70"/>
                    </a:cubicBezTo>
                    <a:cubicBezTo>
                      <a:pt x="7" y="75"/>
                      <a:pt x="2" y="80"/>
                      <a:pt x="9" y="80"/>
                    </a:cubicBezTo>
                    <a:cubicBezTo>
                      <a:pt x="9" y="80"/>
                      <a:pt x="9" y="74"/>
                      <a:pt x="9" y="72"/>
                    </a:cubicBezTo>
                    <a:cubicBezTo>
                      <a:pt x="9" y="66"/>
                      <a:pt x="17" y="68"/>
                      <a:pt x="44" y="57"/>
                    </a:cubicBezTo>
                    <a:cubicBezTo>
                      <a:pt x="79" y="43"/>
                      <a:pt x="76" y="32"/>
                      <a:pt x="88" y="45"/>
                    </a:cubicBezTo>
                    <a:cubicBezTo>
                      <a:pt x="93" y="51"/>
                      <a:pt x="94" y="57"/>
                      <a:pt x="95" y="69"/>
                    </a:cubicBezTo>
                    <a:cubicBezTo>
                      <a:pt x="96" y="71"/>
                      <a:pt x="96" y="80"/>
                      <a:pt x="96" y="80"/>
                    </a:cubicBezTo>
                    <a:cubicBezTo>
                      <a:pt x="102" y="79"/>
                      <a:pt x="97" y="77"/>
                      <a:pt x="99" y="72"/>
                    </a:cubicBezTo>
                    <a:cubicBezTo>
                      <a:pt x="101" y="67"/>
                      <a:pt x="102" y="67"/>
                      <a:pt x="103" y="58"/>
                    </a:cubicBezTo>
                    <a:cubicBezTo>
                      <a:pt x="104" y="45"/>
                      <a:pt x="99" y="0"/>
                      <a:pt x="53" y="0"/>
                    </a:cubicBezTo>
                    <a:close/>
                  </a:path>
                </a:pathLst>
              </a:custGeom>
              <a:solidFill>
                <a:srgbClr val="63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99"/>
              <p:cNvSpPr/>
              <p:nvPr/>
            </p:nvSpPr>
            <p:spPr bwMode="auto">
              <a:xfrm>
                <a:off x="6738938" y="1243013"/>
                <a:ext cx="333375" cy="382588"/>
              </a:xfrm>
              <a:custGeom>
                <a:avLst/>
                <a:gdLst>
                  <a:gd name="T0" fmla="*/ 210 w 210"/>
                  <a:gd name="T1" fmla="*/ 241 h 241"/>
                  <a:gd name="T2" fmla="*/ 0 w 210"/>
                  <a:gd name="T3" fmla="*/ 241 h 241"/>
                  <a:gd name="T4" fmla="*/ 0 w 210"/>
                  <a:gd name="T5" fmla="*/ 0 h 241"/>
                  <a:gd name="T6" fmla="*/ 101 w 210"/>
                  <a:gd name="T7" fmla="*/ 7 h 241"/>
                  <a:gd name="T8" fmla="*/ 210 w 210"/>
                  <a:gd name="T9" fmla="*/ 0 h 241"/>
                  <a:gd name="T10" fmla="*/ 210 w 210"/>
                  <a:gd name="T11" fmla="*/ 24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0" h="241">
                    <a:moveTo>
                      <a:pt x="210" y="241"/>
                    </a:moveTo>
                    <a:lnTo>
                      <a:pt x="0" y="241"/>
                    </a:lnTo>
                    <a:lnTo>
                      <a:pt x="0" y="0"/>
                    </a:lnTo>
                    <a:lnTo>
                      <a:pt x="101" y="7"/>
                    </a:lnTo>
                    <a:lnTo>
                      <a:pt x="210" y="0"/>
                    </a:lnTo>
                    <a:lnTo>
                      <a:pt x="210" y="2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100"/>
              <p:cNvSpPr>
                <a:spLocks noEditPoints="1"/>
              </p:cNvSpPr>
              <p:nvPr/>
            </p:nvSpPr>
            <p:spPr bwMode="auto">
              <a:xfrm>
                <a:off x="6738938" y="1171576"/>
                <a:ext cx="322263" cy="187325"/>
              </a:xfrm>
              <a:custGeom>
                <a:avLst/>
                <a:gdLst>
                  <a:gd name="T0" fmla="*/ 87 w 203"/>
                  <a:gd name="T1" fmla="*/ 62 h 118"/>
                  <a:gd name="T2" fmla="*/ 42 w 203"/>
                  <a:gd name="T3" fmla="*/ 118 h 118"/>
                  <a:gd name="T4" fmla="*/ 0 w 203"/>
                  <a:gd name="T5" fmla="*/ 38 h 118"/>
                  <a:gd name="T6" fmla="*/ 30 w 203"/>
                  <a:gd name="T7" fmla="*/ 0 h 118"/>
                  <a:gd name="T8" fmla="*/ 87 w 203"/>
                  <a:gd name="T9" fmla="*/ 62 h 118"/>
                  <a:gd name="T10" fmla="*/ 113 w 203"/>
                  <a:gd name="T11" fmla="*/ 62 h 118"/>
                  <a:gd name="T12" fmla="*/ 158 w 203"/>
                  <a:gd name="T13" fmla="*/ 118 h 118"/>
                  <a:gd name="T14" fmla="*/ 203 w 203"/>
                  <a:gd name="T15" fmla="*/ 38 h 118"/>
                  <a:gd name="T16" fmla="*/ 170 w 203"/>
                  <a:gd name="T17" fmla="*/ 0 h 118"/>
                  <a:gd name="T18" fmla="*/ 113 w 203"/>
                  <a:gd name="T19" fmla="*/ 6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3" h="118">
                    <a:moveTo>
                      <a:pt x="87" y="62"/>
                    </a:moveTo>
                    <a:lnTo>
                      <a:pt x="42" y="118"/>
                    </a:lnTo>
                    <a:lnTo>
                      <a:pt x="0" y="38"/>
                    </a:lnTo>
                    <a:lnTo>
                      <a:pt x="30" y="0"/>
                    </a:lnTo>
                    <a:lnTo>
                      <a:pt x="87" y="62"/>
                    </a:lnTo>
                    <a:close/>
                    <a:moveTo>
                      <a:pt x="113" y="62"/>
                    </a:moveTo>
                    <a:lnTo>
                      <a:pt x="158" y="118"/>
                    </a:lnTo>
                    <a:lnTo>
                      <a:pt x="203" y="38"/>
                    </a:lnTo>
                    <a:lnTo>
                      <a:pt x="170" y="0"/>
                    </a:lnTo>
                    <a:lnTo>
                      <a:pt x="113" y="62"/>
                    </a:lnTo>
                    <a:close/>
                  </a:path>
                </a:pathLst>
              </a:custGeom>
              <a:solidFill>
                <a:srgbClr val="D3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101"/>
              <p:cNvSpPr/>
              <p:nvPr/>
            </p:nvSpPr>
            <p:spPr bwMode="auto">
              <a:xfrm>
                <a:off x="6805613" y="1250951"/>
                <a:ext cx="184150" cy="465138"/>
              </a:xfrm>
              <a:custGeom>
                <a:avLst/>
                <a:gdLst>
                  <a:gd name="T0" fmla="*/ 25 w 49"/>
                  <a:gd name="T1" fmla="*/ 124 h 124"/>
                  <a:gd name="T2" fmla="*/ 49 w 49"/>
                  <a:gd name="T3" fmla="*/ 122 h 124"/>
                  <a:gd name="T4" fmla="*/ 35 w 49"/>
                  <a:gd name="T5" fmla="*/ 109 h 124"/>
                  <a:gd name="T6" fmla="*/ 32 w 49"/>
                  <a:gd name="T7" fmla="*/ 24 h 124"/>
                  <a:gd name="T8" fmla="*/ 37 w 49"/>
                  <a:gd name="T9" fmla="*/ 11 h 124"/>
                  <a:gd name="T10" fmla="*/ 37 w 49"/>
                  <a:gd name="T11" fmla="*/ 8 h 124"/>
                  <a:gd name="T12" fmla="*/ 32 w 49"/>
                  <a:gd name="T13" fmla="*/ 1 h 124"/>
                  <a:gd name="T14" fmla="*/ 30 w 49"/>
                  <a:gd name="T15" fmla="*/ 0 h 124"/>
                  <a:gd name="T16" fmla="*/ 25 w 49"/>
                  <a:gd name="T17" fmla="*/ 0 h 124"/>
                  <a:gd name="T18" fmla="*/ 19 w 49"/>
                  <a:gd name="T19" fmla="*/ 0 h 124"/>
                  <a:gd name="T20" fmla="*/ 17 w 49"/>
                  <a:gd name="T21" fmla="*/ 1 h 124"/>
                  <a:gd name="T22" fmla="*/ 13 w 49"/>
                  <a:gd name="T23" fmla="*/ 8 h 124"/>
                  <a:gd name="T24" fmla="*/ 12 w 49"/>
                  <a:gd name="T25" fmla="*/ 11 h 124"/>
                  <a:gd name="T26" fmla="*/ 17 w 49"/>
                  <a:gd name="T27" fmla="*/ 24 h 124"/>
                  <a:gd name="T28" fmla="*/ 9 w 49"/>
                  <a:gd name="T29" fmla="*/ 106 h 124"/>
                  <a:gd name="T30" fmla="*/ 0 w 49"/>
                  <a:gd name="T31" fmla="*/ 122 h 124"/>
                  <a:gd name="T32" fmla="*/ 25 w 49"/>
                  <a:gd name="T3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24">
                    <a:moveTo>
                      <a:pt x="25" y="124"/>
                    </a:moveTo>
                    <a:cubicBezTo>
                      <a:pt x="33" y="124"/>
                      <a:pt x="41" y="123"/>
                      <a:pt x="49" y="122"/>
                    </a:cubicBezTo>
                    <a:cubicBezTo>
                      <a:pt x="48" y="114"/>
                      <a:pt x="35" y="109"/>
                      <a:pt x="35" y="109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0"/>
                      <a:pt x="36" y="16"/>
                      <a:pt x="37" y="11"/>
                    </a:cubicBezTo>
                    <a:cubicBezTo>
                      <a:pt x="38" y="10"/>
                      <a:pt x="38" y="9"/>
                      <a:pt x="37" y="8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0"/>
                      <a:pt x="31" y="0"/>
                      <a:pt x="30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7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10"/>
                      <a:pt x="12" y="11"/>
                    </a:cubicBezTo>
                    <a:cubicBezTo>
                      <a:pt x="13" y="16"/>
                      <a:pt x="16" y="20"/>
                      <a:pt x="17" y="24"/>
                    </a:cubicBezTo>
                    <a:cubicBezTo>
                      <a:pt x="9" y="106"/>
                      <a:pt x="9" y="106"/>
                      <a:pt x="9" y="106"/>
                    </a:cubicBezTo>
                    <a:cubicBezTo>
                      <a:pt x="9" y="106"/>
                      <a:pt x="0" y="113"/>
                      <a:pt x="0" y="122"/>
                    </a:cubicBezTo>
                    <a:cubicBezTo>
                      <a:pt x="8" y="123"/>
                      <a:pt x="17" y="124"/>
                      <a:pt x="25" y="124"/>
                    </a:cubicBezTo>
                    <a:close/>
                  </a:path>
                </a:pathLst>
              </a:custGeom>
              <a:solidFill>
                <a:srgbClr val="443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102"/>
              <p:cNvSpPr/>
              <p:nvPr/>
            </p:nvSpPr>
            <p:spPr bwMode="auto">
              <a:xfrm>
                <a:off x="6403976" y="1216026"/>
                <a:ext cx="992188" cy="500063"/>
              </a:xfrm>
              <a:custGeom>
                <a:avLst/>
                <a:gdLst>
                  <a:gd name="T0" fmla="*/ 132 w 264"/>
                  <a:gd name="T1" fmla="*/ 133 h 133"/>
                  <a:gd name="T2" fmla="*/ 264 w 264"/>
                  <a:gd name="T3" fmla="*/ 78 h 133"/>
                  <a:gd name="T4" fmla="*/ 251 w 264"/>
                  <a:gd name="T5" fmla="*/ 36 h 133"/>
                  <a:gd name="T6" fmla="*/ 244 w 264"/>
                  <a:gd name="T7" fmla="*/ 26 h 133"/>
                  <a:gd name="T8" fmla="*/ 170 w 264"/>
                  <a:gd name="T9" fmla="*/ 0 h 133"/>
                  <a:gd name="T10" fmla="*/ 129 w 264"/>
                  <a:gd name="T11" fmla="*/ 130 h 133"/>
                  <a:gd name="T12" fmla="*/ 93 w 264"/>
                  <a:gd name="T13" fmla="*/ 0 h 133"/>
                  <a:gd name="T14" fmla="*/ 19 w 264"/>
                  <a:gd name="T15" fmla="*/ 26 h 133"/>
                  <a:gd name="T16" fmla="*/ 12 w 264"/>
                  <a:gd name="T17" fmla="*/ 36 h 133"/>
                  <a:gd name="T18" fmla="*/ 0 w 264"/>
                  <a:gd name="T19" fmla="*/ 78 h 133"/>
                  <a:gd name="T20" fmla="*/ 132 w 264"/>
                  <a:gd name="T21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4" h="133">
                    <a:moveTo>
                      <a:pt x="132" y="133"/>
                    </a:moveTo>
                    <a:cubicBezTo>
                      <a:pt x="183" y="133"/>
                      <a:pt x="230" y="112"/>
                      <a:pt x="264" y="78"/>
                    </a:cubicBezTo>
                    <a:cubicBezTo>
                      <a:pt x="258" y="59"/>
                      <a:pt x="251" y="37"/>
                      <a:pt x="251" y="36"/>
                    </a:cubicBezTo>
                    <a:cubicBezTo>
                      <a:pt x="250" y="34"/>
                      <a:pt x="248" y="27"/>
                      <a:pt x="244" y="26"/>
                    </a:cubicBezTo>
                    <a:cubicBezTo>
                      <a:pt x="240" y="25"/>
                      <a:pt x="179" y="4"/>
                      <a:pt x="170" y="0"/>
                    </a:cubicBezTo>
                    <a:cubicBezTo>
                      <a:pt x="129" y="130"/>
                      <a:pt x="129" y="130"/>
                      <a:pt x="129" y="13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84" y="4"/>
                      <a:pt x="23" y="25"/>
                      <a:pt x="19" y="26"/>
                    </a:cubicBezTo>
                    <a:cubicBezTo>
                      <a:pt x="15" y="27"/>
                      <a:pt x="13" y="34"/>
                      <a:pt x="12" y="36"/>
                    </a:cubicBezTo>
                    <a:cubicBezTo>
                      <a:pt x="12" y="37"/>
                      <a:pt x="6" y="59"/>
                      <a:pt x="0" y="78"/>
                    </a:cubicBezTo>
                    <a:cubicBezTo>
                      <a:pt x="34" y="112"/>
                      <a:pt x="81" y="133"/>
                      <a:pt x="132" y="133"/>
                    </a:cubicBezTo>
                    <a:close/>
                  </a:path>
                </a:pathLst>
              </a:custGeom>
              <a:solidFill>
                <a:srgbClr val="8E80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103"/>
              <p:cNvSpPr>
                <a:spLocks noEditPoints="1"/>
              </p:cNvSpPr>
              <p:nvPr/>
            </p:nvSpPr>
            <p:spPr bwMode="auto">
              <a:xfrm>
                <a:off x="6756401" y="1157288"/>
                <a:ext cx="285750" cy="184150"/>
              </a:xfrm>
              <a:custGeom>
                <a:avLst/>
                <a:gdLst>
                  <a:gd name="T0" fmla="*/ 76 w 180"/>
                  <a:gd name="T1" fmla="*/ 59 h 116"/>
                  <a:gd name="T2" fmla="*/ 31 w 180"/>
                  <a:gd name="T3" fmla="*/ 116 h 116"/>
                  <a:gd name="T4" fmla="*/ 0 w 180"/>
                  <a:gd name="T5" fmla="*/ 33 h 116"/>
                  <a:gd name="T6" fmla="*/ 19 w 180"/>
                  <a:gd name="T7" fmla="*/ 0 h 116"/>
                  <a:gd name="T8" fmla="*/ 76 w 180"/>
                  <a:gd name="T9" fmla="*/ 59 h 116"/>
                  <a:gd name="T10" fmla="*/ 102 w 180"/>
                  <a:gd name="T11" fmla="*/ 59 h 116"/>
                  <a:gd name="T12" fmla="*/ 147 w 180"/>
                  <a:gd name="T13" fmla="*/ 116 h 116"/>
                  <a:gd name="T14" fmla="*/ 180 w 180"/>
                  <a:gd name="T15" fmla="*/ 33 h 116"/>
                  <a:gd name="T16" fmla="*/ 159 w 180"/>
                  <a:gd name="T17" fmla="*/ 0 h 116"/>
                  <a:gd name="T18" fmla="*/ 102 w 180"/>
                  <a:gd name="T19" fmla="*/ 5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16">
                    <a:moveTo>
                      <a:pt x="76" y="59"/>
                    </a:moveTo>
                    <a:lnTo>
                      <a:pt x="31" y="116"/>
                    </a:lnTo>
                    <a:lnTo>
                      <a:pt x="0" y="33"/>
                    </a:lnTo>
                    <a:lnTo>
                      <a:pt x="19" y="0"/>
                    </a:lnTo>
                    <a:lnTo>
                      <a:pt x="76" y="59"/>
                    </a:lnTo>
                    <a:close/>
                    <a:moveTo>
                      <a:pt x="102" y="59"/>
                    </a:moveTo>
                    <a:lnTo>
                      <a:pt x="147" y="116"/>
                    </a:lnTo>
                    <a:lnTo>
                      <a:pt x="180" y="33"/>
                    </a:lnTo>
                    <a:lnTo>
                      <a:pt x="159" y="0"/>
                    </a:ln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104"/>
              <p:cNvSpPr/>
              <p:nvPr/>
            </p:nvSpPr>
            <p:spPr bwMode="auto">
              <a:xfrm>
                <a:off x="6684963" y="1190626"/>
                <a:ext cx="207963" cy="525463"/>
              </a:xfrm>
              <a:custGeom>
                <a:avLst/>
                <a:gdLst>
                  <a:gd name="T0" fmla="*/ 55 w 55"/>
                  <a:gd name="T1" fmla="*/ 140 h 140"/>
                  <a:gd name="T2" fmla="*/ 31 w 55"/>
                  <a:gd name="T3" fmla="*/ 37 h 140"/>
                  <a:gd name="T4" fmla="*/ 31 w 55"/>
                  <a:gd name="T5" fmla="*/ 37 h 140"/>
                  <a:gd name="T6" fmla="*/ 31 w 55"/>
                  <a:gd name="T7" fmla="*/ 37 h 140"/>
                  <a:gd name="T8" fmla="*/ 30 w 55"/>
                  <a:gd name="T9" fmla="*/ 36 h 140"/>
                  <a:gd name="T10" fmla="*/ 30 w 55"/>
                  <a:gd name="T11" fmla="*/ 36 h 140"/>
                  <a:gd name="T12" fmla="*/ 19 w 55"/>
                  <a:gd name="T13" fmla="*/ 5 h 140"/>
                  <a:gd name="T14" fmla="*/ 21 w 55"/>
                  <a:gd name="T15" fmla="*/ 1 h 140"/>
                  <a:gd name="T16" fmla="*/ 9 w 55"/>
                  <a:gd name="T17" fmla="*/ 9 h 140"/>
                  <a:gd name="T18" fmla="*/ 4 w 55"/>
                  <a:gd name="T19" fmla="*/ 22 h 140"/>
                  <a:gd name="T20" fmla="*/ 14 w 55"/>
                  <a:gd name="T21" fmla="*/ 31 h 140"/>
                  <a:gd name="T22" fmla="*/ 0 w 55"/>
                  <a:gd name="T23" fmla="*/ 45 h 140"/>
                  <a:gd name="T24" fmla="*/ 55 w 55"/>
                  <a:gd name="T2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140">
                    <a:moveTo>
                      <a:pt x="55" y="140"/>
                    </a:move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3"/>
                      <a:pt x="21" y="1"/>
                    </a:cubicBezTo>
                    <a:cubicBezTo>
                      <a:pt x="22" y="0"/>
                      <a:pt x="9" y="9"/>
                      <a:pt x="9" y="9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55" y="140"/>
                    </a:lnTo>
                    <a:close/>
                  </a:path>
                </a:pathLst>
              </a:custGeom>
              <a:solidFill>
                <a:srgbClr val="776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105"/>
              <p:cNvSpPr/>
              <p:nvPr/>
            </p:nvSpPr>
            <p:spPr bwMode="auto">
              <a:xfrm>
                <a:off x="6888163" y="1190626"/>
                <a:ext cx="222250" cy="525463"/>
              </a:xfrm>
              <a:custGeom>
                <a:avLst/>
                <a:gdLst>
                  <a:gd name="T0" fmla="*/ 46 w 59"/>
                  <a:gd name="T1" fmla="*/ 31 h 140"/>
                  <a:gd name="T2" fmla="*/ 56 w 59"/>
                  <a:gd name="T3" fmla="*/ 22 h 140"/>
                  <a:gd name="T4" fmla="*/ 50 w 59"/>
                  <a:gd name="T5" fmla="*/ 9 h 140"/>
                  <a:gd name="T6" fmla="*/ 38 w 59"/>
                  <a:gd name="T7" fmla="*/ 1 h 140"/>
                  <a:gd name="T8" fmla="*/ 40 w 59"/>
                  <a:gd name="T9" fmla="*/ 5 h 140"/>
                  <a:gd name="T10" fmla="*/ 29 w 59"/>
                  <a:gd name="T11" fmla="*/ 36 h 140"/>
                  <a:gd name="T12" fmla="*/ 29 w 59"/>
                  <a:gd name="T13" fmla="*/ 36 h 140"/>
                  <a:gd name="T14" fmla="*/ 0 w 59"/>
                  <a:gd name="T15" fmla="*/ 137 h 140"/>
                  <a:gd name="T16" fmla="*/ 0 w 59"/>
                  <a:gd name="T17" fmla="*/ 140 h 140"/>
                  <a:gd name="T18" fmla="*/ 2 w 59"/>
                  <a:gd name="T19" fmla="*/ 140 h 140"/>
                  <a:gd name="T20" fmla="*/ 2 w 59"/>
                  <a:gd name="T21" fmla="*/ 140 h 140"/>
                  <a:gd name="T22" fmla="*/ 59 w 59"/>
                  <a:gd name="T23" fmla="*/ 45 h 140"/>
                  <a:gd name="T24" fmla="*/ 46 w 59"/>
                  <a:gd name="T25" fmla="*/ 3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140">
                    <a:moveTo>
                      <a:pt x="46" y="31"/>
                    </a:moveTo>
                    <a:cubicBezTo>
                      <a:pt x="56" y="22"/>
                      <a:pt x="56" y="22"/>
                      <a:pt x="56" y="22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0" y="9"/>
                      <a:pt x="37" y="0"/>
                      <a:pt x="38" y="1"/>
                    </a:cubicBezTo>
                    <a:cubicBezTo>
                      <a:pt x="40" y="3"/>
                      <a:pt x="40" y="5"/>
                      <a:pt x="40" y="5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1" y="140"/>
                      <a:pt x="1" y="140"/>
                      <a:pt x="2" y="140"/>
                    </a:cubicBezTo>
                    <a:cubicBezTo>
                      <a:pt x="2" y="140"/>
                      <a:pt x="2" y="140"/>
                      <a:pt x="2" y="140"/>
                    </a:cubicBezTo>
                    <a:cubicBezTo>
                      <a:pt x="4" y="135"/>
                      <a:pt x="59" y="45"/>
                      <a:pt x="59" y="45"/>
                    </a:cubicBezTo>
                    <a:lnTo>
                      <a:pt x="46" y="31"/>
                    </a:lnTo>
                    <a:close/>
                  </a:path>
                </a:pathLst>
              </a:custGeom>
              <a:solidFill>
                <a:srgbClr val="776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106"/>
              <p:cNvSpPr>
                <a:spLocks noEditPoints="1"/>
              </p:cNvSpPr>
              <p:nvPr/>
            </p:nvSpPr>
            <p:spPr bwMode="auto">
              <a:xfrm>
                <a:off x="6731001" y="885826"/>
                <a:ext cx="333375" cy="87313"/>
              </a:xfrm>
              <a:custGeom>
                <a:avLst/>
                <a:gdLst>
                  <a:gd name="T0" fmla="*/ 57 w 89"/>
                  <a:gd name="T1" fmla="*/ 2 h 23"/>
                  <a:gd name="T2" fmla="*/ 45 w 89"/>
                  <a:gd name="T3" fmla="*/ 4 h 23"/>
                  <a:gd name="T4" fmla="*/ 32 w 89"/>
                  <a:gd name="T5" fmla="*/ 2 h 23"/>
                  <a:gd name="T6" fmla="*/ 0 w 89"/>
                  <a:gd name="T7" fmla="*/ 1 h 23"/>
                  <a:gd name="T8" fmla="*/ 1 w 89"/>
                  <a:gd name="T9" fmla="*/ 5 h 23"/>
                  <a:gd name="T10" fmla="*/ 3 w 89"/>
                  <a:gd name="T11" fmla="*/ 8 h 23"/>
                  <a:gd name="T12" fmla="*/ 12 w 89"/>
                  <a:gd name="T13" fmla="*/ 21 h 23"/>
                  <a:gd name="T14" fmla="*/ 37 w 89"/>
                  <a:gd name="T15" fmla="*/ 18 h 23"/>
                  <a:gd name="T16" fmla="*/ 45 w 89"/>
                  <a:gd name="T17" fmla="*/ 8 h 23"/>
                  <a:gd name="T18" fmla="*/ 52 w 89"/>
                  <a:gd name="T19" fmla="*/ 18 h 23"/>
                  <a:gd name="T20" fmla="*/ 77 w 89"/>
                  <a:gd name="T21" fmla="*/ 21 h 23"/>
                  <a:gd name="T22" fmla="*/ 86 w 89"/>
                  <a:gd name="T23" fmla="*/ 8 h 23"/>
                  <a:gd name="T24" fmla="*/ 88 w 89"/>
                  <a:gd name="T25" fmla="*/ 5 h 23"/>
                  <a:gd name="T26" fmla="*/ 89 w 89"/>
                  <a:gd name="T27" fmla="*/ 1 h 23"/>
                  <a:gd name="T28" fmla="*/ 57 w 89"/>
                  <a:gd name="T29" fmla="*/ 2 h 23"/>
                  <a:gd name="T30" fmla="*/ 38 w 89"/>
                  <a:gd name="T31" fmla="*/ 9 h 23"/>
                  <a:gd name="T32" fmla="*/ 14 w 89"/>
                  <a:gd name="T33" fmla="*/ 19 h 23"/>
                  <a:gd name="T34" fmla="*/ 7 w 89"/>
                  <a:gd name="T35" fmla="*/ 6 h 23"/>
                  <a:gd name="T36" fmla="*/ 34 w 89"/>
                  <a:gd name="T37" fmla="*/ 4 h 23"/>
                  <a:gd name="T38" fmla="*/ 38 w 89"/>
                  <a:gd name="T39" fmla="*/ 9 h 23"/>
                  <a:gd name="T40" fmla="*/ 75 w 89"/>
                  <a:gd name="T41" fmla="*/ 19 h 23"/>
                  <a:gd name="T42" fmla="*/ 51 w 89"/>
                  <a:gd name="T43" fmla="*/ 9 h 23"/>
                  <a:gd name="T44" fmla="*/ 55 w 89"/>
                  <a:gd name="T45" fmla="*/ 4 h 23"/>
                  <a:gd name="T46" fmla="*/ 82 w 89"/>
                  <a:gd name="T47" fmla="*/ 6 h 23"/>
                  <a:gd name="T48" fmla="*/ 75 w 89"/>
                  <a:gd name="T4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9" h="23">
                    <a:moveTo>
                      <a:pt x="57" y="2"/>
                    </a:moveTo>
                    <a:cubicBezTo>
                      <a:pt x="51" y="2"/>
                      <a:pt x="48" y="4"/>
                      <a:pt x="45" y="4"/>
                    </a:cubicBezTo>
                    <a:cubicBezTo>
                      <a:pt x="41" y="4"/>
                      <a:pt x="38" y="2"/>
                      <a:pt x="32" y="2"/>
                    </a:cubicBezTo>
                    <a:cubicBezTo>
                      <a:pt x="26" y="1"/>
                      <a:pt x="13" y="0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6"/>
                      <a:pt x="3" y="8"/>
                    </a:cubicBezTo>
                    <a:cubicBezTo>
                      <a:pt x="4" y="10"/>
                      <a:pt x="6" y="19"/>
                      <a:pt x="12" y="21"/>
                    </a:cubicBezTo>
                    <a:cubicBezTo>
                      <a:pt x="18" y="22"/>
                      <a:pt x="31" y="23"/>
                      <a:pt x="37" y="18"/>
                    </a:cubicBezTo>
                    <a:cubicBezTo>
                      <a:pt x="42" y="13"/>
                      <a:pt x="40" y="8"/>
                      <a:pt x="45" y="8"/>
                    </a:cubicBezTo>
                    <a:cubicBezTo>
                      <a:pt x="49" y="8"/>
                      <a:pt x="47" y="13"/>
                      <a:pt x="52" y="18"/>
                    </a:cubicBezTo>
                    <a:cubicBezTo>
                      <a:pt x="58" y="23"/>
                      <a:pt x="71" y="22"/>
                      <a:pt x="77" y="21"/>
                    </a:cubicBezTo>
                    <a:cubicBezTo>
                      <a:pt x="84" y="19"/>
                      <a:pt x="85" y="10"/>
                      <a:pt x="86" y="8"/>
                    </a:cubicBezTo>
                    <a:cubicBezTo>
                      <a:pt x="87" y="6"/>
                      <a:pt x="88" y="5"/>
                      <a:pt x="88" y="5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76" y="0"/>
                      <a:pt x="63" y="1"/>
                      <a:pt x="57" y="2"/>
                    </a:cubicBezTo>
                    <a:close/>
                    <a:moveTo>
                      <a:pt x="38" y="9"/>
                    </a:moveTo>
                    <a:cubicBezTo>
                      <a:pt x="35" y="23"/>
                      <a:pt x="21" y="20"/>
                      <a:pt x="14" y="19"/>
                    </a:cubicBezTo>
                    <a:cubicBezTo>
                      <a:pt x="7" y="18"/>
                      <a:pt x="7" y="7"/>
                      <a:pt x="7" y="6"/>
                    </a:cubicBezTo>
                    <a:cubicBezTo>
                      <a:pt x="9" y="1"/>
                      <a:pt x="28" y="3"/>
                      <a:pt x="34" y="4"/>
                    </a:cubicBezTo>
                    <a:cubicBezTo>
                      <a:pt x="39" y="5"/>
                      <a:pt x="38" y="9"/>
                      <a:pt x="38" y="9"/>
                    </a:cubicBezTo>
                    <a:close/>
                    <a:moveTo>
                      <a:pt x="75" y="19"/>
                    </a:moveTo>
                    <a:cubicBezTo>
                      <a:pt x="68" y="20"/>
                      <a:pt x="54" y="23"/>
                      <a:pt x="51" y="9"/>
                    </a:cubicBezTo>
                    <a:cubicBezTo>
                      <a:pt x="51" y="9"/>
                      <a:pt x="50" y="5"/>
                      <a:pt x="55" y="4"/>
                    </a:cubicBezTo>
                    <a:cubicBezTo>
                      <a:pt x="61" y="3"/>
                      <a:pt x="80" y="1"/>
                      <a:pt x="82" y="6"/>
                    </a:cubicBezTo>
                    <a:cubicBezTo>
                      <a:pt x="82" y="7"/>
                      <a:pt x="82" y="18"/>
                      <a:pt x="75" y="19"/>
                    </a:cubicBezTo>
                    <a:close/>
                  </a:path>
                </a:pathLst>
              </a:custGeom>
              <a:solidFill>
                <a:srgbClr val="423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3" name="组合 162"/>
            <p:cNvGrpSpPr/>
            <p:nvPr/>
          </p:nvGrpSpPr>
          <p:grpSpPr>
            <a:xfrm>
              <a:off x="1344613" y="3530602"/>
              <a:ext cx="1397000" cy="1397001"/>
              <a:chOff x="4594226" y="319088"/>
              <a:chExt cx="1397000" cy="1397001"/>
            </a:xfrm>
          </p:grpSpPr>
          <p:sp>
            <p:nvSpPr>
              <p:cNvPr id="9" name="Oval 9"/>
              <p:cNvSpPr>
                <a:spLocks noChangeArrowheads="1"/>
              </p:cNvSpPr>
              <p:nvPr/>
            </p:nvSpPr>
            <p:spPr bwMode="auto">
              <a:xfrm>
                <a:off x="4594226" y="319088"/>
                <a:ext cx="1397000" cy="1397000"/>
              </a:xfrm>
              <a:prstGeom prst="ellipse">
                <a:avLst/>
              </a:prstGeom>
              <a:solidFill>
                <a:srgbClr val="FF6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107"/>
              <p:cNvSpPr/>
              <p:nvPr/>
            </p:nvSpPr>
            <p:spPr bwMode="auto">
              <a:xfrm>
                <a:off x="5103813" y="1033463"/>
                <a:ext cx="387350" cy="146050"/>
              </a:xfrm>
              <a:custGeom>
                <a:avLst/>
                <a:gdLst>
                  <a:gd name="T0" fmla="*/ 9 w 103"/>
                  <a:gd name="T1" fmla="*/ 30 h 39"/>
                  <a:gd name="T2" fmla="*/ 51 w 103"/>
                  <a:gd name="T3" fmla="*/ 39 h 39"/>
                  <a:gd name="T4" fmla="*/ 93 w 103"/>
                  <a:gd name="T5" fmla="*/ 30 h 39"/>
                  <a:gd name="T6" fmla="*/ 103 w 103"/>
                  <a:gd name="T7" fmla="*/ 3 h 39"/>
                  <a:gd name="T8" fmla="*/ 0 w 103"/>
                  <a:gd name="T9" fmla="*/ 0 h 39"/>
                  <a:gd name="T10" fmla="*/ 9 w 103"/>
                  <a:gd name="T11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3" h="39">
                    <a:moveTo>
                      <a:pt x="9" y="30"/>
                    </a:moveTo>
                    <a:cubicBezTo>
                      <a:pt x="9" y="30"/>
                      <a:pt x="25" y="39"/>
                      <a:pt x="51" y="39"/>
                    </a:cubicBezTo>
                    <a:cubicBezTo>
                      <a:pt x="77" y="39"/>
                      <a:pt x="93" y="30"/>
                      <a:pt x="93" y="30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9" y="30"/>
                    </a:lnTo>
                    <a:close/>
                  </a:path>
                </a:pathLst>
              </a:custGeom>
              <a:solidFill>
                <a:srgbClr val="3A2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108"/>
              <p:cNvSpPr/>
              <p:nvPr/>
            </p:nvSpPr>
            <p:spPr bwMode="auto">
              <a:xfrm>
                <a:off x="4999038" y="1081088"/>
                <a:ext cx="574675" cy="334963"/>
              </a:xfrm>
              <a:custGeom>
                <a:avLst/>
                <a:gdLst>
                  <a:gd name="T0" fmla="*/ 153 w 153"/>
                  <a:gd name="T1" fmla="*/ 80 h 89"/>
                  <a:gd name="T2" fmla="*/ 103 w 153"/>
                  <a:gd name="T3" fmla="*/ 33 h 89"/>
                  <a:gd name="T4" fmla="*/ 101 w 153"/>
                  <a:gd name="T5" fmla="*/ 2 h 89"/>
                  <a:gd name="T6" fmla="*/ 81 w 153"/>
                  <a:gd name="T7" fmla="*/ 1 h 89"/>
                  <a:gd name="T8" fmla="*/ 81 w 153"/>
                  <a:gd name="T9" fmla="*/ 0 h 89"/>
                  <a:gd name="T10" fmla="*/ 56 w 153"/>
                  <a:gd name="T11" fmla="*/ 2 h 89"/>
                  <a:gd name="T12" fmla="*/ 54 w 153"/>
                  <a:gd name="T13" fmla="*/ 33 h 89"/>
                  <a:gd name="T14" fmla="*/ 0 w 153"/>
                  <a:gd name="T15" fmla="*/ 80 h 89"/>
                  <a:gd name="T16" fmla="*/ 81 w 153"/>
                  <a:gd name="T17" fmla="*/ 89 h 89"/>
                  <a:gd name="T18" fmla="*/ 81 w 153"/>
                  <a:gd name="T19" fmla="*/ 86 h 89"/>
                  <a:gd name="T20" fmla="*/ 153 w 153"/>
                  <a:gd name="T21" fmla="*/ 8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89">
                    <a:moveTo>
                      <a:pt x="153" y="80"/>
                    </a:moveTo>
                    <a:cubicBezTo>
                      <a:pt x="153" y="80"/>
                      <a:pt x="107" y="55"/>
                      <a:pt x="103" y="33"/>
                    </a:cubicBezTo>
                    <a:cubicBezTo>
                      <a:pt x="101" y="19"/>
                      <a:pt x="101" y="2"/>
                      <a:pt x="101" y="2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19"/>
                      <a:pt x="54" y="33"/>
                    </a:cubicBezTo>
                    <a:cubicBezTo>
                      <a:pt x="50" y="55"/>
                      <a:pt x="0" y="80"/>
                      <a:pt x="0" y="80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81" y="86"/>
                      <a:pt x="81" y="86"/>
                      <a:pt x="81" y="86"/>
                    </a:cubicBezTo>
                    <a:lnTo>
                      <a:pt x="153" y="80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109"/>
              <p:cNvSpPr/>
              <p:nvPr/>
            </p:nvSpPr>
            <p:spPr bwMode="auto">
              <a:xfrm>
                <a:off x="5205413" y="1081088"/>
                <a:ext cx="176213" cy="142875"/>
              </a:xfrm>
              <a:custGeom>
                <a:avLst/>
                <a:gdLst>
                  <a:gd name="T0" fmla="*/ 46 w 47"/>
                  <a:gd name="T1" fmla="*/ 2 h 38"/>
                  <a:gd name="T2" fmla="*/ 26 w 47"/>
                  <a:gd name="T3" fmla="*/ 1 h 38"/>
                  <a:gd name="T4" fmla="*/ 26 w 47"/>
                  <a:gd name="T5" fmla="*/ 0 h 38"/>
                  <a:gd name="T6" fmla="*/ 1 w 47"/>
                  <a:gd name="T7" fmla="*/ 2 h 38"/>
                  <a:gd name="T8" fmla="*/ 0 w 47"/>
                  <a:gd name="T9" fmla="*/ 24 h 38"/>
                  <a:gd name="T10" fmla="*/ 24 w 47"/>
                  <a:gd name="T11" fmla="*/ 38 h 38"/>
                  <a:gd name="T12" fmla="*/ 47 w 47"/>
                  <a:gd name="T13" fmla="*/ 26 h 38"/>
                  <a:gd name="T14" fmla="*/ 46 w 47"/>
                  <a:gd name="T15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8">
                    <a:moveTo>
                      <a:pt x="46" y="2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3"/>
                      <a:pt x="0" y="24"/>
                    </a:cubicBezTo>
                    <a:cubicBezTo>
                      <a:pt x="7" y="32"/>
                      <a:pt x="19" y="38"/>
                      <a:pt x="24" y="38"/>
                    </a:cubicBezTo>
                    <a:cubicBezTo>
                      <a:pt x="30" y="38"/>
                      <a:pt x="40" y="33"/>
                      <a:pt x="47" y="26"/>
                    </a:cubicBezTo>
                    <a:cubicBezTo>
                      <a:pt x="46" y="14"/>
                      <a:pt x="46" y="2"/>
                      <a:pt x="46" y="2"/>
                    </a:cubicBez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110"/>
              <p:cNvSpPr/>
              <p:nvPr/>
            </p:nvSpPr>
            <p:spPr bwMode="auto">
              <a:xfrm>
                <a:off x="5103813" y="750888"/>
                <a:ext cx="387350" cy="461963"/>
              </a:xfrm>
              <a:custGeom>
                <a:avLst/>
                <a:gdLst>
                  <a:gd name="T0" fmla="*/ 3 w 103"/>
                  <a:gd name="T1" fmla="*/ 60 h 123"/>
                  <a:gd name="T2" fmla="*/ 8 w 103"/>
                  <a:gd name="T3" fmla="*/ 58 h 123"/>
                  <a:gd name="T4" fmla="*/ 51 w 103"/>
                  <a:gd name="T5" fmla="*/ 0 h 123"/>
                  <a:gd name="T6" fmla="*/ 95 w 103"/>
                  <a:gd name="T7" fmla="*/ 58 h 123"/>
                  <a:gd name="T8" fmla="*/ 100 w 103"/>
                  <a:gd name="T9" fmla="*/ 60 h 123"/>
                  <a:gd name="T10" fmla="*/ 98 w 103"/>
                  <a:gd name="T11" fmla="*/ 72 h 123"/>
                  <a:gd name="T12" fmla="*/ 90 w 103"/>
                  <a:gd name="T13" fmla="*/ 84 h 123"/>
                  <a:gd name="T14" fmla="*/ 79 w 103"/>
                  <a:gd name="T15" fmla="*/ 105 h 123"/>
                  <a:gd name="T16" fmla="*/ 51 w 103"/>
                  <a:gd name="T17" fmla="*/ 123 h 123"/>
                  <a:gd name="T18" fmla="*/ 24 w 103"/>
                  <a:gd name="T19" fmla="*/ 105 h 123"/>
                  <a:gd name="T20" fmla="*/ 13 w 103"/>
                  <a:gd name="T21" fmla="*/ 84 h 123"/>
                  <a:gd name="T22" fmla="*/ 5 w 103"/>
                  <a:gd name="T23" fmla="*/ 72 h 123"/>
                  <a:gd name="T24" fmla="*/ 3 w 103"/>
                  <a:gd name="T25" fmla="*/ 6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123">
                    <a:moveTo>
                      <a:pt x="3" y="60"/>
                    </a:moveTo>
                    <a:cubicBezTo>
                      <a:pt x="3" y="53"/>
                      <a:pt x="8" y="58"/>
                      <a:pt x="8" y="58"/>
                    </a:cubicBezTo>
                    <a:cubicBezTo>
                      <a:pt x="8" y="58"/>
                      <a:pt x="0" y="0"/>
                      <a:pt x="51" y="0"/>
                    </a:cubicBezTo>
                    <a:cubicBezTo>
                      <a:pt x="103" y="0"/>
                      <a:pt x="95" y="58"/>
                      <a:pt x="95" y="58"/>
                    </a:cubicBezTo>
                    <a:cubicBezTo>
                      <a:pt x="95" y="58"/>
                      <a:pt x="100" y="53"/>
                      <a:pt x="100" y="60"/>
                    </a:cubicBezTo>
                    <a:cubicBezTo>
                      <a:pt x="100" y="67"/>
                      <a:pt x="98" y="72"/>
                      <a:pt x="98" y="72"/>
                    </a:cubicBezTo>
                    <a:cubicBezTo>
                      <a:pt x="98" y="72"/>
                      <a:pt x="97" y="80"/>
                      <a:pt x="90" y="84"/>
                    </a:cubicBezTo>
                    <a:cubicBezTo>
                      <a:pt x="90" y="84"/>
                      <a:pt x="86" y="96"/>
                      <a:pt x="79" y="105"/>
                    </a:cubicBezTo>
                    <a:cubicBezTo>
                      <a:pt x="72" y="115"/>
                      <a:pt x="58" y="123"/>
                      <a:pt x="51" y="123"/>
                    </a:cubicBezTo>
                    <a:cubicBezTo>
                      <a:pt x="45" y="123"/>
                      <a:pt x="31" y="115"/>
                      <a:pt x="24" y="105"/>
                    </a:cubicBezTo>
                    <a:cubicBezTo>
                      <a:pt x="17" y="96"/>
                      <a:pt x="13" y="84"/>
                      <a:pt x="13" y="84"/>
                    </a:cubicBezTo>
                    <a:cubicBezTo>
                      <a:pt x="5" y="80"/>
                      <a:pt x="5" y="72"/>
                      <a:pt x="5" y="72"/>
                    </a:cubicBezTo>
                    <a:cubicBezTo>
                      <a:pt x="5" y="72"/>
                      <a:pt x="3" y="67"/>
                      <a:pt x="3" y="60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111"/>
              <p:cNvSpPr/>
              <p:nvPr/>
            </p:nvSpPr>
            <p:spPr bwMode="auto">
              <a:xfrm>
                <a:off x="5051426" y="679451"/>
                <a:ext cx="492125" cy="488950"/>
              </a:xfrm>
              <a:custGeom>
                <a:avLst/>
                <a:gdLst>
                  <a:gd name="T0" fmla="*/ 111 w 131"/>
                  <a:gd name="T1" fmla="*/ 21 h 130"/>
                  <a:gd name="T2" fmla="*/ 65 w 131"/>
                  <a:gd name="T3" fmla="*/ 0 h 130"/>
                  <a:gd name="T4" fmla="*/ 19 w 131"/>
                  <a:gd name="T5" fmla="*/ 21 h 130"/>
                  <a:gd name="T6" fmla="*/ 28 w 131"/>
                  <a:gd name="T7" fmla="*/ 127 h 130"/>
                  <a:gd name="T8" fmla="*/ 42 w 131"/>
                  <a:gd name="T9" fmla="*/ 43 h 130"/>
                  <a:gd name="T10" fmla="*/ 60 w 131"/>
                  <a:gd name="T11" fmla="*/ 60 h 130"/>
                  <a:gd name="T12" fmla="*/ 108 w 131"/>
                  <a:gd name="T13" fmla="*/ 67 h 130"/>
                  <a:gd name="T14" fmla="*/ 103 w 131"/>
                  <a:gd name="T15" fmla="*/ 126 h 130"/>
                  <a:gd name="T16" fmla="*/ 111 w 131"/>
                  <a:gd name="T17" fmla="*/ 2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30">
                    <a:moveTo>
                      <a:pt x="111" y="21"/>
                    </a:moveTo>
                    <a:cubicBezTo>
                      <a:pt x="97" y="4"/>
                      <a:pt x="81" y="0"/>
                      <a:pt x="65" y="0"/>
                    </a:cubicBezTo>
                    <a:cubicBezTo>
                      <a:pt x="50" y="0"/>
                      <a:pt x="34" y="4"/>
                      <a:pt x="19" y="21"/>
                    </a:cubicBezTo>
                    <a:cubicBezTo>
                      <a:pt x="0" y="44"/>
                      <a:pt x="28" y="127"/>
                      <a:pt x="28" y="127"/>
                    </a:cubicBezTo>
                    <a:cubicBezTo>
                      <a:pt x="29" y="130"/>
                      <a:pt x="9" y="60"/>
                      <a:pt x="42" y="43"/>
                    </a:cubicBezTo>
                    <a:cubicBezTo>
                      <a:pt x="49" y="52"/>
                      <a:pt x="60" y="60"/>
                      <a:pt x="60" y="60"/>
                    </a:cubicBezTo>
                    <a:cubicBezTo>
                      <a:pt x="60" y="60"/>
                      <a:pt x="81" y="77"/>
                      <a:pt x="108" y="67"/>
                    </a:cubicBezTo>
                    <a:cubicBezTo>
                      <a:pt x="113" y="89"/>
                      <a:pt x="102" y="128"/>
                      <a:pt x="103" y="126"/>
                    </a:cubicBezTo>
                    <a:cubicBezTo>
                      <a:pt x="103" y="126"/>
                      <a:pt x="131" y="46"/>
                      <a:pt x="111" y="21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12"/>
              <p:cNvSpPr/>
              <p:nvPr/>
            </p:nvSpPr>
            <p:spPr bwMode="auto">
              <a:xfrm>
                <a:off x="5051426" y="668338"/>
                <a:ext cx="492125" cy="514350"/>
              </a:xfrm>
              <a:custGeom>
                <a:avLst/>
                <a:gdLst>
                  <a:gd name="T0" fmla="*/ 111 w 131"/>
                  <a:gd name="T1" fmla="*/ 21 h 137"/>
                  <a:gd name="T2" fmla="*/ 65 w 131"/>
                  <a:gd name="T3" fmla="*/ 0 h 137"/>
                  <a:gd name="T4" fmla="*/ 19 w 131"/>
                  <a:gd name="T5" fmla="*/ 21 h 137"/>
                  <a:gd name="T6" fmla="*/ 20 w 131"/>
                  <a:gd name="T7" fmla="*/ 129 h 137"/>
                  <a:gd name="T8" fmla="*/ 30 w 131"/>
                  <a:gd name="T9" fmla="*/ 134 h 137"/>
                  <a:gd name="T10" fmla="*/ 42 w 131"/>
                  <a:gd name="T11" fmla="*/ 42 h 137"/>
                  <a:gd name="T12" fmla="*/ 60 w 131"/>
                  <a:gd name="T13" fmla="*/ 59 h 137"/>
                  <a:gd name="T14" fmla="*/ 107 w 131"/>
                  <a:gd name="T15" fmla="*/ 68 h 137"/>
                  <a:gd name="T16" fmla="*/ 101 w 131"/>
                  <a:gd name="T17" fmla="*/ 134 h 137"/>
                  <a:gd name="T18" fmla="*/ 111 w 131"/>
                  <a:gd name="T19" fmla="*/ 129 h 137"/>
                  <a:gd name="T20" fmla="*/ 111 w 131"/>
                  <a:gd name="T21" fmla="*/ 2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1" h="137">
                    <a:moveTo>
                      <a:pt x="111" y="21"/>
                    </a:moveTo>
                    <a:cubicBezTo>
                      <a:pt x="97" y="3"/>
                      <a:pt x="81" y="0"/>
                      <a:pt x="65" y="0"/>
                    </a:cubicBezTo>
                    <a:cubicBezTo>
                      <a:pt x="50" y="0"/>
                      <a:pt x="34" y="4"/>
                      <a:pt x="19" y="21"/>
                    </a:cubicBezTo>
                    <a:cubicBezTo>
                      <a:pt x="0" y="43"/>
                      <a:pt x="2" y="91"/>
                      <a:pt x="20" y="129"/>
                    </a:cubicBezTo>
                    <a:cubicBezTo>
                      <a:pt x="22" y="133"/>
                      <a:pt x="30" y="134"/>
                      <a:pt x="30" y="134"/>
                    </a:cubicBezTo>
                    <a:cubicBezTo>
                      <a:pt x="31" y="137"/>
                      <a:pt x="9" y="60"/>
                      <a:pt x="42" y="42"/>
                    </a:cubicBezTo>
                    <a:cubicBezTo>
                      <a:pt x="49" y="51"/>
                      <a:pt x="60" y="59"/>
                      <a:pt x="60" y="59"/>
                    </a:cubicBezTo>
                    <a:cubicBezTo>
                      <a:pt x="60" y="59"/>
                      <a:pt x="79" y="78"/>
                      <a:pt x="107" y="68"/>
                    </a:cubicBezTo>
                    <a:cubicBezTo>
                      <a:pt x="111" y="90"/>
                      <a:pt x="100" y="136"/>
                      <a:pt x="101" y="134"/>
                    </a:cubicBezTo>
                    <a:cubicBezTo>
                      <a:pt x="101" y="134"/>
                      <a:pt x="109" y="132"/>
                      <a:pt x="111" y="129"/>
                    </a:cubicBezTo>
                    <a:cubicBezTo>
                      <a:pt x="128" y="91"/>
                      <a:pt x="131" y="45"/>
                      <a:pt x="111" y="21"/>
                    </a:cubicBezTo>
                    <a:close/>
                  </a:path>
                </a:pathLst>
              </a:custGeom>
              <a:solidFill>
                <a:srgbClr val="4F3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13"/>
              <p:cNvSpPr/>
              <p:nvPr/>
            </p:nvSpPr>
            <p:spPr bwMode="auto">
              <a:xfrm>
                <a:off x="4913313" y="1273176"/>
                <a:ext cx="754063" cy="442913"/>
              </a:xfrm>
              <a:custGeom>
                <a:avLst/>
                <a:gdLst>
                  <a:gd name="T0" fmla="*/ 102 w 201"/>
                  <a:gd name="T1" fmla="*/ 18 h 118"/>
                  <a:gd name="T2" fmla="*/ 65 w 201"/>
                  <a:gd name="T3" fmla="*/ 0 h 118"/>
                  <a:gd name="T4" fmla="*/ 0 w 201"/>
                  <a:gd name="T5" fmla="*/ 32 h 118"/>
                  <a:gd name="T6" fmla="*/ 54 w 201"/>
                  <a:gd name="T7" fmla="*/ 112 h 118"/>
                  <a:gd name="T8" fmla="*/ 101 w 201"/>
                  <a:gd name="T9" fmla="*/ 118 h 118"/>
                  <a:gd name="T10" fmla="*/ 131 w 201"/>
                  <a:gd name="T11" fmla="*/ 116 h 118"/>
                  <a:gd name="T12" fmla="*/ 201 w 201"/>
                  <a:gd name="T13" fmla="*/ 33 h 118"/>
                  <a:gd name="T14" fmla="*/ 138 w 201"/>
                  <a:gd name="T15" fmla="*/ 0 h 118"/>
                  <a:gd name="T16" fmla="*/ 102 w 201"/>
                  <a:gd name="T17" fmla="*/ 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1" h="118">
                    <a:moveTo>
                      <a:pt x="102" y="18"/>
                    </a:moveTo>
                    <a:cubicBezTo>
                      <a:pt x="68" y="18"/>
                      <a:pt x="65" y="1"/>
                      <a:pt x="65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22" y="81"/>
                      <a:pt x="54" y="112"/>
                    </a:cubicBezTo>
                    <a:cubicBezTo>
                      <a:pt x="69" y="116"/>
                      <a:pt x="85" y="118"/>
                      <a:pt x="101" y="118"/>
                    </a:cubicBezTo>
                    <a:cubicBezTo>
                      <a:pt x="111" y="118"/>
                      <a:pt x="121" y="117"/>
                      <a:pt x="131" y="116"/>
                    </a:cubicBezTo>
                    <a:cubicBezTo>
                      <a:pt x="160" y="85"/>
                      <a:pt x="201" y="33"/>
                      <a:pt x="201" y="33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39" y="1"/>
                      <a:pt x="137" y="18"/>
                      <a:pt x="102" y="18"/>
                    </a:cubicBezTo>
                    <a:close/>
                  </a:path>
                </a:pathLst>
              </a:custGeom>
              <a:solidFill>
                <a:srgbClr val="DBD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14"/>
              <p:cNvSpPr/>
              <p:nvPr/>
            </p:nvSpPr>
            <p:spPr bwMode="auto">
              <a:xfrm>
                <a:off x="4826001" y="1276351"/>
                <a:ext cx="935038" cy="439738"/>
              </a:xfrm>
              <a:custGeom>
                <a:avLst/>
                <a:gdLst>
                  <a:gd name="T0" fmla="*/ 124 w 249"/>
                  <a:gd name="T1" fmla="*/ 117 h 117"/>
                  <a:gd name="T2" fmla="*/ 249 w 249"/>
                  <a:gd name="T3" fmla="*/ 69 h 117"/>
                  <a:gd name="T4" fmla="*/ 242 w 249"/>
                  <a:gd name="T5" fmla="*/ 43 h 117"/>
                  <a:gd name="T6" fmla="*/ 229 w 249"/>
                  <a:gd name="T7" fmla="*/ 22 h 117"/>
                  <a:gd name="T8" fmla="*/ 164 w 249"/>
                  <a:gd name="T9" fmla="*/ 0 h 117"/>
                  <a:gd name="T10" fmla="*/ 125 w 249"/>
                  <a:gd name="T11" fmla="*/ 116 h 117"/>
                  <a:gd name="T12" fmla="*/ 84 w 249"/>
                  <a:gd name="T13" fmla="*/ 0 h 117"/>
                  <a:gd name="T14" fmla="*/ 19 w 249"/>
                  <a:gd name="T15" fmla="*/ 22 h 117"/>
                  <a:gd name="T16" fmla="*/ 6 w 249"/>
                  <a:gd name="T17" fmla="*/ 43 h 117"/>
                  <a:gd name="T18" fmla="*/ 0 w 249"/>
                  <a:gd name="T19" fmla="*/ 69 h 117"/>
                  <a:gd name="T20" fmla="*/ 124 w 249"/>
                  <a:gd name="T21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9" h="117">
                    <a:moveTo>
                      <a:pt x="124" y="117"/>
                    </a:moveTo>
                    <a:cubicBezTo>
                      <a:pt x="172" y="117"/>
                      <a:pt x="216" y="99"/>
                      <a:pt x="249" y="69"/>
                    </a:cubicBezTo>
                    <a:cubicBezTo>
                      <a:pt x="247" y="60"/>
                      <a:pt x="244" y="51"/>
                      <a:pt x="242" y="43"/>
                    </a:cubicBezTo>
                    <a:cubicBezTo>
                      <a:pt x="237" y="20"/>
                      <a:pt x="229" y="22"/>
                      <a:pt x="229" y="22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5" y="1"/>
                      <a:pt x="125" y="116"/>
                      <a:pt x="125" y="116"/>
                    </a:cubicBezTo>
                    <a:cubicBezTo>
                      <a:pt x="119" y="117"/>
                      <a:pt x="83" y="2"/>
                      <a:pt x="84" y="0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2" y="20"/>
                      <a:pt x="6" y="43"/>
                    </a:cubicBezTo>
                    <a:cubicBezTo>
                      <a:pt x="4" y="51"/>
                      <a:pt x="2" y="60"/>
                      <a:pt x="0" y="69"/>
                    </a:cubicBezTo>
                    <a:cubicBezTo>
                      <a:pt x="33" y="99"/>
                      <a:pt x="76" y="117"/>
                      <a:pt x="124" y="117"/>
                    </a:cubicBezTo>
                    <a:close/>
                  </a:path>
                </a:pathLst>
              </a:custGeom>
              <a:solidFill>
                <a:srgbClr val="3340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15"/>
              <p:cNvSpPr/>
              <p:nvPr/>
            </p:nvSpPr>
            <p:spPr bwMode="auto">
              <a:xfrm>
                <a:off x="5089526" y="1254126"/>
                <a:ext cx="404813" cy="461963"/>
              </a:xfrm>
              <a:custGeom>
                <a:avLst/>
                <a:gdLst>
                  <a:gd name="T0" fmla="*/ 105 w 108"/>
                  <a:gd name="T1" fmla="*/ 24 h 123"/>
                  <a:gd name="T2" fmla="*/ 101 w 108"/>
                  <a:gd name="T3" fmla="*/ 7 h 123"/>
                  <a:gd name="T4" fmla="*/ 86 w 108"/>
                  <a:gd name="T5" fmla="*/ 1 h 123"/>
                  <a:gd name="T6" fmla="*/ 90 w 108"/>
                  <a:gd name="T7" fmla="*/ 7 h 123"/>
                  <a:gd name="T8" fmla="*/ 54 w 108"/>
                  <a:gd name="T9" fmla="*/ 118 h 123"/>
                  <a:gd name="T10" fmla="*/ 54 w 108"/>
                  <a:gd name="T11" fmla="*/ 118 h 123"/>
                  <a:gd name="T12" fmla="*/ 19 w 108"/>
                  <a:gd name="T13" fmla="*/ 7 h 123"/>
                  <a:gd name="T14" fmla="*/ 22 w 108"/>
                  <a:gd name="T15" fmla="*/ 1 h 123"/>
                  <a:gd name="T16" fmla="*/ 8 w 108"/>
                  <a:gd name="T17" fmla="*/ 7 h 123"/>
                  <a:gd name="T18" fmla="*/ 3 w 108"/>
                  <a:gd name="T19" fmla="*/ 24 h 123"/>
                  <a:gd name="T20" fmla="*/ 13 w 108"/>
                  <a:gd name="T21" fmla="*/ 32 h 123"/>
                  <a:gd name="T22" fmla="*/ 0 w 108"/>
                  <a:gd name="T23" fmla="*/ 46 h 123"/>
                  <a:gd name="T24" fmla="*/ 52 w 108"/>
                  <a:gd name="T25" fmla="*/ 123 h 123"/>
                  <a:gd name="T26" fmla="*/ 54 w 108"/>
                  <a:gd name="T27" fmla="*/ 123 h 123"/>
                  <a:gd name="T28" fmla="*/ 57 w 108"/>
                  <a:gd name="T29" fmla="*/ 123 h 123"/>
                  <a:gd name="T30" fmla="*/ 58 w 108"/>
                  <a:gd name="T31" fmla="*/ 120 h 123"/>
                  <a:gd name="T32" fmla="*/ 108 w 108"/>
                  <a:gd name="T33" fmla="*/ 46 h 123"/>
                  <a:gd name="T34" fmla="*/ 96 w 108"/>
                  <a:gd name="T35" fmla="*/ 32 h 123"/>
                  <a:gd name="T36" fmla="*/ 105 w 108"/>
                  <a:gd name="T37" fmla="*/ 2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23">
                    <a:moveTo>
                      <a:pt x="105" y="24"/>
                    </a:move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7"/>
                      <a:pt x="85" y="0"/>
                      <a:pt x="86" y="1"/>
                    </a:cubicBezTo>
                    <a:cubicBezTo>
                      <a:pt x="88" y="3"/>
                      <a:pt x="90" y="3"/>
                      <a:pt x="90" y="7"/>
                    </a:cubicBezTo>
                    <a:cubicBezTo>
                      <a:pt x="90" y="10"/>
                      <a:pt x="63" y="87"/>
                      <a:pt x="54" y="118"/>
                    </a:cubicBezTo>
                    <a:cubicBezTo>
                      <a:pt x="54" y="118"/>
                      <a:pt x="54" y="118"/>
                      <a:pt x="54" y="118"/>
                    </a:cubicBezTo>
                    <a:cubicBezTo>
                      <a:pt x="46" y="88"/>
                      <a:pt x="19" y="10"/>
                      <a:pt x="19" y="7"/>
                    </a:cubicBezTo>
                    <a:cubicBezTo>
                      <a:pt x="18" y="3"/>
                      <a:pt x="20" y="3"/>
                      <a:pt x="22" y="1"/>
                    </a:cubicBezTo>
                    <a:cubicBezTo>
                      <a:pt x="23" y="0"/>
                      <a:pt x="8" y="7"/>
                      <a:pt x="8" y="7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4" y="123"/>
                      <a:pt x="54" y="123"/>
                    </a:cubicBezTo>
                    <a:cubicBezTo>
                      <a:pt x="55" y="123"/>
                      <a:pt x="56" y="123"/>
                      <a:pt x="57" y="123"/>
                    </a:cubicBezTo>
                    <a:cubicBezTo>
                      <a:pt x="58" y="120"/>
                      <a:pt x="58" y="120"/>
                      <a:pt x="58" y="120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96" y="32"/>
                      <a:pt x="96" y="32"/>
                      <a:pt x="96" y="32"/>
                    </a:cubicBezTo>
                    <a:lnTo>
                      <a:pt x="105" y="24"/>
                    </a:lnTo>
                    <a:close/>
                  </a:path>
                </a:pathLst>
              </a:custGeom>
              <a:solidFill>
                <a:srgbClr val="232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16"/>
              <p:cNvSpPr>
                <a:spLocks noEditPoints="1"/>
              </p:cNvSpPr>
              <p:nvPr/>
            </p:nvSpPr>
            <p:spPr bwMode="auto">
              <a:xfrm>
                <a:off x="5133976" y="954088"/>
                <a:ext cx="323850" cy="85725"/>
              </a:xfrm>
              <a:custGeom>
                <a:avLst/>
                <a:gdLst>
                  <a:gd name="T0" fmla="*/ 56 w 86"/>
                  <a:gd name="T1" fmla="*/ 2 h 23"/>
                  <a:gd name="T2" fmla="*/ 43 w 86"/>
                  <a:gd name="T3" fmla="*/ 4 h 23"/>
                  <a:gd name="T4" fmla="*/ 31 w 86"/>
                  <a:gd name="T5" fmla="*/ 2 h 23"/>
                  <a:gd name="T6" fmla="*/ 0 w 86"/>
                  <a:gd name="T7" fmla="*/ 1 h 23"/>
                  <a:gd name="T8" fmla="*/ 1 w 86"/>
                  <a:gd name="T9" fmla="*/ 6 h 23"/>
                  <a:gd name="T10" fmla="*/ 4 w 86"/>
                  <a:gd name="T11" fmla="*/ 8 h 23"/>
                  <a:gd name="T12" fmla="*/ 12 w 86"/>
                  <a:gd name="T13" fmla="*/ 20 h 23"/>
                  <a:gd name="T14" fmla="*/ 36 w 86"/>
                  <a:gd name="T15" fmla="*/ 18 h 23"/>
                  <a:gd name="T16" fmla="*/ 43 w 86"/>
                  <a:gd name="T17" fmla="*/ 8 h 23"/>
                  <a:gd name="T18" fmla="*/ 51 w 86"/>
                  <a:gd name="T19" fmla="*/ 18 h 23"/>
                  <a:gd name="T20" fmla="*/ 75 w 86"/>
                  <a:gd name="T21" fmla="*/ 20 h 23"/>
                  <a:gd name="T22" fmla="*/ 83 w 86"/>
                  <a:gd name="T23" fmla="*/ 8 h 23"/>
                  <a:gd name="T24" fmla="*/ 86 w 86"/>
                  <a:gd name="T25" fmla="*/ 6 h 23"/>
                  <a:gd name="T26" fmla="*/ 86 w 86"/>
                  <a:gd name="T27" fmla="*/ 1 h 23"/>
                  <a:gd name="T28" fmla="*/ 56 w 86"/>
                  <a:gd name="T29" fmla="*/ 2 h 23"/>
                  <a:gd name="T30" fmla="*/ 37 w 86"/>
                  <a:gd name="T31" fmla="*/ 9 h 23"/>
                  <a:gd name="T32" fmla="*/ 14 w 86"/>
                  <a:gd name="T33" fmla="*/ 19 h 23"/>
                  <a:gd name="T34" fmla="*/ 8 w 86"/>
                  <a:gd name="T35" fmla="*/ 6 h 23"/>
                  <a:gd name="T36" fmla="*/ 33 w 86"/>
                  <a:gd name="T37" fmla="*/ 4 h 23"/>
                  <a:gd name="T38" fmla="*/ 37 w 86"/>
                  <a:gd name="T39" fmla="*/ 9 h 23"/>
                  <a:gd name="T40" fmla="*/ 73 w 86"/>
                  <a:gd name="T41" fmla="*/ 19 h 23"/>
                  <a:gd name="T42" fmla="*/ 50 w 86"/>
                  <a:gd name="T43" fmla="*/ 9 h 23"/>
                  <a:gd name="T44" fmla="*/ 54 w 86"/>
                  <a:gd name="T45" fmla="*/ 4 h 23"/>
                  <a:gd name="T46" fmla="*/ 79 w 86"/>
                  <a:gd name="T47" fmla="*/ 6 h 23"/>
                  <a:gd name="T48" fmla="*/ 73 w 86"/>
                  <a:gd name="T4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6" h="23">
                    <a:moveTo>
                      <a:pt x="56" y="2"/>
                    </a:moveTo>
                    <a:cubicBezTo>
                      <a:pt x="50" y="3"/>
                      <a:pt x="47" y="4"/>
                      <a:pt x="43" y="4"/>
                    </a:cubicBezTo>
                    <a:cubicBezTo>
                      <a:pt x="40" y="4"/>
                      <a:pt x="37" y="3"/>
                      <a:pt x="31" y="2"/>
                    </a:cubicBezTo>
                    <a:cubicBezTo>
                      <a:pt x="25" y="1"/>
                      <a:pt x="13" y="0"/>
                      <a:pt x="0" y="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6"/>
                      <a:pt x="4" y="8"/>
                    </a:cubicBezTo>
                    <a:cubicBezTo>
                      <a:pt x="4" y="10"/>
                      <a:pt x="6" y="19"/>
                      <a:pt x="12" y="20"/>
                    </a:cubicBezTo>
                    <a:cubicBezTo>
                      <a:pt x="18" y="21"/>
                      <a:pt x="30" y="23"/>
                      <a:pt x="36" y="18"/>
                    </a:cubicBezTo>
                    <a:cubicBezTo>
                      <a:pt x="41" y="13"/>
                      <a:pt x="39" y="8"/>
                      <a:pt x="43" y="8"/>
                    </a:cubicBezTo>
                    <a:cubicBezTo>
                      <a:pt x="48" y="8"/>
                      <a:pt x="46" y="13"/>
                      <a:pt x="51" y="18"/>
                    </a:cubicBezTo>
                    <a:cubicBezTo>
                      <a:pt x="57" y="23"/>
                      <a:pt x="69" y="21"/>
                      <a:pt x="75" y="20"/>
                    </a:cubicBezTo>
                    <a:cubicBezTo>
                      <a:pt x="81" y="19"/>
                      <a:pt x="83" y="10"/>
                      <a:pt x="83" y="8"/>
                    </a:cubicBezTo>
                    <a:cubicBezTo>
                      <a:pt x="84" y="6"/>
                      <a:pt x="86" y="6"/>
                      <a:pt x="86" y="6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74" y="0"/>
                      <a:pt x="62" y="1"/>
                      <a:pt x="56" y="2"/>
                    </a:cubicBezTo>
                    <a:close/>
                    <a:moveTo>
                      <a:pt x="37" y="9"/>
                    </a:moveTo>
                    <a:cubicBezTo>
                      <a:pt x="35" y="22"/>
                      <a:pt x="21" y="20"/>
                      <a:pt x="14" y="19"/>
                    </a:cubicBezTo>
                    <a:cubicBezTo>
                      <a:pt x="7" y="18"/>
                      <a:pt x="7" y="7"/>
                      <a:pt x="8" y="6"/>
                    </a:cubicBezTo>
                    <a:cubicBezTo>
                      <a:pt x="9" y="1"/>
                      <a:pt x="28" y="3"/>
                      <a:pt x="33" y="4"/>
                    </a:cubicBezTo>
                    <a:cubicBezTo>
                      <a:pt x="38" y="5"/>
                      <a:pt x="37" y="9"/>
                      <a:pt x="37" y="9"/>
                    </a:cubicBezTo>
                    <a:close/>
                    <a:moveTo>
                      <a:pt x="73" y="19"/>
                    </a:moveTo>
                    <a:cubicBezTo>
                      <a:pt x="66" y="20"/>
                      <a:pt x="52" y="22"/>
                      <a:pt x="50" y="9"/>
                    </a:cubicBezTo>
                    <a:cubicBezTo>
                      <a:pt x="50" y="9"/>
                      <a:pt x="49" y="5"/>
                      <a:pt x="54" y="4"/>
                    </a:cubicBezTo>
                    <a:cubicBezTo>
                      <a:pt x="59" y="3"/>
                      <a:pt x="78" y="1"/>
                      <a:pt x="79" y="6"/>
                    </a:cubicBezTo>
                    <a:cubicBezTo>
                      <a:pt x="80" y="7"/>
                      <a:pt x="80" y="18"/>
                      <a:pt x="73" y="19"/>
                    </a:cubicBezTo>
                    <a:close/>
                  </a:path>
                </a:pathLst>
              </a:custGeom>
              <a:solidFill>
                <a:srgbClr val="3A4B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5" name="组合 174"/>
            <p:cNvGrpSpPr/>
            <p:nvPr/>
          </p:nvGrpSpPr>
          <p:grpSpPr>
            <a:xfrm>
              <a:off x="6200776" y="5141913"/>
              <a:ext cx="1397000" cy="1397000"/>
              <a:chOff x="6200776" y="5141913"/>
              <a:chExt cx="1397000" cy="1397000"/>
            </a:xfrm>
          </p:grpSpPr>
          <p:sp>
            <p:nvSpPr>
              <p:cNvPr id="16" name="Oval 16"/>
              <p:cNvSpPr>
                <a:spLocks noChangeArrowheads="1"/>
              </p:cNvSpPr>
              <p:nvPr/>
            </p:nvSpPr>
            <p:spPr bwMode="auto">
              <a:xfrm>
                <a:off x="6200776" y="5141913"/>
                <a:ext cx="1397000" cy="1397000"/>
              </a:xfrm>
              <a:prstGeom prst="ellipse">
                <a:avLst/>
              </a:prstGeom>
              <a:solidFill>
                <a:srgbClr val="7CC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17"/>
              <p:cNvSpPr/>
              <p:nvPr/>
            </p:nvSpPr>
            <p:spPr bwMode="auto">
              <a:xfrm>
                <a:off x="6704013" y="5859463"/>
                <a:ext cx="384175" cy="146050"/>
              </a:xfrm>
              <a:custGeom>
                <a:avLst/>
                <a:gdLst>
                  <a:gd name="T0" fmla="*/ 9 w 102"/>
                  <a:gd name="T1" fmla="*/ 30 h 39"/>
                  <a:gd name="T2" fmla="*/ 51 w 102"/>
                  <a:gd name="T3" fmla="*/ 39 h 39"/>
                  <a:gd name="T4" fmla="*/ 93 w 102"/>
                  <a:gd name="T5" fmla="*/ 30 h 39"/>
                  <a:gd name="T6" fmla="*/ 102 w 102"/>
                  <a:gd name="T7" fmla="*/ 3 h 39"/>
                  <a:gd name="T8" fmla="*/ 0 w 102"/>
                  <a:gd name="T9" fmla="*/ 0 h 39"/>
                  <a:gd name="T10" fmla="*/ 9 w 102"/>
                  <a:gd name="T11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39">
                    <a:moveTo>
                      <a:pt x="9" y="30"/>
                    </a:moveTo>
                    <a:cubicBezTo>
                      <a:pt x="9" y="30"/>
                      <a:pt x="25" y="39"/>
                      <a:pt x="51" y="39"/>
                    </a:cubicBezTo>
                    <a:cubicBezTo>
                      <a:pt x="77" y="39"/>
                      <a:pt x="93" y="30"/>
                      <a:pt x="93" y="30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9" y="30"/>
                    </a:lnTo>
                    <a:close/>
                  </a:path>
                </a:pathLst>
              </a:custGeom>
              <a:solidFill>
                <a:srgbClr val="3A2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18"/>
              <p:cNvSpPr/>
              <p:nvPr/>
            </p:nvSpPr>
            <p:spPr bwMode="auto">
              <a:xfrm>
                <a:off x="6599238" y="5892801"/>
                <a:ext cx="577850" cy="608013"/>
              </a:xfrm>
              <a:custGeom>
                <a:avLst/>
                <a:gdLst>
                  <a:gd name="T0" fmla="*/ 154 w 154"/>
                  <a:gd name="T1" fmla="*/ 78 h 162"/>
                  <a:gd name="T2" fmla="*/ 103 w 154"/>
                  <a:gd name="T3" fmla="*/ 33 h 162"/>
                  <a:gd name="T4" fmla="*/ 101 w 154"/>
                  <a:gd name="T5" fmla="*/ 2 h 162"/>
                  <a:gd name="T6" fmla="*/ 81 w 154"/>
                  <a:gd name="T7" fmla="*/ 0 h 162"/>
                  <a:gd name="T8" fmla="*/ 81 w 154"/>
                  <a:gd name="T9" fmla="*/ 0 h 162"/>
                  <a:gd name="T10" fmla="*/ 56 w 154"/>
                  <a:gd name="T11" fmla="*/ 2 h 162"/>
                  <a:gd name="T12" fmla="*/ 53 w 154"/>
                  <a:gd name="T13" fmla="*/ 33 h 162"/>
                  <a:gd name="T14" fmla="*/ 0 w 154"/>
                  <a:gd name="T15" fmla="*/ 80 h 162"/>
                  <a:gd name="T16" fmla="*/ 80 w 154"/>
                  <a:gd name="T17" fmla="*/ 162 h 162"/>
                  <a:gd name="T18" fmla="*/ 154 w 154"/>
                  <a:gd name="T19" fmla="*/ 7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4" h="162">
                    <a:moveTo>
                      <a:pt x="154" y="78"/>
                    </a:moveTo>
                    <a:cubicBezTo>
                      <a:pt x="154" y="78"/>
                      <a:pt x="107" y="55"/>
                      <a:pt x="103" y="33"/>
                    </a:cubicBezTo>
                    <a:cubicBezTo>
                      <a:pt x="101" y="19"/>
                      <a:pt x="101" y="2"/>
                      <a:pt x="101" y="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19"/>
                      <a:pt x="53" y="33"/>
                    </a:cubicBezTo>
                    <a:cubicBezTo>
                      <a:pt x="49" y="55"/>
                      <a:pt x="0" y="80"/>
                      <a:pt x="0" y="80"/>
                    </a:cubicBezTo>
                    <a:cubicBezTo>
                      <a:pt x="80" y="162"/>
                      <a:pt x="80" y="162"/>
                      <a:pt x="80" y="162"/>
                    </a:cubicBezTo>
                    <a:lnTo>
                      <a:pt x="154" y="78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19"/>
              <p:cNvSpPr/>
              <p:nvPr/>
            </p:nvSpPr>
            <p:spPr bwMode="auto">
              <a:xfrm>
                <a:off x="6805613" y="5892801"/>
                <a:ext cx="176213" cy="139700"/>
              </a:xfrm>
              <a:custGeom>
                <a:avLst/>
                <a:gdLst>
                  <a:gd name="T0" fmla="*/ 46 w 47"/>
                  <a:gd name="T1" fmla="*/ 2 h 37"/>
                  <a:gd name="T2" fmla="*/ 26 w 47"/>
                  <a:gd name="T3" fmla="*/ 0 h 37"/>
                  <a:gd name="T4" fmla="*/ 26 w 47"/>
                  <a:gd name="T5" fmla="*/ 0 h 37"/>
                  <a:gd name="T6" fmla="*/ 1 w 47"/>
                  <a:gd name="T7" fmla="*/ 2 h 37"/>
                  <a:gd name="T8" fmla="*/ 0 w 47"/>
                  <a:gd name="T9" fmla="*/ 24 h 37"/>
                  <a:gd name="T10" fmla="*/ 24 w 47"/>
                  <a:gd name="T11" fmla="*/ 37 h 37"/>
                  <a:gd name="T12" fmla="*/ 47 w 47"/>
                  <a:gd name="T13" fmla="*/ 25 h 37"/>
                  <a:gd name="T14" fmla="*/ 46 w 47"/>
                  <a:gd name="T15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7">
                    <a:moveTo>
                      <a:pt x="46" y="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2"/>
                      <a:pt x="0" y="24"/>
                    </a:cubicBezTo>
                    <a:cubicBezTo>
                      <a:pt x="7" y="32"/>
                      <a:pt x="18" y="37"/>
                      <a:pt x="24" y="37"/>
                    </a:cubicBezTo>
                    <a:cubicBezTo>
                      <a:pt x="30" y="37"/>
                      <a:pt x="40" y="32"/>
                      <a:pt x="47" y="25"/>
                    </a:cubicBezTo>
                    <a:cubicBezTo>
                      <a:pt x="46" y="13"/>
                      <a:pt x="46" y="2"/>
                      <a:pt x="46" y="2"/>
                    </a:cubicBez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20"/>
              <p:cNvSpPr/>
              <p:nvPr/>
            </p:nvSpPr>
            <p:spPr bwMode="auto">
              <a:xfrm>
                <a:off x="6704013" y="5562601"/>
                <a:ext cx="387350" cy="457200"/>
              </a:xfrm>
              <a:custGeom>
                <a:avLst/>
                <a:gdLst>
                  <a:gd name="T0" fmla="*/ 3 w 103"/>
                  <a:gd name="T1" fmla="*/ 60 h 122"/>
                  <a:gd name="T2" fmla="*/ 8 w 103"/>
                  <a:gd name="T3" fmla="*/ 58 h 122"/>
                  <a:gd name="T4" fmla="*/ 51 w 103"/>
                  <a:gd name="T5" fmla="*/ 0 h 122"/>
                  <a:gd name="T6" fmla="*/ 95 w 103"/>
                  <a:gd name="T7" fmla="*/ 58 h 122"/>
                  <a:gd name="T8" fmla="*/ 100 w 103"/>
                  <a:gd name="T9" fmla="*/ 60 h 122"/>
                  <a:gd name="T10" fmla="*/ 98 w 103"/>
                  <a:gd name="T11" fmla="*/ 72 h 122"/>
                  <a:gd name="T12" fmla="*/ 90 w 103"/>
                  <a:gd name="T13" fmla="*/ 84 h 122"/>
                  <a:gd name="T14" fmla="*/ 79 w 103"/>
                  <a:gd name="T15" fmla="*/ 105 h 122"/>
                  <a:gd name="T16" fmla="*/ 51 w 103"/>
                  <a:gd name="T17" fmla="*/ 122 h 122"/>
                  <a:gd name="T18" fmla="*/ 24 w 103"/>
                  <a:gd name="T19" fmla="*/ 105 h 122"/>
                  <a:gd name="T20" fmla="*/ 13 w 103"/>
                  <a:gd name="T21" fmla="*/ 84 h 122"/>
                  <a:gd name="T22" fmla="*/ 5 w 103"/>
                  <a:gd name="T23" fmla="*/ 72 h 122"/>
                  <a:gd name="T24" fmla="*/ 3 w 103"/>
                  <a:gd name="T25" fmla="*/ 6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122">
                    <a:moveTo>
                      <a:pt x="3" y="60"/>
                    </a:moveTo>
                    <a:cubicBezTo>
                      <a:pt x="2" y="53"/>
                      <a:pt x="8" y="58"/>
                      <a:pt x="8" y="58"/>
                    </a:cubicBezTo>
                    <a:cubicBezTo>
                      <a:pt x="8" y="58"/>
                      <a:pt x="0" y="0"/>
                      <a:pt x="51" y="0"/>
                    </a:cubicBezTo>
                    <a:cubicBezTo>
                      <a:pt x="103" y="0"/>
                      <a:pt x="95" y="58"/>
                      <a:pt x="95" y="58"/>
                    </a:cubicBezTo>
                    <a:cubicBezTo>
                      <a:pt x="95" y="58"/>
                      <a:pt x="100" y="53"/>
                      <a:pt x="100" y="60"/>
                    </a:cubicBezTo>
                    <a:cubicBezTo>
                      <a:pt x="99" y="67"/>
                      <a:pt x="98" y="72"/>
                      <a:pt x="98" y="72"/>
                    </a:cubicBezTo>
                    <a:cubicBezTo>
                      <a:pt x="98" y="72"/>
                      <a:pt x="97" y="80"/>
                      <a:pt x="90" y="84"/>
                    </a:cubicBezTo>
                    <a:cubicBezTo>
                      <a:pt x="90" y="84"/>
                      <a:pt x="85" y="96"/>
                      <a:pt x="79" y="105"/>
                    </a:cubicBezTo>
                    <a:cubicBezTo>
                      <a:pt x="72" y="115"/>
                      <a:pt x="58" y="122"/>
                      <a:pt x="51" y="122"/>
                    </a:cubicBezTo>
                    <a:cubicBezTo>
                      <a:pt x="44" y="122"/>
                      <a:pt x="31" y="115"/>
                      <a:pt x="24" y="105"/>
                    </a:cubicBezTo>
                    <a:cubicBezTo>
                      <a:pt x="17" y="95"/>
                      <a:pt x="13" y="84"/>
                      <a:pt x="13" y="84"/>
                    </a:cubicBezTo>
                    <a:cubicBezTo>
                      <a:pt x="5" y="80"/>
                      <a:pt x="5" y="72"/>
                      <a:pt x="5" y="72"/>
                    </a:cubicBezTo>
                    <a:cubicBezTo>
                      <a:pt x="5" y="72"/>
                      <a:pt x="3" y="67"/>
                      <a:pt x="3" y="60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21"/>
              <p:cNvSpPr/>
              <p:nvPr/>
            </p:nvSpPr>
            <p:spPr bwMode="auto">
              <a:xfrm>
                <a:off x="6445251" y="6084888"/>
                <a:ext cx="896938" cy="454025"/>
              </a:xfrm>
              <a:custGeom>
                <a:avLst/>
                <a:gdLst>
                  <a:gd name="T0" fmla="*/ 121 w 239"/>
                  <a:gd name="T1" fmla="*/ 121 h 121"/>
                  <a:gd name="T2" fmla="*/ 239 w 239"/>
                  <a:gd name="T3" fmla="*/ 78 h 121"/>
                  <a:gd name="T4" fmla="*/ 230 w 239"/>
                  <a:gd name="T5" fmla="*/ 43 h 121"/>
                  <a:gd name="T6" fmla="*/ 216 w 239"/>
                  <a:gd name="T7" fmla="*/ 23 h 121"/>
                  <a:gd name="T8" fmla="*/ 159 w 239"/>
                  <a:gd name="T9" fmla="*/ 0 h 121"/>
                  <a:gd name="T10" fmla="*/ 120 w 239"/>
                  <a:gd name="T11" fmla="*/ 33 h 121"/>
                  <a:gd name="T12" fmla="*/ 79 w 239"/>
                  <a:gd name="T13" fmla="*/ 1 h 121"/>
                  <a:gd name="T14" fmla="*/ 22 w 239"/>
                  <a:gd name="T15" fmla="*/ 23 h 121"/>
                  <a:gd name="T16" fmla="*/ 9 w 239"/>
                  <a:gd name="T17" fmla="*/ 43 h 121"/>
                  <a:gd name="T18" fmla="*/ 0 w 239"/>
                  <a:gd name="T19" fmla="*/ 76 h 121"/>
                  <a:gd name="T20" fmla="*/ 121 w 239"/>
                  <a:gd name="T21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9" h="121">
                    <a:moveTo>
                      <a:pt x="121" y="121"/>
                    </a:moveTo>
                    <a:cubicBezTo>
                      <a:pt x="166" y="121"/>
                      <a:pt x="207" y="105"/>
                      <a:pt x="239" y="78"/>
                    </a:cubicBezTo>
                    <a:cubicBezTo>
                      <a:pt x="236" y="67"/>
                      <a:pt x="232" y="52"/>
                      <a:pt x="230" y="43"/>
                    </a:cubicBezTo>
                    <a:cubicBezTo>
                      <a:pt x="224" y="21"/>
                      <a:pt x="216" y="23"/>
                      <a:pt x="216" y="23"/>
                    </a:cubicBezTo>
                    <a:cubicBezTo>
                      <a:pt x="159" y="0"/>
                      <a:pt x="159" y="0"/>
                      <a:pt x="159" y="0"/>
                    </a:cubicBezTo>
                    <a:cubicBezTo>
                      <a:pt x="160" y="1"/>
                      <a:pt x="152" y="33"/>
                      <a:pt x="120" y="33"/>
                    </a:cubicBezTo>
                    <a:cubicBezTo>
                      <a:pt x="87" y="33"/>
                      <a:pt x="78" y="2"/>
                      <a:pt x="79" y="1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14" y="21"/>
                      <a:pt x="9" y="43"/>
                    </a:cubicBezTo>
                    <a:cubicBezTo>
                      <a:pt x="7" y="51"/>
                      <a:pt x="3" y="65"/>
                      <a:pt x="0" y="76"/>
                    </a:cubicBezTo>
                    <a:cubicBezTo>
                      <a:pt x="33" y="104"/>
                      <a:pt x="75" y="121"/>
                      <a:pt x="121" y="121"/>
                    </a:cubicBezTo>
                    <a:close/>
                  </a:path>
                </a:pathLst>
              </a:custGeom>
              <a:solidFill>
                <a:srgbClr val="2C56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22"/>
              <p:cNvSpPr>
                <a:spLocks noEditPoints="1"/>
              </p:cNvSpPr>
              <p:nvPr/>
            </p:nvSpPr>
            <p:spPr bwMode="auto">
              <a:xfrm>
                <a:off x="6734176" y="5761038"/>
                <a:ext cx="323850" cy="87313"/>
              </a:xfrm>
              <a:custGeom>
                <a:avLst/>
                <a:gdLst>
                  <a:gd name="T0" fmla="*/ 55 w 86"/>
                  <a:gd name="T1" fmla="*/ 2 h 23"/>
                  <a:gd name="T2" fmla="*/ 43 w 86"/>
                  <a:gd name="T3" fmla="*/ 4 h 23"/>
                  <a:gd name="T4" fmla="*/ 31 w 86"/>
                  <a:gd name="T5" fmla="*/ 2 h 23"/>
                  <a:gd name="T6" fmla="*/ 0 w 86"/>
                  <a:gd name="T7" fmla="*/ 2 h 23"/>
                  <a:gd name="T8" fmla="*/ 1 w 86"/>
                  <a:gd name="T9" fmla="*/ 6 h 23"/>
                  <a:gd name="T10" fmla="*/ 3 w 86"/>
                  <a:gd name="T11" fmla="*/ 8 h 23"/>
                  <a:gd name="T12" fmla="*/ 12 w 86"/>
                  <a:gd name="T13" fmla="*/ 21 h 23"/>
                  <a:gd name="T14" fmla="*/ 36 w 86"/>
                  <a:gd name="T15" fmla="*/ 18 h 23"/>
                  <a:gd name="T16" fmla="*/ 43 w 86"/>
                  <a:gd name="T17" fmla="*/ 8 h 23"/>
                  <a:gd name="T18" fmla="*/ 51 w 86"/>
                  <a:gd name="T19" fmla="*/ 18 h 23"/>
                  <a:gd name="T20" fmla="*/ 75 w 86"/>
                  <a:gd name="T21" fmla="*/ 21 h 23"/>
                  <a:gd name="T22" fmla="*/ 83 w 86"/>
                  <a:gd name="T23" fmla="*/ 8 h 23"/>
                  <a:gd name="T24" fmla="*/ 86 w 86"/>
                  <a:gd name="T25" fmla="*/ 6 h 23"/>
                  <a:gd name="T26" fmla="*/ 86 w 86"/>
                  <a:gd name="T27" fmla="*/ 2 h 23"/>
                  <a:gd name="T28" fmla="*/ 55 w 86"/>
                  <a:gd name="T29" fmla="*/ 2 h 23"/>
                  <a:gd name="T30" fmla="*/ 37 w 86"/>
                  <a:gd name="T31" fmla="*/ 10 h 23"/>
                  <a:gd name="T32" fmla="*/ 14 w 86"/>
                  <a:gd name="T33" fmla="*/ 19 h 23"/>
                  <a:gd name="T34" fmla="*/ 7 w 86"/>
                  <a:gd name="T35" fmla="*/ 7 h 23"/>
                  <a:gd name="T36" fmla="*/ 33 w 86"/>
                  <a:gd name="T37" fmla="*/ 5 h 23"/>
                  <a:gd name="T38" fmla="*/ 37 w 86"/>
                  <a:gd name="T39" fmla="*/ 10 h 23"/>
                  <a:gd name="T40" fmla="*/ 73 w 86"/>
                  <a:gd name="T41" fmla="*/ 19 h 23"/>
                  <a:gd name="T42" fmla="*/ 50 w 86"/>
                  <a:gd name="T43" fmla="*/ 10 h 23"/>
                  <a:gd name="T44" fmla="*/ 54 w 86"/>
                  <a:gd name="T45" fmla="*/ 5 h 23"/>
                  <a:gd name="T46" fmla="*/ 79 w 86"/>
                  <a:gd name="T47" fmla="*/ 7 h 23"/>
                  <a:gd name="T48" fmla="*/ 73 w 86"/>
                  <a:gd name="T4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6" h="23">
                    <a:moveTo>
                      <a:pt x="55" y="2"/>
                    </a:moveTo>
                    <a:cubicBezTo>
                      <a:pt x="49" y="3"/>
                      <a:pt x="47" y="4"/>
                      <a:pt x="43" y="4"/>
                    </a:cubicBezTo>
                    <a:cubicBezTo>
                      <a:pt x="40" y="4"/>
                      <a:pt x="37" y="3"/>
                      <a:pt x="31" y="2"/>
                    </a:cubicBezTo>
                    <a:cubicBezTo>
                      <a:pt x="25" y="2"/>
                      <a:pt x="13" y="0"/>
                      <a:pt x="0" y="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8"/>
                    </a:cubicBezTo>
                    <a:cubicBezTo>
                      <a:pt x="4" y="10"/>
                      <a:pt x="6" y="20"/>
                      <a:pt x="12" y="21"/>
                    </a:cubicBezTo>
                    <a:cubicBezTo>
                      <a:pt x="18" y="22"/>
                      <a:pt x="30" y="23"/>
                      <a:pt x="36" y="18"/>
                    </a:cubicBezTo>
                    <a:cubicBezTo>
                      <a:pt x="41" y="13"/>
                      <a:pt x="39" y="9"/>
                      <a:pt x="43" y="8"/>
                    </a:cubicBezTo>
                    <a:cubicBezTo>
                      <a:pt x="47" y="9"/>
                      <a:pt x="45" y="13"/>
                      <a:pt x="51" y="18"/>
                    </a:cubicBezTo>
                    <a:cubicBezTo>
                      <a:pt x="56" y="23"/>
                      <a:pt x="69" y="22"/>
                      <a:pt x="75" y="21"/>
                    </a:cubicBezTo>
                    <a:cubicBezTo>
                      <a:pt x="81" y="20"/>
                      <a:pt x="82" y="10"/>
                      <a:pt x="83" y="8"/>
                    </a:cubicBezTo>
                    <a:cubicBezTo>
                      <a:pt x="84" y="7"/>
                      <a:pt x="86" y="6"/>
                      <a:pt x="86" y="6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74" y="0"/>
                      <a:pt x="61" y="2"/>
                      <a:pt x="55" y="2"/>
                    </a:cubicBezTo>
                    <a:close/>
                    <a:moveTo>
                      <a:pt x="37" y="10"/>
                    </a:moveTo>
                    <a:cubicBezTo>
                      <a:pt x="34" y="23"/>
                      <a:pt x="21" y="20"/>
                      <a:pt x="14" y="19"/>
                    </a:cubicBezTo>
                    <a:cubicBezTo>
                      <a:pt x="7" y="19"/>
                      <a:pt x="7" y="8"/>
                      <a:pt x="7" y="7"/>
                    </a:cubicBezTo>
                    <a:cubicBezTo>
                      <a:pt x="9" y="2"/>
                      <a:pt x="27" y="4"/>
                      <a:pt x="33" y="5"/>
                    </a:cubicBezTo>
                    <a:cubicBezTo>
                      <a:pt x="38" y="6"/>
                      <a:pt x="37" y="10"/>
                      <a:pt x="37" y="10"/>
                    </a:cubicBezTo>
                    <a:close/>
                    <a:moveTo>
                      <a:pt x="73" y="19"/>
                    </a:moveTo>
                    <a:cubicBezTo>
                      <a:pt x="66" y="20"/>
                      <a:pt x="52" y="23"/>
                      <a:pt x="50" y="10"/>
                    </a:cubicBezTo>
                    <a:cubicBezTo>
                      <a:pt x="50" y="10"/>
                      <a:pt x="48" y="6"/>
                      <a:pt x="54" y="5"/>
                    </a:cubicBezTo>
                    <a:cubicBezTo>
                      <a:pt x="59" y="4"/>
                      <a:pt x="77" y="2"/>
                      <a:pt x="79" y="7"/>
                    </a:cubicBezTo>
                    <a:cubicBezTo>
                      <a:pt x="79" y="8"/>
                      <a:pt x="79" y="19"/>
                      <a:pt x="73" y="19"/>
                    </a:cubicBezTo>
                    <a:close/>
                  </a:path>
                </a:pathLst>
              </a:custGeom>
              <a:solidFill>
                <a:srgbClr val="6D37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23"/>
              <p:cNvSpPr/>
              <p:nvPr/>
            </p:nvSpPr>
            <p:spPr bwMode="auto">
              <a:xfrm>
                <a:off x="6648451" y="5483226"/>
                <a:ext cx="492125" cy="514350"/>
              </a:xfrm>
              <a:custGeom>
                <a:avLst/>
                <a:gdLst>
                  <a:gd name="T0" fmla="*/ 111 w 131"/>
                  <a:gd name="T1" fmla="*/ 22 h 137"/>
                  <a:gd name="T2" fmla="*/ 65 w 131"/>
                  <a:gd name="T3" fmla="*/ 0 h 137"/>
                  <a:gd name="T4" fmla="*/ 19 w 131"/>
                  <a:gd name="T5" fmla="*/ 22 h 137"/>
                  <a:gd name="T6" fmla="*/ 20 w 131"/>
                  <a:gd name="T7" fmla="*/ 130 h 137"/>
                  <a:gd name="T8" fmla="*/ 30 w 131"/>
                  <a:gd name="T9" fmla="*/ 135 h 137"/>
                  <a:gd name="T10" fmla="*/ 27 w 131"/>
                  <a:gd name="T11" fmla="*/ 65 h 137"/>
                  <a:gd name="T12" fmla="*/ 65 w 131"/>
                  <a:gd name="T13" fmla="*/ 55 h 137"/>
                  <a:gd name="T14" fmla="*/ 103 w 131"/>
                  <a:gd name="T15" fmla="*/ 64 h 137"/>
                  <a:gd name="T16" fmla="*/ 101 w 131"/>
                  <a:gd name="T17" fmla="*/ 135 h 137"/>
                  <a:gd name="T18" fmla="*/ 111 w 131"/>
                  <a:gd name="T19" fmla="*/ 130 h 137"/>
                  <a:gd name="T20" fmla="*/ 111 w 131"/>
                  <a:gd name="T21" fmla="*/ 2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1" h="137">
                    <a:moveTo>
                      <a:pt x="111" y="22"/>
                    </a:moveTo>
                    <a:cubicBezTo>
                      <a:pt x="97" y="4"/>
                      <a:pt x="81" y="0"/>
                      <a:pt x="65" y="0"/>
                    </a:cubicBezTo>
                    <a:cubicBezTo>
                      <a:pt x="50" y="0"/>
                      <a:pt x="34" y="5"/>
                      <a:pt x="19" y="22"/>
                    </a:cubicBezTo>
                    <a:cubicBezTo>
                      <a:pt x="0" y="44"/>
                      <a:pt x="2" y="92"/>
                      <a:pt x="20" y="130"/>
                    </a:cubicBezTo>
                    <a:cubicBezTo>
                      <a:pt x="22" y="134"/>
                      <a:pt x="30" y="135"/>
                      <a:pt x="30" y="135"/>
                    </a:cubicBezTo>
                    <a:cubicBezTo>
                      <a:pt x="31" y="137"/>
                      <a:pt x="19" y="95"/>
                      <a:pt x="27" y="65"/>
                    </a:cubicBezTo>
                    <a:cubicBezTo>
                      <a:pt x="30" y="61"/>
                      <a:pt x="39" y="55"/>
                      <a:pt x="65" y="55"/>
                    </a:cubicBezTo>
                    <a:cubicBezTo>
                      <a:pt x="89" y="55"/>
                      <a:pt x="99" y="60"/>
                      <a:pt x="103" y="64"/>
                    </a:cubicBezTo>
                    <a:cubicBezTo>
                      <a:pt x="112" y="94"/>
                      <a:pt x="100" y="136"/>
                      <a:pt x="101" y="135"/>
                    </a:cubicBezTo>
                    <a:cubicBezTo>
                      <a:pt x="101" y="135"/>
                      <a:pt x="109" y="133"/>
                      <a:pt x="111" y="130"/>
                    </a:cubicBezTo>
                    <a:cubicBezTo>
                      <a:pt x="128" y="92"/>
                      <a:pt x="131" y="46"/>
                      <a:pt x="111" y="22"/>
                    </a:cubicBezTo>
                    <a:close/>
                  </a:path>
                </a:pathLst>
              </a:custGeom>
              <a:solidFill>
                <a:srgbClr val="4F3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" name="组合 171"/>
            <p:cNvGrpSpPr/>
            <p:nvPr/>
          </p:nvGrpSpPr>
          <p:grpSpPr>
            <a:xfrm>
              <a:off x="6200776" y="3533776"/>
              <a:ext cx="1397000" cy="1397000"/>
              <a:chOff x="6200776" y="3533776"/>
              <a:chExt cx="1397000" cy="1397000"/>
            </a:xfrm>
          </p:grpSpPr>
          <p:sp>
            <p:nvSpPr>
              <p:cNvPr id="15" name="Oval 15"/>
              <p:cNvSpPr>
                <a:spLocks noChangeArrowheads="1"/>
              </p:cNvSpPr>
              <p:nvPr/>
            </p:nvSpPr>
            <p:spPr bwMode="auto">
              <a:xfrm>
                <a:off x="6200776" y="3533776"/>
                <a:ext cx="1397000" cy="1397000"/>
              </a:xfrm>
              <a:prstGeom prst="ellipse">
                <a:avLst/>
              </a:prstGeom>
              <a:solidFill>
                <a:srgbClr val="FF6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24"/>
              <p:cNvSpPr/>
              <p:nvPr/>
            </p:nvSpPr>
            <p:spPr bwMode="auto">
              <a:xfrm>
                <a:off x="6791326" y="4262438"/>
                <a:ext cx="214313" cy="217488"/>
              </a:xfrm>
              <a:custGeom>
                <a:avLst/>
                <a:gdLst>
                  <a:gd name="T0" fmla="*/ 66 w 135"/>
                  <a:gd name="T1" fmla="*/ 137 h 137"/>
                  <a:gd name="T2" fmla="*/ 0 w 135"/>
                  <a:gd name="T3" fmla="*/ 76 h 137"/>
                  <a:gd name="T4" fmla="*/ 0 w 135"/>
                  <a:gd name="T5" fmla="*/ 0 h 137"/>
                  <a:gd name="T6" fmla="*/ 135 w 135"/>
                  <a:gd name="T7" fmla="*/ 0 h 137"/>
                  <a:gd name="T8" fmla="*/ 135 w 135"/>
                  <a:gd name="T9" fmla="*/ 76 h 137"/>
                  <a:gd name="T10" fmla="*/ 66 w 135"/>
                  <a:gd name="T11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5" h="137">
                    <a:moveTo>
                      <a:pt x="66" y="137"/>
                    </a:moveTo>
                    <a:lnTo>
                      <a:pt x="0" y="76"/>
                    </a:lnTo>
                    <a:lnTo>
                      <a:pt x="0" y="0"/>
                    </a:lnTo>
                    <a:lnTo>
                      <a:pt x="135" y="0"/>
                    </a:lnTo>
                    <a:lnTo>
                      <a:pt x="135" y="76"/>
                    </a:lnTo>
                    <a:lnTo>
                      <a:pt x="66" y="137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25"/>
              <p:cNvSpPr/>
              <p:nvPr/>
            </p:nvSpPr>
            <p:spPr bwMode="auto">
              <a:xfrm>
                <a:off x="6791326" y="4262438"/>
                <a:ext cx="214313" cy="120650"/>
              </a:xfrm>
              <a:custGeom>
                <a:avLst/>
                <a:gdLst>
                  <a:gd name="T0" fmla="*/ 0 w 57"/>
                  <a:gd name="T1" fmla="*/ 14 h 32"/>
                  <a:gd name="T2" fmla="*/ 28 w 57"/>
                  <a:gd name="T3" fmla="*/ 31 h 32"/>
                  <a:gd name="T4" fmla="*/ 57 w 57"/>
                  <a:gd name="T5" fmla="*/ 14 h 32"/>
                  <a:gd name="T6" fmla="*/ 57 w 57"/>
                  <a:gd name="T7" fmla="*/ 0 h 32"/>
                  <a:gd name="T8" fmla="*/ 0 w 57"/>
                  <a:gd name="T9" fmla="*/ 0 h 32"/>
                  <a:gd name="T10" fmla="*/ 0 w 57"/>
                  <a:gd name="T11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2">
                    <a:moveTo>
                      <a:pt x="0" y="14"/>
                    </a:moveTo>
                    <a:cubicBezTo>
                      <a:pt x="7" y="22"/>
                      <a:pt x="16" y="32"/>
                      <a:pt x="28" y="31"/>
                    </a:cubicBezTo>
                    <a:cubicBezTo>
                      <a:pt x="41" y="32"/>
                      <a:pt x="50" y="22"/>
                      <a:pt x="57" y="14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26"/>
              <p:cNvSpPr/>
              <p:nvPr/>
            </p:nvSpPr>
            <p:spPr bwMode="auto">
              <a:xfrm>
                <a:off x="6673851" y="3846513"/>
                <a:ext cx="447675" cy="517525"/>
              </a:xfrm>
              <a:custGeom>
                <a:avLst/>
                <a:gdLst>
                  <a:gd name="T0" fmla="*/ 7 w 119"/>
                  <a:gd name="T1" fmla="*/ 66 h 138"/>
                  <a:gd name="T2" fmla="*/ 13 w 119"/>
                  <a:gd name="T3" fmla="*/ 64 h 138"/>
                  <a:gd name="T4" fmla="*/ 59 w 119"/>
                  <a:gd name="T5" fmla="*/ 0 h 138"/>
                  <a:gd name="T6" fmla="*/ 106 w 119"/>
                  <a:gd name="T7" fmla="*/ 64 h 138"/>
                  <a:gd name="T8" fmla="*/ 112 w 119"/>
                  <a:gd name="T9" fmla="*/ 66 h 138"/>
                  <a:gd name="T10" fmla="*/ 110 w 119"/>
                  <a:gd name="T11" fmla="*/ 80 h 138"/>
                  <a:gd name="T12" fmla="*/ 100 w 119"/>
                  <a:gd name="T13" fmla="*/ 94 h 138"/>
                  <a:gd name="T14" fmla="*/ 92 w 119"/>
                  <a:gd name="T15" fmla="*/ 116 h 138"/>
                  <a:gd name="T16" fmla="*/ 59 w 119"/>
                  <a:gd name="T17" fmla="*/ 138 h 138"/>
                  <a:gd name="T18" fmla="*/ 27 w 119"/>
                  <a:gd name="T19" fmla="*/ 116 h 138"/>
                  <a:gd name="T20" fmla="*/ 18 w 119"/>
                  <a:gd name="T21" fmla="*/ 94 h 138"/>
                  <a:gd name="T22" fmla="*/ 9 w 119"/>
                  <a:gd name="T23" fmla="*/ 80 h 138"/>
                  <a:gd name="T24" fmla="*/ 7 w 119"/>
                  <a:gd name="T25" fmla="*/ 66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138">
                    <a:moveTo>
                      <a:pt x="7" y="66"/>
                    </a:moveTo>
                    <a:cubicBezTo>
                      <a:pt x="7" y="58"/>
                      <a:pt x="13" y="64"/>
                      <a:pt x="13" y="64"/>
                    </a:cubicBezTo>
                    <a:cubicBezTo>
                      <a:pt x="13" y="64"/>
                      <a:pt x="0" y="0"/>
                      <a:pt x="59" y="0"/>
                    </a:cubicBezTo>
                    <a:cubicBezTo>
                      <a:pt x="119" y="0"/>
                      <a:pt x="106" y="64"/>
                      <a:pt x="106" y="64"/>
                    </a:cubicBezTo>
                    <a:cubicBezTo>
                      <a:pt x="106" y="64"/>
                      <a:pt x="112" y="58"/>
                      <a:pt x="112" y="66"/>
                    </a:cubicBezTo>
                    <a:cubicBezTo>
                      <a:pt x="112" y="74"/>
                      <a:pt x="110" y="80"/>
                      <a:pt x="110" y="80"/>
                    </a:cubicBezTo>
                    <a:cubicBezTo>
                      <a:pt x="110" y="80"/>
                      <a:pt x="109" y="89"/>
                      <a:pt x="100" y="94"/>
                    </a:cubicBezTo>
                    <a:cubicBezTo>
                      <a:pt x="100" y="94"/>
                      <a:pt x="99" y="110"/>
                      <a:pt x="92" y="116"/>
                    </a:cubicBezTo>
                    <a:cubicBezTo>
                      <a:pt x="85" y="123"/>
                      <a:pt x="75" y="138"/>
                      <a:pt x="59" y="138"/>
                    </a:cubicBezTo>
                    <a:cubicBezTo>
                      <a:pt x="44" y="138"/>
                      <a:pt x="33" y="123"/>
                      <a:pt x="27" y="116"/>
                    </a:cubicBezTo>
                    <a:cubicBezTo>
                      <a:pt x="20" y="110"/>
                      <a:pt x="18" y="94"/>
                      <a:pt x="18" y="94"/>
                    </a:cubicBezTo>
                    <a:cubicBezTo>
                      <a:pt x="10" y="89"/>
                      <a:pt x="9" y="80"/>
                      <a:pt x="9" y="80"/>
                    </a:cubicBezTo>
                    <a:cubicBezTo>
                      <a:pt x="9" y="80"/>
                      <a:pt x="7" y="74"/>
                      <a:pt x="7" y="66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27"/>
              <p:cNvSpPr/>
              <p:nvPr/>
            </p:nvSpPr>
            <p:spPr bwMode="auto">
              <a:xfrm>
                <a:off x="6742113" y="4451351"/>
                <a:ext cx="327025" cy="366713"/>
              </a:xfrm>
              <a:custGeom>
                <a:avLst/>
                <a:gdLst>
                  <a:gd name="T0" fmla="*/ 206 w 206"/>
                  <a:gd name="T1" fmla="*/ 231 h 231"/>
                  <a:gd name="T2" fmla="*/ 0 w 206"/>
                  <a:gd name="T3" fmla="*/ 231 h 231"/>
                  <a:gd name="T4" fmla="*/ 0 w 206"/>
                  <a:gd name="T5" fmla="*/ 0 h 231"/>
                  <a:gd name="T6" fmla="*/ 99 w 206"/>
                  <a:gd name="T7" fmla="*/ 4 h 231"/>
                  <a:gd name="T8" fmla="*/ 203 w 206"/>
                  <a:gd name="T9" fmla="*/ 0 h 231"/>
                  <a:gd name="T10" fmla="*/ 206 w 206"/>
                  <a:gd name="T11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6" h="231">
                    <a:moveTo>
                      <a:pt x="206" y="231"/>
                    </a:moveTo>
                    <a:lnTo>
                      <a:pt x="0" y="231"/>
                    </a:lnTo>
                    <a:lnTo>
                      <a:pt x="0" y="0"/>
                    </a:lnTo>
                    <a:lnTo>
                      <a:pt x="99" y="4"/>
                    </a:lnTo>
                    <a:lnTo>
                      <a:pt x="203" y="0"/>
                    </a:lnTo>
                    <a:lnTo>
                      <a:pt x="206" y="231"/>
                    </a:lnTo>
                    <a:close/>
                  </a:path>
                </a:pathLst>
              </a:custGeom>
              <a:solidFill>
                <a:srgbClr val="DEF1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28"/>
              <p:cNvSpPr>
                <a:spLocks noEditPoints="1"/>
              </p:cNvSpPr>
              <p:nvPr/>
            </p:nvSpPr>
            <p:spPr bwMode="auto">
              <a:xfrm>
                <a:off x="6742113" y="4379913"/>
                <a:ext cx="311150" cy="179388"/>
              </a:xfrm>
              <a:custGeom>
                <a:avLst/>
                <a:gdLst>
                  <a:gd name="T0" fmla="*/ 85 w 196"/>
                  <a:gd name="T1" fmla="*/ 59 h 113"/>
                  <a:gd name="T2" fmla="*/ 40 w 196"/>
                  <a:gd name="T3" fmla="*/ 113 h 113"/>
                  <a:gd name="T4" fmla="*/ 0 w 196"/>
                  <a:gd name="T5" fmla="*/ 35 h 113"/>
                  <a:gd name="T6" fmla="*/ 31 w 196"/>
                  <a:gd name="T7" fmla="*/ 0 h 113"/>
                  <a:gd name="T8" fmla="*/ 85 w 196"/>
                  <a:gd name="T9" fmla="*/ 59 h 113"/>
                  <a:gd name="T10" fmla="*/ 111 w 196"/>
                  <a:gd name="T11" fmla="*/ 59 h 113"/>
                  <a:gd name="T12" fmla="*/ 154 w 196"/>
                  <a:gd name="T13" fmla="*/ 113 h 113"/>
                  <a:gd name="T14" fmla="*/ 196 w 196"/>
                  <a:gd name="T15" fmla="*/ 35 h 113"/>
                  <a:gd name="T16" fmla="*/ 166 w 196"/>
                  <a:gd name="T17" fmla="*/ 0 h 113"/>
                  <a:gd name="T18" fmla="*/ 111 w 196"/>
                  <a:gd name="T19" fmla="*/ 59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6" h="113">
                    <a:moveTo>
                      <a:pt x="85" y="59"/>
                    </a:moveTo>
                    <a:lnTo>
                      <a:pt x="40" y="113"/>
                    </a:lnTo>
                    <a:lnTo>
                      <a:pt x="0" y="35"/>
                    </a:lnTo>
                    <a:lnTo>
                      <a:pt x="31" y="0"/>
                    </a:lnTo>
                    <a:lnTo>
                      <a:pt x="85" y="59"/>
                    </a:lnTo>
                    <a:close/>
                    <a:moveTo>
                      <a:pt x="111" y="59"/>
                    </a:moveTo>
                    <a:lnTo>
                      <a:pt x="154" y="113"/>
                    </a:lnTo>
                    <a:lnTo>
                      <a:pt x="196" y="35"/>
                    </a:lnTo>
                    <a:lnTo>
                      <a:pt x="166" y="0"/>
                    </a:lnTo>
                    <a:lnTo>
                      <a:pt x="111" y="59"/>
                    </a:lnTo>
                    <a:close/>
                  </a:path>
                </a:pathLst>
              </a:custGeom>
              <a:solidFill>
                <a:srgbClr val="97B8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29"/>
              <p:cNvSpPr/>
              <p:nvPr/>
            </p:nvSpPr>
            <p:spPr bwMode="auto">
              <a:xfrm>
                <a:off x="6783388" y="4454526"/>
                <a:ext cx="225425" cy="461963"/>
              </a:xfrm>
              <a:custGeom>
                <a:avLst/>
                <a:gdLst>
                  <a:gd name="T0" fmla="*/ 41 w 60"/>
                  <a:gd name="T1" fmla="*/ 49 h 123"/>
                  <a:gd name="T2" fmla="*/ 37 w 60"/>
                  <a:gd name="T3" fmla="*/ 23 h 123"/>
                  <a:gd name="T4" fmla="*/ 43 w 60"/>
                  <a:gd name="T5" fmla="*/ 11 h 123"/>
                  <a:gd name="T6" fmla="*/ 42 w 60"/>
                  <a:gd name="T7" fmla="*/ 8 h 123"/>
                  <a:gd name="T8" fmla="*/ 37 w 60"/>
                  <a:gd name="T9" fmla="*/ 1 h 123"/>
                  <a:gd name="T10" fmla="*/ 36 w 60"/>
                  <a:gd name="T11" fmla="*/ 0 h 123"/>
                  <a:gd name="T12" fmla="*/ 30 w 60"/>
                  <a:gd name="T13" fmla="*/ 0 h 123"/>
                  <a:gd name="T14" fmla="*/ 25 w 60"/>
                  <a:gd name="T15" fmla="*/ 0 h 123"/>
                  <a:gd name="T16" fmla="*/ 23 w 60"/>
                  <a:gd name="T17" fmla="*/ 1 h 123"/>
                  <a:gd name="T18" fmla="*/ 19 w 60"/>
                  <a:gd name="T19" fmla="*/ 8 h 123"/>
                  <a:gd name="T20" fmla="*/ 18 w 60"/>
                  <a:gd name="T21" fmla="*/ 11 h 123"/>
                  <a:gd name="T22" fmla="*/ 23 w 60"/>
                  <a:gd name="T23" fmla="*/ 23 h 123"/>
                  <a:gd name="T24" fmla="*/ 19 w 60"/>
                  <a:gd name="T25" fmla="*/ 49 h 123"/>
                  <a:gd name="T26" fmla="*/ 12 w 60"/>
                  <a:gd name="T27" fmla="*/ 97 h 123"/>
                  <a:gd name="T28" fmla="*/ 10 w 60"/>
                  <a:gd name="T29" fmla="*/ 122 h 123"/>
                  <a:gd name="T30" fmla="*/ 29 w 60"/>
                  <a:gd name="T31" fmla="*/ 123 h 123"/>
                  <a:gd name="T32" fmla="*/ 51 w 60"/>
                  <a:gd name="T33" fmla="*/ 122 h 123"/>
                  <a:gd name="T34" fmla="*/ 48 w 60"/>
                  <a:gd name="T35" fmla="*/ 97 h 123"/>
                  <a:gd name="T36" fmla="*/ 41 w 60"/>
                  <a:gd name="T37" fmla="*/ 4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123">
                    <a:moveTo>
                      <a:pt x="41" y="49"/>
                    </a:moveTo>
                    <a:cubicBezTo>
                      <a:pt x="39" y="37"/>
                      <a:pt x="37" y="23"/>
                      <a:pt x="37" y="23"/>
                    </a:cubicBezTo>
                    <a:cubicBezTo>
                      <a:pt x="38" y="20"/>
                      <a:pt x="41" y="16"/>
                      <a:pt x="43" y="11"/>
                    </a:cubicBezTo>
                    <a:cubicBezTo>
                      <a:pt x="43" y="10"/>
                      <a:pt x="43" y="9"/>
                      <a:pt x="42" y="8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6" y="0"/>
                      <a:pt x="36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4" y="1"/>
                      <a:pt x="23" y="1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7" y="9"/>
                      <a:pt x="18" y="10"/>
                      <a:pt x="18" y="11"/>
                    </a:cubicBezTo>
                    <a:cubicBezTo>
                      <a:pt x="19" y="16"/>
                      <a:pt x="23" y="20"/>
                      <a:pt x="23" y="23"/>
                    </a:cubicBezTo>
                    <a:cubicBezTo>
                      <a:pt x="23" y="23"/>
                      <a:pt x="22" y="37"/>
                      <a:pt x="19" y="49"/>
                    </a:cubicBezTo>
                    <a:cubicBezTo>
                      <a:pt x="18" y="56"/>
                      <a:pt x="15" y="77"/>
                      <a:pt x="12" y="97"/>
                    </a:cubicBezTo>
                    <a:cubicBezTo>
                      <a:pt x="12" y="97"/>
                      <a:pt x="0" y="110"/>
                      <a:pt x="10" y="122"/>
                    </a:cubicBezTo>
                    <a:cubicBezTo>
                      <a:pt x="16" y="123"/>
                      <a:pt x="23" y="123"/>
                      <a:pt x="29" y="123"/>
                    </a:cubicBezTo>
                    <a:cubicBezTo>
                      <a:pt x="36" y="123"/>
                      <a:pt x="44" y="123"/>
                      <a:pt x="51" y="122"/>
                    </a:cubicBezTo>
                    <a:cubicBezTo>
                      <a:pt x="60" y="110"/>
                      <a:pt x="48" y="97"/>
                      <a:pt x="48" y="97"/>
                    </a:cubicBezTo>
                    <a:cubicBezTo>
                      <a:pt x="46" y="77"/>
                      <a:pt x="43" y="56"/>
                      <a:pt x="41" y="49"/>
                    </a:cubicBezTo>
                    <a:close/>
                  </a:path>
                </a:pathLst>
              </a:custGeom>
              <a:solidFill>
                <a:srgbClr val="3A44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30"/>
              <p:cNvSpPr/>
              <p:nvPr/>
            </p:nvSpPr>
            <p:spPr bwMode="auto">
              <a:xfrm>
                <a:off x="6411913" y="4424363"/>
                <a:ext cx="968375" cy="506413"/>
              </a:xfrm>
              <a:custGeom>
                <a:avLst/>
                <a:gdLst>
                  <a:gd name="T0" fmla="*/ 130 w 258"/>
                  <a:gd name="T1" fmla="*/ 135 h 135"/>
                  <a:gd name="T2" fmla="*/ 258 w 258"/>
                  <a:gd name="T3" fmla="*/ 83 h 135"/>
                  <a:gd name="T4" fmla="*/ 245 w 258"/>
                  <a:gd name="T5" fmla="*/ 35 h 135"/>
                  <a:gd name="T6" fmla="*/ 238 w 258"/>
                  <a:gd name="T7" fmla="*/ 25 h 135"/>
                  <a:gd name="T8" fmla="*/ 167 w 258"/>
                  <a:gd name="T9" fmla="*/ 0 h 135"/>
                  <a:gd name="T10" fmla="*/ 128 w 258"/>
                  <a:gd name="T11" fmla="*/ 131 h 135"/>
                  <a:gd name="T12" fmla="*/ 92 w 258"/>
                  <a:gd name="T13" fmla="*/ 0 h 135"/>
                  <a:gd name="T14" fmla="*/ 21 w 258"/>
                  <a:gd name="T15" fmla="*/ 25 h 135"/>
                  <a:gd name="T16" fmla="*/ 14 w 258"/>
                  <a:gd name="T17" fmla="*/ 35 h 135"/>
                  <a:gd name="T18" fmla="*/ 0 w 258"/>
                  <a:gd name="T19" fmla="*/ 82 h 135"/>
                  <a:gd name="T20" fmla="*/ 130 w 258"/>
                  <a:gd name="T21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8" h="135">
                    <a:moveTo>
                      <a:pt x="130" y="135"/>
                    </a:moveTo>
                    <a:cubicBezTo>
                      <a:pt x="180" y="135"/>
                      <a:pt x="225" y="115"/>
                      <a:pt x="258" y="83"/>
                    </a:cubicBezTo>
                    <a:cubicBezTo>
                      <a:pt x="253" y="62"/>
                      <a:pt x="245" y="36"/>
                      <a:pt x="245" y="35"/>
                    </a:cubicBezTo>
                    <a:cubicBezTo>
                      <a:pt x="244" y="32"/>
                      <a:pt x="242" y="26"/>
                      <a:pt x="238" y="25"/>
                    </a:cubicBezTo>
                    <a:cubicBezTo>
                      <a:pt x="234" y="24"/>
                      <a:pt x="175" y="3"/>
                      <a:pt x="167" y="0"/>
                    </a:cubicBezTo>
                    <a:cubicBezTo>
                      <a:pt x="128" y="131"/>
                      <a:pt x="128" y="131"/>
                      <a:pt x="128" y="131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84" y="3"/>
                      <a:pt x="24" y="24"/>
                      <a:pt x="21" y="25"/>
                    </a:cubicBezTo>
                    <a:cubicBezTo>
                      <a:pt x="17" y="26"/>
                      <a:pt x="15" y="32"/>
                      <a:pt x="14" y="35"/>
                    </a:cubicBezTo>
                    <a:cubicBezTo>
                      <a:pt x="13" y="36"/>
                      <a:pt x="6" y="60"/>
                      <a:pt x="0" y="82"/>
                    </a:cubicBezTo>
                    <a:cubicBezTo>
                      <a:pt x="34" y="115"/>
                      <a:pt x="80" y="135"/>
                      <a:pt x="130" y="135"/>
                    </a:cubicBezTo>
                    <a:close/>
                  </a:path>
                </a:pathLst>
              </a:custGeom>
              <a:solidFill>
                <a:srgbClr val="D6D2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31"/>
              <p:cNvSpPr>
                <a:spLocks noEditPoints="1"/>
              </p:cNvSpPr>
              <p:nvPr/>
            </p:nvSpPr>
            <p:spPr bwMode="auto">
              <a:xfrm>
                <a:off x="6761163" y="4364038"/>
                <a:ext cx="273050" cy="180975"/>
              </a:xfrm>
              <a:custGeom>
                <a:avLst/>
                <a:gdLst>
                  <a:gd name="T0" fmla="*/ 73 w 172"/>
                  <a:gd name="T1" fmla="*/ 57 h 114"/>
                  <a:gd name="T2" fmla="*/ 28 w 172"/>
                  <a:gd name="T3" fmla="*/ 114 h 114"/>
                  <a:gd name="T4" fmla="*/ 0 w 172"/>
                  <a:gd name="T5" fmla="*/ 33 h 114"/>
                  <a:gd name="T6" fmla="*/ 19 w 172"/>
                  <a:gd name="T7" fmla="*/ 0 h 114"/>
                  <a:gd name="T8" fmla="*/ 73 w 172"/>
                  <a:gd name="T9" fmla="*/ 57 h 114"/>
                  <a:gd name="T10" fmla="*/ 99 w 172"/>
                  <a:gd name="T11" fmla="*/ 57 h 114"/>
                  <a:gd name="T12" fmla="*/ 142 w 172"/>
                  <a:gd name="T13" fmla="*/ 114 h 114"/>
                  <a:gd name="T14" fmla="*/ 172 w 172"/>
                  <a:gd name="T15" fmla="*/ 33 h 114"/>
                  <a:gd name="T16" fmla="*/ 154 w 172"/>
                  <a:gd name="T17" fmla="*/ 0 h 114"/>
                  <a:gd name="T18" fmla="*/ 99 w 172"/>
                  <a:gd name="T19" fmla="*/ 5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2" h="114">
                    <a:moveTo>
                      <a:pt x="73" y="57"/>
                    </a:moveTo>
                    <a:lnTo>
                      <a:pt x="28" y="114"/>
                    </a:lnTo>
                    <a:lnTo>
                      <a:pt x="0" y="33"/>
                    </a:lnTo>
                    <a:lnTo>
                      <a:pt x="19" y="0"/>
                    </a:lnTo>
                    <a:lnTo>
                      <a:pt x="73" y="57"/>
                    </a:lnTo>
                    <a:close/>
                    <a:moveTo>
                      <a:pt x="99" y="57"/>
                    </a:moveTo>
                    <a:lnTo>
                      <a:pt x="142" y="114"/>
                    </a:lnTo>
                    <a:lnTo>
                      <a:pt x="172" y="33"/>
                    </a:lnTo>
                    <a:lnTo>
                      <a:pt x="154" y="0"/>
                    </a:lnTo>
                    <a:lnTo>
                      <a:pt x="99" y="57"/>
                    </a:lnTo>
                    <a:close/>
                  </a:path>
                </a:pathLst>
              </a:custGeom>
              <a:solidFill>
                <a:srgbClr val="DEF1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32"/>
              <p:cNvSpPr/>
              <p:nvPr/>
            </p:nvSpPr>
            <p:spPr bwMode="auto">
              <a:xfrm>
                <a:off x="6689726" y="4397376"/>
                <a:ext cx="203200" cy="515938"/>
              </a:xfrm>
              <a:custGeom>
                <a:avLst/>
                <a:gdLst>
                  <a:gd name="T0" fmla="*/ 54 w 54"/>
                  <a:gd name="T1" fmla="*/ 137 h 137"/>
                  <a:gd name="T2" fmla="*/ 29 w 54"/>
                  <a:gd name="T3" fmla="*/ 36 h 137"/>
                  <a:gd name="T4" fmla="*/ 29 w 54"/>
                  <a:gd name="T5" fmla="*/ 36 h 137"/>
                  <a:gd name="T6" fmla="*/ 29 w 54"/>
                  <a:gd name="T7" fmla="*/ 35 h 137"/>
                  <a:gd name="T8" fmla="*/ 29 w 54"/>
                  <a:gd name="T9" fmla="*/ 35 h 137"/>
                  <a:gd name="T10" fmla="*/ 29 w 54"/>
                  <a:gd name="T11" fmla="*/ 35 h 137"/>
                  <a:gd name="T12" fmla="*/ 18 w 54"/>
                  <a:gd name="T13" fmla="*/ 5 h 137"/>
                  <a:gd name="T14" fmla="*/ 20 w 54"/>
                  <a:gd name="T15" fmla="*/ 1 h 137"/>
                  <a:gd name="T16" fmla="*/ 9 w 54"/>
                  <a:gd name="T17" fmla="*/ 8 h 137"/>
                  <a:gd name="T18" fmla="*/ 3 w 54"/>
                  <a:gd name="T19" fmla="*/ 21 h 137"/>
                  <a:gd name="T20" fmla="*/ 13 w 54"/>
                  <a:gd name="T21" fmla="*/ 30 h 137"/>
                  <a:gd name="T22" fmla="*/ 0 w 54"/>
                  <a:gd name="T23" fmla="*/ 43 h 137"/>
                  <a:gd name="T24" fmla="*/ 54 w 54"/>
                  <a:gd name="T25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4" h="137">
                    <a:moveTo>
                      <a:pt x="54" y="137"/>
                    </a:move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3"/>
                      <a:pt x="20" y="1"/>
                    </a:cubicBezTo>
                    <a:cubicBezTo>
                      <a:pt x="21" y="0"/>
                      <a:pt x="9" y="8"/>
                      <a:pt x="9" y="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0" y="43"/>
                      <a:pt x="0" y="43"/>
                      <a:pt x="0" y="43"/>
                    </a:cubicBezTo>
                    <a:lnTo>
                      <a:pt x="54" y="137"/>
                    </a:lnTo>
                    <a:close/>
                  </a:path>
                </a:pathLst>
              </a:custGeom>
              <a:solidFill>
                <a:srgbClr val="AFA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33"/>
              <p:cNvSpPr/>
              <p:nvPr/>
            </p:nvSpPr>
            <p:spPr bwMode="auto">
              <a:xfrm>
                <a:off x="6888163" y="4397376"/>
                <a:ext cx="214313" cy="533400"/>
              </a:xfrm>
              <a:custGeom>
                <a:avLst/>
                <a:gdLst>
                  <a:gd name="T0" fmla="*/ 44 w 57"/>
                  <a:gd name="T1" fmla="*/ 30 h 142"/>
                  <a:gd name="T2" fmla="*/ 54 w 57"/>
                  <a:gd name="T3" fmla="*/ 21 h 142"/>
                  <a:gd name="T4" fmla="*/ 48 w 57"/>
                  <a:gd name="T5" fmla="*/ 8 h 142"/>
                  <a:gd name="T6" fmla="*/ 37 w 57"/>
                  <a:gd name="T7" fmla="*/ 1 h 142"/>
                  <a:gd name="T8" fmla="*/ 38 w 57"/>
                  <a:gd name="T9" fmla="*/ 5 h 142"/>
                  <a:gd name="T10" fmla="*/ 28 w 57"/>
                  <a:gd name="T11" fmla="*/ 35 h 142"/>
                  <a:gd name="T12" fmla="*/ 28 w 57"/>
                  <a:gd name="T13" fmla="*/ 35 h 142"/>
                  <a:gd name="T14" fmla="*/ 0 w 57"/>
                  <a:gd name="T15" fmla="*/ 136 h 142"/>
                  <a:gd name="T16" fmla="*/ 0 w 57"/>
                  <a:gd name="T17" fmla="*/ 142 h 142"/>
                  <a:gd name="T18" fmla="*/ 1 w 57"/>
                  <a:gd name="T19" fmla="*/ 142 h 142"/>
                  <a:gd name="T20" fmla="*/ 2 w 57"/>
                  <a:gd name="T21" fmla="*/ 138 h 142"/>
                  <a:gd name="T22" fmla="*/ 57 w 57"/>
                  <a:gd name="T23" fmla="*/ 43 h 142"/>
                  <a:gd name="T24" fmla="*/ 44 w 57"/>
                  <a:gd name="T25" fmla="*/ 3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142">
                    <a:moveTo>
                      <a:pt x="44" y="30"/>
                    </a:moveTo>
                    <a:cubicBezTo>
                      <a:pt x="54" y="21"/>
                      <a:pt x="54" y="21"/>
                      <a:pt x="54" y="21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8"/>
                      <a:pt x="36" y="0"/>
                      <a:pt x="37" y="1"/>
                    </a:cubicBezTo>
                    <a:cubicBezTo>
                      <a:pt x="39" y="3"/>
                      <a:pt x="38" y="5"/>
                      <a:pt x="38" y="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0" y="142"/>
                      <a:pt x="0" y="142"/>
                      <a:pt x="1" y="142"/>
                    </a:cubicBezTo>
                    <a:cubicBezTo>
                      <a:pt x="1" y="141"/>
                      <a:pt x="1" y="139"/>
                      <a:pt x="2" y="138"/>
                    </a:cubicBezTo>
                    <a:cubicBezTo>
                      <a:pt x="4" y="134"/>
                      <a:pt x="57" y="43"/>
                      <a:pt x="57" y="43"/>
                    </a:cubicBezTo>
                    <a:lnTo>
                      <a:pt x="44" y="30"/>
                    </a:lnTo>
                    <a:close/>
                  </a:path>
                </a:pathLst>
              </a:custGeom>
              <a:solidFill>
                <a:srgbClr val="AFA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34"/>
              <p:cNvSpPr/>
              <p:nvPr/>
            </p:nvSpPr>
            <p:spPr bwMode="auto">
              <a:xfrm>
                <a:off x="6681788" y="3827463"/>
                <a:ext cx="431800" cy="292100"/>
              </a:xfrm>
              <a:custGeom>
                <a:avLst/>
                <a:gdLst>
                  <a:gd name="T0" fmla="*/ 107 w 115"/>
                  <a:gd name="T1" fmla="*/ 21 h 78"/>
                  <a:gd name="T2" fmla="*/ 57 w 115"/>
                  <a:gd name="T3" fmla="*/ 0 h 78"/>
                  <a:gd name="T4" fmla="*/ 8 w 115"/>
                  <a:gd name="T5" fmla="*/ 21 h 78"/>
                  <a:gd name="T6" fmla="*/ 10 w 115"/>
                  <a:gd name="T7" fmla="*/ 62 h 78"/>
                  <a:gd name="T8" fmla="*/ 14 w 115"/>
                  <a:gd name="T9" fmla="*/ 76 h 78"/>
                  <a:gd name="T10" fmla="*/ 22 w 115"/>
                  <a:gd name="T11" fmla="*/ 41 h 78"/>
                  <a:gd name="T12" fmla="*/ 57 w 115"/>
                  <a:gd name="T13" fmla="*/ 41 h 78"/>
                  <a:gd name="T14" fmla="*/ 92 w 115"/>
                  <a:gd name="T15" fmla="*/ 41 h 78"/>
                  <a:gd name="T16" fmla="*/ 100 w 115"/>
                  <a:gd name="T17" fmla="*/ 76 h 78"/>
                  <a:gd name="T18" fmla="*/ 104 w 115"/>
                  <a:gd name="T19" fmla="*/ 63 h 78"/>
                  <a:gd name="T20" fmla="*/ 107 w 115"/>
                  <a:gd name="T21" fmla="*/ 2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78">
                    <a:moveTo>
                      <a:pt x="107" y="21"/>
                    </a:moveTo>
                    <a:cubicBezTo>
                      <a:pt x="105" y="19"/>
                      <a:pt x="81" y="0"/>
                      <a:pt x="57" y="0"/>
                    </a:cubicBezTo>
                    <a:cubicBezTo>
                      <a:pt x="33" y="0"/>
                      <a:pt x="10" y="19"/>
                      <a:pt x="8" y="21"/>
                    </a:cubicBezTo>
                    <a:cubicBezTo>
                      <a:pt x="0" y="35"/>
                      <a:pt x="10" y="56"/>
                      <a:pt x="10" y="62"/>
                    </a:cubicBezTo>
                    <a:cubicBezTo>
                      <a:pt x="11" y="66"/>
                      <a:pt x="14" y="78"/>
                      <a:pt x="14" y="76"/>
                    </a:cubicBezTo>
                    <a:cubicBezTo>
                      <a:pt x="14" y="63"/>
                      <a:pt x="17" y="47"/>
                      <a:pt x="22" y="41"/>
                    </a:cubicBezTo>
                    <a:cubicBezTo>
                      <a:pt x="29" y="34"/>
                      <a:pt x="50" y="41"/>
                      <a:pt x="57" y="41"/>
                    </a:cubicBezTo>
                    <a:cubicBezTo>
                      <a:pt x="63" y="41"/>
                      <a:pt x="85" y="34"/>
                      <a:pt x="92" y="41"/>
                    </a:cubicBezTo>
                    <a:cubicBezTo>
                      <a:pt x="98" y="47"/>
                      <a:pt x="101" y="63"/>
                      <a:pt x="100" y="76"/>
                    </a:cubicBezTo>
                    <a:cubicBezTo>
                      <a:pt x="100" y="78"/>
                      <a:pt x="104" y="67"/>
                      <a:pt x="104" y="63"/>
                    </a:cubicBezTo>
                    <a:cubicBezTo>
                      <a:pt x="105" y="57"/>
                      <a:pt x="115" y="35"/>
                      <a:pt x="107" y="21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35"/>
              <p:cNvSpPr/>
              <p:nvPr/>
            </p:nvSpPr>
            <p:spPr bwMode="auto">
              <a:xfrm>
                <a:off x="6681788" y="3811588"/>
                <a:ext cx="431800" cy="331788"/>
              </a:xfrm>
              <a:custGeom>
                <a:avLst/>
                <a:gdLst>
                  <a:gd name="T0" fmla="*/ 107 w 115"/>
                  <a:gd name="T1" fmla="*/ 22 h 88"/>
                  <a:gd name="T2" fmla="*/ 57 w 115"/>
                  <a:gd name="T3" fmla="*/ 0 h 88"/>
                  <a:gd name="T4" fmla="*/ 8 w 115"/>
                  <a:gd name="T5" fmla="*/ 22 h 88"/>
                  <a:gd name="T6" fmla="*/ 7 w 115"/>
                  <a:gd name="T7" fmla="*/ 63 h 88"/>
                  <a:gd name="T8" fmla="*/ 10 w 115"/>
                  <a:gd name="T9" fmla="*/ 77 h 88"/>
                  <a:gd name="T10" fmla="*/ 14 w 115"/>
                  <a:gd name="T11" fmla="*/ 87 h 88"/>
                  <a:gd name="T12" fmla="*/ 14 w 115"/>
                  <a:gd name="T13" fmla="*/ 77 h 88"/>
                  <a:gd name="T14" fmla="*/ 22 w 115"/>
                  <a:gd name="T15" fmla="*/ 42 h 88"/>
                  <a:gd name="T16" fmla="*/ 57 w 115"/>
                  <a:gd name="T17" fmla="*/ 42 h 88"/>
                  <a:gd name="T18" fmla="*/ 92 w 115"/>
                  <a:gd name="T19" fmla="*/ 42 h 88"/>
                  <a:gd name="T20" fmla="*/ 100 w 115"/>
                  <a:gd name="T21" fmla="*/ 77 h 88"/>
                  <a:gd name="T22" fmla="*/ 100 w 115"/>
                  <a:gd name="T23" fmla="*/ 87 h 88"/>
                  <a:gd name="T24" fmla="*/ 105 w 115"/>
                  <a:gd name="T25" fmla="*/ 77 h 88"/>
                  <a:gd name="T26" fmla="*/ 107 w 115"/>
                  <a:gd name="T27" fmla="*/ 63 h 88"/>
                  <a:gd name="T28" fmla="*/ 107 w 115"/>
                  <a:gd name="T29" fmla="*/ 2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5" h="88">
                    <a:moveTo>
                      <a:pt x="107" y="22"/>
                    </a:moveTo>
                    <a:cubicBezTo>
                      <a:pt x="105" y="19"/>
                      <a:pt x="81" y="0"/>
                      <a:pt x="57" y="0"/>
                    </a:cubicBezTo>
                    <a:cubicBezTo>
                      <a:pt x="33" y="0"/>
                      <a:pt x="10" y="19"/>
                      <a:pt x="8" y="22"/>
                    </a:cubicBezTo>
                    <a:cubicBezTo>
                      <a:pt x="0" y="36"/>
                      <a:pt x="7" y="57"/>
                      <a:pt x="7" y="63"/>
                    </a:cubicBezTo>
                    <a:cubicBezTo>
                      <a:pt x="8" y="68"/>
                      <a:pt x="8" y="72"/>
                      <a:pt x="10" y="77"/>
                    </a:cubicBezTo>
                    <a:cubicBezTo>
                      <a:pt x="12" y="82"/>
                      <a:pt x="11" y="88"/>
                      <a:pt x="14" y="87"/>
                    </a:cubicBezTo>
                    <a:cubicBezTo>
                      <a:pt x="14" y="87"/>
                      <a:pt x="14" y="79"/>
                      <a:pt x="14" y="77"/>
                    </a:cubicBezTo>
                    <a:cubicBezTo>
                      <a:pt x="14" y="63"/>
                      <a:pt x="17" y="48"/>
                      <a:pt x="22" y="42"/>
                    </a:cubicBezTo>
                    <a:cubicBezTo>
                      <a:pt x="29" y="35"/>
                      <a:pt x="50" y="42"/>
                      <a:pt x="57" y="42"/>
                    </a:cubicBezTo>
                    <a:cubicBezTo>
                      <a:pt x="63" y="42"/>
                      <a:pt x="85" y="35"/>
                      <a:pt x="92" y="42"/>
                    </a:cubicBezTo>
                    <a:cubicBezTo>
                      <a:pt x="98" y="48"/>
                      <a:pt x="101" y="63"/>
                      <a:pt x="100" y="77"/>
                    </a:cubicBezTo>
                    <a:cubicBezTo>
                      <a:pt x="100" y="79"/>
                      <a:pt x="100" y="87"/>
                      <a:pt x="100" y="87"/>
                    </a:cubicBezTo>
                    <a:cubicBezTo>
                      <a:pt x="104" y="88"/>
                      <a:pt x="103" y="82"/>
                      <a:pt x="105" y="77"/>
                    </a:cubicBezTo>
                    <a:cubicBezTo>
                      <a:pt x="107" y="72"/>
                      <a:pt x="107" y="68"/>
                      <a:pt x="107" y="63"/>
                    </a:cubicBezTo>
                    <a:cubicBezTo>
                      <a:pt x="108" y="57"/>
                      <a:pt x="115" y="36"/>
                      <a:pt x="107" y="22"/>
                    </a:cubicBezTo>
                    <a:close/>
                  </a:path>
                </a:pathLst>
              </a:custGeom>
              <a:solidFill>
                <a:srgbClr val="261B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8" name="组合 167"/>
            <p:cNvGrpSpPr/>
            <p:nvPr/>
          </p:nvGrpSpPr>
          <p:grpSpPr>
            <a:xfrm>
              <a:off x="6200776" y="1927226"/>
              <a:ext cx="1397000" cy="1397000"/>
              <a:chOff x="6200776" y="1927226"/>
              <a:chExt cx="1397000" cy="1397000"/>
            </a:xfrm>
          </p:grpSpPr>
          <p:sp>
            <p:nvSpPr>
              <p:cNvPr id="14" name="Oval 14"/>
              <p:cNvSpPr>
                <a:spLocks noChangeArrowheads="1"/>
              </p:cNvSpPr>
              <p:nvPr/>
            </p:nvSpPr>
            <p:spPr bwMode="auto">
              <a:xfrm>
                <a:off x="6200776" y="1927226"/>
                <a:ext cx="1397000" cy="1397000"/>
              </a:xfrm>
              <a:prstGeom prst="ellipse">
                <a:avLst/>
              </a:prstGeom>
              <a:solidFill>
                <a:srgbClr val="FFC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36"/>
              <p:cNvSpPr/>
              <p:nvPr/>
            </p:nvSpPr>
            <p:spPr bwMode="auto">
              <a:xfrm>
                <a:off x="6791326" y="2643188"/>
                <a:ext cx="209550" cy="211138"/>
              </a:xfrm>
              <a:custGeom>
                <a:avLst/>
                <a:gdLst>
                  <a:gd name="T0" fmla="*/ 66 w 132"/>
                  <a:gd name="T1" fmla="*/ 133 h 133"/>
                  <a:gd name="T2" fmla="*/ 0 w 132"/>
                  <a:gd name="T3" fmla="*/ 74 h 133"/>
                  <a:gd name="T4" fmla="*/ 0 w 132"/>
                  <a:gd name="T5" fmla="*/ 0 h 133"/>
                  <a:gd name="T6" fmla="*/ 132 w 132"/>
                  <a:gd name="T7" fmla="*/ 0 h 133"/>
                  <a:gd name="T8" fmla="*/ 132 w 132"/>
                  <a:gd name="T9" fmla="*/ 74 h 133"/>
                  <a:gd name="T10" fmla="*/ 66 w 132"/>
                  <a:gd name="T11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" h="133">
                    <a:moveTo>
                      <a:pt x="66" y="133"/>
                    </a:moveTo>
                    <a:lnTo>
                      <a:pt x="0" y="74"/>
                    </a:lnTo>
                    <a:lnTo>
                      <a:pt x="0" y="0"/>
                    </a:lnTo>
                    <a:lnTo>
                      <a:pt x="132" y="0"/>
                    </a:lnTo>
                    <a:lnTo>
                      <a:pt x="132" y="74"/>
                    </a:lnTo>
                    <a:lnTo>
                      <a:pt x="66" y="133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37"/>
              <p:cNvSpPr/>
              <p:nvPr/>
            </p:nvSpPr>
            <p:spPr bwMode="auto">
              <a:xfrm>
                <a:off x="6791326" y="2643188"/>
                <a:ext cx="209550" cy="112713"/>
              </a:xfrm>
              <a:custGeom>
                <a:avLst/>
                <a:gdLst>
                  <a:gd name="T0" fmla="*/ 0 w 56"/>
                  <a:gd name="T1" fmla="*/ 14 h 30"/>
                  <a:gd name="T2" fmla="*/ 28 w 56"/>
                  <a:gd name="T3" fmla="*/ 30 h 30"/>
                  <a:gd name="T4" fmla="*/ 56 w 56"/>
                  <a:gd name="T5" fmla="*/ 14 h 30"/>
                  <a:gd name="T6" fmla="*/ 56 w 56"/>
                  <a:gd name="T7" fmla="*/ 0 h 30"/>
                  <a:gd name="T8" fmla="*/ 0 w 56"/>
                  <a:gd name="T9" fmla="*/ 0 h 30"/>
                  <a:gd name="T10" fmla="*/ 0 w 56"/>
                  <a:gd name="T11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30">
                    <a:moveTo>
                      <a:pt x="0" y="14"/>
                    </a:moveTo>
                    <a:cubicBezTo>
                      <a:pt x="7" y="21"/>
                      <a:pt x="16" y="30"/>
                      <a:pt x="28" y="30"/>
                    </a:cubicBezTo>
                    <a:cubicBezTo>
                      <a:pt x="40" y="30"/>
                      <a:pt x="49" y="21"/>
                      <a:pt x="56" y="14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38"/>
              <p:cNvSpPr/>
              <p:nvPr/>
            </p:nvSpPr>
            <p:spPr bwMode="auto">
              <a:xfrm>
                <a:off x="6678613" y="2224088"/>
                <a:ext cx="434975" cy="517525"/>
              </a:xfrm>
              <a:custGeom>
                <a:avLst/>
                <a:gdLst>
                  <a:gd name="T0" fmla="*/ 7 w 116"/>
                  <a:gd name="T1" fmla="*/ 68 h 138"/>
                  <a:gd name="T2" fmla="*/ 12 w 116"/>
                  <a:gd name="T3" fmla="*/ 65 h 138"/>
                  <a:gd name="T4" fmla="*/ 58 w 116"/>
                  <a:gd name="T5" fmla="*/ 0 h 138"/>
                  <a:gd name="T6" fmla="*/ 104 w 116"/>
                  <a:gd name="T7" fmla="*/ 65 h 138"/>
                  <a:gd name="T8" fmla="*/ 109 w 116"/>
                  <a:gd name="T9" fmla="*/ 68 h 138"/>
                  <a:gd name="T10" fmla="*/ 107 w 116"/>
                  <a:gd name="T11" fmla="*/ 81 h 138"/>
                  <a:gd name="T12" fmla="*/ 98 w 116"/>
                  <a:gd name="T13" fmla="*/ 95 h 138"/>
                  <a:gd name="T14" fmla="*/ 90 w 116"/>
                  <a:gd name="T15" fmla="*/ 117 h 138"/>
                  <a:gd name="T16" fmla="*/ 58 w 116"/>
                  <a:gd name="T17" fmla="*/ 138 h 138"/>
                  <a:gd name="T18" fmla="*/ 26 w 116"/>
                  <a:gd name="T19" fmla="*/ 117 h 138"/>
                  <a:gd name="T20" fmla="*/ 18 w 116"/>
                  <a:gd name="T21" fmla="*/ 95 h 138"/>
                  <a:gd name="T22" fmla="*/ 9 w 116"/>
                  <a:gd name="T23" fmla="*/ 81 h 138"/>
                  <a:gd name="T24" fmla="*/ 7 w 116"/>
                  <a:gd name="T25" fmla="*/ 6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6" h="138">
                    <a:moveTo>
                      <a:pt x="7" y="68"/>
                    </a:moveTo>
                    <a:cubicBezTo>
                      <a:pt x="6" y="60"/>
                      <a:pt x="12" y="65"/>
                      <a:pt x="12" y="65"/>
                    </a:cubicBezTo>
                    <a:cubicBezTo>
                      <a:pt x="12" y="65"/>
                      <a:pt x="0" y="0"/>
                      <a:pt x="58" y="0"/>
                    </a:cubicBezTo>
                    <a:cubicBezTo>
                      <a:pt x="116" y="0"/>
                      <a:pt x="104" y="65"/>
                      <a:pt x="104" y="65"/>
                    </a:cubicBezTo>
                    <a:cubicBezTo>
                      <a:pt x="104" y="65"/>
                      <a:pt x="110" y="60"/>
                      <a:pt x="109" y="68"/>
                    </a:cubicBezTo>
                    <a:cubicBezTo>
                      <a:pt x="109" y="76"/>
                      <a:pt x="107" y="81"/>
                      <a:pt x="107" y="81"/>
                    </a:cubicBezTo>
                    <a:cubicBezTo>
                      <a:pt x="107" y="81"/>
                      <a:pt x="106" y="90"/>
                      <a:pt x="98" y="95"/>
                    </a:cubicBezTo>
                    <a:cubicBezTo>
                      <a:pt x="98" y="95"/>
                      <a:pt x="97" y="110"/>
                      <a:pt x="90" y="117"/>
                    </a:cubicBezTo>
                    <a:cubicBezTo>
                      <a:pt x="83" y="123"/>
                      <a:pt x="73" y="138"/>
                      <a:pt x="58" y="138"/>
                    </a:cubicBezTo>
                    <a:cubicBezTo>
                      <a:pt x="43" y="138"/>
                      <a:pt x="33" y="123"/>
                      <a:pt x="26" y="117"/>
                    </a:cubicBezTo>
                    <a:cubicBezTo>
                      <a:pt x="20" y="110"/>
                      <a:pt x="18" y="95"/>
                      <a:pt x="18" y="95"/>
                    </a:cubicBezTo>
                    <a:cubicBezTo>
                      <a:pt x="10" y="90"/>
                      <a:pt x="9" y="81"/>
                      <a:pt x="9" y="81"/>
                    </a:cubicBezTo>
                    <a:cubicBezTo>
                      <a:pt x="9" y="81"/>
                      <a:pt x="7" y="76"/>
                      <a:pt x="7" y="68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39"/>
              <p:cNvSpPr/>
              <p:nvPr/>
            </p:nvSpPr>
            <p:spPr bwMode="auto">
              <a:xfrm>
                <a:off x="6415088" y="2801938"/>
                <a:ext cx="965200" cy="522288"/>
              </a:xfrm>
              <a:custGeom>
                <a:avLst/>
                <a:gdLst>
                  <a:gd name="T0" fmla="*/ 129 w 257"/>
                  <a:gd name="T1" fmla="*/ 139 h 139"/>
                  <a:gd name="T2" fmla="*/ 257 w 257"/>
                  <a:gd name="T3" fmla="*/ 88 h 139"/>
                  <a:gd name="T4" fmla="*/ 242 w 257"/>
                  <a:gd name="T5" fmla="*/ 35 h 139"/>
                  <a:gd name="T6" fmla="*/ 236 w 257"/>
                  <a:gd name="T7" fmla="*/ 26 h 139"/>
                  <a:gd name="T8" fmla="*/ 166 w 257"/>
                  <a:gd name="T9" fmla="*/ 0 h 139"/>
                  <a:gd name="T10" fmla="*/ 128 w 257"/>
                  <a:gd name="T11" fmla="*/ 10 h 139"/>
                  <a:gd name="T12" fmla="*/ 90 w 257"/>
                  <a:gd name="T13" fmla="*/ 0 h 139"/>
                  <a:gd name="T14" fmla="*/ 20 w 257"/>
                  <a:gd name="T15" fmla="*/ 26 h 139"/>
                  <a:gd name="T16" fmla="*/ 14 w 257"/>
                  <a:gd name="T17" fmla="*/ 35 h 139"/>
                  <a:gd name="T18" fmla="*/ 0 w 257"/>
                  <a:gd name="T19" fmla="*/ 86 h 139"/>
                  <a:gd name="T20" fmla="*/ 129 w 257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7" h="139">
                    <a:moveTo>
                      <a:pt x="129" y="139"/>
                    </a:moveTo>
                    <a:cubicBezTo>
                      <a:pt x="178" y="139"/>
                      <a:pt x="223" y="119"/>
                      <a:pt x="257" y="88"/>
                    </a:cubicBezTo>
                    <a:cubicBezTo>
                      <a:pt x="251" y="65"/>
                      <a:pt x="243" y="37"/>
                      <a:pt x="242" y="35"/>
                    </a:cubicBezTo>
                    <a:cubicBezTo>
                      <a:pt x="242" y="33"/>
                      <a:pt x="239" y="27"/>
                      <a:pt x="236" y="26"/>
                    </a:cubicBezTo>
                    <a:cubicBezTo>
                      <a:pt x="232" y="25"/>
                      <a:pt x="174" y="3"/>
                      <a:pt x="166" y="0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2" y="3"/>
                      <a:pt x="24" y="25"/>
                      <a:pt x="20" y="26"/>
                    </a:cubicBezTo>
                    <a:cubicBezTo>
                      <a:pt x="17" y="27"/>
                      <a:pt x="14" y="33"/>
                      <a:pt x="14" y="35"/>
                    </a:cubicBezTo>
                    <a:cubicBezTo>
                      <a:pt x="13" y="36"/>
                      <a:pt x="5" y="64"/>
                      <a:pt x="0" y="86"/>
                    </a:cubicBezTo>
                    <a:cubicBezTo>
                      <a:pt x="33" y="119"/>
                      <a:pt x="79" y="139"/>
                      <a:pt x="129" y="1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Rectangle 140"/>
              <p:cNvSpPr>
                <a:spLocks noChangeArrowheads="1"/>
              </p:cNvSpPr>
              <p:nvPr/>
            </p:nvSpPr>
            <p:spPr bwMode="auto">
              <a:xfrm>
                <a:off x="6869113" y="2835276"/>
                <a:ext cx="52388" cy="390525"/>
              </a:xfrm>
              <a:prstGeom prst="rect">
                <a:avLst/>
              </a:prstGeom>
              <a:solidFill>
                <a:srgbClr val="EFED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41"/>
              <p:cNvSpPr>
                <a:spLocks noEditPoints="1"/>
              </p:cNvSpPr>
              <p:nvPr/>
            </p:nvSpPr>
            <p:spPr bwMode="auto">
              <a:xfrm>
                <a:off x="6738938" y="2741613"/>
                <a:ext cx="314325" cy="168275"/>
              </a:xfrm>
              <a:custGeom>
                <a:avLst/>
                <a:gdLst>
                  <a:gd name="T0" fmla="*/ 92 w 198"/>
                  <a:gd name="T1" fmla="*/ 59 h 106"/>
                  <a:gd name="T2" fmla="*/ 52 w 198"/>
                  <a:gd name="T3" fmla="*/ 106 h 106"/>
                  <a:gd name="T4" fmla="*/ 0 w 198"/>
                  <a:gd name="T5" fmla="*/ 35 h 106"/>
                  <a:gd name="T6" fmla="*/ 30 w 198"/>
                  <a:gd name="T7" fmla="*/ 0 h 106"/>
                  <a:gd name="T8" fmla="*/ 92 w 198"/>
                  <a:gd name="T9" fmla="*/ 59 h 106"/>
                  <a:gd name="T10" fmla="*/ 106 w 198"/>
                  <a:gd name="T11" fmla="*/ 59 h 106"/>
                  <a:gd name="T12" fmla="*/ 146 w 198"/>
                  <a:gd name="T13" fmla="*/ 106 h 106"/>
                  <a:gd name="T14" fmla="*/ 198 w 198"/>
                  <a:gd name="T15" fmla="*/ 35 h 106"/>
                  <a:gd name="T16" fmla="*/ 168 w 198"/>
                  <a:gd name="T17" fmla="*/ 0 h 106"/>
                  <a:gd name="T18" fmla="*/ 106 w 198"/>
                  <a:gd name="T19" fmla="*/ 5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8" h="106">
                    <a:moveTo>
                      <a:pt x="92" y="59"/>
                    </a:moveTo>
                    <a:lnTo>
                      <a:pt x="52" y="106"/>
                    </a:lnTo>
                    <a:lnTo>
                      <a:pt x="0" y="35"/>
                    </a:lnTo>
                    <a:lnTo>
                      <a:pt x="30" y="0"/>
                    </a:lnTo>
                    <a:lnTo>
                      <a:pt x="92" y="59"/>
                    </a:lnTo>
                    <a:close/>
                    <a:moveTo>
                      <a:pt x="106" y="59"/>
                    </a:moveTo>
                    <a:lnTo>
                      <a:pt x="146" y="106"/>
                    </a:lnTo>
                    <a:lnTo>
                      <a:pt x="198" y="35"/>
                    </a:lnTo>
                    <a:lnTo>
                      <a:pt x="168" y="0"/>
                    </a:lnTo>
                    <a:lnTo>
                      <a:pt x="106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42"/>
              <p:cNvSpPr/>
              <p:nvPr/>
            </p:nvSpPr>
            <p:spPr bwMode="auto">
              <a:xfrm>
                <a:off x="6704013" y="2211388"/>
                <a:ext cx="387350" cy="293688"/>
              </a:xfrm>
              <a:custGeom>
                <a:avLst/>
                <a:gdLst>
                  <a:gd name="T0" fmla="*/ 51 w 103"/>
                  <a:gd name="T1" fmla="*/ 0 h 78"/>
                  <a:gd name="T2" fmla="*/ 1 w 103"/>
                  <a:gd name="T3" fmla="*/ 60 h 78"/>
                  <a:gd name="T4" fmla="*/ 4 w 103"/>
                  <a:gd name="T5" fmla="*/ 70 h 78"/>
                  <a:gd name="T6" fmla="*/ 6 w 103"/>
                  <a:gd name="T7" fmla="*/ 77 h 78"/>
                  <a:gd name="T8" fmla="*/ 7 w 103"/>
                  <a:gd name="T9" fmla="*/ 74 h 78"/>
                  <a:gd name="T10" fmla="*/ 43 w 103"/>
                  <a:gd name="T11" fmla="*/ 58 h 78"/>
                  <a:gd name="T12" fmla="*/ 88 w 103"/>
                  <a:gd name="T13" fmla="*/ 47 h 78"/>
                  <a:gd name="T14" fmla="*/ 95 w 103"/>
                  <a:gd name="T15" fmla="*/ 71 h 78"/>
                  <a:gd name="T16" fmla="*/ 96 w 103"/>
                  <a:gd name="T17" fmla="*/ 76 h 78"/>
                  <a:gd name="T18" fmla="*/ 98 w 103"/>
                  <a:gd name="T19" fmla="*/ 66 h 78"/>
                  <a:gd name="T20" fmla="*/ 101 w 103"/>
                  <a:gd name="T21" fmla="*/ 58 h 78"/>
                  <a:gd name="T22" fmla="*/ 51 w 103"/>
                  <a:gd name="T2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3" h="78">
                    <a:moveTo>
                      <a:pt x="51" y="0"/>
                    </a:moveTo>
                    <a:cubicBezTo>
                      <a:pt x="3" y="0"/>
                      <a:pt x="0" y="46"/>
                      <a:pt x="1" y="60"/>
                    </a:cubicBezTo>
                    <a:cubicBezTo>
                      <a:pt x="2" y="69"/>
                      <a:pt x="2" y="65"/>
                      <a:pt x="4" y="70"/>
                    </a:cubicBezTo>
                    <a:cubicBezTo>
                      <a:pt x="6" y="75"/>
                      <a:pt x="3" y="78"/>
                      <a:pt x="6" y="77"/>
                    </a:cubicBezTo>
                    <a:cubicBezTo>
                      <a:pt x="6" y="77"/>
                      <a:pt x="7" y="76"/>
                      <a:pt x="7" y="74"/>
                    </a:cubicBezTo>
                    <a:cubicBezTo>
                      <a:pt x="7" y="68"/>
                      <a:pt x="15" y="70"/>
                      <a:pt x="43" y="58"/>
                    </a:cubicBezTo>
                    <a:cubicBezTo>
                      <a:pt x="78" y="44"/>
                      <a:pt x="76" y="33"/>
                      <a:pt x="88" y="47"/>
                    </a:cubicBezTo>
                    <a:cubicBezTo>
                      <a:pt x="93" y="52"/>
                      <a:pt x="94" y="58"/>
                      <a:pt x="95" y="71"/>
                    </a:cubicBezTo>
                    <a:cubicBezTo>
                      <a:pt x="95" y="73"/>
                      <a:pt x="96" y="76"/>
                      <a:pt x="96" y="76"/>
                    </a:cubicBezTo>
                    <a:cubicBezTo>
                      <a:pt x="98" y="76"/>
                      <a:pt x="96" y="71"/>
                      <a:pt x="98" y="66"/>
                    </a:cubicBezTo>
                    <a:cubicBezTo>
                      <a:pt x="100" y="61"/>
                      <a:pt x="101" y="68"/>
                      <a:pt x="101" y="58"/>
                    </a:cubicBezTo>
                    <a:cubicBezTo>
                      <a:pt x="103" y="44"/>
                      <a:pt x="99" y="0"/>
                      <a:pt x="51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43"/>
              <p:cNvSpPr/>
              <p:nvPr/>
            </p:nvSpPr>
            <p:spPr bwMode="auto">
              <a:xfrm>
                <a:off x="6692901" y="2200276"/>
                <a:ext cx="401638" cy="307975"/>
              </a:xfrm>
              <a:custGeom>
                <a:avLst/>
                <a:gdLst>
                  <a:gd name="T0" fmla="*/ 54 w 107"/>
                  <a:gd name="T1" fmla="*/ 0 h 82"/>
                  <a:gd name="T2" fmla="*/ 1 w 107"/>
                  <a:gd name="T3" fmla="*/ 60 h 82"/>
                  <a:gd name="T4" fmla="*/ 5 w 107"/>
                  <a:gd name="T5" fmla="*/ 72 h 82"/>
                  <a:gd name="T6" fmla="*/ 10 w 107"/>
                  <a:gd name="T7" fmla="*/ 82 h 82"/>
                  <a:gd name="T8" fmla="*/ 10 w 107"/>
                  <a:gd name="T9" fmla="*/ 74 h 82"/>
                  <a:gd name="T10" fmla="*/ 46 w 107"/>
                  <a:gd name="T11" fmla="*/ 59 h 82"/>
                  <a:gd name="T12" fmla="*/ 91 w 107"/>
                  <a:gd name="T13" fmla="*/ 47 h 82"/>
                  <a:gd name="T14" fmla="*/ 98 w 107"/>
                  <a:gd name="T15" fmla="*/ 71 h 82"/>
                  <a:gd name="T16" fmla="*/ 98 w 107"/>
                  <a:gd name="T17" fmla="*/ 82 h 82"/>
                  <a:gd name="T18" fmla="*/ 102 w 107"/>
                  <a:gd name="T19" fmla="*/ 74 h 82"/>
                  <a:gd name="T20" fmla="*/ 106 w 107"/>
                  <a:gd name="T21" fmla="*/ 60 h 82"/>
                  <a:gd name="T22" fmla="*/ 54 w 107"/>
                  <a:gd name="T2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7" h="82">
                    <a:moveTo>
                      <a:pt x="54" y="0"/>
                    </a:moveTo>
                    <a:cubicBezTo>
                      <a:pt x="6" y="0"/>
                      <a:pt x="0" y="46"/>
                      <a:pt x="1" y="60"/>
                    </a:cubicBezTo>
                    <a:cubicBezTo>
                      <a:pt x="2" y="70"/>
                      <a:pt x="3" y="67"/>
                      <a:pt x="5" y="72"/>
                    </a:cubicBezTo>
                    <a:cubicBezTo>
                      <a:pt x="7" y="77"/>
                      <a:pt x="7" y="82"/>
                      <a:pt x="10" y="82"/>
                    </a:cubicBezTo>
                    <a:cubicBezTo>
                      <a:pt x="10" y="82"/>
                      <a:pt x="10" y="77"/>
                      <a:pt x="10" y="74"/>
                    </a:cubicBezTo>
                    <a:cubicBezTo>
                      <a:pt x="10" y="68"/>
                      <a:pt x="18" y="70"/>
                      <a:pt x="46" y="59"/>
                    </a:cubicBezTo>
                    <a:cubicBezTo>
                      <a:pt x="81" y="45"/>
                      <a:pt x="79" y="34"/>
                      <a:pt x="91" y="47"/>
                    </a:cubicBezTo>
                    <a:cubicBezTo>
                      <a:pt x="96" y="53"/>
                      <a:pt x="97" y="59"/>
                      <a:pt x="98" y="71"/>
                    </a:cubicBezTo>
                    <a:cubicBezTo>
                      <a:pt x="98" y="73"/>
                      <a:pt x="98" y="82"/>
                      <a:pt x="98" y="82"/>
                    </a:cubicBezTo>
                    <a:cubicBezTo>
                      <a:pt x="101" y="82"/>
                      <a:pt x="100" y="79"/>
                      <a:pt x="102" y="74"/>
                    </a:cubicBezTo>
                    <a:cubicBezTo>
                      <a:pt x="104" y="69"/>
                      <a:pt x="105" y="70"/>
                      <a:pt x="106" y="60"/>
                    </a:cubicBezTo>
                    <a:cubicBezTo>
                      <a:pt x="107" y="46"/>
                      <a:pt x="102" y="0"/>
                      <a:pt x="54" y="0"/>
                    </a:cubicBezTo>
                    <a:close/>
                  </a:path>
                </a:pathLst>
              </a:custGeom>
              <a:solidFill>
                <a:srgbClr val="63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44"/>
              <p:cNvSpPr/>
              <p:nvPr/>
            </p:nvSpPr>
            <p:spPr bwMode="auto">
              <a:xfrm>
                <a:off x="6505576" y="2813051"/>
                <a:ext cx="777875" cy="511175"/>
              </a:xfrm>
              <a:custGeom>
                <a:avLst/>
                <a:gdLst>
                  <a:gd name="T0" fmla="*/ 149 w 207"/>
                  <a:gd name="T1" fmla="*/ 0 h 136"/>
                  <a:gd name="T2" fmla="*/ 104 w 207"/>
                  <a:gd name="T3" fmla="*/ 105 h 136"/>
                  <a:gd name="T4" fmla="*/ 59 w 207"/>
                  <a:gd name="T5" fmla="*/ 0 h 136"/>
                  <a:gd name="T6" fmla="*/ 0 w 207"/>
                  <a:gd name="T7" fmla="*/ 21 h 136"/>
                  <a:gd name="T8" fmla="*/ 18 w 207"/>
                  <a:gd name="T9" fmla="*/ 114 h 136"/>
                  <a:gd name="T10" fmla="*/ 105 w 207"/>
                  <a:gd name="T11" fmla="*/ 136 h 136"/>
                  <a:gd name="T12" fmla="*/ 190 w 207"/>
                  <a:gd name="T13" fmla="*/ 115 h 136"/>
                  <a:gd name="T14" fmla="*/ 207 w 207"/>
                  <a:gd name="T15" fmla="*/ 21 h 136"/>
                  <a:gd name="T16" fmla="*/ 149 w 207"/>
                  <a:gd name="T1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36">
                    <a:moveTo>
                      <a:pt x="149" y="0"/>
                    </a:moveTo>
                    <a:cubicBezTo>
                      <a:pt x="104" y="105"/>
                      <a:pt x="104" y="105"/>
                      <a:pt x="104" y="105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3" y="6"/>
                      <a:pt x="11" y="17"/>
                      <a:pt x="0" y="21"/>
                    </a:cubicBezTo>
                    <a:cubicBezTo>
                      <a:pt x="4" y="31"/>
                      <a:pt x="21" y="79"/>
                      <a:pt x="18" y="114"/>
                    </a:cubicBezTo>
                    <a:cubicBezTo>
                      <a:pt x="44" y="128"/>
                      <a:pt x="74" y="136"/>
                      <a:pt x="105" y="136"/>
                    </a:cubicBezTo>
                    <a:cubicBezTo>
                      <a:pt x="135" y="136"/>
                      <a:pt x="164" y="129"/>
                      <a:pt x="190" y="115"/>
                    </a:cubicBezTo>
                    <a:cubicBezTo>
                      <a:pt x="187" y="79"/>
                      <a:pt x="204" y="30"/>
                      <a:pt x="207" y="21"/>
                    </a:cubicBezTo>
                    <a:cubicBezTo>
                      <a:pt x="196" y="17"/>
                      <a:pt x="163" y="5"/>
                      <a:pt x="149" y="0"/>
                    </a:cubicBezTo>
                    <a:close/>
                  </a:path>
                </a:pathLst>
              </a:custGeom>
              <a:solidFill>
                <a:srgbClr val="343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45"/>
              <p:cNvSpPr>
                <a:spLocks noEditPoints="1"/>
              </p:cNvSpPr>
              <p:nvPr/>
            </p:nvSpPr>
            <p:spPr bwMode="auto">
              <a:xfrm>
                <a:off x="6772276" y="2801938"/>
                <a:ext cx="244475" cy="123825"/>
              </a:xfrm>
              <a:custGeom>
                <a:avLst/>
                <a:gdLst>
                  <a:gd name="T0" fmla="*/ 36 w 65"/>
                  <a:gd name="T1" fmla="*/ 14 h 33"/>
                  <a:gd name="T2" fmla="*/ 59 w 65"/>
                  <a:gd name="T3" fmla="*/ 0 h 33"/>
                  <a:gd name="T4" fmla="*/ 61 w 65"/>
                  <a:gd name="T5" fmla="*/ 1 h 33"/>
                  <a:gd name="T6" fmla="*/ 65 w 65"/>
                  <a:gd name="T7" fmla="*/ 18 h 33"/>
                  <a:gd name="T8" fmla="*/ 61 w 65"/>
                  <a:gd name="T9" fmla="*/ 33 h 33"/>
                  <a:gd name="T10" fmla="*/ 49 w 65"/>
                  <a:gd name="T11" fmla="*/ 29 h 33"/>
                  <a:gd name="T12" fmla="*/ 36 w 65"/>
                  <a:gd name="T13" fmla="*/ 22 h 33"/>
                  <a:gd name="T14" fmla="*/ 36 w 65"/>
                  <a:gd name="T15" fmla="*/ 14 h 33"/>
                  <a:gd name="T16" fmla="*/ 29 w 65"/>
                  <a:gd name="T17" fmla="*/ 14 h 33"/>
                  <a:gd name="T18" fmla="*/ 6 w 65"/>
                  <a:gd name="T19" fmla="*/ 0 h 33"/>
                  <a:gd name="T20" fmla="*/ 4 w 65"/>
                  <a:gd name="T21" fmla="*/ 0 h 33"/>
                  <a:gd name="T22" fmla="*/ 1 w 65"/>
                  <a:gd name="T23" fmla="*/ 18 h 33"/>
                  <a:gd name="T24" fmla="*/ 5 w 65"/>
                  <a:gd name="T25" fmla="*/ 33 h 33"/>
                  <a:gd name="T26" fmla="*/ 17 w 65"/>
                  <a:gd name="T27" fmla="*/ 28 h 33"/>
                  <a:gd name="T28" fmla="*/ 29 w 65"/>
                  <a:gd name="T29" fmla="*/ 22 h 33"/>
                  <a:gd name="T30" fmla="*/ 29 w 65"/>
                  <a:gd name="T31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" h="33">
                    <a:moveTo>
                      <a:pt x="36" y="14"/>
                    </a:moveTo>
                    <a:cubicBezTo>
                      <a:pt x="36" y="14"/>
                      <a:pt x="47" y="2"/>
                      <a:pt x="59" y="0"/>
                    </a:cubicBezTo>
                    <a:cubicBezTo>
                      <a:pt x="60" y="0"/>
                      <a:pt x="61" y="0"/>
                      <a:pt x="61" y="1"/>
                    </a:cubicBezTo>
                    <a:cubicBezTo>
                      <a:pt x="63" y="2"/>
                      <a:pt x="65" y="7"/>
                      <a:pt x="65" y="18"/>
                    </a:cubicBezTo>
                    <a:cubicBezTo>
                      <a:pt x="65" y="18"/>
                      <a:pt x="65" y="31"/>
                      <a:pt x="61" y="33"/>
                    </a:cubicBezTo>
                    <a:cubicBezTo>
                      <a:pt x="57" y="33"/>
                      <a:pt x="55" y="31"/>
                      <a:pt x="49" y="29"/>
                    </a:cubicBezTo>
                    <a:cubicBezTo>
                      <a:pt x="42" y="26"/>
                      <a:pt x="39" y="24"/>
                      <a:pt x="36" y="22"/>
                    </a:cubicBezTo>
                    <a:cubicBezTo>
                      <a:pt x="33" y="20"/>
                      <a:pt x="36" y="14"/>
                      <a:pt x="36" y="14"/>
                    </a:cubicBezTo>
                    <a:close/>
                    <a:moveTo>
                      <a:pt x="29" y="14"/>
                    </a:moveTo>
                    <a:cubicBezTo>
                      <a:pt x="29" y="14"/>
                      <a:pt x="18" y="2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2"/>
                      <a:pt x="0" y="7"/>
                      <a:pt x="1" y="18"/>
                    </a:cubicBezTo>
                    <a:cubicBezTo>
                      <a:pt x="1" y="18"/>
                      <a:pt x="1" y="31"/>
                      <a:pt x="5" y="33"/>
                    </a:cubicBezTo>
                    <a:cubicBezTo>
                      <a:pt x="6" y="33"/>
                      <a:pt x="10" y="31"/>
                      <a:pt x="17" y="28"/>
                    </a:cubicBezTo>
                    <a:cubicBezTo>
                      <a:pt x="23" y="26"/>
                      <a:pt x="26" y="24"/>
                      <a:pt x="29" y="22"/>
                    </a:cubicBezTo>
                    <a:cubicBezTo>
                      <a:pt x="32" y="20"/>
                      <a:pt x="29" y="14"/>
                      <a:pt x="29" y="14"/>
                    </a:cubicBezTo>
                    <a:close/>
                  </a:path>
                </a:pathLst>
              </a:custGeom>
              <a:solidFill>
                <a:srgbClr val="922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46"/>
              <p:cNvSpPr/>
              <p:nvPr/>
            </p:nvSpPr>
            <p:spPr bwMode="auto">
              <a:xfrm>
                <a:off x="6797676" y="2824163"/>
                <a:ext cx="192088" cy="98425"/>
              </a:xfrm>
              <a:custGeom>
                <a:avLst/>
                <a:gdLst>
                  <a:gd name="T0" fmla="*/ 30 w 51"/>
                  <a:gd name="T1" fmla="*/ 13 h 26"/>
                  <a:gd name="T2" fmla="*/ 30 w 51"/>
                  <a:gd name="T3" fmla="*/ 13 h 26"/>
                  <a:gd name="T4" fmla="*/ 44 w 51"/>
                  <a:gd name="T5" fmla="*/ 16 h 26"/>
                  <a:gd name="T6" fmla="*/ 45 w 51"/>
                  <a:gd name="T7" fmla="*/ 11 h 26"/>
                  <a:gd name="T8" fmla="*/ 50 w 51"/>
                  <a:gd name="T9" fmla="*/ 4 h 26"/>
                  <a:gd name="T10" fmla="*/ 30 w 51"/>
                  <a:gd name="T11" fmla="*/ 10 h 26"/>
                  <a:gd name="T12" fmla="*/ 31 w 51"/>
                  <a:gd name="T13" fmla="*/ 9 h 26"/>
                  <a:gd name="T14" fmla="*/ 32 w 51"/>
                  <a:gd name="T15" fmla="*/ 8 h 26"/>
                  <a:gd name="T16" fmla="*/ 36 w 51"/>
                  <a:gd name="T17" fmla="*/ 2 h 26"/>
                  <a:gd name="T18" fmla="*/ 30 w 51"/>
                  <a:gd name="T19" fmla="*/ 7 h 26"/>
                  <a:gd name="T20" fmla="*/ 21 w 51"/>
                  <a:gd name="T21" fmla="*/ 7 h 26"/>
                  <a:gd name="T22" fmla="*/ 15 w 51"/>
                  <a:gd name="T23" fmla="*/ 2 h 26"/>
                  <a:gd name="T24" fmla="*/ 19 w 51"/>
                  <a:gd name="T25" fmla="*/ 8 h 26"/>
                  <a:gd name="T26" fmla="*/ 21 w 51"/>
                  <a:gd name="T27" fmla="*/ 9 h 26"/>
                  <a:gd name="T28" fmla="*/ 21 w 51"/>
                  <a:gd name="T29" fmla="*/ 11 h 26"/>
                  <a:gd name="T30" fmla="*/ 1 w 51"/>
                  <a:gd name="T31" fmla="*/ 4 h 26"/>
                  <a:gd name="T32" fmla="*/ 6 w 51"/>
                  <a:gd name="T33" fmla="*/ 11 h 26"/>
                  <a:gd name="T34" fmla="*/ 7 w 51"/>
                  <a:gd name="T35" fmla="*/ 16 h 26"/>
                  <a:gd name="T36" fmla="*/ 21 w 51"/>
                  <a:gd name="T37" fmla="*/ 13 h 26"/>
                  <a:gd name="T38" fmla="*/ 21 w 51"/>
                  <a:gd name="T39" fmla="*/ 13 h 26"/>
                  <a:gd name="T40" fmla="*/ 2 w 51"/>
                  <a:gd name="T41" fmla="*/ 26 h 26"/>
                  <a:gd name="T42" fmla="*/ 20 w 51"/>
                  <a:gd name="T43" fmla="*/ 16 h 26"/>
                  <a:gd name="T44" fmla="*/ 21 w 51"/>
                  <a:gd name="T45" fmla="*/ 16 h 26"/>
                  <a:gd name="T46" fmla="*/ 21 w 51"/>
                  <a:gd name="T47" fmla="*/ 16 h 26"/>
                  <a:gd name="T48" fmla="*/ 26 w 51"/>
                  <a:gd name="T49" fmla="*/ 17 h 26"/>
                  <a:gd name="T50" fmla="*/ 31 w 51"/>
                  <a:gd name="T51" fmla="*/ 16 h 26"/>
                  <a:gd name="T52" fmla="*/ 49 w 51"/>
                  <a:gd name="T53" fmla="*/ 26 h 26"/>
                  <a:gd name="T54" fmla="*/ 30 w 51"/>
                  <a:gd name="T55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" h="26">
                    <a:moveTo>
                      <a:pt x="30" y="13"/>
                    </a:moveTo>
                    <a:cubicBezTo>
                      <a:pt x="30" y="13"/>
                      <a:pt x="30" y="13"/>
                      <a:pt x="30" y="13"/>
                    </a:cubicBezTo>
                    <a:cubicBezTo>
                      <a:pt x="33" y="14"/>
                      <a:pt x="38" y="15"/>
                      <a:pt x="44" y="16"/>
                    </a:cubicBezTo>
                    <a:cubicBezTo>
                      <a:pt x="47" y="16"/>
                      <a:pt x="44" y="13"/>
                      <a:pt x="45" y="11"/>
                    </a:cubicBezTo>
                    <a:cubicBezTo>
                      <a:pt x="46" y="8"/>
                      <a:pt x="51" y="6"/>
                      <a:pt x="50" y="4"/>
                    </a:cubicBezTo>
                    <a:cubicBezTo>
                      <a:pt x="49" y="3"/>
                      <a:pt x="37" y="8"/>
                      <a:pt x="30" y="10"/>
                    </a:cubicBezTo>
                    <a:cubicBezTo>
                      <a:pt x="30" y="10"/>
                      <a:pt x="30" y="10"/>
                      <a:pt x="31" y="9"/>
                    </a:cubicBezTo>
                    <a:cubicBezTo>
                      <a:pt x="31" y="9"/>
                      <a:pt x="31" y="9"/>
                      <a:pt x="32" y="8"/>
                    </a:cubicBezTo>
                    <a:cubicBezTo>
                      <a:pt x="36" y="4"/>
                      <a:pt x="39" y="0"/>
                      <a:pt x="36" y="2"/>
                    </a:cubicBezTo>
                    <a:cubicBezTo>
                      <a:pt x="33" y="4"/>
                      <a:pt x="31" y="6"/>
                      <a:pt x="30" y="7"/>
                    </a:cubicBezTo>
                    <a:cubicBezTo>
                      <a:pt x="28" y="6"/>
                      <a:pt x="23" y="6"/>
                      <a:pt x="21" y="7"/>
                    </a:cubicBezTo>
                    <a:cubicBezTo>
                      <a:pt x="20" y="6"/>
                      <a:pt x="18" y="4"/>
                      <a:pt x="15" y="2"/>
                    </a:cubicBezTo>
                    <a:cubicBezTo>
                      <a:pt x="12" y="0"/>
                      <a:pt x="15" y="4"/>
                      <a:pt x="19" y="8"/>
                    </a:cubicBezTo>
                    <a:cubicBezTo>
                      <a:pt x="20" y="9"/>
                      <a:pt x="20" y="9"/>
                      <a:pt x="21" y="9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8"/>
                      <a:pt x="2" y="3"/>
                      <a:pt x="1" y="4"/>
                    </a:cubicBezTo>
                    <a:cubicBezTo>
                      <a:pt x="0" y="6"/>
                      <a:pt x="5" y="8"/>
                      <a:pt x="6" y="11"/>
                    </a:cubicBezTo>
                    <a:cubicBezTo>
                      <a:pt x="7" y="13"/>
                      <a:pt x="4" y="16"/>
                      <a:pt x="7" y="16"/>
                    </a:cubicBezTo>
                    <a:cubicBezTo>
                      <a:pt x="13" y="15"/>
                      <a:pt x="18" y="14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9" y="23"/>
                      <a:pt x="0" y="26"/>
                      <a:pt x="2" y="26"/>
                    </a:cubicBezTo>
                    <a:cubicBezTo>
                      <a:pt x="8" y="24"/>
                      <a:pt x="20" y="16"/>
                      <a:pt x="20" y="16"/>
                    </a:cubicBezTo>
                    <a:cubicBezTo>
                      <a:pt x="20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6"/>
                      <a:pt x="23" y="17"/>
                      <a:pt x="26" y="17"/>
                    </a:cubicBezTo>
                    <a:cubicBezTo>
                      <a:pt x="28" y="17"/>
                      <a:pt x="29" y="16"/>
                      <a:pt x="31" y="16"/>
                    </a:cubicBezTo>
                    <a:cubicBezTo>
                      <a:pt x="31" y="16"/>
                      <a:pt x="43" y="24"/>
                      <a:pt x="49" y="26"/>
                    </a:cubicBezTo>
                    <a:cubicBezTo>
                      <a:pt x="51" y="26"/>
                      <a:pt x="42" y="23"/>
                      <a:pt x="30" y="13"/>
                    </a:cubicBezTo>
                    <a:close/>
                  </a:path>
                </a:pathLst>
              </a:custGeom>
              <a:solidFill>
                <a:srgbClr val="7B1D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6" name="组合 175"/>
            <p:cNvGrpSpPr/>
            <p:nvPr/>
          </p:nvGrpSpPr>
          <p:grpSpPr>
            <a:xfrm>
              <a:off x="4594226" y="5141913"/>
              <a:ext cx="1397000" cy="1397001"/>
              <a:chOff x="4594226" y="5141913"/>
              <a:chExt cx="1397000" cy="1397001"/>
            </a:xfrm>
          </p:grpSpPr>
          <p:sp>
            <p:nvSpPr>
              <p:cNvPr id="12" name="Oval 12"/>
              <p:cNvSpPr>
                <a:spLocks noChangeArrowheads="1"/>
              </p:cNvSpPr>
              <p:nvPr/>
            </p:nvSpPr>
            <p:spPr bwMode="auto">
              <a:xfrm>
                <a:off x="4594226" y="5141913"/>
                <a:ext cx="1397000" cy="1397000"/>
              </a:xfrm>
              <a:prstGeom prst="ellipse">
                <a:avLst/>
              </a:prstGeom>
              <a:solidFill>
                <a:srgbClr val="96C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47"/>
              <p:cNvSpPr/>
              <p:nvPr/>
            </p:nvSpPr>
            <p:spPr bwMode="auto">
              <a:xfrm>
                <a:off x="5183188" y="5862638"/>
                <a:ext cx="206375" cy="214313"/>
              </a:xfrm>
              <a:custGeom>
                <a:avLst/>
                <a:gdLst>
                  <a:gd name="T0" fmla="*/ 66 w 130"/>
                  <a:gd name="T1" fmla="*/ 135 h 135"/>
                  <a:gd name="T2" fmla="*/ 0 w 130"/>
                  <a:gd name="T3" fmla="*/ 76 h 135"/>
                  <a:gd name="T4" fmla="*/ 0 w 130"/>
                  <a:gd name="T5" fmla="*/ 0 h 135"/>
                  <a:gd name="T6" fmla="*/ 130 w 130"/>
                  <a:gd name="T7" fmla="*/ 0 h 135"/>
                  <a:gd name="T8" fmla="*/ 130 w 130"/>
                  <a:gd name="T9" fmla="*/ 76 h 135"/>
                  <a:gd name="T10" fmla="*/ 66 w 130"/>
                  <a:gd name="T11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" h="135">
                    <a:moveTo>
                      <a:pt x="66" y="135"/>
                    </a:moveTo>
                    <a:lnTo>
                      <a:pt x="0" y="76"/>
                    </a:lnTo>
                    <a:lnTo>
                      <a:pt x="0" y="0"/>
                    </a:lnTo>
                    <a:lnTo>
                      <a:pt x="130" y="0"/>
                    </a:lnTo>
                    <a:lnTo>
                      <a:pt x="130" y="76"/>
                    </a:lnTo>
                    <a:lnTo>
                      <a:pt x="66" y="135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48"/>
              <p:cNvSpPr/>
              <p:nvPr/>
            </p:nvSpPr>
            <p:spPr bwMode="auto">
              <a:xfrm>
                <a:off x="5183188" y="5862638"/>
                <a:ext cx="206375" cy="115888"/>
              </a:xfrm>
              <a:custGeom>
                <a:avLst/>
                <a:gdLst>
                  <a:gd name="T0" fmla="*/ 0 w 55"/>
                  <a:gd name="T1" fmla="*/ 15 h 31"/>
                  <a:gd name="T2" fmla="*/ 28 w 55"/>
                  <a:gd name="T3" fmla="*/ 31 h 31"/>
                  <a:gd name="T4" fmla="*/ 55 w 55"/>
                  <a:gd name="T5" fmla="*/ 15 h 31"/>
                  <a:gd name="T6" fmla="*/ 55 w 55"/>
                  <a:gd name="T7" fmla="*/ 0 h 31"/>
                  <a:gd name="T8" fmla="*/ 0 w 55"/>
                  <a:gd name="T9" fmla="*/ 0 h 31"/>
                  <a:gd name="T10" fmla="*/ 0 w 55"/>
                  <a:gd name="T1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31">
                    <a:moveTo>
                      <a:pt x="0" y="15"/>
                    </a:moveTo>
                    <a:cubicBezTo>
                      <a:pt x="7" y="22"/>
                      <a:pt x="16" y="31"/>
                      <a:pt x="28" y="31"/>
                    </a:cubicBezTo>
                    <a:cubicBezTo>
                      <a:pt x="40" y="31"/>
                      <a:pt x="49" y="22"/>
                      <a:pt x="55" y="15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49"/>
              <p:cNvSpPr/>
              <p:nvPr/>
            </p:nvSpPr>
            <p:spPr bwMode="auto">
              <a:xfrm>
                <a:off x="5070476" y="5445126"/>
                <a:ext cx="436563" cy="519113"/>
              </a:xfrm>
              <a:custGeom>
                <a:avLst/>
                <a:gdLst>
                  <a:gd name="T0" fmla="*/ 6 w 116"/>
                  <a:gd name="T1" fmla="*/ 68 h 138"/>
                  <a:gd name="T2" fmla="*/ 12 w 116"/>
                  <a:gd name="T3" fmla="*/ 65 h 138"/>
                  <a:gd name="T4" fmla="*/ 58 w 116"/>
                  <a:gd name="T5" fmla="*/ 0 h 138"/>
                  <a:gd name="T6" fmla="*/ 103 w 116"/>
                  <a:gd name="T7" fmla="*/ 65 h 138"/>
                  <a:gd name="T8" fmla="*/ 109 w 116"/>
                  <a:gd name="T9" fmla="*/ 68 h 138"/>
                  <a:gd name="T10" fmla="*/ 107 w 116"/>
                  <a:gd name="T11" fmla="*/ 81 h 138"/>
                  <a:gd name="T12" fmla="*/ 98 w 116"/>
                  <a:gd name="T13" fmla="*/ 94 h 138"/>
                  <a:gd name="T14" fmla="*/ 90 w 116"/>
                  <a:gd name="T15" fmla="*/ 117 h 138"/>
                  <a:gd name="T16" fmla="*/ 58 w 116"/>
                  <a:gd name="T17" fmla="*/ 138 h 138"/>
                  <a:gd name="T18" fmla="*/ 26 w 116"/>
                  <a:gd name="T19" fmla="*/ 117 h 138"/>
                  <a:gd name="T20" fmla="*/ 18 w 116"/>
                  <a:gd name="T21" fmla="*/ 94 h 138"/>
                  <a:gd name="T22" fmla="*/ 8 w 116"/>
                  <a:gd name="T23" fmla="*/ 81 h 138"/>
                  <a:gd name="T24" fmla="*/ 6 w 116"/>
                  <a:gd name="T25" fmla="*/ 6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6" h="138">
                    <a:moveTo>
                      <a:pt x="6" y="68"/>
                    </a:moveTo>
                    <a:cubicBezTo>
                      <a:pt x="6" y="60"/>
                      <a:pt x="12" y="65"/>
                      <a:pt x="12" y="65"/>
                    </a:cubicBezTo>
                    <a:cubicBezTo>
                      <a:pt x="12" y="65"/>
                      <a:pt x="0" y="0"/>
                      <a:pt x="58" y="0"/>
                    </a:cubicBezTo>
                    <a:cubicBezTo>
                      <a:pt x="116" y="0"/>
                      <a:pt x="103" y="65"/>
                      <a:pt x="103" y="65"/>
                    </a:cubicBezTo>
                    <a:cubicBezTo>
                      <a:pt x="103" y="65"/>
                      <a:pt x="109" y="60"/>
                      <a:pt x="109" y="68"/>
                    </a:cubicBezTo>
                    <a:cubicBezTo>
                      <a:pt x="109" y="76"/>
                      <a:pt x="107" y="81"/>
                      <a:pt x="107" y="81"/>
                    </a:cubicBezTo>
                    <a:cubicBezTo>
                      <a:pt x="107" y="81"/>
                      <a:pt x="106" y="90"/>
                      <a:pt x="98" y="94"/>
                    </a:cubicBezTo>
                    <a:cubicBezTo>
                      <a:pt x="98" y="94"/>
                      <a:pt x="96" y="110"/>
                      <a:pt x="90" y="117"/>
                    </a:cubicBezTo>
                    <a:cubicBezTo>
                      <a:pt x="83" y="123"/>
                      <a:pt x="73" y="138"/>
                      <a:pt x="58" y="138"/>
                    </a:cubicBezTo>
                    <a:cubicBezTo>
                      <a:pt x="43" y="138"/>
                      <a:pt x="32" y="123"/>
                      <a:pt x="26" y="117"/>
                    </a:cubicBezTo>
                    <a:cubicBezTo>
                      <a:pt x="19" y="110"/>
                      <a:pt x="18" y="94"/>
                      <a:pt x="18" y="94"/>
                    </a:cubicBezTo>
                    <a:cubicBezTo>
                      <a:pt x="9" y="90"/>
                      <a:pt x="8" y="81"/>
                      <a:pt x="8" y="81"/>
                    </a:cubicBezTo>
                    <a:cubicBezTo>
                      <a:pt x="8" y="81"/>
                      <a:pt x="7" y="76"/>
                      <a:pt x="6" y="68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50"/>
              <p:cNvSpPr/>
              <p:nvPr/>
            </p:nvSpPr>
            <p:spPr bwMode="auto">
              <a:xfrm>
                <a:off x="4806951" y="5978526"/>
                <a:ext cx="962025" cy="560388"/>
              </a:xfrm>
              <a:custGeom>
                <a:avLst/>
                <a:gdLst>
                  <a:gd name="T0" fmla="*/ 129 w 256"/>
                  <a:gd name="T1" fmla="*/ 149 h 149"/>
                  <a:gd name="T2" fmla="*/ 256 w 256"/>
                  <a:gd name="T3" fmla="*/ 98 h 149"/>
                  <a:gd name="T4" fmla="*/ 242 w 256"/>
                  <a:gd name="T5" fmla="*/ 47 h 149"/>
                  <a:gd name="T6" fmla="*/ 235 w 256"/>
                  <a:gd name="T7" fmla="*/ 38 h 149"/>
                  <a:gd name="T8" fmla="*/ 167 w 256"/>
                  <a:gd name="T9" fmla="*/ 12 h 149"/>
                  <a:gd name="T10" fmla="*/ 156 w 256"/>
                  <a:gd name="T11" fmla="*/ 0 h 149"/>
                  <a:gd name="T12" fmla="*/ 128 w 256"/>
                  <a:gd name="T13" fmla="*/ 11 h 149"/>
                  <a:gd name="T14" fmla="*/ 99 w 256"/>
                  <a:gd name="T15" fmla="*/ 0 h 149"/>
                  <a:gd name="T16" fmla="*/ 88 w 256"/>
                  <a:gd name="T17" fmla="*/ 12 h 149"/>
                  <a:gd name="T18" fmla="*/ 20 w 256"/>
                  <a:gd name="T19" fmla="*/ 38 h 149"/>
                  <a:gd name="T20" fmla="*/ 13 w 256"/>
                  <a:gd name="T21" fmla="*/ 47 h 149"/>
                  <a:gd name="T22" fmla="*/ 0 w 256"/>
                  <a:gd name="T23" fmla="*/ 97 h 149"/>
                  <a:gd name="T24" fmla="*/ 129 w 256"/>
                  <a:gd name="T25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6" h="149">
                    <a:moveTo>
                      <a:pt x="129" y="149"/>
                    </a:moveTo>
                    <a:cubicBezTo>
                      <a:pt x="178" y="149"/>
                      <a:pt x="223" y="130"/>
                      <a:pt x="256" y="98"/>
                    </a:cubicBezTo>
                    <a:cubicBezTo>
                      <a:pt x="250" y="75"/>
                      <a:pt x="243" y="48"/>
                      <a:pt x="242" y="47"/>
                    </a:cubicBezTo>
                    <a:cubicBezTo>
                      <a:pt x="241" y="45"/>
                      <a:pt x="239" y="39"/>
                      <a:pt x="235" y="38"/>
                    </a:cubicBezTo>
                    <a:cubicBezTo>
                      <a:pt x="232" y="37"/>
                      <a:pt x="179" y="17"/>
                      <a:pt x="167" y="12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6" y="0"/>
                      <a:pt x="147" y="11"/>
                      <a:pt x="128" y="11"/>
                    </a:cubicBezTo>
                    <a:cubicBezTo>
                      <a:pt x="109" y="11"/>
                      <a:pt x="99" y="0"/>
                      <a:pt x="99" y="0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76" y="17"/>
                      <a:pt x="23" y="37"/>
                      <a:pt x="20" y="38"/>
                    </a:cubicBezTo>
                    <a:cubicBezTo>
                      <a:pt x="16" y="39"/>
                      <a:pt x="14" y="45"/>
                      <a:pt x="13" y="47"/>
                    </a:cubicBezTo>
                    <a:cubicBezTo>
                      <a:pt x="13" y="48"/>
                      <a:pt x="6" y="75"/>
                      <a:pt x="0" y="97"/>
                    </a:cubicBezTo>
                    <a:cubicBezTo>
                      <a:pt x="34" y="129"/>
                      <a:pt x="79" y="149"/>
                      <a:pt x="129" y="149"/>
                    </a:cubicBezTo>
                    <a:close/>
                  </a:path>
                </a:pathLst>
              </a:custGeom>
              <a:solidFill>
                <a:srgbClr val="DBD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51"/>
              <p:cNvSpPr/>
              <p:nvPr/>
            </p:nvSpPr>
            <p:spPr bwMode="auto">
              <a:xfrm>
                <a:off x="5092701" y="5434013"/>
                <a:ext cx="387350" cy="290513"/>
              </a:xfrm>
              <a:custGeom>
                <a:avLst/>
                <a:gdLst>
                  <a:gd name="T0" fmla="*/ 52 w 103"/>
                  <a:gd name="T1" fmla="*/ 0 h 77"/>
                  <a:gd name="T2" fmla="*/ 2 w 103"/>
                  <a:gd name="T3" fmla="*/ 60 h 77"/>
                  <a:gd name="T4" fmla="*/ 4 w 103"/>
                  <a:gd name="T5" fmla="*/ 70 h 77"/>
                  <a:gd name="T6" fmla="*/ 7 w 103"/>
                  <a:gd name="T7" fmla="*/ 77 h 77"/>
                  <a:gd name="T8" fmla="*/ 7 w 103"/>
                  <a:gd name="T9" fmla="*/ 74 h 77"/>
                  <a:gd name="T10" fmla="*/ 43 w 103"/>
                  <a:gd name="T11" fmla="*/ 58 h 77"/>
                  <a:gd name="T12" fmla="*/ 88 w 103"/>
                  <a:gd name="T13" fmla="*/ 47 h 77"/>
                  <a:gd name="T14" fmla="*/ 96 w 103"/>
                  <a:gd name="T15" fmla="*/ 70 h 77"/>
                  <a:gd name="T16" fmla="*/ 96 w 103"/>
                  <a:gd name="T17" fmla="*/ 76 h 77"/>
                  <a:gd name="T18" fmla="*/ 99 w 103"/>
                  <a:gd name="T19" fmla="*/ 66 h 77"/>
                  <a:gd name="T20" fmla="*/ 102 w 103"/>
                  <a:gd name="T21" fmla="*/ 58 h 77"/>
                  <a:gd name="T22" fmla="*/ 52 w 103"/>
                  <a:gd name="T2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3" h="77">
                    <a:moveTo>
                      <a:pt x="52" y="0"/>
                    </a:moveTo>
                    <a:cubicBezTo>
                      <a:pt x="3" y="0"/>
                      <a:pt x="0" y="46"/>
                      <a:pt x="2" y="60"/>
                    </a:cubicBezTo>
                    <a:cubicBezTo>
                      <a:pt x="2" y="69"/>
                      <a:pt x="2" y="65"/>
                      <a:pt x="4" y="70"/>
                    </a:cubicBezTo>
                    <a:cubicBezTo>
                      <a:pt x="6" y="75"/>
                      <a:pt x="4" y="77"/>
                      <a:pt x="7" y="77"/>
                    </a:cubicBezTo>
                    <a:cubicBezTo>
                      <a:pt x="7" y="77"/>
                      <a:pt x="7" y="76"/>
                      <a:pt x="7" y="74"/>
                    </a:cubicBezTo>
                    <a:cubicBezTo>
                      <a:pt x="7" y="68"/>
                      <a:pt x="15" y="70"/>
                      <a:pt x="43" y="58"/>
                    </a:cubicBezTo>
                    <a:cubicBezTo>
                      <a:pt x="79" y="44"/>
                      <a:pt x="76" y="33"/>
                      <a:pt x="88" y="47"/>
                    </a:cubicBezTo>
                    <a:cubicBezTo>
                      <a:pt x="93" y="52"/>
                      <a:pt x="95" y="58"/>
                      <a:pt x="96" y="70"/>
                    </a:cubicBezTo>
                    <a:cubicBezTo>
                      <a:pt x="96" y="73"/>
                      <a:pt x="96" y="76"/>
                      <a:pt x="96" y="76"/>
                    </a:cubicBezTo>
                    <a:cubicBezTo>
                      <a:pt x="99" y="76"/>
                      <a:pt x="97" y="71"/>
                      <a:pt x="99" y="66"/>
                    </a:cubicBezTo>
                    <a:cubicBezTo>
                      <a:pt x="101" y="61"/>
                      <a:pt x="101" y="68"/>
                      <a:pt x="102" y="58"/>
                    </a:cubicBezTo>
                    <a:cubicBezTo>
                      <a:pt x="103" y="44"/>
                      <a:pt x="99" y="0"/>
                      <a:pt x="52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52"/>
              <p:cNvSpPr/>
              <p:nvPr/>
            </p:nvSpPr>
            <p:spPr bwMode="auto">
              <a:xfrm>
                <a:off x="5086351" y="5422901"/>
                <a:ext cx="401638" cy="307975"/>
              </a:xfrm>
              <a:custGeom>
                <a:avLst/>
                <a:gdLst>
                  <a:gd name="T0" fmla="*/ 54 w 107"/>
                  <a:gd name="T1" fmla="*/ 0 h 82"/>
                  <a:gd name="T2" fmla="*/ 1 w 107"/>
                  <a:gd name="T3" fmla="*/ 60 h 82"/>
                  <a:gd name="T4" fmla="*/ 5 w 107"/>
                  <a:gd name="T5" fmla="*/ 72 h 82"/>
                  <a:gd name="T6" fmla="*/ 9 w 107"/>
                  <a:gd name="T7" fmla="*/ 82 h 82"/>
                  <a:gd name="T8" fmla="*/ 9 w 107"/>
                  <a:gd name="T9" fmla="*/ 74 h 82"/>
                  <a:gd name="T10" fmla="*/ 45 w 107"/>
                  <a:gd name="T11" fmla="*/ 59 h 82"/>
                  <a:gd name="T12" fmla="*/ 90 w 107"/>
                  <a:gd name="T13" fmla="*/ 47 h 82"/>
                  <a:gd name="T14" fmla="*/ 98 w 107"/>
                  <a:gd name="T15" fmla="*/ 71 h 82"/>
                  <a:gd name="T16" fmla="*/ 98 w 107"/>
                  <a:gd name="T17" fmla="*/ 82 h 82"/>
                  <a:gd name="T18" fmla="*/ 102 w 107"/>
                  <a:gd name="T19" fmla="*/ 74 h 82"/>
                  <a:gd name="T20" fmla="*/ 106 w 107"/>
                  <a:gd name="T21" fmla="*/ 60 h 82"/>
                  <a:gd name="T22" fmla="*/ 54 w 107"/>
                  <a:gd name="T2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7" h="82">
                    <a:moveTo>
                      <a:pt x="54" y="0"/>
                    </a:moveTo>
                    <a:cubicBezTo>
                      <a:pt x="5" y="0"/>
                      <a:pt x="0" y="46"/>
                      <a:pt x="1" y="60"/>
                    </a:cubicBezTo>
                    <a:cubicBezTo>
                      <a:pt x="2" y="70"/>
                      <a:pt x="3" y="67"/>
                      <a:pt x="5" y="72"/>
                    </a:cubicBezTo>
                    <a:cubicBezTo>
                      <a:pt x="7" y="77"/>
                      <a:pt x="6" y="82"/>
                      <a:pt x="9" y="82"/>
                    </a:cubicBezTo>
                    <a:cubicBezTo>
                      <a:pt x="9" y="82"/>
                      <a:pt x="9" y="76"/>
                      <a:pt x="9" y="74"/>
                    </a:cubicBezTo>
                    <a:cubicBezTo>
                      <a:pt x="9" y="68"/>
                      <a:pt x="17" y="70"/>
                      <a:pt x="45" y="59"/>
                    </a:cubicBezTo>
                    <a:cubicBezTo>
                      <a:pt x="81" y="44"/>
                      <a:pt x="78" y="34"/>
                      <a:pt x="90" y="47"/>
                    </a:cubicBezTo>
                    <a:cubicBezTo>
                      <a:pt x="95" y="53"/>
                      <a:pt x="97" y="58"/>
                      <a:pt x="98" y="71"/>
                    </a:cubicBezTo>
                    <a:cubicBezTo>
                      <a:pt x="98" y="73"/>
                      <a:pt x="98" y="82"/>
                      <a:pt x="98" y="82"/>
                    </a:cubicBezTo>
                    <a:cubicBezTo>
                      <a:pt x="101" y="82"/>
                      <a:pt x="100" y="79"/>
                      <a:pt x="102" y="74"/>
                    </a:cubicBezTo>
                    <a:cubicBezTo>
                      <a:pt x="104" y="69"/>
                      <a:pt x="105" y="70"/>
                      <a:pt x="106" y="60"/>
                    </a:cubicBezTo>
                    <a:cubicBezTo>
                      <a:pt x="107" y="46"/>
                      <a:pt x="101" y="0"/>
                      <a:pt x="54" y="0"/>
                    </a:cubicBezTo>
                    <a:close/>
                  </a:path>
                </a:pathLst>
              </a:custGeom>
              <a:solidFill>
                <a:srgbClr val="63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53"/>
              <p:cNvSpPr/>
              <p:nvPr/>
            </p:nvSpPr>
            <p:spPr bwMode="auto">
              <a:xfrm>
                <a:off x="4897438" y="6032501"/>
                <a:ext cx="777875" cy="506413"/>
              </a:xfrm>
              <a:custGeom>
                <a:avLst/>
                <a:gdLst>
                  <a:gd name="T0" fmla="*/ 148 w 207"/>
                  <a:gd name="T1" fmla="*/ 0 h 135"/>
                  <a:gd name="T2" fmla="*/ 103 w 207"/>
                  <a:gd name="T3" fmla="*/ 64 h 135"/>
                  <a:gd name="T4" fmla="*/ 58 w 207"/>
                  <a:gd name="T5" fmla="*/ 1 h 135"/>
                  <a:gd name="T6" fmla="*/ 0 w 207"/>
                  <a:gd name="T7" fmla="*/ 22 h 135"/>
                  <a:gd name="T8" fmla="*/ 18 w 207"/>
                  <a:gd name="T9" fmla="*/ 113 h 135"/>
                  <a:gd name="T10" fmla="*/ 105 w 207"/>
                  <a:gd name="T11" fmla="*/ 135 h 135"/>
                  <a:gd name="T12" fmla="*/ 189 w 207"/>
                  <a:gd name="T13" fmla="*/ 115 h 135"/>
                  <a:gd name="T14" fmla="*/ 207 w 207"/>
                  <a:gd name="T15" fmla="*/ 22 h 135"/>
                  <a:gd name="T16" fmla="*/ 148 w 207"/>
                  <a:gd name="T1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35">
                    <a:moveTo>
                      <a:pt x="148" y="0"/>
                    </a:moveTo>
                    <a:cubicBezTo>
                      <a:pt x="148" y="0"/>
                      <a:pt x="119" y="64"/>
                      <a:pt x="103" y="64"/>
                    </a:cubicBezTo>
                    <a:cubicBezTo>
                      <a:pt x="87" y="64"/>
                      <a:pt x="58" y="1"/>
                      <a:pt x="58" y="1"/>
                    </a:cubicBezTo>
                    <a:cubicBezTo>
                      <a:pt x="43" y="7"/>
                      <a:pt x="11" y="18"/>
                      <a:pt x="0" y="22"/>
                    </a:cubicBezTo>
                    <a:cubicBezTo>
                      <a:pt x="4" y="32"/>
                      <a:pt x="21" y="78"/>
                      <a:pt x="18" y="113"/>
                    </a:cubicBezTo>
                    <a:cubicBezTo>
                      <a:pt x="44" y="127"/>
                      <a:pt x="74" y="135"/>
                      <a:pt x="105" y="135"/>
                    </a:cubicBezTo>
                    <a:cubicBezTo>
                      <a:pt x="135" y="135"/>
                      <a:pt x="164" y="128"/>
                      <a:pt x="189" y="115"/>
                    </a:cubicBezTo>
                    <a:cubicBezTo>
                      <a:pt x="185" y="79"/>
                      <a:pt x="203" y="31"/>
                      <a:pt x="207" y="22"/>
                    </a:cubicBezTo>
                    <a:cubicBezTo>
                      <a:pt x="195" y="18"/>
                      <a:pt x="163" y="6"/>
                      <a:pt x="148" y="0"/>
                    </a:cubicBezTo>
                    <a:close/>
                  </a:path>
                </a:pathLst>
              </a:custGeom>
              <a:solidFill>
                <a:srgbClr val="343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6" name="组合 165"/>
            <p:cNvGrpSpPr/>
            <p:nvPr/>
          </p:nvGrpSpPr>
          <p:grpSpPr>
            <a:xfrm>
              <a:off x="2986088" y="1910557"/>
              <a:ext cx="1397000" cy="1397000"/>
              <a:chOff x="2986088" y="1927226"/>
              <a:chExt cx="1397000" cy="1397000"/>
            </a:xfrm>
          </p:grpSpPr>
          <p:sp>
            <p:nvSpPr>
              <p:cNvPr id="6" name="Oval 6"/>
              <p:cNvSpPr>
                <a:spLocks noChangeArrowheads="1"/>
              </p:cNvSpPr>
              <p:nvPr/>
            </p:nvSpPr>
            <p:spPr bwMode="auto">
              <a:xfrm>
                <a:off x="2986088" y="1927226"/>
                <a:ext cx="1397000" cy="1397000"/>
              </a:xfrm>
              <a:prstGeom prst="ellipse">
                <a:avLst/>
              </a:prstGeom>
              <a:solidFill>
                <a:srgbClr val="FF6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54"/>
              <p:cNvSpPr/>
              <p:nvPr/>
            </p:nvSpPr>
            <p:spPr bwMode="auto">
              <a:xfrm>
                <a:off x="3571876" y="2651126"/>
                <a:ext cx="214313" cy="222250"/>
              </a:xfrm>
              <a:custGeom>
                <a:avLst/>
                <a:gdLst>
                  <a:gd name="T0" fmla="*/ 69 w 135"/>
                  <a:gd name="T1" fmla="*/ 140 h 140"/>
                  <a:gd name="T2" fmla="*/ 0 w 135"/>
                  <a:gd name="T3" fmla="*/ 78 h 140"/>
                  <a:gd name="T4" fmla="*/ 0 w 135"/>
                  <a:gd name="T5" fmla="*/ 0 h 140"/>
                  <a:gd name="T6" fmla="*/ 135 w 135"/>
                  <a:gd name="T7" fmla="*/ 0 h 140"/>
                  <a:gd name="T8" fmla="*/ 135 w 135"/>
                  <a:gd name="T9" fmla="*/ 78 h 140"/>
                  <a:gd name="T10" fmla="*/ 69 w 135"/>
                  <a:gd name="T11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5" h="140">
                    <a:moveTo>
                      <a:pt x="69" y="140"/>
                    </a:moveTo>
                    <a:lnTo>
                      <a:pt x="0" y="78"/>
                    </a:lnTo>
                    <a:lnTo>
                      <a:pt x="0" y="0"/>
                    </a:lnTo>
                    <a:lnTo>
                      <a:pt x="135" y="0"/>
                    </a:lnTo>
                    <a:lnTo>
                      <a:pt x="135" y="78"/>
                    </a:lnTo>
                    <a:lnTo>
                      <a:pt x="69" y="140"/>
                    </a:lnTo>
                    <a:close/>
                  </a:path>
                </a:pathLst>
              </a:custGeom>
              <a:solidFill>
                <a:srgbClr val="EA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55"/>
              <p:cNvSpPr/>
              <p:nvPr/>
            </p:nvSpPr>
            <p:spPr bwMode="auto">
              <a:xfrm>
                <a:off x="3571876" y="2651126"/>
                <a:ext cx="214313" cy="120650"/>
              </a:xfrm>
              <a:custGeom>
                <a:avLst/>
                <a:gdLst>
                  <a:gd name="T0" fmla="*/ 0 w 57"/>
                  <a:gd name="T1" fmla="*/ 15 h 32"/>
                  <a:gd name="T2" fmla="*/ 29 w 57"/>
                  <a:gd name="T3" fmla="*/ 32 h 32"/>
                  <a:gd name="T4" fmla="*/ 57 w 57"/>
                  <a:gd name="T5" fmla="*/ 15 h 32"/>
                  <a:gd name="T6" fmla="*/ 57 w 57"/>
                  <a:gd name="T7" fmla="*/ 0 h 32"/>
                  <a:gd name="T8" fmla="*/ 0 w 57"/>
                  <a:gd name="T9" fmla="*/ 0 h 32"/>
                  <a:gd name="T10" fmla="*/ 0 w 57"/>
                  <a:gd name="T1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2">
                    <a:moveTo>
                      <a:pt x="0" y="15"/>
                    </a:moveTo>
                    <a:cubicBezTo>
                      <a:pt x="7" y="22"/>
                      <a:pt x="16" y="32"/>
                      <a:pt x="29" y="32"/>
                    </a:cubicBezTo>
                    <a:cubicBezTo>
                      <a:pt x="41" y="32"/>
                      <a:pt x="50" y="22"/>
                      <a:pt x="57" y="15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89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56"/>
              <p:cNvSpPr/>
              <p:nvPr/>
            </p:nvSpPr>
            <p:spPr bwMode="auto">
              <a:xfrm>
                <a:off x="3455988" y="2227263"/>
                <a:ext cx="446088" cy="528638"/>
              </a:xfrm>
              <a:custGeom>
                <a:avLst/>
                <a:gdLst>
                  <a:gd name="T0" fmla="*/ 7 w 119"/>
                  <a:gd name="T1" fmla="*/ 69 h 141"/>
                  <a:gd name="T2" fmla="*/ 13 w 119"/>
                  <a:gd name="T3" fmla="*/ 66 h 141"/>
                  <a:gd name="T4" fmla="*/ 60 w 119"/>
                  <a:gd name="T5" fmla="*/ 0 h 141"/>
                  <a:gd name="T6" fmla="*/ 106 w 119"/>
                  <a:gd name="T7" fmla="*/ 66 h 141"/>
                  <a:gd name="T8" fmla="*/ 112 w 119"/>
                  <a:gd name="T9" fmla="*/ 69 h 141"/>
                  <a:gd name="T10" fmla="*/ 110 w 119"/>
                  <a:gd name="T11" fmla="*/ 82 h 141"/>
                  <a:gd name="T12" fmla="*/ 101 w 119"/>
                  <a:gd name="T13" fmla="*/ 96 h 141"/>
                  <a:gd name="T14" fmla="*/ 92 w 119"/>
                  <a:gd name="T15" fmla="*/ 119 h 141"/>
                  <a:gd name="T16" fmla="*/ 60 w 119"/>
                  <a:gd name="T17" fmla="*/ 140 h 141"/>
                  <a:gd name="T18" fmla="*/ 27 w 119"/>
                  <a:gd name="T19" fmla="*/ 119 h 141"/>
                  <a:gd name="T20" fmla="*/ 19 w 119"/>
                  <a:gd name="T21" fmla="*/ 96 h 141"/>
                  <a:gd name="T22" fmla="*/ 9 w 119"/>
                  <a:gd name="T23" fmla="*/ 82 h 141"/>
                  <a:gd name="T24" fmla="*/ 7 w 119"/>
                  <a:gd name="T25" fmla="*/ 6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141">
                    <a:moveTo>
                      <a:pt x="7" y="69"/>
                    </a:moveTo>
                    <a:cubicBezTo>
                      <a:pt x="7" y="61"/>
                      <a:pt x="13" y="66"/>
                      <a:pt x="13" y="66"/>
                    </a:cubicBezTo>
                    <a:cubicBezTo>
                      <a:pt x="13" y="66"/>
                      <a:pt x="0" y="0"/>
                      <a:pt x="60" y="0"/>
                    </a:cubicBezTo>
                    <a:cubicBezTo>
                      <a:pt x="119" y="0"/>
                      <a:pt x="106" y="66"/>
                      <a:pt x="106" y="66"/>
                    </a:cubicBezTo>
                    <a:cubicBezTo>
                      <a:pt x="106" y="66"/>
                      <a:pt x="112" y="61"/>
                      <a:pt x="112" y="69"/>
                    </a:cubicBezTo>
                    <a:cubicBezTo>
                      <a:pt x="112" y="77"/>
                      <a:pt x="110" y="82"/>
                      <a:pt x="110" y="82"/>
                    </a:cubicBezTo>
                    <a:cubicBezTo>
                      <a:pt x="110" y="82"/>
                      <a:pt x="109" y="92"/>
                      <a:pt x="101" y="96"/>
                    </a:cubicBezTo>
                    <a:cubicBezTo>
                      <a:pt x="101" y="96"/>
                      <a:pt x="99" y="112"/>
                      <a:pt x="92" y="119"/>
                    </a:cubicBezTo>
                    <a:cubicBezTo>
                      <a:pt x="86" y="126"/>
                      <a:pt x="75" y="141"/>
                      <a:pt x="60" y="140"/>
                    </a:cubicBezTo>
                    <a:cubicBezTo>
                      <a:pt x="44" y="141"/>
                      <a:pt x="34" y="126"/>
                      <a:pt x="27" y="119"/>
                    </a:cubicBezTo>
                    <a:cubicBezTo>
                      <a:pt x="20" y="112"/>
                      <a:pt x="19" y="96"/>
                      <a:pt x="19" y="96"/>
                    </a:cubicBezTo>
                    <a:cubicBezTo>
                      <a:pt x="10" y="92"/>
                      <a:pt x="9" y="82"/>
                      <a:pt x="9" y="82"/>
                    </a:cubicBezTo>
                    <a:cubicBezTo>
                      <a:pt x="9" y="82"/>
                      <a:pt x="7" y="77"/>
                      <a:pt x="7" y="69"/>
                    </a:cubicBezTo>
                    <a:close/>
                  </a:path>
                </a:pathLst>
              </a:custGeom>
              <a:solidFill>
                <a:srgbClr val="F4B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57"/>
              <p:cNvSpPr/>
              <p:nvPr/>
            </p:nvSpPr>
            <p:spPr bwMode="auto">
              <a:xfrm>
                <a:off x="3192463" y="2816226"/>
                <a:ext cx="976313" cy="508000"/>
              </a:xfrm>
              <a:custGeom>
                <a:avLst/>
                <a:gdLst>
                  <a:gd name="T0" fmla="*/ 131 w 260"/>
                  <a:gd name="T1" fmla="*/ 135 h 135"/>
                  <a:gd name="T2" fmla="*/ 260 w 260"/>
                  <a:gd name="T3" fmla="*/ 83 h 135"/>
                  <a:gd name="T4" fmla="*/ 247 w 260"/>
                  <a:gd name="T5" fmla="*/ 36 h 135"/>
                  <a:gd name="T6" fmla="*/ 240 w 260"/>
                  <a:gd name="T7" fmla="*/ 26 h 135"/>
                  <a:gd name="T8" fmla="*/ 168 w 260"/>
                  <a:gd name="T9" fmla="*/ 0 h 135"/>
                  <a:gd name="T10" fmla="*/ 130 w 260"/>
                  <a:gd name="T11" fmla="*/ 10 h 135"/>
                  <a:gd name="T12" fmla="*/ 91 w 260"/>
                  <a:gd name="T13" fmla="*/ 0 h 135"/>
                  <a:gd name="T14" fmla="*/ 19 w 260"/>
                  <a:gd name="T15" fmla="*/ 26 h 135"/>
                  <a:gd name="T16" fmla="*/ 12 w 260"/>
                  <a:gd name="T17" fmla="*/ 36 h 135"/>
                  <a:gd name="T18" fmla="*/ 0 w 260"/>
                  <a:gd name="T19" fmla="*/ 81 h 135"/>
                  <a:gd name="T20" fmla="*/ 131 w 260"/>
                  <a:gd name="T21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0" h="135">
                    <a:moveTo>
                      <a:pt x="131" y="135"/>
                    </a:moveTo>
                    <a:cubicBezTo>
                      <a:pt x="181" y="135"/>
                      <a:pt x="226" y="115"/>
                      <a:pt x="260" y="83"/>
                    </a:cubicBezTo>
                    <a:cubicBezTo>
                      <a:pt x="254" y="61"/>
                      <a:pt x="247" y="37"/>
                      <a:pt x="247" y="36"/>
                    </a:cubicBezTo>
                    <a:cubicBezTo>
                      <a:pt x="246" y="33"/>
                      <a:pt x="243" y="27"/>
                      <a:pt x="240" y="26"/>
                    </a:cubicBezTo>
                    <a:cubicBezTo>
                      <a:pt x="236" y="25"/>
                      <a:pt x="177" y="3"/>
                      <a:pt x="168" y="0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2" y="3"/>
                      <a:pt x="23" y="25"/>
                      <a:pt x="19" y="26"/>
                    </a:cubicBezTo>
                    <a:cubicBezTo>
                      <a:pt x="16" y="27"/>
                      <a:pt x="13" y="33"/>
                      <a:pt x="12" y="36"/>
                    </a:cubicBezTo>
                    <a:cubicBezTo>
                      <a:pt x="12" y="37"/>
                      <a:pt x="6" y="59"/>
                      <a:pt x="0" y="81"/>
                    </a:cubicBezTo>
                    <a:cubicBezTo>
                      <a:pt x="34" y="114"/>
                      <a:pt x="80" y="135"/>
                      <a:pt x="131" y="135"/>
                    </a:cubicBezTo>
                    <a:close/>
                  </a:path>
                </a:pathLst>
              </a:custGeom>
              <a:solidFill>
                <a:srgbClr val="DBD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58"/>
              <p:cNvSpPr>
                <a:spLocks noEditPoints="1"/>
              </p:cNvSpPr>
              <p:nvPr/>
            </p:nvSpPr>
            <p:spPr bwMode="auto">
              <a:xfrm>
                <a:off x="3522663" y="2820988"/>
                <a:ext cx="312738" cy="138113"/>
              </a:xfrm>
              <a:custGeom>
                <a:avLst/>
                <a:gdLst>
                  <a:gd name="T0" fmla="*/ 100 w 197"/>
                  <a:gd name="T1" fmla="*/ 21 h 87"/>
                  <a:gd name="T2" fmla="*/ 50 w 197"/>
                  <a:gd name="T3" fmla="*/ 87 h 87"/>
                  <a:gd name="T4" fmla="*/ 0 w 197"/>
                  <a:gd name="T5" fmla="*/ 0 h 87"/>
                  <a:gd name="T6" fmla="*/ 90 w 197"/>
                  <a:gd name="T7" fmla="*/ 19 h 87"/>
                  <a:gd name="T8" fmla="*/ 100 w 197"/>
                  <a:gd name="T9" fmla="*/ 21 h 87"/>
                  <a:gd name="T10" fmla="*/ 100 w 197"/>
                  <a:gd name="T11" fmla="*/ 21 h 87"/>
                  <a:gd name="T12" fmla="*/ 147 w 197"/>
                  <a:gd name="T13" fmla="*/ 87 h 87"/>
                  <a:gd name="T14" fmla="*/ 197 w 197"/>
                  <a:gd name="T15" fmla="*/ 0 h 87"/>
                  <a:gd name="T16" fmla="*/ 107 w 197"/>
                  <a:gd name="T17" fmla="*/ 19 h 87"/>
                  <a:gd name="T18" fmla="*/ 100 w 197"/>
                  <a:gd name="T19" fmla="*/ 2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87">
                    <a:moveTo>
                      <a:pt x="100" y="21"/>
                    </a:moveTo>
                    <a:lnTo>
                      <a:pt x="50" y="87"/>
                    </a:lnTo>
                    <a:lnTo>
                      <a:pt x="0" y="0"/>
                    </a:lnTo>
                    <a:lnTo>
                      <a:pt x="90" y="19"/>
                    </a:lnTo>
                    <a:lnTo>
                      <a:pt x="100" y="21"/>
                    </a:lnTo>
                    <a:close/>
                    <a:moveTo>
                      <a:pt x="100" y="21"/>
                    </a:moveTo>
                    <a:lnTo>
                      <a:pt x="147" y="87"/>
                    </a:lnTo>
                    <a:lnTo>
                      <a:pt x="197" y="0"/>
                    </a:lnTo>
                    <a:lnTo>
                      <a:pt x="107" y="19"/>
                    </a:lnTo>
                    <a:lnTo>
                      <a:pt x="100" y="21"/>
                    </a:lnTo>
                    <a:close/>
                  </a:path>
                </a:pathLst>
              </a:custGeom>
              <a:solidFill>
                <a:srgbClr val="AD9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59"/>
              <p:cNvSpPr>
                <a:spLocks noEditPoints="1"/>
              </p:cNvSpPr>
              <p:nvPr/>
            </p:nvSpPr>
            <p:spPr bwMode="auto">
              <a:xfrm>
                <a:off x="3519488" y="2752726"/>
                <a:ext cx="319088" cy="187325"/>
              </a:xfrm>
              <a:custGeom>
                <a:avLst/>
                <a:gdLst>
                  <a:gd name="T0" fmla="*/ 92 w 201"/>
                  <a:gd name="T1" fmla="*/ 62 h 118"/>
                  <a:gd name="T2" fmla="*/ 52 w 201"/>
                  <a:gd name="T3" fmla="*/ 118 h 118"/>
                  <a:gd name="T4" fmla="*/ 0 w 201"/>
                  <a:gd name="T5" fmla="*/ 38 h 118"/>
                  <a:gd name="T6" fmla="*/ 31 w 201"/>
                  <a:gd name="T7" fmla="*/ 0 h 118"/>
                  <a:gd name="T8" fmla="*/ 92 w 201"/>
                  <a:gd name="T9" fmla="*/ 62 h 118"/>
                  <a:gd name="T10" fmla="*/ 109 w 201"/>
                  <a:gd name="T11" fmla="*/ 62 h 118"/>
                  <a:gd name="T12" fmla="*/ 149 w 201"/>
                  <a:gd name="T13" fmla="*/ 118 h 118"/>
                  <a:gd name="T14" fmla="*/ 201 w 201"/>
                  <a:gd name="T15" fmla="*/ 38 h 118"/>
                  <a:gd name="T16" fmla="*/ 170 w 201"/>
                  <a:gd name="T17" fmla="*/ 0 h 118"/>
                  <a:gd name="T18" fmla="*/ 109 w 201"/>
                  <a:gd name="T19" fmla="*/ 6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1" h="118">
                    <a:moveTo>
                      <a:pt x="92" y="62"/>
                    </a:moveTo>
                    <a:lnTo>
                      <a:pt x="52" y="118"/>
                    </a:lnTo>
                    <a:lnTo>
                      <a:pt x="0" y="38"/>
                    </a:lnTo>
                    <a:lnTo>
                      <a:pt x="31" y="0"/>
                    </a:lnTo>
                    <a:lnTo>
                      <a:pt x="92" y="62"/>
                    </a:lnTo>
                    <a:close/>
                    <a:moveTo>
                      <a:pt x="109" y="62"/>
                    </a:moveTo>
                    <a:lnTo>
                      <a:pt x="149" y="118"/>
                    </a:lnTo>
                    <a:lnTo>
                      <a:pt x="201" y="38"/>
                    </a:lnTo>
                    <a:lnTo>
                      <a:pt x="170" y="0"/>
                    </a:lnTo>
                    <a:lnTo>
                      <a:pt x="109" y="62"/>
                    </a:lnTo>
                    <a:close/>
                  </a:path>
                </a:pathLst>
              </a:custGeom>
              <a:solidFill>
                <a:srgbClr val="DBD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60"/>
              <p:cNvSpPr/>
              <p:nvPr/>
            </p:nvSpPr>
            <p:spPr bwMode="auto">
              <a:xfrm>
                <a:off x="3497263" y="2230438"/>
                <a:ext cx="360363" cy="258763"/>
              </a:xfrm>
              <a:custGeom>
                <a:avLst/>
                <a:gdLst>
                  <a:gd name="T0" fmla="*/ 49 w 96"/>
                  <a:gd name="T1" fmla="*/ 0 h 69"/>
                  <a:gd name="T2" fmla="*/ 1 w 96"/>
                  <a:gd name="T3" fmla="*/ 56 h 69"/>
                  <a:gd name="T4" fmla="*/ 7 w 96"/>
                  <a:gd name="T5" fmla="*/ 67 h 69"/>
                  <a:gd name="T6" fmla="*/ 14 w 96"/>
                  <a:gd name="T7" fmla="*/ 38 h 69"/>
                  <a:gd name="T8" fmla="*/ 47 w 96"/>
                  <a:gd name="T9" fmla="*/ 39 h 69"/>
                  <a:gd name="T10" fmla="*/ 83 w 96"/>
                  <a:gd name="T11" fmla="*/ 38 h 69"/>
                  <a:gd name="T12" fmla="*/ 90 w 96"/>
                  <a:gd name="T13" fmla="*/ 66 h 69"/>
                  <a:gd name="T14" fmla="*/ 95 w 96"/>
                  <a:gd name="T15" fmla="*/ 56 h 69"/>
                  <a:gd name="T16" fmla="*/ 49 w 96"/>
                  <a:gd name="T1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" h="69">
                    <a:moveTo>
                      <a:pt x="49" y="0"/>
                    </a:moveTo>
                    <a:cubicBezTo>
                      <a:pt x="3" y="0"/>
                      <a:pt x="0" y="43"/>
                      <a:pt x="1" y="56"/>
                    </a:cubicBezTo>
                    <a:cubicBezTo>
                      <a:pt x="2" y="65"/>
                      <a:pt x="7" y="69"/>
                      <a:pt x="7" y="67"/>
                    </a:cubicBezTo>
                    <a:cubicBezTo>
                      <a:pt x="7" y="55"/>
                      <a:pt x="9" y="43"/>
                      <a:pt x="14" y="38"/>
                    </a:cubicBezTo>
                    <a:cubicBezTo>
                      <a:pt x="21" y="31"/>
                      <a:pt x="32" y="39"/>
                      <a:pt x="47" y="39"/>
                    </a:cubicBezTo>
                    <a:cubicBezTo>
                      <a:pt x="63" y="39"/>
                      <a:pt x="76" y="30"/>
                      <a:pt x="83" y="38"/>
                    </a:cubicBezTo>
                    <a:cubicBezTo>
                      <a:pt x="88" y="43"/>
                      <a:pt x="90" y="52"/>
                      <a:pt x="90" y="66"/>
                    </a:cubicBezTo>
                    <a:cubicBezTo>
                      <a:pt x="90" y="68"/>
                      <a:pt x="94" y="64"/>
                      <a:pt x="95" y="56"/>
                    </a:cubicBezTo>
                    <a:cubicBezTo>
                      <a:pt x="96" y="42"/>
                      <a:pt x="94" y="0"/>
                      <a:pt x="49" y="0"/>
                    </a:cubicBezTo>
                    <a:close/>
                  </a:path>
                </a:pathLst>
              </a:custGeom>
              <a:solidFill>
                <a:srgbClr val="D39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61"/>
              <p:cNvSpPr/>
              <p:nvPr/>
            </p:nvSpPr>
            <p:spPr bwMode="auto">
              <a:xfrm>
                <a:off x="3489326" y="2216151"/>
                <a:ext cx="379413" cy="292100"/>
              </a:xfrm>
              <a:custGeom>
                <a:avLst/>
                <a:gdLst>
                  <a:gd name="T0" fmla="*/ 51 w 101"/>
                  <a:gd name="T1" fmla="*/ 0 h 78"/>
                  <a:gd name="T2" fmla="*/ 1 w 101"/>
                  <a:gd name="T3" fmla="*/ 56 h 78"/>
                  <a:gd name="T4" fmla="*/ 3 w 101"/>
                  <a:gd name="T5" fmla="*/ 68 h 78"/>
                  <a:gd name="T6" fmla="*/ 9 w 101"/>
                  <a:gd name="T7" fmla="*/ 78 h 78"/>
                  <a:gd name="T8" fmla="*/ 9 w 101"/>
                  <a:gd name="T9" fmla="*/ 68 h 78"/>
                  <a:gd name="T10" fmla="*/ 16 w 101"/>
                  <a:gd name="T11" fmla="*/ 38 h 78"/>
                  <a:gd name="T12" fmla="*/ 49 w 101"/>
                  <a:gd name="T13" fmla="*/ 39 h 78"/>
                  <a:gd name="T14" fmla="*/ 85 w 101"/>
                  <a:gd name="T15" fmla="*/ 38 h 78"/>
                  <a:gd name="T16" fmla="*/ 92 w 101"/>
                  <a:gd name="T17" fmla="*/ 67 h 78"/>
                  <a:gd name="T18" fmla="*/ 92 w 101"/>
                  <a:gd name="T19" fmla="*/ 78 h 78"/>
                  <a:gd name="T20" fmla="*/ 98 w 101"/>
                  <a:gd name="T21" fmla="*/ 69 h 78"/>
                  <a:gd name="T22" fmla="*/ 100 w 101"/>
                  <a:gd name="T23" fmla="*/ 56 h 78"/>
                  <a:gd name="T24" fmla="*/ 51 w 101"/>
                  <a:gd name="T2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78">
                    <a:moveTo>
                      <a:pt x="51" y="0"/>
                    </a:moveTo>
                    <a:cubicBezTo>
                      <a:pt x="5" y="0"/>
                      <a:pt x="0" y="43"/>
                      <a:pt x="1" y="56"/>
                    </a:cubicBezTo>
                    <a:cubicBezTo>
                      <a:pt x="2" y="65"/>
                      <a:pt x="1" y="63"/>
                      <a:pt x="3" y="68"/>
                    </a:cubicBezTo>
                    <a:cubicBezTo>
                      <a:pt x="5" y="73"/>
                      <a:pt x="2" y="78"/>
                      <a:pt x="9" y="78"/>
                    </a:cubicBezTo>
                    <a:cubicBezTo>
                      <a:pt x="9" y="78"/>
                      <a:pt x="9" y="70"/>
                      <a:pt x="9" y="68"/>
                    </a:cubicBezTo>
                    <a:cubicBezTo>
                      <a:pt x="9" y="55"/>
                      <a:pt x="11" y="44"/>
                      <a:pt x="16" y="38"/>
                    </a:cubicBezTo>
                    <a:cubicBezTo>
                      <a:pt x="23" y="32"/>
                      <a:pt x="34" y="39"/>
                      <a:pt x="49" y="39"/>
                    </a:cubicBezTo>
                    <a:cubicBezTo>
                      <a:pt x="65" y="39"/>
                      <a:pt x="78" y="30"/>
                      <a:pt x="85" y="38"/>
                    </a:cubicBezTo>
                    <a:cubicBezTo>
                      <a:pt x="90" y="44"/>
                      <a:pt x="92" y="52"/>
                      <a:pt x="92" y="67"/>
                    </a:cubicBezTo>
                    <a:cubicBezTo>
                      <a:pt x="92" y="69"/>
                      <a:pt x="92" y="78"/>
                      <a:pt x="92" y="78"/>
                    </a:cubicBezTo>
                    <a:cubicBezTo>
                      <a:pt x="99" y="77"/>
                      <a:pt x="96" y="74"/>
                      <a:pt x="98" y="69"/>
                    </a:cubicBezTo>
                    <a:cubicBezTo>
                      <a:pt x="100" y="65"/>
                      <a:pt x="99" y="65"/>
                      <a:pt x="100" y="56"/>
                    </a:cubicBezTo>
                    <a:cubicBezTo>
                      <a:pt x="101" y="43"/>
                      <a:pt x="96" y="0"/>
                      <a:pt x="51" y="0"/>
                    </a:cubicBezTo>
                    <a:close/>
                  </a:path>
                </a:pathLst>
              </a:custGeom>
              <a:solidFill>
                <a:srgbClr val="4F3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Rectangle 5"/>
          <p:cNvSpPr>
            <a:spLocks noChangeArrowheads="1"/>
          </p:cNvSpPr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516" name="图片 5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8475" y="556275"/>
            <a:ext cx="1586250" cy="2621250"/>
          </a:xfrm>
          <a:prstGeom prst="rect">
            <a:avLst/>
          </a:prstGeom>
        </p:spPr>
      </p:pic>
      <p:pic>
        <p:nvPicPr>
          <p:cNvPr id="517" name="图片 5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32925" y="595650"/>
            <a:ext cx="1023750" cy="2542500"/>
          </a:xfrm>
          <a:prstGeom prst="rect">
            <a:avLst/>
          </a:prstGeom>
        </p:spPr>
      </p:pic>
      <p:pic>
        <p:nvPicPr>
          <p:cNvPr id="518" name="图片 51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5700" y="494400"/>
            <a:ext cx="810000" cy="2643750"/>
          </a:xfrm>
          <a:prstGeom prst="rect">
            <a:avLst/>
          </a:prstGeom>
        </p:spPr>
      </p:pic>
      <p:pic>
        <p:nvPicPr>
          <p:cNvPr id="519" name="图片 51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487800" y="539400"/>
            <a:ext cx="810000" cy="2598750"/>
          </a:xfrm>
          <a:prstGeom prst="rect">
            <a:avLst/>
          </a:prstGeom>
        </p:spPr>
      </p:pic>
      <p:pic>
        <p:nvPicPr>
          <p:cNvPr id="520" name="图片 51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49900" y="595650"/>
            <a:ext cx="1215000" cy="2913750"/>
          </a:xfrm>
          <a:prstGeom prst="rect">
            <a:avLst/>
          </a:prstGeom>
        </p:spPr>
      </p:pic>
      <p:pic>
        <p:nvPicPr>
          <p:cNvPr id="521" name="图片 520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48025" y="601275"/>
            <a:ext cx="1023750" cy="2576250"/>
          </a:xfrm>
          <a:prstGeom prst="rect">
            <a:avLst/>
          </a:prstGeom>
        </p:spPr>
      </p:pic>
      <p:pic>
        <p:nvPicPr>
          <p:cNvPr id="522" name="图片 52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94725" y="3656350"/>
            <a:ext cx="1170000" cy="2542500"/>
          </a:xfrm>
          <a:prstGeom prst="rect">
            <a:avLst/>
          </a:prstGeom>
        </p:spPr>
      </p:pic>
      <p:pic>
        <p:nvPicPr>
          <p:cNvPr id="523" name="图片 522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37800" y="3600100"/>
            <a:ext cx="1755000" cy="2598750"/>
          </a:xfrm>
          <a:prstGeom prst="rect">
            <a:avLst/>
          </a:prstGeom>
        </p:spPr>
      </p:pic>
      <p:pic>
        <p:nvPicPr>
          <p:cNvPr id="524" name="图片 523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647525" y="3673225"/>
            <a:ext cx="1170000" cy="2508750"/>
          </a:xfrm>
          <a:prstGeom prst="rect">
            <a:avLst/>
          </a:prstGeom>
        </p:spPr>
      </p:pic>
      <p:pic>
        <p:nvPicPr>
          <p:cNvPr id="525" name="图片 524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21325" y="3684475"/>
            <a:ext cx="956250" cy="2565000"/>
          </a:xfrm>
          <a:prstGeom prst="rect">
            <a:avLst/>
          </a:prstGeom>
        </p:spPr>
      </p:pic>
      <p:pic>
        <p:nvPicPr>
          <p:cNvPr id="526" name="图片 525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56025" y="3656350"/>
            <a:ext cx="1170000" cy="2542500"/>
          </a:xfrm>
          <a:prstGeom prst="rect">
            <a:avLst/>
          </a:prstGeom>
        </p:spPr>
      </p:pic>
      <p:pic>
        <p:nvPicPr>
          <p:cNvPr id="527" name="图片 526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732675" y="3673225"/>
            <a:ext cx="956250" cy="2576250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1" name="组合 890"/>
          <p:cNvGrpSpPr/>
          <p:nvPr/>
        </p:nvGrpSpPr>
        <p:grpSpPr>
          <a:xfrm>
            <a:off x="463876" y="135706"/>
            <a:ext cx="11191223" cy="6586587"/>
            <a:chOff x="543577" y="1557865"/>
            <a:chExt cx="8843310" cy="5204724"/>
          </a:xfrm>
        </p:grpSpPr>
        <p:grpSp>
          <p:nvGrpSpPr>
            <p:cNvPr id="884" name="组合 883"/>
            <p:cNvGrpSpPr/>
            <p:nvPr/>
          </p:nvGrpSpPr>
          <p:grpSpPr>
            <a:xfrm>
              <a:off x="8433387" y="4332638"/>
              <a:ext cx="953500" cy="1021732"/>
              <a:chOff x="8433387" y="4332638"/>
              <a:chExt cx="953500" cy="1021732"/>
            </a:xfrm>
          </p:grpSpPr>
          <p:sp>
            <p:nvSpPr>
              <p:cNvPr id="661" name="Freeform 5"/>
              <p:cNvSpPr/>
              <p:nvPr/>
            </p:nvSpPr>
            <p:spPr bwMode="auto">
              <a:xfrm>
                <a:off x="9000238" y="5039452"/>
                <a:ext cx="356906" cy="307919"/>
              </a:xfrm>
              <a:custGeom>
                <a:avLst/>
                <a:gdLst>
                  <a:gd name="T0" fmla="*/ 72 w 110"/>
                  <a:gd name="T1" fmla="*/ 11 h 95"/>
                  <a:gd name="T2" fmla="*/ 105 w 110"/>
                  <a:gd name="T3" fmla="*/ 95 h 95"/>
                  <a:gd name="T4" fmla="*/ 0 w 110"/>
                  <a:gd name="T5" fmla="*/ 95 h 95"/>
                  <a:gd name="T6" fmla="*/ 0 w 110"/>
                  <a:gd name="T7" fmla="*/ 95 h 95"/>
                  <a:gd name="T8" fmla="*/ 32 w 110"/>
                  <a:gd name="T9" fmla="*/ 1 h 95"/>
                  <a:gd name="T10" fmla="*/ 32 w 110"/>
                  <a:gd name="T11" fmla="*/ 0 h 95"/>
                  <a:gd name="T12" fmla="*/ 72 w 110"/>
                  <a:gd name="T13" fmla="*/ 1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0" h="95">
                    <a:moveTo>
                      <a:pt x="72" y="11"/>
                    </a:moveTo>
                    <a:cubicBezTo>
                      <a:pt x="110" y="23"/>
                      <a:pt x="105" y="95"/>
                      <a:pt x="105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2" y="3"/>
                      <a:pt x="56" y="6"/>
                      <a:pt x="72" y="11"/>
                    </a:cubicBezTo>
                  </a:path>
                </a:pathLst>
              </a:custGeom>
              <a:solidFill>
                <a:srgbClr val="C69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6"/>
              <p:cNvSpPr/>
              <p:nvPr/>
            </p:nvSpPr>
            <p:spPr bwMode="auto">
              <a:xfrm>
                <a:off x="8932006" y="4971220"/>
                <a:ext cx="173205" cy="376151"/>
              </a:xfrm>
              <a:custGeom>
                <a:avLst/>
                <a:gdLst>
                  <a:gd name="T0" fmla="*/ 53 w 53"/>
                  <a:gd name="T1" fmla="*/ 21 h 116"/>
                  <a:gd name="T2" fmla="*/ 53 w 53"/>
                  <a:gd name="T3" fmla="*/ 22 h 116"/>
                  <a:gd name="T4" fmla="*/ 21 w 53"/>
                  <a:gd name="T5" fmla="*/ 116 h 116"/>
                  <a:gd name="T6" fmla="*/ 21 w 53"/>
                  <a:gd name="T7" fmla="*/ 116 h 116"/>
                  <a:gd name="T8" fmla="*/ 13 w 53"/>
                  <a:gd name="T9" fmla="*/ 116 h 116"/>
                  <a:gd name="T10" fmla="*/ 0 w 53"/>
                  <a:gd name="T11" fmla="*/ 62 h 116"/>
                  <a:gd name="T12" fmla="*/ 12 w 53"/>
                  <a:gd name="T13" fmla="*/ 39 h 116"/>
                  <a:gd name="T14" fmla="*/ 3 w 53"/>
                  <a:gd name="T15" fmla="*/ 17 h 116"/>
                  <a:gd name="T16" fmla="*/ 34 w 53"/>
                  <a:gd name="T17" fmla="*/ 0 h 116"/>
                  <a:gd name="T18" fmla="*/ 34 w 53"/>
                  <a:gd name="T19" fmla="*/ 2 h 116"/>
                  <a:gd name="T20" fmla="*/ 53 w 53"/>
                  <a:gd name="T21" fmla="*/ 2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116">
                    <a:moveTo>
                      <a:pt x="53" y="21"/>
                    </a:moveTo>
                    <a:cubicBezTo>
                      <a:pt x="53" y="22"/>
                      <a:pt x="53" y="22"/>
                      <a:pt x="53" y="22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18" y="9"/>
                      <a:pt x="30" y="2"/>
                      <a:pt x="34" y="0"/>
                    </a:cubicBezTo>
                    <a:cubicBezTo>
                      <a:pt x="34" y="1"/>
                      <a:pt x="34" y="2"/>
                      <a:pt x="34" y="2"/>
                    </a:cubicBezTo>
                    <a:cubicBezTo>
                      <a:pt x="34" y="12"/>
                      <a:pt x="41" y="17"/>
                      <a:pt x="53" y="21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7"/>
              <p:cNvSpPr/>
              <p:nvPr/>
            </p:nvSpPr>
            <p:spPr bwMode="auto">
              <a:xfrm>
                <a:off x="8764050" y="4806763"/>
                <a:ext cx="281676" cy="236188"/>
              </a:xfrm>
              <a:custGeom>
                <a:avLst/>
                <a:gdLst>
                  <a:gd name="T0" fmla="*/ 55 w 87"/>
                  <a:gd name="T1" fmla="*/ 68 h 73"/>
                  <a:gd name="T2" fmla="*/ 44 w 87"/>
                  <a:gd name="T3" fmla="*/ 73 h 73"/>
                  <a:gd name="T4" fmla="*/ 36 w 87"/>
                  <a:gd name="T5" fmla="*/ 69 h 73"/>
                  <a:gd name="T6" fmla="*/ 1 w 87"/>
                  <a:gd name="T7" fmla="*/ 51 h 73"/>
                  <a:gd name="T8" fmla="*/ 0 w 87"/>
                  <a:gd name="T9" fmla="*/ 0 h 73"/>
                  <a:gd name="T10" fmla="*/ 49 w 87"/>
                  <a:gd name="T11" fmla="*/ 2 h 73"/>
                  <a:gd name="T12" fmla="*/ 49 w 87"/>
                  <a:gd name="T13" fmla="*/ 1 h 73"/>
                  <a:gd name="T14" fmla="*/ 87 w 87"/>
                  <a:gd name="T15" fmla="*/ 0 h 73"/>
                  <a:gd name="T16" fmla="*/ 86 w 87"/>
                  <a:gd name="T17" fmla="*/ 51 h 73"/>
                  <a:gd name="T18" fmla="*/ 55 w 87"/>
                  <a:gd name="T19" fmla="*/ 6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73">
                    <a:moveTo>
                      <a:pt x="55" y="68"/>
                    </a:moveTo>
                    <a:cubicBezTo>
                      <a:pt x="51" y="69"/>
                      <a:pt x="48" y="71"/>
                      <a:pt x="44" y="73"/>
                    </a:cubicBezTo>
                    <a:cubicBezTo>
                      <a:pt x="41" y="71"/>
                      <a:pt x="39" y="70"/>
                      <a:pt x="36" y="69"/>
                    </a:cubicBezTo>
                    <a:cubicBezTo>
                      <a:pt x="20" y="61"/>
                      <a:pt x="6" y="54"/>
                      <a:pt x="1" y="51"/>
                    </a:cubicBezTo>
                    <a:cubicBezTo>
                      <a:pt x="2" y="33"/>
                      <a:pt x="0" y="0"/>
                      <a:pt x="0" y="0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5" y="33"/>
                      <a:pt x="86" y="51"/>
                    </a:cubicBezTo>
                    <a:cubicBezTo>
                      <a:pt x="82" y="53"/>
                      <a:pt x="70" y="60"/>
                      <a:pt x="55" y="68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8"/>
              <p:cNvSpPr/>
              <p:nvPr/>
            </p:nvSpPr>
            <p:spPr bwMode="auto">
              <a:xfrm>
                <a:off x="8858525" y="5167169"/>
                <a:ext cx="115470" cy="180203"/>
              </a:xfrm>
              <a:custGeom>
                <a:avLst/>
                <a:gdLst>
                  <a:gd name="T0" fmla="*/ 42 w 66"/>
                  <a:gd name="T1" fmla="*/ 3 h 103"/>
                  <a:gd name="T2" fmla="*/ 66 w 66"/>
                  <a:gd name="T3" fmla="*/ 103 h 103"/>
                  <a:gd name="T4" fmla="*/ 0 w 66"/>
                  <a:gd name="T5" fmla="*/ 103 h 103"/>
                  <a:gd name="T6" fmla="*/ 0 w 66"/>
                  <a:gd name="T7" fmla="*/ 103 h 103"/>
                  <a:gd name="T8" fmla="*/ 18 w 66"/>
                  <a:gd name="T9" fmla="*/ 0 h 103"/>
                  <a:gd name="T10" fmla="*/ 31 w 66"/>
                  <a:gd name="T11" fmla="*/ 24 h 103"/>
                  <a:gd name="T12" fmla="*/ 42 w 66"/>
                  <a:gd name="T13" fmla="*/ 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103">
                    <a:moveTo>
                      <a:pt x="42" y="3"/>
                    </a:moveTo>
                    <a:lnTo>
                      <a:pt x="66" y="103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8" y="0"/>
                    </a:lnTo>
                    <a:lnTo>
                      <a:pt x="31" y="24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9"/>
              <p:cNvSpPr/>
              <p:nvPr/>
            </p:nvSpPr>
            <p:spPr bwMode="auto">
              <a:xfrm>
                <a:off x="8858525" y="5167169"/>
                <a:ext cx="115470" cy="180203"/>
              </a:xfrm>
              <a:custGeom>
                <a:avLst/>
                <a:gdLst>
                  <a:gd name="T0" fmla="*/ 42 w 66"/>
                  <a:gd name="T1" fmla="*/ 3 h 103"/>
                  <a:gd name="T2" fmla="*/ 66 w 66"/>
                  <a:gd name="T3" fmla="*/ 103 h 103"/>
                  <a:gd name="T4" fmla="*/ 0 w 66"/>
                  <a:gd name="T5" fmla="*/ 103 h 103"/>
                  <a:gd name="T6" fmla="*/ 0 w 66"/>
                  <a:gd name="T7" fmla="*/ 103 h 103"/>
                  <a:gd name="T8" fmla="*/ 18 w 66"/>
                  <a:gd name="T9" fmla="*/ 0 h 103"/>
                  <a:gd name="T10" fmla="*/ 31 w 66"/>
                  <a:gd name="T11" fmla="*/ 24 h 103"/>
                  <a:gd name="T12" fmla="*/ 42 w 66"/>
                  <a:gd name="T13" fmla="*/ 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103">
                    <a:moveTo>
                      <a:pt x="42" y="3"/>
                    </a:moveTo>
                    <a:lnTo>
                      <a:pt x="66" y="103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8" y="0"/>
                    </a:lnTo>
                    <a:lnTo>
                      <a:pt x="31" y="24"/>
                    </a:lnTo>
                    <a:lnTo>
                      <a:pt x="42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10"/>
              <p:cNvSpPr/>
              <p:nvPr/>
            </p:nvSpPr>
            <p:spPr bwMode="auto">
              <a:xfrm>
                <a:off x="8848028" y="5027206"/>
                <a:ext cx="124217" cy="181952"/>
              </a:xfrm>
              <a:custGeom>
                <a:avLst/>
                <a:gdLst>
                  <a:gd name="T0" fmla="*/ 26 w 38"/>
                  <a:gd name="T1" fmla="*/ 45 h 56"/>
                  <a:gd name="T2" fmla="*/ 20 w 38"/>
                  <a:gd name="T3" fmla="*/ 56 h 56"/>
                  <a:gd name="T4" fmla="*/ 13 w 38"/>
                  <a:gd name="T5" fmla="*/ 43 h 56"/>
                  <a:gd name="T6" fmla="*/ 0 w 38"/>
                  <a:gd name="T7" fmla="*/ 22 h 56"/>
                  <a:gd name="T8" fmla="*/ 10 w 38"/>
                  <a:gd name="T9" fmla="*/ 1 h 56"/>
                  <a:gd name="T10" fmla="*/ 18 w 38"/>
                  <a:gd name="T11" fmla="*/ 5 h 56"/>
                  <a:gd name="T12" fmla="*/ 29 w 38"/>
                  <a:gd name="T13" fmla="*/ 0 h 56"/>
                  <a:gd name="T14" fmla="*/ 38 w 38"/>
                  <a:gd name="T15" fmla="*/ 22 h 56"/>
                  <a:gd name="T16" fmla="*/ 26 w 38"/>
                  <a:gd name="T17" fmla="*/ 4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56">
                    <a:moveTo>
                      <a:pt x="26" y="45"/>
                    </a:moveTo>
                    <a:cubicBezTo>
                      <a:pt x="20" y="56"/>
                      <a:pt x="20" y="56"/>
                      <a:pt x="20" y="5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2"/>
                      <a:pt x="15" y="3"/>
                      <a:pt x="18" y="5"/>
                    </a:cubicBezTo>
                    <a:cubicBezTo>
                      <a:pt x="22" y="3"/>
                      <a:pt x="25" y="1"/>
                      <a:pt x="29" y="0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26" y="45"/>
                      <a:pt x="26" y="45"/>
                      <a:pt x="26" y="4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11"/>
              <p:cNvSpPr/>
              <p:nvPr/>
            </p:nvSpPr>
            <p:spPr bwMode="auto">
              <a:xfrm>
                <a:off x="8711564" y="4971220"/>
                <a:ext cx="178453" cy="376151"/>
              </a:xfrm>
              <a:custGeom>
                <a:avLst/>
                <a:gdLst>
                  <a:gd name="T0" fmla="*/ 55 w 55"/>
                  <a:gd name="T1" fmla="*/ 60 h 116"/>
                  <a:gd name="T2" fmla="*/ 45 w 55"/>
                  <a:gd name="T3" fmla="*/ 116 h 116"/>
                  <a:gd name="T4" fmla="*/ 45 w 55"/>
                  <a:gd name="T5" fmla="*/ 116 h 116"/>
                  <a:gd name="T6" fmla="*/ 35 w 55"/>
                  <a:gd name="T7" fmla="*/ 116 h 116"/>
                  <a:gd name="T8" fmla="*/ 35 w 55"/>
                  <a:gd name="T9" fmla="*/ 116 h 116"/>
                  <a:gd name="T10" fmla="*/ 0 w 55"/>
                  <a:gd name="T11" fmla="*/ 22 h 116"/>
                  <a:gd name="T12" fmla="*/ 0 w 55"/>
                  <a:gd name="T13" fmla="*/ 21 h 116"/>
                  <a:gd name="T14" fmla="*/ 0 w 55"/>
                  <a:gd name="T15" fmla="*/ 21 h 116"/>
                  <a:gd name="T16" fmla="*/ 17 w 55"/>
                  <a:gd name="T17" fmla="*/ 2 h 116"/>
                  <a:gd name="T18" fmla="*/ 17 w 55"/>
                  <a:gd name="T19" fmla="*/ 0 h 116"/>
                  <a:gd name="T20" fmla="*/ 52 w 55"/>
                  <a:gd name="T21" fmla="*/ 18 h 116"/>
                  <a:gd name="T22" fmla="*/ 42 w 55"/>
                  <a:gd name="T23" fmla="*/ 39 h 116"/>
                  <a:gd name="T24" fmla="*/ 55 w 55"/>
                  <a:gd name="T25" fmla="*/ 6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116">
                    <a:moveTo>
                      <a:pt x="55" y="60"/>
                    </a:moveTo>
                    <a:cubicBezTo>
                      <a:pt x="45" y="116"/>
                      <a:pt x="45" y="116"/>
                      <a:pt x="45" y="116"/>
                    </a:cubicBezTo>
                    <a:cubicBezTo>
                      <a:pt x="45" y="116"/>
                      <a:pt x="45" y="116"/>
                      <a:pt x="45" y="116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1" y="16"/>
                      <a:pt x="17" y="12"/>
                      <a:pt x="17" y="2"/>
                    </a:cubicBezTo>
                    <a:cubicBezTo>
                      <a:pt x="17" y="2"/>
                      <a:pt x="17" y="1"/>
                      <a:pt x="17" y="0"/>
                    </a:cubicBezTo>
                    <a:cubicBezTo>
                      <a:pt x="22" y="3"/>
                      <a:pt x="36" y="10"/>
                      <a:pt x="52" y="18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55" y="60"/>
                      <a:pt x="55" y="60"/>
                      <a:pt x="55" y="6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12"/>
              <p:cNvSpPr/>
              <p:nvPr/>
            </p:nvSpPr>
            <p:spPr bwMode="auto">
              <a:xfrm>
                <a:off x="8459630" y="5039452"/>
                <a:ext cx="365654" cy="307919"/>
              </a:xfrm>
              <a:custGeom>
                <a:avLst/>
                <a:gdLst>
                  <a:gd name="T0" fmla="*/ 113 w 113"/>
                  <a:gd name="T1" fmla="*/ 95 h 95"/>
                  <a:gd name="T2" fmla="*/ 113 w 113"/>
                  <a:gd name="T3" fmla="*/ 95 h 95"/>
                  <a:gd name="T4" fmla="*/ 5 w 113"/>
                  <a:gd name="T5" fmla="*/ 95 h 95"/>
                  <a:gd name="T6" fmla="*/ 38 w 113"/>
                  <a:gd name="T7" fmla="*/ 11 h 95"/>
                  <a:gd name="T8" fmla="*/ 78 w 113"/>
                  <a:gd name="T9" fmla="*/ 0 h 95"/>
                  <a:gd name="T10" fmla="*/ 78 w 113"/>
                  <a:gd name="T11" fmla="*/ 1 h 95"/>
                  <a:gd name="T12" fmla="*/ 113 w 113"/>
                  <a:gd name="T1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3" h="95">
                    <a:moveTo>
                      <a:pt x="113" y="95"/>
                    </a:moveTo>
                    <a:cubicBezTo>
                      <a:pt x="113" y="95"/>
                      <a:pt x="113" y="95"/>
                      <a:pt x="113" y="95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5" y="95"/>
                      <a:pt x="0" y="23"/>
                      <a:pt x="38" y="11"/>
                    </a:cubicBezTo>
                    <a:cubicBezTo>
                      <a:pt x="55" y="6"/>
                      <a:pt x="68" y="3"/>
                      <a:pt x="78" y="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113" y="95"/>
                      <a:pt x="113" y="95"/>
                      <a:pt x="113" y="95"/>
                    </a:cubicBezTo>
                  </a:path>
                </a:pathLst>
              </a:custGeom>
              <a:solidFill>
                <a:srgbClr val="C69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13"/>
              <p:cNvSpPr>
                <a:spLocks noEditPoints="1"/>
              </p:cNvSpPr>
              <p:nvPr/>
            </p:nvSpPr>
            <p:spPr bwMode="auto">
              <a:xfrm>
                <a:off x="8452632" y="4803264"/>
                <a:ext cx="911511" cy="551106"/>
              </a:xfrm>
              <a:custGeom>
                <a:avLst/>
                <a:gdLst>
                  <a:gd name="T0" fmla="*/ 9 w 281"/>
                  <a:gd name="T1" fmla="*/ 166 h 170"/>
                  <a:gd name="T2" fmla="*/ 273 w 281"/>
                  <a:gd name="T3" fmla="*/ 166 h 170"/>
                  <a:gd name="T4" fmla="*/ 241 w 281"/>
                  <a:gd name="T5" fmla="*/ 86 h 170"/>
                  <a:gd name="T6" fmla="*/ 219 w 281"/>
                  <a:gd name="T7" fmla="*/ 80 h 170"/>
                  <a:gd name="T8" fmla="*/ 201 w 281"/>
                  <a:gd name="T9" fmla="*/ 75 h 170"/>
                  <a:gd name="T10" fmla="*/ 180 w 281"/>
                  <a:gd name="T11" fmla="*/ 54 h 170"/>
                  <a:gd name="T12" fmla="*/ 180 w 281"/>
                  <a:gd name="T13" fmla="*/ 53 h 170"/>
                  <a:gd name="T14" fmla="*/ 180 w 281"/>
                  <a:gd name="T15" fmla="*/ 52 h 170"/>
                  <a:gd name="T16" fmla="*/ 181 w 281"/>
                  <a:gd name="T17" fmla="*/ 3 h 170"/>
                  <a:gd name="T18" fmla="*/ 146 w 281"/>
                  <a:gd name="T19" fmla="*/ 4 h 170"/>
                  <a:gd name="T20" fmla="*/ 146 w 281"/>
                  <a:gd name="T21" fmla="*/ 4 h 170"/>
                  <a:gd name="T22" fmla="*/ 145 w 281"/>
                  <a:gd name="T23" fmla="*/ 5 h 170"/>
                  <a:gd name="T24" fmla="*/ 98 w 281"/>
                  <a:gd name="T25" fmla="*/ 3 h 170"/>
                  <a:gd name="T26" fmla="*/ 99 w 281"/>
                  <a:gd name="T27" fmla="*/ 52 h 170"/>
                  <a:gd name="T28" fmla="*/ 99 w 281"/>
                  <a:gd name="T29" fmla="*/ 53 h 170"/>
                  <a:gd name="T30" fmla="*/ 99 w 281"/>
                  <a:gd name="T31" fmla="*/ 54 h 170"/>
                  <a:gd name="T32" fmla="*/ 81 w 281"/>
                  <a:gd name="T33" fmla="*/ 74 h 170"/>
                  <a:gd name="T34" fmla="*/ 80 w 281"/>
                  <a:gd name="T35" fmla="*/ 74 h 170"/>
                  <a:gd name="T36" fmla="*/ 60 w 281"/>
                  <a:gd name="T37" fmla="*/ 81 h 170"/>
                  <a:gd name="T38" fmla="*/ 41 w 281"/>
                  <a:gd name="T39" fmla="*/ 86 h 170"/>
                  <a:gd name="T40" fmla="*/ 9 w 281"/>
                  <a:gd name="T41" fmla="*/ 166 h 170"/>
                  <a:gd name="T42" fmla="*/ 274 w 281"/>
                  <a:gd name="T43" fmla="*/ 170 h 170"/>
                  <a:gd name="T44" fmla="*/ 7 w 281"/>
                  <a:gd name="T45" fmla="*/ 170 h 170"/>
                  <a:gd name="T46" fmla="*/ 5 w 281"/>
                  <a:gd name="T47" fmla="*/ 168 h 170"/>
                  <a:gd name="T48" fmla="*/ 40 w 281"/>
                  <a:gd name="T49" fmla="*/ 83 h 170"/>
                  <a:gd name="T50" fmla="*/ 59 w 281"/>
                  <a:gd name="T51" fmla="*/ 77 h 170"/>
                  <a:gd name="T52" fmla="*/ 79 w 281"/>
                  <a:gd name="T53" fmla="*/ 71 h 170"/>
                  <a:gd name="T54" fmla="*/ 79 w 281"/>
                  <a:gd name="T55" fmla="*/ 71 h 170"/>
                  <a:gd name="T56" fmla="*/ 95 w 281"/>
                  <a:gd name="T57" fmla="*/ 54 h 170"/>
                  <a:gd name="T58" fmla="*/ 95 w 281"/>
                  <a:gd name="T59" fmla="*/ 53 h 170"/>
                  <a:gd name="T60" fmla="*/ 95 w 281"/>
                  <a:gd name="T61" fmla="*/ 52 h 170"/>
                  <a:gd name="T62" fmla="*/ 94 w 281"/>
                  <a:gd name="T63" fmla="*/ 2 h 170"/>
                  <a:gd name="T64" fmla="*/ 94 w 281"/>
                  <a:gd name="T65" fmla="*/ 0 h 170"/>
                  <a:gd name="T66" fmla="*/ 96 w 281"/>
                  <a:gd name="T67" fmla="*/ 0 h 170"/>
                  <a:gd name="T68" fmla="*/ 143 w 281"/>
                  <a:gd name="T69" fmla="*/ 1 h 170"/>
                  <a:gd name="T70" fmla="*/ 145 w 281"/>
                  <a:gd name="T71" fmla="*/ 0 h 170"/>
                  <a:gd name="T72" fmla="*/ 183 w 281"/>
                  <a:gd name="T73" fmla="*/ 0 h 170"/>
                  <a:gd name="T74" fmla="*/ 185 w 281"/>
                  <a:gd name="T75" fmla="*/ 0 h 170"/>
                  <a:gd name="T76" fmla="*/ 185 w 281"/>
                  <a:gd name="T77" fmla="*/ 2 h 170"/>
                  <a:gd name="T78" fmla="*/ 184 w 281"/>
                  <a:gd name="T79" fmla="*/ 52 h 170"/>
                  <a:gd name="T80" fmla="*/ 184 w 281"/>
                  <a:gd name="T81" fmla="*/ 53 h 170"/>
                  <a:gd name="T82" fmla="*/ 184 w 281"/>
                  <a:gd name="T83" fmla="*/ 54 h 170"/>
                  <a:gd name="T84" fmla="*/ 202 w 281"/>
                  <a:gd name="T85" fmla="*/ 71 h 170"/>
                  <a:gd name="T86" fmla="*/ 220 w 281"/>
                  <a:gd name="T87" fmla="*/ 76 h 170"/>
                  <a:gd name="T88" fmla="*/ 242 w 281"/>
                  <a:gd name="T89" fmla="*/ 83 h 170"/>
                  <a:gd name="T90" fmla="*/ 276 w 281"/>
                  <a:gd name="T91" fmla="*/ 168 h 170"/>
                  <a:gd name="T92" fmla="*/ 274 w 281"/>
                  <a:gd name="T93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81" h="170">
                    <a:moveTo>
                      <a:pt x="9" y="166"/>
                    </a:moveTo>
                    <a:cubicBezTo>
                      <a:pt x="273" y="166"/>
                      <a:pt x="273" y="166"/>
                      <a:pt x="273" y="166"/>
                    </a:cubicBezTo>
                    <a:cubicBezTo>
                      <a:pt x="273" y="156"/>
                      <a:pt x="274" y="96"/>
                      <a:pt x="241" y="86"/>
                    </a:cubicBezTo>
                    <a:cubicBezTo>
                      <a:pt x="233" y="84"/>
                      <a:pt x="225" y="82"/>
                      <a:pt x="219" y="80"/>
                    </a:cubicBezTo>
                    <a:cubicBezTo>
                      <a:pt x="212" y="78"/>
                      <a:pt x="206" y="76"/>
                      <a:pt x="201" y="75"/>
                    </a:cubicBezTo>
                    <a:cubicBezTo>
                      <a:pt x="189" y="71"/>
                      <a:pt x="180" y="66"/>
                      <a:pt x="180" y="54"/>
                    </a:cubicBezTo>
                    <a:cubicBezTo>
                      <a:pt x="180" y="54"/>
                      <a:pt x="180" y="54"/>
                      <a:pt x="180" y="53"/>
                    </a:cubicBezTo>
                    <a:cubicBezTo>
                      <a:pt x="180" y="53"/>
                      <a:pt x="180" y="52"/>
                      <a:pt x="180" y="52"/>
                    </a:cubicBezTo>
                    <a:cubicBezTo>
                      <a:pt x="179" y="37"/>
                      <a:pt x="181" y="11"/>
                      <a:pt x="181" y="3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6" y="5"/>
                      <a:pt x="145" y="5"/>
                      <a:pt x="145" y="5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11"/>
                      <a:pt x="100" y="37"/>
                      <a:pt x="99" y="52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65"/>
                      <a:pt x="92" y="70"/>
                      <a:pt x="81" y="74"/>
                    </a:cubicBezTo>
                    <a:cubicBezTo>
                      <a:pt x="81" y="74"/>
                      <a:pt x="81" y="74"/>
                      <a:pt x="80" y="74"/>
                    </a:cubicBezTo>
                    <a:cubicBezTo>
                      <a:pt x="75" y="76"/>
                      <a:pt x="68" y="78"/>
                      <a:pt x="60" y="81"/>
                    </a:cubicBezTo>
                    <a:cubicBezTo>
                      <a:pt x="54" y="82"/>
                      <a:pt x="48" y="84"/>
                      <a:pt x="41" y="86"/>
                    </a:cubicBezTo>
                    <a:cubicBezTo>
                      <a:pt x="7" y="96"/>
                      <a:pt x="8" y="156"/>
                      <a:pt x="9" y="166"/>
                    </a:cubicBezTo>
                    <a:moveTo>
                      <a:pt x="274" y="170"/>
                    </a:moveTo>
                    <a:cubicBezTo>
                      <a:pt x="7" y="170"/>
                      <a:pt x="7" y="170"/>
                      <a:pt x="7" y="170"/>
                    </a:cubicBezTo>
                    <a:cubicBezTo>
                      <a:pt x="6" y="170"/>
                      <a:pt x="5" y="169"/>
                      <a:pt x="5" y="168"/>
                    </a:cubicBezTo>
                    <a:cubicBezTo>
                      <a:pt x="5" y="165"/>
                      <a:pt x="0" y="95"/>
                      <a:pt x="40" y="83"/>
                    </a:cubicBezTo>
                    <a:cubicBezTo>
                      <a:pt x="47" y="80"/>
                      <a:pt x="53" y="79"/>
                      <a:pt x="59" y="77"/>
                    </a:cubicBezTo>
                    <a:cubicBezTo>
                      <a:pt x="66" y="75"/>
                      <a:pt x="73" y="73"/>
                      <a:pt x="79" y="71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91" y="67"/>
                      <a:pt x="95" y="62"/>
                      <a:pt x="95" y="54"/>
                    </a:cubicBezTo>
                    <a:cubicBezTo>
                      <a:pt x="95" y="54"/>
                      <a:pt x="95" y="54"/>
                      <a:pt x="95" y="53"/>
                    </a:cubicBezTo>
                    <a:cubicBezTo>
                      <a:pt x="95" y="53"/>
                      <a:pt x="95" y="53"/>
                      <a:pt x="95" y="52"/>
                    </a:cubicBezTo>
                    <a:cubicBezTo>
                      <a:pt x="96" y="34"/>
                      <a:pt x="94" y="2"/>
                      <a:pt x="94" y="2"/>
                    </a:cubicBezTo>
                    <a:cubicBezTo>
                      <a:pt x="94" y="1"/>
                      <a:pt x="94" y="0"/>
                      <a:pt x="94" y="0"/>
                    </a:cubicBezTo>
                    <a:cubicBezTo>
                      <a:pt x="95" y="0"/>
                      <a:pt x="95" y="0"/>
                      <a:pt x="96" y="0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4" y="1"/>
                      <a:pt x="144" y="0"/>
                      <a:pt x="145" y="0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4" y="0"/>
                      <a:pt x="184" y="0"/>
                      <a:pt x="185" y="0"/>
                    </a:cubicBezTo>
                    <a:cubicBezTo>
                      <a:pt x="185" y="0"/>
                      <a:pt x="185" y="1"/>
                      <a:pt x="185" y="2"/>
                    </a:cubicBezTo>
                    <a:cubicBezTo>
                      <a:pt x="185" y="2"/>
                      <a:pt x="183" y="34"/>
                      <a:pt x="184" y="52"/>
                    </a:cubicBezTo>
                    <a:cubicBezTo>
                      <a:pt x="184" y="52"/>
                      <a:pt x="184" y="53"/>
                      <a:pt x="184" y="53"/>
                    </a:cubicBezTo>
                    <a:cubicBezTo>
                      <a:pt x="184" y="53"/>
                      <a:pt x="184" y="54"/>
                      <a:pt x="184" y="54"/>
                    </a:cubicBezTo>
                    <a:cubicBezTo>
                      <a:pt x="184" y="62"/>
                      <a:pt x="189" y="67"/>
                      <a:pt x="202" y="71"/>
                    </a:cubicBezTo>
                    <a:cubicBezTo>
                      <a:pt x="207" y="73"/>
                      <a:pt x="213" y="74"/>
                      <a:pt x="220" y="76"/>
                    </a:cubicBezTo>
                    <a:cubicBezTo>
                      <a:pt x="226" y="78"/>
                      <a:pt x="234" y="80"/>
                      <a:pt x="242" y="83"/>
                    </a:cubicBezTo>
                    <a:cubicBezTo>
                      <a:pt x="281" y="95"/>
                      <a:pt x="276" y="165"/>
                      <a:pt x="276" y="168"/>
                    </a:cubicBezTo>
                    <a:cubicBezTo>
                      <a:pt x="276" y="169"/>
                      <a:pt x="275" y="170"/>
                      <a:pt x="274" y="1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14"/>
              <p:cNvSpPr/>
              <p:nvPr/>
            </p:nvSpPr>
            <p:spPr bwMode="auto">
              <a:xfrm>
                <a:off x="8757052" y="4962473"/>
                <a:ext cx="295673" cy="83978"/>
              </a:xfrm>
              <a:custGeom>
                <a:avLst/>
                <a:gdLst>
                  <a:gd name="T0" fmla="*/ 46 w 91"/>
                  <a:gd name="T1" fmla="*/ 26 h 26"/>
                  <a:gd name="T2" fmla="*/ 45 w 91"/>
                  <a:gd name="T3" fmla="*/ 26 h 26"/>
                  <a:gd name="T4" fmla="*/ 39 w 91"/>
                  <a:gd name="T5" fmla="*/ 23 h 26"/>
                  <a:gd name="T6" fmla="*/ 37 w 91"/>
                  <a:gd name="T7" fmla="*/ 22 h 26"/>
                  <a:gd name="T8" fmla="*/ 2 w 91"/>
                  <a:gd name="T9" fmla="*/ 5 h 26"/>
                  <a:gd name="T10" fmla="*/ 1 w 91"/>
                  <a:gd name="T11" fmla="*/ 4 h 26"/>
                  <a:gd name="T12" fmla="*/ 0 w 91"/>
                  <a:gd name="T13" fmla="*/ 2 h 26"/>
                  <a:gd name="T14" fmla="*/ 3 w 91"/>
                  <a:gd name="T15" fmla="*/ 1 h 26"/>
                  <a:gd name="T16" fmla="*/ 4 w 91"/>
                  <a:gd name="T17" fmla="*/ 2 h 26"/>
                  <a:gd name="T18" fmla="*/ 39 w 91"/>
                  <a:gd name="T19" fmla="*/ 19 h 26"/>
                  <a:gd name="T20" fmla="*/ 41 w 91"/>
                  <a:gd name="T21" fmla="*/ 20 h 26"/>
                  <a:gd name="T22" fmla="*/ 46 w 91"/>
                  <a:gd name="T23" fmla="*/ 23 h 26"/>
                  <a:gd name="T24" fmla="*/ 56 w 91"/>
                  <a:gd name="T25" fmla="*/ 18 h 26"/>
                  <a:gd name="T26" fmla="*/ 87 w 91"/>
                  <a:gd name="T27" fmla="*/ 1 h 26"/>
                  <a:gd name="T28" fmla="*/ 88 w 91"/>
                  <a:gd name="T29" fmla="*/ 1 h 26"/>
                  <a:gd name="T30" fmla="*/ 90 w 91"/>
                  <a:gd name="T31" fmla="*/ 1 h 26"/>
                  <a:gd name="T32" fmla="*/ 90 w 91"/>
                  <a:gd name="T33" fmla="*/ 4 h 26"/>
                  <a:gd name="T34" fmla="*/ 89 w 91"/>
                  <a:gd name="T35" fmla="*/ 5 h 26"/>
                  <a:gd name="T36" fmla="*/ 58 w 91"/>
                  <a:gd name="T37" fmla="*/ 21 h 26"/>
                  <a:gd name="T38" fmla="*/ 47 w 91"/>
                  <a:gd name="T39" fmla="*/ 26 h 26"/>
                  <a:gd name="T40" fmla="*/ 46 w 91"/>
                  <a:gd name="T4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1" h="26">
                    <a:moveTo>
                      <a:pt x="46" y="26"/>
                    </a:moveTo>
                    <a:cubicBezTo>
                      <a:pt x="46" y="26"/>
                      <a:pt x="46" y="26"/>
                      <a:pt x="45" y="26"/>
                    </a:cubicBezTo>
                    <a:cubicBezTo>
                      <a:pt x="43" y="25"/>
                      <a:pt x="41" y="24"/>
                      <a:pt x="39" y="23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21" y="15"/>
                      <a:pt x="8" y="8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9" y="4"/>
                      <a:pt x="23" y="11"/>
                      <a:pt x="39" y="19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3" y="21"/>
                      <a:pt x="44" y="22"/>
                      <a:pt x="46" y="23"/>
                    </a:cubicBezTo>
                    <a:cubicBezTo>
                      <a:pt x="50" y="21"/>
                      <a:pt x="53" y="19"/>
                      <a:pt x="56" y="18"/>
                    </a:cubicBezTo>
                    <a:cubicBezTo>
                      <a:pt x="72" y="10"/>
                      <a:pt x="84" y="3"/>
                      <a:pt x="87" y="1"/>
                    </a:cubicBezTo>
                    <a:cubicBezTo>
                      <a:pt x="87" y="1"/>
                      <a:pt x="87" y="1"/>
                      <a:pt x="88" y="1"/>
                    </a:cubicBezTo>
                    <a:cubicBezTo>
                      <a:pt x="88" y="0"/>
                      <a:pt x="90" y="1"/>
                      <a:pt x="90" y="1"/>
                    </a:cubicBezTo>
                    <a:cubicBezTo>
                      <a:pt x="91" y="2"/>
                      <a:pt x="90" y="3"/>
                      <a:pt x="90" y="4"/>
                    </a:cubicBezTo>
                    <a:cubicBezTo>
                      <a:pt x="90" y="4"/>
                      <a:pt x="89" y="4"/>
                      <a:pt x="89" y="5"/>
                    </a:cubicBezTo>
                    <a:cubicBezTo>
                      <a:pt x="86" y="6"/>
                      <a:pt x="74" y="13"/>
                      <a:pt x="58" y="21"/>
                    </a:cubicBezTo>
                    <a:cubicBezTo>
                      <a:pt x="54" y="23"/>
                      <a:pt x="51" y="25"/>
                      <a:pt x="47" y="26"/>
                    </a:cubicBezTo>
                    <a:cubicBezTo>
                      <a:pt x="47" y="26"/>
                      <a:pt x="47" y="26"/>
                      <a:pt x="46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15"/>
              <p:cNvSpPr/>
              <p:nvPr/>
            </p:nvSpPr>
            <p:spPr bwMode="auto">
              <a:xfrm>
                <a:off x="8706315" y="5035953"/>
                <a:ext cx="125967" cy="318417"/>
              </a:xfrm>
              <a:custGeom>
                <a:avLst/>
                <a:gdLst>
                  <a:gd name="T0" fmla="*/ 37 w 39"/>
                  <a:gd name="T1" fmla="*/ 98 h 98"/>
                  <a:gd name="T2" fmla="*/ 35 w 39"/>
                  <a:gd name="T3" fmla="*/ 97 h 98"/>
                  <a:gd name="T4" fmla="*/ 1 w 39"/>
                  <a:gd name="T5" fmla="*/ 3 h 98"/>
                  <a:gd name="T6" fmla="*/ 2 w 39"/>
                  <a:gd name="T7" fmla="*/ 0 h 98"/>
                  <a:gd name="T8" fmla="*/ 4 w 39"/>
                  <a:gd name="T9" fmla="*/ 1 h 98"/>
                  <a:gd name="T10" fmla="*/ 39 w 39"/>
                  <a:gd name="T11" fmla="*/ 96 h 98"/>
                  <a:gd name="T12" fmla="*/ 37 w 39"/>
                  <a:gd name="T13" fmla="*/ 98 h 98"/>
                  <a:gd name="T14" fmla="*/ 37 w 39"/>
                  <a:gd name="T15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98">
                    <a:moveTo>
                      <a:pt x="37" y="98"/>
                    </a:moveTo>
                    <a:cubicBezTo>
                      <a:pt x="36" y="98"/>
                      <a:pt x="35" y="98"/>
                      <a:pt x="35" y="97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9" y="96"/>
                      <a:pt x="39" y="96"/>
                      <a:pt x="39" y="96"/>
                    </a:cubicBezTo>
                    <a:cubicBezTo>
                      <a:pt x="39" y="97"/>
                      <a:pt x="38" y="98"/>
                      <a:pt x="37" y="98"/>
                    </a:cubicBezTo>
                    <a:cubicBezTo>
                      <a:pt x="37" y="98"/>
                      <a:pt x="37" y="98"/>
                      <a:pt x="37" y="9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16"/>
              <p:cNvSpPr/>
              <p:nvPr/>
            </p:nvSpPr>
            <p:spPr bwMode="auto">
              <a:xfrm>
                <a:off x="8994990" y="5035953"/>
                <a:ext cx="115470" cy="314918"/>
              </a:xfrm>
              <a:custGeom>
                <a:avLst/>
                <a:gdLst>
                  <a:gd name="T0" fmla="*/ 2 w 36"/>
                  <a:gd name="T1" fmla="*/ 97 h 97"/>
                  <a:gd name="T2" fmla="*/ 2 w 36"/>
                  <a:gd name="T3" fmla="*/ 97 h 97"/>
                  <a:gd name="T4" fmla="*/ 1 w 36"/>
                  <a:gd name="T5" fmla="*/ 95 h 97"/>
                  <a:gd name="T6" fmla="*/ 32 w 36"/>
                  <a:gd name="T7" fmla="*/ 2 h 97"/>
                  <a:gd name="T8" fmla="*/ 35 w 36"/>
                  <a:gd name="T9" fmla="*/ 0 h 97"/>
                  <a:gd name="T10" fmla="*/ 36 w 36"/>
                  <a:gd name="T11" fmla="*/ 3 h 97"/>
                  <a:gd name="T12" fmla="*/ 4 w 36"/>
                  <a:gd name="T13" fmla="*/ 96 h 97"/>
                  <a:gd name="T14" fmla="*/ 2 w 36"/>
                  <a:gd name="T15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97">
                    <a:moveTo>
                      <a:pt x="2" y="97"/>
                    </a:moveTo>
                    <a:cubicBezTo>
                      <a:pt x="2" y="97"/>
                      <a:pt x="2" y="97"/>
                      <a:pt x="2" y="97"/>
                    </a:cubicBezTo>
                    <a:cubicBezTo>
                      <a:pt x="1" y="97"/>
                      <a:pt x="0" y="96"/>
                      <a:pt x="1" y="95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4" y="0"/>
                      <a:pt x="35" y="0"/>
                    </a:cubicBezTo>
                    <a:cubicBezTo>
                      <a:pt x="36" y="1"/>
                      <a:pt x="36" y="2"/>
                      <a:pt x="36" y="3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7"/>
                      <a:pt x="3" y="97"/>
                      <a:pt x="2" y="9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17"/>
              <p:cNvSpPr/>
              <p:nvPr/>
            </p:nvSpPr>
            <p:spPr bwMode="auto">
              <a:xfrm>
                <a:off x="9280165" y="5347372"/>
                <a:ext cx="103223" cy="0"/>
              </a:xfrm>
              <a:custGeom>
                <a:avLst/>
                <a:gdLst>
                  <a:gd name="T0" fmla="*/ 0 w 59"/>
                  <a:gd name="T1" fmla="*/ 59 w 59"/>
                  <a:gd name="T2" fmla="*/ 0 w 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9">
                    <a:moveTo>
                      <a:pt x="0" y="0"/>
                    </a:move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Line 18"/>
              <p:cNvSpPr>
                <a:spLocks noChangeShapeType="1"/>
              </p:cNvSpPr>
              <p:nvPr/>
            </p:nvSpPr>
            <p:spPr bwMode="auto">
              <a:xfrm>
                <a:off x="9280165" y="5347372"/>
                <a:ext cx="10322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19"/>
              <p:cNvSpPr/>
              <p:nvPr/>
            </p:nvSpPr>
            <p:spPr bwMode="auto">
              <a:xfrm>
                <a:off x="9273167" y="5342123"/>
                <a:ext cx="113720" cy="12247"/>
              </a:xfrm>
              <a:custGeom>
                <a:avLst/>
                <a:gdLst>
                  <a:gd name="T0" fmla="*/ 34 w 35"/>
                  <a:gd name="T1" fmla="*/ 4 h 4"/>
                  <a:gd name="T2" fmla="*/ 2 w 35"/>
                  <a:gd name="T3" fmla="*/ 4 h 4"/>
                  <a:gd name="T4" fmla="*/ 0 w 35"/>
                  <a:gd name="T5" fmla="*/ 2 h 4"/>
                  <a:gd name="T6" fmla="*/ 2 w 35"/>
                  <a:gd name="T7" fmla="*/ 0 h 4"/>
                  <a:gd name="T8" fmla="*/ 34 w 35"/>
                  <a:gd name="T9" fmla="*/ 0 h 4"/>
                  <a:gd name="T10" fmla="*/ 35 w 35"/>
                  <a:gd name="T11" fmla="*/ 2 h 4"/>
                  <a:gd name="T12" fmla="*/ 34 w 3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">
                    <a:moveTo>
                      <a:pt x="3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5" y="1"/>
                      <a:pt x="35" y="2"/>
                    </a:cubicBezTo>
                    <a:cubicBezTo>
                      <a:pt x="35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20"/>
              <p:cNvSpPr/>
              <p:nvPr/>
            </p:nvSpPr>
            <p:spPr bwMode="auto">
              <a:xfrm>
                <a:off x="8438636" y="5347372"/>
                <a:ext cx="101473" cy="0"/>
              </a:xfrm>
              <a:custGeom>
                <a:avLst/>
                <a:gdLst>
                  <a:gd name="T0" fmla="*/ 0 w 58"/>
                  <a:gd name="T1" fmla="*/ 58 w 58"/>
                  <a:gd name="T2" fmla="*/ 0 w 5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8">
                    <a:moveTo>
                      <a:pt x="0" y="0"/>
                    </a:moveTo>
                    <a:lnTo>
                      <a:pt x="5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Line 21"/>
              <p:cNvSpPr>
                <a:spLocks noChangeShapeType="1"/>
              </p:cNvSpPr>
              <p:nvPr/>
            </p:nvSpPr>
            <p:spPr bwMode="auto">
              <a:xfrm>
                <a:off x="8438636" y="5347372"/>
                <a:ext cx="10147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22"/>
              <p:cNvSpPr/>
              <p:nvPr/>
            </p:nvSpPr>
            <p:spPr bwMode="auto">
              <a:xfrm>
                <a:off x="8433387" y="5342123"/>
                <a:ext cx="113720" cy="12247"/>
              </a:xfrm>
              <a:custGeom>
                <a:avLst/>
                <a:gdLst>
                  <a:gd name="T0" fmla="*/ 33 w 35"/>
                  <a:gd name="T1" fmla="*/ 4 h 4"/>
                  <a:gd name="T2" fmla="*/ 2 w 35"/>
                  <a:gd name="T3" fmla="*/ 4 h 4"/>
                  <a:gd name="T4" fmla="*/ 0 w 35"/>
                  <a:gd name="T5" fmla="*/ 2 h 4"/>
                  <a:gd name="T6" fmla="*/ 2 w 35"/>
                  <a:gd name="T7" fmla="*/ 0 h 4"/>
                  <a:gd name="T8" fmla="*/ 33 w 35"/>
                  <a:gd name="T9" fmla="*/ 0 h 4"/>
                  <a:gd name="T10" fmla="*/ 35 w 35"/>
                  <a:gd name="T11" fmla="*/ 2 h 4"/>
                  <a:gd name="T12" fmla="*/ 33 w 3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">
                    <a:moveTo>
                      <a:pt x="33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5" y="1"/>
                      <a:pt x="35" y="2"/>
                    </a:cubicBezTo>
                    <a:cubicBezTo>
                      <a:pt x="35" y="3"/>
                      <a:pt x="34" y="4"/>
                      <a:pt x="33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23"/>
              <p:cNvSpPr/>
              <p:nvPr/>
            </p:nvSpPr>
            <p:spPr bwMode="auto">
              <a:xfrm>
                <a:off x="8702816" y="4962473"/>
                <a:ext cx="404144" cy="181952"/>
              </a:xfrm>
              <a:custGeom>
                <a:avLst/>
                <a:gdLst>
                  <a:gd name="T0" fmla="*/ 31 w 231"/>
                  <a:gd name="T1" fmla="*/ 3 h 104"/>
                  <a:gd name="T2" fmla="*/ 116 w 231"/>
                  <a:gd name="T3" fmla="*/ 46 h 104"/>
                  <a:gd name="T4" fmla="*/ 198 w 231"/>
                  <a:gd name="T5" fmla="*/ 0 h 104"/>
                  <a:gd name="T6" fmla="*/ 231 w 231"/>
                  <a:gd name="T7" fmla="*/ 44 h 104"/>
                  <a:gd name="T8" fmla="*/ 161 w 231"/>
                  <a:gd name="T9" fmla="*/ 102 h 104"/>
                  <a:gd name="T10" fmla="*/ 116 w 231"/>
                  <a:gd name="T11" fmla="*/ 61 h 104"/>
                  <a:gd name="T12" fmla="*/ 78 w 231"/>
                  <a:gd name="T13" fmla="*/ 104 h 104"/>
                  <a:gd name="T14" fmla="*/ 0 w 231"/>
                  <a:gd name="T15" fmla="*/ 42 h 104"/>
                  <a:gd name="T16" fmla="*/ 31 w 231"/>
                  <a:gd name="T17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1" h="104">
                    <a:moveTo>
                      <a:pt x="31" y="3"/>
                    </a:moveTo>
                    <a:lnTo>
                      <a:pt x="116" y="46"/>
                    </a:lnTo>
                    <a:lnTo>
                      <a:pt x="198" y="0"/>
                    </a:lnTo>
                    <a:lnTo>
                      <a:pt x="231" y="44"/>
                    </a:lnTo>
                    <a:lnTo>
                      <a:pt x="161" y="102"/>
                    </a:lnTo>
                    <a:lnTo>
                      <a:pt x="116" y="61"/>
                    </a:lnTo>
                    <a:lnTo>
                      <a:pt x="78" y="104"/>
                    </a:lnTo>
                    <a:lnTo>
                      <a:pt x="0" y="4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24"/>
              <p:cNvSpPr/>
              <p:nvPr/>
            </p:nvSpPr>
            <p:spPr bwMode="auto">
              <a:xfrm>
                <a:off x="8702816" y="4962473"/>
                <a:ext cx="404144" cy="181952"/>
              </a:xfrm>
              <a:custGeom>
                <a:avLst/>
                <a:gdLst>
                  <a:gd name="T0" fmla="*/ 31 w 231"/>
                  <a:gd name="T1" fmla="*/ 3 h 104"/>
                  <a:gd name="T2" fmla="*/ 116 w 231"/>
                  <a:gd name="T3" fmla="*/ 46 h 104"/>
                  <a:gd name="T4" fmla="*/ 198 w 231"/>
                  <a:gd name="T5" fmla="*/ 0 h 104"/>
                  <a:gd name="T6" fmla="*/ 231 w 231"/>
                  <a:gd name="T7" fmla="*/ 44 h 104"/>
                  <a:gd name="T8" fmla="*/ 161 w 231"/>
                  <a:gd name="T9" fmla="*/ 102 h 104"/>
                  <a:gd name="T10" fmla="*/ 116 w 231"/>
                  <a:gd name="T11" fmla="*/ 61 h 104"/>
                  <a:gd name="T12" fmla="*/ 78 w 231"/>
                  <a:gd name="T13" fmla="*/ 104 h 104"/>
                  <a:gd name="T14" fmla="*/ 0 w 231"/>
                  <a:gd name="T15" fmla="*/ 42 h 104"/>
                  <a:gd name="T16" fmla="*/ 31 w 231"/>
                  <a:gd name="T17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1" h="104">
                    <a:moveTo>
                      <a:pt x="31" y="3"/>
                    </a:moveTo>
                    <a:lnTo>
                      <a:pt x="116" y="46"/>
                    </a:lnTo>
                    <a:lnTo>
                      <a:pt x="198" y="0"/>
                    </a:lnTo>
                    <a:lnTo>
                      <a:pt x="231" y="44"/>
                    </a:lnTo>
                    <a:lnTo>
                      <a:pt x="161" y="102"/>
                    </a:lnTo>
                    <a:lnTo>
                      <a:pt x="116" y="61"/>
                    </a:lnTo>
                    <a:lnTo>
                      <a:pt x="78" y="104"/>
                    </a:lnTo>
                    <a:lnTo>
                      <a:pt x="0" y="42"/>
                    </a:lnTo>
                    <a:lnTo>
                      <a:pt x="31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25"/>
              <p:cNvSpPr>
                <a:spLocks noEditPoints="1"/>
              </p:cNvSpPr>
              <p:nvPr/>
            </p:nvSpPr>
            <p:spPr bwMode="auto">
              <a:xfrm>
                <a:off x="8695818" y="4955474"/>
                <a:ext cx="418140" cy="194199"/>
              </a:xfrm>
              <a:custGeom>
                <a:avLst/>
                <a:gdLst>
                  <a:gd name="T0" fmla="*/ 5 w 129"/>
                  <a:gd name="T1" fmla="*/ 25 h 60"/>
                  <a:gd name="T2" fmla="*/ 44 w 129"/>
                  <a:gd name="T3" fmla="*/ 55 h 60"/>
                  <a:gd name="T4" fmla="*/ 64 w 129"/>
                  <a:gd name="T5" fmla="*/ 34 h 60"/>
                  <a:gd name="T6" fmla="*/ 67 w 129"/>
                  <a:gd name="T7" fmla="*/ 34 h 60"/>
                  <a:gd name="T8" fmla="*/ 89 w 129"/>
                  <a:gd name="T9" fmla="*/ 54 h 60"/>
                  <a:gd name="T10" fmla="*/ 124 w 129"/>
                  <a:gd name="T11" fmla="*/ 26 h 60"/>
                  <a:gd name="T12" fmla="*/ 108 w 129"/>
                  <a:gd name="T13" fmla="*/ 5 h 60"/>
                  <a:gd name="T14" fmla="*/ 66 w 129"/>
                  <a:gd name="T15" fmla="*/ 29 h 60"/>
                  <a:gd name="T16" fmla="*/ 64 w 129"/>
                  <a:gd name="T17" fmla="*/ 29 h 60"/>
                  <a:gd name="T18" fmla="*/ 20 w 129"/>
                  <a:gd name="T19" fmla="*/ 6 h 60"/>
                  <a:gd name="T20" fmla="*/ 5 w 129"/>
                  <a:gd name="T21" fmla="*/ 25 h 60"/>
                  <a:gd name="T22" fmla="*/ 44 w 129"/>
                  <a:gd name="T23" fmla="*/ 60 h 60"/>
                  <a:gd name="T24" fmla="*/ 43 w 129"/>
                  <a:gd name="T25" fmla="*/ 59 h 60"/>
                  <a:gd name="T26" fmla="*/ 1 w 129"/>
                  <a:gd name="T27" fmla="*/ 27 h 60"/>
                  <a:gd name="T28" fmla="*/ 0 w 129"/>
                  <a:gd name="T29" fmla="*/ 26 h 60"/>
                  <a:gd name="T30" fmla="*/ 0 w 129"/>
                  <a:gd name="T31" fmla="*/ 24 h 60"/>
                  <a:gd name="T32" fmla="*/ 18 w 129"/>
                  <a:gd name="T33" fmla="*/ 3 h 60"/>
                  <a:gd name="T34" fmla="*/ 20 w 129"/>
                  <a:gd name="T35" fmla="*/ 2 h 60"/>
                  <a:gd name="T36" fmla="*/ 65 w 129"/>
                  <a:gd name="T37" fmla="*/ 25 h 60"/>
                  <a:gd name="T38" fmla="*/ 108 w 129"/>
                  <a:gd name="T39" fmla="*/ 1 h 60"/>
                  <a:gd name="T40" fmla="*/ 110 w 129"/>
                  <a:gd name="T41" fmla="*/ 1 h 60"/>
                  <a:gd name="T42" fmla="*/ 129 w 129"/>
                  <a:gd name="T43" fmla="*/ 25 h 60"/>
                  <a:gd name="T44" fmla="*/ 128 w 129"/>
                  <a:gd name="T45" fmla="*/ 28 h 60"/>
                  <a:gd name="T46" fmla="*/ 90 w 129"/>
                  <a:gd name="T47" fmla="*/ 58 h 60"/>
                  <a:gd name="T48" fmla="*/ 88 w 129"/>
                  <a:gd name="T49" fmla="*/ 58 h 60"/>
                  <a:gd name="T50" fmla="*/ 65 w 129"/>
                  <a:gd name="T51" fmla="*/ 38 h 60"/>
                  <a:gd name="T52" fmla="*/ 45 w 129"/>
                  <a:gd name="T53" fmla="*/ 59 h 60"/>
                  <a:gd name="T54" fmla="*/ 44 w 129"/>
                  <a:gd name="T5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9" h="60">
                    <a:moveTo>
                      <a:pt x="5" y="25"/>
                    </a:moveTo>
                    <a:cubicBezTo>
                      <a:pt x="44" y="55"/>
                      <a:pt x="44" y="55"/>
                      <a:pt x="44" y="55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5" y="33"/>
                      <a:pt x="66" y="33"/>
                      <a:pt x="67" y="34"/>
                    </a:cubicBezTo>
                    <a:cubicBezTo>
                      <a:pt x="89" y="54"/>
                      <a:pt x="89" y="54"/>
                      <a:pt x="89" y="54"/>
                    </a:cubicBezTo>
                    <a:cubicBezTo>
                      <a:pt x="124" y="26"/>
                      <a:pt x="124" y="26"/>
                      <a:pt x="124" y="26"/>
                    </a:cubicBezTo>
                    <a:cubicBezTo>
                      <a:pt x="108" y="5"/>
                      <a:pt x="108" y="5"/>
                      <a:pt x="108" y="5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5" y="29"/>
                      <a:pt x="64" y="29"/>
                      <a:pt x="64" y="29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5" y="25"/>
                      <a:pt x="5" y="25"/>
                      <a:pt x="5" y="25"/>
                    </a:cubicBezTo>
                    <a:moveTo>
                      <a:pt x="44" y="60"/>
                    </a:moveTo>
                    <a:cubicBezTo>
                      <a:pt x="43" y="60"/>
                      <a:pt x="43" y="60"/>
                      <a:pt x="43" y="59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0" y="25"/>
                      <a:pt x="0" y="25"/>
                      <a:pt x="0" y="2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9" y="2"/>
                      <a:pt x="20" y="2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9" y="0"/>
                      <a:pt x="110" y="0"/>
                      <a:pt x="110" y="1"/>
                    </a:cubicBez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26"/>
                      <a:pt x="129" y="27"/>
                      <a:pt x="128" y="28"/>
                    </a:cubicBezTo>
                    <a:cubicBezTo>
                      <a:pt x="90" y="58"/>
                      <a:pt x="90" y="58"/>
                      <a:pt x="90" y="58"/>
                    </a:cubicBezTo>
                    <a:cubicBezTo>
                      <a:pt x="89" y="59"/>
                      <a:pt x="88" y="59"/>
                      <a:pt x="88" y="5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5" y="60"/>
                      <a:pt x="44" y="60"/>
                      <a:pt x="44" y="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26"/>
              <p:cNvSpPr/>
              <p:nvPr/>
            </p:nvSpPr>
            <p:spPr bwMode="auto">
              <a:xfrm>
                <a:off x="8718562" y="4332638"/>
                <a:ext cx="372652" cy="661327"/>
              </a:xfrm>
              <a:custGeom>
                <a:avLst/>
                <a:gdLst>
                  <a:gd name="T0" fmla="*/ 1 w 115"/>
                  <a:gd name="T1" fmla="*/ 96 h 204"/>
                  <a:gd name="T2" fmla="*/ 5 w 115"/>
                  <a:gd name="T3" fmla="*/ 150 h 204"/>
                  <a:gd name="T4" fmla="*/ 49 w 115"/>
                  <a:gd name="T5" fmla="*/ 201 h 204"/>
                  <a:gd name="T6" fmla="*/ 107 w 115"/>
                  <a:gd name="T7" fmla="*/ 151 h 204"/>
                  <a:gd name="T8" fmla="*/ 102 w 115"/>
                  <a:gd name="T9" fmla="*/ 54 h 204"/>
                  <a:gd name="T10" fmla="*/ 1 w 115"/>
                  <a:gd name="T11" fmla="*/ 96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5" h="204">
                    <a:moveTo>
                      <a:pt x="1" y="96"/>
                    </a:moveTo>
                    <a:cubicBezTo>
                      <a:pt x="1" y="96"/>
                      <a:pt x="0" y="127"/>
                      <a:pt x="5" y="150"/>
                    </a:cubicBezTo>
                    <a:cubicBezTo>
                      <a:pt x="9" y="173"/>
                      <a:pt x="29" y="198"/>
                      <a:pt x="49" y="201"/>
                    </a:cubicBezTo>
                    <a:cubicBezTo>
                      <a:pt x="68" y="204"/>
                      <a:pt x="100" y="191"/>
                      <a:pt x="107" y="151"/>
                    </a:cubicBezTo>
                    <a:cubicBezTo>
                      <a:pt x="115" y="110"/>
                      <a:pt x="115" y="74"/>
                      <a:pt x="102" y="54"/>
                    </a:cubicBezTo>
                    <a:cubicBezTo>
                      <a:pt x="90" y="34"/>
                      <a:pt x="7" y="0"/>
                      <a:pt x="1" y="96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27"/>
              <p:cNvSpPr>
                <a:spLocks noEditPoints="1"/>
              </p:cNvSpPr>
              <p:nvPr/>
            </p:nvSpPr>
            <p:spPr bwMode="auto">
              <a:xfrm>
                <a:off x="8715063" y="4430612"/>
                <a:ext cx="386649" cy="559853"/>
              </a:xfrm>
              <a:custGeom>
                <a:avLst/>
                <a:gdLst>
                  <a:gd name="T0" fmla="*/ 53 w 119"/>
                  <a:gd name="T1" fmla="*/ 3 h 173"/>
                  <a:gd name="T2" fmla="*/ 4 w 119"/>
                  <a:gd name="T3" fmla="*/ 66 h 173"/>
                  <a:gd name="T4" fmla="*/ 7 w 119"/>
                  <a:gd name="T5" fmla="*/ 120 h 173"/>
                  <a:gd name="T6" fmla="*/ 50 w 119"/>
                  <a:gd name="T7" fmla="*/ 169 h 173"/>
                  <a:gd name="T8" fmla="*/ 55 w 119"/>
                  <a:gd name="T9" fmla="*/ 170 h 173"/>
                  <a:gd name="T10" fmla="*/ 107 w 119"/>
                  <a:gd name="T11" fmla="*/ 120 h 173"/>
                  <a:gd name="T12" fmla="*/ 102 w 119"/>
                  <a:gd name="T13" fmla="*/ 25 h 173"/>
                  <a:gd name="T14" fmla="*/ 53 w 119"/>
                  <a:gd name="T15" fmla="*/ 3 h 173"/>
                  <a:gd name="T16" fmla="*/ 55 w 119"/>
                  <a:gd name="T17" fmla="*/ 173 h 173"/>
                  <a:gd name="T18" fmla="*/ 55 w 119"/>
                  <a:gd name="T19" fmla="*/ 173 h 173"/>
                  <a:gd name="T20" fmla="*/ 49 w 119"/>
                  <a:gd name="T21" fmla="*/ 173 h 173"/>
                  <a:gd name="T22" fmla="*/ 4 w 119"/>
                  <a:gd name="T23" fmla="*/ 120 h 173"/>
                  <a:gd name="T24" fmla="*/ 0 w 119"/>
                  <a:gd name="T25" fmla="*/ 66 h 173"/>
                  <a:gd name="T26" fmla="*/ 53 w 119"/>
                  <a:gd name="T27" fmla="*/ 0 h 173"/>
                  <a:gd name="T28" fmla="*/ 105 w 119"/>
                  <a:gd name="T29" fmla="*/ 23 h 173"/>
                  <a:gd name="T30" fmla="*/ 110 w 119"/>
                  <a:gd name="T31" fmla="*/ 121 h 173"/>
                  <a:gd name="T32" fmla="*/ 55 w 119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73">
                    <a:moveTo>
                      <a:pt x="53" y="3"/>
                    </a:moveTo>
                    <a:cubicBezTo>
                      <a:pt x="36" y="3"/>
                      <a:pt x="7" y="11"/>
                      <a:pt x="4" y="66"/>
                    </a:cubicBezTo>
                    <a:cubicBezTo>
                      <a:pt x="4" y="66"/>
                      <a:pt x="3" y="97"/>
                      <a:pt x="7" y="120"/>
                    </a:cubicBezTo>
                    <a:cubicBezTo>
                      <a:pt x="11" y="142"/>
                      <a:pt x="32" y="167"/>
                      <a:pt x="50" y="169"/>
                    </a:cubicBezTo>
                    <a:cubicBezTo>
                      <a:pt x="52" y="169"/>
                      <a:pt x="53" y="170"/>
                      <a:pt x="55" y="170"/>
                    </a:cubicBezTo>
                    <a:cubicBezTo>
                      <a:pt x="76" y="170"/>
                      <a:pt x="101" y="154"/>
                      <a:pt x="107" y="120"/>
                    </a:cubicBezTo>
                    <a:cubicBezTo>
                      <a:pt x="114" y="76"/>
                      <a:pt x="113" y="43"/>
                      <a:pt x="102" y="25"/>
                    </a:cubicBezTo>
                    <a:cubicBezTo>
                      <a:pt x="97" y="16"/>
                      <a:pt x="75" y="3"/>
                      <a:pt x="53" y="3"/>
                    </a:cubicBezTo>
                    <a:moveTo>
                      <a:pt x="55" y="173"/>
                    </a:moveTo>
                    <a:cubicBezTo>
                      <a:pt x="55" y="173"/>
                      <a:pt x="55" y="173"/>
                      <a:pt x="55" y="173"/>
                    </a:cubicBezTo>
                    <a:cubicBezTo>
                      <a:pt x="53" y="173"/>
                      <a:pt x="51" y="173"/>
                      <a:pt x="49" y="173"/>
                    </a:cubicBezTo>
                    <a:cubicBezTo>
                      <a:pt x="30" y="170"/>
                      <a:pt x="8" y="145"/>
                      <a:pt x="4" y="120"/>
                    </a:cubicBezTo>
                    <a:cubicBezTo>
                      <a:pt x="0" y="97"/>
                      <a:pt x="0" y="66"/>
                      <a:pt x="0" y="66"/>
                    </a:cubicBezTo>
                    <a:cubicBezTo>
                      <a:pt x="4" y="8"/>
                      <a:pt x="35" y="0"/>
                      <a:pt x="53" y="0"/>
                    </a:cubicBezTo>
                    <a:cubicBezTo>
                      <a:pt x="77" y="0"/>
                      <a:pt x="99" y="13"/>
                      <a:pt x="105" y="23"/>
                    </a:cubicBezTo>
                    <a:cubicBezTo>
                      <a:pt x="119" y="47"/>
                      <a:pt x="116" y="89"/>
                      <a:pt x="110" y="121"/>
                    </a:cubicBezTo>
                    <a:cubicBezTo>
                      <a:pt x="104" y="157"/>
                      <a:pt x="77" y="173"/>
                      <a:pt x="55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28"/>
              <p:cNvSpPr/>
              <p:nvPr/>
            </p:nvSpPr>
            <p:spPr bwMode="auto">
              <a:xfrm>
                <a:off x="8676573" y="4365879"/>
                <a:ext cx="482873" cy="379651"/>
              </a:xfrm>
              <a:custGeom>
                <a:avLst/>
                <a:gdLst>
                  <a:gd name="T0" fmla="*/ 13 w 149"/>
                  <a:gd name="T1" fmla="*/ 115 h 117"/>
                  <a:gd name="T2" fmla="*/ 2 w 149"/>
                  <a:gd name="T3" fmla="*/ 72 h 117"/>
                  <a:gd name="T4" fmla="*/ 23 w 149"/>
                  <a:gd name="T5" fmla="*/ 20 h 117"/>
                  <a:gd name="T6" fmla="*/ 110 w 149"/>
                  <a:gd name="T7" fmla="*/ 16 h 117"/>
                  <a:gd name="T8" fmla="*/ 125 w 149"/>
                  <a:gd name="T9" fmla="*/ 117 h 117"/>
                  <a:gd name="T10" fmla="*/ 120 w 149"/>
                  <a:gd name="T11" fmla="*/ 71 h 117"/>
                  <a:gd name="T12" fmla="*/ 112 w 149"/>
                  <a:gd name="T13" fmla="*/ 44 h 117"/>
                  <a:gd name="T14" fmla="*/ 47 w 149"/>
                  <a:gd name="T15" fmla="*/ 60 h 117"/>
                  <a:gd name="T16" fmla="*/ 20 w 149"/>
                  <a:gd name="T17" fmla="*/ 63 h 117"/>
                  <a:gd name="T18" fmla="*/ 13 w 149"/>
                  <a:gd name="T19" fmla="*/ 1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17">
                    <a:moveTo>
                      <a:pt x="13" y="115"/>
                    </a:moveTo>
                    <a:cubicBezTo>
                      <a:pt x="13" y="115"/>
                      <a:pt x="3" y="89"/>
                      <a:pt x="2" y="72"/>
                    </a:cubicBezTo>
                    <a:cubicBezTo>
                      <a:pt x="0" y="55"/>
                      <a:pt x="3" y="34"/>
                      <a:pt x="23" y="20"/>
                    </a:cubicBezTo>
                    <a:cubicBezTo>
                      <a:pt x="44" y="6"/>
                      <a:pt x="80" y="0"/>
                      <a:pt x="110" y="16"/>
                    </a:cubicBezTo>
                    <a:cubicBezTo>
                      <a:pt x="129" y="27"/>
                      <a:pt x="149" y="46"/>
                      <a:pt x="125" y="117"/>
                    </a:cubicBezTo>
                    <a:cubicBezTo>
                      <a:pt x="128" y="97"/>
                      <a:pt x="125" y="77"/>
                      <a:pt x="120" y="71"/>
                    </a:cubicBezTo>
                    <a:cubicBezTo>
                      <a:pt x="116" y="66"/>
                      <a:pt x="113" y="52"/>
                      <a:pt x="112" y="44"/>
                    </a:cubicBezTo>
                    <a:cubicBezTo>
                      <a:pt x="100" y="55"/>
                      <a:pt x="68" y="57"/>
                      <a:pt x="47" y="60"/>
                    </a:cubicBezTo>
                    <a:cubicBezTo>
                      <a:pt x="27" y="62"/>
                      <a:pt x="20" y="63"/>
                      <a:pt x="20" y="63"/>
                    </a:cubicBezTo>
                    <a:cubicBezTo>
                      <a:pt x="20" y="63"/>
                      <a:pt x="12" y="89"/>
                      <a:pt x="13" y="11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29"/>
              <p:cNvSpPr>
                <a:spLocks noEditPoints="1"/>
              </p:cNvSpPr>
              <p:nvPr/>
            </p:nvSpPr>
            <p:spPr bwMode="auto">
              <a:xfrm>
                <a:off x="8669575" y="4381625"/>
                <a:ext cx="496870" cy="369153"/>
              </a:xfrm>
              <a:custGeom>
                <a:avLst/>
                <a:gdLst>
                  <a:gd name="T0" fmla="*/ 73 w 153"/>
                  <a:gd name="T1" fmla="*/ 4 h 114"/>
                  <a:gd name="T2" fmla="*/ 26 w 153"/>
                  <a:gd name="T3" fmla="*/ 17 h 114"/>
                  <a:gd name="T4" fmla="*/ 5 w 153"/>
                  <a:gd name="T5" fmla="*/ 67 h 114"/>
                  <a:gd name="T6" fmla="*/ 13 w 153"/>
                  <a:gd name="T7" fmla="*/ 99 h 114"/>
                  <a:gd name="T8" fmla="*/ 20 w 153"/>
                  <a:gd name="T9" fmla="*/ 57 h 114"/>
                  <a:gd name="T10" fmla="*/ 22 w 153"/>
                  <a:gd name="T11" fmla="*/ 56 h 114"/>
                  <a:gd name="T12" fmla="*/ 49 w 153"/>
                  <a:gd name="T13" fmla="*/ 53 h 114"/>
                  <a:gd name="T14" fmla="*/ 59 w 153"/>
                  <a:gd name="T15" fmla="*/ 52 h 114"/>
                  <a:gd name="T16" fmla="*/ 113 w 153"/>
                  <a:gd name="T17" fmla="*/ 38 h 114"/>
                  <a:gd name="T18" fmla="*/ 115 w 153"/>
                  <a:gd name="T19" fmla="*/ 37 h 114"/>
                  <a:gd name="T20" fmla="*/ 116 w 153"/>
                  <a:gd name="T21" fmla="*/ 39 h 114"/>
                  <a:gd name="T22" fmla="*/ 124 w 153"/>
                  <a:gd name="T23" fmla="*/ 65 h 114"/>
                  <a:gd name="T24" fmla="*/ 130 w 153"/>
                  <a:gd name="T25" fmla="*/ 96 h 114"/>
                  <a:gd name="T26" fmla="*/ 111 w 153"/>
                  <a:gd name="T27" fmla="*/ 12 h 114"/>
                  <a:gd name="T28" fmla="*/ 73 w 153"/>
                  <a:gd name="T29" fmla="*/ 4 h 114"/>
                  <a:gd name="T30" fmla="*/ 127 w 153"/>
                  <a:gd name="T31" fmla="*/ 114 h 114"/>
                  <a:gd name="T32" fmla="*/ 126 w 153"/>
                  <a:gd name="T33" fmla="*/ 114 h 114"/>
                  <a:gd name="T34" fmla="*/ 125 w 153"/>
                  <a:gd name="T35" fmla="*/ 112 h 114"/>
                  <a:gd name="T36" fmla="*/ 121 w 153"/>
                  <a:gd name="T37" fmla="*/ 67 h 114"/>
                  <a:gd name="T38" fmla="*/ 113 w 153"/>
                  <a:gd name="T39" fmla="*/ 43 h 114"/>
                  <a:gd name="T40" fmla="*/ 59 w 153"/>
                  <a:gd name="T41" fmla="*/ 55 h 114"/>
                  <a:gd name="T42" fmla="*/ 50 w 153"/>
                  <a:gd name="T43" fmla="*/ 57 h 114"/>
                  <a:gd name="T44" fmla="*/ 23 w 153"/>
                  <a:gd name="T45" fmla="*/ 60 h 114"/>
                  <a:gd name="T46" fmla="*/ 16 w 153"/>
                  <a:gd name="T47" fmla="*/ 110 h 114"/>
                  <a:gd name="T48" fmla="*/ 17 w 153"/>
                  <a:gd name="T49" fmla="*/ 110 h 114"/>
                  <a:gd name="T50" fmla="*/ 15 w 153"/>
                  <a:gd name="T51" fmla="*/ 112 h 114"/>
                  <a:gd name="T52" fmla="*/ 13 w 153"/>
                  <a:gd name="T53" fmla="*/ 111 h 114"/>
                  <a:gd name="T54" fmla="*/ 2 w 153"/>
                  <a:gd name="T55" fmla="*/ 67 h 114"/>
                  <a:gd name="T56" fmla="*/ 24 w 153"/>
                  <a:gd name="T57" fmla="*/ 14 h 114"/>
                  <a:gd name="T58" fmla="*/ 73 w 153"/>
                  <a:gd name="T59" fmla="*/ 0 h 114"/>
                  <a:gd name="T60" fmla="*/ 113 w 153"/>
                  <a:gd name="T61" fmla="*/ 9 h 114"/>
                  <a:gd name="T62" fmla="*/ 129 w 153"/>
                  <a:gd name="T63" fmla="*/ 113 h 114"/>
                  <a:gd name="T64" fmla="*/ 127 w 153"/>
                  <a:gd name="T6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3" h="114">
                    <a:moveTo>
                      <a:pt x="73" y="4"/>
                    </a:moveTo>
                    <a:cubicBezTo>
                      <a:pt x="56" y="4"/>
                      <a:pt x="38" y="9"/>
                      <a:pt x="26" y="17"/>
                    </a:cubicBezTo>
                    <a:cubicBezTo>
                      <a:pt x="11" y="27"/>
                      <a:pt x="4" y="44"/>
                      <a:pt x="5" y="67"/>
                    </a:cubicBezTo>
                    <a:cubicBezTo>
                      <a:pt x="6" y="77"/>
                      <a:pt x="10" y="90"/>
                      <a:pt x="13" y="99"/>
                    </a:cubicBezTo>
                    <a:cubicBezTo>
                      <a:pt x="14" y="77"/>
                      <a:pt x="20" y="58"/>
                      <a:pt x="20" y="57"/>
                    </a:cubicBezTo>
                    <a:cubicBezTo>
                      <a:pt x="20" y="57"/>
                      <a:pt x="21" y="56"/>
                      <a:pt x="22" y="56"/>
                    </a:cubicBezTo>
                    <a:cubicBezTo>
                      <a:pt x="22" y="56"/>
                      <a:pt x="29" y="55"/>
                      <a:pt x="49" y="53"/>
                    </a:cubicBezTo>
                    <a:cubicBezTo>
                      <a:pt x="52" y="52"/>
                      <a:pt x="55" y="52"/>
                      <a:pt x="59" y="52"/>
                    </a:cubicBezTo>
                    <a:cubicBezTo>
                      <a:pt x="78" y="50"/>
                      <a:pt x="103" y="47"/>
                      <a:pt x="113" y="38"/>
                    </a:cubicBezTo>
                    <a:cubicBezTo>
                      <a:pt x="113" y="37"/>
                      <a:pt x="114" y="37"/>
                      <a:pt x="115" y="37"/>
                    </a:cubicBezTo>
                    <a:cubicBezTo>
                      <a:pt x="115" y="38"/>
                      <a:pt x="116" y="38"/>
                      <a:pt x="116" y="39"/>
                    </a:cubicBezTo>
                    <a:cubicBezTo>
                      <a:pt x="118" y="52"/>
                      <a:pt x="121" y="61"/>
                      <a:pt x="124" y="65"/>
                    </a:cubicBezTo>
                    <a:cubicBezTo>
                      <a:pt x="127" y="70"/>
                      <a:pt x="130" y="82"/>
                      <a:pt x="130" y="96"/>
                    </a:cubicBezTo>
                    <a:cubicBezTo>
                      <a:pt x="146" y="39"/>
                      <a:pt x="129" y="23"/>
                      <a:pt x="111" y="12"/>
                    </a:cubicBezTo>
                    <a:cubicBezTo>
                      <a:pt x="100" y="7"/>
                      <a:pt x="87" y="4"/>
                      <a:pt x="73" y="4"/>
                    </a:cubicBezTo>
                    <a:moveTo>
                      <a:pt x="127" y="114"/>
                    </a:moveTo>
                    <a:cubicBezTo>
                      <a:pt x="127" y="114"/>
                      <a:pt x="126" y="114"/>
                      <a:pt x="126" y="114"/>
                    </a:cubicBezTo>
                    <a:cubicBezTo>
                      <a:pt x="125" y="114"/>
                      <a:pt x="125" y="113"/>
                      <a:pt x="125" y="112"/>
                    </a:cubicBezTo>
                    <a:cubicBezTo>
                      <a:pt x="128" y="92"/>
                      <a:pt x="125" y="72"/>
                      <a:pt x="121" y="67"/>
                    </a:cubicBezTo>
                    <a:cubicBezTo>
                      <a:pt x="118" y="63"/>
                      <a:pt x="115" y="55"/>
                      <a:pt x="113" y="43"/>
                    </a:cubicBezTo>
                    <a:cubicBezTo>
                      <a:pt x="101" y="51"/>
                      <a:pt x="78" y="53"/>
                      <a:pt x="59" y="55"/>
                    </a:cubicBezTo>
                    <a:cubicBezTo>
                      <a:pt x="56" y="56"/>
                      <a:pt x="53" y="56"/>
                      <a:pt x="50" y="57"/>
                    </a:cubicBezTo>
                    <a:cubicBezTo>
                      <a:pt x="34" y="59"/>
                      <a:pt x="26" y="59"/>
                      <a:pt x="23" y="60"/>
                    </a:cubicBezTo>
                    <a:cubicBezTo>
                      <a:pt x="22" y="65"/>
                      <a:pt x="16" y="88"/>
                      <a:pt x="16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1"/>
                      <a:pt x="16" y="112"/>
                      <a:pt x="15" y="112"/>
                    </a:cubicBezTo>
                    <a:cubicBezTo>
                      <a:pt x="14" y="112"/>
                      <a:pt x="13" y="112"/>
                      <a:pt x="13" y="111"/>
                    </a:cubicBezTo>
                    <a:cubicBezTo>
                      <a:pt x="12" y="110"/>
                      <a:pt x="3" y="84"/>
                      <a:pt x="2" y="67"/>
                    </a:cubicBezTo>
                    <a:cubicBezTo>
                      <a:pt x="0" y="43"/>
                      <a:pt x="7" y="25"/>
                      <a:pt x="24" y="14"/>
                    </a:cubicBezTo>
                    <a:cubicBezTo>
                      <a:pt x="37" y="5"/>
                      <a:pt x="55" y="0"/>
                      <a:pt x="73" y="0"/>
                    </a:cubicBezTo>
                    <a:cubicBezTo>
                      <a:pt x="87" y="0"/>
                      <a:pt x="101" y="3"/>
                      <a:pt x="113" y="9"/>
                    </a:cubicBezTo>
                    <a:cubicBezTo>
                      <a:pt x="133" y="22"/>
                      <a:pt x="153" y="41"/>
                      <a:pt x="129" y="113"/>
                    </a:cubicBezTo>
                    <a:cubicBezTo>
                      <a:pt x="128" y="113"/>
                      <a:pt x="128" y="114"/>
                      <a:pt x="127" y="1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30"/>
              <p:cNvSpPr>
                <a:spLocks noEditPoints="1"/>
              </p:cNvSpPr>
              <p:nvPr/>
            </p:nvSpPr>
            <p:spPr bwMode="auto">
              <a:xfrm>
                <a:off x="8695818" y="4731533"/>
                <a:ext cx="386649" cy="314918"/>
              </a:xfrm>
              <a:custGeom>
                <a:avLst/>
                <a:gdLst>
                  <a:gd name="T0" fmla="*/ 54 w 119"/>
                  <a:gd name="T1" fmla="*/ 49 h 97"/>
                  <a:gd name="T2" fmla="*/ 67 w 119"/>
                  <a:gd name="T3" fmla="*/ 49 h 97"/>
                  <a:gd name="T4" fmla="*/ 79 w 119"/>
                  <a:gd name="T5" fmla="*/ 39 h 97"/>
                  <a:gd name="T6" fmla="*/ 41 w 119"/>
                  <a:gd name="T7" fmla="*/ 38 h 97"/>
                  <a:gd name="T8" fmla="*/ 54 w 119"/>
                  <a:gd name="T9" fmla="*/ 49 h 97"/>
                  <a:gd name="T10" fmla="*/ 29 w 119"/>
                  <a:gd name="T11" fmla="*/ 25 h 97"/>
                  <a:gd name="T12" fmla="*/ 56 w 119"/>
                  <a:gd name="T13" fmla="*/ 13 h 97"/>
                  <a:gd name="T14" fmla="*/ 96 w 119"/>
                  <a:gd name="T15" fmla="*/ 25 h 97"/>
                  <a:gd name="T16" fmla="*/ 118 w 119"/>
                  <a:gd name="T17" fmla="*/ 2 h 97"/>
                  <a:gd name="T18" fmla="*/ 81 w 119"/>
                  <a:gd name="T19" fmla="*/ 89 h 97"/>
                  <a:gd name="T20" fmla="*/ 7 w 119"/>
                  <a:gd name="T21" fmla="*/ 0 h 97"/>
                  <a:gd name="T22" fmla="*/ 29 w 119"/>
                  <a:gd name="T23" fmla="*/ 2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9" h="97">
                    <a:moveTo>
                      <a:pt x="54" y="49"/>
                    </a:moveTo>
                    <a:cubicBezTo>
                      <a:pt x="59" y="47"/>
                      <a:pt x="61" y="47"/>
                      <a:pt x="67" y="49"/>
                    </a:cubicBezTo>
                    <a:cubicBezTo>
                      <a:pt x="72" y="52"/>
                      <a:pt x="76" y="45"/>
                      <a:pt x="79" y="39"/>
                    </a:cubicBezTo>
                    <a:cubicBezTo>
                      <a:pt x="59" y="27"/>
                      <a:pt x="41" y="38"/>
                      <a:pt x="41" y="38"/>
                    </a:cubicBezTo>
                    <a:cubicBezTo>
                      <a:pt x="44" y="47"/>
                      <a:pt x="49" y="51"/>
                      <a:pt x="54" y="49"/>
                    </a:cubicBezTo>
                    <a:moveTo>
                      <a:pt x="29" y="25"/>
                    </a:moveTo>
                    <a:cubicBezTo>
                      <a:pt x="29" y="25"/>
                      <a:pt x="43" y="14"/>
                      <a:pt x="56" y="13"/>
                    </a:cubicBezTo>
                    <a:cubicBezTo>
                      <a:pt x="69" y="13"/>
                      <a:pt x="85" y="13"/>
                      <a:pt x="96" y="25"/>
                    </a:cubicBezTo>
                    <a:cubicBezTo>
                      <a:pt x="104" y="25"/>
                      <a:pt x="114" y="14"/>
                      <a:pt x="118" y="2"/>
                    </a:cubicBezTo>
                    <a:cubicBezTo>
                      <a:pt x="118" y="26"/>
                      <a:pt x="119" y="80"/>
                      <a:pt x="81" y="89"/>
                    </a:cubicBezTo>
                    <a:cubicBezTo>
                      <a:pt x="45" y="97"/>
                      <a:pt x="0" y="90"/>
                      <a:pt x="7" y="0"/>
                    </a:cubicBezTo>
                    <a:cubicBezTo>
                      <a:pt x="14" y="20"/>
                      <a:pt x="22" y="24"/>
                      <a:pt x="29" y="25"/>
                    </a:cubicBezTo>
                    <a:close/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31"/>
              <p:cNvSpPr>
                <a:spLocks noEditPoints="1"/>
              </p:cNvSpPr>
              <p:nvPr/>
            </p:nvSpPr>
            <p:spPr bwMode="auto">
              <a:xfrm>
                <a:off x="8702816" y="4724535"/>
                <a:ext cx="381400" cy="309669"/>
              </a:xfrm>
              <a:custGeom>
                <a:avLst/>
                <a:gdLst>
                  <a:gd name="T0" fmla="*/ 58 w 118"/>
                  <a:gd name="T1" fmla="*/ 48 h 95"/>
                  <a:gd name="T2" fmla="*/ 65 w 118"/>
                  <a:gd name="T3" fmla="*/ 50 h 95"/>
                  <a:gd name="T4" fmla="*/ 67 w 118"/>
                  <a:gd name="T5" fmla="*/ 50 h 95"/>
                  <a:gd name="T6" fmla="*/ 75 w 118"/>
                  <a:gd name="T7" fmla="*/ 41 h 95"/>
                  <a:gd name="T8" fmla="*/ 57 w 118"/>
                  <a:gd name="T9" fmla="*/ 37 h 95"/>
                  <a:gd name="T10" fmla="*/ 42 w 118"/>
                  <a:gd name="T11" fmla="*/ 41 h 95"/>
                  <a:gd name="T12" fmla="*/ 49 w 118"/>
                  <a:gd name="T13" fmla="*/ 50 h 95"/>
                  <a:gd name="T14" fmla="*/ 51 w 118"/>
                  <a:gd name="T15" fmla="*/ 49 h 95"/>
                  <a:gd name="T16" fmla="*/ 58 w 118"/>
                  <a:gd name="T17" fmla="*/ 48 h 95"/>
                  <a:gd name="T18" fmla="*/ 67 w 118"/>
                  <a:gd name="T19" fmla="*/ 54 h 95"/>
                  <a:gd name="T20" fmla="*/ 64 w 118"/>
                  <a:gd name="T21" fmla="*/ 53 h 95"/>
                  <a:gd name="T22" fmla="*/ 53 w 118"/>
                  <a:gd name="T23" fmla="*/ 53 h 95"/>
                  <a:gd name="T24" fmla="*/ 49 w 118"/>
                  <a:gd name="T25" fmla="*/ 53 h 95"/>
                  <a:gd name="T26" fmla="*/ 38 w 118"/>
                  <a:gd name="T27" fmla="*/ 40 h 95"/>
                  <a:gd name="T28" fmla="*/ 38 w 118"/>
                  <a:gd name="T29" fmla="*/ 38 h 95"/>
                  <a:gd name="T30" fmla="*/ 57 w 118"/>
                  <a:gd name="T31" fmla="*/ 33 h 95"/>
                  <a:gd name="T32" fmla="*/ 78 w 118"/>
                  <a:gd name="T33" fmla="*/ 39 h 95"/>
                  <a:gd name="T34" fmla="*/ 79 w 118"/>
                  <a:gd name="T35" fmla="*/ 42 h 95"/>
                  <a:gd name="T36" fmla="*/ 67 w 118"/>
                  <a:gd name="T37" fmla="*/ 54 h 95"/>
                  <a:gd name="T38" fmla="*/ 7 w 118"/>
                  <a:gd name="T39" fmla="*/ 11 h 95"/>
                  <a:gd name="T40" fmla="*/ 23 w 118"/>
                  <a:gd name="T41" fmla="*/ 78 h 95"/>
                  <a:gd name="T42" fmla="*/ 58 w 118"/>
                  <a:gd name="T43" fmla="*/ 91 h 95"/>
                  <a:gd name="T44" fmla="*/ 58 w 118"/>
                  <a:gd name="T45" fmla="*/ 91 h 95"/>
                  <a:gd name="T46" fmla="*/ 79 w 118"/>
                  <a:gd name="T47" fmla="*/ 89 h 95"/>
                  <a:gd name="T48" fmla="*/ 114 w 118"/>
                  <a:gd name="T49" fmla="*/ 13 h 95"/>
                  <a:gd name="T50" fmla="*/ 94 w 118"/>
                  <a:gd name="T51" fmla="*/ 29 h 95"/>
                  <a:gd name="T52" fmla="*/ 92 w 118"/>
                  <a:gd name="T53" fmla="*/ 29 h 95"/>
                  <a:gd name="T54" fmla="*/ 60 w 118"/>
                  <a:gd name="T55" fmla="*/ 17 h 95"/>
                  <a:gd name="T56" fmla="*/ 54 w 118"/>
                  <a:gd name="T57" fmla="*/ 17 h 95"/>
                  <a:gd name="T58" fmla="*/ 28 w 118"/>
                  <a:gd name="T59" fmla="*/ 28 h 95"/>
                  <a:gd name="T60" fmla="*/ 26 w 118"/>
                  <a:gd name="T61" fmla="*/ 29 h 95"/>
                  <a:gd name="T62" fmla="*/ 7 w 118"/>
                  <a:gd name="T63" fmla="*/ 11 h 95"/>
                  <a:gd name="T64" fmla="*/ 58 w 118"/>
                  <a:gd name="T65" fmla="*/ 95 h 95"/>
                  <a:gd name="T66" fmla="*/ 20 w 118"/>
                  <a:gd name="T67" fmla="*/ 80 h 95"/>
                  <a:gd name="T68" fmla="*/ 3 w 118"/>
                  <a:gd name="T69" fmla="*/ 2 h 95"/>
                  <a:gd name="T70" fmla="*/ 5 w 118"/>
                  <a:gd name="T71" fmla="*/ 1 h 95"/>
                  <a:gd name="T72" fmla="*/ 7 w 118"/>
                  <a:gd name="T73" fmla="*/ 2 h 95"/>
                  <a:gd name="T74" fmla="*/ 26 w 118"/>
                  <a:gd name="T75" fmla="*/ 25 h 95"/>
                  <a:gd name="T76" fmla="*/ 54 w 118"/>
                  <a:gd name="T77" fmla="*/ 13 h 95"/>
                  <a:gd name="T78" fmla="*/ 60 w 118"/>
                  <a:gd name="T79" fmla="*/ 13 h 95"/>
                  <a:gd name="T80" fmla="*/ 94 w 118"/>
                  <a:gd name="T81" fmla="*/ 26 h 95"/>
                  <a:gd name="T82" fmla="*/ 114 w 118"/>
                  <a:gd name="T83" fmla="*/ 3 h 95"/>
                  <a:gd name="T84" fmla="*/ 116 w 118"/>
                  <a:gd name="T85" fmla="*/ 2 h 95"/>
                  <a:gd name="T86" fmla="*/ 117 w 118"/>
                  <a:gd name="T87" fmla="*/ 4 h 95"/>
                  <a:gd name="T88" fmla="*/ 117 w 118"/>
                  <a:gd name="T89" fmla="*/ 7 h 95"/>
                  <a:gd name="T90" fmla="*/ 80 w 118"/>
                  <a:gd name="T91" fmla="*/ 92 h 95"/>
                  <a:gd name="T92" fmla="*/ 58 w 118"/>
                  <a:gd name="T9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95">
                    <a:moveTo>
                      <a:pt x="58" y="48"/>
                    </a:moveTo>
                    <a:cubicBezTo>
                      <a:pt x="61" y="48"/>
                      <a:pt x="63" y="48"/>
                      <a:pt x="65" y="50"/>
                    </a:cubicBezTo>
                    <a:cubicBezTo>
                      <a:pt x="66" y="50"/>
                      <a:pt x="66" y="50"/>
                      <a:pt x="67" y="50"/>
                    </a:cubicBezTo>
                    <a:cubicBezTo>
                      <a:pt x="70" y="50"/>
                      <a:pt x="73" y="45"/>
                      <a:pt x="75" y="41"/>
                    </a:cubicBezTo>
                    <a:cubicBezTo>
                      <a:pt x="69" y="39"/>
                      <a:pt x="63" y="37"/>
                      <a:pt x="57" y="37"/>
                    </a:cubicBezTo>
                    <a:cubicBezTo>
                      <a:pt x="50" y="37"/>
                      <a:pt x="44" y="40"/>
                      <a:pt x="42" y="41"/>
                    </a:cubicBezTo>
                    <a:cubicBezTo>
                      <a:pt x="43" y="46"/>
                      <a:pt x="46" y="50"/>
                      <a:pt x="49" y="50"/>
                    </a:cubicBezTo>
                    <a:cubicBezTo>
                      <a:pt x="50" y="50"/>
                      <a:pt x="51" y="50"/>
                      <a:pt x="51" y="49"/>
                    </a:cubicBezTo>
                    <a:cubicBezTo>
                      <a:pt x="54" y="48"/>
                      <a:pt x="56" y="48"/>
                      <a:pt x="58" y="48"/>
                    </a:cubicBezTo>
                    <a:moveTo>
                      <a:pt x="67" y="54"/>
                    </a:moveTo>
                    <a:cubicBezTo>
                      <a:pt x="66" y="54"/>
                      <a:pt x="65" y="54"/>
                      <a:pt x="64" y="53"/>
                    </a:cubicBezTo>
                    <a:cubicBezTo>
                      <a:pt x="59" y="51"/>
                      <a:pt x="58" y="50"/>
                      <a:pt x="53" y="53"/>
                    </a:cubicBezTo>
                    <a:cubicBezTo>
                      <a:pt x="52" y="53"/>
                      <a:pt x="51" y="53"/>
                      <a:pt x="49" y="53"/>
                    </a:cubicBezTo>
                    <a:cubicBezTo>
                      <a:pt x="44" y="53"/>
                      <a:pt x="40" y="48"/>
                      <a:pt x="38" y="40"/>
                    </a:cubicBezTo>
                    <a:cubicBezTo>
                      <a:pt x="37" y="39"/>
                      <a:pt x="38" y="39"/>
                      <a:pt x="38" y="38"/>
                    </a:cubicBezTo>
                    <a:cubicBezTo>
                      <a:pt x="39" y="38"/>
                      <a:pt x="46" y="33"/>
                      <a:pt x="57" y="33"/>
                    </a:cubicBezTo>
                    <a:cubicBezTo>
                      <a:pt x="65" y="33"/>
                      <a:pt x="71" y="35"/>
                      <a:pt x="78" y="39"/>
                    </a:cubicBezTo>
                    <a:cubicBezTo>
                      <a:pt x="79" y="40"/>
                      <a:pt x="79" y="41"/>
                      <a:pt x="79" y="42"/>
                    </a:cubicBezTo>
                    <a:cubicBezTo>
                      <a:pt x="76" y="48"/>
                      <a:pt x="72" y="54"/>
                      <a:pt x="67" y="54"/>
                    </a:cubicBezTo>
                    <a:close/>
                    <a:moveTo>
                      <a:pt x="7" y="11"/>
                    </a:moveTo>
                    <a:cubicBezTo>
                      <a:pt x="5" y="42"/>
                      <a:pt x="11" y="64"/>
                      <a:pt x="23" y="78"/>
                    </a:cubicBezTo>
                    <a:cubicBezTo>
                      <a:pt x="31" y="87"/>
                      <a:pt x="43" y="91"/>
                      <a:pt x="58" y="91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65" y="91"/>
                      <a:pt x="72" y="91"/>
                      <a:pt x="79" y="89"/>
                    </a:cubicBezTo>
                    <a:cubicBezTo>
                      <a:pt x="112" y="82"/>
                      <a:pt x="114" y="39"/>
                      <a:pt x="114" y="13"/>
                    </a:cubicBezTo>
                    <a:cubicBezTo>
                      <a:pt x="109" y="22"/>
                      <a:pt x="101" y="29"/>
                      <a:pt x="94" y="29"/>
                    </a:cubicBezTo>
                    <a:cubicBezTo>
                      <a:pt x="93" y="29"/>
                      <a:pt x="93" y="29"/>
                      <a:pt x="92" y="29"/>
                    </a:cubicBezTo>
                    <a:cubicBezTo>
                      <a:pt x="83" y="18"/>
                      <a:pt x="70" y="17"/>
                      <a:pt x="60" y="17"/>
                    </a:cubicBezTo>
                    <a:cubicBezTo>
                      <a:pt x="58" y="17"/>
                      <a:pt x="56" y="17"/>
                      <a:pt x="54" y="17"/>
                    </a:cubicBezTo>
                    <a:cubicBezTo>
                      <a:pt x="42" y="18"/>
                      <a:pt x="28" y="28"/>
                      <a:pt x="28" y="28"/>
                    </a:cubicBezTo>
                    <a:cubicBezTo>
                      <a:pt x="27" y="29"/>
                      <a:pt x="27" y="29"/>
                      <a:pt x="26" y="29"/>
                    </a:cubicBezTo>
                    <a:cubicBezTo>
                      <a:pt x="20" y="27"/>
                      <a:pt x="13" y="24"/>
                      <a:pt x="7" y="11"/>
                    </a:cubicBezTo>
                    <a:close/>
                    <a:moveTo>
                      <a:pt x="58" y="95"/>
                    </a:moveTo>
                    <a:cubicBezTo>
                      <a:pt x="42" y="95"/>
                      <a:pt x="29" y="90"/>
                      <a:pt x="20" y="80"/>
                    </a:cubicBezTo>
                    <a:cubicBezTo>
                      <a:pt x="6" y="65"/>
                      <a:pt x="0" y="39"/>
                      <a:pt x="3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14" y="20"/>
                      <a:pt x="20" y="24"/>
                      <a:pt x="26" y="25"/>
                    </a:cubicBezTo>
                    <a:cubicBezTo>
                      <a:pt x="29" y="23"/>
                      <a:pt x="42" y="14"/>
                      <a:pt x="54" y="13"/>
                    </a:cubicBezTo>
                    <a:cubicBezTo>
                      <a:pt x="56" y="13"/>
                      <a:pt x="58" y="13"/>
                      <a:pt x="60" y="13"/>
                    </a:cubicBezTo>
                    <a:cubicBezTo>
                      <a:pt x="70" y="13"/>
                      <a:pt x="84" y="15"/>
                      <a:pt x="94" y="26"/>
                    </a:cubicBezTo>
                    <a:cubicBezTo>
                      <a:pt x="101" y="24"/>
                      <a:pt x="110" y="14"/>
                      <a:pt x="114" y="3"/>
                    </a:cubicBezTo>
                    <a:cubicBezTo>
                      <a:pt x="114" y="2"/>
                      <a:pt x="115" y="2"/>
                      <a:pt x="116" y="2"/>
                    </a:cubicBezTo>
                    <a:cubicBezTo>
                      <a:pt x="117" y="2"/>
                      <a:pt x="117" y="3"/>
                      <a:pt x="117" y="4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34"/>
                      <a:pt x="118" y="84"/>
                      <a:pt x="80" y="92"/>
                    </a:cubicBezTo>
                    <a:cubicBezTo>
                      <a:pt x="72" y="94"/>
                      <a:pt x="65" y="95"/>
                      <a:pt x="58" y="9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32"/>
              <p:cNvSpPr/>
              <p:nvPr/>
            </p:nvSpPr>
            <p:spPr bwMode="auto">
              <a:xfrm>
                <a:off x="8795542" y="4701791"/>
                <a:ext cx="40239" cy="33241"/>
              </a:xfrm>
              <a:custGeom>
                <a:avLst/>
                <a:gdLst>
                  <a:gd name="T0" fmla="*/ 12 w 12"/>
                  <a:gd name="T1" fmla="*/ 4 h 10"/>
                  <a:gd name="T2" fmla="*/ 6 w 12"/>
                  <a:gd name="T3" fmla="*/ 10 h 10"/>
                  <a:gd name="T4" fmla="*/ 0 w 12"/>
                  <a:gd name="T5" fmla="*/ 4 h 10"/>
                  <a:gd name="T6" fmla="*/ 5 w 12"/>
                  <a:gd name="T7" fmla="*/ 0 h 10"/>
                  <a:gd name="T8" fmla="*/ 12 w 12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4"/>
                    </a:moveTo>
                    <a:cubicBezTo>
                      <a:pt x="12" y="8"/>
                      <a:pt x="9" y="10"/>
                      <a:pt x="6" y="10"/>
                    </a:cubicBezTo>
                    <a:cubicBezTo>
                      <a:pt x="3" y="10"/>
                      <a:pt x="0" y="8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9" y="0"/>
                      <a:pt x="12" y="1"/>
                      <a:pt x="12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33"/>
              <p:cNvSpPr>
                <a:spLocks noEditPoints="1"/>
              </p:cNvSpPr>
              <p:nvPr/>
            </p:nvSpPr>
            <p:spPr bwMode="auto">
              <a:xfrm>
                <a:off x="8790293" y="4696542"/>
                <a:ext cx="50737" cy="45488"/>
              </a:xfrm>
              <a:custGeom>
                <a:avLst/>
                <a:gdLst>
                  <a:gd name="T0" fmla="*/ 7 w 16"/>
                  <a:gd name="T1" fmla="*/ 4 h 14"/>
                  <a:gd name="T2" fmla="*/ 4 w 16"/>
                  <a:gd name="T3" fmla="*/ 6 h 14"/>
                  <a:gd name="T4" fmla="*/ 8 w 16"/>
                  <a:gd name="T5" fmla="*/ 10 h 14"/>
                  <a:gd name="T6" fmla="*/ 12 w 16"/>
                  <a:gd name="T7" fmla="*/ 6 h 14"/>
                  <a:gd name="T8" fmla="*/ 7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7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7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9"/>
                      <a:pt x="6" y="10"/>
                      <a:pt x="8" y="10"/>
                    </a:cubicBezTo>
                    <a:cubicBezTo>
                      <a:pt x="10" y="10"/>
                      <a:pt x="12" y="9"/>
                      <a:pt x="12" y="6"/>
                    </a:cubicBezTo>
                    <a:cubicBezTo>
                      <a:pt x="12" y="5"/>
                      <a:pt x="12" y="4"/>
                      <a:pt x="7" y="4"/>
                    </a:cubicBezTo>
                    <a:moveTo>
                      <a:pt x="8" y="14"/>
                    </a:moveTo>
                    <a:cubicBezTo>
                      <a:pt x="4" y="14"/>
                      <a:pt x="0" y="11"/>
                      <a:pt x="0" y="6"/>
                    </a:cubicBezTo>
                    <a:cubicBezTo>
                      <a:pt x="0" y="0"/>
                      <a:pt x="5" y="0"/>
                      <a:pt x="7" y="0"/>
                    </a:cubicBezTo>
                    <a:cubicBezTo>
                      <a:pt x="13" y="0"/>
                      <a:pt x="16" y="2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34"/>
              <p:cNvSpPr/>
              <p:nvPr/>
            </p:nvSpPr>
            <p:spPr bwMode="auto">
              <a:xfrm>
                <a:off x="8764050" y="4696542"/>
                <a:ext cx="96225" cy="31492"/>
              </a:xfrm>
              <a:custGeom>
                <a:avLst/>
                <a:gdLst>
                  <a:gd name="T0" fmla="*/ 2 w 30"/>
                  <a:gd name="T1" fmla="*/ 10 h 10"/>
                  <a:gd name="T2" fmla="*/ 1 w 30"/>
                  <a:gd name="T3" fmla="*/ 10 h 10"/>
                  <a:gd name="T4" fmla="*/ 0 w 30"/>
                  <a:gd name="T5" fmla="*/ 7 h 10"/>
                  <a:gd name="T6" fmla="*/ 15 w 30"/>
                  <a:gd name="T7" fmla="*/ 0 h 10"/>
                  <a:gd name="T8" fmla="*/ 29 w 30"/>
                  <a:gd name="T9" fmla="*/ 5 h 10"/>
                  <a:gd name="T10" fmla="*/ 29 w 30"/>
                  <a:gd name="T11" fmla="*/ 8 h 10"/>
                  <a:gd name="T12" fmla="*/ 26 w 30"/>
                  <a:gd name="T13" fmla="*/ 7 h 10"/>
                  <a:gd name="T14" fmla="*/ 15 w 30"/>
                  <a:gd name="T15" fmla="*/ 4 h 10"/>
                  <a:gd name="T16" fmla="*/ 4 w 30"/>
                  <a:gd name="T17" fmla="*/ 9 h 10"/>
                  <a:gd name="T18" fmla="*/ 2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" y="10"/>
                    </a:move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7"/>
                      <a:pt x="3" y="0"/>
                      <a:pt x="15" y="0"/>
                    </a:cubicBezTo>
                    <a:cubicBezTo>
                      <a:pt x="26" y="1"/>
                      <a:pt x="29" y="5"/>
                      <a:pt x="29" y="5"/>
                    </a:cubicBezTo>
                    <a:cubicBezTo>
                      <a:pt x="30" y="6"/>
                      <a:pt x="30" y="7"/>
                      <a:pt x="29" y="8"/>
                    </a:cubicBezTo>
                    <a:cubicBezTo>
                      <a:pt x="28" y="8"/>
                      <a:pt x="27" y="8"/>
                      <a:pt x="26" y="7"/>
                    </a:cubicBezTo>
                    <a:cubicBezTo>
                      <a:pt x="26" y="7"/>
                      <a:pt x="24" y="4"/>
                      <a:pt x="15" y="4"/>
                    </a:cubicBezTo>
                    <a:cubicBezTo>
                      <a:pt x="6" y="4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35"/>
              <p:cNvSpPr/>
              <p:nvPr/>
            </p:nvSpPr>
            <p:spPr bwMode="auto">
              <a:xfrm>
                <a:off x="8954750" y="4701791"/>
                <a:ext cx="41989" cy="33241"/>
              </a:xfrm>
              <a:custGeom>
                <a:avLst/>
                <a:gdLst>
                  <a:gd name="T0" fmla="*/ 0 w 13"/>
                  <a:gd name="T1" fmla="*/ 4 h 10"/>
                  <a:gd name="T2" fmla="*/ 7 w 13"/>
                  <a:gd name="T3" fmla="*/ 10 h 10"/>
                  <a:gd name="T4" fmla="*/ 13 w 13"/>
                  <a:gd name="T5" fmla="*/ 4 h 10"/>
                  <a:gd name="T6" fmla="*/ 7 w 13"/>
                  <a:gd name="T7" fmla="*/ 0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0" y="8"/>
                      <a:pt x="3" y="10"/>
                      <a:pt x="7" y="10"/>
                    </a:cubicBezTo>
                    <a:cubicBezTo>
                      <a:pt x="10" y="10"/>
                      <a:pt x="13" y="8"/>
                      <a:pt x="13" y="4"/>
                    </a:cubicBezTo>
                    <a:cubicBezTo>
                      <a:pt x="13" y="1"/>
                      <a:pt x="11" y="0"/>
                      <a:pt x="7" y="0"/>
                    </a:cubicBezTo>
                    <a:cubicBezTo>
                      <a:pt x="4" y="0"/>
                      <a:pt x="0" y="1"/>
                      <a:pt x="0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36"/>
              <p:cNvSpPr>
                <a:spLocks noEditPoints="1"/>
              </p:cNvSpPr>
              <p:nvPr/>
            </p:nvSpPr>
            <p:spPr bwMode="auto">
              <a:xfrm>
                <a:off x="8951251" y="4696542"/>
                <a:ext cx="52486" cy="45488"/>
              </a:xfrm>
              <a:custGeom>
                <a:avLst/>
                <a:gdLst>
                  <a:gd name="T0" fmla="*/ 8 w 16"/>
                  <a:gd name="T1" fmla="*/ 4 h 14"/>
                  <a:gd name="T2" fmla="*/ 3 w 16"/>
                  <a:gd name="T3" fmla="*/ 6 h 14"/>
                  <a:gd name="T4" fmla="*/ 8 w 16"/>
                  <a:gd name="T5" fmla="*/ 10 h 14"/>
                  <a:gd name="T6" fmla="*/ 12 w 16"/>
                  <a:gd name="T7" fmla="*/ 6 h 14"/>
                  <a:gd name="T8" fmla="*/ 8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8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4"/>
                    </a:moveTo>
                    <a:cubicBezTo>
                      <a:pt x="3" y="4"/>
                      <a:pt x="3" y="5"/>
                      <a:pt x="3" y="6"/>
                    </a:cubicBezTo>
                    <a:cubicBezTo>
                      <a:pt x="3" y="9"/>
                      <a:pt x="5" y="10"/>
                      <a:pt x="8" y="10"/>
                    </a:cubicBezTo>
                    <a:cubicBezTo>
                      <a:pt x="10" y="10"/>
                      <a:pt x="12" y="9"/>
                      <a:pt x="12" y="6"/>
                    </a:cubicBezTo>
                    <a:cubicBezTo>
                      <a:pt x="12" y="5"/>
                      <a:pt x="12" y="4"/>
                      <a:pt x="8" y="4"/>
                    </a:cubicBezTo>
                    <a:moveTo>
                      <a:pt x="8" y="14"/>
                    </a:moveTo>
                    <a:cubicBezTo>
                      <a:pt x="3" y="14"/>
                      <a:pt x="0" y="11"/>
                      <a:pt x="0" y="6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10" y="0"/>
                      <a:pt x="16" y="0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37"/>
              <p:cNvSpPr/>
              <p:nvPr/>
            </p:nvSpPr>
            <p:spPr bwMode="auto">
              <a:xfrm>
                <a:off x="8932006" y="4696542"/>
                <a:ext cx="97974" cy="31492"/>
              </a:xfrm>
              <a:custGeom>
                <a:avLst/>
                <a:gdLst>
                  <a:gd name="T0" fmla="*/ 28 w 30"/>
                  <a:gd name="T1" fmla="*/ 10 h 10"/>
                  <a:gd name="T2" fmla="*/ 26 w 30"/>
                  <a:gd name="T3" fmla="*/ 9 h 10"/>
                  <a:gd name="T4" fmla="*/ 15 w 30"/>
                  <a:gd name="T5" fmla="*/ 4 h 10"/>
                  <a:gd name="T6" fmla="*/ 3 w 30"/>
                  <a:gd name="T7" fmla="*/ 7 h 10"/>
                  <a:gd name="T8" fmla="*/ 1 w 30"/>
                  <a:gd name="T9" fmla="*/ 8 h 10"/>
                  <a:gd name="T10" fmla="*/ 0 w 30"/>
                  <a:gd name="T11" fmla="*/ 5 h 10"/>
                  <a:gd name="T12" fmla="*/ 15 w 30"/>
                  <a:gd name="T13" fmla="*/ 0 h 10"/>
                  <a:gd name="T14" fmla="*/ 30 w 30"/>
                  <a:gd name="T15" fmla="*/ 7 h 10"/>
                  <a:gd name="T16" fmla="*/ 29 w 30"/>
                  <a:gd name="T17" fmla="*/ 10 h 10"/>
                  <a:gd name="T18" fmla="*/ 28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8" y="10"/>
                    </a:moveTo>
                    <a:cubicBezTo>
                      <a:pt x="27" y="10"/>
                      <a:pt x="26" y="10"/>
                      <a:pt x="26" y="9"/>
                    </a:cubicBezTo>
                    <a:cubicBezTo>
                      <a:pt x="26" y="9"/>
                      <a:pt x="24" y="4"/>
                      <a:pt x="15" y="4"/>
                    </a:cubicBezTo>
                    <a:cubicBezTo>
                      <a:pt x="6" y="4"/>
                      <a:pt x="3" y="7"/>
                      <a:pt x="3" y="7"/>
                    </a:cubicBezTo>
                    <a:cubicBezTo>
                      <a:pt x="3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5"/>
                      <a:pt x="4" y="1"/>
                      <a:pt x="15" y="0"/>
                    </a:cubicBezTo>
                    <a:cubicBezTo>
                      <a:pt x="26" y="0"/>
                      <a:pt x="29" y="7"/>
                      <a:pt x="30" y="7"/>
                    </a:cubicBezTo>
                    <a:cubicBezTo>
                      <a:pt x="30" y="8"/>
                      <a:pt x="30" y="9"/>
                      <a:pt x="29" y="10"/>
                    </a:cubicBezTo>
                    <a:cubicBezTo>
                      <a:pt x="28" y="10"/>
                      <a:pt x="28" y="10"/>
                      <a:pt x="28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38"/>
              <p:cNvSpPr/>
              <p:nvPr/>
            </p:nvSpPr>
            <p:spPr bwMode="auto">
              <a:xfrm>
                <a:off x="8916260" y="4624811"/>
                <a:ext cx="152210" cy="75230"/>
              </a:xfrm>
              <a:custGeom>
                <a:avLst/>
                <a:gdLst>
                  <a:gd name="T0" fmla="*/ 47 w 47"/>
                  <a:gd name="T1" fmla="*/ 22 h 23"/>
                  <a:gd name="T2" fmla="*/ 2 w 47"/>
                  <a:gd name="T3" fmla="*/ 23 h 23"/>
                  <a:gd name="T4" fmla="*/ 6 w 47"/>
                  <a:gd name="T5" fmla="*/ 14 h 23"/>
                  <a:gd name="T6" fmla="*/ 47 w 47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3">
                    <a:moveTo>
                      <a:pt x="47" y="22"/>
                    </a:moveTo>
                    <a:cubicBezTo>
                      <a:pt x="47" y="22"/>
                      <a:pt x="20" y="15"/>
                      <a:pt x="2" y="23"/>
                    </a:cubicBezTo>
                    <a:cubicBezTo>
                      <a:pt x="0" y="20"/>
                      <a:pt x="6" y="14"/>
                      <a:pt x="6" y="14"/>
                    </a:cubicBezTo>
                    <a:cubicBezTo>
                      <a:pt x="6" y="14"/>
                      <a:pt x="39" y="0"/>
                      <a:pt x="47" y="22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39"/>
              <p:cNvSpPr>
                <a:spLocks noEditPoints="1"/>
              </p:cNvSpPr>
              <p:nvPr/>
            </p:nvSpPr>
            <p:spPr bwMode="auto">
              <a:xfrm>
                <a:off x="8909262" y="4651054"/>
                <a:ext cx="166206" cy="54236"/>
              </a:xfrm>
              <a:custGeom>
                <a:avLst/>
                <a:gdLst>
                  <a:gd name="T0" fmla="*/ 10 w 51"/>
                  <a:gd name="T1" fmla="*/ 8 h 17"/>
                  <a:gd name="T2" fmla="*/ 6 w 51"/>
                  <a:gd name="T3" fmla="*/ 12 h 17"/>
                  <a:gd name="T4" fmla="*/ 25 w 51"/>
                  <a:gd name="T5" fmla="*/ 9 h 17"/>
                  <a:gd name="T6" fmla="*/ 46 w 51"/>
                  <a:gd name="T7" fmla="*/ 12 h 17"/>
                  <a:gd name="T8" fmla="*/ 29 w 51"/>
                  <a:gd name="T9" fmla="*/ 3 h 17"/>
                  <a:gd name="T10" fmla="*/ 10 w 51"/>
                  <a:gd name="T11" fmla="*/ 8 h 17"/>
                  <a:gd name="T12" fmla="*/ 4 w 51"/>
                  <a:gd name="T13" fmla="*/ 17 h 17"/>
                  <a:gd name="T14" fmla="*/ 2 w 51"/>
                  <a:gd name="T15" fmla="*/ 16 h 17"/>
                  <a:gd name="T16" fmla="*/ 7 w 51"/>
                  <a:gd name="T17" fmla="*/ 5 h 17"/>
                  <a:gd name="T18" fmla="*/ 8 w 51"/>
                  <a:gd name="T19" fmla="*/ 4 h 17"/>
                  <a:gd name="T20" fmla="*/ 29 w 51"/>
                  <a:gd name="T21" fmla="*/ 0 h 17"/>
                  <a:gd name="T22" fmla="*/ 51 w 51"/>
                  <a:gd name="T23" fmla="*/ 14 h 17"/>
                  <a:gd name="T24" fmla="*/ 51 w 51"/>
                  <a:gd name="T25" fmla="*/ 16 h 17"/>
                  <a:gd name="T26" fmla="*/ 49 w 51"/>
                  <a:gd name="T27" fmla="*/ 16 h 17"/>
                  <a:gd name="T28" fmla="*/ 25 w 51"/>
                  <a:gd name="T29" fmla="*/ 13 h 17"/>
                  <a:gd name="T30" fmla="*/ 5 w 51"/>
                  <a:gd name="T31" fmla="*/ 17 h 17"/>
                  <a:gd name="T32" fmla="*/ 4 w 51"/>
                  <a:gd name="T3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17">
                    <a:moveTo>
                      <a:pt x="10" y="8"/>
                    </a:moveTo>
                    <a:cubicBezTo>
                      <a:pt x="8" y="9"/>
                      <a:pt x="6" y="11"/>
                      <a:pt x="6" y="12"/>
                    </a:cubicBezTo>
                    <a:cubicBezTo>
                      <a:pt x="11" y="10"/>
                      <a:pt x="18" y="9"/>
                      <a:pt x="25" y="9"/>
                    </a:cubicBezTo>
                    <a:cubicBezTo>
                      <a:pt x="34" y="9"/>
                      <a:pt x="42" y="11"/>
                      <a:pt x="46" y="12"/>
                    </a:cubicBezTo>
                    <a:cubicBezTo>
                      <a:pt x="43" y="6"/>
                      <a:pt x="37" y="3"/>
                      <a:pt x="29" y="3"/>
                    </a:cubicBezTo>
                    <a:cubicBezTo>
                      <a:pt x="20" y="3"/>
                      <a:pt x="11" y="7"/>
                      <a:pt x="10" y="8"/>
                    </a:cubicBezTo>
                    <a:moveTo>
                      <a:pt x="4" y="17"/>
                    </a:moveTo>
                    <a:cubicBezTo>
                      <a:pt x="3" y="17"/>
                      <a:pt x="3" y="17"/>
                      <a:pt x="2" y="16"/>
                    </a:cubicBezTo>
                    <a:cubicBezTo>
                      <a:pt x="0" y="12"/>
                      <a:pt x="5" y="6"/>
                      <a:pt x="7" y="5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18" y="0"/>
                      <a:pt x="29" y="0"/>
                    </a:cubicBezTo>
                    <a:cubicBezTo>
                      <a:pt x="40" y="0"/>
                      <a:pt x="48" y="5"/>
                      <a:pt x="51" y="14"/>
                    </a:cubicBezTo>
                    <a:cubicBezTo>
                      <a:pt x="51" y="15"/>
                      <a:pt x="51" y="15"/>
                      <a:pt x="51" y="16"/>
                    </a:cubicBezTo>
                    <a:cubicBezTo>
                      <a:pt x="50" y="16"/>
                      <a:pt x="50" y="16"/>
                      <a:pt x="49" y="16"/>
                    </a:cubicBezTo>
                    <a:cubicBezTo>
                      <a:pt x="49" y="16"/>
                      <a:pt x="37" y="13"/>
                      <a:pt x="25" y="13"/>
                    </a:cubicBezTo>
                    <a:cubicBezTo>
                      <a:pt x="17" y="13"/>
                      <a:pt x="10" y="14"/>
                      <a:pt x="5" y="17"/>
                    </a:cubicBezTo>
                    <a:cubicBezTo>
                      <a:pt x="4" y="17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40"/>
              <p:cNvSpPr/>
              <p:nvPr/>
            </p:nvSpPr>
            <p:spPr bwMode="auto">
              <a:xfrm>
                <a:off x="8727310" y="4624811"/>
                <a:ext cx="153960" cy="75230"/>
              </a:xfrm>
              <a:custGeom>
                <a:avLst/>
                <a:gdLst>
                  <a:gd name="T0" fmla="*/ 0 w 47"/>
                  <a:gd name="T1" fmla="*/ 22 h 23"/>
                  <a:gd name="T2" fmla="*/ 45 w 47"/>
                  <a:gd name="T3" fmla="*/ 23 h 23"/>
                  <a:gd name="T4" fmla="*/ 40 w 47"/>
                  <a:gd name="T5" fmla="*/ 14 h 23"/>
                  <a:gd name="T6" fmla="*/ 0 w 47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3">
                    <a:moveTo>
                      <a:pt x="0" y="22"/>
                    </a:moveTo>
                    <a:cubicBezTo>
                      <a:pt x="0" y="22"/>
                      <a:pt x="27" y="15"/>
                      <a:pt x="45" y="23"/>
                    </a:cubicBezTo>
                    <a:cubicBezTo>
                      <a:pt x="47" y="20"/>
                      <a:pt x="40" y="14"/>
                      <a:pt x="40" y="14"/>
                    </a:cubicBezTo>
                    <a:cubicBezTo>
                      <a:pt x="40" y="14"/>
                      <a:pt x="8" y="0"/>
                      <a:pt x="0" y="22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41"/>
              <p:cNvSpPr>
                <a:spLocks noEditPoints="1"/>
              </p:cNvSpPr>
              <p:nvPr/>
            </p:nvSpPr>
            <p:spPr bwMode="auto">
              <a:xfrm>
                <a:off x="8722061" y="4651054"/>
                <a:ext cx="164457" cy="54236"/>
              </a:xfrm>
              <a:custGeom>
                <a:avLst/>
                <a:gdLst>
                  <a:gd name="T0" fmla="*/ 26 w 51"/>
                  <a:gd name="T1" fmla="*/ 9 h 17"/>
                  <a:gd name="T2" fmla="*/ 45 w 51"/>
                  <a:gd name="T3" fmla="*/ 12 h 17"/>
                  <a:gd name="T4" fmla="*/ 41 w 51"/>
                  <a:gd name="T5" fmla="*/ 8 h 17"/>
                  <a:gd name="T6" fmla="*/ 22 w 51"/>
                  <a:gd name="T7" fmla="*/ 3 h 17"/>
                  <a:gd name="T8" fmla="*/ 5 w 51"/>
                  <a:gd name="T9" fmla="*/ 12 h 17"/>
                  <a:gd name="T10" fmla="*/ 26 w 51"/>
                  <a:gd name="T11" fmla="*/ 9 h 17"/>
                  <a:gd name="T12" fmla="*/ 47 w 51"/>
                  <a:gd name="T13" fmla="*/ 17 h 17"/>
                  <a:gd name="T14" fmla="*/ 46 w 51"/>
                  <a:gd name="T15" fmla="*/ 17 h 17"/>
                  <a:gd name="T16" fmla="*/ 26 w 51"/>
                  <a:gd name="T17" fmla="*/ 13 h 17"/>
                  <a:gd name="T18" fmla="*/ 2 w 51"/>
                  <a:gd name="T19" fmla="*/ 16 h 17"/>
                  <a:gd name="T20" fmla="*/ 0 w 51"/>
                  <a:gd name="T21" fmla="*/ 16 h 17"/>
                  <a:gd name="T22" fmla="*/ 0 w 51"/>
                  <a:gd name="T23" fmla="*/ 14 h 17"/>
                  <a:gd name="T24" fmla="*/ 22 w 51"/>
                  <a:gd name="T25" fmla="*/ 0 h 17"/>
                  <a:gd name="T26" fmla="*/ 43 w 51"/>
                  <a:gd name="T27" fmla="*/ 4 h 17"/>
                  <a:gd name="T28" fmla="*/ 44 w 51"/>
                  <a:gd name="T29" fmla="*/ 5 h 17"/>
                  <a:gd name="T30" fmla="*/ 49 w 51"/>
                  <a:gd name="T31" fmla="*/ 16 h 17"/>
                  <a:gd name="T32" fmla="*/ 47 w 51"/>
                  <a:gd name="T3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17">
                    <a:moveTo>
                      <a:pt x="26" y="9"/>
                    </a:moveTo>
                    <a:cubicBezTo>
                      <a:pt x="33" y="9"/>
                      <a:pt x="40" y="10"/>
                      <a:pt x="45" y="12"/>
                    </a:cubicBezTo>
                    <a:cubicBezTo>
                      <a:pt x="44" y="11"/>
                      <a:pt x="43" y="9"/>
                      <a:pt x="41" y="8"/>
                    </a:cubicBezTo>
                    <a:cubicBezTo>
                      <a:pt x="40" y="7"/>
                      <a:pt x="31" y="3"/>
                      <a:pt x="22" y="3"/>
                    </a:cubicBezTo>
                    <a:cubicBezTo>
                      <a:pt x="14" y="3"/>
                      <a:pt x="8" y="6"/>
                      <a:pt x="5" y="12"/>
                    </a:cubicBezTo>
                    <a:cubicBezTo>
                      <a:pt x="9" y="11"/>
                      <a:pt x="17" y="9"/>
                      <a:pt x="26" y="9"/>
                    </a:cubicBezTo>
                    <a:moveTo>
                      <a:pt x="47" y="17"/>
                    </a:moveTo>
                    <a:cubicBezTo>
                      <a:pt x="47" y="17"/>
                      <a:pt x="47" y="17"/>
                      <a:pt x="46" y="17"/>
                    </a:cubicBezTo>
                    <a:cubicBezTo>
                      <a:pt x="41" y="14"/>
                      <a:pt x="34" y="13"/>
                      <a:pt x="26" y="13"/>
                    </a:cubicBezTo>
                    <a:cubicBezTo>
                      <a:pt x="13" y="13"/>
                      <a:pt x="2" y="16"/>
                      <a:pt x="2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3" y="5"/>
                      <a:pt x="11" y="0"/>
                      <a:pt x="22" y="0"/>
                    </a:cubicBezTo>
                    <a:cubicBezTo>
                      <a:pt x="33" y="0"/>
                      <a:pt x="43" y="4"/>
                      <a:pt x="43" y="4"/>
                    </a:cubicBezTo>
                    <a:cubicBezTo>
                      <a:pt x="43" y="4"/>
                      <a:pt x="44" y="4"/>
                      <a:pt x="44" y="5"/>
                    </a:cubicBezTo>
                    <a:cubicBezTo>
                      <a:pt x="46" y="6"/>
                      <a:pt x="51" y="12"/>
                      <a:pt x="49" y="16"/>
                    </a:cubicBezTo>
                    <a:cubicBezTo>
                      <a:pt x="48" y="17"/>
                      <a:pt x="48" y="17"/>
                      <a:pt x="47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9" name="组合 878"/>
            <p:cNvGrpSpPr/>
            <p:nvPr/>
          </p:nvGrpSpPr>
          <p:grpSpPr>
            <a:xfrm>
              <a:off x="2805112" y="4390372"/>
              <a:ext cx="979743" cy="967498"/>
              <a:chOff x="2805112" y="4390372"/>
              <a:chExt cx="979743" cy="967498"/>
            </a:xfrm>
          </p:grpSpPr>
          <p:sp>
            <p:nvSpPr>
              <p:cNvPr id="698" name="Freeform 42"/>
              <p:cNvSpPr/>
              <p:nvPr/>
            </p:nvSpPr>
            <p:spPr bwMode="auto">
              <a:xfrm>
                <a:off x="2840103" y="5301884"/>
                <a:ext cx="906262" cy="48987"/>
              </a:xfrm>
              <a:custGeom>
                <a:avLst/>
                <a:gdLst>
                  <a:gd name="T0" fmla="*/ 279 w 279"/>
                  <a:gd name="T1" fmla="*/ 0 h 15"/>
                  <a:gd name="T2" fmla="*/ 279 w 279"/>
                  <a:gd name="T3" fmla="*/ 15 h 15"/>
                  <a:gd name="T4" fmla="*/ 0 w 279"/>
                  <a:gd name="T5" fmla="*/ 15 h 15"/>
                  <a:gd name="T6" fmla="*/ 0 w 279"/>
                  <a:gd name="T7" fmla="*/ 0 h 15"/>
                  <a:gd name="T8" fmla="*/ 279 w 27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9" h="15">
                    <a:moveTo>
                      <a:pt x="279" y="0"/>
                    </a:moveTo>
                    <a:cubicBezTo>
                      <a:pt x="279" y="9"/>
                      <a:pt x="279" y="15"/>
                      <a:pt x="279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9"/>
                      <a:pt x="0" y="0"/>
                    </a:cubicBezTo>
                    <a:cubicBezTo>
                      <a:pt x="46" y="0"/>
                      <a:pt x="221" y="0"/>
                      <a:pt x="279" y="0"/>
                    </a:cubicBezTo>
                  </a:path>
                </a:pathLst>
              </a:custGeom>
              <a:solidFill>
                <a:srgbClr val="3E6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43"/>
              <p:cNvSpPr/>
              <p:nvPr/>
            </p:nvSpPr>
            <p:spPr bwMode="auto">
              <a:xfrm>
                <a:off x="2840103" y="5251147"/>
                <a:ext cx="906262" cy="50737"/>
              </a:xfrm>
              <a:custGeom>
                <a:avLst/>
                <a:gdLst>
                  <a:gd name="T0" fmla="*/ 279 w 279"/>
                  <a:gd name="T1" fmla="*/ 16 h 16"/>
                  <a:gd name="T2" fmla="*/ 0 w 279"/>
                  <a:gd name="T3" fmla="*/ 16 h 16"/>
                  <a:gd name="T4" fmla="*/ 1 w 279"/>
                  <a:gd name="T5" fmla="*/ 0 h 16"/>
                  <a:gd name="T6" fmla="*/ 278 w 279"/>
                  <a:gd name="T7" fmla="*/ 0 h 16"/>
                  <a:gd name="T8" fmla="*/ 279 w 279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9" h="16">
                    <a:moveTo>
                      <a:pt x="279" y="16"/>
                    </a:moveTo>
                    <a:cubicBezTo>
                      <a:pt x="221" y="16"/>
                      <a:pt x="46" y="16"/>
                      <a:pt x="0" y="16"/>
                    </a:cubicBezTo>
                    <a:cubicBezTo>
                      <a:pt x="0" y="11"/>
                      <a:pt x="0" y="6"/>
                      <a:pt x="1" y="0"/>
                    </a:cubicBezTo>
                    <a:cubicBezTo>
                      <a:pt x="49" y="0"/>
                      <a:pt x="219" y="0"/>
                      <a:pt x="278" y="0"/>
                    </a:cubicBezTo>
                    <a:cubicBezTo>
                      <a:pt x="279" y="6"/>
                      <a:pt x="279" y="11"/>
                      <a:pt x="279" y="16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44"/>
              <p:cNvSpPr/>
              <p:nvPr/>
            </p:nvSpPr>
            <p:spPr bwMode="auto">
              <a:xfrm>
                <a:off x="2843602" y="5195162"/>
                <a:ext cx="899264" cy="55985"/>
              </a:xfrm>
              <a:custGeom>
                <a:avLst/>
                <a:gdLst>
                  <a:gd name="T0" fmla="*/ 277 w 277"/>
                  <a:gd name="T1" fmla="*/ 17 h 17"/>
                  <a:gd name="T2" fmla="*/ 0 w 277"/>
                  <a:gd name="T3" fmla="*/ 17 h 17"/>
                  <a:gd name="T4" fmla="*/ 4 w 277"/>
                  <a:gd name="T5" fmla="*/ 0 h 17"/>
                  <a:gd name="T6" fmla="*/ 273 w 277"/>
                  <a:gd name="T7" fmla="*/ 0 h 17"/>
                  <a:gd name="T8" fmla="*/ 277 w 277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" h="17">
                    <a:moveTo>
                      <a:pt x="277" y="17"/>
                    </a:moveTo>
                    <a:cubicBezTo>
                      <a:pt x="218" y="17"/>
                      <a:pt x="48" y="17"/>
                      <a:pt x="0" y="17"/>
                    </a:cubicBezTo>
                    <a:cubicBezTo>
                      <a:pt x="1" y="12"/>
                      <a:pt x="2" y="6"/>
                      <a:pt x="4" y="0"/>
                    </a:cubicBezTo>
                    <a:cubicBezTo>
                      <a:pt x="39" y="0"/>
                      <a:pt x="210" y="0"/>
                      <a:pt x="273" y="0"/>
                    </a:cubicBezTo>
                    <a:cubicBezTo>
                      <a:pt x="275" y="6"/>
                      <a:pt x="276" y="12"/>
                      <a:pt x="277" y="17"/>
                    </a:cubicBezTo>
                  </a:path>
                </a:pathLst>
              </a:custGeom>
              <a:solidFill>
                <a:srgbClr val="3E6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45"/>
              <p:cNvSpPr/>
              <p:nvPr/>
            </p:nvSpPr>
            <p:spPr bwMode="auto">
              <a:xfrm>
                <a:off x="2857598" y="5144425"/>
                <a:ext cx="871272" cy="50737"/>
              </a:xfrm>
              <a:custGeom>
                <a:avLst/>
                <a:gdLst>
                  <a:gd name="T0" fmla="*/ 269 w 269"/>
                  <a:gd name="T1" fmla="*/ 16 h 16"/>
                  <a:gd name="T2" fmla="*/ 0 w 269"/>
                  <a:gd name="T3" fmla="*/ 16 h 16"/>
                  <a:gd name="T4" fmla="*/ 7 w 269"/>
                  <a:gd name="T5" fmla="*/ 0 h 16"/>
                  <a:gd name="T6" fmla="*/ 133 w 269"/>
                  <a:gd name="T7" fmla="*/ 0 h 16"/>
                  <a:gd name="T8" fmla="*/ 262 w 269"/>
                  <a:gd name="T9" fmla="*/ 0 h 16"/>
                  <a:gd name="T10" fmla="*/ 269 w 269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9" h="16">
                    <a:moveTo>
                      <a:pt x="269" y="16"/>
                    </a:moveTo>
                    <a:cubicBezTo>
                      <a:pt x="206" y="16"/>
                      <a:pt x="35" y="16"/>
                      <a:pt x="0" y="16"/>
                    </a:cubicBezTo>
                    <a:cubicBezTo>
                      <a:pt x="1" y="11"/>
                      <a:pt x="4" y="5"/>
                      <a:pt x="7" y="0"/>
                    </a:cubicBezTo>
                    <a:cubicBezTo>
                      <a:pt x="22" y="0"/>
                      <a:pt x="77" y="0"/>
                      <a:pt x="133" y="0"/>
                    </a:cubicBezTo>
                    <a:cubicBezTo>
                      <a:pt x="186" y="0"/>
                      <a:pt x="240" y="0"/>
                      <a:pt x="262" y="0"/>
                    </a:cubicBezTo>
                    <a:cubicBezTo>
                      <a:pt x="265" y="5"/>
                      <a:pt x="268" y="11"/>
                      <a:pt x="269" y="16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46"/>
              <p:cNvSpPr/>
              <p:nvPr/>
            </p:nvSpPr>
            <p:spPr bwMode="auto">
              <a:xfrm>
                <a:off x="3287985" y="5091939"/>
                <a:ext cx="418140" cy="52486"/>
              </a:xfrm>
              <a:custGeom>
                <a:avLst/>
                <a:gdLst>
                  <a:gd name="T0" fmla="*/ 129 w 129"/>
                  <a:gd name="T1" fmla="*/ 16 h 16"/>
                  <a:gd name="T2" fmla="*/ 0 w 129"/>
                  <a:gd name="T3" fmla="*/ 16 h 16"/>
                  <a:gd name="T4" fmla="*/ 0 w 129"/>
                  <a:gd name="T5" fmla="*/ 13 h 16"/>
                  <a:gd name="T6" fmla="*/ 37 w 129"/>
                  <a:gd name="T7" fmla="*/ 0 h 16"/>
                  <a:gd name="T8" fmla="*/ 113 w 129"/>
                  <a:gd name="T9" fmla="*/ 0 h 16"/>
                  <a:gd name="T10" fmla="*/ 129 w 129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16">
                    <a:moveTo>
                      <a:pt x="129" y="16"/>
                    </a:moveTo>
                    <a:cubicBezTo>
                      <a:pt x="107" y="16"/>
                      <a:pt x="53" y="16"/>
                      <a:pt x="0" y="16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7" y="13"/>
                      <a:pt x="29" y="7"/>
                      <a:pt x="37" y="0"/>
                    </a:cubicBezTo>
                    <a:cubicBezTo>
                      <a:pt x="48" y="0"/>
                      <a:pt x="91" y="0"/>
                      <a:pt x="113" y="0"/>
                    </a:cubicBezTo>
                    <a:cubicBezTo>
                      <a:pt x="120" y="4"/>
                      <a:pt x="125" y="9"/>
                      <a:pt x="129" y="16"/>
                    </a:cubicBezTo>
                  </a:path>
                </a:pathLst>
              </a:custGeom>
              <a:solidFill>
                <a:srgbClr val="3E6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47"/>
              <p:cNvSpPr/>
              <p:nvPr/>
            </p:nvSpPr>
            <p:spPr bwMode="auto">
              <a:xfrm>
                <a:off x="3408704" y="5027206"/>
                <a:ext cx="246685" cy="64733"/>
              </a:xfrm>
              <a:custGeom>
                <a:avLst/>
                <a:gdLst>
                  <a:gd name="T0" fmla="*/ 76 w 76"/>
                  <a:gd name="T1" fmla="*/ 20 h 20"/>
                  <a:gd name="T2" fmla="*/ 0 w 76"/>
                  <a:gd name="T3" fmla="*/ 20 h 20"/>
                  <a:gd name="T4" fmla="*/ 15 w 76"/>
                  <a:gd name="T5" fmla="*/ 0 h 20"/>
                  <a:gd name="T6" fmla="*/ 15 w 76"/>
                  <a:gd name="T7" fmla="*/ 0 h 20"/>
                  <a:gd name="T8" fmla="*/ 70 w 76"/>
                  <a:gd name="T9" fmla="*/ 18 h 20"/>
                  <a:gd name="T10" fmla="*/ 76 w 76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20">
                    <a:moveTo>
                      <a:pt x="76" y="20"/>
                    </a:moveTo>
                    <a:cubicBezTo>
                      <a:pt x="54" y="20"/>
                      <a:pt x="11" y="20"/>
                      <a:pt x="0" y="20"/>
                    </a:cubicBezTo>
                    <a:cubicBezTo>
                      <a:pt x="11" y="1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6" y="7"/>
                      <a:pt x="45" y="10"/>
                      <a:pt x="70" y="18"/>
                    </a:cubicBezTo>
                    <a:cubicBezTo>
                      <a:pt x="72" y="18"/>
                      <a:pt x="74" y="19"/>
                      <a:pt x="76" y="2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48"/>
              <p:cNvSpPr/>
              <p:nvPr/>
            </p:nvSpPr>
            <p:spPr bwMode="auto">
              <a:xfrm>
                <a:off x="3116530" y="4834756"/>
                <a:ext cx="341161" cy="299172"/>
              </a:xfrm>
              <a:custGeom>
                <a:avLst/>
                <a:gdLst>
                  <a:gd name="T0" fmla="*/ 90 w 105"/>
                  <a:gd name="T1" fmla="*/ 79 h 92"/>
                  <a:gd name="T2" fmla="*/ 53 w 105"/>
                  <a:gd name="T3" fmla="*/ 92 h 92"/>
                  <a:gd name="T4" fmla="*/ 52 w 105"/>
                  <a:gd name="T5" fmla="*/ 92 h 92"/>
                  <a:gd name="T6" fmla="*/ 17 w 105"/>
                  <a:gd name="T7" fmla="*/ 79 h 92"/>
                  <a:gd name="T8" fmla="*/ 0 w 105"/>
                  <a:gd name="T9" fmla="*/ 61 h 92"/>
                  <a:gd name="T10" fmla="*/ 10 w 105"/>
                  <a:gd name="T11" fmla="*/ 46 h 92"/>
                  <a:gd name="T12" fmla="*/ 9 w 105"/>
                  <a:gd name="T13" fmla="*/ 0 h 92"/>
                  <a:gd name="T14" fmla="*/ 59 w 105"/>
                  <a:gd name="T15" fmla="*/ 2 h 92"/>
                  <a:gd name="T16" fmla="*/ 59 w 105"/>
                  <a:gd name="T17" fmla="*/ 1 h 92"/>
                  <a:gd name="T18" fmla="*/ 98 w 105"/>
                  <a:gd name="T19" fmla="*/ 0 h 92"/>
                  <a:gd name="T20" fmla="*/ 96 w 105"/>
                  <a:gd name="T21" fmla="*/ 46 h 92"/>
                  <a:gd name="T22" fmla="*/ 105 w 105"/>
                  <a:gd name="T23" fmla="*/ 59 h 92"/>
                  <a:gd name="T24" fmla="*/ 105 w 105"/>
                  <a:gd name="T25" fmla="*/ 59 h 92"/>
                  <a:gd name="T26" fmla="*/ 90 w 105"/>
                  <a:gd name="T27" fmla="*/ 7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5" h="92">
                    <a:moveTo>
                      <a:pt x="90" y="79"/>
                    </a:moveTo>
                    <a:cubicBezTo>
                      <a:pt x="82" y="86"/>
                      <a:pt x="70" y="92"/>
                      <a:pt x="53" y="92"/>
                    </a:cubicBezTo>
                    <a:cubicBezTo>
                      <a:pt x="53" y="92"/>
                      <a:pt x="52" y="92"/>
                      <a:pt x="52" y="92"/>
                    </a:cubicBezTo>
                    <a:cubicBezTo>
                      <a:pt x="37" y="92"/>
                      <a:pt x="25" y="86"/>
                      <a:pt x="17" y="79"/>
                    </a:cubicBezTo>
                    <a:cubicBezTo>
                      <a:pt x="7" y="71"/>
                      <a:pt x="1" y="63"/>
                      <a:pt x="0" y="61"/>
                    </a:cubicBezTo>
                    <a:cubicBezTo>
                      <a:pt x="7" y="57"/>
                      <a:pt x="10" y="53"/>
                      <a:pt x="10" y="46"/>
                    </a:cubicBezTo>
                    <a:cubicBezTo>
                      <a:pt x="11" y="28"/>
                      <a:pt x="9" y="0"/>
                      <a:pt x="9" y="0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0"/>
                      <a:pt x="96" y="28"/>
                      <a:pt x="96" y="46"/>
                    </a:cubicBezTo>
                    <a:cubicBezTo>
                      <a:pt x="97" y="52"/>
                      <a:pt x="100" y="56"/>
                      <a:pt x="105" y="59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105" y="59"/>
                      <a:pt x="101" y="70"/>
                      <a:pt x="90" y="79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49"/>
              <p:cNvSpPr/>
              <p:nvPr/>
            </p:nvSpPr>
            <p:spPr bwMode="auto">
              <a:xfrm>
                <a:off x="2880342" y="5091939"/>
                <a:ext cx="407643" cy="52486"/>
              </a:xfrm>
              <a:custGeom>
                <a:avLst/>
                <a:gdLst>
                  <a:gd name="T0" fmla="*/ 126 w 126"/>
                  <a:gd name="T1" fmla="*/ 13 h 16"/>
                  <a:gd name="T2" fmla="*/ 126 w 126"/>
                  <a:gd name="T3" fmla="*/ 16 h 16"/>
                  <a:gd name="T4" fmla="*/ 0 w 126"/>
                  <a:gd name="T5" fmla="*/ 16 h 16"/>
                  <a:gd name="T6" fmla="*/ 16 w 126"/>
                  <a:gd name="T7" fmla="*/ 0 h 16"/>
                  <a:gd name="T8" fmla="*/ 90 w 126"/>
                  <a:gd name="T9" fmla="*/ 0 h 16"/>
                  <a:gd name="T10" fmla="*/ 125 w 126"/>
                  <a:gd name="T11" fmla="*/ 13 h 16"/>
                  <a:gd name="T12" fmla="*/ 126 w 126"/>
                  <a:gd name="T1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6" h="16">
                    <a:moveTo>
                      <a:pt x="126" y="13"/>
                    </a:moveTo>
                    <a:cubicBezTo>
                      <a:pt x="126" y="16"/>
                      <a:pt x="126" y="16"/>
                      <a:pt x="126" y="16"/>
                    </a:cubicBezTo>
                    <a:cubicBezTo>
                      <a:pt x="70" y="16"/>
                      <a:pt x="15" y="16"/>
                      <a:pt x="0" y="16"/>
                    </a:cubicBezTo>
                    <a:cubicBezTo>
                      <a:pt x="4" y="9"/>
                      <a:pt x="9" y="4"/>
                      <a:pt x="16" y="0"/>
                    </a:cubicBezTo>
                    <a:cubicBezTo>
                      <a:pt x="36" y="0"/>
                      <a:pt x="75" y="0"/>
                      <a:pt x="90" y="0"/>
                    </a:cubicBezTo>
                    <a:cubicBezTo>
                      <a:pt x="98" y="7"/>
                      <a:pt x="110" y="13"/>
                      <a:pt x="125" y="13"/>
                    </a:cubicBezTo>
                    <a:cubicBezTo>
                      <a:pt x="125" y="13"/>
                      <a:pt x="126" y="13"/>
                      <a:pt x="126" y="13"/>
                    </a:cubicBezTo>
                  </a:path>
                </a:pathLst>
              </a:custGeom>
              <a:solidFill>
                <a:srgbClr val="3E6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50"/>
              <p:cNvSpPr/>
              <p:nvPr/>
            </p:nvSpPr>
            <p:spPr bwMode="auto">
              <a:xfrm>
                <a:off x="2931079" y="5034204"/>
                <a:ext cx="241437" cy="57735"/>
              </a:xfrm>
              <a:custGeom>
                <a:avLst/>
                <a:gdLst>
                  <a:gd name="T0" fmla="*/ 74 w 74"/>
                  <a:gd name="T1" fmla="*/ 18 h 18"/>
                  <a:gd name="T2" fmla="*/ 0 w 74"/>
                  <a:gd name="T3" fmla="*/ 18 h 18"/>
                  <a:gd name="T4" fmla="*/ 6 w 74"/>
                  <a:gd name="T5" fmla="*/ 16 h 18"/>
                  <a:gd name="T6" fmla="*/ 57 w 74"/>
                  <a:gd name="T7" fmla="*/ 0 h 18"/>
                  <a:gd name="T8" fmla="*/ 74 w 74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18">
                    <a:moveTo>
                      <a:pt x="74" y="18"/>
                    </a:moveTo>
                    <a:cubicBezTo>
                      <a:pt x="59" y="18"/>
                      <a:pt x="20" y="18"/>
                      <a:pt x="0" y="18"/>
                    </a:cubicBezTo>
                    <a:cubicBezTo>
                      <a:pt x="2" y="17"/>
                      <a:pt x="4" y="16"/>
                      <a:pt x="6" y="16"/>
                    </a:cubicBezTo>
                    <a:cubicBezTo>
                      <a:pt x="30" y="8"/>
                      <a:pt x="47" y="5"/>
                      <a:pt x="57" y="0"/>
                    </a:cubicBezTo>
                    <a:cubicBezTo>
                      <a:pt x="58" y="2"/>
                      <a:pt x="64" y="10"/>
                      <a:pt x="74" y="18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51"/>
              <p:cNvSpPr>
                <a:spLocks noEditPoints="1"/>
              </p:cNvSpPr>
              <p:nvPr/>
            </p:nvSpPr>
            <p:spPr bwMode="auto">
              <a:xfrm>
                <a:off x="2834854" y="4833007"/>
                <a:ext cx="916760" cy="524863"/>
              </a:xfrm>
              <a:custGeom>
                <a:avLst/>
                <a:gdLst>
                  <a:gd name="T0" fmla="*/ 4 w 283"/>
                  <a:gd name="T1" fmla="*/ 158 h 162"/>
                  <a:gd name="T2" fmla="*/ 279 w 283"/>
                  <a:gd name="T3" fmla="*/ 158 h 162"/>
                  <a:gd name="T4" fmla="*/ 279 w 283"/>
                  <a:gd name="T5" fmla="*/ 145 h 162"/>
                  <a:gd name="T6" fmla="*/ 278 w 283"/>
                  <a:gd name="T7" fmla="*/ 129 h 162"/>
                  <a:gd name="T8" fmla="*/ 274 w 283"/>
                  <a:gd name="T9" fmla="*/ 113 h 162"/>
                  <a:gd name="T10" fmla="*/ 268 w 283"/>
                  <a:gd name="T11" fmla="*/ 97 h 162"/>
                  <a:gd name="T12" fmla="*/ 252 w 283"/>
                  <a:gd name="T13" fmla="*/ 82 h 162"/>
                  <a:gd name="T14" fmla="*/ 247 w 283"/>
                  <a:gd name="T15" fmla="*/ 79 h 162"/>
                  <a:gd name="T16" fmla="*/ 222 w 283"/>
                  <a:gd name="T17" fmla="*/ 72 h 162"/>
                  <a:gd name="T18" fmla="*/ 191 w 283"/>
                  <a:gd name="T19" fmla="*/ 62 h 162"/>
                  <a:gd name="T20" fmla="*/ 181 w 283"/>
                  <a:gd name="T21" fmla="*/ 47 h 162"/>
                  <a:gd name="T22" fmla="*/ 183 w 283"/>
                  <a:gd name="T23" fmla="*/ 3 h 162"/>
                  <a:gd name="T24" fmla="*/ 147 w 283"/>
                  <a:gd name="T25" fmla="*/ 4 h 162"/>
                  <a:gd name="T26" fmla="*/ 147 w 283"/>
                  <a:gd name="T27" fmla="*/ 4 h 162"/>
                  <a:gd name="T28" fmla="*/ 146 w 283"/>
                  <a:gd name="T29" fmla="*/ 5 h 162"/>
                  <a:gd name="T30" fmla="*/ 98 w 283"/>
                  <a:gd name="T31" fmla="*/ 3 h 162"/>
                  <a:gd name="T32" fmla="*/ 99 w 283"/>
                  <a:gd name="T33" fmla="*/ 47 h 162"/>
                  <a:gd name="T34" fmla="*/ 88 w 283"/>
                  <a:gd name="T35" fmla="*/ 63 h 162"/>
                  <a:gd name="T36" fmla="*/ 60 w 283"/>
                  <a:gd name="T37" fmla="*/ 73 h 162"/>
                  <a:gd name="T38" fmla="*/ 36 w 283"/>
                  <a:gd name="T39" fmla="*/ 79 h 162"/>
                  <a:gd name="T40" fmla="*/ 31 w 283"/>
                  <a:gd name="T41" fmla="*/ 82 h 162"/>
                  <a:gd name="T42" fmla="*/ 15 w 283"/>
                  <a:gd name="T43" fmla="*/ 97 h 162"/>
                  <a:gd name="T44" fmla="*/ 9 w 283"/>
                  <a:gd name="T45" fmla="*/ 113 h 162"/>
                  <a:gd name="T46" fmla="*/ 5 w 283"/>
                  <a:gd name="T47" fmla="*/ 129 h 162"/>
                  <a:gd name="T48" fmla="*/ 4 w 283"/>
                  <a:gd name="T49" fmla="*/ 145 h 162"/>
                  <a:gd name="T50" fmla="*/ 4 w 283"/>
                  <a:gd name="T51" fmla="*/ 158 h 162"/>
                  <a:gd name="T52" fmla="*/ 281 w 283"/>
                  <a:gd name="T53" fmla="*/ 162 h 162"/>
                  <a:gd name="T54" fmla="*/ 2 w 283"/>
                  <a:gd name="T55" fmla="*/ 162 h 162"/>
                  <a:gd name="T56" fmla="*/ 0 w 283"/>
                  <a:gd name="T57" fmla="*/ 160 h 162"/>
                  <a:gd name="T58" fmla="*/ 0 w 283"/>
                  <a:gd name="T59" fmla="*/ 145 h 162"/>
                  <a:gd name="T60" fmla="*/ 2 w 283"/>
                  <a:gd name="T61" fmla="*/ 128 h 162"/>
                  <a:gd name="T62" fmla="*/ 5 w 283"/>
                  <a:gd name="T63" fmla="*/ 112 h 162"/>
                  <a:gd name="T64" fmla="*/ 12 w 283"/>
                  <a:gd name="T65" fmla="*/ 95 h 162"/>
                  <a:gd name="T66" fmla="*/ 29 w 283"/>
                  <a:gd name="T67" fmla="*/ 78 h 162"/>
                  <a:gd name="T68" fmla="*/ 35 w 283"/>
                  <a:gd name="T69" fmla="*/ 76 h 162"/>
                  <a:gd name="T70" fmla="*/ 59 w 283"/>
                  <a:gd name="T71" fmla="*/ 69 h 162"/>
                  <a:gd name="T72" fmla="*/ 86 w 283"/>
                  <a:gd name="T73" fmla="*/ 60 h 162"/>
                  <a:gd name="T74" fmla="*/ 95 w 283"/>
                  <a:gd name="T75" fmla="*/ 47 h 162"/>
                  <a:gd name="T76" fmla="*/ 94 w 283"/>
                  <a:gd name="T77" fmla="*/ 2 h 162"/>
                  <a:gd name="T78" fmla="*/ 94 w 283"/>
                  <a:gd name="T79" fmla="*/ 0 h 162"/>
                  <a:gd name="T80" fmla="*/ 96 w 283"/>
                  <a:gd name="T81" fmla="*/ 0 h 162"/>
                  <a:gd name="T82" fmla="*/ 144 w 283"/>
                  <a:gd name="T83" fmla="*/ 1 h 162"/>
                  <a:gd name="T84" fmla="*/ 146 w 283"/>
                  <a:gd name="T85" fmla="*/ 0 h 162"/>
                  <a:gd name="T86" fmla="*/ 185 w 283"/>
                  <a:gd name="T87" fmla="*/ 0 h 162"/>
                  <a:gd name="T88" fmla="*/ 186 w 283"/>
                  <a:gd name="T89" fmla="*/ 0 h 162"/>
                  <a:gd name="T90" fmla="*/ 187 w 283"/>
                  <a:gd name="T91" fmla="*/ 2 h 162"/>
                  <a:gd name="T92" fmla="*/ 185 w 283"/>
                  <a:gd name="T93" fmla="*/ 47 h 162"/>
                  <a:gd name="T94" fmla="*/ 193 w 283"/>
                  <a:gd name="T95" fmla="*/ 59 h 162"/>
                  <a:gd name="T96" fmla="*/ 223 w 283"/>
                  <a:gd name="T97" fmla="*/ 69 h 162"/>
                  <a:gd name="T98" fmla="*/ 248 w 283"/>
                  <a:gd name="T99" fmla="*/ 76 h 162"/>
                  <a:gd name="T100" fmla="*/ 254 w 283"/>
                  <a:gd name="T101" fmla="*/ 78 h 162"/>
                  <a:gd name="T102" fmla="*/ 271 w 283"/>
                  <a:gd name="T103" fmla="*/ 95 h 162"/>
                  <a:gd name="T104" fmla="*/ 278 w 283"/>
                  <a:gd name="T105" fmla="*/ 112 h 162"/>
                  <a:gd name="T106" fmla="*/ 282 w 283"/>
                  <a:gd name="T107" fmla="*/ 128 h 162"/>
                  <a:gd name="T108" fmla="*/ 283 w 283"/>
                  <a:gd name="T109" fmla="*/ 145 h 162"/>
                  <a:gd name="T110" fmla="*/ 283 w 283"/>
                  <a:gd name="T111" fmla="*/ 160 h 162"/>
                  <a:gd name="T112" fmla="*/ 281 w 283"/>
                  <a:gd name="T113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3" h="162">
                    <a:moveTo>
                      <a:pt x="4" y="158"/>
                    </a:moveTo>
                    <a:cubicBezTo>
                      <a:pt x="279" y="158"/>
                      <a:pt x="279" y="158"/>
                      <a:pt x="279" y="158"/>
                    </a:cubicBezTo>
                    <a:cubicBezTo>
                      <a:pt x="279" y="156"/>
                      <a:pt x="280" y="151"/>
                      <a:pt x="279" y="145"/>
                    </a:cubicBezTo>
                    <a:cubicBezTo>
                      <a:pt x="279" y="140"/>
                      <a:pt x="279" y="134"/>
                      <a:pt x="278" y="129"/>
                    </a:cubicBezTo>
                    <a:cubicBezTo>
                      <a:pt x="277" y="123"/>
                      <a:pt x="276" y="118"/>
                      <a:pt x="274" y="113"/>
                    </a:cubicBezTo>
                    <a:cubicBezTo>
                      <a:pt x="273" y="107"/>
                      <a:pt x="270" y="102"/>
                      <a:pt x="268" y="97"/>
                    </a:cubicBezTo>
                    <a:cubicBezTo>
                      <a:pt x="264" y="90"/>
                      <a:pt x="258" y="85"/>
                      <a:pt x="252" y="82"/>
                    </a:cubicBezTo>
                    <a:cubicBezTo>
                      <a:pt x="250" y="81"/>
                      <a:pt x="249" y="80"/>
                      <a:pt x="247" y="79"/>
                    </a:cubicBezTo>
                    <a:cubicBezTo>
                      <a:pt x="237" y="76"/>
                      <a:pt x="229" y="74"/>
                      <a:pt x="222" y="72"/>
                    </a:cubicBezTo>
                    <a:cubicBezTo>
                      <a:pt x="209" y="69"/>
                      <a:pt x="198" y="66"/>
                      <a:pt x="191" y="62"/>
                    </a:cubicBezTo>
                    <a:cubicBezTo>
                      <a:pt x="185" y="58"/>
                      <a:pt x="182" y="53"/>
                      <a:pt x="181" y="47"/>
                    </a:cubicBezTo>
                    <a:cubicBezTo>
                      <a:pt x="181" y="32"/>
                      <a:pt x="182" y="10"/>
                      <a:pt x="183" y="3"/>
                    </a:cubicBezTo>
                    <a:cubicBezTo>
                      <a:pt x="147" y="4"/>
                      <a:pt x="147" y="4"/>
                      <a:pt x="147" y="4"/>
                    </a:cubicBezTo>
                    <a:cubicBezTo>
                      <a:pt x="147" y="4"/>
                      <a:pt x="147" y="4"/>
                      <a:pt x="147" y="4"/>
                    </a:cubicBezTo>
                    <a:cubicBezTo>
                      <a:pt x="147" y="5"/>
                      <a:pt x="146" y="5"/>
                      <a:pt x="146" y="5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10"/>
                      <a:pt x="100" y="32"/>
                      <a:pt x="99" y="47"/>
                    </a:cubicBezTo>
                    <a:cubicBezTo>
                      <a:pt x="99" y="54"/>
                      <a:pt x="95" y="59"/>
                      <a:pt x="88" y="63"/>
                    </a:cubicBezTo>
                    <a:cubicBezTo>
                      <a:pt x="81" y="67"/>
                      <a:pt x="72" y="69"/>
                      <a:pt x="60" y="73"/>
                    </a:cubicBezTo>
                    <a:cubicBezTo>
                      <a:pt x="53" y="75"/>
                      <a:pt x="45" y="77"/>
                      <a:pt x="36" y="79"/>
                    </a:cubicBezTo>
                    <a:cubicBezTo>
                      <a:pt x="34" y="80"/>
                      <a:pt x="33" y="81"/>
                      <a:pt x="31" y="82"/>
                    </a:cubicBezTo>
                    <a:cubicBezTo>
                      <a:pt x="25" y="85"/>
                      <a:pt x="19" y="90"/>
                      <a:pt x="15" y="97"/>
                    </a:cubicBezTo>
                    <a:cubicBezTo>
                      <a:pt x="13" y="102"/>
                      <a:pt x="10" y="107"/>
                      <a:pt x="9" y="113"/>
                    </a:cubicBezTo>
                    <a:cubicBezTo>
                      <a:pt x="7" y="118"/>
                      <a:pt x="6" y="123"/>
                      <a:pt x="5" y="129"/>
                    </a:cubicBezTo>
                    <a:cubicBezTo>
                      <a:pt x="4" y="134"/>
                      <a:pt x="4" y="140"/>
                      <a:pt x="4" y="145"/>
                    </a:cubicBezTo>
                    <a:cubicBezTo>
                      <a:pt x="4" y="151"/>
                      <a:pt x="4" y="156"/>
                      <a:pt x="4" y="158"/>
                    </a:cubicBezTo>
                    <a:moveTo>
                      <a:pt x="281" y="162"/>
                    </a:moveTo>
                    <a:cubicBezTo>
                      <a:pt x="2" y="162"/>
                      <a:pt x="2" y="162"/>
                      <a:pt x="2" y="162"/>
                    </a:cubicBezTo>
                    <a:cubicBezTo>
                      <a:pt x="1" y="162"/>
                      <a:pt x="0" y="161"/>
                      <a:pt x="0" y="160"/>
                    </a:cubicBezTo>
                    <a:cubicBezTo>
                      <a:pt x="0" y="160"/>
                      <a:pt x="0" y="154"/>
                      <a:pt x="0" y="145"/>
                    </a:cubicBezTo>
                    <a:cubicBezTo>
                      <a:pt x="0" y="139"/>
                      <a:pt x="1" y="134"/>
                      <a:pt x="2" y="128"/>
                    </a:cubicBezTo>
                    <a:cubicBezTo>
                      <a:pt x="2" y="122"/>
                      <a:pt x="4" y="117"/>
                      <a:pt x="5" y="112"/>
                    </a:cubicBezTo>
                    <a:cubicBezTo>
                      <a:pt x="7" y="106"/>
                      <a:pt x="9" y="100"/>
                      <a:pt x="12" y="95"/>
                    </a:cubicBezTo>
                    <a:cubicBezTo>
                      <a:pt x="17" y="87"/>
                      <a:pt x="22" y="82"/>
                      <a:pt x="29" y="78"/>
                    </a:cubicBezTo>
                    <a:cubicBezTo>
                      <a:pt x="31" y="77"/>
                      <a:pt x="33" y="76"/>
                      <a:pt x="35" y="76"/>
                    </a:cubicBezTo>
                    <a:cubicBezTo>
                      <a:pt x="44" y="73"/>
                      <a:pt x="52" y="71"/>
                      <a:pt x="59" y="69"/>
                    </a:cubicBezTo>
                    <a:cubicBezTo>
                      <a:pt x="70" y="66"/>
                      <a:pt x="80" y="63"/>
                      <a:pt x="86" y="60"/>
                    </a:cubicBezTo>
                    <a:cubicBezTo>
                      <a:pt x="92" y="57"/>
                      <a:pt x="95" y="53"/>
                      <a:pt x="95" y="47"/>
                    </a:cubicBezTo>
                    <a:cubicBezTo>
                      <a:pt x="96" y="29"/>
                      <a:pt x="94" y="2"/>
                      <a:pt x="94" y="2"/>
                    </a:cubicBezTo>
                    <a:cubicBezTo>
                      <a:pt x="94" y="1"/>
                      <a:pt x="94" y="1"/>
                      <a:pt x="94" y="0"/>
                    </a:cubicBezTo>
                    <a:cubicBezTo>
                      <a:pt x="95" y="0"/>
                      <a:pt x="95" y="0"/>
                      <a:pt x="96" y="0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5" y="1"/>
                      <a:pt x="145" y="0"/>
                      <a:pt x="146" y="0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86" y="0"/>
                      <a:pt x="186" y="0"/>
                    </a:cubicBezTo>
                    <a:cubicBezTo>
                      <a:pt x="187" y="1"/>
                      <a:pt x="187" y="1"/>
                      <a:pt x="187" y="2"/>
                    </a:cubicBezTo>
                    <a:cubicBezTo>
                      <a:pt x="187" y="2"/>
                      <a:pt x="184" y="29"/>
                      <a:pt x="185" y="47"/>
                    </a:cubicBezTo>
                    <a:cubicBezTo>
                      <a:pt x="185" y="52"/>
                      <a:pt x="188" y="56"/>
                      <a:pt x="193" y="59"/>
                    </a:cubicBezTo>
                    <a:cubicBezTo>
                      <a:pt x="200" y="63"/>
                      <a:pt x="210" y="65"/>
                      <a:pt x="223" y="69"/>
                    </a:cubicBezTo>
                    <a:cubicBezTo>
                      <a:pt x="230" y="71"/>
                      <a:pt x="238" y="73"/>
                      <a:pt x="248" y="76"/>
                    </a:cubicBezTo>
                    <a:cubicBezTo>
                      <a:pt x="250" y="76"/>
                      <a:pt x="252" y="77"/>
                      <a:pt x="254" y="78"/>
                    </a:cubicBezTo>
                    <a:cubicBezTo>
                      <a:pt x="261" y="82"/>
                      <a:pt x="266" y="87"/>
                      <a:pt x="271" y="95"/>
                    </a:cubicBezTo>
                    <a:cubicBezTo>
                      <a:pt x="274" y="100"/>
                      <a:pt x="276" y="106"/>
                      <a:pt x="278" y="112"/>
                    </a:cubicBezTo>
                    <a:cubicBezTo>
                      <a:pt x="279" y="117"/>
                      <a:pt x="281" y="122"/>
                      <a:pt x="282" y="128"/>
                    </a:cubicBezTo>
                    <a:cubicBezTo>
                      <a:pt x="282" y="134"/>
                      <a:pt x="283" y="139"/>
                      <a:pt x="283" y="145"/>
                    </a:cubicBezTo>
                    <a:cubicBezTo>
                      <a:pt x="283" y="154"/>
                      <a:pt x="283" y="160"/>
                      <a:pt x="283" y="160"/>
                    </a:cubicBezTo>
                    <a:cubicBezTo>
                      <a:pt x="283" y="161"/>
                      <a:pt x="282" y="162"/>
                      <a:pt x="281" y="1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52"/>
              <p:cNvSpPr/>
              <p:nvPr/>
            </p:nvSpPr>
            <p:spPr bwMode="auto">
              <a:xfrm>
                <a:off x="3109532" y="5020208"/>
                <a:ext cx="353407" cy="120718"/>
              </a:xfrm>
              <a:custGeom>
                <a:avLst/>
                <a:gdLst>
                  <a:gd name="T0" fmla="*/ 55 w 109"/>
                  <a:gd name="T1" fmla="*/ 37 h 37"/>
                  <a:gd name="T2" fmla="*/ 54 w 109"/>
                  <a:gd name="T3" fmla="*/ 37 h 37"/>
                  <a:gd name="T4" fmla="*/ 18 w 109"/>
                  <a:gd name="T5" fmla="*/ 23 h 37"/>
                  <a:gd name="T6" fmla="*/ 0 w 109"/>
                  <a:gd name="T7" fmla="*/ 5 h 37"/>
                  <a:gd name="T8" fmla="*/ 0 w 109"/>
                  <a:gd name="T9" fmla="*/ 4 h 37"/>
                  <a:gd name="T10" fmla="*/ 1 w 109"/>
                  <a:gd name="T11" fmla="*/ 2 h 37"/>
                  <a:gd name="T12" fmla="*/ 3 w 109"/>
                  <a:gd name="T13" fmla="*/ 2 h 37"/>
                  <a:gd name="T14" fmla="*/ 20 w 109"/>
                  <a:gd name="T15" fmla="*/ 20 h 37"/>
                  <a:gd name="T16" fmla="*/ 54 w 109"/>
                  <a:gd name="T17" fmla="*/ 33 h 37"/>
                  <a:gd name="T18" fmla="*/ 55 w 109"/>
                  <a:gd name="T19" fmla="*/ 33 h 37"/>
                  <a:gd name="T20" fmla="*/ 91 w 109"/>
                  <a:gd name="T21" fmla="*/ 21 h 37"/>
                  <a:gd name="T22" fmla="*/ 105 w 109"/>
                  <a:gd name="T23" fmla="*/ 2 h 37"/>
                  <a:gd name="T24" fmla="*/ 108 w 109"/>
                  <a:gd name="T25" fmla="*/ 1 h 37"/>
                  <a:gd name="T26" fmla="*/ 109 w 109"/>
                  <a:gd name="T27" fmla="*/ 3 h 37"/>
                  <a:gd name="T28" fmla="*/ 93 w 109"/>
                  <a:gd name="T29" fmla="*/ 23 h 37"/>
                  <a:gd name="T30" fmla="*/ 55 w 109"/>
                  <a:gd name="T3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9" h="37">
                    <a:moveTo>
                      <a:pt x="55" y="37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41" y="37"/>
                      <a:pt x="29" y="32"/>
                      <a:pt x="18" y="23"/>
                    </a:cubicBezTo>
                    <a:cubicBezTo>
                      <a:pt x="7" y="15"/>
                      <a:pt x="1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5" y="4"/>
                      <a:pt x="10" y="13"/>
                      <a:pt x="20" y="20"/>
                    </a:cubicBezTo>
                    <a:cubicBezTo>
                      <a:pt x="30" y="29"/>
                      <a:pt x="42" y="33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69" y="33"/>
                      <a:pt x="81" y="29"/>
                      <a:pt x="91" y="21"/>
                    </a:cubicBezTo>
                    <a:cubicBezTo>
                      <a:pt x="101" y="12"/>
                      <a:pt x="105" y="2"/>
                      <a:pt x="105" y="2"/>
                    </a:cubicBezTo>
                    <a:cubicBezTo>
                      <a:pt x="106" y="1"/>
                      <a:pt x="107" y="0"/>
                      <a:pt x="108" y="1"/>
                    </a:cubicBezTo>
                    <a:cubicBezTo>
                      <a:pt x="109" y="1"/>
                      <a:pt x="109" y="2"/>
                      <a:pt x="109" y="3"/>
                    </a:cubicBezTo>
                    <a:cubicBezTo>
                      <a:pt x="109" y="4"/>
                      <a:pt x="104" y="14"/>
                      <a:pt x="93" y="23"/>
                    </a:cubicBezTo>
                    <a:cubicBezTo>
                      <a:pt x="82" y="32"/>
                      <a:pt x="70" y="37"/>
                      <a:pt x="55" y="3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53"/>
              <p:cNvSpPr/>
              <p:nvPr/>
            </p:nvSpPr>
            <p:spPr bwMode="auto">
              <a:xfrm>
                <a:off x="3071042" y="4404369"/>
                <a:ext cx="447883" cy="593095"/>
              </a:xfrm>
              <a:custGeom>
                <a:avLst/>
                <a:gdLst>
                  <a:gd name="T0" fmla="*/ 6 w 138"/>
                  <a:gd name="T1" fmla="*/ 68 h 183"/>
                  <a:gd name="T2" fmla="*/ 9 w 138"/>
                  <a:gd name="T3" fmla="*/ 134 h 183"/>
                  <a:gd name="T4" fmla="*/ 59 w 138"/>
                  <a:gd name="T5" fmla="*/ 180 h 183"/>
                  <a:gd name="T6" fmla="*/ 125 w 138"/>
                  <a:gd name="T7" fmla="*/ 132 h 183"/>
                  <a:gd name="T8" fmla="*/ 124 w 138"/>
                  <a:gd name="T9" fmla="*/ 29 h 183"/>
                  <a:gd name="T10" fmla="*/ 31 w 138"/>
                  <a:gd name="T11" fmla="*/ 18 h 183"/>
                  <a:gd name="T12" fmla="*/ 6 w 138"/>
                  <a:gd name="T13" fmla="*/ 6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83">
                    <a:moveTo>
                      <a:pt x="6" y="68"/>
                    </a:moveTo>
                    <a:cubicBezTo>
                      <a:pt x="6" y="68"/>
                      <a:pt x="5" y="112"/>
                      <a:pt x="9" y="134"/>
                    </a:cubicBezTo>
                    <a:cubicBezTo>
                      <a:pt x="13" y="156"/>
                      <a:pt x="38" y="177"/>
                      <a:pt x="59" y="180"/>
                    </a:cubicBezTo>
                    <a:cubicBezTo>
                      <a:pt x="79" y="183"/>
                      <a:pt x="117" y="171"/>
                      <a:pt x="125" y="132"/>
                    </a:cubicBezTo>
                    <a:cubicBezTo>
                      <a:pt x="132" y="93"/>
                      <a:pt x="138" y="55"/>
                      <a:pt x="124" y="29"/>
                    </a:cubicBezTo>
                    <a:cubicBezTo>
                      <a:pt x="113" y="11"/>
                      <a:pt x="61" y="0"/>
                      <a:pt x="31" y="18"/>
                    </a:cubicBezTo>
                    <a:cubicBezTo>
                      <a:pt x="16" y="27"/>
                      <a:pt x="0" y="27"/>
                      <a:pt x="6" y="68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54"/>
              <p:cNvSpPr>
                <a:spLocks noEditPoints="1"/>
              </p:cNvSpPr>
              <p:nvPr/>
            </p:nvSpPr>
            <p:spPr bwMode="auto">
              <a:xfrm>
                <a:off x="3067543" y="4427113"/>
                <a:ext cx="458380" cy="570351"/>
              </a:xfrm>
              <a:custGeom>
                <a:avLst/>
                <a:gdLst>
                  <a:gd name="T0" fmla="*/ 70 w 141"/>
                  <a:gd name="T1" fmla="*/ 4 h 176"/>
                  <a:gd name="T2" fmla="*/ 33 w 141"/>
                  <a:gd name="T3" fmla="*/ 12 h 176"/>
                  <a:gd name="T4" fmla="*/ 26 w 141"/>
                  <a:gd name="T5" fmla="*/ 16 h 176"/>
                  <a:gd name="T6" fmla="*/ 8 w 141"/>
                  <a:gd name="T7" fmla="*/ 61 h 176"/>
                  <a:gd name="T8" fmla="*/ 12 w 141"/>
                  <a:gd name="T9" fmla="*/ 127 h 176"/>
                  <a:gd name="T10" fmla="*/ 60 w 141"/>
                  <a:gd name="T11" fmla="*/ 171 h 176"/>
                  <a:gd name="T12" fmla="*/ 65 w 141"/>
                  <a:gd name="T13" fmla="*/ 172 h 176"/>
                  <a:gd name="T14" fmla="*/ 124 w 141"/>
                  <a:gd name="T15" fmla="*/ 125 h 176"/>
                  <a:gd name="T16" fmla="*/ 123 w 141"/>
                  <a:gd name="T17" fmla="*/ 23 h 176"/>
                  <a:gd name="T18" fmla="*/ 70 w 141"/>
                  <a:gd name="T19" fmla="*/ 4 h 176"/>
                  <a:gd name="T20" fmla="*/ 65 w 141"/>
                  <a:gd name="T21" fmla="*/ 176 h 176"/>
                  <a:gd name="T22" fmla="*/ 65 w 141"/>
                  <a:gd name="T23" fmla="*/ 176 h 176"/>
                  <a:gd name="T24" fmla="*/ 59 w 141"/>
                  <a:gd name="T25" fmla="*/ 175 h 176"/>
                  <a:gd name="T26" fmla="*/ 8 w 141"/>
                  <a:gd name="T27" fmla="*/ 127 h 176"/>
                  <a:gd name="T28" fmla="*/ 5 w 141"/>
                  <a:gd name="T29" fmla="*/ 61 h 176"/>
                  <a:gd name="T30" fmla="*/ 25 w 141"/>
                  <a:gd name="T31" fmla="*/ 13 h 176"/>
                  <a:gd name="T32" fmla="*/ 31 w 141"/>
                  <a:gd name="T33" fmla="*/ 9 h 176"/>
                  <a:gd name="T34" fmla="*/ 70 w 141"/>
                  <a:gd name="T35" fmla="*/ 0 h 176"/>
                  <a:gd name="T36" fmla="*/ 126 w 141"/>
                  <a:gd name="T37" fmla="*/ 21 h 176"/>
                  <a:gd name="T38" fmla="*/ 128 w 141"/>
                  <a:gd name="T39" fmla="*/ 126 h 176"/>
                  <a:gd name="T40" fmla="*/ 65 w 141"/>
                  <a:gd name="T41" fmla="*/ 17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1" h="176">
                    <a:moveTo>
                      <a:pt x="70" y="4"/>
                    </a:moveTo>
                    <a:cubicBezTo>
                      <a:pt x="60" y="4"/>
                      <a:pt x="45" y="5"/>
                      <a:pt x="33" y="12"/>
                    </a:cubicBezTo>
                    <a:cubicBezTo>
                      <a:pt x="31" y="14"/>
                      <a:pt x="29" y="15"/>
                      <a:pt x="26" y="16"/>
                    </a:cubicBezTo>
                    <a:cubicBezTo>
                      <a:pt x="14" y="22"/>
                      <a:pt x="4" y="27"/>
                      <a:pt x="8" y="61"/>
                    </a:cubicBezTo>
                    <a:cubicBezTo>
                      <a:pt x="8" y="61"/>
                      <a:pt x="8" y="105"/>
                      <a:pt x="12" y="127"/>
                    </a:cubicBezTo>
                    <a:cubicBezTo>
                      <a:pt x="16" y="149"/>
                      <a:pt x="41" y="169"/>
                      <a:pt x="60" y="171"/>
                    </a:cubicBezTo>
                    <a:cubicBezTo>
                      <a:pt x="62" y="172"/>
                      <a:pt x="63" y="172"/>
                      <a:pt x="65" y="172"/>
                    </a:cubicBezTo>
                    <a:cubicBezTo>
                      <a:pt x="85" y="172"/>
                      <a:pt x="117" y="159"/>
                      <a:pt x="124" y="125"/>
                    </a:cubicBezTo>
                    <a:cubicBezTo>
                      <a:pt x="132" y="84"/>
                      <a:pt x="137" y="48"/>
                      <a:pt x="123" y="23"/>
                    </a:cubicBezTo>
                    <a:cubicBezTo>
                      <a:pt x="117" y="12"/>
                      <a:pt x="94" y="4"/>
                      <a:pt x="70" y="4"/>
                    </a:cubicBezTo>
                    <a:moveTo>
                      <a:pt x="65" y="176"/>
                    </a:moveTo>
                    <a:cubicBezTo>
                      <a:pt x="65" y="176"/>
                      <a:pt x="65" y="176"/>
                      <a:pt x="65" y="176"/>
                    </a:cubicBezTo>
                    <a:cubicBezTo>
                      <a:pt x="63" y="176"/>
                      <a:pt x="61" y="175"/>
                      <a:pt x="59" y="175"/>
                    </a:cubicBezTo>
                    <a:cubicBezTo>
                      <a:pt x="39" y="172"/>
                      <a:pt x="13" y="151"/>
                      <a:pt x="8" y="127"/>
                    </a:cubicBezTo>
                    <a:cubicBezTo>
                      <a:pt x="4" y="105"/>
                      <a:pt x="5" y="63"/>
                      <a:pt x="5" y="61"/>
                    </a:cubicBezTo>
                    <a:cubicBezTo>
                      <a:pt x="0" y="25"/>
                      <a:pt x="12" y="19"/>
                      <a:pt x="25" y="13"/>
                    </a:cubicBezTo>
                    <a:cubicBezTo>
                      <a:pt x="27" y="12"/>
                      <a:pt x="29" y="10"/>
                      <a:pt x="31" y="9"/>
                    </a:cubicBezTo>
                    <a:cubicBezTo>
                      <a:pt x="44" y="1"/>
                      <a:pt x="60" y="0"/>
                      <a:pt x="70" y="0"/>
                    </a:cubicBezTo>
                    <a:cubicBezTo>
                      <a:pt x="96" y="0"/>
                      <a:pt x="120" y="9"/>
                      <a:pt x="126" y="21"/>
                    </a:cubicBezTo>
                    <a:cubicBezTo>
                      <a:pt x="141" y="47"/>
                      <a:pt x="135" y="84"/>
                      <a:pt x="128" y="126"/>
                    </a:cubicBezTo>
                    <a:cubicBezTo>
                      <a:pt x="121" y="162"/>
                      <a:pt x="87" y="176"/>
                      <a:pt x="65" y="17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55"/>
              <p:cNvSpPr/>
              <p:nvPr/>
            </p:nvSpPr>
            <p:spPr bwMode="auto">
              <a:xfrm>
                <a:off x="3674634" y="5350871"/>
                <a:ext cx="103223" cy="0"/>
              </a:xfrm>
              <a:custGeom>
                <a:avLst/>
                <a:gdLst>
                  <a:gd name="T0" fmla="*/ 0 w 59"/>
                  <a:gd name="T1" fmla="*/ 59 w 59"/>
                  <a:gd name="T2" fmla="*/ 0 w 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9">
                    <a:moveTo>
                      <a:pt x="0" y="0"/>
                    </a:move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Line 56"/>
              <p:cNvSpPr>
                <a:spLocks noChangeShapeType="1"/>
              </p:cNvSpPr>
              <p:nvPr/>
            </p:nvSpPr>
            <p:spPr bwMode="auto">
              <a:xfrm>
                <a:off x="3674634" y="5350871"/>
                <a:ext cx="10322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57"/>
              <p:cNvSpPr/>
              <p:nvPr/>
            </p:nvSpPr>
            <p:spPr bwMode="auto">
              <a:xfrm>
                <a:off x="3667636" y="5345622"/>
                <a:ext cx="117219" cy="12247"/>
              </a:xfrm>
              <a:custGeom>
                <a:avLst/>
                <a:gdLst>
                  <a:gd name="T0" fmla="*/ 34 w 36"/>
                  <a:gd name="T1" fmla="*/ 4 h 4"/>
                  <a:gd name="T2" fmla="*/ 2 w 36"/>
                  <a:gd name="T3" fmla="*/ 4 h 4"/>
                  <a:gd name="T4" fmla="*/ 0 w 36"/>
                  <a:gd name="T5" fmla="*/ 2 h 4"/>
                  <a:gd name="T6" fmla="*/ 2 w 36"/>
                  <a:gd name="T7" fmla="*/ 0 h 4"/>
                  <a:gd name="T8" fmla="*/ 34 w 36"/>
                  <a:gd name="T9" fmla="*/ 0 h 4"/>
                  <a:gd name="T10" fmla="*/ 36 w 36"/>
                  <a:gd name="T11" fmla="*/ 2 h 4"/>
                  <a:gd name="T12" fmla="*/ 34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58"/>
              <p:cNvSpPr/>
              <p:nvPr/>
            </p:nvSpPr>
            <p:spPr bwMode="auto">
              <a:xfrm>
                <a:off x="2812110" y="5350871"/>
                <a:ext cx="103223" cy="0"/>
              </a:xfrm>
              <a:custGeom>
                <a:avLst/>
                <a:gdLst>
                  <a:gd name="T0" fmla="*/ 0 w 59"/>
                  <a:gd name="T1" fmla="*/ 59 w 59"/>
                  <a:gd name="T2" fmla="*/ 0 w 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9">
                    <a:moveTo>
                      <a:pt x="0" y="0"/>
                    </a:move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Line 59"/>
              <p:cNvSpPr>
                <a:spLocks noChangeShapeType="1"/>
              </p:cNvSpPr>
              <p:nvPr/>
            </p:nvSpPr>
            <p:spPr bwMode="auto">
              <a:xfrm>
                <a:off x="2812110" y="5350871"/>
                <a:ext cx="10322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60"/>
              <p:cNvSpPr/>
              <p:nvPr/>
            </p:nvSpPr>
            <p:spPr bwMode="auto">
              <a:xfrm>
                <a:off x="2805112" y="5345622"/>
                <a:ext cx="117219" cy="12247"/>
              </a:xfrm>
              <a:custGeom>
                <a:avLst/>
                <a:gdLst>
                  <a:gd name="T0" fmla="*/ 34 w 36"/>
                  <a:gd name="T1" fmla="*/ 4 h 4"/>
                  <a:gd name="T2" fmla="*/ 2 w 36"/>
                  <a:gd name="T3" fmla="*/ 4 h 4"/>
                  <a:gd name="T4" fmla="*/ 0 w 36"/>
                  <a:gd name="T5" fmla="*/ 2 h 4"/>
                  <a:gd name="T6" fmla="*/ 2 w 36"/>
                  <a:gd name="T7" fmla="*/ 0 h 4"/>
                  <a:gd name="T8" fmla="*/ 34 w 36"/>
                  <a:gd name="T9" fmla="*/ 0 h 4"/>
                  <a:gd name="T10" fmla="*/ 36 w 36"/>
                  <a:gd name="T11" fmla="*/ 2 h 4"/>
                  <a:gd name="T12" fmla="*/ 34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61"/>
              <p:cNvSpPr/>
              <p:nvPr/>
            </p:nvSpPr>
            <p:spPr bwMode="auto">
              <a:xfrm>
                <a:off x="3055296" y="4390372"/>
                <a:ext cx="509117" cy="379651"/>
              </a:xfrm>
              <a:custGeom>
                <a:avLst/>
                <a:gdLst>
                  <a:gd name="T0" fmla="*/ 13 w 157"/>
                  <a:gd name="T1" fmla="*/ 115 h 117"/>
                  <a:gd name="T2" fmla="*/ 2 w 157"/>
                  <a:gd name="T3" fmla="*/ 72 h 117"/>
                  <a:gd name="T4" fmla="*/ 24 w 157"/>
                  <a:gd name="T5" fmla="*/ 20 h 117"/>
                  <a:gd name="T6" fmla="*/ 116 w 157"/>
                  <a:gd name="T7" fmla="*/ 15 h 117"/>
                  <a:gd name="T8" fmla="*/ 131 w 157"/>
                  <a:gd name="T9" fmla="*/ 117 h 117"/>
                  <a:gd name="T10" fmla="*/ 127 w 157"/>
                  <a:gd name="T11" fmla="*/ 72 h 117"/>
                  <a:gd name="T12" fmla="*/ 120 w 157"/>
                  <a:gd name="T13" fmla="*/ 31 h 117"/>
                  <a:gd name="T14" fmla="*/ 30 w 157"/>
                  <a:gd name="T15" fmla="*/ 32 h 117"/>
                  <a:gd name="T16" fmla="*/ 17 w 157"/>
                  <a:gd name="T17" fmla="*/ 69 h 117"/>
                  <a:gd name="T18" fmla="*/ 13 w 157"/>
                  <a:gd name="T19" fmla="*/ 1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7" h="117">
                    <a:moveTo>
                      <a:pt x="13" y="115"/>
                    </a:moveTo>
                    <a:cubicBezTo>
                      <a:pt x="13" y="115"/>
                      <a:pt x="3" y="89"/>
                      <a:pt x="2" y="72"/>
                    </a:cubicBezTo>
                    <a:cubicBezTo>
                      <a:pt x="0" y="55"/>
                      <a:pt x="3" y="34"/>
                      <a:pt x="24" y="20"/>
                    </a:cubicBezTo>
                    <a:cubicBezTo>
                      <a:pt x="46" y="6"/>
                      <a:pt x="84" y="0"/>
                      <a:pt x="116" y="15"/>
                    </a:cubicBezTo>
                    <a:cubicBezTo>
                      <a:pt x="136" y="27"/>
                      <a:pt x="157" y="45"/>
                      <a:pt x="131" y="117"/>
                    </a:cubicBezTo>
                    <a:cubicBezTo>
                      <a:pt x="135" y="97"/>
                      <a:pt x="127" y="74"/>
                      <a:pt x="127" y="72"/>
                    </a:cubicBezTo>
                    <a:cubicBezTo>
                      <a:pt x="131" y="58"/>
                      <a:pt x="130" y="44"/>
                      <a:pt x="120" y="31"/>
                    </a:cubicBezTo>
                    <a:cubicBezTo>
                      <a:pt x="108" y="42"/>
                      <a:pt x="46" y="49"/>
                      <a:pt x="30" y="32"/>
                    </a:cubicBezTo>
                    <a:cubicBezTo>
                      <a:pt x="11" y="43"/>
                      <a:pt x="17" y="69"/>
                      <a:pt x="17" y="69"/>
                    </a:cubicBezTo>
                    <a:cubicBezTo>
                      <a:pt x="17" y="69"/>
                      <a:pt x="12" y="89"/>
                      <a:pt x="13" y="11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62"/>
              <p:cNvSpPr>
                <a:spLocks noEditPoints="1"/>
              </p:cNvSpPr>
              <p:nvPr/>
            </p:nvSpPr>
            <p:spPr bwMode="auto">
              <a:xfrm>
                <a:off x="3048298" y="4404369"/>
                <a:ext cx="523113" cy="372652"/>
              </a:xfrm>
              <a:custGeom>
                <a:avLst/>
                <a:gdLst>
                  <a:gd name="T0" fmla="*/ 77 w 161"/>
                  <a:gd name="T1" fmla="*/ 4 h 115"/>
                  <a:gd name="T2" fmla="*/ 27 w 161"/>
                  <a:gd name="T3" fmla="*/ 17 h 115"/>
                  <a:gd name="T4" fmla="*/ 5 w 161"/>
                  <a:gd name="T5" fmla="*/ 68 h 115"/>
                  <a:gd name="T6" fmla="*/ 13 w 161"/>
                  <a:gd name="T7" fmla="*/ 100 h 115"/>
                  <a:gd name="T8" fmla="*/ 17 w 161"/>
                  <a:gd name="T9" fmla="*/ 65 h 115"/>
                  <a:gd name="T10" fmla="*/ 31 w 161"/>
                  <a:gd name="T11" fmla="*/ 27 h 115"/>
                  <a:gd name="T12" fmla="*/ 34 w 161"/>
                  <a:gd name="T13" fmla="*/ 27 h 115"/>
                  <a:gd name="T14" fmla="*/ 71 w 161"/>
                  <a:gd name="T15" fmla="*/ 36 h 115"/>
                  <a:gd name="T16" fmla="*/ 121 w 161"/>
                  <a:gd name="T17" fmla="*/ 26 h 115"/>
                  <a:gd name="T18" fmla="*/ 123 w 161"/>
                  <a:gd name="T19" fmla="*/ 25 h 115"/>
                  <a:gd name="T20" fmla="*/ 124 w 161"/>
                  <a:gd name="T21" fmla="*/ 26 h 115"/>
                  <a:gd name="T22" fmla="*/ 131 w 161"/>
                  <a:gd name="T23" fmla="*/ 68 h 115"/>
                  <a:gd name="T24" fmla="*/ 132 w 161"/>
                  <a:gd name="T25" fmla="*/ 74 h 115"/>
                  <a:gd name="T26" fmla="*/ 136 w 161"/>
                  <a:gd name="T27" fmla="*/ 99 h 115"/>
                  <a:gd name="T28" fmla="*/ 117 w 161"/>
                  <a:gd name="T29" fmla="*/ 13 h 115"/>
                  <a:gd name="T30" fmla="*/ 77 w 161"/>
                  <a:gd name="T31" fmla="*/ 4 h 115"/>
                  <a:gd name="T32" fmla="*/ 133 w 161"/>
                  <a:gd name="T33" fmla="*/ 115 h 115"/>
                  <a:gd name="T34" fmla="*/ 133 w 161"/>
                  <a:gd name="T35" fmla="*/ 115 h 115"/>
                  <a:gd name="T36" fmla="*/ 131 w 161"/>
                  <a:gd name="T37" fmla="*/ 113 h 115"/>
                  <a:gd name="T38" fmla="*/ 129 w 161"/>
                  <a:gd name="T39" fmla="*/ 75 h 115"/>
                  <a:gd name="T40" fmla="*/ 128 w 161"/>
                  <a:gd name="T41" fmla="*/ 67 h 115"/>
                  <a:gd name="T42" fmla="*/ 122 w 161"/>
                  <a:gd name="T43" fmla="*/ 30 h 115"/>
                  <a:gd name="T44" fmla="*/ 71 w 161"/>
                  <a:gd name="T45" fmla="*/ 40 h 115"/>
                  <a:gd name="T46" fmla="*/ 32 w 161"/>
                  <a:gd name="T47" fmla="*/ 31 h 115"/>
                  <a:gd name="T48" fmla="*/ 20 w 161"/>
                  <a:gd name="T49" fmla="*/ 64 h 115"/>
                  <a:gd name="T50" fmla="*/ 20 w 161"/>
                  <a:gd name="T51" fmla="*/ 65 h 115"/>
                  <a:gd name="T52" fmla="*/ 17 w 161"/>
                  <a:gd name="T53" fmla="*/ 110 h 115"/>
                  <a:gd name="T54" fmla="*/ 17 w 161"/>
                  <a:gd name="T55" fmla="*/ 111 h 115"/>
                  <a:gd name="T56" fmla="*/ 15 w 161"/>
                  <a:gd name="T57" fmla="*/ 113 h 115"/>
                  <a:gd name="T58" fmla="*/ 13 w 161"/>
                  <a:gd name="T59" fmla="*/ 112 h 115"/>
                  <a:gd name="T60" fmla="*/ 2 w 161"/>
                  <a:gd name="T61" fmla="*/ 68 h 115"/>
                  <a:gd name="T62" fmla="*/ 25 w 161"/>
                  <a:gd name="T63" fmla="*/ 14 h 115"/>
                  <a:gd name="T64" fmla="*/ 77 w 161"/>
                  <a:gd name="T65" fmla="*/ 0 h 115"/>
                  <a:gd name="T66" fmla="*/ 119 w 161"/>
                  <a:gd name="T67" fmla="*/ 10 h 115"/>
                  <a:gd name="T68" fmla="*/ 135 w 161"/>
                  <a:gd name="T69" fmla="*/ 114 h 115"/>
                  <a:gd name="T70" fmla="*/ 133 w 161"/>
                  <a:gd name="T71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115">
                    <a:moveTo>
                      <a:pt x="77" y="4"/>
                    </a:moveTo>
                    <a:cubicBezTo>
                      <a:pt x="58" y="4"/>
                      <a:pt x="40" y="9"/>
                      <a:pt x="27" y="17"/>
                    </a:cubicBezTo>
                    <a:cubicBezTo>
                      <a:pt x="11" y="28"/>
                      <a:pt x="4" y="45"/>
                      <a:pt x="5" y="68"/>
                    </a:cubicBezTo>
                    <a:cubicBezTo>
                      <a:pt x="6" y="77"/>
                      <a:pt x="10" y="91"/>
                      <a:pt x="13" y="100"/>
                    </a:cubicBezTo>
                    <a:cubicBezTo>
                      <a:pt x="14" y="81"/>
                      <a:pt x="16" y="67"/>
                      <a:pt x="17" y="65"/>
                    </a:cubicBezTo>
                    <a:cubicBezTo>
                      <a:pt x="16" y="61"/>
                      <a:pt x="12" y="38"/>
                      <a:pt x="31" y="27"/>
                    </a:cubicBezTo>
                    <a:cubicBezTo>
                      <a:pt x="32" y="26"/>
                      <a:pt x="33" y="27"/>
                      <a:pt x="34" y="27"/>
                    </a:cubicBezTo>
                    <a:cubicBezTo>
                      <a:pt x="39" y="33"/>
                      <a:pt x="53" y="36"/>
                      <a:pt x="71" y="36"/>
                    </a:cubicBezTo>
                    <a:cubicBezTo>
                      <a:pt x="92" y="36"/>
                      <a:pt x="114" y="32"/>
                      <a:pt x="121" y="26"/>
                    </a:cubicBezTo>
                    <a:cubicBezTo>
                      <a:pt x="122" y="25"/>
                      <a:pt x="122" y="25"/>
                      <a:pt x="123" y="25"/>
                    </a:cubicBezTo>
                    <a:cubicBezTo>
                      <a:pt x="123" y="25"/>
                      <a:pt x="124" y="26"/>
                      <a:pt x="124" y="26"/>
                    </a:cubicBezTo>
                    <a:cubicBezTo>
                      <a:pt x="133" y="38"/>
                      <a:pt x="135" y="52"/>
                      <a:pt x="131" y="68"/>
                    </a:cubicBezTo>
                    <a:cubicBezTo>
                      <a:pt x="131" y="69"/>
                      <a:pt x="132" y="71"/>
                      <a:pt x="132" y="74"/>
                    </a:cubicBezTo>
                    <a:cubicBezTo>
                      <a:pt x="134" y="80"/>
                      <a:pt x="136" y="89"/>
                      <a:pt x="136" y="99"/>
                    </a:cubicBezTo>
                    <a:cubicBezTo>
                      <a:pt x="154" y="40"/>
                      <a:pt x="136" y="24"/>
                      <a:pt x="117" y="13"/>
                    </a:cubicBezTo>
                    <a:cubicBezTo>
                      <a:pt x="105" y="7"/>
                      <a:pt x="91" y="4"/>
                      <a:pt x="77" y="4"/>
                    </a:cubicBezTo>
                    <a:moveTo>
                      <a:pt x="133" y="115"/>
                    </a:move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2" y="115"/>
                      <a:pt x="131" y="114"/>
                      <a:pt x="131" y="113"/>
                    </a:cubicBezTo>
                    <a:cubicBezTo>
                      <a:pt x="134" y="99"/>
                      <a:pt x="131" y="83"/>
                      <a:pt x="129" y="75"/>
                    </a:cubicBezTo>
                    <a:cubicBezTo>
                      <a:pt x="128" y="70"/>
                      <a:pt x="127" y="68"/>
                      <a:pt x="128" y="67"/>
                    </a:cubicBezTo>
                    <a:cubicBezTo>
                      <a:pt x="131" y="53"/>
                      <a:pt x="130" y="40"/>
                      <a:pt x="122" y="30"/>
                    </a:cubicBezTo>
                    <a:cubicBezTo>
                      <a:pt x="113" y="36"/>
                      <a:pt x="91" y="40"/>
                      <a:pt x="71" y="40"/>
                    </a:cubicBezTo>
                    <a:cubicBezTo>
                      <a:pt x="60" y="40"/>
                      <a:pt x="41" y="39"/>
                      <a:pt x="32" y="31"/>
                    </a:cubicBezTo>
                    <a:cubicBezTo>
                      <a:pt x="15" y="41"/>
                      <a:pt x="20" y="64"/>
                      <a:pt x="20" y="64"/>
                    </a:cubicBezTo>
                    <a:cubicBezTo>
                      <a:pt x="20" y="64"/>
                      <a:pt x="20" y="65"/>
                      <a:pt x="20" y="65"/>
                    </a:cubicBezTo>
                    <a:cubicBezTo>
                      <a:pt x="20" y="65"/>
                      <a:pt x="16" y="85"/>
                      <a:pt x="17" y="110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2"/>
                      <a:pt x="16" y="113"/>
                      <a:pt x="15" y="113"/>
                    </a:cubicBezTo>
                    <a:cubicBezTo>
                      <a:pt x="14" y="113"/>
                      <a:pt x="14" y="112"/>
                      <a:pt x="13" y="112"/>
                    </a:cubicBezTo>
                    <a:cubicBezTo>
                      <a:pt x="13" y="111"/>
                      <a:pt x="3" y="85"/>
                      <a:pt x="2" y="68"/>
                    </a:cubicBezTo>
                    <a:cubicBezTo>
                      <a:pt x="0" y="44"/>
                      <a:pt x="8" y="26"/>
                      <a:pt x="25" y="14"/>
                    </a:cubicBezTo>
                    <a:cubicBezTo>
                      <a:pt x="39" y="5"/>
                      <a:pt x="57" y="0"/>
                      <a:pt x="77" y="0"/>
                    </a:cubicBezTo>
                    <a:cubicBezTo>
                      <a:pt x="92" y="0"/>
                      <a:pt x="106" y="4"/>
                      <a:pt x="119" y="10"/>
                    </a:cubicBezTo>
                    <a:cubicBezTo>
                      <a:pt x="140" y="22"/>
                      <a:pt x="161" y="41"/>
                      <a:pt x="135" y="114"/>
                    </a:cubicBezTo>
                    <a:cubicBezTo>
                      <a:pt x="135" y="114"/>
                      <a:pt x="134" y="115"/>
                      <a:pt x="133" y="1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63"/>
              <p:cNvSpPr/>
              <p:nvPr/>
            </p:nvSpPr>
            <p:spPr bwMode="auto">
              <a:xfrm>
                <a:off x="3151521" y="4789268"/>
                <a:ext cx="265930" cy="94475"/>
              </a:xfrm>
              <a:custGeom>
                <a:avLst/>
                <a:gdLst>
                  <a:gd name="T0" fmla="*/ 0 w 82"/>
                  <a:gd name="T1" fmla="*/ 17 h 29"/>
                  <a:gd name="T2" fmla="*/ 39 w 82"/>
                  <a:gd name="T3" fmla="*/ 1 h 29"/>
                  <a:gd name="T4" fmla="*/ 82 w 82"/>
                  <a:gd name="T5" fmla="*/ 18 h 29"/>
                  <a:gd name="T6" fmla="*/ 0 w 82"/>
                  <a:gd name="T7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" h="29">
                    <a:moveTo>
                      <a:pt x="0" y="17"/>
                    </a:moveTo>
                    <a:cubicBezTo>
                      <a:pt x="0" y="17"/>
                      <a:pt x="14" y="0"/>
                      <a:pt x="39" y="1"/>
                    </a:cubicBezTo>
                    <a:cubicBezTo>
                      <a:pt x="65" y="1"/>
                      <a:pt x="70" y="5"/>
                      <a:pt x="82" y="18"/>
                    </a:cubicBezTo>
                    <a:cubicBezTo>
                      <a:pt x="70" y="22"/>
                      <a:pt x="35" y="29"/>
                      <a:pt x="0" y="17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64"/>
              <p:cNvSpPr>
                <a:spLocks noEditPoints="1"/>
              </p:cNvSpPr>
              <p:nvPr/>
            </p:nvSpPr>
            <p:spPr bwMode="auto">
              <a:xfrm>
                <a:off x="3146273" y="4784019"/>
                <a:ext cx="278177" cy="87477"/>
              </a:xfrm>
              <a:custGeom>
                <a:avLst/>
                <a:gdLst>
                  <a:gd name="T0" fmla="*/ 5 w 86"/>
                  <a:gd name="T1" fmla="*/ 18 h 27"/>
                  <a:gd name="T2" fmla="*/ 45 w 86"/>
                  <a:gd name="T3" fmla="*/ 24 h 27"/>
                  <a:gd name="T4" fmla="*/ 81 w 86"/>
                  <a:gd name="T5" fmla="*/ 19 h 27"/>
                  <a:gd name="T6" fmla="*/ 41 w 86"/>
                  <a:gd name="T7" fmla="*/ 5 h 27"/>
                  <a:gd name="T8" fmla="*/ 38 w 86"/>
                  <a:gd name="T9" fmla="*/ 5 h 27"/>
                  <a:gd name="T10" fmla="*/ 5 w 86"/>
                  <a:gd name="T11" fmla="*/ 18 h 27"/>
                  <a:gd name="T12" fmla="*/ 45 w 86"/>
                  <a:gd name="T13" fmla="*/ 27 h 27"/>
                  <a:gd name="T14" fmla="*/ 1 w 86"/>
                  <a:gd name="T15" fmla="*/ 21 h 27"/>
                  <a:gd name="T16" fmla="*/ 0 w 86"/>
                  <a:gd name="T17" fmla="*/ 19 h 27"/>
                  <a:gd name="T18" fmla="*/ 0 w 86"/>
                  <a:gd name="T19" fmla="*/ 18 h 27"/>
                  <a:gd name="T20" fmla="*/ 41 w 86"/>
                  <a:gd name="T21" fmla="*/ 1 h 27"/>
                  <a:gd name="T22" fmla="*/ 41 w 86"/>
                  <a:gd name="T23" fmla="*/ 1 h 27"/>
                  <a:gd name="T24" fmla="*/ 86 w 86"/>
                  <a:gd name="T25" fmla="*/ 19 h 27"/>
                  <a:gd name="T26" fmla="*/ 86 w 86"/>
                  <a:gd name="T27" fmla="*/ 21 h 27"/>
                  <a:gd name="T28" fmla="*/ 85 w 86"/>
                  <a:gd name="T29" fmla="*/ 22 h 27"/>
                  <a:gd name="T30" fmla="*/ 45 w 86"/>
                  <a:gd name="T3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6" h="27">
                    <a:moveTo>
                      <a:pt x="5" y="18"/>
                    </a:moveTo>
                    <a:cubicBezTo>
                      <a:pt x="18" y="22"/>
                      <a:pt x="31" y="24"/>
                      <a:pt x="45" y="24"/>
                    </a:cubicBezTo>
                    <a:cubicBezTo>
                      <a:pt x="60" y="24"/>
                      <a:pt x="73" y="21"/>
                      <a:pt x="81" y="19"/>
                    </a:cubicBezTo>
                    <a:cubicBezTo>
                      <a:pt x="70" y="8"/>
                      <a:pt x="65" y="5"/>
                      <a:pt x="41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21" y="5"/>
                      <a:pt x="10" y="14"/>
                      <a:pt x="5" y="18"/>
                    </a:cubicBezTo>
                    <a:moveTo>
                      <a:pt x="45" y="27"/>
                    </a:moveTo>
                    <a:cubicBezTo>
                      <a:pt x="29" y="27"/>
                      <a:pt x="15" y="25"/>
                      <a:pt x="1" y="21"/>
                    </a:cubicBezTo>
                    <a:cubicBezTo>
                      <a:pt x="1" y="20"/>
                      <a:pt x="0" y="20"/>
                      <a:pt x="0" y="19"/>
                    </a:cubicBezTo>
                    <a:cubicBezTo>
                      <a:pt x="0" y="19"/>
                      <a:pt x="0" y="18"/>
                      <a:pt x="0" y="18"/>
                    </a:cubicBezTo>
                    <a:cubicBezTo>
                      <a:pt x="1" y="17"/>
                      <a:pt x="15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68" y="1"/>
                      <a:pt x="74" y="6"/>
                      <a:pt x="86" y="19"/>
                    </a:cubicBezTo>
                    <a:cubicBezTo>
                      <a:pt x="86" y="19"/>
                      <a:pt x="86" y="20"/>
                      <a:pt x="86" y="21"/>
                    </a:cubicBezTo>
                    <a:cubicBezTo>
                      <a:pt x="86" y="21"/>
                      <a:pt x="86" y="22"/>
                      <a:pt x="85" y="22"/>
                    </a:cubicBezTo>
                    <a:cubicBezTo>
                      <a:pt x="77" y="24"/>
                      <a:pt x="62" y="27"/>
                      <a:pt x="45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65"/>
              <p:cNvSpPr/>
              <p:nvPr/>
            </p:nvSpPr>
            <p:spPr bwMode="auto">
              <a:xfrm>
                <a:off x="3184762" y="4701791"/>
                <a:ext cx="41989" cy="33241"/>
              </a:xfrm>
              <a:custGeom>
                <a:avLst/>
                <a:gdLst>
                  <a:gd name="T0" fmla="*/ 13 w 13"/>
                  <a:gd name="T1" fmla="*/ 4 h 10"/>
                  <a:gd name="T2" fmla="*/ 7 w 13"/>
                  <a:gd name="T3" fmla="*/ 10 h 10"/>
                  <a:gd name="T4" fmla="*/ 0 w 13"/>
                  <a:gd name="T5" fmla="*/ 4 h 10"/>
                  <a:gd name="T6" fmla="*/ 6 w 13"/>
                  <a:gd name="T7" fmla="*/ 0 h 10"/>
                  <a:gd name="T8" fmla="*/ 13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cubicBezTo>
                      <a:pt x="13" y="7"/>
                      <a:pt x="10" y="10"/>
                      <a:pt x="7" y="10"/>
                    </a:cubicBezTo>
                    <a:cubicBezTo>
                      <a:pt x="3" y="10"/>
                      <a:pt x="0" y="7"/>
                      <a:pt x="0" y="4"/>
                    </a:cubicBezTo>
                    <a:cubicBezTo>
                      <a:pt x="0" y="1"/>
                      <a:pt x="3" y="0"/>
                      <a:pt x="6" y="0"/>
                    </a:cubicBezTo>
                    <a:cubicBezTo>
                      <a:pt x="10" y="0"/>
                      <a:pt x="13" y="1"/>
                      <a:pt x="13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66"/>
              <p:cNvSpPr>
                <a:spLocks noEditPoints="1"/>
              </p:cNvSpPr>
              <p:nvPr/>
            </p:nvSpPr>
            <p:spPr bwMode="auto">
              <a:xfrm>
                <a:off x="3181263" y="4696542"/>
                <a:ext cx="52486" cy="45488"/>
              </a:xfrm>
              <a:custGeom>
                <a:avLst/>
                <a:gdLst>
                  <a:gd name="T0" fmla="*/ 7 w 16"/>
                  <a:gd name="T1" fmla="*/ 4 h 14"/>
                  <a:gd name="T2" fmla="*/ 3 w 16"/>
                  <a:gd name="T3" fmla="*/ 6 h 14"/>
                  <a:gd name="T4" fmla="*/ 8 w 16"/>
                  <a:gd name="T5" fmla="*/ 10 h 14"/>
                  <a:gd name="T6" fmla="*/ 12 w 16"/>
                  <a:gd name="T7" fmla="*/ 6 h 14"/>
                  <a:gd name="T8" fmla="*/ 7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7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7" y="4"/>
                    </a:moveTo>
                    <a:cubicBezTo>
                      <a:pt x="3" y="4"/>
                      <a:pt x="3" y="5"/>
                      <a:pt x="3" y="6"/>
                    </a:cubicBezTo>
                    <a:cubicBezTo>
                      <a:pt x="3" y="8"/>
                      <a:pt x="5" y="10"/>
                      <a:pt x="8" y="10"/>
                    </a:cubicBezTo>
                    <a:cubicBezTo>
                      <a:pt x="10" y="10"/>
                      <a:pt x="12" y="8"/>
                      <a:pt x="12" y="6"/>
                    </a:cubicBezTo>
                    <a:cubicBezTo>
                      <a:pt x="12" y="5"/>
                      <a:pt x="12" y="4"/>
                      <a:pt x="7" y="4"/>
                    </a:cubicBezTo>
                    <a:moveTo>
                      <a:pt x="8" y="14"/>
                    </a:moveTo>
                    <a:cubicBezTo>
                      <a:pt x="3" y="14"/>
                      <a:pt x="0" y="11"/>
                      <a:pt x="0" y="6"/>
                    </a:cubicBezTo>
                    <a:cubicBezTo>
                      <a:pt x="0" y="0"/>
                      <a:pt x="5" y="0"/>
                      <a:pt x="7" y="0"/>
                    </a:cubicBezTo>
                    <a:cubicBezTo>
                      <a:pt x="13" y="0"/>
                      <a:pt x="16" y="2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67"/>
              <p:cNvSpPr/>
              <p:nvPr/>
            </p:nvSpPr>
            <p:spPr bwMode="auto">
              <a:xfrm>
                <a:off x="3151521" y="4696542"/>
                <a:ext cx="101473" cy="31492"/>
              </a:xfrm>
              <a:custGeom>
                <a:avLst/>
                <a:gdLst>
                  <a:gd name="T0" fmla="*/ 3 w 31"/>
                  <a:gd name="T1" fmla="*/ 10 h 10"/>
                  <a:gd name="T2" fmla="*/ 2 w 31"/>
                  <a:gd name="T3" fmla="*/ 10 h 10"/>
                  <a:gd name="T4" fmla="*/ 1 w 31"/>
                  <a:gd name="T5" fmla="*/ 7 h 10"/>
                  <a:gd name="T6" fmla="*/ 16 w 31"/>
                  <a:gd name="T7" fmla="*/ 0 h 10"/>
                  <a:gd name="T8" fmla="*/ 30 w 31"/>
                  <a:gd name="T9" fmla="*/ 5 h 10"/>
                  <a:gd name="T10" fmla="*/ 30 w 31"/>
                  <a:gd name="T11" fmla="*/ 8 h 10"/>
                  <a:gd name="T12" fmla="*/ 27 w 31"/>
                  <a:gd name="T13" fmla="*/ 7 h 10"/>
                  <a:gd name="T14" fmla="*/ 15 w 31"/>
                  <a:gd name="T15" fmla="*/ 4 h 10"/>
                  <a:gd name="T16" fmla="*/ 4 w 31"/>
                  <a:gd name="T17" fmla="*/ 9 h 10"/>
                  <a:gd name="T18" fmla="*/ 3 w 31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0">
                    <a:moveTo>
                      <a:pt x="3" y="1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7"/>
                      <a:pt x="4" y="0"/>
                      <a:pt x="16" y="0"/>
                    </a:cubicBezTo>
                    <a:cubicBezTo>
                      <a:pt x="27" y="1"/>
                      <a:pt x="30" y="5"/>
                      <a:pt x="30" y="5"/>
                    </a:cubicBezTo>
                    <a:cubicBezTo>
                      <a:pt x="31" y="6"/>
                      <a:pt x="30" y="7"/>
                      <a:pt x="30" y="8"/>
                    </a:cubicBezTo>
                    <a:cubicBezTo>
                      <a:pt x="29" y="8"/>
                      <a:pt x="28" y="8"/>
                      <a:pt x="27" y="7"/>
                    </a:cubicBezTo>
                    <a:cubicBezTo>
                      <a:pt x="27" y="7"/>
                      <a:pt x="25" y="4"/>
                      <a:pt x="15" y="4"/>
                    </a:cubicBezTo>
                    <a:cubicBezTo>
                      <a:pt x="7" y="4"/>
                      <a:pt x="4" y="9"/>
                      <a:pt x="4" y="9"/>
                    </a:cubicBezTo>
                    <a:cubicBezTo>
                      <a:pt x="4" y="9"/>
                      <a:pt x="3" y="10"/>
                      <a:pt x="3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68"/>
              <p:cNvSpPr/>
              <p:nvPr/>
            </p:nvSpPr>
            <p:spPr bwMode="auto">
              <a:xfrm>
                <a:off x="3347470" y="4701791"/>
                <a:ext cx="41989" cy="33241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7 w 13"/>
                  <a:gd name="T7" fmla="*/ 0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0" y="7"/>
                      <a:pt x="3" y="10"/>
                      <a:pt x="6" y="10"/>
                    </a:cubicBezTo>
                    <a:cubicBezTo>
                      <a:pt x="10" y="10"/>
                      <a:pt x="13" y="7"/>
                      <a:pt x="13" y="4"/>
                    </a:cubicBezTo>
                    <a:cubicBezTo>
                      <a:pt x="13" y="1"/>
                      <a:pt x="10" y="0"/>
                      <a:pt x="7" y="0"/>
                    </a:cubicBezTo>
                    <a:cubicBezTo>
                      <a:pt x="4" y="0"/>
                      <a:pt x="0" y="1"/>
                      <a:pt x="0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69"/>
              <p:cNvSpPr>
                <a:spLocks noEditPoints="1"/>
              </p:cNvSpPr>
              <p:nvPr/>
            </p:nvSpPr>
            <p:spPr bwMode="auto">
              <a:xfrm>
                <a:off x="3340472" y="4696542"/>
                <a:ext cx="52486" cy="45488"/>
              </a:xfrm>
              <a:custGeom>
                <a:avLst/>
                <a:gdLst>
                  <a:gd name="T0" fmla="*/ 9 w 16"/>
                  <a:gd name="T1" fmla="*/ 4 h 14"/>
                  <a:gd name="T2" fmla="*/ 4 w 16"/>
                  <a:gd name="T3" fmla="*/ 6 h 14"/>
                  <a:gd name="T4" fmla="*/ 8 w 16"/>
                  <a:gd name="T5" fmla="*/ 10 h 14"/>
                  <a:gd name="T6" fmla="*/ 13 w 16"/>
                  <a:gd name="T7" fmla="*/ 6 h 14"/>
                  <a:gd name="T8" fmla="*/ 9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9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9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8"/>
                      <a:pt x="6" y="10"/>
                      <a:pt x="8" y="10"/>
                    </a:cubicBezTo>
                    <a:cubicBezTo>
                      <a:pt x="11" y="10"/>
                      <a:pt x="13" y="8"/>
                      <a:pt x="13" y="6"/>
                    </a:cubicBezTo>
                    <a:cubicBezTo>
                      <a:pt x="13" y="5"/>
                      <a:pt x="13" y="4"/>
                      <a:pt x="9" y="4"/>
                    </a:cubicBezTo>
                    <a:moveTo>
                      <a:pt x="8" y="14"/>
                    </a:moveTo>
                    <a:cubicBezTo>
                      <a:pt x="4" y="14"/>
                      <a:pt x="0" y="11"/>
                      <a:pt x="0" y="6"/>
                    </a:cubicBezTo>
                    <a:cubicBezTo>
                      <a:pt x="0" y="2"/>
                      <a:pt x="3" y="0"/>
                      <a:pt x="9" y="0"/>
                    </a:cubicBezTo>
                    <a:cubicBezTo>
                      <a:pt x="11" y="0"/>
                      <a:pt x="16" y="0"/>
                      <a:pt x="16" y="6"/>
                    </a:cubicBezTo>
                    <a:cubicBezTo>
                      <a:pt x="16" y="11"/>
                      <a:pt x="13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70"/>
              <p:cNvSpPr/>
              <p:nvPr/>
            </p:nvSpPr>
            <p:spPr bwMode="auto">
              <a:xfrm>
                <a:off x="3321227" y="4696542"/>
                <a:ext cx="99724" cy="31492"/>
              </a:xfrm>
              <a:custGeom>
                <a:avLst/>
                <a:gdLst>
                  <a:gd name="T0" fmla="*/ 29 w 31"/>
                  <a:gd name="T1" fmla="*/ 10 h 10"/>
                  <a:gd name="T2" fmla="*/ 27 w 31"/>
                  <a:gd name="T3" fmla="*/ 9 h 10"/>
                  <a:gd name="T4" fmla="*/ 16 w 31"/>
                  <a:gd name="T5" fmla="*/ 4 h 10"/>
                  <a:gd name="T6" fmla="*/ 4 w 31"/>
                  <a:gd name="T7" fmla="*/ 7 h 10"/>
                  <a:gd name="T8" fmla="*/ 1 w 31"/>
                  <a:gd name="T9" fmla="*/ 8 h 10"/>
                  <a:gd name="T10" fmla="*/ 1 w 31"/>
                  <a:gd name="T11" fmla="*/ 5 h 10"/>
                  <a:gd name="T12" fmla="*/ 15 w 31"/>
                  <a:gd name="T13" fmla="*/ 0 h 10"/>
                  <a:gd name="T14" fmla="*/ 30 w 31"/>
                  <a:gd name="T15" fmla="*/ 7 h 10"/>
                  <a:gd name="T16" fmla="*/ 29 w 31"/>
                  <a:gd name="T17" fmla="*/ 10 h 10"/>
                  <a:gd name="T18" fmla="*/ 29 w 31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0">
                    <a:moveTo>
                      <a:pt x="29" y="10"/>
                    </a:moveTo>
                    <a:cubicBezTo>
                      <a:pt x="28" y="10"/>
                      <a:pt x="27" y="9"/>
                      <a:pt x="27" y="9"/>
                    </a:cubicBezTo>
                    <a:cubicBezTo>
                      <a:pt x="27" y="9"/>
                      <a:pt x="24" y="4"/>
                      <a:pt x="16" y="4"/>
                    </a:cubicBezTo>
                    <a:cubicBezTo>
                      <a:pt x="7" y="4"/>
                      <a:pt x="4" y="7"/>
                      <a:pt x="4" y="7"/>
                    </a:cubicBezTo>
                    <a:cubicBezTo>
                      <a:pt x="3" y="8"/>
                      <a:pt x="2" y="8"/>
                      <a:pt x="1" y="8"/>
                    </a:cubicBezTo>
                    <a:cubicBezTo>
                      <a:pt x="1" y="7"/>
                      <a:pt x="0" y="6"/>
                      <a:pt x="1" y="5"/>
                    </a:cubicBezTo>
                    <a:cubicBezTo>
                      <a:pt x="1" y="5"/>
                      <a:pt x="4" y="1"/>
                      <a:pt x="15" y="0"/>
                    </a:cubicBezTo>
                    <a:cubicBezTo>
                      <a:pt x="27" y="0"/>
                      <a:pt x="30" y="7"/>
                      <a:pt x="30" y="7"/>
                    </a:cubicBezTo>
                    <a:cubicBezTo>
                      <a:pt x="31" y="8"/>
                      <a:pt x="30" y="9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71"/>
              <p:cNvSpPr/>
              <p:nvPr/>
            </p:nvSpPr>
            <p:spPr bwMode="auto">
              <a:xfrm>
                <a:off x="3307230" y="4624811"/>
                <a:ext cx="153960" cy="75230"/>
              </a:xfrm>
              <a:custGeom>
                <a:avLst/>
                <a:gdLst>
                  <a:gd name="T0" fmla="*/ 47 w 47"/>
                  <a:gd name="T1" fmla="*/ 22 h 23"/>
                  <a:gd name="T2" fmla="*/ 2 w 47"/>
                  <a:gd name="T3" fmla="*/ 23 h 23"/>
                  <a:gd name="T4" fmla="*/ 6 w 47"/>
                  <a:gd name="T5" fmla="*/ 14 h 23"/>
                  <a:gd name="T6" fmla="*/ 47 w 47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3">
                    <a:moveTo>
                      <a:pt x="47" y="22"/>
                    </a:moveTo>
                    <a:cubicBezTo>
                      <a:pt x="47" y="22"/>
                      <a:pt x="20" y="15"/>
                      <a:pt x="2" y="23"/>
                    </a:cubicBezTo>
                    <a:cubicBezTo>
                      <a:pt x="0" y="20"/>
                      <a:pt x="6" y="14"/>
                      <a:pt x="6" y="14"/>
                    </a:cubicBezTo>
                    <a:cubicBezTo>
                      <a:pt x="6" y="14"/>
                      <a:pt x="39" y="0"/>
                      <a:pt x="47" y="22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72"/>
              <p:cNvSpPr>
                <a:spLocks noEditPoints="1"/>
              </p:cNvSpPr>
              <p:nvPr/>
            </p:nvSpPr>
            <p:spPr bwMode="auto">
              <a:xfrm>
                <a:off x="3298483" y="4651054"/>
                <a:ext cx="167956" cy="54236"/>
              </a:xfrm>
              <a:custGeom>
                <a:avLst/>
                <a:gdLst>
                  <a:gd name="T0" fmla="*/ 10 w 52"/>
                  <a:gd name="T1" fmla="*/ 7 h 17"/>
                  <a:gd name="T2" fmla="*/ 6 w 52"/>
                  <a:gd name="T3" fmla="*/ 12 h 17"/>
                  <a:gd name="T4" fmla="*/ 25 w 52"/>
                  <a:gd name="T5" fmla="*/ 9 h 17"/>
                  <a:gd name="T6" fmla="*/ 47 w 52"/>
                  <a:gd name="T7" fmla="*/ 12 h 17"/>
                  <a:gd name="T8" fmla="*/ 30 w 52"/>
                  <a:gd name="T9" fmla="*/ 3 h 17"/>
                  <a:gd name="T10" fmla="*/ 10 w 52"/>
                  <a:gd name="T11" fmla="*/ 7 h 17"/>
                  <a:gd name="T12" fmla="*/ 5 w 52"/>
                  <a:gd name="T13" fmla="*/ 17 h 17"/>
                  <a:gd name="T14" fmla="*/ 3 w 52"/>
                  <a:gd name="T15" fmla="*/ 16 h 17"/>
                  <a:gd name="T16" fmla="*/ 8 w 52"/>
                  <a:gd name="T17" fmla="*/ 5 h 17"/>
                  <a:gd name="T18" fmla="*/ 8 w 52"/>
                  <a:gd name="T19" fmla="*/ 4 h 17"/>
                  <a:gd name="T20" fmla="*/ 30 w 52"/>
                  <a:gd name="T21" fmla="*/ 0 h 17"/>
                  <a:gd name="T22" fmla="*/ 52 w 52"/>
                  <a:gd name="T23" fmla="*/ 14 h 17"/>
                  <a:gd name="T24" fmla="*/ 51 w 52"/>
                  <a:gd name="T25" fmla="*/ 16 h 17"/>
                  <a:gd name="T26" fmla="*/ 50 w 52"/>
                  <a:gd name="T27" fmla="*/ 16 h 17"/>
                  <a:gd name="T28" fmla="*/ 25 w 52"/>
                  <a:gd name="T29" fmla="*/ 13 h 17"/>
                  <a:gd name="T30" fmla="*/ 5 w 52"/>
                  <a:gd name="T31" fmla="*/ 17 h 17"/>
                  <a:gd name="T32" fmla="*/ 5 w 52"/>
                  <a:gd name="T3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7">
                    <a:moveTo>
                      <a:pt x="10" y="7"/>
                    </a:moveTo>
                    <a:cubicBezTo>
                      <a:pt x="8" y="9"/>
                      <a:pt x="7" y="11"/>
                      <a:pt x="6" y="12"/>
                    </a:cubicBezTo>
                    <a:cubicBezTo>
                      <a:pt x="12" y="10"/>
                      <a:pt x="18" y="9"/>
                      <a:pt x="25" y="9"/>
                    </a:cubicBezTo>
                    <a:cubicBezTo>
                      <a:pt x="34" y="9"/>
                      <a:pt x="42" y="11"/>
                      <a:pt x="47" y="12"/>
                    </a:cubicBezTo>
                    <a:cubicBezTo>
                      <a:pt x="43" y="6"/>
                      <a:pt x="38" y="3"/>
                      <a:pt x="30" y="3"/>
                    </a:cubicBezTo>
                    <a:cubicBezTo>
                      <a:pt x="21" y="3"/>
                      <a:pt x="12" y="7"/>
                      <a:pt x="10" y="7"/>
                    </a:cubicBezTo>
                    <a:moveTo>
                      <a:pt x="5" y="17"/>
                    </a:moveTo>
                    <a:cubicBezTo>
                      <a:pt x="4" y="17"/>
                      <a:pt x="3" y="16"/>
                      <a:pt x="3" y="16"/>
                    </a:cubicBezTo>
                    <a:cubicBezTo>
                      <a:pt x="0" y="12"/>
                      <a:pt x="6" y="6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9" y="0"/>
                      <a:pt x="30" y="0"/>
                    </a:cubicBezTo>
                    <a:cubicBezTo>
                      <a:pt x="41" y="0"/>
                      <a:pt x="48" y="4"/>
                      <a:pt x="52" y="14"/>
                    </a:cubicBezTo>
                    <a:cubicBezTo>
                      <a:pt x="52" y="14"/>
                      <a:pt x="52" y="15"/>
                      <a:pt x="51" y="16"/>
                    </a:cubicBezTo>
                    <a:cubicBezTo>
                      <a:pt x="51" y="16"/>
                      <a:pt x="50" y="16"/>
                      <a:pt x="50" y="16"/>
                    </a:cubicBezTo>
                    <a:cubicBezTo>
                      <a:pt x="49" y="16"/>
                      <a:pt x="38" y="13"/>
                      <a:pt x="25" y="13"/>
                    </a:cubicBezTo>
                    <a:cubicBezTo>
                      <a:pt x="18" y="13"/>
                      <a:pt x="11" y="14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73"/>
              <p:cNvSpPr/>
              <p:nvPr/>
            </p:nvSpPr>
            <p:spPr bwMode="auto">
              <a:xfrm>
                <a:off x="3116530" y="4624811"/>
                <a:ext cx="155709" cy="75230"/>
              </a:xfrm>
              <a:custGeom>
                <a:avLst/>
                <a:gdLst>
                  <a:gd name="T0" fmla="*/ 0 w 48"/>
                  <a:gd name="T1" fmla="*/ 22 h 23"/>
                  <a:gd name="T2" fmla="*/ 46 w 48"/>
                  <a:gd name="T3" fmla="*/ 23 h 23"/>
                  <a:gd name="T4" fmla="*/ 41 w 48"/>
                  <a:gd name="T5" fmla="*/ 14 h 23"/>
                  <a:gd name="T6" fmla="*/ 0 w 48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3">
                    <a:moveTo>
                      <a:pt x="0" y="22"/>
                    </a:moveTo>
                    <a:cubicBezTo>
                      <a:pt x="0" y="22"/>
                      <a:pt x="27" y="15"/>
                      <a:pt x="46" y="23"/>
                    </a:cubicBezTo>
                    <a:cubicBezTo>
                      <a:pt x="48" y="20"/>
                      <a:pt x="41" y="14"/>
                      <a:pt x="41" y="14"/>
                    </a:cubicBezTo>
                    <a:cubicBezTo>
                      <a:pt x="41" y="14"/>
                      <a:pt x="9" y="0"/>
                      <a:pt x="0" y="22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74"/>
              <p:cNvSpPr>
                <a:spLocks noEditPoints="1"/>
              </p:cNvSpPr>
              <p:nvPr/>
            </p:nvSpPr>
            <p:spPr bwMode="auto">
              <a:xfrm>
                <a:off x="3109532" y="4651054"/>
                <a:ext cx="169706" cy="54236"/>
              </a:xfrm>
              <a:custGeom>
                <a:avLst/>
                <a:gdLst>
                  <a:gd name="T0" fmla="*/ 27 w 52"/>
                  <a:gd name="T1" fmla="*/ 9 h 17"/>
                  <a:gd name="T2" fmla="*/ 46 w 52"/>
                  <a:gd name="T3" fmla="*/ 12 h 17"/>
                  <a:gd name="T4" fmla="*/ 42 w 52"/>
                  <a:gd name="T5" fmla="*/ 7 h 17"/>
                  <a:gd name="T6" fmla="*/ 23 w 52"/>
                  <a:gd name="T7" fmla="*/ 3 h 17"/>
                  <a:gd name="T8" fmla="*/ 6 w 52"/>
                  <a:gd name="T9" fmla="*/ 12 h 17"/>
                  <a:gd name="T10" fmla="*/ 27 w 52"/>
                  <a:gd name="T11" fmla="*/ 9 h 17"/>
                  <a:gd name="T12" fmla="*/ 48 w 52"/>
                  <a:gd name="T13" fmla="*/ 17 h 17"/>
                  <a:gd name="T14" fmla="*/ 47 w 52"/>
                  <a:gd name="T15" fmla="*/ 17 h 17"/>
                  <a:gd name="T16" fmla="*/ 27 w 52"/>
                  <a:gd name="T17" fmla="*/ 13 h 17"/>
                  <a:gd name="T18" fmla="*/ 3 w 52"/>
                  <a:gd name="T19" fmla="*/ 16 h 17"/>
                  <a:gd name="T20" fmla="*/ 1 w 52"/>
                  <a:gd name="T21" fmla="*/ 16 h 17"/>
                  <a:gd name="T22" fmla="*/ 1 w 52"/>
                  <a:gd name="T23" fmla="*/ 14 h 17"/>
                  <a:gd name="T24" fmla="*/ 23 w 52"/>
                  <a:gd name="T25" fmla="*/ 0 h 17"/>
                  <a:gd name="T26" fmla="*/ 44 w 52"/>
                  <a:gd name="T27" fmla="*/ 4 h 17"/>
                  <a:gd name="T28" fmla="*/ 44 w 52"/>
                  <a:gd name="T29" fmla="*/ 5 h 17"/>
                  <a:gd name="T30" fmla="*/ 49 w 52"/>
                  <a:gd name="T31" fmla="*/ 16 h 17"/>
                  <a:gd name="T32" fmla="*/ 48 w 52"/>
                  <a:gd name="T3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7">
                    <a:moveTo>
                      <a:pt x="27" y="9"/>
                    </a:moveTo>
                    <a:cubicBezTo>
                      <a:pt x="34" y="9"/>
                      <a:pt x="40" y="10"/>
                      <a:pt x="46" y="12"/>
                    </a:cubicBezTo>
                    <a:cubicBezTo>
                      <a:pt x="45" y="11"/>
                      <a:pt x="44" y="9"/>
                      <a:pt x="42" y="7"/>
                    </a:cubicBezTo>
                    <a:cubicBezTo>
                      <a:pt x="40" y="7"/>
                      <a:pt x="32" y="3"/>
                      <a:pt x="23" y="3"/>
                    </a:cubicBezTo>
                    <a:cubicBezTo>
                      <a:pt x="15" y="3"/>
                      <a:pt x="9" y="6"/>
                      <a:pt x="6" y="12"/>
                    </a:cubicBezTo>
                    <a:cubicBezTo>
                      <a:pt x="10" y="11"/>
                      <a:pt x="18" y="9"/>
                      <a:pt x="27" y="9"/>
                    </a:cubicBezTo>
                    <a:moveTo>
                      <a:pt x="48" y="17"/>
                    </a:moveTo>
                    <a:cubicBezTo>
                      <a:pt x="48" y="17"/>
                      <a:pt x="47" y="17"/>
                      <a:pt x="47" y="17"/>
                    </a:cubicBezTo>
                    <a:cubicBezTo>
                      <a:pt x="42" y="14"/>
                      <a:pt x="35" y="13"/>
                      <a:pt x="27" y="13"/>
                    </a:cubicBezTo>
                    <a:cubicBezTo>
                      <a:pt x="14" y="13"/>
                      <a:pt x="3" y="16"/>
                      <a:pt x="3" y="16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0" y="15"/>
                      <a:pt x="0" y="14"/>
                      <a:pt x="1" y="14"/>
                    </a:cubicBezTo>
                    <a:cubicBezTo>
                      <a:pt x="4" y="4"/>
                      <a:pt x="12" y="0"/>
                      <a:pt x="23" y="0"/>
                    </a:cubicBezTo>
                    <a:cubicBezTo>
                      <a:pt x="33" y="0"/>
                      <a:pt x="43" y="4"/>
                      <a:pt x="44" y="4"/>
                    </a:cubicBezTo>
                    <a:cubicBezTo>
                      <a:pt x="44" y="4"/>
                      <a:pt x="44" y="4"/>
                      <a:pt x="44" y="5"/>
                    </a:cubicBezTo>
                    <a:cubicBezTo>
                      <a:pt x="46" y="6"/>
                      <a:pt x="52" y="12"/>
                      <a:pt x="49" y="16"/>
                    </a:cubicBezTo>
                    <a:cubicBezTo>
                      <a:pt x="49" y="16"/>
                      <a:pt x="48" y="17"/>
                      <a:pt x="4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6" name="组合 875"/>
            <p:cNvGrpSpPr/>
            <p:nvPr/>
          </p:nvGrpSpPr>
          <p:grpSpPr>
            <a:xfrm>
              <a:off x="6169480" y="3029229"/>
              <a:ext cx="984992" cy="965747"/>
              <a:chOff x="6169480" y="3029229"/>
              <a:chExt cx="984992" cy="965747"/>
            </a:xfrm>
          </p:grpSpPr>
          <p:sp>
            <p:nvSpPr>
              <p:cNvPr id="731" name="Freeform 75"/>
              <p:cNvSpPr/>
              <p:nvPr/>
            </p:nvSpPr>
            <p:spPr bwMode="auto">
              <a:xfrm>
                <a:off x="6953275" y="3722048"/>
                <a:ext cx="181952" cy="265930"/>
              </a:xfrm>
              <a:custGeom>
                <a:avLst/>
                <a:gdLst>
                  <a:gd name="T0" fmla="*/ 19 w 56"/>
                  <a:gd name="T1" fmla="*/ 0 h 82"/>
                  <a:gd name="T2" fmla="*/ 50 w 56"/>
                  <a:gd name="T3" fmla="*/ 82 h 82"/>
                  <a:gd name="T4" fmla="*/ 0 w 56"/>
                  <a:gd name="T5" fmla="*/ 82 h 82"/>
                  <a:gd name="T6" fmla="*/ 19 w 56"/>
                  <a:gd name="T7" fmla="*/ 0 h 82"/>
                  <a:gd name="T8" fmla="*/ 19 w 56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82">
                    <a:moveTo>
                      <a:pt x="19" y="0"/>
                    </a:moveTo>
                    <a:cubicBezTo>
                      <a:pt x="56" y="14"/>
                      <a:pt x="50" y="82"/>
                      <a:pt x="5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3" y="53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4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76"/>
              <p:cNvSpPr/>
              <p:nvPr/>
            </p:nvSpPr>
            <p:spPr bwMode="auto">
              <a:xfrm>
                <a:off x="6305944" y="3660814"/>
                <a:ext cx="710314" cy="327164"/>
              </a:xfrm>
              <a:custGeom>
                <a:avLst/>
                <a:gdLst>
                  <a:gd name="T0" fmla="*/ 219 w 219"/>
                  <a:gd name="T1" fmla="*/ 19 h 101"/>
                  <a:gd name="T2" fmla="*/ 219 w 219"/>
                  <a:gd name="T3" fmla="*/ 19 h 101"/>
                  <a:gd name="T4" fmla="*/ 200 w 219"/>
                  <a:gd name="T5" fmla="*/ 101 h 101"/>
                  <a:gd name="T6" fmla="*/ 18 w 219"/>
                  <a:gd name="T7" fmla="*/ 101 h 101"/>
                  <a:gd name="T8" fmla="*/ 0 w 219"/>
                  <a:gd name="T9" fmla="*/ 19 h 101"/>
                  <a:gd name="T10" fmla="*/ 4 w 219"/>
                  <a:gd name="T11" fmla="*/ 18 h 101"/>
                  <a:gd name="T12" fmla="*/ 59 w 219"/>
                  <a:gd name="T13" fmla="*/ 0 h 101"/>
                  <a:gd name="T14" fmla="*/ 59 w 219"/>
                  <a:gd name="T15" fmla="*/ 0 h 101"/>
                  <a:gd name="T16" fmla="*/ 108 w 219"/>
                  <a:gd name="T17" fmla="*/ 71 h 101"/>
                  <a:gd name="T18" fmla="*/ 159 w 219"/>
                  <a:gd name="T19" fmla="*/ 0 h 101"/>
                  <a:gd name="T20" fmla="*/ 160 w 219"/>
                  <a:gd name="T21" fmla="*/ 0 h 101"/>
                  <a:gd name="T22" fmla="*/ 216 w 219"/>
                  <a:gd name="T23" fmla="*/ 18 h 101"/>
                  <a:gd name="T24" fmla="*/ 219 w 219"/>
                  <a:gd name="T25" fmla="*/ 1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9" h="101">
                    <a:moveTo>
                      <a:pt x="219" y="19"/>
                    </a:moveTo>
                    <a:cubicBezTo>
                      <a:pt x="219" y="19"/>
                      <a:pt x="219" y="19"/>
                      <a:pt x="219" y="19"/>
                    </a:cubicBezTo>
                    <a:cubicBezTo>
                      <a:pt x="219" y="19"/>
                      <a:pt x="203" y="72"/>
                      <a:pt x="200" y="101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5" y="73"/>
                      <a:pt x="1" y="23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31" y="10"/>
                      <a:pt x="49" y="7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76" y="44"/>
                      <a:pt x="108" y="71"/>
                    </a:cubicBezTo>
                    <a:cubicBezTo>
                      <a:pt x="140" y="45"/>
                      <a:pt x="159" y="0"/>
                      <a:pt x="159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70" y="7"/>
                      <a:pt x="189" y="10"/>
                      <a:pt x="216" y="18"/>
                    </a:cubicBezTo>
                    <a:cubicBezTo>
                      <a:pt x="217" y="18"/>
                      <a:pt x="218" y="19"/>
                      <a:pt x="219" y="19"/>
                    </a:cubicBezTo>
                  </a:path>
                </a:pathLst>
              </a:custGeom>
              <a:solidFill>
                <a:srgbClr val="584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77"/>
              <p:cNvSpPr/>
              <p:nvPr/>
            </p:nvSpPr>
            <p:spPr bwMode="auto">
              <a:xfrm>
                <a:off x="6496644" y="3470114"/>
                <a:ext cx="327164" cy="421640"/>
              </a:xfrm>
              <a:custGeom>
                <a:avLst/>
                <a:gdLst>
                  <a:gd name="T0" fmla="*/ 101 w 101"/>
                  <a:gd name="T1" fmla="*/ 59 h 130"/>
                  <a:gd name="T2" fmla="*/ 100 w 101"/>
                  <a:gd name="T3" fmla="*/ 59 h 130"/>
                  <a:gd name="T4" fmla="*/ 49 w 101"/>
                  <a:gd name="T5" fmla="*/ 130 h 130"/>
                  <a:gd name="T6" fmla="*/ 0 w 101"/>
                  <a:gd name="T7" fmla="*/ 59 h 130"/>
                  <a:gd name="T8" fmla="*/ 0 w 101"/>
                  <a:gd name="T9" fmla="*/ 59 h 130"/>
                  <a:gd name="T10" fmla="*/ 6 w 101"/>
                  <a:gd name="T11" fmla="*/ 46 h 130"/>
                  <a:gd name="T12" fmla="*/ 5 w 101"/>
                  <a:gd name="T13" fmla="*/ 0 h 130"/>
                  <a:gd name="T14" fmla="*/ 55 w 101"/>
                  <a:gd name="T15" fmla="*/ 2 h 130"/>
                  <a:gd name="T16" fmla="*/ 55 w 101"/>
                  <a:gd name="T17" fmla="*/ 1 h 130"/>
                  <a:gd name="T18" fmla="*/ 95 w 101"/>
                  <a:gd name="T19" fmla="*/ 0 h 130"/>
                  <a:gd name="T20" fmla="*/ 93 w 101"/>
                  <a:gd name="T21" fmla="*/ 46 h 130"/>
                  <a:gd name="T22" fmla="*/ 101 w 101"/>
                  <a:gd name="T23" fmla="*/ 5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130">
                    <a:moveTo>
                      <a:pt x="101" y="59"/>
                    </a:moveTo>
                    <a:cubicBezTo>
                      <a:pt x="100" y="59"/>
                      <a:pt x="100" y="59"/>
                      <a:pt x="100" y="59"/>
                    </a:cubicBezTo>
                    <a:cubicBezTo>
                      <a:pt x="100" y="59"/>
                      <a:pt x="81" y="104"/>
                      <a:pt x="49" y="130"/>
                    </a:cubicBezTo>
                    <a:cubicBezTo>
                      <a:pt x="17" y="103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4" y="56"/>
                      <a:pt x="6" y="52"/>
                      <a:pt x="6" y="46"/>
                    </a:cubicBezTo>
                    <a:cubicBezTo>
                      <a:pt x="7" y="28"/>
                      <a:pt x="5" y="0"/>
                      <a:pt x="5" y="0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5" y="0"/>
                      <a:pt x="92" y="28"/>
                      <a:pt x="93" y="46"/>
                    </a:cubicBezTo>
                    <a:cubicBezTo>
                      <a:pt x="93" y="52"/>
                      <a:pt x="96" y="56"/>
                      <a:pt x="101" y="59"/>
                    </a:cubicBezTo>
                  </a:path>
                </a:pathLst>
              </a:custGeom>
              <a:solidFill>
                <a:srgbClr val="84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78"/>
              <p:cNvSpPr/>
              <p:nvPr/>
            </p:nvSpPr>
            <p:spPr bwMode="auto">
              <a:xfrm>
                <a:off x="6188725" y="3722048"/>
                <a:ext cx="174954" cy="265930"/>
              </a:xfrm>
              <a:custGeom>
                <a:avLst/>
                <a:gdLst>
                  <a:gd name="T0" fmla="*/ 54 w 54"/>
                  <a:gd name="T1" fmla="*/ 82 h 82"/>
                  <a:gd name="T2" fmla="*/ 5 w 54"/>
                  <a:gd name="T3" fmla="*/ 82 h 82"/>
                  <a:gd name="T4" fmla="*/ 36 w 54"/>
                  <a:gd name="T5" fmla="*/ 0 h 82"/>
                  <a:gd name="T6" fmla="*/ 54 w 54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82">
                    <a:moveTo>
                      <a:pt x="54" y="82"/>
                    </a:moveTo>
                    <a:cubicBezTo>
                      <a:pt x="5" y="82"/>
                      <a:pt x="5" y="82"/>
                      <a:pt x="5" y="82"/>
                    </a:cubicBezTo>
                    <a:cubicBezTo>
                      <a:pt x="5" y="82"/>
                      <a:pt x="0" y="16"/>
                      <a:pt x="36" y="0"/>
                    </a:cubicBezTo>
                    <a:cubicBezTo>
                      <a:pt x="37" y="4"/>
                      <a:pt x="51" y="54"/>
                      <a:pt x="54" y="82"/>
                    </a:cubicBezTo>
                  </a:path>
                </a:pathLst>
              </a:custGeom>
              <a:solidFill>
                <a:srgbClr val="84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79"/>
              <p:cNvSpPr>
                <a:spLocks noEditPoints="1"/>
              </p:cNvSpPr>
              <p:nvPr/>
            </p:nvSpPr>
            <p:spPr bwMode="auto">
              <a:xfrm>
                <a:off x="6185226" y="3466614"/>
                <a:ext cx="953500" cy="528362"/>
              </a:xfrm>
              <a:custGeom>
                <a:avLst/>
                <a:gdLst>
                  <a:gd name="T0" fmla="*/ 8 w 294"/>
                  <a:gd name="T1" fmla="*/ 159 h 163"/>
                  <a:gd name="T2" fmla="*/ 286 w 294"/>
                  <a:gd name="T3" fmla="*/ 159 h 163"/>
                  <a:gd name="T4" fmla="*/ 255 w 294"/>
                  <a:gd name="T5" fmla="*/ 81 h 163"/>
                  <a:gd name="T6" fmla="*/ 253 w 294"/>
                  <a:gd name="T7" fmla="*/ 80 h 163"/>
                  <a:gd name="T8" fmla="*/ 228 w 294"/>
                  <a:gd name="T9" fmla="*/ 73 h 163"/>
                  <a:gd name="T10" fmla="*/ 196 w 294"/>
                  <a:gd name="T11" fmla="*/ 62 h 163"/>
                  <a:gd name="T12" fmla="*/ 187 w 294"/>
                  <a:gd name="T13" fmla="*/ 47 h 163"/>
                  <a:gd name="T14" fmla="*/ 189 w 294"/>
                  <a:gd name="T15" fmla="*/ 3 h 163"/>
                  <a:gd name="T16" fmla="*/ 153 w 294"/>
                  <a:gd name="T17" fmla="*/ 4 h 163"/>
                  <a:gd name="T18" fmla="*/ 152 w 294"/>
                  <a:gd name="T19" fmla="*/ 4 h 163"/>
                  <a:gd name="T20" fmla="*/ 151 w 294"/>
                  <a:gd name="T21" fmla="*/ 5 h 163"/>
                  <a:gd name="T22" fmla="*/ 103 w 294"/>
                  <a:gd name="T23" fmla="*/ 3 h 163"/>
                  <a:gd name="T24" fmla="*/ 104 w 294"/>
                  <a:gd name="T25" fmla="*/ 47 h 163"/>
                  <a:gd name="T26" fmla="*/ 97 w 294"/>
                  <a:gd name="T27" fmla="*/ 61 h 163"/>
                  <a:gd name="T28" fmla="*/ 64 w 294"/>
                  <a:gd name="T29" fmla="*/ 73 h 163"/>
                  <a:gd name="T30" fmla="*/ 41 w 294"/>
                  <a:gd name="T31" fmla="*/ 80 h 163"/>
                  <a:gd name="T32" fmla="*/ 38 w 294"/>
                  <a:gd name="T33" fmla="*/ 81 h 163"/>
                  <a:gd name="T34" fmla="*/ 8 w 294"/>
                  <a:gd name="T35" fmla="*/ 159 h 163"/>
                  <a:gd name="T36" fmla="*/ 287 w 294"/>
                  <a:gd name="T37" fmla="*/ 163 h 163"/>
                  <a:gd name="T38" fmla="*/ 6 w 294"/>
                  <a:gd name="T39" fmla="*/ 163 h 163"/>
                  <a:gd name="T40" fmla="*/ 5 w 294"/>
                  <a:gd name="T41" fmla="*/ 161 h 163"/>
                  <a:gd name="T42" fmla="*/ 36 w 294"/>
                  <a:gd name="T43" fmla="*/ 78 h 163"/>
                  <a:gd name="T44" fmla="*/ 40 w 294"/>
                  <a:gd name="T45" fmla="*/ 76 h 163"/>
                  <a:gd name="T46" fmla="*/ 63 w 294"/>
                  <a:gd name="T47" fmla="*/ 70 h 163"/>
                  <a:gd name="T48" fmla="*/ 94 w 294"/>
                  <a:gd name="T49" fmla="*/ 58 h 163"/>
                  <a:gd name="T50" fmla="*/ 100 w 294"/>
                  <a:gd name="T51" fmla="*/ 47 h 163"/>
                  <a:gd name="T52" fmla="*/ 99 w 294"/>
                  <a:gd name="T53" fmla="*/ 2 h 163"/>
                  <a:gd name="T54" fmla="*/ 99 w 294"/>
                  <a:gd name="T55" fmla="*/ 0 h 163"/>
                  <a:gd name="T56" fmla="*/ 101 w 294"/>
                  <a:gd name="T57" fmla="*/ 0 h 163"/>
                  <a:gd name="T58" fmla="*/ 150 w 294"/>
                  <a:gd name="T59" fmla="*/ 1 h 163"/>
                  <a:gd name="T60" fmla="*/ 151 w 294"/>
                  <a:gd name="T61" fmla="*/ 0 h 163"/>
                  <a:gd name="T62" fmla="*/ 191 w 294"/>
                  <a:gd name="T63" fmla="*/ 0 h 163"/>
                  <a:gd name="T64" fmla="*/ 192 w 294"/>
                  <a:gd name="T65" fmla="*/ 0 h 163"/>
                  <a:gd name="T66" fmla="*/ 192 w 294"/>
                  <a:gd name="T67" fmla="*/ 2 h 163"/>
                  <a:gd name="T68" fmla="*/ 191 w 294"/>
                  <a:gd name="T69" fmla="*/ 47 h 163"/>
                  <a:gd name="T70" fmla="*/ 198 w 294"/>
                  <a:gd name="T71" fmla="*/ 58 h 163"/>
                  <a:gd name="T72" fmla="*/ 229 w 294"/>
                  <a:gd name="T73" fmla="*/ 69 h 163"/>
                  <a:gd name="T74" fmla="*/ 254 w 294"/>
                  <a:gd name="T75" fmla="*/ 76 h 163"/>
                  <a:gd name="T76" fmla="*/ 257 w 294"/>
                  <a:gd name="T77" fmla="*/ 77 h 163"/>
                  <a:gd name="T78" fmla="*/ 289 w 294"/>
                  <a:gd name="T79" fmla="*/ 161 h 163"/>
                  <a:gd name="T80" fmla="*/ 287 w 294"/>
                  <a:gd name="T81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4" h="163">
                    <a:moveTo>
                      <a:pt x="8" y="159"/>
                    </a:moveTo>
                    <a:cubicBezTo>
                      <a:pt x="286" y="159"/>
                      <a:pt x="286" y="159"/>
                      <a:pt x="286" y="159"/>
                    </a:cubicBezTo>
                    <a:cubicBezTo>
                      <a:pt x="286" y="149"/>
                      <a:pt x="287" y="93"/>
                      <a:pt x="255" y="81"/>
                    </a:cubicBezTo>
                    <a:cubicBezTo>
                      <a:pt x="254" y="80"/>
                      <a:pt x="254" y="80"/>
                      <a:pt x="253" y="80"/>
                    </a:cubicBezTo>
                    <a:cubicBezTo>
                      <a:pt x="244" y="77"/>
                      <a:pt x="235" y="75"/>
                      <a:pt x="228" y="73"/>
                    </a:cubicBezTo>
                    <a:cubicBezTo>
                      <a:pt x="213" y="69"/>
                      <a:pt x="203" y="66"/>
                      <a:pt x="196" y="62"/>
                    </a:cubicBezTo>
                    <a:cubicBezTo>
                      <a:pt x="190" y="58"/>
                      <a:pt x="188" y="53"/>
                      <a:pt x="187" y="47"/>
                    </a:cubicBezTo>
                    <a:cubicBezTo>
                      <a:pt x="187" y="32"/>
                      <a:pt x="188" y="10"/>
                      <a:pt x="189" y="3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3" y="4"/>
                      <a:pt x="152" y="4"/>
                      <a:pt x="152" y="4"/>
                    </a:cubicBezTo>
                    <a:cubicBezTo>
                      <a:pt x="152" y="5"/>
                      <a:pt x="152" y="5"/>
                      <a:pt x="151" y="5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3" y="10"/>
                      <a:pt x="105" y="32"/>
                      <a:pt x="104" y="47"/>
                    </a:cubicBezTo>
                    <a:cubicBezTo>
                      <a:pt x="104" y="53"/>
                      <a:pt x="102" y="58"/>
                      <a:pt x="97" y="61"/>
                    </a:cubicBezTo>
                    <a:cubicBezTo>
                      <a:pt x="90" y="66"/>
                      <a:pt x="79" y="69"/>
                      <a:pt x="64" y="73"/>
                    </a:cubicBezTo>
                    <a:cubicBezTo>
                      <a:pt x="57" y="75"/>
                      <a:pt x="50" y="77"/>
                      <a:pt x="41" y="80"/>
                    </a:cubicBezTo>
                    <a:cubicBezTo>
                      <a:pt x="40" y="80"/>
                      <a:pt x="39" y="81"/>
                      <a:pt x="38" y="81"/>
                    </a:cubicBezTo>
                    <a:cubicBezTo>
                      <a:pt x="7" y="94"/>
                      <a:pt x="8" y="149"/>
                      <a:pt x="8" y="159"/>
                    </a:cubicBezTo>
                    <a:moveTo>
                      <a:pt x="287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5" y="163"/>
                      <a:pt x="5" y="162"/>
                      <a:pt x="5" y="161"/>
                    </a:cubicBezTo>
                    <a:cubicBezTo>
                      <a:pt x="4" y="158"/>
                      <a:pt x="0" y="93"/>
                      <a:pt x="36" y="78"/>
                    </a:cubicBezTo>
                    <a:cubicBezTo>
                      <a:pt x="37" y="77"/>
                      <a:pt x="39" y="77"/>
                      <a:pt x="40" y="76"/>
                    </a:cubicBezTo>
                    <a:cubicBezTo>
                      <a:pt x="49" y="74"/>
                      <a:pt x="56" y="72"/>
                      <a:pt x="63" y="70"/>
                    </a:cubicBezTo>
                    <a:cubicBezTo>
                      <a:pt x="78" y="66"/>
                      <a:pt x="88" y="63"/>
                      <a:pt x="94" y="58"/>
                    </a:cubicBezTo>
                    <a:cubicBezTo>
                      <a:pt x="98" y="55"/>
                      <a:pt x="100" y="52"/>
                      <a:pt x="100" y="47"/>
                    </a:cubicBezTo>
                    <a:cubicBezTo>
                      <a:pt x="101" y="29"/>
                      <a:pt x="99" y="2"/>
                      <a:pt x="99" y="2"/>
                    </a:cubicBezTo>
                    <a:cubicBezTo>
                      <a:pt x="99" y="1"/>
                      <a:pt x="99" y="1"/>
                      <a:pt x="99" y="0"/>
                    </a:cubicBezTo>
                    <a:cubicBezTo>
                      <a:pt x="100" y="0"/>
                      <a:pt x="100" y="0"/>
                      <a:pt x="101" y="0"/>
                    </a:cubicBezTo>
                    <a:cubicBezTo>
                      <a:pt x="150" y="1"/>
                      <a:pt x="150" y="1"/>
                      <a:pt x="150" y="1"/>
                    </a:cubicBezTo>
                    <a:cubicBezTo>
                      <a:pt x="150" y="1"/>
                      <a:pt x="151" y="0"/>
                      <a:pt x="151" y="0"/>
                    </a:cubicBezTo>
                    <a:cubicBezTo>
                      <a:pt x="191" y="0"/>
                      <a:pt x="191" y="0"/>
                      <a:pt x="191" y="0"/>
                    </a:cubicBezTo>
                    <a:cubicBezTo>
                      <a:pt x="191" y="0"/>
                      <a:pt x="192" y="0"/>
                      <a:pt x="192" y="0"/>
                    </a:cubicBezTo>
                    <a:cubicBezTo>
                      <a:pt x="192" y="1"/>
                      <a:pt x="193" y="1"/>
                      <a:pt x="192" y="2"/>
                    </a:cubicBezTo>
                    <a:cubicBezTo>
                      <a:pt x="192" y="2"/>
                      <a:pt x="190" y="29"/>
                      <a:pt x="191" y="47"/>
                    </a:cubicBezTo>
                    <a:cubicBezTo>
                      <a:pt x="191" y="52"/>
                      <a:pt x="193" y="55"/>
                      <a:pt x="198" y="58"/>
                    </a:cubicBezTo>
                    <a:cubicBezTo>
                      <a:pt x="204" y="63"/>
                      <a:pt x="215" y="66"/>
                      <a:pt x="229" y="69"/>
                    </a:cubicBezTo>
                    <a:cubicBezTo>
                      <a:pt x="236" y="71"/>
                      <a:pt x="245" y="73"/>
                      <a:pt x="254" y="76"/>
                    </a:cubicBezTo>
                    <a:cubicBezTo>
                      <a:pt x="255" y="77"/>
                      <a:pt x="256" y="77"/>
                      <a:pt x="257" y="77"/>
                    </a:cubicBezTo>
                    <a:cubicBezTo>
                      <a:pt x="294" y="92"/>
                      <a:pt x="290" y="158"/>
                      <a:pt x="289" y="161"/>
                    </a:cubicBezTo>
                    <a:cubicBezTo>
                      <a:pt x="289" y="162"/>
                      <a:pt x="288" y="163"/>
                      <a:pt x="287" y="16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80"/>
              <p:cNvSpPr/>
              <p:nvPr/>
            </p:nvSpPr>
            <p:spPr bwMode="auto">
              <a:xfrm>
                <a:off x="6298946" y="3716799"/>
                <a:ext cx="71731" cy="278177"/>
              </a:xfrm>
              <a:custGeom>
                <a:avLst/>
                <a:gdLst>
                  <a:gd name="T0" fmla="*/ 21 w 22"/>
                  <a:gd name="T1" fmla="*/ 86 h 86"/>
                  <a:gd name="T2" fmla="*/ 19 w 22"/>
                  <a:gd name="T3" fmla="*/ 85 h 86"/>
                  <a:gd name="T4" fmla="*/ 19 w 22"/>
                  <a:gd name="T5" fmla="*/ 84 h 86"/>
                  <a:gd name="T6" fmla="*/ 0 w 22"/>
                  <a:gd name="T7" fmla="*/ 3 h 86"/>
                  <a:gd name="T8" fmla="*/ 0 w 22"/>
                  <a:gd name="T9" fmla="*/ 2 h 86"/>
                  <a:gd name="T10" fmla="*/ 2 w 22"/>
                  <a:gd name="T11" fmla="*/ 0 h 86"/>
                  <a:gd name="T12" fmla="*/ 3 w 22"/>
                  <a:gd name="T13" fmla="*/ 2 h 86"/>
                  <a:gd name="T14" fmla="*/ 4 w 22"/>
                  <a:gd name="T15" fmla="*/ 2 h 86"/>
                  <a:gd name="T16" fmla="*/ 22 w 22"/>
                  <a:gd name="T17" fmla="*/ 84 h 86"/>
                  <a:gd name="T18" fmla="*/ 22 w 22"/>
                  <a:gd name="T19" fmla="*/ 85 h 86"/>
                  <a:gd name="T20" fmla="*/ 21 w 22"/>
                  <a:gd name="T2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86">
                    <a:moveTo>
                      <a:pt x="21" y="86"/>
                    </a:moveTo>
                    <a:cubicBezTo>
                      <a:pt x="20" y="86"/>
                      <a:pt x="19" y="86"/>
                      <a:pt x="19" y="85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16" y="56"/>
                      <a:pt x="1" y="6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19" y="55"/>
                      <a:pt x="22" y="84"/>
                    </a:cubicBezTo>
                    <a:cubicBezTo>
                      <a:pt x="22" y="84"/>
                      <a:pt x="22" y="84"/>
                      <a:pt x="22" y="85"/>
                    </a:cubicBezTo>
                    <a:cubicBezTo>
                      <a:pt x="22" y="86"/>
                      <a:pt x="22" y="86"/>
                      <a:pt x="21" y="8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81"/>
              <p:cNvSpPr/>
              <p:nvPr/>
            </p:nvSpPr>
            <p:spPr bwMode="auto">
              <a:xfrm>
                <a:off x="6489646" y="3653815"/>
                <a:ext cx="171455" cy="244936"/>
              </a:xfrm>
              <a:custGeom>
                <a:avLst/>
                <a:gdLst>
                  <a:gd name="T0" fmla="*/ 51 w 53"/>
                  <a:gd name="T1" fmla="*/ 75 h 75"/>
                  <a:gd name="T2" fmla="*/ 50 w 53"/>
                  <a:gd name="T3" fmla="*/ 75 h 75"/>
                  <a:gd name="T4" fmla="*/ 0 w 53"/>
                  <a:gd name="T5" fmla="*/ 3 h 75"/>
                  <a:gd name="T6" fmla="*/ 1 w 53"/>
                  <a:gd name="T7" fmla="*/ 1 h 75"/>
                  <a:gd name="T8" fmla="*/ 4 w 53"/>
                  <a:gd name="T9" fmla="*/ 2 h 75"/>
                  <a:gd name="T10" fmla="*/ 53 w 53"/>
                  <a:gd name="T11" fmla="*/ 72 h 75"/>
                  <a:gd name="T12" fmla="*/ 53 w 53"/>
                  <a:gd name="T13" fmla="*/ 75 h 75"/>
                  <a:gd name="T14" fmla="*/ 51 w 53"/>
                  <a:gd name="T1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75">
                    <a:moveTo>
                      <a:pt x="51" y="75"/>
                    </a:moveTo>
                    <a:cubicBezTo>
                      <a:pt x="51" y="75"/>
                      <a:pt x="51" y="75"/>
                      <a:pt x="50" y="75"/>
                    </a:cubicBezTo>
                    <a:cubicBezTo>
                      <a:pt x="18" y="48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21" y="46"/>
                      <a:pt x="53" y="72"/>
                    </a:cubicBezTo>
                    <a:cubicBezTo>
                      <a:pt x="53" y="73"/>
                      <a:pt x="53" y="74"/>
                      <a:pt x="53" y="75"/>
                    </a:cubicBezTo>
                    <a:cubicBezTo>
                      <a:pt x="52" y="75"/>
                      <a:pt x="52" y="75"/>
                      <a:pt x="51" y="7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82"/>
              <p:cNvSpPr/>
              <p:nvPr/>
            </p:nvSpPr>
            <p:spPr bwMode="auto">
              <a:xfrm>
                <a:off x="6948026" y="3716799"/>
                <a:ext cx="73481" cy="278177"/>
              </a:xfrm>
              <a:custGeom>
                <a:avLst/>
                <a:gdLst>
                  <a:gd name="T0" fmla="*/ 2 w 23"/>
                  <a:gd name="T1" fmla="*/ 86 h 86"/>
                  <a:gd name="T2" fmla="*/ 2 w 23"/>
                  <a:gd name="T3" fmla="*/ 86 h 86"/>
                  <a:gd name="T4" fmla="*/ 0 w 23"/>
                  <a:gd name="T5" fmla="*/ 85 h 86"/>
                  <a:gd name="T6" fmla="*/ 0 w 23"/>
                  <a:gd name="T7" fmla="*/ 84 h 86"/>
                  <a:gd name="T8" fmla="*/ 19 w 23"/>
                  <a:gd name="T9" fmla="*/ 2 h 86"/>
                  <a:gd name="T10" fmla="*/ 21 w 23"/>
                  <a:gd name="T11" fmla="*/ 0 h 86"/>
                  <a:gd name="T12" fmla="*/ 23 w 23"/>
                  <a:gd name="T13" fmla="*/ 3 h 86"/>
                  <a:gd name="T14" fmla="*/ 4 w 23"/>
                  <a:gd name="T15" fmla="*/ 84 h 86"/>
                  <a:gd name="T16" fmla="*/ 4 w 23"/>
                  <a:gd name="T17" fmla="*/ 85 h 86"/>
                  <a:gd name="T18" fmla="*/ 2 w 23"/>
                  <a:gd name="T19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86">
                    <a:moveTo>
                      <a:pt x="2" y="86"/>
                    </a:moveTo>
                    <a:cubicBezTo>
                      <a:pt x="2" y="86"/>
                      <a:pt x="2" y="86"/>
                      <a:pt x="2" y="86"/>
                    </a:cubicBezTo>
                    <a:cubicBezTo>
                      <a:pt x="1" y="86"/>
                      <a:pt x="0" y="86"/>
                      <a:pt x="0" y="85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4" y="54"/>
                      <a:pt x="19" y="2"/>
                      <a:pt x="19" y="2"/>
                    </a:cubicBezTo>
                    <a:cubicBezTo>
                      <a:pt x="19" y="1"/>
                      <a:pt x="20" y="0"/>
                      <a:pt x="21" y="0"/>
                    </a:cubicBezTo>
                    <a:cubicBezTo>
                      <a:pt x="22" y="1"/>
                      <a:pt x="23" y="2"/>
                      <a:pt x="23" y="3"/>
                    </a:cubicBezTo>
                    <a:cubicBezTo>
                      <a:pt x="22" y="3"/>
                      <a:pt x="7" y="55"/>
                      <a:pt x="4" y="84"/>
                    </a:cubicBezTo>
                    <a:cubicBezTo>
                      <a:pt x="4" y="84"/>
                      <a:pt x="4" y="84"/>
                      <a:pt x="4" y="85"/>
                    </a:cubicBezTo>
                    <a:cubicBezTo>
                      <a:pt x="4" y="86"/>
                      <a:pt x="3" y="86"/>
                      <a:pt x="2" y="8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83"/>
              <p:cNvSpPr/>
              <p:nvPr/>
            </p:nvSpPr>
            <p:spPr bwMode="auto">
              <a:xfrm>
                <a:off x="6648855" y="3653815"/>
                <a:ext cx="181952" cy="244936"/>
              </a:xfrm>
              <a:custGeom>
                <a:avLst/>
                <a:gdLst>
                  <a:gd name="T0" fmla="*/ 2 w 56"/>
                  <a:gd name="T1" fmla="*/ 75 h 75"/>
                  <a:gd name="T2" fmla="*/ 1 w 56"/>
                  <a:gd name="T3" fmla="*/ 75 h 75"/>
                  <a:gd name="T4" fmla="*/ 1 w 56"/>
                  <a:gd name="T5" fmla="*/ 72 h 75"/>
                  <a:gd name="T6" fmla="*/ 52 w 56"/>
                  <a:gd name="T7" fmla="*/ 2 h 75"/>
                  <a:gd name="T8" fmla="*/ 54 w 56"/>
                  <a:gd name="T9" fmla="*/ 1 h 75"/>
                  <a:gd name="T10" fmla="*/ 55 w 56"/>
                  <a:gd name="T11" fmla="*/ 3 h 75"/>
                  <a:gd name="T12" fmla="*/ 4 w 56"/>
                  <a:gd name="T13" fmla="*/ 75 h 75"/>
                  <a:gd name="T14" fmla="*/ 2 w 56"/>
                  <a:gd name="T1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75">
                    <a:moveTo>
                      <a:pt x="2" y="75"/>
                    </a:moveTo>
                    <a:cubicBezTo>
                      <a:pt x="2" y="75"/>
                      <a:pt x="1" y="75"/>
                      <a:pt x="1" y="75"/>
                    </a:cubicBezTo>
                    <a:cubicBezTo>
                      <a:pt x="0" y="74"/>
                      <a:pt x="0" y="73"/>
                      <a:pt x="1" y="72"/>
                    </a:cubicBezTo>
                    <a:cubicBezTo>
                      <a:pt x="32" y="47"/>
                      <a:pt x="52" y="2"/>
                      <a:pt x="52" y="2"/>
                    </a:cubicBezTo>
                    <a:cubicBezTo>
                      <a:pt x="52" y="1"/>
                      <a:pt x="53" y="0"/>
                      <a:pt x="54" y="1"/>
                    </a:cubicBezTo>
                    <a:cubicBezTo>
                      <a:pt x="55" y="1"/>
                      <a:pt x="56" y="2"/>
                      <a:pt x="55" y="3"/>
                    </a:cubicBezTo>
                    <a:cubicBezTo>
                      <a:pt x="55" y="4"/>
                      <a:pt x="35" y="49"/>
                      <a:pt x="4" y="75"/>
                    </a:cubicBezTo>
                    <a:cubicBezTo>
                      <a:pt x="3" y="75"/>
                      <a:pt x="3" y="75"/>
                      <a:pt x="2" y="7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84"/>
              <p:cNvSpPr/>
              <p:nvPr/>
            </p:nvSpPr>
            <p:spPr bwMode="auto">
              <a:xfrm>
                <a:off x="6440659" y="3029229"/>
                <a:ext cx="444384" cy="673574"/>
              </a:xfrm>
              <a:custGeom>
                <a:avLst/>
                <a:gdLst>
                  <a:gd name="T0" fmla="*/ 4 w 137"/>
                  <a:gd name="T1" fmla="*/ 93 h 208"/>
                  <a:gd name="T2" fmla="*/ 5 w 137"/>
                  <a:gd name="T3" fmla="*/ 156 h 208"/>
                  <a:gd name="T4" fmla="*/ 57 w 137"/>
                  <a:gd name="T5" fmla="*/ 205 h 208"/>
                  <a:gd name="T6" fmla="*/ 128 w 137"/>
                  <a:gd name="T7" fmla="*/ 154 h 208"/>
                  <a:gd name="T8" fmla="*/ 121 w 137"/>
                  <a:gd name="T9" fmla="*/ 50 h 208"/>
                  <a:gd name="T10" fmla="*/ 4 w 137"/>
                  <a:gd name="T11" fmla="*/ 93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208">
                    <a:moveTo>
                      <a:pt x="4" y="93"/>
                    </a:moveTo>
                    <a:cubicBezTo>
                      <a:pt x="4" y="93"/>
                      <a:pt x="0" y="132"/>
                      <a:pt x="5" y="156"/>
                    </a:cubicBezTo>
                    <a:cubicBezTo>
                      <a:pt x="9" y="180"/>
                      <a:pt x="36" y="202"/>
                      <a:pt x="57" y="205"/>
                    </a:cubicBezTo>
                    <a:cubicBezTo>
                      <a:pt x="79" y="208"/>
                      <a:pt x="120" y="196"/>
                      <a:pt x="128" y="154"/>
                    </a:cubicBezTo>
                    <a:cubicBezTo>
                      <a:pt x="136" y="113"/>
                      <a:pt x="137" y="78"/>
                      <a:pt x="121" y="50"/>
                    </a:cubicBezTo>
                    <a:cubicBezTo>
                      <a:pt x="105" y="21"/>
                      <a:pt x="7" y="0"/>
                      <a:pt x="4" y="93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85"/>
              <p:cNvSpPr>
                <a:spLocks noEditPoints="1"/>
              </p:cNvSpPr>
              <p:nvPr/>
            </p:nvSpPr>
            <p:spPr bwMode="auto">
              <a:xfrm>
                <a:off x="6435411" y="3102710"/>
                <a:ext cx="456630" cy="596594"/>
              </a:xfrm>
              <a:custGeom>
                <a:avLst/>
                <a:gdLst>
                  <a:gd name="T0" fmla="*/ 67 w 141"/>
                  <a:gd name="T1" fmla="*/ 4 h 184"/>
                  <a:gd name="T2" fmla="*/ 7 w 141"/>
                  <a:gd name="T3" fmla="*/ 70 h 184"/>
                  <a:gd name="T4" fmla="*/ 8 w 141"/>
                  <a:gd name="T5" fmla="*/ 133 h 184"/>
                  <a:gd name="T6" fmla="*/ 60 w 141"/>
                  <a:gd name="T7" fmla="*/ 180 h 184"/>
                  <a:gd name="T8" fmla="*/ 66 w 141"/>
                  <a:gd name="T9" fmla="*/ 181 h 184"/>
                  <a:gd name="T10" fmla="*/ 66 w 141"/>
                  <a:gd name="T11" fmla="*/ 181 h 184"/>
                  <a:gd name="T12" fmla="*/ 128 w 141"/>
                  <a:gd name="T13" fmla="*/ 131 h 184"/>
                  <a:gd name="T14" fmla="*/ 122 w 141"/>
                  <a:gd name="T15" fmla="*/ 28 h 184"/>
                  <a:gd name="T16" fmla="*/ 67 w 141"/>
                  <a:gd name="T17" fmla="*/ 4 h 184"/>
                  <a:gd name="T18" fmla="*/ 66 w 141"/>
                  <a:gd name="T19" fmla="*/ 184 h 184"/>
                  <a:gd name="T20" fmla="*/ 66 w 141"/>
                  <a:gd name="T21" fmla="*/ 184 h 184"/>
                  <a:gd name="T22" fmla="*/ 59 w 141"/>
                  <a:gd name="T23" fmla="*/ 184 h 184"/>
                  <a:gd name="T24" fmla="*/ 5 w 141"/>
                  <a:gd name="T25" fmla="*/ 133 h 184"/>
                  <a:gd name="T26" fmla="*/ 4 w 141"/>
                  <a:gd name="T27" fmla="*/ 70 h 184"/>
                  <a:gd name="T28" fmla="*/ 67 w 141"/>
                  <a:gd name="T29" fmla="*/ 0 h 184"/>
                  <a:gd name="T30" fmla="*/ 125 w 141"/>
                  <a:gd name="T31" fmla="*/ 26 h 184"/>
                  <a:gd name="T32" fmla="*/ 132 w 141"/>
                  <a:gd name="T33" fmla="*/ 131 h 184"/>
                  <a:gd name="T34" fmla="*/ 66 w 141"/>
                  <a:gd name="T35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1" h="184">
                    <a:moveTo>
                      <a:pt x="67" y="4"/>
                    </a:moveTo>
                    <a:cubicBezTo>
                      <a:pt x="50" y="4"/>
                      <a:pt x="9" y="11"/>
                      <a:pt x="7" y="70"/>
                    </a:cubicBezTo>
                    <a:cubicBezTo>
                      <a:pt x="7" y="70"/>
                      <a:pt x="4" y="110"/>
                      <a:pt x="8" y="133"/>
                    </a:cubicBezTo>
                    <a:cubicBezTo>
                      <a:pt x="13" y="156"/>
                      <a:pt x="40" y="178"/>
                      <a:pt x="60" y="180"/>
                    </a:cubicBezTo>
                    <a:cubicBezTo>
                      <a:pt x="62" y="181"/>
                      <a:pt x="64" y="181"/>
                      <a:pt x="66" y="181"/>
                    </a:cubicBezTo>
                    <a:cubicBezTo>
                      <a:pt x="66" y="181"/>
                      <a:pt x="66" y="181"/>
                      <a:pt x="66" y="181"/>
                    </a:cubicBezTo>
                    <a:cubicBezTo>
                      <a:pt x="87" y="181"/>
                      <a:pt x="121" y="167"/>
                      <a:pt x="128" y="131"/>
                    </a:cubicBezTo>
                    <a:cubicBezTo>
                      <a:pt x="137" y="83"/>
                      <a:pt x="135" y="52"/>
                      <a:pt x="122" y="28"/>
                    </a:cubicBezTo>
                    <a:cubicBezTo>
                      <a:pt x="114" y="15"/>
                      <a:pt x="90" y="4"/>
                      <a:pt x="67" y="4"/>
                    </a:cubicBezTo>
                    <a:moveTo>
                      <a:pt x="66" y="184"/>
                    </a:moveTo>
                    <a:cubicBezTo>
                      <a:pt x="66" y="184"/>
                      <a:pt x="66" y="184"/>
                      <a:pt x="66" y="184"/>
                    </a:cubicBezTo>
                    <a:cubicBezTo>
                      <a:pt x="63" y="184"/>
                      <a:pt x="61" y="184"/>
                      <a:pt x="59" y="184"/>
                    </a:cubicBezTo>
                    <a:cubicBezTo>
                      <a:pt x="38" y="181"/>
                      <a:pt x="10" y="158"/>
                      <a:pt x="5" y="133"/>
                    </a:cubicBezTo>
                    <a:cubicBezTo>
                      <a:pt x="0" y="110"/>
                      <a:pt x="4" y="71"/>
                      <a:pt x="4" y="70"/>
                    </a:cubicBezTo>
                    <a:cubicBezTo>
                      <a:pt x="5" y="26"/>
                      <a:pt x="29" y="0"/>
                      <a:pt x="67" y="0"/>
                    </a:cubicBezTo>
                    <a:cubicBezTo>
                      <a:pt x="92" y="0"/>
                      <a:pt x="117" y="12"/>
                      <a:pt x="125" y="26"/>
                    </a:cubicBezTo>
                    <a:cubicBezTo>
                      <a:pt x="139" y="51"/>
                      <a:pt x="141" y="82"/>
                      <a:pt x="132" y="131"/>
                    </a:cubicBezTo>
                    <a:cubicBezTo>
                      <a:pt x="124" y="170"/>
                      <a:pt x="88" y="184"/>
                      <a:pt x="66" y="1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86"/>
              <p:cNvSpPr/>
              <p:nvPr/>
            </p:nvSpPr>
            <p:spPr bwMode="auto">
              <a:xfrm>
                <a:off x="7044251" y="3987978"/>
                <a:ext cx="106722" cy="0"/>
              </a:xfrm>
              <a:custGeom>
                <a:avLst/>
                <a:gdLst>
                  <a:gd name="T0" fmla="*/ 0 w 61"/>
                  <a:gd name="T1" fmla="*/ 61 w 61"/>
                  <a:gd name="T2" fmla="*/ 0 w 6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1">
                    <a:moveTo>
                      <a:pt x="0" y="0"/>
                    </a:moveTo>
                    <a:lnTo>
                      <a:pt x="6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Line 87"/>
              <p:cNvSpPr>
                <a:spLocks noChangeShapeType="1"/>
              </p:cNvSpPr>
              <p:nvPr/>
            </p:nvSpPr>
            <p:spPr bwMode="auto">
              <a:xfrm>
                <a:off x="7044251" y="3987978"/>
                <a:ext cx="106722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88"/>
              <p:cNvSpPr/>
              <p:nvPr/>
            </p:nvSpPr>
            <p:spPr bwMode="auto">
              <a:xfrm>
                <a:off x="7039002" y="3982729"/>
                <a:ext cx="115470" cy="12247"/>
              </a:xfrm>
              <a:custGeom>
                <a:avLst/>
                <a:gdLst>
                  <a:gd name="T0" fmla="*/ 35 w 36"/>
                  <a:gd name="T1" fmla="*/ 4 h 4"/>
                  <a:gd name="T2" fmla="*/ 2 w 36"/>
                  <a:gd name="T3" fmla="*/ 4 h 4"/>
                  <a:gd name="T4" fmla="*/ 0 w 36"/>
                  <a:gd name="T5" fmla="*/ 2 h 4"/>
                  <a:gd name="T6" fmla="*/ 2 w 36"/>
                  <a:gd name="T7" fmla="*/ 0 h 4"/>
                  <a:gd name="T8" fmla="*/ 35 w 36"/>
                  <a:gd name="T9" fmla="*/ 0 h 4"/>
                  <a:gd name="T10" fmla="*/ 36 w 36"/>
                  <a:gd name="T11" fmla="*/ 2 h 4"/>
                  <a:gd name="T12" fmla="*/ 35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5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0"/>
                      <a:pt x="36" y="1"/>
                      <a:pt x="36" y="2"/>
                    </a:cubicBezTo>
                    <a:cubicBezTo>
                      <a:pt x="36" y="3"/>
                      <a:pt x="36" y="4"/>
                      <a:pt x="35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89"/>
              <p:cNvSpPr/>
              <p:nvPr/>
            </p:nvSpPr>
            <p:spPr bwMode="auto">
              <a:xfrm>
                <a:off x="6174729" y="3987978"/>
                <a:ext cx="108472" cy="0"/>
              </a:xfrm>
              <a:custGeom>
                <a:avLst/>
                <a:gdLst>
                  <a:gd name="T0" fmla="*/ 0 w 62"/>
                  <a:gd name="T1" fmla="*/ 62 w 62"/>
                  <a:gd name="T2" fmla="*/ 0 w 6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2">
                    <a:moveTo>
                      <a:pt x="0" y="0"/>
                    </a:moveTo>
                    <a:lnTo>
                      <a:pt x="6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Line 90"/>
              <p:cNvSpPr>
                <a:spLocks noChangeShapeType="1"/>
              </p:cNvSpPr>
              <p:nvPr/>
            </p:nvSpPr>
            <p:spPr bwMode="auto">
              <a:xfrm>
                <a:off x="6174729" y="3987978"/>
                <a:ext cx="108472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91"/>
              <p:cNvSpPr/>
              <p:nvPr/>
            </p:nvSpPr>
            <p:spPr bwMode="auto">
              <a:xfrm>
                <a:off x="6169480" y="3982729"/>
                <a:ext cx="118969" cy="12247"/>
              </a:xfrm>
              <a:custGeom>
                <a:avLst/>
                <a:gdLst>
                  <a:gd name="T0" fmla="*/ 35 w 37"/>
                  <a:gd name="T1" fmla="*/ 4 h 4"/>
                  <a:gd name="T2" fmla="*/ 2 w 37"/>
                  <a:gd name="T3" fmla="*/ 4 h 4"/>
                  <a:gd name="T4" fmla="*/ 0 w 37"/>
                  <a:gd name="T5" fmla="*/ 2 h 4"/>
                  <a:gd name="T6" fmla="*/ 2 w 37"/>
                  <a:gd name="T7" fmla="*/ 0 h 4"/>
                  <a:gd name="T8" fmla="*/ 35 w 37"/>
                  <a:gd name="T9" fmla="*/ 0 h 4"/>
                  <a:gd name="T10" fmla="*/ 37 w 37"/>
                  <a:gd name="T11" fmla="*/ 2 h 4"/>
                  <a:gd name="T12" fmla="*/ 35 w 3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">
                    <a:moveTo>
                      <a:pt x="35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0"/>
                      <a:pt x="37" y="1"/>
                      <a:pt x="37" y="2"/>
                    </a:cubicBezTo>
                    <a:cubicBezTo>
                      <a:pt x="37" y="3"/>
                      <a:pt x="36" y="4"/>
                      <a:pt x="35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92"/>
              <p:cNvSpPr>
                <a:spLocks noEditPoints="1"/>
              </p:cNvSpPr>
              <p:nvPr/>
            </p:nvSpPr>
            <p:spPr bwMode="auto">
              <a:xfrm>
                <a:off x="6482648" y="3382636"/>
                <a:ext cx="146961" cy="106722"/>
              </a:xfrm>
              <a:custGeom>
                <a:avLst/>
                <a:gdLst>
                  <a:gd name="T0" fmla="*/ 4 w 45"/>
                  <a:gd name="T1" fmla="*/ 9 h 33"/>
                  <a:gd name="T2" fmla="*/ 22 w 45"/>
                  <a:gd name="T3" fmla="*/ 29 h 33"/>
                  <a:gd name="T4" fmla="*/ 41 w 45"/>
                  <a:gd name="T5" fmla="*/ 8 h 33"/>
                  <a:gd name="T6" fmla="*/ 23 w 45"/>
                  <a:gd name="T7" fmla="*/ 3 h 33"/>
                  <a:gd name="T8" fmla="*/ 4 w 45"/>
                  <a:gd name="T9" fmla="*/ 9 h 33"/>
                  <a:gd name="T10" fmla="*/ 21 w 45"/>
                  <a:gd name="T11" fmla="*/ 33 h 33"/>
                  <a:gd name="T12" fmla="*/ 0 w 45"/>
                  <a:gd name="T13" fmla="*/ 8 h 33"/>
                  <a:gd name="T14" fmla="*/ 1 w 45"/>
                  <a:gd name="T15" fmla="*/ 7 h 33"/>
                  <a:gd name="T16" fmla="*/ 23 w 45"/>
                  <a:gd name="T17" fmla="*/ 0 h 33"/>
                  <a:gd name="T18" fmla="*/ 44 w 45"/>
                  <a:gd name="T19" fmla="*/ 6 h 33"/>
                  <a:gd name="T20" fmla="*/ 45 w 45"/>
                  <a:gd name="T21" fmla="*/ 8 h 33"/>
                  <a:gd name="T22" fmla="*/ 23 w 45"/>
                  <a:gd name="T23" fmla="*/ 33 h 33"/>
                  <a:gd name="T24" fmla="*/ 21 w 45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3">
                    <a:moveTo>
                      <a:pt x="4" y="9"/>
                    </a:moveTo>
                    <a:cubicBezTo>
                      <a:pt x="4" y="18"/>
                      <a:pt x="10" y="30"/>
                      <a:pt x="22" y="29"/>
                    </a:cubicBezTo>
                    <a:cubicBezTo>
                      <a:pt x="34" y="29"/>
                      <a:pt x="38" y="19"/>
                      <a:pt x="41" y="8"/>
                    </a:cubicBezTo>
                    <a:cubicBezTo>
                      <a:pt x="36" y="5"/>
                      <a:pt x="30" y="3"/>
                      <a:pt x="23" y="3"/>
                    </a:cubicBezTo>
                    <a:cubicBezTo>
                      <a:pt x="14" y="3"/>
                      <a:pt x="6" y="8"/>
                      <a:pt x="4" y="9"/>
                    </a:cubicBezTo>
                    <a:moveTo>
                      <a:pt x="21" y="33"/>
                    </a:moveTo>
                    <a:cubicBezTo>
                      <a:pt x="8" y="33"/>
                      <a:pt x="0" y="21"/>
                      <a:pt x="0" y="8"/>
                    </a:cubicBezTo>
                    <a:cubicBezTo>
                      <a:pt x="0" y="8"/>
                      <a:pt x="0" y="7"/>
                      <a:pt x="1" y="7"/>
                    </a:cubicBezTo>
                    <a:cubicBezTo>
                      <a:pt x="1" y="6"/>
                      <a:pt x="10" y="0"/>
                      <a:pt x="23" y="0"/>
                    </a:cubicBezTo>
                    <a:cubicBezTo>
                      <a:pt x="31" y="0"/>
                      <a:pt x="38" y="2"/>
                      <a:pt x="44" y="6"/>
                    </a:cubicBezTo>
                    <a:cubicBezTo>
                      <a:pt x="45" y="6"/>
                      <a:pt x="45" y="7"/>
                      <a:pt x="45" y="8"/>
                    </a:cubicBezTo>
                    <a:cubicBezTo>
                      <a:pt x="43" y="16"/>
                      <a:pt x="39" y="32"/>
                      <a:pt x="23" y="33"/>
                    </a:cubicBezTo>
                    <a:cubicBezTo>
                      <a:pt x="22" y="33"/>
                      <a:pt x="22" y="33"/>
                      <a:pt x="21" y="3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93"/>
              <p:cNvSpPr>
                <a:spLocks noEditPoints="1"/>
              </p:cNvSpPr>
              <p:nvPr/>
            </p:nvSpPr>
            <p:spPr bwMode="auto">
              <a:xfrm>
                <a:off x="6675098" y="3382636"/>
                <a:ext cx="148711" cy="106722"/>
              </a:xfrm>
              <a:custGeom>
                <a:avLst/>
                <a:gdLst>
                  <a:gd name="T0" fmla="*/ 4 w 46"/>
                  <a:gd name="T1" fmla="*/ 8 h 33"/>
                  <a:gd name="T2" fmla="*/ 23 w 46"/>
                  <a:gd name="T3" fmla="*/ 29 h 33"/>
                  <a:gd name="T4" fmla="*/ 42 w 46"/>
                  <a:gd name="T5" fmla="*/ 9 h 33"/>
                  <a:gd name="T6" fmla="*/ 22 w 46"/>
                  <a:gd name="T7" fmla="*/ 3 h 33"/>
                  <a:gd name="T8" fmla="*/ 4 w 46"/>
                  <a:gd name="T9" fmla="*/ 8 h 33"/>
                  <a:gd name="T10" fmla="*/ 24 w 46"/>
                  <a:gd name="T11" fmla="*/ 33 h 33"/>
                  <a:gd name="T12" fmla="*/ 24 w 46"/>
                  <a:gd name="T13" fmla="*/ 33 h 33"/>
                  <a:gd name="T14" fmla="*/ 23 w 46"/>
                  <a:gd name="T15" fmla="*/ 33 h 33"/>
                  <a:gd name="T16" fmla="*/ 0 w 46"/>
                  <a:gd name="T17" fmla="*/ 8 h 33"/>
                  <a:gd name="T18" fmla="*/ 1 w 46"/>
                  <a:gd name="T19" fmla="*/ 6 h 33"/>
                  <a:gd name="T20" fmla="*/ 22 w 46"/>
                  <a:gd name="T21" fmla="*/ 0 h 33"/>
                  <a:gd name="T22" fmla="*/ 45 w 46"/>
                  <a:gd name="T23" fmla="*/ 7 h 33"/>
                  <a:gd name="T24" fmla="*/ 46 w 46"/>
                  <a:gd name="T25" fmla="*/ 8 h 33"/>
                  <a:gd name="T26" fmla="*/ 24 w 46"/>
                  <a:gd name="T2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3">
                    <a:moveTo>
                      <a:pt x="4" y="8"/>
                    </a:moveTo>
                    <a:cubicBezTo>
                      <a:pt x="7" y="19"/>
                      <a:pt x="12" y="29"/>
                      <a:pt x="23" y="29"/>
                    </a:cubicBezTo>
                    <a:cubicBezTo>
                      <a:pt x="36" y="30"/>
                      <a:pt x="41" y="18"/>
                      <a:pt x="42" y="9"/>
                    </a:cubicBezTo>
                    <a:cubicBezTo>
                      <a:pt x="39" y="8"/>
                      <a:pt x="32" y="3"/>
                      <a:pt x="22" y="3"/>
                    </a:cubicBezTo>
                    <a:cubicBezTo>
                      <a:pt x="16" y="3"/>
                      <a:pt x="10" y="5"/>
                      <a:pt x="4" y="8"/>
                    </a:cubicBezTo>
                    <a:moveTo>
                      <a:pt x="24" y="33"/>
                    </a:move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3" y="33"/>
                      <a:pt x="23" y="33"/>
                    </a:cubicBezTo>
                    <a:cubicBezTo>
                      <a:pt x="6" y="32"/>
                      <a:pt x="2" y="16"/>
                      <a:pt x="0" y="8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8" y="2"/>
                      <a:pt x="15" y="0"/>
                      <a:pt x="22" y="0"/>
                    </a:cubicBezTo>
                    <a:cubicBezTo>
                      <a:pt x="35" y="0"/>
                      <a:pt x="44" y="6"/>
                      <a:pt x="45" y="7"/>
                    </a:cubicBezTo>
                    <a:cubicBezTo>
                      <a:pt x="45" y="7"/>
                      <a:pt x="46" y="8"/>
                      <a:pt x="46" y="8"/>
                    </a:cubicBezTo>
                    <a:cubicBezTo>
                      <a:pt x="45" y="21"/>
                      <a:pt x="37" y="33"/>
                      <a:pt x="24" y="3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94"/>
              <p:cNvSpPr/>
              <p:nvPr/>
            </p:nvSpPr>
            <p:spPr bwMode="auto">
              <a:xfrm>
                <a:off x="6617363" y="3382636"/>
                <a:ext cx="69982" cy="34991"/>
              </a:xfrm>
              <a:custGeom>
                <a:avLst/>
                <a:gdLst>
                  <a:gd name="T0" fmla="*/ 20 w 22"/>
                  <a:gd name="T1" fmla="*/ 11 h 11"/>
                  <a:gd name="T2" fmla="*/ 18 w 22"/>
                  <a:gd name="T3" fmla="*/ 11 h 11"/>
                  <a:gd name="T4" fmla="*/ 4 w 22"/>
                  <a:gd name="T5" fmla="*/ 9 h 11"/>
                  <a:gd name="T6" fmla="*/ 1 w 22"/>
                  <a:gd name="T7" fmla="*/ 9 h 11"/>
                  <a:gd name="T8" fmla="*/ 1 w 22"/>
                  <a:gd name="T9" fmla="*/ 6 h 11"/>
                  <a:gd name="T10" fmla="*/ 21 w 22"/>
                  <a:gd name="T11" fmla="*/ 8 h 11"/>
                  <a:gd name="T12" fmla="*/ 21 w 22"/>
                  <a:gd name="T13" fmla="*/ 11 h 11"/>
                  <a:gd name="T14" fmla="*/ 20 w 22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1">
                    <a:moveTo>
                      <a:pt x="20" y="11"/>
                    </a:moveTo>
                    <a:cubicBezTo>
                      <a:pt x="19" y="11"/>
                      <a:pt x="19" y="11"/>
                      <a:pt x="18" y="11"/>
                    </a:cubicBezTo>
                    <a:cubicBezTo>
                      <a:pt x="11" y="3"/>
                      <a:pt x="4" y="8"/>
                      <a:pt x="4" y="9"/>
                    </a:cubicBezTo>
                    <a:cubicBezTo>
                      <a:pt x="3" y="10"/>
                      <a:pt x="2" y="9"/>
                      <a:pt x="1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5" y="3"/>
                      <a:pt x="13" y="0"/>
                      <a:pt x="21" y="8"/>
                    </a:cubicBezTo>
                    <a:cubicBezTo>
                      <a:pt x="22" y="9"/>
                      <a:pt x="22" y="10"/>
                      <a:pt x="21" y="11"/>
                    </a:cubicBezTo>
                    <a:cubicBezTo>
                      <a:pt x="20" y="11"/>
                      <a:pt x="20" y="11"/>
                      <a:pt x="20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95"/>
              <p:cNvSpPr/>
              <p:nvPr/>
            </p:nvSpPr>
            <p:spPr bwMode="auto">
              <a:xfrm>
                <a:off x="6515889" y="3512103"/>
                <a:ext cx="285175" cy="96225"/>
              </a:xfrm>
              <a:custGeom>
                <a:avLst/>
                <a:gdLst>
                  <a:gd name="T0" fmla="*/ 59 w 88"/>
                  <a:gd name="T1" fmla="*/ 5 h 30"/>
                  <a:gd name="T2" fmla="*/ 28 w 88"/>
                  <a:gd name="T3" fmla="*/ 5 h 30"/>
                  <a:gd name="T4" fmla="*/ 0 w 88"/>
                  <a:gd name="T5" fmla="*/ 8 h 30"/>
                  <a:gd name="T6" fmla="*/ 44 w 88"/>
                  <a:gd name="T7" fmla="*/ 19 h 30"/>
                  <a:gd name="T8" fmla="*/ 88 w 88"/>
                  <a:gd name="T9" fmla="*/ 8 h 30"/>
                  <a:gd name="T10" fmla="*/ 59 w 88"/>
                  <a:gd name="T11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" h="30">
                    <a:moveTo>
                      <a:pt x="59" y="5"/>
                    </a:moveTo>
                    <a:cubicBezTo>
                      <a:pt x="46" y="0"/>
                      <a:pt x="41" y="0"/>
                      <a:pt x="28" y="5"/>
                    </a:cubicBezTo>
                    <a:cubicBezTo>
                      <a:pt x="15" y="11"/>
                      <a:pt x="7" y="12"/>
                      <a:pt x="0" y="8"/>
                    </a:cubicBezTo>
                    <a:cubicBezTo>
                      <a:pt x="9" y="21"/>
                      <a:pt x="23" y="30"/>
                      <a:pt x="44" y="19"/>
                    </a:cubicBezTo>
                    <a:cubicBezTo>
                      <a:pt x="64" y="30"/>
                      <a:pt x="78" y="21"/>
                      <a:pt x="88" y="8"/>
                    </a:cubicBezTo>
                    <a:cubicBezTo>
                      <a:pt x="80" y="12"/>
                      <a:pt x="72" y="11"/>
                      <a:pt x="59" y="5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96"/>
              <p:cNvSpPr>
                <a:spLocks noEditPoints="1"/>
              </p:cNvSpPr>
              <p:nvPr/>
            </p:nvSpPr>
            <p:spPr bwMode="auto">
              <a:xfrm>
                <a:off x="6508891" y="3508603"/>
                <a:ext cx="299172" cy="99724"/>
              </a:xfrm>
              <a:custGeom>
                <a:avLst/>
                <a:gdLst>
                  <a:gd name="T0" fmla="*/ 46 w 92"/>
                  <a:gd name="T1" fmla="*/ 18 h 31"/>
                  <a:gd name="T2" fmla="*/ 46 w 92"/>
                  <a:gd name="T3" fmla="*/ 18 h 31"/>
                  <a:gd name="T4" fmla="*/ 84 w 92"/>
                  <a:gd name="T5" fmla="*/ 13 h 31"/>
                  <a:gd name="T6" fmla="*/ 61 w 92"/>
                  <a:gd name="T7" fmla="*/ 8 h 31"/>
                  <a:gd name="T8" fmla="*/ 46 w 92"/>
                  <a:gd name="T9" fmla="*/ 4 h 31"/>
                  <a:gd name="T10" fmla="*/ 30 w 92"/>
                  <a:gd name="T11" fmla="*/ 8 h 31"/>
                  <a:gd name="T12" fmla="*/ 7 w 92"/>
                  <a:gd name="T13" fmla="*/ 13 h 31"/>
                  <a:gd name="T14" fmla="*/ 45 w 92"/>
                  <a:gd name="T15" fmla="*/ 18 h 31"/>
                  <a:gd name="T16" fmla="*/ 46 w 92"/>
                  <a:gd name="T17" fmla="*/ 18 h 31"/>
                  <a:gd name="T18" fmla="*/ 63 w 92"/>
                  <a:gd name="T19" fmla="*/ 27 h 31"/>
                  <a:gd name="T20" fmla="*/ 46 w 92"/>
                  <a:gd name="T21" fmla="*/ 22 h 31"/>
                  <a:gd name="T22" fmla="*/ 0 w 92"/>
                  <a:gd name="T23" fmla="*/ 10 h 31"/>
                  <a:gd name="T24" fmla="*/ 0 w 92"/>
                  <a:gd name="T25" fmla="*/ 8 h 31"/>
                  <a:gd name="T26" fmla="*/ 2 w 92"/>
                  <a:gd name="T27" fmla="*/ 7 h 31"/>
                  <a:gd name="T28" fmla="*/ 29 w 92"/>
                  <a:gd name="T29" fmla="*/ 5 h 31"/>
                  <a:gd name="T30" fmla="*/ 46 w 92"/>
                  <a:gd name="T31" fmla="*/ 0 h 31"/>
                  <a:gd name="T32" fmla="*/ 62 w 92"/>
                  <a:gd name="T33" fmla="*/ 5 h 31"/>
                  <a:gd name="T34" fmla="*/ 89 w 92"/>
                  <a:gd name="T35" fmla="*/ 7 h 31"/>
                  <a:gd name="T36" fmla="*/ 91 w 92"/>
                  <a:gd name="T37" fmla="*/ 8 h 31"/>
                  <a:gd name="T38" fmla="*/ 91 w 92"/>
                  <a:gd name="T39" fmla="*/ 10 h 31"/>
                  <a:gd name="T40" fmla="*/ 63 w 92"/>
                  <a:gd name="T4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2" h="31">
                    <a:moveTo>
                      <a:pt x="46" y="18"/>
                    </a:moveTo>
                    <a:cubicBezTo>
                      <a:pt x="46" y="18"/>
                      <a:pt x="46" y="18"/>
                      <a:pt x="46" y="18"/>
                    </a:cubicBezTo>
                    <a:cubicBezTo>
                      <a:pt x="61" y="26"/>
                      <a:pt x="73" y="24"/>
                      <a:pt x="84" y="13"/>
                    </a:cubicBezTo>
                    <a:cubicBezTo>
                      <a:pt x="78" y="14"/>
                      <a:pt x="71" y="13"/>
                      <a:pt x="61" y="8"/>
                    </a:cubicBezTo>
                    <a:cubicBezTo>
                      <a:pt x="54" y="5"/>
                      <a:pt x="50" y="4"/>
                      <a:pt x="46" y="4"/>
                    </a:cubicBezTo>
                    <a:cubicBezTo>
                      <a:pt x="42" y="4"/>
                      <a:pt x="37" y="5"/>
                      <a:pt x="30" y="8"/>
                    </a:cubicBezTo>
                    <a:cubicBezTo>
                      <a:pt x="20" y="13"/>
                      <a:pt x="14" y="14"/>
                      <a:pt x="7" y="13"/>
                    </a:cubicBezTo>
                    <a:cubicBezTo>
                      <a:pt x="18" y="24"/>
                      <a:pt x="30" y="26"/>
                      <a:pt x="45" y="18"/>
                    </a:cubicBezTo>
                    <a:cubicBezTo>
                      <a:pt x="45" y="18"/>
                      <a:pt x="45" y="18"/>
                      <a:pt x="46" y="18"/>
                    </a:cubicBezTo>
                    <a:moveTo>
                      <a:pt x="63" y="27"/>
                    </a:moveTo>
                    <a:cubicBezTo>
                      <a:pt x="57" y="27"/>
                      <a:pt x="51" y="25"/>
                      <a:pt x="46" y="22"/>
                    </a:cubicBezTo>
                    <a:cubicBezTo>
                      <a:pt x="28" y="31"/>
                      <a:pt x="13" y="27"/>
                      <a:pt x="0" y="10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10" y="11"/>
                      <a:pt x="16" y="10"/>
                      <a:pt x="29" y="5"/>
                    </a:cubicBezTo>
                    <a:cubicBezTo>
                      <a:pt x="35" y="2"/>
                      <a:pt x="40" y="0"/>
                      <a:pt x="46" y="0"/>
                    </a:cubicBezTo>
                    <a:cubicBezTo>
                      <a:pt x="51" y="0"/>
                      <a:pt x="56" y="2"/>
                      <a:pt x="62" y="5"/>
                    </a:cubicBezTo>
                    <a:cubicBezTo>
                      <a:pt x="75" y="10"/>
                      <a:pt x="81" y="11"/>
                      <a:pt x="89" y="7"/>
                    </a:cubicBezTo>
                    <a:cubicBezTo>
                      <a:pt x="89" y="7"/>
                      <a:pt x="90" y="7"/>
                      <a:pt x="91" y="8"/>
                    </a:cubicBezTo>
                    <a:cubicBezTo>
                      <a:pt x="91" y="8"/>
                      <a:pt x="92" y="9"/>
                      <a:pt x="91" y="10"/>
                    </a:cubicBezTo>
                    <a:cubicBezTo>
                      <a:pt x="83" y="21"/>
                      <a:pt x="73" y="27"/>
                      <a:pt x="63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97"/>
              <p:cNvSpPr/>
              <p:nvPr/>
            </p:nvSpPr>
            <p:spPr bwMode="auto">
              <a:xfrm>
                <a:off x="6398670" y="3051973"/>
                <a:ext cx="519614" cy="398896"/>
              </a:xfrm>
              <a:custGeom>
                <a:avLst/>
                <a:gdLst>
                  <a:gd name="T0" fmla="*/ 81 w 160"/>
                  <a:gd name="T1" fmla="*/ 57 h 123"/>
                  <a:gd name="T2" fmla="*/ 134 w 160"/>
                  <a:gd name="T3" fmla="*/ 77 h 123"/>
                  <a:gd name="T4" fmla="*/ 145 w 160"/>
                  <a:gd name="T5" fmla="*/ 121 h 123"/>
                  <a:gd name="T6" fmla="*/ 153 w 160"/>
                  <a:gd name="T7" fmla="*/ 45 h 123"/>
                  <a:gd name="T8" fmla="*/ 83 w 160"/>
                  <a:gd name="T9" fmla="*/ 17 h 123"/>
                  <a:gd name="T10" fmla="*/ 5 w 160"/>
                  <a:gd name="T11" fmla="*/ 57 h 123"/>
                  <a:gd name="T12" fmla="*/ 16 w 160"/>
                  <a:gd name="T13" fmla="*/ 123 h 123"/>
                  <a:gd name="T14" fmla="*/ 24 w 160"/>
                  <a:gd name="T15" fmla="*/ 80 h 123"/>
                  <a:gd name="T16" fmla="*/ 81 w 160"/>
                  <a:gd name="T17" fmla="*/ 5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0" h="123">
                    <a:moveTo>
                      <a:pt x="81" y="57"/>
                    </a:moveTo>
                    <a:cubicBezTo>
                      <a:pt x="81" y="57"/>
                      <a:pt x="124" y="13"/>
                      <a:pt x="134" y="77"/>
                    </a:cubicBezTo>
                    <a:cubicBezTo>
                      <a:pt x="139" y="76"/>
                      <a:pt x="144" y="81"/>
                      <a:pt x="145" y="121"/>
                    </a:cubicBezTo>
                    <a:cubicBezTo>
                      <a:pt x="153" y="90"/>
                      <a:pt x="160" y="74"/>
                      <a:pt x="153" y="45"/>
                    </a:cubicBezTo>
                    <a:cubicBezTo>
                      <a:pt x="149" y="32"/>
                      <a:pt x="126" y="0"/>
                      <a:pt x="83" y="17"/>
                    </a:cubicBezTo>
                    <a:cubicBezTo>
                      <a:pt x="42" y="3"/>
                      <a:pt x="10" y="25"/>
                      <a:pt x="5" y="57"/>
                    </a:cubicBezTo>
                    <a:cubicBezTo>
                      <a:pt x="0" y="88"/>
                      <a:pt x="16" y="123"/>
                      <a:pt x="16" y="123"/>
                    </a:cubicBezTo>
                    <a:cubicBezTo>
                      <a:pt x="16" y="123"/>
                      <a:pt x="14" y="79"/>
                      <a:pt x="24" y="80"/>
                    </a:cubicBezTo>
                    <a:cubicBezTo>
                      <a:pt x="23" y="58"/>
                      <a:pt x="48" y="21"/>
                      <a:pt x="81" y="57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98"/>
              <p:cNvSpPr>
                <a:spLocks noEditPoints="1"/>
              </p:cNvSpPr>
              <p:nvPr/>
            </p:nvSpPr>
            <p:spPr bwMode="auto">
              <a:xfrm>
                <a:off x="6393422" y="3083465"/>
                <a:ext cx="528362" cy="372652"/>
              </a:xfrm>
              <a:custGeom>
                <a:avLst/>
                <a:gdLst>
                  <a:gd name="T0" fmla="*/ 60 w 163"/>
                  <a:gd name="T1" fmla="*/ 4 h 115"/>
                  <a:gd name="T2" fmla="*/ 9 w 163"/>
                  <a:gd name="T3" fmla="*/ 47 h 115"/>
                  <a:gd name="T4" fmla="*/ 16 w 163"/>
                  <a:gd name="T5" fmla="*/ 103 h 115"/>
                  <a:gd name="T6" fmla="*/ 22 w 163"/>
                  <a:gd name="T7" fmla="*/ 70 h 115"/>
                  <a:gd name="T8" fmla="*/ 24 w 163"/>
                  <a:gd name="T9" fmla="*/ 68 h 115"/>
                  <a:gd name="T10" fmla="*/ 36 w 163"/>
                  <a:gd name="T11" fmla="*/ 39 h 115"/>
                  <a:gd name="T12" fmla="*/ 56 w 163"/>
                  <a:gd name="T13" fmla="*/ 30 h 115"/>
                  <a:gd name="T14" fmla="*/ 84 w 163"/>
                  <a:gd name="T15" fmla="*/ 45 h 115"/>
                  <a:gd name="T16" fmla="*/ 112 w 163"/>
                  <a:gd name="T17" fmla="*/ 30 h 115"/>
                  <a:gd name="T18" fmla="*/ 137 w 163"/>
                  <a:gd name="T19" fmla="*/ 65 h 115"/>
                  <a:gd name="T20" fmla="*/ 148 w 163"/>
                  <a:gd name="T21" fmla="*/ 98 h 115"/>
                  <a:gd name="T22" fmla="*/ 149 w 163"/>
                  <a:gd name="T23" fmla="*/ 95 h 115"/>
                  <a:gd name="T24" fmla="*/ 153 w 163"/>
                  <a:gd name="T25" fmla="*/ 36 h 115"/>
                  <a:gd name="T26" fmla="*/ 108 w 163"/>
                  <a:gd name="T27" fmla="*/ 4 h 115"/>
                  <a:gd name="T28" fmla="*/ 86 w 163"/>
                  <a:gd name="T29" fmla="*/ 9 h 115"/>
                  <a:gd name="T30" fmla="*/ 84 w 163"/>
                  <a:gd name="T31" fmla="*/ 9 h 115"/>
                  <a:gd name="T32" fmla="*/ 60 w 163"/>
                  <a:gd name="T33" fmla="*/ 4 h 115"/>
                  <a:gd name="T34" fmla="*/ 18 w 163"/>
                  <a:gd name="T35" fmla="*/ 115 h 115"/>
                  <a:gd name="T36" fmla="*/ 16 w 163"/>
                  <a:gd name="T37" fmla="*/ 114 h 115"/>
                  <a:gd name="T38" fmla="*/ 5 w 163"/>
                  <a:gd name="T39" fmla="*/ 46 h 115"/>
                  <a:gd name="T40" fmla="*/ 60 w 163"/>
                  <a:gd name="T41" fmla="*/ 1 h 115"/>
                  <a:gd name="T42" fmla="*/ 85 w 163"/>
                  <a:gd name="T43" fmla="*/ 5 h 115"/>
                  <a:gd name="T44" fmla="*/ 108 w 163"/>
                  <a:gd name="T45" fmla="*/ 0 h 115"/>
                  <a:gd name="T46" fmla="*/ 156 w 163"/>
                  <a:gd name="T47" fmla="*/ 35 h 115"/>
                  <a:gd name="T48" fmla="*/ 153 w 163"/>
                  <a:gd name="T49" fmla="*/ 96 h 115"/>
                  <a:gd name="T50" fmla="*/ 149 w 163"/>
                  <a:gd name="T51" fmla="*/ 112 h 115"/>
                  <a:gd name="T52" fmla="*/ 147 w 163"/>
                  <a:gd name="T53" fmla="*/ 113 h 115"/>
                  <a:gd name="T54" fmla="*/ 145 w 163"/>
                  <a:gd name="T55" fmla="*/ 111 h 115"/>
                  <a:gd name="T56" fmla="*/ 137 w 163"/>
                  <a:gd name="T57" fmla="*/ 69 h 115"/>
                  <a:gd name="T58" fmla="*/ 136 w 163"/>
                  <a:gd name="T59" fmla="*/ 69 h 115"/>
                  <a:gd name="T60" fmla="*/ 135 w 163"/>
                  <a:gd name="T61" fmla="*/ 68 h 115"/>
                  <a:gd name="T62" fmla="*/ 134 w 163"/>
                  <a:gd name="T63" fmla="*/ 67 h 115"/>
                  <a:gd name="T64" fmla="*/ 112 w 163"/>
                  <a:gd name="T65" fmla="*/ 34 h 115"/>
                  <a:gd name="T66" fmla="*/ 85 w 163"/>
                  <a:gd name="T67" fmla="*/ 49 h 115"/>
                  <a:gd name="T68" fmla="*/ 83 w 163"/>
                  <a:gd name="T69" fmla="*/ 49 h 115"/>
                  <a:gd name="T70" fmla="*/ 82 w 163"/>
                  <a:gd name="T71" fmla="*/ 49 h 115"/>
                  <a:gd name="T72" fmla="*/ 56 w 163"/>
                  <a:gd name="T73" fmla="*/ 34 h 115"/>
                  <a:gd name="T74" fmla="*/ 38 w 163"/>
                  <a:gd name="T75" fmla="*/ 42 h 115"/>
                  <a:gd name="T76" fmla="*/ 28 w 163"/>
                  <a:gd name="T77" fmla="*/ 70 h 115"/>
                  <a:gd name="T78" fmla="*/ 27 w 163"/>
                  <a:gd name="T79" fmla="*/ 71 h 115"/>
                  <a:gd name="T80" fmla="*/ 26 w 163"/>
                  <a:gd name="T81" fmla="*/ 72 h 115"/>
                  <a:gd name="T82" fmla="*/ 26 w 163"/>
                  <a:gd name="T83" fmla="*/ 72 h 115"/>
                  <a:gd name="T84" fmla="*/ 24 w 163"/>
                  <a:gd name="T85" fmla="*/ 72 h 115"/>
                  <a:gd name="T86" fmla="*/ 20 w 163"/>
                  <a:gd name="T87" fmla="*/ 113 h 115"/>
                  <a:gd name="T88" fmla="*/ 20 w 163"/>
                  <a:gd name="T89" fmla="*/ 113 h 115"/>
                  <a:gd name="T90" fmla="*/ 18 w 163"/>
                  <a:gd name="T91" fmla="*/ 115 h 115"/>
                  <a:gd name="T92" fmla="*/ 18 w 163"/>
                  <a:gd name="T9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3" h="115">
                    <a:moveTo>
                      <a:pt x="60" y="4"/>
                    </a:moveTo>
                    <a:cubicBezTo>
                      <a:pt x="34" y="4"/>
                      <a:pt x="13" y="21"/>
                      <a:pt x="9" y="47"/>
                    </a:cubicBezTo>
                    <a:cubicBezTo>
                      <a:pt x="5" y="68"/>
                      <a:pt x="12" y="90"/>
                      <a:pt x="16" y="103"/>
                    </a:cubicBezTo>
                    <a:cubicBezTo>
                      <a:pt x="16" y="91"/>
                      <a:pt x="17" y="75"/>
                      <a:pt x="22" y="70"/>
                    </a:cubicBezTo>
                    <a:cubicBezTo>
                      <a:pt x="22" y="69"/>
                      <a:pt x="23" y="68"/>
                      <a:pt x="24" y="68"/>
                    </a:cubicBezTo>
                    <a:cubicBezTo>
                      <a:pt x="24" y="58"/>
                      <a:pt x="29" y="47"/>
                      <a:pt x="36" y="39"/>
                    </a:cubicBezTo>
                    <a:cubicBezTo>
                      <a:pt x="42" y="33"/>
                      <a:pt x="49" y="30"/>
                      <a:pt x="56" y="30"/>
                    </a:cubicBezTo>
                    <a:cubicBezTo>
                      <a:pt x="65" y="30"/>
                      <a:pt x="74" y="35"/>
                      <a:pt x="84" y="45"/>
                    </a:cubicBezTo>
                    <a:cubicBezTo>
                      <a:pt x="88" y="41"/>
                      <a:pt x="100" y="30"/>
                      <a:pt x="112" y="30"/>
                    </a:cubicBezTo>
                    <a:cubicBezTo>
                      <a:pt x="125" y="30"/>
                      <a:pt x="134" y="42"/>
                      <a:pt x="137" y="65"/>
                    </a:cubicBezTo>
                    <a:cubicBezTo>
                      <a:pt x="142" y="65"/>
                      <a:pt x="147" y="70"/>
                      <a:pt x="148" y="98"/>
                    </a:cubicBezTo>
                    <a:cubicBezTo>
                      <a:pt x="148" y="97"/>
                      <a:pt x="149" y="96"/>
                      <a:pt x="149" y="95"/>
                    </a:cubicBezTo>
                    <a:cubicBezTo>
                      <a:pt x="155" y="74"/>
                      <a:pt x="159" y="59"/>
                      <a:pt x="153" y="36"/>
                    </a:cubicBezTo>
                    <a:cubicBezTo>
                      <a:pt x="150" y="25"/>
                      <a:pt x="136" y="4"/>
                      <a:pt x="108" y="4"/>
                    </a:cubicBezTo>
                    <a:cubicBezTo>
                      <a:pt x="101" y="4"/>
                      <a:pt x="94" y="6"/>
                      <a:pt x="86" y="9"/>
                    </a:cubicBezTo>
                    <a:cubicBezTo>
                      <a:pt x="85" y="9"/>
                      <a:pt x="85" y="9"/>
                      <a:pt x="84" y="9"/>
                    </a:cubicBezTo>
                    <a:cubicBezTo>
                      <a:pt x="76" y="6"/>
                      <a:pt x="68" y="4"/>
                      <a:pt x="60" y="4"/>
                    </a:cubicBezTo>
                    <a:moveTo>
                      <a:pt x="18" y="115"/>
                    </a:moveTo>
                    <a:cubicBezTo>
                      <a:pt x="17" y="115"/>
                      <a:pt x="17" y="115"/>
                      <a:pt x="16" y="114"/>
                    </a:cubicBezTo>
                    <a:cubicBezTo>
                      <a:pt x="16" y="112"/>
                      <a:pt x="0" y="78"/>
                      <a:pt x="5" y="46"/>
                    </a:cubicBezTo>
                    <a:cubicBezTo>
                      <a:pt x="9" y="19"/>
                      <a:pt x="32" y="1"/>
                      <a:pt x="60" y="1"/>
                    </a:cubicBezTo>
                    <a:cubicBezTo>
                      <a:pt x="68" y="1"/>
                      <a:pt x="77" y="2"/>
                      <a:pt x="85" y="5"/>
                    </a:cubicBezTo>
                    <a:cubicBezTo>
                      <a:pt x="93" y="2"/>
                      <a:pt x="101" y="0"/>
                      <a:pt x="108" y="0"/>
                    </a:cubicBezTo>
                    <a:cubicBezTo>
                      <a:pt x="138" y="0"/>
                      <a:pt x="153" y="23"/>
                      <a:pt x="156" y="35"/>
                    </a:cubicBezTo>
                    <a:cubicBezTo>
                      <a:pt x="163" y="59"/>
                      <a:pt x="159" y="75"/>
                      <a:pt x="153" y="96"/>
                    </a:cubicBezTo>
                    <a:cubicBezTo>
                      <a:pt x="151" y="101"/>
                      <a:pt x="150" y="106"/>
                      <a:pt x="149" y="112"/>
                    </a:cubicBezTo>
                    <a:cubicBezTo>
                      <a:pt x="148" y="113"/>
                      <a:pt x="147" y="113"/>
                      <a:pt x="147" y="113"/>
                    </a:cubicBezTo>
                    <a:cubicBezTo>
                      <a:pt x="146" y="113"/>
                      <a:pt x="145" y="112"/>
                      <a:pt x="145" y="111"/>
                    </a:cubicBezTo>
                    <a:cubicBezTo>
                      <a:pt x="144" y="76"/>
                      <a:pt x="140" y="69"/>
                      <a:pt x="137" y="69"/>
                    </a:cubicBezTo>
                    <a:cubicBezTo>
                      <a:pt x="137" y="69"/>
                      <a:pt x="136" y="69"/>
                      <a:pt x="136" y="69"/>
                    </a:cubicBezTo>
                    <a:cubicBezTo>
                      <a:pt x="136" y="69"/>
                      <a:pt x="135" y="69"/>
                      <a:pt x="135" y="68"/>
                    </a:cubicBezTo>
                    <a:cubicBezTo>
                      <a:pt x="134" y="68"/>
                      <a:pt x="134" y="68"/>
                      <a:pt x="134" y="67"/>
                    </a:cubicBezTo>
                    <a:cubicBezTo>
                      <a:pt x="131" y="45"/>
                      <a:pt x="123" y="34"/>
                      <a:pt x="112" y="34"/>
                    </a:cubicBezTo>
                    <a:cubicBezTo>
                      <a:pt x="99" y="34"/>
                      <a:pt x="85" y="49"/>
                      <a:pt x="85" y="49"/>
                    </a:cubicBezTo>
                    <a:cubicBezTo>
                      <a:pt x="84" y="49"/>
                      <a:pt x="84" y="49"/>
                      <a:pt x="83" y="49"/>
                    </a:cubicBezTo>
                    <a:cubicBezTo>
                      <a:pt x="83" y="49"/>
                      <a:pt x="82" y="49"/>
                      <a:pt x="82" y="49"/>
                    </a:cubicBezTo>
                    <a:cubicBezTo>
                      <a:pt x="73" y="39"/>
                      <a:pt x="64" y="34"/>
                      <a:pt x="56" y="34"/>
                    </a:cubicBezTo>
                    <a:cubicBezTo>
                      <a:pt x="48" y="34"/>
                      <a:pt x="42" y="38"/>
                      <a:pt x="38" y="42"/>
                    </a:cubicBezTo>
                    <a:cubicBezTo>
                      <a:pt x="32" y="49"/>
                      <a:pt x="27" y="61"/>
                      <a:pt x="28" y="70"/>
                    </a:cubicBezTo>
                    <a:cubicBezTo>
                      <a:pt x="28" y="70"/>
                      <a:pt x="27" y="71"/>
                      <a:pt x="27" y="71"/>
                    </a:cubicBezTo>
                    <a:cubicBezTo>
                      <a:pt x="27" y="71"/>
                      <a:pt x="26" y="72"/>
                      <a:pt x="26" y="7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5" y="72"/>
                      <a:pt x="25" y="72"/>
                      <a:pt x="24" y="72"/>
                    </a:cubicBezTo>
                    <a:cubicBezTo>
                      <a:pt x="19" y="77"/>
                      <a:pt x="19" y="103"/>
                      <a:pt x="2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4"/>
                      <a:pt x="19" y="115"/>
                      <a:pt x="18" y="115"/>
                    </a:cubicBezTo>
                    <a:cubicBezTo>
                      <a:pt x="18" y="115"/>
                      <a:pt x="18" y="115"/>
                      <a:pt x="18" y="1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99"/>
              <p:cNvSpPr/>
              <p:nvPr/>
            </p:nvSpPr>
            <p:spPr bwMode="auto">
              <a:xfrm>
                <a:off x="6550880" y="3398382"/>
                <a:ext cx="40239" cy="34991"/>
              </a:xfrm>
              <a:custGeom>
                <a:avLst/>
                <a:gdLst>
                  <a:gd name="T0" fmla="*/ 12 w 12"/>
                  <a:gd name="T1" fmla="*/ 5 h 11"/>
                  <a:gd name="T2" fmla="*/ 6 w 12"/>
                  <a:gd name="T3" fmla="*/ 11 h 11"/>
                  <a:gd name="T4" fmla="*/ 0 w 12"/>
                  <a:gd name="T5" fmla="*/ 5 h 11"/>
                  <a:gd name="T6" fmla="*/ 6 w 12"/>
                  <a:gd name="T7" fmla="*/ 0 h 11"/>
                  <a:gd name="T8" fmla="*/ 12 w 12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5"/>
                    </a:moveTo>
                    <a:cubicBezTo>
                      <a:pt x="12" y="8"/>
                      <a:pt x="9" y="11"/>
                      <a:pt x="6" y="11"/>
                    </a:cubicBezTo>
                    <a:cubicBezTo>
                      <a:pt x="3" y="11"/>
                      <a:pt x="0" y="8"/>
                      <a:pt x="0" y="5"/>
                    </a:cubicBezTo>
                    <a:cubicBezTo>
                      <a:pt x="0" y="1"/>
                      <a:pt x="2" y="0"/>
                      <a:pt x="6" y="0"/>
                    </a:cubicBezTo>
                    <a:cubicBezTo>
                      <a:pt x="9" y="0"/>
                      <a:pt x="12" y="1"/>
                      <a:pt x="12" y="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00"/>
              <p:cNvSpPr>
                <a:spLocks noEditPoints="1"/>
              </p:cNvSpPr>
              <p:nvPr/>
            </p:nvSpPr>
            <p:spPr bwMode="auto">
              <a:xfrm>
                <a:off x="6545632" y="3394883"/>
                <a:ext cx="50737" cy="45488"/>
              </a:xfrm>
              <a:custGeom>
                <a:avLst/>
                <a:gdLst>
                  <a:gd name="T0" fmla="*/ 8 w 16"/>
                  <a:gd name="T1" fmla="*/ 3 h 14"/>
                  <a:gd name="T2" fmla="*/ 4 w 16"/>
                  <a:gd name="T3" fmla="*/ 6 h 14"/>
                  <a:gd name="T4" fmla="*/ 8 w 16"/>
                  <a:gd name="T5" fmla="*/ 10 h 14"/>
                  <a:gd name="T6" fmla="*/ 12 w 16"/>
                  <a:gd name="T7" fmla="*/ 6 h 14"/>
                  <a:gd name="T8" fmla="*/ 8 w 16"/>
                  <a:gd name="T9" fmla="*/ 3 h 14"/>
                  <a:gd name="T10" fmla="*/ 8 w 16"/>
                  <a:gd name="T11" fmla="*/ 14 h 14"/>
                  <a:gd name="T12" fmla="*/ 0 w 16"/>
                  <a:gd name="T13" fmla="*/ 6 h 14"/>
                  <a:gd name="T14" fmla="*/ 8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3"/>
                    </a:moveTo>
                    <a:cubicBezTo>
                      <a:pt x="4" y="3"/>
                      <a:pt x="4" y="4"/>
                      <a:pt x="4" y="6"/>
                    </a:cubicBezTo>
                    <a:cubicBezTo>
                      <a:pt x="4" y="8"/>
                      <a:pt x="6" y="10"/>
                      <a:pt x="8" y="10"/>
                    </a:cubicBezTo>
                    <a:cubicBezTo>
                      <a:pt x="10" y="10"/>
                      <a:pt x="12" y="8"/>
                      <a:pt x="12" y="6"/>
                    </a:cubicBezTo>
                    <a:cubicBezTo>
                      <a:pt x="12" y="5"/>
                      <a:pt x="12" y="3"/>
                      <a:pt x="8" y="3"/>
                    </a:cubicBezTo>
                    <a:moveTo>
                      <a:pt x="8" y="14"/>
                    </a:moveTo>
                    <a:cubicBezTo>
                      <a:pt x="4" y="14"/>
                      <a:pt x="0" y="10"/>
                      <a:pt x="0" y="6"/>
                    </a:cubicBezTo>
                    <a:cubicBezTo>
                      <a:pt x="0" y="0"/>
                      <a:pt x="5" y="0"/>
                      <a:pt x="8" y="0"/>
                    </a:cubicBezTo>
                    <a:cubicBezTo>
                      <a:pt x="13" y="0"/>
                      <a:pt x="16" y="2"/>
                      <a:pt x="16" y="6"/>
                    </a:cubicBezTo>
                    <a:cubicBezTo>
                      <a:pt x="16" y="10"/>
                      <a:pt x="13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01"/>
              <p:cNvSpPr/>
              <p:nvPr/>
            </p:nvSpPr>
            <p:spPr bwMode="auto">
              <a:xfrm>
                <a:off x="6519389" y="3391384"/>
                <a:ext cx="97974" cy="33241"/>
              </a:xfrm>
              <a:custGeom>
                <a:avLst/>
                <a:gdLst>
                  <a:gd name="T0" fmla="*/ 2 w 30"/>
                  <a:gd name="T1" fmla="*/ 10 h 10"/>
                  <a:gd name="T2" fmla="*/ 1 w 30"/>
                  <a:gd name="T3" fmla="*/ 10 h 10"/>
                  <a:gd name="T4" fmla="*/ 0 w 30"/>
                  <a:gd name="T5" fmla="*/ 8 h 10"/>
                  <a:gd name="T6" fmla="*/ 15 w 30"/>
                  <a:gd name="T7" fmla="*/ 1 h 10"/>
                  <a:gd name="T8" fmla="*/ 30 w 30"/>
                  <a:gd name="T9" fmla="*/ 6 h 10"/>
                  <a:gd name="T10" fmla="*/ 29 w 30"/>
                  <a:gd name="T11" fmla="*/ 8 h 10"/>
                  <a:gd name="T12" fmla="*/ 26 w 30"/>
                  <a:gd name="T13" fmla="*/ 8 h 10"/>
                  <a:gd name="T14" fmla="*/ 15 w 30"/>
                  <a:gd name="T15" fmla="*/ 4 h 10"/>
                  <a:gd name="T16" fmla="*/ 4 w 30"/>
                  <a:gd name="T17" fmla="*/ 9 h 10"/>
                  <a:gd name="T18" fmla="*/ 2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" y="10"/>
                    </a:moveTo>
                    <a:cubicBezTo>
                      <a:pt x="2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7"/>
                      <a:pt x="4" y="0"/>
                      <a:pt x="15" y="1"/>
                    </a:cubicBezTo>
                    <a:cubicBezTo>
                      <a:pt x="26" y="1"/>
                      <a:pt x="29" y="5"/>
                      <a:pt x="30" y="6"/>
                    </a:cubicBezTo>
                    <a:cubicBezTo>
                      <a:pt x="30" y="7"/>
                      <a:pt x="30" y="8"/>
                      <a:pt x="29" y="8"/>
                    </a:cubicBezTo>
                    <a:cubicBezTo>
                      <a:pt x="28" y="9"/>
                      <a:pt x="27" y="9"/>
                      <a:pt x="26" y="8"/>
                    </a:cubicBezTo>
                    <a:cubicBezTo>
                      <a:pt x="26" y="8"/>
                      <a:pt x="24" y="5"/>
                      <a:pt x="15" y="4"/>
                    </a:cubicBezTo>
                    <a:cubicBezTo>
                      <a:pt x="6" y="4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02"/>
              <p:cNvSpPr/>
              <p:nvPr/>
            </p:nvSpPr>
            <p:spPr bwMode="auto">
              <a:xfrm>
                <a:off x="6713588" y="3398382"/>
                <a:ext cx="38490" cy="34991"/>
              </a:xfrm>
              <a:custGeom>
                <a:avLst/>
                <a:gdLst>
                  <a:gd name="T0" fmla="*/ 0 w 12"/>
                  <a:gd name="T1" fmla="*/ 5 h 11"/>
                  <a:gd name="T2" fmla="*/ 6 w 12"/>
                  <a:gd name="T3" fmla="*/ 11 h 11"/>
                  <a:gd name="T4" fmla="*/ 12 w 12"/>
                  <a:gd name="T5" fmla="*/ 5 h 11"/>
                  <a:gd name="T6" fmla="*/ 6 w 12"/>
                  <a:gd name="T7" fmla="*/ 0 h 11"/>
                  <a:gd name="T8" fmla="*/ 0 w 12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5"/>
                    </a:moveTo>
                    <a:cubicBezTo>
                      <a:pt x="0" y="8"/>
                      <a:pt x="2" y="11"/>
                      <a:pt x="6" y="11"/>
                    </a:cubicBezTo>
                    <a:cubicBezTo>
                      <a:pt x="9" y="11"/>
                      <a:pt x="12" y="8"/>
                      <a:pt x="12" y="5"/>
                    </a:cubicBezTo>
                    <a:cubicBezTo>
                      <a:pt x="12" y="1"/>
                      <a:pt x="10" y="0"/>
                      <a:pt x="6" y="0"/>
                    </a:cubicBezTo>
                    <a:cubicBezTo>
                      <a:pt x="3" y="0"/>
                      <a:pt x="0" y="1"/>
                      <a:pt x="0" y="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03"/>
              <p:cNvSpPr>
                <a:spLocks noEditPoints="1"/>
              </p:cNvSpPr>
              <p:nvPr/>
            </p:nvSpPr>
            <p:spPr bwMode="auto">
              <a:xfrm>
                <a:off x="6706589" y="3394883"/>
                <a:ext cx="52486" cy="45488"/>
              </a:xfrm>
              <a:custGeom>
                <a:avLst/>
                <a:gdLst>
                  <a:gd name="T0" fmla="*/ 8 w 16"/>
                  <a:gd name="T1" fmla="*/ 3 h 14"/>
                  <a:gd name="T2" fmla="*/ 3 w 16"/>
                  <a:gd name="T3" fmla="*/ 6 h 14"/>
                  <a:gd name="T4" fmla="*/ 8 w 16"/>
                  <a:gd name="T5" fmla="*/ 10 h 14"/>
                  <a:gd name="T6" fmla="*/ 12 w 16"/>
                  <a:gd name="T7" fmla="*/ 6 h 14"/>
                  <a:gd name="T8" fmla="*/ 8 w 16"/>
                  <a:gd name="T9" fmla="*/ 3 h 14"/>
                  <a:gd name="T10" fmla="*/ 8 w 16"/>
                  <a:gd name="T11" fmla="*/ 14 h 14"/>
                  <a:gd name="T12" fmla="*/ 0 w 16"/>
                  <a:gd name="T13" fmla="*/ 6 h 14"/>
                  <a:gd name="T14" fmla="*/ 8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3"/>
                    </a:moveTo>
                    <a:cubicBezTo>
                      <a:pt x="3" y="3"/>
                      <a:pt x="3" y="5"/>
                      <a:pt x="3" y="6"/>
                    </a:cubicBezTo>
                    <a:cubicBezTo>
                      <a:pt x="3" y="8"/>
                      <a:pt x="5" y="10"/>
                      <a:pt x="8" y="10"/>
                    </a:cubicBezTo>
                    <a:cubicBezTo>
                      <a:pt x="10" y="10"/>
                      <a:pt x="12" y="8"/>
                      <a:pt x="12" y="6"/>
                    </a:cubicBezTo>
                    <a:cubicBezTo>
                      <a:pt x="12" y="4"/>
                      <a:pt x="12" y="3"/>
                      <a:pt x="8" y="3"/>
                    </a:cubicBezTo>
                    <a:moveTo>
                      <a:pt x="8" y="14"/>
                    </a:moveTo>
                    <a:cubicBezTo>
                      <a:pt x="3" y="14"/>
                      <a:pt x="0" y="10"/>
                      <a:pt x="0" y="6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10" y="0"/>
                      <a:pt x="16" y="0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04"/>
              <p:cNvSpPr/>
              <p:nvPr/>
            </p:nvSpPr>
            <p:spPr bwMode="auto">
              <a:xfrm>
                <a:off x="6687345" y="3391384"/>
                <a:ext cx="97974" cy="33241"/>
              </a:xfrm>
              <a:custGeom>
                <a:avLst/>
                <a:gdLst>
                  <a:gd name="T0" fmla="*/ 28 w 30"/>
                  <a:gd name="T1" fmla="*/ 10 h 10"/>
                  <a:gd name="T2" fmla="*/ 26 w 30"/>
                  <a:gd name="T3" fmla="*/ 9 h 10"/>
                  <a:gd name="T4" fmla="*/ 15 w 30"/>
                  <a:gd name="T5" fmla="*/ 4 h 10"/>
                  <a:gd name="T6" fmla="*/ 3 w 30"/>
                  <a:gd name="T7" fmla="*/ 8 h 10"/>
                  <a:gd name="T8" fmla="*/ 1 w 30"/>
                  <a:gd name="T9" fmla="*/ 8 h 10"/>
                  <a:gd name="T10" fmla="*/ 0 w 30"/>
                  <a:gd name="T11" fmla="*/ 6 h 10"/>
                  <a:gd name="T12" fmla="*/ 15 w 30"/>
                  <a:gd name="T13" fmla="*/ 1 h 10"/>
                  <a:gd name="T14" fmla="*/ 30 w 30"/>
                  <a:gd name="T15" fmla="*/ 8 h 10"/>
                  <a:gd name="T16" fmla="*/ 29 w 30"/>
                  <a:gd name="T17" fmla="*/ 10 h 10"/>
                  <a:gd name="T18" fmla="*/ 28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8" y="10"/>
                    </a:moveTo>
                    <a:cubicBezTo>
                      <a:pt x="27" y="10"/>
                      <a:pt x="27" y="10"/>
                      <a:pt x="26" y="9"/>
                    </a:cubicBezTo>
                    <a:cubicBezTo>
                      <a:pt x="26" y="9"/>
                      <a:pt x="24" y="4"/>
                      <a:pt x="15" y="4"/>
                    </a:cubicBezTo>
                    <a:cubicBezTo>
                      <a:pt x="6" y="5"/>
                      <a:pt x="3" y="8"/>
                      <a:pt x="3" y="8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0" y="8"/>
                      <a:pt x="0" y="6"/>
                      <a:pt x="0" y="6"/>
                    </a:cubicBezTo>
                    <a:cubicBezTo>
                      <a:pt x="1" y="5"/>
                      <a:pt x="4" y="1"/>
                      <a:pt x="15" y="1"/>
                    </a:cubicBezTo>
                    <a:cubicBezTo>
                      <a:pt x="26" y="0"/>
                      <a:pt x="30" y="7"/>
                      <a:pt x="30" y="8"/>
                    </a:cubicBezTo>
                    <a:cubicBezTo>
                      <a:pt x="30" y="9"/>
                      <a:pt x="30" y="10"/>
                      <a:pt x="29" y="10"/>
                    </a:cubicBezTo>
                    <a:cubicBezTo>
                      <a:pt x="28" y="10"/>
                      <a:pt x="28" y="10"/>
                      <a:pt x="28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05"/>
              <p:cNvSpPr/>
              <p:nvPr/>
            </p:nvSpPr>
            <p:spPr bwMode="auto">
              <a:xfrm>
                <a:off x="6671599" y="3295159"/>
                <a:ext cx="152210" cy="80479"/>
              </a:xfrm>
              <a:custGeom>
                <a:avLst/>
                <a:gdLst>
                  <a:gd name="T0" fmla="*/ 7 w 47"/>
                  <a:gd name="T1" fmla="*/ 15 h 25"/>
                  <a:gd name="T2" fmla="*/ 2 w 47"/>
                  <a:gd name="T3" fmla="*/ 25 h 25"/>
                  <a:gd name="T4" fmla="*/ 47 w 47"/>
                  <a:gd name="T5" fmla="*/ 24 h 25"/>
                  <a:gd name="T6" fmla="*/ 7 w 47"/>
                  <a:gd name="T7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5">
                    <a:moveTo>
                      <a:pt x="7" y="15"/>
                    </a:moveTo>
                    <a:cubicBezTo>
                      <a:pt x="7" y="15"/>
                      <a:pt x="0" y="22"/>
                      <a:pt x="2" y="25"/>
                    </a:cubicBezTo>
                    <a:cubicBezTo>
                      <a:pt x="20" y="16"/>
                      <a:pt x="47" y="24"/>
                      <a:pt x="47" y="24"/>
                    </a:cubicBezTo>
                    <a:cubicBezTo>
                      <a:pt x="39" y="0"/>
                      <a:pt x="7" y="15"/>
                      <a:pt x="7" y="1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06"/>
              <p:cNvSpPr>
                <a:spLocks noEditPoints="1"/>
              </p:cNvSpPr>
              <p:nvPr/>
            </p:nvSpPr>
            <p:spPr bwMode="auto">
              <a:xfrm>
                <a:off x="6664600" y="3323152"/>
                <a:ext cx="166206" cy="59484"/>
              </a:xfrm>
              <a:custGeom>
                <a:avLst/>
                <a:gdLst>
                  <a:gd name="T0" fmla="*/ 10 w 51"/>
                  <a:gd name="T1" fmla="*/ 8 h 18"/>
                  <a:gd name="T2" fmla="*/ 6 w 51"/>
                  <a:gd name="T3" fmla="*/ 13 h 18"/>
                  <a:gd name="T4" fmla="*/ 25 w 51"/>
                  <a:gd name="T5" fmla="*/ 10 h 18"/>
                  <a:gd name="T6" fmla="*/ 46 w 51"/>
                  <a:gd name="T7" fmla="*/ 13 h 18"/>
                  <a:gd name="T8" fmla="*/ 29 w 51"/>
                  <a:gd name="T9" fmla="*/ 3 h 18"/>
                  <a:gd name="T10" fmla="*/ 10 w 51"/>
                  <a:gd name="T11" fmla="*/ 8 h 18"/>
                  <a:gd name="T12" fmla="*/ 4 w 51"/>
                  <a:gd name="T13" fmla="*/ 18 h 18"/>
                  <a:gd name="T14" fmla="*/ 2 w 51"/>
                  <a:gd name="T15" fmla="*/ 17 h 18"/>
                  <a:gd name="T16" fmla="*/ 7 w 51"/>
                  <a:gd name="T17" fmla="*/ 5 h 18"/>
                  <a:gd name="T18" fmla="*/ 8 w 51"/>
                  <a:gd name="T19" fmla="*/ 5 h 18"/>
                  <a:gd name="T20" fmla="*/ 29 w 51"/>
                  <a:gd name="T21" fmla="*/ 0 h 18"/>
                  <a:gd name="T22" fmla="*/ 51 w 51"/>
                  <a:gd name="T23" fmla="*/ 15 h 18"/>
                  <a:gd name="T24" fmla="*/ 50 w 51"/>
                  <a:gd name="T25" fmla="*/ 17 h 18"/>
                  <a:gd name="T26" fmla="*/ 49 w 51"/>
                  <a:gd name="T27" fmla="*/ 17 h 18"/>
                  <a:gd name="T28" fmla="*/ 25 w 51"/>
                  <a:gd name="T29" fmla="*/ 14 h 18"/>
                  <a:gd name="T30" fmla="*/ 5 w 51"/>
                  <a:gd name="T31" fmla="*/ 18 h 18"/>
                  <a:gd name="T32" fmla="*/ 4 w 51"/>
                  <a:gd name="T3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18">
                    <a:moveTo>
                      <a:pt x="10" y="8"/>
                    </a:moveTo>
                    <a:cubicBezTo>
                      <a:pt x="8" y="10"/>
                      <a:pt x="6" y="12"/>
                      <a:pt x="6" y="13"/>
                    </a:cubicBezTo>
                    <a:cubicBezTo>
                      <a:pt x="11" y="11"/>
                      <a:pt x="17" y="10"/>
                      <a:pt x="25" y="10"/>
                    </a:cubicBezTo>
                    <a:cubicBezTo>
                      <a:pt x="34" y="10"/>
                      <a:pt x="41" y="12"/>
                      <a:pt x="46" y="13"/>
                    </a:cubicBezTo>
                    <a:cubicBezTo>
                      <a:pt x="43" y="7"/>
                      <a:pt x="37" y="3"/>
                      <a:pt x="29" y="3"/>
                    </a:cubicBezTo>
                    <a:cubicBezTo>
                      <a:pt x="20" y="3"/>
                      <a:pt x="11" y="7"/>
                      <a:pt x="10" y="8"/>
                    </a:cubicBezTo>
                    <a:moveTo>
                      <a:pt x="4" y="18"/>
                    </a:moveTo>
                    <a:cubicBezTo>
                      <a:pt x="3" y="18"/>
                      <a:pt x="3" y="18"/>
                      <a:pt x="2" y="17"/>
                    </a:cubicBezTo>
                    <a:cubicBezTo>
                      <a:pt x="0" y="13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4"/>
                      <a:pt x="18" y="0"/>
                      <a:pt x="29" y="0"/>
                    </a:cubicBezTo>
                    <a:cubicBezTo>
                      <a:pt x="40" y="0"/>
                      <a:pt x="48" y="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7"/>
                      <a:pt x="49" y="17"/>
                    </a:cubicBezTo>
                    <a:cubicBezTo>
                      <a:pt x="48" y="17"/>
                      <a:pt x="37" y="14"/>
                      <a:pt x="25" y="14"/>
                    </a:cubicBezTo>
                    <a:cubicBezTo>
                      <a:pt x="17" y="14"/>
                      <a:pt x="10" y="15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07"/>
              <p:cNvSpPr/>
              <p:nvPr/>
            </p:nvSpPr>
            <p:spPr bwMode="auto">
              <a:xfrm>
                <a:off x="6482648" y="3295159"/>
                <a:ext cx="153960" cy="80479"/>
              </a:xfrm>
              <a:custGeom>
                <a:avLst/>
                <a:gdLst>
                  <a:gd name="T0" fmla="*/ 41 w 47"/>
                  <a:gd name="T1" fmla="*/ 15 h 25"/>
                  <a:gd name="T2" fmla="*/ 0 w 47"/>
                  <a:gd name="T3" fmla="*/ 24 h 25"/>
                  <a:gd name="T4" fmla="*/ 45 w 47"/>
                  <a:gd name="T5" fmla="*/ 25 h 25"/>
                  <a:gd name="T6" fmla="*/ 41 w 47"/>
                  <a:gd name="T7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5">
                    <a:moveTo>
                      <a:pt x="41" y="15"/>
                    </a:moveTo>
                    <a:cubicBezTo>
                      <a:pt x="41" y="15"/>
                      <a:pt x="8" y="0"/>
                      <a:pt x="0" y="24"/>
                    </a:cubicBezTo>
                    <a:cubicBezTo>
                      <a:pt x="0" y="24"/>
                      <a:pt x="27" y="16"/>
                      <a:pt x="45" y="25"/>
                    </a:cubicBezTo>
                    <a:cubicBezTo>
                      <a:pt x="47" y="22"/>
                      <a:pt x="41" y="15"/>
                      <a:pt x="41" y="1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08"/>
              <p:cNvSpPr>
                <a:spLocks noEditPoints="1"/>
              </p:cNvSpPr>
              <p:nvPr/>
            </p:nvSpPr>
            <p:spPr bwMode="auto">
              <a:xfrm>
                <a:off x="6477400" y="3323152"/>
                <a:ext cx="164457" cy="59484"/>
              </a:xfrm>
              <a:custGeom>
                <a:avLst/>
                <a:gdLst>
                  <a:gd name="T0" fmla="*/ 26 w 51"/>
                  <a:gd name="T1" fmla="*/ 10 h 18"/>
                  <a:gd name="T2" fmla="*/ 45 w 51"/>
                  <a:gd name="T3" fmla="*/ 13 h 18"/>
                  <a:gd name="T4" fmla="*/ 42 w 51"/>
                  <a:gd name="T5" fmla="*/ 8 h 18"/>
                  <a:gd name="T6" fmla="*/ 22 w 51"/>
                  <a:gd name="T7" fmla="*/ 3 h 18"/>
                  <a:gd name="T8" fmla="*/ 5 w 51"/>
                  <a:gd name="T9" fmla="*/ 13 h 18"/>
                  <a:gd name="T10" fmla="*/ 26 w 51"/>
                  <a:gd name="T11" fmla="*/ 10 h 18"/>
                  <a:gd name="T12" fmla="*/ 47 w 51"/>
                  <a:gd name="T13" fmla="*/ 18 h 18"/>
                  <a:gd name="T14" fmla="*/ 46 w 51"/>
                  <a:gd name="T15" fmla="*/ 18 h 18"/>
                  <a:gd name="T16" fmla="*/ 26 w 51"/>
                  <a:gd name="T17" fmla="*/ 14 h 18"/>
                  <a:gd name="T18" fmla="*/ 3 w 51"/>
                  <a:gd name="T19" fmla="*/ 17 h 18"/>
                  <a:gd name="T20" fmla="*/ 1 w 51"/>
                  <a:gd name="T21" fmla="*/ 17 h 18"/>
                  <a:gd name="T22" fmla="*/ 0 w 51"/>
                  <a:gd name="T23" fmla="*/ 15 h 18"/>
                  <a:gd name="T24" fmla="*/ 22 w 51"/>
                  <a:gd name="T25" fmla="*/ 0 h 18"/>
                  <a:gd name="T26" fmla="*/ 43 w 51"/>
                  <a:gd name="T27" fmla="*/ 5 h 18"/>
                  <a:gd name="T28" fmla="*/ 44 w 51"/>
                  <a:gd name="T29" fmla="*/ 5 h 18"/>
                  <a:gd name="T30" fmla="*/ 49 w 51"/>
                  <a:gd name="T31" fmla="*/ 17 h 18"/>
                  <a:gd name="T32" fmla="*/ 47 w 51"/>
                  <a:gd name="T3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18">
                    <a:moveTo>
                      <a:pt x="26" y="10"/>
                    </a:moveTo>
                    <a:cubicBezTo>
                      <a:pt x="34" y="10"/>
                      <a:pt x="40" y="11"/>
                      <a:pt x="45" y="13"/>
                    </a:cubicBezTo>
                    <a:cubicBezTo>
                      <a:pt x="45" y="12"/>
                      <a:pt x="43" y="10"/>
                      <a:pt x="42" y="8"/>
                    </a:cubicBezTo>
                    <a:cubicBezTo>
                      <a:pt x="40" y="7"/>
                      <a:pt x="31" y="3"/>
                      <a:pt x="22" y="3"/>
                    </a:cubicBezTo>
                    <a:cubicBezTo>
                      <a:pt x="14" y="3"/>
                      <a:pt x="8" y="7"/>
                      <a:pt x="5" y="13"/>
                    </a:cubicBezTo>
                    <a:cubicBezTo>
                      <a:pt x="10" y="12"/>
                      <a:pt x="18" y="10"/>
                      <a:pt x="26" y="10"/>
                    </a:cubicBezTo>
                    <a:moveTo>
                      <a:pt x="47" y="18"/>
                    </a:moveTo>
                    <a:cubicBezTo>
                      <a:pt x="47" y="18"/>
                      <a:pt x="47" y="18"/>
                      <a:pt x="46" y="18"/>
                    </a:cubicBezTo>
                    <a:cubicBezTo>
                      <a:pt x="41" y="15"/>
                      <a:pt x="34" y="14"/>
                      <a:pt x="26" y="14"/>
                    </a:cubicBezTo>
                    <a:cubicBezTo>
                      <a:pt x="14" y="14"/>
                      <a:pt x="3" y="17"/>
                      <a:pt x="3" y="17"/>
                    </a:cubicBezTo>
                    <a:cubicBezTo>
                      <a:pt x="2" y="17"/>
                      <a:pt x="1" y="17"/>
                      <a:pt x="1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4" y="5"/>
                      <a:pt x="11" y="0"/>
                      <a:pt x="22" y="0"/>
                    </a:cubicBezTo>
                    <a:cubicBezTo>
                      <a:pt x="33" y="0"/>
                      <a:pt x="43" y="4"/>
                      <a:pt x="43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5" y="6"/>
                      <a:pt x="51" y="13"/>
                      <a:pt x="49" y="17"/>
                    </a:cubicBezTo>
                    <a:cubicBezTo>
                      <a:pt x="49" y="18"/>
                      <a:pt x="48" y="18"/>
                      <a:pt x="47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5" name="组合 864"/>
            <p:cNvGrpSpPr/>
            <p:nvPr/>
          </p:nvGrpSpPr>
          <p:grpSpPr>
            <a:xfrm>
              <a:off x="630434" y="1686447"/>
              <a:ext cx="979743" cy="986742"/>
              <a:chOff x="7297934" y="289447"/>
              <a:chExt cx="979743" cy="986742"/>
            </a:xfrm>
          </p:grpSpPr>
          <p:sp>
            <p:nvSpPr>
              <p:cNvPr id="765" name="Freeform 109"/>
              <p:cNvSpPr/>
              <p:nvPr/>
            </p:nvSpPr>
            <p:spPr bwMode="auto">
              <a:xfrm>
                <a:off x="7787806" y="956022"/>
                <a:ext cx="467128" cy="313168"/>
              </a:xfrm>
              <a:custGeom>
                <a:avLst/>
                <a:gdLst>
                  <a:gd name="T0" fmla="*/ 105 w 144"/>
                  <a:gd name="T1" fmla="*/ 15 h 97"/>
                  <a:gd name="T2" fmla="*/ 139 w 144"/>
                  <a:gd name="T3" fmla="*/ 97 h 97"/>
                  <a:gd name="T4" fmla="*/ 0 w 144"/>
                  <a:gd name="T5" fmla="*/ 97 h 97"/>
                  <a:gd name="T6" fmla="*/ 0 w 144"/>
                  <a:gd name="T7" fmla="*/ 97 h 97"/>
                  <a:gd name="T8" fmla="*/ 52 w 144"/>
                  <a:gd name="T9" fmla="*/ 0 h 97"/>
                  <a:gd name="T10" fmla="*/ 52 w 144"/>
                  <a:gd name="T11" fmla="*/ 0 h 97"/>
                  <a:gd name="T12" fmla="*/ 105 w 144"/>
                  <a:gd name="T13" fmla="*/ 1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97">
                    <a:moveTo>
                      <a:pt x="105" y="15"/>
                    </a:moveTo>
                    <a:cubicBezTo>
                      <a:pt x="144" y="27"/>
                      <a:pt x="139" y="97"/>
                      <a:pt x="139" y="97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64" y="5"/>
                      <a:pt x="83" y="8"/>
                      <a:pt x="105" y="15"/>
                    </a:cubicBezTo>
                  </a:path>
                </a:pathLst>
              </a:custGeom>
              <a:solidFill>
                <a:srgbClr val="4C9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10"/>
              <p:cNvSpPr/>
              <p:nvPr/>
            </p:nvSpPr>
            <p:spPr bwMode="auto">
              <a:xfrm>
                <a:off x="7605854" y="915783"/>
                <a:ext cx="349908" cy="353407"/>
              </a:xfrm>
              <a:custGeom>
                <a:avLst/>
                <a:gdLst>
                  <a:gd name="T0" fmla="*/ 108 w 108"/>
                  <a:gd name="T1" fmla="*/ 12 h 109"/>
                  <a:gd name="T2" fmla="*/ 108 w 108"/>
                  <a:gd name="T3" fmla="*/ 12 h 109"/>
                  <a:gd name="T4" fmla="*/ 56 w 108"/>
                  <a:gd name="T5" fmla="*/ 109 h 109"/>
                  <a:gd name="T6" fmla="*/ 1 w 108"/>
                  <a:gd name="T7" fmla="*/ 14 h 109"/>
                  <a:gd name="T8" fmla="*/ 0 w 108"/>
                  <a:gd name="T9" fmla="*/ 12 h 109"/>
                  <a:gd name="T10" fmla="*/ 15 w 108"/>
                  <a:gd name="T11" fmla="*/ 0 h 109"/>
                  <a:gd name="T12" fmla="*/ 54 w 108"/>
                  <a:gd name="T13" fmla="*/ 16 h 109"/>
                  <a:gd name="T14" fmla="*/ 92 w 108"/>
                  <a:gd name="T15" fmla="*/ 2 h 109"/>
                  <a:gd name="T16" fmla="*/ 94 w 108"/>
                  <a:gd name="T17" fmla="*/ 1 h 109"/>
                  <a:gd name="T18" fmla="*/ 108 w 108"/>
                  <a:gd name="T19" fmla="*/ 1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109">
                    <a:moveTo>
                      <a:pt x="108" y="12"/>
                    </a:moveTo>
                    <a:cubicBezTo>
                      <a:pt x="108" y="12"/>
                      <a:pt x="108" y="12"/>
                      <a:pt x="108" y="12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8" y="9"/>
                      <a:pt x="13" y="6"/>
                      <a:pt x="15" y="0"/>
                    </a:cubicBezTo>
                    <a:cubicBezTo>
                      <a:pt x="15" y="0"/>
                      <a:pt x="28" y="12"/>
                      <a:pt x="54" y="16"/>
                    </a:cubicBezTo>
                    <a:cubicBezTo>
                      <a:pt x="74" y="12"/>
                      <a:pt x="92" y="2"/>
                      <a:pt x="92" y="2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6" y="6"/>
                      <a:pt x="101" y="9"/>
                      <a:pt x="108" y="12"/>
                    </a:cubicBezTo>
                  </a:path>
                </a:pathLst>
              </a:custGeom>
              <a:solidFill>
                <a:srgbClr val="C69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11"/>
              <p:cNvSpPr/>
              <p:nvPr/>
            </p:nvSpPr>
            <p:spPr bwMode="auto">
              <a:xfrm>
                <a:off x="7651342" y="756574"/>
                <a:ext cx="258932" cy="211695"/>
              </a:xfrm>
              <a:custGeom>
                <a:avLst/>
                <a:gdLst>
                  <a:gd name="T0" fmla="*/ 45 w 80"/>
                  <a:gd name="T1" fmla="*/ 0 h 65"/>
                  <a:gd name="T2" fmla="*/ 80 w 80"/>
                  <a:gd name="T3" fmla="*/ 0 h 65"/>
                  <a:gd name="T4" fmla="*/ 79 w 80"/>
                  <a:gd name="T5" fmla="*/ 45 h 65"/>
                  <a:gd name="T6" fmla="*/ 80 w 80"/>
                  <a:gd name="T7" fmla="*/ 50 h 65"/>
                  <a:gd name="T8" fmla="*/ 78 w 80"/>
                  <a:gd name="T9" fmla="*/ 51 h 65"/>
                  <a:gd name="T10" fmla="*/ 40 w 80"/>
                  <a:gd name="T11" fmla="*/ 65 h 65"/>
                  <a:gd name="T12" fmla="*/ 1 w 80"/>
                  <a:gd name="T13" fmla="*/ 49 h 65"/>
                  <a:gd name="T14" fmla="*/ 1 w 80"/>
                  <a:gd name="T15" fmla="*/ 45 h 65"/>
                  <a:gd name="T16" fmla="*/ 0 w 80"/>
                  <a:gd name="T17" fmla="*/ 0 h 65"/>
                  <a:gd name="T18" fmla="*/ 45 w 80"/>
                  <a:gd name="T19" fmla="*/ 1 h 65"/>
                  <a:gd name="T20" fmla="*/ 45 w 80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0" h="65">
                    <a:moveTo>
                      <a:pt x="45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8" y="27"/>
                      <a:pt x="79" y="45"/>
                    </a:cubicBezTo>
                    <a:cubicBezTo>
                      <a:pt x="79" y="47"/>
                      <a:pt x="79" y="48"/>
                      <a:pt x="80" y="50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60" y="61"/>
                      <a:pt x="40" y="65"/>
                    </a:cubicBezTo>
                    <a:cubicBezTo>
                      <a:pt x="14" y="61"/>
                      <a:pt x="1" y="49"/>
                      <a:pt x="1" y="49"/>
                    </a:cubicBezTo>
                    <a:cubicBezTo>
                      <a:pt x="1" y="47"/>
                      <a:pt x="1" y="46"/>
                      <a:pt x="1" y="45"/>
                    </a:cubicBezTo>
                    <a:cubicBezTo>
                      <a:pt x="2" y="27"/>
                      <a:pt x="0" y="0"/>
                      <a:pt x="0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12"/>
              <p:cNvSpPr/>
              <p:nvPr/>
            </p:nvSpPr>
            <p:spPr bwMode="auto">
              <a:xfrm>
                <a:off x="7317179" y="956022"/>
                <a:ext cx="470627" cy="313168"/>
              </a:xfrm>
              <a:custGeom>
                <a:avLst/>
                <a:gdLst>
                  <a:gd name="T0" fmla="*/ 145 w 145"/>
                  <a:gd name="T1" fmla="*/ 97 h 97"/>
                  <a:gd name="T2" fmla="*/ 145 w 145"/>
                  <a:gd name="T3" fmla="*/ 97 h 97"/>
                  <a:gd name="T4" fmla="*/ 5 w 145"/>
                  <a:gd name="T5" fmla="*/ 97 h 97"/>
                  <a:gd name="T6" fmla="*/ 39 w 145"/>
                  <a:gd name="T7" fmla="*/ 15 h 97"/>
                  <a:gd name="T8" fmla="*/ 89 w 145"/>
                  <a:gd name="T9" fmla="*/ 0 h 97"/>
                  <a:gd name="T10" fmla="*/ 90 w 145"/>
                  <a:gd name="T11" fmla="*/ 2 h 97"/>
                  <a:gd name="T12" fmla="*/ 145 w 145"/>
                  <a:gd name="T1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5" h="97">
                    <a:moveTo>
                      <a:pt x="145" y="97"/>
                    </a:moveTo>
                    <a:cubicBezTo>
                      <a:pt x="145" y="97"/>
                      <a:pt x="145" y="97"/>
                      <a:pt x="145" y="97"/>
                    </a:cubicBezTo>
                    <a:cubicBezTo>
                      <a:pt x="5" y="97"/>
                      <a:pt x="5" y="97"/>
                      <a:pt x="5" y="97"/>
                    </a:cubicBezTo>
                    <a:cubicBezTo>
                      <a:pt x="5" y="97"/>
                      <a:pt x="0" y="27"/>
                      <a:pt x="39" y="15"/>
                    </a:cubicBezTo>
                    <a:cubicBezTo>
                      <a:pt x="60" y="8"/>
                      <a:pt x="77" y="5"/>
                      <a:pt x="89" y="0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145" y="97"/>
                      <a:pt x="145" y="97"/>
                      <a:pt x="145" y="97"/>
                    </a:cubicBezTo>
                  </a:path>
                </a:pathLst>
              </a:custGeom>
              <a:solidFill>
                <a:srgbClr val="4C9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13"/>
              <p:cNvSpPr>
                <a:spLocks noEditPoints="1"/>
              </p:cNvSpPr>
              <p:nvPr/>
            </p:nvSpPr>
            <p:spPr bwMode="auto">
              <a:xfrm>
                <a:off x="7310181" y="751326"/>
                <a:ext cx="951751" cy="524863"/>
              </a:xfrm>
              <a:custGeom>
                <a:avLst/>
                <a:gdLst>
                  <a:gd name="T0" fmla="*/ 9 w 293"/>
                  <a:gd name="T1" fmla="*/ 158 h 162"/>
                  <a:gd name="T2" fmla="*/ 284 w 293"/>
                  <a:gd name="T3" fmla="*/ 158 h 162"/>
                  <a:gd name="T4" fmla="*/ 251 w 293"/>
                  <a:gd name="T5" fmla="*/ 79 h 162"/>
                  <a:gd name="T6" fmla="*/ 224 w 293"/>
                  <a:gd name="T7" fmla="*/ 72 h 162"/>
                  <a:gd name="T8" fmla="*/ 198 w 293"/>
                  <a:gd name="T9" fmla="*/ 65 h 162"/>
                  <a:gd name="T10" fmla="*/ 183 w 293"/>
                  <a:gd name="T11" fmla="*/ 53 h 162"/>
                  <a:gd name="T12" fmla="*/ 182 w 293"/>
                  <a:gd name="T13" fmla="*/ 47 h 162"/>
                  <a:gd name="T14" fmla="*/ 183 w 293"/>
                  <a:gd name="T15" fmla="*/ 3 h 162"/>
                  <a:gd name="T16" fmla="*/ 152 w 293"/>
                  <a:gd name="T17" fmla="*/ 4 h 162"/>
                  <a:gd name="T18" fmla="*/ 152 w 293"/>
                  <a:gd name="T19" fmla="*/ 4 h 162"/>
                  <a:gd name="T20" fmla="*/ 150 w 293"/>
                  <a:gd name="T21" fmla="*/ 5 h 162"/>
                  <a:gd name="T22" fmla="*/ 107 w 293"/>
                  <a:gd name="T23" fmla="*/ 4 h 162"/>
                  <a:gd name="T24" fmla="*/ 108 w 293"/>
                  <a:gd name="T25" fmla="*/ 47 h 162"/>
                  <a:gd name="T26" fmla="*/ 107 w 293"/>
                  <a:gd name="T27" fmla="*/ 51 h 162"/>
                  <a:gd name="T28" fmla="*/ 92 w 293"/>
                  <a:gd name="T29" fmla="*/ 65 h 162"/>
                  <a:gd name="T30" fmla="*/ 67 w 293"/>
                  <a:gd name="T31" fmla="*/ 72 h 162"/>
                  <a:gd name="T32" fmla="*/ 41 w 293"/>
                  <a:gd name="T33" fmla="*/ 79 h 162"/>
                  <a:gd name="T34" fmla="*/ 9 w 293"/>
                  <a:gd name="T35" fmla="*/ 158 h 162"/>
                  <a:gd name="T36" fmla="*/ 286 w 293"/>
                  <a:gd name="T37" fmla="*/ 162 h 162"/>
                  <a:gd name="T38" fmla="*/ 7 w 293"/>
                  <a:gd name="T39" fmla="*/ 162 h 162"/>
                  <a:gd name="T40" fmla="*/ 5 w 293"/>
                  <a:gd name="T41" fmla="*/ 160 h 162"/>
                  <a:gd name="T42" fmla="*/ 40 w 293"/>
                  <a:gd name="T43" fmla="*/ 76 h 162"/>
                  <a:gd name="T44" fmla="*/ 66 w 293"/>
                  <a:gd name="T45" fmla="*/ 69 h 162"/>
                  <a:gd name="T46" fmla="*/ 90 w 293"/>
                  <a:gd name="T47" fmla="*/ 62 h 162"/>
                  <a:gd name="T48" fmla="*/ 104 w 293"/>
                  <a:gd name="T49" fmla="*/ 50 h 162"/>
                  <a:gd name="T50" fmla="*/ 105 w 293"/>
                  <a:gd name="T51" fmla="*/ 47 h 162"/>
                  <a:gd name="T52" fmla="*/ 103 w 293"/>
                  <a:gd name="T53" fmla="*/ 2 h 162"/>
                  <a:gd name="T54" fmla="*/ 104 w 293"/>
                  <a:gd name="T55" fmla="*/ 0 h 162"/>
                  <a:gd name="T56" fmla="*/ 105 w 293"/>
                  <a:gd name="T57" fmla="*/ 0 h 162"/>
                  <a:gd name="T58" fmla="*/ 149 w 293"/>
                  <a:gd name="T59" fmla="*/ 1 h 162"/>
                  <a:gd name="T60" fmla="*/ 150 w 293"/>
                  <a:gd name="T61" fmla="*/ 1 h 162"/>
                  <a:gd name="T62" fmla="*/ 185 w 293"/>
                  <a:gd name="T63" fmla="*/ 0 h 162"/>
                  <a:gd name="T64" fmla="*/ 187 w 293"/>
                  <a:gd name="T65" fmla="*/ 0 h 162"/>
                  <a:gd name="T66" fmla="*/ 187 w 293"/>
                  <a:gd name="T67" fmla="*/ 2 h 162"/>
                  <a:gd name="T68" fmla="*/ 186 w 293"/>
                  <a:gd name="T69" fmla="*/ 47 h 162"/>
                  <a:gd name="T70" fmla="*/ 187 w 293"/>
                  <a:gd name="T71" fmla="*/ 51 h 162"/>
                  <a:gd name="T72" fmla="*/ 200 w 293"/>
                  <a:gd name="T73" fmla="*/ 61 h 162"/>
                  <a:gd name="T74" fmla="*/ 225 w 293"/>
                  <a:gd name="T75" fmla="*/ 68 h 162"/>
                  <a:gd name="T76" fmla="*/ 252 w 293"/>
                  <a:gd name="T77" fmla="*/ 76 h 162"/>
                  <a:gd name="T78" fmla="*/ 288 w 293"/>
                  <a:gd name="T79" fmla="*/ 160 h 162"/>
                  <a:gd name="T80" fmla="*/ 286 w 293"/>
                  <a:gd name="T81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3" h="162">
                    <a:moveTo>
                      <a:pt x="9" y="158"/>
                    </a:move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4" y="147"/>
                      <a:pt x="285" y="90"/>
                      <a:pt x="251" y="79"/>
                    </a:cubicBezTo>
                    <a:cubicBezTo>
                      <a:pt x="241" y="76"/>
                      <a:pt x="232" y="74"/>
                      <a:pt x="224" y="72"/>
                    </a:cubicBezTo>
                    <a:cubicBezTo>
                      <a:pt x="214" y="69"/>
                      <a:pt x="205" y="67"/>
                      <a:pt x="198" y="65"/>
                    </a:cubicBezTo>
                    <a:cubicBezTo>
                      <a:pt x="190" y="61"/>
                      <a:pt x="185" y="58"/>
                      <a:pt x="183" y="53"/>
                    </a:cubicBezTo>
                    <a:cubicBezTo>
                      <a:pt x="182" y="51"/>
                      <a:pt x="182" y="49"/>
                      <a:pt x="182" y="47"/>
                    </a:cubicBezTo>
                    <a:cubicBezTo>
                      <a:pt x="181" y="32"/>
                      <a:pt x="183" y="10"/>
                      <a:pt x="183" y="3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1" y="5"/>
                      <a:pt x="151" y="5"/>
                      <a:pt x="150" y="5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10"/>
                      <a:pt x="109" y="32"/>
                      <a:pt x="108" y="47"/>
                    </a:cubicBezTo>
                    <a:cubicBezTo>
                      <a:pt x="108" y="48"/>
                      <a:pt x="108" y="50"/>
                      <a:pt x="107" y="51"/>
                    </a:cubicBezTo>
                    <a:cubicBezTo>
                      <a:pt x="106" y="57"/>
                      <a:pt x="101" y="61"/>
                      <a:pt x="92" y="65"/>
                    </a:cubicBezTo>
                    <a:cubicBezTo>
                      <a:pt x="85" y="68"/>
                      <a:pt x="77" y="70"/>
                      <a:pt x="67" y="72"/>
                    </a:cubicBezTo>
                    <a:cubicBezTo>
                      <a:pt x="59" y="74"/>
                      <a:pt x="51" y="77"/>
                      <a:pt x="41" y="79"/>
                    </a:cubicBezTo>
                    <a:cubicBezTo>
                      <a:pt x="7" y="90"/>
                      <a:pt x="8" y="147"/>
                      <a:pt x="9" y="158"/>
                    </a:cubicBezTo>
                    <a:moveTo>
                      <a:pt x="286" y="162"/>
                    </a:moveTo>
                    <a:cubicBezTo>
                      <a:pt x="7" y="162"/>
                      <a:pt x="7" y="162"/>
                      <a:pt x="7" y="162"/>
                    </a:cubicBezTo>
                    <a:cubicBezTo>
                      <a:pt x="6" y="162"/>
                      <a:pt x="5" y="161"/>
                      <a:pt x="5" y="160"/>
                    </a:cubicBezTo>
                    <a:cubicBezTo>
                      <a:pt x="5" y="157"/>
                      <a:pt x="0" y="88"/>
                      <a:pt x="40" y="76"/>
                    </a:cubicBezTo>
                    <a:cubicBezTo>
                      <a:pt x="50" y="73"/>
                      <a:pt x="58" y="71"/>
                      <a:pt x="66" y="69"/>
                    </a:cubicBezTo>
                    <a:cubicBezTo>
                      <a:pt x="76" y="66"/>
                      <a:pt x="84" y="64"/>
                      <a:pt x="90" y="62"/>
                    </a:cubicBezTo>
                    <a:cubicBezTo>
                      <a:pt x="99" y="58"/>
                      <a:pt x="103" y="55"/>
                      <a:pt x="104" y="50"/>
                    </a:cubicBezTo>
                    <a:cubicBezTo>
                      <a:pt x="104" y="49"/>
                      <a:pt x="105" y="48"/>
                      <a:pt x="105" y="47"/>
                    </a:cubicBezTo>
                    <a:cubicBezTo>
                      <a:pt x="105" y="29"/>
                      <a:pt x="103" y="2"/>
                      <a:pt x="103" y="2"/>
                    </a:cubicBezTo>
                    <a:cubicBezTo>
                      <a:pt x="103" y="1"/>
                      <a:pt x="103" y="1"/>
                      <a:pt x="104" y="0"/>
                    </a:cubicBezTo>
                    <a:cubicBezTo>
                      <a:pt x="104" y="0"/>
                      <a:pt x="104" y="0"/>
                      <a:pt x="105" y="0"/>
                    </a:cubicBezTo>
                    <a:cubicBezTo>
                      <a:pt x="149" y="1"/>
                      <a:pt x="149" y="1"/>
                      <a:pt x="149" y="1"/>
                    </a:cubicBezTo>
                    <a:cubicBezTo>
                      <a:pt x="149" y="1"/>
                      <a:pt x="150" y="1"/>
                      <a:pt x="150" y="1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6" y="0"/>
                      <a:pt x="186" y="0"/>
                      <a:pt x="187" y="0"/>
                    </a:cubicBezTo>
                    <a:cubicBezTo>
                      <a:pt x="187" y="1"/>
                      <a:pt x="187" y="1"/>
                      <a:pt x="187" y="2"/>
                    </a:cubicBezTo>
                    <a:cubicBezTo>
                      <a:pt x="187" y="2"/>
                      <a:pt x="185" y="29"/>
                      <a:pt x="186" y="47"/>
                    </a:cubicBezTo>
                    <a:cubicBezTo>
                      <a:pt x="186" y="48"/>
                      <a:pt x="186" y="50"/>
                      <a:pt x="187" y="51"/>
                    </a:cubicBezTo>
                    <a:cubicBezTo>
                      <a:pt x="188" y="55"/>
                      <a:pt x="192" y="58"/>
                      <a:pt x="200" y="61"/>
                    </a:cubicBezTo>
                    <a:cubicBezTo>
                      <a:pt x="206" y="64"/>
                      <a:pt x="215" y="66"/>
                      <a:pt x="225" y="68"/>
                    </a:cubicBezTo>
                    <a:cubicBezTo>
                      <a:pt x="233" y="70"/>
                      <a:pt x="242" y="73"/>
                      <a:pt x="252" y="76"/>
                    </a:cubicBezTo>
                    <a:cubicBezTo>
                      <a:pt x="293" y="88"/>
                      <a:pt x="288" y="157"/>
                      <a:pt x="288" y="160"/>
                    </a:cubicBezTo>
                    <a:cubicBezTo>
                      <a:pt x="288" y="161"/>
                      <a:pt x="287" y="162"/>
                      <a:pt x="286" y="1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14"/>
              <p:cNvSpPr/>
              <p:nvPr/>
            </p:nvSpPr>
            <p:spPr bwMode="auto">
              <a:xfrm>
                <a:off x="7647843" y="910534"/>
                <a:ext cx="262431" cy="64733"/>
              </a:xfrm>
              <a:custGeom>
                <a:avLst/>
                <a:gdLst>
                  <a:gd name="T0" fmla="*/ 41 w 81"/>
                  <a:gd name="T1" fmla="*/ 20 h 20"/>
                  <a:gd name="T2" fmla="*/ 41 w 81"/>
                  <a:gd name="T3" fmla="*/ 20 h 20"/>
                  <a:gd name="T4" fmla="*/ 0 w 81"/>
                  <a:gd name="T5" fmla="*/ 3 h 20"/>
                  <a:gd name="T6" fmla="*/ 0 w 81"/>
                  <a:gd name="T7" fmla="*/ 0 h 20"/>
                  <a:gd name="T8" fmla="*/ 3 w 81"/>
                  <a:gd name="T9" fmla="*/ 0 h 20"/>
                  <a:gd name="T10" fmla="*/ 41 w 81"/>
                  <a:gd name="T11" fmla="*/ 16 h 20"/>
                  <a:gd name="T12" fmla="*/ 78 w 81"/>
                  <a:gd name="T13" fmla="*/ 2 h 20"/>
                  <a:gd name="T14" fmla="*/ 81 w 81"/>
                  <a:gd name="T15" fmla="*/ 3 h 20"/>
                  <a:gd name="T16" fmla="*/ 80 w 81"/>
                  <a:gd name="T17" fmla="*/ 5 h 20"/>
                  <a:gd name="T18" fmla="*/ 41 w 81"/>
                  <a:gd name="T19" fmla="*/ 20 h 20"/>
                  <a:gd name="T20" fmla="*/ 41 w 81"/>
                  <a:gd name="T2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20">
                    <a:moveTo>
                      <a:pt x="41" y="20"/>
                    </a:moveTo>
                    <a:cubicBezTo>
                      <a:pt x="41" y="20"/>
                      <a:pt x="41" y="20"/>
                      <a:pt x="41" y="20"/>
                    </a:cubicBezTo>
                    <a:cubicBezTo>
                      <a:pt x="14" y="16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16" y="13"/>
                      <a:pt x="41" y="16"/>
                    </a:cubicBezTo>
                    <a:cubicBezTo>
                      <a:pt x="60" y="13"/>
                      <a:pt x="78" y="2"/>
                      <a:pt x="78" y="2"/>
                    </a:cubicBezTo>
                    <a:cubicBezTo>
                      <a:pt x="79" y="1"/>
                      <a:pt x="80" y="2"/>
                      <a:pt x="81" y="3"/>
                    </a:cubicBezTo>
                    <a:cubicBezTo>
                      <a:pt x="81" y="3"/>
                      <a:pt x="81" y="5"/>
                      <a:pt x="80" y="5"/>
                    </a:cubicBezTo>
                    <a:cubicBezTo>
                      <a:pt x="79" y="6"/>
                      <a:pt x="61" y="16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15"/>
              <p:cNvSpPr/>
              <p:nvPr/>
            </p:nvSpPr>
            <p:spPr bwMode="auto">
              <a:xfrm>
                <a:off x="7598856" y="949024"/>
                <a:ext cx="363905" cy="323665"/>
              </a:xfrm>
              <a:custGeom>
                <a:avLst/>
                <a:gdLst>
                  <a:gd name="T0" fmla="*/ 58 w 112"/>
                  <a:gd name="T1" fmla="*/ 100 h 100"/>
                  <a:gd name="T2" fmla="*/ 56 w 112"/>
                  <a:gd name="T3" fmla="*/ 100 h 100"/>
                  <a:gd name="T4" fmla="*/ 1 w 112"/>
                  <a:gd name="T5" fmla="*/ 5 h 100"/>
                  <a:gd name="T6" fmla="*/ 2 w 112"/>
                  <a:gd name="T7" fmla="*/ 2 h 100"/>
                  <a:gd name="T8" fmla="*/ 4 w 112"/>
                  <a:gd name="T9" fmla="*/ 3 h 100"/>
                  <a:gd name="T10" fmla="*/ 58 w 112"/>
                  <a:gd name="T11" fmla="*/ 95 h 100"/>
                  <a:gd name="T12" fmla="*/ 108 w 112"/>
                  <a:gd name="T13" fmla="*/ 2 h 100"/>
                  <a:gd name="T14" fmla="*/ 110 w 112"/>
                  <a:gd name="T15" fmla="*/ 1 h 100"/>
                  <a:gd name="T16" fmla="*/ 111 w 112"/>
                  <a:gd name="T17" fmla="*/ 3 h 100"/>
                  <a:gd name="T18" fmla="*/ 60 w 112"/>
                  <a:gd name="T19" fmla="*/ 99 h 100"/>
                  <a:gd name="T20" fmla="*/ 58 w 112"/>
                  <a:gd name="T21" fmla="*/ 100 h 100"/>
                  <a:gd name="T22" fmla="*/ 58 w 112"/>
                  <a:gd name="T2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2" h="100">
                    <a:moveTo>
                      <a:pt x="58" y="100"/>
                    </a:moveTo>
                    <a:cubicBezTo>
                      <a:pt x="57" y="100"/>
                      <a:pt x="57" y="100"/>
                      <a:pt x="56" y="10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58" y="95"/>
                      <a:pt x="58" y="95"/>
                      <a:pt x="58" y="95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8" y="1"/>
                      <a:pt x="110" y="0"/>
                      <a:pt x="110" y="1"/>
                    </a:cubicBezTo>
                    <a:cubicBezTo>
                      <a:pt x="111" y="1"/>
                      <a:pt x="112" y="2"/>
                      <a:pt x="111" y="3"/>
                    </a:cubicBezTo>
                    <a:cubicBezTo>
                      <a:pt x="60" y="99"/>
                      <a:pt x="60" y="99"/>
                      <a:pt x="60" y="99"/>
                    </a:cubicBezTo>
                    <a:cubicBezTo>
                      <a:pt x="59" y="100"/>
                      <a:pt x="59" y="100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16"/>
              <p:cNvSpPr/>
              <p:nvPr/>
            </p:nvSpPr>
            <p:spPr bwMode="auto">
              <a:xfrm>
                <a:off x="7593607" y="296445"/>
                <a:ext cx="384899" cy="614089"/>
              </a:xfrm>
              <a:custGeom>
                <a:avLst/>
                <a:gdLst>
                  <a:gd name="T0" fmla="*/ 3 w 119"/>
                  <a:gd name="T1" fmla="*/ 84 h 189"/>
                  <a:gd name="T2" fmla="*/ 4 w 119"/>
                  <a:gd name="T3" fmla="*/ 142 h 189"/>
                  <a:gd name="T4" fmla="*/ 50 w 119"/>
                  <a:gd name="T5" fmla="*/ 187 h 189"/>
                  <a:gd name="T6" fmla="*/ 112 w 119"/>
                  <a:gd name="T7" fmla="*/ 140 h 189"/>
                  <a:gd name="T8" fmla="*/ 106 w 119"/>
                  <a:gd name="T9" fmla="*/ 45 h 189"/>
                  <a:gd name="T10" fmla="*/ 3 w 119"/>
                  <a:gd name="T11" fmla="*/ 84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9" h="189">
                    <a:moveTo>
                      <a:pt x="3" y="84"/>
                    </a:moveTo>
                    <a:cubicBezTo>
                      <a:pt x="3" y="84"/>
                      <a:pt x="0" y="120"/>
                      <a:pt x="4" y="142"/>
                    </a:cubicBezTo>
                    <a:cubicBezTo>
                      <a:pt x="8" y="163"/>
                      <a:pt x="31" y="184"/>
                      <a:pt x="50" y="187"/>
                    </a:cubicBezTo>
                    <a:cubicBezTo>
                      <a:pt x="69" y="189"/>
                      <a:pt x="105" y="178"/>
                      <a:pt x="112" y="140"/>
                    </a:cubicBezTo>
                    <a:cubicBezTo>
                      <a:pt x="118" y="102"/>
                      <a:pt x="119" y="70"/>
                      <a:pt x="106" y="45"/>
                    </a:cubicBezTo>
                    <a:cubicBezTo>
                      <a:pt x="92" y="18"/>
                      <a:pt x="6" y="0"/>
                      <a:pt x="3" y="84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17"/>
              <p:cNvSpPr>
                <a:spLocks noEditPoints="1"/>
              </p:cNvSpPr>
              <p:nvPr/>
            </p:nvSpPr>
            <p:spPr bwMode="auto">
              <a:xfrm>
                <a:off x="7586609" y="364677"/>
                <a:ext cx="398895" cy="545857"/>
              </a:xfrm>
              <a:custGeom>
                <a:avLst/>
                <a:gdLst>
                  <a:gd name="T0" fmla="*/ 59 w 123"/>
                  <a:gd name="T1" fmla="*/ 3 h 168"/>
                  <a:gd name="T2" fmla="*/ 7 w 123"/>
                  <a:gd name="T3" fmla="*/ 63 h 168"/>
                  <a:gd name="T4" fmla="*/ 8 w 123"/>
                  <a:gd name="T5" fmla="*/ 121 h 168"/>
                  <a:gd name="T6" fmla="*/ 52 w 123"/>
                  <a:gd name="T7" fmla="*/ 164 h 168"/>
                  <a:gd name="T8" fmla="*/ 58 w 123"/>
                  <a:gd name="T9" fmla="*/ 164 h 168"/>
                  <a:gd name="T10" fmla="*/ 112 w 123"/>
                  <a:gd name="T11" fmla="*/ 119 h 168"/>
                  <a:gd name="T12" fmla="*/ 106 w 123"/>
                  <a:gd name="T13" fmla="*/ 25 h 168"/>
                  <a:gd name="T14" fmla="*/ 59 w 123"/>
                  <a:gd name="T15" fmla="*/ 3 h 168"/>
                  <a:gd name="T16" fmla="*/ 58 w 123"/>
                  <a:gd name="T17" fmla="*/ 168 h 168"/>
                  <a:gd name="T18" fmla="*/ 58 w 123"/>
                  <a:gd name="T19" fmla="*/ 168 h 168"/>
                  <a:gd name="T20" fmla="*/ 52 w 123"/>
                  <a:gd name="T21" fmla="*/ 168 h 168"/>
                  <a:gd name="T22" fmla="*/ 4 w 123"/>
                  <a:gd name="T23" fmla="*/ 121 h 168"/>
                  <a:gd name="T24" fmla="*/ 3 w 123"/>
                  <a:gd name="T25" fmla="*/ 63 h 168"/>
                  <a:gd name="T26" fmla="*/ 59 w 123"/>
                  <a:gd name="T27" fmla="*/ 0 h 168"/>
                  <a:gd name="T28" fmla="*/ 110 w 123"/>
                  <a:gd name="T29" fmla="*/ 23 h 168"/>
                  <a:gd name="T30" fmla="*/ 115 w 123"/>
                  <a:gd name="T31" fmla="*/ 119 h 168"/>
                  <a:gd name="T32" fmla="*/ 58 w 123"/>
                  <a:gd name="T3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3" h="168">
                    <a:moveTo>
                      <a:pt x="59" y="3"/>
                    </a:moveTo>
                    <a:cubicBezTo>
                      <a:pt x="44" y="3"/>
                      <a:pt x="9" y="9"/>
                      <a:pt x="7" y="63"/>
                    </a:cubicBezTo>
                    <a:cubicBezTo>
                      <a:pt x="7" y="63"/>
                      <a:pt x="4" y="99"/>
                      <a:pt x="8" y="121"/>
                    </a:cubicBezTo>
                    <a:cubicBezTo>
                      <a:pt x="12" y="142"/>
                      <a:pt x="35" y="161"/>
                      <a:pt x="52" y="164"/>
                    </a:cubicBezTo>
                    <a:cubicBezTo>
                      <a:pt x="54" y="164"/>
                      <a:pt x="56" y="164"/>
                      <a:pt x="58" y="164"/>
                    </a:cubicBezTo>
                    <a:cubicBezTo>
                      <a:pt x="76" y="164"/>
                      <a:pt x="106" y="152"/>
                      <a:pt x="112" y="119"/>
                    </a:cubicBezTo>
                    <a:cubicBezTo>
                      <a:pt x="120" y="75"/>
                      <a:pt x="118" y="47"/>
                      <a:pt x="106" y="25"/>
                    </a:cubicBezTo>
                    <a:cubicBezTo>
                      <a:pt x="100" y="13"/>
                      <a:pt x="79" y="3"/>
                      <a:pt x="59" y="3"/>
                    </a:cubicBezTo>
                    <a:moveTo>
                      <a:pt x="58" y="168"/>
                    </a:moveTo>
                    <a:cubicBezTo>
                      <a:pt x="58" y="168"/>
                      <a:pt x="58" y="168"/>
                      <a:pt x="58" y="168"/>
                    </a:cubicBezTo>
                    <a:cubicBezTo>
                      <a:pt x="56" y="168"/>
                      <a:pt x="54" y="168"/>
                      <a:pt x="52" y="168"/>
                    </a:cubicBezTo>
                    <a:cubicBezTo>
                      <a:pt x="33" y="165"/>
                      <a:pt x="8" y="144"/>
                      <a:pt x="4" y="121"/>
                    </a:cubicBezTo>
                    <a:cubicBezTo>
                      <a:pt x="0" y="100"/>
                      <a:pt x="3" y="64"/>
                      <a:pt x="3" y="63"/>
                    </a:cubicBezTo>
                    <a:cubicBezTo>
                      <a:pt x="4" y="23"/>
                      <a:pt x="25" y="0"/>
                      <a:pt x="59" y="0"/>
                    </a:cubicBezTo>
                    <a:cubicBezTo>
                      <a:pt x="80" y="0"/>
                      <a:pt x="103" y="10"/>
                      <a:pt x="110" y="23"/>
                    </a:cubicBezTo>
                    <a:cubicBezTo>
                      <a:pt x="122" y="46"/>
                      <a:pt x="123" y="75"/>
                      <a:pt x="115" y="119"/>
                    </a:cubicBezTo>
                    <a:cubicBezTo>
                      <a:pt x="109" y="155"/>
                      <a:pt x="77" y="168"/>
                      <a:pt x="58" y="16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18"/>
              <p:cNvSpPr/>
              <p:nvPr/>
            </p:nvSpPr>
            <p:spPr bwMode="auto">
              <a:xfrm>
                <a:off x="8163958" y="1269190"/>
                <a:ext cx="106722" cy="0"/>
              </a:xfrm>
              <a:custGeom>
                <a:avLst/>
                <a:gdLst>
                  <a:gd name="T0" fmla="*/ 0 w 61"/>
                  <a:gd name="T1" fmla="*/ 61 w 61"/>
                  <a:gd name="T2" fmla="*/ 0 w 6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1">
                    <a:moveTo>
                      <a:pt x="0" y="0"/>
                    </a:moveTo>
                    <a:lnTo>
                      <a:pt x="6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Line 119"/>
              <p:cNvSpPr>
                <a:spLocks noChangeShapeType="1"/>
              </p:cNvSpPr>
              <p:nvPr/>
            </p:nvSpPr>
            <p:spPr bwMode="auto">
              <a:xfrm>
                <a:off x="8163958" y="1269190"/>
                <a:ext cx="106722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20"/>
              <p:cNvSpPr/>
              <p:nvPr/>
            </p:nvSpPr>
            <p:spPr bwMode="auto">
              <a:xfrm>
                <a:off x="8160458" y="1263941"/>
                <a:ext cx="117219" cy="12247"/>
              </a:xfrm>
              <a:custGeom>
                <a:avLst/>
                <a:gdLst>
                  <a:gd name="T0" fmla="*/ 34 w 36"/>
                  <a:gd name="T1" fmla="*/ 4 h 4"/>
                  <a:gd name="T2" fmla="*/ 1 w 36"/>
                  <a:gd name="T3" fmla="*/ 4 h 4"/>
                  <a:gd name="T4" fmla="*/ 0 w 36"/>
                  <a:gd name="T5" fmla="*/ 2 h 4"/>
                  <a:gd name="T6" fmla="*/ 1 w 36"/>
                  <a:gd name="T7" fmla="*/ 0 h 4"/>
                  <a:gd name="T8" fmla="*/ 34 w 36"/>
                  <a:gd name="T9" fmla="*/ 0 h 4"/>
                  <a:gd name="T10" fmla="*/ 36 w 36"/>
                  <a:gd name="T11" fmla="*/ 2 h 4"/>
                  <a:gd name="T12" fmla="*/ 34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4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21"/>
              <p:cNvSpPr/>
              <p:nvPr/>
            </p:nvSpPr>
            <p:spPr bwMode="auto">
              <a:xfrm>
                <a:off x="7304933" y="1269190"/>
                <a:ext cx="103223" cy="0"/>
              </a:xfrm>
              <a:custGeom>
                <a:avLst/>
                <a:gdLst>
                  <a:gd name="T0" fmla="*/ 0 w 59"/>
                  <a:gd name="T1" fmla="*/ 59 w 59"/>
                  <a:gd name="T2" fmla="*/ 0 w 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9">
                    <a:moveTo>
                      <a:pt x="0" y="0"/>
                    </a:move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Line 122"/>
              <p:cNvSpPr>
                <a:spLocks noChangeShapeType="1"/>
              </p:cNvSpPr>
              <p:nvPr/>
            </p:nvSpPr>
            <p:spPr bwMode="auto">
              <a:xfrm>
                <a:off x="7304933" y="1269190"/>
                <a:ext cx="10322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23"/>
              <p:cNvSpPr/>
              <p:nvPr/>
            </p:nvSpPr>
            <p:spPr bwMode="auto">
              <a:xfrm>
                <a:off x="7297934" y="1263941"/>
                <a:ext cx="117219" cy="12247"/>
              </a:xfrm>
              <a:custGeom>
                <a:avLst/>
                <a:gdLst>
                  <a:gd name="T0" fmla="*/ 34 w 36"/>
                  <a:gd name="T1" fmla="*/ 4 h 4"/>
                  <a:gd name="T2" fmla="*/ 2 w 36"/>
                  <a:gd name="T3" fmla="*/ 4 h 4"/>
                  <a:gd name="T4" fmla="*/ 0 w 36"/>
                  <a:gd name="T5" fmla="*/ 2 h 4"/>
                  <a:gd name="T6" fmla="*/ 2 w 36"/>
                  <a:gd name="T7" fmla="*/ 0 h 4"/>
                  <a:gd name="T8" fmla="*/ 34 w 36"/>
                  <a:gd name="T9" fmla="*/ 0 h 4"/>
                  <a:gd name="T10" fmla="*/ 36 w 36"/>
                  <a:gd name="T11" fmla="*/ 2 h 4"/>
                  <a:gd name="T12" fmla="*/ 34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124"/>
              <p:cNvSpPr/>
              <p:nvPr/>
            </p:nvSpPr>
            <p:spPr bwMode="auto">
              <a:xfrm>
                <a:off x="7661839" y="714585"/>
                <a:ext cx="243186" cy="85728"/>
              </a:xfrm>
              <a:custGeom>
                <a:avLst/>
                <a:gdLst>
                  <a:gd name="T0" fmla="*/ 51 w 75"/>
                  <a:gd name="T1" fmla="*/ 5 h 26"/>
                  <a:gd name="T2" fmla="*/ 24 w 75"/>
                  <a:gd name="T3" fmla="*/ 5 h 26"/>
                  <a:gd name="T4" fmla="*/ 0 w 75"/>
                  <a:gd name="T5" fmla="*/ 7 h 26"/>
                  <a:gd name="T6" fmla="*/ 37 w 75"/>
                  <a:gd name="T7" fmla="*/ 16 h 26"/>
                  <a:gd name="T8" fmla="*/ 75 w 75"/>
                  <a:gd name="T9" fmla="*/ 7 h 26"/>
                  <a:gd name="T10" fmla="*/ 51 w 75"/>
                  <a:gd name="T11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6">
                    <a:moveTo>
                      <a:pt x="51" y="5"/>
                    </a:moveTo>
                    <a:cubicBezTo>
                      <a:pt x="40" y="0"/>
                      <a:pt x="35" y="0"/>
                      <a:pt x="24" y="5"/>
                    </a:cubicBezTo>
                    <a:cubicBezTo>
                      <a:pt x="13" y="10"/>
                      <a:pt x="6" y="10"/>
                      <a:pt x="0" y="7"/>
                    </a:cubicBezTo>
                    <a:cubicBezTo>
                      <a:pt x="8" y="18"/>
                      <a:pt x="20" y="26"/>
                      <a:pt x="37" y="16"/>
                    </a:cubicBezTo>
                    <a:cubicBezTo>
                      <a:pt x="55" y="26"/>
                      <a:pt x="67" y="18"/>
                      <a:pt x="75" y="7"/>
                    </a:cubicBezTo>
                    <a:cubicBezTo>
                      <a:pt x="68" y="10"/>
                      <a:pt x="62" y="10"/>
                      <a:pt x="51" y="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125"/>
              <p:cNvSpPr>
                <a:spLocks noEditPoints="1"/>
              </p:cNvSpPr>
              <p:nvPr/>
            </p:nvSpPr>
            <p:spPr bwMode="auto">
              <a:xfrm>
                <a:off x="7654841" y="711086"/>
                <a:ext cx="255433" cy="89227"/>
              </a:xfrm>
              <a:custGeom>
                <a:avLst/>
                <a:gdLst>
                  <a:gd name="T0" fmla="*/ 39 w 79"/>
                  <a:gd name="T1" fmla="*/ 15 h 27"/>
                  <a:gd name="T2" fmla="*/ 40 w 79"/>
                  <a:gd name="T3" fmla="*/ 16 h 27"/>
                  <a:gd name="T4" fmla="*/ 71 w 79"/>
                  <a:gd name="T5" fmla="*/ 12 h 27"/>
                  <a:gd name="T6" fmla="*/ 52 w 79"/>
                  <a:gd name="T7" fmla="*/ 8 h 27"/>
                  <a:gd name="T8" fmla="*/ 39 w 79"/>
                  <a:gd name="T9" fmla="*/ 4 h 27"/>
                  <a:gd name="T10" fmla="*/ 27 w 79"/>
                  <a:gd name="T11" fmla="*/ 8 h 27"/>
                  <a:gd name="T12" fmla="*/ 8 w 79"/>
                  <a:gd name="T13" fmla="*/ 12 h 27"/>
                  <a:gd name="T14" fmla="*/ 38 w 79"/>
                  <a:gd name="T15" fmla="*/ 16 h 27"/>
                  <a:gd name="T16" fmla="*/ 39 w 79"/>
                  <a:gd name="T17" fmla="*/ 15 h 27"/>
                  <a:gd name="T18" fmla="*/ 54 w 79"/>
                  <a:gd name="T19" fmla="*/ 23 h 27"/>
                  <a:gd name="T20" fmla="*/ 39 w 79"/>
                  <a:gd name="T21" fmla="*/ 19 h 27"/>
                  <a:gd name="T22" fmla="*/ 0 w 79"/>
                  <a:gd name="T23" fmla="*/ 9 h 27"/>
                  <a:gd name="T24" fmla="*/ 0 w 79"/>
                  <a:gd name="T25" fmla="*/ 7 h 27"/>
                  <a:gd name="T26" fmla="*/ 3 w 79"/>
                  <a:gd name="T27" fmla="*/ 6 h 27"/>
                  <a:gd name="T28" fmla="*/ 25 w 79"/>
                  <a:gd name="T29" fmla="*/ 4 h 27"/>
                  <a:gd name="T30" fmla="*/ 39 w 79"/>
                  <a:gd name="T31" fmla="*/ 0 h 27"/>
                  <a:gd name="T32" fmla="*/ 54 w 79"/>
                  <a:gd name="T33" fmla="*/ 4 h 27"/>
                  <a:gd name="T34" fmla="*/ 76 w 79"/>
                  <a:gd name="T35" fmla="*/ 6 h 27"/>
                  <a:gd name="T36" fmla="*/ 78 w 79"/>
                  <a:gd name="T37" fmla="*/ 7 h 27"/>
                  <a:gd name="T38" fmla="*/ 78 w 79"/>
                  <a:gd name="T39" fmla="*/ 9 h 27"/>
                  <a:gd name="T40" fmla="*/ 54 w 79"/>
                  <a:gd name="T41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27">
                    <a:moveTo>
                      <a:pt x="39" y="15"/>
                    </a:moveTo>
                    <a:cubicBezTo>
                      <a:pt x="40" y="15"/>
                      <a:pt x="40" y="16"/>
                      <a:pt x="40" y="16"/>
                    </a:cubicBezTo>
                    <a:cubicBezTo>
                      <a:pt x="52" y="22"/>
                      <a:pt x="62" y="21"/>
                      <a:pt x="71" y="12"/>
                    </a:cubicBezTo>
                    <a:cubicBezTo>
                      <a:pt x="66" y="12"/>
                      <a:pt x="60" y="11"/>
                      <a:pt x="52" y="8"/>
                    </a:cubicBezTo>
                    <a:cubicBezTo>
                      <a:pt x="46" y="5"/>
                      <a:pt x="43" y="4"/>
                      <a:pt x="39" y="4"/>
                    </a:cubicBezTo>
                    <a:cubicBezTo>
                      <a:pt x="36" y="4"/>
                      <a:pt x="32" y="5"/>
                      <a:pt x="27" y="8"/>
                    </a:cubicBezTo>
                    <a:cubicBezTo>
                      <a:pt x="18" y="11"/>
                      <a:pt x="13" y="12"/>
                      <a:pt x="8" y="12"/>
                    </a:cubicBezTo>
                    <a:cubicBezTo>
                      <a:pt x="17" y="21"/>
                      <a:pt x="27" y="22"/>
                      <a:pt x="38" y="16"/>
                    </a:cubicBezTo>
                    <a:cubicBezTo>
                      <a:pt x="39" y="16"/>
                      <a:pt x="39" y="15"/>
                      <a:pt x="39" y="15"/>
                    </a:cubicBezTo>
                    <a:moveTo>
                      <a:pt x="54" y="23"/>
                    </a:moveTo>
                    <a:cubicBezTo>
                      <a:pt x="49" y="23"/>
                      <a:pt x="44" y="22"/>
                      <a:pt x="39" y="19"/>
                    </a:cubicBezTo>
                    <a:cubicBezTo>
                      <a:pt x="24" y="27"/>
                      <a:pt x="11" y="23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9" y="9"/>
                      <a:pt x="14" y="9"/>
                      <a:pt x="25" y="4"/>
                    </a:cubicBezTo>
                    <a:cubicBezTo>
                      <a:pt x="30" y="2"/>
                      <a:pt x="35" y="0"/>
                      <a:pt x="39" y="0"/>
                    </a:cubicBezTo>
                    <a:cubicBezTo>
                      <a:pt x="44" y="0"/>
                      <a:pt x="48" y="2"/>
                      <a:pt x="54" y="4"/>
                    </a:cubicBezTo>
                    <a:cubicBezTo>
                      <a:pt x="64" y="9"/>
                      <a:pt x="70" y="9"/>
                      <a:pt x="76" y="6"/>
                    </a:cubicBezTo>
                    <a:cubicBezTo>
                      <a:pt x="77" y="6"/>
                      <a:pt x="78" y="6"/>
                      <a:pt x="78" y="7"/>
                    </a:cubicBezTo>
                    <a:cubicBezTo>
                      <a:pt x="79" y="7"/>
                      <a:pt x="79" y="8"/>
                      <a:pt x="78" y="9"/>
                    </a:cubicBezTo>
                    <a:cubicBezTo>
                      <a:pt x="71" y="18"/>
                      <a:pt x="63" y="23"/>
                      <a:pt x="54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26"/>
              <p:cNvSpPr/>
              <p:nvPr/>
            </p:nvSpPr>
            <p:spPr bwMode="auto">
              <a:xfrm>
                <a:off x="7560366" y="289447"/>
                <a:ext cx="482873" cy="351658"/>
              </a:xfrm>
              <a:custGeom>
                <a:avLst/>
                <a:gdLst>
                  <a:gd name="T0" fmla="*/ 13 w 149"/>
                  <a:gd name="T1" fmla="*/ 106 h 108"/>
                  <a:gd name="T2" fmla="*/ 2 w 149"/>
                  <a:gd name="T3" fmla="*/ 66 h 108"/>
                  <a:gd name="T4" fmla="*/ 23 w 149"/>
                  <a:gd name="T5" fmla="*/ 19 h 108"/>
                  <a:gd name="T6" fmla="*/ 110 w 149"/>
                  <a:gd name="T7" fmla="*/ 15 h 108"/>
                  <a:gd name="T8" fmla="*/ 125 w 149"/>
                  <a:gd name="T9" fmla="*/ 108 h 108"/>
                  <a:gd name="T10" fmla="*/ 120 w 149"/>
                  <a:gd name="T11" fmla="*/ 66 h 108"/>
                  <a:gd name="T12" fmla="*/ 112 w 149"/>
                  <a:gd name="T13" fmla="*/ 41 h 108"/>
                  <a:gd name="T14" fmla="*/ 47 w 149"/>
                  <a:gd name="T15" fmla="*/ 55 h 108"/>
                  <a:gd name="T16" fmla="*/ 20 w 149"/>
                  <a:gd name="T17" fmla="*/ 58 h 108"/>
                  <a:gd name="T18" fmla="*/ 13 w 149"/>
                  <a:gd name="T19" fmla="*/ 10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08">
                    <a:moveTo>
                      <a:pt x="13" y="106"/>
                    </a:moveTo>
                    <a:cubicBezTo>
                      <a:pt x="13" y="106"/>
                      <a:pt x="3" y="82"/>
                      <a:pt x="2" y="66"/>
                    </a:cubicBezTo>
                    <a:cubicBezTo>
                      <a:pt x="0" y="51"/>
                      <a:pt x="3" y="31"/>
                      <a:pt x="23" y="19"/>
                    </a:cubicBezTo>
                    <a:cubicBezTo>
                      <a:pt x="44" y="6"/>
                      <a:pt x="80" y="0"/>
                      <a:pt x="110" y="15"/>
                    </a:cubicBezTo>
                    <a:cubicBezTo>
                      <a:pt x="129" y="25"/>
                      <a:pt x="149" y="42"/>
                      <a:pt x="125" y="108"/>
                    </a:cubicBezTo>
                    <a:cubicBezTo>
                      <a:pt x="128" y="89"/>
                      <a:pt x="125" y="71"/>
                      <a:pt x="120" y="66"/>
                    </a:cubicBezTo>
                    <a:cubicBezTo>
                      <a:pt x="116" y="60"/>
                      <a:pt x="113" y="48"/>
                      <a:pt x="112" y="41"/>
                    </a:cubicBezTo>
                    <a:cubicBezTo>
                      <a:pt x="100" y="51"/>
                      <a:pt x="68" y="53"/>
                      <a:pt x="47" y="55"/>
                    </a:cubicBezTo>
                    <a:cubicBezTo>
                      <a:pt x="27" y="57"/>
                      <a:pt x="20" y="58"/>
                      <a:pt x="20" y="58"/>
                    </a:cubicBezTo>
                    <a:cubicBezTo>
                      <a:pt x="20" y="58"/>
                      <a:pt x="12" y="82"/>
                      <a:pt x="13" y="106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27"/>
              <p:cNvSpPr>
                <a:spLocks noEditPoints="1"/>
              </p:cNvSpPr>
              <p:nvPr/>
            </p:nvSpPr>
            <p:spPr bwMode="auto">
              <a:xfrm>
                <a:off x="7553368" y="303443"/>
                <a:ext cx="496870" cy="342910"/>
              </a:xfrm>
              <a:custGeom>
                <a:avLst/>
                <a:gdLst>
                  <a:gd name="T0" fmla="*/ 73 w 153"/>
                  <a:gd name="T1" fmla="*/ 4 h 106"/>
                  <a:gd name="T2" fmla="*/ 26 w 153"/>
                  <a:gd name="T3" fmla="*/ 16 h 106"/>
                  <a:gd name="T4" fmla="*/ 6 w 153"/>
                  <a:gd name="T5" fmla="*/ 62 h 106"/>
                  <a:gd name="T6" fmla="*/ 13 w 153"/>
                  <a:gd name="T7" fmla="*/ 92 h 106"/>
                  <a:gd name="T8" fmla="*/ 20 w 153"/>
                  <a:gd name="T9" fmla="*/ 53 h 106"/>
                  <a:gd name="T10" fmla="*/ 22 w 153"/>
                  <a:gd name="T11" fmla="*/ 52 h 106"/>
                  <a:gd name="T12" fmla="*/ 49 w 153"/>
                  <a:gd name="T13" fmla="*/ 49 h 106"/>
                  <a:gd name="T14" fmla="*/ 59 w 153"/>
                  <a:gd name="T15" fmla="*/ 48 h 106"/>
                  <a:gd name="T16" fmla="*/ 113 w 153"/>
                  <a:gd name="T17" fmla="*/ 35 h 106"/>
                  <a:gd name="T18" fmla="*/ 115 w 153"/>
                  <a:gd name="T19" fmla="*/ 35 h 106"/>
                  <a:gd name="T20" fmla="*/ 116 w 153"/>
                  <a:gd name="T21" fmla="*/ 36 h 106"/>
                  <a:gd name="T22" fmla="*/ 124 w 153"/>
                  <a:gd name="T23" fmla="*/ 60 h 106"/>
                  <a:gd name="T24" fmla="*/ 130 w 153"/>
                  <a:gd name="T25" fmla="*/ 89 h 106"/>
                  <a:gd name="T26" fmla="*/ 111 w 153"/>
                  <a:gd name="T27" fmla="*/ 12 h 106"/>
                  <a:gd name="T28" fmla="*/ 73 w 153"/>
                  <a:gd name="T29" fmla="*/ 4 h 106"/>
                  <a:gd name="T30" fmla="*/ 127 w 153"/>
                  <a:gd name="T31" fmla="*/ 106 h 106"/>
                  <a:gd name="T32" fmla="*/ 126 w 153"/>
                  <a:gd name="T33" fmla="*/ 106 h 106"/>
                  <a:gd name="T34" fmla="*/ 125 w 153"/>
                  <a:gd name="T35" fmla="*/ 103 h 106"/>
                  <a:gd name="T36" fmla="*/ 121 w 153"/>
                  <a:gd name="T37" fmla="*/ 63 h 106"/>
                  <a:gd name="T38" fmla="*/ 113 w 153"/>
                  <a:gd name="T39" fmla="*/ 40 h 106"/>
                  <a:gd name="T40" fmla="*/ 59 w 153"/>
                  <a:gd name="T41" fmla="*/ 52 h 106"/>
                  <a:gd name="T42" fmla="*/ 50 w 153"/>
                  <a:gd name="T43" fmla="*/ 53 h 106"/>
                  <a:gd name="T44" fmla="*/ 23 w 153"/>
                  <a:gd name="T45" fmla="*/ 56 h 106"/>
                  <a:gd name="T46" fmla="*/ 17 w 153"/>
                  <a:gd name="T47" fmla="*/ 101 h 106"/>
                  <a:gd name="T48" fmla="*/ 17 w 153"/>
                  <a:gd name="T49" fmla="*/ 102 h 106"/>
                  <a:gd name="T50" fmla="*/ 15 w 153"/>
                  <a:gd name="T51" fmla="*/ 104 h 106"/>
                  <a:gd name="T52" fmla="*/ 15 w 153"/>
                  <a:gd name="T53" fmla="*/ 104 h 106"/>
                  <a:gd name="T54" fmla="*/ 13 w 153"/>
                  <a:gd name="T55" fmla="*/ 103 h 106"/>
                  <a:gd name="T56" fmla="*/ 2 w 153"/>
                  <a:gd name="T57" fmla="*/ 62 h 106"/>
                  <a:gd name="T58" fmla="*/ 24 w 153"/>
                  <a:gd name="T59" fmla="*/ 13 h 106"/>
                  <a:gd name="T60" fmla="*/ 73 w 153"/>
                  <a:gd name="T61" fmla="*/ 0 h 106"/>
                  <a:gd name="T62" fmla="*/ 113 w 153"/>
                  <a:gd name="T63" fmla="*/ 9 h 106"/>
                  <a:gd name="T64" fmla="*/ 129 w 153"/>
                  <a:gd name="T65" fmla="*/ 104 h 106"/>
                  <a:gd name="T66" fmla="*/ 127 w 153"/>
                  <a:gd name="T67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3" h="106">
                    <a:moveTo>
                      <a:pt x="73" y="4"/>
                    </a:moveTo>
                    <a:cubicBezTo>
                      <a:pt x="56" y="4"/>
                      <a:pt x="38" y="9"/>
                      <a:pt x="26" y="16"/>
                    </a:cubicBezTo>
                    <a:cubicBezTo>
                      <a:pt x="11" y="26"/>
                      <a:pt x="4" y="41"/>
                      <a:pt x="6" y="62"/>
                    </a:cubicBezTo>
                    <a:cubicBezTo>
                      <a:pt x="6" y="71"/>
                      <a:pt x="10" y="84"/>
                      <a:pt x="13" y="92"/>
                    </a:cubicBezTo>
                    <a:cubicBezTo>
                      <a:pt x="14" y="72"/>
                      <a:pt x="20" y="54"/>
                      <a:pt x="20" y="53"/>
                    </a:cubicBezTo>
                    <a:cubicBezTo>
                      <a:pt x="20" y="53"/>
                      <a:pt x="21" y="52"/>
                      <a:pt x="22" y="52"/>
                    </a:cubicBezTo>
                    <a:cubicBezTo>
                      <a:pt x="22" y="52"/>
                      <a:pt x="29" y="51"/>
                      <a:pt x="49" y="49"/>
                    </a:cubicBezTo>
                    <a:cubicBezTo>
                      <a:pt x="52" y="49"/>
                      <a:pt x="55" y="48"/>
                      <a:pt x="59" y="48"/>
                    </a:cubicBezTo>
                    <a:cubicBezTo>
                      <a:pt x="78" y="46"/>
                      <a:pt x="103" y="44"/>
                      <a:pt x="113" y="35"/>
                    </a:cubicBezTo>
                    <a:cubicBezTo>
                      <a:pt x="113" y="35"/>
                      <a:pt x="114" y="35"/>
                      <a:pt x="115" y="35"/>
                    </a:cubicBezTo>
                    <a:cubicBezTo>
                      <a:pt x="115" y="35"/>
                      <a:pt x="116" y="36"/>
                      <a:pt x="116" y="36"/>
                    </a:cubicBezTo>
                    <a:cubicBezTo>
                      <a:pt x="118" y="49"/>
                      <a:pt x="121" y="57"/>
                      <a:pt x="124" y="60"/>
                    </a:cubicBezTo>
                    <a:cubicBezTo>
                      <a:pt x="127" y="65"/>
                      <a:pt x="130" y="76"/>
                      <a:pt x="130" y="89"/>
                    </a:cubicBezTo>
                    <a:cubicBezTo>
                      <a:pt x="146" y="37"/>
                      <a:pt x="129" y="22"/>
                      <a:pt x="111" y="12"/>
                    </a:cubicBezTo>
                    <a:cubicBezTo>
                      <a:pt x="100" y="7"/>
                      <a:pt x="87" y="4"/>
                      <a:pt x="73" y="4"/>
                    </a:cubicBezTo>
                    <a:moveTo>
                      <a:pt x="127" y="106"/>
                    </a:moveTo>
                    <a:cubicBezTo>
                      <a:pt x="127" y="106"/>
                      <a:pt x="127" y="106"/>
                      <a:pt x="126" y="106"/>
                    </a:cubicBezTo>
                    <a:cubicBezTo>
                      <a:pt x="125" y="105"/>
                      <a:pt x="125" y="104"/>
                      <a:pt x="125" y="103"/>
                    </a:cubicBezTo>
                    <a:cubicBezTo>
                      <a:pt x="128" y="85"/>
                      <a:pt x="125" y="67"/>
                      <a:pt x="121" y="63"/>
                    </a:cubicBezTo>
                    <a:cubicBezTo>
                      <a:pt x="117" y="58"/>
                      <a:pt x="114" y="48"/>
                      <a:pt x="113" y="40"/>
                    </a:cubicBezTo>
                    <a:cubicBezTo>
                      <a:pt x="101" y="48"/>
                      <a:pt x="78" y="50"/>
                      <a:pt x="59" y="52"/>
                    </a:cubicBezTo>
                    <a:cubicBezTo>
                      <a:pt x="56" y="52"/>
                      <a:pt x="53" y="52"/>
                      <a:pt x="50" y="53"/>
                    </a:cubicBezTo>
                    <a:cubicBezTo>
                      <a:pt x="34" y="55"/>
                      <a:pt x="26" y="55"/>
                      <a:pt x="23" y="56"/>
                    </a:cubicBezTo>
                    <a:cubicBezTo>
                      <a:pt x="22" y="61"/>
                      <a:pt x="16" y="81"/>
                      <a:pt x="17" y="101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7" y="103"/>
                      <a:pt x="16" y="104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4" y="104"/>
                      <a:pt x="13" y="103"/>
                      <a:pt x="13" y="103"/>
                    </a:cubicBezTo>
                    <a:cubicBezTo>
                      <a:pt x="13" y="102"/>
                      <a:pt x="3" y="78"/>
                      <a:pt x="2" y="62"/>
                    </a:cubicBezTo>
                    <a:cubicBezTo>
                      <a:pt x="0" y="40"/>
                      <a:pt x="7" y="24"/>
                      <a:pt x="24" y="13"/>
                    </a:cubicBezTo>
                    <a:cubicBezTo>
                      <a:pt x="37" y="5"/>
                      <a:pt x="55" y="0"/>
                      <a:pt x="73" y="0"/>
                    </a:cubicBezTo>
                    <a:cubicBezTo>
                      <a:pt x="87" y="0"/>
                      <a:pt x="101" y="3"/>
                      <a:pt x="113" y="9"/>
                    </a:cubicBezTo>
                    <a:cubicBezTo>
                      <a:pt x="133" y="20"/>
                      <a:pt x="153" y="38"/>
                      <a:pt x="129" y="104"/>
                    </a:cubicBezTo>
                    <a:cubicBezTo>
                      <a:pt x="128" y="105"/>
                      <a:pt x="128" y="106"/>
                      <a:pt x="127" y="10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28"/>
              <p:cNvSpPr/>
              <p:nvPr/>
            </p:nvSpPr>
            <p:spPr bwMode="auto">
              <a:xfrm>
                <a:off x="7663589" y="964770"/>
                <a:ext cx="234439" cy="101473"/>
              </a:xfrm>
              <a:custGeom>
                <a:avLst/>
                <a:gdLst>
                  <a:gd name="T0" fmla="*/ 2 w 72"/>
                  <a:gd name="T1" fmla="*/ 31 h 31"/>
                  <a:gd name="T2" fmla="*/ 0 w 72"/>
                  <a:gd name="T3" fmla="*/ 30 h 31"/>
                  <a:gd name="T4" fmla="*/ 1 w 72"/>
                  <a:gd name="T5" fmla="*/ 28 h 31"/>
                  <a:gd name="T6" fmla="*/ 36 w 72"/>
                  <a:gd name="T7" fmla="*/ 1 h 31"/>
                  <a:gd name="T8" fmla="*/ 38 w 72"/>
                  <a:gd name="T9" fmla="*/ 1 h 31"/>
                  <a:gd name="T10" fmla="*/ 71 w 72"/>
                  <a:gd name="T11" fmla="*/ 28 h 31"/>
                  <a:gd name="T12" fmla="*/ 72 w 72"/>
                  <a:gd name="T13" fmla="*/ 30 h 31"/>
                  <a:gd name="T14" fmla="*/ 69 w 72"/>
                  <a:gd name="T15" fmla="*/ 31 h 31"/>
                  <a:gd name="T16" fmla="*/ 37 w 72"/>
                  <a:gd name="T17" fmla="*/ 4 h 31"/>
                  <a:gd name="T18" fmla="*/ 3 w 72"/>
                  <a:gd name="T19" fmla="*/ 31 h 31"/>
                  <a:gd name="T20" fmla="*/ 2 w 72"/>
                  <a:gd name="T2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31">
                    <a:moveTo>
                      <a:pt x="2" y="31"/>
                    </a:moveTo>
                    <a:cubicBezTo>
                      <a:pt x="1" y="31"/>
                      <a:pt x="1" y="31"/>
                      <a:pt x="0" y="30"/>
                    </a:cubicBezTo>
                    <a:cubicBezTo>
                      <a:pt x="0" y="29"/>
                      <a:pt x="0" y="28"/>
                      <a:pt x="1" y="28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7" y="0"/>
                      <a:pt x="38" y="1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28"/>
                      <a:pt x="72" y="29"/>
                      <a:pt x="72" y="30"/>
                    </a:cubicBezTo>
                    <a:cubicBezTo>
                      <a:pt x="71" y="31"/>
                      <a:pt x="70" y="31"/>
                      <a:pt x="69" y="31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2" y="31"/>
                      <a:pt x="2" y="3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29"/>
              <p:cNvSpPr/>
              <p:nvPr/>
            </p:nvSpPr>
            <p:spPr bwMode="auto">
              <a:xfrm>
                <a:off x="7677585" y="611362"/>
                <a:ext cx="41989" cy="34991"/>
              </a:xfrm>
              <a:custGeom>
                <a:avLst/>
                <a:gdLst>
                  <a:gd name="T0" fmla="*/ 13 w 13"/>
                  <a:gd name="T1" fmla="*/ 4 h 11"/>
                  <a:gd name="T2" fmla="*/ 6 w 13"/>
                  <a:gd name="T3" fmla="*/ 11 h 11"/>
                  <a:gd name="T4" fmla="*/ 0 w 13"/>
                  <a:gd name="T5" fmla="*/ 4 h 11"/>
                  <a:gd name="T6" fmla="*/ 6 w 13"/>
                  <a:gd name="T7" fmla="*/ 0 h 11"/>
                  <a:gd name="T8" fmla="*/ 13 w 13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4"/>
                    </a:moveTo>
                    <a:cubicBezTo>
                      <a:pt x="13" y="8"/>
                      <a:pt x="10" y="11"/>
                      <a:pt x="6" y="11"/>
                    </a:cubicBezTo>
                    <a:cubicBezTo>
                      <a:pt x="3" y="11"/>
                      <a:pt x="0" y="8"/>
                      <a:pt x="0" y="4"/>
                    </a:cubicBezTo>
                    <a:cubicBezTo>
                      <a:pt x="0" y="1"/>
                      <a:pt x="2" y="0"/>
                      <a:pt x="6" y="0"/>
                    </a:cubicBezTo>
                    <a:cubicBezTo>
                      <a:pt x="9" y="0"/>
                      <a:pt x="13" y="1"/>
                      <a:pt x="13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30"/>
              <p:cNvSpPr>
                <a:spLocks noEditPoints="1"/>
              </p:cNvSpPr>
              <p:nvPr/>
            </p:nvSpPr>
            <p:spPr bwMode="auto">
              <a:xfrm>
                <a:off x="7670587" y="604364"/>
                <a:ext cx="52486" cy="45488"/>
              </a:xfrm>
              <a:custGeom>
                <a:avLst/>
                <a:gdLst>
                  <a:gd name="T0" fmla="*/ 8 w 16"/>
                  <a:gd name="T1" fmla="*/ 4 h 14"/>
                  <a:gd name="T2" fmla="*/ 4 w 16"/>
                  <a:gd name="T3" fmla="*/ 6 h 14"/>
                  <a:gd name="T4" fmla="*/ 8 w 16"/>
                  <a:gd name="T5" fmla="*/ 11 h 14"/>
                  <a:gd name="T6" fmla="*/ 13 w 16"/>
                  <a:gd name="T7" fmla="*/ 6 h 14"/>
                  <a:gd name="T8" fmla="*/ 8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8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9"/>
                      <a:pt x="6" y="11"/>
                      <a:pt x="8" y="11"/>
                    </a:cubicBezTo>
                    <a:cubicBezTo>
                      <a:pt x="11" y="11"/>
                      <a:pt x="13" y="9"/>
                      <a:pt x="13" y="6"/>
                    </a:cubicBezTo>
                    <a:cubicBezTo>
                      <a:pt x="13" y="6"/>
                      <a:pt x="13" y="4"/>
                      <a:pt x="8" y="4"/>
                    </a:cubicBezTo>
                    <a:moveTo>
                      <a:pt x="8" y="14"/>
                    </a:moveTo>
                    <a:cubicBezTo>
                      <a:pt x="4" y="14"/>
                      <a:pt x="0" y="11"/>
                      <a:pt x="0" y="6"/>
                    </a:cubicBezTo>
                    <a:cubicBezTo>
                      <a:pt x="0" y="0"/>
                      <a:pt x="6" y="0"/>
                      <a:pt x="8" y="0"/>
                    </a:cubicBezTo>
                    <a:cubicBezTo>
                      <a:pt x="13" y="0"/>
                      <a:pt x="16" y="2"/>
                      <a:pt x="16" y="6"/>
                    </a:cubicBezTo>
                    <a:cubicBezTo>
                      <a:pt x="16" y="11"/>
                      <a:pt x="13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31"/>
              <p:cNvSpPr/>
              <p:nvPr/>
            </p:nvSpPr>
            <p:spPr bwMode="auto">
              <a:xfrm>
                <a:off x="7644344" y="604364"/>
                <a:ext cx="97974" cy="33241"/>
              </a:xfrm>
              <a:custGeom>
                <a:avLst/>
                <a:gdLst>
                  <a:gd name="T0" fmla="*/ 2 w 30"/>
                  <a:gd name="T1" fmla="*/ 10 h 10"/>
                  <a:gd name="T2" fmla="*/ 1 w 30"/>
                  <a:gd name="T3" fmla="*/ 10 h 10"/>
                  <a:gd name="T4" fmla="*/ 0 w 30"/>
                  <a:gd name="T5" fmla="*/ 8 h 10"/>
                  <a:gd name="T6" fmla="*/ 15 w 30"/>
                  <a:gd name="T7" fmla="*/ 0 h 10"/>
                  <a:gd name="T8" fmla="*/ 30 w 30"/>
                  <a:gd name="T9" fmla="*/ 6 h 10"/>
                  <a:gd name="T10" fmla="*/ 29 w 30"/>
                  <a:gd name="T11" fmla="*/ 8 h 10"/>
                  <a:gd name="T12" fmla="*/ 27 w 30"/>
                  <a:gd name="T13" fmla="*/ 8 h 10"/>
                  <a:gd name="T14" fmla="*/ 15 w 30"/>
                  <a:gd name="T15" fmla="*/ 4 h 10"/>
                  <a:gd name="T16" fmla="*/ 4 w 30"/>
                  <a:gd name="T17" fmla="*/ 9 h 10"/>
                  <a:gd name="T18" fmla="*/ 2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" y="10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7"/>
                      <a:pt x="4" y="0"/>
                      <a:pt x="15" y="0"/>
                    </a:cubicBezTo>
                    <a:cubicBezTo>
                      <a:pt x="26" y="1"/>
                      <a:pt x="29" y="5"/>
                      <a:pt x="30" y="6"/>
                    </a:cubicBezTo>
                    <a:cubicBezTo>
                      <a:pt x="30" y="6"/>
                      <a:pt x="30" y="8"/>
                      <a:pt x="29" y="8"/>
                    </a:cubicBezTo>
                    <a:cubicBezTo>
                      <a:pt x="28" y="9"/>
                      <a:pt x="27" y="8"/>
                      <a:pt x="27" y="8"/>
                    </a:cubicBezTo>
                    <a:cubicBezTo>
                      <a:pt x="27" y="8"/>
                      <a:pt x="24" y="4"/>
                      <a:pt x="15" y="4"/>
                    </a:cubicBezTo>
                    <a:cubicBezTo>
                      <a:pt x="6" y="4"/>
                      <a:pt x="4" y="9"/>
                      <a:pt x="4" y="9"/>
                    </a:cubicBezTo>
                    <a:cubicBezTo>
                      <a:pt x="4" y="10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32"/>
              <p:cNvSpPr/>
              <p:nvPr/>
            </p:nvSpPr>
            <p:spPr bwMode="auto">
              <a:xfrm>
                <a:off x="7838543" y="611362"/>
                <a:ext cx="40239" cy="34991"/>
              </a:xfrm>
              <a:custGeom>
                <a:avLst/>
                <a:gdLst>
                  <a:gd name="T0" fmla="*/ 0 w 12"/>
                  <a:gd name="T1" fmla="*/ 4 h 11"/>
                  <a:gd name="T2" fmla="*/ 6 w 12"/>
                  <a:gd name="T3" fmla="*/ 11 h 11"/>
                  <a:gd name="T4" fmla="*/ 12 w 12"/>
                  <a:gd name="T5" fmla="*/ 4 h 11"/>
                  <a:gd name="T6" fmla="*/ 7 w 12"/>
                  <a:gd name="T7" fmla="*/ 0 h 11"/>
                  <a:gd name="T8" fmla="*/ 0 w 12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0" y="8"/>
                      <a:pt x="3" y="11"/>
                      <a:pt x="6" y="11"/>
                    </a:cubicBezTo>
                    <a:cubicBezTo>
                      <a:pt x="9" y="11"/>
                      <a:pt x="12" y="8"/>
                      <a:pt x="12" y="4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3" y="0"/>
                      <a:pt x="0" y="1"/>
                      <a:pt x="0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33"/>
              <p:cNvSpPr>
                <a:spLocks noEditPoints="1"/>
              </p:cNvSpPr>
              <p:nvPr/>
            </p:nvSpPr>
            <p:spPr bwMode="auto">
              <a:xfrm>
                <a:off x="7833294" y="604364"/>
                <a:ext cx="50737" cy="45488"/>
              </a:xfrm>
              <a:custGeom>
                <a:avLst/>
                <a:gdLst>
                  <a:gd name="T0" fmla="*/ 9 w 16"/>
                  <a:gd name="T1" fmla="*/ 4 h 14"/>
                  <a:gd name="T2" fmla="*/ 4 w 16"/>
                  <a:gd name="T3" fmla="*/ 6 h 14"/>
                  <a:gd name="T4" fmla="*/ 8 w 16"/>
                  <a:gd name="T5" fmla="*/ 11 h 14"/>
                  <a:gd name="T6" fmla="*/ 12 w 16"/>
                  <a:gd name="T7" fmla="*/ 6 h 14"/>
                  <a:gd name="T8" fmla="*/ 9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9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9" y="4"/>
                    </a:moveTo>
                    <a:cubicBezTo>
                      <a:pt x="4" y="4"/>
                      <a:pt x="4" y="6"/>
                      <a:pt x="4" y="6"/>
                    </a:cubicBezTo>
                    <a:cubicBezTo>
                      <a:pt x="4" y="9"/>
                      <a:pt x="6" y="11"/>
                      <a:pt x="8" y="11"/>
                    </a:cubicBezTo>
                    <a:cubicBezTo>
                      <a:pt x="10" y="11"/>
                      <a:pt x="12" y="9"/>
                      <a:pt x="12" y="6"/>
                    </a:cubicBezTo>
                    <a:cubicBezTo>
                      <a:pt x="12" y="5"/>
                      <a:pt x="12" y="4"/>
                      <a:pt x="9" y="4"/>
                    </a:cubicBezTo>
                    <a:moveTo>
                      <a:pt x="8" y="14"/>
                    </a:moveTo>
                    <a:cubicBezTo>
                      <a:pt x="4" y="14"/>
                      <a:pt x="0" y="11"/>
                      <a:pt x="0" y="6"/>
                    </a:cubicBezTo>
                    <a:cubicBezTo>
                      <a:pt x="0" y="2"/>
                      <a:pt x="3" y="0"/>
                      <a:pt x="9" y="0"/>
                    </a:cubicBezTo>
                    <a:cubicBezTo>
                      <a:pt x="11" y="0"/>
                      <a:pt x="16" y="0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34"/>
              <p:cNvSpPr/>
              <p:nvPr/>
            </p:nvSpPr>
            <p:spPr bwMode="auto">
              <a:xfrm>
                <a:off x="7814049" y="604364"/>
                <a:ext cx="96225" cy="33241"/>
              </a:xfrm>
              <a:custGeom>
                <a:avLst/>
                <a:gdLst>
                  <a:gd name="T0" fmla="*/ 28 w 30"/>
                  <a:gd name="T1" fmla="*/ 10 h 10"/>
                  <a:gd name="T2" fmla="*/ 26 w 30"/>
                  <a:gd name="T3" fmla="*/ 9 h 10"/>
                  <a:gd name="T4" fmla="*/ 15 w 30"/>
                  <a:gd name="T5" fmla="*/ 4 h 10"/>
                  <a:gd name="T6" fmla="*/ 4 w 30"/>
                  <a:gd name="T7" fmla="*/ 8 h 10"/>
                  <a:gd name="T8" fmla="*/ 1 w 30"/>
                  <a:gd name="T9" fmla="*/ 8 h 10"/>
                  <a:gd name="T10" fmla="*/ 1 w 30"/>
                  <a:gd name="T11" fmla="*/ 6 h 10"/>
                  <a:gd name="T12" fmla="*/ 15 w 30"/>
                  <a:gd name="T13" fmla="*/ 0 h 10"/>
                  <a:gd name="T14" fmla="*/ 30 w 30"/>
                  <a:gd name="T15" fmla="*/ 8 h 10"/>
                  <a:gd name="T16" fmla="*/ 29 w 30"/>
                  <a:gd name="T17" fmla="*/ 10 h 10"/>
                  <a:gd name="T18" fmla="*/ 28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8" y="10"/>
                    </a:moveTo>
                    <a:cubicBezTo>
                      <a:pt x="27" y="10"/>
                      <a:pt x="27" y="10"/>
                      <a:pt x="26" y="9"/>
                    </a:cubicBezTo>
                    <a:cubicBezTo>
                      <a:pt x="26" y="9"/>
                      <a:pt x="24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8"/>
                      <a:pt x="2" y="9"/>
                      <a:pt x="1" y="8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1" y="5"/>
                      <a:pt x="4" y="1"/>
                      <a:pt x="15" y="0"/>
                    </a:cubicBezTo>
                    <a:cubicBezTo>
                      <a:pt x="27" y="0"/>
                      <a:pt x="30" y="7"/>
                      <a:pt x="30" y="8"/>
                    </a:cubicBezTo>
                    <a:cubicBezTo>
                      <a:pt x="30" y="9"/>
                      <a:pt x="30" y="10"/>
                      <a:pt x="29" y="10"/>
                    </a:cubicBezTo>
                    <a:cubicBezTo>
                      <a:pt x="29" y="10"/>
                      <a:pt x="28" y="10"/>
                      <a:pt x="28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35"/>
              <p:cNvSpPr/>
              <p:nvPr/>
            </p:nvSpPr>
            <p:spPr bwMode="auto">
              <a:xfrm>
                <a:off x="7796554" y="508139"/>
                <a:ext cx="153960" cy="80479"/>
              </a:xfrm>
              <a:custGeom>
                <a:avLst/>
                <a:gdLst>
                  <a:gd name="T0" fmla="*/ 7 w 47"/>
                  <a:gd name="T1" fmla="*/ 15 h 25"/>
                  <a:gd name="T2" fmla="*/ 2 w 47"/>
                  <a:gd name="T3" fmla="*/ 25 h 25"/>
                  <a:gd name="T4" fmla="*/ 47 w 47"/>
                  <a:gd name="T5" fmla="*/ 24 h 25"/>
                  <a:gd name="T6" fmla="*/ 7 w 47"/>
                  <a:gd name="T7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5">
                    <a:moveTo>
                      <a:pt x="7" y="15"/>
                    </a:moveTo>
                    <a:cubicBezTo>
                      <a:pt x="7" y="15"/>
                      <a:pt x="0" y="22"/>
                      <a:pt x="2" y="25"/>
                    </a:cubicBezTo>
                    <a:cubicBezTo>
                      <a:pt x="21" y="16"/>
                      <a:pt x="47" y="24"/>
                      <a:pt x="47" y="24"/>
                    </a:cubicBezTo>
                    <a:cubicBezTo>
                      <a:pt x="39" y="0"/>
                      <a:pt x="7" y="15"/>
                      <a:pt x="7" y="1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36"/>
              <p:cNvSpPr>
                <a:spLocks noEditPoints="1"/>
              </p:cNvSpPr>
              <p:nvPr/>
            </p:nvSpPr>
            <p:spPr bwMode="auto">
              <a:xfrm>
                <a:off x="7791305" y="536132"/>
                <a:ext cx="164457" cy="59484"/>
              </a:xfrm>
              <a:custGeom>
                <a:avLst/>
                <a:gdLst>
                  <a:gd name="T0" fmla="*/ 10 w 51"/>
                  <a:gd name="T1" fmla="*/ 8 h 18"/>
                  <a:gd name="T2" fmla="*/ 6 w 51"/>
                  <a:gd name="T3" fmla="*/ 13 h 18"/>
                  <a:gd name="T4" fmla="*/ 25 w 51"/>
                  <a:gd name="T5" fmla="*/ 10 h 18"/>
                  <a:gd name="T6" fmla="*/ 46 w 51"/>
                  <a:gd name="T7" fmla="*/ 13 h 18"/>
                  <a:gd name="T8" fmla="*/ 29 w 51"/>
                  <a:gd name="T9" fmla="*/ 3 h 18"/>
                  <a:gd name="T10" fmla="*/ 10 w 51"/>
                  <a:gd name="T11" fmla="*/ 8 h 18"/>
                  <a:gd name="T12" fmla="*/ 4 w 51"/>
                  <a:gd name="T13" fmla="*/ 18 h 18"/>
                  <a:gd name="T14" fmla="*/ 3 w 51"/>
                  <a:gd name="T15" fmla="*/ 17 h 18"/>
                  <a:gd name="T16" fmla="*/ 7 w 51"/>
                  <a:gd name="T17" fmla="*/ 5 h 18"/>
                  <a:gd name="T18" fmla="*/ 8 w 51"/>
                  <a:gd name="T19" fmla="*/ 5 h 18"/>
                  <a:gd name="T20" fmla="*/ 29 w 51"/>
                  <a:gd name="T21" fmla="*/ 0 h 18"/>
                  <a:gd name="T22" fmla="*/ 51 w 51"/>
                  <a:gd name="T23" fmla="*/ 15 h 18"/>
                  <a:gd name="T24" fmla="*/ 51 w 51"/>
                  <a:gd name="T25" fmla="*/ 17 h 18"/>
                  <a:gd name="T26" fmla="*/ 49 w 51"/>
                  <a:gd name="T27" fmla="*/ 17 h 18"/>
                  <a:gd name="T28" fmla="*/ 25 w 51"/>
                  <a:gd name="T29" fmla="*/ 14 h 18"/>
                  <a:gd name="T30" fmla="*/ 5 w 51"/>
                  <a:gd name="T31" fmla="*/ 18 h 18"/>
                  <a:gd name="T32" fmla="*/ 4 w 51"/>
                  <a:gd name="T3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18">
                    <a:moveTo>
                      <a:pt x="10" y="8"/>
                    </a:moveTo>
                    <a:cubicBezTo>
                      <a:pt x="8" y="10"/>
                      <a:pt x="7" y="12"/>
                      <a:pt x="6" y="13"/>
                    </a:cubicBezTo>
                    <a:cubicBezTo>
                      <a:pt x="11" y="11"/>
                      <a:pt x="18" y="10"/>
                      <a:pt x="25" y="10"/>
                    </a:cubicBezTo>
                    <a:cubicBezTo>
                      <a:pt x="34" y="10"/>
                      <a:pt x="42" y="12"/>
                      <a:pt x="46" y="13"/>
                    </a:cubicBezTo>
                    <a:cubicBezTo>
                      <a:pt x="43" y="6"/>
                      <a:pt x="37" y="3"/>
                      <a:pt x="29" y="3"/>
                    </a:cubicBezTo>
                    <a:cubicBezTo>
                      <a:pt x="20" y="3"/>
                      <a:pt x="12" y="7"/>
                      <a:pt x="10" y="8"/>
                    </a:cubicBezTo>
                    <a:moveTo>
                      <a:pt x="4" y="18"/>
                    </a:moveTo>
                    <a:cubicBezTo>
                      <a:pt x="3" y="18"/>
                      <a:pt x="3" y="17"/>
                      <a:pt x="3" y="17"/>
                    </a:cubicBezTo>
                    <a:cubicBezTo>
                      <a:pt x="0" y="13"/>
                      <a:pt x="6" y="6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18" y="0"/>
                      <a:pt x="29" y="0"/>
                    </a:cubicBezTo>
                    <a:cubicBezTo>
                      <a:pt x="40" y="0"/>
                      <a:pt x="48" y="5"/>
                      <a:pt x="51" y="15"/>
                    </a:cubicBezTo>
                    <a:cubicBezTo>
                      <a:pt x="51" y="15"/>
                      <a:pt x="51" y="16"/>
                      <a:pt x="51" y="17"/>
                    </a:cubicBezTo>
                    <a:cubicBezTo>
                      <a:pt x="50" y="17"/>
                      <a:pt x="50" y="17"/>
                      <a:pt x="49" y="17"/>
                    </a:cubicBezTo>
                    <a:cubicBezTo>
                      <a:pt x="49" y="17"/>
                      <a:pt x="38" y="14"/>
                      <a:pt x="25" y="14"/>
                    </a:cubicBezTo>
                    <a:cubicBezTo>
                      <a:pt x="17" y="14"/>
                      <a:pt x="10" y="15"/>
                      <a:pt x="5" y="18"/>
                    </a:cubicBezTo>
                    <a:cubicBezTo>
                      <a:pt x="5" y="18"/>
                      <a:pt x="4" y="18"/>
                      <a:pt x="4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37"/>
              <p:cNvSpPr/>
              <p:nvPr/>
            </p:nvSpPr>
            <p:spPr bwMode="auto">
              <a:xfrm>
                <a:off x="7609353" y="508139"/>
                <a:ext cx="152210" cy="80479"/>
              </a:xfrm>
              <a:custGeom>
                <a:avLst/>
                <a:gdLst>
                  <a:gd name="T0" fmla="*/ 41 w 47"/>
                  <a:gd name="T1" fmla="*/ 15 h 25"/>
                  <a:gd name="T2" fmla="*/ 0 w 47"/>
                  <a:gd name="T3" fmla="*/ 24 h 25"/>
                  <a:gd name="T4" fmla="*/ 46 w 47"/>
                  <a:gd name="T5" fmla="*/ 25 h 25"/>
                  <a:gd name="T6" fmla="*/ 41 w 47"/>
                  <a:gd name="T7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5">
                    <a:moveTo>
                      <a:pt x="41" y="15"/>
                    </a:moveTo>
                    <a:cubicBezTo>
                      <a:pt x="41" y="15"/>
                      <a:pt x="9" y="0"/>
                      <a:pt x="0" y="24"/>
                    </a:cubicBezTo>
                    <a:cubicBezTo>
                      <a:pt x="0" y="24"/>
                      <a:pt x="27" y="16"/>
                      <a:pt x="46" y="25"/>
                    </a:cubicBezTo>
                    <a:cubicBezTo>
                      <a:pt x="47" y="22"/>
                      <a:pt x="41" y="15"/>
                      <a:pt x="41" y="1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38"/>
              <p:cNvSpPr>
                <a:spLocks noEditPoints="1"/>
              </p:cNvSpPr>
              <p:nvPr/>
            </p:nvSpPr>
            <p:spPr bwMode="auto">
              <a:xfrm>
                <a:off x="7602355" y="536132"/>
                <a:ext cx="169706" cy="59484"/>
              </a:xfrm>
              <a:custGeom>
                <a:avLst/>
                <a:gdLst>
                  <a:gd name="T0" fmla="*/ 27 w 52"/>
                  <a:gd name="T1" fmla="*/ 10 h 18"/>
                  <a:gd name="T2" fmla="*/ 46 w 52"/>
                  <a:gd name="T3" fmla="*/ 13 h 18"/>
                  <a:gd name="T4" fmla="*/ 42 w 52"/>
                  <a:gd name="T5" fmla="*/ 8 h 18"/>
                  <a:gd name="T6" fmla="*/ 23 w 52"/>
                  <a:gd name="T7" fmla="*/ 3 h 18"/>
                  <a:gd name="T8" fmla="*/ 5 w 52"/>
                  <a:gd name="T9" fmla="*/ 13 h 18"/>
                  <a:gd name="T10" fmla="*/ 27 w 52"/>
                  <a:gd name="T11" fmla="*/ 10 h 18"/>
                  <a:gd name="T12" fmla="*/ 48 w 52"/>
                  <a:gd name="T13" fmla="*/ 18 h 18"/>
                  <a:gd name="T14" fmla="*/ 47 w 52"/>
                  <a:gd name="T15" fmla="*/ 18 h 18"/>
                  <a:gd name="T16" fmla="*/ 27 w 52"/>
                  <a:gd name="T17" fmla="*/ 14 h 18"/>
                  <a:gd name="T18" fmla="*/ 3 w 52"/>
                  <a:gd name="T19" fmla="*/ 17 h 18"/>
                  <a:gd name="T20" fmla="*/ 1 w 52"/>
                  <a:gd name="T21" fmla="*/ 17 h 18"/>
                  <a:gd name="T22" fmla="*/ 0 w 52"/>
                  <a:gd name="T23" fmla="*/ 15 h 18"/>
                  <a:gd name="T24" fmla="*/ 23 w 52"/>
                  <a:gd name="T25" fmla="*/ 0 h 18"/>
                  <a:gd name="T26" fmla="*/ 44 w 52"/>
                  <a:gd name="T27" fmla="*/ 5 h 18"/>
                  <a:gd name="T28" fmla="*/ 44 w 52"/>
                  <a:gd name="T29" fmla="*/ 5 h 18"/>
                  <a:gd name="T30" fmla="*/ 49 w 52"/>
                  <a:gd name="T31" fmla="*/ 17 h 18"/>
                  <a:gd name="T32" fmla="*/ 48 w 52"/>
                  <a:gd name="T3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8">
                    <a:moveTo>
                      <a:pt x="27" y="10"/>
                    </a:moveTo>
                    <a:cubicBezTo>
                      <a:pt x="34" y="10"/>
                      <a:pt x="40" y="11"/>
                      <a:pt x="46" y="13"/>
                    </a:cubicBezTo>
                    <a:cubicBezTo>
                      <a:pt x="45" y="12"/>
                      <a:pt x="43" y="9"/>
                      <a:pt x="42" y="8"/>
                    </a:cubicBezTo>
                    <a:cubicBezTo>
                      <a:pt x="40" y="7"/>
                      <a:pt x="31" y="3"/>
                      <a:pt x="23" y="3"/>
                    </a:cubicBezTo>
                    <a:cubicBezTo>
                      <a:pt x="14" y="3"/>
                      <a:pt x="9" y="6"/>
                      <a:pt x="5" y="13"/>
                    </a:cubicBezTo>
                    <a:cubicBezTo>
                      <a:pt x="10" y="12"/>
                      <a:pt x="18" y="10"/>
                      <a:pt x="27" y="10"/>
                    </a:cubicBezTo>
                    <a:moveTo>
                      <a:pt x="48" y="18"/>
                    </a:moveTo>
                    <a:cubicBezTo>
                      <a:pt x="47" y="18"/>
                      <a:pt x="47" y="18"/>
                      <a:pt x="47" y="18"/>
                    </a:cubicBezTo>
                    <a:cubicBezTo>
                      <a:pt x="41" y="15"/>
                      <a:pt x="35" y="14"/>
                      <a:pt x="27" y="14"/>
                    </a:cubicBezTo>
                    <a:cubicBezTo>
                      <a:pt x="14" y="14"/>
                      <a:pt x="3" y="17"/>
                      <a:pt x="3" y="17"/>
                    </a:cubicBezTo>
                    <a:cubicBezTo>
                      <a:pt x="2" y="17"/>
                      <a:pt x="1" y="17"/>
                      <a:pt x="1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4" y="5"/>
                      <a:pt x="12" y="0"/>
                      <a:pt x="23" y="0"/>
                    </a:cubicBezTo>
                    <a:cubicBezTo>
                      <a:pt x="33" y="0"/>
                      <a:pt x="43" y="4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5" y="6"/>
                      <a:pt x="52" y="13"/>
                      <a:pt x="49" y="17"/>
                    </a:cubicBezTo>
                    <a:cubicBezTo>
                      <a:pt x="49" y="17"/>
                      <a:pt x="48" y="18"/>
                      <a:pt x="48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3" name="组合 862"/>
            <p:cNvGrpSpPr/>
            <p:nvPr/>
          </p:nvGrpSpPr>
          <p:grpSpPr>
            <a:xfrm>
              <a:off x="1658874" y="4335498"/>
              <a:ext cx="979743" cy="991991"/>
              <a:chOff x="5049774" y="284198"/>
              <a:chExt cx="979743" cy="991991"/>
            </a:xfrm>
          </p:grpSpPr>
          <p:sp>
            <p:nvSpPr>
              <p:cNvPr id="795" name="Freeform 139"/>
              <p:cNvSpPr/>
              <p:nvPr/>
            </p:nvSpPr>
            <p:spPr bwMode="auto">
              <a:xfrm>
                <a:off x="5543144" y="964770"/>
                <a:ext cx="463628" cy="304420"/>
              </a:xfrm>
              <a:custGeom>
                <a:avLst/>
                <a:gdLst>
                  <a:gd name="T0" fmla="*/ 104 w 143"/>
                  <a:gd name="T1" fmla="*/ 12 h 94"/>
                  <a:gd name="T2" fmla="*/ 138 w 143"/>
                  <a:gd name="T3" fmla="*/ 94 h 94"/>
                  <a:gd name="T4" fmla="*/ 0 w 143"/>
                  <a:gd name="T5" fmla="*/ 94 h 94"/>
                  <a:gd name="T6" fmla="*/ 0 w 143"/>
                  <a:gd name="T7" fmla="*/ 76 h 94"/>
                  <a:gd name="T8" fmla="*/ 62 w 143"/>
                  <a:gd name="T9" fmla="*/ 1 h 94"/>
                  <a:gd name="T10" fmla="*/ 62 w 143"/>
                  <a:gd name="T11" fmla="*/ 0 h 94"/>
                  <a:gd name="T12" fmla="*/ 104 w 143"/>
                  <a:gd name="T13" fmla="*/ 1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3" h="94">
                    <a:moveTo>
                      <a:pt x="104" y="12"/>
                    </a:moveTo>
                    <a:cubicBezTo>
                      <a:pt x="143" y="24"/>
                      <a:pt x="138" y="94"/>
                      <a:pt x="138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73" y="4"/>
                      <a:pt x="88" y="7"/>
                      <a:pt x="104" y="12"/>
                    </a:cubicBezTo>
                  </a:path>
                </a:pathLst>
              </a:custGeom>
              <a:solidFill>
                <a:srgbClr val="534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0"/>
              <p:cNvSpPr/>
              <p:nvPr/>
            </p:nvSpPr>
            <p:spPr bwMode="auto">
              <a:xfrm>
                <a:off x="5305207" y="915783"/>
                <a:ext cx="439135" cy="295673"/>
              </a:xfrm>
              <a:custGeom>
                <a:avLst/>
                <a:gdLst>
                  <a:gd name="T0" fmla="*/ 135 w 135"/>
                  <a:gd name="T1" fmla="*/ 15 h 91"/>
                  <a:gd name="T2" fmla="*/ 135 w 135"/>
                  <a:gd name="T3" fmla="*/ 16 h 91"/>
                  <a:gd name="T4" fmla="*/ 73 w 135"/>
                  <a:gd name="T5" fmla="*/ 91 h 91"/>
                  <a:gd name="T6" fmla="*/ 0 w 135"/>
                  <a:gd name="T7" fmla="*/ 17 h 91"/>
                  <a:gd name="T8" fmla="*/ 31 w 135"/>
                  <a:gd name="T9" fmla="*/ 0 h 91"/>
                  <a:gd name="T10" fmla="*/ 70 w 135"/>
                  <a:gd name="T11" fmla="*/ 16 h 91"/>
                  <a:gd name="T12" fmla="*/ 110 w 135"/>
                  <a:gd name="T13" fmla="*/ 1 h 91"/>
                  <a:gd name="T14" fmla="*/ 135 w 135"/>
                  <a:gd name="T15" fmla="*/ 1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5" h="91">
                    <a:moveTo>
                      <a:pt x="135" y="15"/>
                    </a:moveTo>
                    <a:cubicBezTo>
                      <a:pt x="135" y="16"/>
                      <a:pt x="135" y="16"/>
                      <a:pt x="135" y="16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7" y="13"/>
                      <a:pt x="28" y="9"/>
                      <a:pt x="31" y="0"/>
                    </a:cubicBezTo>
                    <a:cubicBezTo>
                      <a:pt x="31" y="0"/>
                      <a:pt x="44" y="12"/>
                      <a:pt x="70" y="16"/>
                    </a:cubicBezTo>
                    <a:cubicBezTo>
                      <a:pt x="88" y="13"/>
                      <a:pt x="106" y="3"/>
                      <a:pt x="110" y="1"/>
                    </a:cubicBezTo>
                    <a:cubicBezTo>
                      <a:pt x="113" y="8"/>
                      <a:pt x="122" y="12"/>
                      <a:pt x="135" y="15"/>
                    </a:cubicBezTo>
                  </a:path>
                </a:pathLst>
              </a:custGeom>
              <a:solidFill>
                <a:srgbClr val="C12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1"/>
              <p:cNvSpPr/>
              <p:nvPr/>
            </p:nvSpPr>
            <p:spPr bwMode="auto">
              <a:xfrm>
                <a:off x="5403181" y="756574"/>
                <a:ext cx="262431" cy="211695"/>
              </a:xfrm>
              <a:custGeom>
                <a:avLst/>
                <a:gdLst>
                  <a:gd name="T0" fmla="*/ 46 w 81"/>
                  <a:gd name="T1" fmla="*/ 0 h 65"/>
                  <a:gd name="T2" fmla="*/ 81 w 81"/>
                  <a:gd name="T3" fmla="*/ 0 h 65"/>
                  <a:gd name="T4" fmla="*/ 79 w 81"/>
                  <a:gd name="T5" fmla="*/ 45 h 65"/>
                  <a:gd name="T6" fmla="*/ 80 w 81"/>
                  <a:gd name="T7" fmla="*/ 50 h 65"/>
                  <a:gd name="T8" fmla="*/ 40 w 81"/>
                  <a:gd name="T9" fmla="*/ 65 h 65"/>
                  <a:gd name="T10" fmla="*/ 1 w 81"/>
                  <a:gd name="T11" fmla="*/ 49 h 65"/>
                  <a:gd name="T12" fmla="*/ 2 w 81"/>
                  <a:gd name="T13" fmla="*/ 45 h 65"/>
                  <a:gd name="T14" fmla="*/ 0 w 81"/>
                  <a:gd name="T15" fmla="*/ 0 h 65"/>
                  <a:gd name="T16" fmla="*/ 46 w 81"/>
                  <a:gd name="T17" fmla="*/ 1 h 65"/>
                  <a:gd name="T18" fmla="*/ 46 w 81"/>
                  <a:gd name="T1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65">
                    <a:moveTo>
                      <a:pt x="4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78" y="27"/>
                      <a:pt x="79" y="45"/>
                    </a:cubicBezTo>
                    <a:cubicBezTo>
                      <a:pt x="79" y="47"/>
                      <a:pt x="79" y="48"/>
                      <a:pt x="80" y="50"/>
                    </a:cubicBezTo>
                    <a:cubicBezTo>
                      <a:pt x="76" y="52"/>
                      <a:pt x="58" y="62"/>
                      <a:pt x="40" y="65"/>
                    </a:cubicBezTo>
                    <a:cubicBezTo>
                      <a:pt x="14" y="61"/>
                      <a:pt x="1" y="49"/>
                      <a:pt x="1" y="49"/>
                    </a:cubicBezTo>
                    <a:cubicBezTo>
                      <a:pt x="1" y="47"/>
                      <a:pt x="2" y="46"/>
                      <a:pt x="2" y="45"/>
                    </a:cubicBezTo>
                    <a:cubicBezTo>
                      <a:pt x="2" y="27"/>
                      <a:pt x="0" y="0"/>
                      <a:pt x="0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2"/>
              <p:cNvSpPr/>
              <p:nvPr/>
            </p:nvSpPr>
            <p:spPr bwMode="auto">
              <a:xfrm>
                <a:off x="5069019" y="971768"/>
                <a:ext cx="474126" cy="297422"/>
              </a:xfrm>
              <a:custGeom>
                <a:avLst/>
                <a:gdLst>
                  <a:gd name="T0" fmla="*/ 146 w 146"/>
                  <a:gd name="T1" fmla="*/ 74 h 92"/>
                  <a:gd name="T2" fmla="*/ 146 w 146"/>
                  <a:gd name="T3" fmla="*/ 92 h 92"/>
                  <a:gd name="T4" fmla="*/ 5 w 146"/>
                  <a:gd name="T5" fmla="*/ 92 h 92"/>
                  <a:gd name="T6" fmla="*/ 39 w 146"/>
                  <a:gd name="T7" fmla="*/ 10 h 92"/>
                  <a:gd name="T8" fmla="*/ 73 w 146"/>
                  <a:gd name="T9" fmla="*/ 0 h 92"/>
                  <a:gd name="T10" fmla="*/ 146 w 146"/>
                  <a:gd name="T11" fmla="*/ 7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6" h="92">
                    <a:moveTo>
                      <a:pt x="146" y="74"/>
                    </a:moveTo>
                    <a:cubicBezTo>
                      <a:pt x="146" y="92"/>
                      <a:pt x="146" y="92"/>
                      <a:pt x="146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2"/>
                      <a:pt x="0" y="22"/>
                      <a:pt x="39" y="10"/>
                    </a:cubicBezTo>
                    <a:cubicBezTo>
                      <a:pt x="52" y="6"/>
                      <a:pt x="64" y="3"/>
                      <a:pt x="73" y="0"/>
                    </a:cubicBezTo>
                    <a:cubicBezTo>
                      <a:pt x="146" y="74"/>
                      <a:pt x="146" y="74"/>
                      <a:pt x="146" y="74"/>
                    </a:cubicBezTo>
                  </a:path>
                </a:pathLst>
              </a:custGeom>
              <a:solidFill>
                <a:srgbClr val="534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3"/>
              <p:cNvSpPr>
                <a:spLocks noEditPoints="1"/>
              </p:cNvSpPr>
              <p:nvPr/>
            </p:nvSpPr>
            <p:spPr bwMode="auto">
              <a:xfrm>
                <a:off x="5062020" y="751326"/>
                <a:ext cx="951751" cy="524863"/>
              </a:xfrm>
              <a:custGeom>
                <a:avLst/>
                <a:gdLst>
                  <a:gd name="T0" fmla="*/ 9 w 293"/>
                  <a:gd name="T1" fmla="*/ 158 h 162"/>
                  <a:gd name="T2" fmla="*/ 284 w 293"/>
                  <a:gd name="T3" fmla="*/ 158 h 162"/>
                  <a:gd name="T4" fmla="*/ 252 w 293"/>
                  <a:gd name="T5" fmla="*/ 79 h 162"/>
                  <a:gd name="T6" fmla="*/ 223 w 293"/>
                  <a:gd name="T7" fmla="*/ 72 h 162"/>
                  <a:gd name="T8" fmla="*/ 210 w 293"/>
                  <a:gd name="T9" fmla="*/ 68 h 162"/>
                  <a:gd name="T10" fmla="*/ 183 w 293"/>
                  <a:gd name="T11" fmla="*/ 53 h 162"/>
                  <a:gd name="T12" fmla="*/ 182 w 293"/>
                  <a:gd name="T13" fmla="*/ 47 h 162"/>
                  <a:gd name="T14" fmla="*/ 184 w 293"/>
                  <a:gd name="T15" fmla="*/ 3 h 162"/>
                  <a:gd name="T16" fmla="*/ 152 w 293"/>
                  <a:gd name="T17" fmla="*/ 4 h 162"/>
                  <a:gd name="T18" fmla="*/ 152 w 293"/>
                  <a:gd name="T19" fmla="*/ 4 h 162"/>
                  <a:gd name="T20" fmla="*/ 151 w 293"/>
                  <a:gd name="T21" fmla="*/ 5 h 162"/>
                  <a:gd name="T22" fmla="*/ 107 w 293"/>
                  <a:gd name="T23" fmla="*/ 4 h 162"/>
                  <a:gd name="T24" fmla="*/ 109 w 293"/>
                  <a:gd name="T25" fmla="*/ 47 h 162"/>
                  <a:gd name="T26" fmla="*/ 108 w 293"/>
                  <a:gd name="T27" fmla="*/ 51 h 162"/>
                  <a:gd name="T28" fmla="*/ 76 w 293"/>
                  <a:gd name="T29" fmla="*/ 70 h 162"/>
                  <a:gd name="T30" fmla="*/ 67 w 293"/>
                  <a:gd name="T31" fmla="*/ 72 h 162"/>
                  <a:gd name="T32" fmla="*/ 42 w 293"/>
                  <a:gd name="T33" fmla="*/ 79 h 162"/>
                  <a:gd name="T34" fmla="*/ 9 w 293"/>
                  <a:gd name="T35" fmla="*/ 158 h 162"/>
                  <a:gd name="T36" fmla="*/ 286 w 293"/>
                  <a:gd name="T37" fmla="*/ 162 h 162"/>
                  <a:gd name="T38" fmla="*/ 7 w 293"/>
                  <a:gd name="T39" fmla="*/ 162 h 162"/>
                  <a:gd name="T40" fmla="*/ 5 w 293"/>
                  <a:gd name="T41" fmla="*/ 160 h 162"/>
                  <a:gd name="T42" fmla="*/ 40 w 293"/>
                  <a:gd name="T43" fmla="*/ 76 h 162"/>
                  <a:gd name="T44" fmla="*/ 66 w 293"/>
                  <a:gd name="T45" fmla="*/ 69 h 162"/>
                  <a:gd name="T46" fmla="*/ 75 w 293"/>
                  <a:gd name="T47" fmla="*/ 66 h 162"/>
                  <a:gd name="T48" fmla="*/ 104 w 293"/>
                  <a:gd name="T49" fmla="*/ 50 h 162"/>
                  <a:gd name="T50" fmla="*/ 105 w 293"/>
                  <a:gd name="T51" fmla="*/ 47 h 162"/>
                  <a:gd name="T52" fmla="*/ 103 w 293"/>
                  <a:gd name="T53" fmla="*/ 2 h 162"/>
                  <a:gd name="T54" fmla="*/ 104 w 293"/>
                  <a:gd name="T55" fmla="*/ 0 h 162"/>
                  <a:gd name="T56" fmla="*/ 105 w 293"/>
                  <a:gd name="T57" fmla="*/ 0 h 162"/>
                  <a:gd name="T58" fmla="*/ 149 w 293"/>
                  <a:gd name="T59" fmla="*/ 1 h 162"/>
                  <a:gd name="T60" fmla="*/ 151 w 293"/>
                  <a:gd name="T61" fmla="*/ 1 h 162"/>
                  <a:gd name="T62" fmla="*/ 185 w 293"/>
                  <a:gd name="T63" fmla="*/ 0 h 162"/>
                  <a:gd name="T64" fmla="*/ 187 w 293"/>
                  <a:gd name="T65" fmla="*/ 0 h 162"/>
                  <a:gd name="T66" fmla="*/ 187 w 293"/>
                  <a:gd name="T67" fmla="*/ 2 h 162"/>
                  <a:gd name="T68" fmla="*/ 186 w 293"/>
                  <a:gd name="T69" fmla="*/ 47 h 162"/>
                  <a:gd name="T70" fmla="*/ 187 w 293"/>
                  <a:gd name="T71" fmla="*/ 51 h 162"/>
                  <a:gd name="T72" fmla="*/ 211 w 293"/>
                  <a:gd name="T73" fmla="*/ 65 h 162"/>
                  <a:gd name="T74" fmla="*/ 224 w 293"/>
                  <a:gd name="T75" fmla="*/ 68 h 162"/>
                  <a:gd name="T76" fmla="*/ 253 w 293"/>
                  <a:gd name="T77" fmla="*/ 76 h 162"/>
                  <a:gd name="T78" fmla="*/ 288 w 293"/>
                  <a:gd name="T79" fmla="*/ 160 h 162"/>
                  <a:gd name="T80" fmla="*/ 286 w 293"/>
                  <a:gd name="T81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93" h="162">
                    <a:moveTo>
                      <a:pt x="9" y="158"/>
                    </a:move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5" y="147"/>
                      <a:pt x="286" y="90"/>
                      <a:pt x="252" y="79"/>
                    </a:cubicBezTo>
                    <a:cubicBezTo>
                      <a:pt x="241" y="76"/>
                      <a:pt x="232" y="74"/>
                      <a:pt x="223" y="72"/>
                    </a:cubicBezTo>
                    <a:cubicBezTo>
                      <a:pt x="218" y="70"/>
                      <a:pt x="214" y="69"/>
                      <a:pt x="210" y="68"/>
                    </a:cubicBezTo>
                    <a:cubicBezTo>
                      <a:pt x="196" y="64"/>
                      <a:pt x="187" y="60"/>
                      <a:pt x="183" y="53"/>
                    </a:cubicBezTo>
                    <a:cubicBezTo>
                      <a:pt x="183" y="51"/>
                      <a:pt x="182" y="49"/>
                      <a:pt x="182" y="47"/>
                    </a:cubicBezTo>
                    <a:cubicBezTo>
                      <a:pt x="182" y="32"/>
                      <a:pt x="183" y="10"/>
                      <a:pt x="184" y="3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2" y="5"/>
                      <a:pt x="151" y="5"/>
                      <a:pt x="151" y="5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8" y="10"/>
                      <a:pt x="109" y="32"/>
                      <a:pt x="109" y="47"/>
                    </a:cubicBezTo>
                    <a:cubicBezTo>
                      <a:pt x="109" y="48"/>
                      <a:pt x="108" y="50"/>
                      <a:pt x="108" y="51"/>
                    </a:cubicBezTo>
                    <a:cubicBezTo>
                      <a:pt x="105" y="62"/>
                      <a:pt x="93" y="66"/>
                      <a:pt x="76" y="70"/>
                    </a:cubicBezTo>
                    <a:cubicBezTo>
                      <a:pt x="73" y="71"/>
                      <a:pt x="70" y="72"/>
                      <a:pt x="67" y="72"/>
                    </a:cubicBezTo>
                    <a:cubicBezTo>
                      <a:pt x="59" y="74"/>
                      <a:pt x="51" y="77"/>
                      <a:pt x="42" y="79"/>
                    </a:cubicBezTo>
                    <a:cubicBezTo>
                      <a:pt x="8" y="90"/>
                      <a:pt x="8" y="147"/>
                      <a:pt x="9" y="158"/>
                    </a:cubicBezTo>
                    <a:moveTo>
                      <a:pt x="286" y="162"/>
                    </a:moveTo>
                    <a:cubicBezTo>
                      <a:pt x="7" y="162"/>
                      <a:pt x="7" y="162"/>
                      <a:pt x="7" y="162"/>
                    </a:cubicBezTo>
                    <a:cubicBezTo>
                      <a:pt x="6" y="162"/>
                      <a:pt x="5" y="161"/>
                      <a:pt x="5" y="160"/>
                    </a:cubicBezTo>
                    <a:cubicBezTo>
                      <a:pt x="5" y="157"/>
                      <a:pt x="0" y="88"/>
                      <a:pt x="40" y="76"/>
                    </a:cubicBezTo>
                    <a:cubicBezTo>
                      <a:pt x="50" y="73"/>
                      <a:pt x="58" y="71"/>
                      <a:pt x="66" y="69"/>
                    </a:cubicBezTo>
                    <a:cubicBezTo>
                      <a:pt x="69" y="68"/>
                      <a:pt x="72" y="67"/>
                      <a:pt x="75" y="66"/>
                    </a:cubicBezTo>
                    <a:cubicBezTo>
                      <a:pt x="93" y="62"/>
                      <a:pt x="102" y="58"/>
                      <a:pt x="104" y="50"/>
                    </a:cubicBezTo>
                    <a:cubicBezTo>
                      <a:pt x="105" y="49"/>
                      <a:pt x="105" y="48"/>
                      <a:pt x="105" y="47"/>
                    </a:cubicBezTo>
                    <a:cubicBezTo>
                      <a:pt x="106" y="29"/>
                      <a:pt x="103" y="2"/>
                      <a:pt x="103" y="2"/>
                    </a:cubicBezTo>
                    <a:cubicBezTo>
                      <a:pt x="103" y="1"/>
                      <a:pt x="103" y="1"/>
                      <a:pt x="104" y="0"/>
                    </a:cubicBezTo>
                    <a:cubicBezTo>
                      <a:pt x="104" y="0"/>
                      <a:pt x="105" y="0"/>
                      <a:pt x="105" y="0"/>
                    </a:cubicBezTo>
                    <a:cubicBezTo>
                      <a:pt x="149" y="1"/>
                      <a:pt x="149" y="1"/>
                      <a:pt x="149" y="1"/>
                    </a:cubicBezTo>
                    <a:cubicBezTo>
                      <a:pt x="150" y="1"/>
                      <a:pt x="150" y="1"/>
                      <a:pt x="151" y="1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6" y="0"/>
                      <a:pt x="187" y="0"/>
                      <a:pt x="187" y="0"/>
                    </a:cubicBezTo>
                    <a:cubicBezTo>
                      <a:pt x="187" y="1"/>
                      <a:pt x="187" y="1"/>
                      <a:pt x="187" y="2"/>
                    </a:cubicBezTo>
                    <a:cubicBezTo>
                      <a:pt x="187" y="2"/>
                      <a:pt x="185" y="29"/>
                      <a:pt x="186" y="47"/>
                    </a:cubicBezTo>
                    <a:cubicBezTo>
                      <a:pt x="186" y="48"/>
                      <a:pt x="186" y="50"/>
                      <a:pt x="187" y="51"/>
                    </a:cubicBezTo>
                    <a:cubicBezTo>
                      <a:pt x="189" y="58"/>
                      <a:pt x="198" y="61"/>
                      <a:pt x="211" y="65"/>
                    </a:cubicBezTo>
                    <a:cubicBezTo>
                      <a:pt x="215" y="66"/>
                      <a:pt x="219" y="67"/>
                      <a:pt x="224" y="68"/>
                    </a:cubicBezTo>
                    <a:cubicBezTo>
                      <a:pt x="233" y="70"/>
                      <a:pt x="242" y="73"/>
                      <a:pt x="253" y="76"/>
                    </a:cubicBezTo>
                    <a:cubicBezTo>
                      <a:pt x="293" y="88"/>
                      <a:pt x="288" y="157"/>
                      <a:pt x="288" y="160"/>
                    </a:cubicBezTo>
                    <a:cubicBezTo>
                      <a:pt x="288" y="161"/>
                      <a:pt x="287" y="162"/>
                      <a:pt x="286" y="1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4"/>
              <p:cNvSpPr/>
              <p:nvPr/>
            </p:nvSpPr>
            <p:spPr bwMode="auto">
              <a:xfrm>
                <a:off x="5399682" y="910534"/>
                <a:ext cx="272928" cy="64733"/>
              </a:xfrm>
              <a:custGeom>
                <a:avLst/>
                <a:gdLst>
                  <a:gd name="T0" fmla="*/ 41 w 84"/>
                  <a:gd name="T1" fmla="*/ 20 h 20"/>
                  <a:gd name="T2" fmla="*/ 41 w 84"/>
                  <a:gd name="T3" fmla="*/ 20 h 20"/>
                  <a:gd name="T4" fmla="*/ 1 w 84"/>
                  <a:gd name="T5" fmla="*/ 3 h 20"/>
                  <a:gd name="T6" fmla="*/ 1 w 84"/>
                  <a:gd name="T7" fmla="*/ 0 h 20"/>
                  <a:gd name="T8" fmla="*/ 3 w 84"/>
                  <a:gd name="T9" fmla="*/ 0 h 20"/>
                  <a:gd name="T10" fmla="*/ 41 w 84"/>
                  <a:gd name="T11" fmla="*/ 16 h 20"/>
                  <a:gd name="T12" fmla="*/ 80 w 84"/>
                  <a:gd name="T13" fmla="*/ 1 h 20"/>
                  <a:gd name="T14" fmla="*/ 81 w 84"/>
                  <a:gd name="T15" fmla="*/ 1 h 20"/>
                  <a:gd name="T16" fmla="*/ 84 w 84"/>
                  <a:gd name="T17" fmla="*/ 1 h 20"/>
                  <a:gd name="T18" fmla="*/ 83 w 84"/>
                  <a:gd name="T19" fmla="*/ 4 h 20"/>
                  <a:gd name="T20" fmla="*/ 82 w 84"/>
                  <a:gd name="T21" fmla="*/ 4 h 20"/>
                  <a:gd name="T22" fmla="*/ 42 w 84"/>
                  <a:gd name="T23" fmla="*/ 20 h 20"/>
                  <a:gd name="T24" fmla="*/ 41 w 84"/>
                  <a:gd name="T2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20">
                    <a:moveTo>
                      <a:pt x="41" y="20"/>
                    </a:moveTo>
                    <a:cubicBezTo>
                      <a:pt x="41" y="20"/>
                      <a:pt x="41" y="20"/>
                      <a:pt x="41" y="20"/>
                    </a:cubicBezTo>
                    <a:cubicBezTo>
                      <a:pt x="14" y="16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3" y="0"/>
                      <a:pt x="16" y="13"/>
                      <a:pt x="41" y="16"/>
                    </a:cubicBezTo>
                    <a:cubicBezTo>
                      <a:pt x="56" y="13"/>
                      <a:pt x="72" y="6"/>
                      <a:pt x="80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2" y="0"/>
                      <a:pt x="83" y="0"/>
                      <a:pt x="84" y="1"/>
                    </a:cubicBezTo>
                    <a:cubicBezTo>
                      <a:pt x="84" y="2"/>
                      <a:pt x="84" y="3"/>
                      <a:pt x="83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74" y="9"/>
                      <a:pt x="57" y="17"/>
                      <a:pt x="42" y="20"/>
                    </a:cubicBezTo>
                    <a:cubicBezTo>
                      <a:pt x="42" y="20"/>
                      <a:pt x="41" y="20"/>
                      <a:pt x="41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5"/>
              <p:cNvSpPr/>
              <p:nvPr/>
            </p:nvSpPr>
            <p:spPr bwMode="auto">
              <a:xfrm>
                <a:off x="5299958" y="961271"/>
                <a:ext cx="449632" cy="257183"/>
              </a:xfrm>
              <a:custGeom>
                <a:avLst/>
                <a:gdLst>
                  <a:gd name="T0" fmla="*/ 75 w 139"/>
                  <a:gd name="T1" fmla="*/ 79 h 79"/>
                  <a:gd name="T2" fmla="*/ 74 w 139"/>
                  <a:gd name="T3" fmla="*/ 78 h 79"/>
                  <a:gd name="T4" fmla="*/ 1 w 139"/>
                  <a:gd name="T5" fmla="*/ 4 h 79"/>
                  <a:gd name="T6" fmla="*/ 1 w 139"/>
                  <a:gd name="T7" fmla="*/ 2 h 79"/>
                  <a:gd name="T8" fmla="*/ 3 w 139"/>
                  <a:gd name="T9" fmla="*/ 2 h 79"/>
                  <a:gd name="T10" fmla="*/ 4 w 139"/>
                  <a:gd name="T11" fmla="*/ 2 h 79"/>
                  <a:gd name="T12" fmla="*/ 75 w 139"/>
                  <a:gd name="T13" fmla="*/ 74 h 79"/>
                  <a:gd name="T14" fmla="*/ 135 w 139"/>
                  <a:gd name="T15" fmla="*/ 1 h 79"/>
                  <a:gd name="T16" fmla="*/ 138 w 139"/>
                  <a:gd name="T17" fmla="*/ 1 h 79"/>
                  <a:gd name="T18" fmla="*/ 138 w 139"/>
                  <a:gd name="T19" fmla="*/ 4 h 79"/>
                  <a:gd name="T20" fmla="*/ 76 w 139"/>
                  <a:gd name="T21" fmla="*/ 78 h 79"/>
                  <a:gd name="T22" fmla="*/ 75 w 139"/>
                  <a:gd name="T23" fmla="*/ 79 h 79"/>
                  <a:gd name="T24" fmla="*/ 75 w 139"/>
                  <a:gd name="T25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9" h="79">
                    <a:moveTo>
                      <a:pt x="75" y="79"/>
                    </a:moveTo>
                    <a:cubicBezTo>
                      <a:pt x="74" y="79"/>
                      <a:pt x="74" y="79"/>
                      <a:pt x="74" y="78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2"/>
                      <a:pt x="1" y="2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6" y="0"/>
                      <a:pt x="137" y="0"/>
                      <a:pt x="138" y="1"/>
                    </a:cubicBezTo>
                    <a:cubicBezTo>
                      <a:pt x="139" y="2"/>
                      <a:pt x="139" y="3"/>
                      <a:pt x="138" y="4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9"/>
                      <a:pt x="76" y="79"/>
                      <a:pt x="75" y="79"/>
                    </a:cubicBezTo>
                    <a:cubicBezTo>
                      <a:pt x="75" y="79"/>
                      <a:pt x="75" y="79"/>
                      <a:pt x="75" y="7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6"/>
              <p:cNvSpPr/>
              <p:nvPr/>
            </p:nvSpPr>
            <p:spPr bwMode="auto">
              <a:xfrm>
                <a:off x="5327951" y="306942"/>
                <a:ext cx="421639" cy="668325"/>
              </a:xfrm>
              <a:custGeom>
                <a:avLst/>
                <a:gdLst>
                  <a:gd name="T0" fmla="*/ 3 w 130"/>
                  <a:gd name="T1" fmla="*/ 92 h 206"/>
                  <a:gd name="T2" fmla="*/ 5 w 130"/>
                  <a:gd name="T3" fmla="*/ 155 h 206"/>
                  <a:gd name="T4" fmla="*/ 55 w 130"/>
                  <a:gd name="T5" fmla="*/ 203 h 206"/>
                  <a:gd name="T6" fmla="*/ 121 w 130"/>
                  <a:gd name="T7" fmla="*/ 153 h 206"/>
                  <a:gd name="T8" fmla="*/ 115 w 130"/>
                  <a:gd name="T9" fmla="*/ 49 h 206"/>
                  <a:gd name="T10" fmla="*/ 3 w 130"/>
                  <a:gd name="T11" fmla="*/ 9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" h="206">
                    <a:moveTo>
                      <a:pt x="3" y="92"/>
                    </a:moveTo>
                    <a:cubicBezTo>
                      <a:pt x="3" y="92"/>
                      <a:pt x="0" y="131"/>
                      <a:pt x="5" y="155"/>
                    </a:cubicBezTo>
                    <a:cubicBezTo>
                      <a:pt x="9" y="178"/>
                      <a:pt x="34" y="200"/>
                      <a:pt x="55" y="203"/>
                    </a:cubicBezTo>
                    <a:cubicBezTo>
                      <a:pt x="75" y="206"/>
                      <a:pt x="114" y="194"/>
                      <a:pt x="121" y="153"/>
                    </a:cubicBezTo>
                    <a:cubicBezTo>
                      <a:pt x="129" y="112"/>
                      <a:pt x="130" y="77"/>
                      <a:pt x="115" y="49"/>
                    </a:cubicBezTo>
                    <a:cubicBezTo>
                      <a:pt x="100" y="20"/>
                      <a:pt x="6" y="0"/>
                      <a:pt x="3" y="92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7"/>
              <p:cNvSpPr>
                <a:spLocks noEditPoints="1"/>
              </p:cNvSpPr>
              <p:nvPr/>
            </p:nvSpPr>
            <p:spPr bwMode="auto">
              <a:xfrm>
                <a:off x="5322702" y="380423"/>
                <a:ext cx="433886" cy="594844"/>
              </a:xfrm>
              <a:custGeom>
                <a:avLst/>
                <a:gdLst>
                  <a:gd name="T0" fmla="*/ 64 w 134"/>
                  <a:gd name="T1" fmla="*/ 4 h 183"/>
                  <a:gd name="T2" fmla="*/ 7 w 134"/>
                  <a:gd name="T3" fmla="*/ 69 h 183"/>
                  <a:gd name="T4" fmla="*/ 8 w 134"/>
                  <a:gd name="T5" fmla="*/ 131 h 183"/>
                  <a:gd name="T6" fmla="*/ 57 w 134"/>
                  <a:gd name="T7" fmla="*/ 179 h 183"/>
                  <a:gd name="T8" fmla="*/ 62 w 134"/>
                  <a:gd name="T9" fmla="*/ 179 h 183"/>
                  <a:gd name="T10" fmla="*/ 121 w 134"/>
                  <a:gd name="T11" fmla="*/ 129 h 183"/>
                  <a:gd name="T12" fmla="*/ 116 w 134"/>
                  <a:gd name="T13" fmla="*/ 27 h 183"/>
                  <a:gd name="T14" fmla="*/ 64 w 134"/>
                  <a:gd name="T15" fmla="*/ 4 h 183"/>
                  <a:gd name="T16" fmla="*/ 62 w 134"/>
                  <a:gd name="T17" fmla="*/ 183 h 183"/>
                  <a:gd name="T18" fmla="*/ 62 w 134"/>
                  <a:gd name="T19" fmla="*/ 183 h 183"/>
                  <a:gd name="T20" fmla="*/ 56 w 134"/>
                  <a:gd name="T21" fmla="*/ 182 h 183"/>
                  <a:gd name="T22" fmla="*/ 5 w 134"/>
                  <a:gd name="T23" fmla="*/ 132 h 183"/>
                  <a:gd name="T24" fmla="*/ 4 w 134"/>
                  <a:gd name="T25" fmla="*/ 69 h 183"/>
                  <a:gd name="T26" fmla="*/ 64 w 134"/>
                  <a:gd name="T27" fmla="*/ 0 h 183"/>
                  <a:gd name="T28" fmla="*/ 119 w 134"/>
                  <a:gd name="T29" fmla="*/ 25 h 183"/>
                  <a:gd name="T30" fmla="*/ 125 w 134"/>
                  <a:gd name="T31" fmla="*/ 130 h 183"/>
                  <a:gd name="T32" fmla="*/ 62 w 134"/>
                  <a:gd name="T3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183">
                    <a:moveTo>
                      <a:pt x="64" y="4"/>
                    </a:moveTo>
                    <a:cubicBezTo>
                      <a:pt x="48" y="4"/>
                      <a:pt x="9" y="10"/>
                      <a:pt x="7" y="69"/>
                    </a:cubicBezTo>
                    <a:cubicBezTo>
                      <a:pt x="7" y="69"/>
                      <a:pt x="4" y="108"/>
                      <a:pt x="8" y="131"/>
                    </a:cubicBezTo>
                    <a:cubicBezTo>
                      <a:pt x="13" y="155"/>
                      <a:pt x="38" y="176"/>
                      <a:pt x="57" y="179"/>
                    </a:cubicBezTo>
                    <a:cubicBezTo>
                      <a:pt x="59" y="179"/>
                      <a:pt x="60" y="179"/>
                      <a:pt x="62" y="179"/>
                    </a:cubicBezTo>
                    <a:cubicBezTo>
                      <a:pt x="83" y="179"/>
                      <a:pt x="115" y="166"/>
                      <a:pt x="121" y="129"/>
                    </a:cubicBezTo>
                    <a:cubicBezTo>
                      <a:pt x="130" y="82"/>
                      <a:pt x="128" y="51"/>
                      <a:pt x="116" y="27"/>
                    </a:cubicBezTo>
                    <a:cubicBezTo>
                      <a:pt x="109" y="14"/>
                      <a:pt x="86" y="4"/>
                      <a:pt x="64" y="4"/>
                    </a:cubicBezTo>
                    <a:moveTo>
                      <a:pt x="62" y="183"/>
                    </a:moveTo>
                    <a:cubicBezTo>
                      <a:pt x="62" y="183"/>
                      <a:pt x="62" y="183"/>
                      <a:pt x="62" y="183"/>
                    </a:cubicBezTo>
                    <a:cubicBezTo>
                      <a:pt x="60" y="183"/>
                      <a:pt x="58" y="183"/>
                      <a:pt x="56" y="182"/>
                    </a:cubicBezTo>
                    <a:cubicBezTo>
                      <a:pt x="36" y="179"/>
                      <a:pt x="9" y="157"/>
                      <a:pt x="5" y="132"/>
                    </a:cubicBezTo>
                    <a:cubicBezTo>
                      <a:pt x="0" y="109"/>
                      <a:pt x="3" y="70"/>
                      <a:pt x="4" y="69"/>
                    </a:cubicBezTo>
                    <a:cubicBezTo>
                      <a:pt x="5" y="26"/>
                      <a:pt x="28" y="0"/>
                      <a:pt x="64" y="0"/>
                    </a:cubicBezTo>
                    <a:cubicBezTo>
                      <a:pt x="87" y="0"/>
                      <a:pt x="111" y="11"/>
                      <a:pt x="119" y="25"/>
                    </a:cubicBezTo>
                    <a:cubicBezTo>
                      <a:pt x="132" y="50"/>
                      <a:pt x="134" y="81"/>
                      <a:pt x="125" y="130"/>
                    </a:cubicBezTo>
                    <a:cubicBezTo>
                      <a:pt x="118" y="169"/>
                      <a:pt x="84" y="183"/>
                      <a:pt x="62" y="18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8"/>
              <p:cNvSpPr/>
              <p:nvPr/>
            </p:nvSpPr>
            <p:spPr bwMode="auto">
              <a:xfrm>
                <a:off x="5919296" y="1269190"/>
                <a:ext cx="103223" cy="0"/>
              </a:xfrm>
              <a:custGeom>
                <a:avLst/>
                <a:gdLst>
                  <a:gd name="T0" fmla="*/ 0 w 59"/>
                  <a:gd name="T1" fmla="*/ 59 w 59"/>
                  <a:gd name="T2" fmla="*/ 0 w 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9">
                    <a:moveTo>
                      <a:pt x="0" y="0"/>
                    </a:move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Line 149"/>
              <p:cNvSpPr>
                <a:spLocks noChangeShapeType="1"/>
              </p:cNvSpPr>
              <p:nvPr/>
            </p:nvSpPr>
            <p:spPr bwMode="auto">
              <a:xfrm>
                <a:off x="5919296" y="1269190"/>
                <a:ext cx="10322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50"/>
              <p:cNvSpPr/>
              <p:nvPr/>
            </p:nvSpPr>
            <p:spPr bwMode="auto">
              <a:xfrm>
                <a:off x="5912298" y="1263941"/>
                <a:ext cx="117219" cy="12247"/>
              </a:xfrm>
              <a:custGeom>
                <a:avLst/>
                <a:gdLst>
                  <a:gd name="T0" fmla="*/ 34 w 36"/>
                  <a:gd name="T1" fmla="*/ 4 h 4"/>
                  <a:gd name="T2" fmla="*/ 2 w 36"/>
                  <a:gd name="T3" fmla="*/ 4 h 4"/>
                  <a:gd name="T4" fmla="*/ 0 w 36"/>
                  <a:gd name="T5" fmla="*/ 2 h 4"/>
                  <a:gd name="T6" fmla="*/ 2 w 36"/>
                  <a:gd name="T7" fmla="*/ 0 h 4"/>
                  <a:gd name="T8" fmla="*/ 34 w 36"/>
                  <a:gd name="T9" fmla="*/ 0 h 4"/>
                  <a:gd name="T10" fmla="*/ 36 w 36"/>
                  <a:gd name="T11" fmla="*/ 2 h 4"/>
                  <a:gd name="T12" fmla="*/ 34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51"/>
              <p:cNvSpPr/>
              <p:nvPr/>
            </p:nvSpPr>
            <p:spPr bwMode="auto">
              <a:xfrm>
                <a:off x="5056772" y="1269190"/>
                <a:ext cx="103223" cy="0"/>
              </a:xfrm>
              <a:custGeom>
                <a:avLst/>
                <a:gdLst>
                  <a:gd name="T0" fmla="*/ 0 w 59"/>
                  <a:gd name="T1" fmla="*/ 59 w 59"/>
                  <a:gd name="T2" fmla="*/ 0 w 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9">
                    <a:moveTo>
                      <a:pt x="0" y="0"/>
                    </a:move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Line 152"/>
              <p:cNvSpPr>
                <a:spLocks noChangeShapeType="1"/>
              </p:cNvSpPr>
              <p:nvPr/>
            </p:nvSpPr>
            <p:spPr bwMode="auto">
              <a:xfrm>
                <a:off x="5056772" y="1269190"/>
                <a:ext cx="10322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3"/>
              <p:cNvSpPr/>
              <p:nvPr/>
            </p:nvSpPr>
            <p:spPr bwMode="auto">
              <a:xfrm>
                <a:off x="5049774" y="1263941"/>
                <a:ext cx="117219" cy="12247"/>
              </a:xfrm>
              <a:custGeom>
                <a:avLst/>
                <a:gdLst>
                  <a:gd name="T0" fmla="*/ 34 w 36"/>
                  <a:gd name="T1" fmla="*/ 4 h 4"/>
                  <a:gd name="T2" fmla="*/ 2 w 36"/>
                  <a:gd name="T3" fmla="*/ 4 h 4"/>
                  <a:gd name="T4" fmla="*/ 0 w 36"/>
                  <a:gd name="T5" fmla="*/ 2 h 4"/>
                  <a:gd name="T6" fmla="*/ 2 w 36"/>
                  <a:gd name="T7" fmla="*/ 0 h 4"/>
                  <a:gd name="T8" fmla="*/ 34 w 36"/>
                  <a:gd name="T9" fmla="*/ 0 h 4"/>
                  <a:gd name="T10" fmla="*/ 36 w 36"/>
                  <a:gd name="T11" fmla="*/ 2 h 4"/>
                  <a:gd name="T12" fmla="*/ 34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4"/>
              <p:cNvSpPr/>
              <p:nvPr/>
            </p:nvSpPr>
            <p:spPr bwMode="auto">
              <a:xfrm>
                <a:off x="5373439" y="756574"/>
                <a:ext cx="321916" cy="113720"/>
              </a:xfrm>
              <a:custGeom>
                <a:avLst/>
                <a:gdLst>
                  <a:gd name="T0" fmla="*/ 67 w 99"/>
                  <a:gd name="T1" fmla="*/ 7 h 35"/>
                  <a:gd name="T2" fmla="*/ 50 w 99"/>
                  <a:gd name="T3" fmla="*/ 13 h 35"/>
                  <a:gd name="T4" fmla="*/ 49 w 99"/>
                  <a:gd name="T5" fmla="*/ 16 h 35"/>
                  <a:gd name="T6" fmla="*/ 48 w 99"/>
                  <a:gd name="T7" fmla="*/ 13 h 35"/>
                  <a:gd name="T8" fmla="*/ 31 w 99"/>
                  <a:gd name="T9" fmla="*/ 7 h 35"/>
                  <a:gd name="T10" fmla="*/ 0 w 99"/>
                  <a:gd name="T11" fmla="*/ 10 h 35"/>
                  <a:gd name="T12" fmla="*/ 49 w 99"/>
                  <a:gd name="T13" fmla="*/ 23 h 35"/>
                  <a:gd name="T14" fmla="*/ 99 w 99"/>
                  <a:gd name="T15" fmla="*/ 10 h 35"/>
                  <a:gd name="T16" fmla="*/ 67 w 99"/>
                  <a:gd name="T17" fmla="*/ 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35">
                    <a:moveTo>
                      <a:pt x="67" y="7"/>
                    </a:moveTo>
                    <a:cubicBezTo>
                      <a:pt x="52" y="0"/>
                      <a:pt x="50" y="13"/>
                      <a:pt x="50" y="13"/>
                    </a:cubicBezTo>
                    <a:cubicBezTo>
                      <a:pt x="50" y="13"/>
                      <a:pt x="50" y="14"/>
                      <a:pt x="49" y="16"/>
                    </a:cubicBezTo>
                    <a:cubicBezTo>
                      <a:pt x="49" y="14"/>
                      <a:pt x="48" y="13"/>
                      <a:pt x="48" y="13"/>
                    </a:cubicBezTo>
                    <a:cubicBezTo>
                      <a:pt x="48" y="13"/>
                      <a:pt x="46" y="0"/>
                      <a:pt x="31" y="7"/>
                    </a:cubicBezTo>
                    <a:cubicBezTo>
                      <a:pt x="17" y="13"/>
                      <a:pt x="8" y="14"/>
                      <a:pt x="0" y="10"/>
                    </a:cubicBezTo>
                    <a:cubicBezTo>
                      <a:pt x="11" y="25"/>
                      <a:pt x="26" y="35"/>
                      <a:pt x="49" y="23"/>
                    </a:cubicBezTo>
                    <a:cubicBezTo>
                      <a:pt x="72" y="35"/>
                      <a:pt x="88" y="25"/>
                      <a:pt x="99" y="10"/>
                    </a:cubicBezTo>
                    <a:cubicBezTo>
                      <a:pt x="90" y="14"/>
                      <a:pt x="82" y="13"/>
                      <a:pt x="67" y="7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5"/>
              <p:cNvSpPr>
                <a:spLocks noEditPoints="1"/>
              </p:cNvSpPr>
              <p:nvPr/>
            </p:nvSpPr>
            <p:spPr bwMode="auto">
              <a:xfrm>
                <a:off x="5368190" y="767072"/>
                <a:ext cx="334162" cy="103223"/>
              </a:xfrm>
              <a:custGeom>
                <a:avLst/>
                <a:gdLst>
                  <a:gd name="T0" fmla="*/ 51 w 103"/>
                  <a:gd name="T1" fmla="*/ 18 h 32"/>
                  <a:gd name="T2" fmla="*/ 52 w 103"/>
                  <a:gd name="T3" fmla="*/ 18 h 32"/>
                  <a:gd name="T4" fmla="*/ 95 w 103"/>
                  <a:gd name="T5" fmla="*/ 11 h 32"/>
                  <a:gd name="T6" fmla="*/ 68 w 103"/>
                  <a:gd name="T7" fmla="*/ 6 h 32"/>
                  <a:gd name="T8" fmla="*/ 61 w 103"/>
                  <a:gd name="T9" fmla="*/ 4 h 32"/>
                  <a:gd name="T10" fmla="*/ 54 w 103"/>
                  <a:gd name="T11" fmla="*/ 10 h 32"/>
                  <a:gd name="T12" fmla="*/ 53 w 103"/>
                  <a:gd name="T13" fmla="*/ 14 h 32"/>
                  <a:gd name="T14" fmla="*/ 51 w 103"/>
                  <a:gd name="T15" fmla="*/ 15 h 32"/>
                  <a:gd name="T16" fmla="*/ 49 w 103"/>
                  <a:gd name="T17" fmla="*/ 14 h 32"/>
                  <a:gd name="T18" fmla="*/ 49 w 103"/>
                  <a:gd name="T19" fmla="*/ 10 h 32"/>
                  <a:gd name="T20" fmla="*/ 41 w 103"/>
                  <a:gd name="T21" fmla="*/ 4 h 32"/>
                  <a:gd name="T22" fmla="*/ 34 w 103"/>
                  <a:gd name="T23" fmla="*/ 6 h 32"/>
                  <a:gd name="T24" fmla="*/ 7 w 103"/>
                  <a:gd name="T25" fmla="*/ 11 h 32"/>
                  <a:gd name="T26" fmla="*/ 50 w 103"/>
                  <a:gd name="T27" fmla="*/ 18 h 32"/>
                  <a:gd name="T28" fmla="*/ 51 w 103"/>
                  <a:gd name="T29" fmla="*/ 18 h 32"/>
                  <a:gd name="T30" fmla="*/ 70 w 103"/>
                  <a:gd name="T31" fmla="*/ 27 h 32"/>
                  <a:gd name="T32" fmla="*/ 51 w 103"/>
                  <a:gd name="T33" fmla="*/ 22 h 32"/>
                  <a:gd name="T34" fmla="*/ 0 w 103"/>
                  <a:gd name="T35" fmla="*/ 8 h 32"/>
                  <a:gd name="T36" fmla="*/ 0 w 103"/>
                  <a:gd name="T37" fmla="*/ 5 h 32"/>
                  <a:gd name="T38" fmla="*/ 3 w 103"/>
                  <a:gd name="T39" fmla="*/ 5 h 32"/>
                  <a:gd name="T40" fmla="*/ 33 w 103"/>
                  <a:gd name="T41" fmla="*/ 2 h 32"/>
                  <a:gd name="T42" fmla="*/ 41 w 103"/>
                  <a:gd name="T43" fmla="*/ 0 h 32"/>
                  <a:gd name="T44" fmla="*/ 51 w 103"/>
                  <a:gd name="T45" fmla="*/ 6 h 32"/>
                  <a:gd name="T46" fmla="*/ 61 w 103"/>
                  <a:gd name="T47" fmla="*/ 0 h 32"/>
                  <a:gd name="T48" fmla="*/ 70 w 103"/>
                  <a:gd name="T49" fmla="*/ 2 h 32"/>
                  <a:gd name="T50" fmla="*/ 100 w 103"/>
                  <a:gd name="T51" fmla="*/ 5 h 32"/>
                  <a:gd name="T52" fmla="*/ 102 w 103"/>
                  <a:gd name="T53" fmla="*/ 5 h 32"/>
                  <a:gd name="T54" fmla="*/ 102 w 103"/>
                  <a:gd name="T55" fmla="*/ 8 h 32"/>
                  <a:gd name="T56" fmla="*/ 70 w 103"/>
                  <a:gd name="T5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3" h="32">
                    <a:moveTo>
                      <a:pt x="51" y="18"/>
                    </a:moveTo>
                    <a:cubicBezTo>
                      <a:pt x="51" y="18"/>
                      <a:pt x="52" y="18"/>
                      <a:pt x="52" y="18"/>
                    </a:cubicBezTo>
                    <a:cubicBezTo>
                      <a:pt x="68" y="27"/>
                      <a:pt x="82" y="25"/>
                      <a:pt x="95" y="11"/>
                    </a:cubicBezTo>
                    <a:cubicBezTo>
                      <a:pt x="88" y="12"/>
                      <a:pt x="80" y="11"/>
                      <a:pt x="68" y="6"/>
                    </a:cubicBezTo>
                    <a:cubicBezTo>
                      <a:pt x="65" y="4"/>
                      <a:pt x="63" y="4"/>
                      <a:pt x="61" y="4"/>
                    </a:cubicBezTo>
                    <a:cubicBezTo>
                      <a:pt x="55" y="4"/>
                      <a:pt x="54" y="10"/>
                      <a:pt x="54" y="10"/>
                    </a:cubicBezTo>
                    <a:cubicBezTo>
                      <a:pt x="54" y="10"/>
                      <a:pt x="53" y="12"/>
                      <a:pt x="53" y="14"/>
                    </a:cubicBezTo>
                    <a:cubicBezTo>
                      <a:pt x="53" y="14"/>
                      <a:pt x="52" y="15"/>
                      <a:pt x="51" y="15"/>
                    </a:cubicBezTo>
                    <a:cubicBezTo>
                      <a:pt x="50" y="15"/>
                      <a:pt x="49" y="14"/>
                      <a:pt x="49" y="14"/>
                    </a:cubicBezTo>
                    <a:cubicBezTo>
                      <a:pt x="49" y="12"/>
                      <a:pt x="49" y="10"/>
                      <a:pt x="49" y="10"/>
                    </a:cubicBezTo>
                    <a:cubicBezTo>
                      <a:pt x="48" y="10"/>
                      <a:pt x="47" y="4"/>
                      <a:pt x="41" y="4"/>
                    </a:cubicBezTo>
                    <a:cubicBezTo>
                      <a:pt x="39" y="4"/>
                      <a:pt x="37" y="4"/>
                      <a:pt x="34" y="6"/>
                    </a:cubicBezTo>
                    <a:cubicBezTo>
                      <a:pt x="22" y="11"/>
                      <a:pt x="15" y="12"/>
                      <a:pt x="7" y="11"/>
                    </a:cubicBezTo>
                    <a:cubicBezTo>
                      <a:pt x="20" y="25"/>
                      <a:pt x="34" y="27"/>
                      <a:pt x="50" y="18"/>
                    </a:cubicBezTo>
                    <a:cubicBezTo>
                      <a:pt x="50" y="18"/>
                      <a:pt x="51" y="18"/>
                      <a:pt x="51" y="18"/>
                    </a:cubicBezTo>
                    <a:moveTo>
                      <a:pt x="70" y="27"/>
                    </a:moveTo>
                    <a:cubicBezTo>
                      <a:pt x="64" y="27"/>
                      <a:pt x="58" y="25"/>
                      <a:pt x="51" y="22"/>
                    </a:cubicBezTo>
                    <a:cubicBezTo>
                      <a:pt x="32" y="32"/>
                      <a:pt x="14" y="27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5"/>
                      <a:pt x="2" y="4"/>
                      <a:pt x="3" y="5"/>
                    </a:cubicBezTo>
                    <a:cubicBezTo>
                      <a:pt x="11" y="9"/>
                      <a:pt x="18" y="9"/>
                      <a:pt x="33" y="2"/>
                    </a:cubicBezTo>
                    <a:cubicBezTo>
                      <a:pt x="36" y="1"/>
                      <a:pt x="39" y="0"/>
                      <a:pt x="41" y="0"/>
                    </a:cubicBezTo>
                    <a:cubicBezTo>
                      <a:pt x="47" y="0"/>
                      <a:pt x="50" y="3"/>
                      <a:pt x="51" y="6"/>
                    </a:cubicBezTo>
                    <a:cubicBezTo>
                      <a:pt x="53" y="3"/>
                      <a:pt x="56" y="0"/>
                      <a:pt x="61" y="0"/>
                    </a:cubicBezTo>
                    <a:cubicBezTo>
                      <a:pt x="64" y="0"/>
                      <a:pt x="66" y="1"/>
                      <a:pt x="70" y="2"/>
                    </a:cubicBezTo>
                    <a:cubicBezTo>
                      <a:pt x="84" y="9"/>
                      <a:pt x="91" y="9"/>
                      <a:pt x="100" y="5"/>
                    </a:cubicBezTo>
                    <a:cubicBezTo>
                      <a:pt x="100" y="4"/>
                      <a:pt x="101" y="5"/>
                      <a:pt x="102" y="5"/>
                    </a:cubicBezTo>
                    <a:cubicBezTo>
                      <a:pt x="103" y="6"/>
                      <a:pt x="103" y="7"/>
                      <a:pt x="102" y="8"/>
                    </a:cubicBezTo>
                    <a:cubicBezTo>
                      <a:pt x="93" y="20"/>
                      <a:pt x="82" y="27"/>
                      <a:pt x="70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6"/>
              <p:cNvSpPr/>
              <p:nvPr/>
            </p:nvSpPr>
            <p:spPr bwMode="auto">
              <a:xfrm>
                <a:off x="5163494" y="410165"/>
                <a:ext cx="759301" cy="300921"/>
              </a:xfrm>
              <a:custGeom>
                <a:avLst/>
                <a:gdLst>
                  <a:gd name="T0" fmla="*/ 8 w 234"/>
                  <a:gd name="T1" fmla="*/ 25 h 93"/>
                  <a:gd name="T2" fmla="*/ 62 w 234"/>
                  <a:gd name="T3" fmla="*/ 73 h 93"/>
                  <a:gd name="T4" fmla="*/ 228 w 234"/>
                  <a:gd name="T5" fmla="*/ 24 h 93"/>
                  <a:gd name="T6" fmla="*/ 192 w 234"/>
                  <a:gd name="T7" fmla="*/ 24 h 93"/>
                  <a:gd name="T8" fmla="*/ 83 w 234"/>
                  <a:gd name="T9" fmla="*/ 40 h 93"/>
                  <a:gd name="T10" fmla="*/ 38 w 234"/>
                  <a:gd name="T11" fmla="*/ 14 h 93"/>
                  <a:gd name="T12" fmla="*/ 8 w 234"/>
                  <a:gd name="T13" fmla="*/ 2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4" h="93">
                    <a:moveTo>
                      <a:pt x="8" y="25"/>
                    </a:moveTo>
                    <a:cubicBezTo>
                      <a:pt x="8" y="25"/>
                      <a:pt x="20" y="67"/>
                      <a:pt x="62" y="73"/>
                    </a:cubicBezTo>
                    <a:cubicBezTo>
                      <a:pt x="105" y="78"/>
                      <a:pt x="200" y="93"/>
                      <a:pt x="228" y="24"/>
                    </a:cubicBezTo>
                    <a:cubicBezTo>
                      <a:pt x="234" y="9"/>
                      <a:pt x="204" y="0"/>
                      <a:pt x="192" y="24"/>
                    </a:cubicBezTo>
                    <a:cubicBezTo>
                      <a:pt x="179" y="48"/>
                      <a:pt x="100" y="43"/>
                      <a:pt x="83" y="40"/>
                    </a:cubicBezTo>
                    <a:cubicBezTo>
                      <a:pt x="67" y="38"/>
                      <a:pt x="41" y="28"/>
                      <a:pt x="38" y="14"/>
                    </a:cubicBezTo>
                    <a:cubicBezTo>
                      <a:pt x="34" y="0"/>
                      <a:pt x="0" y="0"/>
                      <a:pt x="8" y="25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7"/>
              <p:cNvSpPr>
                <a:spLocks noEditPoints="1"/>
              </p:cNvSpPr>
              <p:nvPr/>
            </p:nvSpPr>
            <p:spPr bwMode="auto">
              <a:xfrm>
                <a:off x="5172242" y="420662"/>
                <a:ext cx="743555" cy="248435"/>
              </a:xfrm>
              <a:custGeom>
                <a:avLst/>
                <a:gdLst>
                  <a:gd name="T0" fmla="*/ 19 w 229"/>
                  <a:gd name="T1" fmla="*/ 4 h 77"/>
                  <a:gd name="T2" fmla="*/ 7 w 229"/>
                  <a:gd name="T3" fmla="*/ 9 h 77"/>
                  <a:gd name="T4" fmla="*/ 7 w 229"/>
                  <a:gd name="T5" fmla="*/ 21 h 77"/>
                  <a:gd name="T6" fmla="*/ 59 w 229"/>
                  <a:gd name="T7" fmla="*/ 68 h 77"/>
                  <a:gd name="T8" fmla="*/ 62 w 229"/>
                  <a:gd name="T9" fmla="*/ 68 h 77"/>
                  <a:gd name="T10" fmla="*/ 121 w 229"/>
                  <a:gd name="T11" fmla="*/ 73 h 77"/>
                  <a:gd name="T12" fmla="*/ 224 w 229"/>
                  <a:gd name="T13" fmla="*/ 20 h 77"/>
                  <a:gd name="T14" fmla="*/ 223 w 229"/>
                  <a:gd name="T15" fmla="*/ 13 h 77"/>
                  <a:gd name="T16" fmla="*/ 211 w 229"/>
                  <a:gd name="T17" fmla="*/ 8 h 77"/>
                  <a:gd name="T18" fmla="*/ 190 w 229"/>
                  <a:gd name="T19" fmla="*/ 22 h 77"/>
                  <a:gd name="T20" fmla="*/ 119 w 229"/>
                  <a:gd name="T21" fmla="*/ 42 h 77"/>
                  <a:gd name="T22" fmla="*/ 80 w 229"/>
                  <a:gd name="T23" fmla="*/ 39 h 77"/>
                  <a:gd name="T24" fmla="*/ 33 w 229"/>
                  <a:gd name="T25" fmla="*/ 12 h 77"/>
                  <a:gd name="T26" fmla="*/ 19 w 229"/>
                  <a:gd name="T27" fmla="*/ 4 h 77"/>
                  <a:gd name="T28" fmla="*/ 121 w 229"/>
                  <a:gd name="T29" fmla="*/ 77 h 77"/>
                  <a:gd name="T30" fmla="*/ 62 w 229"/>
                  <a:gd name="T31" fmla="*/ 72 h 77"/>
                  <a:gd name="T32" fmla="*/ 59 w 229"/>
                  <a:gd name="T33" fmla="*/ 72 h 77"/>
                  <a:gd name="T34" fmla="*/ 3 w 229"/>
                  <a:gd name="T35" fmla="*/ 22 h 77"/>
                  <a:gd name="T36" fmla="*/ 4 w 229"/>
                  <a:gd name="T37" fmla="*/ 7 h 77"/>
                  <a:gd name="T38" fmla="*/ 19 w 229"/>
                  <a:gd name="T39" fmla="*/ 0 h 77"/>
                  <a:gd name="T40" fmla="*/ 36 w 229"/>
                  <a:gd name="T41" fmla="*/ 11 h 77"/>
                  <a:gd name="T42" fmla="*/ 81 w 229"/>
                  <a:gd name="T43" fmla="*/ 36 h 77"/>
                  <a:gd name="T44" fmla="*/ 119 w 229"/>
                  <a:gd name="T45" fmla="*/ 38 h 77"/>
                  <a:gd name="T46" fmla="*/ 187 w 229"/>
                  <a:gd name="T47" fmla="*/ 20 h 77"/>
                  <a:gd name="T48" fmla="*/ 211 w 229"/>
                  <a:gd name="T49" fmla="*/ 5 h 77"/>
                  <a:gd name="T50" fmla="*/ 226 w 229"/>
                  <a:gd name="T51" fmla="*/ 11 h 77"/>
                  <a:gd name="T52" fmla="*/ 227 w 229"/>
                  <a:gd name="T53" fmla="*/ 21 h 77"/>
                  <a:gd name="T54" fmla="*/ 121 w 229"/>
                  <a:gd name="T5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9" h="77">
                    <a:moveTo>
                      <a:pt x="19" y="4"/>
                    </a:moveTo>
                    <a:cubicBezTo>
                      <a:pt x="14" y="4"/>
                      <a:pt x="9" y="6"/>
                      <a:pt x="7" y="9"/>
                    </a:cubicBezTo>
                    <a:cubicBezTo>
                      <a:pt x="5" y="12"/>
                      <a:pt x="5" y="16"/>
                      <a:pt x="7" y="21"/>
                    </a:cubicBezTo>
                    <a:cubicBezTo>
                      <a:pt x="7" y="22"/>
                      <a:pt x="19" y="62"/>
                      <a:pt x="59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78" y="70"/>
                      <a:pt x="99" y="73"/>
                      <a:pt x="121" y="73"/>
                    </a:cubicBezTo>
                    <a:cubicBezTo>
                      <a:pt x="175" y="73"/>
                      <a:pt x="209" y="55"/>
                      <a:pt x="224" y="20"/>
                    </a:cubicBezTo>
                    <a:cubicBezTo>
                      <a:pt x="225" y="18"/>
                      <a:pt x="225" y="15"/>
                      <a:pt x="223" y="13"/>
                    </a:cubicBezTo>
                    <a:cubicBezTo>
                      <a:pt x="221" y="10"/>
                      <a:pt x="217" y="8"/>
                      <a:pt x="211" y="8"/>
                    </a:cubicBezTo>
                    <a:cubicBezTo>
                      <a:pt x="203" y="8"/>
                      <a:pt x="195" y="13"/>
                      <a:pt x="190" y="22"/>
                    </a:cubicBezTo>
                    <a:cubicBezTo>
                      <a:pt x="182" y="38"/>
                      <a:pt x="147" y="42"/>
                      <a:pt x="119" y="42"/>
                    </a:cubicBezTo>
                    <a:cubicBezTo>
                      <a:pt x="102" y="42"/>
                      <a:pt x="86" y="40"/>
                      <a:pt x="80" y="39"/>
                    </a:cubicBezTo>
                    <a:cubicBezTo>
                      <a:pt x="63" y="37"/>
                      <a:pt x="37" y="26"/>
                      <a:pt x="33" y="12"/>
                    </a:cubicBezTo>
                    <a:cubicBezTo>
                      <a:pt x="31" y="6"/>
                      <a:pt x="25" y="4"/>
                      <a:pt x="19" y="4"/>
                    </a:cubicBezTo>
                    <a:moveTo>
                      <a:pt x="121" y="77"/>
                    </a:moveTo>
                    <a:cubicBezTo>
                      <a:pt x="98" y="77"/>
                      <a:pt x="77" y="74"/>
                      <a:pt x="62" y="72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16" y="66"/>
                      <a:pt x="3" y="23"/>
                      <a:pt x="3" y="22"/>
                    </a:cubicBezTo>
                    <a:cubicBezTo>
                      <a:pt x="0" y="14"/>
                      <a:pt x="2" y="9"/>
                      <a:pt x="4" y="7"/>
                    </a:cubicBezTo>
                    <a:cubicBezTo>
                      <a:pt x="7" y="2"/>
                      <a:pt x="12" y="0"/>
                      <a:pt x="19" y="0"/>
                    </a:cubicBezTo>
                    <a:cubicBezTo>
                      <a:pt x="26" y="0"/>
                      <a:pt x="34" y="3"/>
                      <a:pt x="36" y="11"/>
                    </a:cubicBezTo>
                    <a:cubicBezTo>
                      <a:pt x="40" y="23"/>
                      <a:pt x="64" y="33"/>
                      <a:pt x="81" y="36"/>
                    </a:cubicBezTo>
                    <a:cubicBezTo>
                      <a:pt x="87" y="37"/>
                      <a:pt x="102" y="38"/>
                      <a:pt x="119" y="38"/>
                    </a:cubicBezTo>
                    <a:cubicBezTo>
                      <a:pt x="157" y="38"/>
                      <a:pt x="181" y="32"/>
                      <a:pt x="187" y="20"/>
                    </a:cubicBezTo>
                    <a:cubicBezTo>
                      <a:pt x="192" y="10"/>
                      <a:pt x="201" y="5"/>
                      <a:pt x="211" y="5"/>
                    </a:cubicBezTo>
                    <a:cubicBezTo>
                      <a:pt x="218" y="5"/>
                      <a:pt x="223" y="7"/>
                      <a:pt x="226" y="11"/>
                    </a:cubicBezTo>
                    <a:cubicBezTo>
                      <a:pt x="228" y="14"/>
                      <a:pt x="229" y="18"/>
                      <a:pt x="227" y="21"/>
                    </a:cubicBezTo>
                    <a:cubicBezTo>
                      <a:pt x="212" y="58"/>
                      <a:pt x="176" y="77"/>
                      <a:pt x="121" y="7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8"/>
              <p:cNvSpPr/>
              <p:nvPr/>
            </p:nvSpPr>
            <p:spPr bwMode="auto">
              <a:xfrm>
                <a:off x="5345446" y="287697"/>
                <a:ext cx="391897" cy="335912"/>
              </a:xfrm>
              <a:custGeom>
                <a:avLst/>
                <a:gdLst>
                  <a:gd name="T0" fmla="*/ 0 w 121"/>
                  <a:gd name="T1" fmla="*/ 87 h 104"/>
                  <a:gd name="T2" fmla="*/ 120 w 121"/>
                  <a:gd name="T3" fmla="*/ 85 h 104"/>
                  <a:gd name="T4" fmla="*/ 85 w 121"/>
                  <a:gd name="T5" fmla="*/ 2 h 104"/>
                  <a:gd name="T6" fmla="*/ 60 w 121"/>
                  <a:gd name="T7" fmla="*/ 22 h 104"/>
                  <a:gd name="T8" fmla="*/ 33 w 121"/>
                  <a:gd name="T9" fmla="*/ 1 h 104"/>
                  <a:gd name="T10" fmla="*/ 0 w 121"/>
                  <a:gd name="T11" fmla="*/ 8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104">
                    <a:moveTo>
                      <a:pt x="0" y="87"/>
                    </a:moveTo>
                    <a:cubicBezTo>
                      <a:pt x="0" y="87"/>
                      <a:pt x="77" y="104"/>
                      <a:pt x="120" y="85"/>
                    </a:cubicBezTo>
                    <a:cubicBezTo>
                      <a:pt x="121" y="62"/>
                      <a:pt x="96" y="4"/>
                      <a:pt x="85" y="2"/>
                    </a:cubicBezTo>
                    <a:cubicBezTo>
                      <a:pt x="74" y="1"/>
                      <a:pt x="60" y="22"/>
                      <a:pt x="60" y="22"/>
                    </a:cubicBezTo>
                    <a:cubicBezTo>
                      <a:pt x="60" y="22"/>
                      <a:pt x="45" y="0"/>
                      <a:pt x="33" y="1"/>
                    </a:cubicBezTo>
                    <a:cubicBezTo>
                      <a:pt x="21" y="2"/>
                      <a:pt x="2" y="48"/>
                      <a:pt x="0" y="87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9"/>
              <p:cNvSpPr>
                <a:spLocks noEditPoints="1"/>
              </p:cNvSpPr>
              <p:nvPr/>
            </p:nvSpPr>
            <p:spPr bwMode="auto">
              <a:xfrm>
                <a:off x="5338448" y="284198"/>
                <a:ext cx="405894" cy="314918"/>
              </a:xfrm>
              <a:custGeom>
                <a:avLst/>
                <a:gdLst>
                  <a:gd name="T0" fmla="*/ 4 w 125"/>
                  <a:gd name="T1" fmla="*/ 86 h 97"/>
                  <a:gd name="T2" fmla="*/ 68 w 125"/>
                  <a:gd name="T3" fmla="*/ 93 h 97"/>
                  <a:gd name="T4" fmla="*/ 68 w 125"/>
                  <a:gd name="T5" fmla="*/ 93 h 97"/>
                  <a:gd name="T6" fmla="*/ 120 w 125"/>
                  <a:gd name="T7" fmla="*/ 85 h 97"/>
                  <a:gd name="T8" fmla="*/ 87 w 125"/>
                  <a:gd name="T9" fmla="*/ 5 h 97"/>
                  <a:gd name="T10" fmla="*/ 63 w 125"/>
                  <a:gd name="T11" fmla="*/ 24 h 97"/>
                  <a:gd name="T12" fmla="*/ 62 w 125"/>
                  <a:gd name="T13" fmla="*/ 25 h 97"/>
                  <a:gd name="T14" fmla="*/ 60 w 125"/>
                  <a:gd name="T15" fmla="*/ 24 h 97"/>
                  <a:gd name="T16" fmla="*/ 36 w 125"/>
                  <a:gd name="T17" fmla="*/ 4 h 97"/>
                  <a:gd name="T18" fmla="*/ 35 w 125"/>
                  <a:gd name="T19" fmla="*/ 4 h 97"/>
                  <a:gd name="T20" fmla="*/ 4 w 125"/>
                  <a:gd name="T21" fmla="*/ 86 h 97"/>
                  <a:gd name="T22" fmla="*/ 68 w 125"/>
                  <a:gd name="T23" fmla="*/ 97 h 97"/>
                  <a:gd name="T24" fmla="*/ 68 w 125"/>
                  <a:gd name="T25" fmla="*/ 97 h 97"/>
                  <a:gd name="T26" fmla="*/ 1 w 125"/>
                  <a:gd name="T27" fmla="*/ 90 h 97"/>
                  <a:gd name="T28" fmla="*/ 0 w 125"/>
                  <a:gd name="T29" fmla="*/ 88 h 97"/>
                  <a:gd name="T30" fmla="*/ 35 w 125"/>
                  <a:gd name="T31" fmla="*/ 0 h 97"/>
                  <a:gd name="T32" fmla="*/ 36 w 125"/>
                  <a:gd name="T33" fmla="*/ 0 h 97"/>
                  <a:gd name="T34" fmla="*/ 62 w 125"/>
                  <a:gd name="T35" fmla="*/ 20 h 97"/>
                  <a:gd name="T36" fmla="*/ 88 w 125"/>
                  <a:gd name="T37" fmla="*/ 2 h 97"/>
                  <a:gd name="T38" fmla="*/ 123 w 125"/>
                  <a:gd name="T39" fmla="*/ 86 h 97"/>
                  <a:gd name="T40" fmla="*/ 122 w 125"/>
                  <a:gd name="T41" fmla="*/ 88 h 97"/>
                  <a:gd name="T42" fmla="*/ 68 w 125"/>
                  <a:gd name="T4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5" h="97">
                    <a:moveTo>
                      <a:pt x="4" y="86"/>
                    </a:moveTo>
                    <a:cubicBezTo>
                      <a:pt x="10" y="88"/>
                      <a:pt x="38" y="93"/>
                      <a:pt x="68" y="93"/>
                    </a:cubicBezTo>
                    <a:cubicBezTo>
                      <a:pt x="68" y="93"/>
                      <a:pt x="68" y="93"/>
                      <a:pt x="68" y="93"/>
                    </a:cubicBezTo>
                    <a:cubicBezTo>
                      <a:pt x="89" y="93"/>
                      <a:pt x="107" y="90"/>
                      <a:pt x="120" y="85"/>
                    </a:cubicBezTo>
                    <a:cubicBezTo>
                      <a:pt x="120" y="61"/>
                      <a:pt x="96" y="6"/>
                      <a:pt x="87" y="5"/>
                    </a:cubicBezTo>
                    <a:cubicBezTo>
                      <a:pt x="79" y="4"/>
                      <a:pt x="67" y="18"/>
                      <a:pt x="63" y="24"/>
                    </a:cubicBezTo>
                    <a:cubicBezTo>
                      <a:pt x="63" y="24"/>
                      <a:pt x="62" y="25"/>
                      <a:pt x="62" y="25"/>
                    </a:cubicBezTo>
                    <a:cubicBezTo>
                      <a:pt x="61" y="25"/>
                      <a:pt x="60" y="24"/>
                      <a:pt x="60" y="24"/>
                    </a:cubicBezTo>
                    <a:cubicBezTo>
                      <a:pt x="56" y="18"/>
                      <a:pt x="45" y="4"/>
                      <a:pt x="36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26" y="4"/>
                      <a:pt x="6" y="46"/>
                      <a:pt x="4" y="86"/>
                    </a:cubicBezTo>
                    <a:moveTo>
                      <a:pt x="68" y="97"/>
                    </a:moveTo>
                    <a:cubicBezTo>
                      <a:pt x="68" y="97"/>
                      <a:pt x="68" y="97"/>
                      <a:pt x="68" y="97"/>
                    </a:cubicBezTo>
                    <a:cubicBezTo>
                      <a:pt x="34" y="97"/>
                      <a:pt x="2" y="90"/>
                      <a:pt x="1" y="90"/>
                    </a:cubicBezTo>
                    <a:cubicBezTo>
                      <a:pt x="0" y="89"/>
                      <a:pt x="0" y="89"/>
                      <a:pt x="0" y="88"/>
                    </a:cubicBezTo>
                    <a:cubicBezTo>
                      <a:pt x="2" y="49"/>
                      <a:pt x="21" y="1"/>
                      <a:pt x="35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6" y="0"/>
                      <a:pt x="58" y="14"/>
                      <a:pt x="62" y="20"/>
                    </a:cubicBezTo>
                    <a:cubicBezTo>
                      <a:pt x="66" y="14"/>
                      <a:pt x="78" y="0"/>
                      <a:pt x="88" y="2"/>
                    </a:cubicBezTo>
                    <a:cubicBezTo>
                      <a:pt x="101" y="3"/>
                      <a:pt x="125" y="64"/>
                      <a:pt x="123" y="86"/>
                    </a:cubicBezTo>
                    <a:cubicBezTo>
                      <a:pt x="123" y="87"/>
                      <a:pt x="123" y="87"/>
                      <a:pt x="122" y="88"/>
                    </a:cubicBezTo>
                    <a:cubicBezTo>
                      <a:pt x="109" y="94"/>
                      <a:pt x="90" y="97"/>
                      <a:pt x="68" y="9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60"/>
              <p:cNvSpPr/>
              <p:nvPr/>
            </p:nvSpPr>
            <p:spPr bwMode="auto">
              <a:xfrm>
                <a:off x="5432923" y="663849"/>
                <a:ext cx="38490" cy="34991"/>
              </a:xfrm>
              <a:custGeom>
                <a:avLst/>
                <a:gdLst>
                  <a:gd name="T0" fmla="*/ 12 w 12"/>
                  <a:gd name="T1" fmla="*/ 4 h 11"/>
                  <a:gd name="T2" fmla="*/ 6 w 12"/>
                  <a:gd name="T3" fmla="*/ 11 h 11"/>
                  <a:gd name="T4" fmla="*/ 0 w 12"/>
                  <a:gd name="T5" fmla="*/ 4 h 11"/>
                  <a:gd name="T6" fmla="*/ 5 w 12"/>
                  <a:gd name="T7" fmla="*/ 0 h 11"/>
                  <a:gd name="T8" fmla="*/ 12 w 12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4"/>
                    </a:moveTo>
                    <a:cubicBezTo>
                      <a:pt x="12" y="8"/>
                      <a:pt x="9" y="11"/>
                      <a:pt x="6" y="11"/>
                    </a:cubicBezTo>
                    <a:cubicBezTo>
                      <a:pt x="2" y="11"/>
                      <a:pt x="0" y="8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9" y="0"/>
                      <a:pt x="12" y="1"/>
                      <a:pt x="12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61"/>
              <p:cNvSpPr>
                <a:spLocks noEditPoints="1"/>
              </p:cNvSpPr>
              <p:nvPr/>
            </p:nvSpPr>
            <p:spPr bwMode="auto">
              <a:xfrm>
                <a:off x="5425925" y="660349"/>
                <a:ext cx="52486" cy="45488"/>
              </a:xfrm>
              <a:custGeom>
                <a:avLst/>
                <a:gdLst>
                  <a:gd name="T0" fmla="*/ 7 w 16"/>
                  <a:gd name="T1" fmla="*/ 3 h 14"/>
                  <a:gd name="T2" fmla="*/ 3 w 16"/>
                  <a:gd name="T3" fmla="*/ 5 h 14"/>
                  <a:gd name="T4" fmla="*/ 8 w 16"/>
                  <a:gd name="T5" fmla="*/ 10 h 14"/>
                  <a:gd name="T6" fmla="*/ 12 w 16"/>
                  <a:gd name="T7" fmla="*/ 5 h 14"/>
                  <a:gd name="T8" fmla="*/ 7 w 16"/>
                  <a:gd name="T9" fmla="*/ 3 h 14"/>
                  <a:gd name="T10" fmla="*/ 8 w 16"/>
                  <a:gd name="T11" fmla="*/ 14 h 14"/>
                  <a:gd name="T12" fmla="*/ 0 w 16"/>
                  <a:gd name="T13" fmla="*/ 5 h 14"/>
                  <a:gd name="T14" fmla="*/ 7 w 16"/>
                  <a:gd name="T15" fmla="*/ 0 h 14"/>
                  <a:gd name="T16" fmla="*/ 16 w 16"/>
                  <a:gd name="T17" fmla="*/ 5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7" y="3"/>
                    </a:moveTo>
                    <a:cubicBezTo>
                      <a:pt x="3" y="3"/>
                      <a:pt x="3" y="4"/>
                      <a:pt x="3" y="5"/>
                    </a:cubicBezTo>
                    <a:cubicBezTo>
                      <a:pt x="3" y="8"/>
                      <a:pt x="5" y="10"/>
                      <a:pt x="8" y="10"/>
                    </a:cubicBezTo>
                    <a:cubicBezTo>
                      <a:pt x="10" y="10"/>
                      <a:pt x="12" y="8"/>
                      <a:pt x="12" y="5"/>
                    </a:cubicBezTo>
                    <a:cubicBezTo>
                      <a:pt x="12" y="5"/>
                      <a:pt x="12" y="3"/>
                      <a:pt x="7" y="3"/>
                    </a:cubicBezTo>
                    <a:moveTo>
                      <a:pt x="8" y="14"/>
                    </a:moveTo>
                    <a:cubicBezTo>
                      <a:pt x="3" y="14"/>
                      <a:pt x="0" y="10"/>
                      <a:pt x="0" y="5"/>
                    </a:cubicBezTo>
                    <a:cubicBezTo>
                      <a:pt x="0" y="0"/>
                      <a:pt x="5" y="0"/>
                      <a:pt x="7" y="0"/>
                    </a:cubicBezTo>
                    <a:cubicBezTo>
                      <a:pt x="13" y="0"/>
                      <a:pt x="16" y="2"/>
                      <a:pt x="16" y="5"/>
                    </a:cubicBezTo>
                    <a:cubicBezTo>
                      <a:pt x="16" y="10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62"/>
              <p:cNvSpPr/>
              <p:nvPr/>
            </p:nvSpPr>
            <p:spPr bwMode="auto">
              <a:xfrm>
                <a:off x="5399682" y="656850"/>
                <a:ext cx="97974" cy="31492"/>
              </a:xfrm>
              <a:custGeom>
                <a:avLst/>
                <a:gdLst>
                  <a:gd name="T0" fmla="*/ 2 w 30"/>
                  <a:gd name="T1" fmla="*/ 10 h 10"/>
                  <a:gd name="T2" fmla="*/ 1 w 30"/>
                  <a:gd name="T3" fmla="*/ 10 h 10"/>
                  <a:gd name="T4" fmla="*/ 0 w 30"/>
                  <a:gd name="T5" fmla="*/ 8 h 10"/>
                  <a:gd name="T6" fmla="*/ 15 w 30"/>
                  <a:gd name="T7" fmla="*/ 1 h 10"/>
                  <a:gd name="T8" fmla="*/ 29 w 30"/>
                  <a:gd name="T9" fmla="*/ 6 h 10"/>
                  <a:gd name="T10" fmla="*/ 29 w 30"/>
                  <a:gd name="T11" fmla="*/ 8 h 10"/>
                  <a:gd name="T12" fmla="*/ 26 w 30"/>
                  <a:gd name="T13" fmla="*/ 8 h 10"/>
                  <a:gd name="T14" fmla="*/ 15 w 30"/>
                  <a:gd name="T15" fmla="*/ 4 h 10"/>
                  <a:gd name="T16" fmla="*/ 3 w 30"/>
                  <a:gd name="T17" fmla="*/ 9 h 10"/>
                  <a:gd name="T18" fmla="*/ 2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7"/>
                      <a:pt x="3" y="0"/>
                      <a:pt x="15" y="1"/>
                    </a:cubicBezTo>
                    <a:cubicBezTo>
                      <a:pt x="26" y="1"/>
                      <a:pt x="29" y="5"/>
                      <a:pt x="29" y="6"/>
                    </a:cubicBezTo>
                    <a:cubicBezTo>
                      <a:pt x="30" y="6"/>
                      <a:pt x="30" y="8"/>
                      <a:pt x="29" y="8"/>
                    </a:cubicBezTo>
                    <a:cubicBezTo>
                      <a:pt x="28" y="9"/>
                      <a:pt x="27" y="9"/>
                      <a:pt x="26" y="8"/>
                    </a:cubicBezTo>
                    <a:cubicBezTo>
                      <a:pt x="26" y="8"/>
                      <a:pt x="24" y="5"/>
                      <a:pt x="15" y="4"/>
                    </a:cubicBezTo>
                    <a:cubicBezTo>
                      <a:pt x="6" y="4"/>
                      <a:pt x="3" y="9"/>
                      <a:pt x="3" y="9"/>
                    </a:cubicBezTo>
                    <a:cubicBezTo>
                      <a:pt x="3" y="10"/>
                      <a:pt x="2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63"/>
              <p:cNvSpPr/>
              <p:nvPr/>
            </p:nvSpPr>
            <p:spPr bwMode="auto">
              <a:xfrm>
                <a:off x="5592132" y="663849"/>
                <a:ext cx="41989" cy="34991"/>
              </a:xfrm>
              <a:custGeom>
                <a:avLst/>
                <a:gdLst>
                  <a:gd name="T0" fmla="*/ 0 w 13"/>
                  <a:gd name="T1" fmla="*/ 4 h 11"/>
                  <a:gd name="T2" fmla="*/ 7 w 13"/>
                  <a:gd name="T3" fmla="*/ 11 h 11"/>
                  <a:gd name="T4" fmla="*/ 13 w 13"/>
                  <a:gd name="T5" fmla="*/ 4 h 11"/>
                  <a:gd name="T6" fmla="*/ 7 w 13"/>
                  <a:gd name="T7" fmla="*/ 0 h 11"/>
                  <a:gd name="T8" fmla="*/ 0 w 13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0" y="4"/>
                    </a:moveTo>
                    <a:cubicBezTo>
                      <a:pt x="0" y="8"/>
                      <a:pt x="3" y="11"/>
                      <a:pt x="7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1"/>
                      <a:pt x="11" y="0"/>
                      <a:pt x="7" y="0"/>
                    </a:cubicBezTo>
                    <a:cubicBezTo>
                      <a:pt x="4" y="0"/>
                      <a:pt x="0" y="1"/>
                      <a:pt x="0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64"/>
              <p:cNvSpPr>
                <a:spLocks noEditPoints="1"/>
              </p:cNvSpPr>
              <p:nvPr/>
            </p:nvSpPr>
            <p:spPr bwMode="auto">
              <a:xfrm>
                <a:off x="5585133" y="660349"/>
                <a:ext cx="54236" cy="45488"/>
              </a:xfrm>
              <a:custGeom>
                <a:avLst/>
                <a:gdLst>
                  <a:gd name="T0" fmla="*/ 9 w 17"/>
                  <a:gd name="T1" fmla="*/ 3 h 14"/>
                  <a:gd name="T2" fmla="*/ 4 w 17"/>
                  <a:gd name="T3" fmla="*/ 5 h 14"/>
                  <a:gd name="T4" fmla="*/ 9 w 17"/>
                  <a:gd name="T5" fmla="*/ 10 h 14"/>
                  <a:gd name="T6" fmla="*/ 13 w 17"/>
                  <a:gd name="T7" fmla="*/ 5 h 14"/>
                  <a:gd name="T8" fmla="*/ 9 w 17"/>
                  <a:gd name="T9" fmla="*/ 3 h 14"/>
                  <a:gd name="T10" fmla="*/ 9 w 17"/>
                  <a:gd name="T11" fmla="*/ 14 h 14"/>
                  <a:gd name="T12" fmla="*/ 0 w 17"/>
                  <a:gd name="T13" fmla="*/ 5 h 14"/>
                  <a:gd name="T14" fmla="*/ 9 w 17"/>
                  <a:gd name="T15" fmla="*/ 0 h 14"/>
                  <a:gd name="T16" fmla="*/ 17 w 17"/>
                  <a:gd name="T17" fmla="*/ 5 h 14"/>
                  <a:gd name="T18" fmla="*/ 9 w 17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9" y="3"/>
                    </a:moveTo>
                    <a:cubicBezTo>
                      <a:pt x="4" y="3"/>
                      <a:pt x="4" y="5"/>
                      <a:pt x="4" y="5"/>
                    </a:cubicBezTo>
                    <a:cubicBezTo>
                      <a:pt x="4" y="8"/>
                      <a:pt x="6" y="10"/>
                      <a:pt x="9" y="10"/>
                    </a:cubicBezTo>
                    <a:cubicBezTo>
                      <a:pt x="11" y="10"/>
                      <a:pt x="13" y="8"/>
                      <a:pt x="13" y="5"/>
                    </a:cubicBezTo>
                    <a:cubicBezTo>
                      <a:pt x="13" y="4"/>
                      <a:pt x="13" y="3"/>
                      <a:pt x="9" y="3"/>
                    </a:cubicBezTo>
                    <a:moveTo>
                      <a:pt x="9" y="14"/>
                    </a:moveTo>
                    <a:cubicBezTo>
                      <a:pt x="4" y="14"/>
                      <a:pt x="0" y="10"/>
                      <a:pt x="0" y="5"/>
                    </a:cubicBezTo>
                    <a:cubicBezTo>
                      <a:pt x="0" y="2"/>
                      <a:pt x="3" y="0"/>
                      <a:pt x="9" y="0"/>
                    </a:cubicBezTo>
                    <a:cubicBezTo>
                      <a:pt x="11" y="0"/>
                      <a:pt x="17" y="0"/>
                      <a:pt x="17" y="5"/>
                    </a:cubicBezTo>
                    <a:cubicBezTo>
                      <a:pt x="17" y="10"/>
                      <a:pt x="13" y="14"/>
                      <a:pt x="9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65"/>
              <p:cNvSpPr/>
              <p:nvPr/>
            </p:nvSpPr>
            <p:spPr bwMode="auto">
              <a:xfrm>
                <a:off x="5569388" y="656850"/>
                <a:ext cx="96225" cy="31492"/>
              </a:xfrm>
              <a:custGeom>
                <a:avLst/>
                <a:gdLst>
                  <a:gd name="T0" fmla="*/ 28 w 30"/>
                  <a:gd name="T1" fmla="*/ 10 h 10"/>
                  <a:gd name="T2" fmla="*/ 26 w 30"/>
                  <a:gd name="T3" fmla="*/ 9 h 10"/>
                  <a:gd name="T4" fmla="*/ 15 w 30"/>
                  <a:gd name="T5" fmla="*/ 4 h 10"/>
                  <a:gd name="T6" fmla="*/ 3 w 30"/>
                  <a:gd name="T7" fmla="*/ 8 h 10"/>
                  <a:gd name="T8" fmla="*/ 1 w 30"/>
                  <a:gd name="T9" fmla="*/ 8 h 10"/>
                  <a:gd name="T10" fmla="*/ 0 w 30"/>
                  <a:gd name="T11" fmla="*/ 6 h 10"/>
                  <a:gd name="T12" fmla="*/ 15 w 30"/>
                  <a:gd name="T13" fmla="*/ 1 h 10"/>
                  <a:gd name="T14" fmla="*/ 29 w 30"/>
                  <a:gd name="T15" fmla="*/ 8 h 10"/>
                  <a:gd name="T16" fmla="*/ 28 w 30"/>
                  <a:gd name="T17" fmla="*/ 10 h 10"/>
                  <a:gd name="T18" fmla="*/ 28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8" y="10"/>
                    </a:moveTo>
                    <a:cubicBezTo>
                      <a:pt x="27" y="10"/>
                      <a:pt x="26" y="10"/>
                      <a:pt x="26" y="9"/>
                    </a:cubicBezTo>
                    <a:cubicBezTo>
                      <a:pt x="26" y="9"/>
                      <a:pt x="23" y="4"/>
                      <a:pt x="15" y="4"/>
                    </a:cubicBezTo>
                    <a:cubicBezTo>
                      <a:pt x="6" y="5"/>
                      <a:pt x="3" y="8"/>
                      <a:pt x="3" y="8"/>
                    </a:cubicBezTo>
                    <a:cubicBezTo>
                      <a:pt x="3" y="9"/>
                      <a:pt x="1" y="9"/>
                      <a:pt x="1" y="8"/>
                    </a:cubicBezTo>
                    <a:cubicBezTo>
                      <a:pt x="0" y="8"/>
                      <a:pt x="0" y="6"/>
                      <a:pt x="0" y="6"/>
                    </a:cubicBezTo>
                    <a:cubicBezTo>
                      <a:pt x="0" y="5"/>
                      <a:pt x="4" y="1"/>
                      <a:pt x="15" y="1"/>
                    </a:cubicBezTo>
                    <a:cubicBezTo>
                      <a:pt x="26" y="0"/>
                      <a:pt x="29" y="7"/>
                      <a:pt x="29" y="8"/>
                    </a:cubicBezTo>
                    <a:cubicBezTo>
                      <a:pt x="30" y="9"/>
                      <a:pt x="29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5" name="组合 884"/>
            <p:cNvGrpSpPr/>
            <p:nvPr/>
          </p:nvGrpSpPr>
          <p:grpSpPr>
            <a:xfrm>
              <a:off x="8468378" y="5676286"/>
              <a:ext cx="881769" cy="1040977"/>
              <a:chOff x="8468378" y="5676286"/>
              <a:chExt cx="881769" cy="1040977"/>
            </a:xfrm>
          </p:grpSpPr>
          <p:sp>
            <p:nvSpPr>
              <p:cNvPr id="822" name="Freeform 166"/>
              <p:cNvSpPr/>
              <p:nvPr/>
            </p:nvSpPr>
            <p:spPr bwMode="auto">
              <a:xfrm>
                <a:off x="8524363" y="6454832"/>
                <a:ext cx="764550" cy="255433"/>
              </a:xfrm>
              <a:custGeom>
                <a:avLst/>
                <a:gdLst>
                  <a:gd name="T0" fmla="*/ 206 w 236"/>
                  <a:gd name="T1" fmla="*/ 4 h 79"/>
                  <a:gd name="T2" fmla="*/ 231 w 236"/>
                  <a:gd name="T3" fmla="*/ 79 h 79"/>
                  <a:gd name="T4" fmla="*/ 4 w 236"/>
                  <a:gd name="T5" fmla="*/ 79 h 79"/>
                  <a:gd name="T6" fmla="*/ 31 w 236"/>
                  <a:gd name="T7" fmla="*/ 3 h 79"/>
                  <a:gd name="T8" fmla="*/ 31 w 236"/>
                  <a:gd name="T9" fmla="*/ 4 h 79"/>
                  <a:gd name="T10" fmla="*/ 116 w 236"/>
                  <a:gd name="T11" fmla="*/ 0 h 79"/>
                  <a:gd name="T12" fmla="*/ 206 w 236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6" h="79">
                    <a:moveTo>
                      <a:pt x="206" y="4"/>
                    </a:moveTo>
                    <a:cubicBezTo>
                      <a:pt x="236" y="24"/>
                      <a:pt x="231" y="79"/>
                      <a:pt x="231" y="79"/>
                    </a:cubicBezTo>
                    <a:cubicBezTo>
                      <a:pt x="4" y="79"/>
                      <a:pt x="4" y="79"/>
                      <a:pt x="4" y="79"/>
                    </a:cubicBezTo>
                    <a:cubicBezTo>
                      <a:pt x="4" y="79"/>
                      <a:pt x="0" y="22"/>
                      <a:pt x="31" y="3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89" y="37"/>
                      <a:pt x="116" y="0"/>
                    </a:cubicBezTo>
                    <a:cubicBezTo>
                      <a:pt x="148" y="32"/>
                      <a:pt x="201" y="17"/>
                      <a:pt x="20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67"/>
              <p:cNvSpPr/>
              <p:nvPr/>
            </p:nvSpPr>
            <p:spPr bwMode="auto">
              <a:xfrm>
                <a:off x="8900514" y="6356857"/>
                <a:ext cx="292173" cy="201197"/>
              </a:xfrm>
              <a:custGeom>
                <a:avLst/>
                <a:gdLst>
                  <a:gd name="T0" fmla="*/ 83 w 90"/>
                  <a:gd name="T1" fmla="*/ 30 h 62"/>
                  <a:gd name="T2" fmla="*/ 90 w 90"/>
                  <a:gd name="T3" fmla="*/ 34 h 62"/>
                  <a:gd name="T4" fmla="*/ 0 w 90"/>
                  <a:gd name="T5" fmla="*/ 30 h 62"/>
                  <a:gd name="T6" fmla="*/ 1 w 90"/>
                  <a:gd name="T7" fmla="*/ 27 h 62"/>
                  <a:gd name="T8" fmla="*/ 28 w 90"/>
                  <a:gd name="T9" fmla="*/ 1 h 62"/>
                  <a:gd name="T10" fmla="*/ 30 w 90"/>
                  <a:gd name="T11" fmla="*/ 0 h 62"/>
                  <a:gd name="T12" fmla="*/ 83 w 90"/>
                  <a:gd name="T13" fmla="*/ 3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62">
                    <a:moveTo>
                      <a:pt x="83" y="30"/>
                    </a:moveTo>
                    <a:cubicBezTo>
                      <a:pt x="86" y="31"/>
                      <a:pt x="88" y="33"/>
                      <a:pt x="90" y="34"/>
                    </a:cubicBezTo>
                    <a:cubicBezTo>
                      <a:pt x="85" y="47"/>
                      <a:pt x="32" y="62"/>
                      <a:pt x="0" y="30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4" y="15"/>
                      <a:pt x="51" y="17"/>
                      <a:pt x="83" y="30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68"/>
              <p:cNvSpPr/>
              <p:nvPr/>
            </p:nvSpPr>
            <p:spPr bwMode="auto">
              <a:xfrm>
                <a:off x="8813037" y="6146912"/>
                <a:ext cx="187201" cy="297422"/>
              </a:xfrm>
              <a:custGeom>
                <a:avLst/>
                <a:gdLst>
                  <a:gd name="T0" fmla="*/ 34 w 58"/>
                  <a:gd name="T1" fmla="*/ 1 h 92"/>
                  <a:gd name="T2" fmla="*/ 58 w 58"/>
                  <a:gd name="T3" fmla="*/ 0 h 92"/>
                  <a:gd name="T4" fmla="*/ 56 w 58"/>
                  <a:gd name="T5" fmla="*/ 57 h 92"/>
                  <a:gd name="T6" fmla="*/ 57 w 58"/>
                  <a:gd name="T7" fmla="*/ 65 h 92"/>
                  <a:gd name="T8" fmla="*/ 55 w 58"/>
                  <a:gd name="T9" fmla="*/ 66 h 92"/>
                  <a:gd name="T10" fmla="*/ 28 w 58"/>
                  <a:gd name="T11" fmla="*/ 92 h 92"/>
                  <a:gd name="T12" fmla="*/ 1 w 58"/>
                  <a:gd name="T13" fmla="*/ 66 h 92"/>
                  <a:gd name="T14" fmla="*/ 0 w 58"/>
                  <a:gd name="T15" fmla="*/ 65 h 92"/>
                  <a:gd name="T16" fmla="*/ 1 w 58"/>
                  <a:gd name="T17" fmla="*/ 57 h 92"/>
                  <a:gd name="T18" fmla="*/ 0 w 58"/>
                  <a:gd name="T19" fmla="*/ 0 h 92"/>
                  <a:gd name="T20" fmla="*/ 34 w 58"/>
                  <a:gd name="T21" fmla="*/ 2 h 92"/>
                  <a:gd name="T22" fmla="*/ 34 w 58"/>
                  <a:gd name="T23" fmla="*/ 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92">
                    <a:moveTo>
                      <a:pt x="34" y="1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5" y="34"/>
                      <a:pt x="56" y="57"/>
                    </a:cubicBezTo>
                    <a:cubicBezTo>
                      <a:pt x="56" y="60"/>
                      <a:pt x="57" y="62"/>
                      <a:pt x="57" y="65"/>
                    </a:cubicBezTo>
                    <a:cubicBezTo>
                      <a:pt x="55" y="66"/>
                      <a:pt x="55" y="66"/>
                      <a:pt x="55" y="66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" y="63"/>
                      <a:pt x="1" y="60"/>
                      <a:pt x="1" y="57"/>
                    </a:cubicBezTo>
                    <a:cubicBezTo>
                      <a:pt x="2" y="34"/>
                      <a:pt x="0" y="0"/>
                      <a:pt x="0" y="0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1"/>
                      <a:pt x="34" y="1"/>
                      <a:pt x="34" y="1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69"/>
              <p:cNvSpPr/>
              <p:nvPr/>
            </p:nvSpPr>
            <p:spPr bwMode="auto">
              <a:xfrm>
                <a:off x="8624087" y="6356857"/>
                <a:ext cx="279927" cy="216943"/>
              </a:xfrm>
              <a:custGeom>
                <a:avLst/>
                <a:gdLst>
                  <a:gd name="T0" fmla="*/ 86 w 86"/>
                  <a:gd name="T1" fmla="*/ 27 h 67"/>
                  <a:gd name="T2" fmla="*/ 85 w 86"/>
                  <a:gd name="T3" fmla="*/ 30 h 67"/>
                  <a:gd name="T4" fmla="*/ 0 w 86"/>
                  <a:gd name="T5" fmla="*/ 34 h 67"/>
                  <a:gd name="T6" fmla="*/ 0 w 86"/>
                  <a:gd name="T7" fmla="*/ 33 h 67"/>
                  <a:gd name="T8" fmla="*/ 6 w 86"/>
                  <a:gd name="T9" fmla="*/ 30 h 67"/>
                  <a:gd name="T10" fmla="*/ 58 w 86"/>
                  <a:gd name="T11" fmla="*/ 0 h 67"/>
                  <a:gd name="T12" fmla="*/ 59 w 86"/>
                  <a:gd name="T13" fmla="*/ 1 h 67"/>
                  <a:gd name="T14" fmla="*/ 86 w 86"/>
                  <a:gd name="T15" fmla="*/ 2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67">
                    <a:moveTo>
                      <a:pt x="86" y="27"/>
                    </a:moveTo>
                    <a:cubicBezTo>
                      <a:pt x="85" y="30"/>
                      <a:pt x="85" y="30"/>
                      <a:pt x="85" y="30"/>
                    </a:cubicBezTo>
                    <a:cubicBezTo>
                      <a:pt x="58" y="67"/>
                      <a:pt x="0" y="34"/>
                      <a:pt x="0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2"/>
                      <a:pt x="4" y="31"/>
                      <a:pt x="6" y="30"/>
                    </a:cubicBezTo>
                    <a:cubicBezTo>
                      <a:pt x="37" y="17"/>
                      <a:pt x="54" y="15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86" y="27"/>
                      <a:pt x="86" y="27"/>
                      <a:pt x="86" y="27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70"/>
              <p:cNvSpPr>
                <a:spLocks noEditPoints="1"/>
              </p:cNvSpPr>
              <p:nvPr/>
            </p:nvSpPr>
            <p:spPr bwMode="auto">
              <a:xfrm>
                <a:off x="8517365" y="6139914"/>
                <a:ext cx="775047" cy="577349"/>
              </a:xfrm>
              <a:custGeom>
                <a:avLst/>
                <a:gdLst>
                  <a:gd name="T0" fmla="*/ 8 w 239"/>
                  <a:gd name="T1" fmla="*/ 174 h 178"/>
                  <a:gd name="T2" fmla="*/ 231 w 239"/>
                  <a:gd name="T3" fmla="*/ 174 h 178"/>
                  <a:gd name="T4" fmla="*/ 207 w 239"/>
                  <a:gd name="T5" fmla="*/ 103 h 178"/>
                  <a:gd name="T6" fmla="*/ 200 w 239"/>
                  <a:gd name="T7" fmla="*/ 99 h 178"/>
                  <a:gd name="T8" fmla="*/ 182 w 239"/>
                  <a:gd name="T9" fmla="*/ 92 h 178"/>
                  <a:gd name="T10" fmla="*/ 146 w 239"/>
                  <a:gd name="T11" fmla="*/ 67 h 178"/>
                  <a:gd name="T12" fmla="*/ 145 w 239"/>
                  <a:gd name="T13" fmla="*/ 59 h 178"/>
                  <a:gd name="T14" fmla="*/ 147 w 239"/>
                  <a:gd name="T15" fmla="*/ 4 h 178"/>
                  <a:gd name="T16" fmla="*/ 126 w 239"/>
                  <a:gd name="T17" fmla="*/ 5 h 178"/>
                  <a:gd name="T18" fmla="*/ 126 w 239"/>
                  <a:gd name="T19" fmla="*/ 6 h 178"/>
                  <a:gd name="T20" fmla="*/ 125 w 239"/>
                  <a:gd name="T21" fmla="*/ 6 h 178"/>
                  <a:gd name="T22" fmla="*/ 93 w 239"/>
                  <a:gd name="T23" fmla="*/ 4 h 178"/>
                  <a:gd name="T24" fmla="*/ 94 w 239"/>
                  <a:gd name="T25" fmla="*/ 59 h 178"/>
                  <a:gd name="T26" fmla="*/ 93 w 239"/>
                  <a:gd name="T27" fmla="*/ 68 h 178"/>
                  <a:gd name="T28" fmla="*/ 57 w 239"/>
                  <a:gd name="T29" fmla="*/ 92 h 178"/>
                  <a:gd name="T30" fmla="*/ 39 w 239"/>
                  <a:gd name="T31" fmla="*/ 99 h 178"/>
                  <a:gd name="T32" fmla="*/ 34 w 239"/>
                  <a:gd name="T33" fmla="*/ 102 h 178"/>
                  <a:gd name="T34" fmla="*/ 8 w 239"/>
                  <a:gd name="T35" fmla="*/ 174 h 178"/>
                  <a:gd name="T36" fmla="*/ 233 w 239"/>
                  <a:gd name="T37" fmla="*/ 178 h 178"/>
                  <a:gd name="T38" fmla="*/ 6 w 239"/>
                  <a:gd name="T39" fmla="*/ 178 h 178"/>
                  <a:gd name="T40" fmla="*/ 4 w 239"/>
                  <a:gd name="T41" fmla="*/ 176 h 178"/>
                  <a:gd name="T42" fmla="*/ 32 w 239"/>
                  <a:gd name="T43" fmla="*/ 99 h 178"/>
                  <a:gd name="T44" fmla="*/ 38 w 239"/>
                  <a:gd name="T45" fmla="*/ 95 h 178"/>
                  <a:gd name="T46" fmla="*/ 56 w 239"/>
                  <a:gd name="T47" fmla="*/ 89 h 178"/>
                  <a:gd name="T48" fmla="*/ 89 w 239"/>
                  <a:gd name="T49" fmla="*/ 67 h 178"/>
                  <a:gd name="T50" fmla="*/ 90 w 239"/>
                  <a:gd name="T51" fmla="*/ 59 h 178"/>
                  <a:gd name="T52" fmla="*/ 89 w 239"/>
                  <a:gd name="T53" fmla="*/ 2 h 178"/>
                  <a:gd name="T54" fmla="*/ 90 w 239"/>
                  <a:gd name="T55" fmla="*/ 1 h 178"/>
                  <a:gd name="T56" fmla="*/ 91 w 239"/>
                  <a:gd name="T57" fmla="*/ 0 h 178"/>
                  <a:gd name="T58" fmla="*/ 123 w 239"/>
                  <a:gd name="T59" fmla="*/ 2 h 178"/>
                  <a:gd name="T60" fmla="*/ 125 w 239"/>
                  <a:gd name="T61" fmla="*/ 1 h 178"/>
                  <a:gd name="T62" fmla="*/ 148 w 239"/>
                  <a:gd name="T63" fmla="*/ 0 h 178"/>
                  <a:gd name="T64" fmla="*/ 150 w 239"/>
                  <a:gd name="T65" fmla="*/ 1 h 178"/>
                  <a:gd name="T66" fmla="*/ 150 w 239"/>
                  <a:gd name="T67" fmla="*/ 2 h 178"/>
                  <a:gd name="T68" fmla="*/ 149 w 239"/>
                  <a:gd name="T69" fmla="*/ 59 h 178"/>
                  <a:gd name="T70" fmla="*/ 150 w 239"/>
                  <a:gd name="T71" fmla="*/ 66 h 178"/>
                  <a:gd name="T72" fmla="*/ 183 w 239"/>
                  <a:gd name="T73" fmla="*/ 89 h 178"/>
                  <a:gd name="T74" fmla="*/ 202 w 239"/>
                  <a:gd name="T75" fmla="*/ 95 h 178"/>
                  <a:gd name="T76" fmla="*/ 209 w 239"/>
                  <a:gd name="T77" fmla="*/ 100 h 178"/>
                  <a:gd name="T78" fmla="*/ 235 w 239"/>
                  <a:gd name="T79" fmla="*/ 176 h 178"/>
                  <a:gd name="T80" fmla="*/ 233 w 239"/>
                  <a:gd name="T81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9" h="178">
                    <a:moveTo>
                      <a:pt x="8" y="174"/>
                    </a:moveTo>
                    <a:cubicBezTo>
                      <a:pt x="231" y="174"/>
                      <a:pt x="231" y="174"/>
                      <a:pt x="231" y="174"/>
                    </a:cubicBezTo>
                    <a:cubicBezTo>
                      <a:pt x="232" y="165"/>
                      <a:pt x="232" y="120"/>
                      <a:pt x="207" y="103"/>
                    </a:cubicBezTo>
                    <a:cubicBezTo>
                      <a:pt x="205" y="101"/>
                      <a:pt x="203" y="100"/>
                      <a:pt x="200" y="99"/>
                    </a:cubicBezTo>
                    <a:cubicBezTo>
                      <a:pt x="193" y="96"/>
                      <a:pt x="187" y="94"/>
                      <a:pt x="182" y="92"/>
                    </a:cubicBezTo>
                    <a:cubicBezTo>
                      <a:pt x="161" y="84"/>
                      <a:pt x="150" y="80"/>
                      <a:pt x="146" y="67"/>
                    </a:cubicBezTo>
                    <a:cubicBezTo>
                      <a:pt x="146" y="65"/>
                      <a:pt x="145" y="62"/>
                      <a:pt x="145" y="59"/>
                    </a:cubicBezTo>
                    <a:cubicBezTo>
                      <a:pt x="145" y="40"/>
                      <a:pt x="146" y="12"/>
                      <a:pt x="147" y="4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6"/>
                    </a:cubicBezTo>
                    <a:cubicBezTo>
                      <a:pt x="126" y="6"/>
                      <a:pt x="125" y="6"/>
                      <a:pt x="125" y="6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3" y="12"/>
                      <a:pt x="95" y="40"/>
                      <a:pt x="94" y="59"/>
                    </a:cubicBezTo>
                    <a:cubicBezTo>
                      <a:pt x="94" y="62"/>
                      <a:pt x="94" y="65"/>
                      <a:pt x="93" y="68"/>
                    </a:cubicBezTo>
                    <a:cubicBezTo>
                      <a:pt x="89" y="80"/>
                      <a:pt x="78" y="84"/>
                      <a:pt x="57" y="92"/>
                    </a:cubicBezTo>
                    <a:cubicBezTo>
                      <a:pt x="52" y="94"/>
                      <a:pt x="46" y="96"/>
                      <a:pt x="39" y="99"/>
                    </a:cubicBezTo>
                    <a:cubicBezTo>
                      <a:pt x="38" y="100"/>
                      <a:pt x="36" y="101"/>
                      <a:pt x="34" y="102"/>
                    </a:cubicBezTo>
                    <a:cubicBezTo>
                      <a:pt x="7" y="118"/>
                      <a:pt x="8" y="165"/>
                      <a:pt x="8" y="174"/>
                    </a:cubicBezTo>
                    <a:moveTo>
                      <a:pt x="233" y="178"/>
                    </a:moveTo>
                    <a:cubicBezTo>
                      <a:pt x="6" y="178"/>
                      <a:pt x="6" y="178"/>
                      <a:pt x="6" y="178"/>
                    </a:cubicBezTo>
                    <a:cubicBezTo>
                      <a:pt x="5" y="178"/>
                      <a:pt x="4" y="177"/>
                      <a:pt x="4" y="176"/>
                    </a:cubicBezTo>
                    <a:cubicBezTo>
                      <a:pt x="4" y="174"/>
                      <a:pt x="0" y="118"/>
                      <a:pt x="32" y="99"/>
                    </a:cubicBezTo>
                    <a:cubicBezTo>
                      <a:pt x="34" y="97"/>
                      <a:pt x="36" y="96"/>
                      <a:pt x="38" y="95"/>
                    </a:cubicBezTo>
                    <a:cubicBezTo>
                      <a:pt x="44" y="93"/>
                      <a:pt x="50" y="91"/>
                      <a:pt x="56" y="89"/>
                    </a:cubicBezTo>
                    <a:cubicBezTo>
                      <a:pt x="76" y="81"/>
                      <a:pt x="86" y="77"/>
                      <a:pt x="89" y="67"/>
                    </a:cubicBezTo>
                    <a:cubicBezTo>
                      <a:pt x="90" y="64"/>
                      <a:pt x="90" y="62"/>
                      <a:pt x="90" y="59"/>
                    </a:cubicBezTo>
                    <a:cubicBezTo>
                      <a:pt x="91" y="36"/>
                      <a:pt x="89" y="3"/>
                      <a:pt x="89" y="2"/>
                    </a:cubicBezTo>
                    <a:cubicBezTo>
                      <a:pt x="89" y="2"/>
                      <a:pt x="89" y="1"/>
                      <a:pt x="90" y="1"/>
                    </a:cubicBezTo>
                    <a:cubicBezTo>
                      <a:pt x="90" y="1"/>
                      <a:pt x="90" y="0"/>
                      <a:pt x="91" y="0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4" y="2"/>
                      <a:pt x="124" y="2"/>
                      <a:pt x="125" y="1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9" y="0"/>
                      <a:pt x="150" y="1"/>
                      <a:pt x="150" y="1"/>
                    </a:cubicBezTo>
                    <a:cubicBezTo>
                      <a:pt x="150" y="1"/>
                      <a:pt x="150" y="2"/>
                      <a:pt x="150" y="2"/>
                    </a:cubicBezTo>
                    <a:cubicBezTo>
                      <a:pt x="150" y="3"/>
                      <a:pt x="148" y="36"/>
                      <a:pt x="149" y="59"/>
                    </a:cubicBezTo>
                    <a:cubicBezTo>
                      <a:pt x="149" y="62"/>
                      <a:pt x="149" y="64"/>
                      <a:pt x="150" y="66"/>
                    </a:cubicBezTo>
                    <a:cubicBezTo>
                      <a:pt x="153" y="77"/>
                      <a:pt x="163" y="81"/>
                      <a:pt x="183" y="89"/>
                    </a:cubicBezTo>
                    <a:cubicBezTo>
                      <a:pt x="189" y="91"/>
                      <a:pt x="195" y="93"/>
                      <a:pt x="202" y="95"/>
                    </a:cubicBezTo>
                    <a:cubicBezTo>
                      <a:pt x="204" y="97"/>
                      <a:pt x="207" y="98"/>
                      <a:pt x="209" y="100"/>
                    </a:cubicBezTo>
                    <a:cubicBezTo>
                      <a:pt x="239" y="120"/>
                      <a:pt x="235" y="174"/>
                      <a:pt x="235" y="176"/>
                    </a:cubicBezTo>
                    <a:cubicBezTo>
                      <a:pt x="235" y="177"/>
                      <a:pt x="234" y="178"/>
                      <a:pt x="233" y="17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171"/>
              <p:cNvSpPr/>
              <p:nvPr/>
            </p:nvSpPr>
            <p:spPr bwMode="auto">
              <a:xfrm>
                <a:off x="8617089" y="6447834"/>
                <a:ext cx="584347" cy="129466"/>
              </a:xfrm>
              <a:custGeom>
                <a:avLst/>
                <a:gdLst>
                  <a:gd name="T0" fmla="*/ 136 w 180"/>
                  <a:gd name="T1" fmla="*/ 23 h 40"/>
                  <a:gd name="T2" fmla="*/ 87 w 180"/>
                  <a:gd name="T3" fmla="*/ 5 h 40"/>
                  <a:gd name="T4" fmla="*/ 1 w 180"/>
                  <a:gd name="T5" fmla="*/ 7 h 40"/>
                  <a:gd name="T6" fmla="*/ 0 w 180"/>
                  <a:gd name="T7" fmla="*/ 5 h 40"/>
                  <a:gd name="T8" fmla="*/ 3 w 180"/>
                  <a:gd name="T9" fmla="*/ 4 h 40"/>
                  <a:gd name="T10" fmla="*/ 86 w 180"/>
                  <a:gd name="T11" fmla="*/ 1 h 40"/>
                  <a:gd name="T12" fmla="*/ 87 w 180"/>
                  <a:gd name="T13" fmla="*/ 0 h 40"/>
                  <a:gd name="T14" fmla="*/ 89 w 180"/>
                  <a:gd name="T15" fmla="*/ 0 h 40"/>
                  <a:gd name="T16" fmla="*/ 152 w 180"/>
                  <a:gd name="T17" fmla="*/ 18 h 40"/>
                  <a:gd name="T18" fmla="*/ 175 w 180"/>
                  <a:gd name="T19" fmla="*/ 6 h 40"/>
                  <a:gd name="T20" fmla="*/ 176 w 180"/>
                  <a:gd name="T21" fmla="*/ 5 h 40"/>
                  <a:gd name="T22" fmla="*/ 178 w 180"/>
                  <a:gd name="T23" fmla="*/ 4 h 40"/>
                  <a:gd name="T24" fmla="*/ 179 w 180"/>
                  <a:gd name="T25" fmla="*/ 6 h 40"/>
                  <a:gd name="T26" fmla="*/ 179 w 180"/>
                  <a:gd name="T27" fmla="*/ 7 h 40"/>
                  <a:gd name="T28" fmla="*/ 152 w 180"/>
                  <a:gd name="T29" fmla="*/ 21 h 40"/>
                  <a:gd name="T30" fmla="*/ 136 w 180"/>
                  <a:gd name="T31" fmla="*/ 2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0" h="40">
                    <a:moveTo>
                      <a:pt x="136" y="23"/>
                    </a:moveTo>
                    <a:cubicBezTo>
                      <a:pt x="122" y="23"/>
                      <a:pt x="103" y="19"/>
                      <a:pt x="87" y="5"/>
                    </a:cubicBezTo>
                    <a:cubicBezTo>
                      <a:pt x="59" y="40"/>
                      <a:pt x="2" y="8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60" y="36"/>
                      <a:pt x="86" y="1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8" y="0"/>
                      <a:pt x="89" y="0"/>
                    </a:cubicBezTo>
                    <a:cubicBezTo>
                      <a:pt x="111" y="23"/>
                      <a:pt x="143" y="19"/>
                      <a:pt x="152" y="18"/>
                    </a:cubicBezTo>
                    <a:cubicBezTo>
                      <a:pt x="165" y="15"/>
                      <a:pt x="174" y="10"/>
                      <a:pt x="175" y="6"/>
                    </a:cubicBezTo>
                    <a:cubicBezTo>
                      <a:pt x="176" y="5"/>
                      <a:pt x="176" y="5"/>
                      <a:pt x="176" y="5"/>
                    </a:cubicBezTo>
                    <a:cubicBezTo>
                      <a:pt x="176" y="4"/>
                      <a:pt x="177" y="4"/>
                      <a:pt x="178" y="4"/>
                    </a:cubicBezTo>
                    <a:cubicBezTo>
                      <a:pt x="179" y="4"/>
                      <a:pt x="180" y="5"/>
                      <a:pt x="179" y="6"/>
                    </a:cubicBezTo>
                    <a:cubicBezTo>
                      <a:pt x="179" y="7"/>
                      <a:pt x="179" y="7"/>
                      <a:pt x="179" y="7"/>
                    </a:cubicBezTo>
                    <a:cubicBezTo>
                      <a:pt x="176" y="13"/>
                      <a:pt x="166" y="19"/>
                      <a:pt x="152" y="21"/>
                    </a:cubicBezTo>
                    <a:cubicBezTo>
                      <a:pt x="149" y="22"/>
                      <a:pt x="143" y="23"/>
                      <a:pt x="136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72"/>
              <p:cNvSpPr/>
              <p:nvPr/>
            </p:nvSpPr>
            <p:spPr bwMode="auto">
              <a:xfrm>
                <a:off x="8809538" y="6353358"/>
                <a:ext cx="190700" cy="97974"/>
              </a:xfrm>
              <a:custGeom>
                <a:avLst/>
                <a:gdLst>
                  <a:gd name="T0" fmla="*/ 29 w 59"/>
                  <a:gd name="T1" fmla="*/ 30 h 30"/>
                  <a:gd name="T2" fmla="*/ 28 w 59"/>
                  <a:gd name="T3" fmla="*/ 30 h 30"/>
                  <a:gd name="T4" fmla="*/ 0 w 59"/>
                  <a:gd name="T5" fmla="*/ 3 h 30"/>
                  <a:gd name="T6" fmla="*/ 0 w 59"/>
                  <a:gd name="T7" fmla="*/ 1 h 30"/>
                  <a:gd name="T8" fmla="*/ 3 w 59"/>
                  <a:gd name="T9" fmla="*/ 0 h 30"/>
                  <a:gd name="T10" fmla="*/ 29 w 59"/>
                  <a:gd name="T11" fmla="*/ 26 h 30"/>
                  <a:gd name="T12" fmla="*/ 55 w 59"/>
                  <a:gd name="T13" fmla="*/ 0 h 30"/>
                  <a:gd name="T14" fmla="*/ 58 w 59"/>
                  <a:gd name="T15" fmla="*/ 1 h 30"/>
                  <a:gd name="T16" fmla="*/ 58 w 59"/>
                  <a:gd name="T17" fmla="*/ 3 h 30"/>
                  <a:gd name="T18" fmla="*/ 31 w 59"/>
                  <a:gd name="T19" fmla="*/ 30 h 30"/>
                  <a:gd name="T20" fmla="*/ 29 w 59"/>
                  <a:gd name="T2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30">
                    <a:moveTo>
                      <a:pt x="29" y="30"/>
                    </a:moveTo>
                    <a:cubicBezTo>
                      <a:pt x="29" y="30"/>
                      <a:pt x="28" y="30"/>
                      <a:pt x="28" y="3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6" y="0"/>
                      <a:pt x="57" y="0"/>
                      <a:pt x="58" y="1"/>
                    </a:cubicBezTo>
                    <a:cubicBezTo>
                      <a:pt x="59" y="1"/>
                      <a:pt x="59" y="2"/>
                      <a:pt x="58" y="3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0" y="30"/>
                      <a:pt x="30" y="30"/>
                      <a:pt x="29" y="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73"/>
              <p:cNvSpPr/>
              <p:nvPr/>
            </p:nvSpPr>
            <p:spPr bwMode="auto">
              <a:xfrm>
                <a:off x="9250423" y="6710265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Line 174"/>
              <p:cNvSpPr>
                <a:spLocks noChangeShapeType="1"/>
              </p:cNvSpPr>
              <p:nvPr/>
            </p:nvSpPr>
            <p:spPr bwMode="auto">
              <a:xfrm>
                <a:off x="9250423" y="6710265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75"/>
              <p:cNvSpPr/>
              <p:nvPr/>
            </p:nvSpPr>
            <p:spPr bwMode="auto">
              <a:xfrm>
                <a:off x="9243425" y="670501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76"/>
              <p:cNvSpPr/>
              <p:nvPr/>
            </p:nvSpPr>
            <p:spPr bwMode="auto">
              <a:xfrm>
                <a:off x="8475376" y="6710265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Line 177"/>
              <p:cNvSpPr>
                <a:spLocks noChangeShapeType="1"/>
              </p:cNvSpPr>
              <p:nvPr/>
            </p:nvSpPr>
            <p:spPr bwMode="auto">
              <a:xfrm>
                <a:off x="8475376" y="6710265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78"/>
              <p:cNvSpPr/>
              <p:nvPr/>
            </p:nvSpPr>
            <p:spPr bwMode="auto">
              <a:xfrm>
                <a:off x="8468378" y="670501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79"/>
              <p:cNvSpPr/>
              <p:nvPr/>
            </p:nvSpPr>
            <p:spPr bwMode="auto">
              <a:xfrm>
                <a:off x="8744805" y="6454832"/>
                <a:ext cx="330663" cy="213444"/>
              </a:xfrm>
              <a:custGeom>
                <a:avLst/>
                <a:gdLst>
                  <a:gd name="T0" fmla="*/ 0 w 102"/>
                  <a:gd name="T1" fmla="*/ 63 h 66"/>
                  <a:gd name="T2" fmla="*/ 50 w 102"/>
                  <a:gd name="T3" fmla="*/ 0 h 66"/>
                  <a:gd name="T4" fmla="*/ 102 w 102"/>
                  <a:gd name="T5" fmla="*/ 66 h 66"/>
                  <a:gd name="T6" fmla="*/ 50 w 102"/>
                  <a:gd name="T7" fmla="*/ 27 h 66"/>
                  <a:gd name="T8" fmla="*/ 0 w 102"/>
                  <a:gd name="T9" fmla="*/ 6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66">
                    <a:moveTo>
                      <a:pt x="0" y="63"/>
                    </a:moveTo>
                    <a:cubicBezTo>
                      <a:pt x="0" y="63"/>
                      <a:pt x="14" y="21"/>
                      <a:pt x="50" y="0"/>
                    </a:cubicBezTo>
                    <a:cubicBezTo>
                      <a:pt x="68" y="6"/>
                      <a:pt x="102" y="36"/>
                      <a:pt x="102" y="66"/>
                    </a:cubicBezTo>
                    <a:cubicBezTo>
                      <a:pt x="86" y="62"/>
                      <a:pt x="55" y="38"/>
                      <a:pt x="50" y="27"/>
                    </a:cubicBezTo>
                    <a:cubicBezTo>
                      <a:pt x="49" y="40"/>
                      <a:pt x="20" y="63"/>
                      <a:pt x="0" y="63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80"/>
              <p:cNvSpPr>
                <a:spLocks noEditPoints="1"/>
              </p:cNvSpPr>
              <p:nvPr/>
            </p:nvSpPr>
            <p:spPr bwMode="auto">
              <a:xfrm>
                <a:off x="8737807" y="6447834"/>
                <a:ext cx="344660" cy="227440"/>
              </a:xfrm>
              <a:custGeom>
                <a:avLst/>
                <a:gdLst>
                  <a:gd name="T0" fmla="*/ 52 w 106"/>
                  <a:gd name="T1" fmla="*/ 27 h 70"/>
                  <a:gd name="T2" fmla="*/ 54 w 106"/>
                  <a:gd name="T3" fmla="*/ 28 h 70"/>
                  <a:gd name="T4" fmla="*/ 102 w 106"/>
                  <a:gd name="T5" fmla="*/ 66 h 70"/>
                  <a:gd name="T6" fmla="*/ 52 w 106"/>
                  <a:gd name="T7" fmla="*/ 4 h 70"/>
                  <a:gd name="T8" fmla="*/ 5 w 106"/>
                  <a:gd name="T9" fmla="*/ 63 h 70"/>
                  <a:gd name="T10" fmla="*/ 50 w 106"/>
                  <a:gd name="T11" fmla="*/ 28 h 70"/>
                  <a:gd name="T12" fmla="*/ 52 w 106"/>
                  <a:gd name="T13" fmla="*/ 27 h 70"/>
                  <a:gd name="T14" fmla="*/ 52 w 106"/>
                  <a:gd name="T15" fmla="*/ 27 h 70"/>
                  <a:gd name="T16" fmla="*/ 104 w 106"/>
                  <a:gd name="T17" fmla="*/ 70 h 70"/>
                  <a:gd name="T18" fmla="*/ 104 w 106"/>
                  <a:gd name="T19" fmla="*/ 70 h 70"/>
                  <a:gd name="T20" fmla="*/ 53 w 106"/>
                  <a:gd name="T21" fmla="*/ 33 h 70"/>
                  <a:gd name="T22" fmla="*/ 2 w 106"/>
                  <a:gd name="T23" fmla="*/ 67 h 70"/>
                  <a:gd name="T24" fmla="*/ 2 w 106"/>
                  <a:gd name="T25" fmla="*/ 67 h 70"/>
                  <a:gd name="T26" fmla="*/ 0 w 106"/>
                  <a:gd name="T27" fmla="*/ 66 h 70"/>
                  <a:gd name="T28" fmla="*/ 0 w 106"/>
                  <a:gd name="T29" fmla="*/ 64 h 70"/>
                  <a:gd name="T30" fmla="*/ 51 w 106"/>
                  <a:gd name="T31" fmla="*/ 0 h 70"/>
                  <a:gd name="T32" fmla="*/ 53 w 106"/>
                  <a:gd name="T33" fmla="*/ 0 h 70"/>
                  <a:gd name="T34" fmla="*/ 106 w 106"/>
                  <a:gd name="T35" fmla="*/ 68 h 70"/>
                  <a:gd name="T36" fmla="*/ 106 w 106"/>
                  <a:gd name="T37" fmla="*/ 70 h 70"/>
                  <a:gd name="T38" fmla="*/ 104 w 106"/>
                  <a:gd name="T3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6" h="70">
                    <a:moveTo>
                      <a:pt x="52" y="27"/>
                    </a:moveTo>
                    <a:cubicBezTo>
                      <a:pt x="53" y="27"/>
                      <a:pt x="54" y="27"/>
                      <a:pt x="54" y="28"/>
                    </a:cubicBezTo>
                    <a:cubicBezTo>
                      <a:pt x="58" y="38"/>
                      <a:pt x="87" y="60"/>
                      <a:pt x="102" y="66"/>
                    </a:cubicBezTo>
                    <a:cubicBezTo>
                      <a:pt x="101" y="37"/>
                      <a:pt x="69" y="11"/>
                      <a:pt x="52" y="4"/>
                    </a:cubicBezTo>
                    <a:cubicBezTo>
                      <a:pt x="23" y="21"/>
                      <a:pt x="8" y="54"/>
                      <a:pt x="5" y="63"/>
                    </a:cubicBezTo>
                    <a:cubicBezTo>
                      <a:pt x="24" y="61"/>
                      <a:pt x="49" y="41"/>
                      <a:pt x="50" y="28"/>
                    </a:cubicBezTo>
                    <a:cubicBezTo>
                      <a:pt x="50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moveTo>
                      <a:pt x="104" y="70"/>
                    </a:moveTo>
                    <a:cubicBezTo>
                      <a:pt x="104" y="70"/>
                      <a:pt x="104" y="70"/>
                      <a:pt x="104" y="70"/>
                    </a:cubicBezTo>
                    <a:cubicBezTo>
                      <a:pt x="89" y="66"/>
                      <a:pt x="62" y="46"/>
                      <a:pt x="53" y="33"/>
                    </a:cubicBezTo>
                    <a:cubicBezTo>
                      <a:pt x="47" y="48"/>
                      <a:pt x="21" y="67"/>
                      <a:pt x="2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7"/>
                      <a:pt x="1" y="66"/>
                      <a:pt x="0" y="66"/>
                    </a:cubicBezTo>
                    <a:cubicBezTo>
                      <a:pt x="0" y="65"/>
                      <a:pt x="0" y="65"/>
                      <a:pt x="0" y="64"/>
                    </a:cubicBezTo>
                    <a:cubicBezTo>
                      <a:pt x="1" y="62"/>
                      <a:pt x="15" y="21"/>
                      <a:pt x="51" y="0"/>
                    </a:cubicBezTo>
                    <a:cubicBezTo>
                      <a:pt x="52" y="0"/>
                      <a:pt x="52" y="0"/>
                      <a:pt x="53" y="0"/>
                    </a:cubicBezTo>
                    <a:cubicBezTo>
                      <a:pt x="71" y="7"/>
                      <a:pt x="106" y="37"/>
                      <a:pt x="106" y="68"/>
                    </a:cubicBezTo>
                    <a:cubicBezTo>
                      <a:pt x="106" y="69"/>
                      <a:pt x="106" y="69"/>
                      <a:pt x="106" y="70"/>
                    </a:cubicBezTo>
                    <a:cubicBezTo>
                      <a:pt x="105" y="70"/>
                      <a:pt x="105" y="70"/>
                      <a:pt x="104" y="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81"/>
              <p:cNvSpPr/>
              <p:nvPr/>
            </p:nvSpPr>
            <p:spPr bwMode="auto">
              <a:xfrm>
                <a:off x="8627586" y="5707777"/>
                <a:ext cx="558104" cy="496870"/>
              </a:xfrm>
              <a:custGeom>
                <a:avLst/>
                <a:gdLst>
                  <a:gd name="T0" fmla="*/ 0 w 172"/>
                  <a:gd name="T1" fmla="*/ 136 h 153"/>
                  <a:gd name="T2" fmla="*/ 171 w 172"/>
                  <a:gd name="T3" fmla="*/ 137 h 153"/>
                  <a:gd name="T4" fmla="*/ 86 w 172"/>
                  <a:gd name="T5" fmla="*/ 3 h 153"/>
                  <a:gd name="T6" fmla="*/ 0 w 172"/>
                  <a:gd name="T7" fmla="*/ 13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2" h="153">
                    <a:moveTo>
                      <a:pt x="0" y="136"/>
                    </a:moveTo>
                    <a:cubicBezTo>
                      <a:pt x="0" y="136"/>
                      <a:pt x="85" y="153"/>
                      <a:pt x="171" y="137"/>
                    </a:cubicBezTo>
                    <a:cubicBezTo>
                      <a:pt x="168" y="82"/>
                      <a:pt x="172" y="6"/>
                      <a:pt x="86" y="3"/>
                    </a:cubicBezTo>
                    <a:cubicBezTo>
                      <a:pt x="0" y="0"/>
                      <a:pt x="1" y="106"/>
                      <a:pt x="0" y="136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82"/>
              <p:cNvSpPr>
                <a:spLocks noEditPoints="1"/>
              </p:cNvSpPr>
              <p:nvPr/>
            </p:nvSpPr>
            <p:spPr bwMode="auto">
              <a:xfrm>
                <a:off x="8620588" y="5702529"/>
                <a:ext cx="568601" cy="475875"/>
              </a:xfrm>
              <a:custGeom>
                <a:avLst/>
                <a:gdLst>
                  <a:gd name="T0" fmla="*/ 4 w 175"/>
                  <a:gd name="T1" fmla="*/ 136 h 147"/>
                  <a:gd name="T2" fmla="*/ 94 w 175"/>
                  <a:gd name="T3" fmla="*/ 144 h 147"/>
                  <a:gd name="T4" fmla="*/ 94 w 175"/>
                  <a:gd name="T5" fmla="*/ 144 h 147"/>
                  <a:gd name="T6" fmla="*/ 171 w 175"/>
                  <a:gd name="T7" fmla="*/ 137 h 147"/>
                  <a:gd name="T8" fmla="*/ 171 w 175"/>
                  <a:gd name="T9" fmla="*/ 125 h 147"/>
                  <a:gd name="T10" fmla="*/ 88 w 175"/>
                  <a:gd name="T11" fmla="*/ 7 h 147"/>
                  <a:gd name="T12" fmla="*/ 85 w 175"/>
                  <a:gd name="T13" fmla="*/ 7 h 147"/>
                  <a:gd name="T14" fmla="*/ 4 w 175"/>
                  <a:gd name="T15" fmla="*/ 133 h 147"/>
                  <a:gd name="T16" fmla="*/ 4 w 175"/>
                  <a:gd name="T17" fmla="*/ 136 h 147"/>
                  <a:gd name="T18" fmla="*/ 94 w 175"/>
                  <a:gd name="T19" fmla="*/ 147 h 147"/>
                  <a:gd name="T20" fmla="*/ 94 w 175"/>
                  <a:gd name="T21" fmla="*/ 147 h 147"/>
                  <a:gd name="T22" fmla="*/ 2 w 175"/>
                  <a:gd name="T23" fmla="*/ 139 h 147"/>
                  <a:gd name="T24" fmla="*/ 0 w 175"/>
                  <a:gd name="T25" fmla="*/ 138 h 147"/>
                  <a:gd name="T26" fmla="*/ 0 w 175"/>
                  <a:gd name="T27" fmla="*/ 133 h 147"/>
                  <a:gd name="T28" fmla="*/ 88 w 175"/>
                  <a:gd name="T29" fmla="*/ 3 h 147"/>
                  <a:gd name="T30" fmla="*/ 175 w 175"/>
                  <a:gd name="T31" fmla="*/ 125 h 147"/>
                  <a:gd name="T32" fmla="*/ 175 w 175"/>
                  <a:gd name="T33" fmla="*/ 139 h 147"/>
                  <a:gd name="T34" fmla="*/ 174 w 175"/>
                  <a:gd name="T35" fmla="*/ 140 h 147"/>
                  <a:gd name="T36" fmla="*/ 94 w 175"/>
                  <a:gd name="T37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5" h="147">
                    <a:moveTo>
                      <a:pt x="4" y="136"/>
                    </a:moveTo>
                    <a:cubicBezTo>
                      <a:pt x="12" y="138"/>
                      <a:pt x="48" y="144"/>
                      <a:pt x="94" y="144"/>
                    </a:cubicBezTo>
                    <a:cubicBezTo>
                      <a:pt x="94" y="144"/>
                      <a:pt x="94" y="144"/>
                      <a:pt x="94" y="144"/>
                    </a:cubicBezTo>
                    <a:cubicBezTo>
                      <a:pt x="121" y="144"/>
                      <a:pt x="147" y="142"/>
                      <a:pt x="171" y="137"/>
                    </a:cubicBezTo>
                    <a:cubicBezTo>
                      <a:pt x="171" y="133"/>
                      <a:pt x="171" y="129"/>
                      <a:pt x="171" y="125"/>
                    </a:cubicBezTo>
                    <a:cubicBezTo>
                      <a:pt x="168" y="71"/>
                      <a:pt x="166" y="9"/>
                      <a:pt x="88" y="7"/>
                    </a:cubicBezTo>
                    <a:cubicBezTo>
                      <a:pt x="87" y="7"/>
                      <a:pt x="86" y="7"/>
                      <a:pt x="85" y="7"/>
                    </a:cubicBezTo>
                    <a:cubicBezTo>
                      <a:pt x="8" y="7"/>
                      <a:pt x="5" y="99"/>
                      <a:pt x="4" y="133"/>
                    </a:cubicBezTo>
                    <a:cubicBezTo>
                      <a:pt x="4" y="136"/>
                      <a:pt x="4" y="136"/>
                      <a:pt x="4" y="136"/>
                    </a:cubicBezTo>
                    <a:moveTo>
                      <a:pt x="94" y="147"/>
                    </a:moveTo>
                    <a:cubicBezTo>
                      <a:pt x="94" y="147"/>
                      <a:pt x="94" y="147"/>
                      <a:pt x="94" y="147"/>
                    </a:cubicBezTo>
                    <a:cubicBezTo>
                      <a:pt x="42" y="147"/>
                      <a:pt x="2" y="140"/>
                      <a:pt x="2" y="139"/>
                    </a:cubicBezTo>
                    <a:cubicBezTo>
                      <a:pt x="1" y="139"/>
                      <a:pt x="0" y="138"/>
                      <a:pt x="0" y="138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1" y="101"/>
                      <a:pt x="4" y="0"/>
                      <a:pt x="88" y="3"/>
                    </a:cubicBezTo>
                    <a:cubicBezTo>
                      <a:pt x="169" y="6"/>
                      <a:pt x="172" y="72"/>
                      <a:pt x="175" y="125"/>
                    </a:cubicBezTo>
                    <a:cubicBezTo>
                      <a:pt x="175" y="130"/>
                      <a:pt x="175" y="134"/>
                      <a:pt x="175" y="139"/>
                    </a:cubicBezTo>
                    <a:cubicBezTo>
                      <a:pt x="175" y="139"/>
                      <a:pt x="175" y="140"/>
                      <a:pt x="174" y="140"/>
                    </a:cubicBezTo>
                    <a:cubicBezTo>
                      <a:pt x="149" y="145"/>
                      <a:pt x="122" y="147"/>
                      <a:pt x="94" y="14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83"/>
              <p:cNvSpPr/>
              <p:nvPr/>
            </p:nvSpPr>
            <p:spPr bwMode="auto">
              <a:xfrm>
                <a:off x="8730809" y="5676286"/>
                <a:ext cx="360406" cy="654329"/>
              </a:xfrm>
              <a:custGeom>
                <a:avLst/>
                <a:gdLst>
                  <a:gd name="T0" fmla="*/ 0 w 111"/>
                  <a:gd name="T1" fmla="*/ 96 h 202"/>
                  <a:gd name="T2" fmla="*/ 7 w 111"/>
                  <a:gd name="T3" fmla="*/ 151 h 202"/>
                  <a:gd name="T4" fmla="*/ 45 w 111"/>
                  <a:gd name="T5" fmla="*/ 199 h 202"/>
                  <a:gd name="T6" fmla="*/ 102 w 111"/>
                  <a:gd name="T7" fmla="*/ 150 h 202"/>
                  <a:gd name="T8" fmla="*/ 99 w 111"/>
                  <a:gd name="T9" fmla="*/ 52 h 202"/>
                  <a:gd name="T10" fmla="*/ 0 w 111"/>
                  <a:gd name="T11" fmla="*/ 96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202">
                    <a:moveTo>
                      <a:pt x="0" y="96"/>
                    </a:moveTo>
                    <a:cubicBezTo>
                      <a:pt x="0" y="96"/>
                      <a:pt x="3" y="128"/>
                      <a:pt x="7" y="151"/>
                    </a:cubicBezTo>
                    <a:cubicBezTo>
                      <a:pt x="11" y="174"/>
                      <a:pt x="26" y="197"/>
                      <a:pt x="45" y="199"/>
                    </a:cubicBezTo>
                    <a:cubicBezTo>
                      <a:pt x="64" y="202"/>
                      <a:pt x="95" y="191"/>
                      <a:pt x="102" y="150"/>
                    </a:cubicBezTo>
                    <a:cubicBezTo>
                      <a:pt x="109" y="110"/>
                      <a:pt x="111" y="72"/>
                      <a:pt x="99" y="52"/>
                    </a:cubicBezTo>
                    <a:cubicBezTo>
                      <a:pt x="87" y="32"/>
                      <a:pt x="6" y="0"/>
                      <a:pt x="0" y="96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84"/>
              <p:cNvSpPr>
                <a:spLocks noEditPoints="1"/>
              </p:cNvSpPr>
              <p:nvPr/>
            </p:nvSpPr>
            <p:spPr bwMode="auto">
              <a:xfrm>
                <a:off x="8725560" y="5770761"/>
                <a:ext cx="369153" cy="559853"/>
              </a:xfrm>
              <a:custGeom>
                <a:avLst/>
                <a:gdLst>
                  <a:gd name="T0" fmla="*/ 52 w 114"/>
                  <a:gd name="T1" fmla="*/ 3 h 173"/>
                  <a:gd name="T2" fmla="*/ 3 w 114"/>
                  <a:gd name="T3" fmla="*/ 67 h 173"/>
                  <a:gd name="T4" fmla="*/ 11 w 114"/>
                  <a:gd name="T5" fmla="*/ 122 h 173"/>
                  <a:gd name="T6" fmla="*/ 47 w 114"/>
                  <a:gd name="T7" fmla="*/ 169 h 173"/>
                  <a:gd name="T8" fmla="*/ 102 w 114"/>
                  <a:gd name="T9" fmla="*/ 121 h 173"/>
                  <a:gd name="T10" fmla="*/ 99 w 114"/>
                  <a:gd name="T11" fmla="*/ 24 h 173"/>
                  <a:gd name="T12" fmla="*/ 52 w 114"/>
                  <a:gd name="T13" fmla="*/ 3 h 173"/>
                  <a:gd name="T14" fmla="*/ 53 w 114"/>
                  <a:gd name="T15" fmla="*/ 173 h 173"/>
                  <a:gd name="T16" fmla="*/ 53 w 114"/>
                  <a:gd name="T17" fmla="*/ 173 h 173"/>
                  <a:gd name="T18" fmla="*/ 47 w 114"/>
                  <a:gd name="T19" fmla="*/ 172 h 173"/>
                  <a:gd name="T20" fmla="*/ 7 w 114"/>
                  <a:gd name="T21" fmla="*/ 123 h 173"/>
                  <a:gd name="T22" fmla="*/ 0 w 114"/>
                  <a:gd name="T23" fmla="*/ 67 h 173"/>
                  <a:gd name="T24" fmla="*/ 52 w 114"/>
                  <a:gd name="T25" fmla="*/ 0 h 173"/>
                  <a:gd name="T26" fmla="*/ 103 w 114"/>
                  <a:gd name="T27" fmla="*/ 22 h 173"/>
                  <a:gd name="T28" fmla="*/ 106 w 114"/>
                  <a:gd name="T29" fmla="*/ 122 h 173"/>
                  <a:gd name="T30" fmla="*/ 53 w 114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4" h="173">
                    <a:moveTo>
                      <a:pt x="52" y="3"/>
                    </a:moveTo>
                    <a:cubicBezTo>
                      <a:pt x="36" y="3"/>
                      <a:pt x="7" y="12"/>
                      <a:pt x="3" y="67"/>
                    </a:cubicBezTo>
                    <a:cubicBezTo>
                      <a:pt x="3" y="67"/>
                      <a:pt x="7" y="99"/>
                      <a:pt x="11" y="122"/>
                    </a:cubicBezTo>
                    <a:cubicBezTo>
                      <a:pt x="14" y="143"/>
                      <a:pt x="28" y="166"/>
                      <a:pt x="47" y="169"/>
                    </a:cubicBezTo>
                    <a:cubicBezTo>
                      <a:pt x="67" y="171"/>
                      <a:pt x="95" y="160"/>
                      <a:pt x="102" y="121"/>
                    </a:cubicBezTo>
                    <a:cubicBezTo>
                      <a:pt x="111" y="73"/>
                      <a:pt x="110" y="41"/>
                      <a:pt x="99" y="24"/>
                    </a:cubicBezTo>
                    <a:cubicBezTo>
                      <a:pt x="94" y="15"/>
                      <a:pt x="74" y="3"/>
                      <a:pt x="52" y="3"/>
                    </a:cubicBezTo>
                    <a:moveTo>
                      <a:pt x="53" y="173"/>
                    </a:moveTo>
                    <a:cubicBezTo>
                      <a:pt x="53" y="173"/>
                      <a:pt x="53" y="173"/>
                      <a:pt x="53" y="173"/>
                    </a:cubicBezTo>
                    <a:cubicBezTo>
                      <a:pt x="51" y="173"/>
                      <a:pt x="49" y="173"/>
                      <a:pt x="47" y="172"/>
                    </a:cubicBezTo>
                    <a:cubicBezTo>
                      <a:pt x="26" y="169"/>
                      <a:pt x="11" y="145"/>
                      <a:pt x="7" y="123"/>
                    </a:cubicBezTo>
                    <a:cubicBezTo>
                      <a:pt x="3" y="100"/>
                      <a:pt x="0" y="67"/>
                      <a:pt x="0" y="67"/>
                    </a:cubicBezTo>
                    <a:cubicBezTo>
                      <a:pt x="3" y="8"/>
                      <a:pt x="34" y="0"/>
                      <a:pt x="52" y="0"/>
                    </a:cubicBezTo>
                    <a:cubicBezTo>
                      <a:pt x="74" y="0"/>
                      <a:pt x="96" y="12"/>
                      <a:pt x="103" y="22"/>
                    </a:cubicBezTo>
                    <a:cubicBezTo>
                      <a:pt x="113" y="40"/>
                      <a:pt x="114" y="73"/>
                      <a:pt x="106" y="122"/>
                    </a:cubicBezTo>
                    <a:cubicBezTo>
                      <a:pt x="100" y="157"/>
                      <a:pt x="75" y="173"/>
                      <a:pt x="53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85"/>
              <p:cNvSpPr/>
              <p:nvPr/>
            </p:nvSpPr>
            <p:spPr bwMode="auto">
              <a:xfrm>
                <a:off x="8699317" y="5734021"/>
                <a:ext cx="411142" cy="272929"/>
              </a:xfrm>
              <a:custGeom>
                <a:avLst/>
                <a:gdLst>
                  <a:gd name="T0" fmla="*/ 0 w 127"/>
                  <a:gd name="T1" fmla="*/ 71 h 84"/>
                  <a:gd name="T2" fmla="*/ 65 w 127"/>
                  <a:gd name="T3" fmla="*/ 1 h 84"/>
                  <a:gd name="T4" fmla="*/ 127 w 127"/>
                  <a:gd name="T5" fmla="*/ 69 h 84"/>
                  <a:gd name="T6" fmla="*/ 0 w 127"/>
                  <a:gd name="T7" fmla="*/ 7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7" h="84">
                    <a:moveTo>
                      <a:pt x="0" y="71"/>
                    </a:moveTo>
                    <a:cubicBezTo>
                      <a:pt x="0" y="71"/>
                      <a:pt x="2" y="1"/>
                      <a:pt x="65" y="1"/>
                    </a:cubicBezTo>
                    <a:cubicBezTo>
                      <a:pt x="124" y="0"/>
                      <a:pt x="127" y="69"/>
                      <a:pt x="127" y="69"/>
                    </a:cubicBezTo>
                    <a:cubicBezTo>
                      <a:pt x="127" y="69"/>
                      <a:pt x="78" y="84"/>
                      <a:pt x="0" y="71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86"/>
              <p:cNvSpPr/>
              <p:nvPr/>
            </p:nvSpPr>
            <p:spPr bwMode="auto">
              <a:xfrm>
                <a:off x="8692319" y="5950964"/>
                <a:ext cx="425139" cy="48987"/>
              </a:xfrm>
              <a:custGeom>
                <a:avLst/>
                <a:gdLst>
                  <a:gd name="T0" fmla="*/ 64 w 131"/>
                  <a:gd name="T1" fmla="*/ 11 h 15"/>
                  <a:gd name="T2" fmla="*/ 2 w 131"/>
                  <a:gd name="T3" fmla="*/ 6 h 15"/>
                  <a:gd name="T4" fmla="*/ 0 w 131"/>
                  <a:gd name="T5" fmla="*/ 4 h 15"/>
                  <a:gd name="T6" fmla="*/ 3 w 131"/>
                  <a:gd name="T7" fmla="*/ 2 h 15"/>
                  <a:gd name="T8" fmla="*/ 128 w 131"/>
                  <a:gd name="T9" fmla="*/ 0 h 15"/>
                  <a:gd name="T10" fmla="*/ 131 w 131"/>
                  <a:gd name="T11" fmla="*/ 1 h 15"/>
                  <a:gd name="T12" fmla="*/ 130 w 131"/>
                  <a:gd name="T13" fmla="*/ 4 h 15"/>
                  <a:gd name="T14" fmla="*/ 64 w 131"/>
                  <a:gd name="T15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1" h="15">
                    <a:moveTo>
                      <a:pt x="64" y="11"/>
                    </a:moveTo>
                    <a:cubicBezTo>
                      <a:pt x="46" y="11"/>
                      <a:pt x="25" y="10"/>
                      <a:pt x="2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79" y="15"/>
                      <a:pt x="128" y="0"/>
                      <a:pt x="128" y="0"/>
                    </a:cubicBezTo>
                    <a:cubicBezTo>
                      <a:pt x="129" y="0"/>
                      <a:pt x="131" y="0"/>
                      <a:pt x="131" y="1"/>
                    </a:cubicBezTo>
                    <a:cubicBezTo>
                      <a:pt x="131" y="2"/>
                      <a:pt x="131" y="3"/>
                      <a:pt x="130" y="4"/>
                    </a:cubicBezTo>
                    <a:cubicBezTo>
                      <a:pt x="129" y="4"/>
                      <a:pt x="105" y="11"/>
                      <a:pt x="64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Oval 187"/>
              <p:cNvSpPr>
                <a:spLocks noChangeArrowheads="1"/>
              </p:cNvSpPr>
              <p:nvPr/>
            </p:nvSpPr>
            <p:spPr bwMode="auto">
              <a:xfrm>
                <a:off x="8795542" y="6052437"/>
                <a:ext cx="43739" cy="41989"/>
              </a:xfrm>
              <a:prstGeom prst="ellipse">
                <a:avLst/>
              </a:pr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88"/>
              <p:cNvSpPr>
                <a:spLocks noEditPoints="1"/>
              </p:cNvSpPr>
              <p:nvPr/>
            </p:nvSpPr>
            <p:spPr bwMode="auto">
              <a:xfrm>
                <a:off x="8790293" y="6048938"/>
                <a:ext cx="54236" cy="52486"/>
              </a:xfrm>
              <a:custGeom>
                <a:avLst/>
                <a:gdLst>
                  <a:gd name="T0" fmla="*/ 9 w 17"/>
                  <a:gd name="T1" fmla="*/ 3 h 16"/>
                  <a:gd name="T2" fmla="*/ 4 w 17"/>
                  <a:gd name="T3" fmla="*/ 8 h 16"/>
                  <a:gd name="T4" fmla="*/ 9 w 17"/>
                  <a:gd name="T5" fmla="*/ 12 h 16"/>
                  <a:gd name="T6" fmla="*/ 13 w 17"/>
                  <a:gd name="T7" fmla="*/ 8 h 16"/>
                  <a:gd name="T8" fmla="*/ 9 w 17"/>
                  <a:gd name="T9" fmla="*/ 3 h 16"/>
                  <a:gd name="T10" fmla="*/ 9 w 17"/>
                  <a:gd name="T11" fmla="*/ 16 h 16"/>
                  <a:gd name="T12" fmla="*/ 0 w 17"/>
                  <a:gd name="T13" fmla="*/ 8 h 16"/>
                  <a:gd name="T14" fmla="*/ 9 w 17"/>
                  <a:gd name="T15" fmla="*/ 0 h 16"/>
                  <a:gd name="T16" fmla="*/ 17 w 17"/>
                  <a:gd name="T17" fmla="*/ 8 h 16"/>
                  <a:gd name="T18" fmla="*/ 9 w 17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10"/>
                      <a:pt x="6" y="12"/>
                      <a:pt x="9" y="12"/>
                    </a:cubicBezTo>
                    <a:cubicBezTo>
                      <a:pt x="11" y="12"/>
                      <a:pt x="13" y="10"/>
                      <a:pt x="13" y="8"/>
                    </a:cubicBezTo>
                    <a:cubicBezTo>
                      <a:pt x="13" y="5"/>
                      <a:pt x="11" y="3"/>
                      <a:pt x="9" y="3"/>
                    </a:cubicBezTo>
                    <a:moveTo>
                      <a:pt x="9" y="16"/>
                    </a:moveTo>
                    <a:cubicBezTo>
                      <a:pt x="4" y="16"/>
                      <a:pt x="0" y="12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3" y="0"/>
                      <a:pt x="17" y="3"/>
                      <a:pt x="17" y="8"/>
                    </a:cubicBezTo>
                    <a:cubicBezTo>
                      <a:pt x="17" y="12"/>
                      <a:pt x="13" y="16"/>
                      <a:pt x="9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89"/>
              <p:cNvSpPr/>
              <p:nvPr/>
            </p:nvSpPr>
            <p:spPr bwMode="auto">
              <a:xfrm>
                <a:off x="8757052" y="6045439"/>
                <a:ext cx="110221" cy="36740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8 h 11"/>
                  <a:gd name="T6" fmla="*/ 19 w 34"/>
                  <a:gd name="T7" fmla="*/ 1 h 11"/>
                  <a:gd name="T8" fmla="*/ 33 w 34"/>
                  <a:gd name="T9" fmla="*/ 7 h 11"/>
                  <a:gd name="T10" fmla="*/ 32 w 34"/>
                  <a:gd name="T11" fmla="*/ 9 h 11"/>
                  <a:gd name="T12" fmla="*/ 30 w 34"/>
                  <a:gd name="T13" fmla="*/ 9 h 11"/>
                  <a:gd name="T14" fmla="*/ 19 w 34"/>
                  <a:gd name="T15" fmla="*/ 4 h 11"/>
                  <a:gd name="T16" fmla="*/ 3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8"/>
                      <a:pt x="7" y="0"/>
                      <a:pt x="19" y="1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9"/>
                      <a:pt x="30" y="9"/>
                    </a:cubicBezTo>
                    <a:cubicBezTo>
                      <a:pt x="30" y="8"/>
                      <a:pt x="28" y="5"/>
                      <a:pt x="19" y="4"/>
                    </a:cubicBezTo>
                    <a:cubicBezTo>
                      <a:pt x="9" y="4"/>
                      <a:pt x="3" y="10"/>
                      <a:pt x="3" y="10"/>
                    </a:cubicBezTo>
                    <a:cubicBezTo>
                      <a:pt x="3" y="11"/>
                      <a:pt x="2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Oval 190"/>
              <p:cNvSpPr>
                <a:spLocks noChangeArrowheads="1"/>
              </p:cNvSpPr>
              <p:nvPr/>
            </p:nvSpPr>
            <p:spPr bwMode="auto">
              <a:xfrm>
                <a:off x="8973995" y="6052437"/>
                <a:ext cx="40239" cy="41989"/>
              </a:xfrm>
              <a:prstGeom prst="ellipse">
                <a:avLst/>
              </a:pr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91"/>
              <p:cNvSpPr>
                <a:spLocks noEditPoints="1"/>
              </p:cNvSpPr>
              <p:nvPr/>
            </p:nvSpPr>
            <p:spPr bwMode="auto">
              <a:xfrm>
                <a:off x="8968747" y="6048938"/>
                <a:ext cx="50737" cy="52486"/>
              </a:xfrm>
              <a:custGeom>
                <a:avLst/>
                <a:gdLst>
                  <a:gd name="T0" fmla="*/ 8 w 16"/>
                  <a:gd name="T1" fmla="*/ 3 h 16"/>
                  <a:gd name="T2" fmla="*/ 3 w 16"/>
                  <a:gd name="T3" fmla="*/ 8 h 16"/>
                  <a:gd name="T4" fmla="*/ 8 w 16"/>
                  <a:gd name="T5" fmla="*/ 12 h 16"/>
                  <a:gd name="T6" fmla="*/ 12 w 16"/>
                  <a:gd name="T7" fmla="*/ 8 h 16"/>
                  <a:gd name="T8" fmla="*/ 8 w 16"/>
                  <a:gd name="T9" fmla="*/ 3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10"/>
                      <a:pt x="5" y="12"/>
                      <a:pt x="8" y="12"/>
                    </a:cubicBezTo>
                    <a:cubicBezTo>
                      <a:pt x="10" y="12"/>
                      <a:pt x="12" y="10"/>
                      <a:pt x="12" y="8"/>
                    </a:cubicBezTo>
                    <a:cubicBezTo>
                      <a:pt x="12" y="5"/>
                      <a:pt x="10" y="3"/>
                      <a:pt x="8" y="3"/>
                    </a:cubicBezTo>
                    <a:moveTo>
                      <a:pt x="8" y="16"/>
                    </a:moveTo>
                    <a:cubicBezTo>
                      <a:pt x="3" y="16"/>
                      <a:pt x="0" y="12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6" y="3"/>
                      <a:pt x="16" y="8"/>
                    </a:cubicBezTo>
                    <a:cubicBezTo>
                      <a:pt x="16" y="12"/>
                      <a:pt x="12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92"/>
              <p:cNvSpPr/>
              <p:nvPr/>
            </p:nvSpPr>
            <p:spPr bwMode="auto">
              <a:xfrm>
                <a:off x="8946003" y="6045439"/>
                <a:ext cx="110221" cy="36740"/>
              </a:xfrm>
              <a:custGeom>
                <a:avLst/>
                <a:gdLst>
                  <a:gd name="T0" fmla="*/ 32 w 34"/>
                  <a:gd name="T1" fmla="*/ 11 h 11"/>
                  <a:gd name="T2" fmla="*/ 30 w 34"/>
                  <a:gd name="T3" fmla="*/ 10 h 11"/>
                  <a:gd name="T4" fmla="*/ 15 w 34"/>
                  <a:gd name="T5" fmla="*/ 4 h 11"/>
                  <a:gd name="T6" fmla="*/ 4 w 34"/>
                  <a:gd name="T7" fmla="*/ 9 h 11"/>
                  <a:gd name="T8" fmla="*/ 1 w 34"/>
                  <a:gd name="T9" fmla="*/ 9 h 11"/>
                  <a:gd name="T10" fmla="*/ 0 w 34"/>
                  <a:gd name="T11" fmla="*/ 7 h 11"/>
                  <a:gd name="T12" fmla="*/ 15 w 34"/>
                  <a:gd name="T13" fmla="*/ 1 h 11"/>
                  <a:gd name="T14" fmla="*/ 33 w 34"/>
                  <a:gd name="T15" fmla="*/ 8 h 11"/>
                  <a:gd name="T16" fmla="*/ 33 w 34"/>
                  <a:gd name="T17" fmla="*/ 10 h 11"/>
                  <a:gd name="T18" fmla="*/ 3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2" y="11"/>
                    </a:move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5"/>
                      <a:pt x="4" y="8"/>
                      <a:pt x="4" y="9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7"/>
                      <a:pt x="3" y="1"/>
                      <a:pt x="15" y="1"/>
                    </a:cubicBezTo>
                    <a:cubicBezTo>
                      <a:pt x="26" y="0"/>
                      <a:pt x="33" y="8"/>
                      <a:pt x="33" y="8"/>
                    </a:cubicBezTo>
                    <a:cubicBezTo>
                      <a:pt x="34" y="9"/>
                      <a:pt x="34" y="10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93"/>
              <p:cNvSpPr/>
              <p:nvPr/>
            </p:nvSpPr>
            <p:spPr bwMode="auto">
              <a:xfrm>
                <a:off x="8839281" y="6188901"/>
                <a:ext cx="125967" cy="57735"/>
              </a:xfrm>
              <a:custGeom>
                <a:avLst/>
                <a:gdLst>
                  <a:gd name="T0" fmla="*/ 0 w 39"/>
                  <a:gd name="T1" fmla="*/ 9 h 18"/>
                  <a:gd name="T2" fmla="*/ 21 w 39"/>
                  <a:gd name="T3" fmla="*/ 6 h 18"/>
                  <a:gd name="T4" fmla="*/ 39 w 39"/>
                  <a:gd name="T5" fmla="*/ 9 h 18"/>
                  <a:gd name="T6" fmla="*/ 0 w 39"/>
                  <a:gd name="T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0" y="9"/>
                    </a:moveTo>
                    <a:cubicBezTo>
                      <a:pt x="0" y="9"/>
                      <a:pt x="11" y="0"/>
                      <a:pt x="21" y="6"/>
                    </a:cubicBezTo>
                    <a:cubicBezTo>
                      <a:pt x="25" y="2"/>
                      <a:pt x="34" y="4"/>
                      <a:pt x="39" y="9"/>
                    </a:cubicBezTo>
                    <a:cubicBezTo>
                      <a:pt x="30" y="18"/>
                      <a:pt x="8" y="15"/>
                      <a:pt x="0" y="9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94"/>
              <p:cNvSpPr>
                <a:spLocks noEditPoints="1"/>
              </p:cNvSpPr>
              <p:nvPr/>
            </p:nvSpPr>
            <p:spPr bwMode="auto">
              <a:xfrm>
                <a:off x="8832282" y="6188901"/>
                <a:ext cx="139963" cy="54236"/>
              </a:xfrm>
              <a:custGeom>
                <a:avLst/>
                <a:gdLst>
                  <a:gd name="T0" fmla="*/ 6 w 43"/>
                  <a:gd name="T1" fmla="*/ 9 h 17"/>
                  <a:gd name="T2" fmla="*/ 24 w 43"/>
                  <a:gd name="T3" fmla="*/ 13 h 17"/>
                  <a:gd name="T4" fmla="*/ 38 w 43"/>
                  <a:gd name="T5" fmla="*/ 9 h 17"/>
                  <a:gd name="T6" fmla="*/ 24 w 43"/>
                  <a:gd name="T7" fmla="*/ 7 h 17"/>
                  <a:gd name="T8" fmla="*/ 22 w 43"/>
                  <a:gd name="T9" fmla="*/ 7 h 17"/>
                  <a:gd name="T10" fmla="*/ 15 w 43"/>
                  <a:gd name="T11" fmla="*/ 6 h 17"/>
                  <a:gd name="T12" fmla="*/ 6 w 43"/>
                  <a:gd name="T13" fmla="*/ 9 h 17"/>
                  <a:gd name="T14" fmla="*/ 24 w 43"/>
                  <a:gd name="T15" fmla="*/ 17 h 17"/>
                  <a:gd name="T16" fmla="*/ 1 w 43"/>
                  <a:gd name="T17" fmla="*/ 10 h 17"/>
                  <a:gd name="T18" fmla="*/ 0 w 43"/>
                  <a:gd name="T19" fmla="*/ 9 h 17"/>
                  <a:gd name="T20" fmla="*/ 1 w 43"/>
                  <a:gd name="T21" fmla="*/ 7 h 17"/>
                  <a:gd name="T22" fmla="*/ 15 w 43"/>
                  <a:gd name="T23" fmla="*/ 2 h 17"/>
                  <a:gd name="T24" fmla="*/ 22 w 43"/>
                  <a:gd name="T25" fmla="*/ 4 h 17"/>
                  <a:gd name="T26" fmla="*/ 42 w 43"/>
                  <a:gd name="T27" fmla="*/ 8 h 17"/>
                  <a:gd name="T28" fmla="*/ 42 w 43"/>
                  <a:gd name="T29" fmla="*/ 11 h 17"/>
                  <a:gd name="T30" fmla="*/ 24 w 43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17">
                    <a:moveTo>
                      <a:pt x="6" y="9"/>
                    </a:moveTo>
                    <a:cubicBezTo>
                      <a:pt x="10" y="11"/>
                      <a:pt x="17" y="13"/>
                      <a:pt x="24" y="13"/>
                    </a:cubicBezTo>
                    <a:cubicBezTo>
                      <a:pt x="30" y="13"/>
                      <a:pt x="35" y="12"/>
                      <a:pt x="38" y="9"/>
                    </a:cubicBezTo>
                    <a:cubicBezTo>
                      <a:pt x="34" y="6"/>
                      <a:pt x="27" y="5"/>
                      <a:pt x="24" y="7"/>
                    </a:cubicBezTo>
                    <a:cubicBezTo>
                      <a:pt x="23" y="8"/>
                      <a:pt x="22" y="8"/>
                      <a:pt x="22" y="7"/>
                    </a:cubicBezTo>
                    <a:cubicBezTo>
                      <a:pt x="20" y="6"/>
                      <a:pt x="17" y="6"/>
                      <a:pt x="15" y="6"/>
                    </a:cubicBezTo>
                    <a:cubicBezTo>
                      <a:pt x="11" y="6"/>
                      <a:pt x="8" y="7"/>
                      <a:pt x="6" y="9"/>
                    </a:cubicBezTo>
                    <a:moveTo>
                      <a:pt x="24" y="17"/>
                    </a:moveTo>
                    <a:cubicBezTo>
                      <a:pt x="15" y="17"/>
                      <a:pt x="6" y="14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7"/>
                      <a:pt x="8" y="2"/>
                      <a:pt x="15" y="2"/>
                    </a:cubicBezTo>
                    <a:cubicBezTo>
                      <a:pt x="18" y="2"/>
                      <a:pt x="20" y="2"/>
                      <a:pt x="22" y="4"/>
                    </a:cubicBezTo>
                    <a:cubicBezTo>
                      <a:pt x="28" y="0"/>
                      <a:pt x="37" y="2"/>
                      <a:pt x="42" y="8"/>
                    </a:cubicBezTo>
                    <a:cubicBezTo>
                      <a:pt x="43" y="9"/>
                      <a:pt x="43" y="10"/>
                      <a:pt x="42" y="11"/>
                    </a:cubicBezTo>
                    <a:cubicBezTo>
                      <a:pt x="38" y="14"/>
                      <a:pt x="31" y="17"/>
                      <a:pt x="24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4" name="组合 863"/>
            <p:cNvGrpSpPr/>
            <p:nvPr/>
          </p:nvGrpSpPr>
          <p:grpSpPr>
            <a:xfrm>
              <a:off x="1753316" y="5775847"/>
              <a:ext cx="880019" cy="986742"/>
              <a:chOff x="6223716" y="289447"/>
              <a:chExt cx="880019" cy="986742"/>
            </a:xfrm>
          </p:grpSpPr>
          <p:sp>
            <p:nvSpPr>
              <p:cNvPr id="851" name="Freeform 195"/>
              <p:cNvSpPr/>
              <p:nvPr/>
            </p:nvSpPr>
            <p:spPr bwMode="auto">
              <a:xfrm>
                <a:off x="6379425" y="322688"/>
                <a:ext cx="558104" cy="888767"/>
              </a:xfrm>
              <a:custGeom>
                <a:avLst/>
                <a:gdLst>
                  <a:gd name="T0" fmla="*/ 0 w 172"/>
                  <a:gd name="T1" fmla="*/ 256 h 274"/>
                  <a:gd name="T2" fmla="*/ 172 w 172"/>
                  <a:gd name="T3" fmla="*/ 257 h 274"/>
                  <a:gd name="T4" fmla="*/ 171 w 172"/>
                  <a:gd name="T5" fmla="*/ 123 h 274"/>
                  <a:gd name="T6" fmla="*/ 86 w 172"/>
                  <a:gd name="T7" fmla="*/ 2 h 274"/>
                  <a:gd name="T8" fmla="*/ 1 w 172"/>
                  <a:gd name="T9" fmla="*/ 123 h 274"/>
                  <a:gd name="T10" fmla="*/ 0 w 172"/>
                  <a:gd name="T11" fmla="*/ 256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2" h="274">
                    <a:moveTo>
                      <a:pt x="0" y="256"/>
                    </a:moveTo>
                    <a:cubicBezTo>
                      <a:pt x="0" y="256"/>
                      <a:pt x="85" y="274"/>
                      <a:pt x="172" y="257"/>
                    </a:cubicBezTo>
                    <a:cubicBezTo>
                      <a:pt x="171" y="253"/>
                      <a:pt x="171" y="127"/>
                      <a:pt x="171" y="123"/>
                    </a:cubicBezTo>
                    <a:cubicBezTo>
                      <a:pt x="169" y="70"/>
                      <a:pt x="166" y="5"/>
                      <a:pt x="86" y="2"/>
                    </a:cubicBezTo>
                    <a:cubicBezTo>
                      <a:pt x="10" y="0"/>
                      <a:pt x="2" y="83"/>
                      <a:pt x="1" y="123"/>
                    </a:cubicBezTo>
                    <a:cubicBezTo>
                      <a:pt x="0" y="128"/>
                      <a:pt x="0" y="253"/>
                      <a:pt x="0" y="256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96"/>
              <p:cNvSpPr>
                <a:spLocks noEditPoints="1"/>
              </p:cNvSpPr>
              <p:nvPr/>
            </p:nvSpPr>
            <p:spPr bwMode="auto">
              <a:xfrm>
                <a:off x="6372427" y="322688"/>
                <a:ext cx="572100" cy="862524"/>
              </a:xfrm>
              <a:custGeom>
                <a:avLst/>
                <a:gdLst>
                  <a:gd name="T0" fmla="*/ 4 w 176"/>
                  <a:gd name="T1" fmla="*/ 255 h 266"/>
                  <a:gd name="T2" fmla="*/ 94 w 176"/>
                  <a:gd name="T3" fmla="*/ 263 h 266"/>
                  <a:gd name="T4" fmla="*/ 94 w 176"/>
                  <a:gd name="T5" fmla="*/ 263 h 266"/>
                  <a:gd name="T6" fmla="*/ 172 w 176"/>
                  <a:gd name="T7" fmla="*/ 256 h 266"/>
                  <a:gd name="T8" fmla="*/ 171 w 176"/>
                  <a:gd name="T9" fmla="*/ 186 h 266"/>
                  <a:gd name="T10" fmla="*/ 171 w 176"/>
                  <a:gd name="T11" fmla="*/ 123 h 266"/>
                  <a:gd name="T12" fmla="*/ 88 w 176"/>
                  <a:gd name="T13" fmla="*/ 4 h 266"/>
                  <a:gd name="T14" fmla="*/ 85 w 176"/>
                  <a:gd name="T15" fmla="*/ 4 h 266"/>
                  <a:gd name="T16" fmla="*/ 5 w 176"/>
                  <a:gd name="T17" fmla="*/ 123 h 266"/>
                  <a:gd name="T18" fmla="*/ 4 w 176"/>
                  <a:gd name="T19" fmla="*/ 201 h 266"/>
                  <a:gd name="T20" fmla="*/ 4 w 176"/>
                  <a:gd name="T21" fmla="*/ 255 h 266"/>
                  <a:gd name="T22" fmla="*/ 94 w 176"/>
                  <a:gd name="T23" fmla="*/ 266 h 266"/>
                  <a:gd name="T24" fmla="*/ 94 w 176"/>
                  <a:gd name="T25" fmla="*/ 266 h 266"/>
                  <a:gd name="T26" fmla="*/ 2 w 176"/>
                  <a:gd name="T27" fmla="*/ 258 h 266"/>
                  <a:gd name="T28" fmla="*/ 0 w 176"/>
                  <a:gd name="T29" fmla="*/ 256 h 266"/>
                  <a:gd name="T30" fmla="*/ 1 w 176"/>
                  <a:gd name="T31" fmla="*/ 201 h 266"/>
                  <a:gd name="T32" fmla="*/ 1 w 176"/>
                  <a:gd name="T33" fmla="*/ 123 h 266"/>
                  <a:gd name="T34" fmla="*/ 85 w 176"/>
                  <a:gd name="T35" fmla="*/ 0 h 266"/>
                  <a:gd name="T36" fmla="*/ 89 w 176"/>
                  <a:gd name="T37" fmla="*/ 0 h 266"/>
                  <a:gd name="T38" fmla="*/ 175 w 176"/>
                  <a:gd name="T39" fmla="*/ 123 h 266"/>
                  <a:gd name="T40" fmla="*/ 175 w 176"/>
                  <a:gd name="T41" fmla="*/ 186 h 266"/>
                  <a:gd name="T42" fmla="*/ 176 w 176"/>
                  <a:gd name="T43" fmla="*/ 257 h 266"/>
                  <a:gd name="T44" fmla="*/ 174 w 176"/>
                  <a:gd name="T45" fmla="*/ 259 h 266"/>
                  <a:gd name="T46" fmla="*/ 94 w 176"/>
                  <a:gd name="T47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6" h="266">
                    <a:moveTo>
                      <a:pt x="4" y="255"/>
                    </a:moveTo>
                    <a:cubicBezTo>
                      <a:pt x="12" y="256"/>
                      <a:pt x="48" y="263"/>
                      <a:pt x="94" y="263"/>
                    </a:cubicBezTo>
                    <a:cubicBezTo>
                      <a:pt x="94" y="263"/>
                      <a:pt x="94" y="263"/>
                      <a:pt x="94" y="263"/>
                    </a:cubicBezTo>
                    <a:cubicBezTo>
                      <a:pt x="122" y="263"/>
                      <a:pt x="148" y="260"/>
                      <a:pt x="172" y="256"/>
                    </a:cubicBezTo>
                    <a:cubicBezTo>
                      <a:pt x="172" y="248"/>
                      <a:pt x="172" y="217"/>
                      <a:pt x="171" y="186"/>
                    </a:cubicBezTo>
                    <a:cubicBezTo>
                      <a:pt x="171" y="156"/>
                      <a:pt x="171" y="125"/>
                      <a:pt x="171" y="123"/>
                    </a:cubicBezTo>
                    <a:cubicBezTo>
                      <a:pt x="169" y="71"/>
                      <a:pt x="166" y="7"/>
                      <a:pt x="88" y="4"/>
                    </a:cubicBezTo>
                    <a:cubicBezTo>
                      <a:pt x="87" y="4"/>
                      <a:pt x="86" y="4"/>
                      <a:pt x="85" y="4"/>
                    </a:cubicBezTo>
                    <a:cubicBezTo>
                      <a:pt x="35" y="4"/>
                      <a:pt x="7" y="44"/>
                      <a:pt x="5" y="123"/>
                    </a:cubicBezTo>
                    <a:cubicBezTo>
                      <a:pt x="4" y="125"/>
                      <a:pt x="4" y="166"/>
                      <a:pt x="4" y="201"/>
                    </a:cubicBezTo>
                    <a:cubicBezTo>
                      <a:pt x="4" y="227"/>
                      <a:pt x="4" y="249"/>
                      <a:pt x="4" y="255"/>
                    </a:cubicBezTo>
                    <a:moveTo>
                      <a:pt x="94" y="266"/>
                    </a:moveTo>
                    <a:cubicBezTo>
                      <a:pt x="94" y="266"/>
                      <a:pt x="94" y="266"/>
                      <a:pt x="94" y="266"/>
                    </a:cubicBezTo>
                    <a:cubicBezTo>
                      <a:pt x="42" y="266"/>
                      <a:pt x="2" y="258"/>
                      <a:pt x="2" y="258"/>
                    </a:cubicBezTo>
                    <a:cubicBezTo>
                      <a:pt x="1" y="258"/>
                      <a:pt x="0" y="257"/>
                      <a:pt x="0" y="256"/>
                    </a:cubicBezTo>
                    <a:cubicBezTo>
                      <a:pt x="0" y="255"/>
                      <a:pt x="0" y="229"/>
                      <a:pt x="1" y="201"/>
                    </a:cubicBezTo>
                    <a:cubicBezTo>
                      <a:pt x="1" y="166"/>
                      <a:pt x="1" y="125"/>
                      <a:pt x="1" y="123"/>
                    </a:cubicBezTo>
                    <a:cubicBezTo>
                      <a:pt x="4" y="41"/>
                      <a:pt x="32" y="0"/>
                      <a:pt x="85" y="0"/>
                    </a:cubicBezTo>
                    <a:cubicBezTo>
                      <a:pt x="86" y="0"/>
                      <a:pt x="87" y="0"/>
                      <a:pt x="89" y="0"/>
                    </a:cubicBezTo>
                    <a:cubicBezTo>
                      <a:pt x="170" y="3"/>
                      <a:pt x="173" y="69"/>
                      <a:pt x="175" y="123"/>
                    </a:cubicBezTo>
                    <a:cubicBezTo>
                      <a:pt x="175" y="125"/>
                      <a:pt x="175" y="154"/>
                      <a:pt x="175" y="186"/>
                    </a:cubicBezTo>
                    <a:cubicBezTo>
                      <a:pt x="175" y="218"/>
                      <a:pt x="175" y="255"/>
                      <a:pt x="176" y="257"/>
                    </a:cubicBezTo>
                    <a:cubicBezTo>
                      <a:pt x="176" y="258"/>
                      <a:pt x="175" y="259"/>
                      <a:pt x="174" y="259"/>
                    </a:cubicBezTo>
                    <a:cubicBezTo>
                      <a:pt x="149" y="264"/>
                      <a:pt x="122" y="266"/>
                      <a:pt x="94" y="2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97"/>
              <p:cNvSpPr/>
              <p:nvPr/>
            </p:nvSpPr>
            <p:spPr bwMode="auto">
              <a:xfrm>
                <a:off x="6295447" y="1055746"/>
                <a:ext cx="722561" cy="213444"/>
              </a:xfrm>
              <a:custGeom>
                <a:avLst/>
                <a:gdLst>
                  <a:gd name="T0" fmla="*/ 188 w 223"/>
                  <a:gd name="T1" fmla="*/ 9 h 66"/>
                  <a:gd name="T2" fmla="*/ 219 w 223"/>
                  <a:gd name="T3" fmla="*/ 66 h 66"/>
                  <a:gd name="T4" fmla="*/ 5 w 223"/>
                  <a:gd name="T5" fmla="*/ 66 h 66"/>
                  <a:gd name="T6" fmla="*/ 36 w 223"/>
                  <a:gd name="T7" fmla="*/ 9 h 66"/>
                  <a:gd name="T8" fmla="*/ 70 w 223"/>
                  <a:gd name="T9" fmla="*/ 0 h 66"/>
                  <a:gd name="T10" fmla="*/ 70 w 223"/>
                  <a:gd name="T11" fmla="*/ 0 h 66"/>
                  <a:gd name="T12" fmla="*/ 111 w 223"/>
                  <a:gd name="T13" fmla="*/ 29 h 66"/>
                  <a:gd name="T14" fmla="*/ 156 w 223"/>
                  <a:gd name="T15" fmla="*/ 1 h 66"/>
                  <a:gd name="T16" fmla="*/ 156 w 223"/>
                  <a:gd name="T17" fmla="*/ 0 h 66"/>
                  <a:gd name="T18" fmla="*/ 188 w 223"/>
                  <a:gd name="T19" fmla="*/ 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66">
                    <a:moveTo>
                      <a:pt x="188" y="9"/>
                    </a:moveTo>
                    <a:cubicBezTo>
                      <a:pt x="223" y="20"/>
                      <a:pt x="219" y="66"/>
                      <a:pt x="219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0" y="20"/>
                      <a:pt x="36" y="9"/>
                    </a:cubicBezTo>
                    <a:cubicBezTo>
                      <a:pt x="49" y="5"/>
                      <a:pt x="61" y="2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82" y="29"/>
                      <a:pt x="111" y="29"/>
                    </a:cubicBezTo>
                    <a:cubicBezTo>
                      <a:pt x="137" y="29"/>
                      <a:pt x="149" y="15"/>
                      <a:pt x="156" y="1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65" y="3"/>
                      <a:pt x="176" y="5"/>
                      <a:pt x="188" y="9"/>
                    </a:cubicBezTo>
                  </a:path>
                </a:pathLst>
              </a:custGeom>
              <a:solidFill>
                <a:srgbClr val="A5C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98"/>
              <p:cNvSpPr/>
              <p:nvPr/>
            </p:nvSpPr>
            <p:spPr bwMode="auto">
              <a:xfrm>
                <a:off x="6522888" y="865046"/>
                <a:ext cx="278177" cy="285175"/>
              </a:xfrm>
              <a:custGeom>
                <a:avLst/>
                <a:gdLst>
                  <a:gd name="T0" fmla="*/ 86 w 86"/>
                  <a:gd name="T1" fmla="*/ 59 h 88"/>
                  <a:gd name="T2" fmla="*/ 86 w 86"/>
                  <a:gd name="T3" fmla="*/ 60 h 88"/>
                  <a:gd name="T4" fmla="*/ 41 w 86"/>
                  <a:gd name="T5" fmla="*/ 88 h 88"/>
                  <a:gd name="T6" fmla="*/ 0 w 86"/>
                  <a:gd name="T7" fmla="*/ 59 h 88"/>
                  <a:gd name="T8" fmla="*/ 0 w 86"/>
                  <a:gd name="T9" fmla="*/ 59 h 88"/>
                  <a:gd name="T10" fmla="*/ 23 w 86"/>
                  <a:gd name="T11" fmla="*/ 40 h 88"/>
                  <a:gd name="T12" fmla="*/ 22 w 86"/>
                  <a:gd name="T13" fmla="*/ 0 h 88"/>
                  <a:gd name="T14" fmla="*/ 47 w 86"/>
                  <a:gd name="T15" fmla="*/ 1 h 88"/>
                  <a:gd name="T16" fmla="*/ 47 w 86"/>
                  <a:gd name="T17" fmla="*/ 1 h 88"/>
                  <a:gd name="T18" fmla="*/ 62 w 86"/>
                  <a:gd name="T19" fmla="*/ 0 h 88"/>
                  <a:gd name="T20" fmla="*/ 61 w 86"/>
                  <a:gd name="T21" fmla="*/ 40 h 88"/>
                  <a:gd name="T22" fmla="*/ 86 w 86"/>
                  <a:gd name="T23" fmla="*/ 5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88">
                    <a:moveTo>
                      <a:pt x="86" y="59"/>
                    </a:moveTo>
                    <a:cubicBezTo>
                      <a:pt x="86" y="60"/>
                      <a:pt x="86" y="60"/>
                      <a:pt x="86" y="60"/>
                    </a:cubicBezTo>
                    <a:cubicBezTo>
                      <a:pt x="79" y="74"/>
                      <a:pt x="67" y="88"/>
                      <a:pt x="41" y="88"/>
                    </a:cubicBezTo>
                    <a:cubicBezTo>
                      <a:pt x="12" y="88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4" y="55"/>
                      <a:pt x="23" y="50"/>
                      <a:pt x="23" y="40"/>
                    </a:cubicBezTo>
                    <a:cubicBezTo>
                      <a:pt x="24" y="24"/>
                      <a:pt x="22" y="0"/>
                      <a:pt x="22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0" y="24"/>
                      <a:pt x="61" y="40"/>
                    </a:cubicBezTo>
                    <a:cubicBezTo>
                      <a:pt x="61" y="51"/>
                      <a:pt x="70" y="55"/>
                      <a:pt x="86" y="59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99"/>
              <p:cNvSpPr>
                <a:spLocks noEditPoints="1"/>
              </p:cNvSpPr>
              <p:nvPr/>
            </p:nvSpPr>
            <p:spPr bwMode="auto">
              <a:xfrm>
                <a:off x="6291948" y="858048"/>
                <a:ext cx="733058" cy="418140"/>
              </a:xfrm>
              <a:custGeom>
                <a:avLst/>
                <a:gdLst>
                  <a:gd name="T0" fmla="*/ 8 w 226"/>
                  <a:gd name="T1" fmla="*/ 125 h 129"/>
                  <a:gd name="T2" fmla="*/ 218 w 226"/>
                  <a:gd name="T3" fmla="*/ 125 h 129"/>
                  <a:gd name="T4" fmla="*/ 189 w 226"/>
                  <a:gd name="T5" fmla="*/ 72 h 129"/>
                  <a:gd name="T6" fmla="*/ 166 w 226"/>
                  <a:gd name="T7" fmla="*/ 66 h 129"/>
                  <a:gd name="T8" fmla="*/ 157 w 226"/>
                  <a:gd name="T9" fmla="*/ 63 h 129"/>
                  <a:gd name="T10" fmla="*/ 130 w 226"/>
                  <a:gd name="T11" fmla="*/ 42 h 129"/>
                  <a:gd name="T12" fmla="*/ 131 w 226"/>
                  <a:gd name="T13" fmla="*/ 4 h 129"/>
                  <a:gd name="T14" fmla="*/ 119 w 226"/>
                  <a:gd name="T15" fmla="*/ 4 h 129"/>
                  <a:gd name="T16" fmla="*/ 119 w 226"/>
                  <a:gd name="T17" fmla="*/ 5 h 129"/>
                  <a:gd name="T18" fmla="*/ 118 w 226"/>
                  <a:gd name="T19" fmla="*/ 5 h 129"/>
                  <a:gd name="T20" fmla="*/ 95 w 226"/>
                  <a:gd name="T21" fmla="*/ 4 h 129"/>
                  <a:gd name="T22" fmla="*/ 96 w 226"/>
                  <a:gd name="T23" fmla="*/ 42 h 129"/>
                  <a:gd name="T24" fmla="*/ 71 w 226"/>
                  <a:gd name="T25" fmla="*/ 62 h 129"/>
                  <a:gd name="T26" fmla="*/ 59 w 226"/>
                  <a:gd name="T27" fmla="*/ 66 h 129"/>
                  <a:gd name="T28" fmla="*/ 37 w 226"/>
                  <a:gd name="T29" fmla="*/ 72 h 129"/>
                  <a:gd name="T30" fmla="*/ 8 w 226"/>
                  <a:gd name="T31" fmla="*/ 125 h 129"/>
                  <a:gd name="T32" fmla="*/ 220 w 226"/>
                  <a:gd name="T33" fmla="*/ 129 h 129"/>
                  <a:gd name="T34" fmla="*/ 6 w 226"/>
                  <a:gd name="T35" fmla="*/ 129 h 129"/>
                  <a:gd name="T36" fmla="*/ 4 w 226"/>
                  <a:gd name="T37" fmla="*/ 127 h 129"/>
                  <a:gd name="T38" fmla="*/ 36 w 226"/>
                  <a:gd name="T39" fmla="*/ 68 h 129"/>
                  <a:gd name="T40" fmla="*/ 58 w 226"/>
                  <a:gd name="T41" fmla="*/ 62 h 129"/>
                  <a:gd name="T42" fmla="*/ 70 w 226"/>
                  <a:gd name="T43" fmla="*/ 59 h 129"/>
                  <a:gd name="T44" fmla="*/ 92 w 226"/>
                  <a:gd name="T45" fmla="*/ 42 h 129"/>
                  <a:gd name="T46" fmla="*/ 91 w 226"/>
                  <a:gd name="T47" fmla="*/ 2 h 129"/>
                  <a:gd name="T48" fmla="*/ 91 w 226"/>
                  <a:gd name="T49" fmla="*/ 1 h 129"/>
                  <a:gd name="T50" fmla="*/ 93 w 226"/>
                  <a:gd name="T51" fmla="*/ 0 h 129"/>
                  <a:gd name="T52" fmla="*/ 116 w 226"/>
                  <a:gd name="T53" fmla="*/ 1 h 129"/>
                  <a:gd name="T54" fmla="*/ 118 w 226"/>
                  <a:gd name="T55" fmla="*/ 1 h 129"/>
                  <a:gd name="T56" fmla="*/ 133 w 226"/>
                  <a:gd name="T57" fmla="*/ 0 h 129"/>
                  <a:gd name="T58" fmla="*/ 134 w 226"/>
                  <a:gd name="T59" fmla="*/ 1 h 129"/>
                  <a:gd name="T60" fmla="*/ 135 w 226"/>
                  <a:gd name="T61" fmla="*/ 2 h 129"/>
                  <a:gd name="T62" fmla="*/ 134 w 226"/>
                  <a:gd name="T63" fmla="*/ 42 h 129"/>
                  <a:gd name="T64" fmla="*/ 158 w 226"/>
                  <a:gd name="T65" fmla="*/ 60 h 129"/>
                  <a:gd name="T66" fmla="*/ 167 w 226"/>
                  <a:gd name="T67" fmla="*/ 62 h 129"/>
                  <a:gd name="T68" fmla="*/ 190 w 226"/>
                  <a:gd name="T69" fmla="*/ 68 h 129"/>
                  <a:gd name="T70" fmla="*/ 221 w 226"/>
                  <a:gd name="T71" fmla="*/ 127 h 129"/>
                  <a:gd name="T72" fmla="*/ 220 w 226"/>
                  <a:gd name="T7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6" h="129">
                    <a:moveTo>
                      <a:pt x="8" y="125"/>
                    </a:moveTo>
                    <a:cubicBezTo>
                      <a:pt x="218" y="125"/>
                      <a:pt x="218" y="125"/>
                      <a:pt x="218" y="125"/>
                    </a:cubicBezTo>
                    <a:cubicBezTo>
                      <a:pt x="218" y="117"/>
                      <a:pt x="218" y="81"/>
                      <a:pt x="189" y="72"/>
                    </a:cubicBezTo>
                    <a:cubicBezTo>
                      <a:pt x="180" y="69"/>
                      <a:pt x="173" y="67"/>
                      <a:pt x="166" y="66"/>
                    </a:cubicBezTo>
                    <a:cubicBezTo>
                      <a:pt x="163" y="65"/>
                      <a:pt x="160" y="64"/>
                      <a:pt x="157" y="63"/>
                    </a:cubicBezTo>
                    <a:cubicBezTo>
                      <a:pt x="142" y="59"/>
                      <a:pt x="130" y="55"/>
                      <a:pt x="130" y="42"/>
                    </a:cubicBezTo>
                    <a:cubicBezTo>
                      <a:pt x="129" y="29"/>
                      <a:pt x="131" y="10"/>
                      <a:pt x="131" y="4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19" y="4"/>
                      <a:pt x="119" y="5"/>
                      <a:pt x="119" y="5"/>
                    </a:cubicBezTo>
                    <a:cubicBezTo>
                      <a:pt x="119" y="5"/>
                      <a:pt x="118" y="5"/>
                      <a:pt x="118" y="5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5" y="10"/>
                      <a:pt x="96" y="29"/>
                      <a:pt x="96" y="42"/>
                    </a:cubicBezTo>
                    <a:cubicBezTo>
                      <a:pt x="95" y="55"/>
                      <a:pt x="84" y="59"/>
                      <a:pt x="71" y="62"/>
                    </a:cubicBezTo>
                    <a:cubicBezTo>
                      <a:pt x="68" y="64"/>
                      <a:pt x="63" y="65"/>
                      <a:pt x="59" y="66"/>
                    </a:cubicBezTo>
                    <a:cubicBezTo>
                      <a:pt x="52" y="68"/>
                      <a:pt x="45" y="70"/>
                      <a:pt x="37" y="72"/>
                    </a:cubicBezTo>
                    <a:cubicBezTo>
                      <a:pt x="7" y="81"/>
                      <a:pt x="7" y="117"/>
                      <a:pt x="8" y="125"/>
                    </a:cubicBezTo>
                    <a:moveTo>
                      <a:pt x="220" y="129"/>
                    </a:moveTo>
                    <a:cubicBezTo>
                      <a:pt x="6" y="129"/>
                      <a:pt x="6" y="129"/>
                      <a:pt x="6" y="129"/>
                    </a:cubicBezTo>
                    <a:cubicBezTo>
                      <a:pt x="5" y="129"/>
                      <a:pt x="4" y="128"/>
                      <a:pt x="4" y="127"/>
                    </a:cubicBezTo>
                    <a:cubicBezTo>
                      <a:pt x="4" y="127"/>
                      <a:pt x="0" y="80"/>
                      <a:pt x="36" y="68"/>
                    </a:cubicBezTo>
                    <a:cubicBezTo>
                      <a:pt x="44" y="66"/>
                      <a:pt x="51" y="64"/>
                      <a:pt x="58" y="62"/>
                    </a:cubicBezTo>
                    <a:cubicBezTo>
                      <a:pt x="62" y="61"/>
                      <a:pt x="67" y="60"/>
                      <a:pt x="70" y="59"/>
                    </a:cubicBezTo>
                    <a:cubicBezTo>
                      <a:pt x="84" y="55"/>
                      <a:pt x="92" y="51"/>
                      <a:pt x="92" y="42"/>
                    </a:cubicBezTo>
                    <a:cubicBezTo>
                      <a:pt x="93" y="26"/>
                      <a:pt x="91" y="2"/>
                      <a:pt x="91" y="2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2" y="0"/>
                      <a:pt x="92" y="0"/>
                      <a:pt x="93" y="0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7" y="1"/>
                      <a:pt x="117" y="1"/>
                      <a:pt x="118" y="1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4" y="0"/>
                      <a:pt x="134" y="0"/>
                      <a:pt x="134" y="1"/>
                    </a:cubicBezTo>
                    <a:cubicBezTo>
                      <a:pt x="135" y="1"/>
                      <a:pt x="135" y="1"/>
                      <a:pt x="135" y="2"/>
                    </a:cubicBezTo>
                    <a:cubicBezTo>
                      <a:pt x="135" y="2"/>
                      <a:pt x="133" y="26"/>
                      <a:pt x="134" y="42"/>
                    </a:cubicBezTo>
                    <a:cubicBezTo>
                      <a:pt x="134" y="51"/>
                      <a:pt x="142" y="55"/>
                      <a:pt x="158" y="60"/>
                    </a:cubicBezTo>
                    <a:cubicBezTo>
                      <a:pt x="161" y="60"/>
                      <a:pt x="164" y="61"/>
                      <a:pt x="167" y="62"/>
                    </a:cubicBezTo>
                    <a:cubicBezTo>
                      <a:pt x="174" y="64"/>
                      <a:pt x="181" y="66"/>
                      <a:pt x="190" y="68"/>
                    </a:cubicBezTo>
                    <a:cubicBezTo>
                      <a:pt x="226" y="80"/>
                      <a:pt x="222" y="127"/>
                      <a:pt x="221" y="127"/>
                    </a:cubicBezTo>
                    <a:cubicBezTo>
                      <a:pt x="221" y="128"/>
                      <a:pt x="221" y="129"/>
                      <a:pt x="220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200"/>
              <p:cNvSpPr/>
              <p:nvPr/>
            </p:nvSpPr>
            <p:spPr bwMode="auto">
              <a:xfrm>
                <a:off x="6515889" y="1048748"/>
                <a:ext cx="292173" cy="108472"/>
              </a:xfrm>
              <a:custGeom>
                <a:avLst/>
                <a:gdLst>
                  <a:gd name="T0" fmla="*/ 43 w 90"/>
                  <a:gd name="T1" fmla="*/ 33 h 33"/>
                  <a:gd name="T2" fmla="*/ 0 w 90"/>
                  <a:gd name="T3" fmla="*/ 3 h 33"/>
                  <a:gd name="T4" fmla="*/ 1 w 90"/>
                  <a:gd name="T5" fmla="*/ 1 h 33"/>
                  <a:gd name="T6" fmla="*/ 4 w 90"/>
                  <a:gd name="T7" fmla="*/ 2 h 33"/>
                  <a:gd name="T8" fmla="*/ 43 w 90"/>
                  <a:gd name="T9" fmla="*/ 29 h 33"/>
                  <a:gd name="T10" fmla="*/ 86 w 90"/>
                  <a:gd name="T11" fmla="*/ 2 h 33"/>
                  <a:gd name="T12" fmla="*/ 89 w 90"/>
                  <a:gd name="T13" fmla="*/ 1 h 33"/>
                  <a:gd name="T14" fmla="*/ 90 w 90"/>
                  <a:gd name="T15" fmla="*/ 4 h 33"/>
                  <a:gd name="T16" fmla="*/ 43 w 90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33">
                    <a:moveTo>
                      <a:pt x="43" y="33"/>
                    </a:moveTo>
                    <a:cubicBezTo>
                      <a:pt x="13" y="3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16" y="29"/>
                      <a:pt x="43" y="29"/>
                    </a:cubicBezTo>
                    <a:cubicBezTo>
                      <a:pt x="70" y="29"/>
                      <a:pt x="81" y="14"/>
                      <a:pt x="86" y="2"/>
                    </a:cubicBezTo>
                    <a:cubicBezTo>
                      <a:pt x="87" y="1"/>
                      <a:pt x="88" y="1"/>
                      <a:pt x="89" y="1"/>
                    </a:cubicBezTo>
                    <a:cubicBezTo>
                      <a:pt x="90" y="2"/>
                      <a:pt x="90" y="3"/>
                      <a:pt x="90" y="4"/>
                    </a:cubicBezTo>
                    <a:cubicBezTo>
                      <a:pt x="80" y="23"/>
                      <a:pt x="65" y="33"/>
                      <a:pt x="43" y="3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201"/>
              <p:cNvSpPr/>
              <p:nvPr/>
            </p:nvSpPr>
            <p:spPr bwMode="auto">
              <a:xfrm>
                <a:off x="6482648" y="289447"/>
                <a:ext cx="360406" cy="656078"/>
              </a:xfrm>
              <a:custGeom>
                <a:avLst/>
                <a:gdLst>
                  <a:gd name="T0" fmla="*/ 0 w 111"/>
                  <a:gd name="T1" fmla="*/ 95 h 202"/>
                  <a:gd name="T2" fmla="*/ 7 w 111"/>
                  <a:gd name="T3" fmla="*/ 151 h 202"/>
                  <a:gd name="T4" fmla="*/ 46 w 111"/>
                  <a:gd name="T5" fmla="*/ 199 h 202"/>
                  <a:gd name="T6" fmla="*/ 102 w 111"/>
                  <a:gd name="T7" fmla="*/ 150 h 202"/>
                  <a:gd name="T8" fmla="*/ 99 w 111"/>
                  <a:gd name="T9" fmla="*/ 52 h 202"/>
                  <a:gd name="T10" fmla="*/ 0 w 111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202">
                    <a:moveTo>
                      <a:pt x="0" y="95"/>
                    </a:moveTo>
                    <a:cubicBezTo>
                      <a:pt x="0" y="95"/>
                      <a:pt x="3" y="128"/>
                      <a:pt x="7" y="151"/>
                    </a:cubicBezTo>
                    <a:cubicBezTo>
                      <a:pt x="11" y="174"/>
                      <a:pt x="26" y="196"/>
                      <a:pt x="46" y="199"/>
                    </a:cubicBezTo>
                    <a:cubicBezTo>
                      <a:pt x="65" y="202"/>
                      <a:pt x="95" y="190"/>
                      <a:pt x="102" y="150"/>
                    </a:cubicBezTo>
                    <a:cubicBezTo>
                      <a:pt x="109" y="109"/>
                      <a:pt x="111" y="72"/>
                      <a:pt x="99" y="52"/>
                    </a:cubicBezTo>
                    <a:cubicBezTo>
                      <a:pt x="87" y="31"/>
                      <a:pt x="6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202"/>
              <p:cNvSpPr>
                <a:spLocks noEditPoints="1"/>
              </p:cNvSpPr>
              <p:nvPr/>
            </p:nvSpPr>
            <p:spPr bwMode="auto">
              <a:xfrm>
                <a:off x="6477400" y="380423"/>
                <a:ext cx="372652" cy="561603"/>
              </a:xfrm>
              <a:custGeom>
                <a:avLst/>
                <a:gdLst>
                  <a:gd name="T0" fmla="*/ 53 w 115"/>
                  <a:gd name="T1" fmla="*/ 4 h 173"/>
                  <a:gd name="T2" fmla="*/ 4 w 115"/>
                  <a:gd name="T3" fmla="*/ 67 h 173"/>
                  <a:gd name="T4" fmla="*/ 11 w 115"/>
                  <a:gd name="T5" fmla="*/ 122 h 173"/>
                  <a:gd name="T6" fmla="*/ 48 w 115"/>
                  <a:gd name="T7" fmla="*/ 169 h 173"/>
                  <a:gd name="T8" fmla="*/ 102 w 115"/>
                  <a:gd name="T9" fmla="*/ 121 h 173"/>
                  <a:gd name="T10" fmla="*/ 100 w 115"/>
                  <a:gd name="T11" fmla="*/ 25 h 173"/>
                  <a:gd name="T12" fmla="*/ 53 w 115"/>
                  <a:gd name="T13" fmla="*/ 4 h 173"/>
                  <a:gd name="T14" fmla="*/ 53 w 115"/>
                  <a:gd name="T15" fmla="*/ 173 h 173"/>
                  <a:gd name="T16" fmla="*/ 53 w 115"/>
                  <a:gd name="T17" fmla="*/ 173 h 173"/>
                  <a:gd name="T18" fmla="*/ 47 w 115"/>
                  <a:gd name="T19" fmla="*/ 173 h 173"/>
                  <a:gd name="T20" fmla="*/ 7 w 115"/>
                  <a:gd name="T21" fmla="*/ 123 h 173"/>
                  <a:gd name="T22" fmla="*/ 0 w 115"/>
                  <a:gd name="T23" fmla="*/ 67 h 173"/>
                  <a:gd name="T24" fmla="*/ 53 w 115"/>
                  <a:gd name="T25" fmla="*/ 0 h 173"/>
                  <a:gd name="T26" fmla="*/ 103 w 115"/>
                  <a:gd name="T27" fmla="*/ 23 h 173"/>
                  <a:gd name="T28" fmla="*/ 106 w 115"/>
                  <a:gd name="T29" fmla="*/ 122 h 173"/>
                  <a:gd name="T30" fmla="*/ 53 w 115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173">
                    <a:moveTo>
                      <a:pt x="53" y="4"/>
                    </a:moveTo>
                    <a:cubicBezTo>
                      <a:pt x="36" y="4"/>
                      <a:pt x="7" y="12"/>
                      <a:pt x="4" y="67"/>
                    </a:cubicBezTo>
                    <a:cubicBezTo>
                      <a:pt x="4" y="67"/>
                      <a:pt x="7" y="100"/>
                      <a:pt x="11" y="122"/>
                    </a:cubicBezTo>
                    <a:cubicBezTo>
                      <a:pt x="14" y="143"/>
                      <a:pt x="28" y="166"/>
                      <a:pt x="48" y="169"/>
                    </a:cubicBezTo>
                    <a:cubicBezTo>
                      <a:pt x="67" y="172"/>
                      <a:pt x="96" y="160"/>
                      <a:pt x="102" y="121"/>
                    </a:cubicBezTo>
                    <a:cubicBezTo>
                      <a:pt x="111" y="73"/>
                      <a:pt x="110" y="42"/>
                      <a:pt x="100" y="25"/>
                    </a:cubicBezTo>
                    <a:cubicBezTo>
                      <a:pt x="94" y="16"/>
                      <a:pt x="74" y="4"/>
                      <a:pt x="53" y="4"/>
                    </a:cubicBezTo>
                    <a:moveTo>
                      <a:pt x="53" y="173"/>
                    </a:moveTo>
                    <a:cubicBezTo>
                      <a:pt x="53" y="173"/>
                      <a:pt x="53" y="173"/>
                      <a:pt x="53" y="173"/>
                    </a:cubicBezTo>
                    <a:cubicBezTo>
                      <a:pt x="51" y="173"/>
                      <a:pt x="49" y="173"/>
                      <a:pt x="47" y="173"/>
                    </a:cubicBezTo>
                    <a:cubicBezTo>
                      <a:pt x="26" y="170"/>
                      <a:pt x="11" y="145"/>
                      <a:pt x="7" y="123"/>
                    </a:cubicBezTo>
                    <a:cubicBezTo>
                      <a:pt x="3" y="100"/>
                      <a:pt x="0" y="67"/>
                      <a:pt x="0" y="67"/>
                    </a:cubicBezTo>
                    <a:cubicBezTo>
                      <a:pt x="4" y="9"/>
                      <a:pt x="35" y="0"/>
                      <a:pt x="53" y="0"/>
                    </a:cubicBezTo>
                    <a:cubicBezTo>
                      <a:pt x="74" y="0"/>
                      <a:pt x="96" y="12"/>
                      <a:pt x="103" y="23"/>
                    </a:cubicBezTo>
                    <a:cubicBezTo>
                      <a:pt x="114" y="41"/>
                      <a:pt x="115" y="73"/>
                      <a:pt x="106" y="122"/>
                    </a:cubicBezTo>
                    <a:cubicBezTo>
                      <a:pt x="100" y="157"/>
                      <a:pt x="75" y="173"/>
                      <a:pt x="53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203"/>
              <p:cNvSpPr/>
              <p:nvPr/>
            </p:nvSpPr>
            <p:spPr bwMode="auto">
              <a:xfrm>
                <a:off x="6454656" y="345432"/>
                <a:ext cx="407643" cy="272929"/>
              </a:xfrm>
              <a:custGeom>
                <a:avLst/>
                <a:gdLst>
                  <a:gd name="T0" fmla="*/ 0 w 126"/>
                  <a:gd name="T1" fmla="*/ 71 h 84"/>
                  <a:gd name="T2" fmla="*/ 64 w 126"/>
                  <a:gd name="T3" fmla="*/ 1 h 84"/>
                  <a:gd name="T4" fmla="*/ 126 w 126"/>
                  <a:gd name="T5" fmla="*/ 69 h 84"/>
                  <a:gd name="T6" fmla="*/ 0 w 126"/>
                  <a:gd name="T7" fmla="*/ 7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84">
                    <a:moveTo>
                      <a:pt x="0" y="71"/>
                    </a:moveTo>
                    <a:cubicBezTo>
                      <a:pt x="0" y="71"/>
                      <a:pt x="2" y="1"/>
                      <a:pt x="64" y="1"/>
                    </a:cubicBezTo>
                    <a:cubicBezTo>
                      <a:pt x="123" y="0"/>
                      <a:pt x="126" y="69"/>
                      <a:pt x="126" y="69"/>
                    </a:cubicBezTo>
                    <a:cubicBezTo>
                      <a:pt x="126" y="69"/>
                      <a:pt x="78" y="84"/>
                      <a:pt x="0" y="71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204"/>
              <p:cNvSpPr/>
              <p:nvPr/>
            </p:nvSpPr>
            <p:spPr bwMode="auto">
              <a:xfrm>
                <a:off x="6447657" y="562375"/>
                <a:ext cx="421639" cy="48987"/>
              </a:xfrm>
              <a:custGeom>
                <a:avLst/>
                <a:gdLst>
                  <a:gd name="T0" fmla="*/ 64 w 130"/>
                  <a:gd name="T1" fmla="*/ 12 h 15"/>
                  <a:gd name="T2" fmla="*/ 1 w 130"/>
                  <a:gd name="T3" fmla="*/ 6 h 15"/>
                  <a:gd name="T4" fmla="*/ 0 w 130"/>
                  <a:gd name="T5" fmla="*/ 4 h 15"/>
                  <a:gd name="T6" fmla="*/ 2 w 130"/>
                  <a:gd name="T7" fmla="*/ 2 h 15"/>
                  <a:gd name="T8" fmla="*/ 128 w 130"/>
                  <a:gd name="T9" fmla="*/ 1 h 15"/>
                  <a:gd name="T10" fmla="*/ 130 w 130"/>
                  <a:gd name="T11" fmla="*/ 2 h 15"/>
                  <a:gd name="T12" fmla="*/ 129 w 130"/>
                  <a:gd name="T13" fmla="*/ 4 h 15"/>
                  <a:gd name="T14" fmla="*/ 64 w 130"/>
                  <a:gd name="T1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0" h="15">
                    <a:moveTo>
                      <a:pt x="64" y="12"/>
                    </a:moveTo>
                    <a:cubicBezTo>
                      <a:pt x="46" y="12"/>
                      <a:pt x="25" y="10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79" y="15"/>
                      <a:pt x="127" y="1"/>
                      <a:pt x="128" y="1"/>
                    </a:cubicBezTo>
                    <a:cubicBezTo>
                      <a:pt x="129" y="0"/>
                      <a:pt x="130" y="1"/>
                      <a:pt x="130" y="2"/>
                    </a:cubicBezTo>
                    <a:cubicBezTo>
                      <a:pt x="130" y="3"/>
                      <a:pt x="130" y="4"/>
                      <a:pt x="129" y="4"/>
                    </a:cubicBezTo>
                    <a:cubicBezTo>
                      <a:pt x="129" y="4"/>
                      <a:pt x="104" y="12"/>
                      <a:pt x="64" y="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206"/>
              <p:cNvSpPr/>
              <p:nvPr/>
            </p:nvSpPr>
            <p:spPr bwMode="auto">
              <a:xfrm>
                <a:off x="7002262" y="1269190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Line 207"/>
              <p:cNvSpPr>
                <a:spLocks noChangeShapeType="1"/>
              </p:cNvSpPr>
              <p:nvPr/>
            </p:nvSpPr>
            <p:spPr bwMode="auto">
              <a:xfrm>
                <a:off x="7002262" y="1269190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208"/>
              <p:cNvSpPr/>
              <p:nvPr/>
            </p:nvSpPr>
            <p:spPr bwMode="auto">
              <a:xfrm>
                <a:off x="6995263" y="1263942"/>
                <a:ext cx="10847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209"/>
              <p:cNvSpPr/>
              <p:nvPr/>
            </p:nvSpPr>
            <p:spPr bwMode="auto">
              <a:xfrm>
                <a:off x="6230714" y="1269190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Line 210"/>
              <p:cNvSpPr>
                <a:spLocks noChangeShapeType="1"/>
              </p:cNvSpPr>
              <p:nvPr/>
            </p:nvSpPr>
            <p:spPr bwMode="auto">
              <a:xfrm>
                <a:off x="6230714" y="1269190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211"/>
              <p:cNvSpPr/>
              <p:nvPr/>
            </p:nvSpPr>
            <p:spPr bwMode="auto">
              <a:xfrm>
                <a:off x="6223716" y="1263942"/>
                <a:ext cx="103223" cy="12247"/>
              </a:xfrm>
              <a:custGeom>
                <a:avLst/>
                <a:gdLst>
                  <a:gd name="T0" fmla="*/ 31 w 32"/>
                  <a:gd name="T1" fmla="*/ 4 h 4"/>
                  <a:gd name="T2" fmla="*/ 2 w 32"/>
                  <a:gd name="T3" fmla="*/ 4 h 4"/>
                  <a:gd name="T4" fmla="*/ 0 w 32"/>
                  <a:gd name="T5" fmla="*/ 2 h 4"/>
                  <a:gd name="T6" fmla="*/ 2 w 32"/>
                  <a:gd name="T7" fmla="*/ 0 h 4"/>
                  <a:gd name="T8" fmla="*/ 31 w 32"/>
                  <a:gd name="T9" fmla="*/ 0 h 4"/>
                  <a:gd name="T10" fmla="*/ 32 w 32"/>
                  <a:gd name="T11" fmla="*/ 2 h 4"/>
                  <a:gd name="T12" fmla="*/ 31 w 3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Oval 212"/>
              <p:cNvSpPr>
                <a:spLocks noChangeArrowheads="1"/>
              </p:cNvSpPr>
              <p:nvPr/>
            </p:nvSpPr>
            <p:spPr bwMode="auto">
              <a:xfrm>
                <a:off x="6550880" y="649853"/>
                <a:ext cx="4373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213"/>
              <p:cNvSpPr>
                <a:spLocks noEditPoints="1"/>
              </p:cNvSpPr>
              <p:nvPr/>
            </p:nvSpPr>
            <p:spPr bwMode="auto">
              <a:xfrm>
                <a:off x="6549130" y="646354"/>
                <a:ext cx="50737" cy="52486"/>
              </a:xfrm>
              <a:custGeom>
                <a:avLst/>
                <a:gdLst>
                  <a:gd name="T0" fmla="*/ 8 w 16"/>
                  <a:gd name="T1" fmla="*/ 3 h 16"/>
                  <a:gd name="T2" fmla="*/ 3 w 16"/>
                  <a:gd name="T3" fmla="*/ 8 h 16"/>
                  <a:gd name="T4" fmla="*/ 8 w 16"/>
                  <a:gd name="T5" fmla="*/ 12 h 16"/>
                  <a:gd name="T6" fmla="*/ 12 w 16"/>
                  <a:gd name="T7" fmla="*/ 8 h 16"/>
                  <a:gd name="T8" fmla="*/ 8 w 16"/>
                  <a:gd name="T9" fmla="*/ 3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10"/>
                      <a:pt x="5" y="12"/>
                      <a:pt x="8" y="12"/>
                    </a:cubicBezTo>
                    <a:cubicBezTo>
                      <a:pt x="10" y="12"/>
                      <a:pt x="12" y="10"/>
                      <a:pt x="12" y="8"/>
                    </a:cubicBezTo>
                    <a:cubicBezTo>
                      <a:pt x="12" y="5"/>
                      <a:pt x="10" y="3"/>
                      <a:pt x="8" y="3"/>
                    </a:cubicBezTo>
                    <a:moveTo>
                      <a:pt x="8" y="16"/>
                    </a:moveTo>
                    <a:cubicBezTo>
                      <a:pt x="3" y="16"/>
                      <a:pt x="0" y="12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6" y="3"/>
                      <a:pt x="16" y="8"/>
                    </a:cubicBezTo>
                    <a:cubicBezTo>
                      <a:pt x="16" y="12"/>
                      <a:pt x="12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214"/>
              <p:cNvSpPr/>
              <p:nvPr/>
            </p:nvSpPr>
            <p:spPr bwMode="auto">
              <a:xfrm>
                <a:off x="6512390" y="644604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8 h 11"/>
                  <a:gd name="T6" fmla="*/ 19 w 34"/>
                  <a:gd name="T7" fmla="*/ 1 h 11"/>
                  <a:gd name="T8" fmla="*/ 33 w 34"/>
                  <a:gd name="T9" fmla="*/ 7 h 11"/>
                  <a:gd name="T10" fmla="*/ 32 w 34"/>
                  <a:gd name="T11" fmla="*/ 9 h 11"/>
                  <a:gd name="T12" fmla="*/ 30 w 34"/>
                  <a:gd name="T13" fmla="*/ 9 h 11"/>
                  <a:gd name="T14" fmla="*/ 19 w 34"/>
                  <a:gd name="T15" fmla="*/ 4 h 11"/>
                  <a:gd name="T16" fmla="*/ 3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8"/>
                      <a:pt x="8" y="0"/>
                      <a:pt x="19" y="1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9"/>
                      <a:pt x="30" y="9"/>
                    </a:cubicBezTo>
                    <a:cubicBezTo>
                      <a:pt x="30" y="8"/>
                      <a:pt x="28" y="5"/>
                      <a:pt x="19" y="4"/>
                    </a:cubicBezTo>
                    <a:cubicBezTo>
                      <a:pt x="9" y="4"/>
                      <a:pt x="4" y="10"/>
                      <a:pt x="3" y="10"/>
                    </a:cubicBezTo>
                    <a:cubicBezTo>
                      <a:pt x="3" y="11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Oval 215"/>
              <p:cNvSpPr>
                <a:spLocks noChangeArrowheads="1"/>
              </p:cNvSpPr>
              <p:nvPr/>
            </p:nvSpPr>
            <p:spPr bwMode="auto">
              <a:xfrm>
                <a:off x="6729333" y="649853"/>
                <a:ext cx="4023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216"/>
              <p:cNvSpPr>
                <a:spLocks noEditPoints="1"/>
              </p:cNvSpPr>
              <p:nvPr/>
            </p:nvSpPr>
            <p:spPr bwMode="auto">
              <a:xfrm>
                <a:off x="6724084" y="646354"/>
                <a:ext cx="50737" cy="52486"/>
              </a:xfrm>
              <a:custGeom>
                <a:avLst/>
                <a:gdLst>
                  <a:gd name="T0" fmla="*/ 8 w 16"/>
                  <a:gd name="T1" fmla="*/ 3 h 16"/>
                  <a:gd name="T2" fmla="*/ 4 w 16"/>
                  <a:gd name="T3" fmla="*/ 8 h 16"/>
                  <a:gd name="T4" fmla="*/ 8 w 16"/>
                  <a:gd name="T5" fmla="*/ 12 h 16"/>
                  <a:gd name="T6" fmla="*/ 13 w 16"/>
                  <a:gd name="T7" fmla="*/ 8 h 16"/>
                  <a:gd name="T8" fmla="*/ 8 w 16"/>
                  <a:gd name="T9" fmla="*/ 3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10"/>
                      <a:pt x="6" y="12"/>
                      <a:pt x="8" y="12"/>
                    </a:cubicBezTo>
                    <a:cubicBezTo>
                      <a:pt x="11" y="12"/>
                      <a:pt x="13" y="10"/>
                      <a:pt x="13" y="8"/>
                    </a:cubicBezTo>
                    <a:cubicBezTo>
                      <a:pt x="13" y="5"/>
                      <a:pt x="11" y="3"/>
                      <a:pt x="8" y="3"/>
                    </a:cubicBezTo>
                    <a:moveTo>
                      <a:pt x="8" y="16"/>
                    </a:moveTo>
                    <a:cubicBezTo>
                      <a:pt x="4" y="16"/>
                      <a:pt x="0" y="12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3" y="0"/>
                      <a:pt x="16" y="3"/>
                      <a:pt x="16" y="8"/>
                    </a:cubicBezTo>
                    <a:cubicBezTo>
                      <a:pt x="16" y="12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217"/>
              <p:cNvSpPr/>
              <p:nvPr/>
            </p:nvSpPr>
            <p:spPr bwMode="auto">
              <a:xfrm>
                <a:off x="6701340" y="644604"/>
                <a:ext cx="110221" cy="34991"/>
              </a:xfrm>
              <a:custGeom>
                <a:avLst/>
                <a:gdLst>
                  <a:gd name="T0" fmla="*/ 32 w 34"/>
                  <a:gd name="T1" fmla="*/ 11 h 11"/>
                  <a:gd name="T2" fmla="*/ 30 w 34"/>
                  <a:gd name="T3" fmla="*/ 10 h 11"/>
                  <a:gd name="T4" fmla="*/ 15 w 34"/>
                  <a:gd name="T5" fmla="*/ 4 h 11"/>
                  <a:gd name="T6" fmla="*/ 4 w 34"/>
                  <a:gd name="T7" fmla="*/ 9 h 11"/>
                  <a:gd name="T8" fmla="*/ 2 w 34"/>
                  <a:gd name="T9" fmla="*/ 9 h 11"/>
                  <a:gd name="T10" fmla="*/ 1 w 34"/>
                  <a:gd name="T11" fmla="*/ 7 h 11"/>
                  <a:gd name="T12" fmla="*/ 15 w 34"/>
                  <a:gd name="T13" fmla="*/ 1 h 11"/>
                  <a:gd name="T14" fmla="*/ 33 w 34"/>
                  <a:gd name="T15" fmla="*/ 8 h 11"/>
                  <a:gd name="T16" fmla="*/ 33 w 34"/>
                  <a:gd name="T17" fmla="*/ 10 h 11"/>
                  <a:gd name="T18" fmla="*/ 3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2" y="11"/>
                    </a:move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5"/>
                      <a:pt x="4" y="8"/>
                      <a:pt x="4" y="9"/>
                    </a:cubicBezTo>
                    <a:cubicBezTo>
                      <a:pt x="4" y="9"/>
                      <a:pt x="2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7"/>
                      <a:pt x="4" y="1"/>
                      <a:pt x="15" y="1"/>
                    </a:cubicBezTo>
                    <a:cubicBezTo>
                      <a:pt x="26" y="0"/>
                      <a:pt x="33" y="8"/>
                      <a:pt x="33" y="8"/>
                    </a:cubicBezTo>
                    <a:cubicBezTo>
                      <a:pt x="34" y="9"/>
                      <a:pt x="34" y="10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218"/>
              <p:cNvSpPr/>
              <p:nvPr/>
            </p:nvSpPr>
            <p:spPr bwMode="auto">
              <a:xfrm>
                <a:off x="6594618" y="786317"/>
                <a:ext cx="125967" cy="57735"/>
              </a:xfrm>
              <a:custGeom>
                <a:avLst/>
                <a:gdLst>
                  <a:gd name="T0" fmla="*/ 0 w 39"/>
                  <a:gd name="T1" fmla="*/ 9 h 18"/>
                  <a:gd name="T2" fmla="*/ 21 w 39"/>
                  <a:gd name="T3" fmla="*/ 6 h 18"/>
                  <a:gd name="T4" fmla="*/ 39 w 39"/>
                  <a:gd name="T5" fmla="*/ 9 h 18"/>
                  <a:gd name="T6" fmla="*/ 0 w 39"/>
                  <a:gd name="T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0" y="9"/>
                    </a:moveTo>
                    <a:cubicBezTo>
                      <a:pt x="0" y="9"/>
                      <a:pt x="11" y="0"/>
                      <a:pt x="21" y="6"/>
                    </a:cubicBezTo>
                    <a:cubicBezTo>
                      <a:pt x="25" y="2"/>
                      <a:pt x="34" y="4"/>
                      <a:pt x="39" y="9"/>
                    </a:cubicBezTo>
                    <a:cubicBezTo>
                      <a:pt x="30" y="18"/>
                      <a:pt x="9" y="15"/>
                      <a:pt x="0" y="9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19"/>
              <p:cNvSpPr>
                <a:spLocks noEditPoints="1"/>
              </p:cNvSpPr>
              <p:nvPr/>
            </p:nvSpPr>
            <p:spPr bwMode="auto">
              <a:xfrm>
                <a:off x="6591119" y="786317"/>
                <a:ext cx="136464" cy="55985"/>
              </a:xfrm>
              <a:custGeom>
                <a:avLst/>
                <a:gdLst>
                  <a:gd name="T0" fmla="*/ 5 w 42"/>
                  <a:gd name="T1" fmla="*/ 9 h 17"/>
                  <a:gd name="T2" fmla="*/ 23 w 42"/>
                  <a:gd name="T3" fmla="*/ 13 h 17"/>
                  <a:gd name="T4" fmla="*/ 37 w 42"/>
                  <a:gd name="T5" fmla="*/ 9 h 17"/>
                  <a:gd name="T6" fmla="*/ 23 w 42"/>
                  <a:gd name="T7" fmla="*/ 7 h 17"/>
                  <a:gd name="T8" fmla="*/ 21 w 42"/>
                  <a:gd name="T9" fmla="*/ 7 h 17"/>
                  <a:gd name="T10" fmla="*/ 14 w 42"/>
                  <a:gd name="T11" fmla="*/ 6 h 17"/>
                  <a:gd name="T12" fmla="*/ 5 w 42"/>
                  <a:gd name="T13" fmla="*/ 9 h 17"/>
                  <a:gd name="T14" fmla="*/ 23 w 42"/>
                  <a:gd name="T15" fmla="*/ 17 h 17"/>
                  <a:gd name="T16" fmla="*/ 0 w 42"/>
                  <a:gd name="T17" fmla="*/ 10 h 17"/>
                  <a:gd name="T18" fmla="*/ 0 w 42"/>
                  <a:gd name="T19" fmla="*/ 9 h 17"/>
                  <a:gd name="T20" fmla="*/ 0 w 42"/>
                  <a:gd name="T21" fmla="*/ 7 h 17"/>
                  <a:gd name="T22" fmla="*/ 14 w 42"/>
                  <a:gd name="T23" fmla="*/ 2 h 17"/>
                  <a:gd name="T24" fmla="*/ 22 w 42"/>
                  <a:gd name="T25" fmla="*/ 4 h 17"/>
                  <a:gd name="T26" fmla="*/ 41 w 42"/>
                  <a:gd name="T27" fmla="*/ 8 h 17"/>
                  <a:gd name="T28" fmla="*/ 41 w 42"/>
                  <a:gd name="T29" fmla="*/ 10 h 17"/>
                  <a:gd name="T30" fmla="*/ 23 w 42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17">
                    <a:moveTo>
                      <a:pt x="5" y="9"/>
                    </a:moveTo>
                    <a:cubicBezTo>
                      <a:pt x="9" y="11"/>
                      <a:pt x="16" y="13"/>
                      <a:pt x="23" y="13"/>
                    </a:cubicBezTo>
                    <a:cubicBezTo>
                      <a:pt x="29" y="13"/>
                      <a:pt x="34" y="12"/>
                      <a:pt x="37" y="9"/>
                    </a:cubicBezTo>
                    <a:cubicBezTo>
                      <a:pt x="33" y="5"/>
                      <a:pt x="26" y="5"/>
                      <a:pt x="23" y="7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19" y="6"/>
                      <a:pt x="17" y="6"/>
                      <a:pt x="14" y="6"/>
                    </a:cubicBezTo>
                    <a:cubicBezTo>
                      <a:pt x="10" y="6"/>
                      <a:pt x="7" y="7"/>
                      <a:pt x="5" y="9"/>
                    </a:cubicBezTo>
                    <a:moveTo>
                      <a:pt x="23" y="17"/>
                    </a:moveTo>
                    <a:cubicBezTo>
                      <a:pt x="14" y="17"/>
                      <a:pt x="5" y="14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7" y="2"/>
                      <a:pt x="14" y="2"/>
                    </a:cubicBezTo>
                    <a:cubicBezTo>
                      <a:pt x="17" y="2"/>
                      <a:pt x="19" y="2"/>
                      <a:pt x="22" y="4"/>
                    </a:cubicBezTo>
                    <a:cubicBezTo>
                      <a:pt x="27" y="0"/>
                      <a:pt x="36" y="2"/>
                      <a:pt x="41" y="8"/>
                    </a:cubicBezTo>
                    <a:cubicBezTo>
                      <a:pt x="42" y="9"/>
                      <a:pt x="42" y="10"/>
                      <a:pt x="41" y="10"/>
                    </a:cubicBezTo>
                    <a:cubicBezTo>
                      <a:pt x="37" y="14"/>
                      <a:pt x="31" y="17"/>
                      <a:pt x="23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8" name="组合 887"/>
            <p:cNvGrpSpPr/>
            <p:nvPr/>
          </p:nvGrpSpPr>
          <p:grpSpPr>
            <a:xfrm>
              <a:off x="5098761" y="5730522"/>
              <a:ext cx="881768" cy="986741"/>
              <a:chOff x="5098761" y="5730522"/>
              <a:chExt cx="881768" cy="986741"/>
            </a:xfrm>
          </p:grpSpPr>
          <p:sp>
            <p:nvSpPr>
              <p:cNvPr id="475" name="Freeform 220"/>
              <p:cNvSpPr/>
              <p:nvPr/>
            </p:nvSpPr>
            <p:spPr bwMode="auto">
              <a:xfrm>
                <a:off x="5152996" y="5749766"/>
                <a:ext cx="769798" cy="911511"/>
              </a:xfrm>
              <a:custGeom>
                <a:avLst/>
                <a:gdLst>
                  <a:gd name="T0" fmla="*/ 0 w 237"/>
                  <a:gd name="T1" fmla="*/ 192 h 281"/>
                  <a:gd name="T2" fmla="*/ 237 w 237"/>
                  <a:gd name="T3" fmla="*/ 185 h 281"/>
                  <a:gd name="T4" fmla="*/ 118 w 237"/>
                  <a:gd name="T5" fmla="*/ 6 h 281"/>
                  <a:gd name="T6" fmla="*/ 0 w 237"/>
                  <a:gd name="T7" fmla="*/ 192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7" h="281">
                    <a:moveTo>
                      <a:pt x="0" y="192"/>
                    </a:moveTo>
                    <a:cubicBezTo>
                      <a:pt x="0" y="192"/>
                      <a:pt x="117" y="281"/>
                      <a:pt x="237" y="185"/>
                    </a:cubicBezTo>
                    <a:cubicBezTo>
                      <a:pt x="163" y="173"/>
                      <a:pt x="231" y="0"/>
                      <a:pt x="118" y="6"/>
                    </a:cubicBezTo>
                    <a:cubicBezTo>
                      <a:pt x="7" y="12"/>
                      <a:pt x="59" y="165"/>
                      <a:pt x="0" y="192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21"/>
              <p:cNvSpPr>
                <a:spLocks noEditPoints="1"/>
              </p:cNvSpPr>
              <p:nvPr/>
            </p:nvSpPr>
            <p:spPr bwMode="auto">
              <a:xfrm>
                <a:off x="5147748" y="5753266"/>
                <a:ext cx="780295" cy="747054"/>
              </a:xfrm>
              <a:custGeom>
                <a:avLst/>
                <a:gdLst>
                  <a:gd name="T0" fmla="*/ 5 w 241"/>
                  <a:gd name="T1" fmla="*/ 191 h 230"/>
                  <a:gd name="T2" fmla="*/ 119 w 241"/>
                  <a:gd name="T3" fmla="*/ 227 h 230"/>
                  <a:gd name="T4" fmla="*/ 119 w 241"/>
                  <a:gd name="T5" fmla="*/ 227 h 230"/>
                  <a:gd name="T6" fmla="*/ 234 w 241"/>
                  <a:gd name="T7" fmla="*/ 185 h 230"/>
                  <a:gd name="T8" fmla="*/ 194 w 241"/>
                  <a:gd name="T9" fmla="*/ 103 h 230"/>
                  <a:gd name="T10" fmla="*/ 120 w 241"/>
                  <a:gd name="T11" fmla="*/ 7 h 230"/>
                  <a:gd name="T12" fmla="*/ 39 w 241"/>
                  <a:gd name="T13" fmla="*/ 113 h 230"/>
                  <a:gd name="T14" fmla="*/ 5 w 241"/>
                  <a:gd name="T15" fmla="*/ 191 h 230"/>
                  <a:gd name="T16" fmla="*/ 119 w 241"/>
                  <a:gd name="T17" fmla="*/ 230 h 230"/>
                  <a:gd name="T18" fmla="*/ 119 w 241"/>
                  <a:gd name="T19" fmla="*/ 230 h 230"/>
                  <a:gd name="T20" fmla="*/ 1 w 241"/>
                  <a:gd name="T21" fmla="*/ 192 h 230"/>
                  <a:gd name="T22" fmla="*/ 0 w 241"/>
                  <a:gd name="T23" fmla="*/ 191 h 230"/>
                  <a:gd name="T24" fmla="*/ 1 w 241"/>
                  <a:gd name="T25" fmla="*/ 189 h 230"/>
                  <a:gd name="T26" fmla="*/ 35 w 241"/>
                  <a:gd name="T27" fmla="*/ 112 h 230"/>
                  <a:gd name="T28" fmla="*/ 120 w 241"/>
                  <a:gd name="T29" fmla="*/ 4 h 230"/>
                  <a:gd name="T30" fmla="*/ 198 w 241"/>
                  <a:gd name="T31" fmla="*/ 103 h 230"/>
                  <a:gd name="T32" fmla="*/ 239 w 241"/>
                  <a:gd name="T33" fmla="*/ 182 h 230"/>
                  <a:gd name="T34" fmla="*/ 240 w 241"/>
                  <a:gd name="T35" fmla="*/ 184 h 230"/>
                  <a:gd name="T36" fmla="*/ 240 w 241"/>
                  <a:gd name="T37" fmla="*/ 185 h 230"/>
                  <a:gd name="T38" fmla="*/ 119 w 241"/>
                  <a:gd name="T39" fmla="*/ 23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1" h="230">
                    <a:moveTo>
                      <a:pt x="5" y="191"/>
                    </a:moveTo>
                    <a:cubicBezTo>
                      <a:pt x="16" y="198"/>
                      <a:pt x="61" y="227"/>
                      <a:pt x="119" y="227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60" y="227"/>
                      <a:pt x="199" y="213"/>
                      <a:pt x="234" y="185"/>
                    </a:cubicBezTo>
                    <a:cubicBezTo>
                      <a:pt x="204" y="177"/>
                      <a:pt x="199" y="141"/>
                      <a:pt x="194" y="103"/>
                    </a:cubicBezTo>
                    <a:cubicBezTo>
                      <a:pt x="188" y="54"/>
                      <a:pt x="181" y="4"/>
                      <a:pt x="120" y="7"/>
                    </a:cubicBezTo>
                    <a:cubicBezTo>
                      <a:pt x="56" y="11"/>
                      <a:pt x="48" y="63"/>
                      <a:pt x="39" y="113"/>
                    </a:cubicBezTo>
                    <a:cubicBezTo>
                      <a:pt x="33" y="146"/>
                      <a:pt x="28" y="178"/>
                      <a:pt x="5" y="191"/>
                    </a:cubicBezTo>
                    <a:moveTo>
                      <a:pt x="119" y="230"/>
                    </a:moveTo>
                    <a:cubicBezTo>
                      <a:pt x="119" y="230"/>
                      <a:pt x="119" y="230"/>
                      <a:pt x="119" y="230"/>
                    </a:cubicBezTo>
                    <a:cubicBezTo>
                      <a:pt x="51" y="230"/>
                      <a:pt x="1" y="193"/>
                      <a:pt x="1" y="192"/>
                    </a:cubicBezTo>
                    <a:cubicBezTo>
                      <a:pt x="0" y="192"/>
                      <a:pt x="0" y="191"/>
                      <a:pt x="0" y="191"/>
                    </a:cubicBezTo>
                    <a:cubicBezTo>
                      <a:pt x="0" y="190"/>
                      <a:pt x="0" y="189"/>
                      <a:pt x="1" y="189"/>
                    </a:cubicBezTo>
                    <a:cubicBezTo>
                      <a:pt x="24" y="178"/>
                      <a:pt x="30" y="146"/>
                      <a:pt x="35" y="112"/>
                    </a:cubicBezTo>
                    <a:cubicBezTo>
                      <a:pt x="44" y="63"/>
                      <a:pt x="53" y="7"/>
                      <a:pt x="120" y="4"/>
                    </a:cubicBezTo>
                    <a:cubicBezTo>
                      <a:pt x="184" y="0"/>
                      <a:pt x="192" y="55"/>
                      <a:pt x="198" y="103"/>
                    </a:cubicBezTo>
                    <a:cubicBezTo>
                      <a:pt x="203" y="141"/>
                      <a:pt x="208" y="177"/>
                      <a:pt x="239" y="182"/>
                    </a:cubicBezTo>
                    <a:cubicBezTo>
                      <a:pt x="240" y="182"/>
                      <a:pt x="240" y="183"/>
                      <a:pt x="240" y="184"/>
                    </a:cubicBezTo>
                    <a:cubicBezTo>
                      <a:pt x="241" y="184"/>
                      <a:pt x="240" y="185"/>
                      <a:pt x="240" y="185"/>
                    </a:cubicBezTo>
                    <a:cubicBezTo>
                      <a:pt x="203" y="215"/>
                      <a:pt x="162" y="230"/>
                      <a:pt x="119" y="23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22"/>
              <p:cNvSpPr/>
              <p:nvPr/>
            </p:nvSpPr>
            <p:spPr bwMode="auto">
              <a:xfrm>
                <a:off x="5760087" y="6565053"/>
                <a:ext cx="129466" cy="145212"/>
              </a:xfrm>
              <a:custGeom>
                <a:avLst/>
                <a:gdLst>
                  <a:gd name="T0" fmla="*/ 25 w 40"/>
                  <a:gd name="T1" fmla="*/ 0 h 45"/>
                  <a:gd name="T2" fmla="*/ 37 w 40"/>
                  <a:gd name="T3" fmla="*/ 45 h 45"/>
                  <a:gd name="T4" fmla="*/ 0 w 40"/>
                  <a:gd name="T5" fmla="*/ 45 h 45"/>
                  <a:gd name="T6" fmla="*/ 0 w 40"/>
                  <a:gd name="T7" fmla="*/ 44 h 45"/>
                  <a:gd name="T8" fmla="*/ 25 w 40"/>
                  <a:gd name="T9" fmla="*/ 1 h 45"/>
                  <a:gd name="T10" fmla="*/ 25 w 40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45">
                    <a:moveTo>
                      <a:pt x="25" y="0"/>
                    </a:moveTo>
                    <a:cubicBezTo>
                      <a:pt x="40" y="18"/>
                      <a:pt x="37" y="45"/>
                      <a:pt x="37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9" y="14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23"/>
              <p:cNvSpPr/>
              <p:nvPr/>
            </p:nvSpPr>
            <p:spPr bwMode="auto">
              <a:xfrm>
                <a:off x="5231726" y="6531812"/>
                <a:ext cx="608840" cy="178453"/>
              </a:xfrm>
              <a:custGeom>
                <a:avLst/>
                <a:gdLst>
                  <a:gd name="T0" fmla="*/ 188 w 188"/>
                  <a:gd name="T1" fmla="*/ 10 h 55"/>
                  <a:gd name="T2" fmla="*/ 188 w 188"/>
                  <a:gd name="T3" fmla="*/ 11 h 55"/>
                  <a:gd name="T4" fmla="*/ 163 w 188"/>
                  <a:gd name="T5" fmla="*/ 54 h 55"/>
                  <a:gd name="T6" fmla="*/ 163 w 188"/>
                  <a:gd name="T7" fmla="*/ 55 h 55"/>
                  <a:gd name="T8" fmla="*/ 26 w 188"/>
                  <a:gd name="T9" fmla="*/ 55 h 55"/>
                  <a:gd name="T10" fmla="*/ 26 w 188"/>
                  <a:gd name="T11" fmla="*/ 55 h 55"/>
                  <a:gd name="T12" fmla="*/ 1 w 188"/>
                  <a:gd name="T13" fmla="*/ 9 h 55"/>
                  <a:gd name="T14" fmla="*/ 0 w 188"/>
                  <a:gd name="T15" fmla="*/ 9 h 55"/>
                  <a:gd name="T16" fmla="*/ 12 w 188"/>
                  <a:gd name="T17" fmla="*/ 0 h 55"/>
                  <a:gd name="T18" fmla="*/ 13 w 188"/>
                  <a:gd name="T19" fmla="*/ 1 h 55"/>
                  <a:gd name="T20" fmla="*/ 173 w 188"/>
                  <a:gd name="T21" fmla="*/ 0 h 55"/>
                  <a:gd name="T22" fmla="*/ 173 w 188"/>
                  <a:gd name="T23" fmla="*/ 0 h 55"/>
                  <a:gd name="T24" fmla="*/ 188 w 188"/>
                  <a:gd name="T25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8" h="55">
                    <a:moveTo>
                      <a:pt x="188" y="10"/>
                    </a:moveTo>
                    <a:cubicBezTo>
                      <a:pt x="188" y="11"/>
                      <a:pt x="188" y="11"/>
                      <a:pt x="188" y="11"/>
                    </a:cubicBezTo>
                    <a:cubicBezTo>
                      <a:pt x="188" y="11"/>
                      <a:pt x="172" y="24"/>
                      <a:pt x="163" y="54"/>
                    </a:cubicBezTo>
                    <a:cubicBezTo>
                      <a:pt x="163" y="55"/>
                      <a:pt x="163" y="55"/>
                      <a:pt x="163" y="5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2" y="27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5"/>
                      <a:pt x="7" y="2"/>
                      <a:pt x="12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13" y="40"/>
                      <a:pt x="173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80" y="2"/>
                      <a:pt x="185" y="6"/>
                      <a:pt x="18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24"/>
              <p:cNvSpPr/>
              <p:nvPr/>
            </p:nvSpPr>
            <p:spPr bwMode="auto">
              <a:xfrm>
                <a:off x="5270216" y="6304371"/>
                <a:ext cx="523113" cy="356906"/>
              </a:xfrm>
              <a:custGeom>
                <a:avLst/>
                <a:gdLst>
                  <a:gd name="T0" fmla="*/ 161 w 161"/>
                  <a:gd name="T1" fmla="*/ 70 h 110"/>
                  <a:gd name="T2" fmla="*/ 161 w 161"/>
                  <a:gd name="T3" fmla="*/ 70 h 110"/>
                  <a:gd name="T4" fmla="*/ 1 w 161"/>
                  <a:gd name="T5" fmla="*/ 71 h 110"/>
                  <a:gd name="T6" fmla="*/ 0 w 161"/>
                  <a:gd name="T7" fmla="*/ 70 h 110"/>
                  <a:gd name="T8" fmla="*/ 5 w 161"/>
                  <a:gd name="T9" fmla="*/ 68 h 110"/>
                  <a:gd name="T10" fmla="*/ 63 w 161"/>
                  <a:gd name="T11" fmla="*/ 41 h 110"/>
                  <a:gd name="T12" fmla="*/ 61 w 161"/>
                  <a:gd name="T13" fmla="*/ 0 h 110"/>
                  <a:gd name="T14" fmla="*/ 86 w 161"/>
                  <a:gd name="T15" fmla="*/ 1 h 110"/>
                  <a:gd name="T16" fmla="*/ 86 w 161"/>
                  <a:gd name="T17" fmla="*/ 1 h 110"/>
                  <a:gd name="T18" fmla="*/ 102 w 161"/>
                  <a:gd name="T19" fmla="*/ 0 h 110"/>
                  <a:gd name="T20" fmla="*/ 100 w 161"/>
                  <a:gd name="T21" fmla="*/ 41 h 110"/>
                  <a:gd name="T22" fmla="*/ 158 w 161"/>
                  <a:gd name="T23" fmla="*/ 68 h 110"/>
                  <a:gd name="T24" fmla="*/ 161 w 161"/>
                  <a:gd name="T25" fmla="*/ 7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1" h="110">
                    <a:moveTo>
                      <a:pt x="161" y="70"/>
                    </a:moveTo>
                    <a:cubicBezTo>
                      <a:pt x="161" y="70"/>
                      <a:pt x="161" y="70"/>
                      <a:pt x="161" y="70"/>
                    </a:cubicBezTo>
                    <a:cubicBezTo>
                      <a:pt x="101" y="110"/>
                      <a:pt x="1" y="71"/>
                      <a:pt x="1" y="71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2" y="69"/>
                      <a:pt x="4" y="69"/>
                      <a:pt x="5" y="68"/>
                    </a:cubicBezTo>
                    <a:cubicBezTo>
                      <a:pt x="40" y="58"/>
                      <a:pt x="62" y="57"/>
                      <a:pt x="63" y="41"/>
                    </a:cubicBezTo>
                    <a:cubicBezTo>
                      <a:pt x="63" y="24"/>
                      <a:pt x="61" y="0"/>
                      <a:pt x="61" y="0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2" y="0"/>
                      <a:pt x="100" y="24"/>
                      <a:pt x="100" y="41"/>
                    </a:cubicBezTo>
                    <a:cubicBezTo>
                      <a:pt x="101" y="57"/>
                      <a:pt x="123" y="58"/>
                      <a:pt x="158" y="68"/>
                    </a:cubicBezTo>
                    <a:cubicBezTo>
                      <a:pt x="159" y="69"/>
                      <a:pt x="160" y="69"/>
                      <a:pt x="161" y="70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25"/>
              <p:cNvSpPr/>
              <p:nvPr/>
            </p:nvSpPr>
            <p:spPr bwMode="auto">
              <a:xfrm>
                <a:off x="5179239" y="6561554"/>
                <a:ext cx="136464" cy="148711"/>
              </a:xfrm>
              <a:custGeom>
                <a:avLst/>
                <a:gdLst>
                  <a:gd name="T0" fmla="*/ 42 w 42"/>
                  <a:gd name="T1" fmla="*/ 46 h 46"/>
                  <a:gd name="T2" fmla="*/ 42 w 42"/>
                  <a:gd name="T3" fmla="*/ 46 h 46"/>
                  <a:gd name="T4" fmla="*/ 3 w 42"/>
                  <a:gd name="T5" fmla="*/ 46 h 46"/>
                  <a:gd name="T6" fmla="*/ 16 w 42"/>
                  <a:gd name="T7" fmla="*/ 0 h 46"/>
                  <a:gd name="T8" fmla="*/ 17 w 42"/>
                  <a:gd name="T9" fmla="*/ 0 h 46"/>
                  <a:gd name="T10" fmla="*/ 42 w 42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46">
                    <a:moveTo>
                      <a:pt x="42" y="46"/>
                    </a:moveTo>
                    <a:cubicBezTo>
                      <a:pt x="42" y="46"/>
                      <a:pt x="42" y="46"/>
                      <a:pt x="42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3" y="46"/>
                      <a:pt x="0" y="17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38" y="18"/>
                      <a:pt x="42" y="46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26"/>
              <p:cNvSpPr>
                <a:spLocks noEditPoints="1"/>
              </p:cNvSpPr>
              <p:nvPr/>
            </p:nvSpPr>
            <p:spPr bwMode="auto">
              <a:xfrm>
                <a:off x="5172241" y="6299123"/>
                <a:ext cx="724310" cy="418140"/>
              </a:xfrm>
              <a:custGeom>
                <a:avLst/>
                <a:gdLst>
                  <a:gd name="T0" fmla="*/ 7 w 223"/>
                  <a:gd name="T1" fmla="*/ 125 h 129"/>
                  <a:gd name="T2" fmla="*/ 217 w 223"/>
                  <a:gd name="T3" fmla="*/ 125 h 129"/>
                  <a:gd name="T4" fmla="*/ 205 w 223"/>
                  <a:gd name="T5" fmla="*/ 84 h 129"/>
                  <a:gd name="T6" fmla="*/ 191 w 223"/>
                  <a:gd name="T7" fmla="*/ 73 h 129"/>
                  <a:gd name="T8" fmla="*/ 187 w 223"/>
                  <a:gd name="T9" fmla="*/ 72 h 129"/>
                  <a:gd name="T10" fmla="*/ 165 w 223"/>
                  <a:gd name="T11" fmla="*/ 66 h 129"/>
                  <a:gd name="T12" fmla="*/ 129 w 223"/>
                  <a:gd name="T13" fmla="*/ 43 h 129"/>
                  <a:gd name="T14" fmla="*/ 130 w 223"/>
                  <a:gd name="T15" fmla="*/ 4 h 129"/>
                  <a:gd name="T16" fmla="*/ 118 w 223"/>
                  <a:gd name="T17" fmla="*/ 5 h 129"/>
                  <a:gd name="T18" fmla="*/ 118 w 223"/>
                  <a:gd name="T19" fmla="*/ 5 h 129"/>
                  <a:gd name="T20" fmla="*/ 116 w 223"/>
                  <a:gd name="T21" fmla="*/ 5 h 129"/>
                  <a:gd name="T22" fmla="*/ 93 w 223"/>
                  <a:gd name="T23" fmla="*/ 4 h 129"/>
                  <a:gd name="T24" fmla="*/ 95 w 223"/>
                  <a:gd name="T25" fmla="*/ 43 h 129"/>
                  <a:gd name="T26" fmla="*/ 58 w 223"/>
                  <a:gd name="T27" fmla="*/ 66 h 129"/>
                  <a:gd name="T28" fmla="*/ 36 w 223"/>
                  <a:gd name="T29" fmla="*/ 72 h 129"/>
                  <a:gd name="T30" fmla="*/ 31 w 223"/>
                  <a:gd name="T31" fmla="*/ 74 h 129"/>
                  <a:gd name="T32" fmla="*/ 19 w 223"/>
                  <a:gd name="T33" fmla="*/ 82 h 129"/>
                  <a:gd name="T34" fmla="*/ 7 w 223"/>
                  <a:gd name="T35" fmla="*/ 125 h 129"/>
                  <a:gd name="T36" fmla="*/ 218 w 223"/>
                  <a:gd name="T37" fmla="*/ 129 h 129"/>
                  <a:gd name="T38" fmla="*/ 5 w 223"/>
                  <a:gd name="T39" fmla="*/ 129 h 129"/>
                  <a:gd name="T40" fmla="*/ 3 w 223"/>
                  <a:gd name="T41" fmla="*/ 127 h 129"/>
                  <a:gd name="T42" fmla="*/ 17 w 223"/>
                  <a:gd name="T43" fmla="*/ 80 h 129"/>
                  <a:gd name="T44" fmla="*/ 30 w 223"/>
                  <a:gd name="T45" fmla="*/ 70 h 129"/>
                  <a:gd name="T46" fmla="*/ 35 w 223"/>
                  <a:gd name="T47" fmla="*/ 69 h 129"/>
                  <a:gd name="T48" fmla="*/ 57 w 223"/>
                  <a:gd name="T49" fmla="*/ 62 h 129"/>
                  <a:gd name="T50" fmla="*/ 91 w 223"/>
                  <a:gd name="T51" fmla="*/ 43 h 129"/>
                  <a:gd name="T52" fmla="*/ 89 w 223"/>
                  <a:gd name="T53" fmla="*/ 2 h 129"/>
                  <a:gd name="T54" fmla="*/ 90 w 223"/>
                  <a:gd name="T55" fmla="*/ 1 h 129"/>
                  <a:gd name="T56" fmla="*/ 91 w 223"/>
                  <a:gd name="T57" fmla="*/ 0 h 129"/>
                  <a:gd name="T58" fmla="*/ 115 w 223"/>
                  <a:gd name="T59" fmla="*/ 1 h 129"/>
                  <a:gd name="T60" fmla="*/ 116 w 223"/>
                  <a:gd name="T61" fmla="*/ 1 h 129"/>
                  <a:gd name="T62" fmla="*/ 132 w 223"/>
                  <a:gd name="T63" fmla="*/ 0 h 129"/>
                  <a:gd name="T64" fmla="*/ 133 w 223"/>
                  <a:gd name="T65" fmla="*/ 1 h 129"/>
                  <a:gd name="T66" fmla="*/ 134 w 223"/>
                  <a:gd name="T67" fmla="*/ 2 h 129"/>
                  <a:gd name="T68" fmla="*/ 132 w 223"/>
                  <a:gd name="T69" fmla="*/ 43 h 129"/>
                  <a:gd name="T70" fmla="*/ 166 w 223"/>
                  <a:gd name="T71" fmla="*/ 62 h 129"/>
                  <a:gd name="T72" fmla="*/ 188 w 223"/>
                  <a:gd name="T73" fmla="*/ 69 h 129"/>
                  <a:gd name="T74" fmla="*/ 192 w 223"/>
                  <a:gd name="T75" fmla="*/ 70 h 129"/>
                  <a:gd name="T76" fmla="*/ 208 w 223"/>
                  <a:gd name="T77" fmla="*/ 81 h 129"/>
                  <a:gd name="T78" fmla="*/ 220 w 223"/>
                  <a:gd name="T79" fmla="*/ 127 h 129"/>
                  <a:gd name="T80" fmla="*/ 218 w 223"/>
                  <a:gd name="T81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3" h="129">
                    <a:moveTo>
                      <a:pt x="7" y="125"/>
                    </a:moveTo>
                    <a:cubicBezTo>
                      <a:pt x="217" y="125"/>
                      <a:pt x="217" y="125"/>
                      <a:pt x="217" y="125"/>
                    </a:cubicBezTo>
                    <a:cubicBezTo>
                      <a:pt x="217" y="119"/>
                      <a:pt x="217" y="98"/>
                      <a:pt x="205" y="84"/>
                    </a:cubicBezTo>
                    <a:cubicBezTo>
                      <a:pt x="201" y="79"/>
                      <a:pt x="196" y="76"/>
                      <a:pt x="191" y="73"/>
                    </a:cubicBezTo>
                    <a:cubicBezTo>
                      <a:pt x="189" y="73"/>
                      <a:pt x="189" y="72"/>
                      <a:pt x="187" y="72"/>
                    </a:cubicBezTo>
                    <a:cubicBezTo>
                      <a:pt x="179" y="70"/>
                      <a:pt x="171" y="68"/>
                      <a:pt x="165" y="66"/>
                    </a:cubicBezTo>
                    <a:cubicBezTo>
                      <a:pt x="143" y="60"/>
                      <a:pt x="129" y="56"/>
                      <a:pt x="129" y="43"/>
                    </a:cubicBezTo>
                    <a:cubicBezTo>
                      <a:pt x="128" y="29"/>
                      <a:pt x="129" y="10"/>
                      <a:pt x="130" y="4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7" y="5"/>
                      <a:pt x="117" y="5"/>
                      <a:pt x="116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4" y="10"/>
                      <a:pt x="95" y="29"/>
                      <a:pt x="95" y="43"/>
                    </a:cubicBezTo>
                    <a:cubicBezTo>
                      <a:pt x="94" y="56"/>
                      <a:pt x="81" y="60"/>
                      <a:pt x="58" y="66"/>
                    </a:cubicBezTo>
                    <a:cubicBezTo>
                      <a:pt x="52" y="68"/>
                      <a:pt x="44" y="70"/>
                      <a:pt x="36" y="72"/>
                    </a:cubicBezTo>
                    <a:cubicBezTo>
                      <a:pt x="34" y="73"/>
                      <a:pt x="33" y="73"/>
                      <a:pt x="31" y="74"/>
                    </a:cubicBezTo>
                    <a:cubicBezTo>
                      <a:pt x="27" y="76"/>
                      <a:pt x="23" y="79"/>
                      <a:pt x="19" y="82"/>
                    </a:cubicBezTo>
                    <a:cubicBezTo>
                      <a:pt x="6" y="96"/>
                      <a:pt x="6" y="119"/>
                      <a:pt x="7" y="125"/>
                    </a:cubicBezTo>
                    <a:moveTo>
                      <a:pt x="218" y="129"/>
                    </a:moveTo>
                    <a:cubicBezTo>
                      <a:pt x="5" y="129"/>
                      <a:pt x="5" y="129"/>
                      <a:pt x="5" y="129"/>
                    </a:cubicBezTo>
                    <a:cubicBezTo>
                      <a:pt x="4" y="129"/>
                      <a:pt x="3" y="128"/>
                      <a:pt x="3" y="127"/>
                    </a:cubicBezTo>
                    <a:cubicBezTo>
                      <a:pt x="3" y="126"/>
                      <a:pt x="0" y="97"/>
                      <a:pt x="17" y="80"/>
                    </a:cubicBezTo>
                    <a:cubicBezTo>
                      <a:pt x="20" y="76"/>
                      <a:pt x="25" y="73"/>
                      <a:pt x="30" y="70"/>
                    </a:cubicBezTo>
                    <a:cubicBezTo>
                      <a:pt x="31" y="70"/>
                      <a:pt x="33" y="69"/>
                      <a:pt x="35" y="69"/>
                    </a:cubicBezTo>
                    <a:cubicBezTo>
                      <a:pt x="43" y="66"/>
                      <a:pt x="51" y="64"/>
                      <a:pt x="57" y="62"/>
                    </a:cubicBezTo>
                    <a:cubicBezTo>
                      <a:pt x="79" y="57"/>
                      <a:pt x="90" y="54"/>
                      <a:pt x="91" y="43"/>
                    </a:cubicBezTo>
                    <a:cubicBezTo>
                      <a:pt x="91" y="27"/>
                      <a:pt x="89" y="2"/>
                      <a:pt x="89" y="2"/>
                    </a:cubicBezTo>
                    <a:cubicBezTo>
                      <a:pt x="89" y="2"/>
                      <a:pt x="90" y="1"/>
                      <a:pt x="90" y="1"/>
                    </a:cubicBezTo>
                    <a:cubicBezTo>
                      <a:pt x="90" y="0"/>
                      <a:pt x="91" y="0"/>
                      <a:pt x="91" y="0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5" y="1"/>
                      <a:pt x="116" y="1"/>
                      <a:pt x="116" y="1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2" y="0"/>
                      <a:pt x="133" y="0"/>
                      <a:pt x="133" y="1"/>
                    </a:cubicBezTo>
                    <a:cubicBezTo>
                      <a:pt x="133" y="1"/>
                      <a:pt x="134" y="2"/>
                      <a:pt x="134" y="2"/>
                    </a:cubicBezTo>
                    <a:cubicBezTo>
                      <a:pt x="134" y="2"/>
                      <a:pt x="132" y="27"/>
                      <a:pt x="132" y="43"/>
                    </a:cubicBezTo>
                    <a:cubicBezTo>
                      <a:pt x="133" y="54"/>
                      <a:pt x="144" y="57"/>
                      <a:pt x="166" y="62"/>
                    </a:cubicBezTo>
                    <a:cubicBezTo>
                      <a:pt x="172" y="64"/>
                      <a:pt x="180" y="66"/>
                      <a:pt x="188" y="69"/>
                    </a:cubicBezTo>
                    <a:cubicBezTo>
                      <a:pt x="190" y="69"/>
                      <a:pt x="191" y="69"/>
                      <a:pt x="192" y="70"/>
                    </a:cubicBezTo>
                    <a:cubicBezTo>
                      <a:pt x="198" y="72"/>
                      <a:pt x="203" y="76"/>
                      <a:pt x="208" y="81"/>
                    </a:cubicBezTo>
                    <a:cubicBezTo>
                      <a:pt x="223" y="99"/>
                      <a:pt x="220" y="126"/>
                      <a:pt x="220" y="127"/>
                    </a:cubicBezTo>
                    <a:cubicBezTo>
                      <a:pt x="220" y="128"/>
                      <a:pt x="219" y="129"/>
                      <a:pt x="218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27"/>
              <p:cNvSpPr/>
              <p:nvPr/>
            </p:nvSpPr>
            <p:spPr bwMode="auto">
              <a:xfrm>
                <a:off x="5266717" y="6526563"/>
                <a:ext cx="531861" cy="125967"/>
              </a:xfrm>
              <a:custGeom>
                <a:avLst/>
                <a:gdLst>
                  <a:gd name="T0" fmla="*/ 93 w 164"/>
                  <a:gd name="T1" fmla="*/ 22 h 39"/>
                  <a:gd name="T2" fmla="*/ 1 w 164"/>
                  <a:gd name="T3" fmla="*/ 4 h 39"/>
                  <a:gd name="T4" fmla="*/ 0 w 164"/>
                  <a:gd name="T5" fmla="*/ 2 h 39"/>
                  <a:gd name="T6" fmla="*/ 2 w 164"/>
                  <a:gd name="T7" fmla="*/ 1 h 39"/>
                  <a:gd name="T8" fmla="*/ 161 w 164"/>
                  <a:gd name="T9" fmla="*/ 0 h 39"/>
                  <a:gd name="T10" fmla="*/ 164 w 164"/>
                  <a:gd name="T11" fmla="*/ 1 h 39"/>
                  <a:gd name="T12" fmla="*/ 163 w 164"/>
                  <a:gd name="T13" fmla="*/ 4 h 39"/>
                  <a:gd name="T14" fmla="*/ 93 w 164"/>
                  <a:gd name="T15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4" h="39">
                    <a:moveTo>
                      <a:pt x="93" y="22"/>
                    </a:moveTo>
                    <a:cubicBezTo>
                      <a:pt x="46" y="22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1"/>
                      <a:pt x="102" y="39"/>
                      <a:pt x="161" y="0"/>
                    </a:cubicBezTo>
                    <a:cubicBezTo>
                      <a:pt x="162" y="0"/>
                      <a:pt x="163" y="0"/>
                      <a:pt x="164" y="1"/>
                    </a:cubicBezTo>
                    <a:cubicBezTo>
                      <a:pt x="164" y="2"/>
                      <a:pt x="164" y="3"/>
                      <a:pt x="163" y="4"/>
                    </a:cubicBezTo>
                    <a:cubicBezTo>
                      <a:pt x="143" y="17"/>
                      <a:pt x="117" y="22"/>
                      <a:pt x="93" y="2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28"/>
              <p:cNvSpPr/>
              <p:nvPr/>
            </p:nvSpPr>
            <p:spPr bwMode="auto">
              <a:xfrm>
                <a:off x="5228227" y="6554556"/>
                <a:ext cx="94475" cy="162707"/>
              </a:xfrm>
              <a:custGeom>
                <a:avLst/>
                <a:gdLst>
                  <a:gd name="T0" fmla="*/ 27 w 29"/>
                  <a:gd name="T1" fmla="*/ 50 h 50"/>
                  <a:gd name="T2" fmla="*/ 25 w 29"/>
                  <a:gd name="T3" fmla="*/ 48 h 50"/>
                  <a:gd name="T4" fmla="*/ 0 w 29"/>
                  <a:gd name="T5" fmla="*/ 4 h 50"/>
                  <a:gd name="T6" fmla="*/ 0 w 29"/>
                  <a:gd name="T7" fmla="*/ 1 h 50"/>
                  <a:gd name="T8" fmla="*/ 3 w 29"/>
                  <a:gd name="T9" fmla="*/ 1 h 50"/>
                  <a:gd name="T10" fmla="*/ 29 w 29"/>
                  <a:gd name="T11" fmla="*/ 48 h 50"/>
                  <a:gd name="T12" fmla="*/ 27 w 29"/>
                  <a:gd name="T13" fmla="*/ 50 h 50"/>
                  <a:gd name="T14" fmla="*/ 27 w 29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0">
                    <a:moveTo>
                      <a:pt x="27" y="50"/>
                    </a:moveTo>
                    <a:cubicBezTo>
                      <a:pt x="26" y="50"/>
                      <a:pt x="25" y="49"/>
                      <a:pt x="25" y="48"/>
                    </a:cubicBezTo>
                    <a:cubicBezTo>
                      <a:pt x="21" y="22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25" y="20"/>
                      <a:pt x="29" y="48"/>
                    </a:cubicBezTo>
                    <a:cubicBezTo>
                      <a:pt x="29" y="49"/>
                      <a:pt x="28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229"/>
              <p:cNvSpPr/>
              <p:nvPr/>
            </p:nvSpPr>
            <p:spPr bwMode="auto">
              <a:xfrm>
                <a:off x="5753089" y="6561554"/>
                <a:ext cx="94475" cy="152210"/>
              </a:xfrm>
              <a:custGeom>
                <a:avLst/>
                <a:gdLst>
                  <a:gd name="T0" fmla="*/ 2 w 29"/>
                  <a:gd name="T1" fmla="*/ 47 h 47"/>
                  <a:gd name="T2" fmla="*/ 2 w 29"/>
                  <a:gd name="T3" fmla="*/ 47 h 47"/>
                  <a:gd name="T4" fmla="*/ 0 w 29"/>
                  <a:gd name="T5" fmla="*/ 45 h 47"/>
                  <a:gd name="T6" fmla="*/ 25 w 29"/>
                  <a:gd name="T7" fmla="*/ 0 h 47"/>
                  <a:gd name="T8" fmla="*/ 28 w 29"/>
                  <a:gd name="T9" fmla="*/ 1 h 47"/>
                  <a:gd name="T10" fmla="*/ 28 w 29"/>
                  <a:gd name="T11" fmla="*/ 3 h 47"/>
                  <a:gd name="T12" fmla="*/ 4 w 29"/>
                  <a:gd name="T13" fmla="*/ 46 h 47"/>
                  <a:gd name="T14" fmla="*/ 2 w 29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47">
                    <a:moveTo>
                      <a:pt x="2" y="47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1" y="47"/>
                      <a:pt x="0" y="46"/>
                      <a:pt x="0" y="45"/>
                    </a:cubicBezTo>
                    <a:cubicBezTo>
                      <a:pt x="9" y="15"/>
                      <a:pt x="25" y="1"/>
                      <a:pt x="25" y="0"/>
                    </a:cubicBezTo>
                    <a:cubicBezTo>
                      <a:pt x="26" y="0"/>
                      <a:pt x="27" y="0"/>
                      <a:pt x="28" y="1"/>
                    </a:cubicBezTo>
                    <a:cubicBezTo>
                      <a:pt x="29" y="1"/>
                      <a:pt x="29" y="3"/>
                      <a:pt x="28" y="3"/>
                    </a:cubicBezTo>
                    <a:cubicBezTo>
                      <a:pt x="28" y="3"/>
                      <a:pt x="12" y="17"/>
                      <a:pt x="4" y="46"/>
                    </a:cubicBezTo>
                    <a:cubicBezTo>
                      <a:pt x="4" y="47"/>
                      <a:pt x="3" y="47"/>
                      <a:pt x="2" y="4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230"/>
              <p:cNvSpPr/>
              <p:nvPr/>
            </p:nvSpPr>
            <p:spPr bwMode="auto">
              <a:xfrm>
                <a:off x="5357693" y="5730522"/>
                <a:ext cx="363905" cy="656078"/>
              </a:xfrm>
              <a:custGeom>
                <a:avLst/>
                <a:gdLst>
                  <a:gd name="T0" fmla="*/ 0 w 112"/>
                  <a:gd name="T1" fmla="*/ 95 h 202"/>
                  <a:gd name="T2" fmla="*/ 8 w 112"/>
                  <a:gd name="T3" fmla="*/ 151 h 202"/>
                  <a:gd name="T4" fmla="*/ 46 w 112"/>
                  <a:gd name="T5" fmla="*/ 199 h 202"/>
                  <a:gd name="T6" fmla="*/ 103 w 112"/>
                  <a:gd name="T7" fmla="*/ 150 h 202"/>
                  <a:gd name="T8" fmla="*/ 100 w 112"/>
                  <a:gd name="T9" fmla="*/ 52 h 202"/>
                  <a:gd name="T10" fmla="*/ 0 w 112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02">
                    <a:moveTo>
                      <a:pt x="0" y="95"/>
                    </a:moveTo>
                    <a:cubicBezTo>
                      <a:pt x="0" y="95"/>
                      <a:pt x="4" y="128"/>
                      <a:pt x="8" y="151"/>
                    </a:cubicBezTo>
                    <a:cubicBezTo>
                      <a:pt x="12" y="174"/>
                      <a:pt x="27" y="196"/>
                      <a:pt x="46" y="199"/>
                    </a:cubicBezTo>
                    <a:cubicBezTo>
                      <a:pt x="65" y="202"/>
                      <a:pt x="96" y="190"/>
                      <a:pt x="103" y="150"/>
                    </a:cubicBezTo>
                    <a:cubicBezTo>
                      <a:pt x="110" y="110"/>
                      <a:pt x="112" y="72"/>
                      <a:pt x="100" y="52"/>
                    </a:cubicBezTo>
                    <a:cubicBezTo>
                      <a:pt x="88" y="32"/>
                      <a:pt x="7" y="0"/>
                      <a:pt x="0" y="95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231"/>
              <p:cNvSpPr>
                <a:spLocks noEditPoints="1"/>
              </p:cNvSpPr>
              <p:nvPr/>
            </p:nvSpPr>
            <p:spPr bwMode="auto">
              <a:xfrm>
                <a:off x="5354194" y="5821498"/>
                <a:ext cx="370903" cy="561603"/>
              </a:xfrm>
              <a:custGeom>
                <a:avLst/>
                <a:gdLst>
                  <a:gd name="T0" fmla="*/ 52 w 114"/>
                  <a:gd name="T1" fmla="*/ 4 h 173"/>
                  <a:gd name="T2" fmla="*/ 3 w 114"/>
                  <a:gd name="T3" fmla="*/ 67 h 173"/>
                  <a:gd name="T4" fmla="*/ 10 w 114"/>
                  <a:gd name="T5" fmla="*/ 123 h 173"/>
                  <a:gd name="T6" fmla="*/ 47 w 114"/>
                  <a:gd name="T7" fmla="*/ 169 h 173"/>
                  <a:gd name="T8" fmla="*/ 102 w 114"/>
                  <a:gd name="T9" fmla="*/ 122 h 173"/>
                  <a:gd name="T10" fmla="*/ 99 w 114"/>
                  <a:gd name="T11" fmla="*/ 25 h 173"/>
                  <a:gd name="T12" fmla="*/ 52 w 114"/>
                  <a:gd name="T13" fmla="*/ 4 h 173"/>
                  <a:gd name="T14" fmla="*/ 53 w 114"/>
                  <a:gd name="T15" fmla="*/ 173 h 173"/>
                  <a:gd name="T16" fmla="*/ 53 w 114"/>
                  <a:gd name="T17" fmla="*/ 173 h 173"/>
                  <a:gd name="T18" fmla="*/ 47 w 114"/>
                  <a:gd name="T19" fmla="*/ 173 h 173"/>
                  <a:gd name="T20" fmla="*/ 7 w 114"/>
                  <a:gd name="T21" fmla="*/ 123 h 173"/>
                  <a:gd name="T22" fmla="*/ 0 w 114"/>
                  <a:gd name="T23" fmla="*/ 67 h 173"/>
                  <a:gd name="T24" fmla="*/ 52 w 114"/>
                  <a:gd name="T25" fmla="*/ 0 h 173"/>
                  <a:gd name="T26" fmla="*/ 102 w 114"/>
                  <a:gd name="T27" fmla="*/ 23 h 173"/>
                  <a:gd name="T28" fmla="*/ 106 w 114"/>
                  <a:gd name="T29" fmla="*/ 122 h 173"/>
                  <a:gd name="T30" fmla="*/ 53 w 114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4" h="173">
                    <a:moveTo>
                      <a:pt x="52" y="4"/>
                    </a:moveTo>
                    <a:cubicBezTo>
                      <a:pt x="36" y="4"/>
                      <a:pt x="7" y="12"/>
                      <a:pt x="3" y="67"/>
                    </a:cubicBezTo>
                    <a:cubicBezTo>
                      <a:pt x="3" y="67"/>
                      <a:pt x="6" y="100"/>
                      <a:pt x="10" y="123"/>
                    </a:cubicBezTo>
                    <a:cubicBezTo>
                      <a:pt x="14" y="144"/>
                      <a:pt x="28" y="166"/>
                      <a:pt x="47" y="169"/>
                    </a:cubicBezTo>
                    <a:cubicBezTo>
                      <a:pt x="67" y="172"/>
                      <a:pt x="95" y="161"/>
                      <a:pt x="102" y="122"/>
                    </a:cubicBezTo>
                    <a:cubicBezTo>
                      <a:pt x="111" y="74"/>
                      <a:pt x="110" y="42"/>
                      <a:pt x="99" y="25"/>
                    </a:cubicBezTo>
                    <a:cubicBezTo>
                      <a:pt x="94" y="16"/>
                      <a:pt x="74" y="4"/>
                      <a:pt x="52" y="4"/>
                    </a:cubicBezTo>
                    <a:moveTo>
                      <a:pt x="53" y="173"/>
                    </a:moveTo>
                    <a:cubicBezTo>
                      <a:pt x="53" y="173"/>
                      <a:pt x="53" y="173"/>
                      <a:pt x="53" y="173"/>
                    </a:cubicBezTo>
                    <a:cubicBezTo>
                      <a:pt x="51" y="173"/>
                      <a:pt x="49" y="173"/>
                      <a:pt x="47" y="173"/>
                    </a:cubicBezTo>
                    <a:cubicBezTo>
                      <a:pt x="26" y="170"/>
                      <a:pt x="11" y="146"/>
                      <a:pt x="7" y="123"/>
                    </a:cubicBezTo>
                    <a:cubicBezTo>
                      <a:pt x="3" y="100"/>
                      <a:pt x="0" y="68"/>
                      <a:pt x="0" y="67"/>
                    </a:cubicBezTo>
                    <a:cubicBezTo>
                      <a:pt x="3" y="9"/>
                      <a:pt x="34" y="0"/>
                      <a:pt x="52" y="0"/>
                    </a:cubicBezTo>
                    <a:cubicBezTo>
                      <a:pt x="74" y="0"/>
                      <a:pt x="96" y="12"/>
                      <a:pt x="102" y="23"/>
                    </a:cubicBezTo>
                    <a:cubicBezTo>
                      <a:pt x="113" y="41"/>
                      <a:pt x="114" y="73"/>
                      <a:pt x="106" y="122"/>
                    </a:cubicBezTo>
                    <a:cubicBezTo>
                      <a:pt x="100" y="158"/>
                      <a:pt x="75" y="173"/>
                      <a:pt x="53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232"/>
              <p:cNvSpPr/>
              <p:nvPr/>
            </p:nvSpPr>
            <p:spPr bwMode="auto">
              <a:xfrm>
                <a:off x="5327950" y="5786507"/>
                <a:ext cx="412892" cy="274678"/>
              </a:xfrm>
              <a:custGeom>
                <a:avLst/>
                <a:gdLst>
                  <a:gd name="T0" fmla="*/ 0 w 127"/>
                  <a:gd name="T1" fmla="*/ 71 h 85"/>
                  <a:gd name="T2" fmla="*/ 65 w 127"/>
                  <a:gd name="T3" fmla="*/ 1 h 85"/>
                  <a:gd name="T4" fmla="*/ 127 w 127"/>
                  <a:gd name="T5" fmla="*/ 69 h 85"/>
                  <a:gd name="T6" fmla="*/ 0 w 127"/>
                  <a:gd name="T7" fmla="*/ 7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7" h="85">
                    <a:moveTo>
                      <a:pt x="0" y="71"/>
                    </a:moveTo>
                    <a:cubicBezTo>
                      <a:pt x="0" y="71"/>
                      <a:pt x="2" y="1"/>
                      <a:pt x="65" y="1"/>
                    </a:cubicBezTo>
                    <a:cubicBezTo>
                      <a:pt x="124" y="0"/>
                      <a:pt x="127" y="69"/>
                      <a:pt x="127" y="69"/>
                    </a:cubicBezTo>
                    <a:cubicBezTo>
                      <a:pt x="127" y="69"/>
                      <a:pt x="78" y="85"/>
                      <a:pt x="0" y="71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233"/>
              <p:cNvSpPr/>
              <p:nvPr/>
            </p:nvSpPr>
            <p:spPr bwMode="auto">
              <a:xfrm>
                <a:off x="5322702" y="6003450"/>
                <a:ext cx="425139" cy="52486"/>
              </a:xfrm>
              <a:custGeom>
                <a:avLst/>
                <a:gdLst>
                  <a:gd name="T0" fmla="*/ 64 w 131"/>
                  <a:gd name="T1" fmla="*/ 12 h 16"/>
                  <a:gd name="T2" fmla="*/ 2 w 131"/>
                  <a:gd name="T3" fmla="*/ 6 h 16"/>
                  <a:gd name="T4" fmla="*/ 0 w 131"/>
                  <a:gd name="T5" fmla="*/ 4 h 16"/>
                  <a:gd name="T6" fmla="*/ 2 w 131"/>
                  <a:gd name="T7" fmla="*/ 3 h 16"/>
                  <a:gd name="T8" fmla="*/ 128 w 131"/>
                  <a:gd name="T9" fmla="*/ 1 h 16"/>
                  <a:gd name="T10" fmla="*/ 131 w 131"/>
                  <a:gd name="T11" fmla="*/ 2 h 16"/>
                  <a:gd name="T12" fmla="*/ 129 w 131"/>
                  <a:gd name="T13" fmla="*/ 4 h 16"/>
                  <a:gd name="T14" fmla="*/ 64 w 131"/>
                  <a:gd name="T1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1" h="16">
                    <a:moveTo>
                      <a:pt x="64" y="12"/>
                    </a:moveTo>
                    <a:cubicBezTo>
                      <a:pt x="46" y="12"/>
                      <a:pt x="25" y="10"/>
                      <a:pt x="2" y="6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3"/>
                    </a:cubicBezTo>
                    <a:cubicBezTo>
                      <a:pt x="79" y="16"/>
                      <a:pt x="128" y="1"/>
                      <a:pt x="128" y="1"/>
                    </a:cubicBezTo>
                    <a:cubicBezTo>
                      <a:pt x="129" y="0"/>
                      <a:pt x="130" y="1"/>
                      <a:pt x="131" y="2"/>
                    </a:cubicBezTo>
                    <a:cubicBezTo>
                      <a:pt x="131" y="3"/>
                      <a:pt x="130" y="4"/>
                      <a:pt x="129" y="4"/>
                    </a:cubicBezTo>
                    <a:cubicBezTo>
                      <a:pt x="129" y="4"/>
                      <a:pt x="105" y="12"/>
                      <a:pt x="64" y="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234"/>
              <p:cNvSpPr/>
              <p:nvPr/>
            </p:nvSpPr>
            <p:spPr bwMode="auto">
              <a:xfrm>
                <a:off x="5880806" y="6710265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Line 235"/>
              <p:cNvSpPr>
                <a:spLocks noChangeShapeType="1"/>
              </p:cNvSpPr>
              <p:nvPr/>
            </p:nvSpPr>
            <p:spPr bwMode="auto">
              <a:xfrm>
                <a:off x="5880806" y="6710265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236"/>
              <p:cNvSpPr/>
              <p:nvPr/>
            </p:nvSpPr>
            <p:spPr bwMode="auto">
              <a:xfrm>
                <a:off x="5873807" y="670501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237"/>
              <p:cNvSpPr/>
              <p:nvPr/>
            </p:nvSpPr>
            <p:spPr bwMode="auto">
              <a:xfrm>
                <a:off x="5105759" y="6710265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Line 238"/>
              <p:cNvSpPr>
                <a:spLocks noChangeShapeType="1"/>
              </p:cNvSpPr>
              <p:nvPr/>
            </p:nvSpPr>
            <p:spPr bwMode="auto">
              <a:xfrm>
                <a:off x="5105759" y="6710265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239"/>
              <p:cNvSpPr/>
              <p:nvPr/>
            </p:nvSpPr>
            <p:spPr bwMode="auto">
              <a:xfrm>
                <a:off x="5098761" y="670501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240"/>
              <p:cNvSpPr/>
              <p:nvPr/>
            </p:nvSpPr>
            <p:spPr bwMode="auto">
              <a:xfrm>
                <a:off x="5334949" y="6083929"/>
                <a:ext cx="174954" cy="139963"/>
              </a:xfrm>
              <a:custGeom>
                <a:avLst/>
                <a:gdLst>
                  <a:gd name="T0" fmla="*/ 54 w 54"/>
                  <a:gd name="T1" fmla="*/ 17 h 43"/>
                  <a:gd name="T2" fmla="*/ 19 w 54"/>
                  <a:gd name="T3" fmla="*/ 42 h 43"/>
                  <a:gd name="T4" fmla="*/ 2 w 54"/>
                  <a:gd name="T5" fmla="*/ 17 h 43"/>
                  <a:gd name="T6" fmla="*/ 28 w 54"/>
                  <a:gd name="T7" fmla="*/ 0 h 43"/>
                  <a:gd name="T8" fmla="*/ 54 w 54"/>
                  <a:gd name="T9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3">
                    <a:moveTo>
                      <a:pt x="54" y="17"/>
                    </a:moveTo>
                    <a:cubicBezTo>
                      <a:pt x="54" y="26"/>
                      <a:pt x="33" y="43"/>
                      <a:pt x="19" y="42"/>
                    </a:cubicBezTo>
                    <a:cubicBezTo>
                      <a:pt x="0" y="40"/>
                      <a:pt x="2" y="26"/>
                      <a:pt x="2" y="17"/>
                    </a:cubicBezTo>
                    <a:cubicBezTo>
                      <a:pt x="2" y="8"/>
                      <a:pt x="14" y="0"/>
                      <a:pt x="28" y="0"/>
                    </a:cubicBezTo>
                    <a:cubicBezTo>
                      <a:pt x="43" y="0"/>
                      <a:pt x="54" y="8"/>
                      <a:pt x="54" y="17"/>
                    </a:cubicBezTo>
                  </a:path>
                </a:pathLst>
              </a:custGeom>
              <a:solidFill>
                <a:srgbClr val="2B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241"/>
              <p:cNvSpPr>
                <a:spLocks noEditPoints="1"/>
              </p:cNvSpPr>
              <p:nvPr/>
            </p:nvSpPr>
            <p:spPr bwMode="auto">
              <a:xfrm>
                <a:off x="5334949" y="6082179"/>
                <a:ext cx="181952" cy="145212"/>
              </a:xfrm>
              <a:custGeom>
                <a:avLst/>
                <a:gdLst>
                  <a:gd name="T0" fmla="*/ 28 w 56"/>
                  <a:gd name="T1" fmla="*/ 3 h 45"/>
                  <a:gd name="T2" fmla="*/ 4 w 56"/>
                  <a:gd name="T3" fmla="*/ 18 h 45"/>
                  <a:gd name="T4" fmla="*/ 4 w 56"/>
                  <a:gd name="T5" fmla="*/ 21 h 45"/>
                  <a:gd name="T6" fmla="*/ 19 w 56"/>
                  <a:gd name="T7" fmla="*/ 41 h 45"/>
                  <a:gd name="T8" fmla="*/ 53 w 56"/>
                  <a:gd name="T9" fmla="*/ 18 h 45"/>
                  <a:gd name="T10" fmla="*/ 28 w 56"/>
                  <a:gd name="T11" fmla="*/ 3 h 45"/>
                  <a:gd name="T12" fmla="*/ 21 w 56"/>
                  <a:gd name="T13" fmla="*/ 45 h 45"/>
                  <a:gd name="T14" fmla="*/ 19 w 56"/>
                  <a:gd name="T15" fmla="*/ 44 h 45"/>
                  <a:gd name="T16" fmla="*/ 0 w 56"/>
                  <a:gd name="T17" fmla="*/ 21 h 45"/>
                  <a:gd name="T18" fmla="*/ 0 w 56"/>
                  <a:gd name="T19" fmla="*/ 18 h 45"/>
                  <a:gd name="T20" fmla="*/ 28 w 56"/>
                  <a:gd name="T21" fmla="*/ 0 h 45"/>
                  <a:gd name="T22" fmla="*/ 56 w 56"/>
                  <a:gd name="T23" fmla="*/ 18 h 45"/>
                  <a:gd name="T24" fmla="*/ 21 w 56"/>
                  <a:gd name="T2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" h="45">
                    <a:moveTo>
                      <a:pt x="28" y="3"/>
                    </a:moveTo>
                    <a:cubicBezTo>
                      <a:pt x="15" y="3"/>
                      <a:pt x="4" y="10"/>
                      <a:pt x="4" y="18"/>
                    </a:cubicBezTo>
                    <a:cubicBezTo>
                      <a:pt x="4" y="19"/>
                      <a:pt x="4" y="20"/>
                      <a:pt x="4" y="21"/>
                    </a:cubicBezTo>
                    <a:cubicBezTo>
                      <a:pt x="4" y="30"/>
                      <a:pt x="4" y="39"/>
                      <a:pt x="19" y="41"/>
                    </a:cubicBezTo>
                    <a:cubicBezTo>
                      <a:pt x="33" y="42"/>
                      <a:pt x="53" y="25"/>
                      <a:pt x="53" y="18"/>
                    </a:cubicBezTo>
                    <a:cubicBezTo>
                      <a:pt x="53" y="10"/>
                      <a:pt x="42" y="3"/>
                      <a:pt x="28" y="3"/>
                    </a:cubicBezTo>
                    <a:moveTo>
                      <a:pt x="21" y="45"/>
                    </a:moveTo>
                    <a:cubicBezTo>
                      <a:pt x="20" y="45"/>
                      <a:pt x="19" y="45"/>
                      <a:pt x="19" y="44"/>
                    </a:cubicBezTo>
                    <a:cubicBezTo>
                      <a:pt x="0" y="43"/>
                      <a:pt x="0" y="29"/>
                      <a:pt x="0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0" y="8"/>
                      <a:pt x="13" y="0"/>
                      <a:pt x="28" y="0"/>
                    </a:cubicBezTo>
                    <a:cubicBezTo>
                      <a:pt x="44" y="0"/>
                      <a:pt x="56" y="8"/>
                      <a:pt x="56" y="18"/>
                    </a:cubicBezTo>
                    <a:cubicBezTo>
                      <a:pt x="56" y="28"/>
                      <a:pt x="36" y="45"/>
                      <a:pt x="21" y="4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242"/>
              <p:cNvSpPr/>
              <p:nvPr/>
            </p:nvSpPr>
            <p:spPr bwMode="auto">
              <a:xfrm>
                <a:off x="5551892" y="6083929"/>
                <a:ext cx="178453" cy="139963"/>
              </a:xfrm>
              <a:custGeom>
                <a:avLst/>
                <a:gdLst>
                  <a:gd name="T0" fmla="*/ 0 w 55"/>
                  <a:gd name="T1" fmla="*/ 17 h 43"/>
                  <a:gd name="T2" fmla="*/ 36 w 55"/>
                  <a:gd name="T3" fmla="*/ 42 h 43"/>
                  <a:gd name="T4" fmla="*/ 53 w 55"/>
                  <a:gd name="T5" fmla="*/ 17 h 43"/>
                  <a:gd name="T6" fmla="*/ 26 w 55"/>
                  <a:gd name="T7" fmla="*/ 0 h 43"/>
                  <a:gd name="T8" fmla="*/ 0 w 55"/>
                  <a:gd name="T9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3">
                    <a:moveTo>
                      <a:pt x="0" y="17"/>
                    </a:moveTo>
                    <a:cubicBezTo>
                      <a:pt x="0" y="26"/>
                      <a:pt x="22" y="43"/>
                      <a:pt x="36" y="42"/>
                    </a:cubicBezTo>
                    <a:cubicBezTo>
                      <a:pt x="55" y="40"/>
                      <a:pt x="53" y="26"/>
                      <a:pt x="53" y="17"/>
                    </a:cubicBezTo>
                    <a:cubicBezTo>
                      <a:pt x="53" y="8"/>
                      <a:pt x="41" y="0"/>
                      <a:pt x="26" y="0"/>
                    </a:cubicBezTo>
                    <a:cubicBezTo>
                      <a:pt x="12" y="0"/>
                      <a:pt x="0" y="8"/>
                      <a:pt x="0" y="17"/>
                    </a:cubicBezTo>
                  </a:path>
                </a:pathLst>
              </a:custGeom>
              <a:solidFill>
                <a:srgbClr val="2B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243"/>
              <p:cNvSpPr>
                <a:spLocks noEditPoints="1"/>
              </p:cNvSpPr>
              <p:nvPr/>
            </p:nvSpPr>
            <p:spPr bwMode="auto">
              <a:xfrm>
                <a:off x="5550142" y="6082179"/>
                <a:ext cx="180203" cy="145212"/>
              </a:xfrm>
              <a:custGeom>
                <a:avLst/>
                <a:gdLst>
                  <a:gd name="T0" fmla="*/ 27 w 56"/>
                  <a:gd name="T1" fmla="*/ 3 h 45"/>
                  <a:gd name="T2" fmla="*/ 3 w 56"/>
                  <a:gd name="T3" fmla="*/ 18 h 45"/>
                  <a:gd name="T4" fmla="*/ 37 w 56"/>
                  <a:gd name="T5" fmla="*/ 41 h 45"/>
                  <a:gd name="T6" fmla="*/ 52 w 56"/>
                  <a:gd name="T7" fmla="*/ 21 h 45"/>
                  <a:gd name="T8" fmla="*/ 52 w 56"/>
                  <a:gd name="T9" fmla="*/ 18 h 45"/>
                  <a:gd name="T10" fmla="*/ 27 w 56"/>
                  <a:gd name="T11" fmla="*/ 3 h 45"/>
                  <a:gd name="T12" fmla="*/ 35 w 56"/>
                  <a:gd name="T13" fmla="*/ 45 h 45"/>
                  <a:gd name="T14" fmla="*/ 0 w 56"/>
                  <a:gd name="T15" fmla="*/ 18 h 45"/>
                  <a:gd name="T16" fmla="*/ 27 w 56"/>
                  <a:gd name="T17" fmla="*/ 0 h 45"/>
                  <a:gd name="T18" fmla="*/ 55 w 56"/>
                  <a:gd name="T19" fmla="*/ 18 h 45"/>
                  <a:gd name="T20" fmla="*/ 55 w 56"/>
                  <a:gd name="T21" fmla="*/ 21 h 45"/>
                  <a:gd name="T22" fmla="*/ 37 w 56"/>
                  <a:gd name="T23" fmla="*/ 44 h 45"/>
                  <a:gd name="T24" fmla="*/ 35 w 56"/>
                  <a:gd name="T2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" h="45">
                    <a:moveTo>
                      <a:pt x="27" y="3"/>
                    </a:moveTo>
                    <a:cubicBezTo>
                      <a:pt x="14" y="3"/>
                      <a:pt x="3" y="10"/>
                      <a:pt x="3" y="18"/>
                    </a:cubicBezTo>
                    <a:cubicBezTo>
                      <a:pt x="3" y="25"/>
                      <a:pt x="23" y="42"/>
                      <a:pt x="37" y="41"/>
                    </a:cubicBezTo>
                    <a:cubicBezTo>
                      <a:pt x="52" y="39"/>
                      <a:pt x="52" y="30"/>
                      <a:pt x="52" y="21"/>
                    </a:cubicBezTo>
                    <a:cubicBezTo>
                      <a:pt x="52" y="20"/>
                      <a:pt x="52" y="19"/>
                      <a:pt x="52" y="18"/>
                    </a:cubicBezTo>
                    <a:cubicBezTo>
                      <a:pt x="52" y="10"/>
                      <a:pt x="41" y="3"/>
                      <a:pt x="27" y="3"/>
                    </a:cubicBezTo>
                    <a:moveTo>
                      <a:pt x="35" y="45"/>
                    </a:moveTo>
                    <a:cubicBezTo>
                      <a:pt x="20" y="45"/>
                      <a:pt x="0" y="28"/>
                      <a:pt x="0" y="18"/>
                    </a:cubicBezTo>
                    <a:cubicBezTo>
                      <a:pt x="0" y="8"/>
                      <a:pt x="12" y="0"/>
                      <a:pt x="27" y="0"/>
                    </a:cubicBezTo>
                    <a:cubicBezTo>
                      <a:pt x="43" y="0"/>
                      <a:pt x="55" y="8"/>
                      <a:pt x="55" y="18"/>
                    </a:cubicBezTo>
                    <a:cubicBezTo>
                      <a:pt x="55" y="19"/>
                      <a:pt x="55" y="20"/>
                      <a:pt x="55" y="21"/>
                    </a:cubicBezTo>
                    <a:cubicBezTo>
                      <a:pt x="56" y="29"/>
                      <a:pt x="56" y="43"/>
                      <a:pt x="37" y="44"/>
                    </a:cubicBezTo>
                    <a:cubicBezTo>
                      <a:pt x="36" y="45"/>
                      <a:pt x="36" y="45"/>
                      <a:pt x="35" y="4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244"/>
              <p:cNvSpPr/>
              <p:nvPr/>
            </p:nvSpPr>
            <p:spPr bwMode="auto">
              <a:xfrm>
                <a:off x="5504654" y="6117170"/>
                <a:ext cx="54236" cy="29742"/>
              </a:xfrm>
              <a:custGeom>
                <a:avLst/>
                <a:gdLst>
                  <a:gd name="T0" fmla="*/ 15 w 17"/>
                  <a:gd name="T1" fmla="*/ 9 h 9"/>
                  <a:gd name="T2" fmla="*/ 14 w 17"/>
                  <a:gd name="T3" fmla="*/ 8 h 9"/>
                  <a:gd name="T4" fmla="*/ 8 w 17"/>
                  <a:gd name="T5" fmla="*/ 4 h 9"/>
                  <a:gd name="T6" fmla="*/ 4 w 17"/>
                  <a:gd name="T7" fmla="*/ 8 h 9"/>
                  <a:gd name="T8" fmla="*/ 2 w 17"/>
                  <a:gd name="T9" fmla="*/ 9 h 9"/>
                  <a:gd name="T10" fmla="*/ 1 w 17"/>
                  <a:gd name="T11" fmla="*/ 6 h 9"/>
                  <a:gd name="T12" fmla="*/ 7 w 17"/>
                  <a:gd name="T13" fmla="*/ 0 h 9"/>
                  <a:gd name="T14" fmla="*/ 17 w 17"/>
                  <a:gd name="T15" fmla="*/ 6 h 9"/>
                  <a:gd name="T16" fmla="*/ 17 w 17"/>
                  <a:gd name="T17" fmla="*/ 8 h 9"/>
                  <a:gd name="T18" fmla="*/ 15 w 17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9">
                    <a:moveTo>
                      <a:pt x="15" y="9"/>
                    </a:moveTo>
                    <a:cubicBezTo>
                      <a:pt x="15" y="9"/>
                      <a:pt x="14" y="9"/>
                      <a:pt x="14" y="8"/>
                    </a:cubicBezTo>
                    <a:cubicBezTo>
                      <a:pt x="12" y="5"/>
                      <a:pt x="10" y="4"/>
                      <a:pt x="8" y="4"/>
                    </a:cubicBezTo>
                    <a:cubicBezTo>
                      <a:pt x="6" y="4"/>
                      <a:pt x="5" y="7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6"/>
                      <a:pt x="3" y="1"/>
                      <a:pt x="7" y="0"/>
                    </a:cubicBezTo>
                    <a:cubicBezTo>
                      <a:pt x="11" y="0"/>
                      <a:pt x="14" y="2"/>
                      <a:pt x="17" y="6"/>
                    </a:cubicBezTo>
                    <a:cubicBezTo>
                      <a:pt x="17" y="7"/>
                      <a:pt x="17" y="8"/>
                      <a:pt x="17" y="8"/>
                    </a:cubicBezTo>
                    <a:cubicBezTo>
                      <a:pt x="16" y="9"/>
                      <a:pt x="16" y="9"/>
                      <a:pt x="15" y="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245"/>
              <p:cNvSpPr/>
              <p:nvPr/>
            </p:nvSpPr>
            <p:spPr bwMode="auto">
              <a:xfrm>
                <a:off x="5623623" y="5882732"/>
                <a:ext cx="239687" cy="223941"/>
              </a:xfrm>
              <a:custGeom>
                <a:avLst/>
                <a:gdLst>
                  <a:gd name="T0" fmla="*/ 34 w 74"/>
                  <a:gd name="T1" fmla="*/ 15 h 69"/>
                  <a:gd name="T2" fmla="*/ 53 w 74"/>
                  <a:gd name="T3" fmla="*/ 23 h 69"/>
                  <a:gd name="T4" fmla="*/ 49 w 74"/>
                  <a:gd name="T5" fmla="*/ 42 h 69"/>
                  <a:gd name="T6" fmla="*/ 29 w 74"/>
                  <a:gd name="T7" fmla="*/ 48 h 69"/>
                  <a:gd name="T8" fmla="*/ 21 w 74"/>
                  <a:gd name="T9" fmla="*/ 31 h 69"/>
                  <a:gd name="T10" fmla="*/ 34 w 74"/>
                  <a:gd name="T11" fmla="*/ 1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69">
                    <a:moveTo>
                      <a:pt x="34" y="15"/>
                    </a:moveTo>
                    <a:cubicBezTo>
                      <a:pt x="38" y="1"/>
                      <a:pt x="61" y="0"/>
                      <a:pt x="53" y="23"/>
                    </a:cubicBezTo>
                    <a:cubicBezTo>
                      <a:pt x="64" y="19"/>
                      <a:pt x="74" y="43"/>
                      <a:pt x="49" y="42"/>
                    </a:cubicBezTo>
                    <a:cubicBezTo>
                      <a:pt x="55" y="55"/>
                      <a:pt x="36" y="69"/>
                      <a:pt x="29" y="48"/>
                    </a:cubicBezTo>
                    <a:cubicBezTo>
                      <a:pt x="19" y="57"/>
                      <a:pt x="0" y="41"/>
                      <a:pt x="21" y="31"/>
                    </a:cubicBezTo>
                    <a:cubicBezTo>
                      <a:pt x="8" y="25"/>
                      <a:pt x="16" y="0"/>
                      <a:pt x="34" y="15"/>
                    </a:cubicBezTo>
                  </a:path>
                </a:pathLst>
              </a:custGeom>
              <a:solidFill>
                <a:srgbClr val="FFD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246"/>
              <p:cNvSpPr>
                <a:spLocks noEditPoints="1"/>
              </p:cNvSpPr>
              <p:nvPr/>
            </p:nvSpPr>
            <p:spPr bwMode="auto">
              <a:xfrm>
                <a:off x="5653365" y="5893229"/>
                <a:ext cx="187201" cy="188950"/>
              </a:xfrm>
              <a:custGeom>
                <a:avLst/>
                <a:gdLst>
                  <a:gd name="T0" fmla="*/ 20 w 58"/>
                  <a:gd name="T1" fmla="*/ 43 h 58"/>
                  <a:gd name="T2" fmla="*/ 21 w 58"/>
                  <a:gd name="T3" fmla="*/ 43 h 58"/>
                  <a:gd name="T4" fmla="*/ 22 w 58"/>
                  <a:gd name="T5" fmla="*/ 44 h 58"/>
                  <a:gd name="T6" fmla="*/ 31 w 58"/>
                  <a:gd name="T7" fmla="*/ 54 h 58"/>
                  <a:gd name="T8" fmla="*/ 37 w 58"/>
                  <a:gd name="T9" fmla="*/ 50 h 58"/>
                  <a:gd name="T10" fmla="*/ 38 w 58"/>
                  <a:gd name="T11" fmla="*/ 40 h 58"/>
                  <a:gd name="T12" fmla="*/ 38 w 58"/>
                  <a:gd name="T13" fmla="*/ 38 h 58"/>
                  <a:gd name="T14" fmla="*/ 40 w 58"/>
                  <a:gd name="T15" fmla="*/ 37 h 58"/>
                  <a:gd name="T16" fmla="*/ 40 w 58"/>
                  <a:gd name="T17" fmla="*/ 37 h 58"/>
                  <a:gd name="T18" fmla="*/ 54 w 58"/>
                  <a:gd name="T19" fmla="*/ 30 h 58"/>
                  <a:gd name="T20" fmla="*/ 44 w 58"/>
                  <a:gd name="T21" fmla="*/ 22 h 58"/>
                  <a:gd name="T22" fmla="*/ 43 w 58"/>
                  <a:gd name="T23" fmla="*/ 22 h 58"/>
                  <a:gd name="T24" fmla="*/ 42 w 58"/>
                  <a:gd name="T25" fmla="*/ 20 h 58"/>
                  <a:gd name="T26" fmla="*/ 42 w 58"/>
                  <a:gd name="T27" fmla="*/ 6 h 58"/>
                  <a:gd name="T28" fmla="*/ 38 w 58"/>
                  <a:gd name="T29" fmla="*/ 4 h 58"/>
                  <a:gd name="T30" fmla="*/ 27 w 58"/>
                  <a:gd name="T31" fmla="*/ 12 h 58"/>
                  <a:gd name="T32" fmla="*/ 26 w 58"/>
                  <a:gd name="T33" fmla="*/ 14 h 58"/>
                  <a:gd name="T34" fmla="*/ 24 w 58"/>
                  <a:gd name="T35" fmla="*/ 13 h 58"/>
                  <a:gd name="T36" fmla="*/ 15 w 58"/>
                  <a:gd name="T37" fmla="*/ 9 h 58"/>
                  <a:gd name="T38" fmla="*/ 7 w 58"/>
                  <a:gd name="T39" fmla="*/ 16 h 58"/>
                  <a:gd name="T40" fmla="*/ 13 w 58"/>
                  <a:gd name="T41" fmla="*/ 26 h 58"/>
                  <a:gd name="T42" fmla="*/ 14 w 58"/>
                  <a:gd name="T43" fmla="*/ 28 h 58"/>
                  <a:gd name="T44" fmla="*/ 13 w 58"/>
                  <a:gd name="T45" fmla="*/ 29 h 58"/>
                  <a:gd name="T46" fmla="*/ 4 w 58"/>
                  <a:gd name="T47" fmla="*/ 40 h 58"/>
                  <a:gd name="T48" fmla="*/ 13 w 58"/>
                  <a:gd name="T49" fmla="*/ 46 h 58"/>
                  <a:gd name="T50" fmla="*/ 19 w 58"/>
                  <a:gd name="T51" fmla="*/ 44 h 58"/>
                  <a:gd name="T52" fmla="*/ 20 w 58"/>
                  <a:gd name="T53" fmla="*/ 43 h 58"/>
                  <a:gd name="T54" fmla="*/ 31 w 58"/>
                  <a:gd name="T55" fmla="*/ 58 h 58"/>
                  <a:gd name="T56" fmla="*/ 19 w 58"/>
                  <a:gd name="T57" fmla="*/ 48 h 58"/>
                  <a:gd name="T58" fmla="*/ 13 w 58"/>
                  <a:gd name="T59" fmla="*/ 49 h 58"/>
                  <a:gd name="T60" fmla="*/ 1 w 58"/>
                  <a:gd name="T61" fmla="*/ 40 h 58"/>
                  <a:gd name="T62" fmla="*/ 8 w 58"/>
                  <a:gd name="T63" fmla="*/ 28 h 58"/>
                  <a:gd name="T64" fmla="*/ 4 w 58"/>
                  <a:gd name="T65" fmla="*/ 15 h 58"/>
                  <a:gd name="T66" fmla="*/ 15 w 58"/>
                  <a:gd name="T67" fmla="*/ 5 h 58"/>
                  <a:gd name="T68" fmla="*/ 24 w 58"/>
                  <a:gd name="T69" fmla="*/ 9 h 58"/>
                  <a:gd name="T70" fmla="*/ 38 w 58"/>
                  <a:gd name="T71" fmla="*/ 0 h 58"/>
                  <a:gd name="T72" fmla="*/ 45 w 58"/>
                  <a:gd name="T73" fmla="*/ 4 h 58"/>
                  <a:gd name="T74" fmla="*/ 46 w 58"/>
                  <a:gd name="T75" fmla="*/ 18 h 58"/>
                  <a:gd name="T76" fmla="*/ 46 w 58"/>
                  <a:gd name="T77" fmla="*/ 18 h 58"/>
                  <a:gd name="T78" fmla="*/ 58 w 58"/>
                  <a:gd name="T79" fmla="*/ 30 h 58"/>
                  <a:gd name="T80" fmla="*/ 42 w 58"/>
                  <a:gd name="T81" fmla="*/ 41 h 58"/>
                  <a:gd name="T82" fmla="*/ 41 w 58"/>
                  <a:gd name="T83" fmla="*/ 52 h 58"/>
                  <a:gd name="T84" fmla="*/ 31 w 58"/>
                  <a:gd name="T8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8" h="58">
                    <a:moveTo>
                      <a:pt x="20" y="43"/>
                    </a:move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3"/>
                      <a:pt x="22" y="44"/>
                      <a:pt x="22" y="44"/>
                    </a:cubicBezTo>
                    <a:cubicBezTo>
                      <a:pt x="24" y="51"/>
                      <a:pt x="27" y="54"/>
                      <a:pt x="31" y="54"/>
                    </a:cubicBezTo>
                    <a:cubicBezTo>
                      <a:pt x="33" y="54"/>
                      <a:pt x="36" y="52"/>
                      <a:pt x="37" y="50"/>
                    </a:cubicBezTo>
                    <a:cubicBezTo>
                      <a:pt x="39" y="47"/>
                      <a:pt x="40" y="43"/>
                      <a:pt x="38" y="40"/>
                    </a:cubicBezTo>
                    <a:cubicBezTo>
                      <a:pt x="38" y="40"/>
                      <a:pt x="38" y="39"/>
                      <a:pt x="38" y="38"/>
                    </a:cubicBezTo>
                    <a:cubicBezTo>
                      <a:pt x="39" y="38"/>
                      <a:pt x="39" y="37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9" y="37"/>
                      <a:pt x="54" y="35"/>
                      <a:pt x="54" y="30"/>
                    </a:cubicBezTo>
                    <a:cubicBezTo>
                      <a:pt x="54" y="25"/>
                      <a:pt x="49" y="21"/>
                      <a:pt x="44" y="22"/>
                    </a:cubicBezTo>
                    <a:cubicBezTo>
                      <a:pt x="44" y="22"/>
                      <a:pt x="43" y="22"/>
                      <a:pt x="43" y="22"/>
                    </a:cubicBezTo>
                    <a:cubicBezTo>
                      <a:pt x="42" y="21"/>
                      <a:pt x="42" y="20"/>
                      <a:pt x="42" y="20"/>
                    </a:cubicBezTo>
                    <a:cubicBezTo>
                      <a:pt x="44" y="14"/>
                      <a:pt x="44" y="9"/>
                      <a:pt x="42" y="6"/>
                    </a:cubicBezTo>
                    <a:cubicBezTo>
                      <a:pt x="41" y="4"/>
                      <a:pt x="39" y="4"/>
                      <a:pt x="38" y="4"/>
                    </a:cubicBezTo>
                    <a:cubicBezTo>
                      <a:pt x="34" y="4"/>
                      <a:pt x="29" y="7"/>
                      <a:pt x="27" y="12"/>
                    </a:cubicBezTo>
                    <a:cubicBezTo>
                      <a:pt x="27" y="13"/>
                      <a:pt x="26" y="14"/>
                      <a:pt x="26" y="14"/>
                    </a:cubicBezTo>
                    <a:cubicBezTo>
                      <a:pt x="25" y="14"/>
                      <a:pt x="25" y="14"/>
                      <a:pt x="24" y="13"/>
                    </a:cubicBezTo>
                    <a:cubicBezTo>
                      <a:pt x="21" y="11"/>
                      <a:pt x="17" y="9"/>
                      <a:pt x="15" y="9"/>
                    </a:cubicBezTo>
                    <a:cubicBezTo>
                      <a:pt x="10" y="9"/>
                      <a:pt x="8" y="13"/>
                      <a:pt x="7" y="16"/>
                    </a:cubicBezTo>
                    <a:cubicBezTo>
                      <a:pt x="7" y="19"/>
                      <a:pt x="8" y="24"/>
                      <a:pt x="13" y="26"/>
                    </a:cubicBezTo>
                    <a:cubicBezTo>
                      <a:pt x="13" y="26"/>
                      <a:pt x="14" y="27"/>
                      <a:pt x="14" y="28"/>
                    </a:cubicBezTo>
                    <a:cubicBezTo>
                      <a:pt x="14" y="28"/>
                      <a:pt x="13" y="29"/>
                      <a:pt x="13" y="29"/>
                    </a:cubicBezTo>
                    <a:cubicBezTo>
                      <a:pt x="7" y="32"/>
                      <a:pt x="4" y="36"/>
                      <a:pt x="4" y="40"/>
                    </a:cubicBezTo>
                    <a:cubicBezTo>
                      <a:pt x="5" y="43"/>
                      <a:pt x="9" y="46"/>
                      <a:pt x="13" y="46"/>
                    </a:cubicBezTo>
                    <a:cubicBezTo>
                      <a:pt x="16" y="46"/>
                      <a:pt x="18" y="45"/>
                      <a:pt x="19" y="44"/>
                    </a:cubicBezTo>
                    <a:cubicBezTo>
                      <a:pt x="20" y="43"/>
                      <a:pt x="20" y="43"/>
                      <a:pt x="20" y="43"/>
                    </a:cubicBezTo>
                    <a:moveTo>
                      <a:pt x="31" y="58"/>
                    </a:moveTo>
                    <a:cubicBezTo>
                      <a:pt x="28" y="58"/>
                      <a:pt x="23" y="56"/>
                      <a:pt x="19" y="48"/>
                    </a:cubicBezTo>
                    <a:cubicBezTo>
                      <a:pt x="18" y="49"/>
                      <a:pt x="16" y="49"/>
                      <a:pt x="13" y="49"/>
                    </a:cubicBezTo>
                    <a:cubicBezTo>
                      <a:pt x="7" y="49"/>
                      <a:pt x="2" y="45"/>
                      <a:pt x="1" y="40"/>
                    </a:cubicBezTo>
                    <a:cubicBezTo>
                      <a:pt x="0" y="38"/>
                      <a:pt x="0" y="33"/>
                      <a:pt x="8" y="28"/>
                    </a:cubicBezTo>
                    <a:cubicBezTo>
                      <a:pt x="4" y="24"/>
                      <a:pt x="3" y="19"/>
                      <a:pt x="4" y="15"/>
                    </a:cubicBezTo>
                    <a:cubicBezTo>
                      <a:pt x="5" y="9"/>
                      <a:pt x="9" y="5"/>
                      <a:pt x="15" y="5"/>
                    </a:cubicBezTo>
                    <a:cubicBezTo>
                      <a:pt x="18" y="5"/>
                      <a:pt x="21" y="7"/>
                      <a:pt x="24" y="9"/>
                    </a:cubicBezTo>
                    <a:cubicBezTo>
                      <a:pt x="27" y="3"/>
                      <a:pt x="33" y="0"/>
                      <a:pt x="38" y="0"/>
                    </a:cubicBezTo>
                    <a:cubicBezTo>
                      <a:pt x="41" y="0"/>
                      <a:pt x="44" y="1"/>
                      <a:pt x="45" y="4"/>
                    </a:cubicBezTo>
                    <a:cubicBezTo>
                      <a:pt x="47" y="6"/>
                      <a:pt x="48" y="11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52" y="18"/>
                      <a:pt x="58" y="24"/>
                      <a:pt x="58" y="30"/>
                    </a:cubicBezTo>
                    <a:cubicBezTo>
                      <a:pt x="58" y="35"/>
                      <a:pt x="54" y="41"/>
                      <a:pt x="42" y="41"/>
                    </a:cubicBezTo>
                    <a:cubicBezTo>
                      <a:pt x="43" y="45"/>
                      <a:pt x="43" y="49"/>
                      <a:pt x="41" y="52"/>
                    </a:cubicBezTo>
                    <a:cubicBezTo>
                      <a:pt x="38" y="55"/>
                      <a:pt x="34" y="58"/>
                      <a:pt x="31" y="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Oval 247"/>
              <p:cNvSpPr>
                <a:spLocks noChangeArrowheads="1"/>
              </p:cNvSpPr>
              <p:nvPr/>
            </p:nvSpPr>
            <p:spPr bwMode="auto">
              <a:xfrm>
                <a:off x="5422426" y="6124168"/>
                <a:ext cx="41989" cy="41989"/>
              </a:xfrm>
              <a:prstGeom prst="ellipse">
                <a:avLst/>
              </a:pr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248"/>
              <p:cNvSpPr>
                <a:spLocks noEditPoints="1"/>
              </p:cNvSpPr>
              <p:nvPr/>
            </p:nvSpPr>
            <p:spPr bwMode="auto">
              <a:xfrm>
                <a:off x="5418927" y="6117170"/>
                <a:ext cx="52486" cy="52486"/>
              </a:xfrm>
              <a:custGeom>
                <a:avLst/>
                <a:gdLst>
                  <a:gd name="T0" fmla="*/ 8 w 16"/>
                  <a:gd name="T1" fmla="*/ 4 h 16"/>
                  <a:gd name="T2" fmla="*/ 3 w 16"/>
                  <a:gd name="T3" fmla="*/ 8 h 16"/>
                  <a:gd name="T4" fmla="*/ 8 w 16"/>
                  <a:gd name="T5" fmla="*/ 13 h 16"/>
                  <a:gd name="T6" fmla="*/ 12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8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6"/>
                    </a:moveTo>
                    <a:cubicBezTo>
                      <a:pt x="3" y="16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8"/>
                    </a:cubicBezTo>
                    <a:cubicBezTo>
                      <a:pt x="16" y="13"/>
                      <a:pt x="12" y="16"/>
                      <a:pt x="8" y="16"/>
                    </a:cubicBezTo>
                    <a:close/>
                  </a:path>
                </a:pathLst>
              </a:custGeom>
              <a:solidFill>
                <a:srgbClr val="336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249"/>
              <p:cNvSpPr/>
              <p:nvPr/>
            </p:nvSpPr>
            <p:spPr bwMode="auto">
              <a:xfrm>
                <a:off x="5383936" y="6117170"/>
                <a:ext cx="110221" cy="31492"/>
              </a:xfrm>
              <a:custGeom>
                <a:avLst/>
                <a:gdLst>
                  <a:gd name="T0" fmla="*/ 2 w 34"/>
                  <a:gd name="T1" fmla="*/ 10 h 10"/>
                  <a:gd name="T2" fmla="*/ 1 w 34"/>
                  <a:gd name="T3" fmla="*/ 10 h 10"/>
                  <a:gd name="T4" fmla="*/ 1 w 34"/>
                  <a:gd name="T5" fmla="*/ 7 h 10"/>
                  <a:gd name="T6" fmla="*/ 19 w 34"/>
                  <a:gd name="T7" fmla="*/ 0 h 10"/>
                  <a:gd name="T8" fmla="*/ 33 w 34"/>
                  <a:gd name="T9" fmla="*/ 6 h 10"/>
                  <a:gd name="T10" fmla="*/ 32 w 34"/>
                  <a:gd name="T11" fmla="*/ 9 h 10"/>
                  <a:gd name="T12" fmla="*/ 30 w 34"/>
                  <a:gd name="T13" fmla="*/ 8 h 10"/>
                  <a:gd name="T14" fmla="*/ 19 w 34"/>
                  <a:gd name="T15" fmla="*/ 4 h 10"/>
                  <a:gd name="T16" fmla="*/ 3 w 34"/>
                  <a:gd name="T17" fmla="*/ 10 h 10"/>
                  <a:gd name="T18" fmla="*/ 2 w 34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0">
                    <a:moveTo>
                      <a:pt x="2" y="10"/>
                    </a:move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0" y="0"/>
                      <a:pt x="33" y="6"/>
                      <a:pt x="33" y="6"/>
                    </a:cubicBezTo>
                    <a:cubicBezTo>
                      <a:pt x="34" y="7"/>
                      <a:pt x="33" y="8"/>
                      <a:pt x="32" y="9"/>
                    </a:cubicBezTo>
                    <a:cubicBezTo>
                      <a:pt x="31" y="9"/>
                      <a:pt x="30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9" y="3"/>
                      <a:pt x="3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</a:path>
                </a:pathLst>
              </a:custGeom>
              <a:solidFill>
                <a:srgbClr val="336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Oval 250"/>
              <p:cNvSpPr>
                <a:spLocks noChangeArrowheads="1"/>
              </p:cNvSpPr>
              <p:nvPr/>
            </p:nvSpPr>
            <p:spPr bwMode="auto">
              <a:xfrm>
                <a:off x="5600879" y="6124168"/>
                <a:ext cx="38490" cy="41989"/>
              </a:xfrm>
              <a:prstGeom prst="ellipse">
                <a:avLst/>
              </a:pr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251"/>
              <p:cNvSpPr>
                <a:spLocks noEditPoints="1"/>
              </p:cNvSpPr>
              <p:nvPr/>
            </p:nvSpPr>
            <p:spPr bwMode="auto">
              <a:xfrm>
                <a:off x="5593881" y="6117170"/>
                <a:ext cx="52486" cy="52486"/>
              </a:xfrm>
              <a:custGeom>
                <a:avLst/>
                <a:gdLst>
                  <a:gd name="T0" fmla="*/ 8 w 16"/>
                  <a:gd name="T1" fmla="*/ 4 h 16"/>
                  <a:gd name="T2" fmla="*/ 3 w 16"/>
                  <a:gd name="T3" fmla="*/ 8 h 16"/>
                  <a:gd name="T4" fmla="*/ 8 w 16"/>
                  <a:gd name="T5" fmla="*/ 13 h 16"/>
                  <a:gd name="T6" fmla="*/ 12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8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6"/>
                    </a:moveTo>
                    <a:cubicBezTo>
                      <a:pt x="3" y="16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8"/>
                    </a:cubicBezTo>
                    <a:cubicBezTo>
                      <a:pt x="16" y="13"/>
                      <a:pt x="12" y="16"/>
                      <a:pt x="8" y="16"/>
                    </a:cubicBezTo>
                    <a:close/>
                  </a:path>
                </a:pathLst>
              </a:custGeom>
              <a:solidFill>
                <a:srgbClr val="336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252"/>
              <p:cNvSpPr/>
              <p:nvPr/>
            </p:nvSpPr>
            <p:spPr bwMode="auto">
              <a:xfrm>
                <a:off x="5571137" y="6117170"/>
                <a:ext cx="111971" cy="31492"/>
              </a:xfrm>
              <a:custGeom>
                <a:avLst/>
                <a:gdLst>
                  <a:gd name="T0" fmla="*/ 32 w 34"/>
                  <a:gd name="T1" fmla="*/ 10 h 10"/>
                  <a:gd name="T2" fmla="*/ 30 w 34"/>
                  <a:gd name="T3" fmla="*/ 10 h 10"/>
                  <a:gd name="T4" fmla="*/ 15 w 34"/>
                  <a:gd name="T5" fmla="*/ 4 h 10"/>
                  <a:gd name="T6" fmla="*/ 4 w 34"/>
                  <a:gd name="T7" fmla="*/ 8 h 10"/>
                  <a:gd name="T8" fmla="*/ 1 w 34"/>
                  <a:gd name="T9" fmla="*/ 9 h 10"/>
                  <a:gd name="T10" fmla="*/ 1 w 34"/>
                  <a:gd name="T11" fmla="*/ 6 h 10"/>
                  <a:gd name="T12" fmla="*/ 15 w 34"/>
                  <a:gd name="T13" fmla="*/ 0 h 10"/>
                  <a:gd name="T14" fmla="*/ 33 w 34"/>
                  <a:gd name="T15" fmla="*/ 7 h 10"/>
                  <a:gd name="T16" fmla="*/ 33 w 34"/>
                  <a:gd name="T17" fmla="*/ 10 h 10"/>
                  <a:gd name="T18" fmla="*/ 32 w 34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0">
                    <a:moveTo>
                      <a:pt x="32" y="10"/>
                    </a:moveTo>
                    <a:cubicBezTo>
                      <a:pt x="31" y="10"/>
                      <a:pt x="31" y="10"/>
                      <a:pt x="30" y="10"/>
                    </a:cubicBezTo>
                    <a:cubicBezTo>
                      <a:pt x="30" y="10"/>
                      <a:pt x="24" y="3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6"/>
                      <a:pt x="3" y="0"/>
                      <a:pt x="15" y="0"/>
                    </a:cubicBezTo>
                    <a:cubicBezTo>
                      <a:pt x="26" y="0"/>
                      <a:pt x="33" y="7"/>
                      <a:pt x="33" y="7"/>
                    </a:cubicBezTo>
                    <a:cubicBezTo>
                      <a:pt x="34" y="8"/>
                      <a:pt x="34" y="9"/>
                      <a:pt x="33" y="10"/>
                    </a:cubicBezTo>
                    <a:cubicBezTo>
                      <a:pt x="33" y="10"/>
                      <a:pt x="32" y="10"/>
                      <a:pt x="32" y="10"/>
                    </a:cubicBezTo>
                  </a:path>
                </a:pathLst>
              </a:custGeom>
              <a:solidFill>
                <a:srgbClr val="336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253"/>
              <p:cNvSpPr/>
              <p:nvPr/>
            </p:nvSpPr>
            <p:spPr bwMode="auto">
              <a:xfrm>
                <a:off x="5464415" y="6257134"/>
                <a:ext cx="127717" cy="61234"/>
              </a:xfrm>
              <a:custGeom>
                <a:avLst/>
                <a:gdLst>
                  <a:gd name="T0" fmla="*/ 0 w 39"/>
                  <a:gd name="T1" fmla="*/ 9 h 19"/>
                  <a:gd name="T2" fmla="*/ 21 w 39"/>
                  <a:gd name="T3" fmla="*/ 6 h 19"/>
                  <a:gd name="T4" fmla="*/ 39 w 39"/>
                  <a:gd name="T5" fmla="*/ 10 h 19"/>
                  <a:gd name="T6" fmla="*/ 0 w 39"/>
                  <a:gd name="T7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9">
                    <a:moveTo>
                      <a:pt x="0" y="9"/>
                    </a:moveTo>
                    <a:cubicBezTo>
                      <a:pt x="0" y="9"/>
                      <a:pt x="11" y="0"/>
                      <a:pt x="21" y="6"/>
                    </a:cubicBezTo>
                    <a:cubicBezTo>
                      <a:pt x="25" y="2"/>
                      <a:pt x="34" y="4"/>
                      <a:pt x="39" y="10"/>
                    </a:cubicBezTo>
                    <a:cubicBezTo>
                      <a:pt x="30" y="19"/>
                      <a:pt x="9" y="16"/>
                      <a:pt x="0" y="9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254"/>
              <p:cNvSpPr>
                <a:spLocks noEditPoints="1"/>
              </p:cNvSpPr>
              <p:nvPr/>
            </p:nvSpPr>
            <p:spPr bwMode="auto">
              <a:xfrm>
                <a:off x="5459166" y="6260633"/>
                <a:ext cx="138214" cy="50737"/>
              </a:xfrm>
              <a:custGeom>
                <a:avLst/>
                <a:gdLst>
                  <a:gd name="T0" fmla="*/ 6 w 43"/>
                  <a:gd name="T1" fmla="*/ 8 h 16"/>
                  <a:gd name="T2" fmla="*/ 24 w 43"/>
                  <a:gd name="T3" fmla="*/ 12 h 16"/>
                  <a:gd name="T4" fmla="*/ 38 w 43"/>
                  <a:gd name="T5" fmla="*/ 9 h 16"/>
                  <a:gd name="T6" fmla="*/ 24 w 43"/>
                  <a:gd name="T7" fmla="*/ 7 h 16"/>
                  <a:gd name="T8" fmla="*/ 22 w 43"/>
                  <a:gd name="T9" fmla="*/ 7 h 16"/>
                  <a:gd name="T10" fmla="*/ 15 w 43"/>
                  <a:gd name="T11" fmla="*/ 5 h 16"/>
                  <a:gd name="T12" fmla="*/ 6 w 43"/>
                  <a:gd name="T13" fmla="*/ 8 h 16"/>
                  <a:gd name="T14" fmla="*/ 24 w 43"/>
                  <a:gd name="T15" fmla="*/ 16 h 16"/>
                  <a:gd name="T16" fmla="*/ 1 w 43"/>
                  <a:gd name="T17" fmla="*/ 10 h 16"/>
                  <a:gd name="T18" fmla="*/ 0 w 43"/>
                  <a:gd name="T19" fmla="*/ 8 h 16"/>
                  <a:gd name="T20" fmla="*/ 1 w 43"/>
                  <a:gd name="T21" fmla="*/ 7 h 16"/>
                  <a:gd name="T22" fmla="*/ 15 w 43"/>
                  <a:gd name="T23" fmla="*/ 1 h 16"/>
                  <a:gd name="T24" fmla="*/ 22 w 43"/>
                  <a:gd name="T25" fmla="*/ 3 h 16"/>
                  <a:gd name="T26" fmla="*/ 42 w 43"/>
                  <a:gd name="T27" fmla="*/ 7 h 16"/>
                  <a:gd name="T28" fmla="*/ 42 w 43"/>
                  <a:gd name="T29" fmla="*/ 10 h 16"/>
                  <a:gd name="T30" fmla="*/ 24 w 43"/>
                  <a:gd name="T3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16">
                    <a:moveTo>
                      <a:pt x="6" y="8"/>
                    </a:moveTo>
                    <a:cubicBezTo>
                      <a:pt x="10" y="11"/>
                      <a:pt x="17" y="12"/>
                      <a:pt x="24" y="12"/>
                    </a:cubicBezTo>
                    <a:cubicBezTo>
                      <a:pt x="30" y="12"/>
                      <a:pt x="35" y="11"/>
                      <a:pt x="38" y="9"/>
                    </a:cubicBezTo>
                    <a:cubicBezTo>
                      <a:pt x="34" y="5"/>
                      <a:pt x="27" y="4"/>
                      <a:pt x="24" y="7"/>
                    </a:cubicBezTo>
                    <a:cubicBezTo>
                      <a:pt x="23" y="7"/>
                      <a:pt x="22" y="7"/>
                      <a:pt x="22" y="7"/>
                    </a:cubicBezTo>
                    <a:cubicBezTo>
                      <a:pt x="20" y="6"/>
                      <a:pt x="17" y="5"/>
                      <a:pt x="15" y="5"/>
                    </a:cubicBezTo>
                    <a:cubicBezTo>
                      <a:pt x="11" y="5"/>
                      <a:pt x="8" y="7"/>
                      <a:pt x="6" y="8"/>
                    </a:cubicBezTo>
                    <a:moveTo>
                      <a:pt x="24" y="16"/>
                    </a:moveTo>
                    <a:cubicBezTo>
                      <a:pt x="15" y="16"/>
                      <a:pt x="6" y="13"/>
                      <a:pt x="1" y="10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6"/>
                      <a:pt x="8" y="1"/>
                      <a:pt x="15" y="1"/>
                    </a:cubicBezTo>
                    <a:cubicBezTo>
                      <a:pt x="18" y="1"/>
                      <a:pt x="20" y="2"/>
                      <a:pt x="22" y="3"/>
                    </a:cubicBezTo>
                    <a:cubicBezTo>
                      <a:pt x="28" y="0"/>
                      <a:pt x="37" y="2"/>
                      <a:pt x="42" y="7"/>
                    </a:cubicBezTo>
                    <a:cubicBezTo>
                      <a:pt x="43" y="8"/>
                      <a:pt x="43" y="9"/>
                      <a:pt x="42" y="10"/>
                    </a:cubicBezTo>
                    <a:cubicBezTo>
                      <a:pt x="38" y="14"/>
                      <a:pt x="32" y="16"/>
                      <a:pt x="2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1" name="组合 880"/>
            <p:cNvGrpSpPr/>
            <p:nvPr/>
          </p:nvGrpSpPr>
          <p:grpSpPr>
            <a:xfrm>
              <a:off x="5098761" y="4325640"/>
              <a:ext cx="881768" cy="1032229"/>
              <a:chOff x="5098761" y="4325640"/>
              <a:chExt cx="881768" cy="1032229"/>
            </a:xfrm>
          </p:grpSpPr>
          <p:sp>
            <p:nvSpPr>
              <p:cNvPr id="510" name="Freeform 255"/>
              <p:cNvSpPr/>
              <p:nvPr/>
            </p:nvSpPr>
            <p:spPr bwMode="auto">
              <a:xfrm>
                <a:off x="5614875" y="5189913"/>
                <a:ext cx="285175" cy="160958"/>
              </a:xfrm>
              <a:custGeom>
                <a:avLst/>
                <a:gdLst>
                  <a:gd name="T0" fmla="*/ 67 w 88"/>
                  <a:gd name="T1" fmla="*/ 0 h 50"/>
                  <a:gd name="T2" fmla="*/ 85 w 88"/>
                  <a:gd name="T3" fmla="*/ 50 h 50"/>
                  <a:gd name="T4" fmla="*/ 0 w 88"/>
                  <a:gd name="T5" fmla="*/ 50 h 50"/>
                  <a:gd name="T6" fmla="*/ 67 w 88"/>
                  <a:gd name="T7" fmla="*/ 1 h 50"/>
                  <a:gd name="T8" fmla="*/ 67 w 88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50">
                    <a:moveTo>
                      <a:pt x="67" y="0"/>
                    </a:moveTo>
                    <a:cubicBezTo>
                      <a:pt x="88" y="17"/>
                      <a:pt x="85" y="50"/>
                      <a:pt x="85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2" y="16"/>
                      <a:pt x="67" y="1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256"/>
              <p:cNvSpPr/>
              <p:nvPr/>
            </p:nvSpPr>
            <p:spPr bwMode="auto">
              <a:xfrm>
                <a:off x="5235225" y="4944977"/>
                <a:ext cx="596594" cy="405894"/>
              </a:xfrm>
              <a:custGeom>
                <a:avLst/>
                <a:gdLst>
                  <a:gd name="T0" fmla="*/ 184 w 184"/>
                  <a:gd name="T1" fmla="*/ 75 h 125"/>
                  <a:gd name="T2" fmla="*/ 184 w 184"/>
                  <a:gd name="T3" fmla="*/ 76 h 125"/>
                  <a:gd name="T4" fmla="*/ 117 w 184"/>
                  <a:gd name="T5" fmla="*/ 125 h 125"/>
                  <a:gd name="T6" fmla="*/ 65 w 184"/>
                  <a:gd name="T7" fmla="*/ 125 h 125"/>
                  <a:gd name="T8" fmla="*/ 0 w 184"/>
                  <a:gd name="T9" fmla="*/ 76 h 125"/>
                  <a:gd name="T10" fmla="*/ 14 w 184"/>
                  <a:gd name="T11" fmla="*/ 68 h 125"/>
                  <a:gd name="T12" fmla="*/ 67 w 184"/>
                  <a:gd name="T13" fmla="*/ 40 h 125"/>
                  <a:gd name="T14" fmla="*/ 65 w 184"/>
                  <a:gd name="T15" fmla="*/ 0 h 125"/>
                  <a:gd name="T16" fmla="*/ 97 w 184"/>
                  <a:gd name="T17" fmla="*/ 1 h 125"/>
                  <a:gd name="T18" fmla="*/ 97 w 184"/>
                  <a:gd name="T19" fmla="*/ 0 h 125"/>
                  <a:gd name="T20" fmla="*/ 120 w 184"/>
                  <a:gd name="T21" fmla="*/ 0 h 125"/>
                  <a:gd name="T22" fmla="*/ 118 w 184"/>
                  <a:gd name="T23" fmla="*/ 40 h 125"/>
                  <a:gd name="T24" fmla="*/ 171 w 184"/>
                  <a:gd name="T25" fmla="*/ 68 h 125"/>
                  <a:gd name="T26" fmla="*/ 184 w 184"/>
                  <a:gd name="T27" fmla="*/ 7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4" h="125">
                    <a:moveTo>
                      <a:pt x="184" y="75"/>
                    </a:moveTo>
                    <a:cubicBezTo>
                      <a:pt x="184" y="76"/>
                      <a:pt x="184" y="76"/>
                      <a:pt x="184" y="76"/>
                    </a:cubicBezTo>
                    <a:cubicBezTo>
                      <a:pt x="184" y="76"/>
                      <a:pt x="139" y="91"/>
                      <a:pt x="117" y="125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46" y="94"/>
                      <a:pt x="5" y="78"/>
                      <a:pt x="0" y="76"/>
                    </a:cubicBezTo>
                    <a:cubicBezTo>
                      <a:pt x="3" y="72"/>
                      <a:pt x="8" y="70"/>
                      <a:pt x="14" y="68"/>
                    </a:cubicBezTo>
                    <a:cubicBezTo>
                      <a:pt x="49" y="57"/>
                      <a:pt x="66" y="57"/>
                      <a:pt x="67" y="40"/>
                    </a:cubicBezTo>
                    <a:cubicBezTo>
                      <a:pt x="67" y="24"/>
                      <a:pt x="65" y="0"/>
                      <a:pt x="65" y="0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0"/>
                      <a:pt x="118" y="24"/>
                      <a:pt x="118" y="40"/>
                    </a:cubicBezTo>
                    <a:cubicBezTo>
                      <a:pt x="119" y="57"/>
                      <a:pt x="136" y="57"/>
                      <a:pt x="171" y="68"/>
                    </a:cubicBezTo>
                    <a:cubicBezTo>
                      <a:pt x="176" y="70"/>
                      <a:pt x="181" y="72"/>
                      <a:pt x="184" y="7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257"/>
              <p:cNvSpPr/>
              <p:nvPr/>
            </p:nvSpPr>
            <p:spPr bwMode="auto">
              <a:xfrm>
                <a:off x="5170492" y="5191663"/>
                <a:ext cx="274678" cy="159208"/>
              </a:xfrm>
              <a:custGeom>
                <a:avLst/>
                <a:gdLst>
                  <a:gd name="T0" fmla="*/ 85 w 85"/>
                  <a:gd name="T1" fmla="*/ 49 h 49"/>
                  <a:gd name="T2" fmla="*/ 3 w 85"/>
                  <a:gd name="T3" fmla="*/ 49 h 49"/>
                  <a:gd name="T4" fmla="*/ 20 w 85"/>
                  <a:gd name="T5" fmla="*/ 0 h 49"/>
                  <a:gd name="T6" fmla="*/ 85 w 85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49">
                    <a:moveTo>
                      <a:pt x="85" y="49"/>
                    </a:moveTo>
                    <a:cubicBezTo>
                      <a:pt x="3" y="49"/>
                      <a:pt x="3" y="49"/>
                      <a:pt x="3" y="49"/>
                    </a:cubicBezTo>
                    <a:cubicBezTo>
                      <a:pt x="3" y="49"/>
                      <a:pt x="0" y="17"/>
                      <a:pt x="20" y="0"/>
                    </a:cubicBezTo>
                    <a:cubicBezTo>
                      <a:pt x="25" y="2"/>
                      <a:pt x="66" y="18"/>
                      <a:pt x="85" y="49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258"/>
              <p:cNvSpPr>
                <a:spLocks noEditPoints="1"/>
              </p:cNvSpPr>
              <p:nvPr/>
            </p:nvSpPr>
            <p:spPr bwMode="auto">
              <a:xfrm>
                <a:off x="5163494" y="4939729"/>
                <a:ext cx="741806" cy="418140"/>
              </a:xfrm>
              <a:custGeom>
                <a:avLst/>
                <a:gdLst>
                  <a:gd name="T0" fmla="*/ 7 w 229"/>
                  <a:gd name="T1" fmla="*/ 125 h 129"/>
                  <a:gd name="T2" fmla="*/ 222 w 229"/>
                  <a:gd name="T3" fmla="*/ 125 h 129"/>
                  <a:gd name="T4" fmla="*/ 205 w 229"/>
                  <a:gd name="T5" fmla="*/ 78 h 129"/>
                  <a:gd name="T6" fmla="*/ 193 w 229"/>
                  <a:gd name="T7" fmla="*/ 72 h 129"/>
                  <a:gd name="T8" fmla="*/ 174 w 229"/>
                  <a:gd name="T9" fmla="*/ 66 h 129"/>
                  <a:gd name="T10" fmla="*/ 138 w 229"/>
                  <a:gd name="T11" fmla="*/ 42 h 129"/>
                  <a:gd name="T12" fmla="*/ 140 w 229"/>
                  <a:gd name="T13" fmla="*/ 4 h 129"/>
                  <a:gd name="T14" fmla="*/ 121 w 229"/>
                  <a:gd name="T15" fmla="*/ 4 h 129"/>
                  <a:gd name="T16" fmla="*/ 121 w 229"/>
                  <a:gd name="T17" fmla="*/ 4 h 129"/>
                  <a:gd name="T18" fmla="*/ 119 w 229"/>
                  <a:gd name="T19" fmla="*/ 5 h 129"/>
                  <a:gd name="T20" fmla="*/ 89 w 229"/>
                  <a:gd name="T21" fmla="*/ 4 h 129"/>
                  <a:gd name="T22" fmla="*/ 91 w 229"/>
                  <a:gd name="T23" fmla="*/ 42 h 129"/>
                  <a:gd name="T24" fmla="*/ 55 w 229"/>
                  <a:gd name="T25" fmla="*/ 66 h 129"/>
                  <a:gd name="T26" fmla="*/ 36 w 229"/>
                  <a:gd name="T27" fmla="*/ 72 h 129"/>
                  <a:gd name="T28" fmla="*/ 23 w 229"/>
                  <a:gd name="T29" fmla="*/ 79 h 129"/>
                  <a:gd name="T30" fmla="*/ 7 w 229"/>
                  <a:gd name="T31" fmla="*/ 125 h 129"/>
                  <a:gd name="T32" fmla="*/ 224 w 229"/>
                  <a:gd name="T33" fmla="*/ 129 h 129"/>
                  <a:gd name="T34" fmla="*/ 5 w 229"/>
                  <a:gd name="T35" fmla="*/ 129 h 129"/>
                  <a:gd name="T36" fmla="*/ 4 w 229"/>
                  <a:gd name="T37" fmla="*/ 127 h 129"/>
                  <a:gd name="T38" fmla="*/ 20 w 229"/>
                  <a:gd name="T39" fmla="*/ 76 h 129"/>
                  <a:gd name="T40" fmla="*/ 35 w 229"/>
                  <a:gd name="T41" fmla="*/ 68 h 129"/>
                  <a:gd name="T42" fmla="*/ 54 w 229"/>
                  <a:gd name="T43" fmla="*/ 63 h 129"/>
                  <a:gd name="T44" fmla="*/ 87 w 229"/>
                  <a:gd name="T45" fmla="*/ 42 h 129"/>
                  <a:gd name="T46" fmla="*/ 86 w 229"/>
                  <a:gd name="T47" fmla="*/ 2 h 129"/>
                  <a:gd name="T48" fmla="*/ 86 w 229"/>
                  <a:gd name="T49" fmla="*/ 0 h 129"/>
                  <a:gd name="T50" fmla="*/ 87 w 229"/>
                  <a:gd name="T51" fmla="*/ 0 h 129"/>
                  <a:gd name="T52" fmla="*/ 118 w 229"/>
                  <a:gd name="T53" fmla="*/ 1 h 129"/>
                  <a:gd name="T54" fmla="*/ 119 w 229"/>
                  <a:gd name="T55" fmla="*/ 1 h 129"/>
                  <a:gd name="T56" fmla="*/ 142 w 229"/>
                  <a:gd name="T57" fmla="*/ 0 h 129"/>
                  <a:gd name="T58" fmla="*/ 143 w 229"/>
                  <a:gd name="T59" fmla="*/ 0 h 129"/>
                  <a:gd name="T60" fmla="*/ 144 w 229"/>
                  <a:gd name="T61" fmla="*/ 2 h 129"/>
                  <a:gd name="T62" fmla="*/ 142 w 229"/>
                  <a:gd name="T63" fmla="*/ 42 h 129"/>
                  <a:gd name="T64" fmla="*/ 175 w 229"/>
                  <a:gd name="T65" fmla="*/ 63 h 129"/>
                  <a:gd name="T66" fmla="*/ 194 w 229"/>
                  <a:gd name="T67" fmla="*/ 68 h 129"/>
                  <a:gd name="T68" fmla="*/ 208 w 229"/>
                  <a:gd name="T69" fmla="*/ 76 h 129"/>
                  <a:gd name="T70" fmla="*/ 225 w 229"/>
                  <a:gd name="T71" fmla="*/ 127 h 129"/>
                  <a:gd name="T72" fmla="*/ 224 w 229"/>
                  <a:gd name="T7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9" h="129">
                    <a:moveTo>
                      <a:pt x="7" y="125"/>
                    </a:moveTo>
                    <a:cubicBezTo>
                      <a:pt x="222" y="125"/>
                      <a:pt x="222" y="125"/>
                      <a:pt x="222" y="125"/>
                    </a:cubicBezTo>
                    <a:cubicBezTo>
                      <a:pt x="222" y="118"/>
                      <a:pt x="222" y="92"/>
                      <a:pt x="205" y="78"/>
                    </a:cubicBezTo>
                    <a:cubicBezTo>
                      <a:pt x="202" y="75"/>
                      <a:pt x="197" y="73"/>
                      <a:pt x="193" y="72"/>
                    </a:cubicBezTo>
                    <a:cubicBezTo>
                      <a:pt x="186" y="70"/>
                      <a:pt x="179" y="68"/>
                      <a:pt x="174" y="66"/>
                    </a:cubicBezTo>
                    <a:cubicBezTo>
                      <a:pt x="151" y="60"/>
                      <a:pt x="139" y="57"/>
                      <a:pt x="138" y="42"/>
                    </a:cubicBezTo>
                    <a:cubicBezTo>
                      <a:pt x="138" y="29"/>
                      <a:pt x="139" y="10"/>
                      <a:pt x="140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0" y="5"/>
                      <a:pt x="120" y="5"/>
                      <a:pt x="119" y="5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10"/>
                      <a:pt x="91" y="29"/>
                      <a:pt x="91" y="42"/>
                    </a:cubicBezTo>
                    <a:cubicBezTo>
                      <a:pt x="90" y="57"/>
                      <a:pt x="78" y="60"/>
                      <a:pt x="55" y="66"/>
                    </a:cubicBezTo>
                    <a:cubicBezTo>
                      <a:pt x="50" y="68"/>
                      <a:pt x="43" y="70"/>
                      <a:pt x="36" y="72"/>
                    </a:cubicBezTo>
                    <a:cubicBezTo>
                      <a:pt x="31" y="73"/>
                      <a:pt x="27" y="76"/>
                      <a:pt x="23" y="79"/>
                    </a:cubicBezTo>
                    <a:cubicBezTo>
                      <a:pt x="7" y="93"/>
                      <a:pt x="7" y="118"/>
                      <a:pt x="7" y="125"/>
                    </a:cubicBezTo>
                    <a:moveTo>
                      <a:pt x="224" y="129"/>
                    </a:moveTo>
                    <a:cubicBezTo>
                      <a:pt x="5" y="129"/>
                      <a:pt x="5" y="129"/>
                      <a:pt x="5" y="129"/>
                    </a:cubicBezTo>
                    <a:cubicBezTo>
                      <a:pt x="4" y="129"/>
                      <a:pt x="4" y="128"/>
                      <a:pt x="4" y="127"/>
                    </a:cubicBezTo>
                    <a:cubicBezTo>
                      <a:pt x="3" y="126"/>
                      <a:pt x="0" y="94"/>
                      <a:pt x="20" y="76"/>
                    </a:cubicBezTo>
                    <a:cubicBezTo>
                      <a:pt x="24" y="73"/>
                      <a:pt x="30" y="70"/>
                      <a:pt x="35" y="68"/>
                    </a:cubicBezTo>
                    <a:cubicBezTo>
                      <a:pt x="42" y="66"/>
                      <a:pt x="49" y="64"/>
                      <a:pt x="54" y="63"/>
                    </a:cubicBezTo>
                    <a:cubicBezTo>
                      <a:pt x="76" y="57"/>
                      <a:pt x="86" y="54"/>
                      <a:pt x="87" y="42"/>
                    </a:cubicBezTo>
                    <a:cubicBezTo>
                      <a:pt x="88" y="26"/>
                      <a:pt x="86" y="2"/>
                      <a:pt x="86" y="2"/>
                    </a:cubicBezTo>
                    <a:cubicBezTo>
                      <a:pt x="85" y="1"/>
                      <a:pt x="86" y="1"/>
                      <a:pt x="86" y="0"/>
                    </a:cubicBezTo>
                    <a:cubicBezTo>
                      <a:pt x="86" y="0"/>
                      <a:pt x="87" y="0"/>
                      <a:pt x="87" y="0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9" y="1"/>
                      <a:pt x="119" y="1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3" y="0"/>
                      <a:pt x="143" y="0"/>
                    </a:cubicBezTo>
                    <a:cubicBezTo>
                      <a:pt x="143" y="1"/>
                      <a:pt x="144" y="1"/>
                      <a:pt x="144" y="2"/>
                    </a:cubicBezTo>
                    <a:cubicBezTo>
                      <a:pt x="144" y="2"/>
                      <a:pt x="142" y="26"/>
                      <a:pt x="142" y="42"/>
                    </a:cubicBezTo>
                    <a:cubicBezTo>
                      <a:pt x="143" y="54"/>
                      <a:pt x="153" y="57"/>
                      <a:pt x="175" y="63"/>
                    </a:cubicBezTo>
                    <a:cubicBezTo>
                      <a:pt x="180" y="64"/>
                      <a:pt x="187" y="66"/>
                      <a:pt x="194" y="68"/>
                    </a:cubicBezTo>
                    <a:cubicBezTo>
                      <a:pt x="199" y="70"/>
                      <a:pt x="204" y="72"/>
                      <a:pt x="208" y="76"/>
                    </a:cubicBezTo>
                    <a:cubicBezTo>
                      <a:pt x="229" y="93"/>
                      <a:pt x="226" y="126"/>
                      <a:pt x="225" y="127"/>
                    </a:cubicBezTo>
                    <a:cubicBezTo>
                      <a:pt x="225" y="128"/>
                      <a:pt x="225" y="129"/>
                      <a:pt x="224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259"/>
              <p:cNvSpPr/>
              <p:nvPr/>
            </p:nvSpPr>
            <p:spPr bwMode="auto">
              <a:xfrm>
                <a:off x="5224728" y="5186414"/>
                <a:ext cx="227440" cy="171455"/>
              </a:xfrm>
              <a:custGeom>
                <a:avLst/>
                <a:gdLst>
                  <a:gd name="T0" fmla="*/ 68 w 70"/>
                  <a:gd name="T1" fmla="*/ 53 h 53"/>
                  <a:gd name="T2" fmla="*/ 67 w 70"/>
                  <a:gd name="T3" fmla="*/ 52 h 53"/>
                  <a:gd name="T4" fmla="*/ 2 w 70"/>
                  <a:gd name="T5" fmla="*/ 4 h 53"/>
                  <a:gd name="T6" fmla="*/ 1 w 70"/>
                  <a:gd name="T7" fmla="*/ 3 h 53"/>
                  <a:gd name="T8" fmla="*/ 0 w 70"/>
                  <a:gd name="T9" fmla="*/ 1 h 53"/>
                  <a:gd name="T10" fmla="*/ 2 w 70"/>
                  <a:gd name="T11" fmla="*/ 0 h 53"/>
                  <a:gd name="T12" fmla="*/ 3 w 70"/>
                  <a:gd name="T13" fmla="*/ 0 h 53"/>
                  <a:gd name="T14" fmla="*/ 70 w 70"/>
                  <a:gd name="T15" fmla="*/ 50 h 53"/>
                  <a:gd name="T16" fmla="*/ 69 w 70"/>
                  <a:gd name="T17" fmla="*/ 52 h 53"/>
                  <a:gd name="T18" fmla="*/ 68 w 70"/>
                  <a:gd name="T1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53">
                    <a:moveTo>
                      <a:pt x="68" y="53"/>
                    </a:moveTo>
                    <a:cubicBezTo>
                      <a:pt x="68" y="53"/>
                      <a:pt x="67" y="52"/>
                      <a:pt x="67" y="52"/>
                    </a:cubicBezTo>
                    <a:cubicBezTo>
                      <a:pt x="48" y="22"/>
                      <a:pt x="9" y="6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1" y="3"/>
                      <a:pt x="50" y="19"/>
                      <a:pt x="70" y="50"/>
                    </a:cubicBezTo>
                    <a:cubicBezTo>
                      <a:pt x="70" y="51"/>
                      <a:pt x="70" y="52"/>
                      <a:pt x="69" y="52"/>
                    </a:cubicBezTo>
                    <a:cubicBezTo>
                      <a:pt x="69" y="53"/>
                      <a:pt x="69" y="53"/>
                      <a:pt x="68" y="5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260"/>
              <p:cNvSpPr/>
              <p:nvPr/>
            </p:nvSpPr>
            <p:spPr bwMode="auto">
              <a:xfrm>
                <a:off x="5607877" y="5186414"/>
                <a:ext cx="230939" cy="171455"/>
              </a:xfrm>
              <a:custGeom>
                <a:avLst/>
                <a:gdLst>
                  <a:gd name="T0" fmla="*/ 2 w 71"/>
                  <a:gd name="T1" fmla="*/ 53 h 53"/>
                  <a:gd name="T2" fmla="*/ 1 w 71"/>
                  <a:gd name="T3" fmla="*/ 52 h 53"/>
                  <a:gd name="T4" fmla="*/ 1 w 71"/>
                  <a:gd name="T5" fmla="*/ 50 h 53"/>
                  <a:gd name="T6" fmla="*/ 68 w 71"/>
                  <a:gd name="T7" fmla="*/ 0 h 53"/>
                  <a:gd name="T8" fmla="*/ 71 w 71"/>
                  <a:gd name="T9" fmla="*/ 1 h 53"/>
                  <a:gd name="T10" fmla="*/ 70 w 71"/>
                  <a:gd name="T11" fmla="*/ 3 h 53"/>
                  <a:gd name="T12" fmla="*/ 4 w 71"/>
                  <a:gd name="T13" fmla="*/ 52 h 53"/>
                  <a:gd name="T14" fmla="*/ 2 w 71"/>
                  <a:gd name="T1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53">
                    <a:moveTo>
                      <a:pt x="2" y="53"/>
                    </a:moveTo>
                    <a:cubicBezTo>
                      <a:pt x="2" y="53"/>
                      <a:pt x="2" y="53"/>
                      <a:pt x="1" y="52"/>
                    </a:cubicBezTo>
                    <a:cubicBezTo>
                      <a:pt x="1" y="52"/>
                      <a:pt x="0" y="51"/>
                      <a:pt x="1" y="50"/>
                    </a:cubicBezTo>
                    <a:cubicBezTo>
                      <a:pt x="22" y="16"/>
                      <a:pt x="66" y="1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71" y="2"/>
                      <a:pt x="71" y="3"/>
                      <a:pt x="70" y="3"/>
                    </a:cubicBezTo>
                    <a:cubicBezTo>
                      <a:pt x="69" y="4"/>
                      <a:pt x="25" y="19"/>
                      <a:pt x="4" y="52"/>
                    </a:cubicBezTo>
                    <a:cubicBezTo>
                      <a:pt x="4" y="52"/>
                      <a:pt x="3" y="53"/>
                      <a:pt x="2" y="5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261"/>
              <p:cNvSpPr/>
              <p:nvPr/>
            </p:nvSpPr>
            <p:spPr bwMode="auto">
              <a:xfrm>
                <a:off x="5166993" y="4325640"/>
                <a:ext cx="736557" cy="668325"/>
              </a:xfrm>
              <a:custGeom>
                <a:avLst/>
                <a:gdLst>
                  <a:gd name="T0" fmla="*/ 150 w 227"/>
                  <a:gd name="T1" fmla="*/ 187 h 206"/>
                  <a:gd name="T2" fmla="*/ 184 w 227"/>
                  <a:gd name="T3" fmla="*/ 148 h 206"/>
                  <a:gd name="T4" fmla="*/ 215 w 227"/>
                  <a:gd name="T5" fmla="*/ 54 h 206"/>
                  <a:gd name="T6" fmla="*/ 122 w 227"/>
                  <a:gd name="T7" fmla="*/ 11 h 206"/>
                  <a:gd name="T8" fmla="*/ 24 w 227"/>
                  <a:gd name="T9" fmla="*/ 45 h 206"/>
                  <a:gd name="T10" fmla="*/ 49 w 227"/>
                  <a:gd name="T11" fmla="*/ 156 h 206"/>
                  <a:gd name="T12" fmla="*/ 150 w 227"/>
                  <a:gd name="T13" fmla="*/ 187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7" h="206">
                    <a:moveTo>
                      <a:pt x="150" y="187"/>
                    </a:moveTo>
                    <a:cubicBezTo>
                      <a:pt x="150" y="187"/>
                      <a:pt x="165" y="162"/>
                      <a:pt x="184" y="148"/>
                    </a:cubicBezTo>
                    <a:cubicBezTo>
                      <a:pt x="203" y="134"/>
                      <a:pt x="227" y="93"/>
                      <a:pt x="215" y="54"/>
                    </a:cubicBezTo>
                    <a:cubicBezTo>
                      <a:pt x="203" y="14"/>
                      <a:pt x="161" y="2"/>
                      <a:pt x="122" y="11"/>
                    </a:cubicBezTo>
                    <a:cubicBezTo>
                      <a:pt x="84" y="20"/>
                      <a:pt x="49" y="0"/>
                      <a:pt x="24" y="45"/>
                    </a:cubicBezTo>
                    <a:cubicBezTo>
                      <a:pt x="0" y="91"/>
                      <a:pt x="7" y="116"/>
                      <a:pt x="49" y="156"/>
                    </a:cubicBezTo>
                    <a:cubicBezTo>
                      <a:pt x="92" y="196"/>
                      <a:pt x="137" y="206"/>
                      <a:pt x="150" y="187"/>
                    </a:cubicBezTo>
                  </a:path>
                </a:pathLst>
              </a:custGeom>
              <a:solidFill>
                <a:srgbClr val="BA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262"/>
              <p:cNvSpPr>
                <a:spLocks noEditPoints="1"/>
              </p:cNvSpPr>
              <p:nvPr/>
            </p:nvSpPr>
            <p:spPr bwMode="auto">
              <a:xfrm>
                <a:off x="5159994" y="4344885"/>
                <a:ext cx="748804" cy="622837"/>
              </a:xfrm>
              <a:custGeom>
                <a:avLst/>
                <a:gdLst>
                  <a:gd name="T0" fmla="*/ 148 w 231"/>
                  <a:gd name="T1" fmla="*/ 4 h 192"/>
                  <a:gd name="T2" fmla="*/ 125 w 231"/>
                  <a:gd name="T3" fmla="*/ 7 h 192"/>
                  <a:gd name="T4" fmla="*/ 90 w 231"/>
                  <a:gd name="T5" fmla="*/ 10 h 192"/>
                  <a:gd name="T6" fmla="*/ 28 w 231"/>
                  <a:gd name="T7" fmla="*/ 40 h 192"/>
                  <a:gd name="T8" fmla="*/ 53 w 231"/>
                  <a:gd name="T9" fmla="*/ 149 h 192"/>
                  <a:gd name="T10" fmla="*/ 130 w 231"/>
                  <a:gd name="T11" fmla="*/ 188 h 192"/>
                  <a:gd name="T12" fmla="*/ 130 w 231"/>
                  <a:gd name="T13" fmla="*/ 188 h 192"/>
                  <a:gd name="T14" fmla="*/ 151 w 231"/>
                  <a:gd name="T15" fmla="*/ 180 h 192"/>
                  <a:gd name="T16" fmla="*/ 185 w 231"/>
                  <a:gd name="T17" fmla="*/ 141 h 192"/>
                  <a:gd name="T18" fmla="*/ 215 w 231"/>
                  <a:gd name="T19" fmla="*/ 48 h 192"/>
                  <a:gd name="T20" fmla="*/ 148 w 231"/>
                  <a:gd name="T21" fmla="*/ 4 h 192"/>
                  <a:gd name="T22" fmla="*/ 130 w 231"/>
                  <a:gd name="T23" fmla="*/ 192 h 192"/>
                  <a:gd name="T24" fmla="*/ 130 w 231"/>
                  <a:gd name="T25" fmla="*/ 192 h 192"/>
                  <a:gd name="T26" fmla="*/ 50 w 231"/>
                  <a:gd name="T27" fmla="*/ 152 h 192"/>
                  <a:gd name="T28" fmla="*/ 25 w 231"/>
                  <a:gd name="T29" fmla="*/ 39 h 192"/>
                  <a:gd name="T30" fmla="*/ 90 w 231"/>
                  <a:gd name="T31" fmla="*/ 6 h 192"/>
                  <a:gd name="T32" fmla="*/ 124 w 231"/>
                  <a:gd name="T33" fmla="*/ 3 h 192"/>
                  <a:gd name="T34" fmla="*/ 148 w 231"/>
                  <a:gd name="T35" fmla="*/ 0 h 192"/>
                  <a:gd name="T36" fmla="*/ 219 w 231"/>
                  <a:gd name="T37" fmla="*/ 47 h 192"/>
                  <a:gd name="T38" fmla="*/ 187 w 231"/>
                  <a:gd name="T39" fmla="*/ 144 h 192"/>
                  <a:gd name="T40" fmla="*/ 154 w 231"/>
                  <a:gd name="T41" fmla="*/ 182 h 192"/>
                  <a:gd name="T42" fmla="*/ 130 w 231"/>
                  <a:gd name="T4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1" h="192">
                    <a:moveTo>
                      <a:pt x="148" y="4"/>
                    </a:moveTo>
                    <a:cubicBezTo>
                      <a:pt x="140" y="4"/>
                      <a:pt x="133" y="5"/>
                      <a:pt x="125" y="7"/>
                    </a:cubicBezTo>
                    <a:cubicBezTo>
                      <a:pt x="113" y="10"/>
                      <a:pt x="101" y="10"/>
                      <a:pt x="90" y="10"/>
                    </a:cubicBezTo>
                    <a:cubicBezTo>
                      <a:pt x="66" y="10"/>
                      <a:pt x="44" y="10"/>
                      <a:pt x="28" y="40"/>
                    </a:cubicBezTo>
                    <a:cubicBezTo>
                      <a:pt x="4" y="85"/>
                      <a:pt x="10" y="109"/>
                      <a:pt x="53" y="149"/>
                    </a:cubicBezTo>
                    <a:cubicBezTo>
                      <a:pt x="79" y="173"/>
                      <a:pt x="108" y="188"/>
                      <a:pt x="130" y="188"/>
                    </a:cubicBezTo>
                    <a:cubicBezTo>
                      <a:pt x="130" y="188"/>
                      <a:pt x="130" y="188"/>
                      <a:pt x="130" y="188"/>
                    </a:cubicBezTo>
                    <a:cubicBezTo>
                      <a:pt x="140" y="188"/>
                      <a:pt x="147" y="185"/>
                      <a:pt x="151" y="180"/>
                    </a:cubicBezTo>
                    <a:cubicBezTo>
                      <a:pt x="151" y="179"/>
                      <a:pt x="166" y="155"/>
                      <a:pt x="185" y="141"/>
                    </a:cubicBezTo>
                    <a:cubicBezTo>
                      <a:pt x="202" y="128"/>
                      <a:pt x="228" y="88"/>
                      <a:pt x="215" y="48"/>
                    </a:cubicBezTo>
                    <a:cubicBezTo>
                      <a:pt x="207" y="21"/>
                      <a:pt x="182" y="4"/>
                      <a:pt x="148" y="4"/>
                    </a:cubicBezTo>
                    <a:moveTo>
                      <a:pt x="130" y="192"/>
                    </a:moveTo>
                    <a:cubicBezTo>
                      <a:pt x="130" y="192"/>
                      <a:pt x="130" y="192"/>
                      <a:pt x="130" y="192"/>
                    </a:cubicBezTo>
                    <a:cubicBezTo>
                      <a:pt x="107" y="192"/>
                      <a:pt x="77" y="177"/>
                      <a:pt x="50" y="152"/>
                    </a:cubicBezTo>
                    <a:cubicBezTo>
                      <a:pt x="6" y="111"/>
                      <a:pt x="0" y="84"/>
                      <a:pt x="25" y="39"/>
                    </a:cubicBezTo>
                    <a:cubicBezTo>
                      <a:pt x="42" y="6"/>
                      <a:pt x="66" y="6"/>
                      <a:pt x="90" y="6"/>
                    </a:cubicBezTo>
                    <a:cubicBezTo>
                      <a:pt x="101" y="6"/>
                      <a:pt x="113" y="6"/>
                      <a:pt x="124" y="3"/>
                    </a:cubicBezTo>
                    <a:cubicBezTo>
                      <a:pt x="132" y="1"/>
                      <a:pt x="140" y="0"/>
                      <a:pt x="148" y="0"/>
                    </a:cubicBezTo>
                    <a:cubicBezTo>
                      <a:pt x="183" y="0"/>
                      <a:pt x="210" y="18"/>
                      <a:pt x="219" y="47"/>
                    </a:cubicBezTo>
                    <a:cubicBezTo>
                      <a:pt x="231" y="86"/>
                      <a:pt x="208" y="128"/>
                      <a:pt x="187" y="144"/>
                    </a:cubicBezTo>
                    <a:cubicBezTo>
                      <a:pt x="169" y="158"/>
                      <a:pt x="154" y="182"/>
                      <a:pt x="154" y="182"/>
                    </a:cubicBezTo>
                    <a:cubicBezTo>
                      <a:pt x="149" y="189"/>
                      <a:pt x="141" y="192"/>
                      <a:pt x="130" y="1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263"/>
              <p:cNvSpPr/>
              <p:nvPr/>
            </p:nvSpPr>
            <p:spPr bwMode="auto">
              <a:xfrm>
                <a:off x="5350694" y="4420115"/>
                <a:ext cx="370903" cy="661327"/>
              </a:xfrm>
              <a:custGeom>
                <a:avLst/>
                <a:gdLst>
                  <a:gd name="T0" fmla="*/ 0 w 114"/>
                  <a:gd name="T1" fmla="*/ 95 h 204"/>
                  <a:gd name="T2" fmla="*/ 4 w 114"/>
                  <a:gd name="T3" fmla="*/ 150 h 204"/>
                  <a:gd name="T4" fmla="*/ 48 w 114"/>
                  <a:gd name="T5" fmla="*/ 201 h 204"/>
                  <a:gd name="T6" fmla="*/ 107 w 114"/>
                  <a:gd name="T7" fmla="*/ 150 h 204"/>
                  <a:gd name="T8" fmla="*/ 102 w 114"/>
                  <a:gd name="T9" fmla="*/ 54 h 204"/>
                  <a:gd name="T10" fmla="*/ 0 w 114"/>
                  <a:gd name="T11" fmla="*/ 9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4" h="204">
                    <a:moveTo>
                      <a:pt x="0" y="95"/>
                    </a:moveTo>
                    <a:cubicBezTo>
                      <a:pt x="0" y="95"/>
                      <a:pt x="0" y="127"/>
                      <a:pt x="4" y="150"/>
                    </a:cubicBezTo>
                    <a:cubicBezTo>
                      <a:pt x="8" y="173"/>
                      <a:pt x="29" y="198"/>
                      <a:pt x="48" y="201"/>
                    </a:cubicBezTo>
                    <a:cubicBezTo>
                      <a:pt x="67" y="204"/>
                      <a:pt x="100" y="191"/>
                      <a:pt x="107" y="150"/>
                    </a:cubicBezTo>
                    <a:cubicBezTo>
                      <a:pt x="114" y="110"/>
                      <a:pt x="114" y="74"/>
                      <a:pt x="102" y="54"/>
                    </a:cubicBezTo>
                    <a:cubicBezTo>
                      <a:pt x="90" y="33"/>
                      <a:pt x="6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264"/>
              <p:cNvSpPr>
                <a:spLocks noEditPoints="1"/>
              </p:cNvSpPr>
              <p:nvPr/>
            </p:nvSpPr>
            <p:spPr bwMode="auto">
              <a:xfrm>
                <a:off x="5345446" y="4514590"/>
                <a:ext cx="388398" cy="565102"/>
              </a:xfrm>
              <a:custGeom>
                <a:avLst/>
                <a:gdLst>
                  <a:gd name="T0" fmla="*/ 54 w 120"/>
                  <a:gd name="T1" fmla="*/ 4 h 174"/>
                  <a:gd name="T2" fmla="*/ 4 w 120"/>
                  <a:gd name="T3" fmla="*/ 67 h 174"/>
                  <a:gd name="T4" fmla="*/ 8 w 120"/>
                  <a:gd name="T5" fmla="*/ 120 h 174"/>
                  <a:gd name="T6" fmla="*/ 50 w 120"/>
                  <a:gd name="T7" fmla="*/ 170 h 174"/>
                  <a:gd name="T8" fmla="*/ 55 w 120"/>
                  <a:gd name="T9" fmla="*/ 170 h 174"/>
                  <a:gd name="T10" fmla="*/ 107 w 120"/>
                  <a:gd name="T11" fmla="*/ 121 h 174"/>
                  <a:gd name="T12" fmla="*/ 102 w 120"/>
                  <a:gd name="T13" fmla="*/ 25 h 174"/>
                  <a:gd name="T14" fmla="*/ 54 w 120"/>
                  <a:gd name="T15" fmla="*/ 4 h 174"/>
                  <a:gd name="T16" fmla="*/ 55 w 120"/>
                  <a:gd name="T17" fmla="*/ 174 h 174"/>
                  <a:gd name="T18" fmla="*/ 55 w 120"/>
                  <a:gd name="T19" fmla="*/ 174 h 174"/>
                  <a:gd name="T20" fmla="*/ 50 w 120"/>
                  <a:gd name="T21" fmla="*/ 174 h 174"/>
                  <a:gd name="T22" fmla="*/ 4 w 120"/>
                  <a:gd name="T23" fmla="*/ 121 h 174"/>
                  <a:gd name="T24" fmla="*/ 1 w 120"/>
                  <a:gd name="T25" fmla="*/ 66 h 174"/>
                  <a:gd name="T26" fmla="*/ 54 w 120"/>
                  <a:gd name="T27" fmla="*/ 0 h 174"/>
                  <a:gd name="T28" fmla="*/ 105 w 120"/>
                  <a:gd name="T29" fmla="*/ 24 h 174"/>
                  <a:gd name="T30" fmla="*/ 111 w 120"/>
                  <a:gd name="T31" fmla="*/ 122 h 174"/>
                  <a:gd name="T32" fmla="*/ 55 w 120"/>
                  <a:gd name="T3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74">
                    <a:moveTo>
                      <a:pt x="54" y="4"/>
                    </a:moveTo>
                    <a:cubicBezTo>
                      <a:pt x="37" y="4"/>
                      <a:pt x="8" y="12"/>
                      <a:pt x="4" y="67"/>
                    </a:cubicBezTo>
                    <a:cubicBezTo>
                      <a:pt x="4" y="67"/>
                      <a:pt x="4" y="98"/>
                      <a:pt x="8" y="120"/>
                    </a:cubicBezTo>
                    <a:cubicBezTo>
                      <a:pt x="12" y="143"/>
                      <a:pt x="32" y="167"/>
                      <a:pt x="50" y="170"/>
                    </a:cubicBezTo>
                    <a:cubicBezTo>
                      <a:pt x="52" y="170"/>
                      <a:pt x="54" y="170"/>
                      <a:pt x="55" y="170"/>
                    </a:cubicBezTo>
                    <a:cubicBezTo>
                      <a:pt x="76" y="170"/>
                      <a:pt x="101" y="155"/>
                      <a:pt x="107" y="121"/>
                    </a:cubicBezTo>
                    <a:cubicBezTo>
                      <a:pt x="115" y="77"/>
                      <a:pt x="113" y="44"/>
                      <a:pt x="102" y="25"/>
                    </a:cubicBezTo>
                    <a:cubicBezTo>
                      <a:pt x="97" y="17"/>
                      <a:pt x="75" y="4"/>
                      <a:pt x="54" y="4"/>
                    </a:cubicBezTo>
                    <a:moveTo>
                      <a:pt x="55" y="174"/>
                    </a:moveTo>
                    <a:cubicBezTo>
                      <a:pt x="55" y="174"/>
                      <a:pt x="55" y="174"/>
                      <a:pt x="55" y="174"/>
                    </a:cubicBezTo>
                    <a:cubicBezTo>
                      <a:pt x="54" y="174"/>
                      <a:pt x="52" y="174"/>
                      <a:pt x="50" y="174"/>
                    </a:cubicBezTo>
                    <a:cubicBezTo>
                      <a:pt x="30" y="171"/>
                      <a:pt x="8" y="146"/>
                      <a:pt x="4" y="121"/>
                    </a:cubicBezTo>
                    <a:cubicBezTo>
                      <a:pt x="0" y="98"/>
                      <a:pt x="1" y="67"/>
                      <a:pt x="1" y="66"/>
                    </a:cubicBezTo>
                    <a:cubicBezTo>
                      <a:pt x="4" y="9"/>
                      <a:pt x="35" y="0"/>
                      <a:pt x="54" y="0"/>
                    </a:cubicBezTo>
                    <a:cubicBezTo>
                      <a:pt x="77" y="0"/>
                      <a:pt x="100" y="14"/>
                      <a:pt x="105" y="24"/>
                    </a:cubicBezTo>
                    <a:cubicBezTo>
                      <a:pt x="120" y="47"/>
                      <a:pt x="116" y="90"/>
                      <a:pt x="111" y="122"/>
                    </a:cubicBezTo>
                    <a:cubicBezTo>
                      <a:pt x="104" y="158"/>
                      <a:pt x="78" y="174"/>
                      <a:pt x="55" y="17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265"/>
              <p:cNvSpPr/>
              <p:nvPr/>
            </p:nvSpPr>
            <p:spPr bwMode="auto">
              <a:xfrm>
                <a:off x="5880806" y="5350871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Line 266"/>
              <p:cNvSpPr>
                <a:spLocks noChangeShapeType="1"/>
              </p:cNvSpPr>
              <p:nvPr/>
            </p:nvSpPr>
            <p:spPr bwMode="auto">
              <a:xfrm>
                <a:off x="5880806" y="5350871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267"/>
              <p:cNvSpPr/>
              <p:nvPr/>
            </p:nvSpPr>
            <p:spPr bwMode="auto">
              <a:xfrm>
                <a:off x="5873807" y="534562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268"/>
              <p:cNvSpPr/>
              <p:nvPr/>
            </p:nvSpPr>
            <p:spPr bwMode="auto">
              <a:xfrm>
                <a:off x="5105759" y="5350871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Line 269"/>
              <p:cNvSpPr>
                <a:spLocks noChangeShapeType="1"/>
              </p:cNvSpPr>
              <p:nvPr/>
            </p:nvSpPr>
            <p:spPr bwMode="auto">
              <a:xfrm>
                <a:off x="5105759" y="5350871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270"/>
              <p:cNvSpPr/>
              <p:nvPr/>
            </p:nvSpPr>
            <p:spPr bwMode="auto">
              <a:xfrm>
                <a:off x="5098761" y="534562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271"/>
              <p:cNvSpPr/>
              <p:nvPr/>
            </p:nvSpPr>
            <p:spPr bwMode="auto">
              <a:xfrm>
                <a:off x="5277214" y="4420115"/>
                <a:ext cx="584347" cy="379651"/>
              </a:xfrm>
              <a:custGeom>
                <a:avLst/>
                <a:gdLst>
                  <a:gd name="T0" fmla="*/ 134 w 180"/>
                  <a:gd name="T1" fmla="*/ 117 h 117"/>
                  <a:gd name="T2" fmla="*/ 132 w 180"/>
                  <a:gd name="T3" fmla="*/ 88 h 117"/>
                  <a:gd name="T4" fmla="*/ 71 w 180"/>
                  <a:gd name="T5" fmla="*/ 82 h 117"/>
                  <a:gd name="T6" fmla="*/ 19 w 180"/>
                  <a:gd name="T7" fmla="*/ 98 h 117"/>
                  <a:gd name="T8" fmla="*/ 2 w 180"/>
                  <a:gd name="T9" fmla="*/ 69 h 117"/>
                  <a:gd name="T10" fmla="*/ 39 w 180"/>
                  <a:gd name="T11" fmla="*/ 18 h 117"/>
                  <a:gd name="T12" fmla="*/ 140 w 180"/>
                  <a:gd name="T13" fmla="*/ 21 h 117"/>
                  <a:gd name="T14" fmla="*/ 134 w 180"/>
                  <a:gd name="T15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17">
                    <a:moveTo>
                      <a:pt x="134" y="117"/>
                    </a:moveTo>
                    <a:cubicBezTo>
                      <a:pt x="134" y="117"/>
                      <a:pt x="137" y="96"/>
                      <a:pt x="132" y="88"/>
                    </a:cubicBezTo>
                    <a:cubicBezTo>
                      <a:pt x="124" y="74"/>
                      <a:pt x="100" y="60"/>
                      <a:pt x="71" y="82"/>
                    </a:cubicBezTo>
                    <a:cubicBezTo>
                      <a:pt x="42" y="104"/>
                      <a:pt x="36" y="104"/>
                      <a:pt x="19" y="98"/>
                    </a:cubicBezTo>
                    <a:cubicBezTo>
                      <a:pt x="11" y="96"/>
                      <a:pt x="0" y="84"/>
                      <a:pt x="2" y="69"/>
                    </a:cubicBezTo>
                    <a:cubicBezTo>
                      <a:pt x="2" y="69"/>
                      <a:pt x="4" y="28"/>
                      <a:pt x="39" y="18"/>
                    </a:cubicBezTo>
                    <a:cubicBezTo>
                      <a:pt x="74" y="8"/>
                      <a:pt x="113" y="0"/>
                      <a:pt x="140" y="21"/>
                    </a:cubicBezTo>
                    <a:cubicBezTo>
                      <a:pt x="167" y="42"/>
                      <a:pt x="180" y="78"/>
                      <a:pt x="134" y="117"/>
                    </a:cubicBezTo>
                  </a:path>
                </a:pathLst>
              </a:custGeom>
              <a:solidFill>
                <a:srgbClr val="BA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272"/>
              <p:cNvSpPr/>
              <p:nvPr/>
            </p:nvSpPr>
            <p:spPr bwMode="auto">
              <a:xfrm>
                <a:off x="5270216" y="4637058"/>
                <a:ext cx="456630" cy="169706"/>
              </a:xfrm>
              <a:custGeom>
                <a:avLst/>
                <a:gdLst>
                  <a:gd name="T0" fmla="*/ 136 w 141"/>
                  <a:gd name="T1" fmla="*/ 52 h 52"/>
                  <a:gd name="T2" fmla="*/ 136 w 141"/>
                  <a:gd name="T3" fmla="*/ 52 h 52"/>
                  <a:gd name="T4" fmla="*/ 134 w 141"/>
                  <a:gd name="T5" fmla="*/ 50 h 52"/>
                  <a:gd name="T6" fmla="*/ 133 w 141"/>
                  <a:gd name="T7" fmla="*/ 22 h 52"/>
                  <a:gd name="T8" fmla="*/ 110 w 141"/>
                  <a:gd name="T9" fmla="*/ 6 h 52"/>
                  <a:gd name="T10" fmla="*/ 75 w 141"/>
                  <a:gd name="T11" fmla="*/ 17 h 52"/>
                  <a:gd name="T12" fmla="*/ 21 w 141"/>
                  <a:gd name="T13" fmla="*/ 33 h 52"/>
                  <a:gd name="T14" fmla="*/ 3 w 141"/>
                  <a:gd name="T15" fmla="*/ 2 h 52"/>
                  <a:gd name="T16" fmla="*/ 5 w 141"/>
                  <a:gd name="T17" fmla="*/ 0 h 52"/>
                  <a:gd name="T18" fmla="*/ 6 w 141"/>
                  <a:gd name="T19" fmla="*/ 3 h 52"/>
                  <a:gd name="T20" fmla="*/ 22 w 141"/>
                  <a:gd name="T21" fmla="*/ 30 h 52"/>
                  <a:gd name="T22" fmla="*/ 72 w 141"/>
                  <a:gd name="T23" fmla="*/ 14 h 52"/>
                  <a:gd name="T24" fmla="*/ 111 w 141"/>
                  <a:gd name="T25" fmla="*/ 2 h 52"/>
                  <a:gd name="T26" fmla="*/ 136 w 141"/>
                  <a:gd name="T27" fmla="*/ 20 h 52"/>
                  <a:gd name="T28" fmla="*/ 138 w 141"/>
                  <a:gd name="T29" fmla="*/ 50 h 52"/>
                  <a:gd name="T30" fmla="*/ 136 w 141"/>
                  <a:gd name="T3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52">
                    <a:moveTo>
                      <a:pt x="136" y="52"/>
                    </a:moveTo>
                    <a:cubicBezTo>
                      <a:pt x="136" y="52"/>
                      <a:pt x="136" y="52"/>
                      <a:pt x="136" y="52"/>
                    </a:cubicBezTo>
                    <a:cubicBezTo>
                      <a:pt x="135" y="52"/>
                      <a:pt x="134" y="51"/>
                      <a:pt x="134" y="50"/>
                    </a:cubicBezTo>
                    <a:cubicBezTo>
                      <a:pt x="135" y="44"/>
                      <a:pt x="136" y="28"/>
                      <a:pt x="133" y="22"/>
                    </a:cubicBezTo>
                    <a:cubicBezTo>
                      <a:pt x="129" y="16"/>
                      <a:pt x="121" y="8"/>
                      <a:pt x="110" y="6"/>
                    </a:cubicBezTo>
                    <a:cubicBezTo>
                      <a:pt x="99" y="4"/>
                      <a:pt x="86" y="7"/>
                      <a:pt x="75" y="17"/>
                    </a:cubicBezTo>
                    <a:cubicBezTo>
                      <a:pt x="45" y="40"/>
                      <a:pt x="38" y="39"/>
                      <a:pt x="21" y="33"/>
                    </a:cubicBezTo>
                    <a:cubicBezTo>
                      <a:pt x="11" y="30"/>
                      <a:pt x="0" y="17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4" y="16"/>
                      <a:pt x="14" y="27"/>
                      <a:pt x="22" y="30"/>
                    </a:cubicBezTo>
                    <a:cubicBezTo>
                      <a:pt x="38" y="35"/>
                      <a:pt x="44" y="36"/>
                      <a:pt x="72" y="14"/>
                    </a:cubicBezTo>
                    <a:cubicBezTo>
                      <a:pt x="88" y="1"/>
                      <a:pt x="102" y="1"/>
                      <a:pt x="111" y="2"/>
                    </a:cubicBezTo>
                    <a:cubicBezTo>
                      <a:pt x="121" y="4"/>
                      <a:pt x="131" y="11"/>
                      <a:pt x="136" y="20"/>
                    </a:cubicBezTo>
                    <a:cubicBezTo>
                      <a:pt x="141" y="29"/>
                      <a:pt x="138" y="50"/>
                      <a:pt x="138" y="50"/>
                    </a:cubicBezTo>
                    <a:cubicBezTo>
                      <a:pt x="138" y="51"/>
                      <a:pt x="137" y="52"/>
                      <a:pt x="136" y="5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Oval 273"/>
              <p:cNvSpPr>
                <a:spLocks noChangeArrowheads="1"/>
              </p:cNvSpPr>
              <p:nvPr/>
            </p:nvSpPr>
            <p:spPr bwMode="auto">
              <a:xfrm>
                <a:off x="5282462" y="4852252"/>
                <a:ext cx="71731" cy="7348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274"/>
              <p:cNvSpPr>
                <a:spLocks noEditPoints="1"/>
              </p:cNvSpPr>
              <p:nvPr/>
            </p:nvSpPr>
            <p:spPr bwMode="auto">
              <a:xfrm>
                <a:off x="5277214" y="4845253"/>
                <a:ext cx="83978" cy="83978"/>
              </a:xfrm>
              <a:custGeom>
                <a:avLst/>
                <a:gdLst>
                  <a:gd name="T0" fmla="*/ 13 w 26"/>
                  <a:gd name="T1" fmla="*/ 4 h 26"/>
                  <a:gd name="T2" fmla="*/ 4 w 26"/>
                  <a:gd name="T3" fmla="*/ 13 h 26"/>
                  <a:gd name="T4" fmla="*/ 13 w 26"/>
                  <a:gd name="T5" fmla="*/ 23 h 26"/>
                  <a:gd name="T6" fmla="*/ 22 w 26"/>
                  <a:gd name="T7" fmla="*/ 13 h 26"/>
                  <a:gd name="T8" fmla="*/ 13 w 26"/>
                  <a:gd name="T9" fmla="*/ 4 h 26"/>
                  <a:gd name="T10" fmla="*/ 13 w 26"/>
                  <a:gd name="T11" fmla="*/ 26 h 26"/>
                  <a:gd name="T12" fmla="*/ 0 w 26"/>
                  <a:gd name="T13" fmla="*/ 13 h 26"/>
                  <a:gd name="T14" fmla="*/ 13 w 26"/>
                  <a:gd name="T15" fmla="*/ 0 h 26"/>
                  <a:gd name="T16" fmla="*/ 26 w 26"/>
                  <a:gd name="T17" fmla="*/ 13 h 26"/>
                  <a:gd name="T18" fmla="*/ 13 w 26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6">
                    <a:moveTo>
                      <a:pt x="13" y="4"/>
                    </a:moveTo>
                    <a:cubicBezTo>
                      <a:pt x="8" y="4"/>
                      <a:pt x="4" y="8"/>
                      <a:pt x="4" y="13"/>
                    </a:cubicBezTo>
                    <a:cubicBezTo>
                      <a:pt x="4" y="18"/>
                      <a:pt x="8" y="23"/>
                      <a:pt x="13" y="23"/>
                    </a:cubicBezTo>
                    <a:cubicBezTo>
                      <a:pt x="18" y="23"/>
                      <a:pt x="22" y="18"/>
                      <a:pt x="22" y="13"/>
                    </a:cubicBezTo>
                    <a:cubicBezTo>
                      <a:pt x="22" y="8"/>
                      <a:pt x="18" y="4"/>
                      <a:pt x="13" y="4"/>
                    </a:cubicBezTo>
                    <a:moveTo>
                      <a:pt x="13" y="26"/>
                    </a:moveTo>
                    <a:cubicBezTo>
                      <a:pt x="6" y="26"/>
                      <a:pt x="0" y="21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21"/>
                      <a:pt x="20" y="26"/>
                      <a:pt x="13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Oval 275"/>
              <p:cNvSpPr>
                <a:spLocks noChangeArrowheads="1"/>
              </p:cNvSpPr>
              <p:nvPr/>
            </p:nvSpPr>
            <p:spPr bwMode="auto">
              <a:xfrm>
                <a:off x="5702352" y="4852252"/>
                <a:ext cx="73481" cy="7348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276"/>
              <p:cNvSpPr>
                <a:spLocks noEditPoints="1"/>
              </p:cNvSpPr>
              <p:nvPr/>
            </p:nvSpPr>
            <p:spPr bwMode="auto">
              <a:xfrm>
                <a:off x="5698853" y="4845253"/>
                <a:ext cx="83978" cy="83978"/>
              </a:xfrm>
              <a:custGeom>
                <a:avLst/>
                <a:gdLst>
                  <a:gd name="T0" fmla="*/ 13 w 26"/>
                  <a:gd name="T1" fmla="*/ 4 h 26"/>
                  <a:gd name="T2" fmla="*/ 3 w 26"/>
                  <a:gd name="T3" fmla="*/ 13 h 26"/>
                  <a:gd name="T4" fmla="*/ 13 w 26"/>
                  <a:gd name="T5" fmla="*/ 23 h 26"/>
                  <a:gd name="T6" fmla="*/ 22 w 26"/>
                  <a:gd name="T7" fmla="*/ 13 h 26"/>
                  <a:gd name="T8" fmla="*/ 13 w 26"/>
                  <a:gd name="T9" fmla="*/ 4 h 26"/>
                  <a:gd name="T10" fmla="*/ 13 w 26"/>
                  <a:gd name="T11" fmla="*/ 26 h 26"/>
                  <a:gd name="T12" fmla="*/ 0 w 26"/>
                  <a:gd name="T13" fmla="*/ 13 h 26"/>
                  <a:gd name="T14" fmla="*/ 13 w 26"/>
                  <a:gd name="T15" fmla="*/ 0 h 26"/>
                  <a:gd name="T16" fmla="*/ 26 w 26"/>
                  <a:gd name="T17" fmla="*/ 13 h 26"/>
                  <a:gd name="T18" fmla="*/ 13 w 26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6">
                    <a:moveTo>
                      <a:pt x="13" y="4"/>
                    </a:moveTo>
                    <a:cubicBezTo>
                      <a:pt x="7" y="4"/>
                      <a:pt x="3" y="8"/>
                      <a:pt x="3" y="13"/>
                    </a:cubicBezTo>
                    <a:cubicBezTo>
                      <a:pt x="3" y="18"/>
                      <a:pt x="7" y="23"/>
                      <a:pt x="13" y="23"/>
                    </a:cubicBezTo>
                    <a:cubicBezTo>
                      <a:pt x="18" y="23"/>
                      <a:pt x="22" y="18"/>
                      <a:pt x="22" y="13"/>
                    </a:cubicBezTo>
                    <a:cubicBezTo>
                      <a:pt x="22" y="8"/>
                      <a:pt x="18" y="4"/>
                      <a:pt x="13" y="4"/>
                    </a:cubicBezTo>
                    <a:moveTo>
                      <a:pt x="13" y="26"/>
                    </a:moveTo>
                    <a:cubicBezTo>
                      <a:pt x="5" y="26"/>
                      <a:pt x="0" y="21"/>
                      <a:pt x="0" y="13"/>
                    </a:cubicBezTo>
                    <a:cubicBezTo>
                      <a:pt x="0" y="6"/>
                      <a:pt x="5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21"/>
                      <a:pt x="20" y="26"/>
                      <a:pt x="13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Oval 277"/>
              <p:cNvSpPr>
                <a:spLocks noChangeArrowheads="1"/>
              </p:cNvSpPr>
              <p:nvPr/>
            </p:nvSpPr>
            <p:spPr bwMode="auto">
              <a:xfrm>
                <a:off x="5422426" y="4792767"/>
                <a:ext cx="41989" cy="4198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278"/>
              <p:cNvSpPr>
                <a:spLocks noEditPoints="1"/>
              </p:cNvSpPr>
              <p:nvPr/>
            </p:nvSpPr>
            <p:spPr bwMode="auto">
              <a:xfrm>
                <a:off x="5418927" y="4787519"/>
                <a:ext cx="52486" cy="54236"/>
              </a:xfrm>
              <a:custGeom>
                <a:avLst/>
                <a:gdLst>
                  <a:gd name="T0" fmla="*/ 8 w 16"/>
                  <a:gd name="T1" fmla="*/ 4 h 17"/>
                  <a:gd name="T2" fmla="*/ 3 w 16"/>
                  <a:gd name="T3" fmla="*/ 9 h 17"/>
                  <a:gd name="T4" fmla="*/ 8 w 16"/>
                  <a:gd name="T5" fmla="*/ 13 h 17"/>
                  <a:gd name="T6" fmla="*/ 12 w 16"/>
                  <a:gd name="T7" fmla="*/ 9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9 h 17"/>
                  <a:gd name="T14" fmla="*/ 8 w 16"/>
                  <a:gd name="T15" fmla="*/ 0 h 17"/>
                  <a:gd name="T16" fmla="*/ 16 w 16"/>
                  <a:gd name="T17" fmla="*/ 9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9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7"/>
                    </a:moveTo>
                    <a:cubicBezTo>
                      <a:pt x="3" y="17"/>
                      <a:pt x="0" y="13"/>
                      <a:pt x="0" y="9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9"/>
                    </a:cubicBezTo>
                    <a:cubicBezTo>
                      <a:pt x="16" y="13"/>
                      <a:pt x="12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279"/>
              <p:cNvSpPr/>
              <p:nvPr/>
            </p:nvSpPr>
            <p:spPr bwMode="auto">
              <a:xfrm>
                <a:off x="5383936" y="4787519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8 h 11"/>
                  <a:gd name="T6" fmla="*/ 19 w 34"/>
                  <a:gd name="T7" fmla="*/ 0 h 11"/>
                  <a:gd name="T8" fmla="*/ 33 w 34"/>
                  <a:gd name="T9" fmla="*/ 7 h 11"/>
                  <a:gd name="T10" fmla="*/ 32 w 34"/>
                  <a:gd name="T11" fmla="*/ 9 h 11"/>
                  <a:gd name="T12" fmla="*/ 30 w 34"/>
                  <a:gd name="T13" fmla="*/ 8 h 11"/>
                  <a:gd name="T14" fmla="*/ 19 w 34"/>
                  <a:gd name="T15" fmla="*/ 4 h 11"/>
                  <a:gd name="T16" fmla="*/ 3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9" y="4"/>
                      <a:pt x="3" y="10"/>
                      <a:pt x="3" y="10"/>
                    </a:cubicBezTo>
                    <a:cubicBezTo>
                      <a:pt x="3" y="11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Oval 280"/>
              <p:cNvSpPr>
                <a:spLocks noChangeArrowheads="1"/>
              </p:cNvSpPr>
              <p:nvPr/>
            </p:nvSpPr>
            <p:spPr bwMode="auto">
              <a:xfrm>
                <a:off x="5600879" y="4792767"/>
                <a:ext cx="38490" cy="4198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281"/>
              <p:cNvSpPr>
                <a:spLocks noEditPoints="1"/>
              </p:cNvSpPr>
              <p:nvPr/>
            </p:nvSpPr>
            <p:spPr bwMode="auto">
              <a:xfrm>
                <a:off x="5593881" y="4787519"/>
                <a:ext cx="52486" cy="54236"/>
              </a:xfrm>
              <a:custGeom>
                <a:avLst/>
                <a:gdLst>
                  <a:gd name="T0" fmla="*/ 8 w 16"/>
                  <a:gd name="T1" fmla="*/ 4 h 17"/>
                  <a:gd name="T2" fmla="*/ 3 w 16"/>
                  <a:gd name="T3" fmla="*/ 9 h 17"/>
                  <a:gd name="T4" fmla="*/ 8 w 16"/>
                  <a:gd name="T5" fmla="*/ 13 h 17"/>
                  <a:gd name="T6" fmla="*/ 12 w 16"/>
                  <a:gd name="T7" fmla="*/ 9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9 h 17"/>
                  <a:gd name="T14" fmla="*/ 8 w 16"/>
                  <a:gd name="T15" fmla="*/ 0 h 17"/>
                  <a:gd name="T16" fmla="*/ 16 w 16"/>
                  <a:gd name="T17" fmla="*/ 9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9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7"/>
                    </a:moveTo>
                    <a:cubicBezTo>
                      <a:pt x="3" y="17"/>
                      <a:pt x="0" y="13"/>
                      <a:pt x="0" y="9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9"/>
                    </a:cubicBezTo>
                    <a:cubicBezTo>
                      <a:pt x="16" y="13"/>
                      <a:pt x="12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282"/>
              <p:cNvSpPr/>
              <p:nvPr/>
            </p:nvSpPr>
            <p:spPr bwMode="auto">
              <a:xfrm>
                <a:off x="5571137" y="4787519"/>
                <a:ext cx="111971" cy="34991"/>
              </a:xfrm>
              <a:custGeom>
                <a:avLst/>
                <a:gdLst>
                  <a:gd name="T0" fmla="*/ 32 w 34"/>
                  <a:gd name="T1" fmla="*/ 11 h 11"/>
                  <a:gd name="T2" fmla="*/ 30 w 34"/>
                  <a:gd name="T3" fmla="*/ 10 h 11"/>
                  <a:gd name="T4" fmla="*/ 15 w 34"/>
                  <a:gd name="T5" fmla="*/ 4 h 11"/>
                  <a:gd name="T6" fmla="*/ 4 w 34"/>
                  <a:gd name="T7" fmla="*/ 9 h 11"/>
                  <a:gd name="T8" fmla="*/ 1 w 34"/>
                  <a:gd name="T9" fmla="*/ 9 h 11"/>
                  <a:gd name="T10" fmla="*/ 1 w 34"/>
                  <a:gd name="T11" fmla="*/ 7 h 11"/>
                  <a:gd name="T12" fmla="*/ 15 w 34"/>
                  <a:gd name="T13" fmla="*/ 0 h 11"/>
                  <a:gd name="T14" fmla="*/ 33 w 34"/>
                  <a:gd name="T15" fmla="*/ 8 h 11"/>
                  <a:gd name="T16" fmla="*/ 33 w 34"/>
                  <a:gd name="T17" fmla="*/ 10 h 11"/>
                  <a:gd name="T18" fmla="*/ 3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2" y="11"/>
                    </a:move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4"/>
                      <a:pt x="4" y="8"/>
                      <a:pt x="4" y="9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7"/>
                      <a:pt x="3" y="1"/>
                      <a:pt x="15" y="0"/>
                    </a:cubicBezTo>
                    <a:cubicBezTo>
                      <a:pt x="26" y="0"/>
                      <a:pt x="33" y="7"/>
                      <a:pt x="33" y="8"/>
                    </a:cubicBezTo>
                    <a:cubicBezTo>
                      <a:pt x="34" y="9"/>
                      <a:pt x="34" y="10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283"/>
              <p:cNvSpPr/>
              <p:nvPr/>
            </p:nvSpPr>
            <p:spPr bwMode="auto">
              <a:xfrm>
                <a:off x="5464415" y="4929231"/>
                <a:ext cx="127717" cy="59484"/>
              </a:xfrm>
              <a:custGeom>
                <a:avLst/>
                <a:gdLst>
                  <a:gd name="T0" fmla="*/ 0 w 39"/>
                  <a:gd name="T1" fmla="*/ 9 h 18"/>
                  <a:gd name="T2" fmla="*/ 21 w 39"/>
                  <a:gd name="T3" fmla="*/ 6 h 18"/>
                  <a:gd name="T4" fmla="*/ 39 w 39"/>
                  <a:gd name="T5" fmla="*/ 9 h 18"/>
                  <a:gd name="T6" fmla="*/ 0 w 39"/>
                  <a:gd name="T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0" y="9"/>
                    </a:moveTo>
                    <a:cubicBezTo>
                      <a:pt x="0" y="9"/>
                      <a:pt x="11" y="0"/>
                      <a:pt x="21" y="6"/>
                    </a:cubicBezTo>
                    <a:cubicBezTo>
                      <a:pt x="25" y="2"/>
                      <a:pt x="34" y="4"/>
                      <a:pt x="39" y="9"/>
                    </a:cubicBezTo>
                    <a:cubicBezTo>
                      <a:pt x="30" y="18"/>
                      <a:pt x="9" y="15"/>
                      <a:pt x="0" y="9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284"/>
              <p:cNvSpPr>
                <a:spLocks noEditPoints="1"/>
              </p:cNvSpPr>
              <p:nvPr/>
            </p:nvSpPr>
            <p:spPr bwMode="auto">
              <a:xfrm>
                <a:off x="5459166" y="4929231"/>
                <a:ext cx="138214" cy="55985"/>
              </a:xfrm>
              <a:custGeom>
                <a:avLst/>
                <a:gdLst>
                  <a:gd name="T0" fmla="*/ 6 w 43"/>
                  <a:gd name="T1" fmla="*/ 9 h 17"/>
                  <a:gd name="T2" fmla="*/ 24 w 43"/>
                  <a:gd name="T3" fmla="*/ 13 h 17"/>
                  <a:gd name="T4" fmla="*/ 38 w 43"/>
                  <a:gd name="T5" fmla="*/ 9 h 17"/>
                  <a:gd name="T6" fmla="*/ 24 w 43"/>
                  <a:gd name="T7" fmla="*/ 7 h 17"/>
                  <a:gd name="T8" fmla="*/ 22 w 43"/>
                  <a:gd name="T9" fmla="*/ 7 h 17"/>
                  <a:gd name="T10" fmla="*/ 15 w 43"/>
                  <a:gd name="T11" fmla="*/ 5 h 17"/>
                  <a:gd name="T12" fmla="*/ 6 w 43"/>
                  <a:gd name="T13" fmla="*/ 9 h 17"/>
                  <a:gd name="T14" fmla="*/ 24 w 43"/>
                  <a:gd name="T15" fmla="*/ 17 h 17"/>
                  <a:gd name="T16" fmla="*/ 1 w 43"/>
                  <a:gd name="T17" fmla="*/ 10 h 17"/>
                  <a:gd name="T18" fmla="*/ 0 w 43"/>
                  <a:gd name="T19" fmla="*/ 9 h 17"/>
                  <a:gd name="T20" fmla="*/ 1 w 43"/>
                  <a:gd name="T21" fmla="*/ 7 h 17"/>
                  <a:gd name="T22" fmla="*/ 15 w 43"/>
                  <a:gd name="T23" fmla="*/ 2 h 17"/>
                  <a:gd name="T24" fmla="*/ 22 w 43"/>
                  <a:gd name="T25" fmla="*/ 4 h 17"/>
                  <a:gd name="T26" fmla="*/ 42 w 43"/>
                  <a:gd name="T27" fmla="*/ 8 h 17"/>
                  <a:gd name="T28" fmla="*/ 42 w 43"/>
                  <a:gd name="T29" fmla="*/ 10 h 17"/>
                  <a:gd name="T30" fmla="*/ 24 w 43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17">
                    <a:moveTo>
                      <a:pt x="6" y="9"/>
                    </a:moveTo>
                    <a:cubicBezTo>
                      <a:pt x="10" y="11"/>
                      <a:pt x="17" y="13"/>
                      <a:pt x="24" y="13"/>
                    </a:cubicBezTo>
                    <a:cubicBezTo>
                      <a:pt x="30" y="13"/>
                      <a:pt x="35" y="12"/>
                      <a:pt x="38" y="9"/>
                    </a:cubicBezTo>
                    <a:cubicBezTo>
                      <a:pt x="34" y="5"/>
                      <a:pt x="27" y="4"/>
                      <a:pt x="24" y="7"/>
                    </a:cubicBezTo>
                    <a:cubicBezTo>
                      <a:pt x="23" y="8"/>
                      <a:pt x="22" y="8"/>
                      <a:pt x="22" y="7"/>
                    </a:cubicBezTo>
                    <a:cubicBezTo>
                      <a:pt x="20" y="6"/>
                      <a:pt x="17" y="5"/>
                      <a:pt x="15" y="5"/>
                    </a:cubicBezTo>
                    <a:cubicBezTo>
                      <a:pt x="11" y="5"/>
                      <a:pt x="8" y="7"/>
                      <a:pt x="6" y="9"/>
                    </a:cubicBezTo>
                    <a:moveTo>
                      <a:pt x="24" y="17"/>
                    </a:moveTo>
                    <a:cubicBezTo>
                      <a:pt x="15" y="17"/>
                      <a:pt x="6" y="14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7"/>
                      <a:pt x="8" y="2"/>
                      <a:pt x="15" y="2"/>
                    </a:cubicBezTo>
                    <a:cubicBezTo>
                      <a:pt x="18" y="2"/>
                      <a:pt x="20" y="2"/>
                      <a:pt x="22" y="4"/>
                    </a:cubicBezTo>
                    <a:cubicBezTo>
                      <a:pt x="28" y="0"/>
                      <a:pt x="37" y="2"/>
                      <a:pt x="42" y="8"/>
                    </a:cubicBezTo>
                    <a:cubicBezTo>
                      <a:pt x="43" y="9"/>
                      <a:pt x="43" y="10"/>
                      <a:pt x="42" y="10"/>
                    </a:cubicBezTo>
                    <a:cubicBezTo>
                      <a:pt x="38" y="14"/>
                      <a:pt x="32" y="17"/>
                      <a:pt x="24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556" name="Freeform 301"/>
            <p:cNvSpPr/>
            <p:nvPr/>
          </p:nvSpPr>
          <p:spPr bwMode="auto">
            <a:xfrm>
              <a:off x="8725560" y="2920758"/>
              <a:ext cx="369153" cy="286925"/>
            </a:xfrm>
            <a:custGeom>
              <a:avLst/>
              <a:gdLst>
                <a:gd name="T0" fmla="*/ 0 w 114"/>
                <a:gd name="T1" fmla="*/ 82 h 88"/>
                <a:gd name="T2" fmla="*/ 114 w 114"/>
                <a:gd name="T3" fmla="*/ 88 h 88"/>
                <a:gd name="T4" fmla="*/ 0 w 114"/>
                <a:gd name="T5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88">
                  <a:moveTo>
                    <a:pt x="0" y="82"/>
                  </a:moveTo>
                  <a:cubicBezTo>
                    <a:pt x="0" y="82"/>
                    <a:pt x="58" y="24"/>
                    <a:pt x="114" y="88"/>
                  </a:cubicBezTo>
                  <a:cubicBezTo>
                    <a:pt x="112" y="54"/>
                    <a:pt x="40" y="0"/>
                    <a:pt x="0" y="82"/>
                  </a:cubicBezTo>
                </a:path>
              </a:pathLst>
            </a:custGeom>
            <a:solidFill>
              <a:srgbClr val="FFF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878" name="组合 877"/>
            <p:cNvGrpSpPr/>
            <p:nvPr/>
          </p:nvGrpSpPr>
          <p:grpSpPr>
            <a:xfrm>
              <a:off x="8468377" y="2969745"/>
              <a:ext cx="881769" cy="1025232"/>
              <a:chOff x="8468377" y="2969745"/>
              <a:chExt cx="881769" cy="1025232"/>
            </a:xfrm>
          </p:grpSpPr>
          <p:sp>
            <p:nvSpPr>
              <p:cNvPr id="540" name="Freeform 285"/>
              <p:cNvSpPr/>
              <p:nvPr/>
            </p:nvSpPr>
            <p:spPr bwMode="auto">
              <a:xfrm>
                <a:off x="8517364" y="2976743"/>
                <a:ext cx="789043" cy="642082"/>
              </a:xfrm>
              <a:custGeom>
                <a:avLst/>
                <a:gdLst>
                  <a:gd name="T0" fmla="*/ 68 w 243"/>
                  <a:gd name="T1" fmla="*/ 183 h 198"/>
                  <a:gd name="T2" fmla="*/ 1 w 243"/>
                  <a:gd name="T3" fmla="*/ 130 h 198"/>
                  <a:gd name="T4" fmla="*/ 29 w 243"/>
                  <a:gd name="T5" fmla="*/ 80 h 198"/>
                  <a:gd name="T6" fmla="*/ 127 w 243"/>
                  <a:gd name="T7" fmla="*/ 0 h 198"/>
                  <a:gd name="T8" fmla="*/ 215 w 243"/>
                  <a:gd name="T9" fmla="*/ 111 h 198"/>
                  <a:gd name="T10" fmla="*/ 157 w 243"/>
                  <a:gd name="T11" fmla="*/ 188 h 198"/>
                  <a:gd name="T12" fmla="*/ 68 w 243"/>
                  <a:gd name="T13" fmla="*/ 183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3" h="198">
                    <a:moveTo>
                      <a:pt x="68" y="183"/>
                    </a:moveTo>
                    <a:cubicBezTo>
                      <a:pt x="68" y="183"/>
                      <a:pt x="8" y="189"/>
                      <a:pt x="1" y="130"/>
                    </a:cubicBezTo>
                    <a:cubicBezTo>
                      <a:pt x="0" y="100"/>
                      <a:pt x="29" y="80"/>
                      <a:pt x="29" y="80"/>
                    </a:cubicBezTo>
                    <a:cubicBezTo>
                      <a:pt x="29" y="80"/>
                      <a:pt x="26" y="4"/>
                      <a:pt x="127" y="0"/>
                    </a:cubicBezTo>
                    <a:cubicBezTo>
                      <a:pt x="189" y="7"/>
                      <a:pt x="223" y="47"/>
                      <a:pt x="215" y="111"/>
                    </a:cubicBezTo>
                    <a:cubicBezTo>
                      <a:pt x="243" y="120"/>
                      <a:pt x="236" y="198"/>
                      <a:pt x="157" y="188"/>
                    </a:cubicBezTo>
                    <a:cubicBezTo>
                      <a:pt x="102" y="180"/>
                      <a:pt x="68" y="183"/>
                      <a:pt x="68" y="183"/>
                    </a:cubicBezTo>
                  </a:path>
                </a:pathLst>
              </a:custGeom>
              <a:solidFill>
                <a:srgbClr val="E27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286"/>
              <p:cNvSpPr>
                <a:spLocks noEditPoints="1"/>
              </p:cNvSpPr>
              <p:nvPr/>
            </p:nvSpPr>
            <p:spPr bwMode="auto">
              <a:xfrm>
                <a:off x="8510366" y="2969745"/>
                <a:ext cx="766299" cy="626336"/>
              </a:xfrm>
              <a:custGeom>
                <a:avLst/>
                <a:gdLst>
                  <a:gd name="T0" fmla="*/ 85 w 236"/>
                  <a:gd name="T1" fmla="*/ 183 h 193"/>
                  <a:gd name="T2" fmla="*/ 159 w 236"/>
                  <a:gd name="T3" fmla="*/ 188 h 193"/>
                  <a:gd name="T4" fmla="*/ 173 w 236"/>
                  <a:gd name="T5" fmla="*/ 189 h 193"/>
                  <a:gd name="T6" fmla="*/ 230 w 236"/>
                  <a:gd name="T7" fmla="*/ 146 h 193"/>
                  <a:gd name="T8" fmla="*/ 217 w 236"/>
                  <a:gd name="T9" fmla="*/ 114 h 193"/>
                  <a:gd name="T10" fmla="*/ 215 w 236"/>
                  <a:gd name="T11" fmla="*/ 112 h 193"/>
                  <a:gd name="T12" fmla="*/ 129 w 236"/>
                  <a:gd name="T13" fmla="*/ 4 h 193"/>
                  <a:gd name="T14" fmla="*/ 52 w 236"/>
                  <a:gd name="T15" fmla="*/ 33 h 193"/>
                  <a:gd name="T16" fmla="*/ 33 w 236"/>
                  <a:gd name="T17" fmla="*/ 82 h 193"/>
                  <a:gd name="T18" fmla="*/ 33 w 236"/>
                  <a:gd name="T19" fmla="*/ 83 h 193"/>
                  <a:gd name="T20" fmla="*/ 5 w 236"/>
                  <a:gd name="T21" fmla="*/ 132 h 193"/>
                  <a:gd name="T22" fmla="*/ 65 w 236"/>
                  <a:gd name="T23" fmla="*/ 183 h 193"/>
                  <a:gd name="T24" fmla="*/ 70 w 236"/>
                  <a:gd name="T25" fmla="*/ 183 h 193"/>
                  <a:gd name="T26" fmla="*/ 85 w 236"/>
                  <a:gd name="T27" fmla="*/ 183 h 193"/>
                  <a:gd name="T28" fmla="*/ 173 w 236"/>
                  <a:gd name="T29" fmla="*/ 193 h 193"/>
                  <a:gd name="T30" fmla="*/ 159 w 236"/>
                  <a:gd name="T31" fmla="*/ 192 h 193"/>
                  <a:gd name="T32" fmla="*/ 85 w 236"/>
                  <a:gd name="T33" fmla="*/ 186 h 193"/>
                  <a:gd name="T34" fmla="*/ 70 w 236"/>
                  <a:gd name="T35" fmla="*/ 187 h 193"/>
                  <a:gd name="T36" fmla="*/ 65 w 236"/>
                  <a:gd name="T37" fmla="*/ 187 h 193"/>
                  <a:gd name="T38" fmla="*/ 1 w 236"/>
                  <a:gd name="T39" fmla="*/ 132 h 193"/>
                  <a:gd name="T40" fmla="*/ 30 w 236"/>
                  <a:gd name="T41" fmla="*/ 81 h 193"/>
                  <a:gd name="T42" fmla="*/ 49 w 236"/>
                  <a:gd name="T43" fmla="*/ 30 h 193"/>
                  <a:gd name="T44" fmla="*/ 129 w 236"/>
                  <a:gd name="T45" fmla="*/ 0 h 193"/>
                  <a:gd name="T46" fmla="*/ 219 w 236"/>
                  <a:gd name="T47" fmla="*/ 111 h 193"/>
                  <a:gd name="T48" fmla="*/ 233 w 236"/>
                  <a:gd name="T49" fmla="*/ 147 h 193"/>
                  <a:gd name="T50" fmla="*/ 173 w 236"/>
                  <a:gd name="T5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6" h="193">
                    <a:moveTo>
                      <a:pt x="85" y="183"/>
                    </a:moveTo>
                    <a:cubicBezTo>
                      <a:pt x="101" y="183"/>
                      <a:pt x="126" y="184"/>
                      <a:pt x="159" y="188"/>
                    </a:cubicBezTo>
                    <a:cubicBezTo>
                      <a:pt x="164" y="189"/>
                      <a:pt x="168" y="189"/>
                      <a:pt x="173" y="189"/>
                    </a:cubicBezTo>
                    <a:cubicBezTo>
                      <a:pt x="210" y="189"/>
                      <a:pt x="227" y="166"/>
                      <a:pt x="230" y="146"/>
                    </a:cubicBezTo>
                    <a:cubicBezTo>
                      <a:pt x="232" y="131"/>
                      <a:pt x="227" y="118"/>
                      <a:pt x="217" y="114"/>
                    </a:cubicBezTo>
                    <a:cubicBezTo>
                      <a:pt x="216" y="114"/>
                      <a:pt x="215" y="113"/>
                      <a:pt x="215" y="112"/>
                    </a:cubicBezTo>
                    <a:cubicBezTo>
                      <a:pt x="223" y="51"/>
                      <a:pt x="191" y="11"/>
                      <a:pt x="129" y="4"/>
                    </a:cubicBezTo>
                    <a:cubicBezTo>
                      <a:pt x="95" y="5"/>
                      <a:pt x="69" y="15"/>
                      <a:pt x="52" y="33"/>
                    </a:cubicBezTo>
                    <a:cubicBezTo>
                      <a:pt x="32" y="55"/>
                      <a:pt x="33" y="81"/>
                      <a:pt x="33" y="82"/>
                    </a:cubicBezTo>
                    <a:cubicBezTo>
                      <a:pt x="33" y="82"/>
                      <a:pt x="33" y="83"/>
                      <a:pt x="33" y="83"/>
                    </a:cubicBezTo>
                    <a:cubicBezTo>
                      <a:pt x="32" y="83"/>
                      <a:pt x="4" y="104"/>
                      <a:pt x="5" y="132"/>
                    </a:cubicBezTo>
                    <a:cubicBezTo>
                      <a:pt x="10" y="178"/>
                      <a:pt x="49" y="183"/>
                      <a:pt x="65" y="183"/>
                    </a:cubicBezTo>
                    <a:cubicBezTo>
                      <a:pt x="68" y="183"/>
                      <a:pt x="70" y="183"/>
                      <a:pt x="70" y="183"/>
                    </a:cubicBezTo>
                    <a:cubicBezTo>
                      <a:pt x="70" y="183"/>
                      <a:pt x="76" y="183"/>
                      <a:pt x="85" y="183"/>
                    </a:cubicBezTo>
                    <a:moveTo>
                      <a:pt x="173" y="193"/>
                    </a:moveTo>
                    <a:cubicBezTo>
                      <a:pt x="168" y="193"/>
                      <a:pt x="164" y="192"/>
                      <a:pt x="159" y="192"/>
                    </a:cubicBezTo>
                    <a:cubicBezTo>
                      <a:pt x="126" y="187"/>
                      <a:pt x="101" y="186"/>
                      <a:pt x="85" y="186"/>
                    </a:cubicBezTo>
                    <a:cubicBezTo>
                      <a:pt x="76" y="186"/>
                      <a:pt x="70" y="187"/>
                      <a:pt x="70" y="187"/>
                    </a:cubicBezTo>
                    <a:cubicBezTo>
                      <a:pt x="70" y="187"/>
                      <a:pt x="68" y="187"/>
                      <a:pt x="65" y="187"/>
                    </a:cubicBezTo>
                    <a:cubicBezTo>
                      <a:pt x="51" y="187"/>
                      <a:pt x="7" y="183"/>
                      <a:pt x="1" y="132"/>
                    </a:cubicBezTo>
                    <a:cubicBezTo>
                      <a:pt x="0" y="104"/>
                      <a:pt x="25" y="84"/>
                      <a:pt x="30" y="81"/>
                    </a:cubicBezTo>
                    <a:cubicBezTo>
                      <a:pt x="30" y="75"/>
                      <a:pt x="30" y="51"/>
                      <a:pt x="49" y="30"/>
                    </a:cubicBezTo>
                    <a:cubicBezTo>
                      <a:pt x="67" y="11"/>
                      <a:pt x="94" y="1"/>
                      <a:pt x="129" y="0"/>
                    </a:cubicBezTo>
                    <a:cubicBezTo>
                      <a:pt x="193" y="8"/>
                      <a:pt x="226" y="49"/>
                      <a:pt x="219" y="111"/>
                    </a:cubicBezTo>
                    <a:cubicBezTo>
                      <a:pt x="230" y="116"/>
                      <a:pt x="236" y="131"/>
                      <a:pt x="233" y="147"/>
                    </a:cubicBezTo>
                    <a:cubicBezTo>
                      <a:pt x="230" y="168"/>
                      <a:pt x="212" y="193"/>
                      <a:pt x="173" y="19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287"/>
              <p:cNvSpPr/>
              <p:nvPr/>
            </p:nvSpPr>
            <p:spPr bwMode="auto">
              <a:xfrm>
                <a:off x="8520863" y="3699304"/>
                <a:ext cx="768049" cy="292173"/>
              </a:xfrm>
              <a:custGeom>
                <a:avLst/>
                <a:gdLst>
                  <a:gd name="T0" fmla="*/ 200 w 237"/>
                  <a:gd name="T1" fmla="*/ 11 h 90"/>
                  <a:gd name="T2" fmla="*/ 232 w 237"/>
                  <a:gd name="T3" fmla="*/ 90 h 90"/>
                  <a:gd name="T4" fmla="*/ 5 w 237"/>
                  <a:gd name="T5" fmla="*/ 90 h 90"/>
                  <a:gd name="T6" fmla="*/ 38 w 237"/>
                  <a:gd name="T7" fmla="*/ 11 h 90"/>
                  <a:gd name="T8" fmla="*/ 63 w 237"/>
                  <a:gd name="T9" fmla="*/ 1 h 90"/>
                  <a:gd name="T10" fmla="*/ 116 w 237"/>
                  <a:gd name="T11" fmla="*/ 70 h 90"/>
                  <a:gd name="T12" fmla="*/ 172 w 237"/>
                  <a:gd name="T13" fmla="*/ 2 h 90"/>
                  <a:gd name="T14" fmla="*/ 172 w 237"/>
                  <a:gd name="T15" fmla="*/ 0 h 90"/>
                  <a:gd name="T16" fmla="*/ 200 w 237"/>
                  <a:gd name="T17" fmla="*/ 1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7" h="90">
                    <a:moveTo>
                      <a:pt x="200" y="11"/>
                    </a:moveTo>
                    <a:cubicBezTo>
                      <a:pt x="237" y="26"/>
                      <a:pt x="232" y="90"/>
                      <a:pt x="232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0" y="26"/>
                      <a:pt x="38" y="11"/>
                    </a:cubicBezTo>
                    <a:cubicBezTo>
                      <a:pt x="48" y="7"/>
                      <a:pt x="56" y="4"/>
                      <a:pt x="63" y="1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72" y="2"/>
                      <a:pt x="172" y="2"/>
                      <a:pt x="172" y="2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79" y="3"/>
                      <a:pt x="189" y="6"/>
                      <a:pt x="200" y="11"/>
                    </a:cubicBezTo>
                  </a:path>
                </a:pathLst>
              </a:custGeom>
              <a:solidFill>
                <a:srgbClr val="3E6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288"/>
              <p:cNvSpPr/>
              <p:nvPr/>
            </p:nvSpPr>
            <p:spPr bwMode="auto">
              <a:xfrm>
                <a:off x="8725560" y="3428125"/>
                <a:ext cx="353407" cy="498619"/>
              </a:xfrm>
              <a:custGeom>
                <a:avLst/>
                <a:gdLst>
                  <a:gd name="T0" fmla="*/ 109 w 109"/>
                  <a:gd name="T1" fmla="*/ 84 h 154"/>
                  <a:gd name="T2" fmla="*/ 109 w 109"/>
                  <a:gd name="T3" fmla="*/ 86 h 154"/>
                  <a:gd name="T4" fmla="*/ 53 w 109"/>
                  <a:gd name="T5" fmla="*/ 154 h 154"/>
                  <a:gd name="T6" fmla="*/ 0 w 109"/>
                  <a:gd name="T7" fmla="*/ 85 h 154"/>
                  <a:gd name="T8" fmla="*/ 28 w 109"/>
                  <a:gd name="T9" fmla="*/ 56 h 154"/>
                  <a:gd name="T10" fmla="*/ 27 w 109"/>
                  <a:gd name="T11" fmla="*/ 0 h 154"/>
                  <a:gd name="T12" fmla="*/ 61 w 109"/>
                  <a:gd name="T13" fmla="*/ 2 h 154"/>
                  <a:gd name="T14" fmla="*/ 61 w 109"/>
                  <a:gd name="T15" fmla="*/ 1 h 154"/>
                  <a:gd name="T16" fmla="*/ 85 w 109"/>
                  <a:gd name="T17" fmla="*/ 0 h 154"/>
                  <a:gd name="T18" fmla="*/ 83 w 109"/>
                  <a:gd name="T19" fmla="*/ 56 h 154"/>
                  <a:gd name="T20" fmla="*/ 109 w 109"/>
                  <a:gd name="T21" fmla="*/ 8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9" h="154">
                    <a:moveTo>
                      <a:pt x="109" y="84"/>
                    </a:moveTo>
                    <a:cubicBezTo>
                      <a:pt x="109" y="86"/>
                      <a:pt x="109" y="86"/>
                      <a:pt x="109" y="86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9" y="78"/>
                      <a:pt x="28" y="73"/>
                      <a:pt x="28" y="56"/>
                    </a:cubicBezTo>
                    <a:cubicBezTo>
                      <a:pt x="29" y="34"/>
                      <a:pt x="27" y="0"/>
                      <a:pt x="27" y="0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2" y="34"/>
                      <a:pt x="83" y="56"/>
                    </a:cubicBezTo>
                    <a:cubicBezTo>
                      <a:pt x="84" y="72"/>
                      <a:pt x="91" y="77"/>
                      <a:pt x="109" y="84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289"/>
              <p:cNvSpPr>
                <a:spLocks noEditPoints="1"/>
              </p:cNvSpPr>
              <p:nvPr/>
            </p:nvSpPr>
            <p:spPr bwMode="auto">
              <a:xfrm>
                <a:off x="8517364" y="3421127"/>
                <a:ext cx="778546" cy="573850"/>
              </a:xfrm>
              <a:custGeom>
                <a:avLst/>
                <a:gdLst>
                  <a:gd name="T0" fmla="*/ 8 w 240"/>
                  <a:gd name="T1" fmla="*/ 174 h 177"/>
                  <a:gd name="T2" fmla="*/ 231 w 240"/>
                  <a:gd name="T3" fmla="*/ 174 h 177"/>
                  <a:gd name="T4" fmla="*/ 200 w 240"/>
                  <a:gd name="T5" fmla="*/ 98 h 177"/>
                  <a:gd name="T6" fmla="*/ 184 w 240"/>
                  <a:gd name="T7" fmla="*/ 92 h 177"/>
                  <a:gd name="T8" fmla="*/ 172 w 240"/>
                  <a:gd name="T9" fmla="*/ 88 h 177"/>
                  <a:gd name="T10" fmla="*/ 145 w 240"/>
                  <a:gd name="T11" fmla="*/ 58 h 177"/>
                  <a:gd name="T12" fmla="*/ 147 w 240"/>
                  <a:gd name="T13" fmla="*/ 4 h 177"/>
                  <a:gd name="T14" fmla="*/ 126 w 240"/>
                  <a:gd name="T15" fmla="*/ 5 h 177"/>
                  <a:gd name="T16" fmla="*/ 126 w 240"/>
                  <a:gd name="T17" fmla="*/ 5 h 177"/>
                  <a:gd name="T18" fmla="*/ 125 w 240"/>
                  <a:gd name="T19" fmla="*/ 6 h 177"/>
                  <a:gd name="T20" fmla="*/ 93 w 240"/>
                  <a:gd name="T21" fmla="*/ 4 h 177"/>
                  <a:gd name="T22" fmla="*/ 94 w 240"/>
                  <a:gd name="T23" fmla="*/ 58 h 177"/>
                  <a:gd name="T24" fmla="*/ 65 w 240"/>
                  <a:gd name="T25" fmla="*/ 89 h 177"/>
                  <a:gd name="T26" fmla="*/ 57 w 240"/>
                  <a:gd name="T27" fmla="*/ 91 h 177"/>
                  <a:gd name="T28" fmla="*/ 39 w 240"/>
                  <a:gd name="T29" fmla="*/ 98 h 177"/>
                  <a:gd name="T30" fmla="*/ 8 w 240"/>
                  <a:gd name="T31" fmla="*/ 174 h 177"/>
                  <a:gd name="T32" fmla="*/ 233 w 240"/>
                  <a:gd name="T33" fmla="*/ 177 h 177"/>
                  <a:gd name="T34" fmla="*/ 6 w 240"/>
                  <a:gd name="T35" fmla="*/ 177 h 177"/>
                  <a:gd name="T36" fmla="*/ 4 w 240"/>
                  <a:gd name="T37" fmla="*/ 176 h 177"/>
                  <a:gd name="T38" fmla="*/ 38 w 240"/>
                  <a:gd name="T39" fmla="*/ 95 h 177"/>
                  <a:gd name="T40" fmla="*/ 56 w 240"/>
                  <a:gd name="T41" fmla="*/ 88 h 177"/>
                  <a:gd name="T42" fmla="*/ 64 w 240"/>
                  <a:gd name="T43" fmla="*/ 85 h 177"/>
                  <a:gd name="T44" fmla="*/ 90 w 240"/>
                  <a:gd name="T45" fmla="*/ 58 h 177"/>
                  <a:gd name="T46" fmla="*/ 89 w 240"/>
                  <a:gd name="T47" fmla="*/ 2 h 177"/>
                  <a:gd name="T48" fmla="*/ 89 w 240"/>
                  <a:gd name="T49" fmla="*/ 0 h 177"/>
                  <a:gd name="T50" fmla="*/ 91 w 240"/>
                  <a:gd name="T51" fmla="*/ 0 h 177"/>
                  <a:gd name="T52" fmla="*/ 123 w 240"/>
                  <a:gd name="T53" fmla="*/ 2 h 177"/>
                  <a:gd name="T54" fmla="*/ 125 w 240"/>
                  <a:gd name="T55" fmla="*/ 1 h 177"/>
                  <a:gd name="T56" fmla="*/ 148 w 240"/>
                  <a:gd name="T57" fmla="*/ 0 h 177"/>
                  <a:gd name="T58" fmla="*/ 150 w 240"/>
                  <a:gd name="T59" fmla="*/ 0 h 177"/>
                  <a:gd name="T60" fmla="*/ 150 w 240"/>
                  <a:gd name="T61" fmla="*/ 2 h 177"/>
                  <a:gd name="T62" fmla="*/ 149 w 240"/>
                  <a:gd name="T63" fmla="*/ 58 h 177"/>
                  <a:gd name="T64" fmla="*/ 174 w 240"/>
                  <a:gd name="T65" fmla="*/ 84 h 177"/>
                  <a:gd name="T66" fmla="*/ 185 w 240"/>
                  <a:gd name="T67" fmla="*/ 89 h 177"/>
                  <a:gd name="T68" fmla="*/ 201 w 240"/>
                  <a:gd name="T69" fmla="*/ 95 h 177"/>
                  <a:gd name="T70" fmla="*/ 235 w 240"/>
                  <a:gd name="T71" fmla="*/ 176 h 177"/>
                  <a:gd name="T72" fmla="*/ 233 w 240"/>
                  <a:gd name="T7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0" h="177">
                    <a:moveTo>
                      <a:pt x="8" y="174"/>
                    </a:moveTo>
                    <a:cubicBezTo>
                      <a:pt x="231" y="174"/>
                      <a:pt x="231" y="174"/>
                      <a:pt x="231" y="174"/>
                    </a:cubicBezTo>
                    <a:cubicBezTo>
                      <a:pt x="232" y="164"/>
                      <a:pt x="232" y="111"/>
                      <a:pt x="200" y="98"/>
                    </a:cubicBezTo>
                    <a:cubicBezTo>
                      <a:pt x="194" y="96"/>
                      <a:pt x="189" y="94"/>
                      <a:pt x="184" y="92"/>
                    </a:cubicBezTo>
                    <a:cubicBezTo>
                      <a:pt x="180" y="91"/>
                      <a:pt x="176" y="89"/>
                      <a:pt x="172" y="88"/>
                    </a:cubicBezTo>
                    <a:cubicBezTo>
                      <a:pt x="154" y="81"/>
                      <a:pt x="146" y="75"/>
                      <a:pt x="145" y="58"/>
                    </a:cubicBezTo>
                    <a:cubicBezTo>
                      <a:pt x="145" y="39"/>
                      <a:pt x="146" y="11"/>
                      <a:pt x="147" y="4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6" y="5"/>
                      <a:pt x="125" y="6"/>
                      <a:pt x="125" y="6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3" y="11"/>
                      <a:pt x="95" y="39"/>
                      <a:pt x="94" y="58"/>
                    </a:cubicBezTo>
                    <a:cubicBezTo>
                      <a:pt x="94" y="76"/>
                      <a:pt x="84" y="81"/>
                      <a:pt x="65" y="89"/>
                    </a:cubicBezTo>
                    <a:cubicBezTo>
                      <a:pt x="63" y="89"/>
                      <a:pt x="60" y="90"/>
                      <a:pt x="57" y="91"/>
                    </a:cubicBezTo>
                    <a:cubicBezTo>
                      <a:pt x="52" y="93"/>
                      <a:pt x="46" y="96"/>
                      <a:pt x="39" y="98"/>
                    </a:cubicBezTo>
                    <a:cubicBezTo>
                      <a:pt x="7" y="111"/>
                      <a:pt x="7" y="164"/>
                      <a:pt x="8" y="174"/>
                    </a:cubicBezTo>
                    <a:moveTo>
                      <a:pt x="233" y="177"/>
                    </a:move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77"/>
                      <a:pt x="4" y="177"/>
                      <a:pt x="4" y="176"/>
                    </a:cubicBezTo>
                    <a:cubicBezTo>
                      <a:pt x="4" y="173"/>
                      <a:pt x="0" y="110"/>
                      <a:pt x="38" y="95"/>
                    </a:cubicBezTo>
                    <a:cubicBezTo>
                      <a:pt x="45" y="92"/>
                      <a:pt x="51" y="90"/>
                      <a:pt x="56" y="88"/>
                    </a:cubicBezTo>
                    <a:cubicBezTo>
                      <a:pt x="59" y="87"/>
                      <a:pt x="61" y="86"/>
                      <a:pt x="64" y="85"/>
                    </a:cubicBezTo>
                    <a:cubicBezTo>
                      <a:pt x="82" y="78"/>
                      <a:pt x="90" y="73"/>
                      <a:pt x="90" y="58"/>
                    </a:cubicBezTo>
                    <a:cubicBezTo>
                      <a:pt x="91" y="36"/>
                      <a:pt x="89" y="2"/>
                      <a:pt x="89" y="2"/>
                    </a:cubicBezTo>
                    <a:cubicBezTo>
                      <a:pt x="89" y="1"/>
                      <a:pt x="89" y="1"/>
                      <a:pt x="89" y="0"/>
                    </a:cubicBezTo>
                    <a:cubicBezTo>
                      <a:pt x="90" y="0"/>
                      <a:pt x="90" y="0"/>
                      <a:pt x="91" y="0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4" y="1"/>
                      <a:pt x="124" y="1"/>
                      <a:pt x="125" y="1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9" y="0"/>
                      <a:pt x="149" y="0"/>
                      <a:pt x="150" y="0"/>
                    </a:cubicBezTo>
                    <a:cubicBezTo>
                      <a:pt x="150" y="1"/>
                      <a:pt x="150" y="1"/>
                      <a:pt x="150" y="2"/>
                    </a:cubicBezTo>
                    <a:cubicBezTo>
                      <a:pt x="150" y="2"/>
                      <a:pt x="148" y="36"/>
                      <a:pt x="149" y="58"/>
                    </a:cubicBezTo>
                    <a:cubicBezTo>
                      <a:pt x="149" y="72"/>
                      <a:pt x="156" y="77"/>
                      <a:pt x="174" y="84"/>
                    </a:cubicBezTo>
                    <a:cubicBezTo>
                      <a:pt x="177" y="86"/>
                      <a:pt x="181" y="87"/>
                      <a:pt x="185" y="89"/>
                    </a:cubicBezTo>
                    <a:cubicBezTo>
                      <a:pt x="190" y="91"/>
                      <a:pt x="195" y="93"/>
                      <a:pt x="201" y="95"/>
                    </a:cubicBezTo>
                    <a:cubicBezTo>
                      <a:pt x="240" y="110"/>
                      <a:pt x="235" y="173"/>
                      <a:pt x="235" y="176"/>
                    </a:cubicBezTo>
                    <a:cubicBezTo>
                      <a:pt x="235" y="177"/>
                      <a:pt x="234" y="177"/>
                      <a:pt x="233" y="17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290"/>
              <p:cNvSpPr/>
              <p:nvPr/>
            </p:nvSpPr>
            <p:spPr bwMode="auto">
              <a:xfrm>
                <a:off x="8718562" y="3697554"/>
                <a:ext cx="365654" cy="236188"/>
              </a:xfrm>
              <a:custGeom>
                <a:avLst/>
                <a:gdLst>
                  <a:gd name="T0" fmla="*/ 55 w 113"/>
                  <a:gd name="T1" fmla="*/ 73 h 73"/>
                  <a:gd name="T2" fmla="*/ 55 w 113"/>
                  <a:gd name="T3" fmla="*/ 73 h 73"/>
                  <a:gd name="T4" fmla="*/ 54 w 113"/>
                  <a:gd name="T5" fmla="*/ 72 h 73"/>
                  <a:gd name="T6" fmla="*/ 1 w 113"/>
                  <a:gd name="T7" fmla="*/ 3 h 73"/>
                  <a:gd name="T8" fmla="*/ 1 w 113"/>
                  <a:gd name="T9" fmla="*/ 0 h 73"/>
                  <a:gd name="T10" fmla="*/ 4 w 113"/>
                  <a:gd name="T11" fmla="*/ 0 h 73"/>
                  <a:gd name="T12" fmla="*/ 4 w 113"/>
                  <a:gd name="T13" fmla="*/ 1 h 73"/>
                  <a:gd name="T14" fmla="*/ 55 w 113"/>
                  <a:gd name="T15" fmla="*/ 68 h 73"/>
                  <a:gd name="T16" fmla="*/ 109 w 113"/>
                  <a:gd name="T17" fmla="*/ 2 h 73"/>
                  <a:gd name="T18" fmla="*/ 112 w 113"/>
                  <a:gd name="T19" fmla="*/ 1 h 73"/>
                  <a:gd name="T20" fmla="*/ 112 w 113"/>
                  <a:gd name="T21" fmla="*/ 4 h 73"/>
                  <a:gd name="T22" fmla="*/ 56 w 113"/>
                  <a:gd name="T23" fmla="*/ 72 h 73"/>
                  <a:gd name="T24" fmla="*/ 55 w 113"/>
                  <a:gd name="T2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" h="73">
                    <a:moveTo>
                      <a:pt x="55" y="73"/>
                    </a:moveTo>
                    <a:cubicBezTo>
                      <a:pt x="55" y="73"/>
                      <a:pt x="55" y="73"/>
                      <a:pt x="55" y="73"/>
                    </a:cubicBezTo>
                    <a:cubicBezTo>
                      <a:pt x="54" y="73"/>
                      <a:pt x="54" y="73"/>
                      <a:pt x="54" y="7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10" y="1"/>
                      <a:pt x="111" y="1"/>
                      <a:pt x="112" y="1"/>
                    </a:cubicBezTo>
                    <a:cubicBezTo>
                      <a:pt x="112" y="2"/>
                      <a:pt x="113" y="3"/>
                      <a:pt x="112" y="4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3"/>
                      <a:pt x="56" y="73"/>
                      <a:pt x="55" y="7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291"/>
              <p:cNvSpPr/>
              <p:nvPr/>
            </p:nvSpPr>
            <p:spPr bwMode="auto">
              <a:xfrm>
                <a:off x="8708064" y="3072968"/>
                <a:ext cx="402395" cy="640332"/>
              </a:xfrm>
              <a:custGeom>
                <a:avLst/>
                <a:gdLst>
                  <a:gd name="T0" fmla="*/ 0 w 124"/>
                  <a:gd name="T1" fmla="*/ 93 h 197"/>
                  <a:gd name="T2" fmla="*/ 8 w 124"/>
                  <a:gd name="T3" fmla="*/ 147 h 197"/>
                  <a:gd name="T4" fmla="*/ 51 w 124"/>
                  <a:gd name="T5" fmla="*/ 194 h 197"/>
                  <a:gd name="T6" fmla="*/ 114 w 124"/>
                  <a:gd name="T7" fmla="*/ 146 h 197"/>
                  <a:gd name="T8" fmla="*/ 111 w 124"/>
                  <a:gd name="T9" fmla="*/ 50 h 197"/>
                  <a:gd name="T10" fmla="*/ 0 w 124"/>
                  <a:gd name="T11" fmla="*/ 93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197">
                    <a:moveTo>
                      <a:pt x="0" y="93"/>
                    </a:moveTo>
                    <a:cubicBezTo>
                      <a:pt x="0" y="93"/>
                      <a:pt x="4" y="125"/>
                      <a:pt x="8" y="147"/>
                    </a:cubicBezTo>
                    <a:cubicBezTo>
                      <a:pt x="13" y="170"/>
                      <a:pt x="30" y="191"/>
                      <a:pt x="51" y="194"/>
                    </a:cubicBezTo>
                    <a:cubicBezTo>
                      <a:pt x="73" y="197"/>
                      <a:pt x="106" y="186"/>
                      <a:pt x="114" y="146"/>
                    </a:cubicBezTo>
                    <a:cubicBezTo>
                      <a:pt x="122" y="107"/>
                      <a:pt x="124" y="70"/>
                      <a:pt x="111" y="50"/>
                    </a:cubicBezTo>
                    <a:cubicBezTo>
                      <a:pt x="97" y="31"/>
                      <a:pt x="7" y="0"/>
                      <a:pt x="0" y="93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292"/>
              <p:cNvSpPr>
                <a:spLocks noEditPoints="1"/>
              </p:cNvSpPr>
              <p:nvPr/>
            </p:nvSpPr>
            <p:spPr bwMode="auto">
              <a:xfrm>
                <a:off x="8702816" y="3162194"/>
                <a:ext cx="414641" cy="547607"/>
              </a:xfrm>
              <a:custGeom>
                <a:avLst/>
                <a:gdLst>
                  <a:gd name="T0" fmla="*/ 4 w 128"/>
                  <a:gd name="T1" fmla="*/ 66 h 169"/>
                  <a:gd name="T2" fmla="*/ 12 w 128"/>
                  <a:gd name="T3" fmla="*/ 120 h 169"/>
                  <a:gd name="T4" fmla="*/ 53 w 128"/>
                  <a:gd name="T5" fmla="*/ 165 h 169"/>
                  <a:gd name="T6" fmla="*/ 114 w 128"/>
                  <a:gd name="T7" fmla="*/ 119 h 169"/>
                  <a:gd name="T8" fmla="*/ 111 w 128"/>
                  <a:gd name="T9" fmla="*/ 24 h 169"/>
                  <a:gd name="T10" fmla="*/ 59 w 128"/>
                  <a:gd name="T11" fmla="*/ 4 h 169"/>
                  <a:gd name="T12" fmla="*/ 4 w 128"/>
                  <a:gd name="T13" fmla="*/ 66 h 169"/>
                  <a:gd name="T14" fmla="*/ 59 w 128"/>
                  <a:gd name="T15" fmla="*/ 169 h 169"/>
                  <a:gd name="T16" fmla="*/ 59 w 128"/>
                  <a:gd name="T17" fmla="*/ 169 h 169"/>
                  <a:gd name="T18" fmla="*/ 53 w 128"/>
                  <a:gd name="T19" fmla="*/ 169 h 169"/>
                  <a:gd name="T20" fmla="*/ 8 w 128"/>
                  <a:gd name="T21" fmla="*/ 121 h 169"/>
                  <a:gd name="T22" fmla="*/ 0 w 128"/>
                  <a:gd name="T23" fmla="*/ 66 h 169"/>
                  <a:gd name="T24" fmla="*/ 59 w 128"/>
                  <a:gd name="T25" fmla="*/ 0 h 169"/>
                  <a:gd name="T26" fmla="*/ 114 w 128"/>
                  <a:gd name="T27" fmla="*/ 22 h 169"/>
                  <a:gd name="T28" fmla="*/ 118 w 128"/>
                  <a:gd name="T29" fmla="*/ 120 h 169"/>
                  <a:gd name="T30" fmla="*/ 59 w 128"/>
                  <a:gd name="T31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169">
                    <a:moveTo>
                      <a:pt x="4" y="66"/>
                    </a:moveTo>
                    <a:cubicBezTo>
                      <a:pt x="4" y="66"/>
                      <a:pt x="7" y="98"/>
                      <a:pt x="12" y="120"/>
                    </a:cubicBezTo>
                    <a:cubicBezTo>
                      <a:pt x="16" y="140"/>
                      <a:pt x="32" y="162"/>
                      <a:pt x="53" y="165"/>
                    </a:cubicBezTo>
                    <a:cubicBezTo>
                      <a:pt x="75" y="168"/>
                      <a:pt x="107" y="157"/>
                      <a:pt x="114" y="119"/>
                    </a:cubicBezTo>
                    <a:cubicBezTo>
                      <a:pt x="124" y="72"/>
                      <a:pt x="123" y="41"/>
                      <a:pt x="111" y="24"/>
                    </a:cubicBezTo>
                    <a:cubicBezTo>
                      <a:pt x="106" y="16"/>
                      <a:pt x="83" y="4"/>
                      <a:pt x="59" y="4"/>
                    </a:cubicBezTo>
                    <a:cubicBezTo>
                      <a:pt x="40" y="4"/>
                      <a:pt x="8" y="12"/>
                      <a:pt x="4" y="66"/>
                    </a:cubicBezTo>
                    <a:moveTo>
                      <a:pt x="59" y="169"/>
                    </a:moveTo>
                    <a:cubicBezTo>
                      <a:pt x="59" y="169"/>
                      <a:pt x="59" y="169"/>
                      <a:pt x="59" y="169"/>
                    </a:cubicBezTo>
                    <a:cubicBezTo>
                      <a:pt x="57" y="169"/>
                      <a:pt x="55" y="169"/>
                      <a:pt x="53" y="169"/>
                    </a:cubicBezTo>
                    <a:cubicBezTo>
                      <a:pt x="29" y="166"/>
                      <a:pt x="13" y="142"/>
                      <a:pt x="8" y="121"/>
                    </a:cubicBezTo>
                    <a:cubicBezTo>
                      <a:pt x="4" y="98"/>
                      <a:pt x="0" y="66"/>
                      <a:pt x="0" y="66"/>
                    </a:cubicBezTo>
                    <a:cubicBezTo>
                      <a:pt x="4" y="9"/>
                      <a:pt x="39" y="0"/>
                      <a:pt x="59" y="0"/>
                    </a:cubicBezTo>
                    <a:cubicBezTo>
                      <a:pt x="83" y="0"/>
                      <a:pt x="107" y="12"/>
                      <a:pt x="114" y="22"/>
                    </a:cubicBezTo>
                    <a:cubicBezTo>
                      <a:pt x="127" y="40"/>
                      <a:pt x="128" y="72"/>
                      <a:pt x="118" y="120"/>
                    </a:cubicBezTo>
                    <a:cubicBezTo>
                      <a:pt x="111" y="154"/>
                      <a:pt x="84" y="169"/>
                      <a:pt x="59" y="16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293"/>
              <p:cNvSpPr/>
              <p:nvPr/>
            </p:nvSpPr>
            <p:spPr bwMode="auto">
              <a:xfrm>
                <a:off x="9250422" y="3991477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Line 294"/>
              <p:cNvSpPr>
                <a:spLocks noChangeShapeType="1"/>
              </p:cNvSpPr>
              <p:nvPr/>
            </p:nvSpPr>
            <p:spPr bwMode="auto">
              <a:xfrm>
                <a:off x="9250422" y="3991477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95"/>
              <p:cNvSpPr/>
              <p:nvPr/>
            </p:nvSpPr>
            <p:spPr bwMode="auto">
              <a:xfrm>
                <a:off x="9243424" y="3986229"/>
                <a:ext cx="106722" cy="8748"/>
              </a:xfrm>
              <a:custGeom>
                <a:avLst/>
                <a:gdLst>
                  <a:gd name="T0" fmla="*/ 31 w 33"/>
                  <a:gd name="T1" fmla="*/ 3 h 3"/>
                  <a:gd name="T2" fmla="*/ 2 w 33"/>
                  <a:gd name="T3" fmla="*/ 3 h 3"/>
                  <a:gd name="T4" fmla="*/ 0 w 33"/>
                  <a:gd name="T5" fmla="*/ 2 h 3"/>
                  <a:gd name="T6" fmla="*/ 2 w 33"/>
                  <a:gd name="T7" fmla="*/ 0 h 3"/>
                  <a:gd name="T8" fmla="*/ 31 w 33"/>
                  <a:gd name="T9" fmla="*/ 0 h 3"/>
                  <a:gd name="T10" fmla="*/ 33 w 33"/>
                  <a:gd name="T11" fmla="*/ 2 h 3"/>
                  <a:gd name="T12" fmla="*/ 31 w 3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">
                    <a:moveTo>
                      <a:pt x="3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3"/>
                      <a:pt x="3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296"/>
              <p:cNvSpPr/>
              <p:nvPr/>
            </p:nvSpPr>
            <p:spPr bwMode="auto">
              <a:xfrm>
                <a:off x="8475375" y="3991477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Line 297"/>
              <p:cNvSpPr>
                <a:spLocks noChangeShapeType="1"/>
              </p:cNvSpPr>
              <p:nvPr/>
            </p:nvSpPr>
            <p:spPr bwMode="auto">
              <a:xfrm>
                <a:off x="8475375" y="3991477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98"/>
              <p:cNvSpPr/>
              <p:nvPr/>
            </p:nvSpPr>
            <p:spPr bwMode="auto">
              <a:xfrm>
                <a:off x="8468377" y="3986229"/>
                <a:ext cx="106722" cy="8748"/>
              </a:xfrm>
              <a:custGeom>
                <a:avLst/>
                <a:gdLst>
                  <a:gd name="T0" fmla="*/ 31 w 33"/>
                  <a:gd name="T1" fmla="*/ 3 h 3"/>
                  <a:gd name="T2" fmla="*/ 2 w 33"/>
                  <a:gd name="T3" fmla="*/ 3 h 3"/>
                  <a:gd name="T4" fmla="*/ 0 w 33"/>
                  <a:gd name="T5" fmla="*/ 2 h 3"/>
                  <a:gd name="T6" fmla="*/ 2 w 33"/>
                  <a:gd name="T7" fmla="*/ 0 h 3"/>
                  <a:gd name="T8" fmla="*/ 31 w 33"/>
                  <a:gd name="T9" fmla="*/ 0 h 3"/>
                  <a:gd name="T10" fmla="*/ 33 w 33"/>
                  <a:gd name="T11" fmla="*/ 2 h 3"/>
                  <a:gd name="T12" fmla="*/ 31 w 3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">
                    <a:moveTo>
                      <a:pt x="3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3"/>
                      <a:pt x="3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99"/>
              <p:cNvSpPr/>
              <p:nvPr/>
            </p:nvSpPr>
            <p:spPr bwMode="auto">
              <a:xfrm>
                <a:off x="8653829" y="3121955"/>
                <a:ext cx="502118" cy="360406"/>
              </a:xfrm>
              <a:custGeom>
                <a:avLst/>
                <a:gdLst>
                  <a:gd name="T0" fmla="*/ 11 w 155"/>
                  <a:gd name="T1" fmla="*/ 82 h 111"/>
                  <a:gd name="T2" fmla="*/ 66 w 155"/>
                  <a:gd name="T3" fmla="*/ 74 h 111"/>
                  <a:gd name="T4" fmla="*/ 111 w 155"/>
                  <a:gd name="T5" fmla="*/ 54 h 111"/>
                  <a:gd name="T6" fmla="*/ 139 w 155"/>
                  <a:gd name="T7" fmla="*/ 111 h 111"/>
                  <a:gd name="T8" fmla="*/ 121 w 155"/>
                  <a:gd name="T9" fmla="*/ 15 h 111"/>
                  <a:gd name="T10" fmla="*/ 31 w 155"/>
                  <a:gd name="T11" fmla="*/ 21 h 111"/>
                  <a:gd name="T12" fmla="*/ 11 w 155"/>
                  <a:gd name="T13" fmla="*/ 8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111">
                    <a:moveTo>
                      <a:pt x="11" y="82"/>
                    </a:moveTo>
                    <a:cubicBezTo>
                      <a:pt x="11" y="82"/>
                      <a:pt x="32" y="84"/>
                      <a:pt x="66" y="74"/>
                    </a:cubicBezTo>
                    <a:cubicBezTo>
                      <a:pt x="91" y="66"/>
                      <a:pt x="106" y="58"/>
                      <a:pt x="111" y="54"/>
                    </a:cubicBezTo>
                    <a:cubicBezTo>
                      <a:pt x="117" y="67"/>
                      <a:pt x="140" y="75"/>
                      <a:pt x="139" y="111"/>
                    </a:cubicBezTo>
                    <a:cubicBezTo>
                      <a:pt x="150" y="65"/>
                      <a:pt x="155" y="30"/>
                      <a:pt x="121" y="15"/>
                    </a:cubicBezTo>
                    <a:cubicBezTo>
                      <a:pt x="93" y="6"/>
                      <a:pt x="57" y="0"/>
                      <a:pt x="31" y="21"/>
                    </a:cubicBezTo>
                    <a:cubicBezTo>
                      <a:pt x="14" y="44"/>
                      <a:pt x="0" y="54"/>
                      <a:pt x="11" y="82"/>
                    </a:cubicBezTo>
                  </a:path>
                </a:pathLst>
              </a:custGeom>
              <a:solidFill>
                <a:srgbClr val="E27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300"/>
              <p:cNvSpPr/>
              <p:nvPr/>
            </p:nvSpPr>
            <p:spPr bwMode="auto">
              <a:xfrm>
                <a:off x="8683571" y="3291660"/>
                <a:ext cx="426888" cy="187201"/>
              </a:xfrm>
              <a:custGeom>
                <a:avLst/>
                <a:gdLst>
                  <a:gd name="T0" fmla="*/ 130 w 132"/>
                  <a:gd name="T1" fmla="*/ 58 h 58"/>
                  <a:gd name="T2" fmla="*/ 130 w 132"/>
                  <a:gd name="T3" fmla="*/ 58 h 58"/>
                  <a:gd name="T4" fmla="*/ 128 w 132"/>
                  <a:gd name="T5" fmla="*/ 56 h 58"/>
                  <a:gd name="T6" fmla="*/ 110 w 132"/>
                  <a:gd name="T7" fmla="*/ 15 h 58"/>
                  <a:gd name="T8" fmla="*/ 101 w 132"/>
                  <a:gd name="T9" fmla="*/ 5 h 58"/>
                  <a:gd name="T10" fmla="*/ 57 w 132"/>
                  <a:gd name="T11" fmla="*/ 24 h 58"/>
                  <a:gd name="T12" fmla="*/ 1 w 132"/>
                  <a:gd name="T13" fmla="*/ 32 h 58"/>
                  <a:gd name="T14" fmla="*/ 0 w 132"/>
                  <a:gd name="T15" fmla="*/ 30 h 58"/>
                  <a:gd name="T16" fmla="*/ 2 w 132"/>
                  <a:gd name="T17" fmla="*/ 28 h 58"/>
                  <a:gd name="T18" fmla="*/ 56 w 132"/>
                  <a:gd name="T19" fmla="*/ 20 h 58"/>
                  <a:gd name="T20" fmla="*/ 101 w 132"/>
                  <a:gd name="T21" fmla="*/ 1 h 58"/>
                  <a:gd name="T22" fmla="*/ 102 w 132"/>
                  <a:gd name="T23" fmla="*/ 1 h 58"/>
                  <a:gd name="T24" fmla="*/ 104 w 132"/>
                  <a:gd name="T25" fmla="*/ 2 h 58"/>
                  <a:gd name="T26" fmla="*/ 112 w 132"/>
                  <a:gd name="T27" fmla="*/ 12 h 58"/>
                  <a:gd name="T28" fmla="*/ 132 w 132"/>
                  <a:gd name="T29" fmla="*/ 56 h 58"/>
                  <a:gd name="T30" fmla="*/ 130 w 132"/>
                  <a:gd name="T3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2" h="58">
                    <a:moveTo>
                      <a:pt x="130" y="58"/>
                    </a:moveTo>
                    <a:cubicBezTo>
                      <a:pt x="130" y="58"/>
                      <a:pt x="130" y="58"/>
                      <a:pt x="130" y="58"/>
                    </a:cubicBezTo>
                    <a:cubicBezTo>
                      <a:pt x="129" y="58"/>
                      <a:pt x="128" y="57"/>
                      <a:pt x="128" y="56"/>
                    </a:cubicBezTo>
                    <a:cubicBezTo>
                      <a:pt x="129" y="32"/>
                      <a:pt x="118" y="22"/>
                      <a:pt x="110" y="15"/>
                    </a:cubicBezTo>
                    <a:cubicBezTo>
                      <a:pt x="107" y="11"/>
                      <a:pt x="103" y="9"/>
                      <a:pt x="101" y="5"/>
                    </a:cubicBezTo>
                    <a:cubicBezTo>
                      <a:pt x="95" y="10"/>
                      <a:pt x="80" y="17"/>
                      <a:pt x="57" y="24"/>
                    </a:cubicBezTo>
                    <a:cubicBezTo>
                      <a:pt x="24" y="34"/>
                      <a:pt x="2" y="32"/>
                      <a:pt x="1" y="32"/>
                    </a:cubicBezTo>
                    <a:cubicBezTo>
                      <a:pt x="0" y="32"/>
                      <a:pt x="0" y="31"/>
                      <a:pt x="0" y="30"/>
                    </a:cubicBezTo>
                    <a:cubicBezTo>
                      <a:pt x="0" y="29"/>
                      <a:pt x="1" y="28"/>
                      <a:pt x="2" y="28"/>
                    </a:cubicBezTo>
                    <a:cubicBezTo>
                      <a:pt x="2" y="28"/>
                      <a:pt x="24" y="30"/>
                      <a:pt x="56" y="20"/>
                    </a:cubicBezTo>
                    <a:cubicBezTo>
                      <a:pt x="81" y="13"/>
                      <a:pt x="96" y="5"/>
                      <a:pt x="101" y="1"/>
                    </a:cubicBezTo>
                    <a:cubicBezTo>
                      <a:pt x="101" y="1"/>
                      <a:pt x="102" y="0"/>
                      <a:pt x="102" y="1"/>
                    </a:cubicBezTo>
                    <a:cubicBezTo>
                      <a:pt x="103" y="1"/>
                      <a:pt x="103" y="1"/>
                      <a:pt x="104" y="2"/>
                    </a:cubicBezTo>
                    <a:cubicBezTo>
                      <a:pt x="105" y="5"/>
                      <a:pt x="109" y="8"/>
                      <a:pt x="112" y="12"/>
                    </a:cubicBezTo>
                    <a:cubicBezTo>
                      <a:pt x="121" y="20"/>
                      <a:pt x="132" y="31"/>
                      <a:pt x="132" y="56"/>
                    </a:cubicBezTo>
                    <a:cubicBezTo>
                      <a:pt x="132" y="57"/>
                      <a:pt x="131" y="58"/>
                      <a:pt x="130" y="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302"/>
              <p:cNvSpPr>
                <a:spLocks noEditPoints="1"/>
              </p:cNvSpPr>
              <p:nvPr/>
            </p:nvSpPr>
            <p:spPr bwMode="auto">
              <a:xfrm>
                <a:off x="8718562" y="3041476"/>
                <a:ext cx="383150" cy="167956"/>
              </a:xfrm>
              <a:custGeom>
                <a:avLst/>
                <a:gdLst>
                  <a:gd name="T0" fmla="*/ 59 w 118"/>
                  <a:gd name="T1" fmla="*/ 19 h 52"/>
                  <a:gd name="T2" fmla="*/ 113 w 118"/>
                  <a:gd name="T3" fmla="*/ 45 h 52"/>
                  <a:gd name="T4" fmla="*/ 57 w 118"/>
                  <a:gd name="T5" fmla="*/ 4 h 52"/>
                  <a:gd name="T6" fmla="*/ 8 w 118"/>
                  <a:gd name="T7" fmla="*/ 38 h 52"/>
                  <a:gd name="T8" fmla="*/ 59 w 118"/>
                  <a:gd name="T9" fmla="*/ 19 h 52"/>
                  <a:gd name="T10" fmla="*/ 116 w 118"/>
                  <a:gd name="T11" fmla="*/ 52 h 52"/>
                  <a:gd name="T12" fmla="*/ 114 w 118"/>
                  <a:gd name="T13" fmla="*/ 52 h 52"/>
                  <a:gd name="T14" fmla="*/ 59 w 118"/>
                  <a:gd name="T15" fmla="*/ 23 h 52"/>
                  <a:gd name="T16" fmla="*/ 4 w 118"/>
                  <a:gd name="T17" fmla="*/ 47 h 52"/>
                  <a:gd name="T18" fmla="*/ 1 w 118"/>
                  <a:gd name="T19" fmla="*/ 47 h 52"/>
                  <a:gd name="T20" fmla="*/ 1 w 118"/>
                  <a:gd name="T21" fmla="*/ 45 h 52"/>
                  <a:gd name="T22" fmla="*/ 57 w 118"/>
                  <a:gd name="T23" fmla="*/ 0 h 52"/>
                  <a:gd name="T24" fmla="*/ 118 w 118"/>
                  <a:gd name="T25" fmla="*/ 51 h 52"/>
                  <a:gd name="T26" fmla="*/ 116 w 118"/>
                  <a:gd name="T27" fmla="*/ 52 h 52"/>
                  <a:gd name="T28" fmla="*/ 116 w 118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" h="52">
                    <a:moveTo>
                      <a:pt x="59" y="19"/>
                    </a:moveTo>
                    <a:cubicBezTo>
                      <a:pt x="78" y="19"/>
                      <a:pt x="96" y="28"/>
                      <a:pt x="113" y="45"/>
                    </a:cubicBezTo>
                    <a:cubicBezTo>
                      <a:pt x="108" y="27"/>
                      <a:pt x="85" y="4"/>
                      <a:pt x="57" y="4"/>
                    </a:cubicBezTo>
                    <a:cubicBezTo>
                      <a:pt x="44" y="4"/>
                      <a:pt x="25" y="10"/>
                      <a:pt x="8" y="38"/>
                    </a:cubicBezTo>
                    <a:cubicBezTo>
                      <a:pt x="18" y="30"/>
                      <a:pt x="37" y="19"/>
                      <a:pt x="59" y="19"/>
                    </a:cubicBezTo>
                    <a:moveTo>
                      <a:pt x="116" y="52"/>
                    </a:moveTo>
                    <a:cubicBezTo>
                      <a:pt x="115" y="52"/>
                      <a:pt x="115" y="52"/>
                      <a:pt x="114" y="52"/>
                    </a:cubicBezTo>
                    <a:cubicBezTo>
                      <a:pt x="98" y="33"/>
                      <a:pt x="79" y="23"/>
                      <a:pt x="59" y="23"/>
                    </a:cubicBezTo>
                    <a:cubicBezTo>
                      <a:pt x="28" y="23"/>
                      <a:pt x="4" y="47"/>
                      <a:pt x="4" y="47"/>
                    </a:cubicBezTo>
                    <a:cubicBezTo>
                      <a:pt x="3" y="47"/>
                      <a:pt x="2" y="47"/>
                      <a:pt x="1" y="47"/>
                    </a:cubicBezTo>
                    <a:cubicBezTo>
                      <a:pt x="0" y="46"/>
                      <a:pt x="0" y="45"/>
                      <a:pt x="1" y="45"/>
                    </a:cubicBezTo>
                    <a:cubicBezTo>
                      <a:pt x="18" y="8"/>
                      <a:pt x="41" y="0"/>
                      <a:pt x="57" y="0"/>
                    </a:cubicBezTo>
                    <a:cubicBezTo>
                      <a:pt x="88" y="0"/>
                      <a:pt x="117" y="28"/>
                      <a:pt x="118" y="51"/>
                    </a:cubicBezTo>
                    <a:cubicBezTo>
                      <a:pt x="118" y="51"/>
                      <a:pt x="117" y="52"/>
                      <a:pt x="116" y="52"/>
                    </a:cubicBezTo>
                    <a:cubicBezTo>
                      <a:pt x="116" y="52"/>
                      <a:pt x="116" y="52"/>
                      <a:pt x="116" y="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Oval 303"/>
              <p:cNvSpPr>
                <a:spLocks noChangeArrowheads="1"/>
              </p:cNvSpPr>
              <p:nvPr/>
            </p:nvSpPr>
            <p:spPr bwMode="auto">
              <a:xfrm>
                <a:off x="8795541" y="3424626"/>
                <a:ext cx="4373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304"/>
              <p:cNvSpPr>
                <a:spLocks noEditPoints="1"/>
              </p:cNvSpPr>
              <p:nvPr/>
            </p:nvSpPr>
            <p:spPr bwMode="auto">
              <a:xfrm>
                <a:off x="8790293" y="3417627"/>
                <a:ext cx="50737" cy="55985"/>
              </a:xfrm>
              <a:custGeom>
                <a:avLst/>
                <a:gdLst>
                  <a:gd name="T0" fmla="*/ 8 w 16"/>
                  <a:gd name="T1" fmla="*/ 4 h 17"/>
                  <a:gd name="T2" fmla="*/ 4 w 16"/>
                  <a:gd name="T3" fmla="*/ 8 h 17"/>
                  <a:gd name="T4" fmla="*/ 8 w 16"/>
                  <a:gd name="T5" fmla="*/ 13 h 17"/>
                  <a:gd name="T6" fmla="*/ 13 w 16"/>
                  <a:gd name="T7" fmla="*/ 8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8 h 17"/>
                  <a:gd name="T14" fmla="*/ 8 w 16"/>
                  <a:gd name="T15" fmla="*/ 0 h 17"/>
                  <a:gd name="T16" fmla="*/ 16 w 16"/>
                  <a:gd name="T17" fmla="*/ 8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305"/>
              <p:cNvSpPr/>
              <p:nvPr/>
            </p:nvSpPr>
            <p:spPr bwMode="auto">
              <a:xfrm>
                <a:off x="8753552" y="3417627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7 h 11"/>
                  <a:gd name="T6" fmla="*/ 19 w 34"/>
                  <a:gd name="T7" fmla="*/ 0 h 11"/>
                  <a:gd name="T8" fmla="*/ 34 w 34"/>
                  <a:gd name="T9" fmla="*/ 7 h 11"/>
                  <a:gd name="T10" fmla="*/ 33 w 34"/>
                  <a:gd name="T11" fmla="*/ 9 h 11"/>
                  <a:gd name="T12" fmla="*/ 30 w 34"/>
                  <a:gd name="T13" fmla="*/ 8 h 11"/>
                  <a:gd name="T14" fmla="*/ 19 w 34"/>
                  <a:gd name="T15" fmla="*/ 4 h 11"/>
                  <a:gd name="T16" fmla="*/ 4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2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1" y="1"/>
                      <a:pt x="33" y="6"/>
                      <a:pt x="34" y="7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2" y="9"/>
                      <a:pt x="31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10" y="4"/>
                      <a:pt x="4" y="10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Oval 306"/>
              <p:cNvSpPr>
                <a:spLocks noChangeArrowheads="1"/>
              </p:cNvSpPr>
              <p:nvPr/>
            </p:nvSpPr>
            <p:spPr bwMode="auto">
              <a:xfrm>
                <a:off x="8972245" y="3424626"/>
                <a:ext cx="4198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307"/>
              <p:cNvSpPr>
                <a:spLocks noEditPoints="1"/>
              </p:cNvSpPr>
              <p:nvPr/>
            </p:nvSpPr>
            <p:spPr bwMode="auto">
              <a:xfrm>
                <a:off x="8965247" y="3417627"/>
                <a:ext cx="54236" cy="55985"/>
              </a:xfrm>
              <a:custGeom>
                <a:avLst/>
                <a:gdLst>
                  <a:gd name="T0" fmla="*/ 8 w 17"/>
                  <a:gd name="T1" fmla="*/ 4 h 17"/>
                  <a:gd name="T2" fmla="*/ 4 w 17"/>
                  <a:gd name="T3" fmla="*/ 8 h 17"/>
                  <a:gd name="T4" fmla="*/ 8 w 17"/>
                  <a:gd name="T5" fmla="*/ 13 h 17"/>
                  <a:gd name="T6" fmla="*/ 13 w 17"/>
                  <a:gd name="T7" fmla="*/ 8 h 17"/>
                  <a:gd name="T8" fmla="*/ 8 w 17"/>
                  <a:gd name="T9" fmla="*/ 4 h 17"/>
                  <a:gd name="T10" fmla="*/ 8 w 17"/>
                  <a:gd name="T11" fmla="*/ 17 h 17"/>
                  <a:gd name="T12" fmla="*/ 0 w 17"/>
                  <a:gd name="T13" fmla="*/ 8 h 17"/>
                  <a:gd name="T14" fmla="*/ 8 w 17"/>
                  <a:gd name="T15" fmla="*/ 0 h 17"/>
                  <a:gd name="T16" fmla="*/ 17 w 17"/>
                  <a:gd name="T17" fmla="*/ 8 h 17"/>
                  <a:gd name="T18" fmla="*/ 8 w 17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308"/>
              <p:cNvSpPr/>
              <p:nvPr/>
            </p:nvSpPr>
            <p:spPr bwMode="auto">
              <a:xfrm>
                <a:off x="8946002" y="3417627"/>
                <a:ext cx="106722" cy="34991"/>
              </a:xfrm>
              <a:custGeom>
                <a:avLst/>
                <a:gdLst>
                  <a:gd name="T0" fmla="*/ 31 w 33"/>
                  <a:gd name="T1" fmla="*/ 11 h 11"/>
                  <a:gd name="T2" fmla="*/ 30 w 33"/>
                  <a:gd name="T3" fmla="*/ 10 h 11"/>
                  <a:gd name="T4" fmla="*/ 14 w 33"/>
                  <a:gd name="T5" fmla="*/ 4 h 11"/>
                  <a:gd name="T6" fmla="*/ 3 w 33"/>
                  <a:gd name="T7" fmla="*/ 8 h 11"/>
                  <a:gd name="T8" fmla="*/ 1 w 33"/>
                  <a:gd name="T9" fmla="*/ 9 h 11"/>
                  <a:gd name="T10" fmla="*/ 0 w 33"/>
                  <a:gd name="T11" fmla="*/ 7 h 11"/>
                  <a:gd name="T12" fmla="*/ 14 w 33"/>
                  <a:gd name="T13" fmla="*/ 0 h 11"/>
                  <a:gd name="T14" fmla="*/ 32 w 33"/>
                  <a:gd name="T15" fmla="*/ 7 h 11"/>
                  <a:gd name="T16" fmla="*/ 32 w 33"/>
                  <a:gd name="T17" fmla="*/ 10 h 11"/>
                  <a:gd name="T18" fmla="*/ 31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31" y="11"/>
                    </a:move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24" y="4"/>
                      <a:pt x="14" y="4"/>
                    </a:cubicBezTo>
                    <a:cubicBezTo>
                      <a:pt x="6" y="4"/>
                      <a:pt x="3" y="8"/>
                      <a:pt x="3" y="8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0" y="6"/>
                      <a:pt x="3" y="1"/>
                      <a:pt x="14" y="0"/>
                    </a:cubicBezTo>
                    <a:cubicBezTo>
                      <a:pt x="25" y="0"/>
                      <a:pt x="32" y="7"/>
                      <a:pt x="32" y="7"/>
                    </a:cubicBezTo>
                    <a:cubicBezTo>
                      <a:pt x="33" y="8"/>
                      <a:pt x="33" y="9"/>
                      <a:pt x="32" y="10"/>
                    </a:cubicBezTo>
                    <a:cubicBezTo>
                      <a:pt x="32" y="10"/>
                      <a:pt x="32" y="11"/>
                      <a:pt x="3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309"/>
              <p:cNvSpPr/>
              <p:nvPr/>
            </p:nvSpPr>
            <p:spPr bwMode="auto">
              <a:xfrm>
                <a:off x="8839280" y="3557591"/>
                <a:ext cx="122468" cy="61234"/>
              </a:xfrm>
              <a:custGeom>
                <a:avLst/>
                <a:gdLst>
                  <a:gd name="T0" fmla="*/ 0 w 38"/>
                  <a:gd name="T1" fmla="*/ 9 h 19"/>
                  <a:gd name="T2" fmla="*/ 20 w 38"/>
                  <a:gd name="T3" fmla="*/ 7 h 19"/>
                  <a:gd name="T4" fmla="*/ 38 w 38"/>
                  <a:gd name="T5" fmla="*/ 10 h 19"/>
                  <a:gd name="T6" fmla="*/ 0 w 38"/>
                  <a:gd name="T7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19">
                    <a:moveTo>
                      <a:pt x="0" y="9"/>
                    </a:moveTo>
                    <a:cubicBezTo>
                      <a:pt x="0" y="9"/>
                      <a:pt x="10" y="0"/>
                      <a:pt x="20" y="7"/>
                    </a:cubicBezTo>
                    <a:cubicBezTo>
                      <a:pt x="25" y="2"/>
                      <a:pt x="33" y="5"/>
                      <a:pt x="38" y="10"/>
                    </a:cubicBezTo>
                    <a:cubicBezTo>
                      <a:pt x="29" y="19"/>
                      <a:pt x="8" y="16"/>
                      <a:pt x="0" y="9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310"/>
              <p:cNvSpPr>
                <a:spLocks noEditPoints="1"/>
              </p:cNvSpPr>
              <p:nvPr/>
            </p:nvSpPr>
            <p:spPr bwMode="auto">
              <a:xfrm>
                <a:off x="8832282" y="3561090"/>
                <a:ext cx="136464" cy="50737"/>
              </a:xfrm>
              <a:custGeom>
                <a:avLst/>
                <a:gdLst>
                  <a:gd name="T0" fmla="*/ 5 w 42"/>
                  <a:gd name="T1" fmla="*/ 8 h 16"/>
                  <a:gd name="T2" fmla="*/ 23 w 42"/>
                  <a:gd name="T3" fmla="*/ 13 h 16"/>
                  <a:gd name="T4" fmla="*/ 38 w 42"/>
                  <a:gd name="T5" fmla="*/ 9 h 16"/>
                  <a:gd name="T6" fmla="*/ 23 w 42"/>
                  <a:gd name="T7" fmla="*/ 7 h 16"/>
                  <a:gd name="T8" fmla="*/ 21 w 42"/>
                  <a:gd name="T9" fmla="*/ 7 h 16"/>
                  <a:gd name="T10" fmla="*/ 15 w 42"/>
                  <a:gd name="T11" fmla="*/ 5 h 16"/>
                  <a:gd name="T12" fmla="*/ 5 w 42"/>
                  <a:gd name="T13" fmla="*/ 8 h 16"/>
                  <a:gd name="T14" fmla="*/ 23 w 42"/>
                  <a:gd name="T15" fmla="*/ 16 h 16"/>
                  <a:gd name="T16" fmla="*/ 1 w 42"/>
                  <a:gd name="T17" fmla="*/ 10 h 16"/>
                  <a:gd name="T18" fmla="*/ 0 w 42"/>
                  <a:gd name="T19" fmla="*/ 8 h 16"/>
                  <a:gd name="T20" fmla="*/ 1 w 42"/>
                  <a:gd name="T21" fmla="*/ 7 h 16"/>
                  <a:gd name="T22" fmla="*/ 15 w 42"/>
                  <a:gd name="T23" fmla="*/ 1 h 16"/>
                  <a:gd name="T24" fmla="*/ 22 w 42"/>
                  <a:gd name="T25" fmla="*/ 3 h 16"/>
                  <a:gd name="T26" fmla="*/ 42 w 42"/>
                  <a:gd name="T27" fmla="*/ 7 h 16"/>
                  <a:gd name="T28" fmla="*/ 42 w 42"/>
                  <a:gd name="T29" fmla="*/ 10 h 16"/>
                  <a:gd name="T30" fmla="*/ 23 w 42"/>
                  <a:gd name="T3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16">
                    <a:moveTo>
                      <a:pt x="5" y="8"/>
                    </a:moveTo>
                    <a:cubicBezTo>
                      <a:pt x="10" y="11"/>
                      <a:pt x="16" y="13"/>
                      <a:pt x="23" y="13"/>
                    </a:cubicBezTo>
                    <a:cubicBezTo>
                      <a:pt x="29" y="13"/>
                      <a:pt x="34" y="11"/>
                      <a:pt x="38" y="9"/>
                    </a:cubicBezTo>
                    <a:cubicBezTo>
                      <a:pt x="33" y="5"/>
                      <a:pt x="27" y="4"/>
                      <a:pt x="23" y="7"/>
                    </a:cubicBezTo>
                    <a:cubicBezTo>
                      <a:pt x="23" y="7"/>
                      <a:pt x="22" y="8"/>
                      <a:pt x="21" y="7"/>
                    </a:cubicBezTo>
                    <a:cubicBezTo>
                      <a:pt x="19" y="6"/>
                      <a:pt x="17" y="5"/>
                      <a:pt x="15" y="5"/>
                    </a:cubicBezTo>
                    <a:cubicBezTo>
                      <a:pt x="11" y="5"/>
                      <a:pt x="7" y="7"/>
                      <a:pt x="5" y="8"/>
                    </a:cubicBezTo>
                    <a:moveTo>
                      <a:pt x="23" y="16"/>
                    </a:moveTo>
                    <a:cubicBezTo>
                      <a:pt x="15" y="16"/>
                      <a:pt x="6" y="14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0" y="7"/>
                      <a:pt x="1" y="7"/>
                    </a:cubicBezTo>
                    <a:cubicBezTo>
                      <a:pt x="1" y="7"/>
                      <a:pt x="7" y="1"/>
                      <a:pt x="15" y="1"/>
                    </a:cubicBezTo>
                    <a:cubicBezTo>
                      <a:pt x="17" y="1"/>
                      <a:pt x="20" y="2"/>
                      <a:pt x="22" y="3"/>
                    </a:cubicBezTo>
                    <a:cubicBezTo>
                      <a:pt x="27" y="0"/>
                      <a:pt x="36" y="2"/>
                      <a:pt x="42" y="7"/>
                    </a:cubicBezTo>
                    <a:cubicBezTo>
                      <a:pt x="42" y="8"/>
                      <a:pt x="42" y="9"/>
                      <a:pt x="42" y="10"/>
                    </a:cubicBezTo>
                    <a:cubicBezTo>
                      <a:pt x="38" y="14"/>
                      <a:pt x="31" y="16"/>
                      <a:pt x="23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6" name="组合 885"/>
            <p:cNvGrpSpPr/>
            <p:nvPr/>
          </p:nvGrpSpPr>
          <p:grpSpPr>
            <a:xfrm>
              <a:off x="7343422" y="5730522"/>
              <a:ext cx="885268" cy="986741"/>
              <a:chOff x="7343422" y="5730522"/>
              <a:chExt cx="885268" cy="986741"/>
            </a:xfrm>
          </p:grpSpPr>
          <p:sp>
            <p:nvSpPr>
              <p:cNvPr id="566" name="Freeform 311"/>
              <p:cNvSpPr/>
              <p:nvPr/>
            </p:nvSpPr>
            <p:spPr bwMode="auto">
              <a:xfrm>
                <a:off x="7343422" y="5748017"/>
                <a:ext cx="878270" cy="934255"/>
              </a:xfrm>
              <a:custGeom>
                <a:avLst/>
                <a:gdLst>
                  <a:gd name="T0" fmla="*/ 139 w 271"/>
                  <a:gd name="T1" fmla="*/ 12 h 288"/>
                  <a:gd name="T2" fmla="*/ 201 w 271"/>
                  <a:gd name="T3" fmla="*/ 61 h 288"/>
                  <a:gd name="T4" fmla="*/ 220 w 271"/>
                  <a:gd name="T5" fmla="*/ 97 h 288"/>
                  <a:gd name="T6" fmla="*/ 227 w 271"/>
                  <a:gd name="T7" fmla="*/ 133 h 288"/>
                  <a:gd name="T8" fmla="*/ 238 w 271"/>
                  <a:gd name="T9" fmla="*/ 164 h 288"/>
                  <a:gd name="T10" fmla="*/ 242 w 271"/>
                  <a:gd name="T11" fmla="*/ 203 h 288"/>
                  <a:gd name="T12" fmla="*/ 258 w 271"/>
                  <a:gd name="T13" fmla="*/ 240 h 288"/>
                  <a:gd name="T14" fmla="*/ 230 w 271"/>
                  <a:gd name="T15" fmla="*/ 283 h 288"/>
                  <a:gd name="T16" fmla="*/ 57 w 271"/>
                  <a:gd name="T17" fmla="*/ 280 h 288"/>
                  <a:gd name="T18" fmla="*/ 9 w 271"/>
                  <a:gd name="T19" fmla="*/ 249 h 288"/>
                  <a:gd name="T20" fmla="*/ 26 w 271"/>
                  <a:gd name="T21" fmla="*/ 211 h 288"/>
                  <a:gd name="T22" fmla="*/ 37 w 271"/>
                  <a:gd name="T23" fmla="*/ 175 h 288"/>
                  <a:gd name="T24" fmla="*/ 46 w 271"/>
                  <a:gd name="T25" fmla="*/ 132 h 288"/>
                  <a:gd name="T26" fmla="*/ 60 w 271"/>
                  <a:gd name="T27" fmla="*/ 95 h 288"/>
                  <a:gd name="T28" fmla="*/ 139 w 271"/>
                  <a:gd name="T29" fmla="*/ 12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1" h="288">
                    <a:moveTo>
                      <a:pt x="139" y="12"/>
                    </a:moveTo>
                    <a:cubicBezTo>
                      <a:pt x="139" y="12"/>
                      <a:pt x="187" y="0"/>
                      <a:pt x="201" y="61"/>
                    </a:cubicBezTo>
                    <a:cubicBezTo>
                      <a:pt x="204" y="83"/>
                      <a:pt x="213" y="93"/>
                      <a:pt x="220" y="97"/>
                    </a:cubicBezTo>
                    <a:cubicBezTo>
                      <a:pt x="226" y="101"/>
                      <a:pt x="232" y="119"/>
                      <a:pt x="227" y="133"/>
                    </a:cubicBezTo>
                    <a:cubicBezTo>
                      <a:pt x="221" y="148"/>
                      <a:pt x="230" y="157"/>
                      <a:pt x="238" y="164"/>
                    </a:cubicBezTo>
                    <a:cubicBezTo>
                      <a:pt x="246" y="171"/>
                      <a:pt x="257" y="183"/>
                      <a:pt x="242" y="203"/>
                    </a:cubicBezTo>
                    <a:cubicBezTo>
                      <a:pt x="232" y="217"/>
                      <a:pt x="248" y="231"/>
                      <a:pt x="258" y="240"/>
                    </a:cubicBezTo>
                    <a:cubicBezTo>
                      <a:pt x="269" y="249"/>
                      <a:pt x="271" y="288"/>
                      <a:pt x="230" y="283"/>
                    </a:cubicBezTo>
                    <a:cubicBezTo>
                      <a:pt x="173" y="267"/>
                      <a:pt x="66" y="276"/>
                      <a:pt x="57" y="280"/>
                    </a:cubicBezTo>
                    <a:cubicBezTo>
                      <a:pt x="48" y="285"/>
                      <a:pt x="0" y="282"/>
                      <a:pt x="9" y="249"/>
                    </a:cubicBezTo>
                    <a:cubicBezTo>
                      <a:pt x="14" y="231"/>
                      <a:pt x="31" y="228"/>
                      <a:pt x="26" y="211"/>
                    </a:cubicBezTo>
                    <a:cubicBezTo>
                      <a:pt x="21" y="193"/>
                      <a:pt x="24" y="182"/>
                      <a:pt x="37" y="175"/>
                    </a:cubicBezTo>
                    <a:cubicBezTo>
                      <a:pt x="59" y="162"/>
                      <a:pt x="52" y="144"/>
                      <a:pt x="46" y="132"/>
                    </a:cubicBezTo>
                    <a:cubicBezTo>
                      <a:pt x="41" y="122"/>
                      <a:pt x="45" y="105"/>
                      <a:pt x="60" y="95"/>
                    </a:cubicBezTo>
                    <a:cubicBezTo>
                      <a:pt x="74" y="87"/>
                      <a:pt x="69" y="2"/>
                      <a:pt x="139" y="12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312"/>
              <p:cNvSpPr>
                <a:spLocks noEditPoints="1"/>
              </p:cNvSpPr>
              <p:nvPr/>
            </p:nvSpPr>
            <p:spPr bwMode="auto">
              <a:xfrm>
                <a:off x="7359168" y="5776010"/>
                <a:ext cx="857275" cy="895765"/>
              </a:xfrm>
              <a:custGeom>
                <a:avLst/>
                <a:gdLst>
                  <a:gd name="T0" fmla="*/ 136 w 264"/>
                  <a:gd name="T1" fmla="*/ 263 h 276"/>
                  <a:gd name="T2" fmla="*/ 225 w 264"/>
                  <a:gd name="T3" fmla="*/ 272 h 276"/>
                  <a:gd name="T4" fmla="*/ 232 w 264"/>
                  <a:gd name="T5" fmla="*/ 273 h 276"/>
                  <a:gd name="T6" fmla="*/ 232 w 264"/>
                  <a:gd name="T7" fmla="*/ 273 h 276"/>
                  <a:gd name="T8" fmla="*/ 257 w 264"/>
                  <a:gd name="T9" fmla="*/ 258 h 276"/>
                  <a:gd name="T10" fmla="*/ 252 w 264"/>
                  <a:gd name="T11" fmla="*/ 232 h 276"/>
                  <a:gd name="T12" fmla="*/ 236 w 264"/>
                  <a:gd name="T13" fmla="*/ 193 h 276"/>
                  <a:gd name="T14" fmla="*/ 231 w 264"/>
                  <a:gd name="T15" fmla="*/ 156 h 276"/>
                  <a:gd name="T16" fmla="*/ 220 w 264"/>
                  <a:gd name="T17" fmla="*/ 124 h 276"/>
                  <a:gd name="T18" fmla="*/ 214 w 264"/>
                  <a:gd name="T19" fmla="*/ 90 h 276"/>
                  <a:gd name="T20" fmla="*/ 194 w 264"/>
                  <a:gd name="T21" fmla="*/ 52 h 276"/>
                  <a:gd name="T22" fmla="*/ 143 w 264"/>
                  <a:gd name="T23" fmla="*/ 3 h 276"/>
                  <a:gd name="T24" fmla="*/ 134 w 264"/>
                  <a:gd name="T25" fmla="*/ 4 h 276"/>
                  <a:gd name="T26" fmla="*/ 134 w 264"/>
                  <a:gd name="T27" fmla="*/ 4 h 276"/>
                  <a:gd name="T28" fmla="*/ 123 w 264"/>
                  <a:gd name="T29" fmla="*/ 4 h 276"/>
                  <a:gd name="T30" fmla="*/ 66 w 264"/>
                  <a:gd name="T31" fmla="*/ 65 h 276"/>
                  <a:gd name="T32" fmla="*/ 56 w 264"/>
                  <a:gd name="T33" fmla="*/ 88 h 276"/>
                  <a:gd name="T34" fmla="*/ 43 w 264"/>
                  <a:gd name="T35" fmla="*/ 122 h 276"/>
                  <a:gd name="T36" fmla="*/ 33 w 264"/>
                  <a:gd name="T37" fmla="*/ 167 h 276"/>
                  <a:gd name="T38" fmla="*/ 23 w 264"/>
                  <a:gd name="T39" fmla="*/ 201 h 276"/>
                  <a:gd name="T40" fmla="*/ 16 w 264"/>
                  <a:gd name="T41" fmla="*/ 224 h 276"/>
                  <a:gd name="T42" fmla="*/ 6 w 264"/>
                  <a:gd name="T43" fmla="*/ 241 h 276"/>
                  <a:gd name="T44" fmla="*/ 8 w 264"/>
                  <a:gd name="T45" fmla="*/ 259 h 276"/>
                  <a:gd name="T46" fmla="*/ 41 w 264"/>
                  <a:gd name="T47" fmla="*/ 271 h 276"/>
                  <a:gd name="T48" fmla="*/ 51 w 264"/>
                  <a:gd name="T49" fmla="*/ 270 h 276"/>
                  <a:gd name="T50" fmla="*/ 136 w 264"/>
                  <a:gd name="T51" fmla="*/ 263 h 276"/>
                  <a:gd name="T52" fmla="*/ 232 w 264"/>
                  <a:gd name="T53" fmla="*/ 276 h 276"/>
                  <a:gd name="T54" fmla="*/ 225 w 264"/>
                  <a:gd name="T55" fmla="*/ 276 h 276"/>
                  <a:gd name="T56" fmla="*/ 136 w 264"/>
                  <a:gd name="T57" fmla="*/ 267 h 276"/>
                  <a:gd name="T58" fmla="*/ 53 w 264"/>
                  <a:gd name="T59" fmla="*/ 273 h 276"/>
                  <a:gd name="T60" fmla="*/ 41 w 264"/>
                  <a:gd name="T61" fmla="*/ 275 h 276"/>
                  <a:gd name="T62" fmla="*/ 5 w 264"/>
                  <a:gd name="T63" fmla="*/ 262 h 276"/>
                  <a:gd name="T64" fmla="*/ 2 w 264"/>
                  <a:gd name="T65" fmla="*/ 240 h 276"/>
                  <a:gd name="T66" fmla="*/ 13 w 264"/>
                  <a:gd name="T67" fmla="*/ 222 h 276"/>
                  <a:gd name="T68" fmla="*/ 19 w 264"/>
                  <a:gd name="T69" fmla="*/ 202 h 276"/>
                  <a:gd name="T70" fmla="*/ 31 w 264"/>
                  <a:gd name="T71" fmla="*/ 164 h 276"/>
                  <a:gd name="T72" fmla="*/ 39 w 264"/>
                  <a:gd name="T73" fmla="*/ 124 h 276"/>
                  <a:gd name="T74" fmla="*/ 54 w 264"/>
                  <a:gd name="T75" fmla="*/ 85 h 276"/>
                  <a:gd name="T76" fmla="*/ 63 w 264"/>
                  <a:gd name="T77" fmla="*/ 64 h 276"/>
                  <a:gd name="T78" fmla="*/ 123 w 264"/>
                  <a:gd name="T79" fmla="*/ 0 h 276"/>
                  <a:gd name="T80" fmla="*/ 134 w 264"/>
                  <a:gd name="T81" fmla="*/ 1 h 276"/>
                  <a:gd name="T82" fmla="*/ 143 w 264"/>
                  <a:gd name="T83" fmla="*/ 0 h 276"/>
                  <a:gd name="T84" fmla="*/ 198 w 264"/>
                  <a:gd name="T85" fmla="*/ 52 h 276"/>
                  <a:gd name="T86" fmla="*/ 216 w 264"/>
                  <a:gd name="T87" fmla="*/ 87 h 276"/>
                  <a:gd name="T88" fmla="*/ 223 w 264"/>
                  <a:gd name="T89" fmla="*/ 125 h 276"/>
                  <a:gd name="T90" fmla="*/ 234 w 264"/>
                  <a:gd name="T91" fmla="*/ 153 h 276"/>
                  <a:gd name="T92" fmla="*/ 239 w 264"/>
                  <a:gd name="T93" fmla="*/ 195 h 276"/>
                  <a:gd name="T94" fmla="*/ 254 w 264"/>
                  <a:gd name="T95" fmla="*/ 229 h 276"/>
                  <a:gd name="T96" fmla="*/ 260 w 264"/>
                  <a:gd name="T97" fmla="*/ 259 h 276"/>
                  <a:gd name="T98" fmla="*/ 232 w 264"/>
                  <a:gd name="T99" fmla="*/ 276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4" h="276">
                    <a:moveTo>
                      <a:pt x="136" y="263"/>
                    </a:moveTo>
                    <a:cubicBezTo>
                      <a:pt x="162" y="263"/>
                      <a:pt x="198" y="264"/>
                      <a:pt x="225" y="272"/>
                    </a:cubicBezTo>
                    <a:cubicBezTo>
                      <a:pt x="228" y="272"/>
                      <a:pt x="230" y="273"/>
                      <a:pt x="232" y="273"/>
                    </a:cubicBezTo>
                    <a:cubicBezTo>
                      <a:pt x="232" y="273"/>
                      <a:pt x="232" y="273"/>
                      <a:pt x="232" y="273"/>
                    </a:cubicBezTo>
                    <a:cubicBezTo>
                      <a:pt x="248" y="273"/>
                      <a:pt x="254" y="265"/>
                      <a:pt x="257" y="258"/>
                    </a:cubicBezTo>
                    <a:cubicBezTo>
                      <a:pt x="260" y="248"/>
                      <a:pt x="257" y="236"/>
                      <a:pt x="252" y="232"/>
                    </a:cubicBezTo>
                    <a:cubicBezTo>
                      <a:pt x="243" y="225"/>
                      <a:pt x="224" y="209"/>
                      <a:pt x="236" y="193"/>
                    </a:cubicBezTo>
                    <a:cubicBezTo>
                      <a:pt x="249" y="175"/>
                      <a:pt x="241" y="164"/>
                      <a:pt x="231" y="156"/>
                    </a:cubicBezTo>
                    <a:cubicBezTo>
                      <a:pt x="225" y="151"/>
                      <a:pt x="213" y="141"/>
                      <a:pt x="220" y="124"/>
                    </a:cubicBezTo>
                    <a:cubicBezTo>
                      <a:pt x="226" y="109"/>
                      <a:pt x="219" y="93"/>
                      <a:pt x="214" y="90"/>
                    </a:cubicBezTo>
                    <a:cubicBezTo>
                      <a:pt x="209" y="87"/>
                      <a:pt x="198" y="78"/>
                      <a:pt x="194" y="52"/>
                    </a:cubicBezTo>
                    <a:cubicBezTo>
                      <a:pt x="185" y="10"/>
                      <a:pt x="158" y="3"/>
                      <a:pt x="143" y="3"/>
                    </a:cubicBezTo>
                    <a:cubicBezTo>
                      <a:pt x="138" y="3"/>
                      <a:pt x="134" y="4"/>
                      <a:pt x="134" y="4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0" y="4"/>
                      <a:pt x="127" y="4"/>
                      <a:pt x="123" y="4"/>
                    </a:cubicBezTo>
                    <a:cubicBezTo>
                      <a:pt x="84" y="4"/>
                      <a:pt x="73" y="41"/>
                      <a:pt x="66" y="65"/>
                    </a:cubicBezTo>
                    <a:cubicBezTo>
                      <a:pt x="63" y="77"/>
                      <a:pt x="61" y="85"/>
                      <a:pt x="56" y="88"/>
                    </a:cubicBezTo>
                    <a:cubicBezTo>
                      <a:pt x="42" y="97"/>
                      <a:pt x="38" y="113"/>
                      <a:pt x="43" y="122"/>
                    </a:cubicBezTo>
                    <a:cubicBezTo>
                      <a:pt x="48" y="133"/>
                      <a:pt x="57" y="153"/>
                      <a:pt x="33" y="167"/>
                    </a:cubicBezTo>
                    <a:cubicBezTo>
                      <a:pt x="21" y="174"/>
                      <a:pt x="18" y="185"/>
                      <a:pt x="23" y="201"/>
                    </a:cubicBezTo>
                    <a:cubicBezTo>
                      <a:pt x="26" y="212"/>
                      <a:pt x="21" y="218"/>
                      <a:pt x="16" y="224"/>
                    </a:cubicBezTo>
                    <a:cubicBezTo>
                      <a:pt x="12" y="229"/>
                      <a:pt x="8" y="233"/>
                      <a:pt x="6" y="241"/>
                    </a:cubicBezTo>
                    <a:cubicBezTo>
                      <a:pt x="4" y="248"/>
                      <a:pt x="4" y="254"/>
                      <a:pt x="8" y="259"/>
                    </a:cubicBezTo>
                    <a:cubicBezTo>
                      <a:pt x="15" y="268"/>
                      <a:pt x="30" y="271"/>
                      <a:pt x="41" y="271"/>
                    </a:cubicBezTo>
                    <a:cubicBezTo>
                      <a:pt x="46" y="271"/>
                      <a:pt x="50" y="270"/>
                      <a:pt x="51" y="270"/>
                    </a:cubicBezTo>
                    <a:cubicBezTo>
                      <a:pt x="57" y="267"/>
                      <a:pt x="93" y="263"/>
                      <a:pt x="136" y="263"/>
                    </a:cubicBezTo>
                    <a:moveTo>
                      <a:pt x="232" y="276"/>
                    </a:moveTo>
                    <a:cubicBezTo>
                      <a:pt x="230" y="276"/>
                      <a:pt x="227" y="276"/>
                      <a:pt x="225" y="276"/>
                    </a:cubicBezTo>
                    <a:cubicBezTo>
                      <a:pt x="198" y="268"/>
                      <a:pt x="162" y="267"/>
                      <a:pt x="136" y="267"/>
                    </a:cubicBezTo>
                    <a:cubicBezTo>
                      <a:pt x="93" y="267"/>
                      <a:pt x="57" y="271"/>
                      <a:pt x="53" y="273"/>
                    </a:cubicBezTo>
                    <a:cubicBezTo>
                      <a:pt x="51" y="274"/>
                      <a:pt x="46" y="275"/>
                      <a:pt x="41" y="275"/>
                    </a:cubicBezTo>
                    <a:cubicBezTo>
                      <a:pt x="28" y="275"/>
                      <a:pt x="13" y="271"/>
                      <a:pt x="5" y="262"/>
                    </a:cubicBezTo>
                    <a:cubicBezTo>
                      <a:pt x="1" y="256"/>
                      <a:pt x="0" y="248"/>
                      <a:pt x="2" y="240"/>
                    </a:cubicBezTo>
                    <a:cubicBezTo>
                      <a:pt x="4" y="232"/>
                      <a:pt x="9" y="226"/>
                      <a:pt x="13" y="222"/>
                    </a:cubicBezTo>
                    <a:cubicBezTo>
                      <a:pt x="18" y="216"/>
                      <a:pt x="22" y="211"/>
                      <a:pt x="19" y="202"/>
                    </a:cubicBezTo>
                    <a:cubicBezTo>
                      <a:pt x="14" y="184"/>
                      <a:pt x="18" y="172"/>
                      <a:pt x="31" y="164"/>
                    </a:cubicBezTo>
                    <a:cubicBezTo>
                      <a:pt x="51" y="152"/>
                      <a:pt x="46" y="137"/>
                      <a:pt x="39" y="124"/>
                    </a:cubicBezTo>
                    <a:cubicBezTo>
                      <a:pt x="34" y="113"/>
                      <a:pt x="38" y="95"/>
                      <a:pt x="54" y="85"/>
                    </a:cubicBezTo>
                    <a:cubicBezTo>
                      <a:pt x="58" y="83"/>
                      <a:pt x="60" y="74"/>
                      <a:pt x="63" y="64"/>
                    </a:cubicBezTo>
                    <a:cubicBezTo>
                      <a:pt x="70" y="39"/>
                      <a:pt x="81" y="0"/>
                      <a:pt x="123" y="0"/>
                    </a:cubicBezTo>
                    <a:cubicBezTo>
                      <a:pt x="127" y="0"/>
                      <a:pt x="130" y="0"/>
                      <a:pt x="134" y="1"/>
                    </a:cubicBezTo>
                    <a:cubicBezTo>
                      <a:pt x="135" y="0"/>
                      <a:pt x="138" y="0"/>
                      <a:pt x="143" y="0"/>
                    </a:cubicBezTo>
                    <a:cubicBezTo>
                      <a:pt x="159" y="0"/>
                      <a:pt x="188" y="7"/>
                      <a:pt x="198" y="52"/>
                    </a:cubicBezTo>
                    <a:cubicBezTo>
                      <a:pt x="201" y="76"/>
                      <a:pt x="211" y="84"/>
                      <a:pt x="216" y="87"/>
                    </a:cubicBezTo>
                    <a:cubicBezTo>
                      <a:pt x="223" y="91"/>
                      <a:pt x="230" y="109"/>
                      <a:pt x="223" y="125"/>
                    </a:cubicBezTo>
                    <a:cubicBezTo>
                      <a:pt x="218" y="138"/>
                      <a:pt x="226" y="147"/>
                      <a:pt x="234" y="153"/>
                    </a:cubicBezTo>
                    <a:cubicBezTo>
                      <a:pt x="243" y="161"/>
                      <a:pt x="254" y="174"/>
                      <a:pt x="239" y="195"/>
                    </a:cubicBezTo>
                    <a:cubicBezTo>
                      <a:pt x="230" y="207"/>
                      <a:pt x="241" y="218"/>
                      <a:pt x="254" y="229"/>
                    </a:cubicBezTo>
                    <a:cubicBezTo>
                      <a:pt x="260" y="234"/>
                      <a:pt x="264" y="248"/>
                      <a:pt x="260" y="259"/>
                    </a:cubicBezTo>
                    <a:cubicBezTo>
                      <a:pt x="258" y="266"/>
                      <a:pt x="251" y="276"/>
                      <a:pt x="232" y="27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313"/>
              <p:cNvSpPr/>
              <p:nvPr/>
            </p:nvSpPr>
            <p:spPr bwMode="auto">
              <a:xfrm>
                <a:off x="8020495" y="6538810"/>
                <a:ext cx="120718" cy="171455"/>
              </a:xfrm>
              <a:custGeom>
                <a:avLst/>
                <a:gdLst>
                  <a:gd name="T0" fmla="*/ 11 w 37"/>
                  <a:gd name="T1" fmla="*/ 0 h 53"/>
                  <a:gd name="T2" fmla="*/ 33 w 37"/>
                  <a:gd name="T3" fmla="*/ 53 h 53"/>
                  <a:gd name="T4" fmla="*/ 0 w 37"/>
                  <a:gd name="T5" fmla="*/ 53 h 53"/>
                  <a:gd name="T6" fmla="*/ 11 w 37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11" y="0"/>
                    </a:moveTo>
                    <a:cubicBezTo>
                      <a:pt x="37" y="15"/>
                      <a:pt x="33" y="53"/>
                      <a:pt x="33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2" y="26"/>
                      <a:pt x="9" y="4"/>
                      <a:pt x="11" y="0"/>
                    </a:cubicBezTo>
                  </a:path>
                </a:pathLst>
              </a:custGeom>
              <a:solidFill>
                <a:srgbClr val="584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314"/>
              <p:cNvSpPr/>
              <p:nvPr/>
            </p:nvSpPr>
            <p:spPr bwMode="auto">
              <a:xfrm>
                <a:off x="7514877" y="6503819"/>
                <a:ext cx="542358" cy="206446"/>
              </a:xfrm>
              <a:custGeom>
                <a:avLst/>
                <a:gdLst>
                  <a:gd name="T0" fmla="*/ 159 w 167"/>
                  <a:gd name="T1" fmla="*/ 7 h 64"/>
                  <a:gd name="T2" fmla="*/ 167 w 167"/>
                  <a:gd name="T3" fmla="*/ 11 h 64"/>
                  <a:gd name="T4" fmla="*/ 156 w 167"/>
                  <a:gd name="T5" fmla="*/ 64 h 64"/>
                  <a:gd name="T6" fmla="*/ 13 w 167"/>
                  <a:gd name="T7" fmla="*/ 64 h 64"/>
                  <a:gd name="T8" fmla="*/ 13 w 167"/>
                  <a:gd name="T9" fmla="*/ 63 h 64"/>
                  <a:gd name="T10" fmla="*/ 0 w 167"/>
                  <a:gd name="T11" fmla="*/ 10 h 64"/>
                  <a:gd name="T12" fmla="*/ 6 w 167"/>
                  <a:gd name="T13" fmla="*/ 7 h 64"/>
                  <a:gd name="T14" fmla="*/ 31 w 167"/>
                  <a:gd name="T15" fmla="*/ 0 h 64"/>
                  <a:gd name="T16" fmla="*/ 83 w 167"/>
                  <a:gd name="T17" fmla="*/ 45 h 64"/>
                  <a:gd name="T18" fmla="*/ 137 w 167"/>
                  <a:gd name="T19" fmla="*/ 2 h 64"/>
                  <a:gd name="T20" fmla="*/ 137 w 167"/>
                  <a:gd name="T21" fmla="*/ 1 h 64"/>
                  <a:gd name="T22" fmla="*/ 159 w 167"/>
                  <a:gd name="T23" fmla="*/ 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7" h="64">
                    <a:moveTo>
                      <a:pt x="159" y="7"/>
                    </a:moveTo>
                    <a:cubicBezTo>
                      <a:pt x="162" y="8"/>
                      <a:pt x="164" y="9"/>
                      <a:pt x="167" y="11"/>
                    </a:cubicBezTo>
                    <a:cubicBezTo>
                      <a:pt x="165" y="15"/>
                      <a:pt x="158" y="37"/>
                      <a:pt x="156" y="64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1" y="34"/>
                      <a:pt x="1" y="13"/>
                      <a:pt x="0" y="10"/>
                    </a:cubicBezTo>
                    <a:cubicBezTo>
                      <a:pt x="2" y="9"/>
                      <a:pt x="4" y="8"/>
                      <a:pt x="6" y="7"/>
                    </a:cubicBezTo>
                    <a:cubicBezTo>
                      <a:pt x="15" y="4"/>
                      <a:pt x="23" y="2"/>
                      <a:pt x="31" y="0"/>
                    </a:cubicBezTo>
                    <a:cubicBezTo>
                      <a:pt x="31" y="0"/>
                      <a:pt x="49" y="43"/>
                      <a:pt x="83" y="45"/>
                    </a:cubicBezTo>
                    <a:cubicBezTo>
                      <a:pt x="116" y="46"/>
                      <a:pt x="137" y="2"/>
                      <a:pt x="137" y="2"/>
                    </a:cubicBezTo>
                    <a:cubicBezTo>
                      <a:pt x="137" y="1"/>
                      <a:pt x="137" y="1"/>
                      <a:pt x="137" y="1"/>
                    </a:cubicBezTo>
                    <a:cubicBezTo>
                      <a:pt x="143" y="3"/>
                      <a:pt x="151" y="5"/>
                      <a:pt x="159" y="7"/>
                    </a:cubicBezTo>
                  </a:path>
                </a:pathLst>
              </a:custGeom>
              <a:solidFill>
                <a:srgbClr val="D41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315"/>
              <p:cNvSpPr/>
              <p:nvPr/>
            </p:nvSpPr>
            <p:spPr bwMode="auto">
              <a:xfrm>
                <a:off x="7616351" y="6304371"/>
                <a:ext cx="342910" cy="348159"/>
              </a:xfrm>
              <a:custGeom>
                <a:avLst/>
                <a:gdLst>
                  <a:gd name="T0" fmla="*/ 106 w 106"/>
                  <a:gd name="T1" fmla="*/ 62 h 107"/>
                  <a:gd name="T2" fmla="*/ 106 w 106"/>
                  <a:gd name="T3" fmla="*/ 63 h 107"/>
                  <a:gd name="T4" fmla="*/ 52 w 106"/>
                  <a:gd name="T5" fmla="*/ 106 h 107"/>
                  <a:gd name="T6" fmla="*/ 0 w 106"/>
                  <a:gd name="T7" fmla="*/ 61 h 107"/>
                  <a:gd name="T8" fmla="*/ 32 w 106"/>
                  <a:gd name="T9" fmla="*/ 40 h 107"/>
                  <a:gd name="T10" fmla="*/ 31 w 106"/>
                  <a:gd name="T11" fmla="*/ 0 h 107"/>
                  <a:gd name="T12" fmla="*/ 56 w 106"/>
                  <a:gd name="T13" fmla="*/ 1 h 107"/>
                  <a:gd name="T14" fmla="*/ 56 w 106"/>
                  <a:gd name="T15" fmla="*/ 0 h 107"/>
                  <a:gd name="T16" fmla="*/ 71 w 106"/>
                  <a:gd name="T17" fmla="*/ 0 h 107"/>
                  <a:gd name="T18" fmla="*/ 70 w 106"/>
                  <a:gd name="T19" fmla="*/ 40 h 107"/>
                  <a:gd name="T20" fmla="*/ 106 w 106"/>
                  <a:gd name="T21" fmla="*/ 6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6" h="107">
                    <a:moveTo>
                      <a:pt x="106" y="62"/>
                    </a:moveTo>
                    <a:cubicBezTo>
                      <a:pt x="106" y="63"/>
                      <a:pt x="106" y="63"/>
                      <a:pt x="106" y="63"/>
                    </a:cubicBezTo>
                    <a:cubicBezTo>
                      <a:pt x="106" y="63"/>
                      <a:pt x="85" y="107"/>
                      <a:pt x="52" y="106"/>
                    </a:cubicBezTo>
                    <a:cubicBezTo>
                      <a:pt x="18" y="104"/>
                      <a:pt x="0" y="61"/>
                      <a:pt x="0" y="61"/>
                    </a:cubicBezTo>
                    <a:cubicBezTo>
                      <a:pt x="20" y="56"/>
                      <a:pt x="32" y="52"/>
                      <a:pt x="32" y="40"/>
                    </a:cubicBezTo>
                    <a:cubicBezTo>
                      <a:pt x="33" y="24"/>
                      <a:pt x="31" y="0"/>
                      <a:pt x="31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69" y="24"/>
                      <a:pt x="70" y="40"/>
                    </a:cubicBezTo>
                    <a:cubicBezTo>
                      <a:pt x="71" y="53"/>
                      <a:pt x="84" y="56"/>
                      <a:pt x="106" y="62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316"/>
              <p:cNvSpPr/>
              <p:nvPr/>
            </p:nvSpPr>
            <p:spPr bwMode="auto">
              <a:xfrm>
                <a:off x="7420402" y="6535311"/>
                <a:ext cx="136464" cy="174954"/>
              </a:xfrm>
              <a:custGeom>
                <a:avLst/>
                <a:gdLst>
                  <a:gd name="T0" fmla="*/ 42 w 42"/>
                  <a:gd name="T1" fmla="*/ 53 h 54"/>
                  <a:gd name="T2" fmla="*/ 42 w 42"/>
                  <a:gd name="T3" fmla="*/ 54 h 54"/>
                  <a:gd name="T4" fmla="*/ 5 w 42"/>
                  <a:gd name="T5" fmla="*/ 54 h 54"/>
                  <a:gd name="T6" fmla="*/ 29 w 42"/>
                  <a:gd name="T7" fmla="*/ 0 h 54"/>
                  <a:gd name="T8" fmla="*/ 42 w 42"/>
                  <a:gd name="T9" fmla="*/ 5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54">
                    <a:moveTo>
                      <a:pt x="42" y="53"/>
                    </a:moveTo>
                    <a:cubicBezTo>
                      <a:pt x="42" y="54"/>
                      <a:pt x="42" y="54"/>
                      <a:pt x="42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4"/>
                      <a:pt x="0" y="14"/>
                      <a:pt x="29" y="0"/>
                    </a:cubicBezTo>
                    <a:cubicBezTo>
                      <a:pt x="30" y="3"/>
                      <a:pt x="40" y="24"/>
                      <a:pt x="42" y="53"/>
                    </a:cubicBezTo>
                  </a:path>
                </a:pathLst>
              </a:custGeom>
              <a:solidFill>
                <a:srgbClr val="584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317"/>
              <p:cNvSpPr>
                <a:spLocks noEditPoints="1"/>
              </p:cNvSpPr>
              <p:nvPr/>
            </p:nvSpPr>
            <p:spPr bwMode="auto">
              <a:xfrm>
                <a:off x="7416903" y="6299123"/>
                <a:ext cx="731308" cy="418140"/>
              </a:xfrm>
              <a:custGeom>
                <a:avLst/>
                <a:gdLst>
                  <a:gd name="T0" fmla="*/ 7 w 225"/>
                  <a:gd name="T1" fmla="*/ 125 h 129"/>
                  <a:gd name="T2" fmla="*/ 217 w 225"/>
                  <a:gd name="T3" fmla="*/ 125 h 129"/>
                  <a:gd name="T4" fmla="*/ 196 w 225"/>
                  <a:gd name="T5" fmla="*/ 75 h 129"/>
                  <a:gd name="T6" fmla="*/ 188 w 225"/>
                  <a:gd name="T7" fmla="*/ 72 h 129"/>
                  <a:gd name="T8" fmla="*/ 169 w 225"/>
                  <a:gd name="T9" fmla="*/ 66 h 129"/>
                  <a:gd name="T10" fmla="*/ 165 w 225"/>
                  <a:gd name="T11" fmla="*/ 66 h 129"/>
                  <a:gd name="T12" fmla="*/ 129 w 225"/>
                  <a:gd name="T13" fmla="*/ 42 h 129"/>
                  <a:gd name="T14" fmla="*/ 130 w 225"/>
                  <a:gd name="T15" fmla="*/ 4 h 129"/>
                  <a:gd name="T16" fmla="*/ 119 w 225"/>
                  <a:gd name="T17" fmla="*/ 4 h 129"/>
                  <a:gd name="T18" fmla="*/ 118 w 225"/>
                  <a:gd name="T19" fmla="*/ 4 h 129"/>
                  <a:gd name="T20" fmla="*/ 117 w 225"/>
                  <a:gd name="T21" fmla="*/ 5 h 129"/>
                  <a:gd name="T22" fmla="*/ 94 w 225"/>
                  <a:gd name="T23" fmla="*/ 4 h 129"/>
                  <a:gd name="T24" fmla="*/ 95 w 225"/>
                  <a:gd name="T25" fmla="*/ 42 h 129"/>
                  <a:gd name="T26" fmla="*/ 61 w 225"/>
                  <a:gd name="T27" fmla="*/ 65 h 129"/>
                  <a:gd name="T28" fmla="*/ 36 w 225"/>
                  <a:gd name="T29" fmla="*/ 72 h 129"/>
                  <a:gd name="T30" fmla="*/ 31 w 225"/>
                  <a:gd name="T31" fmla="*/ 74 h 129"/>
                  <a:gd name="T32" fmla="*/ 7 w 225"/>
                  <a:gd name="T33" fmla="*/ 125 h 129"/>
                  <a:gd name="T34" fmla="*/ 219 w 225"/>
                  <a:gd name="T35" fmla="*/ 129 h 129"/>
                  <a:gd name="T36" fmla="*/ 6 w 225"/>
                  <a:gd name="T37" fmla="*/ 129 h 129"/>
                  <a:gd name="T38" fmla="*/ 4 w 225"/>
                  <a:gd name="T39" fmla="*/ 127 h 129"/>
                  <a:gd name="T40" fmla="*/ 29 w 225"/>
                  <a:gd name="T41" fmla="*/ 71 h 129"/>
                  <a:gd name="T42" fmla="*/ 35 w 225"/>
                  <a:gd name="T43" fmla="*/ 68 h 129"/>
                  <a:gd name="T44" fmla="*/ 60 w 225"/>
                  <a:gd name="T45" fmla="*/ 61 h 129"/>
                  <a:gd name="T46" fmla="*/ 92 w 225"/>
                  <a:gd name="T47" fmla="*/ 42 h 129"/>
                  <a:gd name="T48" fmla="*/ 90 w 225"/>
                  <a:gd name="T49" fmla="*/ 2 h 129"/>
                  <a:gd name="T50" fmla="*/ 91 w 225"/>
                  <a:gd name="T51" fmla="*/ 0 h 129"/>
                  <a:gd name="T52" fmla="*/ 92 w 225"/>
                  <a:gd name="T53" fmla="*/ 0 h 129"/>
                  <a:gd name="T54" fmla="*/ 116 w 225"/>
                  <a:gd name="T55" fmla="*/ 1 h 129"/>
                  <a:gd name="T56" fmla="*/ 117 w 225"/>
                  <a:gd name="T57" fmla="*/ 1 h 129"/>
                  <a:gd name="T58" fmla="*/ 132 w 225"/>
                  <a:gd name="T59" fmla="*/ 0 h 129"/>
                  <a:gd name="T60" fmla="*/ 134 w 225"/>
                  <a:gd name="T61" fmla="*/ 0 h 129"/>
                  <a:gd name="T62" fmla="*/ 134 w 225"/>
                  <a:gd name="T63" fmla="*/ 2 h 129"/>
                  <a:gd name="T64" fmla="*/ 133 w 225"/>
                  <a:gd name="T65" fmla="*/ 42 h 129"/>
                  <a:gd name="T66" fmla="*/ 166 w 225"/>
                  <a:gd name="T67" fmla="*/ 62 h 129"/>
                  <a:gd name="T68" fmla="*/ 170 w 225"/>
                  <a:gd name="T69" fmla="*/ 63 h 129"/>
                  <a:gd name="T70" fmla="*/ 189 w 225"/>
                  <a:gd name="T71" fmla="*/ 68 h 129"/>
                  <a:gd name="T72" fmla="*/ 198 w 225"/>
                  <a:gd name="T73" fmla="*/ 72 h 129"/>
                  <a:gd name="T74" fmla="*/ 221 w 225"/>
                  <a:gd name="T75" fmla="*/ 127 h 129"/>
                  <a:gd name="T76" fmla="*/ 219 w 225"/>
                  <a:gd name="T77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5" h="129">
                    <a:moveTo>
                      <a:pt x="7" y="125"/>
                    </a:moveTo>
                    <a:cubicBezTo>
                      <a:pt x="217" y="125"/>
                      <a:pt x="217" y="125"/>
                      <a:pt x="217" y="125"/>
                    </a:cubicBezTo>
                    <a:cubicBezTo>
                      <a:pt x="218" y="118"/>
                      <a:pt x="218" y="88"/>
                      <a:pt x="196" y="75"/>
                    </a:cubicBezTo>
                    <a:cubicBezTo>
                      <a:pt x="194" y="74"/>
                      <a:pt x="191" y="73"/>
                      <a:pt x="188" y="72"/>
                    </a:cubicBezTo>
                    <a:cubicBezTo>
                      <a:pt x="181" y="70"/>
                      <a:pt x="175" y="68"/>
                      <a:pt x="169" y="66"/>
                    </a:cubicBezTo>
                    <a:cubicBezTo>
                      <a:pt x="165" y="66"/>
                      <a:pt x="165" y="66"/>
                      <a:pt x="165" y="66"/>
                    </a:cubicBezTo>
                    <a:cubicBezTo>
                      <a:pt x="143" y="60"/>
                      <a:pt x="130" y="56"/>
                      <a:pt x="129" y="42"/>
                    </a:cubicBezTo>
                    <a:cubicBezTo>
                      <a:pt x="129" y="29"/>
                      <a:pt x="130" y="10"/>
                      <a:pt x="130" y="4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18" y="4"/>
                      <a:pt x="118" y="4"/>
                      <a:pt x="118" y="4"/>
                    </a:cubicBezTo>
                    <a:cubicBezTo>
                      <a:pt x="118" y="5"/>
                      <a:pt x="117" y="5"/>
                      <a:pt x="117" y="5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5" y="10"/>
                      <a:pt x="96" y="29"/>
                      <a:pt x="95" y="42"/>
                    </a:cubicBezTo>
                    <a:cubicBezTo>
                      <a:pt x="95" y="56"/>
                      <a:pt x="81" y="60"/>
                      <a:pt x="61" y="65"/>
                    </a:cubicBezTo>
                    <a:cubicBezTo>
                      <a:pt x="54" y="67"/>
                      <a:pt x="46" y="69"/>
                      <a:pt x="36" y="72"/>
                    </a:cubicBezTo>
                    <a:cubicBezTo>
                      <a:pt x="34" y="73"/>
                      <a:pt x="32" y="73"/>
                      <a:pt x="31" y="74"/>
                    </a:cubicBezTo>
                    <a:cubicBezTo>
                      <a:pt x="7" y="86"/>
                      <a:pt x="7" y="117"/>
                      <a:pt x="7" y="125"/>
                    </a:cubicBezTo>
                    <a:moveTo>
                      <a:pt x="219" y="129"/>
                    </a:moveTo>
                    <a:cubicBezTo>
                      <a:pt x="6" y="129"/>
                      <a:pt x="6" y="129"/>
                      <a:pt x="6" y="129"/>
                    </a:cubicBezTo>
                    <a:cubicBezTo>
                      <a:pt x="5" y="129"/>
                      <a:pt x="4" y="128"/>
                      <a:pt x="4" y="127"/>
                    </a:cubicBezTo>
                    <a:cubicBezTo>
                      <a:pt x="3" y="125"/>
                      <a:pt x="0" y="85"/>
                      <a:pt x="29" y="71"/>
                    </a:cubicBezTo>
                    <a:cubicBezTo>
                      <a:pt x="31" y="70"/>
                      <a:pt x="33" y="69"/>
                      <a:pt x="35" y="68"/>
                    </a:cubicBezTo>
                    <a:cubicBezTo>
                      <a:pt x="45" y="65"/>
                      <a:pt x="53" y="63"/>
                      <a:pt x="60" y="61"/>
                    </a:cubicBezTo>
                    <a:cubicBezTo>
                      <a:pt x="80" y="56"/>
                      <a:pt x="91" y="53"/>
                      <a:pt x="92" y="42"/>
                    </a:cubicBezTo>
                    <a:cubicBezTo>
                      <a:pt x="92" y="26"/>
                      <a:pt x="90" y="2"/>
                      <a:pt x="90" y="2"/>
                    </a:cubicBezTo>
                    <a:cubicBezTo>
                      <a:pt x="90" y="1"/>
                      <a:pt x="90" y="1"/>
                      <a:pt x="91" y="0"/>
                    </a:cubicBezTo>
                    <a:cubicBezTo>
                      <a:pt x="91" y="0"/>
                      <a:pt x="92" y="0"/>
                      <a:pt x="92" y="0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6" y="1"/>
                      <a:pt x="117" y="1"/>
                      <a:pt x="117" y="1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3" y="0"/>
                      <a:pt x="133" y="0"/>
                      <a:pt x="134" y="0"/>
                    </a:cubicBezTo>
                    <a:cubicBezTo>
                      <a:pt x="134" y="1"/>
                      <a:pt x="134" y="1"/>
                      <a:pt x="134" y="2"/>
                    </a:cubicBezTo>
                    <a:cubicBezTo>
                      <a:pt x="134" y="2"/>
                      <a:pt x="132" y="26"/>
                      <a:pt x="133" y="42"/>
                    </a:cubicBezTo>
                    <a:cubicBezTo>
                      <a:pt x="133" y="53"/>
                      <a:pt x="145" y="56"/>
                      <a:pt x="166" y="62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6" y="64"/>
                      <a:pt x="182" y="66"/>
                      <a:pt x="189" y="68"/>
                    </a:cubicBezTo>
                    <a:cubicBezTo>
                      <a:pt x="192" y="69"/>
                      <a:pt x="195" y="71"/>
                      <a:pt x="198" y="72"/>
                    </a:cubicBezTo>
                    <a:cubicBezTo>
                      <a:pt x="225" y="87"/>
                      <a:pt x="221" y="125"/>
                      <a:pt x="221" y="127"/>
                    </a:cubicBezTo>
                    <a:cubicBezTo>
                      <a:pt x="221" y="128"/>
                      <a:pt x="220" y="129"/>
                      <a:pt x="219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318"/>
              <p:cNvSpPr/>
              <p:nvPr/>
            </p:nvSpPr>
            <p:spPr bwMode="auto">
              <a:xfrm>
                <a:off x="7506129" y="6526563"/>
                <a:ext cx="57735" cy="187201"/>
              </a:xfrm>
              <a:custGeom>
                <a:avLst/>
                <a:gdLst>
                  <a:gd name="T0" fmla="*/ 16 w 18"/>
                  <a:gd name="T1" fmla="*/ 58 h 58"/>
                  <a:gd name="T2" fmla="*/ 14 w 18"/>
                  <a:gd name="T3" fmla="*/ 57 h 58"/>
                  <a:gd name="T4" fmla="*/ 1 w 18"/>
                  <a:gd name="T5" fmla="*/ 3 h 58"/>
                  <a:gd name="T6" fmla="*/ 1 w 18"/>
                  <a:gd name="T7" fmla="*/ 1 h 58"/>
                  <a:gd name="T8" fmla="*/ 4 w 18"/>
                  <a:gd name="T9" fmla="*/ 1 h 58"/>
                  <a:gd name="T10" fmla="*/ 4 w 18"/>
                  <a:gd name="T11" fmla="*/ 2 h 58"/>
                  <a:gd name="T12" fmla="*/ 18 w 18"/>
                  <a:gd name="T13" fmla="*/ 56 h 58"/>
                  <a:gd name="T14" fmla="*/ 16 w 18"/>
                  <a:gd name="T15" fmla="*/ 58 h 58"/>
                  <a:gd name="T16" fmla="*/ 16 w 18"/>
                  <a:gd name="T1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58">
                    <a:moveTo>
                      <a:pt x="16" y="58"/>
                    </a:moveTo>
                    <a:cubicBezTo>
                      <a:pt x="15" y="58"/>
                      <a:pt x="14" y="58"/>
                      <a:pt x="14" y="57"/>
                    </a:cubicBezTo>
                    <a:cubicBezTo>
                      <a:pt x="12" y="28"/>
                      <a:pt x="3" y="7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6" y="6"/>
                      <a:pt x="16" y="28"/>
                      <a:pt x="18" y="56"/>
                    </a:cubicBezTo>
                    <a:cubicBezTo>
                      <a:pt x="18" y="57"/>
                      <a:pt x="17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319"/>
              <p:cNvSpPr/>
              <p:nvPr/>
            </p:nvSpPr>
            <p:spPr bwMode="auto">
              <a:xfrm>
                <a:off x="8015246" y="6528313"/>
                <a:ext cx="47238" cy="188950"/>
              </a:xfrm>
              <a:custGeom>
                <a:avLst/>
                <a:gdLst>
                  <a:gd name="T0" fmla="*/ 2 w 15"/>
                  <a:gd name="T1" fmla="*/ 58 h 58"/>
                  <a:gd name="T2" fmla="*/ 2 w 15"/>
                  <a:gd name="T3" fmla="*/ 58 h 58"/>
                  <a:gd name="T4" fmla="*/ 0 w 15"/>
                  <a:gd name="T5" fmla="*/ 56 h 58"/>
                  <a:gd name="T6" fmla="*/ 11 w 15"/>
                  <a:gd name="T7" fmla="*/ 2 h 58"/>
                  <a:gd name="T8" fmla="*/ 11 w 15"/>
                  <a:gd name="T9" fmla="*/ 1 h 58"/>
                  <a:gd name="T10" fmla="*/ 14 w 15"/>
                  <a:gd name="T11" fmla="*/ 0 h 58"/>
                  <a:gd name="T12" fmla="*/ 15 w 15"/>
                  <a:gd name="T13" fmla="*/ 3 h 58"/>
                  <a:gd name="T14" fmla="*/ 15 w 15"/>
                  <a:gd name="T15" fmla="*/ 3 h 58"/>
                  <a:gd name="T16" fmla="*/ 4 w 15"/>
                  <a:gd name="T17" fmla="*/ 56 h 58"/>
                  <a:gd name="T18" fmla="*/ 2 w 15"/>
                  <a:gd name="T1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58">
                    <a:moveTo>
                      <a:pt x="2" y="58"/>
                    </a:moveTo>
                    <a:cubicBezTo>
                      <a:pt x="2" y="58"/>
                      <a:pt x="2" y="58"/>
                      <a:pt x="2" y="58"/>
                    </a:cubicBezTo>
                    <a:cubicBezTo>
                      <a:pt x="1" y="58"/>
                      <a:pt x="0" y="57"/>
                      <a:pt x="0" y="56"/>
                    </a:cubicBezTo>
                    <a:cubicBezTo>
                      <a:pt x="2" y="28"/>
                      <a:pt x="10" y="6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7"/>
                      <a:pt x="6" y="29"/>
                      <a:pt x="4" y="56"/>
                    </a:cubicBezTo>
                    <a:cubicBezTo>
                      <a:pt x="4" y="57"/>
                      <a:pt x="3" y="58"/>
                      <a:pt x="2" y="5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320"/>
              <p:cNvSpPr/>
              <p:nvPr/>
            </p:nvSpPr>
            <p:spPr bwMode="auto">
              <a:xfrm>
                <a:off x="7605853" y="6496821"/>
                <a:ext cx="360406" cy="159208"/>
              </a:xfrm>
              <a:custGeom>
                <a:avLst/>
                <a:gdLst>
                  <a:gd name="T0" fmla="*/ 56 w 111"/>
                  <a:gd name="T1" fmla="*/ 49 h 49"/>
                  <a:gd name="T2" fmla="*/ 55 w 111"/>
                  <a:gd name="T3" fmla="*/ 49 h 49"/>
                  <a:gd name="T4" fmla="*/ 1 w 111"/>
                  <a:gd name="T5" fmla="*/ 3 h 49"/>
                  <a:gd name="T6" fmla="*/ 2 w 111"/>
                  <a:gd name="T7" fmla="*/ 1 h 49"/>
                  <a:gd name="T8" fmla="*/ 4 w 111"/>
                  <a:gd name="T9" fmla="*/ 2 h 49"/>
                  <a:gd name="T10" fmla="*/ 55 w 111"/>
                  <a:gd name="T11" fmla="*/ 45 h 49"/>
                  <a:gd name="T12" fmla="*/ 107 w 111"/>
                  <a:gd name="T13" fmla="*/ 3 h 49"/>
                  <a:gd name="T14" fmla="*/ 110 w 111"/>
                  <a:gd name="T15" fmla="*/ 2 h 49"/>
                  <a:gd name="T16" fmla="*/ 111 w 111"/>
                  <a:gd name="T17" fmla="*/ 4 h 49"/>
                  <a:gd name="T18" fmla="*/ 56 w 111"/>
                  <a:gd name="T1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1" h="49">
                    <a:moveTo>
                      <a:pt x="56" y="49"/>
                    </a:moveTo>
                    <a:cubicBezTo>
                      <a:pt x="56" y="49"/>
                      <a:pt x="55" y="49"/>
                      <a:pt x="55" y="49"/>
                    </a:cubicBezTo>
                    <a:cubicBezTo>
                      <a:pt x="20" y="47"/>
                      <a:pt x="2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23" y="44"/>
                      <a:pt x="55" y="45"/>
                    </a:cubicBezTo>
                    <a:cubicBezTo>
                      <a:pt x="87" y="46"/>
                      <a:pt x="107" y="3"/>
                      <a:pt x="107" y="3"/>
                    </a:cubicBezTo>
                    <a:cubicBezTo>
                      <a:pt x="108" y="2"/>
                      <a:pt x="109" y="1"/>
                      <a:pt x="110" y="2"/>
                    </a:cubicBezTo>
                    <a:cubicBezTo>
                      <a:pt x="111" y="2"/>
                      <a:pt x="111" y="3"/>
                      <a:pt x="111" y="4"/>
                    </a:cubicBezTo>
                    <a:cubicBezTo>
                      <a:pt x="110" y="6"/>
                      <a:pt x="90" y="49"/>
                      <a:pt x="56" y="4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321"/>
              <p:cNvSpPr/>
              <p:nvPr/>
            </p:nvSpPr>
            <p:spPr bwMode="auto">
              <a:xfrm>
                <a:off x="7605853" y="5730522"/>
                <a:ext cx="363905" cy="656078"/>
              </a:xfrm>
              <a:custGeom>
                <a:avLst/>
                <a:gdLst>
                  <a:gd name="T0" fmla="*/ 0 w 112"/>
                  <a:gd name="T1" fmla="*/ 95 h 202"/>
                  <a:gd name="T2" fmla="*/ 7 w 112"/>
                  <a:gd name="T3" fmla="*/ 151 h 202"/>
                  <a:gd name="T4" fmla="*/ 46 w 112"/>
                  <a:gd name="T5" fmla="*/ 199 h 202"/>
                  <a:gd name="T6" fmla="*/ 103 w 112"/>
                  <a:gd name="T7" fmla="*/ 150 h 202"/>
                  <a:gd name="T8" fmla="*/ 100 w 112"/>
                  <a:gd name="T9" fmla="*/ 52 h 202"/>
                  <a:gd name="T10" fmla="*/ 0 w 112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02">
                    <a:moveTo>
                      <a:pt x="0" y="95"/>
                    </a:moveTo>
                    <a:cubicBezTo>
                      <a:pt x="0" y="95"/>
                      <a:pt x="3" y="128"/>
                      <a:pt x="7" y="151"/>
                    </a:cubicBezTo>
                    <a:cubicBezTo>
                      <a:pt x="11" y="174"/>
                      <a:pt x="27" y="196"/>
                      <a:pt x="46" y="199"/>
                    </a:cubicBezTo>
                    <a:cubicBezTo>
                      <a:pt x="65" y="202"/>
                      <a:pt x="96" y="190"/>
                      <a:pt x="103" y="150"/>
                    </a:cubicBezTo>
                    <a:cubicBezTo>
                      <a:pt x="110" y="109"/>
                      <a:pt x="112" y="72"/>
                      <a:pt x="100" y="52"/>
                    </a:cubicBezTo>
                    <a:cubicBezTo>
                      <a:pt x="87" y="31"/>
                      <a:pt x="6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322"/>
              <p:cNvSpPr>
                <a:spLocks noEditPoints="1"/>
              </p:cNvSpPr>
              <p:nvPr/>
            </p:nvSpPr>
            <p:spPr bwMode="auto">
              <a:xfrm>
                <a:off x="7598855" y="5821498"/>
                <a:ext cx="372652" cy="561603"/>
              </a:xfrm>
              <a:custGeom>
                <a:avLst/>
                <a:gdLst>
                  <a:gd name="T0" fmla="*/ 53 w 115"/>
                  <a:gd name="T1" fmla="*/ 4 h 173"/>
                  <a:gd name="T2" fmla="*/ 4 w 115"/>
                  <a:gd name="T3" fmla="*/ 67 h 173"/>
                  <a:gd name="T4" fmla="*/ 11 w 115"/>
                  <a:gd name="T5" fmla="*/ 122 h 173"/>
                  <a:gd name="T6" fmla="*/ 48 w 115"/>
                  <a:gd name="T7" fmla="*/ 169 h 173"/>
                  <a:gd name="T8" fmla="*/ 103 w 115"/>
                  <a:gd name="T9" fmla="*/ 121 h 173"/>
                  <a:gd name="T10" fmla="*/ 100 w 115"/>
                  <a:gd name="T11" fmla="*/ 25 h 173"/>
                  <a:gd name="T12" fmla="*/ 53 w 115"/>
                  <a:gd name="T13" fmla="*/ 4 h 173"/>
                  <a:gd name="T14" fmla="*/ 54 w 115"/>
                  <a:gd name="T15" fmla="*/ 173 h 173"/>
                  <a:gd name="T16" fmla="*/ 54 w 115"/>
                  <a:gd name="T17" fmla="*/ 173 h 173"/>
                  <a:gd name="T18" fmla="*/ 48 w 115"/>
                  <a:gd name="T19" fmla="*/ 173 h 173"/>
                  <a:gd name="T20" fmla="*/ 8 w 115"/>
                  <a:gd name="T21" fmla="*/ 123 h 173"/>
                  <a:gd name="T22" fmla="*/ 0 w 115"/>
                  <a:gd name="T23" fmla="*/ 67 h 173"/>
                  <a:gd name="T24" fmla="*/ 53 w 115"/>
                  <a:gd name="T25" fmla="*/ 0 h 173"/>
                  <a:gd name="T26" fmla="*/ 103 w 115"/>
                  <a:gd name="T27" fmla="*/ 23 h 173"/>
                  <a:gd name="T28" fmla="*/ 107 w 115"/>
                  <a:gd name="T29" fmla="*/ 122 h 173"/>
                  <a:gd name="T30" fmla="*/ 54 w 115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173">
                    <a:moveTo>
                      <a:pt x="53" y="4"/>
                    </a:moveTo>
                    <a:cubicBezTo>
                      <a:pt x="36" y="4"/>
                      <a:pt x="8" y="12"/>
                      <a:pt x="4" y="67"/>
                    </a:cubicBezTo>
                    <a:cubicBezTo>
                      <a:pt x="4" y="67"/>
                      <a:pt x="7" y="100"/>
                      <a:pt x="11" y="122"/>
                    </a:cubicBezTo>
                    <a:cubicBezTo>
                      <a:pt x="15" y="143"/>
                      <a:pt x="29" y="166"/>
                      <a:pt x="48" y="169"/>
                    </a:cubicBezTo>
                    <a:cubicBezTo>
                      <a:pt x="67" y="172"/>
                      <a:pt x="96" y="160"/>
                      <a:pt x="103" y="121"/>
                    </a:cubicBezTo>
                    <a:cubicBezTo>
                      <a:pt x="111" y="73"/>
                      <a:pt x="110" y="42"/>
                      <a:pt x="100" y="25"/>
                    </a:cubicBezTo>
                    <a:cubicBezTo>
                      <a:pt x="95" y="16"/>
                      <a:pt x="74" y="4"/>
                      <a:pt x="53" y="4"/>
                    </a:cubicBezTo>
                    <a:moveTo>
                      <a:pt x="54" y="173"/>
                    </a:moveTo>
                    <a:cubicBezTo>
                      <a:pt x="54" y="173"/>
                      <a:pt x="54" y="173"/>
                      <a:pt x="54" y="173"/>
                    </a:cubicBezTo>
                    <a:cubicBezTo>
                      <a:pt x="52" y="173"/>
                      <a:pt x="50" y="173"/>
                      <a:pt x="48" y="173"/>
                    </a:cubicBezTo>
                    <a:cubicBezTo>
                      <a:pt x="26" y="169"/>
                      <a:pt x="11" y="145"/>
                      <a:pt x="8" y="123"/>
                    </a:cubicBezTo>
                    <a:cubicBezTo>
                      <a:pt x="3" y="100"/>
                      <a:pt x="0" y="67"/>
                      <a:pt x="0" y="67"/>
                    </a:cubicBezTo>
                    <a:cubicBezTo>
                      <a:pt x="4" y="9"/>
                      <a:pt x="35" y="0"/>
                      <a:pt x="53" y="0"/>
                    </a:cubicBezTo>
                    <a:cubicBezTo>
                      <a:pt x="75" y="0"/>
                      <a:pt x="97" y="12"/>
                      <a:pt x="103" y="23"/>
                    </a:cubicBezTo>
                    <a:cubicBezTo>
                      <a:pt x="114" y="41"/>
                      <a:pt x="115" y="73"/>
                      <a:pt x="107" y="122"/>
                    </a:cubicBezTo>
                    <a:cubicBezTo>
                      <a:pt x="100" y="157"/>
                      <a:pt x="76" y="173"/>
                      <a:pt x="54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323"/>
              <p:cNvSpPr/>
              <p:nvPr/>
            </p:nvSpPr>
            <p:spPr bwMode="auto">
              <a:xfrm>
                <a:off x="8127217" y="6710265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Line 324"/>
              <p:cNvSpPr>
                <a:spLocks noChangeShapeType="1"/>
              </p:cNvSpPr>
              <p:nvPr/>
            </p:nvSpPr>
            <p:spPr bwMode="auto">
              <a:xfrm>
                <a:off x="8127217" y="6710265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325"/>
              <p:cNvSpPr/>
              <p:nvPr/>
            </p:nvSpPr>
            <p:spPr bwMode="auto">
              <a:xfrm>
                <a:off x="8121968" y="670501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326"/>
              <p:cNvSpPr/>
              <p:nvPr/>
            </p:nvSpPr>
            <p:spPr bwMode="auto">
              <a:xfrm>
                <a:off x="7352170" y="6710265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Line 327"/>
              <p:cNvSpPr>
                <a:spLocks noChangeShapeType="1"/>
              </p:cNvSpPr>
              <p:nvPr/>
            </p:nvSpPr>
            <p:spPr bwMode="auto">
              <a:xfrm>
                <a:off x="7352170" y="6710265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328"/>
              <p:cNvSpPr/>
              <p:nvPr/>
            </p:nvSpPr>
            <p:spPr bwMode="auto">
              <a:xfrm>
                <a:off x="7346921" y="670501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329"/>
              <p:cNvSpPr/>
              <p:nvPr/>
            </p:nvSpPr>
            <p:spPr bwMode="auto">
              <a:xfrm>
                <a:off x="7544619" y="5786507"/>
                <a:ext cx="453131" cy="433886"/>
              </a:xfrm>
              <a:custGeom>
                <a:avLst/>
                <a:gdLst>
                  <a:gd name="T0" fmla="*/ 10 w 140"/>
                  <a:gd name="T1" fmla="*/ 124 h 134"/>
                  <a:gd name="T2" fmla="*/ 40 w 140"/>
                  <a:gd name="T3" fmla="*/ 13 h 134"/>
                  <a:gd name="T4" fmla="*/ 121 w 140"/>
                  <a:gd name="T5" fmla="*/ 26 h 134"/>
                  <a:gd name="T6" fmla="*/ 135 w 140"/>
                  <a:gd name="T7" fmla="*/ 131 h 134"/>
                  <a:gd name="T8" fmla="*/ 117 w 140"/>
                  <a:gd name="T9" fmla="*/ 68 h 134"/>
                  <a:gd name="T10" fmla="*/ 100 w 140"/>
                  <a:gd name="T11" fmla="*/ 35 h 134"/>
                  <a:gd name="T12" fmla="*/ 68 w 140"/>
                  <a:gd name="T13" fmla="*/ 66 h 134"/>
                  <a:gd name="T14" fmla="*/ 13 w 140"/>
                  <a:gd name="T15" fmla="*/ 134 h 134"/>
                  <a:gd name="T16" fmla="*/ 10 w 140"/>
                  <a:gd name="T17" fmla="*/ 12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134">
                    <a:moveTo>
                      <a:pt x="10" y="124"/>
                    </a:moveTo>
                    <a:cubicBezTo>
                      <a:pt x="10" y="124"/>
                      <a:pt x="0" y="41"/>
                      <a:pt x="40" y="13"/>
                    </a:cubicBezTo>
                    <a:cubicBezTo>
                      <a:pt x="63" y="1"/>
                      <a:pt x="104" y="0"/>
                      <a:pt x="121" y="26"/>
                    </a:cubicBezTo>
                    <a:cubicBezTo>
                      <a:pt x="134" y="50"/>
                      <a:pt x="140" y="100"/>
                      <a:pt x="135" y="131"/>
                    </a:cubicBezTo>
                    <a:cubicBezTo>
                      <a:pt x="131" y="104"/>
                      <a:pt x="125" y="85"/>
                      <a:pt x="117" y="68"/>
                    </a:cubicBezTo>
                    <a:cubicBezTo>
                      <a:pt x="109" y="51"/>
                      <a:pt x="100" y="35"/>
                      <a:pt x="100" y="35"/>
                    </a:cubicBezTo>
                    <a:cubicBezTo>
                      <a:pt x="100" y="35"/>
                      <a:pt x="89" y="51"/>
                      <a:pt x="68" y="66"/>
                    </a:cubicBezTo>
                    <a:cubicBezTo>
                      <a:pt x="47" y="81"/>
                      <a:pt x="18" y="109"/>
                      <a:pt x="13" y="134"/>
                    </a:cubicBezTo>
                    <a:cubicBezTo>
                      <a:pt x="10" y="127"/>
                      <a:pt x="10" y="124"/>
                      <a:pt x="10" y="124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330"/>
              <p:cNvSpPr/>
              <p:nvPr/>
            </p:nvSpPr>
            <p:spPr bwMode="auto">
              <a:xfrm>
                <a:off x="7605853" y="5896728"/>
                <a:ext cx="414641" cy="463629"/>
              </a:xfrm>
              <a:custGeom>
                <a:avLst/>
                <a:gdLst>
                  <a:gd name="T0" fmla="*/ 112 w 128"/>
                  <a:gd name="T1" fmla="*/ 143 h 143"/>
                  <a:gd name="T2" fmla="*/ 111 w 128"/>
                  <a:gd name="T3" fmla="*/ 143 h 143"/>
                  <a:gd name="T4" fmla="*/ 110 w 128"/>
                  <a:gd name="T5" fmla="*/ 141 h 143"/>
                  <a:gd name="T6" fmla="*/ 87 w 128"/>
                  <a:gd name="T7" fmla="*/ 17 h 143"/>
                  <a:gd name="T8" fmla="*/ 81 w 128"/>
                  <a:gd name="T9" fmla="*/ 6 h 143"/>
                  <a:gd name="T10" fmla="*/ 47 w 128"/>
                  <a:gd name="T11" fmla="*/ 36 h 143"/>
                  <a:gd name="T12" fmla="*/ 17 w 128"/>
                  <a:gd name="T13" fmla="*/ 60 h 143"/>
                  <a:gd name="T14" fmla="*/ 4 w 128"/>
                  <a:gd name="T15" fmla="*/ 82 h 143"/>
                  <a:gd name="T16" fmla="*/ 2 w 128"/>
                  <a:gd name="T17" fmla="*/ 83 h 143"/>
                  <a:gd name="T18" fmla="*/ 1 w 128"/>
                  <a:gd name="T19" fmla="*/ 80 h 143"/>
                  <a:gd name="T20" fmla="*/ 14 w 128"/>
                  <a:gd name="T21" fmla="*/ 58 h 143"/>
                  <a:gd name="T22" fmla="*/ 45 w 128"/>
                  <a:gd name="T23" fmla="*/ 33 h 143"/>
                  <a:gd name="T24" fmla="*/ 80 w 128"/>
                  <a:gd name="T25" fmla="*/ 1 h 143"/>
                  <a:gd name="T26" fmla="*/ 82 w 128"/>
                  <a:gd name="T27" fmla="*/ 0 h 143"/>
                  <a:gd name="T28" fmla="*/ 83 w 128"/>
                  <a:gd name="T29" fmla="*/ 1 h 143"/>
                  <a:gd name="T30" fmla="*/ 91 w 128"/>
                  <a:gd name="T31" fmla="*/ 16 h 143"/>
                  <a:gd name="T32" fmla="*/ 114 w 128"/>
                  <a:gd name="T33" fmla="*/ 142 h 143"/>
                  <a:gd name="T34" fmla="*/ 112 w 128"/>
                  <a:gd name="T35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" h="143">
                    <a:moveTo>
                      <a:pt x="112" y="143"/>
                    </a:moveTo>
                    <a:cubicBezTo>
                      <a:pt x="112" y="143"/>
                      <a:pt x="112" y="143"/>
                      <a:pt x="111" y="143"/>
                    </a:cubicBezTo>
                    <a:cubicBezTo>
                      <a:pt x="110" y="143"/>
                      <a:pt x="110" y="142"/>
                      <a:pt x="110" y="141"/>
                    </a:cubicBezTo>
                    <a:cubicBezTo>
                      <a:pt x="124" y="86"/>
                      <a:pt x="101" y="43"/>
                      <a:pt x="87" y="17"/>
                    </a:cubicBezTo>
                    <a:cubicBezTo>
                      <a:pt x="85" y="13"/>
                      <a:pt x="83" y="9"/>
                      <a:pt x="81" y="6"/>
                    </a:cubicBezTo>
                    <a:cubicBezTo>
                      <a:pt x="74" y="17"/>
                      <a:pt x="60" y="26"/>
                      <a:pt x="47" y="36"/>
                    </a:cubicBezTo>
                    <a:cubicBezTo>
                      <a:pt x="36" y="44"/>
                      <a:pt x="24" y="52"/>
                      <a:pt x="17" y="60"/>
                    </a:cubicBezTo>
                    <a:cubicBezTo>
                      <a:pt x="11" y="67"/>
                      <a:pt x="7" y="74"/>
                      <a:pt x="4" y="82"/>
                    </a:cubicBezTo>
                    <a:cubicBezTo>
                      <a:pt x="4" y="82"/>
                      <a:pt x="3" y="83"/>
                      <a:pt x="2" y="83"/>
                    </a:cubicBezTo>
                    <a:cubicBezTo>
                      <a:pt x="1" y="82"/>
                      <a:pt x="0" y="81"/>
                      <a:pt x="1" y="80"/>
                    </a:cubicBezTo>
                    <a:cubicBezTo>
                      <a:pt x="4" y="72"/>
                      <a:pt x="8" y="65"/>
                      <a:pt x="14" y="58"/>
                    </a:cubicBezTo>
                    <a:cubicBezTo>
                      <a:pt x="21" y="49"/>
                      <a:pt x="33" y="41"/>
                      <a:pt x="45" y="33"/>
                    </a:cubicBezTo>
                    <a:cubicBezTo>
                      <a:pt x="59" y="23"/>
                      <a:pt x="74" y="12"/>
                      <a:pt x="80" y="1"/>
                    </a:cubicBezTo>
                    <a:cubicBezTo>
                      <a:pt x="80" y="0"/>
                      <a:pt x="81" y="0"/>
                      <a:pt x="82" y="0"/>
                    </a:cubicBezTo>
                    <a:cubicBezTo>
                      <a:pt x="82" y="0"/>
                      <a:pt x="83" y="0"/>
                      <a:pt x="83" y="1"/>
                    </a:cubicBezTo>
                    <a:cubicBezTo>
                      <a:pt x="85" y="5"/>
                      <a:pt x="88" y="10"/>
                      <a:pt x="91" y="16"/>
                    </a:cubicBezTo>
                    <a:cubicBezTo>
                      <a:pt x="105" y="42"/>
                      <a:pt x="128" y="86"/>
                      <a:pt x="114" y="142"/>
                    </a:cubicBezTo>
                    <a:cubicBezTo>
                      <a:pt x="113" y="143"/>
                      <a:pt x="113" y="143"/>
                      <a:pt x="112" y="14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Oval 331"/>
              <p:cNvSpPr>
                <a:spLocks noChangeArrowheads="1"/>
              </p:cNvSpPr>
              <p:nvPr/>
            </p:nvSpPr>
            <p:spPr bwMode="auto">
              <a:xfrm>
                <a:off x="7674085" y="6106673"/>
                <a:ext cx="38490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332"/>
              <p:cNvSpPr>
                <a:spLocks noEditPoints="1"/>
              </p:cNvSpPr>
              <p:nvPr/>
            </p:nvSpPr>
            <p:spPr bwMode="auto">
              <a:xfrm>
                <a:off x="7667087" y="6101424"/>
                <a:ext cx="52486" cy="54236"/>
              </a:xfrm>
              <a:custGeom>
                <a:avLst/>
                <a:gdLst>
                  <a:gd name="T0" fmla="*/ 8 w 16"/>
                  <a:gd name="T1" fmla="*/ 4 h 17"/>
                  <a:gd name="T2" fmla="*/ 4 w 16"/>
                  <a:gd name="T3" fmla="*/ 8 h 17"/>
                  <a:gd name="T4" fmla="*/ 8 w 16"/>
                  <a:gd name="T5" fmla="*/ 13 h 17"/>
                  <a:gd name="T6" fmla="*/ 13 w 16"/>
                  <a:gd name="T7" fmla="*/ 8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8 h 17"/>
                  <a:gd name="T14" fmla="*/ 8 w 16"/>
                  <a:gd name="T15" fmla="*/ 0 h 17"/>
                  <a:gd name="T16" fmla="*/ 16 w 16"/>
                  <a:gd name="T17" fmla="*/ 8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333"/>
              <p:cNvSpPr/>
              <p:nvPr/>
            </p:nvSpPr>
            <p:spPr bwMode="auto">
              <a:xfrm>
                <a:off x="7632096" y="6101424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8 h 11"/>
                  <a:gd name="T6" fmla="*/ 19 w 34"/>
                  <a:gd name="T7" fmla="*/ 0 h 11"/>
                  <a:gd name="T8" fmla="*/ 33 w 34"/>
                  <a:gd name="T9" fmla="*/ 7 h 11"/>
                  <a:gd name="T10" fmla="*/ 33 w 34"/>
                  <a:gd name="T11" fmla="*/ 9 h 11"/>
                  <a:gd name="T12" fmla="*/ 30 w 34"/>
                  <a:gd name="T13" fmla="*/ 8 h 11"/>
                  <a:gd name="T14" fmla="*/ 19 w 34"/>
                  <a:gd name="T15" fmla="*/ 4 h 11"/>
                  <a:gd name="T16" fmla="*/ 4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1" y="1"/>
                      <a:pt x="33" y="6"/>
                      <a:pt x="33" y="7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2" y="10"/>
                      <a:pt x="31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10" y="4"/>
                      <a:pt x="4" y="10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Oval 334"/>
              <p:cNvSpPr>
                <a:spLocks noChangeArrowheads="1"/>
              </p:cNvSpPr>
              <p:nvPr/>
            </p:nvSpPr>
            <p:spPr bwMode="auto">
              <a:xfrm>
                <a:off x="7849040" y="6106673"/>
                <a:ext cx="4198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335"/>
              <p:cNvSpPr>
                <a:spLocks noEditPoints="1"/>
              </p:cNvSpPr>
              <p:nvPr/>
            </p:nvSpPr>
            <p:spPr bwMode="auto">
              <a:xfrm>
                <a:off x="7842041" y="6101424"/>
                <a:ext cx="55985" cy="54236"/>
              </a:xfrm>
              <a:custGeom>
                <a:avLst/>
                <a:gdLst>
                  <a:gd name="T0" fmla="*/ 8 w 17"/>
                  <a:gd name="T1" fmla="*/ 4 h 17"/>
                  <a:gd name="T2" fmla="*/ 4 w 17"/>
                  <a:gd name="T3" fmla="*/ 8 h 17"/>
                  <a:gd name="T4" fmla="*/ 8 w 17"/>
                  <a:gd name="T5" fmla="*/ 13 h 17"/>
                  <a:gd name="T6" fmla="*/ 13 w 17"/>
                  <a:gd name="T7" fmla="*/ 8 h 17"/>
                  <a:gd name="T8" fmla="*/ 8 w 17"/>
                  <a:gd name="T9" fmla="*/ 4 h 17"/>
                  <a:gd name="T10" fmla="*/ 8 w 17"/>
                  <a:gd name="T11" fmla="*/ 17 h 17"/>
                  <a:gd name="T12" fmla="*/ 0 w 17"/>
                  <a:gd name="T13" fmla="*/ 8 h 17"/>
                  <a:gd name="T14" fmla="*/ 8 w 17"/>
                  <a:gd name="T15" fmla="*/ 0 h 17"/>
                  <a:gd name="T16" fmla="*/ 17 w 17"/>
                  <a:gd name="T17" fmla="*/ 8 h 17"/>
                  <a:gd name="T18" fmla="*/ 8 w 17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336"/>
              <p:cNvSpPr/>
              <p:nvPr/>
            </p:nvSpPr>
            <p:spPr bwMode="auto">
              <a:xfrm>
                <a:off x="7819297" y="6101424"/>
                <a:ext cx="110221" cy="34991"/>
              </a:xfrm>
              <a:custGeom>
                <a:avLst/>
                <a:gdLst>
                  <a:gd name="T0" fmla="*/ 32 w 34"/>
                  <a:gd name="T1" fmla="*/ 11 h 11"/>
                  <a:gd name="T2" fmla="*/ 31 w 34"/>
                  <a:gd name="T3" fmla="*/ 10 h 11"/>
                  <a:gd name="T4" fmla="*/ 15 w 34"/>
                  <a:gd name="T5" fmla="*/ 4 h 11"/>
                  <a:gd name="T6" fmla="*/ 4 w 34"/>
                  <a:gd name="T7" fmla="*/ 8 h 11"/>
                  <a:gd name="T8" fmla="*/ 2 w 34"/>
                  <a:gd name="T9" fmla="*/ 9 h 11"/>
                  <a:gd name="T10" fmla="*/ 1 w 34"/>
                  <a:gd name="T11" fmla="*/ 7 h 11"/>
                  <a:gd name="T12" fmla="*/ 15 w 34"/>
                  <a:gd name="T13" fmla="*/ 0 h 11"/>
                  <a:gd name="T14" fmla="*/ 33 w 34"/>
                  <a:gd name="T15" fmla="*/ 8 h 11"/>
                  <a:gd name="T16" fmla="*/ 33 w 34"/>
                  <a:gd name="T17" fmla="*/ 10 h 11"/>
                  <a:gd name="T18" fmla="*/ 3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2" y="11"/>
                    </a:moveTo>
                    <a:cubicBezTo>
                      <a:pt x="32" y="11"/>
                      <a:pt x="31" y="10"/>
                      <a:pt x="31" y="10"/>
                    </a:cubicBezTo>
                    <a:cubicBezTo>
                      <a:pt x="31" y="10"/>
                      <a:pt x="25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6"/>
                      <a:pt x="4" y="1"/>
                      <a:pt x="15" y="0"/>
                    </a:cubicBezTo>
                    <a:cubicBezTo>
                      <a:pt x="26" y="0"/>
                      <a:pt x="33" y="7"/>
                      <a:pt x="33" y="8"/>
                    </a:cubicBezTo>
                    <a:cubicBezTo>
                      <a:pt x="34" y="8"/>
                      <a:pt x="34" y="10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337"/>
              <p:cNvSpPr/>
              <p:nvPr/>
            </p:nvSpPr>
            <p:spPr bwMode="auto">
              <a:xfrm>
                <a:off x="7716074" y="6227391"/>
                <a:ext cx="122468" cy="110221"/>
              </a:xfrm>
              <a:custGeom>
                <a:avLst/>
                <a:gdLst>
                  <a:gd name="T0" fmla="*/ 0 w 38"/>
                  <a:gd name="T1" fmla="*/ 13 h 34"/>
                  <a:gd name="T2" fmla="*/ 20 w 38"/>
                  <a:gd name="T3" fmla="*/ 11 h 34"/>
                  <a:gd name="T4" fmla="*/ 38 w 38"/>
                  <a:gd name="T5" fmla="*/ 14 h 34"/>
                  <a:gd name="T6" fmla="*/ 0 w 38"/>
                  <a:gd name="T7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34">
                    <a:moveTo>
                      <a:pt x="0" y="13"/>
                    </a:moveTo>
                    <a:cubicBezTo>
                      <a:pt x="5" y="13"/>
                      <a:pt x="13" y="0"/>
                      <a:pt x="20" y="11"/>
                    </a:cubicBezTo>
                    <a:cubicBezTo>
                      <a:pt x="25" y="1"/>
                      <a:pt x="33" y="11"/>
                      <a:pt x="38" y="14"/>
                    </a:cubicBezTo>
                    <a:cubicBezTo>
                      <a:pt x="29" y="28"/>
                      <a:pt x="13" y="34"/>
                      <a:pt x="0" y="13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338"/>
              <p:cNvSpPr>
                <a:spLocks noEditPoints="1"/>
              </p:cNvSpPr>
              <p:nvPr/>
            </p:nvSpPr>
            <p:spPr bwMode="auto">
              <a:xfrm>
                <a:off x="7709076" y="6243137"/>
                <a:ext cx="136464" cy="75230"/>
              </a:xfrm>
              <a:custGeom>
                <a:avLst/>
                <a:gdLst>
                  <a:gd name="T0" fmla="*/ 5 w 42"/>
                  <a:gd name="T1" fmla="*/ 9 h 23"/>
                  <a:gd name="T2" fmla="*/ 21 w 42"/>
                  <a:gd name="T3" fmla="*/ 20 h 23"/>
                  <a:gd name="T4" fmla="*/ 38 w 42"/>
                  <a:gd name="T5" fmla="*/ 10 h 23"/>
                  <a:gd name="T6" fmla="*/ 34 w 42"/>
                  <a:gd name="T7" fmla="*/ 7 h 23"/>
                  <a:gd name="T8" fmla="*/ 27 w 42"/>
                  <a:gd name="T9" fmla="*/ 3 h 23"/>
                  <a:gd name="T10" fmla="*/ 24 w 42"/>
                  <a:gd name="T11" fmla="*/ 6 h 23"/>
                  <a:gd name="T12" fmla="*/ 22 w 42"/>
                  <a:gd name="T13" fmla="*/ 7 h 23"/>
                  <a:gd name="T14" fmla="*/ 20 w 42"/>
                  <a:gd name="T15" fmla="*/ 7 h 23"/>
                  <a:gd name="T16" fmla="*/ 16 w 42"/>
                  <a:gd name="T17" fmla="*/ 3 h 23"/>
                  <a:gd name="T18" fmla="*/ 8 w 42"/>
                  <a:gd name="T19" fmla="*/ 7 h 23"/>
                  <a:gd name="T20" fmla="*/ 5 w 42"/>
                  <a:gd name="T21" fmla="*/ 9 h 23"/>
                  <a:gd name="T22" fmla="*/ 21 w 42"/>
                  <a:gd name="T23" fmla="*/ 23 h 23"/>
                  <a:gd name="T24" fmla="*/ 0 w 42"/>
                  <a:gd name="T25" fmla="*/ 9 h 23"/>
                  <a:gd name="T26" fmla="*/ 0 w 42"/>
                  <a:gd name="T27" fmla="*/ 8 h 23"/>
                  <a:gd name="T28" fmla="*/ 1 w 42"/>
                  <a:gd name="T29" fmla="*/ 7 h 23"/>
                  <a:gd name="T30" fmla="*/ 6 w 42"/>
                  <a:gd name="T31" fmla="*/ 4 h 23"/>
                  <a:gd name="T32" fmla="*/ 16 w 42"/>
                  <a:gd name="T33" fmla="*/ 0 h 23"/>
                  <a:gd name="T34" fmla="*/ 22 w 42"/>
                  <a:gd name="T35" fmla="*/ 2 h 23"/>
                  <a:gd name="T36" fmla="*/ 27 w 42"/>
                  <a:gd name="T37" fmla="*/ 0 h 23"/>
                  <a:gd name="T38" fmla="*/ 37 w 42"/>
                  <a:gd name="T39" fmla="*/ 4 h 23"/>
                  <a:gd name="T40" fmla="*/ 41 w 42"/>
                  <a:gd name="T41" fmla="*/ 7 h 23"/>
                  <a:gd name="T42" fmla="*/ 42 w 42"/>
                  <a:gd name="T43" fmla="*/ 8 h 23"/>
                  <a:gd name="T44" fmla="*/ 42 w 42"/>
                  <a:gd name="T45" fmla="*/ 10 h 23"/>
                  <a:gd name="T46" fmla="*/ 21 w 42"/>
                  <a:gd name="T4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23">
                    <a:moveTo>
                      <a:pt x="5" y="9"/>
                    </a:moveTo>
                    <a:cubicBezTo>
                      <a:pt x="9" y="16"/>
                      <a:pt x="15" y="20"/>
                      <a:pt x="21" y="20"/>
                    </a:cubicBezTo>
                    <a:cubicBezTo>
                      <a:pt x="27" y="20"/>
                      <a:pt x="33" y="16"/>
                      <a:pt x="38" y="10"/>
                    </a:cubicBezTo>
                    <a:cubicBezTo>
                      <a:pt x="37" y="9"/>
                      <a:pt x="36" y="8"/>
                      <a:pt x="34" y="7"/>
                    </a:cubicBezTo>
                    <a:cubicBezTo>
                      <a:pt x="32" y="5"/>
                      <a:pt x="29" y="3"/>
                      <a:pt x="27" y="3"/>
                    </a:cubicBezTo>
                    <a:cubicBezTo>
                      <a:pt x="26" y="3"/>
                      <a:pt x="25" y="4"/>
                      <a:pt x="24" y="6"/>
                    </a:cubicBezTo>
                    <a:cubicBezTo>
                      <a:pt x="23" y="7"/>
                      <a:pt x="23" y="7"/>
                      <a:pt x="22" y="7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18" y="3"/>
                      <a:pt x="16" y="3"/>
                      <a:pt x="16" y="3"/>
                    </a:cubicBezTo>
                    <a:cubicBezTo>
                      <a:pt x="13" y="3"/>
                      <a:pt x="11" y="5"/>
                      <a:pt x="8" y="7"/>
                    </a:cubicBezTo>
                    <a:cubicBezTo>
                      <a:pt x="7" y="8"/>
                      <a:pt x="6" y="9"/>
                      <a:pt x="5" y="9"/>
                    </a:cubicBezTo>
                    <a:moveTo>
                      <a:pt x="21" y="23"/>
                    </a:moveTo>
                    <a:cubicBezTo>
                      <a:pt x="15" y="23"/>
                      <a:pt x="7" y="21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3" y="6"/>
                      <a:pt x="4" y="5"/>
                      <a:pt x="6" y="4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0" y="1"/>
                      <a:pt x="22" y="2"/>
                    </a:cubicBezTo>
                    <a:cubicBezTo>
                      <a:pt x="23" y="1"/>
                      <a:pt x="25" y="0"/>
                      <a:pt x="27" y="0"/>
                    </a:cubicBezTo>
                    <a:cubicBezTo>
                      <a:pt x="30" y="0"/>
                      <a:pt x="34" y="2"/>
                      <a:pt x="37" y="4"/>
                    </a:cubicBezTo>
                    <a:cubicBezTo>
                      <a:pt x="38" y="6"/>
                      <a:pt x="40" y="7"/>
                      <a:pt x="41" y="7"/>
                    </a:cubicBezTo>
                    <a:cubicBezTo>
                      <a:pt x="42" y="7"/>
                      <a:pt x="42" y="8"/>
                      <a:pt x="42" y="8"/>
                    </a:cubicBezTo>
                    <a:cubicBezTo>
                      <a:pt x="42" y="9"/>
                      <a:pt x="42" y="9"/>
                      <a:pt x="42" y="10"/>
                    </a:cubicBezTo>
                    <a:cubicBezTo>
                      <a:pt x="36" y="18"/>
                      <a:pt x="28" y="23"/>
                      <a:pt x="21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90" name="组合 889"/>
            <p:cNvGrpSpPr/>
            <p:nvPr/>
          </p:nvGrpSpPr>
          <p:grpSpPr>
            <a:xfrm>
              <a:off x="2854099" y="5725273"/>
              <a:ext cx="878270" cy="991990"/>
              <a:chOff x="2854099" y="5725273"/>
              <a:chExt cx="878270" cy="991990"/>
            </a:xfrm>
          </p:grpSpPr>
          <p:sp>
            <p:nvSpPr>
              <p:cNvPr id="594" name="Freeform 339"/>
              <p:cNvSpPr/>
              <p:nvPr/>
            </p:nvSpPr>
            <p:spPr bwMode="auto">
              <a:xfrm>
                <a:off x="2925830" y="5727022"/>
                <a:ext cx="752303" cy="759301"/>
              </a:xfrm>
              <a:custGeom>
                <a:avLst/>
                <a:gdLst>
                  <a:gd name="T0" fmla="*/ 61 w 232"/>
                  <a:gd name="T1" fmla="*/ 40 h 234"/>
                  <a:gd name="T2" fmla="*/ 90 w 232"/>
                  <a:gd name="T3" fmla="*/ 11 h 234"/>
                  <a:gd name="T4" fmla="*/ 157 w 232"/>
                  <a:gd name="T5" fmla="*/ 33 h 234"/>
                  <a:gd name="T6" fmla="*/ 205 w 232"/>
                  <a:gd name="T7" fmla="*/ 82 h 234"/>
                  <a:gd name="T8" fmla="*/ 230 w 232"/>
                  <a:gd name="T9" fmla="*/ 143 h 234"/>
                  <a:gd name="T10" fmla="*/ 110 w 232"/>
                  <a:gd name="T11" fmla="*/ 188 h 234"/>
                  <a:gd name="T12" fmla="*/ 3 w 232"/>
                  <a:gd name="T13" fmla="*/ 155 h 234"/>
                  <a:gd name="T14" fmla="*/ 20 w 232"/>
                  <a:gd name="T15" fmla="*/ 104 h 234"/>
                  <a:gd name="T16" fmla="*/ 61 w 232"/>
                  <a:gd name="T17" fmla="*/ 4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2" h="234">
                    <a:moveTo>
                      <a:pt x="61" y="40"/>
                    </a:moveTo>
                    <a:cubicBezTo>
                      <a:pt x="61" y="40"/>
                      <a:pt x="76" y="16"/>
                      <a:pt x="90" y="11"/>
                    </a:cubicBezTo>
                    <a:cubicBezTo>
                      <a:pt x="118" y="0"/>
                      <a:pt x="141" y="11"/>
                      <a:pt x="157" y="33"/>
                    </a:cubicBezTo>
                    <a:cubicBezTo>
                      <a:pt x="177" y="24"/>
                      <a:pt x="212" y="40"/>
                      <a:pt x="205" y="82"/>
                    </a:cubicBezTo>
                    <a:cubicBezTo>
                      <a:pt x="228" y="94"/>
                      <a:pt x="232" y="120"/>
                      <a:pt x="230" y="143"/>
                    </a:cubicBezTo>
                    <a:cubicBezTo>
                      <a:pt x="228" y="165"/>
                      <a:pt x="196" y="234"/>
                      <a:pt x="110" y="188"/>
                    </a:cubicBezTo>
                    <a:cubicBezTo>
                      <a:pt x="94" y="203"/>
                      <a:pt x="16" y="217"/>
                      <a:pt x="3" y="155"/>
                    </a:cubicBezTo>
                    <a:cubicBezTo>
                      <a:pt x="1" y="145"/>
                      <a:pt x="0" y="116"/>
                      <a:pt x="20" y="104"/>
                    </a:cubicBezTo>
                    <a:cubicBezTo>
                      <a:pt x="3" y="69"/>
                      <a:pt x="30" y="35"/>
                      <a:pt x="61" y="40"/>
                    </a:cubicBezTo>
                  </a:path>
                </a:pathLst>
              </a:custGeom>
              <a:solidFill>
                <a:srgbClr val="E2B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340"/>
              <p:cNvSpPr>
                <a:spLocks noEditPoints="1"/>
              </p:cNvSpPr>
              <p:nvPr/>
            </p:nvSpPr>
            <p:spPr bwMode="auto">
              <a:xfrm>
                <a:off x="2918832" y="5725273"/>
                <a:ext cx="764550" cy="668325"/>
              </a:xfrm>
              <a:custGeom>
                <a:avLst/>
                <a:gdLst>
                  <a:gd name="T0" fmla="*/ 112 w 236"/>
                  <a:gd name="T1" fmla="*/ 187 h 206"/>
                  <a:gd name="T2" fmla="*/ 113 w 236"/>
                  <a:gd name="T3" fmla="*/ 187 h 206"/>
                  <a:gd name="T4" fmla="*/ 165 w 236"/>
                  <a:gd name="T5" fmla="*/ 203 h 206"/>
                  <a:gd name="T6" fmla="*/ 230 w 236"/>
                  <a:gd name="T7" fmla="*/ 144 h 206"/>
                  <a:gd name="T8" fmla="*/ 206 w 236"/>
                  <a:gd name="T9" fmla="*/ 85 h 206"/>
                  <a:gd name="T10" fmla="*/ 205 w 236"/>
                  <a:gd name="T11" fmla="*/ 83 h 206"/>
                  <a:gd name="T12" fmla="*/ 197 w 236"/>
                  <a:gd name="T13" fmla="*/ 46 h 206"/>
                  <a:gd name="T14" fmla="*/ 171 w 236"/>
                  <a:gd name="T15" fmla="*/ 33 h 206"/>
                  <a:gd name="T16" fmla="*/ 160 w 236"/>
                  <a:gd name="T17" fmla="*/ 36 h 206"/>
                  <a:gd name="T18" fmla="*/ 158 w 236"/>
                  <a:gd name="T19" fmla="*/ 35 h 206"/>
                  <a:gd name="T20" fmla="*/ 93 w 236"/>
                  <a:gd name="T21" fmla="*/ 13 h 206"/>
                  <a:gd name="T22" fmla="*/ 65 w 236"/>
                  <a:gd name="T23" fmla="*/ 42 h 206"/>
                  <a:gd name="T24" fmla="*/ 63 w 236"/>
                  <a:gd name="T25" fmla="*/ 43 h 206"/>
                  <a:gd name="T26" fmla="*/ 25 w 236"/>
                  <a:gd name="T27" fmla="*/ 60 h 206"/>
                  <a:gd name="T28" fmla="*/ 23 w 236"/>
                  <a:gd name="T29" fmla="*/ 105 h 206"/>
                  <a:gd name="T30" fmla="*/ 23 w 236"/>
                  <a:gd name="T31" fmla="*/ 107 h 206"/>
                  <a:gd name="T32" fmla="*/ 7 w 236"/>
                  <a:gd name="T33" fmla="*/ 155 h 206"/>
                  <a:gd name="T34" fmla="*/ 67 w 236"/>
                  <a:gd name="T35" fmla="*/ 200 h 206"/>
                  <a:gd name="T36" fmla="*/ 110 w 236"/>
                  <a:gd name="T37" fmla="*/ 187 h 206"/>
                  <a:gd name="T38" fmla="*/ 112 w 236"/>
                  <a:gd name="T39" fmla="*/ 187 h 206"/>
                  <a:gd name="T40" fmla="*/ 165 w 236"/>
                  <a:gd name="T41" fmla="*/ 206 h 206"/>
                  <a:gd name="T42" fmla="*/ 112 w 236"/>
                  <a:gd name="T43" fmla="*/ 191 h 206"/>
                  <a:gd name="T44" fmla="*/ 67 w 236"/>
                  <a:gd name="T45" fmla="*/ 204 h 206"/>
                  <a:gd name="T46" fmla="*/ 4 w 236"/>
                  <a:gd name="T47" fmla="*/ 156 h 206"/>
                  <a:gd name="T48" fmla="*/ 19 w 236"/>
                  <a:gd name="T49" fmla="*/ 105 h 206"/>
                  <a:gd name="T50" fmla="*/ 22 w 236"/>
                  <a:gd name="T51" fmla="*/ 58 h 206"/>
                  <a:gd name="T52" fmla="*/ 62 w 236"/>
                  <a:gd name="T53" fmla="*/ 39 h 206"/>
                  <a:gd name="T54" fmla="*/ 92 w 236"/>
                  <a:gd name="T55" fmla="*/ 10 h 206"/>
                  <a:gd name="T56" fmla="*/ 160 w 236"/>
                  <a:gd name="T57" fmla="*/ 32 h 206"/>
                  <a:gd name="T58" fmla="*/ 171 w 236"/>
                  <a:gd name="T59" fmla="*/ 30 h 206"/>
                  <a:gd name="T60" fmla="*/ 200 w 236"/>
                  <a:gd name="T61" fmla="*/ 43 h 206"/>
                  <a:gd name="T62" fmla="*/ 209 w 236"/>
                  <a:gd name="T63" fmla="*/ 82 h 206"/>
                  <a:gd name="T64" fmla="*/ 233 w 236"/>
                  <a:gd name="T65" fmla="*/ 144 h 206"/>
                  <a:gd name="T66" fmla="*/ 165 w 236"/>
                  <a:gd name="T67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6" h="206">
                    <a:moveTo>
                      <a:pt x="112" y="187"/>
                    </a:moveTo>
                    <a:cubicBezTo>
                      <a:pt x="112" y="187"/>
                      <a:pt x="112" y="187"/>
                      <a:pt x="113" y="187"/>
                    </a:cubicBezTo>
                    <a:cubicBezTo>
                      <a:pt x="132" y="197"/>
                      <a:pt x="149" y="203"/>
                      <a:pt x="165" y="203"/>
                    </a:cubicBezTo>
                    <a:cubicBezTo>
                      <a:pt x="211" y="203"/>
                      <a:pt x="228" y="160"/>
                      <a:pt x="230" y="144"/>
                    </a:cubicBezTo>
                    <a:cubicBezTo>
                      <a:pt x="232" y="114"/>
                      <a:pt x="224" y="94"/>
                      <a:pt x="206" y="85"/>
                    </a:cubicBezTo>
                    <a:cubicBezTo>
                      <a:pt x="205" y="85"/>
                      <a:pt x="205" y="84"/>
                      <a:pt x="205" y="83"/>
                    </a:cubicBezTo>
                    <a:cubicBezTo>
                      <a:pt x="208" y="64"/>
                      <a:pt x="203" y="52"/>
                      <a:pt x="197" y="46"/>
                    </a:cubicBezTo>
                    <a:cubicBezTo>
                      <a:pt x="191" y="38"/>
                      <a:pt x="181" y="33"/>
                      <a:pt x="171" y="33"/>
                    </a:cubicBezTo>
                    <a:cubicBezTo>
                      <a:pt x="167" y="33"/>
                      <a:pt x="163" y="34"/>
                      <a:pt x="160" y="36"/>
                    </a:cubicBezTo>
                    <a:cubicBezTo>
                      <a:pt x="159" y="36"/>
                      <a:pt x="158" y="36"/>
                      <a:pt x="158" y="35"/>
                    </a:cubicBezTo>
                    <a:cubicBezTo>
                      <a:pt x="140" y="11"/>
                      <a:pt x="118" y="4"/>
                      <a:pt x="93" y="13"/>
                    </a:cubicBezTo>
                    <a:cubicBezTo>
                      <a:pt x="79" y="19"/>
                      <a:pt x="65" y="41"/>
                      <a:pt x="65" y="42"/>
                    </a:cubicBezTo>
                    <a:cubicBezTo>
                      <a:pt x="65" y="42"/>
                      <a:pt x="64" y="43"/>
                      <a:pt x="63" y="43"/>
                    </a:cubicBezTo>
                    <a:cubicBezTo>
                      <a:pt x="48" y="40"/>
                      <a:pt x="34" y="47"/>
                      <a:pt x="25" y="60"/>
                    </a:cubicBezTo>
                    <a:cubicBezTo>
                      <a:pt x="17" y="73"/>
                      <a:pt x="16" y="89"/>
                      <a:pt x="23" y="105"/>
                    </a:cubicBezTo>
                    <a:cubicBezTo>
                      <a:pt x="24" y="106"/>
                      <a:pt x="24" y="107"/>
                      <a:pt x="23" y="107"/>
                    </a:cubicBezTo>
                    <a:cubicBezTo>
                      <a:pt x="4" y="118"/>
                      <a:pt x="5" y="146"/>
                      <a:pt x="7" y="155"/>
                    </a:cubicBezTo>
                    <a:cubicBezTo>
                      <a:pt x="15" y="196"/>
                      <a:pt x="51" y="200"/>
                      <a:pt x="67" y="200"/>
                    </a:cubicBezTo>
                    <a:cubicBezTo>
                      <a:pt x="86" y="200"/>
                      <a:pt x="104" y="193"/>
                      <a:pt x="110" y="187"/>
                    </a:cubicBezTo>
                    <a:cubicBezTo>
                      <a:pt x="111" y="187"/>
                      <a:pt x="111" y="187"/>
                      <a:pt x="112" y="187"/>
                    </a:cubicBezTo>
                    <a:moveTo>
                      <a:pt x="165" y="206"/>
                    </a:moveTo>
                    <a:cubicBezTo>
                      <a:pt x="149" y="206"/>
                      <a:pt x="131" y="201"/>
                      <a:pt x="112" y="191"/>
                    </a:cubicBezTo>
                    <a:cubicBezTo>
                      <a:pt x="104" y="198"/>
                      <a:pt x="85" y="204"/>
                      <a:pt x="67" y="204"/>
                    </a:cubicBezTo>
                    <a:cubicBezTo>
                      <a:pt x="51" y="204"/>
                      <a:pt x="12" y="199"/>
                      <a:pt x="4" y="156"/>
                    </a:cubicBezTo>
                    <a:cubicBezTo>
                      <a:pt x="1" y="146"/>
                      <a:pt x="0" y="117"/>
                      <a:pt x="19" y="105"/>
                    </a:cubicBezTo>
                    <a:cubicBezTo>
                      <a:pt x="13" y="89"/>
                      <a:pt x="14" y="72"/>
                      <a:pt x="22" y="58"/>
                    </a:cubicBezTo>
                    <a:cubicBezTo>
                      <a:pt x="31" y="44"/>
                      <a:pt x="47" y="37"/>
                      <a:pt x="62" y="39"/>
                    </a:cubicBezTo>
                    <a:cubicBezTo>
                      <a:pt x="65" y="34"/>
                      <a:pt x="78" y="15"/>
                      <a:pt x="92" y="10"/>
                    </a:cubicBezTo>
                    <a:cubicBezTo>
                      <a:pt x="118" y="0"/>
                      <a:pt x="141" y="8"/>
                      <a:pt x="160" y="32"/>
                    </a:cubicBezTo>
                    <a:cubicBezTo>
                      <a:pt x="163" y="30"/>
                      <a:pt x="167" y="30"/>
                      <a:pt x="171" y="30"/>
                    </a:cubicBezTo>
                    <a:cubicBezTo>
                      <a:pt x="182" y="30"/>
                      <a:pt x="193" y="35"/>
                      <a:pt x="200" y="43"/>
                    </a:cubicBezTo>
                    <a:cubicBezTo>
                      <a:pt x="206" y="50"/>
                      <a:pt x="212" y="62"/>
                      <a:pt x="209" y="82"/>
                    </a:cubicBezTo>
                    <a:cubicBezTo>
                      <a:pt x="227" y="92"/>
                      <a:pt x="236" y="114"/>
                      <a:pt x="233" y="144"/>
                    </a:cubicBezTo>
                    <a:cubicBezTo>
                      <a:pt x="232" y="161"/>
                      <a:pt x="213" y="206"/>
                      <a:pt x="165" y="20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341"/>
              <p:cNvSpPr/>
              <p:nvPr/>
            </p:nvSpPr>
            <p:spPr bwMode="auto">
              <a:xfrm>
                <a:off x="2922331" y="6549307"/>
                <a:ext cx="729559" cy="160958"/>
              </a:xfrm>
              <a:custGeom>
                <a:avLst/>
                <a:gdLst>
                  <a:gd name="T0" fmla="*/ 205 w 225"/>
                  <a:gd name="T1" fmla="*/ 0 h 50"/>
                  <a:gd name="T2" fmla="*/ 222 w 225"/>
                  <a:gd name="T3" fmla="*/ 50 h 50"/>
                  <a:gd name="T4" fmla="*/ 4 w 225"/>
                  <a:gd name="T5" fmla="*/ 50 h 50"/>
                  <a:gd name="T6" fmla="*/ 20 w 225"/>
                  <a:gd name="T7" fmla="*/ 1 h 50"/>
                  <a:gd name="T8" fmla="*/ 20 w 225"/>
                  <a:gd name="T9" fmla="*/ 1 h 50"/>
                  <a:gd name="T10" fmla="*/ 114 w 225"/>
                  <a:gd name="T11" fmla="*/ 30 h 50"/>
                  <a:gd name="T12" fmla="*/ 204 w 225"/>
                  <a:gd name="T13" fmla="*/ 1 h 50"/>
                  <a:gd name="T14" fmla="*/ 205 w 225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5" h="50">
                    <a:moveTo>
                      <a:pt x="205" y="0"/>
                    </a:moveTo>
                    <a:cubicBezTo>
                      <a:pt x="225" y="17"/>
                      <a:pt x="222" y="50"/>
                      <a:pt x="222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0"/>
                      <a:pt x="0" y="18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6" y="4"/>
                      <a:pt x="77" y="21"/>
                      <a:pt x="114" y="30"/>
                    </a:cubicBezTo>
                    <a:cubicBezTo>
                      <a:pt x="165" y="20"/>
                      <a:pt x="204" y="1"/>
                      <a:pt x="204" y="1"/>
                    </a:cubicBezTo>
                    <a:cubicBezTo>
                      <a:pt x="205" y="0"/>
                      <a:pt x="205" y="0"/>
                      <a:pt x="205" y="0"/>
                    </a:cubicBezTo>
                  </a:path>
                </a:pathLst>
              </a:custGeom>
              <a:solidFill>
                <a:srgbClr val="22B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342"/>
              <p:cNvSpPr/>
              <p:nvPr/>
            </p:nvSpPr>
            <p:spPr bwMode="auto">
              <a:xfrm>
                <a:off x="2987064" y="6304371"/>
                <a:ext cx="600093" cy="341161"/>
              </a:xfrm>
              <a:custGeom>
                <a:avLst/>
                <a:gdLst>
                  <a:gd name="T0" fmla="*/ 185 w 185"/>
                  <a:gd name="T1" fmla="*/ 75 h 105"/>
                  <a:gd name="T2" fmla="*/ 184 w 185"/>
                  <a:gd name="T3" fmla="*/ 76 h 105"/>
                  <a:gd name="T4" fmla="*/ 94 w 185"/>
                  <a:gd name="T5" fmla="*/ 105 h 105"/>
                  <a:gd name="T6" fmla="*/ 0 w 185"/>
                  <a:gd name="T7" fmla="*/ 76 h 105"/>
                  <a:gd name="T8" fmla="*/ 14 w 185"/>
                  <a:gd name="T9" fmla="*/ 68 h 105"/>
                  <a:gd name="T10" fmla="*/ 67 w 185"/>
                  <a:gd name="T11" fmla="*/ 41 h 105"/>
                  <a:gd name="T12" fmla="*/ 66 w 185"/>
                  <a:gd name="T13" fmla="*/ 0 h 105"/>
                  <a:gd name="T14" fmla="*/ 98 w 185"/>
                  <a:gd name="T15" fmla="*/ 1 h 105"/>
                  <a:gd name="T16" fmla="*/ 98 w 185"/>
                  <a:gd name="T17" fmla="*/ 1 h 105"/>
                  <a:gd name="T18" fmla="*/ 120 w 185"/>
                  <a:gd name="T19" fmla="*/ 0 h 105"/>
                  <a:gd name="T20" fmla="*/ 119 w 185"/>
                  <a:gd name="T21" fmla="*/ 41 h 105"/>
                  <a:gd name="T22" fmla="*/ 171 w 185"/>
                  <a:gd name="T23" fmla="*/ 68 h 105"/>
                  <a:gd name="T24" fmla="*/ 185 w 185"/>
                  <a:gd name="T25" fmla="*/ 7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5">
                    <a:moveTo>
                      <a:pt x="185" y="75"/>
                    </a:moveTo>
                    <a:cubicBezTo>
                      <a:pt x="184" y="76"/>
                      <a:pt x="184" y="76"/>
                      <a:pt x="184" y="76"/>
                    </a:cubicBezTo>
                    <a:cubicBezTo>
                      <a:pt x="184" y="76"/>
                      <a:pt x="145" y="95"/>
                      <a:pt x="94" y="105"/>
                    </a:cubicBezTo>
                    <a:cubicBezTo>
                      <a:pt x="57" y="96"/>
                      <a:pt x="6" y="79"/>
                      <a:pt x="0" y="76"/>
                    </a:cubicBezTo>
                    <a:cubicBezTo>
                      <a:pt x="4" y="73"/>
                      <a:pt x="8" y="70"/>
                      <a:pt x="14" y="68"/>
                    </a:cubicBezTo>
                    <a:cubicBezTo>
                      <a:pt x="49" y="58"/>
                      <a:pt x="66" y="57"/>
                      <a:pt x="67" y="41"/>
                    </a:cubicBezTo>
                    <a:cubicBezTo>
                      <a:pt x="68" y="24"/>
                      <a:pt x="66" y="0"/>
                      <a:pt x="66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0"/>
                      <a:pt x="118" y="24"/>
                      <a:pt x="119" y="41"/>
                    </a:cubicBezTo>
                    <a:cubicBezTo>
                      <a:pt x="119" y="57"/>
                      <a:pt x="136" y="58"/>
                      <a:pt x="171" y="68"/>
                    </a:cubicBezTo>
                    <a:cubicBezTo>
                      <a:pt x="177" y="70"/>
                      <a:pt x="181" y="72"/>
                      <a:pt x="185" y="7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343"/>
              <p:cNvSpPr>
                <a:spLocks noEditPoints="1"/>
              </p:cNvSpPr>
              <p:nvPr/>
            </p:nvSpPr>
            <p:spPr bwMode="auto">
              <a:xfrm>
                <a:off x="2918832" y="6299123"/>
                <a:ext cx="740056" cy="418140"/>
              </a:xfrm>
              <a:custGeom>
                <a:avLst/>
                <a:gdLst>
                  <a:gd name="T0" fmla="*/ 6 w 228"/>
                  <a:gd name="T1" fmla="*/ 125 h 129"/>
                  <a:gd name="T2" fmla="*/ 221 w 228"/>
                  <a:gd name="T3" fmla="*/ 125 h 129"/>
                  <a:gd name="T4" fmla="*/ 205 w 228"/>
                  <a:gd name="T5" fmla="*/ 79 h 129"/>
                  <a:gd name="T6" fmla="*/ 192 w 228"/>
                  <a:gd name="T7" fmla="*/ 72 h 129"/>
                  <a:gd name="T8" fmla="*/ 173 w 228"/>
                  <a:gd name="T9" fmla="*/ 67 h 129"/>
                  <a:gd name="T10" fmla="*/ 138 w 228"/>
                  <a:gd name="T11" fmla="*/ 43 h 129"/>
                  <a:gd name="T12" fmla="*/ 139 w 228"/>
                  <a:gd name="T13" fmla="*/ 4 h 129"/>
                  <a:gd name="T14" fmla="*/ 120 w 228"/>
                  <a:gd name="T15" fmla="*/ 5 h 129"/>
                  <a:gd name="T16" fmla="*/ 120 w 228"/>
                  <a:gd name="T17" fmla="*/ 5 h 129"/>
                  <a:gd name="T18" fmla="*/ 119 w 228"/>
                  <a:gd name="T19" fmla="*/ 5 h 129"/>
                  <a:gd name="T20" fmla="*/ 89 w 228"/>
                  <a:gd name="T21" fmla="*/ 4 h 129"/>
                  <a:gd name="T22" fmla="*/ 90 w 228"/>
                  <a:gd name="T23" fmla="*/ 43 h 129"/>
                  <a:gd name="T24" fmla="*/ 55 w 228"/>
                  <a:gd name="T25" fmla="*/ 67 h 129"/>
                  <a:gd name="T26" fmla="*/ 36 w 228"/>
                  <a:gd name="T27" fmla="*/ 72 h 129"/>
                  <a:gd name="T28" fmla="*/ 22 w 228"/>
                  <a:gd name="T29" fmla="*/ 80 h 129"/>
                  <a:gd name="T30" fmla="*/ 22 w 228"/>
                  <a:gd name="T31" fmla="*/ 80 h 129"/>
                  <a:gd name="T32" fmla="*/ 6 w 228"/>
                  <a:gd name="T33" fmla="*/ 125 h 129"/>
                  <a:gd name="T34" fmla="*/ 223 w 228"/>
                  <a:gd name="T35" fmla="*/ 129 h 129"/>
                  <a:gd name="T36" fmla="*/ 5 w 228"/>
                  <a:gd name="T37" fmla="*/ 129 h 129"/>
                  <a:gd name="T38" fmla="*/ 3 w 228"/>
                  <a:gd name="T39" fmla="*/ 127 h 129"/>
                  <a:gd name="T40" fmla="*/ 20 w 228"/>
                  <a:gd name="T41" fmla="*/ 77 h 129"/>
                  <a:gd name="T42" fmla="*/ 20 w 228"/>
                  <a:gd name="T43" fmla="*/ 77 h 129"/>
                  <a:gd name="T44" fmla="*/ 35 w 228"/>
                  <a:gd name="T45" fmla="*/ 69 h 129"/>
                  <a:gd name="T46" fmla="*/ 54 w 228"/>
                  <a:gd name="T47" fmla="*/ 63 h 129"/>
                  <a:gd name="T48" fmla="*/ 86 w 228"/>
                  <a:gd name="T49" fmla="*/ 43 h 129"/>
                  <a:gd name="T50" fmla="*/ 85 w 228"/>
                  <a:gd name="T51" fmla="*/ 2 h 129"/>
                  <a:gd name="T52" fmla="*/ 85 w 228"/>
                  <a:gd name="T53" fmla="*/ 1 h 129"/>
                  <a:gd name="T54" fmla="*/ 87 w 228"/>
                  <a:gd name="T55" fmla="*/ 0 h 129"/>
                  <a:gd name="T56" fmla="*/ 117 w 228"/>
                  <a:gd name="T57" fmla="*/ 1 h 129"/>
                  <a:gd name="T58" fmla="*/ 119 w 228"/>
                  <a:gd name="T59" fmla="*/ 1 h 129"/>
                  <a:gd name="T60" fmla="*/ 141 w 228"/>
                  <a:gd name="T61" fmla="*/ 0 h 129"/>
                  <a:gd name="T62" fmla="*/ 142 w 228"/>
                  <a:gd name="T63" fmla="*/ 1 h 129"/>
                  <a:gd name="T64" fmla="*/ 143 w 228"/>
                  <a:gd name="T65" fmla="*/ 2 h 129"/>
                  <a:gd name="T66" fmla="*/ 141 w 228"/>
                  <a:gd name="T67" fmla="*/ 43 h 129"/>
                  <a:gd name="T68" fmla="*/ 174 w 228"/>
                  <a:gd name="T69" fmla="*/ 63 h 129"/>
                  <a:gd name="T70" fmla="*/ 193 w 228"/>
                  <a:gd name="T71" fmla="*/ 69 h 129"/>
                  <a:gd name="T72" fmla="*/ 207 w 228"/>
                  <a:gd name="T73" fmla="*/ 76 h 129"/>
                  <a:gd name="T74" fmla="*/ 225 w 228"/>
                  <a:gd name="T75" fmla="*/ 127 h 129"/>
                  <a:gd name="T76" fmla="*/ 223 w 228"/>
                  <a:gd name="T77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8" h="129">
                    <a:moveTo>
                      <a:pt x="6" y="125"/>
                    </a:moveTo>
                    <a:cubicBezTo>
                      <a:pt x="221" y="125"/>
                      <a:pt x="221" y="125"/>
                      <a:pt x="221" y="125"/>
                    </a:cubicBezTo>
                    <a:cubicBezTo>
                      <a:pt x="221" y="118"/>
                      <a:pt x="222" y="92"/>
                      <a:pt x="205" y="79"/>
                    </a:cubicBezTo>
                    <a:cubicBezTo>
                      <a:pt x="201" y="76"/>
                      <a:pt x="197" y="74"/>
                      <a:pt x="192" y="72"/>
                    </a:cubicBezTo>
                    <a:cubicBezTo>
                      <a:pt x="185" y="70"/>
                      <a:pt x="179" y="68"/>
                      <a:pt x="173" y="67"/>
                    </a:cubicBezTo>
                    <a:cubicBezTo>
                      <a:pt x="151" y="60"/>
                      <a:pt x="138" y="57"/>
                      <a:pt x="138" y="43"/>
                    </a:cubicBezTo>
                    <a:cubicBezTo>
                      <a:pt x="137" y="29"/>
                      <a:pt x="138" y="10"/>
                      <a:pt x="139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19" y="5"/>
                      <a:pt x="119" y="5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10"/>
                      <a:pt x="90" y="29"/>
                      <a:pt x="90" y="43"/>
                    </a:cubicBezTo>
                    <a:cubicBezTo>
                      <a:pt x="89" y="57"/>
                      <a:pt x="77" y="60"/>
                      <a:pt x="55" y="67"/>
                    </a:cubicBezTo>
                    <a:cubicBezTo>
                      <a:pt x="49" y="68"/>
                      <a:pt x="43" y="70"/>
                      <a:pt x="36" y="72"/>
                    </a:cubicBezTo>
                    <a:cubicBezTo>
                      <a:pt x="30" y="74"/>
                      <a:pt x="26" y="76"/>
                      <a:pt x="22" y="80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6" y="94"/>
                      <a:pt x="6" y="119"/>
                      <a:pt x="6" y="125"/>
                    </a:cubicBezTo>
                    <a:moveTo>
                      <a:pt x="223" y="129"/>
                    </a:moveTo>
                    <a:cubicBezTo>
                      <a:pt x="5" y="129"/>
                      <a:pt x="5" y="129"/>
                      <a:pt x="5" y="129"/>
                    </a:cubicBezTo>
                    <a:cubicBezTo>
                      <a:pt x="4" y="129"/>
                      <a:pt x="3" y="128"/>
                      <a:pt x="3" y="127"/>
                    </a:cubicBezTo>
                    <a:cubicBezTo>
                      <a:pt x="3" y="126"/>
                      <a:pt x="0" y="94"/>
                      <a:pt x="20" y="77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4" y="73"/>
                      <a:pt x="29" y="70"/>
                      <a:pt x="35" y="69"/>
                    </a:cubicBezTo>
                    <a:cubicBezTo>
                      <a:pt x="42" y="66"/>
                      <a:pt x="48" y="65"/>
                      <a:pt x="54" y="63"/>
                    </a:cubicBezTo>
                    <a:cubicBezTo>
                      <a:pt x="76" y="57"/>
                      <a:pt x="86" y="54"/>
                      <a:pt x="86" y="43"/>
                    </a:cubicBezTo>
                    <a:cubicBezTo>
                      <a:pt x="87" y="27"/>
                      <a:pt x="85" y="2"/>
                      <a:pt x="85" y="2"/>
                    </a:cubicBezTo>
                    <a:cubicBezTo>
                      <a:pt x="85" y="2"/>
                      <a:pt x="85" y="1"/>
                      <a:pt x="85" y="1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1"/>
                      <a:pt x="118" y="1"/>
                      <a:pt x="119" y="1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2" y="0"/>
                      <a:pt x="142" y="1"/>
                    </a:cubicBezTo>
                    <a:cubicBezTo>
                      <a:pt x="143" y="1"/>
                      <a:pt x="143" y="2"/>
                      <a:pt x="143" y="2"/>
                    </a:cubicBezTo>
                    <a:cubicBezTo>
                      <a:pt x="143" y="2"/>
                      <a:pt x="141" y="27"/>
                      <a:pt x="141" y="43"/>
                    </a:cubicBezTo>
                    <a:cubicBezTo>
                      <a:pt x="142" y="54"/>
                      <a:pt x="152" y="57"/>
                      <a:pt x="174" y="63"/>
                    </a:cubicBezTo>
                    <a:cubicBezTo>
                      <a:pt x="180" y="65"/>
                      <a:pt x="186" y="66"/>
                      <a:pt x="193" y="69"/>
                    </a:cubicBezTo>
                    <a:cubicBezTo>
                      <a:pt x="198" y="70"/>
                      <a:pt x="203" y="73"/>
                      <a:pt x="207" y="76"/>
                    </a:cubicBezTo>
                    <a:cubicBezTo>
                      <a:pt x="228" y="93"/>
                      <a:pt x="225" y="126"/>
                      <a:pt x="225" y="127"/>
                    </a:cubicBezTo>
                    <a:cubicBezTo>
                      <a:pt x="225" y="128"/>
                      <a:pt x="224" y="129"/>
                      <a:pt x="223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344"/>
              <p:cNvSpPr/>
              <p:nvPr/>
            </p:nvSpPr>
            <p:spPr bwMode="auto">
              <a:xfrm>
                <a:off x="2976567" y="6545808"/>
                <a:ext cx="321916" cy="103223"/>
              </a:xfrm>
              <a:custGeom>
                <a:avLst/>
                <a:gdLst>
                  <a:gd name="T0" fmla="*/ 97 w 99"/>
                  <a:gd name="T1" fmla="*/ 32 h 32"/>
                  <a:gd name="T2" fmla="*/ 96 w 99"/>
                  <a:gd name="T3" fmla="*/ 32 h 32"/>
                  <a:gd name="T4" fmla="*/ 2 w 99"/>
                  <a:gd name="T5" fmla="*/ 4 h 32"/>
                  <a:gd name="T6" fmla="*/ 2 w 99"/>
                  <a:gd name="T7" fmla="*/ 4 h 32"/>
                  <a:gd name="T8" fmla="*/ 2 w 99"/>
                  <a:gd name="T9" fmla="*/ 4 h 32"/>
                  <a:gd name="T10" fmla="*/ 0 w 99"/>
                  <a:gd name="T11" fmla="*/ 1 h 32"/>
                  <a:gd name="T12" fmla="*/ 3 w 99"/>
                  <a:gd name="T13" fmla="*/ 0 h 32"/>
                  <a:gd name="T14" fmla="*/ 3 w 99"/>
                  <a:gd name="T15" fmla="*/ 0 h 32"/>
                  <a:gd name="T16" fmla="*/ 3 w 99"/>
                  <a:gd name="T17" fmla="*/ 0 h 32"/>
                  <a:gd name="T18" fmla="*/ 97 w 99"/>
                  <a:gd name="T19" fmla="*/ 29 h 32"/>
                  <a:gd name="T20" fmla="*/ 98 w 99"/>
                  <a:gd name="T21" fmla="*/ 31 h 32"/>
                  <a:gd name="T22" fmla="*/ 97 w 99"/>
                  <a:gd name="T2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9" h="32">
                    <a:moveTo>
                      <a:pt x="97" y="32"/>
                    </a:moveTo>
                    <a:cubicBezTo>
                      <a:pt x="97" y="32"/>
                      <a:pt x="96" y="32"/>
                      <a:pt x="96" y="32"/>
                    </a:cubicBezTo>
                    <a:cubicBezTo>
                      <a:pt x="59" y="24"/>
                      <a:pt x="6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9" y="20"/>
                      <a:pt x="97" y="29"/>
                    </a:cubicBezTo>
                    <a:cubicBezTo>
                      <a:pt x="98" y="29"/>
                      <a:pt x="99" y="30"/>
                      <a:pt x="98" y="31"/>
                    </a:cubicBezTo>
                    <a:cubicBezTo>
                      <a:pt x="98" y="32"/>
                      <a:pt x="98" y="32"/>
                      <a:pt x="97" y="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345"/>
              <p:cNvSpPr/>
              <p:nvPr/>
            </p:nvSpPr>
            <p:spPr bwMode="auto">
              <a:xfrm>
                <a:off x="3284486" y="6545808"/>
                <a:ext cx="306170" cy="103223"/>
              </a:xfrm>
              <a:custGeom>
                <a:avLst/>
                <a:gdLst>
                  <a:gd name="T0" fmla="*/ 2 w 94"/>
                  <a:gd name="T1" fmla="*/ 32 h 32"/>
                  <a:gd name="T2" fmla="*/ 0 w 94"/>
                  <a:gd name="T3" fmla="*/ 31 h 32"/>
                  <a:gd name="T4" fmla="*/ 1 w 94"/>
                  <a:gd name="T5" fmla="*/ 29 h 32"/>
                  <a:gd name="T6" fmla="*/ 91 w 94"/>
                  <a:gd name="T7" fmla="*/ 0 h 32"/>
                  <a:gd name="T8" fmla="*/ 94 w 94"/>
                  <a:gd name="T9" fmla="*/ 1 h 32"/>
                  <a:gd name="T10" fmla="*/ 93 w 94"/>
                  <a:gd name="T11" fmla="*/ 4 h 32"/>
                  <a:gd name="T12" fmla="*/ 2 w 94"/>
                  <a:gd name="T13" fmla="*/ 32 h 32"/>
                  <a:gd name="T14" fmla="*/ 2 w 94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32">
                    <a:moveTo>
                      <a:pt x="2" y="32"/>
                    </a:moveTo>
                    <a:cubicBezTo>
                      <a:pt x="1" y="32"/>
                      <a:pt x="0" y="32"/>
                      <a:pt x="0" y="31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52" y="19"/>
                      <a:pt x="91" y="0"/>
                      <a:pt x="91" y="0"/>
                    </a:cubicBezTo>
                    <a:cubicBezTo>
                      <a:pt x="92" y="0"/>
                      <a:pt x="93" y="0"/>
                      <a:pt x="94" y="1"/>
                    </a:cubicBezTo>
                    <a:cubicBezTo>
                      <a:pt x="94" y="2"/>
                      <a:pt x="94" y="3"/>
                      <a:pt x="93" y="4"/>
                    </a:cubicBezTo>
                    <a:cubicBezTo>
                      <a:pt x="93" y="4"/>
                      <a:pt x="53" y="23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346"/>
              <p:cNvSpPr/>
              <p:nvPr/>
            </p:nvSpPr>
            <p:spPr bwMode="auto">
              <a:xfrm>
                <a:off x="3104283" y="5753266"/>
                <a:ext cx="369153" cy="659577"/>
              </a:xfrm>
              <a:custGeom>
                <a:avLst/>
                <a:gdLst>
                  <a:gd name="T0" fmla="*/ 1 w 114"/>
                  <a:gd name="T1" fmla="*/ 95 h 203"/>
                  <a:gd name="T2" fmla="*/ 4 w 114"/>
                  <a:gd name="T3" fmla="*/ 149 h 203"/>
                  <a:gd name="T4" fmla="*/ 48 w 114"/>
                  <a:gd name="T5" fmla="*/ 200 h 203"/>
                  <a:gd name="T6" fmla="*/ 107 w 114"/>
                  <a:gd name="T7" fmla="*/ 150 h 203"/>
                  <a:gd name="T8" fmla="*/ 102 w 114"/>
                  <a:gd name="T9" fmla="*/ 53 h 203"/>
                  <a:gd name="T10" fmla="*/ 1 w 114"/>
                  <a:gd name="T11" fmla="*/ 95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4" h="203">
                    <a:moveTo>
                      <a:pt x="1" y="95"/>
                    </a:moveTo>
                    <a:cubicBezTo>
                      <a:pt x="1" y="95"/>
                      <a:pt x="0" y="126"/>
                      <a:pt x="4" y="149"/>
                    </a:cubicBezTo>
                    <a:cubicBezTo>
                      <a:pt x="8" y="172"/>
                      <a:pt x="29" y="197"/>
                      <a:pt x="48" y="200"/>
                    </a:cubicBezTo>
                    <a:cubicBezTo>
                      <a:pt x="68" y="203"/>
                      <a:pt x="100" y="190"/>
                      <a:pt x="107" y="150"/>
                    </a:cubicBezTo>
                    <a:cubicBezTo>
                      <a:pt x="114" y="109"/>
                      <a:pt x="114" y="73"/>
                      <a:pt x="102" y="53"/>
                    </a:cubicBezTo>
                    <a:cubicBezTo>
                      <a:pt x="90" y="33"/>
                      <a:pt x="7" y="0"/>
                      <a:pt x="1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347"/>
              <p:cNvSpPr>
                <a:spLocks noEditPoints="1"/>
              </p:cNvSpPr>
              <p:nvPr/>
            </p:nvSpPr>
            <p:spPr bwMode="auto">
              <a:xfrm>
                <a:off x="3097285" y="5847741"/>
                <a:ext cx="388398" cy="565102"/>
              </a:xfrm>
              <a:custGeom>
                <a:avLst/>
                <a:gdLst>
                  <a:gd name="T0" fmla="*/ 54 w 120"/>
                  <a:gd name="T1" fmla="*/ 3 h 174"/>
                  <a:gd name="T2" fmla="*/ 5 w 120"/>
                  <a:gd name="T3" fmla="*/ 66 h 174"/>
                  <a:gd name="T4" fmla="*/ 8 w 120"/>
                  <a:gd name="T5" fmla="*/ 120 h 174"/>
                  <a:gd name="T6" fmla="*/ 51 w 120"/>
                  <a:gd name="T7" fmla="*/ 169 h 174"/>
                  <a:gd name="T8" fmla="*/ 56 w 120"/>
                  <a:gd name="T9" fmla="*/ 170 h 174"/>
                  <a:gd name="T10" fmla="*/ 107 w 120"/>
                  <a:gd name="T11" fmla="*/ 120 h 174"/>
                  <a:gd name="T12" fmla="*/ 103 w 120"/>
                  <a:gd name="T13" fmla="*/ 25 h 174"/>
                  <a:gd name="T14" fmla="*/ 54 w 120"/>
                  <a:gd name="T15" fmla="*/ 3 h 174"/>
                  <a:gd name="T16" fmla="*/ 56 w 120"/>
                  <a:gd name="T17" fmla="*/ 174 h 174"/>
                  <a:gd name="T18" fmla="*/ 56 w 120"/>
                  <a:gd name="T19" fmla="*/ 174 h 174"/>
                  <a:gd name="T20" fmla="*/ 50 w 120"/>
                  <a:gd name="T21" fmla="*/ 173 h 174"/>
                  <a:gd name="T22" fmla="*/ 4 w 120"/>
                  <a:gd name="T23" fmla="*/ 121 h 174"/>
                  <a:gd name="T24" fmla="*/ 1 w 120"/>
                  <a:gd name="T25" fmla="*/ 66 h 174"/>
                  <a:gd name="T26" fmla="*/ 54 w 120"/>
                  <a:gd name="T27" fmla="*/ 0 h 174"/>
                  <a:gd name="T28" fmla="*/ 106 w 120"/>
                  <a:gd name="T29" fmla="*/ 23 h 174"/>
                  <a:gd name="T30" fmla="*/ 111 w 120"/>
                  <a:gd name="T31" fmla="*/ 121 h 174"/>
                  <a:gd name="T32" fmla="*/ 56 w 120"/>
                  <a:gd name="T3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74">
                    <a:moveTo>
                      <a:pt x="54" y="3"/>
                    </a:moveTo>
                    <a:cubicBezTo>
                      <a:pt x="37" y="3"/>
                      <a:pt x="8" y="12"/>
                      <a:pt x="5" y="66"/>
                    </a:cubicBezTo>
                    <a:cubicBezTo>
                      <a:pt x="4" y="66"/>
                      <a:pt x="4" y="97"/>
                      <a:pt x="8" y="120"/>
                    </a:cubicBezTo>
                    <a:cubicBezTo>
                      <a:pt x="12" y="143"/>
                      <a:pt x="33" y="167"/>
                      <a:pt x="51" y="169"/>
                    </a:cubicBezTo>
                    <a:cubicBezTo>
                      <a:pt x="52" y="170"/>
                      <a:pt x="54" y="170"/>
                      <a:pt x="56" y="170"/>
                    </a:cubicBezTo>
                    <a:cubicBezTo>
                      <a:pt x="76" y="170"/>
                      <a:pt x="101" y="154"/>
                      <a:pt x="107" y="120"/>
                    </a:cubicBezTo>
                    <a:cubicBezTo>
                      <a:pt x="115" y="76"/>
                      <a:pt x="113" y="43"/>
                      <a:pt x="103" y="25"/>
                    </a:cubicBezTo>
                    <a:cubicBezTo>
                      <a:pt x="97" y="16"/>
                      <a:pt x="76" y="3"/>
                      <a:pt x="54" y="3"/>
                    </a:cubicBezTo>
                    <a:moveTo>
                      <a:pt x="56" y="174"/>
                    </a:moveTo>
                    <a:cubicBezTo>
                      <a:pt x="56" y="174"/>
                      <a:pt x="56" y="174"/>
                      <a:pt x="56" y="174"/>
                    </a:cubicBezTo>
                    <a:cubicBezTo>
                      <a:pt x="54" y="174"/>
                      <a:pt x="52" y="173"/>
                      <a:pt x="50" y="173"/>
                    </a:cubicBezTo>
                    <a:cubicBezTo>
                      <a:pt x="30" y="170"/>
                      <a:pt x="9" y="145"/>
                      <a:pt x="4" y="121"/>
                    </a:cubicBezTo>
                    <a:cubicBezTo>
                      <a:pt x="0" y="98"/>
                      <a:pt x="1" y="66"/>
                      <a:pt x="1" y="66"/>
                    </a:cubicBezTo>
                    <a:cubicBezTo>
                      <a:pt x="4" y="8"/>
                      <a:pt x="36" y="0"/>
                      <a:pt x="54" y="0"/>
                    </a:cubicBezTo>
                    <a:cubicBezTo>
                      <a:pt x="77" y="0"/>
                      <a:pt x="100" y="13"/>
                      <a:pt x="106" y="23"/>
                    </a:cubicBezTo>
                    <a:cubicBezTo>
                      <a:pt x="120" y="47"/>
                      <a:pt x="117" y="90"/>
                      <a:pt x="111" y="121"/>
                    </a:cubicBezTo>
                    <a:cubicBezTo>
                      <a:pt x="105" y="157"/>
                      <a:pt x="78" y="174"/>
                      <a:pt x="56" y="17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348"/>
              <p:cNvSpPr/>
              <p:nvPr/>
            </p:nvSpPr>
            <p:spPr bwMode="auto">
              <a:xfrm>
                <a:off x="3632645" y="6710265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Line 349"/>
              <p:cNvSpPr>
                <a:spLocks noChangeShapeType="1"/>
              </p:cNvSpPr>
              <p:nvPr/>
            </p:nvSpPr>
            <p:spPr bwMode="auto">
              <a:xfrm>
                <a:off x="3632645" y="6710265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350"/>
              <p:cNvSpPr/>
              <p:nvPr/>
            </p:nvSpPr>
            <p:spPr bwMode="auto">
              <a:xfrm>
                <a:off x="3625647" y="670501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351"/>
              <p:cNvSpPr/>
              <p:nvPr/>
            </p:nvSpPr>
            <p:spPr bwMode="auto">
              <a:xfrm>
                <a:off x="2857598" y="6710265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Line 352"/>
              <p:cNvSpPr>
                <a:spLocks noChangeShapeType="1"/>
              </p:cNvSpPr>
              <p:nvPr/>
            </p:nvSpPr>
            <p:spPr bwMode="auto">
              <a:xfrm>
                <a:off x="2857598" y="6710265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353"/>
              <p:cNvSpPr/>
              <p:nvPr/>
            </p:nvSpPr>
            <p:spPr bwMode="auto">
              <a:xfrm>
                <a:off x="2854099" y="6705016"/>
                <a:ext cx="103223" cy="12247"/>
              </a:xfrm>
              <a:custGeom>
                <a:avLst/>
                <a:gdLst>
                  <a:gd name="T0" fmla="*/ 30 w 32"/>
                  <a:gd name="T1" fmla="*/ 4 h 4"/>
                  <a:gd name="T2" fmla="*/ 1 w 32"/>
                  <a:gd name="T3" fmla="*/ 4 h 4"/>
                  <a:gd name="T4" fmla="*/ 0 w 32"/>
                  <a:gd name="T5" fmla="*/ 2 h 4"/>
                  <a:gd name="T6" fmla="*/ 1 w 32"/>
                  <a:gd name="T7" fmla="*/ 0 h 4"/>
                  <a:gd name="T8" fmla="*/ 30 w 32"/>
                  <a:gd name="T9" fmla="*/ 0 h 4"/>
                  <a:gd name="T10" fmla="*/ 32 w 32"/>
                  <a:gd name="T11" fmla="*/ 2 h 4"/>
                  <a:gd name="T12" fmla="*/ 30 w 3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">
                    <a:moveTo>
                      <a:pt x="3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4"/>
                      <a:pt x="30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Oval 354"/>
              <p:cNvSpPr>
                <a:spLocks noChangeArrowheads="1"/>
              </p:cNvSpPr>
              <p:nvPr/>
            </p:nvSpPr>
            <p:spPr bwMode="auto">
              <a:xfrm>
                <a:off x="3036051" y="6185402"/>
                <a:ext cx="69982" cy="717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355"/>
              <p:cNvSpPr>
                <a:spLocks noEditPoints="1"/>
              </p:cNvSpPr>
              <p:nvPr/>
            </p:nvSpPr>
            <p:spPr bwMode="auto">
              <a:xfrm>
                <a:off x="3029053" y="6178404"/>
                <a:ext cx="83978" cy="83978"/>
              </a:xfrm>
              <a:custGeom>
                <a:avLst/>
                <a:gdLst>
                  <a:gd name="T0" fmla="*/ 13 w 26"/>
                  <a:gd name="T1" fmla="*/ 4 h 26"/>
                  <a:gd name="T2" fmla="*/ 4 w 26"/>
                  <a:gd name="T3" fmla="*/ 13 h 26"/>
                  <a:gd name="T4" fmla="*/ 13 w 26"/>
                  <a:gd name="T5" fmla="*/ 22 h 26"/>
                  <a:gd name="T6" fmla="*/ 23 w 26"/>
                  <a:gd name="T7" fmla="*/ 13 h 26"/>
                  <a:gd name="T8" fmla="*/ 13 w 26"/>
                  <a:gd name="T9" fmla="*/ 4 h 26"/>
                  <a:gd name="T10" fmla="*/ 13 w 26"/>
                  <a:gd name="T11" fmla="*/ 26 h 26"/>
                  <a:gd name="T12" fmla="*/ 0 w 26"/>
                  <a:gd name="T13" fmla="*/ 13 h 26"/>
                  <a:gd name="T14" fmla="*/ 13 w 26"/>
                  <a:gd name="T15" fmla="*/ 0 h 26"/>
                  <a:gd name="T16" fmla="*/ 26 w 26"/>
                  <a:gd name="T17" fmla="*/ 13 h 26"/>
                  <a:gd name="T18" fmla="*/ 13 w 26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6">
                    <a:moveTo>
                      <a:pt x="13" y="4"/>
                    </a:moveTo>
                    <a:cubicBezTo>
                      <a:pt x="8" y="4"/>
                      <a:pt x="4" y="8"/>
                      <a:pt x="4" y="13"/>
                    </a:cubicBezTo>
                    <a:cubicBezTo>
                      <a:pt x="4" y="18"/>
                      <a:pt x="8" y="22"/>
                      <a:pt x="13" y="22"/>
                    </a:cubicBezTo>
                    <a:cubicBezTo>
                      <a:pt x="18" y="22"/>
                      <a:pt x="23" y="18"/>
                      <a:pt x="23" y="13"/>
                    </a:cubicBezTo>
                    <a:cubicBezTo>
                      <a:pt x="23" y="8"/>
                      <a:pt x="18" y="4"/>
                      <a:pt x="13" y="4"/>
                    </a:cubicBezTo>
                    <a:moveTo>
                      <a:pt x="13" y="26"/>
                    </a:moveTo>
                    <a:cubicBezTo>
                      <a:pt x="6" y="26"/>
                      <a:pt x="0" y="20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20"/>
                      <a:pt x="20" y="26"/>
                      <a:pt x="13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Oval 356"/>
              <p:cNvSpPr>
                <a:spLocks noChangeArrowheads="1"/>
              </p:cNvSpPr>
              <p:nvPr/>
            </p:nvSpPr>
            <p:spPr bwMode="auto">
              <a:xfrm>
                <a:off x="3457691" y="6185402"/>
                <a:ext cx="69982" cy="717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357"/>
              <p:cNvSpPr>
                <a:spLocks noEditPoints="1"/>
              </p:cNvSpPr>
              <p:nvPr/>
            </p:nvSpPr>
            <p:spPr bwMode="auto">
              <a:xfrm>
                <a:off x="3450693" y="6178404"/>
                <a:ext cx="83978" cy="83978"/>
              </a:xfrm>
              <a:custGeom>
                <a:avLst/>
                <a:gdLst>
                  <a:gd name="T0" fmla="*/ 13 w 26"/>
                  <a:gd name="T1" fmla="*/ 4 h 26"/>
                  <a:gd name="T2" fmla="*/ 4 w 26"/>
                  <a:gd name="T3" fmla="*/ 13 h 26"/>
                  <a:gd name="T4" fmla="*/ 13 w 26"/>
                  <a:gd name="T5" fmla="*/ 22 h 26"/>
                  <a:gd name="T6" fmla="*/ 22 w 26"/>
                  <a:gd name="T7" fmla="*/ 13 h 26"/>
                  <a:gd name="T8" fmla="*/ 13 w 26"/>
                  <a:gd name="T9" fmla="*/ 4 h 26"/>
                  <a:gd name="T10" fmla="*/ 13 w 26"/>
                  <a:gd name="T11" fmla="*/ 26 h 26"/>
                  <a:gd name="T12" fmla="*/ 0 w 26"/>
                  <a:gd name="T13" fmla="*/ 13 h 26"/>
                  <a:gd name="T14" fmla="*/ 13 w 26"/>
                  <a:gd name="T15" fmla="*/ 0 h 26"/>
                  <a:gd name="T16" fmla="*/ 26 w 26"/>
                  <a:gd name="T17" fmla="*/ 13 h 26"/>
                  <a:gd name="T18" fmla="*/ 13 w 26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6">
                    <a:moveTo>
                      <a:pt x="13" y="4"/>
                    </a:moveTo>
                    <a:cubicBezTo>
                      <a:pt x="8" y="4"/>
                      <a:pt x="4" y="8"/>
                      <a:pt x="4" y="13"/>
                    </a:cubicBezTo>
                    <a:cubicBezTo>
                      <a:pt x="4" y="18"/>
                      <a:pt x="8" y="22"/>
                      <a:pt x="13" y="22"/>
                    </a:cubicBezTo>
                    <a:cubicBezTo>
                      <a:pt x="18" y="22"/>
                      <a:pt x="22" y="18"/>
                      <a:pt x="22" y="13"/>
                    </a:cubicBezTo>
                    <a:cubicBezTo>
                      <a:pt x="22" y="8"/>
                      <a:pt x="18" y="4"/>
                      <a:pt x="13" y="4"/>
                    </a:cubicBezTo>
                    <a:moveTo>
                      <a:pt x="13" y="26"/>
                    </a:moveTo>
                    <a:cubicBezTo>
                      <a:pt x="6" y="26"/>
                      <a:pt x="0" y="20"/>
                      <a:pt x="0" y="13"/>
                    </a:cubicBezTo>
                    <a:cubicBezTo>
                      <a:pt x="0" y="6"/>
                      <a:pt x="6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20"/>
                      <a:pt x="20" y="26"/>
                      <a:pt x="13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358"/>
              <p:cNvSpPr/>
              <p:nvPr/>
            </p:nvSpPr>
            <p:spPr bwMode="auto">
              <a:xfrm>
                <a:off x="3013307" y="5776010"/>
                <a:ext cx="528361" cy="405894"/>
              </a:xfrm>
              <a:custGeom>
                <a:avLst/>
                <a:gdLst>
                  <a:gd name="T0" fmla="*/ 160 w 163"/>
                  <a:gd name="T1" fmla="*/ 108 h 125"/>
                  <a:gd name="T2" fmla="*/ 102 w 163"/>
                  <a:gd name="T3" fmla="*/ 50 h 125"/>
                  <a:gd name="T4" fmla="*/ 51 w 163"/>
                  <a:gd name="T5" fmla="*/ 54 h 125"/>
                  <a:gd name="T6" fmla="*/ 30 w 163"/>
                  <a:gd name="T7" fmla="*/ 125 h 125"/>
                  <a:gd name="T8" fmla="*/ 7 w 163"/>
                  <a:gd name="T9" fmla="*/ 109 h 125"/>
                  <a:gd name="T10" fmla="*/ 56 w 163"/>
                  <a:gd name="T11" fmla="*/ 19 h 125"/>
                  <a:gd name="T12" fmla="*/ 147 w 163"/>
                  <a:gd name="T13" fmla="*/ 56 h 125"/>
                  <a:gd name="T14" fmla="*/ 160 w 163"/>
                  <a:gd name="T15" fmla="*/ 10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3" h="125">
                    <a:moveTo>
                      <a:pt x="160" y="108"/>
                    </a:moveTo>
                    <a:cubicBezTo>
                      <a:pt x="115" y="122"/>
                      <a:pt x="140" y="76"/>
                      <a:pt x="102" y="50"/>
                    </a:cubicBezTo>
                    <a:cubicBezTo>
                      <a:pt x="74" y="30"/>
                      <a:pt x="51" y="54"/>
                      <a:pt x="51" y="54"/>
                    </a:cubicBezTo>
                    <a:cubicBezTo>
                      <a:pt x="51" y="54"/>
                      <a:pt x="26" y="69"/>
                      <a:pt x="30" y="125"/>
                    </a:cubicBezTo>
                    <a:cubicBezTo>
                      <a:pt x="30" y="125"/>
                      <a:pt x="15" y="119"/>
                      <a:pt x="7" y="109"/>
                    </a:cubicBezTo>
                    <a:cubicBezTo>
                      <a:pt x="0" y="98"/>
                      <a:pt x="20" y="37"/>
                      <a:pt x="56" y="19"/>
                    </a:cubicBezTo>
                    <a:cubicBezTo>
                      <a:pt x="91" y="0"/>
                      <a:pt x="130" y="25"/>
                      <a:pt x="147" y="56"/>
                    </a:cubicBezTo>
                    <a:cubicBezTo>
                      <a:pt x="163" y="87"/>
                      <a:pt x="160" y="108"/>
                      <a:pt x="160" y="108"/>
                    </a:cubicBezTo>
                  </a:path>
                </a:pathLst>
              </a:custGeom>
              <a:solidFill>
                <a:srgbClr val="E2B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359"/>
              <p:cNvSpPr/>
              <p:nvPr/>
            </p:nvSpPr>
            <p:spPr bwMode="auto">
              <a:xfrm>
                <a:off x="3090287" y="5870485"/>
                <a:ext cx="447883" cy="318417"/>
              </a:xfrm>
              <a:custGeom>
                <a:avLst/>
                <a:gdLst>
                  <a:gd name="T0" fmla="*/ 6 w 138"/>
                  <a:gd name="T1" fmla="*/ 98 h 98"/>
                  <a:gd name="T2" fmla="*/ 5 w 138"/>
                  <a:gd name="T3" fmla="*/ 96 h 98"/>
                  <a:gd name="T4" fmla="*/ 26 w 138"/>
                  <a:gd name="T5" fmla="*/ 23 h 98"/>
                  <a:gd name="T6" fmla="*/ 79 w 138"/>
                  <a:gd name="T7" fmla="*/ 19 h 98"/>
                  <a:gd name="T8" fmla="*/ 105 w 138"/>
                  <a:gd name="T9" fmla="*/ 60 h 98"/>
                  <a:gd name="T10" fmla="*/ 115 w 138"/>
                  <a:gd name="T11" fmla="*/ 78 h 98"/>
                  <a:gd name="T12" fmla="*/ 136 w 138"/>
                  <a:gd name="T13" fmla="*/ 77 h 98"/>
                  <a:gd name="T14" fmla="*/ 138 w 138"/>
                  <a:gd name="T15" fmla="*/ 78 h 98"/>
                  <a:gd name="T16" fmla="*/ 137 w 138"/>
                  <a:gd name="T17" fmla="*/ 81 h 98"/>
                  <a:gd name="T18" fmla="*/ 113 w 138"/>
                  <a:gd name="T19" fmla="*/ 82 h 98"/>
                  <a:gd name="T20" fmla="*/ 101 w 138"/>
                  <a:gd name="T21" fmla="*/ 61 h 98"/>
                  <a:gd name="T22" fmla="*/ 77 w 138"/>
                  <a:gd name="T23" fmla="*/ 22 h 98"/>
                  <a:gd name="T24" fmla="*/ 28 w 138"/>
                  <a:gd name="T25" fmla="*/ 26 h 98"/>
                  <a:gd name="T26" fmla="*/ 28 w 138"/>
                  <a:gd name="T27" fmla="*/ 26 h 98"/>
                  <a:gd name="T28" fmla="*/ 8 w 138"/>
                  <a:gd name="T29" fmla="*/ 96 h 98"/>
                  <a:gd name="T30" fmla="*/ 7 w 138"/>
                  <a:gd name="T31" fmla="*/ 98 h 98"/>
                  <a:gd name="T32" fmla="*/ 6 w 138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8" h="98">
                    <a:moveTo>
                      <a:pt x="6" y="98"/>
                    </a:moveTo>
                    <a:cubicBezTo>
                      <a:pt x="6" y="98"/>
                      <a:pt x="5" y="97"/>
                      <a:pt x="5" y="96"/>
                    </a:cubicBezTo>
                    <a:cubicBezTo>
                      <a:pt x="0" y="42"/>
                      <a:pt x="23" y="25"/>
                      <a:pt x="26" y="23"/>
                    </a:cubicBezTo>
                    <a:cubicBezTo>
                      <a:pt x="28" y="21"/>
                      <a:pt x="51" y="0"/>
                      <a:pt x="79" y="19"/>
                    </a:cubicBezTo>
                    <a:cubicBezTo>
                      <a:pt x="96" y="31"/>
                      <a:pt x="101" y="47"/>
                      <a:pt x="105" y="60"/>
                    </a:cubicBezTo>
                    <a:cubicBezTo>
                      <a:pt x="107" y="68"/>
                      <a:pt x="109" y="75"/>
                      <a:pt x="115" y="78"/>
                    </a:cubicBezTo>
                    <a:cubicBezTo>
                      <a:pt x="119" y="81"/>
                      <a:pt x="126" y="80"/>
                      <a:pt x="136" y="77"/>
                    </a:cubicBezTo>
                    <a:cubicBezTo>
                      <a:pt x="137" y="77"/>
                      <a:pt x="138" y="77"/>
                      <a:pt x="138" y="78"/>
                    </a:cubicBezTo>
                    <a:cubicBezTo>
                      <a:pt x="138" y="79"/>
                      <a:pt x="138" y="80"/>
                      <a:pt x="137" y="81"/>
                    </a:cubicBezTo>
                    <a:cubicBezTo>
                      <a:pt x="126" y="84"/>
                      <a:pt x="118" y="84"/>
                      <a:pt x="113" y="82"/>
                    </a:cubicBezTo>
                    <a:cubicBezTo>
                      <a:pt x="106" y="78"/>
                      <a:pt x="104" y="70"/>
                      <a:pt x="101" y="61"/>
                    </a:cubicBezTo>
                    <a:cubicBezTo>
                      <a:pt x="98" y="49"/>
                      <a:pt x="93" y="34"/>
                      <a:pt x="77" y="22"/>
                    </a:cubicBezTo>
                    <a:cubicBezTo>
                      <a:pt x="51" y="4"/>
                      <a:pt x="29" y="25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6"/>
                      <a:pt x="4" y="42"/>
                      <a:pt x="8" y="96"/>
                    </a:cubicBezTo>
                    <a:cubicBezTo>
                      <a:pt x="8" y="97"/>
                      <a:pt x="8" y="98"/>
                      <a:pt x="7" y="98"/>
                    </a:cubicBezTo>
                    <a:cubicBezTo>
                      <a:pt x="7" y="98"/>
                      <a:pt x="7" y="98"/>
                      <a:pt x="6" y="9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Oval 360"/>
              <p:cNvSpPr>
                <a:spLocks noChangeArrowheads="1"/>
              </p:cNvSpPr>
              <p:nvPr/>
            </p:nvSpPr>
            <p:spPr bwMode="auto">
              <a:xfrm>
                <a:off x="3174265" y="6106673"/>
                <a:ext cx="4198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361"/>
              <p:cNvSpPr>
                <a:spLocks noEditPoints="1"/>
              </p:cNvSpPr>
              <p:nvPr/>
            </p:nvSpPr>
            <p:spPr bwMode="auto">
              <a:xfrm>
                <a:off x="3169016" y="6101424"/>
                <a:ext cx="54236" cy="54236"/>
              </a:xfrm>
              <a:custGeom>
                <a:avLst/>
                <a:gdLst>
                  <a:gd name="T0" fmla="*/ 9 w 17"/>
                  <a:gd name="T1" fmla="*/ 4 h 17"/>
                  <a:gd name="T2" fmla="*/ 4 w 17"/>
                  <a:gd name="T3" fmla="*/ 8 h 17"/>
                  <a:gd name="T4" fmla="*/ 9 w 17"/>
                  <a:gd name="T5" fmla="*/ 13 h 17"/>
                  <a:gd name="T6" fmla="*/ 13 w 17"/>
                  <a:gd name="T7" fmla="*/ 8 h 17"/>
                  <a:gd name="T8" fmla="*/ 9 w 17"/>
                  <a:gd name="T9" fmla="*/ 4 h 17"/>
                  <a:gd name="T10" fmla="*/ 9 w 17"/>
                  <a:gd name="T11" fmla="*/ 17 h 17"/>
                  <a:gd name="T12" fmla="*/ 0 w 17"/>
                  <a:gd name="T13" fmla="*/ 8 h 17"/>
                  <a:gd name="T14" fmla="*/ 9 w 17"/>
                  <a:gd name="T15" fmla="*/ 0 h 17"/>
                  <a:gd name="T16" fmla="*/ 17 w 17"/>
                  <a:gd name="T17" fmla="*/ 8 h 17"/>
                  <a:gd name="T18" fmla="*/ 9 w 17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9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7"/>
                      <a:pt x="9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362"/>
              <p:cNvSpPr/>
              <p:nvPr/>
            </p:nvSpPr>
            <p:spPr bwMode="auto">
              <a:xfrm>
                <a:off x="3135775" y="6101424"/>
                <a:ext cx="106722" cy="34991"/>
              </a:xfrm>
              <a:custGeom>
                <a:avLst/>
                <a:gdLst>
                  <a:gd name="T0" fmla="*/ 2 w 33"/>
                  <a:gd name="T1" fmla="*/ 11 h 11"/>
                  <a:gd name="T2" fmla="*/ 1 w 33"/>
                  <a:gd name="T3" fmla="*/ 10 h 11"/>
                  <a:gd name="T4" fmla="*/ 0 w 33"/>
                  <a:gd name="T5" fmla="*/ 8 h 11"/>
                  <a:gd name="T6" fmla="*/ 19 w 33"/>
                  <a:gd name="T7" fmla="*/ 0 h 11"/>
                  <a:gd name="T8" fmla="*/ 33 w 33"/>
                  <a:gd name="T9" fmla="*/ 7 h 11"/>
                  <a:gd name="T10" fmla="*/ 32 w 33"/>
                  <a:gd name="T11" fmla="*/ 9 h 11"/>
                  <a:gd name="T12" fmla="*/ 30 w 33"/>
                  <a:gd name="T13" fmla="*/ 8 h 11"/>
                  <a:gd name="T14" fmla="*/ 18 w 33"/>
                  <a:gd name="T15" fmla="*/ 4 h 11"/>
                  <a:gd name="T16" fmla="*/ 3 w 33"/>
                  <a:gd name="T17" fmla="*/ 10 h 11"/>
                  <a:gd name="T18" fmla="*/ 2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2" y="11"/>
                    </a:moveTo>
                    <a:cubicBezTo>
                      <a:pt x="1" y="11"/>
                      <a:pt x="1" y="11"/>
                      <a:pt x="1" y="10"/>
                    </a:cubicBezTo>
                    <a:cubicBezTo>
                      <a:pt x="0" y="10"/>
                      <a:pt x="0" y="8"/>
                      <a:pt x="0" y="8"/>
                    </a:cubicBezTo>
                    <a:cubicBezTo>
                      <a:pt x="1" y="7"/>
                      <a:pt x="7" y="0"/>
                      <a:pt x="19" y="0"/>
                    </a:cubicBezTo>
                    <a:cubicBezTo>
                      <a:pt x="30" y="1"/>
                      <a:pt x="33" y="6"/>
                      <a:pt x="33" y="7"/>
                    </a:cubicBezTo>
                    <a:cubicBezTo>
                      <a:pt x="33" y="8"/>
                      <a:pt x="33" y="9"/>
                      <a:pt x="32" y="9"/>
                    </a:cubicBezTo>
                    <a:cubicBezTo>
                      <a:pt x="31" y="10"/>
                      <a:pt x="30" y="9"/>
                      <a:pt x="30" y="8"/>
                    </a:cubicBezTo>
                    <a:cubicBezTo>
                      <a:pt x="29" y="8"/>
                      <a:pt x="27" y="4"/>
                      <a:pt x="18" y="4"/>
                    </a:cubicBezTo>
                    <a:cubicBezTo>
                      <a:pt x="9" y="4"/>
                      <a:pt x="3" y="10"/>
                      <a:pt x="3" y="10"/>
                    </a:cubicBezTo>
                    <a:cubicBezTo>
                      <a:pt x="3" y="10"/>
                      <a:pt x="2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Oval 363"/>
              <p:cNvSpPr>
                <a:spLocks noChangeArrowheads="1"/>
              </p:cNvSpPr>
              <p:nvPr/>
            </p:nvSpPr>
            <p:spPr bwMode="auto">
              <a:xfrm>
                <a:off x="3349219" y="6106673"/>
                <a:ext cx="4373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364"/>
              <p:cNvSpPr>
                <a:spLocks noEditPoints="1"/>
              </p:cNvSpPr>
              <p:nvPr/>
            </p:nvSpPr>
            <p:spPr bwMode="auto">
              <a:xfrm>
                <a:off x="3347470" y="6101424"/>
                <a:ext cx="50737" cy="54236"/>
              </a:xfrm>
              <a:custGeom>
                <a:avLst/>
                <a:gdLst>
                  <a:gd name="T0" fmla="*/ 8 w 16"/>
                  <a:gd name="T1" fmla="*/ 4 h 17"/>
                  <a:gd name="T2" fmla="*/ 3 w 16"/>
                  <a:gd name="T3" fmla="*/ 8 h 17"/>
                  <a:gd name="T4" fmla="*/ 8 w 16"/>
                  <a:gd name="T5" fmla="*/ 13 h 17"/>
                  <a:gd name="T6" fmla="*/ 12 w 16"/>
                  <a:gd name="T7" fmla="*/ 8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8 h 17"/>
                  <a:gd name="T14" fmla="*/ 8 w 16"/>
                  <a:gd name="T15" fmla="*/ 0 h 17"/>
                  <a:gd name="T16" fmla="*/ 16 w 16"/>
                  <a:gd name="T17" fmla="*/ 8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8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7"/>
                    </a:moveTo>
                    <a:cubicBezTo>
                      <a:pt x="3" y="17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8"/>
                    </a:cubicBezTo>
                    <a:cubicBezTo>
                      <a:pt x="16" y="13"/>
                      <a:pt x="12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365"/>
              <p:cNvSpPr/>
              <p:nvPr/>
            </p:nvSpPr>
            <p:spPr bwMode="auto">
              <a:xfrm>
                <a:off x="3324726" y="6101424"/>
                <a:ext cx="110221" cy="34991"/>
              </a:xfrm>
              <a:custGeom>
                <a:avLst/>
                <a:gdLst>
                  <a:gd name="T0" fmla="*/ 31 w 34"/>
                  <a:gd name="T1" fmla="*/ 11 h 11"/>
                  <a:gd name="T2" fmla="*/ 30 w 34"/>
                  <a:gd name="T3" fmla="*/ 10 h 11"/>
                  <a:gd name="T4" fmla="*/ 15 w 34"/>
                  <a:gd name="T5" fmla="*/ 4 h 11"/>
                  <a:gd name="T6" fmla="*/ 4 w 34"/>
                  <a:gd name="T7" fmla="*/ 8 h 11"/>
                  <a:gd name="T8" fmla="*/ 1 w 34"/>
                  <a:gd name="T9" fmla="*/ 9 h 11"/>
                  <a:gd name="T10" fmla="*/ 0 w 34"/>
                  <a:gd name="T11" fmla="*/ 7 h 11"/>
                  <a:gd name="T12" fmla="*/ 15 w 34"/>
                  <a:gd name="T13" fmla="*/ 0 h 11"/>
                  <a:gd name="T14" fmla="*/ 33 w 34"/>
                  <a:gd name="T15" fmla="*/ 8 h 11"/>
                  <a:gd name="T16" fmla="*/ 33 w 34"/>
                  <a:gd name="T17" fmla="*/ 10 h 11"/>
                  <a:gd name="T18" fmla="*/ 31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1" y="11"/>
                    </a:move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6"/>
                      <a:pt x="3" y="1"/>
                      <a:pt x="15" y="0"/>
                    </a:cubicBezTo>
                    <a:cubicBezTo>
                      <a:pt x="26" y="0"/>
                      <a:pt x="33" y="7"/>
                      <a:pt x="33" y="8"/>
                    </a:cubicBezTo>
                    <a:cubicBezTo>
                      <a:pt x="34" y="8"/>
                      <a:pt x="33" y="10"/>
                      <a:pt x="33" y="10"/>
                    </a:cubicBezTo>
                    <a:cubicBezTo>
                      <a:pt x="32" y="11"/>
                      <a:pt x="32" y="11"/>
                      <a:pt x="3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366"/>
              <p:cNvSpPr/>
              <p:nvPr/>
            </p:nvSpPr>
            <p:spPr bwMode="auto">
              <a:xfrm>
                <a:off x="3216254" y="6227391"/>
                <a:ext cx="127717" cy="110221"/>
              </a:xfrm>
              <a:custGeom>
                <a:avLst/>
                <a:gdLst>
                  <a:gd name="T0" fmla="*/ 0 w 39"/>
                  <a:gd name="T1" fmla="*/ 13 h 34"/>
                  <a:gd name="T2" fmla="*/ 20 w 39"/>
                  <a:gd name="T3" fmla="*/ 11 h 34"/>
                  <a:gd name="T4" fmla="*/ 39 w 39"/>
                  <a:gd name="T5" fmla="*/ 14 h 34"/>
                  <a:gd name="T6" fmla="*/ 0 w 39"/>
                  <a:gd name="T7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3"/>
                    </a:moveTo>
                    <a:cubicBezTo>
                      <a:pt x="5" y="13"/>
                      <a:pt x="13" y="0"/>
                      <a:pt x="20" y="11"/>
                    </a:cubicBezTo>
                    <a:cubicBezTo>
                      <a:pt x="25" y="1"/>
                      <a:pt x="33" y="11"/>
                      <a:pt x="39" y="14"/>
                    </a:cubicBezTo>
                    <a:cubicBezTo>
                      <a:pt x="30" y="28"/>
                      <a:pt x="13" y="34"/>
                      <a:pt x="0" y="13"/>
                    </a:cubicBezTo>
                  </a:path>
                </a:pathLst>
              </a:custGeom>
              <a:solidFill>
                <a:srgbClr val="FF5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367"/>
              <p:cNvSpPr>
                <a:spLocks noEditPoints="1"/>
              </p:cNvSpPr>
              <p:nvPr/>
            </p:nvSpPr>
            <p:spPr bwMode="auto">
              <a:xfrm>
                <a:off x="3211005" y="6243137"/>
                <a:ext cx="138214" cy="75230"/>
              </a:xfrm>
              <a:custGeom>
                <a:avLst/>
                <a:gdLst>
                  <a:gd name="T0" fmla="*/ 5 w 43"/>
                  <a:gd name="T1" fmla="*/ 9 h 23"/>
                  <a:gd name="T2" fmla="*/ 21 w 43"/>
                  <a:gd name="T3" fmla="*/ 20 h 23"/>
                  <a:gd name="T4" fmla="*/ 38 w 43"/>
                  <a:gd name="T5" fmla="*/ 10 h 23"/>
                  <a:gd name="T6" fmla="*/ 35 w 43"/>
                  <a:gd name="T7" fmla="*/ 7 h 23"/>
                  <a:gd name="T8" fmla="*/ 28 w 43"/>
                  <a:gd name="T9" fmla="*/ 3 h 23"/>
                  <a:gd name="T10" fmla="*/ 24 w 43"/>
                  <a:gd name="T11" fmla="*/ 6 h 23"/>
                  <a:gd name="T12" fmla="*/ 22 w 43"/>
                  <a:gd name="T13" fmla="*/ 7 h 23"/>
                  <a:gd name="T14" fmla="*/ 21 w 43"/>
                  <a:gd name="T15" fmla="*/ 7 h 23"/>
                  <a:gd name="T16" fmla="*/ 16 w 43"/>
                  <a:gd name="T17" fmla="*/ 3 h 23"/>
                  <a:gd name="T18" fmla="*/ 9 w 43"/>
                  <a:gd name="T19" fmla="*/ 7 h 23"/>
                  <a:gd name="T20" fmla="*/ 5 w 43"/>
                  <a:gd name="T21" fmla="*/ 9 h 23"/>
                  <a:gd name="T22" fmla="*/ 21 w 43"/>
                  <a:gd name="T23" fmla="*/ 23 h 23"/>
                  <a:gd name="T24" fmla="*/ 0 w 43"/>
                  <a:gd name="T25" fmla="*/ 9 h 23"/>
                  <a:gd name="T26" fmla="*/ 0 w 43"/>
                  <a:gd name="T27" fmla="*/ 8 h 23"/>
                  <a:gd name="T28" fmla="*/ 2 w 43"/>
                  <a:gd name="T29" fmla="*/ 7 h 23"/>
                  <a:gd name="T30" fmla="*/ 7 w 43"/>
                  <a:gd name="T31" fmla="*/ 4 h 23"/>
                  <a:gd name="T32" fmla="*/ 16 w 43"/>
                  <a:gd name="T33" fmla="*/ 0 h 23"/>
                  <a:gd name="T34" fmla="*/ 22 w 43"/>
                  <a:gd name="T35" fmla="*/ 2 h 23"/>
                  <a:gd name="T36" fmla="*/ 28 w 43"/>
                  <a:gd name="T37" fmla="*/ 0 h 23"/>
                  <a:gd name="T38" fmla="*/ 37 w 43"/>
                  <a:gd name="T39" fmla="*/ 4 h 23"/>
                  <a:gd name="T40" fmla="*/ 41 w 43"/>
                  <a:gd name="T41" fmla="*/ 7 h 23"/>
                  <a:gd name="T42" fmla="*/ 42 w 43"/>
                  <a:gd name="T43" fmla="*/ 8 h 23"/>
                  <a:gd name="T44" fmla="*/ 42 w 43"/>
                  <a:gd name="T45" fmla="*/ 10 h 23"/>
                  <a:gd name="T46" fmla="*/ 21 w 43"/>
                  <a:gd name="T4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23">
                    <a:moveTo>
                      <a:pt x="5" y="9"/>
                    </a:moveTo>
                    <a:cubicBezTo>
                      <a:pt x="10" y="16"/>
                      <a:pt x="15" y="20"/>
                      <a:pt x="21" y="20"/>
                    </a:cubicBezTo>
                    <a:cubicBezTo>
                      <a:pt x="27" y="20"/>
                      <a:pt x="33" y="16"/>
                      <a:pt x="38" y="10"/>
                    </a:cubicBezTo>
                    <a:cubicBezTo>
                      <a:pt x="37" y="9"/>
                      <a:pt x="36" y="8"/>
                      <a:pt x="35" y="7"/>
                    </a:cubicBezTo>
                    <a:cubicBezTo>
                      <a:pt x="32" y="5"/>
                      <a:pt x="30" y="3"/>
                      <a:pt x="28" y="3"/>
                    </a:cubicBezTo>
                    <a:cubicBezTo>
                      <a:pt x="27" y="3"/>
                      <a:pt x="25" y="4"/>
                      <a:pt x="24" y="6"/>
                    </a:cubicBezTo>
                    <a:cubicBezTo>
                      <a:pt x="24" y="7"/>
                      <a:pt x="23" y="7"/>
                      <a:pt x="22" y="7"/>
                    </a:cubicBezTo>
                    <a:cubicBezTo>
                      <a:pt x="22" y="8"/>
                      <a:pt x="21" y="7"/>
                      <a:pt x="21" y="7"/>
                    </a:cubicBezTo>
                    <a:cubicBezTo>
                      <a:pt x="19" y="3"/>
                      <a:pt x="17" y="3"/>
                      <a:pt x="16" y="3"/>
                    </a:cubicBezTo>
                    <a:cubicBezTo>
                      <a:pt x="14" y="3"/>
                      <a:pt x="11" y="5"/>
                      <a:pt x="9" y="7"/>
                    </a:cubicBezTo>
                    <a:cubicBezTo>
                      <a:pt x="7" y="8"/>
                      <a:pt x="6" y="9"/>
                      <a:pt x="5" y="9"/>
                    </a:cubicBezTo>
                    <a:moveTo>
                      <a:pt x="21" y="23"/>
                    </a:moveTo>
                    <a:cubicBezTo>
                      <a:pt x="16" y="23"/>
                      <a:pt x="8" y="21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6"/>
                      <a:pt x="5" y="5"/>
                      <a:pt x="7" y="4"/>
                    </a:cubicBezTo>
                    <a:cubicBezTo>
                      <a:pt x="9" y="2"/>
                      <a:pt x="13" y="0"/>
                      <a:pt x="16" y="0"/>
                    </a:cubicBezTo>
                    <a:cubicBezTo>
                      <a:pt x="18" y="0"/>
                      <a:pt x="20" y="1"/>
                      <a:pt x="22" y="2"/>
                    </a:cubicBezTo>
                    <a:cubicBezTo>
                      <a:pt x="24" y="1"/>
                      <a:pt x="25" y="0"/>
                      <a:pt x="28" y="0"/>
                    </a:cubicBezTo>
                    <a:cubicBezTo>
                      <a:pt x="31" y="0"/>
                      <a:pt x="34" y="2"/>
                      <a:pt x="37" y="4"/>
                    </a:cubicBezTo>
                    <a:cubicBezTo>
                      <a:pt x="39" y="6"/>
                      <a:pt x="40" y="7"/>
                      <a:pt x="41" y="7"/>
                    </a:cubicBezTo>
                    <a:cubicBezTo>
                      <a:pt x="42" y="7"/>
                      <a:pt x="42" y="8"/>
                      <a:pt x="42" y="8"/>
                    </a:cubicBezTo>
                    <a:cubicBezTo>
                      <a:pt x="43" y="9"/>
                      <a:pt x="43" y="9"/>
                      <a:pt x="42" y="10"/>
                    </a:cubicBezTo>
                    <a:cubicBezTo>
                      <a:pt x="37" y="18"/>
                      <a:pt x="29" y="23"/>
                      <a:pt x="21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3" name="组合 872"/>
            <p:cNvGrpSpPr/>
            <p:nvPr/>
          </p:nvGrpSpPr>
          <p:grpSpPr>
            <a:xfrm>
              <a:off x="2854099" y="2985491"/>
              <a:ext cx="878270" cy="1009486"/>
              <a:chOff x="2854099" y="2985491"/>
              <a:chExt cx="878270" cy="1009486"/>
            </a:xfrm>
          </p:grpSpPr>
          <p:sp>
            <p:nvSpPr>
              <p:cNvPr id="623" name="Freeform 368"/>
              <p:cNvSpPr/>
              <p:nvPr/>
            </p:nvSpPr>
            <p:spPr bwMode="auto">
              <a:xfrm>
                <a:off x="2934578" y="3827020"/>
                <a:ext cx="713813" cy="164457"/>
              </a:xfrm>
              <a:custGeom>
                <a:avLst/>
                <a:gdLst>
                  <a:gd name="T0" fmla="*/ 200 w 220"/>
                  <a:gd name="T1" fmla="*/ 2 h 51"/>
                  <a:gd name="T2" fmla="*/ 216 w 220"/>
                  <a:gd name="T3" fmla="*/ 51 h 51"/>
                  <a:gd name="T4" fmla="*/ 2 w 220"/>
                  <a:gd name="T5" fmla="*/ 51 h 51"/>
                  <a:gd name="T6" fmla="*/ 19 w 220"/>
                  <a:gd name="T7" fmla="*/ 0 h 51"/>
                  <a:gd name="T8" fmla="*/ 108 w 220"/>
                  <a:gd name="T9" fmla="*/ 13 h 51"/>
                  <a:gd name="T10" fmla="*/ 200 w 220"/>
                  <a:gd name="T11" fmla="*/ 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51">
                    <a:moveTo>
                      <a:pt x="200" y="2"/>
                    </a:moveTo>
                    <a:cubicBezTo>
                      <a:pt x="220" y="19"/>
                      <a:pt x="216" y="51"/>
                      <a:pt x="216" y="51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2" y="51"/>
                      <a:pt x="0" y="17"/>
                      <a:pt x="19" y="0"/>
                    </a:cubicBezTo>
                    <a:cubicBezTo>
                      <a:pt x="27" y="2"/>
                      <a:pt x="69" y="13"/>
                      <a:pt x="108" y="13"/>
                    </a:cubicBezTo>
                    <a:cubicBezTo>
                      <a:pt x="140" y="13"/>
                      <a:pt x="173" y="13"/>
                      <a:pt x="200" y="2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369"/>
              <p:cNvSpPr/>
              <p:nvPr/>
            </p:nvSpPr>
            <p:spPr bwMode="auto">
              <a:xfrm>
                <a:off x="2995812" y="3583834"/>
                <a:ext cx="587846" cy="285175"/>
              </a:xfrm>
              <a:custGeom>
                <a:avLst/>
                <a:gdLst>
                  <a:gd name="T0" fmla="*/ 167 w 181"/>
                  <a:gd name="T1" fmla="*/ 70 h 88"/>
                  <a:gd name="T2" fmla="*/ 181 w 181"/>
                  <a:gd name="T3" fmla="*/ 77 h 88"/>
                  <a:gd name="T4" fmla="*/ 89 w 181"/>
                  <a:gd name="T5" fmla="*/ 88 h 88"/>
                  <a:gd name="T6" fmla="*/ 0 w 181"/>
                  <a:gd name="T7" fmla="*/ 75 h 88"/>
                  <a:gd name="T8" fmla="*/ 15 w 181"/>
                  <a:gd name="T9" fmla="*/ 67 h 88"/>
                  <a:gd name="T10" fmla="*/ 73 w 181"/>
                  <a:gd name="T11" fmla="*/ 40 h 88"/>
                  <a:gd name="T12" fmla="*/ 72 w 181"/>
                  <a:gd name="T13" fmla="*/ 0 h 88"/>
                  <a:gd name="T14" fmla="*/ 97 w 181"/>
                  <a:gd name="T15" fmla="*/ 1 h 88"/>
                  <a:gd name="T16" fmla="*/ 97 w 181"/>
                  <a:gd name="T17" fmla="*/ 1 h 88"/>
                  <a:gd name="T18" fmla="*/ 113 w 181"/>
                  <a:gd name="T19" fmla="*/ 0 h 88"/>
                  <a:gd name="T20" fmla="*/ 110 w 181"/>
                  <a:gd name="T21" fmla="*/ 41 h 88"/>
                  <a:gd name="T22" fmla="*/ 167 w 181"/>
                  <a:gd name="T23" fmla="*/ 7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1" h="88">
                    <a:moveTo>
                      <a:pt x="167" y="70"/>
                    </a:moveTo>
                    <a:cubicBezTo>
                      <a:pt x="173" y="72"/>
                      <a:pt x="177" y="74"/>
                      <a:pt x="181" y="77"/>
                    </a:cubicBezTo>
                    <a:cubicBezTo>
                      <a:pt x="154" y="88"/>
                      <a:pt x="121" y="88"/>
                      <a:pt x="89" y="88"/>
                    </a:cubicBezTo>
                    <a:cubicBezTo>
                      <a:pt x="50" y="88"/>
                      <a:pt x="8" y="77"/>
                      <a:pt x="0" y="75"/>
                    </a:cubicBezTo>
                    <a:cubicBezTo>
                      <a:pt x="4" y="71"/>
                      <a:pt x="9" y="69"/>
                      <a:pt x="15" y="67"/>
                    </a:cubicBezTo>
                    <a:cubicBezTo>
                      <a:pt x="50" y="57"/>
                      <a:pt x="72" y="56"/>
                      <a:pt x="73" y="40"/>
                    </a:cubicBezTo>
                    <a:cubicBezTo>
                      <a:pt x="74" y="24"/>
                      <a:pt x="72" y="0"/>
                      <a:pt x="72" y="0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13" y="0"/>
                      <a:pt x="110" y="25"/>
                      <a:pt x="110" y="41"/>
                    </a:cubicBezTo>
                    <a:cubicBezTo>
                      <a:pt x="111" y="57"/>
                      <a:pt x="132" y="58"/>
                      <a:pt x="167" y="7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370"/>
              <p:cNvSpPr>
                <a:spLocks noEditPoints="1"/>
              </p:cNvSpPr>
              <p:nvPr/>
            </p:nvSpPr>
            <p:spPr bwMode="auto">
              <a:xfrm>
                <a:off x="2927580" y="3576836"/>
                <a:ext cx="724310" cy="418140"/>
              </a:xfrm>
              <a:custGeom>
                <a:avLst/>
                <a:gdLst>
                  <a:gd name="T0" fmla="*/ 6 w 223"/>
                  <a:gd name="T1" fmla="*/ 126 h 129"/>
                  <a:gd name="T2" fmla="*/ 216 w 223"/>
                  <a:gd name="T3" fmla="*/ 126 h 129"/>
                  <a:gd name="T4" fmla="*/ 201 w 223"/>
                  <a:gd name="T5" fmla="*/ 81 h 129"/>
                  <a:gd name="T6" fmla="*/ 188 w 223"/>
                  <a:gd name="T7" fmla="*/ 74 h 129"/>
                  <a:gd name="T8" fmla="*/ 165 w 223"/>
                  <a:gd name="T9" fmla="*/ 67 h 129"/>
                  <a:gd name="T10" fmla="*/ 130 w 223"/>
                  <a:gd name="T11" fmla="*/ 43 h 129"/>
                  <a:gd name="T12" fmla="*/ 132 w 223"/>
                  <a:gd name="T13" fmla="*/ 4 h 129"/>
                  <a:gd name="T14" fmla="*/ 120 w 223"/>
                  <a:gd name="T15" fmla="*/ 5 h 129"/>
                  <a:gd name="T16" fmla="*/ 119 w 223"/>
                  <a:gd name="T17" fmla="*/ 5 h 129"/>
                  <a:gd name="T18" fmla="*/ 118 w 223"/>
                  <a:gd name="T19" fmla="*/ 5 h 129"/>
                  <a:gd name="T20" fmla="*/ 95 w 223"/>
                  <a:gd name="T21" fmla="*/ 4 h 129"/>
                  <a:gd name="T22" fmla="*/ 96 w 223"/>
                  <a:gd name="T23" fmla="*/ 42 h 129"/>
                  <a:gd name="T24" fmla="*/ 59 w 223"/>
                  <a:gd name="T25" fmla="*/ 65 h 129"/>
                  <a:gd name="T26" fmla="*/ 36 w 223"/>
                  <a:gd name="T27" fmla="*/ 71 h 129"/>
                  <a:gd name="T28" fmla="*/ 22 w 223"/>
                  <a:gd name="T29" fmla="*/ 78 h 129"/>
                  <a:gd name="T30" fmla="*/ 6 w 223"/>
                  <a:gd name="T31" fmla="*/ 126 h 129"/>
                  <a:gd name="T32" fmla="*/ 218 w 223"/>
                  <a:gd name="T33" fmla="*/ 129 h 129"/>
                  <a:gd name="T34" fmla="*/ 218 w 223"/>
                  <a:gd name="T35" fmla="*/ 129 h 129"/>
                  <a:gd name="T36" fmla="*/ 4 w 223"/>
                  <a:gd name="T37" fmla="*/ 129 h 129"/>
                  <a:gd name="T38" fmla="*/ 2 w 223"/>
                  <a:gd name="T39" fmla="*/ 128 h 129"/>
                  <a:gd name="T40" fmla="*/ 20 w 223"/>
                  <a:gd name="T41" fmla="*/ 76 h 129"/>
                  <a:gd name="T42" fmla="*/ 35 w 223"/>
                  <a:gd name="T43" fmla="*/ 67 h 129"/>
                  <a:gd name="T44" fmla="*/ 58 w 223"/>
                  <a:gd name="T45" fmla="*/ 61 h 129"/>
                  <a:gd name="T46" fmla="*/ 92 w 223"/>
                  <a:gd name="T47" fmla="*/ 42 h 129"/>
                  <a:gd name="T48" fmla="*/ 91 w 223"/>
                  <a:gd name="T49" fmla="*/ 2 h 129"/>
                  <a:gd name="T50" fmla="*/ 92 w 223"/>
                  <a:gd name="T51" fmla="*/ 0 h 129"/>
                  <a:gd name="T52" fmla="*/ 93 w 223"/>
                  <a:gd name="T53" fmla="*/ 0 h 129"/>
                  <a:gd name="T54" fmla="*/ 117 w 223"/>
                  <a:gd name="T55" fmla="*/ 2 h 129"/>
                  <a:gd name="T56" fmla="*/ 118 w 223"/>
                  <a:gd name="T57" fmla="*/ 1 h 129"/>
                  <a:gd name="T58" fmla="*/ 134 w 223"/>
                  <a:gd name="T59" fmla="*/ 1 h 129"/>
                  <a:gd name="T60" fmla="*/ 135 w 223"/>
                  <a:gd name="T61" fmla="*/ 1 h 129"/>
                  <a:gd name="T62" fmla="*/ 135 w 223"/>
                  <a:gd name="T63" fmla="*/ 3 h 129"/>
                  <a:gd name="T64" fmla="*/ 133 w 223"/>
                  <a:gd name="T65" fmla="*/ 43 h 129"/>
                  <a:gd name="T66" fmla="*/ 166 w 223"/>
                  <a:gd name="T67" fmla="*/ 63 h 129"/>
                  <a:gd name="T68" fmla="*/ 189 w 223"/>
                  <a:gd name="T69" fmla="*/ 70 h 129"/>
                  <a:gd name="T70" fmla="*/ 203 w 223"/>
                  <a:gd name="T71" fmla="*/ 78 h 129"/>
                  <a:gd name="T72" fmla="*/ 219 w 223"/>
                  <a:gd name="T73" fmla="*/ 128 h 129"/>
                  <a:gd name="T74" fmla="*/ 218 w 223"/>
                  <a:gd name="T75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3" h="129">
                    <a:moveTo>
                      <a:pt x="6" y="126"/>
                    </a:moveTo>
                    <a:cubicBezTo>
                      <a:pt x="216" y="126"/>
                      <a:pt x="216" y="126"/>
                      <a:pt x="216" y="126"/>
                    </a:cubicBezTo>
                    <a:cubicBezTo>
                      <a:pt x="216" y="119"/>
                      <a:pt x="217" y="94"/>
                      <a:pt x="201" y="81"/>
                    </a:cubicBezTo>
                    <a:cubicBezTo>
                      <a:pt x="197" y="78"/>
                      <a:pt x="193" y="75"/>
                      <a:pt x="188" y="74"/>
                    </a:cubicBezTo>
                    <a:cubicBezTo>
                      <a:pt x="179" y="71"/>
                      <a:pt x="172" y="69"/>
                      <a:pt x="165" y="67"/>
                    </a:cubicBezTo>
                    <a:cubicBezTo>
                      <a:pt x="143" y="61"/>
                      <a:pt x="130" y="57"/>
                      <a:pt x="130" y="43"/>
                    </a:cubicBezTo>
                    <a:cubicBezTo>
                      <a:pt x="129" y="30"/>
                      <a:pt x="131" y="11"/>
                      <a:pt x="132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19" y="5"/>
                      <a:pt x="119" y="5"/>
                    </a:cubicBezTo>
                    <a:cubicBezTo>
                      <a:pt x="119" y="5"/>
                      <a:pt x="118" y="5"/>
                      <a:pt x="118" y="5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5" y="10"/>
                      <a:pt x="96" y="29"/>
                      <a:pt x="96" y="42"/>
                    </a:cubicBezTo>
                    <a:cubicBezTo>
                      <a:pt x="95" y="56"/>
                      <a:pt x="81" y="59"/>
                      <a:pt x="59" y="65"/>
                    </a:cubicBezTo>
                    <a:cubicBezTo>
                      <a:pt x="52" y="66"/>
                      <a:pt x="45" y="68"/>
                      <a:pt x="36" y="71"/>
                    </a:cubicBezTo>
                    <a:cubicBezTo>
                      <a:pt x="31" y="72"/>
                      <a:pt x="26" y="75"/>
                      <a:pt x="22" y="78"/>
                    </a:cubicBezTo>
                    <a:cubicBezTo>
                      <a:pt x="6" y="92"/>
                      <a:pt x="6" y="119"/>
                      <a:pt x="6" y="126"/>
                    </a:cubicBezTo>
                    <a:moveTo>
                      <a:pt x="218" y="129"/>
                    </a:moveTo>
                    <a:cubicBezTo>
                      <a:pt x="218" y="129"/>
                      <a:pt x="218" y="129"/>
                      <a:pt x="218" y="129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3" y="129"/>
                      <a:pt x="2" y="129"/>
                      <a:pt x="2" y="128"/>
                    </a:cubicBezTo>
                    <a:cubicBezTo>
                      <a:pt x="2" y="126"/>
                      <a:pt x="0" y="93"/>
                      <a:pt x="20" y="76"/>
                    </a:cubicBezTo>
                    <a:cubicBezTo>
                      <a:pt x="24" y="72"/>
                      <a:pt x="29" y="69"/>
                      <a:pt x="35" y="67"/>
                    </a:cubicBezTo>
                    <a:cubicBezTo>
                      <a:pt x="44" y="65"/>
                      <a:pt x="51" y="63"/>
                      <a:pt x="58" y="61"/>
                    </a:cubicBezTo>
                    <a:cubicBezTo>
                      <a:pt x="79" y="56"/>
                      <a:pt x="91" y="53"/>
                      <a:pt x="92" y="42"/>
                    </a:cubicBezTo>
                    <a:cubicBezTo>
                      <a:pt x="93" y="26"/>
                      <a:pt x="91" y="2"/>
                      <a:pt x="91" y="2"/>
                    </a:cubicBezTo>
                    <a:cubicBezTo>
                      <a:pt x="91" y="1"/>
                      <a:pt x="91" y="1"/>
                      <a:pt x="92" y="0"/>
                    </a:cubicBezTo>
                    <a:cubicBezTo>
                      <a:pt x="92" y="0"/>
                      <a:pt x="93" y="0"/>
                      <a:pt x="93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7" y="1"/>
                      <a:pt x="118" y="1"/>
                      <a:pt x="118" y="1"/>
                    </a:cubicBezTo>
                    <a:cubicBezTo>
                      <a:pt x="134" y="1"/>
                      <a:pt x="134" y="1"/>
                      <a:pt x="134" y="1"/>
                    </a:cubicBezTo>
                    <a:cubicBezTo>
                      <a:pt x="134" y="1"/>
                      <a:pt x="135" y="1"/>
                      <a:pt x="135" y="1"/>
                    </a:cubicBezTo>
                    <a:cubicBezTo>
                      <a:pt x="135" y="2"/>
                      <a:pt x="135" y="2"/>
                      <a:pt x="135" y="3"/>
                    </a:cubicBezTo>
                    <a:cubicBezTo>
                      <a:pt x="135" y="3"/>
                      <a:pt x="133" y="27"/>
                      <a:pt x="133" y="43"/>
                    </a:cubicBezTo>
                    <a:cubicBezTo>
                      <a:pt x="133" y="54"/>
                      <a:pt x="145" y="57"/>
                      <a:pt x="166" y="63"/>
                    </a:cubicBezTo>
                    <a:cubicBezTo>
                      <a:pt x="173" y="65"/>
                      <a:pt x="181" y="67"/>
                      <a:pt x="189" y="70"/>
                    </a:cubicBezTo>
                    <a:cubicBezTo>
                      <a:pt x="194" y="72"/>
                      <a:pt x="199" y="74"/>
                      <a:pt x="203" y="78"/>
                    </a:cubicBezTo>
                    <a:cubicBezTo>
                      <a:pt x="223" y="95"/>
                      <a:pt x="220" y="126"/>
                      <a:pt x="219" y="128"/>
                    </a:cubicBezTo>
                    <a:cubicBezTo>
                      <a:pt x="219" y="129"/>
                      <a:pt x="219" y="129"/>
                      <a:pt x="218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371"/>
              <p:cNvSpPr/>
              <p:nvPr/>
            </p:nvSpPr>
            <p:spPr bwMode="auto">
              <a:xfrm>
                <a:off x="2987064" y="3820022"/>
                <a:ext cx="603592" cy="55985"/>
              </a:xfrm>
              <a:custGeom>
                <a:avLst/>
                <a:gdLst>
                  <a:gd name="T0" fmla="*/ 104 w 186"/>
                  <a:gd name="T1" fmla="*/ 17 h 17"/>
                  <a:gd name="T2" fmla="*/ 92 w 186"/>
                  <a:gd name="T3" fmla="*/ 17 h 17"/>
                  <a:gd name="T4" fmla="*/ 2 w 186"/>
                  <a:gd name="T5" fmla="*/ 4 h 17"/>
                  <a:gd name="T6" fmla="*/ 1 w 186"/>
                  <a:gd name="T7" fmla="*/ 3 h 17"/>
                  <a:gd name="T8" fmla="*/ 0 w 186"/>
                  <a:gd name="T9" fmla="*/ 1 h 17"/>
                  <a:gd name="T10" fmla="*/ 2 w 186"/>
                  <a:gd name="T11" fmla="*/ 0 h 17"/>
                  <a:gd name="T12" fmla="*/ 3 w 186"/>
                  <a:gd name="T13" fmla="*/ 0 h 17"/>
                  <a:gd name="T14" fmla="*/ 92 w 186"/>
                  <a:gd name="T15" fmla="*/ 13 h 17"/>
                  <a:gd name="T16" fmla="*/ 183 w 186"/>
                  <a:gd name="T17" fmla="*/ 3 h 17"/>
                  <a:gd name="T18" fmla="*/ 184 w 186"/>
                  <a:gd name="T19" fmla="*/ 2 h 17"/>
                  <a:gd name="T20" fmla="*/ 186 w 186"/>
                  <a:gd name="T21" fmla="*/ 3 h 17"/>
                  <a:gd name="T22" fmla="*/ 185 w 186"/>
                  <a:gd name="T23" fmla="*/ 6 h 17"/>
                  <a:gd name="T24" fmla="*/ 184 w 186"/>
                  <a:gd name="T25" fmla="*/ 6 h 17"/>
                  <a:gd name="T26" fmla="*/ 104 w 186"/>
                  <a:gd name="T2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6" h="17">
                    <a:moveTo>
                      <a:pt x="104" y="17"/>
                    </a:moveTo>
                    <a:cubicBezTo>
                      <a:pt x="100" y="17"/>
                      <a:pt x="96" y="17"/>
                      <a:pt x="92" y="17"/>
                    </a:cubicBezTo>
                    <a:cubicBezTo>
                      <a:pt x="53" y="16"/>
                      <a:pt x="10" y="6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11" y="2"/>
                      <a:pt x="53" y="13"/>
                      <a:pt x="92" y="13"/>
                    </a:cubicBezTo>
                    <a:cubicBezTo>
                      <a:pt x="126" y="13"/>
                      <a:pt x="157" y="13"/>
                      <a:pt x="183" y="3"/>
                    </a:cubicBezTo>
                    <a:cubicBezTo>
                      <a:pt x="183" y="2"/>
                      <a:pt x="183" y="2"/>
                      <a:pt x="184" y="2"/>
                    </a:cubicBezTo>
                    <a:cubicBezTo>
                      <a:pt x="184" y="2"/>
                      <a:pt x="185" y="2"/>
                      <a:pt x="186" y="3"/>
                    </a:cubicBezTo>
                    <a:cubicBezTo>
                      <a:pt x="186" y="4"/>
                      <a:pt x="186" y="5"/>
                      <a:pt x="185" y="6"/>
                    </a:cubicBezTo>
                    <a:cubicBezTo>
                      <a:pt x="185" y="6"/>
                      <a:pt x="185" y="6"/>
                      <a:pt x="184" y="6"/>
                    </a:cubicBezTo>
                    <a:cubicBezTo>
                      <a:pt x="161" y="15"/>
                      <a:pt x="133" y="17"/>
                      <a:pt x="104" y="1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372"/>
              <p:cNvSpPr/>
              <p:nvPr/>
            </p:nvSpPr>
            <p:spPr bwMode="auto">
              <a:xfrm>
                <a:off x="3127027" y="3006485"/>
                <a:ext cx="362155" cy="657828"/>
              </a:xfrm>
              <a:custGeom>
                <a:avLst/>
                <a:gdLst>
                  <a:gd name="T0" fmla="*/ 0 w 112"/>
                  <a:gd name="T1" fmla="*/ 95 h 203"/>
                  <a:gd name="T2" fmla="*/ 6 w 112"/>
                  <a:gd name="T3" fmla="*/ 151 h 203"/>
                  <a:gd name="T4" fmla="*/ 43 w 112"/>
                  <a:gd name="T5" fmla="*/ 200 h 203"/>
                  <a:gd name="T6" fmla="*/ 101 w 112"/>
                  <a:gd name="T7" fmla="*/ 152 h 203"/>
                  <a:gd name="T8" fmla="*/ 100 w 112"/>
                  <a:gd name="T9" fmla="*/ 54 h 203"/>
                  <a:gd name="T10" fmla="*/ 0 w 112"/>
                  <a:gd name="T11" fmla="*/ 95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03">
                    <a:moveTo>
                      <a:pt x="0" y="95"/>
                    </a:moveTo>
                    <a:cubicBezTo>
                      <a:pt x="0" y="95"/>
                      <a:pt x="2" y="128"/>
                      <a:pt x="6" y="151"/>
                    </a:cubicBezTo>
                    <a:cubicBezTo>
                      <a:pt x="9" y="174"/>
                      <a:pt x="24" y="197"/>
                      <a:pt x="43" y="200"/>
                    </a:cubicBezTo>
                    <a:cubicBezTo>
                      <a:pt x="63" y="203"/>
                      <a:pt x="93" y="192"/>
                      <a:pt x="101" y="152"/>
                    </a:cubicBezTo>
                    <a:cubicBezTo>
                      <a:pt x="109" y="112"/>
                      <a:pt x="112" y="74"/>
                      <a:pt x="100" y="54"/>
                    </a:cubicBezTo>
                    <a:cubicBezTo>
                      <a:pt x="88" y="33"/>
                      <a:pt x="8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373"/>
              <p:cNvSpPr>
                <a:spLocks noEditPoints="1"/>
              </p:cNvSpPr>
              <p:nvPr/>
            </p:nvSpPr>
            <p:spPr bwMode="auto">
              <a:xfrm>
                <a:off x="3120029" y="3099211"/>
                <a:ext cx="372652" cy="561603"/>
              </a:xfrm>
              <a:custGeom>
                <a:avLst/>
                <a:gdLst>
                  <a:gd name="T0" fmla="*/ 53 w 115"/>
                  <a:gd name="T1" fmla="*/ 4 h 173"/>
                  <a:gd name="T2" fmla="*/ 4 w 115"/>
                  <a:gd name="T3" fmla="*/ 66 h 173"/>
                  <a:gd name="T4" fmla="*/ 10 w 115"/>
                  <a:gd name="T5" fmla="*/ 122 h 173"/>
                  <a:gd name="T6" fmla="*/ 46 w 115"/>
                  <a:gd name="T7" fmla="*/ 169 h 173"/>
                  <a:gd name="T8" fmla="*/ 52 w 115"/>
                  <a:gd name="T9" fmla="*/ 170 h 173"/>
                  <a:gd name="T10" fmla="*/ 101 w 115"/>
                  <a:gd name="T11" fmla="*/ 123 h 173"/>
                  <a:gd name="T12" fmla="*/ 100 w 115"/>
                  <a:gd name="T13" fmla="*/ 26 h 173"/>
                  <a:gd name="T14" fmla="*/ 53 w 115"/>
                  <a:gd name="T15" fmla="*/ 4 h 173"/>
                  <a:gd name="T16" fmla="*/ 52 w 115"/>
                  <a:gd name="T17" fmla="*/ 173 h 173"/>
                  <a:gd name="T18" fmla="*/ 52 w 115"/>
                  <a:gd name="T19" fmla="*/ 173 h 173"/>
                  <a:gd name="T20" fmla="*/ 45 w 115"/>
                  <a:gd name="T21" fmla="*/ 173 h 173"/>
                  <a:gd name="T22" fmla="*/ 6 w 115"/>
                  <a:gd name="T23" fmla="*/ 122 h 173"/>
                  <a:gd name="T24" fmla="*/ 0 w 115"/>
                  <a:gd name="T25" fmla="*/ 66 h 173"/>
                  <a:gd name="T26" fmla="*/ 53 w 115"/>
                  <a:gd name="T27" fmla="*/ 0 h 173"/>
                  <a:gd name="T28" fmla="*/ 104 w 115"/>
                  <a:gd name="T29" fmla="*/ 24 h 173"/>
                  <a:gd name="T30" fmla="*/ 105 w 115"/>
                  <a:gd name="T31" fmla="*/ 123 h 173"/>
                  <a:gd name="T32" fmla="*/ 52 w 115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5" h="173">
                    <a:moveTo>
                      <a:pt x="53" y="4"/>
                    </a:moveTo>
                    <a:cubicBezTo>
                      <a:pt x="25" y="4"/>
                      <a:pt x="7" y="26"/>
                      <a:pt x="4" y="66"/>
                    </a:cubicBezTo>
                    <a:cubicBezTo>
                      <a:pt x="4" y="66"/>
                      <a:pt x="6" y="99"/>
                      <a:pt x="10" y="122"/>
                    </a:cubicBezTo>
                    <a:cubicBezTo>
                      <a:pt x="13" y="143"/>
                      <a:pt x="26" y="166"/>
                      <a:pt x="46" y="169"/>
                    </a:cubicBezTo>
                    <a:cubicBezTo>
                      <a:pt x="48" y="169"/>
                      <a:pt x="50" y="170"/>
                      <a:pt x="52" y="170"/>
                    </a:cubicBezTo>
                    <a:cubicBezTo>
                      <a:pt x="71" y="170"/>
                      <a:pt x="95" y="157"/>
                      <a:pt x="101" y="123"/>
                    </a:cubicBezTo>
                    <a:cubicBezTo>
                      <a:pt x="111" y="75"/>
                      <a:pt x="110" y="43"/>
                      <a:pt x="100" y="26"/>
                    </a:cubicBezTo>
                    <a:cubicBezTo>
                      <a:pt x="95" y="17"/>
                      <a:pt x="74" y="4"/>
                      <a:pt x="53" y="4"/>
                    </a:cubicBezTo>
                    <a:moveTo>
                      <a:pt x="52" y="173"/>
                    </a:moveTo>
                    <a:cubicBezTo>
                      <a:pt x="52" y="173"/>
                      <a:pt x="52" y="173"/>
                      <a:pt x="52" y="173"/>
                    </a:cubicBezTo>
                    <a:cubicBezTo>
                      <a:pt x="50" y="173"/>
                      <a:pt x="47" y="173"/>
                      <a:pt x="45" y="173"/>
                    </a:cubicBezTo>
                    <a:cubicBezTo>
                      <a:pt x="24" y="169"/>
                      <a:pt x="9" y="145"/>
                      <a:pt x="6" y="122"/>
                    </a:cubicBezTo>
                    <a:cubicBezTo>
                      <a:pt x="2" y="99"/>
                      <a:pt x="0" y="66"/>
                      <a:pt x="0" y="66"/>
                    </a:cubicBezTo>
                    <a:cubicBezTo>
                      <a:pt x="5" y="9"/>
                      <a:pt x="35" y="0"/>
                      <a:pt x="53" y="0"/>
                    </a:cubicBezTo>
                    <a:cubicBezTo>
                      <a:pt x="76" y="0"/>
                      <a:pt x="98" y="14"/>
                      <a:pt x="104" y="24"/>
                    </a:cubicBezTo>
                    <a:cubicBezTo>
                      <a:pt x="114" y="42"/>
                      <a:pt x="115" y="74"/>
                      <a:pt x="105" y="123"/>
                    </a:cubicBezTo>
                    <a:cubicBezTo>
                      <a:pt x="98" y="160"/>
                      <a:pt x="72" y="173"/>
                      <a:pt x="52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374"/>
              <p:cNvSpPr/>
              <p:nvPr/>
            </p:nvSpPr>
            <p:spPr bwMode="auto">
              <a:xfrm>
                <a:off x="3632645" y="3991477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Line 375"/>
              <p:cNvSpPr>
                <a:spLocks noChangeShapeType="1"/>
              </p:cNvSpPr>
              <p:nvPr/>
            </p:nvSpPr>
            <p:spPr bwMode="auto">
              <a:xfrm>
                <a:off x="3632645" y="3991477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376"/>
              <p:cNvSpPr/>
              <p:nvPr/>
            </p:nvSpPr>
            <p:spPr bwMode="auto">
              <a:xfrm>
                <a:off x="3625647" y="3986229"/>
                <a:ext cx="106722" cy="8748"/>
              </a:xfrm>
              <a:custGeom>
                <a:avLst/>
                <a:gdLst>
                  <a:gd name="T0" fmla="*/ 31 w 33"/>
                  <a:gd name="T1" fmla="*/ 3 h 3"/>
                  <a:gd name="T2" fmla="*/ 2 w 33"/>
                  <a:gd name="T3" fmla="*/ 3 h 3"/>
                  <a:gd name="T4" fmla="*/ 0 w 33"/>
                  <a:gd name="T5" fmla="*/ 2 h 3"/>
                  <a:gd name="T6" fmla="*/ 2 w 33"/>
                  <a:gd name="T7" fmla="*/ 0 h 3"/>
                  <a:gd name="T8" fmla="*/ 31 w 33"/>
                  <a:gd name="T9" fmla="*/ 0 h 3"/>
                  <a:gd name="T10" fmla="*/ 33 w 33"/>
                  <a:gd name="T11" fmla="*/ 2 h 3"/>
                  <a:gd name="T12" fmla="*/ 31 w 3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">
                    <a:moveTo>
                      <a:pt x="3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3"/>
                      <a:pt x="3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377"/>
              <p:cNvSpPr/>
              <p:nvPr/>
            </p:nvSpPr>
            <p:spPr bwMode="auto">
              <a:xfrm>
                <a:off x="2857598" y="3991477"/>
                <a:ext cx="96225" cy="0"/>
              </a:xfrm>
              <a:custGeom>
                <a:avLst/>
                <a:gdLst>
                  <a:gd name="T0" fmla="*/ 0 w 55"/>
                  <a:gd name="T1" fmla="*/ 55 w 55"/>
                  <a:gd name="T2" fmla="*/ 0 w 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5">
                    <a:moveTo>
                      <a:pt x="0" y="0"/>
                    </a:moveTo>
                    <a:lnTo>
                      <a:pt x="5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Line 378"/>
              <p:cNvSpPr>
                <a:spLocks noChangeShapeType="1"/>
              </p:cNvSpPr>
              <p:nvPr/>
            </p:nvSpPr>
            <p:spPr bwMode="auto">
              <a:xfrm>
                <a:off x="2857598" y="3991477"/>
                <a:ext cx="9622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379"/>
              <p:cNvSpPr/>
              <p:nvPr/>
            </p:nvSpPr>
            <p:spPr bwMode="auto">
              <a:xfrm>
                <a:off x="2854099" y="3986229"/>
                <a:ext cx="103223" cy="8748"/>
              </a:xfrm>
              <a:custGeom>
                <a:avLst/>
                <a:gdLst>
                  <a:gd name="T0" fmla="*/ 31 w 32"/>
                  <a:gd name="T1" fmla="*/ 3 h 3"/>
                  <a:gd name="T2" fmla="*/ 1 w 32"/>
                  <a:gd name="T3" fmla="*/ 3 h 3"/>
                  <a:gd name="T4" fmla="*/ 0 w 32"/>
                  <a:gd name="T5" fmla="*/ 2 h 3"/>
                  <a:gd name="T6" fmla="*/ 1 w 32"/>
                  <a:gd name="T7" fmla="*/ 0 h 3"/>
                  <a:gd name="T8" fmla="*/ 31 w 32"/>
                  <a:gd name="T9" fmla="*/ 0 h 3"/>
                  <a:gd name="T10" fmla="*/ 32 w 32"/>
                  <a:gd name="T11" fmla="*/ 2 h 3"/>
                  <a:gd name="T12" fmla="*/ 31 w 3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">
                    <a:moveTo>
                      <a:pt x="3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3"/>
                      <a:pt x="3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380"/>
              <p:cNvSpPr/>
              <p:nvPr/>
            </p:nvSpPr>
            <p:spPr bwMode="auto">
              <a:xfrm>
                <a:off x="2918832" y="2985491"/>
                <a:ext cx="631584" cy="678822"/>
              </a:xfrm>
              <a:custGeom>
                <a:avLst/>
                <a:gdLst>
                  <a:gd name="T0" fmla="*/ 63 w 195"/>
                  <a:gd name="T1" fmla="*/ 209 h 209"/>
                  <a:gd name="T2" fmla="*/ 74 w 195"/>
                  <a:gd name="T3" fmla="*/ 150 h 209"/>
                  <a:gd name="T4" fmla="*/ 141 w 195"/>
                  <a:gd name="T5" fmla="*/ 61 h 209"/>
                  <a:gd name="T6" fmla="*/ 169 w 195"/>
                  <a:gd name="T7" fmla="*/ 137 h 209"/>
                  <a:gd name="T8" fmla="*/ 187 w 195"/>
                  <a:gd name="T9" fmla="*/ 64 h 209"/>
                  <a:gd name="T10" fmla="*/ 69 w 195"/>
                  <a:gd name="T11" fmla="*/ 26 h 209"/>
                  <a:gd name="T12" fmla="*/ 63 w 195"/>
                  <a:gd name="T13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5" h="209">
                    <a:moveTo>
                      <a:pt x="63" y="209"/>
                    </a:moveTo>
                    <a:cubicBezTo>
                      <a:pt x="63" y="209"/>
                      <a:pt x="63" y="181"/>
                      <a:pt x="74" y="150"/>
                    </a:cubicBezTo>
                    <a:cubicBezTo>
                      <a:pt x="83" y="125"/>
                      <a:pt x="114" y="85"/>
                      <a:pt x="141" y="61"/>
                    </a:cubicBezTo>
                    <a:cubicBezTo>
                      <a:pt x="174" y="83"/>
                      <a:pt x="169" y="117"/>
                      <a:pt x="169" y="137"/>
                    </a:cubicBezTo>
                    <a:cubicBezTo>
                      <a:pt x="183" y="110"/>
                      <a:pt x="195" y="92"/>
                      <a:pt x="187" y="64"/>
                    </a:cubicBezTo>
                    <a:cubicBezTo>
                      <a:pt x="173" y="12"/>
                      <a:pt x="111" y="0"/>
                      <a:pt x="69" y="26"/>
                    </a:cubicBezTo>
                    <a:cubicBezTo>
                      <a:pt x="27" y="51"/>
                      <a:pt x="0" y="119"/>
                      <a:pt x="63" y="209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381"/>
              <p:cNvSpPr>
                <a:spLocks noEditPoints="1"/>
              </p:cNvSpPr>
              <p:nvPr/>
            </p:nvSpPr>
            <p:spPr bwMode="auto">
              <a:xfrm>
                <a:off x="2987064" y="3022231"/>
                <a:ext cx="566851" cy="649080"/>
              </a:xfrm>
              <a:custGeom>
                <a:avLst/>
                <a:gdLst>
                  <a:gd name="T0" fmla="*/ 95 w 175"/>
                  <a:gd name="T1" fmla="*/ 4 h 200"/>
                  <a:gd name="T2" fmla="*/ 49 w 175"/>
                  <a:gd name="T3" fmla="*/ 16 h 200"/>
                  <a:gd name="T4" fmla="*/ 9 w 175"/>
                  <a:gd name="T5" fmla="*/ 74 h 200"/>
                  <a:gd name="T6" fmla="*/ 41 w 175"/>
                  <a:gd name="T7" fmla="*/ 193 h 200"/>
                  <a:gd name="T8" fmla="*/ 51 w 175"/>
                  <a:gd name="T9" fmla="*/ 139 h 200"/>
                  <a:gd name="T10" fmla="*/ 119 w 175"/>
                  <a:gd name="T11" fmla="*/ 49 h 200"/>
                  <a:gd name="T12" fmla="*/ 121 w 175"/>
                  <a:gd name="T13" fmla="*/ 49 h 200"/>
                  <a:gd name="T14" fmla="*/ 150 w 175"/>
                  <a:gd name="T15" fmla="*/ 118 h 200"/>
                  <a:gd name="T16" fmla="*/ 151 w 175"/>
                  <a:gd name="T17" fmla="*/ 117 h 200"/>
                  <a:gd name="T18" fmla="*/ 164 w 175"/>
                  <a:gd name="T19" fmla="*/ 53 h 200"/>
                  <a:gd name="T20" fmla="*/ 95 w 175"/>
                  <a:gd name="T21" fmla="*/ 4 h 200"/>
                  <a:gd name="T22" fmla="*/ 42 w 175"/>
                  <a:gd name="T23" fmla="*/ 200 h 200"/>
                  <a:gd name="T24" fmla="*/ 41 w 175"/>
                  <a:gd name="T25" fmla="*/ 200 h 200"/>
                  <a:gd name="T26" fmla="*/ 5 w 175"/>
                  <a:gd name="T27" fmla="*/ 73 h 200"/>
                  <a:gd name="T28" fmla="*/ 47 w 175"/>
                  <a:gd name="T29" fmla="*/ 13 h 200"/>
                  <a:gd name="T30" fmla="*/ 95 w 175"/>
                  <a:gd name="T31" fmla="*/ 0 h 200"/>
                  <a:gd name="T32" fmla="*/ 168 w 175"/>
                  <a:gd name="T33" fmla="*/ 52 h 200"/>
                  <a:gd name="T34" fmla="*/ 154 w 175"/>
                  <a:gd name="T35" fmla="*/ 119 h 200"/>
                  <a:gd name="T36" fmla="*/ 150 w 175"/>
                  <a:gd name="T37" fmla="*/ 127 h 200"/>
                  <a:gd name="T38" fmla="*/ 148 w 175"/>
                  <a:gd name="T39" fmla="*/ 128 h 200"/>
                  <a:gd name="T40" fmla="*/ 146 w 175"/>
                  <a:gd name="T41" fmla="*/ 126 h 200"/>
                  <a:gd name="T42" fmla="*/ 147 w 175"/>
                  <a:gd name="T43" fmla="*/ 118 h 200"/>
                  <a:gd name="T44" fmla="*/ 120 w 175"/>
                  <a:gd name="T45" fmla="*/ 53 h 200"/>
                  <a:gd name="T46" fmla="*/ 54 w 175"/>
                  <a:gd name="T47" fmla="*/ 140 h 200"/>
                  <a:gd name="T48" fmla="*/ 44 w 175"/>
                  <a:gd name="T49" fmla="*/ 198 h 200"/>
                  <a:gd name="T50" fmla="*/ 43 w 175"/>
                  <a:gd name="T51" fmla="*/ 200 h 200"/>
                  <a:gd name="T52" fmla="*/ 42 w 175"/>
                  <a:gd name="T53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5" h="200">
                    <a:moveTo>
                      <a:pt x="95" y="4"/>
                    </a:moveTo>
                    <a:cubicBezTo>
                      <a:pt x="79" y="4"/>
                      <a:pt x="63" y="8"/>
                      <a:pt x="49" y="16"/>
                    </a:cubicBezTo>
                    <a:cubicBezTo>
                      <a:pt x="29" y="29"/>
                      <a:pt x="14" y="49"/>
                      <a:pt x="9" y="74"/>
                    </a:cubicBezTo>
                    <a:cubicBezTo>
                      <a:pt x="4" y="99"/>
                      <a:pt x="5" y="139"/>
                      <a:pt x="41" y="193"/>
                    </a:cubicBezTo>
                    <a:cubicBezTo>
                      <a:pt x="41" y="183"/>
                      <a:pt x="43" y="161"/>
                      <a:pt x="51" y="139"/>
                    </a:cubicBezTo>
                    <a:cubicBezTo>
                      <a:pt x="60" y="112"/>
                      <a:pt x="93" y="72"/>
                      <a:pt x="119" y="49"/>
                    </a:cubicBezTo>
                    <a:cubicBezTo>
                      <a:pt x="119" y="48"/>
                      <a:pt x="120" y="48"/>
                      <a:pt x="121" y="49"/>
                    </a:cubicBezTo>
                    <a:cubicBezTo>
                      <a:pt x="151" y="68"/>
                      <a:pt x="151" y="97"/>
                      <a:pt x="150" y="118"/>
                    </a:cubicBezTo>
                    <a:cubicBezTo>
                      <a:pt x="150" y="118"/>
                      <a:pt x="151" y="117"/>
                      <a:pt x="151" y="117"/>
                    </a:cubicBezTo>
                    <a:cubicBezTo>
                      <a:pt x="162" y="94"/>
                      <a:pt x="171" y="78"/>
                      <a:pt x="164" y="53"/>
                    </a:cubicBezTo>
                    <a:cubicBezTo>
                      <a:pt x="154" y="17"/>
                      <a:pt x="122" y="4"/>
                      <a:pt x="95" y="4"/>
                    </a:cubicBezTo>
                    <a:moveTo>
                      <a:pt x="42" y="200"/>
                    </a:moveTo>
                    <a:cubicBezTo>
                      <a:pt x="42" y="200"/>
                      <a:pt x="41" y="200"/>
                      <a:pt x="41" y="200"/>
                    </a:cubicBezTo>
                    <a:cubicBezTo>
                      <a:pt x="2" y="143"/>
                      <a:pt x="0" y="100"/>
                      <a:pt x="5" y="73"/>
                    </a:cubicBezTo>
                    <a:cubicBezTo>
                      <a:pt x="11" y="48"/>
                      <a:pt x="26" y="26"/>
                      <a:pt x="47" y="13"/>
                    </a:cubicBezTo>
                    <a:cubicBezTo>
                      <a:pt x="61" y="5"/>
                      <a:pt x="78" y="0"/>
                      <a:pt x="95" y="0"/>
                    </a:cubicBezTo>
                    <a:cubicBezTo>
                      <a:pt x="131" y="0"/>
                      <a:pt x="159" y="20"/>
                      <a:pt x="168" y="52"/>
                    </a:cubicBezTo>
                    <a:cubicBezTo>
                      <a:pt x="175" y="78"/>
                      <a:pt x="166" y="95"/>
                      <a:pt x="154" y="119"/>
                    </a:cubicBezTo>
                    <a:cubicBezTo>
                      <a:pt x="153" y="121"/>
                      <a:pt x="151" y="124"/>
                      <a:pt x="150" y="127"/>
                    </a:cubicBezTo>
                    <a:cubicBezTo>
                      <a:pt x="150" y="128"/>
                      <a:pt x="149" y="128"/>
                      <a:pt x="148" y="128"/>
                    </a:cubicBezTo>
                    <a:cubicBezTo>
                      <a:pt x="147" y="128"/>
                      <a:pt x="147" y="127"/>
                      <a:pt x="146" y="126"/>
                    </a:cubicBezTo>
                    <a:cubicBezTo>
                      <a:pt x="146" y="124"/>
                      <a:pt x="147" y="121"/>
                      <a:pt x="147" y="118"/>
                    </a:cubicBezTo>
                    <a:cubicBezTo>
                      <a:pt x="147" y="98"/>
                      <a:pt x="147" y="71"/>
                      <a:pt x="120" y="53"/>
                    </a:cubicBezTo>
                    <a:cubicBezTo>
                      <a:pt x="95" y="75"/>
                      <a:pt x="64" y="115"/>
                      <a:pt x="54" y="140"/>
                    </a:cubicBezTo>
                    <a:cubicBezTo>
                      <a:pt x="44" y="170"/>
                      <a:pt x="44" y="198"/>
                      <a:pt x="44" y="198"/>
                    </a:cubicBezTo>
                    <a:cubicBezTo>
                      <a:pt x="44" y="199"/>
                      <a:pt x="44" y="200"/>
                      <a:pt x="43" y="200"/>
                    </a:cubicBezTo>
                    <a:cubicBezTo>
                      <a:pt x="43" y="200"/>
                      <a:pt x="43" y="200"/>
                      <a:pt x="42" y="20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Oval 382"/>
              <p:cNvSpPr>
                <a:spLocks noChangeArrowheads="1"/>
              </p:cNvSpPr>
              <p:nvPr/>
            </p:nvSpPr>
            <p:spPr bwMode="auto">
              <a:xfrm>
                <a:off x="3191760" y="3375638"/>
                <a:ext cx="38490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383"/>
              <p:cNvSpPr>
                <a:spLocks noEditPoints="1"/>
              </p:cNvSpPr>
              <p:nvPr/>
            </p:nvSpPr>
            <p:spPr bwMode="auto">
              <a:xfrm>
                <a:off x="3184762" y="3368640"/>
                <a:ext cx="52486" cy="52486"/>
              </a:xfrm>
              <a:custGeom>
                <a:avLst/>
                <a:gdLst>
                  <a:gd name="T0" fmla="*/ 8 w 16"/>
                  <a:gd name="T1" fmla="*/ 4 h 16"/>
                  <a:gd name="T2" fmla="*/ 4 w 16"/>
                  <a:gd name="T3" fmla="*/ 8 h 16"/>
                  <a:gd name="T4" fmla="*/ 8 w 16"/>
                  <a:gd name="T5" fmla="*/ 13 h 16"/>
                  <a:gd name="T6" fmla="*/ 13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384"/>
              <p:cNvSpPr/>
              <p:nvPr/>
            </p:nvSpPr>
            <p:spPr bwMode="auto">
              <a:xfrm>
                <a:off x="3149771" y="3368640"/>
                <a:ext cx="110221" cy="33241"/>
              </a:xfrm>
              <a:custGeom>
                <a:avLst/>
                <a:gdLst>
                  <a:gd name="T0" fmla="*/ 2 w 34"/>
                  <a:gd name="T1" fmla="*/ 10 h 10"/>
                  <a:gd name="T2" fmla="*/ 1 w 34"/>
                  <a:gd name="T3" fmla="*/ 10 h 10"/>
                  <a:gd name="T4" fmla="*/ 1 w 34"/>
                  <a:gd name="T5" fmla="*/ 7 h 10"/>
                  <a:gd name="T6" fmla="*/ 19 w 34"/>
                  <a:gd name="T7" fmla="*/ 0 h 10"/>
                  <a:gd name="T8" fmla="*/ 33 w 34"/>
                  <a:gd name="T9" fmla="*/ 6 h 10"/>
                  <a:gd name="T10" fmla="*/ 33 w 34"/>
                  <a:gd name="T11" fmla="*/ 9 h 10"/>
                  <a:gd name="T12" fmla="*/ 30 w 34"/>
                  <a:gd name="T13" fmla="*/ 8 h 10"/>
                  <a:gd name="T14" fmla="*/ 19 w 34"/>
                  <a:gd name="T15" fmla="*/ 4 h 10"/>
                  <a:gd name="T16" fmla="*/ 4 w 34"/>
                  <a:gd name="T17" fmla="*/ 10 h 10"/>
                  <a:gd name="T18" fmla="*/ 2 w 34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0">
                    <a:moveTo>
                      <a:pt x="2" y="10"/>
                    </a:move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1" y="0"/>
                      <a:pt x="33" y="6"/>
                      <a:pt x="33" y="6"/>
                    </a:cubicBezTo>
                    <a:cubicBezTo>
                      <a:pt x="34" y="7"/>
                      <a:pt x="34" y="9"/>
                      <a:pt x="33" y="9"/>
                    </a:cubicBezTo>
                    <a:cubicBezTo>
                      <a:pt x="32" y="9"/>
                      <a:pt x="31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10" y="3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Oval 385"/>
              <p:cNvSpPr>
                <a:spLocks noChangeArrowheads="1"/>
              </p:cNvSpPr>
              <p:nvPr/>
            </p:nvSpPr>
            <p:spPr bwMode="auto">
              <a:xfrm>
                <a:off x="3366715" y="3375638"/>
                <a:ext cx="4198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386"/>
              <p:cNvSpPr>
                <a:spLocks noEditPoints="1"/>
              </p:cNvSpPr>
              <p:nvPr/>
            </p:nvSpPr>
            <p:spPr bwMode="auto">
              <a:xfrm>
                <a:off x="3359716" y="3368640"/>
                <a:ext cx="52486" cy="52486"/>
              </a:xfrm>
              <a:custGeom>
                <a:avLst/>
                <a:gdLst>
                  <a:gd name="T0" fmla="*/ 8 w 16"/>
                  <a:gd name="T1" fmla="*/ 4 h 16"/>
                  <a:gd name="T2" fmla="*/ 4 w 16"/>
                  <a:gd name="T3" fmla="*/ 8 h 16"/>
                  <a:gd name="T4" fmla="*/ 8 w 16"/>
                  <a:gd name="T5" fmla="*/ 13 h 16"/>
                  <a:gd name="T6" fmla="*/ 13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387"/>
              <p:cNvSpPr/>
              <p:nvPr/>
            </p:nvSpPr>
            <p:spPr bwMode="auto">
              <a:xfrm>
                <a:off x="3336972" y="3368640"/>
                <a:ext cx="110221" cy="33241"/>
              </a:xfrm>
              <a:custGeom>
                <a:avLst/>
                <a:gdLst>
                  <a:gd name="T0" fmla="*/ 32 w 34"/>
                  <a:gd name="T1" fmla="*/ 10 h 10"/>
                  <a:gd name="T2" fmla="*/ 31 w 34"/>
                  <a:gd name="T3" fmla="*/ 10 h 10"/>
                  <a:gd name="T4" fmla="*/ 15 w 34"/>
                  <a:gd name="T5" fmla="*/ 4 h 10"/>
                  <a:gd name="T6" fmla="*/ 4 w 34"/>
                  <a:gd name="T7" fmla="*/ 8 h 10"/>
                  <a:gd name="T8" fmla="*/ 2 w 34"/>
                  <a:gd name="T9" fmla="*/ 9 h 10"/>
                  <a:gd name="T10" fmla="*/ 1 w 34"/>
                  <a:gd name="T11" fmla="*/ 6 h 10"/>
                  <a:gd name="T12" fmla="*/ 15 w 34"/>
                  <a:gd name="T13" fmla="*/ 0 h 10"/>
                  <a:gd name="T14" fmla="*/ 33 w 34"/>
                  <a:gd name="T15" fmla="*/ 7 h 10"/>
                  <a:gd name="T16" fmla="*/ 33 w 34"/>
                  <a:gd name="T17" fmla="*/ 10 h 10"/>
                  <a:gd name="T18" fmla="*/ 32 w 34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0">
                    <a:moveTo>
                      <a:pt x="32" y="10"/>
                    </a:moveTo>
                    <a:cubicBezTo>
                      <a:pt x="32" y="10"/>
                      <a:pt x="31" y="10"/>
                      <a:pt x="31" y="10"/>
                    </a:cubicBezTo>
                    <a:cubicBezTo>
                      <a:pt x="31" y="10"/>
                      <a:pt x="25" y="3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6"/>
                      <a:pt x="4" y="0"/>
                      <a:pt x="15" y="0"/>
                    </a:cubicBezTo>
                    <a:cubicBezTo>
                      <a:pt x="26" y="0"/>
                      <a:pt x="33" y="7"/>
                      <a:pt x="33" y="7"/>
                    </a:cubicBezTo>
                    <a:cubicBezTo>
                      <a:pt x="34" y="8"/>
                      <a:pt x="34" y="9"/>
                      <a:pt x="33" y="10"/>
                    </a:cubicBezTo>
                    <a:cubicBezTo>
                      <a:pt x="33" y="10"/>
                      <a:pt x="32" y="10"/>
                      <a:pt x="3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388"/>
              <p:cNvSpPr/>
              <p:nvPr/>
            </p:nvSpPr>
            <p:spPr bwMode="auto">
              <a:xfrm>
                <a:off x="3233749" y="3496357"/>
                <a:ext cx="122468" cy="106722"/>
              </a:xfrm>
              <a:custGeom>
                <a:avLst/>
                <a:gdLst>
                  <a:gd name="T0" fmla="*/ 0 w 38"/>
                  <a:gd name="T1" fmla="*/ 13 h 33"/>
                  <a:gd name="T2" fmla="*/ 20 w 38"/>
                  <a:gd name="T3" fmla="*/ 10 h 33"/>
                  <a:gd name="T4" fmla="*/ 38 w 38"/>
                  <a:gd name="T5" fmla="*/ 14 h 33"/>
                  <a:gd name="T6" fmla="*/ 0 w 38"/>
                  <a:gd name="T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0" y="13"/>
                    </a:moveTo>
                    <a:cubicBezTo>
                      <a:pt x="5" y="13"/>
                      <a:pt x="13" y="0"/>
                      <a:pt x="20" y="10"/>
                    </a:cubicBezTo>
                    <a:cubicBezTo>
                      <a:pt x="25" y="0"/>
                      <a:pt x="33" y="11"/>
                      <a:pt x="38" y="14"/>
                    </a:cubicBezTo>
                    <a:cubicBezTo>
                      <a:pt x="29" y="27"/>
                      <a:pt x="12" y="33"/>
                      <a:pt x="0" y="13"/>
                    </a:cubicBezTo>
                  </a:path>
                </a:pathLst>
              </a:custGeom>
              <a:solidFill>
                <a:srgbClr val="FF5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389"/>
              <p:cNvSpPr>
                <a:spLocks noEditPoints="1"/>
              </p:cNvSpPr>
              <p:nvPr/>
            </p:nvSpPr>
            <p:spPr bwMode="auto">
              <a:xfrm>
                <a:off x="3226751" y="3508604"/>
                <a:ext cx="136464" cy="76980"/>
              </a:xfrm>
              <a:custGeom>
                <a:avLst/>
                <a:gdLst>
                  <a:gd name="T0" fmla="*/ 5 w 42"/>
                  <a:gd name="T1" fmla="*/ 10 h 24"/>
                  <a:gd name="T2" fmla="*/ 21 w 42"/>
                  <a:gd name="T3" fmla="*/ 20 h 24"/>
                  <a:gd name="T4" fmla="*/ 38 w 42"/>
                  <a:gd name="T5" fmla="*/ 10 h 24"/>
                  <a:gd name="T6" fmla="*/ 34 w 42"/>
                  <a:gd name="T7" fmla="*/ 8 h 24"/>
                  <a:gd name="T8" fmla="*/ 27 w 42"/>
                  <a:gd name="T9" fmla="*/ 4 h 24"/>
                  <a:gd name="T10" fmla="*/ 24 w 42"/>
                  <a:gd name="T11" fmla="*/ 7 h 24"/>
                  <a:gd name="T12" fmla="*/ 22 w 42"/>
                  <a:gd name="T13" fmla="*/ 8 h 24"/>
                  <a:gd name="T14" fmla="*/ 20 w 42"/>
                  <a:gd name="T15" fmla="*/ 7 h 24"/>
                  <a:gd name="T16" fmla="*/ 16 w 42"/>
                  <a:gd name="T17" fmla="*/ 4 h 24"/>
                  <a:gd name="T18" fmla="*/ 8 w 42"/>
                  <a:gd name="T19" fmla="*/ 8 h 24"/>
                  <a:gd name="T20" fmla="*/ 5 w 42"/>
                  <a:gd name="T21" fmla="*/ 10 h 24"/>
                  <a:gd name="T22" fmla="*/ 21 w 42"/>
                  <a:gd name="T23" fmla="*/ 24 h 24"/>
                  <a:gd name="T24" fmla="*/ 0 w 42"/>
                  <a:gd name="T25" fmla="*/ 10 h 24"/>
                  <a:gd name="T26" fmla="*/ 0 w 42"/>
                  <a:gd name="T27" fmla="*/ 8 h 24"/>
                  <a:gd name="T28" fmla="*/ 1 w 42"/>
                  <a:gd name="T29" fmla="*/ 7 h 24"/>
                  <a:gd name="T30" fmla="*/ 6 w 42"/>
                  <a:gd name="T31" fmla="*/ 5 h 24"/>
                  <a:gd name="T32" fmla="*/ 16 w 42"/>
                  <a:gd name="T33" fmla="*/ 0 h 24"/>
                  <a:gd name="T34" fmla="*/ 22 w 42"/>
                  <a:gd name="T35" fmla="*/ 3 h 24"/>
                  <a:gd name="T36" fmla="*/ 27 w 42"/>
                  <a:gd name="T37" fmla="*/ 0 h 24"/>
                  <a:gd name="T38" fmla="*/ 37 w 42"/>
                  <a:gd name="T39" fmla="*/ 5 h 24"/>
                  <a:gd name="T40" fmla="*/ 41 w 42"/>
                  <a:gd name="T41" fmla="*/ 8 h 24"/>
                  <a:gd name="T42" fmla="*/ 42 w 42"/>
                  <a:gd name="T43" fmla="*/ 9 h 24"/>
                  <a:gd name="T44" fmla="*/ 42 w 42"/>
                  <a:gd name="T45" fmla="*/ 11 h 24"/>
                  <a:gd name="T46" fmla="*/ 21 w 42"/>
                  <a:gd name="T4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24">
                    <a:moveTo>
                      <a:pt x="5" y="10"/>
                    </a:moveTo>
                    <a:cubicBezTo>
                      <a:pt x="9" y="17"/>
                      <a:pt x="15" y="20"/>
                      <a:pt x="21" y="20"/>
                    </a:cubicBezTo>
                    <a:cubicBezTo>
                      <a:pt x="27" y="20"/>
                      <a:pt x="33" y="17"/>
                      <a:pt x="38" y="10"/>
                    </a:cubicBezTo>
                    <a:cubicBezTo>
                      <a:pt x="37" y="10"/>
                      <a:pt x="36" y="9"/>
                      <a:pt x="34" y="8"/>
                    </a:cubicBezTo>
                    <a:cubicBezTo>
                      <a:pt x="32" y="6"/>
                      <a:pt x="29" y="4"/>
                      <a:pt x="27" y="4"/>
                    </a:cubicBezTo>
                    <a:cubicBezTo>
                      <a:pt x="26" y="4"/>
                      <a:pt x="25" y="4"/>
                      <a:pt x="24" y="7"/>
                    </a:cubicBezTo>
                    <a:cubicBezTo>
                      <a:pt x="23" y="8"/>
                      <a:pt x="23" y="8"/>
                      <a:pt x="22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8" y="4"/>
                      <a:pt x="16" y="4"/>
                      <a:pt x="16" y="4"/>
                    </a:cubicBezTo>
                    <a:cubicBezTo>
                      <a:pt x="13" y="4"/>
                      <a:pt x="11" y="6"/>
                      <a:pt x="8" y="8"/>
                    </a:cubicBezTo>
                    <a:cubicBezTo>
                      <a:pt x="7" y="9"/>
                      <a:pt x="6" y="10"/>
                      <a:pt x="5" y="10"/>
                    </a:cubicBezTo>
                    <a:moveTo>
                      <a:pt x="21" y="24"/>
                    </a:moveTo>
                    <a:cubicBezTo>
                      <a:pt x="15" y="24"/>
                      <a:pt x="7" y="22"/>
                      <a:pt x="0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3" y="7"/>
                      <a:pt x="4" y="6"/>
                      <a:pt x="6" y="5"/>
                    </a:cubicBezTo>
                    <a:cubicBezTo>
                      <a:pt x="9" y="3"/>
                      <a:pt x="12" y="0"/>
                      <a:pt x="16" y="0"/>
                    </a:cubicBezTo>
                    <a:cubicBezTo>
                      <a:pt x="18" y="0"/>
                      <a:pt x="20" y="1"/>
                      <a:pt x="22" y="3"/>
                    </a:cubicBezTo>
                    <a:cubicBezTo>
                      <a:pt x="23" y="1"/>
                      <a:pt x="25" y="0"/>
                      <a:pt x="27" y="0"/>
                    </a:cubicBezTo>
                    <a:cubicBezTo>
                      <a:pt x="30" y="0"/>
                      <a:pt x="34" y="3"/>
                      <a:pt x="37" y="5"/>
                    </a:cubicBezTo>
                    <a:cubicBezTo>
                      <a:pt x="38" y="6"/>
                      <a:pt x="40" y="7"/>
                      <a:pt x="41" y="8"/>
                    </a:cubicBezTo>
                    <a:cubicBezTo>
                      <a:pt x="42" y="8"/>
                      <a:pt x="42" y="9"/>
                      <a:pt x="42" y="9"/>
                    </a:cubicBezTo>
                    <a:cubicBezTo>
                      <a:pt x="42" y="10"/>
                      <a:pt x="42" y="10"/>
                      <a:pt x="42" y="11"/>
                    </a:cubicBezTo>
                    <a:cubicBezTo>
                      <a:pt x="36" y="19"/>
                      <a:pt x="28" y="24"/>
                      <a:pt x="21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9" name="组合 868"/>
            <p:cNvGrpSpPr/>
            <p:nvPr/>
          </p:nvGrpSpPr>
          <p:grpSpPr>
            <a:xfrm>
              <a:off x="5098761" y="1655839"/>
              <a:ext cx="881768" cy="979744"/>
              <a:chOff x="5098761" y="1655839"/>
              <a:chExt cx="881768" cy="979744"/>
            </a:xfrm>
          </p:grpSpPr>
          <p:sp>
            <p:nvSpPr>
              <p:cNvPr id="645" name="Freeform 390"/>
              <p:cNvSpPr/>
              <p:nvPr/>
            </p:nvSpPr>
            <p:spPr bwMode="auto">
              <a:xfrm>
                <a:off x="5172241" y="2395895"/>
                <a:ext cx="724310" cy="232689"/>
              </a:xfrm>
              <a:custGeom>
                <a:avLst/>
                <a:gdLst>
                  <a:gd name="T0" fmla="*/ 188 w 223"/>
                  <a:gd name="T1" fmla="*/ 15 h 72"/>
                  <a:gd name="T2" fmla="*/ 218 w 223"/>
                  <a:gd name="T3" fmla="*/ 72 h 72"/>
                  <a:gd name="T4" fmla="*/ 5 w 223"/>
                  <a:gd name="T5" fmla="*/ 72 h 72"/>
                  <a:gd name="T6" fmla="*/ 35 w 223"/>
                  <a:gd name="T7" fmla="*/ 15 h 72"/>
                  <a:gd name="T8" fmla="*/ 83 w 223"/>
                  <a:gd name="T9" fmla="*/ 0 h 72"/>
                  <a:gd name="T10" fmla="*/ 110 w 223"/>
                  <a:gd name="T11" fmla="*/ 35 h 72"/>
                  <a:gd name="T12" fmla="*/ 140 w 223"/>
                  <a:gd name="T13" fmla="*/ 1 h 72"/>
                  <a:gd name="T14" fmla="*/ 141 w 223"/>
                  <a:gd name="T15" fmla="*/ 1 h 72"/>
                  <a:gd name="T16" fmla="*/ 188 w 223"/>
                  <a:gd name="T17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3" h="72">
                    <a:moveTo>
                      <a:pt x="188" y="15"/>
                    </a:moveTo>
                    <a:cubicBezTo>
                      <a:pt x="223" y="26"/>
                      <a:pt x="218" y="72"/>
                      <a:pt x="218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0" y="26"/>
                      <a:pt x="35" y="15"/>
                    </a:cubicBezTo>
                    <a:cubicBezTo>
                      <a:pt x="58" y="9"/>
                      <a:pt x="74" y="6"/>
                      <a:pt x="83" y="0"/>
                    </a:cubicBezTo>
                    <a:cubicBezTo>
                      <a:pt x="84" y="3"/>
                      <a:pt x="95" y="22"/>
                      <a:pt x="110" y="35"/>
                    </a:cubicBezTo>
                    <a:cubicBezTo>
                      <a:pt x="128" y="23"/>
                      <a:pt x="134" y="15"/>
                      <a:pt x="140" y="1"/>
                    </a:cubicBezTo>
                    <a:cubicBezTo>
                      <a:pt x="141" y="1"/>
                      <a:pt x="141" y="1"/>
                      <a:pt x="141" y="1"/>
                    </a:cubicBezTo>
                    <a:cubicBezTo>
                      <a:pt x="150" y="6"/>
                      <a:pt x="166" y="9"/>
                      <a:pt x="188" y="15"/>
                    </a:cubicBezTo>
                  </a:path>
                </a:pathLst>
              </a:custGeom>
              <a:solidFill>
                <a:srgbClr val="998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391"/>
              <p:cNvSpPr/>
              <p:nvPr/>
            </p:nvSpPr>
            <p:spPr bwMode="auto">
              <a:xfrm>
                <a:off x="5441671" y="2224440"/>
                <a:ext cx="188950" cy="285175"/>
              </a:xfrm>
              <a:custGeom>
                <a:avLst/>
                <a:gdLst>
                  <a:gd name="T0" fmla="*/ 58 w 58"/>
                  <a:gd name="T1" fmla="*/ 54 h 88"/>
                  <a:gd name="T2" fmla="*/ 57 w 58"/>
                  <a:gd name="T3" fmla="*/ 54 h 88"/>
                  <a:gd name="T4" fmla="*/ 27 w 58"/>
                  <a:gd name="T5" fmla="*/ 88 h 88"/>
                  <a:gd name="T6" fmla="*/ 0 w 58"/>
                  <a:gd name="T7" fmla="*/ 53 h 88"/>
                  <a:gd name="T8" fmla="*/ 7 w 58"/>
                  <a:gd name="T9" fmla="*/ 41 h 88"/>
                  <a:gd name="T10" fmla="*/ 6 w 58"/>
                  <a:gd name="T11" fmla="*/ 0 h 88"/>
                  <a:gd name="T12" fmla="*/ 33 w 58"/>
                  <a:gd name="T13" fmla="*/ 2 h 88"/>
                  <a:gd name="T14" fmla="*/ 33 w 58"/>
                  <a:gd name="T15" fmla="*/ 1 h 88"/>
                  <a:gd name="T16" fmla="*/ 51 w 58"/>
                  <a:gd name="T17" fmla="*/ 0 h 88"/>
                  <a:gd name="T18" fmla="*/ 50 w 58"/>
                  <a:gd name="T19" fmla="*/ 41 h 88"/>
                  <a:gd name="T20" fmla="*/ 58 w 58"/>
                  <a:gd name="T21" fmla="*/ 5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88">
                    <a:moveTo>
                      <a:pt x="58" y="54"/>
                    </a:moveTo>
                    <a:cubicBezTo>
                      <a:pt x="57" y="54"/>
                      <a:pt x="57" y="54"/>
                      <a:pt x="57" y="54"/>
                    </a:cubicBezTo>
                    <a:cubicBezTo>
                      <a:pt x="51" y="68"/>
                      <a:pt x="45" y="76"/>
                      <a:pt x="27" y="88"/>
                    </a:cubicBezTo>
                    <a:cubicBezTo>
                      <a:pt x="12" y="75"/>
                      <a:pt x="1" y="56"/>
                      <a:pt x="0" y="53"/>
                    </a:cubicBezTo>
                    <a:cubicBezTo>
                      <a:pt x="5" y="50"/>
                      <a:pt x="7" y="47"/>
                      <a:pt x="7" y="41"/>
                    </a:cubicBezTo>
                    <a:cubicBezTo>
                      <a:pt x="8" y="24"/>
                      <a:pt x="6" y="0"/>
                      <a:pt x="6" y="0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49" y="24"/>
                      <a:pt x="50" y="41"/>
                    </a:cubicBezTo>
                    <a:cubicBezTo>
                      <a:pt x="50" y="47"/>
                      <a:pt x="53" y="51"/>
                      <a:pt x="58" y="54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392"/>
              <p:cNvSpPr>
                <a:spLocks noEditPoints="1"/>
              </p:cNvSpPr>
              <p:nvPr/>
            </p:nvSpPr>
            <p:spPr bwMode="auto">
              <a:xfrm>
                <a:off x="5166993" y="2217442"/>
                <a:ext cx="736557" cy="418140"/>
              </a:xfrm>
              <a:custGeom>
                <a:avLst/>
                <a:gdLst>
                  <a:gd name="T0" fmla="*/ 9 w 227"/>
                  <a:gd name="T1" fmla="*/ 125 h 129"/>
                  <a:gd name="T2" fmla="*/ 219 w 227"/>
                  <a:gd name="T3" fmla="*/ 125 h 129"/>
                  <a:gd name="T4" fmla="*/ 189 w 227"/>
                  <a:gd name="T5" fmla="*/ 72 h 129"/>
                  <a:gd name="T6" fmla="*/ 169 w 227"/>
                  <a:gd name="T7" fmla="*/ 66 h 129"/>
                  <a:gd name="T8" fmla="*/ 142 w 227"/>
                  <a:gd name="T9" fmla="*/ 57 h 129"/>
                  <a:gd name="T10" fmla="*/ 133 w 227"/>
                  <a:gd name="T11" fmla="*/ 43 h 129"/>
                  <a:gd name="T12" fmla="*/ 134 w 227"/>
                  <a:gd name="T13" fmla="*/ 4 h 129"/>
                  <a:gd name="T14" fmla="*/ 120 w 227"/>
                  <a:gd name="T15" fmla="*/ 5 h 129"/>
                  <a:gd name="T16" fmla="*/ 120 w 227"/>
                  <a:gd name="T17" fmla="*/ 5 h 129"/>
                  <a:gd name="T18" fmla="*/ 118 w 227"/>
                  <a:gd name="T19" fmla="*/ 5 h 129"/>
                  <a:gd name="T20" fmla="*/ 93 w 227"/>
                  <a:gd name="T21" fmla="*/ 4 h 129"/>
                  <a:gd name="T22" fmla="*/ 94 w 227"/>
                  <a:gd name="T23" fmla="*/ 43 h 129"/>
                  <a:gd name="T24" fmla="*/ 85 w 227"/>
                  <a:gd name="T25" fmla="*/ 57 h 129"/>
                  <a:gd name="T26" fmla="*/ 59 w 227"/>
                  <a:gd name="T27" fmla="*/ 66 h 129"/>
                  <a:gd name="T28" fmla="*/ 38 w 227"/>
                  <a:gd name="T29" fmla="*/ 72 h 129"/>
                  <a:gd name="T30" fmla="*/ 9 w 227"/>
                  <a:gd name="T31" fmla="*/ 125 h 129"/>
                  <a:gd name="T32" fmla="*/ 220 w 227"/>
                  <a:gd name="T33" fmla="*/ 129 h 129"/>
                  <a:gd name="T34" fmla="*/ 7 w 227"/>
                  <a:gd name="T35" fmla="*/ 129 h 129"/>
                  <a:gd name="T36" fmla="*/ 5 w 227"/>
                  <a:gd name="T37" fmla="*/ 127 h 129"/>
                  <a:gd name="T38" fmla="*/ 37 w 227"/>
                  <a:gd name="T39" fmla="*/ 69 h 129"/>
                  <a:gd name="T40" fmla="*/ 58 w 227"/>
                  <a:gd name="T41" fmla="*/ 63 h 129"/>
                  <a:gd name="T42" fmla="*/ 84 w 227"/>
                  <a:gd name="T43" fmla="*/ 54 h 129"/>
                  <a:gd name="T44" fmla="*/ 91 w 227"/>
                  <a:gd name="T45" fmla="*/ 43 h 129"/>
                  <a:gd name="T46" fmla="*/ 89 w 227"/>
                  <a:gd name="T47" fmla="*/ 2 h 129"/>
                  <a:gd name="T48" fmla="*/ 90 w 227"/>
                  <a:gd name="T49" fmla="*/ 1 h 129"/>
                  <a:gd name="T50" fmla="*/ 91 w 227"/>
                  <a:gd name="T51" fmla="*/ 0 h 129"/>
                  <a:gd name="T52" fmla="*/ 117 w 227"/>
                  <a:gd name="T53" fmla="*/ 2 h 129"/>
                  <a:gd name="T54" fmla="*/ 118 w 227"/>
                  <a:gd name="T55" fmla="*/ 1 h 129"/>
                  <a:gd name="T56" fmla="*/ 136 w 227"/>
                  <a:gd name="T57" fmla="*/ 0 h 129"/>
                  <a:gd name="T58" fmla="*/ 137 w 227"/>
                  <a:gd name="T59" fmla="*/ 1 h 129"/>
                  <a:gd name="T60" fmla="*/ 138 w 227"/>
                  <a:gd name="T61" fmla="*/ 2 h 129"/>
                  <a:gd name="T62" fmla="*/ 136 w 227"/>
                  <a:gd name="T63" fmla="*/ 43 h 129"/>
                  <a:gd name="T64" fmla="*/ 144 w 227"/>
                  <a:gd name="T65" fmla="*/ 54 h 129"/>
                  <a:gd name="T66" fmla="*/ 170 w 227"/>
                  <a:gd name="T67" fmla="*/ 63 h 129"/>
                  <a:gd name="T68" fmla="*/ 190 w 227"/>
                  <a:gd name="T69" fmla="*/ 69 h 129"/>
                  <a:gd name="T70" fmla="*/ 222 w 227"/>
                  <a:gd name="T71" fmla="*/ 127 h 129"/>
                  <a:gd name="T72" fmla="*/ 220 w 227"/>
                  <a:gd name="T7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129">
                    <a:moveTo>
                      <a:pt x="9" y="125"/>
                    </a:moveTo>
                    <a:cubicBezTo>
                      <a:pt x="219" y="125"/>
                      <a:pt x="219" y="125"/>
                      <a:pt x="219" y="125"/>
                    </a:cubicBezTo>
                    <a:cubicBezTo>
                      <a:pt x="219" y="117"/>
                      <a:pt x="219" y="81"/>
                      <a:pt x="189" y="72"/>
                    </a:cubicBezTo>
                    <a:cubicBezTo>
                      <a:pt x="182" y="70"/>
                      <a:pt x="175" y="68"/>
                      <a:pt x="169" y="66"/>
                    </a:cubicBezTo>
                    <a:cubicBezTo>
                      <a:pt x="157" y="63"/>
                      <a:pt x="148" y="61"/>
                      <a:pt x="142" y="57"/>
                    </a:cubicBezTo>
                    <a:cubicBezTo>
                      <a:pt x="136" y="54"/>
                      <a:pt x="133" y="49"/>
                      <a:pt x="133" y="43"/>
                    </a:cubicBezTo>
                    <a:cubicBezTo>
                      <a:pt x="132" y="29"/>
                      <a:pt x="133" y="10"/>
                      <a:pt x="134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19" y="5"/>
                      <a:pt x="119" y="5"/>
                      <a:pt x="118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4" y="10"/>
                      <a:pt x="95" y="29"/>
                      <a:pt x="94" y="43"/>
                    </a:cubicBezTo>
                    <a:cubicBezTo>
                      <a:pt x="94" y="49"/>
                      <a:pt x="91" y="54"/>
                      <a:pt x="85" y="57"/>
                    </a:cubicBezTo>
                    <a:cubicBezTo>
                      <a:pt x="79" y="61"/>
                      <a:pt x="71" y="63"/>
                      <a:pt x="59" y="66"/>
                    </a:cubicBezTo>
                    <a:cubicBezTo>
                      <a:pt x="52" y="68"/>
                      <a:pt x="45" y="70"/>
                      <a:pt x="38" y="72"/>
                    </a:cubicBezTo>
                    <a:cubicBezTo>
                      <a:pt x="8" y="81"/>
                      <a:pt x="8" y="117"/>
                      <a:pt x="9" y="125"/>
                    </a:cubicBezTo>
                    <a:moveTo>
                      <a:pt x="220" y="129"/>
                    </a:moveTo>
                    <a:cubicBezTo>
                      <a:pt x="7" y="129"/>
                      <a:pt x="7" y="129"/>
                      <a:pt x="7" y="129"/>
                    </a:cubicBezTo>
                    <a:cubicBezTo>
                      <a:pt x="6" y="129"/>
                      <a:pt x="5" y="128"/>
                      <a:pt x="5" y="127"/>
                    </a:cubicBezTo>
                    <a:cubicBezTo>
                      <a:pt x="5" y="127"/>
                      <a:pt x="0" y="80"/>
                      <a:pt x="37" y="69"/>
                    </a:cubicBezTo>
                    <a:cubicBezTo>
                      <a:pt x="44" y="66"/>
                      <a:pt x="51" y="64"/>
                      <a:pt x="58" y="63"/>
                    </a:cubicBezTo>
                    <a:cubicBezTo>
                      <a:pt x="69" y="60"/>
                      <a:pt x="78" y="57"/>
                      <a:pt x="84" y="54"/>
                    </a:cubicBezTo>
                    <a:cubicBezTo>
                      <a:pt x="88" y="51"/>
                      <a:pt x="90" y="48"/>
                      <a:pt x="91" y="43"/>
                    </a:cubicBezTo>
                    <a:cubicBezTo>
                      <a:pt x="91" y="27"/>
                      <a:pt x="89" y="3"/>
                      <a:pt x="89" y="2"/>
                    </a:cubicBezTo>
                    <a:cubicBezTo>
                      <a:pt x="89" y="2"/>
                      <a:pt x="89" y="1"/>
                      <a:pt x="90" y="1"/>
                    </a:cubicBezTo>
                    <a:cubicBezTo>
                      <a:pt x="90" y="0"/>
                      <a:pt x="91" y="0"/>
                      <a:pt x="91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7" y="1"/>
                      <a:pt x="118" y="1"/>
                      <a:pt x="118" y="1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7" y="0"/>
                      <a:pt x="137" y="1"/>
                    </a:cubicBezTo>
                    <a:cubicBezTo>
                      <a:pt x="138" y="1"/>
                      <a:pt x="138" y="2"/>
                      <a:pt x="138" y="2"/>
                    </a:cubicBezTo>
                    <a:cubicBezTo>
                      <a:pt x="138" y="3"/>
                      <a:pt x="136" y="27"/>
                      <a:pt x="136" y="43"/>
                    </a:cubicBezTo>
                    <a:cubicBezTo>
                      <a:pt x="137" y="48"/>
                      <a:pt x="139" y="51"/>
                      <a:pt x="144" y="54"/>
                    </a:cubicBezTo>
                    <a:cubicBezTo>
                      <a:pt x="149" y="57"/>
                      <a:pt x="158" y="60"/>
                      <a:pt x="170" y="63"/>
                    </a:cubicBezTo>
                    <a:cubicBezTo>
                      <a:pt x="176" y="64"/>
                      <a:pt x="183" y="66"/>
                      <a:pt x="190" y="69"/>
                    </a:cubicBezTo>
                    <a:cubicBezTo>
                      <a:pt x="227" y="80"/>
                      <a:pt x="222" y="127"/>
                      <a:pt x="222" y="127"/>
                    </a:cubicBezTo>
                    <a:cubicBezTo>
                      <a:pt x="222" y="128"/>
                      <a:pt x="221" y="129"/>
                      <a:pt x="220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393"/>
              <p:cNvSpPr/>
              <p:nvPr/>
            </p:nvSpPr>
            <p:spPr bwMode="auto">
              <a:xfrm>
                <a:off x="5432923" y="2388897"/>
                <a:ext cx="204696" cy="127717"/>
              </a:xfrm>
              <a:custGeom>
                <a:avLst/>
                <a:gdLst>
                  <a:gd name="T0" fmla="*/ 30 w 63"/>
                  <a:gd name="T1" fmla="*/ 39 h 39"/>
                  <a:gd name="T2" fmla="*/ 29 w 63"/>
                  <a:gd name="T3" fmla="*/ 39 h 39"/>
                  <a:gd name="T4" fmla="*/ 1 w 63"/>
                  <a:gd name="T5" fmla="*/ 3 h 39"/>
                  <a:gd name="T6" fmla="*/ 1 w 63"/>
                  <a:gd name="T7" fmla="*/ 1 h 39"/>
                  <a:gd name="T8" fmla="*/ 4 w 63"/>
                  <a:gd name="T9" fmla="*/ 1 h 39"/>
                  <a:gd name="T10" fmla="*/ 4 w 63"/>
                  <a:gd name="T11" fmla="*/ 2 h 39"/>
                  <a:gd name="T12" fmla="*/ 30 w 63"/>
                  <a:gd name="T13" fmla="*/ 35 h 39"/>
                  <a:gd name="T14" fmla="*/ 59 w 63"/>
                  <a:gd name="T15" fmla="*/ 2 h 39"/>
                  <a:gd name="T16" fmla="*/ 61 w 63"/>
                  <a:gd name="T17" fmla="*/ 1 h 39"/>
                  <a:gd name="T18" fmla="*/ 62 w 63"/>
                  <a:gd name="T19" fmla="*/ 4 h 39"/>
                  <a:gd name="T20" fmla="*/ 31 w 63"/>
                  <a:gd name="T21" fmla="*/ 39 h 39"/>
                  <a:gd name="T22" fmla="*/ 30 w 63"/>
                  <a:gd name="T2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39">
                    <a:moveTo>
                      <a:pt x="30" y="39"/>
                    </a:moveTo>
                    <a:cubicBezTo>
                      <a:pt x="30" y="39"/>
                      <a:pt x="29" y="39"/>
                      <a:pt x="29" y="39"/>
                    </a:cubicBezTo>
                    <a:cubicBezTo>
                      <a:pt x="13" y="2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2"/>
                      <a:pt x="15" y="22"/>
                      <a:pt x="30" y="35"/>
                    </a:cubicBezTo>
                    <a:cubicBezTo>
                      <a:pt x="47" y="23"/>
                      <a:pt x="53" y="14"/>
                      <a:pt x="59" y="2"/>
                    </a:cubicBezTo>
                    <a:cubicBezTo>
                      <a:pt x="59" y="1"/>
                      <a:pt x="60" y="1"/>
                      <a:pt x="61" y="1"/>
                    </a:cubicBezTo>
                    <a:cubicBezTo>
                      <a:pt x="62" y="2"/>
                      <a:pt x="63" y="3"/>
                      <a:pt x="62" y="4"/>
                    </a:cubicBezTo>
                    <a:cubicBezTo>
                      <a:pt x="55" y="19"/>
                      <a:pt x="48" y="27"/>
                      <a:pt x="31" y="39"/>
                    </a:cubicBezTo>
                    <a:cubicBezTo>
                      <a:pt x="31" y="39"/>
                      <a:pt x="31" y="39"/>
                      <a:pt x="30" y="3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394"/>
              <p:cNvSpPr/>
              <p:nvPr/>
            </p:nvSpPr>
            <p:spPr bwMode="auto">
              <a:xfrm>
                <a:off x="5357693" y="1655839"/>
                <a:ext cx="363905" cy="656078"/>
              </a:xfrm>
              <a:custGeom>
                <a:avLst/>
                <a:gdLst>
                  <a:gd name="T0" fmla="*/ 0 w 112"/>
                  <a:gd name="T1" fmla="*/ 95 h 202"/>
                  <a:gd name="T2" fmla="*/ 8 w 112"/>
                  <a:gd name="T3" fmla="*/ 151 h 202"/>
                  <a:gd name="T4" fmla="*/ 46 w 112"/>
                  <a:gd name="T5" fmla="*/ 199 h 202"/>
                  <a:gd name="T6" fmla="*/ 103 w 112"/>
                  <a:gd name="T7" fmla="*/ 150 h 202"/>
                  <a:gd name="T8" fmla="*/ 100 w 112"/>
                  <a:gd name="T9" fmla="*/ 52 h 202"/>
                  <a:gd name="T10" fmla="*/ 0 w 112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02">
                    <a:moveTo>
                      <a:pt x="0" y="95"/>
                    </a:moveTo>
                    <a:cubicBezTo>
                      <a:pt x="0" y="95"/>
                      <a:pt x="4" y="128"/>
                      <a:pt x="8" y="151"/>
                    </a:cubicBezTo>
                    <a:cubicBezTo>
                      <a:pt x="12" y="174"/>
                      <a:pt x="27" y="196"/>
                      <a:pt x="46" y="199"/>
                    </a:cubicBezTo>
                    <a:cubicBezTo>
                      <a:pt x="65" y="202"/>
                      <a:pt x="96" y="190"/>
                      <a:pt x="103" y="150"/>
                    </a:cubicBezTo>
                    <a:cubicBezTo>
                      <a:pt x="110" y="109"/>
                      <a:pt x="112" y="72"/>
                      <a:pt x="100" y="52"/>
                    </a:cubicBezTo>
                    <a:cubicBezTo>
                      <a:pt x="88" y="31"/>
                      <a:pt x="7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395"/>
              <p:cNvSpPr>
                <a:spLocks noEditPoints="1"/>
              </p:cNvSpPr>
              <p:nvPr/>
            </p:nvSpPr>
            <p:spPr bwMode="auto">
              <a:xfrm>
                <a:off x="5354194" y="1746815"/>
                <a:ext cx="370903" cy="561603"/>
              </a:xfrm>
              <a:custGeom>
                <a:avLst/>
                <a:gdLst>
                  <a:gd name="T0" fmla="*/ 52 w 114"/>
                  <a:gd name="T1" fmla="*/ 4 h 173"/>
                  <a:gd name="T2" fmla="*/ 3 w 114"/>
                  <a:gd name="T3" fmla="*/ 67 h 173"/>
                  <a:gd name="T4" fmla="*/ 10 w 114"/>
                  <a:gd name="T5" fmla="*/ 122 h 173"/>
                  <a:gd name="T6" fmla="*/ 47 w 114"/>
                  <a:gd name="T7" fmla="*/ 169 h 173"/>
                  <a:gd name="T8" fmla="*/ 102 w 114"/>
                  <a:gd name="T9" fmla="*/ 122 h 173"/>
                  <a:gd name="T10" fmla="*/ 99 w 114"/>
                  <a:gd name="T11" fmla="*/ 25 h 173"/>
                  <a:gd name="T12" fmla="*/ 52 w 114"/>
                  <a:gd name="T13" fmla="*/ 4 h 173"/>
                  <a:gd name="T14" fmla="*/ 53 w 114"/>
                  <a:gd name="T15" fmla="*/ 173 h 173"/>
                  <a:gd name="T16" fmla="*/ 53 w 114"/>
                  <a:gd name="T17" fmla="*/ 173 h 173"/>
                  <a:gd name="T18" fmla="*/ 47 w 114"/>
                  <a:gd name="T19" fmla="*/ 173 h 173"/>
                  <a:gd name="T20" fmla="*/ 7 w 114"/>
                  <a:gd name="T21" fmla="*/ 123 h 173"/>
                  <a:gd name="T22" fmla="*/ 0 w 114"/>
                  <a:gd name="T23" fmla="*/ 67 h 173"/>
                  <a:gd name="T24" fmla="*/ 52 w 114"/>
                  <a:gd name="T25" fmla="*/ 0 h 173"/>
                  <a:gd name="T26" fmla="*/ 102 w 114"/>
                  <a:gd name="T27" fmla="*/ 23 h 173"/>
                  <a:gd name="T28" fmla="*/ 106 w 114"/>
                  <a:gd name="T29" fmla="*/ 122 h 173"/>
                  <a:gd name="T30" fmla="*/ 53 w 114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4" h="173">
                    <a:moveTo>
                      <a:pt x="52" y="4"/>
                    </a:moveTo>
                    <a:cubicBezTo>
                      <a:pt x="36" y="4"/>
                      <a:pt x="7" y="12"/>
                      <a:pt x="3" y="67"/>
                    </a:cubicBezTo>
                    <a:cubicBezTo>
                      <a:pt x="3" y="67"/>
                      <a:pt x="6" y="100"/>
                      <a:pt x="10" y="122"/>
                    </a:cubicBezTo>
                    <a:cubicBezTo>
                      <a:pt x="14" y="143"/>
                      <a:pt x="28" y="166"/>
                      <a:pt x="47" y="169"/>
                    </a:cubicBezTo>
                    <a:cubicBezTo>
                      <a:pt x="67" y="172"/>
                      <a:pt x="95" y="160"/>
                      <a:pt x="102" y="122"/>
                    </a:cubicBezTo>
                    <a:cubicBezTo>
                      <a:pt x="111" y="73"/>
                      <a:pt x="110" y="42"/>
                      <a:pt x="99" y="25"/>
                    </a:cubicBezTo>
                    <a:cubicBezTo>
                      <a:pt x="94" y="16"/>
                      <a:pt x="74" y="4"/>
                      <a:pt x="52" y="4"/>
                    </a:cubicBezTo>
                    <a:moveTo>
                      <a:pt x="53" y="173"/>
                    </a:moveTo>
                    <a:cubicBezTo>
                      <a:pt x="53" y="173"/>
                      <a:pt x="53" y="173"/>
                      <a:pt x="53" y="173"/>
                    </a:cubicBezTo>
                    <a:cubicBezTo>
                      <a:pt x="51" y="173"/>
                      <a:pt x="49" y="173"/>
                      <a:pt x="47" y="173"/>
                    </a:cubicBezTo>
                    <a:cubicBezTo>
                      <a:pt x="26" y="170"/>
                      <a:pt x="11" y="145"/>
                      <a:pt x="7" y="123"/>
                    </a:cubicBezTo>
                    <a:cubicBezTo>
                      <a:pt x="3" y="100"/>
                      <a:pt x="0" y="67"/>
                      <a:pt x="0" y="67"/>
                    </a:cubicBezTo>
                    <a:cubicBezTo>
                      <a:pt x="3" y="9"/>
                      <a:pt x="34" y="0"/>
                      <a:pt x="52" y="0"/>
                    </a:cubicBezTo>
                    <a:cubicBezTo>
                      <a:pt x="74" y="0"/>
                      <a:pt x="96" y="12"/>
                      <a:pt x="102" y="23"/>
                    </a:cubicBezTo>
                    <a:cubicBezTo>
                      <a:pt x="113" y="41"/>
                      <a:pt x="114" y="73"/>
                      <a:pt x="106" y="122"/>
                    </a:cubicBezTo>
                    <a:cubicBezTo>
                      <a:pt x="100" y="157"/>
                      <a:pt x="75" y="173"/>
                      <a:pt x="53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396"/>
              <p:cNvSpPr/>
              <p:nvPr/>
            </p:nvSpPr>
            <p:spPr bwMode="auto">
              <a:xfrm>
                <a:off x="5880806" y="2628584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Line 397"/>
              <p:cNvSpPr>
                <a:spLocks noChangeShapeType="1"/>
              </p:cNvSpPr>
              <p:nvPr/>
            </p:nvSpPr>
            <p:spPr bwMode="auto">
              <a:xfrm>
                <a:off x="5880806" y="2628584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398"/>
              <p:cNvSpPr/>
              <p:nvPr/>
            </p:nvSpPr>
            <p:spPr bwMode="auto">
              <a:xfrm>
                <a:off x="5873807" y="262333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399"/>
              <p:cNvSpPr/>
              <p:nvPr/>
            </p:nvSpPr>
            <p:spPr bwMode="auto">
              <a:xfrm>
                <a:off x="5105759" y="2628584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Line 400"/>
              <p:cNvSpPr>
                <a:spLocks noChangeShapeType="1"/>
              </p:cNvSpPr>
              <p:nvPr/>
            </p:nvSpPr>
            <p:spPr bwMode="auto">
              <a:xfrm>
                <a:off x="5105759" y="2628584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401"/>
              <p:cNvSpPr/>
              <p:nvPr/>
            </p:nvSpPr>
            <p:spPr bwMode="auto">
              <a:xfrm>
                <a:off x="5098761" y="262333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402"/>
              <p:cNvSpPr/>
              <p:nvPr/>
            </p:nvSpPr>
            <p:spPr bwMode="auto">
              <a:xfrm>
                <a:off x="5546643" y="1682082"/>
                <a:ext cx="246685" cy="409393"/>
              </a:xfrm>
              <a:custGeom>
                <a:avLst/>
                <a:gdLst>
                  <a:gd name="T0" fmla="*/ 6 w 76"/>
                  <a:gd name="T1" fmla="*/ 32 h 126"/>
                  <a:gd name="T2" fmla="*/ 63 w 76"/>
                  <a:gd name="T3" fmla="*/ 30 h 126"/>
                  <a:gd name="T4" fmla="*/ 42 w 76"/>
                  <a:gd name="T5" fmla="*/ 33 h 126"/>
                  <a:gd name="T6" fmla="*/ 49 w 76"/>
                  <a:gd name="T7" fmla="*/ 126 h 126"/>
                  <a:gd name="T8" fmla="*/ 32 w 76"/>
                  <a:gd name="T9" fmla="*/ 71 h 126"/>
                  <a:gd name="T10" fmla="*/ 6 w 76"/>
                  <a:gd name="T11" fmla="*/ 3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126">
                    <a:moveTo>
                      <a:pt x="6" y="32"/>
                    </a:moveTo>
                    <a:cubicBezTo>
                      <a:pt x="6" y="32"/>
                      <a:pt x="25" y="0"/>
                      <a:pt x="63" y="30"/>
                    </a:cubicBezTo>
                    <a:cubicBezTo>
                      <a:pt x="54" y="26"/>
                      <a:pt x="42" y="33"/>
                      <a:pt x="42" y="33"/>
                    </a:cubicBezTo>
                    <a:cubicBezTo>
                      <a:pt x="42" y="33"/>
                      <a:pt x="76" y="56"/>
                      <a:pt x="49" y="126"/>
                    </a:cubicBezTo>
                    <a:cubicBezTo>
                      <a:pt x="51" y="102"/>
                      <a:pt x="41" y="79"/>
                      <a:pt x="32" y="71"/>
                    </a:cubicBezTo>
                    <a:cubicBezTo>
                      <a:pt x="22" y="63"/>
                      <a:pt x="0" y="68"/>
                      <a:pt x="6" y="32"/>
                    </a:cubicBezTo>
                  </a:path>
                </a:pathLst>
              </a:custGeom>
              <a:solidFill>
                <a:srgbClr val="E2B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403"/>
              <p:cNvSpPr>
                <a:spLocks noEditPoints="1"/>
              </p:cNvSpPr>
              <p:nvPr/>
            </p:nvSpPr>
            <p:spPr bwMode="auto">
              <a:xfrm>
                <a:off x="5543144" y="1731069"/>
                <a:ext cx="243186" cy="365654"/>
              </a:xfrm>
              <a:custGeom>
                <a:avLst/>
                <a:gdLst>
                  <a:gd name="T0" fmla="*/ 8 w 75"/>
                  <a:gd name="T1" fmla="*/ 17 h 113"/>
                  <a:gd name="T2" fmla="*/ 24 w 75"/>
                  <a:gd name="T3" fmla="*/ 50 h 113"/>
                  <a:gd name="T4" fmla="*/ 34 w 75"/>
                  <a:gd name="T5" fmla="*/ 55 h 113"/>
                  <a:gd name="T6" fmla="*/ 52 w 75"/>
                  <a:gd name="T7" fmla="*/ 100 h 113"/>
                  <a:gd name="T8" fmla="*/ 42 w 75"/>
                  <a:gd name="T9" fmla="*/ 19 h 113"/>
                  <a:gd name="T10" fmla="*/ 41 w 75"/>
                  <a:gd name="T11" fmla="*/ 18 h 113"/>
                  <a:gd name="T12" fmla="*/ 42 w 75"/>
                  <a:gd name="T13" fmla="*/ 16 h 113"/>
                  <a:gd name="T14" fmla="*/ 56 w 75"/>
                  <a:gd name="T15" fmla="*/ 12 h 113"/>
                  <a:gd name="T16" fmla="*/ 33 w 75"/>
                  <a:gd name="T17" fmla="*/ 4 h 113"/>
                  <a:gd name="T18" fmla="*/ 8 w 75"/>
                  <a:gd name="T19" fmla="*/ 17 h 113"/>
                  <a:gd name="T20" fmla="*/ 50 w 75"/>
                  <a:gd name="T21" fmla="*/ 113 h 113"/>
                  <a:gd name="T22" fmla="*/ 50 w 75"/>
                  <a:gd name="T23" fmla="*/ 113 h 113"/>
                  <a:gd name="T24" fmla="*/ 49 w 75"/>
                  <a:gd name="T25" fmla="*/ 111 h 113"/>
                  <a:gd name="T26" fmla="*/ 31 w 75"/>
                  <a:gd name="T27" fmla="*/ 57 h 113"/>
                  <a:gd name="T28" fmla="*/ 23 w 75"/>
                  <a:gd name="T29" fmla="*/ 53 h 113"/>
                  <a:gd name="T30" fmla="*/ 5 w 75"/>
                  <a:gd name="T31" fmla="*/ 16 h 113"/>
                  <a:gd name="T32" fmla="*/ 5 w 75"/>
                  <a:gd name="T33" fmla="*/ 16 h 113"/>
                  <a:gd name="T34" fmla="*/ 33 w 75"/>
                  <a:gd name="T35" fmla="*/ 0 h 113"/>
                  <a:gd name="T36" fmla="*/ 65 w 75"/>
                  <a:gd name="T37" fmla="*/ 14 h 113"/>
                  <a:gd name="T38" fmla="*/ 65 w 75"/>
                  <a:gd name="T39" fmla="*/ 16 h 113"/>
                  <a:gd name="T40" fmla="*/ 63 w 75"/>
                  <a:gd name="T41" fmla="*/ 17 h 113"/>
                  <a:gd name="T42" fmla="*/ 57 w 75"/>
                  <a:gd name="T43" fmla="*/ 16 h 113"/>
                  <a:gd name="T44" fmla="*/ 46 w 75"/>
                  <a:gd name="T45" fmla="*/ 18 h 113"/>
                  <a:gd name="T46" fmla="*/ 52 w 75"/>
                  <a:gd name="T47" fmla="*/ 112 h 113"/>
                  <a:gd name="T48" fmla="*/ 50 w 75"/>
                  <a:gd name="T49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113">
                    <a:moveTo>
                      <a:pt x="8" y="17"/>
                    </a:moveTo>
                    <a:cubicBezTo>
                      <a:pt x="4" y="42"/>
                      <a:pt x="14" y="46"/>
                      <a:pt x="24" y="50"/>
                    </a:cubicBezTo>
                    <a:cubicBezTo>
                      <a:pt x="28" y="51"/>
                      <a:pt x="31" y="52"/>
                      <a:pt x="34" y="55"/>
                    </a:cubicBezTo>
                    <a:cubicBezTo>
                      <a:pt x="42" y="62"/>
                      <a:pt x="51" y="80"/>
                      <a:pt x="52" y="100"/>
                    </a:cubicBezTo>
                    <a:cubicBezTo>
                      <a:pt x="71" y="40"/>
                      <a:pt x="42" y="20"/>
                      <a:pt x="42" y="19"/>
                    </a:cubicBezTo>
                    <a:cubicBezTo>
                      <a:pt x="41" y="19"/>
                      <a:pt x="41" y="18"/>
                      <a:pt x="41" y="18"/>
                    </a:cubicBezTo>
                    <a:cubicBezTo>
                      <a:pt x="41" y="17"/>
                      <a:pt x="41" y="17"/>
                      <a:pt x="42" y="16"/>
                    </a:cubicBezTo>
                    <a:cubicBezTo>
                      <a:pt x="42" y="16"/>
                      <a:pt x="49" y="12"/>
                      <a:pt x="56" y="12"/>
                    </a:cubicBezTo>
                    <a:cubicBezTo>
                      <a:pt x="48" y="7"/>
                      <a:pt x="40" y="4"/>
                      <a:pt x="33" y="4"/>
                    </a:cubicBezTo>
                    <a:cubicBezTo>
                      <a:pt x="18" y="4"/>
                      <a:pt x="10" y="15"/>
                      <a:pt x="8" y="17"/>
                    </a:cubicBezTo>
                    <a:moveTo>
                      <a:pt x="50" y="113"/>
                    </a:moveTo>
                    <a:cubicBezTo>
                      <a:pt x="50" y="113"/>
                      <a:pt x="50" y="113"/>
                      <a:pt x="50" y="113"/>
                    </a:cubicBezTo>
                    <a:cubicBezTo>
                      <a:pt x="49" y="113"/>
                      <a:pt x="49" y="112"/>
                      <a:pt x="49" y="111"/>
                    </a:cubicBezTo>
                    <a:cubicBezTo>
                      <a:pt x="50" y="87"/>
                      <a:pt x="41" y="65"/>
                      <a:pt x="31" y="57"/>
                    </a:cubicBezTo>
                    <a:cubicBezTo>
                      <a:pt x="29" y="56"/>
                      <a:pt x="26" y="54"/>
                      <a:pt x="23" y="53"/>
                    </a:cubicBezTo>
                    <a:cubicBezTo>
                      <a:pt x="13" y="49"/>
                      <a:pt x="0" y="4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14" y="0"/>
                      <a:pt x="33" y="0"/>
                    </a:cubicBezTo>
                    <a:cubicBezTo>
                      <a:pt x="43" y="0"/>
                      <a:pt x="54" y="5"/>
                      <a:pt x="65" y="14"/>
                    </a:cubicBezTo>
                    <a:cubicBezTo>
                      <a:pt x="66" y="14"/>
                      <a:pt x="66" y="16"/>
                      <a:pt x="65" y="16"/>
                    </a:cubicBezTo>
                    <a:cubicBezTo>
                      <a:pt x="65" y="17"/>
                      <a:pt x="64" y="17"/>
                      <a:pt x="63" y="17"/>
                    </a:cubicBezTo>
                    <a:cubicBezTo>
                      <a:pt x="61" y="16"/>
                      <a:pt x="59" y="16"/>
                      <a:pt x="57" y="16"/>
                    </a:cubicBezTo>
                    <a:cubicBezTo>
                      <a:pt x="53" y="16"/>
                      <a:pt x="49" y="17"/>
                      <a:pt x="46" y="18"/>
                    </a:cubicBezTo>
                    <a:cubicBezTo>
                      <a:pt x="54" y="25"/>
                      <a:pt x="75" y="51"/>
                      <a:pt x="52" y="112"/>
                    </a:cubicBezTo>
                    <a:cubicBezTo>
                      <a:pt x="52" y="113"/>
                      <a:pt x="51" y="113"/>
                      <a:pt x="50" y="1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404"/>
              <p:cNvSpPr/>
              <p:nvPr/>
            </p:nvSpPr>
            <p:spPr bwMode="auto">
              <a:xfrm>
                <a:off x="5280713" y="1675084"/>
                <a:ext cx="339411" cy="435636"/>
              </a:xfrm>
              <a:custGeom>
                <a:avLst/>
                <a:gdLst>
                  <a:gd name="T0" fmla="*/ 102 w 105"/>
                  <a:gd name="T1" fmla="*/ 64 h 134"/>
                  <a:gd name="T2" fmla="*/ 81 w 105"/>
                  <a:gd name="T3" fmla="*/ 9 h 134"/>
                  <a:gd name="T4" fmla="*/ 84 w 105"/>
                  <a:gd name="T5" fmla="*/ 24 h 134"/>
                  <a:gd name="T6" fmla="*/ 21 w 105"/>
                  <a:gd name="T7" fmla="*/ 16 h 134"/>
                  <a:gd name="T8" fmla="*/ 46 w 105"/>
                  <a:gd name="T9" fmla="*/ 25 h 134"/>
                  <a:gd name="T10" fmla="*/ 4 w 105"/>
                  <a:gd name="T11" fmla="*/ 74 h 134"/>
                  <a:gd name="T12" fmla="*/ 27 w 105"/>
                  <a:gd name="T13" fmla="*/ 55 h 134"/>
                  <a:gd name="T14" fmla="*/ 26 w 105"/>
                  <a:gd name="T15" fmla="*/ 134 h 134"/>
                  <a:gd name="T16" fmla="*/ 38 w 105"/>
                  <a:gd name="T17" fmla="*/ 87 h 134"/>
                  <a:gd name="T18" fmla="*/ 102 w 105"/>
                  <a:gd name="T19" fmla="*/ 6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5" h="134">
                    <a:moveTo>
                      <a:pt x="102" y="64"/>
                    </a:moveTo>
                    <a:cubicBezTo>
                      <a:pt x="102" y="64"/>
                      <a:pt x="105" y="27"/>
                      <a:pt x="81" y="9"/>
                    </a:cubicBezTo>
                    <a:cubicBezTo>
                      <a:pt x="84" y="14"/>
                      <a:pt x="84" y="24"/>
                      <a:pt x="84" y="24"/>
                    </a:cubicBezTo>
                    <a:cubicBezTo>
                      <a:pt x="84" y="24"/>
                      <a:pt x="63" y="0"/>
                      <a:pt x="21" y="16"/>
                    </a:cubicBezTo>
                    <a:cubicBezTo>
                      <a:pt x="33" y="14"/>
                      <a:pt x="46" y="25"/>
                      <a:pt x="46" y="25"/>
                    </a:cubicBezTo>
                    <a:cubicBezTo>
                      <a:pt x="46" y="25"/>
                      <a:pt x="0" y="22"/>
                      <a:pt x="4" y="74"/>
                    </a:cubicBezTo>
                    <a:cubicBezTo>
                      <a:pt x="11" y="57"/>
                      <a:pt x="27" y="55"/>
                      <a:pt x="27" y="55"/>
                    </a:cubicBezTo>
                    <a:cubicBezTo>
                      <a:pt x="27" y="55"/>
                      <a:pt x="5" y="80"/>
                      <a:pt x="26" y="134"/>
                    </a:cubicBezTo>
                    <a:cubicBezTo>
                      <a:pt x="26" y="107"/>
                      <a:pt x="30" y="93"/>
                      <a:pt x="38" y="87"/>
                    </a:cubicBezTo>
                    <a:cubicBezTo>
                      <a:pt x="46" y="81"/>
                      <a:pt x="89" y="86"/>
                      <a:pt x="102" y="64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405"/>
              <p:cNvSpPr>
                <a:spLocks noEditPoints="1"/>
              </p:cNvSpPr>
              <p:nvPr/>
            </p:nvSpPr>
            <p:spPr bwMode="auto">
              <a:xfrm>
                <a:off x="5282462" y="1697828"/>
                <a:ext cx="344660" cy="418140"/>
              </a:xfrm>
              <a:custGeom>
                <a:avLst/>
                <a:gdLst>
                  <a:gd name="T0" fmla="*/ 26 w 106"/>
                  <a:gd name="T1" fmla="*/ 46 h 129"/>
                  <a:gd name="T2" fmla="*/ 28 w 106"/>
                  <a:gd name="T3" fmla="*/ 47 h 129"/>
                  <a:gd name="T4" fmla="*/ 28 w 106"/>
                  <a:gd name="T5" fmla="*/ 49 h 129"/>
                  <a:gd name="T6" fmla="*/ 24 w 106"/>
                  <a:gd name="T7" fmla="*/ 117 h 129"/>
                  <a:gd name="T8" fmla="*/ 36 w 106"/>
                  <a:gd name="T9" fmla="*/ 78 h 129"/>
                  <a:gd name="T10" fmla="*/ 53 w 106"/>
                  <a:gd name="T11" fmla="*/ 75 h 129"/>
                  <a:gd name="T12" fmla="*/ 99 w 106"/>
                  <a:gd name="T13" fmla="*/ 57 h 129"/>
                  <a:gd name="T14" fmla="*/ 84 w 106"/>
                  <a:gd name="T15" fmla="*/ 9 h 129"/>
                  <a:gd name="T16" fmla="*/ 85 w 106"/>
                  <a:gd name="T17" fmla="*/ 17 h 129"/>
                  <a:gd name="T18" fmla="*/ 84 w 106"/>
                  <a:gd name="T19" fmla="*/ 19 h 129"/>
                  <a:gd name="T20" fmla="*/ 82 w 106"/>
                  <a:gd name="T21" fmla="*/ 18 h 129"/>
                  <a:gd name="T22" fmla="*/ 47 w 106"/>
                  <a:gd name="T23" fmla="*/ 5 h 129"/>
                  <a:gd name="T24" fmla="*/ 29 w 106"/>
                  <a:gd name="T25" fmla="*/ 8 h 129"/>
                  <a:gd name="T26" fmla="*/ 46 w 106"/>
                  <a:gd name="T27" fmla="*/ 17 h 129"/>
                  <a:gd name="T28" fmla="*/ 47 w 106"/>
                  <a:gd name="T29" fmla="*/ 19 h 129"/>
                  <a:gd name="T30" fmla="*/ 45 w 106"/>
                  <a:gd name="T31" fmla="*/ 20 h 129"/>
                  <a:gd name="T32" fmla="*/ 44 w 106"/>
                  <a:gd name="T33" fmla="*/ 20 h 129"/>
                  <a:gd name="T34" fmla="*/ 15 w 106"/>
                  <a:gd name="T35" fmla="*/ 32 h 129"/>
                  <a:gd name="T36" fmla="*/ 5 w 106"/>
                  <a:gd name="T37" fmla="*/ 60 h 129"/>
                  <a:gd name="T38" fmla="*/ 26 w 106"/>
                  <a:gd name="T39" fmla="*/ 46 h 129"/>
                  <a:gd name="T40" fmla="*/ 26 w 106"/>
                  <a:gd name="T41" fmla="*/ 46 h 129"/>
                  <a:gd name="T42" fmla="*/ 25 w 106"/>
                  <a:gd name="T43" fmla="*/ 129 h 129"/>
                  <a:gd name="T44" fmla="*/ 24 w 106"/>
                  <a:gd name="T45" fmla="*/ 128 h 129"/>
                  <a:gd name="T46" fmla="*/ 22 w 106"/>
                  <a:gd name="T47" fmla="*/ 51 h 129"/>
                  <a:gd name="T48" fmla="*/ 5 w 106"/>
                  <a:gd name="T49" fmla="*/ 68 h 129"/>
                  <a:gd name="T50" fmla="*/ 3 w 106"/>
                  <a:gd name="T51" fmla="*/ 69 h 129"/>
                  <a:gd name="T52" fmla="*/ 1 w 106"/>
                  <a:gd name="T53" fmla="*/ 67 h 129"/>
                  <a:gd name="T54" fmla="*/ 12 w 106"/>
                  <a:gd name="T55" fmla="*/ 29 h 129"/>
                  <a:gd name="T56" fmla="*/ 39 w 106"/>
                  <a:gd name="T57" fmla="*/ 17 h 129"/>
                  <a:gd name="T58" fmla="*/ 20 w 106"/>
                  <a:gd name="T59" fmla="*/ 11 h 129"/>
                  <a:gd name="T60" fmla="*/ 18 w 106"/>
                  <a:gd name="T61" fmla="*/ 9 h 129"/>
                  <a:gd name="T62" fmla="*/ 19 w 106"/>
                  <a:gd name="T63" fmla="*/ 7 h 129"/>
                  <a:gd name="T64" fmla="*/ 47 w 106"/>
                  <a:gd name="T65" fmla="*/ 1 h 129"/>
                  <a:gd name="T66" fmla="*/ 81 w 106"/>
                  <a:gd name="T67" fmla="*/ 12 h 129"/>
                  <a:gd name="T68" fmla="*/ 78 w 106"/>
                  <a:gd name="T69" fmla="*/ 3 h 129"/>
                  <a:gd name="T70" fmla="*/ 78 w 106"/>
                  <a:gd name="T71" fmla="*/ 1 h 129"/>
                  <a:gd name="T72" fmla="*/ 81 w 106"/>
                  <a:gd name="T73" fmla="*/ 1 h 129"/>
                  <a:gd name="T74" fmla="*/ 102 w 106"/>
                  <a:gd name="T75" fmla="*/ 57 h 129"/>
                  <a:gd name="T76" fmla="*/ 102 w 106"/>
                  <a:gd name="T77" fmla="*/ 58 h 129"/>
                  <a:gd name="T78" fmla="*/ 54 w 106"/>
                  <a:gd name="T79" fmla="*/ 78 h 129"/>
                  <a:gd name="T80" fmla="*/ 38 w 106"/>
                  <a:gd name="T81" fmla="*/ 82 h 129"/>
                  <a:gd name="T82" fmla="*/ 27 w 106"/>
                  <a:gd name="T83" fmla="*/ 127 h 129"/>
                  <a:gd name="T84" fmla="*/ 26 w 106"/>
                  <a:gd name="T85" fmla="*/ 129 h 129"/>
                  <a:gd name="T86" fmla="*/ 25 w 106"/>
                  <a:gd name="T87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6" h="129">
                    <a:moveTo>
                      <a:pt x="26" y="46"/>
                    </a:moveTo>
                    <a:cubicBezTo>
                      <a:pt x="27" y="46"/>
                      <a:pt x="27" y="46"/>
                      <a:pt x="28" y="47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7" y="49"/>
                      <a:pt x="9" y="71"/>
                      <a:pt x="24" y="117"/>
                    </a:cubicBezTo>
                    <a:cubicBezTo>
                      <a:pt x="25" y="95"/>
                      <a:pt x="28" y="84"/>
                      <a:pt x="36" y="78"/>
                    </a:cubicBezTo>
                    <a:cubicBezTo>
                      <a:pt x="39" y="76"/>
                      <a:pt x="45" y="76"/>
                      <a:pt x="53" y="75"/>
                    </a:cubicBezTo>
                    <a:cubicBezTo>
                      <a:pt x="69" y="73"/>
                      <a:pt x="90" y="70"/>
                      <a:pt x="99" y="57"/>
                    </a:cubicBezTo>
                    <a:cubicBezTo>
                      <a:pt x="99" y="53"/>
                      <a:pt x="100" y="26"/>
                      <a:pt x="84" y="9"/>
                    </a:cubicBezTo>
                    <a:cubicBezTo>
                      <a:pt x="85" y="13"/>
                      <a:pt x="85" y="17"/>
                      <a:pt x="85" y="17"/>
                    </a:cubicBezTo>
                    <a:cubicBezTo>
                      <a:pt x="85" y="18"/>
                      <a:pt x="85" y="18"/>
                      <a:pt x="84" y="19"/>
                    </a:cubicBezTo>
                    <a:cubicBezTo>
                      <a:pt x="83" y="19"/>
                      <a:pt x="82" y="19"/>
                      <a:pt x="82" y="18"/>
                    </a:cubicBezTo>
                    <a:cubicBezTo>
                      <a:pt x="82" y="18"/>
                      <a:pt x="70" y="5"/>
                      <a:pt x="47" y="5"/>
                    </a:cubicBezTo>
                    <a:cubicBezTo>
                      <a:pt x="41" y="5"/>
                      <a:pt x="35" y="6"/>
                      <a:pt x="29" y="8"/>
                    </a:cubicBezTo>
                    <a:cubicBezTo>
                      <a:pt x="38" y="10"/>
                      <a:pt x="46" y="17"/>
                      <a:pt x="46" y="17"/>
                    </a:cubicBezTo>
                    <a:cubicBezTo>
                      <a:pt x="47" y="17"/>
                      <a:pt x="47" y="18"/>
                      <a:pt x="47" y="19"/>
                    </a:cubicBezTo>
                    <a:cubicBezTo>
                      <a:pt x="47" y="20"/>
                      <a:pt x="46" y="20"/>
                      <a:pt x="45" y="20"/>
                    </a:cubicBezTo>
                    <a:cubicBezTo>
                      <a:pt x="45" y="20"/>
                      <a:pt x="45" y="20"/>
                      <a:pt x="44" y="20"/>
                    </a:cubicBezTo>
                    <a:cubicBezTo>
                      <a:pt x="39" y="20"/>
                      <a:pt x="25" y="21"/>
                      <a:pt x="15" y="32"/>
                    </a:cubicBezTo>
                    <a:cubicBezTo>
                      <a:pt x="8" y="38"/>
                      <a:pt x="5" y="48"/>
                      <a:pt x="5" y="60"/>
                    </a:cubicBezTo>
                    <a:cubicBezTo>
                      <a:pt x="13" y="48"/>
                      <a:pt x="25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moveTo>
                      <a:pt x="25" y="129"/>
                    </a:moveTo>
                    <a:cubicBezTo>
                      <a:pt x="25" y="129"/>
                      <a:pt x="24" y="128"/>
                      <a:pt x="24" y="128"/>
                    </a:cubicBezTo>
                    <a:cubicBezTo>
                      <a:pt x="7" y="86"/>
                      <a:pt x="16" y="60"/>
                      <a:pt x="22" y="51"/>
                    </a:cubicBezTo>
                    <a:cubicBezTo>
                      <a:pt x="17" y="53"/>
                      <a:pt x="9" y="58"/>
                      <a:pt x="5" y="68"/>
                    </a:cubicBezTo>
                    <a:cubicBezTo>
                      <a:pt x="5" y="69"/>
                      <a:pt x="4" y="69"/>
                      <a:pt x="3" y="69"/>
                    </a:cubicBezTo>
                    <a:cubicBezTo>
                      <a:pt x="2" y="69"/>
                      <a:pt x="1" y="68"/>
                      <a:pt x="1" y="67"/>
                    </a:cubicBezTo>
                    <a:cubicBezTo>
                      <a:pt x="0" y="51"/>
                      <a:pt x="4" y="38"/>
                      <a:pt x="12" y="29"/>
                    </a:cubicBezTo>
                    <a:cubicBezTo>
                      <a:pt x="21" y="20"/>
                      <a:pt x="33" y="17"/>
                      <a:pt x="39" y="17"/>
                    </a:cubicBezTo>
                    <a:cubicBezTo>
                      <a:pt x="35" y="14"/>
                      <a:pt x="27" y="10"/>
                      <a:pt x="20" y="11"/>
                    </a:cubicBezTo>
                    <a:cubicBezTo>
                      <a:pt x="19" y="11"/>
                      <a:pt x="18" y="10"/>
                      <a:pt x="18" y="9"/>
                    </a:cubicBezTo>
                    <a:cubicBezTo>
                      <a:pt x="18" y="8"/>
                      <a:pt x="18" y="7"/>
                      <a:pt x="19" y="7"/>
                    </a:cubicBezTo>
                    <a:cubicBezTo>
                      <a:pt x="29" y="3"/>
                      <a:pt x="38" y="1"/>
                      <a:pt x="47" y="1"/>
                    </a:cubicBezTo>
                    <a:cubicBezTo>
                      <a:pt x="64" y="1"/>
                      <a:pt x="76" y="8"/>
                      <a:pt x="81" y="12"/>
                    </a:cubicBezTo>
                    <a:cubicBezTo>
                      <a:pt x="80" y="9"/>
                      <a:pt x="79" y="5"/>
                      <a:pt x="78" y="3"/>
                    </a:cubicBezTo>
                    <a:cubicBezTo>
                      <a:pt x="78" y="3"/>
                      <a:pt x="78" y="2"/>
                      <a:pt x="78" y="1"/>
                    </a:cubicBezTo>
                    <a:cubicBezTo>
                      <a:pt x="79" y="0"/>
                      <a:pt x="80" y="0"/>
                      <a:pt x="81" y="1"/>
                    </a:cubicBezTo>
                    <a:cubicBezTo>
                      <a:pt x="106" y="19"/>
                      <a:pt x="103" y="56"/>
                      <a:pt x="102" y="57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93" y="74"/>
                      <a:pt x="70" y="76"/>
                      <a:pt x="54" y="78"/>
                    </a:cubicBezTo>
                    <a:cubicBezTo>
                      <a:pt x="47" y="79"/>
                      <a:pt x="40" y="80"/>
                      <a:pt x="38" y="82"/>
                    </a:cubicBezTo>
                    <a:cubicBezTo>
                      <a:pt x="31" y="87"/>
                      <a:pt x="27" y="100"/>
                      <a:pt x="27" y="127"/>
                    </a:cubicBezTo>
                    <a:cubicBezTo>
                      <a:pt x="27" y="128"/>
                      <a:pt x="27" y="129"/>
                      <a:pt x="26" y="129"/>
                    </a:cubicBezTo>
                    <a:cubicBezTo>
                      <a:pt x="26" y="129"/>
                      <a:pt x="26" y="129"/>
                      <a:pt x="25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Oval 407"/>
              <p:cNvSpPr>
                <a:spLocks noChangeArrowheads="1"/>
              </p:cNvSpPr>
              <p:nvPr/>
            </p:nvSpPr>
            <p:spPr bwMode="auto">
              <a:xfrm>
                <a:off x="5436422" y="2028491"/>
                <a:ext cx="4198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408"/>
              <p:cNvSpPr>
                <a:spLocks noEditPoints="1"/>
              </p:cNvSpPr>
              <p:nvPr/>
            </p:nvSpPr>
            <p:spPr bwMode="auto">
              <a:xfrm>
                <a:off x="5429424" y="2026742"/>
                <a:ext cx="52486" cy="50737"/>
              </a:xfrm>
              <a:custGeom>
                <a:avLst/>
                <a:gdLst>
                  <a:gd name="T0" fmla="*/ 8 w 16"/>
                  <a:gd name="T1" fmla="*/ 3 h 16"/>
                  <a:gd name="T2" fmla="*/ 4 w 16"/>
                  <a:gd name="T3" fmla="*/ 8 h 16"/>
                  <a:gd name="T4" fmla="*/ 8 w 16"/>
                  <a:gd name="T5" fmla="*/ 12 h 16"/>
                  <a:gd name="T6" fmla="*/ 13 w 16"/>
                  <a:gd name="T7" fmla="*/ 8 h 16"/>
                  <a:gd name="T8" fmla="*/ 8 w 16"/>
                  <a:gd name="T9" fmla="*/ 3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10"/>
                      <a:pt x="6" y="12"/>
                      <a:pt x="8" y="12"/>
                    </a:cubicBezTo>
                    <a:cubicBezTo>
                      <a:pt x="11" y="12"/>
                      <a:pt x="13" y="10"/>
                      <a:pt x="13" y="8"/>
                    </a:cubicBezTo>
                    <a:cubicBezTo>
                      <a:pt x="13" y="5"/>
                      <a:pt x="11" y="3"/>
                      <a:pt x="8" y="3"/>
                    </a:cubicBezTo>
                    <a:moveTo>
                      <a:pt x="8" y="16"/>
                    </a:moveTo>
                    <a:cubicBezTo>
                      <a:pt x="4" y="16"/>
                      <a:pt x="0" y="12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3" y="0"/>
                      <a:pt x="16" y="3"/>
                      <a:pt x="16" y="8"/>
                    </a:cubicBezTo>
                    <a:cubicBezTo>
                      <a:pt x="16" y="12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409"/>
              <p:cNvSpPr/>
              <p:nvPr/>
            </p:nvSpPr>
            <p:spPr bwMode="auto">
              <a:xfrm>
                <a:off x="5394433" y="2023243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8 h 11"/>
                  <a:gd name="T6" fmla="*/ 19 w 34"/>
                  <a:gd name="T7" fmla="*/ 1 h 11"/>
                  <a:gd name="T8" fmla="*/ 34 w 34"/>
                  <a:gd name="T9" fmla="*/ 7 h 11"/>
                  <a:gd name="T10" fmla="*/ 33 w 34"/>
                  <a:gd name="T11" fmla="*/ 9 h 11"/>
                  <a:gd name="T12" fmla="*/ 30 w 34"/>
                  <a:gd name="T13" fmla="*/ 9 h 11"/>
                  <a:gd name="T14" fmla="*/ 19 w 34"/>
                  <a:gd name="T15" fmla="*/ 4 h 11"/>
                  <a:gd name="T16" fmla="*/ 4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2" y="11"/>
                      <a:pt x="1" y="10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7"/>
                      <a:pt x="8" y="0"/>
                      <a:pt x="19" y="1"/>
                    </a:cubicBezTo>
                    <a:cubicBezTo>
                      <a:pt x="31" y="1"/>
                      <a:pt x="33" y="7"/>
                      <a:pt x="34" y="7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2" y="10"/>
                      <a:pt x="31" y="9"/>
                      <a:pt x="30" y="9"/>
                    </a:cubicBezTo>
                    <a:cubicBezTo>
                      <a:pt x="30" y="8"/>
                      <a:pt x="28" y="5"/>
                      <a:pt x="19" y="4"/>
                    </a:cubicBezTo>
                    <a:cubicBezTo>
                      <a:pt x="10" y="4"/>
                      <a:pt x="4" y="10"/>
                      <a:pt x="4" y="10"/>
                    </a:cubicBezTo>
                    <a:cubicBezTo>
                      <a:pt x="3" y="11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Oval 410"/>
              <p:cNvSpPr>
                <a:spLocks noChangeArrowheads="1"/>
              </p:cNvSpPr>
              <p:nvPr/>
            </p:nvSpPr>
            <p:spPr bwMode="auto">
              <a:xfrm>
                <a:off x="5593881" y="2028491"/>
                <a:ext cx="4373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411"/>
              <p:cNvSpPr>
                <a:spLocks noEditPoints="1"/>
              </p:cNvSpPr>
              <p:nvPr/>
            </p:nvSpPr>
            <p:spPr bwMode="auto">
              <a:xfrm>
                <a:off x="5592131" y="2026742"/>
                <a:ext cx="50737" cy="50737"/>
              </a:xfrm>
              <a:custGeom>
                <a:avLst/>
                <a:gdLst>
                  <a:gd name="T0" fmla="*/ 8 w 16"/>
                  <a:gd name="T1" fmla="*/ 3 h 16"/>
                  <a:gd name="T2" fmla="*/ 3 w 16"/>
                  <a:gd name="T3" fmla="*/ 8 h 16"/>
                  <a:gd name="T4" fmla="*/ 8 w 16"/>
                  <a:gd name="T5" fmla="*/ 12 h 16"/>
                  <a:gd name="T6" fmla="*/ 12 w 16"/>
                  <a:gd name="T7" fmla="*/ 8 h 16"/>
                  <a:gd name="T8" fmla="*/ 8 w 16"/>
                  <a:gd name="T9" fmla="*/ 3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10"/>
                      <a:pt x="5" y="12"/>
                      <a:pt x="8" y="12"/>
                    </a:cubicBezTo>
                    <a:cubicBezTo>
                      <a:pt x="10" y="12"/>
                      <a:pt x="12" y="10"/>
                      <a:pt x="12" y="8"/>
                    </a:cubicBezTo>
                    <a:cubicBezTo>
                      <a:pt x="12" y="5"/>
                      <a:pt x="10" y="3"/>
                      <a:pt x="8" y="3"/>
                    </a:cubicBezTo>
                    <a:moveTo>
                      <a:pt x="8" y="16"/>
                    </a:moveTo>
                    <a:cubicBezTo>
                      <a:pt x="3" y="16"/>
                      <a:pt x="0" y="12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2" y="0"/>
                      <a:pt x="16" y="3"/>
                      <a:pt x="16" y="8"/>
                    </a:cubicBezTo>
                    <a:cubicBezTo>
                      <a:pt x="16" y="12"/>
                      <a:pt x="12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412"/>
              <p:cNvSpPr/>
              <p:nvPr/>
            </p:nvSpPr>
            <p:spPr bwMode="auto">
              <a:xfrm>
                <a:off x="5569387" y="2023243"/>
                <a:ext cx="110221" cy="34991"/>
              </a:xfrm>
              <a:custGeom>
                <a:avLst/>
                <a:gdLst>
                  <a:gd name="T0" fmla="*/ 32 w 34"/>
                  <a:gd name="T1" fmla="*/ 11 h 11"/>
                  <a:gd name="T2" fmla="*/ 30 w 34"/>
                  <a:gd name="T3" fmla="*/ 10 h 11"/>
                  <a:gd name="T4" fmla="*/ 15 w 34"/>
                  <a:gd name="T5" fmla="*/ 4 h 11"/>
                  <a:gd name="T6" fmla="*/ 4 w 34"/>
                  <a:gd name="T7" fmla="*/ 9 h 11"/>
                  <a:gd name="T8" fmla="*/ 1 w 34"/>
                  <a:gd name="T9" fmla="*/ 9 h 11"/>
                  <a:gd name="T10" fmla="*/ 0 w 34"/>
                  <a:gd name="T11" fmla="*/ 7 h 11"/>
                  <a:gd name="T12" fmla="*/ 15 w 34"/>
                  <a:gd name="T13" fmla="*/ 1 h 11"/>
                  <a:gd name="T14" fmla="*/ 33 w 34"/>
                  <a:gd name="T15" fmla="*/ 8 h 11"/>
                  <a:gd name="T16" fmla="*/ 33 w 34"/>
                  <a:gd name="T17" fmla="*/ 10 h 11"/>
                  <a:gd name="T18" fmla="*/ 3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2" y="11"/>
                    </a:move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5"/>
                      <a:pt x="4" y="8"/>
                      <a:pt x="4" y="9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7"/>
                      <a:pt x="3" y="1"/>
                      <a:pt x="15" y="1"/>
                    </a:cubicBezTo>
                    <a:cubicBezTo>
                      <a:pt x="26" y="0"/>
                      <a:pt x="33" y="7"/>
                      <a:pt x="33" y="8"/>
                    </a:cubicBezTo>
                    <a:cubicBezTo>
                      <a:pt x="34" y="9"/>
                      <a:pt x="34" y="10"/>
                      <a:pt x="33" y="10"/>
                    </a:cubicBezTo>
                    <a:cubicBezTo>
                      <a:pt x="32" y="11"/>
                      <a:pt x="32" y="11"/>
                      <a:pt x="3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413"/>
              <p:cNvSpPr/>
              <p:nvPr/>
            </p:nvSpPr>
            <p:spPr bwMode="auto">
              <a:xfrm>
                <a:off x="5467914" y="2149210"/>
                <a:ext cx="125967" cy="110221"/>
              </a:xfrm>
              <a:custGeom>
                <a:avLst/>
                <a:gdLst>
                  <a:gd name="T0" fmla="*/ 0 w 39"/>
                  <a:gd name="T1" fmla="*/ 14 h 34"/>
                  <a:gd name="T2" fmla="*/ 21 w 39"/>
                  <a:gd name="T3" fmla="*/ 11 h 34"/>
                  <a:gd name="T4" fmla="*/ 39 w 39"/>
                  <a:gd name="T5" fmla="*/ 14 h 34"/>
                  <a:gd name="T6" fmla="*/ 0 w 39"/>
                  <a:gd name="T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4"/>
                    </a:moveTo>
                    <a:cubicBezTo>
                      <a:pt x="6" y="13"/>
                      <a:pt x="14" y="0"/>
                      <a:pt x="21" y="11"/>
                    </a:cubicBezTo>
                    <a:cubicBezTo>
                      <a:pt x="26" y="1"/>
                      <a:pt x="34" y="12"/>
                      <a:pt x="39" y="14"/>
                    </a:cubicBezTo>
                    <a:cubicBezTo>
                      <a:pt x="30" y="28"/>
                      <a:pt x="13" y="34"/>
                      <a:pt x="0" y="14"/>
                    </a:cubicBezTo>
                  </a:path>
                </a:pathLst>
              </a:custGeom>
              <a:solidFill>
                <a:srgbClr val="FF5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414"/>
              <p:cNvSpPr>
                <a:spLocks noEditPoints="1"/>
              </p:cNvSpPr>
              <p:nvPr/>
            </p:nvSpPr>
            <p:spPr bwMode="auto">
              <a:xfrm>
                <a:off x="5464415" y="2164956"/>
                <a:ext cx="136464" cy="78729"/>
              </a:xfrm>
              <a:custGeom>
                <a:avLst/>
                <a:gdLst>
                  <a:gd name="T0" fmla="*/ 4 w 42"/>
                  <a:gd name="T1" fmla="*/ 10 h 24"/>
                  <a:gd name="T2" fmla="*/ 21 w 42"/>
                  <a:gd name="T3" fmla="*/ 20 h 24"/>
                  <a:gd name="T4" fmla="*/ 37 w 42"/>
                  <a:gd name="T5" fmla="*/ 10 h 24"/>
                  <a:gd name="T6" fmla="*/ 34 w 42"/>
                  <a:gd name="T7" fmla="*/ 8 h 24"/>
                  <a:gd name="T8" fmla="*/ 27 w 42"/>
                  <a:gd name="T9" fmla="*/ 4 h 24"/>
                  <a:gd name="T10" fmla="*/ 23 w 42"/>
                  <a:gd name="T11" fmla="*/ 7 h 24"/>
                  <a:gd name="T12" fmla="*/ 22 w 42"/>
                  <a:gd name="T13" fmla="*/ 8 h 24"/>
                  <a:gd name="T14" fmla="*/ 20 w 42"/>
                  <a:gd name="T15" fmla="*/ 7 h 24"/>
                  <a:gd name="T16" fmla="*/ 16 w 42"/>
                  <a:gd name="T17" fmla="*/ 4 h 24"/>
                  <a:gd name="T18" fmla="*/ 8 w 42"/>
                  <a:gd name="T19" fmla="*/ 7 h 24"/>
                  <a:gd name="T20" fmla="*/ 4 w 42"/>
                  <a:gd name="T21" fmla="*/ 10 h 24"/>
                  <a:gd name="T22" fmla="*/ 21 w 42"/>
                  <a:gd name="T23" fmla="*/ 24 h 24"/>
                  <a:gd name="T24" fmla="*/ 0 w 42"/>
                  <a:gd name="T25" fmla="*/ 10 h 24"/>
                  <a:gd name="T26" fmla="*/ 0 w 42"/>
                  <a:gd name="T27" fmla="*/ 8 h 24"/>
                  <a:gd name="T28" fmla="*/ 1 w 42"/>
                  <a:gd name="T29" fmla="*/ 7 h 24"/>
                  <a:gd name="T30" fmla="*/ 6 w 42"/>
                  <a:gd name="T31" fmla="*/ 4 h 24"/>
                  <a:gd name="T32" fmla="*/ 16 w 42"/>
                  <a:gd name="T33" fmla="*/ 0 h 24"/>
                  <a:gd name="T34" fmla="*/ 22 w 42"/>
                  <a:gd name="T35" fmla="*/ 3 h 24"/>
                  <a:gd name="T36" fmla="*/ 27 w 42"/>
                  <a:gd name="T37" fmla="*/ 0 h 24"/>
                  <a:gd name="T38" fmla="*/ 37 w 42"/>
                  <a:gd name="T39" fmla="*/ 5 h 24"/>
                  <a:gd name="T40" fmla="*/ 41 w 42"/>
                  <a:gd name="T41" fmla="*/ 7 h 24"/>
                  <a:gd name="T42" fmla="*/ 42 w 42"/>
                  <a:gd name="T43" fmla="*/ 9 h 24"/>
                  <a:gd name="T44" fmla="*/ 42 w 42"/>
                  <a:gd name="T45" fmla="*/ 10 h 24"/>
                  <a:gd name="T46" fmla="*/ 21 w 42"/>
                  <a:gd name="T4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24">
                    <a:moveTo>
                      <a:pt x="4" y="10"/>
                    </a:moveTo>
                    <a:cubicBezTo>
                      <a:pt x="9" y="16"/>
                      <a:pt x="15" y="20"/>
                      <a:pt x="21" y="20"/>
                    </a:cubicBezTo>
                    <a:cubicBezTo>
                      <a:pt x="27" y="20"/>
                      <a:pt x="33" y="16"/>
                      <a:pt x="37" y="10"/>
                    </a:cubicBezTo>
                    <a:cubicBezTo>
                      <a:pt x="36" y="9"/>
                      <a:pt x="35" y="8"/>
                      <a:pt x="34" y="8"/>
                    </a:cubicBezTo>
                    <a:cubicBezTo>
                      <a:pt x="32" y="6"/>
                      <a:pt x="29" y="4"/>
                      <a:pt x="27" y="4"/>
                    </a:cubicBezTo>
                    <a:cubicBezTo>
                      <a:pt x="26" y="4"/>
                      <a:pt x="25" y="4"/>
                      <a:pt x="23" y="7"/>
                    </a:cubicBezTo>
                    <a:cubicBezTo>
                      <a:pt x="23" y="7"/>
                      <a:pt x="23" y="8"/>
                      <a:pt x="22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18" y="4"/>
                      <a:pt x="16" y="4"/>
                      <a:pt x="16" y="4"/>
                    </a:cubicBezTo>
                    <a:cubicBezTo>
                      <a:pt x="13" y="4"/>
                      <a:pt x="11" y="6"/>
                      <a:pt x="8" y="7"/>
                    </a:cubicBezTo>
                    <a:cubicBezTo>
                      <a:pt x="7" y="8"/>
                      <a:pt x="6" y="9"/>
                      <a:pt x="4" y="10"/>
                    </a:cubicBezTo>
                    <a:moveTo>
                      <a:pt x="21" y="24"/>
                    </a:moveTo>
                    <a:cubicBezTo>
                      <a:pt x="15" y="24"/>
                      <a:pt x="7" y="21"/>
                      <a:pt x="0" y="10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2" y="7"/>
                      <a:pt x="4" y="5"/>
                      <a:pt x="6" y="4"/>
                    </a:cubicBezTo>
                    <a:cubicBezTo>
                      <a:pt x="9" y="2"/>
                      <a:pt x="12" y="0"/>
                      <a:pt x="16" y="0"/>
                    </a:cubicBezTo>
                    <a:cubicBezTo>
                      <a:pt x="18" y="0"/>
                      <a:pt x="20" y="1"/>
                      <a:pt x="22" y="3"/>
                    </a:cubicBezTo>
                    <a:cubicBezTo>
                      <a:pt x="23" y="1"/>
                      <a:pt x="25" y="0"/>
                      <a:pt x="27" y="0"/>
                    </a:cubicBezTo>
                    <a:cubicBezTo>
                      <a:pt x="30" y="0"/>
                      <a:pt x="34" y="2"/>
                      <a:pt x="37" y="5"/>
                    </a:cubicBezTo>
                    <a:cubicBezTo>
                      <a:pt x="38" y="6"/>
                      <a:pt x="40" y="7"/>
                      <a:pt x="41" y="7"/>
                    </a:cubicBezTo>
                    <a:cubicBezTo>
                      <a:pt x="41" y="8"/>
                      <a:pt x="42" y="8"/>
                      <a:pt x="42" y="9"/>
                    </a:cubicBezTo>
                    <a:cubicBezTo>
                      <a:pt x="42" y="9"/>
                      <a:pt x="42" y="10"/>
                      <a:pt x="42" y="10"/>
                    </a:cubicBezTo>
                    <a:cubicBezTo>
                      <a:pt x="36" y="19"/>
                      <a:pt x="28" y="24"/>
                      <a:pt x="21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2" name="组合 861"/>
            <p:cNvGrpSpPr/>
            <p:nvPr/>
          </p:nvGrpSpPr>
          <p:grpSpPr>
            <a:xfrm>
              <a:off x="1714955" y="3064220"/>
              <a:ext cx="880019" cy="1011236"/>
              <a:chOff x="3975555" y="264953"/>
              <a:chExt cx="880019" cy="1011236"/>
            </a:xfrm>
          </p:grpSpPr>
          <p:sp>
            <p:nvSpPr>
              <p:cNvPr id="269" name="Freeform 415"/>
              <p:cNvSpPr/>
              <p:nvPr/>
            </p:nvSpPr>
            <p:spPr bwMode="auto">
              <a:xfrm>
                <a:off x="3982553" y="1269190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Line 416"/>
              <p:cNvSpPr>
                <a:spLocks noChangeShapeType="1"/>
              </p:cNvSpPr>
              <p:nvPr/>
            </p:nvSpPr>
            <p:spPr bwMode="auto">
              <a:xfrm>
                <a:off x="3982553" y="1269190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417"/>
              <p:cNvSpPr/>
              <p:nvPr/>
            </p:nvSpPr>
            <p:spPr bwMode="auto">
              <a:xfrm>
                <a:off x="3975555" y="126394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418"/>
              <p:cNvSpPr/>
              <p:nvPr/>
            </p:nvSpPr>
            <p:spPr bwMode="auto">
              <a:xfrm>
                <a:off x="4054284" y="1108233"/>
                <a:ext cx="713813" cy="160958"/>
              </a:xfrm>
              <a:custGeom>
                <a:avLst/>
                <a:gdLst>
                  <a:gd name="T0" fmla="*/ 200 w 220"/>
                  <a:gd name="T1" fmla="*/ 0 h 50"/>
                  <a:gd name="T2" fmla="*/ 217 w 220"/>
                  <a:gd name="T3" fmla="*/ 50 h 50"/>
                  <a:gd name="T4" fmla="*/ 3 w 220"/>
                  <a:gd name="T5" fmla="*/ 50 h 50"/>
                  <a:gd name="T6" fmla="*/ 19 w 220"/>
                  <a:gd name="T7" fmla="*/ 2 h 50"/>
                  <a:gd name="T8" fmla="*/ 109 w 220"/>
                  <a:gd name="T9" fmla="*/ 13 h 50"/>
                  <a:gd name="T10" fmla="*/ 200 w 220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50">
                    <a:moveTo>
                      <a:pt x="200" y="0"/>
                    </a:moveTo>
                    <a:cubicBezTo>
                      <a:pt x="220" y="17"/>
                      <a:pt x="217" y="50"/>
                      <a:pt x="217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0" y="19"/>
                      <a:pt x="19" y="2"/>
                    </a:cubicBezTo>
                    <a:cubicBezTo>
                      <a:pt x="26" y="3"/>
                      <a:pt x="69" y="13"/>
                      <a:pt x="109" y="13"/>
                    </a:cubicBezTo>
                    <a:cubicBezTo>
                      <a:pt x="141" y="12"/>
                      <a:pt x="174" y="11"/>
                      <a:pt x="200" y="0"/>
                    </a:cubicBezTo>
                  </a:path>
                </a:pathLst>
              </a:custGeom>
              <a:solidFill>
                <a:srgbClr val="FF5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419"/>
              <p:cNvSpPr/>
              <p:nvPr/>
            </p:nvSpPr>
            <p:spPr bwMode="auto">
              <a:xfrm>
                <a:off x="4115518" y="865046"/>
                <a:ext cx="587846" cy="285175"/>
              </a:xfrm>
              <a:custGeom>
                <a:avLst/>
                <a:gdLst>
                  <a:gd name="T0" fmla="*/ 167 w 181"/>
                  <a:gd name="T1" fmla="*/ 68 h 88"/>
                  <a:gd name="T2" fmla="*/ 181 w 181"/>
                  <a:gd name="T3" fmla="*/ 75 h 88"/>
                  <a:gd name="T4" fmla="*/ 90 w 181"/>
                  <a:gd name="T5" fmla="*/ 88 h 88"/>
                  <a:gd name="T6" fmla="*/ 0 w 181"/>
                  <a:gd name="T7" fmla="*/ 77 h 88"/>
                  <a:gd name="T8" fmla="*/ 15 w 181"/>
                  <a:gd name="T9" fmla="*/ 68 h 88"/>
                  <a:gd name="T10" fmla="*/ 72 w 181"/>
                  <a:gd name="T11" fmla="*/ 40 h 88"/>
                  <a:gd name="T12" fmla="*/ 71 w 181"/>
                  <a:gd name="T13" fmla="*/ 0 h 88"/>
                  <a:gd name="T14" fmla="*/ 96 w 181"/>
                  <a:gd name="T15" fmla="*/ 1 h 88"/>
                  <a:gd name="T16" fmla="*/ 96 w 181"/>
                  <a:gd name="T17" fmla="*/ 1 h 88"/>
                  <a:gd name="T18" fmla="*/ 111 w 181"/>
                  <a:gd name="T19" fmla="*/ 0 h 88"/>
                  <a:gd name="T20" fmla="*/ 110 w 181"/>
                  <a:gd name="T21" fmla="*/ 40 h 88"/>
                  <a:gd name="T22" fmla="*/ 167 w 181"/>
                  <a:gd name="T23" fmla="*/ 6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1" h="88">
                    <a:moveTo>
                      <a:pt x="167" y="68"/>
                    </a:moveTo>
                    <a:cubicBezTo>
                      <a:pt x="173" y="70"/>
                      <a:pt x="177" y="72"/>
                      <a:pt x="181" y="75"/>
                    </a:cubicBezTo>
                    <a:cubicBezTo>
                      <a:pt x="155" y="86"/>
                      <a:pt x="122" y="87"/>
                      <a:pt x="90" y="88"/>
                    </a:cubicBezTo>
                    <a:cubicBezTo>
                      <a:pt x="50" y="88"/>
                      <a:pt x="7" y="78"/>
                      <a:pt x="0" y="77"/>
                    </a:cubicBezTo>
                    <a:cubicBezTo>
                      <a:pt x="4" y="73"/>
                      <a:pt x="9" y="70"/>
                      <a:pt x="15" y="68"/>
                    </a:cubicBezTo>
                    <a:cubicBezTo>
                      <a:pt x="50" y="57"/>
                      <a:pt x="72" y="57"/>
                      <a:pt x="72" y="40"/>
                    </a:cubicBezTo>
                    <a:cubicBezTo>
                      <a:pt x="73" y="24"/>
                      <a:pt x="71" y="0"/>
                      <a:pt x="71" y="0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11" y="0"/>
                      <a:pt x="109" y="24"/>
                      <a:pt x="110" y="40"/>
                    </a:cubicBezTo>
                    <a:cubicBezTo>
                      <a:pt x="111" y="57"/>
                      <a:pt x="132" y="57"/>
                      <a:pt x="167" y="68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420"/>
              <p:cNvSpPr>
                <a:spLocks noEditPoints="1"/>
              </p:cNvSpPr>
              <p:nvPr/>
            </p:nvSpPr>
            <p:spPr bwMode="auto">
              <a:xfrm>
                <a:off x="4047286" y="858048"/>
                <a:ext cx="726060" cy="418140"/>
              </a:xfrm>
              <a:custGeom>
                <a:avLst/>
                <a:gdLst>
                  <a:gd name="T0" fmla="*/ 7 w 224"/>
                  <a:gd name="T1" fmla="*/ 125 h 129"/>
                  <a:gd name="T2" fmla="*/ 217 w 224"/>
                  <a:gd name="T3" fmla="*/ 125 h 129"/>
                  <a:gd name="T4" fmla="*/ 201 w 224"/>
                  <a:gd name="T5" fmla="*/ 79 h 129"/>
                  <a:gd name="T6" fmla="*/ 188 w 224"/>
                  <a:gd name="T7" fmla="*/ 72 h 129"/>
                  <a:gd name="T8" fmla="*/ 165 w 224"/>
                  <a:gd name="T9" fmla="*/ 66 h 129"/>
                  <a:gd name="T10" fmla="*/ 129 w 224"/>
                  <a:gd name="T11" fmla="*/ 42 h 129"/>
                  <a:gd name="T12" fmla="*/ 130 w 224"/>
                  <a:gd name="T13" fmla="*/ 4 h 129"/>
                  <a:gd name="T14" fmla="*/ 118 w 224"/>
                  <a:gd name="T15" fmla="*/ 4 h 129"/>
                  <a:gd name="T16" fmla="*/ 118 w 224"/>
                  <a:gd name="T17" fmla="*/ 5 h 129"/>
                  <a:gd name="T18" fmla="*/ 117 w 224"/>
                  <a:gd name="T19" fmla="*/ 5 h 129"/>
                  <a:gd name="T20" fmla="*/ 94 w 224"/>
                  <a:gd name="T21" fmla="*/ 4 h 129"/>
                  <a:gd name="T22" fmla="*/ 95 w 224"/>
                  <a:gd name="T23" fmla="*/ 42 h 129"/>
                  <a:gd name="T24" fmla="*/ 59 w 224"/>
                  <a:gd name="T25" fmla="*/ 66 h 129"/>
                  <a:gd name="T26" fmla="*/ 36 w 224"/>
                  <a:gd name="T27" fmla="*/ 72 h 129"/>
                  <a:gd name="T28" fmla="*/ 22 w 224"/>
                  <a:gd name="T29" fmla="*/ 80 h 129"/>
                  <a:gd name="T30" fmla="*/ 7 w 224"/>
                  <a:gd name="T31" fmla="*/ 125 h 129"/>
                  <a:gd name="T32" fmla="*/ 219 w 224"/>
                  <a:gd name="T33" fmla="*/ 129 h 129"/>
                  <a:gd name="T34" fmla="*/ 5 w 224"/>
                  <a:gd name="T35" fmla="*/ 129 h 129"/>
                  <a:gd name="T36" fmla="*/ 4 w 224"/>
                  <a:gd name="T37" fmla="*/ 127 h 129"/>
                  <a:gd name="T38" fmla="*/ 20 w 224"/>
                  <a:gd name="T39" fmla="*/ 77 h 129"/>
                  <a:gd name="T40" fmla="*/ 35 w 224"/>
                  <a:gd name="T41" fmla="*/ 68 h 129"/>
                  <a:gd name="T42" fmla="*/ 58 w 224"/>
                  <a:gd name="T43" fmla="*/ 62 h 129"/>
                  <a:gd name="T44" fmla="*/ 91 w 224"/>
                  <a:gd name="T45" fmla="*/ 42 h 129"/>
                  <a:gd name="T46" fmla="*/ 90 w 224"/>
                  <a:gd name="T47" fmla="*/ 2 h 129"/>
                  <a:gd name="T48" fmla="*/ 91 w 224"/>
                  <a:gd name="T49" fmla="*/ 1 h 129"/>
                  <a:gd name="T50" fmla="*/ 92 w 224"/>
                  <a:gd name="T51" fmla="*/ 0 h 129"/>
                  <a:gd name="T52" fmla="*/ 116 w 224"/>
                  <a:gd name="T53" fmla="*/ 1 h 129"/>
                  <a:gd name="T54" fmla="*/ 117 w 224"/>
                  <a:gd name="T55" fmla="*/ 1 h 129"/>
                  <a:gd name="T56" fmla="*/ 132 w 224"/>
                  <a:gd name="T57" fmla="*/ 0 h 129"/>
                  <a:gd name="T58" fmla="*/ 134 w 224"/>
                  <a:gd name="T59" fmla="*/ 1 h 129"/>
                  <a:gd name="T60" fmla="*/ 134 w 224"/>
                  <a:gd name="T61" fmla="*/ 2 h 129"/>
                  <a:gd name="T62" fmla="*/ 133 w 224"/>
                  <a:gd name="T63" fmla="*/ 42 h 129"/>
                  <a:gd name="T64" fmla="*/ 166 w 224"/>
                  <a:gd name="T65" fmla="*/ 62 h 129"/>
                  <a:gd name="T66" fmla="*/ 189 w 224"/>
                  <a:gd name="T67" fmla="*/ 68 h 129"/>
                  <a:gd name="T68" fmla="*/ 203 w 224"/>
                  <a:gd name="T69" fmla="*/ 76 h 129"/>
                  <a:gd name="T70" fmla="*/ 221 w 224"/>
                  <a:gd name="T71" fmla="*/ 127 h 129"/>
                  <a:gd name="T72" fmla="*/ 219 w 224"/>
                  <a:gd name="T7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4" h="129">
                    <a:moveTo>
                      <a:pt x="7" y="125"/>
                    </a:moveTo>
                    <a:cubicBezTo>
                      <a:pt x="217" y="125"/>
                      <a:pt x="217" y="125"/>
                      <a:pt x="217" y="125"/>
                    </a:cubicBezTo>
                    <a:cubicBezTo>
                      <a:pt x="217" y="118"/>
                      <a:pt x="218" y="93"/>
                      <a:pt x="201" y="79"/>
                    </a:cubicBezTo>
                    <a:cubicBezTo>
                      <a:pt x="197" y="76"/>
                      <a:pt x="193" y="74"/>
                      <a:pt x="188" y="72"/>
                    </a:cubicBezTo>
                    <a:cubicBezTo>
                      <a:pt x="180" y="69"/>
                      <a:pt x="172" y="67"/>
                      <a:pt x="165" y="66"/>
                    </a:cubicBezTo>
                    <a:cubicBezTo>
                      <a:pt x="143" y="60"/>
                      <a:pt x="130" y="56"/>
                      <a:pt x="129" y="42"/>
                    </a:cubicBezTo>
                    <a:cubicBezTo>
                      <a:pt x="129" y="29"/>
                      <a:pt x="130" y="10"/>
                      <a:pt x="130" y="4"/>
                    </a:cubicBezTo>
                    <a:cubicBezTo>
                      <a:pt x="118" y="4"/>
                      <a:pt x="118" y="4"/>
                      <a:pt x="118" y="4"/>
                    </a:cubicBezTo>
                    <a:cubicBezTo>
                      <a:pt x="118" y="4"/>
                      <a:pt x="118" y="5"/>
                      <a:pt x="118" y="5"/>
                    </a:cubicBezTo>
                    <a:cubicBezTo>
                      <a:pt x="118" y="5"/>
                      <a:pt x="117" y="5"/>
                      <a:pt x="117" y="5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10"/>
                      <a:pt x="96" y="29"/>
                      <a:pt x="95" y="42"/>
                    </a:cubicBezTo>
                    <a:cubicBezTo>
                      <a:pt x="95" y="56"/>
                      <a:pt x="81" y="60"/>
                      <a:pt x="59" y="66"/>
                    </a:cubicBezTo>
                    <a:cubicBezTo>
                      <a:pt x="52" y="67"/>
                      <a:pt x="45" y="69"/>
                      <a:pt x="36" y="72"/>
                    </a:cubicBezTo>
                    <a:cubicBezTo>
                      <a:pt x="31" y="74"/>
                      <a:pt x="26" y="76"/>
                      <a:pt x="22" y="80"/>
                    </a:cubicBezTo>
                    <a:cubicBezTo>
                      <a:pt x="7" y="94"/>
                      <a:pt x="7" y="119"/>
                      <a:pt x="7" y="125"/>
                    </a:cubicBezTo>
                    <a:moveTo>
                      <a:pt x="219" y="129"/>
                    </a:moveTo>
                    <a:cubicBezTo>
                      <a:pt x="5" y="129"/>
                      <a:pt x="5" y="129"/>
                      <a:pt x="5" y="129"/>
                    </a:cubicBezTo>
                    <a:cubicBezTo>
                      <a:pt x="4" y="129"/>
                      <a:pt x="4" y="128"/>
                      <a:pt x="4" y="127"/>
                    </a:cubicBezTo>
                    <a:cubicBezTo>
                      <a:pt x="3" y="126"/>
                      <a:pt x="0" y="95"/>
                      <a:pt x="20" y="77"/>
                    </a:cubicBezTo>
                    <a:cubicBezTo>
                      <a:pt x="24" y="73"/>
                      <a:pt x="29" y="70"/>
                      <a:pt x="35" y="68"/>
                    </a:cubicBezTo>
                    <a:cubicBezTo>
                      <a:pt x="44" y="66"/>
                      <a:pt x="51" y="64"/>
                      <a:pt x="58" y="62"/>
                    </a:cubicBezTo>
                    <a:cubicBezTo>
                      <a:pt x="79" y="56"/>
                      <a:pt x="91" y="53"/>
                      <a:pt x="91" y="42"/>
                    </a:cubicBezTo>
                    <a:cubicBezTo>
                      <a:pt x="92" y="26"/>
                      <a:pt x="90" y="2"/>
                      <a:pt x="90" y="2"/>
                    </a:cubicBezTo>
                    <a:cubicBezTo>
                      <a:pt x="90" y="1"/>
                      <a:pt x="90" y="1"/>
                      <a:pt x="91" y="1"/>
                    </a:cubicBezTo>
                    <a:cubicBezTo>
                      <a:pt x="91" y="0"/>
                      <a:pt x="91" y="0"/>
                      <a:pt x="92" y="0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6" y="1"/>
                      <a:pt x="116" y="1"/>
                      <a:pt x="117" y="1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3" y="0"/>
                      <a:pt x="133" y="0"/>
                      <a:pt x="134" y="1"/>
                    </a:cubicBezTo>
                    <a:cubicBezTo>
                      <a:pt x="134" y="1"/>
                      <a:pt x="134" y="1"/>
                      <a:pt x="134" y="2"/>
                    </a:cubicBezTo>
                    <a:cubicBezTo>
                      <a:pt x="134" y="2"/>
                      <a:pt x="132" y="26"/>
                      <a:pt x="133" y="42"/>
                    </a:cubicBezTo>
                    <a:cubicBezTo>
                      <a:pt x="133" y="53"/>
                      <a:pt x="145" y="56"/>
                      <a:pt x="166" y="62"/>
                    </a:cubicBezTo>
                    <a:cubicBezTo>
                      <a:pt x="173" y="64"/>
                      <a:pt x="181" y="66"/>
                      <a:pt x="189" y="68"/>
                    </a:cubicBezTo>
                    <a:cubicBezTo>
                      <a:pt x="194" y="70"/>
                      <a:pt x="199" y="73"/>
                      <a:pt x="203" y="76"/>
                    </a:cubicBezTo>
                    <a:cubicBezTo>
                      <a:pt x="224" y="93"/>
                      <a:pt x="221" y="126"/>
                      <a:pt x="221" y="127"/>
                    </a:cubicBezTo>
                    <a:cubicBezTo>
                      <a:pt x="221" y="128"/>
                      <a:pt x="220" y="129"/>
                      <a:pt x="219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421"/>
              <p:cNvSpPr/>
              <p:nvPr/>
            </p:nvSpPr>
            <p:spPr bwMode="auto">
              <a:xfrm>
                <a:off x="4105021" y="1101234"/>
                <a:ext cx="607091" cy="55985"/>
              </a:xfrm>
              <a:custGeom>
                <a:avLst/>
                <a:gdLst>
                  <a:gd name="T0" fmla="*/ 91 w 187"/>
                  <a:gd name="T1" fmla="*/ 17 h 17"/>
                  <a:gd name="T2" fmla="*/ 3 w 187"/>
                  <a:gd name="T3" fmla="*/ 5 h 17"/>
                  <a:gd name="T4" fmla="*/ 2 w 187"/>
                  <a:gd name="T5" fmla="*/ 5 h 17"/>
                  <a:gd name="T6" fmla="*/ 0 w 187"/>
                  <a:gd name="T7" fmla="*/ 3 h 17"/>
                  <a:gd name="T8" fmla="*/ 2 w 187"/>
                  <a:gd name="T9" fmla="*/ 1 h 17"/>
                  <a:gd name="T10" fmla="*/ 4 w 187"/>
                  <a:gd name="T11" fmla="*/ 2 h 17"/>
                  <a:gd name="T12" fmla="*/ 93 w 187"/>
                  <a:gd name="T13" fmla="*/ 13 h 17"/>
                  <a:gd name="T14" fmla="*/ 183 w 187"/>
                  <a:gd name="T15" fmla="*/ 1 h 17"/>
                  <a:gd name="T16" fmla="*/ 184 w 187"/>
                  <a:gd name="T17" fmla="*/ 1 h 17"/>
                  <a:gd name="T18" fmla="*/ 186 w 187"/>
                  <a:gd name="T19" fmla="*/ 1 h 17"/>
                  <a:gd name="T20" fmla="*/ 185 w 187"/>
                  <a:gd name="T21" fmla="*/ 4 h 17"/>
                  <a:gd name="T22" fmla="*/ 185 w 187"/>
                  <a:gd name="T23" fmla="*/ 4 h 17"/>
                  <a:gd name="T24" fmla="*/ 93 w 187"/>
                  <a:gd name="T25" fmla="*/ 17 h 17"/>
                  <a:gd name="T26" fmla="*/ 91 w 187"/>
                  <a:gd name="T2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7" h="17">
                    <a:moveTo>
                      <a:pt x="91" y="17"/>
                    </a:moveTo>
                    <a:cubicBezTo>
                      <a:pt x="55" y="17"/>
                      <a:pt x="17" y="9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19" y="5"/>
                      <a:pt x="57" y="13"/>
                      <a:pt x="93" y="13"/>
                    </a:cubicBezTo>
                    <a:cubicBezTo>
                      <a:pt x="126" y="13"/>
                      <a:pt x="158" y="11"/>
                      <a:pt x="183" y="1"/>
                    </a:cubicBezTo>
                    <a:cubicBezTo>
                      <a:pt x="183" y="1"/>
                      <a:pt x="184" y="1"/>
                      <a:pt x="184" y="1"/>
                    </a:cubicBezTo>
                    <a:cubicBezTo>
                      <a:pt x="185" y="0"/>
                      <a:pt x="186" y="1"/>
                      <a:pt x="186" y="1"/>
                    </a:cubicBezTo>
                    <a:cubicBezTo>
                      <a:pt x="187" y="2"/>
                      <a:pt x="186" y="4"/>
                      <a:pt x="185" y="4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59" y="15"/>
                      <a:pt x="126" y="16"/>
                      <a:pt x="93" y="17"/>
                    </a:cubicBezTo>
                    <a:cubicBezTo>
                      <a:pt x="92" y="17"/>
                      <a:pt x="91" y="17"/>
                      <a:pt x="91" y="1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422"/>
              <p:cNvSpPr/>
              <p:nvPr/>
            </p:nvSpPr>
            <p:spPr bwMode="auto">
              <a:xfrm>
                <a:off x="4236237" y="289447"/>
                <a:ext cx="362155" cy="656078"/>
              </a:xfrm>
              <a:custGeom>
                <a:avLst/>
                <a:gdLst>
                  <a:gd name="T0" fmla="*/ 0 w 112"/>
                  <a:gd name="T1" fmla="*/ 95 h 202"/>
                  <a:gd name="T2" fmla="*/ 7 w 112"/>
                  <a:gd name="T3" fmla="*/ 151 h 202"/>
                  <a:gd name="T4" fmla="*/ 46 w 112"/>
                  <a:gd name="T5" fmla="*/ 199 h 202"/>
                  <a:gd name="T6" fmla="*/ 103 w 112"/>
                  <a:gd name="T7" fmla="*/ 150 h 202"/>
                  <a:gd name="T8" fmla="*/ 99 w 112"/>
                  <a:gd name="T9" fmla="*/ 52 h 202"/>
                  <a:gd name="T10" fmla="*/ 0 w 112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02">
                    <a:moveTo>
                      <a:pt x="0" y="95"/>
                    </a:moveTo>
                    <a:cubicBezTo>
                      <a:pt x="0" y="95"/>
                      <a:pt x="3" y="128"/>
                      <a:pt x="7" y="151"/>
                    </a:cubicBezTo>
                    <a:cubicBezTo>
                      <a:pt x="11" y="174"/>
                      <a:pt x="26" y="196"/>
                      <a:pt x="46" y="199"/>
                    </a:cubicBezTo>
                    <a:cubicBezTo>
                      <a:pt x="65" y="202"/>
                      <a:pt x="95" y="190"/>
                      <a:pt x="103" y="150"/>
                    </a:cubicBezTo>
                    <a:cubicBezTo>
                      <a:pt x="110" y="109"/>
                      <a:pt x="112" y="72"/>
                      <a:pt x="99" y="52"/>
                    </a:cubicBezTo>
                    <a:cubicBezTo>
                      <a:pt x="87" y="31"/>
                      <a:pt x="6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423"/>
              <p:cNvSpPr>
                <a:spLocks noEditPoints="1"/>
              </p:cNvSpPr>
              <p:nvPr/>
            </p:nvSpPr>
            <p:spPr bwMode="auto">
              <a:xfrm>
                <a:off x="4229238" y="380423"/>
                <a:ext cx="372652" cy="561603"/>
              </a:xfrm>
              <a:custGeom>
                <a:avLst/>
                <a:gdLst>
                  <a:gd name="T0" fmla="*/ 53 w 115"/>
                  <a:gd name="T1" fmla="*/ 4 h 173"/>
                  <a:gd name="T2" fmla="*/ 4 w 115"/>
                  <a:gd name="T3" fmla="*/ 67 h 173"/>
                  <a:gd name="T4" fmla="*/ 11 w 115"/>
                  <a:gd name="T5" fmla="*/ 122 h 173"/>
                  <a:gd name="T6" fmla="*/ 48 w 115"/>
                  <a:gd name="T7" fmla="*/ 169 h 173"/>
                  <a:gd name="T8" fmla="*/ 103 w 115"/>
                  <a:gd name="T9" fmla="*/ 121 h 173"/>
                  <a:gd name="T10" fmla="*/ 100 w 115"/>
                  <a:gd name="T11" fmla="*/ 25 h 173"/>
                  <a:gd name="T12" fmla="*/ 53 w 115"/>
                  <a:gd name="T13" fmla="*/ 4 h 173"/>
                  <a:gd name="T14" fmla="*/ 54 w 115"/>
                  <a:gd name="T15" fmla="*/ 173 h 173"/>
                  <a:gd name="T16" fmla="*/ 54 w 115"/>
                  <a:gd name="T17" fmla="*/ 173 h 173"/>
                  <a:gd name="T18" fmla="*/ 47 w 115"/>
                  <a:gd name="T19" fmla="*/ 173 h 173"/>
                  <a:gd name="T20" fmla="*/ 7 w 115"/>
                  <a:gd name="T21" fmla="*/ 123 h 173"/>
                  <a:gd name="T22" fmla="*/ 0 w 115"/>
                  <a:gd name="T23" fmla="*/ 67 h 173"/>
                  <a:gd name="T24" fmla="*/ 53 w 115"/>
                  <a:gd name="T25" fmla="*/ 0 h 173"/>
                  <a:gd name="T26" fmla="*/ 103 w 115"/>
                  <a:gd name="T27" fmla="*/ 23 h 173"/>
                  <a:gd name="T28" fmla="*/ 106 w 115"/>
                  <a:gd name="T29" fmla="*/ 122 h 173"/>
                  <a:gd name="T30" fmla="*/ 54 w 115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173">
                    <a:moveTo>
                      <a:pt x="53" y="4"/>
                    </a:moveTo>
                    <a:cubicBezTo>
                      <a:pt x="36" y="4"/>
                      <a:pt x="7" y="12"/>
                      <a:pt x="4" y="67"/>
                    </a:cubicBezTo>
                    <a:cubicBezTo>
                      <a:pt x="4" y="67"/>
                      <a:pt x="7" y="100"/>
                      <a:pt x="11" y="122"/>
                    </a:cubicBezTo>
                    <a:cubicBezTo>
                      <a:pt x="15" y="143"/>
                      <a:pt x="29" y="166"/>
                      <a:pt x="48" y="169"/>
                    </a:cubicBezTo>
                    <a:cubicBezTo>
                      <a:pt x="67" y="172"/>
                      <a:pt x="96" y="160"/>
                      <a:pt x="103" y="121"/>
                    </a:cubicBezTo>
                    <a:cubicBezTo>
                      <a:pt x="111" y="73"/>
                      <a:pt x="110" y="42"/>
                      <a:pt x="100" y="25"/>
                    </a:cubicBezTo>
                    <a:cubicBezTo>
                      <a:pt x="95" y="16"/>
                      <a:pt x="74" y="4"/>
                      <a:pt x="53" y="4"/>
                    </a:cubicBezTo>
                    <a:moveTo>
                      <a:pt x="54" y="173"/>
                    </a:moveTo>
                    <a:cubicBezTo>
                      <a:pt x="54" y="173"/>
                      <a:pt x="54" y="173"/>
                      <a:pt x="54" y="173"/>
                    </a:cubicBezTo>
                    <a:cubicBezTo>
                      <a:pt x="51" y="173"/>
                      <a:pt x="49" y="173"/>
                      <a:pt x="47" y="173"/>
                    </a:cubicBezTo>
                    <a:cubicBezTo>
                      <a:pt x="26" y="170"/>
                      <a:pt x="11" y="145"/>
                      <a:pt x="7" y="123"/>
                    </a:cubicBezTo>
                    <a:cubicBezTo>
                      <a:pt x="3" y="100"/>
                      <a:pt x="0" y="67"/>
                      <a:pt x="0" y="67"/>
                    </a:cubicBezTo>
                    <a:cubicBezTo>
                      <a:pt x="4" y="9"/>
                      <a:pt x="35" y="0"/>
                      <a:pt x="53" y="0"/>
                    </a:cubicBezTo>
                    <a:cubicBezTo>
                      <a:pt x="74" y="0"/>
                      <a:pt x="97" y="12"/>
                      <a:pt x="103" y="23"/>
                    </a:cubicBezTo>
                    <a:cubicBezTo>
                      <a:pt x="114" y="41"/>
                      <a:pt x="115" y="73"/>
                      <a:pt x="106" y="122"/>
                    </a:cubicBezTo>
                    <a:cubicBezTo>
                      <a:pt x="100" y="157"/>
                      <a:pt x="75" y="173"/>
                      <a:pt x="54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424"/>
              <p:cNvSpPr/>
              <p:nvPr/>
            </p:nvSpPr>
            <p:spPr bwMode="auto">
              <a:xfrm>
                <a:off x="4754101" y="1269190"/>
                <a:ext cx="97974" cy="0"/>
              </a:xfrm>
              <a:custGeom>
                <a:avLst/>
                <a:gdLst>
                  <a:gd name="T0" fmla="*/ 0 w 56"/>
                  <a:gd name="T1" fmla="*/ 56 w 56"/>
                  <a:gd name="T2" fmla="*/ 0 w 5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6">
                    <a:moveTo>
                      <a:pt x="0" y="0"/>
                    </a:move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Line 425"/>
              <p:cNvSpPr>
                <a:spLocks noChangeShapeType="1"/>
              </p:cNvSpPr>
              <p:nvPr/>
            </p:nvSpPr>
            <p:spPr bwMode="auto">
              <a:xfrm>
                <a:off x="4754101" y="1269190"/>
                <a:ext cx="97974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426"/>
              <p:cNvSpPr/>
              <p:nvPr/>
            </p:nvSpPr>
            <p:spPr bwMode="auto">
              <a:xfrm>
                <a:off x="4750602" y="1263942"/>
                <a:ext cx="104972" cy="12247"/>
              </a:xfrm>
              <a:custGeom>
                <a:avLst/>
                <a:gdLst>
                  <a:gd name="T0" fmla="*/ 31 w 32"/>
                  <a:gd name="T1" fmla="*/ 4 h 4"/>
                  <a:gd name="T2" fmla="*/ 1 w 32"/>
                  <a:gd name="T3" fmla="*/ 4 h 4"/>
                  <a:gd name="T4" fmla="*/ 0 w 32"/>
                  <a:gd name="T5" fmla="*/ 2 h 4"/>
                  <a:gd name="T6" fmla="*/ 1 w 32"/>
                  <a:gd name="T7" fmla="*/ 0 h 4"/>
                  <a:gd name="T8" fmla="*/ 31 w 32"/>
                  <a:gd name="T9" fmla="*/ 0 h 4"/>
                  <a:gd name="T10" fmla="*/ 32 w 32"/>
                  <a:gd name="T11" fmla="*/ 2 h 4"/>
                  <a:gd name="T12" fmla="*/ 31 w 3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">
                    <a:moveTo>
                      <a:pt x="3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427"/>
              <p:cNvSpPr/>
              <p:nvPr/>
            </p:nvSpPr>
            <p:spPr bwMode="auto">
              <a:xfrm>
                <a:off x="4024542" y="264953"/>
                <a:ext cx="701566" cy="691069"/>
              </a:xfrm>
              <a:custGeom>
                <a:avLst/>
                <a:gdLst>
                  <a:gd name="T0" fmla="*/ 65 w 216"/>
                  <a:gd name="T1" fmla="*/ 211 h 213"/>
                  <a:gd name="T2" fmla="*/ 74 w 216"/>
                  <a:gd name="T3" fmla="*/ 151 h 213"/>
                  <a:gd name="T4" fmla="*/ 111 w 216"/>
                  <a:gd name="T5" fmla="*/ 51 h 213"/>
                  <a:gd name="T6" fmla="*/ 169 w 216"/>
                  <a:gd name="T7" fmla="*/ 136 h 213"/>
                  <a:gd name="T8" fmla="*/ 178 w 216"/>
                  <a:gd name="T9" fmla="*/ 213 h 213"/>
                  <a:gd name="T10" fmla="*/ 196 w 216"/>
                  <a:gd name="T11" fmla="*/ 58 h 213"/>
                  <a:gd name="T12" fmla="*/ 67 w 216"/>
                  <a:gd name="T13" fmla="*/ 27 h 213"/>
                  <a:gd name="T14" fmla="*/ 65 w 216"/>
                  <a:gd name="T15" fmla="*/ 211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6" h="213">
                    <a:moveTo>
                      <a:pt x="65" y="211"/>
                    </a:moveTo>
                    <a:cubicBezTo>
                      <a:pt x="65" y="211"/>
                      <a:pt x="69" y="183"/>
                      <a:pt x="74" y="151"/>
                    </a:cubicBezTo>
                    <a:cubicBezTo>
                      <a:pt x="79" y="120"/>
                      <a:pt x="85" y="76"/>
                      <a:pt x="111" y="51"/>
                    </a:cubicBezTo>
                    <a:cubicBezTo>
                      <a:pt x="145" y="72"/>
                      <a:pt x="165" y="116"/>
                      <a:pt x="169" y="136"/>
                    </a:cubicBezTo>
                    <a:cubicBezTo>
                      <a:pt x="173" y="157"/>
                      <a:pt x="179" y="199"/>
                      <a:pt x="178" y="213"/>
                    </a:cubicBezTo>
                    <a:cubicBezTo>
                      <a:pt x="197" y="185"/>
                      <a:pt x="216" y="108"/>
                      <a:pt x="196" y="58"/>
                    </a:cubicBezTo>
                    <a:cubicBezTo>
                      <a:pt x="177" y="8"/>
                      <a:pt x="108" y="0"/>
                      <a:pt x="67" y="27"/>
                    </a:cubicBezTo>
                    <a:cubicBezTo>
                      <a:pt x="25" y="53"/>
                      <a:pt x="0" y="121"/>
                      <a:pt x="65" y="211"/>
                    </a:cubicBezTo>
                  </a:path>
                </a:pathLst>
              </a:custGeom>
              <a:solidFill>
                <a:srgbClr val="E55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428"/>
              <p:cNvSpPr>
                <a:spLocks noEditPoints="1"/>
              </p:cNvSpPr>
              <p:nvPr/>
            </p:nvSpPr>
            <p:spPr bwMode="auto">
              <a:xfrm>
                <a:off x="4089275" y="296445"/>
                <a:ext cx="638583" cy="661327"/>
              </a:xfrm>
              <a:custGeom>
                <a:avLst/>
                <a:gdLst>
                  <a:gd name="T0" fmla="*/ 91 w 197"/>
                  <a:gd name="T1" fmla="*/ 40 h 204"/>
                  <a:gd name="T2" fmla="*/ 92 w 197"/>
                  <a:gd name="T3" fmla="*/ 40 h 204"/>
                  <a:gd name="T4" fmla="*/ 151 w 197"/>
                  <a:gd name="T5" fmla="*/ 126 h 204"/>
                  <a:gd name="T6" fmla="*/ 160 w 197"/>
                  <a:gd name="T7" fmla="*/ 196 h 204"/>
                  <a:gd name="T8" fmla="*/ 175 w 197"/>
                  <a:gd name="T9" fmla="*/ 49 h 204"/>
                  <a:gd name="T10" fmla="*/ 100 w 197"/>
                  <a:gd name="T11" fmla="*/ 4 h 204"/>
                  <a:gd name="T12" fmla="*/ 48 w 197"/>
                  <a:gd name="T13" fmla="*/ 18 h 204"/>
                  <a:gd name="T14" fmla="*/ 9 w 197"/>
                  <a:gd name="T15" fmla="*/ 77 h 204"/>
                  <a:gd name="T16" fmla="*/ 43 w 197"/>
                  <a:gd name="T17" fmla="*/ 196 h 204"/>
                  <a:gd name="T18" fmla="*/ 52 w 197"/>
                  <a:gd name="T19" fmla="*/ 141 h 204"/>
                  <a:gd name="T20" fmla="*/ 52 w 197"/>
                  <a:gd name="T21" fmla="*/ 138 h 204"/>
                  <a:gd name="T22" fmla="*/ 90 w 197"/>
                  <a:gd name="T23" fmla="*/ 40 h 204"/>
                  <a:gd name="T24" fmla="*/ 91 w 197"/>
                  <a:gd name="T25" fmla="*/ 40 h 204"/>
                  <a:gd name="T26" fmla="*/ 158 w 197"/>
                  <a:gd name="T27" fmla="*/ 204 h 204"/>
                  <a:gd name="T28" fmla="*/ 157 w 197"/>
                  <a:gd name="T29" fmla="*/ 204 h 204"/>
                  <a:gd name="T30" fmla="*/ 156 w 197"/>
                  <a:gd name="T31" fmla="*/ 202 h 204"/>
                  <a:gd name="T32" fmla="*/ 147 w 197"/>
                  <a:gd name="T33" fmla="*/ 127 h 204"/>
                  <a:gd name="T34" fmla="*/ 91 w 197"/>
                  <a:gd name="T35" fmla="*/ 44 h 204"/>
                  <a:gd name="T36" fmla="*/ 56 w 197"/>
                  <a:gd name="T37" fmla="*/ 139 h 204"/>
                  <a:gd name="T38" fmla="*/ 55 w 197"/>
                  <a:gd name="T39" fmla="*/ 142 h 204"/>
                  <a:gd name="T40" fmla="*/ 46 w 197"/>
                  <a:gd name="T41" fmla="*/ 201 h 204"/>
                  <a:gd name="T42" fmla="*/ 45 w 197"/>
                  <a:gd name="T43" fmla="*/ 203 h 204"/>
                  <a:gd name="T44" fmla="*/ 43 w 197"/>
                  <a:gd name="T45" fmla="*/ 202 h 204"/>
                  <a:gd name="T46" fmla="*/ 5 w 197"/>
                  <a:gd name="T47" fmla="*/ 76 h 204"/>
                  <a:gd name="T48" fmla="*/ 46 w 197"/>
                  <a:gd name="T49" fmla="*/ 15 h 204"/>
                  <a:gd name="T50" fmla="*/ 100 w 197"/>
                  <a:gd name="T51" fmla="*/ 0 h 204"/>
                  <a:gd name="T52" fmla="*/ 178 w 197"/>
                  <a:gd name="T53" fmla="*/ 47 h 204"/>
                  <a:gd name="T54" fmla="*/ 160 w 197"/>
                  <a:gd name="T55" fmla="*/ 204 h 204"/>
                  <a:gd name="T56" fmla="*/ 158 w 197"/>
                  <a:gd name="T57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97" h="204">
                    <a:moveTo>
                      <a:pt x="91" y="40"/>
                    </a:moveTo>
                    <a:cubicBezTo>
                      <a:pt x="92" y="40"/>
                      <a:pt x="92" y="40"/>
                      <a:pt x="92" y="40"/>
                    </a:cubicBezTo>
                    <a:cubicBezTo>
                      <a:pt x="128" y="62"/>
                      <a:pt x="147" y="107"/>
                      <a:pt x="151" y="126"/>
                    </a:cubicBezTo>
                    <a:cubicBezTo>
                      <a:pt x="155" y="145"/>
                      <a:pt x="159" y="179"/>
                      <a:pt x="160" y="196"/>
                    </a:cubicBezTo>
                    <a:cubicBezTo>
                      <a:pt x="178" y="164"/>
                      <a:pt x="192" y="94"/>
                      <a:pt x="175" y="49"/>
                    </a:cubicBezTo>
                    <a:cubicBezTo>
                      <a:pt x="162" y="16"/>
                      <a:pt x="128" y="4"/>
                      <a:pt x="100" y="4"/>
                    </a:cubicBezTo>
                    <a:cubicBezTo>
                      <a:pt x="81" y="4"/>
                      <a:pt x="62" y="9"/>
                      <a:pt x="48" y="18"/>
                    </a:cubicBezTo>
                    <a:cubicBezTo>
                      <a:pt x="27" y="31"/>
                      <a:pt x="13" y="52"/>
                      <a:pt x="9" y="77"/>
                    </a:cubicBezTo>
                    <a:cubicBezTo>
                      <a:pt x="4" y="102"/>
                      <a:pt x="6" y="143"/>
                      <a:pt x="43" y="196"/>
                    </a:cubicBezTo>
                    <a:cubicBezTo>
                      <a:pt x="45" y="187"/>
                      <a:pt x="48" y="165"/>
                      <a:pt x="52" y="141"/>
                    </a:cubicBezTo>
                    <a:cubicBezTo>
                      <a:pt x="52" y="138"/>
                      <a:pt x="52" y="138"/>
                      <a:pt x="52" y="138"/>
                    </a:cubicBezTo>
                    <a:cubicBezTo>
                      <a:pt x="57" y="107"/>
                      <a:pt x="64" y="64"/>
                      <a:pt x="90" y="40"/>
                    </a:cubicBezTo>
                    <a:cubicBezTo>
                      <a:pt x="90" y="40"/>
                      <a:pt x="91" y="40"/>
                      <a:pt x="91" y="40"/>
                    </a:cubicBezTo>
                    <a:moveTo>
                      <a:pt x="158" y="204"/>
                    </a:moveTo>
                    <a:cubicBezTo>
                      <a:pt x="158" y="204"/>
                      <a:pt x="158" y="204"/>
                      <a:pt x="157" y="204"/>
                    </a:cubicBezTo>
                    <a:cubicBezTo>
                      <a:pt x="157" y="204"/>
                      <a:pt x="156" y="203"/>
                      <a:pt x="156" y="202"/>
                    </a:cubicBezTo>
                    <a:cubicBezTo>
                      <a:pt x="157" y="190"/>
                      <a:pt x="151" y="148"/>
                      <a:pt x="147" y="127"/>
                    </a:cubicBezTo>
                    <a:cubicBezTo>
                      <a:pt x="143" y="105"/>
                      <a:pt x="122" y="64"/>
                      <a:pt x="91" y="44"/>
                    </a:cubicBezTo>
                    <a:cubicBezTo>
                      <a:pt x="67" y="67"/>
                      <a:pt x="61" y="108"/>
                      <a:pt x="56" y="139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0" y="173"/>
                      <a:pt x="46" y="201"/>
                      <a:pt x="46" y="201"/>
                    </a:cubicBezTo>
                    <a:cubicBezTo>
                      <a:pt x="46" y="202"/>
                      <a:pt x="46" y="202"/>
                      <a:pt x="45" y="203"/>
                    </a:cubicBezTo>
                    <a:cubicBezTo>
                      <a:pt x="44" y="203"/>
                      <a:pt x="43" y="202"/>
                      <a:pt x="43" y="202"/>
                    </a:cubicBezTo>
                    <a:cubicBezTo>
                      <a:pt x="2" y="146"/>
                      <a:pt x="0" y="103"/>
                      <a:pt x="5" y="76"/>
                    </a:cubicBezTo>
                    <a:cubicBezTo>
                      <a:pt x="10" y="50"/>
                      <a:pt x="24" y="29"/>
                      <a:pt x="46" y="15"/>
                    </a:cubicBezTo>
                    <a:cubicBezTo>
                      <a:pt x="61" y="6"/>
                      <a:pt x="80" y="0"/>
                      <a:pt x="100" y="0"/>
                    </a:cubicBezTo>
                    <a:cubicBezTo>
                      <a:pt x="137" y="0"/>
                      <a:pt x="167" y="18"/>
                      <a:pt x="178" y="47"/>
                    </a:cubicBezTo>
                    <a:cubicBezTo>
                      <a:pt x="197" y="96"/>
                      <a:pt x="180" y="175"/>
                      <a:pt x="160" y="204"/>
                    </a:cubicBezTo>
                    <a:cubicBezTo>
                      <a:pt x="159" y="204"/>
                      <a:pt x="159" y="204"/>
                      <a:pt x="158" y="2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Oval 429"/>
              <p:cNvSpPr>
                <a:spLocks noChangeArrowheads="1"/>
              </p:cNvSpPr>
              <p:nvPr/>
            </p:nvSpPr>
            <p:spPr bwMode="auto">
              <a:xfrm>
                <a:off x="4300970" y="653352"/>
                <a:ext cx="41989" cy="38490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430"/>
              <p:cNvSpPr>
                <a:spLocks noEditPoints="1"/>
              </p:cNvSpPr>
              <p:nvPr/>
            </p:nvSpPr>
            <p:spPr bwMode="auto">
              <a:xfrm>
                <a:off x="4293972" y="646354"/>
                <a:ext cx="55985" cy="52486"/>
              </a:xfrm>
              <a:custGeom>
                <a:avLst/>
                <a:gdLst>
                  <a:gd name="T0" fmla="*/ 9 w 17"/>
                  <a:gd name="T1" fmla="*/ 4 h 16"/>
                  <a:gd name="T2" fmla="*/ 4 w 17"/>
                  <a:gd name="T3" fmla="*/ 8 h 16"/>
                  <a:gd name="T4" fmla="*/ 9 w 17"/>
                  <a:gd name="T5" fmla="*/ 13 h 16"/>
                  <a:gd name="T6" fmla="*/ 13 w 17"/>
                  <a:gd name="T7" fmla="*/ 8 h 16"/>
                  <a:gd name="T8" fmla="*/ 9 w 17"/>
                  <a:gd name="T9" fmla="*/ 4 h 16"/>
                  <a:gd name="T10" fmla="*/ 9 w 17"/>
                  <a:gd name="T11" fmla="*/ 16 h 16"/>
                  <a:gd name="T12" fmla="*/ 0 w 17"/>
                  <a:gd name="T13" fmla="*/ 8 h 16"/>
                  <a:gd name="T14" fmla="*/ 9 w 17"/>
                  <a:gd name="T15" fmla="*/ 0 h 16"/>
                  <a:gd name="T16" fmla="*/ 17 w 17"/>
                  <a:gd name="T17" fmla="*/ 8 h 16"/>
                  <a:gd name="T18" fmla="*/ 9 w 17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9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6"/>
                      <a:pt x="9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431"/>
              <p:cNvSpPr/>
              <p:nvPr/>
            </p:nvSpPr>
            <p:spPr bwMode="auto">
              <a:xfrm>
                <a:off x="4260730" y="646354"/>
                <a:ext cx="108472" cy="33241"/>
              </a:xfrm>
              <a:custGeom>
                <a:avLst/>
                <a:gdLst>
                  <a:gd name="T0" fmla="*/ 2 w 33"/>
                  <a:gd name="T1" fmla="*/ 10 h 10"/>
                  <a:gd name="T2" fmla="*/ 1 w 33"/>
                  <a:gd name="T3" fmla="*/ 10 h 10"/>
                  <a:gd name="T4" fmla="*/ 0 w 33"/>
                  <a:gd name="T5" fmla="*/ 7 h 10"/>
                  <a:gd name="T6" fmla="*/ 19 w 33"/>
                  <a:gd name="T7" fmla="*/ 0 h 10"/>
                  <a:gd name="T8" fmla="*/ 33 w 33"/>
                  <a:gd name="T9" fmla="*/ 6 h 10"/>
                  <a:gd name="T10" fmla="*/ 32 w 33"/>
                  <a:gd name="T11" fmla="*/ 9 h 10"/>
                  <a:gd name="T12" fmla="*/ 30 w 33"/>
                  <a:gd name="T13" fmla="*/ 8 h 10"/>
                  <a:gd name="T14" fmla="*/ 18 w 33"/>
                  <a:gd name="T15" fmla="*/ 4 h 10"/>
                  <a:gd name="T16" fmla="*/ 3 w 33"/>
                  <a:gd name="T17" fmla="*/ 10 h 10"/>
                  <a:gd name="T18" fmla="*/ 2 w 3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0">
                    <a:moveTo>
                      <a:pt x="2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7"/>
                      <a:pt x="7" y="0"/>
                      <a:pt x="19" y="0"/>
                    </a:cubicBezTo>
                    <a:cubicBezTo>
                      <a:pt x="30" y="0"/>
                      <a:pt x="33" y="6"/>
                      <a:pt x="33" y="6"/>
                    </a:cubicBezTo>
                    <a:cubicBezTo>
                      <a:pt x="33" y="7"/>
                      <a:pt x="33" y="8"/>
                      <a:pt x="32" y="9"/>
                    </a:cubicBezTo>
                    <a:cubicBezTo>
                      <a:pt x="31" y="9"/>
                      <a:pt x="30" y="9"/>
                      <a:pt x="30" y="8"/>
                    </a:cubicBezTo>
                    <a:cubicBezTo>
                      <a:pt x="30" y="8"/>
                      <a:pt x="27" y="4"/>
                      <a:pt x="18" y="4"/>
                    </a:cubicBezTo>
                    <a:cubicBezTo>
                      <a:pt x="9" y="3"/>
                      <a:pt x="3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Oval 432"/>
              <p:cNvSpPr>
                <a:spLocks noChangeArrowheads="1"/>
              </p:cNvSpPr>
              <p:nvPr/>
            </p:nvSpPr>
            <p:spPr bwMode="auto">
              <a:xfrm>
                <a:off x="4475924" y="653352"/>
                <a:ext cx="41989" cy="38490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433"/>
              <p:cNvSpPr>
                <a:spLocks noEditPoints="1"/>
              </p:cNvSpPr>
              <p:nvPr/>
            </p:nvSpPr>
            <p:spPr bwMode="auto">
              <a:xfrm>
                <a:off x="4472425" y="646354"/>
                <a:ext cx="52486" cy="52486"/>
              </a:xfrm>
              <a:custGeom>
                <a:avLst/>
                <a:gdLst>
                  <a:gd name="T0" fmla="*/ 8 w 16"/>
                  <a:gd name="T1" fmla="*/ 4 h 16"/>
                  <a:gd name="T2" fmla="*/ 3 w 16"/>
                  <a:gd name="T3" fmla="*/ 8 h 16"/>
                  <a:gd name="T4" fmla="*/ 8 w 16"/>
                  <a:gd name="T5" fmla="*/ 13 h 16"/>
                  <a:gd name="T6" fmla="*/ 12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8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6"/>
                    </a:moveTo>
                    <a:cubicBezTo>
                      <a:pt x="3" y="16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8"/>
                    </a:cubicBezTo>
                    <a:cubicBezTo>
                      <a:pt x="16" y="13"/>
                      <a:pt x="12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434"/>
              <p:cNvSpPr/>
              <p:nvPr/>
            </p:nvSpPr>
            <p:spPr bwMode="auto">
              <a:xfrm>
                <a:off x="4449681" y="646354"/>
                <a:ext cx="110221" cy="33241"/>
              </a:xfrm>
              <a:custGeom>
                <a:avLst/>
                <a:gdLst>
                  <a:gd name="T0" fmla="*/ 31 w 34"/>
                  <a:gd name="T1" fmla="*/ 10 h 10"/>
                  <a:gd name="T2" fmla="*/ 30 w 34"/>
                  <a:gd name="T3" fmla="*/ 10 h 10"/>
                  <a:gd name="T4" fmla="*/ 15 w 34"/>
                  <a:gd name="T5" fmla="*/ 4 h 10"/>
                  <a:gd name="T6" fmla="*/ 4 w 34"/>
                  <a:gd name="T7" fmla="*/ 8 h 10"/>
                  <a:gd name="T8" fmla="*/ 1 w 34"/>
                  <a:gd name="T9" fmla="*/ 9 h 10"/>
                  <a:gd name="T10" fmla="*/ 0 w 34"/>
                  <a:gd name="T11" fmla="*/ 6 h 10"/>
                  <a:gd name="T12" fmla="*/ 15 w 34"/>
                  <a:gd name="T13" fmla="*/ 0 h 10"/>
                  <a:gd name="T14" fmla="*/ 33 w 34"/>
                  <a:gd name="T15" fmla="*/ 7 h 10"/>
                  <a:gd name="T16" fmla="*/ 33 w 34"/>
                  <a:gd name="T17" fmla="*/ 10 h 10"/>
                  <a:gd name="T18" fmla="*/ 31 w 34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0">
                    <a:moveTo>
                      <a:pt x="31" y="10"/>
                    </a:moveTo>
                    <a:cubicBezTo>
                      <a:pt x="31" y="10"/>
                      <a:pt x="30" y="10"/>
                      <a:pt x="30" y="10"/>
                    </a:cubicBezTo>
                    <a:cubicBezTo>
                      <a:pt x="30" y="10"/>
                      <a:pt x="24" y="3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3" y="0"/>
                      <a:pt x="15" y="0"/>
                    </a:cubicBezTo>
                    <a:cubicBezTo>
                      <a:pt x="26" y="0"/>
                      <a:pt x="33" y="7"/>
                      <a:pt x="33" y="7"/>
                    </a:cubicBezTo>
                    <a:cubicBezTo>
                      <a:pt x="34" y="8"/>
                      <a:pt x="33" y="9"/>
                      <a:pt x="33" y="10"/>
                    </a:cubicBezTo>
                    <a:cubicBezTo>
                      <a:pt x="32" y="10"/>
                      <a:pt x="32" y="10"/>
                      <a:pt x="31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435"/>
              <p:cNvSpPr/>
              <p:nvPr/>
            </p:nvSpPr>
            <p:spPr bwMode="auto">
              <a:xfrm>
                <a:off x="4342959" y="774070"/>
                <a:ext cx="125967" cy="106722"/>
              </a:xfrm>
              <a:custGeom>
                <a:avLst/>
                <a:gdLst>
                  <a:gd name="T0" fmla="*/ 0 w 39"/>
                  <a:gd name="T1" fmla="*/ 13 h 33"/>
                  <a:gd name="T2" fmla="*/ 20 w 39"/>
                  <a:gd name="T3" fmla="*/ 10 h 33"/>
                  <a:gd name="T4" fmla="*/ 39 w 39"/>
                  <a:gd name="T5" fmla="*/ 14 h 33"/>
                  <a:gd name="T6" fmla="*/ 0 w 39"/>
                  <a:gd name="T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0" y="13"/>
                    </a:moveTo>
                    <a:cubicBezTo>
                      <a:pt x="5" y="13"/>
                      <a:pt x="13" y="0"/>
                      <a:pt x="20" y="10"/>
                    </a:cubicBezTo>
                    <a:cubicBezTo>
                      <a:pt x="25" y="0"/>
                      <a:pt x="33" y="11"/>
                      <a:pt x="39" y="14"/>
                    </a:cubicBezTo>
                    <a:cubicBezTo>
                      <a:pt x="30" y="27"/>
                      <a:pt x="13" y="33"/>
                      <a:pt x="0" y="13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436"/>
              <p:cNvSpPr>
                <a:spLocks noEditPoints="1"/>
              </p:cNvSpPr>
              <p:nvPr/>
            </p:nvSpPr>
            <p:spPr bwMode="auto">
              <a:xfrm>
                <a:off x="4335961" y="786317"/>
                <a:ext cx="139963" cy="78729"/>
              </a:xfrm>
              <a:custGeom>
                <a:avLst/>
                <a:gdLst>
                  <a:gd name="T0" fmla="*/ 5 w 43"/>
                  <a:gd name="T1" fmla="*/ 10 h 24"/>
                  <a:gd name="T2" fmla="*/ 21 w 43"/>
                  <a:gd name="T3" fmla="*/ 20 h 24"/>
                  <a:gd name="T4" fmla="*/ 38 w 43"/>
                  <a:gd name="T5" fmla="*/ 10 h 24"/>
                  <a:gd name="T6" fmla="*/ 35 w 43"/>
                  <a:gd name="T7" fmla="*/ 8 h 24"/>
                  <a:gd name="T8" fmla="*/ 28 w 43"/>
                  <a:gd name="T9" fmla="*/ 4 h 24"/>
                  <a:gd name="T10" fmla="*/ 24 w 43"/>
                  <a:gd name="T11" fmla="*/ 7 h 24"/>
                  <a:gd name="T12" fmla="*/ 23 w 43"/>
                  <a:gd name="T13" fmla="*/ 8 h 24"/>
                  <a:gd name="T14" fmla="*/ 21 w 43"/>
                  <a:gd name="T15" fmla="*/ 7 h 24"/>
                  <a:gd name="T16" fmla="*/ 16 w 43"/>
                  <a:gd name="T17" fmla="*/ 4 h 24"/>
                  <a:gd name="T18" fmla="*/ 9 w 43"/>
                  <a:gd name="T19" fmla="*/ 8 h 24"/>
                  <a:gd name="T20" fmla="*/ 5 w 43"/>
                  <a:gd name="T21" fmla="*/ 10 h 24"/>
                  <a:gd name="T22" fmla="*/ 21 w 43"/>
                  <a:gd name="T23" fmla="*/ 24 h 24"/>
                  <a:gd name="T24" fmla="*/ 1 w 43"/>
                  <a:gd name="T25" fmla="*/ 10 h 24"/>
                  <a:gd name="T26" fmla="*/ 0 w 43"/>
                  <a:gd name="T27" fmla="*/ 8 h 24"/>
                  <a:gd name="T28" fmla="*/ 2 w 43"/>
                  <a:gd name="T29" fmla="*/ 7 h 24"/>
                  <a:gd name="T30" fmla="*/ 7 w 43"/>
                  <a:gd name="T31" fmla="*/ 5 h 24"/>
                  <a:gd name="T32" fmla="*/ 16 w 43"/>
                  <a:gd name="T33" fmla="*/ 0 h 24"/>
                  <a:gd name="T34" fmla="*/ 22 w 43"/>
                  <a:gd name="T35" fmla="*/ 3 h 24"/>
                  <a:gd name="T36" fmla="*/ 28 w 43"/>
                  <a:gd name="T37" fmla="*/ 0 h 24"/>
                  <a:gd name="T38" fmla="*/ 37 w 43"/>
                  <a:gd name="T39" fmla="*/ 5 h 24"/>
                  <a:gd name="T40" fmla="*/ 41 w 43"/>
                  <a:gd name="T41" fmla="*/ 8 h 24"/>
                  <a:gd name="T42" fmla="*/ 42 w 43"/>
                  <a:gd name="T43" fmla="*/ 9 h 24"/>
                  <a:gd name="T44" fmla="*/ 42 w 43"/>
                  <a:gd name="T45" fmla="*/ 11 h 24"/>
                  <a:gd name="T46" fmla="*/ 21 w 43"/>
                  <a:gd name="T4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24">
                    <a:moveTo>
                      <a:pt x="5" y="10"/>
                    </a:moveTo>
                    <a:cubicBezTo>
                      <a:pt x="10" y="17"/>
                      <a:pt x="15" y="20"/>
                      <a:pt x="21" y="20"/>
                    </a:cubicBezTo>
                    <a:cubicBezTo>
                      <a:pt x="27" y="20"/>
                      <a:pt x="33" y="16"/>
                      <a:pt x="38" y="10"/>
                    </a:cubicBezTo>
                    <a:cubicBezTo>
                      <a:pt x="37" y="10"/>
                      <a:pt x="36" y="9"/>
                      <a:pt x="35" y="8"/>
                    </a:cubicBezTo>
                    <a:cubicBezTo>
                      <a:pt x="32" y="6"/>
                      <a:pt x="30" y="4"/>
                      <a:pt x="28" y="4"/>
                    </a:cubicBezTo>
                    <a:cubicBezTo>
                      <a:pt x="27" y="4"/>
                      <a:pt x="25" y="4"/>
                      <a:pt x="24" y="7"/>
                    </a:cubicBezTo>
                    <a:cubicBezTo>
                      <a:pt x="24" y="8"/>
                      <a:pt x="23" y="8"/>
                      <a:pt x="23" y="8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19" y="4"/>
                      <a:pt x="17" y="4"/>
                      <a:pt x="16" y="4"/>
                    </a:cubicBezTo>
                    <a:cubicBezTo>
                      <a:pt x="14" y="4"/>
                      <a:pt x="11" y="6"/>
                      <a:pt x="9" y="8"/>
                    </a:cubicBezTo>
                    <a:cubicBezTo>
                      <a:pt x="7" y="9"/>
                      <a:pt x="6" y="9"/>
                      <a:pt x="5" y="10"/>
                    </a:cubicBezTo>
                    <a:moveTo>
                      <a:pt x="21" y="24"/>
                    </a:moveTo>
                    <a:cubicBezTo>
                      <a:pt x="16" y="24"/>
                      <a:pt x="8" y="22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1" y="8"/>
                      <a:pt x="1" y="7"/>
                      <a:pt x="2" y="7"/>
                    </a:cubicBezTo>
                    <a:cubicBezTo>
                      <a:pt x="3" y="7"/>
                      <a:pt x="5" y="6"/>
                      <a:pt x="7" y="5"/>
                    </a:cubicBezTo>
                    <a:cubicBezTo>
                      <a:pt x="9" y="3"/>
                      <a:pt x="13" y="0"/>
                      <a:pt x="16" y="0"/>
                    </a:cubicBezTo>
                    <a:cubicBezTo>
                      <a:pt x="18" y="0"/>
                      <a:pt x="20" y="1"/>
                      <a:pt x="22" y="3"/>
                    </a:cubicBezTo>
                    <a:cubicBezTo>
                      <a:pt x="24" y="1"/>
                      <a:pt x="25" y="0"/>
                      <a:pt x="28" y="0"/>
                    </a:cubicBezTo>
                    <a:cubicBezTo>
                      <a:pt x="31" y="0"/>
                      <a:pt x="34" y="3"/>
                      <a:pt x="37" y="5"/>
                    </a:cubicBezTo>
                    <a:cubicBezTo>
                      <a:pt x="39" y="6"/>
                      <a:pt x="40" y="7"/>
                      <a:pt x="41" y="8"/>
                    </a:cubicBezTo>
                    <a:cubicBezTo>
                      <a:pt x="42" y="8"/>
                      <a:pt x="42" y="8"/>
                      <a:pt x="42" y="9"/>
                    </a:cubicBezTo>
                    <a:cubicBezTo>
                      <a:pt x="43" y="10"/>
                      <a:pt x="43" y="10"/>
                      <a:pt x="42" y="11"/>
                    </a:cubicBezTo>
                    <a:cubicBezTo>
                      <a:pt x="37" y="19"/>
                      <a:pt x="29" y="24"/>
                      <a:pt x="21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1" name="组合 870"/>
            <p:cNvGrpSpPr/>
            <p:nvPr/>
          </p:nvGrpSpPr>
          <p:grpSpPr>
            <a:xfrm>
              <a:off x="7346921" y="1648841"/>
              <a:ext cx="881769" cy="986742"/>
              <a:chOff x="7346921" y="1648841"/>
              <a:chExt cx="881769" cy="986742"/>
            </a:xfrm>
          </p:grpSpPr>
          <p:sp>
            <p:nvSpPr>
              <p:cNvPr id="291" name="Freeform 437"/>
              <p:cNvSpPr/>
              <p:nvPr/>
            </p:nvSpPr>
            <p:spPr bwMode="auto">
              <a:xfrm>
                <a:off x="7369665" y="1685581"/>
                <a:ext cx="806539" cy="892266"/>
              </a:xfrm>
              <a:custGeom>
                <a:avLst/>
                <a:gdLst>
                  <a:gd name="T0" fmla="*/ 64 w 249"/>
                  <a:gd name="T1" fmla="*/ 252 h 275"/>
                  <a:gd name="T2" fmla="*/ 205 w 249"/>
                  <a:gd name="T3" fmla="*/ 250 h 275"/>
                  <a:gd name="T4" fmla="*/ 203 w 249"/>
                  <a:gd name="T5" fmla="*/ 117 h 275"/>
                  <a:gd name="T6" fmla="*/ 128 w 249"/>
                  <a:gd name="T7" fmla="*/ 2 h 275"/>
                  <a:gd name="T8" fmla="*/ 52 w 249"/>
                  <a:gd name="T9" fmla="*/ 121 h 275"/>
                  <a:gd name="T10" fmla="*/ 64 w 249"/>
                  <a:gd name="T11" fmla="*/ 252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9" h="275">
                    <a:moveTo>
                      <a:pt x="64" y="252"/>
                    </a:moveTo>
                    <a:cubicBezTo>
                      <a:pt x="93" y="275"/>
                      <a:pt x="119" y="266"/>
                      <a:pt x="205" y="250"/>
                    </a:cubicBezTo>
                    <a:cubicBezTo>
                      <a:pt x="249" y="160"/>
                      <a:pt x="204" y="153"/>
                      <a:pt x="203" y="117"/>
                    </a:cubicBezTo>
                    <a:cubicBezTo>
                      <a:pt x="202" y="64"/>
                      <a:pt x="198" y="0"/>
                      <a:pt x="128" y="2"/>
                    </a:cubicBezTo>
                    <a:cubicBezTo>
                      <a:pt x="51" y="3"/>
                      <a:pt x="55" y="82"/>
                      <a:pt x="52" y="121"/>
                    </a:cubicBezTo>
                    <a:cubicBezTo>
                      <a:pt x="50" y="154"/>
                      <a:pt x="0" y="201"/>
                      <a:pt x="64" y="252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438"/>
              <p:cNvSpPr>
                <a:spLocks noEditPoints="1"/>
              </p:cNvSpPr>
              <p:nvPr/>
            </p:nvSpPr>
            <p:spPr bwMode="auto">
              <a:xfrm>
                <a:off x="7416903" y="1678583"/>
                <a:ext cx="720811" cy="876520"/>
              </a:xfrm>
              <a:custGeom>
                <a:avLst/>
                <a:gdLst>
                  <a:gd name="T0" fmla="*/ 115 w 222"/>
                  <a:gd name="T1" fmla="*/ 5 h 270"/>
                  <a:gd name="T2" fmla="*/ 113 w 222"/>
                  <a:gd name="T3" fmla="*/ 5 h 270"/>
                  <a:gd name="T4" fmla="*/ 39 w 222"/>
                  <a:gd name="T5" fmla="*/ 112 h 270"/>
                  <a:gd name="T6" fmla="*/ 39 w 222"/>
                  <a:gd name="T7" fmla="*/ 123 h 270"/>
                  <a:gd name="T8" fmla="*/ 30 w 222"/>
                  <a:gd name="T9" fmla="*/ 153 h 270"/>
                  <a:gd name="T10" fmla="*/ 50 w 222"/>
                  <a:gd name="T11" fmla="*/ 252 h 270"/>
                  <a:gd name="T12" fmla="*/ 90 w 222"/>
                  <a:gd name="T13" fmla="*/ 266 h 270"/>
                  <a:gd name="T14" fmla="*/ 161 w 222"/>
                  <a:gd name="T15" fmla="*/ 255 h 270"/>
                  <a:gd name="T16" fmla="*/ 189 w 222"/>
                  <a:gd name="T17" fmla="*/ 250 h 270"/>
                  <a:gd name="T18" fmla="*/ 196 w 222"/>
                  <a:gd name="T19" fmla="*/ 148 h 270"/>
                  <a:gd name="T20" fmla="*/ 186 w 222"/>
                  <a:gd name="T21" fmla="*/ 119 h 270"/>
                  <a:gd name="T22" fmla="*/ 115 w 222"/>
                  <a:gd name="T23" fmla="*/ 5 h 270"/>
                  <a:gd name="T24" fmla="*/ 90 w 222"/>
                  <a:gd name="T25" fmla="*/ 270 h 270"/>
                  <a:gd name="T26" fmla="*/ 90 w 222"/>
                  <a:gd name="T27" fmla="*/ 270 h 270"/>
                  <a:gd name="T28" fmla="*/ 48 w 222"/>
                  <a:gd name="T29" fmla="*/ 255 h 270"/>
                  <a:gd name="T30" fmla="*/ 26 w 222"/>
                  <a:gd name="T31" fmla="*/ 152 h 270"/>
                  <a:gd name="T32" fmla="*/ 35 w 222"/>
                  <a:gd name="T33" fmla="*/ 123 h 270"/>
                  <a:gd name="T34" fmla="*/ 36 w 222"/>
                  <a:gd name="T35" fmla="*/ 112 h 270"/>
                  <a:gd name="T36" fmla="*/ 113 w 222"/>
                  <a:gd name="T37" fmla="*/ 2 h 270"/>
                  <a:gd name="T38" fmla="*/ 190 w 222"/>
                  <a:gd name="T39" fmla="*/ 119 h 270"/>
                  <a:gd name="T40" fmla="*/ 199 w 222"/>
                  <a:gd name="T41" fmla="*/ 147 h 270"/>
                  <a:gd name="T42" fmla="*/ 192 w 222"/>
                  <a:gd name="T43" fmla="*/ 252 h 270"/>
                  <a:gd name="T44" fmla="*/ 191 w 222"/>
                  <a:gd name="T45" fmla="*/ 254 h 270"/>
                  <a:gd name="T46" fmla="*/ 162 w 222"/>
                  <a:gd name="T47" fmla="*/ 259 h 270"/>
                  <a:gd name="T48" fmla="*/ 90 w 222"/>
                  <a:gd name="T49" fmla="*/ 27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2" h="270">
                    <a:moveTo>
                      <a:pt x="115" y="5"/>
                    </a:moveTo>
                    <a:cubicBezTo>
                      <a:pt x="114" y="5"/>
                      <a:pt x="114" y="5"/>
                      <a:pt x="113" y="5"/>
                    </a:cubicBezTo>
                    <a:cubicBezTo>
                      <a:pt x="44" y="7"/>
                      <a:pt x="41" y="70"/>
                      <a:pt x="39" y="112"/>
                    </a:cubicBezTo>
                    <a:cubicBezTo>
                      <a:pt x="39" y="116"/>
                      <a:pt x="39" y="120"/>
                      <a:pt x="39" y="123"/>
                    </a:cubicBezTo>
                    <a:cubicBezTo>
                      <a:pt x="38" y="132"/>
                      <a:pt x="34" y="142"/>
                      <a:pt x="30" y="153"/>
                    </a:cubicBezTo>
                    <a:cubicBezTo>
                      <a:pt x="18" y="183"/>
                      <a:pt x="5" y="216"/>
                      <a:pt x="50" y="252"/>
                    </a:cubicBezTo>
                    <a:cubicBezTo>
                      <a:pt x="63" y="262"/>
                      <a:pt x="74" y="266"/>
                      <a:pt x="90" y="266"/>
                    </a:cubicBezTo>
                    <a:cubicBezTo>
                      <a:pt x="107" y="266"/>
                      <a:pt x="129" y="262"/>
                      <a:pt x="161" y="255"/>
                    </a:cubicBezTo>
                    <a:cubicBezTo>
                      <a:pt x="170" y="254"/>
                      <a:pt x="179" y="252"/>
                      <a:pt x="189" y="250"/>
                    </a:cubicBezTo>
                    <a:cubicBezTo>
                      <a:pt x="218" y="190"/>
                      <a:pt x="206" y="168"/>
                      <a:pt x="196" y="148"/>
                    </a:cubicBezTo>
                    <a:cubicBezTo>
                      <a:pt x="191" y="139"/>
                      <a:pt x="187" y="131"/>
                      <a:pt x="186" y="119"/>
                    </a:cubicBezTo>
                    <a:cubicBezTo>
                      <a:pt x="185" y="71"/>
                      <a:pt x="183" y="5"/>
                      <a:pt x="115" y="5"/>
                    </a:cubicBezTo>
                    <a:moveTo>
                      <a:pt x="90" y="270"/>
                    </a:moveTo>
                    <a:cubicBezTo>
                      <a:pt x="90" y="270"/>
                      <a:pt x="90" y="270"/>
                      <a:pt x="90" y="270"/>
                    </a:cubicBezTo>
                    <a:cubicBezTo>
                      <a:pt x="73" y="270"/>
                      <a:pt x="61" y="265"/>
                      <a:pt x="48" y="255"/>
                    </a:cubicBezTo>
                    <a:cubicBezTo>
                      <a:pt x="0" y="217"/>
                      <a:pt x="15" y="181"/>
                      <a:pt x="26" y="152"/>
                    </a:cubicBezTo>
                    <a:cubicBezTo>
                      <a:pt x="31" y="141"/>
                      <a:pt x="35" y="131"/>
                      <a:pt x="35" y="123"/>
                    </a:cubicBezTo>
                    <a:cubicBezTo>
                      <a:pt x="35" y="119"/>
                      <a:pt x="36" y="116"/>
                      <a:pt x="36" y="112"/>
                    </a:cubicBezTo>
                    <a:cubicBezTo>
                      <a:pt x="38" y="71"/>
                      <a:pt x="41" y="3"/>
                      <a:pt x="113" y="2"/>
                    </a:cubicBezTo>
                    <a:cubicBezTo>
                      <a:pt x="187" y="0"/>
                      <a:pt x="189" y="69"/>
                      <a:pt x="190" y="119"/>
                    </a:cubicBezTo>
                    <a:cubicBezTo>
                      <a:pt x="190" y="130"/>
                      <a:pt x="195" y="138"/>
                      <a:pt x="199" y="147"/>
                    </a:cubicBezTo>
                    <a:cubicBezTo>
                      <a:pt x="210" y="167"/>
                      <a:pt x="222" y="190"/>
                      <a:pt x="192" y="252"/>
                    </a:cubicBezTo>
                    <a:cubicBezTo>
                      <a:pt x="192" y="253"/>
                      <a:pt x="191" y="253"/>
                      <a:pt x="191" y="254"/>
                    </a:cubicBezTo>
                    <a:cubicBezTo>
                      <a:pt x="180" y="255"/>
                      <a:pt x="171" y="257"/>
                      <a:pt x="162" y="259"/>
                    </a:cubicBezTo>
                    <a:cubicBezTo>
                      <a:pt x="129" y="265"/>
                      <a:pt x="108" y="270"/>
                      <a:pt x="90" y="2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439"/>
              <p:cNvSpPr/>
              <p:nvPr/>
            </p:nvSpPr>
            <p:spPr bwMode="auto">
              <a:xfrm>
                <a:off x="7420402" y="2434385"/>
                <a:ext cx="724310" cy="194199"/>
              </a:xfrm>
              <a:custGeom>
                <a:avLst/>
                <a:gdLst>
                  <a:gd name="T0" fmla="*/ 188 w 223"/>
                  <a:gd name="T1" fmla="*/ 3 h 60"/>
                  <a:gd name="T2" fmla="*/ 218 w 223"/>
                  <a:gd name="T3" fmla="*/ 60 h 60"/>
                  <a:gd name="T4" fmla="*/ 5 w 223"/>
                  <a:gd name="T5" fmla="*/ 60 h 60"/>
                  <a:gd name="T6" fmla="*/ 35 w 223"/>
                  <a:gd name="T7" fmla="*/ 3 h 60"/>
                  <a:gd name="T8" fmla="*/ 46 w 223"/>
                  <a:gd name="T9" fmla="*/ 0 h 60"/>
                  <a:gd name="T10" fmla="*/ 46 w 223"/>
                  <a:gd name="T11" fmla="*/ 1 h 60"/>
                  <a:gd name="T12" fmla="*/ 111 w 223"/>
                  <a:gd name="T13" fmla="*/ 48 h 60"/>
                  <a:gd name="T14" fmla="*/ 176 w 223"/>
                  <a:gd name="T15" fmla="*/ 0 h 60"/>
                  <a:gd name="T16" fmla="*/ 188 w 223"/>
                  <a:gd name="T17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3" h="60">
                    <a:moveTo>
                      <a:pt x="188" y="3"/>
                    </a:moveTo>
                    <a:cubicBezTo>
                      <a:pt x="223" y="14"/>
                      <a:pt x="218" y="60"/>
                      <a:pt x="218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0" y="14"/>
                      <a:pt x="35" y="3"/>
                    </a:cubicBezTo>
                    <a:cubicBezTo>
                      <a:pt x="39" y="2"/>
                      <a:pt x="42" y="1"/>
                      <a:pt x="46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59" y="49"/>
                      <a:pt x="111" y="48"/>
                    </a:cubicBezTo>
                    <a:cubicBezTo>
                      <a:pt x="157" y="47"/>
                      <a:pt x="169" y="14"/>
                      <a:pt x="176" y="0"/>
                    </a:cubicBezTo>
                    <a:cubicBezTo>
                      <a:pt x="179" y="1"/>
                      <a:pt x="183" y="2"/>
                      <a:pt x="188" y="3"/>
                    </a:cubicBezTo>
                  </a:path>
                </a:pathLst>
              </a:custGeom>
              <a:solidFill>
                <a:srgbClr val="838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440"/>
              <p:cNvSpPr/>
              <p:nvPr/>
            </p:nvSpPr>
            <p:spPr bwMode="auto">
              <a:xfrm>
                <a:off x="7570862" y="2224440"/>
                <a:ext cx="421639" cy="369153"/>
              </a:xfrm>
              <a:custGeom>
                <a:avLst/>
                <a:gdLst>
                  <a:gd name="T0" fmla="*/ 130 w 130"/>
                  <a:gd name="T1" fmla="*/ 65 h 114"/>
                  <a:gd name="T2" fmla="*/ 65 w 130"/>
                  <a:gd name="T3" fmla="*/ 113 h 114"/>
                  <a:gd name="T4" fmla="*/ 0 w 130"/>
                  <a:gd name="T5" fmla="*/ 66 h 114"/>
                  <a:gd name="T6" fmla="*/ 0 w 130"/>
                  <a:gd name="T7" fmla="*/ 65 h 114"/>
                  <a:gd name="T8" fmla="*/ 46 w 130"/>
                  <a:gd name="T9" fmla="*/ 41 h 114"/>
                  <a:gd name="T10" fmla="*/ 45 w 130"/>
                  <a:gd name="T11" fmla="*/ 0 h 114"/>
                  <a:gd name="T12" fmla="*/ 70 w 130"/>
                  <a:gd name="T13" fmla="*/ 2 h 114"/>
                  <a:gd name="T14" fmla="*/ 70 w 130"/>
                  <a:gd name="T15" fmla="*/ 1 h 114"/>
                  <a:gd name="T16" fmla="*/ 85 w 130"/>
                  <a:gd name="T17" fmla="*/ 0 h 114"/>
                  <a:gd name="T18" fmla="*/ 84 w 130"/>
                  <a:gd name="T19" fmla="*/ 41 h 114"/>
                  <a:gd name="T20" fmla="*/ 130 w 130"/>
                  <a:gd name="T21" fmla="*/ 6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" h="114">
                    <a:moveTo>
                      <a:pt x="130" y="65"/>
                    </a:moveTo>
                    <a:cubicBezTo>
                      <a:pt x="123" y="79"/>
                      <a:pt x="111" y="112"/>
                      <a:pt x="65" y="113"/>
                    </a:cubicBezTo>
                    <a:cubicBezTo>
                      <a:pt x="13" y="114"/>
                      <a:pt x="0" y="66"/>
                      <a:pt x="0" y="6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9" y="57"/>
                      <a:pt x="46" y="55"/>
                      <a:pt x="46" y="41"/>
                    </a:cubicBezTo>
                    <a:cubicBezTo>
                      <a:pt x="47" y="24"/>
                      <a:pt x="45" y="0"/>
                      <a:pt x="45" y="0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3" y="24"/>
                      <a:pt x="84" y="41"/>
                    </a:cubicBezTo>
                    <a:cubicBezTo>
                      <a:pt x="85" y="55"/>
                      <a:pt x="102" y="57"/>
                      <a:pt x="130" y="6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441"/>
              <p:cNvSpPr>
                <a:spLocks noEditPoints="1"/>
              </p:cNvSpPr>
              <p:nvPr/>
            </p:nvSpPr>
            <p:spPr bwMode="auto">
              <a:xfrm>
                <a:off x="7415153" y="2217442"/>
                <a:ext cx="733058" cy="418140"/>
              </a:xfrm>
              <a:custGeom>
                <a:avLst/>
                <a:gdLst>
                  <a:gd name="T0" fmla="*/ 8 w 226"/>
                  <a:gd name="T1" fmla="*/ 125 h 129"/>
                  <a:gd name="T2" fmla="*/ 218 w 226"/>
                  <a:gd name="T3" fmla="*/ 125 h 129"/>
                  <a:gd name="T4" fmla="*/ 189 w 226"/>
                  <a:gd name="T5" fmla="*/ 72 h 129"/>
                  <a:gd name="T6" fmla="*/ 177 w 226"/>
                  <a:gd name="T7" fmla="*/ 69 h 129"/>
                  <a:gd name="T8" fmla="*/ 166 w 226"/>
                  <a:gd name="T9" fmla="*/ 66 h 129"/>
                  <a:gd name="T10" fmla="*/ 130 w 226"/>
                  <a:gd name="T11" fmla="*/ 43 h 129"/>
                  <a:gd name="T12" fmla="*/ 131 w 226"/>
                  <a:gd name="T13" fmla="*/ 4 h 129"/>
                  <a:gd name="T14" fmla="*/ 120 w 226"/>
                  <a:gd name="T15" fmla="*/ 5 h 129"/>
                  <a:gd name="T16" fmla="*/ 119 w 226"/>
                  <a:gd name="T17" fmla="*/ 5 h 129"/>
                  <a:gd name="T18" fmla="*/ 118 w 226"/>
                  <a:gd name="T19" fmla="*/ 5 h 129"/>
                  <a:gd name="T20" fmla="*/ 95 w 226"/>
                  <a:gd name="T21" fmla="*/ 4 h 129"/>
                  <a:gd name="T22" fmla="*/ 96 w 226"/>
                  <a:gd name="T23" fmla="*/ 43 h 129"/>
                  <a:gd name="T24" fmla="*/ 60 w 226"/>
                  <a:gd name="T25" fmla="*/ 66 h 129"/>
                  <a:gd name="T26" fmla="*/ 48 w 226"/>
                  <a:gd name="T27" fmla="*/ 69 h 129"/>
                  <a:gd name="T28" fmla="*/ 37 w 226"/>
                  <a:gd name="T29" fmla="*/ 72 h 129"/>
                  <a:gd name="T30" fmla="*/ 8 w 226"/>
                  <a:gd name="T31" fmla="*/ 125 h 129"/>
                  <a:gd name="T32" fmla="*/ 220 w 226"/>
                  <a:gd name="T33" fmla="*/ 129 h 129"/>
                  <a:gd name="T34" fmla="*/ 7 w 226"/>
                  <a:gd name="T35" fmla="*/ 129 h 129"/>
                  <a:gd name="T36" fmla="*/ 5 w 226"/>
                  <a:gd name="T37" fmla="*/ 127 h 129"/>
                  <a:gd name="T38" fmla="*/ 36 w 226"/>
                  <a:gd name="T39" fmla="*/ 69 h 129"/>
                  <a:gd name="T40" fmla="*/ 47 w 226"/>
                  <a:gd name="T41" fmla="*/ 66 h 129"/>
                  <a:gd name="T42" fmla="*/ 59 w 226"/>
                  <a:gd name="T43" fmla="*/ 62 h 129"/>
                  <a:gd name="T44" fmla="*/ 93 w 226"/>
                  <a:gd name="T45" fmla="*/ 43 h 129"/>
                  <a:gd name="T46" fmla="*/ 91 w 226"/>
                  <a:gd name="T47" fmla="*/ 2 h 129"/>
                  <a:gd name="T48" fmla="*/ 92 w 226"/>
                  <a:gd name="T49" fmla="*/ 1 h 129"/>
                  <a:gd name="T50" fmla="*/ 93 w 226"/>
                  <a:gd name="T51" fmla="*/ 0 h 129"/>
                  <a:gd name="T52" fmla="*/ 117 w 226"/>
                  <a:gd name="T53" fmla="*/ 2 h 129"/>
                  <a:gd name="T54" fmla="*/ 118 w 226"/>
                  <a:gd name="T55" fmla="*/ 1 h 129"/>
                  <a:gd name="T56" fmla="*/ 133 w 226"/>
                  <a:gd name="T57" fmla="*/ 0 h 129"/>
                  <a:gd name="T58" fmla="*/ 135 w 226"/>
                  <a:gd name="T59" fmla="*/ 1 h 129"/>
                  <a:gd name="T60" fmla="*/ 135 w 226"/>
                  <a:gd name="T61" fmla="*/ 2 h 129"/>
                  <a:gd name="T62" fmla="*/ 134 w 226"/>
                  <a:gd name="T63" fmla="*/ 43 h 129"/>
                  <a:gd name="T64" fmla="*/ 167 w 226"/>
                  <a:gd name="T65" fmla="*/ 62 h 129"/>
                  <a:gd name="T66" fmla="*/ 178 w 226"/>
                  <a:gd name="T67" fmla="*/ 65 h 129"/>
                  <a:gd name="T68" fmla="*/ 190 w 226"/>
                  <a:gd name="T69" fmla="*/ 69 h 129"/>
                  <a:gd name="T70" fmla="*/ 222 w 226"/>
                  <a:gd name="T71" fmla="*/ 127 h 129"/>
                  <a:gd name="T72" fmla="*/ 220 w 226"/>
                  <a:gd name="T7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6" h="129">
                    <a:moveTo>
                      <a:pt x="8" y="125"/>
                    </a:moveTo>
                    <a:cubicBezTo>
                      <a:pt x="218" y="125"/>
                      <a:pt x="218" y="125"/>
                      <a:pt x="218" y="125"/>
                    </a:cubicBezTo>
                    <a:cubicBezTo>
                      <a:pt x="219" y="117"/>
                      <a:pt x="219" y="81"/>
                      <a:pt x="189" y="72"/>
                    </a:cubicBezTo>
                    <a:cubicBezTo>
                      <a:pt x="185" y="71"/>
                      <a:pt x="181" y="70"/>
                      <a:pt x="177" y="69"/>
                    </a:cubicBezTo>
                    <a:cubicBezTo>
                      <a:pt x="173" y="68"/>
                      <a:pt x="170" y="67"/>
                      <a:pt x="166" y="66"/>
                    </a:cubicBezTo>
                    <a:cubicBezTo>
                      <a:pt x="144" y="60"/>
                      <a:pt x="131" y="57"/>
                      <a:pt x="130" y="43"/>
                    </a:cubicBezTo>
                    <a:cubicBezTo>
                      <a:pt x="130" y="29"/>
                      <a:pt x="131" y="10"/>
                      <a:pt x="131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19" y="5"/>
                      <a:pt x="119" y="5"/>
                      <a:pt x="119" y="5"/>
                    </a:cubicBezTo>
                    <a:cubicBezTo>
                      <a:pt x="119" y="5"/>
                      <a:pt x="118" y="5"/>
                      <a:pt x="118" y="5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10"/>
                      <a:pt x="97" y="29"/>
                      <a:pt x="96" y="43"/>
                    </a:cubicBezTo>
                    <a:cubicBezTo>
                      <a:pt x="96" y="57"/>
                      <a:pt x="82" y="60"/>
                      <a:pt x="60" y="66"/>
                    </a:cubicBezTo>
                    <a:cubicBezTo>
                      <a:pt x="56" y="67"/>
                      <a:pt x="52" y="68"/>
                      <a:pt x="48" y="69"/>
                    </a:cubicBezTo>
                    <a:cubicBezTo>
                      <a:pt x="45" y="70"/>
                      <a:pt x="41" y="71"/>
                      <a:pt x="37" y="72"/>
                    </a:cubicBezTo>
                    <a:cubicBezTo>
                      <a:pt x="8" y="81"/>
                      <a:pt x="8" y="117"/>
                      <a:pt x="8" y="125"/>
                    </a:cubicBezTo>
                    <a:moveTo>
                      <a:pt x="220" y="129"/>
                    </a:moveTo>
                    <a:cubicBezTo>
                      <a:pt x="7" y="129"/>
                      <a:pt x="7" y="129"/>
                      <a:pt x="7" y="129"/>
                    </a:cubicBezTo>
                    <a:cubicBezTo>
                      <a:pt x="6" y="129"/>
                      <a:pt x="5" y="128"/>
                      <a:pt x="5" y="127"/>
                    </a:cubicBezTo>
                    <a:cubicBezTo>
                      <a:pt x="5" y="127"/>
                      <a:pt x="0" y="80"/>
                      <a:pt x="36" y="69"/>
                    </a:cubicBezTo>
                    <a:cubicBezTo>
                      <a:pt x="40" y="68"/>
                      <a:pt x="44" y="66"/>
                      <a:pt x="47" y="66"/>
                    </a:cubicBezTo>
                    <a:cubicBezTo>
                      <a:pt x="51" y="64"/>
                      <a:pt x="55" y="63"/>
                      <a:pt x="59" y="62"/>
                    </a:cubicBezTo>
                    <a:cubicBezTo>
                      <a:pt x="80" y="57"/>
                      <a:pt x="92" y="54"/>
                      <a:pt x="93" y="43"/>
                    </a:cubicBezTo>
                    <a:cubicBezTo>
                      <a:pt x="93" y="27"/>
                      <a:pt x="91" y="3"/>
                      <a:pt x="91" y="2"/>
                    </a:cubicBezTo>
                    <a:cubicBezTo>
                      <a:pt x="91" y="2"/>
                      <a:pt x="91" y="1"/>
                      <a:pt x="92" y="1"/>
                    </a:cubicBezTo>
                    <a:cubicBezTo>
                      <a:pt x="92" y="0"/>
                      <a:pt x="93" y="0"/>
                      <a:pt x="93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7" y="1"/>
                      <a:pt x="118" y="1"/>
                      <a:pt x="118" y="1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4" y="0"/>
                      <a:pt x="134" y="0"/>
                      <a:pt x="135" y="1"/>
                    </a:cubicBezTo>
                    <a:cubicBezTo>
                      <a:pt x="135" y="1"/>
                      <a:pt x="135" y="2"/>
                      <a:pt x="135" y="2"/>
                    </a:cubicBezTo>
                    <a:cubicBezTo>
                      <a:pt x="135" y="3"/>
                      <a:pt x="133" y="27"/>
                      <a:pt x="134" y="43"/>
                    </a:cubicBezTo>
                    <a:cubicBezTo>
                      <a:pt x="134" y="54"/>
                      <a:pt x="146" y="57"/>
                      <a:pt x="167" y="62"/>
                    </a:cubicBezTo>
                    <a:cubicBezTo>
                      <a:pt x="171" y="63"/>
                      <a:pt x="174" y="64"/>
                      <a:pt x="178" y="65"/>
                    </a:cubicBezTo>
                    <a:cubicBezTo>
                      <a:pt x="182" y="66"/>
                      <a:pt x="186" y="67"/>
                      <a:pt x="190" y="69"/>
                    </a:cubicBezTo>
                    <a:cubicBezTo>
                      <a:pt x="226" y="80"/>
                      <a:pt x="222" y="127"/>
                      <a:pt x="222" y="127"/>
                    </a:cubicBezTo>
                    <a:cubicBezTo>
                      <a:pt x="222" y="128"/>
                      <a:pt x="221" y="129"/>
                      <a:pt x="220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442"/>
              <p:cNvSpPr/>
              <p:nvPr/>
            </p:nvSpPr>
            <p:spPr bwMode="auto">
              <a:xfrm>
                <a:off x="7563864" y="2430886"/>
                <a:ext cx="433886" cy="166206"/>
              </a:xfrm>
              <a:custGeom>
                <a:avLst/>
                <a:gdLst>
                  <a:gd name="T0" fmla="*/ 66 w 134"/>
                  <a:gd name="T1" fmla="*/ 51 h 51"/>
                  <a:gd name="T2" fmla="*/ 0 w 134"/>
                  <a:gd name="T3" fmla="*/ 3 h 51"/>
                  <a:gd name="T4" fmla="*/ 2 w 134"/>
                  <a:gd name="T5" fmla="*/ 1 h 51"/>
                  <a:gd name="T6" fmla="*/ 4 w 134"/>
                  <a:gd name="T7" fmla="*/ 2 h 51"/>
                  <a:gd name="T8" fmla="*/ 65 w 134"/>
                  <a:gd name="T9" fmla="*/ 47 h 51"/>
                  <a:gd name="T10" fmla="*/ 67 w 134"/>
                  <a:gd name="T11" fmla="*/ 47 h 51"/>
                  <a:gd name="T12" fmla="*/ 128 w 134"/>
                  <a:gd name="T13" fmla="*/ 4 h 51"/>
                  <a:gd name="T14" fmla="*/ 130 w 134"/>
                  <a:gd name="T15" fmla="*/ 0 h 51"/>
                  <a:gd name="T16" fmla="*/ 132 w 134"/>
                  <a:gd name="T17" fmla="*/ 1 h 51"/>
                  <a:gd name="T18" fmla="*/ 130 w 134"/>
                  <a:gd name="T19" fmla="*/ 0 h 51"/>
                  <a:gd name="T20" fmla="*/ 132 w 134"/>
                  <a:gd name="T21" fmla="*/ 0 h 51"/>
                  <a:gd name="T22" fmla="*/ 134 w 134"/>
                  <a:gd name="T23" fmla="*/ 1 h 51"/>
                  <a:gd name="T24" fmla="*/ 133 w 134"/>
                  <a:gd name="T25" fmla="*/ 2 h 51"/>
                  <a:gd name="T26" fmla="*/ 132 w 134"/>
                  <a:gd name="T27" fmla="*/ 5 h 51"/>
                  <a:gd name="T28" fmla="*/ 67 w 134"/>
                  <a:gd name="T29" fmla="*/ 51 h 51"/>
                  <a:gd name="T30" fmla="*/ 66 w 134"/>
                  <a:gd name="T3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4" h="51">
                    <a:moveTo>
                      <a:pt x="66" y="51"/>
                    </a:moveTo>
                    <a:cubicBezTo>
                      <a:pt x="14" y="51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4"/>
                      <a:pt x="17" y="47"/>
                      <a:pt x="65" y="47"/>
                    </a:cubicBezTo>
                    <a:cubicBezTo>
                      <a:pt x="66" y="47"/>
                      <a:pt x="67" y="47"/>
                      <a:pt x="67" y="47"/>
                    </a:cubicBezTo>
                    <a:cubicBezTo>
                      <a:pt x="108" y="46"/>
                      <a:pt x="121" y="19"/>
                      <a:pt x="128" y="4"/>
                    </a:cubicBezTo>
                    <a:cubicBezTo>
                      <a:pt x="129" y="3"/>
                      <a:pt x="129" y="1"/>
                      <a:pt x="130" y="0"/>
                    </a:cubicBezTo>
                    <a:cubicBezTo>
                      <a:pt x="132" y="1"/>
                      <a:pt x="132" y="1"/>
                      <a:pt x="132" y="1"/>
                    </a:cubicBez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4" y="1"/>
                      <a:pt x="134" y="1"/>
                      <a:pt x="134" y="1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3" y="3"/>
                      <a:pt x="132" y="4"/>
                      <a:pt x="132" y="5"/>
                    </a:cubicBezTo>
                    <a:cubicBezTo>
                      <a:pt x="124" y="21"/>
                      <a:pt x="111" y="50"/>
                      <a:pt x="67" y="51"/>
                    </a:cubicBezTo>
                    <a:cubicBezTo>
                      <a:pt x="67" y="51"/>
                      <a:pt x="66" y="51"/>
                      <a:pt x="66" y="5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443"/>
              <p:cNvSpPr/>
              <p:nvPr/>
            </p:nvSpPr>
            <p:spPr bwMode="auto">
              <a:xfrm>
                <a:off x="7605853" y="1648841"/>
                <a:ext cx="363905" cy="656078"/>
              </a:xfrm>
              <a:custGeom>
                <a:avLst/>
                <a:gdLst>
                  <a:gd name="T0" fmla="*/ 0 w 112"/>
                  <a:gd name="T1" fmla="*/ 95 h 202"/>
                  <a:gd name="T2" fmla="*/ 7 w 112"/>
                  <a:gd name="T3" fmla="*/ 151 h 202"/>
                  <a:gd name="T4" fmla="*/ 46 w 112"/>
                  <a:gd name="T5" fmla="*/ 199 h 202"/>
                  <a:gd name="T6" fmla="*/ 103 w 112"/>
                  <a:gd name="T7" fmla="*/ 150 h 202"/>
                  <a:gd name="T8" fmla="*/ 100 w 112"/>
                  <a:gd name="T9" fmla="*/ 52 h 202"/>
                  <a:gd name="T10" fmla="*/ 0 w 112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02">
                    <a:moveTo>
                      <a:pt x="0" y="95"/>
                    </a:moveTo>
                    <a:cubicBezTo>
                      <a:pt x="0" y="95"/>
                      <a:pt x="3" y="128"/>
                      <a:pt x="7" y="151"/>
                    </a:cubicBezTo>
                    <a:cubicBezTo>
                      <a:pt x="11" y="174"/>
                      <a:pt x="27" y="196"/>
                      <a:pt x="46" y="199"/>
                    </a:cubicBezTo>
                    <a:cubicBezTo>
                      <a:pt x="65" y="202"/>
                      <a:pt x="96" y="191"/>
                      <a:pt x="103" y="150"/>
                    </a:cubicBezTo>
                    <a:cubicBezTo>
                      <a:pt x="110" y="110"/>
                      <a:pt x="112" y="72"/>
                      <a:pt x="100" y="52"/>
                    </a:cubicBezTo>
                    <a:cubicBezTo>
                      <a:pt x="87" y="32"/>
                      <a:pt x="6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444"/>
              <p:cNvSpPr>
                <a:spLocks noEditPoints="1"/>
              </p:cNvSpPr>
              <p:nvPr/>
            </p:nvSpPr>
            <p:spPr bwMode="auto">
              <a:xfrm>
                <a:off x="7598855" y="1739817"/>
                <a:ext cx="372652" cy="561603"/>
              </a:xfrm>
              <a:custGeom>
                <a:avLst/>
                <a:gdLst>
                  <a:gd name="T0" fmla="*/ 53 w 115"/>
                  <a:gd name="T1" fmla="*/ 4 h 173"/>
                  <a:gd name="T2" fmla="*/ 4 w 115"/>
                  <a:gd name="T3" fmla="*/ 67 h 173"/>
                  <a:gd name="T4" fmla="*/ 11 w 115"/>
                  <a:gd name="T5" fmla="*/ 123 h 173"/>
                  <a:gd name="T6" fmla="*/ 48 w 115"/>
                  <a:gd name="T7" fmla="*/ 169 h 173"/>
                  <a:gd name="T8" fmla="*/ 103 w 115"/>
                  <a:gd name="T9" fmla="*/ 122 h 173"/>
                  <a:gd name="T10" fmla="*/ 100 w 115"/>
                  <a:gd name="T11" fmla="*/ 25 h 173"/>
                  <a:gd name="T12" fmla="*/ 53 w 115"/>
                  <a:gd name="T13" fmla="*/ 4 h 173"/>
                  <a:gd name="T14" fmla="*/ 54 w 115"/>
                  <a:gd name="T15" fmla="*/ 173 h 173"/>
                  <a:gd name="T16" fmla="*/ 54 w 115"/>
                  <a:gd name="T17" fmla="*/ 173 h 173"/>
                  <a:gd name="T18" fmla="*/ 48 w 115"/>
                  <a:gd name="T19" fmla="*/ 173 h 173"/>
                  <a:gd name="T20" fmla="*/ 8 w 115"/>
                  <a:gd name="T21" fmla="*/ 123 h 173"/>
                  <a:gd name="T22" fmla="*/ 0 w 115"/>
                  <a:gd name="T23" fmla="*/ 67 h 173"/>
                  <a:gd name="T24" fmla="*/ 53 w 115"/>
                  <a:gd name="T25" fmla="*/ 0 h 173"/>
                  <a:gd name="T26" fmla="*/ 103 w 115"/>
                  <a:gd name="T27" fmla="*/ 23 h 173"/>
                  <a:gd name="T28" fmla="*/ 107 w 115"/>
                  <a:gd name="T29" fmla="*/ 122 h 173"/>
                  <a:gd name="T30" fmla="*/ 54 w 115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173">
                    <a:moveTo>
                      <a:pt x="53" y="4"/>
                    </a:moveTo>
                    <a:cubicBezTo>
                      <a:pt x="36" y="4"/>
                      <a:pt x="8" y="12"/>
                      <a:pt x="4" y="67"/>
                    </a:cubicBezTo>
                    <a:cubicBezTo>
                      <a:pt x="4" y="67"/>
                      <a:pt x="7" y="100"/>
                      <a:pt x="11" y="123"/>
                    </a:cubicBezTo>
                    <a:cubicBezTo>
                      <a:pt x="15" y="144"/>
                      <a:pt x="29" y="166"/>
                      <a:pt x="48" y="169"/>
                    </a:cubicBezTo>
                    <a:cubicBezTo>
                      <a:pt x="67" y="172"/>
                      <a:pt x="96" y="161"/>
                      <a:pt x="103" y="122"/>
                    </a:cubicBezTo>
                    <a:cubicBezTo>
                      <a:pt x="111" y="74"/>
                      <a:pt x="110" y="42"/>
                      <a:pt x="100" y="25"/>
                    </a:cubicBezTo>
                    <a:cubicBezTo>
                      <a:pt x="95" y="16"/>
                      <a:pt x="74" y="4"/>
                      <a:pt x="53" y="4"/>
                    </a:cubicBezTo>
                    <a:moveTo>
                      <a:pt x="54" y="173"/>
                    </a:moveTo>
                    <a:cubicBezTo>
                      <a:pt x="54" y="173"/>
                      <a:pt x="54" y="173"/>
                      <a:pt x="54" y="173"/>
                    </a:cubicBezTo>
                    <a:cubicBezTo>
                      <a:pt x="52" y="173"/>
                      <a:pt x="50" y="173"/>
                      <a:pt x="48" y="173"/>
                    </a:cubicBezTo>
                    <a:cubicBezTo>
                      <a:pt x="26" y="170"/>
                      <a:pt x="11" y="146"/>
                      <a:pt x="8" y="123"/>
                    </a:cubicBezTo>
                    <a:cubicBezTo>
                      <a:pt x="3" y="100"/>
                      <a:pt x="0" y="68"/>
                      <a:pt x="0" y="67"/>
                    </a:cubicBezTo>
                    <a:cubicBezTo>
                      <a:pt x="4" y="9"/>
                      <a:pt x="35" y="0"/>
                      <a:pt x="53" y="0"/>
                    </a:cubicBezTo>
                    <a:cubicBezTo>
                      <a:pt x="75" y="0"/>
                      <a:pt x="97" y="12"/>
                      <a:pt x="103" y="23"/>
                    </a:cubicBezTo>
                    <a:cubicBezTo>
                      <a:pt x="114" y="41"/>
                      <a:pt x="115" y="73"/>
                      <a:pt x="107" y="122"/>
                    </a:cubicBezTo>
                    <a:cubicBezTo>
                      <a:pt x="100" y="158"/>
                      <a:pt x="76" y="173"/>
                      <a:pt x="54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445"/>
              <p:cNvSpPr/>
              <p:nvPr/>
            </p:nvSpPr>
            <p:spPr bwMode="auto">
              <a:xfrm>
                <a:off x="8127217" y="2628584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Line 446"/>
              <p:cNvSpPr>
                <a:spLocks noChangeShapeType="1"/>
              </p:cNvSpPr>
              <p:nvPr/>
            </p:nvSpPr>
            <p:spPr bwMode="auto">
              <a:xfrm>
                <a:off x="8127217" y="2628584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447"/>
              <p:cNvSpPr/>
              <p:nvPr/>
            </p:nvSpPr>
            <p:spPr bwMode="auto">
              <a:xfrm>
                <a:off x="8121968" y="262333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448"/>
              <p:cNvSpPr/>
              <p:nvPr/>
            </p:nvSpPr>
            <p:spPr bwMode="auto">
              <a:xfrm>
                <a:off x="7352170" y="2628584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Line 449"/>
              <p:cNvSpPr>
                <a:spLocks noChangeShapeType="1"/>
              </p:cNvSpPr>
              <p:nvPr/>
            </p:nvSpPr>
            <p:spPr bwMode="auto">
              <a:xfrm>
                <a:off x="7352170" y="2628584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450"/>
              <p:cNvSpPr/>
              <p:nvPr/>
            </p:nvSpPr>
            <p:spPr bwMode="auto">
              <a:xfrm>
                <a:off x="7346921" y="262333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451"/>
              <p:cNvSpPr/>
              <p:nvPr/>
            </p:nvSpPr>
            <p:spPr bwMode="auto">
              <a:xfrm>
                <a:off x="7544619" y="1704826"/>
                <a:ext cx="453131" cy="451382"/>
              </a:xfrm>
              <a:custGeom>
                <a:avLst/>
                <a:gdLst>
                  <a:gd name="T0" fmla="*/ 10 w 140"/>
                  <a:gd name="T1" fmla="*/ 124 h 139"/>
                  <a:gd name="T2" fmla="*/ 40 w 140"/>
                  <a:gd name="T3" fmla="*/ 13 h 139"/>
                  <a:gd name="T4" fmla="*/ 121 w 140"/>
                  <a:gd name="T5" fmla="*/ 27 h 139"/>
                  <a:gd name="T6" fmla="*/ 135 w 140"/>
                  <a:gd name="T7" fmla="*/ 131 h 139"/>
                  <a:gd name="T8" fmla="*/ 117 w 140"/>
                  <a:gd name="T9" fmla="*/ 68 h 139"/>
                  <a:gd name="T10" fmla="*/ 100 w 140"/>
                  <a:gd name="T11" fmla="*/ 36 h 139"/>
                  <a:gd name="T12" fmla="*/ 68 w 140"/>
                  <a:gd name="T13" fmla="*/ 66 h 139"/>
                  <a:gd name="T14" fmla="*/ 14 w 140"/>
                  <a:gd name="T15" fmla="*/ 139 h 139"/>
                  <a:gd name="T16" fmla="*/ 10 w 140"/>
                  <a:gd name="T17" fmla="*/ 12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139">
                    <a:moveTo>
                      <a:pt x="10" y="124"/>
                    </a:moveTo>
                    <a:cubicBezTo>
                      <a:pt x="10" y="124"/>
                      <a:pt x="0" y="42"/>
                      <a:pt x="40" y="13"/>
                    </a:cubicBezTo>
                    <a:cubicBezTo>
                      <a:pt x="63" y="1"/>
                      <a:pt x="104" y="0"/>
                      <a:pt x="121" y="27"/>
                    </a:cubicBezTo>
                    <a:cubicBezTo>
                      <a:pt x="134" y="50"/>
                      <a:pt x="140" y="101"/>
                      <a:pt x="135" y="131"/>
                    </a:cubicBezTo>
                    <a:cubicBezTo>
                      <a:pt x="131" y="105"/>
                      <a:pt x="125" y="85"/>
                      <a:pt x="117" y="68"/>
                    </a:cubicBezTo>
                    <a:cubicBezTo>
                      <a:pt x="109" y="51"/>
                      <a:pt x="100" y="36"/>
                      <a:pt x="100" y="36"/>
                    </a:cubicBezTo>
                    <a:cubicBezTo>
                      <a:pt x="100" y="36"/>
                      <a:pt x="90" y="53"/>
                      <a:pt x="68" y="66"/>
                    </a:cubicBezTo>
                    <a:cubicBezTo>
                      <a:pt x="35" y="86"/>
                      <a:pt x="19" y="115"/>
                      <a:pt x="14" y="139"/>
                    </a:cubicBezTo>
                    <a:cubicBezTo>
                      <a:pt x="12" y="132"/>
                      <a:pt x="10" y="124"/>
                      <a:pt x="10" y="12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452"/>
              <p:cNvSpPr/>
              <p:nvPr/>
            </p:nvSpPr>
            <p:spPr bwMode="auto">
              <a:xfrm>
                <a:off x="7525374" y="1815047"/>
                <a:ext cx="495120" cy="509117"/>
              </a:xfrm>
              <a:custGeom>
                <a:avLst/>
                <a:gdLst>
                  <a:gd name="T0" fmla="*/ 34 w 153"/>
                  <a:gd name="T1" fmla="*/ 157 h 157"/>
                  <a:gd name="T2" fmla="*/ 33 w 153"/>
                  <a:gd name="T3" fmla="*/ 156 h 157"/>
                  <a:gd name="T4" fmla="*/ 39 w 153"/>
                  <a:gd name="T5" fmla="*/ 58 h 157"/>
                  <a:gd name="T6" fmla="*/ 70 w 153"/>
                  <a:gd name="T7" fmla="*/ 33 h 157"/>
                  <a:gd name="T8" fmla="*/ 105 w 153"/>
                  <a:gd name="T9" fmla="*/ 1 h 157"/>
                  <a:gd name="T10" fmla="*/ 107 w 153"/>
                  <a:gd name="T11" fmla="*/ 0 h 157"/>
                  <a:gd name="T12" fmla="*/ 108 w 153"/>
                  <a:gd name="T13" fmla="*/ 1 h 157"/>
                  <a:gd name="T14" fmla="*/ 116 w 153"/>
                  <a:gd name="T15" fmla="*/ 16 h 157"/>
                  <a:gd name="T16" fmla="*/ 139 w 153"/>
                  <a:gd name="T17" fmla="*/ 142 h 157"/>
                  <a:gd name="T18" fmla="*/ 136 w 153"/>
                  <a:gd name="T19" fmla="*/ 144 h 157"/>
                  <a:gd name="T20" fmla="*/ 135 w 153"/>
                  <a:gd name="T21" fmla="*/ 141 h 157"/>
                  <a:gd name="T22" fmla="*/ 112 w 153"/>
                  <a:gd name="T23" fmla="*/ 18 h 157"/>
                  <a:gd name="T24" fmla="*/ 106 w 153"/>
                  <a:gd name="T25" fmla="*/ 6 h 157"/>
                  <a:gd name="T26" fmla="*/ 72 w 153"/>
                  <a:gd name="T27" fmla="*/ 36 h 157"/>
                  <a:gd name="T28" fmla="*/ 42 w 153"/>
                  <a:gd name="T29" fmla="*/ 61 h 157"/>
                  <a:gd name="T30" fmla="*/ 36 w 153"/>
                  <a:gd name="T31" fmla="*/ 154 h 157"/>
                  <a:gd name="T32" fmla="*/ 35 w 153"/>
                  <a:gd name="T33" fmla="*/ 157 h 157"/>
                  <a:gd name="T34" fmla="*/ 34 w 153"/>
                  <a:gd name="T35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3" h="157">
                    <a:moveTo>
                      <a:pt x="34" y="157"/>
                    </a:moveTo>
                    <a:cubicBezTo>
                      <a:pt x="34" y="157"/>
                      <a:pt x="33" y="157"/>
                      <a:pt x="33" y="156"/>
                    </a:cubicBezTo>
                    <a:cubicBezTo>
                      <a:pt x="32" y="156"/>
                      <a:pt x="0" y="106"/>
                      <a:pt x="39" y="58"/>
                    </a:cubicBezTo>
                    <a:cubicBezTo>
                      <a:pt x="46" y="50"/>
                      <a:pt x="58" y="41"/>
                      <a:pt x="70" y="33"/>
                    </a:cubicBezTo>
                    <a:cubicBezTo>
                      <a:pt x="84" y="23"/>
                      <a:pt x="99" y="13"/>
                      <a:pt x="105" y="1"/>
                    </a:cubicBezTo>
                    <a:cubicBezTo>
                      <a:pt x="105" y="0"/>
                      <a:pt x="106" y="0"/>
                      <a:pt x="107" y="0"/>
                    </a:cubicBezTo>
                    <a:cubicBezTo>
                      <a:pt x="107" y="0"/>
                      <a:pt x="108" y="0"/>
                      <a:pt x="108" y="1"/>
                    </a:cubicBezTo>
                    <a:cubicBezTo>
                      <a:pt x="110" y="5"/>
                      <a:pt x="113" y="10"/>
                      <a:pt x="116" y="16"/>
                    </a:cubicBezTo>
                    <a:cubicBezTo>
                      <a:pt x="130" y="42"/>
                      <a:pt x="153" y="86"/>
                      <a:pt x="139" y="142"/>
                    </a:cubicBezTo>
                    <a:cubicBezTo>
                      <a:pt x="138" y="143"/>
                      <a:pt x="137" y="144"/>
                      <a:pt x="136" y="144"/>
                    </a:cubicBezTo>
                    <a:cubicBezTo>
                      <a:pt x="135" y="143"/>
                      <a:pt x="135" y="142"/>
                      <a:pt x="135" y="141"/>
                    </a:cubicBezTo>
                    <a:cubicBezTo>
                      <a:pt x="149" y="87"/>
                      <a:pt x="126" y="43"/>
                      <a:pt x="112" y="18"/>
                    </a:cubicBezTo>
                    <a:cubicBezTo>
                      <a:pt x="110" y="13"/>
                      <a:pt x="108" y="9"/>
                      <a:pt x="106" y="6"/>
                    </a:cubicBezTo>
                    <a:cubicBezTo>
                      <a:pt x="99" y="17"/>
                      <a:pt x="85" y="27"/>
                      <a:pt x="72" y="36"/>
                    </a:cubicBezTo>
                    <a:cubicBezTo>
                      <a:pt x="61" y="44"/>
                      <a:pt x="49" y="52"/>
                      <a:pt x="42" y="61"/>
                    </a:cubicBezTo>
                    <a:cubicBezTo>
                      <a:pt x="4" y="106"/>
                      <a:pt x="35" y="154"/>
                      <a:pt x="36" y="154"/>
                    </a:cubicBezTo>
                    <a:cubicBezTo>
                      <a:pt x="36" y="155"/>
                      <a:pt x="36" y="156"/>
                      <a:pt x="35" y="157"/>
                    </a:cubicBezTo>
                    <a:cubicBezTo>
                      <a:pt x="35" y="157"/>
                      <a:pt x="34" y="157"/>
                      <a:pt x="34" y="15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453"/>
              <p:cNvSpPr/>
              <p:nvPr/>
            </p:nvSpPr>
            <p:spPr bwMode="auto">
              <a:xfrm>
                <a:off x="7864785" y="1799301"/>
                <a:ext cx="241437" cy="223941"/>
              </a:xfrm>
              <a:custGeom>
                <a:avLst/>
                <a:gdLst>
                  <a:gd name="T0" fmla="*/ 34 w 74"/>
                  <a:gd name="T1" fmla="*/ 15 h 69"/>
                  <a:gd name="T2" fmla="*/ 53 w 74"/>
                  <a:gd name="T3" fmla="*/ 24 h 69"/>
                  <a:gd name="T4" fmla="*/ 49 w 74"/>
                  <a:gd name="T5" fmla="*/ 42 h 69"/>
                  <a:gd name="T6" fmla="*/ 30 w 74"/>
                  <a:gd name="T7" fmla="*/ 48 h 69"/>
                  <a:gd name="T8" fmla="*/ 21 w 74"/>
                  <a:gd name="T9" fmla="*/ 31 h 69"/>
                  <a:gd name="T10" fmla="*/ 34 w 74"/>
                  <a:gd name="T11" fmla="*/ 1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69">
                    <a:moveTo>
                      <a:pt x="34" y="15"/>
                    </a:moveTo>
                    <a:cubicBezTo>
                      <a:pt x="38" y="1"/>
                      <a:pt x="61" y="0"/>
                      <a:pt x="53" y="24"/>
                    </a:cubicBezTo>
                    <a:cubicBezTo>
                      <a:pt x="64" y="19"/>
                      <a:pt x="74" y="43"/>
                      <a:pt x="49" y="42"/>
                    </a:cubicBezTo>
                    <a:cubicBezTo>
                      <a:pt x="55" y="55"/>
                      <a:pt x="36" y="69"/>
                      <a:pt x="30" y="48"/>
                    </a:cubicBezTo>
                    <a:cubicBezTo>
                      <a:pt x="19" y="57"/>
                      <a:pt x="0" y="41"/>
                      <a:pt x="21" y="31"/>
                    </a:cubicBezTo>
                    <a:cubicBezTo>
                      <a:pt x="8" y="25"/>
                      <a:pt x="16" y="0"/>
                      <a:pt x="34" y="15"/>
                    </a:cubicBezTo>
                  </a:path>
                </a:pathLst>
              </a:custGeom>
              <a:solidFill>
                <a:srgbClr val="E520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454"/>
              <p:cNvSpPr>
                <a:spLocks noEditPoints="1"/>
              </p:cNvSpPr>
              <p:nvPr/>
            </p:nvSpPr>
            <p:spPr bwMode="auto">
              <a:xfrm>
                <a:off x="7894528" y="1808049"/>
                <a:ext cx="188950" cy="188950"/>
              </a:xfrm>
              <a:custGeom>
                <a:avLst/>
                <a:gdLst>
                  <a:gd name="T0" fmla="*/ 21 w 58"/>
                  <a:gd name="T1" fmla="*/ 43 h 58"/>
                  <a:gd name="T2" fmla="*/ 21 w 58"/>
                  <a:gd name="T3" fmla="*/ 43 h 58"/>
                  <a:gd name="T4" fmla="*/ 22 w 58"/>
                  <a:gd name="T5" fmla="*/ 45 h 58"/>
                  <a:gd name="T6" fmla="*/ 31 w 58"/>
                  <a:gd name="T7" fmla="*/ 54 h 58"/>
                  <a:gd name="T8" fmla="*/ 31 w 58"/>
                  <a:gd name="T9" fmla="*/ 54 h 58"/>
                  <a:gd name="T10" fmla="*/ 37 w 58"/>
                  <a:gd name="T11" fmla="*/ 50 h 58"/>
                  <a:gd name="T12" fmla="*/ 38 w 58"/>
                  <a:gd name="T13" fmla="*/ 40 h 58"/>
                  <a:gd name="T14" fmla="*/ 38 w 58"/>
                  <a:gd name="T15" fmla="*/ 38 h 58"/>
                  <a:gd name="T16" fmla="*/ 40 w 58"/>
                  <a:gd name="T17" fmla="*/ 38 h 58"/>
                  <a:gd name="T18" fmla="*/ 40 w 58"/>
                  <a:gd name="T19" fmla="*/ 38 h 58"/>
                  <a:gd name="T20" fmla="*/ 40 w 58"/>
                  <a:gd name="T21" fmla="*/ 38 h 58"/>
                  <a:gd name="T22" fmla="*/ 54 w 58"/>
                  <a:gd name="T23" fmla="*/ 30 h 58"/>
                  <a:gd name="T24" fmla="*/ 45 w 58"/>
                  <a:gd name="T25" fmla="*/ 22 h 58"/>
                  <a:gd name="T26" fmla="*/ 43 w 58"/>
                  <a:gd name="T27" fmla="*/ 22 h 58"/>
                  <a:gd name="T28" fmla="*/ 42 w 58"/>
                  <a:gd name="T29" fmla="*/ 20 h 58"/>
                  <a:gd name="T30" fmla="*/ 42 w 58"/>
                  <a:gd name="T31" fmla="*/ 6 h 58"/>
                  <a:gd name="T32" fmla="*/ 38 w 58"/>
                  <a:gd name="T33" fmla="*/ 4 h 58"/>
                  <a:gd name="T34" fmla="*/ 27 w 58"/>
                  <a:gd name="T35" fmla="*/ 13 h 58"/>
                  <a:gd name="T36" fmla="*/ 26 w 58"/>
                  <a:gd name="T37" fmla="*/ 14 h 58"/>
                  <a:gd name="T38" fmla="*/ 24 w 58"/>
                  <a:gd name="T39" fmla="*/ 13 h 58"/>
                  <a:gd name="T40" fmla="*/ 15 w 58"/>
                  <a:gd name="T41" fmla="*/ 9 h 58"/>
                  <a:gd name="T42" fmla="*/ 8 w 58"/>
                  <a:gd name="T43" fmla="*/ 16 h 58"/>
                  <a:gd name="T44" fmla="*/ 13 w 58"/>
                  <a:gd name="T45" fmla="*/ 26 h 58"/>
                  <a:gd name="T46" fmla="*/ 14 w 58"/>
                  <a:gd name="T47" fmla="*/ 28 h 58"/>
                  <a:gd name="T48" fmla="*/ 13 w 58"/>
                  <a:gd name="T49" fmla="*/ 29 h 58"/>
                  <a:gd name="T50" fmla="*/ 5 w 58"/>
                  <a:gd name="T51" fmla="*/ 40 h 58"/>
                  <a:gd name="T52" fmla="*/ 14 w 58"/>
                  <a:gd name="T53" fmla="*/ 46 h 58"/>
                  <a:gd name="T54" fmla="*/ 19 w 58"/>
                  <a:gd name="T55" fmla="*/ 44 h 58"/>
                  <a:gd name="T56" fmla="*/ 21 w 58"/>
                  <a:gd name="T57" fmla="*/ 43 h 58"/>
                  <a:gd name="T58" fmla="*/ 31 w 58"/>
                  <a:gd name="T59" fmla="*/ 58 h 58"/>
                  <a:gd name="T60" fmla="*/ 20 w 58"/>
                  <a:gd name="T61" fmla="*/ 48 h 58"/>
                  <a:gd name="T62" fmla="*/ 14 w 58"/>
                  <a:gd name="T63" fmla="*/ 49 h 58"/>
                  <a:gd name="T64" fmla="*/ 1 w 58"/>
                  <a:gd name="T65" fmla="*/ 41 h 58"/>
                  <a:gd name="T66" fmla="*/ 8 w 58"/>
                  <a:gd name="T67" fmla="*/ 28 h 58"/>
                  <a:gd name="T68" fmla="*/ 4 w 58"/>
                  <a:gd name="T69" fmla="*/ 15 h 58"/>
                  <a:gd name="T70" fmla="*/ 15 w 58"/>
                  <a:gd name="T71" fmla="*/ 5 h 58"/>
                  <a:gd name="T72" fmla="*/ 25 w 58"/>
                  <a:gd name="T73" fmla="*/ 9 h 58"/>
                  <a:gd name="T74" fmla="*/ 38 w 58"/>
                  <a:gd name="T75" fmla="*/ 0 h 58"/>
                  <a:gd name="T76" fmla="*/ 45 w 58"/>
                  <a:gd name="T77" fmla="*/ 4 h 58"/>
                  <a:gd name="T78" fmla="*/ 47 w 58"/>
                  <a:gd name="T79" fmla="*/ 18 h 58"/>
                  <a:gd name="T80" fmla="*/ 47 w 58"/>
                  <a:gd name="T81" fmla="*/ 18 h 58"/>
                  <a:gd name="T82" fmla="*/ 58 w 58"/>
                  <a:gd name="T83" fmla="*/ 30 h 58"/>
                  <a:gd name="T84" fmla="*/ 43 w 58"/>
                  <a:gd name="T85" fmla="*/ 41 h 58"/>
                  <a:gd name="T86" fmla="*/ 41 w 58"/>
                  <a:gd name="T87" fmla="*/ 52 h 58"/>
                  <a:gd name="T88" fmla="*/ 31 w 58"/>
                  <a:gd name="T89" fmla="*/ 58 h 58"/>
                  <a:gd name="T90" fmla="*/ 31 w 58"/>
                  <a:gd name="T9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8" h="58">
                    <a:moveTo>
                      <a:pt x="21" y="43"/>
                    </a:move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4"/>
                      <a:pt x="22" y="44"/>
                      <a:pt x="22" y="45"/>
                    </a:cubicBezTo>
                    <a:cubicBezTo>
                      <a:pt x="24" y="51"/>
                      <a:pt x="27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3" y="54"/>
                      <a:pt x="36" y="52"/>
                      <a:pt x="37" y="50"/>
                    </a:cubicBezTo>
                    <a:cubicBezTo>
                      <a:pt x="39" y="47"/>
                      <a:pt x="40" y="43"/>
                      <a:pt x="38" y="40"/>
                    </a:cubicBezTo>
                    <a:cubicBezTo>
                      <a:pt x="38" y="40"/>
                      <a:pt x="38" y="39"/>
                      <a:pt x="38" y="38"/>
                    </a:cubicBezTo>
                    <a:cubicBezTo>
                      <a:pt x="39" y="38"/>
                      <a:pt x="39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9" y="38"/>
                      <a:pt x="54" y="35"/>
                      <a:pt x="54" y="30"/>
                    </a:cubicBezTo>
                    <a:cubicBezTo>
                      <a:pt x="54" y="25"/>
                      <a:pt x="49" y="21"/>
                      <a:pt x="45" y="22"/>
                    </a:cubicBezTo>
                    <a:cubicBezTo>
                      <a:pt x="44" y="23"/>
                      <a:pt x="43" y="22"/>
                      <a:pt x="43" y="22"/>
                    </a:cubicBezTo>
                    <a:cubicBezTo>
                      <a:pt x="42" y="21"/>
                      <a:pt x="42" y="21"/>
                      <a:pt x="42" y="20"/>
                    </a:cubicBezTo>
                    <a:cubicBezTo>
                      <a:pt x="44" y="14"/>
                      <a:pt x="44" y="9"/>
                      <a:pt x="42" y="6"/>
                    </a:cubicBezTo>
                    <a:cubicBezTo>
                      <a:pt x="41" y="4"/>
                      <a:pt x="39" y="4"/>
                      <a:pt x="38" y="4"/>
                    </a:cubicBezTo>
                    <a:cubicBezTo>
                      <a:pt x="34" y="4"/>
                      <a:pt x="29" y="7"/>
                      <a:pt x="27" y="13"/>
                    </a:cubicBezTo>
                    <a:cubicBezTo>
                      <a:pt x="27" y="13"/>
                      <a:pt x="27" y="14"/>
                      <a:pt x="26" y="14"/>
                    </a:cubicBezTo>
                    <a:cubicBezTo>
                      <a:pt x="25" y="14"/>
                      <a:pt x="25" y="14"/>
                      <a:pt x="24" y="13"/>
                    </a:cubicBezTo>
                    <a:cubicBezTo>
                      <a:pt x="21" y="11"/>
                      <a:pt x="18" y="9"/>
                      <a:pt x="15" y="9"/>
                    </a:cubicBezTo>
                    <a:cubicBezTo>
                      <a:pt x="10" y="9"/>
                      <a:pt x="8" y="13"/>
                      <a:pt x="8" y="16"/>
                    </a:cubicBezTo>
                    <a:cubicBezTo>
                      <a:pt x="7" y="20"/>
                      <a:pt x="8" y="24"/>
                      <a:pt x="13" y="26"/>
                    </a:cubicBezTo>
                    <a:cubicBezTo>
                      <a:pt x="13" y="26"/>
                      <a:pt x="14" y="27"/>
                      <a:pt x="14" y="28"/>
                    </a:cubicBezTo>
                    <a:cubicBezTo>
                      <a:pt x="14" y="28"/>
                      <a:pt x="14" y="29"/>
                      <a:pt x="13" y="29"/>
                    </a:cubicBezTo>
                    <a:cubicBezTo>
                      <a:pt x="7" y="32"/>
                      <a:pt x="4" y="36"/>
                      <a:pt x="5" y="40"/>
                    </a:cubicBezTo>
                    <a:cubicBezTo>
                      <a:pt x="5" y="43"/>
                      <a:pt x="9" y="46"/>
                      <a:pt x="14" y="46"/>
                    </a:cubicBezTo>
                    <a:cubicBezTo>
                      <a:pt x="16" y="46"/>
                      <a:pt x="18" y="45"/>
                      <a:pt x="19" y="44"/>
                    </a:cubicBezTo>
                    <a:cubicBezTo>
                      <a:pt x="20" y="43"/>
                      <a:pt x="20" y="43"/>
                      <a:pt x="21" y="43"/>
                    </a:cubicBezTo>
                    <a:moveTo>
                      <a:pt x="31" y="58"/>
                    </a:moveTo>
                    <a:cubicBezTo>
                      <a:pt x="28" y="58"/>
                      <a:pt x="23" y="56"/>
                      <a:pt x="20" y="48"/>
                    </a:cubicBezTo>
                    <a:cubicBezTo>
                      <a:pt x="18" y="49"/>
                      <a:pt x="16" y="49"/>
                      <a:pt x="14" y="49"/>
                    </a:cubicBezTo>
                    <a:cubicBezTo>
                      <a:pt x="8" y="49"/>
                      <a:pt x="2" y="46"/>
                      <a:pt x="1" y="41"/>
                    </a:cubicBezTo>
                    <a:cubicBezTo>
                      <a:pt x="0" y="38"/>
                      <a:pt x="0" y="33"/>
                      <a:pt x="8" y="28"/>
                    </a:cubicBezTo>
                    <a:cubicBezTo>
                      <a:pt x="4" y="25"/>
                      <a:pt x="3" y="19"/>
                      <a:pt x="4" y="15"/>
                    </a:cubicBezTo>
                    <a:cubicBezTo>
                      <a:pt x="5" y="9"/>
                      <a:pt x="9" y="5"/>
                      <a:pt x="15" y="5"/>
                    </a:cubicBezTo>
                    <a:cubicBezTo>
                      <a:pt x="18" y="5"/>
                      <a:pt x="21" y="7"/>
                      <a:pt x="25" y="9"/>
                    </a:cubicBezTo>
                    <a:cubicBezTo>
                      <a:pt x="27" y="3"/>
                      <a:pt x="33" y="0"/>
                      <a:pt x="38" y="0"/>
                    </a:cubicBezTo>
                    <a:cubicBezTo>
                      <a:pt x="41" y="0"/>
                      <a:pt x="44" y="2"/>
                      <a:pt x="45" y="4"/>
                    </a:cubicBezTo>
                    <a:cubicBezTo>
                      <a:pt x="47" y="6"/>
                      <a:pt x="49" y="11"/>
                      <a:pt x="47" y="18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2" y="18"/>
                      <a:pt x="58" y="24"/>
                      <a:pt x="58" y="30"/>
                    </a:cubicBezTo>
                    <a:cubicBezTo>
                      <a:pt x="58" y="35"/>
                      <a:pt x="54" y="41"/>
                      <a:pt x="43" y="41"/>
                    </a:cubicBezTo>
                    <a:cubicBezTo>
                      <a:pt x="43" y="45"/>
                      <a:pt x="43" y="49"/>
                      <a:pt x="41" y="52"/>
                    </a:cubicBezTo>
                    <a:cubicBezTo>
                      <a:pt x="38" y="56"/>
                      <a:pt x="35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Oval 455"/>
              <p:cNvSpPr>
                <a:spLocks noChangeArrowheads="1"/>
              </p:cNvSpPr>
              <p:nvPr/>
            </p:nvSpPr>
            <p:spPr bwMode="auto">
              <a:xfrm>
                <a:off x="7677584" y="2012746"/>
                <a:ext cx="41989" cy="41989"/>
              </a:xfrm>
              <a:prstGeom prst="ellipse">
                <a:avLst/>
              </a:pr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456"/>
              <p:cNvSpPr>
                <a:spLocks noEditPoints="1"/>
              </p:cNvSpPr>
              <p:nvPr/>
            </p:nvSpPr>
            <p:spPr bwMode="auto">
              <a:xfrm>
                <a:off x="7670586" y="2005747"/>
                <a:ext cx="55985" cy="55985"/>
              </a:xfrm>
              <a:custGeom>
                <a:avLst/>
                <a:gdLst>
                  <a:gd name="T0" fmla="*/ 8 w 17"/>
                  <a:gd name="T1" fmla="*/ 4 h 17"/>
                  <a:gd name="T2" fmla="*/ 4 w 17"/>
                  <a:gd name="T3" fmla="*/ 9 h 17"/>
                  <a:gd name="T4" fmla="*/ 8 w 17"/>
                  <a:gd name="T5" fmla="*/ 13 h 17"/>
                  <a:gd name="T6" fmla="*/ 13 w 17"/>
                  <a:gd name="T7" fmla="*/ 9 h 17"/>
                  <a:gd name="T8" fmla="*/ 8 w 17"/>
                  <a:gd name="T9" fmla="*/ 4 h 17"/>
                  <a:gd name="T10" fmla="*/ 8 w 17"/>
                  <a:gd name="T11" fmla="*/ 17 h 17"/>
                  <a:gd name="T12" fmla="*/ 0 w 17"/>
                  <a:gd name="T13" fmla="*/ 9 h 17"/>
                  <a:gd name="T14" fmla="*/ 8 w 17"/>
                  <a:gd name="T15" fmla="*/ 0 h 17"/>
                  <a:gd name="T16" fmla="*/ 17 w 17"/>
                  <a:gd name="T17" fmla="*/ 9 h 17"/>
                  <a:gd name="T18" fmla="*/ 8 w 17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8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9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7"/>
                    </a:moveTo>
                    <a:cubicBezTo>
                      <a:pt x="4" y="17"/>
                      <a:pt x="0" y="13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7" y="4"/>
                      <a:pt x="17" y="9"/>
                    </a:cubicBezTo>
                    <a:cubicBezTo>
                      <a:pt x="17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457"/>
              <p:cNvSpPr/>
              <p:nvPr/>
            </p:nvSpPr>
            <p:spPr bwMode="auto">
              <a:xfrm>
                <a:off x="7639095" y="2005747"/>
                <a:ext cx="106722" cy="36740"/>
              </a:xfrm>
              <a:custGeom>
                <a:avLst/>
                <a:gdLst>
                  <a:gd name="T0" fmla="*/ 2 w 33"/>
                  <a:gd name="T1" fmla="*/ 11 h 11"/>
                  <a:gd name="T2" fmla="*/ 0 w 33"/>
                  <a:gd name="T3" fmla="*/ 10 h 11"/>
                  <a:gd name="T4" fmla="*/ 0 w 33"/>
                  <a:gd name="T5" fmla="*/ 8 h 11"/>
                  <a:gd name="T6" fmla="*/ 18 w 33"/>
                  <a:gd name="T7" fmla="*/ 0 h 11"/>
                  <a:gd name="T8" fmla="*/ 33 w 33"/>
                  <a:gd name="T9" fmla="*/ 7 h 11"/>
                  <a:gd name="T10" fmla="*/ 32 w 33"/>
                  <a:gd name="T11" fmla="*/ 9 h 11"/>
                  <a:gd name="T12" fmla="*/ 29 w 33"/>
                  <a:gd name="T13" fmla="*/ 8 h 11"/>
                  <a:gd name="T14" fmla="*/ 18 w 33"/>
                  <a:gd name="T15" fmla="*/ 4 h 11"/>
                  <a:gd name="T16" fmla="*/ 3 w 33"/>
                  <a:gd name="T17" fmla="*/ 10 h 11"/>
                  <a:gd name="T18" fmla="*/ 2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2" y="11"/>
                    </a:moveTo>
                    <a:cubicBezTo>
                      <a:pt x="1" y="11"/>
                      <a:pt x="1" y="11"/>
                      <a:pt x="0" y="10"/>
                    </a:cubicBezTo>
                    <a:cubicBezTo>
                      <a:pt x="0" y="10"/>
                      <a:pt x="0" y="8"/>
                      <a:pt x="0" y="8"/>
                    </a:cubicBezTo>
                    <a:cubicBezTo>
                      <a:pt x="1" y="7"/>
                      <a:pt x="7" y="0"/>
                      <a:pt x="18" y="0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3" y="8"/>
                      <a:pt x="33" y="9"/>
                      <a:pt x="32" y="9"/>
                    </a:cubicBezTo>
                    <a:cubicBezTo>
                      <a:pt x="31" y="10"/>
                      <a:pt x="30" y="9"/>
                      <a:pt x="29" y="8"/>
                    </a:cubicBezTo>
                    <a:cubicBezTo>
                      <a:pt x="29" y="8"/>
                      <a:pt x="27" y="4"/>
                      <a:pt x="18" y="4"/>
                    </a:cubicBezTo>
                    <a:cubicBezTo>
                      <a:pt x="9" y="4"/>
                      <a:pt x="3" y="10"/>
                      <a:pt x="3" y="10"/>
                    </a:cubicBezTo>
                    <a:cubicBezTo>
                      <a:pt x="3" y="11"/>
                      <a:pt x="2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Oval 458"/>
              <p:cNvSpPr>
                <a:spLocks noChangeArrowheads="1"/>
              </p:cNvSpPr>
              <p:nvPr/>
            </p:nvSpPr>
            <p:spPr bwMode="auto">
              <a:xfrm>
                <a:off x="7852539" y="2012746"/>
                <a:ext cx="41989" cy="41989"/>
              </a:xfrm>
              <a:prstGeom prst="ellipse">
                <a:avLst/>
              </a:pr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459"/>
              <p:cNvSpPr>
                <a:spLocks noEditPoints="1"/>
              </p:cNvSpPr>
              <p:nvPr/>
            </p:nvSpPr>
            <p:spPr bwMode="auto">
              <a:xfrm>
                <a:off x="7845540" y="2005747"/>
                <a:ext cx="55985" cy="55985"/>
              </a:xfrm>
              <a:custGeom>
                <a:avLst/>
                <a:gdLst>
                  <a:gd name="T0" fmla="*/ 9 w 17"/>
                  <a:gd name="T1" fmla="*/ 4 h 17"/>
                  <a:gd name="T2" fmla="*/ 4 w 17"/>
                  <a:gd name="T3" fmla="*/ 9 h 17"/>
                  <a:gd name="T4" fmla="*/ 9 w 17"/>
                  <a:gd name="T5" fmla="*/ 13 h 17"/>
                  <a:gd name="T6" fmla="*/ 13 w 17"/>
                  <a:gd name="T7" fmla="*/ 9 h 17"/>
                  <a:gd name="T8" fmla="*/ 9 w 17"/>
                  <a:gd name="T9" fmla="*/ 4 h 17"/>
                  <a:gd name="T10" fmla="*/ 9 w 17"/>
                  <a:gd name="T11" fmla="*/ 17 h 17"/>
                  <a:gd name="T12" fmla="*/ 0 w 17"/>
                  <a:gd name="T13" fmla="*/ 9 h 17"/>
                  <a:gd name="T14" fmla="*/ 9 w 17"/>
                  <a:gd name="T15" fmla="*/ 0 h 17"/>
                  <a:gd name="T16" fmla="*/ 17 w 17"/>
                  <a:gd name="T17" fmla="*/ 9 h 17"/>
                  <a:gd name="T18" fmla="*/ 9 w 17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11"/>
                      <a:pt x="6" y="13"/>
                      <a:pt x="9" y="13"/>
                    </a:cubicBezTo>
                    <a:cubicBezTo>
                      <a:pt x="11" y="13"/>
                      <a:pt x="13" y="11"/>
                      <a:pt x="13" y="9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7"/>
                    </a:moveTo>
                    <a:cubicBezTo>
                      <a:pt x="4" y="17"/>
                      <a:pt x="0" y="13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ubicBezTo>
                      <a:pt x="17" y="13"/>
                      <a:pt x="13" y="17"/>
                      <a:pt x="9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460"/>
              <p:cNvSpPr/>
              <p:nvPr/>
            </p:nvSpPr>
            <p:spPr bwMode="auto">
              <a:xfrm>
                <a:off x="7826295" y="2005747"/>
                <a:ext cx="106722" cy="36740"/>
              </a:xfrm>
              <a:custGeom>
                <a:avLst/>
                <a:gdLst>
                  <a:gd name="T0" fmla="*/ 31 w 33"/>
                  <a:gd name="T1" fmla="*/ 11 h 11"/>
                  <a:gd name="T2" fmla="*/ 30 w 33"/>
                  <a:gd name="T3" fmla="*/ 10 h 11"/>
                  <a:gd name="T4" fmla="*/ 15 w 33"/>
                  <a:gd name="T5" fmla="*/ 4 h 11"/>
                  <a:gd name="T6" fmla="*/ 4 w 33"/>
                  <a:gd name="T7" fmla="*/ 8 h 11"/>
                  <a:gd name="T8" fmla="*/ 1 w 33"/>
                  <a:gd name="T9" fmla="*/ 9 h 11"/>
                  <a:gd name="T10" fmla="*/ 0 w 33"/>
                  <a:gd name="T11" fmla="*/ 7 h 11"/>
                  <a:gd name="T12" fmla="*/ 15 w 33"/>
                  <a:gd name="T13" fmla="*/ 0 h 11"/>
                  <a:gd name="T14" fmla="*/ 33 w 33"/>
                  <a:gd name="T15" fmla="*/ 8 h 11"/>
                  <a:gd name="T16" fmla="*/ 33 w 33"/>
                  <a:gd name="T17" fmla="*/ 10 h 11"/>
                  <a:gd name="T18" fmla="*/ 31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31" y="11"/>
                    </a:moveTo>
                    <a:cubicBezTo>
                      <a:pt x="31" y="11"/>
                      <a:pt x="30" y="11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7"/>
                      <a:pt x="3" y="1"/>
                      <a:pt x="15" y="0"/>
                    </a:cubicBezTo>
                    <a:cubicBezTo>
                      <a:pt x="26" y="0"/>
                      <a:pt x="32" y="7"/>
                      <a:pt x="33" y="8"/>
                    </a:cubicBezTo>
                    <a:cubicBezTo>
                      <a:pt x="33" y="8"/>
                      <a:pt x="33" y="10"/>
                      <a:pt x="33" y="10"/>
                    </a:cubicBezTo>
                    <a:cubicBezTo>
                      <a:pt x="32" y="11"/>
                      <a:pt x="32" y="11"/>
                      <a:pt x="3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461"/>
              <p:cNvSpPr/>
              <p:nvPr/>
            </p:nvSpPr>
            <p:spPr bwMode="auto">
              <a:xfrm>
                <a:off x="7719573" y="2133464"/>
                <a:ext cx="125967" cy="110221"/>
              </a:xfrm>
              <a:custGeom>
                <a:avLst/>
                <a:gdLst>
                  <a:gd name="T0" fmla="*/ 0 w 39"/>
                  <a:gd name="T1" fmla="*/ 14 h 34"/>
                  <a:gd name="T2" fmla="*/ 20 w 39"/>
                  <a:gd name="T3" fmla="*/ 11 h 34"/>
                  <a:gd name="T4" fmla="*/ 39 w 39"/>
                  <a:gd name="T5" fmla="*/ 14 h 34"/>
                  <a:gd name="T6" fmla="*/ 0 w 39"/>
                  <a:gd name="T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4"/>
                    </a:moveTo>
                    <a:cubicBezTo>
                      <a:pt x="5" y="13"/>
                      <a:pt x="13" y="0"/>
                      <a:pt x="20" y="11"/>
                    </a:cubicBezTo>
                    <a:cubicBezTo>
                      <a:pt x="25" y="1"/>
                      <a:pt x="33" y="12"/>
                      <a:pt x="39" y="14"/>
                    </a:cubicBezTo>
                    <a:cubicBezTo>
                      <a:pt x="30" y="28"/>
                      <a:pt x="13" y="34"/>
                      <a:pt x="0" y="14"/>
                    </a:cubicBezTo>
                  </a:path>
                </a:pathLst>
              </a:custGeom>
              <a:solidFill>
                <a:srgbClr val="E520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462"/>
              <p:cNvSpPr>
                <a:spLocks noEditPoints="1"/>
              </p:cNvSpPr>
              <p:nvPr/>
            </p:nvSpPr>
            <p:spPr bwMode="auto">
              <a:xfrm>
                <a:off x="7712575" y="2149210"/>
                <a:ext cx="139963" cy="75230"/>
              </a:xfrm>
              <a:custGeom>
                <a:avLst/>
                <a:gdLst>
                  <a:gd name="T0" fmla="*/ 5 w 43"/>
                  <a:gd name="T1" fmla="*/ 10 h 23"/>
                  <a:gd name="T2" fmla="*/ 21 w 43"/>
                  <a:gd name="T3" fmla="*/ 20 h 23"/>
                  <a:gd name="T4" fmla="*/ 38 w 43"/>
                  <a:gd name="T5" fmla="*/ 10 h 23"/>
                  <a:gd name="T6" fmla="*/ 35 w 43"/>
                  <a:gd name="T7" fmla="*/ 7 h 23"/>
                  <a:gd name="T8" fmla="*/ 27 w 43"/>
                  <a:gd name="T9" fmla="*/ 4 h 23"/>
                  <a:gd name="T10" fmla="*/ 24 w 43"/>
                  <a:gd name="T11" fmla="*/ 7 h 23"/>
                  <a:gd name="T12" fmla="*/ 22 w 43"/>
                  <a:gd name="T13" fmla="*/ 8 h 23"/>
                  <a:gd name="T14" fmla="*/ 21 w 43"/>
                  <a:gd name="T15" fmla="*/ 7 h 23"/>
                  <a:gd name="T16" fmla="*/ 16 w 43"/>
                  <a:gd name="T17" fmla="*/ 4 h 23"/>
                  <a:gd name="T18" fmla="*/ 9 w 43"/>
                  <a:gd name="T19" fmla="*/ 7 h 23"/>
                  <a:gd name="T20" fmla="*/ 5 w 43"/>
                  <a:gd name="T21" fmla="*/ 10 h 23"/>
                  <a:gd name="T22" fmla="*/ 21 w 43"/>
                  <a:gd name="T23" fmla="*/ 23 h 23"/>
                  <a:gd name="T24" fmla="*/ 0 w 43"/>
                  <a:gd name="T25" fmla="*/ 10 h 23"/>
                  <a:gd name="T26" fmla="*/ 0 w 43"/>
                  <a:gd name="T27" fmla="*/ 8 h 23"/>
                  <a:gd name="T28" fmla="*/ 2 w 43"/>
                  <a:gd name="T29" fmla="*/ 7 h 23"/>
                  <a:gd name="T30" fmla="*/ 6 w 43"/>
                  <a:gd name="T31" fmla="*/ 4 h 23"/>
                  <a:gd name="T32" fmla="*/ 16 w 43"/>
                  <a:gd name="T33" fmla="*/ 0 h 23"/>
                  <a:gd name="T34" fmla="*/ 22 w 43"/>
                  <a:gd name="T35" fmla="*/ 3 h 23"/>
                  <a:gd name="T36" fmla="*/ 27 w 43"/>
                  <a:gd name="T37" fmla="*/ 0 h 23"/>
                  <a:gd name="T38" fmla="*/ 37 w 43"/>
                  <a:gd name="T39" fmla="*/ 5 h 23"/>
                  <a:gd name="T40" fmla="*/ 41 w 43"/>
                  <a:gd name="T41" fmla="*/ 7 h 23"/>
                  <a:gd name="T42" fmla="*/ 42 w 43"/>
                  <a:gd name="T43" fmla="*/ 9 h 23"/>
                  <a:gd name="T44" fmla="*/ 42 w 43"/>
                  <a:gd name="T45" fmla="*/ 10 h 23"/>
                  <a:gd name="T46" fmla="*/ 21 w 43"/>
                  <a:gd name="T4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23">
                    <a:moveTo>
                      <a:pt x="5" y="10"/>
                    </a:moveTo>
                    <a:cubicBezTo>
                      <a:pt x="10" y="16"/>
                      <a:pt x="15" y="20"/>
                      <a:pt x="21" y="20"/>
                    </a:cubicBezTo>
                    <a:cubicBezTo>
                      <a:pt x="27" y="20"/>
                      <a:pt x="33" y="16"/>
                      <a:pt x="38" y="10"/>
                    </a:cubicBezTo>
                    <a:cubicBezTo>
                      <a:pt x="37" y="9"/>
                      <a:pt x="36" y="8"/>
                      <a:pt x="35" y="7"/>
                    </a:cubicBezTo>
                    <a:cubicBezTo>
                      <a:pt x="32" y="6"/>
                      <a:pt x="30" y="4"/>
                      <a:pt x="27" y="4"/>
                    </a:cubicBezTo>
                    <a:cubicBezTo>
                      <a:pt x="27" y="4"/>
                      <a:pt x="25" y="4"/>
                      <a:pt x="24" y="7"/>
                    </a:cubicBezTo>
                    <a:cubicBezTo>
                      <a:pt x="24" y="7"/>
                      <a:pt x="23" y="8"/>
                      <a:pt x="22" y="8"/>
                    </a:cubicBezTo>
                    <a:cubicBezTo>
                      <a:pt x="22" y="8"/>
                      <a:pt x="21" y="7"/>
                      <a:pt x="21" y="7"/>
                    </a:cubicBezTo>
                    <a:cubicBezTo>
                      <a:pt x="19" y="4"/>
                      <a:pt x="17" y="4"/>
                      <a:pt x="16" y="4"/>
                    </a:cubicBezTo>
                    <a:cubicBezTo>
                      <a:pt x="14" y="4"/>
                      <a:pt x="11" y="5"/>
                      <a:pt x="9" y="7"/>
                    </a:cubicBezTo>
                    <a:cubicBezTo>
                      <a:pt x="7" y="8"/>
                      <a:pt x="6" y="9"/>
                      <a:pt x="5" y="10"/>
                    </a:cubicBezTo>
                    <a:moveTo>
                      <a:pt x="21" y="23"/>
                    </a:moveTo>
                    <a:cubicBezTo>
                      <a:pt x="16" y="23"/>
                      <a:pt x="8" y="21"/>
                      <a:pt x="0" y="10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7"/>
                      <a:pt x="5" y="5"/>
                      <a:pt x="6" y="4"/>
                    </a:cubicBezTo>
                    <a:cubicBezTo>
                      <a:pt x="9" y="2"/>
                      <a:pt x="13" y="0"/>
                      <a:pt x="16" y="0"/>
                    </a:cubicBezTo>
                    <a:cubicBezTo>
                      <a:pt x="18" y="0"/>
                      <a:pt x="20" y="1"/>
                      <a:pt x="22" y="3"/>
                    </a:cubicBezTo>
                    <a:cubicBezTo>
                      <a:pt x="24" y="1"/>
                      <a:pt x="25" y="0"/>
                      <a:pt x="27" y="0"/>
                    </a:cubicBezTo>
                    <a:cubicBezTo>
                      <a:pt x="31" y="0"/>
                      <a:pt x="34" y="2"/>
                      <a:pt x="37" y="5"/>
                    </a:cubicBezTo>
                    <a:cubicBezTo>
                      <a:pt x="39" y="6"/>
                      <a:pt x="40" y="7"/>
                      <a:pt x="41" y="7"/>
                    </a:cubicBezTo>
                    <a:cubicBezTo>
                      <a:pt x="42" y="8"/>
                      <a:pt x="42" y="8"/>
                      <a:pt x="42" y="9"/>
                    </a:cubicBezTo>
                    <a:cubicBezTo>
                      <a:pt x="43" y="9"/>
                      <a:pt x="42" y="10"/>
                      <a:pt x="42" y="10"/>
                    </a:cubicBezTo>
                    <a:cubicBezTo>
                      <a:pt x="37" y="18"/>
                      <a:pt x="29" y="23"/>
                      <a:pt x="21" y="2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6" name="组合 865"/>
            <p:cNvGrpSpPr/>
            <p:nvPr/>
          </p:nvGrpSpPr>
          <p:grpSpPr>
            <a:xfrm>
              <a:off x="543577" y="4178058"/>
              <a:ext cx="881769" cy="1135453"/>
              <a:chOff x="8468377" y="140736"/>
              <a:chExt cx="881769" cy="1135453"/>
            </a:xfrm>
          </p:grpSpPr>
          <p:sp>
            <p:nvSpPr>
              <p:cNvPr id="317" name="Freeform 463"/>
              <p:cNvSpPr/>
              <p:nvPr/>
            </p:nvSpPr>
            <p:spPr bwMode="auto">
              <a:xfrm>
                <a:off x="8855026" y="140736"/>
                <a:ext cx="339411" cy="272928"/>
              </a:xfrm>
              <a:custGeom>
                <a:avLst/>
                <a:gdLst>
                  <a:gd name="T0" fmla="*/ 19 w 105"/>
                  <a:gd name="T1" fmla="*/ 63 h 84"/>
                  <a:gd name="T2" fmla="*/ 19 w 105"/>
                  <a:gd name="T3" fmla="*/ 21 h 84"/>
                  <a:gd name="T4" fmla="*/ 63 w 105"/>
                  <a:gd name="T5" fmla="*/ 82 h 84"/>
                  <a:gd name="T6" fmla="*/ 19 w 105"/>
                  <a:gd name="T7" fmla="*/ 6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5" h="84">
                    <a:moveTo>
                      <a:pt x="19" y="63"/>
                    </a:moveTo>
                    <a:cubicBezTo>
                      <a:pt x="19" y="63"/>
                      <a:pt x="0" y="43"/>
                      <a:pt x="19" y="21"/>
                    </a:cubicBezTo>
                    <a:cubicBezTo>
                      <a:pt x="39" y="0"/>
                      <a:pt x="105" y="32"/>
                      <a:pt x="63" y="82"/>
                    </a:cubicBezTo>
                    <a:cubicBezTo>
                      <a:pt x="39" y="84"/>
                      <a:pt x="19" y="63"/>
                      <a:pt x="19" y="63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464"/>
              <p:cNvSpPr>
                <a:spLocks noEditPoints="1"/>
              </p:cNvSpPr>
              <p:nvPr/>
            </p:nvSpPr>
            <p:spPr bwMode="auto">
              <a:xfrm>
                <a:off x="8844529" y="182725"/>
                <a:ext cx="276428" cy="230939"/>
              </a:xfrm>
              <a:custGeom>
                <a:avLst/>
                <a:gdLst>
                  <a:gd name="T0" fmla="*/ 40 w 85"/>
                  <a:gd name="T1" fmla="*/ 3 h 71"/>
                  <a:gd name="T2" fmla="*/ 24 w 85"/>
                  <a:gd name="T3" fmla="*/ 10 h 71"/>
                  <a:gd name="T4" fmla="*/ 24 w 85"/>
                  <a:gd name="T5" fmla="*/ 49 h 71"/>
                  <a:gd name="T6" fmla="*/ 65 w 85"/>
                  <a:gd name="T7" fmla="*/ 67 h 71"/>
                  <a:gd name="T8" fmla="*/ 75 w 85"/>
                  <a:gd name="T9" fmla="*/ 25 h 71"/>
                  <a:gd name="T10" fmla="*/ 40 w 85"/>
                  <a:gd name="T11" fmla="*/ 3 h 71"/>
                  <a:gd name="T12" fmla="*/ 61 w 85"/>
                  <a:gd name="T13" fmla="*/ 71 h 71"/>
                  <a:gd name="T14" fmla="*/ 21 w 85"/>
                  <a:gd name="T15" fmla="*/ 52 h 71"/>
                  <a:gd name="T16" fmla="*/ 21 w 85"/>
                  <a:gd name="T17" fmla="*/ 7 h 71"/>
                  <a:gd name="T18" fmla="*/ 40 w 85"/>
                  <a:gd name="T19" fmla="*/ 0 h 71"/>
                  <a:gd name="T20" fmla="*/ 79 w 85"/>
                  <a:gd name="T21" fmla="*/ 23 h 71"/>
                  <a:gd name="T22" fmla="*/ 67 w 85"/>
                  <a:gd name="T23" fmla="*/ 70 h 71"/>
                  <a:gd name="T24" fmla="*/ 66 w 85"/>
                  <a:gd name="T25" fmla="*/ 70 h 71"/>
                  <a:gd name="T26" fmla="*/ 61 w 85"/>
                  <a:gd name="T2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71">
                    <a:moveTo>
                      <a:pt x="40" y="3"/>
                    </a:moveTo>
                    <a:cubicBezTo>
                      <a:pt x="33" y="3"/>
                      <a:pt x="27" y="6"/>
                      <a:pt x="24" y="10"/>
                    </a:cubicBezTo>
                    <a:cubicBezTo>
                      <a:pt x="5" y="30"/>
                      <a:pt x="23" y="48"/>
                      <a:pt x="24" y="49"/>
                    </a:cubicBezTo>
                    <a:cubicBezTo>
                      <a:pt x="24" y="49"/>
                      <a:pt x="43" y="69"/>
                      <a:pt x="65" y="67"/>
                    </a:cubicBezTo>
                    <a:cubicBezTo>
                      <a:pt x="81" y="48"/>
                      <a:pt x="79" y="34"/>
                      <a:pt x="75" y="25"/>
                    </a:cubicBezTo>
                    <a:cubicBezTo>
                      <a:pt x="69" y="11"/>
                      <a:pt x="53" y="3"/>
                      <a:pt x="40" y="3"/>
                    </a:cubicBezTo>
                    <a:moveTo>
                      <a:pt x="61" y="71"/>
                    </a:moveTo>
                    <a:cubicBezTo>
                      <a:pt x="39" y="71"/>
                      <a:pt x="22" y="52"/>
                      <a:pt x="21" y="52"/>
                    </a:cubicBezTo>
                    <a:cubicBezTo>
                      <a:pt x="21" y="51"/>
                      <a:pt x="0" y="30"/>
                      <a:pt x="21" y="7"/>
                    </a:cubicBezTo>
                    <a:cubicBezTo>
                      <a:pt x="25" y="2"/>
                      <a:pt x="32" y="0"/>
                      <a:pt x="40" y="0"/>
                    </a:cubicBezTo>
                    <a:cubicBezTo>
                      <a:pt x="54" y="0"/>
                      <a:pt x="71" y="8"/>
                      <a:pt x="79" y="23"/>
                    </a:cubicBezTo>
                    <a:cubicBezTo>
                      <a:pt x="83" y="33"/>
                      <a:pt x="85" y="49"/>
                      <a:pt x="67" y="70"/>
                    </a:cubicBezTo>
                    <a:cubicBezTo>
                      <a:pt x="67" y="70"/>
                      <a:pt x="66" y="70"/>
                      <a:pt x="66" y="70"/>
                    </a:cubicBezTo>
                    <a:cubicBezTo>
                      <a:pt x="64" y="71"/>
                      <a:pt x="63" y="71"/>
                      <a:pt x="61" y="7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465"/>
              <p:cNvSpPr/>
              <p:nvPr/>
            </p:nvSpPr>
            <p:spPr bwMode="auto">
              <a:xfrm>
                <a:off x="8657328" y="296445"/>
                <a:ext cx="537109" cy="486373"/>
              </a:xfrm>
              <a:custGeom>
                <a:avLst/>
                <a:gdLst>
                  <a:gd name="T0" fmla="*/ 18 w 166"/>
                  <a:gd name="T1" fmla="*/ 150 h 150"/>
                  <a:gd name="T2" fmla="*/ 10 w 166"/>
                  <a:gd name="T3" fmla="*/ 66 h 150"/>
                  <a:gd name="T4" fmla="*/ 100 w 166"/>
                  <a:gd name="T5" fmla="*/ 17 h 150"/>
                  <a:gd name="T6" fmla="*/ 141 w 166"/>
                  <a:gd name="T7" fmla="*/ 143 h 150"/>
                  <a:gd name="T8" fmla="*/ 95 w 166"/>
                  <a:gd name="T9" fmla="*/ 62 h 150"/>
                  <a:gd name="T10" fmla="*/ 18 w 166"/>
                  <a:gd name="T1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6" h="150">
                    <a:moveTo>
                      <a:pt x="18" y="150"/>
                    </a:moveTo>
                    <a:cubicBezTo>
                      <a:pt x="18" y="150"/>
                      <a:pt x="0" y="113"/>
                      <a:pt x="10" y="66"/>
                    </a:cubicBezTo>
                    <a:cubicBezTo>
                      <a:pt x="20" y="19"/>
                      <a:pt x="59" y="0"/>
                      <a:pt x="100" y="17"/>
                    </a:cubicBezTo>
                    <a:cubicBezTo>
                      <a:pt x="124" y="11"/>
                      <a:pt x="166" y="49"/>
                      <a:pt x="141" y="143"/>
                    </a:cubicBezTo>
                    <a:cubicBezTo>
                      <a:pt x="137" y="129"/>
                      <a:pt x="107" y="69"/>
                      <a:pt x="95" y="62"/>
                    </a:cubicBezTo>
                    <a:cubicBezTo>
                      <a:pt x="82" y="55"/>
                      <a:pt x="29" y="111"/>
                      <a:pt x="18" y="150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466"/>
              <p:cNvSpPr>
                <a:spLocks noEditPoints="1"/>
              </p:cNvSpPr>
              <p:nvPr/>
            </p:nvSpPr>
            <p:spPr bwMode="auto">
              <a:xfrm>
                <a:off x="8650329" y="326187"/>
                <a:ext cx="512616" cy="463629"/>
              </a:xfrm>
              <a:custGeom>
                <a:avLst/>
                <a:gdLst>
                  <a:gd name="T0" fmla="*/ 73 w 158"/>
                  <a:gd name="T1" fmla="*/ 4 h 143"/>
                  <a:gd name="T2" fmla="*/ 14 w 158"/>
                  <a:gd name="T3" fmla="*/ 57 h 143"/>
                  <a:gd name="T4" fmla="*/ 20 w 158"/>
                  <a:gd name="T5" fmla="*/ 135 h 143"/>
                  <a:gd name="T6" fmla="*/ 94 w 158"/>
                  <a:gd name="T7" fmla="*/ 50 h 143"/>
                  <a:gd name="T8" fmla="*/ 97 w 158"/>
                  <a:gd name="T9" fmla="*/ 51 h 143"/>
                  <a:gd name="T10" fmla="*/ 142 w 158"/>
                  <a:gd name="T11" fmla="*/ 127 h 143"/>
                  <a:gd name="T12" fmla="*/ 133 w 158"/>
                  <a:gd name="T13" fmla="*/ 24 h 143"/>
                  <a:gd name="T14" fmla="*/ 107 w 158"/>
                  <a:gd name="T15" fmla="*/ 9 h 143"/>
                  <a:gd name="T16" fmla="*/ 102 w 158"/>
                  <a:gd name="T17" fmla="*/ 9 h 143"/>
                  <a:gd name="T18" fmla="*/ 101 w 158"/>
                  <a:gd name="T19" fmla="*/ 9 h 143"/>
                  <a:gd name="T20" fmla="*/ 73 w 158"/>
                  <a:gd name="T21" fmla="*/ 4 h 143"/>
                  <a:gd name="T22" fmla="*/ 20 w 158"/>
                  <a:gd name="T23" fmla="*/ 143 h 143"/>
                  <a:gd name="T24" fmla="*/ 18 w 158"/>
                  <a:gd name="T25" fmla="*/ 142 h 143"/>
                  <a:gd name="T26" fmla="*/ 10 w 158"/>
                  <a:gd name="T27" fmla="*/ 57 h 143"/>
                  <a:gd name="T28" fmla="*/ 73 w 158"/>
                  <a:gd name="T29" fmla="*/ 0 h 143"/>
                  <a:gd name="T30" fmla="*/ 102 w 158"/>
                  <a:gd name="T31" fmla="*/ 6 h 143"/>
                  <a:gd name="T32" fmla="*/ 107 w 158"/>
                  <a:gd name="T33" fmla="*/ 5 h 143"/>
                  <a:gd name="T34" fmla="*/ 136 w 158"/>
                  <a:gd name="T35" fmla="*/ 22 h 143"/>
                  <a:gd name="T36" fmla="*/ 144 w 158"/>
                  <a:gd name="T37" fmla="*/ 135 h 143"/>
                  <a:gd name="T38" fmla="*/ 142 w 158"/>
                  <a:gd name="T39" fmla="*/ 136 h 143"/>
                  <a:gd name="T40" fmla="*/ 141 w 158"/>
                  <a:gd name="T41" fmla="*/ 135 h 143"/>
                  <a:gd name="T42" fmla="*/ 96 w 158"/>
                  <a:gd name="T43" fmla="*/ 55 h 143"/>
                  <a:gd name="T44" fmla="*/ 94 w 158"/>
                  <a:gd name="T45" fmla="*/ 54 h 143"/>
                  <a:gd name="T46" fmla="*/ 22 w 158"/>
                  <a:gd name="T47" fmla="*/ 141 h 143"/>
                  <a:gd name="T48" fmla="*/ 20 w 158"/>
                  <a:gd name="T49" fmla="*/ 143 h 143"/>
                  <a:gd name="T50" fmla="*/ 20 w 158"/>
                  <a:gd name="T51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8" h="143">
                    <a:moveTo>
                      <a:pt x="73" y="4"/>
                    </a:moveTo>
                    <a:cubicBezTo>
                      <a:pt x="44" y="4"/>
                      <a:pt x="21" y="24"/>
                      <a:pt x="14" y="57"/>
                    </a:cubicBezTo>
                    <a:cubicBezTo>
                      <a:pt x="6" y="94"/>
                      <a:pt x="16" y="124"/>
                      <a:pt x="20" y="135"/>
                    </a:cubicBezTo>
                    <a:cubicBezTo>
                      <a:pt x="33" y="99"/>
                      <a:pt x="77" y="50"/>
                      <a:pt x="94" y="50"/>
                    </a:cubicBezTo>
                    <a:cubicBezTo>
                      <a:pt x="95" y="50"/>
                      <a:pt x="96" y="51"/>
                      <a:pt x="97" y="51"/>
                    </a:cubicBezTo>
                    <a:cubicBezTo>
                      <a:pt x="110" y="58"/>
                      <a:pt x="135" y="107"/>
                      <a:pt x="142" y="127"/>
                    </a:cubicBezTo>
                    <a:cubicBezTo>
                      <a:pt x="158" y="65"/>
                      <a:pt x="141" y="35"/>
                      <a:pt x="133" y="24"/>
                    </a:cubicBezTo>
                    <a:cubicBezTo>
                      <a:pt x="126" y="15"/>
                      <a:pt x="116" y="9"/>
                      <a:pt x="107" y="9"/>
                    </a:cubicBezTo>
                    <a:cubicBezTo>
                      <a:pt x="105" y="9"/>
                      <a:pt x="104" y="9"/>
                      <a:pt x="102" y="9"/>
                    </a:cubicBezTo>
                    <a:cubicBezTo>
                      <a:pt x="102" y="10"/>
                      <a:pt x="102" y="10"/>
                      <a:pt x="101" y="9"/>
                    </a:cubicBezTo>
                    <a:cubicBezTo>
                      <a:pt x="92" y="6"/>
                      <a:pt x="82" y="4"/>
                      <a:pt x="73" y="4"/>
                    </a:cubicBezTo>
                    <a:moveTo>
                      <a:pt x="20" y="143"/>
                    </a:moveTo>
                    <a:cubicBezTo>
                      <a:pt x="19" y="143"/>
                      <a:pt x="19" y="142"/>
                      <a:pt x="18" y="142"/>
                    </a:cubicBezTo>
                    <a:cubicBezTo>
                      <a:pt x="18" y="141"/>
                      <a:pt x="0" y="103"/>
                      <a:pt x="10" y="57"/>
                    </a:cubicBezTo>
                    <a:cubicBezTo>
                      <a:pt x="18" y="22"/>
                      <a:pt x="42" y="0"/>
                      <a:pt x="73" y="0"/>
                    </a:cubicBezTo>
                    <a:cubicBezTo>
                      <a:pt x="83" y="0"/>
                      <a:pt x="92" y="2"/>
                      <a:pt x="102" y="6"/>
                    </a:cubicBezTo>
                    <a:cubicBezTo>
                      <a:pt x="104" y="5"/>
                      <a:pt x="105" y="5"/>
                      <a:pt x="107" y="5"/>
                    </a:cubicBezTo>
                    <a:cubicBezTo>
                      <a:pt x="117" y="5"/>
                      <a:pt x="128" y="11"/>
                      <a:pt x="136" y="22"/>
                    </a:cubicBezTo>
                    <a:cubicBezTo>
                      <a:pt x="154" y="46"/>
                      <a:pt x="157" y="87"/>
                      <a:pt x="144" y="135"/>
                    </a:cubicBezTo>
                    <a:cubicBezTo>
                      <a:pt x="144" y="135"/>
                      <a:pt x="143" y="136"/>
                      <a:pt x="142" y="136"/>
                    </a:cubicBezTo>
                    <a:cubicBezTo>
                      <a:pt x="142" y="136"/>
                      <a:pt x="141" y="135"/>
                      <a:pt x="141" y="135"/>
                    </a:cubicBezTo>
                    <a:cubicBezTo>
                      <a:pt x="137" y="120"/>
                      <a:pt x="107" y="61"/>
                      <a:pt x="96" y="55"/>
                    </a:cubicBezTo>
                    <a:cubicBezTo>
                      <a:pt x="95" y="54"/>
                      <a:pt x="95" y="54"/>
                      <a:pt x="94" y="54"/>
                    </a:cubicBezTo>
                    <a:cubicBezTo>
                      <a:pt x="79" y="54"/>
                      <a:pt x="32" y="105"/>
                      <a:pt x="22" y="141"/>
                    </a:cubicBezTo>
                    <a:cubicBezTo>
                      <a:pt x="22" y="142"/>
                      <a:pt x="21" y="143"/>
                      <a:pt x="20" y="143"/>
                    </a:cubicBezTo>
                    <a:cubicBezTo>
                      <a:pt x="20" y="143"/>
                      <a:pt x="20" y="143"/>
                      <a:pt x="20" y="14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467"/>
              <p:cNvSpPr/>
              <p:nvPr/>
            </p:nvSpPr>
            <p:spPr bwMode="auto">
              <a:xfrm>
                <a:off x="8543607" y="1062744"/>
                <a:ext cx="722561" cy="206446"/>
              </a:xfrm>
              <a:custGeom>
                <a:avLst/>
                <a:gdLst>
                  <a:gd name="T0" fmla="*/ 188 w 223"/>
                  <a:gd name="T1" fmla="*/ 7 h 64"/>
                  <a:gd name="T2" fmla="*/ 218 w 223"/>
                  <a:gd name="T3" fmla="*/ 64 h 64"/>
                  <a:gd name="T4" fmla="*/ 5 w 223"/>
                  <a:gd name="T5" fmla="*/ 64 h 64"/>
                  <a:gd name="T6" fmla="*/ 35 w 223"/>
                  <a:gd name="T7" fmla="*/ 7 h 64"/>
                  <a:gd name="T8" fmla="*/ 61 w 223"/>
                  <a:gd name="T9" fmla="*/ 0 h 64"/>
                  <a:gd name="T10" fmla="*/ 76 w 223"/>
                  <a:gd name="T11" fmla="*/ 31 h 64"/>
                  <a:gd name="T12" fmla="*/ 110 w 223"/>
                  <a:gd name="T13" fmla="*/ 22 h 64"/>
                  <a:gd name="T14" fmla="*/ 140 w 223"/>
                  <a:gd name="T15" fmla="*/ 34 h 64"/>
                  <a:gd name="T16" fmla="*/ 160 w 223"/>
                  <a:gd name="T17" fmla="*/ 0 h 64"/>
                  <a:gd name="T18" fmla="*/ 188 w 223"/>
                  <a:gd name="T19" fmla="*/ 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64">
                    <a:moveTo>
                      <a:pt x="188" y="7"/>
                    </a:moveTo>
                    <a:cubicBezTo>
                      <a:pt x="223" y="18"/>
                      <a:pt x="218" y="64"/>
                      <a:pt x="218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0" y="18"/>
                      <a:pt x="35" y="7"/>
                    </a:cubicBezTo>
                    <a:cubicBezTo>
                      <a:pt x="45" y="4"/>
                      <a:pt x="53" y="2"/>
                      <a:pt x="61" y="0"/>
                    </a:cubicBezTo>
                    <a:cubicBezTo>
                      <a:pt x="61" y="4"/>
                      <a:pt x="66" y="22"/>
                      <a:pt x="76" y="31"/>
                    </a:cubicBezTo>
                    <a:cubicBezTo>
                      <a:pt x="86" y="41"/>
                      <a:pt x="102" y="35"/>
                      <a:pt x="110" y="22"/>
                    </a:cubicBezTo>
                    <a:cubicBezTo>
                      <a:pt x="122" y="37"/>
                      <a:pt x="130" y="39"/>
                      <a:pt x="140" y="34"/>
                    </a:cubicBezTo>
                    <a:cubicBezTo>
                      <a:pt x="152" y="27"/>
                      <a:pt x="160" y="0"/>
                      <a:pt x="160" y="0"/>
                    </a:cubicBezTo>
                    <a:cubicBezTo>
                      <a:pt x="168" y="2"/>
                      <a:pt x="177" y="4"/>
                      <a:pt x="188" y="7"/>
                    </a:cubicBezTo>
                  </a:path>
                </a:pathLst>
              </a:custGeom>
              <a:solidFill>
                <a:srgbClr val="C48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468"/>
              <p:cNvSpPr/>
              <p:nvPr/>
            </p:nvSpPr>
            <p:spPr bwMode="auto">
              <a:xfrm>
                <a:off x="8741306" y="1040000"/>
                <a:ext cx="320166" cy="155709"/>
              </a:xfrm>
              <a:custGeom>
                <a:avLst/>
                <a:gdLst>
                  <a:gd name="T0" fmla="*/ 23 w 99"/>
                  <a:gd name="T1" fmla="*/ 5 h 48"/>
                  <a:gd name="T2" fmla="*/ 52 w 99"/>
                  <a:gd name="T3" fmla="*/ 18 h 48"/>
                  <a:gd name="T4" fmla="*/ 76 w 99"/>
                  <a:gd name="T5" fmla="*/ 6 h 48"/>
                  <a:gd name="T6" fmla="*/ 76 w 99"/>
                  <a:gd name="T7" fmla="*/ 6 h 48"/>
                  <a:gd name="T8" fmla="*/ 80 w 99"/>
                  <a:gd name="T9" fmla="*/ 0 h 48"/>
                  <a:gd name="T10" fmla="*/ 99 w 99"/>
                  <a:gd name="T11" fmla="*/ 7 h 48"/>
                  <a:gd name="T12" fmla="*/ 79 w 99"/>
                  <a:gd name="T13" fmla="*/ 41 h 48"/>
                  <a:gd name="T14" fmla="*/ 49 w 99"/>
                  <a:gd name="T15" fmla="*/ 29 h 48"/>
                  <a:gd name="T16" fmla="*/ 15 w 99"/>
                  <a:gd name="T17" fmla="*/ 38 h 48"/>
                  <a:gd name="T18" fmla="*/ 0 w 99"/>
                  <a:gd name="T19" fmla="*/ 7 h 48"/>
                  <a:gd name="T20" fmla="*/ 19 w 99"/>
                  <a:gd name="T21" fmla="*/ 1 h 48"/>
                  <a:gd name="T22" fmla="*/ 19 w 99"/>
                  <a:gd name="T23" fmla="*/ 1 h 48"/>
                  <a:gd name="T24" fmla="*/ 23 w 99"/>
                  <a:gd name="T25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9" h="48">
                    <a:moveTo>
                      <a:pt x="23" y="5"/>
                    </a:moveTo>
                    <a:cubicBezTo>
                      <a:pt x="27" y="11"/>
                      <a:pt x="37" y="18"/>
                      <a:pt x="52" y="18"/>
                    </a:cubicBezTo>
                    <a:cubicBezTo>
                      <a:pt x="59" y="18"/>
                      <a:pt x="69" y="15"/>
                      <a:pt x="76" y="6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8" y="4"/>
                      <a:pt x="79" y="2"/>
                      <a:pt x="80" y="0"/>
                    </a:cubicBezTo>
                    <a:cubicBezTo>
                      <a:pt x="85" y="2"/>
                      <a:pt x="91" y="4"/>
                      <a:pt x="99" y="7"/>
                    </a:cubicBezTo>
                    <a:cubicBezTo>
                      <a:pt x="99" y="7"/>
                      <a:pt x="91" y="34"/>
                      <a:pt x="79" y="41"/>
                    </a:cubicBezTo>
                    <a:cubicBezTo>
                      <a:pt x="69" y="46"/>
                      <a:pt x="61" y="44"/>
                      <a:pt x="49" y="29"/>
                    </a:cubicBezTo>
                    <a:cubicBezTo>
                      <a:pt x="41" y="42"/>
                      <a:pt x="25" y="48"/>
                      <a:pt x="15" y="38"/>
                    </a:cubicBezTo>
                    <a:cubicBezTo>
                      <a:pt x="5" y="29"/>
                      <a:pt x="0" y="11"/>
                      <a:pt x="0" y="7"/>
                    </a:cubicBezTo>
                    <a:cubicBezTo>
                      <a:pt x="7" y="5"/>
                      <a:pt x="14" y="3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20" y="3"/>
                      <a:pt x="2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469"/>
              <p:cNvSpPr/>
              <p:nvPr/>
            </p:nvSpPr>
            <p:spPr bwMode="auto">
              <a:xfrm>
                <a:off x="8802540" y="865046"/>
                <a:ext cx="197698" cy="194199"/>
              </a:xfrm>
              <a:custGeom>
                <a:avLst/>
                <a:gdLst>
                  <a:gd name="T0" fmla="*/ 61 w 61"/>
                  <a:gd name="T1" fmla="*/ 54 h 60"/>
                  <a:gd name="T2" fmla="*/ 57 w 61"/>
                  <a:gd name="T3" fmla="*/ 60 h 60"/>
                  <a:gd name="T4" fmla="*/ 57 w 61"/>
                  <a:gd name="T5" fmla="*/ 60 h 60"/>
                  <a:gd name="T6" fmla="*/ 4 w 61"/>
                  <a:gd name="T7" fmla="*/ 59 h 60"/>
                  <a:gd name="T8" fmla="*/ 0 w 61"/>
                  <a:gd name="T9" fmla="*/ 55 h 60"/>
                  <a:gd name="T10" fmla="*/ 13 w 61"/>
                  <a:gd name="T11" fmla="*/ 40 h 60"/>
                  <a:gd name="T12" fmla="*/ 11 w 61"/>
                  <a:gd name="T13" fmla="*/ 0 h 60"/>
                  <a:gd name="T14" fmla="*/ 36 w 61"/>
                  <a:gd name="T15" fmla="*/ 1 h 60"/>
                  <a:gd name="T16" fmla="*/ 36 w 61"/>
                  <a:gd name="T17" fmla="*/ 1 h 60"/>
                  <a:gd name="T18" fmla="*/ 52 w 61"/>
                  <a:gd name="T19" fmla="*/ 0 h 60"/>
                  <a:gd name="T20" fmla="*/ 50 w 61"/>
                  <a:gd name="T21" fmla="*/ 40 h 60"/>
                  <a:gd name="T22" fmla="*/ 61 w 61"/>
                  <a:gd name="T23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60">
                    <a:moveTo>
                      <a:pt x="61" y="54"/>
                    </a:moveTo>
                    <a:cubicBezTo>
                      <a:pt x="60" y="56"/>
                      <a:pt x="59" y="58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1" y="57"/>
                      <a:pt x="0" y="55"/>
                      <a:pt x="0" y="55"/>
                    </a:cubicBezTo>
                    <a:cubicBezTo>
                      <a:pt x="8" y="52"/>
                      <a:pt x="12" y="48"/>
                      <a:pt x="13" y="40"/>
                    </a:cubicBezTo>
                    <a:cubicBezTo>
                      <a:pt x="13" y="24"/>
                      <a:pt x="11" y="0"/>
                      <a:pt x="11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0" y="24"/>
                      <a:pt x="50" y="40"/>
                    </a:cubicBezTo>
                    <a:cubicBezTo>
                      <a:pt x="51" y="47"/>
                      <a:pt x="54" y="51"/>
                      <a:pt x="61" y="54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470"/>
              <p:cNvSpPr/>
              <p:nvPr/>
            </p:nvSpPr>
            <p:spPr bwMode="auto">
              <a:xfrm>
                <a:off x="8816536" y="1055746"/>
                <a:ext cx="171455" cy="41989"/>
              </a:xfrm>
              <a:custGeom>
                <a:avLst/>
                <a:gdLst>
                  <a:gd name="T0" fmla="*/ 0 w 53"/>
                  <a:gd name="T1" fmla="*/ 0 h 13"/>
                  <a:gd name="T2" fmla="*/ 53 w 53"/>
                  <a:gd name="T3" fmla="*/ 1 h 13"/>
                  <a:gd name="T4" fmla="*/ 29 w 53"/>
                  <a:gd name="T5" fmla="*/ 13 h 13"/>
                  <a:gd name="T6" fmla="*/ 0 w 53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3">
                    <a:moveTo>
                      <a:pt x="0" y="0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46" y="10"/>
                      <a:pt x="36" y="13"/>
                      <a:pt x="29" y="13"/>
                    </a:cubicBezTo>
                    <a:cubicBezTo>
                      <a:pt x="14" y="13"/>
                      <a:pt x="4" y="6"/>
                      <a:pt x="0" y="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471"/>
              <p:cNvSpPr>
                <a:spLocks noEditPoints="1"/>
              </p:cNvSpPr>
              <p:nvPr/>
            </p:nvSpPr>
            <p:spPr bwMode="auto">
              <a:xfrm>
                <a:off x="8540108" y="858048"/>
                <a:ext cx="733058" cy="418140"/>
              </a:xfrm>
              <a:custGeom>
                <a:avLst/>
                <a:gdLst>
                  <a:gd name="T0" fmla="*/ 8 w 226"/>
                  <a:gd name="T1" fmla="*/ 125 h 129"/>
                  <a:gd name="T2" fmla="*/ 218 w 226"/>
                  <a:gd name="T3" fmla="*/ 125 h 129"/>
                  <a:gd name="T4" fmla="*/ 188 w 226"/>
                  <a:gd name="T5" fmla="*/ 72 h 129"/>
                  <a:gd name="T6" fmla="*/ 166 w 226"/>
                  <a:gd name="T7" fmla="*/ 66 h 129"/>
                  <a:gd name="T8" fmla="*/ 161 w 226"/>
                  <a:gd name="T9" fmla="*/ 64 h 129"/>
                  <a:gd name="T10" fmla="*/ 141 w 226"/>
                  <a:gd name="T11" fmla="*/ 58 h 129"/>
                  <a:gd name="T12" fmla="*/ 130 w 226"/>
                  <a:gd name="T13" fmla="*/ 42 h 129"/>
                  <a:gd name="T14" fmla="*/ 131 w 226"/>
                  <a:gd name="T15" fmla="*/ 4 h 129"/>
                  <a:gd name="T16" fmla="*/ 119 w 226"/>
                  <a:gd name="T17" fmla="*/ 4 h 129"/>
                  <a:gd name="T18" fmla="*/ 119 w 226"/>
                  <a:gd name="T19" fmla="*/ 5 h 129"/>
                  <a:gd name="T20" fmla="*/ 117 w 226"/>
                  <a:gd name="T21" fmla="*/ 5 h 129"/>
                  <a:gd name="T22" fmla="*/ 94 w 226"/>
                  <a:gd name="T23" fmla="*/ 4 h 129"/>
                  <a:gd name="T24" fmla="*/ 96 w 226"/>
                  <a:gd name="T25" fmla="*/ 42 h 129"/>
                  <a:gd name="T26" fmla="*/ 82 w 226"/>
                  <a:gd name="T27" fmla="*/ 59 h 129"/>
                  <a:gd name="T28" fmla="*/ 82 w 226"/>
                  <a:gd name="T29" fmla="*/ 59 h 129"/>
                  <a:gd name="T30" fmla="*/ 62 w 226"/>
                  <a:gd name="T31" fmla="*/ 65 h 129"/>
                  <a:gd name="T32" fmla="*/ 60 w 226"/>
                  <a:gd name="T33" fmla="*/ 66 h 129"/>
                  <a:gd name="T34" fmla="*/ 37 w 226"/>
                  <a:gd name="T35" fmla="*/ 72 h 129"/>
                  <a:gd name="T36" fmla="*/ 8 w 226"/>
                  <a:gd name="T37" fmla="*/ 125 h 129"/>
                  <a:gd name="T38" fmla="*/ 219 w 226"/>
                  <a:gd name="T39" fmla="*/ 129 h 129"/>
                  <a:gd name="T40" fmla="*/ 6 w 226"/>
                  <a:gd name="T41" fmla="*/ 129 h 129"/>
                  <a:gd name="T42" fmla="*/ 4 w 226"/>
                  <a:gd name="T43" fmla="*/ 127 h 129"/>
                  <a:gd name="T44" fmla="*/ 36 w 226"/>
                  <a:gd name="T45" fmla="*/ 68 h 129"/>
                  <a:gd name="T46" fmla="*/ 59 w 226"/>
                  <a:gd name="T47" fmla="*/ 62 h 129"/>
                  <a:gd name="T48" fmla="*/ 61 w 226"/>
                  <a:gd name="T49" fmla="*/ 61 h 129"/>
                  <a:gd name="T50" fmla="*/ 80 w 226"/>
                  <a:gd name="T51" fmla="*/ 55 h 129"/>
                  <a:gd name="T52" fmla="*/ 81 w 226"/>
                  <a:gd name="T53" fmla="*/ 55 h 129"/>
                  <a:gd name="T54" fmla="*/ 92 w 226"/>
                  <a:gd name="T55" fmla="*/ 42 h 129"/>
                  <a:gd name="T56" fmla="*/ 91 w 226"/>
                  <a:gd name="T57" fmla="*/ 2 h 129"/>
                  <a:gd name="T58" fmla="*/ 91 w 226"/>
                  <a:gd name="T59" fmla="*/ 1 h 129"/>
                  <a:gd name="T60" fmla="*/ 92 w 226"/>
                  <a:gd name="T61" fmla="*/ 0 h 129"/>
                  <a:gd name="T62" fmla="*/ 116 w 226"/>
                  <a:gd name="T63" fmla="*/ 1 h 129"/>
                  <a:gd name="T64" fmla="*/ 117 w 226"/>
                  <a:gd name="T65" fmla="*/ 1 h 129"/>
                  <a:gd name="T66" fmla="*/ 133 w 226"/>
                  <a:gd name="T67" fmla="*/ 0 h 129"/>
                  <a:gd name="T68" fmla="*/ 134 w 226"/>
                  <a:gd name="T69" fmla="*/ 1 h 129"/>
                  <a:gd name="T70" fmla="*/ 135 w 226"/>
                  <a:gd name="T71" fmla="*/ 2 h 129"/>
                  <a:gd name="T72" fmla="*/ 133 w 226"/>
                  <a:gd name="T73" fmla="*/ 42 h 129"/>
                  <a:gd name="T74" fmla="*/ 143 w 226"/>
                  <a:gd name="T75" fmla="*/ 54 h 129"/>
                  <a:gd name="T76" fmla="*/ 162 w 226"/>
                  <a:gd name="T77" fmla="*/ 61 h 129"/>
                  <a:gd name="T78" fmla="*/ 167 w 226"/>
                  <a:gd name="T79" fmla="*/ 62 h 129"/>
                  <a:gd name="T80" fmla="*/ 189 w 226"/>
                  <a:gd name="T81" fmla="*/ 68 h 129"/>
                  <a:gd name="T82" fmla="*/ 221 w 226"/>
                  <a:gd name="T83" fmla="*/ 127 h 129"/>
                  <a:gd name="T84" fmla="*/ 219 w 226"/>
                  <a:gd name="T85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129">
                    <a:moveTo>
                      <a:pt x="8" y="125"/>
                    </a:moveTo>
                    <a:cubicBezTo>
                      <a:pt x="218" y="125"/>
                      <a:pt x="218" y="125"/>
                      <a:pt x="218" y="125"/>
                    </a:cubicBezTo>
                    <a:cubicBezTo>
                      <a:pt x="218" y="117"/>
                      <a:pt x="218" y="81"/>
                      <a:pt x="188" y="72"/>
                    </a:cubicBezTo>
                    <a:cubicBezTo>
                      <a:pt x="180" y="69"/>
                      <a:pt x="172" y="67"/>
                      <a:pt x="166" y="66"/>
                    </a:cubicBezTo>
                    <a:cubicBezTo>
                      <a:pt x="161" y="64"/>
                      <a:pt x="161" y="64"/>
                      <a:pt x="161" y="64"/>
                    </a:cubicBezTo>
                    <a:cubicBezTo>
                      <a:pt x="153" y="62"/>
                      <a:pt x="146" y="60"/>
                      <a:pt x="141" y="58"/>
                    </a:cubicBezTo>
                    <a:cubicBezTo>
                      <a:pt x="134" y="54"/>
                      <a:pt x="130" y="49"/>
                      <a:pt x="130" y="42"/>
                    </a:cubicBezTo>
                    <a:cubicBezTo>
                      <a:pt x="129" y="29"/>
                      <a:pt x="130" y="10"/>
                      <a:pt x="131" y="4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19" y="4"/>
                      <a:pt x="119" y="5"/>
                      <a:pt x="119" y="5"/>
                    </a:cubicBezTo>
                    <a:cubicBezTo>
                      <a:pt x="118" y="5"/>
                      <a:pt x="118" y="5"/>
                      <a:pt x="117" y="5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5" y="10"/>
                      <a:pt x="96" y="29"/>
                      <a:pt x="96" y="42"/>
                    </a:cubicBezTo>
                    <a:cubicBezTo>
                      <a:pt x="95" y="52"/>
                      <a:pt x="88" y="56"/>
                      <a:pt x="82" y="59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76" y="61"/>
                      <a:pt x="70" y="63"/>
                      <a:pt x="62" y="65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53" y="67"/>
                      <a:pt x="45" y="69"/>
                      <a:pt x="37" y="72"/>
                    </a:cubicBezTo>
                    <a:cubicBezTo>
                      <a:pt x="7" y="81"/>
                      <a:pt x="7" y="117"/>
                      <a:pt x="8" y="125"/>
                    </a:cubicBezTo>
                    <a:moveTo>
                      <a:pt x="219" y="129"/>
                    </a:moveTo>
                    <a:cubicBezTo>
                      <a:pt x="6" y="129"/>
                      <a:pt x="6" y="129"/>
                      <a:pt x="6" y="129"/>
                    </a:cubicBezTo>
                    <a:cubicBezTo>
                      <a:pt x="5" y="129"/>
                      <a:pt x="4" y="128"/>
                      <a:pt x="4" y="127"/>
                    </a:cubicBezTo>
                    <a:cubicBezTo>
                      <a:pt x="4" y="127"/>
                      <a:pt x="0" y="80"/>
                      <a:pt x="36" y="68"/>
                    </a:cubicBezTo>
                    <a:cubicBezTo>
                      <a:pt x="44" y="66"/>
                      <a:pt x="52" y="64"/>
                      <a:pt x="59" y="62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9" y="59"/>
                      <a:pt x="75" y="58"/>
                      <a:pt x="80" y="55"/>
                    </a:cubicBezTo>
                    <a:cubicBezTo>
                      <a:pt x="80" y="55"/>
                      <a:pt x="81" y="55"/>
                      <a:pt x="81" y="55"/>
                    </a:cubicBezTo>
                    <a:cubicBezTo>
                      <a:pt x="88" y="52"/>
                      <a:pt x="92" y="48"/>
                      <a:pt x="92" y="42"/>
                    </a:cubicBezTo>
                    <a:cubicBezTo>
                      <a:pt x="93" y="26"/>
                      <a:pt x="91" y="2"/>
                      <a:pt x="91" y="2"/>
                    </a:cubicBezTo>
                    <a:cubicBezTo>
                      <a:pt x="90" y="1"/>
                      <a:pt x="91" y="1"/>
                      <a:pt x="91" y="1"/>
                    </a:cubicBezTo>
                    <a:cubicBezTo>
                      <a:pt x="91" y="0"/>
                      <a:pt x="92" y="0"/>
                      <a:pt x="92" y="0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6" y="1"/>
                      <a:pt x="117" y="1"/>
                      <a:pt x="117" y="1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3" y="0"/>
                      <a:pt x="134" y="0"/>
                      <a:pt x="134" y="1"/>
                    </a:cubicBezTo>
                    <a:cubicBezTo>
                      <a:pt x="135" y="1"/>
                      <a:pt x="135" y="1"/>
                      <a:pt x="135" y="2"/>
                    </a:cubicBezTo>
                    <a:cubicBezTo>
                      <a:pt x="135" y="2"/>
                      <a:pt x="133" y="26"/>
                      <a:pt x="133" y="42"/>
                    </a:cubicBezTo>
                    <a:cubicBezTo>
                      <a:pt x="134" y="48"/>
                      <a:pt x="136" y="51"/>
                      <a:pt x="143" y="54"/>
                    </a:cubicBezTo>
                    <a:cubicBezTo>
                      <a:pt x="147" y="57"/>
                      <a:pt x="154" y="59"/>
                      <a:pt x="162" y="61"/>
                    </a:cubicBezTo>
                    <a:cubicBezTo>
                      <a:pt x="167" y="62"/>
                      <a:pt x="167" y="62"/>
                      <a:pt x="167" y="62"/>
                    </a:cubicBezTo>
                    <a:cubicBezTo>
                      <a:pt x="173" y="64"/>
                      <a:pt x="181" y="66"/>
                      <a:pt x="189" y="68"/>
                    </a:cubicBezTo>
                    <a:cubicBezTo>
                      <a:pt x="226" y="80"/>
                      <a:pt x="221" y="127"/>
                      <a:pt x="221" y="127"/>
                    </a:cubicBezTo>
                    <a:cubicBezTo>
                      <a:pt x="221" y="128"/>
                      <a:pt x="220" y="129"/>
                      <a:pt x="219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472"/>
              <p:cNvSpPr/>
              <p:nvPr/>
            </p:nvSpPr>
            <p:spPr bwMode="auto">
              <a:xfrm>
                <a:off x="8980993" y="1033002"/>
                <a:ext cx="26243" cy="33241"/>
              </a:xfrm>
              <a:custGeom>
                <a:avLst/>
                <a:gdLst>
                  <a:gd name="T0" fmla="*/ 2 w 8"/>
                  <a:gd name="T1" fmla="*/ 10 h 10"/>
                  <a:gd name="T2" fmla="*/ 1 w 8"/>
                  <a:gd name="T3" fmla="*/ 9 h 10"/>
                  <a:gd name="T4" fmla="*/ 1 w 8"/>
                  <a:gd name="T5" fmla="*/ 7 h 10"/>
                  <a:gd name="T6" fmla="*/ 4 w 8"/>
                  <a:gd name="T7" fmla="*/ 1 h 10"/>
                  <a:gd name="T8" fmla="*/ 6 w 8"/>
                  <a:gd name="T9" fmla="*/ 0 h 10"/>
                  <a:gd name="T10" fmla="*/ 8 w 8"/>
                  <a:gd name="T11" fmla="*/ 2 h 10"/>
                  <a:gd name="T12" fmla="*/ 8 w 8"/>
                  <a:gd name="T13" fmla="*/ 3 h 10"/>
                  <a:gd name="T14" fmla="*/ 4 w 8"/>
                  <a:gd name="T15" fmla="*/ 9 h 10"/>
                  <a:gd name="T16" fmla="*/ 2 w 8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10"/>
                    </a:move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7" y="5"/>
                      <a:pt x="5" y="7"/>
                      <a:pt x="4" y="9"/>
                    </a:cubicBezTo>
                    <a:cubicBezTo>
                      <a:pt x="3" y="10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473"/>
              <p:cNvSpPr/>
              <p:nvPr/>
            </p:nvSpPr>
            <p:spPr bwMode="auto">
              <a:xfrm>
                <a:off x="8795541" y="1036501"/>
                <a:ext cx="199448" cy="68232"/>
              </a:xfrm>
              <a:custGeom>
                <a:avLst/>
                <a:gdLst>
                  <a:gd name="T0" fmla="*/ 35 w 61"/>
                  <a:gd name="T1" fmla="*/ 21 h 21"/>
                  <a:gd name="T2" fmla="*/ 4 w 61"/>
                  <a:gd name="T3" fmla="*/ 8 h 21"/>
                  <a:gd name="T4" fmla="*/ 1 w 61"/>
                  <a:gd name="T5" fmla="*/ 3 h 21"/>
                  <a:gd name="T6" fmla="*/ 1 w 61"/>
                  <a:gd name="T7" fmla="*/ 3 h 21"/>
                  <a:gd name="T8" fmla="*/ 0 w 61"/>
                  <a:gd name="T9" fmla="*/ 2 h 21"/>
                  <a:gd name="T10" fmla="*/ 3 w 61"/>
                  <a:gd name="T11" fmla="*/ 0 h 21"/>
                  <a:gd name="T12" fmla="*/ 4 w 61"/>
                  <a:gd name="T13" fmla="*/ 1 h 21"/>
                  <a:gd name="T14" fmla="*/ 7 w 61"/>
                  <a:gd name="T15" fmla="*/ 5 h 21"/>
                  <a:gd name="T16" fmla="*/ 35 w 61"/>
                  <a:gd name="T17" fmla="*/ 17 h 21"/>
                  <a:gd name="T18" fmla="*/ 58 w 61"/>
                  <a:gd name="T19" fmla="*/ 6 h 21"/>
                  <a:gd name="T20" fmla="*/ 60 w 61"/>
                  <a:gd name="T21" fmla="*/ 5 h 21"/>
                  <a:gd name="T22" fmla="*/ 61 w 61"/>
                  <a:gd name="T23" fmla="*/ 8 h 21"/>
                  <a:gd name="T24" fmla="*/ 35 w 61"/>
                  <a:gd name="T2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21">
                    <a:moveTo>
                      <a:pt x="35" y="21"/>
                    </a:moveTo>
                    <a:cubicBezTo>
                      <a:pt x="19" y="21"/>
                      <a:pt x="9" y="13"/>
                      <a:pt x="4" y="8"/>
                    </a:cubicBezTo>
                    <a:cubicBezTo>
                      <a:pt x="2" y="6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5" y="3"/>
                      <a:pt x="7" y="5"/>
                    </a:cubicBezTo>
                    <a:cubicBezTo>
                      <a:pt x="11" y="10"/>
                      <a:pt x="20" y="17"/>
                      <a:pt x="35" y="17"/>
                    </a:cubicBezTo>
                    <a:cubicBezTo>
                      <a:pt x="41" y="17"/>
                      <a:pt x="51" y="14"/>
                      <a:pt x="58" y="6"/>
                    </a:cubicBezTo>
                    <a:cubicBezTo>
                      <a:pt x="58" y="5"/>
                      <a:pt x="59" y="5"/>
                      <a:pt x="60" y="5"/>
                    </a:cubicBezTo>
                    <a:cubicBezTo>
                      <a:pt x="61" y="6"/>
                      <a:pt x="61" y="7"/>
                      <a:pt x="61" y="8"/>
                    </a:cubicBezTo>
                    <a:cubicBezTo>
                      <a:pt x="53" y="18"/>
                      <a:pt x="42" y="21"/>
                      <a:pt x="35" y="2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474"/>
              <p:cNvSpPr/>
              <p:nvPr/>
            </p:nvSpPr>
            <p:spPr bwMode="auto">
              <a:xfrm>
                <a:off x="8980993" y="1052247"/>
                <a:ext cx="13996" cy="13996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0 w 4"/>
                  <a:gd name="T5" fmla="*/ 2 h 4"/>
                  <a:gd name="T6" fmla="*/ 2 w 4"/>
                  <a:gd name="T7" fmla="*/ 0 h 4"/>
                  <a:gd name="T8" fmla="*/ 4 w 4"/>
                  <a:gd name="T9" fmla="*/ 2 h 4"/>
                  <a:gd name="T10" fmla="*/ 2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475"/>
              <p:cNvSpPr/>
              <p:nvPr/>
            </p:nvSpPr>
            <p:spPr bwMode="auto">
              <a:xfrm>
                <a:off x="8730808" y="1052247"/>
                <a:ext cx="337661" cy="132965"/>
              </a:xfrm>
              <a:custGeom>
                <a:avLst/>
                <a:gdLst>
                  <a:gd name="T0" fmla="*/ 73 w 104"/>
                  <a:gd name="T1" fmla="*/ 41 h 41"/>
                  <a:gd name="T2" fmla="*/ 52 w 104"/>
                  <a:gd name="T3" fmla="*/ 28 h 41"/>
                  <a:gd name="T4" fmla="*/ 33 w 104"/>
                  <a:gd name="T5" fmla="*/ 40 h 41"/>
                  <a:gd name="T6" fmla="*/ 16 w 104"/>
                  <a:gd name="T7" fmla="*/ 35 h 41"/>
                  <a:gd name="T8" fmla="*/ 1 w 104"/>
                  <a:gd name="T9" fmla="*/ 4 h 41"/>
                  <a:gd name="T10" fmla="*/ 1 w 104"/>
                  <a:gd name="T11" fmla="*/ 3 h 41"/>
                  <a:gd name="T12" fmla="*/ 2 w 104"/>
                  <a:gd name="T13" fmla="*/ 1 h 41"/>
                  <a:gd name="T14" fmla="*/ 4 w 104"/>
                  <a:gd name="T15" fmla="*/ 2 h 41"/>
                  <a:gd name="T16" fmla="*/ 4 w 104"/>
                  <a:gd name="T17" fmla="*/ 3 h 41"/>
                  <a:gd name="T18" fmla="*/ 19 w 104"/>
                  <a:gd name="T19" fmla="*/ 33 h 41"/>
                  <a:gd name="T20" fmla="*/ 32 w 104"/>
                  <a:gd name="T21" fmla="*/ 37 h 41"/>
                  <a:gd name="T22" fmla="*/ 50 w 104"/>
                  <a:gd name="T23" fmla="*/ 24 h 41"/>
                  <a:gd name="T24" fmla="*/ 52 w 104"/>
                  <a:gd name="T25" fmla="*/ 23 h 41"/>
                  <a:gd name="T26" fmla="*/ 53 w 104"/>
                  <a:gd name="T27" fmla="*/ 24 h 41"/>
                  <a:gd name="T28" fmla="*/ 81 w 104"/>
                  <a:gd name="T29" fmla="*/ 35 h 41"/>
                  <a:gd name="T30" fmla="*/ 100 w 104"/>
                  <a:gd name="T31" fmla="*/ 2 h 41"/>
                  <a:gd name="T32" fmla="*/ 103 w 104"/>
                  <a:gd name="T33" fmla="*/ 1 h 41"/>
                  <a:gd name="T34" fmla="*/ 104 w 104"/>
                  <a:gd name="T35" fmla="*/ 3 h 41"/>
                  <a:gd name="T36" fmla="*/ 83 w 104"/>
                  <a:gd name="T37" fmla="*/ 38 h 41"/>
                  <a:gd name="T38" fmla="*/ 73 w 104"/>
                  <a:gd name="T3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4" h="41">
                    <a:moveTo>
                      <a:pt x="73" y="41"/>
                    </a:moveTo>
                    <a:cubicBezTo>
                      <a:pt x="66" y="41"/>
                      <a:pt x="60" y="37"/>
                      <a:pt x="52" y="28"/>
                    </a:cubicBezTo>
                    <a:cubicBezTo>
                      <a:pt x="47" y="35"/>
                      <a:pt x="40" y="39"/>
                      <a:pt x="33" y="40"/>
                    </a:cubicBezTo>
                    <a:cubicBezTo>
                      <a:pt x="27" y="41"/>
                      <a:pt x="21" y="40"/>
                      <a:pt x="16" y="35"/>
                    </a:cubicBezTo>
                    <a:cubicBezTo>
                      <a:pt x="6" y="26"/>
                      <a:pt x="1" y="6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5" y="4"/>
                      <a:pt x="9" y="24"/>
                      <a:pt x="19" y="33"/>
                    </a:cubicBezTo>
                    <a:cubicBezTo>
                      <a:pt x="23" y="36"/>
                      <a:pt x="27" y="37"/>
                      <a:pt x="32" y="37"/>
                    </a:cubicBezTo>
                    <a:cubicBezTo>
                      <a:pt x="39" y="36"/>
                      <a:pt x="46" y="31"/>
                      <a:pt x="50" y="24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3" y="23"/>
                      <a:pt x="53" y="23"/>
                      <a:pt x="53" y="24"/>
                    </a:cubicBezTo>
                    <a:cubicBezTo>
                      <a:pt x="66" y="39"/>
                      <a:pt x="72" y="39"/>
                      <a:pt x="81" y="35"/>
                    </a:cubicBezTo>
                    <a:cubicBezTo>
                      <a:pt x="92" y="29"/>
                      <a:pt x="100" y="2"/>
                      <a:pt x="100" y="2"/>
                    </a:cubicBezTo>
                    <a:cubicBezTo>
                      <a:pt x="101" y="1"/>
                      <a:pt x="102" y="0"/>
                      <a:pt x="103" y="1"/>
                    </a:cubicBezTo>
                    <a:cubicBezTo>
                      <a:pt x="104" y="1"/>
                      <a:pt x="104" y="2"/>
                      <a:pt x="104" y="3"/>
                    </a:cubicBezTo>
                    <a:cubicBezTo>
                      <a:pt x="104" y="4"/>
                      <a:pt x="96" y="32"/>
                      <a:pt x="83" y="38"/>
                    </a:cubicBezTo>
                    <a:cubicBezTo>
                      <a:pt x="79" y="40"/>
                      <a:pt x="76" y="41"/>
                      <a:pt x="73" y="4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476"/>
              <p:cNvSpPr/>
              <p:nvPr/>
            </p:nvSpPr>
            <p:spPr bwMode="auto">
              <a:xfrm>
                <a:off x="8730808" y="289447"/>
                <a:ext cx="360406" cy="656078"/>
              </a:xfrm>
              <a:custGeom>
                <a:avLst/>
                <a:gdLst>
                  <a:gd name="T0" fmla="*/ 0 w 111"/>
                  <a:gd name="T1" fmla="*/ 95 h 202"/>
                  <a:gd name="T2" fmla="*/ 7 w 111"/>
                  <a:gd name="T3" fmla="*/ 151 h 202"/>
                  <a:gd name="T4" fmla="*/ 45 w 111"/>
                  <a:gd name="T5" fmla="*/ 199 h 202"/>
                  <a:gd name="T6" fmla="*/ 102 w 111"/>
                  <a:gd name="T7" fmla="*/ 150 h 202"/>
                  <a:gd name="T8" fmla="*/ 99 w 111"/>
                  <a:gd name="T9" fmla="*/ 52 h 202"/>
                  <a:gd name="T10" fmla="*/ 0 w 111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202">
                    <a:moveTo>
                      <a:pt x="0" y="95"/>
                    </a:moveTo>
                    <a:cubicBezTo>
                      <a:pt x="0" y="95"/>
                      <a:pt x="3" y="128"/>
                      <a:pt x="7" y="151"/>
                    </a:cubicBezTo>
                    <a:cubicBezTo>
                      <a:pt x="11" y="174"/>
                      <a:pt x="26" y="196"/>
                      <a:pt x="45" y="199"/>
                    </a:cubicBezTo>
                    <a:cubicBezTo>
                      <a:pt x="65" y="202"/>
                      <a:pt x="95" y="190"/>
                      <a:pt x="102" y="150"/>
                    </a:cubicBezTo>
                    <a:cubicBezTo>
                      <a:pt x="109" y="109"/>
                      <a:pt x="111" y="72"/>
                      <a:pt x="99" y="52"/>
                    </a:cubicBezTo>
                    <a:cubicBezTo>
                      <a:pt x="87" y="31"/>
                      <a:pt x="6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477"/>
              <p:cNvSpPr>
                <a:spLocks noEditPoints="1"/>
              </p:cNvSpPr>
              <p:nvPr/>
            </p:nvSpPr>
            <p:spPr bwMode="auto">
              <a:xfrm>
                <a:off x="8725560" y="380423"/>
                <a:ext cx="369153" cy="561603"/>
              </a:xfrm>
              <a:custGeom>
                <a:avLst/>
                <a:gdLst>
                  <a:gd name="T0" fmla="*/ 53 w 114"/>
                  <a:gd name="T1" fmla="*/ 4 h 173"/>
                  <a:gd name="T2" fmla="*/ 3 w 114"/>
                  <a:gd name="T3" fmla="*/ 67 h 173"/>
                  <a:gd name="T4" fmla="*/ 11 w 114"/>
                  <a:gd name="T5" fmla="*/ 122 h 173"/>
                  <a:gd name="T6" fmla="*/ 48 w 114"/>
                  <a:gd name="T7" fmla="*/ 169 h 173"/>
                  <a:gd name="T8" fmla="*/ 102 w 114"/>
                  <a:gd name="T9" fmla="*/ 121 h 173"/>
                  <a:gd name="T10" fmla="*/ 99 w 114"/>
                  <a:gd name="T11" fmla="*/ 25 h 173"/>
                  <a:gd name="T12" fmla="*/ 53 w 114"/>
                  <a:gd name="T13" fmla="*/ 4 h 173"/>
                  <a:gd name="T14" fmla="*/ 53 w 114"/>
                  <a:gd name="T15" fmla="*/ 173 h 173"/>
                  <a:gd name="T16" fmla="*/ 53 w 114"/>
                  <a:gd name="T17" fmla="*/ 173 h 173"/>
                  <a:gd name="T18" fmla="*/ 47 w 114"/>
                  <a:gd name="T19" fmla="*/ 173 h 173"/>
                  <a:gd name="T20" fmla="*/ 7 w 114"/>
                  <a:gd name="T21" fmla="*/ 123 h 173"/>
                  <a:gd name="T22" fmla="*/ 0 w 114"/>
                  <a:gd name="T23" fmla="*/ 67 h 173"/>
                  <a:gd name="T24" fmla="*/ 53 w 114"/>
                  <a:gd name="T25" fmla="*/ 0 h 173"/>
                  <a:gd name="T26" fmla="*/ 103 w 114"/>
                  <a:gd name="T27" fmla="*/ 23 h 173"/>
                  <a:gd name="T28" fmla="*/ 106 w 114"/>
                  <a:gd name="T29" fmla="*/ 122 h 173"/>
                  <a:gd name="T30" fmla="*/ 53 w 114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4" h="173">
                    <a:moveTo>
                      <a:pt x="53" y="4"/>
                    </a:moveTo>
                    <a:cubicBezTo>
                      <a:pt x="36" y="4"/>
                      <a:pt x="7" y="12"/>
                      <a:pt x="3" y="67"/>
                    </a:cubicBezTo>
                    <a:cubicBezTo>
                      <a:pt x="3" y="67"/>
                      <a:pt x="7" y="100"/>
                      <a:pt x="11" y="122"/>
                    </a:cubicBezTo>
                    <a:cubicBezTo>
                      <a:pt x="14" y="143"/>
                      <a:pt x="28" y="166"/>
                      <a:pt x="48" y="169"/>
                    </a:cubicBezTo>
                    <a:cubicBezTo>
                      <a:pt x="67" y="172"/>
                      <a:pt x="95" y="160"/>
                      <a:pt x="102" y="121"/>
                    </a:cubicBezTo>
                    <a:cubicBezTo>
                      <a:pt x="111" y="73"/>
                      <a:pt x="110" y="42"/>
                      <a:pt x="99" y="25"/>
                    </a:cubicBezTo>
                    <a:cubicBezTo>
                      <a:pt x="94" y="16"/>
                      <a:pt x="74" y="4"/>
                      <a:pt x="53" y="4"/>
                    </a:cubicBezTo>
                    <a:moveTo>
                      <a:pt x="53" y="173"/>
                    </a:moveTo>
                    <a:cubicBezTo>
                      <a:pt x="53" y="173"/>
                      <a:pt x="53" y="173"/>
                      <a:pt x="53" y="173"/>
                    </a:cubicBezTo>
                    <a:cubicBezTo>
                      <a:pt x="51" y="173"/>
                      <a:pt x="49" y="173"/>
                      <a:pt x="47" y="173"/>
                    </a:cubicBezTo>
                    <a:cubicBezTo>
                      <a:pt x="26" y="170"/>
                      <a:pt x="11" y="145"/>
                      <a:pt x="7" y="123"/>
                    </a:cubicBezTo>
                    <a:cubicBezTo>
                      <a:pt x="3" y="100"/>
                      <a:pt x="0" y="67"/>
                      <a:pt x="0" y="67"/>
                    </a:cubicBezTo>
                    <a:cubicBezTo>
                      <a:pt x="3" y="9"/>
                      <a:pt x="34" y="0"/>
                      <a:pt x="53" y="0"/>
                    </a:cubicBezTo>
                    <a:cubicBezTo>
                      <a:pt x="74" y="0"/>
                      <a:pt x="96" y="12"/>
                      <a:pt x="103" y="23"/>
                    </a:cubicBezTo>
                    <a:cubicBezTo>
                      <a:pt x="113" y="41"/>
                      <a:pt x="114" y="73"/>
                      <a:pt x="106" y="122"/>
                    </a:cubicBezTo>
                    <a:cubicBezTo>
                      <a:pt x="100" y="157"/>
                      <a:pt x="75" y="173"/>
                      <a:pt x="53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478"/>
              <p:cNvSpPr/>
              <p:nvPr/>
            </p:nvSpPr>
            <p:spPr bwMode="auto">
              <a:xfrm>
                <a:off x="9250422" y="1269190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Line 479"/>
              <p:cNvSpPr>
                <a:spLocks noChangeShapeType="1"/>
              </p:cNvSpPr>
              <p:nvPr/>
            </p:nvSpPr>
            <p:spPr bwMode="auto">
              <a:xfrm>
                <a:off x="9250422" y="1269190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480"/>
              <p:cNvSpPr/>
              <p:nvPr/>
            </p:nvSpPr>
            <p:spPr bwMode="auto">
              <a:xfrm>
                <a:off x="9243424" y="126394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481"/>
              <p:cNvSpPr/>
              <p:nvPr/>
            </p:nvSpPr>
            <p:spPr bwMode="auto">
              <a:xfrm>
                <a:off x="8475375" y="1269190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Line 482"/>
              <p:cNvSpPr>
                <a:spLocks noChangeShapeType="1"/>
              </p:cNvSpPr>
              <p:nvPr/>
            </p:nvSpPr>
            <p:spPr bwMode="auto">
              <a:xfrm>
                <a:off x="8475375" y="1269190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483"/>
              <p:cNvSpPr/>
              <p:nvPr/>
            </p:nvSpPr>
            <p:spPr bwMode="auto">
              <a:xfrm>
                <a:off x="8468377" y="126394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484"/>
              <p:cNvSpPr/>
              <p:nvPr/>
            </p:nvSpPr>
            <p:spPr bwMode="auto">
              <a:xfrm>
                <a:off x="8666075" y="345432"/>
                <a:ext cx="454881" cy="425139"/>
              </a:xfrm>
              <a:custGeom>
                <a:avLst/>
                <a:gdLst>
                  <a:gd name="T0" fmla="*/ 12 w 140"/>
                  <a:gd name="T1" fmla="*/ 100 h 131"/>
                  <a:gd name="T2" fmla="*/ 40 w 140"/>
                  <a:gd name="T3" fmla="*/ 13 h 131"/>
                  <a:gd name="T4" fmla="*/ 121 w 140"/>
                  <a:gd name="T5" fmla="*/ 26 h 131"/>
                  <a:gd name="T6" fmla="*/ 135 w 140"/>
                  <a:gd name="T7" fmla="*/ 131 h 131"/>
                  <a:gd name="T8" fmla="*/ 117 w 140"/>
                  <a:gd name="T9" fmla="*/ 68 h 131"/>
                  <a:gd name="T10" fmla="*/ 101 w 140"/>
                  <a:gd name="T11" fmla="*/ 35 h 131"/>
                  <a:gd name="T12" fmla="*/ 68 w 140"/>
                  <a:gd name="T13" fmla="*/ 66 h 131"/>
                  <a:gd name="T14" fmla="*/ 18 w 140"/>
                  <a:gd name="T15" fmla="*/ 125 h 131"/>
                  <a:gd name="T16" fmla="*/ 12 w 140"/>
                  <a:gd name="T17" fmla="*/ 10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131">
                    <a:moveTo>
                      <a:pt x="12" y="100"/>
                    </a:moveTo>
                    <a:cubicBezTo>
                      <a:pt x="12" y="100"/>
                      <a:pt x="0" y="42"/>
                      <a:pt x="40" y="13"/>
                    </a:cubicBezTo>
                    <a:cubicBezTo>
                      <a:pt x="63" y="1"/>
                      <a:pt x="104" y="0"/>
                      <a:pt x="121" y="26"/>
                    </a:cubicBezTo>
                    <a:cubicBezTo>
                      <a:pt x="134" y="50"/>
                      <a:pt x="140" y="100"/>
                      <a:pt x="135" y="131"/>
                    </a:cubicBezTo>
                    <a:cubicBezTo>
                      <a:pt x="131" y="104"/>
                      <a:pt x="125" y="85"/>
                      <a:pt x="117" y="68"/>
                    </a:cubicBezTo>
                    <a:cubicBezTo>
                      <a:pt x="109" y="51"/>
                      <a:pt x="101" y="35"/>
                      <a:pt x="101" y="35"/>
                    </a:cubicBezTo>
                    <a:cubicBezTo>
                      <a:pt x="101" y="35"/>
                      <a:pt x="90" y="51"/>
                      <a:pt x="68" y="66"/>
                    </a:cubicBezTo>
                    <a:cubicBezTo>
                      <a:pt x="47" y="81"/>
                      <a:pt x="23" y="100"/>
                      <a:pt x="18" y="125"/>
                    </a:cubicBezTo>
                    <a:cubicBezTo>
                      <a:pt x="16" y="118"/>
                      <a:pt x="12" y="100"/>
                      <a:pt x="12" y="100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485"/>
              <p:cNvSpPr/>
              <p:nvPr/>
            </p:nvSpPr>
            <p:spPr bwMode="auto">
              <a:xfrm>
                <a:off x="8646830" y="455653"/>
                <a:ext cx="496870" cy="509117"/>
              </a:xfrm>
              <a:custGeom>
                <a:avLst/>
                <a:gdLst>
                  <a:gd name="T0" fmla="*/ 34 w 153"/>
                  <a:gd name="T1" fmla="*/ 157 h 157"/>
                  <a:gd name="T2" fmla="*/ 33 w 153"/>
                  <a:gd name="T3" fmla="*/ 156 h 157"/>
                  <a:gd name="T4" fmla="*/ 39 w 153"/>
                  <a:gd name="T5" fmla="*/ 58 h 157"/>
                  <a:gd name="T6" fmla="*/ 70 w 153"/>
                  <a:gd name="T7" fmla="*/ 33 h 157"/>
                  <a:gd name="T8" fmla="*/ 105 w 153"/>
                  <a:gd name="T9" fmla="*/ 1 h 157"/>
                  <a:gd name="T10" fmla="*/ 107 w 153"/>
                  <a:gd name="T11" fmla="*/ 0 h 157"/>
                  <a:gd name="T12" fmla="*/ 109 w 153"/>
                  <a:gd name="T13" fmla="*/ 1 h 157"/>
                  <a:gd name="T14" fmla="*/ 116 w 153"/>
                  <a:gd name="T15" fmla="*/ 16 h 157"/>
                  <a:gd name="T16" fmla="*/ 139 w 153"/>
                  <a:gd name="T17" fmla="*/ 142 h 157"/>
                  <a:gd name="T18" fmla="*/ 137 w 153"/>
                  <a:gd name="T19" fmla="*/ 143 h 157"/>
                  <a:gd name="T20" fmla="*/ 135 w 153"/>
                  <a:gd name="T21" fmla="*/ 141 h 157"/>
                  <a:gd name="T22" fmla="*/ 113 w 153"/>
                  <a:gd name="T23" fmla="*/ 17 h 157"/>
                  <a:gd name="T24" fmla="*/ 107 w 153"/>
                  <a:gd name="T25" fmla="*/ 6 h 157"/>
                  <a:gd name="T26" fmla="*/ 72 w 153"/>
                  <a:gd name="T27" fmla="*/ 36 h 157"/>
                  <a:gd name="T28" fmla="*/ 42 w 153"/>
                  <a:gd name="T29" fmla="*/ 60 h 157"/>
                  <a:gd name="T30" fmla="*/ 36 w 153"/>
                  <a:gd name="T31" fmla="*/ 154 h 157"/>
                  <a:gd name="T32" fmla="*/ 36 w 153"/>
                  <a:gd name="T33" fmla="*/ 157 h 157"/>
                  <a:gd name="T34" fmla="*/ 34 w 153"/>
                  <a:gd name="T35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3" h="157">
                    <a:moveTo>
                      <a:pt x="34" y="157"/>
                    </a:moveTo>
                    <a:cubicBezTo>
                      <a:pt x="34" y="157"/>
                      <a:pt x="33" y="157"/>
                      <a:pt x="33" y="156"/>
                    </a:cubicBezTo>
                    <a:cubicBezTo>
                      <a:pt x="33" y="155"/>
                      <a:pt x="0" y="106"/>
                      <a:pt x="39" y="58"/>
                    </a:cubicBezTo>
                    <a:cubicBezTo>
                      <a:pt x="47" y="49"/>
                      <a:pt x="59" y="41"/>
                      <a:pt x="70" y="33"/>
                    </a:cubicBezTo>
                    <a:cubicBezTo>
                      <a:pt x="85" y="23"/>
                      <a:pt x="100" y="12"/>
                      <a:pt x="105" y="1"/>
                    </a:cubicBezTo>
                    <a:cubicBezTo>
                      <a:pt x="105" y="0"/>
                      <a:pt x="106" y="0"/>
                      <a:pt x="107" y="0"/>
                    </a:cubicBezTo>
                    <a:cubicBezTo>
                      <a:pt x="108" y="0"/>
                      <a:pt x="108" y="0"/>
                      <a:pt x="109" y="1"/>
                    </a:cubicBezTo>
                    <a:cubicBezTo>
                      <a:pt x="110" y="5"/>
                      <a:pt x="113" y="10"/>
                      <a:pt x="116" y="16"/>
                    </a:cubicBezTo>
                    <a:cubicBezTo>
                      <a:pt x="130" y="42"/>
                      <a:pt x="153" y="86"/>
                      <a:pt x="139" y="142"/>
                    </a:cubicBezTo>
                    <a:cubicBezTo>
                      <a:pt x="139" y="143"/>
                      <a:pt x="138" y="143"/>
                      <a:pt x="137" y="143"/>
                    </a:cubicBezTo>
                    <a:cubicBezTo>
                      <a:pt x="136" y="143"/>
                      <a:pt x="135" y="142"/>
                      <a:pt x="135" y="141"/>
                    </a:cubicBezTo>
                    <a:cubicBezTo>
                      <a:pt x="149" y="86"/>
                      <a:pt x="126" y="43"/>
                      <a:pt x="113" y="17"/>
                    </a:cubicBezTo>
                    <a:cubicBezTo>
                      <a:pt x="110" y="13"/>
                      <a:pt x="108" y="9"/>
                      <a:pt x="107" y="6"/>
                    </a:cubicBezTo>
                    <a:cubicBezTo>
                      <a:pt x="100" y="17"/>
                      <a:pt x="86" y="27"/>
                      <a:pt x="72" y="36"/>
                    </a:cubicBezTo>
                    <a:cubicBezTo>
                      <a:pt x="61" y="44"/>
                      <a:pt x="49" y="52"/>
                      <a:pt x="42" y="60"/>
                    </a:cubicBezTo>
                    <a:cubicBezTo>
                      <a:pt x="5" y="106"/>
                      <a:pt x="36" y="153"/>
                      <a:pt x="36" y="154"/>
                    </a:cubicBezTo>
                    <a:cubicBezTo>
                      <a:pt x="37" y="155"/>
                      <a:pt x="36" y="156"/>
                      <a:pt x="36" y="157"/>
                    </a:cubicBezTo>
                    <a:cubicBezTo>
                      <a:pt x="35" y="157"/>
                      <a:pt x="35" y="157"/>
                      <a:pt x="34" y="15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Oval 486"/>
              <p:cNvSpPr>
                <a:spLocks noChangeArrowheads="1"/>
              </p:cNvSpPr>
              <p:nvPr/>
            </p:nvSpPr>
            <p:spPr bwMode="auto">
              <a:xfrm>
                <a:off x="8802540" y="656851"/>
                <a:ext cx="38490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487"/>
              <p:cNvSpPr>
                <a:spLocks noEditPoints="1"/>
              </p:cNvSpPr>
              <p:nvPr/>
            </p:nvSpPr>
            <p:spPr bwMode="auto">
              <a:xfrm>
                <a:off x="8795541" y="649853"/>
                <a:ext cx="52486" cy="52486"/>
              </a:xfrm>
              <a:custGeom>
                <a:avLst/>
                <a:gdLst>
                  <a:gd name="T0" fmla="*/ 8 w 16"/>
                  <a:gd name="T1" fmla="*/ 4 h 16"/>
                  <a:gd name="T2" fmla="*/ 4 w 16"/>
                  <a:gd name="T3" fmla="*/ 8 h 16"/>
                  <a:gd name="T4" fmla="*/ 8 w 16"/>
                  <a:gd name="T5" fmla="*/ 13 h 16"/>
                  <a:gd name="T6" fmla="*/ 13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3" y="16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488"/>
              <p:cNvSpPr/>
              <p:nvPr/>
            </p:nvSpPr>
            <p:spPr bwMode="auto">
              <a:xfrm>
                <a:off x="8760551" y="649853"/>
                <a:ext cx="110221" cy="33241"/>
              </a:xfrm>
              <a:custGeom>
                <a:avLst/>
                <a:gdLst>
                  <a:gd name="T0" fmla="*/ 2 w 34"/>
                  <a:gd name="T1" fmla="*/ 10 h 10"/>
                  <a:gd name="T2" fmla="*/ 1 w 34"/>
                  <a:gd name="T3" fmla="*/ 10 h 10"/>
                  <a:gd name="T4" fmla="*/ 1 w 34"/>
                  <a:gd name="T5" fmla="*/ 7 h 10"/>
                  <a:gd name="T6" fmla="*/ 19 w 34"/>
                  <a:gd name="T7" fmla="*/ 0 h 10"/>
                  <a:gd name="T8" fmla="*/ 33 w 34"/>
                  <a:gd name="T9" fmla="*/ 6 h 10"/>
                  <a:gd name="T10" fmla="*/ 33 w 34"/>
                  <a:gd name="T11" fmla="*/ 9 h 10"/>
                  <a:gd name="T12" fmla="*/ 30 w 34"/>
                  <a:gd name="T13" fmla="*/ 8 h 10"/>
                  <a:gd name="T14" fmla="*/ 19 w 34"/>
                  <a:gd name="T15" fmla="*/ 4 h 10"/>
                  <a:gd name="T16" fmla="*/ 4 w 34"/>
                  <a:gd name="T17" fmla="*/ 10 h 10"/>
                  <a:gd name="T18" fmla="*/ 2 w 34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0">
                    <a:moveTo>
                      <a:pt x="2" y="10"/>
                    </a:move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0" y="0"/>
                      <a:pt x="33" y="6"/>
                      <a:pt x="33" y="6"/>
                    </a:cubicBezTo>
                    <a:cubicBezTo>
                      <a:pt x="34" y="7"/>
                      <a:pt x="33" y="9"/>
                      <a:pt x="33" y="9"/>
                    </a:cubicBezTo>
                    <a:cubicBezTo>
                      <a:pt x="32" y="9"/>
                      <a:pt x="30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10" y="4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Oval 489"/>
              <p:cNvSpPr>
                <a:spLocks noChangeArrowheads="1"/>
              </p:cNvSpPr>
              <p:nvPr/>
            </p:nvSpPr>
            <p:spPr bwMode="auto">
              <a:xfrm>
                <a:off x="8977494" y="656851"/>
                <a:ext cx="4198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490"/>
              <p:cNvSpPr>
                <a:spLocks noEditPoints="1"/>
              </p:cNvSpPr>
              <p:nvPr/>
            </p:nvSpPr>
            <p:spPr bwMode="auto">
              <a:xfrm>
                <a:off x="8972245" y="649853"/>
                <a:ext cx="50737" cy="52486"/>
              </a:xfrm>
              <a:custGeom>
                <a:avLst/>
                <a:gdLst>
                  <a:gd name="T0" fmla="*/ 8 w 16"/>
                  <a:gd name="T1" fmla="*/ 4 h 16"/>
                  <a:gd name="T2" fmla="*/ 4 w 16"/>
                  <a:gd name="T3" fmla="*/ 8 h 16"/>
                  <a:gd name="T4" fmla="*/ 8 w 16"/>
                  <a:gd name="T5" fmla="*/ 13 h 16"/>
                  <a:gd name="T6" fmla="*/ 13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491"/>
              <p:cNvSpPr/>
              <p:nvPr/>
            </p:nvSpPr>
            <p:spPr bwMode="auto">
              <a:xfrm>
                <a:off x="8949501" y="649853"/>
                <a:ext cx="110221" cy="33241"/>
              </a:xfrm>
              <a:custGeom>
                <a:avLst/>
                <a:gdLst>
                  <a:gd name="T0" fmla="*/ 32 w 34"/>
                  <a:gd name="T1" fmla="*/ 10 h 10"/>
                  <a:gd name="T2" fmla="*/ 31 w 34"/>
                  <a:gd name="T3" fmla="*/ 10 h 10"/>
                  <a:gd name="T4" fmla="*/ 16 w 34"/>
                  <a:gd name="T5" fmla="*/ 4 h 10"/>
                  <a:gd name="T6" fmla="*/ 15 w 34"/>
                  <a:gd name="T7" fmla="*/ 4 h 10"/>
                  <a:gd name="T8" fmla="*/ 4 w 34"/>
                  <a:gd name="T9" fmla="*/ 8 h 10"/>
                  <a:gd name="T10" fmla="*/ 2 w 34"/>
                  <a:gd name="T11" fmla="*/ 9 h 10"/>
                  <a:gd name="T12" fmla="*/ 1 w 34"/>
                  <a:gd name="T13" fmla="*/ 6 h 10"/>
                  <a:gd name="T14" fmla="*/ 15 w 34"/>
                  <a:gd name="T15" fmla="*/ 0 h 10"/>
                  <a:gd name="T16" fmla="*/ 33 w 34"/>
                  <a:gd name="T17" fmla="*/ 7 h 10"/>
                  <a:gd name="T18" fmla="*/ 33 w 34"/>
                  <a:gd name="T19" fmla="*/ 10 h 10"/>
                  <a:gd name="T20" fmla="*/ 32 w 34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10">
                    <a:moveTo>
                      <a:pt x="32" y="10"/>
                    </a:move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25" y="4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1" y="6"/>
                      <a:pt x="4" y="0"/>
                      <a:pt x="15" y="0"/>
                    </a:cubicBezTo>
                    <a:cubicBezTo>
                      <a:pt x="26" y="0"/>
                      <a:pt x="33" y="7"/>
                      <a:pt x="33" y="7"/>
                    </a:cubicBezTo>
                    <a:cubicBezTo>
                      <a:pt x="34" y="8"/>
                      <a:pt x="34" y="9"/>
                      <a:pt x="33" y="10"/>
                    </a:cubicBezTo>
                    <a:cubicBezTo>
                      <a:pt x="33" y="10"/>
                      <a:pt x="32" y="10"/>
                      <a:pt x="3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492"/>
              <p:cNvSpPr/>
              <p:nvPr/>
            </p:nvSpPr>
            <p:spPr bwMode="auto">
              <a:xfrm>
                <a:off x="8844529" y="812560"/>
                <a:ext cx="124217" cy="71731"/>
              </a:xfrm>
              <a:custGeom>
                <a:avLst/>
                <a:gdLst>
                  <a:gd name="T0" fmla="*/ 0 w 38"/>
                  <a:gd name="T1" fmla="*/ 2 h 22"/>
                  <a:gd name="T2" fmla="*/ 19 w 38"/>
                  <a:gd name="T3" fmla="*/ 6 h 22"/>
                  <a:gd name="T4" fmla="*/ 38 w 38"/>
                  <a:gd name="T5" fmla="*/ 3 h 22"/>
                  <a:gd name="T6" fmla="*/ 0 w 38"/>
                  <a:gd name="T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22">
                    <a:moveTo>
                      <a:pt x="0" y="2"/>
                    </a:moveTo>
                    <a:cubicBezTo>
                      <a:pt x="5" y="2"/>
                      <a:pt x="11" y="0"/>
                      <a:pt x="19" y="6"/>
                    </a:cubicBezTo>
                    <a:cubicBezTo>
                      <a:pt x="25" y="1"/>
                      <a:pt x="33" y="0"/>
                      <a:pt x="38" y="3"/>
                    </a:cubicBezTo>
                    <a:cubicBezTo>
                      <a:pt x="29" y="16"/>
                      <a:pt x="12" y="22"/>
                      <a:pt x="0" y="2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493"/>
              <p:cNvSpPr>
                <a:spLocks noEditPoints="1"/>
              </p:cNvSpPr>
              <p:nvPr/>
            </p:nvSpPr>
            <p:spPr bwMode="auto">
              <a:xfrm>
                <a:off x="8839280" y="809061"/>
                <a:ext cx="134715" cy="57735"/>
              </a:xfrm>
              <a:custGeom>
                <a:avLst/>
                <a:gdLst>
                  <a:gd name="T0" fmla="*/ 5 w 42"/>
                  <a:gd name="T1" fmla="*/ 5 h 18"/>
                  <a:gd name="T2" fmla="*/ 21 w 42"/>
                  <a:gd name="T3" fmla="*/ 14 h 18"/>
                  <a:gd name="T4" fmla="*/ 37 w 42"/>
                  <a:gd name="T5" fmla="*/ 5 h 18"/>
                  <a:gd name="T6" fmla="*/ 33 w 42"/>
                  <a:gd name="T7" fmla="*/ 4 h 18"/>
                  <a:gd name="T8" fmla="*/ 23 w 42"/>
                  <a:gd name="T9" fmla="*/ 8 h 18"/>
                  <a:gd name="T10" fmla="*/ 20 w 42"/>
                  <a:gd name="T11" fmla="*/ 8 h 18"/>
                  <a:gd name="T12" fmla="*/ 9 w 42"/>
                  <a:gd name="T13" fmla="*/ 5 h 18"/>
                  <a:gd name="T14" fmla="*/ 5 w 42"/>
                  <a:gd name="T15" fmla="*/ 5 h 18"/>
                  <a:gd name="T16" fmla="*/ 21 w 42"/>
                  <a:gd name="T17" fmla="*/ 18 h 18"/>
                  <a:gd name="T18" fmla="*/ 0 w 42"/>
                  <a:gd name="T19" fmla="*/ 4 h 18"/>
                  <a:gd name="T20" fmla="*/ 0 w 42"/>
                  <a:gd name="T21" fmla="*/ 2 h 18"/>
                  <a:gd name="T22" fmla="*/ 1 w 42"/>
                  <a:gd name="T23" fmla="*/ 1 h 18"/>
                  <a:gd name="T24" fmla="*/ 3 w 42"/>
                  <a:gd name="T25" fmla="*/ 1 h 18"/>
                  <a:gd name="T26" fmla="*/ 9 w 42"/>
                  <a:gd name="T27" fmla="*/ 1 h 18"/>
                  <a:gd name="T28" fmla="*/ 21 w 42"/>
                  <a:gd name="T29" fmla="*/ 4 h 18"/>
                  <a:gd name="T30" fmla="*/ 33 w 42"/>
                  <a:gd name="T31" fmla="*/ 0 h 18"/>
                  <a:gd name="T32" fmla="*/ 41 w 42"/>
                  <a:gd name="T33" fmla="*/ 2 h 18"/>
                  <a:gd name="T34" fmla="*/ 42 w 42"/>
                  <a:gd name="T35" fmla="*/ 3 h 18"/>
                  <a:gd name="T36" fmla="*/ 42 w 42"/>
                  <a:gd name="T37" fmla="*/ 5 h 18"/>
                  <a:gd name="T38" fmla="*/ 21 w 42"/>
                  <a:gd name="T3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18">
                    <a:moveTo>
                      <a:pt x="5" y="5"/>
                    </a:moveTo>
                    <a:cubicBezTo>
                      <a:pt x="10" y="11"/>
                      <a:pt x="15" y="14"/>
                      <a:pt x="21" y="14"/>
                    </a:cubicBezTo>
                    <a:cubicBezTo>
                      <a:pt x="27" y="14"/>
                      <a:pt x="33" y="11"/>
                      <a:pt x="37" y="5"/>
                    </a:cubicBezTo>
                    <a:cubicBezTo>
                      <a:pt x="36" y="4"/>
                      <a:pt x="35" y="4"/>
                      <a:pt x="33" y="4"/>
                    </a:cubicBezTo>
                    <a:cubicBezTo>
                      <a:pt x="29" y="4"/>
                      <a:pt x="25" y="6"/>
                      <a:pt x="23" y="8"/>
                    </a:cubicBezTo>
                    <a:cubicBezTo>
                      <a:pt x="22" y="9"/>
                      <a:pt x="21" y="9"/>
                      <a:pt x="20" y="8"/>
                    </a:cubicBezTo>
                    <a:cubicBezTo>
                      <a:pt x="15" y="5"/>
                      <a:pt x="11" y="5"/>
                      <a:pt x="9" y="5"/>
                    </a:cubicBezTo>
                    <a:cubicBezTo>
                      <a:pt x="7" y="5"/>
                      <a:pt x="6" y="5"/>
                      <a:pt x="5" y="5"/>
                    </a:cubicBezTo>
                    <a:moveTo>
                      <a:pt x="21" y="18"/>
                    </a:moveTo>
                    <a:cubicBezTo>
                      <a:pt x="15" y="18"/>
                      <a:pt x="7" y="16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5" y="1"/>
                      <a:pt x="7" y="1"/>
                      <a:pt x="9" y="1"/>
                    </a:cubicBezTo>
                    <a:cubicBezTo>
                      <a:pt x="13" y="1"/>
                      <a:pt x="17" y="2"/>
                      <a:pt x="21" y="4"/>
                    </a:cubicBezTo>
                    <a:cubicBezTo>
                      <a:pt x="24" y="2"/>
                      <a:pt x="29" y="0"/>
                      <a:pt x="33" y="0"/>
                    </a:cubicBezTo>
                    <a:cubicBezTo>
                      <a:pt x="36" y="0"/>
                      <a:pt x="39" y="1"/>
                      <a:pt x="41" y="2"/>
                    </a:cubicBezTo>
                    <a:cubicBezTo>
                      <a:pt x="41" y="2"/>
                      <a:pt x="42" y="3"/>
                      <a:pt x="42" y="3"/>
                    </a:cubicBezTo>
                    <a:cubicBezTo>
                      <a:pt x="42" y="4"/>
                      <a:pt x="42" y="4"/>
                      <a:pt x="42" y="5"/>
                    </a:cubicBezTo>
                    <a:cubicBezTo>
                      <a:pt x="36" y="13"/>
                      <a:pt x="28" y="18"/>
                      <a:pt x="21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1" name="组合 860"/>
            <p:cNvGrpSpPr/>
            <p:nvPr/>
          </p:nvGrpSpPr>
          <p:grpSpPr>
            <a:xfrm>
              <a:off x="1711099" y="1673747"/>
              <a:ext cx="878270" cy="986742"/>
              <a:chOff x="2854099" y="289447"/>
              <a:chExt cx="878270" cy="986742"/>
            </a:xfrm>
          </p:grpSpPr>
          <p:sp>
            <p:nvSpPr>
              <p:cNvPr id="348" name="Freeform 494"/>
              <p:cNvSpPr/>
              <p:nvPr/>
            </p:nvSpPr>
            <p:spPr bwMode="auto">
              <a:xfrm>
                <a:off x="2925830" y="1055746"/>
                <a:ext cx="722561" cy="213444"/>
              </a:xfrm>
              <a:custGeom>
                <a:avLst/>
                <a:gdLst>
                  <a:gd name="T0" fmla="*/ 188 w 223"/>
                  <a:gd name="T1" fmla="*/ 9 h 66"/>
                  <a:gd name="T2" fmla="*/ 219 w 223"/>
                  <a:gd name="T3" fmla="*/ 66 h 66"/>
                  <a:gd name="T4" fmla="*/ 5 w 223"/>
                  <a:gd name="T5" fmla="*/ 66 h 66"/>
                  <a:gd name="T6" fmla="*/ 35 w 223"/>
                  <a:gd name="T7" fmla="*/ 9 h 66"/>
                  <a:gd name="T8" fmla="*/ 70 w 223"/>
                  <a:gd name="T9" fmla="*/ 0 h 66"/>
                  <a:gd name="T10" fmla="*/ 70 w 223"/>
                  <a:gd name="T11" fmla="*/ 0 h 66"/>
                  <a:gd name="T12" fmla="*/ 111 w 223"/>
                  <a:gd name="T13" fmla="*/ 29 h 66"/>
                  <a:gd name="T14" fmla="*/ 156 w 223"/>
                  <a:gd name="T15" fmla="*/ 1 h 66"/>
                  <a:gd name="T16" fmla="*/ 156 w 223"/>
                  <a:gd name="T17" fmla="*/ 0 h 66"/>
                  <a:gd name="T18" fmla="*/ 188 w 223"/>
                  <a:gd name="T19" fmla="*/ 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66">
                    <a:moveTo>
                      <a:pt x="188" y="9"/>
                    </a:moveTo>
                    <a:cubicBezTo>
                      <a:pt x="223" y="20"/>
                      <a:pt x="219" y="66"/>
                      <a:pt x="219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0" y="20"/>
                      <a:pt x="35" y="9"/>
                    </a:cubicBezTo>
                    <a:cubicBezTo>
                      <a:pt x="49" y="5"/>
                      <a:pt x="61" y="2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82" y="29"/>
                      <a:pt x="111" y="29"/>
                    </a:cubicBezTo>
                    <a:cubicBezTo>
                      <a:pt x="137" y="29"/>
                      <a:pt x="149" y="15"/>
                      <a:pt x="156" y="1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65" y="3"/>
                      <a:pt x="176" y="5"/>
                      <a:pt x="188" y="9"/>
                    </a:cubicBezTo>
                  </a:path>
                </a:pathLst>
              </a:cu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95"/>
              <p:cNvSpPr/>
              <p:nvPr/>
            </p:nvSpPr>
            <p:spPr bwMode="auto">
              <a:xfrm>
                <a:off x="3151521" y="865046"/>
                <a:ext cx="279927" cy="285175"/>
              </a:xfrm>
              <a:custGeom>
                <a:avLst/>
                <a:gdLst>
                  <a:gd name="T0" fmla="*/ 86 w 86"/>
                  <a:gd name="T1" fmla="*/ 59 h 88"/>
                  <a:gd name="T2" fmla="*/ 86 w 86"/>
                  <a:gd name="T3" fmla="*/ 60 h 88"/>
                  <a:gd name="T4" fmla="*/ 41 w 86"/>
                  <a:gd name="T5" fmla="*/ 88 h 88"/>
                  <a:gd name="T6" fmla="*/ 0 w 86"/>
                  <a:gd name="T7" fmla="*/ 59 h 88"/>
                  <a:gd name="T8" fmla="*/ 0 w 86"/>
                  <a:gd name="T9" fmla="*/ 59 h 88"/>
                  <a:gd name="T10" fmla="*/ 23 w 86"/>
                  <a:gd name="T11" fmla="*/ 40 h 88"/>
                  <a:gd name="T12" fmla="*/ 22 w 86"/>
                  <a:gd name="T13" fmla="*/ 0 h 88"/>
                  <a:gd name="T14" fmla="*/ 47 w 86"/>
                  <a:gd name="T15" fmla="*/ 1 h 88"/>
                  <a:gd name="T16" fmla="*/ 47 w 86"/>
                  <a:gd name="T17" fmla="*/ 1 h 88"/>
                  <a:gd name="T18" fmla="*/ 62 w 86"/>
                  <a:gd name="T19" fmla="*/ 0 h 88"/>
                  <a:gd name="T20" fmla="*/ 61 w 86"/>
                  <a:gd name="T21" fmla="*/ 40 h 88"/>
                  <a:gd name="T22" fmla="*/ 86 w 86"/>
                  <a:gd name="T23" fmla="*/ 5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88">
                    <a:moveTo>
                      <a:pt x="86" y="59"/>
                    </a:moveTo>
                    <a:cubicBezTo>
                      <a:pt x="86" y="60"/>
                      <a:pt x="86" y="60"/>
                      <a:pt x="86" y="60"/>
                    </a:cubicBezTo>
                    <a:cubicBezTo>
                      <a:pt x="79" y="74"/>
                      <a:pt x="67" y="88"/>
                      <a:pt x="41" y="88"/>
                    </a:cubicBezTo>
                    <a:cubicBezTo>
                      <a:pt x="12" y="88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4" y="55"/>
                      <a:pt x="23" y="50"/>
                      <a:pt x="23" y="40"/>
                    </a:cubicBezTo>
                    <a:cubicBezTo>
                      <a:pt x="24" y="24"/>
                      <a:pt x="22" y="0"/>
                      <a:pt x="22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0" y="24"/>
                      <a:pt x="61" y="40"/>
                    </a:cubicBezTo>
                    <a:cubicBezTo>
                      <a:pt x="61" y="51"/>
                      <a:pt x="70" y="55"/>
                      <a:pt x="86" y="59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96"/>
              <p:cNvSpPr>
                <a:spLocks noEditPoints="1"/>
              </p:cNvSpPr>
              <p:nvPr/>
            </p:nvSpPr>
            <p:spPr bwMode="auto">
              <a:xfrm>
                <a:off x="2922331" y="858048"/>
                <a:ext cx="733058" cy="418140"/>
              </a:xfrm>
              <a:custGeom>
                <a:avLst/>
                <a:gdLst>
                  <a:gd name="T0" fmla="*/ 8 w 226"/>
                  <a:gd name="T1" fmla="*/ 125 h 129"/>
                  <a:gd name="T2" fmla="*/ 218 w 226"/>
                  <a:gd name="T3" fmla="*/ 125 h 129"/>
                  <a:gd name="T4" fmla="*/ 189 w 226"/>
                  <a:gd name="T5" fmla="*/ 72 h 129"/>
                  <a:gd name="T6" fmla="*/ 166 w 226"/>
                  <a:gd name="T7" fmla="*/ 66 h 129"/>
                  <a:gd name="T8" fmla="*/ 157 w 226"/>
                  <a:gd name="T9" fmla="*/ 63 h 129"/>
                  <a:gd name="T10" fmla="*/ 130 w 226"/>
                  <a:gd name="T11" fmla="*/ 42 h 129"/>
                  <a:gd name="T12" fmla="*/ 131 w 226"/>
                  <a:gd name="T13" fmla="*/ 4 h 129"/>
                  <a:gd name="T14" fmla="*/ 119 w 226"/>
                  <a:gd name="T15" fmla="*/ 4 h 129"/>
                  <a:gd name="T16" fmla="*/ 119 w 226"/>
                  <a:gd name="T17" fmla="*/ 5 h 129"/>
                  <a:gd name="T18" fmla="*/ 118 w 226"/>
                  <a:gd name="T19" fmla="*/ 5 h 129"/>
                  <a:gd name="T20" fmla="*/ 95 w 226"/>
                  <a:gd name="T21" fmla="*/ 4 h 129"/>
                  <a:gd name="T22" fmla="*/ 96 w 226"/>
                  <a:gd name="T23" fmla="*/ 42 h 129"/>
                  <a:gd name="T24" fmla="*/ 71 w 226"/>
                  <a:gd name="T25" fmla="*/ 62 h 129"/>
                  <a:gd name="T26" fmla="*/ 59 w 226"/>
                  <a:gd name="T27" fmla="*/ 66 h 129"/>
                  <a:gd name="T28" fmla="*/ 37 w 226"/>
                  <a:gd name="T29" fmla="*/ 72 h 129"/>
                  <a:gd name="T30" fmla="*/ 8 w 226"/>
                  <a:gd name="T31" fmla="*/ 125 h 129"/>
                  <a:gd name="T32" fmla="*/ 220 w 226"/>
                  <a:gd name="T33" fmla="*/ 129 h 129"/>
                  <a:gd name="T34" fmla="*/ 6 w 226"/>
                  <a:gd name="T35" fmla="*/ 129 h 129"/>
                  <a:gd name="T36" fmla="*/ 4 w 226"/>
                  <a:gd name="T37" fmla="*/ 127 h 129"/>
                  <a:gd name="T38" fmla="*/ 36 w 226"/>
                  <a:gd name="T39" fmla="*/ 68 h 129"/>
                  <a:gd name="T40" fmla="*/ 58 w 226"/>
                  <a:gd name="T41" fmla="*/ 62 h 129"/>
                  <a:gd name="T42" fmla="*/ 70 w 226"/>
                  <a:gd name="T43" fmla="*/ 59 h 129"/>
                  <a:gd name="T44" fmla="*/ 92 w 226"/>
                  <a:gd name="T45" fmla="*/ 42 h 129"/>
                  <a:gd name="T46" fmla="*/ 91 w 226"/>
                  <a:gd name="T47" fmla="*/ 2 h 129"/>
                  <a:gd name="T48" fmla="*/ 91 w 226"/>
                  <a:gd name="T49" fmla="*/ 1 h 129"/>
                  <a:gd name="T50" fmla="*/ 93 w 226"/>
                  <a:gd name="T51" fmla="*/ 0 h 129"/>
                  <a:gd name="T52" fmla="*/ 116 w 226"/>
                  <a:gd name="T53" fmla="*/ 1 h 129"/>
                  <a:gd name="T54" fmla="*/ 118 w 226"/>
                  <a:gd name="T55" fmla="*/ 1 h 129"/>
                  <a:gd name="T56" fmla="*/ 133 w 226"/>
                  <a:gd name="T57" fmla="*/ 0 h 129"/>
                  <a:gd name="T58" fmla="*/ 134 w 226"/>
                  <a:gd name="T59" fmla="*/ 1 h 129"/>
                  <a:gd name="T60" fmla="*/ 135 w 226"/>
                  <a:gd name="T61" fmla="*/ 2 h 129"/>
                  <a:gd name="T62" fmla="*/ 134 w 226"/>
                  <a:gd name="T63" fmla="*/ 42 h 129"/>
                  <a:gd name="T64" fmla="*/ 158 w 226"/>
                  <a:gd name="T65" fmla="*/ 60 h 129"/>
                  <a:gd name="T66" fmla="*/ 167 w 226"/>
                  <a:gd name="T67" fmla="*/ 62 h 129"/>
                  <a:gd name="T68" fmla="*/ 190 w 226"/>
                  <a:gd name="T69" fmla="*/ 68 h 129"/>
                  <a:gd name="T70" fmla="*/ 221 w 226"/>
                  <a:gd name="T71" fmla="*/ 127 h 129"/>
                  <a:gd name="T72" fmla="*/ 220 w 226"/>
                  <a:gd name="T7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6" h="129">
                    <a:moveTo>
                      <a:pt x="8" y="125"/>
                    </a:moveTo>
                    <a:cubicBezTo>
                      <a:pt x="218" y="125"/>
                      <a:pt x="218" y="125"/>
                      <a:pt x="218" y="125"/>
                    </a:cubicBezTo>
                    <a:cubicBezTo>
                      <a:pt x="218" y="117"/>
                      <a:pt x="218" y="81"/>
                      <a:pt x="189" y="72"/>
                    </a:cubicBezTo>
                    <a:cubicBezTo>
                      <a:pt x="180" y="69"/>
                      <a:pt x="173" y="67"/>
                      <a:pt x="166" y="66"/>
                    </a:cubicBezTo>
                    <a:cubicBezTo>
                      <a:pt x="163" y="65"/>
                      <a:pt x="159" y="64"/>
                      <a:pt x="157" y="63"/>
                    </a:cubicBezTo>
                    <a:cubicBezTo>
                      <a:pt x="142" y="59"/>
                      <a:pt x="130" y="55"/>
                      <a:pt x="130" y="42"/>
                    </a:cubicBezTo>
                    <a:cubicBezTo>
                      <a:pt x="129" y="29"/>
                      <a:pt x="131" y="10"/>
                      <a:pt x="131" y="4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19" y="4"/>
                      <a:pt x="119" y="5"/>
                      <a:pt x="119" y="5"/>
                    </a:cubicBezTo>
                    <a:cubicBezTo>
                      <a:pt x="119" y="5"/>
                      <a:pt x="118" y="5"/>
                      <a:pt x="118" y="5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5" y="10"/>
                      <a:pt x="96" y="29"/>
                      <a:pt x="96" y="42"/>
                    </a:cubicBezTo>
                    <a:cubicBezTo>
                      <a:pt x="95" y="55"/>
                      <a:pt x="84" y="59"/>
                      <a:pt x="71" y="62"/>
                    </a:cubicBezTo>
                    <a:cubicBezTo>
                      <a:pt x="67" y="64"/>
                      <a:pt x="63" y="65"/>
                      <a:pt x="59" y="66"/>
                    </a:cubicBezTo>
                    <a:cubicBezTo>
                      <a:pt x="52" y="68"/>
                      <a:pt x="45" y="70"/>
                      <a:pt x="37" y="72"/>
                    </a:cubicBezTo>
                    <a:cubicBezTo>
                      <a:pt x="7" y="81"/>
                      <a:pt x="7" y="117"/>
                      <a:pt x="8" y="125"/>
                    </a:cubicBezTo>
                    <a:moveTo>
                      <a:pt x="220" y="129"/>
                    </a:moveTo>
                    <a:cubicBezTo>
                      <a:pt x="6" y="129"/>
                      <a:pt x="6" y="129"/>
                      <a:pt x="6" y="129"/>
                    </a:cubicBezTo>
                    <a:cubicBezTo>
                      <a:pt x="5" y="129"/>
                      <a:pt x="4" y="128"/>
                      <a:pt x="4" y="127"/>
                    </a:cubicBezTo>
                    <a:cubicBezTo>
                      <a:pt x="4" y="127"/>
                      <a:pt x="0" y="80"/>
                      <a:pt x="36" y="68"/>
                    </a:cubicBezTo>
                    <a:cubicBezTo>
                      <a:pt x="44" y="66"/>
                      <a:pt x="51" y="64"/>
                      <a:pt x="58" y="62"/>
                    </a:cubicBezTo>
                    <a:cubicBezTo>
                      <a:pt x="62" y="61"/>
                      <a:pt x="66" y="60"/>
                      <a:pt x="70" y="59"/>
                    </a:cubicBezTo>
                    <a:cubicBezTo>
                      <a:pt x="84" y="55"/>
                      <a:pt x="92" y="51"/>
                      <a:pt x="92" y="42"/>
                    </a:cubicBezTo>
                    <a:cubicBezTo>
                      <a:pt x="93" y="26"/>
                      <a:pt x="91" y="2"/>
                      <a:pt x="91" y="2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2" y="0"/>
                      <a:pt x="92" y="0"/>
                      <a:pt x="93" y="0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7" y="1"/>
                      <a:pt x="117" y="1"/>
                      <a:pt x="118" y="1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3" y="0"/>
                      <a:pt x="134" y="0"/>
                      <a:pt x="134" y="1"/>
                    </a:cubicBezTo>
                    <a:cubicBezTo>
                      <a:pt x="135" y="1"/>
                      <a:pt x="135" y="1"/>
                      <a:pt x="135" y="2"/>
                    </a:cubicBezTo>
                    <a:cubicBezTo>
                      <a:pt x="135" y="2"/>
                      <a:pt x="133" y="26"/>
                      <a:pt x="134" y="42"/>
                    </a:cubicBezTo>
                    <a:cubicBezTo>
                      <a:pt x="134" y="51"/>
                      <a:pt x="142" y="55"/>
                      <a:pt x="158" y="60"/>
                    </a:cubicBezTo>
                    <a:cubicBezTo>
                      <a:pt x="160" y="60"/>
                      <a:pt x="163" y="61"/>
                      <a:pt x="167" y="62"/>
                    </a:cubicBezTo>
                    <a:cubicBezTo>
                      <a:pt x="173" y="64"/>
                      <a:pt x="181" y="66"/>
                      <a:pt x="190" y="68"/>
                    </a:cubicBezTo>
                    <a:cubicBezTo>
                      <a:pt x="226" y="80"/>
                      <a:pt x="221" y="127"/>
                      <a:pt x="221" y="127"/>
                    </a:cubicBezTo>
                    <a:cubicBezTo>
                      <a:pt x="221" y="128"/>
                      <a:pt x="220" y="129"/>
                      <a:pt x="220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97"/>
              <p:cNvSpPr/>
              <p:nvPr/>
            </p:nvSpPr>
            <p:spPr bwMode="auto">
              <a:xfrm>
                <a:off x="3146272" y="1048748"/>
                <a:ext cx="292173" cy="108472"/>
              </a:xfrm>
              <a:custGeom>
                <a:avLst/>
                <a:gdLst>
                  <a:gd name="T0" fmla="*/ 43 w 90"/>
                  <a:gd name="T1" fmla="*/ 33 h 33"/>
                  <a:gd name="T2" fmla="*/ 0 w 90"/>
                  <a:gd name="T3" fmla="*/ 3 h 33"/>
                  <a:gd name="T4" fmla="*/ 1 w 90"/>
                  <a:gd name="T5" fmla="*/ 1 h 33"/>
                  <a:gd name="T6" fmla="*/ 4 w 90"/>
                  <a:gd name="T7" fmla="*/ 2 h 33"/>
                  <a:gd name="T8" fmla="*/ 43 w 90"/>
                  <a:gd name="T9" fmla="*/ 29 h 33"/>
                  <a:gd name="T10" fmla="*/ 86 w 90"/>
                  <a:gd name="T11" fmla="*/ 2 h 33"/>
                  <a:gd name="T12" fmla="*/ 89 w 90"/>
                  <a:gd name="T13" fmla="*/ 1 h 33"/>
                  <a:gd name="T14" fmla="*/ 90 w 90"/>
                  <a:gd name="T15" fmla="*/ 4 h 33"/>
                  <a:gd name="T16" fmla="*/ 43 w 90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33">
                    <a:moveTo>
                      <a:pt x="43" y="33"/>
                    </a:moveTo>
                    <a:cubicBezTo>
                      <a:pt x="13" y="3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16" y="29"/>
                      <a:pt x="43" y="29"/>
                    </a:cubicBezTo>
                    <a:cubicBezTo>
                      <a:pt x="70" y="29"/>
                      <a:pt x="80" y="14"/>
                      <a:pt x="86" y="2"/>
                    </a:cubicBezTo>
                    <a:cubicBezTo>
                      <a:pt x="87" y="1"/>
                      <a:pt x="88" y="1"/>
                      <a:pt x="89" y="1"/>
                    </a:cubicBezTo>
                    <a:cubicBezTo>
                      <a:pt x="90" y="2"/>
                      <a:pt x="90" y="3"/>
                      <a:pt x="90" y="4"/>
                    </a:cubicBezTo>
                    <a:cubicBezTo>
                      <a:pt x="80" y="23"/>
                      <a:pt x="64" y="33"/>
                      <a:pt x="43" y="3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98"/>
              <p:cNvSpPr/>
              <p:nvPr/>
            </p:nvSpPr>
            <p:spPr bwMode="auto">
              <a:xfrm>
                <a:off x="3009808" y="319189"/>
                <a:ext cx="561603" cy="496870"/>
              </a:xfrm>
              <a:custGeom>
                <a:avLst/>
                <a:gdLst>
                  <a:gd name="T0" fmla="*/ 0 w 173"/>
                  <a:gd name="T1" fmla="*/ 136 h 153"/>
                  <a:gd name="T2" fmla="*/ 172 w 173"/>
                  <a:gd name="T3" fmla="*/ 137 h 153"/>
                  <a:gd name="T4" fmla="*/ 86 w 173"/>
                  <a:gd name="T5" fmla="*/ 3 h 153"/>
                  <a:gd name="T6" fmla="*/ 0 w 173"/>
                  <a:gd name="T7" fmla="*/ 13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3" h="153">
                    <a:moveTo>
                      <a:pt x="0" y="136"/>
                    </a:moveTo>
                    <a:cubicBezTo>
                      <a:pt x="0" y="136"/>
                      <a:pt x="85" y="153"/>
                      <a:pt x="172" y="137"/>
                    </a:cubicBezTo>
                    <a:cubicBezTo>
                      <a:pt x="168" y="82"/>
                      <a:pt x="173" y="6"/>
                      <a:pt x="86" y="3"/>
                    </a:cubicBezTo>
                    <a:cubicBezTo>
                      <a:pt x="0" y="0"/>
                      <a:pt x="1" y="107"/>
                      <a:pt x="0" y="136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99"/>
              <p:cNvSpPr>
                <a:spLocks noEditPoints="1"/>
              </p:cNvSpPr>
              <p:nvPr/>
            </p:nvSpPr>
            <p:spPr bwMode="auto">
              <a:xfrm>
                <a:off x="3002810" y="312191"/>
                <a:ext cx="568601" cy="481124"/>
              </a:xfrm>
              <a:custGeom>
                <a:avLst/>
                <a:gdLst>
                  <a:gd name="T0" fmla="*/ 4 w 175"/>
                  <a:gd name="T1" fmla="*/ 137 h 148"/>
                  <a:gd name="T2" fmla="*/ 94 w 175"/>
                  <a:gd name="T3" fmla="*/ 144 h 148"/>
                  <a:gd name="T4" fmla="*/ 172 w 175"/>
                  <a:gd name="T5" fmla="*/ 138 h 148"/>
                  <a:gd name="T6" fmla="*/ 171 w 175"/>
                  <a:gd name="T7" fmla="*/ 126 h 148"/>
                  <a:gd name="T8" fmla="*/ 88 w 175"/>
                  <a:gd name="T9" fmla="*/ 7 h 148"/>
                  <a:gd name="T10" fmla="*/ 4 w 175"/>
                  <a:gd name="T11" fmla="*/ 134 h 148"/>
                  <a:gd name="T12" fmla="*/ 4 w 175"/>
                  <a:gd name="T13" fmla="*/ 137 h 148"/>
                  <a:gd name="T14" fmla="*/ 94 w 175"/>
                  <a:gd name="T15" fmla="*/ 148 h 148"/>
                  <a:gd name="T16" fmla="*/ 94 w 175"/>
                  <a:gd name="T17" fmla="*/ 148 h 148"/>
                  <a:gd name="T18" fmla="*/ 2 w 175"/>
                  <a:gd name="T19" fmla="*/ 140 h 148"/>
                  <a:gd name="T20" fmla="*/ 0 w 175"/>
                  <a:gd name="T21" fmla="*/ 138 h 148"/>
                  <a:gd name="T22" fmla="*/ 0 w 175"/>
                  <a:gd name="T23" fmla="*/ 134 h 148"/>
                  <a:gd name="T24" fmla="*/ 88 w 175"/>
                  <a:gd name="T25" fmla="*/ 3 h 148"/>
                  <a:gd name="T26" fmla="*/ 175 w 175"/>
                  <a:gd name="T27" fmla="*/ 126 h 148"/>
                  <a:gd name="T28" fmla="*/ 175 w 175"/>
                  <a:gd name="T29" fmla="*/ 139 h 148"/>
                  <a:gd name="T30" fmla="*/ 174 w 175"/>
                  <a:gd name="T31" fmla="*/ 141 h 148"/>
                  <a:gd name="T32" fmla="*/ 94 w 175"/>
                  <a:gd name="T3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148">
                    <a:moveTo>
                      <a:pt x="4" y="137"/>
                    </a:moveTo>
                    <a:cubicBezTo>
                      <a:pt x="12" y="138"/>
                      <a:pt x="48" y="144"/>
                      <a:pt x="94" y="144"/>
                    </a:cubicBezTo>
                    <a:cubicBezTo>
                      <a:pt x="121" y="144"/>
                      <a:pt x="148" y="142"/>
                      <a:pt x="172" y="138"/>
                    </a:cubicBezTo>
                    <a:cubicBezTo>
                      <a:pt x="171" y="134"/>
                      <a:pt x="171" y="130"/>
                      <a:pt x="171" y="126"/>
                    </a:cubicBezTo>
                    <a:cubicBezTo>
                      <a:pt x="169" y="71"/>
                      <a:pt x="166" y="10"/>
                      <a:pt x="88" y="7"/>
                    </a:cubicBezTo>
                    <a:cubicBezTo>
                      <a:pt x="8" y="4"/>
                      <a:pt x="5" y="99"/>
                      <a:pt x="4" y="134"/>
                    </a:cubicBezTo>
                    <a:cubicBezTo>
                      <a:pt x="4" y="137"/>
                      <a:pt x="4" y="137"/>
                      <a:pt x="4" y="137"/>
                    </a:cubicBezTo>
                    <a:moveTo>
                      <a:pt x="94" y="148"/>
                    </a:moveTo>
                    <a:cubicBezTo>
                      <a:pt x="94" y="148"/>
                      <a:pt x="94" y="148"/>
                      <a:pt x="94" y="148"/>
                    </a:cubicBezTo>
                    <a:cubicBezTo>
                      <a:pt x="42" y="148"/>
                      <a:pt x="2" y="140"/>
                      <a:pt x="2" y="140"/>
                    </a:cubicBezTo>
                    <a:cubicBezTo>
                      <a:pt x="1" y="140"/>
                      <a:pt x="0" y="139"/>
                      <a:pt x="0" y="138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1" y="101"/>
                      <a:pt x="4" y="0"/>
                      <a:pt x="88" y="3"/>
                    </a:cubicBezTo>
                    <a:cubicBezTo>
                      <a:pt x="169" y="6"/>
                      <a:pt x="172" y="72"/>
                      <a:pt x="175" y="126"/>
                    </a:cubicBezTo>
                    <a:cubicBezTo>
                      <a:pt x="175" y="130"/>
                      <a:pt x="175" y="135"/>
                      <a:pt x="175" y="139"/>
                    </a:cubicBezTo>
                    <a:cubicBezTo>
                      <a:pt x="175" y="140"/>
                      <a:pt x="175" y="141"/>
                      <a:pt x="174" y="141"/>
                    </a:cubicBezTo>
                    <a:cubicBezTo>
                      <a:pt x="149" y="146"/>
                      <a:pt x="122" y="148"/>
                      <a:pt x="94" y="1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500"/>
              <p:cNvSpPr/>
              <p:nvPr/>
            </p:nvSpPr>
            <p:spPr bwMode="auto">
              <a:xfrm>
                <a:off x="3113031" y="289447"/>
                <a:ext cx="360406" cy="656078"/>
              </a:xfrm>
              <a:custGeom>
                <a:avLst/>
                <a:gdLst>
                  <a:gd name="T0" fmla="*/ 0 w 111"/>
                  <a:gd name="T1" fmla="*/ 95 h 202"/>
                  <a:gd name="T2" fmla="*/ 7 w 111"/>
                  <a:gd name="T3" fmla="*/ 151 h 202"/>
                  <a:gd name="T4" fmla="*/ 45 w 111"/>
                  <a:gd name="T5" fmla="*/ 199 h 202"/>
                  <a:gd name="T6" fmla="*/ 102 w 111"/>
                  <a:gd name="T7" fmla="*/ 150 h 202"/>
                  <a:gd name="T8" fmla="*/ 99 w 111"/>
                  <a:gd name="T9" fmla="*/ 52 h 202"/>
                  <a:gd name="T10" fmla="*/ 0 w 111"/>
                  <a:gd name="T11" fmla="*/ 9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202">
                    <a:moveTo>
                      <a:pt x="0" y="95"/>
                    </a:moveTo>
                    <a:cubicBezTo>
                      <a:pt x="0" y="95"/>
                      <a:pt x="3" y="128"/>
                      <a:pt x="7" y="151"/>
                    </a:cubicBezTo>
                    <a:cubicBezTo>
                      <a:pt x="11" y="174"/>
                      <a:pt x="26" y="196"/>
                      <a:pt x="45" y="199"/>
                    </a:cubicBezTo>
                    <a:cubicBezTo>
                      <a:pt x="65" y="202"/>
                      <a:pt x="95" y="190"/>
                      <a:pt x="102" y="150"/>
                    </a:cubicBezTo>
                    <a:cubicBezTo>
                      <a:pt x="109" y="109"/>
                      <a:pt x="111" y="72"/>
                      <a:pt x="99" y="52"/>
                    </a:cubicBezTo>
                    <a:cubicBezTo>
                      <a:pt x="87" y="31"/>
                      <a:pt x="6" y="0"/>
                      <a:pt x="0" y="9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501"/>
              <p:cNvSpPr>
                <a:spLocks noEditPoints="1"/>
              </p:cNvSpPr>
              <p:nvPr/>
            </p:nvSpPr>
            <p:spPr bwMode="auto">
              <a:xfrm>
                <a:off x="3106033" y="380423"/>
                <a:ext cx="374402" cy="561603"/>
              </a:xfrm>
              <a:custGeom>
                <a:avLst/>
                <a:gdLst>
                  <a:gd name="T0" fmla="*/ 53 w 115"/>
                  <a:gd name="T1" fmla="*/ 4 h 173"/>
                  <a:gd name="T2" fmla="*/ 4 w 115"/>
                  <a:gd name="T3" fmla="*/ 67 h 173"/>
                  <a:gd name="T4" fmla="*/ 11 w 115"/>
                  <a:gd name="T5" fmla="*/ 122 h 173"/>
                  <a:gd name="T6" fmla="*/ 48 w 115"/>
                  <a:gd name="T7" fmla="*/ 169 h 173"/>
                  <a:gd name="T8" fmla="*/ 102 w 115"/>
                  <a:gd name="T9" fmla="*/ 121 h 173"/>
                  <a:gd name="T10" fmla="*/ 100 w 115"/>
                  <a:gd name="T11" fmla="*/ 25 h 173"/>
                  <a:gd name="T12" fmla="*/ 53 w 115"/>
                  <a:gd name="T13" fmla="*/ 4 h 173"/>
                  <a:gd name="T14" fmla="*/ 53 w 115"/>
                  <a:gd name="T15" fmla="*/ 173 h 173"/>
                  <a:gd name="T16" fmla="*/ 53 w 115"/>
                  <a:gd name="T17" fmla="*/ 173 h 173"/>
                  <a:gd name="T18" fmla="*/ 47 w 115"/>
                  <a:gd name="T19" fmla="*/ 173 h 173"/>
                  <a:gd name="T20" fmla="*/ 7 w 115"/>
                  <a:gd name="T21" fmla="*/ 123 h 173"/>
                  <a:gd name="T22" fmla="*/ 0 w 115"/>
                  <a:gd name="T23" fmla="*/ 67 h 173"/>
                  <a:gd name="T24" fmla="*/ 53 w 115"/>
                  <a:gd name="T25" fmla="*/ 0 h 173"/>
                  <a:gd name="T26" fmla="*/ 103 w 115"/>
                  <a:gd name="T27" fmla="*/ 23 h 173"/>
                  <a:gd name="T28" fmla="*/ 106 w 115"/>
                  <a:gd name="T29" fmla="*/ 122 h 173"/>
                  <a:gd name="T30" fmla="*/ 53 w 115"/>
                  <a:gd name="T3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173">
                    <a:moveTo>
                      <a:pt x="53" y="4"/>
                    </a:moveTo>
                    <a:cubicBezTo>
                      <a:pt x="36" y="4"/>
                      <a:pt x="7" y="12"/>
                      <a:pt x="4" y="67"/>
                    </a:cubicBezTo>
                    <a:cubicBezTo>
                      <a:pt x="4" y="67"/>
                      <a:pt x="7" y="100"/>
                      <a:pt x="11" y="122"/>
                    </a:cubicBezTo>
                    <a:cubicBezTo>
                      <a:pt x="14" y="143"/>
                      <a:pt x="28" y="166"/>
                      <a:pt x="48" y="169"/>
                    </a:cubicBezTo>
                    <a:cubicBezTo>
                      <a:pt x="67" y="172"/>
                      <a:pt x="96" y="160"/>
                      <a:pt x="102" y="121"/>
                    </a:cubicBezTo>
                    <a:cubicBezTo>
                      <a:pt x="111" y="73"/>
                      <a:pt x="110" y="42"/>
                      <a:pt x="100" y="25"/>
                    </a:cubicBezTo>
                    <a:cubicBezTo>
                      <a:pt x="94" y="16"/>
                      <a:pt x="74" y="4"/>
                      <a:pt x="53" y="4"/>
                    </a:cubicBezTo>
                    <a:moveTo>
                      <a:pt x="53" y="173"/>
                    </a:moveTo>
                    <a:cubicBezTo>
                      <a:pt x="53" y="173"/>
                      <a:pt x="53" y="173"/>
                      <a:pt x="53" y="173"/>
                    </a:cubicBezTo>
                    <a:cubicBezTo>
                      <a:pt x="51" y="173"/>
                      <a:pt x="49" y="173"/>
                      <a:pt x="47" y="173"/>
                    </a:cubicBezTo>
                    <a:cubicBezTo>
                      <a:pt x="26" y="170"/>
                      <a:pt x="11" y="145"/>
                      <a:pt x="7" y="123"/>
                    </a:cubicBezTo>
                    <a:cubicBezTo>
                      <a:pt x="3" y="100"/>
                      <a:pt x="0" y="67"/>
                      <a:pt x="0" y="67"/>
                    </a:cubicBezTo>
                    <a:cubicBezTo>
                      <a:pt x="4" y="9"/>
                      <a:pt x="35" y="0"/>
                      <a:pt x="53" y="0"/>
                    </a:cubicBezTo>
                    <a:cubicBezTo>
                      <a:pt x="74" y="0"/>
                      <a:pt x="96" y="12"/>
                      <a:pt x="103" y="23"/>
                    </a:cubicBezTo>
                    <a:cubicBezTo>
                      <a:pt x="114" y="41"/>
                      <a:pt x="115" y="73"/>
                      <a:pt x="106" y="122"/>
                    </a:cubicBezTo>
                    <a:cubicBezTo>
                      <a:pt x="100" y="157"/>
                      <a:pt x="75" y="173"/>
                      <a:pt x="53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502"/>
              <p:cNvSpPr/>
              <p:nvPr/>
            </p:nvSpPr>
            <p:spPr bwMode="auto">
              <a:xfrm>
                <a:off x="3081539" y="345432"/>
                <a:ext cx="411142" cy="272928"/>
              </a:xfrm>
              <a:custGeom>
                <a:avLst/>
                <a:gdLst>
                  <a:gd name="T0" fmla="*/ 0 w 127"/>
                  <a:gd name="T1" fmla="*/ 71 h 84"/>
                  <a:gd name="T2" fmla="*/ 65 w 127"/>
                  <a:gd name="T3" fmla="*/ 1 h 84"/>
                  <a:gd name="T4" fmla="*/ 127 w 127"/>
                  <a:gd name="T5" fmla="*/ 69 h 84"/>
                  <a:gd name="T6" fmla="*/ 0 w 127"/>
                  <a:gd name="T7" fmla="*/ 7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7" h="84">
                    <a:moveTo>
                      <a:pt x="0" y="71"/>
                    </a:moveTo>
                    <a:cubicBezTo>
                      <a:pt x="0" y="71"/>
                      <a:pt x="2" y="1"/>
                      <a:pt x="65" y="1"/>
                    </a:cubicBezTo>
                    <a:cubicBezTo>
                      <a:pt x="124" y="0"/>
                      <a:pt x="127" y="69"/>
                      <a:pt x="127" y="69"/>
                    </a:cubicBezTo>
                    <a:cubicBezTo>
                      <a:pt x="127" y="69"/>
                      <a:pt x="79" y="84"/>
                      <a:pt x="0" y="71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503"/>
              <p:cNvSpPr/>
              <p:nvPr/>
            </p:nvSpPr>
            <p:spPr bwMode="auto">
              <a:xfrm>
                <a:off x="3074541" y="562376"/>
                <a:ext cx="425139" cy="48987"/>
              </a:xfrm>
              <a:custGeom>
                <a:avLst/>
                <a:gdLst>
                  <a:gd name="T0" fmla="*/ 64 w 131"/>
                  <a:gd name="T1" fmla="*/ 12 h 15"/>
                  <a:gd name="T2" fmla="*/ 2 w 131"/>
                  <a:gd name="T3" fmla="*/ 6 h 15"/>
                  <a:gd name="T4" fmla="*/ 1 w 131"/>
                  <a:gd name="T5" fmla="*/ 4 h 15"/>
                  <a:gd name="T6" fmla="*/ 3 w 131"/>
                  <a:gd name="T7" fmla="*/ 2 h 15"/>
                  <a:gd name="T8" fmla="*/ 129 w 131"/>
                  <a:gd name="T9" fmla="*/ 1 h 15"/>
                  <a:gd name="T10" fmla="*/ 131 w 131"/>
                  <a:gd name="T11" fmla="*/ 2 h 15"/>
                  <a:gd name="T12" fmla="*/ 130 w 131"/>
                  <a:gd name="T13" fmla="*/ 4 h 15"/>
                  <a:gd name="T14" fmla="*/ 64 w 131"/>
                  <a:gd name="T1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1" h="15">
                    <a:moveTo>
                      <a:pt x="64" y="12"/>
                    </a:moveTo>
                    <a:cubicBezTo>
                      <a:pt x="47" y="12"/>
                      <a:pt x="26" y="10"/>
                      <a:pt x="2" y="6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79" y="15"/>
                      <a:pt x="128" y="1"/>
                      <a:pt x="129" y="1"/>
                    </a:cubicBezTo>
                    <a:cubicBezTo>
                      <a:pt x="130" y="0"/>
                      <a:pt x="131" y="1"/>
                      <a:pt x="131" y="2"/>
                    </a:cubicBezTo>
                    <a:cubicBezTo>
                      <a:pt x="131" y="3"/>
                      <a:pt x="131" y="4"/>
                      <a:pt x="130" y="4"/>
                    </a:cubicBezTo>
                    <a:cubicBezTo>
                      <a:pt x="129" y="4"/>
                      <a:pt x="105" y="12"/>
                      <a:pt x="64" y="1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504"/>
              <p:cNvSpPr/>
              <p:nvPr/>
            </p:nvSpPr>
            <p:spPr bwMode="auto">
              <a:xfrm>
                <a:off x="3632645" y="1269190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Line 505"/>
              <p:cNvSpPr>
                <a:spLocks noChangeShapeType="1"/>
              </p:cNvSpPr>
              <p:nvPr/>
            </p:nvSpPr>
            <p:spPr bwMode="auto">
              <a:xfrm>
                <a:off x="3632645" y="1269190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506"/>
              <p:cNvSpPr/>
              <p:nvPr/>
            </p:nvSpPr>
            <p:spPr bwMode="auto">
              <a:xfrm>
                <a:off x="3625647" y="126394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507"/>
              <p:cNvSpPr/>
              <p:nvPr/>
            </p:nvSpPr>
            <p:spPr bwMode="auto">
              <a:xfrm>
                <a:off x="2857598" y="1269190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Line 508"/>
              <p:cNvSpPr>
                <a:spLocks noChangeShapeType="1"/>
              </p:cNvSpPr>
              <p:nvPr/>
            </p:nvSpPr>
            <p:spPr bwMode="auto">
              <a:xfrm>
                <a:off x="2857598" y="1269190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509"/>
              <p:cNvSpPr/>
              <p:nvPr/>
            </p:nvSpPr>
            <p:spPr bwMode="auto">
              <a:xfrm>
                <a:off x="2854099" y="1263942"/>
                <a:ext cx="103223" cy="12247"/>
              </a:xfrm>
              <a:custGeom>
                <a:avLst/>
                <a:gdLst>
                  <a:gd name="T0" fmla="*/ 30 w 32"/>
                  <a:gd name="T1" fmla="*/ 4 h 4"/>
                  <a:gd name="T2" fmla="*/ 1 w 32"/>
                  <a:gd name="T3" fmla="*/ 4 h 4"/>
                  <a:gd name="T4" fmla="*/ 0 w 32"/>
                  <a:gd name="T5" fmla="*/ 2 h 4"/>
                  <a:gd name="T6" fmla="*/ 1 w 32"/>
                  <a:gd name="T7" fmla="*/ 0 h 4"/>
                  <a:gd name="T8" fmla="*/ 30 w 32"/>
                  <a:gd name="T9" fmla="*/ 0 h 4"/>
                  <a:gd name="T10" fmla="*/ 32 w 32"/>
                  <a:gd name="T11" fmla="*/ 2 h 4"/>
                  <a:gd name="T12" fmla="*/ 30 w 3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">
                    <a:moveTo>
                      <a:pt x="3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4"/>
                      <a:pt x="30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Oval 510"/>
              <p:cNvSpPr>
                <a:spLocks noChangeArrowheads="1"/>
              </p:cNvSpPr>
              <p:nvPr/>
            </p:nvSpPr>
            <p:spPr bwMode="auto">
              <a:xfrm>
                <a:off x="3181263" y="637606"/>
                <a:ext cx="41989" cy="34991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511"/>
              <p:cNvSpPr>
                <a:spLocks noEditPoints="1"/>
              </p:cNvSpPr>
              <p:nvPr/>
            </p:nvSpPr>
            <p:spPr bwMode="auto">
              <a:xfrm>
                <a:off x="3174265" y="630608"/>
                <a:ext cx="55985" cy="48987"/>
              </a:xfrm>
              <a:custGeom>
                <a:avLst/>
                <a:gdLst>
                  <a:gd name="T0" fmla="*/ 9 w 17"/>
                  <a:gd name="T1" fmla="*/ 4 h 15"/>
                  <a:gd name="T2" fmla="*/ 4 w 17"/>
                  <a:gd name="T3" fmla="*/ 6 h 15"/>
                  <a:gd name="T4" fmla="*/ 9 w 17"/>
                  <a:gd name="T5" fmla="*/ 11 h 15"/>
                  <a:gd name="T6" fmla="*/ 13 w 17"/>
                  <a:gd name="T7" fmla="*/ 6 h 15"/>
                  <a:gd name="T8" fmla="*/ 9 w 17"/>
                  <a:gd name="T9" fmla="*/ 4 h 15"/>
                  <a:gd name="T10" fmla="*/ 9 w 17"/>
                  <a:gd name="T11" fmla="*/ 15 h 15"/>
                  <a:gd name="T12" fmla="*/ 0 w 17"/>
                  <a:gd name="T13" fmla="*/ 6 h 15"/>
                  <a:gd name="T14" fmla="*/ 9 w 17"/>
                  <a:gd name="T15" fmla="*/ 0 h 15"/>
                  <a:gd name="T16" fmla="*/ 17 w 17"/>
                  <a:gd name="T17" fmla="*/ 6 h 15"/>
                  <a:gd name="T18" fmla="*/ 9 w 17"/>
                  <a:gd name="T1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5">
                    <a:moveTo>
                      <a:pt x="9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9"/>
                      <a:pt x="6" y="11"/>
                      <a:pt x="9" y="11"/>
                    </a:cubicBezTo>
                    <a:cubicBezTo>
                      <a:pt x="11" y="11"/>
                      <a:pt x="13" y="9"/>
                      <a:pt x="13" y="6"/>
                    </a:cubicBezTo>
                    <a:cubicBezTo>
                      <a:pt x="13" y="5"/>
                      <a:pt x="13" y="4"/>
                      <a:pt x="9" y="4"/>
                    </a:cubicBezTo>
                    <a:moveTo>
                      <a:pt x="9" y="15"/>
                    </a:moveTo>
                    <a:cubicBezTo>
                      <a:pt x="4" y="15"/>
                      <a:pt x="0" y="11"/>
                      <a:pt x="0" y="6"/>
                    </a:cubicBezTo>
                    <a:cubicBezTo>
                      <a:pt x="0" y="4"/>
                      <a:pt x="1" y="0"/>
                      <a:pt x="9" y="0"/>
                    </a:cubicBezTo>
                    <a:cubicBezTo>
                      <a:pt x="16" y="0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512"/>
              <p:cNvSpPr/>
              <p:nvPr/>
            </p:nvSpPr>
            <p:spPr bwMode="auto">
              <a:xfrm>
                <a:off x="3149771" y="630608"/>
                <a:ext cx="99724" cy="33241"/>
              </a:xfrm>
              <a:custGeom>
                <a:avLst/>
                <a:gdLst>
                  <a:gd name="T0" fmla="*/ 2 w 31"/>
                  <a:gd name="T1" fmla="*/ 10 h 10"/>
                  <a:gd name="T2" fmla="*/ 1 w 31"/>
                  <a:gd name="T3" fmla="*/ 9 h 10"/>
                  <a:gd name="T4" fmla="*/ 0 w 31"/>
                  <a:gd name="T5" fmla="*/ 7 h 10"/>
                  <a:gd name="T6" fmla="*/ 17 w 31"/>
                  <a:gd name="T7" fmla="*/ 0 h 10"/>
                  <a:gd name="T8" fmla="*/ 31 w 31"/>
                  <a:gd name="T9" fmla="*/ 7 h 10"/>
                  <a:gd name="T10" fmla="*/ 30 w 31"/>
                  <a:gd name="T11" fmla="*/ 9 h 10"/>
                  <a:gd name="T12" fmla="*/ 27 w 31"/>
                  <a:gd name="T13" fmla="*/ 8 h 10"/>
                  <a:gd name="T14" fmla="*/ 17 w 31"/>
                  <a:gd name="T15" fmla="*/ 4 h 10"/>
                  <a:gd name="T16" fmla="*/ 4 w 31"/>
                  <a:gd name="T17" fmla="*/ 9 h 10"/>
                  <a:gd name="T18" fmla="*/ 2 w 31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0">
                    <a:moveTo>
                      <a:pt x="2" y="10"/>
                    </a:move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7"/>
                      <a:pt x="5" y="0"/>
                      <a:pt x="17" y="0"/>
                    </a:cubicBezTo>
                    <a:cubicBezTo>
                      <a:pt x="28" y="0"/>
                      <a:pt x="31" y="6"/>
                      <a:pt x="31" y="7"/>
                    </a:cubicBezTo>
                    <a:cubicBezTo>
                      <a:pt x="31" y="8"/>
                      <a:pt x="30" y="9"/>
                      <a:pt x="30" y="9"/>
                    </a:cubicBezTo>
                    <a:cubicBezTo>
                      <a:pt x="29" y="9"/>
                      <a:pt x="27" y="9"/>
                      <a:pt x="27" y="8"/>
                    </a:cubicBezTo>
                    <a:cubicBezTo>
                      <a:pt x="27" y="8"/>
                      <a:pt x="25" y="4"/>
                      <a:pt x="17" y="4"/>
                    </a:cubicBezTo>
                    <a:cubicBezTo>
                      <a:pt x="7" y="3"/>
                      <a:pt x="4" y="9"/>
                      <a:pt x="4" y="9"/>
                    </a:cubicBezTo>
                    <a:cubicBezTo>
                      <a:pt x="3" y="9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Oval 513"/>
              <p:cNvSpPr>
                <a:spLocks noChangeArrowheads="1"/>
              </p:cNvSpPr>
              <p:nvPr/>
            </p:nvSpPr>
            <p:spPr bwMode="auto">
              <a:xfrm>
                <a:off x="3343971" y="637606"/>
                <a:ext cx="41989" cy="34991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514"/>
              <p:cNvSpPr>
                <a:spLocks noEditPoints="1"/>
              </p:cNvSpPr>
              <p:nvPr/>
            </p:nvSpPr>
            <p:spPr bwMode="auto">
              <a:xfrm>
                <a:off x="3336972" y="630608"/>
                <a:ext cx="55985" cy="48987"/>
              </a:xfrm>
              <a:custGeom>
                <a:avLst/>
                <a:gdLst>
                  <a:gd name="T0" fmla="*/ 9 w 17"/>
                  <a:gd name="T1" fmla="*/ 4 h 15"/>
                  <a:gd name="T2" fmla="*/ 4 w 17"/>
                  <a:gd name="T3" fmla="*/ 6 h 15"/>
                  <a:gd name="T4" fmla="*/ 9 w 17"/>
                  <a:gd name="T5" fmla="*/ 11 h 15"/>
                  <a:gd name="T6" fmla="*/ 13 w 17"/>
                  <a:gd name="T7" fmla="*/ 6 h 15"/>
                  <a:gd name="T8" fmla="*/ 9 w 17"/>
                  <a:gd name="T9" fmla="*/ 4 h 15"/>
                  <a:gd name="T10" fmla="*/ 9 w 17"/>
                  <a:gd name="T11" fmla="*/ 15 h 15"/>
                  <a:gd name="T12" fmla="*/ 0 w 17"/>
                  <a:gd name="T13" fmla="*/ 6 h 15"/>
                  <a:gd name="T14" fmla="*/ 9 w 17"/>
                  <a:gd name="T15" fmla="*/ 0 h 15"/>
                  <a:gd name="T16" fmla="*/ 17 w 17"/>
                  <a:gd name="T17" fmla="*/ 6 h 15"/>
                  <a:gd name="T18" fmla="*/ 9 w 17"/>
                  <a:gd name="T1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5">
                    <a:moveTo>
                      <a:pt x="9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9"/>
                      <a:pt x="6" y="11"/>
                      <a:pt x="9" y="11"/>
                    </a:cubicBezTo>
                    <a:cubicBezTo>
                      <a:pt x="11" y="11"/>
                      <a:pt x="13" y="9"/>
                      <a:pt x="13" y="6"/>
                    </a:cubicBezTo>
                    <a:cubicBezTo>
                      <a:pt x="13" y="5"/>
                      <a:pt x="13" y="4"/>
                      <a:pt x="9" y="4"/>
                    </a:cubicBezTo>
                    <a:moveTo>
                      <a:pt x="9" y="15"/>
                    </a:moveTo>
                    <a:cubicBezTo>
                      <a:pt x="4" y="15"/>
                      <a:pt x="0" y="11"/>
                      <a:pt x="0" y="6"/>
                    </a:cubicBezTo>
                    <a:cubicBezTo>
                      <a:pt x="0" y="4"/>
                      <a:pt x="1" y="0"/>
                      <a:pt x="9" y="0"/>
                    </a:cubicBezTo>
                    <a:cubicBezTo>
                      <a:pt x="16" y="0"/>
                      <a:pt x="17" y="4"/>
                      <a:pt x="17" y="6"/>
                    </a:cubicBezTo>
                    <a:cubicBezTo>
                      <a:pt x="17" y="11"/>
                      <a:pt x="13" y="15"/>
                      <a:pt x="9" y="1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515"/>
              <p:cNvSpPr/>
              <p:nvPr/>
            </p:nvSpPr>
            <p:spPr bwMode="auto">
              <a:xfrm>
                <a:off x="3317727" y="630608"/>
                <a:ext cx="99724" cy="33241"/>
              </a:xfrm>
              <a:custGeom>
                <a:avLst/>
                <a:gdLst>
                  <a:gd name="T0" fmla="*/ 29 w 31"/>
                  <a:gd name="T1" fmla="*/ 10 h 10"/>
                  <a:gd name="T2" fmla="*/ 28 w 31"/>
                  <a:gd name="T3" fmla="*/ 9 h 10"/>
                  <a:gd name="T4" fmla="*/ 15 w 31"/>
                  <a:gd name="T5" fmla="*/ 4 h 10"/>
                  <a:gd name="T6" fmla="*/ 4 w 31"/>
                  <a:gd name="T7" fmla="*/ 8 h 10"/>
                  <a:gd name="T8" fmla="*/ 2 w 31"/>
                  <a:gd name="T9" fmla="*/ 9 h 10"/>
                  <a:gd name="T10" fmla="*/ 0 w 31"/>
                  <a:gd name="T11" fmla="*/ 7 h 10"/>
                  <a:gd name="T12" fmla="*/ 14 w 31"/>
                  <a:gd name="T13" fmla="*/ 0 h 10"/>
                  <a:gd name="T14" fmla="*/ 31 w 31"/>
                  <a:gd name="T15" fmla="*/ 7 h 10"/>
                  <a:gd name="T16" fmla="*/ 30 w 31"/>
                  <a:gd name="T17" fmla="*/ 9 h 10"/>
                  <a:gd name="T18" fmla="*/ 29 w 31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0">
                    <a:moveTo>
                      <a:pt x="29" y="10"/>
                    </a:moveTo>
                    <a:cubicBezTo>
                      <a:pt x="28" y="10"/>
                      <a:pt x="28" y="9"/>
                      <a:pt x="28" y="9"/>
                    </a:cubicBezTo>
                    <a:cubicBezTo>
                      <a:pt x="27" y="9"/>
                      <a:pt x="24" y="3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4" y="9"/>
                      <a:pt x="2" y="9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1" y="6"/>
                      <a:pt x="3" y="0"/>
                      <a:pt x="14" y="0"/>
                    </a:cubicBezTo>
                    <a:cubicBezTo>
                      <a:pt x="26" y="0"/>
                      <a:pt x="30" y="7"/>
                      <a:pt x="31" y="7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10"/>
                      <a:pt x="29" y="10"/>
                      <a:pt x="29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516"/>
              <p:cNvSpPr/>
              <p:nvPr/>
            </p:nvSpPr>
            <p:spPr bwMode="auto">
              <a:xfrm>
                <a:off x="3219753" y="800313"/>
                <a:ext cx="127717" cy="69982"/>
              </a:xfrm>
              <a:custGeom>
                <a:avLst/>
                <a:gdLst>
                  <a:gd name="T0" fmla="*/ 0 w 39"/>
                  <a:gd name="T1" fmla="*/ 2 h 22"/>
                  <a:gd name="T2" fmla="*/ 20 w 39"/>
                  <a:gd name="T3" fmla="*/ 5 h 22"/>
                  <a:gd name="T4" fmla="*/ 39 w 39"/>
                  <a:gd name="T5" fmla="*/ 2 h 22"/>
                  <a:gd name="T6" fmla="*/ 0 w 39"/>
                  <a:gd name="T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2">
                    <a:moveTo>
                      <a:pt x="0" y="2"/>
                    </a:moveTo>
                    <a:cubicBezTo>
                      <a:pt x="5" y="1"/>
                      <a:pt x="12" y="0"/>
                      <a:pt x="20" y="5"/>
                    </a:cubicBezTo>
                    <a:cubicBezTo>
                      <a:pt x="25" y="0"/>
                      <a:pt x="33" y="0"/>
                      <a:pt x="39" y="2"/>
                    </a:cubicBezTo>
                    <a:cubicBezTo>
                      <a:pt x="30" y="16"/>
                      <a:pt x="13" y="22"/>
                      <a:pt x="0" y="2"/>
                    </a:cubicBezTo>
                  </a:path>
                </a:pathLst>
              </a:custGeom>
              <a:solidFill>
                <a:srgbClr val="ED1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517"/>
              <p:cNvSpPr>
                <a:spLocks noEditPoints="1"/>
              </p:cNvSpPr>
              <p:nvPr/>
            </p:nvSpPr>
            <p:spPr bwMode="auto">
              <a:xfrm>
                <a:off x="3214505" y="796814"/>
                <a:ext cx="138214" cy="57735"/>
              </a:xfrm>
              <a:custGeom>
                <a:avLst/>
                <a:gdLst>
                  <a:gd name="T0" fmla="*/ 5 w 43"/>
                  <a:gd name="T1" fmla="*/ 4 h 18"/>
                  <a:gd name="T2" fmla="*/ 21 w 43"/>
                  <a:gd name="T3" fmla="*/ 14 h 18"/>
                  <a:gd name="T4" fmla="*/ 38 w 43"/>
                  <a:gd name="T5" fmla="*/ 4 h 18"/>
                  <a:gd name="T6" fmla="*/ 34 w 43"/>
                  <a:gd name="T7" fmla="*/ 4 h 18"/>
                  <a:gd name="T8" fmla="*/ 23 w 43"/>
                  <a:gd name="T9" fmla="*/ 8 h 18"/>
                  <a:gd name="T10" fmla="*/ 21 w 43"/>
                  <a:gd name="T11" fmla="*/ 8 h 18"/>
                  <a:gd name="T12" fmla="*/ 9 w 43"/>
                  <a:gd name="T13" fmla="*/ 4 h 18"/>
                  <a:gd name="T14" fmla="*/ 5 w 43"/>
                  <a:gd name="T15" fmla="*/ 4 h 18"/>
                  <a:gd name="T16" fmla="*/ 21 w 43"/>
                  <a:gd name="T17" fmla="*/ 18 h 18"/>
                  <a:gd name="T18" fmla="*/ 0 w 43"/>
                  <a:gd name="T19" fmla="*/ 4 h 18"/>
                  <a:gd name="T20" fmla="*/ 0 w 43"/>
                  <a:gd name="T21" fmla="*/ 2 h 18"/>
                  <a:gd name="T22" fmla="*/ 2 w 43"/>
                  <a:gd name="T23" fmla="*/ 1 h 18"/>
                  <a:gd name="T24" fmla="*/ 4 w 43"/>
                  <a:gd name="T25" fmla="*/ 1 h 18"/>
                  <a:gd name="T26" fmla="*/ 9 w 43"/>
                  <a:gd name="T27" fmla="*/ 0 h 18"/>
                  <a:gd name="T28" fmla="*/ 22 w 43"/>
                  <a:gd name="T29" fmla="*/ 4 h 18"/>
                  <a:gd name="T30" fmla="*/ 34 w 43"/>
                  <a:gd name="T31" fmla="*/ 0 h 18"/>
                  <a:gd name="T32" fmla="*/ 41 w 43"/>
                  <a:gd name="T33" fmla="*/ 1 h 18"/>
                  <a:gd name="T34" fmla="*/ 42 w 43"/>
                  <a:gd name="T35" fmla="*/ 3 h 18"/>
                  <a:gd name="T36" fmla="*/ 42 w 43"/>
                  <a:gd name="T37" fmla="*/ 4 h 18"/>
                  <a:gd name="T38" fmla="*/ 21 w 43"/>
                  <a:gd name="T3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3" h="18">
                    <a:moveTo>
                      <a:pt x="5" y="4"/>
                    </a:moveTo>
                    <a:cubicBezTo>
                      <a:pt x="10" y="10"/>
                      <a:pt x="15" y="14"/>
                      <a:pt x="21" y="14"/>
                    </a:cubicBezTo>
                    <a:cubicBezTo>
                      <a:pt x="27" y="14"/>
                      <a:pt x="33" y="10"/>
                      <a:pt x="38" y="4"/>
                    </a:cubicBezTo>
                    <a:cubicBezTo>
                      <a:pt x="36" y="4"/>
                      <a:pt x="35" y="4"/>
                      <a:pt x="34" y="4"/>
                    </a:cubicBezTo>
                    <a:cubicBezTo>
                      <a:pt x="30" y="4"/>
                      <a:pt x="26" y="5"/>
                      <a:pt x="23" y="8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16" y="4"/>
                      <a:pt x="12" y="4"/>
                      <a:pt x="9" y="4"/>
                    </a:cubicBezTo>
                    <a:cubicBezTo>
                      <a:pt x="8" y="4"/>
                      <a:pt x="6" y="4"/>
                      <a:pt x="5" y="4"/>
                    </a:cubicBezTo>
                    <a:moveTo>
                      <a:pt x="21" y="18"/>
                    </a:moveTo>
                    <a:cubicBezTo>
                      <a:pt x="16" y="18"/>
                      <a:pt x="8" y="15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0"/>
                      <a:pt x="7" y="0"/>
                      <a:pt x="9" y="0"/>
                    </a:cubicBezTo>
                    <a:cubicBezTo>
                      <a:pt x="14" y="0"/>
                      <a:pt x="18" y="1"/>
                      <a:pt x="22" y="4"/>
                    </a:cubicBezTo>
                    <a:cubicBezTo>
                      <a:pt x="25" y="1"/>
                      <a:pt x="29" y="0"/>
                      <a:pt x="34" y="0"/>
                    </a:cubicBezTo>
                    <a:cubicBezTo>
                      <a:pt x="36" y="0"/>
                      <a:pt x="39" y="0"/>
                      <a:pt x="41" y="1"/>
                    </a:cubicBezTo>
                    <a:cubicBezTo>
                      <a:pt x="42" y="2"/>
                      <a:pt x="42" y="2"/>
                      <a:pt x="42" y="3"/>
                    </a:cubicBezTo>
                    <a:cubicBezTo>
                      <a:pt x="43" y="3"/>
                      <a:pt x="42" y="4"/>
                      <a:pt x="42" y="4"/>
                    </a:cubicBezTo>
                    <a:cubicBezTo>
                      <a:pt x="37" y="13"/>
                      <a:pt x="29" y="18"/>
                      <a:pt x="21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7" name="组合 886"/>
            <p:cNvGrpSpPr/>
            <p:nvPr/>
          </p:nvGrpSpPr>
          <p:grpSpPr>
            <a:xfrm>
              <a:off x="6204471" y="5707777"/>
              <a:ext cx="918509" cy="1009486"/>
              <a:chOff x="6204471" y="5707777"/>
              <a:chExt cx="918509" cy="1009486"/>
            </a:xfrm>
          </p:grpSpPr>
          <p:sp>
            <p:nvSpPr>
              <p:cNvPr id="372" name="Freeform 518"/>
              <p:cNvSpPr/>
              <p:nvPr/>
            </p:nvSpPr>
            <p:spPr bwMode="auto">
              <a:xfrm>
                <a:off x="6242961" y="6451333"/>
                <a:ext cx="838030" cy="258932"/>
              </a:xfrm>
              <a:custGeom>
                <a:avLst/>
                <a:gdLst>
                  <a:gd name="T0" fmla="*/ 221 w 258"/>
                  <a:gd name="T1" fmla="*/ 14 h 80"/>
                  <a:gd name="T2" fmla="*/ 253 w 258"/>
                  <a:gd name="T3" fmla="*/ 80 h 80"/>
                  <a:gd name="T4" fmla="*/ 5 w 258"/>
                  <a:gd name="T5" fmla="*/ 80 h 80"/>
                  <a:gd name="T6" fmla="*/ 37 w 258"/>
                  <a:gd name="T7" fmla="*/ 14 h 80"/>
                  <a:gd name="T8" fmla="*/ 80 w 258"/>
                  <a:gd name="T9" fmla="*/ 1 h 80"/>
                  <a:gd name="T10" fmla="*/ 80 w 258"/>
                  <a:gd name="T11" fmla="*/ 2 h 80"/>
                  <a:gd name="T12" fmla="*/ 126 w 258"/>
                  <a:gd name="T13" fmla="*/ 29 h 80"/>
                  <a:gd name="T14" fmla="*/ 174 w 258"/>
                  <a:gd name="T15" fmla="*/ 2 h 80"/>
                  <a:gd name="T16" fmla="*/ 174 w 258"/>
                  <a:gd name="T17" fmla="*/ 0 h 80"/>
                  <a:gd name="T18" fmla="*/ 221 w 258"/>
                  <a:gd name="T19" fmla="*/ 1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8" h="80">
                    <a:moveTo>
                      <a:pt x="221" y="14"/>
                    </a:moveTo>
                    <a:cubicBezTo>
                      <a:pt x="258" y="25"/>
                      <a:pt x="253" y="80"/>
                      <a:pt x="253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0" y="25"/>
                      <a:pt x="37" y="14"/>
                    </a:cubicBezTo>
                    <a:cubicBezTo>
                      <a:pt x="56" y="8"/>
                      <a:pt x="70" y="5"/>
                      <a:pt x="80" y="1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95" y="28"/>
                      <a:pt x="126" y="29"/>
                    </a:cubicBezTo>
                    <a:cubicBezTo>
                      <a:pt x="163" y="30"/>
                      <a:pt x="174" y="2"/>
                      <a:pt x="174" y="2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84" y="5"/>
                      <a:pt x="201" y="8"/>
                      <a:pt x="221" y="14"/>
                    </a:cubicBezTo>
                  </a:path>
                </a:pathLst>
              </a:custGeom>
              <a:solidFill>
                <a:srgbClr val="186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519"/>
              <p:cNvSpPr/>
              <p:nvPr/>
            </p:nvSpPr>
            <p:spPr bwMode="auto">
              <a:xfrm>
                <a:off x="6503642" y="6265881"/>
                <a:ext cx="304420" cy="283426"/>
              </a:xfrm>
              <a:custGeom>
                <a:avLst/>
                <a:gdLst>
                  <a:gd name="T0" fmla="*/ 94 w 94"/>
                  <a:gd name="T1" fmla="*/ 57 h 87"/>
                  <a:gd name="T2" fmla="*/ 94 w 94"/>
                  <a:gd name="T3" fmla="*/ 59 h 87"/>
                  <a:gd name="T4" fmla="*/ 46 w 94"/>
                  <a:gd name="T5" fmla="*/ 86 h 87"/>
                  <a:gd name="T6" fmla="*/ 0 w 94"/>
                  <a:gd name="T7" fmla="*/ 59 h 87"/>
                  <a:gd name="T8" fmla="*/ 0 w 94"/>
                  <a:gd name="T9" fmla="*/ 58 h 87"/>
                  <a:gd name="T10" fmla="*/ 14 w 94"/>
                  <a:gd name="T11" fmla="*/ 42 h 87"/>
                  <a:gd name="T12" fmla="*/ 13 w 94"/>
                  <a:gd name="T13" fmla="*/ 0 h 87"/>
                  <a:gd name="T14" fmla="*/ 53 w 94"/>
                  <a:gd name="T15" fmla="*/ 1 h 87"/>
                  <a:gd name="T16" fmla="*/ 53 w 94"/>
                  <a:gd name="T17" fmla="*/ 1 h 87"/>
                  <a:gd name="T18" fmla="*/ 83 w 94"/>
                  <a:gd name="T19" fmla="*/ 0 h 87"/>
                  <a:gd name="T20" fmla="*/ 81 w 94"/>
                  <a:gd name="T21" fmla="*/ 42 h 87"/>
                  <a:gd name="T22" fmla="*/ 94 w 94"/>
                  <a:gd name="T23" fmla="*/ 5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87">
                    <a:moveTo>
                      <a:pt x="94" y="57"/>
                    </a:moveTo>
                    <a:cubicBezTo>
                      <a:pt x="94" y="59"/>
                      <a:pt x="94" y="59"/>
                      <a:pt x="94" y="59"/>
                    </a:cubicBezTo>
                    <a:cubicBezTo>
                      <a:pt x="94" y="59"/>
                      <a:pt x="83" y="87"/>
                      <a:pt x="46" y="86"/>
                    </a:cubicBezTo>
                    <a:cubicBezTo>
                      <a:pt x="15" y="85"/>
                      <a:pt x="0" y="59"/>
                      <a:pt x="0" y="5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9" y="55"/>
                      <a:pt x="14" y="50"/>
                      <a:pt x="14" y="42"/>
                    </a:cubicBezTo>
                    <a:cubicBezTo>
                      <a:pt x="15" y="25"/>
                      <a:pt x="13" y="0"/>
                      <a:pt x="1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1" y="25"/>
                      <a:pt x="81" y="42"/>
                    </a:cubicBezTo>
                    <a:cubicBezTo>
                      <a:pt x="82" y="50"/>
                      <a:pt x="86" y="54"/>
                      <a:pt x="94" y="57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520"/>
              <p:cNvSpPr>
                <a:spLocks noEditPoints="1"/>
              </p:cNvSpPr>
              <p:nvPr/>
            </p:nvSpPr>
            <p:spPr bwMode="auto">
              <a:xfrm>
                <a:off x="6239461" y="6260633"/>
                <a:ext cx="843279" cy="456630"/>
              </a:xfrm>
              <a:custGeom>
                <a:avLst/>
                <a:gdLst>
                  <a:gd name="T0" fmla="*/ 8 w 260"/>
                  <a:gd name="T1" fmla="*/ 137 h 141"/>
                  <a:gd name="T2" fmla="*/ 252 w 260"/>
                  <a:gd name="T3" fmla="*/ 137 h 141"/>
                  <a:gd name="T4" fmla="*/ 222 w 260"/>
                  <a:gd name="T5" fmla="*/ 75 h 141"/>
                  <a:gd name="T6" fmla="*/ 198 w 260"/>
                  <a:gd name="T7" fmla="*/ 68 h 141"/>
                  <a:gd name="T8" fmla="*/ 174 w 260"/>
                  <a:gd name="T9" fmla="*/ 61 h 141"/>
                  <a:gd name="T10" fmla="*/ 161 w 260"/>
                  <a:gd name="T11" fmla="*/ 44 h 141"/>
                  <a:gd name="T12" fmla="*/ 162 w 260"/>
                  <a:gd name="T13" fmla="*/ 4 h 141"/>
                  <a:gd name="T14" fmla="*/ 135 w 260"/>
                  <a:gd name="T15" fmla="*/ 4 h 141"/>
                  <a:gd name="T16" fmla="*/ 135 w 260"/>
                  <a:gd name="T17" fmla="*/ 5 h 141"/>
                  <a:gd name="T18" fmla="*/ 134 w 260"/>
                  <a:gd name="T19" fmla="*/ 5 h 141"/>
                  <a:gd name="T20" fmla="*/ 96 w 260"/>
                  <a:gd name="T21" fmla="*/ 4 h 141"/>
                  <a:gd name="T22" fmla="*/ 97 w 260"/>
                  <a:gd name="T23" fmla="*/ 44 h 141"/>
                  <a:gd name="T24" fmla="*/ 81 w 260"/>
                  <a:gd name="T25" fmla="*/ 62 h 141"/>
                  <a:gd name="T26" fmla="*/ 59 w 260"/>
                  <a:gd name="T27" fmla="*/ 69 h 141"/>
                  <a:gd name="T28" fmla="*/ 38 w 260"/>
                  <a:gd name="T29" fmla="*/ 75 h 141"/>
                  <a:gd name="T30" fmla="*/ 8 w 260"/>
                  <a:gd name="T31" fmla="*/ 137 h 141"/>
                  <a:gd name="T32" fmla="*/ 254 w 260"/>
                  <a:gd name="T33" fmla="*/ 141 h 141"/>
                  <a:gd name="T34" fmla="*/ 6 w 260"/>
                  <a:gd name="T35" fmla="*/ 141 h 141"/>
                  <a:gd name="T36" fmla="*/ 4 w 260"/>
                  <a:gd name="T37" fmla="*/ 139 h 141"/>
                  <a:gd name="T38" fmla="*/ 37 w 260"/>
                  <a:gd name="T39" fmla="*/ 71 h 141"/>
                  <a:gd name="T40" fmla="*/ 58 w 260"/>
                  <a:gd name="T41" fmla="*/ 65 h 141"/>
                  <a:gd name="T42" fmla="*/ 80 w 260"/>
                  <a:gd name="T43" fmla="*/ 59 h 141"/>
                  <a:gd name="T44" fmla="*/ 93 w 260"/>
                  <a:gd name="T45" fmla="*/ 44 h 141"/>
                  <a:gd name="T46" fmla="*/ 92 w 260"/>
                  <a:gd name="T47" fmla="*/ 2 h 141"/>
                  <a:gd name="T48" fmla="*/ 92 w 260"/>
                  <a:gd name="T49" fmla="*/ 1 h 141"/>
                  <a:gd name="T50" fmla="*/ 94 w 260"/>
                  <a:gd name="T51" fmla="*/ 0 h 141"/>
                  <a:gd name="T52" fmla="*/ 132 w 260"/>
                  <a:gd name="T53" fmla="*/ 1 h 141"/>
                  <a:gd name="T54" fmla="*/ 134 w 260"/>
                  <a:gd name="T55" fmla="*/ 1 h 141"/>
                  <a:gd name="T56" fmla="*/ 164 w 260"/>
                  <a:gd name="T57" fmla="*/ 0 h 141"/>
                  <a:gd name="T58" fmla="*/ 165 w 260"/>
                  <a:gd name="T59" fmla="*/ 1 h 141"/>
                  <a:gd name="T60" fmla="*/ 166 w 260"/>
                  <a:gd name="T61" fmla="*/ 2 h 141"/>
                  <a:gd name="T62" fmla="*/ 164 w 260"/>
                  <a:gd name="T63" fmla="*/ 44 h 141"/>
                  <a:gd name="T64" fmla="*/ 176 w 260"/>
                  <a:gd name="T65" fmla="*/ 58 h 141"/>
                  <a:gd name="T66" fmla="*/ 199 w 260"/>
                  <a:gd name="T67" fmla="*/ 65 h 141"/>
                  <a:gd name="T68" fmla="*/ 223 w 260"/>
                  <a:gd name="T69" fmla="*/ 71 h 141"/>
                  <a:gd name="T70" fmla="*/ 256 w 260"/>
                  <a:gd name="T71" fmla="*/ 139 h 141"/>
                  <a:gd name="T72" fmla="*/ 254 w 260"/>
                  <a:gd name="T7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0" h="141">
                    <a:moveTo>
                      <a:pt x="8" y="137"/>
                    </a:moveTo>
                    <a:cubicBezTo>
                      <a:pt x="252" y="137"/>
                      <a:pt x="252" y="137"/>
                      <a:pt x="252" y="137"/>
                    </a:cubicBezTo>
                    <a:cubicBezTo>
                      <a:pt x="252" y="128"/>
                      <a:pt x="253" y="84"/>
                      <a:pt x="222" y="75"/>
                    </a:cubicBezTo>
                    <a:cubicBezTo>
                      <a:pt x="213" y="72"/>
                      <a:pt x="205" y="70"/>
                      <a:pt x="198" y="68"/>
                    </a:cubicBezTo>
                    <a:cubicBezTo>
                      <a:pt x="188" y="66"/>
                      <a:pt x="181" y="64"/>
                      <a:pt x="174" y="61"/>
                    </a:cubicBezTo>
                    <a:cubicBezTo>
                      <a:pt x="168" y="58"/>
                      <a:pt x="161" y="54"/>
                      <a:pt x="161" y="44"/>
                    </a:cubicBezTo>
                    <a:cubicBezTo>
                      <a:pt x="160" y="30"/>
                      <a:pt x="161" y="10"/>
                      <a:pt x="162" y="4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35" y="5"/>
                      <a:pt x="135" y="5"/>
                      <a:pt x="135" y="5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6" y="10"/>
                      <a:pt x="97" y="30"/>
                      <a:pt x="97" y="44"/>
                    </a:cubicBezTo>
                    <a:cubicBezTo>
                      <a:pt x="96" y="55"/>
                      <a:pt x="89" y="59"/>
                      <a:pt x="81" y="62"/>
                    </a:cubicBezTo>
                    <a:cubicBezTo>
                      <a:pt x="76" y="64"/>
                      <a:pt x="68" y="66"/>
                      <a:pt x="59" y="69"/>
                    </a:cubicBezTo>
                    <a:cubicBezTo>
                      <a:pt x="53" y="71"/>
                      <a:pt x="46" y="73"/>
                      <a:pt x="38" y="75"/>
                    </a:cubicBezTo>
                    <a:cubicBezTo>
                      <a:pt x="7" y="84"/>
                      <a:pt x="7" y="128"/>
                      <a:pt x="8" y="137"/>
                    </a:cubicBezTo>
                    <a:moveTo>
                      <a:pt x="254" y="141"/>
                    </a:moveTo>
                    <a:cubicBezTo>
                      <a:pt x="6" y="141"/>
                      <a:pt x="6" y="141"/>
                      <a:pt x="6" y="141"/>
                    </a:cubicBezTo>
                    <a:cubicBezTo>
                      <a:pt x="5" y="141"/>
                      <a:pt x="4" y="140"/>
                      <a:pt x="4" y="139"/>
                    </a:cubicBezTo>
                    <a:cubicBezTo>
                      <a:pt x="4" y="139"/>
                      <a:pt x="0" y="83"/>
                      <a:pt x="37" y="71"/>
                    </a:cubicBezTo>
                    <a:cubicBezTo>
                      <a:pt x="45" y="69"/>
                      <a:pt x="52" y="67"/>
                      <a:pt x="58" y="65"/>
                    </a:cubicBezTo>
                    <a:cubicBezTo>
                      <a:pt x="67" y="63"/>
                      <a:pt x="74" y="61"/>
                      <a:pt x="80" y="59"/>
                    </a:cubicBezTo>
                    <a:cubicBezTo>
                      <a:pt x="89" y="55"/>
                      <a:pt x="93" y="51"/>
                      <a:pt x="93" y="44"/>
                    </a:cubicBezTo>
                    <a:cubicBezTo>
                      <a:pt x="94" y="28"/>
                      <a:pt x="92" y="2"/>
                      <a:pt x="92" y="2"/>
                    </a:cubicBezTo>
                    <a:cubicBezTo>
                      <a:pt x="92" y="2"/>
                      <a:pt x="92" y="1"/>
                      <a:pt x="92" y="1"/>
                    </a:cubicBezTo>
                    <a:cubicBezTo>
                      <a:pt x="93" y="0"/>
                      <a:pt x="93" y="0"/>
                      <a:pt x="94" y="0"/>
                    </a:cubicBezTo>
                    <a:cubicBezTo>
                      <a:pt x="132" y="1"/>
                      <a:pt x="132" y="1"/>
                      <a:pt x="132" y="1"/>
                    </a:cubicBezTo>
                    <a:cubicBezTo>
                      <a:pt x="133" y="1"/>
                      <a:pt x="133" y="1"/>
                      <a:pt x="134" y="1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4" y="0"/>
                      <a:pt x="165" y="0"/>
                      <a:pt x="165" y="1"/>
                    </a:cubicBezTo>
                    <a:cubicBezTo>
                      <a:pt x="166" y="1"/>
                      <a:pt x="166" y="2"/>
                      <a:pt x="166" y="2"/>
                    </a:cubicBezTo>
                    <a:cubicBezTo>
                      <a:pt x="166" y="2"/>
                      <a:pt x="164" y="28"/>
                      <a:pt x="164" y="44"/>
                    </a:cubicBezTo>
                    <a:cubicBezTo>
                      <a:pt x="165" y="50"/>
                      <a:pt x="168" y="54"/>
                      <a:pt x="176" y="58"/>
                    </a:cubicBezTo>
                    <a:cubicBezTo>
                      <a:pt x="182" y="60"/>
                      <a:pt x="189" y="62"/>
                      <a:pt x="199" y="65"/>
                    </a:cubicBezTo>
                    <a:cubicBezTo>
                      <a:pt x="206" y="67"/>
                      <a:pt x="214" y="69"/>
                      <a:pt x="223" y="71"/>
                    </a:cubicBezTo>
                    <a:cubicBezTo>
                      <a:pt x="260" y="83"/>
                      <a:pt x="256" y="139"/>
                      <a:pt x="256" y="139"/>
                    </a:cubicBezTo>
                    <a:cubicBezTo>
                      <a:pt x="256" y="140"/>
                      <a:pt x="255" y="141"/>
                      <a:pt x="254" y="14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521"/>
              <p:cNvSpPr/>
              <p:nvPr/>
            </p:nvSpPr>
            <p:spPr bwMode="auto">
              <a:xfrm>
                <a:off x="6496644" y="6447834"/>
                <a:ext cx="318417" cy="103223"/>
              </a:xfrm>
              <a:custGeom>
                <a:avLst/>
                <a:gdLst>
                  <a:gd name="T0" fmla="*/ 50 w 98"/>
                  <a:gd name="T1" fmla="*/ 32 h 32"/>
                  <a:gd name="T2" fmla="*/ 48 w 98"/>
                  <a:gd name="T3" fmla="*/ 32 h 32"/>
                  <a:gd name="T4" fmla="*/ 0 w 98"/>
                  <a:gd name="T5" fmla="*/ 4 h 32"/>
                  <a:gd name="T6" fmla="*/ 1 w 98"/>
                  <a:gd name="T7" fmla="*/ 1 h 32"/>
                  <a:gd name="T8" fmla="*/ 3 w 98"/>
                  <a:gd name="T9" fmla="*/ 2 h 32"/>
                  <a:gd name="T10" fmla="*/ 48 w 98"/>
                  <a:gd name="T11" fmla="*/ 28 h 32"/>
                  <a:gd name="T12" fmla="*/ 94 w 98"/>
                  <a:gd name="T13" fmla="*/ 2 h 32"/>
                  <a:gd name="T14" fmla="*/ 96 w 98"/>
                  <a:gd name="T15" fmla="*/ 1 h 32"/>
                  <a:gd name="T16" fmla="*/ 97 w 98"/>
                  <a:gd name="T17" fmla="*/ 3 h 32"/>
                  <a:gd name="T18" fmla="*/ 50 w 98"/>
                  <a:gd name="T1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32">
                    <a:moveTo>
                      <a:pt x="50" y="32"/>
                    </a:moveTo>
                    <a:cubicBezTo>
                      <a:pt x="49" y="32"/>
                      <a:pt x="49" y="32"/>
                      <a:pt x="48" y="32"/>
                    </a:cubicBezTo>
                    <a:cubicBezTo>
                      <a:pt x="16" y="31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2"/>
                      <a:pt x="18" y="27"/>
                      <a:pt x="48" y="28"/>
                    </a:cubicBezTo>
                    <a:cubicBezTo>
                      <a:pt x="83" y="29"/>
                      <a:pt x="93" y="3"/>
                      <a:pt x="94" y="2"/>
                    </a:cubicBezTo>
                    <a:cubicBezTo>
                      <a:pt x="94" y="1"/>
                      <a:pt x="95" y="0"/>
                      <a:pt x="96" y="1"/>
                    </a:cubicBezTo>
                    <a:cubicBezTo>
                      <a:pt x="97" y="1"/>
                      <a:pt x="98" y="2"/>
                      <a:pt x="97" y="3"/>
                    </a:cubicBezTo>
                    <a:cubicBezTo>
                      <a:pt x="97" y="4"/>
                      <a:pt x="86" y="32"/>
                      <a:pt x="50" y="3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522"/>
              <p:cNvSpPr/>
              <p:nvPr/>
            </p:nvSpPr>
            <p:spPr bwMode="auto">
              <a:xfrm>
                <a:off x="6461653" y="5707777"/>
                <a:ext cx="407643" cy="664826"/>
              </a:xfrm>
              <a:custGeom>
                <a:avLst/>
                <a:gdLst>
                  <a:gd name="T0" fmla="*/ 0 w 126"/>
                  <a:gd name="T1" fmla="*/ 91 h 205"/>
                  <a:gd name="T2" fmla="*/ 5 w 126"/>
                  <a:gd name="T3" fmla="*/ 151 h 205"/>
                  <a:gd name="T4" fmla="*/ 52 w 126"/>
                  <a:gd name="T5" fmla="*/ 202 h 205"/>
                  <a:gd name="T6" fmla="*/ 114 w 126"/>
                  <a:gd name="T7" fmla="*/ 151 h 205"/>
                  <a:gd name="T8" fmla="*/ 113 w 126"/>
                  <a:gd name="T9" fmla="*/ 49 h 205"/>
                  <a:gd name="T10" fmla="*/ 0 w 126"/>
                  <a:gd name="T11" fmla="*/ 9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6" h="205">
                    <a:moveTo>
                      <a:pt x="0" y="91"/>
                    </a:moveTo>
                    <a:cubicBezTo>
                      <a:pt x="0" y="91"/>
                      <a:pt x="1" y="127"/>
                      <a:pt x="5" y="151"/>
                    </a:cubicBezTo>
                    <a:cubicBezTo>
                      <a:pt x="9" y="174"/>
                      <a:pt x="31" y="199"/>
                      <a:pt x="52" y="202"/>
                    </a:cubicBezTo>
                    <a:cubicBezTo>
                      <a:pt x="72" y="205"/>
                      <a:pt x="107" y="192"/>
                      <a:pt x="114" y="151"/>
                    </a:cubicBezTo>
                    <a:cubicBezTo>
                      <a:pt x="122" y="110"/>
                      <a:pt x="126" y="69"/>
                      <a:pt x="113" y="49"/>
                    </a:cubicBezTo>
                    <a:cubicBezTo>
                      <a:pt x="100" y="29"/>
                      <a:pt x="4" y="0"/>
                      <a:pt x="0" y="91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523"/>
              <p:cNvSpPr>
                <a:spLocks noEditPoints="1"/>
              </p:cNvSpPr>
              <p:nvPr/>
            </p:nvSpPr>
            <p:spPr bwMode="auto">
              <a:xfrm>
                <a:off x="6454655" y="5791755"/>
                <a:ext cx="425139" cy="580848"/>
              </a:xfrm>
              <a:custGeom>
                <a:avLst/>
                <a:gdLst>
                  <a:gd name="T0" fmla="*/ 60 w 131"/>
                  <a:gd name="T1" fmla="*/ 4 h 179"/>
                  <a:gd name="T2" fmla="*/ 4 w 131"/>
                  <a:gd name="T3" fmla="*/ 65 h 179"/>
                  <a:gd name="T4" fmla="*/ 9 w 131"/>
                  <a:gd name="T5" fmla="*/ 124 h 179"/>
                  <a:gd name="T6" fmla="*/ 54 w 131"/>
                  <a:gd name="T7" fmla="*/ 175 h 179"/>
                  <a:gd name="T8" fmla="*/ 59 w 131"/>
                  <a:gd name="T9" fmla="*/ 175 h 179"/>
                  <a:gd name="T10" fmla="*/ 114 w 131"/>
                  <a:gd name="T11" fmla="*/ 125 h 179"/>
                  <a:gd name="T12" fmla="*/ 113 w 131"/>
                  <a:gd name="T13" fmla="*/ 24 h 179"/>
                  <a:gd name="T14" fmla="*/ 60 w 131"/>
                  <a:gd name="T15" fmla="*/ 4 h 179"/>
                  <a:gd name="T16" fmla="*/ 59 w 131"/>
                  <a:gd name="T17" fmla="*/ 179 h 179"/>
                  <a:gd name="T18" fmla="*/ 59 w 131"/>
                  <a:gd name="T19" fmla="*/ 179 h 179"/>
                  <a:gd name="T20" fmla="*/ 54 w 131"/>
                  <a:gd name="T21" fmla="*/ 178 h 179"/>
                  <a:gd name="T22" fmla="*/ 5 w 131"/>
                  <a:gd name="T23" fmla="*/ 125 h 179"/>
                  <a:gd name="T24" fmla="*/ 0 w 131"/>
                  <a:gd name="T25" fmla="*/ 65 h 179"/>
                  <a:gd name="T26" fmla="*/ 60 w 131"/>
                  <a:gd name="T27" fmla="*/ 0 h 179"/>
                  <a:gd name="T28" fmla="*/ 117 w 131"/>
                  <a:gd name="T29" fmla="*/ 22 h 179"/>
                  <a:gd name="T30" fmla="*/ 118 w 131"/>
                  <a:gd name="T31" fmla="*/ 126 h 179"/>
                  <a:gd name="T32" fmla="*/ 59 w 131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" h="179">
                    <a:moveTo>
                      <a:pt x="60" y="4"/>
                    </a:moveTo>
                    <a:cubicBezTo>
                      <a:pt x="40" y="4"/>
                      <a:pt x="6" y="12"/>
                      <a:pt x="4" y="65"/>
                    </a:cubicBezTo>
                    <a:cubicBezTo>
                      <a:pt x="4" y="66"/>
                      <a:pt x="5" y="101"/>
                      <a:pt x="9" y="124"/>
                    </a:cubicBezTo>
                    <a:cubicBezTo>
                      <a:pt x="13" y="147"/>
                      <a:pt x="35" y="172"/>
                      <a:pt x="54" y="175"/>
                    </a:cubicBezTo>
                    <a:cubicBezTo>
                      <a:pt x="56" y="175"/>
                      <a:pt x="58" y="175"/>
                      <a:pt x="59" y="175"/>
                    </a:cubicBezTo>
                    <a:cubicBezTo>
                      <a:pt x="81" y="175"/>
                      <a:pt x="108" y="159"/>
                      <a:pt x="114" y="125"/>
                    </a:cubicBezTo>
                    <a:cubicBezTo>
                      <a:pt x="121" y="89"/>
                      <a:pt x="127" y="45"/>
                      <a:pt x="113" y="24"/>
                    </a:cubicBezTo>
                    <a:cubicBezTo>
                      <a:pt x="108" y="16"/>
                      <a:pt x="85" y="4"/>
                      <a:pt x="60" y="4"/>
                    </a:cubicBezTo>
                    <a:moveTo>
                      <a:pt x="59" y="179"/>
                    </a:moveTo>
                    <a:cubicBezTo>
                      <a:pt x="59" y="179"/>
                      <a:pt x="59" y="179"/>
                      <a:pt x="59" y="179"/>
                    </a:cubicBezTo>
                    <a:cubicBezTo>
                      <a:pt x="57" y="179"/>
                      <a:pt x="55" y="179"/>
                      <a:pt x="54" y="178"/>
                    </a:cubicBezTo>
                    <a:cubicBezTo>
                      <a:pt x="33" y="175"/>
                      <a:pt x="10" y="150"/>
                      <a:pt x="5" y="125"/>
                    </a:cubicBezTo>
                    <a:cubicBezTo>
                      <a:pt x="1" y="102"/>
                      <a:pt x="0" y="66"/>
                      <a:pt x="0" y="65"/>
                    </a:cubicBezTo>
                    <a:cubicBezTo>
                      <a:pt x="3" y="7"/>
                      <a:pt x="43" y="0"/>
                      <a:pt x="60" y="0"/>
                    </a:cubicBezTo>
                    <a:cubicBezTo>
                      <a:pt x="85" y="0"/>
                      <a:pt x="110" y="12"/>
                      <a:pt x="117" y="22"/>
                    </a:cubicBezTo>
                    <a:cubicBezTo>
                      <a:pt x="131" y="44"/>
                      <a:pt x="125" y="89"/>
                      <a:pt x="118" y="126"/>
                    </a:cubicBezTo>
                    <a:cubicBezTo>
                      <a:pt x="111" y="162"/>
                      <a:pt x="83" y="179"/>
                      <a:pt x="59" y="17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524"/>
              <p:cNvSpPr/>
              <p:nvPr/>
            </p:nvSpPr>
            <p:spPr bwMode="auto">
              <a:xfrm>
                <a:off x="7018007" y="6710265"/>
                <a:ext cx="97974" cy="0"/>
              </a:xfrm>
              <a:custGeom>
                <a:avLst/>
                <a:gdLst>
                  <a:gd name="T0" fmla="*/ 0 w 56"/>
                  <a:gd name="T1" fmla="*/ 56 w 56"/>
                  <a:gd name="T2" fmla="*/ 0 w 5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6">
                    <a:moveTo>
                      <a:pt x="0" y="0"/>
                    </a:move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Line 525"/>
              <p:cNvSpPr>
                <a:spLocks noChangeShapeType="1"/>
              </p:cNvSpPr>
              <p:nvPr/>
            </p:nvSpPr>
            <p:spPr bwMode="auto">
              <a:xfrm>
                <a:off x="7018007" y="6710265"/>
                <a:ext cx="97974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526"/>
              <p:cNvSpPr/>
              <p:nvPr/>
            </p:nvSpPr>
            <p:spPr bwMode="auto">
              <a:xfrm>
                <a:off x="7012759" y="6705016"/>
                <a:ext cx="110221" cy="12247"/>
              </a:xfrm>
              <a:custGeom>
                <a:avLst/>
                <a:gdLst>
                  <a:gd name="T0" fmla="*/ 32 w 34"/>
                  <a:gd name="T1" fmla="*/ 4 h 4"/>
                  <a:gd name="T2" fmla="*/ 2 w 34"/>
                  <a:gd name="T3" fmla="*/ 4 h 4"/>
                  <a:gd name="T4" fmla="*/ 0 w 34"/>
                  <a:gd name="T5" fmla="*/ 2 h 4"/>
                  <a:gd name="T6" fmla="*/ 2 w 34"/>
                  <a:gd name="T7" fmla="*/ 0 h 4"/>
                  <a:gd name="T8" fmla="*/ 32 w 34"/>
                  <a:gd name="T9" fmla="*/ 0 h 4"/>
                  <a:gd name="T10" fmla="*/ 34 w 34"/>
                  <a:gd name="T11" fmla="*/ 2 h 4"/>
                  <a:gd name="T12" fmla="*/ 32 w 3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">
                    <a:moveTo>
                      <a:pt x="3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1"/>
                      <a:pt x="34" y="2"/>
                    </a:cubicBezTo>
                    <a:cubicBezTo>
                      <a:pt x="34" y="3"/>
                      <a:pt x="33" y="4"/>
                      <a:pt x="32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527"/>
              <p:cNvSpPr/>
              <p:nvPr/>
            </p:nvSpPr>
            <p:spPr bwMode="auto">
              <a:xfrm>
                <a:off x="6211469" y="6710265"/>
                <a:ext cx="96225" cy="0"/>
              </a:xfrm>
              <a:custGeom>
                <a:avLst/>
                <a:gdLst>
                  <a:gd name="T0" fmla="*/ 0 w 55"/>
                  <a:gd name="T1" fmla="*/ 55 w 55"/>
                  <a:gd name="T2" fmla="*/ 0 w 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5">
                    <a:moveTo>
                      <a:pt x="0" y="0"/>
                    </a:moveTo>
                    <a:lnTo>
                      <a:pt x="5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Line 528"/>
              <p:cNvSpPr>
                <a:spLocks noChangeShapeType="1"/>
              </p:cNvSpPr>
              <p:nvPr/>
            </p:nvSpPr>
            <p:spPr bwMode="auto">
              <a:xfrm>
                <a:off x="6211469" y="6710265"/>
                <a:ext cx="9622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529"/>
              <p:cNvSpPr/>
              <p:nvPr/>
            </p:nvSpPr>
            <p:spPr bwMode="auto">
              <a:xfrm>
                <a:off x="6204471" y="6705016"/>
                <a:ext cx="110221" cy="12247"/>
              </a:xfrm>
              <a:custGeom>
                <a:avLst/>
                <a:gdLst>
                  <a:gd name="T0" fmla="*/ 32 w 34"/>
                  <a:gd name="T1" fmla="*/ 4 h 4"/>
                  <a:gd name="T2" fmla="*/ 2 w 34"/>
                  <a:gd name="T3" fmla="*/ 4 h 4"/>
                  <a:gd name="T4" fmla="*/ 0 w 34"/>
                  <a:gd name="T5" fmla="*/ 2 h 4"/>
                  <a:gd name="T6" fmla="*/ 2 w 34"/>
                  <a:gd name="T7" fmla="*/ 0 h 4"/>
                  <a:gd name="T8" fmla="*/ 32 w 34"/>
                  <a:gd name="T9" fmla="*/ 0 h 4"/>
                  <a:gd name="T10" fmla="*/ 34 w 34"/>
                  <a:gd name="T11" fmla="*/ 2 h 4"/>
                  <a:gd name="T12" fmla="*/ 32 w 3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">
                    <a:moveTo>
                      <a:pt x="3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1"/>
                      <a:pt x="34" y="2"/>
                    </a:cubicBezTo>
                    <a:cubicBezTo>
                      <a:pt x="34" y="3"/>
                      <a:pt x="33" y="4"/>
                      <a:pt x="32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530"/>
              <p:cNvSpPr/>
              <p:nvPr/>
            </p:nvSpPr>
            <p:spPr bwMode="auto">
              <a:xfrm>
                <a:off x="6431911" y="5756765"/>
                <a:ext cx="489872" cy="383150"/>
              </a:xfrm>
              <a:custGeom>
                <a:avLst/>
                <a:gdLst>
                  <a:gd name="T0" fmla="*/ 12 w 151"/>
                  <a:gd name="T1" fmla="*/ 116 h 118"/>
                  <a:gd name="T2" fmla="*/ 1 w 151"/>
                  <a:gd name="T3" fmla="*/ 72 h 118"/>
                  <a:gd name="T4" fmla="*/ 23 w 151"/>
                  <a:gd name="T5" fmla="*/ 20 h 118"/>
                  <a:gd name="T6" fmla="*/ 111 w 151"/>
                  <a:gd name="T7" fmla="*/ 15 h 118"/>
                  <a:gd name="T8" fmla="*/ 126 w 151"/>
                  <a:gd name="T9" fmla="*/ 118 h 118"/>
                  <a:gd name="T10" fmla="*/ 122 w 151"/>
                  <a:gd name="T11" fmla="*/ 72 h 118"/>
                  <a:gd name="T12" fmla="*/ 115 w 151"/>
                  <a:gd name="T13" fmla="*/ 31 h 118"/>
                  <a:gd name="T14" fmla="*/ 29 w 151"/>
                  <a:gd name="T15" fmla="*/ 33 h 118"/>
                  <a:gd name="T16" fmla="*/ 15 w 151"/>
                  <a:gd name="T17" fmla="*/ 69 h 118"/>
                  <a:gd name="T18" fmla="*/ 12 w 151"/>
                  <a:gd name="T19" fmla="*/ 11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1" h="118">
                    <a:moveTo>
                      <a:pt x="12" y="116"/>
                    </a:moveTo>
                    <a:cubicBezTo>
                      <a:pt x="12" y="116"/>
                      <a:pt x="2" y="89"/>
                      <a:pt x="1" y="72"/>
                    </a:cubicBezTo>
                    <a:cubicBezTo>
                      <a:pt x="0" y="55"/>
                      <a:pt x="3" y="34"/>
                      <a:pt x="23" y="20"/>
                    </a:cubicBezTo>
                    <a:cubicBezTo>
                      <a:pt x="44" y="6"/>
                      <a:pt x="81" y="0"/>
                      <a:pt x="111" y="15"/>
                    </a:cubicBezTo>
                    <a:cubicBezTo>
                      <a:pt x="130" y="27"/>
                      <a:pt x="151" y="45"/>
                      <a:pt x="126" y="118"/>
                    </a:cubicBezTo>
                    <a:cubicBezTo>
                      <a:pt x="129" y="98"/>
                      <a:pt x="121" y="75"/>
                      <a:pt x="122" y="72"/>
                    </a:cubicBezTo>
                    <a:cubicBezTo>
                      <a:pt x="125" y="58"/>
                      <a:pt x="125" y="44"/>
                      <a:pt x="115" y="31"/>
                    </a:cubicBezTo>
                    <a:cubicBezTo>
                      <a:pt x="103" y="42"/>
                      <a:pt x="44" y="49"/>
                      <a:pt x="29" y="33"/>
                    </a:cubicBezTo>
                    <a:cubicBezTo>
                      <a:pt x="10" y="44"/>
                      <a:pt x="15" y="69"/>
                      <a:pt x="15" y="69"/>
                    </a:cubicBezTo>
                    <a:cubicBezTo>
                      <a:pt x="15" y="69"/>
                      <a:pt x="12" y="90"/>
                      <a:pt x="12" y="116"/>
                    </a:cubicBezTo>
                  </a:path>
                </a:pathLst>
              </a:custGeom>
              <a:solidFill>
                <a:srgbClr val="E2B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531"/>
              <p:cNvSpPr>
                <a:spLocks noEditPoints="1"/>
              </p:cNvSpPr>
              <p:nvPr/>
            </p:nvSpPr>
            <p:spPr bwMode="auto">
              <a:xfrm>
                <a:off x="6421414" y="5770761"/>
                <a:ext cx="503868" cy="376151"/>
              </a:xfrm>
              <a:custGeom>
                <a:avLst/>
                <a:gdLst>
                  <a:gd name="T0" fmla="*/ 74 w 155"/>
                  <a:gd name="T1" fmla="*/ 4 h 116"/>
                  <a:gd name="T2" fmla="*/ 27 w 155"/>
                  <a:gd name="T3" fmla="*/ 18 h 116"/>
                  <a:gd name="T4" fmla="*/ 6 w 155"/>
                  <a:gd name="T5" fmla="*/ 68 h 116"/>
                  <a:gd name="T6" fmla="*/ 13 w 155"/>
                  <a:gd name="T7" fmla="*/ 100 h 116"/>
                  <a:gd name="T8" fmla="*/ 17 w 155"/>
                  <a:gd name="T9" fmla="*/ 65 h 116"/>
                  <a:gd name="T10" fmla="*/ 31 w 155"/>
                  <a:gd name="T11" fmla="*/ 27 h 116"/>
                  <a:gd name="T12" fmla="*/ 33 w 155"/>
                  <a:gd name="T13" fmla="*/ 27 h 116"/>
                  <a:gd name="T14" fmla="*/ 68 w 155"/>
                  <a:gd name="T15" fmla="*/ 37 h 116"/>
                  <a:gd name="T16" fmla="*/ 117 w 155"/>
                  <a:gd name="T17" fmla="*/ 26 h 116"/>
                  <a:gd name="T18" fmla="*/ 119 w 155"/>
                  <a:gd name="T19" fmla="*/ 25 h 116"/>
                  <a:gd name="T20" fmla="*/ 120 w 155"/>
                  <a:gd name="T21" fmla="*/ 26 h 116"/>
                  <a:gd name="T22" fmla="*/ 127 w 155"/>
                  <a:gd name="T23" fmla="*/ 69 h 116"/>
                  <a:gd name="T24" fmla="*/ 128 w 155"/>
                  <a:gd name="T25" fmla="*/ 74 h 116"/>
                  <a:gd name="T26" fmla="*/ 131 w 155"/>
                  <a:gd name="T27" fmla="*/ 100 h 116"/>
                  <a:gd name="T28" fmla="*/ 113 w 155"/>
                  <a:gd name="T29" fmla="*/ 13 h 116"/>
                  <a:gd name="T30" fmla="*/ 74 w 155"/>
                  <a:gd name="T31" fmla="*/ 4 h 116"/>
                  <a:gd name="T32" fmla="*/ 129 w 155"/>
                  <a:gd name="T33" fmla="*/ 116 h 116"/>
                  <a:gd name="T34" fmla="*/ 128 w 155"/>
                  <a:gd name="T35" fmla="*/ 116 h 116"/>
                  <a:gd name="T36" fmla="*/ 127 w 155"/>
                  <a:gd name="T37" fmla="*/ 114 h 116"/>
                  <a:gd name="T38" fmla="*/ 124 w 155"/>
                  <a:gd name="T39" fmla="*/ 75 h 116"/>
                  <a:gd name="T40" fmla="*/ 123 w 155"/>
                  <a:gd name="T41" fmla="*/ 68 h 116"/>
                  <a:gd name="T42" fmla="*/ 118 w 155"/>
                  <a:gd name="T43" fmla="*/ 30 h 116"/>
                  <a:gd name="T44" fmla="*/ 68 w 155"/>
                  <a:gd name="T45" fmla="*/ 40 h 116"/>
                  <a:gd name="T46" fmla="*/ 31 w 155"/>
                  <a:gd name="T47" fmla="*/ 31 h 116"/>
                  <a:gd name="T48" fmla="*/ 20 w 155"/>
                  <a:gd name="T49" fmla="*/ 65 h 116"/>
                  <a:gd name="T50" fmla="*/ 20 w 155"/>
                  <a:gd name="T51" fmla="*/ 65 h 116"/>
                  <a:gd name="T52" fmla="*/ 17 w 155"/>
                  <a:gd name="T53" fmla="*/ 111 h 116"/>
                  <a:gd name="T54" fmla="*/ 17 w 155"/>
                  <a:gd name="T55" fmla="*/ 112 h 116"/>
                  <a:gd name="T56" fmla="*/ 15 w 155"/>
                  <a:gd name="T57" fmla="*/ 114 h 116"/>
                  <a:gd name="T58" fmla="*/ 15 w 155"/>
                  <a:gd name="T59" fmla="*/ 114 h 116"/>
                  <a:gd name="T60" fmla="*/ 13 w 155"/>
                  <a:gd name="T61" fmla="*/ 113 h 116"/>
                  <a:gd name="T62" fmla="*/ 2 w 155"/>
                  <a:gd name="T63" fmla="*/ 68 h 116"/>
                  <a:gd name="T64" fmla="*/ 25 w 155"/>
                  <a:gd name="T65" fmla="*/ 14 h 116"/>
                  <a:gd name="T66" fmla="*/ 74 w 155"/>
                  <a:gd name="T67" fmla="*/ 0 h 116"/>
                  <a:gd name="T68" fmla="*/ 115 w 155"/>
                  <a:gd name="T69" fmla="*/ 10 h 116"/>
                  <a:gd name="T70" fmla="*/ 131 w 155"/>
                  <a:gd name="T71" fmla="*/ 114 h 116"/>
                  <a:gd name="T72" fmla="*/ 129 w 155"/>
                  <a:gd name="T73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5" h="116">
                    <a:moveTo>
                      <a:pt x="74" y="4"/>
                    </a:moveTo>
                    <a:cubicBezTo>
                      <a:pt x="57" y="4"/>
                      <a:pt x="39" y="9"/>
                      <a:pt x="27" y="18"/>
                    </a:cubicBezTo>
                    <a:cubicBezTo>
                      <a:pt x="11" y="28"/>
                      <a:pt x="4" y="45"/>
                      <a:pt x="6" y="68"/>
                    </a:cubicBezTo>
                    <a:cubicBezTo>
                      <a:pt x="7" y="78"/>
                      <a:pt x="10" y="91"/>
                      <a:pt x="13" y="100"/>
                    </a:cubicBezTo>
                    <a:cubicBezTo>
                      <a:pt x="14" y="82"/>
                      <a:pt x="16" y="68"/>
                      <a:pt x="17" y="65"/>
                    </a:cubicBezTo>
                    <a:cubicBezTo>
                      <a:pt x="16" y="62"/>
                      <a:pt x="12" y="38"/>
                      <a:pt x="31" y="27"/>
                    </a:cubicBezTo>
                    <a:cubicBezTo>
                      <a:pt x="32" y="27"/>
                      <a:pt x="32" y="27"/>
                      <a:pt x="33" y="27"/>
                    </a:cubicBezTo>
                    <a:cubicBezTo>
                      <a:pt x="38" y="33"/>
                      <a:pt x="51" y="37"/>
                      <a:pt x="68" y="37"/>
                    </a:cubicBezTo>
                    <a:cubicBezTo>
                      <a:pt x="89" y="37"/>
                      <a:pt x="111" y="32"/>
                      <a:pt x="117" y="26"/>
                    </a:cubicBezTo>
                    <a:cubicBezTo>
                      <a:pt x="118" y="26"/>
                      <a:pt x="118" y="25"/>
                      <a:pt x="119" y="25"/>
                    </a:cubicBezTo>
                    <a:cubicBezTo>
                      <a:pt x="119" y="25"/>
                      <a:pt x="120" y="26"/>
                      <a:pt x="120" y="26"/>
                    </a:cubicBezTo>
                    <a:cubicBezTo>
                      <a:pt x="129" y="38"/>
                      <a:pt x="131" y="52"/>
                      <a:pt x="127" y="69"/>
                    </a:cubicBezTo>
                    <a:cubicBezTo>
                      <a:pt x="127" y="69"/>
                      <a:pt x="127" y="72"/>
                      <a:pt x="128" y="74"/>
                    </a:cubicBezTo>
                    <a:cubicBezTo>
                      <a:pt x="129" y="80"/>
                      <a:pt x="131" y="90"/>
                      <a:pt x="131" y="100"/>
                    </a:cubicBezTo>
                    <a:cubicBezTo>
                      <a:pt x="148" y="41"/>
                      <a:pt x="131" y="24"/>
                      <a:pt x="113" y="13"/>
                    </a:cubicBezTo>
                    <a:cubicBezTo>
                      <a:pt x="101" y="7"/>
                      <a:pt x="88" y="4"/>
                      <a:pt x="74" y="4"/>
                    </a:cubicBezTo>
                    <a:moveTo>
                      <a:pt x="129" y="116"/>
                    </a:moveTo>
                    <a:cubicBezTo>
                      <a:pt x="129" y="116"/>
                      <a:pt x="128" y="116"/>
                      <a:pt x="128" y="116"/>
                    </a:cubicBezTo>
                    <a:cubicBezTo>
                      <a:pt x="127" y="115"/>
                      <a:pt x="127" y="115"/>
                      <a:pt x="127" y="114"/>
                    </a:cubicBezTo>
                    <a:cubicBezTo>
                      <a:pt x="129" y="99"/>
                      <a:pt x="126" y="84"/>
                      <a:pt x="124" y="75"/>
                    </a:cubicBezTo>
                    <a:cubicBezTo>
                      <a:pt x="123" y="71"/>
                      <a:pt x="123" y="69"/>
                      <a:pt x="123" y="68"/>
                    </a:cubicBezTo>
                    <a:cubicBezTo>
                      <a:pt x="127" y="53"/>
                      <a:pt x="125" y="41"/>
                      <a:pt x="118" y="30"/>
                    </a:cubicBezTo>
                    <a:cubicBezTo>
                      <a:pt x="109" y="36"/>
                      <a:pt x="88" y="40"/>
                      <a:pt x="68" y="40"/>
                    </a:cubicBezTo>
                    <a:cubicBezTo>
                      <a:pt x="58" y="40"/>
                      <a:pt x="40" y="39"/>
                      <a:pt x="31" y="31"/>
                    </a:cubicBezTo>
                    <a:cubicBezTo>
                      <a:pt x="15" y="42"/>
                      <a:pt x="20" y="64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6"/>
                      <a:pt x="16" y="86"/>
                      <a:pt x="17" y="111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3"/>
                      <a:pt x="16" y="114"/>
                      <a:pt x="15" y="114"/>
                    </a:cubicBezTo>
                    <a:cubicBezTo>
                      <a:pt x="15" y="114"/>
                      <a:pt x="15" y="114"/>
                      <a:pt x="15" y="114"/>
                    </a:cubicBezTo>
                    <a:cubicBezTo>
                      <a:pt x="14" y="114"/>
                      <a:pt x="14" y="113"/>
                      <a:pt x="13" y="113"/>
                    </a:cubicBezTo>
                    <a:cubicBezTo>
                      <a:pt x="13" y="111"/>
                      <a:pt x="4" y="85"/>
                      <a:pt x="2" y="68"/>
                    </a:cubicBezTo>
                    <a:cubicBezTo>
                      <a:pt x="0" y="44"/>
                      <a:pt x="8" y="26"/>
                      <a:pt x="25" y="14"/>
                    </a:cubicBezTo>
                    <a:cubicBezTo>
                      <a:pt x="38" y="5"/>
                      <a:pt x="56" y="0"/>
                      <a:pt x="74" y="0"/>
                    </a:cubicBezTo>
                    <a:cubicBezTo>
                      <a:pt x="89" y="0"/>
                      <a:pt x="103" y="4"/>
                      <a:pt x="115" y="10"/>
                    </a:cubicBezTo>
                    <a:cubicBezTo>
                      <a:pt x="135" y="22"/>
                      <a:pt x="155" y="42"/>
                      <a:pt x="131" y="114"/>
                    </a:cubicBezTo>
                    <a:cubicBezTo>
                      <a:pt x="130" y="115"/>
                      <a:pt x="130" y="116"/>
                      <a:pt x="129" y="1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532"/>
              <p:cNvSpPr/>
              <p:nvPr/>
            </p:nvSpPr>
            <p:spPr bwMode="auto">
              <a:xfrm>
                <a:off x="6619112" y="6083929"/>
                <a:ext cx="62983" cy="33241"/>
              </a:xfrm>
              <a:custGeom>
                <a:avLst/>
                <a:gdLst>
                  <a:gd name="T0" fmla="*/ 16 w 19"/>
                  <a:gd name="T1" fmla="*/ 10 h 10"/>
                  <a:gd name="T2" fmla="*/ 15 w 19"/>
                  <a:gd name="T3" fmla="*/ 9 h 10"/>
                  <a:gd name="T4" fmla="*/ 8 w 19"/>
                  <a:gd name="T5" fmla="*/ 4 h 10"/>
                  <a:gd name="T6" fmla="*/ 4 w 19"/>
                  <a:gd name="T7" fmla="*/ 9 h 10"/>
                  <a:gd name="T8" fmla="*/ 1 w 19"/>
                  <a:gd name="T9" fmla="*/ 10 h 10"/>
                  <a:gd name="T10" fmla="*/ 0 w 19"/>
                  <a:gd name="T11" fmla="*/ 7 h 10"/>
                  <a:gd name="T12" fmla="*/ 8 w 19"/>
                  <a:gd name="T13" fmla="*/ 0 h 10"/>
                  <a:gd name="T14" fmla="*/ 18 w 19"/>
                  <a:gd name="T15" fmla="*/ 7 h 10"/>
                  <a:gd name="T16" fmla="*/ 18 w 19"/>
                  <a:gd name="T17" fmla="*/ 9 h 10"/>
                  <a:gd name="T18" fmla="*/ 16 w 19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16" y="10"/>
                    </a:moveTo>
                    <a:cubicBezTo>
                      <a:pt x="16" y="10"/>
                      <a:pt x="15" y="10"/>
                      <a:pt x="15" y="9"/>
                    </a:cubicBezTo>
                    <a:cubicBezTo>
                      <a:pt x="12" y="6"/>
                      <a:pt x="10" y="4"/>
                      <a:pt x="8" y="4"/>
                    </a:cubicBezTo>
                    <a:cubicBezTo>
                      <a:pt x="6" y="4"/>
                      <a:pt x="4" y="7"/>
                      <a:pt x="4" y="9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7"/>
                      <a:pt x="3" y="1"/>
                      <a:pt x="8" y="0"/>
                    </a:cubicBezTo>
                    <a:cubicBezTo>
                      <a:pt x="11" y="0"/>
                      <a:pt x="15" y="2"/>
                      <a:pt x="18" y="7"/>
                    </a:cubicBezTo>
                    <a:cubicBezTo>
                      <a:pt x="19" y="8"/>
                      <a:pt x="18" y="9"/>
                      <a:pt x="18" y="9"/>
                    </a:cubicBezTo>
                    <a:cubicBezTo>
                      <a:pt x="17" y="10"/>
                      <a:pt x="17" y="10"/>
                      <a:pt x="16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533"/>
              <p:cNvSpPr/>
              <p:nvPr/>
            </p:nvSpPr>
            <p:spPr bwMode="auto">
              <a:xfrm>
                <a:off x="6466902" y="6061185"/>
                <a:ext cx="159208" cy="104972"/>
              </a:xfrm>
              <a:custGeom>
                <a:avLst/>
                <a:gdLst>
                  <a:gd name="T0" fmla="*/ 49 w 49"/>
                  <a:gd name="T1" fmla="*/ 16 h 32"/>
                  <a:gd name="T2" fmla="*/ 38 w 49"/>
                  <a:gd name="T3" fmla="*/ 32 h 32"/>
                  <a:gd name="T4" fmla="*/ 12 w 49"/>
                  <a:gd name="T5" fmla="*/ 32 h 32"/>
                  <a:gd name="T6" fmla="*/ 0 w 49"/>
                  <a:gd name="T7" fmla="*/ 16 h 32"/>
                  <a:gd name="T8" fmla="*/ 12 w 49"/>
                  <a:gd name="T9" fmla="*/ 0 h 32"/>
                  <a:gd name="T10" fmla="*/ 38 w 49"/>
                  <a:gd name="T11" fmla="*/ 0 h 32"/>
                  <a:gd name="T12" fmla="*/ 49 w 49"/>
                  <a:gd name="T13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49" y="16"/>
                    </a:moveTo>
                    <a:cubicBezTo>
                      <a:pt x="49" y="25"/>
                      <a:pt x="44" y="32"/>
                      <a:pt x="38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5" y="32"/>
                      <a:pt x="0" y="25"/>
                      <a:pt x="0" y="16"/>
                    </a:cubicBezTo>
                    <a:cubicBezTo>
                      <a:pt x="0" y="8"/>
                      <a:pt x="5" y="0"/>
                      <a:pt x="12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4" y="0"/>
                      <a:pt x="49" y="8"/>
                      <a:pt x="49" y="16"/>
                    </a:cubicBezTo>
                  </a:path>
                </a:pathLst>
              </a:custGeom>
              <a:solidFill>
                <a:srgbClr val="007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534"/>
              <p:cNvSpPr>
                <a:spLocks noEditPoints="1"/>
              </p:cNvSpPr>
              <p:nvPr/>
            </p:nvSpPr>
            <p:spPr bwMode="auto">
              <a:xfrm>
                <a:off x="6461653" y="6059435"/>
                <a:ext cx="171455" cy="111971"/>
              </a:xfrm>
              <a:custGeom>
                <a:avLst/>
                <a:gdLst>
                  <a:gd name="T0" fmla="*/ 14 w 53"/>
                  <a:gd name="T1" fmla="*/ 3 h 35"/>
                  <a:gd name="T2" fmla="*/ 4 w 53"/>
                  <a:gd name="T3" fmla="*/ 17 h 35"/>
                  <a:gd name="T4" fmla="*/ 14 w 53"/>
                  <a:gd name="T5" fmla="*/ 31 h 35"/>
                  <a:gd name="T6" fmla="*/ 40 w 53"/>
                  <a:gd name="T7" fmla="*/ 31 h 35"/>
                  <a:gd name="T8" fmla="*/ 49 w 53"/>
                  <a:gd name="T9" fmla="*/ 17 h 35"/>
                  <a:gd name="T10" fmla="*/ 40 w 53"/>
                  <a:gd name="T11" fmla="*/ 3 h 35"/>
                  <a:gd name="T12" fmla="*/ 14 w 53"/>
                  <a:gd name="T13" fmla="*/ 3 h 35"/>
                  <a:gd name="T14" fmla="*/ 40 w 53"/>
                  <a:gd name="T15" fmla="*/ 35 h 35"/>
                  <a:gd name="T16" fmla="*/ 14 w 53"/>
                  <a:gd name="T17" fmla="*/ 35 h 35"/>
                  <a:gd name="T18" fmla="*/ 0 w 53"/>
                  <a:gd name="T19" fmla="*/ 17 h 35"/>
                  <a:gd name="T20" fmla="*/ 14 w 53"/>
                  <a:gd name="T21" fmla="*/ 0 h 35"/>
                  <a:gd name="T22" fmla="*/ 40 w 53"/>
                  <a:gd name="T23" fmla="*/ 0 h 35"/>
                  <a:gd name="T24" fmla="*/ 53 w 53"/>
                  <a:gd name="T25" fmla="*/ 17 h 35"/>
                  <a:gd name="T26" fmla="*/ 40 w 53"/>
                  <a:gd name="T2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35">
                    <a:moveTo>
                      <a:pt x="14" y="3"/>
                    </a:moveTo>
                    <a:cubicBezTo>
                      <a:pt x="8" y="3"/>
                      <a:pt x="4" y="10"/>
                      <a:pt x="4" y="17"/>
                    </a:cubicBezTo>
                    <a:cubicBezTo>
                      <a:pt x="4" y="25"/>
                      <a:pt x="8" y="31"/>
                      <a:pt x="14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5" y="31"/>
                      <a:pt x="49" y="25"/>
                      <a:pt x="49" y="17"/>
                    </a:cubicBezTo>
                    <a:cubicBezTo>
                      <a:pt x="49" y="10"/>
                      <a:pt x="45" y="3"/>
                      <a:pt x="40" y="3"/>
                    </a:cubicBezTo>
                    <a:cubicBezTo>
                      <a:pt x="14" y="3"/>
                      <a:pt x="14" y="3"/>
                      <a:pt x="14" y="3"/>
                    </a:cubicBezTo>
                    <a:moveTo>
                      <a:pt x="40" y="35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6" y="35"/>
                      <a:pt x="0" y="27"/>
                      <a:pt x="0" y="17"/>
                    </a:cubicBezTo>
                    <a:cubicBezTo>
                      <a:pt x="0" y="8"/>
                      <a:pt x="6" y="0"/>
                      <a:pt x="14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7" y="0"/>
                      <a:pt x="53" y="8"/>
                      <a:pt x="53" y="17"/>
                    </a:cubicBezTo>
                    <a:cubicBezTo>
                      <a:pt x="53" y="27"/>
                      <a:pt x="47" y="35"/>
                      <a:pt x="40" y="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535"/>
              <p:cNvSpPr/>
              <p:nvPr/>
            </p:nvSpPr>
            <p:spPr bwMode="auto">
              <a:xfrm>
                <a:off x="6675097" y="6061185"/>
                <a:ext cx="159208" cy="104972"/>
              </a:xfrm>
              <a:custGeom>
                <a:avLst/>
                <a:gdLst>
                  <a:gd name="T0" fmla="*/ 49 w 49"/>
                  <a:gd name="T1" fmla="*/ 16 h 32"/>
                  <a:gd name="T2" fmla="*/ 37 w 49"/>
                  <a:gd name="T3" fmla="*/ 32 h 32"/>
                  <a:gd name="T4" fmla="*/ 11 w 49"/>
                  <a:gd name="T5" fmla="*/ 32 h 32"/>
                  <a:gd name="T6" fmla="*/ 0 w 49"/>
                  <a:gd name="T7" fmla="*/ 16 h 32"/>
                  <a:gd name="T8" fmla="*/ 11 w 49"/>
                  <a:gd name="T9" fmla="*/ 0 h 32"/>
                  <a:gd name="T10" fmla="*/ 37 w 49"/>
                  <a:gd name="T11" fmla="*/ 0 h 32"/>
                  <a:gd name="T12" fmla="*/ 49 w 49"/>
                  <a:gd name="T13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32">
                    <a:moveTo>
                      <a:pt x="49" y="16"/>
                    </a:moveTo>
                    <a:cubicBezTo>
                      <a:pt x="49" y="25"/>
                      <a:pt x="44" y="32"/>
                      <a:pt x="37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5" y="32"/>
                      <a:pt x="0" y="25"/>
                      <a:pt x="0" y="16"/>
                    </a:cubicBezTo>
                    <a:cubicBezTo>
                      <a:pt x="0" y="8"/>
                      <a:pt x="5" y="0"/>
                      <a:pt x="11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44" y="0"/>
                      <a:pt x="49" y="8"/>
                      <a:pt x="49" y="16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536"/>
              <p:cNvSpPr>
                <a:spLocks noEditPoints="1"/>
              </p:cNvSpPr>
              <p:nvPr/>
            </p:nvSpPr>
            <p:spPr bwMode="auto">
              <a:xfrm>
                <a:off x="6668099" y="6059435"/>
                <a:ext cx="171455" cy="111971"/>
              </a:xfrm>
              <a:custGeom>
                <a:avLst/>
                <a:gdLst>
                  <a:gd name="T0" fmla="*/ 13 w 53"/>
                  <a:gd name="T1" fmla="*/ 3 h 35"/>
                  <a:gd name="T2" fmla="*/ 4 w 53"/>
                  <a:gd name="T3" fmla="*/ 17 h 35"/>
                  <a:gd name="T4" fmla="*/ 13 w 53"/>
                  <a:gd name="T5" fmla="*/ 31 h 35"/>
                  <a:gd name="T6" fmla="*/ 39 w 53"/>
                  <a:gd name="T7" fmla="*/ 31 h 35"/>
                  <a:gd name="T8" fmla="*/ 49 w 53"/>
                  <a:gd name="T9" fmla="*/ 17 h 35"/>
                  <a:gd name="T10" fmla="*/ 39 w 53"/>
                  <a:gd name="T11" fmla="*/ 3 h 35"/>
                  <a:gd name="T12" fmla="*/ 13 w 53"/>
                  <a:gd name="T13" fmla="*/ 3 h 35"/>
                  <a:gd name="T14" fmla="*/ 39 w 53"/>
                  <a:gd name="T15" fmla="*/ 35 h 35"/>
                  <a:gd name="T16" fmla="*/ 13 w 53"/>
                  <a:gd name="T17" fmla="*/ 35 h 35"/>
                  <a:gd name="T18" fmla="*/ 0 w 53"/>
                  <a:gd name="T19" fmla="*/ 17 h 35"/>
                  <a:gd name="T20" fmla="*/ 13 w 53"/>
                  <a:gd name="T21" fmla="*/ 0 h 35"/>
                  <a:gd name="T22" fmla="*/ 39 w 53"/>
                  <a:gd name="T23" fmla="*/ 0 h 35"/>
                  <a:gd name="T24" fmla="*/ 53 w 53"/>
                  <a:gd name="T25" fmla="*/ 17 h 35"/>
                  <a:gd name="T26" fmla="*/ 39 w 53"/>
                  <a:gd name="T2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35">
                    <a:moveTo>
                      <a:pt x="13" y="3"/>
                    </a:moveTo>
                    <a:cubicBezTo>
                      <a:pt x="8" y="3"/>
                      <a:pt x="4" y="10"/>
                      <a:pt x="4" y="17"/>
                    </a:cubicBezTo>
                    <a:cubicBezTo>
                      <a:pt x="4" y="25"/>
                      <a:pt x="8" y="31"/>
                      <a:pt x="13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5" y="31"/>
                      <a:pt x="49" y="25"/>
                      <a:pt x="49" y="17"/>
                    </a:cubicBezTo>
                    <a:cubicBezTo>
                      <a:pt x="49" y="10"/>
                      <a:pt x="45" y="3"/>
                      <a:pt x="39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39" y="35"/>
                    </a:moveTo>
                    <a:cubicBezTo>
                      <a:pt x="13" y="35"/>
                      <a:pt x="13" y="35"/>
                      <a:pt x="13" y="35"/>
                    </a:cubicBezTo>
                    <a:cubicBezTo>
                      <a:pt x="6" y="35"/>
                      <a:pt x="0" y="27"/>
                      <a:pt x="0" y="17"/>
                    </a:cubicBezTo>
                    <a:cubicBezTo>
                      <a:pt x="0" y="8"/>
                      <a:pt x="6" y="0"/>
                      <a:pt x="13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7" y="0"/>
                      <a:pt x="53" y="8"/>
                      <a:pt x="53" y="17"/>
                    </a:cubicBezTo>
                    <a:cubicBezTo>
                      <a:pt x="53" y="27"/>
                      <a:pt x="47" y="35"/>
                      <a:pt x="39" y="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537"/>
              <p:cNvSpPr/>
              <p:nvPr/>
            </p:nvSpPr>
            <p:spPr bwMode="auto">
              <a:xfrm>
                <a:off x="6577123" y="6230890"/>
                <a:ext cx="146961" cy="29742"/>
              </a:xfrm>
              <a:custGeom>
                <a:avLst/>
                <a:gdLst>
                  <a:gd name="T0" fmla="*/ 40 w 45"/>
                  <a:gd name="T1" fmla="*/ 8 h 9"/>
                  <a:gd name="T2" fmla="*/ 28 w 45"/>
                  <a:gd name="T3" fmla="*/ 4 h 9"/>
                  <a:gd name="T4" fmla="*/ 24 w 45"/>
                  <a:gd name="T5" fmla="*/ 7 h 9"/>
                  <a:gd name="T6" fmla="*/ 22 w 45"/>
                  <a:gd name="T7" fmla="*/ 7 h 9"/>
                  <a:gd name="T8" fmla="*/ 18 w 45"/>
                  <a:gd name="T9" fmla="*/ 4 h 9"/>
                  <a:gd name="T10" fmla="*/ 1 w 45"/>
                  <a:gd name="T11" fmla="*/ 6 h 9"/>
                  <a:gd name="T12" fmla="*/ 0 w 45"/>
                  <a:gd name="T13" fmla="*/ 3 h 9"/>
                  <a:gd name="T14" fmla="*/ 3 w 45"/>
                  <a:gd name="T15" fmla="*/ 3 h 9"/>
                  <a:gd name="T16" fmla="*/ 17 w 45"/>
                  <a:gd name="T17" fmla="*/ 0 h 9"/>
                  <a:gd name="T18" fmla="*/ 19 w 45"/>
                  <a:gd name="T19" fmla="*/ 0 h 9"/>
                  <a:gd name="T20" fmla="*/ 23 w 45"/>
                  <a:gd name="T21" fmla="*/ 3 h 9"/>
                  <a:gd name="T22" fmla="*/ 27 w 45"/>
                  <a:gd name="T23" fmla="*/ 0 h 9"/>
                  <a:gd name="T24" fmla="*/ 29 w 45"/>
                  <a:gd name="T25" fmla="*/ 0 h 9"/>
                  <a:gd name="T26" fmla="*/ 42 w 45"/>
                  <a:gd name="T27" fmla="*/ 4 h 9"/>
                  <a:gd name="T28" fmla="*/ 45 w 45"/>
                  <a:gd name="T29" fmla="*/ 4 h 9"/>
                  <a:gd name="T30" fmla="*/ 45 w 45"/>
                  <a:gd name="T31" fmla="*/ 6 h 9"/>
                  <a:gd name="T32" fmla="*/ 40 w 45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9">
                    <a:moveTo>
                      <a:pt x="40" y="8"/>
                    </a:moveTo>
                    <a:cubicBezTo>
                      <a:pt x="36" y="8"/>
                      <a:pt x="31" y="5"/>
                      <a:pt x="28" y="4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2" y="7"/>
                      <a:pt x="22" y="7"/>
                    </a:cubicBezTo>
                    <a:cubicBezTo>
                      <a:pt x="22" y="7"/>
                      <a:pt x="20" y="6"/>
                      <a:pt x="18" y="4"/>
                    </a:cubicBezTo>
                    <a:cubicBezTo>
                      <a:pt x="6" y="9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7" y="5"/>
                      <a:pt x="17" y="0"/>
                    </a:cubicBezTo>
                    <a:cubicBezTo>
                      <a:pt x="18" y="0"/>
                      <a:pt x="18" y="0"/>
                      <a:pt x="19" y="0"/>
                    </a:cubicBezTo>
                    <a:cubicBezTo>
                      <a:pt x="21" y="1"/>
                      <a:pt x="22" y="2"/>
                      <a:pt x="23" y="3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34" y="3"/>
                      <a:pt x="41" y="5"/>
                      <a:pt x="42" y="4"/>
                    </a:cubicBezTo>
                    <a:cubicBezTo>
                      <a:pt x="43" y="3"/>
                      <a:pt x="44" y="3"/>
                      <a:pt x="45" y="4"/>
                    </a:cubicBezTo>
                    <a:cubicBezTo>
                      <a:pt x="45" y="4"/>
                      <a:pt x="45" y="6"/>
                      <a:pt x="45" y="6"/>
                    </a:cubicBezTo>
                    <a:cubicBezTo>
                      <a:pt x="44" y="7"/>
                      <a:pt x="42" y="8"/>
                      <a:pt x="40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538"/>
              <p:cNvSpPr/>
              <p:nvPr/>
            </p:nvSpPr>
            <p:spPr bwMode="auto">
              <a:xfrm>
                <a:off x="6617362" y="6265881"/>
                <a:ext cx="61234" cy="13996"/>
              </a:xfrm>
              <a:custGeom>
                <a:avLst/>
                <a:gdLst>
                  <a:gd name="T0" fmla="*/ 17 w 19"/>
                  <a:gd name="T1" fmla="*/ 4 h 4"/>
                  <a:gd name="T2" fmla="*/ 17 w 19"/>
                  <a:gd name="T3" fmla="*/ 4 h 4"/>
                  <a:gd name="T4" fmla="*/ 2 w 19"/>
                  <a:gd name="T5" fmla="*/ 3 h 4"/>
                  <a:gd name="T6" fmla="*/ 0 w 19"/>
                  <a:gd name="T7" fmla="*/ 1 h 4"/>
                  <a:gd name="T8" fmla="*/ 2 w 19"/>
                  <a:gd name="T9" fmla="*/ 0 h 4"/>
                  <a:gd name="T10" fmla="*/ 2 w 19"/>
                  <a:gd name="T11" fmla="*/ 0 h 4"/>
                  <a:gd name="T12" fmla="*/ 17 w 19"/>
                  <a:gd name="T13" fmla="*/ 0 h 4"/>
                  <a:gd name="T14" fmla="*/ 19 w 19"/>
                  <a:gd name="T15" fmla="*/ 2 h 4"/>
                  <a:gd name="T16" fmla="*/ 17 w 19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">
                    <a:moveTo>
                      <a:pt x="17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3"/>
                      <a:pt x="18" y="4"/>
                      <a:pt x="17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5" name="组合 874"/>
            <p:cNvGrpSpPr/>
            <p:nvPr/>
          </p:nvGrpSpPr>
          <p:grpSpPr>
            <a:xfrm>
              <a:off x="5098761" y="3048474"/>
              <a:ext cx="881768" cy="946503"/>
              <a:chOff x="5098761" y="3048474"/>
              <a:chExt cx="881768" cy="946503"/>
            </a:xfrm>
          </p:grpSpPr>
          <p:sp>
            <p:nvSpPr>
              <p:cNvPr id="393" name="Freeform 539"/>
              <p:cNvSpPr/>
              <p:nvPr/>
            </p:nvSpPr>
            <p:spPr bwMode="auto">
              <a:xfrm>
                <a:off x="5231726" y="3048474"/>
                <a:ext cx="615839" cy="479374"/>
              </a:xfrm>
              <a:custGeom>
                <a:avLst/>
                <a:gdLst>
                  <a:gd name="T0" fmla="*/ 44 w 190"/>
                  <a:gd name="T1" fmla="*/ 147 h 148"/>
                  <a:gd name="T2" fmla="*/ 20 w 190"/>
                  <a:gd name="T3" fmla="*/ 120 h 148"/>
                  <a:gd name="T4" fmla="*/ 13 w 190"/>
                  <a:gd name="T5" fmla="*/ 73 h 148"/>
                  <a:gd name="T6" fmla="*/ 35 w 190"/>
                  <a:gd name="T7" fmla="*/ 34 h 148"/>
                  <a:gd name="T8" fmla="*/ 89 w 190"/>
                  <a:gd name="T9" fmla="*/ 17 h 148"/>
                  <a:gd name="T10" fmla="*/ 136 w 190"/>
                  <a:gd name="T11" fmla="*/ 24 h 148"/>
                  <a:gd name="T12" fmla="*/ 176 w 190"/>
                  <a:gd name="T13" fmla="*/ 71 h 148"/>
                  <a:gd name="T14" fmla="*/ 167 w 190"/>
                  <a:gd name="T15" fmla="*/ 120 h 148"/>
                  <a:gd name="T16" fmla="*/ 126 w 190"/>
                  <a:gd name="T17" fmla="*/ 148 h 148"/>
                  <a:gd name="T18" fmla="*/ 44 w 190"/>
                  <a:gd name="T19" fmla="*/ 14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0" h="148">
                    <a:moveTo>
                      <a:pt x="44" y="147"/>
                    </a:moveTo>
                    <a:cubicBezTo>
                      <a:pt x="44" y="147"/>
                      <a:pt x="28" y="136"/>
                      <a:pt x="20" y="120"/>
                    </a:cubicBezTo>
                    <a:cubicBezTo>
                      <a:pt x="2" y="112"/>
                      <a:pt x="0" y="91"/>
                      <a:pt x="13" y="73"/>
                    </a:cubicBezTo>
                    <a:cubicBezTo>
                      <a:pt x="6" y="54"/>
                      <a:pt x="10" y="35"/>
                      <a:pt x="35" y="34"/>
                    </a:cubicBezTo>
                    <a:cubicBezTo>
                      <a:pt x="47" y="15"/>
                      <a:pt x="66" y="0"/>
                      <a:pt x="89" y="17"/>
                    </a:cubicBezTo>
                    <a:cubicBezTo>
                      <a:pt x="104" y="5"/>
                      <a:pt x="127" y="5"/>
                      <a:pt x="136" y="24"/>
                    </a:cubicBezTo>
                    <a:cubicBezTo>
                      <a:pt x="160" y="22"/>
                      <a:pt x="182" y="44"/>
                      <a:pt x="176" y="71"/>
                    </a:cubicBezTo>
                    <a:cubicBezTo>
                      <a:pt x="182" y="89"/>
                      <a:pt x="190" y="107"/>
                      <a:pt x="167" y="120"/>
                    </a:cubicBezTo>
                    <a:cubicBezTo>
                      <a:pt x="165" y="134"/>
                      <a:pt x="148" y="147"/>
                      <a:pt x="126" y="148"/>
                    </a:cubicBezTo>
                    <a:cubicBezTo>
                      <a:pt x="103" y="148"/>
                      <a:pt x="44" y="147"/>
                      <a:pt x="44" y="147"/>
                    </a:cubicBezTo>
                  </a:path>
                </a:pathLst>
              </a:custGeom>
              <a:solidFill>
                <a:srgbClr val="E2B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540"/>
              <p:cNvSpPr>
                <a:spLocks noEditPoints="1"/>
              </p:cNvSpPr>
              <p:nvPr/>
            </p:nvSpPr>
            <p:spPr bwMode="auto">
              <a:xfrm>
                <a:off x="5235225" y="3071218"/>
                <a:ext cx="615839" cy="463629"/>
              </a:xfrm>
              <a:custGeom>
                <a:avLst/>
                <a:gdLst>
                  <a:gd name="T0" fmla="*/ 44 w 190"/>
                  <a:gd name="T1" fmla="*/ 138 h 143"/>
                  <a:gd name="T2" fmla="*/ 125 w 190"/>
                  <a:gd name="T3" fmla="*/ 139 h 143"/>
                  <a:gd name="T4" fmla="*/ 164 w 190"/>
                  <a:gd name="T5" fmla="*/ 113 h 143"/>
                  <a:gd name="T6" fmla="*/ 165 w 190"/>
                  <a:gd name="T7" fmla="*/ 112 h 143"/>
                  <a:gd name="T8" fmla="*/ 174 w 190"/>
                  <a:gd name="T9" fmla="*/ 67 h 143"/>
                  <a:gd name="T10" fmla="*/ 173 w 190"/>
                  <a:gd name="T11" fmla="*/ 65 h 143"/>
                  <a:gd name="T12" fmla="*/ 173 w 190"/>
                  <a:gd name="T13" fmla="*/ 64 h 143"/>
                  <a:gd name="T14" fmla="*/ 167 w 190"/>
                  <a:gd name="T15" fmla="*/ 33 h 143"/>
                  <a:gd name="T16" fmla="*/ 135 w 190"/>
                  <a:gd name="T17" fmla="*/ 19 h 143"/>
                  <a:gd name="T18" fmla="*/ 133 w 190"/>
                  <a:gd name="T19" fmla="*/ 18 h 143"/>
                  <a:gd name="T20" fmla="*/ 111 w 190"/>
                  <a:gd name="T21" fmla="*/ 4 h 143"/>
                  <a:gd name="T22" fmla="*/ 89 w 190"/>
                  <a:gd name="T23" fmla="*/ 12 h 143"/>
                  <a:gd name="T24" fmla="*/ 87 w 190"/>
                  <a:gd name="T25" fmla="*/ 12 h 143"/>
                  <a:gd name="T26" fmla="*/ 68 w 190"/>
                  <a:gd name="T27" fmla="*/ 5 h 143"/>
                  <a:gd name="T28" fmla="*/ 35 w 190"/>
                  <a:gd name="T29" fmla="*/ 28 h 143"/>
                  <a:gd name="T30" fmla="*/ 34 w 190"/>
                  <a:gd name="T31" fmla="*/ 29 h 143"/>
                  <a:gd name="T32" fmla="*/ 14 w 190"/>
                  <a:gd name="T33" fmla="*/ 38 h 143"/>
                  <a:gd name="T34" fmla="*/ 14 w 190"/>
                  <a:gd name="T35" fmla="*/ 66 h 143"/>
                  <a:gd name="T36" fmla="*/ 13 w 190"/>
                  <a:gd name="T37" fmla="*/ 68 h 143"/>
                  <a:gd name="T38" fmla="*/ 6 w 190"/>
                  <a:gd name="T39" fmla="*/ 96 h 143"/>
                  <a:gd name="T40" fmla="*/ 20 w 190"/>
                  <a:gd name="T41" fmla="*/ 111 h 143"/>
                  <a:gd name="T42" fmla="*/ 21 w 190"/>
                  <a:gd name="T43" fmla="*/ 112 h 143"/>
                  <a:gd name="T44" fmla="*/ 44 w 190"/>
                  <a:gd name="T45" fmla="*/ 138 h 143"/>
                  <a:gd name="T46" fmla="*/ 125 w 190"/>
                  <a:gd name="T47" fmla="*/ 143 h 143"/>
                  <a:gd name="T48" fmla="*/ 43 w 190"/>
                  <a:gd name="T49" fmla="*/ 141 h 143"/>
                  <a:gd name="T50" fmla="*/ 42 w 190"/>
                  <a:gd name="T51" fmla="*/ 141 h 143"/>
                  <a:gd name="T52" fmla="*/ 18 w 190"/>
                  <a:gd name="T53" fmla="*/ 114 h 143"/>
                  <a:gd name="T54" fmla="*/ 2 w 190"/>
                  <a:gd name="T55" fmla="*/ 97 h 143"/>
                  <a:gd name="T56" fmla="*/ 10 w 190"/>
                  <a:gd name="T57" fmla="*/ 66 h 143"/>
                  <a:gd name="T58" fmla="*/ 11 w 190"/>
                  <a:gd name="T59" fmla="*/ 36 h 143"/>
                  <a:gd name="T60" fmla="*/ 33 w 190"/>
                  <a:gd name="T61" fmla="*/ 25 h 143"/>
                  <a:gd name="T62" fmla="*/ 68 w 190"/>
                  <a:gd name="T63" fmla="*/ 1 h 143"/>
                  <a:gd name="T64" fmla="*/ 88 w 190"/>
                  <a:gd name="T65" fmla="*/ 8 h 143"/>
                  <a:gd name="T66" fmla="*/ 111 w 190"/>
                  <a:gd name="T67" fmla="*/ 0 h 143"/>
                  <a:gd name="T68" fmla="*/ 136 w 190"/>
                  <a:gd name="T69" fmla="*/ 15 h 143"/>
                  <a:gd name="T70" fmla="*/ 169 w 190"/>
                  <a:gd name="T71" fmla="*/ 30 h 143"/>
                  <a:gd name="T72" fmla="*/ 177 w 190"/>
                  <a:gd name="T73" fmla="*/ 64 h 143"/>
                  <a:gd name="T74" fmla="*/ 177 w 190"/>
                  <a:gd name="T75" fmla="*/ 66 h 143"/>
                  <a:gd name="T76" fmla="*/ 167 w 190"/>
                  <a:gd name="T77" fmla="*/ 115 h 143"/>
                  <a:gd name="T78" fmla="*/ 125 w 190"/>
                  <a:gd name="T79" fmla="*/ 143 h 143"/>
                  <a:gd name="T80" fmla="*/ 125 w 190"/>
                  <a:gd name="T81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0" h="143">
                    <a:moveTo>
                      <a:pt x="44" y="138"/>
                    </a:moveTo>
                    <a:cubicBezTo>
                      <a:pt x="50" y="138"/>
                      <a:pt x="103" y="139"/>
                      <a:pt x="125" y="139"/>
                    </a:cubicBezTo>
                    <a:cubicBezTo>
                      <a:pt x="145" y="138"/>
                      <a:pt x="162" y="127"/>
                      <a:pt x="164" y="113"/>
                    </a:cubicBezTo>
                    <a:cubicBezTo>
                      <a:pt x="164" y="113"/>
                      <a:pt x="164" y="112"/>
                      <a:pt x="165" y="112"/>
                    </a:cubicBezTo>
                    <a:cubicBezTo>
                      <a:pt x="186" y="100"/>
                      <a:pt x="180" y="85"/>
                      <a:pt x="174" y="67"/>
                    </a:cubicBezTo>
                    <a:cubicBezTo>
                      <a:pt x="173" y="65"/>
                      <a:pt x="173" y="65"/>
                      <a:pt x="173" y="65"/>
                    </a:cubicBezTo>
                    <a:cubicBezTo>
                      <a:pt x="173" y="64"/>
                      <a:pt x="173" y="64"/>
                      <a:pt x="173" y="64"/>
                    </a:cubicBezTo>
                    <a:cubicBezTo>
                      <a:pt x="176" y="52"/>
                      <a:pt x="173" y="41"/>
                      <a:pt x="167" y="33"/>
                    </a:cubicBezTo>
                    <a:cubicBezTo>
                      <a:pt x="159" y="23"/>
                      <a:pt x="147" y="18"/>
                      <a:pt x="135" y="19"/>
                    </a:cubicBezTo>
                    <a:cubicBezTo>
                      <a:pt x="134" y="19"/>
                      <a:pt x="134" y="19"/>
                      <a:pt x="133" y="18"/>
                    </a:cubicBezTo>
                    <a:cubicBezTo>
                      <a:pt x="129" y="9"/>
                      <a:pt x="121" y="4"/>
                      <a:pt x="111" y="4"/>
                    </a:cubicBezTo>
                    <a:cubicBezTo>
                      <a:pt x="104" y="4"/>
                      <a:pt x="96" y="7"/>
                      <a:pt x="89" y="12"/>
                    </a:cubicBezTo>
                    <a:cubicBezTo>
                      <a:pt x="89" y="12"/>
                      <a:pt x="88" y="12"/>
                      <a:pt x="87" y="12"/>
                    </a:cubicBezTo>
                    <a:cubicBezTo>
                      <a:pt x="81" y="7"/>
                      <a:pt x="74" y="5"/>
                      <a:pt x="68" y="5"/>
                    </a:cubicBezTo>
                    <a:cubicBezTo>
                      <a:pt x="53" y="5"/>
                      <a:pt x="42" y="17"/>
                      <a:pt x="35" y="28"/>
                    </a:cubicBezTo>
                    <a:cubicBezTo>
                      <a:pt x="35" y="28"/>
                      <a:pt x="35" y="29"/>
                      <a:pt x="34" y="29"/>
                    </a:cubicBezTo>
                    <a:cubicBezTo>
                      <a:pt x="25" y="29"/>
                      <a:pt x="18" y="32"/>
                      <a:pt x="14" y="38"/>
                    </a:cubicBezTo>
                    <a:cubicBezTo>
                      <a:pt x="10" y="44"/>
                      <a:pt x="10" y="54"/>
                      <a:pt x="14" y="66"/>
                    </a:cubicBezTo>
                    <a:cubicBezTo>
                      <a:pt x="14" y="66"/>
                      <a:pt x="14" y="67"/>
                      <a:pt x="13" y="68"/>
                    </a:cubicBezTo>
                    <a:cubicBezTo>
                      <a:pt x="6" y="77"/>
                      <a:pt x="4" y="87"/>
                      <a:pt x="6" y="96"/>
                    </a:cubicBezTo>
                    <a:cubicBezTo>
                      <a:pt x="8" y="103"/>
                      <a:pt x="13" y="108"/>
                      <a:pt x="20" y="111"/>
                    </a:cubicBezTo>
                    <a:cubicBezTo>
                      <a:pt x="20" y="111"/>
                      <a:pt x="21" y="112"/>
                      <a:pt x="21" y="112"/>
                    </a:cubicBezTo>
                    <a:cubicBezTo>
                      <a:pt x="28" y="126"/>
                      <a:pt x="41" y="136"/>
                      <a:pt x="44" y="138"/>
                    </a:cubicBezTo>
                    <a:moveTo>
                      <a:pt x="125" y="143"/>
                    </a:moveTo>
                    <a:cubicBezTo>
                      <a:pt x="102" y="143"/>
                      <a:pt x="44" y="142"/>
                      <a:pt x="43" y="141"/>
                    </a:cubicBezTo>
                    <a:cubicBezTo>
                      <a:pt x="43" y="141"/>
                      <a:pt x="42" y="141"/>
                      <a:pt x="42" y="141"/>
                    </a:cubicBezTo>
                    <a:cubicBezTo>
                      <a:pt x="41" y="141"/>
                      <a:pt x="26" y="131"/>
                      <a:pt x="18" y="114"/>
                    </a:cubicBezTo>
                    <a:cubicBezTo>
                      <a:pt x="10" y="111"/>
                      <a:pt x="5" y="104"/>
                      <a:pt x="2" y="97"/>
                    </a:cubicBezTo>
                    <a:cubicBezTo>
                      <a:pt x="0" y="87"/>
                      <a:pt x="3" y="76"/>
                      <a:pt x="10" y="66"/>
                    </a:cubicBezTo>
                    <a:cubicBezTo>
                      <a:pt x="6" y="54"/>
                      <a:pt x="6" y="43"/>
                      <a:pt x="11" y="36"/>
                    </a:cubicBezTo>
                    <a:cubicBezTo>
                      <a:pt x="16" y="29"/>
                      <a:pt x="23" y="26"/>
                      <a:pt x="33" y="25"/>
                    </a:cubicBezTo>
                    <a:cubicBezTo>
                      <a:pt x="40" y="14"/>
                      <a:pt x="52" y="1"/>
                      <a:pt x="68" y="1"/>
                    </a:cubicBezTo>
                    <a:cubicBezTo>
                      <a:pt x="75" y="1"/>
                      <a:pt x="81" y="3"/>
                      <a:pt x="88" y="8"/>
                    </a:cubicBezTo>
                    <a:cubicBezTo>
                      <a:pt x="95" y="3"/>
                      <a:pt x="103" y="0"/>
                      <a:pt x="111" y="0"/>
                    </a:cubicBezTo>
                    <a:cubicBezTo>
                      <a:pt x="122" y="0"/>
                      <a:pt x="131" y="6"/>
                      <a:pt x="136" y="15"/>
                    </a:cubicBezTo>
                    <a:cubicBezTo>
                      <a:pt x="149" y="14"/>
                      <a:pt x="162" y="20"/>
                      <a:pt x="169" y="30"/>
                    </a:cubicBezTo>
                    <a:cubicBezTo>
                      <a:pt x="177" y="40"/>
                      <a:pt x="179" y="52"/>
                      <a:pt x="177" y="64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84" y="83"/>
                      <a:pt x="190" y="101"/>
                      <a:pt x="167" y="115"/>
                    </a:cubicBezTo>
                    <a:cubicBezTo>
                      <a:pt x="165" y="130"/>
                      <a:pt x="147" y="142"/>
                      <a:pt x="125" y="143"/>
                    </a:cubicBezTo>
                    <a:cubicBezTo>
                      <a:pt x="125" y="143"/>
                      <a:pt x="125" y="143"/>
                      <a:pt x="125" y="14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541"/>
              <p:cNvSpPr/>
              <p:nvPr/>
            </p:nvSpPr>
            <p:spPr bwMode="auto">
              <a:xfrm>
                <a:off x="5137250" y="3741293"/>
                <a:ext cx="801290" cy="250184"/>
              </a:xfrm>
              <a:custGeom>
                <a:avLst/>
                <a:gdLst>
                  <a:gd name="T0" fmla="*/ 212 w 247"/>
                  <a:gd name="T1" fmla="*/ 13 h 77"/>
                  <a:gd name="T2" fmla="*/ 243 w 247"/>
                  <a:gd name="T3" fmla="*/ 77 h 77"/>
                  <a:gd name="T4" fmla="*/ 5 w 247"/>
                  <a:gd name="T5" fmla="*/ 77 h 77"/>
                  <a:gd name="T6" fmla="*/ 35 w 247"/>
                  <a:gd name="T7" fmla="*/ 13 h 77"/>
                  <a:gd name="T8" fmla="*/ 76 w 247"/>
                  <a:gd name="T9" fmla="*/ 1 h 77"/>
                  <a:gd name="T10" fmla="*/ 77 w 247"/>
                  <a:gd name="T11" fmla="*/ 2 h 77"/>
                  <a:gd name="T12" fmla="*/ 121 w 247"/>
                  <a:gd name="T13" fmla="*/ 27 h 77"/>
                  <a:gd name="T14" fmla="*/ 167 w 247"/>
                  <a:gd name="T15" fmla="*/ 1 h 77"/>
                  <a:gd name="T16" fmla="*/ 167 w 247"/>
                  <a:gd name="T17" fmla="*/ 0 h 77"/>
                  <a:gd name="T18" fmla="*/ 212 w 247"/>
                  <a:gd name="T19" fmla="*/ 13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7" h="77">
                    <a:moveTo>
                      <a:pt x="212" y="13"/>
                    </a:moveTo>
                    <a:cubicBezTo>
                      <a:pt x="247" y="24"/>
                      <a:pt x="243" y="77"/>
                      <a:pt x="243" y="77"/>
                    </a:cubicBezTo>
                    <a:cubicBezTo>
                      <a:pt x="5" y="77"/>
                      <a:pt x="5" y="77"/>
                      <a:pt x="5" y="77"/>
                    </a:cubicBezTo>
                    <a:cubicBezTo>
                      <a:pt x="5" y="77"/>
                      <a:pt x="0" y="24"/>
                      <a:pt x="35" y="13"/>
                    </a:cubicBezTo>
                    <a:cubicBezTo>
                      <a:pt x="53" y="8"/>
                      <a:pt x="67" y="5"/>
                      <a:pt x="76" y="1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91" y="26"/>
                      <a:pt x="121" y="27"/>
                    </a:cubicBezTo>
                    <a:cubicBezTo>
                      <a:pt x="156" y="28"/>
                      <a:pt x="167" y="1"/>
                      <a:pt x="167" y="1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77" y="4"/>
                      <a:pt x="192" y="7"/>
                      <a:pt x="212" y="13"/>
                    </a:cubicBezTo>
                  </a:path>
                </a:pathLst>
              </a:cu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542"/>
              <p:cNvSpPr/>
              <p:nvPr/>
            </p:nvSpPr>
            <p:spPr bwMode="auto">
              <a:xfrm>
                <a:off x="5383936" y="3562839"/>
                <a:ext cx="295672" cy="269429"/>
              </a:xfrm>
              <a:custGeom>
                <a:avLst/>
                <a:gdLst>
                  <a:gd name="T0" fmla="*/ 91 w 91"/>
                  <a:gd name="T1" fmla="*/ 55 h 83"/>
                  <a:gd name="T2" fmla="*/ 91 w 91"/>
                  <a:gd name="T3" fmla="*/ 56 h 83"/>
                  <a:gd name="T4" fmla="*/ 45 w 91"/>
                  <a:gd name="T5" fmla="*/ 82 h 83"/>
                  <a:gd name="T6" fmla="*/ 1 w 91"/>
                  <a:gd name="T7" fmla="*/ 57 h 83"/>
                  <a:gd name="T8" fmla="*/ 0 w 91"/>
                  <a:gd name="T9" fmla="*/ 56 h 83"/>
                  <a:gd name="T10" fmla="*/ 14 w 91"/>
                  <a:gd name="T11" fmla="*/ 40 h 83"/>
                  <a:gd name="T12" fmla="*/ 13 w 91"/>
                  <a:gd name="T13" fmla="*/ 0 h 83"/>
                  <a:gd name="T14" fmla="*/ 51 w 91"/>
                  <a:gd name="T15" fmla="*/ 1 h 83"/>
                  <a:gd name="T16" fmla="*/ 51 w 91"/>
                  <a:gd name="T17" fmla="*/ 1 h 83"/>
                  <a:gd name="T18" fmla="*/ 80 w 91"/>
                  <a:gd name="T19" fmla="*/ 0 h 83"/>
                  <a:gd name="T20" fmla="*/ 79 w 91"/>
                  <a:gd name="T21" fmla="*/ 40 h 83"/>
                  <a:gd name="T22" fmla="*/ 91 w 91"/>
                  <a:gd name="T23" fmla="*/ 5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83">
                    <a:moveTo>
                      <a:pt x="91" y="55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80" y="83"/>
                      <a:pt x="45" y="82"/>
                    </a:cubicBezTo>
                    <a:cubicBezTo>
                      <a:pt x="15" y="81"/>
                      <a:pt x="1" y="57"/>
                      <a:pt x="1" y="57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9" y="53"/>
                      <a:pt x="14" y="48"/>
                      <a:pt x="14" y="40"/>
                    </a:cubicBezTo>
                    <a:cubicBezTo>
                      <a:pt x="15" y="24"/>
                      <a:pt x="13" y="0"/>
                      <a:pt x="13" y="0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8" y="24"/>
                      <a:pt x="79" y="40"/>
                    </a:cubicBezTo>
                    <a:cubicBezTo>
                      <a:pt x="79" y="47"/>
                      <a:pt x="83" y="52"/>
                      <a:pt x="91" y="5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543"/>
              <p:cNvSpPr>
                <a:spLocks noEditPoints="1"/>
              </p:cNvSpPr>
              <p:nvPr/>
            </p:nvSpPr>
            <p:spPr bwMode="auto">
              <a:xfrm>
                <a:off x="5130252" y="3557591"/>
                <a:ext cx="815286" cy="437385"/>
              </a:xfrm>
              <a:custGeom>
                <a:avLst/>
                <a:gdLst>
                  <a:gd name="T0" fmla="*/ 8 w 251"/>
                  <a:gd name="T1" fmla="*/ 132 h 135"/>
                  <a:gd name="T2" fmla="*/ 243 w 251"/>
                  <a:gd name="T3" fmla="*/ 132 h 135"/>
                  <a:gd name="T4" fmla="*/ 214 w 251"/>
                  <a:gd name="T5" fmla="*/ 72 h 135"/>
                  <a:gd name="T6" fmla="*/ 191 w 251"/>
                  <a:gd name="T7" fmla="*/ 66 h 135"/>
                  <a:gd name="T8" fmla="*/ 168 w 251"/>
                  <a:gd name="T9" fmla="*/ 59 h 135"/>
                  <a:gd name="T10" fmla="*/ 155 w 251"/>
                  <a:gd name="T11" fmla="*/ 42 h 135"/>
                  <a:gd name="T12" fmla="*/ 156 w 251"/>
                  <a:gd name="T13" fmla="*/ 4 h 135"/>
                  <a:gd name="T14" fmla="*/ 131 w 251"/>
                  <a:gd name="T15" fmla="*/ 4 h 135"/>
                  <a:gd name="T16" fmla="*/ 131 w 251"/>
                  <a:gd name="T17" fmla="*/ 5 h 135"/>
                  <a:gd name="T18" fmla="*/ 129 w 251"/>
                  <a:gd name="T19" fmla="*/ 5 h 135"/>
                  <a:gd name="T20" fmla="*/ 93 w 251"/>
                  <a:gd name="T21" fmla="*/ 4 h 135"/>
                  <a:gd name="T22" fmla="*/ 94 w 251"/>
                  <a:gd name="T23" fmla="*/ 42 h 135"/>
                  <a:gd name="T24" fmla="*/ 79 w 251"/>
                  <a:gd name="T25" fmla="*/ 60 h 135"/>
                  <a:gd name="T26" fmla="*/ 58 w 251"/>
                  <a:gd name="T27" fmla="*/ 66 h 135"/>
                  <a:gd name="T28" fmla="*/ 38 w 251"/>
                  <a:gd name="T29" fmla="*/ 72 h 135"/>
                  <a:gd name="T30" fmla="*/ 8 w 251"/>
                  <a:gd name="T31" fmla="*/ 132 h 135"/>
                  <a:gd name="T32" fmla="*/ 245 w 251"/>
                  <a:gd name="T33" fmla="*/ 135 h 135"/>
                  <a:gd name="T34" fmla="*/ 7 w 251"/>
                  <a:gd name="T35" fmla="*/ 135 h 135"/>
                  <a:gd name="T36" fmla="*/ 5 w 251"/>
                  <a:gd name="T37" fmla="*/ 134 h 135"/>
                  <a:gd name="T38" fmla="*/ 37 w 251"/>
                  <a:gd name="T39" fmla="*/ 68 h 135"/>
                  <a:gd name="T40" fmla="*/ 57 w 251"/>
                  <a:gd name="T41" fmla="*/ 63 h 135"/>
                  <a:gd name="T42" fmla="*/ 78 w 251"/>
                  <a:gd name="T43" fmla="*/ 56 h 135"/>
                  <a:gd name="T44" fmla="*/ 90 w 251"/>
                  <a:gd name="T45" fmla="*/ 42 h 135"/>
                  <a:gd name="T46" fmla="*/ 89 w 251"/>
                  <a:gd name="T47" fmla="*/ 2 h 135"/>
                  <a:gd name="T48" fmla="*/ 89 w 251"/>
                  <a:gd name="T49" fmla="*/ 1 h 135"/>
                  <a:gd name="T50" fmla="*/ 91 w 251"/>
                  <a:gd name="T51" fmla="*/ 0 h 135"/>
                  <a:gd name="T52" fmla="*/ 128 w 251"/>
                  <a:gd name="T53" fmla="*/ 1 h 135"/>
                  <a:gd name="T54" fmla="*/ 129 w 251"/>
                  <a:gd name="T55" fmla="*/ 1 h 135"/>
                  <a:gd name="T56" fmla="*/ 158 w 251"/>
                  <a:gd name="T57" fmla="*/ 0 h 135"/>
                  <a:gd name="T58" fmla="*/ 160 w 251"/>
                  <a:gd name="T59" fmla="*/ 1 h 135"/>
                  <a:gd name="T60" fmla="*/ 160 w 251"/>
                  <a:gd name="T61" fmla="*/ 2 h 135"/>
                  <a:gd name="T62" fmla="*/ 159 w 251"/>
                  <a:gd name="T63" fmla="*/ 42 h 135"/>
                  <a:gd name="T64" fmla="*/ 170 w 251"/>
                  <a:gd name="T65" fmla="*/ 55 h 135"/>
                  <a:gd name="T66" fmla="*/ 192 w 251"/>
                  <a:gd name="T67" fmla="*/ 62 h 135"/>
                  <a:gd name="T68" fmla="*/ 215 w 251"/>
                  <a:gd name="T69" fmla="*/ 68 h 135"/>
                  <a:gd name="T70" fmla="*/ 246 w 251"/>
                  <a:gd name="T71" fmla="*/ 134 h 135"/>
                  <a:gd name="T72" fmla="*/ 245 w 251"/>
                  <a:gd name="T73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1" h="135">
                    <a:moveTo>
                      <a:pt x="8" y="132"/>
                    </a:moveTo>
                    <a:cubicBezTo>
                      <a:pt x="243" y="132"/>
                      <a:pt x="243" y="132"/>
                      <a:pt x="243" y="132"/>
                    </a:cubicBezTo>
                    <a:cubicBezTo>
                      <a:pt x="243" y="123"/>
                      <a:pt x="243" y="81"/>
                      <a:pt x="214" y="72"/>
                    </a:cubicBezTo>
                    <a:cubicBezTo>
                      <a:pt x="205" y="69"/>
                      <a:pt x="198" y="67"/>
                      <a:pt x="191" y="66"/>
                    </a:cubicBezTo>
                    <a:cubicBezTo>
                      <a:pt x="182" y="63"/>
                      <a:pt x="174" y="61"/>
                      <a:pt x="168" y="59"/>
                    </a:cubicBezTo>
                    <a:cubicBezTo>
                      <a:pt x="162" y="56"/>
                      <a:pt x="155" y="52"/>
                      <a:pt x="155" y="42"/>
                    </a:cubicBezTo>
                    <a:cubicBezTo>
                      <a:pt x="154" y="29"/>
                      <a:pt x="156" y="10"/>
                      <a:pt x="156" y="4"/>
                    </a:cubicBezTo>
                    <a:cubicBezTo>
                      <a:pt x="131" y="4"/>
                      <a:pt x="131" y="4"/>
                      <a:pt x="131" y="4"/>
                    </a:cubicBezTo>
                    <a:cubicBezTo>
                      <a:pt x="131" y="4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29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3" y="10"/>
                      <a:pt x="95" y="29"/>
                      <a:pt x="94" y="42"/>
                    </a:cubicBezTo>
                    <a:cubicBezTo>
                      <a:pt x="94" y="53"/>
                      <a:pt x="86" y="57"/>
                      <a:pt x="79" y="60"/>
                    </a:cubicBezTo>
                    <a:cubicBezTo>
                      <a:pt x="73" y="62"/>
                      <a:pt x="67" y="64"/>
                      <a:pt x="58" y="66"/>
                    </a:cubicBezTo>
                    <a:cubicBezTo>
                      <a:pt x="52" y="68"/>
                      <a:pt x="45" y="70"/>
                      <a:pt x="38" y="72"/>
                    </a:cubicBezTo>
                    <a:cubicBezTo>
                      <a:pt x="8" y="81"/>
                      <a:pt x="8" y="123"/>
                      <a:pt x="8" y="132"/>
                    </a:cubicBezTo>
                    <a:moveTo>
                      <a:pt x="245" y="135"/>
                    </a:moveTo>
                    <a:cubicBezTo>
                      <a:pt x="7" y="135"/>
                      <a:pt x="7" y="135"/>
                      <a:pt x="7" y="135"/>
                    </a:cubicBezTo>
                    <a:cubicBezTo>
                      <a:pt x="6" y="135"/>
                      <a:pt x="5" y="135"/>
                      <a:pt x="5" y="134"/>
                    </a:cubicBezTo>
                    <a:cubicBezTo>
                      <a:pt x="5" y="133"/>
                      <a:pt x="0" y="79"/>
                      <a:pt x="37" y="68"/>
                    </a:cubicBezTo>
                    <a:cubicBezTo>
                      <a:pt x="44" y="66"/>
                      <a:pt x="51" y="64"/>
                      <a:pt x="57" y="63"/>
                    </a:cubicBezTo>
                    <a:cubicBezTo>
                      <a:pt x="65" y="60"/>
                      <a:pt x="72" y="58"/>
                      <a:pt x="78" y="56"/>
                    </a:cubicBezTo>
                    <a:cubicBezTo>
                      <a:pt x="87" y="53"/>
                      <a:pt x="90" y="49"/>
                      <a:pt x="90" y="42"/>
                    </a:cubicBezTo>
                    <a:cubicBezTo>
                      <a:pt x="91" y="26"/>
                      <a:pt x="89" y="2"/>
                      <a:pt x="89" y="2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90" y="0"/>
                      <a:pt x="90" y="0"/>
                      <a:pt x="91" y="0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9" y="1"/>
                      <a:pt x="129" y="1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9" y="0"/>
                      <a:pt x="159" y="0"/>
                      <a:pt x="160" y="1"/>
                    </a:cubicBezTo>
                    <a:cubicBezTo>
                      <a:pt x="160" y="1"/>
                      <a:pt x="160" y="1"/>
                      <a:pt x="160" y="2"/>
                    </a:cubicBezTo>
                    <a:cubicBezTo>
                      <a:pt x="160" y="2"/>
                      <a:pt x="158" y="26"/>
                      <a:pt x="159" y="42"/>
                    </a:cubicBezTo>
                    <a:cubicBezTo>
                      <a:pt x="159" y="48"/>
                      <a:pt x="162" y="52"/>
                      <a:pt x="170" y="55"/>
                    </a:cubicBezTo>
                    <a:cubicBezTo>
                      <a:pt x="175" y="58"/>
                      <a:pt x="183" y="60"/>
                      <a:pt x="192" y="62"/>
                    </a:cubicBezTo>
                    <a:cubicBezTo>
                      <a:pt x="199" y="64"/>
                      <a:pt x="206" y="66"/>
                      <a:pt x="215" y="68"/>
                    </a:cubicBezTo>
                    <a:cubicBezTo>
                      <a:pt x="251" y="79"/>
                      <a:pt x="246" y="133"/>
                      <a:pt x="246" y="134"/>
                    </a:cubicBezTo>
                    <a:cubicBezTo>
                      <a:pt x="246" y="135"/>
                      <a:pt x="246" y="135"/>
                      <a:pt x="245" y="1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544"/>
              <p:cNvSpPr/>
              <p:nvPr/>
            </p:nvSpPr>
            <p:spPr bwMode="auto">
              <a:xfrm>
                <a:off x="5376938" y="3739543"/>
                <a:ext cx="307919" cy="96225"/>
              </a:xfrm>
              <a:custGeom>
                <a:avLst/>
                <a:gdLst>
                  <a:gd name="T0" fmla="*/ 49 w 95"/>
                  <a:gd name="T1" fmla="*/ 30 h 30"/>
                  <a:gd name="T2" fmla="*/ 47 w 95"/>
                  <a:gd name="T3" fmla="*/ 30 h 30"/>
                  <a:gd name="T4" fmla="*/ 1 w 95"/>
                  <a:gd name="T5" fmla="*/ 4 h 30"/>
                  <a:gd name="T6" fmla="*/ 2 w 95"/>
                  <a:gd name="T7" fmla="*/ 1 h 30"/>
                  <a:gd name="T8" fmla="*/ 4 w 95"/>
                  <a:gd name="T9" fmla="*/ 2 h 30"/>
                  <a:gd name="T10" fmla="*/ 47 w 95"/>
                  <a:gd name="T11" fmla="*/ 26 h 30"/>
                  <a:gd name="T12" fmla="*/ 91 w 95"/>
                  <a:gd name="T13" fmla="*/ 1 h 30"/>
                  <a:gd name="T14" fmla="*/ 93 w 95"/>
                  <a:gd name="T15" fmla="*/ 0 h 30"/>
                  <a:gd name="T16" fmla="*/ 94 w 95"/>
                  <a:gd name="T17" fmla="*/ 3 h 30"/>
                  <a:gd name="T18" fmla="*/ 49 w 95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30">
                    <a:moveTo>
                      <a:pt x="49" y="30"/>
                    </a:moveTo>
                    <a:cubicBezTo>
                      <a:pt x="48" y="30"/>
                      <a:pt x="48" y="30"/>
                      <a:pt x="47" y="30"/>
                    </a:cubicBezTo>
                    <a:cubicBezTo>
                      <a:pt x="16" y="29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19" y="26"/>
                      <a:pt x="47" y="26"/>
                    </a:cubicBezTo>
                    <a:cubicBezTo>
                      <a:pt x="80" y="27"/>
                      <a:pt x="91" y="2"/>
                      <a:pt x="91" y="1"/>
                    </a:cubicBezTo>
                    <a:cubicBezTo>
                      <a:pt x="91" y="1"/>
                      <a:pt x="92" y="0"/>
                      <a:pt x="93" y="0"/>
                    </a:cubicBezTo>
                    <a:cubicBezTo>
                      <a:pt x="94" y="1"/>
                      <a:pt x="95" y="2"/>
                      <a:pt x="94" y="3"/>
                    </a:cubicBezTo>
                    <a:cubicBezTo>
                      <a:pt x="94" y="3"/>
                      <a:pt x="83" y="30"/>
                      <a:pt x="49" y="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545"/>
              <p:cNvSpPr/>
              <p:nvPr/>
            </p:nvSpPr>
            <p:spPr bwMode="auto">
              <a:xfrm>
                <a:off x="5361192" y="3053723"/>
                <a:ext cx="349908" cy="622837"/>
              </a:xfrm>
              <a:custGeom>
                <a:avLst/>
                <a:gdLst>
                  <a:gd name="T0" fmla="*/ 0 w 108"/>
                  <a:gd name="T1" fmla="*/ 90 h 192"/>
                  <a:gd name="T2" fmla="*/ 4 w 108"/>
                  <a:gd name="T3" fmla="*/ 141 h 192"/>
                  <a:gd name="T4" fmla="*/ 46 w 108"/>
                  <a:gd name="T5" fmla="*/ 189 h 192"/>
                  <a:gd name="T6" fmla="*/ 101 w 108"/>
                  <a:gd name="T7" fmla="*/ 142 h 192"/>
                  <a:gd name="T8" fmla="*/ 96 w 108"/>
                  <a:gd name="T9" fmla="*/ 50 h 192"/>
                  <a:gd name="T10" fmla="*/ 0 w 108"/>
                  <a:gd name="T11" fmla="*/ 9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192">
                    <a:moveTo>
                      <a:pt x="0" y="90"/>
                    </a:moveTo>
                    <a:cubicBezTo>
                      <a:pt x="0" y="90"/>
                      <a:pt x="0" y="119"/>
                      <a:pt x="4" y="141"/>
                    </a:cubicBezTo>
                    <a:cubicBezTo>
                      <a:pt x="8" y="163"/>
                      <a:pt x="27" y="187"/>
                      <a:pt x="46" y="189"/>
                    </a:cubicBezTo>
                    <a:cubicBezTo>
                      <a:pt x="64" y="192"/>
                      <a:pt x="94" y="180"/>
                      <a:pt x="101" y="142"/>
                    </a:cubicBezTo>
                    <a:cubicBezTo>
                      <a:pt x="108" y="103"/>
                      <a:pt x="108" y="69"/>
                      <a:pt x="96" y="50"/>
                    </a:cubicBezTo>
                    <a:cubicBezTo>
                      <a:pt x="85" y="31"/>
                      <a:pt x="6" y="0"/>
                      <a:pt x="0" y="9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546"/>
              <p:cNvSpPr>
                <a:spLocks noEditPoints="1"/>
              </p:cNvSpPr>
              <p:nvPr/>
            </p:nvSpPr>
            <p:spPr bwMode="auto">
              <a:xfrm>
                <a:off x="5354194" y="3141200"/>
                <a:ext cx="370903" cy="535360"/>
              </a:xfrm>
              <a:custGeom>
                <a:avLst/>
                <a:gdLst>
                  <a:gd name="T0" fmla="*/ 51 w 114"/>
                  <a:gd name="T1" fmla="*/ 4 h 165"/>
                  <a:gd name="T2" fmla="*/ 4 w 114"/>
                  <a:gd name="T3" fmla="*/ 63 h 165"/>
                  <a:gd name="T4" fmla="*/ 8 w 114"/>
                  <a:gd name="T5" fmla="*/ 114 h 165"/>
                  <a:gd name="T6" fmla="*/ 48 w 114"/>
                  <a:gd name="T7" fmla="*/ 161 h 165"/>
                  <a:gd name="T8" fmla="*/ 53 w 114"/>
                  <a:gd name="T9" fmla="*/ 161 h 165"/>
                  <a:gd name="T10" fmla="*/ 101 w 114"/>
                  <a:gd name="T11" fmla="*/ 114 h 165"/>
                  <a:gd name="T12" fmla="*/ 97 w 114"/>
                  <a:gd name="T13" fmla="*/ 24 h 165"/>
                  <a:gd name="T14" fmla="*/ 51 w 114"/>
                  <a:gd name="T15" fmla="*/ 4 h 165"/>
                  <a:gd name="T16" fmla="*/ 53 w 114"/>
                  <a:gd name="T17" fmla="*/ 165 h 165"/>
                  <a:gd name="T18" fmla="*/ 53 w 114"/>
                  <a:gd name="T19" fmla="*/ 165 h 165"/>
                  <a:gd name="T20" fmla="*/ 47 w 114"/>
                  <a:gd name="T21" fmla="*/ 164 h 165"/>
                  <a:gd name="T22" fmla="*/ 4 w 114"/>
                  <a:gd name="T23" fmla="*/ 115 h 165"/>
                  <a:gd name="T24" fmla="*/ 1 w 114"/>
                  <a:gd name="T25" fmla="*/ 63 h 165"/>
                  <a:gd name="T26" fmla="*/ 51 w 114"/>
                  <a:gd name="T27" fmla="*/ 0 h 165"/>
                  <a:gd name="T28" fmla="*/ 100 w 114"/>
                  <a:gd name="T29" fmla="*/ 22 h 165"/>
                  <a:gd name="T30" fmla="*/ 105 w 114"/>
                  <a:gd name="T31" fmla="*/ 115 h 165"/>
                  <a:gd name="T32" fmla="*/ 53 w 114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65">
                    <a:moveTo>
                      <a:pt x="51" y="4"/>
                    </a:moveTo>
                    <a:cubicBezTo>
                      <a:pt x="23" y="4"/>
                      <a:pt x="7" y="25"/>
                      <a:pt x="4" y="63"/>
                    </a:cubicBezTo>
                    <a:cubicBezTo>
                      <a:pt x="4" y="63"/>
                      <a:pt x="4" y="92"/>
                      <a:pt x="8" y="114"/>
                    </a:cubicBezTo>
                    <a:cubicBezTo>
                      <a:pt x="11" y="135"/>
                      <a:pt x="31" y="158"/>
                      <a:pt x="48" y="161"/>
                    </a:cubicBezTo>
                    <a:cubicBezTo>
                      <a:pt x="49" y="161"/>
                      <a:pt x="51" y="161"/>
                      <a:pt x="53" y="161"/>
                    </a:cubicBezTo>
                    <a:cubicBezTo>
                      <a:pt x="72" y="161"/>
                      <a:pt x="96" y="146"/>
                      <a:pt x="101" y="114"/>
                    </a:cubicBezTo>
                    <a:cubicBezTo>
                      <a:pt x="109" y="72"/>
                      <a:pt x="107" y="41"/>
                      <a:pt x="97" y="24"/>
                    </a:cubicBezTo>
                    <a:cubicBezTo>
                      <a:pt x="92" y="16"/>
                      <a:pt x="71" y="4"/>
                      <a:pt x="51" y="4"/>
                    </a:cubicBezTo>
                    <a:moveTo>
                      <a:pt x="53" y="165"/>
                    </a:moveTo>
                    <a:cubicBezTo>
                      <a:pt x="53" y="165"/>
                      <a:pt x="53" y="165"/>
                      <a:pt x="53" y="165"/>
                    </a:cubicBezTo>
                    <a:cubicBezTo>
                      <a:pt x="51" y="165"/>
                      <a:pt x="49" y="165"/>
                      <a:pt x="47" y="164"/>
                    </a:cubicBezTo>
                    <a:cubicBezTo>
                      <a:pt x="29" y="162"/>
                      <a:pt x="8" y="138"/>
                      <a:pt x="4" y="115"/>
                    </a:cubicBezTo>
                    <a:cubicBezTo>
                      <a:pt x="0" y="93"/>
                      <a:pt x="1" y="63"/>
                      <a:pt x="1" y="63"/>
                    </a:cubicBezTo>
                    <a:cubicBezTo>
                      <a:pt x="4" y="8"/>
                      <a:pt x="34" y="0"/>
                      <a:pt x="51" y="0"/>
                    </a:cubicBezTo>
                    <a:cubicBezTo>
                      <a:pt x="73" y="0"/>
                      <a:pt x="94" y="13"/>
                      <a:pt x="100" y="22"/>
                    </a:cubicBezTo>
                    <a:cubicBezTo>
                      <a:pt x="114" y="45"/>
                      <a:pt x="110" y="85"/>
                      <a:pt x="105" y="115"/>
                    </a:cubicBezTo>
                    <a:cubicBezTo>
                      <a:pt x="99" y="149"/>
                      <a:pt x="74" y="165"/>
                      <a:pt x="53" y="16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547"/>
              <p:cNvSpPr/>
              <p:nvPr/>
            </p:nvSpPr>
            <p:spPr bwMode="auto">
              <a:xfrm>
                <a:off x="5880806" y="3991477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Line 548"/>
              <p:cNvSpPr>
                <a:spLocks noChangeShapeType="1"/>
              </p:cNvSpPr>
              <p:nvPr/>
            </p:nvSpPr>
            <p:spPr bwMode="auto">
              <a:xfrm>
                <a:off x="5880806" y="3991477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549"/>
              <p:cNvSpPr/>
              <p:nvPr/>
            </p:nvSpPr>
            <p:spPr bwMode="auto">
              <a:xfrm>
                <a:off x="5873807" y="3986229"/>
                <a:ext cx="106722" cy="8748"/>
              </a:xfrm>
              <a:custGeom>
                <a:avLst/>
                <a:gdLst>
                  <a:gd name="T0" fmla="*/ 31 w 33"/>
                  <a:gd name="T1" fmla="*/ 3 h 3"/>
                  <a:gd name="T2" fmla="*/ 2 w 33"/>
                  <a:gd name="T3" fmla="*/ 3 h 3"/>
                  <a:gd name="T4" fmla="*/ 0 w 33"/>
                  <a:gd name="T5" fmla="*/ 2 h 3"/>
                  <a:gd name="T6" fmla="*/ 2 w 33"/>
                  <a:gd name="T7" fmla="*/ 0 h 3"/>
                  <a:gd name="T8" fmla="*/ 31 w 33"/>
                  <a:gd name="T9" fmla="*/ 0 h 3"/>
                  <a:gd name="T10" fmla="*/ 33 w 33"/>
                  <a:gd name="T11" fmla="*/ 2 h 3"/>
                  <a:gd name="T12" fmla="*/ 31 w 3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">
                    <a:moveTo>
                      <a:pt x="3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3"/>
                      <a:pt x="3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550"/>
              <p:cNvSpPr/>
              <p:nvPr/>
            </p:nvSpPr>
            <p:spPr bwMode="auto">
              <a:xfrm>
                <a:off x="5105759" y="3991477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Line 551"/>
              <p:cNvSpPr>
                <a:spLocks noChangeShapeType="1"/>
              </p:cNvSpPr>
              <p:nvPr/>
            </p:nvSpPr>
            <p:spPr bwMode="auto">
              <a:xfrm>
                <a:off x="5105759" y="3991477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552"/>
              <p:cNvSpPr/>
              <p:nvPr/>
            </p:nvSpPr>
            <p:spPr bwMode="auto">
              <a:xfrm>
                <a:off x="5098761" y="3986229"/>
                <a:ext cx="106722" cy="8748"/>
              </a:xfrm>
              <a:custGeom>
                <a:avLst/>
                <a:gdLst>
                  <a:gd name="T0" fmla="*/ 31 w 33"/>
                  <a:gd name="T1" fmla="*/ 3 h 3"/>
                  <a:gd name="T2" fmla="*/ 2 w 33"/>
                  <a:gd name="T3" fmla="*/ 3 h 3"/>
                  <a:gd name="T4" fmla="*/ 0 w 33"/>
                  <a:gd name="T5" fmla="*/ 2 h 3"/>
                  <a:gd name="T6" fmla="*/ 2 w 33"/>
                  <a:gd name="T7" fmla="*/ 0 h 3"/>
                  <a:gd name="T8" fmla="*/ 31 w 33"/>
                  <a:gd name="T9" fmla="*/ 0 h 3"/>
                  <a:gd name="T10" fmla="*/ 33 w 33"/>
                  <a:gd name="T11" fmla="*/ 2 h 3"/>
                  <a:gd name="T12" fmla="*/ 31 w 3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">
                    <a:moveTo>
                      <a:pt x="3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3"/>
                      <a:pt x="3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553"/>
              <p:cNvSpPr/>
              <p:nvPr/>
            </p:nvSpPr>
            <p:spPr bwMode="auto">
              <a:xfrm>
                <a:off x="5299958" y="3121955"/>
                <a:ext cx="463628" cy="250184"/>
              </a:xfrm>
              <a:custGeom>
                <a:avLst/>
                <a:gdLst>
                  <a:gd name="T0" fmla="*/ 5 w 143"/>
                  <a:gd name="T1" fmla="*/ 69 h 77"/>
                  <a:gd name="T2" fmla="*/ 39 w 143"/>
                  <a:gd name="T3" fmla="*/ 46 h 77"/>
                  <a:gd name="T4" fmla="*/ 76 w 143"/>
                  <a:gd name="T5" fmla="*/ 35 h 77"/>
                  <a:gd name="T6" fmla="*/ 120 w 143"/>
                  <a:gd name="T7" fmla="*/ 47 h 77"/>
                  <a:gd name="T8" fmla="*/ 134 w 143"/>
                  <a:gd name="T9" fmla="*/ 77 h 77"/>
                  <a:gd name="T10" fmla="*/ 131 w 143"/>
                  <a:gd name="T11" fmla="*/ 26 h 77"/>
                  <a:gd name="T12" fmla="*/ 54 w 143"/>
                  <a:gd name="T13" fmla="*/ 5 h 77"/>
                  <a:gd name="T14" fmla="*/ 5 w 143"/>
                  <a:gd name="T15" fmla="*/ 6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3" h="77">
                    <a:moveTo>
                      <a:pt x="5" y="69"/>
                    </a:moveTo>
                    <a:cubicBezTo>
                      <a:pt x="5" y="69"/>
                      <a:pt x="27" y="68"/>
                      <a:pt x="39" y="46"/>
                    </a:cubicBezTo>
                    <a:cubicBezTo>
                      <a:pt x="39" y="52"/>
                      <a:pt x="69" y="57"/>
                      <a:pt x="76" y="35"/>
                    </a:cubicBezTo>
                    <a:cubicBezTo>
                      <a:pt x="85" y="41"/>
                      <a:pt x="102" y="51"/>
                      <a:pt x="120" y="47"/>
                    </a:cubicBezTo>
                    <a:cubicBezTo>
                      <a:pt x="124" y="61"/>
                      <a:pt x="127" y="71"/>
                      <a:pt x="134" y="77"/>
                    </a:cubicBezTo>
                    <a:cubicBezTo>
                      <a:pt x="134" y="77"/>
                      <a:pt x="143" y="43"/>
                      <a:pt x="131" y="26"/>
                    </a:cubicBezTo>
                    <a:cubicBezTo>
                      <a:pt x="119" y="9"/>
                      <a:pt x="83" y="0"/>
                      <a:pt x="54" y="5"/>
                    </a:cubicBezTo>
                    <a:cubicBezTo>
                      <a:pt x="25" y="10"/>
                      <a:pt x="0" y="46"/>
                      <a:pt x="5" y="69"/>
                    </a:cubicBezTo>
                  </a:path>
                </a:pathLst>
              </a:custGeom>
              <a:solidFill>
                <a:srgbClr val="E2B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554"/>
              <p:cNvSpPr/>
              <p:nvPr/>
            </p:nvSpPr>
            <p:spPr bwMode="auto">
              <a:xfrm>
                <a:off x="5308706" y="3228677"/>
                <a:ext cx="432137" cy="150461"/>
              </a:xfrm>
              <a:custGeom>
                <a:avLst/>
                <a:gdLst>
                  <a:gd name="T0" fmla="*/ 131 w 133"/>
                  <a:gd name="T1" fmla="*/ 46 h 46"/>
                  <a:gd name="T2" fmla="*/ 130 w 133"/>
                  <a:gd name="T3" fmla="*/ 46 h 46"/>
                  <a:gd name="T4" fmla="*/ 116 w 133"/>
                  <a:gd name="T5" fmla="*/ 16 h 46"/>
                  <a:gd name="T6" fmla="*/ 74 w 133"/>
                  <a:gd name="T7" fmla="*/ 5 h 46"/>
                  <a:gd name="T8" fmla="*/ 43 w 133"/>
                  <a:gd name="T9" fmla="*/ 19 h 46"/>
                  <a:gd name="T10" fmla="*/ 36 w 133"/>
                  <a:gd name="T11" fmla="*/ 17 h 46"/>
                  <a:gd name="T12" fmla="*/ 2 w 133"/>
                  <a:gd name="T13" fmla="*/ 38 h 46"/>
                  <a:gd name="T14" fmla="*/ 0 w 133"/>
                  <a:gd name="T15" fmla="*/ 36 h 46"/>
                  <a:gd name="T16" fmla="*/ 2 w 133"/>
                  <a:gd name="T17" fmla="*/ 34 h 46"/>
                  <a:gd name="T18" fmla="*/ 35 w 133"/>
                  <a:gd name="T19" fmla="*/ 12 h 46"/>
                  <a:gd name="T20" fmla="*/ 37 w 133"/>
                  <a:gd name="T21" fmla="*/ 11 h 46"/>
                  <a:gd name="T22" fmla="*/ 38 w 133"/>
                  <a:gd name="T23" fmla="*/ 13 h 46"/>
                  <a:gd name="T24" fmla="*/ 50 w 133"/>
                  <a:gd name="T25" fmla="*/ 16 h 46"/>
                  <a:gd name="T26" fmla="*/ 71 w 133"/>
                  <a:gd name="T27" fmla="*/ 2 h 46"/>
                  <a:gd name="T28" fmla="*/ 72 w 133"/>
                  <a:gd name="T29" fmla="*/ 0 h 46"/>
                  <a:gd name="T30" fmla="*/ 74 w 133"/>
                  <a:gd name="T31" fmla="*/ 1 h 46"/>
                  <a:gd name="T32" fmla="*/ 117 w 133"/>
                  <a:gd name="T33" fmla="*/ 12 h 46"/>
                  <a:gd name="T34" fmla="*/ 119 w 133"/>
                  <a:gd name="T35" fmla="*/ 13 h 46"/>
                  <a:gd name="T36" fmla="*/ 132 w 133"/>
                  <a:gd name="T37" fmla="*/ 43 h 46"/>
                  <a:gd name="T38" fmla="*/ 132 w 133"/>
                  <a:gd name="T39" fmla="*/ 46 h 46"/>
                  <a:gd name="T40" fmla="*/ 131 w 133"/>
                  <a:gd name="T4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3" h="46">
                    <a:moveTo>
                      <a:pt x="131" y="46"/>
                    </a:moveTo>
                    <a:cubicBezTo>
                      <a:pt x="130" y="46"/>
                      <a:pt x="130" y="46"/>
                      <a:pt x="130" y="46"/>
                    </a:cubicBezTo>
                    <a:cubicBezTo>
                      <a:pt x="123" y="40"/>
                      <a:pt x="120" y="30"/>
                      <a:pt x="116" y="16"/>
                    </a:cubicBezTo>
                    <a:cubicBezTo>
                      <a:pt x="99" y="19"/>
                      <a:pt x="83" y="11"/>
                      <a:pt x="74" y="5"/>
                    </a:cubicBezTo>
                    <a:cubicBezTo>
                      <a:pt x="68" y="19"/>
                      <a:pt x="52" y="21"/>
                      <a:pt x="43" y="19"/>
                    </a:cubicBezTo>
                    <a:cubicBezTo>
                      <a:pt x="40" y="19"/>
                      <a:pt x="38" y="18"/>
                      <a:pt x="36" y="17"/>
                    </a:cubicBezTo>
                    <a:cubicBezTo>
                      <a:pt x="23" y="37"/>
                      <a:pt x="3" y="38"/>
                      <a:pt x="2" y="38"/>
                    </a:cubicBezTo>
                    <a:cubicBezTo>
                      <a:pt x="1" y="38"/>
                      <a:pt x="0" y="37"/>
                      <a:pt x="0" y="36"/>
                    </a:cubicBezTo>
                    <a:cubicBezTo>
                      <a:pt x="0" y="35"/>
                      <a:pt x="1" y="34"/>
                      <a:pt x="2" y="34"/>
                    </a:cubicBezTo>
                    <a:cubicBezTo>
                      <a:pt x="2" y="34"/>
                      <a:pt x="23" y="33"/>
                      <a:pt x="35" y="12"/>
                    </a:cubicBezTo>
                    <a:cubicBezTo>
                      <a:pt x="35" y="12"/>
                      <a:pt x="36" y="11"/>
                      <a:pt x="37" y="11"/>
                    </a:cubicBezTo>
                    <a:cubicBezTo>
                      <a:pt x="38" y="12"/>
                      <a:pt x="38" y="13"/>
                      <a:pt x="38" y="13"/>
                    </a:cubicBezTo>
                    <a:cubicBezTo>
                      <a:pt x="39" y="14"/>
                      <a:pt x="43" y="16"/>
                      <a:pt x="50" y="16"/>
                    </a:cubicBezTo>
                    <a:cubicBezTo>
                      <a:pt x="55" y="16"/>
                      <a:pt x="67" y="15"/>
                      <a:pt x="71" y="2"/>
                    </a:cubicBezTo>
                    <a:cubicBezTo>
                      <a:pt x="71" y="1"/>
                      <a:pt x="72" y="1"/>
                      <a:pt x="72" y="0"/>
                    </a:cubicBezTo>
                    <a:cubicBezTo>
                      <a:pt x="73" y="0"/>
                      <a:pt x="74" y="0"/>
                      <a:pt x="74" y="1"/>
                    </a:cubicBezTo>
                    <a:cubicBezTo>
                      <a:pt x="82" y="7"/>
                      <a:pt x="99" y="16"/>
                      <a:pt x="117" y="12"/>
                    </a:cubicBezTo>
                    <a:cubicBezTo>
                      <a:pt x="117" y="12"/>
                      <a:pt x="118" y="12"/>
                      <a:pt x="119" y="13"/>
                    </a:cubicBezTo>
                    <a:cubicBezTo>
                      <a:pt x="123" y="28"/>
                      <a:pt x="126" y="37"/>
                      <a:pt x="132" y="43"/>
                    </a:cubicBezTo>
                    <a:cubicBezTo>
                      <a:pt x="133" y="44"/>
                      <a:pt x="133" y="45"/>
                      <a:pt x="132" y="46"/>
                    </a:cubicBezTo>
                    <a:cubicBezTo>
                      <a:pt x="132" y="46"/>
                      <a:pt x="131" y="46"/>
                      <a:pt x="131" y="4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Oval 555"/>
              <p:cNvSpPr>
                <a:spLocks noChangeArrowheads="1"/>
              </p:cNvSpPr>
              <p:nvPr/>
            </p:nvSpPr>
            <p:spPr bwMode="auto">
              <a:xfrm>
                <a:off x="5422426" y="3391384"/>
                <a:ext cx="38490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556"/>
              <p:cNvSpPr>
                <a:spLocks noEditPoints="1"/>
              </p:cNvSpPr>
              <p:nvPr/>
            </p:nvSpPr>
            <p:spPr bwMode="auto">
              <a:xfrm>
                <a:off x="5417177" y="3386136"/>
                <a:ext cx="50737" cy="54236"/>
              </a:xfrm>
              <a:custGeom>
                <a:avLst/>
                <a:gdLst>
                  <a:gd name="T0" fmla="*/ 8 w 16"/>
                  <a:gd name="T1" fmla="*/ 4 h 17"/>
                  <a:gd name="T2" fmla="*/ 3 w 16"/>
                  <a:gd name="T3" fmla="*/ 9 h 17"/>
                  <a:gd name="T4" fmla="*/ 8 w 16"/>
                  <a:gd name="T5" fmla="*/ 13 h 17"/>
                  <a:gd name="T6" fmla="*/ 12 w 16"/>
                  <a:gd name="T7" fmla="*/ 9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9 h 17"/>
                  <a:gd name="T14" fmla="*/ 8 w 16"/>
                  <a:gd name="T15" fmla="*/ 0 h 17"/>
                  <a:gd name="T16" fmla="*/ 16 w 16"/>
                  <a:gd name="T17" fmla="*/ 9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9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7"/>
                    </a:moveTo>
                    <a:cubicBezTo>
                      <a:pt x="3" y="17"/>
                      <a:pt x="0" y="13"/>
                      <a:pt x="0" y="9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9"/>
                    </a:cubicBezTo>
                    <a:cubicBezTo>
                      <a:pt x="16" y="13"/>
                      <a:pt x="12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557"/>
              <p:cNvSpPr/>
              <p:nvPr/>
            </p:nvSpPr>
            <p:spPr bwMode="auto">
              <a:xfrm>
                <a:off x="5380437" y="3386136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8 h 11"/>
                  <a:gd name="T6" fmla="*/ 19 w 34"/>
                  <a:gd name="T7" fmla="*/ 0 h 11"/>
                  <a:gd name="T8" fmla="*/ 33 w 34"/>
                  <a:gd name="T9" fmla="*/ 7 h 11"/>
                  <a:gd name="T10" fmla="*/ 32 w 34"/>
                  <a:gd name="T11" fmla="*/ 9 h 11"/>
                  <a:gd name="T12" fmla="*/ 30 w 34"/>
                  <a:gd name="T13" fmla="*/ 8 h 11"/>
                  <a:gd name="T14" fmla="*/ 19 w 34"/>
                  <a:gd name="T15" fmla="*/ 4 h 11"/>
                  <a:gd name="T16" fmla="*/ 4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10" y="4"/>
                      <a:pt x="4" y="10"/>
                      <a:pt x="4" y="10"/>
                    </a:cubicBezTo>
                    <a:cubicBezTo>
                      <a:pt x="3" y="11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Oval 558"/>
              <p:cNvSpPr>
                <a:spLocks noChangeArrowheads="1"/>
              </p:cNvSpPr>
              <p:nvPr/>
            </p:nvSpPr>
            <p:spPr bwMode="auto">
              <a:xfrm>
                <a:off x="5597380" y="3391384"/>
                <a:ext cx="4023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559"/>
              <p:cNvSpPr>
                <a:spLocks noEditPoints="1"/>
              </p:cNvSpPr>
              <p:nvPr/>
            </p:nvSpPr>
            <p:spPr bwMode="auto">
              <a:xfrm>
                <a:off x="5592131" y="3386136"/>
                <a:ext cx="50737" cy="54236"/>
              </a:xfrm>
              <a:custGeom>
                <a:avLst/>
                <a:gdLst>
                  <a:gd name="T0" fmla="*/ 8 w 16"/>
                  <a:gd name="T1" fmla="*/ 4 h 17"/>
                  <a:gd name="T2" fmla="*/ 4 w 16"/>
                  <a:gd name="T3" fmla="*/ 9 h 17"/>
                  <a:gd name="T4" fmla="*/ 8 w 16"/>
                  <a:gd name="T5" fmla="*/ 13 h 17"/>
                  <a:gd name="T6" fmla="*/ 13 w 16"/>
                  <a:gd name="T7" fmla="*/ 9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9 h 17"/>
                  <a:gd name="T14" fmla="*/ 8 w 16"/>
                  <a:gd name="T15" fmla="*/ 0 h 17"/>
                  <a:gd name="T16" fmla="*/ 16 w 16"/>
                  <a:gd name="T17" fmla="*/ 9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9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7"/>
                    </a:moveTo>
                    <a:cubicBezTo>
                      <a:pt x="4" y="17"/>
                      <a:pt x="0" y="13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9"/>
                    </a:cubicBezTo>
                    <a:cubicBezTo>
                      <a:pt x="16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560"/>
              <p:cNvSpPr/>
              <p:nvPr/>
            </p:nvSpPr>
            <p:spPr bwMode="auto">
              <a:xfrm>
                <a:off x="5569387" y="3386136"/>
                <a:ext cx="110221" cy="34991"/>
              </a:xfrm>
              <a:custGeom>
                <a:avLst/>
                <a:gdLst>
                  <a:gd name="T0" fmla="*/ 32 w 34"/>
                  <a:gd name="T1" fmla="*/ 11 h 11"/>
                  <a:gd name="T2" fmla="*/ 30 w 34"/>
                  <a:gd name="T3" fmla="*/ 10 h 11"/>
                  <a:gd name="T4" fmla="*/ 15 w 34"/>
                  <a:gd name="T5" fmla="*/ 4 h 11"/>
                  <a:gd name="T6" fmla="*/ 4 w 34"/>
                  <a:gd name="T7" fmla="*/ 8 h 11"/>
                  <a:gd name="T8" fmla="*/ 2 w 34"/>
                  <a:gd name="T9" fmla="*/ 9 h 11"/>
                  <a:gd name="T10" fmla="*/ 1 w 34"/>
                  <a:gd name="T11" fmla="*/ 7 h 11"/>
                  <a:gd name="T12" fmla="*/ 15 w 34"/>
                  <a:gd name="T13" fmla="*/ 0 h 11"/>
                  <a:gd name="T14" fmla="*/ 33 w 34"/>
                  <a:gd name="T15" fmla="*/ 8 h 11"/>
                  <a:gd name="T16" fmla="*/ 33 w 34"/>
                  <a:gd name="T17" fmla="*/ 10 h 11"/>
                  <a:gd name="T18" fmla="*/ 3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2" y="11"/>
                    </a:move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25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7"/>
                      <a:pt x="4" y="1"/>
                      <a:pt x="15" y="0"/>
                    </a:cubicBezTo>
                    <a:cubicBezTo>
                      <a:pt x="26" y="0"/>
                      <a:pt x="33" y="7"/>
                      <a:pt x="33" y="8"/>
                    </a:cubicBezTo>
                    <a:cubicBezTo>
                      <a:pt x="34" y="8"/>
                      <a:pt x="34" y="10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561"/>
              <p:cNvSpPr/>
              <p:nvPr/>
            </p:nvSpPr>
            <p:spPr bwMode="auto">
              <a:xfrm>
                <a:off x="5455667" y="3524350"/>
                <a:ext cx="145212" cy="29742"/>
              </a:xfrm>
              <a:custGeom>
                <a:avLst/>
                <a:gdLst>
                  <a:gd name="T0" fmla="*/ 40 w 45"/>
                  <a:gd name="T1" fmla="*/ 8 h 9"/>
                  <a:gd name="T2" fmla="*/ 28 w 45"/>
                  <a:gd name="T3" fmla="*/ 4 h 9"/>
                  <a:gd name="T4" fmla="*/ 24 w 45"/>
                  <a:gd name="T5" fmla="*/ 7 h 9"/>
                  <a:gd name="T6" fmla="*/ 22 w 45"/>
                  <a:gd name="T7" fmla="*/ 7 h 9"/>
                  <a:gd name="T8" fmla="*/ 18 w 45"/>
                  <a:gd name="T9" fmla="*/ 4 h 9"/>
                  <a:gd name="T10" fmla="*/ 1 w 45"/>
                  <a:gd name="T11" fmla="*/ 6 h 9"/>
                  <a:gd name="T12" fmla="*/ 0 w 45"/>
                  <a:gd name="T13" fmla="*/ 3 h 9"/>
                  <a:gd name="T14" fmla="*/ 3 w 45"/>
                  <a:gd name="T15" fmla="*/ 3 h 9"/>
                  <a:gd name="T16" fmla="*/ 17 w 45"/>
                  <a:gd name="T17" fmla="*/ 0 h 9"/>
                  <a:gd name="T18" fmla="*/ 19 w 45"/>
                  <a:gd name="T19" fmla="*/ 0 h 9"/>
                  <a:gd name="T20" fmla="*/ 23 w 45"/>
                  <a:gd name="T21" fmla="*/ 3 h 9"/>
                  <a:gd name="T22" fmla="*/ 27 w 45"/>
                  <a:gd name="T23" fmla="*/ 0 h 9"/>
                  <a:gd name="T24" fmla="*/ 29 w 45"/>
                  <a:gd name="T25" fmla="*/ 0 h 9"/>
                  <a:gd name="T26" fmla="*/ 42 w 45"/>
                  <a:gd name="T27" fmla="*/ 4 h 9"/>
                  <a:gd name="T28" fmla="*/ 45 w 45"/>
                  <a:gd name="T29" fmla="*/ 4 h 9"/>
                  <a:gd name="T30" fmla="*/ 45 w 45"/>
                  <a:gd name="T31" fmla="*/ 6 h 9"/>
                  <a:gd name="T32" fmla="*/ 40 w 45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9">
                    <a:moveTo>
                      <a:pt x="40" y="8"/>
                    </a:moveTo>
                    <a:cubicBezTo>
                      <a:pt x="36" y="8"/>
                      <a:pt x="31" y="5"/>
                      <a:pt x="28" y="4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2" y="7"/>
                      <a:pt x="22" y="7"/>
                    </a:cubicBezTo>
                    <a:cubicBezTo>
                      <a:pt x="22" y="7"/>
                      <a:pt x="20" y="6"/>
                      <a:pt x="18" y="4"/>
                    </a:cubicBezTo>
                    <a:cubicBezTo>
                      <a:pt x="6" y="9"/>
                      <a:pt x="1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7" y="5"/>
                      <a:pt x="17" y="0"/>
                    </a:cubicBezTo>
                    <a:cubicBezTo>
                      <a:pt x="18" y="0"/>
                      <a:pt x="18" y="0"/>
                      <a:pt x="19" y="0"/>
                    </a:cubicBezTo>
                    <a:cubicBezTo>
                      <a:pt x="21" y="1"/>
                      <a:pt x="22" y="2"/>
                      <a:pt x="23" y="3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34" y="3"/>
                      <a:pt x="41" y="5"/>
                      <a:pt x="42" y="4"/>
                    </a:cubicBezTo>
                    <a:cubicBezTo>
                      <a:pt x="43" y="3"/>
                      <a:pt x="44" y="3"/>
                      <a:pt x="45" y="4"/>
                    </a:cubicBezTo>
                    <a:cubicBezTo>
                      <a:pt x="45" y="4"/>
                      <a:pt x="45" y="6"/>
                      <a:pt x="45" y="6"/>
                    </a:cubicBezTo>
                    <a:cubicBezTo>
                      <a:pt x="44" y="7"/>
                      <a:pt x="42" y="8"/>
                      <a:pt x="40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562"/>
              <p:cNvSpPr/>
              <p:nvPr/>
            </p:nvSpPr>
            <p:spPr bwMode="auto">
              <a:xfrm>
                <a:off x="5494157" y="3561090"/>
                <a:ext cx="61234" cy="12247"/>
              </a:xfrm>
              <a:custGeom>
                <a:avLst/>
                <a:gdLst>
                  <a:gd name="T0" fmla="*/ 17 w 19"/>
                  <a:gd name="T1" fmla="*/ 4 h 4"/>
                  <a:gd name="T2" fmla="*/ 17 w 19"/>
                  <a:gd name="T3" fmla="*/ 4 h 4"/>
                  <a:gd name="T4" fmla="*/ 2 w 19"/>
                  <a:gd name="T5" fmla="*/ 3 h 4"/>
                  <a:gd name="T6" fmla="*/ 0 w 19"/>
                  <a:gd name="T7" fmla="*/ 1 h 4"/>
                  <a:gd name="T8" fmla="*/ 2 w 19"/>
                  <a:gd name="T9" fmla="*/ 0 h 4"/>
                  <a:gd name="T10" fmla="*/ 2 w 19"/>
                  <a:gd name="T11" fmla="*/ 0 h 4"/>
                  <a:gd name="T12" fmla="*/ 17 w 19"/>
                  <a:gd name="T13" fmla="*/ 0 h 4"/>
                  <a:gd name="T14" fmla="*/ 19 w 19"/>
                  <a:gd name="T15" fmla="*/ 2 h 4"/>
                  <a:gd name="T16" fmla="*/ 17 w 19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">
                    <a:moveTo>
                      <a:pt x="17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3"/>
                      <a:pt x="18" y="4"/>
                      <a:pt x="17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8" name="组合 867"/>
            <p:cNvGrpSpPr/>
            <p:nvPr/>
          </p:nvGrpSpPr>
          <p:grpSpPr>
            <a:xfrm>
              <a:off x="3914321" y="1662837"/>
              <a:ext cx="1002487" cy="972746"/>
              <a:chOff x="3914321" y="1662837"/>
              <a:chExt cx="1002487" cy="972746"/>
            </a:xfrm>
          </p:grpSpPr>
          <p:sp>
            <p:nvSpPr>
              <p:cNvPr id="417" name="Freeform 563"/>
              <p:cNvSpPr/>
              <p:nvPr/>
            </p:nvSpPr>
            <p:spPr bwMode="auto">
              <a:xfrm>
                <a:off x="4433935" y="2317166"/>
                <a:ext cx="437385" cy="311418"/>
              </a:xfrm>
              <a:custGeom>
                <a:avLst/>
                <a:gdLst>
                  <a:gd name="T0" fmla="*/ 95 w 135"/>
                  <a:gd name="T1" fmla="*/ 24 h 96"/>
                  <a:gd name="T2" fmla="*/ 130 w 135"/>
                  <a:gd name="T3" fmla="*/ 96 h 96"/>
                  <a:gd name="T4" fmla="*/ 15 w 135"/>
                  <a:gd name="T5" fmla="*/ 96 h 96"/>
                  <a:gd name="T6" fmla="*/ 0 w 135"/>
                  <a:gd name="T7" fmla="*/ 54 h 96"/>
                  <a:gd name="T8" fmla="*/ 14 w 135"/>
                  <a:gd name="T9" fmla="*/ 40 h 96"/>
                  <a:gd name="T10" fmla="*/ 5 w 135"/>
                  <a:gd name="T11" fmla="*/ 16 h 96"/>
                  <a:gd name="T12" fmla="*/ 35 w 135"/>
                  <a:gd name="T13" fmla="*/ 0 h 96"/>
                  <a:gd name="T14" fmla="*/ 95 w 135"/>
                  <a:gd name="T15" fmla="*/ 2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5" h="96">
                    <a:moveTo>
                      <a:pt x="95" y="24"/>
                    </a:moveTo>
                    <a:cubicBezTo>
                      <a:pt x="135" y="36"/>
                      <a:pt x="130" y="96"/>
                      <a:pt x="130" y="96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19" y="9"/>
                      <a:pt x="30" y="3"/>
                      <a:pt x="35" y="0"/>
                    </a:cubicBezTo>
                    <a:cubicBezTo>
                      <a:pt x="41" y="11"/>
                      <a:pt x="62" y="13"/>
                      <a:pt x="95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564"/>
              <p:cNvSpPr/>
              <p:nvPr/>
            </p:nvSpPr>
            <p:spPr bwMode="auto">
              <a:xfrm>
                <a:off x="4274727" y="2142212"/>
                <a:ext cx="272928" cy="243186"/>
              </a:xfrm>
              <a:custGeom>
                <a:avLst/>
                <a:gdLst>
                  <a:gd name="T0" fmla="*/ 54 w 84"/>
                  <a:gd name="T1" fmla="*/ 70 h 75"/>
                  <a:gd name="T2" fmla="*/ 43 w 84"/>
                  <a:gd name="T3" fmla="*/ 75 h 75"/>
                  <a:gd name="T4" fmla="*/ 34 w 84"/>
                  <a:gd name="T5" fmla="*/ 71 h 75"/>
                  <a:gd name="T6" fmla="*/ 0 w 84"/>
                  <a:gd name="T7" fmla="*/ 54 h 75"/>
                  <a:gd name="T8" fmla="*/ 2 w 84"/>
                  <a:gd name="T9" fmla="*/ 46 h 75"/>
                  <a:gd name="T10" fmla="*/ 0 w 84"/>
                  <a:gd name="T11" fmla="*/ 0 h 75"/>
                  <a:gd name="T12" fmla="*/ 47 w 84"/>
                  <a:gd name="T13" fmla="*/ 1 h 75"/>
                  <a:gd name="T14" fmla="*/ 47 w 84"/>
                  <a:gd name="T15" fmla="*/ 1 h 75"/>
                  <a:gd name="T16" fmla="*/ 84 w 84"/>
                  <a:gd name="T17" fmla="*/ 0 h 75"/>
                  <a:gd name="T18" fmla="*/ 82 w 84"/>
                  <a:gd name="T19" fmla="*/ 46 h 75"/>
                  <a:gd name="T20" fmla="*/ 84 w 84"/>
                  <a:gd name="T21" fmla="*/ 54 h 75"/>
                  <a:gd name="T22" fmla="*/ 54 w 84"/>
                  <a:gd name="T23" fmla="*/ 7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75">
                    <a:moveTo>
                      <a:pt x="54" y="70"/>
                    </a:moveTo>
                    <a:cubicBezTo>
                      <a:pt x="50" y="72"/>
                      <a:pt x="47" y="74"/>
                      <a:pt x="43" y="75"/>
                    </a:cubicBezTo>
                    <a:cubicBezTo>
                      <a:pt x="40" y="74"/>
                      <a:pt x="37" y="73"/>
                      <a:pt x="34" y="71"/>
                    </a:cubicBezTo>
                    <a:cubicBezTo>
                      <a:pt x="19" y="64"/>
                      <a:pt x="6" y="57"/>
                      <a:pt x="0" y="54"/>
                    </a:cubicBezTo>
                    <a:cubicBezTo>
                      <a:pt x="1" y="52"/>
                      <a:pt x="2" y="49"/>
                      <a:pt x="2" y="46"/>
                    </a:cubicBezTo>
                    <a:cubicBezTo>
                      <a:pt x="3" y="27"/>
                      <a:pt x="0" y="0"/>
                      <a:pt x="0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1" y="27"/>
                      <a:pt x="82" y="46"/>
                    </a:cubicBezTo>
                    <a:cubicBezTo>
                      <a:pt x="82" y="49"/>
                      <a:pt x="83" y="52"/>
                      <a:pt x="84" y="54"/>
                    </a:cubicBezTo>
                    <a:cubicBezTo>
                      <a:pt x="79" y="57"/>
                      <a:pt x="68" y="63"/>
                      <a:pt x="54" y="7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565"/>
              <p:cNvSpPr/>
              <p:nvPr/>
            </p:nvSpPr>
            <p:spPr bwMode="auto">
              <a:xfrm>
                <a:off x="4362204" y="2493869"/>
                <a:ext cx="120718" cy="134715"/>
              </a:xfrm>
              <a:custGeom>
                <a:avLst/>
                <a:gdLst>
                  <a:gd name="T0" fmla="*/ 41 w 69"/>
                  <a:gd name="T1" fmla="*/ 0 h 77"/>
                  <a:gd name="T2" fmla="*/ 69 w 69"/>
                  <a:gd name="T3" fmla="*/ 77 h 77"/>
                  <a:gd name="T4" fmla="*/ 0 w 69"/>
                  <a:gd name="T5" fmla="*/ 77 h 77"/>
                  <a:gd name="T6" fmla="*/ 0 w 69"/>
                  <a:gd name="T7" fmla="*/ 76 h 77"/>
                  <a:gd name="T8" fmla="*/ 20 w 69"/>
                  <a:gd name="T9" fmla="*/ 0 h 77"/>
                  <a:gd name="T10" fmla="*/ 30 w 69"/>
                  <a:gd name="T11" fmla="*/ 11 h 77"/>
                  <a:gd name="T12" fmla="*/ 41 w 69"/>
                  <a:gd name="T1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77">
                    <a:moveTo>
                      <a:pt x="41" y="0"/>
                    </a:moveTo>
                    <a:lnTo>
                      <a:pt x="69" y="77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20" y="0"/>
                    </a:lnTo>
                    <a:lnTo>
                      <a:pt x="30" y="1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566"/>
              <p:cNvSpPr/>
              <p:nvPr/>
            </p:nvSpPr>
            <p:spPr bwMode="auto">
              <a:xfrm>
                <a:off x="4362204" y="2493869"/>
                <a:ext cx="120718" cy="134715"/>
              </a:xfrm>
              <a:custGeom>
                <a:avLst/>
                <a:gdLst>
                  <a:gd name="T0" fmla="*/ 41 w 69"/>
                  <a:gd name="T1" fmla="*/ 0 h 77"/>
                  <a:gd name="T2" fmla="*/ 69 w 69"/>
                  <a:gd name="T3" fmla="*/ 77 h 77"/>
                  <a:gd name="T4" fmla="*/ 0 w 69"/>
                  <a:gd name="T5" fmla="*/ 77 h 77"/>
                  <a:gd name="T6" fmla="*/ 0 w 69"/>
                  <a:gd name="T7" fmla="*/ 76 h 77"/>
                  <a:gd name="T8" fmla="*/ 20 w 69"/>
                  <a:gd name="T9" fmla="*/ 0 h 77"/>
                  <a:gd name="T10" fmla="*/ 30 w 69"/>
                  <a:gd name="T11" fmla="*/ 11 h 77"/>
                  <a:gd name="T12" fmla="*/ 41 w 69"/>
                  <a:gd name="T1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77">
                    <a:moveTo>
                      <a:pt x="41" y="0"/>
                    </a:moveTo>
                    <a:lnTo>
                      <a:pt x="69" y="77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20" y="0"/>
                    </a:lnTo>
                    <a:lnTo>
                      <a:pt x="30" y="11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567"/>
              <p:cNvSpPr/>
              <p:nvPr/>
            </p:nvSpPr>
            <p:spPr bwMode="auto">
              <a:xfrm>
                <a:off x="4351706" y="2369652"/>
                <a:ext cx="127717" cy="143462"/>
              </a:xfrm>
              <a:custGeom>
                <a:avLst/>
                <a:gdLst>
                  <a:gd name="T0" fmla="*/ 25 w 39"/>
                  <a:gd name="T1" fmla="*/ 38 h 44"/>
                  <a:gd name="T2" fmla="*/ 19 w 39"/>
                  <a:gd name="T3" fmla="*/ 44 h 44"/>
                  <a:gd name="T4" fmla="*/ 14 w 39"/>
                  <a:gd name="T5" fmla="*/ 38 h 44"/>
                  <a:gd name="T6" fmla="*/ 0 w 39"/>
                  <a:gd name="T7" fmla="*/ 24 h 44"/>
                  <a:gd name="T8" fmla="*/ 10 w 39"/>
                  <a:gd name="T9" fmla="*/ 1 h 44"/>
                  <a:gd name="T10" fmla="*/ 19 w 39"/>
                  <a:gd name="T11" fmla="*/ 5 h 44"/>
                  <a:gd name="T12" fmla="*/ 30 w 39"/>
                  <a:gd name="T13" fmla="*/ 0 h 44"/>
                  <a:gd name="T14" fmla="*/ 39 w 39"/>
                  <a:gd name="T15" fmla="*/ 24 h 44"/>
                  <a:gd name="T16" fmla="*/ 25 w 39"/>
                  <a:gd name="T17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25" y="38"/>
                    </a:moveTo>
                    <a:cubicBezTo>
                      <a:pt x="19" y="44"/>
                      <a:pt x="19" y="44"/>
                      <a:pt x="19" y="44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3"/>
                      <a:pt x="16" y="4"/>
                      <a:pt x="19" y="5"/>
                    </a:cubicBezTo>
                    <a:cubicBezTo>
                      <a:pt x="23" y="4"/>
                      <a:pt x="26" y="2"/>
                      <a:pt x="30" y="0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25" y="38"/>
                      <a:pt x="25" y="38"/>
                      <a:pt x="25" y="3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568"/>
              <p:cNvSpPr/>
              <p:nvPr/>
            </p:nvSpPr>
            <p:spPr bwMode="auto">
              <a:xfrm>
                <a:off x="3956310" y="2317166"/>
                <a:ext cx="440884" cy="311418"/>
              </a:xfrm>
              <a:custGeom>
                <a:avLst/>
                <a:gdLst>
                  <a:gd name="T0" fmla="*/ 136 w 136"/>
                  <a:gd name="T1" fmla="*/ 54 h 96"/>
                  <a:gd name="T2" fmla="*/ 125 w 136"/>
                  <a:gd name="T3" fmla="*/ 95 h 96"/>
                  <a:gd name="T4" fmla="*/ 125 w 136"/>
                  <a:gd name="T5" fmla="*/ 96 h 96"/>
                  <a:gd name="T6" fmla="*/ 6 w 136"/>
                  <a:gd name="T7" fmla="*/ 96 h 96"/>
                  <a:gd name="T8" fmla="*/ 40 w 136"/>
                  <a:gd name="T9" fmla="*/ 24 h 96"/>
                  <a:gd name="T10" fmla="*/ 98 w 136"/>
                  <a:gd name="T11" fmla="*/ 0 h 96"/>
                  <a:gd name="T12" fmla="*/ 132 w 136"/>
                  <a:gd name="T13" fmla="*/ 17 h 96"/>
                  <a:gd name="T14" fmla="*/ 122 w 136"/>
                  <a:gd name="T15" fmla="*/ 40 h 96"/>
                  <a:gd name="T16" fmla="*/ 136 w 136"/>
                  <a:gd name="T17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6" h="96">
                    <a:moveTo>
                      <a:pt x="136" y="54"/>
                    </a:move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6"/>
                      <a:pt x="125" y="96"/>
                      <a:pt x="125" y="96"/>
                    </a:cubicBezTo>
                    <a:cubicBezTo>
                      <a:pt x="6" y="96"/>
                      <a:pt x="6" y="96"/>
                      <a:pt x="6" y="96"/>
                    </a:cubicBezTo>
                    <a:cubicBezTo>
                      <a:pt x="6" y="96"/>
                      <a:pt x="0" y="36"/>
                      <a:pt x="40" y="24"/>
                    </a:cubicBezTo>
                    <a:cubicBezTo>
                      <a:pt x="73" y="13"/>
                      <a:pt x="92" y="11"/>
                      <a:pt x="98" y="0"/>
                    </a:cubicBezTo>
                    <a:cubicBezTo>
                      <a:pt x="104" y="3"/>
                      <a:pt x="117" y="10"/>
                      <a:pt x="132" y="17"/>
                    </a:cubicBezTo>
                    <a:cubicBezTo>
                      <a:pt x="122" y="40"/>
                      <a:pt x="122" y="40"/>
                      <a:pt x="122" y="40"/>
                    </a:cubicBezTo>
                    <a:cubicBezTo>
                      <a:pt x="136" y="54"/>
                      <a:pt x="136" y="54"/>
                      <a:pt x="136" y="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569"/>
              <p:cNvSpPr>
                <a:spLocks noEditPoints="1"/>
              </p:cNvSpPr>
              <p:nvPr/>
            </p:nvSpPr>
            <p:spPr bwMode="auto">
              <a:xfrm>
                <a:off x="3952811" y="2136963"/>
                <a:ext cx="925507" cy="498619"/>
              </a:xfrm>
              <a:custGeom>
                <a:avLst/>
                <a:gdLst>
                  <a:gd name="T0" fmla="*/ 8 w 285"/>
                  <a:gd name="T1" fmla="*/ 150 h 154"/>
                  <a:gd name="T2" fmla="*/ 276 w 285"/>
                  <a:gd name="T3" fmla="*/ 150 h 154"/>
                  <a:gd name="T4" fmla="*/ 243 w 285"/>
                  <a:gd name="T5" fmla="*/ 81 h 154"/>
                  <a:gd name="T6" fmla="*/ 220 w 285"/>
                  <a:gd name="T7" fmla="*/ 75 h 154"/>
                  <a:gd name="T8" fmla="*/ 182 w 285"/>
                  <a:gd name="T9" fmla="*/ 57 h 154"/>
                  <a:gd name="T10" fmla="*/ 179 w 285"/>
                  <a:gd name="T11" fmla="*/ 48 h 154"/>
                  <a:gd name="T12" fmla="*/ 181 w 285"/>
                  <a:gd name="T13" fmla="*/ 4 h 154"/>
                  <a:gd name="T14" fmla="*/ 148 w 285"/>
                  <a:gd name="T15" fmla="*/ 4 h 154"/>
                  <a:gd name="T16" fmla="*/ 148 w 285"/>
                  <a:gd name="T17" fmla="*/ 5 h 154"/>
                  <a:gd name="T18" fmla="*/ 146 w 285"/>
                  <a:gd name="T19" fmla="*/ 5 h 154"/>
                  <a:gd name="T20" fmla="*/ 101 w 285"/>
                  <a:gd name="T21" fmla="*/ 4 h 154"/>
                  <a:gd name="T22" fmla="*/ 103 w 285"/>
                  <a:gd name="T23" fmla="*/ 48 h 154"/>
                  <a:gd name="T24" fmla="*/ 101 w 285"/>
                  <a:gd name="T25" fmla="*/ 57 h 154"/>
                  <a:gd name="T26" fmla="*/ 63 w 285"/>
                  <a:gd name="T27" fmla="*/ 75 h 154"/>
                  <a:gd name="T28" fmla="*/ 42 w 285"/>
                  <a:gd name="T29" fmla="*/ 81 h 154"/>
                  <a:gd name="T30" fmla="*/ 8 w 285"/>
                  <a:gd name="T31" fmla="*/ 150 h 154"/>
                  <a:gd name="T32" fmla="*/ 278 w 285"/>
                  <a:gd name="T33" fmla="*/ 154 h 154"/>
                  <a:gd name="T34" fmla="*/ 7 w 285"/>
                  <a:gd name="T35" fmla="*/ 154 h 154"/>
                  <a:gd name="T36" fmla="*/ 5 w 285"/>
                  <a:gd name="T37" fmla="*/ 152 h 154"/>
                  <a:gd name="T38" fmla="*/ 41 w 285"/>
                  <a:gd name="T39" fmla="*/ 78 h 154"/>
                  <a:gd name="T40" fmla="*/ 62 w 285"/>
                  <a:gd name="T41" fmla="*/ 72 h 154"/>
                  <a:gd name="T42" fmla="*/ 97 w 285"/>
                  <a:gd name="T43" fmla="*/ 55 h 154"/>
                  <a:gd name="T44" fmla="*/ 99 w 285"/>
                  <a:gd name="T45" fmla="*/ 48 h 154"/>
                  <a:gd name="T46" fmla="*/ 98 w 285"/>
                  <a:gd name="T47" fmla="*/ 2 h 154"/>
                  <a:gd name="T48" fmla="*/ 98 w 285"/>
                  <a:gd name="T49" fmla="*/ 0 h 154"/>
                  <a:gd name="T50" fmla="*/ 99 w 285"/>
                  <a:gd name="T51" fmla="*/ 0 h 154"/>
                  <a:gd name="T52" fmla="*/ 145 w 285"/>
                  <a:gd name="T53" fmla="*/ 1 h 154"/>
                  <a:gd name="T54" fmla="*/ 146 w 285"/>
                  <a:gd name="T55" fmla="*/ 1 h 154"/>
                  <a:gd name="T56" fmla="*/ 182 w 285"/>
                  <a:gd name="T57" fmla="*/ 0 h 154"/>
                  <a:gd name="T58" fmla="*/ 184 w 285"/>
                  <a:gd name="T59" fmla="*/ 0 h 154"/>
                  <a:gd name="T60" fmla="*/ 184 w 285"/>
                  <a:gd name="T61" fmla="*/ 2 h 154"/>
                  <a:gd name="T62" fmla="*/ 183 w 285"/>
                  <a:gd name="T63" fmla="*/ 48 h 154"/>
                  <a:gd name="T64" fmla="*/ 185 w 285"/>
                  <a:gd name="T65" fmla="*/ 55 h 154"/>
                  <a:gd name="T66" fmla="*/ 221 w 285"/>
                  <a:gd name="T67" fmla="*/ 71 h 154"/>
                  <a:gd name="T68" fmla="*/ 244 w 285"/>
                  <a:gd name="T69" fmla="*/ 78 h 154"/>
                  <a:gd name="T70" fmla="*/ 280 w 285"/>
                  <a:gd name="T71" fmla="*/ 152 h 154"/>
                  <a:gd name="T72" fmla="*/ 278 w 285"/>
                  <a:gd name="T73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5" h="154">
                    <a:moveTo>
                      <a:pt x="8" y="150"/>
                    </a:moveTo>
                    <a:cubicBezTo>
                      <a:pt x="276" y="150"/>
                      <a:pt x="276" y="150"/>
                      <a:pt x="276" y="150"/>
                    </a:cubicBezTo>
                    <a:cubicBezTo>
                      <a:pt x="276" y="140"/>
                      <a:pt x="277" y="92"/>
                      <a:pt x="243" y="81"/>
                    </a:cubicBezTo>
                    <a:cubicBezTo>
                      <a:pt x="234" y="79"/>
                      <a:pt x="226" y="77"/>
                      <a:pt x="220" y="75"/>
                    </a:cubicBezTo>
                    <a:cubicBezTo>
                      <a:pt x="199" y="69"/>
                      <a:pt x="187" y="66"/>
                      <a:pt x="182" y="57"/>
                    </a:cubicBezTo>
                    <a:cubicBezTo>
                      <a:pt x="180" y="54"/>
                      <a:pt x="179" y="51"/>
                      <a:pt x="179" y="48"/>
                    </a:cubicBezTo>
                    <a:cubicBezTo>
                      <a:pt x="178" y="32"/>
                      <a:pt x="180" y="10"/>
                      <a:pt x="181" y="4"/>
                    </a:cubicBezTo>
                    <a:cubicBezTo>
                      <a:pt x="148" y="4"/>
                      <a:pt x="148" y="4"/>
                      <a:pt x="148" y="4"/>
                    </a:cubicBezTo>
                    <a:cubicBezTo>
                      <a:pt x="148" y="4"/>
                      <a:pt x="148" y="5"/>
                      <a:pt x="148" y="5"/>
                    </a:cubicBezTo>
                    <a:cubicBezTo>
                      <a:pt x="147" y="5"/>
                      <a:pt x="147" y="5"/>
                      <a:pt x="146" y="5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2" y="10"/>
                      <a:pt x="104" y="33"/>
                      <a:pt x="103" y="48"/>
                    </a:cubicBezTo>
                    <a:cubicBezTo>
                      <a:pt x="103" y="51"/>
                      <a:pt x="102" y="54"/>
                      <a:pt x="101" y="57"/>
                    </a:cubicBezTo>
                    <a:cubicBezTo>
                      <a:pt x="96" y="66"/>
                      <a:pt x="83" y="69"/>
                      <a:pt x="63" y="75"/>
                    </a:cubicBezTo>
                    <a:cubicBezTo>
                      <a:pt x="57" y="77"/>
                      <a:pt x="50" y="79"/>
                      <a:pt x="42" y="81"/>
                    </a:cubicBezTo>
                    <a:cubicBezTo>
                      <a:pt x="7" y="92"/>
                      <a:pt x="8" y="140"/>
                      <a:pt x="8" y="150"/>
                    </a:cubicBezTo>
                    <a:moveTo>
                      <a:pt x="278" y="154"/>
                    </a:moveTo>
                    <a:cubicBezTo>
                      <a:pt x="7" y="154"/>
                      <a:pt x="7" y="154"/>
                      <a:pt x="7" y="154"/>
                    </a:cubicBezTo>
                    <a:cubicBezTo>
                      <a:pt x="6" y="154"/>
                      <a:pt x="5" y="153"/>
                      <a:pt x="5" y="152"/>
                    </a:cubicBezTo>
                    <a:cubicBezTo>
                      <a:pt x="5" y="151"/>
                      <a:pt x="0" y="90"/>
                      <a:pt x="41" y="78"/>
                    </a:cubicBezTo>
                    <a:cubicBezTo>
                      <a:pt x="49" y="75"/>
                      <a:pt x="56" y="73"/>
                      <a:pt x="62" y="72"/>
                    </a:cubicBezTo>
                    <a:cubicBezTo>
                      <a:pt x="81" y="66"/>
                      <a:pt x="93" y="63"/>
                      <a:pt x="97" y="55"/>
                    </a:cubicBezTo>
                    <a:cubicBezTo>
                      <a:pt x="98" y="53"/>
                      <a:pt x="99" y="51"/>
                      <a:pt x="99" y="48"/>
                    </a:cubicBezTo>
                    <a:cubicBezTo>
                      <a:pt x="100" y="30"/>
                      <a:pt x="98" y="2"/>
                      <a:pt x="98" y="2"/>
                    </a:cubicBezTo>
                    <a:cubicBezTo>
                      <a:pt x="98" y="1"/>
                      <a:pt x="98" y="1"/>
                      <a:pt x="98" y="0"/>
                    </a:cubicBezTo>
                    <a:cubicBezTo>
                      <a:pt x="98" y="0"/>
                      <a:pt x="99" y="0"/>
                      <a:pt x="99" y="0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5" y="1"/>
                      <a:pt x="146" y="1"/>
                      <a:pt x="146" y="1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3" y="0"/>
                      <a:pt x="184" y="0"/>
                      <a:pt x="184" y="0"/>
                    </a:cubicBezTo>
                    <a:cubicBezTo>
                      <a:pt x="184" y="1"/>
                      <a:pt x="184" y="1"/>
                      <a:pt x="184" y="2"/>
                    </a:cubicBezTo>
                    <a:cubicBezTo>
                      <a:pt x="184" y="2"/>
                      <a:pt x="182" y="30"/>
                      <a:pt x="183" y="48"/>
                    </a:cubicBezTo>
                    <a:cubicBezTo>
                      <a:pt x="183" y="51"/>
                      <a:pt x="184" y="53"/>
                      <a:pt x="185" y="55"/>
                    </a:cubicBezTo>
                    <a:cubicBezTo>
                      <a:pt x="189" y="63"/>
                      <a:pt x="202" y="66"/>
                      <a:pt x="221" y="71"/>
                    </a:cubicBezTo>
                    <a:cubicBezTo>
                      <a:pt x="227" y="73"/>
                      <a:pt x="235" y="75"/>
                      <a:pt x="244" y="78"/>
                    </a:cubicBezTo>
                    <a:cubicBezTo>
                      <a:pt x="285" y="90"/>
                      <a:pt x="280" y="151"/>
                      <a:pt x="280" y="152"/>
                    </a:cubicBezTo>
                    <a:cubicBezTo>
                      <a:pt x="279" y="153"/>
                      <a:pt x="279" y="154"/>
                      <a:pt x="278" y="15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570"/>
              <p:cNvSpPr/>
              <p:nvPr/>
            </p:nvSpPr>
            <p:spPr bwMode="auto">
              <a:xfrm>
                <a:off x="4255482" y="2304919"/>
                <a:ext cx="307919" cy="87477"/>
              </a:xfrm>
              <a:custGeom>
                <a:avLst/>
                <a:gdLst>
                  <a:gd name="T0" fmla="*/ 49 w 95"/>
                  <a:gd name="T1" fmla="*/ 27 h 27"/>
                  <a:gd name="T2" fmla="*/ 48 w 95"/>
                  <a:gd name="T3" fmla="*/ 27 h 27"/>
                  <a:gd name="T4" fmla="*/ 41 w 95"/>
                  <a:gd name="T5" fmla="*/ 24 h 27"/>
                  <a:gd name="T6" fmla="*/ 39 w 95"/>
                  <a:gd name="T7" fmla="*/ 23 h 27"/>
                  <a:gd name="T8" fmla="*/ 5 w 95"/>
                  <a:gd name="T9" fmla="*/ 6 h 27"/>
                  <a:gd name="T10" fmla="*/ 1 w 95"/>
                  <a:gd name="T11" fmla="*/ 4 h 27"/>
                  <a:gd name="T12" fmla="*/ 0 w 95"/>
                  <a:gd name="T13" fmla="*/ 1 h 27"/>
                  <a:gd name="T14" fmla="*/ 3 w 95"/>
                  <a:gd name="T15" fmla="*/ 1 h 27"/>
                  <a:gd name="T16" fmla="*/ 7 w 95"/>
                  <a:gd name="T17" fmla="*/ 2 h 27"/>
                  <a:gd name="T18" fmla="*/ 41 w 95"/>
                  <a:gd name="T19" fmla="*/ 19 h 27"/>
                  <a:gd name="T20" fmla="*/ 43 w 95"/>
                  <a:gd name="T21" fmla="*/ 21 h 27"/>
                  <a:gd name="T22" fmla="*/ 49 w 95"/>
                  <a:gd name="T23" fmla="*/ 23 h 27"/>
                  <a:gd name="T24" fmla="*/ 59 w 95"/>
                  <a:gd name="T25" fmla="*/ 18 h 27"/>
                  <a:gd name="T26" fmla="*/ 89 w 95"/>
                  <a:gd name="T27" fmla="*/ 2 h 27"/>
                  <a:gd name="T28" fmla="*/ 92 w 95"/>
                  <a:gd name="T29" fmla="*/ 1 h 27"/>
                  <a:gd name="T30" fmla="*/ 95 w 95"/>
                  <a:gd name="T31" fmla="*/ 1 h 27"/>
                  <a:gd name="T32" fmla="*/ 94 w 95"/>
                  <a:gd name="T33" fmla="*/ 4 h 27"/>
                  <a:gd name="T34" fmla="*/ 91 w 95"/>
                  <a:gd name="T35" fmla="*/ 6 h 27"/>
                  <a:gd name="T36" fmla="*/ 61 w 95"/>
                  <a:gd name="T37" fmla="*/ 22 h 27"/>
                  <a:gd name="T38" fmla="*/ 50 w 95"/>
                  <a:gd name="T39" fmla="*/ 27 h 27"/>
                  <a:gd name="T40" fmla="*/ 49 w 95"/>
                  <a:gd name="T4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5" h="27">
                    <a:moveTo>
                      <a:pt x="49" y="27"/>
                    </a:move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26"/>
                      <a:pt x="44" y="25"/>
                      <a:pt x="41" y="24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24" y="16"/>
                      <a:pt x="12" y="9"/>
                      <a:pt x="5" y="6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1"/>
                      <a:pt x="7" y="2"/>
                    </a:cubicBezTo>
                    <a:cubicBezTo>
                      <a:pt x="13" y="6"/>
                      <a:pt x="26" y="12"/>
                      <a:pt x="41" y="19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5" y="22"/>
                      <a:pt x="47" y="22"/>
                      <a:pt x="49" y="23"/>
                    </a:cubicBezTo>
                    <a:cubicBezTo>
                      <a:pt x="52" y="22"/>
                      <a:pt x="56" y="20"/>
                      <a:pt x="59" y="18"/>
                    </a:cubicBezTo>
                    <a:cubicBezTo>
                      <a:pt x="74" y="11"/>
                      <a:pt x="86" y="4"/>
                      <a:pt x="89" y="2"/>
                    </a:cubicBezTo>
                    <a:cubicBezTo>
                      <a:pt x="91" y="1"/>
                      <a:pt x="92" y="1"/>
                      <a:pt x="92" y="1"/>
                    </a:cubicBezTo>
                    <a:cubicBezTo>
                      <a:pt x="93" y="0"/>
                      <a:pt x="94" y="0"/>
                      <a:pt x="95" y="1"/>
                    </a:cubicBezTo>
                    <a:cubicBezTo>
                      <a:pt x="95" y="2"/>
                      <a:pt x="95" y="3"/>
                      <a:pt x="94" y="4"/>
                    </a:cubicBezTo>
                    <a:cubicBezTo>
                      <a:pt x="94" y="4"/>
                      <a:pt x="93" y="4"/>
                      <a:pt x="91" y="6"/>
                    </a:cubicBezTo>
                    <a:cubicBezTo>
                      <a:pt x="88" y="7"/>
                      <a:pt x="76" y="14"/>
                      <a:pt x="61" y="22"/>
                    </a:cubicBezTo>
                    <a:cubicBezTo>
                      <a:pt x="57" y="24"/>
                      <a:pt x="53" y="25"/>
                      <a:pt x="50" y="27"/>
                    </a:cubicBezTo>
                    <a:cubicBezTo>
                      <a:pt x="49" y="27"/>
                      <a:pt x="49" y="27"/>
                      <a:pt x="49" y="2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571"/>
              <p:cNvSpPr/>
              <p:nvPr/>
            </p:nvSpPr>
            <p:spPr bwMode="auto">
              <a:xfrm>
                <a:off x="4803088" y="2628584"/>
                <a:ext cx="106722" cy="0"/>
              </a:xfrm>
              <a:custGeom>
                <a:avLst/>
                <a:gdLst>
                  <a:gd name="T0" fmla="*/ 0 w 61"/>
                  <a:gd name="T1" fmla="*/ 61 w 61"/>
                  <a:gd name="T2" fmla="*/ 0 w 6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1">
                    <a:moveTo>
                      <a:pt x="0" y="0"/>
                    </a:moveTo>
                    <a:lnTo>
                      <a:pt x="6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Line 572"/>
              <p:cNvSpPr>
                <a:spLocks noChangeShapeType="1"/>
              </p:cNvSpPr>
              <p:nvPr/>
            </p:nvSpPr>
            <p:spPr bwMode="auto">
              <a:xfrm>
                <a:off x="4803088" y="2628584"/>
                <a:ext cx="106722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573"/>
              <p:cNvSpPr/>
              <p:nvPr/>
            </p:nvSpPr>
            <p:spPr bwMode="auto">
              <a:xfrm>
                <a:off x="4796090" y="2623336"/>
                <a:ext cx="120718" cy="12247"/>
              </a:xfrm>
              <a:custGeom>
                <a:avLst/>
                <a:gdLst>
                  <a:gd name="T0" fmla="*/ 35 w 37"/>
                  <a:gd name="T1" fmla="*/ 4 h 4"/>
                  <a:gd name="T2" fmla="*/ 2 w 37"/>
                  <a:gd name="T3" fmla="*/ 4 h 4"/>
                  <a:gd name="T4" fmla="*/ 0 w 37"/>
                  <a:gd name="T5" fmla="*/ 2 h 4"/>
                  <a:gd name="T6" fmla="*/ 2 w 37"/>
                  <a:gd name="T7" fmla="*/ 0 h 4"/>
                  <a:gd name="T8" fmla="*/ 35 w 37"/>
                  <a:gd name="T9" fmla="*/ 0 h 4"/>
                  <a:gd name="T10" fmla="*/ 37 w 37"/>
                  <a:gd name="T11" fmla="*/ 2 h 4"/>
                  <a:gd name="T12" fmla="*/ 35 w 3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">
                    <a:moveTo>
                      <a:pt x="35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0"/>
                      <a:pt x="37" y="1"/>
                      <a:pt x="37" y="2"/>
                    </a:cubicBezTo>
                    <a:cubicBezTo>
                      <a:pt x="37" y="3"/>
                      <a:pt x="36" y="4"/>
                      <a:pt x="35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574"/>
              <p:cNvSpPr/>
              <p:nvPr/>
            </p:nvSpPr>
            <p:spPr bwMode="auto">
              <a:xfrm>
                <a:off x="3921319" y="2628584"/>
                <a:ext cx="106722" cy="0"/>
              </a:xfrm>
              <a:custGeom>
                <a:avLst/>
                <a:gdLst>
                  <a:gd name="T0" fmla="*/ 0 w 61"/>
                  <a:gd name="T1" fmla="*/ 61 w 61"/>
                  <a:gd name="T2" fmla="*/ 0 w 6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1">
                    <a:moveTo>
                      <a:pt x="0" y="0"/>
                    </a:moveTo>
                    <a:lnTo>
                      <a:pt x="6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Line 575"/>
              <p:cNvSpPr>
                <a:spLocks noChangeShapeType="1"/>
              </p:cNvSpPr>
              <p:nvPr/>
            </p:nvSpPr>
            <p:spPr bwMode="auto">
              <a:xfrm>
                <a:off x="3921319" y="2628584"/>
                <a:ext cx="106722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576"/>
              <p:cNvSpPr/>
              <p:nvPr/>
            </p:nvSpPr>
            <p:spPr bwMode="auto">
              <a:xfrm>
                <a:off x="3914321" y="2623336"/>
                <a:ext cx="120718" cy="12247"/>
              </a:xfrm>
              <a:custGeom>
                <a:avLst/>
                <a:gdLst>
                  <a:gd name="T0" fmla="*/ 35 w 37"/>
                  <a:gd name="T1" fmla="*/ 4 h 4"/>
                  <a:gd name="T2" fmla="*/ 2 w 37"/>
                  <a:gd name="T3" fmla="*/ 4 h 4"/>
                  <a:gd name="T4" fmla="*/ 0 w 37"/>
                  <a:gd name="T5" fmla="*/ 2 h 4"/>
                  <a:gd name="T6" fmla="*/ 2 w 37"/>
                  <a:gd name="T7" fmla="*/ 0 h 4"/>
                  <a:gd name="T8" fmla="*/ 35 w 37"/>
                  <a:gd name="T9" fmla="*/ 0 h 4"/>
                  <a:gd name="T10" fmla="*/ 37 w 37"/>
                  <a:gd name="T11" fmla="*/ 2 h 4"/>
                  <a:gd name="T12" fmla="*/ 35 w 3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">
                    <a:moveTo>
                      <a:pt x="35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0"/>
                      <a:pt x="37" y="1"/>
                      <a:pt x="37" y="2"/>
                    </a:cubicBezTo>
                    <a:cubicBezTo>
                      <a:pt x="37" y="3"/>
                      <a:pt x="36" y="4"/>
                      <a:pt x="35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577"/>
              <p:cNvSpPr/>
              <p:nvPr/>
            </p:nvSpPr>
            <p:spPr bwMode="auto">
              <a:xfrm>
                <a:off x="4222240" y="2275177"/>
                <a:ext cx="372652" cy="188950"/>
              </a:xfrm>
              <a:custGeom>
                <a:avLst/>
                <a:gdLst>
                  <a:gd name="T0" fmla="*/ 30 w 213"/>
                  <a:gd name="T1" fmla="*/ 2 h 108"/>
                  <a:gd name="T2" fmla="*/ 108 w 213"/>
                  <a:gd name="T3" fmla="*/ 49 h 108"/>
                  <a:gd name="T4" fmla="*/ 182 w 213"/>
                  <a:gd name="T5" fmla="*/ 0 h 108"/>
                  <a:gd name="T6" fmla="*/ 213 w 213"/>
                  <a:gd name="T7" fmla="*/ 47 h 108"/>
                  <a:gd name="T8" fmla="*/ 149 w 213"/>
                  <a:gd name="T9" fmla="*/ 106 h 108"/>
                  <a:gd name="T10" fmla="*/ 110 w 213"/>
                  <a:gd name="T11" fmla="*/ 63 h 108"/>
                  <a:gd name="T12" fmla="*/ 73 w 213"/>
                  <a:gd name="T13" fmla="*/ 108 h 108"/>
                  <a:gd name="T14" fmla="*/ 0 w 213"/>
                  <a:gd name="T15" fmla="*/ 45 h 108"/>
                  <a:gd name="T16" fmla="*/ 30 w 213"/>
                  <a:gd name="T17" fmla="*/ 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3" h="108">
                    <a:moveTo>
                      <a:pt x="30" y="2"/>
                    </a:moveTo>
                    <a:lnTo>
                      <a:pt x="108" y="49"/>
                    </a:lnTo>
                    <a:lnTo>
                      <a:pt x="182" y="0"/>
                    </a:lnTo>
                    <a:lnTo>
                      <a:pt x="213" y="47"/>
                    </a:lnTo>
                    <a:lnTo>
                      <a:pt x="149" y="106"/>
                    </a:lnTo>
                    <a:lnTo>
                      <a:pt x="110" y="63"/>
                    </a:lnTo>
                    <a:lnTo>
                      <a:pt x="73" y="108"/>
                    </a:lnTo>
                    <a:lnTo>
                      <a:pt x="0" y="45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578"/>
              <p:cNvSpPr/>
              <p:nvPr/>
            </p:nvSpPr>
            <p:spPr bwMode="auto">
              <a:xfrm>
                <a:off x="4222240" y="2275177"/>
                <a:ext cx="372652" cy="188950"/>
              </a:xfrm>
              <a:custGeom>
                <a:avLst/>
                <a:gdLst>
                  <a:gd name="T0" fmla="*/ 30 w 213"/>
                  <a:gd name="T1" fmla="*/ 2 h 108"/>
                  <a:gd name="T2" fmla="*/ 108 w 213"/>
                  <a:gd name="T3" fmla="*/ 49 h 108"/>
                  <a:gd name="T4" fmla="*/ 182 w 213"/>
                  <a:gd name="T5" fmla="*/ 0 h 108"/>
                  <a:gd name="T6" fmla="*/ 213 w 213"/>
                  <a:gd name="T7" fmla="*/ 47 h 108"/>
                  <a:gd name="T8" fmla="*/ 149 w 213"/>
                  <a:gd name="T9" fmla="*/ 106 h 108"/>
                  <a:gd name="T10" fmla="*/ 110 w 213"/>
                  <a:gd name="T11" fmla="*/ 63 h 108"/>
                  <a:gd name="T12" fmla="*/ 73 w 213"/>
                  <a:gd name="T13" fmla="*/ 108 h 108"/>
                  <a:gd name="T14" fmla="*/ 0 w 213"/>
                  <a:gd name="T15" fmla="*/ 45 h 108"/>
                  <a:gd name="T16" fmla="*/ 30 w 213"/>
                  <a:gd name="T17" fmla="*/ 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3" h="108">
                    <a:moveTo>
                      <a:pt x="30" y="2"/>
                    </a:moveTo>
                    <a:lnTo>
                      <a:pt x="108" y="49"/>
                    </a:lnTo>
                    <a:lnTo>
                      <a:pt x="182" y="0"/>
                    </a:lnTo>
                    <a:lnTo>
                      <a:pt x="213" y="47"/>
                    </a:lnTo>
                    <a:lnTo>
                      <a:pt x="149" y="106"/>
                    </a:lnTo>
                    <a:lnTo>
                      <a:pt x="110" y="63"/>
                    </a:lnTo>
                    <a:lnTo>
                      <a:pt x="73" y="108"/>
                    </a:lnTo>
                    <a:lnTo>
                      <a:pt x="0" y="45"/>
                    </a:lnTo>
                    <a:lnTo>
                      <a:pt x="30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579"/>
              <p:cNvSpPr>
                <a:spLocks noEditPoints="1"/>
              </p:cNvSpPr>
              <p:nvPr/>
            </p:nvSpPr>
            <p:spPr bwMode="auto">
              <a:xfrm>
                <a:off x="4216992" y="2269928"/>
                <a:ext cx="384899" cy="201197"/>
              </a:xfrm>
              <a:custGeom>
                <a:avLst/>
                <a:gdLst>
                  <a:gd name="T0" fmla="*/ 5 w 119"/>
                  <a:gd name="T1" fmla="*/ 26 h 62"/>
                  <a:gd name="T2" fmla="*/ 41 w 119"/>
                  <a:gd name="T3" fmla="*/ 57 h 62"/>
                  <a:gd name="T4" fmla="*/ 59 w 119"/>
                  <a:gd name="T5" fmla="*/ 35 h 62"/>
                  <a:gd name="T6" fmla="*/ 61 w 119"/>
                  <a:gd name="T7" fmla="*/ 34 h 62"/>
                  <a:gd name="T8" fmla="*/ 62 w 119"/>
                  <a:gd name="T9" fmla="*/ 35 h 62"/>
                  <a:gd name="T10" fmla="*/ 82 w 119"/>
                  <a:gd name="T11" fmla="*/ 56 h 62"/>
                  <a:gd name="T12" fmla="*/ 115 w 119"/>
                  <a:gd name="T13" fmla="*/ 27 h 62"/>
                  <a:gd name="T14" fmla="*/ 100 w 119"/>
                  <a:gd name="T15" fmla="*/ 4 h 62"/>
                  <a:gd name="T16" fmla="*/ 61 w 119"/>
                  <a:gd name="T17" fmla="*/ 30 h 62"/>
                  <a:gd name="T18" fmla="*/ 59 w 119"/>
                  <a:gd name="T19" fmla="*/ 30 h 62"/>
                  <a:gd name="T20" fmla="*/ 19 w 119"/>
                  <a:gd name="T21" fmla="*/ 6 h 62"/>
                  <a:gd name="T22" fmla="*/ 5 w 119"/>
                  <a:gd name="T23" fmla="*/ 26 h 62"/>
                  <a:gd name="T24" fmla="*/ 41 w 119"/>
                  <a:gd name="T25" fmla="*/ 62 h 62"/>
                  <a:gd name="T26" fmla="*/ 40 w 119"/>
                  <a:gd name="T27" fmla="*/ 61 h 62"/>
                  <a:gd name="T28" fmla="*/ 1 w 119"/>
                  <a:gd name="T29" fmla="*/ 27 h 62"/>
                  <a:gd name="T30" fmla="*/ 1 w 119"/>
                  <a:gd name="T31" fmla="*/ 25 h 62"/>
                  <a:gd name="T32" fmla="*/ 17 w 119"/>
                  <a:gd name="T33" fmla="*/ 2 h 62"/>
                  <a:gd name="T34" fmla="*/ 19 w 119"/>
                  <a:gd name="T35" fmla="*/ 2 h 62"/>
                  <a:gd name="T36" fmla="*/ 60 w 119"/>
                  <a:gd name="T37" fmla="*/ 26 h 62"/>
                  <a:gd name="T38" fmla="*/ 99 w 119"/>
                  <a:gd name="T39" fmla="*/ 0 h 62"/>
                  <a:gd name="T40" fmla="*/ 102 w 119"/>
                  <a:gd name="T41" fmla="*/ 1 h 62"/>
                  <a:gd name="T42" fmla="*/ 119 w 119"/>
                  <a:gd name="T43" fmla="*/ 26 h 62"/>
                  <a:gd name="T44" fmla="*/ 119 w 119"/>
                  <a:gd name="T45" fmla="*/ 28 h 62"/>
                  <a:gd name="T46" fmla="*/ 84 w 119"/>
                  <a:gd name="T47" fmla="*/ 60 h 62"/>
                  <a:gd name="T48" fmla="*/ 81 w 119"/>
                  <a:gd name="T49" fmla="*/ 60 h 62"/>
                  <a:gd name="T50" fmla="*/ 61 w 119"/>
                  <a:gd name="T51" fmla="*/ 39 h 62"/>
                  <a:gd name="T52" fmla="*/ 42 w 119"/>
                  <a:gd name="T53" fmla="*/ 61 h 62"/>
                  <a:gd name="T54" fmla="*/ 41 w 119"/>
                  <a:gd name="T55" fmla="*/ 62 h 62"/>
                  <a:gd name="T56" fmla="*/ 41 w 119"/>
                  <a:gd name="T57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9" h="62">
                    <a:moveTo>
                      <a:pt x="5" y="26"/>
                    </a:moveTo>
                    <a:cubicBezTo>
                      <a:pt x="41" y="57"/>
                      <a:pt x="41" y="57"/>
                      <a:pt x="41" y="57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60" y="35"/>
                      <a:pt x="60" y="35"/>
                      <a:pt x="61" y="34"/>
                    </a:cubicBezTo>
                    <a:cubicBezTo>
                      <a:pt x="61" y="34"/>
                      <a:pt x="62" y="35"/>
                      <a:pt x="62" y="35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115" y="27"/>
                      <a:pt x="115" y="27"/>
                      <a:pt x="115" y="27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0" y="30"/>
                      <a:pt x="59" y="30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5" y="26"/>
                      <a:pt x="5" y="26"/>
                      <a:pt x="5" y="26"/>
                    </a:cubicBezTo>
                    <a:moveTo>
                      <a:pt x="41" y="62"/>
                    </a:moveTo>
                    <a:cubicBezTo>
                      <a:pt x="40" y="62"/>
                      <a:pt x="40" y="62"/>
                      <a:pt x="40" y="61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6"/>
                      <a:pt x="1" y="2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100" y="0"/>
                      <a:pt x="101" y="0"/>
                      <a:pt x="102" y="1"/>
                    </a:cubicBezTo>
                    <a:cubicBezTo>
                      <a:pt x="119" y="26"/>
                      <a:pt x="119" y="26"/>
                      <a:pt x="119" y="26"/>
                    </a:cubicBezTo>
                    <a:cubicBezTo>
                      <a:pt x="119" y="27"/>
                      <a:pt x="119" y="28"/>
                      <a:pt x="119" y="28"/>
                    </a:cubicBezTo>
                    <a:cubicBezTo>
                      <a:pt x="84" y="60"/>
                      <a:pt x="84" y="60"/>
                      <a:pt x="84" y="60"/>
                    </a:cubicBezTo>
                    <a:cubicBezTo>
                      <a:pt x="83" y="61"/>
                      <a:pt x="82" y="61"/>
                      <a:pt x="81" y="60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2" y="62"/>
                      <a:pt x="41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580"/>
              <p:cNvSpPr/>
              <p:nvPr/>
            </p:nvSpPr>
            <p:spPr bwMode="auto">
              <a:xfrm>
                <a:off x="4216992" y="1662837"/>
                <a:ext cx="418140" cy="642082"/>
              </a:xfrm>
              <a:custGeom>
                <a:avLst/>
                <a:gdLst>
                  <a:gd name="T0" fmla="*/ 0 w 129"/>
                  <a:gd name="T1" fmla="*/ 83 h 198"/>
                  <a:gd name="T2" fmla="*/ 5 w 129"/>
                  <a:gd name="T3" fmla="*/ 152 h 198"/>
                  <a:gd name="T4" fmla="*/ 52 w 129"/>
                  <a:gd name="T5" fmla="*/ 196 h 198"/>
                  <a:gd name="T6" fmla="*/ 115 w 129"/>
                  <a:gd name="T7" fmla="*/ 150 h 198"/>
                  <a:gd name="T8" fmla="*/ 116 w 129"/>
                  <a:gd name="T9" fmla="*/ 45 h 198"/>
                  <a:gd name="T10" fmla="*/ 0 w 129"/>
                  <a:gd name="T11" fmla="*/ 83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198">
                    <a:moveTo>
                      <a:pt x="0" y="83"/>
                    </a:moveTo>
                    <a:cubicBezTo>
                      <a:pt x="0" y="83"/>
                      <a:pt x="0" y="131"/>
                      <a:pt x="5" y="152"/>
                    </a:cubicBezTo>
                    <a:cubicBezTo>
                      <a:pt x="9" y="173"/>
                      <a:pt x="33" y="193"/>
                      <a:pt x="52" y="196"/>
                    </a:cubicBezTo>
                    <a:cubicBezTo>
                      <a:pt x="71" y="198"/>
                      <a:pt x="108" y="187"/>
                      <a:pt x="115" y="150"/>
                    </a:cubicBezTo>
                    <a:cubicBezTo>
                      <a:pt x="122" y="113"/>
                      <a:pt x="129" y="70"/>
                      <a:pt x="116" y="45"/>
                    </a:cubicBezTo>
                    <a:cubicBezTo>
                      <a:pt x="101" y="19"/>
                      <a:pt x="3" y="0"/>
                      <a:pt x="0" y="83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581"/>
              <p:cNvSpPr>
                <a:spLocks noEditPoints="1"/>
              </p:cNvSpPr>
              <p:nvPr/>
            </p:nvSpPr>
            <p:spPr bwMode="auto">
              <a:xfrm>
                <a:off x="4209994" y="1731069"/>
                <a:ext cx="433886" cy="573850"/>
              </a:xfrm>
              <a:custGeom>
                <a:avLst/>
                <a:gdLst>
                  <a:gd name="T0" fmla="*/ 62 w 134"/>
                  <a:gd name="T1" fmla="*/ 4 h 177"/>
                  <a:gd name="T2" fmla="*/ 4 w 134"/>
                  <a:gd name="T3" fmla="*/ 62 h 177"/>
                  <a:gd name="T4" fmla="*/ 8 w 134"/>
                  <a:gd name="T5" fmla="*/ 130 h 177"/>
                  <a:gd name="T6" fmla="*/ 54 w 134"/>
                  <a:gd name="T7" fmla="*/ 173 h 177"/>
                  <a:gd name="T8" fmla="*/ 59 w 134"/>
                  <a:gd name="T9" fmla="*/ 173 h 177"/>
                  <a:gd name="T10" fmla="*/ 59 w 134"/>
                  <a:gd name="T11" fmla="*/ 173 h 177"/>
                  <a:gd name="T12" fmla="*/ 115 w 134"/>
                  <a:gd name="T13" fmla="*/ 129 h 177"/>
                  <a:gd name="T14" fmla="*/ 116 w 134"/>
                  <a:gd name="T15" fmla="*/ 25 h 177"/>
                  <a:gd name="T16" fmla="*/ 62 w 134"/>
                  <a:gd name="T17" fmla="*/ 4 h 177"/>
                  <a:gd name="T18" fmla="*/ 59 w 134"/>
                  <a:gd name="T19" fmla="*/ 177 h 177"/>
                  <a:gd name="T20" fmla="*/ 59 w 134"/>
                  <a:gd name="T21" fmla="*/ 177 h 177"/>
                  <a:gd name="T22" fmla="*/ 53 w 134"/>
                  <a:gd name="T23" fmla="*/ 177 h 177"/>
                  <a:gd name="T24" fmla="*/ 5 w 134"/>
                  <a:gd name="T25" fmla="*/ 131 h 177"/>
                  <a:gd name="T26" fmla="*/ 0 w 134"/>
                  <a:gd name="T27" fmla="*/ 62 h 177"/>
                  <a:gd name="T28" fmla="*/ 62 w 134"/>
                  <a:gd name="T29" fmla="*/ 0 h 177"/>
                  <a:gd name="T30" fmla="*/ 119 w 134"/>
                  <a:gd name="T31" fmla="*/ 23 h 177"/>
                  <a:gd name="T32" fmla="*/ 119 w 134"/>
                  <a:gd name="T33" fmla="*/ 129 h 177"/>
                  <a:gd name="T34" fmla="*/ 59 w 134"/>
                  <a:gd name="T35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177">
                    <a:moveTo>
                      <a:pt x="62" y="4"/>
                    </a:moveTo>
                    <a:cubicBezTo>
                      <a:pt x="45" y="4"/>
                      <a:pt x="6" y="9"/>
                      <a:pt x="4" y="62"/>
                    </a:cubicBezTo>
                    <a:cubicBezTo>
                      <a:pt x="4" y="62"/>
                      <a:pt x="4" y="110"/>
                      <a:pt x="8" y="130"/>
                    </a:cubicBezTo>
                    <a:cubicBezTo>
                      <a:pt x="12" y="151"/>
                      <a:pt x="36" y="170"/>
                      <a:pt x="54" y="173"/>
                    </a:cubicBezTo>
                    <a:cubicBezTo>
                      <a:pt x="56" y="173"/>
                      <a:pt x="57" y="173"/>
                      <a:pt x="59" y="173"/>
                    </a:cubicBezTo>
                    <a:cubicBezTo>
                      <a:pt x="59" y="173"/>
                      <a:pt x="59" y="173"/>
                      <a:pt x="59" y="173"/>
                    </a:cubicBezTo>
                    <a:cubicBezTo>
                      <a:pt x="78" y="173"/>
                      <a:pt x="109" y="161"/>
                      <a:pt x="115" y="129"/>
                    </a:cubicBezTo>
                    <a:cubicBezTo>
                      <a:pt x="122" y="94"/>
                      <a:pt x="130" y="50"/>
                      <a:pt x="116" y="25"/>
                    </a:cubicBezTo>
                    <a:cubicBezTo>
                      <a:pt x="109" y="13"/>
                      <a:pt x="85" y="4"/>
                      <a:pt x="62" y="4"/>
                    </a:cubicBezTo>
                    <a:moveTo>
                      <a:pt x="59" y="177"/>
                    </a:moveTo>
                    <a:cubicBezTo>
                      <a:pt x="59" y="177"/>
                      <a:pt x="59" y="177"/>
                      <a:pt x="59" y="177"/>
                    </a:cubicBezTo>
                    <a:cubicBezTo>
                      <a:pt x="57" y="177"/>
                      <a:pt x="55" y="177"/>
                      <a:pt x="53" y="177"/>
                    </a:cubicBezTo>
                    <a:cubicBezTo>
                      <a:pt x="34" y="174"/>
                      <a:pt x="9" y="154"/>
                      <a:pt x="5" y="131"/>
                    </a:cubicBezTo>
                    <a:cubicBezTo>
                      <a:pt x="1" y="110"/>
                      <a:pt x="0" y="64"/>
                      <a:pt x="0" y="62"/>
                    </a:cubicBezTo>
                    <a:cubicBezTo>
                      <a:pt x="1" y="23"/>
                      <a:pt x="25" y="0"/>
                      <a:pt x="62" y="0"/>
                    </a:cubicBezTo>
                    <a:cubicBezTo>
                      <a:pt x="87" y="0"/>
                      <a:pt x="112" y="10"/>
                      <a:pt x="119" y="23"/>
                    </a:cubicBezTo>
                    <a:cubicBezTo>
                      <a:pt x="134" y="50"/>
                      <a:pt x="125" y="94"/>
                      <a:pt x="119" y="129"/>
                    </a:cubicBezTo>
                    <a:cubicBezTo>
                      <a:pt x="112" y="164"/>
                      <a:pt x="80" y="177"/>
                      <a:pt x="59" y="17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582"/>
              <p:cNvSpPr>
                <a:spLocks noEditPoints="1"/>
              </p:cNvSpPr>
              <p:nvPr/>
            </p:nvSpPr>
            <p:spPr bwMode="auto">
              <a:xfrm>
                <a:off x="4255482" y="2003998"/>
                <a:ext cx="132965" cy="96225"/>
              </a:xfrm>
              <a:custGeom>
                <a:avLst/>
                <a:gdLst>
                  <a:gd name="T0" fmla="*/ 3 w 41"/>
                  <a:gd name="T1" fmla="*/ 8 h 30"/>
                  <a:gd name="T2" fmla="*/ 20 w 41"/>
                  <a:gd name="T3" fmla="*/ 26 h 30"/>
                  <a:gd name="T4" fmla="*/ 37 w 41"/>
                  <a:gd name="T5" fmla="*/ 8 h 30"/>
                  <a:gd name="T6" fmla="*/ 21 w 41"/>
                  <a:gd name="T7" fmla="*/ 3 h 30"/>
                  <a:gd name="T8" fmla="*/ 3 w 41"/>
                  <a:gd name="T9" fmla="*/ 8 h 30"/>
                  <a:gd name="T10" fmla="*/ 19 w 41"/>
                  <a:gd name="T11" fmla="*/ 30 h 30"/>
                  <a:gd name="T12" fmla="*/ 0 w 41"/>
                  <a:gd name="T13" fmla="*/ 8 h 30"/>
                  <a:gd name="T14" fmla="*/ 0 w 41"/>
                  <a:gd name="T15" fmla="*/ 6 h 30"/>
                  <a:gd name="T16" fmla="*/ 21 w 41"/>
                  <a:gd name="T17" fmla="*/ 0 h 30"/>
                  <a:gd name="T18" fmla="*/ 40 w 41"/>
                  <a:gd name="T19" fmla="*/ 5 h 30"/>
                  <a:gd name="T20" fmla="*/ 41 w 41"/>
                  <a:gd name="T21" fmla="*/ 7 h 30"/>
                  <a:gd name="T22" fmla="*/ 20 w 41"/>
                  <a:gd name="T23" fmla="*/ 30 h 30"/>
                  <a:gd name="T24" fmla="*/ 19 w 41"/>
                  <a:gd name="T2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0">
                    <a:moveTo>
                      <a:pt x="3" y="8"/>
                    </a:moveTo>
                    <a:cubicBezTo>
                      <a:pt x="4" y="16"/>
                      <a:pt x="9" y="27"/>
                      <a:pt x="20" y="26"/>
                    </a:cubicBezTo>
                    <a:cubicBezTo>
                      <a:pt x="30" y="26"/>
                      <a:pt x="34" y="17"/>
                      <a:pt x="37" y="8"/>
                    </a:cubicBezTo>
                    <a:cubicBezTo>
                      <a:pt x="32" y="5"/>
                      <a:pt x="26" y="3"/>
                      <a:pt x="21" y="3"/>
                    </a:cubicBezTo>
                    <a:cubicBezTo>
                      <a:pt x="12" y="3"/>
                      <a:pt x="6" y="7"/>
                      <a:pt x="3" y="8"/>
                    </a:cubicBezTo>
                    <a:moveTo>
                      <a:pt x="19" y="30"/>
                    </a:moveTo>
                    <a:cubicBezTo>
                      <a:pt x="7" y="30"/>
                      <a:pt x="0" y="19"/>
                      <a:pt x="0" y="8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6"/>
                      <a:pt x="9" y="0"/>
                      <a:pt x="21" y="0"/>
                    </a:cubicBezTo>
                    <a:cubicBezTo>
                      <a:pt x="28" y="0"/>
                      <a:pt x="34" y="2"/>
                      <a:pt x="40" y="5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39" y="14"/>
                      <a:pt x="35" y="29"/>
                      <a:pt x="20" y="30"/>
                    </a:cubicBezTo>
                    <a:cubicBezTo>
                      <a:pt x="20" y="30"/>
                      <a:pt x="20" y="30"/>
                      <a:pt x="19" y="3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583"/>
              <p:cNvSpPr>
                <a:spLocks noEditPoints="1"/>
              </p:cNvSpPr>
              <p:nvPr/>
            </p:nvSpPr>
            <p:spPr bwMode="auto">
              <a:xfrm>
                <a:off x="4426937" y="2003998"/>
                <a:ext cx="132965" cy="96225"/>
              </a:xfrm>
              <a:custGeom>
                <a:avLst/>
                <a:gdLst>
                  <a:gd name="T0" fmla="*/ 4 w 41"/>
                  <a:gd name="T1" fmla="*/ 8 h 30"/>
                  <a:gd name="T2" fmla="*/ 20 w 41"/>
                  <a:gd name="T3" fmla="*/ 26 h 30"/>
                  <a:gd name="T4" fmla="*/ 37 w 41"/>
                  <a:gd name="T5" fmla="*/ 8 h 30"/>
                  <a:gd name="T6" fmla="*/ 19 w 41"/>
                  <a:gd name="T7" fmla="*/ 3 h 30"/>
                  <a:gd name="T8" fmla="*/ 4 w 41"/>
                  <a:gd name="T9" fmla="*/ 8 h 30"/>
                  <a:gd name="T10" fmla="*/ 21 w 41"/>
                  <a:gd name="T11" fmla="*/ 30 h 30"/>
                  <a:gd name="T12" fmla="*/ 20 w 41"/>
                  <a:gd name="T13" fmla="*/ 30 h 30"/>
                  <a:gd name="T14" fmla="*/ 0 w 41"/>
                  <a:gd name="T15" fmla="*/ 7 h 30"/>
                  <a:gd name="T16" fmla="*/ 1 w 41"/>
                  <a:gd name="T17" fmla="*/ 5 h 30"/>
                  <a:gd name="T18" fmla="*/ 19 w 41"/>
                  <a:gd name="T19" fmla="*/ 0 h 30"/>
                  <a:gd name="T20" fmla="*/ 40 w 41"/>
                  <a:gd name="T21" fmla="*/ 6 h 30"/>
                  <a:gd name="T22" fmla="*/ 41 w 41"/>
                  <a:gd name="T23" fmla="*/ 8 h 30"/>
                  <a:gd name="T24" fmla="*/ 21 w 41"/>
                  <a:gd name="T2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0">
                    <a:moveTo>
                      <a:pt x="4" y="8"/>
                    </a:moveTo>
                    <a:cubicBezTo>
                      <a:pt x="6" y="17"/>
                      <a:pt x="10" y="26"/>
                      <a:pt x="20" y="26"/>
                    </a:cubicBezTo>
                    <a:cubicBezTo>
                      <a:pt x="31" y="27"/>
                      <a:pt x="36" y="16"/>
                      <a:pt x="37" y="8"/>
                    </a:cubicBezTo>
                    <a:cubicBezTo>
                      <a:pt x="35" y="7"/>
                      <a:pt x="28" y="3"/>
                      <a:pt x="19" y="3"/>
                    </a:cubicBezTo>
                    <a:cubicBezTo>
                      <a:pt x="14" y="3"/>
                      <a:pt x="9" y="5"/>
                      <a:pt x="4" y="8"/>
                    </a:cubicBezTo>
                    <a:moveTo>
                      <a:pt x="21" y="30"/>
                    </a:moveTo>
                    <a:cubicBezTo>
                      <a:pt x="21" y="30"/>
                      <a:pt x="21" y="30"/>
                      <a:pt x="20" y="30"/>
                    </a:cubicBezTo>
                    <a:cubicBezTo>
                      <a:pt x="5" y="29"/>
                      <a:pt x="2" y="14"/>
                      <a:pt x="0" y="7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6" y="2"/>
                      <a:pt x="13" y="0"/>
                      <a:pt x="19" y="0"/>
                    </a:cubicBezTo>
                    <a:cubicBezTo>
                      <a:pt x="31" y="0"/>
                      <a:pt x="40" y="6"/>
                      <a:pt x="40" y="6"/>
                    </a:cubicBezTo>
                    <a:cubicBezTo>
                      <a:pt x="41" y="6"/>
                      <a:pt x="41" y="7"/>
                      <a:pt x="41" y="8"/>
                    </a:cubicBezTo>
                    <a:cubicBezTo>
                      <a:pt x="40" y="19"/>
                      <a:pt x="33" y="30"/>
                      <a:pt x="21" y="3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584"/>
              <p:cNvSpPr/>
              <p:nvPr/>
            </p:nvSpPr>
            <p:spPr bwMode="auto">
              <a:xfrm>
                <a:off x="4374450" y="2003998"/>
                <a:ext cx="62983" cy="31492"/>
              </a:xfrm>
              <a:custGeom>
                <a:avLst/>
                <a:gdLst>
                  <a:gd name="T0" fmla="*/ 17 w 19"/>
                  <a:gd name="T1" fmla="*/ 10 h 10"/>
                  <a:gd name="T2" fmla="*/ 16 w 19"/>
                  <a:gd name="T3" fmla="*/ 10 h 10"/>
                  <a:gd name="T4" fmla="*/ 3 w 19"/>
                  <a:gd name="T5" fmla="*/ 8 h 10"/>
                  <a:gd name="T6" fmla="*/ 0 w 19"/>
                  <a:gd name="T7" fmla="*/ 8 h 10"/>
                  <a:gd name="T8" fmla="*/ 1 w 19"/>
                  <a:gd name="T9" fmla="*/ 5 h 10"/>
                  <a:gd name="T10" fmla="*/ 19 w 19"/>
                  <a:gd name="T11" fmla="*/ 7 h 10"/>
                  <a:gd name="T12" fmla="*/ 18 w 19"/>
                  <a:gd name="T13" fmla="*/ 10 h 10"/>
                  <a:gd name="T14" fmla="*/ 17 w 19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0">
                    <a:moveTo>
                      <a:pt x="17" y="10"/>
                    </a:moveTo>
                    <a:cubicBezTo>
                      <a:pt x="17" y="10"/>
                      <a:pt x="16" y="10"/>
                      <a:pt x="16" y="10"/>
                    </a:cubicBezTo>
                    <a:cubicBezTo>
                      <a:pt x="9" y="3"/>
                      <a:pt x="4" y="8"/>
                      <a:pt x="3" y="8"/>
                    </a:cubicBezTo>
                    <a:cubicBezTo>
                      <a:pt x="2" y="9"/>
                      <a:pt x="1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4" y="3"/>
                      <a:pt x="11" y="0"/>
                      <a:pt x="19" y="7"/>
                    </a:cubicBezTo>
                    <a:cubicBezTo>
                      <a:pt x="19" y="8"/>
                      <a:pt x="19" y="9"/>
                      <a:pt x="18" y="10"/>
                    </a:cubicBezTo>
                    <a:cubicBezTo>
                      <a:pt x="18" y="10"/>
                      <a:pt x="18" y="10"/>
                      <a:pt x="17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585"/>
              <p:cNvSpPr/>
              <p:nvPr/>
            </p:nvSpPr>
            <p:spPr bwMode="auto">
              <a:xfrm>
                <a:off x="4216992" y="2353906"/>
                <a:ext cx="122468" cy="274678"/>
              </a:xfrm>
              <a:custGeom>
                <a:avLst/>
                <a:gdLst>
                  <a:gd name="T0" fmla="*/ 0 w 70"/>
                  <a:gd name="T1" fmla="*/ 0 h 157"/>
                  <a:gd name="T2" fmla="*/ 70 w 70"/>
                  <a:gd name="T3" fmla="*/ 157 h 157"/>
                  <a:gd name="T4" fmla="*/ 0 w 70"/>
                  <a:gd name="T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157">
                    <a:moveTo>
                      <a:pt x="0" y="0"/>
                    </a:moveTo>
                    <a:lnTo>
                      <a:pt x="70" y="1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Line 586"/>
              <p:cNvSpPr>
                <a:spLocks noChangeShapeType="1"/>
              </p:cNvSpPr>
              <p:nvPr/>
            </p:nvSpPr>
            <p:spPr bwMode="auto">
              <a:xfrm>
                <a:off x="4216992" y="2353906"/>
                <a:ext cx="122468" cy="274678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587"/>
              <p:cNvSpPr/>
              <p:nvPr/>
            </p:nvSpPr>
            <p:spPr bwMode="auto">
              <a:xfrm>
                <a:off x="4209994" y="2343409"/>
                <a:ext cx="136464" cy="288674"/>
              </a:xfrm>
              <a:custGeom>
                <a:avLst/>
                <a:gdLst>
                  <a:gd name="T0" fmla="*/ 40 w 42"/>
                  <a:gd name="T1" fmla="*/ 89 h 89"/>
                  <a:gd name="T2" fmla="*/ 38 w 42"/>
                  <a:gd name="T3" fmla="*/ 88 h 89"/>
                  <a:gd name="T4" fmla="*/ 1 w 42"/>
                  <a:gd name="T5" fmla="*/ 3 h 89"/>
                  <a:gd name="T6" fmla="*/ 2 w 42"/>
                  <a:gd name="T7" fmla="*/ 1 h 89"/>
                  <a:gd name="T8" fmla="*/ 4 w 42"/>
                  <a:gd name="T9" fmla="*/ 2 h 89"/>
                  <a:gd name="T10" fmla="*/ 42 w 42"/>
                  <a:gd name="T11" fmla="*/ 87 h 89"/>
                  <a:gd name="T12" fmla="*/ 41 w 42"/>
                  <a:gd name="T13" fmla="*/ 89 h 89"/>
                  <a:gd name="T14" fmla="*/ 40 w 42"/>
                  <a:gd name="T1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89">
                    <a:moveTo>
                      <a:pt x="40" y="89"/>
                    </a:moveTo>
                    <a:cubicBezTo>
                      <a:pt x="39" y="89"/>
                      <a:pt x="39" y="89"/>
                      <a:pt x="38" y="88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8"/>
                      <a:pt x="42" y="89"/>
                      <a:pt x="41" y="89"/>
                    </a:cubicBezTo>
                    <a:cubicBezTo>
                      <a:pt x="41" y="89"/>
                      <a:pt x="40" y="89"/>
                      <a:pt x="40" y="8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588"/>
              <p:cNvSpPr/>
              <p:nvPr/>
            </p:nvSpPr>
            <p:spPr bwMode="auto">
              <a:xfrm>
                <a:off x="4498668" y="2353906"/>
                <a:ext cx="113720" cy="274678"/>
              </a:xfrm>
              <a:custGeom>
                <a:avLst/>
                <a:gdLst>
                  <a:gd name="T0" fmla="*/ 65 w 65"/>
                  <a:gd name="T1" fmla="*/ 0 h 157"/>
                  <a:gd name="T2" fmla="*/ 0 w 65"/>
                  <a:gd name="T3" fmla="*/ 157 h 157"/>
                  <a:gd name="T4" fmla="*/ 65 w 65"/>
                  <a:gd name="T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" h="157">
                    <a:moveTo>
                      <a:pt x="65" y="0"/>
                    </a:moveTo>
                    <a:lnTo>
                      <a:pt x="0" y="157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Line 589"/>
              <p:cNvSpPr>
                <a:spLocks noChangeShapeType="1"/>
              </p:cNvSpPr>
              <p:nvPr/>
            </p:nvSpPr>
            <p:spPr bwMode="auto">
              <a:xfrm flipH="1">
                <a:off x="4498668" y="2353906"/>
                <a:ext cx="113720" cy="274678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590"/>
              <p:cNvSpPr/>
              <p:nvPr/>
            </p:nvSpPr>
            <p:spPr bwMode="auto">
              <a:xfrm>
                <a:off x="4491670" y="2346908"/>
                <a:ext cx="125967" cy="285175"/>
              </a:xfrm>
              <a:custGeom>
                <a:avLst/>
                <a:gdLst>
                  <a:gd name="T0" fmla="*/ 2 w 39"/>
                  <a:gd name="T1" fmla="*/ 88 h 88"/>
                  <a:gd name="T2" fmla="*/ 2 w 39"/>
                  <a:gd name="T3" fmla="*/ 88 h 88"/>
                  <a:gd name="T4" fmla="*/ 1 w 39"/>
                  <a:gd name="T5" fmla="*/ 86 h 88"/>
                  <a:gd name="T6" fmla="*/ 36 w 39"/>
                  <a:gd name="T7" fmla="*/ 2 h 88"/>
                  <a:gd name="T8" fmla="*/ 38 w 39"/>
                  <a:gd name="T9" fmla="*/ 1 h 88"/>
                  <a:gd name="T10" fmla="*/ 39 w 39"/>
                  <a:gd name="T11" fmla="*/ 3 h 88"/>
                  <a:gd name="T12" fmla="*/ 4 w 39"/>
                  <a:gd name="T13" fmla="*/ 87 h 88"/>
                  <a:gd name="T14" fmla="*/ 2 w 39"/>
                  <a:gd name="T1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88">
                    <a:moveTo>
                      <a:pt x="2" y="88"/>
                    </a:moveTo>
                    <a:cubicBezTo>
                      <a:pt x="2" y="88"/>
                      <a:pt x="2" y="88"/>
                      <a:pt x="2" y="88"/>
                    </a:cubicBezTo>
                    <a:cubicBezTo>
                      <a:pt x="1" y="88"/>
                      <a:pt x="0" y="87"/>
                      <a:pt x="1" y="86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1"/>
                      <a:pt x="37" y="0"/>
                      <a:pt x="38" y="1"/>
                    </a:cubicBezTo>
                    <a:cubicBezTo>
                      <a:pt x="39" y="1"/>
                      <a:pt x="39" y="2"/>
                      <a:pt x="39" y="3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8"/>
                      <a:pt x="3" y="88"/>
                      <a:pt x="2" y="8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591"/>
              <p:cNvSpPr/>
              <p:nvPr/>
            </p:nvSpPr>
            <p:spPr bwMode="auto">
              <a:xfrm>
                <a:off x="4187250" y="1697828"/>
                <a:ext cx="493371" cy="370903"/>
              </a:xfrm>
              <a:custGeom>
                <a:avLst/>
                <a:gdLst>
                  <a:gd name="T0" fmla="*/ 13 w 152"/>
                  <a:gd name="T1" fmla="*/ 112 h 114"/>
                  <a:gd name="T2" fmla="*/ 2 w 152"/>
                  <a:gd name="T3" fmla="*/ 70 h 114"/>
                  <a:gd name="T4" fmla="*/ 23 w 152"/>
                  <a:gd name="T5" fmla="*/ 19 h 114"/>
                  <a:gd name="T6" fmla="*/ 112 w 152"/>
                  <a:gd name="T7" fmla="*/ 15 h 114"/>
                  <a:gd name="T8" fmla="*/ 127 w 152"/>
                  <a:gd name="T9" fmla="*/ 114 h 114"/>
                  <a:gd name="T10" fmla="*/ 123 w 152"/>
                  <a:gd name="T11" fmla="*/ 70 h 114"/>
                  <a:gd name="T12" fmla="*/ 116 w 152"/>
                  <a:gd name="T13" fmla="*/ 30 h 114"/>
                  <a:gd name="T14" fmla="*/ 29 w 152"/>
                  <a:gd name="T15" fmla="*/ 32 h 114"/>
                  <a:gd name="T16" fmla="*/ 16 w 152"/>
                  <a:gd name="T17" fmla="*/ 67 h 114"/>
                  <a:gd name="T18" fmla="*/ 13 w 152"/>
                  <a:gd name="T19" fmla="*/ 11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14">
                    <a:moveTo>
                      <a:pt x="13" y="112"/>
                    </a:moveTo>
                    <a:cubicBezTo>
                      <a:pt x="13" y="112"/>
                      <a:pt x="3" y="86"/>
                      <a:pt x="2" y="70"/>
                    </a:cubicBezTo>
                    <a:cubicBezTo>
                      <a:pt x="0" y="53"/>
                      <a:pt x="3" y="33"/>
                      <a:pt x="23" y="19"/>
                    </a:cubicBezTo>
                    <a:cubicBezTo>
                      <a:pt x="44" y="6"/>
                      <a:pt x="82" y="0"/>
                      <a:pt x="112" y="15"/>
                    </a:cubicBezTo>
                    <a:cubicBezTo>
                      <a:pt x="131" y="26"/>
                      <a:pt x="152" y="44"/>
                      <a:pt x="127" y="114"/>
                    </a:cubicBezTo>
                    <a:cubicBezTo>
                      <a:pt x="130" y="94"/>
                      <a:pt x="122" y="72"/>
                      <a:pt x="123" y="70"/>
                    </a:cubicBezTo>
                    <a:cubicBezTo>
                      <a:pt x="126" y="56"/>
                      <a:pt x="126" y="43"/>
                      <a:pt x="116" y="30"/>
                    </a:cubicBezTo>
                    <a:cubicBezTo>
                      <a:pt x="104" y="41"/>
                      <a:pt x="44" y="47"/>
                      <a:pt x="29" y="32"/>
                    </a:cubicBezTo>
                    <a:cubicBezTo>
                      <a:pt x="10" y="42"/>
                      <a:pt x="16" y="67"/>
                      <a:pt x="16" y="67"/>
                    </a:cubicBezTo>
                    <a:cubicBezTo>
                      <a:pt x="16" y="67"/>
                      <a:pt x="12" y="87"/>
                      <a:pt x="13" y="112"/>
                    </a:cubicBezTo>
                  </a:path>
                </a:pathLst>
              </a:custGeom>
              <a:solidFill>
                <a:srgbClr val="E27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592"/>
              <p:cNvSpPr>
                <a:spLocks noEditPoints="1"/>
              </p:cNvSpPr>
              <p:nvPr/>
            </p:nvSpPr>
            <p:spPr bwMode="auto">
              <a:xfrm>
                <a:off x="4180251" y="1711824"/>
                <a:ext cx="505617" cy="362155"/>
              </a:xfrm>
              <a:custGeom>
                <a:avLst/>
                <a:gdLst>
                  <a:gd name="T0" fmla="*/ 74 w 156"/>
                  <a:gd name="T1" fmla="*/ 4 h 112"/>
                  <a:gd name="T2" fmla="*/ 26 w 156"/>
                  <a:gd name="T3" fmla="*/ 17 h 112"/>
                  <a:gd name="T4" fmla="*/ 6 w 156"/>
                  <a:gd name="T5" fmla="*/ 66 h 112"/>
                  <a:gd name="T6" fmla="*/ 13 w 156"/>
                  <a:gd name="T7" fmla="*/ 97 h 112"/>
                  <a:gd name="T8" fmla="*/ 16 w 156"/>
                  <a:gd name="T9" fmla="*/ 63 h 112"/>
                  <a:gd name="T10" fmla="*/ 31 w 156"/>
                  <a:gd name="T11" fmla="*/ 26 h 112"/>
                  <a:gd name="T12" fmla="*/ 33 w 156"/>
                  <a:gd name="T13" fmla="*/ 26 h 112"/>
                  <a:gd name="T14" fmla="*/ 68 w 156"/>
                  <a:gd name="T15" fmla="*/ 35 h 112"/>
                  <a:gd name="T16" fmla="*/ 117 w 156"/>
                  <a:gd name="T17" fmla="*/ 25 h 112"/>
                  <a:gd name="T18" fmla="*/ 119 w 156"/>
                  <a:gd name="T19" fmla="*/ 25 h 112"/>
                  <a:gd name="T20" fmla="*/ 120 w 156"/>
                  <a:gd name="T21" fmla="*/ 25 h 112"/>
                  <a:gd name="T22" fmla="*/ 127 w 156"/>
                  <a:gd name="T23" fmla="*/ 66 h 112"/>
                  <a:gd name="T24" fmla="*/ 128 w 156"/>
                  <a:gd name="T25" fmla="*/ 72 h 112"/>
                  <a:gd name="T26" fmla="*/ 131 w 156"/>
                  <a:gd name="T27" fmla="*/ 96 h 112"/>
                  <a:gd name="T28" fmla="*/ 113 w 156"/>
                  <a:gd name="T29" fmla="*/ 13 h 112"/>
                  <a:gd name="T30" fmla="*/ 74 w 156"/>
                  <a:gd name="T31" fmla="*/ 4 h 112"/>
                  <a:gd name="T32" fmla="*/ 129 w 156"/>
                  <a:gd name="T33" fmla="*/ 112 h 112"/>
                  <a:gd name="T34" fmla="*/ 128 w 156"/>
                  <a:gd name="T35" fmla="*/ 112 h 112"/>
                  <a:gd name="T36" fmla="*/ 127 w 156"/>
                  <a:gd name="T37" fmla="*/ 110 h 112"/>
                  <a:gd name="T38" fmla="*/ 124 w 156"/>
                  <a:gd name="T39" fmla="*/ 73 h 112"/>
                  <a:gd name="T40" fmla="*/ 123 w 156"/>
                  <a:gd name="T41" fmla="*/ 65 h 112"/>
                  <a:gd name="T42" fmla="*/ 118 w 156"/>
                  <a:gd name="T43" fmla="*/ 29 h 112"/>
                  <a:gd name="T44" fmla="*/ 68 w 156"/>
                  <a:gd name="T45" fmla="*/ 39 h 112"/>
                  <a:gd name="T46" fmla="*/ 31 w 156"/>
                  <a:gd name="T47" fmla="*/ 30 h 112"/>
                  <a:gd name="T48" fmla="*/ 20 w 156"/>
                  <a:gd name="T49" fmla="*/ 62 h 112"/>
                  <a:gd name="T50" fmla="*/ 20 w 156"/>
                  <a:gd name="T51" fmla="*/ 63 h 112"/>
                  <a:gd name="T52" fmla="*/ 17 w 156"/>
                  <a:gd name="T53" fmla="*/ 107 h 112"/>
                  <a:gd name="T54" fmla="*/ 17 w 156"/>
                  <a:gd name="T55" fmla="*/ 108 h 112"/>
                  <a:gd name="T56" fmla="*/ 15 w 156"/>
                  <a:gd name="T57" fmla="*/ 110 h 112"/>
                  <a:gd name="T58" fmla="*/ 13 w 156"/>
                  <a:gd name="T59" fmla="*/ 109 h 112"/>
                  <a:gd name="T60" fmla="*/ 2 w 156"/>
                  <a:gd name="T61" fmla="*/ 66 h 112"/>
                  <a:gd name="T62" fmla="*/ 24 w 156"/>
                  <a:gd name="T63" fmla="*/ 14 h 112"/>
                  <a:gd name="T64" fmla="*/ 74 w 156"/>
                  <a:gd name="T65" fmla="*/ 0 h 112"/>
                  <a:gd name="T66" fmla="*/ 115 w 156"/>
                  <a:gd name="T67" fmla="*/ 9 h 112"/>
                  <a:gd name="T68" fmla="*/ 131 w 156"/>
                  <a:gd name="T69" fmla="*/ 110 h 112"/>
                  <a:gd name="T70" fmla="*/ 129 w 156"/>
                  <a:gd name="T71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6" h="112">
                    <a:moveTo>
                      <a:pt x="74" y="4"/>
                    </a:moveTo>
                    <a:cubicBezTo>
                      <a:pt x="57" y="4"/>
                      <a:pt x="39" y="9"/>
                      <a:pt x="26" y="17"/>
                    </a:cubicBezTo>
                    <a:cubicBezTo>
                      <a:pt x="11" y="27"/>
                      <a:pt x="4" y="44"/>
                      <a:pt x="6" y="66"/>
                    </a:cubicBezTo>
                    <a:cubicBezTo>
                      <a:pt x="6" y="75"/>
                      <a:pt x="10" y="88"/>
                      <a:pt x="13" y="97"/>
                    </a:cubicBezTo>
                    <a:cubicBezTo>
                      <a:pt x="13" y="79"/>
                      <a:pt x="16" y="65"/>
                      <a:pt x="16" y="63"/>
                    </a:cubicBezTo>
                    <a:cubicBezTo>
                      <a:pt x="16" y="59"/>
                      <a:pt x="12" y="37"/>
                      <a:pt x="31" y="26"/>
                    </a:cubicBezTo>
                    <a:cubicBezTo>
                      <a:pt x="31" y="26"/>
                      <a:pt x="32" y="26"/>
                      <a:pt x="33" y="26"/>
                    </a:cubicBezTo>
                    <a:cubicBezTo>
                      <a:pt x="38" y="32"/>
                      <a:pt x="51" y="35"/>
                      <a:pt x="68" y="35"/>
                    </a:cubicBezTo>
                    <a:cubicBezTo>
                      <a:pt x="89" y="35"/>
                      <a:pt x="111" y="31"/>
                      <a:pt x="117" y="25"/>
                    </a:cubicBezTo>
                    <a:cubicBezTo>
                      <a:pt x="118" y="25"/>
                      <a:pt x="118" y="24"/>
                      <a:pt x="119" y="25"/>
                    </a:cubicBezTo>
                    <a:cubicBezTo>
                      <a:pt x="119" y="25"/>
                      <a:pt x="120" y="25"/>
                      <a:pt x="120" y="25"/>
                    </a:cubicBezTo>
                    <a:cubicBezTo>
                      <a:pt x="129" y="37"/>
                      <a:pt x="131" y="50"/>
                      <a:pt x="127" y="66"/>
                    </a:cubicBezTo>
                    <a:cubicBezTo>
                      <a:pt x="127" y="67"/>
                      <a:pt x="127" y="69"/>
                      <a:pt x="128" y="72"/>
                    </a:cubicBezTo>
                    <a:cubicBezTo>
                      <a:pt x="129" y="77"/>
                      <a:pt x="131" y="86"/>
                      <a:pt x="131" y="96"/>
                    </a:cubicBezTo>
                    <a:cubicBezTo>
                      <a:pt x="149" y="39"/>
                      <a:pt x="131" y="23"/>
                      <a:pt x="113" y="13"/>
                    </a:cubicBezTo>
                    <a:cubicBezTo>
                      <a:pt x="101" y="7"/>
                      <a:pt x="88" y="4"/>
                      <a:pt x="74" y="4"/>
                    </a:cubicBezTo>
                    <a:moveTo>
                      <a:pt x="129" y="112"/>
                    </a:moveTo>
                    <a:cubicBezTo>
                      <a:pt x="129" y="112"/>
                      <a:pt x="129" y="112"/>
                      <a:pt x="128" y="112"/>
                    </a:cubicBezTo>
                    <a:cubicBezTo>
                      <a:pt x="127" y="111"/>
                      <a:pt x="127" y="111"/>
                      <a:pt x="127" y="110"/>
                    </a:cubicBezTo>
                    <a:cubicBezTo>
                      <a:pt x="129" y="96"/>
                      <a:pt x="126" y="81"/>
                      <a:pt x="124" y="73"/>
                    </a:cubicBezTo>
                    <a:cubicBezTo>
                      <a:pt x="123" y="68"/>
                      <a:pt x="123" y="67"/>
                      <a:pt x="123" y="65"/>
                    </a:cubicBezTo>
                    <a:cubicBezTo>
                      <a:pt x="127" y="51"/>
                      <a:pt x="125" y="39"/>
                      <a:pt x="118" y="29"/>
                    </a:cubicBezTo>
                    <a:cubicBezTo>
                      <a:pt x="109" y="35"/>
                      <a:pt x="88" y="39"/>
                      <a:pt x="68" y="39"/>
                    </a:cubicBezTo>
                    <a:cubicBezTo>
                      <a:pt x="58" y="39"/>
                      <a:pt x="40" y="38"/>
                      <a:pt x="31" y="30"/>
                    </a:cubicBezTo>
                    <a:cubicBezTo>
                      <a:pt x="15" y="40"/>
                      <a:pt x="20" y="61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16" y="83"/>
                      <a:pt x="17" y="107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6" y="110"/>
                      <a:pt x="15" y="110"/>
                    </a:cubicBezTo>
                    <a:cubicBezTo>
                      <a:pt x="14" y="110"/>
                      <a:pt x="13" y="109"/>
                      <a:pt x="13" y="109"/>
                    </a:cubicBezTo>
                    <a:cubicBezTo>
                      <a:pt x="13" y="108"/>
                      <a:pt x="3" y="82"/>
                      <a:pt x="2" y="66"/>
                    </a:cubicBezTo>
                    <a:cubicBezTo>
                      <a:pt x="0" y="42"/>
                      <a:pt x="8" y="25"/>
                      <a:pt x="24" y="14"/>
                    </a:cubicBezTo>
                    <a:cubicBezTo>
                      <a:pt x="38" y="5"/>
                      <a:pt x="56" y="0"/>
                      <a:pt x="74" y="0"/>
                    </a:cubicBezTo>
                    <a:cubicBezTo>
                      <a:pt x="89" y="0"/>
                      <a:pt x="103" y="3"/>
                      <a:pt x="115" y="9"/>
                    </a:cubicBezTo>
                    <a:cubicBezTo>
                      <a:pt x="135" y="21"/>
                      <a:pt x="156" y="40"/>
                      <a:pt x="131" y="110"/>
                    </a:cubicBezTo>
                    <a:cubicBezTo>
                      <a:pt x="130" y="111"/>
                      <a:pt x="130" y="112"/>
                      <a:pt x="129" y="1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Oval 593"/>
              <p:cNvSpPr>
                <a:spLocks noChangeArrowheads="1"/>
              </p:cNvSpPr>
              <p:nvPr/>
            </p:nvSpPr>
            <p:spPr bwMode="auto">
              <a:xfrm>
                <a:off x="4304469" y="2005747"/>
                <a:ext cx="38490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594"/>
              <p:cNvSpPr>
                <a:spLocks noEditPoints="1"/>
              </p:cNvSpPr>
              <p:nvPr/>
            </p:nvSpPr>
            <p:spPr bwMode="auto">
              <a:xfrm>
                <a:off x="4297471" y="2000499"/>
                <a:ext cx="52486" cy="54236"/>
              </a:xfrm>
              <a:custGeom>
                <a:avLst/>
                <a:gdLst>
                  <a:gd name="T0" fmla="*/ 8 w 16"/>
                  <a:gd name="T1" fmla="*/ 4 h 17"/>
                  <a:gd name="T2" fmla="*/ 4 w 16"/>
                  <a:gd name="T3" fmla="*/ 8 h 17"/>
                  <a:gd name="T4" fmla="*/ 8 w 16"/>
                  <a:gd name="T5" fmla="*/ 13 h 17"/>
                  <a:gd name="T6" fmla="*/ 13 w 16"/>
                  <a:gd name="T7" fmla="*/ 8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8 h 17"/>
                  <a:gd name="T14" fmla="*/ 8 w 16"/>
                  <a:gd name="T15" fmla="*/ 0 h 17"/>
                  <a:gd name="T16" fmla="*/ 16 w 16"/>
                  <a:gd name="T17" fmla="*/ 8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0" y="13"/>
                      <a:pt x="13" y="11"/>
                      <a:pt x="13" y="8"/>
                    </a:cubicBezTo>
                    <a:cubicBezTo>
                      <a:pt x="13" y="6"/>
                      <a:pt x="10" y="4"/>
                      <a:pt x="8" y="4"/>
                    </a:cubicBezTo>
                    <a:moveTo>
                      <a:pt x="8" y="17"/>
                    </a:moveTo>
                    <a:cubicBezTo>
                      <a:pt x="3" y="17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Oval 595"/>
              <p:cNvSpPr>
                <a:spLocks noChangeArrowheads="1"/>
              </p:cNvSpPr>
              <p:nvPr/>
            </p:nvSpPr>
            <p:spPr bwMode="auto">
              <a:xfrm>
                <a:off x="4465427" y="2009246"/>
                <a:ext cx="41989" cy="38490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596"/>
              <p:cNvSpPr>
                <a:spLocks noEditPoints="1"/>
              </p:cNvSpPr>
              <p:nvPr/>
            </p:nvSpPr>
            <p:spPr bwMode="auto">
              <a:xfrm>
                <a:off x="4460178" y="2003998"/>
                <a:ext cx="54236" cy="50737"/>
              </a:xfrm>
              <a:custGeom>
                <a:avLst/>
                <a:gdLst>
                  <a:gd name="T0" fmla="*/ 9 w 17"/>
                  <a:gd name="T1" fmla="*/ 4 h 16"/>
                  <a:gd name="T2" fmla="*/ 4 w 17"/>
                  <a:gd name="T3" fmla="*/ 8 h 16"/>
                  <a:gd name="T4" fmla="*/ 9 w 17"/>
                  <a:gd name="T5" fmla="*/ 13 h 16"/>
                  <a:gd name="T6" fmla="*/ 13 w 17"/>
                  <a:gd name="T7" fmla="*/ 8 h 16"/>
                  <a:gd name="T8" fmla="*/ 9 w 17"/>
                  <a:gd name="T9" fmla="*/ 4 h 16"/>
                  <a:gd name="T10" fmla="*/ 9 w 17"/>
                  <a:gd name="T11" fmla="*/ 16 h 16"/>
                  <a:gd name="T12" fmla="*/ 0 w 17"/>
                  <a:gd name="T13" fmla="*/ 8 h 16"/>
                  <a:gd name="T14" fmla="*/ 9 w 17"/>
                  <a:gd name="T15" fmla="*/ 0 h 16"/>
                  <a:gd name="T16" fmla="*/ 17 w 17"/>
                  <a:gd name="T17" fmla="*/ 8 h 16"/>
                  <a:gd name="T18" fmla="*/ 9 w 17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9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3" y="0"/>
                      <a:pt x="17" y="3"/>
                      <a:pt x="17" y="8"/>
                    </a:cubicBezTo>
                    <a:cubicBezTo>
                      <a:pt x="17" y="13"/>
                      <a:pt x="13" y="16"/>
                      <a:pt x="9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597"/>
              <p:cNvSpPr/>
              <p:nvPr/>
            </p:nvSpPr>
            <p:spPr bwMode="auto">
              <a:xfrm>
                <a:off x="4328962" y="2152709"/>
                <a:ext cx="146961" cy="29742"/>
              </a:xfrm>
              <a:custGeom>
                <a:avLst/>
                <a:gdLst>
                  <a:gd name="T0" fmla="*/ 40 w 45"/>
                  <a:gd name="T1" fmla="*/ 8 h 9"/>
                  <a:gd name="T2" fmla="*/ 28 w 45"/>
                  <a:gd name="T3" fmla="*/ 4 h 9"/>
                  <a:gd name="T4" fmla="*/ 23 w 45"/>
                  <a:gd name="T5" fmla="*/ 7 h 9"/>
                  <a:gd name="T6" fmla="*/ 21 w 45"/>
                  <a:gd name="T7" fmla="*/ 7 h 9"/>
                  <a:gd name="T8" fmla="*/ 17 w 45"/>
                  <a:gd name="T9" fmla="*/ 4 h 9"/>
                  <a:gd name="T10" fmla="*/ 0 w 45"/>
                  <a:gd name="T11" fmla="*/ 6 h 9"/>
                  <a:gd name="T12" fmla="*/ 0 w 45"/>
                  <a:gd name="T13" fmla="*/ 3 h 9"/>
                  <a:gd name="T14" fmla="*/ 3 w 45"/>
                  <a:gd name="T15" fmla="*/ 3 h 9"/>
                  <a:gd name="T16" fmla="*/ 17 w 45"/>
                  <a:gd name="T17" fmla="*/ 0 h 9"/>
                  <a:gd name="T18" fmla="*/ 19 w 45"/>
                  <a:gd name="T19" fmla="*/ 0 h 9"/>
                  <a:gd name="T20" fmla="*/ 22 w 45"/>
                  <a:gd name="T21" fmla="*/ 3 h 9"/>
                  <a:gd name="T22" fmla="*/ 27 w 45"/>
                  <a:gd name="T23" fmla="*/ 0 h 9"/>
                  <a:gd name="T24" fmla="*/ 29 w 45"/>
                  <a:gd name="T25" fmla="*/ 0 h 9"/>
                  <a:gd name="T26" fmla="*/ 42 w 45"/>
                  <a:gd name="T27" fmla="*/ 4 h 9"/>
                  <a:gd name="T28" fmla="*/ 44 w 45"/>
                  <a:gd name="T29" fmla="*/ 4 h 9"/>
                  <a:gd name="T30" fmla="*/ 44 w 45"/>
                  <a:gd name="T31" fmla="*/ 6 h 9"/>
                  <a:gd name="T32" fmla="*/ 40 w 45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9">
                    <a:moveTo>
                      <a:pt x="40" y="8"/>
                    </a:moveTo>
                    <a:cubicBezTo>
                      <a:pt x="36" y="8"/>
                      <a:pt x="31" y="5"/>
                      <a:pt x="28" y="4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21" y="7"/>
                      <a:pt x="20" y="6"/>
                      <a:pt x="17" y="4"/>
                    </a:cubicBezTo>
                    <a:cubicBezTo>
                      <a:pt x="5" y="9"/>
                      <a:pt x="1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6" y="5"/>
                      <a:pt x="17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0" y="2"/>
                      <a:pt x="22" y="2"/>
                      <a:pt x="22" y="3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8" y="0"/>
                      <a:pt x="29" y="0"/>
                    </a:cubicBezTo>
                    <a:cubicBezTo>
                      <a:pt x="34" y="3"/>
                      <a:pt x="40" y="5"/>
                      <a:pt x="42" y="4"/>
                    </a:cubicBezTo>
                    <a:cubicBezTo>
                      <a:pt x="43" y="3"/>
                      <a:pt x="44" y="3"/>
                      <a:pt x="44" y="4"/>
                    </a:cubicBezTo>
                    <a:cubicBezTo>
                      <a:pt x="45" y="5"/>
                      <a:pt x="45" y="6"/>
                      <a:pt x="44" y="6"/>
                    </a:cubicBezTo>
                    <a:cubicBezTo>
                      <a:pt x="43" y="7"/>
                      <a:pt x="42" y="8"/>
                      <a:pt x="40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598"/>
              <p:cNvSpPr/>
              <p:nvPr/>
            </p:nvSpPr>
            <p:spPr bwMode="auto">
              <a:xfrm>
                <a:off x="4369202" y="2187700"/>
                <a:ext cx="61234" cy="13996"/>
              </a:xfrm>
              <a:custGeom>
                <a:avLst/>
                <a:gdLst>
                  <a:gd name="T0" fmla="*/ 17 w 19"/>
                  <a:gd name="T1" fmla="*/ 4 h 4"/>
                  <a:gd name="T2" fmla="*/ 17 w 19"/>
                  <a:gd name="T3" fmla="*/ 4 h 4"/>
                  <a:gd name="T4" fmla="*/ 1 w 19"/>
                  <a:gd name="T5" fmla="*/ 3 h 4"/>
                  <a:gd name="T6" fmla="*/ 0 w 19"/>
                  <a:gd name="T7" fmla="*/ 2 h 4"/>
                  <a:gd name="T8" fmla="*/ 1 w 19"/>
                  <a:gd name="T9" fmla="*/ 0 h 4"/>
                  <a:gd name="T10" fmla="*/ 2 w 19"/>
                  <a:gd name="T11" fmla="*/ 0 h 4"/>
                  <a:gd name="T12" fmla="*/ 17 w 19"/>
                  <a:gd name="T13" fmla="*/ 0 h 4"/>
                  <a:gd name="T14" fmla="*/ 19 w 19"/>
                  <a:gd name="T15" fmla="*/ 2 h 4"/>
                  <a:gd name="T16" fmla="*/ 17 w 19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">
                    <a:moveTo>
                      <a:pt x="17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3"/>
                      <a:pt x="18" y="4"/>
                      <a:pt x="17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2" name="组合 871"/>
            <p:cNvGrpSpPr/>
            <p:nvPr/>
          </p:nvGrpSpPr>
          <p:grpSpPr>
            <a:xfrm>
              <a:off x="8468377" y="1675084"/>
              <a:ext cx="881769" cy="960499"/>
              <a:chOff x="8468377" y="1675084"/>
              <a:chExt cx="881769" cy="960499"/>
            </a:xfrm>
          </p:grpSpPr>
          <p:sp>
            <p:nvSpPr>
              <p:cNvPr id="453" name="Freeform 599"/>
              <p:cNvSpPr/>
              <p:nvPr/>
            </p:nvSpPr>
            <p:spPr bwMode="auto">
              <a:xfrm>
                <a:off x="8506867" y="2315416"/>
                <a:ext cx="801290" cy="313168"/>
              </a:xfrm>
              <a:custGeom>
                <a:avLst/>
                <a:gdLst>
                  <a:gd name="T0" fmla="*/ 212 w 247"/>
                  <a:gd name="T1" fmla="*/ 34 h 97"/>
                  <a:gd name="T2" fmla="*/ 243 w 247"/>
                  <a:gd name="T3" fmla="*/ 97 h 97"/>
                  <a:gd name="T4" fmla="*/ 5 w 247"/>
                  <a:gd name="T5" fmla="*/ 97 h 97"/>
                  <a:gd name="T6" fmla="*/ 35 w 247"/>
                  <a:gd name="T7" fmla="*/ 34 h 97"/>
                  <a:gd name="T8" fmla="*/ 90 w 247"/>
                  <a:gd name="T9" fmla="*/ 6 h 97"/>
                  <a:gd name="T10" fmla="*/ 90 w 247"/>
                  <a:gd name="T11" fmla="*/ 2 h 97"/>
                  <a:gd name="T12" fmla="*/ 91 w 247"/>
                  <a:gd name="T13" fmla="*/ 2 h 97"/>
                  <a:gd name="T14" fmla="*/ 122 w 247"/>
                  <a:gd name="T15" fmla="*/ 19 h 97"/>
                  <a:gd name="T16" fmla="*/ 153 w 247"/>
                  <a:gd name="T17" fmla="*/ 0 h 97"/>
                  <a:gd name="T18" fmla="*/ 155 w 247"/>
                  <a:gd name="T19" fmla="*/ 0 h 97"/>
                  <a:gd name="T20" fmla="*/ 155 w 247"/>
                  <a:gd name="T21" fmla="*/ 6 h 97"/>
                  <a:gd name="T22" fmla="*/ 212 w 247"/>
                  <a:gd name="T23" fmla="*/ 3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7" h="97">
                    <a:moveTo>
                      <a:pt x="212" y="34"/>
                    </a:moveTo>
                    <a:cubicBezTo>
                      <a:pt x="247" y="45"/>
                      <a:pt x="243" y="97"/>
                      <a:pt x="243" y="97"/>
                    </a:cubicBezTo>
                    <a:cubicBezTo>
                      <a:pt x="5" y="97"/>
                      <a:pt x="5" y="97"/>
                      <a:pt x="5" y="97"/>
                    </a:cubicBezTo>
                    <a:cubicBezTo>
                      <a:pt x="5" y="97"/>
                      <a:pt x="0" y="45"/>
                      <a:pt x="35" y="34"/>
                    </a:cubicBezTo>
                    <a:cubicBezTo>
                      <a:pt x="70" y="23"/>
                      <a:pt x="90" y="22"/>
                      <a:pt x="90" y="6"/>
                    </a:cubicBezTo>
                    <a:cubicBezTo>
                      <a:pt x="90" y="5"/>
                      <a:pt x="90" y="4"/>
                      <a:pt x="90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1" y="2"/>
                      <a:pt x="104" y="11"/>
                      <a:pt x="122" y="19"/>
                    </a:cubicBezTo>
                    <a:cubicBezTo>
                      <a:pt x="140" y="13"/>
                      <a:pt x="153" y="0"/>
                      <a:pt x="153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5" y="2"/>
                      <a:pt x="155" y="4"/>
                      <a:pt x="155" y="6"/>
                    </a:cubicBezTo>
                    <a:cubicBezTo>
                      <a:pt x="156" y="22"/>
                      <a:pt x="177" y="23"/>
                      <a:pt x="212" y="34"/>
                    </a:cubicBezTo>
                  </a:path>
                </a:pathLst>
              </a:custGeom>
              <a:solidFill>
                <a:srgbClr val="B6E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600"/>
              <p:cNvSpPr/>
              <p:nvPr/>
            </p:nvSpPr>
            <p:spPr bwMode="auto">
              <a:xfrm>
                <a:off x="8795541" y="2203446"/>
                <a:ext cx="218693" cy="173205"/>
              </a:xfrm>
              <a:custGeom>
                <a:avLst/>
                <a:gdLst>
                  <a:gd name="T0" fmla="*/ 38 w 67"/>
                  <a:gd name="T1" fmla="*/ 0 h 53"/>
                  <a:gd name="T2" fmla="*/ 67 w 67"/>
                  <a:gd name="T3" fmla="*/ 0 h 53"/>
                  <a:gd name="T4" fmla="*/ 66 w 67"/>
                  <a:gd name="T5" fmla="*/ 34 h 53"/>
                  <a:gd name="T6" fmla="*/ 64 w 67"/>
                  <a:gd name="T7" fmla="*/ 34 h 53"/>
                  <a:gd name="T8" fmla="*/ 33 w 67"/>
                  <a:gd name="T9" fmla="*/ 53 h 53"/>
                  <a:gd name="T10" fmla="*/ 2 w 67"/>
                  <a:gd name="T11" fmla="*/ 36 h 53"/>
                  <a:gd name="T12" fmla="*/ 1 w 67"/>
                  <a:gd name="T13" fmla="*/ 36 h 53"/>
                  <a:gd name="T14" fmla="*/ 0 w 67"/>
                  <a:gd name="T15" fmla="*/ 0 h 53"/>
                  <a:gd name="T16" fmla="*/ 38 w 67"/>
                  <a:gd name="T17" fmla="*/ 1 h 53"/>
                  <a:gd name="T18" fmla="*/ 38 w 67"/>
                  <a:gd name="T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53">
                    <a:moveTo>
                      <a:pt x="38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18"/>
                      <a:pt x="66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51" y="47"/>
                      <a:pt x="33" y="53"/>
                    </a:cubicBezTo>
                    <a:cubicBezTo>
                      <a:pt x="15" y="45"/>
                      <a:pt x="2" y="36"/>
                      <a:pt x="2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20"/>
                      <a:pt x="0" y="0"/>
                      <a:pt x="0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601"/>
              <p:cNvSpPr>
                <a:spLocks noEditPoints="1"/>
              </p:cNvSpPr>
              <p:nvPr/>
            </p:nvSpPr>
            <p:spPr bwMode="auto">
              <a:xfrm>
                <a:off x="8501618" y="2198197"/>
                <a:ext cx="813537" cy="437385"/>
              </a:xfrm>
              <a:custGeom>
                <a:avLst/>
                <a:gdLst>
                  <a:gd name="T0" fmla="*/ 9 w 251"/>
                  <a:gd name="T1" fmla="*/ 131 h 135"/>
                  <a:gd name="T2" fmla="*/ 243 w 251"/>
                  <a:gd name="T3" fmla="*/ 131 h 135"/>
                  <a:gd name="T4" fmla="*/ 214 w 251"/>
                  <a:gd name="T5" fmla="*/ 72 h 135"/>
                  <a:gd name="T6" fmla="*/ 191 w 251"/>
                  <a:gd name="T7" fmla="*/ 65 h 135"/>
                  <a:gd name="T8" fmla="*/ 155 w 251"/>
                  <a:gd name="T9" fmla="*/ 42 h 135"/>
                  <a:gd name="T10" fmla="*/ 155 w 251"/>
                  <a:gd name="T11" fmla="*/ 36 h 135"/>
                  <a:gd name="T12" fmla="*/ 156 w 251"/>
                  <a:gd name="T13" fmla="*/ 3 h 135"/>
                  <a:gd name="T14" fmla="*/ 131 w 251"/>
                  <a:gd name="T15" fmla="*/ 4 h 135"/>
                  <a:gd name="T16" fmla="*/ 131 w 251"/>
                  <a:gd name="T17" fmla="*/ 4 h 135"/>
                  <a:gd name="T18" fmla="*/ 129 w 251"/>
                  <a:gd name="T19" fmla="*/ 5 h 135"/>
                  <a:gd name="T20" fmla="*/ 93 w 251"/>
                  <a:gd name="T21" fmla="*/ 4 h 135"/>
                  <a:gd name="T22" fmla="*/ 94 w 251"/>
                  <a:gd name="T23" fmla="*/ 38 h 135"/>
                  <a:gd name="T24" fmla="*/ 94 w 251"/>
                  <a:gd name="T25" fmla="*/ 42 h 135"/>
                  <a:gd name="T26" fmla="*/ 58 w 251"/>
                  <a:gd name="T27" fmla="*/ 66 h 135"/>
                  <a:gd name="T28" fmla="*/ 38 w 251"/>
                  <a:gd name="T29" fmla="*/ 72 h 135"/>
                  <a:gd name="T30" fmla="*/ 9 w 251"/>
                  <a:gd name="T31" fmla="*/ 131 h 135"/>
                  <a:gd name="T32" fmla="*/ 245 w 251"/>
                  <a:gd name="T33" fmla="*/ 135 h 135"/>
                  <a:gd name="T34" fmla="*/ 7 w 251"/>
                  <a:gd name="T35" fmla="*/ 135 h 135"/>
                  <a:gd name="T36" fmla="*/ 5 w 251"/>
                  <a:gd name="T37" fmla="*/ 133 h 135"/>
                  <a:gd name="T38" fmla="*/ 37 w 251"/>
                  <a:gd name="T39" fmla="*/ 68 h 135"/>
                  <a:gd name="T40" fmla="*/ 57 w 251"/>
                  <a:gd name="T41" fmla="*/ 62 h 135"/>
                  <a:gd name="T42" fmla="*/ 90 w 251"/>
                  <a:gd name="T43" fmla="*/ 42 h 135"/>
                  <a:gd name="T44" fmla="*/ 91 w 251"/>
                  <a:gd name="T45" fmla="*/ 38 h 135"/>
                  <a:gd name="T46" fmla="*/ 89 w 251"/>
                  <a:gd name="T47" fmla="*/ 2 h 135"/>
                  <a:gd name="T48" fmla="*/ 90 w 251"/>
                  <a:gd name="T49" fmla="*/ 0 h 135"/>
                  <a:gd name="T50" fmla="*/ 91 w 251"/>
                  <a:gd name="T51" fmla="*/ 0 h 135"/>
                  <a:gd name="T52" fmla="*/ 128 w 251"/>
                  <a:gd name="T53" fmla="*/ 1 h 135"/>
                  <a:gd name="T54" fmla="*/ 129 w 251"/>
                  <a:gd name="T55" fmla="*/ 0 h 135"/>
                  <a:gd name="T56" fmla="*/ 158 w 251"/>
                  <a:gd name="T57" fmla="*/ 0 h 135"/>
                  <a:gd name="T58" fmla="*/ 160 w 251"/>
                  <a:gd name="T59" fmla="*/ 0 h 135"/>
                  <a:gd name="T60" fmla="*/ 160 w 251"/>
                  <a:gd name="T61" fmla="*/ 2 h 135"/>
                  <a:gd name="T62" fmla="*/ 159 w 251"/>
                  <a:gd name="T63" fmla="*/ 36 h 135"/>
                  <a:gd name="T64" fmla="*/ 159 w 251"/>
                  <a:gd name="T65" fmla="*/ 42 h 135"/>
                  <a:gd name="T66" fmla="*/ 192 w 251"/>
                  <a:gd name="T67" fmla="*/ 62 h 135"/>
                  <a:gd name="T68" fmla="*/ 215 w 251"/>
                  <a:gd name="T69" fmla="*/ 68 h 135"/>
                  <a:gd name="T70" fmla="*/ 247 w 251"/>
                  <a:gd name="T71" fmla="*/ 133 h 135"/>
                  <a:gd name="T72" fmla="*/ 245 w 251"/>
                  <a:gd name="T73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1" h="135">
                    <a:moveTo>
                      <a:pt x="9" y="131"/>
                    </a:moveTo>
                    <a:cubicBezTo>
                      <a:pt x="243" y="131"/>
                      <a:pt x="243" y="131"/>
                      <a:pt x="243" y="131"/>
                    </a:cubicBezTo>
                    <a:cubicBezTo>
                      <a:pt x="243" y="122"/>
                      <a:pt x="243" y="81"/>
                      <a:pt x="214" y="72"/>
                    </a:cubicBezTo>
                    <a:cubicBezTo>
                      <a:pt x="205" y="69"/>
                      <a:pt x="198" y="67"/>
                      <a:pt x="191" y="65"/>
                    </a:cubicBezTo>
                    <a:cubicBezTo>
                      <a:pt x="169" y="60"/>
                      <a:pt x="156" y="56"/>
                      <a:pt x="155" y="42"/>
                    </a:cubicBezTo>
                    <a:cubicBezTo>
                      <a:pt x="155" y="40"/>
                      <a:pt x="155" y="38"/>
                      <a:pt x="155" y="36"/>
                    </a:cubicBezTo>
                    <a:cubicBezTo>
                      <a:pt x="155" y="23"/>
                      <a:pt x="156" y="9"/>
                      <a:pt x="156" y="3"/>
                    </a:cubicBezTo>
                    <a:cubicBezTo>
                      <a:pt x="131" y="4"/>
                      <a:pt x="131" y="4"/>
                      <a:pt x="131" y="4"/>
                    </a:cubicBezTo>
                    <a:cubicBezTo>
                      <a:pt x="131" y="4"/>
                      <a:pt x="131" y="4"/>
                      <a:pt x="131" y="4"/>
                    </a:cubicBezTo>
                    <a:cubicBezTo>
                      <a:pt x="130" y="5"/>
                      <a:pt x="130" y="5"/>
                      <a:pt x="129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3" y="9"/>
                      <a:pt x="94" y="25"/>
                      <a:pt x="94" y="38"/>
                    </a:cubicBezTo>
                    <a:cubicBezTo>
                      <a:pt x="94" y="40"/>
                      <a:pt x="94" y="41"/>
                      <a:pt x="94" y="42"/>
                    </a:cubicBezTo>
                    <a:cubicBezTo>
                      <a:pt x="94" y="56"/>
                      <a:pt x="81" y="60"/>
                      <a:pt x="58" y="66"/>
                    </a:cubicBezTo>
                    <a:cubicBezTo>
                      <a:pt x="52" y="67"/>
                      <a:pt x="45" y="69"/>
                      <a:pt x="38" y="72"/>
                    </a:cubicBezTo>
                    <a:cubicBezTo>
                      <a:pt x="8" y="81"/>
                      <a:pt x="8" y="122"/>
                      <a:pt x="9" y="131"/>
                    </a:cubicBezTo>
                    <a:moveTo>
                      <a:pt x="245" y="135"/>
                    </a:moveTo>
                    <a:cubicBezTo>
                      <a:pt x="7" y="135"/>
                      <a:pt x="7" y="135"/>
                      <a:pt x="7" y="135"/>
                    </a:cubicBezTo>
                    <a:cubicBezTo>
                      <a:pt x="6" y="135"/>
                      <a:pt x="5" y="134"/>
                      <a:pt x="5" y="133"/>
                    </a:cubicBezTo>
                    <a:cubicBezTo>
                      <a:pt x="5" y="133"/>
                      <a:pt x="0" y="79"/>
                      <a:pt x="37" y="68"/>
                    </a:cubicBezTo>
                    <a:cubicBezTo>
                      <a:pt x="44" y="66"/>
                      <a:pt x="51" y="64"/>
                      <a:pt x="57" y="62"/>
                    </a:cubicBezTo>
                    <a:cubicBezTo>
                      <a:pt x="81" y="56"/>
                      <a:pt x="90" y="53"/>
                      <a:pt x="90" y="42"/>
                    </a:cubicBezTo>
                    <a:cubicBezTo>
                      <a:pt x="91" y="41"/>
                      <a:pt x="91" y="40"/>
                      <a:pt x="91" y="38"/>
                    </a:cubicBezTo>
                    <a:cubicBezTo>
                      <a:pt x="91" y="23"/>
                      <a:pt x="89" y="2"/>
                      <a:pt x="89" y="2"/>
                    </a:cubicBezTo>
                    <a:cubicBezTo>
                      <a:pt x="89" y="1"/>
                      <a:pt x="89" y="1"/>
                      <a:pt x="90" y="0"/>
                    </a:cubicBezTo>
                    <a:cubicBezTo>
                      <a:pt x="90" y="0"/>
                      <a:pt x="90" y="0"/>
                      <a:pt x="91" y="0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1"/>
                      <a:pt x="129" y="0"/>
                      <a:pt x="129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9" y="0"/>
                      <a:pt x="159" y="0"/>
                      <a:pt x="160" y="0"/>
                    </a:cubicBezTo>
                    <a:cubicBezTo>
                      <a:pt x="160" y="1"/>
                      <a:pt x="160" y="1"/>
                      <a:pt x="160" y="2"/>
                    </a:cubicBezTo>
                    <a:cubicBezTo>
                      <a:pt x="160" y="2"/>
                      <a:pt x="159" y="20"/>
                      <a:pt x="159" y="36"/>
                    </a:cubicBezTo>
                    <a:cubicBezTo>
                      <a:pt x="159" y="38"/>
                      <a:pt x="159" y="40"/>
                      <a:pt x="159" y="42"/>
                    </a:cubicBezTo>
                    <a:cubicBezTo>
                      <a:pt x="159" y="53"/>
                      <a:pt x="171" y="56"/>
                      <a:pt x="192" y="62"/>
                    </a:cubicBezTo>
                    <a:cubicBezTo>
                      <a:pt x="199" y="64"/>
                      <a:pt x="206" y="66"/>
                      <a:pt x="215" y="68"/>
                    </a:cubicBezTo>
                    <a:cubicBezTo>
                      <a:pt x="251" y="79"/>
                      <a:pt x="247" y="133"/>
                      <a:pt x="247" y="133"/>
                    </a:cubicBezTo>
                    <a:cubicBezTo>
                      <a:pt x="246" y="134"/>
                      <a:pt x="246" y="135"/>
                      <a:pt x="245" y="1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602"/>
              <p:cNvSpPr/>
              <p:nvPr/>
            </p:nvSpPr>
            <p:spPr bwMode="auto">
              <a:xfrm>
                <a:off x="8795541" y="2308418"/>
                <a:ext cx="215194" cy="73481"/>
              </a:xfrm>
              <a:custGeom>
                <a:avLst/>
                <a:gdLst>
                  <a:gd name="T0" fmla="*/ 33 w 66"/>
                  <a:gd name="T1" fmla="*/ 23 h 23"/>
                  <a:gd name="T2" fmla="*/ 32 w 66"/>
                  <a:gd name="T3" fmla="*/ 23 h 23"/>
                  <a:gd name="T4" fmla="*/ 1 w 66"/>
                  <a:gd name="T5" fmla="*/ 6 h 23"/>
                  <a:gd name="T6" fmla="*/ 1 w 66"/>
                  <a:gd name="T7" fmla="*/ 3 h 23"/>
                  <a:gd name="T8" fmla="*/ 4 w 66"/>
                  <a:gd name="T9" fmla="*/ 3 h 23"/>
                  <a:gd name="T10" fmla="*/ 33 w 66"/>
                  <a:gd name="T11" fmla="*/ 19 h 23"/>
                  <a:gd name="T12" fmla="*/ 63 w 66"/>
                  <a:gd name="T13" fmla="*/ 0 h 23"/>
                  <a:gd name="T14" fmla="*/ 66 w 66"/>
                  <a:gd name="T15" fmla="*/ 0 h 23"/>
                  <a:gd name="T16" fmla="*/ 66 w 66"/>
                  <a:gd name="T17" fmla="*/ 3 h 23"/>
                  <a:gd name="T18" fmla="*/ 33 w 66"/>
                  <a:gd name="T19" fmla="*/ 23 h 23"/>
                  <a:gd name="T20" fmla="*/ 33 w 66"/>
                  <a:gd name="T2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23">
                    <a:moveTo>
                      <a:pt x="33" y="23"/>
                    </a:moveTo>
                    <a:cubicBezTo>
                      <a:pt x="33" y="23"/>
                      <a:pt x="32" y="23"/>
                      <a:pt x="32" y="23"/>
                    </a:cubicBezTo>
                    <a:cubicBezTo>
                      <a:pt x="14" y="14"/>
                      <a:pt x="2" y="6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16" y="11"/>
                      <a:pt x="33" y="19"/>
                    </a:cubicBezTo>
                    <a:cubicBezTo>
                      <a:pt x="50" y="13"/>
                      <a:pt x="63" y="1"/>
                      <a:pt x="63" y="0"/>
                    </a:cubicBezTo>
                    <a:cubicBezTo>
                      <a:pt x="64" y="0"/>
                      <a:pt x="65" y="0"/>
                      <a:pt x="66" y="0"/>
                    </a:cubicBezTo>
                    <a:cubicBezTo>
                      <a:pt x="66" y="1"/>
                      <a:pt x="66" y="2"/>
                      <a:pt x="66" y="3"/>
                    </a:cubicBezTo>
                    <a:cubicBezTo>
                      <a:pt x="65" y="4"/>
                      <a:pt x="52" y="16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603"/>
              <p:cNvSpPr/>
              <p:nvPr/>
            </p:nvSpPr>
            <p:spPr bwMode="auto">
              <a:xfrm>
                <a:off x="9250422" y="2628584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Line 604"/>
              <p:cNvSpPr>
                <a:spLocks noChangeShapeType="1"/>
              </p:cNvSpPr>
              <p:nvPr/>
            </p:nvSpPr>
            <p:spPr bwMode="auto">
              <a:xfrm>
                <a:off x="9250422" y="2628584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605"/>
              <p:cNvSpPr/>
              <p:nvPr/>
            </p:nvSpPr>
            <p:spPr bwMode="auto">
              <a:xfrm>
                <a:off x="9243424" y="262333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606"/>
              <p:cNvSpPr/>
              <p:nvPr/>
            </p:nvSpPr>
            <p:spPr bwMode="auto">
              <a:xfrm>
                <a:off x="8475375" y="2628584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Line 608"/>
              <p:cNvSpPr>
                <a:spLocks noChangeShapeType="1"/>
              </p:cNvSpPr>
              <p:nvPr/>
            </p:nvSpPr>
            <p:spPr bwMode="auto">
              <a:xfrm>
                <a:off x="8475375" y="2628584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609"/>
              <p:cNvSpPr/>
              <p:nvPr/>
            </p:nvSpPr>
            <p:spPr bwMode="auto">
              <a:xfrm>
                <a:off x="8468377" y="262333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610"/>
              <p:cNvSpPr/>
              <p:nvPr/>
            </p:nvSpPr>
            <p:spPr bwMode="auto">
              <a:xfrm>
                <a:off x="8753552" y="2380150"/>
                <a:ext cx="302671" cy="122468"/>
              </a:xfrm>
              <a:custGeom>
                <a:avLst/>
                <a:gdLst>
                  <a:gd name="T0" fmla="*/ 27 w 93"/>
                  <a:gd name="T1" fmla="*/ 38 h 38"/>
                  <a:gd name="T2" fmla="*/ 27 w 93"/>
                  <a:gd name="T3" fmla="*/ 38 h 38"/>
                  <a:gd name="T4" fmla="*/ 26 w 93"/>
                  <a:gd name="T5" fmla="*/ 38 h 38"/>
                  <a:gd name="T6" fmla="*/ 1 w 93"/>
                  <a:gd name="T7" fmla="*/ 3 h 38"/>
                  <a:gd name="T8" fmla="*/ 1 w 93"/>
                  <a:gd name="T9" fmla="*/ 1 h 38"/>
                  <a:gd name="T10" fmla="*/ 4 w 93"/>
                  <a:gd name="T11" fmla="*/ 1 h 38"/>
                  <a:gd name="T12" fmla="*/ 27 w 93"/>
                  <a:gd name="T13" fmla="*/ 33 h 38"/>
                  <a:gd name="T14" fmla="*/ 44 w 93"/>
                  <a:gd name="T15" fmla="*/ 13 h 38"/>
                  <a:gd name="T16" fmla="*/ 45 w 93"/>
                  <a:gd name="T17" fmla="*/ 12 h 38"/>
                  <a:gd name="T18" fmla="*/ 47 w 93"/>
                  <a:gd name="T19" fmla="*/ 13 h 38"/>
                  <a:gd name="T20" fmla="*/ 64 w 93"/>
                  <a:gd name="T21" fmla="*/ 34 h 38"/>
                  <a:gd name="T22" fmla="*/ 90 w 93"/>
                  <a:gd name="T23" fmla="*/ 1 h 38"/>
                  <a:gd name="T24" fmla="*/ 92 w 93"/>
                  <a:gd name="T25" fmla="*/ 0 h 38"/>
                  <a:gd name="T26" fmla="*/ 92 w 93"/>
                  <a:gd name="T27" fmla="*/ 3 h 38"/>
                  <a:gd name="T28" fmla="*/ 65 w 93"/>
                  <a:gd name="T29" fmla="*/ 38 h 38"/>
                  <a:gd name="T30" fmla="*/ 64 w 93"/>
                  <a:gd name="T31" fmla="*/ 38 h 38"/>
                  <a:gd name="T32" fmla="*/ 63 w 93"/>
                  <a:gd name="T33" fmla="*/ 38 h 38"/>
                  <a:gd name="T34" fmla="*/ 45 w 93"/>
                  <a:gd name="T35" fmla="*/ 17 h 38"/>
                  <a:gd name="T36" fmla="*/ 29 w 93"/>
                  <a:gd name="T37" fmla="*/ 38 h 38"/>
                  <a:gd name="T38" fmla="*/ 27 w 93"/>
                  <a:gd name="T3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3" h="38">
                    <a:moveTo>
                      <a:pt x="27" y="38"/>
                    </a:move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6" y="38"/>
                      <a:pt x="26" y="38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6" y="12"/>
                      <a:pt x="46" y="12"/>
                      <a:pt x="47" y="13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0" y="0"/>
                      <a:pt x="91" y="0"/>
                      <a:pt x="92" y="0"/>
                    </a:cubicBezTo>
                    <a:cubicBezTo>
                      <a:pt x="93" y="1"/>
                      <a:pt x="93" y="2"/>
                      <a:pt x="92" y="3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5" y="38"/>
                      <a:pt x="64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8" y="38"/>
                      <a:pt x="28" y="38"/>
                      <a:pt x="27" y="3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611"/>
              <p:cNvSpPr/>
              <p:nvPr/>
            </p:nvSpPr>
            <p:spPr bwMode="auto">
              <a:xfrm>
                <a:off x="8715062" y="1675084"/>
                <a:ext cx="395396" cy="633334"/>
              </a:xfrm>
              <a:custGeom>
                <a:avLst/>
                <a:gdLst>
                  <a:gd name="T0" fmla="*/ 0 w 122"/>
                  <a:gd name="T1" fmla="*/ 81 h 195"/>
                  <a:gd name="T2" fmla="*/ 5 w 122"/>
                  <a:gd name="T3" fmla="*/ 140 h 195"/>
                  <a:gd name="T4" fmla="*/ 51 w 122"/>
                  <a:gd name="T5" fmla="*/ 192 h 195"/>
                  <a:gd name="T6" fmla="*/ 114 w 122"/>
                  <a:gd name="T7" fmla="*/ 141 h 195"/>
                  <a:gd name="T8" fmla="*/ 107 w 122"/>
                  <a:gd name="T9" fmla="*/ 38 h 195"/>
                  <a:gd name="T10" fmla="*/ 0 w 122"/>
                  <a:gd name="T11" fmla="*/ 8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195">
                    <a:moveTo>
                      <a:pt x="0" y="81"/>
                    </a:moveTo>
                    <a:cubicBezTo>
                      <a:pt x="0" y="81"/>
                      <a:pt x="0" y="117"/>
                      <a:pt x="5" y="140"/>
                    </a:cubicBezTo>
                    <a:cubicBezTo>
                      <a:pt x="9" y="164"/>
                      <a:pt x="31" y="189"/>
                      <a:pt x="51" y="192"/>
                    </a:cubicBezTo>
                    <a:cubicBezTo>
                      <a:pt x="72" y="195"/>
                      <a:pt x="106" y="182"/>
                      <a:pt x="114" y="141"/>
                    </a:cubicBezTo>
                    <a:cubicBezTo>
                      <a:pt x="121" y="100"/>
                      <a:pt x="122" y="63"/>
                      <a:pt x="107" y="38"/>
                    </a:cubicBezTo>
                    <a:cubicBezTo>
                      <a:pt x="90" y="10"/>
                      <a:pt x="3" y="0"/>
                      <a:pt x="0" y="81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612"/>
              <p:cNvSpPr>
                <a:spLocks noEditPoints="1"/>
              </p:cNvSpPr>
              <p:nvPr/>
            </p:nvSpPr>
            <p:spPr bwMode="auto">
              <a:xfrm>
                <a:off x="8708064" y="1727571"/>
                <a:ext cx="409393" cy="577349"/>
              </a:xfrm>
              <a:custGeom>
                <a:avLst/>
                <a:gdLst>
                  <a:gd name="T0" fmla="*/ 62 w 126"/>
                  <a:gd name="T1" fmla="*/ 4 h 178"/>
                  <a:gd name="T2" fmla="*/ 4 w 126"/>
                  <a:gd name="T3" fmla="*/ 65 h 178"/>
                  <a:gd name="T4" fmla="*/ 9 w 126"/>
                  <a:gd name="T5" fmla="*/ 124 h 178"/>
                  <a:gd name="T6" fmla="*/ 54 w 126"/>
                  <a:gd name="T7" fmla="*/ 174 h 178"/>
                  <a:gd name="T8" fmla="*/ 59 w 126"/>
                  <a:gd name="T9" fmla="*/ 175 h 178"/>
                  <a:gd name="T10" fmla="*/ 114 w 126"/>
                  <a:gd name="T11" fmla="*/ 125 h 178"/>
                  <a:gd name="T12" fmla="*/ 107 w 126"/>
                  <a:gd name="T13" fmla="*/ 23 h 178"/>
                  <a:gd name="T14" fmla="*/ 62 w 126"/>
                  <a:gd name="T15" fmla="*/ 4 h 178"/>
                  <a:gd name="T16" fmla="*/ 59 w 126"/>
                  <a:gd name="T17" fmla="*/ 178 h 178"/>
                  <a:gd name="T18" fmla="*/ 59 w 126"/>
                  <a:gd name="T19" fmla="*/ 178 h 178"/>
                  <a:gd name="T20" fmla="*/ 53 w 126"/>
                  <a:gd name="T21" fmla="*/ 178 h 178"/>
                  <a:gd name="T22" fmla="*/ 5 w 126"/>
                  <a:gd name="T23" fmla="*/ 125 h 178"/>
                  <a:gd name="T24" fmla="*/ 0 w 126"/>
                  <a:gd name="T25" fmla="*/ 65 h 178"/>
                  <a:gd name="T26" fmla="*/ 62 w 126"/>
                  <a:gd name="T27" fmla="*/ 0 h 178"/>
                  <a:gd name="T28" fmla="*/ 111 w 126"/>
                  <a:gd name="T29" fmla="*/ 21 h 178"/>
                  <a:gd name="T30" fmla="*/ 118 w 126"/>
                  <a:gd name="T31" fmla="*/ 125 h 178"/>
                  <a:gd name="T32" fmla="*/ 59 w 126"/>
                  <a:gd name="T3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8">
                    <a:moveTo>
                      <a:pt x="62" y="4"/>
                    </a:moveTo>
                    <a:cubicBezTo>
                      <a:pt x="49" y="4"/>
                      <a:pt x="6" y="8"/>
                      <a:pt x="4" y="65"/>
                    </a:cubicBezTo>
                    <a:cubicBezTo>
                      <a:pt x="4" y="65"/>
                      <a:pt x="4" y="101"/>
                      <a:pt x="9" y="124"/>
                    </a:cubicBezTo>
                    <a:cubicBezTo>
                      <a:pt x="13" y="147"/>
                      <a:pt x="35" y="172"/>
                      <a:pt x="54" y="174"/>
                    </a:cubicBezTo>
                    <a:cubicBezTo>
                      <a:pt x="55" y="175"/>
                      <a:pt x="57" y="175"/>
                      <a:pt x="59" y="175"/>
                    </a:cubicBezTo>
                    <a:cubicBezTo>
                      <a:pt x="81" y="175"/>
                      <a:pt x="108" y="159"/>
                      <a:pt x="114" y="125"/>
                    </a:cubicBezTo>
                    <a:cubicBezTo>
                      <a:pt x="122" y="78"/>
                      <a:pt x="120" y="44"/>
                      <a:pt x="107" y="23"/>
                    </a:cubicBezTo>
                    <a:cubicBezTo>
                      <a:pt x="100" y="12"/>
                      <a:pt x="81" y="4"/>
                      <a:pt x="62" y="4"/>
                    </a:cubicBezTo>
                    <a:moveTo>
                      <a:pt x="59" y="178"/>
                    </a:moveTo>
                    <a:cubicBezTo>
                      <a:pt x="59" y="178"/>
                      <a:pt x="59" y="178"/>
                      <a:pt x="59" y="178"/>
                    </a:cubicBezTo>
                    <a:cubicBezTo>
                      <a:pt x="57" y="178"/>
                      <a:pt x="55" y="178"/>
                      <a:pt x="53" y="178"/>
                    </a:cubicBezTo>
                    <a:cubicBezTo>
                      <a:pt x="32" y="175"/>
                      <a:pt x="9" y="150"/>
                      <a:pt x="5" y="125"/>
                    </a:cubicBezTo>
                    <a:cubicBezTo>
                      <a:pt x="1" y="102"/>
                      <a:pt x="0" y="65"/>
                      <a:pt x="0" y="65"/>
                    </a:cubicBezTo>
                    <a:cubicBezTo>
                      <a:pt x="2" y="17"/>
                      <a:pt x="33" y="0"/>
                      <a:pt x="62" y="0"/>
                    </a:cubicBezTo>
                    <a:cubicBezTo>
                      <a:pt x="83" y="0"/>
                      <a:pt x="103" y="9"/>
                      <a:pt x="111" y="21"/>
                    </a:cubicBezTo>
                    <a:cubicBezTo>
                      <a:pt x="124" y="43"/>
                      <a:pt x="126" y="77"/>
                      <a:pt x="118" y="125"/>
                    </a:cubicBezTo>
                    <a:cubicBezTo>
                      <a:pt x="111" y="162"/>
                      <a:pt x="83" y="178"/>
                      <a:pt x="59" y="17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613"/>
              <p:cNvSpPr/>
              <p:nvPr/>
            </p:nvSpPr>
            <p:spPr bwMode="auto">
              <a:xfrm>
                <a:off x="8683571" y="1682082"/>
                <a:ext cx="453131" cy="428638"/>
              </a:xfrm>
              <a:custGeom>
                <a:avLst/>
                <a:gdLst>
                  <a:gd name="T0" fmla="*/ 71 w 140"/>
                  <a:gd name="T1" fmla="*/ 66 h 132"/>
                  <a:gd name="T2" fmla="*/ 115 w 140"/>
                  <a:gd name="T3" fmla="*/ 86 h 132"/>
                  <a:gd name="T4" fmla="*/ 126 w 140"/>
                  <a:gd name="T5" fmla="*/ 130 h 132"/>
                  <a:gd name="T6" fmla="*/ 132 w 140"/>
                  <a:gd name="T7" fmla="*/ 46 h 132"/>
                  <a:gd name="T8" fmla="*/ 71 w 140"/>
                  <a:gd name="T9" fmla="*/ 17 h 132"/>
                  <a:gd name="T10" fmla="*/ 0 w 140"/>
                  <a:gd name="T11" fmla="*/ 66 h 132"/>
                  <a:gd name="T12" fmla="*/ 14 w 140"/>
                  <a:gd name="T13" fmla="*/ 132 h 132"/>
                  <a:gd name="T14" fmla="*/ 20 w 140"/>
                  <a:gd name="T15" fmla="*/ 88 h 132"/>
                  <a:gd name="T16" fmla="*/ 71 w 140"/>
                  <a:gd name="T17" fmla="*/ 6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132">
                    <a:moveTo>
                      <a:pt x="71" y="66"/>
                    </a:moveTo>
                    <a:cubicBezTo>
                      <a:pt x="71" y="66"/>
                      <a:pt x="109" y="18"/>
                      <a:pt x="115" y="86"/>
                    </a:cubicBezTo>
                    <a:cubicBezTo>
                      <a:pt x="123" y="85"/>
                      <a:pt x="128" y="103"/>
                      <a:pt x="126" y="130"/>
                    </a:cubicBezTo>
                    <a:cubicBezTo>
                      <a:pt x="133" y="99"/>
                      <a:pt x="140" y="79"/>
                      <a:pt x="132" y="46"/>
                    </a:cubicBezTo>
                    <a:cubicBezTo>
                      <a:pt x="127" y="26"/>
                      <a:pt x="109" y="0"/>
                      <a:pt x="71" y="17"/>
                    </a:cubicBezTo>
                    <a:cubicBezTo>
                      <a:pt x="24" y="2"/>
                      <a:pt x="0" y="34"/>
                      <a:pt x="0" y="66"/>
                    </a:cubicBezTo>
                    <a:cubicBezTo>
                      <a:pt x="0" y="98"/>
                      <a:pt x="14" y="132"/>
                      <a:pt x="14" y="132"/>
                    </a:cubicBezTo>
                    <a:cubicBezTo>
                      <a:pt x="14" y="132"/>
                      <a:pt x="5" y="88"/>
                      <a:pt x="20" y="88"/>
                    </a:cubicBezTo>
                    <a:cubicBezTo>
                      <a:pt x="20" y="67"/>
                      <a:pt x="42" y="29"/>
                      <a:pt x="71" y="66"/>
                    </a:cubicBezTo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614"/>
              <p:cNvSpPr>
                <a:spLocks noEditPoints="1"/>
              </p:cNvSpPr>
              <p:nvPr/>
            </p:nvSpPr>
            <p:spPr bwMode="auto">
              <a:xfrm>
                <a:off x="8676573" y="1713574"/>
                <a:ext cx="463628" cy="402395"/>
              </a:xfrm>
              <a:custGeom>
                <a:avLst/>
                <a:gdLst>
                  <a:gd name="T0" fmla="*/ 51 w 143"/>
                  <a:gd name="T1" fmla="*/ 5 h 124"/>
                  <a:gd name="T2" fmla="*/ 4 w 143"/>
                  <a:gd name="T3" fmla="*/ 56 h 124"/>
                  <a:gd name="T4" fmla="*/ 12 w 143"/>
                  <a:gd name="T5" fmla="*/ 103 h 124"/>
                  <a:gd name="T6" fmla="*/ 16 w 143"/>
                  <a:gd name="T7" fmla="*/ 80 h 124"/>
                  <a:gd name="T8" fmla="*/ 21 w 143"/>
                  <a:gd name="T9" fmla="*/ 77 h 124"/>
                  <a:gd name="T10" fmla="*/ 33 w 143"/>
                  <a:gd name="T11" fmla="*/ 46 h 124"/>
                  <a:gd name="T12" fmla="*/ 49 w 143"/>
                  <a:gd name="T13" fmla="*/ 39 h 124"/>
                  <a:gd name="T14" fmla="*/ 73 w 143"/>
                  <a:gd name="T15" fmla="*/ 53 h 124"/>
                  <a:gd name="T16" fmla="*/ 98 w 143"/>
                  <a:gd name="T17" fmla="*/ 38 h 124"/>
                  <a:gd name="T18" fmla="*/ 119 w 143"/>
                  <a:gd name="T19" fmla="*/ 75 h 124"/>
                  <a:gd name="T20" fmla="*/ 123 w 143"/>
                  <a:gd name="T21" fmla="*/ 77 h 124"/>
                  <a:gd name="T22" fmla="*/ 130 w 143"/>
                  <a:gd name="T23" fmla="*/ 102 h 124"/>
                  <a:gd name="T24" fmla="*/ 132 w 143"/>
                  <a:gd name="T25" fmla="*/ 36 h 124"/>
                  <a:gd name="T26" fmla="*/ 95 w 143"/>
                  <a:gd name="T27" fmla="*/ 3 h 124"/>
                  <a:gd name="T28" fmla="*/ 74 w 143"/>
                  <a:gd name="T29" fmla="*/ 8 h 124"/>
                  <a:gd name="T30" fmla="*/ 72 w 143"/>
                  <a:gd name="T31" fmla="*/ 9 h 124"/>
                  <a:gd name="T32" fmla="*/ 51 w 143"/>
                  <a:gd name="T33" fmla="*/ 5 h 124"/>
                  <a:gd name="T34" fmla="*/ 16 w 143"/>
                  <a:gd name="T35" fmla="*/ 124 h 124"/>
                  <a:gd name="T36" fmla="*/ 14 w 143"/>
                  <a:gd name="T37" fmla="*/ 123 h 124"/>
                  <a:gd name="T38" fmla="*/ 0 w 143"/>
                  <a:gd name="T39" fmla="*/ 56 h 124"/>
                  <a:gd name="T40" fmla="*/ 51 w 143"/>
                  <a:gd name="T41" fmla="*/ 1 h 124"/>
                  <a:gd name="T42" fmla="*/ 73 w 143"/>
                  <a:gd name="T43" fmla="*/ 5 h 124"/>
                  <a:gd name="T44" fmla="*/ 95 w 143"/>
                  <a:gd name="T45" fmla="*/ 0 h 124"/>
                  <a:gd name="T46" fmla="*/ 136 w 143"/>
                  <a:gd name="T47" fmla="*/ 35 h 124"/>
                  <a:gd name="T48" fmla="*/ 133 w 143"/>
                  <a:gd name="T49" fmla="*/ 108 h 124"/>
                  <a:gd name="T50" fmla="*/ 130 w 143"/>
                  <a:gd name="T51" fmla="*/ 120 h 124"/>
                  <a:gd name="T52" fmla="*/ 128 w 143"/>
                  <a:gd name="T53" fmla="*/ 122 h 124"/>
                  <a:gd name="T54" fmla="*/ 126 w 143"/>
                  <a:gd name="T55" fmla="*/ 120 h 124"/>
                  <a:gd name="T56" fmla="*/ 121 w 143"/>
                  <a:gd name="T57" fmla="*/ 80 h 124"/>
                  <a:gd name="T58" fmla="*/ 118 w 143"/>
                  <a:gd name="T59" fmla="*/ 78 h 124"/>
                  <a:gd name="T60" fmla="*/ 116 w 143"/>
                  <a:gd name="T61" fmla="*/ 78 h 124"/>
                  <a:gd name="T62" fmla="*/ 115 w 143"/>
                  <a:gd name="T63" fmla="*/ 77 h 124"/>
                  <a:gd name="T64" fmla="*/ 98 w 143"/>
                  <a:gd name="T65" fmla="*/ 41 h 124"/>
                  <a:gd name="T66" fmla="*/ 74 w 143"/>
                  <a:gd name="T67" fmla="*/ 57 h 124"/>
                  <a:gd name="T68" fmla="*/ 73 w 143"/>
                  <a:gd name="T69" fmla="*/ 58 h 124"/>
                  <a:gd name="T70" fmla="*/ 71 w 143"/>
                  <a:gd name="T71" fmla="*/ 57 h 124"/>
                  <a:gd name="T72" fmla="*/ 49 w 143"/>
                  <a:gd name="T73" fmla="*/ 43 h 124"/>
                  <a:gd name="T74" fmla="*/ 35 w 143"/>
                  <a:gd name="T75" fmla="*/ 49 h 124"/>
                  <a:gd name="T76" fmla="*/ 24 w 143"/>
                  <a:gd name="T77" fmla="*/ 78 h 124"/>
                  <a:gd name="T78" fmla="*/ 24 w 143"/>
                  <a:gd name="T79" fmla="*/ 80 h 124"/>
                  <a:gd name="T80" fmla="*/ 22 w 143"/>
                  <a:gd name="T81" fmla="*/ 80 h 124"/>
                  <a:gd name="T82" fmla="*/ 19 w 143"/>
                  <a:gd name="T83" fmla="*/ 82 h 124"/>
                  <a:gd name="T84" fmla="*/ 18 w 143"/>
                  <a:gd name="T85" fmla="*/ 122 h 124"/>
                  <a:gd name="T86" fmla="*/ 16 w 143"/>
                  <a:gd name="T87" fmla="*/ 124 h 124"/>
                  <a:gd name="T88" fmla="*/ 16 w 143"/>
                  <a:gd name="T8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3" h="124">
                    <a:moveTo>
                      <a:pt x="51" y="5"/>
                    </a:moveTo>
                    <a:cubicBezTo>
                      <a:pt x="20" y="5"/>
                      <a:pt x="4" y="31"/>
                      <a:pt x="4" y="56"/>
                    </a:cubicBezTo>
                    <a:cubicBezTo>
                      <a:pt x="4" y="73"/>
                      <a:pt x="8" y="91"/>
                      <a:pt x="12" y="103"/>
                    </a:cubicBezTo>
                    <a:cubicBezTo>
                      <a:pt x="11" y="94"/>
                      <a:pt x="12" y="85"/>
                      <a:pt x="16" y="80"/>
                    </a:cubicBezTo>
                    <a:cubicBezTo>
                      <a:pt x="17" y="78"/>
                      <a:pt x="19" y="77"/>
                      <a:pt x="21" y="77"/>
                    </a:cubicBezTo>
                    <a:cubicBezTo>
                      <a:pt x="21" y="66"/>
                      <a:pt x="26" y="54"/>
                      <a:pt x="33" y="46"/>
                    </a:cubicBezTo>
                    <a:cubicBezTo>
                      <a:pt x="37" y="41"/>
                      <a:pt x="43" y="39"/>
                      <a:pt x="49" y="39"/>
                    </a:cubicBezTo>
                    <a:cubicBezTo>
                      <a:pt x="57" y="39"/>
                      <a:pt x="65" y="44"/>
                      <a:pt x="73" y="53"/>
                    </a:cubicBezTo>
                    <a:cubicBezTo>
                      <a:pt x="77" y="49"/>
                      <a:pt x="87" y="38"/>
                      <a:pt x="98" y="38"/>
                    </a:cubicBezTo>
                    <a:cubicBezTo>
                      <a:pt x="109" y="38"/>
                      <a:pt x="116" y="50"/>
                      <a:pt x="119" y="75"/>
                    </a:cubicBezTo>
                    <a:cubicBezTo>
                      <a:pt x="121" y="75"/>
                      <a:pt x="122" y="76"/>
                      <a:pt x="123" y="77"/>
                    </a:cubicBezTo>
                    <a:cubicBezTo>
                      <a:pt x="127" y="81"/>
                      <a:pt x="129" y="90"/>
                      <a:pt x="130" y="102"/>
                    </a:cubicBezTo>
                    <a:cubicBezTo>
                      <a:pt x="135" y="80"/>
                      <a:pt x="138" y="62"/>
                      <a:pt x="132" y="36"/>
                    </a:cubicBezTo>
                    <a:cubicBezTo>
                      <a:pt x="128" y="21"/>
                      <a:pt x="116" y="3"/>
                      <a:pt x="95" y="3"/>
                    </a:cubicBezTo>
                    <a:cubicBezTo>
                      <a:pt x="88" y="3"/>
                      <a:pt x="81" y="5"/>
                      <a:pt x="74" y="8"/>
                    </a:cubicBezTo>
                    <a:cubicBezTo>
                      <a:pt x="73" y="9"/>
                      <a:pt x="73" y="9"/>
                      <a:pt x="72" y="9"/>
                    </a:cubicBezTo>
                    <a:cubicBezTo>
                      <a:pt x="65" y="6"/>
                      <a:pt x="58" y="5"/>
                      <a:pt x="51" y="5"/>
                    </a:cubicBezTo>
                    <a:moveTo>
                      <a:pt x="16" y="124"/>
                    </a:moveTo>
                    <a:cubicBezTo>
                      <a:pt x="15" y="124"/>
                      <a:pt x="14" y="123"/>
                      <a:pt x="14" y="123"/>
                    </a:cubicBezTo>
                    <a:cubicBezTo>
                      <a:pt x="14" y="122"/>
                      <a:pt x="0" y="88"/>
                      <a:pt x="0" y="56"/>
                    </a:cubicBezTo>
                    <a:cubicBezTo>
                      <a:pt x="0" y="29"/>
                      <a:pt x="18" y="1"/>
                      <a:pt x="51" y="1"/>
                    </a:cubicBezTo>
                    <a:cubicBezTo>
                      <a:pt x="58" y="1"/>
                      <a:pt x="65" y="3"/>
                      <a:pt x="73" y="5"/>
                    </a:cubicBezTo>
                    <a:cubicBezTo>
                      <a:pt x="81" y="1"/>
                      <a:pt x="88" y="0"/>
                      <a:pt x="95" y="0"/>
                    </a:cubicBezTo>
                    <a:cubicBezTo>
                      <a:pt x="118" y="0"/>
                      <a:pt x="131" y="19"/>
                      <a:pt x="136" y="35"/>
                    </a:cubicBezTo>
                    <a:cubicBezTo>
                      <a:pt x="143" y="64"/>
                      <a:pt x="138" y="83"/>
                      <a:pt x="133" y="108"/>
                    </a:cubicBezTo>
                    <a:cubicBezTo>
                      <a:pt x="132" y="112"/>
                      <a:pt x="131" y="116"/>
                      <a:pt x="130" y="120"/>
                    </a:cubicBezTo>
                    <a:cubicBezTo>
                      <a:pt x="130" y="121"/>
                      <a:pt x="129" y="122"/>
                      <a:pt x="128" y="122"/>
                    </a:cubicBezTo>
                    <a:cubicBezTo>
                      <a:pt x="127" y="122"/>
                      <a:pt x="126" y="121"/>
                      <a:pt x="126" y="120"/>
                    </a:cubicBezTo>
                    <a:cubicBezTo>
                      <a:pt x="128" y="96"/>
                      <a:pt x="124" y="83"/>
                      <a:pt x="121" y="80"/>
                    </a:cubicBezTo>
                    <a:cubicBezTo>
                      <a:pt x="120" y="79"/>
                      <a:pt x="119" y="78"/>
                      <a:pt x="118" y="78"/>
                    </a:cubicBezTo>
                    <a:cubicBezTo>
                      <a:pt x="117" y="78"/>
                      <a:pt x="116" y="78"/>
                      <a:pt x="116" y="78"/>
                    </a:cubicBezTo>
                    <a:cubicBezTo>
                      <a:pt x="116" y="78"/>
                      <a:pt x="115" y="77"/>
                      <a:pt x="115" y="77"/>
                    </a:cubicBezTo>
                    <a:cubicBezTo>
                      <a:pt x="114" y="61"/>
                      <a:pt x="109" y="41"/>
                      <a:pt x="98" y="41"/>
                    </a:cubicBezTo>
                    <a:cubicBezTo>
                      <a:pt x="87" y="41"/>
                      <a:pt x="74" y="57"/>
                      <a:pt x="74" y="57"/>
                    </a:cubicBezTo>
                    <a:cubicBezTo>
                      <a:pt x="74" y="58"/>
                      <a:pt x="73" y="58"/>
                      <a:pt x="73" y="58"/>
                    </a:cubicBezTo>
                    <a:cubicBezTo>
                      <a:pt x="72" y="58"/>
                      <a:pt x="72" y="58"/>
                      <a:pt x="71" y="57"/>
                    </a:cubicBezTo>
                    <a:cubicBezTo>
                      <a:pt x="64" y="48"/>
                      <a:pt x="56" y="43"/>
                      <a:pt x="49" y="43"/>
                    </a:cubicBezTo>
                    <a:cubicBezTo>
                      <a:pt x="44" y="43"/>
                      <a:pt x="39" y="45"/>
                      <a:pt x="35" y="49"/>
                    </a:cubicBezTo>
                    <a:cubicBezTo>
                      <a:pt x="29" y="56"/>
                      <a:pt x="24" y="68"/>
                      <a:pt x="24" y="78"/>
                    </a:cubicBezTo>
                    <a:cubicBezTo>
                      <a:pt x="24" y="79"/>
                      <a:pt x="24" y="79"/>
                      <a:pt x="24" y="80"/>
                    </a:cubicBezTo>
                    <a:cubicBezTo>
                      <a:pt x="23" y="80"/>
                      <a:pt x="23" y="80"/>
                      <a:pt x="22" y="80"/>
                    </a:cubicBezTo>
                    <a:cubicBezTo>
                      <a:pt x="21" y="80"/>
                      <a:pt x="20" y="81"/>
                      <a:pt x="19" y="82"/>
                    </a:cubicBezTo>
                    <a:cubicBezTo>
                      <a:pt x="13" y="89"/>
                      <a:pt x="16" y="113"/>
                      <a:pt x="18" y="122"/>
                    </a:cubicBezTo>
                    <a:cubicBezTo>
                      <a:pt x="18" y="122"/>
                      <a:pt x="17" y="123"/>
                      <a:pt x="16" y="124"/>
                    </a:cubicBezTo>
                    <a:cubicBezTo>
                      <a:pt x="16" y="124"/>
                      <a:pt x="16" y="124"/>
                      <a:pt x="16" y="1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Oval 615"/>
              <p:cNvSpPr>
                <a:spLocks noChangeArrowheads="1"/>
              </p:cNvSpPr>
              <p:nvPr/>
            </p:nvSpPr>
            <p:spPr bwMode="auto">
              <a:xfrm>
                <a:off x="8795541" y="2016245"/>
                <a:ext cx="43739" cy="4198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616"/>
              <p:cNvSpPr>
                <a:spLocks noEditPoints="1"/>
              </p:cNvSpPr>
              <p:nvPr/>
            </p:nvSpPr>
            <p:spPr bwMode="auto">
              <a:xfrm>
                <a:off x="8790293" y="2009247"/>
                <a:ext cx="54236" cy="55985"/>
              </a:xfrm>
              <a:custGeom>
                <a:avLst/>
                <a:gdLst>
                  <a:gd name="T0" fmla="*/ 9 w 17"/>
                  <a:gd name="T1" fmla="*/ 4 h 17"/>
                  <a:gd name="T2" fmla="*/ 4 w 17"/>
                  <a:gd name="T3" fmla="*/ 8 h 17"/>
                  <a:gd name="T4" fmla="*/ 9 w 17"/>
                  <a:gd name="T5" fmla="*/ 13 h 17"/>
                  <a:gd name="T6" fmla="*/ 13 w 17"/>
                  <a:gd name="T7" fmla="*/ 8 h 17"/>
                  <a:gd name="T8" fmla="*/ 9 w 17"/>
                  <a:gd name="T9" fmla="*/ 4 h 17"/>
                  <a:gd name="T10" fmla="*/ 9 w 17"/>
                  <a:gd name="T11" fmla="*/ 17 h 17"/>
                  <a:gd name="T12" fmla="*/ 0 w 17"/>
                  <a:gd name="T13" fmla="*/ 8 h 17"/>
                  <a:gd name="T14" fmla="*/ 9 w 17"/>
                  <a:gd name="T15" fmla="*/ 0 h 17"/>
                  <a:gd name="T16" fmla="*/ 17 w 17"/>
                  <a:gd name="T17" fmla="*/ 8 h 17"/>
                  <a:gd name="T18" fmla="*/ 9 w 17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9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7"/>
                      <a:pt x="9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617"/>
              <p:cNvSpPr/>
              <p:nvPr/>
            </p:nvSpPr>
            <p:spPr bwMode="auto">
              <a:xfrm>
                <a:off x="8757051" y="2009247"/>
                <a:ext cx="106722" cy="36740"/>
              </a:xfrm>
              <a:custGeom>
                <a:avLst/>
                <a:gdLst>
                  <a:gd name="T0" fmla="*/ 2 w 33"/>
                  <a:gd name="T1" fmla="*/ 11 h 11"/>
                  <a:gd name="T2" fmla="*/ 1 w 33"/>
                  <a:gd name="T3" fmla="*/ 10 h 11"/>
                  <a:gd name="T4" fmla="*/ 0 w 33"/>
                  <a:gd name="T5" fmla="*/ 7 h 11"/>
                  <a:gd name="T6" fmla="*/ 19 w 33"/>
                  <a:gd name="T7" fmla="*/ 0 h 11"/>
                  <a:gd name="T8" fmla="*/ 33 w 33"/>
                  <a:gd name="T9" fmla="*/ 7 h 11"/>
                  <a:gd name="T10" fmla="*/ 32 w 33"/>
                  <a:gd name="T11" fmla="*/ 9 h 11"/>
                  <a:gd name="T12" fmla="*/ 30 w 33"/>
                  <a:gd name="T13" fmla="*/ 8 h 11"/>
                  <a:gd name="T14" fmla="*/ 18 w 33"/>
                  <a:gd name="T15" fmla="*/ 4 h 11"/>
                  <a:gd name="T16" fmla="*/ 3 w 33"/>
                  <a:gd name="T17" fmla="*/ 10 h 11"/>
                  <a:gd name="T18" fmla="*/ 2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2" y="11"/>
                    </a:moveTo>
                    <a:cubicBezTo>
                      <a:pt x="1" y="11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7"/>
                      <a:pt x="7" y="0"/>
                      <a:pt x="19" y="0"/>
                    </a:cubicBezTo>
                    <a:cubicBezTo>
                      <a:pt x="30" y="1"/>
                      <a:pt x="33" y="6"/>
                      <a:pt x="33" y="7"/>
                    </a:cubicBezTo>
                    <a:cubicBezTo>
                      <a:pt x="33" y="8"/>
                      <a:pt x="33" y="9"/>
                      <a:pt x="32" y="9"/>
                    </a:cubicBezTo>
                    <a:cubicBezTo>
                      <a:pt x="31" y="9"/>
                      <a:pt x="30" y="9"/>
                      <a:pt x="30" y="8"/>
                    </a:cubicBezTo>
                    <a:cubicBezTo>
                      <a:pt x="30" y="8"/>
                      <a:pt x="27" y="4"/>
                      <a:pt x="18" y="4"/>
                    </a:cubicBezTo>
                    <a:cubicBezTo>
                      <a:pt x="9" y="4"/>
                      <a:pt x="3" y="10"/>
                      <a:pt x="3" y="10"/>
                    </a:cubicBezTo>
                    <a:cubicBezTo>
                      <a:pt x="3" y="10"/>
                      <a:pt x="2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Oval 618"/>
              <p:cNvSpPr>
                <a:spLocks noChangeArrowheads="1"/>
              </p:cNvSpPr>
              <p:nvPr/>
            </p:nvSpPr>
            <p:spPr bwMode="auto">
              <a:xfrm>
                <a:off x="8972245" y="2016245"/>
                <a:ext cx="41989" cy="4198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619"/>
              <p:cNvSpPr>
                <a:spLocks noEditPoints="1"/>
              </p:cNvSpPr>
              <p:nvPr/>
            </p:nvSpPr>
            <p:spPr bwMode="auto">
              <a:xfrm>
                <a:off x="8968746" y="2009247"/>
                <a:ext cx="50737" cy="55985"/>
              </a:xfrm>
              <a:custGeom>
                <a:avLst/>
                <a:gdLst>
                  <a:gd name="T0" fmla="*/ 8 w 16"/>
                  <a:gd name="T1" fmla="*/ 4 h 17"/>
                  <a:gd name="T2" fmla="*/ 3 w 16"/>
                  <a:gd name="T3" fmla="*/ 8 h 17"/>
                  <a:gd name="T4" fmla="*/ 8 w 16"/>
                  <a:gd name="T5" fmla="*/ 13 h 17"/>
                  <a:gd name="T6" fmla="*/ 12 w 16"/>
                  <a:gd name="T7" fmla="*/ 8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8 h 17"/>
                  <a:gd name="T14" fmla="*/ 8 w 16"/>
                  <a:gd name="T15" fmla="*/ 0 h 17"/>
                  <a:gd name="T16" fmla="*/ 16 w 16"/>
                  <a:gd name="T17" fmla="*/ 8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8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7"/>
                    </a:moveTo>
                    <a:cubicBezTo>
                      <a:pt x="3" y="17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8"/>
                    </a:cubicBezTo>
                    <a:cubicBezTo>
                      <a:pt x="16" y="13"/>
                      <a:pt x="12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620"/>
              <p:cNvSpPr/>
              <p:nvPr/>
            </p:nvSpPr>
            <p:spPr bwMode="auto">
              <a:xfrm>
                <a:off x="8946002" y="2009247"/>
                <a:ext cx="110221" cy="36740"/>
              </a:xfrm>
              <a:custGeom>
                <a:avLst/>
                <a:gdLst>
                  <a:gd name="T0" fmla="*/ 31 w 34"/>
                  <a:gd name="T1" fmla="*/ 11 h 11"/>
                  <a:gd name="T2" fmla="*/ 30 w 34"/>
                  <a:gd name="T3" fmla="*/ 10 h 11"/>
                  <a:gd name="T4" fmla="*/ 15 w 34"/>
                  <a:gd name="T5" fmla="*/ 4 h 11"/>
                  <a:gd name="T6" fmla="*/ 4 w 34"/>
                  <a:gd name="T7" fmla="*/ 8 h 11"/>
                  <a:gd name="T8" fmla="*/ 1 w 34"/>
                  <a:gd name="T9" fmla="*/ 9 h 11"/>
                  <a:gd name="T10" fmla="*/ 0 w 34"/>
                  <a:gd name="T11" fmla="*/ 7 h 11"/>
                  <a:gd name="T12" fmla="*/ 15 w 34"/>
                  <a:gd name="T13" fmla="*/ 0 h 11"/>
                  <a:gd name="T14" fmla="*/ 33 w 34"/>
                  <a:gd name="T15" fmla="*/ 7 h 11"/>
                  <a:gd name="T16" fmla="*/ 33 w 34"/>
                  <a:gd name="T17" fmla="*/ 10 h 11"/>
                  <a:gd name="T18" fmla="*/ 31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1" y="11"/>
                    </a:move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0" y="6"/>
                      <a:pt x="3" y="1"/>
                      <a:pt x="15" y="0"/>
                    </a:cubicBezTo>
                    <a:cubicBezTo>
                      <a:pt x="26" y="0"/>
                      <a:pt x="33" y="7"/>
                      <a:pt x="33" y="7"/>
                    </a:cubicBezTo>
                    <a:cubicBezTo>
                      <a:pt x="34" y="8"/>
                      <a:pt x="33" y="9"/>
                      <a:pt x="33" y="10"/>
                    </a:cubicBezTo>
                    <a:cubicBezTo>
                      <a:pt x="32" y="10"/>
                      <a:pt x="32" y="11"/>
                      <a:pt x="3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621"/>
              <p:cNvSpPr/>
              <p:nvPr/>
            </p:nvSpPr>
            <p:spPr bwMode="auto">
              <a:xfrm>
                <a:off x="8828783" y="2152709"/>
                <a:ext cx="148711" cy="22744"/>
              </a:xfrm>
              <a:custGeom>
                <a:avLst/>
                <a:gdLst>
                  <a:gd name="T0" fmla="*/ 23 w 46"/>
                  <a:gd name="T1" fmla="*/ 7 h 7"/>
                  <a:gd name="T2" fmla="*/ 22 w 46"/>
                  <a:gd name="T3" fmla="*/ 6 h 7"/>
                  <a:gd name="T4" fmla="*/ 18 w 46"/>
                  <a:gd name="T5" fmla="*/ 3 h 7"/>
                  <a:gd name="T6" fmla="*/ 3 w 46"/>
                  <a:gd name="T7" fmla="*/ 6 h 7"/>
                  <a:gd name="T8" fmla="*/ 1 w 46"/>
                  <a:gd name="T9" fmla="*/ 5 h 7"/>
                  <a:gd name="T10" fmla="*/ 2 w 46"/>
                  <a:gd name="T11" fmla="*/ 2 h 7"/>
                  <a:gd name="T12" fmla="*/ 18 w 46"/>
                  <a:gd name="T13" fmla="*/ 0 h 7"/>
                  <a:gd name="T14" fmla="*/ 20 w 46"/>
                  <a:gd name="T15" fmla="*/ 0 h 7"/>
                  <a:gd name="T16" fmla="*/ 23 w 46"/>
                  <a:gd name="T17" fmla="*/ 3 h 7"/>
                  <a:gd name="T18" fmla="*/ 28 w 46"/>
                  <a:gd name="T19" fmla="*/ 0 h 7"/>
                  <a:gd name="T20" fmla="*/ 29 w 46"/>
                  <a:gd name="T21" fmla="*/ 0 h 7"/>
                  <a:gd name="T22" fmla="*/ 45 w 46"/>
                  <a:gd name="T23" fmla="*/ 3 h 7"/>
                  <a:gd name="T24" fmla="*/ 46 w 46"/>
                  <a:gd name="T25" fmla="*/ 6 h 7"/>
                  <a:gd name="T26" fmla="*/ 43 w 46"/>
                  <a:gd name="T27" fmla="*/ 6 h 7"/>
                  <a:gd name="T28" fmla="*/ 29 w 46"/>
                  <a:gd name="T29" fmla="*/ 3 h 7"/>
                  <a:gd name="T30" fmla="*/ 24 w 46"/>
                  <a:gd name="T31" fmla="*/ 6 h 7"/>
                  <a:gd name="T32" fmla="*/ 23 w 46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">
                    <a:moveTo>
                      <a:pt x="23" y="7"/>
                    </a:moveTo>
                    <a:cubicBezTo>
                      <a:pt x="23" y="7"/>
                      <a:pt x="23" y="7"/>
                      <a:pt x="22" y="6"/>
                    </a:cubicBezTo>
                    <a:cubicBezTo>
                      <a:pt x="22" y="6"/>
                      <a:pt x="21" y="5"/>
                      <a:pt x="18" y="3"/>
                    </a:cubicBezTo>
                    <a:cubicBezTo>
                      <a:pt x="9" y="4"/>
                      <a:pt x="3" y="6"/>
                      <a:pt x="3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2"/>
                      <a:pt x="9" y="0"/>
                      <a:pt x="18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1" y="1"/>
                      <a:pt x="23" y="2"/>
                      <a:pt x="23" y="3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29" y="0"/>
                      <a:pt x="40" y="0"/>
                      <a:pt x="45" y="3"/>
                    </a:cubicBezTo>
                    <a:cubicBezTo>
                      <a:pt x="46" y="4"/>
                      <a:pt x="46" y="5"/>
                      <a:pt x="46" y="6"/>
                    </a:cubicBezTo>
                    <a:cubicBezTo>
                      <a:pt x="45" y="7"/>
                      <a:pt x="44" y="7"/>
                      <a:pt x="43" y="6"/>
                    </a:cubicBezTo>
                    <a:cubicBezTo>
                      <a:pt x="40" y="4"/>
                      <a:pt x="32" y="4"/>
                      <a:pt x="29" y="3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3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622"/>
              <p:cNvSpPr/>
              <p:nvPr/>
            </p:nvSpPr>
            <p:spPr bwMode="auto">
              <a:xfrm>
                <a:off x="8867273" y="2201696"/>
                <a:ext cx="78729" cy="12247"/>
              </a:xfrm>
              <a:custGeom>
                <a:avLst/>
                <a:gdLst>
                  <a:gd name="T0" fmla="*/ 22 w 24"/>
                  <a:gd name="T1" fmla="*/ 4 h 4"/>
                  <a:gd name="T2" fmla="*/ 2 w 24"/>
                  <a:gd name="T3" fmla="*/ 3 h 4"/>
                  <a:gd name="T4" fmla="*/ 0 w 24"/>
                  <a:gd name="T5" fmla="*/ 1 h 4"/>
                  <a:gd name="T6" fmla="*/ 2 w 24"/>
                  <a:gd name="T7" fmla="*/ 0 h 4"/>
                  <a:gd name="T8" fmla="*/ 22 w 24"/>
                  <a:gd name="T9" fmla="*/ 0 h 4"/>
                  <a:gd name="T10" fmla="*/ 24 w 24"/>
                  <a:gd name="T11" fmla="*/ 2 h 4"/>
                  <a:gd name="T12" fmla="*/ 22 w 2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">
                    <a:moveTo>
                      <a:pt x="22" y="4"/>
                    </a:moveTo>
                    <a:cubicBezTo>
                      <a:pt x="22" y="4"/>
                      <a:pt x="9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9" y="0"/>
                      <a:pt x="22" y="0"/>
                      <a:pt x="22" y="0"/>
                    </a:cubicBezTo>
                    <a:cubicBezTo>
                      <a:pt x="23" y="0"/>
                      <a:pt x="24" y="1"/>
                      <a:pt x="24" y="2"/>
                    </a:cubicBezTo>
                    <a:cubicBezTo>
                      <a:pt x="24" y="3"/>
                      <a:pt x="23" y="4"/>
                      <a:pt x="22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9" name="组合 888"/>
            <p:cNvGrpSpPr/>
            <p:nvPr/>
          </p:nvGrpSpPr>
          <p:grpSpPr>
            <a:xfrm>
              <a:off x="3956310" y="5776010"/>
              <a:ext cx="918509" cy="941253"/>
              <a:chOff x="3956310" y="5776010"/>
              <a:chExt cx="918509" cy="941253"/>
            </a:xfrm>
          </p:grpSpPr>
          <p:sp>
            <p:nvSpPr>
              <p:cNvPr id="76" name="Freeform 623"/>
              <p:cNvSpPr/>
              <p:nvPr/>
            </p:nvSpPr>
            <p:spPr bwMode="auto">
              <a:xfrm>
                <a:off x="4248483" y="6227391"/>
                <a:ext cx="607091" cy="482873"/>
              </a:xfrm>
              <a:custGeom>
                <a:avLst/>
                <a:gdLst>
                  <a:gd name="T0" fmla="*/ 150 w 187"/>
                  <a:gd name="T1" fmla="*/ 72 h 149"/>
                  <a:gd name="T2" fmla="*/ 182 w 187"/>
                  <a:gd name="T3" fmla="*/ 149 h 149"/>
                  <a:gd name="T4" fmla="*/ 111 w 187"/>
                  <a:gd name="T5" fmla="*/ 149 h 149"/>
                  <a:gd name="T6" fmla="*/ 111 w 187"/>
                  <a:gd name="T7" fmla="*/ 148 h 149"/>
                  <a:gd name="T8" fmla="*/ 0 w 187"/>
                  <a:gd name="T9" fmla="*/ 59 h 149"/>
                  <a:gd name="T10" fmla="*/ 21 w 187"/>
                  <a:gd name="T11" fmla="*/ 43 h 149"/>
                  <a:gd name="T12" fmla="*/ 19 w 187"/>
                  <a:gd name="T13" fmla="*/ 0 h 149"/>
                  <a:gd name="T14" fmla="*/ 55 w 187"/>
                  <a:gd name="T15" fmla="*/ 2 h 149"/>
                  <a:gd name="T16" fmla="*/ 55 w 187"/>
                  <a:gd name="T17" fmla="*/ 1 h 149"/>
                  <a:gd name="T18" fmla="*/ 83 w 187"/>
                  <a:gd name="T19" fmla="*/ 0 h 149"/>
                  <a:gd name="T20" fmla="*/ 82 w 187"/>
                  <a:gd name="T21" fmla="*/ 43 h 149"/>
                  <a:gd name="T22" fmla="*/ 150 w 187"/>
                  <a:gd name="T23" fmla="*/ 72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7" h="149">
                    <a:moveTo>
                      <a:pt x="150" y="72"/>
                    </a:moveTo>
                    <a:cubicBezTo>
                      <a:pt x="187" y="83"/>
                      <a:pt x="182" y="149"/>
                      <a:pt x="182" y="149"/>
                    </a:cubicBezTo>
                    <a:cubicBezTo>
                      <a:pt x="111" y="149"/>
                      <a:pt x="111" y="149"/>
                      <a:pt x="111" y="149"/>
                    </a:cubicBezTo>
                    <a:cubicBezTo>
                      <a:pt x="111" y="148"/>
                      <a:pt x="111" y="148"/>
                      <a:pt x="111" y="148"/>
                    </a:cubicBezTo>
                    <a:cubicBezTo>
                      <a:pt x="50" y="116"/>
                      <a:pt x="3" y="63"/>
                      <a:pt x="0" y="59"/>
                    </a:cubicBezTo>
                    <a:cubicBezTo>
                      <a:pt x="12" y="56"/>
                      <a:pt x="20" y="51"/>
                      <a:pt x="21" y="43"/>
                    </a:cubicBezTo>
                    <a:cubicBezTo>
                      <a:pt x="21" y="26"/>
                      <a:pt x="19" y="0"/>
                      <a:pt x="19" y="0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1" y="26"/>
                      <a:pt x="82" y="43"/>
                    </a:cubicBezTo>
                    <a:cubicBezTo>
                      <a:pt x="82" y="60"/>
                      <a:pt x="113" y="60"/>
                      <a:pt x="150" y="72"/>
                    </a:cubicBezTo>
                  </a:path>
                </a:pathLst>
              </a:custGeom>
              <a:solidFill>
                <a:srgbClr val="AA6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624"/>
              <p:cNvSpPr/>
              <p:nvPr/>
            </p:nvSpPr>
            <p:spPr bwMode="auto">
              <a:xfrm>
                <a:off x="4082277" y="6418091"/>
                <a:ext cx="526612" cy="292173"/>
              </a:xfrm>
              <a:custGeom>
                <a:avLst/>
                <a:gdLst>
                  <a:gd name="T0" fmla="*/ 162 w 162"/>
                  <a:gd name="T1" fmla="*/ 89 h 90"/>
                  <a:gd name="T2" fmla="*/ 162 w 162"/>
                  <a:gd name="T3" fmla="*/ 90 h 90"/>
                  <a:gd name="T4" fmla="*/ 17 w 162"/>
                  <a:gd name="T5" fmla="*/ 90 h 90"/>
                  <a:gd name="T6" fmla="*/ 0 w 162"/>
                  <a:gd name="T7" fmla="*/ 14 h 90"/>
                  <a:gd name="T8" fmla="*/ 3 w 162"/>
                  <a:gd name="T9" fmla="*/ 13 h 90"/>
                  <a:gd name="T10" fmla="*/ 51 w 162"/>
                  <a:gd name="T11" fmla="*/ 0 h 90"/>
                  <a:gd name="T12" fmla="*/ 162 w 162"/>
                  <a:gd name="T13" fmla="*/ 8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2" h="90">
                    <a:moveTo>
                      <a:pt x="162" y="89"/>
                    </a:moveTo>
                    <a:cubicBezTo>
                      <a:pt x="162" y="90"/>
                      <a:pt x="162" y="90"/>
                      <a:pt x="162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4" y="63"/>
                      <a:pt x="1" y="17"/>
                      <a:pt x="0" y="14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22" y="7"/>
                      <a:pt x="38" y="4"/>
                      <a:pt x="51" y="0"/>
                    </a:cubicBezTo>
                    <a:cubicBezTo>
                      <a:pt x="54" y="4"/>
                      <a:pt x="101" y="57"/>
                      <a:pt x="162" y="89"/>
                    </a:cubicBezTo>
                  </a:path>
                </a:pathLst>
              </a:custGeom>
              <a:solidFill>
                <a:srgbClr val="F15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625"/>
              <p:cNvSpPr/>
              <p:nvPr/>
            </p:nvSpPr>
            <p:spPr bwMode="auto">
              <a:xfrm>
                <a:off x="3975555" y="6463579"/>
                <a:ext cx="162707" cy="246685"/>
              </a:xfrm>
              <a:custGeom>
                <a:avLst/>
                <a:gdLst>
                  <a:gd name="T0" fmla="*/ 50 w 50"/>
                  <a:gd name="T1" fmla="*/ 76 h 76"/>
                  <a:gd name="T2" fmla="*/ 5 w 50"/>
                  <a:gd name="T3" fmla="*/ 76 h 76"/>
                  <a:gd name="T4" fmla="*/ 33 w 50"/>
                  <a:gd name="T5" fmla="*/ 0 h 76"/>
                  <a:gd name="T6" fmla="*/ 50 w 50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76">
                    <a:moveTo>
                      <a:pt x="50" y="76"/>
                    </a:move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0" y="14"/>
                      <a:pt x="33" y="0"/>
                    </a:cubicBezTo>
                    <a:cubicBezTo>
                      <a:pt x="34" y="3"/>
                      <a:pt x="47" y="49"/>
                      <a:pt x="50" y="76"/>
                    </a:cubicBezTo>
                  </a:path>
                </a:pathLst>
              </a:custGeom>
              <a:solidFill>
                <a:srgbClr val="AA6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626"/>
              <p:cNvSpPr>
                <a:spLocks noEditPoints="1"/>
              </p:cNvSpPr>
              <p:nvPr/>
            </p:nvSpPr>
            <p:spPr bwMode="auto">
              <a:xfrm>
                <a:off x="3972056" y="6223892"/>
                <a:ext cx="887017" cy="489872"/>
              </a:xfrm>
              <a:custGeom>
                <a:avLst/>
                <a:gdLst>
                  <a:gd name="T0" fmla="*/ 7 w 273"/>
                  <a:gd name="T1" fmla="*/ 148 h 151"/>
                  <a:gd name="T2" fmla="*/ 265 w 273"/>
                  <a:gd name="T3" fmla="*/ 148 h 151"/>
                  <a:gd name="T4" fmla="*/ 235 w 273"/>
                  <a:gd name="T5" fmla="*/ 74 h 151"/>
                  <a:gd name="T6" fmla="*/ 205 w 273"/>
                  <a:gd name="T7" fmla="*/ 67 h 151"/>
                  <a:gd name="T8" fmla="*/ 165 w 273"/>
                  <a:gd name="T9" fmla="*/ 44 h 151"/>
                  <a:gd name="T10" fmla="*/ 166 w 273"/>
                  <a:gd name="T11" fmla="*/ 3 h 151"/>
                  <a:gd name="T12" fmla="*/ 142 w 273"/>
                  <a:gd name="T13" fmla="*/ 4 h 151"/>
                  <a:gd name="T14" fmla="*/ 141 w 273"/>
                  <a:gd name="T15" fmla="*/ 4 h 151"/>
                  <a:gd name="T16" fmla="*/ 140 w 273"/>
                  <a:gd name="T17" fmla="*/ 5 h 151"/>
                  <a:gd name="T18" fmla="*/ 106 w 273"/>
                  <a:gd name="T19" fmla="*/ 3 h 151"/>
                  <a:gd name="T20" fmla="*/ 108 w 273"/>
                  <a:gd name="T21" fmla="*/ 44 h 151"/>
                  <a:gd name="T22" fmla="*/ 85 w 273"/>
                  <a:gd name="T23" fmla="*/ 62 h 151"/>
                  <a:gd name="T24" fmla="*/ 67 w 273"/>
                  <a:gd name="T25" fmla="*/ 67 h 151"/>
                  <a:gd name="T26" fmla="*/ 38 w 273"/>
                  <a:gd name="T27" fmla="*/ 74 h 151"/>
                  <a:gd name="T28" fmla="*/ 35 w 273"/>
                  <a:gd name="T29" fmla="*/ 76 h 151"/>
                  <a:gd name="T30" fmla="*/ 7 w 273"/>
                  <a:gd name="T31" fmla="*/ 148 h 151"/>
                  <a:gd name="T32" fmla="*/ 267 w 273"/>
                  <a:gd name="T33" fmla="*/ 151 h 151"/>
                  <a:gd name="T34" fmla="*/ 6 w 273"/>
                  <a:gd name="T35" fmla="*/ 151 h 151"/>
                  <a:gd name="T36" fmla="*/ 4 w 273"/>
                  <a:gd name="T37" fmla="*/ 150 h 151"/>
                  <a:gd name="T38" fmla="*/ 33 w 273"/>
                  <a:gd name="T39" fmla="*/ 72 h 151"/>
                  <a:gd name="T40" fmla="*/ 37 w 273"/>
                  <a:gd name="T41" fmla="*/ 71 h 151"/>
                  <a:gd name="T42" fmla="*/ 66 w 273"/>
                  <a:gd name="T43" fmla="*/ 63 h 151"/>
                  <a:gd name="T44" fmla="*/ 84 w 273"/>
                  <a:gd name="T45" fmla="*/ 59 h 151"/>
                  <a:gd name="T46" fmla="*/ 104 w 273"/>
                  <a:gd name="T47" fmla="*/ 44 h 151"/>
                  <a:gd name="T48" fmla="*/ 103 w 273"/>
                  <a:gd name="T49" fmla="*/ 2 h 151"/>
                  <a:gd name="T50" fmla="*/ 103 w 273"/>
                  <a:gd name="T51" fmla="*/ 0 h 151"/>
                  <a:gd name="T52" fmla="*/ 104 w 273"/>
                  <a:gd name="T53" fmla="*/ 0 h 151"/>
                  <a:gd name="T54" fmla="*/ 139 w 273"/>
                  <a:gd name="T55" fmla="*/ 1 h 151"/>
                  <a:gd name="T56" fmla="*/ 140 w 273"/>
                  <a:gd name="T57" fmla="*/ 0 h 151"/>
                  <a:gd name="T58" fmla="*/ 168 w 273"/>
                  <a:gd name="T59" fmla="*/ 0 h 151"/>
                  <a:gd name="T60" fmla="*/ 169 w 273"/>
                  <a:gd name="T61" fmla="*/ 0 h 151"/>
                  <a:gd name="T62" fmla="*/ 170 w 273"/>
                  <a:gd name="T63" fmla="*/ 2 h 151"/>
                  <a:gd name="T64" fmla="*/ 168 w 273"/>
                  <a:gd name="T65" fmla="*/ 44 h 151"/>
                  <a:gd name="T66" fmla="*/ 206 w 273"/>
                  <a:gd name="T67" fmla="*/ 63 h 151"/>
                  <a:gd name="T68" fmla="*/ 236 w 273"/>
                  <a:gd name="T69" fmla="*/ 71 h 151"/>
                  <a:gd name="T70" fmla="*/ 269 w 273"/>
                  <a:gd name="T71" fmla="*/ 150 h 151"/>
                  <a:gd name="T72" fmla="*/ 267 w 273"/>
                  <a:gd name="T7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3" h="151">
                    <a:moveTo>
                      <a:pt x="7" y="148"/>
                    </a:moveTo>
                    <a:cubicBezTo>
                      <a:pt x="265" y="148"/>
                      <a:pt x="265" y="148"/>
                      <a:pt x="265" y="148"/>
                    </a:cubicBezTo>
                    <a:cubicBezTo>
                      <a:pt x="265" y="137"/>
                      <a:pt x="266" y="84"/>
                      <a:pt x="235" y="74"/>
                    </a:cubicBezTo>
                    <a:cubicBezTo>
                      <a:pt x="224" y="71"/>
                      <a:pt x="214" y="69"/>
                      <a:pt x="205" y="67"/>
                    </a:cubicBezTo>
                    <a:cubicBezTo>
                      <a:pt x="182" y="61"/>
                      <a:pt x="165" y="57"/>
                      <a:pt x="165" y="44"/>
                    </a:cubicBezTo>
                    <a:cubicBezTo>
                      <a:pt x="164" y="30"/>
                      <a:pt x="166" y="10"/>
                      <a:pt x="166" y="3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2" y="4"/>
                      <a:pt x="141" y="4"/>
                      <a:pt x="141" y="4"/>
                    </a:cubicBezTo>
                    <a:cubicBezTo>
                      <a:pt x="141" y="5"/>
                      <a:pt x="141" y="5"/>
                      <a:pt x="140" y="5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7" y="10"/>
                      <a:pt x="108" y="30"/>
                      <a:pt x="108" y="44"/>
                    </a:cubicBezTo>
                    <a:cubicBezTo>
                      <a:pt x="107" y="54"/>
                      <a:pt x="97" y="59"/>
                      <a:pt x="85" y="62"/>
                    </a:cubicBezTo>
                    <a:cubicBezTo>
                      <a:pt x="80" y="64"/>
                      <a:pt x="74" y="65"/>
                      <a:pt x="67" y="67"/>
                    </a:cubicBezTo>
                    <a:cubicBezTo>
                      <a:pt x="58" y="69"/>
                      <a:pt x="48" y="71"/>
                      <a:pt x="38" y="74"/>
                    </a:cubicBezTo>
                    <a:cubicBezTo>
                      <a:pt x="37" y="75"/>
                      <a:pt x="36" y="75"/>
                      <a:pt x="35" y="76"/>
                    </a:cubicBezTo>
                    <a:cubicBezTo>
                      <a:pt x="6" y="88"/>
                      <a:pt x="7" y="138"/>
                      <a:pt x="7" y="148"/>
                    </a:cubicBezTo>
                    <a:moveTo>
                      <a:pt x="267" y="151"/>
                    </a:moveTo>
                    <a:cubicBezTo>
                      <a:pt x="6" y="151"/>
                      <a:pt x="6" y="151"/>
                      <a:pt x="6" y="151"/>
                    </a:cubicBezTo>
                    <a:cubicBezTo>
                      <a:pt x="5" y="151"/>
                      <a:pt x="4" y="151"/>
                      <a:pt x="4" y="150"/>
                    </a:cubicBezTo>
                    <a:cubicBezTo>
                      <a:pt x="4" y="147"/>
                      <a:pt x="0" y="87"/>
                      <a:pt x="33" y="72"/>
                    </a:cubicBezTo>
                    <a:cubicBezTo>
                      <a:pt x="35" y="72"/>
                      <a:pt x="36" y="71"/>
                      <a:pt x="37" y="71"/>
                    </a:cubicBezTo>
                    <a:cubicBezTo>
                      <a:pt x="47" y="68"/>
                      <a:pt x="57" y="65"/>
                      <a:pt x="66" y="63"/>
                    </a:cubicBezTo>
                    <a:cubicBezTo>
                      <a:pt x="73" y="62"/>
                      <a:pt x="79" y="60"/>
                      <a:pt x="84" y="59"/>
                    </a:cubicBezTo>
                    <a:cubicBezTo>
                      <a:pt x="98" y="55"/>
                      <a:pt x="104" y="50"/>
                      <a:pt x="104" y="44"/>
                    </a:cubicBezTo>
                    <a:cubicBezTo>
                      <a:pt x="105" y="27"/>
                      <a:pt x="103" y="2"/>
                      <a:pt x="103" y="2"/>
                    </a:cubicBezTo>
                    <a:cubicBezTo>
                      <a:pt x="102" y="1"/>
                      <a:pt x="103" y="1"/>
                      <a:pt x="103" y="0"/>
                    </a:cubicBezTo>
                    <a:cubicBezTo>
                      <a:pt x="103" y="0"/>
                      <a:pt x="104" y="0"/>
                      <a:pt x="104" y="0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40" y="0"/>
                      <a:pt x="140" y="0"/>
                    </a:cubicBez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9" y="0"/>
                      <a:pt x="169" y="0"/>
                    </a:cubicBezTo>
                    <a:cubicBezTo>
                      <a:pt x="170" y="1"/>
                      <a:pt x="170" y="1"/>
                      <a:pt x="170" y="2"/>
                    </a:cubicBezTo>
                    <a:cubicBezTo>
                      <a:pt x="170" y="2"/>
                      <a:pt x="168" y="27"/>
                      <a:pt x="168" y="44"/>
                    </a:cubicBezTo>
                    <a:cubicBezTo>
                      <a:pt x="169" y="54"/>
                      <a:pt x="185" y="58"/>
                      <a:pt x="206" y="63"/>
                    </a:cubicBezTo>
                    <a:cubicBezTo>
                      <a:pt x="215" y="65"/>
                      <a:pt x="225" y="68"/>
                      <a:pt x="236" y="71"/>
                    </a:cubicBezTo>
                    <a:cubicBezTo>
                      <a:pt x="273" y="82"/>
                      <a:pt x="269" y="147"/>
                      <a:pt x="269" y="150"/>
                    </a:cubicBezTo>
                    <a:cubicBezTo>
                      <a:pt x="269" y="151"/>
                      <a:pt x="268" y="151"/>
                      <a:pt x="267" y="15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627"/>
              <p:cNvSpPr/>
              <p:nvPr/>
            </p:nvSpPr>
            <p:spPr bwMode="auto">
              <a:xfrm>
                <a:off x="4077028" y="6458331"/>
                <a:ext cx="68232" cy="258932"/>
              </a:xfrm>
              <a:custGeom>
                <a:avLst/>
                <a:gdLst>
                  <a:gd name="T0" fmla="*/ 19 w 21"/>
                  <a:gd name="T1" fmla="*/ 80 h 80"/>
                  <a:gd name="T2" fmla="*/ 18 w 21"/>
                  <a:gd name="T3" fmla="*/ 78 h 80"/>
                  <a:gd name="T4" fmla="*/ 17 w 21"/>
                  <a:gd name="T5" fmla="*/ 78 h 80"/>
                  <a:gd name="T6" fmla="*/ 0 w 21"/>
                  <a:gd name="T7" fmla="*/ 3 h 80"/>
                  <a:gd name="T8" fmla="*/ 0 w 21"/>
                  <a:gd name="T9" fmla="*/ 2 h 80"/>
                  <a:gd name="T10" fmla="*/ 2 w 21"/>
                  <a:gd name="T11" fmla="*/ 0 h 80"/>
                  <a:gd name="T12" fmla="*/ 4 w 21"/>
                  <a:gd name="T13" fmla="*/ 1 h 80"/>
                  <a:gd name="T14" fmla="*/ 4 w 21"/>
                  <a:gd name="T15" fmla="*/ 1 h 80"/>
                  <a:gd name="T16" fmla="*/ 21 w 21"/>
                  <a:gd name="T17" fmla="*/ 77 h 80"/>
                  <a:gd name="T18" fmla="*/ 21 w 21"/>
                  <a:gd name="T19" fmla="*/ 78 h 80"/>
                  <a:gd name="T20" fmla="*/ 19 w 21"/>
                  <a:gd name="T2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80">
                    <a:moveTo>
                      <a:pt x="19" y="80"/>
                    </a:moveTo>
                    <a:cubicBezTo>
                      <a:pt x="18" y="80"/>
                      <a:pt x="18" y="79"/>
                      <a:pt x="18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5" y="52"/>
                      <a:pt x="1" y="6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18" y="50"/>
                      <a:pt x="21" y="77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1" y="79"/>
                      <a:pt x="20" y="80"/>
                      <a:pt x="19" y="8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628"/>
              <p:cNvSpPr/>
              <p:nvPr/>
            </p:nvSpPr>
            <p:spPr bwMode="auto">
              <a:xfrm>
                <a:off x="4237986" y="6412843"/>
                <a:ext cx="379650" cy="300921"/>
              </a:xfrm>
              <a:custGeom>
                <a:avLst/>
                <a:gdLst>
                  <a:gd name="T0" fmla="*/ 114 w 117"/>
                  <a:gd name="T1" fmla="*/ 93 h 93"/>
                  <a:gd name="T2" fmla="*/ 114 w 117"/>
                  <a:gd name="T3" fmla="*/ 93 h 93"/>
                  <a:gd name="T4" fmla="*/ 1 w 117"/>
                  <a:gd name="T5" fmla="*/ 4 h 93"/>
                  <a:gd name="T6" fmla="*/ 1 w 117"/>
                  <a:gd name="T7" fmla="*/ 1 h 93"/>
                  <a:gd name="T8" fmla="*/ 4 w 117"/>
                  <a:gd name="T9" fmla="*/ 1 h 93"/>
                  <a:gd name="T10" fmla="*/ 4 w 117"/>
                  <a:gd name="T11" fmla="*/ 1 h 93"/>
                  <a:gd name="T12" fmla="*/ 115 w 117"/>
                  <a:gd name="T13" fmla="*/ 89 h 93"/>
                  <a:gd name="T14" fmla="*/ 116 w 117"/>
                  <a:gd name="T15" fmla="*/ 92 h 93"/>
                  <a:gd name="T16" fmla="*/ 114 w 117"/>
                  <a:gd name="T17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93">
                    <a:moveTo>
                      <a:pt x="114" y="93"/>
                    </a:moveTo>
                    <a:cubicBezTo>
                      <a:pt x="114" y="93"/>
                      <a:pt x="114" y="93"/>
                      <a:pt x="114" y="93"/>
                    </a:cubicBezTo>
                    <a:cubicBezTo>
                      <a:pt x="51" y="60"/>
                      <a:pt x="3" y="6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53" y="57"/>
                      <a:pt x="115" y="89"/>
                    </a:cubicBezTo>
                    <a:cubicBezTo>
                      <a:pt x="116" y="90"/>
                      <a:pt x="117" y="91"/>
                      <a:pt x="116" y="92"/>
                    </a:cubicBezTo>
                    <a:cubicBezTo>
                      <a:pt x="116" y="93"/>
                      <a:pt x="115" y="93"/>
                      <a:pt x="114" y="9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629"/>
              <p:cNvSpPr/>
              <p:nvPr/>
            </p:nvSpPr>
            <p:spPr bwMode="auto">
              <a:xfrm>
                <a:off x="4236237" y="5776010"/>
                <a:ext cx="372652" cy="573850"/>
              </a:xfrm>
              <a:custGeom>
                <a:avLst/>
                <a:gdLst>
                  <a:gd name="T0" fmla="*/ 2 w 115"/>
                  <a:gd name="T1" fmla="*/ 79 h 177"/>
                  <a:gd name="T2" fmla="*/ 3 w 115"/>
                  <a:gd name="T3" fmla="*/ 133 h 177"/>
                  <a:gd name="T4" fmla="*/ 48 w 115"/>
                  <a:gd name="T5" fmla="*/ 174 h 177"/>
                  <a:gd name="T6" fmla="*/ 107 w 115"/>
                  <a:gd name="T7" fmla="*/ 131 h 177"/>
                  <a:gd name="T8" fmla="*/ 102 w 115"/>
                  <a:gd name="T9" fmla="*/ 42 h 177"/>
                  <a:gd name="T10" fmla="*/ 2 w 115"/>
                  <a:gd name="T11" fmla="*/ 79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5" h="177">
                    <a:moveTo>
                      <a:pt x="2" y="79"/>
                    </a:moveTo>
                    <a:cubicBezTo>
                      <a:pt x="2" y="79"/>
                      <a:pt x="0" y="112"/>
                      <a:pt x="3" y="133"/>
                    </a:cubicBezTo>
                    <a:cubicBezTo>
                      <a:pt x="7" y="153"/>
                      <a:pt x="30" y="172"/>
                      <a:pt x="48" y="174"/>
                    </a:cubicBezTo>
                    <a:cubicBezTo>
                      <a:pt x="66" y="177"/>
                      <a:pt x="101" y="166"/>
                      <a:pt x="107" y="131"/>
                    </a:cubicBezTo>
                    <a:cubicBezTo>
                      <a:pt x="114" y="96"/>
                      <a:pt x="115" y="66"/>
                      <a:pt x="102" y="42"/>
                    </a:cubicBezTo>
                    <a:cubicBezTo>
                      <a:pt x="88" y="17"/>
                      <a:pt x="5" y="0"/>
                      <a:pt x="2" y="79"/>
                    </a:cubicBezTo>
                  </a:path>
                </a:pathLst>
              </a:custGeom>
              <a:solidFill>
                <a:srgbClr val="AA6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630"/>
              <p:cNvSpPr>
                <a:spLocks noEditPoints="1"/>
              </p:cNvSpPr>
              <p:nvPr/>
            </p:nvSpPr>
            <p:spPr bwMode="auto">
              <a:xfrm>
                <a:off x="4229238" y="5837244"/>
                <a:ext cx="386649" cy="512616"/>
              </a:xfrm>
              <a:custGeom>
                <a:avLst/>
                <a:gdLst>
                  <a:gd name="T0" fmla="*/ 57 w 119"/>
                  <a:gd name="T1" fmla="*/ 4 h 158"/>
                  <a:gd name="T2" fmla="*/ 6 w 119"/>
                  <a:gd name="T3" fmla="*/ 60 h 158"/>
                  <a:gd name="T4" fmla="*/ 7 w 119"/>
                  <a:gd name="T5" fmla="*/ 113 h 158"/>
                  <a:gd name="T6" fmla="*/ 50 w 119"/>
                  <a:gd name="T7" fmla="*/ 154 h 158"/>
                  <a:gd name="T8" fmla="*/ 55 w 119"/>
                  <a:gd name="T9" fmla="*/ 154 h 158"/>
                  <a:gd name="T10" fmla="*/ 108 w 119"/>
                  <a:gd name="T11" fmla="*/ 112 h 158"/>
                  <a:gd name="T12" fmla="*/ 102 w 119"/>
                  <a:gd name="T13" fmla="*/ 24 h 158"/>
                  <a:gd name="T14" fmla="*/ 57 w 119"/>
                  <a:gd name="T15" fmla="*/ 4 h 158"/>
                  <a:gd name="T16" fmla="*/ 55 w 119"/>
                  <a:gd name="T17" fmla="*/ 158 h 158"/>
                  <a:gd name="T18" fmla="*/ 55 w 119"/>
                  <a:gd name="T19" fmla="*/ 158 h 158"/>
                  <a:gd name="T20" fmla="*/ 50 w 119"/>
                  <a:gd name="T21" fmla="*/ 157 h 158"/>
                  <a:gd name="T22" fmla="*/ 4 w 119"/>
                  <a:gd name="T23" fmla="*/ 114 h 158"/>
                  <a:gd name="T24" fmla="*/ 3 w 119"/>
                  <a:gd name="T25" fmla="*/ 59 h 158"/>
                  <a:gd name="T26" fmla="*/ 57 w 119"/>
                  <a:gd name="T27" fmla="*/ 0 h 158"/>
                  <a:gd name="T28" fmla="*/ 106 w 119"/>
                  <a:gd name="T29" fmla="*/ 22 h 158"/>
                  <a:gd name="T30" fmla="*/ 111 w 119"/>
                  <a:gd name="T31" fmla="*/ 112 h 158"/>
                  <a:gd name="T32" fmla="*/ 55 w 119"/>
                  <a:gd name="T3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58">
                    <a:moveTo>
                      <a:pt x="57" y="4"/>
                    </a:moveTo>
                    <a:cubicBezTo>
                      <a:pt x="42" y="4"/>
                      <a:pt x="8" y="10"/>
                      <a:pt x="6" y="60"/>
                    </a:cubicBezTo>
                    <a:cubicBezTo>
                      <a:pt x="6" y="60"/>
                      <a:pt x="4" y="94"/>
                      <a:pt x="7" y="113"/>
                    </a:cubicBezTo>
                    <a:cubicBezTo>
                      <a:pt x="11" y="133"/>
                      <a:pt x="33" y="151"/>
                      <a:pt x="50" y="154"/>
                    </a:cubicBezTo>
                    <a:cubicBezTo>
                      <a:pt x="52" y="154"/>
                      <a:pt x="54" y="154"/>
                      <a:pt x="55" y="154"/>
                    </a:cubicBezTo>
                    <a:cubicBezTo>
                      <a:pt x="73" y="154"/>
                      <a:pt x="102" y="143"/>
                      <a:pt x="108" y="112"/>
                    </a:cubicBezTo>
                    <a:cubicBezTo>
                      <a:pt x="115" y="71"/>
                      <a:pt x="114" y="45"/>
                      <a:pt x="102" y="24"/>
                    </a:cubicBezTo>
                    <a:cubicBezTo>
                      <a:pt x="96" y="13"/>
                      <a:pt x="76" y="4"/>
                      <a:pt x="57" y="4"/>
                    </a:cubicBezTo>
                    <a:moveTo>
                      <a:pt x="55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3" y="158"/>
                      <a:pt x="51" y="158"/>
                      <a:pt x="50" y="157"/>
                    </a:cubicBezTo>
                    <a:cubicBezTo>
                      <a:pt x="32" y="155"/>
                      <a:pt x="8" y="135"/>
                      <a:pt x="4" y="114"/>
                    </a:cubicBezTo>
                    <a:cubicBezTo>
                      <a:pt x="0" y="94"/>
                      <a:pt x="3" y="61"/>
                      <a:pt x="3" y="59"/>
                    </a:cubicBezTo>
                    <a:cubicBezTo>
                      <a:pt x="4" y="22"/>
                      <a:pt x="24" y="0"/>
                      <a:pt x="57" y="0"/>
                    </a:cubicBezTo>
                    <a:cubicBezTo>
                      <a:pt x="77" y="0"/>
                      <a:pt x="99" y="10"/>
                      <a:pt x="106" y="22"/>
                    </a:cubicBezTo>
                    <a:cubicBezTo>
                      <a:pt x="117" y="44"/>
                      <a:pt x="119" y="71"/>
                      <a:pt x="111" y="112"/>
                    </a:cubicBezTo>
                    <a:cubicBezTo>
                      <a:pt x="105" y="146"/>
                      <a:pt x="74" y="158"/>
                      <a:pt x="55" y="15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631"/>
              <p:cNvSpPr/>
              <p:nvPr/>
            </p:nvSpPr>
            <p:spPr bwMode="auto">
              <a:xfrm>
                <a:off x="4771596" y="6710265"/>
                <a:ext cx="96225" cy="0"/>
              </a:xfrm>
              <a:custGeom>
                <a:avLst/>
                <a:gdLst>
                  <a:gd name="T0" fmla="*/ 0 w 55"/>
                  <a:gd name="T1" fmla="*/ 55 w 55"/>
                  <a:gd name="T2" fmla="*/ 0 w 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5">
                    <a:moveTo>
                      <a:pt x="0" y="0"/>
                    </a:moveTo>
                    <a:lnTo>
                      <a:pt x="5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Line 632"/>
              <p:cNvSpPr>
                <a:spLocks noChangeShapeType="1"/>
              </p:cNvSpPr>
              <p:nvPr/>
            </p:nvSpPr>
            <p:spPr bwMode="auto">
              <a:xfrm>
                <a:off x="4771596" y="6710265"/>
                <a:ext cx="9622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633"/>
              <p:cNvSpPr/>
              <p:nvPr/>
            </p:nvSpPr>
            <p:spPr bwMode="auto">
              <a:xfrm>
                <a:off x="4764598" y="6705016"/>
                <a:ext cx="110221" cy="8748"/>
              </a:xfrm>
              <a:custGeom>
                <a:avLst/>
                <a:gdLst>
                  <a:gd name="T0" fmla="*/ 32 w 34"/>
                  <a:gd name="T1" fmla="*/ 3 h 3"/>
                  <a:gd name="T2" fmla="*/ 2 w 34"/>
                  <a:gd name="T3" fmla="*/ 3 h 3"/>
                  <a:gd name="T4" fmla="*/ 0 w 34"/>
                  <a:gd name="T5" fmla="*/ 2 h 3"/>
                  <a:gd name="T6" fmla="*/ 2 w 34"/>
                  <a:gd name="T7" fmla="*/ 0 h 3"/>
                  <a:gd name="T8" fmla="*/ 32 w 34"/>
                  <a:gd name="T9" fmla="*/ 0 h 3"/>
                  <a:gd name="T10" fmla="*/ 34 w 34"/>
                  <a:gd name="T11" fmla="*/ 2 h 3"/>
                  <a:gd name="T12" fmla="*/ 32 w 3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">
                    <a:moveTo>
                      <a:pt x="3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1"/>
                      <a:pt x="34" y="2"/>
                    </a:cubicBezTo>
                    <a:cubicBezTo>
                      <a:pt x="34" y="3"/>
                      <a:pt x="33" y="3"/>
                      <a:pt x="32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634"/>
              <p:cNvSpPr/>
              <p:nvPr/>
            </p:nvSpPr>
            <p:spPr bwMode="auto">
              <a:xfrm>
                <a:off x="3963308" y="6710265"/>
                <a:ext cx="97974" cy="0"/>
              </a:xfrm>
              <a:custGeom>
                <a:avLst/>
                <a:gdLst>
                  <a:gd name="T0" fmla="*/ 0 w 56"/>
                  <a:gd name="T1" fmla="*/ 56 w 56"/>
                  <a:gd name="T2" fmla="*/ 0 w 5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6">
                    <a:moveTo>
                      <a:pt x="0" y="0"/>
                    </a:move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Line 635"/>
              <p:cNvSpPr>
                <a:spLocks noChangeShapeType="1"/>
              </p:cNvSpPr>
              <p:nvPr/>
            </p:nvSpPr>
            <p:spPr bwMode="auto">
              <a:xfrm>
                <a:off x="3963308" y="6710265"/>
                <a:ext cx="97974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636"/>
              <p:cNvSpPr/>
              <p:nvPr/>
            </p:nvSpPr>
            <p:spPr bwMode="auto">
              <a:xfrm>
                <a:off x="3956310" y="6705016"/>
                <a:ext cx="110221" cy="8748"/>
              </a:xfrm>
              <a:custGeom>
                <a:avLst/>
                <a:gdLst>
                  <a:gd name="T0" fmla="*/ 32 w 34"/>
                  <a:gd name="T1" fmla="*/ 3 h 3"/>
                  <a:gd name="T2" fmla="*/ 2 w 34"/>
                  <a:gd name="T3" fmla="*/ 3 h 3"/>
                  <a:gd name="T4" fmla="*/ 0 w 34"/>
                  <a:gd name="T5" fmla="*/ 2 h 3"/>
                  <a:gd name="T6" fmla="*/ 2 w 34"/>
                  <a:gd name="T7" fmla="*/ 0 h 3"/>
                  <a:gd name="T8" fmla="*/ 32 w 34"/>
                  <a:gd name="T9" fmla="*/ 0 h 3"/>
                  <a:gd name="T10" fmla="*/ 34 w 34"/>
                  <a:gd name="T11" fmla="*/ 2 h 3"/>
                  <a:gd name="T12" fmla="*/ 32 w 3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">
                    <a:moveTo>
                      <a:pt x="3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1"/>
                      <a:pt x="34" y="2"/>
                    </a:cubicBezTo>
                    <a:cubicBezTo>
                      <a:pt x="34" y="3"/>
                      <a:pt x="33" y="3"/>
                      <a:pt x="32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637"/>
              <p:cNvSpPr/>
              <p:nvPr/>
            </p:nvSpPr>
            <p:spPr bwMode="auto">
              <a:xfrm>
                <a:off x="4316716" y="6071682"/>
                <a:ext cx="38490" cy="33241"/>
              </a:xfrm>
              <a:custGeom>
                <a:avLst/>
                <a:gdLst>
                  <a:gd name="T0" fmla="*/ 12 w 12"/>
                  <a:gd name="T1" fmla="*/ 4 h 10"/>
                  <a:gd name="T2" fmla="*/ 6 w 12"/>
                  <a:gd name="T3" fmla="*/ 10 h 10"/>
                  <a:gd name="T4" fmla="*/ 0 w 12"/>
                  <a:gd name="T5" fmla="*/ 4 h 10"/>
                  <a:gd name="T6" fmla="*/ 6 w 12"/>
                  <a:gd name="T7" fmla="*/ 0 h 10"/>
                  <a:gd name="T8" fmla="*/ 12 w 12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4"/>
                    </a:moveTo>
                    <a:cubicBezTo>
                      <a:pt x="12" y="7"/>
                      <a:pt x="10" y="10"/>
                      <a:pt x="6" y="10"/>
                    </a:cubicBezTo>
                    <a:cubicBezTo>
                      <a:pt x="3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6" y="0"/>
                    </a:cubicBezTo>
                    <a:cubicBezTo>
                      <a:pt x="9" y="0"/>
                      <a:pt x="12" y="1"/>
                      <a:pt x="12" y="4"/>
                    </a:cubicBezTo>
                  </a:path>
                </a:pathLst>
              </a:cu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638"/>
              <p:cNvSpPr>
                <a:spLocks noEditPoints="1"/>
              </p:cNvSpPr>
              <p:nvPr/>
            </p:nvSpPr>
            <p:spPr bwMode="auto">
              <a:xfrm>
                <a:off x="4309717" y="6064684"/>
                <a:ext cx="52486" cy="45488"/>
              </a:xfrm>
              <a:custGeom>
                <a:avLst/>
                <a:gdLst>
                  <a:gd name="T0" fmla="*/ 8 w 16"/>
                  <a:gd name="T1" fmla="*/ 4 h 14"/>
                  <a:gd name="T2" fmla="*/ 4 w 16"/>
                  <a:gd name="T3" fmla="*/ 6 h 14"/>
                  <a:gd name="T4" fmla="*/ 8 w 16"/>
                  <a:gd name="T5" fmla="*/ 10 h 14"/>
                  <a:gd name="T6" fmla="*/ 13 w 16"/>
                  <a:gd name="T7" fmla="*/ 6 h 14"/>
                  <a:gd name="T8" fmla="*/ 8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8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8"/>
                      <a:pt x="6" y="10"/>
                      <a:pt x="8" y="10"/>
                    </a:cubicBezTo>
                    <a:cubicBezTo>
                      <a:pt x="11" y="10"/>
                      <a:pt x="13" y="8"/>
                      <a:pt x="13" y="6"/>
                    </a:cubicBezTo>
                    <a:cubicBezTo>
                      <a:pt x="13" y="5"/>
                      <a:pt x="13" y="4"/>
                      <a:pt x="8" y="4"/>
                    </a:cubicBezTo>
                    <a:moveTo>
                      <a:pt x="8" y="14"/>
                    </a:moveTo>
                    <a:cubicBezTo>
                      <a:pt x="4" y="14"/>
                      <a:pt x="0" y="11"/>
                      <a:pt x="0" y="6"/>
                    </a:cubicBezTo>
                    <a:cubicBezTo>
                      <a:pt x="0" y="0"/>
                      <a:pt x="6" y="0"/>
                      <a:pt x="8" y="0"/>
                    </a:cubicBezTo>
                    <a:cubicBezTo>
                      <a:pt x="13" y="0"/>
                      <a:pt x="16" y="2"/>
                      <a:pt x="16" y="6"/>
                    </a:cubicBezTo>
                    <a:cubicBezTo>
                      <a:pt x="16" y="11"/>
                      <a:pt x="13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639"/>
              <p:cNvSpPr/>
              <p:nvPr/>
            </p:nvSpPr>
            <p:spPr bwMode="auto">
              <a:xfrm>
                <a:off x="4283474" y="6064684"/>
                <a:ext cx="97974" cy="33241"/>
              </a:xfrm>
              <a:custGeom>
                <a:avLst/>
                <a:gdLst>
                  <a:gd name="T0" fmla="*/ 2 w 30"/>
                  <a:gd name="T1" fmla="*/ 10 h 10"/>
                  <a:gd name="T2" fmla="*/ 1 w 30"/>
                  <a:gd name="T3" fmla="*/ 10 h 10"/>
                  <a:gd name="T4" fmla="*/ 0 w 30"/>
                  <a:gd name="T5" fmla="*/ 7 h 10"/>
                  <a:gd name="T6" fmla="*/ 15 w 30"/>
                  <a:gd name="T7" fmla="*/ 0 h 10"/>
                  <a:gd name="T8" fmla="*/ 30 w 30"/>
                  <a:gd name="T9" fmla="*/ 5 h 10"/>
                  <a:gd name="T10" fmla="*/ 29 w 30"/>
                  <a:gd name="T11" fmla="*/ 8 h 10"/>
                  <a:gd name="T12" fmla="*/ 27 w 30"/>
                  <a:gd name="T13" fmla="*/ 7 h 10"/>
                  <a:gd name="T14" fmla="*/ 15 w 30"/>
                  <a:gd name="T15" fmla="*/ 4 h 10"/>
                  <a:gd name="T16" fmla="*/ 4 w 30"/>
                  <a:gd name="T17" fmla="*/ 9 h 10"/>
                  <a:gd name="T18" fmla="*/ 2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" y="10"/>
                    </a:moveTo>
                    <a:cubicBezTo>
                      <a:pt x="2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7"/>
                      <a:pt x="4" y="0"/>
                      <a:pt x="15" y="0"/>
                    </a:cubicBezTo>
                    <a:cubicBezTo>
                      <a:pt x="26" y="0"/>
                      <a:pt x="29" y="5"/>
                      <a:pt x="30" y="5"/>
                    </a:cubicBezTo>
                    <a:cubicBezTo>
                      <a:pt x="30" y="6"/>
                      <a:pt x="30" y="7"/>
                      <a:pt x="29" y="8"/>
                    </a:cubicBezTo>
                    <a:cubicBezTo>
                      <a:pt x="28" y="8"/>
                      <a:pt x="27" y="8"/>
                      <a:pt x="27" y="7"/>
                    </a:cubicBezTo>
                    <a:cubicBezTo>
                      <a:pt x="27" y="7"/>
                      <a:pt x="24" y="4"/>
                      <a:pt x="15" y="4"/>
                    </a:cubicBezTo>
                    <a:cubicBezTo>
                      <a:pt x="6" y="4"/>
                      <a:pt x="4" y="9"/>
                      <a:pt x="4" y="9"/>
                    </a:cubicBezTo>
                    <a:cubicBezTo>
                      <a:pt x="3" y="9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640"/>
              <p:cNvSpPr/>
              <p:nvPr/>
            </p:nvSpPr>
            <p:spPr bwMode="auto">
              <a:xfrm>
                <a:off x="4479423" y="6071682"/>
                <a:ext cx="38490" cy="33241"/>
              </a:xfrm>
              <a:custGeom>
                <a:avLst/>
                <a:gdLst>
                  <a:gd name="T0" fmla="*/ 0 w 12"/>
                  <a:gd name="T1" fmla="*/ 4 h 10"/>
                  <a:gd name="T2" fmla="*/ 6 w 12"/>
                  <a:gd name="T3" fmla="*/ 10 h 10"/>
                  <a:gd name="T4" fmla="*/ 12 w 12"/>
                  <a:gd name="T5" fmla="*/ 4 h 10"/>
                  <a:gd name="T6" fmla="*/ 6 w 12"/>
                  <a:gd name="T7" fmla="*/ 0 h 10"/>
                  <a:gd name="T8" fmla="*/ 0 w 12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4"/>
                    </a:moveTo>
                    <a:cubicBezTo>
                      <a:pt x="0" y="7"/>
                      <a:pt x="2" y="10"/>
                      <a:pt x="6" y="10"/>
                    </a:cubicBezTo>
                    <a:cubicBezTo>
                      <a:pt x="9" y="10"/>
                      <a:pt x="12" y="7"/>
                      <a:pt x="12" y="4"/>
                    </a:cubicBezTo>
                    <a:cubicBezTo>
                      <a:pt x="12" y="1"/>
                      <a:pt x="10" y="0"/>
                      <a:pt x="6" y="0"/>
                    </a:cubicBezTo>
                    <a:cubicBezTo>
                      <a:pt x="3" y="0"/>
                      <a:pt x="0" y="1"/>
                      <a:pt x="0" y="4"/>
                    </a:cubicBezTo>
                  </a:path>
                </a:pathLst>
              </a:cu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641"/>
              <p:cNvSpPr>
                <a:spLocks noEditPoints="1"/>
              </p:cNvSpPr>
              <p:nvPr/>
            </p:nvSpPr>
            <p:spPr bwMode="auto">
              <a:xfrm>
                <a:off x="4472425" y="6064684"/>
                <a:ext cx="52486" cy="45488"/>
              </a:xfrm>
              <a:custGeom>
                <a:avLst/>
                <a:gdLst>
                  <a:gd name="T0" fmla="*/ 8 w 16"/>
                  <a:gd name="T1" fmla="*/ 4 h 14"/>
                  <a:gd name="T2" fmla="*/ 4 w 16"/>
                  <a:gd name="T3" fmla="*/ 6 h 14"/>
                  <a:gd name="T4" fmla="*/ 8 w 16"/>
                  <a:gd name="T5" fmla="*/ 10 h 14"/>
                  <a:gd name="T6" fmla="*/ 12 w 16"/>
                  <a:gd name="T7" fmla="*/ 6 h 14"/>
                  <a:gd name="T8" fmla="*/ 8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8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8"/>
                      <a:pt x="5" y="10"/>
                      <a:pt x="8" y="10"/>
                    </a:cubicBezTo>
                    <a:cubicBezTo>
                      <a:pt x="10" y="10"/>
                      <a:pt x="12" y="8"/>
                      <a:pt x="12" y="6"/>
                    </a:cubicBezTo>
                    <a:cubicBezTo>
                      <a:pt x="12" y="5"/>
                      <a:pt x="12" y="4"/>
                      <a:pt x="8" y="4"/>
                    </a:cubicBezTo>
                    <a:moveTo>
                      <a:pt x="8" y="14"/>
                    </a:moveTo>
                    <a:cubicBezTo>
                      <a:pt x="3" y="14"/>
                      <a:pt x="0" y="11"/>
                      <a:pt x="0" y="6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10" y="0"/>
                      <a:pt x="16" y="0"/>
                      <a:pt x="16" y="6"/>
                    </a:cubicBezTo>
                    <a:cubicBezTo>
                      <a:pt x="16" y="11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642"/>
              <p:cNvSpPr/>
              <p:nvPr/>
            </p:nvSpPr>
            <p:spPr bwMode="auto">
              <a:xfrm>
                <a:off x="4453180" y="6064684"/>
                <a:ext cx="96225" cy="33241"/>
              </a:xfrm>
              <a:custGeom>
                <a:avLst/>
                <a:gdLst>
                  <a:gd name="T0" fmla="*/ 28 w 30"/>
                  <a:gd name="T1" fmla="*/ 10 h 10"/>
                  <a:gd name="T2" fmla="*/ 26 w 30"/>
                  <a:gd name="T3" fmla="*/ 9 h 10"/>
                  <a:gd name="T4" fmla="*/ 15 w 30"/>
                  <a:gd name="T5" fmla="*/ 4 h 10"/>
                  <a:gd name="T6" fmla="*/ 3 w 30"/>
                  <a:gd name="T7" fmla="*/ 7 h 10"/>
                  <a:gd name="T8" fmla="*/ 1 w 30"/>
                  <a:gd name="T9" fmla="*/ 8 h 10"/>
                  <a:gd name="T10" fmla="*/ 0 w 30"/>
                  <a:gd name="T11" fmla="*/ 5 h 10"/>
                  <a:gd name="T12" fmla="*/ 15 w 30"/>
                  <a:gd name="T13" fmla="*/ 0 h 10"/>
                  <a:gd name="T14" fmla="*/ 30 w 30"/>
                  <a:gd name="T15" fmla="*/ 7 h 10"/>
                  <a:gd name="T16" fmla="*/ 29 w 30"/>
                  <a:gd name="T17" fmla="*/ 10 h 10"/>
                  <a:gd name="T18" fmla="*/ 28 w 30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8" y="10"/>
                    </a:moveTo>
                    <a:cubicBezTo>
                      <a:pt x="27" y="10"/>
                      <a:pt x="27" y="9"/>
                      <a:pt x="26" y="9"/>
                    </a:cubicBezTo>
                    <a:cubicBezTo>
                      <a:pt x="26" y="9"/>
                      <a:pt x="24" y="4"/>
                      <a:pt x="15" y="4"/>
                    </a:cubicBezTo>
                    <a:cubicBezTo>
                      <a:pt x="6" y="4"/>
                      <a:pt x="3" y="7"/>
                      <a:pt x="3" y="7"/>
                    </a:cubicBezTo>
                    <a:cubicBezTo>
                      <a:pt x="3" y="8"/>
                      <a:pt x="2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5"/>
                      <a:pt x="4" y="0"/>
                      <a:pt x="15" y="0"/>
                    </a:cubicBezTo>
                    <a:cubicBezTo>
                      <a:pt x="26" y="0"/>
                      <a:pt x="30" y="7"/>
                      <a:pt x="30" y="7"/>
                    </a:cubicBezTo>
                    <a:cubicBezTo>
                      <a:pt x="30" y="8"/>
                      <a:pt x="30" y="9"/>
                      <a:pt x="29" y="10"/>
                    </a:cubicBezTo>
                    <a:cubicBezTo>
                      <a:pt x="29" y="10"/>
                      <a:pt x="28" y="10"/>
                      <a:pt x="28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643"/>
              <p:cNvSpPr/>
              <p:nvPr/>
            </p:nvSpPr>
            <p:spPr bwMode="auto">
              <a:xfrm>
                <a:off x="4358705" y="6201148"/>
                <a:ext cx="113720" cy="19245"/>
              </a:xfrm>
              <a:custGeom>
                <a:avLst/>
                <a:gdLst>
                  <a:gd name="T0" fmla="*/ 17 w 35"/>
                  <a:gd name="T1" fmla="*/ 6 h 6"/>
                  <a:gd name="T2" fmla="*/ 16 w 35"/>
                  <a:gd name="T3" fmla="*/ 5 h 6"/>
                  <a:gd name="T4" fmla="*/ 13 w 35"/>
                  <a:gd name="T5" fmla="*/ 4 h 6"/>
                  <a:gd name="T6" fmla="*/ 3 w 35"/>
                  <a:gd name="T7" fmla="*/ 5 h 6"/>
                  <a:gd name="T8" fmla="*/ 1 w 35"/>
                  <a:gd name="T9" fmla="*/ 4 h 6"/>
                  <a:gd name="T10" fmla="*/ 2 w 35"/>
                  <a:gd name="T11" fmla="*/ 2 h 6"/>
                  <a:gd name="T12" fmla="*/ 14 w 35"/>
                  <a:gd name="T13" fmla="*/ 0 h 6"/>
                  <a:gd name="T14" fmla="*/ 15 w 35"/>
                  <a:gd name="T15" fmla="*/ 0 h 6"/>
                  <a:gd name="T16" fmla="*/ 17 w 35"/>
                  <a:gd name="T17" fmla="*/ 2 h 6"/>
                  <a:gd name="T18" fmla="*/ 20 w 35"/>
                  <a:gd name="T19" fmla="*/ 0 h 6"/>
                  <a:gd name="T20" fmla="*/ 21 w 35"/>
                  <a:gd name="T21" fmla="*/ 0 h 6"/>
                  <a:gd name="T22" fmla="*/ 33 w 35"/>
                  <a:gd name="T23" fmla="*/ 2 h 6"/>
                  <a:gd name="T24" fmla="*/ 34 w 35"/>
                  <a:gd name="T25" fmla="*/ 5 h 6"/>
                  <a:gd name="T26" fmla="*/ 32 w 35"/>
                  <a:gd name="T27" fmla="*/ 5 h 6"/>
                  <a:gd name="T28" fmla="*/ 22 w 35"/>
                  <a:gd name="T29" fmla="*/ 4 h 6"/>
                  <a:gd name="T30" fmla="*/ 18 w 35"/>
                  <a:gd name="T31" fmla="*/ 5 h 6"/>
                  <a:gd name="T32" fmla="*/ 17 w 35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6">
                    <a:moveTo>
                      <a:pt x="17" y="6"/>
                    </a:moveTo>
                    <a:cubicBezTo>
                      <a:pt x="17" y="6"/>
                      <a:pt x="17" y="6"/>
                      <a:pt x="16" y="5"/>
                    </a:cubicBezTo>
                    <a:cubicBezTo>
                      <a:pt x="16" y="5"/>
                      <a:pt x="16" y="5"/>
                      <a:pt x="13" y="4"/>
                    </a:cubicBezTo>
                    <a:cubicBezTo>
                      <a:pt x="7" y="4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7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0"/>
                      <a:pt x="29" y="0"/>
                      <a:pt x="33" y="2"/>
                    </a:cubicBezTo>
                    <a:cubicBezTo>
                      <a:pt x="34" y="3"/>
                      <a:pt x="35" y="4"/>
                      <a:pt x="34" y="5"/>
                    </a:cubicBezTo>
                    <a:cubicBezTo>
                      <a:pt x="34" y="5"/>
                      <a:pt x="33" y="6"/>
                      <a:pt x="32" y="5"/>
                    </a:cubicBezTo>
                    <a:cubicBezTo>
                      <a:pt x="29" y="4"/>
                      <a:pt x="24" y="4"/>
                      <a:pt x="22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6"/>
                      <a:pt x="18" y="6"/>
                      <a:pt x="17" y="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644"/>
              <p:cNvSpPr/>
              <p:nvPr/>
            </p:nvSpPr>
            <p:spPr bwMode="auto">
              <a:xfrm>
                <a:off x="4388447" y="6230890"/>
                <a:ext cx="57735" cy="12247"/>
              </a:xfrm>
              <a:custGeom>
                <a:avLst/>
                <a:gdLst>
                  <a:gd name="T0" fmla="*/ 16 w 18"/>
                  <a:gd name="T1" fmla="*/ 4 h 4"/>
                  <a:gd name="T2" fmla="*/ 2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6 w 18"/>
                  <a:gd name="T9" fmla="*/ 0 h 4"/>
                  <a:gd name="T10" fmla="*/ 18 w 18"/>
                  <a:gd name="T11" fmla="*/ 2 h 4"/>
                  <a:gd name="T12" fmla="*/ 16 w 1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16" y="4"/>
                    </a:moveTo>
                    <a:cubicBezTo>
                      <a:pt x="16" y="4"/>
                      <a:pt x="7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0"/>
                      <a:pt x="16" y="0"/>
                      <a:pt x="16" y="0"/>
                    </a:cubicBezTo>
                    <a:cubicBezTo>
                      <a:pt x="17" y="0"/>
                      <a:pt x="18" y="1"/>
                      <a:pt x="18" y="2"/>
                    </a:cubicBezTo>
                    <a:cubicBezTo>
                      <a:pt x="18" y="3"/>
                      <a:pt x="17" y="4"/>
                      <a:pt x="16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67" name="组合 866"/>
            <p:cNvGrpSpPr/>
            <p:nvPr/>
          </p:nvGrpSpPr>
          <p:grpSpPr>
            <a:xfrm>
              <a:off x="2854099" y="1655839"/>
              <a:ext cx="878270" cy="979744"/>
              <a:chOff x="2854099" y="1655839"/>
              <a:chExt cx="878270" cy="979744"/>
            </a:xfrm>
          </p:grpSpPr>
          <p:sp>
            <p:nvSpPr>
              <p:cNvPr id="98" name="Freeform 645"/>
              <p:cNvSpPr/>
              <p:nvPr/>
            </p:nvSpPr>
            <p:spPr bwMode="auto">
              <a:xfrm>
                <a:off x="2964320" y="1655839"/>
                <a:ext cx="654328" cy="505618"/>
              </a:xfrm>
              <a:custGeom>
                <a:avLst/>
                <a:gdLst>
                  <a:gd name="T0" fmla="*/ 47 w 202"/>
                  <a:gd name="T1" fmla="*/ 155 h 156"/>
                  <a:gd name="T2" fmla="*/ 22 w 202"/>
                  <a:gd name="T3" fmla="*/ 126 h 156"/>
                  <a:gd name="T4" fmla="*/ 15 w 202"/>
                  <a:gd name="T5" fmla="*/ 77 h 156"/>
                  <a:gd name="T6" fmla="*/ 38 w 202"/>
                  <a:gd name="T7" fmla="*/ 35 h 156"/>
                  <a:gd name="T8" fmla="*/ 95 w 202"/>
                  <a:gd name="T9" fmla="*/ 18 h 156"/>
                  <a:gd name="T10" fmla="*/ 145 w 202"/>
                  <a:gd name="T11" fmla="*/ 25 h 156"/>
                  <a:gd name="T12" fmla="*/ 187 w 202"/>
                  <a:gd name="T13" fmla="*/ 75 h 156"/>
                  <a:gd name="T14" fmla="*/ 177 w 202"/>
                  <a:gd name="T15" fmla="*/ 127 h 156"/>
                  <a:gd name="T16" fmla="*/ 134 w 202"/>
                  <a:gd name="T17" fmla="*/ 156 h 156"/>
                  <a:gd name="T18" fmla="*/ 47 w 202"/>
                  <a:gd name="T19" fmla="*/ 15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2" h="156">
                    <a:moveTo>
                      <a:pt x="47" y="155"/>
                    </a:moveTo>
                    <a:cubicBezTo>
                      <a:pt x="47" y="155"/>
                      <a:pt x="31" y="144"/>
                      <a:pt x="22" y="126"/>
                    </a:cubicBezTo>
                    <a:cubicBezTo>
                      <a:pt x="3" y="118"/>
                      <a:pt x="0" y="96"/>
                      <a:pt x="15" y="77"/>
                    </a:cubicBezTo>
                    <a:cubicBezTo>
                      <a:pt x="7" y="57"/>
                      <a:pt x="11" y="37"/>
                      <a:pt x="38" y="35"/>
                    </a:cubicBezTo>
                    <a:cubicBezTo>
                      <a:pt x="51" y="15"/>
                      <a:pt x="71" y="0"/>
                      <a:pt x="95" y="18"/>
                    </a:cubicBezTo>
                    <a:cubicBezTo>
                      <a:pt x="111" y="5"/>
                      <a:pt x="135" y="5"/>
                      <a:pt x="145" y="25"/>
                    </a:cubicBezTo>
                    <a:cubicBezTo>
                      <a:pt x="171" y="22"/>
                      <a:pt x="194" y="46"/>
                      <a:pt x="187" y="75"/>
                    </a:cubicBezTo>
                    <a:cubicBezTo>
                      <a:pt x="194" y="94"/>
                      <a:pt x="202" y="113"/>
                      <a:pt x="177" y="127"/>
                    </a:cubicBezTo>
                    <a:cubicBezTo>
                      <a:pt x="176" y="142"/>
                      <a:pt x="158" y="155"/>
                      <a:pt x="134" y="156"/>
                    </a:cubicBezTo>
                    <a:cubicBezTo>
                      <a:pt x="109" y="156"/>
                      <a:pt x="47" y="155"/>
                      <a:pt x="47" y="155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646"/>
              <p:cNvSpPr>
                <a:spLocks noEditPoints="1"/>
              </p:cNvSpPr>
              <p:nvPr/>
            </p:nvSpPr>
            <p:spPr bwMode="auto">
              <a:xfrm>
                <a:off x="2971318" y="1678583"/>
                <a:ext cx="650829" cy="489872"/>
              </a:xfrm>
              <a:custGeom>
                <a:avLst/>
                <a:gdLst>
                  <a:gd name="T0" fmla="*/ 46 w 201"/>
                  <a:gd name="T1" fmla="*/ 146 h 151"/>
                  <a:gd name="T2" fmla="*/ 132 w 201"/>
                  <a:gd name="T3" fmla="*/ 147 h 151"/>
                  <a:gd name="T4" fmla="*/ 173 w 201"/>
                  <a:gd name="T5" fmla="*/ 120 h 151"/>
                  <a:gd name="T6" fmla="*/ 174 w 201"/>
                  <a:gd name="T7" fmla="*/ 118 h 151"/>
                  <a:gd name="T8" fmla="*/ 184 w 201"/>
                  <a:gd name="T9" fmla="*/ 71 h 151"/>
                  <a:gd name="T10" fmla="*/ 183 w 201"/>
                  <a:gd name="T11" fmla="*/ 68 h 151"/>
                  <a:gd name="T12" fmla="*/ 183 w 201"/>
                  <a:gd name="T13" fmla="*/ 67 h 151"/>
                  <a:gd name="T14" fmla="*/ 176 w 201"/>
                  <a:gd name="T15" fmla="*/ 34 h 151"/>
                  <a:gd name="T16" fmla="*/ 143 w 201"/>
                  <a:gd name="T17" fmla="*/ 20 h 151"/>
                  <a:gd name="T18" fmla="*/ 141 w 201"/>
                  <a:gd name="T19" fmla="*/ 19 h 151"/>
                  <a:gd name="T20" fmla="*/ 117 w 201"/>
                  <a:gd name="T21" fmla="*/ 4 h 151"/>
                  <a:gd name="T22" fmla="*/ 94 w 201"/>
                  <a:gd name="T23" fmla="*/ 12 h 151"/>
                  <a:gd name="T24" fmla="*/ 92 w 201"/>
                  <a:gd name="T25" fmla="*/ 12 h 151"/>
                  <a:gd name="T26" fmla="*/ 72 w 201"/>
                  <a:gd name="T27" fmla="*/ 5 h 151"/>
                  <a:gd name="T28" fmla="*/ 37 w 201"/>
                  <a:gd name="T29" fmla="*/ 29 h 151"/>
                  <a:gd name="T30" fmla="*/ 36 w 201"/>
                  <a:gd name="T31" fmla="*/ 30 h 151"/>
                  <a:gd name="T32" fmla="*/ 15 w 201"/>
                  <a:gd name="T33" fmla="*/ 40 h 151"/>
                  <a:gd name="T34" fmla="*/ 14 w 201"/>
                  <a:gd name="T35" fmla="*/ 70 h 151"/>
                  <a:gd name="T36" fmla="*/ 14 w 201"/>
                  <a:gd name="T37" fmla="*/ 71 h 151"/>
                  <a:gd name="T38" fmla="*/ 6 w 201"/>
                  <a:gd name="T39" fmla="*/ 101 h 151"/>
                  <a:gd name="T40" fmla="*/ 21 w 201"/>
                  <a:gd name="T41" fmla="*/ 118 h 151"/>
                  <a:gd name="T42" fmla="*/ 22 w 201"/>
                  <a:gd name="T43" fmla="*/ 118 h 151"/>
                  <a:gd name="T44" fmla="*/ 46 w 201"/>
                  <a:gd name="T45" fmla="*/ 146 h 151"/>
                  <a:gd name="T46" fmla="*/ 132 w 201"/>
                  <a:gd name="T47" fmla="*/ 151 h 151"/>
                  <a:gd name="T48" fmla="*/ 45 w 201"/>
                  <a:gd name="T49" fmla="*/ 150 h 151"/>
                  <a:gd name="T50" fmla="*/ 44 w 201"/>
                  <a:gd name="T51" fmla="*/ 149 h 151"/>
                  <a:gd name="T52" fmla="*/ 19 w 201"/>
                  <a:gd name="T53" fmla="*/ 121 h 151"/>
                  <a:gd name="T54" fmla="*/ 3 w 201"/>
                  <a:gd name="T55" fmla="*/ 102 h 151"/>
                  <a:gd name="T56" fmla="*/ 10 w 201"/>
                  <a:gd name="T57" fmla="*/ 70 h 151"/>
                  <a:gd name="T58" fmla="*/ 12 w 201"/>
                  <a:gd name="T59" fmla="*/ 38 h 151"/>
                  <a:gd name="T60" fmla="*/ 35 w 201"/>
                  <a:gd name="T61" fmla="*/ 27 h 151"/>
                  <a:gd name="T62" fmla="*/ 72 w 201"/>
                  <a:gd name="T63" fmla="*/ 1 h 151"/>
                  <a:gd name="T64" fmla="*/ 93 w 201"/>
                  <a:gd name="T65" fmla="*/ 9 h 151"/>
                  <a:gd name="T66" fmla="*/ 117 w 201"/>
                  <a:gd name="T67" fmla="*/ 0 h 151"/>
                  <a:gd name="T68" fmla="*/ 144 w 201"/>
                  <a:gd name="T69" fmla="*/ 16 h 151"/>
                  <a:gd name="T70" fmla="*/ 179 w 201"/>
                  <a:gd name="T71" fmla="*/ 32 h 151"/>
                  <a:gd name="T72" fmla="*/ 187 w 201"/>
                  <a:gd name="T73" fmla="*/ 68 h 151"/>
                  <a:gd name="T74" fmla="*/ 187 w 201"/>
                  <a:gd name="T75" fmla="*/ 70 h 151"/>
                  <a:gd name="T76" fmla="*/ 177 w 201"/>
                  <a:gd name="T77" fmla="*/ 121 h 151"/>
                  <a:gd name="T78" fmla="*/ 132 w 201"/>
                  <a:gd name="T79" fmla="*/ 151 h 151"/>
                  <a:gd name="T80" fmla="*/ 132 w 201"/>
                  <a:gd name="T81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1" h="151">
                    <a:moveTo>
                      <a:pt x="46" y="146"/>
                    </a:moveTo>
                    <a:cubicBezTo>
                      <a:pt x="52" y="146"/>
                      <a:pt x="109" y="147"/>
                      <a:pt x="132" y="147"/>
                    </a:cubicBezTo>
                    <a:cubicBezTo>
                      <a:pt x="154" y="146"/>
                      <a:pt x="172" y="134"/>
                      <a:pt x="173" y="120"/>
                    </a:cubicBezTo>
                    <a:cubicBezTo>
                      <a:pt x="173" y="119"/>
                      <a:pt x="174" y="119"/>
                      <a:pt x="174" y="118"/>
                    </a:cubicBezTo>
                    <a:cubicBezTo>
                      <a:pt x="197" y="106"/>
                      <a:pt x="191" y="90"/>
                      <a:pt x="184" y="71"/>
                    </a:cubicBezTo>
                    <a:cubicBezTo>
                      <a:pt x="183" y="68"/>
                      <a:pt x="183" y="68"/>
                      <a:pt x="183" y="68"/>
                    </a:cubicBezTo>
                    <a:cubicBezTo>
                      <a:pt x="183" y="68"/>
                      <a:pt x="183" y="68"/>
                      <a:pt x="183" y="67"/>
                    </a:cubicBezTo>
                    <a:cubicBezTo>
                      <a:pt x="186" y="55"/>
                      <a:pt x="183" y="44"/>
                      <a:pt x="176" y="34"/>
                    </a:cubicBezTo>
                    <a:cubicBezTo>
                      <a:pt x="168" y="24"/>
                      <a:pt x="156" y="19"/>
                      <a:pt x="143" y="20"/>
                    </a:cubicBezTo>
                    <a:cubicBezTo>
                      <a:pt x="142" y="20"/>
                      <a:pt x="141" y="20"/>
                      <a:pt x="141" y="19"/>
                    </a:cubicBezTo>
                    <a:cubicBezTo>
                      <a:pt x="136" y="9"/>
                      <a:pt x="128" y="4"/>
                      <a:pt x="117" y="4"/>
                    </a:cubicBezTo>
                    <a:cubicBezTo>
                      <a:pt x="109" y="4"/>
                      <a:pt x="101" y="7"/>
                      <a:pt x="94" y="12"/>
                    </a:cubicBezTo>
                    <a:cubicBezTo>
                      <a:pt x="94" y="13"/>
                      <a:pt x="93" y="13"/>
                      <a:pt x="92" y="12"/>
                    </a:cubicBezTo>
                    <a:cubicBezTo>
                      <a:pt x="85" y="7"/>
                      <a:pt x="78" y="5"/>
                      <a:pt x="72" y="5"/>
                    </a:cubicBezTo>
                    <a:cubicBezTo>
                      <a:pt x="56" y="5"/>
                      <a:pt x="45" y="18"/>
                      <a:pt x="37" y="29"/>
                    </a:cubicBezTo>
                    <a:cubicBezTo>
                      <a:pt x="37" y="30"/>
                      <a:pt x="36" y="30"/>
                      <a:pt x="36" y="30"/>
                    </a:cubicBezTo>
                    <a:cubicBezTo>
                      <a:pt x="26" y="31"/>
                      <a:pt x="19" y="34"/>
                      <a:pt x="15" y="40"/>
                    </a:cubicBezTo>
                    <a:cubicBezTo>
                      <a:pt x="10" y="47"/>
                      <a:pt x="10" y="57"/>
                      <a:pt x="14" y="70"/>
                    </a:cubicBezTo>
                    <a:cubicBezTo>
                      <a:pt x="15" y="70"/>
                      <a:pt x="14" y="71"/>
                      <a:pt x="14" y="71"/>
                    </a:cubicBezTo>
                    <a:cubicBezTo>
                      <a:pt x="7" y="81"/>
                      <a:pt x="4" y="92"/>
                      <a:pt x="6" y="101"/>
                    </a:cubicBezTo>
                    <a:cubicBezTo>
                      <a:pt x="8" y="109"/>
                      <a:pt x="13" y="114"/>
                      <a:pt x="21" y="118"/>
                    </a:cubicBezTo>
                    <a:cubicBezTo>
                      <a:pt x="21" y="118"/>
                      <a:pt x="22" y="118"/>
                      <a:pt x="22" y="118"/>
                    </a:cubicBezTo>
                    <a:cubicBezTo>
                      <a:pt x="29" y="134"/>
                      <a:pt x="43" y="144"/>
                      <a:pt x="46" y="146"/>
                    </a:cubicBezTo>
                    <a:moveTo>
                      <a:pt x="132" y="151"/>
                    </a:moveTo>
                    <a:cubicBezTo>
                      <a:pt x="108" y="151"/>
                      <a:pt x="46" y="150"/>
                      <a:pt x="45" y="150"/>
                    </a:cubicBezTo>
                    <a:cubicBezTo>
                      <a:pt x="45" y="149"/>
                      <a:pt x="45" y="149"/>
                      <a:pt x="44" y="149"/>
                    </a:cubicBezTo>
                    <a:cubicBezTo>
                      <a:pt x="44" y="149"/>
                      <a:pt x="28" y="138"/>
                      <a:pt x="19" y="121"/>
                    </a:cubicBezTo>
                    <a:cubicBezTo>
                      <a:pt x="11" y="117"/>
                      <a:pt x="5" y="110"/>
                      <a:pt x="3" y="102"/>
                    </a:cubicBezTo>
                    <a:cubicBezTo>
                      <a:pt x="0" y="92"/>
                      <a:pt x="3" y="80"/>
                      <a:pt x="10" y="70"/>
                    </a:cubicBezTo>
                    <a:cubicBezTo>
                      <a:pt x="6" y="57"/>
                      <a:pt x="7" y="45"/>
                      <a:pt x="12" y="38"/>
                    </a:cubicBezTo>
                    <a:cubicBezTo>
                      <a:pt x="16" y="31"/>
                      <a:pt x="24" y="27"/>
                      <a:pt x="35" y="27"/>
                    </a:cubicBezTo>
                    <a:cubicBezTo>
                      <a:pt x="42" y="15"/>
                      <a:pt x="55" y="1"/>
                      <a:pt x="72" y="1"/>
                    </a:cubicBezTo>
                    <a:cubicBezTo>
                      <a:pt x="79" y="1"/>
                      <a:pt x="86" y="4"/>
                      <a:pt x="93" y="9"/>
                    </a:cubicBezTo>
                    <a:cubicBezTo>
                      <a:pt x="100" y="3"/>
                      <a:pt x="109" y="0"/>
                      <a:pt x="117" y="0"/>
                    </a:cubicBezTo>
                    <a:cubicBezTo>
                      <a:pt x="129" y="0"/>
                      <a:pt x="139" y="6"/>
                      <a:pt x="144" y="16"/>
                    </a:cubicBezTo>
                    <a:cubicBezTo>
                      <a:pt x="157" y="15"/>
                      <a:pt x="171" y="21"/>
                      <a:pt x="179" y="32"/>
                    </a:cubicBezTo>
                    <a:cubicBezTo>
                      <a:pt x="187" y="42"/>
                      <a:pt x="190" y="55"/>
                      <a:pt x="187" y="68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94" y="88"/>
                      <a:pt x="201" y="107"/>
                      <a:pt x="177" y="121"/>
                    </a:cubicBezTo>
                    <a:cubicBezTo>
                      <a:pt x="175" y="137"/>
                      <a:pt x="155" y="150"/>
                      <a:pt x="132" y="151"/>
                    </a:cubicBezTo>
                    <a:cubicBezTo>
                      <a:pt x="132" y="151"/>
                      <a:pt x="132" y="151"/>
                      <a:pt x="132" y="15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647"/>
              <p:cNvSpPr/>
              <p:nvPr/>
            </p:nvSpPr>
            <p:spPr bwMode="auto">
              <a:xfrm>
                <a:off x="2889090" y="2381899"/>
                <a:ext cx="804789" cy="246685"/>
              </a:xfrm>
              <a:custGeom>
                <a:avLst/>
                <a:gdLst>
                  <a:gd name="T0" fmla="*/ 212 w 248"/>
                  <a:gd name="T1" fmla="*/ 13 h 76"/>
                  <a:gd name="T2" fmla="*/ 243 w 248"/>
                  <a:gd name="T3" fmla="*/ 76 h 76"/>
                  <a:gd name="T4" fmla="*/ 5 w 248"/>
                  <a:gd name="T5" fmla="*/ 76 h 76"/>
                  <a:gd name="T6" fmla="*/ 35 w 248"/>
                  <a:gd name="T7" fmla="*/ 13 h 76"/>
                  <a:gd name="T8" fmla="*/ 77 w 248"/>
                  <a:gd name="T9" fmla="*/ 1 h 76"/>
                  <a:gd name="T10" fmla="*/ 77 w 248"/>
                  <a:gd name="T11" fmla="*/ 1 h 76"/>
                  <a:gd name="T12" fmla="*/ 121 w 248"/>
                  <a:gd name="T13" fmla="*/ 27 h 76"/>
                  <a:gd name="T14" fmla="*/ 167 w 248"/>
                  <a:gd name="T15" fmla="*/ 1 h 76"/>
                  <a:gd name="T16" fmla="*/ 167 w 248"/>
                  <a:gd name="T17" fmla="*/ 0 h 76"/>
                  <a:gd name="T18" fmla="*/ 212 w 248"/>
                  <a:gd name="T19" fmla="*/ 1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8" h="76">
                    <a:moveTo>
                      <a:pt x="212" y="13"/>
                    </a:moveTo>
                    <a:cubicBezTo>
                      <a:pt x="248" y="24"/>
                      <a:pt x="243" y="76"/>
                      <a:pt x="243" y="76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0" y="24"/>
                      <a:pt x="35" y="13"/>
                    </a:cubicBezTo>
                    <a:cubicBezTo>
                      <a:pt x="53" y="7"/>
                      <a:pt x="67" y="4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91" y="26"/>
                      <a:pt x="121" y="27"/>
                    </a:cubicBezTo>
                    <a:cubicBezTo>
                      <a:pt x="156" y="28"/>
                      <a:pt x="167" y="1"/>
                      <a:pt x="167" y="1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77" y="4"/>
                      <a:pt x="193" y="7"/>
                      <a:pt x="212" y="13"/>
                    </a:cubicBezTo>
                  </a:path>
                </a:pathLst>
              </a:custGeom>
              <a:solidFill>
                <a:srgbClr val="FBB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648"/>
              <p:cNvSpPr/>
              <p:nvPr/>
            </p:nvSpPr>
            <p:spPr bwMode="auto">
              <a:xfrm>
                <a:off x="3139274" y="2203446"/>
                <a:ext cx="292173" cy="269429"/>
              </a:xfrm>
              <a:custGeom>
                <a:avLst/>
                <a:gdLst>
                  <a:gd name="T0" fmla="*/ 90 w 90"/>
                  <a:gd name="T1" fmla="*/ 55 h 83"/>
                  <a:gd name="T2" fmla="*/ 90 w 90"/>
                  <a:gd name="T3" fmla="*/ 56 h 83"/>
                  <a:gd name="T4" fmla="*/ 44 w 90"/>
                  <a:gd name="T5" fmla="*/ 82 h 83"/>
                  <a:gd name="T6" fmla="*/ 0 w 90"/>
                  <a:gd name="T7" fmla="*/ 56 h 83"/>
                  <a:gd name="T8" fmla="*/ 0 w 90"/>
                  <a:gd name="T9" fmla="*/ 56 h 83"/>
                  <a:gd name="T10" fmla="*/ 13 w 90"/>
                  <a:gd name="T11" fmla="*/ 40 h 83"/>
                  <a:gd name="T12" fmla="*/ 12 w 90"/>
                  <a:gd name="T13" fmla="*/ 0 h 83"/>
                  <a:gd name="T14" fmla="*/ 51 w 90"/>
                  <a:gd name="T15" fmla="*/ 1 h 83"/>
                  <a:gd name="T16" fmla="*/ 51 w 90"/>
                  <a:gd name="T17" fmla="*/ 0 h 83"/>
                  <a:gd name="T18" fmla="*/ 80 w 90"/>
                  <a:gd name="T19" fmla="*/ 0 h 83"/>
                  <a:gd name="T20" fmla="*/ 78 w 90"/>
                  <a:gd name="T21" fmla="*/ 40 h 83"/>
                  <a:gd name="T22" fmla="*/ 90 w 90"/>
                  <a:gd name="T23" fmla="*/ 5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0" h="83">
                    <a:moveTo>
                      <a:pt x="90" y="55"/>
                    </a:move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79" y="83"/>
                      <a:pt x="44" y="82"/>
                    </a:cubicBezTo>
                    <a:cubicBezTo>
                      <a:pt x="14" y="81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8" y="52"/>
                      <a:pt x="13" y="48"/>
                      <a:pt x="13" y="40"/>
                    </a:cubicBezTo>
                    <a:cubicBezTo>
                      <a:pt x="14" y="24"/>
                      <a:pt x="12" y="0"/>
                      <a:pt x="12" y="0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7" y="24"/>
                      <a:pt x="78" y="40"/>
                    </a:cubicBezTo>
                    <a:cubicBezTo>
                      <a:pt x="78" y="47"/>
                      <a:pt x="83" y="51"/>
                      <a:pt x="90" y="55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649"/>
              <p:cNvSpPr>
                <a:spLocks noEditPoints="1"/>
              </p:cNvSpPr>
              <p:nvPr/>
            </p:nvSpPr>
            <p:spPr bwMode="auto">
              <a:xfrm>
                <a:off x="2885591" y="2198197"/>
                <a:ext cx="811787" cy="437385"/>
              </a:xfrm>
              <a:custGeom>
                <a:avLst/>
                <a:gdLst>
                  <a:gd name="T0" fmla="*/ 8 w 250"/>
                  <a:gd name="T1" fmla="*/ 131 h 135"/>
                  <a:gd name="T2" fmla="*/ 242 w 250"/>
                  <a:gd name="T3" fmla="*/ 131 h 135"/>
                  <a:gd name="T4" fmla="*/ 213 w 250"/>
                  <a:gd name="T5" fmla="*/ 72 h 135"/>
                  <a:gd name="T6" fmla="*/ 191 w 250"/>
                  <a:gd name="T7" fmla="*/ 65 h 135"/>
                  <a:gd name="T8" fmla="*/ 168 w 250"/>
                  <a:gd name="T9" fmla="*/ 58 h 135"/>
                  <a:gd name="T10" fmla="*/ 154 w 250"/>
                  <a:gd name="T11" fmla="*/ 42 h 135"/>
                  <a:gd name="T12" fmla="*/ 156 w 250"/>
                  <a:gd name="T13" fmla="*/ 3 h 135"/>
                  <a:gd name="T14" fmla="*/ 130 w 250"/>
                  <a:gd name="T15" fmla="*/ 4 h 135"/>
                  <a:gd name="T16" fmla="*/ 130 w 250"/>
                  <a:gd name="T17" fmla="*/ 4 h 135"/>
                  <a:gd name="T18" fmla="*/ 129 w 250"/>
                  <a:gd name="T19" fmla="*/ 5 h 135"/>
                  <a:gd name="T20" fmla="*/ 92 w 250"/>
                  <a:gd name="T21" fmla="*/ 4 h 135"/>
                  <a:gd name="T22" fmla="*/ 93 w 250"/>
                  <a:gd name="T23" fmla="*/ 42 h 135"/>
                  <a:gd name="T24" fmla="*/ 78 w 250"/>
                  <a:gd name="T25" fmla="*/ 59 h 135"/>
                  <a:gd name="T26" fmla="*/ 57 w 250"/>
                  <a:gd name="T27" fmla="*/ 66 h 135"/>
                  <a:gd name="T28" fmla="*/ 37 w 250"/>
                  <a:gd name="T29" fmla="*/ 72 h 135"/>
                  <a:gd name="T30" fmla="*/ 8 w 250"/>
                  <a:gd name="T31" fmla="*/ 131 h 135"/>
                  <a:gd name="T32" fmla="*/ 244 w 250"/>
                  <a:gd name="T33" fmla="*/ 135 h 135"/>
                  <a:gd name="T34" fmla="*/ 6 w 250"/>
                  <a:gd name="T35" fmla="*/ 135 h 135"/>
                  <a:gd name="T36" fmla="*/ 4 w 250"/>
                  <a:gd name="T37" fmla="*/ 133 h 135"/>
                  <a:gd name="T38" fmla="*/ 36 w 250"/>
                  <a:gd name="T39" fmla="*/ 68 h 135"/>
                  <a:gd name="T40" fmla="*/ 56 w 250"/>
                  <a:gd name="T41" fmla="*/ 62 h 135"/>
                  <a:gd name="T42" fmla="*/ 77 w 250"/>
                  <a:gd name="T43" fmla="*/ 56 h 135"/>
                  <a:gd name="T44" fmla="*/ 90 w 250"/>
                  <a:gd name="T45" fmla="*/ 42 h 135"/>
                  <a:gd name="T46" fmla="*/ 88 w 250"/>
                  <a:gd name="T47" fmla="*/ 2 h 135"/>
                  <a:gd name="T48" fmla="*/ 89 w 250"/>
                  <a:gd name="T49" fmla="*/ 0 h 135"/>
                  <a:gd name="T50" fmla="*/ 90 w 250"/>
                  <a:gd name="T51" fmla="*/ 0 h 135"/>
                  <a:gd name="T52" fmla="*/ 127 w 250"/>
                  <a:gd name="T53" fmla="*/ 1 h 135"/>
                  <a:gd name="T54" fmla="*/ 129 w 250"/>
                  <a:gd name="T55" fmla="*/ 0 h 135"/>
                  <a:gd name="T56" fmla="*/ 157 w 250"/>
                  <a:gd name="T57" fmla="*/ 0 h 135"/>
                  <a:gd name="T58" fmla="*/ 159 w 250"/>
                  <a:gd name="T59" fmla="*/ 0 h 135"/>
                  <a:gd name="T60" fmla="*/ 159 w 250"/>
                  <a:gd name="T61" fmla="*/ 2 h 135"/>
                  <a:gd name="T62" fmla="*/ 158 w 250"/>
                  <a:gd name="T63" fmla="*/ 42 h 135"/>
                  <a:gd name="T64" fmla="*/ 169 w 250"/>
                  <a:gd name="T65" fmla="*/ 55 h 135"/>
                  <a:gd name="T66" fmla="*/ 191 w 250"/>
                  <a:gd name="T67" fmla="*/ 62 h 135"/>
                  <a:gd name="T68" fmla="*/ 214 w 250"/>
                  <a:gd name="T69" fmla="*/ 68 h 135"/>
                  <a:gd name="T70" fmla="*/ 246 w 250"/>
                  <a:gd name="T71" fmla="*/ 133 h 135"/>
                  <a:gd name="T72" fmla="*/ 244 w 250"/>
                  <a:gd name="T73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0" h="135">
                    <a:moveTo>
                      <a:pt x="8" y="131"/>
                    </a:moveTo>
                    <a:cubicBezTo>
                      <a:pt x="242" y="131"/>
                      <a:pt x="242" y="131"/>
                      <a:pt x="242" y="131"/>
                    </a:cubicBezTo>
                    <a:cubicBezTo>
                      <a:pt x="242" y="122"/>
                      <a:pt x="243" y="81"/>
                      <a:pt x="213" y="72"/>
                    </a:cubicBezTo>
                    <a:cubicBezTo>
                      <a:pt x="205" y="69"/>
                      <a:pt x="197" y="67"/>
                      <a:pt x="191" y="65"/>
                    </a:cubicBezTo>
                    <a:cubicBezTo>
                      <a:pt x="181" y="63"/>
                      <a:pt x="173" y="61"/>
                      <a:pt x="168" y="58"/>
                    </a:cubicBezTo>
                    <a:cubicBezTo>
                      <a:pt x="162" y="56"/>
                      <a:pt x="155" y="52"/>
                      <a:pt x="154" y="42"/>
                    </a:cubicBezTo>
                    <a:cubicBezTo>
                      <a:pt x="154" y="29"/>
                      <a:pt x="155" y="10"/>
                      <a:pt x="156" y="3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30" y="5"/>
                      <a:pt x="129" y="5"/>
                      <a:pt x="129" y="5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93" y="10"/>
                      <a:pt x="94" y="29"/>
                      <a:pt x="93" y="42"/>
                    </a:cubicBezTo>
                    <a:cubicBezTo>
                      <a:pt x="93" y="52"/>
                      <a:pt x="85" y="57"/>
                      <a:pt x="78" y="59"/>
                    </a:cubicBezTo>
                    <a:cubicBezTo>
                      <a:pt x="73" y="62"/>
                      <a:pt x="66" y="64"/>
                      <a:pt x="57" y="66"/>
                    </a:cubicBezTo>
                    <a:cubicBezTo>
                      <a:pt x="51" y="68"/>
                      <a:pt x="44" y="69"/>
                      <a:pt x="37" y="72"/>
                    </a:cubicBezTo>
                    <a:cubicBezTo>
                      <a:pt x="7" y="81"/>
                      <a:pt x="7" y="122"/>
                      <a:pt x="8" y="131"/>
                    </a:cubicBezTo>
                    <a:moveTo>
                      <a:pt x="244" y="135"/>
                    </a:moveTo>
                    <a:cubicBezTo>
                      <a:pt x="6" y="135"/>
                      <a:pt x="6" y="135"/>
                      <a:pt x="6" y="135"/>
                    </a:cubicBezTo>
                    <a:cubicBezTo>
                      <a:pt x="5" y="135"/>
                      <a:pt x="4" y="134"/>
                      <a:pt x="4" y="133"/>
                    </a:cubicBezTo>
                    <a:cubicBezTo>
                      <a:pt x="4" y="133"/>
                      <a:pt x="0" y="79"/>
                      <a:pt x="36" y="68"/>
                    </a:cubicBezTo>
                    <a:cubicBezTo>
                      <a:pt x="43" y="66"/>
                      <a:pt x="50" y="64"/>
                      <a:pt x="56" y="62"/>
                    </a:cubicBezTo>
                    <a:cubicBezTo>
                      <a:pt x="65" y="60"/>
                      <a:pt x="72" y="58"/>
                      <a:pt x="77" y="56"/>
                    </a:cubicBezTo>
                    <a:cubicBezTo>
                      <a:pt x="86" y="52"/>
                      <a:pt x="89" y="49"/>
                      <a:pt x="90" y="42"/>
                    </a:cubicBezTo>
                    <a:cubicBezTo>
                      <a:pt x="90" y="26"/>
                      <a:pt x="88" y="2"/>
                      <a:pt x="88" y="2"/>
                    </a:cubicBezTo>
                    <a:cubicBezTo>
                      <a:pt x="88" y="1"/>
                      <a:pt x="88" y="1"/>
                      <a:pt x="89" y="0"/>
                    </a:cubicBezTo>
                    <a:cubicBezTo>
                      <a:pt x="89" y="0"/>
                      <a:pt x="90" y="0"/>
                      <a:pt x="90" y="0"/>
                    </a:cubicBezTo>
                    <a:cubicBezTo>
                      <a:pt x="127" y="1"/>
                      <a:pt x="127" y="1"/>
                      <a:pt x="127" y="1"/>
                    </a:cubicBezTo>
                    <a:cubicBezTo>
                      <a:pt x="128" y="1"/>
                      <a:pt x="128" y="0"/>
                      <a:pt x="129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8" y="0"/>
                      <a:pt x="159" y="0"/>
                      <a:pt x="159" y="0"/>
                    </a:cubicBezTo>
                    <a:cubicBezTo>
                      <a:pt x="159" y="1"/>
                      <a:pt x="159" y="1"/>
                      <a:pt x="159" y="2"/>
                    </a:cubicBezTo>
                    <a:cubicBezTo>
                      <a:pt x="159" y="2"/>
                      <a:pt x="157" y="26"/>
                      <a:pt x="158" y="42"/>
                    </a:cubicBezTo>
                    <a:cubicBezTo>
                      <a:pt x="158" y="48"/>
                      <a:pt x="161" y="52"/>
                      <a:pt x="169" y="55"/>
                    </a:cubicBezTo>
                    <a:cubicBezTo>
                      <a:pt x="175" y="57"/>
                      <a:pt x="182" y="59"/>
                      <a:pt x="191" y="62"/>
                    </a:cubicBezTo>
                    <a:cubicBezTo>
                      <a:pt x="198" y="64"/>
                      <a:pt x="206" y="66"/>
                      <a:pt x="214" y="68"/>
                    </a:cubicBezTo>
                    <a:cubicBezTo>
                      <a:pt x="250" y="79"/>
                      <a:pt x="246" y="133"/>
                      <a:pt x="246" y="133"/>
                    </a:cubicBezTo>
                    <a:cubicBezTo>
                      <a:pt x="246" y="134"/>
                      <a:pt x="245" y="135"/>
                      <a:pt x="244" y="1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650"/>
              <p:cNvSpPr/>
              <p:nvPr/>
            </p:nvSpPr>
            <p:spPr bwMode="auto">
              <a:xfrm>
                <a:off x="3132276" y="2380150"/>
                <a:ext cx="306170" cy="96225"/>
              </a:xfrm>
              <a:custGeom>
                <a:avLst/>
                <a:gdLst>
                  <a:gd name="T0" fmla="*/ 48 w 94"/>
                  <a:gd name="T1" fmla="*/ 30 h 30"/>
                  <a:gd name="T2" fmla="*/ 46 w 94"/>
                  <a:gd name="T3" fmla="*/ 30 h 30"/>
                  <a:gd name="T4" fmla="*/ 0 w 94"/>
                  <a:gd name="T5" fmla="*/ 3 h 30"/>
                  <a:gd name="T6" fmla="*/ 1 w 94"/>
                  <a:gd name="T7" fmla="*/ 1 h 30"/>
                  <a:gd name="T8" fmla="*/ 3 w 94"/>
                  <a:gd name="T9" fmla="*/ 1 h 30"/>
                  <a:gd name="T10" fmla="*/ 46 w 94"/>
                  <a:gd name="T11" fmla="*/ 26 h 30"/>
                  <a:gd name="T12" fmla="*/ 90 w 94"/>
                  <a:gd name="T13" fmla="*/ 1 h 30"/>
                  <a:gd name="T14" fmla="*/ 93 w 94"/>
                  <a:gd name="T15" fmla="*/ 0 h 30"/>
                  <a:gd name="T16" fmla="*/ 94 w 94"/>
                  <a:gd name="T17" fmla="*/ 3 h 30"/>
                  <a:gd name="T18" fmla="*/ 48 w 94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4" h="30">
                    <a:moveTo>
                      <a:pt x="48" y="30"/>
                    </a:moveTo>
                    <a:cubicBezTo>
                      <a:pt x="47" y="30"/>
                      <a:pt x="47" y="30"/>
                      <a:pt x="46" y="30"/>
                    </a:cubicBezTo>
                    <a:cubicBezTo>
                      <a:pt x="16" y="29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18" y="25"/>
                      <a:pt x="46" y="26"/>
                    </a:cubicBezTo>
                    <a:cubicBezTo>
                      <a:pt x="80" y="27"/>
                      <a:pt x="90" y="1"/>
                      <a:pt x="90" y="1"/>
                    </a:cubicBezTo>
                    <a:cubicBezTo>
                      <a:pt x="90" y="0"/>
                      <a:pt x="92" y="0"/>
                      <a:pt x="93" y="0"/>
                    </a:cubicBezTo>
                    <a:cubicBezTo>
                      <a:pt x="93" y="1"/>
                      <a:pt x="94" y="2"/>
                      <a:pt x="94" y="3"/>
                    </a:cubicBezTo>
                    <a:cubicBezTo>
                      <a:pt x="93" y="3"/>
                      <a:pt x="82" y="30"/>
                      <a:pt x="48" y="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651"/>
              <p:cNvSpPr/>
              <p:nvPr/>
            </p:nvSpPr>
            <p:spPr bwMode="auto">
              <a:xfrm>
                <a:off x="3104283" y="1659338"/>
                <a:ext cx="369153" cy="661327"/>
              </a:xfrm>
              <a:custGeom>
                <a:avLst/>
                <a:gdLst>
                  <a:gd name="T0" fmla="*/ 1 w 114"/>
                  <a:gd name="T1" fmla="*/ 96 h 204"/>
                  <a:gd name="T2" fmla="*/ 4 w 114"/>
                  <a:gd name="T3" fmla="*/ 150 h 204"/>
                  <a:gd name="T4" fmla="*/ 48 w 114"/>
                  <a:gd name="T5" fmla="*/ 201 h 204"/>
                  <a:gd name="T6" fmla="*/ 107 w 114"/>
                  <a:gd name="T7" fmla="*/ 151 h 204"/>
                  <a:gd name="T8" fmla="*/ 102 w 114"/>
                  <a:gd name="T9" fmla="*/ 54 h 204"/>
                  <a:gd name="T10" fmla="*/ 1 w 114"/>
                  <a:gd name="T11" fmla="*/ 96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4" h="204">
                    <a:moveTo>
                      <a:pt x="1" y="96"/>
                    </a:moveTo>
                    <a:cubicBezTo>
                      <a:pt x="1" y="96"/>
                      <a:pt x="0" y="127"/>
                      <a:pt x="4" y="150"/>
                    </a:cubicBezTo>
                    <a:cubicBezTo>
                      <a:pt x="8" y="173"/>
                      <a:pt x="29" y="198"/>
                      <a:pt x="48" y="201"/>
                    </a:cubicBezTo>
                    <a:cubicBezTo>
                      <a:pt x="68" y="204"/>
                      <a:pt x="100" y="191"/>
                      <a:pt x="107" y="151"/>
                    </a:cubicBezTo>
                    <a:cubicBezTo>
                      <a:pt x="114" y="110"/>
                      <a:pt x="114" y="74"/>
                      <a:pt x="102" y="54"/>
                    </a:cubicBezTo>
                    <a:cubicBezTo>
                      <a:pt x="90" y="34"/>
                      <a:pt x="7" y="0"/>
                      <a:pt x="1" y="96"/>
                    </a:cubicBezTo>
                  </a:path>
                </a:pathLst>
              </a:custGeom>
              <a:solidFill>
                <a:srgbClr val="E2A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652"/>
              <p:cNvSpPr>
                <a:spLocks noEditPoints="1"/>
              </p:cNvSpPr>
              <p:nvPr/>
            </p:nvSpPr>
            <p:spPr bwMode="auto">
              <a:xfrm>
                <a:off x="3097285" y="1757313"/>
                <a:ext cx="388398" cy="559853"/>
              </a:xfrm>
              <a:custGeom>
                <a:avLst/>
                <a:gdLst>
                  <a:gd name="T0" fmla="*/ 54 w 120"/>
                  <a:gd name="T1" fmla="*/ 3 h 173"/>
                  <a:gd name="T2" fmla="*/ 5 w 120"/>
                  <a:gd name="T3" fmla="*/ 66 h 173"/>
                  <a:gd name="T4" fmla="*/ 8 w 120"/>
                  <a:gd name="T5" fmla="*/ 120 h 173"/>
                  <a:gd name="T6" fmla="*/ 51 w 120"/>
                  <a:gd name="T7" fmla="*/ 169 h 173"/>
                  <a:gd name="T8" fmla="*/ 56 w 120"/>
                  <a:gd name="T9" fmla="*/ 170 h 173"/>
                  <a:gd name="T10" fmla="*/ 107 w 120"/>
                  <a:gd name="T11" fmla="*/ 120 h 173"/>
                  <a:gd name="T12" fmla="*/ 103 w 120"/>
                  <a:gd name="T13" fmla="*/ 25 h 173"/>
                  <a:gd name="T14" fmla="*/ 54 w 120"/>
                  <a:gd name="T15" fmla="*/ 3 h 173"/>
                  <a:gd name="T16" fmla="*/ 56 w 120"/>
                  <a:gd name="T17" fmla="*/ 173 h 173"/>
                  <a:gd name="T18" fmla="*/ 56 w 120"/>
                  <a:gd name="T19" fmla="*/ 173 h 173"/>
                  <a:gd name="T20" fmla="*/ 50 w 120"/>
                  <a:gd name="T21" fmla="*/ 173 h 173"/>
                  <a:gd name="T22" fmla="*/ 4 w 120"/>
                  <a:gd name="T23" fmla="*/ 120 h 173"/>
                  <a:gd name="T24" fmla="*/ 1 w 120"/>
                  <a:gd name="T25" fmla="*/ 66 h 173"/>
                  <a:gd name="T26" fmla="*/ 54 w 120"/>
                  <a:gd name="T27" fmla="*/ 0 h 173"/>
                  <a:gd name="T28" fmla="*/ 106 w 120"/>
                  <a:gd name="T29" fmla="*/ 23 h 173"/>
                  <a:gd name="T30" fmla="*/ 111 w 120"/>
                  <a:gd name="T31" fmla="*/ 121 h 173"/>
                  <a:gd name="T32" fmla="*/ 56 w 120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73">
                    <a:moveTo>
                      <a:pt x="54" y="3"/>
                    </a:moveTo>
                    <a:cubicBezTo>
                      <a:pt x="37" y="3"/>
                      <a:pt x="8" y="11"/>
                      <a:pt x="5" y="66"/>
                    </a:cubicBezTo>
                    <a:cubicBezTo>
                      <a:pt x="4" y="66"/>
                      <a:pt x="4" y="97"/>
                      <a:pt x="8" y="120"/>
                    </a:cubicBezTo>
                    <a:cubicBezTo>
                      <a:pt x="12" y="142"/>
                      <a:pt x="33" y="167"/>
                      <a:pt x="51" y="169"/>
                    </a:cubicBezTo>
                    <a:cubicBezTo>
                      <a:pt x="52" y="169"/>
                      <a:pt x="54" y="170"/>
                      <a:pt x="56" y="170"/>
                    </a:cubicBezTo>
                    <a:cubicBezTo>
                      <a:pt x="76" y="170"/>
                      <a:pt x="101" y="154"/>
                      <a:pt x="107" y="120"/>
                    </a:cubicBezTo>
                    <a:cubicBezTo>
                      <a:pt x="115" y="76"/>
                      <a:pt x="113" y="43"/>
                      <a:pt x="103" y="25"/>
                    </a:cubicBezTo>
                    <a:cubicBezTo>
                      <a:pt x="97" y="16"/>
                      <a:pt x="76" y="3"/>
                      <a:pt x="54" y="3"/>
                    </a:cubicBezTo>
                    <a:moveTo>
                      <a:pt x="56" y="173"/>
                    </a:moveTo>
                    <a:cubicBezTo>
                      <a:pt x="56" y="173"/>
                      <a:pt x="56" y="173"/>
                      <a:pt x="56" y="173"/>
                    </a:cubicBezTo>
                    <a:cubicBezTo>
                      <a:pt x="54" y="173"/>
                      <a:pt x="52" y="173"/>
                      <a:pt x="50" y="173"/>
                    </a:cubicBezTo>
                    <a:cubicBezTo>
                      <a:pt x="30" y="170"/>
                      <a:pt x="9" y="145"/>
                      <a:pt x="4" y="120"/>
                    </a:cubicBezTo>
                    <a:cubicBezTo>
                      <a:pt x="0" y="97"/>
                      <a:pt x="1" y="66"/>
                      <a:pt x="1" y="66"/>
                    </a:cubicBezTo>
                    <a:cubicBezTo>
                      <a:pt x="4" y="8"/>
                      <a:pt x="36" y="0"/>
                      <a:pt x="54" y="0"/>
                    </a:cubicBezTo>
                    <a:cubicBezTo>
                      <a:pt x="77" y="0"/>
                      <a:pt x="100" y="13"/>
                      <a:pt x="106" y="23"/>
                    </a:cubicBezTo>
                    <a:cubicBezTo>
                      <a:pt x="120" y="47"/>
                      <a:pt x="117" y="89"/>
                      <a:pt x="111" y="121"/>
                    </a:cubicBezTo>
                    <a:cubicBezTo>
                      <a:pt x="105" y="157"/>
                      <a:pt x="78" y="173"/>
                      <a:pt x="56" y="1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653"/>
              <p:cNvSpPr/>
              <p:nvPr/>
            </p:nvSpPr>
            <p:spPr bwMode="auto">
              <a:xfrm>
                <a:off x="3632645" y="2628584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Line 654"/>
              <p:cNvSpPr>
                <a:spLocks noChangeShapeType="1"/>
              </p:cNvSpPr>
              <p:nvPr/>
            </p:nvSpPr>
            <p:spPr bwMode="auto">
              <a:xfrm>
                <a:off x="3632645" y="2628584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655"/>
              <p:cNvSpPr/>
              <p:nvPr/>
            </p:nvSpPr>
            <p:spPr bwMode="auto">
              <a:xfrm>
                <a:off x="3625647" y="2623336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656"/>
              <p:cNvSpPr/>
              <p:nvPr/>
            </p:nvSpPr>
            <p:spPr bwMode="auto">
              <a:xfrm>
                <a:off x="2857598" y="2628584"/>
                <a:ext cx="92726" cy="0"/>
              </a:xfrm>
              <a:custGeom>
                <a:avLst/>
                <a:gdLst>
                  <a:gd name="T0" fmla="*/ 0 w 53"/>
                  <a:gd name="T1" fmla="*/ 53 w 53"/>
                  <a:gd name="T2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Line 657"/>
              <p:cNvSpPr>
                <a:spLocks noChangeShapeType="1"/>
              </p:cNvSpPr>
              <p:nvPr/>
            </p:nvSpPr>
            <p:spPr bwMode="auto">
              <a:xfrm>
                <a:off x="2857598" y="2628584"/>
                <a:ext cx="92726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658"/>
              <p:cNvSpPr/>
              <p:nvPr/>
            </p:nvSpPr>
            <p:spPr bwMode="auto">
              <a:xfrm>
                <a:off x="2854099" y="2623336"/>
                <a:ext cx="103223" cy="12247"/>
              </a:xfrm>
              <a:custGeom>
                <a:avLst/>
                <a:gdLst>
                  <a:gd name="T0" fmla="*/ 30 w 32"/>
                  <a:gd name="T1" fmla="*/ 4 h 4"/>
                  <a:gd name="T2" fmla="*/ 1 w 32"/>
                  <a:gd name="T3" fmla="*/ 4 h 4"/>
                  <a:gd name="T4" fmla="*/ 0 w 32"/>
                  <a:gd name="T5" fmla="*/ 2 h 4"/>
                  <a:gd name="T6" fmla="*/ 1 w 32"/>
                  <a:gd name="T7" fmla="*/ 0 h 4"/>
                  <a:gd name="T8" fmla="*/ 30 w 32"/>
                  <a:gd name="T9" fmla="*/ 0 h 4"/>
                  <a:gd name="T10" fmla="*/ 32 w 32"/>
                  <a:gd name="T11" fmla="*/ 2 h 4"/>
                  <a:gd name="T12" fmla="*/ 30 w 3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">
                    <a:moveTo>
                      <a:pt x="3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4"/>
                      <a:pt x="30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659"/>
              <p:cNvSpPr/>
              <p:nvPr/>
            </p:nvSpPr>
            <p:spPr bwMode="auto">
              <a:xfrm>
                <a:off x="3041300" y="1734569"/>
                <a:ext cx="486372" cy="265930"/>
              </a:xfrm>
              <a:custGeom>
                <a:avLst/>
                <a:gdLst>
                  <a:gd name="T0" fmla="*/ 4 w 150"/>
                  <a:gd name="T1" fmla="*/ 73 h 82"/>
                  <a:gd name="T2" fmla="*/ 41 w 150"/>
                  <a:gd name="T3" fmla="*/ 49 h 82"/>
                  <a:gd name="T4" fmla="*/ 80 w 150"/>
                  <a:gd name="T5" fmla="*/ 37 h 82"/>
                  <a:gd name="T6" fmla="*/ 126 w 150"/>
                  <a:gd name="T7" fmla="*/ 49 h 82"/>
                  <a:gd name="T8" fmla="*/ 141 w 150"/>
                  <a:gd name="T9" fmla="*/ 82 h 82"/>
                  <a:gd name="T10" fmla="*/ 138 w 150"/>
                  <a:gd name="T11" fmla="*/ 27 h 82"/>
                  <a:gd name="T12" fmla="*/ 56 w 150"/>
                  <a:gd name="T13" fmla="*/ 5 h 82"/>
                  <a:gd name="T14" fmla="*/ 4 w 150"/>
                  <a:gd name="T15" fmla="*/ 7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0" h="82">
                    <a:moveTo>
                      <a:pt x="4" y="73"/>
                    </a:moveTo>
                    <a:cubicBezTo>
                      <a:pt x="4" y="73"/>
                      <a:pt x="27" y="72"/>
                      <a:pt x="41" y="49"/>
                    </a:cubicBezTo>
                    <a:cubicBezTo>
                      <a:pt x="40" y="55"/>
                      <a:pt x="72" y="60"/>
                      <a:pt x="80" y="37"/>
                    </a:cubicBezTo>
                    <a:cubicBezTo>
                      <a:pt x="89" y="44"/>
                      <a:pt x="107" y="54"/>
                      <a:pt x="126" y="49"/>
                    </a:cubicBezTo>
                    <a:cubicBezTo>
                      <a:pt x="130" y="65"/>
                      <a:pt x="134" y="75"/>
                      <a:pt x="141" y="82"/>
                    </a:cubicBezTo>
                    <a:cubicBezTo>
                      <a:pt x="141" y="82"/>
                      <a:pt x="150" y="46"/>
                      <a:pt x="138" y="27"/>
                    </a:cubicBezTo>
                    <a:cubicBezTo>
                      <a:pt x="125" y="9"/>
                      <a:pt x="87" y="0"/>
                      <a:pt x="56" y="5"/>
                    </a:cubicBezTo>
                    <a:cubicBezTo>
                      <a:pt x="26" y="10"/>
                      <a:pt x="0" y="48"/>
                      <a:pt x="4" y="73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660"/>
              <p:cNvSpPr/>
              <p:nvPr/>
            </p:nvSpPr>
            <p:spPr bwMode="auto">
              <a:xfrm>
                <a:off x="3048298" y="1848289"/>
                <a:ext cx="456630" cy="155709"/>
              </a:xfrm>
              <a:custGeom>
                <a:avLst/>
                <a:gdLst>
                  <a:gd name="T0" fmla="*/ 139 w 141"/>
                  <a:gd name="T1" fmla="*/ 48 h 48"/>
                  <a:gd name="T2" fmla="*/ 138 w 141"/>
                  <a:gd name="T3" fmla="*/ 48 h 48"/>
                  <a:gd name="T4" fmla="*/ 123 w 141"/>
                  <a:gd name="T5" fmla="*/ 17 h 48"/>
                  <a:gd name="T6" fmla="*/ 78 w 141"/>
                  <a:gd name="T7" fmla="*/ 5 h 48"/>
                  <a:gd name="T8" fmla="*/ 45 w 141"/>
                  <a:gd name="T9" fmla="*/ 20 h 48"/>
                  <a:gd name="T10" fmla="*/ 39 w 141"/>
                  <a:gd name="T11" fmla="*/ 17 h 48"/>
                  <a:gd name="T12" fmla="*/ 2 w 141"/>
                  <a:gd name="T13" fmla="*/ 39 h 48"/>
                  <a:gd name="T14" fmla="*/ 0 w 141"/>
                  <a:gd name="T15" fmla="*/ 38 h 48"/>
                  <a:gd name="T16" fmla="*/ 2 w 141"/>
                  <a:gd name="T17" fmla="*/ 36 h 48"/>
                  <a:gd name="T18" fmla="*/ 37 w 141"/>
                  <a:gd name="T19" fmla="*/ 13 h 48"/>
                  <a:gd name="T20" fmla="*/ 39 w 141"/>
                  <a:gd name="T21" fmla="*/ 12 h 48"/>
                  <a:gd name="T22" fmla="*/ 41 w 141"/>
                  <a:gd name="T23" fmla="*/ 14 h 48"/>
                  <a:gd name="T24" fmla="*/ 52 w 141"/>
                  <a:gd name="T25" fmla="*/ 17 h 48"/>
                  <a:gd name="T26" fmla="*/ 76 w 141"/>
                  <a:gd name="T27" fmla="*/ 2 h 48"/>
                  <a:gd name="T28" fmla="*/ 77 w 141"/>
                  <a:gd name="T29" fmla="*/ 0 h 48"/>
                  <a:gd name="T30" fmla="*/ 79 w 141"/>
                  <a:gd name="T31" fmla="*/ 1 h 48"/>
                  <a:gd name="T32" fmla="*/ 124 w 141"/>
                  <a:gd name="T33" fmla="*/ 13 h 48"/>
                  <a:gd name="T34" fmla="*/ 126 w 141"/>
                  <a:gd name="T35" fmla="*/ 14 h 48"/>
                  <a:gd name="T36" fmla="*/ 140 w 141"/>
                  <a:gd name="T37" fmla="*/ 45 h 48"/>
                  <a:gd name="T38" fmla="*/ 140 w 141"/>
                  <a:gd name="T39" fmla="*/ 48 h 48"/>
                  <a:gd name="T40" fmla="*/ 139 w 141"/>
                  <a:gd name="T4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1" h="48">
                    <a:moveTo>
                      <a:pt x="139" y="48"/>
                    </a:moveTo>
                    <a:cubicBezTo>
                      <a:pt x="138" y="48"/>
                      <a:pt x="138" y="48"/>
                      <a:pt x="138" y="48"/>
                    </a:cubicBezTo>
                    <a:cubicBezTo>
                      <a:pt x="130" y="42"/>
                      <a:pt x="127" y="32"/>
                      <a:pt x="123" y="17"/>
                    </a:cubicBezTo>
                    <a:cubicBezTo>
                      <a:pt x="105" y="20"/>
                      <a:pt x="88" y="11"/>
                      <a:pt x="78" y="5"/>
                    </a:cubicBezTo>
                    <a:cubicBezTo>
                      <a:pt x="72" y="20"/>
                      <a:pt x="55" y="22"/>
                      <a:pt x="45" y="20"/>
                    </a:cubicBezTo>
                    <a:cubicBezTo>
                      <a:pt x="42" y="19"/>
                      <a:pt x="40" y="18"/>
                      <a:pt x="39" y="17"/>
                    </a:cubicBezTo>
                    <a:cubicBezTo>
                      <a:pt x="25" y="39"/>
                      <a:pt x="3" y="39"/>
                      <a:pt x="2" y="39"/>
                    </a:cubicBezTo>
                    <a:cubicBezTo>
                      <a:pt x="1" y="39"/>
                      <a:pt x="0" y="39"/>
                      <a:pt x="0" y="38"/>
                    </a:cubicBezTo>
                    <a:cubicBezTo>
                      <a:pt x="0" y="37"/>
                      <a:pt x="1" y="36"/>
                      <a:pt x="2" y="36"/>
                    </a:cubicBezTo>
                    <a:cubicBezTo>
                      <a:pt x="2" y="36"/>
                      <a:pt x="24" y="35"/>
                      <a:pt x="37" y="13"/>
                    </a:cubicBezTo>
                    <a:cubicBezTo>
                      <a:pt x="38" y="12"/>
                      <a:pt x="39" y="12"/>
                      <a:pt x="39" y="12"/>
                    </a:cubicBezTo>
                    <a:cubicBezTo>
                      <a:pt x="40" y="12"/>
                      <a:pt x="41" y="13"/>
                      <a:pt x="41" y="14"/>
                    </a:cubicBezTo>
                    <a:cubicBezTo>
                      <a:pt x="41" y="15"/>
                      <a:pt x="45" y="17"/>
                      <a:pt x="52" y="17"/>
                    </a:cubicBezTo>
                    <a:cubicBezTo>
                      <a:pt x="56" y="17"/>
                      <a:pt x="71" y="16"/>
                      <a:pt x="76" y="2"/>
                    </a:cubicBezTo>
                    <a:cubicBezTo>
                      <a:pt x="76" y="1"/>
                      <a:pt x="76" y="1"/>
                      <a:pt x="77" y="0"/>
                    </a:cubicBezTo>
                    <a:cubicBezTo>
                      <a:pt x="78" y="0"/>
                      <a:pt x="78" y="0"/>
                      <a:pt x="79" y="1"/>
                    </a:cubicBezTo>
                    <a:cubicBezTo>
                      <a:pt x="87" y="7"/>
                      <a:pt x="105" y="17"/>
                      <a:pt x="124" y="13"/>
                    </a:cubicBezTo>
                    <a:cubicBezTo>
                      <a:pt x="124" y="12"/>
                      <a:pt x="125" y="13"/>
                      <a:pt x="126" y="14"/>
                    </a:cubicBezTo>
                    <a:cubicBezTo>
                      <a:pt x="130" y="29"/>
                      <a:pt x="133" y="39"/>
                      <a:pt x="140" y="45"/>
                    </a:cubicBezTo>
                    <a:cubicBezTo>
                      <a:pt x="141" y="46"/>
                      <a:pt x="141" y="47"/>
                      <a:pt x="140" y="48"/>
                    </a:cubicBezTo>
                    <a:cubicBezTo>
                      <a:pt x="140" y="48"/>
                      <a:pt x="139" y="48"/>
                      <a:pt x="139" y="4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661"/>
              <p:cNvSpPr/>
              <p:nvPr/>
            </p:nvSpPr>
            <p:spPr bwMode="auto">
              <a:xfrm>
                <a:off x="3081539" y="1997000"/>
                <a:ext cx="178453" cy="148711"/>
              </a:xfrm>
              <a:custGeom>
                <a:avLst/>
                <a:gdLst>
                  <a:gd name="T0" fmla="*/ 55 w 55"/>
                  <a:gd name="T1" fmla="*/ 11 h 46"/>
                  <a:gd name="T2" fmla="*/ 19 w 55"/>
                  <a:gd name="T3" fmla="*/ 46 h 46"/>
                  <a:gd name="T4" fmla="*/ 2 w 55"/>
                  <a:gd name="T5" fmla="*/ 11 h 46"/>
                  <a:gd name="T6" fmla="*/ 28 w 55"/>
                  <a:gd name="T7" fmla="*/ 0 h 46"/>
                  <a:gd name="T8" fmla="*/ 55 w 55"/>
                  <a:gd name="T9" fmla="*/ 1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55" y="11"/>
                    </a:moveTo>
                    <a:cubicBezTo>
                      <a:pt x="55" y="17"/>
                      <a:pt x="33" y="46"/>
                      <a:pt x="19" y="46"/>
                    </a:cubicBezTo>
                    <a:cubicBezTo>
                      <a:pt x="0" y="44"/>
                      <a:pt x="2" y="17"/>
                      <a:pt x="2" y="11"/>
                    </a:cubicBezTo>
                    <a:cubicBezTo>
                      <a:pt x="2" y="5"/>
                      <a:pt x="14" y="0"/>
                      <a:pt x="28" y="0"/>
                    </a:cubicBezTo>
                    <a:cubicBezTo>
                      <a:pt x="43" y="0"/>
                      <a:pt x="55" y="5"/>
                      <a:pt x="55" y="11"/>
                    </a:cubicBezTo>
                  </a:path>
                </a:pathLst>
              </a:custGeom>
              <a:solidFill>
                <a:srgbClr val="7F4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662"/>
              <p:cNvSpPr>
                <a:spLocks noEditPoints="1"/>
              </p:cNvSpPr>
              <p:nvPr/>
            </p:nvSpPr>
            <p:spPr bwMode="auto">
              <a:xfrm>
                <a:off x="3081539" y="1993501"/>
                <a:ext cx="180203" cy="155709"/>
              </a:xfrm>
              <a:custGeom>
                <a:avLst/>
                <a:gdLst>
                  <a:gd name="T0" fmla="*/ 28 w 56"/>
                  <a:gd name="T1" fmla="*/ 3 h 48"/>
                  <a:gd name="T2" fmla="*/ 4 w 56"/>
                  <a:gd name="T3" fmla="*/ 12 h 48"/>
                  <a:gd name="T4" fmla="*/ 4 w 56"/>
                  <a:gd name="T5" fmla="*/ 14 h 48"/>
                  <a:gd name="T6" fmla="*/ 19 w 56"/>
                  <a:gd name="T7" fmla="*/ 45 h 48"/>
                  <a:gd name="T8" fmla="*/ 41 w 56"/>
                  <a:gd name="T9" fmla="*/ 30 h 48"/>
                  <a:gd name="T10" fmla="*/ 53 w 56"/>
                  <a:gd name="T11" fmla="*/ 12 h 48"/>
                  <a:gd name="T12" fmla="*/ 28 w 56"/>
                  <a:gd name="T13" fmla="*/ 3 h 48"/>
                  <a:gd name="T14" fmla="*/ 20 w 56"/>
                  <a:gd name="T15" fmla="*/ 48 h 48"/>
                  <a:gd name="T16" fmla="*/ 19 w 56"/>
                  <a:gd name="T17" fmla="*/ 48 h 48"/>
                  <a:gd name="T18" fmla="*/ 1 w 56"/>
                  <a:gd name="T19" fmla="*/ 14 h 48"/>
                  <a:gd name="T20" fmla="*/ 1 w 56"/>
                  <a:gd name="T21" fmla="*/ 12 h 48"/>
                  <a:gd name="T22" fmla="*/ 28 w 56"/>
                  <a:gd name="T23" fmla="*/ 0 h 48"/>
                  <a:gd name="T24" fmla="*/ 56 w 56"/>
                  <a:gd name="T25" fmla="*/ 12 h 48"/>
                  <a:gd name="T26" fmla="*/ 20 w 56"/>
                  <a:gd name="T2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48">
                    <a:moveTo>
                      <a:pt x="28" y="3"/>
                    </a:moveTo>
                    <a:cubicBezTo>
                      <a:pt x="14" y="3"/>
                      <a:pt x="4" y="8"/>
                      <a:pt x="4" y="12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27"/>
                      <a:pt x="5" y="44"/>
                      <a:pt x="19" y="45"/>
                    </a:cubicBezTo>
                    <a:cubicBezTo>
                      <a:pt x="25" y="45"/>
                      <a:pt x="33" y="40"/>
                      <a:pt x="41" y="30"/>
                    </a:cubicBezTo>
                    <a:cubicBezTo>
                      <a:pt x="48" y="22"/>
                      <a:pt x="53" y="14"/>
                      <a:pt x="53" y="12"/>
                    </a:cubicBezTo>
                    <a:cubicBezTo>
                      <a:pt x="53" y="8"/>
                      <a:pt x="43" y="3"/>
                      <a:pt x="28" y="3"/>
                    </a:cubicBezTo>
                    <a:moveTo>
                      <a:pt x="20" y="48"/>
                    </a:moveTo>
                    <a:cubicBezTo>
                      <a:pt x="19" y="48"/>
                      <a:pt x="19" y="48"/>
                      <a:pt x="19" y="48"/>
                    </a:cubicBezTo>
                    <a:cubicBezTo>
                      <a:pt x="0" y="47"/>
                      <a:pt x="0" y="22"/>
                      <a:pt x="1" y="14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5"/>
                      <a:pt x="13" y="0"/>
                      <a:pt x="28" y="0"/>
                    </a:cubicBezTo>
                    <a:cubicBezTo>
                      <a:pt x="44" y="0"/>
                      <a:pt x="56" y="5"/>
                      <a:pt x="56" y="12"/>
                    </a:cubicBezTo>
                    <a:cubicBezTo>
                      <a:pt x="56" y="20"/>
                      <a:pt x="35" y="48"/>
                      <a:pt x="20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663"/>
              <p:cNvSpPr/>
              <p:nvPr/>
            </p:nvSpPr>
            <p:spPr bwMode="auto">
              <a:xfrm>
                <a:off x="3301982" y="1997000"/>
                <a:ext cx="174954" cy="148711"/>
              </a:xfrm>
              <a:custGeom>
                <a:avLst/>
                <a:gdLst>
                  <a:gd name="T0" fmla="*/ 0 w 54"/>
                  <a:gd name="T1" fmla="*/ 11 h 46"/>
                  <a:gd name="T2" fmla="*/ 35 w 54"/>
                  <a:gd name="T3" fmla="*/ 46 h 46"/>
                  <a:gd name="T4" fmla="*/ 52 w 54"/>
                  <a:gd name="T5" fmla="*/ 11 h 46"/>
                  <a:gd name="T6" fmla="*/ 26 w 54"/>
                  <a:gd name="T7" fmla="*/ 0 h 46"/>
                  <a:gd name="T8" fmla="*/ 0 w 54"/>
                  <a:gd name="T9" fmla="*/ 1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6">
                    <a:moveTo>
                      <a:pt x="0" y="11"/>
                    </a:moveTo>
                    <a:cubicBezTo>
                      <a:pt x="0" y="17"/>
                      <a:pt x="21" y="46"/>
                      <a:pt x="35" y="46"/>
                    </a:cubicBezTo>
                    <a:cubicBezTo>
                      <a:pt x="54" y="44"/>
                      <a:pt x="52" y="17"/>
                      <a:pt x="52" y="11"/>
                    </a:cubicBezTo>
                    <a:cubicBezTo>
                      <a:pt x="52" y="5"/>
                      <a:pt x="40" y="0"/>
                      <a:pt x="26" y="0"/>
                    </a:cubicBezTo>
                    <a:cubicBezTo>
                      <a:pt x="11" y="0"/>
                      <a:pt x="0" y="5"/>
                      <a:pt x="0" y="11"/>
                    </a:cubicBezTo>
                  </a:path>
                </a:pathLst>
              </a:custGeom>
              <a:solidFill>
                <a:srgbClr val="7F4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664"/>
              <p:cNvSpPr>
                <a:spLocks noEditPoints="1"/>
              </p:cNvSpPr>
              <p:nvPr/>
            </p:nvSpPr>
            <p:spPr bwMode="auto">
              <a:xfrm>
                <a:off x="3294983" y="1993501"/>
                <a:ext cx="181952" cy="155709"/>
              </a:xfrm>
              <a:custGeom>
                <a:avLst/>
                <a:gdLst>
                  <a:gd name="T0" fmla="*/ 28 w 56"/>
                  <a:gd name="T1" fmla="*/ 3 h 48"/>
                  <a:gd name="T2" fmla="*/ 3 w 56"/>
                  <a:gd name="T3" fmla="*/ 12 h 48"/>
                  <a:gd name="T4" fmla="*/ 36 w 56"/>
                  <a:gd name="T5" fmla="*/ 45 h 48"/>
                  <a:gd name="T6" fmla="*/ 36 w 56"/>
                  <a:gd name="T7" fmla="*/ 45 h 48"/>
                  <a:gd name="T8" fmla="*/ 37 w 56"/>
                  <a:gd name="T9" fmla="*/ 45 h 48"/>
                  <a:gd name="T10" fmla="*/ 52 w 56"/>
                  <a:gd name="T11" fmla="*/ 14 h 48"/>
                  <a:gd name="T12" fmla="*/ 52 w 56"/>
                  <a:gd name="T13" fmla="*/ 12 h 48"/>
                  <a:gd name="T14" fmla="*/ 28 w 56"/>
                  <a:gd name="T15" fmla="*/ 3 h 48"/>
                  <a:gd name="T16" fmla="*/ 36 w 56"/>
                  <a:gd name="T17" fmla="*/ 48 h 48"/>
                  <a:gd name="T18" fmla="*/ 36 w 56"/>
                  <a:gd name="T19" fmla="*/ 48 h 48"/>
                  <a:gd name="T20" fmla="*/ 0 w 56"/>
                  <a:gd name="T21" fmla="*/ 12 h 48"/>
                  <a:gd name="T22" fmla="*/ 28 w 56"/>
                  <a:gd name="T23" fmla="*/ 0 h 48"/>
                  <a:gd name="T24" fmla="*/ 56 w 56"/>
                  <a:gd name="T25" fmla="*/ 12 h 48"/>
                  <a:gd name="T26" fmla="*/ 56 w 56"/>
                  <a:gd name="T27" fmla="*/ 14 h 48"/>
                  <a:gd name="T28" fmla="*/ 37 w 56"/>
                  <a:gd name="T29" fmla="*/ 48 h 48"/>
                  <a:gd name="T30" fmla="*/ 36 w 56"/>
                  <a:gd name="T3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6" h="48">
                    <a:moveTo>
                      <a:pt x="28" y="3"/>
                    </a:moveTo>
                    <a:cubicBezTo>
                      <a:pt x="13" y="3"/>
                      <a:pt x="3" y="8"/>
                      <a:pt x="3" y="12"/>
                    </a:cubicBezTo>
                    <a:cubicBezTo>
                      <a:pt x="3" y="17"/>
                      <a:pt x="23" y="45"/>
                      <a:pt x="36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51" y="44"/>
                      <a:pt x="52" y="27"/>
                      <a:pt x="52" y="14"/>
                    </a:cubicBezTo>
                    <a:cubicBezTo>
                      <a:pt x="52" y="14"/>
                      <a:pt x="52" y="13"/>
                      <a:pt x="52" y="12"/>
                    </a:cubicBezTo>
                    <a:cubicBezTo>
                      <a:pt x="52" y="8"/>
                      <a:pt x="42" y="3"/>
                      <a:pt x="28" y="3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21" y="48"/>
                      <a:pt x="0" y="20"/>
                      <a:pt x="0" y="12"/>
                    </a:cubicBezTo>
                    <a:cubicBezTo>
                      <a:pt x="0" y="5"/>
                      <a:pt x="12" y="0"/>
                      <a:pt x="28" y="0"/>
                    </a:cubicBezTo>
                    <a:cubicBezTo>
                      <a:pt x="44" y="0"/>
                      <a:pt x="56" y="5"/>
                      <a:pt x="56" y="12"/>
                    </a:cubicBezTo>
                    <a:cubicBezTo>
                      <a:pt x="56" y="13"/>
                      <a:pt x="56" y="13"/>
                      <a:pt x="56" y="14"/>
                    </a:cubicBezTo>
                    <a:cubicBezTo>
                      <a:pt x="56" y="22"/>
                      <a:pt x="56" y="47"/>
                      <a:pt x="37" y="48"/>
                    </a:cubicBezTo>
                    <a:cubicBezTo>
                      <a:pt x="37" y="48"/>
                      <a:pt x="37" y="48"/>
                      <a:pt x="36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665"/>
              <p:cNvSpPr/>
              <p:nvPr/>
            </p:nvSpPr>
            <p:spPr bwMode="auto">
              <a:xfrm>
                <a:off x="3259993" y="2009247"/>
                <a:ext cx="41989" cy="22744"/>
              </a:xfrm>
              <a:custGeom>
                <a:avLst/>
                <a:gdLst>
                  <a:gd name="T0" fmla="*/ 0 w 13"/>
                  <a:gd name="T1" fmla="*/ 7 h 7"/>
                  <a:gd name="T2" fmla="*/ 13 w 13"/>
                  <a:gd name="T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0" y="7"/>
                      <a:pt x="4" y="0"/>
                      <a:pt x="13" y="7"/>
                    </a:cubicBezTo>
                  </a:path>
                </a:pathLst>
              </a:cu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666"/>
              <p:cNvSpPr/>
              <p:nvPr/>
            </p:nvSpPr>
            <p:spPr bwMode="auto">
              <a:xfrm>
                <a:off x="3249495" y="2016245"/>
                <a:ext cx="57735" cy="22744"/>
              </a:xfrm>
              <a:custGeom>
                <a:avLst/>
                <a:gdLst>
                  <a:gd name="T0" fmla="*/ 16 w 18"/>
                  <a:gd name="T1" fmla="*/ 7 h 7"/>
                  <a:gd name="T2" fmla="*/ 14 w 18"/>
                  <a:gd name="T3" fmla="*/ 7 h 7"/>
                  <a:gd name="T4" fmla="*/ 8 w 18"/>
                  <a:gd name="T5" fmla="*/ 4 h 7"/>
                  <a:gd name="T6" fmla="*/ 4 w 18"/>
                  <a:gd name="T7" fmla="*/ 6 h 7"/>
                  <a:gd name="T8" fmla="*/ 2 w 18"/>
                  <a:gd name="T9" fmla="*/ 7 h 7"/>
                  <a:gd name="T10" fmla="*/ 1 w 18"/>
                  <a:gd name="T11" fmla="*/ 4 h 7"/>
                  <a:gd name="T12" fmla="*/ 7 w 18"/>
                  <a:gd name="T13" fmla="*/ 0 h 7"/>
                  <a:gd name="T14" fmla="*/ 17 w 18"/>
                  <a:gd name="T15" fmla="*/ 4 h 7"/>
                  <a:gd name="T16" fmla="*/ 17 w 18"/>
                  <a:gd name="T17" fmla="*/ 7 h 7"/>
                  <a:gd name="T18" fmla="*/ 16 w 18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">
                    <a:moveTo>
                      <a:pt x="16" y="7"/>
                    </a:moveTo>
                    <a:cubicBezTo>
                      <a:pt x="15" y="7"/>
                      <a:pt x="15" y="7"/>
                      <a:pt x="14" y="7"/>
                    </a:cubicBezTo>
                    <a:cubicBezTo>
                      <a:pt x="12" y="5"/>
                      <a:pt x="10" y="4"/>
                      <a:pt x="8" y="4"/>
                    </a:cubicBezTo>
                    <a:cubicBezTo>
                      <a:pt x="5" y="4"/>
                      <a:pt x="4" y="6"/>
                      <a:pt x="4" y="6"/>
                    </a:cubicBezTo>
                    <a:cubicBezTo>
                      <a:pt x="4" y="7"/>
                      <a:pt x="2" y="7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4"/>
                      <a:pt x="3" y="1"/>
                      <a:pt x="7" y="0"/>
                    </a:cubicBezTo>
                    <a:cubicBezTo>
                      <a:pt x="10" y="0"/>
                      <a:pt x="13" y="1"/>
                      <a:pt x="17" y="4"/>
                    </a:cubicBezTo>
                    <a:cubicBezTo>
                      <a:pt x="17" y="5"/>
                      <a:pt x="18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667"/>
              <p:cNvSpPr/>
              <p:nvPr/>
            </p:nvSpPr>
            <p:spPr bwMode="auto">
              <a:xfrm>
                <a:off x="3174265" y="2028492"/>
                <a:ext cx="41989" cy="33241"/>
              </a:xfrm>
              <a:custGeom>
                <a:avLst/>
                <a:gdLst>
                  <a:gd name="T0" fmla="*/ 13 w 13"/>
                  <a:gd name="T1" fmla="*/ 4 h 10"/>
                  <a:gd name="T2" fmla="*/ 7 w 13"/>
                  <a:gd name="T3" fmla="*/ 10 h 10"/>
                  <a:gd name="T4" fmla="*/ 0 w 13"/>
                  <a:gd name="T5" fmla="*/ 4 h 10"/>
                  <a:gd name="T6" fmla="*/ 6 w 13"/>
                  <a:gd name="T7" fmla="*/ 0 h 10"/>
                  <a:gd name="T8" fmla="*/ 13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3" y="4"/>
                    </a:moveTo>
                    <a:cubicBezTo>
                      <a:pt x="13" y="7"/>
                      <a:pt x="10" y="10"/>
                      <a:pt x="7" y="10"/>
                    </a:cubicBezTo>
                    <a:cubicBezTo>
                      <a:pt x="3" y="10"/>
                      <a:pt x="0" y="7"/>
                      <a:pt x="0" y="4"/>
                    </a:cubicBezTo>
                    <a:cubicBezTo>
                      <a:pt x="0" y="1"/>
                      <a:pt x="3" y="0"/>
                      <a:pt x="6" y="0"/>
                    </a:cubicBezTo>
                    <a:cubicBezTo>
                      <a:pt x="10" y="0"/>
                      <a:pt x="13" y="1"/>
                      <a:pt x="13" y="4"/>
                    </a:cubicBezTo>
                  </a:path>
                </a:pathLst>
              </a:cu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668"/>
              <p:cNvSpPr>
                <a:spLocks noEditPoints="1"/>
              </p:cNvSpPr>
              <p:nvPr/>
            </p:nvSpPr>
            <p:spPr bwMode="auto">
              <a:xfrm>
                <a:off x="3172516" y="2023243"/>
                <a:ext cx="50737" cy="45488"/>
              </a:xfrm>
              <a:custGeom>
                <a:avLst/>
                <a:gdLst>
                  <a:gd name="T0" fmla="*/ 7 w 16"/>
                  <a:gd name="T1" fmla="*/ 4 h 14"/>
                  <a:gd name="T2" fmla="*/ 3 w 16"/>
                  <a:gd name="T3" fmla="*/ 6 h 14"/>
                  <a:gd name="T4" fmla="*/ 8 w 16"/>
                  <a:gd name="T5" fmla="*/ 10 h 14"/>
                  <a:gd name="T6" fmla="*/ 12 w 16"/>
                  <a:gd name="T7" fmla="*/ 6 h 14"/>
                  <a:gd name="T8" fmla="*/ 7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7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7" y="4"/>
                    </a:moveTo>
                    <a:cubicBezTo>
                      <a:pt x="3" y="4"/>
                      <a:pt x="3" y="5"/>
                      <a:pt x="3" y="6"/>
                    </a:cubicBezTo>
                    <a:cubicBezTo>
                      <a:pt x="3" y="8"/>
                      <a:pt x="5" y="10"/>
                      <a:pt x="8" y="10"/>
                    </a:cubicBezTo>
                    <a:cubicBezTo>
                      <a:pt x="10" y="10"/>
                      <a:pt x="12" y="8"/>
                      <a:pt x="12" y="6"/>
                    </a:cubicBezTo>
                    <a:cubicBezTo>
                      <a:pt x="12" y="5"/>
                      <a:pt x="12" y="4"/>
                      <a:pt x="7" y="4"/>
                    </a:cubicBezTo>
                    <a:moveTo>
                      <a:pt x="8" y="14"/>
                    </a:moveTo>
                    <a:cubicBezTo>
                      <a:pt x="3" y="14"/>
                      <a:pt x="0" y="10"/>
                      <a:pt x="0" y="6"/>
                    </a:cubicBezTo>
                    <a:cubicBezTo>
                      <a:pt x="0" y="0"/>
                      <a:pt x="5" y="0"/>
                      <a:pt x="7" y="0"/>
                    </a:cubicBezTo>
                    <a:cubicBezTo>
                      <a:pt x="13" y="0"/>
                      <a:pt x="16" y="2"/>
                      <a:pt x="16" y="6"/>
                    </a:cubicBezTo>
                    <a:cubicBezTo>
                      <a:pt x="16" y="10"/>
                      <a:pt x="12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669"/>
              <p:cNvSpPr/>
              <p:nvPr/>
            </p:nvSpPr>
            <p:spPr bwMode="auto">
              <a:xfrm>
                <a:off x="3142773" y="2023243"/>
                <a:ext cx="99724" cy="31492"/>
              </a:xfrm>
              <a:custGeom>
                <a:avLst/>
                <a:gdLst>
                  <a:gd name="T0" fmla="*/ 3 w 31"/>
                  <a:gd name="T1" fmla="*/ 10 h 10"/>
                  <a:gd name="T2" fmla="*/ 2 w 31"/>
                  <a:gd name="T3" fmla="*/ 10 h 10"/>
                  <a:gd name="T4" fmla="*/ 1 w 31"/>
                  <a:gd name="T5" fmla="*/ 7 h 10"/>
                  <a:gd name="T6" fmla="*/ 16 w 31"/>
                  <a:gd name="T7" fmla="*/ 0 h 10"/>
                  <a:gd name="T8" fmla="*/ 30 w 31"/>
                  <a:gd name="T9" fmla="*/ 5 h 10"/>
                  <a:gd name="T10" fmla="*/ 30 w 31"/>
                  <a:gd name="T11" fmla="*/ 8 h 10"/>
                  <a:gd name="T12" fmla="*/ 27 w 31"/>
                  <a:gd name="T13" fmla="*/ 7 h 10"/>
                  <a:gd name="T14" fmla="*/ 16 w 31"/>
                  <a:gd name="T15" fmla="*/ 4 h 10"/>
                  <a:gd name="T16" fmla="*/ 4 w 31"/>
                  <a:gd name="T17" fmla="*/ 9 h 10"/>
                  <a:gd name="T18" fmla="*/ 3 w 31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0">
                    <a:moveTo>
                      <a:pt x="3" y="1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7"/>
                      <a:pt x="4" y="0"/>
                      <a:pt x="16" y="0"/>
                    </a:cubicBezTo>
                    <a:cubicBezTo>
                      <a:pt x="27" y="0"/>
                      <a:pt x="30" y="5"/>
                      <a:pt x="30" y="5"/>
                    </a:cubicBezTo>
                    <a:cubicBezTo>
                      <a:pt x="31" y="6"/>
                      <a:pt x="31" y="7"/>
                      <a:pt x="30" y="8"/>
                    </a:cubicBezTo>
                    <a:cubicBezTo>
                      <a:pt x="29" y="8"/>
                      <a:pt x="28" y="8"/>
                      <a:pt x="27" y="7"/>
                    </a:cubicBezTo>
                    <a:cubicBezTo>
                      <a:pt x="27" y="7"/>
                      <a:pt x="25" y="4"/>
                      <a:pt x="16" y="4"/>
                    </a:cubicBezTo>
                    <a:cubicBezTo>
                      <a:pt x="7" y="4"/>
                      <a:pt x="4" y="8"/>
                      <a:pt x="4" y="9"/>
                    </a:cubicBezTo>
                    <a:cubicBezTo>
                      <a:pt x="4" y="9"/>
                      <a:pt x="3" y="10"/>
                      <a:pt x="3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670"/>
              <p:cNvSpPr/>
              <p:nvPr/>
            </p:nvSpPr>
            <p:spPr bwMode="auto">
              <a:xfrm>
                <a:off x="3336972" y="2028492"/>
                <a:ext cx="41989" cy="33241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7 w 13"/>
                  <a:gd name="T7" fmla="*/ 0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0" y="7"/>
                      <a:pt x="3" y="10"/>
                      <a:pt x="6" y="10"/>
                    </a:cubicBezTo>
                    <a:cubicBezTo>
                      <a:pt x="10" y="10"/>
                      <a:pt x="13" y="7"/>
                      <a:pt x="13" y="4"/>
                    </a:cubicBezTo>
                    <a:cubicBezTo>
                      <a:pt x="13" y="1"/>
                      <a:pt x="10" y="0"/>
                      <a:pt x="7" y="0"/>
                    </a:cubicBezTo>
                    <a:cubicBezTo>
                      <a:pt x="4" y="0"/>
                      <a:pt x="0" y="1"/>
                      <a:pt x="0" y="4"/>
                    </a:cubicBezTo>
                  </a:path>
                </a:pathLst>
              </a:cu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671"/>
              <p:cNvSpPr>
                <a:spLocks noEditPoints="1"/>
              </p:cNvSpPr>
              <p:nvPr/>
            </p:nvSpPr>
            <p:spPr bwMode="auto">
              <a:xfrm>
                <a:off x="3329974" y="2023243"/>
                <a:ext cx="52486" cy="45488"/>
              </a:xfrm>
              <a:custGeom>
                <a:avLst/>
                <a:gdLst>
                  <a:gd name="T0" fmla="*/ 9 w 16"/>
                  <a:gd name="T1" fmla="*/ 4 h 14"/>
                  <a:gd name="T2" fmla="*/ 4 w 16"/>
                  <a:gd name="T3" fmla="*/ 6 h 14"/>
                  <a:gd name="T4" fmla="*/ 8 w 16"/>
                  <a:gd name="T5" fmla="*/ 10 h 14"/>
                  <a:gd name="T6" fmla="*/ 13 w 16"/>
                  <a:gd name="T7" fmla="*/ 6 h 14"/>
                  <a:gd name="T8" fmla="*/ 9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9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9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8"/>
                      <a:pt x="6" y="10"/>
                      <a:pt x="8" y="10"/>
                    </a:cubicBezTo>
                    <a:cubicBezTo>
                      <a:pt x="11" y="10"/>
                      <a:pt x="13" y="8"/>
                      <a:pt x="13" y="6"/>
                    </a:cubicBezTo>
                    <a:cubicBezTo>
                      <a:pt x="13" y="5"/>
                      <a:pt x="13" y="4"/>
                      <a:pt x="9" y="4"/>
                    </a:cubicBezTo>
                    <a:moveTo>
                      <a:pt x="8" y="14"/>
                    </a:moveTo>
                    <a:cubicBezTo>
                      <a:pt x="4" y="14"/>
                      <a:pt x="0" y="10"/>
                      <a:pt x="0" y="6"/>
                    </a:cubicBezTo>
                    <a:cubicBezTo>
                      <a:pt x="0" y="2"/>
                      <a:pt x="3" y="0"/>
                      <a:pt x="9" y="0"/>
                    </a:cubicBezTo>
                    <a:cubicBezTo>
                      <a:pt x="11" y="0"/>
                      <a:pt x="16" y="0"/>
                      <a:pt x="16" y="6"/>
                    </a:cubicBezTo>
                    <a:cubicBezTo>
                      <a:pt x="16" y="10"/>
                      <a:pt x="13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672"/>
              <p:cNvSpPr/>
              <p:nvPr/>
            </p:nvSpPr>
            <p:spPr bwMode="auto">
              <a:xfrm>
                <a:off x="3310729" y="2023243"/>
                <a:ext cx="101473" cy="31492"/>
              </a:xfrm>
              <a:custGeom>
                <a:avLst/>
                <a:gdLst>
                  <a:gd name="T0" fmla="*/ 29 w 31"/>
                  <a:gd name="T1" fmla="*/ 10 h 10"/>
                  <a:gd name="T2" fmla="*/ 27 w 31"/>
                  <a:gd name="T3" fmla="*/ 9 h 10"/>
                  <a:gd name="T4" fmla="*/ 16 w 31"/>
                  <a:gd name="T5" fmla="*/ 4 h 10"/>
                  <a:gd name="T6" fmla="*/ 4 w 31"/>
                  <a:gd name="T7" fmla="*/ 7 h 10"/>
                  <a:gd name="T8" fmla="*/ 1 w 31"/>
                  <a:gd name="T9" fmla="*/ 8 h 10"/>
                  <a:gd name="T10" fmla="*/ 1 w 31"/>
                  <a:gd name="T11" fmla="*/ 5 h 10"/>
                  <a:gd name="T12" fmla="*/ 15 w 31"/>
                  <a:gd name="T13" fmla="*/ 0 h 10"/>
                  <a:gd name="T14" fmla="*/ 30 w 31"/>
                  <a:gd name="T15" fmla="*/ 7 h 10"/>
                  <a:gd name="T16" fmla="*/ 29 w 31"/>
                  <a:gd name="T17" fmla="*/ 10 h 10"/>
                  <a:gd name="T18" fmla="*/ 29 w 31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0">
                    <a:moveTo>
                      <a:pt x="29" y="10"/>
                    </a:moveTo>
                    <a:cubicBezTo>
                      <a:pt x="28" y="10"/>
                      <a:pt x="27" y="9"/>
                      <a:pt x="27" y="9"/>
                    </a:cubicBezTo>
                    <a:cubicBezTo>
                      <a:pt x="27" y="8"/>
                      <a:pt x="24" y="4"/>
                      <a:pt x="16" y="4"/>
                    </a:cubicBezTo>
                    <a:cubicBezTo>
                      <a:pt x="7" y="4"/>
                      <a:pt x="4" y="7"/>
                      <a:pt x="4" y="7"/>
                    </a:cubicBezTo>
                    <a:cubicBezTo>
                      <a:pt x="3" y="8"/>
                      <a:pt x="2" y="8"/>
                      <a:pt x="1" y="8"/>
                    </a:cubicBezTo>
                    <a:cubicBezTo>
                      <a:pt x="1" y="7"/>
                      <a:pt x="0" y="6"/>
                      <a:pt x="1" y="5"/>
                    </a:cubicBezTo>
                    <a:cubicBezTo>
                      <a:pt x="1" y="5"/>
                      <a:pt x="4" y="0"/>
                      <a:pt x="15" y="0"/>
                    </a:cubicBezTo>
                    <a:cubicBezTo>
                      <a:pt x="27" y="0"/>
                      <a:pt x="30" y="7"/>
                      <a:pt x="30" y="7"/>
                    </a:cubicBezTo>
                    <a:cubicBezTo>
                      <a:pt x="31" y="8"/>
                      <a:pt x="30" y="9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673"/>
              <p:cNvSpPr/>
              <p:nvPr/>
            </p:nvSpPr>
            <p:spPr bwMode="auto">
              <a:xfrm>
                <a:off x="3216254" y="2175453"/>
                <a:ext cx="113720" cy="19245"/>
              </a:xfrm>
              <a:custGeom>
                <a:avLst/>
                <a:gdLst>
                  <a:gd name="T0" fmla="*/ 18 w 35"/>
                  <a:gd name="T1" fmla="*/ 6 h 6"/>
                  <a:gd name="T2" fmla="*/ 17 w 35"/>
                  <a:gd name="T3" fmla="*/ 6 h 6"/>
                  <a:gd name="T4" fmla="*/ 14 w 35"/>
                  <a:gd name="T5" fmla="*/ 4 h 6"/>
                  <a:gd name="T6" fmla="*/ 3 w 35"/>
                  <a:gd name="T7" fmla="*/ 6 h 6"/>
                  <a:gd name="T8" fmla="*/ 1 w 35"/>
                  <a:gd name="T9" fmla="*/ 4 h 6"/>
                  <a:gd name="T10" fmla="*/ 2 w 35"/>
                  <a:gd name="T11" fmla="*/ 2 h 6"/>
                  <a:gd name="T12" fmla="*/ 14 w 35"/>
                  <a:gd name="T13" fmla="*/ 0 h 6"/>
                  <a:gd name="T14" fmla="*/ 15 w 35"/>
                  <a:gd name="T15" fmla="*/ 1 h 6"/>
                  <a:gd name="T16" fmla="*/ 18 w 35"/>
                  <a:gd name="T17" fmla="*/ 2 h 6"/>
                  <a:gd name="T18" fmla="*/ 21 w 35"/>
                  <a:gd name="T19" fmla="*/ 1 h 6"/>
                  <a:gd name="T20" fmla="*/ 22 w 35"/>
                  <a:gd name="T21" fmla="*/ 0 h 6"/>
                  <a:gd name="T22" fmla="*/ 33 w 35"/>
                  <a:gd name="T23" fmla="*/ 2 h 6"/>
                  <a:gd name="T24" fmla="*/ 34 w 35"/>
                  <a:gd name="T25" fmla="*/ 5 h 6"/>
                  <a:gd name="T26" fmla="*/ 32 w 35"/>
                  <a:gd name="T27" fmla="*/ 6 h 6"/>
                  <a:gd name="T28" fmla="*/ 22 w 35"/>
                  <a:gd name="T29" fmla="*/ 4 h 6"/>
                  <a:gd name="T30" fmla="*/ 18 w 35"/>
                  <a:gd name="T31" fmla="*/ 6 h 6"/>
                  <a:gd name="T32" fmla="*/ 18 w 35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6">
                    <a:moveTo>
                      <a:pt x="18" y="6"/>
                    </a:move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6" y="5"/>
                      <a:pt x="14" y="4"/>
                    </a:cubicBezTo>
                    <a:cubicBezTo>
                      <a:pt x="7" y="4"/>
                      <a:pt x="3" y="6"/>
                      <a:pt x="3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7" y="1"/>
                      <a:pt x="14" y="0"/>
                    </a:cubicBezTo>
                    <a:cubicBezTo>
                      <a:pt x="14" y="0"/>
                      <a:pt x="15" y="0"/>
                      <a:pt x="15" y="1"/>
                    </a:cubicBezTo>
                    <a:cubicBezTo>
                      <a:pt x="16" y="1"/>
                      <a:pt x="17" y="2"/>
                      <a:pt x="18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2" y="0"/>
                    </a:cubicBezTo>
                    <a:cubicBezTo>
                      <a:pt x="22" y="0"/>
                      <a:pt x="30" y="1"/>
                      <a:pt x="33" y="2"/>
                    </a:cubicBezTo>
                    <a:cubicBezTo>
                      <a:pt x="34" y="3"/>
                      <a:pt x="35" y="4"/>
                      <a:pt x="34" y="5"/>
                    </a:cubicBezTo>
                    <a:cubicBezTo>
                      <a:pt x="34" y="6"/>
                      <a:pt x="33" y="6"/>
                      <a:pt x="32" y="6"/>
                    </a:cubicBezTo>
                    <a:cubicBezTo>
                      <a:pt x="29" y="5"/>
                      <a:pt x="24" y="4"/>
                      <a:pt x="22" y="4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674"/>
              <p:cNvSpPr/>
              <p:nvPr/>
            </p:nvSpPr>
            <p:spPr bwMode="auto">
              <a:xfrm>
                <a:off x="3245996" y="2203446"/>
                <a:ext cx="59484" cy="13996"/>
              </a:xfrm>
              <a:custGeom>
                <a:avLst/>
                <a:gdLst>
                  <a:gd name="T0" fmla="*/ 16 w 18"/>
                  <a:gd name="T1" fmla="*/ 4 h 4"/>
                  <a:gd name="T2" fmla="*/ 2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6 w 18"/>
                  <a:gd name="T9" fmla="*/ 1 h 4"/>
                  <a:gd name="T10" fmla="*/ 18 w 18"/>
                  <a:gd name="T11" fmla="*/ 2 h 4"/>
                  <a:gd name="T12" fmla="*/ 16 w 1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16" y="4"/>
                    </a:moveTo>
                    <a:cubicBezTo>
                      <a:pt x="16" y="4"/>
                      <a:pt x="7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1"/>
                      <a:pt x="16" y="1"/>
                      <a:pt x="16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8" y="3"/>
                      <a:pt x="17" y="4"/>
                      <a:pt x="16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0" name="组合 879"/>
            <p:cNvGrpSpPr/>
            <p:nvPr/>
          </p:nvGrpSpPr>
          <p:grpSpPr>
            <a:xfrm>
              <a:off x="3937065" y="4411367"/>
              <a:ext cx="956999" cy="943004"/>
              <a:chOff x="3937065" y="4411367"/>
              <a:chExt cx="956999" cy="943004"/>
            </a:xfrm>
          </p:grpSpPr>
          <p:sp>
            <p:nvSpPr>
              <p:cNvPr id="128" name="Freeform 675"/>
              <p:cNvSpPr/>
              <p:nvPr/>
            </p:nvSpPr>
            <p:spPr bwMode="auto">
              <a:xfrm>
                <a:off x="4507416" y="5016709"/>
                <a:ext cx="344660" cy="330663"/>
              </a:xfrm>
              <a:custGeom>
                <a:avLst/>
                <a:gdLst>
                  <a:gd name="T0" fmla="*/ 67 w 106"/>
                  <a:gd name="T1" fmla="*/ 10 h 102"/>
                  <a:gd name="T2" fmla="*/ 100 w 106"/>
                  <a:gd name="T3" fmla="*/ 102 h 102"/>
                  <a:gd name="T4" fmla="*/ 0 w 106"/>
                  <a:gd name="T5" fmla="*/ 102 h 102"/>
                  <a:gd name="T6" fmla="*/ 0 w 106"/>
                  <a:gd name="T7" fmla="*/ 102 h 102"/>
                  <a:gd name="T8" fmla="*/ 35 w 106"/>
                  <a:gd name="T9" fmla="*/ 2 h 102"/>
                  <a:gd name="T10" fmla="*/ 35 w 106"/>
                  <a:gd name="T11" fmla="*/ 0 h 102"/>
                  <a:gd name="T12" fmla="*/ 67 w 106"/>
                  <a:gd name="T13" fmla="*/ 1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02">
                    <a:moveTo>
                      <a:pt x="67" y="10"/>
                    </a:moveTo>
                    <a:cubicBezTo>
                      <a:pt x="106" y="21"/>
                      <a:pt x="100" y="102"/>
                      <a:pt x="100" y="102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3" y="3"/>
                      <a:pt x="54" y="5"/>
                      <a:pt x="67" y="1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676"/>
              <p:cNvSpPr/>
              <p:nvPr/>
            </p:nvSpPr>
            <p:spPr bwMode="auto">
              <a:xfrm>
                <a:off x="4433935" y="4967721"/>
                <a:ext cx="187201" cy="379651"/>
              </a:xfrm>
              <a:custGeom>
                <a:avLst/>
                <a:gdLst>
                  <a:gd name="T0" fmla="*/ 58 w 58"/>
                  <a:gd name="T1" fmla="*/ 15 h 117"/>
                  <a:gd name="T2" fmla="*/ 58 w 58"/>
                  <a:gd name="T3" fmla="*/ 17 h 117"/>
                  <a:gd name="T4" fmla="*/ 23 w 58"/>
                  <a:gd name="T5" fmla="*/ 117 h 117"/>
                  <a:gd name="T6" fmla="*/ 23 w 58"/>
                  <a:gd name="T7" fmla="*/ 117 h 117"/>
                  <a:gd name="T8" fmla="*/ 14 w 58"/>
                  <a:gd name="T9" fmla="*/ 117 h 117"/>
                  <a:gd name="T10" fmla="*/ 0 w 58"/>
                  <a:gd name="T11" fmla="*/ 54 h 117"/>
                  <a:gd name="T12" fmla="*/ 13 w 58"/>
                  <a:gd name="T13" fmla="*/ 40 h 117"/>
                  <a:gd name="T14" fmla="*/ 4 w 58"/>
                  <a:gd name="T15" fmla="*/ 18 h 117"/>
                  <a:gd name="T16" fmla="*/ 36 w 58"/>
                  <a:gd name="T17" fmla="*/ 0 h 117"/>
                  <a:gd name="T18" fmla="*/ 36 w 58"/>
                  <a:gd name="T19" fmla="*/ 0 h 117"/>
                  <a:gd name="T20" fmla="*/ 58 w 58"/>
                  <a:gd name="T21" fmla="*/ 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117">
                    <a:moveTo>
                      <a:pt x="58" y="15"/>
                    </a:moveTo>
                    <a:cubicBezTo>
                      <a:pt x="58" y="17"/>
                      <a:pt x="58" y="17"/>
                      <a:pt x="58" y="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22" y="9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9" y="8"/>
                      <a:pt x="46" y="11"/>
                      <a:pt x="58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677"/>
              <p:cNvSpPr/>
              <p:nvPr/>
            </p:nvSpPr>
            <p:spPr bwMode="auto">
              <a:xfrm>
                <a:off x="4267728" y="4806764"/>
                <a:ext cx="285175" cy="236188"/>
              </a:xfrm>
              <a:custGeom>
                <a:avLst/>
                <a:gdLst>
                  <a:gd name="T0" fmla="*/ 55 w 88"/>
                  <a:gd name="T1" fmla="*/ 68 h 73"/>
                  <a:gd name="T2" fmla="*/ 45 w 88"/>
                  <a:gd name="T3" fmla="*/ 73 h 73"/>
                  <a:gd name="T4" fmla="*/ 36 w 88"/>
                  <a:gd name="T5" fmla="*/ 69 h 73"/>
                  <a:gd name="T6" fmla="*/ 1 w 88"/>
                  <a:gd name="T7" fmla="*/ 51 h 73"/>
                  <a:gd name="T8" fmla="*/ 2 w 88"/>
                  <a:gd name="T9" fmla="*/ 44 h 73"/>
                  <a:gd name="T10" fmla="*/ 0 w 88"/>
                  <a:gd name="T11" fmla="*/ 0 h 73"/>
                  <a:gd name="T12" fmla="*/ 49 w 88"/>
                  <a:gd name="T13" fmla="*/ 2 h 73"/>
                  <a:gd name="T14" fmla="*/ 49 w 88"/>
                  <a:gd name="T15" fmla="*/ 1 h 73"/>
                  <a:gd name="T16" fmla="*/ 88 w 88"/>
                  <a:gd name="T17" fmla="*/ 0 h 73"/>
                  <a:gd name="T18" fmla="*/ 86 w 88"/>
                  <a:gd name="T19" fmla="*/ 44 h 73"/>
                  <a:gd name="T20" fmla="*/ 87 w 88"/>
                  <a:gd name="T21" fmla="*/ 50 h 73"/>
                  <a:gd name="T22" fmla="*/ 87 w 88"/>
                  <a:gd name="T23" fmla="*/ 50 h 73"/>
                  <a:gd name="T24" fmla="*/ 55 w 88"/>
                  <a:gd name="T25" fmla="*/ 6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3">
                    <a:moveTo>
                      <a:pt x="55" y="68"/>
                    </a:moveTo>
                    <a:cubicBezTo>
                      <a:pt x="52" y="69"/>
                      <a:pt x="48" y="71"/>
                      <a:pt x="45" y="73"/>
                    </a:cubicBezTo>
                    <a:cubicBezTo>
                      <a:pt x="42" y="71"/>
                      <a:pt x="39" y="70"/>
                      <a:pt x="36" y="69"/>
                    </a:cubicBezTo>
                    <a:cubicBezTo>
                      <a:pt x="19" y="60"/>
                      <a:pt x="4" y="52"/>
                      <a:pt x="1" y="51"/>
                    </a:cubicBezTo>
                    <a:cubicBezTo>
                      <a:pt x="1" y="49"/>
                      <a:pt x="2" y="47"/>
                      <a:pt x="2" y="44"/>
                    </a:cubicBezTo>
                    <a:cubicBezTo>
                      <a:pt x="2" y="27"/>
                      <a:pt x="0" y="0"/>
                      <a:pt x="0" y="0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6" y="27"/>
                      <a:pt x="86" y="44"/>
                    </a:cubicBezTo>
                    <a:cubicBezTo>
                      <a:pt x="86" y="47"/>
                      <a:pt x="87" y="49"/>
                      <a:pt x="87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7" y="50"/>
                      <a:pt x="73" y="59"/>
                      <a:pt x="55" y="68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678"/>
              <p:cNvSpPr/>
              <p:nvPr/>
            </p:nvSpPr>
            <p:spPr bwMode="auto">
              <a:xfrm>
                <a:off x="4365703" y="5144425"/>
                <a:ext cx="113720" cy="202947"/>
              </a:xfrm>
              <a:custGeom>
                <a:avLst/>
                <a:gdLst>
                  <a:gd name="T0" fmla="*/ 39 w 65"/>
                  <a:gd name="T1" fmla="*/ 0 h 116"/>
                  <a:gd name="T2" fmla="*/ 65 w 65"/>
                  <a:gd name="T3" fmla="*/ 116 h 116"/>
                  <a:gd name="T4" fmla="*/ 0 w 65"/>
                  <a:gd name="T5" fmla="*/ 116 h 116"/>
                  <a:gd name="T6" fmla="*/ 0 w 65"/>
                  <a:gd name="T7" fmla="*/ 116 h 116"/>
                  <a:gd name="T8" fmla="*/ 20 w 65"/>
                  <a:gd name="T9" fmla="*/ 0 h 116"/>
                  <a:gd name="T10" fmla="*/ 28 w 65"/>
                  <a:gd name="T11" fmla="*/ 9 h 116"/>
                  <a:gd name="T12" fmla="*/ 39 w 65"/>
                  <a:gd name="T1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116">
                    <a:moveTo>
                      <a:pt x="39" y="0"/>
                    </a:moveTo>
                    <a:lnTo>
                      <a:pt x="65" y="116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20" y="0"/>
                    </a:lnTo>
                    <a:lnTo>
                      <a:pt x="28" y="9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679"/>
              <p:cNvSpPr/>
              <p:nvPr/>
            </p:nvSpPr>
            <p:spPr bwMode="auto">
              <a:xfrm>
                <a:off x="4365703" y="5144425"/>
                <a:ext cx="113720" cy="202947"/>
              </a:xfrm>
              <a:custGeom>
                <a:avLst/>
                <a:gdLst>
                  <a:gd name="T0" fmla="*/ 39 w 65"/>
                  <a:gd name="T1" fmla="*/ 0 h 116"/>
                  <a:gd name="T2" fmla="*/ 65 w 65"/>
                  <a:gd name="T3" fmla="*/ 116 h 116"/>
                  <a:gd name="T4" fmla="*/ 0 w 65"/>
                  <a:gd name="T5" fmla="*/ 116 h 116"/>
                  <a:gd name="T6" fmla="*/ 0 w 65"/>
                  <a:gd name="T7" fmla="*/ 116 h 116"/>
                  <a:gd name="T8" fmla="*/ 20 w 65"/>
                  <a:gd name="T9" fmla="*/ 0 h 116"/>
                  <a:gd name="T10" fmla="*/ 28 w 65"/>
                  <a:gd name="T11" fmla="*/ 9 h 116"/>
                  <a:gd name="T12" fmla="*/ 39 w 65"/>
                  <a:gd name="T1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116">
                    <a:moveTo>
                      <a:pt x="39" y="0"/>
                    </a:moveTo>
                    <a:lnTo>
                      <a:pt x="65" y="116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20" y="0"/>
                    </a:lnTo>
                    <a:lnTo>
                      <a:pt x="28" y="9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680"/>
              <p:cNvSpPr/>
              <p:nvPr/>
            </p:nvSpPr>
            <p:spPr bwMode="auto">
              <a:xfrm>
                <a:off x="4355205" y="5027206"/>
                <a:ext cx="120718" cy="132965"/>
              </a:xfrm>
              <a:custGeom>
                <a:avLst/>
                <a:gdLst>
                  <a:gd name="T0" fmla="*/ 24 w 37"/>
                  <a:gd name="T1" fmla="*/ 36 h 41"/>
                  <a:gd name="T2" fmla="*/ 18 w 37"/>
                  <a:gd name="T3" fmla="*/ 41 h 41"/>
                  <a:gd name="T4" fmla="*/ 14 w 37"/>
                  <a:gd name="T5" fmla="*/ 36 h 41"/>
                  <a:gd name="T6" fmla="*/ 0 w 37"/>
                  <a:gd name="T7" fmla="*/ 22 h 41"/>
                  <a:gd name="T8" fmla="*/ 9 w 37"/>
                  <a:gd name="T9" fmla="*/ 1 h 41"/>
                  <a:gd name="T10" fmla="*/ 18 w 37"/>
                  <a:gd name="T11" fmla="*/ 5 h 41"/>
                  <a:gd name="T12" fmla="*/ 28 w 37"/>
                  <a:gd name="T13" fmla="*/ 0 h 41"/>
                  <a:gd name="T14" fmla="*/ 37 w 37"/>
                  <a:gd name="T15" fmla="*/ 22 h 41"/>
                  <a:gd name="T16" fmla="*/ 24 w 37"/>
                  <a:gd name="T17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1">
                    <a:moveTo>
                      <a:pt x="24" y="36"/>
                    </a:moveTo>
                    <a:cubicBezTo>
                      <a:pt x="18" y="41"/>
                      <a:pt x="18" y="41"/>
                      <a:pt x="18" y="41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2" y="2"/>
                      <a:pt x="15" y="3"/>
                      <a:pt x="18" y="5"/>
                    </a:cubicBezTo>
                    <a:cubicBezTo>
                      <a:pt x="21" y="3"/>
                      <a:pt x="25" y="1"/>
                      <a:pt x="28" y="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24" y="36"/>
                      <a:pt x="24" y="36"/>
                      <a:pt x="24" y="3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681"/>
              <p:cNvSpPr/>
              <p:nvPr/>
            </p:nvSpPr>
            <p:spPr bwMode="auto">
              <a:xfrm>
                <a:off x="4209994" y="4971221"/>
                <a:ext cx="190700" cy="376151"/>
              </a:xfrm>
              <a:custGeom>
                <a:avLst/>
                <a:gdLst>
                  <a:gd name="T0" fmla="*/ 59 w 59"/>
                  <a:gd name="T1" fmla="*/ 53 h 116"/>
                  <a:gd name="T2" fmla="*/ 48 w 59"/>
                  <a:gd name="T3" fmla="*/ 116 h 116"/>
                  <a:gd name="T4" fmla="*/ 48 w 59"/>
                  <a:gd name="T5" fmla="*/ 116 h 116"/>
                  <a:gd name="T6" fmla="*/ 37 w 59"/>
                  <a:gd name="T7" fmla="*/ 116 h 116"/>
                  <a:gd name="T8" fmla="*/ 37 w 59"/>
                  <a:gd name="T9" fmla="*/ 116 h 116"/>
                  <a:gd name="T10" fmla="*/ 0 w 59"/>
                  <a:gd name="T11" fmla="*/ 14 h 116"/>
                  <a:gd name="T12" fmla="*/ 19 w 59"/>
                  <a:gd name="T13" fmla="*/ 0 h 116"/>
                  <a:gd name="T14" fmla="*/ 54 w 59"/>
                  <a:gd name="T15" fmla="*/ 18 h 116"/>
                  <a:gd name="T16" fmla="*/ 45 w 59"/>
                  <a:gd name="T17" fmla="*/ 39 h 116"/>
                  <a:gd name="T18" fmla="*/ 59 w 59"/>
                  <a:gd name="T19" fmla="*/ 5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116">
                    <a:moveTo>
                      <a:pt x="59" y="53"/>
                    </a:moveTo>
                    <a:cubicBezTo>
                      <a:pt x="48" y="116"/>
                      <a:pt x="48" y="116"/>
                      <a:pt x="48" y="116"/>
                    </a:cubicBezTo>
                    <a:cubicBezTo>
                      <a:pt x="48" y="116"/>
                      <a:pt x="48" y="116"/>
                      <a:pt x="48" y="116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1" y="10"/>
                      <a:pt x="17" y="6"/>
                      <a:pt x="19" y="0"/>
                    </a:cubicBezTo>
                    <a:cubicBezTo>
                      <a:pt x="22" y="1"/>
                      <a:pt x="37" y="9"/>
                      <a:pt x="54" y="18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59" y="53"/>
                      <a:pt x="59" y="53"/>
                      <a:pt x="59" y="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682"/>
              <p:cNvSpPr/>
              <p:nvPr/>
            </p:nvSpPr>
            <p:spPr bwMode="auto">
              <a:xfrm>
                <a:off x="3979054" y="5016709"/>
                <a:ext cx="349908" cy="330663"/>
              </a:xfrm>
              <a:custGeom>
                <a:avLst/>
                <a:gdLst>
                  <a:gd name="T0" fmla="*/ 108 w 108"/>
                  <a:gd name="T1" fmla="*/ 102 h 102"/>
                  <a:gd name="T2" fmla="*/ 108 w 108"/>
                  <a:gd name="T3" fmla="*/ 102 h 102"/>
                  <a:gd name="T4" fmla="*/ 5 w 108"/>
                  <a:gd name="T5" fmla="*/ 102 h 102"/>
                  <a:gd name="T6" fmla="*/ 38 w 108"/>
                  <a:gd name="T7" fmla="*/ 10 h 102"/>
                  <a:gd name="T8" fmla="*/ 71 w 108"/>
                  <a:gd name="T9" fmla="*/ 0 h 102"/>
                  <a:gd name="T10" fmla="*/ 108 w 108"/>
                  <a:gd name="T11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102">
                    <a:moveTo>
                      <a:pt x="108" y="102"/>
                    </a:moveTo>
                    <a:cubicBezTo>
                      <a:pt x="108" y="102"/>
                      <a:pt x="108" y="102"/>
                      <a:pt x="108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0" y="21"/>
                      <a:pt x="38" y="10"/>
                    </a:cubicBezTo>
                    <a:cubicBezTo>
                      <a:pt x="52" y="5"/>
                      <a:pt x="63" y="2"/>
                      <a:pt x="71" y="0"/>
                    </a:cubicBezTo>
                    <a:cubicBezTo>
                      <a:pt x="108" y="102"/>
                      <a:pt x="108" y="102"/>
                      <a:pt x="108" y="10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683"/>
              <p:cNvSpPr>
                <a:spLocks noEditPoints="1"/>
              </p:cNvSpPr>
              <p:nvPr/>
            </p:nvSpPr>
            <p:spPr bwMode="auto">
              <a:xfrm>
                <a:off x="3972056" y="4803265"/>
                <a:ext cx="883518" cy="551106"/>
              </a:xfrm>
              <a:custGeom>
                <a:avLst/>
                <a:gdLst>
                  <a:gd name="T0" fmla="*/ 9 w 272"/>
                  <a:gd name="T1" fmla="*/ 166 h 170"/>
                  <a:gd name="T2" fmla="*/ 264 w 272"/>
                  <a:gd name="T3" fmla="*/ 166 h 170"/>
                  <a:gd name="T4" fmla="*/ 232 w 272"/>
                  <a:gd name="T5" fmla="*/ 77 h 170"/>
                  <a:gd name="T6" fmla="*/ 212 w 272"/>
                  <a:gd name="T7" fmla="*/ 72 h 170"/>
                  <a:gd name="T8" fmla="*/ 200 w 272"/>
                  <a:gd name="T9" fmla="*/ 68 h 170"/>
                  <a:gd name="T10" fmla="*/ 177 w 272"/>
                  <a:gd name="T11" fmla="*/ 52 h 170"/>
                  <a:gd name="T12" fmla="*/ 175 w 272"/>
                  <a:gd name="T13" fmla="*/ 46 h 170"/>
                  <a:gd name="T14" fmla="*/ 177 w 272"/>
                  <a:gd name="T15" fmla="*/ 3 h 170"/>
                  <a:gd name="T16" fmla="*/ 142 w 272"/>
                  <a:gd name="T17" fmla="*/ 4 h 170"/>
                  <a:gd name="T18" fmla="*/ 142 w 272"/>
                  <a:gd name="T19" fmla="*/ 4 h 170"/>
                  <a:gd name="T20" fmla="*/ 140 w 272"/>
                  <a:gd name="T21" fmla="*/ 5 h 170"/>
                  <a:gd name="T22" fmla="*/ 93 w 272"/>
                  <a:gd name="T23" fmla="*/ 3 h 170"/>
                  <a:gd name="T24" fmla="*/ 95 w 272"/>
                  <a:gd name="T25" fmla="*/ 46 h 170"/>
                  <a:gd name="T26" fmla="*/ 94 w 272"/>
                  <a:gd name="T27" fmla="*/ 52 h 170"/>
                  <a:gd name="T28" fmla="*/ 74 w 272"/>
                  <a:gd name="T29" fmla="*/ 67 h 170"/>
                  <a:gd name="T30" fmla="*/ 58 w 272"/>
                  <a:gd name="T31" fmla="*/ 72 h 170"/>
                  <a:gd name="T32" fmla="*/ 41 w 272"/>
                  <a:gd name="T33" fmla="*/ 77 h 170"/>
                  <a:gd name="T34" fmla="*/ 9 w 272"/>
                  <a:gd name="T35" fmla="*/ 166 h 170"/>
                  <a:gd name="T36" fmla="*/ 265 w 272"/>
                  <a:gd name="T37" fmla="*/ 170 h 170"/>
                  <a:gd name="T38" fmla="*/ 7 w 272"/>
                  <a:gd name="T39" fmla="*/ 170 h 170"/>
                  <a:gd name="T40" fmla="*/ 5 w 272"/>
                  <a:gd name="T41" fmla="*/ 168 h 170"/>
                  <a:gd name="T42" fmla="*/ 39 w 272"/>
                  <a:gd name="T43" fmla="*/ 74 h 170"/>
                  <a:gd name="T44" fmla="*/ 57 w 272"/>
                  <a:gd name="T45" fmla="*/ 69 h 170"/>
                  <a:gd name="T46" fmla="*/ 73 w 272"/>
                  <a:gd name="T47" fmla="*/ 64 h 170"/>
                  <a:gd name="T48" fmla="*/ 90 w 272"/>
                  <a:gd name="T49" fmla="*/ 51 h 170"/>
                  <a:gd name="T50" fmla="*/ 91 w 272"/>
                  <a:gd name="T51" fmla="*/ 45 h 170"/>
                  <a:gd name="T52" fmla="*/ 89 w 272"/>
                  <a:gd name="T53" fmla="*/ 2 h 170"/>
                  <a:gd name="T54" fmla="*/ 90 w 272"/>
                  <a:gd name="T55" fmla="*/ 0 h 170"/>
                  <a:gd name="T56" fmla="*/ 91 w 272"/>
                  <a:gd name="T57" fmla="*/ 0 h 170"/>
                  <a:gd name="T58" fmla="*/ 139 w 272"/>
                  <a:gd name="T59" fmla="*/ 1 h 170"/>
                  <a:gd name="T60" fmla="*/ 140 w 272"/>
                  <a:gd name="T61" fmla="*/ 0 h 170"/>
                  <a:gd name="T62" fmla="*/ 179 w 272"/>
                  <a:gd name="T63" fmla="*/ 0 h 170"/>
                  <a:gd name="T64" fmla="*/ 180 w 272"/>
                  <a:gd name="T65" fmla="*/ 0 h 170"/>
                  <a:gd name="T66" fmla="*/ 181 w 272"/>
                  <a:gd name="T67" fmla="*/ 2 h 170"/>
                  <a:gd name="T68" fmla="*/ 179 w 272"/>
                  <a:gd name="T69" fmla="*/ 45 h 170"/>
                  <a:gd name="T70" fmla="*/ 180 w 272"/>
                  <a:gd name="T71" fmla="*/ 51 h 170"/>
                  <a:gd name="T72" fmla="*/ 201 w 272"/>
                  <a:gd name="T73" fmla="*/ 64 h 170"/>
                  <a:gd name="T74" fmla="*/ 213 w 272"/>
                  <a:gd name="T75" fmla="*/ 68 h 170"/>
                  <a:gd name="T76" fmla="*/ 233 w 272"/>
                  <a:gd name="T77" fmla="*/ 74 h 170"/>
                  <a:gd name="T78" fmla="*/ 267 w 272"/>
                  <a:gd name="T79" fmla="*/ 168 h 170"/>
                  <a:gd name="T80" fmla="*/ 265 w 272"/>
                  <a:gd name="T81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2" h="170">
                    <a:moveTo>
                      <a:pt x="9" y="166"/>
                    </a:moveTo>
                    <a:cubicBezTo>
                      <a:pt x="264" y="166"/>
                      <a:pt x="264" y="166"/>
                      <a:pt x="264" y="166"/>
                    </a:cubicBezTo>
                    <a:cubicBezTo>
                      <a:pt x="264" y="155"/>
                      <a:pt x="265" y="88"/>
                      <a:pt x="232" y="77"/>
                    </a:cubicBezTo>
                    <a:cubicBezTo>
                      <a:pt x="224" y="75"/>
                      <a:pt x="218" y="73"/>
                      <a:pt x="212" y="72"/>
                    </a:cubicBezTo>
                    <a:cubicBezTo>
                      <a:pt x="207" y="70"/>
                      <a:pt x="203" y="69"/>
                      <a:pt x="200" y="68"/>
                    </a:cubicBezTo>
                    <a:cubicBezTo>
                      <a:pt x="187" y="64"/>
                      <a:pt x="179" y="60"/>
                      <a:pt x="177" y="52"/>
                    </a:cubicBezTo>
                    <a:cubicBezTo>
                      <a:pt x="176" y="50"/>
                      <a:pt x="176" y="48"/>
                      <a:pt x="175" y="46"/>
                    </a:cubicBezTo>
                    <a:cubicBezTo>
                      <a:pt x="175" y="31"/>
                      <a:pt x="176" y="10"/>
                      <a:pt x="177" y="3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5"/>
                      <a:pt x="141" y="5"/>
                      <a:pt x="140" y="5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4" y="10"/>
                      <a:pt x="95" y="31"/>
                      <a:pt x="95" y="46"/>
                    </a:cubicBezTo>
                    <a:cubicBezTo>
                      <a:pt x="95" y="48"/>
                      <a:pt x="94" y="50"/>
                      <a:pt x="94" y="52"/>
                    </a:cubicBezTo>
                    <a:cubicBezTo>
                      <a:pt x="91" y="60"/>
                      <a:pt x="84" y="64"/>
                      <a:pt x="74" y="67"/>
                    </a:cubicBezTo>
                    <a:cubicBezTo>
                      <a:pt x="69" y="69"/>
                      <a:pt x="64" y="71"/>
                      <a:pt x="58" y="72"/>
                    </a:cubicBezTo>
                    <a:cubicBezTo>
                      <a:pt x="53" y="74"/>
                      <a:pt x="47" y="75"/>
                      <a:pt x="41" y="77"/>
                    </a:cubicBezTo>
                    <a:cubicBezTo>
                      <a:pt x="7" y="88"/>
                      <a:pt x="8" y="155"/>
                      <a:pt x="9" y="166"/>
                    </a:cubicBezTo>
                    <a:moveTo>
                      <a:pt x="265" y="170"/>
                    </a:moveTo>
                    <a:cubicBezTo>
                      <a:pt x="7" y="170"/>
                      <a:pt x="7" y="170"/>
                      <a:pt x="7" y="170"/>
                    </a:cubicBezTo>
                    <a:cubicBezTo>
                      <a:pt x="6" y="170"/>
                      <a:pt x="5" y="169"/>
                      <a:pt x="5" y="168"/>
                    </a:cubicBezTo>
                    <a:cubicBezTo>
                      <a:pt x="5" y="165"/>
                      <a:pt x="0" y="86"/>
                      <a:pt x="39" y="74"/>
                    </a:cubicBezTo>
                    <a:cubicBezTo>
                      <a:pt x="46" y="72"/>
                      <a:pt x="52" y="70"/>
                      <a:pt x="57" y="69"/>
                    </a:cubicBezTo>
                    <a:cubicBezTo>
                      <a:pt x="63" y="67"/>
                      <a:pt x="68" y="65"/>
                      <a:pt x="73" y="64"/>
                    </a:cubicBezTo>
                    <a:cubicBezTo>
                      <a:pt x="84" y="60"/>
                      <a:pt x="88" y="57"/>
                      <a:pt x="90" y="51"/>
                    </a:cubicBezTo>
                    <a:cubicBezTo>
                      <a:pt x="91" y="49"/>
                      <a:pt x="91" y="47"/>
                      <a:pt x="91" y="45"/>
                    </a:cubicBezTo>
                    <a:cubicBezTo>
                      <a:pt x="92" y="28"/>
                      <a:pt x="89" y="2"/>
                      <a:pt x="89" y="2"/>
                    </a:cubicBezTo>
                    <a:cubicBezTo>
                      <a:pt x="89" y="1"/>
                      <a:pt x="90" y="0"/>
                      <a:pt x="90" y="0"/>
                    </a:cubicBezTo>
                    <a:cubicBezTo>
                      <a:pt x="90" y="0"/>
                      <a:pt x="91" y="0"/>
                      <a:pt x="91" y="0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40" y="0"/>
                      <a:pt x="140" y="0"/>
                    </a:cubicBezTo>
                    <a:cubicBezTo>
                      <a:pt x="179" y="0"/>
                      <a:pt x="179" y="0"/>
                      <a:pt x="179" y="0"/>
                    </a:cubicBezTo>
                    <a:cubicBezTo>
                      <a:pt x="179" y="0"/>
                      <a:pt x="180" y="0"/>
                      <a:pt x="180" y="0"/>
                    </a:cubicBezTo>
                    <a:cubicBezTo>
                      <a:pt x="181" y="1"/>
                      <a:pt x="181" y="1"/>
                      <a:pt x="181" y="2"/>
                    </a:cubicBezTo>
                    <a:cubicBezTo>
                      <a:pt x="181" y="2"/>
                      <a:pt x="178" y="28"/>
                      <a:pt x="179" y="45"/>
                    </a:cubicBezTo>
                    <a:cubicBezTo>
                      <a:pt x="179" y="47"/>
                      <a:pt x="180" y="49"/>
                      <a:pt x="180" y="51"/>
                    </a:cubicBezTo>
                    <a:cubicBezTo>
                      <a:pt x="182" y="57"/>
                      <a:pt x="187" y="60"/>
                      <a:pt x="201" y="64"/>
                    </a:cubicBezTo>
                    <a:cubicBezTo>
                      <a:pt x="204" y="66"/>
                      <a:pt x="209" y="67"/>
                      <a:pt x="213" y="68"/>
                    </a:cubicBezTo>
                    <a:cubicBezTo>
                      <a:pt x="219" y="70"/>
                      <a:pt x="226" y="72"/>
                      <a:pt x="233" y="74"/>
                    </a:cubicBezTo>
                    <a:cubicBezTo>
                      <a:pt x="272" y="86"/>
                      <a:pt x="268" y="165"/>
                      <a:pt x="267" y="168"/>
                    </a:cubicBezTo>
                    <a:cubicBezTo>
                      <a:pt x="267" y="169"/>
                      <a:pt x="266" y="170"/>
                      <a:pt x="265" y="17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684"/>
              <p:cNvSpPr/>
              <p:nvPr/>
            </p:nvSpPr>
            <p:spPr bwMode="auto">
              <a:xfrm>
                <a:off x="4260730" y="4962473"/>
                <a:ext cx="295672" cy="83978"/>
              </a:xfrm>
              <a:custGeom>
                <a:avLst/>
                <a:gdLst>
                  <a:gd name="T0" fmla="*/ 47 w 91"/>
                  <a:gd name="T1" fmla="*/ 26 h 26"/>
                  <a:gd name="T2" fmla="*/ 46 w 91"/>
                  <a:gd name="T3" fmla="*/ 26 h 26"/>
                  <a:gd name="T4" fmla="*/ 40 w 91"/>
                  <a:gd name="T5" fmla="*/ 23 h 26"/>
                  <a:gd name="T6" fmla="*/ 38 w 91"/>
                  <a:gd name="T7" fmla="*/ 22 h 26"/>
                  <a:gd name="T8" fmla="*/ 2 w 91"/>
                  <a:gd name="T9" fmla="*/ 4 h 26"/>
                  <a:gd name="T10" fmla="*/ 1 w 91"/>
                  <a:gd name="T11" fmla="*/ 4 h 26"/>
                  <a:gd name="T12" fmla="*/ 1 w 91"/>
                  <a:gd name="T13" fmla="*/ 2 h 26"/>
                  <a:gd name="T14" fmla="*/ 3 w 91"/>
                  <a:gd name="T15" fmla="*/ 1 h 26"/>
                  <a:gd name="T16" fmla="*/ 4 w 91"/>
                  <a:gd name="T17" fmla="*/ 1 h 26"/>
                  <a:gd name="T18" fmla="*/ 39 w 91"/>
                  <a:gd name="T19" fmla="*/ 19 h 26"/>
                  <a:gd name="T20" fmla="*/ 41 w 91"/>
                  <a:gd name="T21" fmla="*/ 20 h 26"/>
                  <a:gd name="T22" fmla="*/ 47 w 91"/>
                  <a:gd name="T23" fmla="*/ 23 h 26"/>
                  <a:gd name="T24" fmla="*/ 57 w 91"/>
                  <a:gd name="T25" fmla="*/ 18 h 26"/>
                  <a:gd name="T26" fmla="*/ 88 w 91"/>
                  <a:gd name="T27" fmla="*/ 1 h 26"/>
                  <a:gd name="T28" fmla="*/ 91 w 91"/>
                  <a:gd name="T29" fmla="*/ 2 h 26"/>
                  <a:gd name="T30" fmla="*/ 90 w 91"/>
                  <a:gd name="T31" fmla="*/ 4 h 26"/>
                  <a:gd name="T32" fmla="*/ 58 w 91"/>
                  <a:gd name="T33" fmla="*/ 21 h 26"/>
                  <a:gd name="T34" fmla="*/ 48 w 91"/>
                  <a:gd name="T35" fmla="*/ 26 h 26"/>
                  <a:gd name="T36" fmla="*/ 47 w 91"/>
                  <a:gd name="T3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" h="26">
                    <a:moveTo>
                      <a:pt x="47" y="26"/>
                    </a:moveTo>
                    <a:cubicBezTo>
                      <a:pt x="47" y="26"/>
                      <a:pt x="46" y="26"/>
                      <a:pt x="46" y="26"/>
                    </a:cubicBezTo>
                    <a:cubicBezTo>
                      <a:pt x="44" y="25"/>
                      <a:pt x="42" y="24"/>
                      <a:pt x="40" y="23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19" y="13"/>
                      <a:pt x="4" y="6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21" y="10"/>
                      <a:pt x="39" y="19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3" y="21"/>
                      <a:pt x="45" y="22"/>
                      <a:pt x="47" y="23"/>
                    </a:cubicBezTo>
                    <a:cubicBezTo>
                      <a:pt x="50" y="21"/>
                      <a:pt x="53" y="19"/>
                      <a:pt x="57" y="18"/>
                    </a:cubicBezTo>
                    <a:cubicBezTo>
                      <a:pt x="74" y="9"/>
                      <a:pt x="88" y="1"/>
                      <a:pt x="88" y="1"/>
                    </a:cubicBezTo>
                    <a:cubicBezTo>
                      <a:pt x="89" y="0"/>
                      <a:pt x="90" y="1"/>
                      <a:pt x="91" y="2"/>
                    </a:cubicBezTo>
                    <a:cubicBezTo>
                      <a:pt x="91" y="2"/>
                      <a:pt x="91" y="4"/>
                      <a:pt x="90" y="4"/>
                    </a:cubicBezTo>
                    <a:cubicBezTo>
                      <a:pt x="90" y="4"/>
                      <a:pt x="76" y="12"/>
                      <a:pt x="58" y="21"/>
                    </a:cubicBezTo>
                    <a:cubicBezTo>
                      <a:pt x="55" y="23"/>
                      <a:pt x="51" y="25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685"/>
              <p:cNvSpPr/>
              <p:nvPr/>
            </p:nvSpPr>
            <p:spPr bwMode="auto">
              <a:xfrm>
                <a:off x="4199496" y="5000963"/>
                <a:ext cx="136464" cy="353407"/>
              </a:xfrm>
              <a:custGeom>
                <a:avLst/>
                <a:gdLst>
                  <a:gd name="T0" fmla="*/ 40 w 42"/>
                  <a:gd name="T1" fmla="*/ 109 h 109"/>
                  <a:gd name="T2" fmla="*/ 39 w 42"/>
                  <a:gd name="T3" fmla="*/ 108 h 109"/>
                  <a:gd name="T4" fmla="*/ 1 w 42"/>
                  <a:gd name="T5" fmla="*/ 3 h 109"/>
                  <a:gd name="T6" fmla="*/ 2 w 42"/>
                  <a:gd name="T7" fmla="*/ 1 h 109"/>
                  <a:gd name="T8" fmla="*/ 4 w 42"/>
                  <a:gd name="T9" fmla="*/ 2 h 109"/>
                  <a:gd name="T10" fmla="*/ 5 w 42"/>
                  <a:gd name="T11" fmla="*/ 4 h 109"/>
                  <a:gd name="T12" fmla="*/ 42 w 42"/>
                  <a:gd name="T13" fmla="*/ 107 h 109"/>
                  <a:gd name="T14" fmla="*/ 41 w 42"/>
                  <a:gd name="T15" fmla="*/ 109 h 109"/>
                  <a:gd name="T16" fmla="*/ 40 w 42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109">
                    <a:moveTo>
                      <a:pt x="40" y="109"/>
                    </a:moveTo>
                    <a:cubicBezTo>
                      <a:pt x="40" y="109"/>
                      <a:pt x="39" y="109"/>
                      <a:pt x="39" y="108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2" y="108"/>
                      <a:pt x="42" y="109"/>
                      <a:pt x="41" y="109"/>
                    </a:cubicBezTo>
                    <a:cubicBezTo>
                      <a:pt x="41" y="109"/>
                      <a:pt x="41" y="109"/>
                      <a:pt x="40" y="10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686"/>
              <p:cNvSpPr/>
              <p:nvPr/>
            </p:nvSpPr>
            <p:spPr bwMode="auto">
              <a:xfrm>
                <a:off x="4502167" y="5016709"/>
                <a:ext cx="125967" cy="334162"/>
              </a:xfrm>
              <a:custGeom>
                <a:avLst/>
                <a:gdLst>
                  <a:gd name="T0" fmla="*/ 2 w 39"/>
                  <a:gd name="T1" fmla="*/ 103 h 103"/>
                  <a:gd name="T2" fmla="*/ 1 w 39"/>
                  <a:gd name="T3" fmla="*/ 103 h 103"/>
                  <a:gd name="T4" fmla="*/ 0 w 39"/>
                  <a:gd name="T5" fmla="*/ 101 h 103"/>
                  <a:gd name="T6" fmla="*/ 35 w 39"/>
                  <a:gd name="T7" fmla="*/ 1 h 103"/>
                  <a:gd name="T8" fmla="*/ 37 w 39"/>
                  <a:gd name="T9" fmla="*/ 0 h 103"/>
                  <a:gd name="T10" fmla="*/ 38 w 39"/>
                  <a:gd name="T11" fmla="*/ 3 h 103"/>
                  <a:gd name="T12" fmla="*/ 4 w 39"/>
                  <a:gd name="T13" fmla="*/ 102 h 103"/>
                  <a:gd name="T14" fmla="*/ 2 w 39"/>
                  <a:gd name="T15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103">
                    <a:moveTo>
                      <a:pt x="2" y="103"/>
                    </a:moveTo>
                    <a:cubicBezTo>
                      <a:pt x="2" y="103"/>
                      <a:pt x="2" y="103"/>
                      <a:pt x="1" y="103"/>
                    </a:cubicBezTo>
                    <a:cubicBezTo>
                      <a:pt x="0" y="103"/>
                      <a:pt x="0" y="102"/>
                      <a:pt x="0" y="10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8" y="1"/>
                      <a:pt x="39" y="2"/>
                      <a:pt x="38" y="3"/>
                    </a:cubicBezTo>
                    <a:cubicBezTo>
                      <a:pt x="4" y="102"/>
                      <a:pt x="4" y="102"/>
                      <a:pt x="4" y="102"/>
                    </a:cubicBezTo>
                    <a:cubicBezTo>
                      <a:pt x="3" y="103"/>
                      <a:pt x="3" y="103"/>
                      <a:pt x="2" y="10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687"/>
              <p:cNvSpPr/>
              <p:nvPr/>
            </p:nvSpPr>
            <p:spPr bwMode="auto">
              <a:xfrm>
                <a:off x="4787342" y="5347372"/>
                <a:ext cx="99724" cy="0"/>
              </a:xfrm>
              <a:custGeom>
                <a:avLst/>
                <a:gdLst>
                  <a:gd name="T0" fmla="*/ 0 w 57"/>
                  <a:gd name="T1" fmla="*/ 57 w 57"/>
                  <a:gd name="T2" fmla="*/ 0 w 5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7">
                    <a:moveTo>
                      <a:pt x="0" y="0"/>
                    </a:moveTo>
                    <a:lnTo>
                      <a:pt x="5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Line 688"/>
              <p:cNvSpPr>
                <a:spLocks noChangeShapeType="1"/>
              </p:cNvSpPr>
              <p:nvPr/>
            </p:nvSpPr>
            <p:spPr bwMode="auto">
              <a:xfrm>
                <a:off x="4787342" y="5347372"/>
                <a:ext cx="99724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689"/>
              <p:cNvSpPr/>
              <p:nvPr/>
            </p:nvSpPr>
            <p:spPr bwMode="auto">
              <a:xfrm>
                <a:off x="4780344" y="5342123"/>
                <a:ext cx="113720" cy="12247"/>
              </a:xfrm>
              <a:custGeom>
                <a:avLst/>
                <a:gdLst>
                  <a:gd name="T0" fmla="*/ 33 w 35"/>
                  <a:gd name="T1" fmla="*/ 4 h 4"/>
                  <a:gd name="T2" fmla="*/ 2 w 35"/>
                  <a:gd name="T3" fmla="*/ 4 h 4"/>
                  <a:gd name="T4" fmla="*/ 0 w 35"/>
                  <a:gd name="T5" fmla="*/ 2 h 4"/>
                  <a:gd name="T6" fmla="*/ 2 w 35"/>
                  <a:gd name="T7" fmla="*/ 0 h 4"/>
                  <a:gd name="T8" fmla="*/ 33 w 35"/>
                  <a:gd name="T9" fmla="*/ 0 h 4"/>
                  <a:gd name="T10" fmla="*/ 35 w 35"/>
                  <a:gd name="T11" fmla="*/ 2 h 4"/>
                  <a:gd name="T12" fmla="*/ 33 w 3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">
                    <a:moveTo>
                      <a:pt x="33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5" y="1"/>
                      <a:pt x="35" y="2"/>
                    </a:cubicBezTo>
                    <a:cubicBezTo>
                      <a:pt x="35" y="3"/>
                      <a:pt x="34" y="4"/>
                      <a:pt x="33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690"/>
              <p:cNvSpPr/>
              <p:nvPr/>
            </p:nvSpPr>
            <p:spPr bwMode="auto">
              <a:xfrm>
                <a:off x="3944063" y="5347372"/>
                <a:ext cx="103223" cy="0"/>
              </a:xfrm>
              <a:custGeom>
                <a:avLst/>
                <a:gdLst>
                  <a:gd name="T0" fmla="*/ 0 w 59"/>
                  <a:gd name="T1" fmla="*/ 59 w 59"/>
                  <a:gd name="T2" fmla="*/ 0 w 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9">
                    <a:moveTo>
                      <a:pt x="0" y="0"/>
                    </a:move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Line 691"/>
              <p:cNvSpPr>
                <a:spLocks noChangeShapeType="1"/>
              </p:cNvSpPr>
              <p:nvPr/>
            </p:nvSpPr>
            <p:spPr bwMode="auto">
              <a:xfrm>
                <a:off x="3944063" y="5347372"/>
                <a:ext cx="10322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692"/>
              <p:cNvSpPr/>
              <p:nvPr/>
            </p:nvSpPr>
            <p:spPr bwMode="auto">
              <a:xfrm>
                <a:off x="3937065" y="5342123"/>
                <a:ext cx="117219" cy="12247"/>
              </a:xfrm>
              <a:custGeom>
                <a:avLst/>
                <a:gdLst>
                  <a:gd name="T0" fmla="*/ 34 w 36"/>
                  <a:gd name="T1" fmla="*/ 4 h 4"/>
                  <a:gd name="T2" fmla="*/ 2 w 36"/>
                  <a:gd name="T3" fmla="*/ 4 h 4"/>
                  <a:gd name="T4" fmla="*/ 0 w 36"/>
                  <a:gd name="T5" fmla="*/ 2 h 4"/>
                  <a:gd name="T6" fmla="*/ 2 w 36"/>
                  <a:gd name="T7" fmla="*/ 0 h 4"/>
                  <a:gd name="T8" fmla="*/ 34 w 36"/>
                  <a:gd name="T9" fmla="*/ 0 h 4"/>
                  <a:gd name="T10" fmla="*/ 36 w 36"/>
                  <a:gd name="T11" fmla="*/ 2 h 4"/>
                  <a:gd name="T12" fmla="*/ 34 w 3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34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5" y="4"/>
                      <a:pt x="34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693"/>
              <p:cNvSpPr/>
              <p:nvPr/>
            </p:nvSpPr>
            <p:spPr bwMode="auto">
              <a:xfrm>
                <a:off x="4206494" y="4932731"/>
                <a:ext cx="409393" cy="181952"/>
              </a:xfrm>
              <a:custGeom>
                <a:avLst/>
                <a:gdLst>
                  <a:gd name="T0" fmla="*/ 33 w 234"/>
                  <a:gd name="T1" fmla="*/ 4 h 104"/>
                  <a:gd name="T2" fmla="*/ 117 w 234"/>
                  <a:gd name="T3" fmla="*/ 48 h 104"/>
                  <a:gd name="T4" fmla="*/ 198 w 234"/>
                  <a:gd name="T5" fmla="*/ 0 h 104"/>
                  <a:gd name="T6" fmla="*/ 234 w 234"/>
                  <a:gd name="T7" fmla="*/ 46 h 104"/>
                  <a:gd name="T8" fmla="*/ 161 w 234"/>
                  <a:gd name="T9" fmla="*/ 102 h 104"/>
                  <a:gd name="T10" fmla="*/ 119 w 234"/>
                  <a:gd name="T11" fmla="*/ 63 h 104"/>
                  <a:gd name="T12" fmla="*/ 78 w 234"/>
                  <a:gd name="T13" fmla="*/ 104 h 104"/>
                  <a:gd name="T14" fmla="*/ 0 w 234"/>
                  <a:gd name="T15" fmla="*/ 45 h 104"/>
                  <a:gd name="T16" fmla="*/ 33 w 234"/>
                  <a:gd name="T17" fmla="*/ 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4" h="104">
                    <a:moveTo>
                      <a:pt x="33" y="4"/>
                    </a:moveTo>
                    <a:lnTo>
                      <a:pt x="117" y="48"/>
                    </a:lnTo>
                    <a:lnTo>
                      <a:pt x="198" y="0"/>
                    </a:lnTo>
                    <a:lnTo>
                      <a:pt x="234" y="46"/>
                    </a:lnTo>
                    <a:lnTo>
                      <a:pt x="161" y="102"/>
                    </a:lnTo>
                    <a:lnTo>
                      <a:pt x="119" y="63"/>
                    </a:lnTo>
                    <a:lnTo>
                      <a:pt x="78" y="104"/>
                    </a:lnTo>
                    <a:lnTo>
                      <a:pt x="0" y="45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694"/>
              <p:cNvSpPr/>
              <p:nvPr/>
            </p:nvSpPr>
            <p:spPr bwMode="auto">
              <a:xfrm>
                <a:off x="4206494" y="4932731"/>
                <a:ext cx="409393" cy="181952"/>
              </a:xfrm>
              <a:custGeom>
                <a:avLst/>
                <a:gdLst>
                  <a:gd name="T0" fmla="*/ 33 w 234"/>
                  <a:gd name="T1" fmla="*/ 4 h 104"/>
                  <a:gd name="T2" fmla="*/ 117 w 234"/>
                  <a:gd name="T3" fmla="*/ 48 h 104"/>
                  <a:gd name="T4" fmla="*/ 198 w 234"/>
                  <a:gd name="T5" fmla="*/ 0 h 104"/>
                  <a:gd name="T6" fmla="*/ 234 w 234"/>
                  <a:gd name="T7" fmla="*/ 46 h 104"/>
                  <a:gd name="T8" fmla="*/ 161 w 234"/>
                  <a:gd name="T9" fmla="*/ 102 h 104"/>
                  <a:gd name="T10" fmla="*/ 119 w 234"/>
                  <a:gd name="T11" fmla="*/ 63 h 104"/>
                  <a:gd name="T12" fmla="*/ 78 w 234"/>
                  <a:gd name="T13" fmla="*/ 104 h 104"/>
                  <a:gd name="T14" fmla="*/ 0 w 234"/>
                  <a:gd name="T15" fmla="*/ 45 h 104"/>
                  <a:gd name="T16" fmla="*/ 33 w 234"/>
                  <a:gd name="T17" fmla="*/ 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4" h="104">
                    <a:moveTo>
                      <a:pt x="33" y="4"/>
                    </a:moveTo>
                    <a:lnTo>
                      <a:pt x="117" y="48"/>
                    </a:lnTo>
                    <a:lnTo>
                      <a:pt x="198" y="0"/>
                    </a:lnTo>
                    <a:lnTo>
                      <a:pt x="234" y="46"/>
                    </a:lnTo>
                    <a:lnTo>
                      <a:pt x="161" y="102"/>
                    </a:lnTo>
                    <a:lnTo>
                      <a:pt x="119" y="63"/>
                    </a:lnTo>
                    <a:lnTo>
                      <a:pt x="78" y="104"/>
                    </a:lnTo>
                    <a:lnTo>
                      <a:pt x="0" y="45"/>
                    </a:lnTo>
                    <a:lnTo>
                      <a:pt x="33" y="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695"/>
              <p:cNvSpPr>
                <a:spLocks noEditPoints="1"/>
              </p:cNvSpPr>
              <p:nvPr/>
            </p:nvSpPr>
            <p:spPr bwMode="auto">
              <a:xfrm>
                <a:off x="4199496" y="4925732"/>
                <a:ext cx="421639" cy="195949"/>
              </a:xfrm>
              <a:custGeom>
                <a:avLst/>
                <a:gdLst>
                  <a:gd name="T0" fmla="*/ 5 w 130"/>
                  <a:gd name="T1" fmla="*/ 25 h 60"/>
                  <a:gd name="T2" fmla="*/ 44 w 130"/>
                  <a:gd name="T3" fmla="*/ 56 h 60"/>
                  <a:gd name="T4" fmla="*/ 64 w 130"/>
                  <a:gd name="T5" fmla="*/ 34 h 60"/>
                  <a:gd name="T6" fmla="*/ 67 w 130"/>
                  <a:gd name="T7" fmla="*/ 34 h 60"/>
                  <a:gd name="T8" fmla="*/ 89 w 130"/>
                  <a:gd name="T9" fmla="*/ 55 h 60"/>
                  <a:gd name="T10" fmla="*/ 125 w 130"/>
                  <a:gd name="T11" fmla="*/ 26 h 60"/>
                  <a:gd name="T12" fmla="*/ 109 w 130"/>
                  <a:gd name="T13" fmla="*/ 5 h 60"/>
                  <a:gd name="T14" fmla="*/ 66 w 130"/>
                  <a:gd name="T15" fmla="*/ 29 h 60"/>
                  <a:gd name="T16" fmla="*/ 64 w 130"/>
                  <a:gd name="T17" fmla="*/ 29 h 60"/>
                  <a:gd name="T18" fmla="*/ 20 w 130"/>
                  <a:gd name="T19" fmla="*/ 6 h 60"/>
                  <a:gd name="T20" fmla="*/ 5 w 130"/>
                  <a:gd name="T21" fmla="*/ 25 h 60"/>
                  <a:gd name="T22" fmla="*/ 44 w 130"/>
                  <a:gd name="T23" fmla="*/ 60 h 60"/>
                  <a:gd name="T24" fmla="*/ 43 w 130"/>
                  <a:gd name="T25" fmla="*/ 60 h 60"/>
                  <a:gd name="T26" fmla="*/ 1 w 130"/>
                  <a:gd name="T27" fmla="*/ 27 h 60"/>
                  <a:gd name="T28" fmla="*/ 1 w 130"/>
                  <a:gd name="T29" fmla="*/ 26 h 60"/>
                  <a:gd name="T30" fmla="*/ 1 w 130"/>
                  <a:gd name="T31" fmla="*/ 24 h 60"/>
                  <a:gd name="T32" fmla="*/ 18 w 130"/>
                  <a:gd name="T33" fmla="*/ 3 h 60"/>
                  <a:gd name="T34" fmla="*/ 21 w 130"/>
                  <a:gd name="T35" fmla="*/ 2 h 60"/>
                  <a:gd name="T36" fmla="*/ 65 w 130"/>
                  <a:gd name="T37" fmla="*/ 26 h 60"/>
                  <a:gd name="T38" fmla="*/ 108 w 130"/>
                  <a:gd name="T39" fmla="*/ 1 h 60"/>
                  <a:gd name="T40" fmla="*/ 111 w 130"/>
                  <a:gd name="T41" fmla="*/ 1 h 60"/>
                  <a:gd name="T42" fmla="*/ 129 w 130"/>
                  <a:gd name="T43" fmla="*/ 26 h 60"/>
                  <a:gd name="T44" fmla="*/ 129 w 130"/>
                  <a:gd name="T45" fmla="*/ 28 h 60"/>
                  <a:gd name="T46" fmla="*/ 91 w 130"/>
                  <a:gd name="T47" fmla="*/ 59 h 60"/>
                  <a:gd name="T48" fmla="*/ 88 w 130"/>
                  <a:gd name="T49" fmla="*/ 58 h 60"/>
                  <a:gd name="T50" fmla="*/ 66 w 130"/>
                  <a:gd name="T51" fmla="*/ 38 h 60"/>
                  <a:gd name="T52" fmla="*/ 46 w 130"/>
                  <a:gd name="T53" fmla="*/ 59 h 60"/>
                  <a:gd name="T54" fmla="*/ 44 w 130"/>
                  <a:gd name="T5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0" h="60">
                    <a:moveTo>
                      <a:pt x="5" y="25"/>
                    </a:moveTo>
                    <a:cubicBezTo>
                      <a:pt x="44" y="56"/>
                      <a:pt x="44" y="56"/>
                      <a:pt x="44" y="5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5" y="34"/>
                      <a:pt x="66" y="34"/>
                      <a:pt x="67" y="34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125" y="26"/>
                      <a:pt x="125" y="26"/>
                      <a:pt x="125" y="26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6" y="30"/>
                      <a:pt x="65" y="30"/>
                      <a:pt x="64" y="29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5" y="25"/>
                      <a:pt x="5" y="25"/>
                      <a:pt x="5" y="25"/>
                    </a:cubicBezTo>
                    <a:moveTo>
                      <a:pt x="44" y="60"/>
                    </a:moveTo>
                    <a:cubicBezTo>
                      <a:pt x="44" y="60"/>
                      <a:pt x="43" y="60"/>
                      <a:pt x="43" y="60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6"/>
                      <a:pt x="1" y="26"/>
                    </a:cubicBezTo>
                    <a:cubicBezTo>
                      <a:pt x="0" y="25"/>
                      <a:pt x="1" y="25"/>
                      <a:pt x="1" y="2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9" y="0"/>
                      <a:pt x="110" y="1"/>
                      <a:pt x="111" y="1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30" y="26"/>
                      <a:pt x="130" y="27"/>
                      <a:pt x="129" y="28"/>
                    </a:cubicBezTo>
                    <a:cubicBezTo>
                      <a:pt x="91" y="59"/>
                      <a:pt x="91" y="59"/>
                      <a:pt x="91" y="59"/>
                    </a:cubicBezTo>
                    <a:cubicBezTo>
                      <a:pt x="90" y="59"/>
                      <a:pt x="89" y="59"/>
                      <a:pt x="88" y="5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5" y="60"/>
                      <a:pt x="45" y="60"/>
                      <a:pt x="44" y="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696"/>
              <p:cNvSpPr/>
              <p:nvPr/>
            </p:nvSpPr>
            <p:spPr bwMode="auto">
              <a:xfrm>
                <a:off x="4194248" y="4411367"/>
                <a:ext cx="446133" cy="624586"/>
              </a:xfrm>
              <a:custGeom>
                <a:avLst/>
                <a:gdLst>
                  <a:gd name="T0" fmla="*/ 3 w 138"/>
                  <a:gd name="T1" fmla="*/ 86 h 193"/>
                  <a:gd name="T2" fmla="*/ 4 w 138"/>
                  <a:gd name="T3" fmla="*/ 145 h 193"/>
                  <a:gd name="T4" fmla="*/ 58 w 138"/>
                  <a:gd name="T5" fmla="*/ 190 h 193"/>
                  <a:gd name="T6" fmla="*/ 129 w 138"/>
                  <a:gd name="T7" fmla="*/ 143 h 193"/>
                  <a:gd name="T8" fmla="*/ 122 w 138"/>
                  <a:gd name="T9" fmla="*/ 46 h 193"/>
                  <a:gd name="T10" fmla="*/ 3 w 138"/>
                  <a:gd name="T11" fmla="*/ 8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193">
                    <a:moveTo>
                      <a:pt x="3" y="86"/>
                    </a:moveTo>
                    <a:cubicBezTo>
                      <a:pt x="3" y="86"/>
                      <a:pt x="0" y="123"/>
                      <a:pt x="4" y="145"/>
                    </a:cubicBezTo>
                    <a:cubicBezTo>
                      <a:pt x="9" y="167"/>
                      <a:pt x="36" y="188"/>
                      <a:pt x="58" y="190"/>
                    </a:cubicBezTo>
                    <a:cubicBezTo>
                      <a:pt x="79" y="193"/>
                      <a:pt x="121" y="182"/>
                      <a:pt x="129" y="143"/>
                    </a:cubicBezTo>
                    <a:cubicBezTo>
                      <a:pt x="137" y="105"/>
                      <a:pt x="138" y="72"/>
                      <a:pt x="122" y="46"/>
                    </a:cubicBezTo>
                    <a:cubicBezTo>
                      <a:pt x="106" y="19"/>
                      <a:pt x="6" y="0"/>
                      <a:pt x="3" y="86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697"/>
              <p:cNvSpPr>
                <a:spLocks noEditPoints="1"/>
              </p:cNvSpPr>
              <p:nvPr/>
            </p:nvSpPr>
            <p:spPr bwMode="auto">
              <a:xfrm>
                <a:off x="4187249" y="4481349"/>
                <a:ext cx="460129" cy="554605"/>
              </a:xfrm>
              <a:custGeom>
                <a:avLst/>
                <a:gdLst>
                  <a:gd name="T0" fmla="*/ 68 w 142"/>
                  <a:gd name="T1" fmla="*/ 3 h 171"/>
                  <a:gd name="T2" fmla="*/ 7 w 142"/>
                  <a:gd name="T3" fmla="*/ 64 h 171"/>
                  <a:gd name="T4" fmla="*/ 8 w 142"/>
                  <a:gd name="T5" fmla="*/ 123 h 171"/>
                  <a:gd name="T6" fmla="*/ 60 w 142"/>
                  <a:gd name="T7" fmla="*/ 167 h 171"/>
                  <a:gd name="T8" fmla="*/ 66 w 142"/>
                  <a:gd name="T9" fmla="*/ 167 h 171"/>
                  <a:gd name="T10" fmla="*/ 129 w 142"/>
                  <a:gd name="T11" fmla="*/ 121 h 171"/>
                  <a:gd name="T12" fmla="*/ 123 w 142"/>
                  <a:gd name="T13" fmla="*/ 25 h 171"/>
                  <a:gd name="T14" fmla="*/ 68 w 142"/>
                  <a:gd name="T15" fmla="*/ 3 h 171"/>
                  <a:gd name="T16" fmla="*/ 66 w 142"/>
                  <a:gd name="T17" fmla="*/ 171 h 171"/>
                  <a:gd name="T18" fmla="*/ 66 w 142"/>
                  <a:gd name="T19" fmla="*/ 171 h 171"/>
                  <a:gd name="T20" fmla="*/ 59 w 142"/>
                  <a:gd name="T21" fmla="*/ 170 h 171"/>
                  <a:gd name="T22" fmla="*/ 5 w 142"/>
                  <a:gd name="T23" fmla="*/ 123 h 171"/>
                  <a:gd name="T24" fmla="*/ 3 w 142"/>
                  <a:gd name="T25" fmla="*/ 64 h 171"/>
                  <a:gd name="T26" fmla="*/ 68 w 142"/>
                  <a:gd name="T27" fmla="*/ 0 h 171"/>
                  <a:gd name="T28" fmla="*/ 126 w 142"/>
                  <a:gd name="T29" fmla="*/ 23 h 171"/>
                  <a:gd name="T30" fmla="*/ 132 w 142"/>
                  <a:gd name="T31" fmla="*/ 121 h 171"/>
                  <a:gd name="T32" fmla="*/ 66 w 142"/>
                  <a:gd name="T33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2" h="171">
                    <a:moveTo>
                      <a:pt x="68" y="3"/>
                    </a:moveTo>
                    <a:cubicBezTo>
                      <a:pt x="50" y="3"/>
                      <a:pt x="9" y="9"/>
                      <a:pt x="7" y="64"/>
                    </a:cubicBezTo>
                    <a:cubicBezTo>
                      <a:pt x="7" y="65"/>
                      <a:pt x="4" y="101"/>
                      <a:pt x="8" y="123"/>
                    </a:cubicBezTo>
                    <a:cubicBezTo>
                      <a:pt x="13" y="144"/>
                      <a:pt x="40" y="164"/>
                      <a:pt x="60" y="167"/>
                    </a:cubicBezTo>
                    <a:cubicBezTo>
                      <a:pt x="62" y="167"/>
                      <a:pt x="64" y="167"/>
                      <a:pt x="66" y="167"/>
                    </a:cubicBezTo>
                    <a:cubicBezTo>
                      <a:pt x="87" y="167"/>
                      <a:pt x="122" y="155"/>
                      <a:pt x="129" y="121"/>
                    </a:cubicBezTo>
                    <a:cubicBezTo>
                      <a:pt x="138" y="76"/>
                      <a:pt x="136" y="48"/>
                      <a:pt x="123" y="25"/>
                    </a:cubicBezTo>
                    <a:cubicBezTo>
                      <a:pt x="115" y="13"/>
                      <a:pt x="91" y="3"/>
                      <a:pt x="68" y="3"/>
                    </a:cubicBezTo>
                    <a:moveTo>
                      <a:pt x="66" y="171"/>
                    </a:moveTo>
                    <a:cubicBezTo>
                      <a:pt x="66" y="171"/>
                      <a:pt x="66" y="171"/>
                      <a:pt x="66" y="171"/>
                    </a:cubicBezTo>
                    <a:cubicBezTo>
                      <a:pt x="64" y="171"/>
                      <a:pt x="61" y="171"/>
                      <a:pt x="59" y="170"/>
                    </a:cubicBezTo>
                    <a:cubicBezTo>
                      <a:pt x="38" y="168"/>
                      <a:pt x="9" y="146"/>
                      <a:pt x="5" y="123"/>
                    </a:cubicBezTo>
                    <a:cubicBezTo>
                      <a:pt x="0" y="101"/>
                      <a:pt x="3" y="65"/>
                      <a:pt x="3" y="64"/>
                    </a:cubicBezTo>
                    <a:cubicBezTo>
                      <a:pt x="5" y="24"/>
                      <a:pt x="29" y="0"/>
                      <a:pt x="68" y="0"/>
                    </a:cubicBezTo>
                    <a:cubicBezTo>
                      <a:pt x="92" y="0"/>
                      <a:pt x="118" y="10"/>
                      <a:pt x="126" y="23"/>
                    </a:cubicBezTo>
                    <a:cubicBezTo>
                      <a:pt x="140" y="47"/>
                      <a:pt x="142" y="76"/>
                      <a:pt x="132" y="121"/>
                    </a:cubicBezTo>
                    <a:cubicBezTo>
                      <a:pt x="125" y="158"/>
                      <a:pt x="89" y="171"/>
                      <a:pt x="66" y="17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698"/>
              <p:cNvSpPr>
                <a:spLocks noEditPoints="1"/>
              </p:cNvSpPr>
              <p:nvPr/>
            </p:nvSpPr>
            <p:spPr bwMode="auto">
              <a:xfrm>
                <a:off x="4236237" y="4761276"/>
                <a:ext cx="148711" cy="110221"/>
              </a:xfrm>
              <a:custGeom>
                <a:avLst/>
                <a:gdLst>
                  <a:gd name="T0" fmla="*/ 3 w 46"/>
                  <a:gd name="T1" fmla="*/ 9 h 34"/>
                  <a:gd name="T2" fmla="*/ 22 w 46"/>
                  <a:gd name="T3" fmla="*/ 30 h 34"/>
                  <a:gd name="T4" fmla="*/ 41 w 46"/>
                  <a:gd name="T5" fmla="*/ 9 h 34"/>
                  <a:gd name="T6" fmla="*/ 23 w 46"/>
                  <a:gd name="T7" fmla="*/ 4 h 34"/>
                  <a:gd name="T8" fmla="*/ 3 w 46"/>
                  <a:gd name="T9" fmla="*/ 9 h 34"/>
                  <a:gd name="T10" fmla="*/ 21 w 46"/>
                  <a:gd name="T11" fmla="*/ 34 h 34"/>
                  <a:gd name="T12" fmla="*/ 0 w 46"/>
                  <a:gd name="T13" fmla="*/ 9 h 34"/>
                  <a:gd name="T14" fmla="*/ 0 w 46"/>
                  <a:gd name="T15" fmla="*/ 7 h 34"/>
                  <a:gd name="T16" fmla="*/ 23 w 46"/>
                  <a:gd name="T17" fmla="*/ 0 h 34"/>
                  <a:gd name="T18" fmla="*/ 45 w 46"/>
                  <a:gd name="T19" fmla="*/ 6 h 34"/>
                  <a:gd name="T20" fmla="*/ 45 w 46"/>
                  <a:gd name="T21" fmla="*/ 8 h 34"/>
                  <a:gd name="T22" fmla="*/ 23 w 46"/>
                  <a:gd name="T23" fmla="*/ 33 h 34"/>
                  <a:gd name="T24" fmla="*/ 21 w 46"/>
                  <a:gd name="T2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34">
                    <a:moveTo>
                      <a:pt x="3" y="9"/>
                    </a:moveTo>
                    <a:cubicBezTo>
                      <a:pt x="4" y="18"/>
                      <a:pt x="10" y="30"/>
                      <a:pt x="22" y="30"/>
                    </a:cubicBezTo>
                    <a:cubicBezTo>
                      <a:pt x="34" y="29"/>
                      <a:pt x="38" y="19"/>
                      <a:pt x="41" y="9"/>
                    </a:cubicBezTo>
                    <a:cubicBezTo>
                      <a:pt x="36" y="5"/>
                      <a:pt x="30" y="4"/>
                      <a:pt x="23" y="4"/>
                    </a:cubicBezTo>
                    <a:cubicBezTo>
                      <a:pt x="14" y="4"/>
                      <a:pt x="6" y="8"/>
                      <a:pt x="3" y="9"/>
                    </a:cubicBezTo>
                    <a:moveTo>
                      <a:pt x="21" y="34"/>
                    </a:moveTo>
                    <a:cubicBezTo>
                      <a:pt x="8" y="34"/>
                      <a:pt x="0" y="21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10" y="0"/>
                      <a:pt x="23" y="0"/>
                    </a:cubicBezTo>
                    <a:cubicBezTo>
                      <a:pt x="31" y="0"/>
                      <a:pt x="38" y="2"/>
                      <a:pt x="45" y="6"/>
                    </a:cubicBezTo>
                    <a:cubicBezTo>
                      <a:pt x="45" y="7"/>
                      <a:pt x="46" y="7"/>
                      <a:pt x="45" y="8"/>
                    </a:cubicBezTo>
                    <a:cubicBezTo>
                      <a:pt x="43" y="16"/>
                      <a:pt x="39" y="33"/>
                      <a:pt x="23" y="33"/>
                    </a:cubicBezTo>
                    <a:cubicBezTo>
                      <a:pt x="22" y="34"/>
                      <a:pt x="22" y="34"/>
                      <a:pt x="21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699"/>
              <p:cNvSpPr>
                <a:spLocks noEditPoints="1"/>
              </p:cNvSpPr>
              <p:nvPr/>
            </p:nvSpPr>
            <p:spPr bwMode="auto">
              <a:xfrm>
                <a:off x="4426937" y="4761276"/>
                <a:ext cx="148711" cy="110221"/>
              </a:xfrm>
              <a:custGeom>
                <a:avLst/>
                <a:gdLst>
                  <a:gd name="T0" fmla="*/ 4 w 46"/>
                  <a:gd name="T1" fmla="*/ 9 h 34"/>
                  <a:gd name="T2" fmla="*/ 23 w 46"/>
                  <a:gd name="T3" fmla="*/ 30 h 34"/>
                  <a:gd name="T4" fmla="*/ 42 w 46"/>
                  <a:gd name="T5" fmla="*/ 9 h 34"/>
                  <a:gd name="T6" fmla="*/ 22 w 46"/>
                  <a:gd name="T7" fmla="*/ 4 h 34"/>
                  <a:gd name="T8" fmla="*/ 4 w 46"/>
                  <a:gd name="T9" fmla="*/ 9 h 34"/>
                  <a:gd name="T10" fmla="*/ 24 w 46"/>
                  <a:gd name="T11" fmla="*/ 34 h 34"/>
                  <a:gd name="T12" fmla="*/ 24 w 46"/>
                  <a:gd name="T13" fmla="*/ 34 h 34"/>
                  <a:gd name="T14" fmla="*/ 23 w 46"/>
                  <a:gd name="T15" fmla="*/ 33 h 34"/>
                  <a:gd name="T16" fmla="*/ 0 w 46"/>
                  <a:gd name="T17" fmla="*/ 8 h 34"/>
                  <a:gd name="T18" fmla="*/ 1 w 46"/>
                  <a:gd name="T19" fmla="*/ 6 h 34"/>
                  <a:gd name="T20" fmla="*/ 22 w 46"/>
                  <a:gd name="T21" fmla="*/ 0 h 34"/>
                  <a:gd name="T22" fmla="*/ 46 w 46"/>
                  <a:gd name="T23" fmla="*/ 7 h 34"/>
                  <a:gd name="T24" fmla="*/ 46 w 46"/>
                  <a:gd name="T25" fmla="*/ 9 h 34"/>
                  <a:gd name="T26" fmla="*/ 24 w 46"/>
                  <a:gd name="T2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4">
                    <a:moveTo>
                      <a:pt x="4" y="9"/>
                    </a:moveTo>
                    <a:cubicBezTo>
                      <a:pt x="7" y="19"/>
                      <a:pt x="12" y="29"/>
                      <a:pt x="23" y="30"/>
                    </a:cubicBezTo>
                    <a:cubicBezTo>
                      <a:pt x="36" y="30"/>
                      <a:pt x="42" y="18"/>
                      <a:pt x="42" y="9"/>
                    </a:cubicBezTo>
                    <a:cubicBezTo>
                      <a:pt x="40" y="8"/>
                      <a:pt x="32" y="4"/>
                      <a:pt x="22" y="4"/>
                    </a:cubicBezTo>
                    <a:cubicBezTo>
                      <a:pt x="16" y="4"/>
                      <a:pt x="10" y="5"/>
                      <a:pt x="4" y="9"/>
                    </a:cubicBezTo>
                    <a:moveTo>
                      <a:pt x="24" y="34"/>
                    </a:move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3" y="33"/>
                    </a:cubicBezTo>
                    <a:cubicBezTo>
                      <a:pt x="7" y="33"/>
                      <a:pt x="3" y="16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ubicBezTo>
                      <a:pt x="8" y="2"/>
                      <a:pt x="15" y="0"/>
                      <a:pt x="22" y="0"/>
                    </a:cubicBezTo>
                    <a:cubicBezTo>
                      <a:pt x="36" y="0"/>
                      <a:pt x="45" y="7"/>
                      <a:pt x="46" y="7"/>
                    </a:cubicBezTo>
                    <a:cubicBezTo>
                      <a:pt x="46" y="7"/>
                      <a:pt x="46" y="8"/>
                      <a:pt x="46" y="9"/>
                    </a:cubicBezTo>
                    <a:cubicBezTo>
                      <a:pt x="46" y="21"/>
                      <a:pt x="38" y="34"/>
                      <a:pt x="24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700"/>
              <p:cNvSpPr/>
              <p:nvPr/>
            </p:nvSpPr>
            <p:spPr bwMode="auto">
              <a:xfrm>
                <a:off x="4372701" y="4754277"/>
                <a:ext cx="66483" cy="41989"/>
              </a:xfrm>
              <a:custGeom>
                <a:avLst/>
                <a:gdLst>
                  <a:gd name="T0" fmla="*/ 19 w 21"/>
                  <a:gd name="T1" fmla="*/ 13 h 13"/>
                  <a:gd name="T2" fmla="*/ 18 w 21"/>
                  <a:gd name="T3" fmla="*/ 13 h 13"/>
                  <a:gd name="T4" fmla="*/ 3 w 21"/>
                  <a:gd name="T5" fmla="*/ 11 h 13"/>
                  <a:gd name="T6" fmla="*/ 0 w 21"/>
                  <a:gd name="T7" fmla="*/ 11 h 13"/>
                  <a:gd name="T8" fmla="*/ 0 w 21"/>
                  <a:gd name="T9" fmla="*/ 8 h 13"/>
                  <a:gd name="T10" fmla="*/ 20 w 21"/>
                  <a:gd name="T11" fmla="*/ 10 h 13"/>
                  <a:gd name="T12" fmla="*/ 20 w 21"/>
                  <a:gd name="T13" fmla="*/ 13 h 13"/>
                  <a:gd name="T14" fmla="*/ 19 w 21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3">
                    <a:moveTo>
                      <a:pt x="19" y="13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0" y="5"/>
                      <a:pt x="4" y="11"/>
                      <a:pt x="3" y="11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8"/>
                      <a:pt x="10" y="0"/>
                      <a:pt x="20" y="10"/>
                    </a:cubicBezTo>
                    <a:cubicBezTo>
                      <a:pt x="21" y="11"/>
                      <a:pt x="21" y="12"/>
                      <a:pt x="20" y="13"/>
                    </a:cubicBezTo>
                    <a:cubicBezTo>
                      <a:pt x="20" y="13"/>
                      <a:pt x="19" y="13"/>
                      <a:pt x="19" y="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701"/>
              <p:cNvSpPr/>
              <p:nvPr/>
            </p:nvSpPr>
            <p:spPr bwMode="auto">
              <a:xfrm>
                <a:off x="4105021" y="4484848"/>
                <a:ext cx="222192" cy="220442"/>
              </a:xfrm>
              <a:custGeom>
                <a:avLst/>
                <a:gdLst>
                  <a:gd name="T0" fmla="*/ 28 w 68"/>
                  <a:gd name="T1" fmla="*/ 68 h 68"/>
                  <a:gd name="T2" fmla="*/ 68 w 68"/>
                  <a:gd name="T3" fmla="*/ 4 h 68"/>
                  <a:gd name="T4" fmla="*/ 28 w 6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8">
                    <a:moveTo>
                      <a:pt x="28" y="68"/>
                    </a:moveTo>
                    <a:cubicBezTo>
                      <a:pt x="28" y="68"/>
                      <a:pt x="51" y="17"/>
                      <a:pt x="68" y="4"/>
                    </a:cubicBezTo>
                    <a:cubicBezTo>
                      <a:pt x="49" y="0"/>
                      <a:pt x="0" y="25"/>
                      <a:pt x="28" y="68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702"/>
              <p:cNvSpPr>
                <a:spLocks noEditPoints="1"/>
              </p:cNvSpPr>
              <p:nvPr/>
            </p:nvSpPr>
            <p:spPr bwMode="auto">
              <a:xfrm>
                <a:off x="4150509" y="4491846"/>
                <a:ext cx="181952" cy="220442"/>
              </a:xfrm>
              <a:custGeom>
                <a:avLst/>
                <a:gdLst>
                  <a:gd name="T0" fmla="*/ 49 w 56"/>
                  <a:gd name="T1" fmla="*/ 3 h 68"/>
                  <a:gd name="T2" fmla="*/ 11 w 56"/>
                  <a:gd name="T3" fmla="*/ 26 h 68"/>
                  <a:gd name="T4" fmla="*/ 14 w 56"/>
                  <a:gd name="T5" fmla="*/ 62 h 68"/>
                  <a:gd name="T6" fmla="*/ 49 w 56"/>
                  <a:gd name="T7" fmla="*/ 3 h 68"/>
                  <a:gd name="T8" fmla="*/ 14 w 56"/>
                  <a:gd name="T9" fmla="*/ 68 h 68"/>
                  <a:gd name="T10" fmla="*/ 13 w 56"/>
                  <a:gd name="T11" fmla="*/ 67 h 68"/>
                  <a:gd name="T12" fmla="*/ 8 w 56"/>
                  <a:gd name="T13" fmla="*/ 24 h 68"/>
                  <a:gd name="T14" fmla="*/ 50 w 56"/>
                  <a:gd name="T15" fmla="*/ 0 h 68"/>
                  <a:gd name="T16" fmla="*/ 54 w 56"/>
                  <a:gd name="T17" fmla="*/ 0 h 68"/>
                  <a:gd name="T18" fmla="*/ 56 w 56"/>
                  <a:gd name="T19" fmla="*/ 1 h 68"/>
                  <a:gd name="T20" fmla="*/ 55 w 56"/>
                  <a:gd name="T21" fmla="*/ 3 h 68"/>
                  <a:gd name="T22" fmla="*/ 16 w 56"/>
                  <a:gd name="T23" fmla="*/ 67 h 68"/>
                  <a:gd name="T24" fmla="*/ 15 w 56"/>
                  <a:gd name="T25" fmla="*/ 68 h 68"/>
                  <a:gd name="T26" fmla="*/ 14 w 56"/>
                  <a:gd name="T2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68">
                    <a:moveTo>
                      <a:pt x="49" y="3"/>
                    </a:moveTo>
                    <a:cubicBezTo>
                      <a:pt x="36" y="4"/>
                      <a:pt x="18" y="12"/>
                      <a:pt x="11" y="26"/>
                    </a:cubicBezTo>
                    <a:cubicBezTo>
                      <a:pt x="5" y="37"/>
                      <a:pt x="7" y="49"/>
                      <a:pt x="14" y="62"/>
                    </a:cubicBezTo>
                    <a:cubicBezTo>
                      <a:pt x="19" y="51"/>
                      <a:pt x="35" y="17"/>
                      <a:pt x="49" y="3"/>
                    </a:cubicBezTo>
                    <a:moveTo>
                      <a:pt x="14" y="68"/>
                    </a:moveTo>
                    <a:cubicBezTo>
                      <a:pt x="14" y="68"/>
                      <a:pt x="13" y="67"/>
                      <a:pt x="13" y="67"/>
                    </a:cubicBezTo>
                    <a:cubicBezTo>
                      <a:pt x="0" y="48"/>
                      <a:pt x="3" y="33"/>
                      <a:pt x="8" y="24"/>
                    </a:cubicBezTo>
                    <a:cubicBezTo>
                      <a:pt x="16" y="9"/>
                      <a:pt x="36" y="0"/>
                      <a:pt x="50" y="0"/>
                    </a:cubicBezTo>
                    <a:cubicBezTo>
                      <a:pt x="51" y="0"/>
                      <a:pt x="53" y="0"/>
                      <a:pt x="54" y="0"/>
                    </a:cubicBezTo>
                    <a:cubicBezTo>
                      <a:pt x="55" y="0"/>
                      <a:pt x="55" y="1"/>
                      <a:pt x="56" y="1"/>
                    </a:cubicBezTo>
                    <a:cubicBezTo>
                      <a:pt x="56" y="2"/>
                      <a:pt x="55" y="3"/>
                      <a:pt x="55" y="3"/>
                    </a:cubicBezTo>
                    <a:cubicBezTo>
                      <a:pt x="38" y="16"/>
                      <a:pt x="16" y="66"/>
                      <a:pt x="16" y="67"/>
                    </a:cubicBezTo>
                    <a:cubicBezTo>
                      <a:pt x="16" y="67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4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703"/>
              <p:cNvSpPr/>
              <p:nvPr/>
            </p:nvSpPr>
            <p:spPr bwMode="auto">
              <a:xfrm>
                <a:off x="4502167" y="4484848"/>
                <a:ext cx="220442" cy="220442"/>
              </a:xfrm>
              <a:custGeom>
                <a:avLst/>
                <a:gdLst>
                  <a:gd name="T0" fmla="*/ 39 w 68"/>
                  <a:gd name="T1" fmla="*/ 68 h 68"/>
                  <a:gd name="T2" fmla="*/ 0 w 68"/>
                  <a:gd name="T3" fmla="*/ 4 h 68"/>
                  <a:gd name="T4" fmla="*/ 39 w 6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8">
                    <a:moveTo>
                      <a:pt x="39" y="68"/>
                    </a:moveTo>
                    <a:cubicBezTo>
                      <a:pt x="39" y="68"/>
                      <a:pt x="17" y="17"/>
                      <a:pt x="0" y="4"/>
                    </a:cubicBezTo>
                    <a:cubicBezTo>
                      <a:pt x="19" y="0"/>
                      <a:pt x="68" y="25"/>
                      <a:pt x="39" y="68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704"/>
              <p:cNvSpPr>
                <a:spLocks noEditPoints="1"/>
              </p:cNvSpPr>
              <p:nvPr/>
            </p:nvSpPr>
            <p:spPr bwMode="auto">
              <a:xfrm>
                <a:off x="4495169" y="4491846"/>
                <a:ext cx="181952" cy="220442"/>
              </a:xfrm>
              <a:custGeom>
                <a:avLst/>
                <a:gdLst>
                  <a:gd name="T0" fmla="*/ 7 w 56"/>
                  <a:gd name="T1" fmla="*/ 3 h 68"/>
                  <a:gd name="T2" fmla="*/ 42 w 56"/>
                  <a:gd name="T3" fmla="*/ 62 h 68"/>
                  <a:gd name="T4" fmla="*/ 45 w 56"/>
                  <a:gd name="T5" fmla="*/ 26 h 68"/>
                  <a:gd name="T6" fmla="*/ 7 w 56"/>
                  <a:gd name="T7" fmla="*/ 3 h 68"/>
                  <a:gd name="T8" fmla="*/ 41 w 56"/>
                  <a:gd name="T9" fmla="*/ 68 h 68"/>
                  <a:gd name="T10" fmla="*/ 41 w 56"/>
                  <a:gd name="T11" fmla="*/ 68 h 68"/>
                  <a:gd name="T12" fmla="*/ 40 w 56"/>
                  <a:gd name="T13" fmla="*/ 67 h 68"/>
                  <a:gd name="T14" fmla="*/ 1 w 56"/>
                  <a:gd name="T15" fmla="*/ 3 h 68"/>
                  <a:gd name="T16" fmla="*/ 0 w 56"/>
                  <a:gd name="T17" fmla="*/ 1 h 68"/>
                  <a:gd name="T18" fmla="*/ 2 w 56"/>
                  <a:gd name="T19" fmla="*/ 0 h 68"/>
                  <a:gd name="T20" fmla="*/ 6 w 56"/>
                  <a:gd name="T21" fmla="*/ 0 h 68"/>
                  <a:gd name="T22" fmla="*/ 48 w 56"/>
                  <a:gd name="T23" fmla="*/ 24 h 68"/>
                  <a:gd name="T24" fmla="*/ 43 w 56"/>
                  <a:gd name="T25" fmla="*/ 67 h 68"/>
                  <a:gd name="T26" fmla="*/ 41 w 56"/>
                  <a:gd name="T2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68">
                    <a:moveTo>
                      <a:pt x="7" y="3"/>
                    </a:moveTo>
                    <a:cubicBezTo>
                      <a:pt x="21" y="17"/>
                      <a:pt x="37" y="51"/>
                      <a:pt x="42" y="62"/>
                    </a:cubicBezTo>
                    <a:cubicBezTo>
                      <a:pt x="49" y="49"/>
                      <a:pt x="50" y="37"/>
                      <a:pt x="45" y="26"/>
                    </a:cubicBezTo>
                    <a:cubicBezTo>
                      <a:pt x="37" y="12"/>
                      <a:pt x="19" y="4"/>
                      <a:pt x="7" y="3"/>
                    </a:cubicBezTo>
                    <a:moveTo>
                      <a:pt x="41" y="68"/>
                    </a:moveTo>
                    <a:cubicBezTo>
                      <a:pt x="41" y="68"/>
                      <a:pt x="41" y="68"/>
                      <a:pt x="41" y="68"/>
                    </a:cubicBezTo>
                    <a:cubicBezTo>
                      <a:pt x="40" y="68"/>
                      <a:pt x="40" y="67"/>
                      <a:pt x="40" y="67"/>
                    </a:cubicBezTo>
                    <a:cubicBezTo>
                      <a:pt x="39" y="66"/>
                      <a:pt x="17" y="16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6" y="0"/>
                    </a:cubicBezTo>
                    <a:cubicBezTo>
                      <a:pt x="20" y="0"/>
                      <a:pt x="40" y="9"/>
                      <a:pt x="48" y="24"/>
                    </a:cubicBezTo>
                    <a:cubicBezTo>
                      <a:pt x="53" y="33"/>
                      <a:pt x="56" y="48"/>
                      <a:pt x="43" y="67"/>
                    </a:cubicBezTo>
                    <a:cubicBezTo>
                      <a:pt x="43" y="67"/>
                      <a:pt x="42" y="68"/>
                      <a:pt x="41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705"/>
              <p:cNvSpPr/>
              <p:nvPr/>
            </p:nvSpPr>
            <p:spPr bwMode="auto">
              <a:xfrm>
                <a:off x="4297471" y="4766524"/>
                <a:ext cx="41989" cy="36740"/>
              </a:xfrm>
              <a:custGeom>
                <a:avLst/>
                <a:gdLst>
                  <a:gd name="T0" fmla="*/ 13 w 13"/>
                  <a:gd name="T1" fmla="*/ 4 h 11"/>
                  <a:gd name="T2" fmla="*/ 6 w 13"/>
                  <a:gd name="T3" fmla="*/ 11 h 11"/>
                  <a:gd name="T4" fmla="*/ 0 w 13"/>
                  <a:gd name="T5" fmla="*/ 4 h 11"/>
                  <a:gd name="T6" fmla="*/ 6 w 13"/>
                  <a:gd name="T7" fmla="*/ 0 h 11"/>
                  <a:gd name="T8" fmla="*/ 13 w 13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4"/>
                    </a:moveTo>
                    <a:cubicBezTo>
                      <a:pt x="13" y="8"/>
                      <a:pt x="10" y="11"/>
                      <a:pt x="6" y="11"/>
                    </a:cubicBezTo>
                    <a:cubicBezTo>
                      <a:pt x="3" y="11"/>
                      <a:pt x="0" y="8"/>
                      <a:pt x="0" y="4"/>
                    </a:cubicBezTo>
                    <a:cubicBezTo>
                      <a:pt x="0" y="1"/>
                      <a:pt x="2" y="0"/>
                      <a:pt x="6" y="0"/>
                    </a:cubicBezTo>
                    <a:cubicBezTo>
                      <a:pt x="9" y="0"/>
                      <a:pt x="13" y="1"/>
                      <a:pt x="13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706"/>
              <p:cNvSpPr>
                <a:spLocks noEditPoints="1"/>
              </p:cNvSpPr>
              <p:nvPr/>
            </p:nvSpPr>
            <p:spPr bwMode="auto">
              <a:xfrm>
                <a:off x="4290472" y="4761276"/>
                <a:ext cx="52486" cy="45488"/>
              </a:xfrm>
              <a:custGeom>
                <a:avLst/>
                <a:gdLst>
                  <a:gd name="T0" fmla="*/ 8 w 16"/>
                  <a:gd name="T1" fmla="*/ 4 h 14"/>
                  <a:gd name="T2" fmla="*/ 4 w 16"/>
                  <a:gd name="T3" fmla="*/ 6 h 14"/>
                  <a:gd name="T4" fmla="*/ 8 w 16"/>
                  <a:gd name="T5" fmla="*/ 11 h 14"/>
                  <a:gd name="T6" fmla="*/ 13 w 16"/>
                  <a:gd name="T7" fmla="*/ 6 h 14"/>
                  <a:gd name="T8" fmla="*/ 8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8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4"/>
                    </a:moveTo>
                    <a:cubicBezTo>
                      <a:pt x="4" y="4"/>
                      <a:pt x="4" y="5"/>
                      <a:pt x="4" y="6"/>
                    </a:cubicBezTo>
                    <a:cubicBezTo>
                      <a:pt x="4" y="9"/>
                      <a:pt x="6" y="11"/>
                      <a:pt x="8" y="11"/>
                    </a:cubicBezTo>
                    <a:cubicBezTo>
                      <a:pt x="11" y="11"/>
                      <a:pt x="13" y="9"/>
                      <a:pt x="13" y="6"/>
                    </a:cubicBezTo>
                    <a:cubicBezTo>
                      <a:pt x="13" y="6"/>
                      <a:pt x="13" y="4"/>
                      <a:pt x="8" y="4"/>
                    </a:cubicBezTo>
                    <a:moveTo>
                      <a:pt x="8" y="14"/>
                    </a:moveTo>
                    <a:cubicBezTo>
                      <a:pt x="4" y="14"/>
                      <a:pt x="0" y="11"/>
                      <a:pt x="0" y="6"/>
                    </a:cubicBezTo>
                    <a:cubicBezTo>
                      <a:pt x="0" y="0"/>
                      <a:pt x="6" y="0"/>
                      <a:pt x="8" y="0"/>
                    </a:cubicBezTo>
                    <a:cubicBezTo>
                      <a:pt x="14" y="0"/>
                      <a:pt x="16" y="2"/>
                      <a:pt x="16" y="6"/>
                    </a:cubicBezTo>
                    <a:cubicBezTo>
                      <a:pt x="16" y="11"/>
                      <a:pt x="13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707"/>
              <p:cNvSpPr/>
              <p:nvPr/>
            </p:nvSpPr>
            <p:spPr bwMode="auto">
              <a:xfrm>
                <a:off x="4472425" y="4766524"/>
                <a:ext cx="41989" cy="36740"/>
              </a:xfrm>
              <a:custGeom>
                <a:avLst/>
                <a:gdLst>
                  <a:gd name="T0" fmla="*/ 0 w 13"/>
                  <a:gd name="T1" fmla="*/ 4 h 11"/>
                  <a:gd name="T2" fmla="*/ 6 w 13"/>
                  <a:gd name="T3" fmla="*/ 11 h 11"/>
                  <a:gd name="T4" fmla="*/ 13 w 13"/>
                  <a:gd name="T5" fmla="*/ 4 h 11"/>
                  <a:gd name="T6" fmla="*/ 7 w 13"/>
                  <a:gd name="T7" fmla="*/ 0 h 11"/>
                  <a:gd name="T8" fmla="*/ 0 w 13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0" y="4"/>
                    </a:moveTo>
                    <a:cubicBezTo>
                      <a:pt x="0" y="8"/>
                      <a:pt x="3" y="11"/>
                      <a:pt x="6" y="11"/>
                    </a:cubicBezTo>
                    <a:cubicBezTo>
                      <a:pt x="10" y="11"/>
                      <a:pt x="13" y="8"/>
                      <a:pt x="13" y="4"/>
                    </a:cubicBezTo>
                    <a:cubicBezTo>
                      <a:pt x="13" y="1"/>
                      <a:pt x="10" y="0"/>
                      <a:pt x="7" y="0"/>
                    </a:cubicBezTo>
                    <a:cubicBezTo>
                      <a:pt x="3" y="0"/>
                      <a:pt x="0" y="1"/>
                      <a:pt x="0" y="4"/>
                    </a:cubicBezTo>
                  </a:path>
                </a:pathLst>
              </a:custGeom>
              <a:solidFill>
                <a:srgbClr val="77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708"/>
              <p:cNvSpPr>
                <a:spLocks noEditPoints="1"/>
              </p:cNvSpPr>
              <p:nvPr/>
            </p:nvSpPr>
            <p:spPr bwMode="auto">
              <a:xfrm>
                <a:off x="4465427" y="4761276"/>
                <a:ext cx="52486" cy="45488"/>
              </a:xfrm>
              <a:custGeom>
                <a:avLst/>
                <a:gdLst>
                  <a:gd name="T0" fmla="*/ 9 w 16"/>
                  <a:gd name="T1" fmla="*/ 4 h 14"/>
                  <a:gd name="T2" fmla="*/ 4 w 16"/>
                  <a:gd name="T3" fmla="*/ 6 h 14"/>
                  <a:gd name="T4" fmla="*/ 8 w 16"/>
                  <a:gd name="T5" fmla="*/ 11 h 14"/>
                  <a:gd name="T6" fmla="*/ 13 w 16"/>
                  <a:gd name="T7" fmla="*/ 6 h 14"/>
                  <a:gd name="T8" fmla="*/ 9 w 16"/>
                  <a:gd name="T9" fmla="*/ 4 h 14"/>
                  <a:gd name="T10" fmla="*/ 8 w 16"/>
                  <a:gd name="T11" fmla="*/ 14 h 14"/>
                  <a:gd name="T12" fmla="*/ 0 w 16"/>
                  <a:gd name="T13" fmla="*/ 6 h 14"/>
                  <a:gd name="T14" fmla="*/ 9 w 16"/>
                  <a:gd name="T15" fmla="*/ 0 h 14"/>
                  <a:gd name="T16" fmla="*/ 16 w 16"/>
                  <a:gd name="T17" fmla="*/ 6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9" y="4"/>
                    </a:moveTo>
                    <a:cubicBezTo>
                      <a:pt x="4" y="4"/>
                      <a:pt x="4" y="6"/>
                      <a:pt x="4" y="6"/>
                    </a:cubicBezTo>
                    <a:cubicBezTo>
                      <a:pt x="4" y="9"/>
                      <a:pt x="6" y="11"/>
                      <a:pt x="8" y="11"/>
                    </a:cubicBezTo>
                    <a:cubicBezTo>
                      <a:pt x="11" y="11"/>
                      <a:pt x="13" y="9"/>
                      <a:pt x="13" y="6"/>
                    </a:cubicBezTo>
                    <a:cubicBezTo>
                      <a:pt x="13" y="5"/>
                      <a:pt x="13" y="4"/>
                      <a:pt x="9" y="4"/>
                    </a:cubicBezTo>
                    <a:moveTo>
                      <a:pt x="8" y="14"/>
                    </a:moveTo>
                    <a:cubicBezTo>
                      <a:pt x="4" y="14"/>
                      <a:pt x="0" y="11"/>
                      <a:pt x="0" y="6"/>
                    </a:cubicBezTo>
                    <a:cubicBezTo>
                      <a:pt x="0" y="2"/>
                      <a:pt x="3" y="0"/>
                      <a:pt x="9" y="0"/>
                    </a:cubicBezTo>
                    <a:cubicBezTo>
                      <a:pt x="11" y="0"/>
                      <a:pt x="16" y="0"/>
                      <a:pt x="16" y="6"/>
                    </a:cubicBezTo>
                    <a:cubicBezTo>
                      <a:pt x="16" y="11"/>
                      <a:pt x="13" y="14"/>
                      <a:pt x="8" y="1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709"/>
              <p:cNvSpPr/>
              <p:nvPr/>
            </p:nvSpPr>
            <p:spPr bwMode="auto">
              <a:xfrm>
                <a:off x="4423438" y="4656303"/>
                <a:ext cx="152210" cy="124217"/>
              </a:xfrm>
              <a:custGeom>
                <a:avLst/>
                <a:gdLst>
                  <a:gd name="T0" fmla="*/ 6 w 47"/>
                  <a:gd name="T1" fmla="*/ 23 h 38"/>
                  <a:gd name="T2" fmla="*/ 2 w 47"/>
                  <a:gd name="T3" fmla="*/ 38 h 38"/>
                  <a:gd name="T4" fmla="*/ 47 w 47"/>
                  <a:gd name="T5" fmla="*/ 37 h 38"/>
                  <a:gd name="T6" fmla="*/ 6 w 47"/>
                  <a:gd name="T7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38">
                    <a:moveTo>
                      <a:pt x="6" y="23"/>
                    </a:moveTo>
                    <a:cubicBezTo>
                      <a:pt x="6" y="23"/>
                      <a:pt x="0" y="33"/>
                      <a:pt x="2" y="38"/>
                    </a:cubicBezTo>
                    <a:cubicBezTo>
                      <a:pt x="20" y="25"/>
                      <a:pt x="47" y="37"/>
                      <a:pt x="47" y="37"/>
                    </a:cubicBezTo>
                    <a:cubicBezTo>
                      <a:pt x="39" y="0"/>
                      <a:pt x="6" y="23"/>
                      <a:pt x="6" y="2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710"/>
              <p:cNvSpPr>
                <a:spLocks noEditPoints="1"/>
              </p:cNvSpPr>
              <p:nvPr/>
            </p:nvSpPr>
            <p:spPr bwMode="auto">
              <a:xfrm>
                <a:off x="4416439" y="4701791"/>
                <a:ext cx="166206" cy="82228"/>
              </a:xfrm>
              <a:custGeom>
                <a:avLst/>
                <a:gdLst>
                  <a:gd name="T0" fmla="*/ 10 w 51"/>
                  <a:gd name="T1" fmla="*/ 10 h 25"/>
                  <a:gd name="T2" fmla="*/ 5 w 51"/>
                  <a:gd name="T3" fmla="*/ 20 h 25"/>
                  <a:gd name="T4" fmla="*/ 25 w 51"/>
                  <a:gd name="T5" fmla="*/ 16 h 25"/>
                  <a:gd name="T6" fmla="*/ 46 w 51"/>
                  <a:gd name="T7" fmla="*/ 20 h 25"/>
                  <a:gd name="T8" fmla="*/ 29 w 51"/>
                  <a:gd name="T9" fmla="*/ 4 h 25"/>
                  <a:gd name="T10" fmla="*/ 10 w 51"/>
                  <a:gd name="T11" fmla="*/ 10 h 25"/>
                  <a:gd name="T12" fmla="*/ 4 w 51"/>
                  <a:gd name="T13" fmla="*/ 25 h 25"/>
                  <a:gd name="T14" fmla="*/ 3 w 51"/>
                  <a:gd name="T15" fmla="*/ 25 h 25"/>
                  <a:gd name="T16" fmla="*/ 2 w 51"/>
                  <a:gd name="T17" fmla="*/ 24 h 25"/>
                  <a:gd name="T18" fmla="*/ 7 w 51"/>
                  <a:gd name="T19" fmla="*/ 8 h 25"/>
                  <a:gd name="T20" fmla="*/ 7 w 51"/>
                  <a:gd name="T21" fmla="*/ 8 h 25"/>
                  <a:gd name="T22" fmla="*/ 29 w 51"/>
                  <a:gd name="T23" fmla="*/ 0 h 25"/>
                  <a:gd name="T24" fmla="*/ 51 w 51"/>
                  <a:gd name="T25" fmla="*/ 22 h 25"/>
                  <a:gd name="T26" fmla="*/ 50 w 51"/>
                  <a:gd name="T27" fmla="*/ 24 h 25"/>
                  <a:gd name="T28" fmla="*/ 48 w 51"/>
                  <a:gd name="T29" fmla="*/ 24 h 25"/>
                  <a:gd name="T30" fmla="*/ 25 w 51"/>
                  <a:gd name="T31" fmla="*/ 20 h 25"/>
                  <a:gd name="T32" fmla="*/ 5 w 51"/>
                  <a:gd name="T33" fmla="*/ 25 h 25"/>
                  <a:gd name="T34" fmla="*/ 4 w 51"/>
                  <a:gd name="T3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25">
                    <a:moveTo>
                      <a:pt x="10" y="10"/>
                    </a:moveTo>
                    <a:cubicBezTo>
                      <a:pt x="8" y="13"/>
                      <a:pt x="6" y="17"/>
                      <a:pt x="5" y="20"/>
                    </a:cubicBezTo>
                    <a:cubicBezTo>
                      <a:pt x="11" y="17"/>
                      <a:pt x="17" y="16"/>
                      <a:pt x="25" y="16"/>
                    </a:cubicBezTo>
                    <a:cubicBezTo>
                      <a:pt x="34" y="16"/>
                      <a:pt x="42" y="18"/>
                      <a:pt x="46" y="20"/>
                    </a:cubicBezTo>
                    <a:cubicBezTo>
                      <a:pt x="43" y="9"/>
                      <a:pt x="37" y="4"/>
                      <a:pt x="29" y="4"/>
                    </a:cubicBezTo>
                    <a:cubicBezTo>
                      <a:pt x="20" y="4"/>
                      <a:pt x="11" y="9"/>
                      <a:pt x="10" y="10"/>
                    </a:cubicBezTo>
                    <a:moveTo>
                      <a:pt x="4" y="25"/>
                    </a:moveTo>
                    <a:cubicBezTo>
                      <a:pt x="4" y="25"/>
                      <a:pt x="3" y="25"/>
                      <a:pt x="3" y="25"/>
                    </a:cubicBezTo>
                    <a:cubicBezTo>
                      <a:pt x="3" y="25"/>
                      <a:pt x="2" y="25"/>
                      <a:pt x="2" y="24"/>
                    </a:cubicBezTo>
                    <a:cubicBezTo>
                      <a:pt x="0" y="1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18" y="0"/>
                      <a:pt x="29" y="0"/>
                    </a:cubicBezTo>
                    <a:cubicBezTo>
                      <a:pt x="36" y="0"/>
                      <a:pt x="47" y="4"/>
                      <a:pt x="51" y="22"/>
                    </a:cubicBezTo>
                    <a:cubicBezTo>
                      <a:pt x="51" y="23"/>
                      <a:pt x="51" y="24"/>
                      <a:pt x="50" y="24"/>
                    </a:cubicBezTo>
                    <a:cubicBezTo>
                      <a:pt x="50" y="25"/>
                      <a:pt x="49" y="25"/>
                      <a:pt x="48" y="24"/>
                    </a:cubicBezTo>
                    <a:cubicBezTo>
                      <a:pt x="48" y="24"/>
                      <a:pt x="37" y="20"/>
                      <a:pt x="25" y="20"/>
                    </a:cubicBezTo>
                    <a:cubicBezTo>
                      <a:pt x="17" y="20"/>
                      <a:pt x="10" y="21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711"/>
              <p:cNvSpPr/>
              <p:nvPr/>
            </p:nvSpPr>
            <p:spPr bwMode="auto">
              <a:xfrm>
                <a:off x="4236237" y="4656303"/>
                <a:ext cx="152210" cy="124217"/>
              </a:xfrm>
              <a:custGeom>
                <a:avLst/>
                <a:gdLst>
                  <a:gd name="T0" fmla="*/ 40 w 47"/>
                  <a:gd name="T1" fmla="*/ 23 h 38"/>
                  <a:gd name="T2" fmla="*/ 0 w 47"/>
                  <a:gd name="T3" fmla="*/ 37 h 38"/>
                  <a:gd name="T4" fmla="*/ 45 w 47"/>
                  <a:gd name="T5" fmla="*/ 38 h 38"/>
                  <a:gd name="T6" fmla="*/ 40 w 47"/>
                  <a:gd name="T7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38">
                    <a:moveTo>
                      <a:pt x="40" y="23"/>
                    </a:moveTo>
                    <a:cubicBezTo>
                      <a:pt x="40" y="23"/>
                      <a:pt x="8" y="0"/>
                      <a:pt x="0" y="37"/>
                    </a:cubicBezTo>
                    <a:cubicBezTo>
                      <a:pt x="0" y="37"/>
                      <a:pt x="27" y="25"/>
                      <a:pt x="45" y="38"/>
                    </a:cubicBezTo>
                    <a:cubicBezTo>
                      <a:pt x="47" y="33"/>
                      <a:pt x="40" y="23"/>
                      <a:pt x="40" y="2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712"/>
              <p:cNvSpPr>
                <a:spLocks noEditPoints="1"/>
              </p:cNvSpPr>
              <p:nvPr/>
            </p:nvSpPr>
            <p:spPr bwMode="auto">
              <a:xfrm>
                <a:off x="4229238" y="4701791"/>
                <a:ext cx="164457" cy="82228"/>
              </a:xfrm>
              <a:custGeom>
                <a:avLst/>
                <a:gdLst>
                  <a:gd name="T0" fmla="*/ 26 w 51"/>
                  <a:gd name="T1" fmla="*/ 16 h 25"/>
                  <a:gd name="T2" fmla="*/ 46 w 51"/>
                  <a:gd name="T3" fmla="*/ 20 h 25"/>
                  <a:gd name="T4" fmla="*/ 41 w 51"/>
                  <a:gd name="T5" fmla="*/ 10 h 25"/>
                  <a:gd name="T6" fmla="*/ 22 w 51"/>
                  <a:gd name="T7" fmla="*/ 4 h 25"/>
                  <a:gd name="T8" fmla="*/ 5 w 51"/>
                  <a:gd name="T9" fmla="*/ 20 h 25"/>
                  <a:gd name="T10" fmla="*/ 26 w 51"/>
                  <a:gd name="T11" fmla="*/ 16 h 25"/>
                  <a:gd name="T12" fmla="*/ 47 w 51"/>
                  <a:gd name="T13" fmla="*/ 25 h 25"/>
                  <a:gd name="T14" fmla="*/ 46 w 51"/>
                  <a:gd name="T15" fmla="*/ 25 h 25"/>
                  <a:gd name="T16" fmla="*/ 26 w 51"/>
                  <a:gd name="T17" fmla="*/ 20 h 25"/>
                  <a:gd name="T18" fmla="*/ 3 w 51"/>
                  <a:gd name="T19" fmla="*/ 24 h 25"/>
                  <a:gd name="T20" fmla="*/ 1 w 51"/>
                  <a:gd name="T21" fmla="*/ 24 h 25"/>
                  <a:gd name="T22" fmla="*/ 0 w 51"/>
                  <a:gd name="T23" fmla="*/ 22 h 25"/>
                  <a:gd name="T24" fmla="*/ 22 w 51"/>
                  <a:gd name="T25" fmla="*/ 0 h 25"/>
                  <a:gd name="T26" fmla="*/ 44 w 51"/>
                  <a:gd name="T27" fmla="*/ 8 h 25"/>
                  <a:gd name="T28" fmla="*/ 44 w 51"/>
                  <a:gd name="T29" fmla="*/ 8 h 25"/>
                  <a:gd name="T30" fmla="*/ 49 w 51"/>
                  <a:gd name="T31" fmla="*/ 24 h 25"/>
                  <a:gd name="T32" fmla="*/ 48 w 51"/>
                  <a:gd name="T33" fmla="*/ 25 h 25"/>
                  <a:gd name="T34" fmla="*/ 47 w 51"/>
                  <a:gd name="T3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25">
                    <a:moveTo>
                      <a:pt x="26" y="16"/>
                    </a:moveTo>
                    <a:cubicBezTo>
                      <a:pt x="34" y="16"/>
                      <a:pt x="40" y="17"/>
                      <a:pt x="46" y="20"/>
                    </a:cubicBezTo>
                    <a:cubicBezTo>
                      <a:pt x="45" y="17"/>
                      <a:pt x="43" y="13"/>
                      <a:pt x="41" y="10"/>
                    </a:cubicBezTo>
                    <a:cubicBezTo>
                      <a:pt x="39" y="9"/>
                      <a:pt x="31" y="4"/>
                      <a:pt x="22" y="4"/>
                    </a:cubicBezTo>
                    <a:cubicBezTo>
                      <a:pt x="14" y="4"/>
                      <a:pt x="8" y="9"/>
                      <a:pt x="5" y="20"/>
                    </a:cubicBezTo>
                    <a:cubicBezTo>
                      <a:pt x="9" y="18"/>
                      <a:pt x="17" y="16"/>
                      <a:pt x="26" y="16"/>
                    </a:cubicBezTo>
                    <a:moveTo>
                      <a:pt x="47" y="25"/>
                    </a:moveTo>
                    <a:cubicBezTo>
                      <a:pt x="47" y="25"/>
                      <a:pt x="46" y="25"/>
                      <a:pt x="46" y="25"/>
                    </a:cubicBezTo>
                    <a:cubicBezTo>
                      <a:pt x="41" y="21"/>
                      <a:pt x="34" y="20"/>
                      <a:pt x="26" y="20"/>
                    </a:cubicBezTo>
                    <a:cubicBezTo>
                      <a:pt x="14" y="20"/>
                      <a:pt x="3" y="24"/>
                      <a:pt x="3" y="24"/>
                    </a:cubicBezTo>
                    <a:cubicBezTo>
                      <a:pt x="2" y="25"/>
                      <a:pt x="1" y="25"/>
                      <a:pt x="1" y="24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4" y="4"/>
                      <a:pt x="14" y="0"/>
                      <a:pt x="22" y="0"/>
                    </a:cubicBezTo>
                    <a:cubicBezTo>
                      <a:pt x="33" y="0"/>
                      <a:pt x="43" y="7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9"/>
                      <a:pt x="51" y="19"/>
                      <a:pt x="49" y="24"/>
                    </a:cubicBezTo>
                    <a:cubicBezTo>
                      <a:pt x="49" y="25"/>
                      <a:pt x="48" y="25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713"/>
              <p:cNvSpPr/>
              <p:nvPr/>
            </p:nvSpPr>
            <p:spPr bwMode="auto">
              <a:xfrm>
                <a:off x="4335961" y="4913486"/>
                <a:ext cx="139963" cy="22744"/>
              </a:xfrm>
              <a:custGeom>
                <a:avLst/>
                <a:gdLst>
                  <a:gd name="T0" fmla="*/ 41 w 43"/>
                  <a:gd name="T1" fmla="*/ 7 h 7"/>
                  <a:gd name="T2" fmla="*/ 40 w 43"/>
                  <a:gd name="T3" fmla="*/ 7 h 7"/>
                  <a:gd name="T4" fmla="*/ 3 w 43"/>
                  <a:gd name="T5" fmla="*/ 6 h 7"/>
                  <a:gd name="T6" fmla="*/ 1 w 43"/>
                  <a:gd name="T7" fmla="*/ 4 h 7"/>
                  <a:gd name="T8" fmla="*/ 2 w 43"/>
                  <a:gd name="T9" fmla="*/ 2 h 7"/>
                  <a:gd name="T10" fmla="*/ 41 w 43"/>
                  <a:gd name="T11" fmla="*/ 3 h 7"/>
                  <a:gd name="T12" fmla="*/ 42 w 43"/>
                  <a:gd name="T13" fmla="*/ 5 h 7"/>
                  <a:gd name="T14" fmla="*/ 41 w 43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7">
                    <a:moveTo>
                      <a:pt x="41" y="7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26" y="4"/>
                      <a:pt x="3" y="6"/>
                      <a:pt x="3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2"/>
                      <a:pt x="26" y="0"/>
                      <a:pt x="41" y="3"/>
                    </a:cubicBezTo>
                    <a:cubicBezTo>
                      <a:pt x="42" y="3"/>
                      <a:pt x="43" y="4"/>
                      <a:pt x="42" y="5"/>
                    </a:cubicBezTo>
                    <a:cubicBezTo>
                      <a:pt x="42" y="6"/>
                      <a:pt x="41" y="7"/>
                      <a:pt x="41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714"/>
              <p:cNvSpPr/>
              <p:nvPr/>
            </p:nvSpPr>
            <p:spPr bwMode="auto">
              <a:xfrm>
                <a:off x="4327213" y="4874996"/>
                <a:ext cx="38490" cy="90976"/>
              </a:xfrm>
              <a:custGeom>
                <a:avLst/>
                <a:gdLst>
                  <a:gd name="T0" fmla="*/ 2 w 12"/>
                  <a:gd name="T1" fmla="*/ 28 h 28"/>
                  <a:gd name="T2" fmla="*/ 0 w 12"/>
                  <a:gd name="T3" fmla="*/ 26 h 28"/>
                  <a:gd name="T4" fmla="*/ 8 w 12"/>
                  <a:gd name="T5" fmla="*/ 1 h 28"/>
                  <a:gd name="T6" fmla="*/ 11 w 12"/>
                  <a:gd name="T7" fmla="*/ 0 h 28"/>
                  <a:gd name="T8" fmla="*/ 11 w 12"/>
                  <a:gd name="T9" fmla="*/ 3 h 28"/>
                  <a:gd name="T10" fmla="*/ 4 w 12"/>
                  <a:gd name="T11" fmla="*/ 26 h 28"/>
                  <a:gd name="T12" fmla="*/ 2 w 12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8">
                    <a:moveTo>
                      <a:pt x="2" y="28"/>
                    </a:moveTo>
                    <a:cubicBezTo>
                      <a:pt x="1" y="28"/>
                      <a:pt x="0" y="27"/>
                      <a:pt x="0" y="26"/>
                    </a:cubicBezTo>
                    <a:cubicBezTo>
                      <a:pt x="0" y="15"/>
                      <a:pt x="8" y="1"/>
                      <a:pt x="8" y="1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1"/>
                      <a:pt x="12" y="2"/>
                      <a:pt x="11" y="3"/>
                    </a:cubicBezTo>
                    <a:cubicBezTo>
                      <a:pt x="11" y="3"/>
                      <a:pt x="4" y="16"/>
                      <a:pt x="4" y="26"/>
                    </a:cubicBezTo>
                    <a:cubicBezTo>
                      <a:pt x="4" y="27"/>
                      <a:pt x="3" y="28"/>
                      <a:pt x="2" y="2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715"/>
              <p:cNvSpPr/>
              <p:nvPr/>
            </p:nvSpPr>
            <p:spPr bwMode="auto">
              <a:xfrm>
                <a:off x="4439183" y="4867998"/>
                <a:ext cx="45488" cy="110221"/>
              </a:xfrm>
              <a:custGeom>
                <a:avLst/>
                <a:gdLst>
                  <a:gd name="T0" fmla="*/ 11 w 14"/>
                  <a:gd name="T1" fmla="*/ 34 h 34"/>
                  <a:gd name="T2" fmla="*/ 11 w 14"/>
                  <a:gd name="T3" fmla="*/ 34 h 34"/>
                  <a:gd name="T4" fmla="*/ 9 w 14"/>
                  <a:gd name="T5" fmla="*/ 32 h 34"/>
                  <a:gd name="T6" fmla="*/ 0 w 14"/>
                  <a:gd name="T7" fmla="*/ 3 h 34"/>
                  <a:gd name="T8" fmla="*/ 1 w 14"/>
                  <a:gd name="T9" fmla="*/ 1 h 34"/>
                  <a:gd name="T10" fmla="*/ 3 w 14"/>
                  <a:gd name="T11" fmla="*/ 1 h 34"/>
                  <a:gd name="T12" fmla="*/ 13 w 14"/>
                  <a:gd name="T13" fmla="*/ 32 h 34"/>
                  <a:gd name="T14" fmla="*/ 11 w 14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4">
                    <a:moveTo>
                      <a:pt x="11" y="34"/>
                    </a:move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9" y="33"/>
                      <a:pt x="9" y="32"/>
                    </a:cubicBezTo>
                    <a:cubicBezTo>
                      <a:pt x="10" y="19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14" y="19"/>
                      <a:pt x="13" y="32"/>
                    </a:cubicBezTo>
                    <a:cubicBezTo>
                      <a:pt x="13" y="33"/>
                      <a:pt x="12" y="34"/>
                      <a:pt x="11" y="3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0" name="组合 869"/>
            <p:cNvGrpSpPr/>
            <p:nvPr/>
          </p:nvGrpSpPr>
          <p:grpSpPr>
            <a:xfrm>
              <a:off x="6223716" y="1557865"/>
              <a:ext cx="880019" cy="1077718"/>
              <a:chOff x="6223716" y="1557865"/>
              <a:chExt cx="880019" cy="1077718"/>
            </a:xfrm>
          </p:grpSpPr>
          <p:sp>
            <p:nvSpPr>
              <p:cNvPr id="169" name="Freeform 716"/>
              <p:cNvSpPr/>
              <p:nvPr/>
            </p:nvSpPr>
            <p:spPr bwMode="auto">
              <a:xfrm>
                <a:off x="6899039" y="2381899"/>
                <a:ext cx="171455" cy="246685"/>
              </a:xfrm>
              <a:custGeom>
                <a:avLst/>
                <a:gdLst>
                  <a:gd name="T0" fmla="*/ 21 w 53"/>
                  <a:gd name="T1" fmla="*/ 0 h 76"/>
                  <a:gd name="T2" fmla="*/ 48 w 53"/>
                  <a:gd name="T3" fmla="*/ 76 h 76"/>
                  <a:gd name="T4" fmla="*/ 0 w 53"/>
                  <a:gd name="T5" fmla="*/ 76 h 76"/>
                  <a:gd name="T6" fmla="*/ 0 w 53"/>
                  <a:gd name="T7" fmla="*/ 76 h 76"/>
                  <a:gd name="T8" fmla="*/ 20 w 53"/>
                  <a:gd name="T9" fmla="*/ 0 h 76"/>
                  <a:gd name="T10" fmla="*/ 21 w 53"/>
                  <a:gd name="T11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76">
                    <a:moveTo>
                      <a:pt x="21" y="0"/>
                    </a:moveTo>
                    <a:cubicBezTo>
                      <a:pt x="53" y="18"/>
                      <a:pt x="48" y="76"/>
                      <a:pt x="48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5C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717"/>
              <p:cNvSpPr/>
              <p:nvPr/>
            </p:nvSpPr>
            <p:spPr bwMode="auto">
              <a:xfrm>
                <a:off x="6367178" y="2343409"/>
                <a:ext cx="600093" cy="285175"/>
              </a:xfrm>
              <a:custGeom>
                <a:avLst/>
                <a:gdLst>
                  <a:gd name="T0" fmla="*/ 185 w 185"/>
                  <a:gd name="T1" fmla="*/ 12 h 88"/>
                  <a:gd name="T2" fmla="*/ 184 w 185"/>
                  <a:gd name="T3" fmla="*/ 12 h 88"/>
                  <a:gd name="T4" fmla="*/ 164 w 185"/>
                  <a:gd name="T5" fmla="*/ 88 h 88"/>
                  <a:gd name="T6" fmla="*/ 164 w 185"/>
                  <a:gd name="T7" fmla="*/ 88 h 88"/>
                  <a:gd name="T8" fmla="*/ 18 w 185"/>
                  <a:gd name="T9" fmla="*/ 88 h 88"/>
                  <a:gd name="T10" fmla="*/ 18 w 185"/>
                  <a:gd name="T11" fmla="*/ 86 h 88"/>
                  <a:gd name="T12" fmla="*/ 0 w 185"/>
                  <a:gd name="T13" fmla="*/ 9 h 88"/>
                  <a:gd name="T14" fmla="*/ 26 w 185"/>
                  <a:gd name="T15" fmla="*/ 0 h 88"/>
                  <a:gd name="T16" fmla="*/ 26 w 185"/>
                  <a:gd name="T17" fmla="*/ 1 h 88"/>
                  <a:gd name="T18" fmla="*/ 45 w 185"/>
                  <a:gd name="T19" fmla="*/ 63 h 88"/>
                  <a:gd name="T20" fmla="*/ 139 w 185"/>
                  <a:gd name="T21" fmla="*/ 63 h 88"/>
                  <a:gd name="T22" fmla="*/ 156 w 185"/>
                  <a:gd name="T23" fmla="*/ 1 h 88"/>
                  <a:gd name="T24" fmla="*/ 180 w 185"/>
                  <a:gd name="T25" fmla="*/ 9 h 88"/>
                  <a:gd name="T26" fmla="*/ 185 w 185"/>
                  <a:gd name="T27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5" h="88">
                    <a:moveTo>
                      <a:pt x="185" y="12"/>
                    </a:moveTo>
                    <a:cubicBezTo>
                      <a:pt x="184" y="12"/>
                      <a:pt x="184" y="12"/>
                      <a:pt x="184" y="12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8" y="88"/>
                      <a:pt x="18" y="88"/>
                      <a:pt x="18" y="88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9" y="6"/>
                      <a:pt x="18" y="3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139" y="63"/>
                      <a:pt x="139" y="63"/>
                      <a:pt x="139" y="63"/>
                    </a:cubicBezTo>
                    <a:cubicBezTo>
                      <a:pt x="156" y="1"/>
                      <a:pt x="156" y="1"/>
                      <a:pt x="156" y="1"/>
                    </a:cubicBezTo>
                    <a:cubicBezTo>
                      <a:pt x="163" y="3"/>
                      <a:pt x="171" y="6"/>
                      <a:pt x="180" y="9"/>
                    </a:cubicBezTo>
                    <a:cubicBezTo>
                      <a:pt x="182" y="10"/>
                      <a:pt x="183" y="11"/>
                      <a:pt x="185" y="12"/>
                    </a:cubicBezTo>
                  </a:path>
                </a:pathLst>
              </a:custGeom>
              <a:solidFill>
                <a:srgbClr val="3E6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718"/>
              <p:cNvSpPr/>
              <p:nvPr/>
            </p:nvSpPr>
            <p:spPr bwMode="auto">
              <a:xfrm>
                <a:off x="6451156" y="2065232"/>
                <a:ext cx="421639" cy="482873"/>
              </a:xfrm>
              <a:custGeom>
                <a:avLst/>
                <a:gdLst>
                  <a:gd name="T0" fmla="*/ 130 w 130"/>
                  <a:gd name="T1" fmla="*/ 87 h 149"/>
                  <a:gd name="T2" fmla="*/ 113 w 130"/>
                  <a:gd name="T3" fmla="*/ 149 h 149"/>
                  <a:gd name="T4" fmla="*/ 19 w 130"/>
                  <a:gd name="T5" fmla="*/ 149 h 149"/>
                  <a:gd name="T6" fmla="*/ 0 w 130"/>
                  <a:gd name="T7" fmla="*/ 87 h 149"/>
                  <a:gd name="T8" fmla="*/ 0 w 130"/>
                  <a:gd name="T9" fmla="*/ 86 h 149"/>
                  <a:gd name="T10" fmla="*/ 37 w 130"/>
                  <a:gd name="T11" fmla="*/ 57 h 149"/>
                  <a:gd name="T12" fmla="*/ 35 w 130"/>
                  <a:gd name="T13" fmla="*/ 0 h 149"/>
                  <a:gd name="T14" fmla="*/ 69 w 130"/>
                  <a:gd name="T15" fmla="*/ 2 h 149"/>
                  <a:gd name="T16" fmla="*/ 69 w 130"/>
                  <a:gd name="T17" fmla="*/ 1 h 149"/>
                  <a:gd name="T18" fmla="*/ 93 w 130"/>
                  <a:gd name="T19" fmla="*/ 0 h 149"/>
                  <a:gd name="T20" fmla="*/ 91 w 130"/>
                  <a:gd name="T21" fmla="*/ 57 h 149"/>
                  <a:gd name="T22" fmla="*/ 130 w 130"/>
                  <a:gd name="T23" fmla="*/ 8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0" h="149">
                    <a:moveTo>
                      <a:pt x="130" y="87"/>
                    </a:moveTo>
                    <a:cubicBezTo>
                      <a:pt x="113" y="149"/>
                      <a:pt x="113" y="149"/>
                      <a:pt x="113" y="149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22" y="78"/>
                      <a:pt x="36" y="74"/>
                      <a:pt x="37" y="57"/>
                    </a:cubicBezTo>
                    <a:cubicBezTo>
                      <a:pt x="37" y="34"/>
                      <a:pt x="35" y="0"/>
                      <a:pt x="35" y="0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91" y="34"/>
                      <a:pt x="91" y="57"/>
                    </a:cubicBezTo>
                    <a:cubicBezTo>
                      <a:pt x="92" y="74"/>
                      <a:pt x="106" y="79"/>
                      <a:pt x="130" y="87"/>
                    </a:cubicBezTo>
                  </a:path>
                </a:pathLst>
              </a:custGeom>
              <a:solidFill>
                <a:srgbClr val="A5C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719"/>
              <p:cNvSpPr/>
              <p:nvPr/>
            </p:nvSpPr>
            <p:spPr bwMode="auto">
              <a:xfrm>
                <a:off x="6246460" y="2373151"/>
                <a:ext cx="178453" cy="255433"/>
              </a:xfrm>
              <a:custGeom>
                <a:avLst/>
                <a:gdLst>
                  <a:gd name="T0" fmla="*/ 55 w 55"/>
                  <a:gd name="T1" fmla="*/ 77 h 79"/>
                  <a:gd name="T2" fmla="*/ 55 w 55"/>
                  <a:gd name="T3" fmla="*/ 79 h 79"/>
                  <a:gd name="T4" fmla="*/ 5 w 55"/>
                  <a:gd name="T5" fmla="*/ 79 h 79"/>
                  <a:gd name="T6" fmla="*/ 37 w 55"/>
                  <a:gd name="T7" fmla="*/ 0 h 79"/>
                  <a:gd name="T8" fmla="*/ 55 w 55"/>
                  <a:gd name="T9" fmla="*/ 7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79">
                    <a:moveTo>
                      <a:pt x="55" y="77"/>
                    </a:moveTo>
                    <a:cubicBezTo>
                      <a:pt x="55" y="79"/>
                      <a:pt x="55" y="79"/>
                      <a:pt x="55" y="79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5" y="79"/>
                      <a:pt x="0" y="15"/>
                      <a:pt x="37" y="0"/>
                    </a:cubicBezTo>
                    <a:cubicBezTo>
                      <a:pt x="55" y="77"/>
                      <a:pt x="55" y="77"/>
                      <a:pt x="55" y="77"/>
                    </a:cubicBezTo>
                  </a:path>
                </a:pathLst>
              </a:custGeom>
              <a:solidFill>
                <a:srgbClr val="A5C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720"/>
              <p:cNvSpPr>
                <a:spLocks noEditPoints="1"/>
              </p:cNvSpPr>
              <p:nvPr/>
            </p:nvSpPr>
            <p:spPr bwMode="auto">
              <a:xfrm>
                <a:off x="6239461" y="2061733"/>
                <a:ext cx="834531" cy="573850"/>
              </a:xfrm>
              <a:custGeom>
                <a:avLst/>
                <a:gdLst>
                  <a:gd name="T0" fmla="*/ 8 w 257"/>
                  <a:gd name="T1" fmla="*/ 173 h 177"/>
                  <a:gd name="T2" fmla="*/ 249 w 257"/>
                  <a:gd name="T3" fmla="*/ 173 h 177"/>
                  <a:gd name="T4" fmla="*/ 223 w 257"/>
                  <a:gd name="T5" fmla="*/ 100 h 177"/>
                  <a:gd name="T6" fmla="*/ 218 w 257"/>
                  <a:gd name="T7" fmla="*/ 98 h 177"/>
                  <a:gd name="T8" fmla="*/ 198 w 257"/>
                  <a:gd name="T9" fmla="*/ 91 h 177"/>
                  <a:gd name="T10" fmla="*/ 193 w 257"/>
                  <a:gd name="T11" fmla="*/ 89 h 177"/>
                  <a:gd name="T12" fmla="*/ 154 w 257"/>
                  <a:gd name="T13" fmla="*/ 58 h 177"/>
                  <a:gd name="T14" fmla="*/ 156 w 257"/>
                  <a:gd name="T15" fmla="*/ 3 h 177"/>
                  <a:gd name="T16" fmla="*/ 136 w 257"/>
                  <a:gd name="T17" fmla="*/ 4 h 177"/>
                  <a:gd name="T18" fmla="*/ 135 w 257"/>
                  <a:gd name="T19" fmla="*/ 5 h 177"/>
                  <a:gd name="T20" fmla="*/ 134 w 257"/>
                  <a:gd name="T21" fmla="*/ 5 h 177"/>
                  <a:gd name="T22" fmla="*/ 102 w 257"/>
                  <a:gd name="T23" fmla="*/ 3 h 177"/>
                  <a:gd name="T24" fmla="*/ 103 w 257"/>
                  <a:gd name="T25" fmla="*/ 58 h 177"/>
                  <a:gd name="T26" fmla="*/ 65 w 257"/>
                  <a:gd name="T27" fmla="*/ 89 h 177"/>
                  <a:gd name="T28" fmla="*/ 40 w 257"/>
                  <a:gd name="T29" fmla="*/ 98 h 177"/>
                  <a:gd name="T30" fmla="*/ 8 w 257"/>
                  <a:gd name="T31" fmla="*/ 173 h 177"/>
                  <a:gd name="T32" fmla="*/ 251 w 257"/>
                  <a:gd name="T33" fmla="*/ 177 h 177"/>
                  <a:gd name="T34" fmla="*/ 7 w 257"/>
                  <a:gd name="T35" fmla="*/ 177 h 177"/>
                  <a:gd name="T36" fmla="*/ 5 w 257"/>
                  <a:gd name="T37" fmla="*/ 175 h 177"/>
                  <a:gd name="T38" fmla="*/ 38 w 257"/>
                  <a:gd name="T39" fmla="*/ 95 h 177"/>
                  <a:gd name="T40" fmla="*/ 64 w 257"/>
                  <a:gd name="T41" fmla="*/ 85 h 177"/>
                  <a:gd name="T42" fmla="*/ 100 w 257"/>
                  <a:gd name="T43" fmla="*/ 58 h 177"/>
                  <a:gd name="T44" fmla="*/ 98 w 257"/>
                  <a:gd name="T45" fmla="*/ 2 h 177"/>
                  <a:gd name="T46" fmla="*/ 99 w 257"/>
                  <a:gd name="T47" fmla="*/ 0 h 177"/>
                  <a:gd name="T48" fmla="*/ 100 w 257"/>
                  <a:gd name="T49" fmla="*/ 0 h 177"/>
                  <a:gd name="T50" fmla="*/ 133 w 257"/>
                  <a:gd name="T51" fmla="*/ 1 h 177"/>
                  <a:gd name="T52" fmla="*/ 134 w 257"/>
                  <a:gd name="T53" fmla="*/ 1 h 177"/>
                  <a:gd name="T54" fmla="*/ 158 w 257"/>
                  <a:gd name="T55" fmla="*/ 0 h 177"/>
                  <a:gd name="T56" fmla="*/ 159 w 257"/>
                  <a:gd name="T57" fmla="*/ 0 h 177"/>
                  <a:gd name="T58" fmla="*/ 160 w 257"/>
                  <a:gd name="T59" fmla="*/ 2 h 177"/>
                  <a:gd name="T60" fmla="*/ 158 w 257"/>
                  <a:gd name="T61" fmla="*/ 58 h 177"/>
                  <a:gd name="T62" fmla="*/ 194 w 257"/>
                  <a:gd name="T63" fmla="*/ 86 h 177"/>
                  <a:gd name="T64" fmla="*/ 199 w 257"/>
                  <a:gd name="T65" fmla="*/ 87 h 177"/>
                  <a:gd name="T66" fmla="*/ 220 w 257"/>
                  <a:gd name="T67" fmla="*/ 95 h 177"/>
                  <a:gd name="T68" fmla="*/ 225 w 257"/>
                  <a:gd name="T69" fmla="*/ 97 h 177"/>
                  <a:gd name="T70" fmla="*/ 253 w 257"/>
                  <a:gd name="T71" fmla="*/ 175 h 177"/>
                  <a:gd name="T72" fmla="*/ 251 w 257"/>
                  <a:gd name="T7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7" h="177">
                    <a:moveTo>
                      <a:pt x="8" y="173"/>
                    </a:moveTo>
                    <a:cubicBezTo>
                      <a:pt x="249" y="173"/>
                      <a:pt x="249" y="173"/>
                      <a:pt x="249" y="173"/>
                    </a:cubicBezTo>
                    <a:cubicBezTo>
                      <a:pt x="250" y="164"/>
                      <a:pt x="251" y="116"/>
                      <a:pt x="223" y="100"/>
                    </a:cubicBezTo>
                    <a:cubicBezTo>
                      <a:pt x="221" y="100"/>
                      <a:pt x="220" y="99"/>
                      <a:pt x="218" y="98"/>
                    </a:cubicBezTo>
                    <a:cubicBezTo>
                      <a:pt x="211" y="95"/>
                      <a:pt x="204" y="93"/>
                      <a:pt x="198" y="91"/>
                    </a:cubicBezTo>
                    <a:cubicBezTo>
                      <a:pt x="193" y="89"/>
                      <a:pt x="193" y="89"/>
                      <a:pt x="193" y="89"/>
                    </a:cubicBezTo>
                    <a:cubicBezTo>
                      <a:pt x="170" y="81"/>
                      <a:pt x="155" y="76"/>
                      <a:pt x="154" y="58"/>
                    </a:cubicBezTo>
                    <a:cubicBezTo>
                      <a:pt x="154" y="39"/>
                      <a:pt x="155" y="11"/>
                      <a:pt x="156" y="3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6" y="4"/>
                      <a:pt x="135" y="5"/>
                      <a:pt x="135" y="5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3" y="11"/>
                      <a:pt x="104" y="39"/>
                      <a:pt x="103" y="58"/>
                    </a:cubicBezTo>
                    <a:cubicBezTo>
                      <a:pt x="103" y="76"/>
                      <a:pt x="88" y="81"/>
                      <a:pt x="65" y="89"/>
                    </a:cubicBezTo>
                    <a:cubicBezTo>
                      <a:pt x="58" y="91"/>
                      <a:pt x="49" y="94"/>
                      <a:pt x="40" y="98"/>
                    </a:cubicBezTo>
                    <a:cubicBezTo>
                      <a:pt x="7" y="111"/>
                      <a:pt x="8" y="163"/>
                      <a:pt x="8" y="173"/>
                    </a:cubicBezTo>
                    <a:moveTo>
                      <a:pt x="251" y="177"/>
                    </a:moveTo>
                    <a:cubicBezTo>
                      <a:pt x="7" y="177"/>
                      <a:pt x="7" y="177"/>
                      <a:pt x="7" y="177"/>
                    </a:cubicBezTo>
                    <a:cubicBezTo>
                      <a:pt x="6" y="177"/>
                      <a:pt x="5" y="176"/>
                      <a:pt x="5" y="175"/>
                    </a:cubicBezTo>
                    <a:cubicBezTo>
                      <a:pt x="5" y="173"/>
                      <a:pt x="0" y="110"/>
                      <a:pt x="38" y="95"/>
                    </a:cubicBezTo>
                    <a:cubicBezTo>
                      <a:pt x="48" y="91"/>
                      <a:pt x="57" y="88"/>
                      <a:pt x="64" y="85"/>
                    </a:cubicBezTo>
                    <a:cubicBezTo>
                      <a:pt x="87" y="78"/>
                      <a:pt x="99" y="73"/>
                      <a:pt x="100" y="58"/>
                    </a:cubicBezTo>
                    <a:cubicBezTo>
                      <a:pt x="100" y="36"/>
                      <a:pt x="98" y="2"/>
                      <a:pt x="98" y="2"/>
                    </a:cubicBezTo>
                    <a:cubicBezTo>
                      <a:pt x="98" y="1"/>
                      <a:pt x="98" y="1"/>
                      <a:pt x="99" y="0"/>
                    </a:cubicBezTo>
                    <a:cubicBezTo>
                      <a:pt x="99" y="0"/>
                      <a:pt x="100" y="0"/>
                      <a:pt x="100" y="0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3" y="1"/>
                      <a:pt x="133" y="1"/>
                      <a:pt x="134" y="1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8" y="0"/>
                      <a:pt x="159" y="0"/>
                      <a:pt x="159" y="0"/>
                    </a:cubicBezTo>
                    <a:cubicBezTo>
                      <a:pt x="159" y="1"/>
                      <a:pt x="160" y="1"/>
                      <a:pt x="160" y="2"/>
                    </a:cubicBezTo>
                    <a:cubicBezTo>
                      <a:pt x="160" y="2"/>
                      <a:pt x="158" y="36"/>
                      <a:pt x="158" y="58"/>
                    </a:cubicBezTo>
                    <a:cubicBezTo>
                      <a:pt x="159" y="73"/>
                      <a:pt x="171" y="78"/>
                      <a:pt x="194" y="86"/>
                    </a:cubicBezTo>
                    <a:cubicBezTo>
                      <a:pt x="199" y="87"/>
                      <a:pt x="199" y="87"/>
                      <a:pt x="199" y="87"/>
                    </a:cubicBezTo>
                    <a:cubicBezTo>
                      <a:pt x="205" y="89"/>
                      <a:pt x="212" y="92"/>
                      <a:pt x="220" y="95"/>
                    </a:cubicBezTo>
                    <a:cubicBezTo>
                      <a:pt x="221" y="95"/>
                      <a:pt x="223" y="96"/>
                      <a:pt x="225" y="97"/>
                    </a:cubicBezTo>
                    <a:cubicBezTo>
                      <a:pt x="257" y="116"/>
                      <a:pt x="253" y="173"/>
                      <a:pt x="253" y="175"/>
                    </a:cubicBezTo>
                    <a:cubicBezTo>
                      <a:pt x="253" y="176"/>
                      <a:pt x="252" y="177"/>
                      <a:pt x="251" y="17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721"/>
              <p:cNvSpPr/>
              <p:nvPr/>
            </p:nvSpPr>
            <p:spPr bwMode="auto">
              <a:xfrm>
                <a:off x="6444158" y="2338161"/>
                <a:ext cx="435636" cy="216943"/>
              </a:xfrm>
              <a:custGeom>
                <a:avLst/>
                <a:gdLst>
                  <a:gd name="T0" fmla="*/ 115 w 134"/>
                  <a:gd name="T1" fmla="*/ 67 h 67"/>
                  <a:gd name="T2" fmla="*/ 21 w 134"/>
                  <a:gd name="T3" fmla="*/ 67 h 67"/>
                  <a:gd name="T4" fmla="*/ 19 w 134"/>
                  <a:gd name="T5" fmla="*/ 66 h 67"/>
                  <a:gd name="T6" fmla="*/ 0 w 134"/>
                  <a:gd name="T7" fmla="*/ 4 h 67"/>
                  <a:gd name="T8" fmla="*/ 1 w 134"/>
                  <a:gd name="T9" fmla="*/ 1 h 67"/>
                  <a:gd name="T10" fmla="*/ 4 w 134"/>
                  <a:gd name="T11" fmla="*/ 3 h 67"/>
                  <a:gd name="T12" fmla="*/ 23 w 134"/>
                  <a:gd name="T13" fmla="*/ 63 h 67"/>
                  <a:gd name="T14" fmla="*/ 114 w 134"/>
                  <a:gd name="T15" fmla="*/ 63 h 67"/>
                  <a:gd name="T16" fmla="*/ 130 w 134"/>
                  <a:gd name="T17" fmla="*/ 2 h 67"/>
                  <a:gd name="T18" fmla="*/ 133 w 134"/>
                  <a:gd name="T19" fmla="*/ 0 h 67"/>
                  <a:gd name="T20" fmla="*/ 134 w 134"/>
                  <a:gd name="T21" fmla="*/ 2 h 67"/>
                  <a:gd name="T22" fmla="*/ 134 w 134"/>
                  <a:gd name="T23" fmla="*/ 3 h 67"/>
                  <a:gd name="T24" fmla="*/ 117 w 134"/>
                  <a:gd name="T25" fmla="*/ 66 h 67"/>
                  <a:gd name="T26" fmla="*/ 115 w 134"/>
                  <a:gd name="T2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4" h="67">
                    <a:moveTo>
                      <a:pt x="115" y="67"/>
                    </a:moveTo>
                    <a:cubicBezTo>
                      <a:pt x="21" y="67"/>
                      <a:pt x="21" y="67"/>
                      <a:pt x="21" y="67"/>
                    </a:cubicBezTo>
                    <a:cubicBezTo>
                      <a:pt x="20" y="67"/>
                      <a:pt x="20" y="66"/>
                      <a:pt x="19" y="6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114" y="63"/>
                      <a:pt x="114" y="63"/>
                      <a:pt x="114" y="63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1" y="1"/>
                      <a:pt x="132" y="0"/>
                      <a:pt x="133" y="0"/>
                    </a:cubicBezTo>
                    <a:cubicBezTo>
                      <a:pt x="134" y="0"/>
                      <a:pt x="134" y="1"/>
                      <a:pt x="134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6"/>
                      <a:pt x="116" y="67"/>
                      <a:pt x="115" y="6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722"/>
              <p:cNvSpPr/>
              <p:nvPr/>
            </p:nvSpPr>
            <p:spPr bwMode="auto">
              <a:xfrm>
                <a:off x="6892040" y="2376650"/>
                <a:ext cx="80479" cy="258932"/>
              </a:xfrm>
              <a:custGeom>
                <a:avLst/>
                <a:gdLst>
                  <a:gd name="T0" fmla="*/ 2 w 25"/>
                  <a:gd name="T1" fmla="*/ 80 h 80"/>
                  <a:gd name="T2" fmla="*/ 1 w 25"/>
                  <a:gd name="T3" fmla="*/ 79 h 80"/>
                  <a:gd name="T4" fmla="*/ 0 w 25"/>
                  <a:gd name="T5" fmla="*/ 77 h 80"/>
                  <a:gd name="T6" fmla="*/ 21 w 25"/>
                  <a:gd name="T7" fmla="*/ 2 h 80"/>
                  <a:gd name="T8" fmla="*/ 23 w 25"/>
                  <a:gd name="T9" fmla="*/ 0 h 80"/>
                  <a:gd name="T10" fmla="*/ 24 w 25"/>
                  <a:gd name="T11" fmla="*/ 3 h 80"/>
                  <a:gd name="T12" fmla="*/ 4 w 25"/>
                  <a:gd name="T13" fmla="*/ 78 h 80"/>
                  <a:gd name="T14" fmla="*/ 2 w 25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80">
                    <a:moveTo>
                      <a:pt x="2" y="80"/>
                    </a:moveTo>
                    <a:cubicBezTo>
                      <a:pt x="2" y="80"/>
                      <a:pt x="2" y="80"/>
                      <a:pt x="1" y="79"/>
                    </a:cubicBezTo>
                    <a:cubicBezTo>
                      <a:pt x="0" y="79"/>
                      <a:pt x="0" y="78"/>
                      <a:pt x="0" y="77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2" y="0"/>
                      <a:pt x="23" y="0"/>
                    </a:cubicBezTo>
                    <a:cubicBezTo>
                      <a:pt x="24" y="1"/>
                      <a:pt x="25" y="2"/>
                      <a:pt x="24" y="3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3" y="79"/>
                      <a:pt x="3" y="80"/>
                      <a:pt x="2" y="8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723"/>
              <p:cNvSpPr/>
              <p:nvPr/>
            </p:nvSpPr>
            <p:spPr bwMode="auto">
              <a:xfrm>
                <a:off x="6360180" y="2366153"/>
                <a:ext cx="71731" cy="262431"/>
              </a:xfrm>
              <a:custGeom>
                <a:avLst/>
                <a:gdLst>
                  <a:gd name="T0" fmla="*/ 20 w 22"/>
                  <a:gd name="T1" fmla="*/ 81 h 81"/>
                  <a:gd name="T2" fmla="*/ 18 w 22"/>
                  <a:gd name="T3" fmla="*/ 80 h 81"/>
                  <a:gd name="T4" fmla="*/ 0 w 22"/>
                  <a:gd name="T5" fmla="*/ 3 h 81"/>
                  <a:gd name="T6" fmla="*/ 2 w 22"/>
                  <a:gd name="T7" fmla="*/ 1 h 81"/>
                  <a:gd name="T8" fmla="*/ 4 w 22"/>
                  <a:gd name="T9" fmla="*/ 2 h 81"/>
                  <a:gd name="T10" fmla="*/ 22 w 22"/>
                  <a:gd name="T11" fmla="*/ 79 h 81"/>
                  <a:gd name="T12" fmla="*/ 21 w 22"/>
                  <a:gd name="T13" fmla="*/ 81 h 81"/>
                  <a:gd name="T14" fmla="*/ 20 w 22"/>
                  <a:gd name="T1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81">
                    <a:moveTo>
                      <a:pt x="20" y="81"/>
                    </a:moveTo>
                    <a:cubicBezTo>
                      <a:pt x="19" y="81"/>
                      <a:pt x="19" y="81"/>
                      <a:pt x="18" y="8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80"/>
                      <a:pt x="22" y="81"/>
                      <a:pt x="21" y="81"/>
                    </a:cubicBezTo>
                    <a:cubicBezTo>
                      <a:pt x="20" y="81"/>
                      <a:pt x="20" y="81"/>
                      <a:pt x="20" y="8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724"/>
              <p:cNvSpPr/>
              <p:nvPr/>
            </p:nvSpPr>
            <p:spPr bwMode="auto">
              <a:xfrm>
                <a:off x="7002261" y="2628584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Line 725"/>
              <p:cNvSpPr>
                <a:spLocks noChangeShapeType="1"/>
              </p:cNvSpPr>
              <p:nvPr/>
            </p:nvSpPr>
            <p:spPr bwMode="auto">
              <a:xfrm>
                <a:off x="7002261" y="2628584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726"/>
              <p:cNvSpPr/>
              <p:nvPr/>
            </p:nvSpPr>
            <p:spPr bwMode="auto">
              <a:xfrm>
                <a:off x="6995263" y="2623336"/>
                <a:ext cx="10847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727"/>
              <p:cNvSpPr/>
              <p:nvPr/>
            </p:nvSpPr>
            <p:spPr bwMode="auto">
              <a:xfrm>
                <a:off x="6230714" y="2628584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Line 728"/>
              <p:cNvSpPr>
                <a:spLocks noChangeShapeType="1"/>
              </p:cNvSpPr>
              <p:nvPr/>
            </p:nvSpPr>
            <p:spPr bwMode="auto">
              <a:xfrm>
                <a:off x="6230714" y="2628584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729"/>
              <p:cNvSpPr/>
              <p:nvPr/>
            </p:nvSpPr>
            <p:spPr bwMode="auto">
              <a:xfrm>
                <a:off x="6223716" y="2623336"/>
                <a:ext cx="103223" cy="12247"/>
              </a:xfrm>
              <a:custGeom>
                <a:avLst/>
                <a:gdLst>
                  <a:gd name="T0" fmla="*/ 31 w 32"/>
                  <a:gd name="T1" fmla="*/ 4 h 4"/>
                  <a:gd name="T2" fmla="*/ 2 w 32"/>
                  <a:gd name="T3" fmla="*/ 4 h 4"/>
                  <a:gd name="T4" fmla="*/ 0 w 32"/>
                  <a:gd name="T5" fmla="*/ 2 h 4"/>
                  <a:gd name="T6" fmla="*/ 2 w 32"/>
                  <a:gd name="T7" fmla="*/ 0 h 4"/>
                  <a:gd name="T8" fmla="*/ 31 w 32"/>
                  <a:gd name="T9" fmla="*/ 0 h 4"/>
                  <a:gd name="T10" fmla="*/ 32 w 32"/>
                  <a:gd name="T11" fmla="*/ 2 h 4"/>
                  <a:gd name="T12" fmla="*/ 31 w 3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730"/>
              <p:cNvSpPr/>
              <p:nvPr/>
            </p:nvSpPr>
            <p:spPr bwMode="auto">
              <a:xfrm>
                <a:off x="6260456" y="1557865"/>
                <a:ext cx="794292" cy="652579"/>
              </a:xfrm>
              <a:custGeom>
                <a:avLst/>
                <a:gdLst>
                  <a:gd name="T0" fmla="*/ 52 w 245"/>
                  <a:gd name="T1" fmla="*/ 59 h 201"/>
                  <a:gd name="T2" fmla="*/ 102 w 245"/>
                  <a:gd name="T3" fmla="*/ 35 h 201"/>
                  <a:gd name="T4" fmla="*/ 153 w 245"/>
                  <a:gd name="T5" fmla="*/ 35 h 201"/>
                  <a:gd name="T6" fmla="*/ 203 w 245"/>
                  <a:gd name="T7" fmla="*/ 56 h 201"/>
                  <a:gd name="T8" fmla="*/ 227 w 245"/>
                  <a:gd name="T9" fmla="*/ 111 h 201"/>
                  <a:gd name="T10" fmla="*/ 214 w 245"/>
                  <a:gd name="T11" fmla="*/ 166 h 201"/>
                  <a:gd name="T12" fmla="*/ 176 w 245"/>
                  <a:gd name="T13" fmla="*/ 194 h 201"/>
                  <a:gd name="T14" fmla="*/ 67 w 245"/>
                  <a:gd name="T15" fmla="*/ 192 h 201"/>
                  <a:gd name="T16" fmla="*/ 29 w 245"/>
                  <a:gd name="T17" fmla="*/ 162 h 201"/>
                  <a:gd name="T18" fmla="*/ 22 w 245"/>
                  <a:gd name="T19" fmla="*/ 110 h 201"/>
                  <a:gd name="T20" fmla="*/ 52 w 245"/>
                  <a:gd name="T21" fmla="*/ 59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5" h="201">
                    <a:moveTo>
                      <a:pt x="52" y="59"/>
                    </a:moveTo>
                    <a:cubicBezTo>
                      <a:pt x="48" y="38"/>
                      <a:pt x="74" y="13"/>
                      <a:pt x="102" y="35"/>
                    </a:cubicBezTo>
                    <a:cubicBezTo>
                      <a:pt x="108" y="10"/>
                      <a:pt x="142" y="0"/>
                      <a:pt x="153" y="35"/>
                    </a:cubicBezTo>
                    <a:cubicBezTo>
                      <a:pt x="166" y="18"/>
                      <a:pt x="203" y="21"/>
                      <a:pt x="203" y="56"/>
                    </a:cubicBezTo>
                    <a:cubicBezTo>
                      <a:pt x="223" y="55"/>
                      <a:pt x="245" y="80"/>
                      <a:pt x="227" y="111"/>
                    </a:cubicBezTo>
                    <a:cubicBezTo>
                      <a:pt x="244" y="122"/>
                      <a:pt x="244" y="159"/>
                      <a:pt x="214" y="166"/>
                    </a:cubicBezTo>
                    <a:cubicBezTo>
                      <a:pt x="213" y="181"/>
                      <a:pt x="199" y="199"/>
                      <a:pt x="176" y="194"/>
                    </a:cubicBezTo>
                    <a:cubicBezTo>
                      <a:pt x="150" y="201"/>
                      <a:pt x="67" y="192"/>
                      <a:pt x="67" y="192"/>
                    </a:cubicBezTo>
                    <a:cubicBezTo>
                      <a:pt x="67" y="192"/>
                      <a:pt x="28" y="192"/>
                      <a:pt x="29" y="162"/>
                    </a:cubicBezTo>
                    <a:cubicBezTo>
                      <a:pt x="8" y="157"/>
                      <a:pt x="0" y="128"/>
                      <a:pt x="22" y="110"/>
                    </a:cubicBezTo>
                    <a:cubicBezTo>
                      <a:pt x="11" y="90"/>
                      <a:pt x="15" y="52"/>
                      <a:pt x="52" y="59"/>
                    </a:cubicBezTo>
                  </a:path>
                </a:pathLst>
              </a:custGeom>
              <a:solidFill>
                <a:srgbClr val="E27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731"/>
              <p:cNvSpPr>
                <a:spLocks noEditPoints="1"/>
              </p:cNvSpPr>
              <p:nvPr/>
            </p:nvSpPr>
            <p:spPr bwMode="auto">
              <a:xfrm>
                <a:off x="6276202" y="1591106"/>
                <a:ext cx="768049" cy="612340"/>
              </a:xfrm>
              <a:custGeom>
                <a:avLst/>
                <a:gdLst>
                  <a:gd name="T0" fmla="*/ 38 w 237"/>
                  <a:gd name="T1" fmla="*/ 50 h 189"/>
                  <a:gd name="T2" fmla="*/ 18 w 237"/>
                  <a:gd name="T3" fmla="*/ 61 h 189"/>
                  <a:gd name="T4" fmla="*/ 19 w 237"/>
                  <a:gd name="T5" fmla="*/ 99 h 189"/>
                  <a:gd name="T6" fmla="*/ 18 w 237"/>
                  <a:gd name="T7" fmla="*/ 102 h 189"/>
                  <a:gd name="T8" fmla="*/ 7 w 237"/>
                  <a:gd name="T9" fmla="*/ 132 h 189"/>
                  <a:gd name="T10" fmla="*/ 24 w 237"/>
                  <a:gd name="T11" fmla="*/ 150 h 189"/>
                  <a:gd name="T12" fmla="*/ 26 w 237"/>
                  <a:gd name="T13" fmla="*/ 152 h 189"/>
                  <a:gd name="T14" fmla="*/ 32 w 237"/>
                  <a:gd name="T15" fmla="*/ 169 h 189"/>
                  <a:gd name="T16" fmla="*/ 62 w 237"/>
                  <a:gd name="T17" fmla="*/ 180 h 189"/>
                  <a:gd name="T18" fmla="*/ 141 w 237"/>
                  <a:gd name="T19" fmla="*/ 185 h 189"/>
                  <a:gd name="T20" fmla="*/ 170 w 237"/>
                  <a:gd name="T21" fmla="*/ 183 h 189"/>
                  <a:gd name="T22" fmla="*/ 171 w 237"/>
                  <a:gd name="T23" fmla="*/ 183 h 189"/>
                  <a:gd name="T24" fmla="*/ 177 w 237"/>
                  <a:gd name="T25" fmla="*/ 183 h 189"/>
                  <a:gd name="T26" fmla="*/ 207 w 237"/>
                  <a:gd name="T27" fmla="*/ 156 h 189"/>
                  <a:gd name="T28" fmla="*/ 209 w 237"/>
                  <a:gd name="T29" fmla="*/ 154 h 189"/>
                  <a:gd name="T30" fmla="*/ 231 w 237"/>
                  <a:gd name="T31" fmla="*/ 131 h 189"/>
                  <a:gd name="T32" fmla="*/ 221 w 237"/>
                  <a:gd name="T33" fmla="*/ 103 h 189"/>
                  <a:gd name="T34" fmla="*/ 220 w 237"/>
                  <a:gd name="T35" fmla="*/ 100 h 189"/>
                  <a:gd name="T36" fmla="*/ 223 w 237"/>
                  <a:gd name="T37" fmla="*/ 63 h 189"/>
                  <a:gd name="T38" fmla="*/ 199 w 237"/>
                  <a:gd name="T39" fmla="*/ 48 h 189"/>
                  <a:gd name="T40" fmla="*/ 199 w 237"/>
                  <a:gd name="T41" fmla="*/ 48 h 189"/>
                  <a:gd name="T42" fmla="*/ 197 w 237"/>
                  <a:gd name="T43" fmla="*/ 47 h 189"/>
                  <a:gd name="T44" fmla="*/ 197 w 237"/>
                  <a:gd name="T45" fmla="*/ 46 h 189"/>
                  <a:gd name="T46" fmla="*/ 170 w 237"/>
                  <a:gd name="T47" fmla="*/ 17 h 189"/>
                  <a:gd name="T48" fmla="*/ 150 w 237"/>
                  <a:gd name="T49" fmla="*/ 26 h 189"/>
                  <a:gd name="T50" fmla="*/ 148 w 237"/>
                  <a:gd name="T51" fmla="*/ 27 h 189"/>
                  <a:gd name="T52" fmla="*/ 146 w 237"/>
                  <a:gd name="T53" fmla="*/ 26 h 189"/>
                  <a:gd name="T54" fmla="*/ 123 w 237"/>
                  <a:gd name="T55" fmla="*/ 4 h 189"/>
                  <a:gd name="T56" fmla="*/ 98 w 237"/>
                  <a:gd name="T57" fmla="*/ 25 h 189"/>
                  <a:gd name="T58" fmla="*/ 97 w 237"/>
                  <a:gd name="T59" fmla="*/ 27 h 189"/>
                  <a:gd name="T60" fmla="*/ 95 w 237"/>
                  <a:gd name="T61" fmla="*/ 26 h 189"/>
                  <a:gd name="T62" fmla="*/ 75 w 237"/>
                  <a:gd name="T63" fmla="*/ 18 h 189"/>
                  <a:gd name="T64" fmla="*/ 54 w 237"/>
                  <a:gd name="T65" fmla="*/ 28 h 189"/>
                  <a:gd name="T66" fmla="*/ 49 w 237"/>
                  <a:gd name="T67" fmla="*/ 49 h 189"/>
                  <a:gd name="T68" fmla="*/ 49 w 237"/>
                  <a:gd name="T69" fmla="*/ 51 h 189"/>
                  <a:gd name="T70" fmla="*/ 47 w 237"/>
                  <a:gd name="T71" fmla="*/ 51 h 189"/>
                  <a:gd name="T72" fmla="*/ 38 w 237"/>
                  <a:gd name="T73" fmla="*/ 50 h 189"/>
                  <a:gd name="T74" fmla="*/ 141 w 237"/>
                  <a:gd name="T75" fmla="*/ 189 h 189"/>
                  <a:gd name="T76" fmla="*/ 62 w 237"/>
                  <a:gd name="T77" fmla="*/ 184 h 189"/>
                  <a:gd name="T78" fmla="*/ 29 w 237"/>
                  <a:gd name="T79" fmla="*/ 172 h 189"/>
                  <a:gd name="T80" fmla="*/ 22 w 237"/>
                  <a:gd name="T81" fmla="*/ 153 h 189"/>
                  <a:gd name="T82" fmla="*/ 3 w 237"/>
                  <a:gd name="T83" fmla="*/ 133 h 189"/>
                  <a:gd name="T84" fmla="*/ 15 w 237"/>
                  <a:gd name="T85" fmla="*/ 100 h 189"/>
                  <a:gd name="T86" fmla="*/ 15 w 237"/>
                  <a:gd name="T87" fmla="*/ 59 h 189"/>
                  <a:gd name="T88" fmla="*/ 45 w 237"/>
                  <a:gd name="T89" fmla="*/ 47 h 189"/>
                  <a:gd name="T90" fmla="*/ 52 w 237"/>
                  <a:gd name="T91" fmla="*/ 26 h 189"/>
                  <a:gd name="T92" fmla="*/ 75 w 237"/>
                  <a:gd name="T93" fmla="*/ 14 h 189"/>
                  <a:gd name="T94" fmla="*/ 96 w 237"/>
                  <a:gd name="T95" fmla="*/ 22 h 189"/>
                  <a:gd name="T96" fmla="*/ 123 w 237"/>
                  <a:gd name="T97" fmla="*/ 0 h 189"/>
                  <a:gd name="T98" fmla="*/ 149 w 237"/>
                  <a:gd name="T99" fmla="*/ 21 h 189"/>
                  <a:gd name="T100" fmla="*/ 170 w 237"/>
                  <a:gd name="T101" fmla="*/ 13 h 189"/>
                  <a:gd name="T102" fmla="*/ 200 w 237"/>
                  <a:gd name="T103" fmla="*/ 44 h 189"/>
                  <a:gd name="T104" fmla="*/ 226 w 237"/>
                  <a:gd name="T105" fmla="*/ 61 h 189"/>
                  <a:gd name="T106" fmla="*/ 224 w 237"/>
                  <a:gd name="T107" fmla="*/ 100 h 189"/>
                  <a:gd name="T108" fmla="*/ 235 w 237"/>
                  <a:gd name="T109" fmla="*/ 131 h 189"/>
                  <a:gd name="T110" fmla="*/ 211 w 237"/>
                  <a:gd name="T111" fmla="*/ 158 h 189"/>
                  <a:gd name="T112" fmla="*/ 177 w 237"/>
                  <a:gd name="T113" fmla="*/ 187 h 189"/>
                  <a:gd name="T114" fmla="*/ 171 w 237"/>
                  <a:gd name="T115" fmla="*/ 186 h 189"/>
                  <a:gd name="T116" fmla="*/ 141 w 237"/>
                  <a:gd name="T117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7" h="189">
                    <a:moveTo>
                      <a:pt x="38" y="50"/>
                    </a:moveTo>
                    <a:cubicBezTo>
                      <a:pt x="29" y="50"/>
                      <a:pt x="22" y="54"/>
                      <a:pt x="18" y="61"/>
                    </a:cubicBezTo>
                    <a:cubicBezTo>
                      <a:pt x="11" y="72"/>
                      <a:pt x="13" y="89"/>
                      <a:pt x="19" y="99"/>
                    </a:cubicBezTo>
                    <a:cubicBezTo>
                      <a:pt x="19" y="100"/>
                      <a:pt x="19" y="101"/>
                      <a:pt x="18" y="102"/>
                    </a:cubicBezTo>
                    <a:cubicBezTo>
                      <a:pt x="9" y="110"/>
                      <a:pt x="4" y="121"/>
                      <a:pt x="7" y="132"/>
                    </a:cubicBezTo>
                    <a:cubicBezTo>
                      <a:pt x="9" y="141"/>
                      <a:pt x="16" y="148"/>
                      <a:pt x="24" y="150"/>
                    </a:cubicBezTo>
                    <a:cubicBezTo>
                      <a:pt x="25" y="150"/>
                      <a:pt x="26" y="151"/>
                      <a:pt x="26" y="152"/>
                    </a:cubicBezTo>
                    <a:cubicBezTo>
                      <a:pt x="26" y="159"/>
                      <a:pt x="28" y="165"/>
                      <a:pt x="32" y="169"/>
                    </a:cubicBezTo>
                    <a:cubicBezTo>
                      <a:pt x="42" y="180"/>
                      <a:pt x="62" y="180"/>
                      <a:pt x="62" y="180"/>
                    </a:cubicBezTo>
                    <a:cubicBezTo>
                      <a:pt x="63" y="180"/>
                      <a:pt x="107" y="185"/>
                      <a:pt x="141" y="185"/>
                    </a:cubicBezTo>
                    <a:cubicBezTo>
                      <a:pt x="154" y="185"/>
                      <a:pt x="164" y="184"/>
                      <a:pt x="170" y="183"/>
                    </a:cubicBezTo>
                    <a:cubicBezTo>
                      <a:pt x="170" y="183"/>
                      <a:pt x="171" y="183"/>
                      <a:pt x="171" y="183"/>
                    </a:cubicBezTo>
                    <a:cubicBezTo>
                      <a:pt x="173" y="183"/>
                      <a:pt x="175" y="183"/>
                      <a:pt x="177" y="183"/>
                    </a:cubicBezTo>
                    <a:cubicBezTo>
                      <a:pt x="195" y="183"/>
                      <a:pt x="207" y="169"/>
                      <a:pt x="207" y="156"/>
                    </a:cubicBezTo>
                    <a:cubicBezTo>
                      <a:pt x="207" y="155"/>
                      <a:pt x="208" y="154"/>
                      <a:pt x="209" y="154"/>
                    </a:cubicBezTo>
                    <a:cubicBezTo>
                      <a:pt x="226" y="150"/>
                      <a:pt x="230" y="136"/>
                      <a:pt x="231" y="131"/>
                    </a:cubicBezTo>
                    <a:cubicBezTo>
                      <a:pt x="233" y="119"/>
                      <a:pt x="229" y="107"/>
                      <a:pt x="221" y="103"/>
                    </a:cubicBezTo>
                    <a:cubicBezTo>
                      <a:pt x="220" y="102"/>
                      <a:pt x="219" y="101"/>
                      <a:pt x="220" y="100"/>
                    </a:cubicBezTo>
                    <a:cubicBezTo>
                      <a:pt x="231" y="82"/>
                      <a:pt x="226" y="69"/>
                      <a:pt x="223" y="63"/>
                    </a:cubicBezTo>
                    <a:cubicBezTo>
                      <a:pt x="218" y="54"/>
                      <a:pt x="208" y="48"/>
                      <a:pt x="199" y="48"/>
                    </a:cubicBezTo>
                    <a:cubicBezTo>
                      <a:pt x="199" y="48"/>
                      <a:pt x="199" y="48"/>
                      <a:pt x="199" y="48"/>
                    </a:cubicBezTo>
                    <a:cubicBezTo>
                      <a:pt x="198" y="48"/>
                      <a:pt x="198" y="48"/>
                      <a:pt x="197" y="47"/>
                    </a:cubicBezTo>
                    <a:cubicBezTo>
                      <a:pt x="197" y="47"/>
                      <a:pt x="197" y="46"/>
                      <a:pt x="197" y="46"/>
                    </a:cubicBezTo>
                    <a:cubicBezTo>
                      <a:pt x="197" y="26"/>
                      <a:pt x="183" y="17"/>
                      <a:pt x="170" y="17"/>
                    </a:cubicBezTo>
                    <a:cubicBezTo>
                      <a:pt x="162" y="17"/>
                      <a:pt x="154" y="20"/>
                      <a:pt x="150" y="26"/>
                    </a:cubicBezTo>
                    <a:cubicBezTo>
                      <a:pt x="149" y="27"/>
                      <a:pt x="149" y="27"/>
                      <a:pt x="148" y="27"/>
                    </a:cubicBezTo>
                    <a:cubicBezTo>
                      <a:pt x="147" y="27"/>
                      <a:pt x="147" y="26"/>
                      <a:pt x="146" y="26"/>
                    </a:cubicBezTo>
                    <a:cubicBezTo>
                      <a:pt x="142" y="12"/>
                      <a:pt x="134" y="4"/>
                      <a:pt x="123" y="4"/>
                    </a:cubicBezTo>
                    <a:cubicBezTo>
                      <a:pt x="112" y="4"/>
                      <a:pt x="101" y="13"/>
                      <a:pt x="98" y="25"/>
                    </a:cubicBezTo>
                    <a:cubicBezTo>
                      <a:pt x="98" y="26"/>
                      <a:pt x="98" y="27"/>
                      <a:pt x="97" y="27"/>
                    </a:cubicBezTo>
                    <a:cubicBezTo>
                      <a:pt x="97" y="27"/>
                      <a:pt x="96" y="27"/>
                      <a:pt x="95" y="26"/>
                    </a:cubicBezTo>
                    <a:cubicBezTo>
                      <a:pt x="89" y="21"/>
                      <a:pt x="82" y="18"/>
                      <a:pt x="75" y="18"/>
                    </a:cubicBezTo>
                    <a:cubicBezTo>
                      <a:pt x="67" y="18"/>
                      <a:pt x="60" y="22"/>
                      <a:pt x="54" y="28"/>
                    </a:cubicBezTo>
                    <a:cubicBezTo>
                      <a:pt x="50" y="34"/>
                      <a:pt x="47" y="42"/>
                      <a:pt x="49" y="49"/>
                    </a:cubicBezTo>
                    <a:cubicBezTo>
                      <a:pt x="49" y="49"/>
                      <a:pt x="49" y="50"/>
                      <a:pt x="49" y="51"/>
                    </a:cubicBezTo>
                    <a:cubicBezTo>
                      <a:pt x="48" y="51"/>
                      <a:pt x="47" y="51"/>
                      <a:pt x="47" y="51"/>
                    </a:cubicBezTo>
                    <a:cubicBezTo>
                      <a:pt x="44" y="50"/>
                      <a:pt x="41" y="50"/>
                      <a:pt x="38" y="50"/>
                    </a:cubicBezTo>
                    <a:moveTo>
                      <a:pt x="141" y="189"/>
                    </a:moveTo>
                    <a:cubicBezTo>
                      <a:pt x="107" y="189"/>
                      <a:pt x="62" y="184"/>
                      <a:pt x="62" y="184"/>
                    </a:cubicBezTo>
                    <a:cubicBezTo>
                      <a:pt x="61" y="184"/>
                      <a:pt x="40" y="184"/>
                      <a:pt x="29" y="172"/>
                    </a:cubicBezTo>
                    <a:cubicBezTo>
                      <a:pt x="24" y="167"/>
                      <a:pt x="22" y="161"/>
                      <a:pt x="22" y="153"/>
                    </a:cubicBezTo>
                    <a:cubicBezTo>
                      <a:pt x="13" y="150"/>
                      <a:pt x="5" y="143"/>
                      <a:pt x="3" y="133"/>
                    </a:cubicBezTo>
                    <a:cubicBezTo>
                      <a:pt x="0" y="121"/>
                      <a:pt x="5" y="109"/>
                      <a:pt x="15" y="100"/>
                    </a:cubicBezTo>
                    <a:cubicBezTo>
                      <a:pt x="9" y="88"/>
                      <a:pt x="7" y="71"/>
                      <a:pt x="15" y="59"/>
                    </a:cubicBezTo>
                    <a:cubicBezTo>
                      <a:pt x="21" y="49"/>
                      <a:pt x="31" y="45"/>
                      <a:pt x="45" y="47"/>
                    </a:cubicBezTo>
                    <a:cubicBezTo>
                      <a:pt x="44" y="40"/>
                      <a:pt x="47" y="32"/>
                      <a:pt x="52" y="26"/>
                    </a:cubicBezTo>
                    <a:cubicBezTo>
                      <a:pt x="57" y="19"/>
                      <a:pt x="66" y="14"/>
                      <a:pt x="75" y="14"/>
                    </a:cubicBezTo>
                    <a:cubicBezTo>
                      <a:pt x="82" y="14"/>
                      <a:pt x="89" y="17"/>
                      <a:pt x="96" y="22"/>
                    </a:cubicBezTo>
                    <a:cubicBezTo>
                      <a:pt x="100" y="9"/>
                      <a:pt x="111" y="0"/>
                      <a:pt x="123" y="0"/>
                    </a:cubicBezTo>
                    <a:cubicBezTo>
                      <a:pt x="135" y="0"/>
                      <a:pt x="144" y="8"/>
                      <a:pt x="149" y="21"/>
                    </a:cubicBezTo>
                    <a:cubicBezTo>
                      <a:pt x="154" y="16"/>
                      <a:pt x="162" y="13"/>
                      <a:pt x="170" y="13"/>
                    </a:cubicBezTo>
                    <a:cubicBezTo>
                      <a:pt x="185" y="13"/>
                      <a:pt x="199" y="22"/>
                      <a:pt x="200" y="44"/>
                    </a:cubicBezTo>
                    <a:cubicBezTo>
                      <a:pt x="210" y="44"/>
                      <a:pt x="220" y="51"/>
                      <a:pt x="226" y="61"/>
                    </a:cubicBezTo>
                    <a:cubicBezTo>
                      <a:pt x="230" y="68"/>
                      <a:pt x="235" y="82"/>
                      <a:pt x="224" y="100"/>
                    </a:cubicBezTo>
                    <a:cubicBezTo>
                      <a:pt x="232" y="107"/>
                      <a:pt x="237" y="119"/>
                      <a:pt x="235" y="131"/>
                    </a:cubicBezTo>
                    <a:cubicBezTo>
                      <a:pt x="233" y="144"/>
                      <a:pt x="224" y="154"/>
                      <a:pt x="211" y="158"/>
                    </a:cubicBezTo>
                    <a:cubicBezTo>
                      <a:pt x="210" y="172"/>
                      <a:pt x="197" y="187"/>
                      <a:pt x="177" y="187"/>
                    </a:cubicBezTo>
                    <a:cubicBezTo>
                      <a:pt x="175" y="187"/>
                      <a:pt x="173" y="187"/>
                      <a:pt x="171" y="186"/>
                    </a:cubicBezTo>
                    <a:cubicBezTo>
                      <a:pt x="164" y="188"/>
                      <a:pt x="154" y="189"/>
                      <a:pt x="141" y="18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732"/>
              <p:cNvSpPr/>
              <p:nvPr/>
            </p:nvSpPr>
            <p:spPr bwMode="auto">
              <a:xfrm>
                <a:off x="6489646" y="1690830"/>
                <a:ext cx="349908" cy="626336"/>
              </a:xfrm>
              <a:custGeom>
                <a:avLst/>
                <a:gdLst>
                  <a:gd name="T0" fmla="*/ 0 w 108"/>
                  <a:gd name="T1" fmla="*/ 90 h 193"/>
                  <a:gd name="T2" fmla="*/ 3 w 108"/>
                  <a:gd name="T3" fmla="*/ 142 h 193"/>
                  <a:gd name="T4" fmla="*/ 45 w 108"/>
                  <a:gd name="T5" fmla="*/ 190 h 193"/>
                  <a:gd name="T6" fmla="*/ 101 w 108"/>
                  <a:gd name="T7" fmla="*/ 142 h 193"/>
                  <a:gd name="T8" fmla="*/ 96 w 108"/>
                  <a:gd name="T9" fmla="*/ 51 h 193"/>
                  <a:gd name="T10" fmla="*/ 0 w 108"/>
                  <a:gd name="T11" fmla="*/ 9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193">
                    <a:moveTo>
                      <a:pt x="0" y="90"/>
                    </a:moveTo>
                    <a:cubicBezTo>
                      <a:pt x="0" y="90"/>
                      <a:pt x="0" y="120"/>
                      <a:pt x="3" y="142"/>
                    </a:cubicBezTo>
                    <a:cubicBezTo>
                      <a:pt x="7" y="163"/>
                      <a:pt x="27" y="187"/>
                      <a:pt x="45" y="190"/>
                    </a:cubicBezTo>
                    <a:cubicBezTo>
                      <a:pt x="63" y="193"/>
                      <a:pt x="94" y="180"/>
                      <a:pt x="101" y="142"/>
                    </a:cubicBezTo>
                    <a:cubicBezTo>
                      <a:pt x="107" y="104"/>
                      <a:pt x="108" y="70"/>
                      <a:pt x="96" y="51"/>
                    </a:cubicBezTo>
                    <a:cubicBezTo>
                      <a:pt x="85" y="32"/>
                      <a:pt x="6" y="0"/>
                      <a:pt x="0" y="9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733"/>
              <p:cNvSpPr>
                <a:spLocks noEditPoints="1"/>
              </p:cNvSpPr>
              <p:nvPr/>
            </p:nvSpPr>
            <p:spPr bwMode="auto">
              <a:xfrm>
                <a:off x="6482648" y="1781806"/>
                <a:ext cx="367404" cy="533610"/>
              </a:xfrm>
              <a:custGeom>
                <a:avLst/>
                <a:gdLst>
                  <a:gd name="T0" fmla="*/ 50 w 113"/>
                  <a:gd name="T1" fmla="*/ 3 h 164"/>
                  <a:gd name="T2" fmla="*/ 4 w 113"/>
                  <a:gd name="T3" fmla="*/ 62 h 164"/>
                  <a:gd name="T4" fmla="*/ 7 w 113"/>
                  <a:gd name="T5" fmla="*/ 113 h 164"/>
                  <a:gd name="T6" fmla="*/ 47 w 113"/>
                  <a:gd name="T7" fmla="*/ 160 h 164"/>
                  <a:gd name="T8" fmla="*/ 52 w 113"/>
                  <a:gd name="T9" fmla="*/ 160 h 164"/>
                  <a:gd name="T10" fmla="*/ 101 w 113"/>
                  <a:gd name="T11" fmla="*/ 114 h 164"/>
                  <a:gd name="T12" fmla="*/ 96 w 113"/>
                  <a:gd name="T13" fmla="*/ 24 h 164"/>
                  <a:gd name="T14" fmla="*/ 50 w 113"/>
                  <a:gd name="T15" fmla="*/ 3 h 164"/>
                  <a:gd name="T16" fmla="*/ 52 w 113"/>
                  <a:gd name="T17" fmla="*/ 164 h 164"/>
                  <a:gd name="T18" fmla="*/ 52 w 113"/>
                  <a:gd name="T19" fmla="*/ 164 h 164"/>
                  <a:gd name="T20" fmla="*/ 47 w 113"/>
                  <a:gd name="T21" fmla="*/ 164 h 164"/>
                  <a:gd name="T22" fmla="*/ 4 w 113"/>
                  <a:gd name="T23" fmla="*/ 114 h 164"/>
                  <a:gd name="T24" fmla="*/ 0 w 113"/>
                  <a:gd name="T25" fmla="*/ 62 h 164"/>
                  <a:gd name="T26" fmla="*/ 50 w 113"/>
                  <a:gd name="T27" fmla="*/ 0 h 164"/>
                  <a:gd name="T28" fmla="*/ 100 w 113"/>
                  <a:gd name="T29" fmla="*/ 22 h 164"/>
                  <a:gd name="T30" fmla="*/ 105 w 113"/>
                  <a:gd name="T31" fmla="*/ 114 h 164"/>
                  <a:gd name="T32" fmla="*/ 52 w 113"/>
                  <a:gd name="T3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64">
                    <a:moveTo>
                      <a:pt x="50" y="3"/>
                    </a:moveTo>
                    <a:cubicBezTo>
                      <a:pt x="34" y="3"/>
                      <a:pt x="7" y="11"/>
                      <a:pt x="4" y="62"/>
                    </a:cubicBezTo>
                    <a:cubicBezTo>
                      <a:pt x="4" y="63"/>
                      <a:pt x="4" y="92"/>
                      <a:pt x="7" y="113"/>
                    </a:cubicBezTo>
                    <a:cubicBezTo>
                      <a:pt x="11" y="135"/>
                      <a:pt x="31" y="158"/>
                      <a:pt x="47" y="160"/>
                    </a:cubicBezTo>
                    <a:cubicBezTo>
                      <a:pt x="49" y="160"/>
                      <a:pt x="51" y="160"/>
                      <a:pt x="52" y="160"/>
                    </a:cubicBezTo>
                    <a:cubicBezTo>
                      <a:pt x="72" y="160"/>
                      <a:pt x="95" y="146"/>
                      <a:pt x="101" y="114"/>
                    </a:cubicBezTo>
                    <a:cubicBezTo>
                      <a:pt x="108" y="72"/>
                      <a:pt x="107" y="41"/>
                      <a:pt x="96" y="24"/>
                    </a:cubicBezTo>
                    <a:cubicBezTo>
                      <a:pt x="91" y="15"/>
                      <a:pt x="71" y="3"/>
                      <a:pt x="50" y="3"/>
                    </a:cubicBezTo>
                    <a:moveTo>
                      <a:pt x="52" y="164"/>
                    </a:moveTo>
                    <a:cubicBezTo>
                      <a:pt x="52" y="164"/>
                      <a:pt x="52" y="164"/>
                      <a:pt x="52" y="164"/>
                    </a:cubicBezTo>
                    <a:cubicBezTo>
                      <a:pt x="50" y="164"/>
                      <a:pt x="49" y="164"/>
                      <a:pt x="47" y="164"/>
                    </a:cubicBezTo>
                    <a:cubicBezTo>
                      <a:pt x="28" y="161"/>
                      <a:pt x="8" y="137"/>
                      <a:pt x="4" y="114"/>
                    </a:cubicBezTo>
                    <a:cubicBezTo>
                      <a:pt x="0" y="92"/>
                      <a:pt x="0" y="63"/>
                      <a:pt x="0" y="62"/>
                    </a:cubicBezTo>
                    <a:cubicBezTo>
                      <a:pt x="4" y="8"/>
                      <a:pt x="33" y="0"/>
                      <a:pt x="50" y="0"/>
                    </a:cubicBezTo>
                    <a:cubicBezTo>
                      <a:pt x="73" y="0"/>
                      <a:pt x="94" y="13"/>
                      <a:pt x="100" y="22"/>
                    </a:cubicBezTo>
                    <a:cubicBezTo>
                      <a:pt x="113" y="44"/>
                      <a:pt x="110" y="85"/>
                      <a:pt x="105" y="114"/>
                    </a:cubicBezTo>
                    <a:cubicBezTo>
                      <a:pt x="99" y="149"/>
                      <a:pt x="73" y="164"/>
                      <a:pt x="52" y="1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734"/>
              <p:cNvSpPr/>
              <p:nvPr/>
            </p:nvSpPr>
            <p:spPr bwMode="auto">
              <a:xfrm>
                <a:off x="6428412" y="1759062"/>
                <a:ext cx="463628" cy="253684"/>
              </a:xfrm>
              <a:custGeom>
                <a:avLst/>
                <a:gdLst>
                  <a:gd name="T0" fmla="*/ 4 w 143"/>
                  <a:gd name="T1" fmla="*/ 69 h 78"/>
                  <a:gd name="T2" fmla="*/ 39 w 143"/>
                  <a:gd name="T3" fmla="*/ 47 h 78"/>
                  <a:gd name="T4" fmla="*/ 76 w 143"/>
                  <a:gd name="T5" fmla="*/ 36 h 78"/>
                  <a:gd name="T6" fmla="*/ 120 w 143"/>
                  <a:gd name="T7" fmla="*/ 47 h 78"/>
                  <a:gd name="T8" fmla="*/ 134 w 143"/>
                  <a:gd name="T9" fmla="*/ 78 h 78"/>
                  <a:gd name="T10" fmla="*/ 131 w 143"/>
                  <a:gd name="T11" fmla="*/ 27 h 78"/>
                  <a:gd name="T12" fmla="*/ 54 w 143"/>
                  <a:gd name="T13" fmla="*/ 5 h 78"/>
                  <a:gd name="T14" fmla="*/ 4 w 143"/>
                  <a:gd name="T15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3" h="78">
                    <a:moveTo>
                      <a:pt x="4" y="69"/>
                    </a:moveTo>
                    <a:cubicBezTo>
                      <a:pt x="4" y="69"/>
                      <a:pt x="26" y="69"/>
                      <a:pt x="39" y="47"/>
                    </a:cubicBezTo>
                    <a:cubicBezTo>
                      <a:pt x="39" y="52"/>
                      <a:pt x="68" y="58"/>
                      <a:pt x="76" y="36"/>
                    </a:cubicBezTo>
                    <a:cubicBezTo>
                      <a:pt x="84" y="42"/>
                      <a:pt x="101" y="52"/>
                      <a:pt x="120" y="47"/>
                    </a:cubicBezTo>
                    <a:cubicBezTo>
                      <a:pt x="124" y="62"/>
                      <a:pt x="127" y="72"/>
                      <a:pt x="134" y="78"/>
                    </a:cubicBezTo>
                    <a:cubicBezTo>
                      <a:pt x="134" y="78"/>
                      <a:pt x="143" y="44"/>
                      <a:pt x="131" y="27"/>
                    </a:cubicBezTo>
                    <a:cubicBezTo>
                      <a:pt x="118" y="9"/>
                      <a:pt x="82" y="0"/>
                      <a:pt x="54" y="5"/>
                    </a:cubicBezTo>
                    <a:cubicBezTo>
                      <a:pt x="25" y="10"/>
                      <a:pt x="0" y="46"/>
                      <a:pt x="4" y="69"/>
                    </a:cubicBezTo>
                  </a:path>
                </a:pathLst>
              </a:custGeom>
              <a:solidFill>
                <a:srgbClr val="E27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735"/>
              <p:cNvSpPr/>
              <p:nvPr/>
            </p:nvSpPr>
            <p:spPr bwMode="auto">
              <a:xfrm>
                <a:off x="6438909" y="1869283"/>
                <a:ext cx="430387" cy="150461"/>
              </a:xfrm>
              <a:custGeom>
                <a:avLst/>
                <a:gdLst>
                  <a:gd name="T0" fmla="*/ 131 w 133"/>
                  <a:gd name="T1" fmla="*/ 46 h 46"/>
                  <a:gd name="T2" fmla="*/ 129 w 133"/>
                  <a:gd name="T3" fmla="*/ 45 h 46"/>
                  <a:gd name="T4" fmla="*/ 115 w 133"/>
                  <a:gd name="T5" fmla="*/ 15 h 46"/>
                  <a:gd name="T6" fmla="*/ 74 w 133"/>
                  <a:gd name="T7" fmla="*/ 5 h 46"/>
                  <a:gd name="T8" fmla="*/ 42 w 133"/>
                  <a:gd name="T9" fmla="*/ 19 h 46"/>
                  <a:gd name="T10" fmla="*/ 36 w 133"/>
                  <a:gd name="T11" fmla="*/ 16 h 46"/>
                  <a:gd name="T12" fmla="*/ 1 w 133"/>
                  <a:gd name="T13" fmla="*/ 37 h 46"/>
                  <a:gd name="T14" fmla="*/ 0 w 133"/>
                  <a:gd name="T15" fmla="*/ 35 h 46"/>
                  <a:gd name="T16" fmla="*/ 1 w 133"/>
                  <a:gd name="T17" fmla="*/ 33 h 46"/>
                  <a:gd name="T18" fmla="*/ 35 w 133"/>
                  <a:gd name="T19" fmla="*/ 12 h 46"/>
                  <a:gd name="T20" fmla="*/ 37 w 133"/>
                  <a:gd name="T21" fmla="*/ 11 h 46"/>
                  <a:gd name="T22" fmla="*/ 38 w 133"/>
                  <a:gd name="T23" fmla="*/ 13 h 46"/>
                  <a:gd name="T24" fmla="*/ 49 w 133"/>
                  <a:gd name="T25" fmla="*/ 16 h 46"/>
                  <a:gd name="T26" fmla="*/ 71 w 133"/>
                  <a:gd name="T27" fmla="*/ 1 h 46"/>
                  <a:gd name="T28" fmla="*/ 72 w 133"/>
                  <a:gd name="T29" fmla="*/ 0 h 46"/>
                  <a:gd name="T30" fmla="*/ 74 w 133"/>
                  <a:gd name="T31" fmla="*/ 0 h 46"/>
                  <a:gd name="T32" fmla="*/ 116 w 133"/>
                  <a:gd name="T33" fmla="*/ 11 h 46"/>
                  <a:gd name="T34" fmla="*/ 118 w 133"/>
                  <a:gd name="T35" fmla="*/ 13 h 46"/>
                  <a:gd name="T36" fmla="*/ 132 w 133"/>
                  <a:gd name="T37" fmla="*/ 42 h 46"/>
                  <a:gd name="T38" fmla="*/ 132 w 133"/>
                  <a:gd name="T39" fmla="*/ 45 h 46"/>
                  <a:gd name="T40" fmla="*/ 131 w 133"/>
                  <a:gd name="T4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3" h="46">
                    <a:moveTo>
                      <a:pt x="131" y="46"/>
                    </a:moveTo>
                    <a:cubicBezTo>
                      <a:pt x="130" y="46"/>
                      <a:pt x="130" y="45"/>
                      <a:pt x="129" y="45"/>
                    </a:cubicBezTo>
                    <a:cubicBezTo>
                      <a:pt x="123" y="39"/>
                      <a:pt x="119" y="30"/>
                      <a:pt x="115" y="15"/>
                    </a:cubicBezTo>
                    <a:cubicBezTo>
                      <a:pt x="98" y="19"/>
                      <a:pt x="83" y="11"/>
                      <a:pt x="74" y="5"/>
                    </a:cubicBezTo>
                    <a:cubicBezTo>
                      <a:pt x="67" y="19"/>
                      <a:pt x="52" y="21"/>
                      <a:pt x="42" y="19"/>
                    </a:cubicBezTo>
                    <a:cubicBezTo>
                      <a:pt x="40" y="18"/>
                      <a:pt x="38" y="17"/>
                      <a:pt x="36" y="16"/>
                    </a:cubicBezTo>
                    <a:cubicBezTo>
                      <a:pt x="23" y="36"/>
                      <a:pt x="2" y="37"/>
                      <a:pt x="1" y="37"/>
                    </a:cubicBezTo>
                    <a:cubicBezTo>
                      <a:pt x="0" y="37"/>
                      <a:pt x="0" y="36"/>
                      <a:pt x="0" y="35"/>
                    </a:cubicBezTo>
                    <a:cubicBezTo>
                      <a:pt x="0" y="34"/>
                      <a:pt x="0" y="33"/>
                      <a:pt x="1" y="33"/>
                    </a:cubicBezTo>
                    <a:cubicBezTo>
                      <a:pt x="2" y="33"/>
                      <a:pt x="22" y="32"/>
                      <a:pt x="35" y="12"/>
                    </a:cubicBezTo>
                    <a:cubicBezTo>
                      <a:pt x="35" y="11"/>
                      <a:pt x="36" y="11"/>
                      <a:pt x="37" y="11"/>
                    </a:cubicBezTo>
                    <a:cubicBezTo>
                      <a:pt x="38" y="11"/>
                      <a:pt x="38" y="12"/>
                      <a:pt x="38" y="13"/>
                    </a:cubicBezTo>
                    <a:cubicBezTo>
                      <a:pt x="38" y="14"/>
                      <a:pt x="43" y="16"/>
                      <a:pt x="49" y="16"/>
                    </a:cubicBezTo>
                    <a:cubicBezTo>
                      <a:pt x="54" y="16"/>
                      <a:pt x="67" y="14"/>
                      <a:pt x="71" y="1"/>
                    </a:cubicBezTo>
                    <a:cubicBezTo>
                      <a:pt x="71" y="1"/>
                      <a:pt x="72" y="0"/>
                      <a:pt x="72" y="0"/>
                    </a:cubicBezTo>
                    <a:cubicBezTo>
                      <a:pt x="73" y="0"/>
                      <a:pt x="73" y="0"/>
                      <a:pt x="74" y="0"/>
                    </a:cubicBezTo>
                    <a:cubicBezTo>
                      <a:pt x="82" y="6"/>
                      <a:pt x="99" y="16"/>
                      <a:pt x="116" y="11"/>
                    </a:cubicBezTo>
                    <a:cubicBezTo>
                      <a:pt x="117" y="11"/>
                      <a:pt x="118" y="12"/>
                      <a:pt x="118" y="13"/>
                    </a:cubicBezTo>
                    <a:cubicBezTo>
                      <a:pt x="123" y="27"/>
                      <a:pt x="126" y="37"/>
                      <a:pt x="132" y="42"/>
                    </a:cubicBezTo>
                    <a:cubicBezTo>
                      <a:pt x="133" y="43"/>
                      <a:pt x="133" y="44"/>
                      <a:pt x="132" y="45"/>
                    </a:cubicBezTo>
                    <a:cubicBezTo>
                      <a:pt x="132" y="45"/>
                      <a:pt x="131" y="46"/>
                      <a:pt x="131" y="4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736"/>
              <p:cNvSpPr/>
              <p:nvPr/>
            </p:nvSpPr>
            <p:spPr bwMode="auto">
              <a:xfrm>
                <a:off x="6500143" y="2065232"/>
                <a:ext cx="316667" cy="246685"/>
              </a:xfrm>
              <a:custGeom>
                <a:avLst/>
                <a:gdLst>
                  <a:gd name="T0" fmla="*/ 2 w 98"/>
                  <a:gd name="T1" fmla="*/ 34 h 76"/>
                  <a:gd name="T2" fmla="*/ 11 w 98"/>
                  <a:gd name="T3" fmla="*/ 12 h 76"/>
                  <a:gd name="T4" fmla="*/ 40 w 98"/>
                  <a:gd name="T5" fmla="*/ 22 h 76"/>
                  <a:gd name="T6" fmla="*/ 64 w 98"/>
                  <a:gd name="T7" fmla="*/ 16 h 76"/>
                  <a:gd name="T8" fmla="*/ 98 w 98"/>
                  <a:gd name="T9" fmla="*/ 27 h 76"/>
                  <a:gd name="T10" fmla="*/ 47 w 98"/>
                  <a:gd name="T11" fmla="*/ 76 h 76"/>
                  <a:gd name="T12" fmla="*/ 2 w 98"/>
                  <a:gd name="T13" fmla="*/ 3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76">
                    <a:moveTo>
                      <a:pt x="2" y="34"/>
                    </a:moveTo>
                    <a:cubicBezTo>
                      <a:pt x="2" y="34"/>
                      <a:pt x="0" y="15"/>
                      <a:pt x="11" y="12"/>
                    </a:cubicBezTo>
                    <a:cubicBezTo>
                      <a:pt x="22" y="9"/>
                      <a:pt x="31" y="13"/>
                      <a:pt x="40" y="22"/>
                    </a:cubicBezTo>
                    <a:cubicBezTo>
                      <a:pt x="48" y="30"/>
                      <a:pt x="57" y="25"/>
                      <a:pt x="64" y="16"/>
                    </a:cubicBezTo>
                    <a:cubicBezTo>
                      <a:pt x="70" y="7"/>
                      <a:pt x="98" y="0"/>
                      <a:pt x="98" y="27"/>
                    </a:cubicBezTo>
                    <a:cubicBezTo>
                      <a:pt x="98" y="55"/>
                      <a:pt x="76" y="76"/>
                      <a:pt x="47" y="76"/>
                    </a:cubicBezTo>
                    <a:cubicBezTo>
                      <a:pt x="17" y="76"/>
                      <a:pt x="4" y="49"/>
                      <a:pt x="2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737"/>
              <p:cNvSpPr>
                <a:spLocks noEditPoints="1"/>
              </p:cNvSpPr>
              <p:nvPr/>
            </p:nvSpPr>
            <p:spPr bwMode="auto">
              <a:xfrm>
                <a:off x="6496644" y="2084477"/>
                <a:ext cx="327164" cy="232689"/>
              </a:xfrm>
              <a:custGeom>
                <a:avLst/>
                <a:gdLst>
                  <a:gd name="T0" fmla="*/ 19 w 101"/>
                  <a:gd name="T1" fmla="*/ 7 h 72"/>
                  <a:gd name="T2" fmla="*/ 13 w 101"/>
                  <a:gd name="T3" fmla="*/ 8 h 72"/>
                  <a:gd name="T4" fmla="*/ 5 w 101"/>
                  <a:gd name="T5" fmla="*/ 28 h 72"/>
                  <a:gd name="T6" fmla="*/ 48 w 101"/>
                  <a:gd name="T7" fmla="*/ 69 h 72"/>
                  <a:gd name="T8" fmla="*/ 97 w 101"/>
                  <a:gd name="T9" fmla="*/ 21 h 72"/>
                  <a:gd name="T10" fmla="*/ 83 w 101"/>
                  <a:gd name="T11" fmla="*/ 4 h 72"/>
                  <a:gd name="T12" fmla="*/ 66 w 101"/>
                  <a:gd name="T13" fmla="*/ 11 h 72"/>
                  <a:gd name="T14" fmla="*/ 50 w 101"/>
                  <a:gd name="T15" fmla="*/ 22 h 72"/>
                  <a:gd name="T16" fmla="*/ 39 w 101"/>
                  <a:gd name="T17" fmla="*/ 17 h 72"/>
                  <a:gd name="T18" fmla="*/ 19 w 101"/>
                  <a:gd name="T19" fmla="*/ 7 h 72"/>
                  <a:gd name="T20" fmla="*/ 48 w 101"/>
                  <a:gd name="T21" fmla="*/ 72 h 72"/>
                  <a:gd name="T22" fmla="*/ 1 w 101"/>
                  <a:gd name="T23" fmla="*/ 28 h 72"/>
                  <a:gd name="T24" fmla="*/ 12 w 101"/>
                  <a:gd name="T25" fmla="*/ 4 h 72"/>
                  <a:gd name="T26" fmla="*/ 42 w 101"/>
                  <a:gd name="T27" fmla="*/ 14 h 72"/>
                  <a:gd name="T28" fmla="*/ 50 w 101"/>
                  <a:gd name="T29" fmla="*/ 18 h 72"/>
                  <a:gd name="T30" fmla="*/ 63 w 101"/>
                  <a:gd name="T31" fmla="*/ 9 h 72"/>
                  <a:gd name="T32" fmla="*/ 83 w 101"/>
                  <a:gd name="T33" fmla="*/ 0 h 72"/>
                  <a:gd name="T34" fmla="*/ 101 w 101"/>
                  <a:gd name="T35" fmla="*/ 21 h 72"/>
                  <a:gd name="T36" fmla="*/ 48 w 101"/>
                  <a:gd name="T37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72">
                    <a:moveTo>
                      <a:pt x="19" y="7"/>
                    </a:moveTo>
                    <a:cubicBezTo>
                      <a:pt x="17" y="7"/>
                      <a:pt x="15" y="7"/>
                      <a:pt x="13" y="8"/>
                    </a:cubicBezTo>
                    <a:cubicBezTo>
                      <a:pt x="3" y="10"/>
                      <a:pt x="5" y="28"/>
                      <a:pt x="5" y="28"/>
                    </a:cubicBezTo>
                    <a:cubicBezTo>
                      <a:pt x="6" y="38"/>
                      <a:pt x="17" y="69"/>
                      <a:pt x="48" y="69"/>
                    </a:cubicBezTo>
                    <a:cubicBezTo>
                      <a:pt x="76" y="69"/>
                      <a:pt x="97" y="48"/>
                      <a:pt x="97" y="21"/>
                    </a:cubicBezTo>
                    <a:cubicBezTo>
                      <a:pt x="97" y="6"/>
                      <a:pt x="88" y="4"/>
                      <a:pt x="83" y="4"/>
                    </a:cubicBezTo>
                    <a:cubicBezTo>
                      <a:pt x="76" y="4"/>
                      <a:pt x="69" y="7"/>
                      <a:pt x="66" y="11"/>
                    </a:cubicBezTo>
                    <a:cubicBezTo>
                      <a:pt x="61" y="18"/>
                      <a:pt x="55" y="22"/>
                      <a:pt x="50" y="22"/>
                    </a:cubicBezTo>
                    <a:cubicBezTo>
                      <a:pt x="46" y="22"/>
                      <a:pt x="43" y="20"/>
                      <a:pt x="39" y="17"/>
                    </a:cubicBezTo>
                    <a:cubicBezTo>
                      <a:pt x="33" y="10"/>
                      <a:pt x="26" y="7"/>
                      <a:pt x="19" y="7"/>
                    </a:cubicBezTo>
                    <a:moveTo>
                      <a:pt x="48" y="72"/>
                    </a:moveTo>
                    <a:cubicBezTo>
                      <a:pt x="18" y="72"/>
                      <a:pt x="3" y="45"/>
                      <a:pt x="1" y="28"/>
                    </a:cubicBezTo>
                    <a:cubicBezTo>
                      <a:pt x="1" y="27"/>
                      <a:pt x="0" y="7"/>
                      <a:pt x="12" y="4"/>
                    </a:cubicBezTo>
                    <a:cubicBezTo>
                      <a:pt x="23" y="2"/>
                      <a:pt x="33" y="5"/>
                      <a:pt x="42" y="14"/>
                    </a:cubicBezTo>
                    <a:cubicBezTo>
                      <a:pt x="44" y="17"/>
                      <a:pt x="47" y="18"/>
                      <a:pt x="50" y="18"/>
                    </a:cubicBezTo>
                    <a:cubicBezTo>
                      <a:pt x="54" y="18"/>
                      <a:pt x="59" y="15"/>
                      <a:pt x="63" y="9"/>
                    </a:cubicBezTo>
                    <a:cubicBezTo>
                      <a:pt x="67" y="4"/>
                      <a:pt x="75" y="0"/>
                      <a:pt x="83" y="0"/>
                    </a:cubicBezTo>
                    <a:cubicBezTo>
                      <a:pt x="94" y="0"/>
                      <a:pt x="101" y="8"/>
                      <a:pt x="101" y="21"/>
                    </a:cubicBezTo>
                    <a:cubicBezTo>
                      <a:pt x="101" y="50"/>
                      <a:pt x="78" y="72"/>
                      <a:pt x="48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Oval 738"/>
              <p:cNvSpPr>
                <a:spLocks noChangeArrowheads="1"/>
              </p:cNvSpPr>
              <p:nvPr/>
            </p:nvSpPr>
            <p:spPr bwMode="auto">
              <a:xfrm>
                <a:off x="6584121" y="2028492"/>
                <a:ext cx="145212" cy="150461"/>
              </a:xfrm>
              <a:prstGeom prst="ellipse">
                <a:avLst/>
              </a:prstGeom>
              <a:solidFill>
                <a:srgbClr val="EA1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739"/>
              <p:cNvSpPr>
                <a:spLocks noEditPoints="1"/>
              </p:cNvSpPr>
              <p:nvPr/>
            </p:nvSpPr>
            <p:spPr bwMode="auto">
              <a:xfrm>
                <a:off x="6577123" y="2026742"/>
                <a:ext cx="159208" cy="155709"/>
              </a:xfrm>
              <a:custGeom>
                <a:avLst/>
                <a:gdLst>
                  <a:gd name="T0" fmla="*/ 25 w 49"/>
                  <a:gd name="T1" fmla="*/ 3 h 48"/>
                  <a:gd name="T2" fmla="*/ 4 w 49"/>
                  <a:gd name="T3" fmla="*/ 24 h 48"/>
                  <a:gd name="T4" fmla="*/ 25 w 49"/>
                  <a:gd name="T5" fmla="*/ 45 h 48"/>
                  <a:gd name="T6" fmla="*/ 45 w 49"/>
                  <a:gd name="T7" fmla="*/ 24 h 48"/>
                  <a:gd name="T8" fmla="*/ 25 w 49"/>
                  <a:gd name="T9" fmla="*/ 3 h 48"/>
                  <a:gd name="T10" fmla="*/ 25 w 49"/>
                  <a:gd name="T11" fmla="*/ 48 h 48"/>
                  <a:gd name="T12" fmla="*/ 0 w 49"/>
                  <a:gd name="T13" fmla="*/ 24 h 48"/>
                  <a:gd name="T14" fmla="*/ 25 w 49"/>
                  <a:gd name="T15" fmla="*/ 0 h 48"/>
                  <a:gd name="T16" fmla="*/ 49 w 49"/>
                  <a:gd name="T17" fmla="*/ 24 h 48"/>
                  <a:gd name="T18" fmla="*/ 25 w 49"/>
                  <a:gd name="T1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8">
                    <a:moveTo>
                      <a:pt x="25" y="3"/>
                    </a:moveTo>
                    <a:cubicBezTo>
                      <a:pt x="13" y="3"/>
                      <a:pt x="4" y="13"/>
                      <a:pt x="4" y="24"/>
                    </a:cubicBezTo>
                    <a:cubicBezTo>
                      <a:pt x="4" y="35"/>
                      <a:pt x="13" y="45"/>
                      <a:pt x="25" y="45"/>
                    </a:cubicBezTo>
                    <a:cubicBezTo>
                      <a:pt x="36" y="45"/>
                      <a:pt x="45" y="35"/>
                      <a:pt x="45" y="24"/>
                    </a:cubicBezTo>
                    <a:cubicBezTo>
                      <a:pt x="45" y="13"/>
                      <a:pt x="36" y="3"/>
                      <a:pt x="25" y="3"/>
                    </a:cubicBezTo>
                    <a:moveTo>
                      <a:pt x="25" y="48"/>
                    </a:moveTo>
                    <a:cubicBezTo>
                      <a:pt x="11" y="48"/>
                      <a:pt x="0" y="37"/>
                      <a:pt x="0" y="24"/>
                    </a:cubicBezTo>
                    <a:cubicBezTo>
                      <a:pt x="0" y="11"/>
                      <a:pt x="11" y="0"/>
                      <a:pt x="25" y="0"/>
                    </a:cubicBezTo>
                    <a:cubicBezTo>
                      <a:pt x="38" y="0"/>
                      <a:pt x="49" y="11"/>
                      <a:pt x="49" y="24"/>
                    </a:cubicBezTo>
                    <a:cubicBezTo>
                      <a:pt x="49" y="37"/>
                      <a:pt x="38" y="48"/>
                      <a:pt x="25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Oval 740"/>
              <p:cNvSpPr>
                <a:spLocks noChangeArrowheads="1"/>
              </p:cNvSpPr>
              <p:nvPr/>
            </p:nvSpPr>
            <p:spPr bwMode="auto">
              <a:xfrm>
                <a:off x="6554379" y="2003998"/>
                <a:ext cx="4023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741"/>
              <p:cNvSpPr>
                <a:spLocks noEditPoints="1"/>
              </p:cNvSpPr>
              <p:nvPr/>
            </p:nvSpPr>
            <p:spPr bwMode="auto">
              <a:xfrm>
                <a:off x="6549130" y="1997000"/>
                <a:ext cx="50737" cy="54236"/>
              </a:xfrm>
              <a:custGeom>
                <a:avLst/>
                <a:gdLst>
                  <a:gd name="T0" fmla="*/ 8 w 16"/>
                  <a:gd name="T1" fmla="*/ 4 h 17"/>
                  <a:gd name="T2" fmla="*/ 4 w 16"/>
                  <a:gd name="T3" fmla="*/ 8 h 17"/>
                  <a:gd name="T4" fmla="*/ 8 w 16"/>
                  <a:gd name="T5" fmla="*/ 13 h 17"/>
                  <a:gd name="T6" fmla="*/ 13 w 16"/>
                  <a:gd name="T7" fmla="*/ 8 h 17"/>
                  <a:gd name="T8" fmla="*/ 8 w 16"/>
                  <a:gd name="T9" fmla="*/ 4 h 17"/>
                  <a:gd name="T10" fmla="*/ 8 w 16"/>
                  <a:gd name="T11" fmla="*/ 17 h 17"/>
                  <a:gd name="T12" fmla="*/ 0 w 16"/>
                  <a:gd name="T13" fmla="*/ 8 h 17"/>
                  <a:gd name="T14" fmla="*/ 8 w 16"/>
                  <a:gd name="T15" fmla="*/ 0 h 17"/>
                  <a:gd name="T16" fmla="*/ 16 w 16"/>
                  <a:gd name="T17" fmla="*/ 8 h 17"/>
                  <a:gd name="T18" fmla="*/ 8 w 16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7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7"/>
                    </a:moveTo>
                    <a:cubicBezTo>
                      <a:pt x="3" y="17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7"/>
                      <a:pt x="8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742"/>
              <p:cNvSpPr/>
              <p:nvPr/>
            </p:nvSpPr>
            <p:spPr bwMode="auto">
              <a:xfrm>
                <a:off x="6512390" y="1997000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0 h 11"/>
                  <a:gd name="T4" fmla="*/ 1 w 34"/>
                  <a:gd name="T5" fmla="*/ 8 h 11"/>
                  <a:gd name="T6" fmla="*/ 19 w 34"/>
                  <a:gd name="T7" fmla="*/ 0 h 11"/>
                  <a:gd name="T8" fmla="*/ 33 w 34"/>
                  <a:gd name="T9" fmla="*/ 7 h 11"/>
                  <a:gd name="T10" fmla="*/ 33 w 34"/>
                  <a:gd name="T11" fmla="*/ 9 h 11"/>
                  <a:gd name="T12" fmla="*/ 30 w 34"/>
                  <a:gd name="T13" fmla="*/ 8 h 11"/>
                  <a:gd name="T14" fmla="*/ 19 w 34"/>
                  <a:gd name="T15" fmla="*/ 4 h 11"/>
                  <a:gd name="T16" fmla="*/ 4 w 34"/>
                  <a:gd name="T17" fmla="*/ 10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0" y="1"/>
                      <a:pt x="33" y="6"/>
                      <a:pt x="33" y="7"/>
                    </a:cubicBezTo>
                    <a:cubicBezTo>
                      <a:pt x="34" y="8"/>
                      <a:pt x="33" y="9"/>
                      <a:pt x="33" y="9"/>
                    </a:cubicBezTo>
                    <a:cubicBezTo>
                      <a:pt x="32" y="10"/>
                      <a:pt x="30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10" y="4"/>
                      <a:pt x="4" y="10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Oval 743"/>
              <p:cNvSpPr>
                <a:spLocks noChangeArrowheads="1"/>
              </p:cNvSpPr>
              <p:nvPr/>
            </p:nvSpPr>
            <p:spPr bwMode="auto">
              <a:xfrm>
                <a:off x="6713587" y="2003998"/>
                <a:ext cx="41989" cy="41989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744"/>
              <p:cNvSpPr>
                <a:spLocks noEditPoints="1"/>
              </p:cNvSpPr>
              <p:nvPr/>
            </p:nvSpPr>
            <p:spPr bwMode="auto">
              <a:xfrm>
                <a:off x="6706589" y="1997000"/>
                <a:ext cx="55985" cy="54236"/>
              </a:xfrm>
              <a:custGeom>
                <a:avLst/>
                <a:gdLst>
                  <a:gd name="T0" fmla="*/ 9 w 17"/>
                  <a:gd name="T1" fmla="*/ 4 h 17"/>
                  <a:gd name="T2" fmla="*/ 4 w 17"/>
                  <a:gd name="T3" fmla="*/ 8 h 17"/>
                  <a:gd name="T4" fmla="*/ 9 w 17"/>
                  <a:gd name="T5" fmla="*/ 13 h 17"/>
                  <a:gd name="T6" fmla="*/ 13 w 17"/>
                  <a:gd name="T7" fmla="*/ 8 h 17"/>
                  <a:gd name="T8" fmla="*/ 9 w 17"/>
                  <a:gd name="T9" fmla="*/ 4 h 17"/>
                  <a:gd name="T10" fmla="*/ 9 w 17"/>
                  <a:gd name="T11" fmla="*/ 17 h 17"/>
                  <a:gd name="T12" fmla="*/ 0 w 17"/>
                  <a:gd name="T13" fmla="*/ 8 h 17"/>
                  <a:gd name="T14" fmla="*/ 9 w 17"/>
                  <a:gd name="T15" fmla="*/ 0 h 17"/>
                  <a:gd name="T16" fmla="*/ 17 w 17"/>
                  <a:gd name="T17" fmla="*/ 8 h 17"/>
                  <a:gd name="T18" fmla="*/ 9 w 17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9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7"/>
                      <a:pt x="9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745"/>
              <p:cNvSpPr/>
              <p:nvPr/>
            </p:nvSpPr>
            <p:spPr bwMode="auto">
              <a:xfrm>
                <a:off x="6687344" y="1997000"/>
                <a:ext cx="106722" cy="34991"/>
              </a:xfrm>
              <a:custGeom>
                <a:avLst/>
                <a:gdLst>
                  <a:gd name="T0" fmla="*/ 31 w 33"/>
                  <a:gd name="T1" fmla="*/ 11 h 11"/>
                  <a:gd name="T2" fmla="*/ 30 w 33"/>
                  <a:gd name="T3" fmla="*/ 10 h 11"/>
                  <a:gd name="T4" fmla="*/ 15 w 33"/>
                  <a:gd name="T5" fmla="*/ 4 h 11"/>
                  <a:gd name="T6" fmla="*/ 4 w 33"/>
                  <a:gd name="T7" fmla="*/ 8 h 11"/>
                  <a:gd name="T8" fmla="*/ 1 w 33"/>
                  <a:gd name="T9" fmla="*/ 9 h 11"/>
                  <a:gd name="T10" fmla="*/ 0 w 33"/>
                  <a:gd name="T11" fmla="*/ 7 h 11"/>
                  <a:gd name="T12" fmla="*/ 15 w 33"/>
                  <a:gd name="T13" fmla="*/ 0 h 11"/>
                  <a:gd name="T14" fmla="*/ 33 w 33"/>
                  <a:gd name="T15" fmla="*/ 8 h 11"/>
                  <a:gd name="T16" fmla="*/ 33 w 33"/>
                  <a:gd name="T17" fmla="*/ 10 h 11"/>
                  <a:gd name="T18" fmla="*/ 31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31" y="11"/>
                    </a:move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24" y="4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10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6"/>
                      <a:pt x="3" y="1"/>
                      <a:pt x="15" y="0"/>
                    </a:cubicBezTo>
                    <a:cubicBezTo>
                      <a:pt x="26" y="0"/>
                      <a:pt x="33" y="7"/>
                      <a:pt x="33" y="8"/>
                    </a:cubicBezTo>
                    <a:cubicBezTo>
                      <a:pt x="33" y="8"/>
                      <a:pt x="33" y="9"/>
                      <a:pt x="33" y="10"/>
                    </a:cubicBezTo>
                    <a:cubicBezTo>
                      <a:pt x="32" y="11"/>
                      <a:pt x="32" y="11"/>
                      <a:pt x="3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746"/>
              <p:cNvSpPr/>
              <p:nvPr/>
            </p:nvSpPr>
            <p:spPr bwMode="auto">
              <a:xfrm>
                <a:off x="6571874" y="2159707"/>
                <a:ext cx="178453" cy="54236"/>
              </a:xfrm>
              <a:custGeom>
                <a:avLst/>
                <a:gdLst>
                  <a:gd name="T0" fmla="*/ 28 w 55"/>
                  <a:gd name="T1" fmla="*/ 17 h 17"/>
                  <a:gd name="T2" fmla="*/ 1 w 55"/>
                  <a:gd name="T3" fmla="*/ 7 h 17"/>
                  <a:gd name="T4" fmla="*/ 0 w 55"/>
                  <a:gd name="T5" fmla="*/ 4 h 17"/>
                  <a:gd name="T6" fmla="*/ 3 w 55"/>
                  <a:gd name="T7" fmla="*/ 4 h 17"/>
                  <a:gd name="T8" fmla="*/ 29 w 55"/>
                  <a:gd name="T9" fmla="*/ 14 h 17"/>
                  <a:gd name="T10" fmla="*/ 51 w 55"/>
                  <a:gd name="T11" fmla="*/ 1 h 17"/>
                  <a:gd name="T12" fmla="*/ 54 w 55"/>
                  <a:gd name="T13" fmla="*/ 1 h 17"/>
                  <a:gd name="T14" fmla="*/ 54 w 55"/>
                  <a:gd name="T15" fmla="*/ 4 h 17"/>
                  <a:gd name="T16" fmla="*/ 30 w 55"/>
                  <a:gd name="T17" fmla="*/ 17 h 17"/>
                  <a:gd name="T18" fmla="*/ 28 w 55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17">
                    <a:moveTo>
                      <a:pt x="28" y="17"/>
                    </a:moveTo>
                    <a:cubicBezTo>
                      <a:pt x="13" y="17"/>
                      <a:pt x="1" y="7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15" y="14"/>
                      <a:pt x="29" y="14"/>
                    </a:cubicBezTo>
                    <a:cubicBezTo>
                      <a:pt x="37" y="13"/>
                      <a:pt x="45" y="9"/>
                      <a:pt x="51" y="1"/>
                    </a:cubicBezTo>
                    <a:cubicBezTo>
                      <a:pt x="52" y="1"/>
                      <a:pt x="53" y="0"/>
                      <a:pt x="54" y="1"/>
                    </a:cubicBezTo>
                    <a:cubicBezTo>
                      <a:pt x="55" y="2"/>
                      <a:pt x="55" y="3"/>
                      <a:pt x="54" y="4"/>
                    </a:cubicBezTo>
                    <a:cubicBezTo>
                      <a:pt x="47" y="12"/>
                      <a:pt x="39" y="17"/>
                      <a:pt x="30" y="17"/>
                    </a:cubicBezTo>
                    <a:cubicBezTo>
                      <a:pt x="29" y="17"/>
                      <a:pt x="28" y="17"/>
                      <a:pt x="28" y="1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2" name="组合 881"/>
            <p:cNvGrpSpPr/>
            <p:nvPr/>
          </p:nvGrpSpPr>
          <p:grpSpPr>
            <a:xfrm>
              <a:off x="6223716" y="4400870"/>
              <a:ext cx="880019" cy="956999"/>
              <a:chOff x="6223716" y="4400870"/>
              <a:chExt cx="880019" cy="956999"/>
            </a:xfrm>
          </p:grpSpPr>
          <p:sp>
            <p:nvSpPr>
              <p:cNvPr id="200" name="Freeform 747"/>
              <p:cNvSpPr/>
              <p:nvPr/>
            </p:nvSpPr>
            <p:spPr bwMode="auto">
              <a:xfrm>
                <a:off x="6227215" y="4400870"/>
                <a:ext cx="850277" cy="804789"/>
              </a:xfrm>
              <a:custGeom>
                <a:avLst/>
                <a:gdLst>
                  <a:gd name="T0" fmla="*/ 66 w 262"/>
                  <a:gd name="T1" fmla="*/ 54 h 248"/>
                  <a:gd name="T2" fmla="*/ 133 w 262"/>
                  <a:gd name="T3" fmla="*/ 12 h 248"/>
                  <a:gd name="T4" fmla="*/ 206 w 262"/>
                  <a:gd name="T5" fmla="*/ 83 h 248"/>
                  <a:gd name="T6" fmla="*/ 210 w 262"/>
                  <a:gd name="T7" fmla="*/ 138 h 248"/>
                  <a:gd name="T8" fmla="*/ 221 w 262"/>
                  <a:gd name="T9" fmla="*/ 186 h 248"/>
                  <a:gd name="T10" fmla="*/ 258 w 262"/>
                  <a:gd name="T11" fmla="*/ 240 h 248"/>
                  <a:gd name="T12" fmla="*/ 209 w 262"/>
                  <a:gd name="T13" fmla="*/ 192 h 248"/>
                  <a:gd name="T14" fmla="*/ 174 w 262"/>
                  <a:gd name="T15" fmla="*/ 134 h 248"/>
                  <a:gd name="T16" fmla="*/ 91 w 262"/>
                  <a:gd name="T17" fmla="*/ 136 h 248"/>
                  <a:gd name="T18" fmla="*/ 74 w 262"/>
                  <a:gd name="T19" fmla="*/ 173 h 248"/>
                  <a:gd name="T20" fmla="*/ 54 w 262"/>
                  <a:gd name="T21" fmla="*/ 202 h 248"/>
                  <a:gd name="T22" fmla="*/ 3 w 262"/>
                  <a:gd name="T23" fmla="*/ 244 h 248"/>
                  <a:gd name="T24" fmla="*/ 42 w 262"/>
                  <a:gd name="T25" fmla="*/ 193 h 248"/>
                  <a:gd name="T26" fmla="*/ 52 w 262"/>
                  <a:gd name="T27" fmla="*/ 155 h 248"/>
                  <a:gd name="T28" fmla="*/ 60 w 262"/>
                  <a:gd name="T29" fmla="*/ 100 h 248"/>
                  <a:gd name="T30" fmla="*/ 66 w 262"/>
                  <a:gd name="T31" fmla="*/ 54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2" h="248">
                    <a:moveTo>
                      <a:pt x="66" y="54"/>
                    </a:moveTo>
                    <a:cubicBezTo>
                      <a:pt x="66" y="54"/>
                      <a:pt x="82" y="0"/>
                      <a:pt x="133" y="12"/>
                    </a:cubicBezTo>
                    <a:cubicBezTo>
                      <a:pt x="161" y="3"/>
                      <a:pt x="200" y="19"/>
                      <a:pt x="206" y="83"/>
                    </a:cubicBezTo>
                    <a:cubicBezTo>
                      <a:pt x="218" y="101"/>
                      <a:pt x="212" y="123"/>
                      <a:pt x="210" y="138"/>
                    </a:cubicBezTo>
                    <a:cubicBezTo>
                      <a:pt x="221" y="154"/>
                      <a:pt x="226" y="172"/>
                      <a:pt x="221" y="186"/>
                    </a:cubicBezTo>
                    <a:cubicBezTo>
                      <a:pt x="229" y="193"/>
                      <a:pt x="262" y="204"/>
                      <a:pt x="258" y="240"/>
                    </a:cubicBezTo>
                    <a:cubicBezTo>
                      <a:pt x="233" y="241"/>
                      <a:pt x="213" y="227"/>
                      <a:pt x="209" y="192"/>
                    </a:cubicBezTo>
                    <a:cubicBezTo>
                      <a:pt x="191" y="181"/>
                      <a:pt x="179" y="159"/>
                      <a:pt x="174" y="134"/>
                    </a:cubicBezTo>
                    <a:cubicBezTo>
                      <a:pt x="145" y="110"/>
                      <a:pt x="91" y="136"/>
                      <a:pt x="91" y="136"/>
                    </a:cubicBezTo>
                    <a:cubicBezTo>
                      <a:pt x="91" y="136"/>
                      <a:pt x="84" y="162"/>
                      <a:pt x="74" y="173"/>
                    </a:cubicBezTo>
                    <a:cubicBezTo>
                      <a:pt x="72" y="189"/>
                      <a:pt x="61" y="199"/>
                      <a:pt x="54" y="202"/>
                    </a:cubicBezTo>
                    <a:cubicBezTo>
                      <a:pt x="54" y="218"/>
                      <a:pt x="29" y="248"/>
                      <a:pt x="3" y="244"/>
                    </a:cubicBezTo>
                    <a:cubicBezTo>
                      <a:pt x="0" y="229"/>
                      <a:pt x="22" y="196"/>
                      <a:pt x="42" y="193"/>
                    </a:cubicBezTo>
                    <a:cubicBezTo>
                      <a:pt x="35" y="174"/>
                      <a:pt x="44" y="160"/>
                      <a:pt x="52" y="155"/>
                    </a:cubicBezTo>
                    <a:cubicBezTo>
                      <a:pt x="45" y="130"/>
                      <a:pt x="54" y="104"/>
                      <a:pt x="60" y="100"/>
                    </a:cubicBezTo>
                    <a:cubicBezTo>
                      <a:pt x="54" y="81"/>
                      <a:pt x="66" y="54"/>
                      <a:pt x="66" y="54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748"/>
              <p:cNvSpPr>
                <a:spLocks noEditPoints="1"/>
              </p:cNvSpPr>
              <p:nvPr/>
            </p:nvSpPr>
            <p:spPr bwMode="auto">
              <a:xfrm>
                <a:off x="6227215" y="4427113"/>
                <a:ext cx="853776" cy="771548"/>
              </a:xfrm>
              <a:custGeom>
                <a:avLst/>
                <a:gdLst>
                  <a:gd name="T0" fmla="*/ 5 w 263"/>
                  <a:gd name="T1" fmla="*/ 234 h 238"/>
                  <a:gd name="T2" fmla="*/ 9 w 263"/>
                  <a:gd name="T3" fmla="*/ 234 h 238"/>
                  <a:gd name="T4" fmla="*/ 53 w 263"/>
                  <a:gd name="T5" fmla="*/ 194 h 238"/>
                  <a:gd name="T6" fmla="*/ 54 w 263"/>
                  <a:gd name="T7" fmla="*/ 192 h 238"/>
                  <a:gd name="T8" fmla="*/ 72 w 263"/>
                  <a:gd name="T9" fmla="*/ 165 h 238"/>
                  <a:gd name="T10" fmla="*/ 72 w 263"/>
                  <a:gd name="T11" fmla="*/ 164 h 238"/>
                  <a:gd name="T12" fmla="*/ 89 w 263"/>
                  <a:gd name="T13" fmla="*/ 128 h 238"/>
                  <a:gd name="T14" fmla="*/ 90 w 263"/>
                  <a:gd name="T15" fmla="*/ 127 h 238"/>
                  <a:gd name="T16" fmla="*/ 142 w 263"/>
                  <a:gd name="T17" fmla="*/ 114 h 238"/>
                  <a:gd name="T18" fmla="*/ 176 w 263"/>
                  <a:gd name="T19" fmla="*/ 125 h 238"/>
                  <a:gd name="T20" fmla="*/ 176 w 263"/>
                  <a:gd name="T21" fmla="*/ 126 h 238"/>
                  <a:gd name="T22" fmla="*/ 210 w 263"/>
                  <a:gd name="T23" fmla="*/ 183 h 238"/>
                  <a:gd name="T24" fmla="*/ 211 w 263"/>
                  <a:gd name="T25" fmla="*/ 184 h 238"/>
                  <a:gd name="T26" fmla="*/ 255 w 263"/>
                  <a:gd name="T27" fmla="*/ 230 h 238"/>
                  <a:gd name="T28" fmla="*/ 256 w 263"/>
                  <a:gd name="T29" fmla="*/ 230 h 238"/>
                  <a:gd name="T30" fmla="*/ 228 w 263"/>
                  <a:gd name="T31" fmla="*/ 185 h 238"/>
                  <a:gd name="T32" fmla="*/ 219 w 263"/>
                  <a:gd name="T33" fmla="*/ 179 h 238"/>
                  <a:gd name="T34" fmla="*/ 219 w 263"/>
                  <a:gd name="T35" fmla="*/ 177 h 238"/>
                  <a:gd name="T36" fmla="*/ 209 w 263"/>
                  <a:gd name="T37" fmla="*/ 131 h 238"/>
                  <a:gd name="T38" fmla="*/ 208 w 263"/>
                  <a:gd name="T39" fmla="*/ 130 h 238"/>
                  <a:gd name="T40" fmla="*/ 209 w 263"/>
                  <a:gd name="T41" fmla="*/ 123 h 238"/>
                  <a:gd name="T42" fmla="*/ 205 w 263"/>
                  <a:gd name="T43" fmla="*/ 76 h 238"/>
                  <a:gd name="T44" fmla="*/ 204 w 263"/>
                  <a:gd name="T45" fmla="*/ 75 h 238"/>
                  <a:gd name="T46" fmla="*/ 148 w 263"/>
                  <a:gd name="T47" fmla="*/ 4 h 238"/>
                  <a:gd name="T48" fmla="*/ 133 w 263"/>
                  <a:gd name="T49" fmla="*/ 6 h 238"/>
                  <a:gd name="T50" fmla="*/ 132 w 263"/>
                  <a:gd name="T51" fmla="*/ 6 h 238"/>
                  <a:gd name="T52" fmla="*/ 118 w 263"/>
                  <a:gd name="T53" fmla="*/ 4 h 238"/>
                  <a:gd name="T54" fmla="*/ 68 w 263"/>
                  <a:gd name="T55" fmla="*/ 47 h 238"/>
                  <a:gd name="T56" fmla="*/ 62 w 263"/>
                  <a:gd name="T57" fmla="*/ 92 h 238"/>
                  <a:gd name="T58" fmla="*/ 61 w 263"/>
                  <a:gd name="T59" fmla="*/ 94 h 238"/>
                  <a:gd name="T60" fmla="*/ 53 w 263"/>
                  <a:gd name="T61" fmla="*/ 146 h 238"/>
                  <a:gd name="T62" fmla="*/ 53 w 263"/>
                  <a:gd name="T63" fmla="*/ 148 h 238"/>
                  <a:gd name="T64" fmla="*/ 44 w 263"/>
                  <a:gd name="T65" fmla="*/ 185 h 238"/>
                  <a:gd name="T66" fmla="*/ 43 w 263"/>
                  <a:gd name="T67" fmla="*/ 186 h 238"/>
                  <a:gd name="T68" fmla="*/ 42 w 263"/>
                  <a:gd name="T69" fmla="*/ 187 h 238"/>
                  <a:gd name="T70" fmla="*/ 15 w 263"/>
                  <a:gd name="T71" fmla="*/ 208 h 238"/>
                  <a:gd name="T72" fmla="*/ 5 w 263"/>
                  <a:gd name="T73" fmla="*/ 234 h 238"/>
                  <a:gd name="T74" fmla="*/ 9 w 263"/>
                  <a:gd name="T75" fmla="*/ 238 h 238"/>
                  <a:gd name="T76" fmla="*/ 3 w 263"/>
                  <a:gd name="T77" fmla="*/ 237 h 238"/>
                  <a:gd name="T78" fmla="*/ 1 w 263"/>
                  <a:gd name="T79" fmla="*/ 236 h 238"/>
                  <a:gd name="T80" fmla="*/ 12 w 263"/>
                  <a:gd name="T81" fmla="*/ 206 h 238"/>
                  <a:gd name="T82" fmla="*/ 39 w 263"/>
                  <a:gd name="T83" fmla="*/ 184 h 238"/>
                  <a:gd name="T84" fmla="*/ 49 w 263"/>
                  <a:gd name="T85" fmla="*/ 146 h 238"/>
                  <a:gd name="T86" fmla="*/ 58 w 263"/>
                  <a:gd name="T87" fmla="*/ 92 h 238"/>
                  <a:gd name="T88" fmla="*/ 64 w 263"/>
                  <a:gd name="T89" fmla="*/ 45 h 238"/>
                  <a:gd name="T90" fmla="*/ 118 w 263"/>
                  <a:gd name="T91" fmla="*/ 1 h 238"/>
                  <a:gd name="T92" fmla="*/ 133 w 263"/>
                  <a:gd name="T93" fmla="*/ 3 h 238"/>
                  <a:gd name="T94" fmla="*/ 148 w 263"/>
                  <a:gd name="T95" fmla="*/ 0 h 238"/>
                  <a:gd name="T96" fmla="*/ 208 w 263"/>
                  <a:gd name="T97" fmla="*/ 74 h 238"/>
                  <a:gd name="T98" fmla="*/ 213 w 263"/>
                  <a:gd name="T99" fmla="*/ 123 h 238"/>
                  <a:gd name="T100" fmla="*/ 212 w 263"/>
                  <a:gd name="T101" fmla="*/ 130 h 238"/>
                  <a:gd name="T102" fmla="*/ 223 w 263"/>
                  <a:gd name="T103" fmla="*/ 177 h 238"/>
                  <a:gd name="T104" fmla="*/ 230 w 263"/>
                  <a:gd name="T105" fmla="*/ 182 h 238"/>
                  <a:gd name="T106" fmla="*/ 259 w 263"/>
                  <a:gd name="T107" fmla="*/ 232 h 238"/>
                  <a:gd name="T108" fmla="*/ 258 w 263"/>
                  <a:gd name="T109" fmla="*/ 234 h 238"/>
                  <a:gd name="T110" fmla="*/ 255 w 263"/>
                  <a:gd name="T111" fmla="*/ 234 h 238"/>
                  <a:gd name="T112" fmla="*/ 207 w 263"/>
                  <a:gd name="T113" fmla="*/ 185 h 238"/>
                  <a:gd name="T114" fmla="*/ 173 w 263"/>
                  <a:gd name="T115" fmla="*/ 127 h 238"/>
                  <a:gd name="T116" fmla="*/ 142 w 263"/>
                  <a:gd name="T117" fmla="*/ 118 h 238"/>
                  <a:gd name="T118" fmla="*/ 93 w 263"/>
                  <a:gd name="T119" fmla="*/ 130 h 238"/>
                  <a:gd name="T120" fmla="*/ 76 w 263"/>
                  <a:gd name="T121" fmla="*/ 166 h 238"/>
                  <a:gd name="T122" fmla="*/ 56 w 263"/>
                  <a:gd name="T123" fmla="*/ 195 h 238"/>
                  <a:gd name="T124" fmla="*/ 9 w 263"/>
                  <a:gd name="T125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238">
                    <a:moveTo>
                      <a:pt x="5" y="234"/>
                    </a:moveTo>
                    <a:cubicBezTo>
                      <a:pt x="6" y="234"/>
                      <a:pt x="8" y="234"/>
                      <a:pt x="9" y="234"/>
                    </a:cubicBezTo>
                    <a:cubicBezTo>
                      <a:pt x="31" y="234"/>
                      <a:pt x="53" y="209"/>
                      <a:pt x="53" y="194"/>
                    </a:cubicBezTo>
                    <a:cubicBezTo>
                      <a:pt x="53" y="193"/>
                      <a:pt x="53" y="193"/>
                      <a:pt x="54" y="192"/>
                    </a:cubicBezTo>
                    <a:cubicBezTo>
                      <a:pt x="59" y="190"/>
                      <a:pt x="70" y="181"/>
                      <a:pt x="72" y="165"/>
                    </a:cubicBezTo>
                    <a:cubicBezTo>
                      <a:pt x="72" y="164"/>
                      <a:pt x="72" y="164"/>
                      <a:pt x="72" y="164"/>
                    </a:cubicBezTo>
                    <a:cubicBezTo>
                      <a:pt x="83" y="154"/>
                      <a:pt x="89" y="128"/>
                      <a:pt x="89" y="128"/>
                    </a:cubicBezTo>
                    <a:cubicBezTo>
                      <a:pt x="90" y="127"/>
                      <a:pt x="90" y="127"/>
                      <a:pt x="90" y="127"/>
                    </a:cubicBezTo>
                    <a:cubicBezTo>
                      <a:pt x="91" y="126"/>
                      <a:pt x="116" y="114"/>
                      <a:pt x="142" y="114"/>
                    </a:cubicBezTo>
                    <a:cubicBezTo>
                      <a:pt x="156" y="114"/>
                      <a:pt x="167" y="118"/>
                      <a:pt x="176" y="125"/>
                    </a:cubicBezTo>
                    <a:cubicBezTo>
                      <a:pt x="176" y="125"/>
                      <a:pt x="176" y="126"/>
                      <a:pt x="176" y="126"/>
                    </a:cubicBezTo>
                    <a:cubicBezTo>
                      <a:pt x="181" y="152"/>
                      <a:pt x="193" y="172"/>
                      <a:pt x="210" y="183"/>
                    </a:cubicBezTo>
                    <a:cubicBezTo>
                      <a:pt x="211" y="183"/>
                      <a:pt x="211" y="184"/>
                      <a:pt x="211" y="184"/>
                    </a:cubicBezTo>
                    <a:cubicBezTo>
                      <a:pt x="214" y="214"/>
                      <a:pt x="230" y="230"/>
                      <a:pt x="255" y="230"/>
                    </a:cubicBezTo>
                    <a:cubicBezTo>
                      <a:pt x="255" y="230"/>
                      <a:pt x="256" y="230"/>
                      <a:pt x="256" y="230"/>
                    </a:cubicBezTo>
                    <a:cubicBezTo>
                      <a:pt x="259" y="204"/>
                      <a:pt x="240" y="193"/>
                      <a:pt x="228" y="185"/>
                    </a:cubicBezTo>
                    <a:cubicBezTo>
                      <a:pt x="224" y="183"/>
                      <a:pt x="221" y="181"/>
                      <a:pt x="219" y="179"/>
                    </a:cubicBezTo>
                    <a:cubicBezTo>
                      <a:pt x="219" y="178"/>
                      <a:pt x="219" y="178"/>
                      <a:pt x="219" y="177"/>
                    </a:cubicBezTo>
                    <a:cubicBezTo>
                      <a:pt x="223" y="165"/>
                      <a:pt x="219" y="147"/>
                      <a:pt x="209" y="131"/>
                    </a:cubicBezTo>
                    <a:cubicBezTo>
                      <a:pt x="208" y="131"/>
                      <a:pt x="208" y="130"/>
                      <a:pt x="208" y="130"/>
                    </a:cubicBezTo>
                    <a:cubicBezTo>
                      <a:pt x="209" y="128"/>
                      <a:pt x="209" y="125"/>
                      <a:pt x="209" y="123"/>
                    </a:cubicBezTo>
                    <a:cubicBezTo>
                      <a:pt x="212" y="109"/>
                      <a:pt x="214" y="91"/>
                      <a:pt x="205" y="76"/>
                    </a:cubicBezTo>
                    <a:cubicBezTo>
                      <a:pt x="205" y="76"/>
                      <a:pt x="204" y="76"/>
                      <a:pt x="204" y="75"/>
                    </a:cubicBezTo>
                    <a:cubicBezTo>
                      <a:pt x="199" y="23"/>
                      <a:pt x="172" y="4"/>
                      <a:pt x="148" y="4"/>
                    </a:cubicBezTo>
                    <a:cubicBezTo>
                      <a:pt x="143" y="4"/>
                      <a:pt x="138" y="5"/>
                      <a:pt x="133" y="6"/>
                    </a:cubicBezTo>
                    <a:cubicBezTo>
                      <a:pt x="133" y="6"/>
                      <a:pt x="133" y="6"/>
                      <a:pt x="132" y="6"/>
                    </a:cubicBezTo>
                    <a:cubicBezTo>
                      <a:pt x="127" y="5"/>
                      <a:pt x="123" y="4"/>
                      <a:pt x="118" y="4"/>
                    </a:cubicBezTo>
                    <a:cubicBezTo>
                      <a:pt x="81" y="4"/>
                      <a:pt x="68" y="46"/>
                      <a:pt x="68" y="47"/>
                    </a:cubicBezTo>
                    <a:cubicBezTo>
                      <a:pt x="68" y="47"/>
                      <a:pt x="56" y="73"/>
                      <a:pt x="62" y="92"/>
                    </a:cubicBezTo>
                    <a:cubicBezTo>
                      <a:pt x="62" y="93"/>
                      <a:pt x="62" y="94"/>
                      <a:pt x="61" y="94"/>
                    </a:cubicBezTo>
                    <a:cubicBezTo>
                      <a:pt x="57" y="97"/>
                      <a:pt x="47" y="121"/>
                      <a:pt x="53" y="146"/>
                    </a:cubicBezTo>
                    <a:cubicBezTo>
                      <a:pt x="54" y="147"/>
                      <a:pt x="53" y="148"/>
                      <a:pt x="53" y="148"/>
                    </a:cubicBezTo>
                    <a:cubicBezTo>
                      <a:pt x="50" y="150"/>
                      <a:pt x="36" y="162"/>
                      <a:pt x="44" y="185"/>
                    </a:cubicBezTo>
                    <a:cubicBezTo>
                      <a:pt x="44" y="185"/>
                      <a:pt x="44" y="186"/>
                      <a:pt x="43" y="186"/>
                    </a:cubicBezTo>
                    <a:cubicBezTo>
                      <a:pt x="43" y="187"/>
                      <a:pt x="43" y="187"/>
                      <a:pt x="42" y="187"/>
                    </a:cubicBezTo>
                    <a:cubicBezTo>
                      <a:pt x="33" y="188"/>
                      <a:pt x="23" y="196"/>
                      <a:pt x="15" y="208"/>
                    </a:cubicBezTo>
                    <a:cubicBezTo>
                      <a:pt x="8" y="217"/>
                      <a:pt x="4" y="228"/>
                      <a:pt x="5" y="234"/>
                    </a:cubicBezTo>
                    <a:moveTo>
                      <a:pt x="9" y="238"/>
                    </a:moveTo>
                    <a:cubicBezTo>
                      <a:pt x="7" y="238"/>
                      <a:pt x="5" y="238"/>
                      <a:pt x="3" y="237"/>
                    </a:cubicBezTo>
                    <a:cubicBezTo>
                      <a:pt x="2" y="237"/>
                      <a:pt x="2" y="237"/>
                      <a:pt x="1" y="236"/>
                    </a:cubicBezTo>
                    <a:cubicBezTo>
                      <a:pt x="0" y="229"/>
                      <a:pt x="4" y="217"/>
                      <a:pt x="12" y="206"/>
                    </a:cubicBezTo>
                    <a:cubicBezTo>
                      <a:pt x="20" y="194"/>
                      <a:pt x="30" y="186"/>
                      <a:pt x="39" y="184"/>
                    </a:cubicBezTo>
                    <a:cubicBezTo>
                      <a:pt x="34" y="166"/>
                      <a:pt x="41" y="153"/>
                      <a:pt x="49" y="146"/>
                    </a:cubicBezTo>
                    <a:cubicBezTo>
                      <a:pt x="43" y="122"/>
                      <a:pt x="52" y="98"/>
                      <a:pt x="58" y="92"/>
                    </a:cubicBezTo>
                    <a:cubicBezTo>
                      <a:pt x="53" y="72"/>
                      <a:pt x="64" y="46"/>
                      <a:pt x="64" y="45"/>
                    </a:cubicBezTo>
                    <a:cubicBezTo>
                      <a:pt x="64" y="45"/>
                      <a:pt x="78" y="1"/>
                      <a:pt x="118" y="1"/>
                    </a:cubicBezTo>
                    <a:cubicBezTo>
                      <a:pt x="123" y="1"/>
                      <a:pt x="128" y="1"/>
                      <a:pt x="133" y="3"/>
                    </a:cubicBezTo>
                    <a:cubicBezTo>
                      <a:pt x="138" y="1"/>
                      <a:pt x="143" y="0"/>
                      <a:pt x="148" y="0"/>
                    </a:cubicBezTo>
                    <a:cubicBezTo>
                      <a:pt x="173" y="0"/>
                      <a:pt x="202" y="20"/>
                      <a:pt x="208" y="74"/>
                    </a:cubicBezTo>
                    <a:cubicBezTo>
                      <a:pt x="218" y="91"/>
                      <a:pt x="215" y="109"/>
                      <a:pt x="213" y="123"/>
                    </a:cubicBezTo>
                    <a:cubicBezTo>
                      <a:pt x="213" y="125"/>
                      <a:pt x="212" y="128"/>
                      <a:pt x="212" y="130"/>
                    </a:cubicBezTo>
                    <a:cubicBezTo>
                      <a:pt x="223" y="146"/>
                      <a:pt x="227" y="164"/>
                      <a:pt x="223" y="177"/>
                    </a:cubicBezTo>
                    <a:cubicBezTo>
                      <a:pt x="225" y="178"/>
                      <a:pt x="227" y="180"/>
                      <a:pt x="230" y="182"/>
                    </a:cubicBezTo>
                    <a:cubicBezTo>
                      <a:pt x="242" y="190"/>
                      <a:pt x="263" y="203"/>
                      <a:pt x="259" y="232"/>
                    </a:cubicBezTo>
                    <a:cubicBezTo>
                      <a:pt x="259" y="233"/>
                      <a:pt x="259" y="234"/>
                      <a:pt x="258" y="234"/>
                    </a:cubicBezTo>
                    <a:cubicBezTo>
                      <a:pt x="257" y="234"/>
                      <a:pt x="256" y="234"/>
                      <a:pt x="255" y="234"/>
                    </a:cubicBezTo>
                    <a:cubicBezTo>
                      <a:pt x="228" y="234"/>
                      <a:pt x="211" y="216"/>
                      <a:pt x="207" y="185"/>
                    </a:cubicBezTo>
                    <a:cubicBezTo>
                      <a:pt x="190" y="174"/>
                      <a:pt x="178" y="154"/>
                      <a:pt x="173" y="127"/>
                    </a:cubicBezTo>
                    <a:cubicBezTo>
                      <a:pt x="165" y="121"/>
                      <a:pt x="155" y="118"/>
                      <a:pt x="142" y="118"/>
                    </a:cubicBezTo>
                    <a:cubicBezTo>
                      <a:pt x="120" y="118"/>
                      <a:pt x="97" y="128"/>
                      <a:pt x="93" y="130"/>
                    </a:cubicBezTo>
                    <a:cubicBezTo>
                      <a:pt x="91" y="134"/>
                      <a:pt x="85" y="156"/>
                      <a:pt x="76" y="166"/>
                    </a:cubicBezTo>
                    <a:cubicBezTo>
                      <a:pt x="74" y="181"/>
                      <a:pt x="64" y="191"/>
                      <a:pt x="56" y="195"/>
                    </a:cubicBezTo>
                    <a:cubicBezTo>
                      <a:pt x="55" y="212"/>
                      <a:pt x="33" y="238"/>
                      <a:pt x="9" y="23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749"/>
              <p:cNvSpPr/>
              <p:nvPr/>
            </p:nvSpPr>
            <p:spPr bwMode="auto">
              <a:xfrm>
                <a:off x="6295447" y="5137427"/>
                <a:ext cx="722561" cy="213444"/>
              </a:xfrm>
              <a:custGeom>
                <a:avLst/>
                <a:gdLst>
                  <a:gd name="T0" fmla="*/ 188 w 223"/>
                  <a:gd name="T1" fmla="*/ 9 h 66"/>
                  <a:gd name="T2" fmla="*/ 219 w 223"/>
                  <a:gd name="T3" fmla="*/ 66 h 66"/>
                  <a:gd name="T4" fmla="*/ 5 w 223"/>
                  <a:gd name="T5" fmla="*/ 66 h 66"/>
                  <a:gd name="T6" fmla="*/ 36 w 223"/>
                  <a:gd name="T7" fmla="*/ 9 h 66"/>
                  <a:gd name="T8" fmla="*/ 70 w 223"/>
                  <a:gd name="T9" fmla="*/ 0 h 66"/>
                  <a:gd name="T10" fmla="*/ 70 w 223"/>
                  <a:gd name="T11" fmla="*/ 0 h 66"/>
                  <a:gd name="T12" fmla="*/ 111 w 223"/>
                  <a:gd name="T13" fmla="*/ 29 h 66"/>
                  <a:gd name="T14" fmla="*/ 156 w 223"/>
                  <a:gd name="T15" fmla="*/ 1 h 66"/>
                  <a:gd name="T16" fmla="*/ 156 w 223"/>
                  <a:gd name="T17" fmla="*/ 0 h 66"/>
                  <a:gd name="T18" fmla="*/ 188 w 223"/>
                  <a:gd name="T19" fmla="*/ 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66">
                    <a:moveTo>
                      <a:pt x="188" y="9"/>
                    </a:moveTo>
                    <a:cubicBezTo>
                      <a:pt x="223" y="20"/>
                      <a:pt x="219" y="66"/>
                      <a:pt x="219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0" y="20"/>
                      <a:pt x="36" y="9"/>
                    </a:cubicBezTo>
                    <a:cubicBezTo>
                      <a:pt x="49" y="5"/>
                      <a:pt x="61" y="2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82" y="29"/>
                      <a:pt x="111" y="29"/>
                    </a:cubicBezTo>
                    <a:cubicBezTo>
                      <a:pt x="137" y="29"/>
                      <a:pt x="149" y="14"/>
                      <a:pt x="156" y="1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65" y="3"/>
                      <a:pt x="176" y="5"/>
                      <a:pt x="188" y="9"/>
                    </a:cubicBezTo>
                  </a:path>
                </a:pathLst>
              </a:custGeom>
              <a:solidFill>
                <a:srgbClr val="FF5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750"/>
              <p:cNvSpPr/>
              <p:nvPr/>
            </p:nvSpPr>
            <p:spPr bwMode="auto">
              <a:xfrm>
                <a:off x="6522887" y="4944977"/>
                <a:ext cx="278177" cy="286925"/>
              </a:xfrm>
              <a:custGeom>
                <a:avLst/>
                <a:gdLst>
                  <a:gd name="T0" fmla="*/ 86 w 86"/>
                  <a:gd name="T1" fmla="*/ 59 h 88"/>
                  <a:gd name="T2" fmla="*/ 86 w 86"/>
                  <a:gd name="T3" fmla="*/ 60 h 88"/>
                  <a:gd name="T4" fmla="*/ 41 w 86"/>
                  <a:gd name="T5" fmla="*/ 88 h 88"/>
                  <a:gd name="T6" fmla="*/ 0 w 86"/>
                  <a:gd name="T7" fmla="*/ 59 h 88"/>
                  <a:gd name="T8" fmla="*/ 0 w 86"/>
                  <a:gd name="T9" fmla="*/ 59 h 88"/>
                  <a:gd name="T10" fmla="*/ 23 w 86"/>
                  <a:gd name="T11" fmla="*/ 40 h 88"/>
                  <a:gd name="T12" fmla="*/ 22 w 86"/>
                  <a:gd name="T13" fmla="*/ 0 h 88"/>
                  <a:gd name="T14" fmla="*/ 47 w 86"/>
                  <a:gd name="T15" fmla="*/ 1 h 88"/>
                  <a:gd name="T16" fmla="*/ 47 w 86"/>
                  <a:gd name="T17" fmla="*/ 0 h 88"/>
                  <a:gd name="T18" fmla="*/ 62 w 86"/>
                  <a:gd name="T19" fmla="*/ 0 h 88"/>
                  <a:gd name="T20" fmla="*/ 61 w 86"/>
                  <a:gd name="T21" fmla="*/ 40 h 88"/>
                  <a:gd name="T22" fmla="*/ 86 w 86"/>
                  <a:gd name="T23" fmla="*/ 5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88">
                    <a:moveTo>
                      <a:pt x="86" y="59"/>
                    </a:moveTo>
                    <a:cubicBezTo>
                      <a:pt x="86" y="60"/>
                      <a:pt x="86" y="60"/>
                      <a:pt x="86" y="60"/>
                    </a:cubicBezTo>
                    <a:cubicBezTo>
                      <a:pt x="79" y="73"/>
                      <a:pt x="67" y="88"/>
                      <a:pt x="41" y="88"/>
                    </a:cubicBezTo>
                    <a:cubicBezTo>
                      <a:pt x="12" y="88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4" y="54"/>
                      <a:pt x="23" y="50"/>
                      <a:pt x="23" y="40"/>
                    </a:cubicBezTo>
                    <a:cubicBezTo>
                      <a:pt x="24" y="24"/>
                      <a:pt x="22" y="0"/>
                      <a:pt x="22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0" y="24"/>
                      <a:pt x="61" y="40"/>
                    </a:cubicBezTo>
                    <a:cubicBezTo>
                      <a:pt x="61" y="51"/>
                      <a:pt x="70" y="55"/>
                      <a:pt x="86" y="59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751"/>
              <p:cNvSpPr>
                <a:spLocks noEditPoints="1"/>
              </p:cNvSpPr>
              <p:nvPr/>
            </p:nvSpPr>
            <p:spPr bwMode="auto">
              <a:xfrm>
                <a:off x="6291948" y="4939729"/>
                <a:ext cx="733058" cy="418140"/>
              </a:xfrm>
              <a:custGeom>
                <a:avLst/>
                <a:gdLst>
                  <a:gd name="T0" fmla="*/ 8 w 226"/>
                  <a:gd name="T1" fmla="*/ 125 h 129"/>
                  <a:gd name="T2" fmla="*/ 218 w 226"/>
                  <a:gd name="T3" fmla="*/ 125 h 129"/>
                  <a:gd name="T4" fmla="*/ 189 w 226"/>
                  <a:gd name="T5" fmla="*/ 72 h 129"/>
                  <a:gd name="T6" fmla="*/ 166 w 226"/>
                  <a:gd name="T7" fmla="*/ 65 h 129"/>
                  <a:gd name="T8" fmla="*/ 157 w 226"/>
                  <a:gd name="T9" fmla="*/ 63 h 129"/>
                  <a:gd name="T10" fmla="*/ 130 w 226"/>
                  <a:gd name="T11" fmla="*/ 42 h 129"/>
                  <a:gd name="T12" fmla="*/ 131 w 226"/>
                  <a:gd name="T13" fmla="*/ 4 h 129"/>
                  <a:gd name="T14" fmla="*/ 119 w 226"/>
                  <a:gd name="T15" fmla="*/ 4 h 129"/>
                  <a:gd name="T16" fmla="*/ 119 w 226"/>
                  <a:gd name="T17" fmla="*/ 4 h 129"/>
                  <a:gd name="T18" fmla="*/ 118 w 226"/>
                  <a:gd name="T19" fmla="*/ 5 h 129"/>
                  <a:gd name="T20" fmla="*/ 95 w 226"/>
                  <a:gd name="T21" fmla="*/ 4 h 129"/>
                  <a:gd name="T22" fmla="*/ 96 w 226"/>
                  <a:gd name="T23" fmla="*/ 42 h 129"/>
                  <a:gd name="T24" fmla="*/ 71 w 226"/>
                  <a:gd name="T25" fmla="*/ 62 h 129"/>
                  <a:gd name="T26" fmla="*/ 59 w 226"/>
                  <a:gd name="T27" fmla="*/ 66 h 129"/>
                  <a:gd name="T28" fmla="*/ 37 w 226"/>
                  <a:gd name="T29" fmla="*/ 72 h 129"/>
                  <a:gd name="T30" fmla="*/ 8 w 226"/>
                  <a:gd name="T31" fmla="*/ 125 h 129"/>
                  <a:gd name="T32" fmla="*/ 220 w 226"/>
                  <a:gd name="T33" fmla="*/ 129 h 129"/>
                  <a:gd name="T34" fmla="*/ 6 w 226"/>
                  <a:gd name="T35" fmla="*/ 129 h 129"/>
                  <a:gd name="T36" fmla="*/ 4 w 226"/>
                  <a:gd name="T37" fmla="*/ 127 h 129"/>
                  <a:gd name="T38" fmla="*/ 36 w 226"/>
                  <a:gd name="T39" fmla="*/ 68 h 129"/>
                  <a:gd name="T40" fmla="*/ 58 w 226"/>
                  <a:gd name="T41" fmla="*/ 62 h 129"/>
                  <a:gd name="T42" fmla="*/ 70 w 226"/>
                  <a:gd name="T43" fmla="*/ 59 h 129"/>
                  <a:gd name="T44" fmla="*/ 92 w 226"/>
                  <a:gd name="T45" fmla="*/ 42 h 129"/>
                  <a:gd name="T46" fmla="*/ 91 w 226"/>
                  <a:gd name="T47" fmla="*/ 2 h 129"/>
                  <a:gd name="T48" fmla="*/ 91 w 226"/>
                  <a:gd name="T49" fmla="*/ 0 h 129"/>
                  <a:gd name="T50" fmla="*/ 93 w 226"/>
                  <a:gd name="T51" fmla="*/ 0 h 129"/>
                  <a:gd name="T52" fmla="*/ 116 w 226"/>
                  <a:gd name="T53" fmla="*/ 1 h 129"/>
                  <a:gd name="T54" fmla="*/ 118 w 226"/>
                  <a:gd name="T55" fmla="*/ 1 h 129"/>
                  <a:gd name="T56" fmla="*/ 133 w 226"/>
                  <a:gd name="T57" fmla="*/ 0 h 129"/>
                  <a:gd name="T58" fmla="*/ 134 w 226"/>
                  <a:gd name="T59" fmla="*/ 0 h 129"/>
                  <a:gd name="T60" fmla="*/ 135 w 226"/>
                  <a:gd name="T61" fmla="*/ 2 h 129"/>
                  <a:gd name="T62" fmla="*/ 134 w 226"/>
                  <a:gd name="T63" fmla="*/ 42 h 129"/>
                  <a:gd name="T64" fmla="*/ 158 w 226"/>
                  <a:gd name="T65" fmla="*/ 59 h 129"/>
                  <a:gd name="T66" fmla="*/ 167 w 226"/>
                  <a:gd name="T67" fmla="*/ 62 h 129"/>
                  <a:gd name="T68" fmla="*/ 190 w 226"/>
                  <a:gd name="T69" fmla="*/ 68 h 129"/>
                  <a:gd name="T70" fmla="*/ 221 w 226"/>
                  <a:gd name="T71" fmla="*/ 127 h 129"/>
                  <a:gd name="T72" fmla="*/ 220 w 226"/>
                  <a:gd name="T7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6" h="129">
                    <a:moveTo>
                      <a:pt x="8" y="125"/>
                    </a:moveTo>
                    <a:cubicBezTo>
                      <a:pt x="218" y="125"/>
                      <a:pt x="218" y="125"/>
                      <a:pt x="218" y="125"/>
                    </a:cubicBezTo>
                    <a:cubicBezTo>
                      <a:pt x="218" y="117"/>
                      <a:pt x="218" y="81"/>
                      <a:pt x="189" y="72"/>
                    </a:cubicBezTo>
                    <a:cubicBezTo>
                      <a:pt x="180" y="69"/>
                      <a:pt x="173" y="67"/>
                      <a:pt x="166" y="65"/>
                    </a:cubicBezTo>
                    <a:cubicBezTo>
                      <a:pt x="163" y="65"/>
                      <a:pt x="160" y="64"/>
                      <a:pt x="157" y="63"/>
                    </a:cubicBezTo>
                    <a:cubicBezTo>
                      <a:pt x="142" y="59"/>
                      <a:pt x="130" y="55"/>
                      <a:pt x="130" y="42"/>
                    </a:cubicBezTo>
                    <a:cubicBezTo>
                      <a:pt x="129" y="29"/>
                      <a:pt x="131" y="10"/>
                      <a:pt x="131" y="4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19" y="5"/>
                      <a:pt x="118" y="5"/>
                      <a:pt x="118" y="5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5" y="10"/>
                      <a:pt x="96" y="29"/>
                      <a:pt x="96" y="42"/>
                    </a:cubicBezTo>
                    <a:cubicBezTo>
                      <a:pt x="95" y="54"/>
                      <a:pt x="84" y="59"/>
                      <a:pt x="71" y="62"/>
                    </a:cubicBezTo>
                    <a:cubicBezTo>
                      <a:pt x="68" y="63"/>
                      <a:pt x="63" y="65"/>
                      <a:pt x="59" y="66"/>
                    </a:cubicBezTo>
                    <a:cubicBezTo>
                      <a:pt x="52" y="67"/>
                      <a:pt x="45" y="69"/>
                      <a:pt x="37" y="72"/>
                    </a:cubicBezTo>
                    <a:cubicBezTo>
                      <a:pt x="7" y="81"/>
                      <a:pt x="7" y="117"/>
                      <a:pt x="8" y="125"/>
                    </a:cubicBezTo>
                    <a:moveTo>
                      <a:pt x="220" y="129"/>
                    </a:moveTo>
                    <a:cubicBezTo>
                      <a:pt x="6" y="129"/>
                      <a:pt x="6" y="129"/>
                      <a:pt x="6" y="129"/>
                    </a:cubicBezTo>
                    <a:cubicBezTo>
                      <a:pt x="5" y="129"/>
                      <a:pt x="4" y="128"/>
                      <a:pt x="4" y="127"/>
                    </a:cubicBezTo>
                    <a:cubicBezTo>
                      <a:pt x="4" y="127"/>
                      <a:pt x="0" y="79"/>
                      <a:pt x="36" y="68"/>
                    </a:cubicBezTo>
                    <a:cubicBezTo>
                      <a:pt x="44" y="66"/>
                      <a:pt x="51" y="64"/>
                      <a:pt x="58" y="62"/>
                    </a:cubicBezTo>
                    <a:cubicBezTo>
                      <a:pt x="62" y="61"/>
                      <a:pt x="67" y="60"/>
                      <a:pt x="70" y="59"/>
                    </a:cubicBezTo>
                    <a:cubicBezTo>
                      <a:pt x="84" y="55"/>
                      <a:pt x="92" y="51"/>
                      <a:pt x="92" y="42"/>
                    </a:cubicBezTo>
                    <a:cubicBezTo>
                      <a:pt x="93" y="26"/>
                      <a:pt x="91" y="2"/>
                      <a:pt x="91" y="2"/>
                    </a:cubicBezTo>
                    <a:cubicBezTo>
                      <a:pt x="91" y="1"/>
                      <a:pt x="91" y="1"/>
                      <a:pt x="91" y="0"/>
                    </a:cubicBezTo>
                    <a:cubicBezTo>
                      <a:pt x="92" y="0"/>
                      <a:pt x="92" y="0"/>
                      <a:pt x="93" y="0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7" y="1"/>
                      <a:pt x="117" y="1"/>
                      <a:pt x="118" y="1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5" y="1"/>
                      <a:pt x="135" y="1"/>
                      <a:pt x="135" y="2"/>
                    </a:cubicBezTo>
                    <a:cubicBezTo>
                      <a:pt x="135" y="2"/>
                      <a:pt x="133" y="26"/>
                      <a:pt x="134" y="42"/>
                    </a:cubicBezTo>
                    <a:cubicBezTo>
                      <a:pt x="134" y="51"/>
                      <a:pt x="142" y="55"/>
                      <a:pt x="158" y="59"/>
                    </a:cubicBezTo>
                    <a:cubicBezTo>
                      <a:pt x="161" y="60"/>
                      <a:pt x="164" y="61"/>
                      <a:pt x="167" y="62"/>
                    </a:cubicBezTo>
                    <a:cubicBezTo>
                      <a:pt x="174" y="64"/>
                      <a:pt x="181" y="66"/>
                      <a:pt x="190" y="68"/>
                    </a:cubicBezTo>
                    <a:cubicBezTo>
                      <a:pt x="226" y="79"/>
                      <a:pt x="222" y="127"/>
                      <a:pt x="221" y="127"/>
                    </a:cubicBezTo>
                    <a:cubicBezTo>
                      <a:pt x="221" y="128"/>
                      <a:pt x="221" y="129"/>
                      <a:pt x="220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752"/>
              <p:cNvSpPr/>
              <p:nvPr/>
            </p:nvSpPr>
            <p:spPr bwMode="auto">
              <a:xfrm>
                <a:off x="6515889" y="5130429"/>
                <a:ext cx="292173" cy="106722"/>
              </a:xfrm>
              <a:custGeom>
                <a:avLst/>
                <a:gdLst>
                  <a:gd name="T0" fmla="*/ 43 w 90"/>
                  <a:gd name="T1" fmla="*/ 33 h 33"/>
                  <a:gd name="T2" fmla="*/ 0 w 90"/>
                  <a:gd name="T3" fmla="*/ 3 h 33"/>
                  <a:gd name="T4" fmla="*/ 1 w 90"/>
                  <a:gd name="T5" fmla="*/ 1 h 33"/>
                  <a:gd name="T6" fmla="*/ 4 w 90"/>
                  <a:gd name="T7" fmla="*/ 2 h 33"/>
                  <a:gd name="T8" fmla="*/ 43 w 90"/>
                  <a:gd name="T9" fmla="*/ 29 h 33"/>
                  <a:gd name="T10" fmla="*/ 86 w 90"/>
                  <a:gd name="T11" fmla="*/ 2 h 33"/>
                  <a:gd name="T12" fmla="*/ 89 w 90"/>
                  <a:gd name="T13" fmla="*/ 1 h 33"/>
                  <a:gd name="T14" fmla="*/ 90 w 90"/>
                  <a:gd name="T15" fmla="*/ 4 h 33"/>
                  <a:gd name="T16" fmla="*/ 43 w 90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33">
                    <a:moveTo>
                      <a:pt x="43" y="33"/>
                    </a:moveTo>
                    <a:cubicBezTo>
                      <a:pt x="13" y="3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16" y="29"/>
                      <a:pt x="43" y="29"/>
                    </a:cubicBezTo>
                    <a:cubicBezTo>
                      <a:pt x="70" y="29"/>
                      <a:pt x="81" y="14"/>
                      <a:pt x="86" y="2"/>
                    </a:cubicBezTo>
                    <a:cubicBezTo>
                      <a:pt x="87" y="1"/>
                      <a:pt x="88" y="1"/>
                      <a:pt x="89" y="1"/>
                    </a:cubicBezTo>
                    <a:cubicBezTo>
                      <a:pt x="90" y="2"/>
                      <a:pt x="90" y="3"/>
                      <a:pt x="90" y="4"/>
                    </a:cubicBezTo>
                    <a:cubicBezTo>
                      <a:pt x="80" y="23"/>
                      <a:pt x="65" y="33"/>
                      <a:pt x="43" y="3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753"/>
              <p:cNvSpPr/>
              <p:nvPr/>
            </p:nvSpPr>
            <p:spPr bwMode="auto">
              <a:xfrm>
                <a:off x="6482648" y="4430612"/>
                <a:ext cx="355157" cy="596594"/>
              </a:xfrm>
              <a:custGeom>
                <a:avLst/>
                <a:gdLst>
                  <a:gd name="T0" fmla="*/ 0 w 109"/>
                  <a:gd name="T1" fmla="*/ 77 h 184"/>
                  <a:gd name="T2" fmla="*/ 7 w 109"/>
                  <a:gd name="T3" fmla="*/ 133 h 184"/>
                  <a:gd name="T4" fmla="*/ 46 w 109"/>
                  <a:gd name="T5" fmla="*/ 181 h 184"/>
                  <a:gd name="T6" fmla="*/ 102 w 109"/>
                  <a:gd name="T7" fmla="*/ 132 h 184"/>
                  <a:gd name="T8" fmla="*/ 97 w 109"/>
                  <a:gd name="T9" fmla="*/ 40 h 184"/>
                  <a:gd name="T10" fmla="*/ 0 w 109"/>
                  <a:gd name="T11" fmla="*/ 77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" h="184">
                    <a:moveTo>
                      <a:pt x="0" y="77"/>
                    </a:moveTo>
                    <a:cubicBezTo>
                      <a:pt x="0" y="77"/>
                      <a:pt x="3" y="110"/>
                      <a:pt x="7" y="133"/>
                    </a:cubicBezTo>
                    <a:cubicBezTo>
                      <a:pt x="11" y="156"/>
                      <a:pt x="26" y="178"/>
                      <a:pt x="46" y="181"/>
                    </a:cubicBezTo>
                    <a:cubicBezTo>
                      <a:pt x="65" y="184"/>
                      <a:pt x="95" y="172"/>
                      <a:pt x="102" y="132"/>
                    </a:cubicBezTo>
                    <a:cubicBezTo>
                      <a:pt x="109" y="91"/>
                      <a:pt x="109" y="60"/>
                      <a:pt x="97" y="40"/>
                    </a:cubicBezTo>
                    <a:cubicBezTo>
                      <a:pt x="85" y="20"/>
                      <a:pt x="9" y="0"/>
                      <a:pt x="0" y="77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754"/>
              <p:cNvSpPr>
                <a:spLocks noEditPoints="1"/>
              </p:cNvSpPr>
              <p:nvPr/>
            </p:nvSpPr>
            <p:spPr bwMode="auto">
              <a:xfrm>
                <a:off x="6477399" y="4495345"/>
                <a:ext cx="369153" cy="528362"/>
              </a:xfrm>
              <a:custGeom>
                <a:avLst/>
                <a:gdLst>
                  <a:gd name="T0" fmla="*/ 4 w 114"/>
                  <a:gd name="T1" fmla="*/ 57 h 163"/>
                  <a:gd name="T2" fmla="*/ 11 w 114"/>
                  <a:gd name="T3" fmla="*/ 112 h 163"/>
                  <a:gd name="T4" fmla="*/ 48 w 114"/>
                  <a:gd name="T5" fmla="*/ 159 h 163"/>
                  <a:gd name="T6" fmla="*/ 102 w 114"/>
                  <a:gd name="T7" fmla="*/ 111 h 163"/>
                  <a:gd name="T8" fmla="*/ 98 w 114"/>
                  <a:gd name="T9" fmla="*/ 21 h 163"/>
                  <a:gd name="T10" fmla="*/ 55 w 114"/>
                  <a:gd name="T11" fmla="*/ 4 h 163"/>
                  <a:gd name="T12" fmla="*/ 4 w 114"/>
                  <a:gd name="T13" fmla="*/ 57 h 163"/>
                  <a:gd name="T14" fmla="*/ 53 w 114"/>
                  <a:gd name="T15" fmla="*/ 163 h 163"/>
                  <a:gd name="T16" fmla="*/ 53 w 114"/>
                  <a:gd name="T17" fmla="*/ 163 h 163"/>
                  <a:gd name="T18" fmla="*/ 47 w 114"/>
                  <a:gd name="T19" fmla="*/ 163 h 163"/>
                  <a:gd name="T20" fmla="*/ 7 w 114"/>
                  <a:gd name="T21" fmla="*/ 113 h 163"/>
                  <a:gd name="T22" fmla="*/ 0 w 114"/>
                  <a:gd name="T23" fmla="*/ 57 h 163"/>
                  <a:gd name="T24" fmla="*/ 0 w 114"/>
                  <a:gd name="T25" fmla="*/ 57 h 163"/>
                  <a:gd name="T26" fmla="*/ 55 w 114"/>
                  <a:gd name="T27" fmla="*/ 0 h 163"/>
                  <a:gd name="T28" fmla="*/ 101 w 114"/>
                  <a:gd name="T29" fmla="*/ 19 h 163"/>
                  <a:gd name="T30" fmla="*/ 106 w 114"/>
                  <a:gd name="T31" fmla="*/ 112 h 163"/>
                  <a:gd name="T32" fmla="*/ 53 w 114"/>
                  <a:gd name="T33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63">
                    <a:moveTo>
                      <a:pt x="4" y="57"/>
                    </a:moveTo>
                    <a:cubicBezTo>
                      <a:pt x="4" y="60"/>
                      <a:pt x="7" y="90"/>
                      <a:pt x="11" y="112"/>
                    </a:cubicBezTo>
                    <a:cubicBezTo>
                      <a:pt x="14" y="133"/>
                      <a:pt x="28" y="156"/>
                      <a:pt x="48" y="159"/>
                    </a:cubicBezTo>
                    <a:cubicBezTo>
                      <a:pt x="67" y="162"/>
                      <a:pt x="96" y="150"/>
                      <a:pt x="102" y="111"/>
                    </a:cubicBezTo>
                    <a:cubicBezTo>
                      <a:pt x="110" y="67"/>
                      <a:pt x="109" y="40"/>
                      <a:pt x="98" y="21"/>
                    </a:cubicBezTo>
                    <a:cubicBezTo>
                      <a:pt x="93" y="13"/>
                      <a:pt x="74" y="4"/>
                      <a:pt x="55" y="4"/>
                    </a:cubicBezTo>
                    <a:cubicBezTo>
                      <a:pt x="38" y="4"/>
                      <a:pt x="9" y="11"/>
                      <a:pt x="4" y="57"/>
                    </a:cubicBezTo>
                    <a:moveTo>
                      <a:pt x="53" y="163"/>
                    </a:moveTo>
                    <a:cubicBezTo>
                      <a:pt x="53" y="163"/>
                      <a:pt x="53" y="163"/>
                      <a:pt x="53" y="163"/>
                    </a:cubicBezTo>
                    <a:cubicBezTo>
                      <a:pt x="51" y="163"/>
                      <a:pt x="49" y="163"/>
                      <a:pt x="47" y="163"/>
                    </a:cubicBezTo>
                    <a:cubicBezTo>
                      <a:pt x="26" y="159"/>
                      <a:pt x="11" y="135"/>
                      <a:pt x="7" y="113"/>
                    </a:cubicBezTo>
                    <a:cubicBezTo>
                      <a:pt x="3" y="90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6" y="5"/>
                      <a:pt x="41" y="0"/>
                      <a:pt x="55" y="0"/>
                    </a:cubicBezTo>
                    <a:cubicBezTo>
                      <a:pt x="76" y="0"/>
                      <a:pt x="95" y="10"/>
                      <a:pt x="101" y="19"/>
                    </a:cubicBezTo>
                    <a:cubicBezTo>
                      <a:pt x="112" y="38"/>
                      <a:pt x="114" y="67"/>
                      <a:pt x="106" y="112"/>
                    </a:cubicBezTo>
                    <a:cubicBezTo>
                      <a:pt x="100" y="147"/>
                      <a:pt x="75" y="163"/>
                      <a:pt x="53" y="16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755"/>
              <p:cNvSpPr/>
              <p:nvPr/>
            </p:nvSpPr>
            <p:spPr bwMode="auto">
              <a:xfrm>
                <a:off x="6454655" y="4462104"/>
                <a:ext cx="407643" cy="272928"/>
              </a:xfrm>
              <a:custGeom>
                <a:avLst/>
                <a:gdLst>
                  <a:gd name="T0" fmla="*/ 0 w 126"/>
                  <a:gd name="T1" fmla="*/ 71 h 84"/>
                  <a:gd name="T2" fmla="*/ 64 w 126"/>
                  <a:gd name="T3" fmla="*/ 1 h 84"/>
                  <a:gd name="T4" fmla="*/ 126 w 126"/>
                  <a:gd name="T5" fmla="*/ 69 h 84"/>
                  <a:gd name="T6" fmla="*/ 0 w 126"/>
                  <a:gd name="T7" fmla="*/ 7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84">
                    <a:moveTo>
                      <a:pt x="0" y="71"/>
                    </a:moveTo>
                    <a:cubicBezTo>
                      <a:pt x="0" y="71"/>
                      <a:pt x="2" y="1"/>
                      <a:pt x="64" y="1"/>
                    </a:cubicBezTo>
                    <a:cubicBezTo>
                      <a:pt x="123" y="0"/>
                      <a:pt x="126" y="69"/>
                      <a:pt x="126" y="69"/>
                    </a:cubicBezTo>
                    <a:cubicBezTo>
                      <a:pt x="126" y="69"/>
                      <a:pt x="78" y="84"/>
                      <a:pt x="0" y="71"/>
                    </a:cubicBezTo>
                  </a:path>
                </a:pathLst>
              </a:custGeom>
              <a:solidFill>
                <a:srgbClr val="FFF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756"/>
              <p:cNvSpPr/>
              <p:nvPr/>
            </p:nvSpPr>
            <p:spPr bwMode="auto">
              <a:xfrm>
                <a:off x="6447657" y="4679047"/>
                <a:ext cx="421639" cy="48987"/>
              </a:xfrm>
              <a:custGeom>
                <a:avLst/>
                <a:gdLst>
                  <a:gd name="T0" fmla="*/ 64 w 130"/>
                  <a:gd name="T1" fmla="*/ 11 h 15"/>
                  <a:gd name="T2" fmla="*/ 1 w 130"/>
                  <a:gd name="T3" fmla="*/ 6 h 15"/>
                  <a:gd name="T4" fmla="*/ 0 w 130"/>
                  <a:gd name="T5" fmla="*/ 4 h 15"/>
                  <a:gd name="T6" fmla="*/ 2 w 130"/>
                  <a:gd name="T7" fmla="*/ 2 h 15"/>
                  <a:gd name="T8" fmla="*/ 128 w 130"/>
                  <a:gd name="T9" fmla="*/ 0 h 15"/>
                  <a:gd name="T10" fmla="*/ 130 w 130"/>
                  <a:gd name="T11" fmla="*/ 1 h 15"/>
                  <a:gd name="T12" fmla="*/ 129 w 130"/>
                  <a:gd name="T13" fmla="*/ 4 h 15"/>
                  <a:gd name="T14" fmla="*/ 64 w 130"/>
                  <a:gd name="T15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0" h="15">
                    <a:moveTo>
                      <a:pt x="64" y="11"/>
                    </a:moveTo>
                    <a:cubicBezTo>
                      <a:pt x="46" y="11"/>
                      <a:pt x="25" y="10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79" y="15"/>
                      <a:pt x="127" y="0"/>
                      <a:pt x="128" y="0"/>
                    </a:cubicBezTo>
                    <a:cubicBezTo>
                      <a:pt x="129" y="0"/>
                      <a:pt x="130" y="0"/>
                      <a:pt x="130" y="1"/>
                    </a:cubicBezTo>
                    <a:cubicBezTo>
                      <a:pt x="130" y="2"/>
                      <a:pt x="130" y="3"/>
                      <a:pt x="129" y="4"/>
                    </a:cubicBezTo>
                    <a:cubicBezTo>
                      <a:pt x="129" y="4"/>
                      <a:pt x="104" y="11"/>
                      <a:pt x="64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757"/>
              <p:cNvSpPr/>
              <p:nvPr/>
            </p:nvSpPr>
            <p:spPr bwMode="auto">
              <a:xfrm>
                <a:off x="7002261" y="5350871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Line 758"/>
              <p:cNvSpPr>
                <a:spLocks noChangeShapeType="1"/>
              </p:cNvSpPr>
              <p:nvPr/>
            </p:nvSpPr>
            <p:spPr bwMode="auto">
              <a:xfrm>
                <a:off x="7002261" y="5350871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759"/>
              <p:cNvSpPr/>
              <p:nvPr/>
            </p:nvSpPr>
            <p:spPr bwMode="auto">
              <a:xfrm>
                <a:off x="6995263" y="5345622"/>
                <a:ext cx="10847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760"/>
              <p:cNvSpPr/>
              <p:nvPr/>
            </p:nvSpPr>
            <p:spPr bwMode="auto">
              <a:xfrm>
                <a:off x="6230714" y="5350871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Line 761"/>
              <p:cNvSpPr>
                <a:spLocks noChangeShapeType="1"/>
              </p:cNvSpPr>
              <p:nvPr/>
            </p:nvSpPr>
            <p:spPr bwMode="auto">
              <a:xfrm>
                <a:off x="6230714" y="5350871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762"/>
              <p:cNvSpPr/>
              <p:nvPr/>
            </p:nvSpPr>
            <p:spPr bwMode="auto">
              <a:xfrm>
                <a:off x="6223716" y="5345622"/>
                <a:ext cx="103223" cy="12247"/>
              </a:xfrm>
              <a:custGeom>
                <a:avLst/>
                <a:gdLst>
                  <a:gd name="T0" fmla="*/ 31 w 32"/>
                  <a:gd name="T1" fmla="*/ 4 h 4"/>
                  <a:gd name="T2" fmla="*/ 2 w 32"/>
                  <a:gd name="T3" fmla="*/ 4 h 4"/>
                  <a:gd name="T4" fmla="*/ 0 w 32"/>
                  <a:gd name="T5" fmla="*/ 2 h 4"/>
                  <a:gd name="T6" fmla="*/ 2 w 32"/>
                  <a:gd name="T7" fmla="*/ 0 h 4"/>
                  <a:gd name="T8" fmla="*/ 31 w 32"/>
                  <a:gd name="T9" fmla="*/ 0 h 4"/>
                  <a:gd name="T10" fmla="*/ 32 w 32"/>
                  <a:gd name="T11" fmla="*/ 2 h 4"/>
                  <a:gd name="T12" fmla="*/ 31 w 3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1"/>
                      <a:pt x="32" y="2"/>
                    </a:cubicBezTo>
                    <a:cubicBezTo>
                      <a:pt x="32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763"/>
              <p:cNvSpPr/>
              <p:nvPr/>
            </p:nvSpPr>
            <p:spPr bwMode="auto">
              <a:xfrm>
                <a:off x="6363679" y="5027206"/>
                <a:ext cx="38490" cy="29742"/>
              </a:xfrm>
              <a:custGeom>
                <a:avLst/>
                <a:gdLst>
                  <a:gd name="T0" fmla="*/ 0 w 22"/>
                  <a:gd name="T1" fmla="*/ 0 h 17"/>
                  <a:gd name="T2" fmla="*/ 22 w 22"/>
                  <a:gd name="T3" fmla="*/ 17 h 17"/>
                  <a:gd name="T4" fmla="*/ 0 w 22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lnTo>
                      <a:pt x="2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Line 764"/>
              <p:cNvSpPr>
                <a:spLocks noChangeShapeType="1"/>
              </p:cNvSpPr>
              <p:nvPr/>
            </p:nvSpPr>
            <p:spPr bwMode="auto">
              <a:xfrm>
                <a:off x="6363679" y="5027206"/>
                <a:ext cx="38490" cy="29742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765"/>
              <p:cNvSpPr/>
              <p:nvPr/>
            </p:nvSpPr>
            <p:spPr bwMode="auto">
              <a:xfrm>
                <a:off x="6356681" y="5020208"/>
                <a:ext cx="55985" cy="41989"/>
              </a:xfrm>
              <a:custGeom>
                <a:avLst/>
                <a:gdLst>
                  <a:gd name="T0" fmla="*/ 14 w 17"/>
                  <a:gd name="T1" fmla="*/ 13 h 13"/>
                  <a:gd name="T2" fmla="*/ 13 w 17"/>
                  <a:gd name="T3" fmla="*/ 13 h 13"/>
                  <a:gd name="T4" fmla="*/ 1 w 17"/>
                  <a:gd name="T5" fmla="*/ 4 h 13"/>
                  <a:gd name="T6" fmla="*/ 0 w 17"/>
                  <a:gd name="T7" fmla="*/ 1 h 13"/>
                  <a:gd name="T8" fmla="*/ 3 w 17"/>
                  <a:gd name="T9" fmla="*/ 1 h 13"/>
                  <a:gd name="T10" fmla="*/ 16 w 17"/>
                  <a:gd name="T11" fmla="*/ 10 h 13"/>
                  <a:gd name="T12" fmla="*/ 16 w 17"/>
                  <a:gd name="T13" fmla="*/ 12 h 13"/>
                  <a:gd name="T14" fmla="*/ 14 w 17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3">
                    <a:moveTo>
                      <a:pt x="14" y="13"/>
                    </a:moveTo>
                    <a:cubicBezTo>
                      <a:pt x="14" y="13"/>
                      <a:pt x="14" y="13"/>
                      <a:pt x="13" y="1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1"/>
                      <a:pt x="16" y="12"/>
                    </a:cubicBezTo>
                    <a:cubicBezTo>
                      <a:pt x="16" y="13"/>
                      <a:pt x="15" y="13"/>
                      <a:pt x="14" y="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766"/>
              <p:cNvSpPr/>
              <p:nvPr/>
            </p:nvSpPr>
            <p:spPr bwMode="auto">
              <a:xfrm>
                <a:off x="6906037" y="5004462"/>
                <a:ext cx="38490" cy="19245"/>
              </a:xfrm>
              <a:custGeom>
                <a:avLst/>
                <a:gdLst>
                  <a:gd name="T0" fmla="*/ 0 w 22"/>
                  <a:gd name="T1" fmla="*/ 11 h 11"/>
                  <a:gd name="T2" fmla="*/ 22 w 22"/>
                  <a:gd name="T3" fmla="*/ 0 h 11"/>
                  <a:gd name="T4" fmla="*/ 0 w 22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lnTo>
                      <a:pt x="22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BA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Line 767"/>
              <p:cNvSpPr>
                <a:spLocks noChangeShapeType="1"/>
              </p:cNvSpPr>
              <p:nvPr/>
            </p:nvSpPr>
            <p:spPr bwMode="auto">
              <a:xfrm flipV="1">
                <a:off x="6906037" y="5004462"/>
                <a:ext cx="38490" cy="19245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768"/>
              <p:cNvSpPr/>
              <p:nvPr/>
            </p:nvSpPr>
            <p:spPr bwMode="auto">
              <a:xfrm>
                <a:off x="6899039" y="4993965"/>
                <a:ext cx="50737" cy="36740"/>
              </a:xfrm>
              <a:custGeom>
                <a:avLst/>
                <a:gdLst>
                  <a:gd name="T0" fmla="*/ 2 w 16"/>
                  <a:gd name="T1" fmla="*/ 11 h 11"/>
                  <a:gd name="T2" fmla="*/ 1 w 16"/>
                  <a:gd name="T3" fmla="*/ 10 h 11"/>
                  <a:gd name="T4" fmla="*/ 1 w 16"/>
                  <a:gd name="T5" fmla="*/ 8 h 11"/>
                  <a:gd name="T6" fmla="*/ 13 w 16"/>
                  <a:gd name="T7" fmla="*/ 1 h 11"/>
                  <a:gd name="T8" fmla="*/ 15 w 16"/>
                  <a:gd name="T9" fmla="*/ 2 h 11"/>
                  <a:gd name="T10" fmla="*/ 15 w 16"/>
                  <a:gd name="T11" fmla="*/ 4 h 11"/>
                  <a:gd name="T12" fmla="*/ 3 w 16"/>
                  <a:gd name="T13" fmla="*/ 11 h 11"/>
                  <a:gd name="T14" fmla="*/ 2 w 16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2" y="11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0" y="9"/>
                      <a:pt x="0" y="8"/>
                      <a:pt x="1" y="8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6" y="3"/>
                      <a:pt x="16" y="4"/>
                      <a:pt x="15" y="4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Oval 769"/>
              <p:cNvSpPr>
                <a:spLocks noChangeArrowheads="1"/>
              </p:cNvSpPr>
              <p:nvPr/>
            </p:nvSpPr>
            <p:spPr bwMode="auto">
              <a:xfrm>
                <a:off x="6561377" y="4761276"/>
                <a:ext cx="41989" cy="38490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770"/>
              <p:cNvSpPr>
                <a:spLocks noEditPoints="1"/>
              </p:cNvSpPr>
              <p:nvPr/>
            </p:nvSpPr>
            <p:spPr bwMode="auto">
              <a:xfrm>
                <a:off x="6554379" y="4754277"/>
                <a:ext cx="52486" cy="52486"/>
              </a:xfrm>
              <a:custGeom>
                <a:avLst/>
                <a:gdLst>
                  <a:gd name="T0" fmla="*/ 8 w 16"/>
                  <a:gd name="T1" fmla="*/ 4 h 16"/>
                  <a:gd name="T2" fmla="*/ 4 w 16"/>
                  <a:gd name="T3" fmla="*/ 8 h 16"/>
                  <a:gd name="T4" fmla="*/ 8 w 16"/>
                  <a:gd name="T5" fmla="*/ 13 h 16"/>
                  <a:gd name="T6" fmla="*/ 13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ubicBezTo>
                      <a:pt x="16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771"/>
              <p:cNvSpPr/>
              <p:nvPr/>
            </p:nvSpPr>
            <p:spPr bwMode="auto">
              <a:xfrm>
                <a:off x="6519388" y="4754277"/>
                <a:ext cx="110221" cy="33241"/>
              </a:xfrm>
              <a:custGeom>
                <a:avLst/>
                <a:gdLst>
                  <a:gd name="T0" fmla="*/ 2 w 34"/>
                  <a:gd name="T1" fmla="*/ 10 h 10"/>
                  <a:gd name="T2" fmla="*/ 1 w 34"/>
                  <a:gd name="T3" fmla="*/ 10 h 10"/>
                  <a:gd name="T4" fmla="*/ 1 w 34"/>
                  <a:gd name="T5" fmla="*/ 7 h 10"/>
                  <a:gd name="T6" fmla="*/ 19 w 34"/>
                  <a:gd name="T7" fmla="*/ 0 h 10"/>
                  <a:gd name="T8" fmla="*/ 34 w 34"/>
                  <a:gd name="T9" fmla="*/ 6 h 10"/>
                  <a:gd name="T10" fmla="*/ 33 w 34"/>
                  <a:gd name="T11" fmla="*/ 9 h 10"/>
                  <a:gd name="T12" fmla="*/ 30 w 34"/>
                  <a:gd name="T13" fmla="*/ 8 h 10"/>
                  <a:gd name="T14" fmla="*/ 19 w 34"/>
                  <a:gd name="T15" fmla="*/ 4 h 10"/>
                  <a:gd name="T16" fmla="*/ 18 w 34"/>
                  <a:gd name="T17" fmla="*/ 4 h 10"/>
                  <a:gd name="T18" fmla="*/ 4 w 34"/>
                  <a:gd name="T19" fmla="*/ 10 h 10"/>
                  <a:gd name="T20" fmla="*/ 2 w 34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10">
                    <a:moveTo>
                      <a:pt x="2" y="10"/>
                    </a:moveTo>
                    <a:cubicBezTo>
                      <a:pt x="2" y="10"/>
                      <a:pt x="2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8" y="0"/>
                      <a:pt x="19" y="0"/>
                    </a:cubicBezTo>
                    <a:cubicBezTo>
                      <a:pt x="31" y="0"/>
                      <a:pt x="33" y="6"/>
                      <a:pt x="34" y="6"/>
                    </a:cubicBezTo>
                    <a:cubicBezTo>
                      <a:pt x="34" y="7"/>
                      <a:pt x="34" y="8"/>
                      <a:pt x="33" y="9"/>
                    </a:cubicBezTo>
                    <a:cubicBezTo>
                      <a:pt x="32" y="9"/>
                      <a:pt x="31" y="9"/>
                      <a:pt x="30" y="8"/>
                    </a:cubicBezTo>
                    <a:cubicBezTo>
                      <a:pt x="30" y="8"/>
                      <a:pt x="28" y="4"/>
                      <a:pt x="19" y="4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0" y="4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Oval 772"/>
              <p:cNvSpPr>
                <a:spLocks noChangeArrowheads="1"/>
              </p:cNvSpPr>
              <p:nvPr/>
            </p:nvSpPr>
            <p:spPr bwMode="auto">
              <a:xfrm>
                <a:off x="6727584" y="4761276"/>
                <a:ext cx="38490" cy="38490"/>
              </a:xfrm>
              <a:prstGeom prst="ellipse">
                <a:avLst/>
              </a:prstGeom>
              <a:solidFill>
                <a:srgbClr val="65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773"/>
              <p:cNvSpPr>
                <a:spLocks noEditPoints="1"/>
              </p:cNvSpPr>
              <p:nvPr/>
            </p:nvSpPr>
            <p:spPr bwMode="auto">
              <a:xfrm>
                <a:off x="6720585" y="4754277"/>
                <a:ext cx="50737" cy="52486"/>
              </a:xfrm>
              <a:custGeom>
                <a:avLst/>
                <a:gdLst>
                  <a:gd name="T0" fmla="*/ 8 w 16"/>
                  <a:gd name="T1" fmla="*/ 4 h 16"/>
                  <a:gd name="T2" fmla="*/ 3 w 16"/>
                  <a:gd name="T3" fmla="*/ 8 h 16"/>
                  <a:gd name="T4" fmla="*/ 8 w 16"/>
                  <a:gd name="T5" fmla="*/ 13 h 16"/>
                  <a:gd name="T6" fmla="*/ 12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3" y="11"/>
                      <a:pt x="5" y="13"/>
                      <a:pt x="8" y="13"/>
                    </a:cubicBezTo>
                    <a:cubicBezTo>
                      <a:pt x="10" y="13"/>
                      <a:pt x="12" y="11"/>
                      <a:pt x="12" y="8"/>
                    </a:cubicBezTo>
                    <a:cubicBezTo>
                      <a:pt x="12" y="6"/>
                      <a:pt x="10" y="4"/>
                      <a:pt x="8" y="4"/>
                    </a:cubicBezTo>
                    <a:moveTo>
                      <a:pt x="8" y="16"/>
                    </a:moveTo>
                    <a:cubicBezTo>
                      <a:pt x="3" y="16"/>
                      <a:pt x="0" y="13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6" y="4"/>
                      <a:pt x="16" y="8"/>
                    </a:cubicBezTo>
                    <a:cubicBezTo>
                      <a:pt x="16" y="13"/>
                      <a:pt x="12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774"/>
              <p:cNvSpPr/>
              <p:nvPr/>
            </p:nvSpPr>
            <p:spPr bwMode="auto">
              <a:xfrm>
                <a:off x="6697841" y="4754277"/>
                <a:ext cx="110221" cy="33241"/>
              </a:xfrm>
              <a:custGeom>
                <a:avLst/>
                <a:gdLst>
                  <a:gd name="T0" fmla="*/ 32 w 34"/>
                  <a:gd name="T1" fmla="*/ 10 h 10"/>
                  <a:gd name="T2" fmla="*/ 30 w 34"/>
                  <a:gd name="T3" fmla="*/ 10 h 10"/>
                  <a:gd name="T4" fmla="*/ 15 w 34"/>
                  <a:gd name="T5" fmla="*/ 4 h 10"/>
                  <a:gd name="T6" fmla="*/ 4 w 34"/>
                  <a:gd name="T7" fmla="*/ 8 h 10"/>
                  <a:gd name="T8" fmla="*/ 1 w 34"/>
                  <a:gd name="T9" fmla="*/ 9 h 10"/>
                  <a:gd name="T10" fmla="*/ 0 w 34"/>
                  <a:gd name="T11" fmla="*/ 6 h 10"/>
                  <a:gd name="T12" fmla="*/ 15 w 34"/>
                  <a:gd name="T13" fmla="*/ 0 h 10"/>
                  <a:gd name="T14" fmla="*/ 33 w 34"/>
                  <a:gd name="T15" fmla="*/ 7 h 10"/>
                  <a:gd name="T16" fmla="*/ 33 w 34"/>
                  <a:gd name="T17" fmla="*/ 10 h 10"/>
                  <a:gd name="T18" fmla="*/ 32 w 34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0">
                    <a:moveTo>
                      <a:pt x="32" y="10"/>
                    </a:moveTo>
                    <a:cubicBezTo>
                      <a:pt x="31" y="10"/>
                      <a:pt x="31" y="10"/>
                      <a:pt x="30" y="10"/>
                    </a:cubicBezTo>
                    <a:cubicBezTo>
                      <a:pt x="30" y="10"/>
                      <a:pt x="24" y="3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6"/>
                      <a:pt x="3" y="0"/>
                      <a:pt x="15" y="0"/>
                    </a:cubicBezTo>
                    <a:cubicBezTo>
                      <a:pt x="26" y="0"/>
                      <a:pt x="33" y="7"/>
                      <a:pt x="33" y="7"/>
                    </a:cubicBezTo>
                    <a:cubicBezTo>
                      <a:pt x="34" y="8"/>
                      <a:pt x="34" y="9"/>
                      <a:pt x="33" y="10"/>
                    </a:cubicBezTo>
                    <a:cubicBezTo>
                      <a:pt x="32" y="10"/>
                      <a:pt x="32" y="10"/>
                      <a:pt x="32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775"/>
              <p:cNvSpPr/>
              <p:nvPr/>
            </p:nvSpPr>
            <p:spPr bwMode="auto">
              <a:xfrm>
                <a:off x="6596368" y="4901239"/>
                <a:ext cx="131216" cy="41989"/>
              </a:xfrm>
              <a:custGeom>
                <a:avLst/>
                <a:gdLst>
                  <a:gd name="T0" fmla="*/ 21 w 40"/>
                  <a:gd name="T1" fmla="*/ 13 h 13"/>
                  <a:gd name="T2" fmla="*/ 21 w 40"/>
                  <a:gd name="T3" fmla="*/ 13 h 13"/>
                  <a:gd name="T4" fmla="*/ 0 w 40"/>
                  <a:gd name="T5" fmla="*/ 4 h 13"/>
                  <a:gd name="T6" fmla="*/ 0 w 40"/>
                  <a:gd name="T7" fmla="*/ 1 h 13"/>
                  <a:gd name="T8" fmla="*/ 3 w 40"/>
                  <a:gd name="T9" fmla="*/ 1 h 13"/>
                  <a:gd name="T10" fmla="*/ 21 w 40"/>
                  <a:gd name="T11" fmla="*/ 9 h 13"/>
                  <a:gd name="T12" fmla="*/ 21 w 40"/>
                  <a:gd name="T13" fmla="*/ 9 h 13"/>
                  <a:gd name="T14" fmla="*/ 37 w 40"/>
                  <a:gd name="T15" fmla="*/ 2 h 13"/>
                  <a:gd name="T16" fmla="*/ 39 w 40"/>
                  <a:gd name="T17" fmla="*/ 2 h 13"/>
                  <a:gd name="T18" fmla="*/ 39 w 40"/>
                  <a:gd name="T19" fmla="*/ 4 h 13"/>
                  <a:gd name="T20" fmla="*/ 21 w 40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13">
                    <a:moveTo>
                      <a:pt x="21" y="13"/>
                    </a:moveTo>
                    <a:cubicBezTo>
                      <a:pt x="21" y="13"/>
                      <a:pt x="21" y="13"/>
                      <a:pt x="21" y="13"/>
                    </a:cubicBezTo>
                    <a:cubicBezTo>
                      <a:pt x="9" y="13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1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7" y="9"/>
                      <a:pt x="32" y="7"/>
                      <a:pt x="37" y="2"/>
                    </a:cubicBezTo>
                    <a:cubicBezTo>
                      <a:pt x="38" y="1"/>
                      <a:pt x="39" y="1"/>
                      <a:pt x="39" y="2"/>
                    </a:cubicBezTo>
                    <a:cubicBezTo>
                      <a:pt x="40" y="2"/>
                      <a:pt x="40" y="4"/>
                      <a:pt x="39" y="4"/>
                    </a:cubicBezTo>
                    <a:cubicBezTo>
                      <a:pt x="34" y="10"/>
                      <a:pt x="28" y="13"/>
                      <a:pt x="21" y="1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7" name="组合 876"/>
            <p:cNvGrpSpPr/>
            <p:nvPr/>
          </p:nvGrpSpPr>
          <p:grpSpPr>
            <a:xfrm>
              <a:off x="7327676" y="3029229"/>
              <a:ext cx="916760" cy="965748"/>
              <a:chOff x="7327676" y="3029229"/>
              <a:chExt cx="916760" cy="965748"/>
            </a:xfrm>
          </p:grpSpPr>
          <p:sp>
            <p:nvSpPr>
              <p:cNvPr id="229" name="Freeform 776"/>
              <p:cNvSpPr/>
              <p:nvPr/>
            </p:nvSpPr>
            <p:spPr bwMode="auto">
              <a:xfrm>
                <a:off x="8050237" y="3778033"/>
                <a:ext cx="152210" cy="213444"/>
              </a:xfrm>
              <a:custGeom>
                <a:avLst/>
                <a:gdLst>
                  <a:gd name="T0" fmla="*/ 11 w 47"/>
                  <a:gd name="T1" fmla="*/ 0 h 66"/>
                  <a:gd name="T2" fmla="*/ 42 w 47"/>
                  <a:gd name="T3" fmla="*/ 66 h 66"/>
                  <a:gd name="T4" fmla="*/ 0 w 47"/>
                  <a:gd name="T5" fmla="*/ 66 h 66"/>
                  <a:gd name="T6" fmla="*/ 0 w 47"/>
                  <a:gd name="T7" fmla="*/ 65 h 66"/>
                  <a:gd name="T8" fmla="*/ 10 w 47"/>
                  <a:gd name="T9" fmla="*/ 0 h 66"/>
                  <a:gd name="T10" fmla="*/ 11 w 47"/>
                  <a:gd name="T1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66">
                    <a:moveTo>
                      <a:pt x="11" y="0"/>
                    </a:moveTo>
                    <a:cubicBezTo>
                      <a:pt x="47" y="11"/>
                      <a:pt x="42" y="66"/>
                      <a:pt x="42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777"/>
              <p:cNvSpPr/>
              <p:nvPr/>
            </p:nvSpPr>
            <p:spPr bwMode="auto">
              <a:xfrm>
                <a:off x="7485135" y="3732545"/>
                <a:ext cx="600093" cy="258932"/>
              </a:xfrm>
              <a:custGeom>
                <a:avLst/>
                <a:gdLst>
                  <a:gd name="T0" fmla="*/ 185 w 185"/>
                  <a:gd name="T1" fmla="*/ 14 h 80"/>
                  <a:gd name="T2" fmla="*/ 184 w 185"/>
                  <a:gd name="T3" fmla="*/ 14 h 80"/>
                  <a:gd name="T4" fmla="*/ 174 w 185"/>
                  <a:gd name="T5" fmla="*/ 79 h 80"/>
                  <a:gd name="T6" fmla="*/ 174 w 185"/>
                  <a:gd name="T7" fmla="*/ 80 h 80"/>
                  <a:gd name="T8" fmla="*/ 8 w 185"/>
                  <a:gd name="T9" fmla="*/ 80 h 80"/>
                  <a:gd name="T10" fmla="*/ 8 w 185"/>
                  <a:gd name="T11" fmla="*/ 79 h 80"/>
                  <a:gd name="T12" fmla="*/ 0 w 185"/>
                  <a:gd name="T13" fmla="*/ 14 h 80"/>
                  <a:gd name="T14" fmla="*/ 0 w 185"/>
                  <a:gd name="T15" fmla="*/ 14 h 80"/>
                  <a:gd name="T16" fmla="*/ 43 w 185"/>
                  <a:gd name="T17" fmla="*/ 1 h 80"/>
                  <a:gd name="T18" fmla="*/ 43 w 185"/>
                  <a:gd name="T19" fmla="*/ 1 h 80"/>
                  <a:gd name="T20" fmla="*/ 90 w 185"/>
                  <a:gd name="T21" fmla="*/ 28 h 80"/>
                  <a:gd name="T22" fmla="*/ 137 w 185"/>
                  <a:gd name="T23" fmla="*/ 1 h 80"/>
                  <a:gd name="T24" fmla="*/ 138 w 185"/>
                  <a:gd name="T25" fmla="*/ 0 h 80"/>
                  <a:gd name="T26" fmla="*/ 185 w 185"/>
                  <a:gd name="T27" fmla="*/ 1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5" h="80">
                    <a:moveTo>
                      <a:pt x="185" y="14"/>
                    </a:moveTo>
                    <a:cubicBezTo>
                      <a:pt x="184" y="14"/>
                      <a:pt x="184" y="14"/>
                      <a:pt x="184" y="14"/>
                    </a:cubicBezTo>
                    <a:cubicBezTo>
                      <a:pt x="183" y="18"/>
                      <a:pt x="173" y="50"/>
                      <a:pt x="174" y="79"/>
                    </a:cubicBezTo>
                    <a:cubicBezTo>
                      <a:pt x="174" y="80"/>
                      <a:pt x="174" y="80"/>
                      <a:pt x="174" y="80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10" y="52"/>
                      <a:pt x="1" y="18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9" y="8"/>
                      <a:pt x="33" y="5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58" y="27"/>
                      <a:pt x="90" y="28"/>
                    </a:cubicBezTo>
                    <a:cubicBezTo>
                      <a:pt x="126" y="29"/>
                      <a:pt x="137" y="1"/>
                      <a:pt x="137" y="1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48" y="4"/>
                      <a:pt x="164" y="7"/>
                      <a:pt x="185" y="14"/>
                    </a:cubicBezTo>
                  </a:path>
                </a:pathLst>
              </a:custGeom>
              <a:solidFill>
                <a:srgbClr val="D9E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778"/>
              <p:cNvSpPr/>
              <p:nvPr/>
            </p:nvSpPr>
            <p:spPr bwMode="auto">
              <a:xfrm>
                <a:off x="8046738" y="3778033"/>
                <a:ext cx="36740" cy="209945"/>
              </a:xfrm>
              <a:custGeom>
                <a:avLst/>
                <a:gdLst>
                  <a:gd name="T0" fmla="*/ 11 w 11"/>
                  <a:gd name="T1" fmla="*/ 0 h 65"/>
                  <a:gd name="T2" fmla="*/ 1 w 11"/>
                  <a:gd name="T3" fmla="*/ 65 h 65"/>
                  <a:gd name="T4" fmla="*/ 11 w 11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0" y="36"/>
                      <a:pt x="10" y="4"/>
                      <a:pt x="11" y="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779"/>
              <p:cNvSpPr/>
              <p:nvPr/>
            </p:nvSpPr>
            <p:spPr bwMode="auto">
              <a:xfrm>
                <a:off x="7625098" y="3543595"/>
                <a:ext cx="307919" cy="283426"/>
              </a:xfrm>
              <a:custGeom>
                <a:avLst/>
                <a:gdLst>
                  <a:gd name="T0" fmla="*/ 95 w 95"/>
                  <a:gd name="T1" fmla="*/ 58 h 87"/>
                  <a:gd name="T2" fmla="*/ 94 w 95"/>
                  <a:gd name="T3" fmla="*/ 59 h 87"/>
                  <a:gd name="T4" fmla="*/ 47 w 95"/>
                  <a:gd name="T5" fmla="*/ 86 h 87"/>
                  <a:gd name="T6" fmla="*/ 0 w 95"/>
                  <a:gd name="T7" fmla="*/ 59 h 87"/>
                  <a:gd name="T8" fmla="*/ 0 w 95"/>
                  <a:gd name="T9" fmla="*/ 59 h 87"/>
                  <a:gd name="T10" fmla="*/ 15 w 95"/>
                  <a:gd name="T11" fmla="*/ 43 h 87"/>
                  <a:gd name="T12" fmla="*/ 13 w 95"/>
                  <a:gd name="T13" fmla="*/ 0 h 87"/>
                  <a:gd name="T14" fmla="*/ 53 w 95"/>
                  <a:gd name="T15" fmla="*/ 2 h 87"/>
                  <a:gd name="T16" fmla="*/ 53 w 95"/>
                  <a:gd name="T17" fmla="*/ 1 h 87"/>
                  <a:gd name="T18" fmla="*/ 83 w 95"/>
                  <a:gd name="T19" fmla="*/ 0 h 87"/>
                  <a:gd name="T20" fmla="*/ 82 w 95"/>
                  <a:gd name="T21" fmla="*/ 43 h 87"/>
                  <a:gd name="T22" fmla="*/ 95 w 95"/>
                  <a:gd name="T23" fmla="*/ 5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5" h="87">
                    <a:moveTo>
                      <a:pt x="95" y="58"/>
                    </a:moveTo>
                    <a:cubicBezTo>
                      <a:pt x="94" y="59"/>
                      <a:pt x="94" y="59"/>
                      <a:pt x="94" y="59"/>
                    </a:cubicBezTo>
                    <a:cubicBezTo>
                      <a:pt x="94" y="59"/>
                      <a:pt x="83" y="87"/>
                      <a:pt x="47" y="86"/>
                    </a:cubicBezTo>
                    <a:cubicBezTo>
                      <a:pt x="15" y="85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55"/>
                      <a:pt x="14" y="51"/>
                      <a:pt x="15" y="43"/>
                    </a:cubicBezTo>
                    <a:cubicBezTo>
                      <a:pt x="15" y="26"/>
                      <a:pt x="13" y="0"/>
                      <a:pt x="13" y="0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1" y="26"/>
                      <a:pt x="82" y="43"/>
                    </a:cubicBezTo>
                    <a:cubicBezTo>
                      <a:pt x="82" y="50"/>
                      <a:pt x="87" y="54"/>
                      <a:pt x="95" y="58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780"/>
              <p:cNvSpPr/>
              <p:nvPr/>
            </p:nvSpPr>
            <p:spPr bwMode="auto">
              <a:xfrm>
                <a:off x="7485135" y="3778033"/>
                <a:ext cx="33241" cy="209945"/>
              </a:xfrm>
              <a:custGeom>
                <a:avLst/>
                <a:gdLst>
                  <a:gd name="T0" fmla="*/ 0 w 10"/>
                  <a:gd name="T1" fmla="*/ 0 h 65"/>
                  <a:gd name="T2" fmla="*/ 8 w 10"/>
                  <a:gd name="T3" fmla="*/ 65 h 65"/>
                  <a:gd name="T4" fmla="*/ 0 w 10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5">
                    <a:moveTo>
                      <a:pt x="0" y="0"/>
                    </a:moveTo>
                    <a:cubicBezTo>
                      <a:pt x="1" y="4"/>
                      <a:pt x="10" y="38"/>
                      <a:pt x="8" y="6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781"/>
              <p:cNvSpPr/>
              <p:nvPr/>
            </p:nvSpPr>
            <p:spPr bwMode="auto">
              <a:xfrm>
                <a:off x="7366166" y="3778033"/>
                <a:ext cx="145212" cy="213444"/>
              </a:xfrm>
              <a:custGeom>
                <a:avLst/>
                <a:gdLst>
                  <a:gd name="T0" fmla="*/ 45 w 45"/>
                  <a:gd name="T1" fmla="*/ 65 h 66"/>
                  <a:gd name="T2" fmla="*/ 45 w 45"/>
                  <a:gd name="T3" fmla="*/ 66 h 66"/>
                  <a:gd name="T4" fmla="*/ 5 w 45"/>
                  <a:gd name="T5" fmla="*/ 66 h 66"/>
                  <a:gd name="T6" fmla="*/ 37 w 45"/>
                  <a:gd name="T7" fmla="*/ 0 h 66"/>
                  <a:gd name="T8" fmla="*/ 37 w 45"/>
                  <a:gd name="T9" fmla="*/ 0 h 66"/>
                  <a:gd name="T10" fmla="*/ 45 w 45"/>
                  <a:gd name="T11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66">
                    <a:moveTo>
                      <a:pt x="45" y="65"/>
                    </a:moveTo>
                    <a:cubicBezTo>
                      <a:pt x="45" y="66"/>
                      <a:pt x="45" y="66"/>
                      <a:pt x="4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0" y="1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45" y="65"/>
                      <a:pt x="45" y="65"/>
                      <a:pt x="45" y="6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782"/>
              <p:cNvSpPr>
                <a:spLocks noEditPoints="1"/>
              </p:cNvSpPr>
              <p:nvPr/>
            </p:nvSpPr>
            <p:spPr bwMode="auto">
              <a:xfrm>
                <a:off x="7362667" y="3538346"/>
                <a:ext cx="846778" cy="456630"/>
              </a:xfrm>
              <a:custGeom>
                <a:avLst/>
                <a:gdLst>
                  <a:gd name="T0" fmla="*/ 8 w 261"/>
                  <a:gd name="T1" fmla="*/ 138 h 141"/>
                  <a:gd name="T2" fmla="*/ 253 w 261"/>
                  <a:gd name="T3" fmla="*/ 138 h 141"/>
                  <a:gd name="T4" fmla="*/ 222 w 261"/>
                  <a:gd name="T5" fmla="*/ 75 h 141"/>
                  <a:gd name="T6" fmla="*/ 199 w 261"/>
                  <a:gd name="T7" fmla="*/ 69 h 141"/>
                  <a:gd name="T8" fmla="*/ 175 w 261"/>
                  <a:gd name="T9" fmla="*/ 61 h 141"/>
                  <a:gd name="T10" fmla="*/ 161 w 261"/>
                  <a:gd name="T11" fmla="*/ 45 h 141"/>
                  <a:gd name="T12" fmla="*/ 162 w 261"/>
                  <a:gd name="T13" fmla="*/ 4 h 141"/>
                  <a:gd name="T14" fmla="*/ 136 w 261"/>
                  <a:gd name="T15" fmla="*/ 5 h 141"/>
                  <a:gd name="T16" fmla="*/ 136 w 261"/>
                  <a:gd name="T17" fmla="*/ 5 h 141"/>
                  <a:gd name="T18" fmla="*/ 134 w 261"/>
                  <a:gd name="T19" fmla="*/ 6 h 141"/>
                  <a:gd name="T20" fmla="*/ 96 w 261"/>
                  <a:gd name="T21" fmla="*/ 4 h 141"/>
                  <a:gd name="T22" fmla="*/ 97 w 261"/>
                  <a:gd name="T23" fmla="*/ 45 h 141"/>
                  <a:gd name="T24" fmla="*/ 82 w 261"/>
                  <a:gd name="T25" fmla="*/ 63 h 141"/>
                  <a:gd name="T26" fmla="*/ 60 w 261"/>
                  <a:gd name="T27" fmla="*/ 69 h 141"/>
                  <a:gd name="T28" fmla="*/ 39 w 261"/>
                  <a:gd name="T29" fmla="*/ 75 h 141"/>
                  <a:gd name="T30" fmla="*/ 8 w 261"/>
                  <a:gd name="T31" fmla="*/ 138 h 141"/>
                  <a:gd name="T32" fmla="*/ 254 w 261"/>
                  <a:gd name="T33" fmla="*/ 141 h 141"/>
                  <a:gd name="T34" fmla="*/ 6 w 261"/>
                  <a:gd name="T35" fmla="*/ 141 h 141"/>
                  <a:gd name="T36" fmla="*/ 5 w 261"/>
                  <a:gd name="T37" fmla="*/ 140 h 141"/>
                  <a:gd name="T38" fmla="*/ 38 w 261"/>
                  <a:gd name="T39" fmla="*/ 72 h 141"/>
                  <a:gd name="T40" fmla="*/ 59 w 261"/>
                  <a:gd name="T41" fmla="*/ 66 h 141"/>
                  <a:gd name="T42" fmla="*/ 80 w 261"/>
                  <a:gd name="T43" fmla="*/ 59 h 141"/>
                  <a:gd name="T44" fmla="*/ 94 w 261"/>
                  <a:gd name="T45" fmla="*/ 45 h 141"/>
                  <a:gd name="T46" fmla="*/ 92 w 261"/>
                  <a:gd name="T47" fmla="*/ 2 h 141"/>
                  <a:gd name="T48" fmla="*/ 93 w 261"/>
                  <a:gd name="T49" fmla="*/ 1 h 141"/>
                  <a:gd name="T50" fmla="*/ 94 w 261"/>
                  <a:gd name="T51" fmla="*/ 0 h 141"/>
                  <a:gd name="T52" fmla="*/ 133 w 261"/>
                  <a:gd name="T53" fmla="*/ 2 h 141"/>
                  <a:gd name="T54" fmla="*/ 134 w 261"/>
                  <a:gd name="T55" fmla="*/ 1 h 141"/>
                  <a:gd name="T56" fmla="*/ 164 w 261"/>
                  <a:gd name="T57" fmla="*/ 0 h 141"/>
                  <a:gd name="T58" fmla="*/ 166 w 261"/>
                  <a:gd name="T59" fmla="*/ 1 h 141"/>
                  <a:gd name="T60" fmla="*/ 166 w 261"/>
                  <a:gd name="T61" fmla="*/ 2 h 141"/>
                  <a:gd name="T62" fmla="*/ 165 w 261"/>
                  <a:gd name="T63" fmla="*/ 45 h 141"/>
                  <a:gd name="T64" fmla="*/ 176 w 261"/>
                  <a:gd name="T65" fmla="*/ 58 h 141"/>
                  <a:gd name="T66" fmla="*/ 200 w 261"/>
                  <a:gd name="T67" fmla="*/ 65 h 141"/>
                  <a:gd name="T68" fmla="*/ 223 w 261"/>
                  <a:gd name="T69" fmla="*/ 72 h 141"/>
                  <a:gd name="T70" fmla="*/ 256 w 261"/>
                  <a:gd name="T71" fmla="*/ 140 h 141"/>
                  <a:gd name="T72" fmla="*/ 254 w 261"/>
                  <a:gd name="T7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1" h="141">
                    <a:moveTo>
                      <a:pt x="8" y="138"/>
                    </a:moveTo>
                    <a:cubicBezTo>
                      <a:pt x="253" y="138"/>
                      <a:pt x="253" y="138"/>
                      <a:pt x="253" y="138"/>
                    </a:cubicBezTo>
                    <a:cubicBezTo>
                      <a:pt x="253" y="128"/>
                      <a:pt x="253" y="85"/>
                      <a:pt x="222" y="75"/>
                    </a:cubicBezTo>
                    <a:cubicBezTo>
                      <a:pt x="213" y="73"/>
                      <a:pt x="206" y="71"/>
                      <a:pt x="199" y="69"/>
                    </a:cubicBezTo>
                    <a:cubicBezTo>
                      <a:pt x="189" y="66"/>
                      <a:pt x="181" y="64"/>
                      <a:pt x="175" y="61"/>
                    </a:cubicBezTo>
                    <a:cubicBezTo>
                      <a:pt x="169" y="59"/>
                      <a:pt x="161" y="54"/>
                      <a:pt x="161" y="45"/>
                    </a:cubicBezTo>
                    <a:cubicBezTo>
                      <a:pt x="160" y="31"/>
                      <a:pt x="162" y="11"/>
                      <a:pt x="162" y="4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5" y="5"/>
                      <a:pt x="135" y="6"/>
                      <a:pt x="134" y="6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7" y="11"/>
                      <a:pt x="98" y="31"/>
                      <a:pt x="97" y="45"/>
                    </a:cubicBezTo>
                    <a:cubicBezTo>
                      <a:pt x="97" y="55"/>
                      <a:pt x="89" y="60"/>
                      <a:pt x="82" y="63"/>
                    </a:cubicBezTo>
                    <a:cubicBezTo>
                      <a:pt x="76" y="65"/>
                      <a:pt x="69" y="67"/>
                      <a:pt x="60" y="69"/>
                    </a:cubicBezTo>
                    <a:cubicBezTo>
                      <a:pt x="53" y="71"/>
                      <a:pt x="46" y="73"/>
                      <a:pt x="39" y="75"/>
                    </a:cubicBezTo>
                    <a:cubicBezTo>
                      <a:pt x="7" y="85"/>
                      <a:pt x="8" y="128"/>
                      <a:pt x="8" y="138"/>
                    </a:cubicBezTo>
                    <a:moveTo>
                      <a:pt x="254" y="141"/>
                    </a:moveTo>
                    <a:cubicBezTo>
                      <a:pt x="6" y="141"/>
                      <a:pt x="6" y="141"/>
                      <a:pt x="6" y="141"/>
                    </a:cubicBezTo>
                    <a:cubicBezTo>
                      <a:pt x="5" y="141"/>
                      <a:pt x="5" y="141"/>
                      <a:pt x="5" y="140"/>
                    </a:cubicBezTo>
                    <a:cubicBezTo>
                      <a:pt x="4" y="139"/>
                      <a:pt x="0" y="83"/>
                      <a:pt x="38" y="72"/>
                    </a:cubicBezTo>
                    <a:cubicBezTo>
                      <a:pt x="45" y="69"/>
                      <a:pt x="52" y="67"/>
                      <a:pt x="59" y="66"/>
                    </a:cubicBezTo>
                    <a:cubicBezTo>
                      <a:pt x="68" y="63"/>
                      <a:pt x="75" y="61"/>
                      <a:pt x="80" y="59"/>
                    </a:cubicBezTo>
                    <a:cubicBezTo>
                      <a:pt x="90" y="55"/>
                      <a:pt x="93" y="51"/>
                      <a:pt x="94" y="45"/>
                    </a:cubicBezTo>
                    <a:cubicBezTo>
                      <a:pt x="94" y="28"/>
                      <a:pt x="92" y="3"/>
                      <a:pt x="92" y="2"/>
                    </a:cubicBezTo>
                    <a:cubicBezTo>
                      <a:pt x="92" y="2"/>
                      <a:pt x="92" y="1"/>
                      <a:pt x="93" y="1"/>
                    </a:cubicBezTo>
                    <a:cubicBezTo>
                      <a:pt x="93" y="1"/>
                      <a:pt x="94" y="0"/>
                      <a:pt x="94" y="0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3" y="1"/>
                      <a:pt x="134" y="1"/>
                      <a:pt x="134" y="1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5" y="0"/>
                      <a:pt x="165" y="1"/>
                      <a:pt x="166" y="1"/>
                    </a:cubicBezTo>
                    <a:cubicBezTo>
                      <a:pt x="166" y="1"/>
                      <a:pt x="166" y="2"/>
                      <a:pt x="166" y="2"/>
                    </a:cubicBezTo>
                    <a:cubicBezTo>
                      <a:pt x="166" y="3"/>
                      <a:pt x="164" y="28"/>
                      <a:pt x="165" y="45"/>
                    </a:cubicBezTo>
                    <a:cubicBezTo>
                      <a:pt x="165" y="51"/>
                      <a:pt x="168" y="55"/>
                      <a:pt x="176" y="58"/>
                    </a:cubicBezTo>
                    <a:cubicBezTo>
                      <a:pt x="182" y="61"/>
                      <a:pt x="190" y="63"/>
                      <a:pt x="200" y="65"/>
                    </a:cubicBezTo>
                    <a:cubicBezTo>
                      <a:pt x="207" y="67"/>
                      <a:pt x="214" y="69"/>
                      <a:pt x="223" y="72"/>
                    </a:cubicBezTo>
                    <a:cubicBezTo>
                      <a:pt x="261" y="83"/>
                      <a:pt x="256" y="139"/>
                      <a:pt x="256" y="140"/>
                    </a:cubicBezTo>
                    <a:cubicBezTo>
                      <a:pt x="256" y="141"/>
                      <a:pt x="255" y="141"/>
                      <a:pt x="254" y="14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783"/>
              <p:cNvSpPr/>
              <p:nvPr/>
            </p:nvSpPr>
            <p:spPr bwMode="auto">
              <a:xfrm>
                <a:off x="7618100" y="3729046"/>
                <a:ext cx="318417" cy="101473"/>
              </a:xfrm>
              <a:custGeom>
                <a:avLst/>
                <a:gdLst>
                  <a:gd name="T0" fmla="*/ 50 w 98"/>
                  <a:gd name="T1" fmla="*/ 31 h 31"/>
                  <a:gd name="T2" fmla="*/ 49 w 98"/>
                  <a:gd name="T3" fmla="*/ 31 h 31"/>
                  <a:gd name="T4" fmla="*/ 1 w 98"/>
                  <a:gd name="T5" fmla="*/ 3 h 31"/>
                  <a:gd name="T6" fmla="*/ 1 w 98"/>
                  <a:gd name="T7" fmla="*/ 1 h 31"/>
                  <a:gd name="T8" fmla="*/ 4 w 98"/>
                  <a:gd name="T9" fmla="*/ 2 h 31"/>
                  <a:gd name="T10" fmla="*/ 49 w 98"/>
                  <a:gd name="T11" fmla="*/ 27 h 31"/>
                  <a:gd name="T12" fmla="*/ 94 w 98"/>
                  <a:gd name="T13" fmla="*/ 1 h 31"/>
                  <a:gd name="T14" fmla="*/ 97 w 98"/>
                  <a:gd name="T15" fmla="*/ 0 h 31"/>
                  <a:gd name="T16" fmla="*/ 98 w 98"/>
                  <a:gd name="T17" fmla="*/ 3 h 31"/>
                  <a:gd name="T18" fmla="*/ 50 w 98"/>
                  <a:gd name="T1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31">
                    <a:moveTo>
                      <a:pt x="50" y="31"/>
                    </a:moveTo>
                    <a:cubicBezTo>
                      <a:pt x="50" y="31"/>
                      <a:pt x="49" y="31"/>
                      <a:pt x="49" y="31"/>
                    </a:cubicBezTo>
                    <a:cubicBezTo>
                      <a:pt x="17" y="30"/>
                      <a:pt x="1" y="5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19" y="26"/>
                      <a:pt x="49" y="27"/>
                    </a:cubicBezTo>
                    <a:cubicBezTo>
                      <a:pt x="83" y="28"/>
                      <a:pt x="94" y="2"/>
                      <a:pt x="94" y="1"/>
                    </a:cubicBezTo>
                    <a:cubicBezTo>
                      <a:pt x="95" y="0"/>
                      <a:pt x="96" y="0"/>
                      <a:pt x="97" y="0"/>
                    </a:cubicBezTo>
                    <a:cubicBezTo>
                      <a:pt x="98" y="1"/>
                      <a:pt x="98" y="2"/>
                      <a:pt x="98" y="3"/>
                    </a:cubicBezTo>
                    <a:cubicBezTo>
                      <a:pt x="98" y="3"/>
                      <a:pt x="86" y="31"/>
                      <a:pt x="50" y="3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784"/>
              <p:cNvSpPr/>
              <p:nvPr/>
            </p:nvSpPr>
            <p:spPr bwMode="auto">
              <a:xfrm>
                <a:off x="7479886" y="3771035"/>
                <a:ext cx="45488" cy="220442"/>
              </a:xfrm>
              <a:custGeom>
                <a:avLst/>
                <a:gdLst>
                  <a:gd name="T0" fmla="*/ 10 w 14"/>
                  <a:gd name="T1" fmla="*/ 68 h 68"/>
                  <a:gd name="T2" fmla="*/ 10 w 14"/>
                  <a:gd name="T3" fmla="*/ 68 h 68"/>
                  <a:gd name="T4" fmla="*/ 8 w 14"/>
                  <a:gd name="T5" fmla="*/ 66 h 68"/>
                  <a:gd name="T6" fmla="*/ 0 w 14"/>
                  <a:gd name="T7" fmla="*/ 2 h 68"/>
                  <a:gd name="T8" fmla="*/ 2 w 14"/>
                  <a:gd name="T9" fmla="*/ 0 h 68"/>
                  <a:gd name="T10" fmla="*/ 4 w 14"/>
                  <a:gd name="T11" fmla="*/ 1 h 68"/>
                  <a:gd name="T12" fmla="*/ 12 w 14"/>
                  <a:gd name="T13" fmla="*/ 67 h 68"/>
                  <a:gd name="T14" fmla="*/ 10 w 14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68">
                    <a:moveTo>
                      <a:pt x="10" y="68"/>
                    </a:moveTo>
                    <a:cubicBezTo>
                      <a:pt x="10" y="68"/>
                      <a:pt x="10" y="68"/>
                      <a:pt x="10" y="68"/>
                    </a:cubicBezTo>
                    <a:cubicBezTo>
                      <a:pt x="9" y="68"/>
                      <a:pt x="8" y="67"/>
                      <a:pt x="8" y="66"/>
                    </a:cubicBezTo>
                    <a:cubicBezTo>
                      <a:pt x="10" y="39"/>
                      <a:pt x="1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14" y="39"/>
                      <a:pt x="12" y="67"/>
                    </a:cubicBezTo>
                    <a:cubicBezTo>
                      <a:pt x="12" y="68"/>
                      <a:pt x="11" y="68"/>
                      <a:pt x="10" y="6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785"/>
              <p:cNvSpPr/>
              <p:nvPr/>
            </p:nvSpPr>
            <p:spPr bwMode="auto">
              <a:xfrm>
                <a:off x="7479886" y="3767536"/>
                <a:ext cx="12247" cy="17495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3 h 5"/>
                  <a:gd name="T4" fmla="*/ 0 w 4"/>
                  <a:gd name="T5" fmla="*/ 3 h 5"/>
                  <a:gd name="T6" fmla="*/ 2 w 4"/>
                  <a:gd name="T7" fmla="*/ 1 h 5"/>
                  <a:gd name="T8" fmla="*/ 4 w 4"/>
                  <a:gd name="T9" fmla="*/ 2 h 5"/>
                  <a:gd name="T10" fmla="*/ 3 w 4"/>
                  <a:gd name="T11" fmla="*/ 4 h 5"/>
                  <a:gd name="T12" fmla="*/ 2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786"/>
              <p:cNvSpPr/>
              <p:nvPr/>
            </p:nvSpPr>
            <p:spPr bwMode="auto">
              <a:xfrm>
                <a:off x="8039740" y="3771035"/>
                <a:ext cx="52486" cy="223941"/>
              </a:xfrm>
              <a:custGeom>
                <a:avLst/>
                <a:gdLst>
                  <a:gd name="T0" fmla="*/ 3 w 16"/>
                  <a:gd name="T1" fmla="*/ 69 h 69"/>
                  <a:gd name="T2" fmla="*/ 1 w 16"/>
                  <a:gd name="T3" fmla="*/ 67 h 69"/>
                  <a:gd name="T4" fmla="*/ 12 w 16"/>
                  <a:gd name="T5" fmla="*/ 1 h 69"/>
                  <a:gd name="T6" fmla="*/ 14 w 16"/>
                  <a:gd name="T7" fmla="*/ 0 h 69"/>
                  <a:gd name="T8" fmla="*/ 15 w 16"/>
                  <a:gd name="T9" fmla="*/ 2 h 69"/>
                  <a:gd name="T10" fmla="*/ 5 w 16"/>
                  <a:gd name="T11" fmla="*/ 67 h 69"/>
                  <a:gd name="T12" fmla="*/ 3 w 16"/>
                  <a:gd name="T13" fmla="*/ 69 h 69"/>
                  <a:gd name="T14" fmla="*/ 3 w 16"/>
                  <a:gd name="T15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69">
                    <a:moveTo>
                      <a:pt x="3" y="69"/>
                    </a:moveTo>
                    <a:cubicBezTo>
                      <a:pt x="2" y="69"/>
                      <a:pt x="1" y="68"/>
                      <a:pt x="1" y="67"/>
                    </a:cubicBezTo>
                    <a:cubicBezTo>
                      <a:pt x="0" y="36"/>
                      <a:pt x="12" y="2"/>
                      <a:pt x="12" y="1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0"/>
                      <a:pt x="16" y="1"/>
                      <a:pt x="15" y="2"/>
                    </a:cubicBezTo>
                    <a:cubicBezTo>
                      <a:pt x="15" y="3"/>
                      <a:pt x="4" y="37"/>
                      <a:pt x="5" y="67"/>
                    </a:cubicBezTo>
                    <a:cubicBezTo>
                      <a:pt x="5" y="68"/>
                      <a:pt x="4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787"/>
              <p:cNvSpPr/>
              <p:nvPr/>
            </p:nvSpPr>
            <p:spPr bwMode="auto">
              <a:xfrm>
                <a:off x="8076480" y="3767536"/>
                <a:ext cx="15746" cy="17495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4 h 5"/>
                  <a:gd name="T4" fmla="*/ 1 w 5"/>
                  <a:gd name="T5" fmla="*/ 2 h 5"/>
                  <a:gd name="T6" fmla="*/ 1 w 5"/>
                  <a:gd name="T7" fmla="*/ 2 h 5"/>
                  <a:gd name="T8" fmla="*/ 3 w 5"/>
                  <a:gd name="T9" fmla="*/ 1 h 5"/>
                  <a:gd name="T10" fmla="*/ 4 w 5"/>
                  <a:gd name="T11" fmla="*/ 3 h 5"/>
                  <a:gd name="T12" fmla="*/ 2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5"/>
                      <a:pt x="2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788"/>
              <p:cNvSpPr/>
              <p:nvPr/>
            </p:nvSpPr>
            <p:spPr bwMode="auto">
              <a:xfrm>
                <a:off x="8141213" y="3991477"/>
                <a:ext cx="97974" cy="0"/>
              </a:xfrm>
              <a:custGeom>
                <a:avLst/>
                <a:gdLst>
                  <a:gd name="T0" fmla="*/ 0 w 56"/>
                  <a:gd name="T1" fmla="*/ 56 w 56"/>
                  <a:gd name="T2" fmla="*/ 0 w 5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6">
                    <a:moveTo>
                      <a:pt x="0" y="0"/>
                    </a:move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Line 789"/>
              <p:cNvSpPr>
                <a:spLocks noChangeShapeType="1"/>
              </p:cNvSpPr>
              <p:nvPr/>
            </p:nvSpPr>
            <p:spPr bwMode="auto">
              <a:xfrm>
                <a:off x="8141213" y="3991477"/>
                <a:ext cx="97974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790"/>
              <p:cNvSpPr/>
              <p:nvPr/>
            </p:nvSpPr>
            <p:spPr bwMode="auto">
              <a:xfrm>
                <a:off x="8134215" y="3986229"/>
                <a:ext cx="110221" cy="8748"/>
              </a:xfrm>
              <a:custGeom>
                <a:avLst/>
                <a:gdLst>
                  <a:gd name="T0" fmla="*/ 32 w 34"/>
                  <a:gd name="T1" fmla="*/ 3 h 3"/>
                  <a:gd name="T2" fmla="*/ 2 w 34"/>
                  <a:gd name="T3" fmla="*/ 3 h 3"/>
                  <a:gd name="T4" fmla="*/ 0 w 34"/>
                  <a:gd name="T5" fmla="*/ 2 h 3"/>
                  <a:gd name="T6" fmla="*/ 2 w 34"/>
                  <a:gd name="T7" fmla="*/ 0 h 3"/>
                  <a:gd name="T8" fmla="*/ 32 w 34"/>
                  <a:gd name="T9" fmla="*/ 0 h 3"/>
                  <a:gd name="T10" fmla="*/ 34 w 34"/>
                  <a:gd name="T11" fmla="*/ 2 h 3"/>
                  <a:gd name="T12" fmla="*/ 32 w 3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">
                    <a:moveTo>
                      <a:pt x="3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1"/>
                      <a:pt x="34" y="2"/>
                    </a:cubicBezTo>
                    <a:cubicBezTo>
                      <a:pt x="34" y="3"/>
                      <a:pt x="33" y="3"/>
                      <a:pt x="32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791"/>
              <p:cNvSpPr/>
              <p:nvPr/>
            </p:nvSpPr>
            <p:spPr bwMode="auto">
              <a:xfrm>
                <a:off x="7332925" y="3991477"/>
                <a:ext cx="101473" cy="0"/>
              </a:xfrm>
              <a:custGeom>
                <a:avLst/>
                <a:gdLst>
                  <a:gd name="T0" fmla="*/ 0 w 58"/>
                  <a:gd name="T1" fmla="*/ 58 w 58"/>
                  <a:gd name="T2" fmla="*/ 0 w 5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8">
                    <a:moveTo>
                      <a:pt x="0" y="0"/>
                    </a:moveTo>
                    <a:lnTo>
                      <a:pt x="5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Line 792"/>
              <p:cNvSpPr>
                <a:spLocks noChangeShapeType="1"/>
              </p:cNvSpPr>
              <p:nvPr/>
            </p:nvSpPr>
            <p:spPr bwMode="auto">
              <a:xfrm>
                <a:off x="7332925" y="3991477"/>
                <a:ext cx="10147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793"/>
              <p:cNvSpPr/>
              <p:nvPr/>
            </p:nvSpPr>
            <p:spPr bwMode="auto">
              <a:xfrm>
                <a:off x="7327676" y="3986229"/>
                <a:ext cx="110221" cy="8748"/>
              </a:xfrm>
              <a:custGeom>
                <a:avLst/>
                <a:gdLst>
                  <a:gd name="T0" fmla="*/ 33 w 34"/>
                  <a:gd name="T1" fmla="*/ 3 h 3"/>
                  <a:gd name="T2" fmla="*/ 2 w 34"/>
                  <a:gd name="T3" fmla="*/ 3 h 3"/>
                  <a:gd name="T4" fmla="*/ 0 w 34"/>
                  <a:gd name="T5" fmla="*/ 2 h 3"/>
                  <a:gd name="T6" fmla="*/ 2 w 34"/>
                  <a:gd name="T7" fmla="*/ 0 h 3"/>
                  <a:gd name="T8" fmla="*/ 33 w 34"/>
                  <a:gd name="T9" fmla="*/ 0 h 3"/>
                  <a:gd name="T10" fmla="*/ 34 w 34"/>
                  <a:gd name="T11" fmla="*/ 2 h 3"/>
                  <a:gd name="T12" fmla="*/ 33 w 3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">
                    <a:moveTo>
                      <a:pt x="3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1"/>
                      <a:pt x="34" y="2"/>
                    </a:cubicBezTo>
                    <a:cubicBezTo>
                      <a:pt x="34" y="3"/>
                      <a:pt x="34" y="3"/>
                      <a:pt x="33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794"/>
              <p:cNvSpPr/>
              <p:nvPr/>
            </p:nvSpPr>
            <p:spPr bwMode="auto">
              <a:xfrm>
                <a:off x="7586608" y="3029229"/>
                <a:ext cx="395396" cy="631584"/>
              </a:xfrm>
              <a:custGeom>
                <a:avLst/>
                <a:gdLst>
                  <a:gd name="T0" fmla="*/ 0 w 122"/>
                  <a:gd name="T1" fmla="*/ 81 h 195"/>
                  <a:gd name="T2" fmla="*/ 5 w 122"/>
                  <a:gd name="T3" fmla="*/ 140 h 195"/>
                  <a:gd name="T4" fmla="*/ 51 w 122"/>
                  <a:gd name="T5" fmla="*/ 192 h 195"/>
                  <a:gd name="T6" fmla="*/ 114 w 122"/>
                  <a:gd name="T7" fmla="*/ 141 h 195"/>
                  <a:gd name="T8" fmla="*/ 107 w 122"/>
                  <a:gd name="T9" fmla="*/ 38 h 195"/>
                  <a:gd name="T10" fmla="*/ 0 w 122"/>
                  <a:gd name="T11" fmla="*/ 8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195">
                    <a:moveTo>
                      <a:pt x="0" y="81"/>
                    </a:moveTo>
                    <a:cubicBezTo>
                      <a:pt x="0" y="81"/>
                      <a:pt x="0" y="117"/>
                      <a:pt x="5" y="140"/>
                    </a:cubicBezTo>
                    <a:cubicBezTo>
                      <a:pt x="9" y="164"/>
                      <a:pt x="31" y="189"/>
                      <a:pt x="51" y="192"/>
                    </a:cubicBezTo>
                    <a:cubicBezTo>
                      <a:pt x="72" y="195"/>
                      <a:pt x="106" y="182"/>
                      <a:pt x="114" y="141"/>
                    </a:cubicBezTo>
                    <a:cubicBezTo>
                      <a:pt x="121" y="100"/>
                      <a:pt x="122" y="63"/>
                      <a:pt x="107" y="38"/>
                    </a:cubicBezTo>
                    <a:cubicBezTo>
                      <a:pt x="90" y="10"/>
                      <a:pt x="3" y="0"/>
                      <a:pt x="0" y="81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795"/>
              <p:cNvSpPr>
                <a:spLocks noEditPoints="1"/>
              </p:cNvSpPr>
              <p:nvPr/>
            </p:nvSpPr>
            <p:spPr bwMode="auto">
              <a:xfrm>
                <a:off x="7579610" y="3079966"/>
                <a:ext cx="409393" cy="577349"/>
              </a:xfrm>
              <a:custGeom>
                <a:avLst/>
                <a:gdLst>
                  <a:gd name="T0" fmla="*/ 62 w 126"/>
                  <a:gd name="T1" fmla="*/ 3 h 178"/>
                  <a:gd name="T2" fmla="*/ 4 w 126"/>
                  <a:gd name="T3" fmla="*/ 65 h 178"/>
                  <a:gd name="T4" fmla="*/ 8 w 126"/>
                  <a:gd name="T5" fmla="*/ 124 h 178"/>
                  <a:gd name="T6" fmla="*/ 54 w 126"/>
                  <a:gd name="T7" fmla="*/ 174 h 178"/>
                  <a:gd name="T8" fmla="*/ 59 w 126"/>
                  <a:gd name="T9" fmla="*/ 174 h 178"/>
                  <a:gd name="T10" fmla="*/ 114 w 126"/>
                  <a:gd name="T11" fmla="*/ 124 h 178"/>
                  <a:gd name="T12" fmla="*/ 107 w 126"/>
                  <a:gd name="T13" fmla="*/ 23 h 178"/>
                  <a:gd name="T14" fmla="*/ 62 w 126"/>
                  <a:gd name="T15" fmla="*/ 3 h 178"/>
                  <a:gd name="T16" fmla="*/ 59 w 126"/>
                  <a:gd name="T17" fmla="*/ 178 h 178"/>
                  <a:gd name="T18" fmla="*/ 59 w 126"/>
                  <a:gd name="T19" fmla="*/ 178 h 178"/>
                  <a:gd name="T20" fmla="*/ 53 w 126"/>
                  <a:gd name="T21" fmla="*/ 178 h 178"/>
                  <a:gd name="T22" fmla="*/ 5 w 126"/>
                  <a:gd name="T23" fmla="*/ 124 h 178"/>
                  <a:gd name="T24" fmla="*/ 0 w 126"/>
                  <a:gd name="T25" fmla="*/ 65 h 178"/>
                  <a:gd name="T26" fmla="*/ 62 w 126"/>
                  <a:gd name="T27" fmla="*/ 0 h 178"/>
                  <a:gd name="T28" fmla="*/ 110 w 126"/>
                  <a:gd name="T29" fmla="*/ 21 h 178"/>
                  <a:gd name="T30" fmla="*/ 117 w 126"/>
                  <a:gd name="T31" fmla="*/ 125 h 178"/>
                  <a:gd name="T32" fmla="*/ 59 w 126"/>
                  <a:gd name="T3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8">
                    <a:moveTo>
                      <a:pt x="62" y="3"/>
                    </a:moveTo>
                    <a:cubicBezTo>
                      <a:pt x="49" y="3"/>
                      <a:pt x="6" y="8"/>
                      <a:pt x="4" y="65"/>
                    </a:cubicBezTo>
                    <a:cubicBezTo>
                      <a:pt x="4" y="65"/>
                      <a:pt x="4" y="101"/>
                      <a:pt x="8" y="124"/>
                    </a:cubicBezTo>
                    <a:cubicBezTo>
                      <a:pt x="13" y="147"/>
                      <a:pt x="35" y="171"/>
                      <a:pt x="54" y="174"/>
                    </a:cubicBezTo>
                    <a:cubicBezTo>
                      <a:pt x="55" y="174"/>
                      <a:pt x="57" y="174"/>
                      <a:pt x="59" y="174"/>
                    </a:cubicBezTo>
                    <a:cubicBezTo>
                      <a:pt x="81" y="174"/>
                      <a:pt x="107" y="159"/>
                      <a:pt x="114" y="124"/>
                    </a:cubicBezTo>
                    <a:cubicBezTo>
                      <a:pt x="122" y="77"/>
                      <a:pt x="120" y="44"/>
                      <a:pt x="107" y="23"/>
                    </a:cubicBezTo>
                    <a:cubicBezTo>
                      <a:pt x="100" y="12"/>
                      <a:pt x="81" y="3"/>
                      <a:pt x="62" y="3"/>
                    </a:cubicBezTo>
                    <a:moveTo>
                      <a:pt x="59" y="178"/>
                    </a:moveTo>
                    <a:cubicBezTo>
                      <a:pt x="59" y="178"/>
                      <a:pt x="59" y="178"/>
                      <a:pt x="59" y="178"/>
                    </a:cubicBezTo>
                    <a:cubicBezTo>
                      <a:pt x="57" y="178"/>
                      <a:pt x="55" y="178"/>
                      <a:pt x="53" y="178"/>
                    </a:cubicBezTo>
                    <a:cubicBezTo>
                      <a:pt x="32" y="175"/>
                      <a:pt x="9" y="149"/>
                      <a:pt x="5" y="124"/>
                    </a:cubicBezTo>
                    <a:cubicBezTo>
                      <a:pt x="0" y="101"/>
                      <a:pt x="0" y="65"/>
                      <a:pt x="0" y="65"/>
                    </a:cubicBezTo>
                    <a:cubicBezTo>
                      <a:pt x="2" y="17"/>
                      <a:pt x="33" y="0"/>
                      <a:pt x="62" y="0"/>
                    </a:cubicBezTo>
                    <a:cubicBezTo>
                      <a:pt x="83" y="0"/>
                      <a:pt x="103" y="8"/>
                      <a:pt x="110" y="21"/>
                    </a:cubicBezTo>
                    <a:cubicBezTo>
                      <a:pt x="124" y="43"/>
                      <a:pt x="126" y="77"/>
                      <a:pt x="117" y="125"/>
                    </a:cubicBezTo>
                    <a:cubicBezTo>
                      <a:pt x="111" y="161"/>
                      <a:pt x="82" y="178"/>
                      <a:pt x="59" y="17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796"/>
              <p:cNvSpPr/>
              <p:nvPr/>
            </p:nvSpPr>
            <p:spPr bwMode="auto">
              <a:xfrm>
                <a:off x="7506129" y="3030979"/>
                <a:ext cx="395396" cy="243186"/>
              </a:xfrm>
              <a:custGeom>
                <a:avLst/>
                <a:gdLst>
                  <a:gd name="T0" fmla="*/ 80 w 122"/>
                  <a:gd name="T1" fmla="*/ 66 h 75"/>
                  <a:gd name="T2" fmla="*/ 121 w 122"/>
                  <a:gd name="T3" fmla="*/ 26 h 75"/>
                  <a:gd name="T4" fmla="*/ 81 w 122"/>
                  <a:gd name="T5" fmla="*/ 3 h 75"/>
                  <a:gd name="T6" fmla="*/ 0 w 122"/>
                  <a:gd name="T7" fmla="*/ 16 h 75"/>
                  <a:gd name="T8" fmla="*/ 80 w 122"/>
                  <a:gd name="T9" fmla="*/ 6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75">
                    <a:moveTo>
                      <a:pt x="80" y="66"/>
                    </a:moveTo>
                    <a:cubicBezTo>
                      <a:pt x="105" y="57"/>
                      <a:pt x="120" y="36"/>
                      <a:pt x="121" y="26"/>
                    </a:cubicBezTo>
                    <a:cubicBezTo>
                      <a:pt x="122" y="17"/>
                      <a:pt x="98" y="5"/>
                      <a:pt x="81" y="3"/>
                    </a:cubicBezTo>
                    <a:cubicBezTo>
                      <a:pt x="58" y="0"/>
                      <a:pt x="20" y="37"/>
                      <a:pt x="0" y="16"/>
                    </a:cubicBezTo>
                    <a:cubicBezTo>
                      <a:pt x="7" y="68"/>
                      <a:pt x="54" y="75"/>
                      <a:pt x="80" y="66"/>
                    </a:cubicBezTo>
                  </a:path>
                </a:pathLst>
              </a:custGeom>
              <a:solidFill>
                <a:srgbClr val="BA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797"/>
              <p:cNvSpPr>
                <a:spLocks noEditPoints="1"/>
              </p:cNvSpPr>
              <p:nvPr/>
            </p:nvSpPr>
            <p:spPr bwMode="auto">
              <a:xfrm>
                <a:off x="7499131" y="3030979"/>
                <a:ext cx="407643" cy="230939"/>
              </a:xfrm>
              <a:custGeom>
                <a:avLst/>
                <a:gdLst>
                  <a:gd name="T0" fmla="*/ 5 w 126"/>
                  <a:gd name="T1" fmla="*/ 20 h 71"/>
                  <a:gd name="T2" fmla="*/ 61 w 126"/>
                  <a:gd name="T3" fmla="*/ 67 h 71"/>
                  <a:gd name="T4" fmla="*/ 82 w 126"/>
                  <a:gd name="T5" fmla="*/ 64 h 71"/>
                  <a:gd name="T6" fmla="*/ 122 w 126"/>
                  <a:gd name="T7" fmla="*/ 26 h 71"/>
                  <a:gd name="T8" fmla="*/ 83 w 126"/>
                  <a:gd name="T9" fmla="*/ 5 h 71"/>
                  <a:gd name="T10" fmla="*/ 51 w 126"/>
                  <a:gd name="T11" fmla="*/ 14 h 71"/>
                  <a:gd name="T12" fmla="*/ 18 w 126"/>
                  <a:gd name="T13" fmla="*/ 24 h 71"/>
                  <a:gd name="T14" fmla="*/ 5 w 126"/>
                  <a:gd name="T15" fmla="*/ 20 h 71"/>
                  <a:gd name="T16" fmla="*/ 61 w 126"/>
                  <a:gd name="T17" fmla="*/ 71 h 71"/>
                  <a:gd name="T18" fmla="*/ 61 w 126"/>
                  <a:gd name="T19" fmla="*/ 71 h 71"/>
                  <a:gd name="T20" fmla="*/ 0 w 126"/>
                  <a:gd name="T21" fmla="*/ 16 h 71"/>
                  <a:gd name="T22" fmla="*/ 1 w 126"/>
                  <a:gd name="T23" fmla="*/ 14 h 71"/>
                  <a:gd name="T24" fmla="*/ 4 w 126"/>
                  <a:gd name="T25" fmla="*/ 14 h 71"/>
                  <a:gd name="T26" fmla="*/ 18 w 126"/>
                  <a:gd name="T27" fmla="*/ 21 h 71"/>
                  <a:gd name="T28" fmla="*/ 50 w 126"/>
                  <a:gd name="T29" fmla="*/ 11 h 71"/>
                  <a:gd name="T30" fmla="*/ 83 w 126"/>
                  <a:gd name="T31" fmla="*/ 1 h 71"/>
                  <a:gd name="T32" fmla="*/ 125 w 126"/>
                  <a:gd name="T33" fmla="*/ 26 h 71"/>
                  <a:gd name="T34" fmla="*/ 83 w 126"/>
                  <a:gd name="T35" fmla="*/ 68 h 71"/>
                  <a:gd name="T36" fmla="*/ 61 w 126"/>
                  <a:gd name="T3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6" h="71">
                    <a:moveTo>
                      <a:pt x="5" y="20"/>
                    </a:moveTo>
                    <a:cubicBezTo>
                      <a:pt x="13" y="64"/>
                      <a:pt x="50" y="67"/>
                      <a:pt x="61" y="67"/>
                    </a:cubicBezTo>
                    <a:cubicBezTo>
                      <a:pt x="68" y="67"/>
                      <a:pt x="75" y="66"/>
                      <a:pt x="82" y="64"/>
                    </a:cubicBezTo>
                    <a:cubicBezTo>
                      <a:pt x="106" y="56"/>
                      <a:pt x="121" y="34"/>
                      <a:pt x="122" y="26"/>
                    </a:cubicBezTo>
                    <a:cubicBezTo>
                      <a:pt x="122" y="18"/>
                      <a:pt x="100" y="7"/>
                      <a:pt x="83" y="5"/>
                    </a:cubicBezTo>
                    <a:cubicBezTo>
                      <a:pt x="74" y="4"/>
                      <a:pt x="63" y="9"/>
                      <a:pt x="51" y="14"/>
                    </a:cubicBezTo>
                    <a:cubicBezTo>
                      <a:pt x="40" y="19"/>
                      <a:pt x="28" y="24"/>
                      <a:pt x="18" y="24"/>
                    </a:cubicBezTo>
                    <a:cubicBezTo>
                      <a:pt x="13" y="24"/>
                      <a:pt x="9" y="23"/>
                      <a:pt x="5" y="20"/>
                    </a:cubicBezTo>
                    <a:moveTo>
                      <a:pt x="61" y="71"/>
                    </a:moveTo>
                    <a:cubicBezTo>
                      <a:pt x="61" y="71"/>
                      <a:pt x="61" y="71"/>
                      <a:pt x="61" y="71"/>
                    </a:cubicBezTo>
                    <a:cubicBezTo>
                      <a:pt x="35" y="71"/>
                      <a:pt x="5" y="57"/>
                      <a:pt x="0" y="16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7" y="19"/>
                      <a:pt x="12" y="21"/>
                      <a:pt x="18" y="21"/>
                    </a:cubicBezTo>
                    <a:cubicBezTo>
                      <a:pt x="28" y="21"/>
                      <a:pt x="39" y="16"/>
                      <a:pt x="50" y="11"/>
                    </a:cubicBezTo>
                    <a:cubicBezTo>
                      <a:pt x="62" y="5"/>
                      <a:pt x="74" y="0"/>
                      <a:pt x="83" y="1"/>
                    </a:cubicBezTo>
                    <a:cubicBezTo>
                      <a:pt x="101" y="3"/>
                      <a:pt x="126" y="15"/>
                      <a:pt x="125" y="26"/>
                    </a:cubicBezTo>
                    <a:cubicBezTo>
                      <a:pt x="124" y="38"/>
                      <a:pt x="107" y="59"/>
                      <a:pt x="83" y="68"/>
                    </a:cubicBezTo>
                    <a:cubicBezTo>
                      <a:pt x="76" y="70"/>
                      <a:pt x="69" y="71"/>
                      <a:pt x="61" y="7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Oval 798"/>
              <p:cNvSpPr>
                <a:spLocks noChangeArrowheads="1"/>
              </p:cNvSpPr>
              <p:nvPr/>
            </p:nvSpPr>
            <p:spPr bwMode="auto">
              <a:xfrm>
                <a:off x="7667087" y="3365141"/>
                <a:ext cx="41989" cy="4023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799"/>
              <p:cNvSpPr>
                <a:spLocks noEditPoints="1"/>
              </p:cNvSpPr>
              <p:nvPr/>
            </p:nvSpPr>
            <p:spPr bwMode="auto">
              <a:xfrm>
                <a:off x="7661839" y="3359893"/>
                <a:ext cx="54236" cy="50737"/>
              </a:xfrm>
              <a:custGeom>
                <a:avLst/>
                <a:gdLst>
                  <a:gd name="T0" fmla="*/ 8 w 17"/>
                  <a:gd name="T1" fmla="*/ 4 h 16"/>
                  <a:gd name="T2" fmla="*/ 4 w 17"/>
                  <a:gd name="T3" fmla="*/ 8 h 16"/>
                  <a:gd name="T4" fmla="*/ 8 w 17"/>
                  <a:gd name="T5" fmla="*/ 13 h 16"/>
                  <a:gd name="T6" fmla="*/ 13 w 17"/>
                  <a:gd name="T7" fmla="*/ 8 h 16"/>
                  <a:gd name="T8" fmla="*/ 8 w 17"/>
                  <a:gd name="T9" fmla="*/ 4 h 16"/>
                  <a:gd name="T10" fmla="*/ 8 w 17"/>
                  <a:gd name="T11" fmla="*/ 16 h 16"/>
                  <a:gd name="T12" fmla="*/ 0 w 17"/>
                  <a:gd name="T13" fmla="*/ 8 h 16"/>
                  <a:gd name="T14" fmla="*/ 8 w 17"/>
                  <a:gd name="T15" fmla="*/ 0 h 16"/>
                  <a:gd name="T16" fmla="*/ 17 w 17"/>
                  <a:gd name="T17" fmla="*/ 8 h 16"/>
                  <a:gd name="T18" fmla="*/ 8 w 17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0"/>
                      <a:pt x="6" y="13"/>
                      <a:pt x="8" y="13"/>
                    </a:cubicBezTo>
                    <a:cubicBezTo>
                      <a:pt x="11" y="13"/>
                      <a:pt x="13" y="10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3" y="0"/>
                      <a:pt x="17" y="3"/>
                      <a:pt x="17" y="8"/>
                    </a:cubicBezTo>
                    <a:cubicBezTo>
                      <a:pt x="17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800"/>
              <p:cNvSpPr/>
              <p:nvPr/>
            </p:nvSpPr>
            <p:spPr bwMode="auto">
              <a:xfrm>
                <a:off x="7628597" y="3356394"/>
                <a:ext cx="106722" cy="34991"/>
              </a:xfrm>
              <a:custGeom>
                <a:avLst/>
                <a:gdLst>
                  <a:gd name="T0" fmla="*/ 2 w 33"/>
                  <a:gd name="T1" fmla="*/ 11 h 11"/>
                  <a:gd name="T2" fmla="*/ 0 w 33"/>
                  <a:gd name="T3" fmla="*/ 11 h 11"/>
                  <a:gd name="T4" fmla="*/ 0 w 33"/>
                  <a:gd name="T5" fmla="*/ 8 h 11"/>
                  <a:gd name="T6" fmla="*/ 18 w 33"/>
                  <a:gd name="T7" fmla="*/ 1 h 11"/>
                  <a:gd name="T8" fmla="*/ 33 w 33"/>
                  <a:gd name="T9" fmla="*/ 7 h 11"/>
                  <a:gd name="T10" fmla="*/ 32 w 33"/>
                  <a:gd name="T11" fmla="*/ 10 h 11"/>
                  <a:gd name="T12" fmla="*/ 29 w 33"/>
                  <a:gd name="T13" fmla="*/ 9 h 11"/>
                  <a:gd name="T14" fmla="*/ 18 w 33"/>
                  <a:gd name="T15" fmla="*/ 5 h 11"/>
                  <a:gd name="T16" fmla="*/ 3 w 33"/>
                  <a:gd name="T17" fmla="*/ 11 h 11"/>
                  <a:gd name="T18" fmla="*/ 2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2" y="11"/>
                    </a:moveTo>
                    <a:cubicBezTo>
                      <a:pt x="1" y="11"/>
                      <a:pt x="1" y="11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8"/>
                      <a:pt x="7" y="0"/>
                      <a:pt x="18" y="1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3" y="8"/>
                      <a:pt x="33" y="9"/>
                      <a:pt x="32" y="10"/>
                    </a:cubicBezTo>
                    <a:cubicBezTo>
                      <a:pt x="31" y="10"/>
                      <a:pt x="30" y="10"/>
                      <a:pt x="29" y="9"/>
                    </a:cubicBezTo>
                    <a:cubicBezTo>
                      <a:pt x="29" y="9"/>
                      <a:pt x="27" y="5"/>
                      <a:pt x="18" y="5"/>
                    </a:cubicBezTo>
                    <a:cubicBezTo>
                      <a:pt x="9" y="4"/>
                      <a:pt x="3" y="11"/>
                      <a:pt x="3" y="11"/>
                    </a:cubicBezTo>
                    <a:cubicBezTo>
                      <a:pt x="3" y="11"/>
                      <a:pt x="2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Oval 801"/>
              <p:cNvSpPr>
                <a:spLocks noChangeArrowheads="1"/>
              </p:cNvSpPr>
              <p:nvPr/>
            </p:nvSpPr>
            <p:spPr bwMode="auto">
              <a:xfrm>
                <a:off x="7842041" y="3365141"/>
                <a:ext cx="41989" cy="4023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802"/>
              <p:cNvSpPr>
                <a:spLocks noEditPoints="1"/>
              </p:cNvSpPr>
              <p:nvPr/>
            </p:nvSpPr>
            <p:spPr bwMode="auto">
              <a:xfrm>
                <a:off x="7836793" y="3359893"/>
                <a:ext cx="54236" cy="50737"/>
              </a:xfrm>
              <a:custGeom>
                <a:avLst/>
                <a:gdLst>
                  <a:gd name="T0" fmla="*/ 9 w 17"/>
                  <a:gd name="T1" fmla="*/ 4 h 16"/>
                  <a:gd name="T2" fmla="*/ 4 w 17"/>
                  <a:gd name="T3" fmla="*/ 8 h 16"/>
                  <a:gd name="T4" fmla="*/ 9 w 17"/>
                  <a:gd name="T5" fmla="*/ 13 h 16"/>
                  <a:gd name="T6" fmla="*/ 13 w 17"/>
                  <a:gd name="T7" fmla="*/ 8 h 16"/>
                  <a:gd name="T8" fmla="*/ 9 w 17"/>
                  <a:gd name="T9" fmla="*/ 4 h 16"/>
                  <a:gd name="T10" fmla="*/ 9 w 17"/>
                  <a:gd name="T11" fmla="*/ 16 h 16"/>
                  <a:gd name="T12" fmla="*/ 0 w 17"/>
                  <a:gd name="T13" fmla="*/ 8 h 16"/>
                  <a:gd name="T14" fmla="*/ 9 w 17"/>
                  <a:gd name="T15" fmla="*/ 0 h 16"/>
                  <a:gd name="T16" fmla="*/ 17 w 17"/>
                  <a:gd name="T17" fmla="*/ 8 h 16"/>
                  <a:gd name="T18" fmla="*/ 9 w 17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0"/>
                      <a:pt x="6" y="13"/>
                      <a:pt x="9" y="13"/>
                    </a:cubicBezTo>
                    <a:cubicBezTo>
                      <a:pt x="11" y="13"/>
                      <a:pt x="13" y="10"/>
                      <a:pt x="13" y="8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3" y="0"/>
                      <a:pt x="17" y="3"/>
                      <a:pt x="17" y="8"/>
                    </a:cubicBezTo>
                    <a:cubicBezTo>
                      <a:pt x="17" y="13"/>
                      <a:pt x="13" y="16"/>
                      <a:pt x="9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803"/>
              <p:cNvSpPr/>
              <p:nvPr/>
            </p:nvSpPr>
            <p:spPr bwMode="auto">
              <a:xfrm>
                <a:off x="7815798" y="3356394"/>
                <a:ext cx="108472" cy="34991"/>
              </a:xfrm>
              <a:custGeom>
                <a:avLst/>
                <a:gdLst>
                  <a:gd name="T0" fmla="*/ 31 w 33"/>
                  <a:gd name="T1" fmla="*/ 11 h 11"/>
                  <a:gd name="T2" fmla="*/ 30 w 33"/>
                  <a:gd name="T3" fmla="*/ 11 h 11"/>
                  <a:gd name="T4" fmla="*/ 15 w 33"/>
                  <a:gd name="T5" fmla="*/ 5 h 11"/>
                  <a:gd name="T6" fmla="*/ 4 w 33"/>
                  <a:gd name="T7" fmla="*/ 9 h 11"/>
                  <a:gd name="T8" fmla="*/ 1 w 33"/>
                  <a:gd name="T9" fmla="*/ 10 h 11"/>
                  <a:gd name="T10" fmla="*/ 0 w 33"/>
                  <a:gd name="T11" fmla="*/ 7 h 11"/>
                  <a:gd name="T12" fmla="*/ 15 w 33"/>
                  <a:gd name="T13" fmla="*/ 1 h 11"/>
                  <a:gd name="T14" fmla="*/ 33 w 33"/>
                  <a:gd name="T15" fmla="*/ 8 h 11"/>
                  <a:gd name="T16" fmla="*/ 33 w 33"/>
                  <a:gd name="T17" fmla="*/ 11 h 11"/>
                  <a:gd name="T18" fmla="*/ 31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31" y="11"/>
                    </a:moveTo>
                    <a:cubicBezTo>
                      <a:pt x="31" y="11"/>
                      <a:pt x="30" y="11"/>
                      <a:pt x="30" y="11"/>
                    </a:cubicBezTo>
                    <a:cubicBezTo>
                      <a:pt x="30" y="11"/>
                      <a:pt x="24" y="4"/>
                      <a:pt x="15" y="5"/>
                    </a:cubicBezTo>
                    <a:cubicBezTo>
                      <a:pt x="6" y="5"/>
                      <a:pt x="4" y="9"/>
                      <a:pt x="4" y="9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7"/>
                      <a:pt x="3" y="1"/>
                      <a:pt x="15" y="1"/>
                    </a:cubicBezTo>
                    <a:cubicBezTo>
                      <a:pt x="26" y="0"/>
                      <a:pt x="32" y="8"/>
                      <a:pt x="33" y="8"/>
                    </a:cubicBezTo>
                    <a:cubicBezTo>
                      <a:pt x="33" y="9"/>
                      <a:pt x="33" y="10"/>
                      <a:pt x="33" y="11"/>
                    </a:cubicBezTo>
                    <a:cubicBezTo>
                      <a:pt x="32" y="11"/>
                      <a:pt x="32" y="11"/>
                      <a:pt x="3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804"/>
              <p:cNvSpPr/>
              <p:nvPr/>
            </p:nvSpPr>
            <p:spPr bwMode="auto">
              <a:xfrm>
                <a:off x="7700328" y="3498107"/>
                <a:ext cx="148711" cy="26243"/>
              </a:xfrm>
              <a:custGeom>
                <a:avLst/>
                <a:gdLst>
                  <a:gd name="T0" fmla="*/ 23 w 46"/>
                  <a:gd name="T1" fmla="*/ 7 h 8"/>
                  <a:gd name="T2" fmla="*/ 22 w 46"/>
                  <a:gd name="T3" fmla="*/ 7 h 8"/>
                  <a:gd name="T4" fmla="*/ 18 w 46"/>
                  <a:gd name="T5" fmla="*/ 4 h 8"/>
                  <a:gd name="T6" fmla="*/ 3 w 46"/>
                  <a:gd name="T7" fmla="*/ 7 h 8"/>
                  <a:gd name="T8" fmla="*/ 1 w 46"/>
                  <a:gd name="T9" fmla="*/ 5 h 8"/>
                  <a:gd name="T10" fmla="*/ 2 w 46"/>
                  <a:gd name="T11" fmla="*/ 3 h 8"/>
                  <a:gd name="T12" fmla="*/ 18 w 46"/>
                  <a:gd name="T13" fmla="*/ 0 h 8"/>
                  <a:gd name="T14" fmla="*/ 19 w 46"/>
                  <a:gd name="T15" fmla="*/ 1 h 8"/>
                  <a:gd name="T16" fmla="*/ 23 w 46"/>
                  <a:gd name="T17" fmla="*/ 3 h 8"/>
                  <a:gd name="T18" fmla="*/ 28 w 46"/>
                  <a:gd name="T19" fmla="*/ 1 h 8"/>
                  <a:gd name="T20" fmla="*/ 29 w 46"/>
                  <a:gd name="T21" fmla="*/ 0 h 8"/>
                  <a:gd name="T22" fmla="*/ 45 w 46"/>
                  <a:gd name="T23" fmla="*/ 4 h 8"/>
                  <a:gd name="T24" fmla="*/ 45 w 46"/>
                  <a:gd name="T25" fmla="*/ 6 h 8"/>
                  <a:gd name="T26" fmla="*/ 43 w 46"/>
                  <a:gd name="T27" fmla="*/ 7 h 8"/>
                  <a:gd name="T28" fmla="*/ 29 w 46"/>
                  <a:gd name="T29" fmla="*/ 4 h 8"/>
                  <a:gd name="T30" fmla="*/ 24 w 46"/>
                  <a:gd name="T31" fmla="*/ 7 h 8"/>
                  <a:gd name="T32" fmla="*/ 23 w 46"/>
                  <a:gd name="T3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8">
                    <a:moveTo>
                      <a:pt x="23" y="7"/>
                    </a:moveTo>
                    <a:cubicBezTo>
                      <a:pt x="23" y="7"/>
                      <a:pt x="22" y="7"/>
                      <a:pt x="22" y="7"/>
                    </a:cubicBezTo>
                    <a:cubicBezTo>
                      <a:pt x="22" y="7"/>
                      <a:pt x="21" y="6"/>
                      <a:pt x="18" y="4"/>
                    </a:cubicBezTo>
                    <a:cubicBezTo>
                      <a:pt x="9" y="5"/>
                      <a:pt x="3" y="6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9" y="1"/>
                      <a:pt x="18" y="0"/>
                    </a:cubicBezTo>
                    <a:cubicBezTo>
                      <a:pt x="19" y="0"/>
                      <a:pt x="19" y="0"/>
                      <a:pt x="19" y="1"/>
                    </a:cubicBezTo>
                    <a:cubicBezTo>
                      <a:pt x="21" y="2"/>
                      <a:pt x="22" y="3"/>
                      <a:pt x="23" y="3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29" y="0"/>
                      <a:pt x="39" y="1"/>
                      <a:pt x="45" y="4"/>
                    </a:cubicBezTo>
                    <a:cubicBezTo>
                      <a:pt x="46" y="4"/>
                      <a:pt x="46" y="5"/>
                      <a:pt x="45" y="6"/>
                    </a:cubicBezTo>
                    <a:cubicBezTo>
                      <a:pt x="45" y="7"/>
                      <a:pt x="44" y="8"/>
                      <a:pt x="43" y="7"/>
                    </a:cubicBezTo>
                    <a:cubicBezTo>
                      <a:pt x="39" y="5"/>
                      <a:pt x="31" y="4"/>
                      <a:pt x="29" y="4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805"/>
              <p:cNvSpPr/>
              <p:nvPr/>
            </p:nvSpPr>
            <p:spPr bwMode="auto">
              <a:xfrm>
                <a:off x="7738818" y="3547094"/>
                <a:ext cx="75230" cy="13996"/>
              </a:xfrm>
              <a:custGeom>
                <a:avLst/>
                <a:gdLst>
                  <a:gd name="T0" fmla="*/ 22 w 23"/>
                  <a:gd name="T1" fmla="*/ 4 h 4"/>
                  <a:gd name="T2" fmla="*/ 2 w 23"/>
                  <a:gd name="T3" fmla="*/ 4 h 4"/>
                  <a:gd name="T4" fmla="*/ 0 w 23"/>
                  <a:gd name="T5" fmla="*/ 2 h 4"/>
                  <a:gd name="T6" fmla="*/ 2 w 23"/>
                  <a:gd name="T7" fmla="*/ 0 h 4"/>
                  <a:gd name="T8" fmla="*/ 22 w 23"/>
                  <a:gd name="T9" fmla="*/ 1 h 4"/>
                  <a:gd name="T10" fmla="*/ 23 w 23"/>
                  <a:gd name="T11" fmla="*/ 2 h 4"/>
                  <a:gd name="T12" fmla="*/ 22 w 2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">
                    <a:moveTo>
                      <a:pt x="22" y="4"/>
                    </a:moveTo>
                    <a:cubicBezTo>
                      <a:pt x="21" y="4"/>
                      <a:pt x="9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9" y="1"/>
                      <a:pt x="21" y="1"/>
                      <a:pt x="22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3" y="3"/>
                      <a:pt x="23" y="4"/>
                      <a:pt x="22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806"/>
              <p:cNvSpPr/>
              <p:nvPr/>
            </p:nvSpPr>
            <p:spPr bwMode="auto">
              <a:xfrm>
                <a:off x="7612851" y="3288162"/>
                <a:ext cx="141713" cy="68232"/>
              </a:xfrm>
              <a:custGeom>
                <a:avLst/>
                <a:gdLst>
                  <a:gd name="T0" fmla="*/ 0 w 44"/>
                  <a:gd name="T1" fmla="*/ 21 h 21"/>
                  <a:gd name="T2" fmla="*/ 44 w 44"/>
                  <a:gd name="T3" fmla="*/ 16 h 21"/>
                  <a:gd name="T4" fmla="*/ 0 w 44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0" y="21"/>
                      <a:pt x="25" y="12"/>
                      <a:pt x="44" y="16"/>
                    </a:cubicBezTo>
                    <a:cubicBezTo>
                      <a:pt x="39" y="9"/>
                      <a:pt x="14" y="0"/>
                      <a:pt x="0" y="21"/>
                    </a:cubicBezTo>
                  </a:path>
                </a:pathLst>
              </a:custGeom>
              <a:solidFill>
                <a:srgbClr val="BA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807"/>
              <p:cNvSpPr>
                <a:spLocks noEditPoints="1"/>
              </p:cNvSpPr>
              <p:nvPr/>
            </p:nvSpPr>
            <p:spPr bwMode="auto">
              <a:xfrm>
                <a:off x="7605853" y="3307407"/>
                <a:ext cx="155709" cy="55985"/>
              </a:xfrm>
              <a:custGeom>
                <a:avLst/>
                <a:gdLst>
                  <a:gd name="T0" fmla="*/ 26 w 48"/>
                  <a:gd name="T1" fmla="*/ 4 h 17"/>
                  <a:gd name="T2" fmla="*/ 7 w 48"/>
                  <a:gd name="T3" fmla="*/ 12 h 17"/>
                  <a:gd name="T4" fmla="*/ 35 w 48"/>
                  <a:gd name="T5" fmla="*/ 8 h 17"/>
                  <a:gd name="T6" fmla="*/ 40 w 48"/>
                  <a:gd name="T7" fmla="*/ 8 h 17"/>
                  <a:gd name="T8" fmla="*/ 26 w 48"/>
                  <a:gd name="T9" fmla="*/ 4 h 17"/>
                  <a:gd name="T10" fmla="*/ 2 w 48"/>
                  <a:gd name="T11" fmla="*/ 17 h 17"/>
                  <a:gd name="T12" fmla="*/ 0 w 48"/>
                  <a:gd name="T13" fmla="*/ 16 h 17"/>
                  <a:gd name="T14" fmla="*/ 0 w 48"/>
                  <a:gd name="T15" fmla="*/ 14 h 17"/>
                  <a:gd name="T16" fmla="*/ 26 w 48"/>
                  <a:gd name="T17" fmla="*/ 0 h 17"/>
                  <a:gd name="T18" fmla="*/ 48 w 48"/>
                  <a:gd name="T19" fmla="*/ 9 h 17"/>
                  <a:gd name="T20" fmla="*/ 48 w 48"/>
                  <a:gd name="T21" fmla="*/ 12 h 17"/>
                  <a:gd name="T22" fmla="*/ 46 w 48"/>
                  <a:gd name="T23" fmla="*/ 12 h 17"/>
                  <a:gd name="T24" fmla="*/ 35 w 48"/>
                  <a:gd name="T25" fmla="*/ 11 h 17"/>
                  <a:gd name="T26" fmla="*/ 2 w 48"/>
                  <a:gd name="T27" fmla="*/ 17 h 17"/>
                  <a:gd name="T28" fmla="*/ 2 w 48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7">
                    <a:moveTo>
                      <a:pt x="26" y="4"/>
                    </a:moveTo>
                    <a:cubicBezTo>
                      <a:pt x="20" y="4"/>
                      <a:pt x="13" y="5"/>
                      <a:pt x="7" y="12"/>
                    </a:cubicBezTo>
                    <a:cubicBezTo>
                      <a:pt x="13" y="10"/>
                      <a:pt x="24" y="8"/>
                      <a:pt x="35" y="8"/>
                    </a:cubicBezTo>
                    <a:cubicBezTo>
                      <a:pt x="37" y="8"/>
                      <a:pt x="38" y="8"/>
                      <a:pt x="40" y="8"/>
                    </a:cubicBezTo>
                    <a:cubicBezTo>
                      <a:pt x="36" y="6"/>
                      <a:pt x="31" y="4"/>
                      <a:pt x="26" y="4"/>
                    </a:cubicBezTo>
                    <a:moveTo>
                      <a:pt x="2" y="17"/>
                    </a:moveTo>
                    <a:cubicBezTo>
                      <a:pt x="1" y="17"/>
                      <a:pt x="1" y="17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8" y="3"/>
                      <a:pt x="18" y="0"/>
                      <a:pt x="26" y="0"/>
                    </a:cubicBezTo>
                    <a:cubicBezTo>
                      <a:pt x="35" y="0"/>
                      <a:pt x="44" y="5"/>
                      <a:pt x="48" y="9"/>
                    </a:cubicBezTo>
                    <a:cubicBezTo>
                      <a:pt x="48" y="10"/>
                      <a:pt x="48" y="11"/>
                      <a:pt x="48" y="12"/>
                    </a:cubicBezTo>
                    <a:cubicBezTo>
                      <a:pt x="47" y="12"/>
                      <a:pt x="46" y="12"/>
                      <a:pt x="46" y="12"/>
                    </a:cubicBezTo>
                    <a:cubicBezTo>
                      <a:pt x="42" y="12"/>
                      <a:pt x="39" y="11"/>
                      <a:pt x="35" y="11"/>
                    </a:cubicBezTo>
                    <a:cubicBezTo>
                      <a:pt x="19" y="11"/>
                      <a:pt x="3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809"/>
              <p:cNvSpPr/>
              <p:nvPr/>
            </p:nvSpPr>
            <p:spPr bwMode="auto">
              <a:xfrm>
                <a:off x="7800053" y="3288161"/>
                <a:ext cx="143462" cy="68232"/>
              </a:xfrm>
              <a:custGeom>
                <a:avLst/>
                <a:gdLst>
                  <a:gd name="T0" fmla="*/ 44 w 44"/>
                  <a:gd name="T1" fmla="*/ 21 h 21"/>
                  <a:gd name="T2" fmla="*/ 0 w 44"/>
                  <a:gd name="T3" fmla="*/ 16 h 21"/>
                  <a:gd name="T4" fmla="*/ 44 w 44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44" y="21"/>
                    </a:moveTo>
                    <a:cubicBezTo>
                      <a:pt x="44" y="21"/>
                      <a:pt x="19" y="12"/>
                      <a:pt x="0" y="16"/>
                    </a:cubicBezTo>
                    <a:cubicBezTo>
                      <a:pt x="5" y="9"/>
                      <a:pt x="30" y="0"/>
                      <a:pt x="44" y="21"/>
                    </a:cubicBezTo>
                  </a:path>
                </a:pathLst>
              </a:custGeom>
              <a:solidFill>
                <a:srgbClr val="BA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810"/>
              <p:cNvSpPr>
                <a:spLocks noEditPoints="1"/>
              </p:cNvSpPr>
              <p:nvPr/>
            </p:nvSpPr>
            <p:spPr bwMode="auto">
              <a:xfrm>
                <a:off x="7794804" y="3307406"/>
                <a:ext cx="155709" cy="55985"/>
              </a:xfrm>
              <a:custGeom>
                <a:avLst/>
                <a:gdLst>
                  <a:gd name="T0" fmla="*/ 13 w 48"/>
                  <a:gd name="T1" fmla="*/ 8 h 17"/>
                  <a:gd name="T2" fmla="*/ 41 w 48"/>
                  <a:gd name="T3" fmla="*/ 12 h 17"/>
                  <a:gd name="T4" fmla="*/ 23 w 48"/>
                  <a:gd name="T5" fmla="*/ 4 h 17"/>
                  <a:gd name="T6" fmla="*/ 8 w 48"/>
                  <a:gd name="T7" fmla="*/ 8 h 17"/>
                  <a:gd name="T8" fmla="*/ 13 w 48"/>
                  <a:gd name="T9" fmla="*/ 8 h 17"/>
                  <a:gd name="T10" fmla="*/ 46 w 48"/>
                  <a:gd name="T11" fmla="*/ 17 h 17"/>
                  <a:gd name="T12" fmla="*/ 46 w 48"/>
                  <a:gd name="T13" fmla="*/ 17 h 17"/>
                  <a:gd name="T14" fmla="*/ 13 w 48"/>
                  <a:gd name="T15" fmla="*/ 11 h 17"/>
                  <a:gd name="T16" fmla="*/ 2 w 48"/>
                  <a:gd name="T17" fmla="*/ 12 h 17"/>
                  <a:gd name="T18" fmla="*/ 1 w 48"/>
                  <a:gd name="T19" fmla="*/ 12 h 17"/>
                  <a:gd name="T20" fmla="*/ 1 w 48"/>
                  <a:gd name="T21" fmla="*/ 9 h 17"/>
                  <a:gd name="T22" fmla="*/ 23 w 48"/>
                  <a:gd name="T23" fmla="*/ 0 h 17"/>
                  <a:gd name="T24" fmla="*/ 48 w 48"/>
                  <a:gd name="T25" fmla="*/ 14 h 17"/>
                  <a:gd name="T26" fmla="*/ 48 w 48"/>
                  <a:gd name="T27" fmla="*/ 16 h 17"/>
                  <a:gd name="T28" fmla="*/ 46 w 48"/>
                  <a:gd name="T2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7">
                    <a:moveTo>
                      <a:pt x="13" y="8"/>
                    </a:moveTo>
                    <a:cubicBezTo>
                      <a:pt x="24" y="8"/>
                      <a:pt x="35" y="10"/>
                      <a:pt x="41" y="12"/>
                    </a:cubicBezTo>
                    <a:cubicBezTo>
                      <a:pt x="35" y="5"/>
                      <a:pt x="28" y="4"/>
                      <a:pt x="23" y="4"/>
                    </a:cubicBezTo>
                    <a:cubicBezTo>
                      <a:pt x="17" y="4"/>
                      <a:pt x="12" y="6"/>
                      <a:pt x="8" y="8"/>
                    </a:cubicBezTo>
                    <a:cubicBezTo>
                      <a:pt x="10" y="8"/>
                      <a:pt x="11" y="8"/>
                      <a:pt x="13" y="8"/>
                    </a:cubicBezTo>
                    <a:moveTo>
                      <a:pt x="46" y="17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45" y="17"/>
                      <a:pt x="29" y="11"/>
                      <a:pt x="13" y="11"/>
                    </a:cubicBezTo>
                    <a:cubicBezTo>
                      <a:pt x="9" y="11"/>
                      <a:pt x="6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4" y="5"/>
                      <a:pt x="13" y="0"/>
                      <a:pt x="23" y="0"/>
                    </a:cubicBezTo>
                    <a:cubicBezTo>
                      <a:pt x="30" y="0"/>
                      <a:pt x="40" y="3"/>
                      <a:pt x="48" y="14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7" y="17"/>
                      <a:pt x="46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74" name="组合 873"/>
            <p:cNvGrpSpPr/>
            <p:nvPr/>
          </p:nvGrpSpPr>
          <p:grpSpPr>
            <a:xfrm>
              <a:off x="3926568" y="3015233"/>
              <a:ext cx="977993" cy="979744"/>
              <a:chOff x="3926568" y="3015233"/>
              <a:chExt cx="977993" cy="979744"/>
            </a:xfrm>
          </p:grpSpPr>
          <p:sp>
            <p:nvSpPr>
              <p:cNvPr id="11" name="Freeform 811"/>
              <p:cNvSpPr/>
              <p:nvPr/>
            </p:nvSpPr>
            <p:spPr bwMode="auto">
              <a:xfrm>
                <a:off x="3972056" y="3687057"/>
                <a:ext cx="880019" cy="304420"/>
              </a:xfrm>
              <a:custGeom>
                <a:avLst/>
                <a:gdLst>
                  <a:gd name="T0" fmla="*/ 235 w 271"/>
                  <a:gd name="T1" fmla="*/ 17 h 94"/>
                  <a:gd name="T2" fmla="*/ 266 w 271"/>
                  <a:gd name="T3" fmla="*/ 94 h 94"/>
                  <a:gd name="T4" fmla="*/ 5 w 271"/>
                  <a:gd name="T5" fmla="*/ 94 h 94"/>
                  <a:gd name="T6" fmla="*/ 37 w 271"/>
                  <a:gd name="T7" fmla="*/ 17 h 94"/>
                  <a:gd name="T8" fmla="*/ 90 w 271"/>
                  <a:gd name="T9" fmla="*/ 1 h 94"/>
                  <a:gd name="T10" fmla="*/ 90 w 271"/>
                  <a:gd name="T11" fmla="*/ 2 h 94"/>
                  <a:gd name="T12" fmla="*/ 135 w 271"/>
                  <a:gd name="T13" fmla="*/ 44 h 94"/>
                  <a:gd name="T14" fmla="*/ 178 w 271"/>
                  <a:gd name="T15" fmla="*/ 2 h 94"/>
                  <a:gd name="T16" fmla="*/ 178 w 271"/>
                  <a:gd name="T17" fmla="*/ 0 h 94"/>
                  <a:gd name="T18" fmla="*/ 235 w 271"/>
                  <a:gd name="T1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1" h="94">
                    <a:moveTo>
                      <a:pt x="235" y="17"/>
                    </a:moveTo>
                    <a:cubicBezTo>
                      <a:pt x="271" y="28"/>
                      <a:pt x="266" y="94"/>
                      <a:pt x="266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0" y="28"/>
                      <a:pt x="37" y="17"/>
                    </a:cubicBezTo>
                    <a:cubicBezTo>
                      <a:pt x="60" y="9"/>
                      <a:pt x="79" y="7"/>
                      <a:pt x="90" y="1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78" y="2"/>
                      <a:pt x="178" y="2"/>
                      <a:pt x="178" y="2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89" y="6"/>
                      <a:pt x="209" y="9"/>
                      <a:pt x="235" y="17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812"/>
              <p:cNvSpPr/>
              <p:nvPr/>
            </p:nvSpPr>
            <p:spPr bwMode="auto">
              <a:xfrm>
                <a:off x="4264230" y="3508604"/>
                <a:ext cx="285175" cy="321916"/>
              </a:xfrm>
              <a:custGeom>
                <a:avLst/>
                <a:gdLst>
                  <a:gd name="T0" fmla="*/ 88 w 88"/>
                  <a:gd name="T1" fmla="*/ 55 h 99"/>
                  <a:gd name="T2" fmla="*/ 88 w 88"/>
                  <a:gd name="T3" fmla="*/ 57 h 99"/>
                  <a:gd name="T4" fmla="*/ 45 w 88"/>
                  <a:gd name="T5" fmla="*/ 99 h 99"/>
                  <a:gd name="T6" fmla="*/ 0 w 88"/>
                  <a:gd name="T7" fmla="*/ 57 h 99"/>
                  <a:gd name="T8" fmla="*/ 0 w 88"/>
                  <a:gd name="T9" fmla="*/ 56 h 99"/>
                  <a:gd name="T10" fmla="*/ 11 w 88"/>
                  <a:gd name="T11" fmla="*/ 43 h 99"/>
                  <a:gd name="T12" fmla="*/ 9 w 88"/>
                  <a:gd name="T13" fmla="*/ 0 h 99"/>
                  <a:gd name="T14" fmla="*/ 50 w 88"/>
                  <a:gd name="T15" fmla="*/ 2 h 99"/>
                  <a:gd name="T16" fmla="*/ 50 w 88"/>
                  <a:gd name="T17" fmla="*/ 1 h 99"/>
                  <a:gd name="T18" fmla="*/ 82 w 88"/>
                  <a:gd name="T19" fmla="*/ 0 h 99"/>
                  <a:gd name="T20" fmla="*/ 81 w 88"/>
                  <a:gd name="T21" fmla="*/ 43 h 99"/>
                  <a:gd name="T22" fmla="*/ 88 w 88"/>
                  <a:gd name="T23" fmla="*/ 5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" h="99">
                    <a:moveTo>
                      <a:pt x="88" y="55"/>
                    </a:moveTo>
                    <a:cubicBezTo>
                      <a:pt x="88" y="57"/>
                      <a:pt x="88" y="57"/>
                      <a:pt x="88" y="57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7" y="53"/>
                      <a:pt x="11" y="49"/>
                      <a:pt x="11" y="43"/>
                    </a:cubicBezTo>
                    <a:cubicBezTo>
                      <a:pt x="12" y="26"/>
                      <a:pt x="9" y="0"/>
                      <a:pt x="9" y="0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0" y="26"/>
                      <a:pt x="81" y="43"/>
                    </a:cubicBezTo>
                    <a:cubicBezTo>
                      <a:pt x="81" y="48"/>
                      <a:pt x="83" y="52"/>
                      <a:pt x="88" y="55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813"/>
              <p:cNvSpPr>
                <a:spLocks noEditPoints="1"/>
              </p:cNvSpPr>
              <p:nvPr/>
            </p:nvSpPr>
            <p:spPr bwMode="auto">
              <a:xfrm>
                <a:off x="3970307" y="3501605"/>
                <a:ext cx="888767" cy="493371"/>
              </a:xfrm>
              <a:custGeom>
                <a:avLst/>
                <a:gdLst>
                  <a:gd name="T0" fmla="*/ 8 w 274"/>
                  <a:gd name="T1" fmla="*/ 149 h 152"/>
                  <a:gd name="T2" fmla="*/ 266 w 274"/>
                  <a:gd name="T3" fmla="*/ 149 h 152"/>
                  <a:gd name="T4" fmla="*/ 235 w 274"/>
                  <a:gd name="T5" fmla="*/ 75 h 152"/>
                  <a:gd name="T6" fmla="*/ 209 w 274"/>
                  <a:gd name="T7" fmla="*/ 68 h 152"/>
                  <a:gd name="T8" fmla="*/ 178 w 274"/>
                  <a:gd name="T9" fmla="*/ 58 h 152"/>
                  <a:gd name="T10" fmla="*/ 170 w 274"/>
                  <a:gd name="T11" fmla="*/ 45 h 152"/>
                  <a:gd name="T12" fmla="*/ 171 w 274"/>
                  <a:gd name="T13" fmla="*/ 4 h 152"/>
                  <a:gd name="T14" fmla="*/ 142 w 274"/>
                  <a:gd name="T15" fmla="*/ 5 h 152"/>
                  <a:gd name="T16" fmla="*/ 142 w 274"/>
                  <a:gd name="T17" fmla="*/ 5 h 152"/>
                  <a:gd name="T18" fmla="*/ 141 w 274"/>
                  <a:gd name="T19" fmla="*/ 6 h 152"/>
                  <a:gd name="T20" fmla="*/ 103 w 274"/>
                  <a:gd name="T21" fmla="*/ 4 h 152"/>
                  <a:gd name="T22" fmla="*/ 104 w 274"/>
                  <a:gd name="T23" fmla="*/ 45 h 152"/>
                  <a:gd name="T24" fmla="*/ 92 w 274"/>
                  <a:gd name="T25" fmla="*/ 60 h 152"/>
                  <a:gd name="T26" fmla="*/ 65 w 274"/>
                  <a:gd name="T27" fmla="*/ 68 h 152"/>
                  <a:gd name="T28" fmla="*/ 38 w 274"/>
                  <a:gd name="T29" fmla="*/ 75 h 152"/>
                  <a:gd name="T30" fmla="*/ 8 w 274"/>
                  <a:gd name="T31" fmla="*/ 149 h 152"/>
                  <a:gd name="T32" fmla="*/ 267 w 274"/>
                  <a:gd name="T33" fmla="*/ 152 h 152"/>
                  <a:gd name="T34" fmla="*/ 6 w 274"/>
                  <a:gd name="T35" fmla="*/ 152 h 152"/>
                  <a:gd name="T36" fmla="*/ 4 w 274"/>
                  <a:gd name="T37" fmla="*/ 151 h 152"/>
                  <a:gd name="T38" fmla="*/ 37 w 274"/>
                  <a:gd name="T39" fmla="*/ 72 h 152"/>
                  <a:gd name="T40" fmla="*/ 64 w 274"/>
                  <a:gd name="T41" fmla="*/ 65 h 152"/>
                  <a:gd name="T42" fmla="*/ 90 w 274"/>
                  <a:gd name="T43" fmla="*/ 57 h 152"/>
                  <a:gd name="T44" fmla="*/ 100 w 274"/>
                  <a:gd name="T45" fmla="*/ 45 h 152"/>
                  <a:gd name="T46" fmla="*/ 99 w 274"/>
                  <a:gd name="T47" fmla="*/ 2 h 152"/>
                  <a:gd name="T48" fmla="*/ 99 w 274"/>
                  <a:gd name="T49" fmla="*/ 1 h 152"/>
                  <a:gd name="T50" fmla="*/ 101 w 274"/>
                  <a:gd name="T51" fmla="*/ 0 h 152"/>
                  <a:gd name="T52" fmla="*/ 139 w 274"/>
                  <a:gd name="T53" fmla="*/ 2 h 152"/>
                  <a:gd name="T54" fmla="*/ 141 w 274"/>
                  <a:gd name="T55" fmla="*/ 1 h 152"/>
                  <a:gd name="T56" fmla="*/ 173 w 274"/>
                  <a:gd name="T57" fmla="*/ 0 h 152"/>
                  <a:gd name="T58" fmla="*/ 174 w 274"/>
                  <a:gd name="T59" fmla="*/ 1 h 152"/>
                  <a:gd name="T60" fmla="*/ 175 w 274"/>
                  <a:gd name="T61" fmla="*/ 2 h 152"/>
                  <a:gd name="T62" fmla="*/ 173 w 274"/>
                  <a:gd name="T63" fmla="*/ 45 h 152"/>
                  <a:gd name="T64" fmla="*/ 180 w 274"/>
                  <a:gd name="T65" fmla="*/ 55 h 152"/>
                  <a:gd name="T66" fmla="*/ 210 w 274"/>
                  <a:gd name="T67" fmla="*/ 65 h 152"/>
                  <a:gd name="T68" fmla="*/ 236 w 274"/>
                  <a:gd name="T69" fmla="*/ 72 h 152"/>
                  <a:gd name="T70" fmla="*/ 269 w 274"/>
                  <a:gd name="T71" fmla="*/ 151 h 152"/>
                  <a:gd name="T72" fmla="*/ 267 w 274"/>
                  <a:gd name="T7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4" h="152">
                    <a:moveTo>
                      <a:pt x="8" y="149"/>
                    </a:moveTo>
                    <a:cubicBezTo>
                      <a:pt x="266" y="149"/>
                      <a:pt x="266" y="149"/>
                      <a:pt x="266" y="149"/>
                    </a:cubicBezTo>
                    <a:cubicBezTo>
                      <a:pt x="266" y="138"/>
                      <a:pt x="267" y="85"/>
                      <a:pt x="235" y="75"/>
                    </a:cubicBezTo>
                    <a:cubicBezTo>
                      <a:pt x="226" y="72"/>
                      <a:pt x="217" y="70"/>
                      <a:pt x="209" y="68"/>
                    </a:cubicBezTo>
                    <a:cubicBezTo>
                      <a:pt x="196" y="65"/>
                      <a:pt x="185" y="62"/>
                      <a:pt x="178" y="58"/>
                    </a:cubicBezTo>
                    <a:cubicBezTo>
                      <a:pt x="173" y="55"/>
                      <a:pt x="170" y="50"/>
                      <a:pt x="170" y="45"/>
                    </a:cubicBezTo>
                    <a:cubicBezTo>
                      <a:pt x="169" y="31"/>
                      <a:pt x="170" y="11"/>
                      <a:pt x="171" y="4"/>
                    </a:cubicBezTo>
                    <a:cubicBezTo>
                      <a:pt x="142" y="5"/>
                      <a:pt x="142" y="5"/>
                      <a:pt x="142" y="5"/>
                    </a:cubicBezTo>
                    <a:cubicBezTo>
                      <a:pt x="142" y="5"/>
                      <a:pt x="142" y="5"/>
                      <a:pt x="142" y="5"/>
                    </a:cubicBezTo>
                    <a:cubicBezTo>
                      <a:pt x="142" y="5"/>
                      <a:pt x="141" y="6"/>
                      <a:pt x="141" y="6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3" y="11"/>
                      <a:pt x="104" y="31"/>
                      <a:pt x="104" y="45"/>
                    </a:cubicBezTo>
                    <a:cubicBezTo>
                      <a:pt x="104" y="51"/>
                      <a:pt x="100" y="56"/>
                      <a:pt x="92" y="60"/>
                    </a:cubicBezTo>
                    <a:cubicBezTo>
                      <a:pt x="85" y="63"/>
                      <a:pt x="76" y="65"/>
                      <a:pt x="65" y="68"/>
                    </a:cubicBezTo>
                    <a:cubicBezTo>
                      <a:pt x="57" y="70"/>
                      <a:pt x="48" y="72"/>
                      <a:pt x="38" y="75"/>
                    </a:cubicBezTo>
                    <a:cubicBezTo>
                      <a:pt x="7" y="85"/>
                      <a:pt x="8" y="138"/>
                      <a:pt x="8" y="149"/>
                    </a:cubicBezTo>
                    <a:moveTo>
                      <a:pt x="267" y="152"/>
                    </a:moveTo>
                    <a:cubicBezTo>
                      <a:pt x="6" y="152"/>
                      <a:pt x="6" y="152"/>
                      <a:pt x="6" y="152"/>
                    </a:cubicBezTo>
                    <a:cubicBezTo>
                      <a:pt x="5" y="152"/>
                      <a:pt x="4" y="152"/>
                      <a:pt x="4" y="151"/>
                    </a:cubicBezTo>
                    <a:cubicBezTo>
                      <a:pt x="4" y="148"/>
                      <a:pt x="0" y="83"/>
                      <a:pt x="37" y="72"/>
                    </a:cubicBezTo>
                    <a:cubicBezTo>
                      <a:pt x="47" y="69"/>
                      <a:pt x="56" y="67"/>
                      <a:pt x="64" y="65"/>
                    </a:cubicBezTo>
                    <a:cubicBezTo>
                      <a:pt x="75" y="62"/>
                      <a:pt x="84" y="60"/>
                      <a:pt x="90" y="57"/>
                    </a:cubicBezTo>
                    <a:cubicBezTo>
                      <a:pt x="97" y="53"/>
                      <a:pt x="100" y="50"/>
                      <a:pt x="100" y="45"/>
                    </a:cubicBezTo>
                    <a:cubicBezTo>
                      <a:pt x="101" y="28"/>
                      <a:pt x="99" y="3"/>
                      <a:pt x="99" y="2"/>
                    </a:cubicBezTo>
                    <a:cubicBezTo>
                      <a:pt x="99" y="2"/>
                      <a:pt x="99" y="1"/>
                      <a:pt x="99" y="1"/>
                    </a:cubicBezTo>
                    <a:cubicBezTo>
                      <a:pt x="100" y="1"/>
                      <a:pt x="100" y="0"/>
                      <a:pt x="101" y="0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40" y="1"/>
                      <a:pt x="140" y="1"/>
                      <a:pt x="141" y="1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3" y="0"/>
                      <a:pt x="174" y="1"/>
                      <a:pt x="174" y="1"/>
                    </a:cubicBezTo>
                    <a:cubicBezTo>
                      <a:pt x="175" y="1"/>
                      <a:pt x="175" y="2"/>
                      <a:pt x="175" y="2"/>
                    </a:cubicBezTo>
                    <a:cubicBezTo>
                      <a:pt x="175" y="3"/>
                      <a:pt x="173" y="28"/>
                      <a:pt x="173" y="45"/>
                    </a:cubicBezTo>
                    <a:cubicBezTo>
                      <a:pt x="174" y="49"/>
                      <a:pt x="176" y="52"/>
                      <a:pt x="180" y="55"/>
                    </a:cubicBezTo>
                    <a:cubicBezTo>
                      <a:pt x="187" y="59"/>
                      <a:pt x="197" y="61"/>
                      <a:pt x="210" y="65"/>
                    </a:cubicBezTo>
                    <a:cubicBezTo>
                      <a:pt x="218" y="67"/>
                      <a:pt x="227" y="69"/>
                      <a:pt x="236" y="72"/>
                    </a:cubicBezTo>
                    <a:cubicBezTo>
                      <a:pt x="274" y="83"/>
                      <a:pt x="269" y="148"/>
                      <a:pt x="269" y="151"/>
                    </a:cubicBezTo>
                    <a:cubicBezTo>
                      <a:pt x="269" y="152"/>
                      <a:pt x="268" y="152"/>
                      <a:pt x="267" y="1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814"/>
              <p:cNvSpPr/>
              <p:nvPr/>
            </p:nvSpPr>
            <p:spPr bwMode="auto">
              <a:xfrm>
                <a:off x="4258981" y="3683558"/>
                <a:ext cx="297422" cy="152210"/>
              </a:xfrm>
              <a:custGeom>
                <a:avLst/>
                <a:gdLst>
                  <a:gd name="T0" fmla="*/ 47 w 92"/>
                  <a:gd name="T1" fmla="*/ 47 h 47"/>
                  <a:gd name="T2" fmla="*/ 46 w 92"/>
                  <a:gd name="T3" fmla="*/ 46 h 47"/>
                  <a:gd name="T4" fmla="*/ 1 w 92"/>
                  <a:gd name="T5" fmla="*/ 4 h 47"/>
                  <a:gd name="T6" fmla="*/ 1 w 92"/>
                  <a:gd name="T7" fmla="*/ 1 h 47"/>
                  <a:gd name="T8" fmla="*/ 3 w 92"/>
                  <a:gd name="T9" fmla="*/ 1 h 47"/>
                  <a:gd name="T10" fmla="*/ 47 w 92"/>
                  <a:gd name="T11" fmla="*/ 42 h 47"/>
                  <a:gd name="T12" fmla="*/ 89 w 92"/>
                  <a:gd name="T13" fmla="*/ 1 h 47"/>
                  <a:gd name="T14" fmla="*/ 91 w 92"/>
                  <a:gd name="T15" fmla="*/ 1 h 47"/>
                  <a:gd name="T16" fmla="*/ 91 w 92"/>
                  <a:gd name="T17" fmla="*/ 4 h 47"/>
                  <a:gd name="T18" fmla="*/ 49 w 92"/>
                  <a:gd name="T19" fmla="*/ 46 h 47"/>
                  <a:gd name="T20" fmla="*/ 47 w 92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47">
                    <a:moveTo>
                      <a:pt x="47" y="47"/>
                    </a:moveTo>
                    <a:cubicBezTo>
                      <a:pt x="47" y="47"/>
                      <a:pt x="46" y="47"/>
                      <a:pt x="46" y="4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1"/>
                      <a:pt x="91" y="1"/>
                      <a:pt x="91" y="1"/>
                    </a:cubicBezTo>
                    <a:cubicBezTo>
                      <a:pt x="92" y="2"/>
                      <a:pt x="92" y="3"/>
                      <a:pt x="91" y="4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8" y="47"/>
                      <a:pt x="48" y="47"/>
                      <a:pt x="47" y="4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815"/>
              <p:cNvSpPr/>
              <p:nvPr/>
            </p:nvSpPr>
            <p:spPr bwMode="auto">
              <a:xfrm>
                <a:off x="4241486" y="3015233"/>
                <a:ext cx="356906" cy="638583"/>
              </a:xfrm>
              <a:custGeom>
                <a:avLst/>
                <a:gdLst>
                  <a:gd name="T0" fmla="*/ 2 w 110"/>
                  <a:gd name="T1" fmla="*/ 88 h 197"/>
                  <a:gd name="T2" fmla="*/ 3 w 110"/>
                  <a:gd name="T3" fmla="*/ 148 h 197"/>
                  <a:gd name="T4" fmla="*/ 46 w 110"/>
                  <a:gd name="T5" fmla="*/ 194 h 197"/>
                  <a:gd name="T6" fmla="*/ 103 w 110"/>
                  <a:gd name="T7" fmla="*/ 146 h 197"/>
                  <a:gd name="T8" fmla="*/ 98 w 110"/>
                  <a:gd name="T9" fmla="*/ 47 h 197"/>
                  <a:gd name="T10" fmla="*/ 2 w 110"/>
                  <a:gd name="T11" fmla="*/ 88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197">
                    <a:moveTo>
                      <a:pt x="2" y="88"/>
                    </a:moveTo>
                    <a:cubicBezTo>
                      <a:pt x="2" y="88"/>
                      <a:pt x="0" y="125"/>
                      <a:pt x="3" y="148"/>
                    </a:cubicBezTo>
                    <a:cubicBezTo>
                      <a:pt x="7" y="170"/>
                      <a:pt x="29" y="191"/>
                      <a:pt x="46" y="194"/>
                    </a:cubicBezTo>
                    <a:cubicBezTo>
                      <a:pt x="63" y="197"/>
                      <a:pt x="97" y="185"/>
                      <a:pt x="103" y="146"/>
                    </a:cubicBezTo>
                    <a:cubicBezTo>
                      <a:pt x="109" y="107"/>
                      <a:pt x="110" y="74"/>
                      <a:pt x="98" y="47"/>
                    </a:cubicBezTo>
                    <a:cubicBezTo>
                      <a:pt x="85" y="20"/>
                      <a:pt x="5" y="0"/>
                      <a:pt x="2" y="88"/>
                    </a:cubicBezTo>
                  </a:path>
                </a:pathLst>
              </a:custGeom>
              <a:solidFill>
                <a:srgbClr val="F4D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816"/>
              <p:cNvSpPr>
                <a:spLocks noEditPoints="1"/>
              </p:cNvSpPr>
              <p:nvPr/>
            </p:nvSpPr>
            <p:spPr bwMode="auto">
              <a:xfrm>
                <a:off x="4236237" y="3086964"/>
                <a:ext cx="369153" cy="565102"/>
              </a:xfrm>
              <a:custGeom>
                <a:avLst/>
                <a:gdLst>
                  <a:gd name="T0" fmla="*/ 54 w 114"/>
                  <a:gd name="T1" fmla="*/ 4 h 174"/>
                  <a:gd name="T2" fmla="*/ 6 w 114"/>
                  <a:gd name="T3" fmla="*/ 66 h 174"/>
                  <a:gd name="T4" fmla="*/ 7 w 114"/>
                  <a:gd name="T5" fmla="*/ 125 h 174"/>
                  <a:gd name="T6" fmla="*/ 48 w 114"/>
                  <a:gd name="T7" fmla="*/ 170 h 174"/>
                  <a:gd name="T8" fmla="*/ 53 w 114"/>
                  <a:gd name="T9" fmla="*/ 171 h 174"/>
                  <a:gd name="T10" fmla="*/ 103 w 114"/>
                  <a:gd name="T11" fmla="*/ 123 h 174"/>
                  <a:gd name="T12" fmla="*/ 98 w 114"/>
                  <a:gd name="T13" fmla="*/ 26 h 174"/>
                  <a:gd name="T14" fmla="*/ 54 w 114"/>
                  <a:gd name="T15" fmla="*/ 4 h 174"/>
                  <a:gd name="T16" fmla="*/ 53 w 114"/>
                  <a:gd name="T17" fmla="*/ 174 h 174"/>
                  <a:gd name="T18" fmla="*/ 53 w 114"/>
                  <a:gd name="T19" fmla="*/ 174 h 174"/>
                  <a:gd name="T20" fmla="*/ 48 w 114"/>
                  <a:gd name="T21" fmla="*/ 174 h 174"/>
                  <a:gd name="T22" fmla="*/ 3 w 114"/>
                  <a:gd name="T23" fmla="*/ 126 h 174"/>
                  <a:gd name="T24" fmla="*/ 2 w 114"/>
                  <a:gd name="T25" fmla="*/ 66 h 174"/>
                  <a:gd name="T26" fmla="*/ 54 w 114"/>
                  <a:gd name="T27" fmla="*/ 0 h 174"/>
                  <a:gd name="T28" fmla="*/ 101 w 114"/>
                  <a:gd name="T29" fmla="*/ 24 h 174"/>
                  <a:gd name="T30" fmla="*/ 107 w 114"/>
                  <a:gd name="T31" fmla="*/ 124 h 174"/>
                  <a:gd name="T32" fmla="*/ 53 w 114"/>
                  <a:gd name="T3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74">
                    <a:moveTo>
                      <a:pt x="54" y="4"/>
                    </a:moveTo>
                    <a:cubicBezTo>
                      <a:pt x="40" y="4"/>
                      <a:pt x="8" y="10"/>
                      <a:pt x="6" y="66"/>
                    </a:cubicBezTo>
                    <a:cubicBezTo>
                      <a:pt x="6" y="66"/>
                      <a:pt x="3" y="103"/>
                      <a:pt x="7" y="125"/>
                    </a:cubicBezTo>
                    <a:cubicBezTo>
                      <a:pt x="11" y="147"/>
                      <a:pt x="32" y="168"/>
                      <a:pt x="48" y="170"/>
                    </a:cubicBezTo>
                    <a:cubicBezTo>
                      <a:pt x="50" y="170"/>
                      <a:pt x="51" y="171"/>
                      <a:pt x="53" y="171"/>
                    </a:cubicBezTo>
                    <a:cubicBezTo>
                      <a:pt x="70" y="171"/>
                      <a:pt x="97" y="158"/>
                      <a:pt x="103" y="123"/>
                    </a:cubicBezTo>
                    <a:cubicBezTo>
                      <a:pt x="110" y="78"/>
                      <a:pt x="109" y="49"/>
                      <a:pt x="98" y="26"/>
                    </a:cubicBezTo>
                    <a:cubicBezTo>
                      <a:pt x="92" y="14"/>
                      <a:pt x="73" y="4"/>
                      <a:pt x="54" y="4"/>
                    </a:cubicBezTo>
                    <a:moveTo>
                      <a:pt x="53" y="174"/>
                    </a:moveTo>
                    <a:cubicBezTo>
                      <a:pt x="53" y="174"/>
                      <a:pt x="53" y="174"/>
                      <a:pt x="53" y="174"/>
                    </a:cubicBezTo>
                    <a:cubicBezTo>
                      <a:pt x="51" y="174"/>
                      <a:pt x="49" y="174"/>
                      <a:pt x="48" y="174"/>
                    </a:cubicBezTo>
                    <a:cubicBezTo>
                      <a:pt x="30" y="171"/>
                      <a:pt x="7" y="149"/>
                      <a:pt x="3" y="126"/>
                    </a:cubicBezTo>
                    <a:cubicBezTo>
                      <a:pt x="0" y="104"/>
                      <a:pt x="2" y="67"/>
                      <a:pt x="2" y="66"/>
                    </a:cubicBezTo>
                    <a:cubicBezTo>
                      <a:pt x="4" y="5"/>
                      <a:pt x="43" y="0"/>
                      <a:pt x="54" y="0"/>
                    </a:cubicBezTo>
                    <a:cubicBezTo>
                      <a:pt x="74" y="0"/>
                      <a:pt x="95" y="11"/>
                      <a:pt x="101" y="24"/>
                    </a:cubicBezTo>
                    <a:cubicBezTo>
                      <a:pt x="113" y="48"/>
                      <a:pt x="114" y="78"/>
                      <a:pt x="107" y="124"/>
                    </a:cubicBezTo>
                    <a:cubicBezTo>
                      <a:pt x="101" y="161"/>
                      <a:pt x="71" y="174"/>
                      <a:pt x="53" y="17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817"/>
              <p:cNvSpPr/>
              <p:nvPr/>
            </p:nvSpPr>
            <p:spPr bwMode="auto">
              <a:xfrm>
                <a:off x="4154008" y="3067719"/>
                <a:ext cx="467128" cy="258932"/>
              </a:xfrm>
              <a:custGeom>
                <a:avLst/>
                <a:gdLst>
                  <a:gd name="T0" fmla="*/ 23 w 144"/>
                  <a:gd name="T1" fmla="*/ 77 h 80"/>
                  <a:gd name="T2" fmla="*/ 78 w 144"/>
                  <a:gd name="T3" fmla="*/ 0 h 80"/>
                  <a:gd name="T4" fmla="*/ 139 w 144"/>
                  <a:gd name="T5" fmla="*/ 80 h 80"/>
                  <a:gd name="T6" fmla="*/ 23 w 144"/>
                  <a:gd name="T7" fmla="*/ 77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4" h="80">
                    <a:moveTo>
                      <a:pt x="23" y="77"/>
                    </a:moveTo>
                    <a:cubicBezTo>
                      <a:pt x="23" y="77"/>
                      <a:pt x="0" y="4"/>
                      <a:pt x="78" y="0"/>
                    </a:cubicBezTo>
                    <a:cubicBezTo>
                      <a:pt x="141" y="4"/>
                      <a:pt x="144" y="48"/>
                      <a:pt x="139" y="80"/>
                    </a:cubicBezTo>
                    <a:cubicBezTo>
                      <a:pt x="114" y="66"/>
                      <a:pt x="55" y="62"/>
                      <a:pt x="23" y="77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818"/>
              <p:cNvSpPr>
                <a:spLocks noEditPoints="1"/>
              </p:cNvSpPr>
              <p:nvPr/>
            </p:nvSpPr>
            <p:spPr bwMode="auto">
              <a:xfrm>
                <a:off x="4190749" y="3064220"/>
                <a:ext cx="433886" cy="269429"/>
              </a:xfrm>
              <a:custGeom>
                <a:avLst/>
                <a:gdLst>
                  <a:gd name="T0" fmla="*/ 65 w 134"/>
                  <a:gd name="T1" fmla="*/ 67 h 83"/>
                  <a:gd name="T2" fmla="*/ 126 w 134"/>
                  <a:gd name="T3" fmla="*/ 78 h 83"/>
                  <a:gd name="T4" fmla="*/ 117 w 134"/>
                  <a:gd name="T5" fmla="*/ 24 h 83"/>
                  <a:gd name="T6" fmla="*/ 67 w 134"/>
                  <a:gd name="T7" fmla="*/ 3 h 83"/>
                  <a:gd name="T8" fmla="*/ 19 w 134"/>
                  <a:gd name="T9" fmla="*/ 25 h 83"/>
                  <a:gd name="T10" fmla="*/ 13 w 134"/>
                  <a:gd name="T11" fmla="*/ 76 h 83"/>
                  <a:gd name="T12" fmla="*/ 65 w 134"/>
                  <a:gd name="T13" fmla="*/ 67 h 83"/>
                  <a:gd name="T14" fmla="*/ 128 w 134"/>
                  <a:gd name="T15" fmla="*/ 83 h 83"/>
                  <a:gd name="T16" fmla="*/ 127 w 134"/>
                  <a:gd name="T17" fmla="*/ 83 h 83"/>
                  <a:gd name="T18" fmla="*/ 65 w 134"/>
                  <a:gd name="T19" fmla="*/ 71 h 83"/>
                  <a:gd name="T20" fmla="*/ 13 w 134"/>
                  <a:gd name="T21" fmla="*/ 80 h 83"/>
                  <a:gd name="T22" fmla="*/ 11 w 134"/>
                  <a:gd name="T23" fmla="*/ 80 h 83"/>
                  <a:gd name="T24" fmla="*/ 10 w 134"/>
                  <a:gd name="T25" fmla="*/ 79 h 83"/>
                  <a:gd name="T26" fmla="*/ 16 w 134"/>
                  <a:gd name="T27" fmla="*/ 23 h 83"/>
                  <a:gd name="T28" fmla="*/ 67 w 134"/>
                  <a:gd name="T29" fmla="*/ 0 h 83"/>
                  <a:gd name="T30" fmla="*/ 120 w 134"/>
                  <a:gd name="T31" fmla="*/ 22 h 83"/>
                  <a:gd name="T32" fmla="*/ 129 w 134"/>
                  <a:gd name="T33" fmla="*/ 81 h 83"/>
                  <a:gd name="T34" fmla="*/ 128 w 134"/>
                  <a:gd name="T35" fmla="*/ 83 h 83"/>
                  <a:gd name="T36" fmla="*/ 128 w 134"/>
                  <a:gd name="T3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4" h="83">
                    <a:moveTo>
                      <a:pt x="65" y="67"/>
                    </a:moveTo>
                    <a:cubicBezTo>
                      <a:pt x="89" y="67"/>
                      <a:pt x="112" y="71"/>
                      <a:pt x="126" y="78"/>
                    </a:cubicBezTo>
                    <a:cubicBezTo>
                      <a:pt x="130" y="54"/>
                      <a:pt x="127" y="37"/>
                      <a:pt x="117" y="24"/>
                    </a:cubicBezTo>
                    <a:cubicBezTo>
                      <a:pt x="107" y="12"/>
                      <a:pt x="90" y="5"/>
                      <a:pt x="67" y="3"/>
                    </a:cubicBezTo>
                    <a:cubicBezTo>
                      <a:pt x="44" y="4"/>
                      <a:pt x="28" y="12"/>
                      <a:pt x="19" y="25"/>
                    </a:cubicBezTo>
                    <a:cubicBezTo>
                      <a:pt x="6" y="43"/>
                      <a:pt x="11" y="68"/>
                      <a:pt x="13" y="76"/>
                    </a:cubicBezTo>
                    <a:cubicBezTo>
                      <a:pt x="26" y="70"/>
                      <a:pt x="45" y="67"/>
                      <a:pt x="65" y="67"/>
                    </a:cubicBezTo>
                    <a:moveTo>
                      <a:pt x="128" y="83"/>
                    </a:moveTo>
                    <a:cubicBezTo>
                      <a:pt x="127" y="83"/>
                      <a:pt x="127" y="83"/>
                      <a:pt x="127" y="83"/>
                    </a:cubicBezTo>
                    <a:cubicBezTo>
                      <a:pt x="114" y="75"/>
                      <a:pt x="89" y="71"/>
                      <a:pt x="65" y="71"/>
                    </a:cubicBezTo>
                    <a:cubicBezTo>
                      <a:pt x="44" y="71"/>
                      <a:pt x="26" y="74"/>
                      <a:pt x="13" y="80"/>
                    </a:cubicBezTo>
                    <a:cubicBezTo>
                      <a:pt x="12" y="80"/>
                      <a:pt x="11" y="80"/>
                      <a:pt x="11" y="80"/>
                    </a:cubicBezTo>
                    <a:cubicBezTo>
                      <a:pt x="11" y="80"/>
                      <a:pt x="10" y="79"/>
                      <a:pt x="10" y="79"/>
                    </a:cubicBezTo>
                    <a:cubicBezTo>
                      <a:pt x="10" y="77"/>
                      <a:pt x="0" y="46"/>
                      <a:pt x="16" y="23"/>
                    </a:cubicBezTo>
                    <a:cubicBezTo>
                      <a:pt x="26" y="9"/>
                      <a:pt x="43" y="1"/>
                      <a:pt x="67" y="0"/>
                    </a:cubicBezTo>
                    <a:cubicBezTo>
                      <a:pt x="91" y="1"/>
                      <a:pt x="109" y="9"/>
                      <a:pt x="120" y="22"/>
                    </a:cubicBezTo>
                    <a:cubicBezTo>
                      <a:pt x="131" y="36"/>
                      <a:pt x="134" y="55"/>
                      <a:pt x="129" y="81"/>
                    </a:cubicBezTo>
                    <a:cubicBezTo>
                      <a:pt x="129" y="82"/>
                      <a:pt x="129" y="82"/>
                      <a:pt x="128" y="83"/>
                    </a:cubicBezTo>
                    <a:cubicBezTo>
                      <a:pt x="128" y="83"/>
                      <a:pt x="128" y="83"/>
                      <a:pt x="128" y="8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Freeform 819"/>
              <p:cNvSpPr/>
              <p:nvPr/>
            </p:nvSpPr>
            <p:spPr bwMode="auto">
              <a:xfrm>
                <a:off x="4180252" y="3709801"/>
                <a:ext cx="451382" cy="194199"/>
              </a:xfrm>
              <a:custGeom>
                <a:avLst/>
                <a:gdLst>
                  <a:gd name="T0" fmla="*/ 95 w 139"/>
                  <a:gd name="T1" fmla="*/ 60 h 60"/>
                  <a:gd name="T2" fmla="*/ 93 w 139"/>
                  <a:gd name="T3" fmla="*/ 59 h 60"/>
                  <a:gd name="T4" fmla="*/ 71 w 139"/>
                  <a:gd name="T5" fmla="*/ 39 h 60"/>
                  <a:gd name="T6" fmla="*/ 47 w 139"/>
                  <a:gd name="T7" fmla="*/ 58 h 60"/>
                  <a:gd name="T8" fmla="*/ 44 w 139"/>
                  <a:gd name="T9" fmla="*/ 58 h 60"/>
                  <a:gd name="T10" fmla="*/ 0 w 139"/>
                  <a:gd name="T11" fmla="*/ 6 h 60"/>
                  <a:gd name="T12" fmla="*/ 1 w 139"/>
                  <a:gd name="T13" fmla="*/ 3 h 60"/>
                  <a:gd name="T14" fmla="*/ 3 w 139"/>
                  <a:gd name="T15" fmla="*/ 4 h 60"/>
                  <a:gd name="T16" fmla="*/ 46 w 139"/>
                  <a:gd name="T17" fmla="*/ 54 h 60"/>
                  <a:gd name="T18" fmla="*/ 70 w 139"/>
                  <a:gd name="T19" fmla="*/ 36 h 60"/>
                  <a:gd name="T20" fmla="*/ 73 w 139"/>
                  <a:gd name="T21" fmla="*/ 36 h 60"/>
                  <a:gd name="T22" fmla="*/ 94 w 139"/>
                  <a:gd name="T23" fmla="*/ 55 h 60"/>
                  <a:gd name="T24" fmla="*/ 136 w 139"/>
                  <a:gd name="T25" fmla="*/ 1 h 60"/>
                  <a:gd name="T26" fmla="*/ 138 w 139"/>
                  <a:gd name="T27" fmla="*/ 1 h 60"/>
                  <a:gd name="T28" fmla="*/ 139 w 139"/>
                  <a:gd name="T29" fmla="*/ 3 h 60"/>
                  <a:gd name="T30" fmla="*/ 96 w 139"/>
                  <a:gd name="T31" fmla="*/ 59 h 60"/>
                  <a:gd name="T32" fmla="*/ 95 w 139"/>
                  <a:gd name="T33" fmla="*/ 60 h 60"/>
                  <a:gd name="T34" fmla="*/ 95 w 139"/>
                  <a:gd name="T3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9" h="60">
                    <a:moveTo>
                      <a:pt x="95" y="60"/>
                    </a:moveTo>
                    <a:cubicBezTo>
                      <a:pt x="94" y="60"/>
                      <a:pt x="94" y="59"/>
                      <a:pt x="93" y="59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6" y="58"/>
                      <a:pt x="45" y="58"/>
                      <a:pt x="44" y="5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1" y="35"/>
                      <a:pt x="72" y="35"/>
                      <a:pt x="73" y="36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6" y="0"/>
                      <a:pt x="137" y="0"/>
                      <a:pt x="138" y="1"/>
                    </a:cubicBezTo>
                    <a:cubicBezTo>
                      <a:pt x="139" y="1"/>
                      <a:pt x="139" y="3"/>
                      <a:pt x="139" y="3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6" y="59"/>
                      <a:pt x="95" y="59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820"/>
              <p:cNvSpPr/>
              <p:nvPr/>
            </p:nvSpPr>
            <p:spPr bwMode="auto">
              <a:xfrm>
                <a:off x="3933566" y="3991477"/>
                <a:ext cx="110221" cy="0"/>
              </a:xfrm>
              <a:custGeom>
                <a:avLst/>
                <a:gdLst>
                  <a:gd name="T0" fmla="*/ 0 w 63"/>
                  <a:gd name="T1" fmla="*/ 63 w 63"/>
                  <a:gd name="T2" fmla="*/ 0 w 6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3">
                    <a:moveTo>
                      <a:pt x="0" y="0"/>
                    </a:moveTo>
                    <a:lnTo>
                      <a:pt x="6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Line 821"/>
              <p:cNvSpPr>
                <a:spLocks noChangeShapeType="1"/>
              </p:cNvSpPr>
              <p:nvPr/>
            </p:nvSpPr>
            <p:spPr bwMode="auto">
              <a:xfrm>
                <a:off x="3933566" y="3991477"/>
                <a:ext cx="110221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822"/>
              <p:cNvSpPr/>
              <p:nvPr/>
            </p:nvSpPr>
            <p:spPr bwMode="auto">
              <a:xfrm>
                <a:off x="3926568" y="3986229"/>
                <a:ext cx="124217" cy="8748"/>
              </a:xfrm>
              <a:custGeom>
                <a:avLst/>
                <a:gdLst>
                  <a:gd name="T0" fmla="*/ 36 w 38"/>
                  <a:gd name="T1" fmla="*/ 3 h 3"/>
                  <a:gd name="T2" fmla="*/ 2 w 38"/>
                  <a:gd name="T3" fmla="*/ 3 h 3"/>
                  <a:gd name="T4" fmla="*/ 0 w 38"/>
                  <a:gd name="T5" fmla="*/ 2 h 3"/>
                  <a:gd name="T6" fmla="*/ 2 w 38"/>
                  <a:gd name="T7" fmla="*/ 0 h 3"/>
                  <a:gd name="T8" fmla="*/ 36 w 38"/>
                  <a:gd name="T9" fmla="*/ 0 h 3"/>
                  <a:gd name="T10" fmla="*/ 38 w 38"/>
                  <a:gd name="T11" fmla="*/ 2 h 3"/>
                  <a:gd name="T12" fmla="*/ 36 w 38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">
                    <a:moveTo>
                      <a:pt x="36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7" y="0"/>
                      <a:pt x="38" y="1"/>
                      <a:pt x="38" y="2"/>
                    </a:cubicBezTo>
                    <a:cubicBezTo>
                      <a:pt x="38" y="3"/>
                      <a:pt x="37" y="3"/>
                      <a:pt x="36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823"/>
              <p:cNvSpPr/>
              <p:nvPr/>
            </p:nvSpPr>
            <p:spPr bwMode="auto">
              <a:xfrm>
                <a:off x="4787342" y="3991477"/>
                <a:ext cx="110221" cy="0"/>
              </a:xfrm>
              <a:custGeom>
                <a:avLst/>
                <a:gdLst>
                  <a:gd name="T0" fmla="*/ 0 w 63"/>
                  <a:gd name="T1" fmla="*/ 63 w 63"/>
                  <a:gd name="T2" fmla="*/ 0 w 6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3">
                    <a:moveTo>
                      <a:pt x="0" y="0"/>
                    </a:moveTo>
                    <a:lnTo>
                      <a:pt x="6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Line 824"/>
              <p:cNvSpPr>
                <a:spLocks noChangeShapeType="1"/>
              </p:cNvSpPr>
              <p:nvPr/>
            </p:nvSpPr>
            <p:spPr bwMode="auto">
              <a:xfrm>
                <a:off x="4787342" y="3991477"/>
                <a:ext cx="110221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825"/>
              <p:cNvSpPr/>
              <p:nvPr/>
            </p:nvSpPr>
            <p:spPr bwMode="auto">
              <a:xfrm>
                <a:off x="4783843" y="3986229"/>
                <a:ext cx="120718" cy="8748"/>
              </a:xfrm>
              <a:custGeom>
                <a:avLst/>
                <a:gdLst>
                  <a:gd name="T0" fmla="*/ 35 w 37"/>
                  <a:gd name="T1" fmla="*/ 3 h 3"/>
                  <a:gd name="T2" fmla="*/ 1 w 37"/>
                  <a:gd name="T3" fmla="*/ 3 h 3"/>
                  <a:gd name="T4" fmla="*/ 0 w 37"/>
                  <a:gd name="T5" fmla="*/ 2 h 3"/>
                  <a:gd name="T6" fmla="*/ 1 w 37"/>
                  <a:gd name="T7" fmla="*/ 0 h 3"/>
                  <a:gd name="T8" fmla="*/ 35 w 37"/>
                  <a:gd name="T9" fmla="*/ 0 h 3"/>
                  <a:gd name="T10" fmla="*/ 37 w 37"/>
                  <a:gd name="T11" fmla="*/ 2 h 3"/>
                  <a:gd name="T12" fmla="*/ 35 w 37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">
                    <a:moveTo>
                      <a:pt x="3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0"/>
                      <a:pt x="37" y="1"/>
                      <a:pt x="37" y="2"/>
                    </a:cubicBezTo>
                    <a:cubicBezTo>
                      <a:pt x="37" y="3"/>
                      <a:pt x="36" y="3"/>
                      <a:pt x="35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Oval 826"/>
              <p:cNvSpPr>
                <a:spLocks noChangeArrowheads="1"/>
              </p:cNvSpPr>
              <p:nvPr/>
            </p:nvSpPr>
            <p:spPr bwMode="auto">
              <a:xfrm>
                <a:off x="4306219" y="3365141"/>
                <a:ext cx="40239" cy="4023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827"/>
              <p:cNvSpPr>
                <a:spLocks noEditPoints="1"/>
              </p:cNvSpPr>
              <p:nvPr/>
            </p:nvSpPr>
            <p:spPr bwMode="auto">
              <a:xfrm>
                <a:off x="4300970" y="3359893"/>
                <a:ext cx="50737" cy="50737"/>
              </a:xfrm>
              <a:custGeom>
                <a:avLst/>
                <a:gdLst>
                  <a:gd name="T0" fmla="*/ 8 w 16"/>
                  <a:gd name="T1" fmla="*/ 4 h 16"/>
                  <a:gd name="T2" fmla="*/ 4 w 16"/>
                  <a:gd name="T3" fmla="*/ 8 h 16"/>
                  <a:gd name="T4" fmla="*/ 8 w 16"/>
                  <a:gd name="T5" fmla="*/ 13 h 16"/>
                  <a:gd name="T6" fmla="*/ 13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0"/>
                      <a:pt x="6" y="13"/>
                      <a:pt x="8" y="13"/>
                    </a:cubicBezTo>
                    <a:cubicBezTo>
                      <a:pt x="11" y="13"/>
                      <a:pt x="13" y="10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3" y="16"/>
                      <a:pt x="0" y="13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3" y="0"/>
                      <a:pt x="16" y="3"/>
                      <a:pt x="16" y="8"/>
                    </a:cubicBezTo>
                    <a:cubicBezTo>
                      <a:pt x="16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828"/>
              <p:cNvSpPr/>
              <p:nvPr/>
            </p:nvSpPr>
            <p:spPr bwMode="auto">
              <a:xfrm>
                <a:off x="4264230" y="3356394"/>
                <a:ext cx="110221" cy="34991"/>
              </a:xfrm>
              <a:custGeom>
                <a:avLst/>
                <a:gdLst>
                  <a:gd name="T0" fmla="*/ 2 w 34"/>
                  <a:gd name="T1" fmla="*/ 11 h 11"/>
                  <a:gd name="T2" fmla="*/ 1 w 34"/>
                  <a:gd name="T3" fmla="*/ 11 h 11"/>
                  <a:gd name="T4" fmla="*/ 1 w 34"/>
                  <a:gd name="T5" fmla="*/ 8 h 11"/>
                  <a:gd name="T6" fmla="*/ 19 w 34"/>
                  <a:gd name="T7" fmla="*/ 1 h 11"/>
                  <a:gd name="T8" fmla="*/ 33 w 34"/>
                  <a:gd name="T9" fmla="*/ 7 h 11"/>
                  <a:gd name="T10" fmla="*/ 33 w 34"/>
                  <a:gd name="T11" fmla="*/ 10 h 11"/>
                  <a:gd name="T12" fmla="*/ 30 w 34"/>
                  <a:gd name="T13" fmla="*/ 9 h 11"/>
                  <a:gd name="T14" fmla="*/ 19 w 34"/>
                  <a:gd name="T15" fmla="*/ 5 h 11"/>
                  <a:gd name="T16" fmla="*/ 4 w 34"/>
                  <a:gd name="T17" fmla="*/ 11 h 11"/>
                  <a:gd name="T18" fmla="*/ 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2" y="11"/>
                    </a:moveTo>
                    <a:cubicBezTo>
                      <a:pt x="2" y="11"/>
                      <a:pt x="1" y="11"/>
                      <a:pt x="1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8"/>
                      <a:pt x="8" y="0"/>
                      <a:pt x="19" y="1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4" y="8"/>
                      <a:pt x="33" y="9"/>
                      <a:pt x="33" y="10"/>
                    </a:cubicBezTo>
                    <a:cubicBezTo>
                      <a:pt x="32" y="10"/>
                      <a:pt x="30" y="10"/>
                      <a:pt x="30" y="9"/>
                    </a:cubicBezTo>
                    <a:cubicBezTo>
                      <a:pt x="30" y="9"/>
                      <a:pt x="28" y="5"/>
                      <a:pt x="19" y="5"/>
                    </a:cubicBezTo>
                    <a:cubicBezTo>
                      <a:pt x="10" y="4"/>
                      <a:pt x="4" y="11"/>
                      <a:pt x="4" y="11"/>
                    </a:cubicBezTo>
                    <a:cubicBezTo>
                      <a:pt x="3" y="11"/>
                      <a:pt x="3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Oval 829"/>
              <p:cNvSpPr>
                <a:spLocks noChangeArrowheads="1"/>
              </p:cNvSpPr>
              <p:nvPr/>
            </p:nvSpPr>
            <p:spPr bwMode="auto">
              <a:xfrm>
                <a:off x="4482922" y="3365141"/>
                <a:ext cx="41989" cy="40239"/>
              </a:xfrm>
              <a:prstGeom prst="ellipse">
                <a:avLst/>
              </a:prstGeom>
              <a:solidFill>
                <a:srgbClr val="799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830"/>
              <p:cNvSpPr>
                <a:spLocks noEditPoints="1"/>
              </p:cNvSpPr>
              <p:nvPr/>
            </p:nvSpPr>
            <p:spPr bwMode="auto">
              <a:xfrm>
                <a:off x="4475924" y="3359893"/>
                <a:ext cx="50737" cy="50737"/>
              </a:xfrm>
              <a:custGeom>
                <a:avLst/>
                <a:gdLst>
                  <a:gd name="T0" fmla="*/ 8 w 16"/>
                  <a:gd name="T1" fmla="*/ 4 h 16"/>
                  <a:gd name="T2" fmla="*/ 4 w 16"/>
                  <a:gd name="T3" fmla="*/ 8 h 16"/>
                  <a:gd name="T4" fmla="*/ 8 w 16"/>
                  <a:gd name="T5" fmla="*/ 13 h 16"/>
                  <a:gd name="T6" fmla="*/ 13 w 16"/>
                  <a:gd name="T7" fmla="*/ 8 h 16"/>
                  <a:gd name="T8" fmla="*/ 8 w 16"/>
                  <a:gd name="T9" fmla="*/ 4 h 16"/>
                  <a:gd name="T10" fmla="*/ 8 w 16"/>
                  <a:gd name="T11" fmla="*/ 16 h 16"/>
                  <a:gd name="T12" fmla="*/ 0 w 16"/>
                  <a:gd name="T13" fmla="*/ 8 h 16"/>
                  <a:gd name="T14" fmla="*/ 8 w 16"/>
                  <a:gd name="T15" fmla="*/ 0 h 16"/>
                  <a:gd name="T16" fmla="*/ 16 w 16"/>
                  <a:gd name="T17" fmla="*/ 8 h 16"/>
                  <a:gd name="T18" fmla="*/ 8 w 16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0"/>
                      <a:pt x="6" y="13"/>
                      <a:pt x="8" y="13"/>
                    </a:cubicBezTo>
                    <a:cubicBezTo>
                      <a:pt x="11" y="13"/>
                      <a:pt x="13" y="10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3" y="0"/>
                      <a:pt x="16" y="3"/>
                      <a:pt x="16" y="8"/>
                    </a:cubicBezTo>
                    <a:cubicBezTo>
                      <a:pt x="16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831"/>
              <p:cNvSpPr/>
              <p:nvPr/>
            </p:nvSpPr>
            <p:spPr bwMode="auto">
              <a:xfrm>
                <a:off x="4453180" y="3356394"/>
                <a:ext cx="110221" cy="34991"/>
              </a:xfrm>
              <a:custGeom>
                <a:avLst/>
                <a:gdLst>
                  <a:gd name="T0" fmla="*/ 32 w 34"/>
                  <a:gd name="T1" fmla="*/ 11 h 11"/>
                  <a:gd name="T2" fmla="*/ 31 w 34"/>
                  <a:gd name="T3" fmla="*/ 11 h 11"/>
                  <a:gd name="T4" fmla="*/ 15 w 34"/>
                  <a:gd name="T5" fmla="*/ 5 h 11"/>
                  <a:gd name="T6" fmla="*/ 4 w 34"/>
                  <a:gd name="T7" fmla="*/ 9 h 11"/>
                  <a:gd name="T8" fmla="*/ 2 w 34"/>
                  <a:gd name="T9" fmla="*/ 10 h 11"/>
                  <a:gd name="T10" fmla="*/ 1 w 34"/>
                  <a:gd name="T11" fmla="*/ 7 h 11"/>
                  <a:gd name="T12" fmla="*/ 15 w 34"/>
                  <a:gd name="T13" fmla="*/ 1 h 11"/>
                  <a:gd name="T14" fmla="*/ 33 w 34"/>
                  <a:gd name="T15" fmla="*/ 8 h 11"/>
                  <a:gd name="T16" fmla="*/ 33 w 34"/>
                  <a:gd name="T17" fmla="*/ 11 h 11"/>
                  <a:gd name="T18" fmla="*/ 32 w 34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11">
                    <a:moveTo>
                      <a:pt x="32" y="11"/>
                    </a:move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25" y="4"/>
                      <a:pt x="15" y="5"/>
                    </a:cubicBezTo>
                    <a:cubicBezTo>
                      <a:pt x="6" y="5"/>
                      <a:pt x="4" y="9"/>
                      <a:pt x="4" y="9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7"/>
                      <a:pt x="4" y="1"/>
                      <a:pt x="15" y="1"/>
                    </a:cubicBezTo>
                    <a:cubicBezTo>
                      <a:pt x="26" y="0"/>
                      <a:pt x="33" y="8"/>
                      <a:pt x="33" y="8"/>
                    </a:cubicBezTo>
                    <a:cubicBezTo>
                      <a:pt x="34" y="9"/>
                      <a:pt x="34" y="10"/>
                      <a:pt x="33" y="11"/>
                    </a:cubicBezTo>
                    <a:cubicBezTo>
                      <a:pt x="33" y="11"/>
                      <a:pt x="32" y="11"/>
                      <a:pt x="3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832"/>
              <p:cNvSpPr/>
              <p:nvPr/>
            </p:nvSpPr>
            <p:spPr bwMode="auto">
              <a:xfrm>
                <a:off x="4339460" y="3498106"/>
                <a:ext cx="148711" cy="26243"/>
              </a:xfrm>
              <a:custGeom>
                <a:avLst/>
                <a:gdLst>
                  <a:gd name="T0" fmla="*/ 23 w 46"/>
                  <a:gd name="T1" fmla="*/ 7 h 8"/>
                  <a:gd name="T2" fmla="*/ 22 w 46"/>
                  <a:gd name="T3" fmla="*/ 7 h 8"/>
                  <a:gd name="T4" fmla="*/ 17 w 46"/>
                  <a:gd name="T5" fmla="*/ 4 h 8"/>
                  <a:gd name="T6" fmla="*/ 3 w 46"/>
                  <a:gd name="T7" fmla="*/ 7 h 8"/>
                  <a:gd name="T8" fmla="*/ 0 w 46"/>
                  <a:gd name="T9" fmla="*/ 5 h 8"/>
                  <a:gd name="T10" fmla="*/ 1 w 46"/>
                  <a:gd name="T11" fmla="*/ 3 h 8"/>
                  <a:gd name="T12" fmla="*/ 18 w 46"/>
                  <a:gd name="T13" fmla="*/ 0 h 8"/>
                  <a:gd name="T14" fmla="*/ 19 w 46"/>
                  <a:gd name="T15" fmla="*/ 1 h 8"/>
                  <a:gd name="T16" fmla="*/ 23 w 46"/>
                  <a:gd name="T17" fmla="*/ 3 h 8"/>
                  <a:gd name="T18" fmla="*/ 27 w 46"/>
                  <a:gd name="T19" fmla="*/ 1 h 8"/>
                  <a:gd name="T20" fmla="*/ 28 w 46"/>
                  <a:gd name="T21" fmla="*/ 0 h 8"/>
                  <a:gd name="T22" fmla="*/ 44 w 46"/>
                  <a:gd name="T23" fmla="*/ 4 h 8"/>
                  <a:gd name="T24" fmla="*/ 45 w 46"/>
                  <a:gd name="T25" fmla="*/ 6 h 8"/>
                  <a:gd name="T26" fmla="*/ 43 w 46"/>
                  <a:gd name="T27" fmla="*/ 7 h 8"/>
                  <a:gd name="T28" fmla="*/ 29 w 46"/>
                  <a:gd name="T29" fmla="*/ 4 h 8"/>
                  <a:gd name="T30" fmla="*/ 24 w 46"/>
                  <a:gd name="T31" fmla="*/ 7 h 8"/>
                  <a:gd name="T32" fmla="*/ 23 w 46"/>
                  <a:gd name="T3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8">
                    <a:moveTo>
                      <a:pt x="23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0" y="6"/>
                      <a:pt x="17" y="4"/>
                    </a:cubicBezTo>
                    <a:cubicBezTo>
                      <a:pt x="9" y="5"/>
                      <a:pt x="3" y="6"/>
                      <a:pt x="3" y="7"/>
                    </a:cubicBezTo>
                    <a:cubicBezTo>
                      <a:pt x="2" y="7"/>
                      <a:pt x="0" y="6"/>
                      <a:pt x="0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2" y="3"/>
                      <a:pt x="8" y="1"/>
                      <a:pt x="18" y="0"/>
                    </a:cubicBezTo>
                    <a:cubicBezTo>
                      <a:pt x="18" y="0"/>
                      <a:pt x="19" y="0"/>
                      <a:pt x="19" y="1"/>
                    </a:cubicBezTo>
                    <a:cubicBezTo>
                      <a:pt x="21" y="2"/>
                      <a:pt x="22" y="3"/>
                      <a:pt x="23" y="3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8" y="0"/>
                      <a:pt x="28" y="0"/>
                    </a:cubicBezTo>
                    <a:cubicBezTo>
                      <a:pt x="29" y="0"/>
                      <a:pt x="39" y="1"/>
                      <a:pt x="44" y="4"/>
                    </a:cubicBezTo>
                    <a:cubicBezTo>
                      <a:pt x="45" y="4"/>
                      <a:pt x="46" y="5"/>
                      <a:pt x="45" y="6"/>
                    </a:cubicBezTo>
                    <a:cubicBezTo>
                      <a:pt x="45" y="7"/>
                      <a:pt x="43" y="8"/>
                      <a:pt x="43" y="7"/>
                    </a:cubicBezTo>
                    <a:cubicBezTo>
                      <a:pt x="39" y="5"/>
                      <a:pt x="32" y="4"/>
                      <a:pt x="29" y="4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7"/>
                      <a:pt x="23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833"/>
              <p:cNvSpPr/>
              <p:nvPr/>
            </p:nvSpPr>
            <p:spPr bwMode="auto">
              <a:xfrm>
                <a:off x="4377950" y="3547094"/>
                <a:ext cx="75230" cy="13996"/>
              </a:xfrm>
              <a:custGeom>
                <a:avLst/>
                <a:gdLst>
                  <a:gd name="T0" fmla="*/ 21 w 23"/>
                  <a:gd name="T1" fmla="*/ 4 h 4"/>
                  <a:gd name="T2" fmla="*/ 2 w 23"/>
                  <a:gd name="T3" fmla="*/ 4 h 4"/>
                  <a:gd name="T4" fmla="*/ 0 w 23"/>
                  <a:gd name="T5" fmla="*/ 2 h 4"/>
                  <a:gd name="T6" fmla="*/ 2 w 23"/>
                  <a:gd name="T7" fmla="*/ 0 h 4"/>
                  <a:gd name="T8" fmla="*/ 21 w 23"/>
                  <a:gd name="T9" fmla="*/ 1 h 4"/>
                  <a:gd name="T10" fmla="*/ 23 w 23"/>
                  <a:gd name="T11" fmla="*/ 2 h 4"/>
                  <a:gd name="T12" fmla="*/ 21 w 2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">
                    <a:moveTo>
                      <a:pt x="21" y="4"/>
                    </a:moveTo>
                    <a:cubicBezTo>
                      <a:pt x="21" y="4"/>
                      <a:pt x="9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9" y="1"/>
                      <a:pt x="21" y="1"/>
                      <a:pt x="21" y="1"/>
                    </a:cubicBezTo>
                    <a:cubicBezTo>
                      <a:pt x="22" y="1"/>
                      <a:pt x="23" y="1"/>
                      <a:pt x="23" y="2"/>
                    </a:cubicBezTo>
                    <a:cubicBezTo>
                      <a:pt x="23" y="3"/>
                      <a:pt x="22" y="4"/>
                      <a:pt x="2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834"/>
              <p:cNvSpPr/>
              <p:nvPr/>
            </p:nvSpPr>
            <p:spPr bwMode="auto">
              <a:xfrm>
                <a:off x="4225740" y="3181439"/>
                <a:ext cx="379650" cy="225691"/>
              </a:xfrm>
              <a:custGeom>
                <a:avLst/>
                <a:gdLst>
                  <a:gd name="T0" fmla="*/ 1 w 117"/>
                  <a:gd name="T1" fmla="*/ 42 h 70"/>
                  <a:gd name="T2" fmla="*/ 117 w 117"/>
                  <a:gd name="T3" fmla="*/ 41 h 70"/>
                  <a:gd name="T4" fmla="*/ 105 w 117"/>
                  <a:gd name="T5" fmla="*/ 68 h 70"/>
                  <a:gd name="T6" fmla="*/ 10 w 117"/>
                  <a:gd name="T7" fmla="*/ 70 h 70"/>
                  <a:gd name="T8" fmla="*/ 1 w 117"/>
                  <a:gd name="T9" fmla="*/ 4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70">
                    <a:moveTo>
                      <a:pt x="1" y="42"/>
                    </a:moveTo>
                    <a:cubicBezTo>
                      <a:pt x="1" y="42"/>
                      <a:pt x="51" y="0"/>
                      <a:pt x="117" y="41"/>
                    </a:cubicBezTo>
                    <a:cubicBezTo>
                      <a:pt x="115" y="53"/>
                      <a:pt x="105" y="68"/>
                      <a:pt x="105" y="68"/>
                    </a:cubicBezTo>
                    <a:cubicBezTo>
                      <a:pt x="105" y="68"/>
                      <a:pt x="63" y="33"/>
                      <a:pt x="10" y="70"/>
                    </a:cubicBezTo>
                    <a:cubicBezTo>
                      <a:pt x="0" y="56"/>
                      <a:pt x="1" y="42"/>
                      <a:pt x="1" y="42"/>
                    </a:cubicBezTo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835"/>
              <p:cNvSpPr>
                <a:spLocks noEditPoints="1"/>
              </p:cNvSpPr>
              <p:nvPr/>
            </p:nvSpPr>
            <p:spPr bwMode="auto">
              <a:xfrm>
                <a:off x="4222241" y="3249671"/>
                <a:ext cx="390148" cy="164457"/>
              </a:xfrm>
              <a:custGeom>
                <a:avLst/>
                <a:gdLst>
                  <a:gd name="T0" fmla="*/ 4 w 120"/>
                  <a:gd name="T1" fmla="*/ 22 h 51"/>
                  <a:gd name="T2" fmla="*/ 11 w 120"/>
                  <a:gd name="T3" fmla="*/ 46 h 51"/>
                  <a:gd name="T4" fmla="*/ 60 w 120"/>
                  <a:gd name="T5" fmla="*/ 30 h 51"/>
                  <a:gd name="T6" fmla="*/ 106 w 120"/>
                  <a:gd name="T7" fmla="*/ 45 h 51"/>
                  <a:gd name="T8" fmla="*/ 116 w 120"/>
                  <a:gd name="T9" fmla="*/ 21 h 51"/>
                  <a:gd name="T10" fmla="*/ 60 w 120"/>
                  <a:gd name="T11" fmla="*/ 4 h 51"/>
                  <a:gd name="T12" fmla="*/ 4 w 120"/>
                  <a:gd name="T13" fmla="*/ 22 h 51"/>
                  <a:gd name="T14" fmla="*/ 11 w 120"/>
                  <a:gd name="T15" fmla="*/ 51 h 51"/>
                  <a:gd name="T16" fmla="*/ 10 w 120"/>
                  <a:gd name="T17" fmla="*/ 51 h 51"/>
                  <a:gd name="T18" fmla="*/ 9 w 120"/>
                  <a:gd name="T19" fmla="*/ 50 h 51"/>
                  <a:gd name="T20" fmla="*/ 0 w 120"/>
                  <a:gd name="T21" fmla="*/ 21 h 51"/>
                  <a:gd name="T22" fmla="*/ 1 w 120"/>
                  <a:gd name="T23" fmla="*/ 20 h 51"/>
                  <a:gd name="T24" fmla="*/ 60 w 120"/>
                  <a:gd name="T25" fmla="*/ 0 h 51"/>
                  <a:gd name="T26" fmla="*/ 119 w 120"/>
                  <a:gd name="T27" fmla="*/ 18 h 51"/>
                  <a:gd name="T28" fmla="*/ 119 w 120"/>
                  <a:gd name="T29" fmla="*/ 20 h 51"/>
                  <a:gd name="T30" fmla="*/ 108 w 120"/>
                  <a:gd name="T31" fmla="*/ 48 h 51"/>
                  <a:gd name="T32" fmla="*/ 107 w 120"/>
                  <a:gd name="T33" fmla="*/ 49 h 51"/>
                  <a:gd name="T34" fmla="*/ 105 w 120"/>
                  <a:gd name="T35" fmla="*/ 49 h 51"/>
                  <a:gd name="T36" fmla="*/ 60 w 120"/>
                  <a:gd name="T37" fmla="*/ 34 h 51"/>
                  <a:gd name="T38" fmla="*/ 12 w 120"/>
                  <a:gd name="T39" fmla="*/ 50 h 51"/>
                  <a:gd name="T40" fmla="*/ 11 w 120"/>
                  <a:gd name="T4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0" h="51">
                    <a:moveTo>
                      <a:pt x="4" y="22"/>
                    </a:moveTo>
                    <a:cubicBezTo>
                      <a:pt x="4" y="25"/>
                      <a:pt x="5" y="36"/>
                      <a:pt x="11" y="46"/>
                    </a:cubicBezTo>
                    <a:cubicBezTo>
                      <a:pt x="27" y="36"/>
                      <a:pt x="44" y="30"/>
                      <a:pt x="60" y="30"/>
                    </a:cubicBezTo>
                    <a:cubicBezTo>
                      <a:pt x="84" y="30"/>
                      <a:pt x="101" y="41"/>
                      <a:pt x="106" y="45"/>
                    </a:cubicBezTo>
                    <a:cubicBezTo>
                      <a:pt x="108" y="41"/>
                      <a:pt x="114" y="30"/>
                      <a:pt x="116" y="21"/>
                    </a:cubicBezTo>
                    <a:cubicBezTo>
                      <a:pt x="97" y="10"/>
                      <a:pt x="78" y="4"/>
                      <a:pt x="60" y="4"/>
                    </a:cubicBezTo>
                    <a:cubicBezTo>
                      <a:pt x="29" y="4"/>
                      <a:pt x="8" y="19"/>
                      <a:pt x="4" y="22"/>
                    </a:cubicBezTo>
                    <a:moveTo>
                      <a:pt x="11" y="51"/>
                    </a:move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9" y="50"/>
                      <a:pt x="9" y="50"/>
                    </a:cubicBezTo>
                    <a:cubicBezTo>
                      <a:pt x="0" y="36"/>
                      <a:pt x="0" y="22"/>
                      <a:pt x="0" y="21"/>
                    </a:cubicBezTo>
                    <a:cubicBezTo>
                      <a:pt x="0" y="21"/>
                      <a:pt x="0" y="20"/>
                      <a:pt x="1" y="20"/>
                    </a:cubicBezTo>
                    <a:cubicBezTo>
                      <a:pt x="2" y="19"/>
                      <a:pt x="24" y="0"/>
                      <a:pt x="60" y="0"/>
                    </a:cubicBezTo>
                    <a:cubicBezTo>
                      <a:pt x="80" y="0"/>
                      <a:pt x="99" y="6"/>
                      <a:pt x="119" y="18"/>
                    </a:cubicBezTo>
                    <a:cubicBezTo>
                      <a:pt x="119" y="19"/>
                      <a:pt x="120" y="19"/>
                      <a:pt x="119" y="20"/>
                    </a:cubicBezTo>
                    <a:cubicBezTo>
                      <a:pt x="118" y="33"/>
                      <a:pt x="108" y="48"/>
                      <a:pt x="108" y="48"/>
                    </a:cubicBezTo>
                    <a:cubicBezTo>
                      <a:pt x="108" y="49"/>
                      <a:pt x="107" y="49"/>
                      <a:pt x="107" y="49"/>
                    </a:cubicBezTo>
                    <a:cubicBezTo>
                      <a:pt x="106" y="49"/>
                      <a:pt x="106" y="49"/>
                      <a:pt x="105" y="49"/>
                    </a:cubicBezTo>
                    <a:cubicBezTo>
                      <a:pt x="105" y="49"/>
                      <a:pt x="87" y="34"/>
                      <a:pt x="60" y="34"/>
                    </a:cubicBezTo>
                    <a:cubicBezTo>
                      <a:pt x="44" y="34"/>
                      <a:pt x="27" y="40"/>
                      <a:pt x="12" y="50"/>
                    </a:cubicBezTo>
                    <a:cubicBezTo>
                      <a:pt x="11" y="51"/>
                      <a:pt x="11" y="51"/>
                      <a:pt x="11" y="5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83" name="组合 882"/>
            <p:cNvGrpSpPr/>
            <p:nvPr/>
          </p:nvGrpSpPr>
          <p:grpSpPr>
            <a:xfrm>
              <a:off x="7346922" y="4374627"/>
              <a:ext cx="881769" cy="983242"/>
              <a:chOff x="7346922" y="4374627"/>
              <a:chExt cx="881769" cy="983242"/>
            </a:xfrm>
          </p:grpSpPr>
          <p:sp>
            <p:nvSpPr>
              <p:cNvPr id="36" name="Freeform 836"/>
              <p:cNvSpPr/>
              <p:nvPr/>
            </p:nvSpPr>
            <p:spPr bwMode="auto">
              <a:xfrm>
                <a:off x="7460642" y="4374627"/>
                <a:ext cx="654329" cy="509117"/>
              </a:xfrm>
              <a:custGeom>
                <a:avLst/>
                <a:gdLst>
                  <a:gd name="T0" fmla="*/ 47 w 202"/>
                  <a:gd name="T1" fmla="*/ 155 h 157"/>
                  <a:gd name="T2" fmla="*/ 22 w 202"/>
                  <a:gd name="T3" fmla="*/ 127 h 157"/>
                  <a:gd name="T4" fmla="*/ 14 w 202"/>
                  <a:gd name="T5" fmla="*/ 78 h 157"/>
                  <a:gd name="T6" fmla="*/ 37 w 202"/>
                  <a:gd name="T7" fmla="*/ 36 h 157"/>
                  <a:gd name="T8" fmla="*/ 95 w 202"/>
                  <a:gd name="T9" fmla="*/ 19 h 157"/>
                  <a:gd name="T10" fmla="*/ 144 w 202"/>
                  <a:gd name="T11" fmla="*/ 26 h 157"/>
                  <a:gd name="T12" fmla="*/ 186 w 202"/>
                  <a:gd name="T13" fmla="*/ 75 h 157"/>
                  <a:gd name="T14" fmla="*/ 177 w 202"/>
                  <a:gd name="T15" fmla="*/ 127 h 157"/>
                  <a:gd name="T16" fmla="*/ 133 w 202"/>
                  <a:gd name="T17" fmla="*/ 157 h 157"/>
                  <a:gd name="T18" fmla="*/ 47 w 202"/>
                  <a:gd name="T19" fmla="*/ 155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2" h="157">
                    <a:moveTo>
                      <a:pt x="47" y="155"/>
                    </a:moveTo>
                    <a:cubicBezTo>
                      <a:pt x="47" y="155"/>
                      <a:pt x="30" y="144"/>
                      <a:pt x="22" y="127"/>
                    </a:cubicBezTo>
                    <a:cubicBezTo>
                      <a:pt x="2" y="118"/>
                      <a:pt x="0" y="97"/>
                      <a:pt x="14" y="78"/>
                    </a:cubicBezTo>
                    <a:cubicBezTo>
                      <a:pt x="7" y="57"/>
                      <a:pt x="11" y="37"/>
                      <a:pt x="37" y="36"/>
                    </a:cubicBezTo>
                    <a:cubicBezTo>
                      <a:pt x="50" y="16"/>
                      <a:pt x="70" y="0"/>
                      <a:pt x="95" y="19"/>
                    </a:cubicBezTo>
                    <a:cubicBezTo>
                      <a:pt x="111" y="6"/>
                      <a:pt x="135" y="6"/>
                      <a:pt x="144" y="26"/>
                    </a:cubicBezTo>
                    <a:cubicBezTo>
                      <a:pt x="170" y="23"/>
                      <a:pt x="193" y="47"/>
                      <a:pt x="186" y="75"/>
                    </a:cubicBezTo>
                    <a:cubicBezTo>
                      <a:pt x="193" y="95"/>
                      <a:pt x="202" y="113"/>
                      <a:pt x="177" y="127"/>
                    </a:cubicBezTo>
                    <a:cubicBezTo>
                      <a:pt x="175" y="142"/>
                      <a:pt x="157" y="156"/>
                      <a:pt x="133" y="157"/>
                    </a:cubicBezTo>
                    <a:cubicBezTo>
                      <a:pt x="109" y="157"/>
                      <a:pt x="47" y="155"/>
                      <a:pt x="47" y="155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837"/>
              <p:cNvSpPr>
                <a:spLocks noEditPoints="1"/>
              </p:cNvSpPr>
              <p:nvPr/>
            </p:nvSpPr>
            <p:spPr bwMode="auto">
              <a:xfrm>
                <a:off x="7465890" y="4400870"/>
                <a:ext cx="652579" cy="486373"/>
              </a:xfrm>
              <a:custGeom>
                <a:avLst/>
                <a:gdLst>
                  <a:gd name="T0" fmla="*/ 46 w 201"/>
                  <a:gd name="T1" fmla="*/ 145 h 150"/>
                  <a:gd name="T2" fmla="*/ 131 w 201"/>
                  <a:gd name="T3" fmla="*/ 147 h 150"/>
                  <a:gd name="T4" fmla="*/ 173 w 201"/>
                  <a:gd name="T5" fmla="*/ 119 h 150"/>
                  <a:gd name="T6" fmla="*/ 174 w 201"/>
                  <a:gd name="T7" fmla="*/ 118 h 150"/>
                  <a:gd name="T8" fmla="*/ 183 w 201"/>
                  <a:gd name="T9" fmla="*/ 71 h 150"/>
                  <a:gd name="T10" fmla="*/ 182 w 201"/>
                  <a:gd name="T11" fmla="*/ 68 h 150"/>
                  <a:gd name="T12" fmla="*/ 182 w 201"/>
                  <a:gd name="T13" fmla="*/ 67 h 150"/>
                  <a:gd name="T14" fmla="*/ 176 w 201"/>
                  <a:gd name="T15" fmla="*/ 34 h 150"/>
                  <a:gd name="T16" fmla="*/ 142 w 201"/>
                  <a:gd name="T17" fmla="*/ 19 h 150"/>
                  <a:gd name="T18" fmla="*/ 141 w 201"/>
                  <a:gd name="T19" fmla="*/ 18 h 150"/>
                  <a:gd name="T20" fmla="*/ 117 w 201"/>
                  <a:gd name="T21" fmla="*/ 3 h 150"/>
                  <a:gd name="T22" fmla="*/ 94 w 201"/>
                  <a:gd name="T23" fmla="*/ 12 h 150"/>
                  <a:gd name="T24" fmla="*/ 92 w 201"/>
                  <a:gd name="T25" fmla="*/ 12 h 150"/>
                  <a:gd name="T26" fmla="*/ 71 w 201"/>
                  <a:gd name="T27" fmla="*/ 4 h 150"/>
                  <a:gd name="T28" fmla="*/ 37 w 201"/>
                  <a:gd name="T29" fmla="*/ 29 h 150"/>
                  <a:gd name="T30" fmla="*/ 35 w 201"/>
                  <a:gd name="T31" fmla="*/ 30 h 150"/>
                  <a:gd name="T32" fmla="*/ 14 w 201"/>
                  <a:gd name="T33" fmla="*/ 39 h 150"/>
                  <a:gd name="T34" fmla="*/ 14 w 201"/>
                  <a:gd name="T35" fmla="*/ 69 h 150"/>
                  <a:gd name="T36" fmla="*/ 14 w 201"/>
                  <a:gd name="T37" fmla="*/ 71 h 150"/>
                  <a:gd name="T38" fmla="*/ 6 w 201"/>
                  <a:gd name="T39" fmla="*/ 101 h 150"/>
                  <a:gd name="T40" fmla="*/ 21 w 201"/>
                  <a:gd name="T41" fmla="*/ 117 h 150"/>
                  <a:gd name="T42" fmla="*/ 21 w 201"/>
                  <a:gd name="T43" fmla="*/ 118 h 150"/>
                  <a:gd name="T44" fmla="*/ 46 w 201"/>
                  <a:gd name="T45" fmla="*/ 145 h 150"/>
                  <a:gd name="T46" fmla="*/ 131 w 201"/>
                  <a:gd name="T47" fmla="*/ 150 h 150"/>
                  <a:gd name="T48" fmla="*/ 45 w 201"/>
                  <a:gd name="T49" fmla="*/ 149 h 150"/>
                  <a:gd name="T50" fmla="*/ 44 w 201"/>
                  <a:gd name="T51" fmla="*/ 149 h 150"/>
                  <a:gd name="T52" fmla="*/ 18 w 201"/>
                  <a:gd name="T53" fmla="*/ 120 h 150"/>
                  <a:gd name="T54" fmla="*/ 2 w 201"/>
                  <a:gd name="T55" fmla="*/ 102 h 150"/>
                  <a:gd name="T56" fmla="*/ 10 w 201"/>
                  <a:gd name="T57" fmla="*/ 70 h 150"/>
                  <a:gd name="T58" fmla="*/ 11 w 201"/>
                  <a:gd name="T59" fmla="*/ 37 h 150"/>
                  <a:gd name="T60" fmla="*/ 34 w 201"/>
                  <a:gd name="T61" fmla="*/ 26 h 150"/>
                  <a:gd name="T62" fmla="*/ 71 w 201"/>
                  <a:gd name="T63" fmla="*/ 1 h 150"/>
                  <a:gd name="T64" fmla="*/ 93 w 201"/>
                  <a:gd name="T65" fmla="*/ 8 h 150"/>
                  <a:gd name="T66" fmla="*/ 117 w 201"/>
                  <a:gd name="T67" fmla="*/ 0 h 150"/>
                  <a:gd name="T68" fmla="*/ 143 w 201"/>
                  <a:gd name="T69" fmla="*/ 16 h 150"/>
                  <a:gd name="T70" fmla="*/ 179 w 201"/>
                  <a:gd name="T71" fmla="*/ 32 h 150"/>
                  <a:gd name="T72" fmla="*/ 186 w 201"/>
                  <a:gd name="T73" fmla="*/ 67 h 150"/>
                  <a:gd name="T74" fmla="*/ 187 w 201"/>
                  <a:gd name="T75" fmla="*/ 69 h 150"/>
                  <a:gd name="T76" fmla="*/ 176 w 201"/>
                  <a:gd name="T77" fmla="*/ 121 h 150"/>
                  <a:gd name="T78" fmla="*/ 131 w 201"/>
                  <a:gd name="T79" fmla="*/ 150 h 150"/>
                  <a:gd name="T80" fmla="*/ 131 w 201"/>
                  <a:gd name="T8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1" h="150">
                    <a:moveTo>
                      <a:pt x="46" y="145"/>
                    </a:moveTo>
                    <a:cubicBezTo>
                      <a:pt x="52" y="146"/>
                      <a:pt x="108" y="147"/>
                      <a:pt x="131" y="147"/>
                    </a:cubicBezTo>
                    <a:cubicBezTo>
                      <a:pt x="153" y="146"/>
                      <a:pt x="171" y="134"/>
                      <a:pt x="173" y="119"/>
                    </a:cubicBezTo>
                    <a:cubicBezTo>
                      <a:pt x="173" y="119"/>
                      <a:pt x="173" y="118"/>
                      <a:pt x="174" y="118"/>
                    </a:cubicBezTo>
                    <a:cubicBezTo>
                      <a:pt x="196" y="105"/>
                      <a:pt x="190" y="89"/>
                      <a:pt x="183" y="71"/>
                    </a:cubicBezTo>
                    <a:cubicBezTo>
                      <a:pt x="182" y="68"/>
                      <a:pt x="182" y="68"/>
                      <a:pt x="182" y="68"/>
                    </a:cubicBezTo>
                    <a:cubicBezTo>
                      <a:pt x="182" y="68"/>
                      <a:pt x="182" y="67"/>
                      <a:pt x="182" y="67"/>
                    </a:cubicBezTo>
                    <a:cubicBezTo>
                      <a:pt x="185" y="55"/>
                      <a:pt x="183" y="43"/>
                      <a:pt x="176" y="34"/>
                    </a:cubicBezTo>
                    <a:cubicBezTo>
                      <a:pt x="168" y="24"/>
                      <a:pt x="155" y="18"/>
                      <a:pt x="142" y="19"/>
                    </a:cubicBezTo>
                    <a:cubicBezTo>
                      <a:pt x="142" y="20"/>
                      <a:pt x="141" y="19"/>
                      <a:pt x="141" y="18"/>
                    </a:cubicBezTo>
                    <a:cubicBezTo>
                      <a:pt x="136" y="9"/>
                      <a:pt x="128" y="3"/>
                      <a:pt x="117" y="3"/>
                    </a:cubicBezTo>
                    <a:cubicBezTo>
                      <a:pt x="109" y="3"/>
                      <a:pt x="101" y="7"/>
                      <a:pt x="94" y="12"/>
                    </a:cubicBezTo>
                    <a:cubicBezTo>
                      <a:pt x="93" y="13"/>
                      <a:pt x="92" y="13"/>
                      <a:pt x="92" y="12"/>
                    </a:cubicBezTo>
                    <a:cubicBezTo>
                      <a:pt x="85" y="7"/>
                      <a:pt x="78" y="4"/>
                      <a:pt x="71" y="4"/>
                    </a:cubicBezTo>
                    <a:cubicBezTo>
                      <a:pt x="56" y="4"/>
                      <a:pt x="44" y="18"/>
                      <a:pt x="37" y="29"/>
                    </a:cubicBezTo>
                    <a:cubicBezTo>
                      <a:pt x="37" y="29"/>
                      <a:pt x="36" y="30"/>
                      <a:pt x="35" y="30"/>
                    </a:cubicBezTo>
                    <a:cubicBezTo>
                      <a:pt x="25" y="30"/>
                      <a:pt x="18" y="33"/>
                      <a:pt x="14" y="39"/>
                    </a:cubicBezTo>
                    <a:cubicBezTo>
                      <a:pt x="10" y="46"/>
                      <a:pt x="10" y="57"/>
                      <a:pt x="14" y="69"/>
                    </a:cubicBezTo>
                    <a:cubicBezTo>
                      <a:pt x="14" y="70"/>
                      <a:pt x="14" y="70"/>
                      <a:pt x="14" y="71"/>
                    </a:cubicBezTo>
                    <a:cubicBezTo>
                      <a:pt x="6" y="81"/>
                      <a:pt x="3" y="92"/>
                      <a:pt x="6" y="101"/>
                    </a:cubicBezTo>
                    <a:cubicBezTo>
                      <a:pt x="8" y="108"/>
                      <a:pt x="13" y="114"/>
                      <a:pt x="21" y="117"/>
                    </a:cubicBezTo>
                    <a:cubicBezTo>
                      <a:pt x="21" y="117"/>
                      <a:pt x="21" y="118"/>
                      <a:pt x="21" y="118"/>
                    </a:cubicBezTo>
                    <a:cubicBezTo>
                      <a:pt x="29" y="133"/>
                      <a:pt x="43" y="144"/>
                      <a:pt x="46" y="145"/>
                    </a:cubicBezTo>
                    <a:moveTo>
                      <a:pt x="131" y="150"/>
                    </a:moveTo>
                    <a:cubicBezTo>
                      <a:pt x="107" y="150"/>
                      <a:pt x="46" y="149"/>
                      <a:pt x="45" y="149"/>
                    </a:cubicBezTo>
                    <a:cubicBezTo>
                      <a:pt x="45" y="149"/>
                      <a:pt x="44" y="149"/>
                      <a:pt x="44" y="149"/>
                    </a:cubicBezTo>
                    <a:cubicBezTo>
                      <a:pt x="43" y="148"/>
                      <a:pt x="27" y="138"/>
                      <a:pt x="18" y="120"/>
                    </a:cubicBezTo>
                    <a:cubicBezTo>
                      <a:pt x="10" y="116"/>
                      <a:pt x="4" y="110"/>
                      <a:pt x="2" y="102"/>
                    </a:cubicBezTo>
                    <a:cubicBezTo>
                      <a:pt x="0" y="92"/>
                      <a:pt x="2" y="80"/>
                      <a:pt x="10" y="70"/>
                    </a:cubicBezTo>
                    <a:cubicBezTo>
                      <a:pt x="6" y="56"/>
                      <a:pt x="6" y="45"/>
                      <a:pt x="11" y="37"/>
                    </a:cubicBezTo>
                    <a:cubicBezTo>
                      <a:pt x="16" y="31"/>
                      <a:pt x="24" y="27"/>
                      <a:pt x="34" y="26"/>
                    </a:cubicBezTo>
                    <a:cubicBezTo>
                      <a:pt x="42" y="14"/>
                      <a:pt x="55" y="1"/>
                      <a:pt x="71" y="1"/>
                    </a:cubicBezTo>
                    <a:cubicBezTo>
                      <a:pt x="78" y="1"/>
                      <a:pt x="85" y="3"/>
                      <a:pt x="93" y="8"/>
                    </a:cubicBezTo>
                    <a:cubicBezTo>
                      <a:pt x="100" y="3"/>
                      <a:pt x="108" y="0"/>
                      <a:pt x="117" y="0"/>
                    </a:cubicBezTo>
                    <a:cubicBezTo>
                      <a:pt x="128" y="0"/>
                      <a:pt x="138" y="6"/>
                      <a:pt x="143" y="16"/>
                    </a:cubicBezTo>
                    <a:cubicBezTo>
                      <a:pt x="157" y="15"/>
                      <a:pt x="170" y="21"/>
                      <a:pt x="179" y="32"/>
                    </a:cubicBezTo>
                    <a:cubicBezTo>
                      <a:pt x="187" y="42"/>
                      <a:pt x="189" y="54"/>
                      <a:pt x="186" y="67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94" y="88"/>
                      <a:pt x="201" y="106"/>
                      <a:pt x="176" y="121"/>
                    </a:cubicBezTo>
                    <a:cubicBezTo>
                      <a:pt x="174" y="137"/>
                      <a:pt x="155" y="150"/>
                      <a:pt x="131" y="150"/>
                    </a:cubicBezTo>
                    <a:cubicBezTo>
                      <a:pt x="131" y="150"/>
                      <a:pt x="131" y="150"/>
                      <a:pt x="131" y="15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838"/>
              <p:cNvSpPr/>
              <p:nvPr/>
            </p:nvSpPr>
            <p:spPr bwMode="auto">
              <a:xfrm>
                <a:off x="7385412" y="5100687"/>
                <a:ext cx="801290" cy="250184"/>
              </a:xfrm>
              <a:custGeom>
                <a:avLst/>
                <a:gdLst>
                  <a:gd name="T0" fmla="*/ 212 w 247"/>
                  <a:gd name="T1" fmla="*/ 13 h 77"/>
                  <a:gd name="T2" fmla="*/ 242 w 247"/>
                  <a:gd name="T3" fmla="*/ 77 h 77"/>
                  <a:gd name="T4" fmla="*/ 4 w 247"/>
                  <a:gd name="T5" fmla="*/ 77 h 77"/>
                  <a:gd name="T6" fmla="*/ 35 w 247"/>
                  <a:gd name="T7" fmla="*/ 13 h 77"/>
                  <a:gd name="T8" fmla="*/ 76 w 247"/>
                  <a:gd name="T9" fmla="*/ 1 h 77"/>
                  <a:gd name="T10" fmla="*/ 76 w 247"/>
                  <a:gd name="T11" fmla="*/ 2 h 77"/>
                  <a:gd name="T12" fmla="*/ 121 w 247"/>
                  <a:gd name="T13" fmla="*/ 28 h 77"/>
                  <a:gd name="T14" fmla="*/ 166 w 247"/>
                  <a:gd name="T15" fmla="*/ 1 h 77"/>
                  <a:gd name="T16" fmla="*/ 167 w 247"/>
                  <a:gd name="T17" fmla="*/ 0 h 77"/>
                  <a:gd name="T18" fmla="*/ 212 w 247"/>
                  <a:gd name="T19" fmla="*/ 13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7" h="77">
                    <a:moveTo>
                      <a:pt x="212" y="13"/>
                    </a:moveTo>
                    <a:cubicBezTo>
                      <a:pt x="247" y="24"/>
                      <a:pt x="242" y="77"/>
                      <a:pt x="242" y="77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7"/>
                      <a:pt x="0" y="24"/>
                      <a:pt x="35" y="13"/>
                    </a:cubicBezTo>
                    <a:cubicBezTo>
                      <a:pt x="53" y="8"/>
                      <a:pt x="67" y="5"/>
                      <a:pt x="76" y="1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6" y="2"/>
                      <a:pt x="91" y="27"/>
                      <a:pt x="121" y="28"/>
                    </a:cubicBezTo>
                    <a:cubicBezTo>
                      <a:pt x="156" y="28"/>
                      <a:pt x="166" y="1"/>
                      <a:pt x="166" y="1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77" y="5"/>
                      <a:pt x="192" y="7"/>
                      <a:pt x="212" y="13"/>
                    </a:cubicBezTo>
                  </a:path>
                </a:pathLst>
              </a:custGeom>
              <a:solidFill>
                <a:srgbClr val="8CC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839"/>
              <p:cNvSpPr/>
              <p:nvPr/>
            </p:nvSpPr>
            <p:spPr bwMode="auto">
              <a:xfrm>
                <a:off x="7632097" y="4923983"/>
                <a:ext cx="295673" cy="267680"/>
              </a:xfrm>
              <a:custGeom>
                <a:avLst/>
                <a:gdLst>
                  <a:gd name="T0" fmla="*/ 91 w 91"/>
                  <a:gd name="T1" fmla="*/ 55 h 83"/>
                  <a:gd name="T2" fmla="*/ 90 w 91"/>
                  <a:gd name="T3" fmla="*/ 56 h 83"/>
                  <a:gd name="T4" fmla="*/ 45 w 91"/>
                  <a:gd name="T5" fmla="*/ 83 h 83"/>
                  <a:gd name="T6" fmla="*/ 0 w 91"/>
                  <a:gd name="T7" fmla="*/ 57 h 83"/>
                  <a:gd name="T8" fmla="*/ 0 w 91"/>
                  <a:gd name="T9" fmla="*/ 56 h 83"/>
                  <a:gd name="T10" fmla="*/ 14 w 91"/>
                  <a:gd name="T11" fmla="*/ 41 h 83"/>
                  <a:gd name="T12" fmla="*/ 13 w 91"/>
                  <a:gd name="T13" fmla="*/ 0 h 83"/>
                  <a:gd name="T14" fmla="*/ 51 w 91"/>
                  <a:gd name="T15" fmla="*/ 2 h 83"/>
                  <a:gd name="T16" fmla="*/ 51 w 91"/>
                  <a:gd name="T17" fmla="*/ 1 h 83"/>
                  <a:gd name="T18" fmla="*/ 80 w 91"/>
                  <a:gd name="T19" fmla="*/ 0 h 83"/>
                  <a:gd name="T20" fmla="*/ 79 w 91"/>
                  <a:gd name="T21" fmla="*/ 41 h 83"/>
                  <a:gd name="T22" fmla="*/ 91 w 91"/>
                  <a:gd name="T23" fmla="*/ 5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83">
                    <a:moveTo>
                      <a:pt x="91" y="55"/>
                    </a:move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80" y="83"/>
                      <a:pt x="45" y="83"/>
                    </a:cubicBezTo>
                    <a:cubicBezTo>
                      <a:pt x="15" y="82"/>
                      <a:pt x="0" y="57"/>
                      <a:pt x="0" y="57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9" y="53"/>
                      <a:pt x="14" y="49"/>
                      <a:pt x="14" y="41"/>
                    </a:cubicBezTo>
                    <a:cubicBezTo>
                      <a:pt x="15" y="24"/>
                      <a:pt x="13" y="0"/>
                      <a:pt x="13" y="0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8" y="24"/>
                      <a:pt x="79" y="41"/>
                    </a:cubicBezTo>
                    <a:cubicBezTo>
                      <a:pt x="79" y="48"/>
                      <a:pt x="83" y="52"/>
                      <a:pt x="91" y="55"/>
                    </a:cubicBezTo>
                  </a:path>
                </a:pathLst>
              </a:custGeom>
              <a:solidFill>
                <a:srgbClr val="7A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840"/>
              <p:cNvSpPr>
                <a:spLocks noEditPoints="1"/>
              </p:cNvSpPr>
              <p:nvPr/>
            </p:nvSpPr>
            <p:spPr bwMode="auto">
              <a:xfrm>
                <a:off x="7378413" y="4916985"/>
                <a:ext cx="815286" cy="440884"/>
              </a:xfrm>
              <a:custGeom>
                <a:avLst/>
                <a:gdLst>
                  <a:gd name="T0" fmla="*/ 8 w 251"/>
                  <a:gd name="T1" fmla="*/ 132 h 136"/>
                  <a:gd name="T2" fmla="*/ 243 w 251"/>
                  <a:gd name="T3" fmla="*/ 132 h 136"/>
                  <a:gd name="T4" fmla="*/ 213 w 251"/>
                  <a:gd name="T5" fmla="*/ 72 h 136"/>
                  <a:gd name="T6" fmla="*/ 191 w 251"/>
                  <a:gd name="T7" fmla="*/ 66 h 136"/>
                  <a:gd name="T8" fmla="*/ 168 w 251"/>
                  <a:gd name="T9" fmla="*/ 59 h 136"/>
                  <a:gd name="T10" fmla="*/ 155 w 251"/>
                  <a:gd name="T11" fmla="*/ 43 h 136"/>
                  <a:gd name="T12" fmla="*/ 156 w 251"/>
                  <a:gd name="T13" fmla="*/ 4 h 136"/>
                  <a:gd name="T14" fmla="*/ 131 w 251"/>
                  <a:gd name="T15" fmla="*/ 5 h 136"/>
                  <a:gd name="T16" fmla="*/ 130 w 251"/>
                  <a:gd name="T17" fmla="*/ 5 h 136"/>
                  <a:gd name="T18" fmla="*/ 129 w 251"/>
                  <a:gd name="T19" fmla="*/ 5 h 136"/>
                  <a:gd name="T20" fmla="*/ 93 w 251"/>
                  <a:gd name="T21" fmla="*/ 4 h 136"/>
                  <a:gd name="T22" fmla="*/ 94 w 251"/>
                  <a:gd name="T23" fmla="*/ 43 h 136"/>
                  <a:gd name="T24" fmla="*/ 79 w 251"/>
                  <a:gd name="T25" fmla="*/ 60 h 136"/>
                  <a:gd name="T26" fmla="*/ 58 w 251"/>
                  <a:gd name="T27" fmla="*/ 67 h 136"/>
                  <a:gd name="T28" fmla="*/ 37 w 251"/>
                  <a:gd name="T29" fmla="*/ 72 h 136"/>
                  <a:gd name="T30" fmla="*/ 8 w 251"/>
                  <a:gd name="T31" fmla="*/ 132 h 136"/>
                  <a:gd name="T32" fmla="*/ 244 w 251"/>
                  <a:gd name="T33" fmla="*/ 136 h 136"/>
                  <a:gd name="T34" fmla="*/ 6 w 251"/>
                  <a:gd name="T35" fmla="*/ 136 h 136"/>
                  <a:gd name="T36" fmla="*/ 5 w 251"/>
                  <a:gd name="T37" fmla="*/ 134 h 136"/>
                  <a:gd name="T38" fmla="*/ 36 w 251"/>
                  <a:gd name="T39" fmla="*/ 69 h 136"/>
                  <a:gd name="T40" fmla="*/ 57 w 251"/>
                  <a:gd name="T41" fmla="*/ 63 h 136"/>
                  <a:gd name="T42" fmla="*/ 77 w 251"/>
                  <a:gd name="T43" fmla="*/ 57 h 136"/>
                  <a:gd name="T44" fmla="*/ 90 w 251"/>
                  <a:gd name="T45" fmla="*/ 43 h 136"/>
                  <a:gd name="T46" fmla="*/ 89 w 251"/>
                  <a:gd name="T47" fmla="*/ 2 h 136"/>
                  <a:gd name="T48" fmla="*/ 89 w 251"/>
                  <a:gd name="T49" fmla="*/ 1 h 136"/>
                  <a:gd name="T50" fmla="*/ 91 w 251"/>
                  <a:gd name="T51" fmla="*/ 0 h 136"/>
                  <a:gd name="T52" fmla="*/ 128 w 251"/>
                  <a:gd name="T53" fmla="*/ 2 h 136"/>
                  <a:gd name="T54" fmla="*/ 129 w 251"/>
                  <a:gd name="T55" fmla="*/ 1 h 136"/>
                  <a:gd name="T56" fmla="*/ 158 w 251"/>
                  <a:gd name="T57" fmla="*/ 0 h 136"/>
                  <a:gd name="T58" fmla="*/ 159 w 251"/>
                  <a:gd name="T59" fmla="*/ 1 h 136"/>
                  <a:gd name="T60" fmla="*/ 160 w 251"/>
                  <a:gd name="T61" fmla="*/ 2 h 136"/>
                  <a:gd name="T62" fmla="*/ 158 w 251"/>
                  <a:gd name="T63" fmla="*/ 43 h 136"/>
                  <a:gd name="T64" fmla="*/ 170 w 251"/>
                  <a:gd name="T65" fmla="*/ 56 h 136"/>
                  <a:gd name="T66" fmla="*/ 192 w 251"/>
                  <a:gd name="T67" fmla="*/ 62 h 136"/>
                  <a:gd name="T68" fmla="*/ 214 w 251"/>
                  <a:gd name="T69" fmla="*/ 69 h 136"/>
                  <a:gd name="T70" fmla="*/ 246 w 251"/>
                  <a:gd name="T71" fmla="*/ 134 h 136"/>
                  <a:gd name="T72" fmla="*/ 244 w 251"/>
                  <a:gd name="T73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1" h="136">
                    <a:moveTo>
                      <a:pt x="8" y="132"/>
                    </a:moveTo>
                    <a:cubicBezTo>
                      <a:pt x="243" y="132"/>
                      <a:pt x="243" y="132"/>
                      <a:pt x="243" y="132"/>
                    </a:cubicBezTo>
                    <a:cubicBezTo>
                      <a:pt x="243" y="123"/>
                      <a:pt x="243" y="81"/>
                      <a:pt x="213" y="72"/>
                    </a:cubicBezTo>
                    <a:cubicBezTo>
                      <a:pt x="205" y="70"/>
                      <a:pt x="198" y="68"/>
                      <a:pt x="191" y="66"/>
                    </a:cubicBezTo>
                    <a:cubicBezTo>
                      <a:pt x="181" y="63"/>
                      <a:pt x="174" y="62"/>
                      <a:pt x="168" y="59"/>
                    </a:cubicBezTo>
                    <a:cubicBezTo>
                      <a:pt x="162" y="56"/>
                      <a:pt x="155" y="52"/>
                      <a:pt x="155" y="43"/>
                    </a:cubicBezTo>
                    <a:cubicBezTo>
                      <a:pt x="154" y="29"/>
                      <a:pt x="155" y="10"/>
                      <a:pt x="156" y="4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5"/>
                      <a:pt x="130" y="5"/>
                      <a:pt x="129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3" y="10"/>
                      <a:pt x="94" y="29"/>
                      <a:pt x="94" y="43"/>
                    </a:cubicBezTo>
                    <a:cubicBezTo>
                      <a:pt x="93" y="53"/>
                      <a:pt x="86" y="57"/>
                      <a:pt x="79" y="60"/>
                    </a:cubicBezTo>
                    <a:cubicBezTo>
                      <a:pt x="73" y="62"/>
                      <a:pt x="66" y="64"/>
                      <a:pt x="58" y="67"/>
                    </a:cubicBezTo>
                    <a:cubicBezTo>
                      <a:pt x="52" y="68"/>
                      <a:pt x="45" y="70"/>
                      <a:pt x="37" y="72"/>
                    </a:cubicBezTo>
                    <a:cubicBezTo>
                      <a:pt x="8" y="81"/>
                      <a:pt x="8" y="123"/>
                      <a:pt x="8" y="132"/>
                    </a:cubicBezTo>
                    <a:moveTo>
                      <a:pt x="244" y="136"/>
                    </a:moveTo>
                    <a:cubicBezTo>
                      <a:pt x="6" y="136"/>
                      <a:pt x="6" y="136"/>
                      <a:pt x="6" y="136"/>
                    </a:cubicBezTo>
                    <a:cubicBezTo>
                      <a:pt x="5" y="136"/>
                      <a:pt x="5" y="135"/>
                      <a:pt x="5" y="134"/>
                    </a:cubicBezTo>
                    <a:cubicBezTo>
                      <a:pt x="5" y="133"/>
                      <a:pt x="0" y="80"/>
                      <a:pt x="36" y="69"/>
                    </a:cubicBezTo>
                    <a:cubicBezTo>
                      <a:pt x="44" y="66"/>
                      <a:pt x="51" y="65"/>
                      <a:pt x="57" y="63"/>
                    </a:cubicBezTo>
                    <a:cubicBezTo>
                      <a:pt x="65" y="61"/>
                      <a:pt x="72" y="59"/>
                      <a:pt x="77" y="57"/>
                    </a:cubicBezTo>
                    <a:cubicBezTo>
                      <a:pt x="86" y="53"/>
                      <a:pt x="90" y="49"/>
                      <a:pt x="90" y="43"/>
                    </a:cubicBezTo>
                    <a:cubicBezTo>
                      <a:pt x="91" y="27"/>
                      <a:pt x="89" y="3"/>
                      <a:pt x="89" y="2"/>
                    </a:cubicBezTo>
                    <a:cubicBezTo>
                      <a:pt x="89" y="2"/>
                      <a:pt x="89" y="1"/>
                      <a:pt x="89" y="1"/>
                    </a:cubicBezTo>
                    <a:cubicBezTo>
                      <a:pt x="90" y="0"/>
                      <a:pt x="90" y="0"/>
                      <a:pt x="91" y="0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1"/>
                      <a:pt x="129" y="1"/>
                      <a:pt x="129" y="1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8" y="0"/>
                      <a:pt x="159" y="0"/>
                      <a:pt x="159" y="1"/>
                    </a:cubicBezTo>
                    <a:cubicBezTo>
                      <a:pt x="160" y="1"/>
                      <a:pt x="160" y="2"/>
                      <a:pt x="160" y="2"/>
                    </a:cubicBezTo>
                    <a:cubicBezTo>
                      <a:pt x="160" y="3"/>
                      <a:pt x="158" y="27"/>
                      <a:pt x="158" y="43"/>
                    </a:cubicBezTo>
                    <a:cubicBezTo>
                      <a:pt x="159" y="48"/>
                      <a:pt x="162" y="52"/>
                      <a:pt x="170" y="56"/>
                    </a:cubicBezTo>
                    <a:cubicBezTo>
                      <a:pt x="175" y="58"/>
                      <a:pt x="183" y="60"/>
                      <a:pt x="192" y="62"/>
                    </a:cubicBezTo>
                    <a:cubicBezTo>
                      <a:pt x="199" y="64"/>
                      <a:pt x="206" y="66"/>
                      <a:pt x="214" y="69"/>
                    </a:cubicBezTo>
                    <a:cubicBezTo>
                      <a:pt x="251" y="80"/>
                      <a:pt x="246" y="133"/>
                      <a:pt x="246" y="134"/>
                    </a:cubicBezTo>
                    <a:cubicBezTo>
                      <a:pt x="246" y="135"/>
                      <a:pt x="245" y="136"/>
                      <a:pt x="244" y="1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841"/>
              <p:cNvSpPr/>
              <p:nvPr/>
            </p:nvSpPr>
            <p:spPr bwMode="auto">
              <a:xfrm>
                <a:off x="7625099" y="5098937"/>
                <a:ext cx="304420" cy="96225"/>
              </a:xfrm>
              <a:custGeom>
                <a:avLst/>
                <a:gdLst>
                  <a:gd name="T0" fmla="*/ 49 w 94"/>
                  <a:gd name="T1" fmla="*/ 30 h 30"/>
                  <a:gd name="T2" fmla="*/ 47 w 94"/>
                  <a:gd name="T3" fmla="*/ 30 h 30"/>
                  <a:gd name="T4" fmla="*/ 1 w 94"/>
                  <a:gd name="T5" fmla="*/ 4 h 30"/>
                  <a:gd name="T6" fmla="*/ 1 w 94"/>
                  <a:gd name="T7" fmla="*/ 1 h 30"/>
                  <a:gd name="T8" fmla="*/ 4 w 94"/>
                  <a:gd name="T9" fmla="*/ 2 h 30"/>
                  <a:gd name="T10" fmla="*/ 47 w 94"/>
                  <a:gd name="T11" fmla="*/ 27 h 30"/>
                  <a:gd name="T12" fmla="*/ 49 w 94"/>
                  <a:gd name="T13" fmla="*/ 27 h 30"/>
                  <a:gd name="T14" fmla="*/ 91 w 94"/>
                  <a:gd name="T15" fmla="*/ 2 h 30"/>
                  <a:gd name="T16" fmla="*/ 93 w 94"/>
                  <a:gd name="T17" fmla="*/ 1 h 30"/>
                  <a:gd name="T18" fmla="*/ 94 w 94"/>
                  <a:gd name="T19" fmla="*/ 3 h 30"/>
                  <a:gd name="T20" fmla="*/ 49 w 94"/>
                  <a:gd name="T2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30">
                    <a:moveTo>
                      <a:pt x="49" y="30"/>
                    </a:moveTo>
                    <a:cubicBezTo>
                      <a:pt x="48" y="30"/>
                      <a:pt x="47" y="30"/>
                      <a:pt x="47" y="30"/>
                    </a:cubicBezTo>
                    <a:cubicBezTo>
                      <a:pt x="16" y="30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18" y="26"/>
                      <a:pt x="47" y="27"/>
                    </a:cubicBezTo>
                    <a:cubicBezTo>
                      <a:pt x="47" y="27"/>
                      <a:pt x="48" y="27"/>
                      <a:pt x="49" y="27"/>
                    </a:cubicBezTo>
                    <a:cubicBezTo>
                      <a:pt x="80" y="27"/>
                      <a:pt x="90" y="3"/>
                      <a:pt x="91" y="2"/>
                    </a:cubicBezTo>
                    <a:cubicBezTo>
                      <a:pt x="91" y="1"/>
                      <a:pt x="92" y="0"/>
                      <a:pt x="93" y="1"/>
                    </a:cubicBezTo>
                    <a:cubicBezTo>
                      <a:pt x="94" y="1"/>
                      <a:pt x="94" y="2"/>
                      <a:pt x="94" y="3"/>
                    </a:cubicBezTo>
                    <a:cubicBezTo>
                      <a:pt x="94" y="3"/>
                      <a:pt x="83" y="30"/>
                      <a:pt x="49" y="3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842"/>
              <p:cNvSpPr/>
              <p:nvPr/>
            </p:nvSpPr>
            <p:spPr bwMode="auto">
              <a:xfrm>
                <a:off x="7598856" y="4381625"/>
                <a:ext cx="370903" cy="661327"/>
              </a:xfrm>
              <a:custGeom>
                <a:avLst/>
                <a:gdLst>
                  <a:gd name="T0" fmla="*/ 0 w 114"/>
                  <a:gd name="T1" fmla="*/ 95 h 204"/>
                  <a:gd name="T2" fmla="*/ 4 w 114"/>
                  <a:gd name="T3" fmla="*/ 150 h 204"/>
                  <a:gd name="T4" fmla="*/ 48 w 114"/>
                  <a:gd name="T5" fmla="*/ 201 h 204"/>
                  <a:gd name="T6" fmla="*/ 107 w 114"/>
                  <a:gd name="T7" fmla="*/ 150 h 204"/>
                  <a:gd name="T8" fmla="*/ 102 w 114"/>
                  <a:gd name="T9" fmla="*/ 53 h 204"/>
                  <a:gd name="T10" fmla="*/ 0 w 114"/>
                  <a:gd name="T11" fmla="*/ 9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4" h="204">
                    <a:moveTo>
                      <a:pt x="0" y="95"/>
                    </a:moveTo>
                    <a:cubicBezTo>
                      <a:pt x="0" y="95"/>
                      <a:pt x="0" y="126"/>
                      <a:pt x="4" y="150"/>
                    </a:cubicBezTo>
                    <a:cubicBezTo>
                      <a:pt x="8" y="173"/>
                      <a:pt x="29" y="198"/>
                      <a:pt x="48" y="201"/>
                    </a:cubicBezTo>
                    <a:cubicBezTo>
                      <a:pt x="67" y="204"/>
                      <a:pt x="100" y="191"/>
                      <a:pt x="107" y="150"/>
                    </a:cubicBezTo>
                    <a:cubicBezTo>
                      <a:pt x="114" y="110"/>
                      <a:pt x="114" y="74"/>
                      <a:pt x="102" y="53"/>
                    </a:cubicBezTo>
                    <a:cubicBezTo>
                      <a:pt x="89" y="33"/>
                      <a:pt x="6" y="0"/>
                      <a:pt x="0" y="95"/>
                    </a:cubicBezTo>
                  </a:path>
                </a:pathLst>
              </a:custGeom>
              <a:solidFill>
                <a:srgbClr val="7A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843"/>
              <p:cNvSpPr>
                <a:spLocks noEditPoints="1"/>
              </p:cNvSpPr>
              <p:nvPr/>
            </p:nvSpPr>
            <p:spPr bwMode="auto">
              <a:xfrm>
                <a:off x="7593607" y="4476100"/>
                <a:ext cx="388398" cy="563352"/>
              </a:xfrm>
              <a:custGeom>
                <a:avLst/>
                <a:gdLst>
                  <a:gd name="T0" fmla="*/ 53 w 120"/>
                  <a:gd name="T1" fmla="*/ 4 h 174"/>
                  <a:gd name="T2" fmla="*/ 4 w 120"/>
                  <a:gd name="T3" fmla="*/ 66 h 174"/>
                  <a:gd name="T4" fmla="*/ 8 w 120"/>
                  <a:gd name="T5" fmla="*/ 120 h 174"/>
                  <a:gd name="T6" fmla="*/ 50 w 120"/>
                  <a:gd name="T7" fmla="*/ 170 h 174"/>
                  <a:gd name="T8" fmla="*/ 55 w 120"/>
                  <a:gd name="T9" fmla="*/ 170 h 174"/>
                  <a:gd name="T10" fmla="*/ 107 w 120"/>
                  <a:gd name="T11" fmla="*/ 121 h 174"/>
                  <a:gd name="T12" fmla="*/ 102 w 120"/>
                  <a:gd name="T13" fmla="*/ 25 h 174"/>
                  <a:gd name="T14" fmla="*/ 53 w 120"/>
                  <a:gd name="T15" fmla="*/ 4 h 174"/>
                  <a:gd name="T16" fmla="*/ 55 w 120"/>
                  <a:gd name="T17" fmla="*/ 174 h 174"/>
                  <a:gd name="T18" fmla="*/ 55 w 120"/>
                  <a:gd name="T19" fmla="*/ 174 h 174"/>
                  <a:gd name="T20" fmla="*/ 50 w 120"/>
                  <a:gd name="T21" fmla="*/ 173 h 174"/>
                  <a:gd name="T22" fmla="*/ 4 w 120"/>
                  <a:gd name="T23" fmla="*/ 121 h 174"/>
                  <a:gd name="T24" fmla="*/ 0 w 120"/>
                  <a:gd name="T25" fmla="*/ 66 h 174"/>
                  <a:gd name="T26" fmla="*/ 53 w 120"/>
                  <a:gd name="T27" fmla="*/ 0 h 174"/>
                  <a:gd name="T28" fmla="*/ 105 w 120"/>
                  <a:gd name="T29" fmla="*/ 23 h 174"/>
                  <a:gd name="T30" fmla="*/ 110 w 120"/>
                  <a:gd name="T31" fmla="*/ 121 h 174"/>
                  <a:gd name="T32" fmla="*/ 55 w 120"/>
                  <a:gd name="T3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74">
                    <a:moveTo>
                      <a:pt x="53" y="4"/>
                    </a:moveTo>
                    <a:cubicBezTo>
                      <a:pt x="36" y="4"/>
                      <a:pt x="7" y="12"/>
                      <a:pt x="4" y="66"/>
                    </a:cubicBezTo>
                    <a:cubicBezTo>
                      <a:pt x="4" y="67"/>
                      <a:pt x="4" y="98"/>
                      <a:pt x="8" y="120"/>
                    </a:cubicBezTo>
                    <a:cubicBezTo>
                      <a:pt x="12" y="143"/>
                      <a:pt x="32" y="167"/>
                      <a:pt x="50" y="170"/>
                    </a:cubicBezTo>
                    <a:cubicBezTo>
                      <a:pt x="52" y="170"/>
                      <a:pt x="53" y="170"/>
                      <a:pt x="55" y="170"/>
                    </a:cubicBezTo>
                    <a:cubicBezTo>
                      <a:pt x="76" y="170"/>
                      <a:pt x="101" y="155"/>
                      <a:pt x="107" y="121"/>
                    </a:cubicBezTo>
                    <a:cubicBezTo>
                      <a:pt x="115" y="76"/>
                      <a:pt x="113" y="43"/>
                      <a:pt x="102" y="25"/>
                    </a:cubicBezTo>
                    <a:cubicBezTo>
                      <a:pt x="97" y="17"/>
                      <a:pt x="75" y="4"/>
                      <a:pt x="53" y="4"/>
                    </a:cubicBezTo>
                    <a:moveTo>
                      <a:pt x="55" y="174"/>
                    </a:moveTo>
                    <a:cubicBezTo>
                      <a:pt x="55" y="174"/>
                      <a:pt x="55" y="174"/>
                      <a:pt x="55" y="174"/>
                    </a:cubicBezTo>
                    <a:cubicBezTo>
                      <a:pt x="53" y="174"/>
                      <a:pt x="51" y="174"/>
                      <a:pt x="50" y="173"/>
                    </a:cubicBezTo>
                    <a:cubicBezTo>
                      <a:pt x="30" y="171"/>
                      <a:pt x="8" y="145"/>
                      <a:pt x="4" y="121"/>
                    </a:cubicBezTo>
                    <a:cubicBezTo>
                      <a:pt x="0" y="98"/>
                      <a:pt x="0" y="67"/>
                      <a:pt x="0" y="66"/>
                    </a:cubicBezTo>
                    <a:cubicBezTo>
                      <a:pt x="4" y="9"/>
                      <a:pt x="35" y="0"/>
                      <a:pt x="53" y="0"/>
                    </a:cubicBezTo>
                    <a:cubicBezTo>
                      <a:pt x="77" y="0"/>
                      <a:pt x="99" y="14"/>
                      <a:pt x="105" y="23"/>
                    </a:cubicBezTo>
                    <a:cubicBezTo>
                      <a:pt x="120" y="47"/>
                      <a:pt x="116" y="90"/>
                      <a:pt x="110" y="121"/>
                    </a:cubicBezTo>
                    <a:cubicBezTo>
                      <a:pt x="104" y="157"/>
                      <a:pt x="77" y="174"/>
                      <a:pt x="55" y="17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844"/>
              <p:cNvSpPr/>
              <p:nvPr/>
            </p:nvSpPr>
            <p:spPr bwMode="auto">
              <a:xfrm>
                <a:off x="8127217" y="5350871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Line 845"/>
              <p:cNvSpPr>
                <a:spLocks noChangeShapeType="1"/>
              </p:cNvSpPr>
              <p:nvPr/>
            </p:nvSpPr>
            <p:spPr bwMode="auto">
              <a:xfrm>
                <a:off x="8127217" y="5350871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846"/>
              <p:cNvSpPr/>
              <p:nvPr/>
            </p:nvSpPr>
            <p:spPr bwMode="auto">
              <a:xfrm>
                <a:off x="8121969" y="534562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847"/>
              <p:cNvSpPr/>
              <p:nvPr/>
            </p:nvSpPr>
            <p:spPr bwMode="auto">
              <a:xfrm>
                <a:off x="7352170" y="5350871"/>
                <a:ext cx="94475" cy="0"/>
              </a:xfrm>
              <a:custGeom>
                <a:avLst/>
                <a:gdLst>
                  <a:gd name="T0" fmla="*/ 0 w 54"/>
                  <a:gd name="T1" fmla="*/ 54 w 54"/>
                  <a:gd name="T2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4">
                    <a:moveTo>
                      <a:pt x="0" y="0"/>
                    </a:move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Line 848"/>
              <p:cNvSpPr>
                <a:spLocks noChangeShapeType="1"/>
              </p:cNvSpPr>
              <p:nvPr/>
            </p:nvSpPr>
            <p:spPr bwMode="auto">
              <a:xfrm>
                <a:off x="7352170" y="5350871"/>
                <a:ext cx="94475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849"/>
              <p:cNvSpPr/>
              <p:nvPr/>
            </p:nvSpPr>
            <p:spPr bwMode="auto">
              <a:xfrm>
                <a:off x="7346922" y="5345622"/>
                <a:ext cx="106722" cy="12247"/>
              </a:xfrm>
              <a:custGeom>
                <a:avLst/>
                <a:gdLst>
                  <a:gd name="T0" fmla="*/ 31 w 33"/>
                  <a:gd name="T1" fmla="*/ 4 h 4"/>
                  <a:gd name="T2" fmla="*/ 2 w 33"/>
                  <a:gd name="T3" fmla="*/ 4 h 4"/>
                  <a:gd name="T4" fmla="*/ 0 w 33"/>
                  <a:gd name="T5" fmla="*/ 2 h 4"/>
                  <a:gd name="T6" fmla="*/ 2 w 33"/>
                  <a:gd name="T7" fmla="*/ 0 h 4"/>
                  <a:gd name="T8" fmla="*/ 31 w 33"/>
                  <a:gd name="T9" fmla="*/ 0 h 4"/>
                  <a:gd name="T10" fmla="*/ 33 w 33"/>
                  <a:gd name="T11" fmla="*/ 2 h 4"/>
                  <a:gd name="T12" fmla="*/ 31 w 3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4">
                    <a:moveTo>
                      <a:pt x="3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2"/>
                    </a:cubicBezTo>
                    <a:cubicBezTo>
                      <a:pt x="33" y="3"/>
                      <a:pt x="32" y="4"/>
                      <a:pt x="31" y="4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850"/>
              <p:cNvSpPr/>
              <p:nvPr/>
            </p:nvSpPr>
            <p:spPr bwMode="auto">
              <a:xfrm>
                <a:off x="7534123" y="4453356"/>
                <a:ext cx="489872" cy="265930"/>
              </a:xfrm>
              <a:custGeom>
                <a:avLst/>
                <a:gdLst>
                  <a:gd name="T0" fmla="*/ 5 w 151"/>
                  <a:gd name="T1" fmla="*/ 73 h 82"/>
                  <a:gd name="T2" fmla="*/ 41 w 151"/>
                  <a:gd name="T3" fmla="*/ 49 h 82"/>
                  <a:gd name="T4" fmla="*/ 80 w 151"/>
                  <a:gd name="T5" fmla="*/ 38 h 82"/>
                  <a:gd name="T6" fmla="*/ 126 w 151"/>
                  <a:gd name="T7" fmla="*/ 50 h 82"/>
                  <a:gd name="T8" fmla="*/ 141 w 151"/>
                  <a:gd name="T9" fmla="*/ 82 h 82"/>
                  <a:gd name="T10" fmla="*/ 138 w 151"/>
                  <a:gd name="T11" fmla="*/ 28 h 82"/>
                  <a:gd name="T12" fmla="*/ 57 w 151"/>
                  <a:gd name="T13" fmla="*/ 6 h 82"/>
                  <a:gd name="T14" fmla="*/ 5 w 151"/>
                  <a:gd name="T15" fmla="*/ 7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82">
                    <a:moveTo>
                      <a:pt x="5" y="73"/>
                    </a:moveTo>
                    <a:cubicBezTo>
                      <a:pt x="5" y="73"/>
                      <a:pt x="28" y="73"/>
                      <a:pt x="41" y="49"/>
                    </a:cubicBezTo>
                    <a:cubicBezTo>
                      <a:pt x="41" y="55"/>
                      <a:pt x="72" y="61"/>
                      <a:pt x="80" y="38"/>
                    </a:cubicBezTo>
                    <a:cubicBezTo>
                      <a:pt x="89" y="44"/>
                      <a:pt x="107" y="55"/>
                      <a:pt x="126" y="50"/>
                    </a:cubicBezTo>
                    <a:cubicBezTo>
                      <a:pt x="131" y="65"/>
                      <a:pt x="134" y="76"/>
                      <a:pt x="141" y="82"/>
                    </a:cubicBezTo>
                    <a:cubicBezTo>
                      <a:pt x="141" y="82"/>
                      <a:pt x="151" y="46"/>
                      <a:pt x="138" y="28"/>
                    </a:cubicBezTo>
                    <a:cubicBezTo>
                      <a:pt x="125" y="10"/>
                      <a:pt x="87" y="0"/>
                      <a:pt x="57" y="6"/>
                    </a:cubicBezTo>
                    <a:cubicBezTo>
                      <a:pt x="27" y="11"/>
                      <a:pt x="0" y="49"/>
                      <a:pt x="5" y="73"/>
                    </a:cubicBezTo>
                  </a:path>
                </a:pathLst>
              </a:custGeom>
              <a:solidFill>
                <a:srgbClr val="3A3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851"/>
              <p:cNvSpPr/>
              <p:nvPr/>
            </p:nvSpPr>
            <p:spPr bwMode="auto">
              <a:xfrm>
                <a:off x="7544620" y="4568826"/>
                <a:ext cx="453131" cy="155709"/>
              </a:xfrm>
              <a:custGeom>
                <a:avLst/>
                <a:gdLst>
                  <a:gd name="T0" fmla="*/ 138 w 140"/>
                  <a:gd name="T1" fmla="*/ 48 h 48"/>
                  <a:gd name="T2" fmla="*/ 137 w 140"/>
                  <a:gd name="T3" fmla="*/ 48 h 48"/>
                  <a:gd name="T4" fmla="*/ 122 w 140"/>
                  <a:gd name="T5" fmla="*/ 16 h 48"/>
                  <a:gd name="T6" fmla="*/ 78 w 140"/>
                  <a:gd name="T7" fmla="*/ 5 h 48"/>
                  <a:gd name="T8" fmla="*/ 45 w 140"/>
                  <a:gd name="T9" fmla="*/ 20 h 48"/>
                  <a:gd name="T10" fmla="*/ 38 w 140"/>
                  <a:gd name="T11" fmla="*/ 17 h 48"/>
                  <a:gd name="T12" fmla="*/ 2 w 140"/>
                  <a:gd name="T13" fmla="*/ 39 h 48"/>
                  <a:gd name="T14" fmla="*/ 0 w 140"/>
                  <a:gd name="T15" fmla="*/ 37 h 48"/>
                  <a:gd name="T16" fmla="*/ 2 w 140"/>
                  <a:gd name="T17" fmla="*/ 35 h 48"/>
                  <a:gd name="T18" fmla="*/ 37 w 140"/>
                  <a:gd name="T19" fmla="*/ 12 h 48"/>
                  <a:gd name="T20" fmla="*/ 39 w 140"/>
                  <a:gd name="T21" fmla="*/ 12 h 48"/>
                  <a:gd name="T22" fmla="*/ 40 w 140"/>
                  <a:gd name="T23" fmla="*/ 14 h 48"/>
                  <a:gd name="T24" fmla="*/ 51 w 140"/>
                  <a:gd name="T25" fmla="*/ 17 h 48"/>
                  <a:gd name="T26" fmla="*/ 75 w 140"/>
                  <a:gd name="T27" fmla="*/ 1 h 48"/>
                  <a:gd name="T28" fmla="*/ 76 w 140"/>
                  <a:gd name="T29" fmla="*/ 0 h 48"/>
                  <a:gd name="T30" fmla="*/ 78 w 140"/>
                  <a:gd name="T31" fmla="*/ 0 h 48"/>
                  <a:gd name="T32" fmla="*/ 123 w 140"/>
                  <a:gd name="T33" fmla="*/ 12 h 48"/>
                  <a:gd name="T34" fmla="*/ 125 w 140"/>
                  <a:gd name="T35" fmla="*/ 13 h 48"/>
                  <a:gd name="T36" fmla="*/ 140 w 140"/>
                  <a:gd name="T37" fmla="*/ 45 h 48"/>
                  <a:gd name="T38" fmla="*/ 140 w 140"/>
                  <a:gd name="T39" fmla="*/ 47 h 48"/>
                  <a:gd name="T40" fmla="*/ 138 w 140"/>
                  <a:gd name="T4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0" h="48">
                    <a:moveTo>
                      <a:pt x="138" y="48"/>
                    </a:moveTo>
                    <a:cubicBezTo>
                      <a:pt x="138" y="48"/>
                      <a:pt x="137" y="48"/>
                      <a:pt x="137" y="48"/>
                    </a:cubicBezTo>
                    <a:cubicBezTo>
                      <a:pt x="130" y="41"/>
                      <a:pt x="127" y="31"/>
                      <a:pt x="122" y="16"/>
                    </a:cubicBezTo>
                    <a:cubicBezTo>
                      <a:pt x="104" y="20"/>
                      <a:pt x="87" y="11"/>
                      <a:pt x="78" y="5"/>
                    </a:cubicBezTo>
                    <a:cubicBezTo>
                      <a:pt x="71" y="20"/>
                      <a:pt x="55" y="22"/>
                      <a:pt x="45" y="20"/>
                    </a:cubicBezTo>
                    <a:cubicBezTo>
                      <a:pt x="42" y="19"/>
                      <a:pt x="40" y="18"/>
                      <a:pt x="38" y="17"/>
                    </a:cubicBezTo>
                    <a:cubicBezTo>
                      <a:pt x="24" y="38"/>
                      <a:pt x="3" y="39"/>
                      <a:pt x="2" y="39"/>
                    </a:cubicBezTo>
                    <a:cubicBezTo>
                      <a:pt x="1" y="39"/>
                      <a:pt x="0" y="38"/>
                      <a:pt x="0" y="37"/>
                    </a:cubicBezTo>
                    <a:cubicBezTo>
                      <a:pt x="0" y="36"/>
                      <a:pt x="1" y="35"/>
                      <a:pt x="2" y="35"/>
                    </a:cubicBezTo>
                    <a:cubicBezTo>
                      <a:pt x="2" y="35"/>
                      <a:pt x="24" y="34"/>
                      <a:pt x="37" y="12"/>
                    </a:cubicBezTo>
                    <a:cubicBezTo>
                      <a:pt x="37" y="12"/>
                      <a:pt x="38" y="11"/>
                      <a:pt x="39" y="12"/>
                    </a:cubicBezTo>
                    <a:cubicBezTo>
                      <a:pt x="40" y="12"/>
                      <a:pt x="40" y="13"/>
                      <a:pt x="40" y="14"/>
                    </a:cubicBezTo>
                    <a:cubicBezTo>
                      <a:pt x="40" y="14"/>
                      <a:pt x="45" y="17"/>
                      <a:pt x="51" y="17"/>
                    </a:cubicBezTo>
                    <a:cubicBezTo>
                      <a:pt x="56" y="17"/>
                      <a:pt x="70" y="16"/>
                      <a:pt x="75" y="1"/>
                    </a:cubicBezTo>
                    <a:cubicBezTo>
                      <a:pt x="75" y="1"/>
                      <a:pt x="76" y="0"/>
                      <a:pt x="76" y="0"/>
                    </a:cubicBezTo>
                    <a:cubicBezTo>
                      <a:pt x="77" y="0"/>
                      <a:pt x="78" y="0"/>
                      <a:pt x="78" y="0"/>
                    </a:cubicBezTo>
                    <a:cubicBezTo>
                      <a:pt x="87" y="7"/>
                      <a:pt x="105" y="17"/>
                      <a:pt x="123" y="12"/>
                    </a:cubicBezTo>
                    <a:cubicBezTo>
                      <a:pt x="124" y="12"/>
                      <a:pt x="125" y="13"/>
                      <a:pt x="125" y="13"/>
                    </a:cubicBezTo>
                    <a:cubicBezTo>
                      <a:pt x="130" y="29"/>
                      <a:pt x="133" y="39"/>
                      <a:pt x="140" y="45"/>
                    </a:cubicBezTo>
                    <a:cubicBezTo>
                      <a:pt x="140" y="46"/>
                      <a:pt x="140" y="47"/>
                      <a:pt x="140" y="47"/>
                    </a:cubicBezTo>
                    <a:cubicBezTo>
                      <a:pt x="139" y="48"/>
                      <a:pt x="139" y="48"/>
                      <a:pt x="138" y="4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Oval 852"/>
              <p:cNvSpPr>
                <a:spLocks noChangeArrowheads="1"/>
              </p:cNvSpPr>
              <p:nvPr/>
            </p:nvSpPr>
            <p:spPr bwMode="auto">
              <a:xfrm>
                <a:off x="7670587" y="4728034"/>
                <a:ext cx="41989" cy="38490"/>
              </a:xfrm>
              <a:prstGeom prst="ellipse">
                <a:avLst/>
              </a:pr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853"/>
              <p:cNvSpPr>
                <a:spLocks noEditPoints="1"/>
              </p:cNvSpPr>
              <p:nvPr/>
            </p:nvSpPr>
            <p:spPr bwMode="auto">
              <a:xfrm>
                <a:off x="7663589" y="4722786"/>
                <a:ext cx="55985" cy="50737"/>
              </a:xfrm>
              <a:custGeom>
                <a:avLst/>
                <a:gdLst>
                  <a:gd name="T0" fmla="*/ 8 w 17"/>
                  <a:gd name="T1" fmla="*/ 4 h 16"/>
                  <a:gd name="T2" fmla="*/ 4 w 17"/>
                  <a:gd name="T3" fmla="*/ 8 h 16"/>
                  <a:gd name="T4" fmla="*/ 8 w 17"/>
                  <a:gd name="T5" fmla="*/ 13 h 16"/>
                  <a:gd name="T6" fmla="*/ 13 w 17"/>
                  <a:gd name="T7" fmla="*/ 8 h 16"/>
                  <a:gd name="T8" fmla="*/ 8 w 17"/>
                  <a:gd name="T9" fmla="*/ 4 h 16"/>
                  <a:gd name="T10" fmla="*/ 8 w 17"/>
                  <a:gd name="T11" fmla="*/ 16 h 16"/>
                  <a:gd name="T12" fmla="*/ 0 w 17"/>
                  <a:gd name="T13" fmla="*/ 8 h 16"/>
                  <a:gd name="T14" fmla="*/ 8 w 17"/>
                  <a:gd name="T15" fmla="*/ 0 h 16"/>
                  <a:gd name="T16" fmla="*/ 17 w 17"/>
                  <a:gd name="T17" fmla="*/ 8 h 16"/>
                  <a:gd name="T18" fmla="*/ 8 w 17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8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8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8" y="4"/>
                    </a:cubicBezTo>
                    <a:moveTo>
                      <a:pt x="8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854"/>
              <p:cNvSpPr/>
              <p:nvPr/>
            </p:nvSpPr>
            <p:spPr bwMode="auto">
              <a:xfrm>
                <a:off x="7632097" y="4719286"/>
                <a:ext cx="106722" cy="34991"/>
              </a:xfrm>
              <a:custGeom>
                <a:avLst/>
                <a:gdLst>
                  <a:gd name="T0" fmla="*/ 2 w 33"/>
                  <a:gd name="T1" fmla="*/ 11 h 11"/>
                  <a:gd name="T2" fmla="*/ 0 w 33"/>
                  <a:gd name="T3" fmla="*/ 11 h 11"/>
                  <a:gd name="T4" fmla="*/ 0 w 33"/>
                  <a:gd name="T5" fmla="*/ 8 h 11"/>
                  <a:gd name="T6" fmla="*/ 18 w 33"/>
                  <a:gd name="T7" fmla="*/ 1 h 11"/>
                  <a:gd name="T8" fmla="*/ 33 w 33"/>
                  <a:gd name="T9" fmla="*/ 7 h 11"/>
                  <a:gd name="T10" fmla="*/ 32 w 33"/>
                  <a:gd name="T11" fmla="*/ 10 h 11"/>
                  <a:gd name="T12" fmla="*/ 29 w 33"/>
                  <a:gd name="T13" fmla="*/ 9 h 11"/>
                  <a:gd name="T14" fmla="*/ 18 w 33"/>
                  <a:gd name="T15" fmla="*/ 5 h 11"/>
                  <a:gd name="T16" fmla="*/ 3 w 33"/>
                  <a:gd name="T17" fmla="*/ 11 h 11"/>
                  <a:gd name="T18" fmla="*/ 2 w 33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1">
                    <a:moveTo>
                      <a:pt x="2" y="11"/>
                    </a:moveTo>
                    <a:cubicBezTo>
                      <a:pt x="1" y="11"/>
                      <a:pt x="1" y="11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1" y="8"/>
                      <a:pt x="7" y="0"/>
                      <a:pt x="18" y="1"/>
                    </a:cubicBezTo>
                    <a:cubicBezTo>
                      <a:pt x="30" y="1"/>
                      <a:pt x="33" y="7"/>
                      <a:pt x="33" y="7"/>
                    </a:cubicBezTo>
                    <a:cubicBezTo>
                      <a:pt x="33" y="8"/>
                      <a:pt x="33" y="9"/>
                      <a:pt x="32" y="10"/>
                    </a:cubicBezTo>
                    <a:cubicBezTo>
                      <a:pt x="31" y="10"/>
                      <a:pt x="30" y="10"/>
                      <a:pt x="29" y="9"/>
                    </a:cubicBezTo>
                    <a:cubicBezTo>
                      <a:pt x="29" y="9"/>
                      <a:pt x="27" y="5"/>
                      <a:pt x="18" y="5"/>
                    </a:cubicBezTo>
                    <a:cubicBezTo>
                      <a:pt x="9" y="4"/>
                      <a:pt x="3" y="11"/>
                      <a:pt x="3" y="11"/>
                    </a:cubicBezTo>
                    <a:cubicBezTo>
                      <a:pt x="3" y="11"/>
                      <a:pt x="2" y="11"/>
                      <a:pt x="2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Oval 855"/>
              <p:cNvSpPr>
                <a:spLocks noChangeArrowheads="1"/>
              </p:cNvSpPr>
              <p:nvPr/>
            </p:nvSpPr>
            <p:spPr bwMode="auto">
              <a:xfrm>
                <a:off x="7845541" y="4728034"/>
                <a:ext cx="41989" cy="38490"/>
              </a:xfrm>
              <a:prstGeom prst="ellipse">
                <a:avLst/>
              </a:prstGeom>
              <a:solidFill>
                <a:srgbClr val="4221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856"/>
              <p:cNvSpPr>
                <a:spLocks noEditPoints="1"/>
              </p:cNvSpPr>
              <p:nvPr/>
            </p:nvSpPr>
            <p:spPr bwMode="auto">
              <a:xfrm>
                <a:off x="7838543" y="4722786"/>
                <a:ext cx="55985" cy="50737"/>
              </a:xfrm>
              <a:custGeom>
                <a:avLst/>
                <a:gdLst>
                  <a:gd name="T0" fmla="*/ 9 w 17"/>
                  <a:gd name="T1" fmla="*/ 4 h 16"/>
                  <a:gd name="T2" fmla="*/ 4 w 17"/>
                  <a:gd name="T3" fmla="*/ 8 h 16"/>
                  <a:gd name="T4" fmla="*/ 9 w 17"/>
                  <a:gd name="T5" fmla="*/ 13 h 16"/>
                  <a:gd name="T6" fmla="*/ 13 w 17"/>
                  <a:gd name="T7" fmla="*/ 8 h 16"/>
                  <a:gd name="T8" fmla="*/ 9 w 17"/>
                  <a:gd name="T9" fmla="*/ 4 h 16"/>
                  <a:gd name="T10" fmla="*/ 9 w 17"/>
                  <a:gd name="T11" fmla="*/ 16 h 16"/>
                  <a:gd name="T12" fmla="*/ 0 w 17"/>
                  <a:gd name="T13" fmla="*/ 8 h 16"/>
                  <a:gd name="T14" fmla="*/ 9 w 17"/>
                  <a:gd name="T15" fmla="*/ 0 h 16"/>
                  <a:gd name="T16" fmla="*/ 17 w 17"/>
                  <a:gd name="T17" fmla="*/ 8 h 16"/>
                  <a:gd name="T18" fmla="*/ 9 w 17"/>
                  <a:gd name="T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4" y="11"/>
                      <a:pt x="6" y="13"/>
                      <a:pt x="9" y="13"/>
                    </a:cubicBezTo>
                    <a:cubicBezTo>
                      <a:pt x="11" y="13"/>
                      <a:pt x="13" y="11"/>
                      <a:pt x="13" y="8"/>
                    </a:cubicBezTo>
                    <a:cubicBezTo>
                      <a:pt x="13" y="6"/>
                      <a:pt x="11" y="4"/>
                      <a:pt x="9" y="4"/>
                    </a:cubicBezTo>
                    <a:moveTo>
                      <a:pt x="9" y="16"/>
                    </a:moveTo>
                    <a:cubicBezTo>
                      <a:pt x="4" y="16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3" y="16"/>
                      <a:pt x="9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857"/>
              <p:cNvSpPr/>
              <p:nvPr/>
            </p:nvSpPr>
            <p:spPr bwMode="auto">
              <a:xfrm>
                <a:off x="7819298" y="4722786"/>
                <a:ext cx="108472" cy="31492"/>
              </a:xfrm>
              <a:custGeom>
                <a:avLst/>
                <a:gdLst>
                  <a:gd name="T0" fmla="*/ 31 w 33"/>
                  <a:gd name="T1" fmla="*/ 10 h 10"/>
                  <a:gd name="T2" fmla="*/ 30 w 33"/>
                  <a:gd name="T3" fmla="*/ 10 h 10"/>
                  <a:gd name="T4" fmla="*/ 15 w 33"/>
                  <a:gd name="T5" fmla="*/ 4 h 10"/>
                  <a:gd name="T6" fmla="*/ 4 w 33"/>
                  <a:gd name="T7" fmla="*/ 8 h 10"/>
                  <a:gd name="T8" fmla="*/ 1 w 33"/>
                  <a:gd name="T9" fmla="*/ 9 h 10"/>
                  <a:gd name="T10" fmla="*/ 0 w 33"/>
                  <a:gd name="T11" fmla="*/ 6 h 10"/>
                  <a:gd name="T12" fmla="*/ 15 w 33"/>
                  <a:gd name="T13" fmla="*/ 0 h 10"/>
                  <a:gd name="T14" fmla="*/ 33 w 33"/>
                  <a:gd name="T15" fmla="*/ 7 h 10"/>
                  <a:gd name="T16" fmla="*/ 33 w 33"/>
                  <a:gd name="T17" fmla="*/ 10 h 10"/>
                  <a:gd name="T18" fmla="*/ 31 w 33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0">
                    <a:moveTo>
                      <a:pt x="31" y="10"/>
                    </a:moveTo>
                    <a:cubicBezTo>
                      <a:pt x="31" y="10"/>
                      <a:pt x="30" y="10"/>
                      <a:pt x="30" y="10"/>
                    </a:cubicBezTo>
                    <a:cubicBezTo>
                      <a:pt x="30" y="10"/>
                      <a:pt x="24" y="3"/>
                      <a:pt x="15" y="4"/>
                    </a:cubicBezTo>
                    <a:cubicBezTo>
                      <a:pt x="6" y="4"/>
                      <a:pt x="4" y="8"/>
                      <a:pt x="4" y="8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3" y="0"/>
                      <a:pt x="15" y="0"/>
                    </a:cubicBezTo>
                    <a:cubicBezTo>
                      <a:pt x="26" y="0"/>
                      <a:pt x="32" y="7"/>
                      <a:pt x="33" y="7"/>
                    </a:cubicBezTo>
                    <a:cubicBezTo>
                      <a:pt x="33" y="8"/>
                      <a:pt x="33" y="9"/>
                      <a:pt x="33" y="10"/>
                    </a:cubicBezTo>
                    <a:cubicBezTo>
                      <a:pt x="32" y="10"/>
                      <a:pt x="32" y="10"/>
                      <a:pt x="31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858"/>
              <p:cNvSpPr/>
              <p:nvPr/>
            </p:nvSpPr>
            <p:spPr bwMode="auto">
              <a:xfrm>
                <a:off x="7700329" y="4855751"/>
                <a:ext cx="159208" cy="50737"/>
              </a:xfrm>
              <a:custGeom>
                <a:avLst/>
                <a:gdLst>
                  <a:gd name="T0" fmla="*/ 47 w 49"/>
                  <a:gd name="T1" fmla="*/ 16 h 16"/>
                  <a:gd name="T2" fmla="*/ 45 w 49"/>
                  <a:gd name="T3" fmla="*/ 15 h 16"/>
                  <a:gd name="T4" fmla="*/ 34 w 49"/>
                  <a:gd name="T5" fmla="*/ 5 h 16"/>
                  <a:gd name="T6" fmla="*/ 25 w 49"/>
                  <a:gd name="T7" fmla="*/ 6 h 16"/>
                  <a:gd name="T8" fmla="*/ 23 w 49"/>
                  <a:gd name="T9" fmla="*/ 7 h 16"/>
                  <a:gd name="T10" fmla="*/ 13 w 49"/>
                  <a:gd name="T11" fmla="*/ 5 h 16"/>
                  <a:gd name="T12" fmla="*/ 4 w 49"/>
                  <a:gd name="T13" fmla="*/ 14 h 16"/>
                  <a:gd name="T14" fmla="*/ 1 w 49"/>
                  <a:gd name="T15" fmla="*/ 15 h 16"/>
                  <a:gd name="T16" fmla="*/ 0 w 49"/>
                  <a:gd name="T17" fmla="*/ 13 h 16"/>
                  <a:gd name="T18" fmla="*/ 12 w 49"/>
                  <a:gd name="T19" fmla="*/ 2 h 16"/>
                  <a:gd name="T20" fmla="*/ 24 w 49"/>
                  <a:gd name="T21" fmla="*/ 3 h 16"/>
                  <a:gd name="T22" fmla="*/ 34 w 49"/>
                  <a:gd name="T23" fmla="*/ 1 h 16"/>
                  <a:gd name="T24" fmla="*/ 49 w 49"/>
                  <a:gd name="T25" fmla="*/ 13 h 16"/>
                  <a:gd name="T26" fmla="*/ 48 w 49"/>
                  <a:gd name="T27" fmla="*/ 15 h 16"/>
                  <a:gd name="T28" fmla="*/ 47 w 49"/>
                  <a:gd name="T2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9" h="16">
                    <a:moveTo>
                      <a:pt x="47" y="16"/>
                    </a:moveTo>
                    <a:cubicBezTo>
                      <a:pt x="46" y="16"/>
                      <a:pt x="46" y="15"/>
                      <a:pt x="45" y="15"/>
                    </a:cubicBezTo>
                    <a:cubicBezTo>
                      <a:pt x="42" y="9"/>
                      <a:pt x="38" y="5"/>
                      <a:pt x="34" y="5"/>
                    </a:cubicBezTo>
                    <a:cubicBezTo>
                      <a:pt x="31" y="4"/>
                      <a:pt x="28" y="5"/>
                      <a:pt x="25" y="6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0" y="5"/>
                      <a:pt x="16" y="4"/>
                      <a:pt x="13" y="5"/>
                    </a:cubicBezTo>
                    <a:cubicBezTo>
                      <a:pt x="7" y="8"/>
                      <a:pt x="4" y="14"/>
                      <a:pt x="4" y="14"/>
                    </a:cubicBezTo>
                    <a:cubicBezTo>
                      <a:pt x="3" y="15"/>
                      <a:pt x="2" y="16"/>
                      <a:pt x="1" y="15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0" y="13"/>
                      <a:pt x="4" y="5"/>
                      <a:pt x="12" y="2"/>
                    </a:cubicBezTo>
                    <a:cubicBezTo>
                      <a:pt x="16" y="1"/>
                      <a:pt x="20" y="1"/>
                      <a:pt x="24" y="3"/>
                    </a:cubicBezTo>
                    <a:cubicBezTo>
                      <a:pt x="27" y="1"/>
                      <a:pt x="31" y="0"/>
                      <a:pt x="34" y="1"/>
                    </a:cubicBezTo>
                    <a:cubicBezTo>
                      <a:pt x="40" y="2"/>
                      <a:pt x="45" y="6"/>
                      <a:pt x="49" y="13"/>
                    </a:cubicBezTo>
                    <a:cubicBezTo>
                      <a:pt x="49" y="14"/>
                      <a:pt x="49" y="15"/>
                      <a:pt x="48" y="15"/>
                    </a:cubicBezTo>
                    <a:cubicBezTo>
                      <a:pt x="48" y="16"/>
                      <a:pt x="47" y="16"/>
                      <a:pt x="47" y="1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859"/>
              <p:cNvSpPr/>
              <p:nvPr/>
            </p:nvSpPr>
            <p:spPr bwMode="auto">
              <a:xfrm>
                <a:off x="7700329" y="4894241"/>
                <a:ext cx="159208" cy="64733"/>
              </a:xfrm>
              <a:custGeom>
                <a:avLst/>
                <a:gdLst>
                  <a:gd name="T0" fmla="*/ 26 w 49"/>
                  <a:gd name="T1" fmla="*/ 20 h 20"/>
                  <a:gd name="T2" fmla="*/ 0 w 49"/>
                  <a:gd name="T3" fmla="*/ 3 h 20"/>
                  <a:gd name="T4" fmla="*/ 1 w 49"/>
                  <a:gd name="T5" fmla="*/ 0 h 20"/>
                  <a:gd name="T6" fmla="*/ 4 w 49"/>
                  <a:gd name="T7" fmla="*/ 1 h 20"/>
                  <a:gd name="T8" fmla="*/ 26 w 49"/>
                  <a:gd name="T9" fmla="*/ 16 h 20"/>
                  <a:gd name="T10" fmla="*/ 26 w 49"/>
                  <a:gd name="T11" fmla="*/ 16 h 20"/>
                  <a:gd name="T12" fmla="*/ 46 w 49"/>
                  <a:gd name="T13" fmla="*/ 1 h 20"/>
                  <a:gd name="T14" fmla="*/ 48 w 49"/>
                  <a:gd name="T15" fmla="*/ 0 h 20"/>
                  <a:gd name="T16" fmla="*/ 49 w 49"/>
                  <a:gd name="T17" fmla="*/ 3 h 20"/>
                  <a:gd name="T18" fmla="*/ 26 w 49"/>
                  <a:gd name="T19" fmla="*/ 20 h 20"/>
                  <a:gd name="T20" fmla="*/ 26 w 49"/>
                  <a:gd name="T2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20">
                    <a:moveTo>
                      <a:pt x="26" y="20"/>
                    </a:moveTo>
                    <a:cubicBezTo>
                      <a:pt x="11" y="20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13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33" y="16"/>
                      <a:pt x="39" y="11"/>
                      <a:pt x="46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49" y="1"/>
                      <a:pt x="49" y="2"/>
                      <a:pt x="49" y="3"/>
                    </a:cubicBezTo>
                    <a:cubicBezTo>
                      <a:pt x="42" y="14"/>
                      <a:pt x="34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860"/>
              <p:cNvSpPr/>
              <p:nvPr/>
            </p:nvSpPr>
            <p:spPr bwMode="auto">
              <a:xfrm>
                <a:off x="7700329" y="4894241"/>
                <a:ext cx="159208" cy="19245"/>
              </a:xfrm>
              <a:custGeom>
                <a:avLst/>
                <a:gdLst>
                  <a:gd name="T0" fmla="*/ 29 w 49"/>
                  <a:gd name="T1" fmla="*/ 6 h 6"/>
                  <a:gd name="T2" fmla="*/ 2 w 49"/>
                  <a:gd name="T3" fmla="*/ 4 h 6"/>
                  <a:gd name="T4" fmla="*/ 0 w 49"/>
                  <a:gd name="T5" fmla="*/ 1 h 6"/>
                  <a:gd name="T6" fmla="*/ 2 w 49"/>
                  <a:gd name="T7" fmla="*/ 0 h 6"/>
                  <a:gd name="T8" fmla="*/ 46 w 49"/>
                  <a:gd name="T9" fmla="*/ 0 h 6"/>
                  <a:gd name="T10" fmla="*/ 49 w 49"/>
                  <a:gd name="T11" fmla="*/ 1 h 6"/>
                  <a:gd name="T12" fmla="*/ 48 w 49"/>
                  <a:gd name="T13" fmla="*/ 3 h 6"/>
                  <a:gd name="T14" fmla="*/ 29 w 49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6">
                    <a:moveTo>
                      <a:pt x="29" y="6"/>
                    </a:moveTo>
                    <a:cubicBezTo>
                      <a:pt x="15" y="6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2" y="5"/>
                      <a:pt x="46" y="0"/>
                    </a:cubicBezTo>
                    <a:cubicBezTo>
                      <a:pt x="47" y="0"/>
                      <a:pt x="49" y="0"/>
                      <a:pt x="49" y="1"/>
                    </a:cubicBezTo>
                    <a:cubicBezTo>
                      <a:pt x="49" y="2"/>
                      <a:pt x="49" y="3"/>
                      <a:pt x="48" y="3"/>
                    </a:cubicBezTo>
                    <a:cubicBezTo>
                      <a:pt x="42" y="5"/>
                      <a:pt x="36" y="6"/>
                      <a:pt x="29" y="6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3392488" y="395288"/>
            <a:ext cx="5403850" cy="2603500"/>
            <a:chOff x="2137" y="249"/>
            <a:chExt cx="3404" cy="1640"/>
          </a:xfrm>
        </p:grpSpPr>
        <p:sp>
          <p:nvSpPr>
            <p:cNvPr id="6" name="Freeform 5"/>
            <p:cNvSpPr/>
            <p:nvPr/>
          </p:nvSpPr>
          <p:spPr bwMode="auto">
            <a:xfrm>
              <a:off x="3768" y="251"/>
              <a:ext cx="788" cy="1624"/>
            </a:xfrm>
            <a:custGeom>
              <a:avLst/>
              <a:gdLst>
                <a:gd name="T0" fmla="*/ 321 w 333"/>
                <a:gd name="T1" fmla="*/ 234 h 684"/>
                <a:gd name="T2" fmla="*/ 333 w 333"/>
                <a:gd name="T3" fmla="*/ 161 h 684"/>
                <a:gd name="T4" fmla="*/ 289 w 333"/>
                <a:gd name="T5" fmla="*/ 42 h 684"/>
                <a:gd name="T6" fmla="*/ 168 w 333"/>
                <a:gd name="T7" fmla="*/ 0 h 684"/>
                <a:gd name="T8" fmla="*/ 50 w 333"/>
                <a:gd name="T9" fmla="*/ 47 h 684"/>
                <a:gd name="T10" fmla="*/ 0 w 333"/>
                <a:gd name="T11" fmla="*/ 172 h 684"/>
                <a:gd name="T12" fmla="*/ 79 w 333"/>
                <a:gd name="T13" fmla="*/ 185 h 684"/>
                <a:gd name="T14" fmla="*/ 104 w 333"/>
                <a:gd name="T15" fmla="*/ 103 h 684"/>
                <a:gd name="T16" fmla="*/ 166 w 333"/>
                <a:gd name="T17" fmla="*/ 73 h 684"/>
                <a:gd name="T18" fmla="*/ 205 w 333"/>
                <a:gd name="T19" fmla="*/ 81 h 684"/>
                <a:gd name="T20" fmla="*/ 231 w 333"/>
                <a:gd name="T21" fmla="*/ 101 h 684"/>
                <a:gd name="T22" fmla="*/ 244 w 333"/>
                <a:gd name="T23" fmla="*/ 129 h 684"/>
                <a:gd name="T24" fmla="*/ 248 w 333"/>
                <a:gd name="T25" fmla="*/ 161 h 684"/>
                <a:gd name="T26" fmla="*/ 242 w 333"/>
                <a:gd name="T27" fmla="*/ 212 h 684"/>
                <a:gd name="T28" fmla="*/ 219 w 333"/>
                <a:gd name="T29" fmla="*/ 267 h 684"/>
                <a:gd name="T30" fmla="*/ 0 w 333"/>
                <a:gd name="T31" fmla="*/ 611 h 684"/>
                <a:gd name="T32" fmla="*/ 0 w 333"/>
                <a:gd name="T33" fmla="*/ 684 h 684"/>
                <a:gd name="T34" fmla="*/ 325 w 333"/>
                <a:gd name="T35" fmla="*/ 684 h 684"/>
                <a:gd name="T36" fmla="*/ 325 w 333"/>
                <a:gd name="T37" fmla="*/ 609 h 684"/>
                <a:gd name="T38" fmla="*/ 93 w 333"/>
                <a:gd name="T39" fmla="*/ 609 h 684"/>
                <a:gd name="T40" fmla="*/ 287 w 333"/>
                <a:gd name="T41" fmla="*/ 305 h 684"/>
                <a:gd name="T42" fmla="*/ 321 w 333"/>
                <a:gd name="T43" fmla="*/ 234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3" h="684">
                  <a:moveTo>
                    <a:pt x="321" y="234"/>
                  </a:moveTo>
                  <a:cubicBezTo>
                    <a:pt x="329" y="209"/>
                    <a:pt x="333" y="185"/>
                    <a:pt x="333" y="161"/>
                  </a:cubicBezTo>
                  <a:cubicBezTo>
                    <a:pt x="333" y="110"/>
                    <a:pt x="318" y="70"/>
                    <a:pt x="289" y="42"/>
                  </a:cubicBezTo>
                  <a:cubicBezTo>
                    <a:pt x="260" y="14"/>
                    <a:pt x="220" y="0"/>
                    <a:pt x="168" y="0"/>
                  </a:cubicBezTo>
                  <a:cubicBezTo>
                    <a:pt x="119" y="0"/>
                    <a:pt x="79" y="16"/>
                    <a:pt x="50" y="47"/>
                  </a:cubicBezTo>
                  <a:cubicBezTo>
                    <a:pt x="21" y="77"/>
                    <a:pt x="4" y="119"/>
                    <a:pt x="0" y="172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81" y="149"/>
                    <a:pt x="90" y="122"/>
                    <a:pt x="104" y="103"/>
                  </a:cubicBezTo>
                  <a:cubicBezTo>
                    <a:pt x="119" y="84"/>
                    <a:pt x="140" y="74"/>
                    <a:pt x="166" y="73"/>
                  </a:cubicBezTo>
                  <a:cubicBezTo>
                    <a:pt x="181" y="73"/>
                    <a:pt x="195" y="76"/>
                    <a:pt x="205" y="81"/>
                  </a:cubicBezTo>
                  <a:cubicBezTo>
                    <a:pt x="215" y="86"/>
                    <a:pt x="224" y="92"/>
                    <a:pt x="231" y="101"/>
                  </a:cubicBezTo>
                  <a:cubicBezTo>
                    <a:pt x="237" y="109"/>
                    <a:pt x="242" y="119"/>
                    <a:pt x="244" y="129"/>
                  </a:cubicBezTo>
                  <a:cubicBezTo>
                    <a:pt x="247" y="139"/>
                    <a:pt x="248" y="150"/>
                    <a:pt x="248" y="161"/>
                  </a:cubicBezTo>
                  <a:cubicBezTo>
                    <a:pt x="248" y="176"/>
                    <a:pt x="246" y="193"/>
                    <a:pt x="242" y="212"/>
                  </a:cubicBezTo>
                  <a:cubicBezTo>
                    <a:pt x="238" y="232"/>
                    <a:pt x="230" y="250"/>
                    <a:pt x="219" y="267"/>
                  </a:cubicBezTo>
                  <a:cubicBezTo>
                    <a:pt x="0" y="611"/>
                    <a:pt x="0" y="611"/>
                    <a:pt x="0" y="611"/>
                  </a:cubicBezTo>
                  <a:cubicBezTo>
                    <a:pt x="0" y="684"/>
                    <a:pt x="0" y="684"/>
                    <a:pt x="0" y="684"/>
                  </a:cubicBezTo>
                  <a:cubicBezTo>
                    <a:pt x="325" y="684"/>
                    <a:pt x="325" y="684"/>
                    <a:pt x="325" y="684"/>
                  </a:cubicBezTo>
                  <a:cubicBezTo>
                    <a:pt x="325" y="609"/>
                    <a:pt x="325" y="609"/>
                    <a:pt x="325" y="609"/>
                  </a:cubicBezTo>
                  <a:cubicBezTo>
                    <a:pt x="93" y="609"/>
                    <a:pt x="93" y="609"/>
                    <a:pt x="93" y="609"/>
                  </a:cubicBezTo>
                  <a:cubicBezTo>
                    <a:pt x="287" y="305"/>
                    <a:pt x="287" y="305"/>
                    <a:pt x="287" y="305"/>
                  </a:cubicBezTo>
                  <a:cubicBezTo>
                    <a:pt x="302" y="283"/>
                    <a:pt x="313" y="259"/>
                    <a:pt x="321" y="234"/>
                  </a:cubicBez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4767" y="249"/>
              <a:ext cx="774" cy="1640"/>
            </a:xfrm>
            <a:custGeom>
              <a:avLst/>
              <a:gdLst>
                <a:gd name="T0" fmla="*/ 313 w 327"/>
                <a:gd name="T1" fmla="*/ 93 h 691"/>
                <a:gd name="T2" fmla="*/ 277 w 327"/>
                <a:gd name="T3" fmla="*/ 42 h 691"/>
                <a:gd name="T4" fmla="*/ 225 w 327"/>
                <a:gd name="T5" fmla="*/ 11 h 691"/>
                <a:gd name="T6" fmla="*/ 163 w 327"/>
                <a:gd name="T7" fmla="*/ 0 h 691"/>
                <a:gd name="T8" fmla="*/ 102 w 327"/>
                <a:gd name="T9" fmla="*/ 11 h 691"/>
                <a:gd name="T10" fmla="*/ 50 w 327"/>
                <a:gd name="T11" fmla="*/ 42 h 691"/>
                <a:gd name="T12" fmla="*/ 14 w 327"/>
                <a:gd name="T13" fmla="*/ 93 h 691"/>
                <a:gd name="T14" fmla="*/ 0 w 327"/>
                <a:gd name="T15" fmla="*/ 162 h 691"/>
                <a:gd name="T16" fmla="*/ 0 w 327"/>
                <a:gd name="T17" fmla="*/ 530 h 691"/>
                <a:gd name="T18" fmla="*/ 14 w 327"/>
                <a:gd name="T19" fmla="*/ 599 h 691"/>
                <a:gd name="T20" fmla="*/ 50 w 327"/>
                <a:gd name="T21" fmla="*/ 650 h 691"/>
                <a:gd name="T22" fmla="*/ 102 w 327"/>
                <a:gd name="T23" fmla="*/ 680 h 691"/>
                <a:gd name="T24" fmla="*/ 163 w 327"/>
                <a:gd name="T25" fmla="*/ 691 h 691"/>
                <a:gd name="T26" fmla="*/ 225 w 327"/>
                <a:gd name="T27" fmla="*/ 680 h 691"/>
                <a:gd name="T28" fmla="*/ 277 w 327"/>
                <a:gd name="T29" fmla="*/ 650 h 691"/>
                <a:gd name="T30" fmla="*/ 313 w 327"/>
                <a:gd name="T31" fmla="*/ 599 h 691"/>
                <a:gd name="T32" fmla="*/ 327 w 327"/>
                <a:gd name="T33" fmla="*/ 530 h 691"/>
                <a:gd name="T34" fmla="*/ 327 w 327"/>
                <a:gd name="T35" fmla="*/ 162 h 691"/>
                <a:gd name="T36" fmla="*/ 313 w 327"/>
                <a:gd name="T37" fmla="*/ 93 h 691"/>
                <a:gd name="T38" fmla="*/ 248 w 327"/>
                <a:gd name="T39" fmla="*/ 530 h 691"/>
                <a:gd name="T40" fmla="*/ 225 w 327"/>
                <a:gd name="T41" fmla="*/ 593 h 691"/>
                <a:gd name="T42" fmla="*/ 164 w 327"/>
                <a:gd name="T43" fmla="*/ 615 h 691"/>
                <a:gd name="T44" fmla="*/ 103 w 327"/>
                <a:gd name="T45" fmla="*/ 593 h 691"/>
                <a:gd name="T46" fmla="*/ 79 w 327"/>
                <a:gd name="T47" fmla="*/ 530 h 691"/>
                <a:gd name="T48" fmla="*/ 79 w 327"/>
                <a:gd name="T49" fmla="*/ 162 h 691"/>
                <a:gd name="T50" fmla="*/ 103 w 327"/>
                <a:gd name="T51" fmla="*/ 99 h 691"/>
                <a:gd name="T52" fmla="*/ 164 w 327"/>
                <a:gd name="T53" fmla="*/ 76 h 691"/>
                <a:gd name="T54" fmla="*/ 225 w 327"/>
                <a:gd name="T55" fmla="*/ 99 h 691"/>
                <a:gd name="T56" fmla="*/ 248 w 327"/>
                <a:gd name="T57" fmla="*/ 162 h 691"/>
                <a:gd name="T58" fmla="*/ 248 w 327"/>
                <a:gd name="T59" fmla="*/ 53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7" h="691">
                  <a:moveTo>
                    <a:pt x="313" y="93"/>
                  </a:moveTo>
                  <a:cubicBezTo>
                    <a:pt x="304" y="73"/>
                    <a:pt x="292" y="56"/>
                    <a:pt x="277" y="42"/>
                  </a:cubicBezTo>
                  <a:cubicBezTo>
                    <a:pt x="262" y="29"/>
                    <a:pt x="245" y="18"/>
                    <a:pt x="225" y="11"/>
                  </a:cubicBezTo>
                  <a:cubicBezTo>
                    <a:pt x="205" y="4"/>
                    <a:pt x="185" y="0"/>
                    <a:pt x="163" y="0"/>
                  </a:cubicBezTo>
                  <a:cubicBezTo>
                    <a:pt x="142" y="0"/>
                    <a:pt x="121" y="4"/>
                    <a:pt x="102" y="11"/>
                  </a:cubicBezTo>
                  <a:cubicBezTo>
                    <a:pt x="82" y="18"/>
                    <a:pt x="65" y="29"/>
                    <a:pt x="50" y="42"/>
                  </a:cubicBezTo>
                  <a:cubicBezTo>
                    <a:pt x="34" y="56"/>
                    <a:pt x="22" y="73"/>
                    <a:pt x="14" y="93"/>
                  </a:cubicBezTo>
                  <a:cubicBezTo>
                    <a:pt x="5" y="113"/>
                    <a:pt x="0" y="136"/>
                    <a:pt x="0" y="162"/>
                  </a:cubicBezTo>
                  <a:cubicBezTo>
                    <a:pt x="0" y="530"/>
                    <a:pt x="0" y="530"/>
                    <a:pt x="0" y="530"/>
                  </a:cubicBezTo>
                  <a:cubicBezTo>
                    <a:pt x="0" y="556"/>
                    <a:pt x="5" y="579"/>
                    <a:pt x="14" y="599"/>
                  </a:cubicBezTo>
                  <a:cubicBezTo>
                    <a:pt x="22" y="619"/>
                    <a:pt x="34" y="636"/>
                    <a:pt x="50" y="650"/>
                  </a:cubicBezTo>
                  <a:cubicBezTo>
                    <a:pt x="65" y="663"/>
                    <a:pt x="82" y="674"/>
                    <a:pt x="102" y="680"/>
                  </a:cubicBezTo>
                  <a:cubicBezTo>
                    <a:pt x="121" y="687"/>
                    <a:pt x="142" y="691"/>
                    <a:pt x="163" y="691"/>
                  </a:cubicBezTo>
                  <a:cubicBezTo>
                    <a:pt x="185" y="691"/>
                    <a:pt x="205" y="687"/>
                    <a:pt x="225" y="680"/>
                  </a:cubicBezTo>
                  <a:cubicBezTo>
                    <a:pt x="245" y="674"/>
                    <a:pt x="262" y="663"/>
                    <a:pt x="277" y="650"/>
                  </a:cubicBezTo>
                  <a:cubicBezTo>
                    <a:pt x="292" y="636"/>
                    <a:pt x="304" y="619"/>
                    <a:pt x="313" y="599"/>
                  </a:cubicBezTo>
                  <a:cubicBezTo>
                    <a:pt x="322" y="579"/>
                    <a:pt x="327" y="556"/>
                    <a:pt x="327" y="530"/>
                  </a:cubicBezTo>
                  <a:cubicBezTo>
                    <a:pt x="327" y="162"/>
                    <a:pt x="327" y="162"/>
                    <a:pt x="327" y="162"/>
                  </a:cubicBezTo>
                  <a:cubicBezTo>
                    <a:pt x="327" y="136"/>
                    <a:pt x="322" y="113"/>
                    <a:pt x="313" y="93"/>
                  </a:cubicBezTo>
                  <a:close/>
                  <a:moveTo>
                    <a:pt x="248" y="530"/>
                  </a:moveTo>
                  <a:cubicBezTo>
                    <a:pt x="248" y="557"/>
                    <a:pt x="240" y="578"/>
                    <a:pt x="225" y="593"/>
                  </a:cubicBezTo>
                  <a:cubicBezTo>
                    <a:pt x="209" y="607"/>
                    <a:pt x="189" y="615"/>
                    <a:pt x="164" y="615"/>
                  </a:cubicBezTo>
                  <a:cubicBezTo>
                    <a:pt x="139" y="615"/>
                    <a:pt x="118" y="607"/>
                    <a:pt x="103" y="593"/>
                  </a:cubicBezTo>
                  <a:cubicBezTo>
                    <a:pt x="87" y="578"/>
                    <a:pt x="79" y="557"/>
                    <a:pt x="79" y="530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79" y="135"/>
                    <a:pt x="87" y="114"/>
                    <a:pt x="103" y="99"/>
                  </a:cubicBezTo>
                  <a:cubicBezTo>
                    <a:pt x="118" y="84"/>
                    <a:pt x="139" y="76"/>
                    <a:pt x="164" y="76"/>
                  </a:cubicBezTo>
                  <a:cubicBezTo>
                    <a:pt x="189" y="76"/>
                    <a:pt x="209" y="84"/>
                    <a:pt x="225" y="99"/>
                  </a:cubicBezTo>
                  <a:cubicBezTo>
                    <a:pt x="240" y="114"/>
                    <a:pt x="248" y="135"/>
                    <a:pt x="248" y="162"/>
                  </a:cubicBezTo>
                  <a:lnTo>
                    <a:pt x="248" y="530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2137" y="263"/>
              <a:ext cx="409" cy="1318"/>
            </a:xfrm>
            <a:custGeom>
              <a:avLst/>
              <a:gdLst>
                <a:gd name="T0" fmla="*/ 409 w 409"/>
                <a:gd name="T1" fmla="*/ 1318 h 1318"/>
                <a:gd name="T2" fmla="*/ 409 w 409"/>
                <a:gd name="T3" fmla="*/ 0 h 1318"/>
                <a:gd name="T4" fmla="*/ 220 w 409"/>
                <a:gd name="T5" fmla="*/ 0 h 1318"/>
                <a:gd name="T6" fmla="*/ 2 w 409"/>
                <a:gd name="T7" fmla="*/ 166 h 1318"/>
                <a:gd name="T8" fmla="*/ 0 w 409"/>
                <a:gd name="T9" fmla="*/ 366 h 1318"/>
                <a:gd name="T10" fmla="*/ 222 w 409"/>
                <a:gd name="T11" fmla="*/ 197 h 1318"/>
                <a:gd name="T12" fmla="*/ 222 w 409"/>
                <a:gd name="T13" fmla="*/ 1318 h 1318"/>
                <a:gd name="T14" fmla="*/ 409 w 409"/>
                <a:gd name="T15" fmla="*/ 1318 h 1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9" h="1318">
                  <a:moveTo>
                    <a:pt x="409" y="1318"/>
                  </a:moveTo>
                  <a:lnTo>
                    <a:pt x="409" y="0"/>
                  </a:lnTo>
                  <a:lnTo>
                    <a:pt x="220" y="0"/>
                  </a:lnTo>
                  <a:lnTo>
                    <a:pt x="2" y="166"/>
                  </a:lnTo>
                  <a:lnTo>
                    <a:pt x="0" y="366"/>
                  </a:lnTo>
                  <a:lnTo>
                    <a:pt x="222" y="197"/>
                  </a:lnTo>
                  <a:lnTo>
                    <a:pt x="222" y="1318"/>
                  </a:lnTo>
                  <a:lnTo>
                    <a:pt x="409" y="1318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2137" y="1723"/>
              <a:ext cx="85" cy="140"/>
            </a:xfrm>
            <a:custGeom>
              <a:avLst/>
              <a:gdLst>
                <a:gd name="T0" fmla="*/ 0 w 85"/>
                <a:gd name="T1" fmla="*/ 22 h 140"/>
                <a:gd name="T2" fmla="*/ 30 w 85"/>
                <a:gd name="T3" fmla="*/ 22 h 140"/>
                <a:gd name="T4" fmla="*/ 30 w 85"/>
                <a:gd name="T5" fmla="*/ 140 h 140"/>
                <a:gd name="T6" fmla="*/ 54 w 85"/>
                <a:gd name="T7" fmla="*/ 140 h 140"/>
                <a:gd name="T8" fmla="*/ 54 w 85"/>
                <a:gd name="T9" fmla="*/ 22 h 140"/>
                <a:gd name="T10" fmla="*/ 85 w 85"/>
                <a:gd name="T11" fmla="*/ 22 h 140"/>
                <a:gd name="T12" fmla="*/ 85 w 85"/>
                <a:gd name="T13" fmla="*/ 0 h 140"/>
                <a:gd name="T14" fmla="*/ 0 w 85"/>
                <a:gd name="T15" fmla="*/ 0 h 140"/>
                <a:gd name="T16" fmla="*/ 0 w 85"/>
                <a:gd name="T17" fmla="*/ 2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40">
                  <a:moveTo>
                    <a:pt x="0" y="22"/>
                  </a:moveTo>
                  <a:lnTo>
                    <a:pt x="30" y="22"/>
                  </a:lnTo>
                  <a:lnTo>
                    <a:pt x="30" y="140"/>
                  </a:lnTo>
                  <a:lnTo>
                    <a:pt x="54" y="140"/>
                  </a:lnTo>
                  <a:lnTo>
                    <a:pt x="54" y="22"/>
                  </a:lnTo>
                  <a:lnTo>
                    <a:pt x="85" y="22"/>
                  </a:lnTo>
                  <a:lnTo>
                    <a:pt x="85" y="0"/>
                  </a:lnTo>
                  <a:lnTo>
                    <a:pt x="0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2243" y="1723"/>
              <a:ext cx="88" cy="140"/>
            </a:xfrm>
            <a:custGeom>
              <a:avLst/>
              <a:gdLst>
                <a:gd name="T0" fmla="*/ 64 w 88"/>
                <a:gd name="T1" fmla="*/ 60 h 140"/>
                <a:gd name="T2" fmla="*/ 24 w 88"/>
                <a:gd name="T3" fmla="*/ 60 h 140"/>
                <a:gd name="T4" fmla="*/ 24 w 88"/>
                <a:gd name="T5" fmla="*/ 0 h 140"/>
                <a:gd name="T6" fmla="*/ 0 w 88"/>
                <a:gd name="T7" fmla="*/ 0 h 140"/>
                <a:gd name="T8" fmla="*/ 0 w 88"/>
                <a:gd name="T9" fmla="*/ 140 h 140"/>
                <a:gd name="T10" fmla="*/ 24 w 88"/>
                <a:gd name="T11" fmla="*/ 140 h 140"/>
                <a:gd name="T12" fmla="*/ 24 w 88"/>
                <a:gd name="T13" fmla="*/ 81 h 140"/>
                <a:gd name="T14" fmla="*/ 64 w 88"/>
                <a:gd name="T15" fmla="*/ 81 h 140"/>
                <a:gd name="T16" fmla="*/ 64 w 88"/>
                <a:gd name="T17" fmla="*/ 140 h 140"/>
                <a:gd name="T18" fmla="*/ 88 w 88"/>
                <a:gd name="T19" fmla="*/ 140 h 140"/>
                <a:gd name="T20" fmla="*/ 88 w 88"/>
                <a:gd name="T21" fmla="*/ 0 h 140"/>
                <a:gd name="T22" fmla="*/ 64 w 88"/>
                <a:gd name="T23" fmla="*/ 0 h 140"/>
                <a:gd name="T24" fmla="*/ 64 w 88"/>
                <a:gd name="T25" fmla="*/ 6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140">
                  <a:moveTo>
                    <a:pt x="64" y="60"/>
                  </a:moveTo>
                  <a:lnTo>
                    <a:pt x="24" y="60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24" y="140"/>
                  </a:lnTo>
                  <a:lnTo>
                    <a:pt x="24" y="81"/>
                  </a:lnTo>
                  <a:lnTo>
                    <a:pt x="64" y="81"/>
                  </a:lnTo>
                  <a:lnTo>
                    <a:pt x="64" y="140"/>
                  </a:lnTo>
                  <a:lnTo>
                    <a:pt x="88" y="140"/>
                  </a:lnTo>
                  <a:lnTo>
                    <a:pt x="88" y="0"/>
                  </a:lnTo>
                  <a:lnTo>
                    <a:pt x="64" y="0"/>
                  </a:lnTo>
                  <a:lnTo>
                    <a:pt x="64" y="60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2364" y="1723"/>
              <a:ext cx="78" cy="140"/>
            </a:xfrm>
            <a:custGeom>
              <a:avLst/>
              <a:gdLst>
                <a:gd name="T0" fmla="*/ 0 w 78"/>
                <a:gd name="T1" fmla="*/ 140 h 140"/>
                <a:gd name="T2" fmla="*/ 78 w 78"/>
                <a:gd name="T3" fmla="*/ 140 h 140"/>
                <a:gd name="T4" fmla="*/ 78 w 78"/>
                <a:gd name="T5" fmla="*/ 119 h 140"/>
                <a:gd name="T6" fmla="*/ 24 w 78"/>
                <a:gd name="T7" fmla="*/ 119 h 140"/>
                <a:gd name="T8" fmla="*/ 24 w 78"/>
                <a:gd name="T9" fmla="*/ 81 h 140"/>
                <a:gd name="T10" fmla="*/ 71 w 78"/>
                <a:gd name="T11" fmla="*/ 81 h 140"/>
                <a:gd name="T12" fmla="*/ 71 w 78"/>
                <a:gd name="T13" fmla="*/ 60 h 140"/>
                <a:gd name="T14" fmla="*/ 24 w 78"/>
                <a:gd name="T15" fmla="*/ 60 h 140"/>
                <a:gd name="T16" fmla="*/ 24 w 78"/>
                <a:gd name="T17" fmla="*/ 22 h 140"/>
                <a:gd name="T18" fmla="*/ 78 w 78"/>
                <a:gd name="T19" fmla="*/ 22 h 140"/>
                <a:gd name="T20" fmla="*/ 78 w 78"/>
                <a:gd name="T21" fmla="*/ 0 h 140"/>
                <a:gd name="T22" fmla="*/ 0 w 78"/>
                <a:gd name="T23" fmla="*/ 0 h 140"/>
                <a:gd name="T24" fmla="*/ 0 w 78"/>
                <a:gd name="T2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140">
                  <a:moveTo>
                    <a:pt x="0" y="140"/>
                  </a:moveTo>
                  <a:lnTo>
                    <a:pt x="78" y="140"/>
                  </a:lnTo>
                  <a:lnTo>
                    <a:pt x="78" y="119"/>
                  </a:lnTo>
                  <a:lnTo>
                    <a:pt x="24" y="119"/>
                  </a:lnTo>
                  <a:lnTo>
                    <a:pt x="24" y="81"/>
                  </a:lnTo>
                  <a:lnTo>
                    <a:pt x="71" y="81"/>
                  </a:lnTo>
                  <a:lnTo>
                    <a:pt x="71" y="60"/>
                  </a:lnTo>
                  <a:lnTo>
                    <a:pt x="24" y="60"/>
                  </a:lnTo>
                  <a:lnTo>
                    <a:pt x="24" y="22"/>
                  </a:lnTo>
                  <a:lnTo>
                    <a:pt x="78" y="22"/>
                  </a:lnTo>
                  <a:lnTo>
                    <a:pt x="78" y="0"/>
                  </a:lnTo>
                  <a:lnTo>
                    <a:pt x="0" y="0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2522" y="1723"/>
              <a:ext cx="24" cy="140"/>
            </a:xfrm>
            <a:prstGeom prst="rect">
              <a:avLst/>
            </a:pr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2575" y="1721"/>
              <a:ext cx="85" cy="145"/>
            </a:xfrm>
            <a:custGeom>
              <a:avLst/>
              <a:gdLst>
                <a:gd name="T0" fmla="*/ 11 w 36"/>
                <a:gd name="T1" fmla="*/ 15 h 61"/>
                <a:gd name="T2" fmla="*/ 12 w 36"/>
                <a:gd name="T3" fmla="*/ 13 h 61"/>
                <a:gd name="T4" fmla="*/ 15 w 36"/>
                <a:gd name="T5" fmla="*/ 11 h 61"/>
                <a:gd name="T6" fmla="*/ 19 w 36"/>
                <a:gd name="T7" fmla="*/ 10 h 61"/>
                <a:gd name="T8" fmla="*/ 22 w 36"/>
                <a:gd name="T9" fmla="*/ 10 h 61"/>
                <a:gd name="T10" fmla="*/ 25 w 36"/>
                <a:gd name="T11" fmla="*/ 12 h 61"/>
                <a:gd name="T12" fmla="*/ 26 w 36"/>
                <a:gd name="T13" fmla="*/ 14 h 61"/>
                <a:gd name="T14" fmla="*/ 27 w 36"/>
                <a:gd name="T15" fmla="*/ 17 h 61"/>
                <a:gd name="T16" fmla="*/ 36 w 36"/>
                <a:gd name="T17" fmla="*/ 14 h 61"/>
                <a:gd name="T18" fmla="*/ 30 w 36"/>
                <a:gd name="T19" fmla="*/ 4 h 61"/>
                <a:gd name="T20" fmla="*/ 19 w 36"/>
                <a:gd name="T21" fmla="*/ 0 h 61"/>
                <a:gd name="T22" fmla="*/ 11 w 36"/>
                <a:gd name="T23" fmla="*/ 2 h 61"/>
                <a:gd name="T24" fmla="*/ 5 w 36"/>
                <a:gd name="T25" fmla="*/ 6 h 61"/>
                <a:gd name="T26" fmla="*/ 2 w 36"/>
                <a:gd name="T27" fmla="*/ 12 h 61"/>
                <a:gd name="T28" fmla="*/ 0 w 36"/>
                <a:gd name="T29" fmla="*/ 19 h 61"/>
                <a:gd name="T30" fmla="*/ 0 w 36"/>
                <a:gd name="T31" fmla="*/ 42 h 61"/>
                <a:gd name="T32" fmla="*/ 2 w 36"/>
                <a:gd name="T33" fmla="*/ 49 h 61"/>
                <a:gd name="T34" fmla="*/ 5 w 36"/>
                <a:gd name="T35" fmla="*/ 55 h 61"/>
                <a:gd name="T36" fmla="*/ 11 w 36"/>
                <a:gd name="T37" fmla="*/ 59 h 61"/>
                <a:gd name="T38" fmla="*/ 19 w 36"/>
                <a:gd name="T39" fmla="*/ 61 h 61"/>
                <a:gd name="T40" fmla="*/ 30 w 36"/>
                <a:gd name="T41" fmla="*/ 57 h 61"/>
                <a:gd name="T42" fmla="*/ 36 w 36"/>
                <a:gd name="T43" fmla="*/ 48 h 61"/>
                <a:gd name="T44" fmla="*/ 27 w 36"/>
                <a:gd name="T45" fmla="*/ 45 h 61"/>
                <a:gd name="T46" fmla="*/ 24 w 36"/>
                <a:gd name="T47" fmla="*/ 50 h 61"/>
                <a:gd name="T48" fmla="*/ 19 w 36"/>
                <a:gd name="T49" fmla="*/ 51 h 61"/>
                <a:gd name="T50" fmla="*/ 15 w 36"/>
                <a:gd name="T51" fmla="*/ 51 h 61"/>
                <a:gd name="T52" fmla="*/ 12 w 36"/>
                <a:gd name="T53" fmla="*/ 49 h 61"/>
                <a:gd name="T54" fmla="*/ 11 w 36"/>
                <a:gd name="T55" fmla="*/ 46 h 61"/>
                <a:gd name="T56" fmla="*/ 10 w 36"/>
                <a:gd name="T57" fmla="*/ 42 h 61"/>
                <a:gd name="T58" fmla="*/ 10 w 36"/>
                <a:gd name="T59" fmla="*/ 18 h 61"/>
                <a:gd name="T60" fmla="*/ 11 w 36"/>
                <a:gd name="T61" fmla="*/ 1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6" h="61">
                  <a:moveTo>
                    <a:pt x="11" y="15"/>
                  </a:moveTo>
                  <a:cubicBezTo>
                    <a:pt x="11" y="14"/>
                    <a:pt x="12" y="13"/>
                    <a:pt x="12" y="13"/>
                  </a:cubicBezTo>
                  <a:cubicBezTo>
                    <a:pt x="13" y="12"/>
                    <a:pt x="14" y="11"/>
                    <a:pt x="15" y="11"/>
                  </a:cubicBezTo>
                  <a:cubicBezTo>
                    <a:pt x="16" y="10"/>
                    <a:pt x="17" y="10"/>
                    <a:pt x="19" y="10"/>
                  </a:cubicBezTo>
                  <a:cubicBezTo>
                    <a:pt x="20" y="10"/>
                    <a:pt x="21" y="10"/>
                    <a:pt x="22" y="10"/>
                  </a:cubicBezTo>
                  <a:cubicBezTo>
                    <a:pt x="23" y="11"/>
                    <a:pt x="24" y="11"/>
                    <a:pt x="25" y="12"/>
                  </a:cubicBezTo>
                  <a:cubicBezTo>
                    <a:pt x="25" y="13"/>
                    <a:pt x="26" y="13"/>
                    <a:pt x="26" y="14"/>
                  </a:cubicBezTo>
                  <a:cubicBezTo>
                    <a:pt x="27" y="15"/>
                    <a:pt x="27" y="16"/>
                    <a:pt x="27" y="17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0"/>
                    <a:pt x="33" y="7"/>
                    <a:pt x="30" y="4"/>
                  </a:cubicBezTo>
                  <a:cubicBezTo>
                    <a:pt x="27" y="2"/>
                    <a:pt x="23" y="0"/>
                    <a:pt x="19" y="0"/>
                  </a:cubicBezTo>
                  <a:cubicBezTo>
                    <a:pt x="16" y="0"/>
                    <a:pt x="13" y="1"/>
                    <a:pt x="11" y="2"/>
                  </a:cubicBezTo>
                  <a:cubicBezTo>
                    <a:pt x="8" y="3"/>
                    <a:pt x="6" y="4"/>
                    <a:pt x="5" y="6"/>
                  </a:cubicBezTo>
                  <a:cubicBezTo>
                    <a:pt x="3" y="8"/>
                    <a:pt x="2" y="10"/>
                    <a:pt x="2" y="12"/>
                  </a:cubicBezTo>
                  <a:cubicBezTo>
                    <a:pt x="1" y="14"/>
                    <a:pt x="0" y="16"/>
                    <a:pt x="0" y="1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4"/>
                    <a:pt x="1" y="47"/>
                    <a:pt x="2" y="49"/>
                  </a:cubicBezTo>
                  <a:cubicBezTo>
                    <a:pt x="2" y="52"/>
                    <a:pt x="3" y="54"/>
                    <a:pt x="5" y="55"/>
                  </a:cubicBezTo>
                  <a:cubicBezTo>
                    <a:pt x="7" y="57"/>
                    <a:pt x="8" y="58"/>
                    <a:pt x="11" y="59"/>
                  </a:cubicBezTo>
                  <a:cubicBezTo>
                    <a:pt x="13" y="60"/>
                    <a:pt x="16" y="61"/>
                    <a:pt x="19" y="61"/>
                  </a:cubicBezTo>
                  <a:cubicBezTo>
                    <a:pt x="23" y="61"/>
                    <a:pt x="27" y="60"/>
                    <a:pt x="30" y="57"/>
                  </a:cubicBezTo>
                  <a:cubicBezTo>
                    <a:pt x="33" y="55"/>
                    <a:pt x="35" y="52"/>
                    <a:pt x="36" y="48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7"/>
                    <a:pt x="26" y="48"/>
                    <a:pt x="24" y="50"/>
                  </a:cubicBezTo>
                  <a:cubicBezTo>
                    <a:pt x="23" y="51"/>
                    <a:pt x="21" y="51"/>
                    <a:pt x="19" y="51"/>
                  </a:cubicBezTo>
                  <a:cubicBezTo>
                    <a:pt x="17" y="51"/>
                    <a:pt x="16" y="51"/>
                    <a:pt x="15" y="51"/>
                  </a:cubicBezTo>
                  <a:cubicBezTo>
                    <a:pt x="14" y="50"/>
                    <a:pt x="13" y="49"/>
                    <a:pt x="12" y="49"/>
                  </a:cubicBezTo>
                  <a:cubicBezTo>
                    <a:pt x="12" y="48"/>
                    <a:pt x="11" y="47"/>
                    <a:pt x="11" y="46"/>
                  </a:cubicBezTo>
                  <a:cubicBezTo>
                    <a:pt x="10" y="44"/>
                    <a:pt x="10" y="43"/>
                    <a:pt x="10" y="42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7"/>
                    <a:pt x="10" y="16"/>
                    <a:pt x="11" y="15"/>
                  </a:cubicBez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3"/>
            <p:cNvSpPr>
              <a:spLocks noEditPoints="1"/>
            </p:cNvSpPr>
            <p:nvPr/>
          </p:nvSpPr>
          <p:spPr bwMode="auto">
            <a:xfrm>
              <a:off x="2683" y="1721"/>
              <a:ext cx="86" cy="145"/>
            </a:xfrm>
            <a:custGeom>
              <a:avLst/>
              <a:gdLst>
                <a:gd name="T0" fmla="*/ 32 w 36"/>
                <a:gd name="T1" fmla="*/ 6 h 61"/>
                <a:gd name="T2" fmla="*/ 26 w 36"/>
                <a:gd name="T3" fmla="*/ 2 h 61"/>
                <a:gd name="T4" fmla="*/ 18 w 36"/>
                <a:gd name="T5" fmla="*/ 0 h 61"/>
                <a:gd name="T6" fmla="*/ 9 w 36"/>
                <a:gd name="T7" fmla="*/ 2 h 61"/>
                <a:gd name="T8" fmla="*/ 4 w 36"/>
                <a:gd name="T9" fmla="*/ 6 h 61"/>
                <a:gd name="T10" fmla="*/ 1 w 36"/>
                <a:gd name="T11" fmla="*/ 12 h 61"/>
                <a:gd name="T12" fmla="*/ 0 w 36"/>
                <a:gd name="T13" fmla="*/ 19 h 61"/>
                <a:gd name="T14" fmla="*/ 0 w 36"/>
                <a:gd name="T15" fmla="*/ 41 h 61"/>
                <a:gd name="T16" fmla="*/ 1 w 36"/>
                <a:gd name="T17" fmla="*/ 49 h 61"/>
                <a:gd name="T18" fmla="*/ 4 w 36"/>
                <a:gd name="T19" fmla="*/ 55 h 61"/>
                <a:gd name="T20" fmla="*/ 10 w 36"/>
                <a:gd name="T21" fmla="*/ 59 h 61"/>
                <a:gd name="T22" fmla="*/ 18 w 36"/>
                <a:gd name="T23" fmla="*/ 61 h 61"/>
                <a:gd name="T24" fmla="*/ 25 w 36"/>
                <a:gd name="T25" fmla="*/ 59 h 61"/>
                <a:gd name="T26" fmla="*/ 31 w 36"/>
                <a:gd name="T27" fmla="*/ 56 h 61"/>
                <a:gd name="T28" fmla="*/ 35 w 36"/>
                <a:gd name="T29" fmla="*/ 50 h 61"/>
                <a:gd name="T30" fmla="*/ 36 w 36"/>
                <a:gd name="T31" fmla="*/ 42 h 61"/>
                <a:gd name="T32" fmla="*/ 36 w 36"/>
                <a:gd name="T33" fmla="*/ 19 h 61"/>
                <a:gd name="T34" fmla="*/ 35 w 36"/>
                <a:gd name="T35" fmla="*/ 12 h 61"/>
                <a:gd name="T36" fmla="*/ 32 w 36"/>
                <a:gd name="T37" fmla="*/ 6 h 61"/>
                <a:gd name="T38" fmla="*/ 26 w 36"/>
                <a:gd name="T39" fmla="*/ 43 h 61"/>
                <a:gd name="T40" fmla="*/ 24 w 36"/>
                <a:gd name="T41" fmla="*/ 49 h 61"/>
                <a:gd name="T42" fmla="*/ 18 w 36"/>
                <a:gd name="T43" fmla="*/ 52 h 61"/>
                <a:gd name="T44" fmla="*/ 11 w 36"/>
                <a:gd name="T45" fmla="*/ 49 h 61"/>
                <a:gd name="T46" fmla="*/ 9 w 36"/>
                <a:gd name="T47" fmla="*/ 41 h 61"/>
                <a:gd name="T48" fmla="*/ 9 w 36"/>
                <a:gd name="T49" fmla="*/ 19 h 61"/>
                <a:gd name="T50" fmla="*/ 10 w 36"/>
                <a:gd name="T51" fmla="*/ 16 h 61"/>
                <a:gd name="T52" fmla="*/ 11 w 36"/>
                <a:gd name="T53" fmla="*/ 13 h 61"/>
                <a:gd name="T54" fmla="*/ 14 w 36"/>
                <a:gd name="T55" fmla="*/ 11 h 61"/>
                <a:gd name="T56" fmla="*/ 18 w 36"/>
                <a:gd name="T57" fmla="*/ 10 h 61"/>
                <a:gd name="T58" fmla="*/ 22 w 36"/>
                <a:gd name="T59" fmla="*/ 11 h 61"/>
                <a:gd name="T60" fmla="*/ 24 w 36"/>
                <a:gd name="T61" fmla="*/ 13 h 61"/>
                <a:gd name="T62" fmla="*/ 26 w 36"/>
                <a:gd name="T63" fmla="*/ 16 h 61"/>
                <a:gd name="T64" fmla="*/ 26 w 36"/>
                <a:gd name="T65" fmla="*/ 19 h 61"/>
                <a:gd name="T66" fmla="*/ 26 w 36"/>
                <a:gd name="T67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61">
                  <a:moveTo>
                    <a:pt x="32" y="6"/>
                  </a:moveTo>
                  <a:cubicBezTo>
                    <a:pt x="30" y="5"/>
                    <a:pt x="28" y="3"/>
                    <a:pt x="26" y="2"/>
                  </a:cubicBezTo>
                  <a:cubicBezTo>
                    <a:pt x="24" y="1"/>
                    <a:pt x="21" y="0"/>
                    <a:pt x="18" y="0"/>
                  </a:cubicBezTo>
                  <a:cubicBezTo>
                    <a:pt x="15" y="0"/>
                    <a:pt x="12" y="1"/>
                    <a:pt x="9" y="2"/>
                  </a:cubicBezTo>
                  <a:cubicBezTo>
                    <a:pt x="7" y="3"/>
                    <a:pt x="5" y="5"/>
                    <a:pt x="4" y="6"/>
                  </a:cubicBezTo>
                  <a:cubicBezTo>
                    <a:pt x="2" y="8"/>
                    <a:pt x="1" y="10"/>
                    <a:pt x="1" y="12"/>
                  </a:cubicBezTo>
                  <a:cubicBezTo>
                    <a:pt x="0" y="15"/>
                    <a:pt x="0" y="17"/>
                    <a:pt x="0" y="19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4"/>
                    <a:pt x="0" y="46"/>
                    <a:pt x="1" y="49"/>
                  </a:cubicBezTo>
                  <a:cubicBezTo>
                    <a:pt x="1" y="51"/>
                    <a:pt x="2" y="53"/>
                    <a:pt x="4" y="55"/>
                  </a:cubicBezTo>
                  <a:cubicBezTo>
                    <a:pt x="5" y="57"/>
                    <a:pt x="7" y="58"/>
                    <a:pt x="10" y="59"/>
                  </a:cubicBezTo>
                  <a:cubicBezTo>
                    <a:pt x="12" y="60"/>
                    <a:pt x="15" y="61"/>
                    <a:pt x="18" y="61"/>
                  </a:cubicBezTo>
                  <a:cubicBezTo>
                    <a:pt x="21" y="61"/>
                    <a:pt x="23" y="60"/>
                    <a:pt x="25" y="59"/>
                  </a:cubicBezTo>
                  <a:cubicBezTo>
                    <a:pt x="27" y="59"/>
                    <a:pt x="29" y="57"/>
                    <a:pt x="31" y="56"/>
                  </a:cubicBezTo>
                  <a:cubicBezTo>
                    <a:pt x="33" y="54"/>
                    <a:pt x="34" y="52"/>
                    <a:pt x="35" y="50"/>
                  </a:cubicBezTo>
                  <a:cubicBezTo>
                    <a:pt x="36" y="48"/>
                    <a:pt x="36" y="45"/>
                    <a:pt x="36" y="42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7"/>
                    <a:pt x="36" y="14"/>
                    <a:pt x="35" y="12"/>
                  </a:cubicBezTo>
                  <a:cubicBezTo>
                    <a:pt x="34" y="10"/>
                    <a:pt x="33" y="8"/>
                    <a:pt x="32" y="6"/>
                  </a:cubicBezTo>
                  <a:close/>
                  <a:moveTo>
                    <a:pt x="26" y="43"/>
                  </a:moveTo>
                  <a:cubicBezTo>
                    <a:pt x="26" y="46"/>
                    <a:pt x="25" y="48"/>
                    <a:pt x="24" y="49"/>
                  </a:cubicBezTo>
                  <a:cubicBezTo>
                    <a:pt x="22" y="51"/>
                    <a:pt x="20" y="52"/>
                    <a:pt x="18" y="52"/>
                  </a:cubicBezTo>
                  <a:cubicBezTo>
                    <a:pt x="15" y="52"/>
                    <a:pt x="13" y="51"/>
                    <a:pt x="11" y="49"/>
                  </a:cubicBezTo>
                  <a:cubicBezTo>
                    <a:pt x="10" y="47"/>
                    <a:pt x="9" y="44"/>
                    <a:pt x="9" y="41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7"/>
                    <a:pt x="10" y="16"/>
                  </a:cubicBezTo>
                  <a:cubicBezTo>
                    <a:pt x="10" y="15"/>
                    <a:pt x="10" y="14"/>
                    <a:pt x="11" y="13"/>
                  </a:cubicBezTo>
                  <a:cubicBezTo>
                    <a:pt x="12" y="12"/>
                    <a:pt x="13" y="11"/>
                    <a:pt x="14" y="11"/>
                  </a:cubicBezTo>
                  <a:cubicBezTo>
                    <a:pt x="15" y="10"/>
                    <a:pt x="16" y="10"/>
                    <a:pt x="18" y="10"/>
                  </a:cubicBezTo>
                  <a:cubicBezTo>
                    <a:pt x="20" y="10"/>
                    <a:pt x="21" y="10"/>
                    <a:pt x="22" y="11"/>
                  </a:cubicBezTo>
                  <a:cubicBezTo>
                    <a:pt x="23" y="11"/>
                    <a:pt x="24" y="12"/>
                    <a:pt x="24" y="13"/>
                  </a:cubicBezTo>
                  <a:cubicBezTo>
                    <a:pt x="25" y="14"/>
                    <a:pt x="26" y="15"/>
                    <a:pt x="26" y="16"/>
                  </a:cubicBezTo>
                  <a:cubicBezTo>
                    <a:pt x="26" y="17"/>
                    <a:pt x="26" y="18"/>
                    <a:pt x="26" y="19"/>
                  </a:cubicBezTo>
                  <a:lnTo>
                    <a:pt x="26" y="43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2799" y="1723"/>
              <a:ext cx="93" cy="140"/>
            </a:xfrm>
            <a:custGeom>
              <a:avLst/>
              <a:gdLst>
                <a:gd name="T0" fmla="*/ 69 w 93"/>
                <a:gd name="T1" fmla="*/ 88 h 140"/>
                <a:gd name="T2" fmla="*/ 69 w 93"/>
                <a:gd name="T3" fmla="*/ 88 h 140"/>
                <a:gd name="T4" fmla="*/ 53 w 93"/>
                <a:gd name="T5" fmla="*/ 57 h 140"/>
                <a:gd name="T6" fmla="*/ 19 w 93"/>
                <a:gd name="T7" fmla="*/ 0 h 140"/>
                <a:gd name="T8" fmla="*/ 0 w 93"/>
                <a:gd name="T9" fmla="*/ 0 h 140"/>
                <a:gd name="T10" fmla="*/ 0 w 93"/>
                <a:gd name="T11" fmla="*/ 140 h 140"/>
                <a:gd name="T12" fmla="*/ 22 w 93"/>
                <a:gd name="T13" fmla="*/ 140 h 140"/>
                <a:gd name="T14" fmla="*/ 22 w 93"/>
                <a:gd name="T15" fmla="*/ 52 h 140"/>
                <a:gd name="T16" fmla="*/ 24 w 93"/>
                <a:gd name="T17" fmla="*/ 52 h 140"/>
                <a:gd name="T18" fmla="*/ 38 w 93"/>
                <a:gd name="T19" fmla="*/ 81 h 140"/>
                <a:gd name="T20" fmla="*/ 71 w 93"/>
                <a:gd name="T21" fmla="*/ 140 h 140"/>
                <a:gd name="T22" fmla="*/ 93 w 93"/>
                <a:gd name="T23" fmla="*/ 140 h 140"/>
                <a:gd name="T24" fmla="*/ 93 w 93"/>
                <a:gd name="T25" fmla="*/ 0 h 140"/>
                <a:gd name="T26" fmla="*/ 69 w 93"/>
                <a:gd name="T27" fmla="*/ 0 h 140"/>
                <a:gd name="T28" fmla="*/ 69 w 93"/>
                <a:gd name="T29" fmla="*/ 8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" h="140">
                  <a:moveTo>
                    <a:pt x="69" y="88"/>
                  </a:moveTo>
                  <a:lnTo>
                    <a:pt x="69" y="88"/>
                  </a:lnTo>
                  <a:lnTo>
                    <a:pt x="53" y="57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22" y="140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38" y="81"/>
                  </a:lnTo>
                  <a:lnTo>
                    <a:pt x="71" y="140"/>
                  </a:lnTo>
                  <a:lnTo>
                    <a:pt x="93" y="140"/>
                  </a:lnTo>
                  <a:lnTo>
                    <a:pt x="93" y="0"/>
                  </a:lnTo>
                  <a:lnTo>
                    <a:pt x="69" y="0"/>
                  </a:lnTo>
                  <a:lnTo>
                    <a:pt x="69" y="88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2915" y="1721"/>
              <a:ext cx="93" cy="145"/>
            </a:xfrm>
            <a:custGeom>
              <a:avLst/>
              <a:gdLst>
                <a:gd name="T0" fmla="*/ 35 w 39"/>
                <a:gd name="T1" fmla="*/ 33 h 61"/>
                <a:gd name="T2" fmla="*/ 31 w 39"/>
                <a:gd name="T3" fmla="*/ 29 h 61"/>
                <a:gd name="T4" fmla="*/ 24 w 39"/>
                <a:gd name="T5" fmla="*/ 26 h 61"/>
                <a:gd name="T6" fmla="*/ 19 w 39"/>
                <a:gd name="T7" fmla="*/ 24 h 61"/>
                <a:gd name="T8" fmla="*/ 15 w 39"/>
                <a:gd name="T9" fmla="*/ 22 h 61"/>
                <a:gd name="T10" fmla="*/ 13 w 39"/>
                <a:gd name="T11" fmla="*/ 20 h 61"/>
                <a:gd name="T12" fmla="*/ 12 w 39"/>
                <a:gd name="T13" fmla="*/ 17 h 61"/>
                <a:gd name="T14" fmla="*/ 14 w 39"/>
                <a:gd name="T15" fmla="*/ 12 h 61"/>
                <a:gd name="T16" fmla="*/ 20 w 39"/>
                <a:gd name="T17" fmla="*/ 10 h 61"/>
                <a:gd name="T18" fmla="*/ 26 w 39"/>
                <a:gd name="T19" fmla="*/ 11 h 61"/>
                <a:gd name="T20" fmla="*/ 30 w 39"/>
                <a:gd name="T21" fmla="*/ 15 h 61"/>
                <a:gd name="T22" fmla="*/ 38 w 39"/>
                <a:gd name="T23" fmla="*/ 9 h 61"/>
                <a:gd name="T24" fmla="*/ 31 w 39"/>
                <a:gd name="T25" fmla="*/ 3 h 61"/>
                <a:gd name="T26" fmla="*/ 20 w 39"/>
                <a:gd name="T27" fmla="*/ 0 h 61"/>
                <a:gd name="T28" fmla="*/ 13 w 39"/>
                <a:gd name="T29" fmla="*/ 2 h 61"/>
                <a:gd name="T30" fmla="*/ 7 w 39"/>
                <a:gd name="T31" fmla="*/ 5 h 61"/>
                <a:gd name="T32" fmla="*/ 3 w 39"/>
                <a:gd name="T33" fmla="*/ 11 h 61"/>
                <a:gd name="T34" fmla="*/ 2 w 39"/>
                <a:gd name="T35" fmla="*/ 17 h 61"/>
                <a:gd name="T36" fmla="*/ 3 w 39"/>
                <a:gd name="T37" fmla="*/ 23 h 61"/>
                <a:gd name="T38" fmla="*/ 6 w 39"/>
                <a:gd name="T39" fmla="*/ 28 h 61"/>
                <a:gd name="T40" fmla="*/ 11 w 39"/>
                <a:gd name="T41" fmla="*/ 31 h 61"/>
                <a:gd name="T42" fmla="*/ 18 w 39"/>
                <a:gd name="T43" fmla="*/ 34 h 61"/>
                <a:gd name="T44" fmla="*/ 22 w 39"/>
                <a:gd name="T45" fmla="*/ 36 h 61"/>
                <a:gd name="T46" fmla="*/ 25 w 39"/>
                <a:gd name="T47" fmla="*/ 38 h 61"/>
                <a:gd name="T48" fmla="*/ 28 w 39"/>
                <a:gd name="T49" fmla="*/ 40 h 61"/>
                <a:gd name="T50" fmla="*/ 28 w 39"/>
                <a:gd name="T51" fmla="*/ 44 h 61"/>
                <a:gd name="T52" fmla="*/ 26 w 39"/>
                <a:gd name="T53" fmla="*/ 49 h 61"/>
                <a:gd name="T54" fmla="*/ 20 w 39"/>
                <a:gd name="T55" fmla="*/ 52 h 61"/>
                <a:gd name="T56" fmla="*/ 13 w 39"/>
                <a:gd name="T57" fmla="*/ 50 h 61"/>
                <a:gd name="T58" fmla="*/ 8 w 39"/>
                <a:gd name="T59" fmla="*/ 45 h 61"/>
                <a:gd name="T60" fmla="*/ 0 w 39"/>
                <a:gd name="T61" fmla="*/ 51 h 61"/>
                <a:gd name="T62" fmla="*/ 8 w 39"/>
                <a:gd name="T63" fmla="*/ 58 h 61"/>
                <a:gd name="T64" fmla="*/ 20 w 39"/>
                <a:gd name="T65" fmla="*/ 61 h 61"/>
                <a:gd name="T66" fmla="*/ 34 w 39"/>
                <a:gd name="T67" fmla="*/ 56 h 61"/>
                <a:gd name="T68" fmla="*/ 39 w 39"/>
                <a:gd name="T69" fmla="*/ 43 h 61"/>
                <a:gd name="T70" fmla="*/ 38 w 39"/>
                <a:gd name="T71" fmla="*/ 37 h 61"/>
                <a:gd name="T72" fmla="*/ 35 w 39"/>
                <a:gd name="T73" fmla="*/ 3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" h="61">
                  <a:moveTo>
                    <a:pt x="35" y="33"/>
                  </a:moveTo>
                  <a:cubicBezTo>
                    <a:pt x="34" y="31"/>
                    <a:pt x="33" y="30"/>
                    <a:pt x="31" y="29"/>
                  </a:cubicBezTo>
                  <a:cubicBezTo>
                    <a:pt x="29" y="28"/>
                    <a:pt x="27" y="27"/>
                    <a:pt x="24" y="26"/>
                  </a:cubicBezTo>
                  <a:cubicBezTo>
                    <a:pt x="22" y="25"/>
                    <a:pt x="21" y="25"/>
                    <a:pt x="19" y="24"/>
                  </a:cubicBezTo>
                  <a:cubicBezTo>
                    <a:pt x="18" y="24"/>
                    <a:pt x="17" y="23"/>
                    <a:pt x="15" y="22"/>
                  </a:cubicBezTo>
                  <a:cubicBezTo>
                    <a:pt x="14" y="22"/>
                    <a:pt x="14" y="21"/>
                    <a:pt x="13" y="20"/>
                  </a:cubicBezTo>
                  <a:cubicBezTo>
                    <a:pt x="12" y="19"/>
                    <a:pt x="12" y="18"/>
                    <a:pt x="12" y="17"/>
                  </a:cubicBezTo>
                  <a:cubicBezTo>
                    <a:pt x="12" y="15"/>
                    <a:pt x="13" y="13"/>
                    <a:pt x="14" y="12"/>
                  </a:cubicBezTo>
                  <a:cubicBezTo>
                    <a:pt x="15" y="10"/>
                    <a:pt x="17" y="10"/>
                    <a:pt x="20" y="10"/>
                  </a:cubicBezTo>
                  <a:cubicBezTo>
                    <a:pt x="22" y="10"/>
                    <a:pt x="24" y="10"/>
                    <a:pt x="26" y="11"/>
                  </a:cubicBezTo>
                  <a:cubicBezTo>
                    <a:pt x="27" y="12"/>
                    <a:pt x="29" y="13"/>
                    <a:pt x="30" y="15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6" y="6"/>
                    <a:pt x="34" y="4"/>
                    <a:pt x="31" y="3"/>
                  </a:cubicBezTo>
                  <a:cubicBezTo>
                    <a:pt x="28" y="1"/>
                    <a:pt x="25" y="0"/>
                    <a:pt x="20" y="0"/>
                  </a:cubicBezTo>
                  <a:cubicBezTo>
                    <a:pt x="17" y="0"/>
                    <a:pt x="15" y="1"/>
                    <a:pt x="13" y="2"/>
                  </a:cubicBezTo>
                  <a:cubicBezTo>
                    <a:pt x="11" y="2"/>
                    <a:pt x="9" y="4"/>
                    <a:pt x="7" y="5"/>
                  </a:cubicBezTo>
                  <a:cubicBezTo>
                    <a:pt x="5" y="7"/>
                    <a:pt x="4" y="8"/>
                    <a:pt x="3" y="11"/>
                  </a:cubicBezTo>
                  <a:cubicBezTo>
                    <a:pt x="3" y="13"/>
                    <a:pt x="2" y="15"/>
                    <a:pt x="2" y="17"/>
                  </a:cubicBezTo>
                  <a:cubicBezTo>
                    <a:pt x="2" y="20"/>
                    <a:pt x="2" y="22"/>
                    <a:pt x="3" y="23"/>
                  </a:cubicBezTo>
                  <a:cubicBezTo>
                    <a:pt x="3" y="25"/>
                    <a:pt x="4" y="27"/>
                    <a:pt x="6" y="28"/>
                  </a:cubicBezTo>
                  <a:cubicBezTo>
                    <a:pt x="7" y="29"/>
                    <a:pt x="9" y="30"/>
                    <a:pt x="11" y="31"/>
                  </a:cubicBezTo>
                  <a:cubicBezTo>
                    <a:pt x="13" y="32"/>
                    <a:pt x="15" y="33"/>
                    <a:pt x="18" y="34"/>
                  </a:cubicBezTo>
                  <a:cubicBezTo>
                    <a:pt x="19" y="35"/>
                    <a:pt x="21" y="35"/>
                    <a:pt x="22" y="36"/>
                  </a:cubicBezTo>
                  <a:cubicBezTo>
                    <a:pt x="23" y="36"/>
                    <a:pt x="25" y="37"/>
                    <a:pt x="25" y="38"/>
                  </a:cubicBezTo>
                  <a:cubicBezTo>
                    <a:pt x="26" y="38"/>
                    <a:pt x="27" y="39"/>
                    <a:pt x="28" y="40"/>
                  </a:cubicBezTo>
                  <a:cubicBezTo>
                    <a:pt x="28" y="41"/>
                    <a:pt x="28" y="42"/>
                    <a:pt x="28" y="44"/>
                  </a:cubicBezTo>
                  <a:cubicBezTo>
                    <a:pt x="28" y="46"/>
                    <a:pt x="28" y="48"/>
                    <a:pt x="26" y="49"/>
                  </a:cubicBezTo>
                  <a:cubicBezTo>
                    <a:pt x="25" y="51"/>
                    <a:pt x="23" y="52"/>
                    <a:pt x="20" y="52"/>
                  </a:cubicBezTo>
                  <a:cubicBezTo>
                    <a:pt x="17" y="52"/>
                    <a:pt x="15" y="51"/>
                    <a:pt x="13" y="50"/>
                  </a:cubicBezTo>
                  <a:cubicBezTo>
                    <a:pt x="11" y="48"/>
                    <a:pt x="10" y="47"/>
                    <a:pt x="8" y="4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4"/>
                    <a:pt x="5" y="56"/>
                    <a:pt x="8" y="58"/>
                  </a:cubicBezTo>
                  <a:cubicBezTo>
                    <a:pt x="11" y="60"/>
                    <a:pt x="15" y="61"/>
                    <a:pt x="20" y="61"/>
                  </a:cubicBezTo>
                  <a:cubicBezTo>
                    <a:pt x="26" y="61"/>
                    <a:pt x="30" y="59"/>
                    <a:pt x="34" y="56"/>
                  </a:cubicBezTo>
                  <a:cubicBezTo>
                    <a:pt x="37" y="53"/>
                    <a:pt x="39" y="49"/>
                    <a:pt x="39" y="43"/>
                  </a:cubicBezTo>
                  <a:cubicBezTo>
                    <a:pt x="39" y="41"/>
                    <a:pt x="38" y="39"/>
                    <a:pt x="38" y="37"/>
                  </a:cubicBezTo>
                  <a:cubicBezTo>
                    <a:pt x="37" y="36"/>
                    <a:pt x="37" y="34"/>
                    <a:pt x="35" y="33"/>
                  </a:cubicBez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3084" y="1721"/>
              <a:ext cx="75" cy="145"/>
            </a:xfrm>
            <a:custGeom>
              <a:avLst/>
              <a:gdLst>
                <a:gd name="T0" fmla="*/ 31 w 32"/>
                <a:gd name="T1" fmla="*/ 35 h 61"/>
                <a:gd name="T2" fmla="*/ 29 w 32"/>
                <a:gd name="T3" fmla="*/ 32 h 61"/>
                <a:gd name="T4" fmla="*/ 25 w 32"/>
                <a:gd name="T5" fmla="*/ 29 h 61"/>
                <a:gd name="T6" fmla="*/ 29 w 32"/>
                <a:gd name="T7" fmla="*/ 27 h 61"/>
                <a:gd name="T8" fmla="*/ 31 w 32"/>
                <a:gd name="T9" fmla="*/ 24 h 61"/>
                <a:gd name="T10" fmla="*/ 32 w 32"/>
                <a:gd name="T11" fmla="*/ 21 h 61"/>
                <a:gd name="T12" fmla="*/ 32 w 32"/>
                <a:gd name="T13" fmla="*/ 17 h 61"/>
                <a:gd name="T14" fmla="*/ 31 w 32"/>
                <a:gd name="T15" fmla="*/ 11 h 61"/>
                <a:gd name="T16" fmla="*/ 29 w 32"/>
                <a:gd name="T17" fmla="*/ 6 h 61"/>
                <a:gd name="T18" fmla="*/ 24 w 32"/>
                <a:gd name="T19" fmla="*/ 2 h 61"/>
                <a:gd name="T20" fmla="*/ 16 w 32"/>
                <a:gd name="T21" fmla="*/ 0 h 61"/>
                <a:gd name="T22" fmla="*/ 6 w 32"/>
                <a:gd name="T23" fmla="*/ 4 h 61"/>
                <a:gd name="T24" fmla="*/ 1 w 32"/>
                <a:gd name="T25" fmla="*/ 15 h 61"/>
                <a:gd name="T26" fmla="*/ 3 w 32"/>
                <a:gd name="T27" fmla="*/ 16 h 61"/>
                <a:gd name="T28" fmla="*/ 6 w 32"/>
                <a:gd name="T29" fmla="*/ 16 h 61"/>
                <a:gd name="T30" fmla="*/ 8 w 32"/>
                <a:gd name="T31" fmla="*/ 16 h 61"/>
                <a:gd name="T32" fmla="*/ 10 w 32"/>
                <a:gd name="T33" fmla="*/ 17 h 61"/>
                <a:gd name="T34" fmla="*/ 12 w 32"/>
                <a:gd name="T35" fmla="*/ 11 h 61"/>
                <a:gd name="T36" fmla="*/ 16 w 32"/>
                <a:gd name="T37" fmla="*/ 9 h 61"/>
                <a:gd name="T38" fmla="*/ 19 w 32"/>
                <a:gd name="T39" fmla="*/ 10 h 61"/>
                <a:gd name="T40" fmla="*/ 21 w 32"/>
                <a:gd name="T41" fmla="*/ 12 h 61"/>
                <a:gd name="T42" fmla="*/ 22 w 32"/>
                <a:gd name="T43" fmla="*/ 15 h 61"/>
                <a:gd name="T44" fmla="*/ 22 w 32"/>
                <a:gd name="T45" fmla="*/ 18 h 61"/>
                <a:gd name="T46" fmla="*/ 21 w 32"/>
                <a:gd name="T47" fmla="*/ 23 h 61"/>
                <a:gd name="T48" fmla="*/ 15 w 32"/>
                <a:gd name="T49" fmla="*/ 25 h 61"/>
                <a:gd name="T50" fmla="*/ 12 w 32"/>
                <a:gd name="T51" fmla="*/ 25 h 61"/>
                <a:gd name="T52" fmla="*/ 12 w 32"/>
                <a:gd name="T53" fmla="*/ 33 h 61"/>
                <a:gd name="T54" fmla="*/ 15 w 32"/>
                <a:gd name="T55" fmla="*/ 33 h 61"/>
                <a:gd name="T56" fmla="*/ 21 w 32"/>
                <a:gd name="T57" fmla="*/ 36 h 61"/>
                <a:gd name="T58" fmla="*/ 22 w 32"/>
                <a:gd name="T59" fmla="*/ 43 h 61"/>
                <a:gd name="T60" fmla="*/ 21 w 32"/>
                <a:gd name="T61" fmla="*/ 49 h 61"/>
                <a:gd name="T62" fmla="*/ 16 w 32"/>
                <a:gd name="T63" fmla="*/ 52 h 61"/>
                <a:gd name="T64" fmla="*/ 10 w 32"/>
                <a:gd name="T65" fmla="*/ 45 h 61"/>
                <a:gd name="T66" fmla="*/ 0 w 32"/>
                <a:gd name="T67" fmla="*/ 46 h 61"/>
                <a:gd name="T68" fmla="*/ 2 w 32"/>
                <a:gd name="T69" fmla="*/ 53 h 61"/>
                <a:gd name="T70" fmla="*/ 5 w 32"/>
                <a:gd name="T71" fmla="*/ 57 h 61"/>
                <a:gd name="T72" fmla="*/ 10 w 32"/>
                <a:gd name="T73" fmla="*/ 60 h 61"/>
                <a:gd name="T74" fmla="*/ 16 w 32"/>
                <a:gd name="T75" fmla="*/ 61 h 61"/>
                <a:gd name="T76" fmla="*/ 23 w 32"/>
                <a:gd name="T77" fmla="*/ 59 h 61"/>
                <a:gd name="T78" fmla="*/ 28 w 32"/>
                <a:gd name="T79" fmla="*/ 56 h 61"/>
                <a:gd name="T80" fmla="*/ 31 w 32"/>
                <a:gd name="T81" fmla="*/ 50 h 61"/>
                <a:gd name="T82" fmla="*/ 32 w 32"/>
                <a:gd name="T83" fmla="*/ 43 h 61"/>
                <a:gd name="T84" fmla="*/ 32 w 32"/>
                <a:gd name="T85" fmla="*/ 39 h 61"/>
                <a:gd name="T86" fmla="*/ 31 w 32"/>
                <a:gd name="T87" fmla="*/ 3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" h="61">
                  <a:moveTo>
                    <a:pt x="31" y="35"/>
                  </a:moveTo>
                  <a:cubicBezTo>
                    <a:pt x="31" y="34"/>
                    <a:pt x="30" y="33"/>
                    <a:pt x="29" y="32"/>
                  </a:cubicBezTo>
                  <a:cubicBezTo>
                    <a:pt x="28" y="31"/>
                    <a:pt x="27" y="30"/>
                    <a:pt x="25" y="29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29" y="26"/>
                    <a:pt x="30" y="25"/>
                    <a:pt x="31" y="24"/>
                  </a:cubicBezTo>
                  <a:cubicBezTo>
                    <a:pt x="31" y="23"/>
                    <a:pt x="31" y="22"/>
                    <a:pt x="32" y="21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2" y="15"/>
                    <a:pt x="32" y="13"/>
                    <a:pt x="31" y="11"/>
                  </a:cubicBezTo>
                  <a:cubicBezTo>
                    <a:pt x="31" y="9"/>
                    <a:pt x="30" y="7"/>
                    <a:pt x="29" y="6"/>
                  </a:cubicBezTo>
                  <a:cubicBezTo>
                    <a:pt x="28" y="4"/>
                    <a:pt x="26" y="3"/>
                    <a:pt x="24" y="2"/>
                  </a:cubicBezTo>
                  <a:cubicBezTo>
                    <a:pt x="22" y="1"/>
                    <a:pt x="20" y="0"/>
                    <a:pt x="16" y="0"/>
                  </a:cubicBezTo>
                  <a:cubicBezTo>
                    <a:pt x="12" y="0"/>
                    <a:pt x="9" y="2"/>
                    <a:pt x="6" y="4"/>
                  </a:cubicBezTo>
                  <a:cubicBezTo>
                    <a:pt x="3" y="7"/>
                    <a:pt x="1" y="11"/>
                    <a:pt x="1" y="15"/>
                  </a:cubicBezTo>
                  <a:cubicBezTo>
                    <a:pt x="1" y="15"/>
                    <a:pt x="2" y="15"/>
                    <a:pt x="3" y="16"/>
                  </a:cubicBezTo>
                  <a:cubicBezTo>
                    <a:pt x="4" y="16"/>
                    <a:pt x="5" y="16"/>
                    <a:pt x="6" y="16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9" y="17"/>
                    <a:pt x="10" y="17"/>
                    <a:pt x="10" y="17"/>
                  </a:cubicBezTo>
                  <a:cubicBezTo>
                    <a:pt x="10" y="14"/>
                    <a:pt x="11" y="12"/>
                    <a:pt x="12" y="11"/>
                  </a:cubicBezTo>
                  <a:cubicBezTo>
                    <a:pt x="13" y="10"/>
                    <a:pt x="14" y="9"/>
                    <a:pt x="16" y="9"/>
                  </a:cubicBezTo>
                  <a:cubicBezTo>
                    <a:pt x="17" y="9"/>
                    <a:pt x="18" y="10"/>
                    <a:pt x="19" y="10"/>
                  </a:cubicBezTo>
                  <a:cubicBezTo>
                    <a:pt x="20" y="11"/>
                    <a:pt x="21" y="11"/>
                    <a:pt x="21" y="12"/>
                  </a:cubicBezTo>
                  <a:cubicBezTo>
                    <a:pt x="21" y="13"/>
                    <a:pt x="22" y="14"/>
                    <a:pt x="22" y="15"/>
                  </a:cubicBezTo>
                  <a:cubicBezTo>
                    <a:pt x="22" y="16"/>
                    <a:pt x="22" y="17"/>
                    <a:pt x="22" y="18"/>
                  </a:cubicBezTo>
                  <a:cubicBezTo>
                    <a:pt x="22" y="20"/>
                    <a:pt x="22" y="22"/>
                    <a:pt x="21" y="23"/>
                  </a:cubicBezTo>
                  <a:cubicBezTo>
                    <a:pt x="20" y="25"/>
                    <a:pt x="18" y="25"/>
                    <a:pt x="15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8" y="33"/>
                    <a:pt x="20" y="34"/>
                    <a:pt x="21" y="36"/>
                  </a:cubicBezTo>
                  <a:cubicBezTo>
                    <a:pt x="22" y="37"/>
                    <a:pt x="22" y="40"/>
                    <a:pt x="22" y="43"/>
                  </a:cubicBezTo>
                  <a:cubicBezTo>
                    <a:pt x="22" y="46"/>
                    <a:pt x="22" y="48"/>
                    <a:pt x="21" y="49"/>
                  </a:cubicBezTo>
                  <a:cubicBezTo>
                    <a:pt x="20" y="51"/>
                    <a:pt x="18" y="52"/>
                    <a:pt x="16" y="52"/>
                  </a:cubicBezTo>
                  <a:cubicBezTo>
                    <a:pt x="12" y="52"/>
                    <a:pt x="10" y="49"/>
                    <a:pt x="1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" y="49"/>
                    <a:pt x="1" y="51"/>
                    <a:pt x="2" y="53"/>
                  </a:cubicBezTo>
                  <a:cubicBezTo>
                    <a:pt x="3" y="54"/>
                    <a:pt x="4" y="56"/>
                    <a:pt x="5" y="57"/>
                  </a:cubicBezTo>
                  <a:cubicBezTo>
                    <a:pt x="7" y="58"/>
                    <a:pt x="8" y="59"/>
                    <a:pt x="10" y="60"/>
                  </a:cubicBezTo>
                  <a:cubicBezTo>
                    <a:pt x="12" y="60"/>
                    <a:pt x="14" y="61"/>
                    <a:pt x="16" y="61"/>
                  </a:cubicBezTo>
                  <a:cubicBezTo>
                    <a:pt x="19" y="61"/>
                    <a:pt x="21" y="60"/>
                    <a:pt x="23" y="59"/>
                  </a:cubicBezTo>
                  <a:cubicBezTo>
                    <a:pt x="25" y="59"/>
                    <a:pt x="27" y="57"/>
                    <a:pt x="28" y="56"/>
                  </a:cubicBezTo>
                  <a:cubicBezTo>
                    <a:pt x="30" y="54"/>
                    <a:pt x="31" y="52"/>
                    <a:pt x="31" y="50"/>
                  </a:cubicBezTo>
                  <a:cubicBezTo>
                    <a:pt x="32" y="48"/>
                    <a:pt x="32" y="46"/>
                    <a:pt x="32" y="43"/>
                  </a:cubicBezTo>
                  <a:cubicBezTo>
                    <a:pt x="32" y="42"/>
                    <a:pt x="32" y="40"/>
                    <a:pt x="32" y="39"/>
                  </a:cubicBezTo>
                  <a:cubicBezTo>
                    <a:pt x="32" y="37"/>
                    <a:pt x="32" y="36"/>
                    <a:pt x="31" y="35"/>
                  </a:cubicBez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Rectangle 17"/>
            <p:cNvSpPr>
              <a:spLocks noChangeArrowheads="1"/>
            </p:cNvSpPr>
            <p:nvPr/>
          </p:nvSpPr>
          <p:spPr bwMode="auto">
            <a:xfrm>
              <a:off x="3245" y="1723"/>
              <a:ext cx="23" cy="140"/>
            </a:xfrm>
            <a:prstGeom prst="rect">
              <a:avLst/>
            </a:pr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3301" y="1723"/>
              <a:ext cx="93" cy="140"/>
            </a:xfrm>
            <a:custGeom>
              <a:avLst/>
              <a:gdLst>
                <a:gd name="T0" fmla="*/ 69 w 93"/>
                <a:gd name="T1" fmla="*/ 88 h 140"/>
                <a:gd name="T2" fmla="*/ 69 w 93"/>
                <a:gd name="T3" fmla="*/ 88 h 140"/>
                <a:gd name="T4" fmla="*/ 52 w 93"/>
                <a:gd name="T5" fmla="*/ 57 h 140"/>
                <a:gd name="T6" fmla="*/ 22 w 93"/>
                <a:gd name="T7" fmla="*/ 0 h 140"/>
                <a:gd name="T8" fmla="*/ 0 w 93"/>
                <a:gd name="T9" fmla="*/ 0 h 140"/>
                <a:gd name="T10" fmla="*/ 0 w 93"/>
                <a:gd name="T11" fmla="*/ 140 h 140"/>
                <a:gd name="T12" fmla="*/ 24 w 93"/>
                <a:gd name="T13" fmla="*/ 140 h 140"/>
                <a:gd name="T14" fmla="*/ 24 w 93"/>
                <a:gd name="T15" fmla="*/ 52 h 140"/>
                <a:gd name="T16" fmla="*/ 24 w 93"/>
                <a:gd name="T17" fmla="*/ 52 h 140"/>
                <a:gd name="T18" fmla="*/ 38 w 93"/>
                <a:gd name="T19" fmla="*/ 81 h 140"/>
                <a:gd name="T20" fmla="*/ 71 w 93"/>
                <a:gd name="T21" fmla="*/ 140 h 140"/>
                <a:gd name="T22" fmla="*/ 93 w 93"/>
                <a:gd name="T23" fmla="*/ 140 h 140"/>
                <a:gd name="T24" fmla="*/ 93 w 93"/>
                <a:gd name="T25" fmla="*/ 0 h 140"/>
                <a:gd name="T26" fmla="*/ 69 w 93"/>
                <a:gd name="T27" fmla="*/ 0 h 140"/>
                <a:gd name="T28" fmla="*/ 69 w 93"/>
                <a:gd name="T29" fmla="*/ 8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" h="140">
                  <a:moveTo>
                    <a:pt x="69" y="88"/>
                  </a:moveTo>
                  <a:lnTo>
                    <a:pt x="69" y="88"/>
                  </a:lnTo>
                  <a:lnTo>
                    <a:pt x="52" y="57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24" y="140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38" y="81"/>
                  </a:lnTo>
                  <a:lnTo>
                    <a:pt x="71" y="140"/>
                  </a:lnTo>
                  <a:lnTo>
                    <a:pt x="93" y="140"/>
                  </a:lnTo>
                  <a:lnTo>
                    <a:pt x="93" y="0"/>
                  </a:lnTo>
                  <a:lnTo>
                    <a:pt x="69" y="0"/>
                  </a:lnTo>
                  <a:lnTo>
                    <a:pt x="69" y="88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3493" y="1723"/>
              <a:ext cx="40" cy="140"/>
            </a:xfrm>
            <a:custGeom>
              <a:avLst/>
              <a:gdLst>
                <a:gd name="T0" fmla="*/ 0 w 40"/>
                <a:gd name="T1" fmla="*/ 14 h 140"/>
                <a:gd name="T2" fmla="*/ 0 w 40"/>
                <a:gd name="T3" fmla="*/ 41 h 140"/>
                <a:gd name="T4" fmla="*/ 19 w 40"/>
                <a:gd name="T5" fmla="*/ 24 h 140"/>
                <a:gd name="T6" fmla="*/ 19 w 40"/>
                <a:gd name="T7" fmla="*/ 140 h 140"/>
                <a:gd name="T8" fmla="*/ 40 w 40"/>
                <a:gd name="T9" fmla="*/ 140 h 140"/>
                <a:gd name="T10" fmla="*/ 40 w 40"/>
                <a:gd name="T11" fmla="*/ 0 h 140"/>
                <a:gd name="T12" fmla="*/ 21 w 40"/>
                <a:gd name="T13" fmla="*/ 0 h 140"/>
                <a:gd name="T14" fmla="*/ 0 w 40"/>
                <a:gd name="T15" fmla="*/ 1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40">
                  <a:moveTo>
                    <a:pt x="0" y="14"/>
                  </a:moveTo>
                  <a:lnTo>
                    <a:pt x="0" y="41"/>
                  </a:lnTo>
                  <a:lnTo>
                    <a:pt x="19" y="24"/>
                  </a:lnTo>
                  <a:lnTo>
                    <a:pt x="19" y="140"/>
                  </a:lnTo>
                  <a:lnTo>
                    <a:pt x="40" y="140"/>
                  </a:lnTo>
                  <a:lnTo>
                    <a:pt x="40" y="0"/>
                  </a:lnTo>
                  <a:lnTo>
                    <a:pt x="21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2766" y="249"/>
              <a:ext cx="777" cy="1332"/>
            </a:xfrm>
            <a:custGeom>
              <a:avLst/>
              <a:gdLst>
                <a:gd name="T0" fmla="*/ 315 w 328"/>
                <a:gd name="T1" fmla="*/ 384 h 561"/>
                <a:gd name="T2" fmla="*/ 291 w 328"/>
                <a:gd name="T3" fmla="*/ 350 h 561"/>
                <a:gd name="T4" fmla="*/ 249 w 328"/>
                <a:gd name="T5" fmla="*/ 330 h 561"/>
                <a:gd name="T6" fmla="*/ 287 w 328"/>
                <a:gd name="T7" fmla="*/ 305 h 561"/>
                <a:gd name="T8" fmla="*/ 310 w 328"/>
                <a:gd name="T9" fmla="*/ 269 h 561"/>
                <a:gd name="T10" fmla="*/ 321 w 328"/>
                <a:gd name="T11" fmla="*/ 229 h 561"/>
                <a:gd name="T12" fmla="*/ 324 w 328"/>
                <a:gd name="T13" fmla="*/ 188 h 561"/>
                <a:gd name="T14" fmla="*/ 317 w 328"/>
                <a:gd name="T15" fmla="*/ 115 h 561"/>
                <a:gd name="T16" fmla="*/ 291 w 328"/>
                <a:gd name="T17" fmla="*/ 56 h 561"/>
                <a:gd name="T18" fmla="*/ 241 w 328"/>
                <a:gd name="T19" fmla="*/ 15 h 561"/>
                <a:gd name="T20" fmla="*/ 159 w 328"/>
                <a:gd name="T21" fmla="*/ 0 h 561"/>
                <a:gd name="T22" fmla="*/ 95 w 328"/>
                <a:gd name="T23" fmla="*/ 12 h 561"/>
                <a:gd name="T24" fmla="*/ 48 w 328"/>
                <a:gd name="T25" fmla="*/ 45 h 561"/>
                <a:gd name="T26" fmla="*/ 16 w 328"/>
                <a:gd name="T27" fmla="*/ 94 h 561"/>
                <a:gd name="T28" fmla="*/ 0 w 328"/>
                <a:gd name="T29" fmla="*/ 154 h 561"/>
                <a:gd name="T30" fmla="*/ 78 w 328"/>
                <a:gd name="T31" fmla="*/ 167 h 561"/>
                <a:gd name="T32" fmla="*/ 86 w 328"/>
                <a:gd name="T33" fmla="*/ 132 h 561"/>
                <a:gd name="T34" fmla="*/ 99 w 328"/>
                <a:gd name="T35" fmla="*/ 103 h 561"/>
                <a:gd name="T36" fmla="*/ 123 w 328"/>
                <a:gd name="T37" fmla="*/ 83 h 561"/>
                <a:gd name="T38" fmla="*/ 160 w 328"/>
                <a:gd name="T39" fmla="*/ 75 h 561"/>
                <a:gd name="T40" fmla="*/ 201 w 328"/>
                <a:gd name="T41" fmla="*/ 85 h 561"/>
                <a:gd name="T42" fmla="*/ 227 w 328"/>
                <a:gd name="T43" fmla="*/ 111 h 561"/>
                <a:gd name="T44" fmla="*/ 241 w 328"/>
                <a:gd name="T45" fmla="*/ 148 h 561"/>
                <a:gd name="T46" fmla="*/ 245 w 328"/>
                <a:gd name="T47" fmla="*/ 190 h 561"/>
                <a:gd name="T48" fmla="*/ 223 w 328"/>
                <a:gd name="T49" fmla="*/ 270 h 561"/>
                <a:gd name="T50" fmla="*/ 152 w 328"/>
                <a:gd name="T51" fmla="*/ 298 h 561"/>
                <a:gd name="T52" fmla="*/ 116 w 328"/>
                <a:gd name="T53" fmla="*/ 298 h 561"/>
                <a:gd name="T54" fmla="*/ 116 w 328"/>
                <a:gd name="T55" fmla="*/ 366 h 561"/>
                <a:gd name="T56" fmla="*/ 156 w 328"/>
                <a:gd name="T57" fmla="*/ 366 h 561"/>
                <a:gd name="T58" fmla="*/ 249 w 328"/>
                <a:gd name="T59" fmla="*/ 493 h 561"/>
                <a:gd name="T60" fmla="*/ 238 w 328"/>
                <a:gd name="T61" fmla="*/ 561 h 561"/>
                <a:gd name="T62" fmla="*/ 321 w 328"/>
                <a:gd name="T63" fmla="*/ 561 h 561"/>
                <a:gd name="T64" fmla="*/ 328 w 328"/>
                <a:gd name="T65" fmla="*/ 486 h 561"/>
                <a:gd name="T66" fmla="*/ 325 w 328"/>
                <a:gd name="T67" fmla="*/ 431 h 561"/>
                <a:gd name="T68" fmla="*/ 315 w 328"/>
                <a:gd name="T69" fmla="*/ 38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8" h="561">
                  <a:moveTo>
                    <a:pt x="315" y="384"/>
                  </a:moveTo>
                  <a:cubicBezTo>
                    <a:pt x="309" y="371"/>
                    <a:pt x="301" y="359"/>
                    <a:pt x="291" y="350"/>
                  </a:cubicBezTo>
                  <a:cubicBezTo>
                    <a:pt x="280" y="340"/>
                    <a:pt x="266" y="334"/>
                    <a:pt x="249" y="330"/>
                  </a:cubicBezTo>
                  <a:cubicBezTo>
                    <a:pt x="265" y="324"/>
                    <a:pt x="277" y="316"/>
                    <a:pt x="287" y="305"/>
                  </a:cubicBezTo>
                  <a:cubicBezTo>
                    <a:pt x="297" y="294"/>
                    <a:pt x="304" y="282"/>
                    <a:pt x="310" y="269"/>
                  </a:cubicBezTo>
                  <a:cubicBezTo>
                    <a:pt x="315" y="256"/>
                    <a:pt x="319" y="243"/>
                    <a:pt x="321" y="229"/>
                  </a:cubicBezTo>
                  <a:cubicBezTo>
                    <a:pt x="323" y="215"/>
                    <a:pt x="324" y="201"/>
                    <a:pt x="324" y="188"/>
                  </a:cubicBezTo>
                  <a:cubicBezTo>
                    <a:pt x="324" y="162"/>
                    <a:pt x="322" y="138"/>
                    <a:pt x="317" y="115"/>
                  </a:cubicBezTo>
                  <a:cubicBezTo>
                    <a:pt x="312" y="93"/>
                    <a:pt x="303" y="73"/>
                    <a:pt x="291" y="56"/>
                  </a:cubicBezTo>
                  <a:cubicBezTo>
                    <a:pt x="279" y="39"/>
                    <a:pt x="262" y="25"/>
                    <a:pt x="241" y="15"/>
                  </a:cubicBezTo>
                  <a:cubicBezTo>
                    <a:pt x="220" y="5"/>
                    <a:pt x="192" y="0"/>
                    <a:pt x="159" y="0"/>
                  </a:cubicBezTo>
                  <a:cubicBezTo>
                    <a:pt x="135" y="0"/>
                    <a:pt x="113" y="4"/>
                    <a:pt x="95" y="12"/>
                  </a:cubicBezTo>
                  <a:cubicBezTo>
                    <a:pt x="77" y="20"/>
                    <a:pt x="61" y="31"/>
                    <a:pt x="48" y="45"/>
                  </a:cubicBezTo>
                  <a:cubicBezTo>
                    <a:pt x="34" y="59"/>
                    <a:pt x="24" y="75"/>
                    <a:pt x="16" y="94"/>
                  </a:cubicBezTo>
                  <a:cubicBezTo>
                    <a:pt x="8" y="113"/>
                    <a:pt x="3" y="133"/>
                    <a:pt x="0" y="154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0" y="155"/>
                    <a:pt x="83" y="143"/>
                    <a:pt x="86" y="132"/>
                  </a:cubicBezTo>
                  <a:cubicBezTo>
                    <a:pt x="89" y="121"/>
                    <a:pt x="93" y="111"/>
                    <a:pt x="99" y="103"/>
                  </a:cubicBezTo>
                  <a:cubicBezTo>
                    <a:pt x="105" y="94"/>
                    <a:pt x="113" y="88"/>
                    <a:pt x="123" y="83"/>
                  </a:cubicBezTo>
                  <a:cubicBezTo>
                    <a:pt x="133" y="78"/>
                    <a:pt x="145" y="75"/>
                    <a:pt x="160" y="75"/>
                  </a:cubicBezTo>
                  <a:cubicBezTo>
                    <a:pt x="176" y="75"/>
                    <a:pt x="190" y="79"/>
                    <a:pt x="201" y="85"/>
                  </a:cubicBezTo>
                  <a:cubicBezTo>
                    <a:pt x="212" y="92"/>
                    <a:pt x="221" y="100"/>
                    <a:pt x="227" y="111"/>
                  </a:cubicBezTo>
                  <a:cubicBezTo>
                    <a:pt x="234" y="122"/>
                    <a:pt x="239" y="134"/>
                    <a:pt x="241" y="148"/>
                  </a:cubicBezTo>
                  <a:cubicBezTo>
                    <a:pt x="244" y="162"/>
                    <a:pt x="245" y="176"/>
                    <a:pt x="245" y="190"/>
                  </a:cubicBezTo>
                  <a:cubicBezTo>
                    <a:pt x="245" y="225"/>
                    <a:pt x="238" y="252"/>
                    <a:pt x="223" y="270"/>
                  </a:cubicBezTo>
                  <a:cubicBezTo>
                    <a:pt x="208" y="289"/>
                    <a:pt x="185" y="298"/>
                    <a:pt x="152" y="298"/>
                  </a:cubicBezTo>
                  <a:cubicBezTo>
                    <a:pt x="116" y="298"/>
                    <a:pt x="116" y="298"/>
                    <a:pt x="116" y="298"/>
                  </a:cubicBezTo>
                  <a:cubicBezTo>
                    <a:pt x="116" y="366"/>
                    <a:pt x="116" y="366"/>
                    <a:pt x="116" y="366"/>
                  </a:cubicBezTo>
                  <a:cubicBezTo>
                    <a:pt x="156" y="366"/>
                    <a:pt x="156" y="366"/>
                    <a:pt x="156" y="366"/>
                  </a:cubicBezTo>
                  <a:cubicBezTo>
                    <a:pt x="218" y="366"/>
                    <a:pt x="249" y="408"/>
                    <a:pt x="249" y="493"/>
                  </a:cubicBezTo>
                  <a:cubicBezTo>
                    <a:pt x="249" y="519"/>
                    <a:pt x="245" y="541"/>
                    <a:pt x="238" y="561"/>
                  </a:cubicBezTo>
                  <a:cubicBezTo>
                    <a:pt x="321" y="561"/>
                    <a:pt x="321" y="561"/>
                    <a:pt x="321" y="561"/>
                  </a:cubicBezTo>
                  <a:cubicBezTo>
                    <a:pt x="325" y="538"/>
                    <a:pt x="328" y="513"/>
                    <a:pt x="328" y="486"/>
                  </a:cubicBezTo>
                  <a:cubicBezTo>
                    <a:pt x="328" y="466"/>
                    <a:pt x="327" y="448"/>
                    <a:pt x="325" y="431"/>
                  </a:cubicBezTo>
                  <a:cubicBezTo>
                    <a:pt x="324" y="414"/>
                    <a:pt x="320" y="398"/>
                    <a:pt x="315" y="384"/>
                  </a:cubicBezTo>
                  <a:close/>
                </a:path>
              </a:pathLst>
            </a:custGeom>
            <a:solidFill>
              <a:srgbClr val="303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" name="Group 23"/>
          <p:cNvGrpSpPr>
            <a:grpSpLocks noChangeAspect="1"/>
          </p:cNvGrpSpPr>
          <p:nvPr/>
        </p:nvGrpSpPr>
        <p:grpSpPr bwMode="auto">
          <a:xfrm>
            <a:off x="147638" y="3394075"/>
            <a:ext cx="11869738" cy="2722563"/>
            <a:chOff x="93" y="2138"/>
            <a:chExt cx="7477" cy="1715"/>
          </a:xfrm>
        </p:grpSpPr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7160" y="3443"/>
              <a:ext cx="410" cy="410"/>
            </a:xfrm>
            <a:prstGeom prst="ellipse">
              <a:avLst/>
            </a:prstGeom>
            <a:solidFill>
              <a:srgbClr val="306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/>
            <p:nvPr/>
          </p:nvSpPr>
          <p:spPr bwMode="auto">
            <a:xfrm>
              <a:off x="7269" y="3534"/>
              <a:ext cx="281" cy="299"/>
            </a:xfrm>
            <a:custGeom>
              <a:avLst/>
              <a:gdLst>
                <a:gd name="T0" fmla="*/ 50 w 176"/>
                <a:gd name="T1" fmla="*/ 0 h 186"/>
                <a:gd name="T2" fmla="*/ 17 w 176"/>
                <a:gd name="T3" fmla="*/ 7 h 186"/>
                <a:gd name="T4" fmla="*/ 0 w 176"/>
                <a:gd name="T5" fmla="*/ 34 h 186"/>
                <a:gd name="T6" fmla="*/ 61 w 176"/>
                <a:gd name="T7" fmla="*/ 131 h 186"/>
                <a:gd name="T8" fmla="*/ 117 w 176"/>
                <a:gd name="T9" fmla="*/ 186 h 186"/>
                <a:gd name="T10" fmla="*/ 176 w 176"/>
                <a:gd name="T11" fmla="*/ 125 h 186"/>
                <a:gd name="T12" fmla="*/ 50 w 176"/>
                <a:gd name="T1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6">
                  <a:moveTo>
                    <a:pt x="50" y="0"/>
                  </a:moveTo>
                  <a:cubicBezTo>
                    <a:pt x="17" y="7"/>
                    <a:pt x="17" y="7"/>
                    <a:pt x="17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61" y="131"/>
                    <a:pt x="61" y="131"/>
                    <a:pt x="61" y="131"/>
                  </a:cubicBezTo>
                  <a:cubicBezTo>
                    <a:pt x="117" y="186"/>
                    <a:pt x="117" y="186"/>
                    <a:pt x="117" y="186"/>
                  </a:cubicBezTo>
                  <a:cubicBezTo>
                    <a:pt x="143" y="173"/>
                    <a:pt x="164" y="152"/>
                    <a:pt x="176" y="125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295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7251" y="3526"/>
              <a:ext cx="205" cy="244"/>
            </a:xfrm>
            <a:custGeom>
              <a:avLst/>
              <a:gdLst>
                <a:gd name="T0" fmla="*/ 128 w 128"/>
                <a:gd name="T1" fmla="*/ 93 h 152"/>
                <a:gd name="T2" fmla="*/ 128 w 128"/>
                <a:gd name="T3" fmla="*/ 93 h 152"/>
                <a:gd name="T4" fmla="*/ 63 w 128"/>
                <a:gd name="T5" fmla="*/ 7 h 152"/>
                <a:gd name="T6" fmla="*/ 63 w 128"/>
                <a:gd name="T7" fmla="*/ 7 h 152"/>
                <a:gd name="T8" fmla="*/ 47 w 128"/>
                <a:gd name="T9" fmla="*/ 0 h 152"/>
                <a:gd name="T10" fmla="*/ 22 w 128"/>
                <a:gd name="T11" fmla="*/ 10 h 152"/>
                <a:gd name="T12" fmla="*/ 7 w 128"/>
                <a:gd name="T13" fmla="*/ 49 h 152"/>
                <a:gd name="T14" fmla="*/ 7 w 128"/>
                <a:gd name="T15" fmla="*/ 49 h 152"/>
                <a:gd name="T16" fmla="*/ 72 w 128"/>
                <a:gd name="T17" fmla="*/ 136 h 152"/>
                <a:gd name="T18" fmla="*/ 72 w 128"/>
                <a:gd name="T19" fmla="*/ 136 h 152"/>
                <a:gd name="T20" fmla="*/ 128 w 128"/>
                <a:gd name="T21" fmla="*/ 152 h 152"/>
                <a:gd name="T22" fmla="*/ 128 w 128"/>
                <a:gd name="T23" fmla="*/ 93 h 152"/>
                <a:gd name="T24" fmla="*/ 109 w 128"/>
                <a:gd name="T25" fmla="*/ 127 h 152"/>
                <a:gd name="T26" fmla="*/ 105 w 128"/>
                <a:gd name="T27" fmla="*/ 133 h 152"/>
                <a:gd name="T28" fmla="*/ 81 w 128"/>
                <a:gd name="T29" fmla="*/ 126 h 152"/>
                <a:gd name="T30" fmla="*/ 87 w 128"/>
                <a:gd name="T31" fmla="*/ 96 h 152"/>
                <a:gd name="T32" fmla="*/ 116 w 128"/>
                <a:gd name="T33" fmla="*/ 99 h 152"/>
                <a:gd name="T34" fmla="*/ 116 w 128"/>
                <a:gd name="T35" fmla="*/ 124 h 152"/>
                <a:gd name="T36" fmla="*/ 109 w 128"/>
                <a:gd name="T37" fmla="*/ 127 h 152"/>
                <a:gd name="T38" fmla="*/ 59 w 128"/>
                <a:gd name="T39" fmla="*/ 21 h 152"/>
                <a:gd name="T40" fmla="*/ 66 w 128"/>
                <a:gd name="T41" fmla="*/ 30 h 152"/>
                <a:gd name="T42" fmla="*/ 43 w 128"/>
                <a:gd name="T43" fmla="*/ 39 h 152"/>
                <a:gd name="T44" fmla="*/ 28 w 128"/>
                <a:gd name="T45" fmla="*/ 58 h 152"/>
                <a:gd name="T46" fmla="*/ 22 w 128"/>
                <a:gd name="T47" fmla="*/ 50 h 152"/>
                <a:gd name="T48" fmla="*/ 23 w 128"/>
                <a:gd name="T49" fmla="*/ 47 h 152"/>
                <a:gd name="T50" fmla="*/ 28 w 128"/>
                <a:gd name="T51" fmla="*/ 38 h 152"/>
                <a:gd name="T52" fmla="*/ 36 w 128"/>
                <a:gd name="T53" fmla="*/ 30 h 152"/>
                <a:gd name="T54" fmla="*/ 47 w 128"/>
                <a:gd name="T55" fmla="*/ 24 h 152"/>
                <a:gd name="T56" fmla="*/ 57 w 128"/>
                <a:gd name="T57" fmla="*/ 21 h 152"/>
                <a:gd name="T58" fmla="*/ 59 w 128"/>
                <a:gd name="T59" fmla="*/ 21 h 152"/>
                <a:gd name="T60" fmla="*/ 80 w 128"/>
                <a:gd name="T61" fmla="*/ 82 h 152"/>
                <a:gd name="T62" fmla="*/ 50 w 128"/>
                <a:gd name="T63" fmla="*/ 42 h 152"/>
                <a:gd name="T64" fmla="*/ 58 w 128"/>
                <a:gd name="T65" fmla="*/ 38 h 152"/>
                <a:gd name="T66" fmla="*/ 68 w 128"/>
                <a:gd name="T67" fmla="*/ 36 h 152"/>
                <a:gd name="T68" fmla="*/ 70 w 128"/>
                <a:gd name="T69" fmla="*/ 36 h 152"/>
                <a:gd name="T70" fmla="*/ 113 w 128"/>
                <a:gd name="T71" fmla="*/ 93 h 152"/>
                <a:gd name="T72" fmla="*/ 101 w 128"/>
                <a:gd name="T73" fmla="*/ 94 h 152"/>
                <a:gd name="T74" fmla="*/ 80 w 128"/>
                <a:gd name="T75" fmla="*/ 82 h 152"/>
                <a:gd name="T76" fmla="*/ 33 w 128"/>
                <a:gd name="T77" fmla="*/ 64 h 152"/>
                <a:gd name="T78" fmla="*/ 34 w 128"/>
                <a:gd name="T79" fmla="*/ 61 h 152"/>
                <a:gd name="T80" fmla="*/ 39 w 128"/>
                <a:gd name="T81" fmla="*/ 53 h 152"/>
                <a:gd name="T82" fmla="*/ 45 w 128"/>
                <a:gd name="T83" fmla="*/ 46 h 152"/>
                <a:gd name="T84" fmla="*/ 75 w 128"/>
                <a:gd name="T85" fmla="*/ 86 h 152"/>
                <a:gd name="T86" fmla="*/ 75 w 128"/>
                <a:gd name="T87" fmla="*/ 86 h 152"/>
                <a:gd name="T88" fmla="*/ 81 w 128"/>
                <a:gd name="T89" fmla="*/ 109 h 152"/>
                <a:gd name="T90" fmla="*/ 76 w 128"/>
                <a:gd name="T91" fmla="*/ 122 h 152"/>
                <a:gd name="T92" fmla="*/ 33 w 128"/>
                <a:gd name="T93" fmla="*/ 64 h 152"/>
                <a:gd name="T94" fmla="*/ 29 w 128"/>
                <a:gd name="T95" fmla="*/ 19 h 152"/>
                <a:gd name="T96" fmla="*/ 38 w 128"/>
                <a:gd name="T97" fmla="*/ 14 h 152"/>
                <a:gd name="T98" fmla="*/ 47 w 128"/>
                <a:gd name="T99" fmla="*/ 12 h 152"/>
                <a:gd name="T100" fmla="*/ 54 w 128"/>
                <a:gd name="T101" fmla="*/ 14 h 152"/>
                <a:gd name="T102" fmla="*/ 55 w 128"/>
                <a:gd name="T103" fmla="*/ 15 h 152"/>
                <a:gd name="T104" fmla="*/ 32 w 128"/>
                <a:gd name="T105" fmla="*/ 24 h 152"/>
                <a:gd name="T106" fmla="*/ 17 w 128"/>
                <a:gd name="T107" fmla="*/ 43 h 152"/>
                <a:gd name="T108" fmla="*/ 17 w 128"/>
                <a:gd name="T109" fmla="*/ 42 h 152"/>
                <a:gd name="T110" fmla="*/ 29 w 128"/>
                <a:gd name="T111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152">
                  <a:moveTo>
                    <a:pt x="128" y="93"/>
                  </a:moveTo>
                  <a:cubicBezTo>
                    <a:pt x="128" y="93"/>
                    <a:pt x="128" y="93"/>
                    <a:pt x="128" y="93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59" y="2"/>
                    <a:pt x="54" y="0"/>
                    <a:pt x="47" y="0"/>
                  </a:cubicBezTo>
                  <a:cubicBezTo>
                    <a:pt x="39" y="0"/>
                    <a:pt x="30" y="3"/>
                    <a:pt x="22" y="10"/>
                  </a:cubicBezTo>
                  <a:cubicBezTo>
                    <a:pt x="6" y="21"/>
                    <a:pt x="0" y="39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2" y="136"/>
                    <a:pt x="72" y="136"/>
                    <a:pt x="72" y="136"/>
                  </a:cubicBezTo>
                  <a:cubicBezTo>
                    <a:pt x="72" y="136"/>
                    <a:pt x="72" y="136"/>
                    <a:pt x="72" y="136"/>
                  </a:cubicBezTo>
                  <a:cubicBezTo>
                    <a:pt x="128" y="152"/>
                    <a:pt x="128" y="152"/>
                    <a:pt x="128" y="152"/>
                  </a:cubicBezTo>
                  <a:lnTo>
                    <a:pt x="128" y="93"/>
                  </a:lnTo>
                  <a:close/>
                  <a:moveTo>
                    <a:pt x="109" y="127"/>
                  </a:moveTo>
                  <a:cubicBezTo>
                    <a:pt x="107" y="128"/>
                    <a:pt x="106" y="131"/>
                    <a:pt x="105" y="133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87" y="117"/>
                    <a:pt x="89" y="106"/>
                    <a:pt x="87" y="96"/>
                  </a:cubicBezTo>
                  <a:cubicBezTo>
                    <a:pt x="96" y="101"/>
                    <a:pt x="106" y="103"/>
                    <a:pt x="116" y="99"/>
                  </a:cubicBezTo>
                  <a:cubicBezTo>
                    <a:pt x="116" y="124"/>
                    <a:pt x="116" y="124"/>
                    <a:pt x="116" y="124"/>
                  </a:cubicBezTo>
                  <a:cubicBezTo>
                    <a:pt x="114" y="124"/>
                    <a:pt x="111" y="125"/>
                    <a:pt x="109" y="127"/>
                  </a:cubicBezTo>
                  <a:close/>
                  <a:moveTo>
                    <a:pt x="59" y="21"/>
                  </a:moveTo>
                  <a:cubicBezTo>
                    <a:pt x="66" y="30"/>
                    <a:pt x="66" y="30"/>
                    <a:pt x="66" y="30"/>
                  </a:cubicBezTo>
                  <a:cubicBezTo>
                    <a:pt x="58" y="30"/>
                    <a:pt x="51" y="33"/>
                    <a:pt x="43" y="39"/>
                  </a:cubicBezTo>
                  <a:cubicBezTo>
                    <a:pt x="36" y="44"/>
                    <a:pt x="31" y="51"/>
                    <a:pt x="28" y="58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3" y="49"/>
                    <a:pt x="23" y="48"/>
                    <a:pt x="23" y="47"/>
                  </a:cubicBezTo>
                  <a:cubicBezTo>
                    <a:pt x="24" y="44"/>
                    <a:pt x="26" y="41"/>
                    <a:pt x="28" y="38"/>
                  </a:cubicBezTo>
                  <a:cubicBezTo>
                    <a:pt x="30" y="35"/>
                    <a:pt x="33" y="32"/>
                    <a:pt x="36" y="30"/>
                  </a:cubicBezTo>
                  <a:cubicBezTo>
                    <a:pt x="40" y="27"/>
                    <a:pt x="43" y="25"/>
                    <a:pt x="47" y="24"/>
                  </a:cubicBezTo>
                  <a:cubicBezTo>
                    <a:pt x="50" y="22"/>
                    <a:pt x="54" y="22"/>
                    <a:pt x="57" y="21"/>
                  </a:cubicBezTo>
                  <a:cubicBezTo>
                    <a:pt x="57" y="21"/>
                    <a:pt x="58" y="21"/>
                    <a:pt x="59" y="21"/>
                  </a:cubicBezTo>
                  <a:close/>
                  <a:moveTo>
                    <a:pt x="80" y="82"/>
                  </a:moveTo>
                  <a:cubicBezTo>
                    <a:pt x="50" y="42"/>
                    <a:pt x="50" y="42"/>
                    <a:pt x="50" y="42"/>
                  </a:cubicBezTo>
                  <a:cubicBezTo>
                    <a:pt x="53" y="41"/>
                    <a:pt x="55" y="39"/>
                    <a:pt x="58" y="38"/>
                  </a:cubicBezTo>
                  <a:cubicBezTo>
                    <a:pt x="61" y="37"/>
                    <a:pt x="64" y="36"/>
                    <a:pt x="68" y="36"/>
                  </a:cubicBezTo>
                  <a:cubicBezTo>
                    <a:pt x="68" y="36"/>
                    <a:pt x="69" y="36"/>
                    <a:pt x="70" y="36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09" y="95"/>
                    <a:pt x="105" y="95"/>
                    <a:pt x="101" y="94"/>
                  </a:cubicBezTo>
                  <a:cubicBezTo>
                    <a:pt x="92" y="93"/>
                    <a:pt x="85" y="89"/>
                    <a:pt x="80" y="82"/>
                  </a:cubicBezTo>
                  <a:close/>
                  <a:moveTo>
                    <a:pt x="33" y="64"/>
                  </a:moveTo>
                  <a:cubicBezTo>
                    <a:pt x="33" y="63"/>
                    <a:pt x="34" y="62"/>
                    <a:pt x="34" y="61"/>
                  </a:cubicBezTo>
                  <a:cubicBezTo>
                    <a:pt x="35" y="58"/>
                    <a:pt x="37" y="55"/>
                    <a:pt x="39" y="53"/>
                  </a:cubicBezTo>
                  <a:cubicBezTo>
                    <a:pt x="41" y="50"/>
                    <a:pt x="43" y="48"/>
                    <a:pt x="45" y="4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80" y="93"/>
                    <a:pt x="82" y="101"/>
                    <a:pt x="81" y="109"/>
                  </a:cubicBezTo>
                  <a:cubicBezTo>
                    <a:pt x="80" y="114"/>
                    <a:pt x="79" y="118"/>
                    <a:pt x="76" y="122"/>
                  </a:cubicBezTo>
                  <a:lnTo>
                    <a:pt x="33" y="64"/>
                  </a:lnTo>
                  <a:close/>
                  <a:moveTo>
                    <a:pt x="29" y="19"/>
                  </a:moveTo>
                  <a:cubicBezTo>
                    <a:pt x="32" y="17"/>
                    <a:pt x="35" y="15"/>
                    <a:pt x="38" y="14"/>
                  </a:cubicBezTo>
                  <a:cubicBezTo>
                    <a:pt x="41" y="12"/>
                    <a:pt x="44" y="12"/>
                    <a:pt x="47" y="12"/>
                  </a:cubicBezTo>
                  <a:cubicBezTo>
                    <a:pt x="50" y="12"/>
                    <a:pt x="53" y="13"/>
                    <a:pt x="54" y="14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47" y="16"/>
                    <a:pt x="40" y="19"/>
                    <a:pt x="32" y="24"/>
                  </a:cubicBezTo>
                  <a:cubicBezTo>
                    <a:pt x="25" y="30"/>
                    <a:pt x="20" y="36"/>
                    <a:pt x="17" y="43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4" y="38"/>
                    <a:pt x="17" y="27"/>
                    <a:pt x="29" y="19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Oval 27"/>
            <p:cNvSpPr>
              <a:spLocks noChangeArrowheads="1"/>
            </p:cNvSpPr>
            <p:nvPr/>
          </p:nvSpPr>
          <p:spPr bwMode="auto">
            <a:xfrm>
              <a:off x="6519" y="3443"/>
              <a:ext cx="410" cy="410"/>
            </a:xfrm>
            <a:prstGeom prst="ellipse">
              <a:avLst/>
            </a:prstGeom>
            <a:solidFill>
              <a:srgbClr val="4C5E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6625" y="3593"/>
              <a:ext cx="294" cy="257"/>
            </a:xfrm>
            <a:custGeom>
              <a:avLst/>
              <a:gdLst>
                <a:gd name="T0" fmla="*/ 41 w 184"/>
                <a:gd name="T1" fmla="*/ 0 h 160"/>
                <a:gd name="T2" fmla="*/ 33 w 184"/>
                <a:gd name="T3" fmla="*/ 8 h 160"/>
                <a:gd name="T4" fmla="*/ 46 w 184"/>
                <a:gd name="T5" fmla="*/ 21 h 160"/>
                <a:gd name="T6" fmla="*/ 42 w 184"/>
                <a:gd name="T7" fmla="*/ 26 h 160"/>
                <a:gd name="T8" fmla="*/ 33 w 184"/>
                <a:gd name="T9" fmla="*/ 17 h 160"/>
                <a:gd name="T10" fmla="*/ 6 w 184"/>
                <a:gd name="T11" fmla="*/ 44 h 160"/>
                <a:gd name="T12" fmla="*/ 18 w 184"/>
                <a:gd name="T13" fmla="*/ 56 h 160"/>
                <a:gd name="T14" fmla="*/ 0 w 184"/>
                <a:gd name="T15" fmla="*/ 78 h 160"/>
                <a:gd name="T16" fmla="*/ 83 w 184"/>
                <a:gd name="T17" fmla="*/ 160 h 160"/>
                <a:gd name="T18" fmla="*/ 184 w 184"/>
                <a:gd name="T19" fmla="*/ 73 h 160"/>
                <a:gd name="T20" fmla="*/ 141 w 184"/>
                <a:gd name="T21" fmla="*/ 30 h 160"/>
                <a:gd name="T22" fmla="*/ 55 w 184"/>
                <a:gd name="T23" fmla="*/ 14 h 160"/>
                <a:gd name="T24" fmla="*/ 41 w 184"/>
                <a:gd name="T2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4" h="160">
                  <a:moveTo>
                    <a:pt x="41" y="0"/>
                  </a:moveTo>
                  <a:cubicBezTo>
                    <a:pt x="33" y="8"/>
                    <a:pt x="33" y="8"/>
                    <a:pt x="33" y="8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83" y="160"/>
                    <a:pt x="83" y="160"/>
                    <a:pt x="83" y="160"/>
                  </a:cubicBezTo>
                  <a:cubicBezTo>
                    <a:pt x="131" y="152"/>
                    <a:pt x="170" y="118"/>
                    <a:pt x="184" y="73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3D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6615" y="3593"/>
              <a:ext cx="245" cy="126"/>
            </a:xfrm>
            <a:custGeom>
              <a:avLst/>
              <a:gdLst>
                <a:gd name="T0" fmla="*/ 85 w 153"/>
                <a:gd name="T1" fmla="*/ 23 h 78"/>
                <a:gd name="T2" fmla="*/ 85 w 153"/>
                <a:gd name="T3" fmla="*/ 23 h 78"/>
                <a:gd name="T4" fmla="*/ 68 w 153"/>
                <a:gd name="T5" fmla="*/ 25 h 78"/>
                <a:gd name="T6" fmla="*/ 84 w 153"/>
                <a:gd name="T7" fmla="*/ 56 h 78"/>
                <a:gd name="T8" fmla="*/ 153 w 153"/>
                <a:gd name="T9" fmla="*/ 37 h 78"/>
                <a:gd name="T10" fmla="*/ 53 w 153"/>
                <a:gd name="T11" fmla="*/ 11 h 78"/>
                <a:gd name="T12" fmla="*/ 47 w 153"/>
                <a:gd name="T13" fmla="*/ 0 h 78"/>
                <a:gd name="T14" fmla="*/ 47 w 153"/>
                <a:gd name="T15" fmla="*/ 0 h 78"/>
                <a:gd name="T16" fmla="*/ 31 w 153"/>
                <a:gd name="T17" fmla="*/ 4 h 78"/>
                <a:gd name="T18" fmla="*/ 30 w 153"/>
                <a:gd name="T19" fmla="*/ 4 h 78"/>
                <a:gd name="T20" fmla="*/ 36 w 153"/>
                <a:gd name="T21" fmla="*/ 16 h 78"/>
                <a:gd name="T22" fmla="*/ 2 w 153"/>
                <a:gd name="T23" fmla="*/ 61 h 78"/>
                <a:gd name="T24" fmla="*/ 6 w 153"/>
                <a:gd name="T25" fmla="*/ 78 h 78"/>
                <a:gd name="T26" fmla="*/ 78 w 153"/>
                <a:gd name="T27" fmla="*/ 58 h 78"/>
                <a:gd name="T28" fmla="*/ 59 w 153"/>
                <a:gd name="T29" fmla="*/ 22 h 78"/>
                <a:gd name="T30" fmla="*/ 65 w 153"/>
                <a:gd name="T31" fmla="*/ 21 h 78"/>
                <a:gd name="T32" fmla="*/ 66 w 153"/>
                <a:gd name="T33" fmla="*/ 20 h 78"/>
                <a:gd name="T34" fmla="*/ 66 w 153"/>
                <a:gd name="T35" fmla="*/ 21 h 78"/>
                <a:gd name="T36" fmla="*/ 119 w 153"/>
                <a:gd name="T37" fmla="*/ 33 h 78"/>
                <a:gd name="T38" fmla="*/ 95 w 153"/>
                <a:gd name="T39" fmla="*/ 39 h 78"/>
                <a:gd name="T40" fmla="*/ 85 w 153"/>
                <a:gd name="T41" fmla="*/ 23 h 78"/>
                <a:gd name="T42" fmla="*/ 28 w 153"/>
                <a:gd name="T43" fmla="*/ 56 h 78"/>
                <a:gd name="T44" fmla="*/ 41 w 153"/>
                <a:gd name="T45" fmla="*/ 27 h 78"/>
                <a:gd name="T46" fmla="*/ 52 w 153"/>
                <a:gd name="T47" fmla="*/ 50 h 78"/>
                <a:gd name="T48" fmla="*/ 28 w 153"/>
                <a:gd name="T49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78">
                  <a:moveTo>
                    <a:pt x="85" y="23"/>
                  </a:moveTo>
                  <a:cubicBezTo>
                    <a:pt x="85" y="23"/>
                    <a:pt x="85" y="23"/>
                    <a:pt x="85" y="23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36" y="11"/>
                    <a:pt x="84" y="5"/>
                    <a:pt x="53" y="1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14" y="25"/>
                    <a:pt x="0" y="41"/>
                    <a:pt x="2" y="61"/>
                  </a:cubicBezTo>
                  <a:cubicBezTo>
                    <a:pt x="2" y="67"/>
                    <a:pt x="4" y="73"/>
                    <a:pt x="6" y="7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61" y="21"/>
                    <a:pt x="63" y="21"/>
                    <a:pt x="65" y="21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84" y="18"/>
                    <a:pt x="105" y="20"/>
                    <a:pt x="119" y="33"/>
                  </a:cubicBezTo>
                  <a:cubicBezTo>
                    <a:pt x="95" y="39"/>
                    <a:pt x="95" y="39"/>
                    <a:pt x="95" y="39"/>
                  </a:cubicBezTo>
                  <a:lnTo>
                    <a:pt x="85" y="23"/>
                  </a:lnTo>
                  <a:close/>
                  <a:moveTo>
                    <a:pt x="28" y="56"/>
                  </a:moveTo>
                  <a:cubicBezTo>
                    <a:pt x="25" y="42"/>
                    <a:pt x="31" y="33"/>
                    <a:pt x="41" y="27"/>
                  </a:cubicBezTo>
                  <a:cubicBezTo>
                    <a:pt x="52" y="50"/>
                    <a:pt x="52" y="50"/>
                    <a:pt x="52" y="50"/>
                  </a:cubicBezTo>
                  <a:lnTo>
                    <a:pt x="28" y="5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5879" y="3443"/>
              <a:ext cx="410" cy="410"/>
            </a:xfrm>
            <a:prstGeom prst="ellipse">
              <a:avLst/>
            </a:prstGeom>
            <a:solidFill>
              <a:srgbClr val="71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5970" y="3542"/>
              <a:ext cx="319" cy="311"/>
            </a:xfrm>
            <a:custGeom>
              <a:avLst/>
              <a:gdLst>
                <a:gd name="T0" fmla="*/ 27 w 199"/>
                <a:gd name="T1" fmla="*/ 0 h 194"/>
                <a:gd name="T2" fmla="*/ 21 w 199"/>
                <a:gd name="T3" fmla="*/ 6 h 194"/>
                <a:gd name="T4" fmla="*/ 26 w 199"/>
                <a:gd name="T5" fmla="*/ 11 h 194"/>
                <a:gd name="T6" fmla="*/ 24 w 199"/>
                <a:gd name="T7" fmla="*/ 11 h 194"/>
                <a:gd name="T8" fmla="*/ 21 w 199"/>
                <a:gd name="T9" fmla="*/ 12 h 194"/>
                <a:gd name="T10" fmla="*/ 14 w 199"/>
                <a:gd name="T11" fmla="*/ 5 h 194"/>
                <a:gd name="T12" fmla="*/ 7 w 199"/>
                <a:gd name="T13" fmla="*/ 12 h 194"/>
                <a:gd name="T14" fmla="*/ 13 w 199"/>
                <a:gd name="T15" fmla="*/ 18 h 194"/>
                <a:gd name="T16" fmla="*/ 10 w 199"/>
                <a:gd name="T17" fmla="*/ 21 h 194"/>
                <a:gd name="T18" fmla="*/ 0 w 199"/>
                <a:gd name="T19" fmla="*/ 44 h 194"/>
                <a:gd name="T20" fmla="*/ 9 w 199"/>
                <a:gd name="T21" fmla="*/ 53 h 194"/>
                <a:gd name="T22" fmla="*/ 7 w 199"/>
                <a:gd name="T23" fmla="*/ 55 h 194"/>
                <a:gd name="T24" fmla="*/ 35 w 199"/>
                <a:gd name="T25" fmla="*/ 107 h 194"/>
                <a:gd name="T26" fmla="*/ 10 w 199"/>
                <a:gd name="T27" fmla="*/ 132 h 194"/>
                <a:gd name="T28" fmla="*/ 71 w 199"/>
                <a:gd name="T29" fmla="*/ 194 h 194"/>
                <a:gd name="T30" fmla="*/ 199 w 199"/>
                <a:gd name="T31" fmla="*/ 75 h 194"/>
                <a:gd name="T32" fmla="*/ 133 w 199"/>
                <a:gd name="T33" fmla="*/ 9 h 194"/>
                <a:gd name="T34" fmla="*/ 127 w 199"/>
                <a:gd name="T35" fmla="*/ 15 h 194"/>
                <a:gd name="T36" fmla="*/ 118 w 199"/>
                <a:gd name="T37" fmla="*/ 7 h 194"/>
                <a:gd name="T38" fmla="*/ 99 w 199"/>
                <a:gd name="T39" fmla="*/ 26 h 194"/>
                <a:gd name="T40" fmla="*/ 87 w 199"/>
                <a:gd name="T41" fmla="*/ 14 h 194"/>
                <a:gd name="T42" fmla="*/ 56 w 199"/>
                <a:gd name="T43" fmla="*/ 30 h 194"/>
                <a:gd name="T44" fmla="*/ 27 w 199"/>
                <a:gd name="T45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9" h="194">
                  <a:moveTo>
                    <a:pt x="27" y="0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139" y="194"/>
                    <a:pt x="194" y="142"/>
                    <a:pt x="199" y="75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5A3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6040" y="3613"/>
              <a:ext cx="87" cy="86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12 w 54"/>
                <a:gd name="T11" fmla="*/ 12 h 54"/>
                <a:gd name="T12" fmla="*/ 27 w 54"/>
                <a:gd name="T13" fmla="*/ 6 h 54"/>
                <a:gd name="T14" fmla="*/ 42 w 54"/>
                <a:gd name="T15" fmla="*/ 12 h 54"/>
                <a:gd name="T16" fmla="*/ 48 w 54"/>
                <a:gd name="T17" fmla="*/ 27 h 54"/>
                <a:gd name="T18" fmla="*/ 42 w 54"/>
                <a:gd name="T19" fmla="*/ 42 h 54"/>
                <a:gd name="T20" fmla="*/ 27 w 54"/>
                <a:gd name="T21" fmla="*/ 48 h 54"/>
                <a:gd name="T22" fmla="*/ 12 w 54"/>
                <a:gd name="T23" fmla="*/ 42 h 54"/>
                <a:gd name="T24" fmla="*/ 6 w 54"/>
                <a:gd name="T25" fmla="*/ 27 h 54"/>
                <a:gd name="T26" fmla="*/ 12 w 54"/>
                <a:gd name="T27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12" y="12"/>
                  </a:moveTo>
                  <a:cubicBezTo>
                    <a:pt x="16" y="8"/>
                    <a:pt x="21" y="6"/>
                    <a:pt x="27" y="6"/>
                  </a:cubicBezTo>
                  <a:cubicBezTo>
                    <a:pt x="33" y="6"/>
                    <a:pt x="38" y="8"/>
                    <a:pt x="42" y="12"/>
                  </a:cubicBezTo>
                  <a:cubicBezTo>
                    <a:pt x="46" y="16"/>
                    <a:pt x="48" y="22"/>
                    <a:pt x="48" y="27"/>
                  </a:cubicBezTo>
                  <a:cubicBezTo>
                    <a:pt x="48" y="33"/>
                    <a:pt x="46" y="38"/>
                    <a:pt x="42" y="42"/>
                  </a:cubicBezTo>
                  <a:cubicBezTo>
                    <a:pt x="38" y="46"/>
                    <a:pt x="33" y="48"/>
                    <a:pt x="27" y="48"/>
                  </a:cubicBezTo>
                  <a:cubicBezTo>
                    <a:pt x="21" y="48"/>
                    <a:pt x="16" y="46"/>
                    <a:pt x="12" y="42"/>
                  </a:cubicBezTo>
                  <a:cubicBezTo>
                    <a:pt x="8" y="38"/>
                    <a:pt x="6" y="33"/>
                    <a:pt x="6" y="27"/>
                  </a:cubicBezTo>
                  <a:cubicBezTo>
                    <a:pt x="6" y="22"/>
                    <a:pt x="8" y="16"/>
                    <a:pt x="12" y="1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5970" y="3542"/>
              <a:ext cx="227" cy="71"/>
            </a:xfrm>
            <a:custGeom>
              <a:avLst/>
              <a:gdLst>
                <a:gd name="T0" fmla="*/ 109 w 142"/>
                <a:gd name="T1" fmla="*/ 0 h 44"/>
                <a:gd name="T2" fmla="*/ 33 w 142"/>
                <a:gd name="T3" fmla="*/ 0 h 44"/>
                <a:gd name="T4" fmla="*/ 33 w 142"/>
                <a:gd name="T5" fmla="*/ 33 h 44"/>
                <a:gd name="T6" fmla="*/ 27 w 142"/>
                <a:gd name="T7" fmla="*/ 33 h 44"/>
                <a:gd name="T8" fmla="*/ 27 w 142"/>
                <a:gd name="T9" fmla="*/ 0 h 44"/>
                <a:gd name="T10" fmla="*/ 20 w 142"/>
                <a:gd name="T11" fmla="*/ 2 h 44"/>
                <a:gd name="T12" fmla="*/ 20 w 142"/>
                <a:gd name="T13" fmla="*/ 33 h 44"/>
                <a:gd name="T14" fmla="*/ 14 w 142"/>
                <a:gd name="T15" fmla="*/ 33 h 44"/>
                <a:gd name="T16" fmla="*/ 14 w 142"/>
                <a:gd name="T17" fmla="*/ 5 h 44"/>
                <a:gd name="T18" fmla="*/ 0 w 142"/>
                <a:gd name="T19" fmla="*/ 32 h 44"/>
                <a:gd name="T20" fmla="*/ 0 w 142"/>
                <a:gd name="T21" fmla="*/ 44 h 44"/>
                <a:gd name="T22" fmla="*/ 44 w 142"/>
                <a:gd name="T23" fmla="*/ 44 h 44"/>
                <a:gd name="T24" fmla="*/ 71 w 142"/>
                <a:gd name="T25" fmla="*/ 33 h 44"/>
                <a:gd name="T26" fmla="*/ 98 w 142"/>
                <a:gd name="T27" fmla="*/ 44 h 44"/>
                <a:gd name="T28" fmla="*/ 142 w 142"/>
                <a:gd name="T29" fmla="*/ 44 h 44"/>
                <a:gd name="T30" fmla="*/ 142 w 142"/>
                <a:gd name="T31" fmla="*/ 32 h 44"/>
                <a:gd name="T32" fmla="*/ 109 w 142"/>
                <a:gd name="T33" fmla="*/ 0 h 44"/>
                <a:gd name="T34" fmla="*/ 125 w 142"/>
                <a:gd name="T35" fmla="*/ 33 h 44"/>
                <a:gd name="T36" fmla="*/ 109 w 142"/>
                <a:gd name="T37" fmla="*/ 33 h 44"/>
                <a:gd name="T38" fmla="*/ 109 w 142"/>
                <a:gd name="T39" fmla="*/ 17 h 44"/>
                <a:gd name="T40" fmla="*/ 125 w 142"/>
                <a:gd name="T41" fmla="*/ 17 h 44"/>
                <a:gd name="T42" fmla="*/ 125 w 142"/>
                <a:gd name="T43" fmla="*/ 3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2" h="44">
                  <a:moveTo>
                    <a:pt x="109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22" y="1"/>
                    <a:pt x="20" y="2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11"/>
                    <a:pt x="0" y="21"/>
                    <a:pt x="0" y="3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51" y="37"/>
                    <a:pt x="60" y="33"/>
                    <a:pt x="71" y="33"/>
                  </a:cubicBezTo>
                  <a:cubicBezTo>
                    <a:pt x="81" y="33"/>
                    <a:pt x="91" y="37"/>
                    <a:pt x="98" y="4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2" y="32"/>
                    <a:pt x="142" y="32"/>
                    <a:pt x="142" y="32"/>
                  </a:cubicBezTo>
                  <a:cubicBezTo>
                    <a:pt x="142" y="14"/>
                    <a:pt x="127" y="0"/>
                    <a:pt x="109" y="0"/>
                  </a:cubicBezTo>
                  <a:close/>
                  <a:moveTo>
                    <a:pt x="125" y="33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25" y="17"/>
                    <a:pt x="125" y="17"/>
                    <a:pt x="125" y="17"/>
                  </a:cubicBezTo>
                  <a:lnTo>
                    <a:pt x="125" y="3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5970" y="3622"/>
              <a:ext cx="227" cy="148"/>
            </a:xfrm>
            <a:custGeom>
              <a:avLst/>
              <a:gdLst>
                <a:gd name="T0" fmla="*/ 109 w 142"/>
                <a:gd name="T1" fmla="*/ 21 h 92"/>
                <a:gd name="T2" fmla="*/ 71 w 142"/>
                <a:gd name="T3" fmla="*/ 59 h 92"/>
                <a:gd name="T4" fmla="*/ 33 w 142"/>
                <a:gd name="T5" fmla="*/ 21 h 92"/>
                <a:gd name="T6" fmla="*/ 39 w 142"/>
                <a:gd name="T7" fmla="*/ 0 h 92"/>
                <a:gd name="T8" fmla="*/ 0 w 142"/>
                <a:gd name="T9" fmla="*/ 0 h 92"/>
                <a:gd name="T10" fmla="*/ 0 w 142"/>
                <a:gd name="T11" fmla="*/ 59 h 92"/>
                <a:gd name="T12" fmla="*/ 33 w 142"/>
                <a:gd name="T13" fmla="*/ 92 h 92"/>
                <a:gd name="T14" fmla="*/ 109 w 142"/>
                <a:gd name="T15" fmla="*/ 92 h 92"/>
                <a:gd name="T16" fmla="*/ 142 w 142"/>
                <a:gd name="T17" fmla="*/ 59 h 92"/>
                <a:gd name="T18" fmla="*/ 142 w 142"/>
                <a:gd name="T19" fmla="*/ 0 h 92"/>
                <a:gd name="T20" fmla="*/ 103 w 142"/>
                <a:gd name="T21" fmla="*/ 0 h 92"/>
                <a:gd name="T22" fmla="*/ 109 w 142"/>
                <a:gd name="T23" fmla="*/ 2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" h="92">
                  <a:moveTo>
                    <a:pt x="109" y="21"/>
                  </a:moveTo>
                  <a:cubicBezTo>
                    <a:pt x="109" y="42"/>
                    <a:pt x="92" y="59"/>
                    <a:pt x="71" y="59"/>
                  </a:cubicBezTo>
                  <a:cubicBezTo>
                    <a:pt x="50" y="59"/>
                    <a:pt x="33" y="42"/>
                    <a:pt x="33" y="21"/>
                  </a:cubicBezTo>
                  <a:cubicBezTo>
                    <a:pt x="33" y="13"/>
                    <a:pt x="35" y="6"/>
                    <a:pt x="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77"/>
                    <a:pt x="15" y="92"/>
                    <a:pt x="33" y="92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27" y="92"/>
                    <a:pt x="142" y="77"/>
                    <a:pt x="142" y="59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7" y="6"/>
                    <a:pt x="109" y="13"/>
                    <a:pt x="109" y="2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5238" y="3443"/>
              <a:ext cx="410" cy="410"/>
            </a:xfrm>
            <a:prstGeom prst="ellipse">
              <a:avLst/>
            </a:prstGeom>
            <a:solidFill>
              <a:srgbClr val="CB2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5374" y="3553"/>
              <a:ext cx="269" cy="299"/>
            </a:xfrm>
            <a:custGeom>
              <a:avLst/>
              <a:gdLst>
                <a:gd name="T0" fmla="*/ 62 w 168"/>
                <a:gd name="T1" fmla="*/ 0 h 186"/>
                <a:gd name="T2" fmla="*/ 8 w 168"/>
                <a:gd name="T3" fmla="*/ 14 h 186"/>
                <a:gd name="T4" fmla="*/ 0 w 168"/>
                <a:gd name="T5" fmla="*/ 76 h 186"/>
                <a:gd name="T6" fmla="*/ 34 w 168"/>
                <a:gd name="T7" fmla="*/ 110 h 186"/>
                <a:gd name="T8" fmla="*/ 15 w 168"/>
                <a:gd name="T9" fmla="*/ 144 h 186"/>
                <a:gd name="T10" fmla="*/ 57 w 168"/>
                <a:gd name="T11" fmla="*/ 186 h 186"/>
                <a:gd name="T12" fmla="*/ 168 w 168"/>
                <a:gd name="T13" fmla="*/ 85 h 186"/>
                <a:gd name="T14" fmla="*/ 91 w 168"/>
                <a:gd name="T15" fmla="*/ 8 h 186"/>
                <a:gd name="T16" fmla="*/ 83 w 168"/>
                <a:gd name="T17" fmla="*/ 23 h 186"/>
                <a:gd name="T18" fmla="*/ 62 w 168"/>
                <a:gd name="T1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86">
                  <a:moveTo>
                    <a:pt x="62" y="0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57" y="186"/>
                    <a:pt x="57" y="186"/>
                    <a:pt x="57" y="186"/>
                  </a:cubicBezTo>
                  <a:cubicBezTo>
                    <a:pt x="112" y="180"/>
                    <a:pt x="157" y="139"/>
                    <a:pt x="168" y="85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AD1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5357" y="3542"/>
              <a:ext cx="187" cy="242"/>
            </a:xfrm>
            <a:custGeom>
              <a:avLst/>
              <a:gdLst>
                <a:gd name="T0" fmla="*/ 62 w 117"/>
                <a:gd name="T1" fmla="*/ 0 h 151"/>
                <a:gd name="T2" fmla="*/ 0 w 117"/>
                <a:gd name="T3" fmla="*/ 54 h 151"/>
                <a:gd name="T4" fmla="*/ 18 w 117"/>
                <a:gd name="T5" fmla="*/ 87 h 151"/>
                <a:gd name="T6" fmla="*/ 22 w 117"/>
                <a:gd name="T7" fmla="*/ 85 h 151"/>
                <a:gd name="T8" fmla="*/ 24 w 117"/>
                <a:gd name="T9" fmla="*/ 78 h 151"/>
                <a:gd name="T10" fmla="*/ 23 w 117"/>
                <a:gd name="T11" fmla="*/ 73 h 151"/>
                <a:gd name="T12" fmla="*/ 17 w 117"/>
                <a:gd name="T13" fmla="*/ 56 h 151"/>
                <a:gd name="T14" fmla="*/ 60 w 117"/>
                <a:gd name="T15" fmla="*/ 15 h 151"/>
                <a:gd name="T16" fmla="*/ 96 w 117"/>
                <a:gd name="T17" fmla="*/ 48 h 151"/>
                <a:gd name="T18" fmla="*/ 69 w 117"/>
                <a:gd name="T19" fmla="*/ 94 h 151"/>
                <a:gd name="T20" fmla="*/ 55 w 117"/>
                <a:gd name="T21" fmla="*/ 77 h 151"/>
                <a:gd name="T22" fmla="*/ 62 w 117"/>
                <a:gd name="T23" fmla="*/ 47 h 151"/>
                <a:gd name="T24" fmla="*/ 51 w 117"/>
                <a:gd name="T25" fmla="*/ 33 h 151"/>
                <a:gd name="T26" fmla="*/ 34 w 117"/>
                <a:gd name="T27" fmla="*/ 56 h 151"/>
                <a:gd name="T28" fmla="*/ 37 w 117"/>
                <a:gd name="T29" fmla="*/ 70 h 151"/>
                <a:gd name="T30" fmla="*/ 26 w 117"/>
                <a:gd name="T31" fmla="*/ 117 h 151"/>
                <a:gd name="T32" fmla="*/ 26 w 117"/>
                <a:gd name="T33" fmla="*/ 151 h 151"/>
                <a:gd name="T34" fmla="*/ 43 w 117"/>
                <a:gd name="T35" fmla="*/ 122 h 151"/>
                <a:gd name="T36" fmla="*/ 49 w 117"/>
                <a:gd name="T37" fmla="*/ 98 h 151"/>
                <a:gd name="T38" fmla="*/ 70 w 117"/>
                <a:gd name="T39" fmla="*/ 109 h 151"/>
                <a:gd name="T40" fmla="*/ 117 w 117"/>
                <a:gd name="T41" fmla="*/ 50 h 151"/>
                <a:gd name="T42" fmla="*/ 62 w 117"/>
                <a:gd name="T4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7" h="151">
                  <a:moveTo>
                    <a:pt x="62" y="0"/>
                  </a:moveTo>
                  <a:cubicBezTo>
                    <a:pt x="21" y="0"/>
                    <a:pt x="0" y="29"/>
                    <a:pt x="0" y="54"/>
                  </a:cubicBezTo>
                  <a:cubicBezTo>
                    <a:pt x="0" y="69"/>
                    <a:pt x="6" y="82"/>
                    <a:pt x="18" y="87"/>
                  </a:cubicBezTo>
                  <a:cubicBezTo>
                    <a:pt x="20" y="88"/>
                    <a:pt x="22" y="87"/>
                    <a:pt x="22" y="85"/>
                  </a:cubicBezTo>
                  <a:cubicBezTo>
                    <a:pt x="23" y="84"/>
                    <a:pt x="24" y="80"/>
                    <a:pt x="24" y="78"/>
                  </a:cubicBezTo>
                  <a:cubicBezTo>
                    <a:pt x="25" y="76"/>
                    <a:pt x="24" y="75"/>
                    <a:pt x="23" y="73"/>
                  </a:cubicBezTo>
                  <a:cubicBezTo>
                    <a:pt x="19" y="69"/>
                    <a:pt x="17" y="64"/>
                    <a:pt x="17" y="56"/>
                  </a:cubicBezTo>
                  <a:cubicBezTo>
                    <a:pt x="17" y="34"/>
                    <a:pt x="34" y="15"/>
                    <a:pt x="60" y="15"/>
                  </a:cubicBezTo>
                  <a:cubicBezTo>
                    <a:pt x="83" y="15"/>
                    <a:pt x="96" y="29"/>
                    <a:pt x="96" y="48"/>
                  </a:cubicBezTo>
                  <a:cubicBezTo>
                    <a:pt x="96" y="73"/>
                    <a:pt x="85" y="94"/>
                    <a:pt x="69" y="94"/>
                  </a:cubicBezTo>
                  <a:cubicBezTo>
                    <a:pt x="59" y="94"/>
                    <a:pt x="53" y="87"/>
                    <a:pt x="55" y="77"/>
                  </a:cubicBezTo>
                  <a:cubicBezTo>
                    <a:pt x="57" y="66"/>
                    <a:pt x="62" y="55"/>
                    <a:pt x="62" y="47"/>
                  </a:cubicBezTo>
                  <a:cubicBezTo>
                    <a:pt x="62" y="39"/>
                    <a:pt x="59" y="33"/>
                    <a:pt x="51" y="33"/>
                  </a:cubicBezTo>
                  <a:cubicBezTo>
                    <a:pt x="41" y="33"/>
                    <a:pt x="34" y="43"/>
                    <a:pt x="34" y="56"/>
                  </a:cubicBezTo>
                  <a:cubicBezTo>
                    <a:pt x="34" y="64"/>
                    <a:pt x="37" y="70"/>
                    <a:pt x="37" y="70"/>
                  </a:cubicBezTo>
                  <a:cubicBezTo>
                    <a:pt x="37" y="70"/>
                    <a:pt x="27" y="110"/>
                    <a:pt x="26" y="117"/>
                  </a:cubicBezTo>
                  <a:cubicBezTo>
                    <a:pt x="22" y="131"/>
                    <a:pt x="26" y="151"/>
                    <a:pt x="26" y="151"/>
                  </a:cubicBezTo>
                  <a:cubicBezTo>
                    <a:pt x="26" y="151"/>
                    <a:pt x="39" y="136"/>
                    <a:pt x="43" y="122"/>
                  </a:cubicBezTo>
                  <a:cubicBezTo>
                    <a:pt x="44" y="119"/>
                    <a:pt x="49" y="98"/>
                    <a:pt x="49" y="98"/>
                  </a:cubicBezTo>
                  <a:cubicBezTo>
                    <a:pt x="52" y="104"/>
                    <a:pt x="61" y="109"/>
                    <a:pt x="70" y="109"/>
                  </a:cubicBezTo>
                  <a:cubicBezTo>
                    <a:pt x="98" y="109"/>
                    <a:pt x="117" y="84"/>
                    <a:pt x="117" y="50"/>
                  </a:cubicBezTo>
                  <a:cubicBezTo>
                    <a:pt x="117" y="24"/>
                    <a:pt x="95" y="0"/>
                    <a:pt x="62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4597" y="3443"/>
              <a:ext cx="410" cy="410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4697" y="3616"/>
              <a:ext cx="302" cy="233"/>
            </a:xfrm>
            <a:custGeom>
              <a:avLst/>
              <a:gdLst>
                <a:gd name="T0" fmla="*/ 132 w 189"/>
                <a:gd name="T1" fmla="*/ 0 h 145"/>
                <a:gd name="T2" fmla="*/ 91 w 189"/>
                <a:gd name="T3" fmla="*/ 41 h 145"/>
                <a:gd name="T4" fmla="*/ 50 w 189"/>
                <a:gd name="T5" fmla="*/ 0 h 145"/>
                <a:gd name="T6" fmla="*/ 0 w 189"/>
                <a:gd name="T7" fmla="*/ 49 h 145"/>
                <a:gd name="T8" fmla="*/ 96 w 189"/>
                <a:gd name="T9" fmla="*/ 145 h 145"/>
                <a:gd name="T10" fmla="*/ 189 w 189"/>
                <a:gd name="T11" fmla="*/ 57 h 145"/>
                <a:gd name="T12" fmla="*/ 132 w 189"/>
                <a:gd name="T1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45">
                  <a:moveTo>
                    <a:pt x="132" y="0"/>
                  </a:moveTo>
                  <a:cubicBezTo>
                    <a:pt x="91" y="41"/>
                    <a:pt x="91" y="41"/>
                    <a:pt x="91" y="4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6" y="145"/>
                    <a:pt x="96" y="145"/>
                    <a:pt x="96" y="145"/>
                  </a:cubicBezTo>
                  <a:cubicBezTo>
                    <a:pt x="140" y="134"/>
                    <a:pt x="175" y="100"/>
                    <a:pt x="189" y="57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CF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4681" y="3600"/>
              <a:ext cx="112" cy="112"/>
            </a:xfrm>
            <a:prstGeom prst="ellipse">
              <a:avLst/>
            </a:prstGeom>
            <a:solidFill>
              <a:srgbClr val="1D7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4812" y="3600"/>
              <a:ext cx="112" cy="112"/>
            </a:xfrm>
            <a:prstGeom prst="ellipse">
              <a:avLst/>
            </a:prstGeom>
            <a:solidFill>
              <a:srgbClr val="FF0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3957" y="3443"/>
              <a:ext cx="410" cy="410"/>
            </a:xfrm>
            <a:prstGeom prst="ellipse">
              <a:avLst/>
            </a:prstGeom>
            <a:solidFill>
              <a:srgbClr val="E04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4053" y="3547"/>
              <a:ext cx="312" cy="305"/>
            </a:xfrm>
            <a:custGeom>
              <a:avLst/>
              <a:gdLst>
                <a:gd name="T0" fmla="*/ 41 w 195"/>
                <a:gd name="T1" fmla="*/ 0 h 190"/>
                <a:gd name="T2" fmla="*/ 0 w 195"/>
                <a:gd name="T3" fmla="*/ 55 h 190"/>
                <a:gd name="T4" fmla="*/ 13 w 195"/>
                <a:gd name="T5" fmla="*/ 115 h 190"/>
                <a:gd name="T6" fmla="*/ 87 w 195"/>
                <a:gd name="T7" fmla="*/ 190 h 190"/>
                <a:gd name="T8" fmla="*/ 195 w 195"/>
                <a:gd name="T9" fmla="*/ 82 h 190"/>
                <a:gd name="T10" fmla="*/ 120 w 195"/>
                <a:gd name="T11" fmla="*/ 8 h 190"/>
                <a:gd name="T12" fmla="*/ 41 w 195"/>
                <a:gd name="T1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5" h="190">
                  <a:moveTo>
                    <a:pt x="41" y="0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87" y="190"/>
                    <a:pt x="87" y="190"/>
                    <a:pt x="87" y="190"/>
                  </a:cubicBezTo>
                  <a:cubicBezTo>
                    <a:pt x="143" y="181"/>
                    <a:pt x="186" y="138"/>
                    <a:pt x="195" y="82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C94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4040" y="3526"/>
              <a:ext cx="244" cy="244"/>
            </a:xfrm>
            <a:custGeom>
              <a:avLst/>
              <a:gdLst>
                <a:gd name="T0" fmla="*/ 76 w 152"/>
                <a:gd name="T1" fmla="*/ 0 h 152"/>
                <a:gd name="T2" fmla="*/ 0 w 152"/>
                <a:gd name="T3" fmla="*/ 76 h 152"/>
                <a:gd name="T4" fmla="*/ 76 w 152"/>
                <a:gd name="T5" fmla="*/ 152 h 152"/>
                <a:gd name="T6" fmla="*/ 152 w 152"/>
                <a:gd name="T7" fmla="*/ 76 h 152"/>
                <a:gd name="T8" fmla="*/ 76 w 152"/>
                <a:gd name="T9" fmla="*/ 0 h 152"/>
                <a:gd name="T10" fmla="*/ 130 w 152"/>
                <a:gd name="T11" fmla="*/ 53 h 152"/>
                <a:gd name="T12" fmla="*/ 134 w 152"/>
                <a:gd name="T13" fmla="*/ 70 h 152"/>
                <a:gd name="T14" fmla="*/ 128 w 152"/>
                <a:gd name="T15" fmla="*/ 70 h 152"/>
                <a:gd name="T16" fmla="*/ 97 w 152"/>
                <a:gd name="T17" fmla="*/ 73 h 152"/>
                <a:gd name="T18" fmla="*/ 92 w 152"/>
                <a:gd name="T19" fmla="*/ 62 h 152"/>
                <a:gd name="T20" fmla="*/ 123 w 152"/>
                <a:gd name="T21" fmla="*/ 41 h 152"/>
                <a:gd name="T22" fmla="*/ 130 w 152"/>
                <a:gd name="T23" fmla="*/ 53 h 152"/>
                <a:gd name="T24" fmla="*/ 27 w 152"/>
                <a:gd name="T25" fmla="*/ 109 h 152"/>
                <a:gd name="T26" fmla="*/ 22 w 152"/>
                <a:gd name="T27" fmla="*/ 99 h 152"/>
                <a:gd name="T28" fmla="*/ 17 w 152"/>
                <a:gd name="T29" fmla="*/ 76 h 152"/>
                <a:gd name="T30" fmla="*/ 30 w 152"/>
                <a:gd name="T31" fmla="*/ 77 h 152"/>
                <a:gd name="T32" fmla="*/ 76 w 152"/>
                <a:gd name="T33" fmla="*/ 69 h 152"/>
                <a:gd name="T34" fmla="*/ 81 w 152"/>
                <a:gd name="T35" fmla="*/ 78 h 152"/>
                <a:gd name="T36" fmla="*/ 80 w 152"/>
                <a:gd name="T37" fmla="*/ 78 h 152"/>
                <a:gd name="T38" fmla="*/ 27 w 152"/>
                <a:gd name="T39" fmla="*/ 109 h 152"/>
                <a:gd name="T40" fmla="*/ 99 w 152"/>
                <a:gd name="T41" fmla="*/ 22 h 152"/>
                <a:gd name="T42" fmla="*/ 111 w 152"/>
                <a:gd name="T43" fmla="*/ 29 h 152"/>
                <a:gd name="T44" fmla="*/ 84 w 152"/>
                <a:gd name="T45" fmla="*/ 47 h 152"/>
                <a:gd name="T46" fmla="*/ 83 w 152"/>
                <a:gd name="T47" fmla="*/ 47 h 152"/>
                <a:gd name="T48" fmla="*/ 63 w 152"/>
                <a:gd name="T49" fmla="*/ 19 h 152"/>
                <a:gd name="T50" fmla="*/ 76 w 152"/>
                <a:gd name="T51" fmla="*/ 17 h 152"/>
                <a:gd name="T52" fmla="*/ 99 w 152"/>
                <a:gd name="T53" fmla="*/ 22 h 152"/>
                <a:gd name="T54" fmla="*/ 35 w 152"/>
                <a:gd name="T55" fmla="*/ 35 h 152"/>
                <a:gd name="T56" fmla="*/ 46 w 152"/>
                <a:gd name="T57" fmla="*/ 25 h 152"/>
                <a:gd name="T58" fmla="*/ 67 w 152"/>
                <a:gd name="T59" fmla="*/ 53 h 152"/>
                <a:gd name="T60" fmla="*/ 56 w 152"/>
                <a:gd name="T61" fmla="*/ 57 h 152"/>
                <a:gd name="T62" fmla="*/ 30 w 152"/>
                <a:gd name="T63" fmla="*/ 60 h 152"/>
                <a:gd name="T64" fmla="*/ 20 w 152"/>
                <a:gd name="T65" fmla="*/ 59 h 152"/>
                <a:gd name="T66" fmla="*/ 22 w 152"/>
                <a:gd name="T67" fmla="*/ 53 h 152"/>
                <a:gd name="T68" fmla="*/ 35 w 152"/>
                <a:gd name="T69" fmla="*/ 35 h 152"/>
                <a:gd name="T70" fmla="*/ 53 w 152"/>
                <a:gd name="T71" fmla="*/ 130 h 152"/>
                <a:gd name="T72" fmla="*/ 39 w 152"/>
                <a:gd name="T73" fmla="*/ 122 h 152"/>
                <a:gd name="T74" fmla="*/ 55 w 152"/>
                <a:gd name="T75" fmla="*/ 109 h 152"/>
                <a:gd name="T76" fmla="*/ 86 w 152"/>
                <a:gd name="T77" fmla="*/ 94 h 152"/>
                <a:gd name="T78" fmla="*/ 88 w 152"/>
                <a:gd name="T79" fmla="*/ 93 h 152"/>
                <a:gd name="T80" fmla="*/ 96 w 152"/>
                <a:gd name="T81" fmla="*/ 120 h 152"/>
                <a:gd name="T82" fmla="*/ 97 w 152"/>
                <a:gd name="T83" fmla="*/ 131 h 152"/>
                <a:gd name="T84" fmla="*/ 76 w 152"/>
                <a:gd name="T85" fmla="*/ 135 h 152"/>
                <a:gd name="T86" fmla="*/ 53 w 152"/>
                <a:gd name="T87" fmla="*/ 130 h 152"/>
                <a:gd name="T88" fmla="*/ 117 w 152"/>
                <a:gd name="T89" fmla="*/ 117 h 152"/>
                <a:gd name="T90" fmla="*/ 113 w 152"/>
                <a:gd name="T91" fmla="*/ 121 h 152"/>
                <a:gd name="T92" fmla="*/ 104 w 152"/>
                <a:gd name="T93" fmla="*/ 89 h 152"/>
                <a:gd name="T94" fmla="*/ 128 w 152"/>
                <a:gd name="T95" fmla="*/ 87 h 152"/>
                <a:gd name="T96" fmla="*/ 134 w 152"/>
                <a:gd name="T97" fmla="*/ 87 h 152"/>
                <a:gd name="T98" fmla="*/ 130 w 152"/>
                <a:gd name="T99" fmla="*/ 99 h 152"/>
                <a:gd name="T100" fmla="*/ 117 w 152"/>
                <a:gd name="T101" fmla="*/ 11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" h="152">
                  <a:moveTo>
                    <a:pt x="76" y="0"/>
                  </a:moveTo>
                  <a:cubicBezTo>
                    <a:pt x="34" y="0"/>
                    <a:pt x="0" y="34"/>
                    <a:pt x="0" y="76"/>
                  </a:cubicBezTo>
                  <a:cubicBezTo>
                    <a:pt x="0" y="118"/>
                    <a:pt x="34" y="152"/>
                    <a:pt x="76" y="152"/>
                  </a:cubicBezTo>
                  <a:cubicBezTo>
                    <a:pt x="118" y="152"/>
                    <a:pt x="152" y="118"/>
                    <a:pt x="152" y="76"/>
                  </a:cubicBezTo>
                  <a:cubicBezTo>
                    <a:pt x="152" y="34"/>
                    <a:pt x="118" y="0"/>
                    <a:pt x="76" y="0"/>
                  </a:cubicBezTo>
                  <a:close/>
                  <a:moveTo>
                    <a:pt x="130" y="53"/>
                  </a:moveTo>
                  <a:cubicBezTo>
                    <a:pt x="132" y="58"/>
                    <a:pt x="134" y="64"/>
                    <a:pt x="134" y="70"/>
                  </a:cubicBezTo>
                  <a:cubicBezTo>
                    <a:pt x="132" y="70"/>
                    <a:pt x="130" y="70"/>
                    <a:pt x="128" y="70"/>
                  </a:cubicBezTo>
                  <a:cubicBezTo>
                    <a:pt x="118" y="70"/>
                    <a:pt x="108" y="71"/>
                    <a:pt x="97" y="73"/>
                  </a:cubicBezTo>
                  <a:cubicBezTo>
                    <a:pt x="96" y="69"/>
                    <a:pt x="94" y="65"/>
                    <a:pt x="92" y="62"/>
                  </a:cubicBezTo>
                  <a:cubicBezTo>
                    <a:pt x="104" y="56"/>
                    <a:pt x="114" y="49"/>
                    <a:pt x="123" y="41"/>
                  </a:cubicBezTo>
                  <a:cubicBezTo>
                    <a:pt x="126" y="45"/>
                    <a:pt x="128" y="49"/>
                    <a:pt x="130" y="53"/>
                  </a:cubicBezTo>
                  <a:close/>
                  <a:moveTo>
                    <a:pt x="27" y="109"/>
                  </a:moveTo>
                  <a:cubicBezTo>
                    <a:pt x="25" y="106"/>
                    <a:pt x="23" y="102"/>
                    <a:pt x="22" y="99"/>
                  </a:cubicBezTo>
                  <a:cubicBezTo>
                    <a:pt x="19" y="92"/>
                    <a:pt x="17" y="84"/>
                    <a:pt x="17" y="76"/>
                  </a:cubicBezTo>
                  <a:cubicBezTo>
                    <a:pt x="22" y="77"/>
                    <a:pt x="26" y="77"/>
                    <a:pt x="30" y="77"/>
                  </a:cubicBezTo>
                  <a:cubicBezTo>
                    <a:pt x="45" y="77"/>
                    <a:pt x="60" y="74"/>
                    <a:pt x="76" y="69"/>
                  </a:cubicBezTo>
                  <a:cubicBezTo>
                    <a:pt x="78" y="72"/>
                    <a:pt x="79" y="75"/>
                    <a:pt x="81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59" y="85"/>
                    <a:pt x="40" y="96"/>
                    <a:pt x="27" y="109"/>
                  </a:cubicBezTo>
                  <a:close/>
                  <a:moveTo>
                    <a:pt x="99" y="22"/>
                  </a:moveTo>
                  <a:cubicBezTo>
                    <a:pt x="103" y="24"/>
                    <a:pt x="107" y="26"/>
                    <a:pt x="111" y="29"/>
                  </a:cubicBezTo>
                  <a:cubicBezTo>
                    <a:pt x="103" y="36"/>
                    <a:pt x="94" y="42"/>
                    <a:pt x="84" y="47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77" y="36"/>
                    <a:pt x="70" y="27"/>
                    <a:pt x="63" y="19"/>
                  </a:cubicBezTo>
                  <a:cubicBezTo>
                    <a:pt x="67" y="18"/>
                    <a:pt x="72" y="17"/>
                    <a:pt x="76" y="17"/>
                  </a:cubicBezTo>
                  <a:cubicBezTo>
                    <a:pt x="84" y="17"/>
                    <a:pt x="92" y="19"/>
                    <a:pt x="99" y="22"/>
                  </a:cubicBezTo>
                  <a:close/>
                  <a:moveTo>
                    <a:pt x="35" y="35"/>
                  </a:moveTo>
                  <a:cubicBezTo>
                    <a:pt x="38" y="31"/>
                    <a:pt x="42" y="28"/>
                    <a:pt x="46" y="25"/>
                  </a:cubicBezTo>
                  <a:cubicBezTo>
                    <a:pt x="53" y="33"/>
                    <a:pt x="61" y="43"/>
                    <a:pt x="67" y="53"/>
                  </a:cubicBezTo>
                  <a:cubicBezTo>
                    <a:pt x="63" y="55"/>
                    <a:pt x="60" y="56"/>
                    <a:pt x="56" y="57"/>
                  </a:cubicBezTo>
                  <a:cubicBezTo>
                    <a:pt x="47" y="59"/>
                    <a:pt x="39" y="60"/>
                    <a:pt x="30" y="60"/>
                  </a:cubicBezTo>
                  <a:cubicBezTo>
                    <a:pt x="27" y="60"/>
                    <a:pt x="23" y="60"/>
                    <a:pt x="20" y="59"/>
                  </a:cubicBezTo>
                  <a:cubicBezTo>
                    <a:pt x="20" y="57"/>
                    <a:pt x="21" y="55"/>
                    <a:pt x="22" y="53"/>
                  </a:cubicBezTo>
                  <a:cubicBezTo>
                    <a:pt x="25" y="46"/>
                    <a:pt x="29" y="40"/>
                    <a:pt x="35" y="35"/>
                  </a:cubicBezTo>
                  <a:close/>
                  <a:moveTo>
                    <a:pt x="53" y="130"/>
                  </a:moveTo>
                  <a:cubicBezTo>
                    <a:pt x="48" y="128"/>
                    <a:pt x="43" y="125"/>
                    <a:pt x="39" y="122"/>
                  </a:cubicBezTo>
                  <a:cubicBezTo>
                    <a:pt x="44" y="117"/>
                    <a:pt x="49" y="113"/>
                    <a:pt x="55" y="109"/>
                  </a:cubicBezTo>
                  <a:cubicBezTo>
                    <a:pt x="64" y="103"/>
                    <a:pt x="75" y="98"/>
                    <a:pt x="86" y="94"/>
                  </a:cubicBezTo>
                  <a:cubicBezTo>
                    <a:pt x="86" y="94"/>
                    <a:pt x="87" y="94"/>
                    <a:pt x="88" y="93"/>
                  </a:cubicBezTo>
                  <a:cubicBezTo>
                    <a:pt x="91" y="103"/>
                    <a:pt x="94" y="112"/>
                    <a:pt x="96" y="120"/>
                  </a:cubicBezTo>
                  <a:cubicBezTo>
                    <a:pt x="97" y="124"/>
                    <a:pt x="97" y="127"/>
                    <a:pt x="97" y="131"/>
                  </a:cubicBezTo>
                  <a:cubicBezTo>
                    <a:pt x="91" y="133"/>
                    <a:pt x="83" y="135"/>
                    <a:pt x="76" y="135"/>
                  </a:cubicBezTo>
                  <a:cubicBezTo>
                    <a:pt x="68" y="135"/>
                    <a:pt x="60" y="133"/>
                    <a:pt x="53" y="130"/>
                  </a:cubicBezTo>
                  <a:close/>
                  <a:moveTo>
                    <a:pt x="117" y="117"/>
                  </a:moveTo>
                  <a:cubicBezTo>
                    <a:pt x="116" y="119"/>
                    <a:pt x="115" y="120"/>
                    <a:pt x="113" y="121"/>
                  </a:cubicBezTo>
                  <a:cubicBezTo>
                    <a:pt x="112" y="111"/>
                    <a:pt x="109" y="101"/>
                    <a:pt x="104" y="89"/>
                  </a:cubicBezTo>
                  <a:cubicBezTo>
                    <a:pt x="112" y="88"/>
                    <a:pt x="120" y="87"/>
                    <a:pt x="128" y="87"/>
                  </a:cubicBezTo>
                  <a:cubicBezTo>
                    <a:pt x="130" y="87"/>
                    <a:pt x="132" y="87"/>
                    <a:pt x="134" y="87"/>
                  </a:cubicBezTo>
                  <a:cubicBezTo>
                    <a:pt x="133" y="91"/>
                    <a:pt x="132" y="95"/>
                    <a:pt x="130" y="99"/>
                  </a:cubicBezTo>
                  <a:cubicBezTo>
                    <a:pt x="127" y="106"/>
                    <a:pt x="123" y="112"/>
                    <a:pt x="117" y="11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3316" y="3443"/>
              <a:ext cx="410" cy="410"/>
            </a:xfrm>
            <a:prstGeom prst="ellipse">
              <a:avLst/>
            </a:prstGeom>
            <a:solidFill>
              <a:srgbClr val="0093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3408" y="3595"/>
              <a:ext cx="314" cy="258"/>
            </a:xfrm>
            <a:custGeom>
              <a:avLst/>
              <a:gdLst>
                <a:gd name="T0" fmla="*/ 136 w 196"/>
                <a:gd name="T1" fmla="*/ 0 h 161"/>
                <a:gd name="T2" fmla="*/ 98 w 196"/>
                <a:gd name="T3" fmla="*/ 9 h 161"/>
                <a:gd name="T4" fmla="*/ 118 w 196"/>
                <a:gd name="T5" fmla="*/ 29 h 161"/>
                <a:gd name="T6" fmla="*/ 107 w 196"/>
                <a:gd name="T7" fmla="*/ 31 h 161"/>
                <a:gd name="T8" fmla="*/ 100 w 196"/>
                <a:gd name="T9" fmla="*/ 34 h 161"/>
                <a:gd name="T10" fmla="*/ 68 w 196"/>
                <a:gd name="T11" fmla="*/ 2 h 161"/>
                <a:gd name="T12" fmla="*/ 10 w 196"/>
                <a:gd name="T13" fmla="*/ 7 h 161"/>
                <a:gd name="T14" fmla="*/ 3 w 196"/>
                <a:gd name="T15" fmla="*/ 81 h 161"/>
                <a:gd name="T16" fmla="*/ 11 w 196"/>
                <a:gd name="T17" fmla="*/ 82 h 161"/>
                <a:gd name="T18" fmla="*/ 0 w 196"/>
                <a:gd name="T19" fmla="*/ 89 h 161"/>
                <a:gd name="T20" fmla="*/ 72 w 196"/>
                <a:gd name="T21" fmla="*/ 161 h 161"/>
                <a:gd name="T22" fmla="*/ 196 w 196"/>
                <a:gd name="T23" fmla="*/ 60 h 161"/>
                <a:gd name="T24" fmla="*/ 136 w 196"/>
                <a:gd name="T25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6" h="161">
                  <a:moveTo>
                    <a:pt x="136" y="0"/>
                  </a:moveTo>
                  <a:cubicBezTo>
                    <a:pt x="98" y="9"/>
                    <a:pt x="98" y="9"/>
                    <a:pt x="98" y="9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72" y="161"/>
                    <a:pt x="72" y="161"/>
                    <a:pt x="72" y="161"/>
                  </a:cubicBezTo>
                  <a:cubicBezTo>
                    <a:pt x="133" y="160"/>
                    <a:pt x="184" y="117"/>
                    <a:pt x="196" y="60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rgbClr val="007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>
              <a:spLocks noEditPoints="1"/>
            </p:cNvSpPr>
            <p:nvPr/>
          </p:nvSpPr>
          <p:spPr bwMode="auto">
            <a:xfrm>
              <a:off x="3408" y="3585"/>
              <a:ext cx="123" cy="153"/>
            </a:xfrm>
            <a:custGeom>
              <a:avLst/>
              <a:gdLst>
                <a:gd name="T0" fmla="*/ 63 w 77"/>
                <a:gd name="T1" fmla="*/ 44 h 95"/>
                <a:gd name="T2" fmla="*/ 70 w 77"/>
                <a:gd name="T3" fmla="*/ 39 h 95"/>
                <a:gd name="T4" fmla="*/ 74 w 77"/>
                <a:gd name="T5" fmla="*/ 25 h 95"/>
                <a:gd name="T6" fmla="*/ 70 w 77"/>
                <a:gd name="T7" fmla="*/ 10 h 95"/>
                <a:gd name="T8" fmla="*/ 46 w 77"/>
                <a:gd name="T9" fmla="*/ 0 h 95"/>
                <a:gd name="T10" fmla="*/ 0 w 77"/>
                <a:gd name="T11" fmla="*/ 0 h 95"/>
                <a:gd name="T12" fmla="*/ 0 w 77"/>
                <a:gd name="T13" fmla="*/ 95 h 95"/>
                <a:gd name="T14" fmla="*/ 42 w 77"/>
                <a:gd name="T15" fmla="*/ 95 h 95"/>
                <a:gd name="T16" fmla="*/ 56 w 77"/>
                <a:gd name="T17" fmla="*/ 93 h 95"/>
                <a:gd name="T18" fmla="*/ 66 w 77"/>
                <a:gd name="T19" fmla="*/ 89 h 95"/>
                <a:gd name="T20" fmla="*/ 73 w 77"/>
                <a:gd name="T21" fmla="*/ 81 h 95"/>
                <a:gd name="T22" fmla="*/ 77 w 77"/>
                <a:gd name="T23" fmla="*/ 66 h 95"/>
                <a:gd name="T24" fmla="*/ 74 w 77"/>
                <a:gd name="T25" fmla="*/ 52 h 95"/>
                <a:gd name="T26" fmla="*/ 63 w 77"/>
                <a:gd name="T27" fmla="*/ 44 h 95"/>
                <a:gd name="T28" fmla="*/ 19 w 77"/>
                <a:gd name="T29" fmla="*/ 17 h 95"/>
                <a:gd name="T30" fmla="*/ 39 w 77"/>
                <a:gd name="T31" fmla="*/ 17 h 95"/>
                <a:gd name="T32" fmla="*/ 50 w 77"/>
                <a:gd name="T33" fmla="*/ 18 h 95"/>
                <a:gd name="T34" fmla="*/ 55 w 77"/>
                <a:gd name="T35" fmla="*/ 27 h 95"/>
                <a:gd name="T36" fmla="*/ 52 w 77"/>
                <a:gd name="T37" fmla="*/ 35 h 95"/>
                <a:gd name="T38" fmla="*/ 42 w 77"/>
                <a:gd name="T39" fmla="*/ 37 h 95"/>
                <a:gd name="T40" fmla="*/ 19 w 77"/>
                <a:gd name="T41" fmla="*/ 37 h 95"/>
                <a:gd name="T42" fmla="*/ 19 w 77"/>
                <a:gd name="T43" fmla="*/ 17 h 95"/>
                <a:gd name="T44" fmla="*/ 51 w 77"/>
                <a:gd name="T45" fmla="*/ 77 h 95"/>
                <a:gd name="T46" fmla="*/ 42 w 77"/>
                <a:gd name="T47" fmla="*/ 78 h 95"/>
                <a:gd name="T48" fmla="*/ 19 w 77"/>
                <a:gd name="T49" fmla="*/ 78 h 95"/>
                <a:gd name="T50" fmla="*/ 19 w 77"/>
                <a:gd name="T51" fmla="*/ 53 h 95"/>
                <a:gd name="T52" fmla="*/ 42 w 77"/>
                <a:gd name="T53" fmla="*/ 53 h 95"/>
                <a:gd name="T54" fmla="*/ 51 w 77"/>
                <a:gd name="T55" fmla="*/ 55 h 95"/>
                <a:gd name="T56" fmla="*/ 57 w 77"/>
                <a:gd name="T57" fmla="*/ 65 h 95"/>
                <a:gd name="T58" fmla="*/ 51 w 77"/>
                <a:gd name="T59" fmla="*/ 7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95">
                  <a:moveTo>
                    <a:pt x="63" y="44"/>
                  </a:moveTo>
                  <a:cubicBezTo>
                    <a:pt x="66" y="42"/>
                    <a:pt x="68" y="41"/>
                    <a:pt x="70" y="39"/>
                  </a:cubicBezTo>
                  <a:cubicBezTo>
                    <a:pt x="73" y="35"/>
                    <a:pt x="74" y="31"/>
                    <a:pt x="74" y="25"/>
                  </a:cubicBezTo>
                  <a:cubicBezTo>
                    <a:pt x="74" y="19"/>
                    <a:pt x="73" y="14"/>
                    <a:pt x="70" y="10"/>
                  </a:cubicBezTo>
                  <a:cubicBezTo>
                    <a:pt x="65" y="4"/>
                    <a:pt x="57" y="0"/>
                    <a:pt x="4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7" y="95"/>
                    <a:pt x="52" y="94"/>
                    <a:pt x="56" y="93"/>
                  </a:cubicBezTo>
                  <a:cubicBezTo>
                    <a:pt x="60" y="93"/>
                    <a:pt x="63" y="91"/>
                    <a:pt x="66" y="89"/>
                  </a:cubicBezTo>
                  <a:cubicBezTo>
                    <a:pt x="69" y="87"/>
                    <a:pt x="71" y="84"/>
                    <a:pt x="73" y="81"/>
                  </a:cubicBezTo>
                  <a:cubicBezTo>
                    <a:pt x="76" y="77"/>
                    <a:pt x="77" y="72"/>
                    <a:pt x="77" y="66"/>
                  </a:cubicBezTo>
                  <a:cubicBezTo>
                    <a:pt x="77" y="61"/>
                    <a:pt x="76" y="56"/>
                    <a:pt x="74" y="52"/>
                  </a:cubicBezTo>
                  <a:cubicBezTo>
                    <a:pt x="71" y="49"/>
                    <a:pt x="68" y="46"/>
                    <a:pt x="63" y="44"/>
                  </a:cubicBezTo>
                  <a:close/>
                  <a:moveTo>
                    <a:pt x="19" y="17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4" y="17"/>
                    <a:pt x="47" y="17"/>
                    <a:pt x="50" y="18"/>
                  </a:cubicBezTo>
                  <a:cubicBezTo>
                    <a:pt x="54" y="20"/>
                    <a:pt x="55" y="22"/>
                    <a:pt x="55" y="27"/>
                  </a:cubicBezTo>
                  <a:cubicBezTo>
                    <a:pt x="55" y="31"/>
                    <a:pt x="54" y="34"/>
                    <a:pt x="52" y="35"/>
                  </a:cubicBezTo>
                  <a:cubicBezTo>
                    <a:pt x="49" y="37"/>
                    <a:pt x="46" y="37"/>
                    <a:pt x="42" y="37"/>
                  </a:cubicBezTo>
                  <a:cubicBezTo>
                    <a:pt x="19" y="37"/>
                    <a:pt x="19" y="37"/>
                    <a:pt x="19" y="37"/>
                  </a:cubicBezTo>
                  <a:lnTo>
                    <a:pt x="19" y="17"/>
                  </a:lnTo>
                  <a:close/>
                  <a:moveTo>
                    <a:pt x="51" y="77"/>
                  </a:moveTo>
                  <a:cubicBezTo>
                    <a:pt x="49" y="78"/>
                    <a:pt x="46" y="78"/>
                    <a:pt x="42" y="78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6" y="53"/>
                    <a:pt x="49" y="54"/>
                    <a:pt x="51" y="55"/>
                  </a:cubicBezTo>
                  <a:cubicBezTo>
                    <a:pt x="55" y="57"/>
                    <a:pt x="57" y="60"/>
                    <a:pt x="57" y="65"/>
                  </a:cubicBezTo>
                  <a:cubicBezTo>
                    <a:pt x="57" y="71"/>
                    <a:pt x="55" y="75"/>
                    <a:pt x="51" y="7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Rectangle 48"/>
            <p:cNvSpPr>
              <a:spLocks noChangeArrowheads="1"/>
            </p:cNvSpPr>
            <p:nvPr/>
          </p:nvSpPr>
          <p:spPr bwMode="auto">
            <a:xfrm>
              <a:off x="3565" y="3595"/>
              <a:ext cx="60" cy="1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3539" y="3622"/>
              <a:ext cx="112" cy="119"/>
            </a:xfrm>
            <a:custGeom>
              <a:avLst/>
              <a:gdLst>
                <a:gd name="T0" fmla="*/ 69 w 70"/>
                <a:gd name="T1" fmla="*/ 28 h 74"/>
                <a:gd name="T2" fmla="*/ 63 w 70"/>
                <a:gd name="T3" fmla="*/ 13 h 74"/>
                <a:gd name="T4" fmla="*/ 51 w 70"/>
                <a:gd name="T5" fmla="*/ 3 h 74"/>
                <a:gd name="T6" fmla="*/ 35 w 70"/>
                <a:gd name="T7" fmla="*/ 0 h 74"/>
                <a:gd name="T8" fmla="*/ 10 w 70"/>
                <a:gd name="T9" fmla="*/ 9 h 74"/>
                <a:gd name="T10" fmla="*/ 0 w 70"/>
                <a:gd name="T11" fmla="*/ 37 h 74"/>
                <a:gd name="T12" fmla="*/ 11 w 70"/>
                <a:gd name="T13" fmla="*/ 65 h 74"/>
                <a:gd name="T14" fmla="*/ 36 w 70"/>
                <a:gd name="T15" fmla="*/ 74 h 74"/>
                <a:gd name="T16" fmla="*/ 62 w 70"/>
                <a:gd name="T17" fmla="*/ 64 h 74"/>
                <a:gd name="T18" fmla="*/ 68 w 70"/>
                <a:gd name="T19" fmla="*/ 53 h 74"/>
                <a:gd name="T20" fmla="*/ 49 w 70"/>
                <a:gd name="T21" fmla="*/ 53 h 74"/>
                <a:gd name="T22" fmla="*/ 46 w 70"/>
                <a:gd name="T23" fmla="*/ 56 h 74"/>
                <a:gd name="T24" fmla="*/ 36 w 70"/>
                <a:gd name="T25" fmla="*/ 59 h 74"/>
                <a:gd name="T26" fmla="*/ 26 w 70"/>
                <a:gd name="T27" fmla="*/ 56 h 74"/>
                <a:gd name="T28" fmla="*/ 19 w 70"/>
                <a:gd name="T29" fmla="*/ 42 h 74"/>
                <a:gd name="T30" fmla="*/ 70 w 70"/>
                <a:gd name="T31" fmla="*/ 42 h 74"/>
                <a:gd name="T32" fmla="*/ 69 w 70"/>
                <a:gd name="T33" fmla="*/ 28 h 74"/>
                <a:gd name="T34" fmla="*/ 19 w 70"/>
                <a:gd name="T35" fmla="*/ 30 h 74"/>
                <a:gd name="T36" fmla="*/ 24 w 70"/>
                <a:gd name="T37" fmla="*/ 19 h 74"/>
                <a:gd name="T38" fmla="*/ 35 w 70"/>
                <a:gd name="T39" fmla="*/ 15 h 74"/>
                <a:gd name="T40" fmla="*/ 46 w 70"/>
                <a:gd name="T41" fmla="*/ 18 h 74"/>
                <a:gd name="T42" fmla="*/ 51 w 70"/>
                <a:gd name="T43" fmla="*/ 30 h 74"/>
                <a:gd name="T44" fmla="*/ 19 w 70"/>
                <a:gd name="T45" fmla="*/ 3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74">
                  <a:moveTo>
                    <a:pt x="69" y="28"/>
                  </a:moveTo>
                  <a:cubicBezTo>
                    <a:pt x="68" y="22"/>
                    <a:pt x="66" y="17"/>
                    <a:pt x="63" y="13"/>
                  </a:cubicBezTo>
                  <a:cubicBezTo>
                    <a:pt x="60" y="9"/>
                    <a:pt x="56" y="5"/>
                    <a:pt x="51" y="3"/>
                  </a:cubicBezTo>
                  <a:cubicBezTo>
                    <a:pt x="46" y="1"/>
                    <a:pt x="41" y="0"/>
                    <a:pt x="35" y="0"/>
                  </a:cubicBezTo>
                  <a:cubicBezTo>
                    <a:pt x="25" y="0"/>
                    <a:pt x="16" y="3"/>
                    <a:pt x="10" y="9"/>
                  </a:cubicBezTo>
                  <a:cubicBezTo>
                    <a:pt x="4" y="16"/>
                    <a:pt x="0" y="25"/>
                    <a:pt x="0" y="37"/>
                  </a:cubicBezTo>
                  <a:cubicBezTo>
                    <a:pt x="0" y="50"/>
                    <a:pt x="4" y="59"/>
                    <a:pt x="11" y="65"/>
                  </a:cubicBezTo>
                  <a:cubicBezTo>
                    <a:pt x="18" y="71"/>
                    <a:pt x="26" y="74"/>
                    <a:pt x="36" y="74"/>
                  </a:cubicBezTo>
                  <a:cubicBezTo>
                    <a:pt x="47" y="74"/>
                    <a:pt x="56" y="70"/>
                    <a:pt x="62" y="64"/>
                  </a:cubicBezTo>
                  <a:cubicBezTo>
                    <a:pt x="65" y="60"/>
                    <a:pt x="67" y="57"/>
                    <a:pt x="68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8" y="54"/>
                    <a:pt x="47" y="55"/>
                    <a:pt x="46" y="56"/>
                  </a:cubicBezTo>
                  <a:cubicBezTo>
                    <a:pt x="44" y="58"/>
                    <a:pt x="40" y="59"/>
                    <a:pt x="36" y="59"/>
                  </a:cubicBezTo>
                  <a:cubicBezTo>
                    <a:pt x="32" y="59"/>
                    <a:pt x="29" y="58"/>
                    <a:pt x="26" y="56"/>
                  </a:cubicBezTo>
                  <a:cubicBezTo>
                    <a:pt x="21" y="53"/>
                    <a:pt x="19" y="49"/>
                    <a:pt x="19" y="42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0" y="36"/>
                    <a:pt x="69" y="31"/>
                    <a:pt x="69" y="28"/>
                  </a:cubicBezTo>
                  <a:close/>
                  <a:moveTo>
                    <a:pt x="19" y="30"/>
                  </a:moveTo>
                  <a:cubicBezTo>
                    <a:pt x="20" y="25"/>
                    <a:pt x="21" y="21"/>
                    <a:pt x="24" y="19"/>
                  </a:cubicBezTo>
                  <a:cubicBezTo>
                    <a:pt x="27" y="16"/>
                    <a:pt x="30" y="15"/>
                    <a:pt x="35" y="15"/>
                  </a:cubicBezTo>
                  <a:cubicBezTo>
                    <a:pt x="39" y="15"/>
                    <a:pt x="43" y="16"/>
                    <a:pt x="46" y="18"/>
                  </a:cubicBezTo>
                  <a:cubicBezTo>
                    <a:pt x="49" y="21"/>
                    <a:pt x="50" y="25"/>
                    <a:pt x="51" y="30"/>
                  </a:cubicBezTo>
                  <a:lnTo>
                    <a:pt x="19" y="3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2676" y="3443"/>
              <a:ext cx="410" cy="410"/>
            </a:xfrm>
            <a:prstGeom prst="ellipse">
              <a:avLst/>
            </a:prstGeom>
            <a:solidFill>
              <a:srgbClr val="1AB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2765" y="3573"/>
              <a:ext cx="319" cy="276"/>
            </a:xfrm>
            <a:custGeom>
              <a:avLst/>
              <a:gdLst>
                <a:gd name="T0" fmla="*/ 138 w 199"/>
                <a:gd name="T1" fmla="*/ 0 h 172"/>
                <a:gd name="T2" fmla="*/ 124 w 199"/>
                <a:gd name="T3" fmla="*/ 20 h 172"/>
                <a:gd name="T4" fmla="*/ 107 w 199"/>
                <a:gd name="T5" fmla="*/ 3 h 172"/>
                <a:gd name="T6" fmla="*/ 80 w 199"/>
                <a:gd name="T7" fmla="*/ 29 h 172"/>
                <a:gd name="T8" fmla="*/ 51 w 199"/>
                <a:gd name="T9" fmla="*/ 1 h 172"/>
                <a:gd name="T10" fmla="*/ 36 w 199"/>
                <a:gd name="T11" fmla="*/ 16 h 172"/>
                <a:gd name="T12" fmla="*/ 29 w 199"/>
                <a:gd name="T13" fmla="*/ 9 h 172"/>
                <a:gd name="T14" fmla="*/ 0 w 199"/>
                <a:gd name="T15" fmla="*/ 38 h 172"/>
                <a:gd name="T16" fmla="*/ 67 w 199"/>
                <a:gd name="T17" fmla="*/ 105 h 172"/>
                <a:gd name="T18" fmla="*/ 54 w 199"/>
                <a:gd name="T19" fmla="*/ 124 h 172"/>
                <a:gd name="T20" fmla="*/ 101 w 199"/>
                <a:gd name="T21" fmla="*/ 172 h 172"/>
                <a:gd name="T22" fmla="*/ 199 w 199"/>
                <a:gd name="T23" fmla="*/ 61 h 172"/>
                <a:gd name="T24" fmla="*/ 138 w 199"/>
                <a:gd name="T2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172">
                  <a:moveTo>
                    <a:pt x="138" y="0"/>
                  </a:moveTo>
                  <a:cubicBezTo>
                    <a:pt x="124" y="20"/>
                    <a:pt x="124" y="20"/>
                    <a:pt x="124" y="20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53" y="160"/>
                    <a:pt x="193" y="115"/>
                    <a:pt x="199" y="61"/>
                  </a:cubicBezTo>
                  <a:cubicBezTo>
                    <a:pt x="138" y="0"/>
                    <a:pt x="138" y="0"/>
                    <a:pt x="138" y="0"/>
                  </a:cubicBezTo>
                </a:path>
              </a:pathLst>
            </a:custGeom>
            <a:solidFill>
              <a:srgbClr val="17A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2754" y="3561"/>
              <a:ext cx="245" cy="214"/>
            </a:xfrm>
            <a:custGeom>
              <a:avLst/>
              <a:gdLst>
                <a:gd name="T0" fmla="*/ 152 w 153"/>
                <a:gd name="T1" fmla="*/ 31 h 133"/>
                <a:gd name="T2" fmla="*/ 121 w 153"/>
                <a:gd name="T3" fmla="*/ 92 h 133"/>
                <a:gd name="T4" fmla="*/ 68 w 153"/>
                <a:gd name="T5" fmla="*/ 133 h 133"/>
                <a:gd name="T6" fmla="*/ 46 w 153"/>
                <a:gd name="T7" fmla="*/ 108 h 133"/>
                <a:gd name="T8" fmla="*/ 34 w 153"/>
                <a:gd name="T9" fmla="*/ 63 h 133"/>
                <a:gd name="T10" fmla="*/ 19 w 153"/>
                <a:gd name="T11" fmla="*/ 38 h 133"/>
                <a:gd name="T12" fmla="*/ 7 w 153"/>
                <a:gd name="T13" fmla="*/ 45 h 133"/>
                <a:gd name="T14" fmla="*/ 0 w 153"/>
                <a:gd name="T15" fmla="*/ 36 h 133"/>
                <a:gd name="T16" fmla="*/ 22 w 153"/>
                <a:gd name="T17" fmla="*/ 17 h 133"/>
                <a:gd name="T18" fmla="*/ 45 w 153"/>
                <a:gd name="T19" fmla="*/ 3 h 133"/>
                <a:gd name="T20" fmla="*/ 66 w 153"/>
                <a:gd name="T21" fmla="*/ 27 h 133"/>
                <a:gd name="T22" fmla="*/ 73 w 153"/>
                <a:gd name="T23" fmla="*/ 62 h 133"/>
                <a:gd name="T24" fmla="*/ 84 w 153"/>
                <a:gd name="T25" fmla="*/ 85 h 133"/>
                <a:gd name="T26" fmla="*/ 98 w 153"/>
                <a:gd name="T27" fmla="*/ 70 h 133"/>
                <a:gd name="T28" fmla="*/ 108 w 153"/>
                <a:gd name="T29" fmla="*/ 47 h 133"/>
                <a:gd name="T30" fmla="*/ 98 w 153"/>
                <a:gd name="T31" fmla="*/ 34 h 133"/>
                <a:gd name="T32" fmla="*/ 86 w 153"/>
                <a:gd name="T33" fmla="*/ 38 h 133"/>
                <a:gd name="T34" fmla="*/ 130 w 153"/>
                <a:gd name="T35" fmla="*/ 1 h 133"/>
                <a:gd name="T36" fmla="*/ 152 w 153"/>
                <a:gd name="T37" fmla="*/ 3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" h="133">
                  <a:moveTo>
                    <a:pt x="152" y="31"/>
                  </a:moveTo>
                  <a:cubicBezTo>
                    <a:pt x="151" y="46"/>
                    <a:pt x="141" y="66"/>
                    <a:pt x="121" y="92"/>
                  </a:cubicBezTo>
                  <a:cubicBezTo>
                    <a:pt x="100" y="119"/>
                    <a:pt x="83" y="133"/>
                    <a:pt x="68" y="133"/>
                  </a:cubicBezTo>
                  <a:cubicBezTo>
                    <a:pt x="60" y="133"/>
                    <a:pt x="52" y="124"/>
                    <a:pt x="46" y="108"/>
                  </a:cubicBezTo>
                  <a:cubicBezTo>
                    <a:pt x="42" y="93"/>
                    <a:pt x="38" y="78"/>
                    <a:pt x="34" y="63"/>
                  </a:cubicBezTo>
                  <a:cubicBezTo>
                    <a:pt x="29" y="46"/>
                    <a:pt x="24" y="37"/>
                    <a:pt x="19" y="38"/>
                  </a:cubicBezTo>
                  <a:cubicBezTo>
                    <a:pt x="18" y="39"/>
                    <a:pt x="14" y="41"/>
                    <a:pt x="7" y="4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8" y="30"/>
                    <a:pt x="15" y="23"/>
                    <a:pt x="22" y="17"/>
                  </a:cubicBezTo>
                  <a:cubicBezTo>
                    <a:pt x="32" y="8"/>
                    <a:pt x="40" y="3"/>
                    <a:pt x="45" y="3"/>
                  </a:cubicBezTo>
                  <a:cubicBezTo>
                    <a:pt x="56" y="2"/>
                    <a:pt x="64" y="10"/>
                    <a:pt x="66" y="27"/>
                  </a:cubicBezTo>
                  <a:cubicBezTo>
                    <a:pt x="69" y="46"/>
                    <a:pt x="71" y="57"/>
                    <a:pt x="73" y="62"/>
                  </a:cubicBezTo>
                  <a:cubicBezTo>
                    <a:pt x="76" y="77"/>
                    <a:pt x="80" y="85"/>
                    <a:pt x="84" y="85"/>
                  </a:cubicBezTo>
                  <a:cubicBezTo>
                    <a:pt x="87" y="85"/>
                    <a:pt x="92" y="80"/>
                    <a:pt x="98" y="70"/>
                  </a:cubicBezTo>
                  <a:cubicBezTo>
                    <a:pt x="104" y="60"/>
                    <a:pt x="108" y="52"/>
                    <a:pt x="108" y="47"/>
                  </a:cubicBezTo>
                  <a:cubicBezTo>
                    <a:pt x="109" y="38"/>
                    <a:pt x="106" y="34"/>
                    <a:pt x="98" y="34"/>
                  </a:cubicBezTo>
                  <a:cubicBezTo>
                    <a:pt x="94" y="34"/>
                    <a:pt x="90" y="36"/>
                    <a:pt x="86" y="38"/>
                  </a:cubicBezTo>
                  <a:cubicBezTo>
                    <a:pt x="93" y="18"/>
                    <a:pt x="109" y="0"/>
                    <a:pt x="130" y="1"/>
                  </a:cubicBezTo>
                  <a:cubicBezTo>
                    <a:pt x="145" y="1"/>
                    <a:pt x="153" y="12"/>
                    <a:pt x="152" y="3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Oval 53"/>
            <p:cNvSpPr>
              <a:spLocks noChangeArrowheads="1"/>
            </p:cNvSpPr>
            <p:nvPr/>
          </p:nvSpPr>
          <p:spPr bwMode="auto">
            <a:xfrm>
              <a:off x="2035" y="3443"/>
              <a:ext cx="410" cy="410"/>
            </a:xfrm>
            <a:prstGeom prst="ellipse">
              <a:avLst/>
            </a:prstGeom>
            <a:solidFill>
              <a:srgbClr val="D82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2240" y="3853"/>
              <a:ext cx="13" cy="0"/>
            </a:xfrm>
            <a:custGeom>
              <a:avLst/>
              <a:gdLst>
                <a:gd name="T0" fmla="*/ 0 w 8"/>
                <a:gd name="T1" fmla="*/ 0 w 8"/>
                <a:gd name="T2" fmla="*/ 0 w 8"/>
                <a:gd name="T3" fmla="*/ 1 w 8"/>
                <a:gd name="T4" fmla="*/ 1 w 8"/>
                <a:gd name="T5" fmla="*/ 1 w 8"/>
                <a:gd name="T6" fmla="*/ 1 w 8"/>
                <a:gd name="T7" fmla="*/ 1 w 8"/>
                <a:gd name="T8" fmla="*/ 1 w 8"/>
                <a:gd name="T9" fmla="*/ 2 w 8"/>
                <a:gd name="T10" fmla="*/ 1 w 8"/>
                <a:gd name="T11" fmla="*/ 2 w 8"/>
                <a:gd name="T12" fmla="*/ 2 w 8"/>
                <a:gd name="T13" fmla="*/ 2 w 8"/>
                <a:gd name="T14" fmla="*/ 2 w 8"/>
                <a:gd name="T15" fmla="*/ 2 w 8"/>
                <a:gd name="T16" fmla="*/ 2 w 8"/>
                <a:gd name="T17" fmla="*/ 2 w 8"/>
                <a:gd name="T18" fmla="*/ 3 w 8"/>
                <a:gd name="T19" fmla="*/ 3 w 8"/>
                <a:gd name="T20" fmla="*/ 3 w 8"/>
                <a:gd name="T21" fmla="*/ 3 w 8"/>
                <a:gd name="T22" fmla="*/ 3 w 8"/>
                <a:gd name="T23" fmla="*/ 3 w 8"/>
                <a:gd name="T24" fmla="*/ 4 w 8"/>
                <a:gd name="T25" fmla="*/ 3 w 8"/>
                <a:gd name="T26" fmla="*/ 4 w 8"/>
                <a:gd name="T27" fmla="*/ 4 w 8"/>
                <a:gd name="T28" fmla="*/ 4 w 8"/>
                <a:gd name="T29" fmla="*/ 4 w 8"/>
                <a:gd name="T30" fmla="*/ 4 w 8"/>
                <a:gd name="T31" fmla="*/ 4 w 8"/>
                <a:gd name="T32" fmla="*/ 4 w 8"/>
                <a:gd name="T33" fmla="*/ 5 w 8"/>
                <a:gd name="T34" fmla="*/ 5 w 8"/>
                <a:gd name="T35" fmla="*/ 5 w 8"/>
                <a:gd name="T36" fmla="*/ 5 w 8"/>
                <a:gd name="T37" fmla="*/ 5 w 8"/>
                <a:gd name="T38" fmla="*/ 5 w 8"/>
                <a:gd name="T39" fmla="*/ 6 w 8"/>
                <a:gd name="T40" fmla="*/ 5 w 8"/>
                <a:gd name="T41" fmla="*/ 6 w 8"/>
                <a:gd name="T42" fmla="*/ 6 w 8"/>
                <a:gd name="T43" fmla="*/ 6 w 8"/>
                <a:gd name="T44" fmla="*/ 6 w 8"/>
                <a:gd name="T45" fmla="*/ 7 w 8"/>
                <a:gd name="T46" fmla="*/ 7 w 8"/>
                <a:gd name="T47" fmla="*/ 7 w 8"/>
                <a:gd name="T48" fmla="*/ 7 w 8"/>
                <a:gd name="T49" fmla="*/ 7 w 8"/>
                <a:gd name="T50" fmla="*/ 7 w 8"/>
                <a:gd name="T51" fmla="*/ 8 w 8"/>
                <a:gd name="T52" fmla="*/ 8 w 8"/>
                <a:gd name="T53" fmla="*/ 8 w 8"/>
                <a:gd name="T54" fmla="*/ 8 w 8"/>
                <a:gd name="T55" fmla="*/ 8 w 8"/>
                <a:gd name="T56" fmla="*/ 8 w 8"/>
                <a:gd name="T57" fmla="*/ 8 w 8"/>
                <a:gd name="T58" fmla="*/ 8 w 8"/>
                <a:gd name="T59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  <a:cxn ang="0">
                  <a:pos x="T33" y="0"/>
                </a:cxn>
                <a:cxn ang="0">
                  <a:pos x="T34" y="0"/>
                </a:cxn>
                <a:cxn ang="0">
                  <a:pos x="T35" y="0"/>
                </a:cxn>
                <a:cxn ang="0">
                  <a:pos x="T36" y="0"/>
                </a:cxn>
                <a:cxn ang="0">
                  <a:pos x="T37" y="0"/>
                </a:cxn>
                <a:cxn ang="0">
                  <a:pos x="T38" y="0"/>
                </a:cxn>
                <a:cxn ang="0">
                  <a:pos x="T39" y="0"/>
                </a:cxn>
                <a:cxn ang="0">
                  <a:pos x="T40" y="0"/>
                </a:cxn>
                <a:cxn ang="0">
                  <a:pos x="T41" y="0"/>
                </a:cxn>
                <a:cxn ang="0">
                  <a:pos x="T42" y="0"/>
                </a:cxn>
                <a:cxn ang="0">
                  <a:pos x="T43" y="0"/>
                </a:cxn>
                <a:cxn ang="0">
                  <a:pos x="T44" y="0"/>
                </a:cxn>
                <a:cxn ang="0">
                  <a:pos x="T45" y="0"/>
                </a:cxn>
                <a:cxn ang="0">
                  <a:pos x="T46" y="0"/>
                </a:cxn>
                <a:cxn ang="0">
                  <a:pos x="T47" y="0"/>
                </a:cxn>
                <a:cxn ang="0">
                  <a:pos x="T48" y="0"/>
                </a:cxn>
                <a:cxn ang="0">
                  <a:pos x="T49" y="0"/>
                </a:cxn>
                <a:cxn ang="0">
                  <a:pos x="T50" y="0"/>
                </a:cxn>
                <a:cxn ang="0">
                  <a:pos x="T51" y="0"/>
                </a:cxn>
                <a:cxn ang="0">
                  <a:pos x="T52" y="0"/>
                </a:cxn>
                <a:cxn ang="0">
                  <a:pos x="T53" y="0"/>
                </a:cxn>
                <a:cxn ang="0">
                  <a:pos x="T54" y="0"/>
                </a:cxn>
                <a:cxn ang="0">
                  <a:pos x="T55" y="0"/>
                </a:cxn>
                <a:cxn ang="0">
                  <a:pos x="T56" y="0"/>
                </a:cxn>
                <a:cxn ang="0">
                  <a:pos x="T57" y="0"/>
                </a:cxn>
                <a:cxn ang="0">
                  <a:pos x="T58" y="0"/>
                </a:cxn>
                <a:cxn ang="0">
                  <a:pos x="T59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2143" y="3526"/>
              <a:ext cx="299" cy="327"/>
            </a:xfrm>
            <a:custGeom>
              <a:avLst/>
              <a:gdLst>
                <a:gd name="T0" fmla="*/ 29 w 187"/>
                <a:gd name="T1" fmla="*/ 0 h 204"/>
                <a:gd name="T2" fmla="*/ 31 w 187"/>
                <a:gd name="T3" fmla="*/ 19 h 204"/>
                <a:gd name="T4" fmla="*/ 41 w 187"/>
                <a:gd name="T5" fmla="*/ 29 h 204"/>
                <a:gd name="T6" fmla="*/ 31 w 187"/>
                <a:gd name="T7" fmla="*/ 58 h 204"/>
                <a:gd name="T8" fmla="*/ 45 w 187"/>
                <a:gd name="T9" fmla="*/ 72 h 204"/>
                <a:gd name="T10" fmla="*/ 41 w 187"/>
                <a:gd name="T11" fmla="*/ 77 h 204"/>
                <a:gd name="T12" fmla="*/ 6 w 187"/>
                <a:gd name="T13" fmla="*/ 76 h 204"/>
                <a:gd name="T14" fmla="*/ 0 w 187"/>
                <a:gd name="T15" fmla="*/ 149 h 204"/>
                <a:gd name="T16" fmla="*/ 56 w 187"/>
                <a:gd name="T17" fmla="*/ 204 h 204"/>
                <a:gd name="T18" fmla="*/ 61 w 187"/>
                <a:gd name="T19" fmla="*/ 204 h 204"/>
                <a:gd name="T20" fmla="*/ 61 w 187"/>
                <a:gd name="T21" fmla="*/ 204 h 204"/>
                <a:gd name="T22" fmla="*/ 61 w 187"/>
                <a:gd name="T23" fmla="*/ 204 h 204"/>
                <a:gd name="T24" fmla="*/ 62 w 187"/>
                <a:gd name="T25" fmla="*/ 204 h 204"/>
                <a:gd name="T26" fmla="*/ 62 w 187"/>
                <a:gd name="T27" fmla="*/ 204 h 204"/>
                <a:gd name="T28" fmla="*/ 62 w 187"/>
                <a:gd name="T29" fmla="*/ 204 h 204"/>
                <a:gd name="T30" fmla="*/ 62 w 187"/>
                <a:gd name="T31" fmla="*/ 204 h 204"/>
                <a:gd name="T32" fmla="*/ 62 w 187"/>
                <a:gd name="T33" fmla="*/ 204 h 204"/>
                <a:gd name="T34" fmla="*/ 63 w 187"/>
                <a:gd name="T35" fmla="*/ 204 h 204"/>
                <a:gd name="T36" fmla="*/ 63 w 187"/>
                <a:gd name="T37" fmla="*/ 204 h 204"/>
                <a:gd name="T38" fmla="*/ 63 w 187"/>
                <a:gd name="T39" fmla="*/ 204 h 204"/>
                <a:gd name="T40" fmla="*/ 63 w 187"/>
                <a:gd name="T41" fmla="*/ 204 h 204"/>
                <a:gd name="T42" fmla="*/ 63 w 187"/>
                <a:gd name="T43" fmla="*/ 204 h 204"/>
                <a:gd name="T44" fmla="*/ 64 w 187"/>
                <a:gd name="T45" fmla="*/ 204 h 204"/>
                <a:gd name="T46" fmla="*/ 64 w 187"/>
                <a:gd name="T47" fmla="*/ 204 h 204"/>
                <a:gd name="T48" fmla="*/ 64 w 187"/>
                <a:gd name="T49" fmla="*/ 204 h 204"/>
                <a:gd name="T50" fmla="*/ 64 w 187"/>
                <a:gd name="T51" fmla="*/ 204 h 204"/>
                <a:gd name="T52" fmla="*/ 64 w 187"/>
                <a:gd name="T53" fmla="*/ 204 h 204"/>
                <a:gd name="T54" fmla="*/ 65 w 187"/>
                <a:gd name="T55" fmla="*/ 204 h 204"/>
                <a:gd name="T56" fmla="*/ 65 w 187"/>
                <a:gd name="T57" fmla="*/ 204 h 204"/>
                <a:gd name="T58" fmla="*/ 65 w 187"/>
                <a:gd name="T59" fmla="*/ 204 h 204"/>
                <a:gd name="T60" fmla="*/ 65 w 187"/>
                <a:gd name="T61" fmla="*/ 204 h 204"/>
                <a:gd name="T62" fmla="*/ 65 w 187"/>
                <a:gd name="T63" fmla="*/ 204 h 204"/>
                <a:gd name="T64" fmla="*/ 66 w 187"/>
                <a:gd name="T65" fmla="*/ 204 h 204"/>
                <a:gd name="T66" fmla="*/ 66 w 187"/>
                <a:gd name="T67" fmla="*/ 204 h 204"/>
                <a:gd name="T68" fmla="*/ 66 w 187"/>
                <a:gd name="T69" fmla="*/ 204 h 204"/>
                <a:gd name="T70" fmla="*/ 66 w 187"/>
                <a:gd name="T71" fmla="*/ 204 h 204"/>
                <a:gd name="T72" fmla="*/ 66 w 187"/>
                <a:gd name="T73" fmla="*/ 204 h 204"/>
                <a:gd name="T74" fmla="*/ 67 w 187"/>
                <a:gd name="T75" fmla="*/ 204 h 204"/>
                <a:gd name="T76" fmla="*/ 67 w 187"/>
                <a:gd name="T77" fmla="*/ 204 h 204"/>
                <a:gd name="T78" fmla="*/ 67 w 187"/>
                <a:gd name="T79" fmla="*/ 204 h 204"/>
                <a:gd name="T80" fmla="*/ 68 w 187"/>
                <a:gd name="T81" fmla="*/ 204 h 204"/>
                <a:gd name="T82" fmla="*/ 68 w 187"/>
                <a:gd name="T83" fmla="*/ 204 h 204"/>
                <a:gd name="T84" fmla="*/ 68 w 187"/>
                <a:gd name="T85" fmla="*/ 204 h 204"/>
                <a:gd name="T86" fmla="*/ 68 w 187"/>
                <a:gd name="T87" fmla="*/ 204 h 204"/>
                <a:gd name="T88" fmla="*/ 69 w 187"/>
                <a:gd name="T89" fmla="*/ 204 h 204"/>
                <a:gd name="T90" fmla="*/ 69 w 187"/>
                <a:gd name="T91" fmla="*/ 204 h 204"/>
                <a:gd name="T92" fmla="*/ 69 w 187"/>
                <a:gd name="T93" fmla="*/ 204 h 204"/>
                <a:gd name="T94" fmla="*/ 69 w 187"/>
                <a:gd name="T95" fmla="*/ 204 h 204"/>
                <a:gd name="T96" fmla="*/ 69 w 187"/>
                <a:gd name="T97" fmla="*/ 204 h 204"/>
                <a:gd name="T98" fmla="*/ 69 w 187"/>
                <a:gd name="T99" fmla="*/ 204 h 204"/>
                <a:gd name="T100" fmla="*/ 187 w 187"/>
                <a:gd name="T101" fmla="*/ 100 h 204"/>
                <a:gd name="T102" fmla="*/ 102 w 187"/>
                <a:gd name="T103" fmla="*/ 15 h 204"/>
                <a:gd name="T104" fmla="*/ 94 w 187"/>
                <a:gd name="T105" fmla="*/ 23 h 204"/>
                <a:gd name="T106" fmla="*/ 87 w 187"/>
                <a:gd name="T107" fmla="*/ 15 h 204"/>
                <a:gd name="T108" fmla="*/ 85 w 187"/>
                <a:gd name="T109" fmla="*/ 33 h 204"/>
                <a:gd name="T110" fmla="*/ 84 w 187"/>
                <a:gd name="T111" fmla="*/ 33 h 204"/>
                <a:gd name="T112" fmla="*/ 69 w 187"/>
                <a:gd name="T113" fmla="*/ 18 h 204"/>
                <a:gd name="T114" fmla="*/ 69 w 187"/>
                <a:gd name="T115" fmla="*/ 19 h 204"/>
                <a:gd name="T116" fmla="*/ 50 w 187"/>
                <a:gd name="T117" fmla="*/ 0 h 204"/>
                <a:gd name="T118" fmla="*/ 45 w 187"/>
                <a:gd name="T119" fmla="*/ 16 h 204"/>
                <a:gd name="T120" fmla="*/ 29 w 187"/>
                <a:gd name="T12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7" h="204">
                  <a:moveTo>
                    <a:pt x="29" y="0"/>
                  </a:moveTo>
                  <a:cubicBezTo>
                    <a:pt x="31" y="19"/>
                    <a:pt x="31" y="19"/>
                    <a:pt x="31" y="1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7" y="204"/>
                    <a:pt x="59" y="204"/>
                    <a:pt x="61" y="204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61" y="204"/>
                    <a:pt x="61" y="204"/>
                    <a:pt x="62" y="204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2" y="204"/>
                    <a:pt x="62" y="204"/>
                    <a:pt x="63" y="204"/>
                  </a:cubicBezTo>
                  <a:cubicBezTo>
                    <a:pt x="63" y="204"/>
                    <a:pt x="63" y="204"/>
                    <a:pt x="63" y="204"/>
                  </a:cubicBezTo>
                  <a:cubicBezTo>
                    <a:pt x="63" y="204"/>
                    <a:pt x="63" y="204"/>
                    <a:pt x="63" y="204"/>
                  </a:cubicBezTo>
                  <a:cubicBezTo>
                    <a:pt x="63" y="204"/>
                    <a:pt x="63" y="204"/>
                    <a:pt x="63" y="204"/>
                  </a:cubicBezTo>
                  <a:cubicBezTo>
                    <a:pt x="63" y="204"/>
                    <a:pt x="63" y="204"/>
                    <a:pt x="63" y="204"/>
                  </a:cubicBezTo>
                  <a:cubicBezTo>
                    <a:pt x="63" y="204"/>
                    <a:pt x="63" y="204"/>
                    <a:pt x="64" y="204"/>
                  </a:cubicBezTo>
                  <a:cubicBezTo>
                    <a:pt x="64" y="204"/>
                    <a:pt x="64" y="204"/>
                    <a:pt x="64" y="204"/>
                  </a:cubicBezTo>
                  <a:cubicBezTo>
                    <a:pt x="64" y="204"/>
                    <a:pt x="64" y="204"/>
                    <a:pt x="64" y="204"/>
                  </a:cubicBezTo>
                  <a:cubicBezTo>
                    <a:pt x="64" y="204"/>
                    <a:pt x="64" y="204"/>
                    <a:pt x="64" y="204"/>
                  </a:cubicBezTo>
                  <a:cubicBezTo>
                    <a:pt x="64" y="204"/>
                    <a:pt x="64" y="204"/>
                    <a:pt x="64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6" y="204"/>
                    <a:pt x="66" y="204"/>
                    <a:pt x="66" y="204"/>
                  </a:cubicBezTo>
                  <a:cubicBezTo>
                    <a:pt x="66" y="204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8" y="204"/>
                    <a:pt x="68" y="204"/>
                  </a:cubicBezTo>
                  <a:cubicBezTo>
                    <a:pt x="68" y="204"/>
                    <a:pt x="68" y="204"/>
                    <a:pt x="68" y="204"/>
                  </a:cubicBezTo>
                  <a:cubicBezTo>
                    <a:pt x="68" y="204"/>
                    <a:pt x="68" y="204"/>
                    <a:pt x="68" y="204"/>
                  </a:cubicBezTo>
                  <a:cubicBezTo>
                    <a:pt x="68" y="204"/>
                    <a:pt x="68" y="204"/>
                    <a:pt x="68" y="204"/>
                  </a:cubicBezTo>
                  <a:cubicBezTo>
                    <a:pt x="68" y="204"/>
                    <a:pt x="68" y="204"/>
                    <a:pt x="69" y="204"/>
                  </a:cubicBezTo>
                  <a:cubicBezTo>
                    <a:pt x="69" y="204"/>
                    <a:pt x="69" y="204"/>
                    <a:pt x="69" y="204"/>
                  </a:cubicBezTo>
                  <a:cubicBezTo>
                    <a:pt x="69" y="204"/>
                    <a:pt x="69" y="204"/>
                    <a:pt x="69" y="204"/>
                  </a:cubicBezTo>
                  <a:cubicBezTo>
                    <a:pt x="69" y="204"/>
                    <a:pt x="69" y="204"/>
                    <a:pt x="69" y="204"/>
                  </a:cubicBezTo>
                  <a:cubicBezTo>
                    <a:pt x="69" y="204"/>
                    <a:pt x="69" y="204"/>
                    <a:pt x="69" y="204"/>
                  </a:cubicBezTo>
                  <a:cubicBezTo>
                    <a:pt x="69" y="204"/>
                    <a:pt x="69" y="204"/>
                    <a:pt x="69" y="204"/>
                  </a:cubicBezTo>
                  <a:cubicBezTo>
                    <a:pt x="128" y="200"/>
                    <a:pt x="176" y="157"/>
                    <a:pt x="187" y="100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B82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/>
            <p:nvPr/>
          </p:nvSpPr>
          <p:spPr bwMode="auto">
            <a:xfrm>
              <a:off x="2175" y="3526"/>
              <a:ext cx="48" cy="93"/>
            </a:xfrm>
            <a:custGeom>
              <a:avLst/>
              <a:gdLst>
                <a:gd name="T0" fmla="*/ 17 w 48"/>
                <a:gd name="T1" fmla="*/ 93 h 93"/>
                <a:gd name="T2" fmla="*/ 32 w 48"/>
                <a:gd name="T3" fmla="*/ 93 h 93"/>
                <a:gd name="T4" fmla="*/ 32 w 48"/>
                <a:gd name="T5" fmla="*/ 56 h 93"/>
                <a:gd name="T6" fmla="*/ 48 w 48"/>
                <a:gd name="T7" fmla="*/ 0 h 93"/>
                <a:gd name="T8" fmla="*/ 33 w 48"/>
                <a:gd name="T9" fmla="*/ 0 h 93"/>
                <a:gd name="T10" fmla="*/ 24 w 48"/>
                <a:gd name="T11" fmla="*/ 37 h 93"/>
                <a:gd name="T12" fmla="*/ 14 w 48"/>
                <a:gd name="T13" fmla="*/ 0 h 93"/>
                <a:gd name="T14" fmla="*/ 0 w 48"/>
                <a:gd name="T15" fmla="*/ 0 h 93"/>
                <a:gd name="T16" fmla="*/ 17 w 48"/>
                <a:gd name="T17" fmla="*/ 56 h 93"/>
                <a:gd name="T18" fmla="*/ 17 w 48"/>
                <a:gd name="T19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93">
                  <a:moveTo>
                    <a:pt x="17" y="93"/>
                  </a:moveTo>
                  <a:lnTo>
                    <a:pt x="32" y="93"/>
                  </a:lnTo>
                  <a:lnTo>
                    <a:pt x="32" y="56"/>
                  </a:lnTo>
                  <a:lnTo>
                    <a:pt x="48" y="0"/>
                  </a:lnTo>
                  <a:lnTo>
                    <a:pt x="33" y="0"/>
                  </a:lnTo>
                  <a:lnTo>
                    <a:pt x="24" y="37"/>
                  </a:lnTo>
                  <a:lnTo>
                    <a:pt x="14" y="0"/>
                  </a:lnTo>
                  <a:lnTo>
                    <a:pt x="0" y="0"/>
                  </a:lnTo>
                  <a:lnTo>
                    <a:pt x="17" y="56"/>
                  </a:lnTo>
                  <a:lnTo>
                    <a:pt x="17" y="9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2269" y="3550"/>
              <a:ext cx="37" cy="71"/>
            </a:xfrm>
            <a:custGeom>
              <a:avLst/>
              <a:gdLst>
                <a:gd name="T0" fmla="*/ 6 w 23"/>
                <a:gd name="T1" fmla="*/ 44 h 44"/>
                <a:gd name="T2" fmla="*/ 15 w 23"/>
                <a:gd name="T3" fmla="*/ 38 h 44"/>
                <a:gd name="T4" fmla="*/ 15 w 23"/>
                <a:gd name="T5" fmla="*/ 43 h 44"/>
                <a:gd name="T6" fmla="*/ 23 w 23"/>
                <a:gd name="T7" fmla="*/ 43 h 44"/>
                <a:gd name="T8" fmla="*/ 23 w 23"/>
                <a:gd name="T9" fmla="*/ 0 h 44"/>
                <a:gd name="T10" fmla="*/ 15 w 23"/>
                <a:gd name="T11" fmla="*/ 0 h 44"/>
                <a:gd name="T12" fmla="*/ 15 w 23"/>
                <a:gd name="T13" fmla="*/ 33 h 44"/>
                <a:gd name="T14" fmla="*/ 10 w 23"/>
                <a:gd name="T15" fmla="*/ 36 h 44"/>
                <a:gd name="T16" fmla="*/ 8 w 23"/>
                <a:gd name="T17" fmla="*/ 33 h 44"/>
                <a:gd name="T18" fmla="*/ 8 w 23"/>
                <a:gd name="T19" fmla="*/ 0 h 44"/>
                <a:gd name="T20" fmla="*/ 0 w 23"/>
                <a:gd name="T21" fmla="*/ 0 h 44"/>
                <a:gd name="T22" fmla="*/ 0 w 23"/>
                <a:gd name="T23" fmla="*/ 36 h 44"/>
                <a:gd name="T24" fmla="*/ 6 w 23"/>
                <a:gd name="T2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44">
                  <a:moveTo>
                    <a:pt x="6" y="44"/>
                  </a:moveTo>
                  <a:cubicBezTo>
                    <a:pt x="8" y="44"/>
                    <a:pt x="11" y="42"/>
                    <a:pt x="15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4" y="34"/>
                    <a:pt x="12" y="36"/>
                    <a:pt x="10" y="36"/>
                  </a:cubicBezTo>
                  <a:cubicBezTo>
                    <a:pt x="8" y="36"/>
                    <a:pt x="8" y="35"/>
                    <a:pt x="8" y="3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1" y="44"/>
                    <a:pt x="6" y="44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>
              <a:spLocks noEditPoints="1"/>
            </p:cNvSpPr>
            <p:nvPr/>
          </p:nvSpPr>
          <p:spPr bwMode="auto">
            <a:xfrm>
              <a:off x="2223" y="3550"/>
              <a:ext cx="36" cy="71"/>
            </a:xfrm>
            <a:custGeom>
              <a:avLst/>
              <a:gdLst>
                <a:gd name="T0" fmla="*/ 0 w 23"/>
                <a:gd name="T1" fmla="*/ 32 h 44"/>
                <a:gd name="T2" fmla="*/ 11 w 23"/>
                <a:gd name="T3" fmla="*/ 44 h 44"/>
                <a:gd name="T4" fmla="*/ 23 w 23"/>
                <a:gd name="T5" fmla="*/ 32 h 44"/>
                <a:gd name="T6" fmla="*/ 23 w 23"/>
                <a:gd name="T7" fmla="*/ 12 h 44"/>
                <a:gd name="T8" fmla="*/ 11 w 23"/>
                <a:gd name="T9" fmla="*/ 0 h 44"/>
                <a:gd name="T10" fmla="*/ 0 w 23"/>
                <a:gd name="T11" fmla="*/ 12 h 44"/>
                <a:gd name="T12" fmla="*/ 0 w 23"/>
                <a:gd name="T13" fmla="*/ 32 h 44"/>
                <a:gd name="T14" fmla="*/ 8 w 23"/>
                <a:gd name="T15" fmla="*/ 12 h 44"/>
                <a:gd name="T16" fmla="*/ 11 w 23"/>
                <a:gd name="T17" fmla="*/ 8 h 44"/>
                <a:gd name="T18" fmla="*/ 14 w 23"/>
                <a:gd name="T19" fmla="*/ 12 h 44"/>
                <a:gd name="T20" fmla="*/ 14 w 23"/>
                <a:gd name="T21" fmla="*/ 32 h 44"/>
                <a:gd name="T22" fmla="*/ 11 w 23"/>
                <a:gd name="T23" fmla="*/ 36 h 44"/>
                <a:gd name="T24" fmla="*/ 8 w 23"/>
                <a:gd name="T25" fmla="*/ 32 h 44"/>
                <a:gd name="T26" fmla="*/ 8 w 23"/>
                <a:gd name="T27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" h="44">
                  <a:moveTo>
                    <a:pt x="0" y="32"/>
                  </a:moveTo>
                  <a:cubicBezTo>
                    <a:pt x="0" y="40"/>
                    <a:pt x="4" y="44"/>
                    <a:pt x="11" y="44"/>
                  </a:cubicBezTo>
                  <a:cubicBezTo>
                    <a:pt x="18" y="44"/>
                    <a:pt x="23" y="40"/>
                    <a:pt x="23" y="3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5"/>
                    <a:pt x="18" y="0"/>
                    <a:pt x="11" y="0"/>
                  </a:cubicBezTo>
                  <a:cubicBezTo>
                    <a:pt x="4" y="0"/>
                    <a:pt x="0" y="5"/>
                    <a:pt x="0" y="12"/>
                  </a:cubicBezTo>
                  <a:lnTo>
                    <a:pt x="0" y="32"/>
                  </a:lnTo>
                  <a:close/>
                  <a:moveTo>
                    <a:pt x="8" y="12"/>
                  </a:moveTo>
                  <a:cubicBezTo>
                    <a:pt x="8" y="10"/>
                    <a:pt x="9" y="8"/>
                    <a:pt x="11" y="8"/>
                  </a:cubicBezTo>
                  <a:cubicBezTo>
                    <a:pt x="13" y="8"/>
                    <a:pt x="14" y="10"/>
                    <a:pt x="14" y="1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4"/>
                    <a:pt x="13" y="36"/>
                    <a:pt x="11" y="36"/>
                  </a:cubicBezTo>
                  <a:cubicBezTo>
                    <a:pt x="9" y="36"/>
                    <a:pt x="8" y="34"/>
                    <a:pt x="8" y="32"/>
                  </a:cubicBezTo>
                  <a:lnTo>
                    <a:pt x="8" y="1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2301" y="3695"/>
              <a:ext cx="10" cy="14"/>
            </a:xfrm>
            <a:custGeom>
              <a:avLst/>
              <a:gdLst>
                <a:gd name="T0" fmla="*/ 3 w 6"/>
                <a:gd name="T1" fmla="*/ 0 h 9"/>
                <a:gd name="T2" fmla="*/ 0 w 6"/>
                <a:gd name="T3" fmla="*/ 5 h 9"/>
                <a:gd name="T4" fmla="*/ 0 w 6"/>
                <a:gd name="T5" fmla="*/ 9 h 9"/>
                <a:gd name="T6" fmla="*/ 6 w 6"/>
                <a:gd name="T7" fmla="*/ 9 h 9"/>
                <a:gd name="T8" fmla="*/ 6 w 6"/>
                <a:gd name="T9" fmla="*/ 5 h 9"/>
                <a:gd name="T10" fmla="*/ 3 w 6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0"/>
                    <a:pt x="0" y="2"/>
                    <a:pt x="0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2"/>
                    <a:pt x="6" y="0"/>
                    <a:pt x="3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/>
            <p:nvPr/>
          </p:nvSpPr>
          <p:spPr bwMode="auto">
            <a:xfrm>
              <a:off x="2256" y="3695"/>
              <a:ext cx="10" cy="46"/>
            </a:xfrm>
            <a:custGeom>
              <a:avLst/>
              <a:gdLst>
                <a:gd name="T0" fmla="*/ 2 w 6"/>
                <a:gd name="T1" fmla="*/ 0 h 29"/>
                <a:gd name="T2" fmla="*/ 0 w 6"/>
                <a:gd name="T3" fmla="*/ 1 h 29"/>
                <a:gd name="T4" fmla="*/ 0 w 6"/>
                <a:gd name="T5" fmla="*/ 27 h 29"/>
                <a:gd name="T6" fmla="*/ 2 w 6"/>
                <a:gd name="T7" fmla="*/ 28 h 29"/>
                <a:gd name="T8" fmla="*/ 6 w 6"/>
                <a:gd name="T9" fmla="*/ 28 h 29"/>
                <a:gd name="T10" fmla="*/ 6 w 6"/>
                <a:gd name="T11" fmla="*/ 25 h 29"/>
                <a:gd name="T12" fmla="*/ 6 w 6"/>
                <a:gd name="T13" fmla="*/ 4 h 29"/>
                <a:gd name="T14" fmla="*/ 6 w 6"/>
                <a:gd name="T15" fmla="*/ 1 h 29"/>
                <a:gd name="T16" fmla="*/ 2 w 6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29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1" y="28"/>
                    <a:pt x="2" y="28"/>
                  </a:cubicBezTo>
                  <a:cubicBezTo>
                    <a:pt x="3" y="29"/>
                    <a:pt x="5" y="29"/>
                    <a:pt x="6" y="28"/>
                  </a:cubicBezTo>
                  <a:cubicBezTo>
                    <a:pt x="6" y="27"/>
                    <a:pt x="6" y="26"/>
                    <a:pt x="6" y="2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>
              <a:spLocks noEditPoints="1"/>
            </p:cNvSpPr>
            <p:nvPr/>
          </p:nvSpPr>
          <p:spPr bwMode="auto">
            <a:xfrm>
              <a:off x="2138" y="3638"/>
              <a:ext cx="205" cy="132"/>
            </a:xfrm>
            <a:custGeom>
              <a:avLst/>
              <a:gdLst>
                <a:gd name="T0" fmla="*/ 116 w 128"/>
                <a:gd name="T1" fmla="*/ 0 h 82"/>
                <a:gd name="T2" fmla="*/ 12 w 128"/>
                <a:gd name="T3" fmla="*/ 0 h 82"/>
                <a:gd name="T4" fmla="*/ 0 w 128"/>
                <a:gd name="T5" fmla="*/ 12 h 82"/>
                <a:gd name="T6" fmla="*/ 0 w 128"/>
                <a:gd name="T7" fmla="*/ 70 h 82"/>
                <a:gd name="T8" fmla="*/ 12 w 128"/>
                <a:gd name="T9" fmla="*/ 82 h 82"/>
                <a:gd name="T10" fmla="*/ 116 w 128"/>
                <a:gd name="T11" fmla="*/ 82 h 82"/>
                <a:gd name="T12" fmla="*/ 128 w 128"/>
                <a:gd name="T13" fmla="*/ 70 h 82"/>
                <a:gd name="T14" fmla="*/ 128 w 128"/>
                <a:gd name="T15" fmla="*/ 12 h 82"/>
                <a:gd name="T16" fmla="*/ 116 w 128"/>
                <a:gd name="T17" fmla="*/ 0 h 82"/>
                <a:gd name="T18" fmla="*/ 29 w 128"/>
                <a:gd name="T19" fmla="*/ 69 h 82"/>
                <a:gd name="T20" fmla="*/ 21 w 128"/>
                <a:gd name="T21" fmla="*/ 69 h 82"/>
                <a:gd name="T22" fmla="*/ 21 w 128"/>
                <a:gd name="T23" fmla="*/ 23 h 82"/>
                <a:gd name="T24" fmla="*/ 12 w 128"/>
                <a:gd name="T25" fmla="*/ 23 h 82"/>
                <a:gd name="T26" fmla="*/ 12 w 128"/>
                <a:gd name="T27" fmla="*/ 15 h 82"/>
                <a:gd name="T28" fmla="*/ 38 w 128"/>
                <a:gd name="T29" fmla="*/ 15 h 82"/>
                <a:gd name="T30" fmla="*/ 38 w 128"/>
                <a:gd name="T31" fmla="*/ 23 h 82"/>
                <a:gd name="T32" fmla="*/ 29 w 128"/>
                <a:gd name="T33" fmla="*/ 22 h 82"/>
                <a:gd name="T34" fmla="*/ 29 w 128"/>
                <a:gd name="T35" fmla="*/ 69 h 82"/>
                <a:gd name="T36" fmla="*/ 59 w 128"/>
                <a:gd name="T37" fmla="*/ 69 h 82"/>
                <a:gd name="T38" fmla="*/ 52 w 128"/>
                <a:gd name="T39" fmla="*/ 69 h 82"/>
                <a:gd name="T40" fmla="*/ 52 w 128"/>
                <a:gd name="T41" fmla="*/ 65 h 82"/>
                <a:gd name="T42" fmla="*/ 48 w 128"/>
                <a:gd name="T43" fmla="*/ 69 h 82"/>
                <a:gd name="T44" fmla="*/ 38 w 128"/>
                <a:gd name="T45" fmla="*/ 63 h 82"/>
                <a:gd name="T46" fmla="*/ 38 w 128"/>
                <a:gd name="T47" fmla="*/ 29 h 82"/>
                <a:gd name="T48" fmla="*/ 45 w 128"/>
                <a:gd name="T49" fmla="*/ 29 h 82"/>
                <a:gd name="T50" fmla="*/ 45 w 128"/>
                <a:gd name="T51" fmla="*/ 60 h 82"/>
                <a:gd name="T52" fmla="*/ 47 w 128"/>
                <a:gd name="T53" fmla="*/ 63 h 82"/>
                <a:gd name="T54" fmla="*/ 52 w 128"/>
                <a:gd name="T55" fmla="*/ 60 h 82"/>
                <a:gd name="T56" fmla="*/ 52 w 128"/>
                <a:gd name="T57" fmla="*/ 29 h 82"/>
                <a:gd name="T58" fmla="*/ 59 w 128"/>
                <a:gd name="T59" fmla="*/ 29 h 82"/>
                <a:gd name="T60" fmla="*/ 59 w 128"/>
                <a:gd name="T61" fmla="*/ 69 h 82"/>
                <a:gd name="T62" fmla="*/ 88 w 128"/>
                <a:gd name="T63" fmla="*/ 61 h 82"/>
                <a:gd name="T64" fmla="*/ 81 w 128"/>
                <a:gd name="T65" fmla="*/ 70 h 82"/>
                <a:gd name="T66" fmla="*/ 74 w 128"/>
                <a:gd name="T67" fmla="*/ 66 h 82"/>
                <a:gd name="T68" fmla="*/ 74 w 128"/>
                <a:gd name="T69" fmla="*/ 69 h 82"/>
                <a:gd name="T70" fmla="*/ 67 w 128"/>
                <a:gd name="T71" fmla="*/ 69 h 82"/>
                <a:gd name="T72" fmla="*/ 67 w 128"/>
                <a:gd name="T73" fmla="*/ 15 h 82"/>
                <a:gd name="T74" fmla="*/ 74 w 128"/>
                <a:gd name="T75" fmla="*/ 15 h 82"/>
                <a:gd name="T76" fmla="*/ 74 w 128"/>
                <a:gd name="T77" fmla="*/ 32 h 82"/>
                <a:gd name="T78" fmla="*/ 81 w 128"/>
                <a:gd name="T79" fmla="*/ 28 h 82"/>
                <a:gd name="T80" fmla="*/ 88 w 128"/>
                <a:gd name="T81" fmla="*/ 39 h 82"/>
                <a:gd name="T82" fmla="*/ 88 w 128"/>
                <a:gd name="T83" fmla="*/ 61 h 82"/>
                <a:gd name="T84" fmla="*/ 116 w 128"/>
                <a:gd name="T85" fmla="*/ 50 h 82"/>
                <a:gd name="T86" fmla="*/ 102 w 128"/>
                <a:gd name="T87" fmla="*/ 50 h 82"/>
                <a:gd name="T88" fmla="*/ 102 w 128"/>
                <a:gd name="T89" fmla="*/ 58 h 82"/>
                <a:gd name="T90" fmla="*/ 105 w 128"/>
                <a:gd name="T91" fmla="*/ 63 h 82"/>
                <a:gd name="T92" fmla="*/ 108 w 128"/>
                <a:gd name="T93" fmla="*/ 58 h 82"/>
                <a:gd name="T94" fmla="*/ 108 w 128"/>
                <a:gd name="T95" fmla="*/ 55 h 82"/>
                <a:gd name="T96" fmla="*/ 116 w 128"/>
                <a:gd name="T97" fmla="*/ 55 h 82"/>
                <a:gd name="T98" fmla="*/ 116 w 128"/>
                <a:gd name="T99" fmla="*/ 58 h 82"/>
                <a:gd name="T100" fmla="*/ 105 w 128"/>
                <a:gd name="T101" fmla="*/ 71 h 82"/>
                <a:gd name="T102" fmla="*/ 94 w 128"/>
                <a:gd name="T103" fmla="*/ 58 h 82"/>
                <a:gd name="T104" fmla="*/ 94 w 128"/>
                <a:gd name="T105" fmla="*/ 40 h 82"/>
                <a:gd name="T106" fmla="*/ 105 w 128"/>
                <a:gd name="T107" fmla="*/ 28 h 82"/>
                <a:gd name="T108" fmla="*/ 116 w 128"/>
                <a:gd name="T109" fmla="*/ 40 h 82"/>
                <a:gd name="T110" fmla="*/ 116 w 128"/>
                <a:gd name="T111" fmla="*/ 5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82">
                  <a:moveTo>
                    <a:pt x="11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7"/>
                    <a:pt x="5" y="82"/>
                    <a:pt x="12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23" y="82"/>
                    <a:pt x="128" y="77"/>
                    <a:pt x="128" y="70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5"/>
                    <a:pt x="123" y="0"/>
                    <a:pt x="116" y="0"/>
                  </a:cubicBezTo>
                  <a:close/>
                  <a:moveTo>
                    <a:pt x="29" y="69"/>
                  </a:moveTo>
                  <a:cubicBezTo>
                    <a:pt x="21" y="69"/>
                    <a:pt x="21" y="69"/>
                    <a:pt x="21" y="69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29" y="22"/>
                    <a:pt x="29" y="22"/>
                    <a:pt x="29" y="22"/>
                  </a:cubicBezTo>
                  <a:lnTo>
                    <a:pt x="29" y="69"/>
                  </a:lnTo>
                  <a:close/>
                  <a:moveTo>
                    <a:pt x="59" y="69"/>
                  </a:moveTo>
                  <a:cubicBezTo>
                    <a:pt x="52" y="69"/>
                    <a:pt x="52" y="69"/>
                    <a:pt x="52" y="69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0" y="67"/>
                    <a:pt x="49" y="68"/>
                    <a:pt x="48" y="69"/>
                  </a:cubicBezTo>
                  <a:cubicBezTo>
                    <a:pt x="43" y="71"/>
                    <a:pt x="38" y="71"/>
                    <a:pt x="38" y="63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2"/>
                    <a:pt x="46" y="63"/>
                    <a:pt x="47" y="63"/>
                  </a:cubicBezTo>
                  <a:cubicBezTo>
                    <a:pt x="49" y="63"/>
                    <a:pt x="51" y="61"/>
                    <a:pt x="52" y="60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9" y="29"/>
                    <a:pt x="59" y="29"/>
                    <a:pt x="59" y="29"/>
                  </a:cubicBezTo>
                  <a:lnTo>
                    <a:pt x="59" y="69"/>
                  </a:lnTo>
                  <a:close/>
                  <a:moveTo>
                    <a:pt x="88" y="61"/>
                  </a:moveTo>
                  <a:cubicBezTo>
                    <a:pt x="88" y="66"/>
                    <a:pt x="86" y="70"/>
                    <a:pt x="81" y="70"/>
                  </a:cubicBezTo>
                  <a:cubicBezTo>
                    <a:pt x="79" y="70"/>
                    <a:pt x="76" y="69"/>
                    <a:pt x="74" y="66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6" y="30"/>
                    <a:pt x="78" y="28"/>
                    <a:pt x="81" y="28"/>
                  </a:cubicBezTo>
                  <a:cubicBezTo>
                    <a:pt x="86" y="28"/>
                    <a:pt x="88" y="33"/>
                    <a:pt x="88" y="39"/>
                  </a:cubicBezTo>
                  <a:lnTo>
                    <a:pt x="88" y="61"/>
                  </a:lnTo>
                  <a:close/>
                  <a:moveTo>
                    <a:pt x="116" y="50"/>
                  </a:moveTo>
                  <a:cubicBezTo>
                    <a:pt x="102" y="50"/>
                    <a:pt x="102" y="50"/>
                    <a:pt x="102" y="50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1"/>
                    <a:pt x="102" y="63"/>
                    <a:pt x="105" y="63"/>
                  </a:cubicBezTo>
                  <a:cubicBezTo>
                    <a:pt x="108" y="63"/>
                    <a:pt x="108" y="61"/>
                    <a:pt x="108" y="58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16" y="55"/>
                    <a:pt x="116" y="55"/>
                    <a:pt x="116" y="55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66"/>
                    <a:pt x="113" y="71"/>
                    <a:pt x="105" y="71"/>
                  </a:cubicBezTo>
                  <a:cubicBezTo>
                    <a:pt x="97" y="71"/>
                    <a:pt x="94" y="65"/>
                    <a:pt x="94" y="58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33"/>
                    <a:pt x="98" y="28"/>
                    <a:pt x="105" y="28"/>
                  </a:cubicBezTo>
                  <a:cubicBezTo>
                    <a:pt x="112" y="28"/>
                    <a:pt x="116" y="33"/>
                    <a:pt x="116" y="40"/>
                  </a:cubicBezTo>
                  <a:lnTo>
                    <a:pt x="116" y="5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1395" y="3443"/>
              <a:ext cx="410" cy="410"/>
            </a:xfrm>
            <a:prstGeom prst="ellipse">
              <a:avLst/>
            </a:prstGeom>
            <a:solidFill>
              <a:srgbClr val="DA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1505" y="3542"/>
              <a:ext cx="300" cy="311"/>
            </a:xfrm>
            <a:custGeom>
              <a:avLst/>
              <a:gdLst>
                <a:gd name="T0" fmla="*/ 87 w 187"/>
                <a:gd name="T1" fmla="*/ 0 h 194"/>
                <a:gd name="T2" fmla="*/ 30 w 187"/>
                <a:gd name="T3" fmla="*/ 3 h 194"/>
                <a:gd name="T4" fmla="*/ 10 w 187"/>
                <a:gd name="T5" fmla="*/ 33 h 194"/>
                <a:gd name="T6" fmla="*/ 10 w 187"/>
                <a:gd name="T7" fmla="*/ 55 h 194"/>
                <a:gd name="T8" fmla="*/ 42 w 187"/>
                <a:gd name="T9" fmla="*/ 88 h 194"/>
                <a:gd name="T10" fmla="*/ 9 w 187"/>
                <a:gd name="T11" fmla="*/ 100 h 194"/>
                <a:gd name="T12" fmla="*/ 0 w 187"/>
                <a:gd name="T13" fmla="*/ 136 h 194"/>
                <a:gd name="T14" fmla="*/ 58 w 187"/>
                <a:gd name="T15" fmla="*/ 194 h 194"/>
                <a:gd name="T16" fmla="*/ 59 w 187"/>
                <a:gd name="T17" fmla="*/ 194 h 194"/>
                <a:gd name="T18" fmla="*/ 187 w 187"/>
                <a:gd name="T19" fmla="*/ 66 h 194"/>
                <a:gd name="T20" fmla="*/ 187 w 187"/>
                <a:gd name="T21" fmla="*/ 66 h 194"/>
                <a:gd name="T22" fmla="*/ 187 w 187"/>
                <a:gd name="T23" fmla="*/ 65 h 194"/>
                <a:gd name="T24" fmla="*/ 124 w 187"/>
                <a:gd name="T25" fmla="*/ 2 h 194"/>
                <a:gd name="T26" fmla="*/ 114 w 187"/>
                <a:gd name="T27" fmla="*/ 12 h 194"/>
                <a:gd name="T28" fmla="*/ 125 w 187"/>
                <a:gd name="T29" fmla="*/ 23 h 194"/>
                <a:gd name="T30" fmla="*/ 117 w 187"/>
                <a:gd name="T31" fmla="*/ 30 h 194"/>
                <a:gd name="T32" fmla="*/ 87 w 187"/>
                <a:gd name="T33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7" h="194">
                  <a:moveTo>
                    <a:pt x="87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58" y="194"/>
                    <a:pt x="58" y="194"/>
                    <a:pt x="58" y="194"/>
                  </a:cubicBezTo>
                  <a:cubicBezTo>
                    <a:pt x="59" y="194"/>
                    <a:pt x="59" y="194"/>
                    <a:pt x="59" y="194"/>
                  </a:cubicBezTo>
                  <a:cubicBezTo>
                    <a:pt x="130" y="194"/>
                    <a:pt x="187" y="137"/>
                    <a:pt x="187" y="66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7" y="66"/>
                    <a:pt x="187" y="65"/>
                    <a:pt x="187" y="65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87" y="0"/>
                    <a:pt x="87" y="0"/>
                    <a:pt x="87" y="0"/>
                  </a:cubicBezTo>
                </a:path>
              </a:pathLst>
            </a:custGeom>
            <a:solidFill>
              <a:srgbClr val="BA3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1656" y="3545"/>
              <a:ext cx="80" cy="80"/>
            </a:xfrm>
            <a:custGeom>
              <a:avLst/>
              <a:gdLst>
                <a:gd name="T0" fmla="*/ 48 w 80"/>
                <a:gd name="T1" fmla="*/ 32 h 80"/>
                <a:gd name="T2" fmla="*/ 48 w 80"/>
                <a:gd name="T3" fmla="*/ 0 h 80"/>
                <a:gd name="T4" fmla="*/ 32 w 80"/>
                <a:gd name="T5" fmla="*/ 0 h 80"/>
                <a:gd name="T6" fmla="*/ 32 w 80"/>
                <a:gd name="T7" fmla="*/ 32 h 80"/>
                <a:gd name="T8" fmla="*/ 0 w 80"/>
                <a:gd name="T9" fmla="*/ 32 h 80"/>
                <a:gd name="T10" fmla="*/ 0 w 80"/>
                <a:gd name="T11" fmla="*/ 48 h 80"/>
                <a:gd name="T12" fmla="*/ 32 w 80"/>
                <a:gd name="T13" fmla="*/ 48 h 80"/>
                <a:gd name="T14" fmla="*/ 32 w 80"/>
                <a:gd name="T15" fmla="*/ 80 h 80"/>
                <a:gd name="T16" fmla="*/ 48 w 80"/>
                <a:gd name="T17" fmla="*/ 80 h 80"/>
                <a:gd name="T18" fmla="*/ 48 w 80"/>
                <a:gd name="T19" fmla="*/ 48 h 80"/>
                <a:gd name="T20" fmla="*/ 80 w 80"/>
                <a:gd name="T21" fmla="*/ 48 h 80"/>
                <a:gd name="T22" fmla="*/ 80 w 80"/>
                <a:gd name="T23" fmla="*/ 32 h 80"/>
                <a:gd name="T24" fmla="*/ 48 w 80"/>
                <a:gd name="T25" fmla="*/ 3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" h="80">
                  <a:moveTo>
                    <a:pt x="48" y="32"/>
                  </a:moveTo>
                  <a:lnTo>
                    <a:pt x="48" y="0"/>
                  </a:lnTo>
                  <a:lnTo>
                    <a:pt x="32" y="0"/>
                  </a:lnTo>
                  <a:lnTo>
                    <a:pt x="32" y="32"/>
                  </a:lnTo>
                  <a:lnTo>
                    <a:pt x="0" y="32"/>
                  </a:lnTo>
                  <a:lnTo>
                    <a:pt x="0" y="48"/>
                  </a:lnTo>
                  <a:lnTo>
                    <a:pt x="32" y="48"/>
                  </a:lnTo>
                  <a:lnTo>
                    <a:pt x="32" y="80"/>
                  </a:lnTo>
                  <a:lnTo>
                    <a:pt x="48" y="80"/>
                  </a:lnTo>
                  <a:lnTo>
                    <a:pt x="48" y="48"/>
                  </a:lnTo>
                  <a:lnTo>
                    <a:pt x="80" y="48"/>
                  </a:lnTo>
                  <a:lnTo>
                    <a:pt x="80" y="32"/>
                  </a:lnTo>
                  <a:lnTo>
                    <a:pt x="48" y="3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>
              <a:spLocks noEditPoints="1"/>
            </p:cNvSpPr>
            <p:nvPr/>
          </p:nvSpPr>
          <p:spPr bwMode="auto">
            <a:xfrm>
              <a:off x="1494" y="3542"/>
              <a:ext cx="151" cy="238"/>
            </a:xfrm>
            <a:custGeom>
              <a:avLst/>
              <a:gdLst>
                <a:gd name="T0" fmla="*/ 76 w 94"/>
                <a:gd name="T1" fmla="*/ 84 h 148"/>
                <a:gd name="T2" fmla="*/ 72 w 94"/>
                <a:gd name="T3" fmla="*/ 58 h 148"/>
                <a:gd name="T4" fmla="*/ 85 w 94"/>
                <a:gd name="T5" fmla="*/ 35 h 148"/>
                <a:gd name="T6" fmla="*/ 72 w 94"/>
                <a:gd name="T7" fmla="*/ 10 h 148"/>
                <a:gd name="T8" fmla="*/ 84 w 94"/>
                <a:gd name="T9" fmla="*/ 10 h 148"/>
                <a:gd name="T10" fmla="*/ 94 w 94"/>
                <a:gd name="T11" fmla="*/ 0 h 148"/>
                <a:gd name="T12" fmla="*/ 50 w 94"/>
                <a:gd name="T13" fmla="*/ 0 h 148"/>
                <a:gd name="T14" fmla="*/ 9 w 94"/>
                <a:gd name="T15" fmla="*/ 34 h 148"/>
                <a:gd name="T16" fmla="*/ 47 w 94"/>
                <a:gd name="T17" fmla="*/ 67 h 148"/>
                <a:gd name="T18" fmla="*/ 51 w 94"/>
                <a:gd name="T19" fmla="*/ 87 h 148"/>
                <a:gd name="T20" fmla="*/ 0 w 94"/>
                <a:gd name="T21" fmla="*/ 119 h 148"/>
                <a:gd name="T22" fmla="*/ 46 w 94"/>
                <a:gd name="T23" fmla="*/ 148 h 148"/>
                <a:gd name="T24" fmla="*/ 94 w 94"/>
                <a:gd name="T25" fmla="*/ 115 h 148"/>
                <a:gd name="T26" fmla="*/ 76 w 94"/>
                <a:gd name="T27" fmla="*/ 84 h 148"/>
                <a:gd name="T28" fmla="*/ 26 w 94"/>
                <a:gd name="T29" fmla="*/ 34 h 148"/>
                <a:gd name="T30" fmla="*/ 43 w 94"/>
                <a:gd name="T31" fmla="*/ 7 h 148"/>
                <a:gd name="T32" fmla="*/ 67 w 94"/>
                <a:gd name="T33" fmla="*/ 35 h 148"/>
                <a:gd name="T34" fmla="*/ 51 w 94"/>
                <a:gd name="T35" fmla="*/ 60 h 148"/>
                <a:gd name="T36" fmla="*/ 26 w 94"/>
                <a:gd name="T37" fmla="*/ 34 h 148"/>
                <a:gd name="T38" fmla="*/ 46 w 94"/>
                <a:gd name="T39" fmla="*/ 140 h 148"/>
                <a:gd name="T40" fmla="*/ 16 w 94"/>
                <a:gd name="T41" fmla="*/ 116 h 148"/>
                <a:gd name="T42" fmla="*/ 48 w 94"/>
                <a:gd name="T43" fmla="*/ 92 h 148"/>
                <a:gd name="T44" fmla="*/ 79 w 94"/>
                <a:gd name="T45" fmla="*/ 117 h 148"/>
                <a:gd name="T46" fmla="*/ 46 w 94"/>
                <a:gd name="T47" fmla="*/ 14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148">
                  <a:moveTo>
                    <a:pt x="76" y="84"/>
                  </a:moveTo>
                  <a:cubicBezTo>
                    <a:pt x="62" y="74"/>
                    <a:pt x="58" y="68"/>
                    <a:pt x="72" y="58"/>
                  </a:cubicBezTo>
                  <a:cubicBezTo>
                    <a:pt x="79" y="52"/>
                    <a:pt x="85" y="44"/>
                    <a:pt x="85" y="35"/>
                  </a:cubicBezTo>
                  <a:cubicBezTo>
                    <a:pt x="85" y="24"/>
                    <a:pt x="81" y="15"/>
                    <a:pt x="72" y="10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57" y="0"/>
                    <a:pt x="50" y="0"/>
                  </a:cubicBezTo>
                  <a:cubicBezTo>
                    <a:pt x="23" y="0"/>
                    <a:pt x="9" y="16"/>
                    <a:pt x="9" y="34"/>
                  </a:cubicBezTo>
                  <a:cubicBezTo>
                    <a:pt x="9" y="52"/>
                    <a:pt x="22" y="67"/>
                    <a:pt x="47" y="67"/>
                  </a:cubicBezTo>
                  <a:cubicBezTo>
                    <a:pt x="43" y="74"/>
                    <a:pt x="44" y="82"/>
                    <a:pt x="51" y="87"/>
                  </a:cubicBezTo>
                  <a:cubicBezTo>
                    <a:pt x="9" y="87"/>
                    <a:pt x="0" y="105"/>
                    <a:pt x="0" y="119"/>
                  </a:cubicBezTo>
                  <a:cubicBezTo>
                    <a:pt x="0" y="137"/>
                    <a:pt x="21" y="148"/>
                    <a:pt x="46" y="148"/>
                  </a:cubicBezTo>
                  <a:cubicBezTo>
                    <a:pt x="81" y="148"/>
                    <a:pt x="94" y="130"/>
                    <a:pt x="94" y="115"/>
                  </a:cubicBezTo>
                  <a:cubicBezTo>
                    <a:pt x="94" y="103"/>
                    <a:pt x="90" y="95"/>
                    <a:pt x="76" y="84"/>
                  </a:cubicBezTo>
                  <a:close/>
                  <a:moveTo>
                    <a:pt x="26" y="34"/>
                  </a:moveTo>
                  <a:cubicBezTo>
                    <a:pt x="24" y="18"/>
                    <a:pt x="32" y="7"/>
                    <a:pt x="43" y="7"/>
                  </a:cubicBezTo>
                  <a:cubicBezTo>
                    <a:pt x="55" y="7"/>
                    <a:pt x="65" y="20"/>
                    <a:pt x="67" y="35"/>
                  </a:cubicBezTo>
                  <a:cubicBezTo>
                    <a:pt x="69" y="51"/>
                    <a:pt x="63" y="61"/>
                    <a:pt x="51" y="60"/>
                  </a:cubicBezTo>
                  <a:cubicBezTo>
                    <a:pt x="39" y="60"/>
                    <a:pt x="28" y="49"/>
                    <a:pt x="26" y="34"/>
                  </a:cubicBezTo>
                  <a:close/>
                  <a:moveTo>
                    <a:pt x="46" y="140"/>
                  </a:moveTo>
                  <a:cubicBezTo>
                    <a:pt x="29" y="140"/>
                    <a:pt x="16" y="129"/>
                    <a:pt x="16" y="116"/>
                  </a:cubicBezTo>
                  <a:cubicBezTo>
                    <a:pt x="16" y="103"/>
                    <a:pt x="31" y="92"/>
                    <a:pt x="48" y="92"/>
                  </a:cubicBezTo>
                  <a:cubicBezTo>
                    <a:pt x="68" y="92"/>
                    <a:pt x="79" y="104"/>
                    <a:pt x="79" y="117"/>
                  </a:cubicBezTo>
                  <a:cubicBezTo>
                    <a:pt x="79" y="130"/>
                    <a:pt x="69" y="140"/>
                    <a:pt x="46" y="14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754" y="3443"/>
              <a:ext cx="410" cy="410"/>
            </a:xfrm>
            <a:prstGeom prst="ellipse">
              <a:avLst/>
            </a:prstGeom>
            <a:solidFill>
              <a:srgbClr val="1AB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>
              <a:spLocks noEditPoints="1"/>
            </p:cNvSpPr>
            <p:nvPr/>
          </p:nvSpPr>
          <p:spPr bwMode="auto">
            <a:xfrm>
              <a:off x="959" y="3853"/>
              <a:ext cx="16" cy="0"/>
            </a:xfrm>
            <a:custGeom>
              <a:avLst/>
              <a:gdLst>
                <a:gd name="T0" fmla="*/ 0 w 10"/>
                <a:gd name="T1" fmla="*/ 1 w 10"/>
                <a:gd name="T2" fmla="*/ 1 w 10"/>
                <a:gd name="T3" fmla="*/ 1 w 10"/>
                <a:gd name="T4" fmla="*/ 2 w 10"/>
                <a:gd name="T5" fmla="*/ 2 w 10"/>
                <a:gd name="T6" fmla="*/ 2 w 10"/>
                <a:gd name="T7" fmla="*/ 2 w 10"/>
                <a:gd name="T8" fmla="*/ 2 w 10"/>
                <a:gd name="T9" fmla="*/ 3 w 10"/>
                <a:gd name="T10" fmla="*/ 3 w 10"/>
                <a:gd name="T11" fmla="*/ 3 w 10"/>
                <a:gd name="T12" fmla="*/ 3 w 10"/>
                <a:gd name="T13" fmla="*/ 4 w 10"/>
                <a:gd name="T14" fmla="*/ 4 w 10"/>
                <a:gd name="T15" fmla="*/ 4 w 10"/>
                <a:gd name="T16" fmla="*/ 5 w 10"/>
                <a:gd name="T17" fmla="*/ 5 w 10"/>
                <a:gd name="T18" fmla="*/ 5 w 10"/>
                <a:gd name="T19" fmla="*/ 6 w 10"/>
                <a:gd name="T20" fmla="*/ 6 w 10"/>
                <a:gd name="T21" fmla="*/ 6 w 10"/>
                <a:gd name="T22" fmla="*/ 6 w 10"/>
                <a:gd name="T23" fmla="*/ 6 w 10"/>
                <a:gd name="T24" fmla="*/ 7 w 10"/>
                <a:gd name="T25" fmla="*/ 7 w 10"/>
                <a:gd name="T26" fmla="*/ 7 w 10"/>
                <a:gd name="T27" fmla="*/ 8 w 10"/>
                <a:gd name="T28" fmla="*/ 8 w 10"/>
                <a:gd name="T29" fmla="*/ 8 w 10"/>
                <a:gd name="T30" fmla="*/ 8 w 10"/>
                <a:gd name="T31" fmla="*/ 9 w 10"/>
                <a:gd name="T32" fmla="*/ 9 w 10"/>
                <a:gd name="T33" fmla="*/ 9 w 10"/>
                <a:gd name="T34" fmla="*/ 10 w 10"/>
                <a:gd name="T35" fmla="*/ 10 w 10"/>
                <a:gd name="T36" fmla="*/ 10 w 1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  <a:cxn ang="0">
                  <a:pos x="T33" y="0"/>
                </a:cxn>
                <a:cxn ang="0">
                  <a:pos x="T34" y="0"/>
                </a:cxn>
                <a:cxn ang="0">
                  <a:pos x="T35" y="0"/>
                </a:cxn>
                <a:cxn ang="0">
                  <a:pos x="T36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/>
            <p:nvPr/>
          </p:nvSpPr>
          <p:spPr bwMode="auto">
            <a:xfrm>
              <a:off x="845" y="3574"/>
              <a:ext cx="319" cy="279"/>
            </a:xfrm>
            <a:custGeom>
              <a:avLst/>
              <a:gdLst>
                <a:gd name="T0" fmla="*/ 147 w 199"/>
                <a:gd name="T1" fmla="*/ 0 h 174"/>
                <a:gd name="T2" fmla="*/ 72 w 199"/>
                <a:gd name="T3" fmla="*/ 80 h 174"/>
                <a:gd name="T4" fmla="*/ 36 w 199"/>
                <a:gd name="T5" fmla="*/ 43 h 174"/>
                <a:gd name="T6" fmla="*/ 16 w 199"/>
                <a:gd name="T7" fmla="*/ 64 h 174"/>
                <a:gd name="T8" fmla="*/ 30 w 199"/>
                <a:gd name="T9" fmla="*/ 79 h 174"/>
                <a:gd name="T10" fmla="*/ 25 w 199"/>
                <a:gd name="T11" fmla="*/ 84 h 174"/>
                <a:gd name="T12" fmla="*/ 47 w 199"/>
                <a:gd name="T13" fmla="*/ 107 h 174"/>
                <a:gd name="T14" fmla="*/ 43 w 199"/>
                <a:gd name="T15" fmla="*/ 110 h 174"/>
                <a:gd name="T16" fmla="*/ 0 w 199"/>
                <a:gd name="T17" fmla="*/ 107 h 174"/>
                <a:gd name="T18" fmla="*/ 67 w 199"/>
                <a:gd name="T19" fmla="*/ 174 h 174"/>
                <a:gd name="T20" fmla="*/ 71 w 199"/>
                <a:gd name="T21" fmla="*/ 174 h 174"/>
                <a:gd name="T22" fmla="*/ 71 w 199"/>
                <a:gd name="T23" fmla="*/ 174 h 174"/>
                <a:gd name="T24" fmla="*/ 71 w 199"/>
                <a:gd name="T25" fmla="*/ 174 h 174"/>
                <a:gd name="T26" fmla="*/ 72 w 199"/>
                <a:gd name="T27" fmla="*/ 174 h 174"/>
                <a:gd name="T28" fmla="*/ 72 w 199"/>
                <a:gd name="T29" fmla="*/ 174 h 174"/>
                <a:gd name="T30" fmla="*/ 72 w 199"/>
                <a:gd name="T31" fmla="*/ 174 h 174"/>
                <a:gd name="T32" fmla="*/ 72 w 199"/>
                <a:gd name="T33" fmla="*/ 174 h 174"/>
                <a:gd name="T34" fmla="*/ 72 w 199"/>
                <a:gd name="T35" fmla="*/ 174 h 174"/>
                <a:gd name="T36" fmla="*/ 73 w 199"/>
                <a:gd name="T37" fmla="*/ 174 h 174"/>
                <a:gd name="T38" fmla="*/ 73 w 199"/>
                <a:gd name="T39" fmla="*/ 174 h 174"/>
                <a:gd name="T40" fmla="*/ 73 w 199"/>
                <a:gd name="T41" fmla="*/ 174 h 174"/>
                <a:gd name="T42" fmla="*/ 73 w 199"/>
                <a:gd name="T43" fmla="*/ 174 h 174"/>
                <a:gd name="T44" fmla="*/ 73 w 199"/>
                <a:gd name="T45" fmla="*/ 174 h 174"/>
                <a:gd name="T46" fmla="*/ 74 w 199"/>
                <a:gd name="T47" fmla="*/ 174 h 174"/>
                <a:gd name="T48" fmla="*/ 74 w 199"/>
                <a:gd name="T49" fmla="*/ 174 h 174"/>
                <a:gd name="T50" fmla="*/ 74 w 199"/>
                <a:gd name="T51" fmla="*/ 174 h 174"/>
                <a:gd name="T52" fmla="*/ 74 w 199"/>
                <a:gd name="T53" fmla="*/ 174 h 174"/>
                <a:gd name="T54" fmla="*/ 74 w 199"/>
                <a:gd name="T55" fmla="*/ 174 h 174"/>
                <a:gd name="T56" fmla="*/ 75 w 199"/>
                <a:gd name="T57" fmla="*/ 174 h 174"/>
                <a:gd name="T58" fmla="*/ 75 w 199"/>
                <a:gd name="T59" fmla="*/ 174 h 174"/>
                <a:gd name="T60" fmla="*/ 75 w 199"/>
                <a:gd name="T61" fmla="*/ 174 h 174"/>
                <a:gd name="T62" fmla="*/ 75 w 199"/>
                <a:gd name="T63" fmla="*/ 174 h 174"/>
                <a:gd name="T64" fmla="*/ 75 w 199"/>
                <a:gd name="T65" fmla="*/ 174 h 174"/>
                <a:gd name="T66" fmla="*/ 76 w 199"/>
                <a:gd name="T67" fmla="*/ 174 h 174"/>
                <a:gd name="T68" fmla="*/ 76 w 199"/>
                <a:gd name="T69" fmla="*/ 174 h 174"/>
                <a:gd name="T70" fmla="*/ 76 w 199"/>
                <a:gd name="T71" fmla="*/ 174 h 174"/>
                <a:gd name="T72" fmla="*/ 76 w 199"/>
                <a:gd name="T73" fmla="*/ 174 h 174"/>
                <a:gd name="T74" fmla="*/ 77 w 199"/>
                <a:gd name="T75" fmla="*/ 174 h 174"/>
                <a:gd name="T76" fmla="*/ 77 w 199"/>
                <a:gd name="T77" fmla="*/ 174 h 174"/>
                <a:gd name="T78" fmla="*/ 77 w 199"/>
                <a:gd name="T79" fmla="*/ 174 h 174"/>
                <a:gd name="T80" fmla="*/ 77 w 199"/>
                <a:gd name="T81" fmla="*/ 174 h 174"/>
                <a:gd name="T82" fmla="*/ 77 w 199"/>
                <a:gd name="T83" fmla="*/ 174 h 174"/>
                <a:gd name="T84" fmla="*/ 77 w 199"/>
                <a:gd name="T85" fmla="*/ 174 h 174"/>
                <a:gd name="T86" fmla="*/ 78 w 199"/>
                <a:gd name="T87" fmla="*/ 174 h 174"/>
                <a:gd name="T88" fmla="*/ 78 w 199"/>
                <a:gd name="T89" fmla="*/ 174 h 174"/>
                <a:gd name="T90" fmla="*/ 78 w 199"/>
                <a:gd name="T91" fmla="*/ 174 h 174"/>
                <a:gd name="T92" fmla="*/ 78 w 199"/>
                <a:gd name="T93" fmla="*/ 174 h 174"/>
                <a:gd name="T94" fmla="*/ 79 w 199"/>
                <a:gd name="T95" fmla="*/ 174 h 174"/>
                <a:gd name="T96" fmla="*/ 79 w 199"/>
                <a:gd name="T97" fmla="*/ 174 h 174"/>
                <a:gd name="T98" fmla="*/ 79 w 199"/>
                <a:gd name="T99" fmla="*/ 174 h 174"/>
                <a:gd name="T100" fmla="*/ 79 w 199"/>
                <a:gd name="T101" fmla="*/ 174 h 174"/>
                <a:gd name="T102" fmla="*/ 79 w 199"/>
                <a:gd name="T103" fmla="*/ 174 h 174"/>
                <a:gd name="T104" fmla="*/ 79 w 199"/>
                <a:gd name="T105" fmla="*/ 174 h 174"/>
                <a:gd name="T106" fmla="*/ 80 w 199"/>
                <a:gd name="T107" fmla="*/ 174 h 174"/>
                <a:gd name="T108" fmla="*/ 80 w 199"/>
                <a:gd name="T109" fmla="*/ 174 h 174"/>
                <a:gd name="T110" fmla="*/ 80 w 199"/>
                <a:gd name="T111" fmla="*/ 174 h 174"/>
                <a:gd name="T112" fmla="*/ 80 w 199"/>
                <a:gd name="T113" fmla="*/ 174 h 174"/>
                <a:gd name="T114" fmla="*/ 81 w 199"/>
                <a:gd name="T115" fmla="*/ 174 h 174"/>
                <a:gd name="T116" fmla="*/ 81 w 199"/>
                <a:gd name="T117" fmla="*/ 174 h 174"/>
                <a:gd name="T118" fmla="*/ 81 w 199"/>
                <a:gd name="T119" fmla="*/ 174 h 174"/>
                <a:gd name="T120" fmla="*/ 81 w 199"/>
                <a:gd name="T121" fmla="*/ 174 h 174"/>
                <a:gd name="T122" fmla="*/ 199 w 199"/>
                <a:gd name="T123" fmla="*/ 51 h 174"/>
                <a:gd name="T124" fmla="*/ 147 w 199"/>
                <a:gd name="T12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9" h="174">
                  <a:moveTo>
                    <a:pt x="147" y="0"/>
                  </a:moveTo>
                  <a:cubicBezTo>
                    <a:pt x="72" y="80"/>
                    <a:pt x="72" y="80"/>
                    <a:pt x="72" y="80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8" y="174"/>
                    <a:pt x="70" y="174"/>
                    <a:pt x="71" y="174"/>
                  </a:cubicBezTo>
                  <a:cubicBezTo>
                    <a:pt x="71" y="174"/>
                    <a:pt x="71" y="174"/>
                    <a:pt x="71" y="174"/>
                  </a:cubicBezTo>
                  <a:cubicBezTo>
                    <a:pt x="71" y="174"/>
                    <a:pt x="71" y="174"/>
                    <a:pt x="71" y="174"/>
                  </a:cubicBezTo>
                  <a:cubicBezTo>
                    <a:pt x="71" y="174"/>
                    <a:pt x="72" y="174"/>
                    <a:pt x="72" y="174"/>
                  </a:cubicBezTo>
                  <a:cubicBezTo>
                    <a:pt x="72" y="174"/>
                    <a:pt x="72" y="174"/>
                    <a:pt x="72" y="174"/>
                  </a:cubicBezTo>
                  <a:cubicBezTo>
                    <a:pt x="72" y="174"/>
                    <a:pt x="72" y="174"/>
                    <a:pt x="72" y="174"/>
                  </a:cubicBezTo>
                  <a:cubicBezTo>
                    <a:pt x="72" y="174"/>
                    <a:pt x="72" y="174"/>
                    <a:pt x="72" y="174"/>
                  </a:cubicBezTo>
                  <a:cubicBezTo>
                    <a:pt x="72" y="174"/>
                    <a:pt x="72" y="174"/>
                    <a:pt x="72" y="174"/>
                  </a:cubicBezTo>
                  <a:cubicBezTo>
                    <a:pt x="72" y="174"/>
                    <a:pt x="73" y="174"/>
                    <a:pt x="73" y="174"/>
                  </a:cubicBezTo>
                  <a:cubicBezTo>
                    <a:pt x="73" y="174"/>
                    <a:pt x="73" y="174"/>
                    <a:pt x="73" y="174"/>
                  </a:cubicBezTo>
                  <a:cubicBezTo>
                    <a:pt x="73" y="174"/>
                    <a:pt x="73" y="174"/>
                    <a:pt x="73" y="174"/>
                  </a:cubicBezTo>
                  <a:cubicBezTo>
                    <a:pt x="73" y="174"/>
                    <a:pt x="73" y="174"/>
                    <a:pt x="73" y="174"/>
                  </a:cubicBezTo>
                  <a:cubicBezTo>
                    <a:pt x="73" y="174"/>
                    <a:pt x="73" y="174"/>
                    <a:pt x="73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74" y="174"/>
                    <a:pt x="74" y="174"/>
                    <a:pt x="74" y="174"/>
                  </a:cubicBezTo>
                  <a:cubicBezTo>
                    <a:pt x="75" y="174"/>
                    <a:pt x="75" y="174"/>
                    <a:pt x="75" y="174"/>
                  </a:cubicBezTo>
                  <a:cubicBezTo>
                    <a:pt x="75" y="174"/>
                    <a:pt x="75" y="174"/>
                    <a:pt x="75" y="174"/>
                  </a:cubicBezTo>
                  <a:cubicBezTo>
                    <a:pt x="75" y="174"/>
                    <a:pt x="75" y="174"/>
                    <a:pt x="75" y="174"/>
                  </a:cubicBezTo>
                  <a:cubicBezTo>
                    <a:pt x="75" y="174"/>
                    <a:pt x="75" y="174"/>
                    <a:pt x="75" y="174"/>
                  </a:cubicBezTo>
                  <a:cubicBezTo>
                    <a:pt x="75" y="174"/>
                    <a:pt x="75" y="174"/>
                    <a:pt x="75" y="174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4"/>
                    <a:pt x="76" y="174"/>
                    <a:pt x="77" y="174"/>
                  </a:cubicBezTo>
                  <a:cubicBezTo>
                    <a:pt x="77" y="174"/>
                    <a:pt x="77" y="174"/>
                    <a:pt x="77" y="174"/>
                  </a:cubicBezTo>
                  <a:cubicBezTo>
                    <a:pt x="77" y="174"/>
                    <a:pt x="77" y="174"/>
                    <a:pt x="77" y="174"/>
                  </a:cubicBezTo>
                  <a:cubicBezTo>
                    <a:pt x="77" y="174"/>
                    <a:pt x="77" y="174"/>
                    <a:pt x="77" y="174"/>
                  </a:cubicBezTo>
                  <a:cubicBezTo>
                    <a:pt x="77" y="174"/>
                    <a:pt x="77" y="174"/>
                    <a:pt x="77" y="174"/>
                  </a:cubicBezTo>
                  <a:cubicBezTo>
                    <a:pt x="77" y="174"/>
                    <a:pt x="77" y="174"/>
                    <a:pt x="77" y="174"/>
                  </a:cubicBezTo>
                  <a:cubicBezTo>
                    <a:pt x="78" y="174"/>
                    <a:pt x="78" y="174"/>
                    <a:pt x="78" y="174"/>
                  </a:cubicBezTo>
                  <a:cubicBezTo>
                    <a:pt x="78" y="174"/>
                    <a:pt x="78" y="174"/>
                    <a:pt x="78" y="174"/>
                  </a:cubicBezTo>
                  <a:cubicBezTo>
                    <a:pt x="78" y="174"/>
                    <a:pt x="78" y="174"/>
                    <a:pt x="78" y="174"/>
                  </a:cubicBezTo>
                  <a:cubicBezTo>
                    <a:pt x="78" y="174"/>
                    <a:pt x="78" y="174"/>
                    <a:pt x="78" y="174"/>
                  </a:cubicBezTo>
                  <a:cubicBezTo>
                    <a:pt x="78" y="174"/>
                    <a:pt x="78" y="174"/>
                    <a:pt x="79" y="174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80" y="174"/>
                    <a:pt x="80" y="174"/>
                    <a:pt x="80" y="174"/>
                  </a:cubicBezTo>
                  <a:cubicBezTo>
                    <a:pt x="80" y="174"/>
                    <a:pt x="80" y="174"/>
                    <a:pt x="80" y="174"/>
                  </a:cubicBezTo>
                  <a:cubicBezTo>
                    <a:pt x="80" y="174"/>
                    <a:pt x="80" y="174"/>
                    <a:pt x="80" y="174"/>
                  </a:cubicBezTo>
                  <a:cubicBezTo>
                    <a:pt x="80" y="174"/>
                    <a:pt x="80" y="174"/>
                    <a:pt x="80" y="174"/>
                  </a:cubicBezTo>
                  <a:cubicBezTo>
                    <a:pt x="80" y="174"/>
                    <a:pt x="80" y="174"/>
                    <a:pt x="81" y="174"/>
                  </a:cubicBezTo>
                  <a:cubicBezTo>
                    <a:pt x="81" y="174"/>
                    <a:pt x="81" y="174"/>
                    <a:pt x="81" y="174"/>
                  </a:cubicBezTo>
                  <a:cubicBezTo>
                    <a:pt x="81" y="174"/>
                    <a:pt x="81" y="174"/>
                    <a:pt x="81" y="174"/>
                  </a:cubicBezTo>
                  <a:cubicBezTo>
                    <a:pt x="81" y="174"/>
                    <a:pt x="81" y="174"/>
                    <a:pt x="81" y="174"/>
                  </a:cubicBezTo>
                  <a:cubicBezTo>
                    <a:pt x="146" y="168"/>
                    <a:pt x="196" y="116"/>
                    <a:pt x="199" y="51"/>
                  </a:cubicBezTo>
                  <a:cubicBezTo>
                    <a:pt x="147" y="0"/>
                    <a:pt x="147" y="0"/>
                    <a:pt x="147" y="0"/>
                  </a:cubicBezTo>
                </a:path>
              </a:pathLst>
            </a:custGeom>
            <a:solidFill>
              <a:srgbClr val="17A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845" y="3569"/>
              <a:ext cx="244" cy="199"/>
            </a:xfrm>
            <a:custGeom>
              <a:avLst/>
              <a:gdLst>
                <a:gd name="T0" fmla="*/ 152 w 152"/>
                <a:gd name="T1" fmla="*/ 15 h 124"/>
                <a:gd name="T2" fmla="*/ 134 w 152"/>
                <a:gd name="T3" fmla="*/ 20 h 124"/>
                <a:gd name="T4" fmla="*/ 147 w 152"/>
                <a:gd name="T5" fmla="*/ 3 h 124"/>
                <a:gd name="T6" fmla="*/ 128 w 152"/>
                <a:gd name="T7" fmla="*/ 10 h 124"/>
                <a:gd name="T8" fmla="*/ 105 w 152"/>
                <a:gd name="T9" fmla="*/ 0 h 124"/>
                <a:gd name="T10" fmla="*/ 74 w 152"/>
                <a:gd name="T11" fmla="*/ 31 h 124"/>
                <a:gd name="T12" fmla="*/ 75 w 152"/>
                <a:gd name="T13" fmla="*/ 39 h 124"/>
                <a:gd name="T14" fmla="*/ 10 w 152"/>
                <a:gd name="T15" fmla="*/ 6 h 124"/>
                <a:gd name="T16" fmla="*/ 6 w 152"/>
                <a:gd name="T17" fmla="*/ 22 h 124"/>
                <a:gd name="T18" fmla="*/ 20 w 152"/>
                <a:gd name="T19" fmla="*/ 48 h 124"/>
                <a:gd name="T20" fmla="*/ 6 w 152"/>
                <a:gd name="T21" fmla="*/ 44 h 124"/>
                <a:gd name="T22" fmla="*/ 6 w 152"/>
                <a:gd name="T23" fmla="*/ 44 h 124"/>
                <a:gd name="T24" fmla="*/ 31 w 152"/>
                <a:gd name="T25" fmla="*/ 75 h 124"/>
                <a:gd name="T26" fmla="*/ 23 w 152"/>
                <a:gd name="T27" fmla="*/ 76 h 124"/>
                <a:gd name="T28" fmla="*/ 17 w 152"/>
                <a:gd name="T29" fmla="*/ 75 h 124"/>
                <a:gd name="T30" fmla="*/ 46 w 152"/>
                <a:gd name="T31" fmla="*/ 97 h 124"/>
                <a:gd name="T32" fmla="*/ 7 w 152"/>
                <a:gd name="T33" fmla="*/ 110 h 124"/>
                <a:gd name="T34" fmla="*/ 0 w 152"/>
                <a:gd name="T35" fmla="*/ 110 h 124"/>
                <a:gd name="T36" fmla="*/ 48 w 152"/>
                <a:gd name="T37" fmla="*/ 124 h 124"/>
                <a:gd name="T38" fmla="*/ 136 w 152"/>
                <a:gd name="T39" fmla="*/ 35 h 124"/>
                <a:gd name="T40" fmla="*/ 136 w 152"/>
                <a:gd name="T41" fmla="*/ 31 h 124"/>
                <a:gd name="T42" fmla="*/ 152 w 152"/>
                <a:gd name="T43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2" h="124">
                  <a:moveTo>
                    <a:pt x="152" y="15"/>
                  </a:moveTo>
                  <a:cubicBezTo>
                    <a:pt x="146" y="17"/>
                    <a:pt x="140" y="19"/>
                    <a:pt x="134" y="20"/>
                  </a:cubicBezTo>
                  <a:cubicBezTo>
                    <a:pt x="140" y="16"/>
                    <a:pt x="145" y="10"/>
                    <a:pt x="147" y="3"/>
                  </a:cubicBezTo>
                  <a:cubicBezTo>
                    <a:pt x="141" y="6"/>
                    <a:pt x="135" y="9"/>
                    <a:pt x="128" y="10"/>
                  </a:cubicBezTo>
                  <a:cubicBezTo>
                    <a:pt x="122" y="4"/>
                    <a:pt x="114" y="0"/>
                    <a:pt x="105" y="0"/>
                  </a:cubicBezTo>
                  <a:cubicBezTo>
                    <a:pt x="88" y="0"/>
                    <a:pt x="74" y="14"/>
                    <a:pt x="74" y="31"/>
                  </a:cubicBezTo>
                  <a:cubicBezTo>
                    <a:pt x="74" y="34"/>
                    <a:pt x="74" y="36"/>
                    <a:pt x="75" y="39"/>
                  </a:cubicBezTo>
                  <a:cubicBezTo>
                    <a:pt x="49" y="37"/>
                    <a:pt x="26" y="25"/>
                    <a:pt x="10" y="6"/>
                  </a:cubicBezTo>
                  <a:cubicBezTo>
                    <a:pt x="8" y="11"/>
                    <a:pt x="6" y="16"/>
                    <a:pt x="6" y="22"/>
                  </a:cubicBezTo>
                  <a:cubicBezTo>
                    <a:pt x="6" y="32"/>
                    <a:pt x="12" y="42"/>
                    <a:pt x="20" y="48"/>
                  </a:cubicBezTo>
                  <a:cubicBezTo>
                    <a:pt x="15" y="47"/>
                    <a:pt x="10" y="46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59"/>
                    <a:pt x="17" y="72"/>
                    <a:pt x="31" y="75"/>
                  </a:cubicBezTo>
                  <a:cubicBezTo>
                    <a:pt x="28" y="75"/>
                    <a:pt x="26" y="76"/>
                    <a:pt x="23" y="76"/>
                  </a:cubicBezTo>
                  <a:cubicBezTo>
                    <a:pt x="21" y="76"/>
                    <a:pt x="19" y="75"/>
                    <a:pt x="17" y="75"/>
                  </a:cubicBezTo>
                  <a:cubicBezTo>
                    <a:pt x="21" y="88"/>
                    <a:pt x="32" y="97"/>
                    <a:pt x="46" y="97"/>
                  </a:cubicBezTo>
                  <a:cubicBezTo>
                    <a:pt x="35" y="105"/>
                    <a:pt x="22" y="110"/>
                    <a:pt x="7" y="110"/>
                  </a:cubicBezTo>
                  <a:cubicBezTo>
                    <a:pt x="5" y="110"/>
                    <a:pt x="2" y="110"/>
                    <a:pt x="0" y="110"/>
                  </a:cubicBezTo>
                  <a:cubicBezTo>
                    <a:pt x="14" y="118"/>
                    <a:pt x="30" y="124"/>
                    <a:pt x="48" y="124"/>
                  </a:cubicBezTo>
                  <a:cubicBezTo>
                    <a:pt x="105" y="124"/>
                    <a:pt x="136" y="76"/>
                    <a:pt x="136" y="35"/>
                  </a:cubicBezTo>
                  <a:cubicBezTo>
                    <a:pt x="136" y="34"/>
                    <a:pt x="136" y="32"/>
                    <a:pt x="136" y="31"/>
                  </a:cubicBezTo>
                  <a:cubicBezTo>
                    <a:pt x="142" y="27"/>
                    <a:pt x="147" y="21"/>
                    <a:pt x="152" y="1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Oval 70"/>
            <p:cNvSpPr>
              <a:spLocks noChangeArrowheads="1"/>
            </p:cNvSpPr>
            <p:nvPr/>
          </p:nvSpPr>
          <p:spPr bwMode="auto">
            <a:xfrm>
              <a:off x="114" y="3443"/>
              <a:ext cx="410" cy="410"/>
            </a:xfrm>
            <a:prstGeom prst="ellipse">
              <a:avLst/>
            </a:prstGeom>
            <a:solidFill>
              <a:srgbClr val="3B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/>
            <p:nvPr/>
          </p:nvSpPr>
          <p:spPr bwMode="auto">
            <a:xfrm>
              <a:off x="261" y="3536"/>
              <a:ext cx="261" cy="314"/>
            </a:xfrm>
            <a:custGeom>
              <a:avLst/>
              <a:gdLst>
                <a:gd name="T0" fmla="*/ 73 w 163"/>
                <a:gd name="T1" fmla="*/ 0 h 196"/>
                <a:gd name="T2" fmla="*/ 0 w 163"/>
                <a:gd name="T3" fmla="*/ 86 h 196"/>
                <a:gd name="T4" fmla="*/ 41 w 163"/>
                <a:gd name="T5" fmla="*/ 127 h 196"/>
                <a:gd name="T6" fmla="*/ 17 w 163"/>
                <a:gd name="T7" fmla="*/ 151 h 196"/>
                <a:gd name="T8" fmla="*/ 61 w 163"/>
                <a:gd name="T9" fmla="*/ 196 h 196"/>
                <a:gd name="T10" fmla="*/ 163 w 163"/>
                <a:gd name="T11" fmla="*/ 90 h 196"/>
                <a:gd name="T12" fmla="*/ 73 w 163"/>
                <a:gd name="T1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96">
                  <a:moveTo>
                    <a:pt x="73" y="0"/>
                  </a:moveTo>
                  <a:cubicBezTo>
                    <a:pt x="0" y="86"/>
                    <a:pt x="0" y="86"/>
                    <a:pt x="0" y="86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61" y="196"/>
                    <a:pt x="61" y="196"/>
                    <a:pt x="61" y="196"/>
                  </a:cubicBezTo>
                  <a:cubicBezTo>
                    <a:pt x="113" y="185"/>
                    <a:pt x="154" y="143"/>
                    <a:pt x="163" y="90"/>
                  </a:cubicBezTo>
                  <a:cubicBezTo>
                    <a:pt x="73" y="0"/>
                    <a:pt x="73" y="0"/>
                    <a:pt x="73" y="0"/>
                  </a:cubicBezTo>
                </a:path>
              </a:pathLst>
            </a:custGeom>
            <a:solidFill>
              <a:srgbClr val="324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/>
            <p:nvPr/>
          </p:nvSpPr>
          <p:spPr bwMode="auto">
            <a:xfrm>
              <a:off x="259" y="3536"/>
              <a:ext cx="119" cy="242"/>
            </a:xfrm>
            <a:custGeom>
              <a:avLst/>
              <a:gdLst>
                <a:gd name="T0" fmla="*/ 48 w 74"/>
                <a:gd name="T1" fmla="*/ 59 h 151"/>
                <a:gd name="T2" fmla="*/ 48 w 74"/>
                <a:gd name="T3" fmla="*/ 34 h 151"/>
                <a:gd name="T4" fmla="*/ 48 w 74"/>
                <a:gd name="T5" fmla="*/ 34 h 151"/>
                <a:gd name="T6" fmla="*/ 48 w 74"/>
                <a:gd name="T7" fmla="*/ 33 h 151"/>
                <a:gd name="T8" fmla="*/ 54 w 74"/>
                <a:gd name="T9" fmla="*/ 27 h 151"/>
                <a:gd name="T10" fmla="*/ 74 w 74"/>
                <a:gd name="T11" fmla="*/ 27 h 151"/>
                <a:gd name="T12" fmla="*/ 74 w 74"/>
                <a:gd name="T13" fmla="*/ 17 h 151"/>
                <a:gd name="T14" fmla="*/ 74 w 74"/>
                <a:gd name="T15" fmla="*/ 13 h 151"/>
                <a:gd name="T16" fmla="*/ 74 w 74"/>
                <a:gd name="T17" fmla="*/ 0 h 151"/>
                <a:gd name="T18" fmla="*/ 44 w 74"/>
                <a:gd name="T19" fmla="*/ 0 h 151"/>
                <a:gd name="T20" fmla="*/ 44 w 74"/>
                <a:gd name="T21" fmla="*/ 0 h 151"/>
                <a:gd name="T22" fmla="*/ 18 w 74"/>
                <a:gd name="T23" fmla="*/ 29 h 151"/>
                <a:gd name="T24" fmla="*/ 18 w 74"/>
                <a:gd name="T25" fmla="*/ 59 h 151"/>
                <a:gd name="T26" fmla="*/ 0 w 74"/>
                <a:gd name="T27" fmla="*/ 59 h 151"/>
                <a:gd name="T28" fmla="*/ 0 w 74"/>
                <a:gd name="T29" fmla="*/ 86 h 151"/>
                <a:gd name="T30" fmla="*/ 18 w 74"/>
                <a:gd name="T31" fmla="*/ 86 h 151"/>
                <a:gd name="T32" fmla="*/ 18 w 74"/>
                <a:gd name="T33" fmla="*/ 151 h 151"/>
                <a:gd name="T34" fmla="*/ 48 w 74"/>
                <a:gd name="T35" fmla="*/ 151 h 151"/>
                <a:gd name="T36" fmla="*/ 48 w 74"/>
                <a:gd name="T37" fmla="*/ 83 h 151"/>
                <a:gd name="T38" fmla="*/ 68 w 74"/>
                <a:gd name="T39" fmla="*/ 83 h 151"/>
                <a:gd name="T40" fmla="*/ 71 w 74"/>
                <a:gd name="T41" fmla="*/ 59 h 151"/>
                <a:gd name="T42" fmla="*/ 48 w 74"/>
                <a:gd name="T43" fmla="*/ 5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151">
                  <a:moveTo>
                    <a:pt x="48" y="59"/>
                  </a:moveTo>
                  <a:cubicBezTo>
                    <a:pt x="48" y="34"/>
                    <a:pt x="48" y="34"/>
                    <a:pt x="48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0"/>
                    <a:pt x="51" y="27"/>
                    <a:pt x="5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29" y="1"/>
                    <a:pt x="18" y="13"/>
                    <a:pt x="18" y="2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48" y="151"/>
                    <a:pt x="48" y="151"/>
                    <a:pt x="48" y="151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71" y="59"/>
                    <a:pt x="71" y="59"/>
                    <a:pt x="71" y="59"/>
                  </a:cubicBezTo>
                  <a:lnTo>
                    <a:pt x="48" y="59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Oval 73"/>
            <p:cNvSpPr>
              <a:spLocks noChangeArrowheads="1"/>
            </p:cNvSpPr>
            <p:nvPr/>
          </p:nvSpPr>
          <p:spPr bwMode="auto">
            <a:xfrm>
              <a:off x="7160" y="2800"/>
              <a:ext cx="410" cy="411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7365" y="3049"/>
              <a:ext cx="200" cy="162"/>
            </a:xfrm>
            <a:custGeom>
              <a:avLst/>
              <a:gdLst>
                <a:gd name="T0" fmla="*/ 0 w 125"/>
                <a:gd name="T1" fmla="*/ 101 h 101"/>
                <a:gd name="T2" fmla="*/ 1 w 125"/>
                <a:gd name="T3" fmla="*/ 101 h 101"/>
                <a:gd name="T4" fmla="*/ 1 w 125"/>
                <a:gd name="T5" fmla="*/ 101 h 101"/>
                <a:gd name="T6" fmla="*/ 2 w 125"/>
                <a:gd name="T7" fmla="*/ 101 h 101"/>
                <a:gd name="T8" fmla="*/ 2 w 125"/>
                <a:gd name="T9" fmla="*/ 101 h 101"/>
                <a:gd name="T10" fmla="*/ 2 w 125"/>
                <a:gd name="T11" fmla="*/ 101 h 101"/>
                <a:gd name="T12" fmla="*/ 3 w 125"/>
                <a:gd name="T13" fmla="*/ 101 h 101"/>
                <a:gd name="T14" fmla="*/ 3 w 125"/>
                <a:gd name="T15" fmla="*/ 101 h 101"/>
                <a:gd name="T16" fmla="*/ 4 w 125"/>
                <a:gd name="T17" fmla="*/ 101 h 101"/>
                <a:gd name="T18" fmla="*/ 4 w 125"/>
                <a:gd name="T19" fmla="*/ 101 h 101"/>
                <a:gd name="T20" fmla="*/ 4 w 125"/>
                <a:gd name="T21" fmla="*/ 101 h 101"/>
                <a:gd name="T22" fmla="*/ 5 w 125"/>
                <a:gd name="T23" fmla="*/ 101 h 101"/>
                <a:gd name="T24" fmla="*/ 5 w 125"/>
                <a:gd name="T25" fmla="*/ 101 h 101"/>
                <a:gd name="T26" fmla="*/ 6 w 125"/>
                <a:gd name="T27" fmla="*/ 101 h 101"/>
                <a:gd name="T28" fmla="*/ 7 w 125"/>
                <a:gd name="T29" fmla="*/ 101 h 101"/>
                <a:gd name="T30" fmla="*/ 7 w 125"/>
                <a:gd name="T31" fmla="*/ 101 h 101"/>
                <a:gd name="T32" fmla="*/ 7 w 125"/>
                <a:gd name="T33" fmla="*/ 101 h 101"/>
                <a:gd name="T34" fmla="*/ 8 w 125"/>
                <a:gd name="T35" fmla="*/ 101 h 101"/>
                <a:gd name="T36" fmla="*/ 8 w 125"/>
                <a:gd name="T37" fmla="*/ 101 h 101"/>
                <a:gd name="T38" fmla="*/ 9 w 125"/>
                <a:gd name="T39" fmla="*/ 101 h 101"/>
                <a:gd name="T40" fmla="*/ 9 w 125"/>
                <a:gd name="T41" fmla="*/ 101 h 101"/>
                <a:gd name="T42" fmla="*/ 9 w 125"/>
                <a:gd name="T43" fmla="*/ 101 h 101"/>
                <a:gd name="T44" fmla="*/ 10 w 125"/>
                <a:gd name="T45" fmla="*/ 101 h 101"/>
                <a:gd name="T46" fmla="*/ 10 w 125"/>
                <a:gd name="T47" fmla="*/ 101 h 101"/>
                <a:gd name="T48" fmla="*/ 11 w 125"/>
                <a:gd name="T49" fmla="*/ 101 h 101"/>
                <a:gd name="T50" fmla="*/ 11 w 125"/>
                <a:gd name="T51" fmla="*/ 101 h 101"/>
                <a:gd name="T52" fmla="*/ 11 w 125"/>
                <a:gd name="T53" fmla="*/ 101 h 101"/>
                <a:gd name="T54" fmla="*/ 13 w 125"/>
                <a:gd name="T55" fmla="*/ 100 h 101"/>
                <a:gd name="T56" fmla="*/ 13 w 125"/>
                <a:gd name="T57" fmla="*/ 100 h 101"/>
                <a:gd name="T58" fmla="*/ 14 w 125"/>
                <a:gd name="T59" fmla="*/ 100 h 101"/>
                <a:gd name="T60" fmla="*/ 14 w 125"/>
                <a:gd name="T61" fmla="*/ 100 h 101"/>
                <a:gd name="T62" fmla="*/ 15 w 125"/>
                <a:gd name="T63" fmla="*/ 100 h 101"/>
                <a:gd name="T64" fmla="*/ 15 w 125"/>
                <a:gd name="T65" fmla="*/ 100 h 101"/>
                <a:gd name="T66" fmla="*/ 15 w 125"/>
                <a:gd name="T67" fmla="*/ 100 h 101"/>
                <a:gd name="T68" fmla="*/ 16 w 125"/>
                <a:gd name="T69" fmla="*/ 100 h 101"/>
                <a:gd name="T70" fmla="*/ 16 w 125"/>
                <a:gd name="T71" fmla="*/ 100 h 101"/>
                <a:gd name="T72" fmla="*/ 17 w 125"/>
                <a:gd name="T73" fmla="*/ 100 h 101"/>
                <a:gd name="T74" fmla="*/ 17 w 125"/>
                <a:gd name="T75" fmla="*/ 100 h 101"/>
                <a:gd name="T76" fmla="*/ 19 w 125"/>
                <a:gd name="T77" fmla="*/ 100 h 101"/>
                <a:gd name="T78" fmla="*/ 20 w 125"/>
                <a:gd name="T79" fmla="*/ 99 h 101"/>
                <a:gd name="T80" fmla="*/ 20 w 125"/>
                <a:gd name="T81" fmla="*/ 99 h 101"/>
                <a:gd name="T82" fmla="*/ 21 w 125"/>
                <a:gd name="T83" fmla="*/ 99 h 101"/>
                <a:gd name="T84" fmla="*/ 21 w 125"/>
                <a:gd name="T85" fmla="*/ 99 h 101"/>
                <a:gd name="T86" fmla="*/ 21 w 125"/>
                <a:gd name="T87" fmla="*/ 99 h 101"/>
                <a:gd name="T88" fmla="*/ 22 w 125"/>
                <a:gd name="T89" fmla="*/ 99 h 101"/>
                <a:gd name="T90" fmla="*/ 22 w 125"/>
                <a:gd name="T91" fmla="*/ 99 h 101"/>
                <a:gd name="T92" fmla="*/ 23 w 125"/>
                <a:gd name="T93" fmla="*/ 99 h 101"/>
                <a:gd name="T94" fmla="*/ 26 w 125"/>
                <a:gd name="T95" fmla="*/ 98 h 101"/>
                <a:gd name="T96" fmla="*/ 27 w 125"/>
                <a:gd name="T97" fmla="*/ 98 h 101"/>
                <a:gd name="T98" fmla="*/ 124 w 125"/>
                <a:gd name="T99" fmla="*/ 5 h 101"/>
                <a:gd name="T100" fmla="*/ 124 w 125"/>
                <a:gd name="T101" fmla="*/ 3 h 101"/>
                <a:gd name="T102" fmla="*/ 124 w 125"/>
                <a:gd name="T103" fmla="*/ 3 h 101"/>
                <a:gd name="T104" fmla="*/ 125 w 125"/>
                <a:gd name="T105" fmla="*/ 3 h 101"/>
                <a:gd name="T106" fmla="*/ 125 w 125"/>
                <a:gd name="T107" fmla="*/ 2 h 101"/>
                <a:gd name="T108" fmla="*/ 125 w 125"/>
                <a:gd name="T109" fmla="*/ 2 h 101"/>
                <a:gd name="T110" fmla="*/ 125 w 125"/>
                <a:gd name="T111" fmla="*/ 2 h 101"/>
                <a:gd name="T112" fmla="*/ 125 w 125"/>
                <a:gd name="T113" fmla="*/ 1 h 101"/>
                <a:gd name="T114" fmla="*/ 125 w 125"/>
                <a:gd name="T115" fmla="*/ 1 h 101"/>
                <a:gd name="T116" fmla="*/ 125 w 125"/>
                <a:gd name="T117" fmla="*/ 1 h 101"/>
                <a:gd name="T118" fmla="*/ 125 w 125"/>
                <a:gd name="T11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" h="101"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moveTo>
                    <a:pt x="1" y="101"/>
                  </a:moveTo>
                  <a:cubicBezTo>
                    <a:pt x="1" y="101"/>
                    <a:pt x="1" y="101"/>
                    <a:pt x="1" y="101"/>
                  </a:cubicBezTo>
                  <a:cubicBezTo>
                    <a:pt x="1" y="101"/>
                    <a:pt x="1" y="101"/>
                    <a:pt x="1" y="101"/>
                  </a:cubicBezTo>
                  <a:moveTo>
                    <a:pt x="1" y="101"/>
                  </a:moveTo>
                  <a:cubicBezTo>
                    <a:pt x="1" y="101"/>
                    <a:pt x="1" y="101"/>
                    <a:pt x="1" y="101"/>
                  </a:cubicBezTo>
                  <a:cubicBezTo>
                    <a:pt x="1" y="101"/>
                    <a:pt x="1" y="101"/>
                    <a:pt x="1" y="101"/>
                  </a:cubicBezTo>
                  <a:moveTo>
                    <a:pt x="2" y="101"/>
                  </a:moveTo>
                  <a:cubicBezTo>
                    <a:pt x="2" y="101"/>
                    <a:pt x="1" y="101"/>
                    <a:pt x="1" y="101"/>
                  </a:cubicBezTo>
                  <a:cubicBezTo>
                    <a:pt x="1" y="101"/>
                    <a:pt x="2" y="101"/>
                    <a:pt x="2" y="101"/>
                  </a:cubicBezTo>
                  <a:moveTo>
                    <a:pt x="2" y="101"/>
                  </a:moveTo>
                  <a:cubicBezTo>
                    <a:pt x="2" y="101"/>
                    <a:pt x="2" y="101"/>
                    <a:pt x="2" y="101"/>
                  </a:cubicBezTo>
                  <a:cubicBezTo>
                    <a:pt x="2" y="101"/>
                    <a:pt x="2" y="101"/>
                    <a:pt x="2" y="101"/>
                  </a:cubicBezTo>
                  <a:moveTo>
                    <a:pt x="2" y="101"/>
                  </a:moveTo>
                  <a:cubicBezTo>
                    <a:pt x="2" y="101"/>
                    <a:pt x="2" y="101"/>
                    <a:pt x="2" y="101"/>
                  </a:cubicBezTo>
                  <a:cubicBezTo>
                    <a:pt x="2" y="101"/>
                    <a:pt x="2" y="101"/>
                    <a:pt x="2" y="101"/>
                  </a:cubicBezTo>
                  <a:moveTo>
                    <a:pt x="3" y="101"/>
                  </a:moveTo>
                  <a:cubicBezTo>
                    <a:pt x="3" y="101"/>
                    <a:pt x="3" y="101"/>
                    <a:pt x="3" y="101"/>
                  </a:cubicBezTo>
                  <a:cubicBezTo>
                    <a:pt x="3" y="101"/>
                    <a:pt x="3" y="101"/>
                    <a:pt x="3" y="101"/>
                  </a:cubicBezTo>
                  <a:moveTo>
                    <a:pt x="3" y="101"/>
                  </a:moveTo>
                  <a:cubicBezTo>
                    <a:pt x="3" y="101"/>
                    <a:pt x="3" y="101"/>
                    <a:pt x="3" y="101"/>
                  </a:cubicBezTo>
                  <a:cubicBezTo>
                    <a:pt x="3" y="101"/>
                    <a:pt x="3" y="101"/>
                    <a:pt x="3" y="101"/>
                  </a:cubicBezTo>
                  <a:moveTo>
                    <a:pt x="4" y="101"/>
                  </a:moveTo>
                  <a:cubicBezTo>
                    <a:pt x="4" y="101"/>
                    <a:pt x="3" y="101"/>
                    <a:pt x="3" y="101"/>
                  </a:cubicBezTo>
                  <a:cubicBezTo>
                    <a:pt x="3" y="101"/>
                    <a:pt x="4" y="101"/>
                    <a:pt x="4" y="101"/>
                  </a:cubicBezTo>
                  <a:moveTo>
                    <a:pt x="4" y="101"/>
                  </a:move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moveTo>
                    <a:pt x="4" y="101"/>
                  </a:move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moveTo>
                    <a:pt x="5" y="101"/>
                  </a:moveTo>
                  <a:cubicBezTo>
                    <a:pt x="5" y="101"/>
                    <a:pt x="5" y="101"/>
                    <a:pt x="5" y="101"/>
                  </a:cubicBezTo>
                  <a:cubicBezTo>
                    <a:pt x="5" y="101"/>
                    <a:pt x="5" y="101"/>
                    <a:pt x="5" y="101"/>
                  </a:cubicBezTo>
                  <a:moveTo>
                    <a:pt x="5" y="101"/>
                  </a:moveTo>
                  <a:cubicBezTo>
                    <a:pt x="5" y="101"/>
                    <a:pt x="5" y="101"/>
                    <a:pt x="5" y="101"/>
                  </a:cubicBezTo>
                  <a:cubicBezTo>
                    <a:pt x="5" y="101"/>
                    <a:pt x="5" y="101"/>
                    <a:pt x="5" y="101"/>
                  </a:cubicBezTo>
                  <a:moveTo>
                    <a:pt x="6" y="101"/>
                  </a:moveTo>
                  <a:cubicBezTo>
                    <a:pt x="6" y="101"/>
                    <a:pt x="5" y="101"/>
                    <a:pt x="5" y="101"/>
                  </a:cubicBezTo>
                  <a:cubicBezTo>
                    <a:pt x="5" y="101"/>
                    <a:pt x="6" y="101"/>
                    <a:pt x="6" y="101"/>
                  </a:cubicBezTo>
                  <a:moveTo>
                    <a:pt x="7" y="101"/>
                  </a:moveTo>
                  <a:cubicBezTo>
                    <a:pt x="6" y="101"/>
                    <a:pt x="6" y="101"/>
                    <a:pt x="6" y="101"/>
                  </a:cubicBezTo>
                  <a:cubicBezTo>
                    <a:pt x="6" y="101"/>
                    <a:pt x="6" y="101"/>
                    <a:pt x="7" y="101"/>
                  </a:cubicBezTo>
                  <a:moveTo>
                    <a:pt x="7" y="101"/>
                  </a:moveTo>
                  <a:cubicBezTo>
                    <a:pt x="7" y="101"/>
                    <a:pt x="7" y="101"/>
                    <a:pt x="7" y="101"/>
                  </a:cubicBezTo>
                  <a:cubicBezTo>
                    <a:pt x="7" y="101"/>
                    <a:pt x="7" y="101"/>
                    <a:pt x="7" y="101"/>
                  </a:cubicBezTo>
                  <a:moveTo>
                    <a:pt x="7" y="101"/>
                  </a:moveTo>
                  <a:cubicBezTo>
                    <a:pt x="7" y="101"/>
                    <a:pt x="7" y="101"/>
                    <a:pt x="7" y="101"/>
                  </a:cubicBezTo>
                  <a:cubicBezTo>
                    <a:pt x="7" y="101"/>
                    <a:pt x="7" y="101"/>
                    <a:pt x="7" y="101"/>
                  </a:cubicBezTo>
                  <a:moveTo>
                    <a:pt x="8" y="101"/>
                  </a:moveTo>
                  <a:cubicBezTo>
                    <a:pt x="8" y="101"/>
                    <a:pt x="8" y="101"/>
                    <a:pt x="8" y="101"/>
                  </a:cubicBezTo>
                  <a:cubicBezTo>
                    <a:pt x="8" y="101"/>
                    <a:pt x="8" y="101"/>
                    <a:pt x="8" y="101"/>
                  </a:cubicBezTo>
                  <a:moveTo>
                    <a:pt x="8" y="101"/>
                  </a:moveTo>
                  <a:cubicBezTo>
                    <a:pt x="8" y="101"/>
                    <a:pt x="8" y="101"/>
                    <a:pt x="8" y="101"/>
                  </a:cubicBezTo>
                  <a:cubicBezTo>
                    <a:pt x="8" y="101"/>
                    <a:pt x="8" y="101"/>
                    <a:pt x="8" y="101"/>
                  </a:cubicBezTo>
                  <a:moveTo>
                    <a:pt x="9" y="101"/>
                  </a:moveTo>
                  <a:cubicBezTo>
                    <a:pt x="8" y="101"/>
                    <a:pt x="8" y="101"/>
                    <a:pt x="8" y="101"/>
                  </a:cubicBezTo>
                  <a:cubicBezTo>
                    <a:pt x="8" y="101"/>
                    <a:pt x="8" y="101"/>
                    <a:pt x="9" y="101"/>
                  </a:cubicBezTo>
                  <a:moveTo>
                    <a:pt x="9" y="101"/>
                  </a:moveTo>
                  <a:cubicBezTo>
                    <a:pt x="9" y="101"/>
                    <a:pt x="9" y="101"/>
                    <a:pt x="9" y="101"/>
                  </a:cubicBezTo>
                  <a:cubicBezTo>
                    <a:pt x="9" y="101"/>
                    <a:pt x="9" y="101"/>
                    <a:pt x="9" y="101"/>
                  </a:cubicBezTo>
                  <a:moveTo>
                    <a:pt x="9" y="101"/>
                  </a:moveTo>
                  <a:cubicBezTo>
                    <a:pt x="9" y="101"/>
                    <a:pt x="9" y="101"/>
                    <a:pt x="9" y="101"/>
                  </a:cubicBezTo>
                  <a:cubicBezTo>
                    <a:pt x="9" y="101"/>
                    <a:pt x="9" y="101"/>
                    <a:pt x="9" y="101"/>
                  </a:cubicBezTo>
                  <a:moveTo>
                    <a:pt x="10" y="101"/>
                  </a:move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10" y="101"/>
                  </a:cubicBezTo>
                  <a:moveTo>
                    <a:pt x="10" y="101"/>
                  </a:move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10" y="101"/>
                  </a:cubicBezTo>
                  <a:moveTo>
                    <a:pt x="11" y="101"/>
                  </a:move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11" y="101"/>
                  </a:cubicBezTo>
                  <a:moveTo>
                    <a:pt x="11" y="101"/>
                  </a:move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1" y="101"/>
                    <a:pt x="11" y="101"/>
                  </a:cubicBezTo>
                  <a:moveTo>
                    <a:pt x="11" y="101"/>
                  </a:move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1" y="101"/>
                    <a:pt x="11" y="101"/>
                  </a:cubicBezTo>
                  <a:moveTo>
                    <a:pt x="13" y="100"/>
                  </a:moveTo>
                  <a:cubicBezTo>
                    <a:pt x="13" y="100"/>
                    <a:pt x="12" y="100"/>
                    <a:pt x="11" y="100"/>
                  </a:cubicBezTo>
                  <a:cubicBezTo>
                    <a:pt x="12" y="100"/>
                    <a:pt x="13" y="100"/>
                    <a:pt x="13" y="100"/>
                  </a:cubicBezTo>
                  <a:moveTo>
                    <a:pt x="13" y="100"/>
                  </a:moveTo>
                  <a:cubicBezTo>
                    <a:pt x="13" y="100"/>
                    <a:pt x="13" y="100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moveTo>
                    <a:pt x="14" y="100"/>
                  </a:moveTo>
                  <a:cubicBezTo>
                    <a:pt x="14" y="100"/>
                    <a:pt x="14" y="100"/>
                    <a:pt x="14" y="100"/>
                  </a:cubicBezTo>
                  <a:cubicBezTo>
                    <a:pt x="14" y="100"/>
                    <a:pt x="14" y="100"/>
                    <a:pt x="14" y="100"/>
                  </a:cubicBezTo>
                  <a:moveTo>
                    <a:pt x="14" y="100"/>
                  </a:moveTo>
                  <a:cubicBezTo>
                    <a:pt x="14" y="100"/>
                    <a:pt x="14" y="100"/>
                    <a:pt x="14" y="100"/>
                  </a:cubicBezTo>
                  <a:cubicBezTo>
                    <a:pt x="14" y="100"/>
                    <a:pt x="14" y="100"/>
                    <a:pt x="14" y="100"/>
                  </a:cubicBezTo>
                  <a:moveTo>
                    <a:pt x="15" y="100"/>
                  </a:moveTo>
                  <a:cubicBezTo>
                    <a:pt x="15" y="100"/>
                    <a:pt x="14" y="100"/>
                    <a:pt x="14" y="100"/>
                  </a:cubicBezTo>
                  <a:cubicBezTo>
                    <a:pt x="14" y="100"/>
                    <a:pt x="15" y="100"/>
                    <a:pt x="15" y="100"/>
                  </a:cubicBezTo>
                  <a:moveTo>
                    <a:pt x="15" y="100"/>
                  </a:moveTo>
                  <a:cubicBezTo>
                    <a:pt x="15" y="100"/>
                    <a:pt x="15" y="100"/>
                    <a:pt x="15" y="100"/>
                  </a:cubicBezTo>
                  <a:cubicBezTo>
                    <a:pt x="15" y="100"/>
                    <a:pt x="15" y="100"/>
                    <a:pt x="15" y="100"/>
                  </a:cubicBezTo>
                  <a:moveTo>
                    <a:pt x="15" y="100"/>
                  </a:moveTo>
                  <a:cubicBezTo>
                    <a:pt x="15" y="100"/>
                    <a:pt x="15" y="100"/>
                    <a:pt x="15" y="100"/>
                  </a:cubicBezTo>
                  <a:cubicBezTo>
                    <a:pt x="15" y="100"/>
                    <a:pt x="15" y="100"/>
                    <a:pt x="15" y="100"/>
                  </a:cubicBezTo>
                  <a:moveTo>
                    <a:pt x="16" y="100"/>
                  </a:moveTo>
                  <a:cubicBezTo>
                    <a:pt x="16" y="100"/>
                    <a:pt x="16" y="100"/>
                    <a:pt x="16" y="100"/>
                  </a:cubicBezTo>
                  <a:cubicBezTo>
                    <a:pt x="16" y="100"/>
                    <a:pt x="16" y="100"/>
                    <a:pt x="16" y="100"/>
                  </a:cubicBezTo>
                  <a:moveTo>
                    <a:pt x="16" y="100"/>
                  </a:moveTo>
                  <a:cubicBezTo>
                    <a:pt x="16" y="100"/>
                    <a:pt x="16" y="100"/>
                    <a:pt x="16" y="100"/>
                  </a:cubicBezTo>
                  <a:cubicBezTo>
                    <a:pt x="16" y="100"/>
                    <a:pt x="16" y="100"/>
                    <a:pt x="16" y="100"/>
                  </a:cubicBezTo>
                  <a:moveTo>
                    <a:pt x="17" y="100"/>
                  </a:moveTo>
                  <a:cubicBezTo>
                    <a:pt x="17" y="100"/>
                    <a:pt x="16" y="100"/>
                    <a:pt x="16" y="100"/>
                  </a:cubicBezTo>
                  <a:cubicBezTo>
                    <a:pt x="16" y="100"/>
                    <a:pt x="17" y="100"/>
                    <a:pt x="17" y="100"/>
                  </a:cubicBezTo>
                  <a:moveTo>
                    <a:pt x="17" y="100"/>
                  </a:moveTo>
                  <a:cubicBezTo>
                    <a:pt x="17" y="100"/>
                    <a:pt x="17" y="100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moveTo>
                    <a:pt x="19" y="100"/>
                  </a:moveTo>
                  <a:cubicBezTo>
                    <a:pt x="19" y="100"/>
                    <a:pt x="18" y="100"/>
                    <a:pt x="17" y="100"/>
                  </a:cubicBezTo>
                  <a:cubicBezTo>
                    <a:pt x="18" y="100"/>
                    <a:pt x="19" y="100"/>
                    <a:pt x="19" y="100"/>
                  </a:cubicBezTo>
                  <a:moveTo>
                    <a:pt x="20" y="99"/>
                  </a:moveTo>
                  <a:cubicBezTo>
                    <a:pt x="20" y="99"/>
                    <a:pt x="20" y="100"/>
                    <a:pt x="20" y="100"/>
                  </a:cubicBezTo>
                  <a:cubicBezTo>
                    <a:pt x="20" y="100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1" y="99"/>
                  </a:moveTo>
                  <a:cubicBezTo>
                    <a:pt x="21" y="99"/>
                    <a:pt x="20" y="99"/>
                    <a:pt x="20" y="99"/>
                  </a:cubicBezTo>
                  <a:cubicBezTo>
                    <a:pt x="20" y="99"/>
                    <a:pt x="21" y="99"/>
                    <a:pt x="21" y="99"/>
                  </a:cubicBezTo>
                  <a:moveTo>
                    <a:pt x="21" y="99"/>
                  </a:moveTo>
                  <a:cubicBezTo>
                    <a:pt x="21" y="99"/>
                    <a:pt x="21" y="99"/>
                    <a:pt x="21" y="99"/>
                  </a:cubicBezTo>
                  <a:cubicBezTo>
                    <a:pt x="21" y="99"/>
                    <a:pt x="21" y="99"/>
                    <a:pt x="21" y="99"/>
                  </a:cubicBezTo>
                  <a:moveTo>
                    <a:pt x="21" y="99"/>
                  </a:moveTo>
                  <a:cubicBezTo>
                    <a:pt x="21" y="99"/>
                    <a:pt x="21" y="99"/>
                    <a:pt x="21" y="99"/>
                  </a:cubicBezTo>
                  <a:cubicBezTo>
                    <a:pt x="21" y="99"/>
                    <a:pt x="21" y="99"/>
                    <a:pt x="21" y="99"/>
                  </a:cubicBezTo>
                  <a:moveTo>
                    <a:pt x="22" y="99"/>
                  </a:moveTo>
                  <a:cubicBezTo>
                    <a:pt x="22" y="99"/>
                    <a:pt x="22" y="99"/>
                    <a:pt x="21" y="99"/>
                  </a:cubicBezTo>
                  <a:cubicBezTo>
                    <a:pt x="22" y="99"/>
                    <a:pt x="22" y="99"/>
                    <a:pt x="22" y="99"/>
                  </a:cubicBezTo>
                  <a:moveTo>
                    <a:pt x="22" y="99"/>
                  </a:moveTo>
                  <a:cubicBezTo>
                    <a:pt x="22" y="99"/>
                    <a:pt x="22" y="99"/>
                    <a:pt x="22" y="99"/>
                  </a:cubicBezTo>
                  <a:cubicBezTo>
                    <a:pt x="22" y="99"/>
                    <a:pt x="22" y="99"/>
                    <a:pt x="22" y="99"/>
                  </a:cubicBezTo>
                  <a:moveTo>
                    <a:pt x="23" y="99"/>
                  </a:moveTo>
                  <a:cubicBezTo>
                    <a:pt x="23" y="99"/>
                    <a:pt x="22" y="99"/>
                    <a:pt x="22" y="99"/>
                  </a:cubicBezTo>
                  <a:cubicBezTo>
                    <a:pt x="22" y="99"/>
                    <a:pt x="23" y="99"/>
                    <a:pt x="23" y="99"/>
                  </a:cubicBezTo>
                  <a:moveTo>
                    <a:pt x="26" y="98"/>
                  </a:moveTo>
                  <a:cubicBezTo>
                    <a:pt x="25" y="99"/>
                    <a:pt x="24" y="99"/>
                    <a:pt x="23" y="99"/>
                  </a:cubicBezTo>
                  <a:cubicBezTo>
                    <a:pt x="24" y="99"/>
                    <a:pt x="25" y="99"/>
                    <a:pt x="26" y="98"/>
                  </a:cubicBezTo>
                  <a:moveTo>
                    <a:pt x="27" y="98"/>
                  </a:moveTo>
                  <a:cubicBezTo>
                    <a:pt x="26" y="98"/>
                    <a:pt x="26" y="98"/>
                    <a:pt x="26" y="98"/>
                  </a:cubicBezTo>
                  <a:cubicBezTo>
                    <a:pt x="26" y="98"/>
                    <a:pt x="26" y="98"/>
                    <a:pt x="27" y="98"/>
                  </a:cubicBezTo>
                  <a:moveTo>
                    <a:pt x="124" y="5"/>
                  </a:moveTo>
                  <a:cubicBezTo>
                    <a:pt x="112" y="52"/>
                    <a:pt x="74" y="88"/>
                    <a:pt x="27" y="98"/>
                  </a:cubicBezTo>
                  <a:cubicBezTo>
                    <a:pt x="74" y="88"/>
                    <a:pt x="112" y="52"/>
                    <a:pt x="124" y="5"/>
                  </a:cubicBezTo>
                  <a:moveTo>
                    <a:pt x="124" y="3"/>
                  </a:moveTo>
                  <a:cubicBezTo>
                    <a:pt x="124" y="4"/>
                    <a:pt x="124" y="4"/>
                    <a:pt x="124" y="5"/>
                  </a:cubicBezTo>
                  <a:cubicBezTo>
                    <a:pt x="124" y="4"/>
                    <a:pt x="124" y="4"/>
                    <a:pt x="124" y="3"/>
                  </a:cubicBezTo>
                  <a:moveTo>
                    <a:pt x="124" y="3"/>
                  </a:move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5" y="3"/>
                  </a:moveTo>
                  <a:cubicBezTo>
                    <a:pt x="125" y="3"/>
                    <a:pt x="124" y="3"/>
                    <a:pt x="124" y="3"/>
                  </a:cubicBezTo>
                  <a:cubicBezTo>
                    <a:pt x="124" y="3"/>
                    <a:pt x="125" y="3"/>
                    <a:pt x="125" y="3"/>
                  </a:cubicBezTo>
                  <a:moveTo>
                    <a:pt x="125" y="2"/>
                  </a:moveTo>
                  <a:cubicBezTo>
                    <a:pt x="125" y="2"/>
                    <a:pt x="125" y="3"/>
                    <a:pt x="125" y="3"/>
                  </a:cubicBezTo>
                  <a:cubicBezTo>
                    <a:pt x="125" y="2"/>
                    <a:pt x="125" y="2"/>
                    <a:pt x="125" y="2"/>
                  </a:cubicBezTo>
                  <a:moveTo>
                    <a:pt x="125" y="2"/>
                  </a:moveTo>
                  <a:cubicBezTo>
                    <a:pt x="125" y="2"/>
                    <a:pt x="125" y="2"/>
                    <a:pt x="125" y="2"/>
                  </a:cubicBezTo>
                  <a:cubicBezTo>
                    <a:pt x="125" y="2"/>
                    <a:pt x="125" y="2"/>
                    <a:pt x="125" y="2"/>
                  </a:cubicBezTo>
                  <a:moveTo>
                    <a:pt x="125" y="2"/>
                  </a:moveTo>
                  <a:cubicBezTo>
                    <a:pt x="125" y="2"/>
                    <a:pt x="125" y="2"/>
                    <a:pt x="125" y="2"/>
                  </a:cubicBezTo>
                  <a:cubicBezTo>
                    <a:pt x="125" y="2"/>
                    <a:pt x="125" y="2"/>
                    <a:pt x="125" y="2"/>
                  </a:cubicBezTo>
                  <a:moveTo>
                    <a:pt x="125" y="1"/>
                  </a:moveTo>
                  <a:cubicBezTo>
                    <a:pt x="125" y="1"/>
                    <a:pt x="125" y="1"/>
                    <a:pt x="125" y="1"/>
                  </a:cubicBezTo>
                  <a:cubicBezTo>
                    <a:pt x="125" y="1"/>
                    <a:pt x="125" y="1"/>
                    <a:pt x="125" y="1"/>
                  </a:cubicBezTo>
                  <a:moveTo>
                    <a:pt x="125" y="1"/>
                  </a:moveTo>
                  <a:cubicBezTo>
                    <a:pt x="125" y="1"/>
                    <a:pt x="125" y="1"/>
                    <a:pt x="125" y="1"/>
                  </a:cubicBezTo>
                  <a:cubicBezTo>
                    <a:pt x="125" y="1"/>
                    <a:pt x="125" y="1"/>
                    <a:pt x="125" y="1"/>
                  </a:cubicBezTo>
                  <a:moveTo>
                    <a:pt x="125" y="1"/>
                  </a:moveTo>
                  <a:cubicBezTo>
                    <a:pt x="125" y="1"/>
                    <a:pt x="125" y="1"/>
                    <a:pt x="125" y="1"/>
                  </a:cubicBezTo>
                  <a:cubicBezTo>
                    <a:pt x="125" y="1"/>
                    <a:pt x="125" y="1"/>
                    <a:pt x="125" y="1"/>
                  </a:cubicBezTo>
                  <a:moveTo>
                    <a:pt x="125" y="0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/>
            <p:nvPr/>
          </p:nvSpPr>
          <p:spPr bwMode="auto">
            <a:xfrm>
              <a:off x="7243" y="2892"/>
              <a:ext cx="325" cy="319"/>
            </a:xfrm>
            <a:custGeom>
              <a:avLst/>
              <a:gdLst>
                <a:gd name="T0" fmla="*/ 0 w 203"/>
                <a:gd name="T1" fmla="*/ 134 h 199"/>
                <a:gd name="T2" fmla="*/ 76 w 203"/>
                <a:gd name="T3" fmla="*/ 199 h 199"/>
                <a:gd name="T4" fmla="*/ 76 w 203"/>
                <a:gd name="T5" fmla="*/ 199 h 199"/>
                <a:gd name="T6" fmla="*/ 77 w 203"/>
                <a:gd name="T7" fmla="*/ 199 h 199"/>
                <a:gd name="T8" fmla="*/ 77 w 203"/>
                <a:gd name="T9" fmla="*/ 199 h 199"/>
                <a:gd name="T10" fmla="*/ 78 w 203"/>
                <a:gd name="T11" fmla="*/ 199 h 199"/>
                <a:gd name="T12" fmla="*/ 78 w 203"/>
                <a:gd name="T13" fmla="*/ 199 h 199"/>
                <a:gd name="T14" fmla="*/ 78 w 203"/>
                <a:gd name="T15" fmla="*/ 199 h 199"/>
                <a:gd name="T16" fmla="*/ 79 w 203"/>
                <a:gd name="T17" fmla="*/ 199 h 199"/>
                <a:gd name="T18" fmla="*/ 79 w 203"/>
                <a:gd name="T19" fmla="*/ 199 h 199"/>
                <a:gd name="T20" fmla="*/ 80 w 203"/>
                <a:gd name="T21" fmla="*/ 199 h 199"/>
                <a:gd name="T22" fmla="*/ 80 w 203"/>
                <a:gd name="T23" fmla="*/ 199 h 199"/>
                <a:gd name="T24" fmla="*/ 80 w 203"/>
                <a:gd name="T25" fmla="*/ 199 h 199"/>
                <a:gd name="T26" fmla="*/ 81 w 203"/>
                <a:gd name="T27" fmla="*/ 199 h 199"/>
                <a:gd name="T28" fmla="*/ 81 w 203"/>
                <a:gd name="T29" fmla="*/ 199 h 199"/>
                <a:gd name="T30" fmla="*/ 82 w 203"/>
                <a:gd name="T31" fmla="*/ 199 h 199"/>
                <a:gd name="T32" fmla="*/ 83 w 203"/>
                <a:gd name="T33" fmla="*/ 199 h 199"/>
                <a:gd name="T34" fmla="*/ 83 w 203"/>
                <a:gd name="T35" fmla="*/ 199 h 199"/>
                <a:gd name="T36" fmla="*/ 83 w 203"/>
                <a:gd name="T37" fmla="*/ 199 h 199"/>
                <a:gd name="T38" fmla="*/ 84 w 203"/>
                <a:gd name="T39" fmla="*/ 199 h 199"/>
                <a:gd name="T40" fmla="*/ 84 w 203"/>
                <a:gd name="T41" fmla="*/ 199 h 199"/>
                <a:gd name="T42" fmla="*/ 85 w 203"/>
                <a:gd name="T43" fmla="*/ 199 h 199"/>
                <a:gd name="T44" fmla="*/ 85 w 203"/>
                <a:gd name="T45" fmla="*/ 199 h 199"/>
                <a:gd name="T46" fmla="*/ 85 w 203"/>
                <a:gd name="T47" fmla="*/ 199 h 199"/>
                <a:gd name="T48" fmla="*/ 86 w 203"/>
                <a:gd name="T49" fmla="*/ 199 h 199"/>
                <a:gd name="T50" fmla="*/ 86 w 203"/>
                <a:gd name="T51" fmla="*/ 199 h 199"/>
                <a:gd name="T52" fmla="*/ 87 w 203"/>
                <a:gd name="T53" fmla="*/ 199 h 199"/>
                <a:gd name="T54" fmla="*/ 87 w 203"/>
                <a:gd name="T55" fmla="*/ 199 h 199"/>
                <a:gd name="T56" fmla="*/ 87 w 203"/>
                <a:gd name="T57" fmla="*/ 199 h 199"/>
                <a:gd name="T58" fmla="*/ 89 w 203"/>
                <a:gd name="T59" fmla="*/ 198 h 199"/>
                <a:gd name="T60" fmla="*/ 89 w 203"/>
                <a:gd name="T61" fmla="*/ 198 h 199"/>
                <a:gd name="T62" fmla="*/ 90 w 203"/>
                <a:gd name="T63" fmla="*/ 198 h 199"/>
                <a:gd name="T64" fmla="*/ 90 w 203"/>
                <a:gd name="T65" fmla="*/ 198 h 199"/>
                <a:gd name="T66" fmla="*/ 91 w 203"/>
                <a:gd name="T67" fmla="*/ 198 h 199"/>
                <a:gd name="T68" fmla="*/ 91 w 203"/>
                <a:gd name="T69" fmla="*/ 198 h 199"/>
                <a:gd name="T70" fmla="*/ 91 w 203"/>
                <a:gd name="T71" fmla="*/ 198 h 199"/>
                <a:gd name="T72" fmla="*/ 92 w 203"/>
                <a:gd name="T73" fmla="*/ 198 h 199"/>
                <a:gd name="T74" fmla="*/ 92 w 203"/>
                <a:gd name="T75" fmla="*/ 198 h 199"/>
                <a:gd name="T76" fmla="*/ 93 w 203"/>
                <a:gd name="T77" fmla="*/ 198 h 199"/>
                <a:gd name="T78" fmla="*/ 93 w 203"/>
                <a:gd name="T79" fmla="*/ 198 h 199"/>
                <a:gd name="T80" fmla="*/ 95 w 203"/>
                <a:gd name="T81" fmla="*/ 198 h 199"/>
                <a:gd name="T82" fmla="*/ 96 w 203"/>
                <a:gd name="T83" fmla="*/ 197 h 199"/>
                <a:gd name="T84" fmla="*/ 96 w 203"/>
                <a:gd name="T85" fmla="*/ 197 h 199"/>
                <a:gd name="T86" fmla="*/ 97 w 203"/>
                <a:gd name="T87" fmla="*/ 197 h 199"/>
                <a:gd name="T88" fmla="*/ 97 w 203"/>
                <a:gd name="T89" fmla="*/ 197 h 199"/>
                <a:gd name="T90" fmla="*/ 97 w 203"/>
                <a:gd name="T91" fmla="*/ 197 h 199"/>
                <a:gd name="T92" fmla="*/ 98 w 203"/>
                <a:gd name="T93" fmla="*/ 197 h 199"/>
                <a:gd name="T94" fmla="*/ 98 w 203"/>
                <a:gd name="T95" fmla="*/ 197 h 199"/>
                <a:gd name="T96" fmla="*/ 99 w 203"/>
                <a:gd name="T97" fmla="*/ 197 h 199"/>
                <a:gd name="T98" fmla="*/ 102 w 203"/>
                <a:gd name="T99" fmla="*/ 196 h 199"/>
                <a:gd name="T100" fmla="*/ 103 w 203"/>
                <a:gd name="T101" fmla="*/ 196 h 199"/>
                <a:gd name="T102" fmla="*/ 200 w 203"/>
                <a:gd name="T103" fmla="*/ 103 h 199"/>
                <a:gd name="T104" fmla="*/ 200 w 203"/>
                <a:gd name="T105" fmla="*/ 101 h 199"/>
                <a:gd name="T106" fmla="*/ 200 w 203"/>
                <a:gd name="T107" fmla="*/ 101 h 199"/>
                <a:gd name="T108" fmla="*/ 201 w 203"/>
                <a:gd name="T109" fmla="*/ 101 h 199"/>
                <a:gd name="T110" fmla="*/ 201 w 203"/>
                <a:gd name="T111" fmla="*/ 100 h 199"/>
                <a:gd name="T112" fmla="*/ 201 w 203"/>
                <a:gd name="T113" fmla="*/ 100 h 199"/>
                <a:gd name="T114" fmla="*/ 201 w 203"/>
                <a:gd name="T115" fmla="*/ 100 h 199"/>
                <a:gd name="T116" fmla="*/ 201 w 203"/>
                <a:gd name="T117" fmla="*/ 99 h 199"/>
                <a:gd name="T118" fmla="*/ 201 w 203"/>
                <a:gd name="T119" fmla="*/ 99 h 199"/>
                <a:gd name="T120" fmla="*/ 201 w 203"/>
                <a:gd name="T121" fmla="*/ 99 h 199"/>
                <a:gd name="T122" fmla="*/ 201 w 203"/>
                <a:gd name="T123" fmla="*/ 98 h 199"/>
                <a:gd name="T124" fmla="*/ 118 w 203"/>
                <a:gd name="T125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" h="199">
                  <a:moveTo>
                    <a:pt x="118" y="0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65" y="199"/>
                    <a:pt x="65" y="199"/>
                    <a:pt x="65" y="199"/>
                  </a:cubicBezTo>
                  <a:cubicBezTo>
                    <a:pt x="69" y="199"/>
                    <a:pt x="72" y="199"/>
                    <a:pt x="76" y="199"/>
                  </a:cubicBezTo>
                  <a:cubicBezTo>
                    <a:pt x="76" y="199"/>
                    <a:pt x="76" y="199"/>
                    <a:pt x="76" y="199"/>
                  </a:cubicBezTo>
                  <a:cubicBezTo>
                    <a:pt x="76" y="199"/>
                    <a:pt x="76" y="199"/>
                    <a:pt x="76" y="199"/>
                  </a:cubicBezTo>
                  <a:cubicBezTo>
                    <a:pt x="76" y="199"/>
                    <a:pt x="76" y="199"/>
                    <a:pt x="77" y="199"/>
                  </a:cubicBezTo>
                  <a:cubicBezTo>
                    <a:pt x="77" y="199"/>
                    <a:pt x="77" y="199"/>
                    <a:pt x="77" y="199"/>
                  </a:cubicBezTo>
                  <a:cubicBezTo>
                    <a:pt x="77" y="199"/>
                    <a:pt x="77" y="199"/>
                    <a:pt x="77" y="199"/>
                  </a:cubicBezTo>
                  <a:cubicBezTo>
                    <a:pt x="77" y="199"/>
                    <a:pt x="77" y="199"/>
                    <a:pt x="77" y="199"/>
                  </a:cubicBezTo>
                  <a:cubicBezTo>
                    <a:pt x="77" y="199"/>
                    <a:pt x="77" y="199"/>
                    <a:pt x="77" y="199"/>
                  </a:cubicBezTo>
                  <a:cubicBezTo>
                    <a:pt x="77" y="199"/>
                    <a:pt x="78" y="199"/>
                    <a:pt x="78" y="199"/>
                  </a:cubicBezTo>
                  <a:cubicBezTo>
                    <a:pt x="78" y="199"/>
                    <a:pt x="78" y="199"/>
                    <a:pt x="78" y="199"/>
                  </a:cubicBezTo>
                  <a:cubicBezTo>
                    <a:pt x="78" y="199"/>
                    <a:pt x="78" y="199"/>
                    <a:pt x="78" y="199"/>
                  </a:cubicBezTo>
                  <a:cubicBezTo>
                    <a:pt x="78" y="199"/>
                    <a:pt x="78" y="199"/>
                    <a:pt x="78" y="199"/>
                  </a:cubicBezTo>
                  <a:cubicBezTo>
                    <a:pt x="78" y="199"/>
                    <a:pt x="78" y="199"/>
                    <a:pt x="78" y="199"/>
                  </a:cubicBezTo>
                  <a:cubicBezTo>
                    <a:pt x="78" y="199"/>
                    <a:pt x="79" y="199"/>
                    <a:pt x="79" y="199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79" y="199"/>
                    <a:pt x="80" y="199"/>
                    <a:pt x="80" y="199"/>
                  </a:cubicBezTo>
                  <a:cubicBezTo>
                    <a:pt x="80" y="199"/>
                    <a:pt x="80" y="199"/>
                    <a:pt x="80" y="199"/>
                  </a:cubicBezTo>
                  <a:cubicBezTo>
                    <a:pt x="80" y="199"/>
                    <a:pt x="80" y="199"/>
                    <a:pt x="80" y="199"/>
                  </a:cubicBezTo>
                  <a:cubicBezTo>
                    <a:pt x="80" y="199"/>
                    <a:pt x="80" y="199"/>
                    <a:pt x="80" y="199"/>
                  </a:cubicBezTo>
                  <a:cubicBezTo>
                    <a:pt x="80" y="199"/>
                    <a:pt x="80" y="199"/>
                    <a:pt x="80" y="199"/>
                  </a:cubicBezTo>
                  <a:cubicBezTo>
                    <a:pt x="80" y="199"/>
                    <a:pt x="81" y="199"/>
                    <a:pt x="81" y="199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81" y="199"/>
                    <a:pt x="82" y="199"/>
                    <a:pt x="82" y="199"/>
                  </a:cubicBezTo>
                  <a:cubicBezTo>
                    <a:pt x="82" y="199"/>
                    <a:pt x="82" y="199"/>
                    <a:pt x="82" y="199"/>
                  </a:cubicBezTo>
                  <a:cubicBezTo>
                    <a:pt x="82" y="199"/>
                    <a:pt x="82" y="199"/>
                    <a:pt x="83" y="199"/>
                  </a:cubicBezTo>
                  <a:cubicBezTo>
                    <a:pt x="83" y="199"/>
                    <a:pt x="83" y="199"/>
                    <a:pt x="83" y="199"/>
                  </a:cubicBezTo>
                  <a:cubicBezTo>
                    <a:pt x="83" y="199"/>
                    <a:pt x="83" y="199"/>
                    <a:pt x="83" y="199"/>
                  </a:cubicBezTo>
                  <a:cubicBezTo>
                    <a:pt x="83" y="199"/>
                    <a:pt x="83" y="199"/>
                    <a:pt x="83" y="199"/>
                  </a:cubicBezTo>
                  <a:cubicBezTo>
                    <a:pt x="83" y="199"/>
                    <a:pt x="83" y="199"/>
                    <a:pt x="83" y="199"/>
                  </a:cubicBezTo>
                  <a:cubicBezTo>
                    <a:pt x="83" y="199"/>
                    <a:pt x="83" y="199"/>
                    <a:pt x="84" y="199"/>
                  </a:cubicBezTo>
                  <a:cubicBezTo>
                    <a:pt x="84" y="199"/>
                    <a:pt x="84" y="199"/>
                    <a:pt x="84" y="199"/>
                  </a:cubicBezTo>
                  <a:cubicBezTo>
                    <a:pt x="84" y="199"/>
                    <a:pt x="84" y="199"/>
                    <a:pt x="84" y="199"/>
                  </a:cubicBezTo>
                  <a:cubicBezTo>
                    <a:pt x="84" y="199"/>
                    <a:pt x="84" y="199"/>
                    <a:pt x="84" y="199"/>
                  </a:cubicBezTo>
                  <a:cubicBezTo>
                    <a:pt x="84" y="199"/>
                    <a:pt x="84" y="199"/>
                    <a:pt x="84" y="199"/>
                  </a:cubicBezTo>
                  <a:cubicBezTo>
                    <a:pt x="84" y="199"/>
                    <a:pt x="84" y="199"/>
                    <a:pt x="85" y="199"/>
                  </a:cubicBezTo>
                  <a:cubicBezTo>
                    <a:pt x="85" y="199"/>
                    <a:pt x="85" y="199"/>
                    <a:pt x="85" y="199"/>
                  </a:cubicBezTo>
                  <a:cubicBezTo>
                    <a:pt x="85" y="199"/>
                    <a:pt x="85" y="199"/>
                    <a:pt x="85" y="199"/>
                  </a:cubicBezTo>
                  <a:cubicBezTo>
                    <a:pt x="85" y="199"/>
                    <a:pt x="85" y="199"/>
                    <a:pt x="85" y="199"/>
                  </a:cubicBezTo>
                  <a:cubicBezTo>
                    <a:pt x="85" y="199"/>
                    <a:pt x="85" y="199"/>
                    <a:pt x="85" y="199"/>
                  </a:cubicBezTo>
                  <a:cubicBezTo>
                    <a:pt x="85" y="199"/>
                    <a:pt x="85" y="199"/>
                    <a:pt x="86" y="199"/>
                  </a:cubicBezTo>
                  <a:cubicBezTo>
                    <a:pt x="86" y="199"/>
                    <a:pt x="86" y="199"/>
                    <a:pt x="86" y="199"/>
                  </a:cubicBezTo>
                  <a:cubicBezTo>
                    <a:pt x="86" y="199"/>
                    <a:pt x="86" y="199"/>
                    <a:pt x="86" y="199"/>
                  </a:cubicBezTo>
                  <a:cubicBezTo>
                    <a:pt x="86" y="199"/>
                    <a:pt x="86" y="199"/>
                    <a:pt x="86" y="199"/>
                  </a:cubicBezTo>
                  <a:cubicBezTo>
                    <a:pt x="86" y="199"/>
                    <a:pt x="86" y="199"/>
                    <a:pt x="86" y="199"/>
                  </a:cubicBezTo>
                  <a:cubicBezTo>
                    <a:pt x="86" y="199"/>
                    <a:pt x="86" y="199"/>
                    <a:pt x="87" y="199"/>
                  </a:cubicBezTo>
                  <a:cubicBezTo>
                    <a:pt x="87" y="199"/>
                    <a:pt x="87" y="199"/>
                    <a:pt x="87" y="199"/>
                  </a:cubicBezTo>
                  <a:cubicBezTo>
                    <a:pt x="87" y="199"/>
                    <a:pt x="87" y="199"/>
                    <a:pt x="87" y="199"/>
                  </a:cubicBezTo>
                  <a:cubicBezTo>
                    <a:pt x="87" y="199"/>
                    <a:pt x="87" y="199"/>
                    <a:pt x="87" y="199"/>
                  </a:cubicBezTo>
                  <a:cubicBezTo>
                    <a:pt x="87" y="199"/>
                    <a:pt x="87" y="199"/>
                    <a:pt x="87" y="199"/>
                  </a:cubicBezTo>
                  <a:cubicBezTo>
                    <a:pt x="87" y="199"/>
                    <a:pt x="87" y="199"/>
                    <a:pt x="87" y="198"/>
                  </a:cubicBezTo>
                  <a:cubicBezTo>
                    <a:pt x="88" y="198"/>
                    <a:pt x="89" y="198"/>
                    <a:pt x="89" y="198"/>
                  </a:cubicBezTo>
                  <a:cubicBezTo>
                    <a:pt x="89" y="198"/>
                    <a:pt x="89" y="198"/>
                    <a:pt x="89" y="198"/>
                  </a:cubicBezTo>
                  <a:cubicBezTo>
                    <a:pt x="89" y="198"/>
                    <a:pt x="89" y="198"/>
                    <a:pt x="89" y="198"/>
                  </a:cubicBezTo>
                  <a:cubicBezTo>
                    <a:pt x="90" y="198"/>
                    <a:pt x="90" y="198"/>
                    <a:pt x="90" y="198"/>
                  </a:cubicBezTo>
                  <a:cubicBezTo>
                    <a:pt x="90" y="198"/>
                    <a:pt x="90" y="198"/>
                    <a:pt x="90" y="198"/>
                  </a:cubicBezTo>
                  <a:cubicBezTo>
                    <a:pt x="90" y="198"/>
                    <a:pt x="90" y="198"/>
                    <a:pt x="90" y="198"/>
                  </a:cubicBezTo>
                  <a:cubicBezTo>
                    <a:pt x="90" y="198"/>
                    <a:pt x="90" y="198"/>
                    <a:pt x="90" y="198"/>
                  </a:cubicBezTo>
                  <a:cubicBezTo>
                    <a:pt x="90" y="198"/>
                    <a:pt x="90" y="198"/>
                    <a:pt x="90" y="198"/>
                  </a:cubicBezTo>
                  <a:cubicBezTo>
                    <a:pt x="90" y="198"/>
                    <a:pt x="91" y="198"/>
                    <a:pt x="91" y="198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3" y="198"/>
                    <a:pt x="93" y="198"/>
                  </a:cubicBezTo>
                  <a:cubicBezTo>
                    <a:pt x="93" y="198"/>
                    <a:pt x="93" y="198"/>
                    <a:pt x="93" y="198"/>
                  </a:cubicBezTo>
                  <a:cubicBezTo>
                    <a:pt x="93" y="198"/>
                    <a:pt x="93" y="198"/>
                    <a:pt x="93" y="198"/>
                  </a:cubicBezTo>
                  <a:cubicBezTo>
                    <a:pt x="93" y="198"/>
                    <a:pt x="93" y="198"/>
                    <a:pt x="93" y="198"/>
                  </a:cubicBezTo>
                  <a:cubicBezTo>
                    <a:pt x="94" y="198"/>
                    <a:pt x="95" y="198"/>
                    <a:pt x="95" y="198"/>
                  </a:cubicBezTo>
                  <a:cubicBezTo>
                    <a:pt x="96" y="198"/>
                    <a:pt x="96" y="198"/>
                    <a:pt x="96" y="198"/>
                  </a:cubicBezTo>
                  <a:cubicBezTo>
                    <a:pt x="96" y="198"/>
                    <a:pt x="96" y="197"/>
                    <a:pt x="96" y="197"/>
                  </a:cubicBezTo>
                  <a:cubicBezTo>
                    <a:pt x="96" y="197"/>
                    <a:pt x="96" y="197"/>
                    <a:pt x="96" y="197"/>
                  </a:cubicBezTo>
                  <a:cubicBezTo>
                    <a:pt x="96" y="197"/>
                    <a:pt x="96" y="197"/>
                    <a:pt x="96" y="197"/>
                  </a:cubicBezTo>
                  <a:cubicBezTo>
                    <a:pt x="96" y="197"/>
                    <a:pt x="96" y="197"/>
                    <a:pt x="96" y="197"/>
                  </a:cubicBezTo>
                  <a:cubicBezTo>
                    <a:pt x="96" y="197"/>
                    <a:pt x="97" y="197"/>
                    <a:pt x="97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8" y="197"/>
                    <a:pt x="98" y="197"/>
                    <a:pt x="98" y="197"/>
                  </a:cubicBezTo>
                  <a:cubicBezTo>
                    <a:pt x="98" y="197"/>
                    <a:pt x="98" y="197"/>
                    <a:pt x="98" y="197"/>
                  </a:cubicBezTo>
                  <a:cubicBezTo>
                    <a:pt x="98" y="197"/>
                    <a:pt x="98" y="197"/>
                    <a:pt x="98" y="197"/>
                  </a:cubicBezTo>
                  <a:cubicBezTo>
                    <a:pt x="98" y="197"/>
                    <a:pt x="98" y="197"/>
                    <a:pt x="98" y="197"/>
                  </a:cubicBezTo>
                  <a:cubicBezTo>
                    <a:pt x="98" y="197"/>
                    <a:pt x="99" y="197"/>
                    <a:pt x="99" y="197"/>
                  </a:cubicBezTo>
                  <a:cubicBezTo>
                    <a:pt x="99" y="197"/>
                    <a:pt x="99" y="197"/>
                    <a:pt x="99" y="197"/>
                  </a:cubicBezTo>
                  <a:cubicBezTo>
                    <a:pt x="100" y="197"/>
                    <a:pt x="101" y="197"/>
                    <a:pt x="102" y="196"/>
                  </a:cubicBezTo>
                  <a:cubicBezTo>
                    <a:pt x="102" y="196"/>
                    <a:pt x="102" y="196"/>
                    <a:pt x="102" y="196"/>
                  </a:cubicBezTo>
                  <a:cubicBezTo>
                    <a:pt x="102" y="196"/>
                    <a:pt x="102" y="196"/>
                    <a:pt x="103" y="196"/>
                  </a:cubicBezTo>
                  <a:cubicBezTo>
                    <a:pt x="103" y="196"/>
                    <a:pt x="103" y="196"/>
                    <a:pt x="103" y="196"/>
                  </a:cubicBezTo>
                  <a:cubicBezTo>
                    <a:pt x="150" y="186"/>
                    <a:pt x="188" y="150"/>
                    <a:pt x="200" y="103"/>
                  </a:cubicBezTo>
                  <a:cubicBezTo>
                    <a:pt x="200" y="103"/>
                    <a:pt x="200" y="103"/>
                    <a:pt x="200" y="103"/>
                  </a:cubicBezTo>
                  <a:cubicBezTo>
                    <a:pt x="200" y="102"/>
                    <a:pt x="200" y="102"/>
                    <a:pt x="200" y="101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1" y="101"/>
                    <a:pt x="201" y="101"/>
                  </a:cubicBezTo>
                  <a:cubicBezTo>
                    <a:pt x="201" y="101"/>
                    <a:pt x="201" y="101"/>
                    <a:pt x="201" y="101"/>
                  </a:cubicBezTo>
                  <a:cubicBezTo>
                    <a:pt x="201" y="101"/>
                    <a:pt x="201" y="100"/>
                    <a:pt x="201" y="100"/>
                  </a:cubicBezTo>
                  <a:cubicBezTo>
                    <a:pt x="201" y="100"/>
                    <a:pt x="201" y="100"/>
                    <a:pt x="201" y="100"/>
                  </a:cubicBezTo>
                  <a:cubicBezTo>
                    <a:pt x="201" y="100"/>
                    <a:pt x="201" y="100"/>
                    <a:pt x="201" y="100"/>
                  </a:cubicBezTo>
                  <a:cubicBezTo>
                    <a:pt x="201" y="100"/>
                    <a:pt x="201" y="100"/>
                    <a:pt x="201" y="100"/>
                  </a:cubicBezTo>
                  <a:cubicBezTo>
                    <a:pt x="201" y="100"/>
                    <a:pt x="201" y="100"/>
                    <a:pt x="201" y="100"/>
                  </a:cubicBezTo>
                  <a:cubicBezTo>
                    <a:pt x="201" y="100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2" y="94"/>
                    <a:pt x="203" y="89"/>
                    <a:pt x="203" y="84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CF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/>
            <p:nvPr/>
          </p:nvSpPr>
          <p:spPr bwMode="auto">
            <a:xfrm>
              <a:off x="7321" y="2898"/>
              <a:ext cx="156" cy="199"/>
            </a:xfrm>
            <a:custGeom>
              <a:avLst/>
              <a:gdLst>
                <a:gd name="T0" fmla="*/ 59 w 97"/>
                <a:gd name="T1" fmla="*/ 17 h 124"/>
                <a:gd name="T2" fmla="*/ 63 w 97"/>
                <a:gd name="T3" fmla="*/ 5 h 124"/>
                <a:gd name="T4" fmla="*/ 63 w 97"/>
                <a:gd name="T5" fmla="*/ 0 h 124"/>
                <a:gd name="T6" fmla="*/ 52 w 97"/>
                <a:gd name="T7" fmla="*/ 0 h 124"/>
                <a:gd name="T8" fmla="*/ 35 w 97"/>
                <a:gd name="T9" fmla="*/ 40 h 124"/>
                <a:gd name="T10" fmla="*/ 33 w 97"/>
                <a:gd name="T11" fmla="*/ 44 h 124"/>
                <a:gd name="T12" fmla="*/ 5 w 97"/>
                <a:gd name="T13" fmla="*/ 62 h 124"/>
                <a:gd name="T14" fmla="*/ 0 w 97"/>
                <a:gd name="T15" fmla="*/ 61 h 124"/>
                <a:gd name="T16" fmla="*/ 0 w 97"/>
                <a:gd name="T17" fmla="*/ 111 h 124"/>
                <a:gd name="T18" fmla="*/ 25 w 97"/>
                <a:gd name="T19" fmla="*/ 111 h 124"/>
                <a:gd name="T20" fmla="*/ 26 w 97"/>
                <a:gd name="T21" fmla="*/ 111 h 124"/>
                <a:gd name="T22" fmla="*/ 26 w 97"/>
                <a:gd name="T23" fmla="*/ 112 h 124"/>
                <a:gd name="T24" fmla="*/ 38 w 97"/>
                <a:gd name="T25" fmla="*/ 124 h 124"/>
                <a:gd name="T26" fmla="*/ 88 w 97"/>
                <a:gd name="T27" fmla="*/ 124 h 124"/>
                <a:gd name="T28" fmla="*/ 97 w 97"/>
                <a:gd name="T29" fmla="*/ 115 h 124"/>
                <a:gd name="T30" fmla="*/ 97 w 97"/>
                <a:gd name="T31" fmla="*/ 46 h 124"/>
                <a:gd name="T32" fmla="*/ 91 w 97"/>
                <a:gd name="T33" fmla="*/ 42 h 124"/>
                <a:gd name="T34" fmla="*/ 67 w 97"/>
                <a:gd name="T35" fmla="*/ 42 h 124"/>
                <a:gd name="T36" fmla="*/ 59 w 97"/>
                <a:gd name="T37" fmla="*/ 42 h 124"/>
                <a:gd name="T38" fmla="*/ 59 w 97"/>
                <a:gd name="T39" fmla="*/ 16 h 124"/>
                <a:gd name="T40" fmla="*/ 59 w 97"/>
                <a:gd name="T41" fmla="*/ 1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7" h="124">
                  <a:moveTo>
                    <a:pt x="59" y="17"/>
                  </a:moveTo>
                  <a:cubicBezTo>
                    <a:pt x="63" y="5"/>
                    <a:pt x="63" y="5"/>
                    <a:pt x="63" y="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1"/>
                    <a:pt x="33" y="44"/>
                    <a:pt x="33" y="44"/>
                  </a:cubicBezTo>
                  <a:cubicBezTo>
                    <a:pt x="28" y="55"/>
                    <a:pt x="17" y="62"/>
                    <a:pt x="5" y="62"/>
                  </a:cubicBezTo>
                  <a:cubicBezTo>
                    <a:pt x="3" y="62"/>
                    <a:pt x="1" y="61"/>
                    <a:pt x="0" y="6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38" y="124"/>
                    <a:pt x="38" y="124"/>
                    <a:pt x="38" y="124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9" y="16"/>
                    <a:pt x="59" y="16"/>
                    <a:pt x="59" y="16"/>
                  </a:cubicBezTo>
                  <a:lnTo>
                    <a:pt x="59" y="1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77"/>
            <p:cNvSpPr>
              <a:spLocks noChangeArrowheads="1"/>
            </p:cNvSpPr>
            <p:nvPr/>
          </p:nvSpPr>
          <p:spPr bwMode="auto">
            <a:xfrm>
              <a:off x="7249" y="2972"/>
              <a:ext cx="69" cy="129"/>
            </a:xfrm>
            <a:prstGeom prst="rect">
              <a:avLst/>
            </a:prstGeom>
            <a:solidFill>
              <a:srgbClr val="879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 noEditPoints="1"/>
            </p:cNvSpPr>
            <p:nvPr/>
          </p:nvSpPr>
          <p:spPr bwMode="auto">
            <a:xfrm>
              <a:off x="7243" y="2890"/>
              <a:ext cx="243" cy="217"/>
            </a:xfrm>
            <a:custGeom>
              <a:avLst/>
              <a:gdLst>
                <a:gd name="T0" fmla="*/ 152 w 152"/>
                <a:gd name="T1" fmla="*/ 47 h 135"/>
                <a:gd name="T2" fmla="*/ 141 w 152"/>
                <a:gd name="T3" fmla="*/ 41 h 135"/>
                <a:gd name="T4" fmla="*/ 115 w 152"/>
                <a:gd name="T5" fmla="*/ 41 h 135"/>
                <a:gd name="T6" fmla="*/ 115 w 152"/>
                <a:gd name="T7" fmla="*/ 24 h 135"/>
                <a:gd name="T8" fmla="*/ 119 w 152"/>
                <a:gd name="T9" fmla="*/ 13 h 135"/>
                <a:gd name="T10" fmla="*/ 118 w 152"/>
                <a:gd name="T11" fmla="*/ 13 h 135"/>
                <a:gd name="T12" fmla="*/ 119 w 152"/>
                <a:gd name="T13" fmla="*/ 13 h 135"/>
                <a:gd name="T14" fmla="*/ 119 w 152"/>
                <a:gd name="T15" fmla="*/ 0 h 135"/>
                <a:gd name="T16" fmla="*/ 96 w 152"/>
                <a:gd name="T17" fmla="*/ 0 h 135"/>
                <a:gd name="T18" fmla="*/ 96 w 152"/>
                <a:gd name="T19" fmla="*/ 0 h 135"/>
                <a:gd name="T20" fmla="*/ 96 w 152"/>
                <a:gd name="T21" fmla="*/ 0 h 135"/>
                <a:gd name="T22" fmla="*/ 96 w 152"/>
                <a:gd name="T23" fmla="*/ 0 h 135"/>
                <a:gd name="T24" fmla="*/ 96 w 152"/>
                <a:gd name="T25" fmla="*/ 0 h 135"/>
                <a:gd name="T26" fmla="*/ 76 w 152"/>
                <a:gd name="T27" fmla="*/ 47 h 135"/>
                <a:gd name="T28" fmla="*/ 72 w 152"/>
                <a:gd name="T29" fmla="*/ 52 h 135"/>
                <a:gd name="T30" fmla="*/ 55 w 152"/>
                <a:gd name="T31" fmla="*/ 60 h 135"/>
                <a:gd name="T32" fmla="*/ 50 w 152"/>
                <a:gd name="T33" fmla="*/ 59 h 135"/>
                <a:gd name="T34" fmla="*/ 50 w 152"/>
                <a:gd name="T35" fmla="*/ 47 h 135"/>
                <a:gd name="T36" fmla="*/ 0 w 152"/>
                <a:gd name="T37" fmla="*/ 47 h 135"/>
                <a:gd name="T38" fmla="*/ 0 w 152"/>
                <a:gd name="T39" fmla="*/ 135 h 135"/>
                <a:gd name="T40" fmla="*/ 50 w 152"/>
                <a:gd name="T41" fmla="*/ 135 h 135"/>
                <a:gd name="T42" fmla="*/ 50 w 152"/>
                <a:gd name="T43" fmla="*/ 122 h 135"/>
                <a:gd name="T44" fmla="*/ 72 w 152"/>
                <a:gd name="T45" fmla="*/ 122 h 135"/>
                <a:gd name="T46" fmla="*/ 85 w 152"/>
                <a:gd name="T47" fmla="*/ 135 h 135"/>
                <a:gd name="T48" fmla="*/ 85 w 152"/>
                <a:gd name="T49" fmla="*/ 135 h 135"/>
                <a:gd name="T50" fmla="*/ 138 w 152"/>
                <a:gd name="T51" fmla="*/ 135 h 135"/>
                <a:gd name="T52" fmla="*/ 152 w 152"/>
                <a:gd name="T53" fmla="*/ 121 h 135"/>
                <a:gd name="T54" fmla="*/ 152 w 152"/>
                <a:gd name="T55" fmla="*/ 47 h 135"/>
                <a:gd name="T56" fmla="*/ 43 w 152"/>
                <a:gd name="T57" fmla="*/ 127 h 135"/>
                <a:gd name="T58" fmla="*/ 7 w 152"/>
                <a:gd name="T59" fmla="*/ 127 h 135"/>
                <a:gd name="T60" fmla="*/ 7 w 152"/>
                <a:gd name="T61" fmla="*/ 54 h 135"/>
                <a:gd name="T62" fmla="*/ 43 w 152"/>
                <a:gd name="T63" fmla="*/ 54 h 135"/>
                <a:gd name="T64" fmla="*/ 43 w 152"/>
                <a:gd name="T65" fmla="*/ 127 h 135"/>
                <a:gd name="T66" fmla="*/ 145 w 152"/>
                <a:gd name="T67" fmla="*/ 118 h 135"/>
                <a:gd name="T68" fmla="*/ 135 w 152"/>
                <a:gd name="T69" fmla="*/ 127 h 135"/>
                <a:gd name="T70" fmla="*/ 88 w 152"/>
                <a:gd name="T71" fmla="*/ 127 h 135"/>
                <a:gd name="T72" fmla="*/ 75 w 152"/>
                <a:gd name="T73" fmla="*/ 115 h 135"/>
                <a:gd name="T74" fmla="*/ 75 w 152"/>
                <a:gd name="T75" fmla="*/ 115 h 135"/>
                <a:gd name="T76" fmla="*/ 75 w 152"/>
                <a:gd name="T77" fmla="*/ 115 h 135"/>
                <a:gd name="T78" fmla="*/ 50 w 152"/>
                <a:gd name="T79" fmla="*/ 115 h 135"/>
                <a:gd name="T80" fmla="*/ 50 w 152"/>
                <a:gd name="T81" fmla="*/ 66 h 135"/>
                <a:gd name="T82" fmla="*/ 55 w 152"/>
                <a:gd name="T83" fmla="*/ 67 h 135"/>
                <a:gd name="T84" fmla="*/ 83 w 152"/>
                <a:gd name="T85" fmla="*/ 50 h 135"/>
                <a:gd name="T86" fmla="*/ 84 w 152"/>
                <a:gd name="T87" fmla="*/ 46 h 135"/>
                <a:gd name="T88" fmla="*/ 101 w 152"/>
                <a:gd name="T89" fmla="*/ 7 h 135"/>
                <a:gd name="T90" fmla="*/ 111 w 152"/>
                <a:gd name="T91" fmla="*/ 7 h 135"/>
                <a:gd name="T92" fmla="*/ 111 w 152"/>
                <a:gd name="T93" fmla="*/ 12 h 135"/>
                <a:gd name="T94" fmla="*/ 108 w 152"/>
                <a:gd name="T95" fmla="*/ 23 h 135"/>
                <a:gd name="T96" fmla="*/ 108 w 152"/>
                <a:gd name="T97" fmla="*/ 23 h 135"/>
                <a:gd name="T98" fmla="*/ 108 w 152"/>
                <a:gd name="T99" fmla="*/ 48 h 135"/>
                <a:gd name="T100" fmla="*/ 115 w 152"/>
                <a:gd name="T101" fmla="*/ 48 h 135"/>
                <a:gd name="T102" fmla="*/ 139 w 152"/>
                <a:gd name="T103" fmla="*/ 48 h 135"/>
                <a:gd name="T104" fmla="*/ 145 w 152"/>
                <a:gd name="T105" fmla="*/ 51 h 135"/>
                <a:gd name="T106" fmla="*/ 145 w 152"/>
                <a:gd name="T107" fmla="*/ 118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" h="135">
                  <a:moveTo>
                    <a:pt x="152" y="47"/>
                  </a:moveTo>
                  <a:cubicBezTo>
                    <a:pt x="141" y="41"/>
                    <a:pt x="141" y="41"/>
                    <a:pt x="141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8" y="13"/>
                    <a:pt x="118" y="13"/>
                    <a:pt x="118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5" y="49"/>
                    <a:pt x="74" y="51"/>
                    <a:pt x="72" y="52"/>
                  </a:cubicBezTo>
                  <a:cubicBezTo>
                    <a:pt x="68" y="57"/>
                    <a:pt x="61" y="60"/>
                    <a:pt x="55" y="60"/>
                  </a:cubicBezTo>
                  <a:cubicBezTo>
                    <a:pt x="53" y="60"/>
                    <a:pt x="52" y="59"/>
                    <a:pt x="50" y="59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0" y="135"/>
                    <a:pt x="50" y="135"/>
                    <a:pt x="50" y="135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52" y="121"/>
                    <a:pt x="152" y="121"/>
                    <a:pt x="152" y="121"/>
                  </a:cubicBezTo>
                  <a:cubicBezTo>
                    <a:pt x="152" y="47"/>
                    <a:pt x="152" y="47"/>
                    <a:pt x="152" y="47"/>
                  </a:cubicBezTo>
                  <a:close/>
                  <a:moveTo>
                    <a:pt x="43" y="127"/>
                  </a:moveTo>
                  <a:cubicBezTo>
                    <a:pt x="7" y="127"/>
                    <a:pt x="7" y="127"/>
                    <a:pt x="7" y="12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43" y="54"/>
                    <a:pt x="43" y="54"/>
                    <a:pt x="43" y="54"/>
                  </a:cubicBezTo>
                  <a:lnTo>
                    <a:pt x="43" y="127"/>
                  </a:lnTo>
                  <a:close/>
                  <a:moveTo>
                    <a:pt x="145" y="118"/>
                  </a:moveTo>
                  <a:cubicBezTo>
                    <a:pt x="135" y="127"/>
                    <a:pt x="135" y="127"/>
                    <a:pt x="135" y="127"/>
                  </a:cubicBezTo>
                  <a:cubicBezTo>
                    <a:pt x="88" y="127"/>
                    <a:pt x="88" y="127"/>
                    <a:pt x="88" y="127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50" y="115"/>
                    <a:pt x="50" y="115"/>
                    <a:pt x="50" y="11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2" y="66"/>
                    <a:pt x="53" y="67"/>
                    <a:pt x="55" y="67"/>
                  </a:cubicBezTo>
                  <a:cubicBezTo>
                    <a:pt x="67" y="67"/>
                    <a:pt x="77" y="60"/>
                    <a:pt x="83" y="50"/>
                  </a:cubicBezTo>
                  <a:cubicBezTo>
                    <a:pt x="83" y="50"/>
                    <a:pt x="84" y="47"/>
                    <a:pt x="84" y="46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15" y="48"/>
                    <a:pt x="115" y="48"/>
                    <a:pt x="115" y="48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45" y="51"/>
                    <a:pt x="145" y="51"/>
                    <a:pt x="145" y="51"/>
                  </a:cubicBezTo>
                  <a:lnTo>
                    <a:pt x="145" y="118"/>
                  </a:lnTo>
                  <a:close/>
                </a:path>
              </a:pathLst>
            </a:custGeom>
            <a:solidFill>
              <a:srgbClr val="3D5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Oval 79"/>
            <p:cNvSpPr>
              <a:spLocks noChangeArrowheads="1"/>
            </p:cNvSpPr>
            <p:nvPr/>
          </p:nvSpPr>
          <p:spPr bwMode="auto">
            <a:xfrm>
              <a:off x="6519" y="2800"/>
              <a:ext cx="410" cy="411"/>
            </a:xfrm>
            <a:prstGeom prst="ellipse">
              <a:avLst/>
            </a:prstGeom>
            <a:solidFill>
              <a:srgbClr val="00A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/>
            <p:nvPr/>
          </p:nvSpPr>
          <p:spPr bwMode="auto">
            <a:xfrm>
              <a:off x="6641" y="2914"/>
              <a:ext cx="282" cy="294"/>
            </a:xfrm>
            <a:custGeom>
              <a:avLst/>
              <a:gdLst>
                <a:gd name="T0" fmla="*/ 27 w 176"/>
                <a:gd name="T1" fmla="*/ 0 h 183"/>
                <a:gd name="T2" fmla="*/ 0 w 176"/>
                <a:gd name="T3" fmla="*/ 60 h 183"/>
                <a:gd name="T4" fmla="*/ 3 w 176"/>
                <a:gd name="T5" fmla="*/ 111 h 183"/>
                <a:gd name="T6" fmla="*/ 75 w 176"/>
                <a:gd name="T7" fmla="*/ 183 h 183"/>
                <a:gd name="T8" fmla="*/ 176 w 176"/>
                <a:gd name="T9" fmla="*/ 87 h 183"/>
                <a:gd name="T10" fmla="*/ 101 w 176"/>
                <a:gd name="T11" fmla="*/ 12 h 183"/>
                <a:gd name="T12" fmla="*/ 27 w 176"/>
                <a:gd name="T13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83">
                  <a:moveTo>
                    <a:pt x="27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75" y="183"/>
                    <a:pt x="75" y="183"/>
                    <a:pt x="75" y="183"/>
                  </a:cubicBezTo>
                  <a:cubicBezTo>
                    <a:pt x="125" y="174"/>
                    <a:pt x="164" y="136"/>
                    <a:pt x="176" y="87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009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6602" y="2892"/>
              <a:ext cx="244" cy="244"/>
            </a:xfrm>
            <a:custGeom>
              <a:avLst/>
              <a:gdLst>
                <a:gd name="T0" fmla="*/ 145 w 152"/>
                <a:gd name="T1" fmla="*/ 88 h 152"/>
                <a:gd name="T2" fmla="*/ 146 w 152"/>
                <a:gd name="T3" fmla="*/ 76 h 152"/>
                <a:gd name="T4" fmla="*/ 76 w 152"/>
                <a:gd name="T5" fmla="*/ 6 h 152"/>
                <a:gd name="T6" fmla="*/ 64 w 152"/>
                <a:gd name="T7" fmla="*/ 7 h 152"/>
                <a:gd name="T8" fmla="*/ 41 w 152"/>
                <a:gd name="T9" fmla="*/ 0 h 152"/>
                <a:gd name="T10" fmla="*/ 0 w 152"/>
                <a:gd name="T11" fmla="*/ 41 h 152"/>
                <a:gd name="T12" fmla="*/ 7 w 152"/>
                <a:gd name="T13" fmla="*/ 64 h 152"/>
                <a:gd name="T14" fmla="*/ 6 w 152"/>
                <a:gd name="T15" fmla="*/ 76 h 152"/>
                <a:gd name="T16" fmla="*/ 76 w 152"/>
                <a:gd name="T17" fmla="*/ 146 h 152"/>
                <a:gd name="T18" fmla="*/ 88 w 152"/>
                <a:gd name="T19" fmla="*/ 144 h 152"/>
                <a:gd name="T20" fmla="*/ 111 w 152"/>
                <a:gd name="T21" fmla="*/ 152 h 152"/>
                <a:gd name="T22" fmla="*/ 152 w 152"/>
                <a:gd name="T23" fmla="*/ 111 h 152"/>
                <a:gd name="T24" fmla="*/ 145 w 152"/>
                <a:gd name="T25" fmla="*/ 88 h 152"/>
                <a:gd name="T26" fmla="*/ 106 w 152"/>
                <a:gd name="T27" fmla="*/ 104 h 152"/>
                <a:gd name="T28" fmla="*/ 94 w 152"/>
                <a:gd name="T29" fmla="*/ 113 h 152"/>
                <a:gd name="T30" fmla="*/ 76 w 152"/>
                <a:gd name="T31" fmla="*/ 116 h 152"/>
                <a:gd name="T32" fmla="*/ 55 w 152"/>
                <a:gd name="T33" fmla="*/ 112 h 152"/>
                <a:gd name="T34" fmla="*/ 46 w 152"/>
                <a:gd name="T35" fmla="*/ 104 h 152"/>
                <a:gd name="T36" fmla="*/ 42 w 152"/>
                <a:gd name="T37" fmla="*/ 93 h 152"/>
                <a:gd name="T38" fmla="*/ 44 w 152"/>
                <a:gd name="T39" fmla="*/ 88 h 152"/>
                <a:gd name="T40" fmla="*/ 50 w 152"/>
                <a:gd name="T41" fmla="*/ 86 h 152"/>
                <a:gd name="T42" fmla="*/ 54 w 152"/>
                <a:gd name="T43" fmla="*/ 88 h 152"/>
                <a:gd name="T44" fmla="*/ 58 w 152"/>
                <a:gd name="T45" fmla="*/ 93 h 152"/>
                <a:gd name="T46" fmla="*/ 61 w 152"/>
                <a:gd name="T47" fmla="*/ 99 h 152"/>
                <a:gd name="T48" fmla="*/ 67 w 152"/>
                <a:gd name="T49" fmla="*/ 103 h 152"/>
                <a:gd name="T50" fmla="*/ 76 w 152"/>
                <a:gd name="T51" fmla="*/ 105 h 152"/>
                <a:gd name="T52" fmla="*/ 88 w 152"/>
                <a:gd name="T53" fmla="*/ 101 h 152"/>
                <a:gd name="T54" fmla="*/ 93 w 152"/>
                <a:gd name="T55" fmla="*/ 93 h 152"/>
                <a:gd name="T56" fmla="*/ 90 w 152"/>
                <a:gd name="T57" fmla="*/ 87 h 152"/>
                <a:gd name="T58" fmla="*/ 84 w 152"/>
                <a:gd name="T59" fmla="*/ 83 h 152"/>
                <a:gd name="T60" fmla="*/ 73 w 152"/>
                <a:gd name="T61" fmla="*/ 80 h 152"/>
                <a:gd name="T62" fmla="*/ 57 w 152"/>
                <a:gd name="T63" fmla="*/ 76 h 152"/>
                <a:gd name="T64" fmla="*/ 47 w 152"/>
                <a:gd name="T65" fmla="*/ 68 h 152"/>
                <a:gd name="T66" fmla="*/ 44 w 152"/>
                <a:gd name="T67" fmla="*/ 57 h 152"/>
                <a:gd name="T68" fmla="*/ 48 w 152"/>
                <a:gd name="T69" fmla="*/ 46 h 152"/>
                <a:gd name="T70" fmla="*/ 59 w 152"/>
                <a:gd name="T71" fmla="*/ 38 h 152"/>
                <a:gd name="T72" fmla="*/ 76 w 152"/>
                <a:gd name="T73" fmla="*/ 35 h 152"/>
                <a:gd name="T74" fmla="*/ 89 w 152"/>
                <a:gd name="T75" fmla="*/ 37 h 152"/>
                <a:gd name="T76" fmla="*/ 99 w 152"/>
                <a:gd name="T77" fmla="*/ 42 h 152"/>
                <a:gd name="T78" fmla="*/ 104 w 152"/>
                <a:gd name="T79" fmla="*/ 48 h 152"/>
                <a:gd name="T80" fmla="*/ 106 w 152"/>
                <a:gd name="T81" fmla="*/ 54 h 152"/>
                <a:gd name="T82" fmla="*/ 104 w 152"/>
                <a:gd name="T83" fmla="*/ 59 h 152"/>
                <a:gd name="T84" fmla="*/ 99 w 152"/>
                <a:gd name="T85" fmla="*/ 62 h 152"/>
                <a:gd name="T86" fmla="*/ 94 w 152"/>
                <a:gd name="T87" fmla="*/ 60 h 152"/>
                <a:gd name="T88" fmla="*/ 91 w 152"/>
                <a:gd name="T89" fmla="*/ 56 h 152"/>
                <a:gd name="T90" fmla="*/ 85 w 152"/>
                <a:gd name="T91" fmla="*/ 49 h 152"/>
                <a:gd name="T92" fmla="*/ 75 w 152"/>
                <a:gd name="T93" fmla="*/ 46 h 152"/>
                <a:gd name="T94" fmla="*/ 64 w 152"/>
                <a:gd name="T95" fmla="*/ 49 h 152"/>
                <a:gd name="T96" fmla="*/ 60 w 152"/>
                <a:gd name="T97" fmla="*/ 56 h 152"/>
                <a:gd name="T98" fmla="*/ 61 w 152"/>
                <a:gd name="T99" fmla="*/ 60 h 152"/>
                <a:gd name="T100" fmla="*/ 65 w 152"/>
                <a:gd name="T101" fmla="*/ 63 h 152"/>
                <a:gd name="T102" fmla="*/ 70 w 152"/>
                <a:gd name="T103" fmla="*/ 65 h 152"/>
                <a:gd name="T104" fmla="*/ 78 w 152"/>
                <a:gd name="T105" fmla="*/ 67 h 152"/>
                <a:gd name="T106" fmla="*/ 91 w 152"/>
                <a:gd name="T107" fmla="*/ 70 h 152"/>
                <a:gd name="T108" fmla="*/ 101 w 152"/>
                <a:gd name="T109" fmla="*/ 75 h 152"/>
                <a:gd name="T110" fmla="*/ 108 w 152"/>
                <a:gd name="T111" fmla="*/ 81 h 152"/>
                <a:gd name="T112" fmla="*/ 110 w 152"/>
                <a:gd name="T113" fmla="*/ 91 h 152"/>
                <a:gd name="T114" fmla="*/ 106 w 152"/>
                <a:gd name="T115" fmla="*/ 10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2" h="152">
                  <a:moveTo>
                    <a:pt x="145" y="88"/>
                  </a:moveTo>
                  <a:cubicBezTo>
                    <a:pt x="145" y="84"/>
                    <a:pt x="146" y="80"/>
                    <a:pt x="146" y="76"/>
                  </a:cubicBezTo>
                  <a:cubicBezTo>
                    <a:pt x="146" y="37"/>
                    <a:pt x="115" y="6"/>
                    <a:pt x="76" y="6"/>
                  </a:cubicBezTo>
                  <a:cubicBezTo>
                    <a:pt x="72" y="6"/>
                    <a:pt x="68" y="6"/>
                    <a:pt x="64" y="7"/>
                  </a:cubicBezTo>
                  <a:cubicBezTo>
                    <a:pt x="57" y="3"/>
                    <a:pt x="49" y="0"/>
                    <a:pt x="41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49"/>
                    <a:pt x="3" y="57"/>
                    <a:pt x="7" y="64"/>
                  </a:cubicBezTo>
                  <a:cubicBezTo>
                    <a:pt x="7" y="68"/>
                    <a:pt x="6" y="72"/>
                    <a:pt x="6" y="76"/>
                  </a:cubicBezTo>
                  <a:cubicBezTo>
                    <a:pt x="6" y="114"/>
                    <a:pt x="37" y="146"/>
                    <a:pt x="76" y="146"/>
                  </a:cubicBezTo>
                  <a:cubicBezTo>
                    <a:pt x="80" y="146"/>
                    <a:pt x="84" y="145"/>
                    <a:pt x="88" y="144"/>
                  </a:cubicBezTo>
                  <a:cubicBezTo>
                    <a:pt x="95" y="149"/>
                    <a:pt x="103" y="152"/>
                    <a:pt x="111" y="152"/>
                  </a:cubicBezTo>
                  <a:cubicBezTo>
                    <a:pt x="134" y="152"/>
                    <a:pt x="152" y="133"/>
                    <a:pt x="152" y="111"/>
                  </a:cubicBezTo>
                  <a:cubicBezTo>
                    <a:pt x="152" y="102"/>
                    <a:pt x="149" y="94"/>
                    <a:pt x="145" y="88"/>
                  </a:cubicBezTo>
                  <a:close/>
                  <a:moveTo>
                    <a:pt x="106" y="104"/>
                  </a:moveTo>
                  <a:cubicBezTo>
                    <a:pt x="103" y="108"/>
                    <a:pt x="99" y="111"/>
                    <a:pt x="94" y="113"/>
                  </a:cubicBezTo>
                  <a:cubicBezTo>
                    <a:pt x="89" y="115"/>
                    <a:pt x="83" y="116"/>
                    <a:pt x="76" y="116"/>
                  </a:cubicBezTo>
                  <a:cubicBezTo>
                    <a:pt x="68" y="116"/>
                    <a:pt x="61" y="115"/>
                    <a:pt x="55" y="112"/>
                  </a:cubicBezTo>
                  <a:cubicBezTo>
                    <a:pt x="51" y="110"/>
                    <a:pt x="48" y="107"/>
                    <a:pt x="46" y="104"/>
                  </a:cubicBezTo>
                  <a:cubicBezTo>
                    <a:pt x="43" y="100"/>
                    <a:pt x="42" y="97"/>
                    <a:pt x="42" y="93"/>
                  </a:cubicBezTo>
                  <a:cubicBezTo>
                    <a:pt x="42" y="91"/>
                    <a:pt x="43" y="90"/>
                    <a:pt x="44" y="88"/>
                  </a:cubicBezTo>
                  <a:cubicBezTo>
                    <a:pt x="46" y="87"/>
                    <a:pt x="48" y="86"/>
                    <a:pt x="50" y="86"/>
                  </a:cubicBezTo>
                  <a:cubicBezTo>
                    <a:pt x="52" y="86"/>
                    <a:pt x="53" y="87"/>
                    <a:pt x="54" y="88"/>
                  </a:cubicBezTo>
                  <a:cubicBezTo>
                    <a:pt x="56" y="89"/>
                    <a:pt x="57" y="91"/>
                    <a:pt x="58" y="93"/>
                  </a:cubicBezTo>
                  <a:cubicBezTo>
                    <a:pt x="59" y="95"/>
                    <a:pt x="60" y="97"/>
                    <a:pt x="61" y="99"/>
                  </a:cubicBezTo>
                  <a:cubicBezTo>
                    <a:pt x="62" y="101"/>
                    <a:pt x="64" y="102"/>
                    <a:pt x="67" y="103"/>
                  </a:cubicBezTo>
                  <a:cubicBezTo>
                    <a:pt x="69" y="104"/>
                    <a:pt x="72" y="105"/>
                    <a:pt x="76" y="105"/>
                  </a:cubicBezTo>
                  <a:cubicBezTo>
                    <a:pt x="81" y="105"/>
                    <a:pt x="85" y="104"/>
                    <a:pt x="88" y="101"/>
                  </a:cubicBezTo>
                  <a:cubicBezTo>
                    <a:pt x="91" y="99"/>
                    <a:pt x="93" y="96"/>
                    <a:pt x="93" y="93"/>
                  </a:cubicBezTo>
                  <a:cubicBezTo>
                    <a:pt x="93" y="91"/>
                    <a:pt x="92" y="88"/>
                    <a:pt x="90" y="87"/>
                  </a:cubicBezTo>
                  <a:cubicBezTo>
                    <a:pt x="89" y="85"/>
                    <a:pt x="86" y="84"/>
                    <a:pt x="84" y="83"/>
                  </a:cubicBezTo>
                  <a:cubicBezTo>
                    <a:pt x="81" y="82"/>
                    <a:pt x="77" y="81"/>
                    <a:pt x="73" y="80"/>
                  </a:cubicBezTo>
                  <a:cubicBezTo>
                    <a:pt x="66" y="79"/>
                    <a:pt x="61" y="77"/>
                    <a:pt x="57" y="76"/>
                  </a:cubicBezTo>
                  <a:cubicBezTo>
                    <a:pt x="53" y="74"/>
                    <a:pt x="50" y="72"/>
                    <a:pt x="47" y="68"/>
                  </a:cubicBezTo>
                  <a:cubicBezTo>
                    <a:pt x="45" y="65"/>
                    <a:pt x="44" y="62"/>
                    <a:pt x="44" y="57"/>
                  </a:cubicBezTo>
                  <a:cubicBezTo>
                    <a:pt x="44" y="53"/>
                    <a:pt x="45" y="49"/>
                    <a:pt x="48" y="46"/>
                  </a:cubicBezTo>
                  <a:cubicBezTo>
                    <a:pt x="50" y="42"/>
                    <a:pt x="54" y="40"/>
                    <a:pt x="59" y="38"/>
                  </a:cubicBezTo>
                  <a:cubicBezTo>
                    <a:pt x="64" y="36"/>
                    <a:pt x="69" y="35"/>
                    <a:pt x="76" y="35"/>
                  </a:cubicBezTo>
                  <a:cubicBezTo>
                    <a:pt x="81" y="35"/>
                    <a:pt x="86" y="36"/>
                    <a:pt x="89" y="37"/>
                  </a:cubicBezTo>
                  <a:cubicBezTo>
                    <a:pt x="93" y="38"/>
                    <a:pt x="96" y="40"/>
                    <a:pt x="99" y="42"/>
                  </a:cubicBezTo>
                  <a:cubicBezTo>
                    <a:pt x="101" y="44"/>
                    <a:pt x="103" y="46"/>
                    <a:pt x="104" y="48"/>
                  </a:cubicBezTo>
                  <a:cubicBezTo>
                    <a:pt x="106" y="50"/>
                    <a:pt x="106" y="52"/>
                    <a:pt x="106" y="54"/>
                  </a:cubicBezTo>
                  <a:cubicBezTo>
                    <a:pt x="106" y="56"/>
                    <a:pt x="106" y="58"/>
                    <a:pt x="104" y="59"/>
                  </a:cubicBezTo>
                  <a:cubicBezTo>
                    <a:pt x="103" y="61"/>
                    <a:pt x="101" y="62"/>
                    <a:pt x="99" y="62"/>
                  </a:cubicBezTo>
                  <a:cubicBezTo>
                    <a:pt x="97" y="62"/>
                    <a:pt x="95" y="61"/>
                    <a:pt x="94" y="60"/>
                  </a:cubicBezTo>
                  <a:cubicBezTo>
                    <a:pt x="93" y="59"/>
                    <a:pt x="92" y="58"/>
                    <a:pt x="91" y="56"/>
                  </a:cubicBezTo>
                  <a:cubicBezTo>
                    <a:pt x="89" y="53"/>
                    <a:pt x="87" y="51"/>
                    <a:pt x="85" y="49"/>
                  </a:cubicBezTo>
                  <a:cubicBezTo>
                    <a:pt x="83" y="47"/>
                    <a:pt x="79" y="46"/>
                    <a:pt x="75" y="46"/>
                  </a:cubicBezTo>
                  <a:cubicBezTo>
                    <a:pt x="70" y="46"/>
                    <a:pt x="67" y="47"/>
                    <a:pt x="64" y="49"/>
                  </a:cubicBezTo>
                  <a:cubicBezTo>
                    <a:pt x="61" y="51"/>
                    <a:pt x="60" y="53"/>
                    <a:pt x="60" y="56"/>
                  </a:cubicBezTo>
                  <a:cubicBezTo>
                    <a:pt x="60" y="57"/>
                    <a:pt x="60" y="59"/>
                    <a:pt x="61" y="60"/>
                  </a:cubicBezTo>
                  <a:cubicBezTo>
                    <a:pt x="62" y="61"/>
                    <a:pt x="63" y="62"/>
                    <a:pt x="65" y="63"/>
                  </a:cubicBezTo>
                  <a:cubicBezTo>
                    <a:pt x="67" y="63"/>
                    <a:pt x="68" y="64"/>
                    <a:pt x="70" y="65"/>
                  </a:cubicBezTo>
                  <a:cubicBezTo>
                    <a:pt x="72" y="65"/>
                    <a:pt x="74" y="66"/>
                    <a:pt x="78" y="67"/>
                  </a:cubicBezTo>
                  <a:cubicBezTo>
                    <a:pt x="83" y="68"/>
                    <a:pt x="87" y="69"/>
                    <a:pt x="91" y="70"/>
                  </a:cubicBezTo>
                  <a:cubicBezTo>
                    <a:pt x="95" y="71"/>
                    <a:pt x="99" y="73"/>
                    <a:pt x="101" y="75"/>
                  </a:cubicBezTo>
                  <a:cubicBezTo>
                    <a:pt x="104" y="76"/>
                    <a:pt x="106" y="79"/>
                    <a:pt x="108" y="81"/>
                  </a:cubicBezTo>
                  <a:cubicBezTo>
                    <a:pt x="109" y="84"/>
                    <a:pt x="110" y="87"/>
                    <a:pt x="110" y="91"/>
                  </a:cubicBezTo>
                  <a:cubicBezTo>
                    <a:pt x="110" y="96"/>
                    <a:pt x="109" y="100"/>
                    <a:pt x="106" y="104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Oval 82"/>
            <p:cNvSpPr>
              <a:spLocks noChangeArrowheads="1"/>
            </p:cNvSpPr>
            <p:nvPr/>
          </p:nvSpPr>
          <p:spPr bwMode="auto">
            <a:xfrm>
              <a:off x="5879" y="2800"/>
              <a:ext cx="410" cy="411"/>
            </a:xfrm>
            <a:prstGeom prst="ellipse">
              <a:avLst/>
            </a:prstGeom>
            <a:solidFill>
              <a:srgbClr val="00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6287" y="3006"/>
              <a:ext cx="2" cy="24"/>
            </a:xfrm>
            <a:custGeom>
              <a:avLst/>
              <a:gdLst>
                <a:gd name="T0" fmla="*/ 0 w 1"/>
                <a:gd name="T1" fmla="*/ 15 h 15"/>
                <a:gd name="T2" fmla="*/ 0 w 1"/>
                <a:gd name="T3" fmla="*/ 15 h 15"/>
                <a:gd name="T4" fmla="*/ 0 w 1"/>
                <a:gd name="T5" fmla="*/ 15 h 15"/>
                <a:gd name="T6" fmla="*/ 0 w 1"/>
                <a:gd name="T7" fmla="*/ 15 h 15"/>
                <a:gd name="T8" fmla="*/ 0 w 1"/>
                <a:gd name="T9" fmla="*/ 14 h 15"/>
                <a:gd name="T10" fmla="*/ 0 w 1"/>
                <a:gd name="T11" fmla="*/ 14 h 15"/>
                <a:gd name="T12" fmla="*/ 0 w 1"/>
                <a:gd name="T13" fmla="*/ 12 h 15"/>
                <a:gd name="T14" fmla="*/ 0 w 1"/>
                <a:gd name="T15" fmla="*/ 12 h 15"/>
                <a:gd name="T16" fmla="*/ 0 w 1"/>
                <a:gd name="T17" fmla="*/ 12 h 15"/>
                <a:gd name="T18" fmla="*/ 1 w 1"/>
                <a:gd name="T19" fmla="*/ 11 h 15"/>
                <a:gd name="T20" fmla="*/ 1 w 1"/>
                <a:gd name="T21" fmla="*/ 11 h 15"/>
                <a:gd name="T22" fmla="*/ 1 w 1"/>
                <a:gd name="T23" fmla="*/ 11 h 15"/>
                <a:gd name="T24" fmla="*/ 1 w 1"/>
                <a:gd name="T25" fmla="*/ 11 h 15"/>
                <a:gd name="T26" fmla="*/ 1 w 1"/>
                <a:gd name="T27" fmla="*/ 10 h 15"/>
                <a:gd name="T28" fmla="*/ 1 w 1"/>
                <a:gd name="T29" fmla="*/ 10 h 15"/>
                <a:gd name="T30" fmla="*/ 1 w 1"/>
                <a:gd name="T31" fmla="*/ 10 h 15"/>
                <a:gd name="T32" fmla="*/ 1 w 1"/>
                <a:gd name="T33" fmla="*/ 9 h 15"/>
                <a:gd name="T34" fmla="*/ 1 w 1"/>
                <a:gd name="T35" fmla="*/ 9 h 15"/>
                <a:gd name="T36" fmla="*/ 1 w 1"/>
                <a:gd name="T37" fmla="*/ 9 h 15"/>
                <a:gd name="T38" fmla="*/ 1 w 1"/>
                <a:gd name="T39" fmla="*/ 8 h 15"/>
                <a:gd name="T40" fmla="*/ 1 w 1"/>
                <a:gd name="T41" fmla="*/ 8 h 15"/>
                <a:gd name="T42" fmla="*/ 1 w 1"/>
                <a:gd name="T43" fmla="*/ 8 h 15"/>
                <a:gd name="T44" fmla="*/ 1 w 1"/>
                <a:gd name="T45" fmla="*/ 7 h 15"/>
                <a:gd name="T46" fmla="*/ 1 w 1"/>
                <a:gd name="T47" fmla="*/ 7 h 15"/>
                <a:gd name="T48" fmla="*/ 1 w 1"/>
                <a:gd name="T49" fmla="*/ 7 h 15"/>
                <a:gd name="T50" fmla="*/ 1 w 1"/>
                <a:gd name="T51" fmla="*/ 6 h 15"/>
                <a:gd name="T52" fmla="*/ 1 w 1"/>
                <a:gd name="T53" fmla="*/ 6 h 15"/>
                <a:gd name="T54" fmla="*/ 1 w 1"/>
                <a:gd name="T55" fmla="*/ 6 h 15"/>
                <a:gd name="T56" fmla="*/ 1 w 1"/>
                <a:gd name="T57" fmla="*/ 6 h 15"/>
                <a:gd name="T58" fmla="*/ 1 w 1"/>
                <a:gd name="T59" fmla="*/ 6 h 15"/>
                <a:gd name="T60" fmla="*/ 1 w 1"/>
                <a:gd name="T61" fmla="*/ 5 h 15"/>
                <a:gd name="T62" fmla="*/ 1 w 1"/>
                <a:gd name="T63" fmla="*/ 5 h 15"/>
                <a:gd name="T64" fmla="*/ 1 w 1"/>
                <a:gd name="T65" fmla="*/ 5 h 15"/>
                <a:gd name="T66" fmla="*/ 1 w 1"/>
                <a:gd name="T67" fmla="*/ 5 h 15"/>
                <a:gd name="T68" fmla="*/ 1 w 1"/>
                <a:gd name="T69" fmla="*/ 4 h 15"/>
                <a:gd name="T70" fmla="*/ 1 w 1"/>
                <a:gd name="T71" fmla="*/ 4 h 15"/>
                <a:gd name="T72" fmla="*/ 1 w 1"/>
                <a:gd name="T73" fmla="*/ 4 h 15"/>
                <a:gd name="T74" fmla="*/ 1 w 1"/>
                <a:gd name="T75" fmla="*/ 3 h 15"/>
                <a:gd name="T76" fmla="*/ 1 w 1"/>
                <a:gd name="T77" fmla="*/ 3 h 15"/>
                <a:gd name="T78" fmla="*/ 1 w 1"/>
                <a:gd name="T79" fmla="*/ 3 h 15"/>
                <a:gd name="T80" fmla="*/ 1 w 1"/>
                <a:gd name="T81" fmla="*/ 2 h 15"/>
                <a:gd name="T82" fmla="*/ 1 w 1"/>
                <a:gd name="T83" fmla="*/ 2 h 15"/>
                <a:gd name="T84" fmla="*/ 1 w 1"/>
                <a:gd name="T85" fmla="*/ 2 h 15"/>
                <a:gd name="T86" fmla="*/ 1 w 1"/>
                <a:gd name="T87" fmla="*/ 1 h 15"/>
                <a:gd name="T88" fmla="*/ 1 w 1"/>
                <a:gd name="T89" fmla="*/ 1 h 15"/>
                <a:gd name="T90" fmla="*/ 1 w 1"/>
                <a:gd name="T91" fmla="*/ 1 h 15"/>
                <a:gd name="T92" fmla="*/ 1 w 1"/>
                <a:gd name="T93" fmla="*/ 1 h 15"/>
                <a:gd name="T94" fmla="*/ 1 w 1"/>
                <a:gd name="T95" fmla="*/ 1 h 15"/>
                <a:gd name="T96" fmla="*/ 1 w 1"/>
                <a:gd name="T9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" h="15">
                  <a:moveTo>
                    <a:pt x="0" y="15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0" y="15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0" y="14"/>
                  </a:move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5"/>
                    <a:pt x="0" y="14"/>
                  </a:cubicBezTo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moveTo>
                    <a:pt x="1" y="10"/>
                  </a:moveTo>
                  <a:cubicBezTo>
                    <a:pt x="1" y="10"/>
                    <a:pt x="1" y="10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moveTo>
                    <a:pt x="1" y="7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7"/>
                  </a:cubicBezTo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5975" y="2900"/>
              <a:ext cx="314" cy="310"/>
            </a:xfrm>
            <a:custGeom>
              <a:avLst/>
              <a:gdLst>
                <a:gd name="T0" fmla="*/ 75 w 196"/>
                <a:gd name="T1" fmla="*/ 65 h 193"/>
                <a:gd name="T2" fmla="*/ 31 w 196"/>
                <a:gd name="T3" fmla="*/ 40 h 193"/>
                <a:gd name="T4" fmla="*/ 0 w 196"/>
                <a:gd name="T5" fmla="*/ 107 h 193"/>
                <a:gd name="T6" fmla="*/ 195 w 196"/>
                <a:gd name="T7" fmla="*/ 81 h 193"/>
                <a:gd name="T8" fmla="*/ 195 w 196"/>
                <a:gd name="T9" fmla="*/ 81 h 193"/>
                <a:gd name="T10" fmla="*/ 195 w 196"/>
                <a:gd name="T11" fmla="*/ 81 h 193"/>
                <a:gd name="T12" fmla="*/ 195 w 196"/>
                <a:gd name="T13" fmla="*/ 80 h 193"/>
                <a:gd name="T14" fmla="*/ 195 w 196"/>
                <a:gd name="T15" fmla="*/ 78 h 193"/>
                <a:gd name="T16" fmla="*/ 195 w 196"/>
                <a:gd name="T17" fmla="*/ 78 h 193"/>
                <a:gd name="T18" fmla="*/ 196 w 196"/>
                <a:gd name="T19" fmla="*/ 77 h 193"/>
                <a:gd name="T20" fmla="*/ 196 w 196"/>
                <a:gd name="T21" fmla="*/ 77 h 193"/>
                <a:gd name="T22" fmla="*/ 196 w 196"/>
                <a:gd name="T23" fmla="*/ 77 h 193"/>
                <a:gd name="T24" fmla="*/ 196 w 196"/>
                <a:gd name="T25" fmla="*/ 76 h 193"/>
                <a:gd name="T26" fmla="*/ 196 w 196"/>
                <a:gd name="T27" fmla="*/ 76 h 193"/>
                <a:gd name="T28" fmla="*/ 196 w 196"/>
                <a:gd name="T29" fmla="*/ 75 h 193"/>
                <a:gd name="T30" fmla="*/ 196 w 196"/>
                <a:gd name="T31" fmla="*/ 75 h 193"/>
                <a:gd name="T32" fmla="*/ 196 w 196"/>
                <a:gd name="T33" fmla="*/ 74 h 193"/>
                <a:gd name="T34" fmla="*/ 196 w 196"/>
                <a:gd name="T35" fmla="*/ 74 h 193"/>
                <a:gd name="T36" fmla="*/ 196 w 196"/>
                <a:gd name="T37" fmla="*/ 73 h 193"/>
                <a:gd name="T38" fmla="*/ 196 w 196"/>
                <a:gd name="T39" fmla="*/ 73 h 193"/>
                <a:gd name="T40" fmla="*/ 196 w 196"/>
                <a:gd name="T41" fmla="*/ 72 h 193"/>
                <a:gd name="T42" fmla="*/ 196 w 196"/>
                <a:gd name="T43" fmla="*/ 72 h 193"/>
                <a:gd name="T44" fmla="*/ 196 w 196"/>
                <a:gd name="T45" fmla="*/ 72 h 193"/>
                <a:gd name="T46" fmla="*/ 196 w 196"/>
                <a:gd name="T47" fmla="*/ 71 h 193"/>
                <a:gd name="T48" fmla="*/ 196 w 196"/>
                <a:gd name="T49" fmla="*/ 71 h 193"/>
                <a:gd name="T50" fmla="*/ 196 w 196"/>
                <a:gd name="T51" fmla="*/ 71 h 193"/>
                <a:gd name="T52" fmla="*/ 196 w 196"/>
                <a:gd name="T53" fmla="*/ 70 h 193"/>
                <a:gd name="T54" fmla="*/ 196 w 196"/>
                <a:gd name="T55" fmla="*/ 70 h 193"/>
                <a:gd name="T56" fmla="*/ 196 w 196"/>
                <a:gd name="T57" fmla="*/ 69 h 193"/>
                <a:gd name="T58" fmla="*/ 196 w 196"/>
                <a:gd name="T59" fmla="*/ 69 h 193"/>
                <a:gd name="T60" fmla="*/ 196 w 196"/>
                <a:gd name="T61" fmla="*/ 68 h 193"/>
                <a:gd name="T62" fmla="*/ 196 w 196"/>
                <a:gd name="T63" fmla="*/ 68 h 193"/>
                <a:gd name="T64" fmla="*/ 196 w 196"/>
                <a:gd name="T65" fmla="*/ 68 h 193"/>
                <a:gd name="T66" fmla="*/ 196 w 196"/>
                <a:gd name="T67" fmla="*/ 67 h 193"/>
                <a:gd name="T68" fmla="*/ 196 w 196"/>
                <a:gd name="T69" fmla="*/ 67 h 193"/>
                <a:gd name="T70" fmla="*/ 196 w 196"/>
                <a:gd name="T71" fmla="*/ 66 h 193"/>
                <a:gd name="T72" fmla="*/ 196 w 196"/>
                <a:gd name="T73" fmla="*/ 66 h 193"/>
                <a:gd name="T74" fmla="*/ 196 w 196"/>
                <a:gd name="T75" fmla="*/ 61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" h="193">
                  <a:moveTo>
                    <a:pt x="136" y="0"/>
                  </a:moveTo>
                  <a:cubicBezTo>
                    <a:pt x="75" y="65"/>
                    <a:pt x="75" y="65"/>
                    <a:pt x="75" y="6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144" y="184"/>
                    <a:pt x="188" y="139"/>
                    <a:pt x="195" y="81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5" y="81"/>
                    <a:pt x="195" y="80"/>
                    <a:pt x="195" y="80"/>
                  </a:cubicBezTo>
                  <a:cubicBezTo>
                    <a:pt x="195" y="80"/>
                    <a:pt x="195" y="80"/>
                    <a:pt x="195" y="80"/>
                  </a:cubicBezTo>
                  <a:cubicBezTo>
                    <a:pt x="195" y="80"/>
                    <a:pt x="195" y="80"/>
                    <a:pt x="195" y="80"/>
                  </a:cubicBezTo>
                  <a:cubicBezTo>
                    <a:pt x="195" y="79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7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6" y="76"/>
                    <a:pt x="196" y="75"/>
                    <a:pt x="196" y="75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6" y="75"/>
                    <a:pt x="196" y="74"/>
                    <a:pt x="196" y="74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6" y="74"/>
                    <a:pt x="196" y="74"/>
                    <a:pt x="196" y="73"/>
                  </a:cubicBezTo>
                  <a:cubicBezTo>
                    <a:pt x="196" y="73"/>
                    <a:pt x="196" y="73"/>
                    <a:pt x="196" y="73"/>
                  </a:cubicBezTo>
                  <a:cubicBezTo>
                    <a:pt x="196" y="73"/>
                    <a:pt x="196" y="73"/>
                    <a:pt x="196" y="73"/>
                  </a:cubicBezTo>
                  <a:cubicBezTo>
                    <a:pt x="196" y="73"/>
                    <a:pt x="196" y="73"/>
                    <a:pt x="196" y="73"/>
                  </a:cubicBezTo>
                  <a:cubicBezTo>
                    <a:pt x="196" y="73"/>
                    <a:pt x="196" y="73"/>
                    <a:pt x="196" y="73"/>
                  </a:cubicBezTo>
                  <a:cubicBezTo>
                    <a:pt x="196" y="73"/>
                    <a:pt x="196" y="73"/>
                    <a:pt x="196" y="72"/>
                  </a:cubicBezTo>
                  <a:cubicBezTo>
                    <a:pt x="196" y="72"/>
                    <a:pt x="196" y="72"/>
                    <a:pt x="196" y="72"/>
                  </a:cubicBezTo>
                  <a:cubicBezTo>
                    <a:pt x="196" y="72"/>
                    <a:pt x="196" y="72"/>
                    <a:pt x="196" y="72"/>
                  </a:cubicBezTo>
                  <a:cubicBezTo>
                    <a:pt x="196" y="72"/>
                    <a:pt x="196" y="72"/>
                    <a:pt x="196" y="72"/>
                  </a:cubicBezTo>
                  <a:cubicBezTo>
                    <a:pt x="196" y="72"/>
                    <a:pt x="196" y="72"/>
                    <a:pt x="196" y="72"/>
                  </a:cubicBezTo>
                  <a:cubicBezTo>
                    <a:pt x="196" y="72"/>
                    <a:pt x="196" y="72"/>
                    <a:pt x="196" y="72"/>
                  </a:cubicBezTo>
                  <a:cubicBezTo>
                    <a:pt x="196" y="71"/>
                    <a:pt x="196" y="71"/>
                    <a:pt x="196" y="71"/>
                  </a:cubicBezTo>
                  <a:cubicBezTo>
                    <a:pt x="196" y="71"/>
                    <a:pt x="196" y="71"/>
                    <a:pt x="196" y="71"/>
                  </a:cubicBezTo>
                  <a:cubicBezTo>
                    <a:pt x="196" y="71"/>
                    <a:pt x="196" y="71"/>
                    <a:pt x="196" y="71"/>
                  </a:cubicBezTo>
                  <a:cubicBezTo>
                    <a:pt x="196" y="71"/>
                    <a:pt x="196" y="71"/>
                    <a:pt x="196" y="71"/>
                  </a:cubicBezTo>
                  <a:cubicBezTo>
                    <a:pt x="196" y="71"/>
                    <a:pt x="196" y="71"/>
                    <a:pt x="196" y="71"/>
                  </a:cubicBezTo>
                  <a:cubicBezTo>
                    <a:pt x="196" y="70"/>
                    <a:pt x="196" y="70"/>
                    <a:pt x="196" y="70"/>
                  </a:cubicBezTo>
                  <a:cubicBezTo>
                    <a:pt x="196" y="70"/>
                    <a:pt x="196" y="70"/>
                    <a:pt x="196" y="70"/>
                  </a:cubicBezTo>
                  <a:cubicBezTo>
                    <a:pt x="196" y="70"/>
                    <a:pt x="196" y="70"/>
                    <a:pt x="196" y="70"/>
                  </a:cubicBezTo>
                  <a:cubicBezTo>
                    <a:pt x="196" y="70"/>
                    <a:pt x="196" y="70"/>
                    <a:pt x="196" y="70"/>
                  </a:cubicBezTo>
                  <a:cubicBezTo>
                    <a:pt x="196" y="70"/>
                    <a:pt x="196" y="69"/>
                    <a:pt x="196" y="69"/>
                  </a:cubicBezTo>
                  <a:cubicBezTo>
                    <a:pt x="196" y="69"/>
                    <a:pt x="196" y="69"/>
                    <a:pt x="196" y="69"/>
                  </a:cubicBezTo>
                  <a:cubicBezTo>
                    <a:pt x="196" y="69"/>
                    <a:pt x="196" y="69"/>
                    <a:pt x="196" y="69"/>
                  </a:cubicBezTo>
                  <a:cubicBezTo>
                    <a:pt x="196" y="69"/>
                    <a:pt x="196" y="69"/>
                    <a:pt x="196" y="69"/>
                  </a:cubicBezTo>
                  <a:cubicBezTo>
                    <a:pt x="196" y="69"/>
                    <a:pt x="196" y="69"/>
                    <a:pt x="196" y="69"/>
                  </a:cubicBezTo>
                  <a:cubicBezTo>
                    <a:pt x="196" y="69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7"/>
                    <a:pt x="196" y="67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6" y="67"/>
                    <a:pt x="196" y="66"/>
                    <a:pt x="196" y="66"/>
                  </a:cubicBezTo>
                  <a:cubicBezTo>
                    <a:pt x="196" y="66"/>
                    <a:pt x="196" y="66"/>
                    <a:pt x="196" y="66"/>
                  </a:cubicBezTo>
                  <a:cubicBezTo>
                    <a:pt x="196" y="66"/>
                    <a:pt x="196" y="66"/>
                    <a:pt x="196" y="66"/>
                  </a:cubicBezTo>
                  <a:cubicBezTo>
                    <a:pt x="196" y="66"/>
                    <a:pt x="196" y="66"/>
                    <a:pt x="196" y="66"/>
                  </a:cubicBezTo>
                  <a:cubicBezTo>
                    <a:pt x="196" y="64"/>
                    <a:pt x="196" y="62"/>
                    <a:pt x="196" y="61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rgbClr val="00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5975" y="2900"/>
              <a:ext cx="217" cy="244"/>
            </a:xfrm>
            <a:custGeom>
              <a:avLst/>
              <a:gdLst>
                <a:gd name="T0" fmla="*/ 137 w 217"/>
                <a:gd name="T1" fmla="*/ 244 h 244"/>
                <a:gd name="T2" fmla="*/ 83 w 217"/>
                <a:gd name="T3" fmla="*/ 146 h 244"/>
                <a:gd name="T4" fmla="*/ 166 w 217"/>
                <a:gd name="T5" fmla="*/ 0 h 244"/>
                <a:gd name="T6" fmla="*/ 217 w 217"/>
                <a:gd name="T7" fmla="*/ 0 h 244"/>
                <a:gd name="T8" fmla="*/ 134 w 217"/>
                <a:gd name="T9" fmla="*/ 146 h 244"/>
                <a:gd name="T10" fmla="*/ 189 w 217"/>
                <a:gd name="T11" fmla="*/ 244 h 244"/>
                <a:gd name="T12" fmla="*/ 137 w 217"/>
                <a:gd name="T13" fmla="*/ 244 h 244"/>
                <a:gd name="T14" fmla="*/ 65 w 217"/>
                <a:gd name="T15" fmla="*/ 48 h 244"/>
                <a:gd name="T16" fmla="*/ 14 w 217"/>
                <a:gd name="T17" fmla="*/ 48 h 244"/>
                <a:gd name="T18" fmla="*/ 43 w 217"/>
                <a:gd name="T19" fmla="*/ 98 h 244"/>
                <a:gd name="T20" fmla="*/ 0 w 217"/>
                <a:gd name="T21" fmla="*/ 172 h 244"/>
                <a:gd name="T22" fmla="*/ 51 w 217"/>
                <a:gd name="T23" fmla="*/ 172 h 244"/>
                <a:gd name="T24" fmla="*/ 93 w 217"/>
                <a:gd name="T25" fmla="*/ 98 h 244"/>
                <a:gd name="T26" fmla="*/ 65 w 217"/>
                <a:gd name="T27" fmla="*/ 4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7" h="244">
                  <a:moveTo>
                    <a:pt x="137" y="244"/>
                  </a:moveTo>
                  <a:lnTo>
                    <a:pt x="83" y="146"/>
                  </a:lnTo>
                  <a:lnTo>
                    <a:pt x="166" y="0"/>
                  </a:lnTo>
                  <a:lnTo>
                    <a:pt x="217" y="0"/>
                  </a:lnTo>
                  <a:lnTo>
                    <a:pt x="134" y="146"/>
                  </a:lnTo>
                  <a:lnTo>
                    <a:pt x="189" y="244"/>
                  </a:lnTo>
                  <a:lnTo>
                    <a:pt x="137" y="244"/>
                  </a:lnTo>
                  <a:close/>
                  <a:moveTo>
                    <a:pt x="65" y="48"/>
                  </a:moveTo>
                  <a:lnTo>
                    <a:pt x="14" y="48"/>
                  </a:lnTo>
                  <a:lnTo>
                    <a:pt x="43" y="98"/>
                  </a:lnTo>
                  <a:lnTo>
                    <a:pt x="0" y="172"/>
                  </a:lnTo>
                  <a:lnTo>
                    <a:pt x="51" y="172"/>
                  </a:lnTo>
                  <a:lnTo>
                    <a:pt x="93" y="98"/>
                  </a:lnTo>
                  <a:lnTo>
                    <a:pt x="65" y="4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Oval 86"/>
            <p:cNvSpPr>
              <a:spLocks noChangeArrowheads="1"/>
            </p:cNvSpPr>
            <p:nvPr/>
          </p:nvSpPr>
          <p:spPr bwMode="auto">
            <a:xfrm>
              <a:off x="5236" y="2800"/>
              <a:ext cx="410" cy="411"/>
            </a:xfrm>
            <a:prstGeom prst="ellipse">
              <a:avLst/>
            </a:prstGeom>
            <a:solidFill>
              <a:srgbClr val="3E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/>
            <p:nvPr/>
          </p:nvSpPr>
          <p:spPr bwMode="auto">
            <a:xfrm>
              <a:off x="5329" y="2916"/>
              <a:ext cx="314" cy="289"/>
            </a:xfrm>
            <a:custGeom>
              <a:avLst/>
              <a:gdLst>
                <a:gd name="T0" fmla="*/ 116 w 196"/>
                <a:gd name="T1" fmla="*/ 0 h 180"/>
                <a:gd name="T2" fmla="*/ 37 w 196"/>
                <a:gd name="T3" fmla="*/ 67 h 180"/>
                <a:gd name="T4" fmla="*/ 29 w 196"/>
                <a:gd name="T5" fmla="*/ 62 h 180"/>
                <a:gd name="T6" fmla="*/ 7 w 196"/>
                <a:gd name="T7" fmla="*/ 62 h 180"/>
                <a:gd name="T8" fmla="*/ 0 w 196"/>
                <a:gd name="T9" fmla="*/ 64 h 180"/>
                <a:gd name="T10" fmla="*/ 4 w 196"/>
                <a:gd name="T11" fmla="*/ 68 h 180"/>
                <a:gd name="T12" fmla="*/ 2 w 196"/>
                <a:gd name="T13" fmla="*/ 69 h 180"/>
                <a:gd name="T14" fmla="*/ 34 w 196"/>
                <a:gd name="T15" fmla="*/ 101 h 180"/>
                <a:gd name="T16" fmla="*/ 33 w 196"/>
                <a:gd name="T17" fmla="*/ 102 h 180"/>
                <a:gd name="T18" fmla="*/ 58 w 196"/>
                <a:gd name="T19" fmla="*/ 128 h 180"/>
                <a:gd name="T20" fmla="*/ 57 w 196"/>
                <a:gd name="T21" fmla="*/ 129 h 180"/>
                <a:gd name="T22" fmla="*/ 51 w 196"/>
                <a:gd name="T23" fmla="*/ 131 h 180"/>
                <a:gd name="T24" fmla="*/ 101 w 196"/>
                <a:gd name="T25" fmla="*/ 180 h 180"/>
                <a:gd name="T26" fmla="*/ 196 w 196"/>
                <a:gd name="T27" fmla="*/ 80 h 180"/>
                <a:gd name="T28" fmla="*/ 116 w 196"/>
                <a:gd name="T2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6" h="180">
                  <a:moveTo>
                    <a:pt x="116" y="0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49" y="169"/>
                    <a:pt x="187" y="129"/>
                    <a:pt x="196" y="80"/>
                  </a:cubicBezTo>
                  <a:cubicBezTo>
                    <a:pt x="116" y="0"/>
                    <a:pt x="116" y="0"/>
                    <a:pt x="116" y="0"/>
                  </a:cubicBez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>
              <a:spLocks noEditPoints="1"/>
            </p:cNvSpPr>
            <p:nvPr/>
          </p:nvSpPr>
          <p:spPr bwMode="auto">
            <a:xfrm>
              <a:off x="5328" y="2916"/>
              <a:ext cx="243" cy="212"/>
            </a:xfrm>
            <a:custGeom>
              <a:avLst/>
              <a:gdLst>
                <a:gd name="T0" fmla="*/ 152 w 152"/>
                <a:gd name="T1" fmla="*/ 62 h 132"/>
                <a:gd name="T2" fmla="*/ 129 w 152"/>
                <a:gd name="T3" fmla="*/ 48 h 132"/>
                <a:gd name="T4" fmla="*/ 117 w 152"/>
                <a:gd name="T5" fmla="*/ 0 h 132"/>
                <a:gd name="T6" fmla="*/ 56 w 152"/>
                <a:gd name="T7" fmla="*/ 8 h 132"/>
                <a:gd name="T8" fmla="*/ 32 w 152"/>
                <a:gd name="T9" fmla="*/ 22 h 132"/>
                <a:gd name="T10" fmla="*/ 25 w 152"/>
                <a:gd name="T11" fmla="*/ 62 h 132"/>
                <a:gd name="T12" fmla="*/ 1 w 152"/>
                <a:gd name="T13" fmla="*/ 64 h 132"/>
                <a:gd name="T14" fmla="*/ 26 w 152"/>
                <a:gd name="T15" fmla="*/ 65 h 132"/>
                <a:gd name="T16" fmla="*/ 3 w 152"/>
                <a:gd name="T17" fmla="*/ 69 h 132"/>
                <a:gd name="T18" fmla="*/ 62 w 152"/>
                <a:gd name="T19" fmla="*/ 85 h 132"/>
                <a:gd name="T20" fmla="*/ 46 w 152"/>
                <a:gd name="T21" fmla="*/ 96 h 132"/>
                <a:gd name="T22" fmla="*/ 47 w 152"/>
                <a:gd name="T23" fmla="*/ 108 h 132"/>
                <a:gd name="T24" fmla="*/ 55 w 152"/>
                <a:gd name="T25" fmla="*/ 125 h 132"/>
                <a:gd name="T26" fmla="*/ 64 w 152"/>
                <a:gd name="T27" fmla="*/ 124 h 132"/>
                <a:gd name="T28" fmla="*/ 66 w 152"/>
                <a:gd name="T29" fmla="*/ 99 h 132"/>
                <a:gd name="T30" fmla="*/ 64 w 152"/>
                <a:gd name="T31" fmla="*/ 131 h 132"/>
                <a:gd name="T32" fmla="*/ 76 w 152"/>
                <a:gd name="T33" fmla="*/ 100 h 132"/>
                <a:gd name="T34" fmla="*/ 78 w 152"/>
                <a:gd name="T35" fmla="*/ 124 h 132"/>
                <a:gd name="T36" fmla="*/ 87 w 152"/>
                <a:gd name="T37" fmla="*/ 125 h 132"/>
                <a:gd name="T38" fmla="*/ 89 w 152"/>
                <a:gd name="T39" fmla="*/ 101 h 132"/>
                <a:gd name="T40" fmla="*/ 102 w 152"/>
                <a:gd name="T41" fmla="*/ 130 h 132"/>
                <a:gd name="T42" fmla="*/ 98 w 152"/>
                <a:gd name="T43" fmla="*/ 97 h 132"/>
                <a:gd name="T44" fmla="*/ 125 w 152"/>
                <a:gd name="T45" fmla="*/ 67 h 132"/>
                <a:gd name="T46" fmla="*/ 150 w 152"/>
                <a:gd name="T47" fmla="*/ 68 h 132"/>
                <a:gd name="T48" fmla="*/ 127 w 152"/>
                <a:gd name="T49" fmla="*/ 63 h 132"/>
                <a:gd name="T50" fmla="*/ 24 w 152"/>
                <a:gd name="T51" fmla="*/ 85 h 132"/>
                <a:gd name="T52" fmla="*/ 24 w 152"/>
                <a:gd name="T53" fmla="*/ 84 h 132"/>
                <a:gd name="T54" fmla="*/ 24 w 152"/>
                <a:gd name="T55" fmla="*/ 85 h 132"/>
                <a:gd name="T56" fmla="*/ 25 w 152"/>
                <a:gd name="T57" fmla="*/ 86 h 132"/>
                <a:gd name="T58" fmla="*/ 27 w 152"/>
                <a:gd name="T59" fmla="*/ 86 h 132"/>
                <a:gd name="T60" fmla="*/ 28 w 152"/>
                <a:gd name="T61" fmla="*/ 88 h 132"/>
                <a:gd name="T62" fmla="*/ 28 w 152"/>
                <a:gd name="T63" fmla="*/ 87 h 132"/>
                <a:gd name="T64" fmla="*/ 28 w 152"/>
                <a:gd name="T65" fmla="*/ 88 h 132"/>
                <a:gd name="T66" fmla="*/ 29 w 152"/>
                <a:gd name="T67" fmla="*/ 90 h 132"/>
                <a:gd name="T68" fmla="*/ 31 w 152"/>
                <a:gd name="T69" fmla="*/ 90 h 132"/>
                <a:gd name="T70" fmla="*/ 33 w 152"/>
                <a:gd name="T71" fmla="*/ 93 h 132"/>
                <a:gd name="T72" fmla="*/ 33 w 152"/>
                <a:gd name="T73" fmla="*/ 92 h 132"/>
                <a:gd name="T74" fmla="*/ 33 w 152"/>
                <a:gd name="T75" fmla="*/ 93 h 132"/>
                <a:gd name="T76" fmla="*/ 34 w 152"/>
                <a:gd name="T77" fmla="*/ 95 h 132"/>
                <a:gd name="T78" fmla="*/ 37 w 152"/>
                <a:gd name="T79" fmla="*/ 95 h 132"/>
                <a:gd name="T80" fmla="*/ 39 w 152"/>
                <a:gd name="T81" fmla="*/ 98 h 132"/>
                <a:gd name="T82" fmla="*/ 39 w 152"/>
                <a:gd name="T83" fmla="*/ 96 h 132"/>
                <a:gd name="T84" fmla="*/ 39 w 152"/>
                <a:gd name="T85" fmla="*/ 98 h 132"/>
                <a:gd name="T86" fmla="*/ 42 w 152"/>
                <a:gd name="T87" fmla="*/ 99 h 132"/>
                <a:gd name="T88" fmla="*/ 45 w 152"/>
                <a:gd name="T89" fmla="*/ 99 h 132"/>
                <a:gd name="T90" fmla="*/ 48 w 152"/>
                <a:gd name="T91" fmla="*/ 100 h 132"/>
                <a:gd name="T92" fmla="*/ 48 w 152"/>
                <a:gd name="T93" fmla="*/ 98 h 132"/>
                <a:gd name="T94" fmla="*/ 48 w 152"/>
                <a:gd name="T95" fmla="*/ 100 h 132"/>
                <a:gd name="T96" fmla="*/ 52 w 152"/>
                <a:gd name="T97" fmla="*/ 99 h 132"/>
                <a:gd name="T98" fmla="*/ 55 w 152"/>
                <a:gd name="T99" fmla="*/ 9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2" h="132">
                  <a:moveTo>
                    <a:pt x="152" y="64"/>
                  </a:moveTo>
                  <a:cubicBezTo>
                    <a:pt x="152" y="62"/>
                    <a:pt x="152" y="62"/>
                    <a:pt x="152" y="62"/>
                  </a:cubicBezTo>
                  <a:cubicBezTo>
                    <a:pt x="144" y="61"/>
                    <a:pt x="135" y="61"/>
                    <a:pt x="127" y="62"/>
                  </a:cubicBezTo>
                  <a:cubicBezTo>
                    <a:pt x="128" y="58"/>
                    <a:pt x="129" y="53"/>
                    <a:pt x="129" y="48"/>
                  </a:cubicBezTo>
                  <a:cubicBezTo>
                    <a:pt x="129" y="37"/>
                    <a:pt x="125" y="28"/>
                    <a:pt x="119" y="20"/>
                  </a:cubicBezTo>
                  <a:cubicBezTo>
                    <a:pt x="120" y="14"/>
                    <a:pt x="119" y="7"/>
                    <a:pt x="117" y="0"/>
                  </a:cubicBezTo>
                  <a:cubicBezTo>
                    <a:pt x="109" y="1"/>
                    <a:pt x="101" y="3"/>
                    <a:pt x="94" y="8"/>
                  </a:cubicBezTo>
                  <a:cubicBezTo>
                    <a:pt x="81" y="6"/>
                    <a:pt x="69" y="5"/>
                    <a:pt x="56" y="8"/>
                  </a:cubicBezTo>
                  <a:cubicBezTo>
                    <a:pt x="48" y="3"/>
                    <a:pt x="40" y="0"/>
                    <a:pt x="32" y="0"/>
                  </a:cubicBezTo>
                  <a:cubicBezTo>
                    <a:pt x="30" y="7"/>
                    <a:pt x="30" y="15"/>
                    <a:pt x="32" y="22"/>
                  </a:cubicBezTo>
                  <a:cubicBezTo>
                    <a:pt x="25" y="29"/>
                    <a:pt x="22" y="38"/>
                    <a:pt x="22" y="47"/>
                  </a:cubicBezTo>
                  <a:cubicBezTo>
                    <a:pt x="23" y="53"/>
                    <a:pt x="23" y="58"/>
                    <a:pt x="25" y="62"/>
                  </a:cubicBezTo>
                  <a:cubicBezTo>
                    <a:pt x="17" y="61"/>
                    <a:pt x="9" y="61"/>
                    <a:pt x="0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9" y="63"/>
                    <a:pt x="17" y="63"/>
                    <a:pt x="26" y="63"/>
                  </a:cubicBezTo>
                  <a:cubicBezTo>
                    <a:pt x="26" y="64"/>
                    <a:pt x="26" y="65"/>
                    <a:pt x="26" y="65"/>
                  </a:cubicBezTo>
                  <a:cubicBezTo>
                    <a:pt x="18" y="65"/>
                    <a:pt x="10" y="66"/>
                    <a:pt x="2" y="68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10" y="67"/>
                    <a:pt x="18" y="67"/>
                    <a:pt x="27" y="67"/>
                  </a:cubicBezTo>
                  <a:cubicBezTo>
                    <a:pt x="33" y="77"/>
                    <a:pt x="45" y="84"/>
                    <a:pt x="62" y="85"/>
                  </a:cubicBezTo>
                  <a:cubicBezTo>
                    <a:pt x="58" y="89"/>
                    <a:pt x="56" y="92"/>
                    <a:pt x="55" y="96"/>
                  </a:cubicBezTo>
                  <a:cubicBezTo>
                    <a:pt x="55" y="96"/>
                    <a:pt x="53" y="96"/>
                    <a:pt x="46" y="96"/>
                  </a:cubicBezTo>
                  <a:cubicBezTo>
                    <a:pt x="34" y="96"/>
                    <a:pt x="31" y="81"/>
                    <a:pt x="19" y="83"/>
                  </a:cubicBezTo>
                  <a:cubicBezTo>
                    <a:pt x="31" y="89"/>
                    <a:pt x="28" y="108"/>
                    <a:pt x="47" y="108"/>
                  </a:cubicBezTo>
                  <a:cubicBezTo>
                    <a:pt x="54" y="108"/>
                    <a:pt x="55" y="108"/>
                    <a:pt x="55" y="108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5" y="128"/>
                    <a:pt x="54" y="129"/>
                    <a:pt x="52" y="131"/>
                  </a:cubicBezTo>
                  <a:cubicBezTo>
                    <a:pt x="59" y="131"/>
                    <a:pt x="64" y="128"/>
                    <a:pt x="64" y="124"/>
                  </a:cubicBezTo>
                  <a:cubicBezTo>
                    <a:pt x="64" y="120"/>
                    <a:pt x="64" y="103"/>
                    <a:pt x="64" y="101"/>
                  </a:cubicBezTo>
                  <a:cubicBezTo>
                    <a:pt x="64" y="99"/>
                    <a:pt x="66" y="99"/>
                    <a:pt x="66" y="99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7" y="128"/>
                    <a:pt x="65" y="130"/>
                    <a:pt x="64" y="131"/>
                  </a:cubicBezTo>
                  <a:cubicBezTo>
                    <a:pt x="70" y="131"/>
                    <a:pt x="76" y="130"/>
                    <a:pt x="76" y="125"/>
                  </a:cubicBezTo>
                  <a:cubicBezTo>
                    <a:pt x="76" y="125"/>
                    <a:pt x="76" y="101"/>
                    <a:pt x="76" y="100"/>
                  </a:cubicBezTo>
                  <a:cubicBezTo>
                    <a:pt x="76" y="98"/>
                    <a:pt x="78" y="98"/>
                    <a:pt x="78" y="100"/>
                  </a:cubicBezTo>
                  <a:cubicBezTo>
                    <a:pt x="78" y="101"/>
                    <a:pt x="78" y="124"/>
                    <a:pt x="78" y="124"/>
                  </a:cubicBezTo>
                  <a:cubicBezTo>
                    <a:pt x="78" y="128"/>
                    <a:pt x="82" y="132"/>
                    <a:pt x="90" y="131"/>
                  </a:cubicBezTo>
                  <a:cubicBezTo>
                    <a:pt x="88" y="129"/>
                    <a:pt x="87" y="128"/>
                    <a:pt x="87" y="125"/>
                  </a:cubicBezTo>
                  <a:cubicBezTo>
                    <a:pt x="87" y="123"/>
                    <a:pt x="87" y="99"/>
                    <a:pt x="87" y="99"/>
                  </a:cubicBezTo>
                  <a:cubicBezTo>
                    <a:pt x="87" y="99"/>
                    <a:pt x="89" y="99"/>
                    <a:pt x="89" y="101"/>
                  </a:cubicBezTo>
                  <a:cubicBezTo>
                    <a:pt x="89" y="103"/>
                    <a:pt x="89" y="119"/>
                    <a:pt x="89" y="123"/>
                  </a:cubicBezTo>
                  <a:cubicBezTo>
                    <a:pt x="89" y="128"/>
                    <a:pt x="95" y="130"/>
                    <a:pt x="102" y="130"/>
                  </a:cubicBezTo>
                  <a:cubicBezTo>
                    <a:pt x="100" y="128"/>
                    <a:pt x="98" y="126"/>
                    <a:pt x="98" y="124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3"/>
                    <a:pt x="96" y="89"/>
                    <a:pt x="93" y="86"/>
                  </a:cubicBezTo>
                  <a:cubicBezTo>
                    <a:pt x="109" y="84"/>
                    <a:pt x="120" y="78"/>
                    <a:pt x="125" y="67"/>
                  </a:cubicBezTo>
                  <a:cubicBezTo>
                    <a:pt x="134" y="67"/>
                    <a:pt x="142" y="67"/>
                    <a:pt x="150" y="69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3" y="66"/>
                    <a:pt x="135" y="65"/>
                    <a:pt x="126" y="65"/>
                  </a:cubicBezTo>
                  <a:cubicBezTo>
                    <a:pt x="126" y="65"/>
                    <a:pt x="126" y="64"/>
                    <a:pt x="127" y="63"/>
                  </a:cubicBezTo>
                  <a:cubicBezTo>
                    <a:pt x="135" y="63"/>
                    <a:pt x="143" y="63"/>
                    <a:pt x="152" y="64"/>
                  </a:cubicBezTo>
                  <a:close/>
                  <a:moveTo>
                    <a:pt x="24" y="85"/>
                  </a:moveTo>
                  <a:cubicBezTo>
                    <a:pt x="24" y="85"/>
                    <a:pt x="23" y="85"/>
                    <a:pt x="23" y="85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4" y="84"/>
                    <a:pt x="25" y="84"/>
                    <a:pt x="25" y="85"/>
                  </a:cubicBezTo>
                  <a:cubicBezTo>
                    <a:pt x="25" y="85"/>
                    <a:pt x="24" y="85"/>
                    <a:pt x="24" y="85"/>
                  </a:cubicBezTo>
                  <a:close/>
                  <a:moveTo>
                    <a:pt x="26" y="87"/>
                  </a:moveTo>
                  <a:cubicBezTo>
                    <a:pt x="26" y="87"/>
                    <a:pt x="25" y="86"/>
                    <a:pt x="25" y="86"/>
                  </a:cubicBezTo>
                  <a:cubicBezTo>
                    <a:pt x="25" y="86"/>
                    <a:pt x="26" y="86"/>
                    <a:pt x="26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86"/>
                    <a:pt x="27" y="87"/>
                    <a:pt x="26" y="87"/>
                  </a:cubicBezTo>
                  <a:close/>
                  <a:moveTo>
                    <a:pt x="28" y="88"/>
                  </a:moveTo>
                  <a:cubicBezTo>
                    <a:pt x="28" y="88"/>
                    <a:pt x="27" y="88"/>
                    <a:pt x="27" y="88"/>
                  </a:cubicBezTo>
                  <a:cubicBezTo>
                    <a:pt x="27" y="88"/>
                    <a:pt x="28" y="87"/>
                    <a:pt x="28" y="87"/>
                  </a:cubicBezTo>
                  <a:cubicBezTo>
                    <a:pt x="29" y="87"/>
                    <a:pt x="29" y="88"/>
                    <a:pt x="29" y="88"/>
                  </a:cubicBezTo>
                  <a:cubicBezTo>
                    <a:pt x="29" y="88"/>
                    <a:pt x="29" y="88"/>
                    <a:pt x="28" y="88"/>
                  </a:cubicBezTo>
                  <a:close/>
                  <a:moveTo>
                    <a:pt x="30" y="91"/>
                  </a:moveTo>
                  <a:cubicBezTo>
                    <a:pt x="30" y="91"/>
                    <a:pt x="29" y="90"/>
                    <a:pt x="29" y="90"/>
                  </a:cubicBezTo>
                  <a:cubicBezTo>
                    <a:pt x="29" y="90"/>
                    <a:pt x="30" y="89"/>
                    <a:pt x="30" y="89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0"/>
                    <a:pt x="31" y="91"/>
                    <a:pt x="30" y="91"/>
                  </a:cubicBezTo>
                  <a:close/>
                  <a:moveTo>
                    <a:pt x="33" y="93"/>
                  </a:moveTo>
                  <a:cubicBezTo>
                    <a:pt x="32" y="93"/>
                    <a:pt x="32" y="93"/>
                    <a:pt x="32" y="92"/>
                  </a:cubicBezTo>
                  <a:cubicBezTo>
                    <a:pt x="32" y="92"/>
                    <a:pt x="32" y="92"/>
                    <a:pt x="33" y="92"/>
                  </a:cubicBezTo>
                  <a:cubicBezTo>
                    <a:pt x="33" y="92"/>
                    <a:pt x="34" y="92"/>
                    <a:pt x="34" y="92"/>
                  </a:cubicBezTo>
                  <a:cubicBezTo>
                    <a:pt x="34" y="93"/>
                    <a:pt x="33" y="93"/>
                    <a:pt x="33" y="93"/>
                  </a:cubicBezTo>
                  <a:close/>
                  <a:moveTo>
                    <a:pt x="35" y="96"/>
                  </a:moveTo>
                  <a:cubicBezTo>
                    <a:pt x="35" y="96"/>
                    <a:pt x="34" y="95"/>
                    <a:pt x="34" y="95"/>
                  </a:cubicBezTo>
                  <a:cubicBezTo>
                    <a:pt x="34" y="94"/>
                    <a:pt x="35" y="94"/>
                    <a:pt x="35" y="94"/>
                  </a:cubicBezTo>
                  <a:cubicBezTo>
                    <a:pt x="36" y="94"/>
                    <a:pt x="37" y="94"/>
                    <a:pt x="37" y="95"/>
                  </a:cubicBezTo>
                  <a:cubicBezTo>
                    <a:pt x="37" y="95"/>
                    <a:pt x="36" y="96"/>
                    <a:pt x="35" y="96"/>
                  </a:cubicBezTo>
                  <a:close/>
                  <a:moveTo>
                    <a:pt x="39" y="98"/>
                  </a:moveTo>
                  <a:cubicBezTo>
                    <a:pt x="38" y="98"/>
                    <a:pt x="38" y="98"/>
                    <a:pt x="38" y="97"/>
                  </a:cubicBezTo>
                  <a:cubicBezTo>
                    <a:pt x="38" y="97"/>
                    <a:pt x="38" y="96"/>
                    <a:pt x="39" y="96"/>
                  </a:cubicBezTo>
                  <a:cubicBezTo>
                    <a:pt x="40" y="96"/>
                    <a:pt x="40" y="97"/>
                    <a:pt x="40" y="97"/>
                  </a:cubicBezTo>
                  <a:cubicBezTo>
                    <a:pt x="40" y="98"/>
                    <a:pt x="40" y="98"/>
                    <a:pt x="39" y="98"/>
                  </a:cubicBezTo>
                  <a:close/>
                  <a:moveTo>
                    <a:pt x="44" y="100"/>
                  </a:moveTo>
                  <a:cubicBezTo>
                    <a:pt x="43" y="100"/>
                    <a:pt x="42" y="99"/>
                    <a:pt x="42" y="99"/>
                  </a:cubicBezTo>
                  <a:cubicBezTo>
                    <a:pt x="42" y="98"/>
                    <a:pt x="43" y="98"/>
                    <a:pt x="44" y="98"/>
                  </a:cubicBezTo>
                  <a:cubicBezTo>
                    <a:pt x="44" y="98"/>
                    <a:pt x="45" y="98"/>
                    <a:pt x="45" y="99"/>
                  </a:cubicBezTo>
                  <a:cubicBezTo>
                    <a:pt x="45" y="99"/>
                    <a:pt x="44" y="100"/>
                    <a:pt x="44" y="100"/>
                  </a:cubicBezTo>
                  <a:close/>
                  <a:moveTo>
                    <a:pt x="48" y="100"/>
                  </a:moveTo>
                  <a:cubicBezTo>
                    <a:pt x="48" y="100"/>
                    <a:pt x="47" y="99"/>
                    <a:pt x="47" y="99"/>
                  </a:cubicBezTo>
                  <a:cubicBezTo>
                    <a:pt x="47" y="98"/>
                    <a:pt x="48" y="98"/>
                    <a:pt x="48" y="98"/>
                  </a:cubicBezTo>
                  <a:cubicBezTo>
                    <a:pt x="49" y="98"/>
                    <a:pt x="50" y="98"/>
                    <a:pt x="50" y="99"/>
                  </a:cubicBezTo>
                  <a:cubicBezTo>
                    <a:pt x="50" y="99"/>
                    <a:pt x="49" y="100"/>
                    <a:pt x="48" y="100"/>
                  </a:cubicBezTo>
                  <a:close/>
                  <a:moveTo>
                    <a:pt x="53" y="100"/>
                  </a:moveTo>
                  <a:cubicBezTo>
                    <a:pt x="52" y="100"/>
                    <a:pt x="52" y="99"/>
                    <a:pt x="52" y="99"/>
                  </a:cubicBezTo>
                  <a:cubicBezTo>
                    <a:pt x="52" y="98"/>
                    <a:pt x="52" y="98"/>
                    <a:pt x="53" y="98"/>
                  </a:cubicBezTo>
                  <a:cubicBezTo>
                    <a:pt x="54" y="98"/>
                    <a:pt x="55" y="98"/>
                    <a:pt x="55" y="99"/>
                  </a:cubicBezTo>
                  <a:cubicBezTo>
                    <a:pt x="55" y="99"/>
                    <a:pt x="54" y="100"/>
                    <a:pt x="53" y="10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Oval 89"/>
            <p:cNvSpPr>
              <a:spLocks noChangeArrowheads="1"/>
            </p:cNvSpPr>
            <p:nvPr/>
          </p:nvSpPr>
          <p:spPr bwMode="auto">
            <a:xfrm>
              <a:off x="4597" y="2800"/>
              <a:ext cx="410" cy="411"/>
            </a:xfrm>
            <a:prstGeom prst="ellipse">
              <a:avLst/>
            </a:prstGeom>
            <a:solidFill>
              <a:srgbClr val="3B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/>
            <p:nvPr/>
          </p:nvSpPr>
          <p:spPr bwMode="auto">
            <a:xfrm>
              <a:off x="4702" y="2866"/>
              <a:ext cx="297" cy="345"/>
            </a:xfrm>
            <a:custGeom>
              <a:avLst/>
              <a:gdLst>
                <a:gd name="T0" fmla="*/ 63 w 186"/>
                <a:gd name="T1" fmla="*/ 0 h 215"/>
                <a:gd name="T2" fmla="*/ 0 w 186"/>
                <a:gd name="T3" fmla="*/ 151 h 215"/>
                <a:gd name="T4" fmla="*/ 64 w 186"/>
                <a:gd name="T5" fmla="*/ 215 h 215"/>
                <a:gd name="T6" fmla="*/ 186 w 186"/>
                <a:gd name="T7" fmla="*/ 123 h 215"/>
                <a:gd name="T8" fmla="*/ 63 w 186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6" h="215">
                  <a:moveTo>
                    <a:pt x="63" y="0"/>
                  </a:moveTo>
                  <a:cubicBezTo>
                    <a:pt x="0" y="151"/>
                    <a:pt x="0" y="151"/>
                    <a:pt x="0" y="151"/>
                  </a:cubicBezTo>
                  <a:cubicBezTo>
                    <a:pt x="64" y="215"/>
                    <a:pt x="64" y="215"/>
                    <a:pt x="64" y="215"/>
                  </a:cubicBezTo>
                  <a:cubicBezTo>
                    <a:pt x="122" y="215"/>
                    <a:pt x="171" y="176"/>
                    <a:pt x="186" y="123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solidFill>
              <a:srgbClr val="326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/>
            <p:nvPr/>
          </p:nvSpPr>
          <p:spPr bwMode="auto">
            <a:xfrm>
              <a:off x="4702" y="2866"/>
              <a:ext cx="201" cy="243"/>
            </a:xfrm>
            <a:custGeom>
              <a:avLst/>
              <a:gdLst>
                <a:gd name="T0" fmla="*/ 89 w 201"/>
                <a:gd name="T1" fmla="*/ 194 h 243"/>
                <a:gd name="T2" fmla="*/ 64 w 201"/>
                <a:gd name="T3" fmla="*/ 175 h 243"/>
                <a:gd name="T4" fmla="*/ 70 w 201"/>
                <a:gd name="T5" fmla="*/ 167 h 243"/>
                <a:gd name="T6" fmla="*/ 89 w 201"/>
                <a:gd name="T7" fmla="*/ 182 h 243"/>
                <a:gd name="T8" fmla="*/ 89 w 201"/>
                <a:gd name="T9" fmla="*/ 142 h 243"/>
                <a:gd name="T10" fmla="*/ 112 w 201"/>
                <a:gd name="T11" fmla="*/ 142 h 243"/>
                <a:gd name="T12" fmla="*/ 112 w 201"/>
                <a:gd name="T13" fmla="*/ 167 h 243"/>
                <a:gd name="T14" fmla="*/ 132 w 201"/>
                <a:gd name="T15" fmla="*/ 156 h 243"/>
                <a:gd name="T16" fmla="*/ 137 w 201"/>
                <a:gd name="T17" fmla="*/ 166 h 243"/>
                <a:gd name="T18" fmla="*/ 112 w 201"/>
                <a:gd name="T19" fmla="*/ 178 h 243"/>
                <a:gd name="T20" fmla="*/ 112 w 201"/>
                <a:gd name="T21" fmla="*/ 193 h 243"/>
                <a:gd name="T22" fmla="*/ 150 w 201"/>
                <a:gd name="T23" fmla="*/ 174 h 243"/>
                <a:gd name="T24" fmla="*/ 153 w 201"/>
                <a:gd name="T25" fmla="*/ 183 h 243"/>
                <a:gd name="T26" fmla="*/ 112 w 201"/>
                <a:gd name="T27" fmla="*/ 204 h 243"/>
                <a:gd name="T28" fmla="*/ 112 w 201"/>
                <a:gd name="T29" fmla="*/ 243 h 243"/>
                <a:gd name="T30" fmla="*/ 201 w 201"/>
                <a:gd name="T31" fmla="*/ 243 h 243"/>
                <a:gd name="T32" fmla="*/ 100 w 201"/>
                <a:gd name="T33" fmla="*/ 0 h 243"/>
                <a:gd name="T34" fmla="*/ 0 w 201"/>
                <a:gd name="T35" fmla="*/ 243 h 243"/>
                <a:gd name="T36" fmla="*/ 89 w 201"/>
                <a:gd name="T37" fmla="*/ 243 h 243"/>
                <a:gd name="T38" fmla="*/ 89 w 201"/>
                <a:gd name="T39" fmla="*/ 194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1" h="243">
                  <a:moveTo>
                    <a:pt x="89" y="194"/>
                  </a:moveTo>
                  <a:lnTo>
                    <a:pt x="64" y="175"/>
                  </a:lnTo>
                  <a:lnTo>
                    <a:pt x="70" y="167"/>
                  </a:lnTo>
                  <a:lnTo>
                    <a:pt x="89" y="182"/>
                  </a:lnTo>
                  <a:lnTo>
                    <a:pt x="89" y="142"/>
                  </a:lnTo>
                  <a:lnTo>
                    <a:pt x="112" y="142"/>
                  </a:lnTo>
                  <a:lnTo>
                    <a:pt x="112" y="167"/>
                  </a:lnTo>
                  <a:lnTo>
                    <a:pt x="132" y="156"/>
                  </a:lnTo>
                  <a:lnTo>
                    <a:pt x="137" y="166"/>
                  </a:lnTo>
                  <a:lnTo>
                    <a:pt x="112" y="178"/>
                  </a:lnTo>
                  <a:lnTo>
                    <a:pt x="112" y="193"/>
                  </a:lnTo>
                  <a:lnTo>
                    <a:pt x="150" y="174"/>
                  </a:lnTo>
                  <a:lnTo>
                    <a:pt x="153" y="183"/>
                  </a:lnTo>
                  <a:lnTo>
                    <a:pt x="112" y="204"/>
                  </a:lnTo>
                  <a:lnTo>
                    <a:pt x="112" y="243"/>
                  </a:lnTo>
                  <a:lnTo>
                    <a:pt x="201" y="243"/>
                  </a:lnTo>
                  <a:lnTo>
                    <a:pt x="100" y="0"/>
                  </a:lnTo>
                  <a:lnTo>
                    <a:pt x="0" y="243"/>
                  </a:lnTo>
                  <a:lnTo>
                    <a:pt x="89" y="243"/>
                  </a:lnTo>
                  <a:lnTo>
                    <a:pt x="89" y="19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Oval 92"/>
            <p:cNvSpPr>
              <a:spLocks noChangeArrowheads="1"/>
            </p:cNvSpPr>
            <p:nvPr/>
          </p:nvSpPr>
          <p:spPr bwMode="auto">
            <a:xfrm>
              <a:off x="3957" y="2800"/>
              <a:ext cx="410" cy="411"/>
            </a:xfrm>
            <a:prstGeom prst="ellipse">
              <a:avLst/>
            </a:prstGeom>
            <a:solidFill>
              <a:srgbClr val="1B77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/>
            <p:nvPr/>
          </p:nvSpPr>
          <p:spPr bwMode="auto">
            <a:xfrm>
              <a:off x="4162" y="321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/>
            <p:nvPr/>
          </p:nvSpPr>
          <p:spPr bwMode="auto">
            <a:xfrm>
              <a:off x="4056" y="2906"/>
              <a:ext cx="311" cy="305"/>
            </a:xfrm>
            <a:custGeom>
              <a:avLst/>
              <a:gdLst>
                <a:gd name="T0" fmla="*/ 132 w 194"/>
                <a:gd name="T1" fmla="*/ 0 h 190"/>
                <a:gd name="T2" fmla="*/ 0 w 194"/>
                <a:gd name="T3" fmla="*/ 133 h 190"/>
                <a:gd name="T4" fmla="*/ 56 w 194"/>
                <a:gd name="T5" fmla="*/ 190 h 190"/>
                <a:gd name="T6" fmla="*/ 66 w 194"/>
                <a:gd name="T7" fmla="*/ 190 h 190"/>
                <a:gd name="T8" fmla="*/ 66 w 194"/>
                <a:gd name="T9" fmla="*/ 190 h 190"/>
                <a:gd name="T10" fmla="*/ 66 w 194"/>
                <a:gd name="T11" fmla="*/ 190 h 190"/>
                <a:gd name="T12" fmla="*/ 194 w 194"/>
                <a:gd name="T13" fmla="*/ 62 h 190"/>
                <a:gd name="T14" fmla="*/ 194 w 194"/>
                <a:gd name="T15" fmla="*/ 62 h 190"/>
                <a:gd name="T16" fmla="*/ 132 w 194"/>
                <a:gd name="T1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4" h="190">
                  <a:moveTo>
                    <a:pt x="132" y="0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56" y="190"/>
                    <a:pt x="56" y="190"/>
                    <a:pt x="56" y="190"/>
                  </a:cubicBezTo>
                  <a:cubicBezTo>
                    <a:pt x="59" y="190"/>
                    <a:pt x="62" y="190"/>
                    <a:pt x="66" y="190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137" y="190"/>
                    <a:pt x="194" y="133"/>
                    <a:pt x="194" y="62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176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95"/>
            <p:cNvSpPr>
              <a:spLocks noChangeArrowheads="1"/>
            </p:cNvSpPr>
            <p:nvPr/>
          </p:nvSpPr>
          <p:spPr bwMode="auto">
            <a:xfrm>
              <a:off x="4162" y="2906"/>
              <a:ext cx="106" cy="108"/>
            </a:xfrm>
            <a:prstGeom prst="rect">
              <a:avLst/>
            </a:prstGeom>
            <a:solidFill>
              <a:srgbClr val="339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Rectangle 96"/>
            <p:cNvSpPr>
              <a:spLocks noChangeArrowheads="1"/>
            </p:cNvSpPr>
            <p:nvPr/>
          </p:nvSpPr>
          <p:spPr bwMode="auto">
            <a:xfrm>
              <a:off x="4056" y="3014"/>
              <a:ext cx="106" cy="10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97"/>
            <p:cNvSpPr>
              <a:spLocks noChangeArrowheads="1"/>
            </p:cNvSpPr>
            <p:nvPr/>
          </p:nvSpPr>
          <p:spPr bwMode="auto">
            <a:xfrm>
              <a:off x="4162" y="3014"/>
              <a:ext cx="106" cy="1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Rectangle 98"/>
            <p:cNvSpPr>
              <a:spLocks noChangeArrowheads="1"/>
            </p:cNvSpPr>
            <p:nvPr/>
          </p:nvSpPr>
          <p:spPr bwMode="auto">
            <a:xfrm>
              <a:off x="4056" y="2906"/>
              <a:ext cx="106" cy="10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3316" y="2800"/>
              <a:ext cx="410" cy="411"/>
            </a:xfrm>
            <a:prstGeom prst="ellipse">
              <a:avLst/>
            </a:pr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/>
            <p:nvPr/>
          </p:nvSpPr>
          <p:spPr bwMode="auto">
            <a:xfrm>
              <a:off x="3400" y="2990"/>
              <a:ext cx="318" cy="218"/>
            </a:xfrm>
            <a:custGeom>
              <a:avLst/>
              <a:gdLst>
                <a:gd name="T0" fmla="*/ 152 w 199"/>
                <a:gd name="T1" fmla="*/ 0 h 136"/>
                <a:gd name="T2" fmla="*/ 137 w 199"/>
                <a:gd name="T3" fmla="*/ 25 h 136"/>
                <a:gd name="T4" fmla="*/ 53 w 199"/>
                <a:gd name="T5" fmla="*/ 34 h 136"/>
                <a:gd name="T6" fmla="*/ 19 w 199"/>
                <a:gd name="T7" fmla="*/ 0 h 136"/>
                <a:gd name="T8" fmla="*/ 5 w 199"/>
                <a:gd name="T9" fmla="*/ 15 h 136"/>
                <a:gd name="T10" fmla="*/ 27 w 199"/>
                <a:gd name="T11" fmla="*/ 37 h 136"/>
                <a:gd name="T12" fmla="*/ 0 w 199"/>
                <a:gd name="T13" fmla="*/ 40 h 136"/>
                <a:gd name="T14" fmla="*/ 96 w 199"/>
                <a:gd name="T15" fmla="*/ 136 h 136"/>
                <a:gd name="T16" fmla="*/ 199 w 199"/>
                <a:gd name="T17" fmla="*/ 47 h 136"/>
                <a:gd name="T18" fmla="*/ 152 w 199"/>
                <a:gd name="T1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9" h="136">
                  <a:moveTo>
                    <a:pt x="152" y="0"/>
                  </a:moveTo>
                  <a:cubicBezTo>
                    <a:pt x="137" y="25"/>
                    <a:pt x="137" y="25"/>
                    <a:pt x="137" y="25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145" y="129"/>
                    <a:pt x="185" y="93"/>
                    <a:pt x="199" y="47"/>
                  </a:cubicBezTo>
                  <a:cubicBezTo>
                    <a:pt x="152" y="0"/>
                    <a:pt x="152" y="0"/>
                    <a:pt x="152" y="0"/>
                  </a:cubicBezTo>
                </a:path>
              </a:pathLst>
            </a:custGeom>
            <a:solidFill>
              <a:srgbClr val="002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3400" y="2990"/>
              <a:ext cx="243" cy="64"/>
            </a:xfrm>
            <a:custGeom>
              <a:avLst/>
              <a:gdLst>
                <a:gd name="T0" fmla="*/ 243 w 243"/>
                <a:gd name="T1" fmla="*/ 64 h 64"/>
                <a:gd name="T2" fmla="*/ 0 w 243"/>
                <a:gd name="T3" fmla="*/ 64 h 64"/>
                <a:gd name="T4" fmla="*/ 0 w 243"/>
                <a:gd name="T5" fmla="*/ 0 h 64"/>
                <a:gd name="T6" fmla="*/ 30 w 243"/>
                <a:gd name="T7" fmla="*/ 0 h 64"/>
                <a:gd name="T8" fmla="*/ 30 w 243"/>
                <a:gd name="T9" fmla="*/ 34 h 64"/>
                <a:gd name="T10" fmla="*/ 213 w 243"/>
                <a:gd name="T11" fmla="*/ 34 h 64"/>
                <a:gd name="T12" fmla="*/ 213 w 243"/>
                <a:gd name="T13" fmla="*/ 0 h 64"/>
                <a:gd name="T14" fmla="*/ 243 w 243"/>
                <a:gd name="T15" fmla="*/ 0 h 64"/>
                <a:gd name="T16" fmla="*/ 243 w 243"/>
                <a:gd name="T1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3" h="64">
                  <a:moveTo>
                    <a:pt x="24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34"/>
                  </a:lnTo>
                  <a:lnTo>
                    <a:pt x="213" y="34"/>
                  </a:lnTo>
                  <a:lnTo>
                    <a:pt x="213" y="0"/>
                  </a:lnTo>
                  <a:lnTo>
                    <a:pt x="243" y="0"/>
                  </a:lnTo>
                  <a:lnTo>
                    <a:pt x="243" y="6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Oval 102"/>
            <p:cNvSpPr>
              <a:spLocks noChangeArrowheads="1"/>
            </p:cNvSpPr>
            <p:nvPr/>
          </p:nvSpPr>
          <p:spPr bwMode="auto">
            <a:xfrm>
              <a:off x="2676" y="2800"/>
              <a:ext cx="410" cy="411"/>
            </a:xfrm>
            <a:prstGeom prst="ellipse">
              <a:avLst/>
            </a:prstGeom>
            <a:solidFill>
              <a:srgbClr val="4D7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/>
            <p:nvPr/>
          </p:nvSpPr>
          <p:spPr bwMode="auto">
            <a:xfrm>
              <a:off x="2775" y="2964"/>
              <a:ext cx="304" cy="238"/>
            </a:xfrm>
            <a:custGeom>
              <a:avLst/>
              <a:gdLst>
                <a:gd name="T0" fmla="*/ 73 w 190"/>
                <a:gd name="T1" fmla="*/ 0 h 148"/>
                <a:gd name="T2" fmla="*/ 47 w 190"/>
                <a:gd name="T3" fmla="*/ 27 h 148"/>
                <a:gd name="T4" fmla="*/ 67 w 190"/>
                <a:gd name="T5" fmla="*/ 46 h 148"/>
                <a:gd name="T6" fmla="*/ 63 w 190"/>
                <a:gd name="T7" fmla="*/ 49 h 148"/>
                <a:gd name="T8" fmla="*/ 16 w 190"/>
                <a:gd name="T9" fmla="*/ 2 h 148"/>
                <a:gd name="T10" fmla="*/ 0 w 190"/>
                <a:gd name="T11" fmla="*/ 18 h 148"/>
                <a:gd name="T12" fmla="*/ 43 w 190"/>
                <a:gd name="T13" fmla="*/ 61 h 148"/>
                <a:gd name="T14" fmla="*/ 28 w 190"/>
                <a:gd name="T15" fmla="*/ 71 h 148"/>
                <a:gd name="T16" fmla="*/ 105 w 190"/>
                <a:gd name="T17" fmla="*/ 148 h 148"/>
                <a:gd name="T18" fmla="*/ 190 w 190"/>
                <a:gd name="T19" fmla="*/ 56 h 148"/>
                <a:gd name="T20" fmla="*/ 136 w 190"/>
                <a:gd name="T21" fmla="*/ 2 h 148"/>
                <a:gd name="T22" fmla="*/ 99 w 190"/>
                <a:gd name="T23" fmla="*/ 26 h 148"/>
                <a:gd name="T24" fmla="*/ 73 w 190"/>
                <a:gd name="T2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148">
                  <a:moveTo>
                    <a:pt x="73" y="0"/>
                  </a:moveTo>
                  <a:cubicBezTo>
                    <a:pt x="47" y="27"/>
                    <a:pt x="47" y="27"/>
                    <a:pt x="47" y="27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47" y="135"/>
                    <a:pt x="180" y="100"/>
                    <a:pt x="190" y="56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73" y="0"/>
                    <a:pt x="73" y="0"/>
                    <a:pt x="73" y="0"/>
                  </a:cubicBezTo>
                </a:path>
              </a:pathLst>
            </a:custGeom>
            <a:solidFill>
              <a:srgbClr val="426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2749" y="2951"/>
              <a:ext cx="260" cy="148"/>
            </a:xfrm>
            <a:custGeom>
              <a:avLst/>
              <a:gdLst>
                <a:gd name="T0" fmla="*/ 85 w 162"/>
                <a:gd name="T1" fmla="*/ 90 h 92"/>
                <a:gd name="T2" fmla="*/ 90 w 162"/>
                <a:gd name="T3" fmla="*/ 85 h 92"/>
                <a:gd name="T4" fmla="*/ 103 w 162"/>
                <a:gd name="T5" fmla="*/ 74 h 92"/>
                <a:gd name="T6" fmla="*/ 126 w 162"/>
                <a:gd name="T7" fmla="*/ 90 h 92"/>
                <a:gd name="T8" fmla="*/ 146 w 162"/>
                <a:gd name="T9" fmla="*/ 90 h 92"/>
                <a:gd name="T10" fmla="*/ 137 w 162"/>
                <a:gd name="T11" fmla="*/ 64 h 92"/>
                <a:gd name="T12" fmla="*/ 135 w 162"/>
                <a:gd name="T13" fmla="*/ 42 h 92"/>
                <a:gd name="T14" fmla="*/ 148 w 162"/>
                <a:gd name="T15" fmla="*/ 8 h 92"/>
                <a:gd name="T16" fmla="*/ 122 w 162"/>
                <a:gd name="T17" fmla="*/ 8 h 92"/>
                <a:gd name="T18" fmla="*/ 116 w 162"/>
                <a:gd name="T19" fmla="*/ 15 h 92"/>
                <a:gd name="T20" fmla="*/ 93 w 162"/>
                <a:gd name="T21" fmla="*/ 46 h 92"/>
                <a:gd name="T22" fmla="*/ 91 w 162"/>
                <a:gd name="T23" fmla="*/ 15 h 92"/>
                <a:gd name="T24" fmla="*/ 83 w 162"/>
                <a:gd name="T25" fmla="*/ 5 h 92"/>
                <a:gd name="T26" fmla="*/ 53 w 162"/>
                <a:gd name="T27" fmla="*/ 11 h 92"/>
                <a:gd name="T28" fmla="*/ 60 w 162"/>
                <a:gd name="T29" fmla="*/ 42 h 92"/>
                <a:gd name="T30" fmla="*/ 34 w 162"/>
                <a:gd name="T31" fmla="*/ 14 h 92"/>
                <a:gd name="T32" fmla="*/ 27 w 162"/>
                <a:gd name="T33" fmla="*/ 8 h 92"/>
                <a:gd name="T34" fmla="*/ 6 w 162"/>
                <a:gd name="T35" fmla="*/ 8 h 92"/>
                <a:gd name="T36" fmla="*/ 2 w 162"/>
                <a:gd name="T37" fmla="*/ 14 h 92"/>
                <a:gd name="T38" fmla="*/ 38 w 162"/>
                <a:gd name="T39" fmla="*/ 73 h 92"/>
                <a:gd name="T40" fmla="*/ 85 w 162"/>
                <a:gd name="T41" fmla="*/ 9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2" h="92">
                  <a:moveTo>
                    <a:pt x="85" y="90"/>
                  </a:moveTo>
                  <a:cubicBezTo>
                    <a:pt x="88" y="90"/>
                    <a:pt x="90" y="88"/>
                    <a:pt x="90" y="85"/>
                  </a:cubicBezTo>
                  <a:cubicBezTo>
                    <a:pt x="90" y="72"/>
                    <a:pt x="94" y="66"/>
                    <a:pt x="103" y="74"/>
                  </a:cubicBezTo>
                  <a:cubicBezTo>
                    <a:pt x="112" y="84"/>
                    <a:pt x="114" y="90"/>
                    <a:pt x="126" y="90"/>
                  </a:cubicBezTo>
                  <a:cubicBezTo>
                    <a:pt x="130" y="90"/>
                    <a:pt x="142" y="90"/>
                    <a:pt x="146" y="90"/>
                  </a:cubicBezTo>
                  <a:cubicBezTo>
                    <a:pt x="162" y="90"/>
                    <a:pt x="148" y="74"/>
                    <a:pt x="137" y="64"/>
                  </a:cubicBezTo>
                  <a:cubicBezTo>
                    <a:pt x="126" y="54"/>
                    <a:pt x="125" y="54"/>
                    <a:pt x="135" y="42"/>
                  </a:cubicBezTo>
                  <a:cubicBezTo>
                    <a:pt x="146" y="27"/>
                    <a:pt x="161" y="8"/>
                    <a:pt x="148" y="8"/>
                  </a:cubicBezTo>
                  <a:cubicBezTo>
                    <a:pt x="145" y="8"/>
                    <a:pt x="147" y="8"/>
                    <a:pt x="122" y="8"/>
                  </a:cubicBezTo>
                  <a:cubicBezTo>
                    <a:pt x="118" y="8"/>
                    <a:pt x="117" y="11"/>
                    <a:pt x="116" y="15"/>
                  </a:cubicBezTo>
                  <a:cubicBezTo>
                    <a:pt x="109" y="30"/>
                    <a:pt x="97" y="49"/>
                    <a:pt x="93" y="46"/>
                  </a:cubicBezTo>
                  <a:cubicBezTo>
                    <a:pt x="88" y="43"/>
                    <a:pt x="90" y="33"/>
                    <a:pt x="91" y="15"/>
                  </a:cubicBezTo>
                  <a:cubicBezTo>
                    <a:pt x="91" y="10"/>
                    <a:pt x="91" y="7"/>
                    <a:pt x="83" y="5"/>
                  </a:cubicBezTo>
                  <a:cubicBezTo>
                    <a:pt x="63" y="0"/>
                    <a:pt x="46" y="9"/>
                    <a:pt x="53" y="11"/>
                  </a:cubicBezTo>
                  <a:cubicBezTo>
                    <a:pt x="63" y="13"/>
                    <a:pt x="62" y="32"/>
                    <a:pt x="60" y="42"/>
                  </a:cubicBezTo>
                  <a:cubicBezTo>
                    <a:pt x="56" y="58"/>
                    <a:pt x="41" y="29"/>
                    <a:pt x="34" y="14"/>
                  </a:cubicBezTo>
                  <a:cubicBezTo>
                    <a:pt x="33" y="11"/>
                    <a:pt x="32" y="8"/>
                    <a:pt x="27" y="8"/>
                  </a:cubicBezTo>
                  <a:cubicBezTo>
                    <a:pt x="24" y="8"/>
                    <a:pt x="11" y="8"/>
                    <a:pt x="6" y="8"/>
                  </a:cubicBezTo>
                  <a:cubicBezTo>
                    <a:pt x="2" y="8"/>
                    <a:pt x="0" y="10"/>
                    <a:pt x="2" y="14"/>
                  </a:cubicBezTo>
                  <a:cubicBezTo>
                    <a:pt x="3" y="17"/>
                    <a:pt x="19" y="53"/>
                    <a:pt x="38" y="73"/>
                  </a:cubicBezTo>
                  <a:cubicBezTo>
                    <a:pt x="55" y="92"/>
                    <a:pt x="73" y="90"/>
                    <a:pt x="85" y="9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Oval 105"/>
            <p:cNvSpPr>
              <a:spLocks noChangeArrowheads="1"/>
            </p:cNvSpPr>
            <p:nvPr/>
          </p:nvSpPr>
          <p:spPr bwMode="auto">
            <a:xfrm>
              <a:off x="2035" y="2800"/>
              <a:ext cx="410" cy="411"/>
            </a:xfrm>
            <a:prstGeom prst="ellipse">
              <a:avLst/>
            </a:prstGeom>
            <a:solidFill>
              <a:srgbClr val="2C4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2207" y="2889"/>
              <a:ext cx="227" cy="314"/>
            </a:xfrm>
            <a:custGeom>
              <a:avLst/>
              <a:gdLst>
                <a:gd name="T0" fmla="*/ 27 w 142"/>
                <a:gd name="T1" fmla="*/ 0 h 196"/>
                <a:gd name="T2" fmla="*/ 0 w 142"/>
                <a:gd name="T3" fmla="*/ 141 h 196"/>
                <a:gd name="T4" fmla="*/ 55 w 142"/>
                <a:gd name="T5" fmla="*/ 196 h 196"/>
                <a:gd name="T6" fmla="*/ 142 w 142"/>
                <a:gd name="T7" fmla="*/ 115 h 196"/>
                <a:gd name="T8" fmla="*/ 27 w 142"/>
                <a:gd name="T9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196">
                  <a:moveTo>
                    <a:pt x="27" y="0"/>
                  </a:moveTo>
                  <a:cubicBezTo>
                    <a:pt x="0" y="141"/>
                    <a:pt x="0" y="141"/>
                    <a:pt x="0" y="141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96" y="185"/>
                    <a:pt x="128" y="155"/>
                    <a:pt x="142" y="115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253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/>
            <p:nvPr/>
          </p:nvSpPr>
          <p:spPr bwMode="auto">
            <a:xfrm>
              <a:off x="2165" y="2889"/>
              <a:ext cx="151" cy="244"/>
            </a:xfrm>
            <a:custGeom>
              <a:avLst/>
              <a:gdLst>
                <a:gd name="T0" fmla="*/ 31 w 94"/>
                <a:gd name="T1" fmla="*/ 0 h 152"/>
                <a:gd name="T2" fmla="*/ 26 w 94"/>
                <a:gd name="T3" fmla="*/ 19 h 152"/>
                <a:gd name="T4" fmla="*/ 16 w 94"/>
                <a:gd name="T5" fmla="*/ 32 h 152"/>
                <a:gd name="T6" fmla="*/ 0 w 94"/>
                <a:gd name="T7" fmla="*/ 41 h 152"/>
                <a:gd name="T8" fmla="*/ 0 w 94"/>
                <a:gd name="T9" fmla="*/ 62 h 152"/>
                <a:gd name="T10" fmla="*/ 17 w 94"/>
                <a:gd name="T11" fmla="*/ 62 h 152"/>
                <a:gd name="T12" fmla="*/ 17 w 94"/>
                <a:gd name="T13" fmla="*/ 115 h 152"/>
                <a:gd name="T14" fmla="*/ 19 w 94"/>
                <a:gd name="T15" fmla="*/ 131 h 152"/>
                <a:gd name="T16" fmla="*/ 27 w 94"/>
                <a:gd name="T17" fmla="*/ 142 h 152"/>
                <a:gd name="T18" fmla="*/ 41 w 94"/>
                <a:gd name="T19" fmla="*/ 149 h 152"/>
                <a:gd name="T20" fmla="*/ 59 w 94"/>
                <a:gd name="T21" fmla="*/ 152 h 152"/>
                <a:gd name="T22" fmla="*/ 76 w 94"/>
                <a:gd name="T23" fmla="*/ 150 h 152"/>
                <a:gd name="T24" fmla="*/ 94 w 94"/>
                <a:gd name="T25" fmla="*/ 144 h 152"/>
                <a:gd name="T26" fmla="*/ 94 w 94"/>
                <a:gd name="T27" fmla="*/ 120 h 152"/>
                <a:gd name="T28" fmla="*/ 71 w 94"/>
                <a:gd name="T29" fmla="*/ 127 h 152"/>
                <a:gd name="T30" fmla="*/ 59 w 94"/>
                <a:gd name="T31" fmla="*/ 124 h 152"/>
                <a:gd name="T32" fmla="*/ 54 w 94"/>
                <a:gd name="T33" fmla="*/ 118 h 152"/>
                <a:gd name="T34" fmla="*/ 53 w 94"/>
                <a:gd name="T35" fmla="*/ 101 h 152"/>
                <a:gd name="T36" fmla="*/ 53 w 94"/>
                <a:gd name="T37" fmla="*/ 62 h 152"/>
                <a:gd name="T38" fmla="*/ 89 w 94"/>
                <a:gd name="T39" fmla="*/ 62 h 152"/>
                <a:gd name="T40" fmla="*/ 89 w 94"/>
                <a:gd name="T41" fmla="*/ 39 h 152"/>
                <a:gd name="T42" fmla="*/ 53 w 94"/>
                <a:gd name="T43" fmla="*/ 39 h 152"/>
                <a:gd name="T44" fmla="*/ 53 w 94"/>
                <a:gd name="T45" fmla="*/ 0 h 152"/>
                <a:gd name="T46" fmla="*/ 31 w 94"/>
                <a:gd name="T4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152">
                  <a:moveTo>
                    <a:pt x="31" y="0"/>
                  </a:moveTo>
                  <a:cubicBezTo>
                    <a:pt x="30" y="8"/>
                    <a:pt x="28" y="14"/>
                    <a:pt x="26" y="19"/>
                  </a:cubicBezTo>
                  <a:cubicBezTo>
                    <a:pt x="23" y="24"/>
                    <a:pt x="20" y="29"/>
                    <a:pt x="16" y="32"/>
                  </a:cubicBezTo>
                  <a:cubicBezTo>
                    <a:pt x="11" y="36"/>
                    <a:pt x="6" y="39"/>
                    <a:pt x="0" y="4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7" y="122"/>
                    <a:pt x="18" y="128"/>
                    <a:pt x="19" y="131"/>
                  </a:cubicBezTo>
                  <a:cubicBezTo>
                    <a:pt x="21" y="135"/>
                    <a:pt x="23" y="138"/>
                    <a:pt x="27" y="142"/>
                  </a:cubicBezTo>
                  <a:cubicBezTo>
                    <a:pt x="31" y="145"/>
                    <a:pt x="35" y="147"/>
                    <a:pt x="41" y="149"/>
                  </a:cubicBezTo>
                  <a:cubicBezTo>
                    <a:pt x="46" y="151"/>
                    <a:pt x="52" y="152"/>
                    <a:pt x="59" y="152"/>
                  </a:cubicBezTo>
                  <a:cubicBezTo>
                    <a:pt x="65" y="152"/>
                    <a:pt x="71" y="151"/>
                    <a:pt x="76" y="150"/>
                  </a:cubicBezTo>
                  <a:cubicBezTo>
                    <a:pt x="81" y="149"/>
                    <a:pt x="87" y="147"/>
                    <a:pt x="94" y="144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86" y="125"/>
                    <a:pt x="78" y="127"/>
                    <a:pt x="71" y="127"/>
                  </a:cubicBezTo>
                  <a:cubicBezTo>
                    <a:pt x="66" y="127"/>
                    <a:pt x="63" y="126"/>
                    <a:pt x="59" y="124"/>
                  </a:cubicBezTo>
                  <a:cubicBezTo>
                    <a:pt x="57" y="123"/>
                    <a:pt x="55" y="121"/>
                    <a:pt x="54" y="118"/>
                  </a:cubicBezTo>
                  <a:cubicBezTo>
                    <a:pt x="53" y="116"/>
                    <a:pt x="53" y="110"/>
                    <a:pt x="53" y="101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89" y="62"/>
                    <a:pt x="89" y="62"/>
                    <a:pt x="89" y="62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0"/>
                    <a:pt x="53" y="0"/>
                    <a:pt x="53" y="0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Oval 108"/>
            <p:cNvSpPr>
              <a:spLocks noChangeArrowheads="1"/>
            </p:cNvSpPr>
            <p:nvPr/>
          </p:nvSpPr>
          <p:spPr bwMode="auto">
            <a:xfrm>
              <a:off x="1395" y="2800"/>
              <a:ext cx="410" cy="411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1513" y="2919"/>
              <a:ext cx="285" cy="292"/>
            </a:xfrm>
            <a:custGeom>
              <a:avLst/>
              <a:gdLst>
                <a:gd name="T0" fmla="*/ 90 w 178"/>
                <a:gd name="T1" fmla="*/ 0 h 182"/>
                <a:gd name="T2" fmla="*/ 10 w 178"/>
                <a:gd name="T3" fmla="*/ 13 h 182"/>
                <a:gd name="T4" fmla="*/ 19 w 178"/>
                <a:gd name="T5" fmla="*/ 70 h 182"/>
                <a:gd name="T6" fmla="*/ 0 w 178"/>
                <a:gd name="T7" fmla="*/ 118 h 182"/>
                <a:gd name="T8" fmla="*/ 64 w 178"/>
                <a:gd name="T9" fmla="*/ 182 h 182"/>
                <a:gd name="T10" fmla="*/ 178 w 178"/>
                <a:gd name="T11" fmla="*/ 87 h 182"/>
                <a:gd name="T12" fmla="*/ 90 w 178"/>
                <a:gd name="T1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8" h="182">
                  <a:moveTo>
                    <a:pt x="90" y="0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64" y="182"/>
                    <a:pt x="64" y="182"/>
                    <a:pt x="64" y="182"/>
                  </a:cubicBezTo>
                  <a:cubicBezTo>
                    <a:pt x="118" y="178"/>
                    <a:pt x="164" y="139"/>
                    <a:pt x="178" y="87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CC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1491" y="2900"/>
              <a:ext cx="229" cy="228"/>
            </a:xfrm>
            <a:custGeom>
              <a:avLst/>
              <a:gdLst>
                <a:gd name="T0" fmla="*/ 136 w 143"/>
                <a:gd name="T1" fmla="*/ 53 h 142"/>
                <a:gd name="T2" fmla="*/ 124 w 143"/>
                <a:gd name="T3" fmla="*/ 53 h 142"/>
                <a:gd name="T4" fmla="*/ 117 w 143"/>
                <a:gd name="T5" fmla="*/ 46 h 142"/>
                <a:gd name="T6" fmla="*/ 117 w 143"/>
                <a:gd name="T7" fmla="*/ 43 h 142"/>
                <a:gd name="T8" fmla="*/ 74 w 143"/>
                <a:gd name="T9" fmla="*/ 0 h 142"/>
                <a:gd name="T10" fmla="*/ 44 w 143"/>
                <a:gd name="T11" fmla="*/ 0 h 142"/>
                <a:gd name="T12" fmla="*/ 0 w 143"/>
                <a:gd name="T13" fmla="*/ 43 h 142"/>
                <a:gd name="T14" fmla="*/ 0 w 143"/>
                <a:gd name="T15" fmla="*/ 98 h 142"/>
                <a:gd name="T16" fmla="*/ 44 w 143"/>
                <a:gd name="T17" fmla="*/ 142 h 142"/>
                <a:gd name="T18" fmla="*/ 99 w 143"/>
                <a:gd name="T19" fmla="*/ 142 h 142"/>
                <a:gd name="T20" fmla="*/ 143 w 143"/>
                <a:gd name="T21" fmla="*/ 98 h 142"/>
                <a:gd name="T22" fmla="*/ 143 w 143"/>
                <a:gd name="T23" fmla="*/ 60 h 142"/>
                <a:gd name="T24" fmla="*/ 136 w 143"/>
                <a:gd name="T25" fmla="*/ 53 h 142"/>
                <a:gd name="T26" fmla="*/ 46 w 143"/>
                <a:gd name="T27" fmla="*/ 36 h 142"/>
                <a:gd name="T28" fmla="*/ 72 w 143"/>
                <a:gd name="T29" fmla="*/ 36 h 142"/>
                <a:gd name="T30" fmla="*/ 80 w 143"/>
                <a:gd name="T31" fmla="*/ 45 h 142"/>
                <a:gd name="T32" fmla="*/ 72 w 143"/>
                <a:gd name="T33" fmla="*/ 53 h 142"/>
                <a:gd name="T34" fmla="*/ 46 w 143"/>
                <a:gd name="T35" fmla="*/ 53 h 142"/>
                <a:gd name="T36" fmla="*/ 37 w 143"/>
                <a:gd name="T37" fmla="*/ 45 h 142"/>
                <a:gd name="T38" fmla="*/ 46 w 143"/>
                <a:gd name="T39" fmla="*/ 36 h 142"/>
                <a:gd name="T40" fmla="*/ 98 w 143"/>
                <a:gd name="T41" fmla="*/ 105 h 142"/>
                <a:gd name="T42" fmla="*/ 46 w 143"/>
                <a:gd name="T43" fmla="*/ 105 h 142"/>
                <a:gd name="T44" fmla="*/ 37 w 143"/>
                <a:gd name="T45" fmla="*/ 96 h 142"/>
                <a:gd name="T46" fmla="*/ 46 w 143"/>
                <a:gd name="T47" fmla="*/ 88 h 142"/>
                <a:gd name="T48" fmla="*/ 98 w 143"/>
                <a:gd name="T49" fmla="*/ 88 h 142"/>
                <a:gd name="T50" fmla="*/ 106 w 143"/>
                <a:gd name="T51" fmla="*/ 96 h 142"/>
                <a:gd name="T52" fmla="*/ 98 w 143"/>
                <a:gd name="T53" fmla="*/ 10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3" h="142">
                  <a:moveTo>
                    <a:pt x="136" y="53"/>
                  </a:moveTo>
                  <a:cubicBezTo>
                    <a:pt x="124" y="53"/>
                    <a:pt x="124" y="53"/>
                    <a:pt x="124" y="53"/>
                  </a:cubicBezTo>
                  <a:cubicBezTo>
                    <a:pt x="120" y="53"/>
                    <a:pt x="117" y="50"/>
                    <a:pt x="117" y="46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19"/>
                    <a:pt x="98" y="0"/>
                    <a:pt x="7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9"/>
                    <a:pt x="0" y="4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22"/>
                    <a:pt x="20" y="142"/>
                    <a:pt x="44" y="142"/>
                  </a:cubicBezTo>
                  <a:cubicBezTo>
                    <a:pt x="99" y="142"/>
                    <a:pt x="99" y="142"/>
                    <a:pt x="99" y="142"/>
                  </a:cubicBezTo>
                  <a:cubicBezTo>
                    <a:pt x="123" y="142"/>
                    <a:pt x="143" y="122"/>
                    <a:pt x="143" y="98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56"/>
                    <a:pt x="140" y="53"/>
                    <a:pt x="136" y="53"/>
                  </a:cubicBezTo>
                  <a:close/>
                  <a:moveTo>
                    <a:pt x="46" y="36"/>
                  </a:moveTo>
                  <a:cubicBezTo>
                    <a:pt x="72" y="36"/>
                    <a:pt x="72" y="36"/>
                    <a:pt x="72" y="36"/>
                  </a:cubicBezTo>
                  <a:cubicBezTo>
                    <a:pt x="76" y="36"/>
                    <a:pt x="80" y="40"/>
                    <a:pt x="80" y="45"/>
                  </a:cubicBezTo>
                  <a:cubicBezTo>
                    <a:pt x="80" y="49"/>
                    <a:pt x="76" y="53"/>
                    <a:pt x="72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1" y="53"/>
                    <a:pt x="37" y="49"/>
                    <a:pt x="37" y="45"/>
                  </a:cubicBezTo>
                  <a:cubicBezTo>
                    <a:pt x="37" y="40"/>
                    <a:pt x="41" y="36"/>
                    <a:pt x="46" y="36"/>
                  </a:cubicBezTo>
                  <a:close/>
                  <a:moveTo>
                    <a:pt x="98" y="105"/>
                  </a:moveTo>
                  <a:cubicBezTo>
                    <a:pt x="46" y="105"/>
                    <a:pt x="46" y="105"/>
                    <a:pt x="46" y="105"/>
                  </a:cubicBezTo>
                  <a:cubicBezTo>
                    <a:pt x="41" y="105"/>
                    <a:pt x="37" y="101"/>
                    <a:pt x="37" y="96"/>
                  </a:cubicBezTo>
                  <a:cubicBezTo>
                    <a:pt x="37" y="92"/>
                    <a:pt x="41" y="88"/>
                    <a:pt x="46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102" y="88"/>
                    <a:pt x="106" y="92"/>
                    <a:pt x="106" y="96"/>
                  </a:cubicBezTo>
                  <a:cubicBezTo>
                    <a:pt x="106" y="101"/>
                    <a:pt x="102" y="105"/>
                    <a:pt x="98" y="10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Oval 111"/>
            <p:cNvSpPr>
              <a:spLocks noChangeArrowheads="1"/>
            </p:cNvSpPr>
            <p:nvPr/>
          </p:nvSpPr>
          <p:spPr bwMode="auto">
            <a:xfrm>
              <a:off x="754" y="2800"/>
              <a:ext cx="410" cy="411"/>
            </a:xfrm>
            <a:prstGeom prst="ellipse">
              <a:avLst/>
            </a:prstGeom>
            <a:solidFill>
              <a:srgbClr val="007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865" y="2908"/>
              <a:ext cx="288" cy="303"/>
            </a:xfrm>
            <a:custGeom>
              <a:avLst/>
              <a:gdLst>
                <a:gd name="T0" fmla="*/ 26 w 180"/>
                <a:gd name="T1" fmla="*/ 0 h 189"/>
                <a:gd name="T2" fmla="*/ 3 w 180"/>
                <a:gd name="T3" fmla="*/ 23 h 189"/>
                <a:gd name="T4" fmla="*/ 25 w 180"/>
                <a:gd name="T5" fmla="*/ 46 h 189"/>
                <a:gd name="T6" fmla="*/ 0 w 180"/>
                <a:gd name="T7" fmla="*/ 127 h 189"/>
                <a:gd name="T8" fmla="*/ 62 w 180"/>
                <a:gd name="T9" fmla="*/ 189 h 189"/>
                <a:gd name="T10" fmla="*/ 180 w 180"/>
                <a:gd name="T11" fmla="*/ 104 h 189"/>
                <a:gd name="T12" fmla="*/ 121 w 180"/>
                <a:gd name="T13" fmla="*/ 45 h 189"/>
                <a:gd name="T14" fmla="*/ 83 w 180"/>
                <a:gd name="T15" fmla="*/ 51 h 189"/>
                <a:gd name="T16" fmla="*/ 71 w 180"/>
                <a:gd name="T17" fmla="*/ 39 h 189"/>
                <a:gd name="T18" fmla="*/ 68 w 180"/>
                <a:gd name="T19" fmla="*/ 42 h 189"/>
                <a:gd name="T20" fmla="*/ 26 w 180"/>
                <a:gd name="T2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" h="189">
                  <a:moveTo>
                    <a:pt x="26" y="0"/>
                  </a:moveTo>
                  <a:cubicBezTo>
                    <a:pt x="3" y="23"/>
                    <a:pt x="3" y="23"/>
                    <a:pt x="3" y="2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62" y="189"/>
                    <a:pt x="62" y="189"/>
                    <a:pt x="62" y="189"/>
                  </a:cubicBezTo>
                  <a:cubicBezTo>
                    <a:pt x="116" y="188"/>
                    <a:pt x="162" y="153"/>
                    <a:pt x="180" y="104"/>
                  </a:cubicBezTo>
                  <a:cubicBezTo>
                    <a:pt x="121" y="45"/>
                    <a:pt x="121" y="45"/>
                    <a:pt x="121" y="45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006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860" y="2900"/>
              <a:ext cx="213" cy="212"/>
            </a:xfrm>
            <a:custGeom>
              <a:avLst/>
              <a:gdLst>
                <a:gd name="T0" fmla="*/ 33 w 133"/>
                <a:gd name="T1" fmla="*/ 16 h 132"/>
                <a:gd name="T2" fmla="*/ 17 w 133"/>
                <a:gd name="T3" fmla="*/ 32 h 132"/>
                <a:gd name="T4" fmla="*/ 0 w 133"/>
                <a:gd name="T5" fmla="*/ 16 h 132"/>
                <a:gd name="T6" fmla="*/ 17 w 133"/>
                <a:gd name="T7" fmla="*/ 0 h 132"/>
                <a:gd name="T8" fmla="*/ 33 w 133"/>
                <a:gd name="T9" fmla="*/ 16 h 132"/>
                <a:gd name="T10" fmla="*/ 30 w 133"/>
                <a:gd name="T11" fmla="*/ 44 h 132"/>
                <a:gd name="T12" fmla="*/ 3 w 133"/>
                <a:gd name="T13" fmla="*/ 44 h 132"/>
                <a:gd name="T14" fmla="*/ 3 w 133"/>
                <a:gd name="T15" fmla="*/ 132 h 132"/>
                <a:gd name="T16" fmla="*/ 30 w 133"/>
                <a:gd name="T17" fmla="*/ 132 h 132"/>
                <a:gd name="T18" fmla="*/ 30 w 133"/>
                <a:gd name="T19" fmla="*/ 44 h 132"/>
                <a:gd name="T20" fmla="*/ 74 w 133"/>
                <a:gd name="T21" fmla="*/ 44 h 132"/>
                <a:gd name="T22" fmla="*/ 48 w 133"/>
                <a:gd name="T23" fmla="*/ 44 h 132"/>
                <a:gd name="T24" fmla="*/ 48 w 133"/>
                <a:gd name="T25" fmla="*/ 132 h 132"/>
                <a:gd name="T26" fmla="*/ 74 w 133"/>
                <a:gd name="T27" fmla="*/ 132 h 132"/>
                <a:gd name="T28" fmla="*/ 74 w 133"/>
                <a:gd name="T29" fmla="*/ 86 h 132"/>
                <a:gd name="T30" fmla="*/ 91 w 133"/>
                <a:gd name="T31" fmla="*/ 66 h 132"/>
                <a:gd name="T32" fmla="*/ 106 w 133"/>
                <a:gd name="T33" fmla="*/ 86 h 132"/>
                <a:gd name="T34" fmla="*/ 106 w 133"/>
                <a:gd name="T35" fmla="*/ 132 h 132"/>
                <a:gd name="T36" fmla="*/ 133 w 133"/>
                <a:gd name="T37" fmla="*/ 132 h 132"/>
                <a:gd name="T38" fmla="*/ 133 w 133"/>
                <a:gd name="T39" fmla="*/ 76 h 132"/>
                <a:gd name="T40" fmla="*/ 101 w 133"/>
                <a:gd name="T41" fmla="*/ 41 h 132"/>
                <a:gd name="T42" fmla="*/ 74 w 133"/>
                <a:gd name="T43" fmla="*/ 56 h 132"/>
                <a:gd name="T44" fmla="*/ 74 w 133"/>
                <a:gd name="T45" fmla="*/ 4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2">
                  <a:moveTo>
                    <a:pt x="33" y="16"/>
                  </a:moveTo>
                  <a:cubicBezTo>
                    <a:pt x="33" y="25"/>
                    <a:pt x="26" y="32"/>
                    <a:pt x="17" y="32"/>
                  </a:cubicBezTo>
                  <a:cubicBezTo>
                    <a:pt x="8" y="32"/>
                    <a:pt x="0" y="25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6" y="0"/>
                    <a:pt x="33" y="7"/>
                    <a:pt x="33" y="16"/>
                  </a:cubicBezTo>
                  <a:close/>
                  <a:moveTo>
                    <a:pt x="30" y="44"/>
                  </a:moveTo>
                  <a:cubicBezTo>
                    <a:pt x="3" y="44"/>
                    <a:pt x="3" y="44"/>
                    <a:pt x="3" y="44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30" y="132"/>
                    <a:pt x="30" y="132"/>
                    <a:pt x="30" y="132"/>
                  </a:cubicBezTo>
                  <a:lnTo>
                    <a:pt x="30" y="44"/>
                  </a:lnTo>
                  <a:close/>
                  <a:moveTo>
                    <a:pt x="74" y="44"/>
                  </a:moveTo>
                  <a:cubicBezTo>
                    <a:pt x="48" y="44"/>
                    <a:pt x="48" y="44"/>
                    <a:pt x="48" y="44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2"/>
                    <a:pt x="74" y="100"/>
                    <a:pt x="74" y="86"/>
                  </a:cubicBezTo>
                  <a:cubicBezTo>
                    <a:pt x="74" y="73"/>
                    <a:pt x="80" y="66"/>
                    <a:pt x="91" y="66"/>
                  </a:cubicBezTo>
                  <a:cubicBezTo>
                    <a:pt x="101" y="66"/>
                    <a:pt x="106" y="73"/>
                    <a:pt x="106" y="86"/>
                  </a:cubicBezTo>
                  <a:cubicBezTo>
                    <a:pt x="106" y="99"/>
                    <a:pt x="106" y="132"/>
                    <a:pt x="106" y="132"/>
                  </a:cubicBezTo>
                  <a:cubicBezTo>
                    <a:pt x="133" y="132"/>
                    <a:pt x="133" y="132"/>
                    <a:pt x="133" y="132"/>
                  </a:cubicBezTo>
                  <a:cubicBezTo>
                    <a:pt x="133" y="132"/>
                    <a:pt x="133" y="100"/>
                    <a:pt x="133" y="76"/>
                  </a:cubicBezTo>
                  <a:cubicBezTo>
                    <a:pt x="133" y="53"/>
                    <a:pt x="120" y="41"/>
                    <a:pt x="101" y="41"/>
                  </a:cubicBezTo>
                  <a:cubicBezTo>
                    <a:pt x="82" y="41"/>
                    <a:pt x="74" y="56"/>
                    <a:pt x="74" y="56"/>
                  </a:cubicBezTo>
                  <a:lnTo>
                    <a:pt x="74" y="4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Oval 114"/>
            <p:cNvSpPr>
              <a:spLocks noChangeArrowheads="1"/>
            </p:cNvSpPr>
            <p:nvPr/>
          </p:nvSpPr>
          <p:spPr bwMode="auto">
            <a:xfrm>
              <a:off x="114" y="2800"/>
              <a:ext cx="410" cy="411"/>
            </a:xfrm>
            <a:prstGeom prst="ellipse">
              <a:avLst/>
            </a:prstGeom>
            <a:solidFill>
              <a:srgbClr val="D8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213" y="2961"/>
              <a:ext cx="304" cy="249"/>
            </a:xfrm>
            <a:custGeom>
              <a:avLst/>
              <a:gdLst>
                <a:gd name="T0" fmla="*/ 45 w 190"/>
                <a:gd name="T1" fmla="*/ 0 h 155"/>
                <a:gd name="T2" fmla="*/ 7 w 190"/>
                <a:gd name="T3" fmla="*/ 15 h 155"/>
                <a:gd name="T4" fmla="*/ 0 w 190"/>
                <a:gd name="T5" fmla="*/ 69 h 155"/>
                <a:gd name="T6" fmla="*/ 85 w 190"/>
                <a:gd name="T7" fmla="*/ 155 h 155"/>
                <a:gd name="T8" fmla="*/ 190 w 190"/>
                <a:gd name="T9" fmla="*/ 58 h 155"/>
                <a:gd name="T10" fmla="*/ 135 w 190"/>
                <a:gd name="T11" fmla="*/ 3 h 155"/>
                <a:gd name="T12" fmla="*/ 98 w 190"/>
                <a:gd name="T13" fmla="*/ 9 h 155"/>
                <a:gd name="T14" fmla="*/ 95 w 190"/>
                <a:gd name="T15" fmla="*/ 25 h 155"/>
                <a:gd name="T16" fmla="*/ 121 w 190"/>
                <a:gd name="T17" fmla="*/ 38 h 155"/>
                <a:gd name="T18" fmla="*/ 129 w 190"/>
                <a:gd name="T19" fmla="*/ 66 h 155"/>
                <a:gd name="T20" fmla="*/ 103 w 190"/>
                <a:gd name="T21" fmla="*/ 78 h 155"/>
                <a:gd name="T22" fmla="*/ 69 w 190"/>
                <a:gd name="T23" fmla="*/ 49 h 155"/>
                <a:gd name="T24" fmla="*/ 45 w 190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155">
                  <a:moveTo>
                    <a:pt x="45" y="0"/>
                  </a:moveTo>
                  <a:cubicBezTo>
                    <a:pt x="7" y="15"/>
                    <a:pt x="7" y="15"/>
                    <a:pt x="7" y="1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137" y="147"/>
                    <a:pt x="178" y="108"/>
                    <a:pt x="190" y="58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121" y="38"/>
                    <a:pt x="121" y="38"/>
                    <a:pt x="121" y="3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03" y="78"/>
                    <a:pt x="103" y="78"/>
                    <a:pt x="103" y="78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C2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197" y="2953"/>
              <a:ext cx="243" cy="136"/>
            </a:xfrm>
            <a:custGeom>
              <a:avLst/>
              <a:gdLst>
                <a:gd name="T0" fmla="*/ 67 w 152"/>
                <a:gd name="T1" fmla="*/ 75 h 85"/>
                <a:gd name="T2" fmla="*/ 61 w 152"/>
                <a:gd name="T3" fmla="*/ 60 h 85"/>
                <a:gd name="T4" fmla="*/ 39 w 152"/>
                <a:gd name="T5" fmla="*/ 70 h 85"/>
                <a:gd name="T6" fmla="*/ 18 w 152"/>
                <a:gd name="T7" fmla="*/ 43 h 85"/>
                <a:gd name="T8" fmla="*/ 40 w 152"/>
                <a:gd name="T9" fmla="*/ 14 h 85"/>
                <a:gd name="T10" fmla="*/ 64 w 152"/>
                <a:gd name="T11" fmla="*/ 37 h 85"/>
                <a:gd name="T12" fmla="*/ 70 w 152"/>
                <a:gd name="T13" fmla="*/ 54 h 85"/>
                <a:gd name="T14" fmla="*/ 116 w 152"/>
                <a:gd name="T15" fmla="*/ 85 h 85"/>
                <a:gd name="T16" fmla="*/ 152 w 152"/>
                <a:gd name="T17" fmla="*/ 61 h 85"/>
                <a:gd name="T18" fmla="*/ 129 w 152"/>
                <a:gd name="T19" fmla="*/ 36 h 85"/>
                <a:gd name="T20" fmla="*/ 118 w 152"/>
                <a:gd name="T21" fmla="*/ 33 h 85"/>
                <a:gd name="T22" fmla="*/ 108 w 152"/>
                <a:gd name="T23" fmla="*/ 23 h 85"/>
                <a:gd name="T24" fmla="*/ 120 w 152"/>
                <a:gd name="T25" fmla="*/ 14 h 85"/>
                <a:gd name="T26" fmla="*/ 134 w 152"/>
                <a:gd name="T27" fmla="*/ 25 h 85"/>
                <a:gd name="T28" fmla="*/ 151 w 152"/>
                <a:gd name="T29" fmla="*/ 22 h 85"/>
                <a:gd name="T30" fmla="*/ 121 w 152"/>
                <a:gd name="T31" fmla="*/ 0 h 85"/>
                <a:gd name="T32" fmla="*/ 90 w 152"/>
                <a:gd name="T33" fmla="*/ 25 h 85"/>
                <a:gd name="T34" fmla="*/ 110 w 152"/>
                <a:gd name="T35" fmla="*/ 48 h 85"/>
                <a:gd name="T36" fmla="*/ 122 w 152"/>
                <a:gd name="T37" fmla="*/ 51 h 85"/>
                <a:gd name="T38" fmla="*/ 134 w 152"/>
                <a:gd name="T39" fmla="*/ 62 h 85"/>
                <a:gd name="T40" fmla="*/ 116 w 152"/>
                <a:gd name="T41" fmla="*/ 71 h 85"/>
                <a:gd name="T42" fmla="*/ 87 w 152"/>
                <a:gd name="T43" fmla="*/ 49 h 85"/>
                <a:gd name="T44" fmla="*/ 81 w 152"/>
                <a:gd name="T45" fmla="*/ 31 h 85"/>
                <a:gd name="T46" fmla="*/ 39 w 152"/>
                <a:gd name="T47" fmla="*/ 0 h 85"/>
                <a:gd name="T48" fmla="*/ 0 w 152"/>
                <a:gd name="T49" fmla="*/ 44 h 85"/>
                <a:gd name="T50" fmla="*/ 38 w 152"/>
                <a:gd name="T51" fmla="*/ 85 h 85"/>
                <a:gd name="T52" fmla="*/ 67 w 152"/>
                <a:gd name="T53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2" h="85">
                  <a:moveTo>
                    <a:pt x="67" y="75"/>
                  </a:move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52" y="70"/>
                    <a:pt x="39" y="70"/>
                  </a:cubicBezTo>
                  <a:cubicBezTo>
                    <a:pt x="27" y="70"/>
                    <a:pt x="18" y="60"/>
                    <a:pt x="18" y="43"/>
                  </a:cubicBezTo>
                  <a:cubicBezTo>
                    <a:pt x="18" y="22"/>
                    <a:pt x="29" y="14"/>
                    <a:pt x="40" y="14"/>
                  </a:cubicBezTo>
                  <a:cubicBezTo>
                    <a:pt x="55" y="14"/>
                    <a:pt x="60" y="24"/>
                    <a:pt x="64" y="37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5" y="71"/>
                    <a:pt x="86" y="85"/>
                    <a:pt x="116" y="85"/>
                  </a:cubicBezTo>
                  <a:cubicBezTo>
                    <a:pt x="137" y="85"/>
                    <a:pt x="152" y="78"/>
                    <a:pt x="152" y="61"/>
                  </a:cubicBezTo>
                  <a:cubicBezTo>
                    <a:pt x="152" y="47"/>
                    <a:pt x="144" y="39"/>
                    <a:pt x="129" y="36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0" y="32"/>
                    <a:pt x="108" y="29"/>
                    <a:pt x="108" y="23"/>
                  </a:cubicBezTo>
                  <a:cubicBezTo>
                    <a:pt x="108" y="17"/>
                    <a:pt x="113" y="14"/>
                    <a:pt x="120" y="14"/>
                  </a:cubicBezTo>
                  <a:cubicBezTo>
                    <a:pt x="129" y="14"/>
                    <a:pt x="133" y="17"/>
                    <a:pt x="134" y="25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0" y="7"/>
                    <a:pt x="139" y="0"/>
                    <a:pt x="121" y="0"/>
                  </a:cubicBezTo>
                  <a:cubicBezTo>
                    <a:pt x="106" y="0"/>
                    <a:pt x="90" y="6"/>
                    <a:pt x="90" y="25"/>
                  </a:cubicBezTo>
                  <a:cubicBezTo>
                    <a:pt x="90" y="37"/>
                    <a:pt x="96" y="44"/>
                    <a:pt x="110" y="48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31" y="53"/>
                    <a:pt x="134" y="56"/>
                    <a:pt x="134" y="62"/>
                  </a:cubicBezTo>
                  <a:cubicBezTo>
                    <a:pt x="134" y="68"/>
                    <a:pt x="128" y="71"/>
                    <a:pt x="116" y="71"/>
                  </a:cubicBezTo>
                  <a:cubicBezTo>
                    <a:pt x="99" y="71"/>
                    <a:pt x="91" y="61"/>
                    <a:pt x="87" y="49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4" y="9"/>
                    <a:pt x="62" y="0"/>
                    <a:pt x="39" y="0"/>
                  </a:cubicBezTo>
                  <a:cubicBezTo>
                    <a:pt x="14" y="0"/>
                    <a:pt x="0" y="17"/>
                    <a:pt x="0" y="44"/>
                  </a:cubicBezTo>
                  <a:cubicBezTo>
                    <a:pt x="0" y="70"/>
                    <a:pt x="14" y="85"/>
                    <a:pt x="38" y="85"/>
                  </a:cubicBezTo>
                  <a:cubicBezTo>
                    <a:pt x="58" y="85"/>
                    <a:pt x="67" y="75"/>
                    <a:pt x="67" y="7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Oval 117"/>
            <p:cNvSpPr>
              <a:spLocks noChangeArrowheads="1"/>
            </p:cNvSpPr>
            <p:nvPr/>
          </p:nvSpPr>
          <p:spPr bwMode="auto">
            <a:xfrm>
              <a:off x="7160" y="2158"/>
              <a:ext cx="410" cy="411"/>
            </a:xfrm>
            <a:prstGeom prst="ellipse">
              <a:avLst/>
            </a:pr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7336" y="2250"/>
              <a:ext cx="224" cy="313"/>
            </a:xfrm>
            <a:custGeom>
              <a:avLst/>
              <a:gdLst>
                <a:gd name="T0" fmla="*/ 49 w 140"/>
                <a:gd name="T1" fmla="*/ 195 h 195"/>
                <a:gd name="T2" fmla="*/ 140 w 140"/>
                <a:gd name="T3" fmla="*/ 110 h 195"/>
                <a:gd name="T4" fmla="*/ 30 w 140"/>
                <a:gd name="T5" fmla="*/ 0 h 195"/>
                <a:gd name="T6" fmla="*/ 0 w 140"/>
                <a:gd name="T7" fmla="*/ 147 h 195"/>
                <a:gd name="T8" fmla="*/ 49 w 140"/>
                <a:gd name="T9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95">
                  <a:moveTo>
                    <a:pt x="49" y="195"/>
                  </a:moveTo>
                  <a:cubicBezTo>
                    <a:pt x="92" y="185"/>
                    <a:pt x="127" y="152"/>
                    <a:pt x="140" y="11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47"/>
                    <a:pt x="0" y="147"/>
                    <a:pt x="0" y="147"/>
                  </a:cubicBezTo>
                  <a:lnTo>
                    <a:pt x="49" y="195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/>
            <p:nvPr/>
          </p:nvSpPr>
          <p:spPr bwMode="auto">
            <a:xfrm>
              <a:off x="7339" y="2335"/>
              <a:ext cx="51" cy="11"/>
            </a:xfrm>
            <a:custGeom>
              <a:avLst/>
              <a:gdLst>
                <a:gd name="T0" fmla="*/ 46 w 51"/>
                <a:gd name="T1" fmla="*/ 0 h 11"/>
                <a:gd name="T2" fmla="*/ 5 w 51"/>
                <a:gd name="T3" fmla="*/ 0 h 11"/>
                <a:gd name="T4" fmla="*/ 0 w 51"/>
                <a:gd name="T5" fmla="*/ 11 h 11"/>
                <a:gd name="T6" fmla="*/ 51 w 51"/>
                <a:gd name="T7" fmla="*/ 11 h 11"/>
                <a:gd name="T8" fmla="*/ 46 w 5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1">
                  <a:moveTo>
                    <a:pt x="46" y="0"/>
                  </a:moveTo>
                  <a:lnTo>
                    <a:pt x="5" y="0"/>
                  </a:lnTo>
                  <a:lnTo>
                    <a:pt x="0" y="11"/>
                  </a:lnTo>
                  <a:lnTo>
                    <a:pt x="51" y="1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/>
            <p:nvPr/>
          </p:nvSpPr>
          <p:spPr bwMode="auto">
            <a:xfrm>
              <a:off x="7342" y="2304"/>
              <a:ext cx="45" cy="13"/>
            </a:xfrm>
            <a:custGeom>
              <a:avLst/>
              <a:gdLst>
                <a:gd name="T0" fmla="*/ 45 w 45"/>
                <a:gd name="T1" fmla="*/ 0 h 13"/>
                <a:gd name="T2" fmla="*/ 0 w 45"/>
                <a:gd name="T3" fmla="*/ 0 h 13"/>
                <a:gd name="T4" fmla="*/ 2 w 45"/>
                <a:gd name="T5" fmla="*/ 13 h 13"/>
                <a:gd name="T6" fmla="*/ 43 w 45"/>
                <a:gd name="T7" fmla="*/ 13 h 13"/>
                <a:gd name="T8" fmla="*/ 45 w 45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3">
                  <a:moveTo>
                    <a:pt x="45" y="0"/>
                  </a:moveTo>
                  <a:lnTo>
                    <a:pt x="0" y="0"/>
                  </a:lnTo>
                  <a:lnTo>
                    <a:pt x="2" y="13"/>
                  </a:lnTo>
                  <a:lnTo>
                    <a:pt x="43" y="1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7342" y="2317"/>
              <a:ext cx="45" cy="18"/>
            </a:xfrm>
            <a:custGeom>
              <a:avLst/>
              <a:gdLst>
                <a:gd name="T0" fmla="*/ 1 w 28"/>
                <a:gd name="T1" fmla="*/ 0 h 11"/>
                <a:gd name="T2" fmla="*/ 2 w 28"/>
                <a:gd name="T3" fmla="*/ 5 h 11"/>
                <a:gd name="T4" fmla="*/ 0 w 28"/>
                <a:gd name="T5" fmla="*/ 11 h 11"/>
                <a:gd name="T6" fmla="*/ 28 w 28"/>
                <a:gd name="T7" fmla="*/ 11 h 11"/>
                <a:gd name="T8" fmla="*/ 26 w 28"/>
                <a:gd name="T9" fmla="*/ 5 h 11"/>
                <a:gd name="T10" fmla="*/ 27 w 28"/>
                <a:gd name="T11" fmla="*/ 0 h 11"/>
                <a:gd name="T12" fmla="*/ 1 w 28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1">
                  <a:moveTo>
                    <a:pt x="1" y="0"/>
                  </a:moveTo>
                  <a:cubicBezTo>
                    <a:pt x="2" y="3"/>
                    <a:pt x="2" y="5"/>
                    <a:pt x="2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3"/>
                    <a:pt x="27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/>
            <p:nvPr/>
          </p:nvSpPr>
          <p:spPr bwMode="auto">
            <a:xfrm>
              <a:off x="7318" y="2346"/>
              <a:ext cx="93" cy="140"/>
            </a:xfrm>
            <a:custGeom>
              <a:avLst/>
              <a:gdLst>
                <a:gd name="T0" fmla="*/ 52 w 58"/>
                <a:gd name="T1" fmla="*/ 22 h 87"/>
                <a:gd name="T2" fmla="*/ 52 w 58"/>
                <a:gd name="T3" fmla="*/ 22 h 87"/>
                <a:gd name="T4" fmla="*/ 45 w 58"/>
                <a:gd name="T5" fmla="*/ 0 h 87"/>
                <a:gd name="T6" fmla="*/ 13 w 58"/>
                <a:gd name="T7" fmla="*/ 0 h 87"/>
                <a:gd name="T8" fmla="*/ 6 w 58"/>
                <a:gd name="T9" fmla="*/ 22 h 87"/>
                <a:gd name="T10" fmla="*/ 6 w 58"/>
                <a:gd name="T11" fmla="*/ 22 h 87"/>
                <a:gd name="T12" fmla="*/ 0 w 58"/>
                <a:gd name="T13" fmla="*/ 50 h 87"/>
                <a:gd name="T14" fmla="*/ 11 w 58"/>
                <a:gd name="T15" fmla="*/ 87 h 87"/>
                <a:gd name="T16" fmla="*/ 47 w 58"/>
                <a:gd name="T17" fmla="*/ 87 h 87"/>
                <a:gd name="T18" fmla="*/ 58 w 58"/>
                <a:gd name="T19" fmla="*/ 50 h 87"/>
                <a:gd name="T20" fmla="*/ 52 w 58"/>
                <a:gd name="T21" fmla="*/ 2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87">
                  <a:moveTo>
                    <a:pt x="52" y="22"/>
                  </a:moveTo>
                  <a:cubicBezTo>
                    <a:pt x="52" y="22"/>
                    <a:pt x="52" y="22"/>
                    <a:pt x="52" y="22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2" y="30"/>
                    <a:pt x="0" y="40"/>
                    <a:pt x="0" y="50"/>
                  </a:cubicBezTo>
                  <a:cubicBezTo>
                    <a:pt x="0" y="65"/>
                    <a:pt x="4" y="78"/>
                    <a:pt x="11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54" y="78"/>
                    <a:pt x="58" y="65"/>
                    <a:pt x="58" y="50"/>
                  </a:cubicBezTo>
                  <a:cubicBezTo>
                    <a:pt x="58" y="40"/>
                    <a:pt x="56" y="30"/>
                    <a:pt x="52" y="2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/>
            <p:nvPr/>
          </p:nvSpPr>
          <p:spPr bwMode="auto">
            <a:xfrm>
              <a:off x="7337" y="2242"/>
              <a:ext cx="55" cy="64"/>
            </a:xfrm>
            <a:custGeom>
              <a:avLst/>
              <a:gdLst>
                <a:gd name="T0" fmla="*/ 31 w 34"/>
                <a:gd name="T1" fmla="*/ 40 h 40"/>
                <a:gd name="T2" fmla="*/ 34 w 34"/>
                <a:gd name="T3" fmla="*/ 18 h 40"/>
                <a:gd name="T4" fmla="*/ 17 w 34"/>
                <a:gd name="T5" fmla="*/ 0 h 40"/>
                <a:gd name="T6" fmla="*/ 0 w 34"/>
                <a:gd name="T7" fmla="*/ 18 h 40"/>
                <a:gd name="T8" fmla="*/ 3 w 34"/>
                <a:gd name="T9" fmla="*/ 40 h 40"/>
                <a:gd name="T10" fmla="*/ 31 w 34"/>
                <a:gd name="T1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0">
                  <a:moveTo>
                    <a:pt x="31" y="40"/>
                  </a:moveTo>
                  <a:cubicBezTo>
                    <a:pt x="32" y="30"/>
                    <a:pt x="34" y="19"/>
                    <a:pt x="34" y="18"/>
                  </a:cubicBezTo>
                  <a:cubicBezTo>
                    <a:pt x="34" y="8"/>
                    <a:pt x="27" y="0"/>
                    <a:pt x="17" y="0"/>
                  </a:cubicBezTo>
                  <a:cubicBezTo>
                    <a:pt x="7" y="0"/>
                    <a:pt x="0" y="8"/>
                    <a:pt x="0" y="18"/>
                  </a:cubicBezTo>
                  <a:cubicBezTo>
                    <a:pt x="0" y="19"/>
                    <a:pt x="2" y="30"/>
                    <a:pt x="3" y="40"/>
                  </a:cubicBezTo>
                  <a:lnTo>
                    <a:pt x="31" y="4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Oval 124"/>
            <p:cNvSpPr>
              <a:spLocks noChangeArrowheads="1"/>
            </p:cNvSpPr>
            <p:nvPr/>
          </p:nvSpPr>
          <p:spPr bwMode="auto">
            <a:xfrm>
              <a:off x="6519" y="2158"/>
              <a:ext cx="410" cy="411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/>
            <p:nvPr/>
          </p:nvSpPr>
          <p:spPr bwMode="auto">
            <a:xfrm>
              <a:off x="6617" y="2268"/>
              <a:ext cx="312" cy="301"/>
            </a:xfrm>
            <a:custGeom>
              <a:avLst/>
              <a:gdLst>
                <a:gd name="T0" fmla="*/ 60 w 195"/>
                <a:gd name="T1" fmla="*/ 188 h 188"/>
                <a:gd name="T2" fmla="*/ 67 w 195"/>
                <a:gd name="T3" fmla="*/ 188 h 188"/>
                <a:gd name="T4" fmla="*/ 195 w 195"/>
                <a:gd name="T5" fmla="*/ 68 h 188"/>
                <a:gd name="T6" fmla="*/ 127 w 195"/>
                <a:gd name="T7" fmla="*/ 0 h 188"/>
                <a:gd name="T8" fmla="*/ 0 w 195"/>
                <a:gd name="T9" fmla="*/ 127 h 188"/>
                <a:gd name="T10" fmla="*/ 60 w 195"/>
                <a:gd name="T1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5" h="188">
                  <a:moveTo>
                    <a:pt x="60" y="188"/>
                  </a:moveTo>
                  <a:cubicBezTo>
                    <a:pt x="62" y="188"/>
                    <a:pt x="65" y="188"/>
                    <a:pt x="67" y="188"/>
                  </a:cubicBezTo>
                  <a:cubicBezTo>
                    <a:pt x="135" y="188"/>
                    <a:pt x="190" y="135"/>
                    <a:pt x="195" y="68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0" y="127"/>
                    <a:pt x="0" y="127"/>
                    <a:pt x="0" y="127"/>
                  </a:cubicBezTo>
                  <a:lnTo>
                    <a:pt x="60" y="188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/>
            <p:nvPr/>
          </p:nvSpPr>
          <p:spPr bwMode="auto">
            <a:xfrm>
              <a:off x="6602" y="2351"/>
              <a:ext cx="135" cy="135"/>
            </a:xfrm>
            <a:custGeom>
              <a:avLst/>
              <a:gdLst>
                <a:gd name="T0" fmla="*/ 44 w 135"/>
                <a:gd name="T1" fmla="*/ 0 h 135"/>
                <a:gd name="T2" fmla="*/ 48 w 135"/>
                <a:gd name="T3" fmla="*/ 61 h 135"/>
                <a:gd name="T4" fmla="*/ 0 w 135"/>
                <a:gd name="T5" fmla="*/ 108 h 135"/>
                <a:gd name="T6" fmla="*/ 28 w 135"/>
                <a:gd name="T7" fmla="*/ 135 h 135"/>
                <a:gd name="T8" fmla="*/ 74 w 135"/>
                <a:gd name="T9" fmla="*/ 87 h 135"/>
                <a:gd name="T10" fmla="*/ 135 w 135"/>
                <a:gd name="T11" fmla="*/ 92 h 135"/>
                <a:gd name="T12" fmla="*/ 44 w 135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135">
                  <a:moveTo>
                    <a:pt x="44" y="0"/>
                  </a:moveTo>
                  <a:lnTo>
                    <a:pt x="48" y="61"/>
                  </a:lnTo>
                  <a:lnTo>
                    <a:pt x="0" y="108"/>
                  </a:lnTo>
                  <a:lnTo>
                    <a:pt x="28" y="135"/>
                  </a:lnTo>
                  <a:lnTo>
                    <a:pt x="74" y="87"/>
                  </a:lnTo>
                  <a:lnTo>
                    <a:pt x="135" y="9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7"/>
            <p:cNvSpPr/>
            <p:nvPr/>
          </p:nvSpPr>
          <p:spPr bwMode="auto">
            <a:xfrm>
              <a:off x="6646" y="2231"/>
              <a:ext cx="211" cy="212"/>
            </a:xfrm>
            <a:custGeom>
              <a:avLst/>
              <a:gdLst>
                <a:gd name="T0" fmla="*/ 109 w 132"/>
                <a:gd name="T1" fmla="*/ 23 h 132"/>
                <a:gd name="T2" fmla="*/ 21 w 132"/>
                <a:gd name="T3" fmla="*/ 28 h 132"/>
                <a:gd name="T4" fmla="*/ 2 w 132"/>
                <a:gd name="T5" fmla="*/ 60 h 132"/>
                <a:gd name="T6" fmla="*/ 2 w 132"/>
                <a:gd name="T7" fmla="*/ 60 h 132"/>
                <a:gd name="T8" fmla="*/ 2 w 132"/>
                <a:gd name="T9" fmla="*/ 60 h 132"/>
                <a:gd name="T10" fmla="*/ 2 w 132"/>
                <a:gd name="T11" fmla="*/ 60 h 132"/>
                <a:gd name="T12" fmla="*/ 2 w 132"/>
                <a:gd name="T13" fmla="*/ 60 h 132"/>
                <a:gd name="T14" fmla="*/ 0 w 132"/>
                <a:gd name="T15" fmla="*/ 75 h 132"/>
                <a:gd name="T16" fmla="*/ 57 w 132"/>
                <a:gd name="T17" fmla="*/ 132 h 132"/>
                <a:gd name="T18" fmla="*/ 72 w 132"/>
                <a:gd name="T19" fmla="*/ 130 h 132"/>
                <a:gd name="T20" fmla="*/ 104 w 132"/>
                <a:gd name="T21" fmla="*/ 111 h 132"/>
                <a:gd name="T22" fmla="*/ 109 w 132"/>
                <a:gd name="T23" fmla="*/ 2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2" h="132">
                  <a:moveTo>
                    <a:pt x="109" y="23"/>
                  </a:moveTo>
                  <a:cubicBezTo>
                    <a:pt x="86" y="0"/>
                    <a:pt x="46" y="2"/>
                    <a:pt x="21" y="28"/>
                  </a:cubicBezTo>
                  <a:cubicBezTo>
                    <a:pt x="11" y="37"/>
                    <a:pt x="5" y="48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84" y="127"/>
                    <a:pt x="95" y="121"/>
                    <a:pt x="104" y="111"/>
                  </a:cubicBezTo>
                  <a:cubicBezTo>
                    <a:pt x="130" y="86"/>
                    <a:pt x="132" y="47"/>
                    <a:pt x="109" y="23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128"/>
            <p:cNvSpPr>
              <a:spLocks noChangeArrowheads="1"/>
            </p:cNvSpPr>
            <p:nvPr/>
          </p:nvSpPr>
          <p:spPr bwMode="auto">
            <a:xfrm>
              <a:off x="5879" y="2158"/>
              <a:ext cx="410" cy="411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9"/>
            <p:cNvSpPr/>
            <p:nvPr/>
          </p:nvSpPr>
          <p:spPr bwMode="auto">
            <a:xfrm>
              <a:off x="5971" y="2245"/>
              <a:ext cx="318" cy="324"/>
            </a:xfrm>
            <a:custGeom>
              <a:avLst/>
              <a:gdLst>
                <a:gd name="T0" fmla="*/ 198 w 198"/>
                <a:gd name="T1" fmla="*/ 74 h 202"/>
                <a:gd name="T2" fmla="*/ 198 w 198"/>
                <a:gd name="T3" fmla="*/ 73 h 202"/>
                <a:gd name="T4" fmla="*/ 134 w 198"/>
                <a:gd name="T5" fmla="*/ 10 h 202"/>
                <a:gd name="T6" fmla="*/ 128 w 198"/>
                <a:gd name="T7" fmla="*/ 16 h 202"/>
                <a:gd name="T8" fmla="*/ 127 w 198"/>
                <a:gd name="T9" fmla="*/ 15 h 202"/>
                <a:gd name="T10" fmla="*/ 65 w 198"/>
                <a:gd name="T11" fmla="*/ 22 h 202"/>
                <a:gd name="T12" fmla="*/ 58 w 198"/>
                <a:gd name="T13" fmla="*/ 84 h 202"/>
                <a:gd name="T14" fmla="*/ 59 w 198"/>
                <a:gd name="T15" fmla="*/ 85 h 202"/>
                <a:gd name="T16" fmla="*/ 0 w 198"/>
                <a:gd name="T17" fmla="*/ 144 h 202"/>
                <a:gd name="T18" fmla="*/ 58 w 198"/>
                <a:gd name="T19" fmla="*/ 201 h 202"/>
                <a:gd name="T20" fmla="*/ 70 w 198"/>
                <a:gd name="T21" fmla="*/ 202 h 202"/>
                <a:gd name="T22" fmla="*/ 198 w 198"/>
                <a:gd name="T23" fmla="*/ 7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8" h="202">
                  <a:moveTo>
                    <a:pt x="198" y="74"/>
                  </a:moveTo>
                  <a:cubicBezTo>
                    <a:pt x="198" y="73"/>
                    <a:pt x="198" y="73"/>
                    <a:pt x="198" y="73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12" y="0"/>
                    <a:pt x="84" y="3"/>
                    <a:pt x="65" y="22"/>
                  </a:cubicBezTo>
                  <a:cubicBezTo>
                    <a:pt x="46" y="41"/>
                    <a:pt x="43" y="69"/>
                    <a:pt x="58" y="84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58" y="201"/>
                    <a:pt x="58" y="201"/>
                    <a:pt x="58" y="201"/>
                  </a:cubicBezTo>
                  <a:cubicBezTo>
                    <a:pt x="62" y="202"/>
                    <a:pt x="66" y="202"/>
                    <a:pt x="70" y="202"/>
                  </a:cubicBezTo>
                  <a:cubicBezTo>
                    <a:pt x="141" y="202"/>
                    <a:pt x="198" y="145"/>
                    <a:pt x="198" y="74"/>
                  </a:cubicBez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5962" y="2242"/>
              <a:ext cx="253" cy="244"/>
            </a:xfrm>
            <a:custGeom>
              <a:avLst/>
              <a:gdLst>
                <a:gd name="T0" fmla="*/ 140 w 158"/>
                <a:gd name="T1" fmla="*/ 12 h 152"/>
                <a:gd name="T2" fmla="*/ 111 w 158"/>
                <a:gd name="T3" fmla="*/ 0 h 152"/>
                <a:gd name="T4" fmla="*/ 66 w 158"/>
                <a:gd name="T5" fmla="*/ 20 h 152"/>
                <a:gd name="T6" fmla="*/ 47 w 158"/>
                <a:gd name="T7" fmla="*/ 60 h 152"/>
                <a:gd name="T8" fmla="*/ 47 w 158"/>
                <a:gd name="T9" fmla="*/ 60 h 152"/>
                <a:gd name="T10" fmla="*/ 47 w 158"/>
                <a:gd name="T11" fmla="*/ 64 h 152"/>
                <a:gd name="T12" fmla="*/ 45 w 158"/>
                <a:gd name="T13" fmla="*/ 99 h 152"/>
                <a:gd name="T14" fmla="*/ 37 w 158"/>
                <a:gd name="T15" fmla="*/ 107 h 152"/>
                <a:gd name="T16" fmla="*/ 35 w 158"/>
                <a:gd name="T17" fmla="*/ 105 h 152"/>
                <a:gd name="T18" fmla="*/ 0 w 158"/>
                <a:gd name="T19" fmla="*/ 140 h 152"/>
                <a:gd name="T20" fmla="*/ 12 w 158"/>
                <a:gd name="T21" fmla="*/ 152 h 152"/>
                <a:gd name="T22" fmla="*/ 47 w 158"/>
                <a:gd name="T23" fmla="*/ 117 h 152"/>
                <a:gd name="T24" fmla="*/ 45 w 158"/>
                <a:gd name="T25" fmla="*/ 115 h 152"/>
                <a:gd name="T26" fmla="*/ 53 w 158"/>
                <a:gd name="T27" fmla="*/ 107 h 152"/>
                <a:gd name="T28" fmla="*/ 88 w 158"/>
                <a:gd name="T29" fmla="*/ 105 h 152"/>
                <a:gd name="T30" fmla="*/ 92 w 158"/>
                <a:gd name="T31" fmla="*/ 105 h 152"/>
                <a:gd name="T32" fmla="*/ 92 w 158"/>
                <a:gd name="T33" fmla="*/ 105 h 152"/>
                <a:gd name="T34" fmla="*/ 132 w 158"/>
                <a:gd name="T35" fmla="*/ 86 h 152"/>
                <a:gd name="T36" fmla="*/ 140 w 158"/>
                <a:gd name="T37" fmla="*/ 12 h 152"/>
                <a:gd name="T38" fmla="*/ 106 w 158"/>
                <a:gd name="T39" fmla="*/ 90 h 152"/>
                <a:gd name="T40" fmla="*/ 88 w 158"/>
                <a:gd name="T41" fmla="*/ 94 h 152"/>
                <a:gd name="T42" fmla="*/ 66 w 158"/>
                <a:gd name="T43" fmla="*/ 86 h 152"/>
                <a:gd name="T44" fmla="*/ 58 w 158"/>
                <a:gd name="T45" fmla="*/ 60 h 152"/>
                <a:gd name="T46" fmla="*/ 63 w 158"/>
                <a:gd name="T47" fmla="*/ 44 h 152"/>
                <a:gd name="T48" fmla="*/ 75 w 158"/>
                <a:gd name="T49" fmla="*/ 28 h 152"/>
                <a:gd name="T50" fmla="*/ 92 w 158"/>
                <a:gd name="T51" fmla="*/ 16 h 152"/>
                <a:gd name="T52" fmla="*/ 111 w 158"/>
                <a:gd name="T53" fmla="*/ 12 h 152"/>
                <a:gd name="T54" fmla="*/ 132 w 158"/>
                <a:gd name="T55" fmla="*/ 20 h 152"/>
                <a:gd name="T56" fmla="*/ 140 w 158"/>
                <a:gd name="T57" fmla="*/ 46 h 152"/>
                <a:gd name="T58" fmla="*/ 135 w 158"/>
                <a:gd name="T59" fmla="*/ 62 h 152"/>
                <a:gd name="T60" fmla="*/ 124 w 158"/>
                <a:gd name="T61" fmla="*/ 77 h 152"/>
                <a:gd name="T62" fmla="*/ 106 w 158"/>
                <a:gd name="T63" fmla="*/ 9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8" h="152">
                  <a:moveTo>
                    <a:pt x="140" y="12"/>
                  </a:moveTo>
                  <a:cubicBezTo>
                    <a:pt x="133" y="4"/>
                    <a:pt x="122" y="0"/>
                    <a:pt x="111" y="0"/>
                  </a:cubicBezTo>
                  <a:cubicBezTo>
                    <a:pt x="96" y="0"/>
                    <a:pt x="79" y="7"/>
                    <a:pt x="66" y="20"/>
                  </a:cubicBezTo>
                  <a:cubicBezTo>
                    <a:pt x="55" y="32"/>
                    <a:pt x="48" y="46"/>
                    <a:pt x="47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7" y="61"/>
                    <a:pt x="47" y="62"/>
                    <a:pt x="47" y="64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5" y="105"/>
                    <a:pt x="35" y="105"/>
                    <a:pt x="35" y="105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5" y="115"/>
                    <a:pt x="45" y="115"/>
                    <a:pt x="45" y="115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90" y="105"/>
                    <a:pt x="91" y="105"/>
                    <a:pt x="92" y="105"/>
                  </a:cubicBezTo>
                  <a:cubicBezTo>
                    <a:pt x="92" y="105"/>
                    <a:pt x="92" y="105"/>
                    <a:pt x="92" y="105"/>
                  </a:cubicBezTo>
                  <a:cubicBezTo>
                    <a:pt x="106" y="104"/>
                    <a:pt x="120" y="97"/>
                    <a:pt x="132" y="86"/>
                  </a:cubicBezTo>
                  <a:cubicBezTo>
                    <a:pt x="155" y="63"/>
                    <a:pt x="158" y="30"/>
                    <a:pt x="140" y="12"/>
                  </a:cubicBezTo>
                  <a:close/>
                  <a:moveTo>
                    <a:pt x="106" y="90"/>
                  </a:moveTo>
                  <a:cubicBezTo>
                    <a:pt x="100" y="92"/>
                    <a:pt x="94" y="94"/>
                    <a:pt x="88" y="94"/>
                  </a:cubicBezTo>
                  <a:cubicBezTo>
                    <a:pt x="82" y="94"/>
                    <a:pt x="73" y="92"/>
                    <a:pt x="66" y="86"/>
                  </a:cubicBezTo>
                  <a:cubicBezTo>
                    <a:pt x="60" y="79"/>
                    <a:pt x="57" y="70"/>
                    <a:pt x="58" y="60"/>
                  </a:cubicBezTo>
                  <a:cubicBezTo>
                    <a:pt x="59" y="54"/>
                    <a:pt x="61" y="49"/>
                    <a:pt x="63" y="44"/>
                  </a:cubicBezTo>
                  <a:cubicBezTo>
                    <a:pt x="66" y="38"/>
                    <a:pt x="70" y="33"/>
                    <a:pt x="75" y="28"/>
                  </a:cubicBezTo>
                  <a:cubicBezTo>
                    <a:pt x="80" y="23"/>
                    <a:pt x="86" y="19"/>
                    <a:pt x="92" y="16"/>
                  </a:cubicBezTo>
                  <a:cubicBezTo>
                    <a:pt x="98" y="13"/>
                    <a:pt x="105" y="12"/>
                    <a:pt x="111" y="12"/>
                  </a:cubicBezTo>
                  <a:cubicBezTo>
                    <a:pt x="117" y="12"/>
                    <a:pt x="125" y="13"/>
                    <a:pt x="132" y="20"/>
                  </a:cubicBezTo>
                  <a:cubicBezTo>
                    <a:pt x="138" y="26"/>
                    <a:pt x="141" y="35"/>
                    <a:pt x="140" y="46"/>
                  </a:cubicBezTo>
                  <a:cubicBezTo>
                    <a:pt x="139" y="51"/>
                    <a:pt x="138" y="57"/>
                    <a:pt x="135" y="62"/>
                  </a:cubicBezTo>
                  <a:cubicBezTo>
                    <a:pt x="132" y="68"/>
                    <a:pt x="129" y="73"/>
                    <a:pt x="124" y="77"/>
                  </a:cubicBezTo>
                  <a:cubicBezTo>
                    <a:pt x="119" y="83"/>
                    <a:pt x="113" y="87"/>
                    <a:pt x="106" y="9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/>
            <p:nvPr/>
          </p:nvSpPr>
          <p:spPr bwMode="auto">
            <a:xfrm>
              <a:off x="5962" y="2410"/>
              <a:ext cx="75" cy="76"/>
            </a:xfrm>
            <a:custGeom>
              <a:avLst/>
              <a:gdLst>
                <a:gd name="T0" fmla="*/ 19 w 75"/>
                <a:gd name="T1" fmla="*/ 76 h 76"/>
                <a:gd name="T2" fmla="*/ 0 w 75"/>
                <a:gd name="T3" fmla="*/ 57 h 76"/>
                <a:gd name="T4" fmla="*/ 56 w 75"/>
                <a:gd name="T5" fmla="*/ 0 h 76"/>
                <a:gd name="T6" fmla="*/ 75 w 75"/>
                <a:gd name="T7" fmla="*/ 20 h 76"/>
                <a:gd name="T8" fmla="*/ 19 w 75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6">
                  <a:moveTo>
                    <a:pt x="19" y="76"/>
                  </a:moveTo>
                  <a:lnTo>
                    <a:pt x="0" y="57"/>
                  </a:lnTo>
                  <a:lnTo>
                    <a:pt x="56" y="0"/>
                  </a:lnTo>
                  <a:lnTo>
                    <a:pt x="75" y="20"/>
                  </a:lnTo>
                  <a:lnTo>
                    <a:pt x="19" y="7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/>
            <p:nvPr/>
          </p:nvSpPr>
          <p:spPr bwMode="auto">
            <a:xfrm>
              <a:off x="5219" y="2139"/>
              <a:ext cx="450" cy="450"/>
            </a:xfrm>
            <a:custGeom>
              <a:avLst/>
              <a:gdLst>
                <a:gd name="T0" fmla="*/ 231 w 281"/>
                <a:gd name="T1" fmla="*/ 49 h 280"/>
                <a:gd name="T2" fmla="*/ 231 w 281"/>
                <a:gd name="T3" fmla="*/ 231 h 280"/>
                <a:gd name="T4" fmla="*/ 49 w 281"/>
                <a:gd name="T5" fmla="*/ 231 h 280"/>
                <a:gd name="T6" fmla="*/ 49 w 281"/>
                <a:gd name="T7" fmla="*/ 49 h 280"/>
                <a:gd name="T8" fmla="*/ 231 w 281"/>
                <a:gd name="T9" fmla="*/ 49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0">
                  <a:moveTo>
                    <a:pt x="231" y="49"/>
                  </a:moveTo>
                  <a:cubicBezTo>
                    <a:pt x="281" y="99"/>
                    <a:pt x="281" y="181"/>
                    <a:pt x="231" y="231"/>
                  </a:cubicBezTo>
                  <a:cubicBezTo>
                    <a:pt x="181" y="280"/>
                    <a:pt x="99" y="280"/>
                    <a:pt x="49" y="231"/>
                  </a:cubicBezTo>
                  <a:cubicBezTo>
                    <a:pt x="0" y="181"/>
                    <a:pt x="0" y="99"/>
                    <a:pt x="49" y="49"/>
                  </a:cubicBezTo>
                  <a:cubicBezTo>
                    <a:pt x="99" y="0"/>
                    <a:pt x="181" y="0"/>
                    <a:pt x="231" y="49"/>
                  </a:cubicBez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/>
            <p:nvPr/>
          </p:nvSpPr>
          <p:spPr bwMode="auto">
            <a:xfrm>
              <a:off x="5331" y="2255"/>
              <a:ext cx="322" cy="321"/>
            </a:xfrm>
            <a:custGeom>
              <a:avLst/>
              <a:gdLst>
                <a:gd name="T0" fmla="*/ 142 w 201"/>
                <a:gd name="T1" fmla="*/ 0 h 200"/>
                <a:gd name="T2" fmla="*/ 0 w 201"/>
                <a:gd name="T3" fmla="*/ 142 h 200"/>
                <a:gd name="T4" fmla="*/ 53 w 201"/>
                <a:gd name="T5" fmla="*/ 195 h 200"/>
                <a:gd name="T6" fmla="*/ 161 w 201"/>
                <a:gd name="T7" fmla="*/ 159 h 200"/>
                <a:gd name="T8" fmla="*/ 197 w 201"/>
                <a:gd name="T9" fmla="*/ 55 h 200"/>
                <a:gd name="T10" fmla="*/ 142 w 201"/>
                <a:gd name="T1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1" h="200">
                  <a:moveTo>
                    <a:pt x="142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53" y="195"/>
                    <a:pt x="53" y="195"/>
                    <a:pt x="53" y="195"/>
                  </a:cubicBezTo>
                  <a:cubicBezTo>
                    <a:pt x="91" y="200"/>
                    <a:pt x="131" y="188"/>
                    <a:pt x="161" y="159"/>
                  </a:cubicBezTo>
                  <a:cubicBezTo>
                    <a:pt x="189" y="130"/>
                    <a:pt x="201" y="92"/>
                    <a:pt x="197" y="55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/>
            <p:nvPr/>
          </p:nvSpPr>
          <p:spPr bwMode="auto">
            <a:xfrm>
              <a:off x="5321" y="2248"/>
              <a:ext cx="245" cy="246"/>
            </a:xfrm>
            <a:custGeom>
              <a:avLst/>
              <a:gdLst>
                <a:gd name="T0" fmla="*/ 148 w 153"/>
                <a:gd name="T1" fmla="*/ 4 h 153"/>
                <a:gd name="T2" fmla="*/ 132 w 153"/>
                <a:gd name="T3" fmla="*/ 4 h 153"/>
                <a:gd name="T4" fmla="*/ 76 w 153"/>
                <a:gd name="T5" fmla="*/ 60 h 153"/>
                <a:gd name="T6" fmla="*/ 36 w 153"/>
                <a:gd name="T7" fmla="*/ 109 h 153"/>
                <a:gd name="T8" fmla="*/ 7 w 153"/>
                <a:gd name="T9" fmla="*/ 138 h 153"/>
                <a:gd name="T10" fmla="*/ 5 w 153"/>
                <a:gd name="T11" fmla="*/ 136 h 153"/>
                <a:gd name="T12" fmla="*/ 0 w 153"/>
                <a:gd name="T13" fmla="*/ 140 h 153"/>
                <a:gd name="T14" fmla="*/ 13 w 153"/>
                <a:gd name="T15" fmla="*/ 153 h 153"/>
                <a:gd name="T16" fmla="*/ 17 w 153"/>
                <a:gd name="T17" fmla="*/ 148 h 153"/>
                <a:gd name="T18" fmla="*/ 15 w 153"/>
                <a:gd name="T19" fmla="*/ 146 h 153"/>
                <a:gd name="T20" fmla="*/ 44 w 153"/>
                <a:gd name="T21" fmla="*/ 117 h 153"/>
                <a:gd name="T22" fmla="*/ 92 w 153"/>
                <a:gd name="T23" fmla="*/ 77 h 153"/>
                <a:gd name="T24" fmla="*/ 148 w 153"/>
                <a:gd name="T25" fmla="*/ 21 h 153"/>
                <a:gd name="T26" fmla="*/ 148 w 153"/>
                <a:gd name="T27" fmla="*/ 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3" h="153">
                  <a:moveTo>
                    <a:pt x="148" y="4"/>
                  </a:moveTo>
                  <a:cubicBezTo>
                    <a:pt x="144" y="0"/>
                    <a:pt x="136" y="0"/>
                    <a:pt x="132" y="4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3" y="153"/>
                    <a:pt x="13" y="153"/>
                    <a:pt x="13" y="153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148" y="21"/>
                    <a:pt x="148" y="21"/>
                    <a:pt x="148" y="21"/>
                  </a:cubicBezTo>
                  <a:cubicBezTo>
                    <a:pt x="153" y="16"/>
                    <a:pt x="153" y="9"/>
                    <a:pt x="148" y="4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/>
            <p:nvPr/>
          </p:nvSpPr>
          <p:spPr bwMode="auto">
            <a:xfrm>
              <a:off x="5333" y="2423"/>
              <a:ext cx="59" cy="60"/>
            </a:xfrm>
            <a:custGeom>
              <a:avLst/>
              <a:gdLst>
                <a:gd name="T0" fmla="*/ 59 w 59"/>
                <a:gd name="T1" fmla="*/ 13 h 60"/>
                <a:gd name="T2" fmla="*/ 46 w 59"/>
                <a:gd name="T3" fmla="*/ 0 h 60"/>
                <a:gd name="T4" fmla="*/ 0 w 59"/>
                <a:gd name="T5" fmla="*/ 47 h 60"/>
                <a:gd name="T6" fmla="*/ 12 w 59"/>
                <a:gd name="T7" fmla="*/ 60 h 60"/>
                <a:gd name="T8" fmla="*/ 59 w 59"/>
                <a:gd name="T9" fmla="*/ 1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0">
                  <a:moveTo>
                    <a:pt x="59" y="13"/>
                  </a:moveTo>
                  <a:lnTo>
                    <a:pt x="46" y="0"/>
                  </a:lnTo>
                  <a:lnTo>
                    <a:pt x="0" y="47"/>
                  </a:lnTo>
                  <a:lnTo>
                    <a:pt x="12" y="60"/>
                  </a:lnTo>
                  <a:lnTo>
                    <a:pt x="59" y="1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/>
            <p:nvPr/>
          </p:nvSpPr>
          <p:spPr bwMode="auto">
            <a:xfrm>
              <a:off x="4578" y="2139"/>
              <a:ext cx="450" cy="450"/>
            </a:xfrm>
            <a:custGeom>
              <a:avLst/>
              <a:gdLst>
                <a:gd name="T0" fmla="*/ 231 w 281"/>
                <a:gd name="T1" fmla="*/ 49 h 280"/>
                <a:gd name="T2" fmla="*/ 231 w 281"/>
                <a:gd name="T3" fmla="*/ 231 h 280"/>
                <a:gd name="T4" fmla="*/ 49 w 281"/>
                <a:gd name="T5" fmla="*/ 231 h 280"/>
                <a:gd name="T6" fmla="*/ 49 w 281"/>
                <a:gd name="T7" fmla="*/ 49 h 280"/>
                <a:gd name="T8" fmla="*/ 231 w 281"/>
                <a:gd name="T9" fmla="*/ 49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0">
                  <a:moveTo>
                    <a:pt x="231" y="49"/>
                  </a:moveTo>
                  <a:cubicBezTo>
                    <a:pt x="280" y="99"/>
                    <a:pt x="281" y="181"/>
                    <a:pt x="231" y="231"/>
                  </a:cubicBezTo>
                  <a:cubicBezTo>
                    <a:pt x="181" y="280"/>
                    <a:pt x="99" y="280"/>
                    <a:pt x="49" y="231"/>
                  </a:cubicBezTo>
                  <a:cubicBezTo>
                    <a:pt x="0" y="181"/>
                    <a:pt x="0" y="99"/>
                    <a:pt x="49" y="49"/>
                  </a:cubicBezTo>
                  <a:cubicBezTo>
                    <a:pt x="99" y="0"/>
                    <a:pt x="181" y="0"/>
                    <a:pt x="231" y="49"/>
                  </a:cubicBez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4700" y="2248"/>
              <a:ext cx="298" cy="323"/>
            </a:xfrm>
            <a:custGeom>
              <a:avLst/>
              <a:gdLst>
                <a:gd name="T0" fmla="*/ 75 w 186"/>
                <a:gd name="T1" fmla="*/ 0 h 201"/>
                <a:gd name="T2" fmla="*/ 0 w 186"/>
                <a:gd name="T3" fmla="*/ 141 h 201"/>
                <a:gd name="T4" fmla="*/ 59 w 186"/>
                <a:gd name="T5" fmla="*/ 200 h 201"/>
                <a:gd name="T6" fmla="*/ 155 w 186"/>
                <a:gd name="T7" fmla="*/ 163 h 201"/>
                <a:gd name="T8" fmla="*/ 186 w 186"/>
                <a:gd name="T9" fmla="*/ 110 h 201"/>
                <a:gd name="T10" fmla="*/ 75 w 186"/>
                <a:gd name="T11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01">
                  <a:moveTo>
                    <a:pt x="75" y="0"/>
                  </a:moveTo>
                  <a:cubicBezTo>
                    <a:pt x="0" y="141"/>
                    <a:pt x="0" y="141"/>
                    <a:pt x="0" y="141"/>
                  </a:cubicBezTo>
                  <a:cubicBezTo>
                    <a:pt x="59" y="200"/>
                    <a:pt x="59" y="200"/>
                    <a:pt x="59" y="200"/>
                  </a:cubicBezTo>
                  <a:cubicBezTo>
                    <a:pt x="93" y="201"/>
                    <a:pt x="128" y="189"/>
                    <a:pt x="155" y="163"/>
                  </a:cubicBezTo>
                  <a:cubicBezTo>
                    <a:pt x="170" y="147"/>
                    <a:pt x="180" y="129"/>
                    <a:pt x="186" y="110"/>
                  </a:cubicBezTo>
                  <a:lnTo>
                    <a:pt x="75" y="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/>
            <p:nvPr/>
          </p:nvSpPr>
          <p:spPr bwMode="auto">
            <a:xfrm>
              <a:off x="4686" y="2422"/>
              <a:ext cx="67" cy="67"/>
            </a:xfrm>
            <a:custGeom>
              <a:avLst/>
              <a:gdLst>
                <a:gd name="T0" fmla="*/ 9 w 42"/>
                <a:gd name="T1" fmla="*/ 33 h 42"/>
                <a:gd name="T2" fmla="*/ 42 w 42"/>
                <a:gd name="T3" fmla="*/ 33 h 42"/>
                <a:gd name="T4" fmla="*/ 9 w 42"/>
                <a:gd name="T5" fmla="*/ 0 h 42"/>
                <a:gd name="T6" fmla="*/ 9 w 42"/>
                <a:gd name="T7" fmla="*/ 3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2">
                  <a:moveTo>
                    <a:pt x="9" y="33"/>
                  </a:moveTo>
                  <a:cubicBezTo>
                    <a:pt x="18" y="42"/>
                    <a:pt x="33" y="42"/>
                    <a:pt x="42" y="3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9"/>
                    <a:pt x="0" y="24"/>
                    <a:pt x="9" y="33"/>
                  </a:cubicBez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4700" y="2274"/>
              <a:ext cx="200" cy="201"/>
            </a:xfrm>
            <a:custGeom>
              <a:avLst/>
              <a:gdLst>
                <a:gd name="T0" fmla="*/ 0 w 200"/>
                <a:gd name="T1" fmla="*/ 148 h 201"/>
                <a:gd name="T2" fmla="*/ 53 w 200"/>
                <a:gd name="T3" fmla="*/ 201 h 201"/>
                <a:gd name="T4" fmla="*/ 200 w 200"/>
                <a:gd name="T5" fmla="*/ 120 h 201"/>
                <a:gd name="T6" fmla="*/ 80 w 200"/>
                <a:gd name="T7" fmla="*/ 0 h 201"/>
                <a:gd name="T8" fmla="*/ 0 w 200"/>
                <a:gd name="T9" fmla="*/ 148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201">
                  <a:moveTo>
                    <a:pt x="0" y="148"/>
                  </a:moveTo>
                  <a:lnTo>
                    <a:pt x="53" y="201"/>
                  </a:lnTo>
                  <a:lnTo>
                    <a:pt x="200" y="120"/>
                  </a:lnTo>
                  <a:lnTo>
                    <a:pt x="80" y="0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/>
            <p:nvPr/>
          </p:nvSpPr>
          <p:spPr bwMode="auto">
            <a:xfrm>
              <a:off x="4785" y="2240"/>
              <a:ext cx="149" cy="150"/>
            </a:xfrm>
            <a:custGeom>
              <a:avLst/>
              <a:gdLst>
                <a:gd name="T0" fmla="*/ 88 w 93"/>
                <a:gd name="T1" fmla="*/ 70 h 93"/>
                <a:gd name="T2" fmla="*/ 72 w 93"/>
                <a:gd name="T3" fmla="*/ 70 h 93"/>
                <a:gd name="T4" fmla="*/ 71 w 93"/>
                <a:gd name="T5" fmla="*/ 71 h 93"/>
                <a:gd name="T6" fmla="*/ 71 w 93"/>
                <a:gd name="T7" fmla="*/ 71 h 93"/>
                <a:gd name="T8" fmla="*/ 72 w 93"/>
                <a:gd name="T9" fmla="*/ 70 h 93"/>
                <a:gd name="T10" fmla="*/ 72 w 93"/>
                <a:gd name="T11" fmla="*/ 54 h 93"/>
                <a:gd name="T12" fmla="*/ 55 w 93"/>
                <a:gd name="T13" fmla="*/ 54 h 93"/>
                <a:gd name="T14" fmla="*/ 54 w 93"/>
                <a:gd name="T15" fmla="*/ 55 h 93"/>
                <a:gd name="T16" fmla="*/ 54 w 93"/>
                <a:gd name="T17" fmla="*/ 55 h 93"/>
                <a:gd name="T18" fmla="*/ 55 w 93"/>
                <a:gd name="T19" fmla="*/ 54 h 93"/>
                <a:gd name="T20" fmla="*/ 55 w 93"/>
                <a:gd name="T21" fmla="*/ 37 h 93"/>
                <a:gd name="T22" fmla="*/ 39 w 93"/>
                <a:gd name="T23" fmla="*/ 37 h 93"/>
                <a:gd name="T24" fmla="*/ 38 w 93"/>
                <a:gd name="T25" fmla="*/ 38 h 93"/>
                <a:gd name="T26" fmla="*/ 38 w 93"/>
                <a:gd name="T27" fmla="*/ 38 h 93"/>
                <a:gd name="T28" fmla="*/ 39 w 93"/>
                <a:gd name="T29" fmla="*/ 37 h 93"/>
                <a:gd name="T30" fmla="*/ 39 w 93"/>
                <a:gd name="T31" fmla="*/ 21 h 93"/>
                <a:gd name="T32" fmla="*/ 22 w 93"/>
                <a:gd name="T33" fmla="*/ 21 h 93"/>
                <a:gd name="T34" fmla="*/ 22 w 93"/>
                <a:gd name="T35" fmla="*/ 22 h 93"/>
                <a:gd name="T36" fmla="*/ 21 w 93"/>
                <a:gd name="T37" fmla="*/ 22 h 93"/>
                <a:gd name="T38" fmla="*/ 22 w 93"/>
                <a:gd name="T39" fmla="*/ 21 h 93"/>
                <a:gd name="T40" fmla="*/ 22 w 93"/>
                <a:gd name="T41" fmla="*/ 5 h 93"/>
                <a:gd name="T42" fmla="*/ 6 w 93"/>
                <a:gd name="T43" fmla="*/ 5 h 93"/>
                <a:gd name="T44" fmla="*/ 5 w 93"/>
                <a:gd name="T45" fmla="*/ 6 h 93"/>
                <a:gd name="T46" fmla="*/ 5 w 93"/>
                <a:gd name="T47" fmla="*/ 6 h 93"/>
                <a:gd name="T48" fmla="*/ 5 w 93"/>
                <a:gd name="T49" fmla="*/ 6 h 93"/>
                <a:gd name="T50" fmla="*/ 3 w 93"/>
                <a:gd name="T51" fmla="*/ 9 h 93"/>
                <a:gd name="T52" fmla="*/ 0 w 93"/>
                <a:gd name="T53" fmla="*/ 15 h 93"/>
                <a:gd name="T54" fmla="*/ 78 w 93"/>
                <a:gd name="T55" fmla="*/ 93 h 93"/>
                <a:gd name="T56" fmla="*/ 84 w 93"/>
                <a:gd name="T57" fmla="*/ 90 h 93"/>
                <a:gd name="T58" fmla="*/ 87 w 93"/>
                <a:gd name="T59" fmla="*/ 88 h 93"/>
                <a:gd name="T60" fmla="*/ 87 w 93"/>
                <a:gd name="T61" fmla="*/ 88 h 93"/>
                <a:gd name="T62" fmla="*/ 87 w 93"/>
                <a:gd name="T63" fmla="*/ 88 h 93"/>
                <a:gd name="T64" fmla="*/ 88 w 93"/>
                <a:gd name="T65" fmla="*/ 87 h 93"/>
                <a:gd name="T66" fmla="*/ 88 w 93"/>
                <a:gd name="T67" fmla="*/ 7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93">
                  <a:moveTo>
                    <a:pt x="88" y="70"/>
                  </a:moveTo>
                  <a:cubicBezTo>
                    <a:pt x="84" y="66"/>
                    <a:pt x="76" y="66"/>
                    <a:pt x="72" y="70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76" y="66"/>
                    <a:pt x="76" y="58"/>
                    <a:pt x="72" y="54"/>
                  </a:cubicBezTo>
                  <a:cubicBezTo>
                    <a:pt x="67" y="49"/>
                    <a:pt x="60" y="49"/>
                    <a:pt x="55" y="54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60" y="49"/>
                    <a:pt x="60" y="42"/>
                    <a:pt x="55" y="37"/>
                  </a:cubicBezTo>
                  <a:cubicBezTo>
                    <a:pt x="51" y="33"/>
                    <a:pt x="43" y="33"/>
                    <a:pt x="39" y="37"/>
                  </a:cubicBezTo>
                  <a:cubicBezTo>
                    <a:pt x="39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3" y="33"/>
                    <a:pt x="43" y="26"/>
                    <a:pt x="39" y="21"/>
                  </a:cubicBezTo>
                  <a:cubicBezTo>
                    <a:pt x="34" y="16"/>
                    <a:pt x="27" y="16"/>
                    <a:pt x="22" y="21"/>
                  </a:cubicBezTo>
                  <a:cubicBezTo>
                    <a:pt x="22" y="21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7" y="16"/>
                    <a:pt x="27" y="9"/>
                    <a:pt x="22" y="5"/>
                  </a:cubicBezTo>
                  <a:cubicBezTo>
                    <a:pt x="18" y="0"/>
                    <a:pt x="11" y="0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7"/>
                    <a:pt x="4" y="8"/>
                    <a:pt x="3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9"/>
                    <a:pt x="86" y="89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93" y="82"/>
                    <a:pt x="93" y="75"/>
                    <a:pt x="88" y="7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/>
            <p:nvPr/>
          </p:nvSpPr>
          <p:spPr bwMode="auto">
            <a:xfrm>
              <a:off x="4780" y="2264"/>
              <a:ext cx="130" cy="130"/>
            </a:xfrm>
            <a:custGeom>
              <a:avLst/>
              <a:gdLst>
                <a:gd name="T0" fmla="*/ 120 w 130"/>
                <a:gd name="T1" fmla="*/ 130 h 130"/>
                <a:gd name="T2" fmla="*/ 0 w 130"/>
                <a:gd name="T3" fmla="*/ 10 h 130"/>
                <a:gd name="T4" fmla="*/ 5 w 130"/>
                <a:gd name="T5" fmla="*/ 0 h 130"/>
                <a:gd name="T6" fmla="*/ 130 w 130"/>
                <a:gd name="T7" fmla="*/ 126 h 130"/>
                <a:gd name="T8" fmla="*/ 120 w 130"/>
                <a:gd name="T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30">
                  <a:moveTo>
                    <a:pt x="120" y="130"/>
                  </a:moveTo>
                  <a:lnTo>
                    <a:pt x="0" y="10"/>
                  </a:lnTo>
                  <a:lnTo>
                    <a:pt x="5" y="0"/>
                  </a:lnTo>
                  <a:lnTo>
                    <a:pt x="130" y="126"/>
                  </a:lnTo>
                  <a:lnTo>
                    <a:pt x="120" y="130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/>
            <p:nvPr/>
          </p:nvSpPr>
          <p:spPr bwMode="auto">
            <a:xfrm>
              <a:off x="3938" y="2139"/>
              <a:ext cx="450" cy="451"/>
            </a:xfrm>
            <a:custGeom>
              <a:avLst/>
              <a:gdLst>
                <a:gd name="T0" fmla="*/ 231 w 281"/>
                <a:gd name="T1" fmla="*/ 50 h 281"/>
                <a:gd name="T2" fmla="*/ 231 w 281"/>
                <a:gd name="T3" fmla="*/ 231 h 281"/>
                <a:gd name="T4" fmla="*/ 49 w 281"/>
                <a:gd name="T5" fmla="*/ 231 h 281"/>
                <a:gd name="T6" fmla="*/ 49 w 281"/>
                <a:gd name="T7" fmla="*/ 50 h 281"/>
                <a:gd name="T8" fmla="*/ 231 w 281"/>
                <a:gd name="T9" fmla="*/ 5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1">
                  <a:moveTo>
                    <a:pt x="231" y="50"/>
                  </a:moveTo>
                  <a:cubicBezTo>
                    <a:pt x="281" y="99"/>
                    <a:pt x="281" y="181"/>
                    <a:pt x="231" y="231"/>
                  </a:cubicBezTo>
                  <a:cubicBezTo>
                    <a:pt x="181" y="281"/>
                    <a:pt x="99" y="281"/>
                    <a:pt x="49" y="231"/>
                  </a:cubicBezTo>
                  <a:cubicBezTo>
                    <a:pt x="0" y="181"/>
                    <a:pt x="0" y="99"/>
                    <a:pt x="49" y="50"/>
                  </a:cubicBezTo>
                  <a:cubicBezTo>
                    <a:pt x="99" y="0"/>
                    <a:pt x="181" y="0"/>
                    <a:pt x="231" y="50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3"/>
            <p:cNvSpPr/>
            <p:nvPr/>
          </p:nvSpPr>
          <p:spPr bwMode="auto">
            <a:xfrm>
              <a:off x="4075" y="2279"/>
              <a:ext cx="289" cy="289"/>
            </a:xfrm>
            <a:custGeom>
              <a:avLst/>
              <a:gdLst>
                <a:gd name="T0" fmla="*/ 73 w 180"/>
                <a:gd name="T1" fmla="*/ 180 h 180"/>
                <a:gd name="T2" fmla="*/ 145 w 180"/>
                <a:gd name="T3" fmla="*/ 144 h 180"/>
                <a:gd name="T4" fmla="*/ 180 w 180"/>
                <a:gd name="T5" fmla="*/ 73 h 180"/>
                <a:gd name="T6" fmla="*/ 107 w 180"/>
                <a:gd name="T7" fmla="*/ 0 h 180"/>
                <a:gd name="T8" fmla="*/ 0 w 180"/>
                <a:gd name="T9" fmla="*/ 107 h 180"/>
                <a:gd name="T10" fmla="*/ 73 w 180"/>
                <a:gd name="T11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0" h="180">
                  <a:moveTo>
                    <a:pt x="73" y="180"/>
                  </a:moveTo>
                  <a:cubicBezTo>
                    <a:pt x="99" y="176"/>
                    <a:pt x="124" y="164"/>
                    <a:pt x="145" y="144"/>
                  </a:cubicBezTo>
                  <a:cubicBezTo>
                    <a:pt x="165" y="124"/>
                    <a:pt x="176" y="99"/>
                    <a:pt x="180" y="73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0" y="107"/>
                    <a:pt x="0" y="107"/>
                    <a:pt x="0" y="107"/>
                  </a:cubicBezTo>
                  <a:lnTo>
                    <a:pt x="73" y="180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Oval 144"/>
            <p:cNvSpPr>
              <a:spLocks noChangeArrowheads="1"/>
            </p:cNvSpPr>
            <p:nvPr/>
          </p:nvSpPr>
          <p:spPr bwMode="auto">
            <a:xfrm>
              <a:off x="4040" y="2242"/>
              <a:ext cx="244" cy="244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/>
            <p:nvPr/>
          </p:nvSpPr>
          <p:spPr bwMode="auto">
            <a:xfrm>
              <a:off x="4040" y="2242"/>
              <a:ext cx="255" cy="255"/>
            </a:xfrm>
            <a:custGeom>
              <a:avLst/>
              <a:gdLst>
                <a:gd name="T0" fmla="*/ 130 w 159"/>
                <a:gd name="T1" fmla="*/ 22 h 159"/>
                <a:gd name="T2" fmla="*/ 74 w 159"/>
                <a:gd name="T3" fmla="*/ 0 h 159"/>
                <a:gd name="T4" fmla="*/ 105 w 159"/>
                <a:gd name="T5" fmla="*/ 31 h 159"/>
                <a:gd name="T6" fmla="*/ 105 w 159"/>
                <a:gd name="T7" fmla="*/ 105 h 159"/>
                <a:gd name="T8" fmla="*/ 31 w 159"/>
                <a:gd name="T9" fmla="*/ 105 h 159"/>
                <a:gd name="T10" fmla="*/ 31 w 159"/>
                <a:gd name="T11" fmla="*/ 105 h 159"/>
                <a:gd name="T12" fmla="*/ 0 w 159"/>
                <a:gd name="T13" fmla="*/ 74 h 159"/>
                <a:gd name="T14" fmla="*/ 22 w 159"/>
                <a:gd name="T15" fmla="*/ 130 h 159"/>
                <a:gd name="T16" fmla="*/ 130 w 159"/>
                <a:gd name="T17" fmla="*/ 130 h 159"/>
                <a:gd name="T18" fmla="*/ 130 w 159"/>
                <a:gd name="T19" fmla="*/ 2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9" h="159">
                  <a:moveTo>
                    <a:pt x="130" y="22"/>
                  </a:moveTo>
                  <a:cubicBezTo>
                    <a:pt x="114" y="7"/>
                    <a:pt x="94" y="0"/>
                    <a:pt x="74" y="0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25" y="52"/>
                    <a:pt x="125" y="85"/>
                    <a:pt x="105" y="105"/>
                  </a:cubicBezTo>
                  <a:cubicBezTo>
                    <a:pt x="85" y="125"/>
                    <a:pt x="52" y="125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94"/>
                    <a:pt x="7" y="114"/>
                    <a:pt x="22" y="130"/>
                  </a:cubicBezTo>
                  <a:cubicBezTo>
                    <a:pt x="52" y="159"/>
                    <a:pt x="100" y="159"/>
                    <a:pt x="130" y="130"/>
                  </a:cubicBezTo>
                  <a:cubicBezTo>
                    <a:pt x="159" y="100"/>
                    <a:pt x="159" y="52"/>
                    <a:pt x="130" y="22"/>
                  </a:cubicBez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4043" y="2245"/>
              <a:ext cx="172" cy="172"/>
            </a:xfrm>
            <a:custGeom>
              <a:avLst/>
              <a:gdLst>
                <a:gd name="T0" fmla="*/ 37 w 107"/>
                <a:gd name="T1" fmla="*/ 95 h 107"/>
                <a:gd name="T2" fmla="*/ 66 w 107"/>
                <a:gd name="T3" fmla="*/ 107 h 107"/>
                <a:gd name="T4" fmla="*/ 95 w 107"/>
                <a:gd name="T5" fmla="*/ 95 h 107"/>
                <a:gd name="T6" fmla="*/ 107 w 107"/>
                <a:gd name="T7" fmla="*/ 66 h 107"/>
                <a:gd name="T8" fmla="*/ 95 w 107"/>
                <a:gd name="T9" fmla="*/ 37 h 107"/>
                <a:gd name="T10" fmla="*/ 94 w 107"/>
                <a:gd name="T11" fmla="*/ 37 h 107"/>
                <a:gd name="T12" fmla="*/ 58 w 107"/>
                <a:gd name="T13" fmla="*/ 0 h 107"/>
                <a:gd name="T14" fmla="*/ 20 w 107"/>
                <a:gd name="T15" fmla="*/ 20 h 107"/>
                <a:gd name="T16" fmla="*/ 0 w 107"/>
                <a:gd name="T17" fmla="*/ 58 h 107"/>
                <a:gd name="T18" fmla="*/ 37 w 107"/>
                <a:gd name="T19" fmla="*/ 94 h 107"/>
                <a:gd name="T20" fmla="*/ 37 w 107"/>
                <a:gd name="T21" fmla="*/ 9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07">
                  <a:moveTo>
                    <a:pt x="37" y="95"/>
                  </a:moveTo>
                  <a:cubicBezTo>
                    <a:pt x="45" y="102"/>
                    <a:pt x="55" y="107"/>
                    <a:pt x="66" y="107"/>
                  </a:cubicBezTo>
                  <a:cubicBezTo>
                    <a:pt x="77" y="107"/>
                    <a:pt x="87" y="102"/>
                    <a:pt x="95" y="95"/>
                  </a:cubicBezTo>
                  <a:cubicBezTo>
                    <a:pt x="102" y="87"/>
                    <a:pt x="107" y="77"/>
                    <a:pt x="107" y="66"/>
                  </a:cubicBezTo>
                  <a:cubicBezTo>
                    <a:pt x="107" y="55"/>
                    <a:pt x="102" y="45"/>
                    <a:pt x="95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4" y="3"/>
                    <a:pt x="31" y="10"/>
                    <a:pt x="20" y="20"/>
                  </a:cubicBezTo>
                  <a:cubicBezTo>
                    <a:pt x="10" y="31"/>
                    <a:pt x="3" y="44"/>
                    <a:pt x="0" y="58"/>
                  </a:cubicBezTo>
                  <a:cubicBezTo>
                    <a:pt x="37" y="94"/>
                    <a:pt x="37" y="94"/>
                    <a:pt x="37" y="94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/>
            <p:nvPr/>
          </p:nvSpPr>
          <p:spPr bwMode="auto">
            <a:xfrm>
              <a:off x="3297" y="2138"/>
              <a:ext cx="450" cy="451"/>
            </a:xfrm>
            <a:custGeom>
              <a:avLst/>
              <a:gdLst>
                <a:gd name="T0" fmla="*/ 231 w 281"/>
                <a:gd name="T1" fmla="*/ 50 h 281"/>
                <a:gd name="T2" fmla="*/ 231 w 281"/>
                <a:gd name="T3" fmla="*/ 231 h 281"/>
                <a:gd name="T4" fmla="*/ 50 w 281"/>
                <a:gd name="T5" fmla="*/ 231 h 281"/>
                <a:gd name="T6" fmla="*/ 50 w 281"/>
                <a:gd name="T7" fmla="*/ 50 h 281"/>
                <a:gd name="T8" fmla="*/ 231 w 281"/>
                <a:gd name="T9" fmla="*/ 5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1">
                  <a:moveTo>
                    <a:pt x="231" y="50"/>
                  </a:moveTo>
                  <a:cubicBezTo>
                    <a:pt x="281" y="100"/>
                    <a:pt x="281" y="181"/>
                    <a:pt x="231" y="231"/>
                  </a:cubicBezTo>
                  <a:cubicBezTo>
                    <a:pt x="181" y="281"/>
                    <a:pt x="100" y="281"/>
                    <a:pt x="50" y="231"/>
                  </a:cubicBezTo>
                  <a:cubicBezTo>
                    <a:pt x="0" y="181"/>
                    <a:pt x="0" y="100"/>
                    <a:pt x="50" y="50"/>
                  </a:cubicBezTo>
                  <a:cubicBezTo>
                    <a:pt x="100" y="0"/>
                    <a:pt x="181" y="0"/>
                    <a:pt x="231" y="50"/>
                  </a:cubicBez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/>
            <p:nvPr/>
          </p:nvSpPr>
          <p:spPr bwMode="auto">
            <a:xfrm>
              <a:off x="3436" y="2277"/>
              <a:ext cx="289" cy="289"/>
            </a:xfrm>
            <a:custGeom>
              <a:avLst/>
              <a:gdLst>
                <a:gd name="T0" fmla="*/ 72 w 180"/>
                <a:gd name="T1" fmla="*/ 180 h 180"/>
                <a:gd name="T2" fmla="*/ 144 w 180"/>
                <a:gd name="T3" fmla="*/ 144 h 180"/>
                <a:gd name="T4" fmla="*/ 180 w 180"/>
                <a:gd name="T5" fmla="*/ 73 h 180"/>
                <a:gd name="T6" fmla="*/ 107 w 180"/>
                <a:gd name="T7" fmla="*/ 0 h 180"/>
                <a:gd name="T8" fmla="*/ 0 w 180"/>
                <a:gd name="T9" fmla="*/ 108 h 180"/>
                <a:gd name="T10" fmla="*/ 72 w 180"/>
                <a:gd name="T11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0" h="180">
                  <a:moveTo>
                    <a:pt x="72" y="180"/>
                  </a:moveTo>
                  <a:cubicBezTo>
                    <a:pt x="98" y="176"/>
                    <a:pt x="124" y="164"/>
                    <a:pt x="144" y="144"/>
                  </a:cubicBezTo>
                  <a:cubicBezTo>
                    <a:pt x="164" y="124"/>
                    <a:pt x="176" y="99"/>
                    <a:pt x="180" y="73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0" y="108"/>
                    <a:pt x="0" y="108"/>
                    <a:pt x="0" y="108"/>
                  </a:cubicBezTo>
                  <a:lnTo>
                    <a:pt x="72" y="18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Oval 149"/>
            <p:cNvSpPr>
              <a:spLocks noChangeArrowheads="1"/>
            </p:cNvSpPr>
            <p:nvPr/>
          </p:nvSpPr>
          <p:spPr bwMode="auto">
            <a:xfrm>
              <a:off x="3400" y="2242"/>
              <a:ext cx="243" cy="244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50"/>
            <p:cNvSpPr/>
            <p:nvPr/>
          </p:nvSpPr>
          <p:spPr bwMode="auto">
            <a:xfrm>
              <a:off x="3497" y="2295"/>
              <a:ext cx="36" cy="45"/>
            </a:xfrm>
            <a:custGeom>
              <a:avLst/>
              <a:gdLst>
                <a:gd name="T0" fmla="*/ 22 w 22"/>
                <a:gd name="T1" fmla="*/ 11 h 28"/>
                <a:gd name="T2" fmla="*/ 11 w 22"/>
                <a:gd name="T3" fmla="*/ 0 h 28"/>
                <a:gd name="T4" fmla="*/ 10 w 22"/>
                <a:gd name="T5" fmla="*/ 4 h 28"/>
                <a:gd name="T6" fmla="*/ 0 w 22"/>
                <a:gd name="T7" fmla="*/ 18 h 28"/>
                <a:gd name="T8" fmla="*/ 10 w 22"/>
                <a:gd name="T9" fmla="*/ 28 h 28"/>
                <a:gd name="T10" fmla="*/ 22 w 22"/>
                <a:gd name="T1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8">
                  <a:moveTo>
                    <a:pt x="22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0" y="3"/>
                    <a:pt x="10" y="4"/>
                  </a:cubicBezTo>
                  <a:cubicBezTo>
                    <a:pt x="7" y="9"/>
                    <a:pt x="4" y="14"/>
                    <a:pt x="0" y="1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5" y="23"/>
                    <a:pt x="18" y="17"/>
                    <a:pt x="22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51"/>
            <p:cNvSpPr/>
            <p:nvPr/>
          </p:nvSpPr>
          <p:spPr bwMode="auto">
            <a:xfrm>
              <a:off x="3452" y="2340"/>
              <a:ext cx="45" cy="34"/>
            </a:xfrm>
            <a:custGeom>
              <a:avLst/>
              <a:gdLst>
                <a:gd name="T0" fmla="*/ 18 w 28"/>
                <a:gd name="T1" fmla="*/ 0 h 21"/>
                <a:gd name="T2" fmla="*/ 0 w 28"/>
                <a:gd name="T3" fmla="*/ 11 h 21"/>
                <a:gd name="T4" fmla="*/ 11 w 28"/>
                <a:gd name="T5" fmla="*/ 21 h 21"/>
                <a:gd name="T6" fmla="*/ 28 w 28"/>
                <a:gd name="T7" fmla="*/ 10 h 21"/>
                <a:gd name="T8" fmla="*/ 18 w 28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1">
                  <a:moveTo>
                    <a:pt x="18" y="0"/>
                  </a:moveTo>
                  <a:cubicBezTo>
                    <a:pt x="13" y="4"/>
                    <a:pt x="7" y="8"/>
                    <a:pt x="0" y="1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7" y="18"/>
                    <a:pt x="23" y="14"/>
                    <a:pt x="28" y="10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/>
            <p:nvPr/>
          </p:nvSpPr>
          <p:spPr bwMode="auto">
            <a:xfrm>
              <a:off x="3545" y="2353"/>
              <a:ext cx="45" cy="35"/>
            </a:xfrm>
            <a:custGeom>
              <a:avLst/>
              <a:gdLst>
                <a:gd name="T0" fmla="*/ 0 w 28"/>
                <a:gd name="T1" fmla="*/ 12 h 22"/>
                <a:gd name="T2" fmla="*/ 10 w 28"/>
                <a:gd name="T3" fmla="*/ 22 h 22"/>
                <a:gd name="T4" fmla="*/ 28 w 28"/>
                <a:gd name="T5" fmla="*/ 11 h 22"/>
                <a:gd name="T6" fmla="*/ 17 w 28"/>
                <a:gd name="T7" fmla="*/ 0 h 22"/>
                <a:gd name="T8" fmla="*/ 0 w 28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2">
                  <a:moveTo>
                    <a:pt x="0" y="1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5" y="17"/>
                    <a:pt x="21" y="14"/>
                    <a:pt x="28" y="1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4"/>
                    <a:pt x="5" y="7"/>
                    <a:pt x="0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3"/>
            <p:cNvSpPr/>
            <p:nvPr/>
          </p:nvSpPr>
          <p:spPr bwMode="auto">
            <a:xfrm>
              <a:off x="3512" y="2388"/>
              <a:ext cx="33" cy="45"/>
            </a:xfrm>
            <a:custGeom>
              <a:avLst/>
              <a:gdLst>
                <a:gd name="T0" fmla="*/ 0 w 21"/>
                <a:gd name="T1" fmla="*/ 17 h 28"/>
                <a:gd name="T2" fmla="*/ 10 w 21"/>
                <a:gd name="T3" fmla="*/ 28 h 28"/>
                <a:gd name="T4" fmla="*/ 12 w 21"/>
                <a:gd name="T5" fmla="*/ 24 h 28"/>
                <a:gd name="T6" fmla="*/ 21 w 21"/>
                <a:gd name="T7" fmla="*/ 10 h 28"/>
                <a:gd name="T8" fmla="*/ 11 w 21"/>
                <a:gd name="T9" fmla="*/ 0 h 28"/>
                <a:gd name="T10" fmla="*/ 0 w 21"/>
                <a:gd name="T11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0" y="17"/>
                  </a:moveTo>
                  <a:cubicBezTo>
                    <a:pt x="10" y="28"/>
                    <a:pt x="10" y="28"/>
                    <a:pt x="10" y="28"/>
                  </a:cubicBezTo>
                  <a:cubicBezTo>
                    <a:pt x="11" y="26"/>
                    <a:pt x="11" y="25"/>
                    <a:pt x="12" y="24"/>
                  </a:cubicBezTo>
                  <a:cubicBezTo>
                    <a:pt x="14" y="19"/>
                    <a:pt x="17" y="14"/>
                    <a:pt x="21" y="1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7" y="5"/>
                    <a:pt x="3" y="11"/>
                    <a:pt x="0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4"/>
            <p:cNvSpPr/>
            <p:nvPr/>
          </p:nvSpPr>
          <p:spPr bwMode="auto">
            <a:xfrm>
              <a:off x="3400" y="2365"/>
              <a:ext cx="48" cy="26"/>
            </a:xfrm>
            <a:custGeom>
              <a:avLst/>
              <a:gdLst>
                <a:gd name="T0" fmla="*/ 0 w 30"/>
                <a:gd name="T1" fmla="*/ 2 h 16"/>
                <a:gd name="T2" fmla="*/ 2 w 30"/>
                <a:gd name="T3" fmla="*/ 16 h 16"/>
                <a:gd name="T4" fmla="*/ 30 w 30"/>
                <a:gd name="T5" fmla="*/ 11 h 16"/>
                <a:gd name="T6" fmla="*/ 19 w 30"/>
                <a:gd name="T7" fmla="*/ 0 h 16"/>
                <a:gd name="T8" fmla="*/ 0 w 30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6">
                  <a:moveTo>
                    <a:pt x="0" y="2"/>
                  </a:moveTo>
                  <a:cubicBezTo>
                    <a:pt x="0" y="6"/>
                    <a:pt x="1" y="11"/>
                    <a:pt x="2" y="16"/>
                  </a:cubicBezTo>
                  <a:cubicBezTo>
                    <a:pt x="12" y="16"/>
                    <a:pt x="21" y="14"/>
                    <a:pt x="30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1"/>
                    <a:pt x="6" y="2"/>
                    <a:pt x="0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/>
            <p:nvPr/>
          </p:nvSpPr>
          <p:spPr bwMode="auto">
            <a:xfrm>
              <a:off x="3595" y="2337"/>
              <a:ext cx="48" cy="25"/>
            </a:xfrm>
            <a:custGeom>
              <a:avLst/>
              <a:gdLst>
                <a:gd name="T0" fmla="*/ 28 w 30"/>
                <a:gd name="T1" fmla="*/ 0 h 16"/>
                <a:gd name="T2" fmla="*/ 0 w 30"/>
                <a:gd name="T3" fmla="*/ 5 h 16"/>
                <a:gd name="T4" fmla="*/ 12 w 30"/>
                <a:gd name="T5" fmla="*/ 16 h 16"/>
                <a:gd name="T6" fmla="*/ 30 w 30"/>
                <a:gd name="T7" fmla="*/ 14 h 16"/>
                <a:gd name="T8" fmla="*/ 28 w 30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6">
                  <a:moveTo>
                    <a:pt x="28" y="0"/>
                  </a:moveTo>
                  <a:cubicBezTo>
                    <a:pt x="19" y="0"/>
                    <a:pt x="9" y="2"/>
                    <a:pt x="0" y="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8" y="15"/>
                    <a:pt x="24" y="14"/>
                    <a:pt x="30" y="14"/>
                  </a:cubicBezTo>
                  <a:cubicBezTo>
                    <a:pt x="30" y="9"/>
                    <a:pt x="29" y="5"/>
                    <a:pt x="2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/>
            <p:nvPr/>
          </p:nvSpPr>
          <p:spPr bwMode="auto">
            <a:xfrm>
              <a:off x="3494" y="2438"/>
              <a:ext cx="26" cy="48"/>
            </a:xfrm>
            <a:custGeom>
              <a:avLst/>
              <a:gdLst>
                <a:gd name="T0" fmla="*/ 0 w 16"/>
                <a:gd name="T1" fmla="*/ 28 h 30"/>
                <a:gd name="T2" fmla="*/ 14 w 16"/>
                <a:gd name="T3" fmla="*/ 30 h 30"/>
                <a:gd name="T4" fmla="*/ 15 w 16"/>
                <a:gd name="T5" fmla="*/ 16 h 30"/>
                <a:gd name="T6" fmla="*/ 16 w 16"/>
                <a:gd name="T7" fmla="*/ 11 h 30"/>
                <a:gd name="T8" fmla="*/ 5 w 16"/>
                <a:gd name="T9" fmla="*/ 0 h 30"/>
                <a:gd name="T10" fmla="*/ 0 w 16"/>
                <a:gd name="T11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0">
                  <a:moveTo>
                    <a:pt x="0" y="28"/>
                  </a:moveTo>
                  <a:cubicBezTo>
                    <a:pt x="5" y="29"/>
                    <a:pt x="10" y="30"/>
                    <a:pt x="14" y="30"/>
                  </a:cubicBezTo>
                  <a:cubicBezTo>
                    <a:pt x="14" y="25"/>
                    <a:pt x="14" y="21"/>
                    <a:pt x="15" y="16"/>
                  </a:cubicBezTo>
                  <a:cubicBezTo>
                    <a:pt x="15" y="15"/>
                    <a:pt x="16" y="13"/>
                    <a:pt x="16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9"/>
                    <a:pt x="0" y="19"/>
                    <a:pt x="0" y="2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7"/>
            <p:cNvSpPr/>
            <p:nvPr/>
          </p:nvSpPr>
          <p:spPr bwMode="auto">
            <a:xfrm>
              <a:off x="3523" y="2242"/>
              <a:ext cx="26" cy="48"/>
            </a:xfrm>
            <a:custGeom>
              <a:avLst/>
              <a:gdLst>
                <a:gd name="T0" fmla="*/ 16 w 16"/>
                <a:gd name="T1" fmla="*/ 2 h 30"/>
                <a:gd name="T2" fmla="*/ 2 w 16"/>
                <a:gd name="T3" fmla="*/ 0 h 30"/>
                <a:gd name="T4" fmla="*/ 1 w 16"/>
                <a:gd name="T5" fmla="*/ 13 h 30"/>
                <a:gd name="T6" fmla="*/ 0 w 16"/>
                <a:gd name="T7" fmla="*/ 18 h 30"/>
                <a:gd name="T8" fmla="*/ 11 w 16"/>
                <a:gd name="T9" fmla="*/ 30 h 30"/>
                <a:gd name="T10" fmla="*/ 16 w 16"/>
                <a:gd name="T1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1" y="1"/>
                    <a:pt x="7" y="0"/>
                    <a:pt x="2" y="0"/>
                  </a:cubicBezTo>
                  <a:cubicBezTo>
                    <a:pt x="2" y="4"/>
                    <a:pt x="2" y="9"/>
                    <a:pt x="1" y="13"/>
                  </a:cubicBezTo>
                  <a:cubicBezTo>
                    <a:pt x="1" y="15"/>
                    <a:pt x="1" y="17"/>
                    <a:pt x="0" y="18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1"/>
                    <a:pt x="16" y="11"/>
                    <a:pt x="16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8"/>
            <p:cNvSpPr/>
            <p:nvPr/>
          </p:nvSpPr>
          <p:spPr bwMode="auto">
            <a:xfrm>
              <a:off x="2655" y="2139"/>
              <a:ext cx="452" cy="451"/>
            </a:xfrm>
            <a:custGeom>
              <a:avLst/>
              <a:gdLst>
                <a:gd name="T0" fmla="*/ 232 w 282"/>
                <a:gd name="T1" fmla="*/ 49 h 281"/>
                <a:gd name="T2" fmla="*/ 232 w 282"/>
                <a:gd name="T3" fmla="*/ 231 h 281"/>
                <a:gd name="T4" fmla="*/ 50 w 282"/>
                <a:gd name="T5" fmla="*/ 231 h 281"/>
                <a:gd name="T6" fmla="*/ 50 w 282"/>
                <a:gd name="T7" fmla="*/ 49 h 281"/>
                <a:gd name="T8" fmla="*/ 232 w 282"/>
                <a:gd name="T9" fmla="*/ 4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2" h="281">
                  <a:moveTo>
                    <a:pt x="232" y="49"/>
                  </a:moveTo>
                  <a:cubicBezTo>
                    <a:pt x="281" y="99"/>
                    <a:pt x="282" y="181"/>
                    <a:pt x="232" y="231"/>
                  </a:cubicBezTo>
                  <a:cubicBezTo>
                    <a:pt x="182" y="281"/>
                    <a:pt x="100" y="281"/>
                    <a:pt x="50" y="231"/>
                  </a:cubicBezTo>
                  <a:cubicBezTo>
                    <a:pt x="0" y="181"/>
                    <a:pt x="1" y="99"/>
                    <a:pt x="50" y="49"/>
                  </a:cubicBezTo>
                  <a:cubicBezTo>
                    <a:pt x="100" y="0"/>
                    <a:pt x="182" y="0"/>
                    <a:pt x="232" y="49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9"/>
            <p:cNvSpPr/>
            <p:nvPr/>
          </p:nvSpPr>
          <p:spPr bwMode="auto">
            <a:xfrm>
              <a:off x="2769" y="2252"/>
              <a:ext cx="322" cy="322"/>
            </a:xfrm>
            <a:custGeom>
              <a:avLst/>
              <a:gdLst>
                <a:gd name="T0" fmla="*/ 140 w 201"/>
                <a:gd name="T1" fmla="*/ 0 h 201"/>
                <a:gd name="T2" fmla="*/ 0 w 201"/>
                <a:gd name="T3" fmla="*/ 140 h 201"/>
                <a:gd name="T4" fmla="*/ 58 w 201"/>
                <a:gd name="T5" fmla="*/ 197 h 201"/>
                <a:gd name="T6" fmla="*/ 161 w 201"/>
                <a:gd name="T7" fmla="*/ 161 h 201"/>
                <a:gd name="T8" fmla="*/ 197 w 201"/>
                <a:gd name="T9" fmla="*/ 58 h 201"/>
                <a:gd name="T10" fmla="*/ 140 w 201"/>
                <a:gd name="T11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1" h="201">
                  <a:moveTo>
                    <a:pt x="140" y="0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95" y="201"/>
                    <a:pt x="132" y="189"/>
                    <a:pt x="161" y="161"/>
                  </a:cubicBezTo>
                  <a:cubicBezTo>
                    <a:pt x="189" y="133"/>
                    <a:pt x="201" y="95"/>
                    <a:pt x="197" y="58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60"/>
            <p:cNvSpPr/>
            <p:nvPr/>
          </p:nvSpPr>
          <p:spPr bwMode="auto">
            <a:xfrm>
              <a:off x="2759" y="2401"/>
              <a:ext cx="85" cy="85"/>
            </a:xfrm>
            <a:custGeom>
              <a:avLst/>
              <a:gdLst>
                <a:gd name="T0" fmla="*/ 0 w 53"/>
                <a:gd name="T1" fmla="*/ 11 h 53"/>
                <a:gd name="T2" fmla="*/ 6 w 53"/>
                <a:gd name="T3" fmla="*/ 47 h 53"/>
                <a:gd name="T4" fmla="*/ 43 w 53"/>
                <a:gd name="T5" fmla="*/ 53 h 53"/>
                <a:gd name="T6" fmla="*/ 53 w 53"/>
                <a:gd name="T7" fmla="*/ 52 h 53"/>
                <a:gd name="T8" fmla="*/ 1 w 53"/>
                <a:gd name="T9" fmla="*/ 0 h 53"/>
                <a:gd name="T10" fmla="*/ 0 w 53"/>
                <a:gd name="T11" fmla="*/ 1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3">
                  <a:moveTo>
                    <a:pt x="0" y="11"/>
                  </a:moveTo>
                  <a:cubicBezTo>
                    <a:pt x="0" y="23"/>
                    <a:pt x="2" y="35"/>
                    <a:pt x="6" y="47"/>
                  </a:cubicBezTo>
                  <a:cubicBezTo>
                    <a:pt x="18" y="51"/>
                    <a:pt x="30" y="53"/>
                    <a:pt x="43" y="53"/>
                  </a:cubicBezTo>
                  <a:cubicBezTo>
                    <a:pt x="46" y="53"/>
                    <a:pt x="50" y="53"/>
                    <a:pt x="53" y="5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0" y="7"/>
                    <a:pt x="0" y="11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61"/>
            <p:cNvSpPr/>
            <p:nvPr/>
          </p:nvSpPr>
          <p:spPr bwMode="auto">
            <a:xfrm>
              <a:off x="2918" y="2242"/>
              <a:ext cx="85" cy="85"/>
            </a:xfrm>
            <a:custGeom>
              <a:avLst/>
              <a:gdLst>
                <a:gd name="T0" fmla="*/ 47 w 53"/>
                <a:gd name="T1" fmla="*/ 6 h 53"/>
                <a:gd name="T2" fmla="*/ 10 w 53"/>
                <a:gd name="T3" fmla="*/ 0 h 53"/>
                <a:gd name="T4" fmla="*/ 0 w 53"/>
                <a:gd name="T5" fmla="*/ 1 h 53"/>
                <a:gd name="T6" fmla="*/ 52 w 53"/>
                <a:gd name="T7" fmla="*/ 53 h 53"/>
                <a:gd name="T8" fmla="*/ 53 w 53"/>
                <a:gd name="T9" fmla="*/ 42 h 53"/>
                <a:gd name="T10" fmla="*/ 47 w 53"/>
                <a:gd name="T11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3">
                  <a:moveTo>
                    <a:pt x="47" y="6"/>
                  </a:moveTo>
                  <a:cubicBezTo>
                    <a:pt x="35" y="2"/>
                    <a:pt x="23" y="0"/>
                    <a:pt x="10" y="0"/>
                  </a:cubicBezTo>
                  <a:cubicBezTo>
                    <a:pt x="7" y="0"/>
                    <a:pt x="3" y="0"/>
                    <a:pt x="0" y="1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0"/>
                    <a:pt x="53" y="46"/>
                    <a:pt x="53" y="42"/>
                  </a:cubicBezTo>
                  <a:cubicBezTo>
                    <a:pt x="53" y="30"/>
                    <a:pt x="51" y="18"/>
                    <a:pt x="47" y="6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62"/>
            <p:cNvSpPr/>
            <p:nvPr/>
          </p:nvSpPr>
          <p:spPr bwMode="auto">
            <a:xfrm>
              <a:off x="2764" y="2247"/>
              <a:ext cx="234" cy="234"/>
            </a:xfrm>
            <a:custGeom>
              <a:avLst/>
              <a:gdLst>
                <a:gd name="T0" fmla="*/ 0 w 146"/>
                <a:gd name="T1" fmla="*/ 82 h 146"/>
                <a:gd name="T2" fmla="*/ 64 w 146"/>
                <a:gd name="T3" fmla="*/ 146 h 146"/>
                <a:gd name="T4" fmla="*/ 146 w 146"/>
                <a:gd name="T5" fmla="*/ 64 h 146"/>
                <a:gd name="T6" fmla="*/ 82 w 146"/>
                <a:gd name="T7" fmla="*/ 0 h 146"/>
                <a:gd name="T8" fmla="*/ 0 w 146"/>
                <a:gd name="T9" fmla="*/ 8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82"/>
                  </a:moveTo>
                  <a:cubicBezTo>
                    <a:pt x="64" y="146"/>
                    <a:pt x="64" y="146"/>
                    <a:pt x="64" y="146"/>
                  </a:cubicBezTo>
                  <a:cubicBezTo>
                    <a:pt x="105" y="137"/>
                    <a:pt x="137" y="105"/>
                    <a:pt x="146" y="64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41" y="9"/>
                    <a:pt x="9" y="41"/>
                    <a:pt x="0" y="82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3"/>
            <p:cNvSpPr/>
            <p:nvPr/>
          </p:nvSpPr>
          <p:spPr bwMode="auto">
            <a:xfrm>
              <a:off x="2831" y="2314"/>
              <a:ext cx="99" cy="100"/>
            </a:xfrm>
            <a:custGeom>
              <a:avLst/>
              <a:gdLst>
                <a:gd name="T0" fmla="*/ 13 w 99"/>
                <a:gd name="T1" fmla="*/ 60 h 100"/>
                <a:gd name="T2" fmla="*/ 7 w 99"/>
                <a:gd name="T3" fmla="*/ 68 h 100"/>
                <a:gd name="T4" fmla="*/ 16 w 99"/>
                <a:gd name="T5" fmla="*/ 77 h 100"/>
                <a:gd name="T6" fmla="*/ 0 w 99"/>
                <a:gd name="T7" fmla="*/ 92 h 100"/>
                <a:gd name="T8" fmla="*/ 8 w 99"/>
                <a:gd name="T9" fmla="*/ 100 h 100"/>
                <a:gd name="T10" fmla="*/ 23 w 99"/>
                <a:gd name="T11" fmla="*/ 85 h 100"/>
                <a:gd name="T12" fmla="*/ 32 w 99"/>
                <a:gd name="T13" fmla="*/ 93 h 100"/>
                <a:gd name="T14" fmla="*/ 40 w 99"/>
                <a:gd name="T15" fmla="*/ 87 h 100"/>
                <a:gd name="T16" fmla="*/ 31 w 99"/>
                <a:gd name="T17" fmla="*/ 77 h 100"/>
                <a:gd name="T18" fmla="*/ 50 w 99"/>
                <a:gd name="T19" fmla="*/ 58 h 100"/>
                <a:gd name="T20" fmla="*/ 59 w 99"/>
                <a:gd name="T21" fmla="*/ 68 h 100"/>
                <a:gd name="T22" fmla="*/ 67 w 99"/>
                <a:gd name="T23" fmla="*/ 60 h 100"/>
                <a:gd name="T24" fmla="*/ 58 w 99"/>
                <a:gd name="T25" fmla="*/ 50 h 100"/>
                <a:gd name="T26" fmla="*/ 75 w 99"/>
                <a:gd name="T27" fmla="*/ 32 h 100"/>
                <a:gd name="T28" fmla="*/ 85 w 99"/>
                <a:gd name="T29" fmla="*/ 42 h 100"/>
                <a:gd name="T30" fmla="*/ 93 w 99"/>
                <a:gd name="T31" fmla="*/ 34 h 100"/>
                <a:gd name="T32" fmla="*/ 83 w 99"/>
                <a:gd name="T33" fmla="*/ 24 h 100"/>
                <a:gd name="T34" fmla="*/ 99 w 99"/>
                <a:gd name="T35" fmla="*/ 8 h 100"/>
                <a:gd name="T36" fmla="*/ 91 w 99"/>
                <a:gd name="T37" fmla="*/ 0 h 100"/>
                <a:gd name="T38" fmla="*/ 75 w 99"/>
                <a:gd name="T39" fmla="*/ 16 h 100"/>
                <a:gd name="T40" fmla="*/ 66 w 99"/>
                <a:gd name="T41" fmla="*/ 7 h 100"/>
                <a:gd name="T42" fmla="*/ 59 w 99"/>
                <a:gd name="T43" fmla="*/ 15 h 100"/>
                <a:gd name="T44" fmla="*/ 67 w 99"/>
                <a:gd name="T45" fmla="*/ 24 h 100"/>
                <a:gd name="T46" fmla="*/ 50 w 99"/>
                <a:gd name="T47" fmla="*/ 42 h 100"/>
                <a:gd name="T48" fmla="*/ 40 w 99"/>
                <a:gd name="T49" fmla="*/ 34 h 100"/>
                <a:gd name="T50" fmla="*/ 34 w 99"/>
                <a:gd name="T51" fmla="*/ 40 h 100"/>
                <a:gd name="T52" fmla="*/ 42 w 99"/>
                <a:gd name="T53" fmla="*/ 50 h 100"/>
                <a:gd name="T54" fmla="*/ 23 w 99"/>
                <a:gd name="T55" fmla="*/ 69 h 100"/>
                <a:gd name="T56" fmla="*/ 13 w 99"/>
                <a:gd name="T57" fmla="*/ 6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9" h="100">
                  <a:moveTo>
                    <a:pt x="13" y="60"/>
                  </a:moveTo>
                  <a:lnTo>
                    <a:pt x="7" y="68"/>
                  </a:lnTo>
                  <a:lnTo>
                    <a:pt x="16" y="77"/>
                  </a:lnTo>
                  <a:lnTo>
                    <a:pt x="0" y="92"/>
                  </a:lnTo>
                  <a:lnTo>
                    <a:pt x="8" y="100"/>
                  </a:lnTo>
                  <a:lnTo>
                    <a:pt x="23" y="85"/>
                  </a:lnTo>
                  <a:lnTo>
                    <a:pt x="32" y="93"/>
                  </a:lnTo>
                  <a:lnTo>
                    <a:pt x="40" y="87"/>
                  </a:lnTo>
                  <a:lnTo>
                    <a:pt x="31" y="77"/>
                  </a:lnTo>
                  <a:lnTo>
                    <a:pt x="50" y="58"/>
                  </a:lnTo>
                  <a:lnTo>
                    <a:pt x="59" y="68"/>
                  </a:lnTo>
                  <a:lnTo>
                    <a:pt x="67" y="60"/>
                  </a:lnTo>
                  <a:lnTo>
                    <a:pt x="58" y="50"/>
                  </a:lnTo>
                  <a:lnTo>
                    <a:pt x="75" y="32"/>
                  </a:lnTo>
                  <a:lnTo>
                    <a:pt x="85" y="42"/>
                  </a:lnTo>
                  <a:lnTo>
                    <a:pt x="93" y="34"/>
                  </a:lnTo>
                  <a:lnTo>
                    <a:pt x="83" y="24"/>
                  </a:lnTo>
                  <a:lnTo>
                    <a:pt x="99" y="8"/>
                  </a:lnTo>
                  <a:lnTo>
                    <a:pt x="91" y="0"/>
                  </a:lnTo>
                  <a:lnTo>
                    <a:pt x="75" y="16"/>
                  </a:lnTo>
                  <a:lnTo>
                    <a:pt x="66" y="7"/>
                  </a:lnTo>
                  <a:lnTo>
                    <a:pt x="59" y="15"/>
                  </a:lnTo>
                  <a:lnTo>
                    <a:pt x="67" y="24"/>
                  </a:lnTo>
                  <a:lnTo>
                    <a:pt x="50" y="42"/>
                  </a:lnTo>
                  <a:lnTo>
                    <a:pt x="40" y="34"/>
                  </a:lnTo>
                  <a:lnTo>
                    <a:pt x="34" y="40"/>
                  </a:lnTo>
                  <a:lnTo>
                    <a:pt x="42" y="50"/>
                  </a:lnTo>
                  <a:lnTo>
                    <a:pt x="23" y="69"/>
                  </a:lnTo>
                  <a:lnTo>
                    <a:pt x="13" y="6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4"/>
            <p:cNvSpPr/>
            <p:nvPr/>
          </p:nvSpPr>
          <p:spPr bwMode="auto">
            <a:xfrm>
              <a:off x="2761" y="2378"/>
              <a:ext cx="105" cy="106"/>
            </a:xfrm>
            <a:custGeom>
              <a:avLst/>
              <a:gdLst>
                <a:gd name="T0" fmla="*/ 2 w 66"/>
                <a:gd name="T1" fmla="*/ 0 h 66"/>
                <a:gd name="T2" fmla="*/ 0 w 66"/>
                <a:gd name="T3" fmla="*/ 14 h 66"/>
                <a:gd name="T4" fmla="*/ 52 w 66"/>
                <a:gd name="T5" fmla="*/ 66 h 66"/>
                <a:gd name="T6" fmla="*/ 66 w 66"/>
                <a:gd name="T7" fmla="*/ 64 h 66"/>
                <a:gd name="T8" fmla="*/ 2 w 66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2" y="0"/>
                  </a:moveTo>
                  <a:cubicBezTo>
                    <a:pt x="1" y="5"/>
                    <a:pt x="0" y="9"/>
                    <a:pt x="0" y="14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7" y="66"/>
                    <a:pt x="62" y="65"/>
                    <a:pt x="66" y="64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5"/>
            <p:cNvSpPr/>
            <p:nvPr/>
          </p:nvSpPr>
          <p:spPr bwMode="auto">
            <a:xfrm>
              <a:off x="2895" y="2243"/>
              <a:ext cx="106" cy="106"/>
            </a:xfrm>
            <a:custGeom>
              <a:avLst/>
              <a:gdLst>
                <a:gd name="T0" fmla="*/ 64 w 66"/>
                <a:gd name="T1" fmla="*/ 66 h 66"/>
                <a:gd name="T2" fmla="*/ 66 w 66"/>
                <a:gd name="T3" fmla="*/ 52 h 66"/>
                <a:gd name="T4" fmla="*/ 14 w 66"/>
                <a:gd name="T5" fmla="*/ 0 h 66"/>
                <a:gd name="T6" fmla="*/ 0 w 66"/>
                <a:gd name="T7" fmla="*/ 2 h 66"/>
                <a:gd name="T8" fmla="*/ 64 w 66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64" y="66"/>
                  </a:moveTo>
                  <a:cubicBezTo>
                    <a:pt x="65" y="61"/>
                    <a:pt x="66" y="57"/>
                    <a:pt x="66" y="5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1"/>
                    <a:pt x="0" y="2"/>
                  </a:cubicBezTo>
                  <a:lnTo>
                    <a:pt x="64" y="6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/>
            <p:nvPr/>
          </p:nvSpPr>
          <p:spPr bwMode="auto">
            <a:xfrm>
              <a:off x="2016" y="2139"/>
              <a:ext cx="450" cy="451"/>
            </a:xfrm>
            <a:custGeom>
              <a:avLst/>
              <a:gdLst>
                <a:gd name="T0" fmla="*/ 231 w 281"/>
                <a:gd name="T1" fmla="*/ 50 h 281"/>
                <a:gd name="T2" fmla="*/ 231 w 281"/>
                <a:gd name="T3" fmla="*/ 231 h 281"/>
                <a:gd name="T4" fmla="*/ 49 w 281"/>
                <a:gd name="T5" fmla="*/ 231 h 281"/>
                <a:gd name="T6" fmla="*/ 49 w 281"/>
                <a:gd name="T7" fmla="*/ 50 h 281"/>
                <a:gd name="T8" fmla="*/ 231 w 281"/>
                <a:gd name="T9" fmla="*/ 5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1">
                  <a:moveTo>
                    <a:pt x="231" y="50"/>
                  </a:moveTo>
                  <a:cubicBezTo>
                    <a:pt x="281" y="100"/>
                    <a:pt x="281" y="181"/>
                    <a:pt x="231" y="231"/>
                  </a:cubicBezTo>
                  <a:cubicBezTo>
                    <a:pt x="181" y="281"/>
                    <a:pt x="99" y="281"/>
                    <a:pt x="49" y="231"/>
                  </a:cubicBezTo>
                  <a:cubicBezTo>
                    <a:pt x="0" y="181"/>
                    <a:pt x="0" y="100"/>
                    <a:pt x="49" y="50"/>
                  </a:cubicBezTo>
                  <a:cubicBezTo>
                    <a:pt x="99" y="0"/>
                    <a:pt x="181" y="0"/>
                    <a:pt x="231" y="50"/>
                  </a:cubicBez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7"/>
            <p:cNvSpPr/>
            <p:nvPr/>
          </p:nvSpPr>
          <p:spPr bwMode="auto">
            <a:xfrm>
              <a:off x="2154" y="2277"/>
              <a:ext cx="290" cy="291"/>
            </a:xfrm>
            <a:custGeom>
              <a:avLst/>
              <a:gdLst>
                <a:gd name="T0" fmla="*/ 73 w 181"/>
                <a:gd name="T1" fmla="*/ 181 h 181"/>
                <a:gd name="T2" fmla="*/ 145 w 181"/>
                <a:gd name="T3" fmla="*/ 145 h 181"/>
                <a:gd name="T4" fmla="*/ 181 w 181"/>
                <a:gd name="T5" fmla="*/ 73 h 181"/>
                <a:gd name="T6" fmla="*/ 108 w 181"/>
                <a:gd name="T7" fmla="*/ 0 h 181"/>
                <a:gd name="T8" fmla="*/ 0 w 181"/>
                <a:gd name="T9" fmla="*/ 108 h 181"/>
                <a:gd name="T10" fmla="*/ 73 w 181"/>
                <a:gd name="T1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" h="181">
                  <a:moveTo>
                    <a:pt x="73" y="181"/>
                  </a:moveTo>
                  <a:cubicBezTo>
                    <a:pt x="99" y="177"/>
                    <a:pt x="124" y="165"/>
                    <a:pt x="145" y="145"/>
                  </a:cubicBezTo>
                  <a:cubicBezTo>
                    <a:pt x="165" y="124"/>
                    <a:pt x="177" y="99"/>
                    <a:pt x="181" y="73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108"/>
                    <a:pt x="0" y="108"/>
                    <a:pt x="0" y="108"/>
                  </a:cubicBezTo>
                  <a:lnTo>
                    <a:pt x="73" y="181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Oval 168"/>
            <p:cNvSpPr>
              <a:spLocks noChangeArrowheads="1"/>
            </p:cNvSpPr>
            <p:nvPr/>
          </p:nvSpPr>
          <p:spPr bwMode="auto">
            <a:xfrm>
              <a:off x="2119" y="2242"/>
              <a:ext cx="243" cy="244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9"/>
            <p:cNvSpPr/>
            <p:nvPr/>
          </p:nvSpPr>
          <p:spPr bwMode="auto">
            <a:xfrm>
              <a:off x="2191" y="2321"/>
              <a:ext cx="92" cy="93"/>
            </a:xfrm>
            <a:custGeom>
              <a:avLst/>
              <a:gdLst>
                <a:gd name="T0" fmla="*/ 25 w 92"/>
                <a:gd name="T1" fmla="*/ 0 h 93"/>
                <a:gd name="T2" fmla="*/ 0 w 92"/>
                <a:gd name="T3" fmla="*/ 51 h 93"/>
                <a:gd name="T4" fmla="*/ 41 w 92"/>
                <a:gd name="T5" fmla="*/ 93 h 93"/>
                <a:gd name="T6" fmla="*/ 92 w 92"/>
                <a:gd name="T7" fmla="*/ 65 h 93"/>
                <a:gd name="T8" fmla="*/ 83 w 92"/>
                <a:gd name="T9" fmla="*/ 8 h 93"/>
                <a:gd name="T10" fmla="*/ 25 w 92"/>
                <a:gd name="T1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93">
                  <a:moveTo>
                    <a:pt x="25" y="0"/>
                  </a:moveTo>
                  <a:lnTo>
                    <a:pt x="0" y="51"/>
                  </a:lnTo>
                  <a:lnTo>
                    <a:pt x="41" y="93"/>
                  </a:lnTo>
                  <a:lnTo>
                    <a:pt x="92" y="65"/>
                  </a:lnTo>
                  <a:lnTo>
                    <a:pt x="83" y="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70"/>
            <p:cNvSpPr/>
            <p:nvPr/>
          </p:nvSpPr>
          <p:spPr bwMode="auto">
            <a:xfrm>
              <a:off x="2119" y="2341"/>
              <a:ext cx="22" cy="81"/>
            </a:xfrm>
            <a:custGeom>
              <a:avLst/>
              <a:gdLst>
                <a:gd name="T0" fmla="*/ 0 w 14"/>
                <a:gd name="T1" fmla="*/ 14 h 50"/>
                <a:gd name="T2" fmla="*/ 9 w 14"/>
                <a:gd name="T3" fmla="*/ 50 h 50"/>
                <a:gd name="T4" fmla="*/ 14 w 14"/>
                <a:gd name="T5" fmla="*/ 23 h 50"/>
                <a:gd name="T6" fmla="*/ 1 w 14"/>
                <a:gd name="T7" fmla="*/ 0 h 50"/>
                <a:gd name="T8" fmla="*/ 0 w 14"/>
                <a:gd name="T9" fmla="*/ 1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0">
                  <a:moveTo>
                    <a:pt x="0" y="14"/>
                  </a:moveTo>
                  <a:cubicBezTo>
                    <a:pt x="0" y="27"/>
                    <a:pt x="3" y="39"/>
                    <a:pt x="9" y="50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/>
            <p:nvPr/>
          </p:nvSpPr>
          <p:spPr bwMode="auto">
            <a:xfrm>
              <a:off x="2181" y="2462"/>
              <a:ext cx="82" cy="24"/>
            </a:xfrm>
            <a:custGeom>
              <a:avLst/>
              <a:gdLst>
                <a:gd name="T0" fmla="*/ 0 w 51"/>
                <a:gd name="T1" fmla="*/ 6 h 15"/>
                <a:gd name="T2" fmla="*/ 37 w 51"/>
                <a:gd name="T3" fmla="*/ 15 h 15"/>
                <a:gd name="T4" fmla="*/ 51 w 51"/>
                <a:gd name="T5" fmla="*/ 14 h 15"/>
                <a:gd name="T6" fmla="*/ 27 w 51"/>
                <a:gd name="T7" fmla="*/ 0 h 15"/>
                <a:gd name="T8" fmla="*/ 0 w 51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5">
                  <a:moveTo>
                    <a:pt x="0" y="6"/>
                  </a:moveTo>
                  <a:cubicBezTo>
                    <a:pt x="11" y="12"/>
                    <a:pt x="24" y="15"/>
                    <a:pt x="37" y="15"/>
                  </a:cubicBezTo>
                  <a:cubicBezTo>
                    <a:pt x="42" y="15"/>
                    <a:pt x="46" y="14"/>
                    <a:pt x="51" y="14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2"/>
            <p:cNvSpPr/>
            <p:nvPr/>
          </p:nvSpPr>
          <p:spPr bwMode="auto">
            <a:xfrm>
              <a:off x="2152" y="2242"/>
              <a:ext cx="72" cy="37"/>
            </a:xfrm>
            <a:custGeom>
              <a:avLst/>
              <a:gdLst>
                <a:gd name="T0" fmla="*/ 45 w 45"/>
                <a:gd name="T1" fmla="*/ 0 h 23"/>
                <a:gd name="T2" fmla="*/ 0 w 45"/>
                <a:gd name="T3" fmla="*/ 23 h 23"/>
                <a:gd name="T4" fmla="*/ 27 w 45"/>
                <a:gd name="T5" fmla="*/ 20 h 23"/>
                <a:gd name="T6" fmla="*/ 45 w 45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3">
                  <a:moveTo>
                    <a:pt x="45" y="0"/>
                  </a:moveTo>
                  <a:cubicBezTo>
                    <a:pt x="27" y="3"/>
                    <a:pt x="11" y="11"/>
                    <a:pt x="0" y="23"/>
                  </a:cubicBezTo>
                  <a:cubicBezTo>
                    <a:pt x="27" y="20"/>
                    <a:pt x="27" y="20"/>
                    <a:pt x="27" y="20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3"/>
            <p:cNvSpPr/>
            <p:nvPr/>
          </p:nvSpPr>
          <p:spPr bwMode="auto">
            <a:xfrm>
              <a:off x="2293" y="2253"/>
              <a:ext cx="58" cy="58"/>
            </a:xfrm>
            <a:custGeom>
              <a:avLst/>
              <a:gdLst>
                <a:gd name="T0" fmla="*/ 0 w 36"/>
                <a:gd name="T1" fmla="*/ 0 h 36"/>
                <a:gd name="T2" fmla="*/ 11 w 36"/>
                <a:gd name="T3" fmla="*/ 25 h 36"/>
                <a:gd name="T4" fmla="*/ 36 w 36"/>
                <a:gd name="T5" fmla="*/ 36 h 36"/>
                <a:gd name="T6" fmla="*/ 0 w 36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6">
                  <a:moveTo>
                    <a:pt x="0" y="0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28" y="20"/>
                    <a:pt x="16" y="7"/>
                    <a:pt x="0" y="0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4"/>
            <p:cNvSpPr/>
            <p:nvPr/>
          </p:nvSpPr>
          <p:spPr bwMode="auto">
            <a:xfrm>
              <a:off x="2324" y="2380"/>
              <a:ext cx="36" cy="72"/>
            </a:xfrm>
            <a:custGeom>
              <a:avLst/>
              <a:gdLst>
                <a:gd name="T0" fmla="*/ 3 w 23"/>
                <a:gd name="T1" fmla="*/ 18 h 45"/>
                <a:gd name="T2" fmla="*/ 0 w 23"/>
                <a:gd name="T3" fmla="*/ 45 h 45"/>
                <a:gd name="T4" fmla="*/ 23 w 23"/>
                <a:gd name="T5" fmla="*/ 0 h 45"/>
                <a:gd name="T6" fmla="*/ 3 w 23"/>
                <a:gd name="T7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5">
                  <a:moveTo>
                    <a:pt x="3" y="18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3" y="33"/>
                    <a:pt x="21" y="17"/>
                    <a:pt x="23" y="0"/>
                  </a:cubicBezTo>
                  <a:lnTo>
                    <a:pt x="3" y="18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5"/>
            <p:cNvSpPr/>
            <p:nvPr/>
          </p:nvSpPr>
          <p:spPr bwMode="auto">
            <a:xfrm>
              <a:off x="1374" y="2139"/>
              <a:ext cx="450" cy="451"/>
            </a:xfrm>
            <a:custGeom>
              <a:avLst/>
              <a:gdLst>
                <a:gd name="T0" fmla="*/ 232 w 281"/>
                <a:gd name="T1" fmla="*/ 50 h 281"/>
                <a:gd name="T2" fmla="*/ 232 w 281"/>
                <a:gd name="T3" fmla="*/ 231 h 281"/>
                <a:gd name="T4" fmla="*/ 50 w 281"/>
                <a:gd name="T5" fmla="*/ 231 h 281"/>
                <a:gd name="T6" fmla="*/ 50 w 281"/>
                <a:gd name="T7" fmla="*/ 50 h 281"/>
                <a:gd name="T8" fmla="*/ 232 w 281"/>
                <a:gd name="T9" fmla="*/ 5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1">
                  <a:moveTo>
                    <a:pt x="232" y="50"/>
                  </a:moveTo>
                  <a:cubicBezTo>
                    <a:pt x="281" y="99"/>
                    <a:pt x="281" y="181"/>
                    <a:pt x="232" y="231"/>
                  </a:cubicBezTo>
                  <a:cubicBezTo>
                    <a:pt x="182" y="281"/>
                    <a:pt x="100" y="280"/>
                    <a:pt x="50" y="231"/>
                  </a:cubicBezTo>
                  <a:cubicBezTo>
                    <a:pt x="0" y="181"/>
                    <a:pt x="1" y="99"/>
                    <a:pt x="50" y="50"/>
                  </a:cubicBezTo>
                  <a:cubicBezTo>
                    <a:pt x="100" y="0"/>
                    <a:pt x="182" y="0"/>
                    <a:pt x="232" y="50"/>
                  </a:cubicBez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6"/>
            <p:cNvSpPr/>
            <p:nvPr/>
          </p:nvSpPr>
          <p:spPr bwMode="auto">
            <a:xfrm>
              <a:off x="1513" y="2279"/>
              <a:ext cx="288" cy="289"/>
            </a:xfrm>
            <a:custGeom>
              <a:avLst/>
              <a:gdLst>
                <a:gd name="T0" fmla="*/ 73 w 180"/>
                <a:gd name="T1" fmla="*/ 180 h 180"/>
                <a:gd name="T2" fmla="*/ 145 w 180"/>
                <a:gd name="T3" fmla="*/ 144 h 180"/>
                <a:gd name="T4" fmla="*/ 180 w 180"/>
                <a:gd name="T5" fmla="*/ 73 h 180"/>
                <a:gd name="T6" fmla="*/ 107 w 180"/>
                <a:gd name="T7" fmla="*/ 0 h 180"/>
                <a:gd name="T8" fmla="*/ 0 w 180"/>
                <a:gd name="T9" fmla="*/ 107 h 180"/>
                <a:gd name="T10" fmla="*/ 73 w 180"/>
                <a:gd name="T11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0" h="180">
                  <a:moveTo>
                    <a:pt x="73" y="180"/>
                  </a:moveTo>
                  <a:cubicBezTo>
                    <a:pt x="99" y="176"/>
                    <a:pt x="124" y="164"/>
                    <a:pt x="145" y="144"/>
                  </a:cubicBezTo>
                  <a:cubicBezTo>
                    <a:pt x="165" y="124"/>
                    <a:pt x="176" y="99"/>
                    <a:pt x="180" y="73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0" y="107"/>
                    <a:pt x="0" y="107"/>
                    <a:pt x="0" y="107"/>
                  </a:cubicBezTo>
                  <a:lnTo>
                    <a:pt x="73" y="18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Oval 177"/>
            <p:cNvSpPr>
              <a:spLocks noChangeArrowheads="1"/>
            </p:cNvSpPr>
            <p:nvPr/>
          </p:nvSpPr>
          <p:spPr bwMode="auto">
            <a:xfrm>
              <a:off x="1478" y="2242"/>
              <a:ext cx="243" cy="244"/>
            </a:xfrm>
            <a:prstGeom prst="ellipse">
              <a:avLst/>
            </a:pr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8"/>
            <p:cNvSpPr/>
            <p:nvPr/>
          </p:nvSpPr>
          <p:spPr bwMode="auto">
            <a:xfrm>
              <a:off x="1478" y="2330"/>
              <a:ext cx="109" cy="113"/>
            </a:xfrm>
            <a:custGeom>
              <a:avLst/>
              <a:gdLst>
                <a:gd name="T0" fmla="*/ 68 w 68"/>
                <a:gd name="T1" fmla="*/ 21 h 70"/>
                <a:gd name="T2" fmla="*/ 47 w 68"/>
                <a:gd name="T3" fmla="*/ 0 h 70"/>
                <a:gd name="T4" fmla="*/ 21 w 68"/>
                <a:gd name="T5" fmla="*/ 16 h 70"/>
                <a:gd name="T6" fmla="*/ 0 w 68"/>
                <a:gd name="T7" fmla="*/ 22 h 70"/>
                <a:gd name="T8" fmla="*/ 18 w 68"/>
                <a:gd name="T9" fmla="*/ 70 h 70"/>
                <a:gd name="T10" fmla="*/ 68 w 68"/>
                <a:gd name="T11" fmla="*/ 2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70">
                  <a:moveTo>
                    <a:pt x="68" y="21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7"/>
                    <a:pt x="31" y="12"/>
                    <a:pt x="21" y="16"/>
                  </a:cubicBezTo>
                  <a:cubicBezTo>
                    <a:pt x="14" y="19"/>
                    <a:pt x="7" y="21"/>
                    <a:pt x="0" y="22"/>
                  </a:cubicBezTo>
                  <a:cubicBezTo>
                    <a:pt x="0" y="39"/>
                    <a:pt x="6" y="56"/>
                    <a:pt x="18" y="70"/>
                  </a:cubicBezTo>
                  <a:lnTo>
                    <a:pt x="68" y="21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9"/>
            <p:cNvSpPr/>
            <p:nvPr/>
          </p:nvSpPr>
          <p:spPr bwMode="auto">
            <a:xfrm>
              <a:off x="1613" y="2284"/>
              <a:ext cx="108" cy="114"/>
            </a:xfrm>
            <a:custGeom>
              <a:avLst/>
              <a:gdLst>
                <a:gd name="T0" fmla="*/ 68 w 68"/>
                <a:gd name="T1" fmla="*/ 49 h 71"/>
                <a:gd name="T2" fmla="*/ 49 w 68"/>
                <a:gd name="T3" fmla="*/ 0 h 71"/>
                <a:gd name="T4" fmla="*/ 0 w 68"/>
                <a:gd name="T5" fmla="*/ 50 h 71"/>
                <a:gd name="T6" fmla="*/ 21 w 68"/>
                <a:gd name="T7" fmla="*/ 71 h 71"/>
                <a:gd name="T8" fmla="*/ 45 w 68"/>
                <a:gd name="T9" fmla="*/ 55 h 71"/>
                <a:gd name="T10" fmla="*/ 68 w 68"/>
                <a:gd name="T11" fmla="*/ 4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71">
                  <a:moveTo>
                    <a:pt x="68" y="49"/>
                  </a:moveTo>
                  <a:cubicBezTo>
                    <a:pt x="68" y="32"/>
                    <a:pt x="62" y="15"/>
                    <a:pt x="49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8" y="64"/>
                    <a:pt x="36" y="59"/>
                    <a:pt x="45" y="55"/>
                  </a:cubicBezTo>
                  <a:cubicBezTo>
                    <a:pt x="53" y="52"/>
                    <a:pt x="60" y="50"/>
                    <a:pt x="68" y="49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80"/>
            <p:cNvSpPr/>
            <p:nvPr/>
          </p:nvSpPr>
          <p:spPr bwMode="auto">
            <a:xfrm>
              <a:off x="1480" y="2285"/>
              <a:ext cx="60" cy="61"/>
            </a:xfrm>
            <a:custGeom>
              <a:avLst/>
              <a:gdLst>
                <a:gd name="T0" fmla="*/ 38 w 38"/>
                <a:gd name="T1" fmla="*/ 20 h 38"/>
                <a:gd name="T2" fmla="*/ 17 w 38"/>
                <a:gd name="T3" fmla="*/ 0 h 38"/>
                <a:gd name="T4" fmla="*/ 0 w 38"/>
                <a:gd name="T5" fmla="*/ 38 h 38"/>
                <a:gd name="T6" fmla="*/ 38 w 38"/>
                <a:gd name="T7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2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11"/>
                    <a:pt x="2" y="24"/>
                    <a:pt x="0" y="38"/>
                  </a:cubicBezTo>
                  <a:cubicBezTo>
                    <a:pt x="14" y="36"/>
                    <a:pt x="27" y="30"/>
                    <a:pt x="38" y="20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81"/>
            <p:cNvSpPr/>
            <p:nvPr/>
          </p:nvSpPr>
          <p:spPr bwMode="auto">
            <a:xfrm>
              <a:off x="1521" y="2243"/>
              <a:ext cx="58" cy="61"/>
            </a:xfrm>
            <a:custGeom>
              <a:avLst/>
              <a:gdLst>
                <a:gd name="T0" fmla="*/ 0 w 36"/>
                <a:gd name="T1" fmla="*/ 17 h 38"/>
                <a:gd name="T2" fmla="*/ 20 w 36"/>
                <a:gd name="T3" fmla="*/ 38 h 38"/>
                <a:gd name="T4" fmla="*/ 36 w 36"/>
                <a:gd name="T5" fmla="*/ 0 h 38"/>
                <a:gd name="T6" fmla="*/ 0 w 36"/>
                <a:gd name="T7" fmla="*/ 1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8">
                  <a:moveTo>
                    <a:pt x="0" y="17"/>
                  </a:moveTo>
                  <a:cubicBezTo>
                    <a:pt x="20" y="38"/>
                    <a:pt x="20" y="38"/>
                    <a:pt x="20" y="38"/>
                  </a:cubicBezTo>
                  <a:cubicBezTo>
                    <a:pt x="29" y="27"/>
                    <a:pt x="34" y="14"/>
                    <a:pt x="36" y="0"/>
                  </a:cubicBezTo>
                  <a:cubicBezTo>
                    <a:pt x="23" y="2"/>
                    <a:pt x="10" y="8"/>
                    <a:pt x="0" y="17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82"/>
            <p:cNvSpPr/>
            <p:nvPr/>
          </p:nvSpPr>
          <p:spPr bwMode="auto">
            <a:xfrm>
              <a:off x="1617" y="2423"/>
              <a:ext cx="61" cy="61"/>
            </a:xfrm>
            <a:custGeom>
              <a:avLst/>
              <a:gdLst>
                <a:gd name="T0" fmla="*/ 18 w 38"/>
                <a:gd name="T1" fmla="*/ 0 h 38"/>
                <a:gd name="T2" fmla="*/ 0 w 38"/>
                <a:gd name="T3" fmla="*/ 38 h 38"/>
                <a:gd name="T4" fmla="*/ 38 w 38"/>
                <a:gd name="T5" fmla="*/ 21 h 38"/>
                <a:gd name="T6" fmla="*/ 1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18" y="0"/>
                  </a:moveTo>
                  <a:cubicBezTo>
                    <a:pt x="8" y="11"/>
                    <a:pt x="2" y="24"/>
                    <a:pt x="0" y="38"/>
                  </a:cubicBezTo>
                  <a:cubicBezTo>
                    <a:pt x="14" y="36"/>
                    <a:pt x="27" y="30"/>
                    <a:pt x="38" y="21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83"/>
            <p:cNvSpPr/>
            <p:nvPr/>
          </p:nvSpPr>
          <p:spPr bwMode="auto">
            <a:xfrm>
              <a:off x="1721" y="23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84"/>
            <p:cNvSpPr/>
            <p:nvPr/>
          </p:nvSpPr>
          <p:spPr bwMode="auto">
            <a:xfrm>
              <a:off x="1566" y="2242"/>
              <a:ext cx="112" cy="109"/>
            </a:xfrm>
            <a:custGeom>
              <a:avLst/>
              <a:gdLst>
                <a:gd name="T0" fmla="*/ 20 w 70"/>
                <a:gd name="T1" fmla="*/ 0 h 68"/>
                <a:gd name="T2" fmla="*/ 14 w 70"/>
                <a:gd name="T3" fmla="*/ 23 h 68"/>
                <a:gd name="T4" fmla="*/ 0 w 70"/>
                <a:gd name="T5" fmla="*/ 47 h 68"/>
                <a:gd name="T6" fmla="*/ 21 w 70"/>
                <a:gd name="T7" fmla="*/ 68 h 68"/>
                <a:gd name="T8" fmla="*/ 70 w 70"/>
                <a:gd name="T9" fmla="*/ 18 h 68"/>
                <a:gd name="T10" fmla="*/ 19 w 70"/>
                <a:gd name="T11" fmla="*/ 0 h 68"/>
                <a:gd name="T12" fmla="*/ 20 w 70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68">
                  <a:moveTo>
                    <a:pt x="20" y="0"/>
                  </a:moveTo>
                  <a:cubicBezTo>
                    <a:pt x="19" y="8"/>
                    <a:pt x="17" y="16"/>
                    <a:pt x="14" y="23"/>
                  </a:cubicBezTo>
                  <a:cubicBezTo>
                    <a:pt x="11" y="32"/>
                    <a:pt x="6" y="40"/>
                    <a:pt x="0" y="47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55" y="6"/>
                    <a:pt x="37" y="0"/>
                    <a:pt x="19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85"/>
            <p:cNvSpPr/>
            <p:nvPr/>
          </p:nvSpPr>
          <p:spPr bwMode="auto">
            <a:xfrm>
              <a:off x="1659" y="2382"/>
              <a:ext cx="61" cy="61"/>
            </a:xfrm>
            <a:custGeom>
              <a:avLst/>
              <a:gdLst>
                <a:gd name="T0" fmla="*/ 0 w 38"/>
                <a:gd name="T1" fmla="*/ 18 h 38"/>
                <a:gd name="T2" fmla="*/ 21 w 38"/>
                <a:gd name="T3" fmla="*/ 38 h 38"/>
                <a:gd name="T4" fmla="*/ 38 w 38"/>
                <a:gd name="T5" fmla="*/ 0 h 38"/>
                <a:gd name="T6" fmla="*/ 0 w 38"/>
                <a:gd name="T7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0" y="18"/>
                  </a:moveTo>
                  <a:cubicBezTo>
                    <a:pt x="21" y="38"/>
                    <a:pt x="21" y="38"/>
                    <a:pt x="21" y="38"/>
                  </a:cubicBezTo>
                  <a:cubicBezTo>
                    <a:pt x="30" y="27"/>
                    <a:pt x="36" y="14"/>
                    <a:pt x="38" y="0"/>
                  </a:cubicBezTo>
                  <a:cubicBezTo>
                    <a:pt x="24" y="2"/>
                    <a:pt x="11" y="8"/>
                    <a:pt x="0" y="18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86"/>
            <p:cNvSpPr/>
            <p:nvPr/>
          </p:nvSpPr>
          <p:spPr bwMode="auto">
            <a:xfrm>
              <a:off x="1520" y="2377"/>
              <a:ext cx="112" cy="109"/>
            </a:xfrm>
            <a:custGeom>
              <a:avLst/>
              <a:gdLst>
                <a:gd name="T0" fmla="*/ 49 w 70"/>
                <a:gd name="T1" fmla="*/ 68 h 68"/>
                <a:gd name="T2" fmla="*/ 55 w 70"/>
                <a:gd name="T3" fmla="*/ 45 h 68"/>
                <a:gd name="T4" fmla="*/ 70 w 70"/>
                <a:gd name="T5" fmla="*/ 21 h 68"/>
                <a:gd name="T6" fmla="*/ 50 w 70"/>
                <a:gd name="T7" fmla="*/ 0 h 68"/>
                <a:gd name="T8" fmla="*/ 0 w 70"/>
                <a:gd name="T9" fmla="*/ 49 h 68"/>
                <a:gd name="T10" fmla="*/ 49 w 70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68">
                  <a:moveTo>
                    <a:pt x="49" y="68"/>
                  </a:moveTo>
                  <a:cubicBezTo>
                    <a:pt x="50" y="60"/>
                    <a:pt x="52" y="53"/>
                    <a:pt x="55" y="45"/>
                  </a:cubicBezTo>
                  <a:cubicBezTo>
                    <a:pt x="59" y="36"/>
                    <a:pt x="64" y="28"/>
                    <a:pt x="70" y="2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4" y="62"/>
                    <a:pt x="32" y="68"/>
                    <a:pt x="49" y="68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87"/>
            <p:cNvSpPr/>
            <p:nvPr/>
          </p:nvSpPr>
          <p:spPr bwMode="auto">
            <a:xfrm>
              <a:off x="733" y="2139"/>
              <a:ext cx="450" cy="451"/>
            </a:xfrm>
            <a:custGeom>
              <a:avLst/>
              <a:gdLst>
                <a:gd name="T0" fmla="*/ 232 w 281"/>
                <a:gd name="T1" fmla="*/ 50 h 281"/>
                <a:gd name="T2" fmla="*/ 232 w 281"/>
                <a:gd name="T3" fmla="*/ 231 h 281"/>
                <a:gd name="T4" fmla="*/ 50 w 281"/>
                <a:gd name="T5" fmla="*/ 231 h 281"/>
                <a:gd name="T6" fmla="*/ 50 w 281"/>
                <a:gd name="T7" fmla="*/ 50 h 281"/>
                <a:gd name="T8" fmla="*/ 232 w 281"/>
                <a:gd name="T9" fmla="*/ 5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1">
                  <a:moveTo>
                    <a:pt x="232" y="50"/>
                  </a:moveTo>
                  <a:cubicBezTo>
                    <a:pt x="281" y="99"/>
                    <a:pt x="281" y="181"/>
                    <a:pt x="232" y="231"/>
                  </a:cubicBezTo>
                  <a:cubicBezTo>
                    <a:pt x="182" y="281"/>
                    <a:pt x="100" y="281"/>
                    <a:pt x="50" y="231"/>
                  </a:cubicBezTo>
                  <a:cubicBezTo>
                    <a:pt x="0" y="181"/>
                    <a:pt x="1" y="99"/>
                    <a:pt x="50" y="50"/>
                  </a:cubicBezTo>
                  <a:cubicBezTo>
                    <a:pt x="100" y="0"/>
                    <a:pt x="182" y="0"/>
                    <a:pt x="232" y="50"/>
                  </a:cubicBez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88"/>
            <p:cNvSpPr/>
            <p:nvPr/>
          </p:nvSpPr>
          <p:spPr bwMode="auto">
            <a:xfrm>
              <a:off x="892" y="2296"/>
              <a:ext cx="263" cy="264"/>
            </a:xfrm>
            <a:custGeom>
              <a:avLst/>
              <a:gdLst>
                <a:gd name="T0" fmla="*/ 81 w 164"/>
                <a:gd name="T1" fmla="*/ 164 h 164"/>
                <a:gd name="T2" fmla="*/ 133 w 164"/>
                <a:gd name="T3" fmla="*/ 133 h 164"/>
                <a:gd name="T4" fmla="*/ 164 w 164"/>
                <a:gd name="T5" fmla="*/ 82 h 164"/>
                <a:gd name="T6" fmla="*/ 82 w 164"/>
                <a:gd name="T7" fmla="*/ 0 h 164"/>
                <a:gd name="T8" fmla="*/ 0 w 164"/>
                <a:gd name="T9" fmla="*/ 82 h 164"/>
                <a:gd name="T10" fmla="*/ 81 w 164"/>
                <a:gd name="T1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4" h="164">
                  <a:moveTo>
                    <a:pt x="81" y="164"/>
                  </a:moveTo>
                  <a:cubicBezTo>
                    <a:pt x="100" y="158"/>
                    <a:pt x="118" y="147"/>
                    <a:pt x="133" y="133"/>
                  </a:cubicBezTo>
                  <a:cubicBezTo>
                    <a:pt x="147" y="118"/>
                    <a:pt x="158" y="100"/>
                    <a:pt x="164" y="8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0" y="82"/>
                    <a:pt x="0" y="82"/>
                    <a:pt x="0" y="82"/>
                  </a:cubicBezTo>
                  <a:lnTo>
                    <a:pt x="81" y="164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Oval 189"/>
            <p:cNvSpPr>
              <a:spLocks noChangeArrowheads="1"/>
            </p:cNvSpPr>
            <p:nvPr/>
          </p:nvSpPr>
          <p:spPr bwMode="auto">
            <a:xfrm>
              <a:off x="877" y="2282"/>
              <a:ext cx="164" cy="164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90"/>
            <p:cNvSpPr>
              <a:spLocks noEditPoints="1"/>
            </p:cNvSpPr>
            <p:nvPr/>
          </p:nvSpPr>
          <p:spPr bwMode="auto">
            <a:xfrm>
              <a:off x="866" y="2271"/>
              <a:ext cx="186" cy="186"/>
            </a:xfrm>
            <a:custGeom>
              <a:avLst/>
              <a:gdLst>
                <a:gd name="T0" fmla="*/ 58 w 116"/>
                <a:gd name="T1" fmla="*/ 0 h 116"/>
                <a:gd name="T2" fmla="*/ 0 w 116"/>
                <a:gd name="T3" fmla="*/ 58 h 116"/>
                <a:gd name="T4" fmla="*/ 58 w 116"/>
                <a:gd name="T5" fmla="*/ 116 h 116"/>
                <a:gd name="T6" fmla="*/ 116 w 116"/>
                <a:gd name="T7" fmla="*/ 58 h 116"/>
                <a:gd name="T8" fmla="*/ 58 w 116"/>
                <a:gd name="T9" fmla="*/ 0 h 116"/>
                <a:gd name="T10" fmla="*/ 91 w 116"/>
                <a:gd name="T11" fmla="*/ 91 h 116"/>
                <a:gd name="T12" fmla="*/ 76 w 116"/>
                <a:gd name="T13" fmla="*/ 101 h 116"/>
                <a:gd name="T14" fmla="*/ 58 w 116"/>
                <a:gd name="T15" fmla="*/ 105 h 116"/>
                <a:gd name="T16" fmla="*/ 40 w 116"/>
                <a:gd name="T17" fmla="*/ 101 h 116"/>
                <a:gd name="T18" fmla="*/ 25 w 116"/>
                <a:gd name="T19" fmla="*/ 91 h 116"/>
                <a:gd name="T20" fmla="*/ 15 w 116"/>
                <a:gd name="T21" fmla="*/ 76 h 116"/>
                <a:gd name="T22" fmla="*/ 11 w 116"/>
                <a:gd name="T23" fmla="*/ 58 h 116"/>
                <a:gd name="T24" fmla="*/ 15 w 116"/>
                <a:gd name="T25" fmla="*/ 40 h 116"/>
                <a:gd name="T26" fmla="*/ 25 w 116"/>
                <a:gd name="T27" fmla="*/ 25 h 116"/>
                <a:gd name="T28" fmla="*/ 40 w 116"/>
                <a:gd name="T29" fmla="*/ 15 h 116"/>
                <a:gd name="T30" fmla="*/ 58 w 116"/>
                <a:gd name="T31" fmla="*/ 11 h 116"/>
                <a:gd name="T32" fmla="*/ 76 w 116"/>
                <a:gd name="T33" fmla="*/ 15 h 116"/>
                <a:gd name="T34" fmla="*/ 91 w 116"/>
                <a:gd name="T35" fmla="*/ 25 h 116"/>
                <a:gd name="T36" fmla="*/ 101 w 116"/>
                <a:gd name="T37" fmla="*/ 40 h 116"/>
                <a:gd name="T38" fmla="*/ 105 w 116"/>
                <a:gd name="T39" fmla="*/ 58 h 116"/>
                <a:gd name="T40" fmla="*/ 101 w 116"/>
                <a:gd name="T41" fmla="*/ 76 h 116"/>
                <a:gd name="T42" fmla="*/ 91 w 116"/>
                <a:gd name="T43" fmla="*/ 9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91" y="91"/>
                  </a:moveTo>
                  <a:cubicBezTo>
                    <a:pt x="87" y="95"/>
                    <a:pt x="82" y="99"/>
                    <a:pt x="76" y="101"/>
                  </a:cubicBezTo>
                  <a:cubicBezTo>
                    <a:pt x="70" y="103"/>
                    <a:pt x="64" y="105"/>
                    <a:pt x="58" y="105"/>
                  </a:cubicBezTo>
                  <a:cubicBezTo>
                    <a:pt x="52" y="105"/>
                    <a:pt x="46" y="103"/>
                    <a:pt x="40" y="101"/>
                  </a:cubicBezTo>
                  <a:cubicBezTo>
                    <a:pt x="34" y="99"/>
                    <a:pt x="29" y="95"/>
                    <a:pt x="25" y="91"/>
                  </a:cubicBezTo>
                  <a:cubicBezTo>
                    <a:pt x="21" y="87"/>
                    <a:pt x="17" y="82"/>
                    <a:pt x="15" y="76"/>
                  </a:cubicBezTo>
                  <a:cubicBezTo>
                    <a:pt x="13" y="70"/>
                    <a:pt x="11" y="64"/>
                    <a:pt x="11" y="58"/>
                  </a:cubicBezTo>
                  <a:cubicBezTo>
                    <a:pt x="11" y="52"/>
                    <a:pt x="13" y="46"/>
                    <a:pt x="15" y="40"/>
                  </a:cubicBezTo>
                  <a:cubicBezTo>
                    <a:pt x="17" y="34"/>
                    <a:pt x="21" y="29"/>
                    <a:pt x="25" y="25"/>
                  </a:cubicBezTo>
                  <a:cubicBezTo>
                    <a:pt x="29" y="21"/>
                    <a:pt x="34" y="17"/>
                    <a:pt x="40" y="15"/>
                  </a:cubicBezTo>
                  <a:cubicBezTo>
                    <a:pt x="46" y="13"/>
                    <a:pt x="52" y="11"/>
                    <a:pt x="58" y="11"/>
                  </a:cubicBezTo>
                  <a:cubicBezTo>
                    <a:pt x="64" y="11"/>
                    <a:pt x="70" y="13"/>
                    <a:pt x="76" y="15"/>
                  </a:cubicBezTo>
                  <a:cubicBezTo>
                    <a:pt x="82" y="17"/>
                    <a:pt x="87" y="21"/>
                    <a:pt x="91" y="25"/>
                  </a:cubicBezTo>
                  <a:cubicBezTo>
                    <a:pt x="95" y="29"/>
                    <a:pt x="99" y="34"/>
                    <a:pt x="101" y="40"/>
                  </a:cubicBezTo>
                  <a:cubicBezTo>
                    <a:pt x="103" y="46"/>
                    <a:pt x="105" y="52"/>
                    <a:pt x="105" y="58"/>
                  </a:cubicBezTo>
                  <a:cubicBezTo>
                    <a:pt x="105" y="64"/>
                    <a:pt x="103" y="70"/>
                    <a:pt x="101" y="76"/>
                  </a:cubicBezTo>
                  <a:cubicBezTo>
                    <a:pt x="99" y="82"/>
                    <a:pt x="95" y="87"/>
                    <a:pt x="91" y="9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91"/>
            <p:cNvSpPr/>
            <p:nvPr/>
          </p:nvSpPr>
          <p:spPr bwMode="auto">
            <a:xfrm>
              <a:off x="837" y="2242"/>
              <a:ext cx="244" cy="244"/>
            </a:xfrm>
            <a:custGeom>
              <a:avLst/>
              <a:gdLst>
                <a:gd name="T0" fmla="*/ 152 w 152"/>
                <a:gd name="T1" fmla="*/ 70 h 152"/>
                <a:gd name="T2" fmla="*/ 92 w 152"/>
                <a:gd name="T3" fmla="*/ 70 h 152"/>
                <a:gd name="T4" fmla="*/ 82 w 152"/>
                <a:gd name="T5" fmla="*/ 60 h 152"/>
                <a:gd name="T6" fmla="*/ 82 w 152"/>
                <a:gd name="T7" fmla="*/ 0 h 152"/>
                <a:gd name="T8" fmla="*/ 70 w 152"/>
                <a:gd name="T9" fmla="*/ 0 h 152"/>
                <a:gd name="T10" fmla="*/ 70 w 152"/>
                <a:gd name="T11" fmla="*/ 60 h 152"/>
                <a:gd name="T12" fmla="*/ 60 w 152"/>
                <a:gd name="T13" fmla="*/ 70 h 152"/>
                <a:gd name="T14" fmla="*/ 0 w 152"/>
                <a:gd name="T15" fmla="*/ 70 h 152"/>
                <a:gd name="T16" fmla="*/ 0 w 152"/>
                <a:gd name="T17" fmla="*/ 82 h 152"/>
                <a:gd name="T18" fmla="*/ 60 w 152"/>
                <a:gd name="T19" fmla="*/ 82 h 152"/>
                <a:gd name="T20" fmla="*/ 70 w 152"/>
                <a:gd name="T21" fmla="*/ 92 h 152"/>
                <a:gd name="T22" fmla="*/ 70 w 152"/>
                <a:gd name="T23" fmla="*/ 152 h 152"/>
                <a:gd name="T24" fmla="*/ 82 w 152"/>
                <a:gd name="T25" fmla="*/ 152 h 152"/>
                <a:gd name="T26" fmla="*/ 82 w 152"/>
                <a:gd name="T27" fmla="*/ 92 h 152"/>
                <a:gd name="T28" fmla="*/ 92 w 152"/>
                <a:gd name="T29" fmla="*/ 82 h 152"/>
                <a:gd name="T30" fmla="*/ 152 w 152"/>
                <a:gd name="T31" fmla="*/ 82 h 152"/>
                <a:gd name="T32" fmla="*/ 152 w 152"/>
                <a:gd name="T33" fmla="*/ 7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2" h="152">
                  <a:moveTo>
                    <a:pt x="152" y="70"/>
                  </a:moveTo>
                  <a:cubicBezTo>
                    <a:pt x="92" y="70"/>
                    <a:pt x="92" y="70"/>
                    <a:pt x="92" y="70"/>
                  </a:cubicBezTo>
                  <a:cubicBezTo>
                    <a:pt x="91" y="65"/>
                    <a:pt x="87" y="61"/>
                    <a:pt x="82" y="6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5" y="61"/>
                    <a:pt x="61" y="65"/>
                    <a:pt x="60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1" y="87"/>
                    <a:pt x="65" y="91"/>
                    <a:pt x="70" y="9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7" y="91"/>
                    <a:pt x="91" y="87"/>
                    <a:pt x="92" y="82"/>
                  </a:cubicBezTo>
                  <a:cubicBezTo>
                    <a:pt x="152" y="82"/>
                    <a:pt x="152" y="82"/>
                    <a:pt x="152" y="82"/>
                  </a:cubicBezTo>
                  <a:lnTo>
                    <a:pt x="152" y="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92"/>
            <p:cNvSpPr/>
            <p:nvPr/>
          </p:nvSpPr>
          <p:spPr bwMode="auto">
            <a:xfrm>
              <a:off x="93" y="2139"/>
              <a:ext cx="450" cy="450"/>
            </a:xfrm>
            <a:custGeom>
              <a:avLst/>
              <a:gdLst>
                <a:gd name="T0" fmla="*/ 232 w 281"/>
                <a:gd name="T1" fmla="*/ 50 h 280"/>
                <a:gd name="T2" fmla="*/ 232 w 281"/>
                <a:gd name="T3" fmla="*/ 231 h 280"/>
                <a:gd name="T4" fmla="*/ 50 w 281"/>
                <a:gd name="T5" fmla="*/ 231 h 280"/>
                <a:gd name="T6" fmla="*/ 50 w 281"/>
                <a:gd name="T7" fmla="*/ 50 h 280"/>
                <a:gd name="T8" fmla="*/ 232 w 281"/>
                <a:gd name="T9" fmla="*/ 5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80">
                  <a:moveTo>
                    <a:pt x="232" y="50"/>
                  </a:moveTo>
                  <a:cubicBezTo>
                    <a:pt x="281" y="99"/>
                    <a:pt x="281" y="181"/>
                    <a:pt x="232" y="231"/>
                  </a:cubicBezTo>
                  <a:cubicBezTo>
                    <a:pt x="182" y="280"/>
                    <a:pt x="100" y="280"/>
                    <a:pt x="50" y="231"/>
                  </a:cubicBezTo>
                  <a:cubicBezTo>
                    <a:pt x="0" y="181"/>
                    <a:pt x="1" y="99"/>
                    <a:pt x="50" y="50"/>
                  </a:cubicBezTo>
                  <a:cubicBezTo>
                    <a:pt x="100" y="0"/>
                    <a:pt x="182" y="0"/>
                    <a:pt x="232" y="50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93"/>
            <p:cNvSpPr/>
            <p:nvPr/>
          </p:nvSpPr>
          <p:spPr bwMode="auto">
            <a:xfrm>
              <a:off x="232" y="2277"/>
              <a:ext cx="290" cy="291"/>
            </a:xfrm>
            <a:custGeom>
              <a:avLst/>
              <a:gdLst>
                <a:gd name="T0" fmla="*/ 73 w 181"/>
                <a:gd name="T1" fmla="*/ 181 h 181"/>
                <a:gd name="T2" fmla="*/ 145 w 181"/>
                <a:gd name="T3" fmla="*/ 145 h 181"/>
                <a:gd name="T4" fmla="*/ 181 w 181"/>
                <a:gd name="T5" fmla="*/ 73 h 181"/>
                <a:gd name="T6" fmla="*/ 108 w 181"/>
                <a:gd name="T7" fmla="*/ 0 h 181"/>
                <a:gd name="T8" fmla="*/ 0 w 181"/>
                <a:gd name="T9" fmla="*/ 108 h 181"/>
                <a:gd name="T10" fmla="*/ 73 w 181"/>
                <a:gd name="T1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" h="181">
                  <a:moveTo>
                    <a:pt x="73" y="181"/>
                  </a:moveTo>
                  <a:cubicBezTo>
                    <a:pt x="99" y="177"/>
                    <a:pt x="124" y="165"/>
                    <a:pt x="145" y="145"/>
                  </a:cubicBezTo>
                  <a:cubicBezTo>
                    <a:pt x="165" y="124"/>
                    <a:pt x="177" y="99"/>
                    <a:pt x="181" y="73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108"/>
                    <a:pt x="0" y="108"/>
                    <a:pt x="0" y="108"/>
                  </a:cubicBezTo>
                  <a:lnTo>
                    <a:pt x="73" y="181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94"/>
            <p:cNvSpPr/>
            <p:nvPr/>
          </p:nvSpPr>
          <p:spPr bwMode="auto">
            <a:xfrm>
              <a:off x="194" y="2239"/>
              <a:ext cx="250" cy="250"/>
            </a:xfrm>
            <a:custGeom>
              <a:avLst/>
              <a:gdLst>
                <a:gd name="T0" fmla="*/ 28 w 156"/>
                <a:gd name="T1" fmla="*/ 28 h 156"/>
                <a:gd name="T2" fmla="*/ 28 w 156"/>
                <a:gd name="T3" fmla="*/ 128 h 156"/>
                <a:gd name="T4" fmla="*/ 128 w 156"/>
                <a:gd name="T5" fmla="*/ 128 h 156"/>
                <a:gd name="T6" fmla="*/ 128 w 156"/>
                <a:gd name="T7" fmla="*/ 28 h 156"/>
                <a:gd name="T8" fmla="*/ 28 w 156"/>
                <a:gd name="T9" fmla="*/ 2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28" y="28"/>
                  </a:moveTo>
                  <a:cubicBezTo>
                    <a:pt x="0" y="55"/>
                    <a:pt x="0" y="101"/>
                    <a:pt x="28" y="128"/>
                  </a:cubicBezTo>
                  <a:cubicBezTo>
                    <a:pt x="55" y="156"/>
                    <a:pt x="101" y="156"/>
                    <a:pt x="128" y="128"/>
                  </a:cubicBezTo>
                  <a:cubicBezTo>
                    <a:pt x="156" y="101"/>
                    <a:pt x="156" y="55"/>
                    <a:pt x="128" y="28"/>
                  </a:cubicBezTo>
                  <a:cubicBezTo>
                    <a:pt x="101" y="0"/>
                    <a:pt x="55" y="0"/>
                    <a:pt x="28" y="28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95"/>
            <p:cNvSpPr>
              <a:spLocks noEditPoints="1"/>
            </p:cNvSpPr>
            <p:nvPr/>
          </p:nvSpPr>
          <p:spPr bwMode="auto">
            <a:xfrm>
              <a:off x="186" y="2231"/>
              <a:ext cx="266" cy="266"/>
            </a:xfrm>
            <a:custGeom>
              <a:avLst/>
              <a:gdLst>
                <a:gd name="T0" fmla="*/ 29 w 166"/>
                <a:gd name="T1" fmla="*/ 29 h 166"/>
                <a:gd name="T2" fmla="*/ 29 w 166"/>
                <a:gd name="T3" fmla="*/ 137 h 166"/>
                <a:gd name="T4" fmla="*/ 137 w 166"/>
                <a:gd name="T5" fmla="*/ 137 h 166"/>
                <a:gd name="T6" fmla="*/ 137 w 166"/>
                <a:gd name="T7" fmla="*/ 29 h 166"/>
                <a:gd name="T8" fmla="*/ 29 w 166"/>
                <a:gd name="T9" fmla="*/ 29 h 166"/>
                <a:gd name="T10" fmla="*/ 147 w 166"/>
                <a:gd name="T11" fmla="*/ 83 h 166"/>
                <a:gd name="T12" fmla="*/ 143 w 166"/>
                <a:gd name="T13" fmla="*/ 107 h 166"/>
                <a:gd name="T14" fmla="*/ 128 w 166"/>
                <a:gd name="T15" fmla="*/ 128 h 166"/>
                <a:gd name="T16" fmla="*/ 107 w 166"/>
                <a:gd name="T17" fmla="*/ 143 h 166"/>
                <a:gd name="T18" fmla="*/ 83 w 166"/>
                <a:gd name="T19" fmla="*/ 147 h 166"/>
                <a:gd name="T20" fmla="*/ 59 w 166"/>
                <a:gd name="T21" fmla="*/ 143 h 166"/>
                <a:gd name="T22" fmla="*/ 38 w 166"/>
                <a:gd name="T23" fmla="*/ 128 h 166"/>
                <a:gd name="T24" fmla="*/ 23 w 166"/>
                <a:gd name="T25" fmla="*/ 107 h 166"/>
                <a:gd name="T26" fmla="*/ 19 w 166"/>
                <a:gd name="T27" fmla="*/ 83 h 166"/>
                <a:gd name="T28" fmla="*/ 23 w 166"/>
                <a:gd name="T29" fmla="*/ 59 h 166"/>
                <a:gd name="T30" fmla="*/ 38 w 166"/>
                <a:gd name="T31" fmla="*/ 38 h 166"/>
                <a:gd name="T32" fmla="*/ 59 w 166"/>
                <a:gd name="T33" fmla="*/ 23 h 166"/>
                <a:gd name="T34" fmla="*/ 83 w 166"/>
                <a:gd name="T35" fmla="*/ 19 h 166"/>
                <a:gd name="T36" fmla="*/ 107 w 166"/>
                <a:gd name="T37" fmla="*/ 23 h 166"/>
                <a:gd name="T38" fmla="*/ 128 w 166"/>
                <a:gd name="T39" fmla="*/ 38 h 166"/>
                <a:gd name="T40" fmla="*/ 143 w 166"/>
                <a:gd name="T41" fmla="*/ 59 h 166"/>
                <a:gd name="T42" fmla="*/ 147 w 166"/>
                <a:gd name="T43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6" h="166">
                  <a:moveTo>
                    <a:pt x="29" y="29"/>
                  </a:moveTo>
                  <a:cubicBezTo>
                    <a:pt x="0" y="59"/>
                    <a:pt x="0" y="107"/>
                    <a:pt x="29" y="137"/>
                  </a:cubicBezTo>
                  <a:cubicBezTo>
                    <a:pt x="59" y="166"/>
                    <a:pt x="107" y="166"/>
                    <a:pt x="137" y="137"/>
                  </a:cubicBezTo>
                  <a:cubicBezTo>
                    <a:pt x="166" y="107"/>
                    <a:pt x="166" y="59"/>
                    <a:pt x="137" y="29"/>
                  </a:cubicBezTo>
                  <a:cubicBezTo>
                    <a:pt x="107" y="0"/>
                    <a:pt x="59" y="0"/>
                    <a:pt x="29" y="29"/>
                  </a:cubicBezTo>
                  <a:close/>
                  <a:moveTo>
                    <a:pt x="147" y="83"/>
                  </a:moveTo>
                  <a:cubicBezTo>
                    <a:pt x="147" y="91"/>
                    <a:pt x="146" y="99"/>
                    <a:pt x="143" y="107"/>
                  </a:cubicBezTo>
                  <a:cubicBezTo>
                    <a:pt x="139" y="115"/>
                    <a:pt x="135" y="122"/>
                    <a:pt x="128" y="128"/>
                  </a:cubicBezTo>
                  <a:cubicBezTo>
                    <a:pt x="122" y="135"/>
                    <a:pt x="115" y="139"/>
                    <a:pt x="107" y="143"/>
                  </a:cubicBezTo>
                  <a:cubicBezTo>
                    <a:pt x="99" y="146"/>
                    <a:pt x="91" y="147"/>
                    <a:pt x="83" y="147"/>
                  </a:cubicBezTo>
                  <a:cubicBezTo>
                    <a:pt x="75" y="147"/>
                    <a:pt x="67" y="146"/>
                    <a:pt x="59" y="143"/>
                  </a:cubicBezTo>
                  <a:cubicBezTo>
                    <a:pt x="51" y="139"/>
                    <a:pt x="44" y="135"/>
                    <a:pt x="38" y="128"/>
                  </a:cubicBezTo>
                  <a:cubicBezTo>
                    <a:pt x="31" y="122"/>
                    <a:pt x="27" y="115"/>
                    <a:pt x="23" y="107"/>
                  </a:cubicBezTo>
                  <a:cubicBezTo>
                    <a:pt x="20" y="99"/>
                    <a:pt x="19" y="91"/>
                    <a:pt x="19" y="83"/>
                  </a:cubicBezTo>
                  <a:cubicBezTo>
                    <a:pt x="19" y="75"/>
                    <a:pt x="20" y="67"/>
                    <a:pt x="23" y="59"/>
                  </a:cubicBezTo>
                  <a:cubicBezTo>
                    <a:pt x="27" y="51"/>
                    <a:pt x="31" y="44"/>
                    <a:pt x="38" y="38"/>
                  </a:cubicBezTo>
                  <a:cubicBezTo>
                    <a:pt x="44" y="31"/>
                    <a:pt x="51" y="27"/>
                    <a:pt x="59" y="23"/>
                  </a:cubicBezTo>
                  <a:cubicBezTo>
                    <a:pt x="67" y="20"/>
                    <a:pt x="75" y="19"/>
                    <a:pt x="83" y="19"/>
                  </a:cubicBezTo>
                  <a:cubicBezTo>
                    <a:pt x="91" y="19"/>
                    <a:pt x="99" y="20"/>
                    <a:pt x="107" y="23"/>
                  </a:cubicBezTo>
                  <a:cubicBezTo>
                    <a:pt x="115" y="27"/>
                    <a:pt x="122" y="31"/>
                    <a:pt x="128" y="38"/>
                  </a:cubicBezTo>
                  <a:cubicBezTo>
                    <a:pt x="135" y="44"/>
                    <a:pt x="139" y="51"/>
                    <a:pt x="143" y="59"/>
                  </a:cubicBezTo>
                  <a:cubicBezTo>
                    <a:pt x="146" y="67"/>
                    <a:pt x="147" y="75"/>
                    <a:pt x="147" y="83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96"/>
            <p:cNvSpPr>
              <a:spLocks noEditPoints="1"/>
            </p:cNvSpPr>
            <p:nvPr/>
          </p:nvSpPr>
          <p:spPr bwMode="auto">
            <a:xfrm>
              <a:off x="237" y="2282"/>
              <a:ext cx="163" cy="164"/>
            </a:xfrm>
            <a:custGeom>
              <a:avLst/>
              <a:gdLst>
                <a:gd name="T0" fmla="*/ 18 w 102"/>
                <a:gd name="T1" fmla="*/ 18 h 102"/>
                <a:gd name="T2" fmla="*/ 18 w 102"/>
                <a:gd name="T3" fmla="*/ 84 h 102"/>
                <a:gd name="T4" fmla="*/ 84 w 102"/>
                <a:gd name="T5" fmla="*/ 84 h 102"/>
                <a:gd name="T6" fmla="*/ 84 w 102"/>
                <a:gd name="T7" fmla="*/ 18 h 102"/>
                <a:gd name="T8" fmla="*/ 18 w 102"/>
                <a:gd name="T9" fmla="*/ 18 h 102"/>
                <a:gd name="T10" fmla="*/ 86 w 102"/>
                <a:gd name="T11" fmla="*/ 51 h 102"/>
                <a:gd name="T12" fmla="*/ 76 w 102"/>
                <a:gd name="T13" fmla="*/ 76 h 102"/>
                <a:gd name="T14" fmla="*/ 51 w 102"/>
                <a:gd name="T15" fmla="*/ 86 h 102"/>
                <a:gd name="T16" fmla="*/ 26 w 102"/>
                <a:gd name="T17" fmla="*/ 76 h 102"/>
                <a:gd name="T18" fmla="*/ 16 w 102"/>
                <a:gd name="T19" fmla="*/ 51 h 102"/>
                <a:gd name="T20" fmla="*/ 26 w 102"/>
                <a:gd name="T21" fmla="*/ 26 h 102"/>
                <a:gd name="T22" fmla="*/ 51 w 102"/>
                <a:gd name="T23" fmla="*/ 16 h 102"/>
                <a:gd name="T24" fmla="*/ 76 w 102"/>
                <a:gd name="T25" fmla="*/ 26 h 102"/>
                <a:gd name="T26" fmla="*/ 86 w 102"/>
                <a:gd name="T27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" h="102">
                  <a:moveTo>
                    <a:pt x="18" y="18"/>
                  </a:moveTo>
                  <a:cubicBezTo>
                    <a:pt x="0" y="36"/>
                    <a:pt x="0" y="66"/>
                    <a:pt x="18" y="84"/>
                  </a:cubicBezTo>
                  <a:cubicBezTo>
                    <a:pt x="36" y="102"/>
                    <a:pt x="66" y="102"/>
                    <a:pt x="84" y="84"/>
                  </a:cubicBezTo>
                  <a:cubicBezTo>
                    <a:pt x="102" y="66"/>
                    <a:pt x="102" y="36"/>
                    <a:pt x="84" y="18"/>
                  </a:cubicBezTo>
                  <a:cubicBezTo>
                    <a:pt x="66" y="0"/>
                    <a:pt x="36" y="0"/>
                    <a:pt x="18" y="18"/>
                  </a:cubicBezTo>
                  <a:close/>
                  <a:moveTo>
                    <a:pt x="86" y="51"/>
                  </a:moveTo>
                  <a:cubicBezTo>
                    <a:pt x="86" y="60"/>
                    <a:pt x="82" y="69"/>
                    <a:pt x="76" y="76"/>
                  </a:cubicBezTo>
                  <a:cubicBezTo>
                    <a:pt x="69" y="82"/>
                    <a:pt x="60" y="86"/>
                    <a:pt x="51" y="86"/>
                  </a:cubicBezTo>
                  <a:cubicBezTo>
                    <a:pt x="42" y="86"/>
                    <a:pt x="33" y="82"/>
                    <a:pt x="26" y="76"/>
                  </a:cubicBezTo>
                  <a:cubicBezTo>
                    <a:pt x="20" y="69"/>
                    <a:pt x="16" y="60"/>
                    <a:pt x="16" y="51"/>
                  </a:cubicBezTo>
                  <a:cubicBezTo>
                    <a:pt x="16" y="42"/>
                    <a:pt x="20" y="33"/>
                    <a:pt x="26" y="26"/>
                  </a:cubicBezTo>
                  <a:cubicBezTo>
                    <a:pt x="33" y="20"/>
                    <a:pt x="42" y="16"/>
                    <a:pt x="51" y="16"/>
                  </a:cubicBezTo>
                  <a:cubicBezTo>
                    <a:pt x="60" y="16"/>
                    <a:pt x="69" y="20"/>
                    <a:pt x="76" y="26"/>
                  </a:cubicBezTo>
                  <a:cubicBezTo>
                    <a:pt x="82" y="33"/>
                    <a:pt x="86" y="42"/>
                    <a:pt x="86" y="51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97"/>
            <p:cNvSpPr/>
            <p:nvPr/>
          </p:nvSpPr>
          <p:spPr bwMode="auto">
            <a:xfrm>
              <a:off x="288" y="2333"/>
              <a:ext cx="61" cy="61"/>
            </a:xfrm>
            <a:custGeom>
              <a:avLst/>
              <a:gdLst>
                <a:gd name="T0" fmla="*/ 7 w 38"/>
                <a:gd name="T1" fmla="*/ 7 h 38"/>
                <a:gd name="T2" fmla="*/ 7 w 38"/>
                <a:gd name="T3" fmla="*/ 31 h 38"/>
                <a:gd name="T4" fmla="*/ 31 w 38"/>
                <a:gd name="T5" fmla="*/ 31 h 38"/>
                <a:gd name="T6" fmla="*/ 31 w 38"/>
                <a:gd name="T7" fmla="*/ 7 h 38"/>
                <a:gd name="T8" fmla="*/ 7 w 38"/>
                <a:gd name="T9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7" y="7"/>
                  </a:moveTo>
                  <a:cubicBezTo>
                    <a:pt x="0" y="13"/>
                    <a:pt x="0" y="25"/>
                    <a:pt x="7" y="31"/>
                  </a:cubicBezTo>
                  <a:cubicBezTo>
                    <a:pt x="13" y="38"/>
                    <a:pt x="25" y="38"/>
                    <a:pt x="31" y="31"/>
                  </a:cubicBezTo>
                  <a:cubicBezTo>
                    <a:pt x="38" y="25"/>
                    <a:pt x="38" y="13"/>
                    <a:pt x="31" y="7"/>
                  </a:cubicBezTo>
                  <a:cubicBezTo>
                    <a:pt x="25" y="0"/>
                    <a:pt x="13" y="0"/>
                    <a:pt x="7" y="7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169863" y="550863"/>
            <a:ext cx="11858625" cy="5749925"/>
            <a:chOff x="107" y="347"/>
            <a:chExt cx="7470" cy="3622"/>
          </a:xfrm>
        </p:grpSpPr>
        <p:grpSp>
          <p:nvGrpSpPr>
            <p:cNvPr id="6" name="Group 205"/>
            <p:cNvGrpSpPr/>
            <p:nvPr/>
          </p:nvGrpSpPr>
          <p:grpSpPr bwMode="auto">
            <a:xfrm>
              <a:off x="107" y="1613"/>
              <a:ext cx="7470" cy="2356"/>
              <a:chOff x="107" y="1613"/>
              <a:chExt cx="7470" cy="2356"/>
            </a:xfrm>
          </p:grpSpPr>
          <p:sp>
            <p:nvSpPr>
              <p:cNvPr id="125" name="Oval 5"/>
              <p:cNvSpPr>
                <a:spLocks noChangeArrowheads="1"/>
              </p:cNvSpPr>
              <p:nvPr/>
            </p:nvSpPr>
            <p:spPr bwMode="auto">
              <a:xfrm>
                <a:off x="7164" y="3558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6"/>
              <p:cNvSpPr/>
              <p:nvPr/>
            </p:nvSpPr>
            <p:spPr bwMode="auto">
              <a:xfrm>
                <a:off x="7254" y="3668"/>
                <a:ext cx="321" cy="301"/>
              </a:xfrm>
              <a:custGeom>
                <a:avLst/>
                <a:gdLst>
                  <a:gd name="T0" fmla="*/ 152 w 200"/>
                  <a:gd name="T1" fmla="*/ 0 h 188"/>
                  <a:gd name="T2" fmla="*/ 0 w 200"/>
                  <a:gd name="T3" fmla="*/ 116 h 188"/>
                  <a:gd name="T4" fmla="*/ 32 w 200"/>
                  <a:gd name="T5" fmla="*/ 149 h 188"/>
                  <a:gd name="T6" fmla="*/ 29 w 200"/>
                  <a:gd name="T7" fmla="*/ 152 h 188"/>
                  <a:gd name="T8" fmla="*/ 66 w 200"/>
                  <a:gd name="T9" fmla="*/ 188 h 188"/>
                  <a:gd name="T10" fmla="*/ 72 w 200"/>
                  <a:gd name="T11" fmla="*/ 188 h 188"/>
                  <a:gd name="T12" fmla="*/ 200 w 200"/>
                  <a:gd name="T13" fmla="*/ 60 h 188"/>
                  <a:gd name="T14" fmla="*/ 200 w 200"/>
                  <a:gd name="T15" fmla="*/ 48 h 188"/>
                  <a:gd name="T16" fmla="*/ 152 w 200"/>
                  <a:gd name="T1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0" h="188">
                    <a:moveTo>
                      <a:pt x="152" y="0"/>
                    </a:moveTo>
                    <a:cubicBezTo>
                      <a:pt x="0" y="116"/>
                      <a:pt x="0" y="116"/>
                      <a:pt x="0" y="116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66" y="188"/>
                      <a:pt x="66" y="188"/>
                      <a:pt x="66" y="188"/>
                    </a:cubicBezTo>
                    <a:cubicBezTo>
                      <a:pt x="68" y="188"/>
                      <a:pt x="70" y="188"/>
                      <a:pt x="72" y="188"/>
                    </a:cubicBezTo>
                    <a:cubicBezTo>
                      <a:pt x="143" y="188"/>
                      <a:pt x="200" y="131"/>
                      <a:pt x="200" y="60"/>
                    </a:cubicBezTo>
                    <a:cubicBezTo>
                      <a:pt x="200" y="56"/>
                      <a:pt x="200" y="52"/>
                      <a:pt x="200" y="48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7"/>
              <p:cNvSpPr/>
              <p:nvPr/>
            </p:nvSpPr>
            <p:spPr bwMode="auto">
              <a:xfrm>
                <a:off x="7254" y="3668"/>
                <a:ext cx="244" cy="244"/>
              </a:xfrm>
              <a:custGeom>
                <a:avLst/>
                <a:gdLst>
                  <a:gd name="T0" fmla="*/ 244 w 244"/>
                  <a:gd name="T1" fmla="*/ 0 h 244"/>
                  <a:gd name="T2" fmla="*/ 0 w 244"/>
                  <a:gd name="T3" fmla="*/ 0 h 244"/>
                  <a:gd name="T4" fmla="*/ 0 w 244"/>
                  <a:gd name="T5" fmla="*/ 186 h 244"/>
                  <a:gd name="T6" fmla="*/ 47 w 244"/>
                  <a:gd name="T7" fmla="*/ 186 h 244"/>
                  <a:gd name="T8" fmla="*/ 47 w 244"/>
                  <a:gd name="T9" fmla="*/ 244 h 244"/>
                  <a:gd name="T10" fmla="*/ 140 w 244"/>
                  <a:gd name="T11" fmla="*/ 186 h 244"/>
                  <a:gd name="T12" fmla="*/ 244 w 244"/>
                  <a:gd name="T13" fmla="*/ 186 h 244"/>
                  <a:gd name="T14" fmla="*/ 244 w 244"/>
                  <a:gd name="T1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4" h="244">
                    <a:moveTo>
                      <a:pt x="244" y="0"/>
                    </a:moveTo>
                    <a:lnTo>
                      <a:pt x="0" y="0"/>
                    </a:lnTo>
                    <a:lnTo>
                      <a:pt x="0" y="186"/>
                    </a:lnTo>
                    <a:lnTo>
                      <a:pt x="47" y="186"/>
                    </a:lnTo>
                    <a:lnTo>
                      <a:pt x="47" y="244"/>
                    </a:lnTo>
                    <a:lnTo>
                      <a:pt x="140" y="186"/>
                    </a:lnTo>
                    <a:lnTo>
                      <a:pt x="244" y="186"/>
                    </a:lnTo>
                    <a:lnTo>
                      <a:pt x="24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Rectangle 8"/>
              <p:cNvSpPr>
                <a:spLocks noChangeArrowheads="1"/>
              </p:cNvSpPr>
              <p:nvPr/>
            </p:nvSpPr>
            <p:spPr bwMode="auto">
              <a:xfrm>
                <a:off x="7317" y="3770"/>
                <a:ext cx="59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Rectangle 9"/>
              <p:cNvSpPr>
                <a:spLocks noChangeArrowheads="1"/>
              </p:cNvSpPr>
              <p:nvPr/>
            </p:nvSpPr>
            <p:spPr bwMode="auto">
              <a:xfrm>
                <a:off x="7317" y="3733"/>
                <a:ext cx="118" cy="1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Oval 10"/>
              <p:cNvSpPr>
                <a:spLocks noChangeArrowheads="1"/>
              </p:cNvSpPr>
              <p:nvPr/>
            </p:nvSpPr>
            <p:spPr bwMode="auto">
              <a:xfrm>
                <a:off x="6524" y="3558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1"/>
              <p:cNvSpPr/>
              <p:nvPr/>
            </p:nvSpPr>
            <p:spPr bwMode="auto">
              <a:xfrm>
                <a:off x="6614" y="3668"/>
                <a:ext cx="321" cy="301"/>
              </a:xfrm>
              <a:custGeom>
                <a:avLst/>
                <a:gdLst>
                  <a:gd name="T0" fmla="*/ 151 w 200"/>
                  <a:gd name="T1" fmla="*/ 0 h 188"/>
                  <a:gd name="T2" fmla="*/ 0 w 200"/>
                  <a:gd name="T3" fmla="*/ 116 h 188"/>
                  <a:gd name="T4" fmla="*/ 32 w 200"/>
                  <a:gd name="T5" fmla="*/ 149 h 188"/>
                  <a:gd name="T6" fmla="*/ 29 w 200"/>
                  <a:gd name="T7" fmla="*/ 152 h 188"/>
                  <a:gd name="T8" fmla="*/ 65 w 200"/>
                  <a:gd name="T9" fmla="*/ 188 h 188"/>
                  <a:gd name="T10" fmla="*/ 72 w 200"/>
                  <a:gd name="T11" fmla="*/ 188 h 188"/>
                  <a:gd name="T12" fmla="*/ 200 w 200"/>
                  <a:gd name="T13" fmla="*/ 60 h 188"/>
                  <a:gd name="T14" fmla="*/ 199 w 200"/>
                  <a:gd name="T15" fmla="*/ 48 h 188"/>
                  <a:gd name="T16" fmla="*/ 151 w 200"/>
                  <a:gd name="T1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0" h="188">
                    <a:moveTo>
                      <a:pt x="151" y="0"/>
                    </a:moveTo>
                    <a:cubicBezTo>
                      <a:pt x="0" y="116"/>
                      <a:pt x="0" y="116"/>
                      <a:pt x="0" y="116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65" y="188"/>
                      <a:pt x="65" y="188"/>
                      <a:pt x="65" y="188"/>
                    </a:cubicBezTo>
                    <a:cubicBezTo>
                      <a:pt x="68" y="188"/>
                      <a:pt x="70" y="188"/>
                      <a:pt x="72" y="188"/>
                    </a:cubicBezTo>
                    <a:cubicBezTo>
                      <a:pt x="143" y="188"/>
                      <a:pt x="200" y="131"/>
                      <a:pt x="200" y="60"/>
                    </a:cubicBezTo>
                    <a:cubicBezTo>
                      <a:pt x="200" y="56"/>
                      <a:pt x="200" y="52"/>
                      <a:pt x="199" y="48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2"/>
              <p:cNvSpPr/>
              <p:nvPr/>
            </p:nvSpPr>
            <p:spPr bwMode="auto">
              <a:xfrm>
                <a:off x="6614" y="3668"/>
                <a:ext cx="242" cy="244"/>
              </a:xfrm>
              <a:custGeom>
                <a:avLst/>
                <a:gdLst>
                  <a:gd name="T0" fmla="*/ 242 w 242"/>
                  <a:gd name="T1" fmla="*/ 0 h 244"/>
                  <a:gd name="T2" fmla="*/ 0 w 242"/>
                  <a:gd name="T3" fmla="*/ 0 h 244"/>
                  <a:gd name="T4" fmla="*/ 0 w 242"/>
                  <a:gd name="T5" fmla="*/ 186 h 244"/>
                  <a:gd name="T6" fmla="*/ 47 w 242"/>
                  <a:gd name="T7" fmla="*/ 186 h 244"/>
                  <a:gd name="T8" fmla="*/ 47 w 242"/>
                  <a:gd name="T9" fmla="*/ 244 h 244"/>
                  <a:gd name="T10" fmla="*/ 138 w 242"/>
                  <a:gd name="T11" fmla="*/ 186 h 244"/>
                  <a:gd name="T12" fmla="*/ 242 w 242"/>
                  <a:gd name="T13" fmla="*/ 186 h 244"/>
                  <a:gd name="T14" fmla="*/ 242 w 242"/>
                  <a:gd name="T1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2" h="244">
                    <a:moveTo>
                      <a:pt x="242" y="0"/>
                    </a:moveTo>
                    <a:lnTo>
                      <a:pt x="0" y="0"/>
                    </a:lnTo>
                    <a:lnTo>
                      <a:pt x="0" y="186"/>
                    </a:lnTo>
                    <a:lnTo>
                      <a:pt x="47" y="186"/>
                    </a:lnTo>
                    <a:lnTo>
                      <a:pt x="47" y="244"/>
                    </a:lnTo>
                    <a:lnTo>
                      <a:pt x="138" y="186"/>
                    </a:lnTo>
                    <a:lnTo>
                      <a:pt x="242" y="186"/>
                    </a:lnTo>
                    <a:lnTo>
                      <a:pt x="242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Oval 13"/>
              <p:cNvSpPr>
                <a:spLocks noChangeArrowheads="1"/>
              </p:cNvSpPr>
              <p:nvPr/>
            </p:nvSpPr>
            <p:spPr bwMode="auto">
              <a:xfrm>
                <a:off x="6664" y="3746"/>
                <a:ext cx="37" cy="37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Oval 14"/>
              <p:cNvSpPr>
                <a:spLocks noChangeArrowheads="1"/>
              </p:cNvSpPr>
              <p:nvPr/>
            </p:nvSpPr>
            <p:spPr bwMode="auto">
              <a:xfrm>
                <a:off x="6717" y="3746"/>
                <a:ext cx="37" cy="37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Oval 15"/>
              <p:cNvSpPr>
                <a:spLocks noChangeArrowheads="1"/>
              </p:cNvSpPr>
              <p:nvPr/>
            </p:nvSpPr>
            <p:spPr bwMode="auto">
              <a:xfrm>
                <a:off x="6770" y="3746"/>
                <a:ext cx="37" cy="37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Oval 16"/>
              <p:cNvSpPr>
                <a:spLocks noChangeArrowheads="1"/>
              </p:cNvSpPr>
              <p:nvPr/>
            </p:nvSpPr>
            <p:spPr bwMode="auto">
              <a:xfrm>
                <a:off x="5882" y="3558"/>
                <a:ext cx="411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7"/>
              <p:cNvSpPr/>
              <p:nvPr/>
            </p:nvSpPr>
            <p:spPr bwMode="auto">
              <a:xfrm>
                <a:off x="5972" y="3668"/>
                <a:ext cx="321" cy="301"/>
              </a:xfrm>
              <a:custGeom>
                <a:avLst/>
                <a:gdLst>
                  <a:gd name="T0" fmla="*/ 151 w 200"/>
                  <a:gd name="T1" fmla="*/ 0 h 188"/>
                  <a:gd name="T2" fmla="*/ 0 w 200"/>
                  <a:gd name="T3" fmla="*/ 116 h 188"/>
                  <a:gd name="T4" fmla="*/ 32 w 200"/>
                  <a:gd name="T5" fmla="*/ 149 h 188"/>
                  <a:gd name="T6" fmla="*/ 29 w 200"/>
                  <a:gd name="T7" fmla="*/ 152 h 188"/>
                  <a:gd name="T8" fmla="*/ 65 w 200"/>
                  <a:gd name="T9" fmla="*/ 188 h 188"/>
                  <a:gd name="T10" fmla="*/ 72 w 200"/>
                  <a:gd name="T11" fmla="*/ 188 h 188"/>
                  <a:gd name="T12" fmla="*/ 200 w 200"/>
                  <a:gd name="T13" fmla="*/ 60 h 188"/>
                  <a:gd name="T14" fmla="*/ 199 w 200"/>
                  <a:gd name="T15" fmla="*/ 48 h 188"/>
                  <a:gd name="T16" fmla="*/ 151 w 200"/>
                  <a:gd name="T1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0" h="188">
                    <a:moveTo>
                      <a:pt x="151" y="0"/>
                    </a:moveTo>
                    <a:cubicBezTo>
                      <a:pt x="0" y="116"/>
                      <a:pt x="0" y="116"/>
                      <a:pt x="0" y="116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65" y="188"/>
                      <a:pt x="65" y="188"/>
                      <a:pt x="65" y="188"/>
                    </a:cubicBezTo>
                    <a:cubicBezTo>
                      <a:pt x="68" y="188"/>
                      <a:pt x="70" y="188"/>
                      <a:pt x="72" y="188"/>
                    </a:cubicBezTo>
                    <a:cubicBezTo>
                      <a:pt x="143" y="188"/>
                      <a:pt x="200" y="131"/>
                      <a:pt x="200" y="60"/>
                    </a:cubicBezTo>
                    <a:cubicBezTo>
                      <a:pt x="200" y="56"/>
                      <a:pt x="200" y="52"/>
                      <a:pt x="199" y="48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8"/>
              <p:cNvSpPr/>
              <p:nvPr/>
            </p:nvSpPr>
            <p:spPr bwMode="auto">
              <a:xfrm>
                <a:off x="5972" y="3668"/>
                <a:ext cx="243" cy="244"/>
              </a:xfrm>
              <a:custGeom>
                <a:avLst/>
                <a:gdLst>
                  <a:gd name="T0" fmla="*/ 243 w 243"/>
                  <a:gd name="T1" fmla="*/ 0 h 244"/>
                  <a:gd name="T2" fmla="*/ 0 w 243"/>
                  <a:gd name="T3" fmla="*/ 0 h 244"/>
                  <a:gd name="T4" fmla="*/ 0 w 243"/>
                  <a:gd name="T5" fmla="*/ 186 h 244"/>
                  <a:gd name="T6" fmla="*/ 47 w 243"/>
                  <a:gd name="T7" fmla="*/ 186 h 244"/>
                  <a:gd name="T8" fmla="*/ 47 w 243"/>
                  <a:gd name="T9" fmla="*/ 244 h 244"/>
                  <a:gd name="T10" fmla="*/ 138 w 243"/>
                  <a:gd name="T11" fmla="*/ 186 h 244"/>
                  <a:gd name="T12" fmla="*/ 243 w 243"/>
                  <a:gd name="T13" fmla="*/ 186 h 244"/>
                  <a:gd name="T14" fmla="*/ 243 w 243"/>
                  <a:gd name="T1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244">
                    <a:moveTo>
                      <a:pt x="243" y="0"/>
                    </a:moveTo>
                    <a:lnTo>
                      <a:pt x="0" y="0"/>
                    </a:lnTo>
                    <a:lnTo>
                      <a:pt x="0" y="186"/>
                    </a:lnTo>
                    <a:lnTo>
                      <a:pt x="47" y="186"/>
                    </a:lnTo>
                    <a:lnTo>
                      <a:pt x="47" y="244"/>
                    </a:lnTo>
                    <a:lnTo>
                      <a:pt x="138" y="186"/>
                    </a:lnTo>
                    <a:lnTo>
                      <a:pt x="243" y="186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Oval 19"/>
              <p:cNvSpPr>
                <a:spLocks noChangeArrowheads="1"/>
              </p:cNvSpPr>
              <p:nvPr/>
            </p:nvSpPr>
            <p:spPr bwMode="auto">
              <a:xfrm>
                <a:off x="5241" y="3558"/>
                <a:ext cx="410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20"/>
              <p:cNvSpPr/>
              <p:nvPr/>
            </p:nvSpPr>
            <p:spPr bwMode="auto">
              <a:xfrm>
                <a:off x="5324" y="3709"/>
                <a:ext cx="313" cy="259"/>
              </a:xfrm>
              <a:custGeom>
                <a:avLst/>
                <a:gdLst>
                  <a:gd name="T0" fmla="*/ 91 w 195"/>
                  <a:gd name="T1" fmla="*/ 0 h 161"/>
                  <a:gd name="T2" fmla="*/ 65 w 195"/>
                  <a:gd name="T3" fmla="*/ 27 h 161"/>
                  <a:gd name="T4" fmla="*/ 79 w 195"/>
                  <a:gd name="T5" fmla="*/ 41 h 161"/>
                  <a:gd name="T6" fmla="*/ 66 w 195"/>
                  <a:gd name="T7" fmla="*/ 46 h 161"/>
                  <a:gd name="T8" fmla="*/ 39 w 195"/>
                  <a:gd name="T9" fmla="*/ 19 h 161"/>
                  <a:gd name="T10" fmla="*/ 18 w 195"/>
                  <a:gd name="T11" fmla="*/ 41 h 161"/>
                  <a:gd name="T12" fmla="*/ 36 w 195"/>
                  <a:gd name="T13" fmla="*/ 58 h 161"/>
                  <a:gd name="T14" fmla="*/ 0 w 195"/>
                  <a:gd name="T15" fmla="*/ 72 h 161"/>
                  <a:gd name="T16" fmla="*/ 89 w 195"/>
                  <a:gd name="T17" fmla="*/ 161 h 161"/>
                  <a:gd name="T18" fmla="*/ 195 w 195"/>
                  <a:gd name="T19" fmla="*/ 81 h 161"/>
                  <a:gd name="T20" fmla="*/ 134 w 195"/>
                  <a:gd name="T21" fmla="*/ 20 h 161"/>
                  <a:gd name="T22" fmla="*/ 117 w 195"/>
                  <a:gd name="T23" fmla="*/ 26 h 161"/>
                  <a:gd name="T24" fmla="*/ 91 w 195"/>
                  <a:gd name="T25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5" h="161">
                    <a:moveTo>
                      <a:pt x="91" y="0"/>
                    </a:moveTo>
                    <a:cubicBezTo>
                      <a:pt x="65" y="27"/>
                      <a:pt x="65" y="27"/>
                      <a:pt x="65" y="27"/>
                    </a:cubicBezTo>
                    <a:cubicBezTo>
                      <a:pt x="79" y="41"/>
                      <a:pt x="79" y="41"/>
                      <a:pt x="79" y="41"/>
                    </a:cubicBezTo>
                    <a:cubicBezTo>
                      <a:pt x="66" y="46"/>
                      <a:pt x="66" y="46"/>
                      <a:pt x="66" y="46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89" y="161"/>
                      <a:pt x="89" y="161"/>
                      <a:pt x="89" y="161"/>
                    </a:cubicBezTo>
                    <a:cubicBezTo>
                      <a:pt x="138" y="156"/>
                      <a:pt x="178" y="125"/>
                      <a:pt x="195" y="81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17" y="26"/>
                      <a:pt x="117" y="26"/>
                      <a:pt x="117" y="26"/>
                    </a:cubicBez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21"/>
              <p:cNvSpPr/>
              <p:nvPr/>
            </p:nvSpPr>
            <p:spPr bwMode="auto">
              <a:xfrm>
                <a:off x="5324" y="3733"/>
                <a:ext cx="93" cy="92"/>
              </a:xfrm>
              <a:custGeom>
                <a:avLst/>
                <a:gdLst>
                  <a:gd name="T0" fmla="*/ 53 w 58"/>
                  <a:gd name="T1" fmla="*/ 45 h 57"/>
                  <a:gd name="T2" fmla="*/ 38 w 58"/>
                  <a:gd name="T3" fmla="*/ 38 h 57"/>
                  <a:gd name="T4" fmla="*/ 39 w 58"/>
                  <a:gd name="T5" fmla="*/ 32 h 57"/>
                  <a:gd name="T6" fmla="*/ 40 w 58"/>
                  <a:gd name="T7" fmla="*/ 30 h 57"/>
                  <a:gd name="T8" fmla="*/ 40 w 58"/>
                  <a:gd name="T9" fmla="*/ 30 h 57"/>
                  <a:gd name="T10" fmla="*/ 44 w 58"/>
                  <a:gd name="T11" fmla="*/ 16 h 57"/>
                  <a:gd name="T12" fmla="*/ 29 w 58"/>
                  <a:gd name="T13" fmla="*/ 0 h 57"/>
                  <a:gd name="T14" fmla="*/ 29 w 58"/>
                  <a:gd name="T15" fmla="*/ 0 h 57"/>
                  <a:gd name="T16" fmla="*/ 29 w 58"/>
                  <a:gd name="T17" fmla="*/ 0 h 57"/>
                  <a:gd name="T18" fmla="*/ 29 w 58"/>
                  <a:gd name="T19" fmla="*/ 0 h 57"/>
                  <a:gd name="T20" fmla="*/ 29 w 58"/>
                  <a:gd name="T21" fmla="*/ 0 h 57"/>
                  <a:gd name="T22" fmla="*/ 14 w 58"/>
                  <a:gd name="T23" fmla="*/ 16 h 57"/>
                  <a:gd name="T24" fmla="*/ 18 w 58"/>
                  <a:gd name="T25" fmla="*/ 30 h 57"/>
                  <a:gd name="T26" fmla="*/ 18 w 58"/>
                  <a:gd name="T27" fmla="*/ 30 h 57"/>
                  <a:gd name="T28" fmla="*/ 18 w 58"/>
                  <a:gd name="T29" fmla="*/ 30 h 57"/>
                  <a:gd name="T30" fmla="*/ 19 w 58"/>
                  <a:gd name="T31" fmla="*/ 32 h 57"/>
                  <a:gd name="T32" fmla="*/ 20 w 58"/>
                  <a:gd name="T33" fmla="*/ 38 h 57"/>
                  <a:gd name="T34" fmla="*/ 5 w 58"/>
                  <a:gd name="T35" fmla="*/ 45 h 57"/>
                  <a:gd name="T36" fmla="*/ 0 w 58"/>
                  <a:gd name="T37" fmla="*/ 51 h 57"/>
                  <a:gd name="T38" fmla="*/ 0 w 58"/>
                  <a:gd name="T39" fmla="*/ 57 h 57"/>
                  <a:gd name="T40" fmla="*/ 58 w 58"/>
                  <a:gd name="T41" fmla="*/ 57 h 57"/>
                  <a:gd name="T42" fmla="*/ 58 w 58"/>
                  <a:gd name="T43" fmla="*/ 51 h 57"/>
                  <a:gd name="T44" fmla="*/ 53 w 58"/>
                  <a:gd name="T45" fmla="*/ 4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7">
                    <a:moveTo>
                      <a:pt x="53" y="45"/>
                    </a:moveTo>
                    <a:cubicBezTo>
                      <a:pt x="53" y="45"/>
                      <a:pt x="40" y="41"/>
                      <a:pt x="38" y="38"/>
                    </a:cubicBezTo>
                    <a:cubicBezTo>
                      <a:pt x="37" y="36"/>
                      <a:pt x="38" y="34"/>
                      <a:pt x="39" y="32"/>
                    </a:cubicBezTo>
                    <a:cubicBezTo>
                      <a:pt x="39" y="32"/>
                      <a:pt x="39" y="31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2" y="27"/>
                      <a:pt x="44" y="22"/>
                      <a:pt x="44" y="16"/>
                    </a:cubicBezTo>
                    <a:cubicBezTo>
                      <a:pt x="44" y="7"/>
                      <a:pt x="37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0"/>
                      <a:pt x="14" y="7"/>
                      <a:pt x="14" y="16"/>
                    </a:cubicBezTo>
                    <a:cubicBezTo>
                      <a:pt x="14" y="22"/>
                      <a:pt x="16" y="27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1"/>
                      <a:pt x="19" y="32"/>
                      <a:pt x="19" y="32"/>
                    </a:cubicBezTo>
                    <a:cubicBezTo>
                      <a:pt x="20" y="34"/>
                      <a:pt x="21" y="36"/>
                      <a:pt x="20" y="38"/>
                    </a:cubicBezTo>
                    <a:cubicBezTo>
                      <a:pt x="18" y="41"/>
                      <a:pt x="5" y="45"/>
                      <a:pt x="5" y="45"/>
                    </a:cubicBezTo>
                    <a:cubicBezTo>
                      <a:pt x="2" y="46"/>
                      <a:pt x="0" y="48"/>
                      <a:pt x="0" y="51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48"/>
                      <a:pt x="56" y="46"/>
                      <a:pt x="53" y="45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2"/>
              <p:cNvSpPr/>
              <p:nvPr/>
            </p:nvSpPr>
            <p:spPr bwMode="auto">
              <a:xfrm>
                <a:off x="5475" y="3733"/>
                <a:ext cx="93" cy="92"/>
              </a:xfrm>
              <a:custGeom>
                <a:avLst/>
                <a:gdLst>
                  <a:gd name="T0" fmla="*/ 53 w 58"/>
                  <a:gd name="T1" fmla="*/ 45 h 57"/>
                  <a:gd name="T2" fmla="*/ 38 w 58"/>
                  <a:gd name="T3" fmla="*/ 38 h 57"/>
                  <a:gd name="T4" fmla="*/ 39 w 58"/>
                  <a:gd name="T5" fmla="*/ 32 h 57"/>
                  <a:gd name="T6" fmla="*/ 40 w 58"/>
                  <a:gd name="T7" fmla="*/ 30 h 57"/>
                  <a:gd name="T8" fmla="*/ 40 w 58"/>
                  <a:gd name="T9" fmla="*/ 30 h 57"/>
                  <a:gd name="T10" fmla="*/ 44 w 58"/>
                  <a:gd name="T11" fmla="*/ 16 h 57"/>
                  <a:gd name="T12" fmla="*/ 29 w 58"/>
                  <a:gd name="T13" fmla="*/ 0 h 57"/>
                  <a:gd name="T14" fmla="*/ 29 w 58"/>
                  <a:gd name="T15" fmla="*/ 0 h 57"/>
                  <a:gd name="T16" fmla="*/ 29 w 58"/>
                  <a:gd name="T17" fmla="*/ 0 h 57"/>
                  <a:gd name="T18" fmla="*/ 29 w 58"/>
                  <a:gd name="T19" fmla="*/ 0 h 57"/>
                  <a:gd name="T20" fmla="*/ 29 w 58"/>
                  <a:gd name="T21" fmla="*/ 0 h 57"/>
                  <a:gd name="T22" fmla="*/ 14 w 58"/>
                  <a:gd name="T23" fmla="*/ 16 h 57"/>
                  <a:gd name="T24" fmla="*/ 18 w 58"/>
                  <a:gd name="T25" fmla="*/ 30 h 57"/>
                  <a:gd name="T26" fmla="*/ 18 w 58"/>
                  <a:gd name="T27" fmla="*/ 30 h 57"/>
                  <a:gd name="T28" fmla="*/ 18 w 58"/>
                  <a:gd name="T29" fmla="*/ 30 h 57"/>
                  <a:gd name="T30" fmla="*/ 20 w 58"/>
                  <a:gd name="T31" fmla="*/ 32 h 57"/>
                  <a:gd name="T32" fmla="*/ 20 w 58"/>
                  <a:gd name="T33" fmla="*/ 38 h 57"/>
                  <a:gd name="T34" fmla="*/ 5 w 58"/>
                  <a:gd name="T35" fmla="*/ 45 h 57"/>
                  <a:gd name="T36" fmla="*/ 0 w 58"/>
                  <a:gd name="T37" fmla="*/ 51 h 57"/>
                  <a:gd name="T38" fmla="*/ 0 w 58"/>
                  <a:gd name="T39" fmla="*/ 57 h 57"/>
                  <a:gd name="T40" fmla="*/ 58 w 58"/>
                  <a:gd name="T41" fmla="*/ 57 h 57"/>
                  <a:gd name="T42" fmla="*/ 58 w 58"/>
                  <a:gd name="T43" fmla="*/ 51 h 57"/>
                  <a:gd name="T44" fmla="*/ 53 w 58"/>
                  <a:gd name="T45" fmla="*/ 4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7">
                    <a:moveTo>
                      <a:pt x="53" y="45"/>
                    </a:moveTo>
                    <a:cubicBezTo>
                      <a:pt x="53" y="45"/>
                      <a:pt x="40" y="41"/>
                      <a:pt x="38" y="38"/>
                    </a:cubicBezTo>
                    <a:cubicBezTo>
                      <a:pt x="37" y="36"/>
                      <a:pt x="38" y="34"/>
                      <a:pt x="39" y="32"/>
                    </a:cubicBezTo>
                    <a:cubicBezTo>
                      <a:pt x="39" y="32"/>
                      <a:pt x="39" y="31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2" y="27"/>
                      <a:pt x="44" y="22"/>
                      <a:pt x="44" y="16"/>
                    </a:cubicBezTo>
                    <a:cubicBezTo>
                      <a:pt x="44" y="7"/>
                      <a:pt x="37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1" y="0"/>
                      <a:pt x="14" y="7"/>
                      <a:pt x="14" y="16"/>
                    </a:cubicBezTo>
                    <a:cubicBezTo>
                      <a:pt x="14" y="22"/>
                      <a:pt x="16" y="27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1"/>
                      <a:pt x="19" y="32"/>
                      <a:pt x="20" y="32"/>
                    </a:cubicBezTo>
                    <a:cubicBezTo>
                      <a:pt x="20" y="34"/>
                      <a:pt x="21" y="36"/>
                      <a:pt x="20" y="38"/>
                    </a:cubicBezTo>
                    <a:cubicBezTo>
                      <a:pt x="18" y="41"/>
                      <a:pt x="5" y="45"/>
                      <a:pt x="5" y="45"/>
                    </a:cubicBezTo>
                    <a:cubicBezTo>
                      <a:pt x="2" y="46"/>
                      <a:pt x="0" y="48"/>
                      <a:pt x="0" y="51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48"/>
                      <a:pt x="56" y="46"/>
                      <a:pt x="53" y="45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3"/>
              <p:cNvSpPr/>
              <p:nvPr/>
            </p:nvSpPr>
            <p:spPr bwMode="auto">
              <a:xfrm>
                <a:off x="5382" y="3698"/>
                <a:ext cx="128" cy="127"/>
              </a:xfrm>
              <a:custGeom>
                <a:avLst/>
                <a:gdLst>
                  <a:gd name="T0" fmla="*/ 74 w 80"/>
                  <a:gd name="T1" fmla="*/ 62 h 79"/>
                  <a:gd name="T2" fmla="*/ 52 w 80"/>
                  <a:gd name="T3" fmla="*/ 52 h 79"/>
                  <a:gd name="T4" fmla="*/ 53 w 80"/>
                  <a:gd name="T5" fmla="*/ 45 h 79"/>
                  <a:gd name="T6" fmla="*/ 55 w 80"/>
                  <a:gd name="T7" fmla="*/ 42 h 79"/>
                  <a:gd name="T8" fmla="*/ 55 w 80"/>
                  <a:gd name="T9" fmla="*/ 42 h 79"/>
                  <a:gd name="T10" fmla="*/ 61 w 80"/>
                  <a:gd name="T11" fmla="*/ 22 h 79"/>
                  <a:gd name="T12" fmla="*/ 40 w 80"/>
                  <a:gd name="T13" fmla="*/ 0 h 79"/>
                  <a:gd name="T14" fmla="*/ 40 w 80"/>
                  <a:gd name="T15" fmla="*/ 0 h 79"/>
                  <a:gd name="T16" fmla="*/ 40 w 80"/>
                  <a:gd name="T17" fmla="*/ 0 h 79"/>
                  <a:gd name="T18" fmla="*/ 40 w 80"/>
                  <a:gd name="T19" fmla="*/ 0 h 79"/>
                  <a:gd name="T20" fmla="*/ 40 w 80"/>
                  <a:gd name="T21" fmla="*/ 0 h 79"/>
                  <a:gd name="T22" fmla="*/ 19 w 80"/>
                  <a:gd name="T23" fmla="*/ 22 h 79"/>
                  <a:gd name="T24" fmla="*/ 25 w 80"/>
                  <a:gd name="T25" fmla="*/ 42 h 79"/>
                  <a:gd name="T26" fmla="*/ 25 w 80"/>
                  <a:gd name="T27" fmla="*/ 42 h 79"/>
                  <a:gd name="T28" fmla="*/ 25 w 80"/>
                  <a:gd name="T29" fmla="*/ 42 h 79"/>
                  <a:gd name="T30" fmla="*/ 27 w 80"/>
                  <a:gd name="T31" fmla="*/ 45 h 79"/>
                  <a:gd name="T32" fmla="*/ 28 w 80"/>
                  <a:gd name="T33" fmla="*/ 52 h 79"/>
                  <a:gd name="T34" fmla="*/ 6 w 80"/>
                  <a:gd name="T35" fmla="*/ 62 h 79"/>
                  <a:gd name="T36" fmla="*/ 0 w 80"/>
                  <a:gd name="T37" fmla="*/ 71 h 79"/>
                  <a:gd name="T38" fmla="*/ 0 w 80"/>
                  <a:gd name="T39" fmla="*/ 79 h 79"/>
                  <a:gd name="T40" fmla="*/ 80 w 80"/>
                  <a:gd name="T41" fmla="*/ 79 h 79"/>
                  <a:gd name="T42" fmla="*/ 80 w 80"/>
                  <a:gd name="T43" fmla="*/ 71 h 79"/>
                  <a:gd name="T44" fmla="*/ 74 w 80"/>
                  <a:gd name="T45" fmla="*/ 6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0" h="79">
                    <a:moveTo>
                      <a:pt x="74" y="62"/>
                    </a:moveTo>
                    <a:cubicBezTo>
                      <a:pt x="74" y="62"/>
                      <a:pt x="55" y="57"/>
                      <a:pt x="52" y="52"/>
                    </a:cubicBezTo>
                    <a:cubicBezTo>
                      <a:pt x="51" y="50"/>
                      <a:pt x="52" y="47"/>
                      <a:pt x="53" y="45"/>
                    </a:cubicBezTo>
                    <a:cubicBezTo>
                      <a:pt x="54" y="44"/>
                      <a:pt x="54" y="43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8" y="37"/>
                      <a:pt x="60" y="31"/>
                      <a:pt x="61" y="22"/>
                    </a:cubicBezTo>
                    <a:cubicBezTo>
                      <a:pt x="61" y="10"/>
                      <a:pt x="51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9" y="0"/>
                      <a:pt x="19" y="10"/>
                      <a:pt x="19" y="22"/>
                    </a:cubicBezTo>
                    <a:cubicBezTo>
                      <a:pt x="20" y="31"/>
                      <a:pt x="22" y="37"/>
                      <a:pt x="25" y="42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6" y="43"/>
                      <a:pt x="26" y="44"/>
                      <a:pt x="27" y="45"/>
                    </a:cubicBezTo>
                    <a:cubicBezTo>
                      <a:pt x="28" y="47"/>
                      <a:pt x="29" y="50"/>
                      <a:pt x="28" y="52"/>
                    </a:cubicBezTo>
                    <a:cubicBezTo>
                      <a:pt x="25" y="57"/>
                      <a:pt x="6" y="62"/>
                      <a:pt x="6" y="62"/>
                    </a:cubicBezTo>
                    <a:cubicBezTo>
                      <a:pt x="3" y="64"/>
                      <a:pt x="0" y="67"/>
                      <a:pt x="0" y="71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80" y="71"/>
                      <a:pt x="80" y="71"/>
                      <a:pt x="80" y="71"/>
                    </a:cubicBezTo>
                    <a:cubicBezTo>
                      <a:pt x="80" y="67"/>
                      <a:pt x="77" y="64"/>
                      <a:pt x="74" y="6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Oval 24"/>
              <p:cNvSpPr>
                <a:spLocks noChangeArrowheads="1"/>
              </p:cNvSpPr>
              <p:nvPr/>
            </p:nvSpPr>
            <p:spPr bwMode="auto">
              <a:xfrm>
                <a:off x="4599" y="3558"/>
                <a:ext cx="411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5"/>
              <p:cNvSpPr/>
              <p:nvPr/>
            </p:nvSpPr>
            <p:spPr bwMode="auto">
              <a:xfrm>
                <a:off x="4689" y="3692"/>
                <a:ext cx="308" cy="277"/>
              </a:xfrm>
              <a:custGeom>
                <a:avLst/>
                <a:gdLst>
                  <a:gd name="T0" fmla="*/ 71 w 192"/>
                  <a:gd name="T1" fmla="*/ 0 h 173"/>
                  <a:gd name="T2" fmla="*/ 38 w 192"/>
                  <a:gd name="T3" fmla="*/ 33 h 173"/>
                  <a:gd name="T4" fmla="*/ 65 w 192"/>
                  <a:gd name="T5" fmla="*/ 59 h 173"/>
                  <a:gd name="T6" fmla="*/ 0 w 192"/>
                  <a:gd name="T7" fmla="*/ 95 h 173"/>
                  <a:gd name="T8" fmla="*/ 77 w 192"/>
                  <a:gd name="T9" fmla="*/ 173 h 173"/>
                  <a:gd name="T10" fmla="*/ 192 w 192"/>
                  <a:gd name="T11" fmla="*/ 90 h 173"/>
                  <a:gd name="T12" fmla="*/ 127 w 192"/>
                  <a:gd name="T13" fmla="*/ 26 h 173"/>
                  <a:gd name="T14" fmla="*/ 108 w 192"/>
                  <a:gd name="T15" fmla="*/ 36 h 173"/>
                  <a:gd name="T16" fmla="*/ 71 w 192"/>
                  <a:gd name="T17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2" h="173">
                    <a:moveTo>
                      <a:pt x="71" y="0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130" y="171"/>
                      <a:pt x="174" y="137"/>
                      <a:pt x="192" y="90"/>
                    </a:cubicBezTo>
                    <a:cubicBezTo>
                      <a:pt x="127" y="26"/>
                      <a:pt x="127" y="26"/>
                      <a:pt x="127" y="26"/>
                    </a:cubicBezTo>
                    <a:cubicBezTo>
                      <a:pt x="108" y="36"/>
                      <a:pt x="108" y="36"/>
                      <a:pt x="108" y="36"/>
                    </a:cubicBez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6"/>
              <p:cNvSpPr/>
              <p:nvPr/>
            </p:nvSpPr>
            <p:spPr bwMode="auto">
              <a:xfrm>
                <a:off x="4809" y="3722"/>
                <a:ext cx="122" cy="122"/>
              </a:xfrm>
              <a:custGeom>
                <a:avLst/>
                <a:gdLst>
                  <a:gd name="T0" fmla="*/ 70 w 76"/>
                  <a:gd name="T1" fmla="*/ 60 h 76"/>
                  <a:gd name="T2" fmla="*/ 50 w 76"/>
                  <a:gd name="T3" fmla="*/ 50 h 76"/>
                  <a:gd name="T4" fmla="*/ 51 w 76"/>
                  <a:gd name="T5" fmla="*/ 43 h 76"/>
                  <a:gd name="T6" fmla="*/ 53 w 76"/>
                  <a:gd name="T7" fmla="*/ 41 h 76"/>
                  <a:gd name="T8" fmla="*/ 53 w 76"/>
                  <a:gd name="T9" fmla="*/ 41 h 76"/>
                  <a:gd name="T10" fmla="*/ 58 w 76"/>
                  <a:gd name="T11" fmla="*/ 22 h 76"/>
                  <a:gd name="T12" fmla="*/ 38 w 76"/>
                  <a:gd name="T13" fmla="*/ 1 h 76"/>
                  <a:gd name="T14" fmla="*/ 38 w 76"/>
                  <a:gd name="T15" fmla="*/ 1 h 76"/>
                  <a:gd name="T16" fmla="*/ 38 w 76"/>
                  <a:gd name="T17" fmla="*/ 1 h 76"/>
                  <a:gd name="T18" fmla="*/ 38 w 76"/>
                  <a:gd name="T19" fmla="*/ 0 h 76"/>
                  <a:gd name="T20" fmla="*/ 38 w 76"/>
                  <a:gd name="T21" fmla="*/ 0 h 76"/>
                  <a:gd name="T22" fmla="*/ 19 w 76"/>
                  <a:gd name="T23" fmla="*/ 22 h 76"/>
                  <a:gd name="T24" fmla="*/ 24 w 76"/>
                  <a:gd name="T25" fmla="*/ 41 h 76"/>
                  <a:gd name="T26" fmla="*/ 24 w 76"/>
                  <a:gd name="T27" fmla="*/ 41 h 76"/>
                  <a:gd name="T28" fmla="*/ 24 w 76"/>
                  <a:gd name="T29" fmla="*/ 41 h 76"/>
                  <a:gd name="T30" fmla="*/ 26 w 76"/>
                  <a:gd name="T31" fmla="*/ 43 h 76"/>
                  <a:gd name="T32" fmla="*/ 27 w 76"/>
                  <a:gd name="T33" fmla="*/ 50 h 76"/>
                  <a:gd name="T34" fmla="*/ 6 w 76"/>
                  <a:gd name="T35" fmla="*/ 60 h 76"/>
                  <a:gd name="T36" fmla="*/ 0 w 76"/>
                  <a:gd name="T37" fmla="*/ 68 h 76"/>
                  <a:gd name="T38" fmla="*/ 0 w 76"/>
                  <a:gd name="T39" fmla="*/ 76 h 76"/>
                  <a:gd name="T40" fmla="*/ 76 w 76"/>
                  <a:gd name="T41" fmla="*/ 76 h 76"/>
                  <a:gd name="T42" fmla="*/ 76 w 76"/>
                  <a:gd name="T43" fmla="*/ 68 h 76"/>
                  <a:gd name="T44" fmla="*/ 70 w 76"/>
                  <a:gd name="T45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76">
                    <a:moveTo>
                      <a:pt x="70" y="60"/>
                    </a:moveTo>
                    <a:cubicBezTo>
                      <a:pt x="70" y="60"/>
                      <a:pt x="52" y="55"/>
                      <a:pt x="50" y="50"/>
                    </a:cubicBezTo>
                    <a:cubicBezTo>
                      <a:pt x="49" y="48"/>
                      <a:pt x="50" y="45"/>
                      <a:pt x="51" y="43"/>
                    </a:cubicBezTo>
                    <a:cubicBezTo>
                      <a:pt x="52" y="42"/>
                      <a:pt x="52" y="42"/>
                      <a:pt x="53" y="41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6" y="36"/>
                      <a:pt x="58" y="30"/>
                      <a:pt x="58" y="22"/>
                    </a:cubicBezTo>
                    <a:cubicBezTo>
                      <a:pt x="58" y="10"/>
                      <a:pt x="49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0"/>
                      <a:pt x="38" y="1"/>
                    </a:cubicBezTo>
                    <a:cubicBezTo>
                      <a:pt x="38" y="1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28" y="1"/>
                      <a:pt x="18" y="10"/>
                      <a:pt x="19" y="22"/>
                    </a:cubicBezTo>
                    <a:cubicBezTo>
                      <a:pt x="19" y="30"/>
                      <a:pt x="21" y="36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5" y="42"/>
                      <a:pt x="25" y="42"/>
                      <a:pt x="26" y="43"/>
                    </a:cubicBezTo>
                    <a:cubicBezTo>
                      <a:pt x="27" y="45"/>
                      <a:pt x="28" y="48"/>
                      <a:pt x="27" y="50"/>
                    </a:cubicBezTo>
                    <a:cubicBezTo>
                      <a:pt x="25" y="55"/>
                      <a:pt x="6" y="60"/>
                      <a:pt x="6" y="60"/>
                    </a:cubicBezTo>
                    <a:cubicBezTo>
                      <a:pt x="3" y="61"/>
                      <a:pt x="0" y="65"/>
                      <a:pt x="0" y="68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5"/>
                      <a:pt x="74" y="61"/>
                      <a:pt x="70" y="60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7"/>
              <p:cNvSpPr/>
              <p:nvPr/>
            </p:nvSpPr>
            <p:spPr bwMode="auto">
              <a:xfrm>
                <a:off x="4689" y="3677"/>
                <a:ext cx="167" cy="167"/>
              </a:xfrm>
              <a:custGeom>
                <a:avLst/>
                <a:gdLst>
                  <a:gd name="T0" fmla="*/ 96 w 104"/>
                  <a:gd name="T1" fmla="*/ 82 h 104"/>
                  <a:gd name="T2" fmla="*/ 68 w 104"/>
                  <a:gd name="T3" fmla="*/ 69 h 104"/>
                  <a:gd name="T4" fmla="*/ 69 w 104"/>
                  <a:gd name="T5" fmla="*/ 59 h 104"/>
                  <a:gd name="T6" fmla="*/ 71 w 104"/>
                  <a:gd name="T7" fmla="*/ 56 h 104"/>
                  <a:gd name="T8" fmla="*/ 71 w 104"/>
                  <a:gd name="T9" fmla="*/ 56 h 104"/>
                  <a:gd name="T10" fmla="*/ 79 w 104"/>
                  <a:gd name="T11" fmla="*/ 29 h 104"/>
                  <a:gd name="T12" fmla="*/ 52 w 104"/>
                  <a:gd name="T13" fmla="*/ 0 h 104"/>
                  <a:gd name="T14" fmla="*/ 52 w 104"/>
                  <a:gd name="T15" fmla="*/ 0 h 104"/>
                  <a:gd name="T16" fmla="*/ 52 w 104"/>
                  <a:gd name="T17" fmla="*/ 0 h 104"/>
                  <a:gd name="T18" fmla="*/ 52 w 104"/>
                  <a:gd name="T19" fmla="*/ 0 h 104"/>
                  <a:gd name="T20" fmla="*/ 52 w 104"/>
                  <a:gd name="T21" fmla="*/ 0 h 104"/>
                  <a:gd name="T22" fmla="*/ 25 w 104"/>
                  <a:gd name="T23" fmla="*/ 29 h 104"/>
                  <a:gd name="T24" fmla="*/ 33 w 104"/>
                  <a:gd name="T25" fmla="*/ 56 h 104"/>
                  <a:gd name="T26" fmla="*/ 33 w 104"/>
                  <a:gd name="T27" fmla="*/ 56 h 104"/>
                  <a:gd name="T28" fmla="*/ 33 w 104"/>
                  <a:gd name="T29" fmla="*/ 56 h 104"/>
                  <a:gd name="T30" fmla="*/ 35 w 104"/>
                  <a:gd name="T31" fmla="*/ 59 h 104"/>
                  <a:gd name="T32" fmla="*/ 36 w 104"/>
                  <a:gd name="T33" fmla="*/ 69 h 104"/>
                  <a:gd name="T34" fmla="*/ 8 w 104"/>
                  <a:gd name="T35" fmla="*/ 82 h 104"/>
                  <a:gd name="T36" fmla="*/ 0 w 104"/>
                  <a:gd name="T37" fmla="*/ 93 h 104"/>
                  <a:gd name="T38" fmla="*/ 0 w 104"/>
                  <a:gd name="T39" fmla="*/ 104 h 104"/>
                  <a:gd name="T40" fmla="*/ 104 w 104"/>
                  <a:gd name="T41" fmla="*/ 104 h 104"/>
                  <a:gd name="T42" fmla="*/ 104 w 104"/>
                  <a:gd name="T43" fmla="*/ 93 h 104"/>
                  <a:gd name="T44" fmla="*/ 96 w 104"/>
                  <a:gd name="T45" fmla="*/ 82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104">
                    <a:moveTo>
                      <a:pt x="96" y="82"/>
                    </a:moveTo>
                    <a:cubicBezTo>
                      <a:pt x="96" y="82"/>
                      <a:pt x="71" y="76"/>
                      <a:pt x="68" y="69"/>
                    </a:cubicBezTo>
                    <a:cubicBezTo>
                      <a:pt x="66" y="66"/>
                      <a:pt x="68" y="61"/>
                      <a:pt x="69" y="59"/>
                    </a:cubicBezTo>
                    <a:cubicBezTo>
                      <a:pt x="70" y="58"/>
                      <a:pt x="71" y="57"/>
                      <a:pt x="71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5" y="49"/>
                      <a:pt x="79" y="40"/>
                      <a:pt x="79" y="29"/>
                    </a:cubicBezTo>
                    <a:cubicBezTo>
                      <a:pt x="79" y="13"/>
                      <a:pt x="67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37" y="0"/>
                      <a:pt x="24" y="13"/>
                      <a:pt x="25" y="29"/>
                    </a:cubicBezTo>
                    <a:cubicBezTo>
                      <a:pt x="25" y="40"/>
                      <a:pt x="28" y="49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7"/>
                      <a:pt x="34" y="58"/>
                      <a:pt x="35" y="59"/>
                    </a:cubicBezTo>
                    <a:cubicBezTo>
                      <a:pt x="36" y="61"/>
                      <a:pt x="38" y="66"/>
                      <a:pt x="36" y="69"/>
                    </a:cubicBezTo>
                    <a:cubicBezTo>
                      <a:pt x="33" y="76"/>
                      <a:pt x="8" y="82"/>
                      <a:pt x="8" y="82"/>
                    </a:cubicBezTo>
                    <a:cubicBezTo>
                      <a:pt x="3" y="84"/>
                      <a:pt x="0" y="88"/>
                      <a:pt x="0" y="93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4" y="88"/>
                      <a:pt x="101" y="84"/>
                      <a:pt x="96" y="8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Oval 28"/>
              <p:cNvSpPr>
                <a:spLocks noChangeArrowheads="1"/>
              </p:cNvSpPr>
              <p:nvPr/>
            </p:nvSpPr>
            <p:spPr bwMode="auto">
              <a:xfrm>
                <a:off x="3957" y="3558"/>
                <a:ext cx="411" cy="411"/>
              </a:xfrm>
              <a:prstGeom prst="ellipse">
                <a:avLst/>
              </a:pr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9"/>
              <p:cNvSpPr/>
              <p:nvPr/>
            </p:nvSpPr>
            <p:spPr bwMode="auto">
              <a:xfrm>
                <a:off x="4041" y="3663"/>
                <a:ext cx="320" cy="306"/>
              </a:xfrm>
              <a:custGeom>
                <a:avLst/>
                <a:gdLst>
                  <a:gd name="T0" fmla="*/ 68 w 200"/>
                  <a:gd name="T1" fmla="*/ 82 h 191"/>
                  <a:gd name="T2" fmla="*/ 18 w 200"/>
                  <a:gd name="T3" fmla="*/ 78 h 191"/>
                  <a:gd name="T4" fmla="*/ 55 w 200"/>
                  <a:gd name="T5" fmla="*/ 114 h 191"/>
                  <a:gd name="T6" fmla="*/ 0 w 200"/>
                  <a:gd name="T7" fmla="*/ 139 h 191"/>
                  <a:gd name="T8" fmla="*/ 50 w 200"/>
                  <a:gd name="T9" fmla="*/ 188 h 191"/>
                  <a:gd name="T10" fmla="*/ 76 w 200"/>
                  <a:gd name="T11" fmla="*/ 191 h 191"/>
                  <a:gd name="T12" fmla="*/ 200 w 200"/>
                  <a:gd name="T13" fmla="*/ 95 h 191"/>
                  <a:gd name="T14" fmla="*/ 104 w 200"/>
                  <a:gd name="T15" fmla="*/ 0 h 191"/>
                  <a:gd name="T16" fmla="*/ 75 w 200"/>
                  <a:gd name="T17" fmla="*/ 86 h 191"/>
                  <a:gd name="T18" fmla="*/ 68 w 200"/>
                  <a:gd name="T19" fmla="*/ 82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0" h="191">
                    <a:moveTo>
                      <a:pt x="68" y="82"/>
                    </a:moveTo>
                    <a:cubicBezTo>
                      <a:pt x="18" y="78"/>
                      <a:pt x="18" y="78"/>
                      <a:pt x="18" y="78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50" y="188"/>
                      <a:pt x="50" y="188"/>
                      <a:pt x="50" y="188"/>
                    </a:cubicBezTo>
                    <a:cubicBezTo>
                      <a:pt x="58" y="190"/>
                      <a:pt x="67" y="191"/>
                      <a:pt x="76" y="191"/>
                    </a:cubicBezTo>
                    <a:cubicBezTo>
                      <a:pt x="135" y="191"/>
                      <a:pt x="185" y="150"/>
                      <a:pt x="200" y="95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75" y="86"/>
                      <a:pt x="75" y="86"/>
                      <a:pt x="75" y="86"/>
                    </a:cubicBezTo>
                    <a:lnTo>
                      <a:pt x="68" y="82"/>
                    </a:lnTo>
                    <a:close/>
                  </a:path>
                </a:pathLst>
              </a:custGeom>
              <a:solidFill>
                <a:srgbClr val="BF6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30"/>
              <p:cNvSpPr/>
              <p:nvPr/>
            </p:nvSpPr>
            <p:spPr bwMode="auto">
              <a:xfrm>
                <a:off x="4041" y="3642"/>
                <a:ext cx="243" cy="244"/>
              </a:xfrm>
              <a:custGeom>
                <a:avLst/>
                <a:gdLst>
                  <a:gd name="T0" fmla="*/ 140 w 152"/>
                  <a:gd name="T1" fmla="*/ 128 h 152"/>
                  <a:gd name="T2" fmla="*/ 97 w 152"/>
                  <a:gd name="T3" fmla="*/ 114 h 152"/>
                  <a:gd name="T4" fmla="*/ 96 w 152"/>
                  <a:gd name="T5" fmla="*/ 104 h 152"/>
                  <a:gd name="T6" fmla="*/ 134 w 152"/>
                  <a:gd name="T7" fmla="*/ 91 h 152"/>
                  <a:gd name="T8" fmla="*/ 111 w 152"/>
                  <a:gd name="T9" fmla="*/ 66 h 152"/>
                  <a:gd name="T10" fmla="*/ 111 w 152"/>
                  <a:gd name="T11" fmla="*/ 66 h 152"/>
                  <a:gd name="T12" fmla="*/ 115 w 152"/>
                  <a:gd name="T13" fmla="*/ 43 h 152"/>
                  <a:gd name="T14" fmla="*/ 76 w 152"/>
                  <a:gd name="T15" fmla="*/ 0 h 152"/>
                  <a:gd name="T16" fmla="*/ 76 w 152"/>
                  <a:gd name="T17" fmla="*/ 0 h 152"/>
                  <a:gd name="T18" fmla="*/ 76 w 152"/>
                  <a:gd name="T19" fmla="*/ 0 h 152"/>
                  <a:gd name="T20" fmla="*/ 76 w 152"/>
                  <a:gd name="T21" fmla="*/ 0 h 152"/>
                  <a:gd name="T22" fmla="*/ 76 w 152"/>
                  <a:gd name="T23" fmla="*/ 0 h 152"/>
                  <a:gd name="T24" fmla="*/ 76 w 152"/>
                  <a:gd name="T25" fmla="*/ 0 h 152"/>
                  <a:gd name="T26" fmla="*/ 76 w 152"/>
                  <a:gd name="T27" fmla="*/ 0 h 152"/>
                  <a:gd name="T28" fmla="*/ 76 w 152"/>
                  <a:gd name="T29" fmla="*/ 0 h 152"/>
                  <a:gd name="T30" fmla="*/ 76 w 152"/>
                  <a:gd name="T31" fmla="*/ 0 h 152"/>
                  <a:gd name="T32" fmla="*/ 76 w 152"/>
                  <a:gd name="T33" fmla="*/ 0 h 152"/>
                  <a:gd name="T34" fmla="*/ 76 w 152"/>
                  <a:gd name="T35" fmla="*/ 0 h 152"/>
                  <a:gd name="T36" fmla="*/ 37 w 152"/>
                  <a:gd name="T37" fmla="*/ 43 h 152"/>
                  <a:gd name="T38" fmla="*/ 41 w 152"/>
                  <a:gd name="T39" fmla="*/ 66 h 152"/>
                  <a:gd name="T40" fmla="*/ 41 w 152"/>
                  <a:gd name="T41" fmla="*/ 66 h 152"/>
                  <a:gd name="T42" fmla="*/ 18 w 152"/>
                  <a:gd name="T43" fmla="*/ 91 h 152"/>
                  <a:gd name="T44" fmla="*/ 56 w 152"/>
                  <a:gd name="T45" fmla="*/ 104 h 152"/>
                  <a:gd name="T46" fmla="*/ 55 w 152"/>
                  <a:gd name="T47" fmla="*/ 114 h 152"/>
                  <a:gd name="T48" fmla="*/ 12 w 152"/>
                  <a:gd name="T49" fmla="*/ 128 h 152"/>
                  <a:gd name="T50" fmla="*/ 0 w 152"/>
                  <a:gd name="T51" fmla="*/ 145 h 152"/>
                  <a:gd name="T52" fmla="*/ 0 w 152"/>
                  <a:gd name="T53" fmla="*/ 152 h 152"/>
                  <a:gd name="T54" fmla="*/ 76 w 152"/>
                  <a:gd name="T55" fmla="*/ 152 h 152"/>
                  <a:gd name="T56" fmla="*/ 152 w 152"/>
                  <a:gd name="T57" fmla="*/ 152 h 152"/>
                  <a:gd name="T58" fmla="*/ 152 w 152"/>
                  <a:gd name="T59" fmla="*/ 145 h 152"/>
                  <a:gd name="T60" fmla="*/ 140 w 152"/>
                  <a:gd name="T61" fmla="*/ 128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2" h="152">
                    <a:moveTo>
                      <a:pt x="140" y="128"/>
                    </a:moveTo>
                    <a:cubicBezTo>
                      <a:pt x="140" y="128"/>
                      <a:pt x="102" y="124"/>
                      <a:pt x="97" y="114"/>
                    </a:cubicBezTo>
                    <a:cubicBezTo>
                      <a:pt x="96" y="112"/>
                      <a:pt x="96" y="109"/>
                      <a:pt x="96" y="104"/>
                    </a:cubicBezTo>
                    <a:cubicBezTo>
                      <a:pt x="109" y="105"/>
                      <a:pt x="134" y="91"/>
                      <a:pt x="134" y="91"/>
                    </a:cubicBezTo>
                    <a:cubicBezTo>
                      <a:pt x="132" y="90"/>
                      <a:pt x="103" y="94"/>
                      <a:pt x="111" y="66"/>
                    </a:cubicBezTo>
                    <a:cubicBezTo>
                      <a:pt x="111" y="66"/>
                      <a:pt x="111" y="66"/>
                      <a:pt x="111" y="66"/>
                    </a:cubicBezTo>
                    <a:cubicBezTo>
                      <a:pt x="114" y="59"/>
                      <a:pt x="115" y="51"/>
                      <a:pt x="115" y="43"/>
                    </a:cubicBezTo>
                    <a:cubicBezTo>
                      <a:pt x="116" y="19"/>
                      <a:pt x="98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54" y="0"/>
                      <a:pt x="36" y="19"/>
                      <a:pt x="37" y="43"/>
                    </a:cubicBezTo>
                    <a:cubicBezTo>
                      <a:pt x="37" y="51"/>
                      <a:pt x="38" y="59"/>
                      <a:pt x="41" y="66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9" y="94"/>
                      <a:pt x="20" y="90"/>
                      <a:pt x="18" y="91"/>
                    </a:cubicBezTo>
                    <a:cubicBezTo>
                      <a:pt x="18" y="91"/>
                      <a:pt x="43" y="105"/>
                      <a:pt x="56" y="104"/>
                    </a:cubicBezTo>
                    <a:cubicBezTo>
                      <a:pt x="56" y="109"/>
                      <a:pt x="56" y="112"/>
                      <a:pt x="55" y="114"/>
                    </a:cubicBezTo>
                    <a:cubicBezTo>
                      <a:pt x="50" y="124"/>
                      <a:pt x="12" y="128"/>
                      <a:pt x="12" y="128"/>
                    </a:cubicBezTo>
                    <a:cubicBezTo>
                      <a:pt x="5" y="130"/>
                      <a:pt x="0" y="137"/>
                      <a:pt x="0" y="145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152" y="152"/>
                      <a:pt x="152" y="152"/>
                      <a:pt x="152" y="152"/>
                    </a:cubicBezTo>
                    <a:cubicBezTo>
                      <a:pt x="152" y="145"/>
                      <a:pt x="152" y="145"/>
                      <a:pt x="152" y="145"/>
                    </a:cubicBezTo>
                    <a:cubicBezTo>
                      <a:pt x="152" y="137"/>
                      <a:pt x="147" y="130"/>
                      <a:pt x="140" y="128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Oval 31"/>
              <p:cNvSpPr>
                <a:spLocks noChangeArrowheads="1"/>
              </p:cNvSpPr>
              <p:nvPr/>
            </p:nvSpPr>
            <p:spPr bwMode="auto">
              <a:xfrm>
                <a:off x="3315" y="3558"/>
                <a:ext cx="411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32"/>
              <p:cNvSpPr/>
              <p:nvPr/>
            </p:nvSpPr>
            <p:spPr bwMode="auto">
              <a:xfrm>
                <a:off x="3400" y="3656"/>
                <a:ext cx="321" cy="313"/>
              </a:xfrm>
              <a:custGeom>
                <a:avLst/>
                <a:gdLst>
                  <a:gd name="T0" fmla="*/ 0 w 200"/>
                  <a:gd name="T1" fmla="*/ 140 h 195"/>
                  <a:gd name="T2" fmla="*/ 53 w 200"/>
                  <a:gd name="T3" fmla="*/ 193 h 195"/>
                  <a:gd name="T4" fmla="*/ 75 w 200"/>
                  <a:gd name="T5" fmla="*/ 195 h 195"/>
                  <a:gd name="T6" fmla="*/ 200 w 200"/>
                  <a:gd name="T7" fmla="*/ 97 h 195"/>
                  <a:gd name="T8" fmla="*/ 103 w 200"/>
                  <a:gd name="T9" fmla="*/ 0 h 195"/>
                  <a:gd name="T10" fmla="*/ 53 w 200"/>
                  <a:gd name="T11" fmla="*/ 100 h 195"/>
                  <a:gd name="T12" fmla="*/ 0 w 200"/>
                  <a:gd name="T13" fmla="*/ 14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0" h="195">
                    <a:moveTo>
                      <a:pt x="0" y="140"/>
                    </a:moveTo>
                    <a:cubicBezTo>
                      <a:pt x="53" y="193"/>
                      <a:pt x="53" y="193"/>
                      <a:pt x="53" y="193"/>
                    </a:cubicBezTo>
                    <a:cubicBezTo>
                      <a:pt x="60" y="194"/>
                      <a:pt x="67" y="195"/>
                      <a:pt x="75" y="195"/>
                    </a:cubicBezTo>
                    <a:cubicBezTo>
                      <a:pt x="135" y="195"/>
                      <a:pt x="186" y="153"/>
                      <a:pt x="200" y="97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53" y="100"/>
                      <a:pt x="53" y="100"/>
                      <a:pt x="53" y="100"/>
                    </a:cubicBez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33"/>
              <p:cNvSpPr/>
              <p:nvPr/>
            </p:nvSpPr>
            <p:spPr bwMode="auto">
              <a:xfrm>
                <a:off x="3399" y="3637"/>
                <a:ext cx="244" cy="243"/>
              </a:xfrm>
              <a:custGeom>
                <a:avLst/>
                <a:gdLst>
                  <a:gd name="T0" fmla="*/ 152 w 152"/>
                  <a:gd name="T1" fmla="*/ 151 h 151"/>
                  <a:gd name="T2" fmla="*/ 152 w 152"/>
                  <a:gd name="T3" fmla="*/ 135 h 151"/>
                  <a:gd name="T4" fmla="*/ 140 w 152"/>
                  <a:gd name="T5" fmla="*/ 119 h 151"/>
                  <a:gd name="T6" fmla="*/ 140 w 152"/>
                  <a:gd name="T7" fmla="*/ 119 h 151"/>
                  <a:gd name="T8" fmla="*/ 99 w 152"/>
                  <a:gd name="T9" fmla="*/ 99 h 151"/>
                  <a:gd name="T10" fmla="*/ 101 w 152"/>
                  <a:gd name="T11" fmla="*/ 85 h 151"/>
                  <a:gd name="T12" fmla="*/ 104 w 152"/>
                  <a:gd name="T13" fmla="*/ 80 h 151"/>
                  <a:gd name="T14" fmla="*/ 104 w 152"/>
                  <a:gd name="T15" fmla="*/ 80 h 151"/>
                  <a:gd name="T16" fmla="*/ 104 w 152"/>
                  <a:gd name="T17" fmla="*/ 80 h 151"/>
                  <a:gd name="T18" fmla="*/ 115 w 152"/>
                  <a:gd name="T19" fmla="*/ 42 h 151"/>
                  <a:gd name="T20" fmla="*/ 76 w 152"/>
                  <a:gd name="T21" fmla="*/ 0 h 151"/>
                  <a:gd name="T22" fmla="*/ 76 w 152"/>
                  <a:gd name="T23" fmla="*/ 0 h 151"/>
                  <a:gd name="T24" fmla="*/ 76 w 152"/>
                  <a:gd name="T25" fmla="*/ 0 h 151"/>
                  <a:gd name="T26" fmla="*/ 76 w 152"/>
                  <a:gd name="T27" fmla="*/ 0 h 151"/>
                  <a:gd name="T28" fmla="*/ 76 w 152"/>
                  <a:gd name="T29" fmla="*/ 0 h 151"/>
                  <a:gd name="T30" fmla="*/ 37 w 152"/>
                  <a:gd name="T31" fmla="*/ 42 h 151"/>
                  <a:gd name="T32" fmla="*/ 48 w 152"/>
                  <a:gd name="T33" fmla="*/ 80 h 151"/>
                  <a:gd name="T34" fmla="*/ 48 w 152"/>
                  <a:gd name="T35" fmla="*/ 80 h 151"/>
                  <a:gd name="T36" fmla="*/ 48 w 152"/>
                  <a:gd name="T37" fmla="*/ 80 h 151"/>
                  <a:gd name="T38" fmla="*/ 51 w 152"/>
                  <a:gd name="T39" fmla="*/ 85 h 151"/>
                  <a:gd name="T40" fmla="*/ 53 w 152"/>
                  <a:gd name="T41" fmla="*/ 99 h 151"/>
                  <a:gd name="T42" fmla="*/ 12 w 152"/>
                  <a:gd name="T43" fmla="*/ 119 h 151"/>
                  <a:gd name="T44" fmla="*/ 12 w 152"/>
                  <a:gd name="T45" fmla="*/ 119 h 151"/>
                  <a:gd name="T46" fmla="*/ 0 w 152"/>
                  <a:gd name="T47" fmla="*/ 135 h 151"/>
                  <a:gd name="T48" fmla="*/ 0 w 152"/>
                  <a:gd name="T49" fmla="*/ 151 h 151"/>
                  <a:gd name="T50" fmla="*/ 152 w 152"/>
                  <a:gd name="T51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2" h="151">
                    <a:moveTo>
                      <a:pt x="152" y="151"/>
                    </a:moveTo>
                    <a:cubicBezTo>
                      <a:pt x="152" y="135"/>
                      <a:pt x="152" y="135"/>
                      <a:pt x="152" y="135"/>
                    </a:cubicBezTo>
                    <a:cubicBezTo>
                      <a:pt x="152" y="128"/>
                      <a:pt x="147" y="121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39" y="119"/>
                      <a:pt x="104" y="110"/>
                      <a:pt x="99" y="99"/>
                    </a:cubicBezTo>
                    <a:cubicBezTo>
                      <a:pt x="96" y="95"/>
                      <a:pt x="99" y="89"/>
                      <a:pt x="101" y="85"/>
                    </a:cubicBezTo>
                    <a:cubicBezTo>
                      <a:pt x="102" y="83"/>
                      <a:pt x="103" y="82"/>
                      <a:pt x="104" y="80"/>
                    </a:cubicBezTo>
                    <a:cubicBezTo>
                      <a:pt x="104" y="80"/>
                      <a:pt x="104" y="80"/>
                      <a:pt x="104" y="80"/>
                    </a:cubicBezTo>
                    <a:cubicBezTo>
                      <a:pt x="104" y="80"/>
                      <a:pt x="104" y="80"/>
                      <a:pt x="104" y="80"/>
                    </a:cubicBezTo>
                    <a:cubicBezTo>
                      <a:pt x="110" y="71"/>
                      <a:pt x="115" y="58"/>
                      <a:pt x="115" y="42"/>
                    </a:cubicBezTo>
                    <a:cubicBezTo>
                      <a:pt x="116" y="19"/>
                      <a:pt x="98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54" y="0"/>
                      <a:pt x="36" y="19"/>
                      <a:pt x="37" y="42"/>
                    </a:cubicBezTo>
                    <a:cubicBezTo>
                      <a:pt x="37" y="58"/>
                      <a:pt x="42" y="71"/>
                      <a:pt x="48" y="8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9" y="82"/>
                      <a:pt x="50" y="83"/>
                      <a:pt x="51" y="85"/>
                    </a:cubicBezTo>
                    <a:cubicBezTo>
                      <a:pt x="53" y="89"/>
                      <a:pt x="56" y="95"/>
                      <a:pt x="53" y="99"/>
                    </a:cubicBezTo>
                    <a:cubicBezTo>
                      <a:pt x="48" y="110"/>
                      <a:pt x="13" y="119"/>
                      <a:pt x="12" y="119"/>
                    </a:cubicBezTo>
                    <a:cubicBezTo>
                      <a:pt x="12" y="119"/>
                      <a:pt x="12" y="119"/>
                      <a:pt x="12" y="119"/>
                    </a:cubicBezTo>
                    <a:cubicBezTo>
                      <a:pt x="5" y="121"/>
                      <a:pt x="0" y="128"/>
                      <a:pt x="0" y="135"/>
                    </a:cubicBezTo>
                    <a:cubicBezTo>
                      <a:pt x="0" y="151"/>
                      <a:pt x="0" y="151"/>
                      <a:pt x="0" y="151"/>
                    </a:cubicBezTo>
                    <a:lnTo>
                      <a:pt x="152" y="15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Oval 34"/>
              <p:cNvSpPr>
                <a:spLocks noChangeArrowheads="1"/>
              </p:cNvSpPr>
              <p:nvPr/>
            </p:nvSpPr>
            <p:spPr bwMode="auto">
              <a:xfrm>
                <a:off x="2674" y="3558"/>
                <a:ext cx="410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35"/>
              <p:cNvSpPr/>
              <p:nvPr/>
            </p:nvSpPr>
            <p:spPr bwMode="auto">
              <a:xfrm>
                <a:off x="2757" y="3695"/>
                <a:ext cx="327" cy="274"/>
              </a:xfrm>
              <a:custGeom>
                <a:avLst/>
                <a:gdLst>
                  <a:gd name="T0" fmla="*/ 66 w 204"/>
                  <a:gd name="T1" fmla="*/ 171 h 171"/>
                  <a:gd name="T2" fmla="*/ 76 w 204"/>
                  <a:gd name="T3" fmla="*/ 171 h 171"/>
                  <a:gd name="T4" fmla="*/ 204 w 204"/>
                  <a:gd name="T5" fmla="*/ 52 h 171"/>
                  <a:gd name="T6" fmla="*/ 152 w 204"/>
                  <a:gd name="T7" fmla="*/ 0 h 171"/>
                  <a:gd name="T8" fmla="*/ 0 w 204"/>
                  <a:gd name="T9" fmla="*/ 105 h 171"/>
                  <a:gd name="T10" fmla="*/ 66 w 204"/>
                  <a:gd name="T11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4" h="171">
                    <a:moveTo>
                      <a:pt x="66" y="171"/>
                    </a:moveTo>
                    <a:cubicBezTo>
                      <a:pt x="69" y="171"/>
                      <a:pt x="73" y="171"/>
                      <a:pt x="76" y="171"/>
                    </a:cubicBezTo>
                    <a:cubicBezTo>
                      <a:pt x="144" y="171"/>
                      <a:pt x="199" y="118"/>
                      <a:pt x="204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66" y="171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Rectangle 36"/>
              <p:cNvSpPr>
                <a:spLocks noChangeArrowheads="1"/>
              </p:cNvSpPr>
              <p:nvPr/>
            </p:nvSpPr>
            <p:spPr bwMode="auto">
              <a:xfrm>
                <a:off x="2757" y="3695"/>
                <a:ext cx="244" cy="168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37"/>
              <p:cNvSpPr/>
              <p:nvPr/>
            </p:nvSpPr>
            <p:spPr bwMode="auto">
              <a:xfrm>
                <a:off x="2776" y="3714"/>
                <a:ext cx="206" cy="130"/>
              </a:xfrm>
              <a:custGeom>
                <a:avLst/>
                <a:gdLst>
                  <a:gd name="T0" fmla="*/ 206 w 206"/>
                  <a:gd name="T1" fmla="*/ 23 h 130"/>
                  <a:gd name="T2" fmla="*/ 151 w 206"/>
                  <a:gd name="T3" fmla="*/ 64 h 130"/>
                  <a:gd name="T4" fmla="*/ 206 w 206"/>
                  <a:gd name="T5" fmla="*/ 108 h 130"/>
                  <a:gd name="T6" fmla="*/ 206 w 206"/>
                  <a:gd name="T7" fmla="*/ 130 h 130"/>
                  <a:gd name="T8" fmla="*/ 206 w 206"/>
                  <a:gd name="T9" fmla="*/ 130 h 130"/>
                  <a:gd name="T10" fmla="*/ 137 w 206"/>
                  <a:gd name="T11" fmla="*/ 77 h 130"/>
                  <a:gd name="T12" fmla="*/ 103 w 206"/>
                  <a:gd name="T13" fmla="*/ 103 h 130"/>
                  <a:gd name="T14" fmla="*/ 71 w 206"/>
                  <a:gd name="T15" fmla="*/ 77 h 130"/>
                  <a:gd name="T16" fmla="*/ 0 w 206"/>
                  <a:gd name="T17" fmla="*/ 130 h 130"/>
                  <a:gd name="T18" fmla="*/ 0 w 206"/>
                  <a:gd name="T19" fmla="*/ 130 h 130"/>
                  <a:gd name="T20" fmla="*/ 0 w 206"/>
                  <a:gd name="T21" fmla="*/ 108 h 130"/>
                  <a:gd name="T22" fmla="*/ 55 w 206"/>
                  <a:gd name="T23" fmla="*/ 64 h 130"/>
                  <a:gd name="T24" fmla="*/ 0 w 206"/>
                  <a:gd name="T25" fmla="*/ 23 h 130"/>
                  <a:gd name="T26" fmla="*/ 0 w 206"/>
                  <a:gd name="T27" fmla="*/ 0 h 130"/>
                  <a:gd name="T28" fmla="*/ 0 w 206"/>
                  <a:gd name="T29" fmla="*/ 0 h 130"/>
                  <a:gd name="T30" fmla="*/ 103 w 206"/>
                  <a:gd name="T31" fmla="*/ 79 h 130"/>
                  <a:gd name="T32" fmla="*/ 206 w 206"/>
                  <a:gd name="T33" fmla="*/ 0 h 130"/>
                  <a:gd name="T34" fmla="*/ 206 w 206"/>
                  <a:gd name="T35" fmla="*/ 0 h 130"/>
                  <a:gd name="T36" fmla="*/ 206 w 206"/>
                  <a:gd name="T37" fmla="*/ 2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6" h="130">
                    <a:moveTo>
                      <a:pt x="206" y="23"/>
                    </a:moveTo>
                    <a:lnTo>
                      <a:pt x="151" y="64"/>
                    </a:lnTo>
                    <a:lnTo>
                      <a:pt x="206" y="108"/>
                    </a:lnTo>
                    <a:lnTo>
                      <a:pt x="206" y="130"/>
                    </a:lnTo>
                    <a:lnTo>
                      <a:pt x="206" y="130"/>
                    </a:lnTo>
                    <a:lnTo>
                      <a:pt x="137" y="77"/>
                    </a:lnTo>
                    <a:lnTo>
                      <a:pt x="103" y="103"/>
                    </a:lnTo>
                    <a:lnTo>
                      <a:pt x="71" y="77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08"/>
                    </a:lnTo>
                    <a:lnTo>
                      <a:pt x="55" y="64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3" y="79"/>
                    </a:lnTo>
                    <a:lnTo>
                      <a:pt x="206" y="0"/>
                    </a:lnTo>
                    <a:lnTo>
                      <a:pt x="206" y="0"/>
                    </a:lnTo>
                    <a:lnTo>
                      <a:pt x="206" y="2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Oval 38"/>
              <p:cNvSpPr>
                <a:spLocks noChangeArrowheads="1"/>
              </p:cNvSpPr>
              <p:nvPr/>
            </p:nvSpPr>
            <p:spPr bwMode="auto">
              <a:xfrm>
                <a:off x="2032" y="3558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39"/>
              <p:cNvSpPr/>
              <p:nvPr/>
            </p:nvSpPr>
            <p:spPr bwMode="auto">
              <a:xfrm>
                <a:off x="2115" y="3695"/>
                <a:ext cx="326" cy="274"/>
              </a:xfrm>
              <a:custGeom>
                <a:avLst/>
                <a:gdLst>
                  <a:gd name="T0" fmla="*/ 66 w 203"/>
                  <a:gd name="T1" fmla="*/ 171 h 171"/>
                  <a:gd name="T2" fmla="*/ 76 w 203"/>
                  <a:gd name="T3" fmla="*/ 171 h 171"/>
                  <a:gd name="T4" fmla="*/ 203 w 203"/>
                  <a:gd name="T5" fmla="*/ 52 h 171"/>
                  <a:gd name="T6" fmla="*/ 152 w 203"/>
                  <a:gd name="T7" fmla="*/ 0 h 171"/>
                  <a:gd name="T8" fmla="*/ 0 w 203"/>
                  <a:gd name="T9" fmla="*/ 105 h 171"/>
                  <a:gd name="T10" fmla="*/ 66 w 203"/>
                  <a:gd name="T11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71">
                    <a:moveTo>
                      <a:pt x="66" y="171"/>
                    </a:moveTo>
                    <a:cubicBezTo>
                      <a:pt x="69" y="171"/>
                      <a:pt x="72" y="171"/>
                      <a:pt x="76" y="171"/>
                    </a:cubicBezTo>
                    <a:cubicBezTo>
                      <a:pt x="143" y="171"/>
                      <a:pt x="199" y="118"/>
                      <a:pt x="203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66" y="171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Rectangle 40"/>
              <p:cNvSpPr>
                <a:spLocks noChangeArrowheads="1"/>
              </p:cNvSpPr>
              <p:nvPr/>
            </p:nvSpPr>
            <p:spPr bwMode="auto">
              <a:xfrm>
                <a:off x="2115" y="3695"/>
                <a:ext cx="244" cy="168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41"/>
              <p:cNvSpPr/>
              <p:nvPr/>
            </p:nvSpPr>
            <p:spPr bwMode="auto">
              <a:xfrm>
                <a:off x="2133" y="3714"/>
                <a:ext cx="207" cy="103"/>
              </a:xfrm>
              <a:custGeom>
                <a:avLst/>
                <a:gdLst>
                  <a:gd name="T0" fmla="*/ 207 w 207"/>
                  <a:gd name="T1" fmla="*/ 24 h 103"/>
                  <a:gd name="T2" fmla="*/ 104 w 207"/>
                  <a:gd name="T3" fmla="*/ 103 h 103"/>
                  <a:gd name="T4" fmla="*/ 0 w 207"/>
                  <a:gd name="T5" fmla="*/ 24 h 103"/>
                  <a:gd name="T6" fmla="*/ 0 w 207"/>
                  <a:gd name="T7" fmla="*/ 0 h 103"/>
                  <a:gd name="T8" fmla="*/ 2 w 207"/>
                  <a:gd name="T9" fmla="*/ 0 h 103"/>
                  <a:gd name="T10" fmla="*/ 104 w 207"/>
                  <a:gd name="T11" fmla="*/ 79 h 103"/>
                  <a:gd name="T12" fmla="*/ 207 w 207"/>
                  <a:gd name="T13" fmla="*/ 0 h 103"/>
                  <a:gd name="T14" fmla="*/ 207 w 207"/>
                  <a:gd name="T15" fmla="*/ 0 h 103"/>
                  <a:gd name="T16" fmla="*/ 207 w 207"/>
                  <a:gd name="T17" fmla="*/ 2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03">
                    <a:moveTo>
                      <a:pt x="207" y="24"/>
                    </a:moveTo>
                    <a:lnTo>
                      <a:pt x="104" y="103"/>
                    </a:lnTo>
                    <a:lnTo>
                      <a:pt x="0" y="2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04" y="79"/>
                    </a:lnTo>
                    <a:lnTo>
                      <a:pt x="207" y="0"/>
                    </a:lnTo>
                    <a:lnTo>
                      <a:pt x="207" y="0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Oval 42"/>
              <p:cNvSpPr>
                <a:spLocks noChangeArrowheads="1"/>
              </p:cNvSpPr>
              <p:nvPr/>
            </p:nvSpPr>
            <p:spPr bwMode="auto">
              <a:xfrm>
                <a:off x="1390" y="3558"/>
                <a:ext cx="411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43"/>
              <p:cNvSpPr/>
              <p:nvPr/>
            </p:nvSpPr>
            <p:spPr bwMode="auto">
              <a:xfrm>
                <a:off x="1520" y="3705"/>
                <a:ext cx="278" cy="258"/>
              </a:xfrm>
              <a:custGeom>
                <a:avLst/>
                <a:gdLst>
                  <a:gd name="T0" fmla="*/ 78 w 173"/>
                  <a:gd name="T1" fmla="*/ 161 h 161"/>
                  <a:gd name="T2" fmla="*/ 173 w 173"/>
                  <a:gd name="T3" fmla="*/ 61 h 161"/>
                  <a:gd name="T4" fmla="*/ 111 w 173"/>
                  <a:gd name="T5" fmla="*/ 0 h 161"/>
                  <a:gd name="T6" fmla="*/ 0 w 173"/>
                  <a:gd name="T7" fmla="*/ 84 h 161"/>
                  <a:gd name="T8" fmla="*/ 78 w 173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161">
                    <a:moveTo>
                      <a:pt x="78" y="161"/>
                    </a:moveTo>
                    <a:cubicBezTo>
                      <a:pt x="126" y="149"/>
                      <a:pt x="163" y="110"/>
                      <a:pt x="173" y="61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0" y="84"/>
                      <a:pt x="0" y="84"/>
                      <a:pt x="0" y="84"/>
                    </a:cubicBezTo>
                    <a:lnTo>
                      <a:pt x="78" y="161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44"/>
              <p:cNvSpPr/>
              <p:nvPr/>
            </p:nvSpPr>
            <p:spPr bwMode="auto">
              <a:xfrm>
                <a:off x="1470" y="3684"/>
                <a:ext cx="251" cy="205"/>
              </a:xfrm>
              <a:custGeom>
                <a:avLst/>
                <a:gdLst>
                  <a:gd name="T0" fmla="*/ 154 w 156"/>
                  <a:gd name="T1" fmla="*/ 41 h 128"/>
                  <a:gd name="T2" fmla="*/ 113 w 156"/>
                  <a:gd name="T3" fmla="*/ 0 h 128"/>
                  <a:gd name="T4" fmla="*/ 78 w 156"/>
                  <a:gd name="T5" fmla="*/ 20 h 128"/>
                  <a:gd name="T6" fmla="*/ 43 w 156"/>
                  <a:gd name="T7" fmla="*/ 0 h 128"/>
                  <a:gd name="T8" fmla="*/ 2 w 156"/>
                  <a:gd name="T9" fmla="*/ 41 h 128"/>
                  <a:gd name="T10" fmla="*/ 78 w 156"/>
                  <a:gd name="T11" fmla="*/ 128 h 128"/>
                  <a:gd name="T12" fmla="*/ 154 w 156"/>
                  <a:gd name="T13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" h="128">
                    <a:moveTo>
                      <a:pt x="154" y="41"/>
                    </a:moveTo>
                    <a:cubicBezTo>
                      <a:pt x="153" y="18"/>
                      <a:pt x="136" y="0"/>
                      <a:pt x="113" y="0"/>
                    </a:cubicBezTo>
                    <a:cubicBezTo>
                      <a:pt x="98" y="0"/>
                      <a:pt x="85" y="8"/>
                      <a:pt x="78" y="20"/>
                    </a:cubicBezTo>
                    <a:cubicBezTo>
                      <a:pt x="71" y="8"/>
                      <a:pt x="58" y="0"/>
                      <a:pt x="43" y="0"/>
                    </a:cubicBezTo>
                    <a:cubicBezTo>
                      <a:pt x="20" y="0"/>
                      <a:pt x="3" y="18"/>
                      <a:pt x="2" y="41"/>
                    </a:cubicBezTo>
                    <a:cubicBezTo>
                      <a:pt x="0" y="92"/>
                      <a:pt x="78" y="128"/>
                      <a:pt x="78" y="128"/>
                    </a:cubicBezTo>
                    <a:cubicBezTo>
                      <a:pt x="78" y="128"/>
                      <a:pt x="156" y="92"/>
                      <a:pt x="154" y="41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Rectangle 45"/>
              <p:cNvSpPr>
                <a:spLocks noChangeArrowheads="1"/>
              </p:cNvSpPr>
              <p:nvPr/>
            </p:nvSpPr>
            <p:spPr bwMode="auto">
              <a:xfrm>
                <a:off x="1559" y="3777"/>
                <a:ext cx="73" cy="19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Oval 46"/>
              <p:cNvSpPr>
                <a:spLocks noChangeArrowheads="1"/>
              </p:cNvSpPr>
              <p:nvPr/>
            </p:nvSpPr>
            <p:spPr bwMode="auto">
              <a:xfrm>
                <a:off x="748" y="3558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47"/>
              <p:cNvSpPr/>
              <p:nvPr/>
            </p:nvSpPr>
            <p:spPr bwMode="auto">
              <a:xfrm>
                <a:off x="878" y="3705"/>
                <a:ext cx="278" cy="258"/>
              </a:xfrm>
              <a:custGeom>
                <a:avLst/>
                <a:gdLst>
                  <a:gd name="T0" fmla="*/ 78 w 173"/>
                  <a:gd name="T1" fmla="*/ 161 h 161"/>
                  <a:gd name="T2" fmla="*/ 173 w 173"/>
                  <a:gd name="T3" fmla="*/ 61 h 161"/>
                  <a:gd name="T4" fmla="*/ 111 w 173"/>
                  <a:gd name="T5" fmla="*/ 0 h 161"/>
                  <a:gd name="T6" fmla="*/ 0 w 173"/>
                  <a:gd name="T7" fmla="*/ 84 h 161"/>
                  <a:gd name="T8" fmla="*/ 78 w 173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161">
                    <a:moveTo>
                      <a:pt x="78" y="161"/>
                    </a:moveTo>
                    <a:cubicBezTo>
                      <a:pt x="126" y="149"/>
                      <a:pt x="163" y="110"/>
                      <a:pt x="173" y="61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0" y="84"/>
                      <a:pt x="0" y="84"/>
                      <a:pt x="0" y="84"/>
                    </a:cubicBezTo>
                    <a:lnTo>
                      <a:pt x="78" y="161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48"/>
              <p:cNvSpPr/>
              <p:nvPr/>
            </p:nvSpPr>
            <p:spPr bwMode="auto">
              <a:xfrm>
                <a:off x="829" y="3684"/>
                <a:ext cx="250" cy="205"/>
              </a:xfrm>
              <a:custGeom>
                <a:avLst/>
                <a:gdLst>
                  <a:gd name="T0" fmla="*/ 154 w 156"/>
                  <a:gd name="T1" fmla="*/ 41 h 128"/>
                  <a:gd name="T2" fmla="*/ 113 w 156"/>
                  <a:gd name="T3" fmla="*/ 0 h 128"/>
                  <a:gd name="T4" fmla="*/ 78 w 156"/>
                  <a:gd name="T5" fmla="*/ 20 h 128"/>
                  <a:gd name="T6" fmla="*/ 43 w 156"/>
                  <a:gd name="T7" fmla="*/ 0 h 128"/>
                  <a:gd name="T8" fmla="*/ 2 w 156"/>
                  <a:gd name="T9" fmla="*/ 41 h 128"/>
                  <a:gd name="T10" fmla="*/ 78 w 156"/>
                  <a:gd name="T11" fmla="*/ 128 h 128"/>
                  <a:gd name="T12" fmla="*/ 154 w 156"/>
                  <a:gd name="T13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" h="128">
                    <a:moveTo>
                      <a:pt x="154" y="41"/>
                    </a:moveTo>
                    <a:cubicBezTo>
                      <a:pt x="153" y="18"/>
                      <a:pt x="136" y="0"/>
                      <a:pt x="113" y="0"/>
                    </a:cubicBezTo>
                    <a:cubicBezTo>
                      <a:pt x="98" y="0"/>
                      <a:pt x="85" y="8"/>
                      <a:pt x="78" y="20"/>
                    </a:cubicBezTo>
                    <a:cubicBezTo>
                      <a:pt x="71" y="8"/>
                      <a:pt x="58" y="0"/>
                      <a:pt x="43" y="0"/>
                    </a:cubicBezTo>
                    <a:cubicBezTo>
                      <a:pt x="20" y="0"/>
                      <a:pt x="3" y="18"/>
                      <a:pt x="2" y="41"/>
                    </a:cubicBezTo>
                    <a:cubicBezTo>
                      <a:pt x="0" y="92"/>
                      <a:pt x="78" y="128"/>
                      <a:pt x="78" y="128"/>
                    </a:cubicBezTo>
                    <a:cubicBezTo>
                      <a:pt x="78" y="128"/>
                      <a:pt x="156" y="92"/>
                      <a:pt x="154" y="41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49"/>
              <p:cNvSpPr/>
              <p:nvPr/>
            </p:nvSpPr>
            <p:spPr bwMode="auto">
              <a:xfrm>
                <a:off x="917" y="3749"/>
                <a:ext cx="74" cy="74"/>
              </a:xfrm>
              <a:custGeom>
                <a:avLst/>
                <a:gdLst>
                  <a:gd name="T0" fmla="*/ 74 w 74"/>
                  <a:gd name="T1" fmla="*/ 28 h 74"/>
                  <a:gd name="T2" fmla="*/ 46 w 74"/>
                  <a:gd name="T3" fmla="*/ 28 h 74"/>
                  <a:gd name="T4" fmla="*/ 46 w 74"/>
                  <a:gd name="T5" fmla="*/ 0 h 74"/>
                  <a:gd name="T6" fmla="*/ 27 w 74"/>
                  <a:gd name="T7" fmla="*/ 0 h 74"/>
                  <a:gd name="T8" fmla="*/ 27 w 74"/>
                  <a:gd name="T9" fmla="*/ 28 h 74"/>
                  <a:gd name="T10" fmla="*/ 0 w 74"/>
                  <a:gd name="T11" fmla="*/ 28 h 74"/>
                  <a:gd name="T12" fmla="*/ 0 w 74"/>
                  <a:gd name="T13" fmla="*/ 47 h 74"/>
                  <a:gd name="T14" fmla="*/ 27 w 74"/>
                  <a:gd name="T15" fmla="*/ 47 h 74"/>
                  <a:gd name="T16" fmla="*/ 27 w 74"/>
                  <a:gd name="T17" fmla="*/ 74 h 74"/>
                  <a:gd name="T18" fmla="*/ 46 w 74"/>
                  <a:gd name="T19" fmla="*/ 74 h 74"/>
                  <a:gd name="T20" fmla="*/ 46 w 74"/>
                  <a:gd name="T21" fmla="*/ 47 h 74"/>
                  <a:gd name="T22" fmla="*/ 74 w 74"/>
                  <a:gd name="T23" fmla="*/ 47 h 74"/>
                  <a:gd name="T24" fmla="*/ 74 w 74"/>
                  <a:gd name="T25" fmla="*/ 2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74">
                    <a:moveTo>
                      <a:pt x="74" y="28"/>
                    </a:moveTo>
                    <a:lnTo>
                      <a:pt x="46" y="28"/>
                    </a:lnTo>
                    <a:lnTo>
                      <a:pt x="46" y="0"/>
                    </a:lnTo>
                    <a:lnTo>
                      <a:pt x="27" y="0"/>
                    </a:lnTo>
                    <a:lnTo>
                      <a:pt x="27" y="28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27" y="47"/>
                    </a:lnTo>
                    <a:lnTo>
                      <a:pt x="27" y="74"/>
                    </a:lnTo>
                    <a:lnTo>
                      <a:pt x="46" y="74"/>
                    </a:lnTo>
                    <a:lnTo>
                      <a:pt x="46" y="47"/>
                    </a:lnTo>
                    <a:lnTo>
                      <a:pt x="74" y="47"/>
                    </a:lnTo>
                    <a:lnTo>
                      <a:pt x="74" y="2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Oval 50"/>
              <p:cNvSpPr>
                <a:spLocks noChangeArrowheads="1"/>
              </p:cNvSpPr>
              <p:nvPr/>
            </p:nvSpPr>
            <p:spPr bwMode="auto">
              <a:xfrm>
                <a:off x="107" y="3558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51"/>
              <p:cNvSpPr/>
              <p:nvPr/>
            </p:nvSpPr>
            <p:spPr bwMode="auto">
              <a:xfrm>
                <a:off x="237" y="3705"/>
                <a:ext cx="277" cy="258"/>
              </a:xfrm>
              <a:custGeom>
                <a:avLst/>
                <a:gdLst>
                  <a:gd name="T0" fmla="*/ 78 w 173"/>
                  <a:gd name="T1" fmla="*/ 161 h 161"/>
                  <a:gd name="T2" fmla="*/ 173 w 173"/>
                  <a:gd name="T3" fmla="*/ 61 h 161"/>
                  <a:gd name="T4" fmla="*/ 111 w 173"/>
                  <a:gd name="T5" fmla="*/ 0 h 161"/>
                  <a:gd name="T6" fmla="*/ 0 w 173"/>
                  <a:gd name="T7" fmla="*/ 84 h 161"/>
                  <a:gd name="T8" fmla="*/ 78 w 173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161">
                    <a:moveTo>
                      <a:pt x="78" y="161"/>
                    </a:moveTo>
                    <a:cubicBezTo>
                      <a:pt x="126" y="149"/>
                      <a:pt x="163" y="110"/>
                      <a:pt x="173" y="61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0" y="84"/>
                      <a:pt x="0" y="84"/>
                      <a:pt x="0" y="84"/>
                    </a:cubicBezTo>
                    <a:lnTo>
                      <a:pt x="78" y="161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52"/>
              <p:cNvSpPr/>
              <p:nvPr/>
            </p:nvSpPr>
            <p:spPr bwMode="auto">
              <a:xfrm>
                <a:off x="187" y="3684"/>
                <a:ext cx="250" cy="205"/>
              </a:xfrm>
              <a:custGeom>
                <a:avLst/>
                <a:gdLst>
                  <a:gd name="T0" fmla="*/ 154 w 156"/>
                  <a:gd name="T1" fmla="*/ 41 h 128"/>
                  <a:gd name="T2" fmla="*/ 113 w 156"/>
                  <a:gd name="T3" fmla="*/ 0 h 128"/>
                  <a:gd name="T4" fmla="*/ 78 w 156"/>
                  <a:gd name="T5" fmla="*/ 20 h 128"/>
                  <a:gd name="T6" fmla="*/ 43 w 156"/>
                  <a:gd name="T7" fmla="*/ 0 h 128"/>
                  <a:gd name="T8" fmla="*/ 2 w 156"/>
                  <a:gd name="T9" fmla="*/ 41 h 128"/>
                  <a:gd name="T10" fmla="*/ 78 w 156"/>
                  <a:gd name="T11" fmla="*/ 128 h 128"/>
                  <a:gd name="T12" fmla="*/ 154 w 156"/>
                  <a:gd name="T13" fmla="*/ 4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" h="128">
                    <a:moveTo>
                      <a:pt x="154" y="41"/>
                    </a:moveTo>
                    <a:cubicBezTo>
                      <a:pt x="153" y="18"/>
                      <a:pt x="136" y="0"/>
                      <a:pt x="113" y="0"/>
                    </a:cubicBezTo>
                    <a:cubicBezTo>
                      <a:pt x="98" y="0"/>
                      <a:pt x="85" y="8"/>
                      <a:pt x="78" y="20"/>
                    </a:cubicBezTo>
                    <a:cubicBezTo>
                      <a:pt x="71" y="8"/>
                      <a:pt x="58" y="0"/>
                      <a:pt x="43" y="0"/>
                    </a:cubicBezTo>
                    <a:cubicBezTo>
                      <a:pt x="20" y="0"/>
                      <a:pt x="3" y="18"/>
                      <a:pt x="2" y="41"/>
                    </a:cubicBezTo>
                    <a:cubicBezTo>
                      <a:pt x="0" y="92"/>
                      <a:pt x="78" y="128"/>
                      <a:pt x="78" y="128"/>
                    </a:cubicBezTo>
                    <a:cubicBezTo>
                      <a:pt x="78" y="128"/>
                      <a:pt x="156" y="92"/>
                      <a:pt x="154" y="41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Oval 53"/>
              <p:cNvSpPr>
                <a:spLocks noChangeArrowheads="1"/>
              </p:cNvSpPr>
              <p:nvPr/>
            </p:nvSpPr>
            <p:spPr bwMode="auto">
              <a:xfrm>
                <a:off x="7166" y="2916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54"/>
              <p:cNvSpPr/>
              <p:nvPr/>
            </p:nvSpPr>
            <p:spPr bwMode="auto">
              <a:xfrm>
                <a:off x="7273" y="3027"/>
                <a:ext cx="304" cy="300"/>
              </a:xfrm>
              <a:custGeom>
                <a:avLst/>
                <a:gdLst>
                  <a:gd name="T0" fmla="*/ 131 w 189"/>
                  <a:gd name="T1" fmla="*/ 0 h 187"/>
                  <a:gd name="T2" fmla="*/ 81 w 189"/>
                  <a:gd name="T3" fmla="*/ 8 h 187"/>
                  <a:gd name="T4" fmla="*/ 63 w 189"/>
                  <a:gd name="T5" fmla="*/ 64 h 187"/>
                  <a:gd name="T6" fmla="*/ 3 w 189"/>
                  <a:gd name="T7" fmla="*/ 88 h 187"/>
                  <a:gd name="T8" fmla="*/ 0 w 189"/>
                  <a:gd name="T9" fmla="*/ 131 h 187"/>
                  <a:gd name="T10" fmla="*/ 56 w 189"/>
                  <a:gd name="T11" fmla="*/ 187 h 187"/>
                  <a:gd name="T12" fmla="*/ 61 w 189"/>
                  <a:gd name="T13" fmla="*/ 187 h 187"/>
                  <a:gd name="T14" fmla="*/ 189 w 189"/>
                  <a:gd name="T15" fmla="*/ 59 h 187"/>
                  <a:gd name="T16" fmla="*/ 189 w 189"/>
                  <a:gd name="T17" fmla="*/ 58 h 187"/>
                  <a:gd name="T18" fmla="*/ 131 w 189"/>
                  <a:gd name="T19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9" h="187">
                    <a:moveTo>
                      <a:pt x="131" y="0"/>
                    </a:moveTo>
                    <a:cubicBezTo>
                      <a:pt x="81" y="8"/>
                      <a:pt x="81" y="8"/>
                      <a:pt x="81" y="8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56" y="187"/>
                      <a:pt x="56" y="187"/>
                      <a:pt x="56" y="187"/>
                    </a:cubicBezTo>
                    <a:cubicBezTo>
                      <a:pt x="57" y="187"/>
                      <a:pt x="59" y="187"/>
                      <a:pt x="61" y="187"/>
                    </a:cubicBezTo>
                    <a:cubicBezTo>
                      <a:pt x="132" y="187"/>
                      <a:pt x="189" y="130"/>
                      <a:pt x="189" y="59"/>
                    </a:cubicBezTo>
                    <a:cubicBezTo>
                      <a:pt x="189" y="59"/>
                      <a:pt x="189" y="58"/>
                      <a:pt x="189" y="58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55"/>
              <p:cNvSpPr>
                <a:spLocks noEditPoints="1"/>
              </p:cNvSpPr>
              <p:nvPr/>
            </p:nvSpPr>
            <p:spPr bwMode="auto">
              <a:xfrm>
                <a:off x="7358" y="3005"/>
                <a:ext cx="148" cy="149"/>
              </a:xfrm>
              <a:custGeom>
                <a:avLst/>
                <a:gdLst>
                  <a:gd name="T0" fmla="*/ 78 w 92"/>
                  <a:gd name="T1" fmla="*/ 63 h 93"/>
                  <a:gd name="T2" fmla="*/ 78 w 92"/>
                  <a:gd name="T3" fmla="*/ 14 h 93"/>
                  <a:gd name="T4" fmla="*/ 29 w 92"/>
                  <a:gd name="T5" fmla="*/ 14 h 93"/>
                  <a:gd name="T6" fmla="*/ 13 w 92"/>
                  <a:gd name="T7" fmla="*/ 30 h 93"/>
                  <a:gd name="T8" fmla="*/ 13 w 92"/>
                  <a:gd name="T9" fmla="*/ 79 h 93"/>
                  <a:gd name="T10" fmla="*/ 63 w 92"/>
                  <a:gd name="T11" fmla="*/ 79 h 93"/>
                  <a:gd name="T12" fmla="*/ 78 w 92"/>
                  <a:gd name="T13" fmla="*/ 63 h 93"/>
                  <a:gd name="T14" fmla="*/ 51 w 92"/>
                  <a:gd name="T15" fmla="*/ 67 h 93"/>
                  <a:gd name="T16" fmla="*/ 38 w 92"/>
                  <a:gd name="T17" fmla="*/ 72 h 93"/>
                  <a:gd name="T18" fmla="*/ 26 w 92"/>
                  <a:gd name="T19" fmla="*/ 67 h 93"/>
                  <a:gd name="T20" fmla="*/ 20 w 92"/>
                  <a:gd name="T21" fmla="*/ 54 h 93"/>
                  <a:gd name="T22" fmla="*/ 26 w 92"/>
                  <a:gd name="T23" fmla="*/ 42 h 93"/>
                  <a:gd name="T24" fmla="*/ 41 w 92"/>
                  <a:gd name="T25" fmla="*/ 26 h 93"/>
                  <a:gd name="T26" fmla="*/ 54 w 92"/>
                  <a:gd name="T27" fmla="*/ 21 h 93"/>
                  <a:gd name="T28" fmla="*/ 66 w 92"/>
                  <a:gd name="T29" fmla="*/ 26 h 93"/>
                  <a:gd name="T30" fmla="*/ 71 w 92"/>
                  <a:gd name="T31" fmla="*/ 39 h 93"/>
                  <a:gd name="T32" fmla="*/ 66 w 92"/>
                  <a:gd name="T33" fmla="*/ 51 h 93"/>
                  <a:gd name="T34" fmla="*/ 51 w 92"/>
                  <a:gd name="T35" fmla="*/ 6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2" h="93">
                    <a:moveTo>
                      <a:pt x="78" y="63"/>
                    </a:moveTo>
                    <a:cubicBezTo>
                      <a:pt x="92" y="50"/>
                      <a:pt x="92" y="28"/>
                      <a:pt x="78" y="14"/>
                    </a:cubicBezTo>
                    <a:cubicBezTo>
                      <a:pt x="65" y="0"/>
                      <a:pt x="43" y="0"/>
                      <a:pt x="29" y="14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0" y="43"/>
                      <a:pt x="0" y="65"/>
                      <a:pt x="13" y="79"/>
                    </a:cubicBezTo>
                    <a:cubicBezTo>
                      <a:pt x="27" y="93"/>
                      <a:pt x="49" y="93"/>
                      <a:pt x="63" y="79"/>
                    </a:cubicBezTo>
                    <a:lnTo>
                      <a:pt x="78" y="63"/>
                    </a:lnTo>
                    <a:close/>
                    <a:moveTo>
                      <a:pt x="51" y="67"/>
                    </a:moveTo>
                    <a:cubicBezTo>
                      <a:pt x="47" y="70"/>
                      <a:pt x="43" y="72"/>
                      <a:pt x="38" y="72"/>
                    </a:cubicBezTo>
                    <a:cubicBezTo>
                      <a:pt x="33" y="72"/>
                      <a:pt x="29" y="70"/>
                      <a:pt x="26" y="67"/>
                    </a:cubicBezTo>
                    <a:cubicBezTo>
                      <a:pt x="22" y="63"/>
                      <a:pt x="20" y="59"/>
                      <a:pt x="20" y="54"/>
                    </a:cubicBezTo>
                    <a:cubicBezTo>
                      <a:pt x="20" y="50"/>
                      <a:pt x="22" y="45"/>
                      <a:pt x="26" y="42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5" y="23"/>
                      <a:pt x="49" y="21"/>
                      <a:pt x="54" y="21"/>
                    </a:cubicBezTo>
                    <a:cubicBezTo>
                      <a:pt x="58" y="21"/>
                      <a:pt x="63" y="23"/>
                      <a:pt x="66" y="26"/>
                    </a:cubicBezTo>
                    <a:cubicBezTo>
                      <a:pt x="70" y="29"/>
                      <a:pt x="71" y="34"/>
                      <a:pt x="71" y="39"/>
                    </a:cubicBezTo>
                    <a:cubicBezTo>
                      <a:pt x="71" y="43"/>
                      <a:pt x="70" y="48"/>
                      <a:pt x="66" y="51"/>
                    </a:cubicBezTo>
                    <a:lnTo>
                      <a:pt x="51" y="6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56"/>
              <p:cNvSpPr>
                <a:spLocks noEditPoints="1"/>
              </p:cNvSpPr>
              <p:nvPr/>
            </p:nvSpPr>
            <p:spPr bwMode="auto">
              <a:xfrm>
                <a:off x="7251" y="3112"/>
                <a:ext cx="149" cy="148"/>
              </a:xfrm>
              <a:custGeom>
                <a:avLst/>
                <a:gdLst>
                  <a:gd name="T0" fmla="*/ 79 w 93"/>
                  <a:gd name="T1" fmla="*/ 63 h 92"/>
                  <a:gd name="T2" fmla="*/ 79 w 93"/>
                  <a:gd name="T3" fmla="*/ 13 h 92"/>
                  <a:gd name="T4" fmla="*/ 30 w 93"/>
                  <a:gd name="T5" fmla="*/ 13 h 92"/>
                  <a:gd name="T6" fmla="*/ 14 w 93"/>
                  <a:gd name="T7" fmla="*/ 29 h 92"/>
                  <a:gd name="T8" fmla="*/ 14 w 93"/>
                  <a:gd name="T9" fmla="*/ 78 h 92"/>
                  <a:gd name="T10" fmla="*/ 63 w 93"/>
                  <a:gd name="T11" fmla="*/ 78 h 92"/>
                  <a:gd name="T12" fmla="*/ 79 w 93"/>
                  <a:gd name="T13" fmla="*/ 63 h 92"/>
                  <a:gd name="T14" fmla="*/ 51 w 93"/>
                  <a:gd name="T15" fmla="*/ 66 h 92"/>
                  <a:gd name="T16" fmla="*/ 39 w 93"/>
                  <a:gd name="T17" fmla="*/ 71 h 92"/>
                  <a:gd name="T18" fmla="*/ 26 w 93"/>
                  <a:gd name="T19" fmla="*/ 66 h 92"/>
                  <a:gd name="T20" fmla="*/ 21 w 93"/>
                  <a:gd name="T21" fmla="*/ 54 h 92"/>
                  <a:gd name="T22" fmla="*/ 26 w 93"/>
                  <a:gd name="T23" fmla="*/ 41 h 92"/>
                  <a:gd name="T24" fmla="*/ 42 w 93"/>
                  <a:gd name="T25" fmla="*/ 25 h 92"/>
                  <a:gd name="T26" fmla="*/ 54 w 93"/>
                  <a:gd name="T27" fmla="*/ 20 h 92"/>
                  <a:gd name="T28" fmla="*/ 67 w 93"/>
                  <a:gd name="T29" fmla="*/ 25 h 92"/>
                  <a:gd name="T30" fmla="*/ 72 w 93"/>
                  <a:gd name="T31" fmla="*/ 38 h 92"/>
                  <a:gd name="T32" fmla="*/ 67 w 93"/>
                  <a:gd name="T33" fmla="*/ 51 h 92"/>
                  <a:gd name="T34" fmla="*/ 51 w 93"/>
                  <a:gd name="T35" fmla="*/ 6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3" h="92">
                    <a:moveTo>
                      <a:pt x="79" y="63"/>
                    </a:moveTo>
                    <a:cubicBezTo>
                      <a:pt x="93" y="49"/>
                      <a:pt x="93" y="27"/>
                      <a:pt x="79" y="13"/>
                    </a:cubicBezTo>
                    <a:cubicBezTo>
                      <a:pt x="65" y="0"/>
                      <a:pt x="43" y="0"/>
                      <a:pt x="30" y="13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0" y="43"/>
                      <a:pt x="0" y="65"/>
                      <a:pt x="14" y="78"/>
                    </a:cubicBezTo>
                    <a:cubicBezTo>
                      <a:pt x="28" y="92"/>
                      <a:pt x="50" y="92"/>
                      <a:pt x="63" y="78"/>
                    </a:cubicBezTo>
                    <a:lnTo>
                      <a:pt x="79" y="63"/>
                    </a:lnTo>
                    <a:close/>
                    <a:moveTo>
                      <a:pt x="51" y="66"/>
                    </a:moveTo>
                    <a:cubicBezTo>
                      <a:pt x="48" y="69"/>
                      <a:pt x="44" y="71"/>
                      <a:pt x="39" y="71"/>
                    </a:cubicBezTo>
                    <a:cubicBezTo>
                      <a:pt x="34" y="71"/>
                      <a:pt x="30" y="69"/>
                      <a:pt x="26" y="66"/>
                    </a:cubicBezTo>
                    <a:cubicBezTo>
                      <a:pt x="23" y="63"/>
                      <a:pt x="21" y="58"/>
                      <a:pt x="21" y="54"/>
                    </a:cubicBezTo>
                    <a:cubicBezTo>
                      <a:pt x="21" y="49"/>
                      <a:pt x="23" y="44"/>
                      <a:pt x="26" y="4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5" y="22"/>
                      <a:pt x="50" y="20"/>
                      <a:pt x="54" y="20"/>
                    </a:cubicBezTo>
                    <a:cubicBezTo>
                      <a:pt x="59" y="20"/>
                      <a:pt x="64" y="22"/>
                      <a:pt x="67" y="25"/>
                    </a:cubicBezTo>
                    <a:cubicBezTo>
                      <a:pt x="70" y="29"/>
                      <a:pt x="72" y="33"/>
                      <a:pt x="72" y="38"/>
                    </a:cubicBezTo>
                    <a:cubicBezTo>
                      <a:pt x="72" y="43"/>
                      <a:pt x="70" y="47"/>
                      <a:pt x="67" y="51"/>
                    </a:cubicBezTo>
                    <a:lnTo>
                      <a:pt x="51" y="66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57"/>
              <p:cNvSpPr/>
              <p:nvPr/>
            </p:nvSpPr>
            <p:spPr bwMode="auto">
              <a:xfrm>
                <a:off x="7322" y="3075"/>
                <a:ext cx="113" cy="114"/>
              </a:xfrm>
              <a:custGeom>
                <a:avLst/>
                <a:gdLst>
                  <a:gd name="T0" fmla="*/ 68 w 71"/>
                  <a:gd name="T1" fmla="*/ 3 h 71"/>
                  <a:gd name="T2" fmla="*/ 56 w 71"/>
                  <a:gd name="T3" fmla="*/ 3 h 71"/>
                  <a:gd name="T4" fmla="*/ 55 w 71"/>
                  <a:gd name="T5" fmla="*/ 4 h 71"/>
                  <a:gd name="T6" fmla="*/ 4 w 71"/>
                  <a:gd name="T7" fmla="*/ 55 h 71"/>
                  <a:gd name="T8" fmla="*/ 3 w 71"/>
                  <a:gd name="T9" fmla="*/ 56 h 71"/>
                  <a:gd name="T10" fmla="*/ 3 w 71"/>
                  <a:gd name="T11" fmla="*/ 68 h 71"/>
                  <a:gd name="T12" fmla="*/ 16 w 71"/>
                  <a:gd name="T13" fmla="*/ 68 h 71"/>
                  <a:gd name="T14" fmla="*/ 16 w 71"/>
                  <a:gd name="T15" fmla="*/ 68 h 71"/>
                  <a:gd name="T16" fmla="*/ 68 w 71"/>
                  <a:gd name="T17" fmla="*/ 15 h 71"/>
                  <a:gd name="T18" fmla="*/ 68 w 71"/>
                  <a:gd name="T19" fmla="*/ 15 h 71"/>
                  <a:gd name="T20" fmla="*/ 68 w 71"/>
                  <a:gd name="T21" fmla="*/ 15 h 71"/>
                  <a:gd name="T22" fmla="*/ 68 w 71"/>
                  <a:gd name="T23" fmla="*/ 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71">
                    <a:moveTo>
                      <a:pt x="68" y="3"/>
                    </a:moveTo>
                    <a:cubicBezTo>
                      <a:pt x="65" y="0"/>
                      <a:pt x="59" y="0"/>
                      <a:pt x="56" y="3"/>
                    </a:cubicBezTo>
                    <a:cubicBezTo>
                      <a:pt x="56" y="3"/>
                      <a:pt x="55" y="4"/>
                      <a:pt x="55" y="4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4" y="56"/>
                      <a:pt x="3" y="56"/>
                    </a:cubicBezTo>
                    <a:cubicBezTo>
                      <a:pt x="0" y="59"/>
                      <a:pt x="0" y="65"/>
                      <a:pt x="3" y="68"/>
                    </a:cubicBezTo>
                    <a:cubicBezTo>
                      <a:pt x="7" y="71"/>
                      <a:pt x="12" y="71"/>
                      <a:pt x="16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71" y="12"/>
                      <a:pt x="71" y="7"/>
                      <a:pt x="68" y="3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Oval 58"/>
              <p:cNvSpPr>
                <a:spLocks noChangeArrowheads="1"/>
              </p:cNvSpPr>
              <p:nvPr/>
            </p:nvSpPr>
            <p:spPr bwMode="auto">
              <a:xfrm>
                <a:off x="6524" y="2916"/>
                <a:ext cx="411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59"/>
              <p:cNvSpPr/>
              <p:nvPr/>
            </p:nvSpPr>
            <p:spPr bwMode="auto">
              <a:xfrm>
                <a:off x="6633" y="3024"/>
                <a:ext cx="302" cy="303"/>
              </a:xfrm>
              <a:custGeom>
                <a:avLst/>
                <a:gdLst>
                  <a:gd name="T0" fmla="*/ 0 w 188"/>
                  <a:gd name="T1" fmla="*/ 90 h 189"/>
                  <a:gd name="T2" fmla="*/ 1 w 188"/>
                  <a:gd name="T3" fmla="*/ 130 h 189"/>
                  <a:gd name="T4" fmla="*/ 60 w 188"/>
                  <a:gd name="T5" fmla="*/ 189 h 189"/>
                  <a:gd name="T6" fmla="*/ 188 w 188"/>
                  <a:gd name="T7" fmla="*/ 61 h 189"/>
                  <a:gd name="T8" fmla="*/ 129 w 188"/>
                  <a:gd name="T9" fmla="*/ 2 h 189"/>
                  <a:gd name="T10" fmla="*/ 82 w 188"/>
                  <a:gd name="T11" fmla="*/ 0 h 189"/>
                  <a:gd name="T12" fmla="*/ 0 w 188"/>
                  <a:gd name="T13" fmla="*/ 9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8" h="189">
                    <a:moveTo>
                      <a:pt x="0" y="90"/>
                    </a:moveTo>
                    <a:cubicBezTo>
                      <a:pt x="1" y="130"/>
                      <a:pt x="1" y="130"/>
                      <a:pt x="1" y="130"/>
                    </a:cubicBezTo>
                    <a:cubicBezTo>
                      <a:pt x="60" y="189"/>
                      <a:pt x="60" y="189"/>
                      <a:pt x="60" y="189"/>
                    </a:cubicBezTo>
                    <a:cubicBezTo>
                      <a:pt x="131" y="189"/>
                      <a:pt x="188" y="132"/>
                      <a:pt x="188" y="61"/>
                    </a:cubicBezTo>
                    <a:cubicBezTo>
                      <a:pt x="129" y="2"/>
                      <a:pt x="129" y="2"/>
                      <a:pt x="129" y="2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60"/>
              <p:cNvSpPr>
                <a:spLocks noEditPoints="1"/>
              </p:cNvSpPr>
              <p:nvPr/>
            </p:nvSpPr>
            <p:spPr bwMode="auto">
              <a:xfrm>
                <a:off x="6609" y="3074"/>
                <a:ext cx="183" cy="184"/>
              </a:xfrm>
              <a:custGeom>
                <a:avLst/>
                <a:gdLst>
                  <a:gd name="T0" fmla="*/ 98 w 114"/>
                  <a:gd name="T1" fmla="*/ 16 h 115"/>
                  <a:gd name="T2" fmla="*/ 41 w 114"/>
                  <a:gd name="T3" fmla="*/ 16 h 115"/>
                  <a:gd name="T4" fmla="*/ 16 w 114"/>
                  <a:gd name="T5" fmla="*/ 41 h 115"/>
                  <a:gd name="T6" fmla="*/ 16 w 114"/>
                  <a:gd name="T7" fmla="*/ 99 h 115"/>
                  <a:gd name="T8" fmla="*/ 73 w 114"/>
                  <a:gd name="T9" fmla="*/ 99 h 115"/>
                  <a:gd name="T10" fmla="*/ 98 w 114"/>
                  <a:gd name="T11" fmla="*/ 74 h 115"/>
                  <a:gd name="T12" fmla="*/ 98 w 114"/>
                  <a:gd name="T13" fmla="*/ 16 h 115"/>
                  <a:gd name="T14" fmla="*/ 86 w 114"/>
                  <a:gd name="T15" fmla="*/ 61 h 115"/>
                  <a:gd name="T16" fmla="*/ 61 w 114"/>
                  <a:gd name="T17" fmla="*/ 86 h 115"/>
                  <a:gd name="T18" fmla="*/ 28 w 114"/>
                  <a:gd name="T19" fmla="*/ 86 h 115"/>
                  <a:gd name="T20" fmla="*/ 28 w 114"/>
                  <a:gd name="T21" fmla="*/ 53 h 115"/>
                  <a:gd name="T22" fmla="*/ 53 w 114"/>
                  <a:gd name="T23" fmla="*/ 28 h 115"/>
                  <a:gd name="T24" fmla="*/ 86 w 114"/>
                  <a:gd name="T25" fmla="*/ 28 h 115"/>
                  <a:gd name="T26" fmla="*/ 86 w 114"/>
                  <a:gd name="T27" fmla="*/ 6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15">
                    <a:moveTo>
                      <a:pt x="98" y="16"/>
                    </a:moveTo>
                    <a:cubicBezTo>
                      <a:pt x="82" y="0"/>
                      <a:pt x="57" y="0"/>
                      <a:pt x="41" y="1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0" y="57"/>
                      <a:pt x="0" y="83"/>
                      <a:pt x="16" y="99"/>
                    </a:cubicBezTo>
                    <a:cubicBezTo>
                      <a:pt x="32" y="115"/>
                      <a:pt x="57" y="115"/>
                      <a:pt x="73" y="99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114" y="58"/>
                      <a:pt x="114" y="32"/>
                      <a:pt x="98" y="16"/>
                    </a:cubicBezTo>
                    <a:close/>
                    <a:moveTo>
                      <a:pt x="86" y="61"/>
                    </a:moveTo>
                    <a:cubicBezTo>
                      <a:pt x="61" y="86"/>
                      <a:pt x="61" y="86"/>
                      <a:pt x="61" y="86"/>
                    </a:cubicBezTo>
                    <a:cubicBezTo>
                      <a:pt x="52" y="96"/>
                      <a:pt x="37" y="96"/>
                      <a:pt x="28" y="86"/>
                    </a:cubicBezTo>
                    <a:cubicBezTo>
                      <a:pt x="19" y="77"/>
                      <a:pt x="19" y="63"/>
                      <a:pt x="28" y="53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62" y="19"/>
                      <a:pt x="77" y="19"/>
                      <a:pt x="86" y="28"/>
                    </a:cubicBezTo>
                    <a:cubicBezTo>
                      <a:pt x="95" y="37"/>
                      <a:pt x="95" y="52"/>
                      <a:pt x="86" y="61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61"/>
              <p:cNvSpPr/>
              <p:nvPr/>
            </p:nvSpPr>
            <p:spPr bwMode="auto">
              <a:xfrm>
                <a:off x="6689" y="3001"/>
                <a:ext cx="177" cy="183"/>
              </a:xfrm>
              <a:custGeom>
                <a:avLst/>
                <a:gdLst>
                  <a:gd name="T0" fmla="*/ 3 w 110"/>
                  <a:gd name="T1" fmla="*/ 53 h 114"/>
                  <a:gd name="T2" fmla="*/ 27 w 110"/>
                  <a:gd name="T3" fmla="*/ 50 h 114"/>
                  <a:gd name="T4" fmla="*/ 48 w 110"/>
                  <a:gd name="T5" fmla="*/ 28 h 114"/>
                  <a:gd name="T6" fmla="*/ 81 w 110"/>
                  <a:gd name="T7" fmla="*/ 28 h 114"/>
                  <a:gd name="T8" fmla="*/ 81 w 110"/>
                  <a:gd name="T9" fmla="*/ 61 h 114"/>
                  <a:gd name="T10" fmla="*/ 56 w 110"/>
                  <a:gd name="T11" fmla="*/ 86 h 114"/>
                  <a:gd name="T12" fmla="*/ 23 w 110"/>
                  <a:gd name="T13" fmla="*/ 86 h 114"/>
                  <a:gd name="T14" fmla="*/ 17 w 110"/>
                  <a:gd name="T15" fmla="*/ 67 h 114"/>
                  <a:gd name="T16" fmla="*/ 3 w 110"/>
                  <a:gd name="T17" fmla="*/ 73 h 114"/>
                  <a:gd name="T18" fmla="*/ 0 w 110"/>
                  <a:gd name="T19" fmla="*/ 77 h 114"/>
                  <a:gd name="T20" fmla="*/ 11 w 110"/>
                  <a:gd name="T21" fmla="*/ 98 h 114"/>
                  <a:gd name="T22" fmla="*/ 69 w 110"/>
                  <a:gd name="T23" fmla="*/ 98 h 114"/>
                  <a:gd name="T24" fmla="*/ 94 w 110"/>
                  <a:gd name="T25" fmla="*/ 73 h 114"/>
                  <a:gd name="T26" fmla="*/ 94 w 110"/>
                  <a:gd name="T27" fmla="*/ 16 h 114"/>
                  <a:gd name="T28" fmla="*/ 36 w 110"/>
                  <a:gd name="T29" fmla="*/ 16 h 114"/>
                  <a:gd name="T30" fmla="*/ 11 w 110"/>
                  <a:gd name="T31" fmla="*/ 41 h 114"/>
                  <a:gd name="T32" fmla="*/ 3 w 110"/>
                  <a:gd name="T33" fmla="*/ 5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114">
                    <a:moveTo>
                      <a:pt x="3" y="53"/>
                    </a:moveTo>
                    <a:cubicBezTo>
                      <a:pt x="10" y="49"/>
                      <a:pt x="19" y="48"/>
                      <a:pt x="27" y="50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58" y="19"/>
                      <a:pt x="72" y="19"/>
                      <a:pt x="81" y="28"/>
                    </a:cubicBezTo>
                    <a:cubicBezTo>
                      <a:pt x="91" y="37"/>
                      <a:pt x="91" y="52"/>
                      <a:pt x="81" y="61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47" y="95"/>
                      <a:pt x="32" y="95"/>
                      <a:pt x="23" y="86"/>
                    </a:cubicBezTo>
                    <a:cubicBezTo>
                      <a:pt x="18" y="81"/>
                      <a:pt x="16" y="74"/>
                      <a:pt x="17" y="67"/>
                    </a:cubicBezTo>
                    <a:cubicBezTo>
                      <a:pt x="12" y="67"/>
                      <a:pt x="7" y="70"/>
                      <a:pt x="3" y="73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85"/>
                      <a:pt x="5" y="92"/>
                      <a:pt x="11" y="98"/>
                    </a:cubicBezTo>
                    <a:cubicBezTo>
                      <a:pt x="27" y="114"/>
                      <a:pt x="53" y="114"/>
                      <a:pt x="69" y="98"/>
                    </a:cubicBezTo>
                    <a:cubicBezTo>
                      <a:pt x="94" y="73"/>
                      <a:pt x="94" y="73"/>
                      <a:pt x="94" y="73"/>
                    </a:cubicBezTo>
                    <a:cubicBezTo>
                      <a:pt x="110" y="57"/>
                      <a:pt x="110" y="32"/>
                      <a:pt x="94" y="16"/>
                    </a:cubicBezTo>
                    <a:cubicBezTo>
                      <a:pt x="78" y="0"/>
                      <a:pt x="52" y="0"/>
                      <a:pt x="36" y="16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8" y="44"/>
                      <a:pt x="5" y="49"/>
                      <a:pt x="3" y="5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Oval 62"/>
              <p:cNvSpPr>
                <a:spLocks noChangeArrowheads="1"/>
              </p:cNvSpPr>
              <p:nvPr/>
            </p:nvSpPr>
            <p:spPr bwMode="auto">
              <a:xfrm>
                <a:off x="5882" y="2916"/>
                <a:ext cx="411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63"/>
              <p:cNvSpPr/>
              <p:nvPr/>
            </p:nvSpPr>
            <p:spPr bwMode="auto">
              <a:xfrm>
                <a:off x="5990" y="3011"/>
                <a:ext cx="303" cy="316"/>
              </a:xfrm>
              <a:custGeom>
                <a:avLst/>
                <a:gdLst>
                  <a:gd name="T0" fmla="*/ 0 w 189"/>
                  <a:gd name="T1" fmla="*/ 91 h 197"/>
                  <a:gd name="T2" fmla="*/ 5 w 189"/>
                  <a:gd name="T3" fmla="*/ 133 h 197"/>
                  <a:gd name="T4" fmla="*/ 69 w 189"/>
                  <a:gd name="T5" fmla="*/ 197 h 197"/>
                  <a:gd name="T6" fmla="*/ 189 w 189"/>
                  <a:gd name="T7" fmla="*/ 71 h 197"/>
                  <a:gd name="T8" fmla="*/ 120 w 189"/>
                  <a:gd name="T9" fmla="*/ 2 h 197"/>
                  <a:gd name="T10" fmla="*/ 92 w 189"/>
                  <a:gd name="T11" fmla="*/ 0 h 197"/>
                  <a:gd name="T12" fmla="*/ 0 w 189"/>
                  <a:gd name="T13" fmla="*/ 9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9" h="197">
                    <a:moveTo>
                      <a:pt x="0" y="91"/>
                    </a:moveTo>
                    <a:cubicBezTo>
                      <a:pt x="5" y="133"/>
                      <a:pt x="5" y="133"/>
                      <a:pt x="5" y="133"/>
                    </a:cubicBezTo>
                    <a:cubicBezTo>
                      <a:pt x="69" y="197"/>
                      <a:pt x="69" y="197"/>
                      <a:pt x="69" y="197"/>
                    </a:cubicBezTo>
                    <a:cubicBezTo>
                      <a:pt x="136" y="193"/>
                      <a:pt x="188" y="138"/>
                      <a:pt x="189" y="71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64"/>
              <p:cNvSpPr/>
              <p:nvPr/>
            </p:nvSpPr>
            <p:spPr bwMode="auto">
              <a:xfrm>
                <a:off x="5979" y="3000"/>
                <a:ext cx="218" cy="244"/>
              </a:xfrm>
              <a:custGeom>
                <a:avLst/>
                <a:gdLst>
                  <a:gd name="T0" fmla="*/ 49 w 136"/>
                  <a:gd name="T1" fmla="*/ 120 h 152"/>
                  <a:gd name="T2" fmla="*/ 61 w 136"/>
                  <a:gd name="T3" fmla="*/ 116 h 152"/>
                  <a:gd name="T4" fmla="*/ 61 w 136"/>
                  <a:gd name="T5" fmla="*/ 116 h 152"/>
                  <a:gd name="T6" fmla="*/ 128 w 136"/>
                  <a:gd name="T7" fmla="*/ 49 h 152"/>
                  <a:gd name="T8" fmla="*/ 128 w 136"/>
                  <a:gd name="T9" fmla="*/ 49 h 152"/>
                  <a:gd name="T10" fmla="*/ 136 w 136"/>
                  <a:gd name="T11" fmla="*/ 29 h 152"/>
                  <a:gd name="T12" fmla="*/ 106 w 136"/>
                  <a:gd name="T13" fmla="*/ 0 h 152"/>
                  <a:gd name="T14" fmla="*/ 85 w 136"/>
                  <a:gd name="T15" fmla="*/ 10 h 152"/>
                  <a:gd name="T16" fmla="*/ 12 w 136"/>
                  <a:gd name="T17" fmla="*/ 82 h 152"/>
                  <a:gd name="T18" fmla="*/ 12 w 136"/>
                  <a:gd name="T19" fmla="*/ 82 h 152"/>
                  <a:gd name="T20" fmla="*/ 0 w 136"/>
                  <a:gd name="T21" fmla="*/ 111 h 152"/>
                  <a:gd name="T22" fmla="*/ 41 w 136"/>
                  <a:gd name="T23" fmla="*/ 152 h 152"/>
                  <a:gd name="T24" fmla="*/ 71 w 136"/>
                  <a:gd name="T25" fmla="*/ 139 h 152"/>
                  <a:gd name="T26" fmla="*/ 125 w 136"/>
                  <a:gd name="T27" fmla="*/ 84 h 152"/>
                  <a:gd name="T28" fmla="*/ 117 w 136"/>
                  <a:gd name="T29" fmla="*/ 76 h 152"/>
                  <a:gd name="T30" fmla="*/ 82 w 136"/>
                  <a:gd name="T31" fmla="*/ 112 h 152"/>
                  <a:gd name="T32" fmla="*/ 62 w 136"/>
                  <a:gd name="T33" fmla="*/ 132 h 152"/>
                  <a:gd name="T34" fmla="*/ 62 w 136"/>
                  <a:gd name="T35" fmla="*/ 132 h 152"/>
                  <a:gd name="T36" fmla="*/ 41 w 136"/>
                  <a:gd name="T37" fmla="*/ 140 h 152"/>
                  <a:gd name="T38" fmla="*/ 12 w 136"/>
                  <a:gd name="T39" fmla="*/ 111 h 152"/>
                  <a:gd name="T40" fmla="*/ 21 w 136"/>
                  <a:gd name="T41" fmla="*/ 91 h 152"/>
                  <a:gd name="T42" fmla="*/ 21 w 136"/>
                  <a:gd name="T43" fmla="*/ 91 h 152"/>
                  <a:gd name="T44" fmla="*/ 94 w 136"/>
                  <a:gd name="T45" fmla="*/ 17 h 152"/>
                  <a:gd name="T46" fmla="*/ 94 w 136"/>
                  <a:gd name="T47" fmla="*/ 17 h 152"/>
                  <a:gd name="T48" fmla="*/ 106 w 136"/>
                  <a:gd name="T49" fmla="*/ 12 h 152"/>
                  <a:gd name="T50" fmla="*/ 124 w 136"/>
                  <a:gd name="T51" fmla="*/ 29 h 152"/>
                  <a:gd name="T52" fmla="*/ 119 w 136"/>
                  <a:gd name="T53" fmla="*/ 41 h 152"/>
                  <a:gd name="T54" fmla="*/ 119 w 136"/>
                  <a:gd name="T55" fmla="*/ 41 h 152"/>
                  <a:gd name="T56" fmla="*/ 53 w 136"/>
                  <a:gd name="T57" fmla="*/ 107 h 152"/>
                  <a:gd name="T58" fmla="*/ 53 w 136"/>
                  <a:gd name="T59" fmla="*/ 107 h 152"/>
                  <a:gd name="T60" fmla="*/ 49 w 136"/>
                  <a:gd name="T61" fmla="*/ 109 h 152"/>
                  <a:gd name="T62" fmla="*/ 43 w 136"/>
                  <a:gd name="T63" fmla="*/ 103 h 152"/>
                  <a:gd name="T64" fmla="*/ 44 w 136"/>
                  <a:gd name="T65" fmla="*/ 100 h 152"/>
                  <a:gd name="T66" fmla="*/ 93 w 136"/>
                  <a:gd name="T67" fmla="*/ 52 h 152"/>
                  <a:gd name="T68" fmla="*/ 84 w 136"/>
                  <a:gd name="T69" fmla="*/ 43 h 152"/>
                  <a:gd name="T70" fmla="*/ 36 w 136"/>
                  <a:gd name="T71" fmla="*/ 92 h 152"/>
                  <a:gd name="T72" fmla="*/ 36 w 136"/>
                  <a:gd name="T73" fmla="*/ 92 h 152"/>
                  <a:gd name="T74" fmla="*/ 32 w 136"/>
                  <a:gd name="T75" fmla="*/ 103 h 152"/>
                  <a:gd name="T76" fmla="*/ 49 w 136"/>
                  <a:gd name="T77" fmla="*/ 12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6" h="152">
                    <a:moveTo>
                      <a:pt x="49" y="120"/>
                    </a:moveTo>
                    <a:cubicBezTo>
                      <a:pt x="54" y="120"/>
                      <a:pt x="58" y="119"/>
                      <a:pt x="61" y="116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128" y="49"/>
                      <a:pt x="128" y="49"/>
                      <a:pt x="128" y="49"/>
                    </a:cubicBezTo>
                    <a:cubicBezTo>
                      <a:pt x="128" y="49"/>
                      <a:pt x="128" y="49"/>
                      <a:pt x="128" y="49"/>
                    </a:cubicBezTo>
                    <a:cubicBezTo>
                      <a:pt x="133" y="44"/>
                      <a:pt x="136" y="37"/>
                      <a:pt x="136" y="29"/>
                    </a:cubicBezTo>
                    <a:cubicBezTo>
                      <a:pt x="136" y="13"/>
                      <a:pt x="123" y="0"/>
                      <a:pt x="106" y="0"/>
                    </a:cubicBezTo>
                    <a:cubicBezTo>
                      <a:pt x="98" y="0"/>
                      <a:pt x="90" y="4"/>
                      <a:pt x="85" y="10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5" y="90"/>
                      <a:pt x="0" y="100"/>
                      <a:pt x="0" y="111"/>
                    </a:cubicBezTo>
                    <a:cubicBezTo>
                      <a:pt x="0" y="134"/>
                      <a:pt x="19" y="152"/>
                      <a:pt x="41" y="152"/>
                    </a:cubicBezTo>
                    <a:cubicBezTo>
                      <a:pt x="53" y="152"/>
                      <a:pt x="63" y="147"/>
                      <a:pt x="71" y="139"/>
                    </a:cubicBezTo>
                    <a:cubicBezTo>
                      <a:pt x="125" y="84"/>
                      <a:pt x="125" y="84"/>
                      <a:pt x="125" y="84"/>
                    </a:cubicBezTo>
                    <a:cubicBezTo>
                      <a:pt x="117" y="76"/>
                      <a:pt x="117" y="76"/>
                      <a:pt x="117" y="76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82" y="112"/>
                      <a:pt x="62" y="132"/>
                      <a:pt x="62" y="132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56" y="137"/>
                      <a:pt x="49" y="140"/>
                      <a:pt x="41" y="140"/>
                    </a:cubicBezTo>
                    <a:cubicBezTo>
                      <a:pt x="25" y="140"/>
                      <a:pt x="12" y="127"/>
                      <a:pt x="12" y="111"/>
                    </a:cubicBezTo>
                    <a:cubicBezTo>
                      <a:pt x="12" y="103"/>
                      <a:pt x="15" y="96"/>
                      <a:pt x="21" y="91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7" y="14"/>
                      <a:pt x="102" y="12"/>
                      <a:pt x="106" y="12"/>
                    </a:cubicBezTo>
                    <a:cubicBezTo>
                      <a:pt x="116" y="12"/>
                      <a:pt x="124" y="20"/>
                      <a:pt x="124" y="29"/>
                    </a:cubicBezTo>
                    <a:cubicBezTo>
                      <a:pt x="124" y="34"/>
                      <a:pt x="122" y="38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2" y="108"/>
                      <a:pt x="51" y="109"/>
                      <a:pt x="49" y="109"/>
                    </a:cubicBezTo>
                    <a:cubicBezTo>
                      <a:pt x="46" y="109"/>
                      <a:pt x="43" y="106"/>
                      <a:pt x="43" y="103"/>
                    </a:cubicBezTo>
                    <a:cubicBezTo>
                      <a:pt x="43" y="102"/>
                      <a:pt x="44" y="101"/>
                      <a:pt x="44" y="100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3" y="95"/>
                      <a:pt x="32" y="99"/>
                      <a:pt x="32" y="103"/>
                    </a:cubicBezTo>
                    <a:cubicBezTo>
                      <a:pt x="32" y="112"/>
                      <a:pt x="40" y="120"/>
                      <a:pt x="49" y="12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Oval 65"/>
              <p:cNvSpPr>
                <a:spLocks noChangeArrowheads="1"/>
              </p:cNvSpPr>
              <p:nvPr/>
            </p:nvSpPr>
            <p:spPr bwMode="auto">
              <a:xfrm>
                <a:off x="5241" y="2916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66"/>
              <p:cNvSpPr/>
              <p:nvPr/>
            </p:nvSpPr>
            <p:spPr bwMode="auto">
              <a:xfrm>
                <a:off x="5332" y="3040"/>
                <a:ext cx="315" cy="287"/>
              </a:xfrm>
              <a:custGeom>
                <a:avLst/>
                <a:gdLst>
                  <a:gd name="T0" fmla="*/ 57 w 196"/>
                  <a:gd name="T1" fmla="*/ 178 h 179"/>
                  <a:gd name="T2" fmla="*/ 71 w 196"/>
                  <a:gd name="T3" fmla="*/ 179 h 179"/>
                  <a:gd name="T4" fmla="*/ 196 w 196"/>
                  <a:gd name="T5" fmla="*/ 76 h 179"/>
                  <a:gd name="T6" fmla="*/ 120 w 196"/>
                  <a:gd name="T7" fmla="*/ 0 h 179"/>
                  <a:gd name="T8" fmla="*/ 0 w 196"/>
                  <a:gd name="T9" fmla="*/ 121 h 179"/>
                  <a:gd name="T10" fmla="*/ 57 w 196"/>
                  <a:gd name="T11" fmla="*/ 17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6" h="179">
                    <a:moveTo>
                      <a:pt x="57" y="178"/>
                    </a:moveTo>
                    <a:cubicBezTo>
                      <a:pt x="62" y="179"/>
                      <a:pt x="66" y="179"/>
                      <a:pt x="71" y="179"/>
                    </a:cubicBezTo>
                    <a:cubicBezTo>
                      <a:pt x="133" y="179"/>
                      <a:pt x="185" y="135"/>
                      <a:pt x="196" y="76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0" y="121"/>
                      <a:pt x="0" y="121"/>
                      <a:pt x="0" y="121"/>
                    </a:cubicBezTo>
                    <a:lnTo>
                      <a:pt x="57" y="178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67"/>
              <p:cNvSpPr/>
              <p:nvPr/>
            </p:nvSpPr>
            <p:spPr bwMode="auto">
              <a:xfrm>
                <a:off x="5332" y="3157"/>
                <a:ext cx="96" cy="77"/>
              </a:xfrm>
              <a:custGeom>
                <a:avLst/>
                <a:gdLst>
                  <a:gd name="T0" fmla="*/ 77 w 96"/>
                  <a:gd name="T1" fmla="*/ 0 h 77"/>
                  <a:gd name="T2" fmla="*/ 0 w 96"/>
                  <a:gd name="T3" fmla="*/ 77 h 77"/>
                  <a:gd name="T4" fmla="*/ 39 w 96"/>
                  <a:gd name="T5" fmla="*/ 77 h 77"/>
                  <a:gd name="T6" fmla="*/ 96 w 96"/>
                  <a:gd name="T7" fmla="*/ 19 h 77"/>
                  <a:gd name="T8" fmla="*/ 77 w 96"/>
                  <a:gd name="T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77">
                    <a:moveTo>
                      <a:pt x="77" y="0"/>
                    </a:moveTo>
                    <a:lnTo>
                      <a:pt x="0" y="77"/>
                    </a:lnTo>
                    <a:lnTo>
                      <a:pt x="39" y="77"/>
                    </a:lnTo>
                    <a:lnTo>
                      <a:pt x="96" y="19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68"/>
              <p:cNvSpPr/>
              <p:nvPr/>
            </p:nvSpPr>
            <p:spPr bwMode="auto">
              <a:xfrm>
                <a:off x="5372" y="3008"/>
                <a:ext cx="204" cy="205"/>
              </a:xfrm>
              <a:custGeom>
                <a:avLst/>
                <a:gdLst>
                  <a:gd name="T0" fmla="*/ 124 w 127"/>
                  <a:gd name="T1" fmla="*/ 49 h 128"/>
                  <a:gd name="T2" fmla="*/ 79 w 127"/>
                  <a:gd name="T3" fmla="*/ 4 h 128"/>
                  <a:gd name="T4" fmla="*/ 67 w 127"/>
                  <a:gd name="T5" fmla="*/ 4 h 128"/>
                  <a:gd name="T6" fmla="*/ 67 w 127"/>
                  <a:gd name="T7" fmla="*/ 16 h 128"/>
                  <a:gd name="T8" fmla="*/ 69 w 127"/>
                  <a:gd name="T9" fmla="*/ 18 h 128"/>
                  <a:gd name="T10" fmla="*/ 31 w 127"/>
                  <a:gd name="T11" fmla="*/ 56 h 128"/>
                  <a:gd name="T12" fmla="*/ 6 w 127"/>
                  <a:gd name="T13" fmla="*/ 56 h 128"/>
                  <a:gd name="T14" fmla="*/ 6 w 127"/>
                  <a:gd name="T15" fmla="*/ 81 h 128"/>
                  <a:gd name="T16" fmla="*/ 47 w 127"/>
                  <a:gd name="T17" fmla="*/ 122 h 128"/>
                  <a:gd name="T18" fmla="*/ 72 w 127"/>
                  <a:gd name="T19" fmla="*/ 122 h 128"/>
                  <a:gd name="T20" fmla="*/ 72 w 127"/>
                  <a:gd name="T21" fmla="*/ 97 h 128"/>
                  <a:gd name="T22" fmla="*/ 72 w 127"/>
                  <a:gd name="T23" fmla="*/ 97 h 128"/>
                  <a:gd name="T24" fmla="*/ 110 w 127"/>
                  <a:gd name="T25" fmla="*/ 59 h 128"/>
                  <a:gd name="T26" fmla="*/ 112 w 127"/>
                  <a:gd name="T27" fmla="*/ 61 h 128"/>
                  <a:gd name="T28" fmla="*/ 124 w 127"/>
                  <a:gd name="T29" fmla="*/ 61 h 128"/>
                  <a:gd name="T30" fmla="*/ 124 w 127"/>
                  <a:gd name="T31" fmla="*/ 49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7" h="128">
                    <a:moveTo>
                      <a:pt x="124" y="49"/>
                    </a:moveTo>
                    <a:cubicBezTo>
                      <a:pt x="79" y="4"/>
                      <a:pt x="79" y="4"/>
                      <a:pt x="79" y="4"/>
                    </a:cubicBezTo>
                    <a:cubicBezTo>
                      <a:pt x="75" y="0"/>
                      <a:pt x="70" y="0"/>
                      <a:pt x="67" y="4"/>
                    </a:cubicBezTo>
                    <a:cubicBezTo>
                      <a:pt x="63" y="7"/>
                      <a:pt x="63" y="13"/>
                      <a:pt x="67" y="16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24" y="49"/>
                      <a:pt x="13" y="49"/>
                      <a:pt x="6" y="56"/>
                    </a:cubicBezTo>
                    <a:cubicBezTo>
                      <a:pt x="0" y="63"/>
                      <a:pt x="0" y="74"/>
                      <a:pt x="6" y="81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54" y="128"/>
                      <a:pt x="65" y="128"/>
                      <a:pt x="72" y="122"/>
                    </a:cubicBezTo>
                    <a:cubicBezTo>
                      <a:pt x="79" y="115"/>
                      <a:pt x="79" y="104"/>
                      <a:pt x="72" y="97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15" y="65"/>
                      <a:pt x="121" y="65"/>
                      <a:pt x="124" y="61"/>
                    </a:cubicBezTo>
                    <a:cubicBezTo>
                      <a:pt x="127" y="58"/>
                      <a:pt x="127" y="52"/>
                      <a:pt x="124" y="49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69"/>
              <p:cNvSpPr/>
              <p:nvPr/>
            </p:nvSpPr>
            <p:spPr bwMode="auto">
              <a:xfrm>
                <a:off x="5422" y="3037"/>
                <a:ext cx="127" cy="126"/>
              </a:xfrm>
              <a:custGeom>
                <a:avLst/>
                <a:gdLst>
                  <a:gd name="T0" fmla="*/ 66 w 127"/>
                  <a:gd name="T1" fmla="*/ 126 h 126"/>
                  <a:gd name="T2" fmla="*/ 0 w 127"/>
                  <a:gd name="T3" fmla="*/ 61 h 126"/>
                  <a:gd name="T4" fmla="*/ 61 w 127"/>
                  <a:gd name="T5" fmla="*/ 0 h 126"/>
                  <a:gd name="T6" fmla="*/ 127 w 127"/>
                  <a:gd name="T7" fmla="*/ 65 h 126"/>
                  <a:gd name="T8" fmla="*/ 66 w 127"/>
                  <a:gd name="T9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26">
                    <a:moveTo>
                      <a:pt x="66" y="126"/>
                    </a:moveTo>
                    <a:lnTo>
                      <a:pt x="0" y="61"/>
                    </a:lnTo>
                    <a:lnTo>
                      <a:pt x="61" y="0"/>
                    </a:lnTo>
                    <a:lnTo>
                      <a:pt x="127" y="65"/>
                    </a:lnTo>
                    <a:lnTo>
                      <a:pt x="66" y="126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Oval 70"/>
              <p:cNvSpPr>
                <a:spLocks noChangeArrowheads="1"/>
              </p:cNvSpPr>
              <p:nvPr/>
            </p:nvSpPr>
            <p:spPr bwMode="auto">
              <a:xfrm>
                <a:off x="4599" y="2916"/>
                <a:ext cx="411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71"/>
              <p:cNvSpPr/>
              <p:nvPr/>
            </p:nvSpPr>
            <p:spPr bwMode="auto">
              <a:xfrm>
                <a:off x="4681" y="3024"/>
                <a:ext cx="329" cy="300"/>
              </a:xfrm>
              <a:custGeom>
                <a:avLst/>
                <a:gdLst>
                  <a:gd name="T0" fmla="*/ 101 w 205"/>
                  <a:gd name="T1" fmla="*/ 187 h 187"/>
                  <a:gd name="T2" fmla="*/ 205 w 205"/>
                  <a:gd name="T3" fmla="*/ 68 h 187"/>
                  <a:gd name="T4" fmla="*/ 136 w 205"/>
                  <a:gd name="T5" fmla="*/ 0 h 187"/>
                  <a:gd name="T6" fmla="*/ 0 w 205"/>
                  <a:gd name="T7" fmla="*/ 86 h 187"/>
                  <a:gd name="T8" fmla="*/ 101 w 205"/>
                  <a:gd name="T9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5" h="187">
                    <a:moveTo>
                      <a:pt x="101" y="187"/>
                    </a:moveTo>
                    <a:cubicBezTo>
                      <a:pt x="158" y="176"/>
                      <a:pt x="201" y="128"/>
                      <a:pt x="205" y="68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101" y="187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72"/>
              <p:cNvSpPr/>
              <p:nvPr/>
            </p:nvSpPr>
            <p:spPr bwMode="auto">
              <a:xfrm>
                <a:off x="4739" y="3059"/>
                <a:ext cx="101" cy="140"/>
              </a:xfrm>
              <a:custGeom>
                <a:avLst/>
                <a:gdLst>
                  <a:gd name="T0" fmla="*/ 57 w 63"/>
                  <a:gd name="T1" fmla="*/ 70 h 87"/>
                  <a:gd name="T2" fmla="*/ 13 w 63"/>
                  <a:gd name="T3" fmla="*/ 48 h 87"/>
                  <a:gd name="T4" fmla="*/ 13 w 63"/>
                  <a:gd name="T5" fmla="*/ 39 h 87"/>
                  <a:gd name="T6" fmla="*/ 57 w 63"/>
                  <a:gd name="T7" fmla="*/ 17 h 87"/>
                  <a:gd name="T8" fmla="*/ 50 w 63"/>
                  <a:gd name="T9" fmla="*/ 2 h 87"/>
                  <a:gd name="T10" fmla="*/ 6 w 63"/>
                  <a:gd name="T11" fmla="*/ 24 h 87"/>
                  <a:gd name="T12" fmla="*/ 6 w 63"/>
                  <a:gd name="T13" fmla="*/ 64 h 87"/>
                  <a:gd name="T14" fmla="*/ 50 w 63"/>
                  <a:gd name="T15" fmla="*/ 86 h 87"/>
                  <a:gd name="T16" fmla="*/ 57 w 63"/>
                  <a:gd name="T17" fmla="*/ 7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87">
                    <a:moveTo>
                      <a:pt x="57" y="70"/>
                    </a:move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47"/>
                      <a:pt x="14" y="41"/>
                      <a:pt x="13" y="39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63" y="23"/>
                      <a:pt x="49" y="0"/>
                      <a:pt x="50" y="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0" y="18"/>
                      <a:pt x="0" y="69"/>
                      <a:pt x="6" y="64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49" y="87"/>
                      <a:pt x="63" y="65"/>
                      <a:pt x="57" y="70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Oval 73"/>
              <p:cNvSpPr>
                <a:spLocks noChangeArrowheads="1"/>
              </p:cNvSpPr>
              <p:nvPr/>
            </p:nvSpPr>
            <p:spPr bwMode="auto">
              <a:xfrm>
                <a:off x="4817" y="3008"/>
                <a:ext cx="93" cy="93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Oval 74"/>
              <p:cNvSpPr>
                <a:spLocks noChangeArrowheads="1"/>
              </p:cNvSpPr>
              <p:nvPr/>
            </p:nvSpPr>
            <p:spPr bwMode="auto">
              <a:xfrm>
                <a:off x="4817" y="3157"/>
                <a:ext cx="93" cy="95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Oval 75"/>
              <p:cNvSpPr>
                <a:spLocks noChangeArrowheads="1"/>
              </p:cNvSpPr>
              <p:nvPr/>
            </p:nvSpPr>
            <p:spPr bwMode="auto">
              <a:xfrm>
                <a:off x="4668" y="3083"/>
                <a:ext cx="93" cy="93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Oval 76"/>
              <p:cNvSpPr>
                <a:spLocks noChangeArrowheads="1"/>
              </p:cNvSpPr>
              <p:nvPr/>
            </p:nvSpPr>
            <p:spPr bwMode="auto">
              <a:xfrm>
                <a:off x="3957" y="2916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77"/>
              <p:cNvSpPr/>
              <p:nvPr/>
            </p:nvSpPr>
            <p:spPr bwMode="auto">
              <a:xfrm>
                <a:off x="4041" y="3011"/>
                <a:ext cx="319" cy="316"/>
              </a:xfrm>
              <a:custGeom>
                <a:avLst/>
                <a:gdLst>
                  <a:gd name="T0" fmla="*/ 74 w 199"/>
                  <a:gd name="T1" fmla="*/ 68 h 197"/>
                  <a:gd name="T2" fmla="*/ 21 w 199"/>
                  <a:gd name="T3" fmla="*/ 74 h 197"/>
                  <a:gd name="T4" fmla="*/ 16 w 199"/>
                  <a:gd name="T5" fmla="*/ 117 h 197"/>
                  <a:gd name="T6" fmla="*/ 0 w 199"/>
                  <a:gd name="T7" fmla="*/ 138 h 197"/>
                  <a:gd name="T8" fmla="*/ 58 w 199"/>
                  <a:gd name="T9" fmla="*/ 196 h 197"/>
                  <a:gd name="T10" fmla="*/ 76 w 199"/>
                  <a:gd name="T11" fmla="*/ 197 h 197"/>
                  <a:gd name="T12" fmla="*/ 199 w 199"/>
                  <a:gd name="T13" fmla="*/ 105 h 197"/>
                  <a:gd name="T14" fmla="*/ 93 w 199"/>
                  <a:gd name="T15" fmla="*/ 0 h 197"/>
                  <a:gd name="T16" fmla="*/ 78 w 199"/>
                  <a:gd name="T17" fmla="*/ 16 h 197"/>
                  <a:gd name="T18" fmla="*/ 74 w 199"/>
                  <a:gd name="T19" fmla="*/ 68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9" h="197">
                    <a:moveTo>
                      <a:pt x="74" y="68"/>
                    </a:moveTo>
                    <a:cubicBezTo>
                      <a:pt x="21" y="74"/>
                      <a:pt x="21" y="74"/>
                      <a:pt x="21" y="74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64" y="197"/>
                      <a:pt x="70" y="197"/>
                      <a:pt x="76" y="197"/>
                    </a:cubicBezTo>
                    <a:cubicBezTo>
                      <a:pt x="134" y="197"/>
                      <a:pt x="183" y="158"/>
                      <a:pt x="199" y="105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78" y="16"/>
                      <a:pt x="78" y="16"/>
                      <a:pt x="78" y="16"/>
                    </a:cubicBezTo>
                    <a:lnTo>
                      <a:pt x="74" y="68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78"/>
              <p:cNvSpPr/>
              <p:nvPr/>
            </p:nvSpPr>
            <p:spPr bwMode="auto">
              <a:xfrm>
                <a:off x="4060" y="3067"/>
                <a:ext cx="205" cy="109"/>
              </a:xfrm>
              <a:custGeom>
                <a:avLst/>
                <a:gdLst>
                  <a:gd name="T0" fmla="*/ 205 w 205"/>
                  <a:gd name="T1" fmla="*/ 109 h 109"/>
                  <a:gd name="T2" fmla="*/ 205 w 205"/>
                  <a:gd name="T3" fmla="*/ 45 h 109"/>
                  <a:gd name="T4" fmla="*/ 112 w 205"/>
                  <a:gd name="T5" fmla="*/ 45 h 109"/>
                  <a:gd name="T6" fmla="*/ 112 w 205"/>
                  <a:gd name="T7" fmla="*/ 0 h 109"/>
                  <a:gd name="T8" fmla="*/ 93 w 205"/>
                  <a:gd name="T9" fmla="*/ 0 h 109"/>
                  <a:gd name="T10" fmla="*/ 93 w 205"/>
                  <a:gd name="T11" fmla="*/ 45 h 109"/>
                  <a:gd name="T12" fmla="*/ 0 w 205"/>
                  <a:gd name="T13" fmla="*/ 45 h 109"/>
                  <a:gd name="T14" fmla="*/ 0 w 205"/>
                  <a:gd name="T15" fmla="*/ 109 h 109"/>
                  <a:gd name="T16" fmla="*/ 18 w 205"/>
                  <a:gd name="T17" fmla="*/ 109 h 109"/>
                  <a:gd name="T18" fmla="*/ 18 w 205"/>
                  <a:gd name="T19" fmla="*/ 64 h 109"/>
                  <a:gd name="T20" fmla="*/ 93 w 205"/>
                  <a:gd name="T21" fmla="*/ 64 h 109"/>
                  <a:gd name="T22" fmla="*/ 93 w 205"/>
                  <a:gd name="T23" fmla="*/ 109 h 109"/>
                  <a:gd name="T24" fmla="*/ 112 w 205"/>
                  <a:gd name="T25" fmla="*/ 109 h 109"/>
                  <a:gd name="T26" fmla="*/ 112 w 205"/>
                  <a:gd name="T27" fmla="*/ 64 h 109"/>
                  <a:gd name="T28" fmla="*/ 188 w 205"/>
                  <a:gd name="T29" fmla="*/ 64 h 109"/>
                  <a:gd name="T30" fmla="*/ 188 w 205"/>
                  <a:gd name="T31" fmla="*/ 109 h 109"/>
                  <a:gd name="T32" fmla="*/ 205 w 205"/>
                  <a:gd name="T33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109">
                    <a:moveTo>
                      <a:pt x="205" y="109"/>
                    </a:moveTo>
                    <a:lnTo>
                      <a:pt x="205" y="45"/>
                    </a:lnTo>
                    <a:lnTo>
                      <a:pt x="112" y="45"/>
                    </a:lnTo>
                    <a:lnTo>
                      <a:pt x="112" y="0"/>
                    </a:lnTo>
                    <a:lnTo>
                      <a:pt x="93" y="0"/>
                    </a:lnTo>
                    <a:lnTo>
                      <a:pt x="93" y="45"/>
                    </a:lnTo>
                    <a:lnTo>
                      <a:pt x="0" y="45"/>
                    </a:lnTo>
                    <a:lnTo>
                      <a:pt x="0" y="109"/>
                    </a:lnTo>
                    <a:lnTo>
                      <a:pt x="18" y="109"/>
                    </a:lnTo>
                    <a:lnTo>
                      <a:pt x="18" y="64"/>
                    </a:lnTo>
                    <a:lnTo>
                      <a:pt x="93" y="64"/>
                    </a:lnTo>
                    <a:lnTo>
                      <a:pt x="93" y="109"/>
                    </a:lnTo>
                    <a:lnTo>
                      <a:pt x="112" y="109"/>
                    </a:lnTo>
                    <a:lnTo>
                      <a:pt x="112" y="64"/>
                    </a:lnTo>
                    <a:lnTo>
                      <a:pt x="188" y="64"/>
                    </a:lnTo>
                    <a:lnTo>
                      <a:pt x="188" y="109"/>
                    </a:lnTo>
                    <a:lnTo>
                      <a:pt x="205" y="109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Rectangle 79"/>
              <p:cNvSpPr>
                <a:spLocks noChangeArrowheads="1"/>
              </p:cNvSpPr>
              <p:nvPr/>
            </p:nvSpPr>
            <p:spPr bwMode="auto">
              <a:xfrm>
                <a:off x="4041" y="3176"/>
                <a:ext cx="56" cy="5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Rectangle 80"/>
              <p:cNvSpPr>
                <a:spLocks noChangeArrowheads="1"/>
              </p:cNvSpPr>
              <p:nvPr/>
            </p:nvSpPr>
            <p:spPr bwMode="auto">
              <a:xfrm>
                <a:off x="4135" y="3176"/>
                <a:ext cx="55" cy="5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Rectangle 81"/>
              <p:cNvSpPr>
                <a:spLocks noChangeArrowheads="1"/>
              </p:cNvSpPr>
              <p:nvPr/>
            </p:nvSpPr>
            <p:spPr bwMode="auto">
              <a:xfrm>
                <a:off x="4135" y="3011"/>
                <a:ext cx="55" cy="56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Rectangle 82"/>
              <p:cNvSpPr>
                <a:spLocks noChangeArrowheads="1"/>
              </p:cNvSpPr>
              <p:nvPr/>
            </p:nvSpPr>
            <p:spPr bwMode="auto">
              <a:xfrm>
                <a:off x="4228" y="3176"/>
                <a:ext cx="56" cy="5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Oval 83"/>
              <p:cNvSpPr>
                <a:spLocks noChangeArrowheads="1"/>
              </p:cNvSpPr>
              <p:nvPr/>
            </p:nvSpPr>
            <p:spPr bwMode="auto">
              <a:xfrm>
                <a:off x="3315" y="2916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84"/>
              <p:cNvSpPr/>
              <p:nvPr/>
            </p:nvSpPr>
            <p:spPr bwMode="auto">
              <a:xfrm>
                <a:off x="3384" y="3008"/>
                <a:ext cx="342" cy="319"/>
              </a:xfrm>
              <a:custGeom>
                <a:avLst/>
                <a:gdLst>
                  <a:gd name="T0" fmla="*/ 152 w 213"/>
                  <a:gd name="T1" fmla="*/ 0 h 199"/>
                  <a:gd name="T2" fmla="*/ 76 w 213"/>
                  <a:gd name="T3" fmla="*/ 99 h 199"/>
                  <a:gd name="T4" fmla="*/ 41 w 213"/>
                  <a:gd name="T5" fmla="*/ 65 h 199"/>
                  <a:gd name="T6" fmla="*/ 0 w 213"/>
                  <a:gd name="T7" fmla="*/ 84 h 199"/>
                  <a:gd name="T8" fmla="*/ 49 w 213"/>
                  <a:gd name="T9" fmla="*/ 133 h 199"/>
                  <a:gd name="T10" fmla="*/ 36 w 213"/>
                  <a:gd name="T11" fmla="*/ 151 h 199"/>
                  <a:gd name="T12" fmla="*/ 83 w 213"/>
                  <a:gd name="T13" fmla="*/ 199 h 199"/>
                  <a:gd name="T14" fmla="*/ 85 w 213"/>
                  <a:gd name="T15" fmla="*/ 199 h 199"/>
                  <a:gd name="T16" fmla="*/ 213 w 213"/>
                  <a:gd name="T17" fmla="*/ 71 h 199"/>
                  <a:gd name="T18" fmla="*/ 213 w 213"/>
                  <a:gd name="T19" fmla="*/ 60 h 199"/>
                  <a:gd name="T20" fmla="*/ 152 w 213"/>
                  <a:gd name="T21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3" h="199">
                    <a:moveTo>
                      <a:pt x="152" y="0"/>
                    </a:moveTo>
                    <a:cubicBezTo>
                      <a:pt x="76" y="99"/>
                      <a:pt x="76" y="99"/>
                      <a:pt x="76" y="99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49" y="133"/>
                      <a:pt x="49" y="133"/>
                      <a:pt x="49" y="133"/>
                    </a:cubicBezTo>
                    <a:cubicBezTo>
                      <a:pt x="36" y="151"/>
                      <a:pt x="36" y="151"/>
                      <a:pt x="36" y="151"/>
                    </a:cubicBezTo>
                    <a:cubicBezTo>
                      <a:pt x="83" y="199"/>
                      <a:pt x="83" y="199"/>
                      <a:pt x="83" y="199"/>
                    </a:cubicBezTo>
                    <a:cubicBezTo>
                      <a:pt x="84" y="199"/>
                      <a:pt x="84" y="199"/>
                      <a:pt x="85" y="199"/>
                    </a:cubicBezTo>
                    <a:cubicBezTo>
                      <a:pt x="156" y="199"/>
                      <a:pt x="213" y="142"/>
                      <a:pt x="213" y="71"/>
                    </a:cubicBezTo>
                    <a:cubicBezTo>
                      <a:pt x="213" y="67"/>
                      <a:pt x="213" y="64"/>
                      <a:pt x="213" y="6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Rectangle 85"/>
              <p:cNvSpPr>
                <a:spLocks noChangeArrowheads="1"/>
              </p:cNvSpPr>
              <p:nvPr/>
            </p:nvSpPr>
            <p:spPr bwMode="auto">
              <a:xfrm>
                <a:off x="3442" y="3008"/>
                <a:ext cx="186" cy="242"/>
              </a:xfrm>
              <a:prstGeom prst="rect">
                <a:avLst/>
              </a:pr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Rectangle 86"/>
              <p:cNvSpPr>
                <a:spLocks noChangeArrowheads="1"/>
              </p:cNvSpPr>
              <p:nvPr/>
            </p:nvSpPr>
            <p:spPr bwMode="auto">
              <a:xfrm>
                <a:off x="3469" y="3035"/>
                <a:ext cx="132" cy="188"/>
              </a:xfrm>
              <a:prstGeom prst="rect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87"/>
              <p:cNvSpPr/>
              <p:nvPr/>
            </p:nvSpPr>
            <p:spPr bwMode="auto">
              <a:xfrm>
                <a:off x="3384" y="3096"/>
                <a:ext cx="161" cy="66"/>
              </a:xfrm>
              <a:custGeom>
                <a:avLst/>
                <a:gdLst>
                  <a:gd name="T0" fmla="*/ 161 w 161"/>
                  <a:gd name="T1" fmla="*/ 32 h 66"/>
                  <a:gd name="T2" fmla="*/ 124 w 161"/>
                  <a:gd name="T3" fmla="*/ 0 h 66"/>
                  <a:gd name="T4" fmla="*/ 124 w 161"/>
                  <a:gd name="T5" fmla="*/ 19 h 66"/>
                  <a:gd name="T6" fmla="*/ 0 w 161"/>
                  <a:gd name="T7" fmla="*/ 19 h 66"/>
                  <a:gd name="T8" fmla="*/ 0 w 161"/>
                  <a:gd name="T9" fmla="*/ 47 h 66"/>
                  <a:gd name="T10" fmla="*/ 124 w 161"/>
                  <a:gd name="T11" fmla="*/ 47 h 66"/>
                  <a:gd name="T12" fmla="*/ 124 w 161"/>
                  <a:gd name="T13" fmla="*/ 66 h 66"/>
                  <a:gd name="T14" fmla="*/ 161 w 161"/>
                  <a:gd name="T15" fmla="*/ 3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66">
                    <a:moveTo>
                      <a:pt x="161" y="32"/>
                    </a:moveTo>
                    <a:lnTo>
                      <a:pt x="124" y="0"/>
                    </a:lnTo>
                    <a:lnTo>
                      <a:pt x="124" y="19"/>
                    </a:lnTo>
                    <a:lnTo>
                      <a:pt x="0" y="19"/>
                    </a:lnTo>
                    <a:lnTo>
                      <a:pt x="0" y="47"/>
                    </a:lnTo>
                    <a:lnTo>
                      <a:pt x="124" y="47"/>
                    </a:lnTo>
                    <a:lnTo>
                      <a:pt x="124" y="66"/>
                    </a:lnTo>
                    <a:lnTo>
                      <a:pt x="161" y="32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Oval 88"/>
              <p:cNvSpPr>
                <a:spLocks noChangeArrowheads="1"/>
              </p:cNvSpPr>
              <p:nvPr/>
            </p:nvSpPr>
            <p:spPr bwMode="auto">
              <a:xfrm>
                <a:off x="2674" y="2916"/>
                <a:ext cx="410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89"/>
              <p:cNvSpPr/>
              <p:nvPr/>
            </p:nvSpPr>
            <p:spPr bwMode="auto">
              <a:xfrm>
                <a:off x="2780" y="3037"/>
                <a:ext cx="303" cy="290"/>
              </a:xfrm>
              <a:custGeom>
                <a:avLst/>
                <a:gdLst>
                  <a:gd name="T0" fmla="*/ 55 w 189"/>
                  <a:gd name="T1" fmla="*/ 181 h 181"/>
                  <a:gd name="T2" fmla="*/ 62 w 189"/>
                  <a:gd name="T3" fmla="*/ 181 h 181"/>
                  <a:gd name="T4" fmla="*/ 189 w 189"/>
                  <a:gd name="T5" fmla="*/ 64 h 181"/>
                  <a:gd name="T6" fmla="*/ 125 w 189"/>
                  <a:gd name="T7" fmla="*/ 0 h 181"/>
                  <a:gd name="T8" fmla="*/ 0 w 189"/>
                  <a:gd name="T9" fmla="*/ 126 h 181"/>
                  <a:gd name="T10" fmla="*/ 55 w 189"/>
                  <a:gd name="T1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9" h="181">
                    <a:moveTo>
                      <a:pt x="55" y="181"/>
                    </a:moveTo>
                    <a:cubicBezTo>
                      <a:pt x="58" y="181"/>
                      <a:pt x="60" y="181"/>
                      <a:pt x="62" y="181"/>
                    </a:cubicBezTo>
                    <a:cubicBezTo>
                      <a:pt x="129" y="181"/>
                      <a:pt x="184" y="130"/>
                      <a:pt x="189" y="64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0" y="126"/>
                      <a:pt x="0" y="126"/>
                      <a:pt x="0" y="126"/>
                    </a:cubicBezTo>
                    <a:lnTo>
                      <a:pt x="55" y="18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90"/>
              <p:cNvSpPr/>
              <p:nvPr/>
            </p:nvSpPr>
            <p:spPr bwMode="auto">
              <a:xfrm>
                <a:off x="2765" y="3008"/>
                <a:ext cx="244" cy="244"/>
              </a:xfrm>
              <a:custGeom>
                <a:avLst/>
                <a:gdLst>
                  <a:gd name="T0" fmla="*/ 17 w 152"/>
                  <a:gd name="T1" fmla="*/ 152 h 152"/>
                  <a:gd name="T2" fmla="*/ 57 w 152"/>
                  <a:gd name="T3" fmla="*/ 111 h 152"/>
                  <a:gd name="T4" fmla="*/ 91 w 152"/>
                  <a:gd name="T5" fmla="*/ 121 h 152"/>
                  <a:gd name="T6" fmla="*/ 152 w 152"/>
                  <a:gd name="T7" fmla="*/ 61 h 152"/>
                  <a:gd name="T8" fmla="*/ 91 w 152"/>
                  <a:gd name="T9" fmla="*/ 0 h 152"/>
                  <a:gd name="T10" fmla="*/ 30 w 152"/>
                  <a:gd name="T11" fmla="*/ 61 h 152"/>
                  <a:gd name="T12" fmla="*/ 40 w 152"/>
                  <a:gd name="T13" fmla="*/ 94 h 152"/>
                  <a:gd name="T14" fmla="*/ 0 w 152"/>
                  <a:gd name="T15" fmla="*/ 134 h 152"/>
                  <a:gd name="T16" fmla="*/ 17 w 152"/>
                  <a:gd name="T17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152">
                    <a:moveTo>
                      <a:pt x="17" y="152"/>
                    </a:moveTo>
                    <a:cubicBezTo>
                      <a:pt x="57" y="111"/>
                      <a:pt x="57" y="111"/>
                      <a:pt x="57" y="111"/>
                    </a:cubicBezTo>
                    <a:cubicBezTo>
                      <a:pt x="67" y="118"/>
                      <a:pt x="79" y="121"/>
                      <a:pt x="91" y="121"/>
                    </a:cubicBezTo>
                    <a:cubicBezTo>
                      <a:pt x="124" y="121"/>
                      <a:pt x="152" y="94"/>
                      <a:pt x="152" y="61"/>
                    </a:cubicBezTo>
                    <a:cubicBezTo>
                      <a:pt x="152" y="27"/>
                      <a:pt x="124" y="0"/>
                      <a:pt x="91" y="0"/>
                    </a:cubicBezTo>
                    <a:cubicBezTo>
                      <a:pt x="57" y="0"/>
                      <a:pt x="30" y="27"/>
                      <a:pt x="30" y="61"/>
                    </a:cubicBezTo>
                    <a:cubicBezTo>
                      <a:pt x="30" y="73"/>
                      <a:pt x="34" y="84"/>
                      <a:pt x="40" y="94"/>
                    </a:cubicBezTo>
                    <a:cubicBezTo>
                      <a:pt x="0" y="134"/>
                      <a:pt x="0" y="134"/>
                      <a:pt x="0" y="134"/>
                    </a:cubicBezTo>
                    <a:lnTo>
                      <a:pt x="17" y="15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Oval 91"/>
              <p:cNvSpPr>
                <a:spLocks noChangeArrowheads="1"/>
              </p:cNvSpPr>
              <p:nvPr/>
            </p:nvSpPr>
            <p:spPr bwMode="auto">
              <a:xfrm>
                <a:off x="2841" y="3035"/>
                <a:ext cx="139" cy="140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Rectangle 92"/>
              <p:cNvSpPr>
                <a:spLocks noChangeArrowheads="1"/>
              </p:cNvSpPr>
              <p:nvPr/>
            </p:nvSpPr>
            <p:spPr bwMode="auto">
              <a:xfrm>
                <a:off x="2873" y="3096"/>
                <a:ext cx="75" cy="18"/>
              </a:xfrm>
              <a:prstGeom prst="rect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Oval 93"/>
              <p:cNvSpPr>
                <a:spLocks noChangeArrowheads="1"/>
              </p:cNvSpPr>
              <p:nvPr/>
            </p:nvSpPr>
            <p:spPr bwMode="auto">
              <a:xfrm>
                <a:off x="2032" y="2916"/>
                <a:ext cx="411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94"/>
              <p:cNvSpPr/>
              <p:nvPr/>
            </p:nvSpPr>
            <p:spPr bwMode="auto">
              <a:xfrm>
                <a:off x="2138" y="3038"/>
                <a:ext cx="303" cy="289"/>
              </a:xfrm>
              <a:custGeom>
                <a:avLst/>
                <a:gdLst>
                  <a:gd name="T0" fmla="*/ 55 w 189"/>
                  <a:gd name="T1" fmla="*/ 180 h 180"/>
                  <a:gd name="T2" fmla="*/ 62 w 189"/>
                  <a:gd name="T3" fmla="*/ 180 h 180"/>
                  <a:gd name="T4" fmla="*/ 189 w 189"/>
                  <a:gd name="T5" fmla="*/ 64 h 180"/>
                  <a:gd name="T6" fmla="*/ 125 w 189"/>
                  <a:gd name="T7" fmla="*/ 0 h 180"/>
                  <a:gd name="T8" fmla="*/ 0 w 189"/>
                  <a:gd name="T9" fmla="*/ 125 h 180"/>
                  <a:gd name="T10" fmla="*/ 55 w 189"/>
                  <a:gd name="T11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9" h="180">
                    <a:moveTo>
                      <a:pt x="55" y="180"/>
                    </a:moveTo>
                    <a:cubicBezTo>
                      <a:pt x="57" y="180"/>
                      <a:pt x="59" y="180"/>
                      <a:pt x="62" y="180"/>
                    </a:cubicBezTo>
                    <a:cubicBezTo>
                      <a:pt x="129" y="180"/>
                      <a:pt x="183" y="129"/>
                      <a:pt x="189" y="64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0" y="125"/>
                      <a:pt x="0" y="125"/>
                      <a:pt x="0" y="125"/>
                    </a:cubicBezTo>
                    <a:lnTo>
                      <a:pt x="55" y="18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95"/>
              <p:cNvSpPr/>
              <p:nvPr/>
            </p:nvSpPr>
            <p:spPr bwMode="auto">
              <a:xfrm>
                <a:off x="2123" y="3008"/>
                <a:ext cx="243" cy="244"/>
              </a:xfrm>
              <a:custGeom>
                <a:avLst/>
                <a:gdLst>
                  <a:gd name="T0" fmla="*/ 17 w 151"/>
                  <a:gd name="T1" fmla="*/ 152 h 152"/>
                  <a:gd name="T2" fmla="*/ 57 w 151"/>
                  <a:gd name="T3" fmla="*/ 111 h 152"/>
                  <a:gd name="T4" fmla="*/ 91 w 151"/>
                  <a:gd name="T5" fmla="*/ 122 h 152"/>
                  <a:gd name="T6" fmla="*/ 151 w 151"/>
                  <a:gd name="T7" fmla="*/ 61 h 152"/>
                  <a:gd name="T8" fmla="*/ 91 w 151"/>
                  <a:gd name="T9" fmla="*/ 0 h 152"/>
                  <a:gd name="T10" fmla="*/ 30 w 151"/>
                  <a:gd name="T11" fmla="*/ 61 h 152"/>
                  <a:gd name="T12" fmla="*/ 40 w 151"/>
                  <a:gd name="T13" fmla="*/ 94 h 152"/>
                  <a:gd name="T14" fmla="*/ 0 w 151"/>
                  <a:gd name="T15" fmla="*/ 135 h 152"/>
                  <a:gd name="T16" fmla="*/ 17 w 151"/>
                  <a:gd name="T17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152">
                    <a:moveTo>
                      <a:pt x="17" y="152"/>
                    </a:moveTo>
                    <a:cubicBezTo>
                      <a:pt x="57" y="111"/>
                      <a:pt x="57" y="111"/>
                      <a:pt x="57" y="111"/>
                    </a:cubicBezTo>
                    <a:cubicBezTo>
                      <a:pt x="67" y="118"/>
                      <a:pt x="78" y="122"/>
                      <a:pt x="91" y="122"/>
                    </a:cubicBezTo>
                    <a:cubicBezTo>
                      <a:pt x="124" y="122"/>
                      <a:pt x="151" y="94"/>
                      <a:pt x="151" y="61"/>
                    </a:cubicBezTo>
                    <a:cubicBezTo>
                      <a:pt x="151" y="27"/>
                      <a:pt x="124" y="0"/>
                      <a:pt x="91" y="0"/>
                    </a:cubicBezTo>
                    <a:cubicBezTo>
                      <a:pt x="57" y="0"/>
                      <a:pt x="30" y="27"/>
                      <a:pt x="30" y="61"/>
                    </a:cubicBezTo>
                    <a:cubicBezTo>
                      <a:pt x="30" y="73"/>
                      <a:pt x="34" y="85"/>
                      <a:pt x="40" y="94"/>
                    </a:cubicBezTo>
                    <a:cubicBezTo>
                      <a:pt x="0" y="135"/>
                      <a:pt x="0" y="135"/>
                      <a:pt x="0" y="135"/>
                    </a:cubicBezTo>
                    <a:lnTo>
                      <a:pt x="17" y="15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Oval 96"/>
              <p:cNvSpPr>
                <a:spLocks noChangeArrowheads="1"/>
              </p:cNvSpPr>
              <p:nvPr/>
            </p:nvSpPr>
            <p:spPr bwMode="auto">
              <a:xfrm>
                <a:off x="2199" y="3035"/>
                <a:ext cx="139" cy="140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97"/>
              <p:cNvSpPr/>
              <p:nvPr/>
            </p:nvSpPr>
            <p:spPr bwMode="auto">
              <a:xfrm>
                <a:off x="2231" y="3069"/>
                <a:ext cx="75" cy="74"/>
              </a:xfrm>
              <a:custGeom>
                <a:avLst/>
                <a:gdLst>
                  <a:gd name="T0" fmla="*/ 46 w 75"/>
                  <a:gd name="T1" fmla="*/ 0 h 74"/>
                  <a:gd name="T2" fmla="*/ 27 w 75"/>
                  <a:gd name="T3" fmla="*/ 0 h 74"/>
                  <a:gd name="T4" fmla="*/ 27 w 75"/>
                  <a:gd name="T5" fmla="*/ 27 h 74"/>
                  <a:gd name="T6" fmla="*/ 0 w 75"/>
                  <a:gd name="T7" fmla="*/ 27 h 74"/>
                  <a:gd name="T8" fmla="*/ 0 w 75"/>
                  <a:gd name="T9" fmla="*/ 46 h 74"/>
                  <a:gd name="T10" fmla="*/ 27 w 75"/>
                  <a:gd name="T11" fmla="*/ 46 h 74"/>
                  <a:gd name="T12" fmla="*/ 27 w 75"/>
                  <a:gd name="T13" fmla="*/ 74 h 74"/>
                  <a:gd name="T14" fmla="*/ 46 w 75"/>
                  <a:gd name="T15" fmla="*/ 74 h 74"/>
                  <a:gd name="T16" fmla="*/ 46 w 75"/>
                  <a:gd name="T17" fmla="*/ 46 h 74"/>
                  <a:gd name="T18" fmla="*/ 75 w 75"/>
                  <a:gd name="T19" fmla="*/ 46 h 74"/>
                  <a:gd name="T20" fmla="*/ 75 w 75"/>
                  <a:gd name="T21" fmla="*/ 27 h 74"/>
                  <a:gd name="T22" fmla="*/ 46 w 75"/>
                  <a:gd name="T23" fmla="*/ 27 h 74"/>
                  <a:gd name="T24" fmla="*/ 46 w 75"/>
                  <a:gd name="T2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" h="74">
                    <a:moveTo>
                      <a:pt x="46" y="0"/>
                    </a:moveTo>
                    <a:lnTo>
                      <a:pt x="27" y="0"/>
                    </a:lnTo>
                    <a:lnTo>
                      <a:pt x="27" y="27"/>
                    </a:lnTo>
                    <a:lnTo>
                      <a:pt x="0" y="27"/>
                    </a:lnTo>
                    <a:lnTo>
                      <a:pt x="0" y="46"/>
                    </a:lnTo>
                    <a:lnTo>
                      <a:pt x="27" y="46"/>
                    </a:lnTo>
                    <a:lnTo>
                      <a:pt x="27" y="74"/>
                    </a:lnTo>
                    <a:lnTo>
                      <a:pt x="46" y="74"/>
                    </a:lnTo>
                    <a:lnTo>
                      <a:pt x="46" y="46"/>
                    </a:lnTo>
                    <a:lnTo>
                      <a:pt x="75" y="46"/>
                    </a:lnTo>
                    <a:lnTo>
                      <a:pt x="75" y="27"/>
                    </a:lnTo>
                    <a:lnTo>
                      <a:pt x="46" y="2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Oval 98"/>
              <p:cNvSpPr>
                <a:spLocks noChangeArrowheads="1"/>
              </p:cNvSpPr>
              <p:nvPr/>
            </p:nvSpPr>
            <p:spPr bwMode="auto">
              <a:xfrm>
                <a:off x="1389" y="2916"/>
                <a:ext cx="410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99"/>
              <p:cNvSpPr/>
              <p:nvPr/>
            </p:nvSpPr>
            <p:spPr bwMode="auto">
              <a:xfrm>
                <a:off x="1494" y="3038"/>
                <a:ext cx="305" cy="289"/>
              </a:xfrm>
              <a:custGeom>
                <a:avLst/>
                <a:gdLst>
                  <a:gd name="T0" fmla="*/ 56 w 190"/>
                  <a:gd name="T1" fmla="*/ 180 h 180"/>
                  <a:gd name="T2" fmla="*/ 62 w 190"/>
                  <a:gd name="T3" fmla="*/ 180 h 180"/>
                  <a:gd name="T4" fmla="*/ 190 w 190"/>
                  <a:gd name="T5" fmla="*/ 64 h 180"/>
                  <a:gd name="T6" fmla="*/ 126 w 190"/>
                  <a:gd name="T7" fmla="*/ 0 h 180"/>
                  <a:gd name="T8" fmla="*/ 0 w 190"/>
                  <a:gd name="T9" fmla="*/ 125 h 180"/>
                  <a:gd name="T10" fmla="*/ 56 w 190"/>
                  <a:gd name="T11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0" h="180">
                    <a:moveTo>
                      <a:pt x="56" y="180"/>
                    </a:moveTo>
                    <a:cubicBezTo>
                      <a:pt x="58" y="180"/>
                      <a:pt x="60" y="180"/>
                      <a:pt x="62" y="180"/>
                    </a:cubicBezTo>
                    <a:cubicBezTo>
                      <a:pt x="129" y="180"/>
                      <a:pt x="184" y="129"/>
                      <a:pt x="190" y="64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0" y="125"/>
                      <a:pt x="0" y="125"/>
                      <a:pt x="0" y="125"/>
                    </a:cubicBezTo>
                    <a:lnTo>
                      <a:pt x="56" y="18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00"/>
              <p:cNvSpPr/>
              <p:nvPr/>
            </p:nvSpPr>
            <p:spPr bwMode="auto">
              <a:xfrm>
                <a:off x="1480" y="3008"/>
                <a:ext cx="244" cy="244"/>
              </a:xfrm>
              <a:custGeom>
                <a:avLst/>
                <a:gdLst>
                  <a:gd name="T0" fmla="*/ 17 w 152"/>
                  <a:gd name="T1" fmla="*/ 152 h 152"/>
                  <a:gd name="T2" fmla="*/ 58 w 152"/>
                  <a:gd name="T3" fmla="*/ 111 h 152"/>
                  <a:gd name="T4" fmla="*/ 91 w 152"/>
                  <a:gd name="T5" fmla="*/ 122 h 152"/>
                  <a:gd name="T6" fmla="*/ 152 w 152"/>
                  <a:gd name="T7" fmla="*/ 61 h 152"/>
                  <a:gd name="T8" fmla="*/ 91 w 152"/>
                  <a:gd name="T9" fmla="*/ 0 h 152"/>
                  <a:gd name="T10" fmla="*/ 31 w 152"/>
                  <a:gd name="T11" fmla="*/ 61 h 152"/>
                  <a:gd name="T12" fmla="*/ 41 w 152"/>
                  <a:gd name="T13" fmla="*/ 94 h 152"/>
                  <a:gd name="T14" fmla="*/ 0 w 152"/>
                  <a:gd name="T15" fmla="*/ 135 h 152"/>
                  <a:gd name="T16" fmla="*/ 17 w 152"/>
                  <a:gd name="T17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152">
                    <a:moveTo>
                      <a:pt x="17" y="152"/>
                    </a:moveTo>
                    <a:cubicBezTo>
                      <a:pt x="58" y="111"/>
                      <a:pt x="58" y="111"/>
                      <a:pt x="58" y="111"/>
                    </a:cubicBezTo>
                    <a:cubicBezTo>
                      <a:pt x="67" y="118"/>
                      <a:pt x="79" y="122"/>
                      <a:pt x="91" y="122"/>
                    </a:cubicBezTo>
                    <a:cubicBezTo>
                      <a:pt x="125" y="122"/>
                      <a:pt x="152" y="94"/>
                      <a:pt x="152" y="61"/>
                    </a:cubicBezTo>
                    <a:cubicBezTo>
                      <a:pt x="152" y="27"/>
                      <a:pt x="125" y="0"/>
                      <a:pt x="91" y="0"/>
                    </a:cubicBezTo>
                    <a:cubicBezTo>
                      <a:pt x="58" y="0"/>
                      <a:pt x="31" y="27"/>
                      <a:pt x="31" y="61"/>
                    </a:cubicBezTo>
                    <a:cubicBezTo>
                      <a:pt x="31" y="73"/>
                      <a:pt x="34" y="85"/>
                      <a:pt x="41" y="94"/>
                    </a:cubicBezTo>
                    <a:cubicBezTo>
                      <a:pt x="0" y="135"/>
                      <a:pt x="0" y="135"/>
                      <a:pt x="0" y="135"/>
                    </a:cubicBezTo>
                    <a:lnTo>
                      <a:pt x="17" y="15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Oval 101"/>
              <p:cNvSpPr>
                <a:spLocks noChangeArrowheads="1"/>
              </p:cNvSpPr>
              <p:nvPr/>
            </p:nvSpPr>
            <p:spPr bwMode="auto">
              <a:xfrm>
                <a:off x="1557" y="3035"/>
                <a:ext cx="140" cy="140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Oval 102"/>
              <p:cNvSpPr>
                <a:spLocks noChangeArrowheads="1"/>
              </p:cNvSpPr>
              <p:nvPr/>
            </p:nvSpPr>
            <p:spPr bwMode="auto">
              <a:xfrm>
                <a:off x="748" y="2916"/>
                <a:ext cx="411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03"/>
              <p:cNvSpPr/>
              <p:nvPr/>
            </p:nvSpPr>
            <p:spPr bwMode="auto">
              <a:xfrm>
                <a:off x="853" y="3033"/>
                <a:ext cx="305" cy="294"/>
              </a:xfrm>
              <a:custGeom>
                <a:avLst/>
                <a:gdLst>
                  <a:gd name="T0" fmla="*/ 45 w 190"/>
                  <a:gd name="T1" fmla="*/ 24 h 183"/>
                  <a:gd name="T2" fmla="*/ 0 w 190"/>
                  <a:gd name="T3" fmla="*/ 70 h 183"/>
                  <a:gd name="T4" fmla="*/ 28 w 190"/>
                  <a:gd name="T5" fmla="*/ 97 h 183"/>
                  <a:gd name="T6" fmla="*/ 10 w 190"/>
                  <a:gd name="T7" fmla="*/ 117 h 183"/>
                  <a:gd name="T8" fmla="*/ 76 w 190"/>
                  <a:gd name="T9" fmla="*/ 183 h 183"/>
                  <a:gd name="T10" fmla="*/ 190 w 190"/>
                  <a:gd name="T11" fmla="*/ 74 h 183"/>
                  <a:gd name="T12" fmla="*/ 116 w 190"/>
                  <a:gd name="T13" fmla="*/ 0 h 183"/>
                  <a:gd name="T14" fmla="*/ 71 w 190"/>
                  <a:gd name="T15" fmla="*/ 49 h 183"/>
                  <a:gd name="T16" fmla="*/ 45 w 190"/>
                  <a:gd name="T17" fmla="*/ 24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0" h="183">
                    <a:moveTo>
                      <a:pt x="45" y="24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76" y="183"/>
                      <a:pt x="76" y="183"/>
                      <a:pt x="76" y="183"/>
                    </a:cubicBezTo>
                    <a:cubicBezTo>
                      <a:pt x="135" y="177"/>
                      <a:pt x="181" y="131"/>
                      <a:pt x="190" y="74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71" y="49"/>
                      <a:pt x="71" y="49"/>
                      <a:pt x="71" y="49"/>
                    </a:cubicBezTo>
                    <a:lnTo>
                      <a:pt x="45" y="24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04"/>
              <p:cNvSpPr/>
              <p:nvPr/>
            </p:nvSpPr>
            <p:spPr bwMode="auto">
              <a:xfrm>
                <a:off x="832" y="3003"/>
                <a:ext cx="244" cy="143"/>
              </a:xfrm>
              <a:custGeom>
                <a:avLst/>
                <a:gdLst>
                  <a:gd name="T0" fmla="*/ 207 w 244"/>
                  <a:gd name="T1" fmla="*/ 85 h 143"/>
                  <a:gd name="T2" fmla="*/ 207 w 244"/>
                  <a:gd name="T3" fmla="*/ 30 h 143"/>
                  <a:gd name="T4" fmla="*/ 178 w 244"/>
                  <a:gd name="T5" fmla="*/ 30 h 143"/>
                  <a:gd name="T6" fmla="*/ 178 w 244"/>
                  <a:gd name="T7" fmla="*/ 58 h 143"/>
                  <a:gd name="T8" fmla="*/ 125 w 244"/>
                  <a:gd name="T9" fmla="*/ 3 h 143"/>
                  <a:gd name="T10" fmla="*/ 122 w 244"/>
                  <a:gd name="T11" fmla="*/ 0 h 143"/>
                  <a:gd name="T12" fmla="*/ 119 w 244"/>
                  <a:gd name="T13" fmla="*/ 3 h 143"/>
                  <a:gd name="T14" fmla="*/ 0 w 244"/>
                  <a:gd name="T15" fmla="*/ 122 h 143"/>
                  <a:gd name="T16" fmla="*/ 21 w 244"/>
                  <a:gd name="T17" fmla="*/ 143 h 143"/>
                  <a:gd name="T18" fmla="*/ 122 w 244"/>
                  <a:gd name="T19" fmla="*/ 40 h 143"/>
                  <a:gd name="T20" fmla="*/ 223 w 244"/>
                  <a:gd name="T21" fmla="*/ 141 h 143"/>
                  <a:gd name="T22" fmla="*/ 244 w 244"/>
                  <a:gd name="T23" fmla="*/ 122 h 143"/>
                  <a:gd name="T24" fmla="*/ 207 w 244"/>
                  <a:gd name="T25" fmla="*/ 85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4" h="143">
                    <a:moveTo>
                      <a:pt x="207" y="85"/>
                    </a:moveTo>
                    <a:lnTo>
                      <a:pt x="207" y="30"/>
                    </a:lnTo>
                    <a:lnTo>
                      <a:pt x="178" y="30"/>
                    </a:lnTo>
                    <a:lnTo>
                      <a:pt x="178" y="58"/>
                    </a:lnTo>
                    <a:lnTo>
                      <a:pt x="125" y="3"/>
                    </a:lnTo>
                    <a:lnTo>
                      <a:pt x="122" y="0"/>
                    </a:lnTo>
                    <a:lnTo>
                      <a:pt x="119" y="3"/>
                    </a:lnTo>
                    <a:lnTo>
                      <a:pt x="0" y="122"/>
                    </a:lnTo>
                    <a:lnTo>
                      <a:pt x="21" y="143"/>
                    </a:lnTo>
                    <a:lnTo>
                      <a:pt x="122" y="40"/>
                    </a:lnTo>
                    <a:lnTo>
                      <a:pt x="223" y="141"/>
                    </a:lnTo>
                    <a:lnTo>
                      <a:pt x="244" y="122"/>
                    </a:lnTo>
                    <a:lnTo>
                      <a:pt x="207" y="85"/>
                    </a:ln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05"/>
              <p:cNvSpPr/>
              <p:nvPr/>
            </p:nvSpPr>
            <p:spPr bwMode="auto">
              <a:xfrm>
                <a:off x="869" y="3043"/>
                <a:ext cx="170" cy="178"/>
              </a:xfrm>
              <a:custGeom>
                <a:avLst/>
                <a:gdLst>
                  <a:gd name="T0" fmla="*/ 85 w 170"/>
                  <a:gd name="T1" fmla="*/ 0 h 178"/>
                  <a:gd name="T2" fmla="*/ 85 w 170"/>
                  <a:gd name="T3" fmla="*/ 0 h 178"/>
                  <a:gd name="T4" fmla="*/ 0 w 170"/>
                  <a:gd name="T5" fmla="*/ 85 h 178"/>
                  <a:gd name="T6" fmla="*/ 0 w 170"/>
                  <a:gd name="T7" fmla="*/ 178 h 178"/>
                  <a:gd name="T8" fmla="*/ 170 w 170"/>
                  <a:gd name="T9" fmla="*/ 178 h 178"/>
                  <a:gd name="T10" fmla="*/ 170 w 170"/>
                  <a:gd name="T11" fmla="*/ 85 h 178"/>
                  <a:gd name="T12" fmla="*/ 85 w 170"/>
                  <a:gd name="T13" fmla="*/ 0 h 178"/>
                  <a:gd name="T14" fmla="*/ 85 w 170"/>
                  <a:gd name="T15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0" h="178">
                    <a:moveTo>
                      <a:pt x="85" y="0"/>
                    </a:moveTo>
                    <a:lnTo>
                      <a:pt x="85" y="0"/>
                    </a:lnTo>
                    <a:lnTo>
                      <a:pt x="0" y="85"/>
                    </a:lnTo>
                    <a:lnTo>
                      <a:pt x="0" y="178"/>
                    </a:lnTo>
                    <a:lnTo>
                      <a:pt x="170" y="178"/>
                    </a:lnTo>
                    <a:lnTo>
                      <a:pt x="170" y="85"/>
                    </a:lnTo>
                    <a:lnTo>
                      <a:pt x="85" y="0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Rectangle 106"/>
              <p:cNvSpPr>
                <a:spLocks noChangeArrowheads="1"/>
              </p:cNvSpPr>
              <p:nvPr/>
            </p:nvSpPr>
            <p:spPr bwMode="auto">
              <a:xfrm>
                <a:off x="927" y="3146"/>
                <a:ext cx="54" cy="75"/>
              </a:xfrm>
              <a:prstGeom prst="rect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Oval 107"/>
              <p:cNvSpPr>
                <a:spLocks noChangeArrowheads="1"/>
              </p:cNvSpPr>
              <p:nvPr/>
            </p:nvSpPr>
            <p:spPr bwMode="auto">
              <a:xfrm>
                <a:off x="107" y="2916"/>
                <a:ext cx="410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08"/>
              <p:cNvSpPr/>
              <p:nvPr/>
            </p:nvSpPr>
            <p:spPr bwMode="auto">
              <a:xfrm>
                <a:off x="211" y="3033"/>
                <a:ext cx="305" cy="294"/>
              </a:xfrm>
              <a:custGeom>
                <a:avLst/>
                <a:gdLst>
                  <a:gd name="T0" fmla="*/ 45 w 190"/>
                  <a:gd name="T1" fmla="*/ 24 h 183"/>
                  <a:gd name="T2" fmla="*/ 0 w 190"/>
                  <a:gd name="T3" fmla="*/ 70 h 183"/>
                  <a:gd name="T4" fmla="*/ 28 w 190"/>
                  <a:gd name="T5" fmla="*/ 97 h 183"/>
                  <a:gd name="T6" fmla="*/ 10 w 190"/>
                  <a:gd name="T7" fmla="*/ 117 h 183"/>
                  <a:gd name="T8" fmla="*/ 76 w 190"/>
                  <a:gd name="T9" fmla="*/ 183 h 183"/>
                  <a:gd name="T10" fmla="*/ 190 w 190"/>
                  <a:gd name="T11" fmla="*/ 74 h 183"/>
                  <a:gd name="T12" fmla="*/ 116 w 190"/>
                  <a:gd name="T13" fmla="*/ 0 h 183"/>
                  <a:gd name="T14" fmla="*/ 71 w 190"/>
                  <a:gd name="T15" fmla="*/ 49 h 183"/>
                  <a:gd name="T16" fmla="*/ 45 w 190"/>
                  <a:gd name="T17" fmla="*/ 24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0" h="183">
                    <a:moveTo>
                      <a:pt x="45" y="24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76" y="183"/>
                      <a:pt x="76" y="183"/>
                      <a:pt x="76" y="183"/>
                    </a:cubicBezTo>
                    <a:cubicBezTo>
                      <a:pt x="135" y="177"/>
                      <a:pt x="181" y="131"/>
                      <a:pt x="190" y="74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71" y="49"/>
                      <a:pt x="71" y="49"/>
                      <a:pt x="71" y="49"/>
                    </a:cubicBezTo>
                    <a:lnTo>
                      <a:pt x="45" y="24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09"/>
              <p:cNvSpPr/>
              <p:nvPr/>
            </p:nvSpPr>
            <p:spPr bwMode="auto">
              <a:xfrm>
                <a:off x="190" y="3003"/>
                <a:ext cx="244" cy="143"/>
              </a:xfrm>
              <a:custGeom>
                <a:avLst/>
                <a:gdLst>
                  <a:gd name="T0" fmla="*/ 207 w 244"/>
                  <a:gd name="T1" fmla="*/ 85 h 143"/>
                  <a:gd name="T2" fmla="*/ 207 w 244"/>
                  <a:gd name="T3" fmla="*/ 30 h 143"/>
                  <a:gd name="T4" fmla="*/ 178 w 244"/>
                  <a:gd name="T5" fmla="*/ 30 h 143"/>
                  <a:gd name="T6" fmla="*/ 178 w 244"/>
                  <a:gd name="T7" fmla="*/ 58 h 143"/>
                  <a:gd name="T8" fmla="*/ 125 w 244"/>
                  <a:gd name="T9" fmla="*/ 3 h 143"/>
                  <a:gd name="T10" fmla="*/ 122 w 244"/>
                  <a:gd name="T11" fmla="*/ 0 h 143"/>
                  <a:gd name="T12" fmla="*/ 119 w 244"/>
                  <a:gd name="T13" fmla="*/ 3 h 143"/>
                  <a:gd name="T14" fmla="*/ 0 w 244"/>
                  <a:gd name="T15" fmla="*/ 122 h 143"/>
                  <a:gd name="T16" fmla="*/ 21 w 244"/>
                  <a:gd name="T17" fmla="*/ 143 h 143"/>
                  <a:gd name="T18" fmla="*/ 122 w 244"/>
                  <a:gd name="T19" fmla="*/ 40 h 143"/>
                  <a:gd name="T20" fmla="*/ 223 w 244"/>
                  <a:gd name="T21" fmla="*/ 141 h 143"/>
                  <a:gd name="T22" fmla="*/ 244 w 244"/>
                  <a:gd name="T23" fmla="*/ 122 h 143"/>
                  <a:gd name="T24" fmla="*/ 207 w 244"/>
                  <a:gd name="T25" fmla="*/ 85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4" h="143">
                    <a:moveTo>
                      <a:pt x="207" y="85"/>
                    </a:moveTo>
                    <a:lnTo>
                      <a:pt x="207" y="30"/>
                    </a:lnTo>
                    <a:lnTo>
                      <a:pt x="178" y="30"/>
                    </a:lnTo>
                    <a:lnTo>
                      <a:pt x="178" y="58"/>
                    </a:lnTo>
                    <a:lnTo>
                      <a:pt x="125" y="3"/>
                    </a:lnTo>
                    <a:lnTo>
                      <a:pt x="122" y="0"/>
                    </a:lnTo>
                    <a:lnTo>
                      <a:pt x="119" y="3"/>
                    </a:lnTo>
                    <a:lnTo>
                      <a:pt x="0" y="122"/>
                    </a:lnTo>
                    <a:lnTo>
                      <a:pt x="21" y="143"/>
                    </a:lnTo>
                    <a:lnTo>
                      <a:pt x="122" y="40"/>
                    </a:lnTo>
                    <a:lnTo>
                      <a:pt x="223" y="141"/>
                    </a:lnTo>
                    <a:lnTo>
                      <a:pt x="244" y="122"/>
                    </a:lnTo>
                    <a:lnTo>
                      <a:pt x="207" y="85"/>
                    </a:ln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10"/>
              <p:cNvSpPr/>
              <p:nvPr/>
            </p:nvSpPr>
            <p:spPr bwMode="auto">
              <a:xfrm>
                <a:off x="227" y="3043"/>
                <a:ext cx="170" cy="178"/>
              </a:xfrm>
              <a:custGeom>
                <a:avLst/>
                <a:gdLst>
                  <a:gd name="T0" fmla="*/ 85 w 170"/>
                  <a:gd name="T1" fmla="*/ 0 h 178"/>
                  <a:gd name="T2" fmla="*/ 85 w 170"/>
                  <a:gd name="T3" fmla="*/ 0 h 178"/>
                  <a:gd name="T4" fmla="*/ 0 w 170"/>
                  <a:gd name="T5" fmla="*/ 85 h 178"/>
                  <a:gd name="T6" fmla="*/ 0 w 170"/>
                  <a:gd name="T7" fmla="*/ 178 h 178"/>
                  <a:gd name="T8" fmla="*/ 170 w 170"/>
                  <a:gd name="T9" fmla="*/ 178 h 178"/>
                  <a:gd name="T10" fmla="*/ 170 w 170"/>
                  <a:gd name="T11" fmla="*/ 85 h 178"/>
                  <a:gd name="T12" fmla="*/ 85 w 170"/>
                  <a:gd name="T13" fmla="*/ 0 h 178"/>
                  <a:gd name="T14" fmla="*/ 85 w 170"/>
                  <a:gd name="T15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0" h="178">
                    <a:moveTo>
                      <a:pt x="85" y="0"/>
                    </a:moveTo>
                    <a:lnTo>
                      <a:pt x="85" y="0"/>
                    </a:lnTo>
                    <a:lnTo>
                      <a:pt x="0" y="85"/>
                    </a:lnTo>
                    <a:lnTo>
                      <a:pt x="0" y="178"/>
                    </a:lnTo>
                    <a:lnTo>
                      <a:pt x="170" y="178"/>
                    </a:lnTo>
                    <a:lnTo>
                      <a:pt x="170" y="85"/>
                    </a:lnTo>
                    <a:lnTo>
                      <a:pt x="85" y="0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Oval 111"/>
              <p:cNvSpPr>
                <a:spLocks noChangeArrowheads="1"/>
              </p:cNvSpPr>
              <p:nvPr/>
            </p:nvSpPr>
            <p:spPr bwMode="auto">
              <a:xfrm>
                <a:off x="7166" y="2274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12"/>
              <p:cNvSpPr/>
              <p:nvPr/>
            </p:nvSpPr>
            <p:spPr bwMode="auto">
              <a:xfrm>
                <a:off x="7288" y="2370"/>
                <a:ext cx="289" cy="315"/>
              </a:xfrm>
              <a:custGeom>
                <a:avLst/>
                <a:gdLst>
                  <a:gd name="T0" fmla="*/ 128 w 180"/>
                  <a:gd name="T1" fmla="*/ 10 h 196"/>
                  <a:gd name="T2" fmla="*/ 104 w 180"/>
                  <a:gd name="T3" fmla="*/ 36 h 196"/>
                  <a:gd name="T4" fmla="*/ 68 w 180"/>
                  <a:gd name="T5" fmla="*/ 0 h 196"/>
                  <a:gd name="T6" fmla="*/ 43 w 180"/>
                  <a:gd name="T7" fmla="*/ 25 h 196"/>
                  <a:gd name="T8" fmla="*/ 80 w 180"/>
                  <a:gd name="T9" fmla="*/ 63 h 196"/>
                  <a:gd name="T10" fmla="*/ 0 w 180"/>
                  <a:gd name="T11" fmla="*/ 152 h 196"/>
                  <a:gd name="T12" fmla="*/ 44 w 180"/>
                  <a:gd name="T13" fmla="*/ 196 h 196"/>
                  <a:gd name="T14" fmla="*/ 52 w 180"/>
                  <a:gd name="T15" fmla="*/ 196 h 196"/>
                  <a:gd name="T16" fmla="*/ 180 w 180"/>
                  <a:gd name="T17" fmla="*/ 68 h 196"/>
                  <a:gd name="T18" fmla="*/ 180 w 180"/>
                  <a:gd name="T19" fmla="*/ 62 h 196"/>
                  <a:gd name="T20" fmla="*/ 128 w 180"/>
                  <a:gd name="T21" fmla="*/ 1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0" h="196">
                    <a:moveTo>
                      <a:pt x="128" y="10"/>
                    </a:moveTo>
                    <a:cubicBezTo>
                      <a:pt x="104" y="36"/>
                      <a:pt x="104" y="36"/>
                      <a:pt x="104" y="36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7" y="196"/>
                      <a:pt x="49" y="196"/>
                      <a:pt x="52" y="196"/>
                    </a:cubicBezTo>
                    <a:cubicBezTo>
                      <a:pt x="123" y="196"/>
                      <a:pt x="180" y="139"/>
                      <a:pt x="180" y="68"/>
                    </a:cubicBezTo>
                    <a:cubicBezTo>
                      <a:pt x="180" y="66"/>
                      <a:pt x="180" y="64"/>
                      <a:pt x="180" y="62"/>
                    </a:cubicBezTo>
                    <a:lnTo>
                      <a:pt x="128" y="1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13"/>
              <p:cNvSpPr/>
              <p:nvPr/>
            </p:nvSpPr>
            <p:spPr bwMode="auto">
              <a:xfrm>
                <a:off x="7267" y="2414"/>
                <a:ext cx="210" cy="200"/>
              </a:xfrm>
              <a:custGeom>
                <a:avLst/>
                <a:gdLst>
                  <a:gd name="T0" fmla="*/ 0 w 210"/>
                  <a:gd name="T1" fmla="*/ 0 h 200"/>
                  <a:gd name="T2" fmla="*/ 21 w 210"/>
                  <a:gd name="T3" fmla="*/ 200 h 200"/>
                  <a:gd name="T4" fmla="*/ 188 w 210"/>
                  <a:gd name="T5" fmla="*/ 200 h 200"/>
                  <a:gd name="T6" fmla="*/ 210 w 210"/>
                  <a:gd name="T7" fmla="*/ 0 h 200"/>
                  <a:gd name="T8" fmla="*/ 0 w 210"/>
                  <a:gd name="T9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0" h="200">
                    <a:moveTo>
                      <a:pt x="0" y="0"/>
                    </a:moveTo>
                    <a:lnTo>
                      <a:pt x="21" y="200"/>
                    </a:lnTo>
                    <a:lnTo>
                      <a:pt x="188" y="200"/>
                    </a:lnTo>
                    <a:lnTo>
                      <a:pt x="2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Rectangle 114"/>
              <p:cNvSpPr>
                <a:spLocks noChangeArrowheads="1"/>
              </p:cNvSpPr>
              <p:nvPr/>
            </p:nvSpPr>
            <p:spPr bwMode="auto">
              <a:xfrm>
                <a:off x="7362" y="2449"/>
                <a:ext cx="17" cy="136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Rectangle 115"/>
              <p:cNvSpPr>
                <a:spLocks noChangeArrowheads="1"/>
              </p:cNvSpPr>
              <p:nvPr/>
            </p:nvSpPr>
            <p:spPr bwMode="auto">
              <a:xfrm>
                <a:off x="7317" y="2449"/>
                <a:ext cx="17" cy="136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Rectangle 116"/>
              <p:cNvSpPr>
                <a:spLocks noChangeArrowheads="1"/>
              </p:cNvSpPr>
              <p:nvPr/>
            </p:nvSpPr>
            <p:spPr bwMode="auto">
              <a:xfrm>
                <a:off x="7408" y="2449"/>
                <a:ext cx="18" cy="136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Rectangle 117"/>
              <p:cNvSpPr>
                <a:spLocks noChangeArrowheads="1"/>
              </p:cNvSpPr>
              <p:nvPr/>
            </p:nvSpPr>
            <p:spPr bwMode="auto">
              <a:xfrm>
                <a:off x="7249" y="2386"/>
                <a:ext cx="244" cy="2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Rectangle 118"/>
              <p:cNvSpPr>
                <a:spLocks noChangeArrowheads="1"/>
              </p:cNvSpPr>
              <p:nvPr/>
            </p:nvSpPr>
            <p:spPr bwMode="auto">
              <a:xfrm>
                <a:off x="7341" y="2370"/>
                <a:ext cx="56" cy="16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Oval 119"/>
              <p:cNvSpPr>
                <a:spLocks noChangeArrowheads="1"/>
              </p:cNvSpPr>
              <p:nvPr/>
            </p:nvSpPr>
            <p:spPr bwMode="auto">
              <a:xfrm>
                <a:off x="6524" y="2274"/>
                <a:ext cx="411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120"/>
              <p:cNvSpPr/>
              <p:nvPr/>
            </p:nvSpPr>
            <p:spPr bwMode="auto">
              <a:xfrm>
                <a:off x="6643" y="2393"/>
                <a:ext cx="290" cy="290"/>
              </a:xfrm>
              <a:custGeom>
                <a:avLst/>
                <a:gdLst>
                  <a:gd name="T0" fmla="*/ 73 w 181"/>
                  <a:gd name="T1" fmla="*/ 181 h 181"/>
                  <a:gd name="T2" fmla="*/ 181 w 181"/>
                  <a:gd name="T3" fmla="*/ 73 h 181"/>
                  <a:gd name="T4" fmla="*/ 108 w 181"/>
                  <a:gd name="T5" fmla="*/ 0 h 181"/>
                  <a:gd name="T6" fmla="*/ 0 w 181"/>
                  <a:gd name="T7" fmla="*/ 108 h 181"/>
                  <a:gd name="T8" fmla="*/ 73 w 181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" h="181">
                    <a:moveTo>
                      <a:pt x="73" y="181"/>
                    </a:moveTo>
                    <a:cubicBezTo>
                      <a:pt x="129" y="172"/>
                      <a:pt x="172" y="129"/>
                      <a:pt x="181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108"/>
                      <a:pt x="0" y="108"/>
                      <a:pt x="0" y="108"/>
                    </a:cubicBezTo>
                    <a:lnTo>
                      <a:pt x="73" y="181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Oval 121"/>
              <p:cNvSpPr>
                <a:spLocks noChangeArrowheads="1"/>
              </p:cNvSpPr>
              <p:nvPr/>
            </p:nvSpPr>
            <p:spPr bwMode="auto">
              <a:xfrm>
                <a:off x="6608" y="2358"/>
                <a:ext cx="243" cy="244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122"/>
              <p:cNvSpPr/>
              <p:nvPr/>
            </p:nvSpPr>
            <p:spPr bwMode="auto">
              <a:xfrm>
                <a:off x="6730" y="2358"/>
                <a:ext cx="121" cy="244"/>
              </a:xfrm>
              <a:custGeom>
                <a:avLst/>
                <a:gdLst>
                  <a:gd name="T0" fmla="*/ 76 w 76"/>
                  <a:gd name="T1" fmla="*/ 76 h 152"/>
                  <a:gd name="T2" fmla="*/ 0 w 76"/>
                  <a:gd name="T3" fmla="*/ 0 h 152"/>
                  <a:gd name="T4" fmla="*/ 0 w 76"/>
                  <a:gd name="T5" fmla="*/ 152 h 152"/>
                  <a:gd name="T6" fmla="*/ 76 w 76"/>
                  <a:gd name="T7" fmla="*/ 7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152">
                    <a:moveTo>
                      <a:pt x="76" y="76"/>
                    </a:moveTo>
                    <a:cubicBezTo>
                      <a:pt x="76" y="34"/>
                      <a:pt x="42" y="0"/>
                      <a:pt x="0" y="0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42" y="152"/>
                      <a:pt x="76" y="118"/>
                      <a:pt x="76" y="7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Oval 123"/>
              <p:cNvSpPr>
                <a:spLocks noChangeArrowheads="1"/>
              </p:cNvSpPr>
              <p:nvPr/>
            </p:nvSpPr>
            <p:spPr bwMode="auto">
              <a:xfrm>
                <a:off x="5882" y="2274"/>
                <a:ext cx="411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124"/>
              <p:cNvSpPr/>
              <p:nvPr/>
            </p:nvSpPr>
            <p:spPr bwMode="auto">
              <a:xfrm>
                <a:off x="5998" y="2391"/>
                <a:ext cx="295" cy="294"/>
              </a:xfrm>
              <a:custGeom>
                <a:avLst/>
                <a:gdLst>
                  <a:gd name="T0" fmla="*/ 16 w 184"/>
                  <a:gd name="T1" fmla="*/ 71 h 183"/>
                  <a:gd name="T2" fmla="*/ 0 w 184"/>
                  <a:gd name="T3" fmla="*/ 140 h 183"/>
                  <a:gd name="T4" fmla="*/ 42 w 184"/>
                  <a:gd name="T5" fmla="*/ 182 h 183"/>
                  <a:gd name="T6" fmla="*/ 56 w 184"/>
                  <a:gd name="T7" fmla="*/ 183 h 183"/>
                  <a:gd name="T8" fmla="*/ 184 w 184"/>
                  <a:gd name="T9" fmla="*/ 62 h 183"/>
                  <a:gd name="T10" fmla="*/ 122 w 184"/>
                  <a:gd name="T11" fmla="*/ 0 h 183"/>
                  <a:gd name="T12" fmla="*/ 119 w 184"/>
                  <a:gd name="T13" fmla="*/ 19 h 183"/>
                  <a:gd name="T14" fmla="*/ 16 w 184"/>
                  <a:gd name="T15" fmla="*/ 7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83">
                    <a:moveTo>
                      <a:pt x="16" y="71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42" y="182"/>
                      <a:pt x="42" y="182"/>
                      <a:pt x="42" y="182"/>
                    </a:cubicBezTo>
                    <a:cubicBezTo>
                      <a:pt x="46" y="183"/>
                      <a:pt x="51" y="183"/>
                      <a:pt x="56" y="183"/>
                    </a:cubicBezTo>
                    <a:cubicBezTo>
                      <a:pt x="124" y="183"/>
                      <a:pt x="180" y="130"/>
                      <a:pt x="184" y="62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9" y="19"/>
                      <a:pt x="119" y="19"/>
                      <a:pt x="119" y="19"/>
                    </a:cubicBezTo>
                    <a:lnTo>
                      <a:pt x="16" y="7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125"/>
              <p:cNvSpPr/>
              <p:nvPr/>
            </p:nvSpPr>
            <p:spPr bwMode="auto">
              <a:xfrm>
                <a:off x="6025" y="2374"/>
                <a:ext cx="169" cy="167"/>
              </a:xfrm>
              <a:custGeom>
                <a:avLst/>
                <a:gdLst>
                  <a:gd name="T0" fmla="*/ 78 w 105"/>
                  <a:gd name="T1" fmla="*/ 23 h 104"/>
                  <a:gd name="T2" fmla="*/ 52 w 105"/>
                  <a:gd name="T3" fmla="*/ 11 h 104"/>
                  <a:gd name="T4" fmla="*/ 52 w 105"/>
                  <a:gd name="T5" fmla="*/ 11 h 104"/>
                  <a:gd name="T6" fmla="*/ 26 w 105"/>
                  <a:gd name="T7" fmla="*/ 0 h 104"/>
                  <a:gd name="T8" fmla="*/ 0 w 105"/>
                  <a:gd name="T9" fmla="*/ 11 h 104"/>
                  <a:gd name="T10" fmla="*/ 0 w 105"/>
                  <a:gd name="T11" fmla="*/ 11 h 104"/>
                  <a:gd name="T12" fmla="*/ 0 w 105"/>
                  <a:gd name="T13" fmla="*/ 93 h 104"/>
                  <a:gd name="T14" fmla="*/ 26 w 105"/>
                  <a:gd name="T15" fmla="*/ 81 h 104"/>
                  <a:gd name="T16" fmla="*/ 52 w 105"/>
                  <a:gd name="T17" fmla="*/ 93 h 104"/>
                  <a:gd name="T18" fmla="*/ 52 w 105"/>
                  <a:gd name="T19" fmla="*/ 93 h 104"/>
                  <a:gd name="T20" fmla="*/ 78 w 105"/>
                  <a:gd name="T21" fmla="*/ 104 h 104"/>
                  <a:gd name="T22" fmla="*/ 105 w 105"/>
                  <a:gd name="T23" fmla="*/ 93 h 104"/>
                  <a:gd name="T24" fmla="*/ 105 w 105"/>
                  <a:gd name="T25" fmla="*/ 93 h 104"/>
                  <a:gd name="T26" fmla="*/ 105 w 105"/>
                  <a:gd name="T27" fmla="*/ 11 h 104"/>
                  <a:gd name="T28" fmla="*/ 78 w 105"/>
                  <a:gd name="T29" fmla="*/ 2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5" h="104">
                    <a:moveTo>
                      <a:pt x="78" y="23"/>
                    </a:moveTo>
                    <a:cubicBezTo>
                      <a:pt x="69" y="23"/>
                      <a:pt x="59" y="19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45" y="4"/>
                      <a:pt x="36" y="0"/>
                      <a:pt x="26" y="0"/>
                    </a:cubicBezTo>
                    <a:cubicBezTo>
                      <a:pt x="16" y="0"/>
                      <a:pt x="7" y="4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7" y="85"/>
                      <a:pt x="16" y="81"/>
                      <a:pt x="26" y="81"/>
                    </a:cubicBezTo>
                    <a:cubicBezTo>
                      <a:pt x="36" y="81"/>
                      <a:pt x="45" y="85"/>
                      <a:pt x="52" y="93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60" y="100"/>
                      <a:pt x="69" y="104"/>
                      <a:pt x="78" y="104"/>
                    </a:cubicBezTo>
                    <a:cubicBezTo>
                      <a:pt x="88" y="104"/>
                      <a:pt x="97" y="100"/>
                      <a:pt x="105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97" y="19"/>
                      <a:pt x="88" y="23"/>
                      <a:pt x="78" y="2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126"/>
              <p:cNvSpPr/>
              <p:nvPr/>
            </p:nvSpPr>
            <p:spPr bwMode="auto">
              <a:xfrm>
                <a:off x="5998" y="2374"/>
                <a:ext cx="27" cy="242"/>
              </a:xfrm>
              <a:custGeom>
                <a:avLst/>
                <a:gdLst>
                  <a:gd name="T0" fmla="*/ 8 w 17"/>
                  <a:gd name="T1" fmla="*/ 0 h 151"/>
                  <a:gd name="T2" fmla="*/ 0 w 17"/>
                  <a:gd name="T3" fmla="*/ 8 h 151"/>
                  <a:gd name="T4" fmla="*/ 0 w 17"/>
                  <a:gd name="T5" fmla="*/ 151 h 151"/>
                  <a:gd name="T6" fmla="*/ 17 w 17"/>
                  <a:gd name="T7" fmla="*/ 151 h 151"/>
                  <a:gd name="T8" fmla="*/ 17 w 17"/>
                  <a:gd name="T9" fmla="*/ 8 h 151"/>
                  <a:gd name="T10" fmla="*/ 8 w 17"/>
                  <a:gd name="T11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51">
                    <a:moveTo>
                      <a:pt x="8" y="0"/>
                    </a:moveTo>
                    <a:cubicBezTo>
                      <a:pt x="4" y="0"/>
                      <a:pt x="0" y="3"/>
                      <a:pt x="0" y="8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3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Oval 127"/>
              <p:cNvSpPr>
                <a:spLocks noChangeArrowheads="1"/>
              </p:cNvSpPr>
              <p:nvPr/>
            </p:nvSpPr>
            <p:spPr bwMode="auto">
              <a:xfrm>
                <a:off x="5241" y="2274"/>
                <a:ext cx="410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128"/>
              <p:cNvSpPr/>
              <p:nvPr/>
            </p:nvSpPr>
            <p:spPr bwMode="auto">
              <a:xfrm>
                <a:off x="5324" y="2374"/>
                <a:ext cx="323" cy="309"/>
              </a:xfrm>
              <a:custGeom>
                <a:avLst/>
                <a:gdLst>
                  <a:gd name="T0" fmla="*/ 89 w 201"/>
                  <a:gd name="T1" fmla="*/ 193 h 193"/>
                  <a:gd name="T2" fmla="*/ 201 w 201"/>
                  <a:gd name="T3" fmla="*/ 95 h 193"/>
                  <a:gd name="T4" fmla="*/ 105 w 201"/>
                  <a:gd name="T5" fmla="*/ 0 h 193"/>
                  <a:gd name="T6" fmla="*/ 0 w 201"/>
                  <a:gd name="T7" fmla="*/ 105 h 193"/>
                  <a:gd name="T8" fmla="*/ 89 w 201"/>
                  <a:gd name="T9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93">
                    <a:moveTo>
                      <a:pt x="89" y="193"/>
                    </a:moveTo>
                    <a:cubicBezTo>
                      <a:pt x="144" y="188"/>
                      <a:pt x="188" y="148"/>
                      <a:pt x="201" y="95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89" y="193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129"/>
              <p:cNvSpPr/>
              <p:nvPr/>
            </p:nvSpPr>
            <p:spPr bwMode="auto">
              <a:xfrm>
                <a:off x="5324" y="2374"/>
                <a:ext cx="244" cy="242"/>
              </a:xfrm>
              <a:custGeom>
                <a:avLst/>
                <a:gdLst>
                  <a:gd name="T0" fmla="*/ 169 w 244"/>
                  <a:gd name="T1" fmla="*/ 73 h 242"/>
                  <a:gd name="T2" fmla="*/ 169 w 244"/>
                  <a:gd name="T3" fmla="*/ 0 h 242"/>
                  <a:gd name="T4" fmla="*/ 0 w 244"/>
                  <a:gd name="T5" fmla="*/ 0 h 242"/>
                  <a:gd name="T6" fmla="*/ 0 w 244"/>
                  <a:gd name="T7" fmla="*/ 168 h 242"/>
                  <a:gd name="T8" fmla="*/ 76 w 244"/>
                  <a:gd name="T9" fmla="*/ 168 h 242"/>
                  <a:gd name="T10" fmla="*/ 76 w 244"/>
                  <a:gd name="T11" fmla="*/ 242 h 242"/>
                  <a:gd name="T12" fmla="*/ 244 w 244"/>
                  <a:gd name="T13" fmla="*/ 242 h 242"/>
                  <a:gd name="T14" fmla="*/ 244 w 244"/>
                  <a:gd name="T15" fmla="*/ 73 h 242"/>
                  <a:gd name="T16" fmla="*/ 169 w 244"/>
                  <a:gd name="T17" fmla="*/ 7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4" h="242">
                    <a:moveTo>
                      <a:pt x="169" y="73"/>
                    </a:moveTo>
                    <a:lnTo>
                      <a:pt x="169" y="0"/>
                    </a:lnTo>
                    <a:lnTo>
                      <a:pt x="0" y="0"/>
                    </a:lnTo>
                    <a:lnTo>
                      <a:pt x="0" y="168"/>
                    </a:lnTo>
                    <a:lnTo>
                      <a:pt x="76" y="168"/>
                    </a:lnTo>
                    <a:lnTo>
                      <a:pt x="76" y="242"/>
                    </a:lnTo>
                    <a:lnTo>
                      <a:pt x="244" y="242"/>
                    </a:lnTo>
                    <a:lnTo>
                      <a:pt x="244" y="73"/>
                    </a:lnTo>
                    <a:lnTo>
                      <a:pt x="169" y="73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30"/>
              <p:cNvSpPr/>
              <p:nvPr/>
            </p:nvSpPr>
            <p:spPr bwMode="auto">
              <a:xfrm>
                <a:off x="5356" y="2404"/>
                <a:ext cx="106" cy="106"/>
              </a:xfrm>
              <a:custGeom>
                <a:avLst/>
                <a:gdLst>
                  <a:gd name="T0" fmla="*/ 0 w 106"/>
                  <a:gd name="T1" fmla="*/ 106 h 106"/>
                  <a:gd name="T2" fmla="*/ 0 w 106"/>
                  <a:gd name="T3" fmla="*/ 0 h 106"/>
                  <a:gd name="T4" fmla="*/ 106 w 106"/>
                  <a:gd name="T5" fmla="*/ 0 h 106"/>
                  <a:gd name="T6" fmla="*/ 106 w 106"/>
                  <a:gd name="T7" fmla="*/ 43 h 106"/>
                  <a:gd name="T8" fmla="*/ 44 w 106"/>
                  <a:gd name="T9" fmla="*/ 43 h 106"/>
                  <a:gd name="T10" fmla="*/ 44 w 106"/>
                  <a:gd name="T11" fmla="*/ 106 h 106"/>
                  <a:gd name="T12" fmla="*/ 0 w 106"/>
                  <a:gd name="T1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06">
                    <a:moveTo>
                      <a:pt x="0" y="106"/>
                    </a:moveTo>
                    <a:lnTo>
                      <a:pt x="0" y="0"/>
                    </a:lnTo>
                    <a:lnTo>
                      <a:pt x="106" y="0"/>
                    </a:lnTo>
                    <a:lnTo>
                      <a:pt x="106" y="43"/>
                    </a:lnTo>
                    <a:lnTo>
                      <a:pt x="44" y="43"/>
                    </a:lnTo>
                    <a:lnTo>
                      <a:pt x="44" y="106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Rectangle 131"/>
              <p:cNvSpPr>
                <a:spLocks noChangeArrowheads="1"/>
              </p:cNvSpPr>
              <p:nvPr/>
            </p:nvSpPr>
            <p:spPr bwMode="auto">
              <a:xfrm>
                <a:off x="5430" y="2480"/>
                <a:ext cx="106" cy="105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Oval 132"/>
              <p:cNvSpPr>
                <a:spLocks noChangeArrowheads="1"/>
              </p:cNvSpPr>
              <p:nvPr/>
            </p:nvSpPr>
            <p:spPr bwMode="auto">
              <a:xfrm>
                <a:off x="4599" y="2274"/>
                <a:ext cx="411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133"/>
              <p:cNvSpPr/>
              <p:nvPr/>
            </p:nvSpPr>
            <p:spPr bwMode="auto">
              <a:xfrm>
                <a:off x="4682" y="2409"/>
                <a:ext cx="326" cy="276"/>
              </a:xfrm>
              <a:custGeom>
                <a:avLst/>
                <a:gdLst>
                  <a:gd name="T0" fmla="*/ 96 w 203"/>
                  <a:gd name="T1" fmla="*/ 41 h 172"/>
                  <a:gd name="T2" fmla="*/ 74 w 203"/>
                  <a:gd name="T3" fmla="*/ 52 h 172"/>
                  <a:gd name="T4" fmla="*/ 28 w 203"/>
                  <a:gd name="T5" fmla="*/ 23 h 172"/>
                  <a:gd name="T6" fmla="*/ 0 w 203"/>
                  <a:gd name="T7" fmla="*/ 18 h 172"/>
                  <a:gd name="T8" fmla="*/ 48 w 203"/>
                  <a:gd name="T9" fmla="*/ 65 h 172"/>
                  <a:gd name="T10" fmla="*/ 0 w 203"/>
                  <a:gd name="T11" fmla="*/ 89 h 172"/>
                  <a:gd name="T12" fmla="*/ 83 w 203"/>
                  <a:gd name="T13" fmla="*/ 172 h 172"/>
                  <a:gd name="T14" fmla="*/ 203 w 203"/>
                  <a:gd name="T15" fmla="*/ 57 h 172"/>
                  <a:gd name="T16" fmla="*/ 146 w 203"/>
                  <a:gd name="T17" fmla="*/ 0 h 172"/>
                  <a:gd name="T18" fmla="*/ 107 w 203"/>
                  <a:gd name="T19" fmla="*/ 1 h 172"/>
                  <a:gd name="T20" fmla="*/ 96 w 203"/>
                  <a:gd name="T21" fmla="*/ 4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3" h="172">
                    <a:moveTo>
                      <a:pt x="96" y="41"/>
                    </a:moveTo>
                    <a:cubicBezTo>
                      <a:pt x="74" y="52"/>
                      <a:pt x="74" y="52"/>
                      <a:pt x="74" y="5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83" y="172"/>
                      <a:pt x="83" y="172"/>
                      <a:pt x="83" y="172"/>
                    </a:cubicBezTo>
                    <a:cubicBezTo>
                      <a:pt x="146" y="168"/>
                      <a:pt x="197" y="119"/>
                      <a:pt x="203" y="57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07" y="1"/>
                      <a:pt x="107" y="1"/>
                      <a:pt x="107" y="1"/>
                    </a:cubicBezTo>
                    <a:lnTo>
                      <a:pt x="96" y="41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134"/>
              <p:cNvSpPr>
                <a:spLocks noEditPoints="1"/>
              </p:cNvSpPr>
              <p:nvPr/>
            </p:nvSpPr>
            <p:spPr bwMode="auto">
              <a:xfrm>
                <a:off x="4682" y="2427"/>
                <a:ext cx="249" cy="167"/>
              </a:xfrm>
              <a:custGeom>
                <a:avLst/>
                <a:gdLst>
                  <a:gd name="T0" fmla="*/ 139 w 155"/>
                  <a:gd name="T1" fmla="*/ 56 h 104"/>
                  <a:gd name="T2" fmla="*/ 134 w 155"/>
                  <a:gd name="T3" fmla="*/ 53 h 104"/>
                  <a:gd name="T4" fmla="*/ 134 w 155"/>
                  <a:gd name="T5" fmla="*/ 53 h 104"/>
                  <a:gd name="T6" fmla="*/ 122 w 155"/>
                  <a:gd name="T7" fmla="*/ 49 h 104"/>
                  <a:gd name="T8" fmla="*/ 104 w 155"/>
                  <a:gd name="T9" fmla="*/ 46 h 104"/>
                  <a:gd name="T10" fmla="*/ 24 w 155"/>
                  <a:gd name="T11" fmla="*/ 0 h 104"/>
                  <a:gd name="T12" fmla="*/ 0 w 155"/>
                  <a:gd name="T13" fmla="*/ 7 h 104"/>
                  <a:gd name="T14" fmla="*/ 95 w 155"/>
                  <a:gd name="T15" fmla="*/ 62 h 104"/>
                  <a:gd name="T16" fmla="*/ 95 w 155"/>
                  <a:gd name="T17" fmla="*/ 62 h 104"/>
                  <a:gd name="T18" fmla="*/ 97 w 155"/>
                  <a:gd name="T19" fmla="*/ 64 h 104"/>
                  <a:gd name="T20" fmla="*/ 97 w 155"/>
                  <a:gd name="T21" fmla="*/ 66 h 104"/>
                  <a:gd name="T22" fmla="*/ 110 w 155"/>
                  <a:gd name="T23" fmla="*/ 100 h 104"/>
                  <a:gd name="T24" fmla="*/ 126 w 155"/>
                  <a:gd name="T25" fmla="*/ 104 h 104"/>
                  <a:gd name="T26" fmla="*/ 149 w 155"/>
                  <a:gd name="T27" fmla="*/ 92 h 104"/>
                  <a:gd name="T28" fmla="*/ 139 w 155"/>
                  <a:gd name="T29" fmla="*/ 56 h 104"/>
                  <a:gd name="T30" fmla="*/ 139 w 155"/>
                  <a:gd name="T31" fmla="*/ 86 h 104"/>
                  <a:gd name="T32" fmla="*/ 126 w 155"/>
                  <a:gd name="T33" fmla="*/ 92 h 104"/>
                  <a:gd name="T34" fmla="*/ 116 w 155"/>
                  <a:gd name="T35" fmla="*/ 90 h 104"/>
                  <a:gd name="T36" fmla="*/ 107 w 155"/>
                  <a:gd name="T37" fmla="*/ 79 h 104"/>
                  <a:gd name="T38" fmla="*/ 108 w 155"/>
                  <a:gd name="T39" fmla="*/ 68 h 104"/>
                  <a:gd name="T40" fmla="*/ 121 w 155"/>
                  <a:gd name="T41" fmla="*/ 62 h 104"/>
                  <a:gd name="T42" fmla="*/ 131 w 155"/>
                  <a:gd name="T43" fmla="*/ 64 h 104"/>
                  <a:gd name="T44" fmla="*/ 139 w 155"/>
                  <a:gd name="T45" fmla="*/ 75 h 104"/>
                  <a:gd name="T46" fmla="*/ 139 w 155"/>
                  <a:gd name="T47" fmla="*/ 8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5" h="104">
                    <a:moveTo>
                      <a:pt x="139" y="56"/>
                    </a:moveTo>
                    <a:cubicBezTo>
                      <a:pt x="137" y="55"/>
                      <a:pt x="136" y="54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1" y="51"/>
                      <a:pt x="127" y="50"/>
                      <a:pt x="122" y="49"/>
                    </a:cubicBezTo>
                    <a:cubicBezTo>
                      <a:pt x="114" y="48"/>
                      <a:pt x="109" y="47"/>
                      <a:pt x="104" y="4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7" y="63"/>
                      <a:pt x="97" y="64"/>
                    </a:cubicBezTo>
                    <a:cubicBezTo>
                      <a:pt x="97" y="65"/>
                      <a:pt x="97" y="65"/>
                      <a:pt x="97" y="66"/>
                    </a:cubicBezTo>
                    <a:cubicBezTo>
                      <a:pt x="92" y="78"/>
                      <a:pt x="98" y="92"/>
                      <a:pt x="110" y="100"/>
                    </a:cubicBezTo>
                    <a:cubicBezTo>
                      <a:pt x="115" y="103"/>
                      <a:pt x="121" y="104"/>
                      <a:pt x="126" y="104"/>
                    </a:cubicBezTo>
                    <a:cubicBezTo>
                      <a:pt x="135" y="104"/>
                      <a:pt x="144" y="100"/>
                      <a:pt x="149" y="92"/>
                    </a:cubicBezTo>
                    <a:cubicBezTo>
                      <a:pt x="155" y="80"/>
                      <a:pt x="151" y="64"/>
                      <a:pt x="139" y="56"/>
                    </a:cubicBezTo>
                    <a:close/>
                    <a:moveTo>
                      <a:pt x="139" y="86"/>
                    </a:moveTo>
                    <a:cubicBezTo>
                      <a:pt x="136" y="90"/>
                      <a:pt x="131" y="92"/>
                      <a:pt x="126" y="92"/>
                    </a:cubicBezTo>
                    <a:cubicBezTo>
                      <a:pt x="123" y="92"/>
                      <a:pt x="119" y="92"/>
                      <a:pt x="116" y="90"/>
                    </a:cubicBezTo>
                    <a:cubicBezTo>
                      <a:pt x="112" y="87"/>
                      <a:pt x="109" y="84"/>
                      <a:pt x="107" y="79"/>
                    </a:cubicBezTo>
                    <a:cubicBezTo>
                      <a:pt x="106" y="75"/>
                      <a:pt x="107" y="72"/>
                      <a:pt x="108" y="68"/>
                    </a:cubicBezTo>
                    <a:cubicBezTo>
                      <a:pt x="111" y="64"/>
                      <a:pt x="115" y="62"/>
                      <a:pt x="121" y="62"/>
                    </a:cubicBezTo>
                    <a:cubicBezTo>
                      <a:pt x="124" y="62"/>
                      <a:pt x="128" y="63"/>
                      <a:pt x="131" y="64"/>
                    </a:cubicBezTo>
                    <a:cubicBezTo>
                      <a:pt x="135" y="67"/>
                      <a:pt x="138" y="71"/>
                      <a:pt x="139" y="75"/>
                    </a:cubicBezTo>
                    <a:cubicBezTo>
                      <a:pt x="141" y="79"/>
                      <a:pt x="140" y="83"/>
                      <a:pt x="139" y="86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135"/>
              <p:cNvSpPr>
                <a:spLocks noEditPoints="1"/>
              </p:cNvSpPr>
              <p:nvPr/>
            </p:nvSpPr>
            <p:spPr bwMode="auto">
              <a:xfrm>
                <a:off x="4682" y="2394"/>
                <a:ext cx="249" cy="167"/>
              </a:xfrm>
              <a:custGeom>
                <a:avLst/>
                <a:gdLst>
                  <a:gd name="T0" fmla="*/ 149 w 155"/>
                  <a:gd name="T1" fmla="*/ 13 h 104"/>
                  <a:gd name="T2" fmla="*/ 126 w 155"/>
                  <a:gd name="T3" fmla="*/ 0 h 104"/>
                  <a:gd name="T4" fmla="*/ 110 w 155"/>
                  <a:gd name="T5" fmla="*/ 5 h 104"/>
                  <a:gd name="T6" fmla="*/ 97 w 155"/>
                  <a:gd name="T7" fmla="*/ 39 h 104"/>
                  <a:gd name="T8" fmla="*/ 97 w 155"/>
                  <a:gd name="T9" fmla="*/ 40 h 104"/>
                  <a:gd name="T10" fmla="*/ 95 w 155"/>
                  <a:gd name="T11" fmla="*/ 43 h 104"/>
                  <a:gd name="T12" fmla="*/ 95 w 155"/>
                  <a:gd name="T13" fmla="*/ 43 h 104"/>
                  <a:gd name="T14" fmla="*/ 0 w 155"/>
                  <a:gd name="T15" fmla="*/ 98 h 104"/>
                  <a:gd name="T16" fmla="*/ 24 w 155"/>
                  <a:gd name="T17" fmla="*/ 104 h 104"/>
                  <a:gd name="T18" fmla="*/ 104 w 155"/>
                  <a:gd name="T19" fmla="*/ 59 h 104"/>
                  <a:gd name="T20" fmla="*/ 122 w 155"/>
                  <a:gd name="T21" fmla="*/ 56 h 104"/>
                  <a:gd name="T22" fmla="*/ 134 w 155"/>
                  <a:gd name="T23" fmla="*/ 52 h 104"/>
                  <a:gd name="T24" fmla="*/ 134 w 155"/>
                  <a:gd name="T25" fmla="*/ 52 h 104"/>
                  <a:gd name="T26" fmla="*/ 139 w 155"/>
                  <a:gd name="T27" fmla="*/ 49 h 104"/>
                  <a:gd name="T28" fmla="*/ 149 w 155"/>
                  <a:gd name="T29" fmla="*/ 13 h 104"/>
                  <a:gd name="T30" fmla="*/ 139 w 155"/>
                  <a:gd name="T31" fmla="*/ 30 h 104"/>
                  <a:gd name="T32" fmla="*/ 131 w 155"/>
                  <a:gd name="T33" fmla="*/ 40 h 104"/>
                  <a:gd name="T34" fmla="*/ 121 w 155"/>
                  <a:gd name="T35" fmla="*/ 43 h 104"/>
                  <a:gd name="T36" fmla="*/ 108 w 155"/>
                  <a:gd name="T37" fmla="*/ 36 h 104"/>
                  <a:gd name="T38" fmla="*/ 107 w 155"/>
                  <a:gd name="T39" fmla="*/ 25 h 104"/>
                  <a:gd name="T40" fmla="*/ 116 w 155"/>
                  <a:gd name="T41" fmla="*/ 15 h 104"/>
                  <a:gd name="T42" fmla="*/ 126 w 155"/>
                  <a:gd name="T43" fmla="*/ 12 h 104"/>
                  <a:gd name="T44" fmla="*/ 139 w 155"/>
                  <a:gd name="T45" fmla="*/ 19 h 104"/>
                  <a:gd name="T46" fmla="*/ 139 w 155"/>
                  <a:gd name="T47" fmla="*/ 3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5" h="104">
                    <a:moveTo>
                      <a:pt x="149" y="13"/>
                    </a:moveTo>
                    <a:cubicBezTo>
                      <a:pt x="144" y="5"/>
                      <a:pt x="135" y="0"/>
                      <a:pt x="126" y="0"/>
                    </a:cubicBezTo>
                    <a:cubicBezTo>
                      <a:pt x="121" y="0"/>
                      <a:pt x="115" y="2"/>
                      <a:pt x="110" y="5"/>
                    </a:cubicBezTo>
                    <a:cubicBezTo>
                      <a:pt x="98" y="12"/>
                      <a:pt x="92" y="27"/>
                      <a:pt x="97" y="39"/>
                    </a:cubicBezTo>
                    <a:cubicBezTo>
                      <a:pt x="97" y="39"/>
                      <a:pt x="97" y="40"/>
                      <a:pt x="97" y="40"/>
                    </a:cubicBezTo>
                    <a:cubicBezTo>
                      <a:pt x="97" y="42"/>
                      <a:pt x="96" y="43"/>
                      <a:pt x="95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9" y="58"/>
                      <a:pt x="114" y="57"/>
                      <a:pt x="122" y="56"/>
                    </a:cubicBezTo>
                    <a:cubicBezTo>
                      <a:pt x="127" y="55"/>
                      <a:pt x="131" y="53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6" y="51"/>
                      <a:pt x="137" y="50"/>
                      <a:pt x="139" y="49"/>
                    </a:cubicBezTo>
                    <a:cubicBezTo>
                      <a:pt x="151" y="40"/>
                      <a:pt x="155" y="25"/>
                      <a:pt x="149" y="13"/>
                    </a:cubicBezTo>
                    <a:close/>
                    <a:moveTo>
                      <a:pt x="139" y="30"/>
                    </a:moveTo>
                    <a:cubicBezTo>
                      <a:pt x="138" y="34"/>
                      <a:pt x="135" y="38"/>
                      <a:pt x="131" y="40"/>
                    </a:cubicBezTo>
                    <a:cubicBezTo>
                      <a:pt x="128" y="42"/>
                      <a:pt x="124" y="43"/>
                      <a:pt x="121" y="43"/>
                    </a:cubicBezTo>
                    <a:cubicBezTo>
                      <a:pt x="115" y="43"/>
                      <a:pt x="111" y="40"/>
                      <a:pt x="108" y="36"/>
                    </a:cubicBezTo>
                    <a:cubicBezTo>
                      <a:pt x="107" y="33"/>
                      <a:pt x="106" y="29"/>
                      <a:pt x="107" y="25"/>
                    </a:cubicBezTo>
                    <a:cubicBezTo>
                      <a:pt x="109" y="21"/>
                      <a:pt x="112" y="17"/>
                      <a:pt x="116" y="15"/>
                    </a:cubicBezTo>
                    <a:cubicBezTo>
                      <a:pt x="119" y="13"/>
                      <a:pt x="123" y="12"/>
                      <a:pt x="126" y="12"/>
                    </a:cubicBezTo>
                    <a:cubicBezTo>
                      <a:pt x="131" y="12"/>
                      <a:pt x="136" y="15"/>
                      <a:pt x="139" y="19"/>
                    </a:cubicBezTo>
                    <a:cubicBezTo>
                      <a:pt x="140" y="22"/>
                      <a:pt x="141" y="26"/>
                      <a:pt x="139" y="3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Oval 136"/>
              <p:cNvSpPr>
                <a:spLocks noChangeArrowheads="1"/>
              </p:cNvSpPr>
              <p:nvPr/>
            </p:nvSpPr>
            <p:spPr bwMode="auto">
              <a:xfrm>
                <a:off x="4803" y="2486"/>
                <a:ext cx="14" cy="14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Oval 137"/>
              <p:cNvSpPr>
                <a:spLocks noChangeArrowheads="1"/>
              </p:cNvSpPr>
              <p:nvPr/>
            </p:nvSpPr>
            <p:spPr bwMode="auto">
              <a:xfrm>
                <a:off x="3957" y="2274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138"/>
              <p:cNvSpPr/>
              <p:nvPr/>
            </p:nvSpPr>
            <p:spPr bwMode="auto">
              <a:xfrm>
                <a:off x="4111" y="2366"/>
                <a:ext cx="242" cy="314"/>
              </a:xfrm>
              <a:custGeom>
                <a:avLst/>
                <a:gdLst>
                  <a:gd name="T0" fmla="*/ 58 w 151"/>
                  <a:gd name="T1" fmla="*/ 196 h 196"/>
                  <a:gd name="T2" fmla="*/ 151 w 151"/>
                  <a:gd name="T3" fmla="*/ 119 h 196"/>
                  <a:gd name="T4" fmla="*/ 32 w 151"/>
                  <a:gd name="T5" fmla="*/ 0 h 196"/>
                  <a:gd name="T6" fmla="*/ 0 w 151"/>
                  <a:gd name="T7" fmla="*/ 138 h 196"/>
                  <a:gd name="T8" fmla="*/ 58 w 151"/>
                  <a:gd name="T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1" h="196">
                    <a:moveTo>
                      <a:pt x="58" y="196"/>
                    </a:moveTo>
                    <a:cubicBezTo>
                      <a:pt x="100" y="188"/>
                      <a:pt x="135" y="158"/>
                      <a:pt x="151" y="119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0" y="138"/>
                      <a:pt x="0" y="138"/>
                      <a:pt x="0" y="138"/>
                    </a:cubicBezTo>
                    <a:lnTo>
                      <a:pt x="58" y="196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139"/>
              <p:cNvSpPr/>
              <p:nvPr/>
            </p:nvSpPr>
            <p:spPr bwMode="auto">
              <a:xfrm>
                <a:off x="4084" y="2366"/>
                <a:ext cx="157" cy="244"/>
              </a:xfrm>
              <a:custGeom>
                <a:avLst/>
                <a:gdLst>
                  <a:gd name="T0" fmla="*/ 84 w 98"/>
                  <a:gd name="T1" fmla="*/ 60 h 152"/>
                  <a:gd name="T2" fmla="*/ 49 w 98"/>
                  <a:gd name="T3" fmla="*/ 0 h 152"/>
                  <a:gd name="T4" fmla="*/ 14 w 98"/>
                  <a:gd name="T5" fmla="*/ 60 h 152"/>
                  <a:gd name="T6" fmla="*/ 0 w 98"/>
                  <a:gd name="T7" fmla="*/ 99 h 152"/>
                  <a:gd name="T8" fmla="*/ 49 w 98"/>
                  <a:gd name="T9" fmla="*/ 152 h 152"/>
                  <a:gd name="T10" fmla="*/ 98 w 98"/>
                  <a:gd name="T11" fmla="*/ 99 h 152"/>
                  <a:gd name="T12" fmla="*/ 84 w 98"/>
                  <a:gd name="T13" fmla="*/ 6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152">
                    <a:moveTo>
                      <a:pt x="84" y="6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9" y="69"/>
                      <a:pt x="0" y="89"/>
                      <a:pt x="0" y="99"/>
                    </a:cubicBezTo>
                    <a:cubicBezTo>
                      <a:pt x="0" y="128"/>
                      <a:pt x="22" y="152"/>
                      <a:pt x="49" y="152"/>
                    </a:cubicBezTo>
                    <a:cubicBezTo>
                      <a:pt x="76" y="152"/>
                      <a:pt x="98" y="128"/>
                      <a:pt x="98" y="99"/>
                    </a:cubicBezTo>
                    <a:cubicBezTo>
                      <a:pt x="98" y="89"/>
                      <a:pt x="89" y="69"/>
                      <a:pt x="84" y="60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Oval 140"/>
              <p:cNvSpPr>
                <a:spLocks noChangeArrowheads="1"/>
              </p:cNvSpPr>
              <p:nvPr/>
            </p:nvSpPr>
            <p:spPr bwMode="auto">
              <a:xfrm>
                <a:off x="3315" y="2274"/>
                <a:ext cx="411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141"/>
              <p:cNvSpPr/>
              <p:nvPr/>
            </p:nvSpPr>
            <p:spPr bwMode="auto">
              <a:xfrm>
                <a:off x="3530" y="2396"/>
                <a:ext cx="196" cy="281"/>
              </a:xfrm>
              <a:custGeom>
                <a:avLst/>
                <a:gdLst>
                  <a:gd name="T0" fmla="*/ 6 w 122"/>
                  <a:gd name="T1" fmla="*/ 152 h 175"/>
                  <a:gd name="T2" fmla="*/ 29 w 122"/>
                  <a:gd name="T3" fmla="*/ 175 h 175"/>
                  <a:gd name="T4" fmla="*/ 122 w 122"/>
                  <a:gd name="T5" fmla="*/ 59 h 175"/>
                  <a:gd name="T6" fmla="*/ 63 w 122"/>
                  <a:gd name="T7" fmla="*/ 0 h 175"/>
                  <a:gd name="T8" fmla="*/ 0 w 122"/>
                  <a:gd name="T9" fmla="*/ 78 h 175"/>
                  <a:gd name="T10" fmla="*/ 6 w 122"/>
                  <a:gd name="T11" fmla="*/ 1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175">
                    <a:moveTo>
                      <a:pt x="6" y="152"/>
                    </a:moveTo>
                    <a:cubicBezTo>
                      <a:pt x="29" y="175"/>
                      <a:pt x="29" y="175"/>
                      <a:pt x="29" y="175"/>
                    </a:cubicBezTo>
                    <a:cubicBezTo>
                      <a:pt x="81" y="160"/>
                      <a:pt x="119" y="114"/>
                      <a:pt x="122" y="59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0" y="78"/>
                      <a:pt x="0" y="78"/>
                      <a:pt x="0" y="78"/>
                    </a:cubicBezTo>
                    <a:lnTo>
                      <a:pt x="6" y="152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142"/>
              <p:cNvSpPr/>
              <p:nvPr/>
            </p:nvSpPr>
            <p:spPr bwMode="auto">
              <a:xfrm>
                <a:off x="3410" y="2396"/>
                <a:ext cx="221" cy="151"/>
              </a:xfrm>
              <a:custGeom>
                <a:avLst/>
                <a:gdLst>
                  <a:gd name="T0" fmla="*/ 0 w 221"/>
                  <a:gd name="T1" fmla="*/ 0 h 151"/>
                  <a:gd name="T2" fmla="*/ 92 w 221"/>
                  <a:gd name="T3" fmla="*/ 151 h 151"/>
                  <a:gd name="T4" fmla="*/ 130 w 221"/>
                  <a:gd name="T5" fmla="*/ 151 h 151"/>
                  <a:gd name="T6" fmla="*/ 221 w 221"/>
                  <a:gd name="T7" fmla="*/ 0 h 151"/>
                  <a:gd name="T8" fmla="*/ 0 w 221"/>
                  <a:gd name="T9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151">
                    <a:moveTo>
                      <a:pt x="0" y="0"/>
                    </a:moveTo>
                    <a:lnTo>
                      <a:pt x="92" y="151"/>
                    </a:lnTo>
                    <a:lnTo>
                      <a:pt x="130" y="151"/>
                    </a:lnTo>
                    <a:lnTo>
                      <a:pt x="2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143"/>
              <p:cNvSpPr/>
              <p:nvPr/>
            </p:nvSpPr>
            <p:spPr bwMode="auto">
              <a:xfrm>
                <a:off x="3502" y="2547"/>
                <a:ext cx="38" cy="93"/>
              </a:xfrm>
              <a:custGeom>
                <a:avLst/>
                <a:gdLst>
                  <a:gd name="T0" fmla="*/ 0 w 38"/>
                  <a:gd name="T1" fmla="*/ 0 h 93"/>
                  <a:gd name="T2" fmla="*/ 0 w 38"/>
                  <a:gd name="T3" fmla="*/ 53 h 93"/>
                  <a:gd name="T4" fmla="*/ 38 w 38"/>
                  <a:gd name="T5" fmla="*/ 93 h 93"/>
                  <a:gd name="T6" fmla="*/ 38 w 38"/>
                  <a:gd name="T7" fmla="*/ 0 h 93"/>
                  <a:gd name="T8" fmla="*/ 0 w 38"/>
                  <a:gd name="T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3">
                    <a:moveTo>
                      <a:pt x="0" y="0"/>
                    </a:moveTo>
                    <a:lnTo>
                      <a:pt x="0" y="53"/>
                    </a:lnTo>
                    <a:lnTo>
                      <a:pt x="38" y="93"/>
                    </a:lnTo>
                    <a:lnTo>
                      <a:pt x="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Oval 144"/>
              <p:cNvSpPr>
                <a:spLocks noChangeArrowheads="1"/>
              </p:cNvSpPr>
              <p:nvPr/>
            </p:nvSpPr>
            <p:spPr bwMode="auto">
              <a:xfrm>
                <a:off x="2674" y="2274"/>
                <a:ext cx="410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145"/>
              <p:cNvSpPr/>
              <p:nvPr/>
            </p:nvSpPr>
            <p:spPr bwMode="auto">
              <a:xfrm>
                <a:off x="2783" y="2428"/>
                <a:ext cx="289" cy="247"/>
              </a:xfrm>
              <a:custGeom>
                <a:avLst/>
                <a:gdLst>
                  <a:gd name="T0" fmla="*/ 0 w 180"/>
                  <a:gd name="T1" fmla="*/ 56 h 154"/>
                  <a:gd name="T2" fmla="*/ 98 w 180"/>
                  <a:gd name="T3" fmla="*/ 154 h 154"/>
                  <a:gd name="T4" fmla="*/ 180 w 180"/>
                  <a:gd name="T5" fmla="*/ 77 h 154"/>
                  <a:gd name="T6" fmla="*/ 120 w 180"/>
                  <a:gd name="T7" fmla="*/ 17 h 154"/>
                  <a:gd name="T8" fmla="*/ 49 w 180"/>
                  <a:gd name="T9" fmla="*/ 0 h 154"/>
                  <a:gd name="T10" fmla="*/ 0 w 180"/>
                  <a:gd name="T11" fmla="*/ 5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0" h="154">
                    <a:moveTo>
                      <a:pt x="0" y="56"/>
                    </a:moveTo>
                    <a:cubicBezTo>
                      <a:pt x="98" y="154"/>
                      <a:pt x="98" y="154"/>
                      <a:pt x="98" y="154"/>
                    </a:cubicBezTo>
                    <a:cubicBezTo>
                      <a:pt x="136" y="143"/>
                      <a:pt x="166" y="114"/>
                      <a:pt x="180" y="77"/>
                    </a:cubicBezTo>
                    <a:cubicBezTo>
                      <a:pt x="120" y="17"/>
                      <a:pt x="120" y="17"/>
                      <a:pt x="120" y="17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146"/>
              <p:cNvSpPr>
                <a:spLocks noEditPoints="1"/>
              </p:cNvSpPr>
              <p:nvPr/>
            </p:nvSpPr>
            <p:spPr bwMode="auto">
              <a:xfrm>
                <a:off x="2757" y="2412"/>
                <a:ext cx="244" cy="149"/>
              </a:xfrm>
              <a:custGeom>
                <a:avLst/>
                <a:gdLst>
                  <a:gd name="T0" fmla="*/ 76 w 152"/>
                  <a:gd name="T1" fmla="*/ 0 h 93"/>
                  <a:gd name="T2" fmla="*/ 0 w 152"/>
                  <a:gd name="T3" fmla="*/ 47 h 93"/>
                  <a:gd name="T4" fmla="*/ 76 w 152"/>
                  <a:gd name="T5" fmla="*/ 93 h 93"/>
                  <a:gd name="T6" fmla="*/ 152 w 152"/>
                  <a:gd name="T7" fmla="*/ 47 h 93"/>
                  <a:gd name="T8" fmla="*/ 76 w 152"/>
                  <a:gd name="T9" fmla="*/ 0 h 93"/>
                  <a:gd name="T10" fmla="*/ 76 w 152"/>
                  <a:gd name="T11" fmla="*/ 76 h 93"/>
                  <a:gd name="T12" fmla="*/ 47 w 152"/>
                  <a:gd name="T13" fmla="*/ 47 h 93"/>
                  <a:gd name="T14" fmla="*/ 76 w 152"/>
                  <a:gd name="T15" fmla="*/ 18 h 93"/>
                  <a:gd name="T16" fmla="*/ 105 w 152"/>
                  <a:gd name="T17" fmla="*/ 47 h 93"/>
                  <a:gd name="T18" fmla="*/ 76 w 152"/>
                  <a:gd name="T19" fmla="*/ 7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93">
                    <a:moveTo>
                      <a:pt x="76" y="0"/>
                    </a:moveTo>
                    <a:cubicBezTo>
                      <a:pt x="46" y="0"/>
                      <a:pt x="19" y="18"/>
                      <a:pt x="0" y="47"/>
                    </a:cubicBezTo>
                    <a:cubicBezTo>
                      <a:pt x="19" y="75"/>
                      <a:pt x="46" y="93"/>
                      <a:pt x="76" y="93"/>
                    </a:cubicBezTo>
                    <a:cubicBezTo>
                      <a:pt x="106" y="93"/>
                      <a:pt x="133" y="75"/>
                      <a:pt x="152" y="47"/>
                    </a:cubicBezTo>
                    <a:cubicBezTo>
                      <a:pt x="133" y="18"/>
                      <a:pt x="106" y="0"/>
                      <a:pt x="76" y="0"/>
                    </a:cubicBezTo>
                    <a:close/>
                    <a:moveTo>
                      <a:pt x="76" y="76"/>
                    </a:moveTo>
                    <a:cubicBezTo>
                      <a:pt x="60" y="76"/>
                      <a:pt x="47" y="63"/>
                      <a:pt x="47" y="47"/>
                    </a:cubicBezTo>
                    <a:cubicBezTo>
                      <a:pt x="47" y="31"/>
                      <a:pt x="60" y="18"/>
                      <a:pt x="76" y="18"/>
                    </a:cubicBezTo>
                    <a:cubicBezTo>
                      <a:pt x="92" y="18"/>
                      <a:pt x="105" y="31"/>
                      <a:pt x="105" y="47"/>
                    </a:cubicBezTo>
                    <a:cubicBezTo>
                      <a:pt x="105" y="63"/>
                      <a:pt x="92" y="76"/>
                      <a:pt x="76" y="7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Oval 147"/>
              <p:cNvSpPr>
                <a:spLocks noChangeArrowheads="1"/>
              </p:cNvSpPr>
              <p:nvPr/>
            </p:nvSpPr>
            <p:spPr bwMode="auto">
              <a:xfrm>
                <a:off x="2852" y="2459"/>
                <a:ext cx="54" cy="56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Oval 148"/>
              <p:cNvSpPr>
                <a:spLocks noChangeArrowheads="1"/>
              </p:cNvSpPr>
              <p:nvPr/>
            </p:nvSpPr>
            <p:spPr bwMode="auto">
              <a:xfrm>
                <a:off x="2032" y="2276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49"/>
              <p:cNvSpPr/>
              <p:nvPr/>
            </p:nvSpPr>
            <p:spPr bwMode="auto">
              <a:xfrm>
                <a:off x="2141" y="2428"/>
                <a:ext cx="289" cy="249"/>
              </a:xfrm>
              <a:custGeom>
                <a:avLst/>
                <a:gdLst>
                  <a:gd name="T0" fmla="*/ 0 w 180"/>
                  <a:gd name="T1" fmla="*/ 57 h 155"/>
                  <a:gd name="T2" fmla="*/ 98 w 180"/>
                  <a:gd name="T3" fmla="*/ 155 h 155"/>
                  <a:gd name="T4" fmla="*/ 180 w 180"/>
                  <a:gd name="T5" fmla="*/ 77 h 155"/>
                  <a:gd name="T6" fmla="*/ 120 w 180"/>
                  <a:gd name="T7" fmla="*/ 17 h 155"/>
                  <a:gd name="T8" fmla="*/ 49 w 180"/>
                  <a:gd name="T9" fmla="*/ 0 h 155"/>
                  <a:gd name="T10" fmla="*/ 0 w 180"/>
                  <a:gd name="T11" fmla="*/ 5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0" h="155">
                    <a:moveTo>
                      <a:pt x="0" y="57"/>
                    </a:moveTo>
                    <a:cubicBezTo>
                      <a:pt x="98" y="155"/>
                      <a:pt x="98" y="155"/>
                      <a:pt x="98" y="155"/>
                    </a:cubicBezTo>
                    <a:cubicBezTo>
                      <a:pt x="136" y="143"/>
                      <a:pt x="166" y="114"/>
                      <a:pt x="180" y="77"/>
                    </a:cubicBezTo>
                    <a:cubicBezTo>
                      <a:pt x="120" y="17"/>
                      <a:pt x="120" y="17"/>
                      <a:pt x="120" y="17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150"/>
              <p:cNvSpPr>
                <a:spLocks noEditPoints="1"/>
              </p:cNvSpPr>
              <p:nvPr/>
            </p:nvSpPr>
            <p:spPr bwMode="auto">
              <a:xfrm>
                <a:off x="2115" y="2414"/>
                <a:ext cx="244" cy="149"/>
              </a:xfrm>
              <a:custGeom>
                <a:avLst/>
                <a:gdLst>
                  <a:gd name="T0" fmla="*/ 76 w 152"/>
                  <a:gd name="T1" fmla="*/ 0 h 93"/>
                  <a:gd name="T2" fmla="*/ 0 w 152"/>
                  <a:gd name="T3" fmla="*/ 46 h 93"/>
                  <a:gd name="T4" fmla="*/ 76 w 152"/>
                  <a:gd name="T5" fmla="*/ 93 h 93"/>
                  <a:gd name="T6" fmla="*/ 152 w 152"/>
                  <a:gd name="T7" fmla="*/ 46 h 93"/>
                  <a:gd name="T8" fmla="*/ 76 w 152"/>
                  <a:gd name="T9" fmla="*/ 0 h 93"/>
                  <a:gd name="T10" fmla="*/ 76 w 152"/>
                  <a:gd name="T11" fmla="*/ 75 h 93"/>
                  <a:gd name="T12" fmla="*/ 47 w 152"/>
                  <a:gd name="T13" fmla="*/ 46 h 93"/>
                  <a:gd name="T14" fmla="*/ 76 w 152"/>
                  <a:gd name="T15" fmla="*/ 17 h 93"/>
                  <a:gd name="T16" fmla="*/ 105 w 152"/>
                  <a:gd name="T17" fmla="*/ 46 h 93"/>
                  <a:gd name="T18" fmla="*/ 76 w 152"/>
                  <a:gd name="T19" fmla="*/ 7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93">
                    <a:moveTo>
                      <a:pt x="76" y="0"/>
                    </a:moveTo>
                    <a:cubicBezTo>
                      <a:pt x="46" y="0"/>
                      <a:pt x="19" y="18"/>
                      <a:pt x="0" y="46"/>
                    </a:cubicBezTo>
                    <a:cubicBezTo>
                      <a:pt x="19" y="75"/>
                      <a:pt x="46" y="93"/>
                      <a:pt x="76" y="93"/>
                    </a:cubicBezTo>
                    <a:cubicBezTo>
                      <a:pt x="106" y="93"/>
                      <a:pt x="133" y="75"/>
                      <a:pt x="152" y="46"/>
                    </a:cubicBezTo>
                    <a:cubicBezTo>
                      <a:pt x="133" y="18"/>
                      <a:pt x="106" y="0"/>
                      <a:pt x="76" y="0"/>
                    </a:cubicBezTo>
                    <a:close/>
                    <a:moveTo>
                      <a:pt x="76" y="75"/>
                    </a:moveTo>
                    <a:cubicBezTo>
                      <a:pt x="60" y="75"/>
                      <a:pt x="47" y="62"/>
                      <a:pt x="47" y="46"/>
                    </a:cubicBezTo>
                    <a:cubicBezTo>
                      <a:pt x="47" y="30"/>
                      <a:pt x="60" y="17"/>
                      <a:pt x="76" y="17"/>
                    </a:cubicBezTo>
                    <a:cubicBezTo>
                      <a:pt x="92" y="17"/>
                      <a:pt x="105" y="30"/>
                      <a:pt x="105" y="46"/>
                    </a:cubicBezTo>
                    <a:cubicBezTo>
                      <a:pt x="105" y="62"/>
                      <a:pt x="92" y="75"/>
                      <a:pt x="76" y="7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Oval 151"/>
              <p:cNvSpPr>
                <a:spLocks noChangeArrowheads="1"/>
              </p:cNvSpPr>
              <p:nvPr/>
            </p:nvSpPr>
            <p:spPr bwMode="auto">
              <a:xfrm>
                <a:off x="1390" y="2274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52"/>
              <p:cNvSpPr/>
              <p:nvPr/>
            </p:nvSpPr>
            <p:spPr bwMode="auto">
              <a:xfrm>
                <a:off x="1502" y="2366"/>
                <a:ext cx="299" cy="319"/>
              </a:xfrm>
              <a:custGeom>
                <a:avLst/>
                <a:gdLst>
                  <a:gd name="T0" fmla="*/ 15 w 186"/>
                  <a:gd name="T1" fmla="*/ 102 h 199"/>
                  <a:gd name="T2" fmla="*/ 0 w 186"/>
                  <a:gd name="T3" fmla="*/ 117 h 199"/>
                  <a:gd name="T4" fmla="*/ 12 w 186"/>
                  <a:gd name="T5" fmla="*/ 128 h 199"/>
                  <a:gd name="T6" fmla="*/ 9 w 186"/>
                  <a:gd name="T7" fmla="*/ 152 h 199"/>
                  <a:gd name="T8" fmla="*/ 56 w 186"/>
                  <a:gd name="T9" fmla="*/ 199 h 199"/>
                  <a:gd name="T10" fmla="*/ 58 w 186"/>
                  <a:gd name="T11" fmla="*/ 199 h 199"/>
                  <a:gd name="T12" fmla="*/ 186 w 186"/>
                  <a:gd name="T13" fmla="*/ 79 h 199"/>
                  <a:gd name="T14" fmla="*/ 107 w 186"/>
                  <a:gd name="T15" fmla="*/ 0 h 199"/>
                  <a:gd name="T16" fmla="*/ 90 w 186"/>
                  <a:gd name="T17" fmla="*/ 23 h 199"/>
                  <a:gd name="T18" fmla="*/ 67 w 186"/>
                  <a:gd name="T19" fmla="*/ 0 h 199"/>
                  <a:gd name="T20" fmla="*/ 49 w 186"/>
                  <a:gd name="T21" fmla="*/ 23 h 199"/>
                  <a:gd name="T22" fmla="*/ 26 w 186"/>
                  <a:gd name="T23" fmla="*/ 0 h 199"/>
                  <a:gd name="T24" fmla="*/ 15 w 186"/>
                  <a:gd name="T25" fmla="*/ 102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6" h="199">
                    <a:moveTo>
                      <a:pt x="15" y="102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12" y="128"/>
                      <a:pt x="12" y="128"/>
                      <a:pt x="12" y="128"/>
                    </a:cubicBezTo>
                    <a:cubicBezTo>
                      <a:pt x="9" y="152"/>
                      <a:pt x="9" y="152"/>
                      <a:pt x="9" y="152"/>
                    </a:cubicBezTo>
                    <a:cubicBezTo>
                      <a:pt x="56" y="199"/>
                      <a:pt x="56" y="199"/>
                      <a:pt x="56" y="199"/>
                    </a:cubicBezTo>
                    <a:cubicBezTo>
                      <a:pt x="57" y="199"/>
                      <a:pt x="57" y="199"/>
                      <a:pt x="58" y="199"/>
                    </a:cubicBezTo>
                    <a:cubicBezTo>
                      <a:pt x="126" y="199"/>
                      <a:pt x="182" y="146"/>
                      <a:pt x="186" y="79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90" y="23"/>
                      <a:pt x="90" y="23"/>
                      <a:pt x="90" y="23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15" y="102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Rectangle 153"/>
              <p:cNvSpPr>
                <a:spLocks noChangeArrowheads="1"/>
              </p:cNvSpPr>
              <p:nvPr/>
            </p:nvSpPr>
            <p:spPr bwMode="auto">
              <a:xfrm>
                <a:off x="1517" y="2366"/>
                <a:ext cx="27" cy="24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Rectangle 154"/>
              <p:cNvSpPr>
                <a:spLocks noChangeArrowheads="1"/>
              </p:cNvSpPr>
              <p:nvPr/>
            </p:nvSpPr>
            <p:spPr bwMode="auto">
              <a:xfrm>
                <a:off x="1647" y="2366"/>
                <a:ext cx="27" cy="24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Rectangle 155"/>
              <p:cNvSpPr>
                <a:spLocks noChangeArrowheads="1"/>
              </p:cNvSpPr>
              <p:nvPr/>
            </p:nvSpPr>
            <p:spPr bwMode="auto">
              <a:xfrm>
                <a:off x="1581" y="2366"/>
                <a:ext cx="27" cy="24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Rectangle 156"/>
              <p:cNvSpPr>
                <a:spLocks noChangeArrowheads="1"/>
              </p:cNvSpPr>
              <p:nvPr/>
            </p:nvSpPr>
            <p:spPr bwMode="auto">
              <a:xfrm>
                <a:off x="1502" y="2526"/>
                <a:ext cx="57" cy="2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Rectangle 157"/>
              <p:cNvSpPr>
                <a:spLocks noChangeArrowheads="1"/>
              </p:cNvSpPr>
              <p:nvPr/>
            </p:nvSpPr>
            <p:spPr bwMode="auto">
              <a:xfrm>
                <a:off x="1568" y="2419"/>
                <a:ext cx="55" cy="2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Rectangle 158"/>
              <p:cNvSpPr>
                <a:spLocks noChangeArrowheads="1"/>
              </p:cNvSpPr>
              <p:nvPr/>
            </p:nvSpPr>
            <p:spPr bwMode="auto">
              <a:xfrm>
                <a:off x="1632" y="2526"/>
                <a:ext cx="57" cy="2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Oval 159"/>
              <p:cNvSpPr>
                <a:spLocks noChangeArrowheads="1"/>
              </p:cNvSpPr>
              <p:nvPr/>
            </p:nvSpPr>
            <p:spPr bwMode="auto">
              <a:xfrm>
                <a:off x="748" y="2274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160"/>
              <p:cNvSpPr/>
              <p:nvPr/>
            </p:nvSpPr>
            <p:spPr bwMode="auto">
              <a:xfrm>
                <a:off x="833" y="2374"/>
                <a:ext cx="312" cy="305"/>
              </a:xfrm>
              <a:custGeom>
                <a:avLst/>
                <a:gdLst>
                  <a:gd name="T0" fmla="*/ 194 w 194"/>
                  <a:gd name="T1" fmla="*/ 113 h 190"/>
                  <a:gd name="T2" fmla="*/ 88 w 194"/>
                  <a:gd name="T3" fmla="*/ 7 h 190"/>
                  <a:gd name="T4" fmla="*/ 69 w 194"/>
                  <a:gd name="T5" fmla="*/ 26 h 190"/>
                  <a:gd name="T6" fmla="*/ 43 w 194"/>
                  <a:gd name="T7" fmla="*/ 0 h 190"/>
                  <a:gd name="T8" fmla="*/ 29 w 194"/>
                  <a:gd name="T9" fmla="*/ 14 h 190"/>
                  <a:gd name="T10" fmla="*/ 47 w 194"/>
                  <a:gd name="T11" fmla="*/ 32 h 190"/>
                  <a:gd name="T12" fmla="*/ 31 w 194"/>
                  <a:gd name="T13" fmla="*/ 48 h 190"/>
                  <a:gd name="T14" fmla="*/ 13 w 194"/>
                  <a:gd name="T15" fmla="*/ 30 h 190"/>
                  <a:gd name="T16" fmla="*/ 0 w 194"/>
                  <a:gd name="T17" fmla="*/ 44 h 190"/>
                  <a:gd name="T18" fmla="*/ 25 w 194"/>
                  <a:gd name="T19" fmla="*/ 70 h 190"/>
                  <a:gd name="T20" fmla="*/ 7 w 194"/>
                  <a:gd name="T21" fmla="*/ 88 h 190"/>
                  <a:gd name="T22" fmla="*/ 108 w 194"/>
                  <a:gd name="T23" fmla="*/ 190 h 190"/>
                  <a:gd name="T24" fmla="*/ 194 w 194"/>
                  <a:gd name="T25" fmla="*/ 113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4" h="190">
                    <a:moveTo>
                      <a:pt x="194" y="113"/>
                    </a:moveTo>
                    <a:cubicBezTo>
                      <a:pt x="88" y="7"/>
                      <a:pt x="88" y="7"/>
                      <a:pt x="88" y="7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108" y="190"/>
                      <a:pt x="108" y="190"/>
                      <a:pt x="108" y="190"/>
                    </a:cubicBezTo>
                    <a:cubicBezTo>
                      <a:pt x="147" y="179"/>
                      <a:pt x="179" y="150"/>
                      <a:pt x="194" y="113"/>
                    </a:cubicBez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161"/>
              <p:cNvSpPr>
                <a:spLocks noEditPoints="1"/>
              </p:cNvSpPr>
              <p:nvPr/>
            </p:nvSpPr>
            <p:spPr bwMode="auto">
              <a:xfrm>
                <a:off x="832" y="2374"/>
                <a:ext cx="184" cy="183"/>
              </a:xfrm>
              <a:custGeom>
                <a:avLst/>
                <a:gdLst>
                  <a:gd name="T0" fmla="*/ 103 w 115"/>
                  <a:gd name="T1" fmla="*/ 85 h 114"/>
                  <a:gd name="T2" fmla="*/ 108 w 115"/>
                  <a:gd name="T3" fmla="*/ 87 h 114"/>
                  <a:gd name="T4" fmla="*/ 108 w 115"/>
                  <a:gd name="T5" fmla="*/ 87 h 114"/>
                  <a:gd name="T6" fmla="*/ 115 w 115"/>
                  <a:gd name="T7" fmla="*/ 70 h 114"/>
                  <a:gd name="T8" fmla="*/ 115 w 115"/>
                  <a:gd name="T9" fmla="*/ 70 h 114"/>
                  <a:gd name="T10" fmla="*/ 111 w 115"/>
                  <a:gd name="T11" fmla="*/ 68 h 114"/>
                  <a:gd name="T12" fmla="*/ 110 w 115"/>
                  <a:gd name="T13" fmla="*/ 45 h 114"/>
                  <a:gd name="T14" fmla="*/ 115 w 115"/>
                  <a:gd name="T15" fmla="*/ 43 h 114"/>
                  <a:gd name="T16" fmla="*/ 115 w 115"/>
                  <a:gd name="T17" fmla="*/ 43 h 114"/>
                  <a:gd name="T18" fmla="*/ 108 w 115"/>
                  <a:gd name="T19" fmla="*/ 26 h 114"/>
                  <a:gd name="T20" fmla="*/ 108 w 115"/>
                  <a:gd name="T21" fmla="*/ 26 h 114"/>
                  <a:gd name="T22" fmla="*/ 108 w 115"/>
                  <a:gd name="T23" fmla="*/ 26 h 114"/>
                  <a:gd name="T24" fmla="*/ 87 w 115"/>
                  <a:gd name="T25" fmla="*/ 20 h 114"/>
                  <a:gd name="T26" fmla="*/ 88 w 115"/>
                  <a:gd name="T27" fmla="*/ 7 h 114"/>
                  <a:gd name="T28" fmla="*/ 88 w 115"/>
                  <a:gd name="T29" fmla="*/ 7 h 114"/>
                  <a:gd name="T30" fmla="*/ 88 w 115"/>
                  <a:gd name="T31" fmla="*/ 7 h 114"/>
                  <a:gd name="T32" fmla="*/ 71 w 115"/>
                  <a:gd name="T33" fmla="*/ 0 h 114"/>
                  <a:gd name="T34" fmla="*/ 71 w 115"/>
                  <a:gd name="T35" fmla="*/ 0 h 114"/>
                  <a:gd name="T36" fmla="*/ 52 w 115"/>
                  <a:gd name="T37" fmla="*/ 10 h 114"/>
                  <a:gd name="T38" fmla="*/ 44 w 115"/>
                  <a:gd name="T39" fmla="*/ 0 h 114"/>
                  <a:gd name="T40" fmla="*/ 44 w 115"/>
                  <a:gd name="T41" fmla="*/ 0 h 114"/>
                  <a:gd name="T42" fmla="*/ 27 w 115"/>
                  <a:gd name="T43" fmla="*/ 7 h 114"/>
                  <a:gd name="T44" fmla="*/ 27 w 115"/>
                  <a:gd name="T45" fmla="*/ 7 h 114"/>
                  <a:gd name="T46" fmla="*/ 27 w 115"/>
                  <a:gd name="T47" fmla="*/ 7 h 114"/>
                  <a:gd name="T48" fmla="*/ 29 w 115"/>
                  <a:gd name="T49" fmla="*/ 12 h 114"/>
                  <a:gd name="T50" fmla="*/ 12 w 115"/>
                  <a:gd name="T51" fmla="*/ 29 h 114"/>
                  <a:gd name="T52" fmla="*/ 7 w 115"/>
                  <a:gd name="T53" fmla="*/ 27 h 114"/>
                  <a:gd name="T54" fmla="*/ 7 w 115"/>
                  <a:gd name="T55" fmla="*/ 27 h 114"/>
                  <a:gd name="T56" fmla="*/ 1 w 115"/>
                  <a:gd name="T57" fmla="*/ 44 h 114"/>
                  <a:gd name="T58" fmla="*/ 0 w 115"/>
                  <a:gd name="T59" fmla="*/ 44 h 114"/>
                  <a:gd name="T60" fmla="*/ 5 w 115"/>
                  <a:gd name="T61" fmla="*/ 46 h 114"/>
                  <a:gd name="T62" fmla="*/ 6 w 115"/>
                  <a:gd name="T63" fmla="*/ 69 h 114"/>
                  <a:gd name="T64" fmla="*/ 1 w 115"/>
                  <a:gd name="T65" fmla="*/ 71 h 114"/>
                  <a:gd name="T66" fmla="*/ 1 w 115"/>
                  <a:gd name="T67" fmla="*/ 71 h 114"/>
                  <a:gd name="T68" fmla="*/ 8 w 115"/>
                  <a:gd name="T69" fmla="*/ 88 h 114"/>
                  <a:gd name="T70" fmla="*/ 8 w 115"/>
                  <a:gd name="T71" fmla="*/ 88 h 114"/>
                  <a:gd name="T72" fmla="*/ 8 w 115"/>
                  <a:gd name="T73" fmla="*/ 88 h 114"/>
                  <a:gd name="T74" fmla="*/ 29 w 115"/>
                  <a:gd name="T75" fmla="*/ 94 h 114"/>
                  <a:gd name="T76" fmla="*/ 28 w 115"/>
                  <a:gd name="T77" fmla="*/ 107 h 114"/>
                  <a:gd name="T78" fmla="*/ 28 w 115"/>
                  <a:gd name="T79" fmla="*/ 107 h 114"/>
                  <a:gd name="T80" fmla="*/ 28 w 115"/>
                  <a:gd name="T81" fmla="*/ 107 h 114"/>
                  <a:gd name="T82" fmla="*/ 45 w 115"/>
                  <a:gd name="T83" fmla="*/ 114 h 114"/>
                  <a:gd name="T84" fmla="*/ 45 w 115"/>
                  <a:gd name="T85" fmla="*/ 114 h 114"/>
                  <a:gd name="T86" fmla="*/ 64 w 115"/>
                  <a:gd name="T87" fmla="*/ 104 h 114"/>
                  <a:gd name="T88" fmla="*/ 72 w 115"/>
                  <a:gd name="T89" fmla="*/ 114 h 114"/>
                  <a:gd name="T90" fmla="*/ 72 w 115"/>
                  <a:gd name="T91" fmla="*/ 114 h 114"/>
                  <a:gd name="T92" fmla="*/ 89 w 115"/>
                  <a:gd name="T93" fmla="*/ 107 h 114"/>
                  <a:gd name="T94" fmla="*/ 89 w 115"/>
                  <a:gd name="T95" fmla="*/ 107 h 114"/>
                  <a:gd name="T96" fmla="*/ 89 w 115"/>
                  <a:gd name="T97" fmla="*/ 107 h 114"/>
                  <a:gd name="T98" fmla="*/ 87 w 115"/>
                  <a:gd name="T99" fmla="*/ 102 h 114"/>
                  <a:gd name="T100" fmla="*/ 67 w 115"/>
                  <a:gd name="T101" fmla="*/ 78 h 114"/>
                  <a:gd name="T102" fmla="*/ 49 w 115"/>
                  <a:gd name="T103" fmla="*/ 36 h 114"/>
                  <a:gd name="T104" fmla="*/ 67 w 115"/>
                  <a:gd name="T105" fmla="*/ 7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5" h="114">
                    <a:moveTo>
                      <a:pt x="95" y="86"/>
                    </a:moveTo>
                    <a:cubicBezTo>
                      <a:pt x="98" y="85"/>
                      <a:pt x="101" y="85"/>
                      <a:pt x="103" y="85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5" y="70"/>
                      <a:pt x="115" y="70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05" y="65"/>
                      <a:pt x="103" y="58"/>
                      <a:pt x="105" y="51"/>
                    </a:cubicBezTo>
                    <a:cubicBezTo>
                      <a:pt x="106" y="49"/>
                      <a:pt x="108" y="46"/>
                      <a:pt x="110" y="45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0" y="26"/>
                      <a:pt x="87" y="20"/>
                    </a:cubicBezTo>
                    <a:cubicBezTo>
                      <a:pt x="86" y="17"/>
                      <a:pt x="86" y="14"/>
                      <a:pt x="86" y="12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6" y="10"/>
                      <a:pt x="59" y="12"/>
                      <a:pt x="52" y="10"/>
                    </a:cubicBezTo>
                    <a:cubicBezTo>
                      <a:pt x="49" y="9"/>
                      <a:pt x="47" y="7"/>
                      <a:pt x="46" y="5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0" y="18"/>
                      <a:pt x="27" y="25"/>
                      <a:pt x="20" y="28"/>
                    </a:cubicBezTo>
                    <a:cubicBezTo>
                      <a:pt x="18" y="29"/>
                      <a:pt x="15" y="29"/>
                      <a:pt x="12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11" y="49"/>
                      <a:pt x="13" y="56"/>
                      <a:pt x="11" y="63"/>
                    </a:cubicBezTo>
                    <a:cubicBezTo>
                      <a:pt x="10" y="65"/>
                      <a:pt x="8" y="68"/>
                      <a:pt x="6" y="69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19" y="85"/>
                      <a:pt x="26" y="88"/>
                      <a:pt x="29" y="94"/>
                    </a:cubicBezTo>
                    <a:cubicBezTo>
                      <a:pt x="30" y="97"/>
                      <a:pt x="30" y="100"/>
                      <a:pt x="29" y="103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45" y="114"/>
                      <a:pt x="45" y="114"/>
                      <a:pt x="45" y="114"/>
                    </a:cubicBezTo>
                    <a:cubicBezTo>
                      <a:pt x="45" y="114"/>
                      <a:pt x="45" y="114"/>
                      <a:pt x="45" y="114"/>
                    </a:cubicBezTo>
                    <a:cubicBezTo>
                      <a:pt x="45" y="114"/>
                      <a:pt x="45" y="114"/>
                      <a:pt x="45" y="114"/>
                    </a:cubicBezTo>
                    <a:cubicBezTo>
                      <a:pt x="45" y="114"/>
                      <a:pt x="45" y="114"/>
                      <a:pt x="45" y="114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50" y="104"/>
                      <a:pt x="57" y="102"/>
                      <a:pt x="64" y="104"/>
                    </a:cubicBezTo>
                    <a:cubicBezTo>
                      <a:pt x="66" y="105"/>
                      <a:pt x="69" y="107"/>
                      <a:pt x="70" y="109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89" y="107"/>
                      <a:pt x="89" y="107"/>
                      <a:pt x="89" y="107"/>
                    </a:cubicBezTo>
                    <a:cubicBezTo>
                      <a:pt x="89" y="107"/>
                      <a:pt x="89" y="107"/>
                      <a:pt x="89" y="107"/>
                    </a:cubicBezTo>
                    <a:cubicBezTo>
                      <a:pt x="89" y="107"/>
                      <a:pt x="89" y="107"/>
                      <a:pt x="89" y="107"/>
                    </a:cubicBezTo>
                    <a:cubicBezTo>
                      <a:pt x="89" y="107"/>
                      <a:pt x="89" y="107"/>
                      <a:pt x="89" y="107"/>
                    </a:cubicBezTo>
                    <a:cubicBezTo>
                      <a:pt x="89" y="107"/>
                      <a:pt x="89" y="107"/>
                      <a:pt x="89" y="107"/>
                    </a:cubicBezTo>
                    <a:cubicBezTo>
                      <a:pt x="89" y="107"/>
                      <a:pt x="89" y="107"/>
                      <a:pt x="89" y="107"/>
                    </a:cubicBezTo>
                    <a:cubicBezTo>
                      <a:pt x="87" y="102"/>
                      <a:pt x="87" y="102"/>
                      <a:pt x="87" y="102"/>
                    </a:cubicBezTo>
                    <a:cubicBezTo>
                      <a:pt x="86" y="96"/>
                      <a:pt x="89" y="89"/>
                      <a:pt x="95" y="86"/>
                    </a:cubicBezTo>
                    <a:close/>
                    <a:moveTo>
                      <a:pt x="67" y="78"/>
                    </a:moveTo>
                    <a:cubicBezTo>
                      <a:pt x="55" y="83"/>
                      <a:pt x="42" y="77"/>
                      <a:pt x="37" y="66"/>
                    </a:cubicBezTo>
                    <a:cubicBezTo>
                      <a:pt x="32" y="54"/>
                      <a:pt x="38" y="41"/>
                      <a:pt x="49" y="36"/>
                    </a:cubicBezTo>
                    <a:cubicBezTo>
                      <a:pt x="61" y="32"/>
                      <a:pt x="74" y="37"/>
                      <a:pt x="79" y="48"/>
                    </a:cubicBezTo>
                    <a:cubicBezTo>
                      <a:pt x="83" y="60"/>
                      <a:pt x="78" y="73"/>
                      <a:pt x="67" y="78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162"/>
              <p:cNvSpPr>
                <a:spLocks noEditPoints="1"/>
              </p:cNvSpPr>
              <p:nvPr/>
            </p:nvSpPr>
            <p:spPr bwMode="auto">
              <a:xfrm>
                <a:off x="981" y="2523"/>
                <a:ext cx="93" cy="93"/>
              </a:xfrm>
              <a:custGeom>
                <a:avLst/>
                <a:gdLst>
                  <a:gd name="T0" fmla="*/ 58 w 58"/>
                  <a:gd name="T1" fmla="*/ 35 h 58"/>
                  <a:gd name="T2" fmla="*/ 58 w 58"/>
                  <a:gd name="T3" fmla="*/ 24 h 58"/>
                  <a:gd name="T4" fmla="*/ 52 w 58"/>
                  <a:gd name="T5" fmla="*/ 24 h 58"/>
                  <a:gd name="T6" fmla="*/ 49 w 58"/>
                  <a:gd name="T7" fmla="*/ 18 h 58"/>
                  <a:gd name="T8" fmla="*/ 54 w 58"/>
                  <a:gd name="T9" fmla="*/ 13 h 58"/>
                  <a:gd name="T10" fmla="*/ 46 w 58"/>
                  <a:gd name="T11" fmla="*/ 5 h 58"/>
                  <a:gd name="T12" fmla="*/ 41 w 58"/>
                  <a:gd name="T13" fmla="*/ 9 h 58"/>
                  <a:gd name="T14" fmla="*/ 35 w 58"/>
                  <a:gd name="T15" fmla="*/ 7 h 58"/>
                  <a:gd name="T16" fmla="*/ 35 w 58"/>
                  <a:gd name="T17" fmla="*/ 0 h 58"/>
                  <a:gd name="T18" fmla="*/ 24 w 58"/>
                  <a:gd name="T19" fmla="*/ 0 h 58"/>
                  <a:gd name="T20" fmla="*/ 24 w 58"/>
                  <a:gd name="T21" fmla="*/ 7 h 58"/>
                  <a:gd name="T22" fmla="*/ 18 w 58"/>
                  <a:gd name="T23" fmla="*/ 9 h 58"/>
                  <a:gd name="T24" fmla="*/ 13 w 58"/>
                  <a:gd name="T25" fmla="*/ 5 h 58"/>
                  <a:gd name="T26" fmla="*/ 5 w 58"/>
                  <a:gd name="T27" fmla="*/ 13 h 58"/>
                  <a:gd name="T28" fmla="*/ 9 w 58"/>
                  <a:gd name="T29" fmla="*/ 17 h 58"/>
                  <a:gd name="T30" fmla="*/ 7 w 58"/>
                  <a:gd name="T31" fmla="*/ 24 h 58"/>
                  <a:gd name="T32" fmla="*/ 0 w 58"/>
                  <a:gd name="T33" fmla="*/ 24 h 58"/>
                  <a:gd name="T34" fmla="*/ 0 w 58"/>
                  <a:gd name="T35" fmla="*/ 35 h 58"/>
                  <a:gd name="T36" fmla="*/ 7 w 58"/>
                  <a:gd name="T37" fmla="*/ 35 h 58"/>
                  <a:gd name="T38" fmla="*/ 9 w 58"/>
                  <a:gd name="T39" fmla="*/ 41 h 58"/>
                  <a:gd name="T40" fmla="*/ 5 w 58"/>
                  <a:gd name="T41" fmla="*/ 46 h 58"/>
                  <a:gd name="T42" fmla="*/ 13 w 58"/>
                  <a:gd name="T43" fmla="*/ 54 h 58"/>
                  <a:gd name="T44" fmla="*/ 18 w 58"/>
                  <a:gd name="T45" fmla="*/ 49 h 58"/>
                  <a:gd name="T46" fmla="*/ 24 w 58"/>
                  <a:gd name="T47" fmla="*/ 52 h 58"/>
                  <a:gd name="T48" fmla="*/ 24 w 58"/>
                  <a:gd name="T49" fmla="*/ 58 h 58"/>
                  <a:gd name="T50" fmla="*/ 35 w 58"/>
                  <a:gd name="T51" fmla="*/ 58 h 58"/>
                  <a:gd name="T52" fmla="*/ 35 w 58"/>
                  <a:gd name="T53" fmla="*/ 52 h 58"/>
                  <a:gd name="T54" fmla="*/ 41 w 58"/>
                  <a:gd name="T55" fmla="*/ 49 h 58"/>
                  <a:gd name="T56" fmla="*/ 46 w 58"/>
                  <a:gd name="T57" fmla="*/ 54 h 58"/>
                  <a:gd name="T58" fmla="*/ 54 w 58"/>
                  <a:gd name="T59" fmla="*/ 46 h 58"/>
                  <a:gd name="T60" fmla="*/ 49 w 58"/>
                  <a:gd name="T61" fmla="*/ 41 h 58"/>
                  <a:gd name="T62" fmla="*/ 52 w 58"/>
                  <a:gd name="T63" fmla="*/ 35 h 58"/>
                  <a:gd name="T64" fmla="*/ 58 w 58"/>
                  <a:gd name="T65" fmla="*/ 35 h 58"/>
                  <a:gd name="T66" fmla="*/ 29 w 58"/>
                  <a:gd name="T67" fmla="*/ 38 h 58"/>
                  <a:gd name="T68" fmla="*/ 21 w 58"/>
                  <a:gd name="T69" fmla="*/ 29 h 58"/>
                  <a:gd name="T70" fmla="*/ 29 w 58"/>
                  <a:gd name="T71" fmla="*/ 21 h 58"/>
                  <a:gd name="T72" fmla="*/ 38 w 58"/>
                  <a:gd name="T73" fmla="*/ 29 h 58"/>
                  <a:gd name="T74" fmla="*/ 29 w 58"/>
                  <a:gd name="T75" fmla="*/ 3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8" h="58">
                    <a:moveTo>
                      <a:pt x="58" y="35"/>
                    </a:moveTo>
                    <a:cubicBezTo>
                      <a:pt x="58" y="24"/>
                      <a:pt x="58" y="24"/>
                      <a:pt x="58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1"/>
                      <a:pt x="51" y="19"/>
                      <a:pt x="49" y="18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9" y="8"/>
                      <a:pt x="37" y="7"/>
                      <a:pt x="35" y="7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1" y="7"/>
                      <a:pt x="19" y="8"/>
                      <a:pt x="18" y="9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9"/>
                      <a:pt x="7" y="21"/>
                      <a:pt x="7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7"/>
                      <a:pt x="8" y="39"/>
                      <a:pt x="9" y="41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9" y="50"/>
                      <a:pt x="21" y="51"/>
                      <a:pt x="24" y="52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7" y="51"/>
                      <a:pt x="39" y="50"/>
                      <a:pt x="41" y="49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0" y="39"/>
                      <a:pt x="51" y="37"/>
                      <a:pt x="52" y="35"/>
                    </a:cubicBezTo>
                    <a:lnTo>
                      <a:pt x="58" y="35"/>
                    </a:lnTo>
                    <a:close/>
                    <a:moveTo>
                      <a:pt x="29" y="38"/>
                    </a:moveTo>
                    <a:cubicBezTo>
                      <a:pt x="25" y="38"/>
                      <a:pt x="21" y="34"/>
                      <a:pt x="21" y="29"/>
                    </a:cubicBezTo>
                    <a:cubicBezTo>
                      <a:pt x="21" y="25"/>
                      <a:pt x="25" y="21"/>
                      <a:pt x="29" y="21"/>
                    </a:cubicBezTo>
                    <a:cubicBezTo>
                      <a:pt x="34" y="21"/>
                      <a:pt x="38" y="25"/>
                      <a:pt x="38" y="29"/>
                    </a:cubicBezTo>
                    <a:cubicBezTo>
                      <a:pt x="38" y="34"/>
                      <a:pt x="34" y="38"/>
                      <a:pt x="29" y="38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Oval 163"/>
              <p:cNvSpPr>
                <a:spLocks noChangeArrowheads="1"/>
              </p:cNvSpPr>
              <p:nvPr/>
            </p:nvSpPr>
            <p:spPr bwMode="auto">
              <a:xfrm>
                <a:off x="107" y="2274"/>
                <a:ext cx="410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164"/>
              <p:cNvSpPr/>
              <p:nvPr/>
            </p:nvSpPr>
            <p:spPr bwMode="auto">
              <a:xfrm>
                <a:off x="192" y="2358"/>
                <a:ext cx="324" cy="325"/>
              </a:xfrm>
              <a:custGeom>
                <a:avLst/>
                <a:gdLst>
                  <a:gd name="T0" fmla="*/ 87 w 202"/>
                  <a:gd name="T1" fmla="*/ 0 h 203"/>
                  <a:gd name="T2" fmla="*/ 70 w 202"/>
                  <a:gd name="T3" fmla="*/ 17 h 203"/>
                  <a:gd name="T4" fmla="*/ 80 w 202"/>
                  <a:gd name="T5" fmla="*/ 27 h 203"/>
                  <a:gd name="T6" fmla="*/ 71 w 202"/>
                  <a:gd name="T7" fmla="*/ 28 h 203"/>
                  <a:gd name="T8" fmla="*/ 32 w 202"/>
                  <a:gd name="T9" fmla="*/ 72 h 203"/>
                  <a:gd name="T10" fmla="*/ 24 w 202"/>
                  <a:gd name="T11" fmla="*/ 64 h 203"/>
                  <a:gd name="T12" fmla="*/ 0 w 202"/>
                  <a:gd name="T13" fmla="*/ 88 h 203"/>
                  <a:gd name="T14" fmla="*/ 23 w 202"/>
                  <a:gd name="T15" fmla="*/ 111 h 203"/>
                  <a:gd name="T16" fmla="*/ 21 w 202"/>
                  <a:gd name="T17" fmla="*/ 130 h 203"/>
                  <a:gd name="T18" fmla="*/ 94 w 202"/>
                  <a:gd name="T19" fmla="*/ 203 h 203"/>
                  <a:gd name="T20" fmla="*/ 202 w 202"/>
                  <a:gd name="T21" fmla="*/ 95 h 203"/>
                  <a:gd name="T22" fmla="*/ 129 w 202"/>
                  <a:gd name="T23" fmla="*/ 22 h 203"/>
                  <a:gd name="T24" fmla="*/ 111 w 202"/>
                  <a:gd name="T25" fmla="*/ 24 h 203"/>
                  <a:gd name="T26" fmla="*/ 87 w 202"/>
                  <a:gd name="T27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2" h="203">
                    <a:moveTo>
                      <a:pt x="87" y="0"/>
                    </a:moveTo>
                    <a:cubicBezTo>
                      <a:pt x="70" y="17"/>
                      <a:pt x="70" y="17"/>
                      <a:pt x="70" y="17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23" y="111"/>
                      <a:pt x="23" y="111"/>
                      <a:pt x="23" y="111"/>
                    </a:cubicBezTo>
                    <a:cubicBezTo>
                      <a:pt x="21" y="130"/>
                      <a:pt x="21" y="130"/>
                      <a:pt x="21" y="130"/>
                    </a:cubicBezTo>
                    <a:cubicBezTo>
                      <a:pt x="94" y="203"/>
                      <a:pt x="94" y="203"/>
                      <a:pt x="94" y="203"/>
                    </a:cubicBezTo>
                    <a:cubicBezTo>
                      <a:pt x="150" y="194"/>
                      <a:pt x="193" y="151"/>
                      <a:pt x="202" y="95"/>
                    </a:cubicBezTo>
                    <a:cubicBezTo>
                      <a:pt x="129" y="22"/>
                      <a:pt x="129" y="22"/>
                      <a:pt x="129" y="22"/>
                    </a:cubicBezTo>
                    <a:cubicBezTo>
                      <a:pt x="111" y="24"/>
                      <a:pt x="111" y="24"/>
                      <a:pt x="111" y="24"/>
                    </a:cubicBez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165"/>
              <p:cNvSpPr>
                <a:spLocks noEditPoints="1"/>
              </p:cNvSpPr>
              <p:nvPr/>
            </p:nvSpPr>
            <p:spPr bwMode="auto">
              <a:xfrm>
                <a:off x="190" y="2358"/>
                <a:ext cx="244" cy="244"/>
              </a:xfrm>
              <a:custGeom>
                <a:avLst/>
                <a:gdLst>
                  <a:gd name="T0" fmla="*/ 152 w 152"/>
                  <a:gd name="T1" fmla="*/ 88 h 152"/>
                  <a:gd name="T2" fmla="*/ 152 w 152"/>
                  <a:gd name="T3" fmla="*/ 64 h 152"/>
                  <a:gd name="T4" fmla="*/ 152 w 152"/>
                  <a:gd name="T5" fmla="*/ 64 h 152"/>
                  <a:gd name="T6" fmla="*/ 151 w 152"/>
                  <a:gd name="T7" fmla="*/ 64 h 152"/>
                  <a:gd name="T8" fmla="*/ 130 w 152"/>
                  <a:gd name="T9" fmla="*/ 46 h 152"/>
                  <a:gd name="T10" fmla="*/ 138 w 152"/>
                  <a:gd name="T11" fmla="*/ 31 h 152"/>
                  <a:gd name="T12" fmla="*/ 138 w 152"/>
                  <a:gd name="T13" fmla="*/ 31 h 152"/>
                  <a:gd name="T14" fmla="*/ 138 w 152"/>
                  <a:gd name="T15" fmla="*/ 31 h 152"/>
                  <a:gd name="T16" fmla="*/ 121 w 152"/>
                  <a:gd name="T17" fmla="*/ 14 h 152"/>
                  <a:gd name="T18" fmla="*/ 121 w 152"/>
                  <a:gd name="T19" fmla="*/ 14 h 152"/>
                  <a:gd name="T20" fmla="*/ 93 w 152"/>
                  <a:gd name="T21" fmla="*/ 16 h 152"/>
                  <a:gd name="T22" fmla="*/ 88 w 152"/>
                  <a:gd name="T23" fmla="*/ 0 h 152"/>
                  <a:gd name="T24" fmla="*/ 88 w 152"/>
                  <a:gd name="T25" fmla="*/ 0 h 152"/>
                  <a:gd name="T26" fmla="*/ 64 w 152"/>
                  <a:gd name="T27" fmla="*/ 0 h 152"/>
                  <a:gd name="T28" fmla="*/ 64 w 152"/>
                  <a:gd name="T29" fmla="*/ 0 h 152"/>
                  <a:gd name="T30" fmla="*/ 64 w 152"/>
                  <a:gd name="T31" fmla="*/ 0 h 152"/>
                  <a:gd name="T32" fmla="*/ 64 w 152"/>
                  <a:gd name="T33" fmla="*/ 7 h 152"/>
                  <a:gd name="T34" fmla="*/ 36 w 152"/>
                  <a:gd name="T35" fmla="*/ 19 h 152"/>
                  <a:gd name="T36" fmla="*/ 31 w 152"/>
                  <a:gd name="T37" fmla="*/ 14 h 152"/>
                  <a:gd name="T38" fmla="*/ 31 w 152"/>
                  <a:gd name="T39" fmla="*/ 14 h 152"/>
                  <a:gd name="T40" fmla="*/ 14 w 152"/>
                  <a:gd name="T41" fmla="*/ 31 h 152"/>
                  <a:gd name="T42" fmla="*/ 14 w 152"/>
                  <a:gd name="T43" fmla="*/ 31 h 152"/>
                  <a:gd name="T44" fmla="*/ 18 w 152"/>
                  <a:gd name="T45" fmla="*/ 36 h 152"/>
                  <a:gd name="T46" fmla="*/ 7 w 152"/>
                  <a:gd name="T47" fmla="*/ 64 h 152"/>
                  <a:gd name="T48" fmla="*/ 0 w 152"/>
                  <a:gd name="T49" fmla="*/ 64 h 152"/>
                  <a:gd name="T50" fmla="*/ 0 w 152"/>
                  <a:gd name="T51" fmla="*/ 64 h 152"/>
                  <a:gd name="T52" fmla="*/ 0 w 152"/>
                  <a:gd name="T53" fmla="*/ 88 h 152"/>
                  <a:gd name="T54" fmla="*/ 0 w 152"/>
                  <a:gd name="T55" fmla="*/ 88 h 152"/>
                  <a:gd name="T56" fmla="*/ 1 w 152"/>
                  <a:gd name="T57" fmla="*/ 88 h 152"/>
                  <a:gd name="T58" fmla="*/ 22 w 152"/>
                  <a:gd name="T59" fmla="*/ 106 h 152"/>
                  <a:gd name="T60" fmla="*/ 14 w 152"/>
                  <a:gd name="T61" fmla="*/ 121 h 152"/>
                  <a:gd name="T62" fmla="*/ 14 w 152"/>
                  <a:gd name="T63" fmla="*/ 121 h 152"/>
                  <a:gd name="T64" fmla="*/ 14 w 152"/>
                  <a:gd name="T65" fmla="*/ 121 h 152"/>
                  <a:gd name="T66" fmla="*/ 31 w 152"/>
                  <a:gd name="T67" fmla="*/ 138 h 152"/>
                  <a:gd name="T68" fmla="*/ 31 w 152"/>
                  <a:gd name="T69" fmla="*/ 138 h 152"/>
                  <a:gd name="T70" fmla="*/ 59 w 152"/>
                  <a:gd name="T71" fmla="*/ 136 h 152"/>
                  <a:gd name="T72" fmla="*/ 64 w 152"/>
                  <a:gd name="T73" fmla="*/ 152 h 152"/>
                  <a:gd name="T74" fmla="*/ 64 w 152"/>
                  <a:gd name="T75" fmla="*/ 152 h 152"/>
                  <a:gd name="T76" fmla="*/ 88 w 152"/>
                  <a:gd name="T77" fmla="*/ 152 h 152"/>
                  <a:gd name="T78" fmla="*/ 88 w 152"/>
                  <a:gd name="T79" fmla="*/ 152 h 152"/>
                  <a:gd name="T80" fmla="*/ 88 w 152"/>
                  <a:gd name="T81" fmla="*/ 152 h 152"/>
                  <a:gd name="T82" fmla="*/ 88 w 152"/>
                  <a:gd name="T83" fmla="*/ 145 h 152"/>
                  <a:gd name="T84" fmla="*/ 116 w 152"/>
                  <a:gd name="T85" fmla="*/ 133 h 152"/>
                  <a:gd name="T86" fmla="*/ 121 w 152"/>
                  <a:gd name="T87" fmla="*/ 138 h 152"/>
                  <a:gd name="T88" fmla="*/ 121 w 152"/>
                  <a:gd name="T89" fmla="*/ 138 h 152"/>
                  <a:gd name="T90" fmla="*/ 138 w 152"/>
                  <a:gd name="T91" fmla="*/ 121 h 152"/>
                  <a:gd name="T92" fmla="*/ 138 w 152"/>
                  <a:gd name="T93" fmla="*/ 121 h 152"/>
                  <a:gd name="T94" fmla="*/ 134 w 152"/>
                  <a:gd name="T95" fmla="*/ 116 h 152"/>
                  <a:gd name="T96" fmla="*/ 145 w 152"/>
                  <a:gd name="T97" fmla="*/ 88 h 152"/>
                  <a:gd name="T98" fmla="*/ 152 w 152"/>
                  <a:gd name="T99" fmla="*/ 88 h 152"/>
                  <a:gd name="T100" fmla="*/ 47 w 152"/>
                  <a:gd name="T101" fmla="*/ 76 h 152"/>
                  <a:gd name="T102" fmla="*/ 105 w 152"/>
                  <a:gd name="T103" fmla="*/ 7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" h="152">
                    <a:moveTo>
                      <a:pt x="152" y="88"/>
                    </a:moveTo>
                    <a:cubicBezTo>
                      <a:pt x="152" y="88"/>
                      <a:pt x="152" y="88"/>
                      <a:pt x="152" y="88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1" y="64"/>
                    </a:cubicBezTo>
                    <a:cubicBezTo>
                      <a:pt x="145" y="64"/>
                      <a:pt x="145" y="64"/>
                      <a:pt x="145" y="64"/>
                    </a:cubicBezTo>
                    <a:cubicBezTo>
                      <a:pt x="137" y="62"/>
                      <a:pt x="130" y="55"/>
                      <a:pt x="130" y="46"/>
                    </a:cubicBezTo>
                    <a:cubicBezTo>
                      <a:pt x="130" y="42"/>
                      <a:pt x="131" y="39"/>
                      <a:pt x="133" y="36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09" y="23"/>
                      <a:pt x="99" y="23"/>
                      <a:pt x="93" y="16"/>
                    </a:cubicBezTo>
                    <a:cubicBezTo>
                      <a:pt x="90" y="14"/>
                      <a:pt x="89" y="10"/>
                      <a:pt x="88" y="7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1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2" y="15"/>
                      <a:pt x="55" y="22"/>
                      <a:pt x="46" y="22"/>
                    </a:cubicBezTo>
                    <a:cubicBezTo>
                      <a:pt x="42" y="22"/>
                      <a:pt x="39" y="21"/>
                      <a:pt x="36" y="19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3" y="43"/>
                      <a:pt x="23" y="53"/>
                      <a:pt x="16" y="59"/>
                    </a:cubicBezTo>
                    <a:cubicBezTo>
                      <a:pt x="14" y="62"/>
                      <a:pt x="10" y="63"/>
                      <a:pt x="7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1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15" y="90"/>
                      <a:pt x="22" y="97"/>
                      <a:pt x="22" y="106"/>
                    </a:cubicBezTo>
                    <a:cubicBezTo>
                      <a:pt x="22" y="110"/>
                      <a:pt x="21" y="113"/>
                      <a:pt x="19" y="116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6" y="134"/>
                      <a:pt x="36" y="134"/>
                      <a:pt x="36" y="134"/>
                    </a:cubicBezTo>
                    <a:cubicBezTo>
                      <a:pt x="43" y="129"/>
                      <a:pt x="53" y="129"/>
                      <a:pt x="59" y="136"/>
                    </a:cubicBezTo>
                    <a:cubicBezTo>
                      <a:pt x="62" y="138"/>
                      <a:pt x="63" y="142"/>
                      <a:pt x="64" y="145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88" y="152"/>
                      <a:pt x="88" y="152"/>
                      <a:pt x="88" y="152"/>
                    </a:cubicBezTo>
                    <a:cubicBezTo>
                      <a:pt x="88" y="152"/>
                      <a:pt x="88" y="152"/>
                      <a:pt x="88" y="152"/>
                    </a:cubicBezTo>
                    <a:cubicBezTo>
                      <a:pt x="88" y="152"/>
                      <a:pt x="88" y="152"/>
                      <a:pt x="88" y="152"/>
                    </a:cubicBezTo>
                    <a:cubicBezTo>
                      <a:pt x="88" y="152"/>
                      <a:pt x="88" y="152"/>
                      <a:pt x="88" y="152"/>
                    </a:cubicBezTo>
                    <a:cubicBezTo>
                      <a:pt x="88" y="152"/>
                      <a:pt x="88" y="152"/>
                      <a:pt x="88" y="152"/>
                    </a:cubicBezTo>
                    <a:cubicBezTo>
                      <a:pt x="88" y="152"/>
                      <a:pt x="88" y="152"/>
                      <a:pt x="88" y="151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90" y="137"/>
                      <a:pt x="97" y="130"/>
                      <a:pt x="106" y="130"/>
                    </a:cubicBezTo>
                    <a:cubicBezTo>
                      <a:pt x="110" y="130"/>
                      <a:pt x="113" y="131"/>
                      <a:pt x="116" y="133"/>
                    </a:cubicBezTo>
                    <a:cubicBezTo>
                      <a:pt x="121" y="138"/>
                      <a:pt x="121" y="138"/>
                      <a:pt x="121" y="138"/>
                    </a:cubicBezTo>
                    <a:cubicBezTo>
                      <a:pt x="121" y="138"/>
                      <a:pt x="121" y="138"/>
                      <a:pt x="121" y="138"/>
                    </a:cubicBezTo>
                    <a:cubicBezTo>
                      <a:pt x="121" y="138"/>
                      <a:pt x="121" y="138"/>
                      <a:pt x="121" y="138"/>
                    </a:cubicBezTo>
                    <a:cubicBezTo>
                      <a:pt x="121" y="138"/>
                      <a:pt x="121" y="138"/>
                      <a:pt x="121" y="138"/>
                    </a:cubicBezTo>
                    <a:cubicBezTo>
                      <a:pt x="121" y="138"/>
                      <a:pt x="121" y="138"/>
                      <a:pt x="121" y="138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134" y="116"/>
                      <a:pt x="134" y="116"/>
                      <a:pt x="134" y="116"/>
                    </a:cubicBezTo>
                    <a:cubicBezTo>
                      <a:pt x="129" y="109"/>
                      <a:pt x="129" y="99"/>
                      <a:pt x="136" y="93"/>
                    </a:cubicBezTo>
                    <a:cubicBezTo>
                      <a:pt x="138" y="90"/>
                      <a:pt x="142" y="89"/>
                      <a:pt x="145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2" y="88"/>
                      <a:pt x="152" y="88"/>
                      <a:pt x="152" y="88"/>
                    </a:cubicBezTo>
                    <a:close/>
                    <a:moveTo>
                      <a:pt x="76" y="105"/>
                    </a:moveTo>
                    <a:cubicBezTo>
                      <a:pt x="60" y="105"/>
                      <a:pt x="47" y="92"/>
                      <a:pt x="47" y="76"/>
                    </a:cubicBezTo>
                    <a:cubicBezTo>
                      <a:pt x="47" y="60"/>
                      <a:pt x="60" y="47"/>
                      <a:pt x="76" y="47"/>
                    </a:cubicBezTo>
                    <a:cubicBezTo>
                      <a:pt x="92" y="47"/>
                      <a:pt x="105" y="60"/>
                      <a:pt x="105" y="76"/>
                    </a:cubicBezTo>
                    <a:cubicBezTo>
                      <a:pt x="105" y="92"/>
                      <a:pt x="92" y="105"/>
                      <a:pt x="76" y="10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Oval 166"/>
              <p:cNvSpPr>
                <a:spLocks noChangeArrowheads="1"/>
              </p:cNvSpPr>
              <p:nvPr/>
            </p:nvSpPr>
            <p:spPr bwMode="auto">
              <a:xfrm>
                <a:off x="7166" y="1632"/>
                <a:ext cx="411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167"/>
              <p:cNvSpPr/>
              <p:nvPr/>
            </p:nvSpPr>
            <p:spPr bwMode="auto">
              <a:xfrm>
                <a:off x="7257" y="1780"/>
                <a:ext cx="320" cy="263"/>
              </a:xfrm>
              <a:custGeom>
                <a:avLst/>
                <a:gdLst>
                  <a:gd name="T0" fmla="*/ 67 w 199"/>
                  <a:gd name="T1" fmla="*/ 42 h 164"/>
                  <a:gd name="T2" fmla="*/ 0 w 199"/>
                  <a:gd name="T3" fmla="*/ 84 h 164"/>
                  <a:gd name="T4" fmla="*/ 80 w 199"/>
                  <a:gd name="T5" fmla="*/ 164 h 164"/>
                  <a:gd name="T6" fmla="*/ 199 w 199"/>
                  <a:gd name="T7" fmla="*/ 47 h 164"/>
                  <a:gd name="T8" fmla="*/ 152 w 199"/>
                  <a:gd name="T9" fmla="*/ 0 h 164"/>
                  <a:gd name="T10" fmla="*/ 135 w 199"/>
                  <a:gd name="T11" fmla="*/ 42 h 164"/>
                  <a:gd name="T12" fmla="*/ 67 w 199"/>
                  <a:gd name="T13" fmla="*/ 4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9" h="164">
                    <a:moveTo>
                      <a:pt x="67" y="42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80" y="164"/>
                      <a:pt x="80" y="164"/>
                      <a:pt x="80" y="164"/>
                    </a:cubicBezTo>
                    <a:cubicBezTo>
                      <a:pt x="143" y="159"/>
                      <a:pt x="193" y="109"/>
                      <a:pt x="199" y="47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35" y="42"/>
                      <a:pt x="135" y="42"/>
                      <a:pt x="135" y="42"/>
                    </a:cubicBezTo>
                    <a:lnTo>
                      <a:pt x="67" y="42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168"/>
              <p:cNvSpPr/>
              <p:nvPr/>
            </p:nvSpPr>
            <p:spPr bwMode="auto">
              <a:xfrm>
                <a:off x="7257" y="1780"/>
                <a:ext cx="108" cy="134"/>
              </a:xfrm>
              <a:custGeom>
                <a:avLst/>
                <a:gdLst>
                  <a:gd name="T0" fmla="*/ 108 w 108"/>
                  <a:gd name="T1" fmla="*/ 67 h 134"/>
                  <a:gd name="T2" fmla="*/ 0 w 108"/>
                  <a:gd name="T3" fmla="*/ 0 h 134"/>
                  <a:gd name="T4" fmla="*/ 0 w 108"/>
                  <a:gd name="T5" fmla="*/ 134 h 134"/>
                  <a:gd name="T6" fmla="*/ 108 w 108"/>
                  <a:gd name="T7" fmla="*/ 6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134">
                    <a:moveTo>
                      <a:pt x="108" y="67"/>
                    </a:moveTo>
                    <a:lnTo>
                      <a:pt x="0" y="0"/>
                    </a:lnTo>
                    <a:lnTo>
                      <a:pt x="0" y="134"/>
                    </a:lnTo>
                    <a:lnTo>
                      <a:pt x="108" y="6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169"/>
              <p:cNvSpPr/>
              <p:nvPr/>
            </p:nvSpPr>
            <p:spPr bwMode="auto">
              <a:xfrm>
                <a:off x="7365" y="1780"/>
                <a:ext cx="109" cy="134"/>
              </a:xfrm>
              <a:custGeom>
                <a:avLst/>
                <a:gdLst>
                  <a:gd name="T0" fmla="*/ 109 w 109"/>
                  <a:gd name="T1" fmla="*/ 67 h 134"/>
                  <a:gd name="T2" fmla="*/ 109 w 109"/>
                  <a:gd name="T3" fmla="*/ 67 h 134"/>
                  <a:gd name="T4" fmla="*/ 0 w 109"/>
                  <a:gd name="T5" fmla="*/ 0 h 134"/>
                  <a:gd name="T6" fmla="*/ 0 w 109"/>
                  <a:gd name="T7" fmla="*/ 67 h 134"/>
                  <a:gd name="T8" fmla="*/ 0 w 109"/>
                  <a:gd name="T9" fmla="*/ 134 h 134"/>
                  <a:gd name="T10" fmla="*/ 109 w 109"/>
                  <a:gd name="T11" fmla="*/ 6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" h="134">
                    <a:moveTo>
                      <a:pt x="109" y="67"/>
                    </a:moveTo>
                    <a:lnTo>
                      <a:pt x="109" y="67"/>
                    </a:lnTo>
                    <a:lnTo>
                      <a:pt x="0" y="0"/>
                    </a:lnTo>
                    <a:lnTo>
                      <a:pt x="0" y="67"/>
                    </a:lnTo>
                    <a:lnTo>
                      <a:pt x="0" y="134"/>
                    </a:lnTo>
                    <a:lnTo>
                      <a:pt x="109" y="6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Rectangle 170"/>
              <p:cNvSpPr>
                <a:spLocks noChangeArrowheads="1"/>
              </p:cNvSpPr>
              <p:nvPr/>
            </p:nvSpPr>
            <p:spPr bwMode="auto">
              <a:xfrm>
                <a:off x="7474" y="1780"/>
                <a:ext cx="27" cy="13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Oval 171"/>
              <p:cNvSpPr>
                <a:spLocks noChangeArrowheads="1"/>
              </p:cNvSpPr>
              <p:nvPr/>
            </p:nvSpPr>
            <p:spPr bwMode="auto">
              <a:xfrm>
                <a:off x="6524" y="1632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172"/>
              <p:cNvSpPr/>
              <p:nvPr/>
            </p:nvSpPr>
            <p:spPr bwMode="auto">
              <a:xfrm>
                <a:off x="6614" y="1780"/>
                <a:ext cx="319" cy="263"/>
              </a:xfrm>
              <a:custGeom>
                <a:avLst/>
                <a:gdLst>
                  <a:gd name="T0" fmla="*/ 84 w 199"/>
                  <a:gd name="T1" fmla="*/ 0 h 164"/>
                  <a:gd name="T2" fmla="*/ 51 w 199"/>
                  <a:gd name="T3" fmla="*/ 33 h 164"/>
                  <a:gd name="T4" fmla="*/ 17 w 199"/>
                  <a:gd name="T5" fmla="*/ 0 h 164"/>
                  <a:gd name="T6" fmla="*/ 0 w 199"/>
                  <a:gd name="T7" fmla="*/ 16 h 164"/>
                  <a:gd name="T8" fmla="*/ 9 w 199"/>
                  <a:gd name="T9" fmla="*/ 25 h 164"/>
                  <a:gd name="T10" fmla="*/ 6 w 199"/>
                  <a:gd name="T11" fmla="*/ 71 h 164"/>
                  <a:gd name="T12" fmla="*/ 12 w 199"/>
                  <a:gd name="T13" fmla="*/ 78 h 164"/>
                  <a:gd name="T14" fmla="*/ 0 w 199"/>
                  <a:gd name="T15" fmla="*/ 84 h 164"/>
                  <a:gd name="T16" fmla="*/ 80 w 199"/>
                  <a:gd name="T17" fmla="*/ 164 h 164"/>
                  <a:gd name="T18" fmla="*/ 199 w 199"/>
                  <a:gd name="T19" fmla="*/ 47 h 164"/>
                  <a:gd name="T20" fmla="*/ 152 w 199"/>
                  <a:gd name="T21" fmla="*/ 0 h 164"/>
                  <a:gd name="T22" fmla="*/ 110 w 199"/>
                  <a:gd name="T23" fmla="*/ 26 h 164"/>
                  <a:gd name="T24" fmla="*/ 84 w 199"/>
                  <a:gd name="T2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9" h="164">
                    <a:moveTo>
                      <a:pt x="84" y="0"/>
                    </a:moveTo>
                    <a:cubicBezTo>
                      <a:pt x="51" y="33"/>
                      <a:pt x="51" y="33"/>
                      <a:pt x="51" y="33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80" y="164"/>
                      <a:pt x="80" y="164"/>
                      <a:pt x="80" y="164"/>
                    </a:cubicBezTo>
                    <a:cubicBezTo>
                      <a:pt x="143" y="160"/>
                      <a:pt x="194" y="110"/>
                      <a:pt x="199" y="47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10" y="26"/>
                      <a:pt x="110" y="26"/>
                      <a:pt x="110" y="26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73"/>
              <p:cNvSpPr/>
              <p:nvPr/>
            </p:nvSpPr>
            <p:spPr bwMode="auto">
              <a:xfrm>
                <a:off x="6749" y="1780"/>
                <a:ext cx="109" cy="134"/>
              </a:xfrm>
              <a:custGeom>
                <a:avLst/>
                <a:gdLst>
                  <a:gd name="T0" fmla="*/ 0 w 109"/>
                  <a:gd name="T1" fmla="*/ 67 h 134"/>
                  <a:gd name="T2" fmla="*/ 109 w 109"/>
                  <a:gd name="T3" fmla="*/ 134 h 134"/>
                  <a:gd name="T4" fmla="*/ 109 w 109"/>
                  <a:gd name="T5" fmla="*/ 0 h 134"/>
                  <a:gd name="T6" fmla="*/ 0 w 109"/>
                  <a:gd name="T7" fmla="*/ 6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9" h="134">
                    <a:moveTo>
                      <a:pt x="0" y="67"/>
                    </a:moveTo>
                    <a:lnTo>
                      <a:pt x="109" y="134"/>
                    </a:lnTo>
                    <a:lnTo>
                      <a:pt x="109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74"/>
              <p:cNvSpPr/>
              <p:nvPr/>
            </p:nvSpPr>
            <p:spPr bwMode="auto">
              <a:xfrm>
                <a:off x="6641" y="1780"/>
                <a:ext cx="108" cy="134"/>
              </a:xfrm>
              <a:custGeom>
                <a:avLst/>
                <a:gdLst>
                  <a:gd name="T0" fmla="*/ 0 w 108"/>
                  <a:gd name="T1" fmla="*/ 67 h 134"/>
                  <a:gd name="T2" fmla="*/ 0 w 108"/>
                  <a:gd name="T3" fmla="*/ 67 h 134"/>
                  <a:gd name="T4" fmla="*/ 108 w 108"/>
                  <a:gd name="T5" fmla="*/ 134 h 134"/>
                  <a:gd name="T6" fmla="*/ 108 w 108"/>
                  <a:gd name="T7" fmla="*/ 67 h 134"/>
                  <a:gd name="T8" fmla="*/ 108 w 108"/>
                  <a:gd name="T9" fmla="*/ 0 h 134"/>
                  <a:gd name="T10" fmla="*/ 0 w 108"/>
                  <a:gd name="T11" fmla="*/ 6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134">
                    <a:moveTo>
                      <a:pt x="0" y="67"/>
                    </a:moveTo>
                    <a:lnTo>
                      <a:pt x="0" y="67"/>
                    </a:lnTo>
                    <a:lnTo>
                      <a:pt x="108" y="134"/>
                    </a:lnTo>
                    <a:lnTo>
                      <a:pt x="108" y="67"/>
                    </a:lnTo>
                    <a:lnTo>
                      <a:pt x="108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Rectangle 175"/>
              <p:cNvSpPr>
                <a:spLocks noChangeArrowheads="1"/>
              </p:cNvSpPr>
              <p:nvPr/>
            </p:nvSpPr>
            <p:spPr bwMode="auto">
              <a:xfrm>
                <a:off x="6614" y="1780"/>
                <a:ext cx="27" cy="13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Oval 176"/>
              <p:cNvSpPr>
                <a:spLocks noChangeArrowheads="1"/>
              </p:cNvSpPr>
              <p:nvPr/>
            </p:nvSpPr>
            <p:spPr bwMode="auto">
              <a:xfrm>
                <a:off x="5882" y="1632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177"/>
              <p:cNvSpPr/>
              <p:nvPr/>
            </p:nvSpPr>
            <p:spPr bwMode="auto">
              <a:xfrm>
                <a:off x="5987" y="1837"/>
                <a:ext cx="298" cy="204"/>
              </a:xfrm>
              <a:custGeom>
                <a:avLst/>
                <a:gdLst>
                  <a:gd name="T0" fmla="*/ 76 w 186"/>
                  <a:gd name="T1" fmla="*/ 0 h 127"/>
                  <a:gd name="T2" fmla="*/ 0 w 186"/>
                  <a:gd name="T3" fmla="*/ 47 h 127"/>
                  <a:gd name="T4" fmla="*/ 79 w 186"/>
                  <a:gd name="T5" fmla="*/ 127 h 127"/>
                  <a:gd name="T6" fmla="*/ 186 w 186"/>
                  <a:gd name="T7" fmla="*/ 35 h 127"/>
                  <a:gd name="T8" fmla="*/ 152 w 186"/>
                  <a:gd name="T9" fmla="*/ 0 h 127"/>
                  <a:gd name="T10" fmla="*/ 99 w 186"/>
                  <a:gd name="T11" fmla="*/ 23 h 127"/>
                  <a:gd name="T12" fmla="*/ 76 w 186"/>
                  <a:gd name="T1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6" h="127">
                    <a:moveTo>
                      <a:pt x="76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79" y="127"/>
                      <a:pt x="79" y="127"/>
                      <a:pt x="79" y="127"/>
                    </a:cubicBezTo>
                    <a:cubicBezTo>
                      <a:pt x="131" y="120"/>
                      <a:pt x="173" y="83"/>
                      <a:pt x="186" y="35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99" y="23"/>
                      <a:pt x="99" y="23"/>
                      <a:pt x="99" y="23"/>
                    </a:cubicBez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178"/>
              <p:cNvSpPr/>
              <p:nvPr/>
            </p:nvSpPr>
            <p:spPr bwMode="auto">
              <a:xfrm>
                <a:off x="6109" y="1762"/>
                <a:ext cx="120" cy="151"/>
              </a:xfrm>
              <a:custGeom>
                <a:avLst/>
                <a:gdLst>
                  <a:gd name="T0" fmla="*/ 120 w 120"/>
                  <a:gd name="T1" fmla="*/ 75 h 151"/>
                  <a:gd name="T2" fmla="*/ 0 w 120"/>
                  <a:gd name="T3" fmla="*/ 0 h 151"/>
                  <a:gd name="T4" fmla="*/ 0 w 120"/>
                  <a:gd name="T5" fmla="*/ 75 h 151"/>
                  <a:gd name="T6" fmla="*/ 0 w 120"/>
                  <a:gd name="T7" fmla="*/ 151 h 151"/>
                  <a:gd name="T8" fmla="*/ 120 w 120"/>
                  <a:gd name="T9" fmla="*/ 7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51">
                    <a:moveTo>
                      <a:pt x="120" y="75"/>
                    </a:moveTo>
                    <a:lnTo>
                      <a:pt x="0" y="0"/>
                    </a:lnTo>
                    <a:lnTo>
                      <a:pt x="0" y="75"/>
                    </a:lnTo>
                    <a:lnTo>
                      <a:pt x="0" y="151"/>
                    </a:lnTo>
                    <a:lnTo>
                      <a:pt x="120" y="7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179"/>
              <p:cNvSpPr/>
              <p:nvPr/>
            </p:nvSpPr>
            <p:spPr bwMode="auto">
              <a:xfrm>
                <a:off x="5987" y="1762"/>
                <a:ext cx="122" cy="151"/>
              </a:xfrm>
              <a:custGeom>
                <a:avLst/>
                <a:gdLst>
                  <a:gd name="T0" fmla="*/ 122 w 122"/>
                  <a:gd name="T1" fmla="*/ 75 h 151"/>
                  <a:gd name="T2" fmla="*/ 0 w 122"/>
                  <a:gd name="T3" fmla="*/ 0 h 151"/>
                  <a:gd name="T4" fmla="*/ 0 w 122"/>
                  <a:gd name="T5" fmla="*/ 151 h 151"/>
                  <a:gd name="T6" fmla="*/ 122 w 122"/>
                  <a:gd name="T7" fmla="*/ 7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2" h="151">
                    <a:moveTo>
                      <a:pt x="122" y="75"/>
                    </a:moveTo>
                    <a:lnTo>
                      <a:pt x="0" y="0"/>
                    </a:lnTo>
                    <a:lnTo>
                      <a:pt x="0" y="151"/>
                    </a:lnTo>
                    <a:lnTo>
                      <a:pt x="122" y="7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Oval 180"/>
              <p:cNvSpPr>
                <a:spLocks noChangeArrowheads="1"/>
              </p:cNvSpPr>
              <p:nvPr/>
            </p:nvSpPr>
            <p:spPr bwMode="auto">
              <a:xfrm>
                <a:off x="5241" y="1632"/>
                <a:ext cx="410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181"/>
              <p:cNvSpPr/>
              <p:nvPr/>
            </p:nvSpPr>
            <p:spPr bwMode="auto">
              <a:xfrm>
                <a:off x="5314" y="1776"/>
                <a:ext cx="336" cy="260"/>
              </a:xfrm>
              <a:custGeom>
                <a:avLst/>
                <a:gdLst>
                  <a:gd name="T0" fmla="*/ 76 w 209"/>
                  <a:gd name="T1" fmla="*/ 0 h 162"/>
                  <a:gd name="T2" fmla="*/ 45 w 209"/>
                  <a:gd name="T3" fmla="*/ 31 h 162"/>
                  <a:gd name="T4" fmla="*/ 61 w 209"/>
                  <a:gd name="T5" fmla="*/ 47 h 162"/>
                  <a:gd name="T6" fmla="*/ 0 w 209"/>
                  <a:gd name="T7" fmla="*/ 47 h 162"/>
                  <a:gd name="T8" fmla="*/ 114 w 209"/>
                  <a:gd name="T9" fmla="*/ 162 h 162"/>
                  <a:gd name="T10" fmla="*/ 209 w 209"/>
                  <a:gd name="T11" fmla="*/ 57 h 162"/>
                  <a:gd name="T12" fmla="*/ 152 w 209"/>
                  <a:gd name="T13" fmla="*/ 0 h 162"/>
                  <a:gd name="T14" fmla="*/ 105 w 209"/>
                  <a:gd name="T15" fmla="*/ 29 h 162"/>
                  <a:gd name="T16" fmla="*/ 76 w 209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9" h="162">
                    <a:moveTo>
                      <a:pt x="76" y="0"/>
                    </a:moveTo>
                    <a:cubicBezTo>
                      <a:pt x="45" y="31"/>
                      <a:pt x="45" y="31"/>
                      <a:pt x="45" y="31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63" y="149"/>
                      <a:pt x="201" y="108"/>
                      <a:pt x="209" y="57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05" y="29"/>
                      <a:pt x="105" y="29"/>
                      <a:pt x="105" y="29"/>
                    </a:cubicBez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182"/>
              <p:cNvSpPr/>
              <p:nvPr/>
            </p:nvSpPr>
            <p:spPr bwMode="auto">
              <a:xfrm>
                <a:off x="5314" y="1776"/>
                <a:ext cx="122" cy="153"/>
              </a:xfrm>
              <a:custGeom>
                <a:avLst/>
                <a:gdLst>
                  <a:gd name="T0" fmla="*/ 0 w 122"/>
                  <a:gd name="T1" fmla="*/ 76 h 153"/>
                  <a:gd name="T2" fmla="*/ 122 w 122"/>
                  <a:gd name="T3" fmla="*/ 153 h 153"/>
                  <a:gd name="T4" fmla="*/ 122 w 122"/>
                  <a:gd name="T5" fmla="*/ 76 h 153"/>
                  <a:gd name="T6" fmla="*/ 122 w 122"/>
                  <a:gd name="T7" fmla="*/ 0 h 153"/>
                  <a:gd name="T8" fmla="*/ 0 w 122"/>
                  <a:gd name="T9" fmla="*/ 7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153">
                    <a:moveTo>
                      <a:pt x="0" y="76"/>
                    </a:moveTo>
                    <a:lnTo>
                      <a:pt x="122" y="153"/>
                    </a:lnTo>
                    <a:lnTo>
                      <a:pt x="122" y="76"/>
                    </a:lnTo>
                    <a:lnTo>
                      <a:pt x="122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83"/>
              <p:cNvSpPr/>
              <p:nvPr/>
            </p:nvSpPr>
            <p:spPr bwMode="auto">
              <a:xfrm>
                <a:off x="5436" y="1776"/>
                <a:ext cx="122" cy="153"/>
              </a:xfrm>
              <a:custGeom>
                <a:avLst/>
                <a:gdLst>
                  <a:gd name="T0" fmla="*/ 0 w 122"/>
                  <a:gd name="T1" fmla="*/ 76 h 153"/>
                  <a:gd name="T2" fmla="*/ 122 w 122"/>
                  <a:gd name="T3" fmla="*/ 153 h 153"/>
                  <a:gd name="T4" fmla="*/ 122 w 122"/>
                  <a:gd name="T5" fmla="*/ 0 h 153"/>
                  <a:gd name="T6" fmla="*/ 0 w 122"/>
                  <a:gd name="T7" fmla="*/ 7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2" h="153">
                    <a:moveTo>
                      <a:pt x="0" y="76"/>
                    </a:moveTo>
                    <a:lnTo>
                      <a:pt x="122" y="153"/>
                    </a:lnTo>
                    <a:lnTo>
                      <a:pt x="122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Oval 184"/>
              <p:cNvSpPr>
                <a:spLocks noChangeArrowheads="1"/>
              </p:cNvSpPr>
              <p:nvPr/>
            </p:nvSpPr>
            <p:spPr bwMode="auto">
              <a:xfrm>
                <a:off x="4599" y="1632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85"/>
              <p:cNvSpPr/>
              <p:nvPr/>
            </p:nvSpPr>
            <p:spPr bwMode="auto">
              <a:xfrm>
                <a:off x="4697" y="1736"/>
                <a:ext cx="313" cy="307"/>
              </a:xfrm>
              <a:custGeom>
                <a:avLst/>
                <a:gdLst>
                  <a:gd name="T0" fmla="*/ 134 w 195"/>
                  <a:gd name="T1" fmla="*/ 0 h 191"/>
                  <a:gd name="T2" fmla="*/ 108 w 195"/>
                  <a:gd name="T3" fmla="*/ 67 h 191"/>
                  <a:gd name="T4" fmla="*/ 0 w 195"/>
                  <a:gd name="T5" fmla="*/ 135 h 191"/>
                  <a:gd name="T6" fmla="*/ 55 w 195"/>
                  <a:gd name="T7" fmla="*/ 190 h 191"/>
                  <a:gd name="T8" fmla="*/ 67 w 195"/>
                  <a:gd name="T9" fmla="*/ 191 h 191"/>
                  <a:gd name="T10" fmla="*/ 195 w 195"/>
                  <a:gd name="T11" fmla="*/ 63 h 191"/>
                  <a:gd name="T12" fmla="*/ 195 w 195"/>
                  <a:gd name="T13" fmla="*/ 61 h 191"/>
                  <a:gd name="T14" fmla="*/ 134 w 195"/>
                  <a:gd name="T15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191">
                    <a:moveTo>
                      <a:pt x="134" y="0"/>
                    </a:moveTo>
                    <a:cubicBezTo>
                      <a:pt x="108" y="67"/>
                      <a:pt x="108" y="67"/>
                      <a:pt x="108" y="67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5" y="190"/>
                      <a:pt x="55" y="190"/>
                      <a:pt x="55" y="190"/>
                    </a:cubicBezTo>
                    <a:cubicBezTo>
                      <a:pt x="59" y="190"/>
                      <a:pt x="63" y="191"/>
                      <a:pt x="67" y="191"/>
                    </a:cubicBezTo>
                    <a:cubicBezTo>
                      <a:pt x="138" y="191"/>
                      <a:pt x="195" y="133"/>
                      <a:pt x="195" y="63"/>
                    </a:cubicBezTo>
                    <a:cubicBezTo>
                      <a:pt x="195" y="62"/>
                      <a:pt x="195" y="61"/>
                      <a:pt x="195" y="61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86"/>
              <p:cNvSpPr/>
              <p:nvPr/>
            </p:nvSpPr>
            <p:spPr bwMode="auto">
              <a:xfrm>
                <a:off x="4697" y="1736"/>
                <a:ext cx="173" cy="217"/>
              </a:xfrm>
              <a:custGeom>
                <a:avLst/>
                <a:gdLst>
                  <a:gd name="T0" fmla="*/ 173 w 173"/>
                  <a:gd name="T1" fmla="*/ 108 h 217"/>
                  <a:gd name="T2" fmla="*/ 0 w 173"/>
                  <a:gd name="T3" fmla="*/ 0 h 217"/>
                  <a:gd name="T4" fmla="*/ 0 w 173"/>
                  <a:gd name="T5" fmla="*/ 217 h 217"/>
                  <a:gd name="T6" fmla="*/ 173 w 173"/>
                  <a:gd name="T7" fmla="*/ 10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3" h="217">
                    <a:moveTo>
                      <a:pt x="173" y="108"/>
                    </a:moveTo>
                    <a:lnTo>
                      <a:pt x="0" y="0"/>
                    </a:lnTo>
                    <a:lnTo>
                      <a:pt x="0" y="217"/>
                    </a:lnTo>
                    <a:lnTo>
                      <a:pt x="173" y="10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87"/>
              <p:cNvSpPr/>
              <p:nvPr/>
            </p:nvSpPr>
            <p:spPr bwMode="auto">
              <a:xfrm>
                <a:off x="4870" y="1736"/>
                <a:ext cx="42" cy="217"/>
              </a:xfrm>
              <a:custGeom>
                <a:avLst/>
                <a:gdLst>
                  <a:gd name="T0" fmla="*/ 42 w 42"/>
                  <a:gd name="T1" fmla="*/ 217 h 217"/>
                  <a:gd name="T2" fmla="*/ 42 w 42"/>
                  <a:gd name="T3" fmla="*/ 0 h 217"/>
                  <a:gd name="T4" fmla="*/ 0 w 42"/>
                  <a:gd name="T5" fmla="*/ 0 h 217"/>
                  <a:gd name="T6" fmla="*/ 0 w 42"/>
                  <a:gd name="T7" fmla="*/ 108 h 217"/>
                  <a:gd name="T8" fmla="*/ 0 w 42"/>
                  <a:gd name="T9" fmla="*/ 217 h 217"/>
                  <a:gd name="T10" fmla="*/ 42 w 42"/>
                  <a:gd name="T11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217">
                    <a:moveTo>
                      <a:pt x="42" y="217"/>
                    </a:moveTo>
                    <a:lnTo>
                      <a:pt x="42" y="0"/>
                    </a:lnTo>
                    <a:lnTo>
                      <a:pt x="0" y="0"/>
                    </a:lnTo>
                    <a:lnTo>
                      <a:pt x="0" y="108"/>
                    </a:lnTo>
                    <a:lnTo>
                      <a:pt x="0" y="217"/>
                    </a:lnTo>
                    <a:lnTo>
                      <a:pt x="42" y="217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Oval 188"/>
              <p:cNvSpPr>
                <a:spLocks noChangeArrowheads="1"/>
              </p:cNvSpPr>
              <p:nvPr/>
            </p:nvSpPr>
            <p:spPr bwMode="auto">
              <a:xfrm>
                <a:off x="3957" y="1632"/>
                <a:ext cx="411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89"/>
              <p:cNvSpPr/>
              <p:nvPr/>
            </p:nvSpPr>
            <p:spPr bwMode="auto">
              <a:xfrm>
                <a:off x="4055" y="1736"/>
                <a:ext cx="313" cy="307"/>
              </a:xfrm>
              <a:custGeom>
                <a:avLst/>
                <a:gdLst>
                  <a:gd name="T0" fmla="*/ 134 w 195"/>
                  <a:gd name="T1" fmla="*/ 0 h 191"/>
                  <a:gd name="T2" fmla="*/ 80 w 195"/>
                  <a:gd name="T3" fmla="*/ 54 h 191"/>
                  <a:gd name="T4" fmla="*/ 26 w 195"/>
                  <a:gd name="T5" fmla="*/ 0 h 191"/>
                  <a:gd name="T6" fmla="*/ 21 w 195"/>
                  <a:gd name="T7" fmla="*/ 114 h 191"/>
                  <a:gd name="T8" fmla="*/ 0 w 195"/>
                  <a:gd name="T9" fmla="*/ 135 h 191"/>
                  <a:gd name="T10" fmla="*/ 55 w 195"/>
                  <a:gd name="T11" fmla="*/ 190 h 191"/>
                  <a:gd name="T12" fmla="*/ 67 w 195"/>
                  <a:gd name="T13" fmla="*/ 191 h 191"/>
                  <a:gd name="T14" fmla="*/ 195 w 195"/>
                  <a:gd name="T15" fmla="*/ 63 h 191"/>
                  <a:gd name="T16" fmla="*/ 195 w 195"/>
                  <a:gd name="T17" fmla="*/ 61 h 191"/>
                  <a:gd name="T18" fmla="*/ 134 w 195"/>
                  <a:gd name="T19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191">
                    <a:moveTo>
                      <a:pt x="134" y="0"/>
                    </a:moveTo>
                    <a:cubicBezTo>
                      <a:pt x="80" y="54"/>
                      <a:pt x="80" y="54"/>
                      <a:pt x="80" y="54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5" y="190"/>
                      <a:pt x="55" y="190"/>
                      <a:pt x="55" y="190"/>
                    </a:cubicBezTo>
                    <a:cubicBezTo>
                      <a:pt x="59" y="191"/>
                      <a:pt x="63" y="191"/>
                      <a:pt x="67" y="191"/>
                    </a:cubicBezTo>
                    <a:cubicBezTo>
                      <a:pt x="138" y="191"/>
                      <a:pt x="195" y="134"/>
                      <a:pt x="195" y="63"/>
                    </a:cubicBezTo>
                    <a:cubicBezTo>
                      <a:pt x="195" y="62"/>
                      <a:pt x="195" y="62"/>
                      <a:pt x="195" y="61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90"/>
              <p:cNvSpPr/>
              <p:nvPr/>
            </p:nvSpPr>
            <p:spPr bwMode="auto">
              <a:xfrm>
                <a:off x="4097" y="1736"/>
                <a:ext cx="173" cy="217"/>
              </a:xfrm>
              <a:custGeom>
                <a:avLst/>
                <a:gdLst>
                  <a:gd name="T0" fmla="*/ 0 w 173"/>
                  <a:gd name="T1" fmla="*/ 109 h 217"/>
                  <a:gd name="T2" fmla="*/ 173 w 173"/>
                  <a:gd name="T3" fmla="*/ 217 h 217"/>
                  <a:gd name="T4" fmla="*/ 173 w 173"/>
                  <a:gd name="T5" fmla="*/ 0 h 217"/>
                  <a:gd name="T6" fmla="*/ 0 w 173"/>
                  <a:gd name="T7" fmla="*/ 109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3" h="217">
                    <a:moveTo>
                      <a:pt x="0" y="109"/>
                    </a:moveTo>
                    <a:lnTo>
                      <a:pt x="173" y="217"/>
                    </a:lnTo>
                    <a:lnTo>
                      <a:pt x="173" y="0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91"/>
              <p:cNvSpPr/>
              <p:nvPr/>
            </p:nvSpPr>
            <p:spPr bwMode="auto">
              <a:xfrm>
                <a:off x="4055" y="1736"/>
                <a:ext cx="42" cy="217"/>
              </a:xfrm>
              <a:custGeom>
                <a:avLst/>
                <a:gdLst>
                  <a:gd name="T0" fmla="*/ 0 w 42"/>
                  <a:gd name="T1" fmla="*/ 0 h 217"/>
                  <a:gd name="T2" fmla="*/ 0 w 42"/>
                  <a:gd name="T3" fmla="*/ 217 h 217"/>
                  <a:gd name="T4" fmla="*/ 42 w 42"/>
                  <a:gd name="T5" fmla="*/ 217 h 217"/>
                  <a:gd name="T6" fmla="*/ 42 w 42"/>
                  <a:gd name="T7" fmla="*/ 109 h 217"/>
                  <a:gd name="T8" fmla="*/ 42 w 42"/>
                  <a:gd name="T9" fmla="*/ 0 h 217"/>
                  <a:gd name="T10" fmla="*/ 0 w 42"/>
                  <a:gd name="T11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217">
                    <a:moveTo>
                      <a:pt x="0" y="0"/>
                    </a:moveTo>
                    <a:lnTo>
                      <a:pt x="0" y="217"/>
                    </a:lnTo>
                    <a:lnTo>
                      <a:pt x="42" y="217"/>
                    </a:lnTo>
                    <a:lnTo>
                      <a:pt x="42" y="109"/>
                    </a:lnTo>
                    <a:lnTo>
                      <a:pt x="4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Oval 192"/>
              <p:cNvSpPr>
                <a:spLocks noChangeArrowheads="1"/>
              </p:cNvSpPr>
              <p:nvPr/>
            </p:nvSpPr>
            <p:spPr bwMode="auto">
              <a:xfrm>
                <a:off x="3315" y="1632"/>
                <a:ext cx="411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93"/>
              <p:cNvSpPr/>
              <p:nvPr/>
            </p:nvSpPr>
            <p:spPr bwMode="auto">
              <a:xfrm>
                <a:off x="3413" y="1709"/>
                <a:ext cx="302" cy="334"/>
              </a:xfrm>
              <a:custGeom>
                <a:avLst/>
                <a:gdLst>
                  <a:gd name="T0" fmla="*/ 0 w 188"/>
                  <a:gd name="T1" fmla="*/ 108 h 208"/>
                  <a:gd name="T2" fmla="*/ 27 w 188"/>
                  <a:gd name="T3" fmla="*/ 135 h 208"/>
                  <a:gd name="T4" fmla="*/ 26 w 188"/>
                  <a:gd name="T5" fmla="*/ 137 h 208"/>
                  <a:gd name="T6" fmla="*/ 0 w 188"/>
                  <a:gd name="T7" fmla="*/ 152 h 208"/>
                  <a:gd name="T8" fmla="*/ 55 w 188"/>
                  <a:gd name="T9" fmla="*/ 207 h 208"/>
                  <a:gd name="T10" fmla="*/ 67 w 188"/>
                  <a:gd name="T11" fmla="*/ 208 h 208"/>
                  <a:gd name="T12" fmla="*/ 188 w 188"/>
                  <a:gd name="T13" fmla="*/ 121 h 208"/>
                  <a:gd name="T14" fmla="*/ 67 w 188"/>
                  <a:gd name="T15" fmla="*/ 0 h 208"/>
                  <a:gd name="T16" fmla="*/ 50 w 188"/>
                  <a:gd name="T17" fmla="*/ 58 h 208"/>
                  <a:gd name="T18" fmla="*/ 0 w 188"/>
                  <a:gd name="T19" fmla="*/ 1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208">
                    <a:moveTo>
                      <a:pt x="0" y="108"/>
                    </a:moveTo>
                    <a:cubicBezTo>
                      <a:pt x="27" y="135"/>
                      <a:pt x="27" y="135"/>
                      <a:pt x="27" y="135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5" y="207"/>
                      <a:pt x="55" y="207"/>
                      <a:pt x="55" y="207"/>
                    </a:cubicBezTo>
                    <a:cubicBezTo>
                      <a:pt x="59" y="208"/>
                      <a:pt x="63" y="208"/>
                      <a:pt x="67" y="208"/>
                    </a:cubicBezTo>
                    <a:cubicBezTo>
                      <a:pt x="123" y="208"/>
                      <a:pt x="171" y="172"/>
                      <a:pt x="188" y="12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0" y="58"/>
                      <a:pt x="50" y="58"/>
                      <a:pt x="50" y="58"/>
                    </a:cubicBez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94"/>
              <p:cNvSpPr/>
              <p:nvPr/>
            </p:nvSpPr>
            <p:spPr bwMode="auto">
              <a:xfrm>
                <a:off x="3413" y="1709"/>
                <a:ext cx="215" cy="173"/>
              </a:xfrm>
              <a:custGeom>
                <a:avLst/>
                <a:gdLst>
                  <a:gd name="T0" fmla="*/ 108 w 215"/>
                  <a:gd name="T1" fmla="*/ 0 h 173"/>
                  <a:gd name="T2" fmla="*/ 0 w 215"/>
                  <a:gd name="T3" fmla="*/ 173 h 173"/>
                  <a:gd name="T4" fmla="*/ 215 w 215"/>
                  <a:gd name="T5" fmla="*/ 173 h 173"/>
                  <a:gd name="T6" fmla="*/ 108 w 215"/>
                  <a:gd name="T7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5" h="173">
                    <a:moveTo>
                      <a:pt x="108" y="0"/>
                    </a:moveTo>
                    <a:lnTo>
                      <a:pt x="0" y="173"/>
                    </a:lnTo>
                    <a:lnTo>
                      <a:pt x="215" y="173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Rectangle 195"/>
              <p:cNvSpPr>
                <a:spLocks noChangeArrowheads="1"/>
              </p:cNvSpPr>
              <p:nvPr/>
            </p:nvSpPr>
            <p:spPr bwMode="auto">
              <a:xfrm>
                <a:off x="3413" y="1910"/>
                <a:ext cx="215" cy="43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Oval 196"/>
              <p:cNvSpPr>
                <a:spLocks noChangeArrowheads="1"/>
              </p:cNvSpPr>
              <p:nvPr/>
            </p:nvSpPr>
            <p:spPr bwMode="auto">
              <a:xfrm>
                <a:off x="2674" y="1632"/>
                <a:ext cx="410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97"/>
              <p:cNvSpPr/>
              <p:nvPr/>
            </p:nvSpPr>
            <p:spPr bwMode="auto">
              <a:xfrm>
                <a:off x="2788" y="1741"/>
                <a:ext cx="288" cy="302"/>
              </a:xfrm>
              <a:custGeom>
                <a:avLst/>
                <a:gdLst>
                  <a:gd name="T0" fmla="*/ 27 w 180"/>
                  <a:gd name="T1" fmla="*/ 0 h 188"/>
                  <a:gd name="T2" fmla="*/ 6 w 180"/>
                  <a:gd name="T3" fmla="*/ 21 h 188"/>
                  <a:gd name="T4" fmla="*/ 4 w 180"/>
                  <a:gd name="T5" fmla="*/ 127 h 188"/>
                  <a:gd name="T6" fmla="*/ 17 w 180"/>
                  <a:gd name="T7" fmla="*/ 126 h 188"/>
                  <a:gd name="T8" fmla="*/ 0 w 180"/>
                  <a:gd name="T9" fmla="*/ 134 h 188"/>
                  <a:gd name="T10" fmla="*/ 54 w 180"/>
                  <a:gd name="T11" fmla="*/ 188 h 188"/>
                  <a:gd name="T12" fmla="*/ 57 w 180"/>
                  <a:gd name="T13" fmla="*/ 188 h 188"/>
                  <a:gd name="T14" fmla="*/ 180 w 180"/>
                  <a:gd name="T15" fmla="*/ 95 h 188"/>
                  <a:gd name="T16" fmla="*/ 152 w 180"/>
                  <a:gd name="T17" fmla="*/ 67 h 188"/>
                  <a:gd name="T18" fmla="*/ 112 w 180"/>
                  <a:gd name="T19" fmla="*/ 85 h 188"/>
                  <a:gd name="T20" fmla="*/ 27 w 180"/>
                  <a:gd name="T21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0" h="188">
                    <a:moveTo>
                      <a:pt x="27" y="0"/>
                    </a:moveTo>
                    <a:cubicBezTo>
                      <a:pt x="6" y="21"/>
                      <a:pt x="6" y="21"/>
                      <a:pt x="6" y="21"/>
                    </a:cubicBezTo>
                    <a:cubicBezTo>
                      <a:pt x="4" y="127"/>
                      <a:pt x="4" y="127"/>
                      <a:pt x="4" y="127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54" y="188"/>
                      <a:pt x="54" y="188"/>
                      <a:pt x="54" y="188"/>
                    </a:cubicBezTo>
                    <a:cubicBezTo>
                      <a:pt x="55" y="188"/>
                      <a:pt x="56" y="188"/>
                      <a:pt x="57" y="188"/>
                    </a:cubicBezTo>
                    <a:cubicBezTo>
                      <a:pt x="116" y="188"/>
                      <a:pt x="165" y="149"/>
                      <a:pt x="180" y="95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12" y="85"/>
                      <a:pt x="112" y="85"/>
                      <a:pt x="112" y="85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98"/>
              <p:cNvSpPr/>
              <p:nvPr/>
            </p:nvSpPr>
            <p:spPr bwMode="auto">
              <a:xfrm>
                <a:off x="2858" y="1741"/>
                <a:ext cx="173" cy="215"/>
              </a:xfrm>
              <a:custGeom>
                <a:avLst/>
                <a:gdLst>
                  <a:gd name="T0" fmla="*/ 0 w 173"/>
                  <a:gd name="T1" fmla="*/ 0 h 215"/>
                  <a:gd name="T2" fmla="*/ 0 w 173"/>
                  <a:gd name="T3" fmla="*/ 215 h 215"/>
                  <a:gd name="T4" fmla="*/ 173 w 173"/>
                  <a:gd name="T5" fmla="*/ 108 h 215"/>
                  <a:gd name="T6" fmla="*/ 0 w 173"/>
                  <a:gd name="T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3" h="215">
                    <a:moveTo>
                      <a:pt x="0" y="0"/>
                    </a:moveTo>
                    <a:lnTo>
                      <a:pt x="0" y="215"/>
                    </a:lnTo>
                    <a:lnTo>
                      <a:pt x="173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Rectangle 199"/>
              <p:cNvSpPr>
                <a:spLocks noChangeArrowheads="1"/>
              </p:cNvSpPr>
              <p:nvPr/>
            </p:nvSpPr>
            <p:spPr bwMode="auto">
              <a:xfrm>
                <a:off x="2788" y="1741"/>
                <a:ext cx="43" cy="215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00"/>
              <p:cNvSpPr/>
              <p:nvPr/>
            </p:nvSpPr>
            <p:spPr bwMode="auto">
              <a:xfrm>
                <a:off x="2013" y="1613"/>
                <a:ext cx="449" cy="451"/>
              </a:xfrm>
              <a:custGeom>
                <a:avLst/>
                <a:gdLst>
                  <a:gd name="T0" fmla="*/ 231 w 280"/>
                  <a:gd name="T1" fmla="*/ 50 h 281"/>
                  <a:gd name="T2" fmla="*/ 231 w 280"/>
                  <a:gd name="T3" fmla="*/ 231 h 281"/>
                  <a:gd name="T4" fmla="*/ 49 w 280"/>
                  <a:gd name="T5" fmla="*/ 231 h 281"/>
                  <a:gd name="T6" fmla="*/ 49 w 280"/>
                  <a:gd name="T7" fmla="*/ 50 h 281"/>
                  <a:gd name="T8" fmla="*/ 231 w 280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0" h="281">
                    <a:moveTo>
                      <a:pt x="231" y="50"/>
                    </a:moveTo>
                    <a:cubicBezTo>
                      <a:pt x="280" y="99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50"/>
                    </a:cubicBezTo>
                    <a:cubicBezTo>
                      <a:pt x="99" y="0"/>
                      <a:pt x="181" y="0"/>
                      <a:pt x="231" y="50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01"/>
              <p:cNvSpPr/>
              <p:nvPr/>
            </p:nvSpPr>
            <p:spPr bwMode="auto">
              <a:xfrm>
                <a:off x="2151" y="1751"/>
                <a:ext cx="290" cy="290"/>
              </a:xfrm>
              <a:custGeom>
                <a:avLst/>
                <a:gdLst>
                  <a:gd name="T0" fmla="*/ 73 w 181"/>
                  <a:gd name="T1" fmla="*/ 181 h 181"/>
                  <a:gd name="T2" fmla="*/ 145 w 181"/>
                  <a:gd name="T3" fmla="*/ 145 h 181"/>
                  <a:gd name="T4" fmla="*/ 181 w 181"/>
                  <a:gd name="T5" fmla="*/ 73 h 181"/>
                  <a:gd name="T6" fmla="*/ 108 w 181"/>
                  <a:gd name="T7" fmla="*/ 0 h 181"/>
                  <a:gd name="T8" fmla="*/ 0 w 181"/>
                  <a:gd name="T9" fmla="*/ 108 h 181"/>
                  <a:gd name="T10" fmla="*/ 73 w 181"/>
                  <a:gd name="T1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1" h="181">
                    <a:moveTo>
                      <a:pt x="73" y="181"/>
                    </a:moveTo>
                    <a:cubicBezTo>
                      <a:pt x="99" y="177"/>
                      <a:pt x="124" y="165"/>
                      <a:pt x="145" y="145"/>
                    </a:cubicBezTo>
                    <a:cubicBezTo>
                      <a:pt x="165" y="124"/>
                      <a:pt x="177" y="99"/>
                      <a:pt x="181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108"/>
                      <a:pt x="0" y="108"/>
                      <a:pt x="0" y="108"/>
                    </a:cubicBezTo>
                    <a:lnTo>
                      <a:pt x="73" y="181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02"/>
              <p:cNvSpPr/>
              <p:nvPr/>
            </p:nvSpPr>
            <p:spPr bwMode="auto">
              <a:xfrm>
                <a:off x="2104" y="1704"/>
                <a:ext cx="266" cy="267"/>
              </a:xfrm>
              <a:custGeom>
                <a:avLst/>
                <a:gdLst>
                  <a:gd name="T0" fmla="*/ 137 w 166"/>
                  <a:gd name="T1" fmla="*/ 29 h 166"/>
                  <a:gd name="T2" fmla="*/ 137 w 166"/>
                  <a:gd name="T3" fmla="*/ 137 h 166"/>
                  <a:gd name="T4" fmla="*/ 29 w 166"/>
                  <a:gd name="T5" fmla="*/ 137 h 166"/>
                  <a:gd name="T6" fmla="*/ 29 w 166"/>
                  <a:gd name="T7" fmla="*/ 29 h 166"/>
                  <a:gd name="T8" fmla="*/ 137 w 166"/>
                  <a:gd name="T9" fmla="*/ 2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" h="166">
                    <a:moveTo>
                      <a:pt x="137" y="29"/>
                    </a:moveTo>
                    <a:cubicBezTo>
                      <a:pt x="166" y="59"/>
                      <a:pt x="166" y="107"/>
                      <a:pt x="137" y="137"/>
                    </a:cubicBezTo>
                    <a:cubicBezTo>
                      <a:pt x="107" y="166"/>
                      <a:pt x="59" y="166"/>
                      <a:pt x="29" y="137"/>
                    </a:cubicBezTo>
                    <a:cubicBezTo>
                      <a:pt x="0" y="107"/>
                      <a:pt x="0" y="59"/>
                      <a:pt x="29" y="29"/>
                    </a:cubicBezTo>
                    <a:cubicBezTo>
                      <a:pt x="59" y="0"/>
                      <a:pt x="107" y="0"/>
                      <a:pt x="137" y="29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Oval 203"/>
              <p:cNvSpPr>
                <a:spLocks noChangeArrowheads="1"/>
              </p:cNvSpPr>
              <p:nvPr/>
            </p:nvSpPr>
            <p:spPr bwMode="auto">
              <a:xfrm>
                <a:off x="1390" y="1632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04"/>
              <p:cNvSpPr/>
              <p:nvPr/>
            </p:nvSpPr>
            <p:spPr bwMode="auto">
              <a:xfrm>
                <a:off x="1488" y="1730"/>
                <a:ext cx="313" cy="313"/>
              </a:xfrm>
              <a:custGeom>
                <a:avLst/>
                <a:gdLst>
                  <a:gd name="T0" fmla="*/ 134 w 195"/>
                  <a:gd name="T1" fmla="*/ 0 h 195"/>
                  <a:gd name="T2" fmla="*/ 92 w 195"/>
                  <a:gd name="T3" fmla="*/ 42 h 195"/>
                  <a:gd name="T4" fmla="*/ 49 w 195"/>
                  <a:gd name="T5" fmla="*/ 0 h 195"/>
                  <a:gd name="T6" fmla="*/ 7 w 195"/>
                  <a:gd name="T7" fmla="*/ 42 h 195"/>
                  <a:gd name="T8" fmla="*/ 49 w 195"/>
                  <a:gd name="T9" fmla="*/ 85 h 195"/>
                  <a:gd name="T10" fmla="*/ 0 w 195"/>
                  <a:gd name="T11" fmla="*/ 134 h 195"/>
                  <a:gd name="T12" fmla="*/ 60 w 195"/>
                  <a:gd name="T13" fmla="*/ 195 h 195"/>
                  <a:gd name="T14" fmla="*/ 67 w 195"/>
                  <a:gd name="T15" fmla="*/ 195 h 195"/>
                  <a:gd name="T16" fmla="*/ 195 w 195"/>
                  <a:gd name="T17" fmla="*/ 67 h 195"/>
                  <a:gd name="T18" fmla="*/ 195 w 195"/>
                  <a:gd name="T19" fmla="*/ 60 h 195"/>
                  <a:gd name="T20" fmla="*/ 134 w 195"/>
                  <a:gd name="T21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5" h="195">
                    <a:moveTo>
                      <a:pt x="134" y="0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60" y="195"/>
                      <a:pt x="60" y="195"/>
                      <a:pt x="60" y="195"/>
                    </a:cubicBezTo>
                    <a:cubicBezTo>
                      <a:pt x="62" y="195"/>
                      <a:pt x="65" y="195"/>
                      <a:pt x="67" y="195"/>
                    </a:cubicBezTo>
                    <a:cubicBezTo>
                      <a:pt x="138" y="195"/>
                      <a:pt x="195" y="138"/>
                      <a:pt x="195" y="67"/>
                    </a:cubicBezTo>
                    <a:cubicBezTo>
                      <a:pt x="195" y="65"/>
                      <a:pt x="195" y="62"/>
                      <a:pt x="195" y="60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7" name="Rectangle 206"/>
            <p:cNvSpPr>
              <a:spLocks noChangeArrowheads="1"/>
            </p:cNvSpPr>
            <p:nvPr/>
          </p:nvSpPr>
          <p:spPr bwMode="auto">
            <a:xfrm>
              <a:off x="1488" y="1730"/>
              <a:ext cx="79" cy="21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207"/>
            <p:cNvSpPr>
              <a:spLocks noChangeArrowheads="1"/>
            </p:cNvSpPr>
            <p:nvPr/>
          </p:nvSpPr>
          <p:spPr bwMode="auto">
            <a:xfrm>
              <a:off x="1624" y="1730"/>
              <a:ext cx="79" cy="21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Oval 208"/>
            <p:cNvSpPr>
              <a:spLocks noChangeArrowheads="1"/>
            </p:cNvSpPr>
            <p:nvPr/>
          </p:nvSpPr>
          <p:spPr bwMode="auto">
            <a:xfrm>
              <a:off x="748" y="1632"/>
              <a:ext cx="411" cy="411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09"/>
            <p:cNvSpPr/>
            <p:nvPr/>
          </p:nvSpPr>
          <p:spPr bwMode="auto">
            <a:xfrm>
              <a:off x="846" y="1730"/>
              <a:ext cx="313" cy="313"/>
            </a:xfrm>
            <a:custGeom>
              <a:avLst/>
              <a:gdLst>
                <a:gd name="T0" fmla="*/ 134 w 195"/>
                <a:gd name="T1" fmla="*/ 0 h 195"/>
                <a:gd name="T2" fmla="*/ 0 w 195"/>
                <a:gd name="T3" fmla="*/ 134 h 195"/>
                <a:gd name="T4" fmla="*/ 60 w 195"/>
                <a:gd name="T5" fmla="*/ 195 h 195"/>
                <a:gd name="T6" fmla="*/ 67 w 195"/>
                <a:gd name="T7" fmla="*/ 195 h 195"/>
                <a:gd name="T8" fmla="*/ 195 w 195"/>
                <a:gd name="T9" fmla="*/ 67 h 195"/>
                <a:gd name="T10" fmla="*/ 195 w 195"/>
                <a:gd name="T11" fmla="*/ 60 h 195"/>
                <a:gd name="T12" fmla="*/ 134 w 195"/>
                <a:gd name="T1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5" h="195">
                  <a:moveTo>
                    <a:pt x="134" y="0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2" y="195"/>
                    <a:pt x="65" y="195"/>
                    <a:pt x="67" y="195"/>
                  </a:cubicBezTo>
                  <a:cubicBezTo>
                    <a:pt x="138" y="195"/>
                    <a:pt x="195" y="138"/>
                    <a:pt x="195" y="67"/>
                  </a:cubicBezTo>
                  <a:cubicBezTo>
                    <a:pt x="195" y="65"/>
                    <a:pt x="195" y="62"/>
                    <a:pt x="195" y="60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Rectangle 210"/>
            <p:cNvSpPr>
              <a:spLocks noChangeArrowheads="1"/>
            </p:cNvSpPr>
            <p:nvPr/>
          </p:nvSpPr>
          <p:spPr bwMode="auto">
            <a:xfrm>
              <a:off x="846" y="1730"/>
              <a:ext cx="215" cy="21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Oval 211"/>
            <p:cNvSpPr>
              <a:spLocks noChangeArrowheads="1"/>
            </p:cNvSpPr>
            <p:nvPr/>
          </p:nvSpPr>
          <p:spPr bwMode="auto">
            <a:xfrm>
              <a:off x="107" y="1632"/>
              <a:ext cx="410" cy="411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2"/>
            <p:cNvSpPr/>
            <p:nvPr/>
          </p:nvSpPr>
          <p:spPr bwMode="auto">
            <a:xfrm>
              <a:off x="245" y="1845"/>
              <a:ext cx="260" cy="198"/>
            </a:xfrm>
            <a:custGeom>
              <a:avLst/>
              <a:gdLst>
                <a:gd name="T0" fmla="*/ 47 w 162"/>
                <a:gd name="T1" fmla="*/ 123 h 123"/>
                <a:gd name="T2" fmla="*/ 162 w 162"/>
                <a:gd name="T3" fmla="*/ 40 h 123"/>
                <a:gd name="T4" fmla="*/ 122 w 162"/>
                <a:gd name="T5" fmla="*/ 0 h 123"/>
                <a:gd name="T6" fmla="*/ 0 w 162"/>
                <a:gd name="T7" fmla="*/ 76 h 123"/>
                <a:gd name="T8" fmla="*/ 47 w 162"/>
                <a:gd name="T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23">
                  <a:moveTo>
                    <a:pt x="47" y="123"/>
                  </a:moveTo>
                  <a:cubicBezTo>
                    <a:pt x="100" y="121"/>
                    <a:pt x="144" y="87"/>
                    <a:pt x="162" y="4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0" y="76"/>
                    <a:pt x="0" y="76"/>
                    <a:pt x="0" y="76"/>
                  </a:cubicBezTo>
                  <a:lnTo>
                    <a:pt x="47" y="123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3"/>
            <p:cNvSpPr/>
            <p:nvPr/>
          </p:nvSpPr>
          <p:spPr bwMode="auto">
            <a:xfrm>
              <a:off x="245" y="1723"/>
              <a:ext cx="195" cy="244"/>
            </a:xfrm>
            <a:custGeom>
              <a:avLst/>
              <a:gdLst>
                <a:gd name="T0" fmla="*/ 0 w 195"/>
                <a:gd name="T1" fmla="*/ 0 h 244"/>
                <a:gd name="T2" fmla="*/ 0 w 195"/>
                <a:gd name="T3" fmla="*/ 244 h 244"/>
                <a:gd name="T4" fmla="*/ 195 w 195"/>
                <a:gd name="T5" fmla="*/ 122 h 244"/>
                <a:gd name="T6" fmla="*/ 0 w 195"/>
                <a:gd name="T7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244">
                  <a:moveTo>
                    <a:pt x="0" y="0"/>
                  </a:moveTo>
                  <a:lnTo>
                    <a:pt x="0" y="244"/>
                  </a:lnTo>
                  <a:lnTo>
                    <a:pt x="195" y="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Oval 214"/>
            <p:cNvSpPr>
              <a:spLocks noChangeArrowheads="1"/>
            </p:cNvSpPr>
            <p:nvPr/>
          </p:nvSpPr>
          <p:spPr bwMode="auto">
            <a:xfrm>
              <a:off x="7166" y="990"/>
              <a:ext cx="411" cy="411"/>
            </a:xfrm>
            <a:prstGeom prst="ellipse">
              <a:avLst/>
            </a:pr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5"/>
            <p:cNvSpPr/>
            <p:nvPr/>
          </p:nvSpPr>
          <p:spPr bwMode="auto">
            <a:xfrm>
              <a:off x="7265" y="1129"/>
              <a:ext cx="310" cy="272"/>
            </a:xfrm>
            <a:custGeom>
              <a:avLst/>
              <a:gdLst>
                <a:gd name="T0" fmla="*/ 65 w 193"/>
                <a:gd name="T1" fmla="*/ 43 h 169"/>
                <a:gd name="T2" fmla="*/ 23 w 193"/>
                <a:gd name="T3" fmla="*/ 0 h 169"/>
                <a:gd name="T4" fmla="*/ 0 w 193"/>
                <a:gd name="T5" fmla="*/ 23 h 169"/>
                <a:gd name="T6" fmla="*/ 49 w 193"/>
                <a:gd name="T7" fmla="*/ 72 h 169"/>
                <a:gd name="T8" fmla="*/ 44 w 193"/>
                <a:gd name="T9" fmla="*/ 81 h 169"/>
                <a:gd name="T10" fmla="*/ 0 w 193"/>
                <a:gd name="T11" fmla="*/ 101 h 169"/>
                <a:gd name="T12" fmla="*/ 68 w 193"/>
                <a:gd name="T13" fmla="*/ 169 h 169"/>
                <a:gd name="T14" fmla="*/ 193 w 193"/>
                <a:gd name="T15" fmla="*/ 53 h 169"/>
                <a:gd name="T16" fmla="*/ 151 w 193"/>
                <a:gd name="T17" fmla="*/ 11 h 169"/>
                <a:gd name="T18" fmla="*/ 86 w 193"/>
                <a:gd name="T19" fmla="*/ 7 h 169"/>
                <a:gd name="T20" fmla="*/ 65 w 193"/>
                <a:gd name="T21" fmla="*/ 43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3" h="169">
                  <a:moveTo>
                    <a:pt x="65" y="43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68" y="169"/>
                    <a:pt x="68" y="169"/>
                    <a:pt x="68" y="169"/>
                  </a:cubicBezTo>
                  <a:cubicBezTo>
                    <a:pt x="134" y="168"/>
                    <a:pt x="187" y="118"/>
                    <a:pt x="193" y="53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86" y="7"/>
                    <a:pt x="86" y="7"/>
                    <a:pt x="86" y="7"/>
                  </a:cubicBezTo>
                  <a:lnTo>
                    <a:pt x="65" y="43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6"/>
            <p:cNvSpPr/>
            <p:nvPr/>
          </p:nvSpPr>
          <p:spPr bwMode="auto">
            <a:xfrm>
              <a:off x="7265" y="1128"/>
              <a:ext cx="243" cy="197"/>
            </a:xfrm>
            <a:custGeom>
              <a:avLst/>
              <a:gdLst>
                <a:gd name="T0" fmla="*/ 190 w 243"/>
                <a:gd name="T1" fmla="*/ 125 h 197"/>
                <a:gd name="T2" fmla="*/ 154 w 243"/>
                <a:gd name="T3" fmla="*/ 125 h 197"/>
                <a:gd name="T4" fmla="*/ 84 w 243"/>
                <a:gd name="T5" fmla="*/ 0 h 197"/>
                <a:gd name="T6" fmla="*/ 84 w 243"/>
                <a:gd name="T7" fmla="*/ 0 h 197"/>
                <a:gd name="T8" fmla="*/ 84 w 243"/>
                <a:gd name="T9" fmla="*/ 0 h 197"/>
                <a:gd name="T10" fmla="*/ 0 w 243"/>
                <a:gd name="T11" fmla="*/ 0 h 197"/>
                <a:gd name="T12" fmla="*/ 0 w 243"/>
                <a:gd name="T13" fmla="*/ 38 h 197"/>
                <a:gd name="T14" fmla="*/ 61 w 243"/>
                <a:gd name="T15" fmla="*/ 38 h 197"/>
                <a:gd name="T16" fmla="*/ 132 w 243"/>
                <a:gd name="T17" fmla="*/ 163 h 197"/>
                <a:gd name="T18" fmla="*/ 132 w 243"/>
                <a:gd name="T19" fmla="*/ 163 h 197"/>
                <a:gd name="T20" fmla="*/ 132 w 243"/>
                <a:gd name="T21" fmla="*/ 163 h 197"/>
                <a:gd name="T22" fmla="*/ 190 w 243"/>
                <a:gd name="T23" fmla="*/ 163 h 197"/>
                <a:gd name="T24" fmla="*/ 190 w 243"/>
                <a:gd name="T25" fmla="*/ 197 h 197"/>
                <a:gd name="T26" fmla="*/ 243 w 243"/>
                <a:gd name="T27" fmla="*/ 144 h 197"/>
                <a:gd name="T28" fmla="*/ 190 w 243"/>
                <a:gd name="T29" fmla="*/ 91 h 197"/>
                <a:gd name="T30" fmla="*/ 190 w 243"/>
                <a:gd name="T31" fmla="*/ 12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3" h="197">
                  <a:moveTo>
                    <a:pt x="190" y="125"/>
                  </a:moveTo>
                  <a:lnTo>
                    <a:pt x="154" y="125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0" y="0"/>
                  </a:lnTo>
                  <a:lnTo>
                    <a:pt x="0" y="38"/>
                  </a:lnTo>
                  <a:lnTo>
                    <a:pt x="61" y="38"/>
                  </a:lnTo>
                  <a:lnTo>
                    <a:pt x="132" y="163"/>
                  </a:lnTo>
                  <a:lnTo>
                    <a:pt x="132" y="163"/>
                  </a:lnTo>
                  <a:lnTo>
                    <a:pt x="132" y="163"/>
                  </a:lnTo>
                  <a:lnTo>
                    <a:pt x="190" y="163"/>
                  </a:lnTo>
                  <a:lnTo>
                    <a:pt x="190" y="197"/>
                  </a:lnTo>
                  <a:lnTo>
                    <a:pt x="243" y="144"/>
                  </a:lnTo>
                  <a:lnTo>
                    <a:pt x="190" y="91"/>
                  </a:lnTo>
                  <a:lnTo>
                    <a:pt x="190" y="125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7"/>
            <p:cNvSpPr/>
            <p:nvPr/>
          </p:nvSpPr>
          <p:spPr bwMode="auto">
            <a:xfrm>
              <a:off x="7265" y="1094"/>
              <a:ext cx="243" cy="197"/>
            </a:xfrm>
            <a:custGeom>
              <a:avLst/>
              <a:gdLst>
                <a:gd name="T0" fmla="*/ 190 w 243"/>
                <a:gd name="T1" fmla="*/ 72 h 197"/>
                <a:gd name="T2" fmla="*/ 154 w 243"/>
                <a:gd name="T3" fmla="*/ 72 h 197"/>
                <a:gd name="T4" fmla="*/ 84 w 243"/>
                <a:gd name="T5" fmla="*/ 197 h 197"/>
                <a:gd name="T6" fmla="*/ 84 w 243"/>
                <a:gd name="T7" fmla="*/ 197 h 197"/>
                <a:gd name="T8" fmla="*/ 84 w 243"/>
                <a:gd name="T9" fmla="*/ 197 h 197"/>
                <a:gd name="T10" fmla="*/ 0 w 243"/>
                <a:gd name="T11" fmla="*/ 197 h 197"/>
                <a:gd name="T12" fmla="*/ 0 w 243"/>
                <a:gd name="T13" fmla="*/ 159 h 197"/>
                <a:gd name="T14" fmla="*/ 61 w 243"/>
                <a:gd name="T15" fmla="*/ 159 h 197"/>
                <a:gd name="T16" fmla="*/ 132 w 243"/>
                <a:gd name="T17" fmla="*/ 34 h 197"/>
                <a:gd name="T18" fmla="*/ 132 w 243"/>
                <a:gd name="T19" fmla="*/ 34 h 197"/>
                <a:gd name="T20" fmla="*/ 132 w 243"/>
                <a:gd name="T21" fmla="*/ 34 h 197"/>
                <a:gd name="T22" fmla="*/ 190 w 243"/>
                <a:gd name="T23" fmla="*/ 34 h 197"/>
                <a:gd name="T24" fmla="*/ 190 w 243"/>
                <a:gd name="T25" fmla="*/ 0 h 197"/>
                <a:gd name="T26" fmla="*/ 243 w 243"/>
                <a:gd name="T27" fmla="*/ 53 h 197"/>
                <a:gd name="T28" fmla="*/ 190 w 243"/>
                <a:gd name="T29" fmla="*/ 106 h 197"/>
                <a:gd name="T30" fmla="*/ 190 w 243"/>
                <a:gd name="T31" fmla="*/ 72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3" h="197">
                  <a:moveTo>
                    <a:pt x="190" y="72"/>
                  </a:moveTo>
                  <a:lnTo>
                    <a:pt x="154" y="72"/>
                  </a:lnTo>
                  <a:lnTo>
                    <a:pt x="84" y="197"/>
                  </a:lnTo>
                  <a:lnTo>
                    <a:pt x="84" y="197"/>
                  </a:lnTo>
                  <a:lnTo>
                    <a:pt x="84" y="197"/>
                  </a:lnTo>
                  <a:lnTo>
                    <a:pt x="0" y="197"/>
                  </a:lnTo>
                  <a:lnTo>
                    <a:pt x="0" y="159"/>
                  </a:lnTo>
                  <a:lnTo>
                    <a:pt x="61" y="159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90" y="34"/>
                  </a:lnTo>
                  <a:lnTo>
                    <a:pt x="190" y="0"/>
                  </a:lnTo>
                  <a:lnTo>
                    <a:pt x="243" y="53"/>
                  </a:lnTo>
                  <a:lnTo>
                    <a:pt x="190" y="106"/>
                  </a:lnTo>
                  <a:lnTo>
                    <a:pt x="190" y="7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Oval 218"/>
            <p:cNvSpPr>
              <a:spLocks noChangeArrowheads="1"/>
            </p:cNvSpPr>
            <p:nvPr/>
          </p:nvSpPr>
          <p:spPr bwMode="auto">
            <a:xfrm>
              <a:off x="6524" y="990"/>
              <a:ext cx="411" cy="411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9"/>
            <p:cNvSpPr/>
            <p:nvPr/>
          </p:nvSpPr>
          <p:spPr bwMode="auto">
            <a:xfrm>
              <a:off x="6608" y="1110"/>
              <a:ext cx="325" cy="291"/>
            </a:xfrm>
            <a:custGeom>
              <a:avLst/>
              <a:gdLst>
                <a:gd name="T0" fmla="*/ 51 w 203"/>
                <a:gd name="T1" fmla="*/ 21 h 181"/>
                <a:gd name="T2" fmla="*/ 21 w 203"/>
                <a:gd name="T3" fmla="*/ 24 h 181"/>
                <a:gd name="T4" fmla="*/ 0 w 203"/>
                <a:gd name="T5" fmla="*/ 72 h 181"/>
                <a:gd name="T6" fmla="*/ 31 w 203"/>
                <a:gd name="T7" fmla="*/ 103 h 181"/>
                <a:gd name="T8" fmla="*/ 18 w 203"/>
                <a:gd name="T9" fmla="*/ 115 h 181"/>
                <a:gd name="T10" fmla="*/ 84 w 203"/>
                <a:gd name="T11" fmla="*/ 181 h 181"/>
                <a:gd name="T12" fmla="*/ 203 w 203"/>
                <a:gd name="T13" fmla="*/ 70 h 181"/>
                <a:gd name="T14" fmla="*/ 134 w 203"/>
                <a:gd name="T15" fmla="*/ 0 h 181"/>
                <a:gd name="T16" fmla="*/ 109 w 203"/>
                <a:gd name="T17" fmla="*/ 25 h 181"/>
                <a:gd name="T18" fmla="*/ 51 w 203"/>
                <a:gd name="T19" fmla="*/ 2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181">
                  <a:moveTo>
                    <a:pt x="51" y="21"/>
                  </a:moveTo>
                  <a:cubicBezTo>
                    <a:pt x="21" y="24"/>
                    <a:pt x="21" y="24"/>
                    <a:pt x="21" y="2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84" y="181"/>
                    <a:pt x="84" y="181"/>
                    <a:pt x="84" y="181"/>
                  </a:cubicBezTo>
                  <a:cubicBezTo>
                    <a:pt x="145" y="177"/>
                    <a:pt x="195" y="130"/>
                    <a:pt x="203" y="7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09" y="25"/>
                    <a:pt x="109" y="25"/>
                    <a:pt x="109" y="25"/>
                  </a:cubicBezTo>
                  <a:lnTo>
                    <a:pt x="51" y="21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0"/>
            <p:cNvSpPr/>
            <p:nvPr/>
          </p:nvSpPr>
          <p:spPr bwMode="auto">
            <a:xfrm>
              <a:off x="6608" y="1179"/>
              <a:ext cx="243" cy="140"/>
            </a:xfrm>
            <a:custGeom>
              <a:avLst/>
              <a:gdLst>
                <a:gd name="T0" fmla="*/ 203 w 243"/>
                <a:gd name="T1" fmla="*/ 68 h 140"/>
                <a:gd name="T2" fmla="*/ 53 w 243"/>
                <a:gd name="T3" fmla="*/ 68 h 140"/>
                <a:gd name="T4" fmla="*/ 53 w 243"/>
                <a:gd name="T5" fmla="*/ 34 h 140"/>
                <a:gd name="T6" fmla="*/ 0 w 243"/>
                <a:gd name="T7" fmla="*/ 87 h 140"/>
                <a:gd name="T8" fmla="*/ 53 w 243"/>
                <a:gd name="T9" fmla="*/ 140 h 140"/>
                <a:gd name="T10" fmla="*/ 53 w 243"/>
                <a:gd name="T11" fmla="*/ 106 h 140"/>
                <a:gd name="T12" fmla="*/ 243 w 243"/>
                <a:gd name="T13" fmla="*/ 106 h 140"/>
                <a:gd name="T14" fmla="*/ 243 w 243"/>
                <a:gd name="T15" fmla="*/ 96 h 140"/>
                <a:gd name="T16" fmla="*/ 243 w 243"/>
                <a:gd name="T17" fmla="*/ 68 h 140"/>
                <a:gd name="T18" fmla="*/ 243 w 243"/>
                <a:gd name="T19" fmla="*/ 0 h 140"/>
                <a:gd name="T20" fmla="*/ 203 w 243"/>
                <a:gd name="T21" fmla="*/ 40 h 140"/>
                <a:gd name="T22" fmla="*/ 203 w 243"/>
                <a:gd name="T23" fmla="*/ 6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3" h="140">
                  <a:moveTo>
                    <a:pt x="203" y="68"/>
                  </a:moveTo>
                  <a:lnTo>
                    <a:pt x="53" y="68"/>
                  </a:lnTo>
                  <a:lnTo>
                    <a:pt x="53" y="34"/>
                  </a:lnTo>
                  <a:lnTo>
                    <a:pt x="0" y="87"/>
                  </a:lnTo>
                  <a:lnTo>
                    <a:pt x="53" y="140"/>
                  </a:lnTo>
                  <a:lnTo>
                    <a:pt x="53" y="106"/>
                  </a:lnTo>
                  <a:lnTo>
                    <a:pt x="243" y="106"/>
                  </a:lnTo>
                  <a:lnTo>
                    <a:pt x="243" y="96"/>
                  </a:lnTo>
                  <a:lnTo>
                    <a:pt x="243" y="68"/>
                  </a:lnTo>
                  <a:lnTo>
                    <a:pt x="243" y="0"/>
                  </a:lnTo>
                  <a:lnTo>
                    <a:pt x="203" y="40"/>
                  </a:lnTo>
                  <a:lnTo>
                    <a:pt x="203" y="6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1"/>
            <p:cNvSpPr/>
            <p:nvPr/>
          </p:nvSpPr>
          <p:spPr bwMode="auto">
            <a:xfrm>
              <a:off x="6608" y="1088"/>
              <a:ext cx="243" cy="138"/>
            </a:xfrm>
            <a:custGeom>
              <a:avLst/>
              <a:gdLst>
                <a:gd name="T0" fmla="*/ 38 w 243"/>
                <a:gd name="T1" fmla="*/ 72 h 138"/>
                <a:gd name="T2" fmla="*/ 191 w 243"/>
                <a:gd name="T3" fmla="*/ 72 h 138"/>
                <a:gd name="T4" fmla="*/ 191 w 243"/>
                <a:gd name="T5" fmla="*/ 104 h 138"/>
                <a:gd name="T6" fmla="*/ 243 w 243"/>
                <a:gd name="T7" fmla="*/ 53 h 138"/>
                <a:gd name="T8" fmla="*/ 191 w 243"/>
                <a:gd name="T9" fmla="*/ 0 h 138"/>
                <a:gd name="T10" fmla="*/ 191 w 243"/>
                <a:gd name="T11" fmla="*/ 32 h 138"/>
                <a:gd name="T12" fmla="*/ 0 w 243"/>
                <a:gd name="T13" fmla="*/ 32 h 138"/>
                <a:gd name="T14" fmla="*/ 0 w 243"/>
                <a:gd name="T15" fmla="*/ 138 h 138"/>
                <a:gd name="T16" fmla="*/ 38 w 243"/>
                <a:gd name="T17" fmla="*/ 99 h 138"/>
                <a:gd name="T18" fmla="*/ 38 w 243"/>
                <a:gd name="T19" fmla="*/ 7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3" h="138">
                  <a:moveTo>
                    <a:pt x="38" y="72"/>
                  </a:moveTo>
                  <a:lnTo>
                    <a:pt x="191" y="72"/>
                  </a:lnTo>
                  <a:lnTo>
                    <a:pt x="191" y="104"/>
                  </a:lnTo>
                  <a:lnTo>
                    <a:pt x="243" y="53"/>
                  </a:lnTo>
                  <a:lnTo>
                    <a:pt x="191" y="0"/>
                  </a:lnTo>
                  <a:lnTo>
                    <a:pt x="191" y="32"/>
                  </a:lnTo>
                  <a:lnTo>
                    <a:pt x="0" y="32"/>
                  </a:lnTo>
                  <a:lnTo>
                    <a:pt x="0" y="138"/>
                  </a:lnTo>
                  <a:lnTo>
                    <a:pt x="38" y="99"/>
                  </a:lnTo>
                  <a:lnTo>
                    <a:pt x="38" y="7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Oval 222"/>
            <p:cNvSpPr>
              <a:spLocks noChangeArrowheads="1"/>
            </p:cNvSpPr>
            <p:nvPr/>
          </p:nvSpPr>
          <p:spPr bwMode="auto">
            <a:xfrm>
              <a:off x="5882" y="990"/>
              <a:ext cx="411" cy="411"/>
            </a:xfrm>
            <a:prstGeom prst="ellipse">
              <a:avLst/>
            </a:pr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3"/>
            <p:cNvSpPr/>
            <p:nvPr/>
          </p:nvSpPr>
          <p:spPr bwMode="auto">
            <a:xfrm>
              <a:off x="5966" y="1141"/>
              <a:ext cx="326" cy="260"/>
            </a:xfrm>
            <a:custGeom>
              <a:avLst/>
              <a:gdLst>
                <a:gd name="T0" fmla="*/ 0 w 203"/>
                <a:gd name="T1" fmla="*/ 91 h 162"/>
                <a:gd name="T2" fmla="*/ 71 w 203"/>
                <a:gd name="T3" fmla="*/ 162 h 162"/>
                <a:gd name="T4" fmla="*/ 76 w 203"/>
                <a:gd name="T5" fmla="*/ 162 h 162"/>
                <a:gd name="T6" fmla="*/ 203 w 203"/>
                <a:gd name="T7" fmla="*/ 51 h 162"/>
                <a:gd name="T8" fmla="*/ 152 w 203"/>
                <a:gd name="T9" fmla="*/ 0 h 162"/>
                <a:gd name="T10" fmla="*/ 14 w 203"/>
                <a:gd name="T11" fmla="*/ 3 h 162"/>
                <a:gd name="T12" fmla="*/ 0 w 203"/>
                <a:gd name="T13" fmla="*/ 9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162">
                  <a:moveTo>
                    <a:pt x="0" y="91"/>
                  </a:moveTo>
                  <a:cubicBezTo>
                    <a:pt x="71" y="162"/>
                    <a:pt x="71" y="162"/>
                    <a:pt x="71" y="162"/>
                  </a:cubicBezTo>
                  <a:cubicBezTo>
                    <a:pt x="73" y="162"/>
                    <a:pt x="74" y="162"/>
                    <a:pt x="76" y="162"/>
                  </a:cubicBezTo>
                  <a:cubicBezTo>
                    <a:pt x="141" y="162"/>
                    <a:pt x="194" y="114"/>
                    <a:pt x="203" y="51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4" y="3"/>
                    <a:pt x="14" y="3"/>
                    <a:pt x="14" y="3"/>
                  </a:cubicBezTo>
                  <a:lnTo>
                    <a:pt x="0" y="91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4"/>
            <p:cNvSpPr/>
            <p:nvPr/>
          </p:nvSpPr>
          <p:spPr bwMode="auto">
            <a:xfrm>
              <a:off x="5966" y="1089"/>
              <a:ext cx="244" cy="198"/>
            </a:xfrm>
            <a:custGeom>
              <a:avLst/>
              <a:gdLst>
                <a:gd name="T0" fmla="*/ 205 w 244"/>
                <a:gd name="T1" fmla="*/ 159 h 198"/>
                <a:gd name="T2" fmla="*/ 38 w 244"/>
                <a:gd name="T3" fmla="*/ 159 h 198"/>
                <a:gd name="T4" fmla="*/ 38 w 244"/>
                <a:gd name="T5" fmla="*/ 72 h 198"/>
                <a:gd name="T6" fmla="*/ 191 w 244"/>
                <a:gd name="T7" fmla="*/ 72 h 198"/>
                <a:gd name="T8" fmla="*/ 191 w 244"/>
                <a:gd name="T9" fmla="*/ 105 h 198"/>
                <a:gd name="T10" fmla="*/ 244 w 244"/>
                <a:gd name="T11" fmla="*/ 52 h 198"/>
                <a:gd name="T12" fmla="*/ 191 w 244"/>
                <a:gd name="T13" fmla="*/ 0 h 198"/>
                <a:gd name="T14" fmla="*/ 191 w 244"/>
                <a:gd name="T15" fmla="*/ 32 h 198"/>
                <a:gd name="T16" fmla="*/ 0 w 244"/>
                <a:gd name="T17" fmla="*/ 32 h 198"/>
                <a:gd name="T18" fmla="*/ 0 w 244"/>
                <a:gd name="T19" fmla="*/ 198 h 198"/>
                <a:gd name="T20" fmla="*/ 244 w 244"/>
                <a:gd name="T21" fmla="*/ 198 h 198"/>
                <a:gd name="T22" fmla="*/ 244 w 244"/>
                <a:gd name="T23" fmla="*/ 92 h 198"/>
                <a:gd name="T24" fmla="*/ 205 w 244"/>
                <a:gd name="T25" fmla="*/ 132 h 198"/>
                <a:gd name="T26" fmla="*/ 205 w 244"/>
                <a:gd name="T27" fmla="*/ 15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4" h="198">
                  <a:moveTo>
                    <a:pt x="205" y="159"/>
                  </a:moveTo>
                  <a:lnTo>
                    <a:pt x="38" y="159"/>
                  </a:lnTo>
                  <a:lnTo>
                    <a:pt x="38" y="72"/>
                  </a:lnTo>
                  <a:lnTo>
                    <a:pt x="191" y="72"/>
                  </a:lnTo>
                  <a:lnTo>
                    <a:pt x="191" y="105"/>
                  </a:lnTo>
                  <a:lnTo>
                    <a:pt x="244" y="52"/>
                  </a:lnTo>
                  <a:lnTo>
                    <a:pt x="191" y="0"/>
                  </a:lnTo>
                  <a:lnTo>
                    <a:pt x="191" y="32"/>
                  </a:lnTo>
                  <a:lnTo>
                    <a:pt x="0" y="32"/>
                  </a:lnTo>
                  <a:lnTo>
                    <a:pt x="0" y="198"/>
                  </a:lnTo>
                  <a:lnTo>
                    <a:pt x="244" y="198"/>
                  </a:lnTo>
                  <a:lnTo>
                    <a:pt x="244" y="92"/>
                  </a:lnTo>
                  <a:lnTo>
                    <a:pt x="205" y="132"/>
                  </a:lnTo>
                  <a:lnTo>
                    <a:pt x="205" y="159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Oval 225"/>
            <p:cNvSpPr>
              <a:spLocks noChangeArrowheads="1"/>
            </p:cNvSpPr>
            <p:nvPr/>
          </p:nvSpPr>
          <p:spPr bwMode="auto">
            <a:xfrm>
              <a:off x="5241" y="990"/>
              <a:ext cx="410" cy="411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6"/>
            <p:cNvSpPr/>
            <p:nvPr/>
          </p:nvSpPr>
          <p:spPr bwMode="auto">
            <a:xfrm>
              <a:off x="5326" y="1081"/>
              <a:ext cx="325" cy="320"/>
            </a:xfrm>
            <a:custGeom>
              <a:avLst/>
              <a:gdLst>
                <a:gd name="T0" fmla="*/ 135 w 203"/>
                <a:gd name="T1" fmla="*/ 0 h 199"/>
                <a:gd name="T2" fmla="*/ 109 w 203"/>
                <a:gd name="T3" fmla="*/ 33 h 199"/>
                <a:gd name="T4" fmla="*/ 82 w 203"/>
                <a:gd name="T5" fmla="*/ 6 h 199"/>
                <a:gd name="T6" fmla="*/ 32 w 203"/>
                <a:gd name="T7" fmla="*/ 29 h 199"/>
                <a:gd name="T8" fmla="*/ 0 w 203"/>
                <a:gd name="T9" fmla="*/ 88 h 199"/>
                <a:gd name="T10" fmla="*/ 37 w 203"/>
                <a:gd name="T11" fmla="*/ 124 h 199"/>
                <a:gd name="T12" fmla="*/ 15 w 203"/>
                <a:gd name="T13" fmla="*/ 152 h 199"/>
                <a:gd name="T14" fmla="*/ 62 w 203"/>
                <a:gd name="T15" fmla="*/ 198 h 199"/>
                <a:gd name="T16" fmla="*/ 75 w 203"/>
                <a:gd name="T17" fmla="*/ 199 h 199"/>
                <a:gd name="T18" fmla="*/ 203 w 203"/>
                <a:gd name="T19" fmla="*/ 71 h 199"/>
                <a:gd name="T20" fmla="*/ 203 w 203"/>
                <a:gd name="T21" fmla="*/ 68 h 199"/>
                <a:gd name="T22" fmla="*/ 135 w 203"/>
                <a:gd name="T2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3" h="199">
                  <a:moveTo>
                    <a:pt x="135" y="0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15" y="152"/>
                    <a:pt x="15" y="152"/>
                    <a:pt x="15" y="152"/>
                  </a:cubicBezTo>
                  <a:cubicBezTo>
                    <a:pt x="62" y="198"/>
                    <a:pt x="62" y="198"/>
                    <a:pt x="62" y="198"/>
                  </a:cubicBezTo>
                  <a:cubicBezTo>
                    <a:pt x="66" y="199"/>
                    <a:pt x="71" y="199"/>
                    <a:pt x="75" y="199"/>
                  </a:cubicBezTo>
                  <a:cubicBezTo>
                    <a:pt x="146" y="199"/>
                    <a:pt x="203" y="142"/>
                    <a:pt x="203" y="71"/>
                  </a:cubicBezTo>
                  <a:cubicBezTo>
                    <a:pt x="203" y="70"/>
                    <a:pt x="203" y="69"/>
                    <a:pt x="203" y="6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7"/>
            <p:cNvSpPr/>
            <p:nvPr/>
          </p:nvSpPr>
          <p:spPr bwMode="auto">
            <a:xfrm>
              <a:off x="5324" y="1081"/>
              <a:ext cx="218" cy="141"/>
            </a:xfrm>
            <a:custGeom>
              <a:avLst/>
              <a:gdLst>
                <a:gd name="T0" fmla="*/ 23 w 136"/>
                <a:gd name="T1" fmla="*/ 76 h 88"/>
                <a:gd name="T2" fmla="*/ 28 w 136"/>
                <a:gd name="T3" fmla="*/ 55 h 88"/>
                <a:gd name="T4" fmla="*/ 39 w 136"/>
                <a:gd name="T5" fmla="*/ 39 h 88"/>
                <a:gd name="T6" fmla="*/ 56 w 136"/>
                <a:gd name="T7" fmla="*/ 27 h 88"/>
                <a:gd name="T8" fmla="*/ 76 w 136"/>
                <a:gd name="T9" fmla="*/ 23 h 88"/>
                <a:gd name="T10" fmla="*/ 96 w 136"/>
                <a:gd name="T11" fmla="*/ 27 h 88"/>
                <a:gd name="T12" fmla="*/ 104 w 136"/>
                <a:gd name="T13" fmla="*/ 32 h 88"/>
                <a:gd name="T14" fmla="*/ 89 w 136"/>
                <a:gd name="T15" fmla="*/ 46 h 88"/>
                <a:gd name="T16" fmla="*/ 136 w 136"/>
                <a:gd name="T17" fmla="*/ 46 h 88"/>
                <a:gd name="T18" fmla="*/ 136 w 136"/>
                <a:gd name="T19" fmla="*/ 0 h 88"/>
                <a:gd name="T20" fmla="*/ 121 w 136"/>
                <a:gd name="T21" fmla="*/ 15 h 88"/>
                <a:gd name="T22" fmla="*/ 76 w 136"/>
                <a:gd name="T23" fmla="*/ 0 h 88"/>
                <a:gd name="T24" fmla="*/ 0 w 136"/>
                <a:gd name="T25" fmla="*/ 76 h 88"/>
                <a:gd name="T26" fmla="*/ 1 w 136"/>
                <a:gd name="T27" fmla="*/ 88 h 88"/>
                <a:gd name="T28" fmla="*/ 25 w 136"/>
                <a:gd name="T29" fmla="*/ 88 h 88"/>
                <a:gd name="T30" fmla="*/ 23 w 136"/>
                <a:gd name="T31" fmla="*/ 7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6" h="88">
                  <a:moveTo>
                    <a:pt x="23" y="76"/>
                  </a:moveTo>
                  <a:cubicBezTo>
                    <a:pt x="23" y="69"/>
                    <a:pt x="25" y="62"/>
                    <a:pt x="28" y="55"/>
                  </a:cubicBezTo>
                  <a:cubicBezTo>
                    <a:pt x="30" y="49"/>
                    <a:pt x="34" y="44"/>
                    <a:pt x="39" y="39"/>
                  </a:cubicBezTo>
                  <a:cubicBezTo>
                    <a:pt x="44" y="34"/>
                    <a:pt x="49" y="30"/>
                    <a:pt x="56" y="27"/>
                  </a:cubicBezTo>
                  <a:cubicBezTo>
                    <a:pt x="62" y="25"/>
                    <a:pt x="69" y="23"/>
                    <a:pt x="76" y="23"/>
                  </a:cubicBezTo>
                  <a:cubicBezTo>
                    <a:pt x="83" y="23"/>
                    <a:pt x="90" y="25"/>
                    <a:pt x="96" y="27"/>
                  </a:cubicBezTo>
                  <a:cubicBezTo>
                    <a:pt x="99" y="29"/>
                    <a:pt x="102" y="30"/>
                    <a:pt x="104" y="32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08" y="6"/>
                    <a:pt x="93" y="0"/>
                    <a:pt x="76" y="0"/>
                  </a:cubicBezTo>
                  <a:cubicBezTo>
                    <a:pt x="34" y="0"/>
                    <a:pt x="0" y="34"/>
                    <a:pt x="0" y="76"/>
                  </a:cubicBezTo>
                  <a:cubicBezTo>
                    <a:pt x="0" y="80"/>
                    <a:pt x="0" y="84"/>
                    <a:pt x="1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24" y="84"/>
                    <a:pt x="23" y="80"/>
                    <a:pt x="23" y="76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8"/>
            <p:cNvSpPr/>
            <p:nvPr/>
          </p:nvSpPr>
          <p:spPr bwMode="auto">
            <a:xfrm>
              <a:off x="5350" y="1184"/>
              <a:ext cx="218" cy="141"/>
            </a:xfrm>
            <a:custGeom>
              <a:avLst/>
              <a:gdLst>
                <a:gd name="T0" fmla="*/ 135 w 136"/>
                <a:gd name="T1" fmla="*/ 0 h 88"/>
                <a:gd name="T2" fmla="*/ 111 w 136"/>
                <a:gd name="T3" fmla="*/ 0 h 88"/>
                <a:gd name="T4" fmla="*/ 113 w 136"/>
                <a:gd name="T5" fmla="*/ 12 h 88"/>
                <a:gd name="T6" fmla="*/ 108 w 136"/>
                <a:gd name="T7" fmla="*/ 32 h 88"/>
                <a:gd name="T8" fmla="*/ 97 w 136"/>
                <a:gd name="T9" fmla="*/ 49 h 88"/>
                <a:gd name="T10" fmla="*/ 80 w 136"/>
                <a:gd name="T11" fmla="*/ 60 h 88"/>
                <a:gd name="T12" fmla="*/ 60 w 136"/>
                <a:gd name="T13" fmla="*/ 64 h 88"/>
                <a:gd name="T14" fmla="*/ 40 w 136"/>
                <a:gd name="T15" fmla="*/ 60 h 88"/>
                <a:gd name="T16" fmla="*/ 32 w 136"/>
                <a:gd name="T17" fmla="*/ 56 h 88"/>
                <a:gd name="T18" fmla="*/ 46 w 136"/>
                <a:gd name="T19" fmla="*/ 41 h 88"/>
                <a:gd name="T20" fmla="*/ 0 w 136"/>
                <a:gd name="T21" fmla="*/ 41 h 88"/>
                <a:gd name="T22" fmla="*/ 0 w 136"/>
                <a:gd name="T23" fmla="*/ 88 h 88"/>
                <a:gd name="T24" fmla="*/ 15 w 136"/>
                <a:gd name="T25" fmla="*/ 73 h 88"/>
                <a:gd name="T26" fmla="*/ 60 w 136"/>
                <a:gd name="T27" fmla="*/ 88 h 88"/>
                <a:gd name="T28" fmla="*/ 136 w 136"/>
                <a:gd name="T29" fmla="*/ 12 h 88"/>
                <a:gd name="T30" fmla="*/ 135 w 136"/>
                <a:gd name="T3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6" h="88">
                  <a:moveTo>
                    <a:pt x="135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2" y="4"/>
                    <a:pt x="113" y="8"/>
                    <a:pt x="113" y="12"/>
                  </a:cubicBezTo>
                  <a:cubicBezTo>
                    <a:pt x="113" y="19"/>
                    <a:pt x="111" y="26"/>
                    <a:pt x="108" y="32"/>
                  </a:cubicBezTo>
                  <a:cubicBezTo>
                    <a:pt x="106" y="39"/>
                    <a:pt x="102" y="44"/>
                    <a:pt x="97" y="49"/>
                  </a:cubicBezTo>
                  <a:cubicBezTo>
                    <a:pt x="92" y="54"/>
                    <a:pt x="87" y="58"/>
                    <a:pt x="80" y="60"/>
                  </a:cubicBezTo>
                  <a:cubicBezTo>
                    <a:pt x="74" y="63"/>
                    <a:pt x="67" y="64"/>
                    <a:pt x="60" y="64"/>
                  </a:cubicBezTo>
                  <a:cubicBezTo>
                    <a:pt x="53" y="64"/>
                    <a:pt x="46" y="63"/>
                    <a:pt x="40" y="60"/>
                  </a:cubicBezTo>
                  <a:cubicBezTo>
                    <a:pt x="37" y="59"/>
                    <a:pt x="34" y="58"/>
                    <a:pt x="32" y="5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27" y="82"/>
                    <a:pt x="43" y="88"/>
                    <a:pt x="60" y="88"/>
                  </a:cubicBezTo>
                  <a:cubicBezTo>
                    <a:pt x="102" y="88"/>
                    <a:pt x="136" y="54"/>
                    <a:pt x="136" y="12"/>
                  </a:cubicBezTo>
                  <a:cubicBezTo>
                    <a:pt x="136" y="8"/>
                    <a:pt x="136" y="4"/>
                    <a:pt x="135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Oval 229"/>
            <p:cNvSpPr>
              <a:spLocks noChangeArrowheads="1"/>
            </p:cNvSpPr>
            <p:nvPr/>
          </p:nvSpPr>
          <p:spPr bwMode="auto">
            <a:xfrm>
              <a:off x="4599" y="990"/>
              <a:ext cx="411" cy="411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30"/>
            <p:cNvSpPr/>
            <p:nvPr/>
          </p:nvSpPr>
          <p:spPr bwMode="auto">
            <a:xfrm>
              <a:off x="4714" y="1081"/>
              <a:ext cx="296" cy="318"/>
            </a:xfrm>
            <a:custGeom>
              <a:avLst/>
              <a:gdLst>
                <a:gd name="T0" fmla="*/ 116 w 184"/>
                <a:gd name="T1" fmla="*/ 0 h 198"/>
                <a:gd name="T2" fmla="*/ 98 w 184"/>
                <a:gd name="T3" fmla="*/ 22 h 198"/>
                <a:gd name="T4" fmla="*/ 53 w 184"/>
                <a:gd name="T5" fmla="*/ 15 h 198"/>
                <a:gd name="T6" fmla="*/ 0 w 184"/>
                <a:gd name="T7" fmla="*/ 35 h 198"/>
                <a:gd name="T8" fmla="*/ 3 w 184"/>
                <a:gd name="T9" fmla="*/ 130 h 198"/>
                <a:gd name="T10" fmla="*/ 71 w 184"/>
                <a:gd name="T11" fmla="*/ 198 h 198"/>
                <a:gd name="T12" fmla="*/ 184 w 184"/>
                <a:gd name="T13" fmla="*/ 71 h 198"/>
                <a:gd name="T14" fmla="*/ 184 w 184"/>
                <a:gd name="T15" fmla="*/ 68 h 198"/>
                <a:gd name="T16" fmla="*/ 116 w 184"/>
                <a:gd name="T1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98">
                  <a:moveTo>
                    <a:pt x="116" y="0"/>
                  </a:moveTo>
                  <a:cubicBezTo>
                    <a:pt x="98" y="22"/>
                    <a:pt x="98" y="22"/>
                    <a:pt x="98" y="22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71" y="198"/>
                    <a:pt x="71" y="198"/>
                    <a:pt x="71" y="198"/>
                  </a:cubicBezTo>
                  <a:cubicBezTo>
                    <a:pt x="135" y="191"/>
                    <a:pt x="184" y="137"/>
                    <a:pt x="184" y="71"/>
                  </a:cubicBezTo>
                  <a:cubicBezTo>
                    <a:pt x="184" y="70"/>
                    <a:pt x="184" y="69"/>
                    <a:pt x="184" y="68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31"/>
            <p:cNvSpPr/>
            <p:nvPr/>
          </p:nvSpPr>
          <p:spPr bwMode="auto">
            <a:xfrm>
              <a:off x="4682" y="1081"/>
              <a:ext cx="244" cy="244"/>
            </a:xfrm>
            <a:custGeom>
              <a:avLst/>
              <a:gdLst>
                <a:gd name="T0" fmla="*/ 151 w 152"/>
                <a:gd name="T1" fmla="*/ 64 h 152"/>
                <a:gd name="T2" fmla="*/ 127 w 152"/>
                <a:gd name="T3" fmla="*/ 64 h 152"/>
                <a:gd name="T4" fmla="*/ 129 w 152"/>
                <a:gd name="T5" fmla="*/ 76 h 152"/>
                <a:gd name="T6" fmla="*/ 124 w 152"/>
                <a:gd name="T7" fmla="*/ 96 h 152"/>
                <a:gd name="T8" fmla="*/ 113 w 152"/>
                <a:gd name="T9" fmla="*/ 113 h 152"/>
                <a:gd name="T10" fmla="*/ 96 w 152"/>
                <a:gd name="T11" fmla="*/ 124 h 152"/>
                <a:gd name="T12" fmla="*/ 76 w 152"/>
                <a:gd name="T13" fmla="*/ 128 h 152"/>
                <a:gd name="T14" fmla="*/ 56 w 152"/>
                <a:gd name="T15" fmla="*/ 124 h 152"/>
                <a:gd name="T16" fmla="*/ 39 w 152"/>
                <a:gd name="T17" fmla="*/ 113 h 152"/>
                <a:gd name="T18" fmla="*/ 28 w 152"/>
                <a:gd name="T19" fmla="*/ 96 h 152"/>
                <a:gd name="T20" fmla="*/ 23 w 152"/>
                <a:gd name="T21" fmla="*/ 76 h 152"/>
                <a:gd name="T22" fmla="*/ 28 w 152"/>
                <a:gd name="T23" fmla="*/ 55 h 152"/>
                <a:gd name="T24" fmla="*/ 39 w 152"/>
                <a:gd name="T25" fmla="*/ 39 h 152"/>
                <a:gd name="T26" fmla="*/ 56 w 152"/>
                <a:gd name="T27" fmla="*/ 27 h 152"/>
                <a:gd name="T28" fmla="*/ 76 w 152"/>
                <a:gd name="T29" fmla="*/ 23 h 152"/>
                <a:gd name="T30" fmla="*/ 96 w 152"/>
                <a:gd name="T31" fmla="*/ 27 h 152"/>
                <a:gd name="T32" fmla="*/ 104 w 152"/>
                <a:gd name="T33" fmla="*/ 32 h 152"/>
                <a:gd name="T34" fmla="*/ 89 w 152"/>
                <a:gd name="T35" fmla="*/ 46 h 152"/>
                <a:gd name="T36" fmla="*/ 136 w 152"/>
                <a:gd name="T37" fmla="*/ 46 h 152"/>
                <a:gd name="T38" fmla="*/ 136 w 152"/>
                <a:gd name="T39" fmla="*/ 0 h 152"/>
                <a:gd name="T40" fmla="*/ 121 w 152"/>
                <a:gd name="T41" fmla="*/ 15 h 152"/>
                <a:gd name="T42" fmla="*/ 76 w 152"/>
                <a:gd name="T43" fmla="*/ 0 h 152"/>
                <a:gd name="T44" fmla="*/ 0 w 152"/>
                <a:gd name="T45" fmla="*/ 76 h 152"/>
                <a:gd name="T46" fmla="*/ 76 w 152"/>
                <a:gd name="T47" fmla="*/ 152 h 152"/>
                <a:gd name="T48" fmla="*/ 152 w 152"/>
                <a:gd name="T49" fmla="*/ 76 h 152"/>
                <a:gd name="T50" fmla="*/ 151 w 152"/>
                <a:gd name="T51" fmla="*/ 6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2" h="152">
                  <a:moveTo>
                    <a:pt x="151" y="64"/>
                  </a:moveTo>
                  <a:cubicBezTo>
                    <a:pt x="127" y="64"/>
                    <a:pt x="127" y="64"/>
                    <a:pt x="127" y="64"/>
                  </a:cubicBezTo>
                  <a:cubicBezTo>
                    <a:pt x="128" y="68"/>
                    <a:pt x="129" y="72"/>
                    <a:pt x="129" y="76"/>
                  </a:cubicBezTo>
                  <a:cubicBezTo>
                    <a:pt x="129" y="83"/>
                    <a:pt x="127" y="90"/>
                    <a:pt x="124" y="96"/>
                  </a:cubicBezTo>
                  <a:cubicBezTo>
                    <a:pt x="122" y="103"/>
                    <a:pt x="118" y="108"/>
                    <a:pt x="113" y="113"/>
                  </a:cubicBezTo>
                  <a:cubicBezTo>
                    <a:pt x="108" y="118"/>
                    <a:pt x="103" y="122"/>
                    <a:pt x="96" y="124"/>
                  </a:cubicBezTo>
                  <a:cubicBezTo>
                    <a:pt x="90" y="127"/>
                    <a:pt x="83" y="128"/>
                    <a:pt x="76" y="128"/>
                  </a:cubicBezTo>
                  <a:cubicBezTo>
                    <a:pt x="69" y="128"/>
                    <a:pt x="62" y="127"/>
                    <a:pt x="56" y="124"/>
                  </a:cubicBezTo>
                  <a:cubicBezTo>
                    <a:pt x="49" y="122"/>
                    <a:pt x="44" y="118"/>
                    <a:pt x="39" y="113"/>
                  </a:cubicBezTo>
                  <a:cubicBezTo>
                    <a:pt x="34" y="108"/>
                    <a:pt x="30" y="103"/>
                    <a:pt x="28" y="96"/>
                  </a:cubicBezTo>
                  <a:cubicBezTo>
                    <a:pt x="25" y="90"/>
                    <a:pt x="23" y="83"/>
                    <a:pt x="23" y="76"/>
                  </a:cubicBezTo>
                  <a:cubicBezTo>
                    <a:pt x="23" y="69"/>
                    <a:pt x="25" y="62"/>
                    <a:pt x="28" y="55"/>
                  </a:cubicBezTo>
                  <a:cubicBezTo>
                    <a:pt x="30" y="49"/>
                    <a:pt x="34" y="44"/>
                    <a:pt x="39" y="39"/>
                  </a:cubicBezTo>
                  <a:cubicBezTo>
                    <a:pt x="44" y="34"/>
                    <a:pt x="49" y="30"/>
                    <a:pt x="56" y="27"/>
                  </a:cubicBezTo>
                  <a:cubicBezTo>
                    <a:pt x="62" y="25"/>
                    <a:pt x="69" y="23"/>
                    <a:pt x="76" y="23"/>
                  </a:cubicBezTo>
                  <a:cubicBezTo>
                    <a:pt x="83" y="23"/>
                    <a:pt x="90" y="25"/>
                    <a:pt x="96" y="27"/>
                  </a:cubicBezTo>
                  <a:cubicBezTo>
                    <a:pt x="99" y="29"/>
                    <a:pt x="102" y="30"/>
                    <a:pt x="104" y="32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08" y="6"/>
                    <a:pt x="93" y="0"/>
                    <a:pt x="76" y="0"/>
                  </a:cubicBezTo>
                  <a:cubicBezTo>
                    <a:pt x="34" y="0"/>
                    <a:pt x="0" y="34"/>
                    <a:pt x="0" y="76"/>
                  </a:cubicBezTo>
                  <a:cubicBezTo>
                    <a:pt x="0" y="118"/>
                    <a:pt x="34" y="152"/>
                    <a:pt x="76" y="152"/>
                  </a:cubicBezTo>
                  <a:cubicBezTo>
                    <a:pt x="118" y="152"/>
                    <a:pt x="152" y="118"/>
                    <a:pt x="152" y="76"/>
                  </a:cubicBezTo>
                  <a:cubicBezTo>
                    <a:pt x="152" y="72"/>
                    <a:pt x="152" y="68"/>
                    <a:pt x="151" y="64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Oval 232"/>
            <p:cNvSpPr>
              <a:spLocks noChangeArrowheads="1"/>
            </p:cNvSpPr>
            <p:nvPr/>
          </p:nvSpPr>
          <p:spPr bwMode="auto">
            <a:xfrm>
              <a:off x="3957" y="990"/>
              <a:ext cx="411" cy="411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3"/>
            <p:cNvSpPr/>
            <p:nvPr/>
          </p:nvSpPr>
          <p:spPr bwMode="auto">
            <a:xfrm>
              <a:off x="4041" y="1083"/>
              <a:ext cx="312" cy="308"/>
            </a:xfrm>
            <a:custGeom>
              <a:avLst/>
              <a:gdLst>
                <a:gd name="T0" fmla="*/ 67 w 195"/>
                <a:gd name="T1" fmla="*/ 12 h 192"/>
                <a:gd name="T2" fmla="*/ 46 w 195"/>
                <a:gd name="T3" fmla="*/ 34 h 192"/>
                <a:gd name="T4" fmla="*/ 70 w 195"/>
                <a:gd name="T5" fmla="*/ 58 h 192"/>
                <a:gd name="T6" fmla="*/ 69 w 195"/>
                <a:gd name="T7" fmla="*/ 67 h 192"/>
                <a:gd name="T8" fmla="*/ 57 w 195"/>
                <a:gd name="T9" fmla="*/ 69 h 192"/>
                <a:gd name="T10" fmla="*/ 35 w 195"/>
                <a:gd name="T11" fmla="*/ 47 h 192"/>
                <a:gd name="T12" fmla="*/ 14 w 195"/>
                <a:gd name="T13" fmla="*/ 68 h 192"/>
                <a:gd name="T14" fmla="*/ 19 w 195"/>
                <a:gd name="T15" fmla="*/ 74 h 192"/>
                <a:gd name="T16" fmla="*/ 0 w 195"/>
                <a:gd name="T17" fmla="*/ 76 h 192"/>
                <a:gd name="T18" fmla="*/ 116 w 195"/>
                <a:gd name="T19" fmla="*/ 192 h 192"/>
                <a:gd name="T20" fmla="*/ 195 w 195"/>
                <a:gd name="T21" fmla="*/ 118 h 192"/>
                <a:gd name="T22" fmla="*/ 76 w 195"/>
                <a:gd name="T23" fmla="*/ 0 h 192"/>
                <a:gd name="T24" fmla="*/ 74 w 195"/>
                <a:gd name="T25" fmla="*/ 19 h 192"/>
                <a:gd name="T26" fmla="*/ 67 w 195"/>
                <a:gd name="T27" fmla="*/ 1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5" h="192">
                  <a:moveTo>
                    <a:pt x="67" y="12"/>
                  </a:moveTo>
                  <a:cubicBezTo>
                    <a:pt x="46" y="34"/>
                    <a:pt x="46" y="34"/>
                    <a:pt x="46" y="34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16" y="192"/>
                    <a:pt x="116" y="192"/>
                    <a:pt x="116" y="192"/>
                  </a:cubicBezTo>
                  <a:cubicBezTo>
                    <a:pt x="152" y="180"/>
                    <a:pt x="180" y="153"/>
                    <a:pt x="195" y="11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19"/>
                    <a:pt x="74" y="19"/>
                    <a:pt x="74" y="19"/>
                  </a:cubicBezTo>
                  <a:lnTo>
                    <a:pt x="67" y="12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4"/>
            <p:cNvSpPr/>
            <p:nvPr/>
          </p:nvSpPr>
          <p:spPr bwMode="auto">
            <a:xfrm>
              <a:off x="4041" y="1081"/>
              <a:ext cx="243" cy="244"/>
            </a:xfrm>
            <a:custGeom>
              <a:avLst/>
              <a:gdLst>
                <a:gd name="T0" fmla="*/ 243 w 243"/>
                <a:gd name="T1" fmla="*/ 124 h 244"/>
                <a:gd name="T2" fmla="*/ 187 w 243"/>
                <a:gd name="T3" fmla="*/ 77 h 244"/>
                <a:gd name="T4" fmla="*/ 187 w 243"/>
                <a:gd name="T5" fmla="*/ 104 h 244"/>
                <a:gd name="T6" fmla="*/ 139 w 243"/>
                <a:gd name="T7" fmla="*/ 104 h 244"/>
                <a:gd name="T8" fmla="*/ 139 w 243"/>
                <a:gd name="T9" fmla="*/ 56 h 244"/>
                <a:gd name="T10" fmla="*/ 166 w 243"/>
                <a:gd name="T11" fmla="*/ 56 h 244"/>
                <a:gd name="T12" fmla="*/ 120 w 243"/>
                <a:gd name="T13" fmla="*/ 0 h 244"/>
                <a:gd name="T14" fmla="*/ 73 w 243"/>
                <a:gd name="T15" fmla="*/ 56 h 244"/>
                <a:gd name="T16" fmla="*/ 101 w 243"/>
                <a:gd name="T17" fmla="*/ 56 h 244"/>
                <a:gd name="T18" fmla="*/ 101 w 243"/>
                <a:gd name="T19" fmla="*/ 104 h 244"/>
                <a:gd name="T20" fmla="*/ 56 w 243"/>
                <a:gd name="T21" fmla="*/ 104 h 244"/>
                <a:gd name="T22" fmla="*/ 56 w 243"/>
                <a:gd name="T23" fmla="*/ 77 h 244"/>
                <a:gd name="T24" fmla="*/ 0 w 243"/>
                <a:gd name="T25" fmla="*/ 124 h 244"/>
                <a:gd name="T26" fmla="*/ 56 w 243"/>
                <a:gd name="T27" fmla="*/ 170 h 244"/>
                <a:gd name="T28" fmla="*/ 56 w 243"/>
                <a:gd name="T29" fmla="*/ 141 h 244"/>
                <a:gd name="T30" fmla="*/ 101 w 243"/>
                <a:gd name="T31" fmla="*/ 141 h 244"/>
                <a:gd name="T32" fmla="*/ 101 w 243"/>
                <a:gd name="T33" fmla="*/ 188 h 244"/>
                <a:gd name="T34" fmla="*/ 73 w 243"/>
                <a:gd name="T35" fmla="*/ 188 h 244"/>
                <a:gd name="T36" fmla="*/ 120 w 243"/>
                <a:gd name="T37" fmla="*/ 244 h 244"/>
                <a:gd name="T38" fmla="*/ 166 w 243"/>
                <a:gd name="T39" fmla="*/ 188 h 244"/>
                <a:gd name="T40" fmla="*/ 139 w 243"/>
                <a:gd name="T41" fmla="*/ 188 h 244"/>
                <a:gd name="T42" fmla="*/ 139 w 243"/>
                <a:gd name="T43" fmla="*/ 141 h 244"/>
                <a:gd name="T44" fmla="*/ 187 w 243"/>
                <a:gd name="T45" fmla="*/ 141 h 244"/>
                <a:gd name="T46" fmla="*/ 187 w 243"/>
                <a:gd name="T47" fmla="*/ 170 h 244"/>
                <a:gd name="T48" fmla="*/ 243 w 243"/>
                <a:gd name="T49" fmla="*/ 12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3" h="244">
                  <a:moveTo>
                    <a:pt x="243" y="124"/>
                  </a:moveTo>
                  <a:lnTo>
                    <a:pt x="187" y="77"/>
                  </a:lnTo>
                  <a:lnTo>
                    <a:pt x="187" y="104"/>
                  </a:lnTo>
                  <a:lnTo>
                    <a:pt x="139" y="104"/>
                  </a:lnTo>
                  <a:lnTo>
                    <a:pt x="139" y="56"/>
                  </a:lnTo>
                  <a:lnTo>
                    <a:pt x="166" y="56"/>
                  </a:lnTo>
                  <a:lnTo>
                    <a:pt x="120" y="0"/>
                  </a:lnTo>
                  <a:lnTo>
                    <a:pt x="73" y="56"/>
                  </a:lnTo>
                  <a:lnTo>
                    <a:pt x="101" y="56"/>
                  </a:lnTo>
                  <a:lnTo>
                    <a:pt x="101" y="104"/>
                  </a:lnTo>
                  <a:lnTo>
                    <a:pt x="56" y="104"/>
                  </a:lnTo>
                  <a:lnTo>
                    <a:pt x="56" y="77"/>
                  </a:lnTo>
                  <a:lnTo>
                    <a:pt x="0" y="124"/>
                  </a:lnTo>
                  <a:lnTo>
                    <a:pt x="56" y="170"/>
                  </a:lnTo>
                  <a:lnTo>
                    <a:pt x="56" y="141"/>
                  </a:lnTo>
                  <a:lnTo>
                    <a:pt x="101" y="141"/>
                  </a:lnTo>
                  <a:lnTo>
                    <a:pt x="101" y="188"/>
                  </a:lnTo>
                  <a:lnTo>
                    <a:pt x="73" y="188"/>
                  </a:lnTo>
                  <a:lnTo>
                    <a:pt x="120" y="244"/>
                  </a:lnTo>
                  <a:lnTo>
                    <a:pt x="166" y="188"/>
                  </a:lnTo>
                  <a:lnTo>
                    <a:pt x="139" y="188"/>
                  </a:lnTo>
                  <a:lnTo>
                    <a:pt x="139" y="141"/>
                  </a:lnTo>
                  <a:lnTo>
                    <a:pt x="187" y="141"/>
                  </a:lnTo>
                  <a:lnTo>
                    <a:pt x="187" y="170"/>
                  </a:lnTo>
                  <a:lnTo>
                    <a:pt x="243" y="12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Oval 235"/>
            <p:cNvSpPr>
              <a:spLocks noChangeArrowheads="1"/>
            </p:cNvSpPr>
            <p:nvPr/>
          </p:nvSpPr>
          <p:spPr bwMode="auto">
            <a:xfrm>
              <a:off x="3315" y="990"/>
              <a:ext cx="411" cy="411"/>
            </a:xfrm>
            <a:prstGeom prst="ellipse">
              <a:avLst/>
            </a:pr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6"/>
            <p:cNvSpPr/>
            <p:nvPr/>
          </p:nvSpPr>
          <p:spPr bwMode="auto">
            <a:xfrm>
              <a:off x="3474" y="1081"/>
              <a:ext cx="238" cy="308"/>
            </a:xfrm>
            <a:custGeom>
              <a:avLst/>
              <a:gdLst>
                <a:gd name="T0" fmla="*/ 18 w 148"/>
                <a:gd name="T1" fmla="*/ 17 h 192"/>
                <a:gd name="T2" fmla="*/ 0 w 148"/>
                <a:gd name="T3" fmla="*/ 35 h 192"/>
                <a:gd name="T4" fmla="*/ 28 w 148"/>
                <a:gd name="T5" fmla="*/ 62 h 192"/>
                <a:gd name="T6" fmla="*/ 29 w 148"/>
                <a:gd name="T7" fmla="*/ 61 h 192"/>
                <a:gd name="T8" fmla="*/ 29 w 148"/>
                <a:gd name="T9" fmla="*/ 151 h 192"/>
                <a:gd name="T10" fmla="*/ 70 w 148"/>
                <a:gd name="T11" fmla="*/ 192 h 192"/>
                <a:gd name="T12" fmla="*/ 148 w 148"/>
                <a:gd name="T13" fmla="*/ 119 h 192"/>
                <a:gd name="T14" fmla="*/ 29 w 148"/>
                <a:gd name="T15" fmla="*/ 0 h 192"/>
                <a:gd name="T16" fmla="*/ 29 w 148"/>
                <a:gd name="T17" fmla="*/ 27 h 192"/>
                <a:gd name="T18" fmla="*/ 18 w 148"/>
                <a:gd name="T19" fmla="*/ 1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92">
                  <a:moveTo>
                    <a:pt x="18" y="17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70" y="192"/>
                    <a:pt x="70" y="192"/>
                    <a:pt x="70" y="192"/>
                  </a:cubicBezTo>
                  <a:cubicBezTo>
                    <a:pt x="105" y="180"/>
                    <a:pt x="134" y="153"/>
                    <a:pt x="148" y="11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27"/>
                    <a:pt x="29" y="27"/>
                    <a:pt x="29" y="27"/>
                  </a:cubicBezTo>
                  <a:lnTo>
                    <a:pt x="18" y="17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7"/>
            <p:cNvSpPr/>
            <p:nvPr/>
          </p:nvSpPr>
          <p:spPr bwMode="auto">
            <a:xfrm>
              <a:off x="3474" y="1081"/>
              <a:ext cx="93" cy="243"/>
            </a:xfrm>
            <a:custGeom>
              <a:avLst/>
              <a:gdLst>
                <a:gd name="T0" fmla="*/ 66 w 93"/>
                <a:gd name="T1" fmla="*/ 56 h 243"/>
                <a:gd name="T2" fmla="*/ 93 w 93"/>
                <a:gd name="T3" fmla="*/ 56 h 243"/>
                <a:gd name="T4" fmla="*/ 47 w 93"/>
                <a:gd name="T5" fmla="*/ 0 h 243"/>
                <a:gd name="T6" fmla="*/ 0 w 93"/>
                <a:gd name="T7" fmla="*/ 56 h 243"/>
                <a:gd name="T8" fmla="*/ 28 w 93"/>
                <a:gd name="T9" fmla="*/ 56 h 243"/>
                <a:gd name="T10" fmla="*/ 28 w 93"/>
                <a:gd name="T11" fmla="*/ 188 h 243"/>
                <a:gd name="T12" fmla="*/ 0 w 93"/>
                <a:gd name="T13" fmla="*/ 188 h 243"/>
                <a:gd name="T14" fmla="*/ 47 w 93"/>
                <a:gd name="T15" fmla="*/ 243 h 243"/>
                <a:gd name="T16" fmla="*/ 93 w 93"/>
                <a:gd name="T17" fmla="*/ 188 h 243"/>
                <a:gd name="T18" fmla="*/ 66 w 93"/>
                <a:gd name="T19" fmla="*/ 188 h 243"/>
                <a:gd name="T20" fmla="*/ 66 w 93"/>
                <a:gd name="T21" fmla="*/ 5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3" h="243">
                  <a:moveTo>
                    <a:pt x="66" y="56"/>
                  </a:moveTo>
                  <a:lnTo>
                    <a:pt x="93" y="56"/>
                  </a:lnTo>
                  <a:lnTo>
                    <a:pt x="47" y="0"/>
                  </a:lnTo>
                  <a:lnTo>
                    <a:pt x="0" y="56"/>
                  </a:lnTo>
                  <a:lnTo>
                    <a:pt x="28" y="56"/>
                  </a:lnTo>
                  <a:lnTo>
                    <a:pt x="28" y="188"/>
                  </a:lnTo>
                  <a:lnTo>
                    <a:pt x="0" y="188"/>
                  </a:lnTo>
                  <a:lnTo>
                    <a:pt x="47" y="243"/>
                  </a:lnTo>
                  <a:lnTo>
                    <a:pt x="93" y="188"/>
                  </a:lnTo>
                  <a:lnTo>
                    <a:pt x="66" y="188"/>
                  </a:lnTo>
                  <a:lnTo>
                    <a:pt x="66" y="5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Oval 238"/>
            <p:cNvSpPr>
              <a:spLocks noChangeArrowheads="1"/>
            </p:cNvSpPr>
            <p:nvPr/>
          </p:nvSpPr>
          <p:spPr bwMode="auto">
            <a:xfrm>
              <a:off x="2674" y="990"/>
              <a:ext cx="410" cy="411"/>
            </a:xfrm>
            <a:prstGeom prst="ellipse">
              <a:avLst/>
            </a:pr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39"/>
            <p:cNvSpPr/>
            <p:nvPr/>
          </p:nvSpPr>
          <p:spPr bwMode="auto">
            <a:xfrm>
              <a:off x="2757" y="1165"/>
              <a:ext cx="310" cy="228"/>
            </a:xfrm>
            <a:custGeom>
              <a:avLst/>
              <a:gdLst>
                <a:gd name="T0" fmla="*/ 105 w 193"/>
                <a:gd name="T1" fmla="*/ 25 h 142"/>
                <a:gd name="T2" fmla="*/ 64 w 193"/>
                <a:gd name="T3" fmla="*/ 28 h 142"/>
                <a:gd name="T4" fmla="*/ 35 w 193"/>
                <a:gd name="T5" fmla="*/ 0 h 142"/>
                <a:gd name="T6" fmla="*/ 0 w 193"/>
                <a:gd name="T7" fmla="*/ 28 h 142"/>
                <a:gd name="T8" fmla="*/ 113 w 193"/>
                <a:gd name="T9" fmla="*/ 142 h 142"/>
                <a:gd name="T10" fmla="*/ 193 w 193"/>
                <a:gd name="T11" fmla="*/ 70 h 142"/>
                <a:gd name="T12" fmla="*/ 152 w 193"/>
                <a:gd name="T13" fmla="*/ 28 h 142"/>
                <a:gd name="T14" fmla="*/ 128 w 193"/>
                <a:gd name="T15" fmla="*/ 48 h 142"/>
                <a:gd name="T16" fmla="*/ 105 w 193"/>
                <a:gd name="T17" fmla="*/ 2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42">
                  <a:moveTo>
                    <a:pt x="105" y="25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13" y="142"/>
                    <a:pt x="113" y="142"/>
                    <a:pt x="113" y="142"/>
                  </a:cubicBezTo>
                  <a:cubicBezTo>
                    <a:pt x="149" y="131"/>
                    <a:pt x="179" y="104"/>
                    <a:pt x="193" y="70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28" y="48"/>
                    <a:pt x="128" y="48"/>
                    <a:pt x="128" y="48"/>
                  </a:cubicBezTo>
                  <a:lnTo>
                    <a:pt x="105" y="25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40"/>
            <p:cNvSpPr/>
            <p:nvPr/>
          </p:nvSpPr>
          <p:spPr bwMode="auto">
            <a:xfrm>
              <a:off x="2757" y="1163"/>
              <a:ext cx="244" cy="95"/>
            </a:xfrm>
            <a:custGeom>
              <a:avLst/>
              <a:gdLst>
                <a:gd name="T0" fmla="*/ 244 w 244"/>
                <a:gd name="T1" fmla="*/ 47 h 95"/>
                <a:gd name="T2" fmla="*/ 188 w 244"/>
                <a:gd name="T3" fmla="*/ 0 h 95"/>
                <a:gd name="T4" fmla="*/ 188 w 244"/>
                <a:gd name="T5" fmla="*/ 27 h 95"/>
                <a:gd name="T6" fmla="*/ 56 w 244"/>
                <a:gd name="T7" fmla="*/ 27 h 95"/>
                <a:gd name="T8" fmla="*/ 56 w 244"/>
                <a:gd name="T9" fmla="*/ 0 h 95"/>
                <a:gd name="T10" fmla="*/ 0 w 244"/>
                <a:gd name="T11" fmla="*/ 47 h 95"/>
                <a:gd name="T12" fmla="*/ 56 w 244"/>
                <a:gd name="T13" fmla="*/ 95 h 95"/>
                <a:gd name="T14" fmla="*/ 56 w 244"/>
                <a:gd name="T15" fmla="*/ 66 h 95"/>
                <a:gd name="T16" fmla="*/ 188 w 244"/>
                <a:gd name="T17" fmla="*/ 66 h 95"/>
                <a:gd name="T18" fmla="*/ 188 w 244"/>
                <a:gd name="T19" fmla="*/ 95 h 95"/>
                <a:gd name="T20" fmla="*/ 244 w 244"/>
                <a:gd name="T21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4" h="95">
                  <a:moveTo>
                    <a:pt x="244" y="47"/>
                  </a:moveTo>
                  <a:lnTo>
                    <a:pt x="188" y="0"/>
                  </a:lnTo>
                  <a:lnTo>
                    <a:pt x="188" y="27"/>
                  </a:lnTo>
                  <a:lnTo>
                    <a:pt x="56" y="27"/>
                  </a:lnTo>
                  <a:lnTo>
                    <a:pt x="56" y="0"/>
                  </a:lnTo>
                  <a:lnTo>
                    <a:pt x="0" y="47"/>
                  </a:lnTo>
                  <a:lnTo>
                    <a:pt x="56" y="95"/>
                  </a:lnTo>
                  <a:lnTo>
                    <a:pt x="56" y="66"/>
                  </a:lnTo>
                  <a:lnTo>
                    <a:pt x="188" y="66"/>
                  </a:lnTo>
                  <a:lnTo>
                    <a:pt x="188" y="95"/>
                  </a:lnTo>
                  <a:lnTo>
                    <a:pt x="244" y="4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Oval 241"/>
            <p:cNvSpPr>
              <a:spLocks noChangeArrowheads="1"/>
            </p:cNvSpPr>
            <p:nvPr/>
          </p:nvSpPr>
          <p:spPr bwMode="auto">
            <a:xfrm>
              <a:off x="2032" y="990"/>
              <a:ext cx="411" cy="411"/>
            </a:xfrm>
            <a:prstGeom prst="ellipse">
              <a:avLst/>
            </a:pr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42"/>
            <p:cNvSpPr/>
            <p:nvPr/>
          </p:nvSpPr>
          <p:spPr bwMode="auto">
            <a:xfrm>
              <a:off x="2130" y="1094"/>
              <a:ext cx="313" cy="307"/>
            </a:xfrm>
            <a:custGeom>
              <a:avLst/>
              <a:gdLst>
                <a:gd name="T0" fmla="*/ 195 w 195"/>
                <a:gd name="T1" fmla="*/ 60 h 191"/>
                <a:gd name="T2" fmla="*/ 134 w 195"/>
                <a:gd name="T3" fmla="*/ 0 h 191"/>
                <a:gd name="T4" fmla="*/ 89 w 195"/>
                <a:gd name="T5" fmla="*/ 44 h 191"/>
                <a:gd name="T6" fmla="*/ 46 w 195"/>
                <a:gd name="T7" fmla="*/ 1 h 191"/>
                <a:gd name="T8" fmla="*/ 0 w 195"/>
                <a:gd name="T9" fmla="*/ 47 h 191"/>
                <a:gd name="T10" fmla="*/ 44 w 195"/>
                <a:gd name="T11" fmla="*/ 91 h 191"/>
                <a:gd name="T12" fmla="*/ 0 w 195"/>
                <a:gd name="T13" fmla="*/ 135 h 191"/>
                <a:gd name="T14" fmla="*/ 55 w 195"/>
                <a:gd name="T15" fmla="*/ 190 h 191"/>
                <a:gd name="T16" fmla="*/ 67 w 195"/>
                <a:gd name="T17" fmla="*/ 191 h 191"/>
                <a:gd name="T18" fmla="*/ 195 w 195"/>
                <a:gd name="T19" fmla="*/ 63 h 191"/>
                <a:gd name="T20" fmla="*/ 195 w 195"/>
                <a:gd name="T21" fmla="*/ 6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191">
                  <a:moveTo>
                    <a:pt x="195" y="6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5" y="190"/>
                    <a:pt x="55" y="190"/>
                    <a:pt x="55" y="190"/>
                  </a:cubicBezTo>
                  <a:cubicBezTo>
                    <a:pt x="59" y="191"/>
                    <a:pt x="63" y="191"/>
                    <a:pt x="67" y="191"/>
                  </a:cubicBezTo>
                  <a:cubicBezTo>
                    <a:pt x="138" y="191"/>
                    <a:pt x="195" y="134"/>
                    <a:pt x="195" y="63"/>
                  </a:cubicBezTo>
                  <a:cubicBezTo>
                    <a:pt x="195" y="62"/>
                    <a:pt x="195" y="61"/>
                    <a:pt x="195" y="60"/>
                  </a:cubicBez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43"/>
            <p:cNvSpPr/>
            <p:nvPr/>
          </p:nvSpPr>
          <p:spPr bwMode="auto">
            <a:xfrm>
              <a:off x="2115" y="1235"/>
              <a:ext cx="89" cy="89"/>
            </a:xfrm>
            <a:custGeom>
              <a:avLst/>
              <a:gdLst>
                <a:gd name="T0" fmla="*/ 15 w 89"/>
                <a:gd name="T1" fmla="*/ 0 h 89"/>
                <a:gd name="T2" fmla="*/ 39 w 89"/>
                <a:gd name="T3" fmla="*/ 24 h 89"/>
                <a:gd name="T4" fmla="*/ 0 w 89"/>
                <a:gd name="T5" fmla="*/ 61 h 89"/>
                <a:gd name="T6" fmla="*/ 28 w 89"/>
                <a:gd name="T7" fmla="*/ 89 h 89"/>
                <a:gd name="T8" fmla="*/ 65 w 89"/>
                <a:gd name="T9" fmla="*/ 50 h 89"/>
                <a:gd name="T10" fmla="*/ 89 w 89"/>
                <a:gd name="T11" fmla="*/ 74 h 89"/>
                <a:gd name="T12" fmla="*/ 89 w 89"/>
                <a:gd name="T13" fmla="*/ 0 h 89"/>
                <a:gd name="T14" fmla="*/ 15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5" y="0"/>
                  </a:moveTo>
                  <a:lnTo>
                    <a:pt x="39" y="24"/>
                  </a:lnTo>
                  <a:lnTo>
                    <a:pt x="0" y="61"/>
                  </a:lnTo>
                  <a:lnTo>
                    <a:pt x="28" y="89"/>
                  </a:lnTo>
                  <a:lnTo>
                    <a:pt x="65" y="50"/>
                  </a:lnTo>
                  <a:lnTo>
                    <a:pt x="89" y="74"/>
                  </a:lnTo>
                  <a:lnTo>
                    <a:pt x="89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44"/>
            <p:cNvSpPr/>
            <p:nvPr/>
          </p:nvSpPr>
          <p:spPr bwMode="auto">
            <a:xfrm>
              <a:off x="2269" y="1235"/>
              <a:ext cx="90" cy="90"/>
            </a:xfrm>
            <a:custGeom>
              <a:avLst/>
              <a:gdLst>
                <a:gd name="T0" fmla="*/ 76 w 90"/>
                <a:gd name="T1" fmla="*/ 0 h 90"/>
                <a:gd name="T2" fmla="*/ 0 w 90"/>
                <a:gd name="T3" fmla="*/ 0 h 90"/>
                <a:gd name="T4" fmla="*/ 0 w 90"/>
                <a:gd name="T5" fmla="*/ 74 h 90"/>
                <a:gd name="T6" fmla="*/ 24 w 90"/>
                <a:gd name="T7" fmla="*/ 50 h 90"/>
                <a:gd name="T8" fmla="*/ 63 w 90"/>
                <a:gd name="T9" fmla="*/ 90 h 90"/>
                <a:gd name="T10" fmla="*/ 90 w 90"/>
                <a:gd name="T11" fmla="*/ 63 h 90"/>
                <a:gd name="T12" fmla="*/ 50 w 90"/>
                <a:gd name="T13" fmla="*/ 24 h 90"/>
                <a:gd name="T14" fmla="*/ 76 w 90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" h="90">
                  <a:moveTo>
                    <a:pt x="76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24" y="50"/>
                  </a:lnTo>
                  <a:lnTo>
                    <a:pt x="63" y="90"/>
                  </a:lnTo>
                  <a:lnTo>
                    <a:pt x="90" y="63"/>
                  </a:lnTo>
                  <a:lnTo>
                    <a:pt x="50" y="2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5"/>
            <p:cNvSpPr/>
            <p:nvPr/>
          </p:nvSpPr>
          <p:spPr bwMode="auto">
            <a:xfrm>
              <a:off x="2115" y="1083"/>
              <a:ext cx="89" cy="86"/>
            </a:xfrm>
            <a:custGeom>
              <a:avLst/>
              <a:gdLst>
                <a:gd name="T0" fmla="*/ 28 w 89"/>
                <a:gd name="T1" fmla="*/ 0 h 86"/>
                <a:gd name="T2" fmla="*/ 0 w 89"/>
                <a:gd name="T3" fmla="*/ 25 h 86"/>
                <a:gd name="T4" fmla="*/ 39 w 89"/>
                <a:gd name="T5" fmla="*/ 64 h 86"/>
                <a:gd name="T6" fmla="*/ 15 w 89"/>
                <a:gd name="T7" fmla="*/ 86 h 86"/>
                <a:gd name="T8" fmla="*/ 89 w 89"/>
                <a:gd name="T9" fmla="*/ 86 h 86"/>
                <a:gd name="T10" fmla="*/ 89 w 89"/>
                <a:gd name="T11" fmla="*/ 13 h 86"/>
                <a:gd name="T12" fmla="*/ 65 w 89"/>
                <a:gd name="T13" fmla="*/ 37 h 86"/>
                <a:gd name="T14" fmla="*/ 28 w 89"/>
                <a:gd name="T1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6">
                  <a:moveTo>
                    <a:pt x="28" y="0"/>
                  </a:moveTo>
                  <a:lnTo>
                    <a:pt x="0" y="25"/>
                  </a:lnTo>
                  <a:lnTo>
                    <a:pt x="39" y="64"/>
                  </a:lnTo>
                  <a:lnTo>
                    <a:pt x="15" y="86"/>
                  </a:lnTo>
                  <a:lnTo>
                    <a:pt x="89" y="86"/>
                  </a:lnTo>
                  <a:lnTo>
                    <a:pt x="89" y="13"/>
                  </a:lnTo>
                  <a:lnTo>
                    <a:pt x="65" y="3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6"/>
            <p:cNvSpPr/>
            <p:nvPr/>
          </p:nvSpPr>
          <p:spPr bwMode="auto">
            <a:xfrm>
              <a:off x="2271" y="1081"/>
              <a:ext cx="88" cy="88"/>
            </a:xfrm>
            <a:custGeom>
              <a:avLst/>
              <a:gdLst>
                <a:gd name="T0" fmla="*/ 74 w 88"/>
                <a:gd name="T1" fmla="*/ 88 h 88"/>
                <a:gd name="T2" fmla="*/ 50 w 88"/>
                <a:gd name="T3" fmla="*/ 64 h 88"/>
                <a:gd name="T4" fmla="*/ 88 w 88"/>
                <a:gd name="T5" fmla="*/ 26 h 88"/>
                <a:gd name="T6" fmla="*/ 61 w 88"/>
                <a:gd name="T7" fmla="*/ 0 h 88"/>
                <a:gd name="T8" fmla="*/ 24 w 88"/>
                <a:gd name="T9" fmla="*/ 39 h 88"/>
                <a:gd name="T10" fmla="*/ 0 w 88"/>
                <a:gd name="T11" fmla="*/ 15 h 88"/>
                <a:gd name="T12" fmla="*/ 0 w 88"/>
                <a:gd name="T13" fmla="*/ 88 h 88"/>
                <a:gd name="T14" fmla="*/ 74 w 88"/>
                <a:gd name="T1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88">
                  <a:moveTo>
                    <a:pt x="74" y="88"/>
                  </a:moveTo>
                  <a:lnTo>
                    <a:pt x="50" y="64"/>
                  </a:lnTo>
                  <a:lnTo>
                    <a:pt x="88" y="26"/>
                  </a:lnTo>
                  <a:lnTo>
                    <a:pt x="61" y="0"/>
                  </a:lnTo>
                  <a:lnTo>
                    <a:pt x="24" y="39"/>
                  </a:lnTo>
                  <a:lnTo>
                    <a:pt x="0" y="15"/>
                  </a:lnTo>
                  <a:lnTo>
                    <a:pt x="0" y="88"/>
                  </a:lnTo>
                  <a:lnTo>
                    <a:pt x="74" y="8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Oval 247"/>
            <p:cNvSpPr>
              <a:spLocks noChangeArrowheads="1"/>
            </p:cNvSpPr>
            <p:nvPr/>
          </p:nvSpPr>
          <p:spPr bwMode="auto">
            <a:xfrm>
              <a:off x="1390" y="990"/>
              <a:ext cx="411" cy="411"/>
            </a:xfrm>
            <a:prstGeom prst="ellipse">
              <a:avLst/>
            </a:pr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8"/>
            <p:cNvSpPr/>
            <p:nvPr/>
          </p:nvSpPr>
          <p:spPr bwMode="auto">
            <a:xfrm>
              <a:off x="1474" y="1242"/>
              <a:ext cx="213" cy="159"/>
            </a:xfrm>
            <a:custGeom>
              <a:avLst/>
              <a:gdLst>
                <a:gd name="T0" fmla="*/ 50 w 133"/>
                <a:gd name="T1" fmla="*/ 96 h 99"/>
                <a:gd name="T2" fmla="*/ 76 w 133"/>
                <a:gd name="T3" fmla="*/ 99 h 99"/>
                <a:gd name="T4" fmla="*/ 133 w 133"/>
                <a:gd name="T5" fmla="*/ 86 h 99"/>
                <a:gd name="T6" fmla="*/ 47 w 133"/>
                <a:gd name="T7" fmla="*/ 0 h 99"/>
                <a:gd name="T8" fmla="*/ 0 w 133"/>
                <a:gd name="T9" fmla="*/ 47 h 99"/>
                <a:gd name="T10" fmla="*/ 50 w 133"/>
                <a:gd name="T11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99">
                  <a:moveTo>
                    <a:pt x="50" y="96"/>
                  </a:moveTo>
                  <a:cubicBezTo>
                    <a:pt x="58" y="98"/>
                    <a:pt x="67" y="99"/>
                    <a:pt x="76" y="99"/>
                  </a:cubicBezTo>
                  <a:cubicBezTo>
                    <a:pt x="96" y="99"/>
                    <a:pt x="116" y="94"/>
                    <a:pt x="133" y="8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47"/>
                    <a:pt x="0" y="47"/>
                    <a:pt x="0" y="47"/>
                  </a:cubicBezTo>
                  <a:lnTo>
                    <a:pt x="50" y="96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49"/>
            <p:cNvSpPr/>
            <p:nvPr/>
          </p:nvSpPr>
          <p:spPr bwMode="auto">
            <a:xfrm>
              <a:off x="1642" y="1073"/>
              <a:ext cx="159" cy="214"/>
            </a:xfrm>
            <a:custGeom>
              <a:avLst/>
              <a:gdLst>
                <a:gd name="T0" fmla="*/ 86 w 99"/>
                <a:gd name="T1" fmla="*/ 133 h 133"/>
                <a:gd name="T2" fmla="*/ 99 w 99"/>
                <a:gd name="T3" fmla="*/ 76 h 133"/>
                <a:gd name="T4" fmla="*/ 96 w 99"/>
                <a:gd name="T5" fmla="*/ 50 h 133"/>
                <a:gd name="T6" fmla="*/ 47 w 99"/>
                <a:gd name="T7" fmla="*/ 0 h 133"/>
                <a:gd name="T8" fmla="*/ 0 w 99"/>
                <a:gd name="T9" fmla="*/ 47 h 133"/>
                <a:gd name="T10" fmla="*/ 86 w 99"/>
                <a:gd name="T11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133">
                  <a:moveTo>
                    <a:pt x="86" y="133"/>
                  </a:moveTo>
                  <a:cubicBezTo>
                    <a:pt x="94" y="116"/>
                    <a:pt x="99" y="97"/>
                    <a:pt x="99" y="76"/>
                  </a:cubicBezTo>
                  <a:cubicBezTo>
                    <a:pt x="99" y="67"/>
                    <a:pt x="98" y="58"/>
                    <a:pt x="96" y="5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47"/>
                    <a:pt x="0" y="47"/>
                    <a:pt x="0" y="47"/>
                  </a:cubicBezTo>
                  <a:lnTo>
                    <a:pt x="86" y="133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50"/>
            <p:cNvSpPr/>
            <p:nvPr/>
          </p:nvSpPr>
          <p:spPr bwMode="auto">
            <a:xfrm>
              <a:off x="1474" y="1073"/>
              <a:ext cx="300" cy="300"/>
            </a:xfrm>
            <a:custGeom>
              <a:avLst/>
              <a:gdLst>
                <a:gd name="T0" fmla="*/ 140 w 187"/>
                <a:gd name="T1" fmla="*/ 187 h 187"/>
                <a:gd name="T2" fmla="*/ 187 w 187"/>
                <a:gd name="T3" fmla="*/ 140 h 187"/>
                <a:gd name="T4" fmla="*/ 47 w 187"/>
                <a:gd name="T5" fmla="*/ 0 h 187"/>
                <a:gd name="T6" fmla="*/ 0 w 187"/>
                <a:gd name="T7" fmla="*/ 47 h 187"/>
                <a:gd name="T8" fmla="*/ 140 w 187"/>
                <a:gd name="T9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187">
                  <a:moveTo>
                    <a:pt x="140" y="187"/>
                  </a:moveTo>
                  <a:cubicBezTo>
                    <a:pt x="159" y="176"/>
                    <a:pt x="176" y="159"/>
                    <a:pt x="187" y="14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47"/>
                    <a:pt x="0" y="47"/>
                    <a:pt x="0" y="47"/>
                  </a:cubicBezTo>
                  <a:lnTo>
                    <a:pt x="140" y="187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51"/>
            <p:cNvSpPr/>
            <p:nvPr/>
          </p:nvSpPr>
          <p:spPr bwMode="auto">
            <a:xfrm>
              <a:off x="1629" y="1073"/>
              <a:ext cx="88" cy="88"/>
            </a:xfrm>
            <a:custGeom>
              <a:avLst/>
              <a:gdLst>
                <a:gd name="T0" fmla="*/ 13 w 88"/>
                <a:gd name="T1" fmla="*/ 0 h 88"/>
                <a:gd name="T2" fmla="*/ 37 w 88"/>
                <a:gd name="T3" fmla="*/ 24 h 88"/>
                <a:gd name="T4" fmla="*/ 0 w 88"/>
                <a:gd name="T5" fmla="*/ 63 h 88"/>
                <a:gd name="T6" fmla="*/ 26 w 88"/>
                <a:gd name="T7" fmla="*/ 88 h 88"/>
                <a:gd name="T8" fmla="*/ 64 w 88"/>
                <a:gd name="T9" fmla="*/ 51 h 88"/>
                <a:gd name="T10" fmla="*/ 88 w 88"/>
                <a:gd name="T11" fmla="*/ 76 h 88"/>
                <a:gd name="T12" fmla="*/ 88 w 88"/>
                <a:gd name="T13" fmla="*/ 0 h 88"/>
                <a:gd name="T14" fmla="*/ 13 w 88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88">
                  <a:moveTo>
                    <a:pt x="13" y="0"/>
                  </a:moveTo>
                  <a:lnTo>
                    <a:pt x="37" y="24"/>
                  </a:lnTo>
                  <a:lnTo>
                    <a:pt x="0" y="63"/>
                  </a:lnTo>
                  <a:lnTo>
                    <a:pt x="26" y="88"/>
                  </a:lnTo>
                  <a:lnTo>
                    <a:pt x="64" y="51"/>
                  </a:lnTo>
                  <a:lnTo>
                    <a:pt x="88" y="76"/>
                  </a:lnTo>
                  <a:lnTo>
                    <a:pt x="88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52"/>
            <p:cNvSpPr/>
            <p:nvPr/>
          </p:nvSpPr>
          <p:spPr bwMode="auto">
            <a:xfrm>
              <a:off x="1474" y="1073"/>
              <a:ext cx="88" cy="90"/>
            </a:xfrm>
            <a:custGeom>
              <a:avLst/>
              <a:gdLst>
                <a:gd name="T0" fmla="*/ 61 w 88"/>
                <a:gd name="T1" fmla="*/ 90 h 90"/>
                <a:gd name="T2" fmla="*/ 88 w 88"/>
                <a:gd name="T3" fmla="*/ 64 h 90"/>
                <a:gd name="T4" fmla="*/ 49 w 88"/>
                <a:gd name="T5" fmla="*/ 26 h 90"/>
                <a:gd name="T6" fmla="*/ 75 w 88"/>
                <a:gd name="T7" fmla="*/ 0 h 90"/>
                <a:gd name="T8" fmla="*/ 0 w 88"/>
                <a:gd name="T9" fmla="*/ 0 h 90"/>
                <a:gd name="T10" fmla="*/ 0 w 88"/>
                <a:gd name="T11" fmla="*/ 76 h 90"/>
                <a:gd name="T12" fmla="*/ 24 w 88"/>
                <a:gd name="T13" fmla="*/ 51 h 90"/>
                <a:gd name="T14" fmla="*/ 61 w 88"/>
                <a:gd name="T1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90">
                  <a:moveTo>
                    <a:pt x="61" y="90"/>
                  </a:moveTo>
                  <a:lnTo>
                    <a:pt x="88" y="64"/>
                  </a:lnTo>
                  <a:lnTo>
                    <a:pt x="49" y="26"/>
                  </a:lnTo>
                  <a:lnTo>
                    <a:pt x="75" y="0"/>
                  </a:lnTo>
                  <a:lnTo>
                    <a:pt x="0" y="0"/>
                  </a:lnTo>
                  <a:lnTo>
                    <a:pt x="0" y="76"/>
                  </a:lnTo>
                  <a:lnTo>
                    <a:pt x="24" y="51"/>
                  </a:lnTo>
                  <a:lnTo>
                    <a:pt x="61" y="9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53"/>
            <p:cNvSpPr/>
            <p:nvPr/>
          </p:nvSpPr>
          <p:spPr bwMode="auto">
            <a:xfrm>
              <a:off x="1628" y="1229"/>
              <a:ext cx="89" cy="88"/>
            </a:xfrm>
            <a:custGeom>
              <a:avLst/>
              <a:gdLst>
                <a:gd name="T0" fmla="*/ 25 w 89"/>
                <a:gd name="T1" fmla="*/ 0 h 88"/>
                <a:gd name="T2" fmla="*/ 0 w 89"/>
                <a:gd name="T3" fmla="*/ 27 h 88"/>
                <a:gd name="T4" fmla="*/ 38 w 89"/>
                <a:gd name="T5" fmla="*/ 64 h 88"/>
                <a:gd name="T6" fmla="*/ 14 w 89"/>
                <a:gd name="T7" fmla="*/ 88 h 88"/>
                <a:gd name="T8" fmla="*/ 89 w 89"/>
                <a:gd name="T9" fmla="*/ 88 h 88"/>
                <a:gd name="T10" fmla="*/ 89 w 89"/>
                <a:gd name="T11" fmla="*/ 13 h 88"/>
                <a:gd name="T12" fmla="*/ 64 w 89"/>
                <a:gd name="T13" fmla="*/ 38 h 88"/>
                <a:gd name="T14" fmla="*/ 25 w 89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8">
                  <a:moveTo>
                    <a:pt x="25" y="0"/>
                  </a:moveTo>
                  <a:lnTo>
                    <a:pt x="0" y="27"/>
                  </a:lnTo>
                  <a:lnTo>
                    <a:pt x="38" y="64"/>
                  </a:lnTo>
                  <a:lnTo>
                    <a:pt x="14" y="88"/>
                  </a:lnTo>
                  <a:lnTo>
                    <a:pt x="89" y="88"/>
                  </a:lnTo>
                  <a:lnTo>
                    <a:pt x="89" y="13"/>
                  </a:lnTo>
                  <a:lnTo>
                    <a:pt x="64" y="3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54"/>
            <p:cNvSpPr/>
            <p:nvPr/>
          </p:nvSpPr>
          <p:spPr bwMode="auto">
            <a:xfrm>
              <a:off x="1474" y="1229"/>
              <a:ext cx="88" cy="88"/>
            </a:xfrm>
            <a:custGeom>
              <a:avLst/>
              <a:gdLst>
                <a:gd name="T0" fmla="*/ 62 w 88"/>
                <a:gd name="T1" fmla="*/ 0 h 88"/>
                <a:gd name="T2" fmla="*/ 24 w 88"/>
                <a:gd name="T3" fmla="*/ 37 h 88"/>
                <a:gd name="T4" fmla="*/ 0 w 88"/>
                <a:gd name="T5" fmla="*/ 13 h 88"/>
                <a:gd name="T6" fmla="*/ 0 w 88"/>
                <a:gd name="T7" fmla="*/ 88 h 88"/>
                <a:gd name="T8" fmla="*/ 75 w 88"/>
                <a:gd name="T9" fmla="*/ 88 h 88"/>
                <a:gd name="T10" fmla="*/ 51 w 88"/>
                <a:gd name="T11" fmla="*/ 64 h 88"/>
                <a:gd name="T12" fmla="*/ 88 w 88"/>
                <a:gd name="T13" fmla="*/ 26 h 88"/>
                <a:gd name="T14" fmla="*/ 62 w 88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88">
                  <a:moveTo>
                    <a:pt x="62" y="0"/>
                  </a:moveTo>
                  <a:lnTo>
                    <a:pt x="24" y="37"/>
                  </a:lnTo>
                  <a:lnTo>
                    <a:pt x="0" y="13"/>
                  </a:lnTo>
                  <a:lnTo>
                    <a:pt x="0" y="88"/>
                  </a:lnTo>
                  <a:lnTo>
                    <a:pt x="75" y="88"/>
                  </a:lnTo>
                  <a:lnTo>
                    <a:pt x="51" y="64"/>
                  </a:lnTo>
                  <a:lnTo>
                    <a:pt x="88" y="2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Oval 255"/>
            <p:cNvSpPr>
              <a:spLocks noChangeArrowheads="1"/>
            </p:cNvSpPr>
            <p:nvPr/>
          </p:nvSpPr>
          <p:spPr bwMode="auto">
            <a:xfrm>
              <a:off x="748" y="990"/>
              <a:ext cx="411" cy="411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6"/>
            <p:cNvSpPr/>
            <p:nvPr/>
          </p:nvSpPr>
          <p:spPr bwMode="auto">
            <a:xfrm>
              <a:off x="845" y="1221"/>
              <a:ext cx="226" cy="180"/>
            </a:xfrm>
            <a:custGeom>
              <a:avLst/>
              <a:gdLst>
                <a:gd name="T0" fmla="*/ 61 w 141"/>
                <a:gd name="T1" fmla="*/ 112 h 112"/>
                <a:gd name="T2" fmla="*/ 68 w 141"/>
                <a:gd name="T3" fmla="*/ 112 h 112"/>
                <a:gd name="T4" fmla="*/ 141 w 141"/>
                <a:gd name="T5" fmla="*/ 89 h 112"/>
                <a:gd name="T6" fmla="*/ 52 w 141"/>
                <a:gd name="T7" fmla="*/ 0 h 112"/>
                <a:gd name="T8" fmla="*/ 0 w 141"/>
                <a:gd name="T9" fmla="*/ 52 h 112"/>
                <a:gd name="T10" fmla="*/ 61 w 141"/>
                <a:gd name="T11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1" h="112">
                  <a:moveTo>
                    <a:pt x="61" y="112"/>
                  </a:moveTo>
                  <a:cubicBezTo>
                    <a:pt x="63" y="112"/>
                    <a:pt x="65" y="112"/>
                    <a:pt x="68" y="112"/>
                  </a:cubicBezTo>
                  <a:cubicBezTo>
                    <a:pt x="95" y="112"/>
                    <a:pt x="120" y="104"/>
                    <a:pt x="141" y="8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61" y="112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7"/>
            <p:cNvSpPr/>
            <p:nvPr/>
          </p:nvSpPr>
          <p:spPr bwMode="auto">
            <a:xfrm>
              <a:off x="979" y="1089"/>
              <a:ext cx="180" cy="223"/>
            </a:xfrm>
            <a:custGeom>
              <a:avLst/>
              <a:gdLst>
                <a:gd name="T0" fmla="*/ 89 w 112"/>
                <a:gd name="T1" fmla="*/ 139 h 139"/>
                <a:gd name="T2" fmla="*/ 112 w 112"/>
                <a:gd name="T3" fmla="*/ 66 h 139"/>
                <a:gd name="T4" fmla="*/ 112 w 112"/>
                <a:gd name="T5" fmla="*/ 60 h 139"/>
                <a:gd name="T6" fmla="*/ 52 w 112"/>
                <a:gd name="T7" fmla="*/ 0 h 139"/>
                <a:gd name="T8" fmla="*/ 0 w 112"/>
                <a:gd name="T9" fmla="*/ 51 h 139"/>
                <a:gd name="T10" fmla="*/ 89 w 112"/>
                <a:gd name="T11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139">
                  <a:moveTo>
                    <a:pt x="89" y="139"/>
                  </a:moveTo>
                  <a:cubicBezTo>
                    <a:pt x="103" y="119"/>
                    <a:pt x="112" y="93"/>
                    <a:pt x="112" y="66"/>
                  </a:cubicBezTo>
                  <a:cubicBezTo>
                    <a:pt x="112" y="64"/>
                    <a:pt x="112" y="62"/>
                    <a:pt x="112" y="6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0" y="51"/>
                    <a:pt x="0" y="51"/>
                    <a:pt x="0" y="51"/>
                  </a:cubicBezTo>
                  <a:lnTo>
                    <a:pt x="89" y="139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8"/>
            <p:cNvSpPr/>
            <p:nvPr/>
          </p:nvSpPr>
          <p:spPr bwMode="auto">
            <a:xfrm>
              <a:off x="832" y="1221"/>
              <a:ext cx="96" cy="96"/>
            </a:xfrm>
            <a:custGeom>
              <a:avLst/>
              <a:gdLst>
                <a:gd name="T0" fmla="*/ 21 w 96"/>
                <a:gd name="T1" fmla="*/ 0 h 96"/>
                <a:gd name="T2" fmla="*/ 45 w 96"/>
                <a:gd name="T3" fmla="*/ 24 h 96"/>
                <a:gd name="T4" fmla="*/ 0 w 96"/>
                <a:gd name="T5" fmla="*/ 69 h 96"/>
                <a:gd name="T6" fmla="*/ 27 w 96"/>
                <a:gd name="T7" fmla="*/ 96 h 96"/>
                <a:gd name="T8" fmla="*/ 72 w 96"/>
                <a:gd name="T9" fmla="*/ 51 h 96"/>
                <a:gd name="T10" fmla="*/ 96 w 96"/>
                <a:gd name="T11" fmla="*/ 75 h 96"/>
                <a:gd name="T12" fmla="*/ 96 w 96"/>
                <a:gd name="T13" fmla="*/ 0 h 96"/>
                <a:gd name="T14" fmla="*/ 21 w 9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" h="96">
                  <a:moveTo>
                    <a:pt x="21" y="0"/>
                  </a:moveTo>
                  <a:lnTo>
                    <a:pt x="45" y="24"/>
                  </a:lnTo>
                  <a:lnTo>
                    <a:pt x="0" y="69"/>
                  </a:lnTo>
                  <a:lnTo>
                    <a:pt x="27" y="96"/>
                  </a:lnTo>
                  <a:lnTo>
                    <a:pt x="72" y="51"/>
                  </a:lnTo>
                  <a:lnTo>
                    <a:pt x="96" y="75"/>
                  </a:lnTo>
                  <a:lnTo>
                    <a:pt x="96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59"/>
            <p:cNvSpPr/>
            <p:nvPr/>
          </p:nvSpPr>
          <p:spPr bwMode="auto">
            <a:xfrm>
              <a:off x="979" y="1073"/>
              <a:ext cx="97" cy="98"/>
            </a:xfrm>
            <a:custGeom>
              <a:avLst/>
              <a:gdLst>
                <a:gd name="T0" fmla="*/ 97 w 97"/>
                <a:gd name="T1" fmla="*/ 27 h 98"/>
                <a:gd name="T2" fmla="*/ 69 w 97"/>
                <a:gd name="T3" fmla="*/ 0 h 98"/>
                <a:gd name="T4" fmla="*/ 25 w 97"/>
                <a:gd name="T5" fmla="*/ 47 h 98"/>
                <a:gd name="T6" fmla="*/ 0 w 97"/>
                <a:gd name="T7" fmla="*/ 23 h 98"/>
                <a:gd name="T8" fmla="*/ 0 w 97"/>
                <a:gd name="T9" fmla="*/ 98 h 98"/>
                <a:gd name="T10" fmla="*/ 76 w 97"/>
                <a:gd name="T11" fmla="*/ 98 h 98"/>
                <a:gd name="T12" fmla="*/ 50 w 97"/>
                <a:gd name="T13" fmla="*/ 72 h 98"/>
                <a:gd name="T14" fmla="*/ 97 w 97"/>
                <a:gd name="T15" fmla="*/ 2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7" h="98">
                  <a:moveTo>
                    <a:pt x="97" y="27"/>
                  </a:moveTo>
                  <a:lnTo>
                    <a:pt x="69" y="0"/>
                  </a:lnTo>
                  <a:lnTo>
                    <a:pt x="25" y="47"/>
                  </a:lnTo>
                  <a:lnTo>
                    <a:pt x="0" y="23"/>
                  </a:lnTo>
                  <a:lnTo>
                    <a:pt x="0" y="98"/>
                  </a:lnTo>
                  <a:lnTo>
                    <a:pt x="76" y="98"/>
                  </a:lnTo>
                  <a:lnTo>
                    <a:pt x="50" y="72"/>
                  </a:lnTo>
                  <a:lnTo>
                    <a:pt x="97" y="2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Oval 260"/>
            <p:cNvSpPr>
              <a:spLocks noChangeArrowheads="1"/>
            </p:cNvSpPr>
            <p:nvPr/>
          </p:nvSpPr>
          <p:spPr bwMode="auto">
            <a:xfrm>
              <a:off x="107" y="990"/>
              <a:ext cx="410" cy="411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61"/>
            <p:cNvSpPr/>
            <p:nvPr/>
          </p:nvSpPr>
          <p:spPr bwMode="auto">
            <a:xfrm>
              <a:off x="190" y="1235"/>
              <a:ext cx="222" cy="166"/>
            </a:xfrm>
            <a:custGeom>
              <a:avLst/>
              <a:gdLst>
                <a:gd name="T0" fmla="*/ 50 w 138"/>
                <a:gd name="T1" fmla="*/ 100 h 103"/>
                <a:gd name="T2" fmla="*/ 76 w 138"/>
                <a:gd name="T3" fmla="*/ 103 h 103"/>
                <a:gd name="T4" fmla="*/ 138 w 138"/>
                <a:gd name="T5" fmla="*/ 87 h 103"/>
                <a:gd name="T6" fmla="*/ 51 w 138"/>
                <a:gd name="T7" fmla="*/ 0 h 103"/>
                <a:gd name="T8" fmla="*/ 0 w 138"/>
                <a:gd name="T9" fmla="*/ 51 h 103"/>
                <a:gd name="T10" fmla="*/ 50 w 138"/>
                <a:gd name="T11" fmla="*/ 10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03">
                  <a:moveTo>
                    <a:pt x="50" y="100"/>
                  </a:moveTo>
                  <a:cubicBezTo>
                    <a:pt x="58" y="102"/>
                    <a:pt x="67" y="103"/>
                    <a:pt x="76" y="103"/>
                  </a:cubicBezTo>
                  <a:cubicBezTo>
                    <a:pt x="99" y="103"/>
                    <a:pt x="120" y="97"/>
                    <a:pt x="138" y="87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0" y="51"/>
                    <a:pt x="0" y="51"/>
                    <a:pt x="0" y="51"/>
                  </a:cubicBezTo>
                  <a:lnTo>
                    <a:pt x="50" y="100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62"/>
            <p:cNvSpPr/>
            <p:nvPr/>
          </p:nvSpPr>
          <p:spPr bwMode="auto">
            <a:xfrm>
              <a:off x="352" y="1073"/>
              <a:ext cx="165" cy="222"/>
            </a:xfrm>
            <a:custGeom>
              <a:avLst/>
              <a:gdLst>
                <a:gd name="T0" fmla="*/ 87 w 103"/>
                <a:gd name="T1" fmla="*/ 138 h 138"/>
                <a:gd name="T2" fmla="*/ 103 w 103"/>
                <a:gd name="T3" fmla="*/ 76 h 138"/>
                <a:gd name="T4" fmla="*/ 100 w 103"/>
                <a:gd name="T5" fmla="*/ 50 h 138"/>
                <a:gd name="T6" fmla="*/ 51 w 103"/>
                <a:gd name="T7" fmla="*/ 0 h 138"/>
                <a:gd name="T8" fmla="*/ 0 w 103"/>
                <a:gd name="T9" fmla="*/ 51 h 138"/>
                <a:gd name="T10" fmla="*/ 87 w 103"/>
                <a:gd name="T11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138">
                  <a:moveTo>
                    <a:pt x="87" y="138"/>
                  </a:moveTo>
                  <a:cubicBezTo>
                    <a:pt x="97" y="120"/>
                    <a:pt x="103" y="99"/>
                    <a:pt x="103" y="76"/>
                  </a:cubicBezTo>
                  <a:cubicBezTo>
                    <a:pt x="103" y="67"/>
                    <a:pt x="102" y="58"/>
                    <a:pt x="100" y="5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0" y="51"/>
                    <a:pt x="0" y="51"/>
                    <a:pt x="0" y="51"/>
                  </a:cubicBezTo>
                  <a:lnTo>
                    <a:pt x="87" y="138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63"/>
            <p:cNvSpPr/>
            <p:nvPr/>
          </p:nvSpPr>
          <p:spPr bwMode="auto">
            <a:xfrm>
              <a:off x="338" y="1073"/>
              <a:ext cx="96" cy="96"/>
            </a:xfrm>
            <a:custGeom>
              <a:avLst/>
              <a:gdLst>
                <a:gd name="T0" fmla="*/ 96 w 96"/>
                <a:gd name="T1" fmla="*/ 0 h 96"/>
                <a:gd name="T2" fmla="*/ 21 w 96"/>
                <a:gd name="T3" fmla="*/ 0 h 96"/>
                <a:gd name="T4" fmla="*/ 45 w 96"/>
                <a:gd name="T5" fmla="*/ 24 h 96"/>
                <a:gd name="T6" fmla="*/ 0 w 96"/>
                <a:gd name="T7" fmla="*/ 69 h 96"/>
                <a:gd name="T8" fmla="*/ 27 w 96"/>
                <a:gd name="T9" fmla="*/ 96 h 96"/>
                <a:gd name="T10" fmla="*/ 72 w 96"/>
                <a:gd name="T11" fmla="*/ 51 h 96"/>
                <a:gd name="T12" fmla="*/ 96 w 96"/>
                <a:gd name="T13" fmla="*/ 76 h 96"/>
                <a:gd name="T14" fmla="*/ 96 w 9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" h="96">
                  <a:moveTo>
                    <a:pt x="96" y="0"/>
                  </a:moveTo>
                  <a:lnTo>
                    <a:pt x="21" y="0"/>
                  </a:lnTo>
                  <a:lnTo>
                    <a:pt x="45" y="24"/>
                  </a:lnTo>
                  <a:lnTo>
                    <a:pt x="0" y="69"/>
                  </a:lnTo>
                  <a:lnTo>
                    <a:pt x="27" y="96"/>
                  </a:lnTo>
                  <a:lnTo>
                    <a:pt x="72" y="51"/>
                  </a:lnTo>
                  <a:lnTo>
                    <a:pt x="96" y="76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64"/>
            <p:cNvSpPr/>
            <p:nvPr/>
          </p:nvSpPr>
          <p:spPr bwMode="auto">
            <a:xfrm>
              <a:off x="190" y="1221"/>
              <a:ext cx="96" cy="96"/>
            </a:xfrm>
            <a:custGeom>
              <a:avLst/>
              <a:gdLst>
                <a:gd name="T0" fmla="*/ 69 w 96"/>
                <a:gd name="T1" fmla="*/ 0 h 96"/>
                <a:gd name="T2" fmla="*/ 24 w 96"/>
                <a:gd name="T3" fmla="*/ 45 h 96"/>
                <a:gd name="T4" fmla="*/ 0 w 96"/>
                <a:gd name="T5" fmla="*/ 21 h 96"/>
                <a:gd name="T6" fmla="*/ 0 w 96"/>
                <a:gd name="T7" fmla="*/ 96 h 96"/>
                <a:gd name="T8" fmla="*/ 76 w 96"/>
                <a:gd name="T9" fmla="*/ 96 h 96"/>
                <a:gd name="T10" fmla="*/ 51 w 96"/>
                <a:gd name="T11" fmla="*/ 72 h 96"/>
                <a:gd name="T12" fmla="*/ 96 w 96"/>
                <a:gd name="T13" fmla="*/ 27 h 96"/>
                <a:gd name="T14" fmla="*/ 69 w 9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" h="96">
                  <a:moveTo>
                    <a:pt x="69" y="0"/>
                  </a:moveTo>
                  <a:lnTo>
                    <a:pt x="24" y="45"/>
                  </a:lnTo>
                  <a:lnTo>
                    <a:pt x="0" y="21"/>
                  </a:lnTo>
                  <a:lnTo>
                    <a:pt x="0" y="96"/>
                  </a:lnTo>
                  <a:lnTo>
                    <a:pt x="76" y="96"/>
                  </a:lnTo>
                  <a:lnTo>
                    <a:pt x="51" y="72"/>
                  </a:lnTo>
                  <a:lnTo>
                    <a:pt x="96" y="2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Oval 265"/>
            <p:cNvSpPr>
              <a:spLocks noChangeArrowheads="1"/>
            </p:cNvSpPr>
            <p:nvPr/>
          </p:nvSpPr>
          <p:spPr bwMode="auto">
            <a:xfrm>
              <a:off x="7166" y="347"/>
              <a:ext cx="411" cy="411"/>
            </a:xfrm>
            <a:prstGeom prst="ellipse">
              <a:avLst/>
            </a:pr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6"/>
            <p:cNvSpPr/>
            <p:nvPr/>
          </p:nvSpPr>
          <p:spPr bwMode="auto">
            <a:xfrm>
              <a:off x="7256" y="497"/>
              <a:ext cx="319" cy="261"/>
            </a:xfrm>
            <a:custGeom>
              <a:avLst/>
              <a:gdLst>
                <a:gd name="T0" fmla="*/ 83 w 199"/>
                <a:gd name="T1" fmla="*/ 163 h 163"/>
                <a:gd name="T2" fmla="*/ 199 w 199"/>
                <a:gd name="T3" fmla="*/ 54 h 163"/>
                <a:gd name="T4" fmla="*/ 144 w 199"/>
                <a:gd name="T5" fmla="*/ 0 h 163"/>
                <a:gd name="T6" fmla="*/ 0 w 199"/>
                <a:gd name="T7" fmla="*/ 79 h 163"/>
                <a:gd name="T8" fmla="*/ 83 w 199"/>
                <a:gd name="T9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9" h="163">
                  <a:moveTo>
                    <a:pt x="83" y="163"/>
                  </a:moveTo>
                  <a:cubicBezTo>
                    <a:pt x="142" y="158"/>
                    <a:pt x="190" y="112"/>
                    <a:pt x="199" y="54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0" y="79"/>
                    <a:pt x="0" y="79"/>
                    <a:pt x="0" y="79"/>
                  </a:cubicBezTo>
                  <a:lnTo>
                    <a:pt x="83" y="163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7"/>
            <p:cNvSpPr/>
            <p:nvPr/>
          </p:nvSpPr>
          <p:spPr bwMode="auto">
            <a:xfrm>
              <a:off x="7256" y="439"/>
              <a:ext cx="231" cy="116"/>
            </a:xfrm>
            <a:custGeom>
              <a:avLst/>
              <a:gdLst>
                <a:gd name="T0" fmla="*/ 115 w 231"/>
                <a:gd name="T1" fmla="*/ 0 h 116"/>
                <a:gd name="T2" fmla="*/ 0 w 231"/>
                <a:gd name="T3" fmla="*/ 58 h 116"/>
                <a:gd name="T4" fmla="*/ 115 w 231"/>
                <a:gd name="T5" fmla="*/ 116 h 116"/>
                <a:gd name="T6" fmla="*/ 231 w 231"/>
                <a:gd name="T7" fmla="*/ 58 h 116"/>
                <a:gd name="T8" fmla="*/ 115 w 231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116">
                  <a:moveTo>
                    <a:pt x="115" y="0"/>
                  </a:moveTo>
                  <a:lnTo>
                    <a:pt x="0" y="58"/>
                  </a:lnTo>
                  <a:lnTo>
                    <a:pt x="115" y="116"/>
                  </a:lnTo>
                  <a:lnTo>
                    <a:pt x="231" y="58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8"/>
            <p:cNvSpPr/>
            <p:nvPr/>
          </p:nvSpPr>
          <p:spPr bwMode="auto">
            <a:xfrm>
              <a:off x="7256" y="497"/>
              <a:ext cx="115" cy="186"/>
            </a:xfrm>
            <a:custGeom>
              <a:avLst/>
              <a:gdLst>
                <a:gd name="T0" fmla="*/ 0 w 115"/>
                <a:gd name="T1" fmla="*/ 127 h 186"/>
                <a:gd name="T2" fmla="*/ 115 w 115"/>
                <a:gd name="T3" fmla="*/ 186 h 186"/>
                <a:gd name="T4" fmla="*/ 115 w 115"/>
                <a:gd name="T5" fmla="*/ 58 h 186"/>
                <a:gd name="T6" fmla="*/ 0 w 115"/>
                <a:gd name="T7" fmla="*/ 0 h 186"/>
                <a:gd name="T8" fmla="*/ 0 w 115"/>
                <a:gd name="T9" fmla="*/ 12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186">
                  <a:moveTo>
                    <a:pt x="0" y="127"/>
                  </a:moveTo>
                  <a:lnTo>
                    <a:pt x="115" y="186"/>
                  </a:lnTo>
                  <a:lnTo>
                    <a:pt x="115" y="58"/>
                  </a:lnTo>
                  <a:lnTo>
                    <a:pt x="0" y="0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69"/>
            <p:cNvSpPr/>
            <p:nvPr/>
          </p:nvSpPr>
          <p:spPr bwMode="auto">
            <a:xfrm>
              <a:off x="7371" y="497"/>
              <a:ext cx="116" cy="186"/>
            </a:xfrm>
            <a:custGeom>
              <a:avLst/>
              <a:gdLst>
                <a:gd name="T0" fmla="*/ 0 w 116"/>
                <a:gd name="T1" fmla="*/ 186 h 186"/>
                <a:gd name="T2" fmla="*/ 116 w 116"/>
                <a:gd name="T3" fmla="*/ 127 h 186"/>
                <a:gd name="T4" fmla="*/ 116 w 116"/>
                <a:gd name="T5" fmla="*/ 0 h 186"/>
                <a:gd name="T6" fmla="*/ 0 w 116"/>
                <a:gd name="T7" fmla="*/ 58 h 186"/>
                <a:gd name="T8" fmla="*/ 0 w 116"/>
                <a:gd name="T9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86">
                  <a:moveTo>
                    <a:pt x="0" y="186"/>
                  </a:moveTo>
                  <a:lnTo>
                    <a:pt x="116" y="127"/>
                  </a:lnTo>
                  <a:lnTo>
                    <a:pt x="116" y="0"/>
                  </a:lnTo>
                  <a:lnTo>
                    <a:pt x="0" y="58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Oval 270"/>
            <p:cNvSpPr>
              <a:spLocks noChangeArrowheads="1"/>
            </p:cNvSpPr>
            <p:nvPr/>
          </p:nvSpPr>
          <p:spPr bwMode="auto">
            <a:xfrm>
              <a:off x="6524" y="347"/>
              <a:ext cx="411" cy="411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71"/>
            <p:cNvSpPr/>
            <p:nvPr/>
          </p:nvSpPr>
          <p:spPr bwMode="auto">
            <a:xfrm>
              <a:off x="6624" y="453"/>
              <a:ext cx="311" cy="305"/>
            </a:xfrm>
            <a:custGeom>
              <a:avLst/>
              <a:gdLst>
                <a:gd name="T0" fmla="*/ 83 w 194"/>
                <a:gd name="T1" fmla="*/ 0 h 190"/>
                <a:gd name="T2" fmla="*/ 58 w 194"/>
                <a:gd name="T3" fmla="*/ 25 h 190"/>
                <a:gd name="T4" fmla="*/ 34 w 194"/>
                <a:gd name="T5" fmla="*/ 0 h 190"/>
                <a:gd name="T6" fmla="*/ 0 w 194"/>
                <a:gd name="T7" fmla="*/ 35 h 190"/>
                <a:gd name="T8" fmla="*/ 24 w 194"/>
                <a:gd name="T9" fmla="*/ 59 h 190"/>
                <a:gd name="T10" fmla="*/ 0 w 194"/>
                <a:gd name="T11" fmla="*/ 84 h 190"/>
                <a:gd name="T12" fmla="*/ 24 w 194"/>
                <a:gd name="T13" fmla="*/ 108 h 190"/>
                <a:gd name="T14" fmla="*/ 0 w 194"/>
                <a:gd name="T15" fmla="*/ 133 h 190"/>
                <a:gd name="T16" fmla="*/ 56 w 194"/>
                <a:gd name="T17" fmla="*/ 190 h 190"/>
                <a:gd name="T18" fmla="*/ 66 w 194"/>
                <a:gd name="T19" fmla="*/ 190 h 190"/>
                <a:gd name="T20" fmla="*/ 194 w 194"/>
                <a:gd name="T21" fmla="*/ 62 h 190"/>
                <a:gd name="T22" fmla="*/ 132 w 194"/>
                <a:gd name="T23" fmla="*/ 0 h 190"/>
                <a:gd name="T24" fmla="*/ 108 w 194"/>
                <a:gd name="T25" fmla="*/ 25 h 190"/>
                <a:gd name="T26" fmla="*/ 83 w 194"/>
                <a:gd name="T2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4" h="190">
                  <a:moveTo>
                    <a:pt x="83" y="0"/>
                  </a:moveTo>
                  <a:cubicBezTo>
                    <a:pt x="58" y="25"/>
                    <a:pt x="58" y="25"/>
                    <a:pt x="58" y="25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56" y="190"/>
                    <a:pt x="56" y="190"/>
                    <a:pt x="56" y="190"/>
                  </a:cubicBezTo>
                  <a:cubicBezTo>
                    <a:pt x="59" y="190"/>
                    <a:pt x="63" y="190"/>
                    <a:pt x="66" y="190"/>
                  </a:cubicBezTo>
                  <a:cubicBezTo>
                    <a:pt x="137" y="190"/>
                    <a:pt x="194" y="133"/>
                    <a:pt x="194" y="62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08" y="25"/>
                    <a:pt x="108" y="25"/>
                    <a:pt x="108" y="2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Rectangle 272"/>
            <p:cNvSpPr>
              <a:spLocks noChangeArrowheads="1"/>
            </p:cNvSpPr>
            <p:nvPr/>
          </p:nvSpPr>
          <p:spPr bwMode="auto">
            <a:xfrm>
              <a:off x="6702" y="453"/>
              <a:ext cx="55" cy="57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Rectangle 273"/>
            <p:cNvSpPr>
              <a:spLocks noChangeArrowheads="1"/>
            </p:cNvSpPr>
            <p:nvPr/>
          </p:nvSpPr>
          <p:spPr bwMode="auto">
            <a:xfrm>
              <a:off x="6781" y="612"/>
              <a:ext cx="54" cy="5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Rectangle 274"/>
            <p:cNvSpPr>
              <a:spLocks noChangeArrowheads="1"/>
            </p:cNvSpPr>
            <p:nvPr/>
          </p:nvSpPr>
          <p:spPr bwMode="auto">
            <a:xfrm>
              <a:off x="6702" y="534"/>
              <a:ext cx="55" cy="5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Rectangle 275"/>
            <p:cNvSpPr>
              <a:spLocks noChangeArrowheads="1"/>
            </p:cNvSpPr>
            <p:nvPr/>
          </p:nvSpPr>
          <p:spPr bwMode="auto">
            <a:xfrm>
              <a:off x="6624" y="534"/>
              <a:ext cx="54" cy="5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276"/>
            <p:cNvSpPr>
              <a:spLocks noChangeArrowheads="1"/>
            </p:cNvSpPr>
            <p:nvPr/>
          </p:nvSpPr>
          <p:spPr bwMode="auto">
            <a:xfrm>
              <a:off x="6702" y="612"/>
              <a:ext cx="55" cy="5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277"/>
            <p:cNvSpPr>
              <a:spLocks noChangeArrowheads="1"/>
            </p:cNvSpPr>
            <p:nvPr/>
          </p:nvSpPr>
          <p:spPr bwMode="auto">
            <a:xfrm>
              <a:off x="6624" y="612"/>
              <a:ext cx="54" cy="5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278"/>
            <p:cNvSpPr>
              <a:spLocks noChangeArrowheads="1"/>
            </p:cNvSpPr>
            <p:nvPr/>
          </p:nvSpPr>
          <p:spPr bwMode="auto">
            <a:xfrm>
              <a:off x="6624" y="453"/>
              <a:ext cx="54" cy="57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279"/>
            <p:cNvSpPr>
              <a:spLocks noChangeArrowheads="1"/>
            </p:cNvSpPr>
            <p:nvPr/>
          </p:nvSpPr>
          <p:spPr bwMode="auto">
            <a:xfrm>
              <a:off x="6781" y="453"/>
              <a:ext cx="54" cy="57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280"/>
            <p:cNvSpPr>
              <a:spLocks noChangeArrowheads="1"/>
            </p:cNvSpPr>
            <p:nvPr/>
          </p:nvSpPr>
          <p:spPr bwMode="auto">
            <a:xfrm>
              <a:off x="6781" y="534"/>
              <a:ext cx="54" cy="5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Oval 281"/>
            <p:cNvSpPr>
              <a:spLocks noChangeArrowheads="1"/>
            </p:cNvSpPr>
            <p:nvPr/>
          </p:nvSpPr>
          <p:spPr bwMode="auto">
            <a:xfrm>
              <a:off x="5882" y="347"/>
              <a:ext cx="411" cy="411"/>
            </a:xfrm>
            <a:prstGeom prst="ellipse">
              <a:avLst/>
            </a:pr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82"/>
            <p:cNvSpPr/>
            <p:nvPr/>
          </p:nvSpPr>
          <p:spPr bwMode="auto">
            <a:xfrm>
              <a:off x="5982" y="453"/>
              <a:ext cx="311" cy="305"/>
            </a:xfrm>
            <a:custGeom>
              <a:avLst/>
              <a:gdLst>
                <a:gd name="T0" fmla="*/ 95 w 194"/>
                <a:gd name="T1" fmla="*/ 37 h 190"/>
                <a:gd name="T2" fmla="*/ 58 w 194"/>
                <a:gd name="T3" fmla="*/ 0 h 190"/>
                <a:gd name="T4" fmla="*/ 0 w 194"/>
                <a:gd name="T5" fmla="*/ 59 h 190"/>
                <a:gd name="T6" fmla="*/ 37 w 194"/>
                <a:gd name="T7" fmla="*/ 96 h 190"/>
                <a:gd name="T8" fmla="*/ 0 w 194"/>
                <a:gd name="T9" fmla="*/ 133 h 190"/>
                <a:gd name="T10" fmla="*/ 56 w 194"/>
                <a:gd name="T11" fmla="*/ 190 h 190"/>
                <a:gd name="T12" fmla="*/ 66 w 194"/>
                <a:gd name="T13" fmla="*/ 190 h 190"/>
                <a:gd name="T14" fmla="*/ 194 w 194"/>
                <a:gd name="T15" fmla="*/ 62 h 190"/>
                <a:gd name="T16" fmla="*/ 132 w 194"/>
                <a:gd name="T17" fmla="*/ 0 h 190"/>
                <a:gd name="T18" fmla="*/ 95 w 194"/>
                <a:gd name="T19" fmla="*/ 3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4" h="190">
                  <a:moveTo>
                    <a:pt x="95" y="37"/>
                  </a:moveTo>
                  <a:cubicBezTo>
                    <a:pt x="58" y="0"/>
                    <a:pt x="58" y="0"/>
                    <a:pt x="58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56" y="190"/>
                    <a:pt x="56" y="190"/>
                    <a:pt x="56" y="190"/>
                  </a:cubicBezTo>
                  <a:cubicBezTo>
                    <a:pt x="59" y="190"/>
                    <a:pt x="63" y="190"/>
                    <a:pt x="66" y="190"/>
                  </a:cubicBezTo>
                  <a:cubicBezTo>
                    <a:pt x="137" y="190"/>
                    <a:pt x="194" y="133"/>
                    <a:pt x="194" y="62"/>
                  </a:cubicBezTo>
                  <a:cubicBezTo>
                    <a:pt x="132" y="0"/>
                    <a:pt x="132" y="0"/>
                    <a:pt x="132" y="0"/>
                  </a:cubicBezTo>
                  <a:lnTo>
                    <a:pt x="95" y="37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Rectangle 283"/>
            <p:cNvSpPr>
              <a:spLocks noChangeArrowheads="1"/>
            </p:cNvSpPr>
            <p:nvPr/>
          </p:nvSpPr>
          <p:spPr bwMode="auto">
            <a:xfrm>
              <a:off x="5982" y="453"/>
              <a:ext cx="93" cy="9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Rectangle 284"/>
            <p:cNvSpPr>
              <a:spLocks noChangeArrowheads="1"/>
            </p:cNvSpPr>
            <p:nvPr/>
          </p:nvSpPr>
          <p:spPr bwMode="auto">
            <a:xfrm>
              <a:off x="6101" y="453"/>
              <a:ext cx="93" cy="9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Rectangle 285"/>
            <p:cNvSpPr>
              <a:spLocks noChangeArrowheads="1"/>
            </p:cNvSpPr>
            <p:nvPr/>
          </p:nvSpPr>
          <p:spPr bwMode="auto">
            <a:xfrm>
              <a:off x="5982" y="572"/>
              <a:ext cx="93" cy="9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286"/>
            <p:cNvSpPr>
              <a:spLocks noChangeArrowheads="1"/>
            </p:cNvSpPr>
            <p:nvPr/>
          </p:nvSpPr>
          <p:spPr bwMode="auto">
            <a:xfrm>
              <a:off x="6101" y="572"/>
              <a:ext cx="93" cy="9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Oval 287"/>
            <p:cNvSpPr>
              <a:spLocks noChangeArrowheads="1"/>
            </p:cNvSpPr>
            <p:nvPr/>
          </p:nvSpPr>
          <p:spPr bwMode="auto">
            <a:xfrm>
              <a:off x="5241" y="347"/>
              <a:ext cx="410" cy="411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88"/>
            <p:cNvSpPr/>
            <p:nvPr/>
          </p:nvSpPr>
          <p:spPr bwMode="auto">
            <a:xfrm>
              <a:off x="5340" y="476"/>
              <a:ext cx="310" cy="282"/>
            </a:xfrm>
            <a:custGeom>
              <a:avLst/>
              <a:gdLst>
                <a:gd name="T0" fmla="*/ 21 w 193"/>
                <a:gd name="T1" fmla="*/ 0 h 176"/>
                <a:gd name="T2" fmla="*/ 0 w 193"/>
                <a:gd name="T3" fmla="*/ 21 h 176"/>
                <a:gd name="T4" fmla="*/ 21 w 193"/>
                <a:gd name="T5" fmla="*/ 42 h 176"/>
                <a:gd name="T6" fmla="*/ 0 w 193"/>
                <a:gd name="T7" fmla="*/ 63 h 176"/>
                <a:gd name="T8" fmla="*/ 21 w 193"/>
                <a:gd name="T9" fmla="*/ 85 h 176"/>
                <a:gd name="T10" fmla="*/ 0 w 193"/>
                <a:gd name="T11" fmla="*/ 106 h 176"/>
                <a:gd name="T12" fmla="*/ 70 w 193"/>
                <a:gd name="T13" fmla="*/ 176 h 176"/>
                <a:gd name="T14" fmla="*/ 193 w 193"/>
                <a:gd name="T15" fmla="*/ 61 h 176"/>
                <a:gd name="T16" fmla="*/ 132 w 193"/>
                <a:gd name="T17" fmla="*/ 0 h 176"/>
                <a:gd name="T18" fmla="*/ 41 w 193"/>
                <a:gd name="T19" fmla="*/ 20 h 176"/>
                <a:gd name="T20" fmla="*/ 21 w 193"/>
                <a:gd name="T2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3" h="176">
                  <a:moveTo>
                    <a:pt x="21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70" y="176"/>
                    <a:pt x="70" y="176"/>
                    <a:pt x="70" y="176"/>
                  </a:cubicBezTo>
                  <a:cubicBezTo>
                    <a:pt x="134" y="174"/>
                    <a:pt x="187" y="124"/>
                    <a:pt x="193" y="61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41" y="20"/>
                    <a:pt x="41" y="20"/>
                    <a:pt x="41" y="2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289"/>
            <p:cNvSpPr>
              <a:spLocks noChangeArrowheads="1"/>
            </p:cNvSpPr>
            <p:nvPr/>
          </p:nvSpPr>
          <p:spPr bwMode="auto">
            <a:xfrm>
              <a:off x="5340" y="612"/>
              <a:ext cx="34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Rectangle 290"/>
            <p:cNvSpPr>
              <a:spLocks noChangeArrowheads="1"/>
            </p:cNvSpPr>
            <p:nvPr/>
          </p:nvSpPr>
          <p:spPr bwMode="auto">
            <a:xfrm>
              <a:off x="5398" y="612"/>
              <a:ext cx="154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291"/>
            <p:cNvSpPr>
              <a:spLocks noChangeArrowheads="1"/>
            </p:cNvSpPr>
            <p:nvPr/>
          </p:nvSpPr>
          <p:spPr bwMode="auto">
            <a:xfrm>
              <a:off x="5340" y="543"/>
              <a:ext cx="34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292"/>
            <p:cNvSpPr>
              <a:spLocks noChangeArrowheads="1"/>
            </p:cNvSpPr>
            <p:nvPr/>
          </p:nvSpPr>
          <p:spPr bwMode="auto">
            <a:xfrm>
              <a:off x="5398" y="543"/>
              <a:ext cx="154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293"/>
            <p:cNvSpPr>
              <a:spLocks noChangeArrowheads="1"/>
            </p:cNvSpPr>
            <p:nvPr/>
          </p:nvSpPr>
          <p:spPr bwMode="auto">
            <a:xfrm>
              <a:off x="5340" y="476"/>
              <a:ext cx="34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294"/>
            <p:cNvSpPr>
              <a:spLocks noChangeArrowheads="1"/>
            </p:cNvSpPr>
            <p:nvPr/>
          </p:nvSpPr>
          <p:spPr bwMode="auto">
            <a:xfrm>
              <a:off x="5398" y="476"/>
              <a:ext cx="154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Oval 295"/>
            <p:cNvSpPr>
              <a:spLocks noChangeArrowheads="1"/>
            </p:cNvSpPr>
            <p:nvPr/>
          </p:nvSpPr>
          <p:spPr bwMode="auto">
            <a:xfrm>
              <a:off x="4599" y="347"/>
              <a:ext cx="411" cy="411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6"/>
            <p:cNvSpPr/>
            <p:nvPr/>
          </p:nvSpPr>
          <p:spPr bwMode="auto">
            <a:xfrm>
              <a:off x="4698" y="474"/>
              <a:ext cx="310" cy="284"/>
            </a:xfrm>
            <a:custGeom>
              <a:avLst/>
              <a:gdLst>
                <a:gd name="T0" fmla="*/ 47 w 193"/>
                <a:gd name="T1" fmla="*/ 7 h 177"/>
                <a:gd name="T2" fmla="*/ 0 w 193"/>
                <a:gd name="T3" fmla="*/ 21 h 177"/>
                <a:gd name="T4" fmla="*/ 33 w 193"/>
                <a:gd name="T5" fmla="*/ 54 h 177"/>
                <a:gd name="T6" fmla="*/ 0 w 193"/>
                <a:gd name="T7" fmla="*/ 64 h 177"/>
                <a:gd name="T8" fmla="*/ 23 w 193"/>
                <a:gd name="T9" fmla="*/ 87 h 177"/>
                <a:gd name="T10" fmla="*/ 0 w 193"/>
                <a:gd name="T11" fmla="*/ 106 h 177"/>
                <a:gd name="T12" fmla="*/ 70 w 193"/>
                <a:gd name="T13" fmla="*/ 177 h 177"/>
                <a:gd name="T14" fmla="*/ 193 w 193"/>
                <a:gd name="T15" fmla="*/ 61 h 177"/>
                <a:gd name="T16" fmla="*/ 132 w 193"/>
                <a:gd name="T17" fmla="*/ 0 h 177"/>
                <a:gd name="T18" fmla="*/ 109 w 193"/>
                <a:gd name="T19" fmla="*/ 18 h 177"/>
                <a:gd name="T20" fmla="*/ 47 w 193"/>
                <a:gd name="T21" fmla="*/ 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3" h="177">
                  <a:moveTo>
                    <a:pt x="47" y="7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135" y="175"/>
                    <a:pt x="188" y="125"/>
                    <a:pt x="193" y="61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09" y="18"/>
                    <a:pt x="109" y="18"/>
                    <a:pt x="109" y="18"/>
                  </a:cubicBezTo>
                  <a:lnTo>
                    <a:pt x="47" y="7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Rectangle 297"/>
            <p:cNvSpPr>
              <a:spLocks noChangeArrowheads="1"/>
            </p:cNvSpPr>
            <p:nvPr/>
          </p:nvSpPr>
          <p:spPr bwMode="auto">
            <a:xfrm>
              <a:off x="4698" y="474"/>
              <a:ext cx="212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Rectangle 298"/>
            <p:cNvSpPr>
              <a:spLocks noChangeArrowheads="1"/>
            </p:cNvSpPr>
            <p:nvPr/>
          </p:nvSpPr>
          <p:spPr bwMode="auto">
            <a:xfrm>
              <a:off x="4698" y="542"/>
              <a:ext cx="212" cy="3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Rectangle 299"/>
            <p:cNvSpPr>
              <a:spLocks noChangeArrowheads="1"/>
            </p:cNvSpPr>
            <p:nvPr/>
          </p:nvSpPr>
          <p:spPr bwMode="auto">
            <a:xfrm>
              <a:off x="4698" y="611"/>
              <a:ext cx="212" cy="33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Oval 300"/>
            <p:cNvSpPr>
              <a:spLocks noChangeArrowheads="1"/>
            </p:cNvSpPr>
            <p:nvPr/>
          </p:nvSpPr>
          <p:spPr bwMode="auto">
            <a:xfrm>
              <a:off x="3957" y="347"/>
              <a:ext cx="411" cy="411"/>
            </a:xfrm>
            <a:prstGeom prst="ellipse">
              <a:avLst/>
            </a:pr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01"/>
            <p:cNvSpPr/>
            <p:nvPr/>
          </p:nvSpPr>
          <p:spPr bwMode="auto">
            <a:xfrm>
              <a:off x="4081" y="449"/>
              <a:ext cx="279" cy="305"/>
            </a:xfrm>
            <a:custGeom>
              <a:avLst/>
              <a:gdLst>
                <a:gd name="T0" fmla="*/ 48 w 174"/>
                <a:gd name="T1" fmla="*/ 0 h 190"/>
                <a:gd name="T2" fmla="*/ 0 w 174"/>
                <a:gd name="T3" fmla="*/ 47 h 190"/>
                <a:gd name="T4" fmla="*/ 46 w 174"/>
                <a:gd name="T5" fmla="*/ 92 h 190"/>
                <a:gd name="T6" fmla="*/ 36 w 174"/>
                <a:gd name="T7" fmla="*/ 111 h 190"/>
                <a:gd name="T8" fmla="*/ 55 w 174"/>
                <a:gd name="T9" fmla="*/ 130 h 190"/>
                <a:gd name="T10" fmla="*/ 36 w 174"/>
                <a:gd name="T11" fmla="*/ 148 h 190"/>
                <a:gd name="T12" fmla="*/ 78 w 174"/>
                <a:gd name="T13" fmla="*/ 190 h 190"/>
                <a:gd name="T14" fmla="*/ 174 w 174"/>
                <a:gd name="T15" fmla="*/ 99 h 190"/>
                <a:gd name="T16" fmla="*/ 86 w 174"/>
                <a:gd name="T17" fmla="*/ 11 h 190"/>
                <a:gd name="T18" fmla="*/ 77 w 174"/>
                <a:gd name="T19" fmla="*/ 29 h 190"/>
                <a:gd name="T20" fmla="*/ 48 w 174"/>
                <a:gd name="T2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190">
                  <a:moveTo>
                    <a:pt x="48" y="0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78" y="190"/>
                    <a:pt x="78" y="190"/>
                    <a:pt x="78" y="190"/>
                  </a:cubicBezTo>
                  <a:cubicBezTo>
                    <a:pt x="125" y="180"/>
                    <a:pt x="162" y="144"/>
                    <a:pt x="174" y="99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7" y="29"/>
                    <a:pt x="77" y="29"/>
                    <a:pt x="77" y="29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302"/>
            <p:cNvSpPr/>
            <p:nvPr/>
          </p:nvSpPr>
          <p:spPr bwMode="auto">
            <a:xfrm>
              <a:off x="4081" y="442"/>
              <a:ext cx="163" cy="185"/>
            </a:xfrm>
            <a:custGeom>
              <a:avLst/>
              <a:gdLst>
                <a:gd name="T0" fmla="*/ 102 w 102"/>
                <a:gd name="T1" fmla="*/ 51 h 115"/>
                <a:gd name="T2" fmla="*/ 51 w 102"/>
                <a:gd name="T3" fmla="*/ 0 h 115"/>
                <a:gd name="T4" fmla="*/ 0 w 102"/>
                <a:gd name="T5" fmla="*/ 51 h 115"/>
                <a:gd name="T6" fmla="*/ 30 w 102"/>
                <a:gd name="T7" fmla="*/ 51 h 115"/>
                <a:gd name="T8" fmla="*/ 51 w 102"/>
                <a:gd name="T9" fmla="*/ 30 h 115"/>
                <a:gd name="T10" fmla="*/ 72 w 102"/>
                <a:gd name="T11" fmla="*/ 51 h 115"/>
                <a:gd name="T12" fmla="*/ 61 w 102"/>
                <a:gd name="T13" fmla="*/ 69 h 115"/>
                <a:gd name="T14" fmla="*/ 61 w 102"/>
                <a:gd name="T15" fmla="*/ 69 h 115"/>
                <a:gd name="T16" fmla="*/ 39 w 102"/>
                <a:gd name="T17" fmla="*/ 95 h 115"/>
                <a:gd name="T18" fmla="*/ 39 w 102"/>
                <a:gd name="T19" fmla="*/ 95 h 115"/>
                <a:gd name="T20" fmla="*/ 36 w 102"/>
                <a:gd name="T21" fmla="*/ 106 h 115"/>
                <a:gd name="T22" fmla="*/ 36 w 102"/>
                <a:gd name="T23" fmla="*/ 106 h 115"/>
                <a:gd name="T24" fmla="*/ 36 w 102"/>
                <a:gd name="T25" fmla="*/ 115 h 115"/>
                <a:gd name="T26" fmla="*/ 67 w 102"/>
                <a:gd name="T27" fmla="*/ 115 h 115"/>
                <a:gd name="T28" fmla="*/ 67 w 102"/>
                <a:gd name="T29" fmla="*/ 106 h 115"/>
                <a:gd name="T30" fmla="*/ 67 w 102"/>
                <a:gd name="T31" fmla="*/ 106 h 115"/>
                <a:gd name="T32" fmla="*/ 77 w 102"/>
                <a:gd name="T33" fmla="*/ 95 h 115"/>
                <a:gd name="T34" fmla="*/ 77 w 102"/>
                <a:gd name="T35" fmla="*/ 95 h 115"/>
                <a:gd name="T36" fmla="*/ 102 w 102"/>
                <a:gd name="T37" fmla="*/ 51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2" h="115">
                  <a:moveTo>
                    <a:pt x="102" y="51"/>
                  </a:moveTo>
                  <a:cubicBezTo>
                    <a:pt x="102" y="23"/>
                    <a:pt x="79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40"/>
                    <a:pt x="40" y="30"/>
                    <a:pt x="51" y="30"/>
                  </a:cubicBezTo>
                  <a:cubicBezTo>
                    <a:pt x="62" y="30"/>
                    <a:pt x="72" y="40"/>
                    <a:pt x="72" y="51"/>
                  </a:cubicBezTo>
                  <a:cubicBezTo>
                    <a:pt x="72" y="59"/>
                    <a:pt x="67" y="65"/>
                    <a:pt x="61" y="69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51" y="75"/>
                    <a:pt x="44" y="84"/>
                    <a:pt x="39" y="95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8" y="98"/>
                    <a:pt x="37" y="102"/>
                    <a:pt x="36" y="106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36" y="115"/>
                    <a:pt x="36" y="115"/>
                    <a:pt x="36" y="115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9" y="101"/>
                    <a:pt x="72" y="97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92" y="86"/>
                    <a:pt x="102" y="70"/>
                    <a:pt x="102" y="5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Rectangle 303"/>
            <p:cNvSpPr>
              <a:spLocks noChangeArrowheads="1"/>
            </p:cNvSpPr>
            <p:nvPr/>
          </p:nvSpPr>
          <p:spPr bwMode="auto">
            <a:xfrm>
              <a:off x="4138" y="646"/>
              <a:ext cx="50" cy="40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Oval 304"/>
            <p:cNvSpPr>
              <a:spLocks noChangeArrowheads="1"/>
            </p:cNvSpPr>
            <p:nvPr/>
          </p:nvSpPr>
          <p:spPr bwMode="auto">
            <a:xfrm>
              <a:off x="3315" y="347"/>
              <a:ext cx="411" cy="411"/>
            </a:xfrm>
            <a:prstGeom prst="ellipse">
              <a:avLst/>
            </a:pr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05"/>
            <p:cNvSpPr/>
            <p:nvPr/>
          </p:nvSpPr>
          <p:spPr bwMode="auto">
            <a:xfrm>
              <a:off x="3497" y="439"/>
              <a:ext cx="221" cy="315"/>
            </a:xfrm>
            <a:custGeom>
              <a:avLst/>
              <a:gdLst>
                <a:gd name="T0" fmla="*/ 20 w 138"/>
                <a:gd name="T1" fmla="*/ 135 h 196"/>
                <a:gd name="T2" fmla="*/ 0 w 138"/>
                <a:gd name="T3" fmla="*/ 152 h 196"/>
                <a:gd name="T4" fmla="*/ 44 w 138"/>
                <a:gd name="T5" fmla="*/ 196 h 196"/>
                <a:gd name="T6" fmla="*/ 138 w 138"/>
                <a:gd name="T7" fmla="*/ 107 h 196"/>
                <a:gd name="T8" fmla="*/ 30 w 138"/>
                <a:gd name="T9" fmla="*/ 0 h 196"/>
                <a:gd name="T10" fmla="*/ 0 w 138"/>
                <a:gd name="T11" fmla="*/ 115 h 196"/>
                <a:gd name="T12" fmla="*/ 20 w 138"/>
                <a:gd name="T13" fmla="*/ 13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96">
                  <a:moveTo>
                    <a:pt x="20" y="135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4" y="196"/>
                    <a:pt x="44" y="196"/>
                    <a:pt x="44" y="196"/>
                  </a:cubicBezTo>
                  <a:cubicBezTo>
                    <a:pt x="89" y="185"/>
                    <a:pt x="125" y="151"/>
                    <a:pt x="138" y="10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15"/>
                    <a:pt x="0" y="115"/>
                    <a:pt x="0" y="115"/>
                  </a:cubicBezTo>
                  <a:lnTo>
                    <a:pt x="20" y="135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306"/>
            <p:cNvSpPr>
              <a:spLocks noChangeArrowheads="1"/>
            </p:cNvSpPr>
            <p:nvPr/>
          </p:nvSpPr>
          <p:spPr bwMode="auto">
            <a:xfrm>
              <a:off x="3497" y="641"/>
              <a:ext cx="48" cy="42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Rectangle 307"/>
            <p:cNvSpPr>
              <a:spLocks noChangeArrowheads="1"/>
            </p:cNvSpPr>
            <p:nvPr/>
          </p:nvSpPr>
          <p:spPr bwMode="auto">
            <a:xfrm>
              <a:off x="3497" y="439"/>
              <a:ext cx="48" cy="18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Oval 308"/>
            <p:cNvSpPr>
              <a:spLocks noChangeArrowheads="1"/>
            </p:cNvSpPr>
            <p:nvPr/>
          </p:nvSpPr>
          <p:spPr bwMode="auto">
            <a:xfrm>
              <a:off x="2674" y="347"/>
              <a:ext cx="410" cy="411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09"/>
            <p:cNvSpPr/>
            <p:nvPr/>
          </p:nvSpPr>
          <p:spPr bwMode="auto">
            <a:xfrm>
              <a:off x="2850" y="439"/>
              <a:ext cx="226" cy="315"/>
            </a:xfrm>
            <a:custGeom>
              <a:avLst/>
              <a:gdLst>
                <a:gd name="T0" fmla="*/ 22 w 141"/>
                <a:gd name="T1" fmla="*/ 51 h 196"/>
                <a:gd name="T2" fmla="*/ 0 w 141"/>
                <a:gd name="T3" fmla="*/ 152 h 196"/>
                <a:gd name="T4" fmla="*/ 45 w 141"/>
                <a:gd name="T5" fmla="*/ 196 h 196"/>
                <a:gd name="T6" fmla="*/ 141 w 141"/>
                <a:gd name="T7" fmla="*/ 105 h 196"/>
                <a:gd name="T8" fmla="*/ 36 w 141"/>
                <a:gd name="T9" fmla="*/ 0 h 196"/>
                <a:gd name="T10" fmla="*/ 0 w 141"/>
                <a:gd name="T11" fmla="*/ 29 h 196"/>
                <a:gd name="T12" fmla="*/ 22 w 141"/>
                <a:gd name="T13" fmla="*/ 5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196">
                  <a:moveTo>
                    <a:pt x="22" y="51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5" y="196"/>
                    <a:pt x="45" y="196"/>
                    <a:pt x="45" y="196"/>
                  </a:cubicBezTo>
                  <a:cubicBezTo>
                    <a:pt x="91" y="186"/>
                    <a:pt x="129" y="151"/>
                    <a:pt x="141" y="105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22" y="51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310"/>
            <p:cNvSpPr>
              <a:spLocks noChangeArrowheads="1"/>
            </p:cNvSpPr>
            <p:nvPr/>
          </p:nvSpPr>
          <p:spPr bwMode="auto">
            <a:xfrm>
              <a:off x="2850" y="439"/>
              <a:ext cx="58" cy="47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311"/>
            <p:cNvSpPr>
              <a:spLocks noChangeArrowheads="1"/>
            </p:cNvSpPr>
            <p:nvPr/>
          </p:nvSpPr>
          <p:spPr bwMode="auto">
            <a:xfrm>
              <a:off x="2850" y="508"/>
              <a:ext cx="58" cy="17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Oval 312"/>
            <p:cNvSpPr>
              <a:spLocks noChangeArrowheads="1"/>
            </p:cNvSpPr>
            <p:nvPr/>
          </p:nvSpPr>
          <p:spPr bwMode="auto">
            <a:xfrm>
              <a:off x="2032" y="347"/>
              <a:ext cx="411" cy="411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313"/>
            <p:cNvSpPr/>
            <p:nvPr/>
          </p:nvSpPr>
          <p:spPr bwMode="auto">
            <a:xfrm>
              <a:off x="2160" y="479"/>
              <a:ext cx="283" cy="279"/>
            </a:xfrm>
            <a:custGeom>
              <a:avLst/>
              <a:gdLst>
                <a:gd name="T0" fmla="*/ 55 w 176"/>
                <a:gd name="T1" fmla="*/ 174 h 174"/>
                <a:gd name="T2" fmla="*/ 176 w 176"/>
                <a:gd name="T3" fmla="*/ 56 h 174"/>
                <a:gd name="T4" fmla="*/ 119 w 176"/>
                <a:gd name="T5" fmla="*/ 0 h 174"/>
                <a:gd name="T6" fmla="*/ 0 w 176"/>
                <a:gd name="T7" fmla="*/ 119 h 174"/>
                <a:gd name="T8" fmla="*/ 55 w 176"/>
                <a:gd name="T9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74">
                  <a:moveTo>
                    <a:pt x="55" y="174"/>
                  </a:moveTo>
                  <a:cubicBezTo>
                    <a:pt x="119" y="170"/>
                    <a:pt x="171" y="120"/>
                    <a:pt x="176" y="56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0" y="119"/>
                    <a:pt x="0" y="119"/>
                    <a:pt x="0" y="119"/>
                  </a:cubicBezTo>
                  <a:lnTo>
                    <a:pt x="55" y="174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314"/>
            <p:cNvSpPr/>
            <p:nvPr/>
          </p:nvSpPr>
          <p:spPr bwMode="auto">
            <a:xfrm>
              <a:off x="2123" y="442"/>
              <a:ext cx="228" cy="228"/>
            </a:xfrm>
            <a:custGeom>
              <a:avLst/>
              <a:gdLst>
                <a:gd name="T0" fmla="*/ 228 w 228"/>
                <a:gd name="T1" fmla="*/ 37 h 228"/>
                <a:gd name="T2" fmla="*/ 191 w 228"/>
                <a:gd name="T3" fmla="*/ 0 h 228"/>
                <a:gd name="T4" fmla="*/ 114 w 228"/>
                <a:gd name="T5" fmla="*/ 77 h 228"/>
                <a:gd name="T6" fmla="*/ 37 w 228"/>
                <a:gd name="T7" fmla="*/ 0 h 228"/>
                <a:gd name="T8" fmla="*/ 0 w 228"/>
                <a:gd name="T9" fmla="*/ 37 h 228"/>
                <a:gd name="T10" fmla="*/ 77 w 228"/>
                <a:gd name="T11" fmla="*/ 114 h 228"/>
                <a:gd name="T12" fmla="*/ 0 w 228"/>
                <a:gd name="T13" fmla="*/ 191 h 228"/>
                <a:gd name="T14" fmla="*/ 37 w 228"/>
                <a:gd name="T15" fmla="*/ 228 h 228"/>
                <a:gd name="T16" fmla="*/ 114 w 228"/>
                <a:gd name="T17" fmla="*/ 151 h 228"/>
                <a:gd name="T18" fmla="*/ 191 w 228"/>
                <a:gd name="T19" fmla="*/ 228 h 228"/>
                <a:gd name="T20" fmla="*/ 228 w 228"/>
                <a:gd name="T21" fmla="*/ 191 h 228"/>
                <a:gd name="T22" fmla="*/ 151 w 228"/>
                <a:gd name="T23" fmla="*/ 114 h 228"/>
                <a:gd name="T24" fmla="*/ 228 w 228"/>
                <a:gd name="T25" fmla="*/ 37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8" h="228">
                  <a:moveTo>
                    <a:pt x="228" y="37"/>
                  </a:moveTo>
                  <a:lnTo>
                    <a:pt x="191" y="0"/>
                  </a:lnTo>
                  <a:lnTo>
                    <a:pt x="114" y="77"/>
                  </a:lnTo>
                  <a:lnTo>
                    <a:pt x="37" y="0"/>
                  </a:lnTo>
                  <a:lnTo>
                    <a:pt x="0" y="37"/>
                  </a:lnTo>
                  <a:lnTo>
                    <a:pt x="77" y="114"/>
                  </a:lnTo>
                  <a:lnTo>
                    <a:pt x="0" y="191"/>
                  </a:lnTo>
                  <a:lnTo>
                    <a:pt x="37" y="228"/>
                  </a:lnTo>
                  <a:lnTo>
                    <a:pt x="114" y="151"/>
                  </a:lnTo>
                  <a:lnTo>
                    <a:pt x="191" y="228"/>
                  </a:lnTo>
                  <a:lnTo>
                    <a:pt x="228" y="191"/>
                  </a:lnTo>
                  <a:lnTo>
                    <a:pt x="151" y="114"/>
                  </a:lnTo>
                  <a:lnTo>
                    <a:pt x="228" y="3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Oval 315"/>
            <p:cNvSpPr>
              <a:spLocks noChangeArrowheads="1"/>
            </p:cNvSpPr>
            <p:nvPr/>
          </p:nvSpPr>
          <p:spPr bwMode="auto">
            <a:xfrm>
              <a:off x="1390" y="347"/>
              <a:ext cx="411" cy="411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16"/>
            <p:cNvSpPr/>
            <p:nvPr/>
          </p:nvSpPr>
          <p:spPr bwMode="auto">
            <a:xfrm>
              <a:off x="1567" y="513"/>
              <a:ext cx="231" cy="237"/>
            </a:xfrm>
            <a:custGeom>
              <a:avLst/>
              <a:gdLst>
                <a:gd name="T0" fmla="*/ 54 w 144"/>
                <a:gd name="T1" fmla="*/ 148 h 148"/>
                <a:gd name="T2" fmla="*/ 144 w 144"/>
                <a:gd name="T3" fmla="*/ 50 h 148"/>
                <a:gd name="T4" fmla="*/ 94 w 144"/>
                <a:gd name="T5" fmla="*/ 0 h 148"/>
                <a:gd name="T6" fmla="*/ 0 w 144"/>
                <a:gd name="T7" fmla="*/ 94 h 148"/>
                <a:gd name="T8" fmla="*/ 54 w 144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148">
                  <a:moveTo>
                    <a:pt x="54" y="148"/>
                  </a:moveTo>
                  <a:cubicBezTo>
                    <a:pt x="100" y="134"/>
                    <a:pt x="134" y="97"/>
                    <a:pt x="144" y="5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94"/>
                    <a:pt x="0" y="94"/>
                    <a:pt x="0" y="94"/>
                  </a:cubicBezTo>
                  <a:lnTo>
                    <a:pt x="54" y="148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17"/>
            <p:cNvSpPr/>
            <p:nvPr/>
          </p:nvSpPr>
          <p:spPr bwMode="auto">
            <a:xfrm>
              <a:off x="1474" y="473"/>
              <a:ext cx="243" cy="191"/>
            </a:xfrm>
            <a:custGeom>
              <a:avLst/>
              <a:gdLst>
                <a:gd name="T0" fmla="*/ 203 w 243"/>
                <a:gd name="T1" fmla="*/ 0 h 191"/>
                <a:gd name="T2" fmla="*/ 93 w 243"/>
                <a:gd name="T3" fmla="*/ 110 h 191"/>
                <a:gd name="T4" fmla="*/ 40 w 243"/>
                <a:gd name="T5" fmla="*/ 56 h 191"/>
                <a:gd name="T6" fmla="*/ 0 w 243"/>
                <a:gd name="T7" fmla="*/ 96 h 191"/>
                <a:gd name="T8" fmla="*/ 93 w 243"/>
                <a:gd name="T9" fmla="*/ 191 h 191"/>
                <a:gd name="T10" fmla="*/ 243 w 243"/>
                <a:gd name="T11" fmla="*/ 40 h 191"/>
                <a:gd name="T12" fmla="*/ 203 w 243"/>
                <a:gd name="T1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3" h="191">
                  <a:moveTo>
                    <a:pt x="203" y="0"/>
                  </a:moveTo>
                  <a:lnTo>
                    <a:pt x="93" y="110"/>
                  </a:lnTo>
                  <a:lnTo>
                    <a:pt x="40" y="56"/>
                  </a:lnTo>
                  <a:lnTo>
                    <a:pt x="0" y="96"/>
                  </a:lnTo>
                  <a:lnTo>
                    <a:pt x="93" y="191"/>
                  </a:lnTo>
                  <a:lnTo>
                    <a:pt x="243" y="4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Oval 318"/>
            <p:cNvSpPr>
              <a:spLocks noChangeArrowheads="1"/>
            </p:cNvSpPr>
            <p:nvPr/>
          </p:nvSpPr>
          <p:spPr bwMode="auto">
            <a:xfrm>
              <a:off x="748" y="347"/>
              <a:ext cx="411" cy="411"/>
            </a:xfrm>
            <a:prstGeom prst="ellipse">
              <a:avLst/>
            </a:pr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319"/>
            <p:cNvSpPr/>
            <p:nvPr/>
          </p:nvSpPr>
          <p:spPr bwMode="auto">
            <a:xfrm>
              <a:off x="832" y="532"/>
              <a:ext cx="319" cy="222"/>
            </a:xfrm>
            <a:custGeom>
              <a:avLst/>
              <a:gdLst>
                <a:gd name="T0" fmla="*/ 103 w 199"/>
                <a:gd name="T1" fmla="*/ 138 h 138"/>
                <a:gd name="T2" fmla="*/ 199 w 199"/>
                <a:gd name="T3" fmla="*/ 48 h 138"/>
                <a:gd name="T4" fmla="*/ 152 w 199"/>
                <a:gd name="T5" fmla="*/ 0 h 138"/>
                <a:gd name="T6" fmla="*/ 0 w 199"/>
                <a:gd name="T7" fmla="*/ 35 h 138"/>
                <a:gd name="T8" fmla="*/ 103 w 199"/>
                <a:gd name="T9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9" h="138">
                  <a:moveTo>
                    <a:pt x="103" y="138"/>
                  </a:moveTo>
                  <a:cubicBezTo>
                    <a:pt x="149" y="128"/>
                    <a:pt x="186" y="93"/>
                    <a:pt x="199" y="48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103" y="138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Rectangle 320"/>
            <p:cNvSpPr>
              <a:spLocks noChangeArrowheads="1"/>
            </p:cNvSpPr>
            <p:nvPr/>
          </p:nvSpPr>
          <p:spPr bwMode="auto">
            <a:xfrm>
              <a:off x="832" y="532"/>
              <a:ext cx="244" cy="56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Oval 321"/>
            <p:cNvSpPr>
              <a:spLocks noChangeArrowheads="1"/>
            </p:cNvSpPr>
            <p:nvPr/>
          </p:nvSpPr>
          <p:spPr bwMode="auto">
            <a:xfrm>
              <a:off x="107" y="347"/>
              <a:ext cx="410" cy="411"/>
            </a:xfrm>
            <a:prstGeom prst="ellipse">
              <a:avLst/>
            </a:pr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322"/>
            <p:cNvSpPr/>
            <p:nvPr/>
          </p:nvSpPr>
          <p:spPr bwMode="auto">
            <a:xfrm>
              <a:off x="190" y="431"/>
              <a:ext cx="321" cy="321"/>
            </a:xfrm>
            <a:custGeom>
              <a:avLst/>
              <a:gdLst>
                <a:gd name="T0" fmla="*/ 0 w 200"/>
                <a:gd name="T1" fmla="*/ 93 h 200"/>
                <a:gd name="T2" fmla="*/ 107 w 200"/>
                <a:gd name="T3" fmla="*/ 200 h 200"/>
                <a:gd name="T4" fmla="*/ 200 w 200"/>
                <a:gd name="T5" fmla="*/ 107 h 200"/>
                <a:gd name="T6" fmla="*/ 93 w 200"/>
                <a:gd name="T7" fmla="*/ 0 h 200"/>
                <a:gd name="T8" fmla="*/ 64 w 200"/>
                <a:gd name="T9" fmla="*/ 63 h 200"/>
                <a:gd name="T10" fmla="*/ 0 w 200"/>
                <a:gd name="T11" fmla="*/ 93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200">
                  <a:moveTo>
                    <a:pt x="0" y="93"/>
                  </a:moveTo>
                  <a:cubicBezTo>
                    <a:pt x="107" y="200"/>
                    <a:pt x="107" y="200"/>
                    <a:pt x="107" y="200"/>
                  </a:cubicBezTo>
                  <a:cubicBezTo>
                    <a:pt x="153" y="189"/>
                    <a:pt x="189" y="153"/>
                    <a:pt x="200" y="107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64" y="63"/>
                    <a:pt x="64" y="63"/>
                    <a:pt x="64" y="63"/>
                  </a:cubicBezTo>
                  <a:lnTo>
                    <a:pt x="0" y="93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323"/>
            <p:cNvSpPr/>
            <p:nvPr/>
          </p:nvSpPr>
          <p:spPr bwMode="auto">
            <a:xfrm>
              <a:off x="190" y="431"/>
              <a:ext cx="244" cy="244"/>
            </a:xfrm>
            <a:custGeom>
              <a:avLst/>
              <a:gdLst>
                <a:gd name="T0" fmla="*/ 244 w 244"/>
                <a:gd name="T1" fmla="*/ 95 h 244"/>
                <a:gd name="T2" fmla="*/ 149 w 244"/>
                <a:gd name="T3" fmla="*/ 95 h 244"/>
                <a:gd name="T4" fmla="*/ 149 w 244"/>
                <a:gd name="T5" fmla="*/ 0 h 244"/>
                <a:gd name="T6" fmla="*/ 95 w 244"/>
                <a:gd name="T7" fmla="*/ 0 h 244"/>
                <a:gd name="T8" fmla="*/ 95 w 244"/>
                <a:gd name="T9" fmla="*/ 95 h 244"/>
                <a:gd name="T10" fmla="*/ 0 w 244"/>
                <a:gd name="T11" fmla="*/ 95 h 244"/>
                <a:gd name="T12" fmla="*/ 0 w 244"/>
                <a:gd name="T13" fmla="*/ 149 h 244"/>
                <a:gd name="T14" fmla="*/ 95 w 244"/>
                <a:gd name="T15" fmla="*/ 149 h 244"/>
                <a:gd name="T16" fmla="*/ 95 w 244"/>
                <a:gd name="T17" fmla="*/ 244 h 244"/>
                <a:gd name="T18" fmla="*/ 149 w 244"/>
                <a:gd name="T19" fmla="*/ 244 h 244"/>
                <a:gd name="T20" fmla="*/ 149 w 244"/>
                <a:gd name="T21" fmla="*/ 149 h 244"/>
                <a:gd name="T22" fmla="*/ 244 w 244"/>
                <a:gd name="T23" fmla="*/ 149 h 244"/>
                <a:gd name="T24" fmla="*/ 244 w 244"/>
                <a:gd name="T25" fmla="*/ 95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4" h="244">
                  <a:moveTo>
                    <a:pt x="244" y="95"/>
                  </a:moveTo>
                  <a:lnTo>
                    <a:pt x="149" y="95"/>
                  </a:lnTo>
                  <a:lnTo>
                    <a:pt x="149" y="0"/>
                  </a:lnTo>
                  <a:lnTo>
                    <a:pt x="95" y="0"/>
                  </a:lnTo>
                  <a:lnTo>
                    <a:pt x="95" y="95"/>
                  </a:lnTo>
                  <a:lnTo>
                    <a:pt x="0" y="95"/>
                  </a:lnTo>
                  <a:lnTo>
                    <a:pt x="0" y="149"/>
                  </a:lnTo>
                  <a:lnTo>
                    <a:pt x="95" y="149"/>
                  </a:lnTo>
                  <a:lnTo>
                    <a:pt x="95" y="244"/>
                  </a:lnTo>
                  <a:lnTo>
                    <a:pt x="149" y="244"/>
                  </a:lnTo>
                  <a:lnTo>
                    <a:pt x="149" y="149"/>
                  </a:lnTo>
                  <a:lnTo>
                    <a:pt x="244" y="149"/>
                  </a:lnTo>
                  <a:lnTo>
                    <a:pt x="244" y="95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55575" y="544513"/>
            <a:ext cx="11920538" cy="5762625"/>
            <a:chOff x="98" y="343"/>
            <a:chExt cx="7509" cy="3630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98" y="2255"/>
              <a:ext cx="7509" cy="1718"/>
              <a:chOff x="98" y="2255"/>
              <a:chExt cx="7509" cy="1718"/>
            </a:xfrm>
          </p:grpSpPr>
          <p:sp>
            <p:nvSpPr>
              <p:cNvPr id="223" name="Oval 5"/>
              <p:cNvSpPr>
                <a:spLocks noChangeArrowheads="1"/>
              </p:cNvSpPr>
              <p:nvPr/>
            </p:nvSpPr>
            <p:spPr bwMode="auto">
              <a:xfrm>
                <a:off x="7174" y="3562"/>
                <a:ext cx="412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6"/>
              <p:cNvSpPr/>
              <p:nvPr/>
            </p:nvSpPr>
            <p:spPr bwMode="auto">
              <a:xfrm>
                <a:off x="7258" y="3685"/>
                <a:ext cx="324" cy="288"/>
              </a:xfrm>
              <a:custGeom>
                <a:avLst/>
                <a:gdLst>
                  <a:gd name="T0" fmla="*/ 93 w 202"/>
                  <a:gd name="T1" fmla="*/ 0 h 179"/>
                  <a:gd name="T2" fmla="*/ 33 w 202"/>
                  <a:gd name="T3" fmla="*/ 14 h 179"/>
                  <a:gd name="T4" fmla="*/ 33 w 202"/>
                  <a:gd name="T5" fmla="*/ 96 h 179"/>
                  <a:gd name="T6" fmla="*/ 45 w 202"/>
                  <a:gd name="T7" fmla="*/ 89 h 179"/>
                  <a:gd name="T8" fmla="*/ 0 w 202"/>
                  <a:gd name="T9" fmla="*/ 122 h 179"/>
                  <a:gd name="T10" fmla="*/ 55 w 202"/>
                  <a:gd name="T11" fmla="*/ 177 h 179"/>
                  <a:gd name="T12" fmla="*/ 76 w 202"/>
                  <a:gd name="T13" fmla="*/ 179 h 179"/>
                  <a:gd name="T14" fmla="*/ 202 w 202"/>
                  <a:gd name="T15" fmla="*/ 71 h 179"/>
                  <a:gd name="T16" fmla="*/ 146 w 202"/>
                  <a:gd name="T17" fmla="*/ 15 h 179"/>
                  <a:gd name="T18" fmla="*/ 139 w 202"/>
                  <a:gd name="T19" fmla="*/ 20 h 179"/>
                  <a:gd name="T20" fmla="*/ 93 w 202"/>
                  <a:gd name="T2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2" h="179">
                    <a:moveTo>
                      <a:pt x="93" y="0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96"/>
                      <a:pt x="33" y="96"/>
                      <a:pt x="33" y="96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55" y="177"/>
                      <a:pt x="55" y="177"/>
                      <a:pt x="55" y="177"/>
                    </a:cubicBezTo>
                    <a:cubicBezTo>
                      <a:pt x="62" y="178"/>
                      <a:pt x="69" y="179"/>
                      <a:pt x="76" y="179"/>
                    </a:cubicBezTo>
                    <a:cubicBezTo>
                      <a:pt x="140" y="179"/>
                      <a:pt x="193" y="132"/>
                      <a:pt x="202" y="71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39" y="20"/>
                      <a:pt x="139" y="20"/>
                      <a:pt x="139" y="20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7"/>
              <p:cNvSpPr/>
              <p:nvPr/>
            </p:nvSpPr>
            <p:spPr bwMode="auto">
              <a:xfrm>
                <a:off x="7267" y="3637"/>
                <a:ext cx="225" cy="73"/>
              </a:xfrm>
              <a:custGeom>
                <a:avLst/>
                <a:gdLst>
                  <a:gd name="T0" fmla="*/ 225 w 225"/>
                  <a:gd name="T1" fmla="*/ 73 h 73"/>
                  <a:gd name="T2" fmla="*/ 113 w 225"/>
                  <a:gd name="T3" fmla="*/ 0 h 73"/>
                  <a:gd name="T4" fmla="*/ 0 w 225"/>
                  <a:gd name="T5" fmla="*/ 73 h 73"/>
                  <a:gd name="T6" fmla="*/ 225 w 225"/>
                  <a:gd name="T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5" h="73">
                    <a:moveTo>
                      <a:pt x="225" y="73"/>
                    </a:moveTo>
                    <a:lnTo>
                      <a:pt x="113" y="0"/>
                    </a:lnTo>
                    <a:lnTo>
                      <a:pt x="0" y="73"/>
                    </a:lnTo>
                    <a:lnTo>
                      <a:pt x="225" y="73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Rectangle 8"/>
              <p:cNvSpPr>
                <a:spLocks noChangeArrowheads="1"/>
              </p:cNvSpPr>
              <p:nvPr/>
            </p:nvSpPr>
            <p:spPr bwMode="auto">
              <a:xfrm>
                <a:off x="7258" y="3854"/>
                <a:ext cx="244" cy="2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Rectangle 9"/>
              <p:cNvSpPr>
                <a:spLocks noChangeArrowheads="1"/>
              </p:cNvSpPr>
              <p:nvPr/>
            </p:nvSpPr>
            <p:spPr bwMode="auto">
              <a:xfrm>
                <a:off x="7275" y="3816"/>
                <a:ext cx="209" cy="2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Rectangle 10"/>
              <p:cNvSpPr>
                <a:spLocks noChangeArrowheads="1"/>
              </p:cNvSpPr>
              <p:nvPr/>
            </p:nvSpPr>
            <p:spPr bwMode="auto">
              <a:xfrm>
                <a:off x="7295" y="3719"/>
                <a:ext cx="37" cy="8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Rectangle 11"/>
              <p:cNvSpPr>
                <a:spLocks noChangeArrowheads="1"/>
              </p:cNvSpPr>
              <p:nvPr/>
            </p:nvSpPr>
            <p:spPr bwMode="auto">
              <a:xfrm>
                <a:off x="7428" y="3719"/>
                <a:ext cx="37" cy="8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Rectangle 12"/>
              <p:cNvSpPr>
                <a:spLocks noChangeArrowheads="1"/>
              </p:cNvSpPr>
              <p:nvPr/>
            </p:nvSpPr>
            <p:spPr bwMode="auto">
              <a:xfrm>
                <a:off x="7361" y="3719"/>
                <a:ext cx="38" cy="8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3"/>
              <p:cNvSpPr/>
              <p:nvPr/>
            </p:nvSpPr>
            <p:spPr bwMode="auto">
              <a:xfrm>
                <a:off x="7258" y="3843"/>
                <a:ext cx="244" cy="11"/>
              </a:xfrm>
              <a:custGeom>
                <a:avLst/>
                <a:gdLst>
                  <a:gd name="T0" fmla="*/ 226 w 244"/>
                  <a:gd name="T1" fmla="*/ 0 h 11"/>
                  <a:gd name="T2" fmla="*/ 17 w 244"/>
                  <a:gd name="T3" fmla="*/ 0 h 11"/>
                  <a:gd name="T4" fmla="*/ 0 w 244"/>
                  <a:gd name="T5" fmla="*/ 11 h 11"/>
                  <a:gd name="T6" fmla="*/ 244 w 244"/>
                  <a:gd name="T7" fmla="*/ 11 h 11"/>
                  <a:gd name="T8" fmla="*/ 226 w 244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4" h="11">
                    <a:moveTo>
                      <a:pt x="226" y="0"/>
                    </a:moveTo>
                    <a:lnTo>
                      <a:pt x="17" y="0"/>
                    </a:lnTo>
                    <a:lnTo>
                      <a:pt x="0" y="11"/>
                    </a:lnTo>
                    <a:lnTo>
                      <a:pt x="244" y="11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4"/>
              <p:cNvSpPr/>
              <p:nvPr/>
            </p:nvSpPr>
            <p:spPr bwMode="auto">
              <a:xfrm>
                <a:off x="7275" y="3806"/>
                <a:ext cx="209" cy="10"/>
              </a:xfrm>
              <a:custGeom>
                <a:avLst/>
                <a:gdLst>
                  <a:gd name="T0" fmla="*/ 190 w 209"/>
                  <a:gd name="T1" fmla="*/ 0 h 10"/>
                  <a:gd name="T2" fmla="*/ 18 w 209"/>
                  <a:gd name="T3" fmla="*/ 0 h 10"/>
                  <a:gd name="T4" fmla="*/ 0 w 209"/>
                  <a:gd name="T5" fmla="*/ 10 h 10"/>
                  <a:gd name="T6" fmla="*/ 209 w 209"/>
                  <a:gd name="T7" fmla="*/ 10 h 10"/>
                  <a:gd name="T8" fmla="*/ 190 w 20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9" h="10">
                    <a:moveTo>
                      <a:pt x="190" y="0"/>
                    </a:moveTo>
                    <a:lnTo>
                      <a:pt x="18" y="0"/>
                    </a:lnTo>
                    <a:lnTo>
                      <a:pt x="0" y="10"/>
                    </a:lnTo>
                    <a:lnTo>
                      <a:pt x="209" y="10"/>
                    </a:lnTo>
                    <a:lnTo>
                      <a:pt x="190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Rectangle 15"/>
              <p:cNvSpPr>
                <a:spLocks noChangeArrowheads="1"/>
              </p:cNvSpPr>
              <p:nvPr/>
            </p:nvSpPr>
            <p:spPr bwMode="auto">
              <a:xfrm>
                <a:off x="7267" y="3710"/>
                <a:ext cx="225" cy="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Oval 16"/>
              <p:cNvSpPr>
                <a:spLocks noChangeArrowheads="1"/>
              </p:cNvSpPr>
              <p:nvPr/>
            </p:nvSpPr>
            <p:spPr bwMode="auto">
              <a:xfrm>
                <a:off x="6531" y="3562"/>
                <a:ext cx="411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7"/>
              <p:cNvSpPr/>
              <p:nvPr/>
            </p:nvSpPr>
            <p:spPr bwMode="auto">
              <a:xfrm>
                <a:off x="6614" y="3673"/>
                <a:ext cx="328" cy="300"/>
              </a:xfrm>
              <a:custGeom>
                <a:avLst/>
                <a:gdLst>
                  <a:gd name="T0" fmla="*/ 149 w 204"/>
                  <a:gd name="T1" fmla="*/ 0 h 187"/>
                  <a:gd name="T2" fmla="*/ 0 w 204"/>
                  <a:gd name="T3" fmla="*/ 135 h 187"/>
                  <a:gd name="T4" fmla="*/ 49 w 204"/>
                  <a:gd name="T5" fmla="*/ 184 h 187"/>
                  <a:gd name="T6" fmla="*/ 76 w 204"/>
                  <a:gd name="T7" fmla="*/ 187 h 187"/>
                  <a:gd name="T8" fmla="*/ 204 w 204"/>
                  <a:gd name="T9" fmla="*/ 59 h 187"/>
                  <a:gd name="T10" fmla="*/ 204 w 204"/>
                  <a:gd name="T11" fmla="*/ 55 h 187"/>
                  <a:gd name="T12" fmla="*/ 149 w 204"/>
                  <a:gd name="T1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4" h="187">
                    <a:moveTo>
                      <a:pt x="149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49" y="184"/>
                      <a:pt x="49" y="184"/>
                      <a:pt x="49" y="184"/>
                    </a:cubicBezTo>
                    <a:cubicBezTo>
                      <a:pt x="58" y="186"/>
                      <a:pt x="67" y="187"/>
                      <a:pt x="76" y="187"/>
                    </a:cubicBezTo>
                    <a:cubicBezTo>
                      <a:pt x="147" y="187"/>
                      <a:pt x="204" y="130"/>
                      <a:pt x="204" y="59"/>
                    </a:cubicBezTo>
                    <a:cubicBezTo>
                      <a:pt x="204" y="58"/>
                      <a:pt x="204" y="56"/>
                      <a:pt x="204" y="55"/>
                    </a:cubicBez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8"/>
              <p:cNvSpPr/>
              <p:nvPr/>
            </p:nvSpPr>
            <p:spPr bwMode="auto">
              <a:xfrm>
                <a:off x="6614" y="3666"/>
                <a:ext cx="245" cy="224"/>
              </a:xfrm>
              <a:custGeom>
                <a:avLst/>
                <a:gdLst>
                  <a:gd name="T0" fmla="*/ 152 w 152"/>
                  <a:gd name="T1" fmla="*/ 11 h 139"/>
                  <a:gd name="T2" fmla="*/ 140 w 152"/>
                  <a:gd name="T3" fmla="*/ 0 h 139"/>
                  <a:gd name="T4" fmla="*/ 18 w 152"/>
                  <a:gd name="T5" fmla="*/ 0 h 139"/>
                  <a:gd name="T6" fmla="*/ 0 w 152"/>
                  <a:gd name="T7" fmla="*/ 17 h 139"/>
                  <a:gd name="T8" fmla="*/ 0 w 152"/>
                  <a:gd name="T9" fmla="*/ 139 h 139"/>
                  <a:gd name="T10" fmla="*/ 140 w 152"/>
                  <a:gd name="T11" fmla="*/ 139 h 139"/>
                  <a:gd name="T12" fmla="*/ 152 w 152"/>
                  <a:gd name="T13" fmla="*/ 128 h 139"/>
                  <a:gd name="T14" fmla="*/ 152 w 152"/>
                  <a:gd name="T15" fmla="*/ 45 h 139"/>
                  <a:gd name="T16" fmla="*/ 152 w 152"/>
                  <a:gd name="T17" fmla="*/ 45 h 139"/>
                  <a:gd name="T18" fmla="*/ 152 w 152"/>
                  <a:gd name="T19" fmla="*/ 11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39">
                    <a:moveTo>
                      <a:pt x="152" y="11"/>
                    </a:moveTo>
                    <a:cubicBezTo>
                      <a:pt x="152" y="5"/>
                      <a:pt x="147" y="0"/>
                      <a:pt x="14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9"/>
                      <a:pt x="0" y="139"/>
                      <a:pt x="0" y="139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7" y="139"/>
                      <a:pt x="152" y="134"/>
                      <a:pt x="152" y="128"/>
                    </a:cubicBezTo>
                    <a:cubicBezTo>
                      <a:pt x="152" y="45"/>
                      <a:pt x="152" y="45"/>
                      <a:pt x="152" y="45"/>
                    </a:cubicBezTo>
                    <a:cubicBezTo>
                      <a:pt x="152" y="45"/>
                      <a:pt x="152" y="45"/>
                      <a:pt x="152" y="45"/>
                    </a:cubicBezTo>
                    <a:lnTo>
                      <a:pt x="152" y="11"/>
                    </a:ln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19"/>
              <p:cNvSpPr/>
              <p:nvPr/>
            </p:nvSpPr>
            <p:spPr bwMode="auto">
              <a:xfrm>
                <a:off x="6727" y="3750"/>
                <a:ext cx="132" cy="93"/>
              </a:xfrm>
              <a:custGeom>
                <a:avLst/>
                <a:gdLst>
                  <a:gd name="T0" fmla="*/ 132 w 132"/>
                  <a:gd name="T1" fmla="*/ 8 h 93"/>
                  <a:gd name="T2" fmla="*/ 132 w 132"/>
                  <a:gd name="T3" fmla="*/ 19 h 93"/>
                  <a:gd name="T4" fmla="*/ 19 w 132"/>
                  <a:gd name="T5" fmla="*/ 19 h 93"/>
                  <a:gd name="T6" fmla="*/ 19 w 132"/>
                  <a:gd name="T7" fmla="*/ 75 h 93"/>
                  <a:gd name="T8" fmla="*/ 132 w 132"/>
                  <a:gd name="T9" fmla="*/ 75 h 93"/>
                  <a:gd name="T10" fmla="*/ 132 w 132"/>
                  <a:gd name="T11" fmla="*/ 85 h 93"/>
                  <a:gd name="T12" fmla="*/ 132 w 132"/>
                  <a:gd name="T13" fmla="*/ 93 h 93"/>
                  <a:gd name="T14" fmla="*/ 0 w 132"/>
                  <a:gd name="T15" fmla="*/ 93 h 93"/>
                  <a:gd name="T16" fmla="*/ 0 w 132"/>
                  <a:gd name="T17" fmla="*/ 0 h 93"/>
                  <a:gd name="T18" fmla="*/ 132 w 132"/>
                  <a:gd name="T19" fmla="*/ 0 h 93"/>
                  <a:gd name="T20" fmla="*/ 132 w 132"/>
                  <a:gd name="T21" fmla="*/ 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93">
                    <a:moveTo>
                      <a:pt x="132" y="8"/>
                    </a:moveTo>
                    <a:lnTo>
                      <a:pt x="132" y="19"/>
                    </a:lnTo>
                    <a:lnTo>
                      <a:pt x="19" y="19"/>
                    </a:lnTo>
                    <a:lnTo>
                      <a:pt x="19" y="75"/>
                    </a:lnTo>
                    <a:lnTo>
                      <a:pt x="132" y="75"/>
                    </a:lnTo>
                    <a:lnTo>
                      <a:pt x="132" y="85"/>
                    </a:lnTo>
                    <a:lnTo>
                      <a:pt x="132" y="93"/>
                    </a:lnTo>
                    <a:lnTo>
                      <a:pt x="0" y="93"/>
                    </a:lnTo>
                    <a:lnTo>
                      <a:pt x="0" y="0"/>
                    </a:lnTo>
                    <a:lnTo>
                      <a:pt x="132" y="0"/>
                    </a:lnTo>
                    <a:lnTo>
                      <a:pt x="132" y="8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Oval 20"/>
              <p:cNvSpPr>
                <a:spLocks noChangeArrowheads="1"/>
              </p:cNvSpPr>
              <p:nvPr/>
            </p:nvSpPr>
            <p:spPr bwMode="auto">
              <a:xfrm>
                <a:off x="6759" y="3784"/>
                <a:ext cx="29" cy="27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1"/>
              <p:cNvSpPr/>
              <p:nvPr/>
            </p:nvSpPr>
            <p:spPr bwMode="auto">
              <a:xfrm>
                <a:off x="6634" y="3684"/>
                <a:ext cx="225" cy="37"/>
              </a:xfrm>
              <a:custGeom>
                <a:avLst/>
                <a:gdLst>
                  <a:gd name="T0" fmla="*/ 128 w 140"/>
                  <a:gd name="T1" fmla="*/ 12 h 23"/>
                  <a:gd name="T2" fmla="*/ 140 w 140"/>
                  <a:gd name="T3" fmla="*/ 23 h 23"/>
                  <a:gd name="T4" fmla="*/ 140 w 140"/>
                  <a:gd name="T5" fmla="*/ 12 h 23"/>
                  <a:gd name="T6" fmla="*/ 128 w 140"/>
                  <a:gd name="T7" fmla="*/ 0 h 23"/>
                  <a:gd name="T8" fmla="*/ 5 w 140"/>
                  <a:gd name="T9" fmla="*/ 0 h 23"/>
                  <a:gd name="T10" fmla="*/ 0 w 140"/>
                  <a:gd name="T11" fmla="*/ 6 h 23"/>
                  <a:gd name="T12" fmla="*/ 5 w 140"/>
                  <a:gd name="T13" fmla="*/ 12 h 23"/>
                  <a:gd name="T14" fmla="*/ 5 w 140"/>
                  <a:gd name="T15" fmla="*/ 12 h 23"/>
                  <a:gd name="T16" fmla="*/ 128 w 140"/>
                  <a:gd name="T17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23">
                    <a:moveTo>
                      <a:pt x="128" y="12"/>
                    </a:moveTo>
                    <a:cubicBezTo>
                      <a:pt x="134" y="12"/>
                      <a:pt x="140" y="17"/>
                      <a:pt x="140" y="2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40" y="5"/>
                      <a:pt x="135" y="0"/>
                      <a:pt x="128" y="0"/>
                    </a:cubicBezTo>
                    <a:cubicBezTo>
                      <a:pt x="128" y="0"/>
                      <a:pt x="5" y="0"/>
                      <a:pt x="5" y="0"/>
                    </a:cubicBezTo>
                    <a:cubicBezTo>
                      <a:pt x="2" y="1"/>
                      <a:pt x="0" y="3"/>
                      <a:pt x="0" y="6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lnTo>
                      <a:pt x="128" y="12"/>
                    </a:ln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Oval 22"/>
              <p:cNvSpPr>
                <a:spLocks noChangeArrowheads="1"/>
              </p:cNvSpPr>
              <p:nvPr/>
            </p:nvSpPr>
            <p:spPr bwMode="auto">
              <a:xfrm>
                <a:off x="5887" y="3562"/>
                <a:ext cx="412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23"/>
              <p:cNvSpPr/>
              <p:nvPr/>
            </p:nvSpPr>
            <p:spPr bwMode="auto">
              <a:xfrm>
                <a:off x="5977" y="3705"/>
                <a:ext cx="320" cy="268"/>
              </a:xfrm>
              <a:custGeom>
                <a:avLst/>
                <a:gdLst>
                  <a:gd name="T0" fmla="*/ 69 w 199"/>
                  <a:gd name="T1" fmla="*/ 167 h 167"/>
                  <a:gd name="T2" fmla="*/ 72 w 199"/>
                  <a:gd name="T3" fmla="*/ 167 h 167"/>
                  <a:gd name="T4" fmla="*/ 199 w 199"/>
                  <a:gd name="T5" fmla="*/ 54 h 167"/>
                  <a:gd name="T6" fmla="*/ 145 w 199"/>
                  <a:gd name="T7" fmla="*/ 0 h 167"/>
                  <a:gd name="T8" fmla="*/ 0 w 199"/>
                  <a:gd name="T9" fmla="*/ 97 h 167"/>
                  <a:gd name="T10" fmla="*/ 69 w 199"/>
                  <a:gd name="T11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9" h="167">
                    <a:moveTo>
                      <a:pt x="69" y="167"/>
                    </a:moveTo>
                    <a:cubicBezTo>
                      <a:pt x="70" y="167"/>
                      <a:pt x="71" y="167"/>
                      <a:pt x="72" y="167"/>
                    </a:cubicBezTo>
                    <a:cubicBezTo>
                      <a:pt x="138" y="167"/>
                      <a:pt x="192" y="118"/>
                      <a:pt x="199" y="54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0" y="97"/>
                      <a:pt x="0" y="97"/>
                      <a:pt x="0" y="97"/>
                    </a:cubicBezTo>
                    <a:lnTo>
                      <a:pt x="69" y="167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24"/>
              <p:cNvSpPr/>
              <p:nvPr/>
            </p:nvSpPr>
            <p:spPr bwMode="auto">
              <a:xfrm>
                <a:off x="5971" y="3698"/>
                <a:ext cx="244" cy="169"/>
              </a:xfrm>
              <a:custGeom>
                <a:avLst/>
                <a:gdLst>
                  <a:gd name="T0" fmla="*/ 140 w 152"/>
                  <a:gd name="T1" fmla="*/ 0 h 105"/>
                  <a:gd name="T2" fmla="*/ 12 w 152"/>
                  <a:gd name="T3" fmla="*/ 0 h 105"/>
                  <a:gd name="T4" fmla="*/ 0 w 152"/>
                  <a:gd name="T5" fmla="*/ 12 h 105"/>
                  <a:gd name="T6" fmla="*/ 0 w 152"/>
                  <a:gd name="T7" fmla="*/ 93 h 105"/>
                  <a:gd name="T8" fmla="*/ 12 w 152"/>
                  <a:gd name="T9" fmla="*/ 105 h 105"/>
                  <a:gd name="T10" fmla="*/ 140 w 152"/>
                  <a:gd name="T11" fmla="*/ 105 h 105"/>
                  <a:gd name="T12" fmla="*/ 152 w 152"/>
                  <a:gd name="T13" fmla="*/ 93 h 105"/>
                  <a:gd name="T14" fmla="*/ 152 w 152"/>
                  <a:gd name="T15" fmla="*/ 12 h 105"/>
                  <a:gd name="T16" fmla="*/ 140 w 152"/>
                  <a:gd name="T1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105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100"/>
                      <a:pt x="5" y="105"/>
                      <a:pt x="12" y="10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7" y="105"/>
                      <a:pt x="152" y="100"/>
                      <a:pt x="152" y="93"/>
                    </a:cubicBezTo>
                    <a:cubicBezTo>
                      <a:pt x="152" y="12"/>
                      <a:pt x="152" y="12"/>
                      <a:pt x="152" y="12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Rectangle 25"/>
              <p:cNvSpPr>
                <a:spLocks noChangeArrowheads="1"/>
              </p:cNvSpPr>
              <p:nvPr/>
            </p:nvSpPr>
            <p:spPr bwMode="auto">
              <a:xfrm>
                <a:off x="5971" y="3735"/>
                <a:ext cx="244" cy="3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Oval 26"/>
              <p:cNvSpPr>
                <a:spLocks noChangeArrowheads="1"/>
              </p:cNvSpPr>
              <p:nvPr/>
            </p:nvSpPr>
            <p:spPr bwMode="auto">
              <a:xfrm>
                <a:off x="5244" y="3562"/>
                <a:ext cx="412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27"/>
              <p:cNvSpPr/>
              <p:nvPr/>
            </p:nvSpPr>
            <p:spPr bwMode="auto">
              <a:xfrm>
                <a:off x="5328" y="3716"/>
                <a:ext cx="326" cy="257"/>
              </a:xfrm>
              <a:custGeom>
                <a:avLst/>
                <a:gdLst>
                  <a:gd name="T0" fmla="*/ 79 w 203"/>
                  <a:gd name="T1" fmla="*/ 160 h 160"/>
                  <a:gd name="T2" fmla="*/ 203 w 203"/>
                  <a:gd name="T3" fmla="*/ 50 h 160"/>
                  <a:gd name="T4" fmla="*/ 152 w 203"/>
                  <a:gd name="T5" fmla="*/ 0 h 160"/>
                  <a:gd name="T6" fmla="*/ 0 w 203"/>
                  <a:gd name="T7" fmla="*/ 81 h 160"/>
                  <a:gd name="T8" fmla="*/ 79 w 203"/>
                  <a:gd name="T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3" h="160">
                    <a:moveTo>
                      <a:pt x="79" y="160"/>
                    </a:moveTo>
                    <a:cubicBezTo>
                      <a:pt x="142" y="158"/>
                      <a:pt x="194" y="111"/>
                      <a:pt x="203" y="5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81"/>
                      <a:pt x="0" y="81"/>
                      <a:pt x="0" y="81"/>
                    </a:cubicBezTo>
                    <a:lnTo>
                      <a:pt x="79" y="16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Rectangle 28"/>
              <p:cNvSpPr>
                <a:spLocks noChangeArrowheads="1"/>
              </p:cNvSpPr>
              <p:nvPr/>
            </p:nvSpPr>
            <p:spPr bwMode="auto">
              <a:xfrm>
                <a:off x="5328" y="3714"/>
                <a:ext cx="244" cy="132"/>
              </a:xfrm>
              <a:prstGeom prst="rect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Oval 29"/>
              <p:cNvSpPr>
                <a:spLocks noChangeArrowheads="1"/>
              </p:cNvSpPr>
              <p:nvPr/>
            </p:nvSpPr>
            <p:spPr bwMode="auto">
              <a:xfrm>
                <a:off x="5403" y="3734"/>
                <a:ext cx="94" cy="93"/>
              </a:xfrm>
              <a:prstGeom prst="ellipse">
                <a:avLst/>
              </a:pr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0"/>
              <p:cNvSpPr/>
              <p:nvPr/>
            </p:nvSpPr>
            <p:spPr bwMode="auto">
              <a:xfrm>
                <a:off x="5432" y="3747"/>
                <a:ext cx="36" cy="67"/>
              </a:xfrm>
              <a:custGeom>
                <a:avLst/>
                <a:gdLst>
                  <a:gd name="T0" fmla="*/ 17 w 22"/>
                  <a:gd name="T1" fmla="*/ 19 h 42"/>
                  <a:gd name="T2" fmla="*/ 14 w 22"/>
                  <a:gd name="T3" fmla="*/ 17 h 42"/>
                  <a:gd name="T4" fmla="*/ 9 w 22"/>
                  <a:gd name="T5" fmla="*/ 15 h 42"/>
                  <a:gd name="T6" fmla="*/ 8 w 22"/>
                  <a:gd name="T7" fmla="*/ 13 h 42"/>
                  <a:gd name="T8" fmla="*/ 9 w 22"/>
                  <a:gd name="T9" fmla="*/ 11 h 42"/>
                  <a:gd name="T10" fmla="*/ 12 w 22"/>
                  <a:gd name="T11" fmla="*/ 11 h 42"/>
                  <a:gd name="T12" fmla="*/ 18 w 22"/>
                  <a:gd name="T13" fmla="*/ 12 h 42"/>
                  <a:gd name="T14" fmla="*/ 21 w 22"/>
                  <a:gd name="T15" fmla="*/ 6 h 42"/>
                  <a:gd name="T16" fmla="*/ 21 w 22"/>
                  <a:gd name="T17" fmla="*/ 6 h 42"/>
                  <a:gd name="T18" fmla="*/ 21 w 22"/>
                  <a:gd name="T19" fmla="*/ 6 h 42"/>
                  <a:gd name="T20" fmla="*/ 14 w 22"/>
                  <a:gd name="T21" fmla="*/ 4 h 42"/>
                  <a:gd name="T22" fmla="*/ 14 w 22"/>
                  <a:gd name="T23" fmla="*/ 0 h 42"/>
                  <a:gd name="T24" fmla="*/ 8 w 22"/>
                  <a:gd name="T25" fmla="*/ 0 h 42"/>
                  <a:gd name="T26" fmla="*/ 8 w 22"/>
                  <a:gd name="T27" fmla="*/ 5 h 42"/>
                  <a:gd name="T28" fmla="*/ 3 w 22"/>
                  <a:gd name="T29" fmla="*/ 8 h 42"/>
                  <a:gd name="T30" fmla="*/ 0 w 22"/>
                  <a:gd name="T31" fmla="*/ 14 h 42"/>
                  <a:gd name="T32" fmla="*/ 1 w 22"/>
                  <a:gd name="T33" fmla="*/ 17 h 42"/>
                  <a:gd name="T34" fmla="*/ 3 w 22"/>
                  <a:gd name="T35" fmla="*/ 20 h 42"/>
                  <a:gd name="T36" fmla="*/ 9 w 22"/>
                  <a:gd name="T37" fmla="*/ 24 h 42"/>
                  <a:gd name="T38" fmla="*/ 9 w 22"/>
                  <a:gd name="T39" fmla="*/ 24 h 42"/>
                  <a:gd name="T40" fmla="*/ 9 w 22"/>
                  <a:gd name="T41" fmla="*/ 24 h 42"/>
                  <a:gd name="T42" fmla="*/ 14 w 22"/>
                  <a:gd name="T43" fmla="*/ 28 h 42"/>
                  <a:gd name="T44" fmla="*/ 13 w 22"/>
                  <a:gd name="T45" fmla="*/ 30 h 42"/>
                  <a:gd name="T46" fmla="*/ 10 w 22"/>
                  <a:gd name="T47" fmla="*/ 31 h 42"/>
                  <a:gd name="T48" fmla="*/ 3 w 22"/>
                  <a:gd name="T49" fmla="*/ 29 h 42"/>
                  <a:gd name="T50" fmla="*/ 0 w 22"/>
                  <a:gd name="T51" fmla="*/ 35 h 42"/>
                  <a:gd name="T52" fmla="*/ 0 w 22"/>
                  <a:gd name="T53" fmla="*/ 36 h 42"/>
                  <a:gd name="T54" fmla="*/ 8 w 22"/>
                  <a:gd name="T55" fmla="*/ 38 h 42"/>
                  <a:gd name="T56" fmla="*/ 8 w 22"/>
                  <a:gd name="T57" fmla="*/ 42 h 42"/>
                  <a:gd name="T58" fmla="*/ 14 w 22"/>
                  <a:gd name="T59" fmla="*/ 42 h 42"/>
                  <a:gd name="T60" fmla="*/ 14 w 22"/>
                  <a:gd name="T61" fmla="*/ 37 h 42"/>
                  <a:gd name="T62" fmla="*/ 20 w 22"/>
                  <a:gd name="T63" fmla="*/ 34 h 42"/>
                  <a:gd name="T64" fmla="*/ 22 w 22"/>
                  <a:gd name="T65" fmla="*/ 31 h 42"/>
                  <a:gd name="T66" fmla="*/ 22 w 22"/>
                  <a:gd name="T67" fmla="*/ 28 h 42"/>
                  <a:gd name="T68" fmla="*/ 20 w 22"/>
                  <a:gd name="T69" fmla="*/ 21 h 42"/>
                  <a:gd name="T70" fmla="*/ 17 w 22"/>
                  <a:gd name="T71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42">
                    <a:moveTo>
                      <a:pt x="17" y="19"/>
                    </a:moveTo>
                    <a:cubicBezTo>
                      <a:pt x="16" y="19"/>
                      <a:pt x="15" y="18"/>
                      <a:pt x="14" y="17"/>
                    </a:cubicBezTo>
                    <a:cubicBezTo>
                      <a:pt x="11" y="17"/>
                      <a:pt x="10" y="16"/>
                      <a:pt x="9" y="15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2"/>
                      <a:pt x="9" y="11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5" y="11"/>
                      <a:pt x="17" y="11"/>
                      <a:pt x="18" y="12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9" y="5"/>
                      <a:pt x="17" y="4"/>
                      <a:pt x="14" y="4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6"/>
                      <a:pt x="3" y="8"/>
                    </a:cubicBezTo>
                    <a:cubicBezTo>
                      <a:pt x="1" y="9"/>
                      <a:pt x="0" y="12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4" y="22"/>
                      <a:pt x="6" y="23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4" y="25"/>
                      <a:pt x="14" y="27"/>
                      <a:pt x="14" y="28"/>
                    </a:cubicBezTo>
                    <a:cubicBezTo>
                      <a:pt x="14" y="29"/>
                      <a:pt x="14" y="30"/>
                      <a:pt x="13" y="30"/>
                    </a:cubicBezTo>
                    <a:cubicBezTo>
                      <a:pt x="12" y="31"/>
                      <a:pt x="11" y="31"/>
                      <a:pt x="10" y="31"/>
                    </a:cubicBezTo>
                    <a:cubicBezTo>
                      <a:pt x="7" y="31"/>
                      <a:pt x="4" y="30"/>
                      <a:pt x="3" y="29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7"/>
                      <a:pt x="5" y="38"/>
                      <a:pt x="8" y="38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7" y="37"/>
                      <a:pt x="19" y="36"/>
                      <a:pt x="20" y="34"/>
                    </a:cubicBezTo>
                    <a:cubicBezTo>
                      <a:pt x="21" y="33"/>
                      <a:pt x="21" y="32"/>
                      <a:pt x="22" y="31"/>
                    </a:cubicBezTo>
                    <a:cubicBezTo>
                      <a:pt x="22" y="30"/>
                      <a:pt x="22" y="29"/>
                      <a:pt x="22" y="28"/>
                    </a:cubicBezTo>
                    <a:cubicBezTo>
                      <a:pt x="22" y="25"/>
                      <a:pt x="22" y="23"/>
                      <a:pt x="20" y="21"/>
                    </a:cubicBezTo>
                    <a:cubicBezTo>
                      <a:pt x="19" y="21"/>
                      <a:pt x="19" y="20"/>
                      <a:pt x="17" y="1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Oval 31"/>
              <p:cNvSpPr>
                <a:spLocks noChangeArrowheads="1"/>
              </p:cNvSpPr>
              <p:nvPr/>
            </p:nvSpPr>
            <p:spPr bwMode="auto">
              <a:xfrm>
                <a:off x="4601" y="3562"/>
                <a:ext cx="411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32"/>
              <p:cNvSpPr/>
              <p:nvPr/>
            </p:nvSpPr>
            <p:spPr bwMode="auto">
              <a:xfrm>
                <a:off x="4680" y="3658"/>
                <a:ext cx="331" cy="312"/>
              </a:xfrm>
              <a:custGeom>
                <a:avLst/>
                <a:gdLst>
                  <a:gd name="T0" fmla="*/ 87 w 206"/>
                  <a:gd name="T1" fmla="*/ 0 h 194"/>
                  <a:gd name="T2" fmla="*/ 42 w 206"/>
                  <a:gd name="T3" fmla="*/ 46 h 194"/>
                  <a:gd name="T4" fmla="*/ 52 w 206"/>
                  <a:gd name="T5" fmla="*/ 56 h 194"/>
                  <a:gd name="T6" fmla="*/ 36 w 206"/>
                  <a:gd name="T7" fmla="*/ 69 h 194"/>
                  <a:gd name="T8" fmla="*/ 21 w 206"/>
                  <a:gd name="T9" fmla="*/ 54 h 194"/>
                  <a:gd name="T10" fmla="*/ 8 w 206"/>
                  <a:gd name="T11" fmla="*/ 67 h 194"/>
                  <a:gd name="T12" fmla="*/ 21 w 206"/>
                  <a:gd name="T13" fmla="*/ 80 h 194"/>
                  <a:gd name="T14" fmla="*/ 0 w 206"/>
                  <a:gd name="T15" fmla="*/ 96 h 194"/>
                  <a:gd name="T16" fmla="*/ 99 w 206"/>
                  <a:gd name="T17" fmla="*/ 194 h 194"/>
                  <a:gd name="T18" fmla="*/ 206 w 206"/>
                  <a:gd name="T19" fmla="*/ 86 h 194"/>
                  <a:gd name="T20" fmla="*/ 122 w 206"/>
                  <a:gd name="T21" fmla="*/ 3 h 194"/>
                  <a:gd name="T22" fmla="*/ 104 w 206"/>
                  <a:gd name="T23" fmla="*/ 17 h 194"/>
                  <a:gd name="T24" fmla="*/ 87 w 206"/>
                  <a:gd name="T25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6" h="194">
                    <a:moveTo>
                      <a:pt x="87" y="0"/>
                    </a:moveTo>
                    <a:cubicBezTo>
                      <a:pt x="42" y="46"/>
                      <a:pt x="42" y="46"/>
                      <a:pt x="42" y="4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99" y="194"/>
                      <a:pt x="99" y="194"/>
                      <a:pt x="99" y="194"/>
                    </a:cubicBezTo>
                    <a:cubicBezTo>
                      <a:pt x="154" y="186"/>
                      <a:pt x="198" y="142"/>
                      <a:pt x="206" y="86"/>
                    </a:cubicBezTo>
                    <a:cubicBezTo>
                      <a:pt x="122" y="3"/>
                      <a:pt x="122" y="3"/>
                      <a:pt x="122" y="3"/>
                    </a:cubicBezTo>
                    <a:cubicBezTo>
                      <a:pt x="104" y="17"/>
                      <a:pt x="104" y="17"/>
                      <a:pt x="104" y="17"/>
                    </a:cubicBez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33"/>
              <p:cNvSpPr/>
              <p:nvPr/>
            </p:nvSpPr>
            <p:spPr bwMode="auto">
              <a:xfrm>
                <a:off x="4680" y="3653"/>
                <a:ext cx="207" cy="245"/>
              </a:xfrm>
              <a:custGeom>
                <a:avLst/>
                <a:gdLst>
                  <a:gd name="T0" fmla="*/ 123 w 129"/>
                  <a:gd name="T1" fmla="*/ 119 h 152"/>
                  <a:gd name="T2" fmla="*/ 95 w 129"/>
                  <a:gd name="T3" fmla="*/ 128 h 152"/>
                  <a:gd name="T4" fmla="*/ 58 w 129"/>
                  <a:gd name="T5" fmla="*/ 99 h 152"/>
                  <a:gd name="T6" fmla="*/ 96 w 129"/>
                  <a:gd name="T7" fmla="*/ 99 h 152"/>
                  <a:gd name="T8" fmla="*/ 101 w 129"/>
                  <a:gd name="T9" fmla="*/ 81 h 152"/>
                  <a:gd name="T10" fmla="*/ 55 w 129"/>
                  <a:gd name="T11" fmla="*/ 81 h 152"/>
                  <a:gd name="T12" fmla="*/ 55 w 129"/>
                  <a:gd name="T13" fmla="*/ 76 h 152"/>
                  <a:gd name="T14" fmla="*/ 55 w 129"/>
                  <a:gd name="T15" fmla="*/ 70 h 152"/>
                  <a:gd name="T16" fmla="*/ 105 w 129"/>
                  <a:gd name="T17" fmla="*/ 70 h 152"/>
                  <a:gd name="T18" fmla="*/ 109 w 129"/>
                  <a:gd name="T19" fmla="*/ 53 h 152"/>
                  <a:gd name="T20" fmla="*/ 58 w 129"/>
                  <a:gd name="T21" fmla="*/ 53 h 152"/>
                  <a:gd name="T22" fmla="*/ 95 w 129"/>
                  <a:gd name="T23" fmla="*/ 23 h 152"/>
                  <a:gd name="T24" fmla="*/ 116 w 129"/>
                  <a:gd name="T25" fmla="*/ 29 h 152"/>
                  <a:gd name="T26" fmla="*/ 123 w 129"/>
                  <a:gd name="T27" fmla="*/ 6 h 152"/>
                  <a:gd name="T28" fmla="*/ 90 w 129"/>
                  <a:gd name="T29" fmla="*/ 0 h 152"/>
                  <a:gd name="T30" fmla="*/ 28 w 129"/>
                  <a:gd name="T31" fmla="*/ 53 h 152"/>
                  <a:gd name="T32" fmla="*/ 13 w 129"/>
                  <a:gd name="T33" fmla="*/ 53 h 152"/>
                  <a:gd name="T34" fmla="*/ 8 w 129"/>
                  <a:gd name="T35" fmla="*/ 70 h 152"/>
                  <a:gd name="T36" fmla="*/ 26 w 129"/>
                  <a:gd name="T37" fmla="*/ 70 h 152"/>
                  <a:gd name="T38" fmla="*/ 25 w 129"/>
                  <a:gd name="T39" fmla="*/ 76 h 152"/>
                  <a:gd name="T40" fmla="*/ 26 w 129"/>
                  <a:gd name="T41" fmla="*/ 81 h 152"/>
                  <a:gd name="T42" fmla="*/ 5 w 129"/>
                  <a:gd name="T43" fmla="*/ 81 h 152"/>
                  <a:gd name="T44" fmla="*/ 0 w 129"/>
                  <a:gd name="T45" fmla="*/ 99 h 152"/>
                  <a:gd name="T46" fmla="*/ 28 w 129"/>
                  <a:gd name="T47" fmla="*/ 99 h 152"/>
                  <a:gd name="T48" fmla="*/ 87 w 129"/>
                  <a:gd name="T49" fmla="*/ 152 h 152"/>
                  <a:gd name="T50" fmla="*/ 129 w 129"/>
                  <a:gd name="T51" fmla="*/ 142 h 152"/>
                  <a:gd name="T52" fmla="*/ 123 w 129"/>
                  <a:gd name="T53" fmla="*/ 119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9" h="152">
                    <a:moveTo>
                      <a:pt x="123" y="119"/>
                    </a:moveTo>
                    <a:cubicBezTo>
                      <a:pt x="123" y="119"/>
                      <a:pt x="107" y="127"/>
                      <a:pt x="95" y="128"/>
                    </a:cubicBezTo>
                    <a:cubicBezTo>
                      <a:pt x="77" y="128"/>
                      <a:pt x="64" y="116"/>
                      <a:pt x="58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101" y="81"/>
                      <a:pt x="101" y="81"/>
                      <a:pt x="101" y="81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5" y="80"/>
                      <a:pt x="55" y="78"/>
                      <a:pt x="55" y="76"/>
                    </a:cubicBezTo>
                    <a:cubicBezTo>
                      <a:pt x="55" y="74"/>
                      <a:pt x="55" y="72"/>
                      <a:pt x="55" y="70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64" y="35"/>
                      <a:pt x="77" y="23"/>
                      <a:pt x="95" y="23"/>
                    </a:cubicBezTo>
                    <a:cubicBezTo>
                      <a:pt x="103" y="23"/>
                      <a:pt x="110" y="25"/>
                      <a:pt x="116" y="29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14" y="2"/>
                      <a:pt x="99" y="0"/>
                      <a:pt x="90" y="0"/>
                    </a:cubicBezTo>
                    <a:cubicBezTo>
                      <a:pt x="59" y="0"/>
                      <a:pt x="36" y="22"/>
                      <a:pt x="28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5" y="72"/>
                      <a:pt x="25" y="74"/>
                      <a:pt x="25" y="76"/>
                    </a:cubicBezTo>
                    <a:cubicBezTo>
                      <a:pt x="25" y="78"/>
                      <a:pt x="25" y="80"/>
                      <a:pt x="26" y="81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8" y="99"/>
                      <a:pt x="28" y="99"/>
                      <a:pt x="28" y="99"/>
                    </a:cubicBezTo>
                    <a:cubicBezTo>
                      <a:pt x="35" y="129"/>
                      <a:pt x="56" y="150"/>
                      <a:pt x="87" y="152"/>
                    </a:cubicBezTo>
                    <a:cubicBezTo>
                      <a:pt x="99" y="152"/>
                      <a:pt x="119" y="148"/>
                      <a:pt x="129" y="142"/>
                    </a:cubicBezTo>
                    <a:lnTo>
                      <a:pt x="123" y="11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Oval 34"/>
              <p:cNvSpPr>
                <a:spLocks noChangeArrowheads="1"/>
              </p:cNvSpPr>
              <p:nvPr/>
            </p:nvSpPr>
            <p:spPr bwMode="auto">
              <a:xfrm>
                <a:off x="3957" y="3562"/>
                <a:ext cx="412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35"/>
              <p:cNvSpPr/>
              <p:nvPr/>
            </p:nvSpPr>
            <p:spPr bwMode="auto">
              <a:xfrm>
                <a:off x="4096" y="3653"/>
                <a:ext cx="265" cy="316"/>
              </a:xfrm>
              <a:custGeom>
                <a:avLst/>
                <a:gdLst>
                  <a:gd name="T0" fmla="*/ 54 w 165"/>
                  <a:gd name="T1" fmla="*/ 0 h 196"/>
                  <a:gd name="T2" fmla="*/ 34 w 165"/>
                  <a:gd name="T3" fmla="*/ 19 h 196"/>
                  <a:gd name="T4" fmla="*/ 41 w 165"/>
                  <a:gd name="T5" fmla="*/ 25 h 196"/>
                  <a:gd name="T6" fmla="*/ 12 w 165"/>
                  <a:gd name="T7" fmla="*/ 73 h 196"/>
                  <a:gd name="T8" fmla="*/ 54 w 165"/>
                  <a:gd name="T9" fmla="*/ 115 h 196"/>
                  <a:gd name="T10" fmla="*/ 52 w 165"/>
                  <a:gd name="T11" fmla="*/ 121 h 196"/>
                  <a:gd name="T12" fmla="*/ 0 w 165"/>
                  <a:gd name="T13" fmla="*/ 128 h 196"/>
                  <a:gd name="T14" fmla="*/ 69 w 165"/>
                  <a:gd name="T15" fmla="*/ 196 h 196"/>
                  <a:gd name="T16" fmla="*/ 165 w 165"/>
                  <a:gd name="T17" fmla="*/ 107 h 196"/>
                  <a:gd name="T18" fmla="*/ 80 w 165"/>
                  <a:gd name="T19" fmla="*/ 22 h 196"/>
                  <a:gd name="T20" fmla="*/ 79 w 165"/>
                  <a:gd name="T21" fmla="*/ 25 h 196"/>
                  <a:gd name="T22" fmla="*/ 54 w 165"/>
                  <a:gd name="T2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5" h="196">
                    <a:moveTo>
                      <a:pt x="54" y="0"/>
                    </a:moveTo>
                    <a:cubicBezTo>
                      <a:pt x="34" y="19"/>
                      <a:pt x="34" y="19"/>
                      <a:pt x="34" y="19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54" y="115"/>
                      <a:pt x="54" y="115"/>
                      <a:pt x="54" y="115"/>
                    </a:cubicBezTo>
                    <a:cubicBezTo>
                      <a:pt x="52" y="121"/>
                      <a:pt x="52" y="121"/>
                      <a:pt x="52" y="121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69" y="196"/>
                      <a:pt x="69" y="196"/>
                      <a:pt x="69" y="196"/>
                    </a:cubicBezTo>
                    <a:cubicBezTo>
                      <a:pt x="115" y="186"/>
                      <a:pt x="152" y="152"/>
                      <a:pt x="165" y="107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79" y="25"/>
                      <a:pt x="79" y="25"/>
                      <a:pt x="79" y="25"/>
                    </a:cubicBez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36"/>
              <p:cNvSpPr/>
              <p:nvPr/>
            </p:nvSpPr>
            <p:spPr bwMode="auto">
              <a:xfrm>
                <a:off x="4096" y="3653"/>
                <a:ext cx="135" cy="245"/>
              </a:xfrm>
              <a:custGeom>
                <a:avLst/>
                <a:gdLst>
                  <a:gd name="T0" fmla="*/ 76 w 84"/>
                  <a:gd name="T1" fmla="*/ 77 h 152"/>
                  <a:gd name="T2" fmla="*/ 66 w 84"/>
                  <a:gd name="T3" fmla="*/ 69 h 152"/>
                  <a:gd name="T4" fmla="*/ 52 w 84"/>
                  <a:gd name="T5" fmla="*/ 62 h 152"/>
                  <a:gd name="T6" fmla="*/ 36 w 84"/>
                  <a:gd name="T7" fmla="*/ 54 h 152"/>
                  <a:gd name="T8" fmla="*/ 31 w 84"/>
                  <a:gd name="T9" fmla="*/ 47 h 152"/>
                  <a:gd name="T10" fmla="*/ 34 w 84"/>
                  <a:gd name="T11" fmla="*/ 41 h 152"/>
                  <a:gd name="T12" fmla="*/ 46 w 84"/>
                  <a:gd name="T13" fmla="*/ 38 h 152"/>
                  <a:gd name="T14" fmla="*/ 68 w 84"/>
                  <a:gd name="T15" fmla="*/ 43 h 152"/>
                  <a:gd name="T16" fmla="*/ 80 w 84"/>
                  <a:gd name="T17" fmla="*/ 22 h 152"/>
                  <a:gd name="T18" fmla="*/ 80 w 84"/>
                  <a:gd name="T19" fmla="*/ 22 h 152"/>
                  <a:gd name="T20" fmla="*/ 77 w 84"/>
                  <a:gd name="T21" fmla="*/ 21 h 152"/>
                  <a:gd name="T22" fmla="*/ 54 w 84"/>
                  <a:gd name="T23" fmla="*/ 14 h 152"/>
                  <a:gd name="T24" fmla="*/ 54 w 84"/>
                  <a:gd name="T25" fmla="*/ 0 h 152"/>
                  <a:gd name="T26" fmla="*/ 31 w 84"/>
                  <a:gd name="T27" fmla="*/ 0 h 152"/>
                  <a:gd name="T28" fmla="*/ 31 w 84"/>
                  <a:gd name="T29" fmla="*/ 16 h 152"/>
                  <a:gd name="T30" fmla="*/ 11 w 84"/>
                  <a:gd name="T31" fmla="*/ 27 h 152"/>
                  <a:gd name="T32" fmla="*/ 2 w 84"/>
                  <a:gd name="T33" fmla="*/ 50 h 152"/>
                  <a:gd name="T34" fmla="*/ 5 w 84"/>
                  <a:gd name="T35" fmla="*/ 63 h 152"/>
                  <a:gd name="T36" fmla="*/ 12 w 84"/>
                  <a:gd name="T37" fmla="*/ 73 h 152"/>
                  <a:gd name="T38" fmla="*/ 36 w 84"/>
                  <a:gd name="T39" fmla="*/ 86 h 152"/>
                  <a:gd name="T40" fmla="*/ 36 w 84"/>
                  <a:gd name="T41" fmla="*/ 86 h 152"/>
                  <a:gd name="T42" fmla="*/ 36 w 84"/>
                  <a:gd name="T43" fmla="*/ 86 h 152"/>
                  <a:gd name="T44" fmla="*/ 54 w 84"/>
                  <a:gd name="T45" fmla="*/ 102 h 152"/>
                  <a:gd name="T46" fmla="*/ 50 w 84"/>
                  <a:gd name="T47" fmla="*/ 110 h 152"/>
                  <a:gd name="T48" fmla="*/ 38 w 84"/>
                  <a:gd name="T49" fmla="*/ 113 h 152"/>
                  <a:gd name="T50" fmla="*/ 13 w 84"/>
                  <a:gd name="T51" fmla="*/ 107 h 152"/>
                  <a:gd name="T52" fmla="*/ 0 w 84"/>
                  <a:gd name="T53" fmla="*/ 128 h 152"/>
                  <a:gd name="T54" fmla="*/ 3 w 84"/>
                  <a:gd name="T55" fmla="*/ 129 h 152"/>
                  <a:gd name="T56" fmla="*/ 31 w 84"/>
                  <a:gd name="T57" fmla="*/ 137 h 152"/>
                  <a:gd name="T58" fmla="*/ 31 w 84"/>
                  <a:gd name="T59" fmla="*/ 152 h 152"/>
                  <a:gd name="T60" fmla="*/ 54 w 84"/>
                  <a:gd name="T61" fmla="*/ 152 h 152"/>
                  <a:gd name="T62" fmla="*/ 54 w 84"/>
                  <a:gd name="T63" fmla="*/ 135 h 152"/>
                  <a:gd name="T64" fmla="*/ 75 w 84"/>
                  <a:gd name="T65" fmla="*/ 123 h 152"/>
                  <a:gd name="T66" fmla="*/ 81 w 84"/>
                  <a:gd name="T67" fmla="*/ 113 h 152"/>
                  <a:gd name="T68" fmla="*/ 84 w 84"/>
                  <a:gd name="T69" fmla="*/ 100 h 152"/>
                  <a:gd name="T70" fmla="*/ 76 w 84"/>
                  <a:gd name="T71" fmla="*/ 7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4" h="152">
                    <a:moveTo>
                      <a:pt x="76" y="77"/>
                    </a:moveTo>
                    <a:cubicBezTo>
                      <a:pt x="73" y="74"/>
                      <a:pt x="70" y="72"/>
                      <a:pt x="66" y="69"/>
                    </a:cubicBezTo>
                    <a:cubicBezTo>
                      <a:pt x="62" y="67"/>
                      <a:pt x="57" y="65"/>
                      <a:pt x="52" y="62"/>
                    </a:cubicBezTo>
                    <a:cubicBezTo>
                      <a:pt x="44" y="59"/>
                      <a:pt x="39" y="57"/>
                      <a:pt x="36" y="54"/>
                    </a:cubicBezTo>
                    <a:cubicBezTo>
                      <a:pt x="33" y="52"/>
                      <a:pt x="31" y="50"/>
                      <a:pt x="31" y="47"/>
                    </a:cubicBezTo>
                    <a:cubicBezTo>
                      <a:pt x="31" y="46"/>
                      <a:pt x="32" y="43"/>
                      <a:pt x="34" y="41"/>
                    </a:cubicBezTo>
                    <a:cubicBezTo>
                      <a:pt x="37" y="39"/>
                      <a:pt x="41" y="38"/>
                      <a:pt x="46" y="38"/>
                    </a:cubicBezTo>
                    <a:cubicBezTo>
                      <a:pt x="56" y="38"/>
                      <a:pt x="63" y="41"/>
                      <a:pt x="68" y="43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2" y="18"/>
                      <a:pt x="65" y="15"/>
                      <a:pt x="54" y="14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23" y="18"/>
                      <a:pt x="16" y="22"/>
                      <a:pt x="11" y="27"/>
                    </a:cubicBezTo>
                    <a:cubicBezTo>
                      <a:pt x="5" y="33"/>
                      <a:pt x="2" y="41"/>
                      <a:pt x="2" y="50"/>
                    </a:cubicBezTo>
                    <a:cubicBezTo>
                      <a:pt x="2" y="55"/>
                      <a:pt x="3" y="59"/>
                      <a:pt x="5" y="63"/>
                    </a:cubicBezTo>
                    <a:cubicBezTo>
                      <a:pt x="6" y="66"/>
                      <a:pt x="9" y="70"/>
                      <a:pt x="12" y="73"/>
                    </a:cubicBezTo>
                    <a:cubicBezTo>
                      <a:pt x="17" y="78"/>
                      <a:pt x="25" y="82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51" y="92"/>
                      <a:pt x="54" y="97"/>
                      <a:pt x="54" y="102"/>
                    </a:cubicBezTo>
                    <a:cubicBezTo>
                      <a:pt x="54" y="105"/>
                      <a:pt x="53" y="108"/>
                      <a:pt x="50" y="110"/>
                    </a:cubicBezTo>
                    <a:cubicBezTo>
                      <a:pt x="47" y="112"/>
                      <a:pt x="43" y="113"/>
                      <a:pt x="38" y="113"/>
                    </a:cubicBezTo>
                    <a:cubicBezTo>
                      <a:pt x="27" y="113"/>
                      <a:pt x="18" y="109"/>
                      <a:pt x="13" y="10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9" y="133"/>
                      <a:pt x="20" y="136"/>
                      <a:pt x="31" y="137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54" y="152"/>
                      <a:pt x="54" y="152"/>
                      <a:pt x="54" y="152"/>
                    </a:cubicBezTo>
                    <a:cubicBezTo>
                      <a:pt x="54" y="135"/>
                      <a:pt x="54" y="135"/>
                      <a:pt x="54" y="135"/>
                    </a:cubicBezTo>
                    <a:cubicBezTo>
                      <a:pt x="62" y="133"/>
                      <a:pt x="70" y="129"/>
                      <a:pt x="75" y="123"/>
                    </a:cubicBezTo>
                    <a:cubicBezTo>
                      <a:pt x="78" y="120"/>
                      <a:pt x="80" y="117"/>
                      <a:pt x="81" y="113"/>
                    </a:cubicBezTo>
                    <a:cubicBezTo>
                      <a:pt x="83" y="109"/>
                      <a:pt x="84" y="104"/>
                      <a:pt x="84" y="100"/>
                    </a:cubicBezTo>
                    <a:cubicBezTo>
                      <a:pt x="84" y="91"/>
                      <a:pt x="81" y="83"/>
                      <a:pt x="76" y="77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Oval 37"/>
              <p:cNvSpPr>
                <a:spLocks noChangeArrowheads="1"/>
              </p:cNvSpPr>
              <p:nvPr/>
            </p:nvSpPr>
            <p:spPr bwMode="auto">
              <a:xfrm>
                <a:off x="3314" y="3562"/>
                <a:ext cx="412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38"/>
              <p:cNvSpPr/>
              <p:nvPr/>
            </p:nvSpPr>
            <p:spPr bwMode="auto">
              <a:xfrm>
                <a:off x="3404" y="3665"/>
                <a:ext cx="322" cy="308"/>
              </a:xfrm>
              <a:custGeom>
                <a:avLst/>
                <a:gdLst>
                  <a:gd name="T0" fmla="*/ 128 w 200"/>
                  <a:gd name="T1" fmla="*/ 1 h 192"/>
                  <a:gd name="T2" fmla="*/ 117 w 200"/>
                  <a:gd name="T3" fmla="*/ 13 h 192"/>
                  <a:gd name="T4" fmla="*/ 104 w 200"/>
                  <a:gd name="T5" fmla="*/ 0 h 192"/>
                  <a:gd name="T6" fmla="*/ 92 w 200"/>
                  <a:gd name="T7" fmla="*/ 12 h 192"/>
                  <a:gd name="T8" fmla="*/ 81 w 200"/>
                  <a:gd name="T9" fmla="*/ 0 h 192"/>
                  <a:gd name="T10" fmla="*/ 69 w 200"/>
                  <a:gd name="T11" fmla="*/ 12 h 192"/>
                  <a:gd name="T12" fmla="*/ 57 w 200"/>
                  <a:gd name="T13" fmla="*/ 0 h 192"/>
                  <a:gd name="T14" fmla="*/ 45 w 200"/>
                  <a:gd name="T15" fmla="*/ 12 h 192"/>
                  <a:gd name="T16" fmla="*/ 33 w 200"/>
                  <a:gd name="T17" fmla="*/ 0 h 192"/>
                  <a:gd name="T18" fmla="*/ 0 w 200"/>
                  <a:gd name="T19" fmla="*/ 39 h 192"/>
                  <a:gd name="T20" fmla="*/ 51 w 200"/>
                  <a:gd name="T21" fmla="*/ 90 h 192"/>
                  <a:gd name="T22" fmla="*/ 5 w 200"/>
                  <a:gd name="T23" fmla="*/ 142 h 192"/>
                  <a:gd name="T24" fmla="*/ 53 w 200"/>
                  <a:gd name="T25" fmla="*/ 191 h 192"/>
                  <a:gd name="T26" fmla="*/ 72 w 200"/>
                  <a:gd name="T27" fmla="*/ 192 h 192"/>
                  <a:gd name="T28" fmla="*/ 200 w 200"/>
                  <a:gd name="T29" fmla="*/ 72 h 192"/>
                  <a:gd name="T30" fmla="*/ 128 w 200"/>
                  <a:gd name="T31" fmla="*/ 1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0" h="192">
                    <a:moveTo>
                      <a:pt x="128" y="1"/>
                    </a:moveTo>
                    <a:cubicBezTo>
                      <a:pt x="117" y="13"/>
                      <a:pt x="117" y="13"/>
                      <a:pt x="117" y="13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" y="142"/>
                      <a:pt x="5" y="142"/>
                      <a:pt x="5" y="142"/>
                    </a:cubicBezTo>
                    <a:cubicBezTo>
                      <a:pt x="53" y="191"/>
                      <a:pt x="53" y="191"/>
                      <a:pt x="53" y="191"/>
                    </a:cubicBezTo>
                    <a:cubicBezTo>
                      <a:pt x="59" y="192"/>
                      <a:pt x="65" y="192"/>
                      <a:pt x="72" y="192"/>
                    </a:cubicBezTo>
                    <a:cubicBezTo>
                      <a:pt x="140" y="192"/>
                      <a:pt x="196" y="139"/>
                      <a:pt x="200" y="72"/>
                    </a:cubicBezTo>
                    <a:lnTo>
                      <a:pt x="128" y="1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Rectangle 39"/>
              <p:cNvSpPr>
                <a:spLocks noChangeArrowheads="1"/>
              </p:cNvSpPr>
              <p:nvPr/>
            </p:nvSpPr>
            <p:spPr bwMode="auto">
              <a:xfrm>
                <a:off x="3412" y="3743"/>
                <a:ext cx="216" cy="15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Rectangle 40"/>
              <p:cNvSpPr>
                <a:spLocks noChangeArrowheads="1"/>
              </p:cNvSpPr>
              <p:nvPr/>
            </p:nvSpPr>
            <p:spPr bwMode="auto">
              <a:xfrm>
                <a:off x="3430" y="3763"/>
                <a:ext cx="180" cy="93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41"/>
              <p:cNvSpPr/>
              <p:nvPr/>
            </p:nvSpPr>
            <p:spPr bwMode="auto">
              <a:xfrm>
                <a:off x="3583" y="3665"/>
                <a:ext cx="59" cy="69"/>
              </a:xfrm>
              <a:custGeom>
                <a:avLst/>
                <a:gdLst>
                  <a:gd name="T0" fmla="*/ 37 w 37"/>
                  <a:gd name="T1" fmla="*/ 24 h 43"/>
                  <a:gd name="T2" fmla="*/ 17 w 37"/>
                  <a:gd name="T3" fmla="*/ 0 h 43"/>
                  <a:gd name="T4" fmla="*/ 0 w 37"/>
                  <a:gd name="T5" fmla="*/ 0 h 43"/>
                  <a:gd name="T6" fmla="*/ 12 w 37"/>
                  <a:gd name="T7" fmla="*/ 24 h 43"/>
                  <a:gd name="T8" fmla="*/ 12 w 37"/>
                  <a:gd name="T9" fmla="*/ 30 h 43"/>
                  <a:gd name="T10" fmla="*/ 12 w 37"/>
                  <a:gd name="T11" fmla="*/ 30 h 43"/>
                  <a:gd name="T12" fmla="*/ 24 w 37"/>
                  <a:gd name="T13" fmla="*/ 43 h 43"/>
                  <a:gd name="T14" fmla="*/ 37 w 37"/>
                  <a:gd name="T15" fmla="*/ 30 h 43"/>
                  <a:gd name="T16" fmla="*/ 37 w 37"/>
                  <a:gd name="T17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3">
                    <a:moveTo>
                      <a:pt x="37" y="24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7"/>
                      <a:pt x="17" y="43"/>
                      <a:pt x="24" y="43"/>
                    </a:cubicBezTo>
                    <a:cubicBezTo>
                      <a:pt x="31" y="43"/>
                      <a:pt x="37" y="37"/>
                      <a:pt x="37" y="30"/>
                    </a:cubicBezTo>
                    <a:cubicBezTo>
                      <a:pt x="37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42"/>
              <p:cNvSpPr/>
              <p:nvPr/>
            </p:nvSpPr>
            <p:spPr bwMode="auto">
              <a:xfrm>
                <a:off x="3499" y="3665"/>
                <a:ext cx="42" cy="69"/>
              </a:xfrm>
              <a:custGeom>
                <a:avLst/>
                <a:gdLst>
                  <a:gd name="T0" fmla="*/ 13 w 26"/>
                  <a:gd name="T1" fmla="*/ 43 h 43"/>
                  <a:gd name="T2" fmla="*/ 26 w 26"/>
                  <a:gd name="T3" fmla="*/ 30 h 43"/>
                  <a:gd name="T4" fmla="*/ 26 w 26"/>
                  <a:gd name="T5" fmla="*/ 24 h 43"/>
                  <a:gd name="T6" fmla="*/ 26 w 26"/>
                  <a:gd name="T7" fmla="*/ 24 h 43"/>
                  <a:gd name="T8" fmla="*/ 22 w 26"/>
                  <a:gd name="T9" fmla="*/ 0 h 43"/>
                  <a:gd name="T10" fmla="*/ 4 w 26"/>
                  <a:gd name="T11" fmla="*/ 0 h 43"/>
                  <a:gd name="T12" fmla="*/ 0 w 26"/>
                  <a:gd name="T13" fmla="*/ 24 h 43"/>
                  <a:gd name="T14" fmla="*/ 0 w 26"/>
                  <a:gd name="T15" fmla="*/ 30 h 43"/>
                  <a:gd name="T16" fmla="*/ 0 w 26"/>
                  <a:gd name="T17" fmla="*/ 30 h 43"/>
                  <a:gd name="T18" fmla="*/ 13 w 26"/>
                  <a:gd name="T1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43">
                    <a:moveTo>
                      <a:pt x="13" y="43"/>
                    </a:moveTo>
                    <a:cubicBezTo>
                      <a:pt x="20" y="43"/>
                      <a:pt x="26" y="37"/>
                      <a:pt x="26" y="3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7"/>
                      <a:pt x="6" y="43"/>
                      <a:pt x="13" y="43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43"/>
              <p:cNvSpPr/>
              <p:nvPr/>
            </p:nvSpPr>
            <p:spPr bwMode="auto">
              <a:xfrm>
                <a:off x="3449" y="3665"/>
                <a:ext cx="47" cy="69"/>
              </a:xfrm>
              <a:custGeom>
                <a:avLst/>
                <a:gdLst>
                  <a:gd name="T0" fmla="*/ 0 w 29"/>
                  <a:gd name="T1" fmla="*/ 30 h 43"/>
                  <a:gd name="T2" fmla="*/ 0 w 29"/>
                  <a:gd name="T3" fmla="*/ 30 h 43"/>
                  <a:gd name="T4" fmla="*/ 12 w 29"/>
                  <a:gd name="T5" fmla="*/ 43 h 43"/>
                  <a:gd name="T6" fmla="*/ 25 w 29"/>
                  <a:gd name="T7" fmla="*/ 30 h 43"/>
                  <a:gd name="T8" fmla="*/ 25 w 29"/>
                  <a:gd name="T9" fmla="*/ 24 h 43"/>
                  <a:gd name="T10" fmla="*/ 29 w 29"/>
                  <a:gd name="T11" fmla="*/ 0 h 43"/>
                  <a:gd name="T12" fmla="*/ 12 w 29"/>
                  <a:gd name="T13" fmla="*/ 0 h 43"/>
                  <a:gd name="T14" fmla="*/ 0 w 29"/>
                  <a:gd name="T15" fmla="*/ 24 h 43"/>
                  <a:gd name="T16" fmla="*/ 0 w 29"/>
                  <a:gd name="T17" fmla="*/ 3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43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7"/>
                      <a:pt x="5" y="43"/>
                      <a:pt x="12" y="43"/>
                    </a:cubicBezTo>
                    <a:cubicBezTo>
                      <a:pt x="19" y="43"/>
                      <a:pt x="25" y="37"/>
                      <a:pt x="25" y="3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44"/>
              <p:cNvSpPr/>
              <p:nvPr/>
            </p:nvSpPr>
            <p:spPr bwMode="auto">
              <a:xfrm>
                <a:off x="3544" y="3665"/>
                <a:ext cx="47" cy="69"/>
              </a:xfrm>
              <a:custGeom>
                <a:avLst/>
                <a:gdLst>
                  <a:gd name="T0" fmla="*/ 4 w 29"/>
                  <a:gd name="T1" fmla="*/ 30 h 43"/>
                  <a:gd name="T2" fmla="*/ 4 w 29"/>
                  <a:gd name="T3" fmla="*/ 30 h 43"/>
                  <a:gd name="T4" fmla="*/ 17 w 29"/>
                  <a:gd name="T5" fmla="*/ 43 h 43"/>
                  <a:gd name="T6" fmla="*/ 29 w 29"/>
                  <a:gd name="T7" fmla="*/ 30 h 43"/>
                  <a:gd name="T8" fmla="*/ 29 w 29"/>
                  <a:gd name="T9" fmla="*/ 24 h 43"/>
                  <a:gd name="T10" fmla="*/ 17 w 29"/>
                  <a:gd name="T11" fmla="*/ 0 h 43"/>
                  <a:gd name="T12" fmla="*/ 0 w 29"/>
                  <a:gd name="T13" fmla="*/ 0 h 43"/>
                  <a:gd name="T14" fmla="*/ 4 w 29"/>
                  <a:gd name="T15" fmla="*/ 24 h 43"/>
                  <a:gd name="T16" fmla="*/ 4 w 29"/>
                  <a:gd name="T17" fmla="*/ 3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43">
                    <a:moveTo>
                      <a:pt x="4" y="30"/>
                    </a:moveTo>
                    <a:cubicBezTo>
                      <a:pt x="4" y="30"/>
                      <a:pt x="4" y="30"/>
                      <a:pt x="4" y="30"/>
                    </a:cubicBezTo>
                    <a:cubicBezTo>
                      <a:pt x="4" y="37"/>
                      <a:pt x="10" y="43"/>
                      <a:pt x="17" y="43"/>
                    </a:cubicBezTo>
                    <a:cubicBezTo>
                      <a:pt x="24" y="43"/>
                      <a:pt x="29" y="37"/>
                      <a:pt x="29" y="30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4"/>
                      <a:pt x="4" y="24"/>
                      <a:pt x="4" y="24"/>
                    </a:cubicBezTo>
                    <a:lnTo>
                      <a:pt x="4" y="3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45"/>
              <p:cNvSpPr/>
              <p:nvPr/>
            </p:nvSpPr>
            <p:spPr bwMode="auto">
              <a:xfrm>
                <a:off x="3398" y="3665"/>
                <a:ext cx="59" cy="69"/>
              </a:xfrm>
              <a:custGeom>
                <a:avLst/>
                <a:gdLst>
                  <a:gd name="T0" fmla="*/ 25 w 37"/>
                  <a:gd name="T1" fmla="*/ 30 h 43"/>
                  <a:gd name="T2" fmla="*/ 25 w 37"/>
                  <a:gd name="T3" fmla="*/ 24 h 43"/>
                  <a:gd name="T4" fmla="*/ 37 w 37"/>
                  <a:gd name="T5" fmla="*/ 0 h 43"/>
                  <a:gd name="T6" fmla="*/ 20 w 37"/>
                  <a:gd name="T7" fmla="*/ 0 h 43"/>
                  <a:gd name="T8" fmla="*/ 0 w 37"/>
                  <a:gd name="T9" fmla="*/ 24 h 43"/>
                  <a:gd name="T10" fmla="*/ 0 w 37"/>
                  <a:gd name="T11" fmla="*/ 24 h 43"/>
                  <a:gd name="T12" fmla="*/ 0 w 37"/>
                  <a:gd name="T13" fmla="*/ 30 h 43"/>
                  <a:gd name="T14" fmla="*/ 0 w 37"/>
                  <a:gd name="T15" fmla="*/ 30 h 43"/>
                  <a:gd name="T16" fmla="*/ 13 w 37"/>
                  <a:gd name="T17" fmla="*/ 43 h 43"/>
                  <a:gd name="T18" fmla="*/ 25 w 37"/>
                  <a:gd name="T19" fmla="*/ 3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3">
                    <a:moveTo>
                      <a:pt x="25" y="30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7"/>
                      <a:pt x="6" y="43"/>
                      <a:pt x="13" y="43"/>
                    </a:cubicBezTo>
                    <a:cubicBezTo>
                      <a:pt x="20" y="43"/>
                      <a:pt x="25" y="37"/>
                      <a:pt x="25" y="3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Oval 46"/>
              <p:cNvSpPr>
                <a:spLocks noChangeArrowheads="1"/>
              </p:cNvSpPr>
              <p:nvPr/>
            </p:nvSpPr>
            <p:spPr bwMode="auto">
              <a:xfrm>
                <a:off x="2671" y="3562"/>
                <a:ext cx="412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47"/>
              <p:cNvSpPr/>
              <p:nvPr/>
            </p:nvSpPr>
            <p:spPr bwMode="auto">
              <a:xfrm>
                <a:off x="2764" y="3710"/>
                <a:ext cx="317" cy="259"/>
              </a:xfrm>
              <a:custGeom>
                <a:avLst/>
                <a:gdLst>
                  <a:gd name="T0" fmla="*/ 197 w 197"/>
                  <a:gd name="T1" fmla="*/ 52 h 161"/>
                  <a:gd name="T2" fmla="*/ 146 w 197"/>
                  <a:gd name="T3" fmla="*/ 1 h 161"/>
                  <a:gd name="T4" fmla="*/ 76 w 197"/>
                  <a:gd name="T5" fmla="*/ 55 h 161"/>
                  <a:gd name="T6" fmla="*/ 22 w 197"/>
                  <a:gd name="T7" fmla="*/ 0 h 161"/>
                  <a:gd name="T8" fmla="*/ 0 w 197"/>
                  <a:gd name="T9" fmla="*/ 18 h 161"/>
                  <a:gd name="T10" fmla="*/ 43 w 197"/>
                  <a:gd name="T11" fmla="*/ 60 h 161"/>
                  <a:gd name="T12" fmla="*/ 32 w 197"/>
                  <a:gd name="T13" fmla="*/ 70 h 161"/>
                  <a:gd name="T14" fmla="*/ 43 w 197"/>
                  <a:gd name="T15" fmla="*/ 81 h 161"/>
                  <a:gd name="T16" fmla="*/ 35 w 197"/>
                  <a:gd name="T17" fmla="*/ 87 h 161"/>
                  <a:gd name="T18" fmla="*/ 55 w 197"/>
                  <a:gd name="T19" fmla="*/ 108 h 161"/>
                  <a:gd name="T20" fmla="*/ 49 w 197"/>
                  <a:gd name="T21" fmla="*/ 114 h 161"/>
                  <a:gd name="T22" fmla="*/ 97 w 197"/>
                  <a:gd name="T23" fmla="*/ 161 h 161"/>
                  <a:gd name="T24" fmla="*/ 197 w 197"/>
                  <a:gd name="T25" fmla="*/ 52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7" h="161">
                    <a:moveTo>
                      <a:pt x="197" y="52"/>
                    </a:moveTo>
                    <a:cubicBezTo>
                      <a:pt x="146" y="1"/>
                      <a:pt x="146" y="1"/>
                      <a:pt x="146" y="1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150" y="150"/>
                      <a:pt x="190" y="106"/>
                      <a:pt x="197" y="52"/>
                    </a:cubicBez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48"/>
              <p:cNvSpPr/>
              <p:nvPr/>
            </p:nvSpPr>
            <p:spPr bwMode="auto">
              <a:xfrm>
                <a:off x="2754" y="3710"/>
                <a:ext cx="203" cy="140"/>
              </a:xfrm>
              <a:custGeom>
                <a:avLst/>
                <a:gdLst>
                  <a:gd name="T0" fmla="*/ 46 w 203"/>
                  <a:gd name="T1" fmla="*/ 0 h 140"/>
                  <a:gd name="T2" fmla="*/ 46 w 203"/>
                  <a:gd name="T3" fmla="*/ 0 h 140"/>
                  <a:gd name="T4" fmla="*/ 0 w 203"/>
                  <a:gd name="T5" fmla="*/ 0 h 140"/>
                  <a:gd name="T6" fmla="*/ 10 w 203"/>
                  <a:gd name="T7" fmla="*/ 29 h 140"/>
                  <a:gd name="T8" fmla="*/ 26 w 203"/>
                  <a:gd name="T9" fmla="*/ 29 h 140"/>
                  <a:gd name="T10" fmla="*/ 66 w 203"/>
                  <a:gd name="T11" fmla="*/ 140 h 140"/>
                  <a:gd name="T12" fmla="*/ 66 w 203"/>
                  <a:gd name="T13" fmla="*/ 140 h 140"/>
                  <a:gd name="T14" fmla="*/ 193 w 203"/>
                  <a:gd name="T15" fmla="*/ 140 h 140"/>
                  <a:gd name="T16" fmla="*/ 203 w 203"/>
                  <a:gd name="T17" fmla="*/ 112 h 140"/>
                  <a:gd name="T18" fmla="*/ 86 w 203"/>
                  <a:gd name="T19" fmla="*/ 112 h 140"/>
                  <a:gd name="T20" fmla="*/ 46 w 203"/>
                  <a:gd name="T21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3" h="140">
                    <a:moveTo>
                      <a:pt x="46" y="0"/>
                    </a:moveTo>
                    <a:lnTo>
                      <a:pt x="46" y="0"/>
                    </a:lnTo>
                    <a:lnTo>
                      <a:pt x="0" y="0"/>
                    </a:lnTo>
                    <a:lnTo>
                      <a:pt x="10" y="29"/>
                    </a:lnTo>
                    <a:lnTo>
                      <a:pt x="26" y="29"/>
                    </a:lnTo>
                    <a:lnTo>
                      <a:pt x="66" y="140"/>
                    </a:lnTo>
                    <a:lnTo>
                      <a:pt x="66" y="140"/>
                    </a:lnTo>
                    <a:lnTo>
                      <a:pt x="193" y="140"/>
                    </a:lnTo>
                    <a:lnTo>
                      <a:pt x="203" y="112"/>
                    </a:lnTo>
                    <a:lnTo>
                      <a:pt x="86" y="11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Oval 49"/>
              <p:cNvSpPr>
                <a:spLocks noChangeArrowheads="1"/>
              </p:cNvSpPr>
              <p:nvPr/>
            </p:nvSpPr>
            <p:spPr bwMode="auto">
              <a:xfrm>
                <a:off x="2894" y="3861"/>
                <a:ext cx="37" cy="37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Oval 50"/>
              <p:cNvSpPr>
                <a:spLocks noChangeArrowheads="1"/>
              </p:cNvSpPr>
              <p:nvPr/>
            </p:nvSpPr>
            <p:spPr bwMode="auto">
              <a:xfrm>
                <a:off x="2838" y="3861"/>
                <a:ext cx="37" cy="37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51"/>
              <p:cNvSpPr/>
              <p:nvPr/>
            </p:nvSpPr>
            <p:spPr bwMode="auto">
              <a:xfrm>
                <a:off x="2819" y="3710"/>
                <a:ext cx="180" cy="94"/>
              </a:xfrm>
              <a:custGeom>
                <a:avLst/>
                <a:gdLst>
                  <a:gd name="T0" fmla="*/ 0 w 180"/>
                  <a:gd name="T1" fmla="*/ 0 h 94"/>
                  <a:gd name="T2" fmla="*/ 34 w 180"/>
                  <a:gd name="T3" fmla="*/ 94 h 94"/>
                  <a:gd name="T4" fmla="*/ 146 w 180"/>
                  <a:gd name="T5" fmla="*/ 94 h 94"/>
                  <a:gd name="T6" fmla="*/ 180 w 180"/>
                  <a:gd name="T7" fmla="*/ 1 h 94"/>
                  <a:gd name="T8" fmla="*/ 0 w 180"/>
                  <a:gd name="T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" h="94">
                    <a:moveTo>
                      <a:pt x="0" y="0"/>
                    </a:moveTo>
                    <a:lnTo>
                      <a:pt x="34" y="94"/>
                    </a:lnTo>
                    <a:lnTo>
                      <a:pt x="146" y="94"/>
                    </a:lnTo>
                    <a:lnTo>
                      <a:pt x="18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Oval 52"/>
              <p:cNvSpPr>
                <a:spLocks noChangeArrowheads="1"/>
              </p:cNvSpPr>
              <p:nvPr/>
            </p:nvSpPr>
            <p:spPr bwMode="auto">
              <a:xfrm>
                <a:off x="2028" y="3562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53"/>
              <p:cNvSpPr/>
              <p:nvPr/>
            </p:nvSpPr>
            <p:spPr bwMode="auto">
              <a:xfrm>
                <a:off x="2111" y="3684"/>
                <a:ext cx="320" cy="288"/>
              </a:xfrm>
              <a:custGeom>
                <a:avLst/>
                <a:gdLst>
                  <a:gd name="T0" fmla="*/ 67 w 199"/>
                  <a:gd name="T1" fmla="*/ 0 h 179"/>
                  <a:gd name="T2" fmla="*/ 37 w 199"/>
                  <a:gd name="T3" fmla="*/ 41 h 179"/>
                  <a:gd name="T4" fmla="*/ 80 w 199"/>
                  <a:gd name="T5" fmla="*/ 85 h 179"/>
                  <a:gd name="T6" fmla="*/ 66 w 199"/>
                  <a:gd name="T7" fmla="*/ 94 h 179"/>
                  <a:gd name="T8" fmla="*/ 15 w 199"/>
                  <a:gd name="T9" fmla="*/ 43 h 179"/>
                  <a:gd name="T10" fmla="*/ 0 w 199"/>
                  <a:gd name="T11" fmla="*/ 58 h 179"/>
                  <a:gd name="T12" fmla="*/ 47 w 199"/>
                  <a:gd name="T13" fmla="*/ 105 h 179"/>
                  <a:gd name="T14" fmla="*/ 29 w 199"/>
                  <a:gd name="T15" fmla="*/ 116 h 179"/>
                  <a:gd name="T16" fmla="*/ 93 w 199"/>
                  <a:gd name="T17" fmla="*/ 179 h 179"/>
                  <a:gd name="T18" fmla="*/ 199 w 199"/>
                  <a:gd name="T19" fmla="*/ 88 h 179"/>
                  <a:gd name="T20" fmla="*/ 152 w 199"/>
                  <a:gd name="T21" fmla="*/ 41 h 179"/>
                  <a:gd name="T22" fmla="*/ 125 w 199"/>
                  <a:gd name="T23" fmla="*/ 57 h 179"/>
                  <a:gd name="T24" fmla="*/ 67 w 199"/>
                  <a:gd name="T25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9" h="179">
                    <a:moveTo>
                      <a:pt x="67" y="0"/>
                    </a:moveTo>
                    <a:cubicBezTo>
                      <a:pt x="37" y="41"/>
                      <a:pt x="37" y="41"/>
                      <a:pt x="37" y="41"/>
                    </a:cubicBezTo>
                    <a:cubicBezTo>
                      <a:pt x="80" y="85"/>
                      <a:pt x="80" y="85"/>
                      <a:pt x="80" y="85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29" y="116"/>
                      <a:pt x="29" y="116"/>
                      <a:pt x="29" y="116"/>
                    </a:cubicBezTo>
                    <a:cubicBezTo>
                      <a:pt x="93" y="179"/>
                      <a:pt x="93" y="179"/>
                      <a:pt x="93" y="179"/>
                    </a:cubicBezTo>
                    <a:cubicBezTo>
                      <a:pt x="143" y="172"/>
                      <a:pt x="185" y="136"/>
                      <a:pt x="199" y="88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25" y="57"/>
                      <a:pt x="125" y="57"/>
                      <a:pt x="125" y="57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54"/>
              <p:cNvSpPr/>
              <p:nvPr/>
            </p:nvSpPr>
            <p:spPr bwMode="auto">
              <a:xfrm>
                <a:off x="2111" y="3750"/>
                <a:ext cx="245" cy="120"/>
              </a:xfrm>
              <a:custGeom>
                <a:avLst/>
                <a:gdLst>
                  <a:gd name="T0" fmla="*/ 0 w 245"/>
                  <a:gd name="T1" fmla="*/ 0 h 120"/>
                  <a:gd name="T2" fmla="*/ 0 w 245"/>
                  <a:gd name="T3" fmla="*/ 27 h 120"/>
                  <a:gd name="T4" fmla="*/ 19 w 245"/>
                  <a:gd name="T5" fmla="*/ 27 h 120"/>
                  <a:gd name="T6" fmla="*/ 47 w 245"/>
                  <a:gd name="T7" fmla="*/ 120 h 120"/>
                  <a:gd name="T8" fmla="*/ 198 w 245"/>
                  <a:gd name="T9" fmla="*/ 120 h 120"/>
                  <a:gd name="T10" fmla="*/ 225 w 245"/>
                  <a:gd name="T11" fmla="*/ 27 h 120"/>
                  <a:gd name="T12" fmla="*/ 245 w 245"/>
                  <a:gd name="T13" fmla="*/ 27 h 120"/>
                  <a:gd name="T14" fmla="*/ 245 w 245"/>
                  <a:gd name="T15" fmla="*/ 0 h 120"/>
                  <a:gd name="T16" fmla="*/ 0 w 245"/>
                  <a:gd name="T1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5" h="120">
                    <a:moveTo>
                      <a:pt x="0" y="0"/>
                    </a:moveTo>
                    <a:lnTo>
                      <a:pt x="0" y="27"/>
                    </a:lnTo>
                    <a:lnTo>
                      <a:pt x="19" y="27"/>
                    </a:lnTo>
                    <a:lnTo>
                      <a:pt x="47" y="120"/>
                    </a:lnTo>
                    <a:lnTo>
                      <a:pt x="198" y="120"/>
                    </a:lnTo>
                    <a:lnTo>
                      <a:pt x="225" y="27"/>
                    </a:lnTo>
                    <a:lnTo>
                      <a:pt x="245" y="27"/>
                    </a:lnTo>
                    <a:lnTo>
                      <a:pt x="24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55"/>
              <p:cNvSpPr/>
              <p:nvPr/>
            </p:nvSpPr>
            <p:spPr bwMode="auto">
              <a:xfrm>
                <a:off x="2187" y="3772"/>
                <a:ext cx="19" cy="76"/>
              </a:xfrm>
              <a:custGeom>
                <a:avLst/>
                <a:gdLst>
                  <a:gd name="T0" fmla="*/ 12 w 12"/>
                  <a:gd name="T1" fmla="*/ 41 h 47"/>
                  <a:gd name="T2" fmla="*/ 6 w 12"/>
                  <a:gd name="T3" fmla="*/ 47 h 47"/>
                  <a:gd name="T4" fmla="*/ 0 w 12"/>
                  <a:gd name="T5" fmla="*/ 41 h 47"/>
                  <a:gd name="T6" fmla="*/ 0 w 12"/>
                  <a:gd name="T7" fmla="*/ 6 h 47"/>
                  <a:gd name="T8" fmla="*/ 6 w 12"/>
                  <a:gd name="T9" fmla="*/ 0 h 47"/>
                  <a:gd name="T10" fmla="*/ 12 w 12"/>
                  <a:gd name="T11" fmla="*/ 6 h 47"/>
                  <a:gd name="T12" fmla="*/ 12 w 12"/>
                  <a:gd name="T13" fmla="*/ 4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2" y="41"/>
                    </a:moveTo>
                    <a:cubicBezTo>
                      <a:pt x="12" y="44"/>
                      <a:pt x="9" y="47"/>
                      <a:pt x="6" y="47"/>
                    </a:cubicBezTo>
                    <a:cubicBezTo>
                      <a:pt x="3" y="47"/>
                      <a:pt x="0" y="44"/>
                      <a:pt x="0" y="4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3"/>
                      <a:pt x="12" y="6"/>
                    </a:cubicBezTo>
                    <a:lnTo>
                      <a:pt x="12" y="4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56"/>
              <p:cNvSpPr/>
              <p:nvPr/>
            </p:nvSpPr>
            <p:spPr bwMode="auto">
              <a:xfrm>
                <a:off x="2224" y="3772"/>
                <a:ext cx="19" cy="76"/>
              </a:xfrm>
              <a:custGeom>
                <a:avLst/>
                <a:gdLst>
                  <a:gd name="T0" fmla="*/ 12 w 12"/>
                  <a:gd name="T1" fmla="*/ 41 h 47"/>
                  <a:gd name="T2" fmla="*/ 6 w 12"/>
                  <a:gd name="T3" fmla="*/ 47 h 47"/>
                  <a:gd name="T4" fmla="*/ 0 w 12"/>
                  <a:gd name="T5" fmla="*/ 41 h 47"/>
                  <a:gd name="T6" fmla="*/ 0 w 12"/>
                  <a:gd name="T7" fmla="*/ 6 h 47"/>
                  <a:gd name="T8" fmla="*/ 6 w 12"/>
                  <a:gd name="T9" fmla="*/ 0 h 47"/>
                  <a:gd name="T10" fmla="*/ 12 w 12"/>
                  <a:gd name="T11" fmla="*/ 6 h 47"/>
                  <a:gd name="T12" fmla="*/ 12 w 12"/>
                  <a:gd name="T13" fmla="*/ 4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2" y="41"/>
                    </a:moveTo>
                    <a:cubicBezTo>
                      <a:pt x="12" y="44"/>
                      <a:pt x="9" y="47"/>
                      <a:pt x="6" y="47"/>
                    </a:cubicBezTo>
                    <a:cubicBezTo>
                      <a:pt x="3" y="47"/>
                      <a:pt x="0" y="44"/>
                      <a:pt x="0" y="4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3"/>
                      <a:pt x="12" y="6"/>
                    </a:cubicBezTo>
                    <a:lnTo>
                      <a:pt x="12" y="4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57"/>
              <p:cNvSpPr/>
              <p:nvPr/>
            </p:nvSpPr>
            <p:spPr bwMode="auto">
              <a:xfrm>
                <a:off x="2261" y="3772"/>
                <a:ext cx="19" cy="76"/>
              </a:xfrm>
              <a:custGeom>
                <a:avLst/>
                <a:gdLst>
                  <a:gd name="T0" fmla="*/ 12 w 12"/>
                  <a:gd name="T1" fmla="*/ 41 h 47"/>
                  <a:gd name="T2" fmla="*/ 6 w 12"/>
                  <a:gd name="T3" fmla="*/ 47 h 47"/>
                  <a:gd name="T4" fmla="*/ 0 w 12"/>
                  <a:gd name="T5" fmla="*/ 41 h 47"/>
                  <a:gd name="T6" fmla="*/ 0 w 12"/>
                  <a:gd name="T7" fmla="*/ 6 h 47"/>
                  <a:gd name="T8" fmla="*/ 6 w 12"/>
                  <a:gd name="T9" fmla="*/ 0 h 47"/>
                  <a:gd name="T10" fmla="*/ 12 w 12"/>
                  <a:gd name="T11" fmla="*/ 6 h 47"/>
                  <a:gd name="T12" fmla="*/ 12 w 12"/>
                  <a:gd name="T13" fmla="*/ 4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7">
                    <a:moveTo>
                      <a:pt x="12" y="41"/>
                    </a:moveTo>
                    <a:cubicBezTo>
                      <a:pt x="12" y="44"/>
                      <a:pt x="9" y="47"/>
                      <a:pt x="6" y="47"/>
                    </a:cubicBezTo>
                    <a:cubicBezTo>
                      <a:pt x="3" y="47"/>
                      <a:pt x="0" y="44"/>
                      <a:pt x="0" y="4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9" y="0"/>
                      <a:pt x="12" y="3"/>
                      <a:pt x="12" y="6"/>
                    </a:cubicBezTo>
                    <a:lnTo>
                      <a:pt x="12" y="4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58"/>
              <p:cNvSpPr/>
              <p:nvPr/>
            </p:nvSpPr>
            <p:spPr bwMode="auto">
              <a:xfrm>
                <a:off x="2158" y="3681"/>
                <a:ext cx="66" cy="69"/>
              </a:xfrm>
              <a:custGeom>
                <a:avLst/>
                <a:gdLst>
                  <a:gd name="T0" fmla="*/ 21 w 41"/>
                  <a:gd name="T1" fmla="*/ 43 h 43"/>
                  <a:gd name="T2" fmla="*/ 40 w 41"/>
                  <a:gd name="T3" fmla="*/ 13 h 43"/>
                  <a:gd name="T4" fmla="*/ 40 w 41"/>
                  <a:gd name="T5" fmla="*/ 13 h 43"/>
                  <a:gd name="T6" fmla="*/ 41 w 41"/>
                  <a:gd name="T7" fmla="*/ 8 h 43"/>
                  <a:gd name="T8" fmla="*/ 33 w 41"/>
                  <a:gd name="T9" fmla="*/ 0 h 43"/>
                  <a:gd name="T10" fmla="*/ 25 w 41"/>
                  <a:gd name="T11" fmla="*/ 4 h 43"/>
                  <a:gd name="T12" fmla="*/ 0 w 41"/>
                  <a:gd name="T13" fmla="*/ 43 h 43"/>
                  <a:gd name="T14" fmla="*/ 1 w 41"/>
                  <a:gd name="T15" fmla="*/ 43 h 43"/>
                  <a:gd name="T16" fmla="*/ 21 w 41"/>
                  <a:gd name="T1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43">
                    <a:moveTo>
                      <a:pt x="21" y="43"/>
                    </a:move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1" y="12"/>
                      <a:pt x="41" y="10"/>
                      <a:pt x="41" y="8"/>
                    </a:cubicBezTo>
                    <a:cubicBezTo>
                      <a:pt x="41" y="4"/>
                      <a:pt x="37" y="0"/>
                      <a:pt x="33" y="0"/>
                    </a:cubicBezTo>
                    <a:cubicBezTo>
                      <a:pt x="29" y="0"/>
                      <a:pt x="26" y="2"/>
                      <a:pt x="25" y="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3"/>
                      <a:pt x="1" y="43"/>
                      <a:pt x="1" y="43"/>
                    </a:cubicBezTo>
                    <a:lnTo>
                      <a:pt x="21" y="4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59"/>
              <p:cNvSpPr/>
              <p:nvPr/>
            </p:nvSpPr>
            <p:spPr bwMode="auto">
              <a:xfrm>
                <a:off x="2243" y="3681"/>
                <a:ext cx="66" cy="69"/>
              </a:xfrm>
              <a:custGeom>
                <a:avLst/>
                <a:gdLst>
                  <a:gd name="T0" fmla="*/ 1 w 41"/>
                  <a:gd name="T1" fmla="*/ 13 h 43"/>
                  <a:gd name="T2" fmla="*/ 20 w 41"/>
                  <a:gd name="T3" fmla="*/ 43 h 43"/>
                  <a:gd name="T4" fmla="*/ 40 w 41"/>
                  <a:gd name="T5" fmla="*/ 43 h 43"/>
                  <a:gd name="T6" fmla="*/ 41 w 41"/>
                  <a:gd name="T7" fmla="*/ 43 h 43"/>
                  <a:gd name="T8" fmla="*/ 16 w 41"/>
                  <a:gd name="T9" fmla="*/ 4 h 43"/>
                  <a:gd name="T10" fmla="*/ 8 w 41"/>
                  <a:gd name="T11" fmla="*/ 0 h 43"/>
                  <a:gd name="T12" fmla="*/ 0 w 41"/>
                  <a:gd name="T13" fmla="*/ 8 h 43"/>
                  <a:gd name="T14" fmla="*/ 1 w 41"/>
                  <a:gd name="T15" fmla="*/ 1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3">
                    <a:moveTo>
                      <a:pt x="1" y="13"/>
                    </a:moveTo>
                    <a:cubicBezTo>
                      <a:pt x="20" y="43"/>
                      <a:pt x="20" y="43"/>
                      <a:pt x="2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2"/>
                      <a:pt x="12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0"/>
                      <a:pt x="0" y="12"/>
                      <a:pt x="1" y="1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Oval 60"/>
              <p:cNvSpPr>
                <a:spLocks noChangeArrowheads="1"/>
              </p:cNvSpPr>
              <p:nvPr/>
            </p:nvSpPr>
            <p:spPr bwMode="auto">
              <a:xfrm>
                <a:off x="1384" y="3562"/>
                <a:ext cx="412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61"/>
              <p:cNvSpPr/>
              <p:nvPr/>
            </p:nvSpPr>
            <p:spPr bwMode="auto">
              <a:xfrm>
                <a:off x="1497" y="3650"/>
                <a:ext cx="293" cy="323"/>
              </a:xfrm>
              <a:custGeom>
                <a:avLst/>
                <a:gdLst>
                  <a:gd name="T0" fmla="*/ 35 w 182"/>
                  <a:gd name="T1" fmla="*/ 43 h 201"/>
                  <a:gd name="T2" fmla="*/ 0 w 182"/>
                  <a:gd name="T3" fmla="*/ 144 h 201"/>
                  <a:gd name="T4" fmla="*/ 57 w 182"/>
                  <a:gd name="T5" fmla="*/ 201 h 201"/>
                  <a:gd name="T6" fmla="*/ 58 w 182"/>
                  <a:gd name="T7" fmla="*/ 201 h 201"/>
                  <a:gd name="T8" fmla="*/ 182 w 182"/>
                  <a:gd name="T9" fmla="*/ 104 h 201"/>
                  <a:gd name="T10" fmla="*/ 78 w 182"/>
                  <a:gd name="T11" fmla="*/ 0 h 201"/>
                  <a:gd name="T12" fmla="*/ 41 w 182"/>
                  <a:gd name="T13" fmla="*/ 3 h 201"/>
                  <a:gd name="T14" fmla="*/ 35 w 182"/>
                  <a:gd name="T15" fmla="*/ 43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2" h="201">
                    <a:moveTo>
                      <a:pt x="35" y="43"/>
                    </a:moveTo>
                    <a:cubicBezTo>
                      <a:pt x="0" y="144"/>
                      <a:pt x="0" y="144"/>
                      <a:pt x="0" y="144"/>
                    </a:cubicBezTo>
                    <a:cubicBezTo>
                      <a:pt x="57" y="201"/>
                      <a:pt x="57" y="201"/>
                      <a:pt x="57" y="201"/>
                    </a:cubicBezTo>
                    <a:cubicBezTo>
                      <a:pt x="57" y="201"/>
                      <a:pt x="58" y="201"/>
                      <a:pt x="58" y="201"/>
                    </a:cubicBezTo>
                    <a:cubicBezTo>
                      <a:pt x="118" y="201"/>
                      <a:pt x="168" y="160"/>
                      <a:pt x="182" y="104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41" y="3"/>
                      <a:pt x="41" y="3"/>
                      <a:pt x="41" y="3"/>
                    </a:cubicBezTo>
                    <a:lnTo>
                      <a:pt x="35" y="43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62"/>
              <p:cNvSpPr/>
              <p:nvPr/>
            </p:nvSpPr>
            <p:spPr bwMode="auto">
              <a:xfrm>
                <a:off x="1543" y="3637"/>
                <a:ext cx="94" cy="95"/>
              </a:xfrm>
              <a:custGeom>
                <a:avLst/>
                <a:gdLst>
                  <a:gd name="T0" fmla="*/ 0 w 58"/>
                  <a:gd name="T1" fmla="*/ 59 h 59"/>
                  <a:gd name="T2" fmla="*/ 12 w 58"/>
                  <a:gd name="T3" fmla="*/ 59 h 59"/>
                  <a:gd name="T4" fmla="*/ 12 w 58"/>
                  <a:gd name="T5" fmla="*/ 29 h 59"/>
                  <a:gd name="T6" fmla="*/ 12 w 58"/>
                  <a:gd name="T7" fmla="*/ 29 h 59"/>
                  <a:gd name="T8" fmla="*/ 29 w 58"/>
                  <a:gd name="T9" fmla="*/ 12 h 59"/>
                  <a:gd name="T10" fmla="*/ 46 w 58"/>
                  <a:gd name="T11" fmla="*/ 29 h 59"/>
                  <a:gd name="T12" fmla="*/ 46 w 58"/>
                  <a:gd name="T13" fmla="*/ 29 h 59"/>
                  <a:gd name="T14" fmla="*/ 46 w 58"/>
                  <a:gd name="T15" fmla="*/ 59 h 59"/>
                  <a:gd name="T16" fmla="*/ 58 w 58"/>
                  <a:gd name="T17" fmla="*/ 59 h 59"/>
                  <a:gd name="T18" fmla="*/ 58 w 58"/>
                  <a:gd name="T19" fmla="*/ 29 h 59"/>
                  <a:gd name="T20" fmla="*/ 29 w 58"/>
                  <a:gd name="T21" fmla="*/ 0 h 59"/>
                  <a:gd name="T22" fmla="*/ 0 w 58"/>
                  <a:gd name="T23" fmla="*/ 29 h 59"/>
                  <a:gd name="T24" fmla="*/ 0 w 58"/>
                  <a:gd name="T25" fmla="*/ 29 h 59"/>
                  <a:gd name="T26" fmla="*/ 0 w 58"/>
                  <a:gd name="T2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59">
                    <a:moveTo>
                      <a:pt x="0" y="59"/>
                    </a:moveTo>
                    <a:cubicBezTo>
                      <a:pt x="12" y="59"/>
                      <a:pt x="12" y="59"/>
                      <a:pt x="12" y="5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0"/>
                      <a:pt x="19" y="12"/>
                      <a:pt x="29" y="12"/>
                    </a:cubicBezTo>
                    <a:cubicBezTo>
                      <a:pt x="39" y="12"/>
                      <a:pt x="46" y="20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58" y="59"/>
                      <a:pt x="58" y="59"/>
                      <a:pt x="58" y="5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8" y="13"/>
                      <a:pt x="45" y="0"/>
                      <a:pt x="29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63"/>
              <p:cNvSpPr/>
              <p:nvPr/>
            </p:nvSpPr>
            <p:spPr bwMode="auto">
              <a:xfrm>
                <a:off x="1497" y="3721"/>
                <a:ext cx="186" cy="161"/>
              </a:xfrm>
              <a:custGeom>
                <a:avLst/>
                <a:gdLst>
                  <a:gd name="T0" fmla="*/ 169 w 186"/>
                  <a:gd name="T1" fmla="*/ 0 h 161"/>
                  <a:gd name="T2" fmla="*/ 18 w 186"/>
                  <a:gd name="T3" fmla="*/ 0 h 161"/>
                  <a:gd name="T4" fmla="*/ 0 w 186"/>
                  <a:gd name="T5" fmla="*/ 161 h 161"/>
                  <a:gd name="T6" fmla="*/ 186 w 186"/>
                  <a:gd name="T7" fmla="*/ 161 h 161"/>
                  <a:gd name="T8" fmla="*/ 169 w 186"/>
                  <a:gd name="T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6" h="161">
                    <a:moveTo>
                      <a:pt x="169" y="0"/>
                    </a:moveTo>
                    <a:lnTo>
                      <a:pt x="18" y="0"/>
                    </a:lnTo>
                    <a:lnTo>
                      <a:pt x="0" y="161"/>
                    </a:lnTo>
                    <a:lnTo>
                      <a:pt x="186" y="161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Oval 64"/>
              <p:cNvSpPr>
                <a:spLocks noChangeArrowheads="1"/>
              </p:cNvSpPr>
              <p:nvPr/>
            </p:nvSpPr>
            <p:spPr bwMode="auto">
              <a:xfrm>
                <a:off x="741" y="3562"/>
                <a:ext cx="412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65"/>
              <p:cNvSpPr/>
              <p:nvPr/>
            </p:nvSpPr>
            <p:spPr bwMode="auto">
              <a:xfrm>
                <a:off x="882" y="3719"/>
                <a:ext cx="251" cy="243"/>
              </a:xfrm>
              <a:custGeom>
                <a:avLst/>
                <a:gdLst>
                  <a:gd name="T0" fmla="*/ 82 w 156"/>
                  <a:gd name="T1" fmla="*/ 151 h 151"/>
                  <a:gd name="T2" fmla="*/ 156 w 156"/>
                  <a:gd name="T3" fmla="*/ 85 h 151"/>
                  <a:gd name="T4" fmla="*/ 70 w 156"/>
                  <a:gd name="T5" fmla="*/ 0 h 151"/>
                  <a:gd name="T6" fmla="*/ 0 w 156"/>
                  <a:gd name="T7" fmla="*/ 70 h 151"/>
                  <a:gd name="T8" fmla="*/ 82 w 156"/>
                  <a:gd name="T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151">
                    <a:moveTo>
                      <a:pt x="82" y="151"/>
                    </a:moveTo>
                    <a:cubicBezTo>
                      <a:pt x="114" y="140"/>
                      <a:pt x="141" y="116"/>
                      <a:pt x="156" y="85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70"/>
                      <a:pt x="0" y="70"/>
                      <a:pt x="0" y="70"/>
                    </a:cubicBezTo>
                    <a:lnTo>
                      <a:pt x="82" y="151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66"/>
              <p:cNvSpPr/>
              <p:nvPr/>
            </p:nvSpPr>
            <p:spPr bwMode="auto">
              <a:xfrm>
                <a:off x="837" y="3679"/>
                <a:ext cx="129" cy="129"/>
              </a:xfrm>
              <a:custGeom>
                <a:avLst/>
                <a:gdLst>
                  <a:gd name="T0" fmla="*/ 129 w 129"/>
                  <a:gd name="T1" fmla="*/ 77 h 129"/>
                  <a:gd name="T2" fmla="*/ 78 w 129"/>
                  <a:gd name="T3" fmla="*/ 129 h 129"/>
                  <a:gd name="T4" fmla="*/ 0 w 129"/>
                  <a:gd name="T5" fmla="*/ 51 h 129"/>
                  <a:gd name="T6" fmla="*/ 52 w 129"/>
                  <a:gd name="T7" fmla="*/ 0 h 129"/>
                  <a:gd name="T8" fmla="*/ 129 w 129"/>
                  <a:gd name="T9" fmla="*/ 77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29">
                    <a:moveTo>
                      <a:pt x="129" y="77"/>
                    </a:moveTo>
                    <a:lnTo>
                      <a:pt x="78" y="129"/>
                    </a:lnTo>
                    <a:lnTo>
                      <a:pt x="0" y="51"/>
                    </a:lnTo>
                    <a:lnTo>
                      <a:pt x="52" y="0"/>
                    </a:lnTo>
                    <a:lnTo>
                      <a:pt x="129" y="77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67"/>
              <p:cNvSpPr>
                <a:spLocks noEditPoints="1"/>
              </p:cNvSpPr>
              <p:nvPr/>
            </p:nvSpPr>
            <p:spPr bwMode="auto">
              <a:xfrm>
                <a:off x="833" y="3668"/>
                <a:ext cx="244" cy="244"/>
              </a:xfrm>
              <a:custGeom>
                <a:avLst/>
                <a:gdLst>
                  <a:gd name="T0" fmla="*/ 70 w 152"/>
                  <a:gd name="T1" fmla="*/ 0 h 152"/>
                  <a:gd name="T2" fmla="*/ 0 w 152"/>
                  <a:gd name="T3" fmla="*/ 0 h 152"/>
                  <a:gd name="T4" fmla="*/ 0 w 152"/>
                  <a:gd name="T5" fmla="*/ 70 h 152"/>
                  <a:gd name="T6" fmla="*/ 82 w 152"/>
                  <a:gd name="T7" fmla="*/ 152 h 152"/>
                  <a:gd name="T8" fmla="*/ 152 w 152"/>
                  <a:gd name="T9" fmla="*/ 82 h 152"/>
                  <a:gd name="T10" fmla="*/ 70 w 152"/>
                  <a:gd name="T11" fmla="*/ 0 h 152"/>
                  <a:gd name="T12" fmla="*/ 35 w 152"/>
                  <a:gd name="T13" fmla="*/ 54 h 152"/>
                  <a:gd name="T14" fmla="*/ 17 w 152"/>
                  <a:gd name="T15" fmla="*/ 37 h 152"/>
                  <a:gd name="T16" fmla="*/ 35 w 152"/>
                  <a:gd name="T17" fmla="*/ 19 h 152"/>
                  <a:gd name="T18" fmla="*/ 52 w 152"/>
                  <a:gd name="T19" fmla="*/ 37 h 152"/>
                  <a:gd name="T20" fmla="*/ 35 w 152"/>
                  <a:gd name="T21" fmla="*/ 5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2" h="152">
                    <a:moveTo>
                      <a:pt x="7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82" y="152"/>
                      <a:pt x="82" y="152"/>
                      <a:pt x="82" y="152"/>
                    </a:cubicBezTo>
                    <a:cubicBezTo>
                      <a:pt x="152" y="82"/>
                      <a:pt x="152" y="82"/>
                      <a:pt x="152" y="82"/>
                    </a:cubicBezTo>
                    <a:lnTo>
                      <a:pt x="70" y="0"/>
                    </a:lnTo>
                    <a:close/>
                    <a:moveTo>
                      <a:pt x="35" y="54"/>
                    </a:moveTo>
                    <a:cubicBezTo>
                      <a:pt x="25" y="54"/>
                      <a:pt x="17" y="46"/>
                      <a:pt x="17" y="37"/>
                    </a:cubicBezTo>
                    <a:cubicBezTo>
                      <a:pt x="17" y="27"/>
                      <a:pt x="25" y="19"/>
                      <a:pt x="35" y="19"/>
                    </a:cubicBezTo>
                    <a:cubicBezTo>
                      <a:pt x="44" y="19"/>
                      <a:pt x="52" y="27"/>
                      <a:pt x="52" y="37"/>
                    </a:cubicBezTo>
                    <a:cubicBezTo>
                      <a:pt x="52" y="46"/>
                      <a:pt x="44" y="54"/>
                      <a:pt x="35" y="54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68"/>
              <p:cNvSpPr/>
              <p:nvPr/>
            </p:nvSpPr>
            <p:spPr bwMode="auto">
              <a:xfrm>
                <a:off x="905" y="3787"/>
                <a:ext cx="74" cy="74"/>
              </a:xfrm>
              <a:custGeom>
                <a:avLst/>
                <a:gdLst>
                  <a:gd name="T0" fmla="*/ 66 w 74"/>
                  <a:gd name="T1" fmla="*/ 74 h 74"/>
                  <a:gd name="T2" fmla="*/ 0 w 74"/>
                  <a:gd name="T3" fmla="*/ 6 h 74"/>
                  <a:gd name="T4" fmla="*/ 8 w 74"/>
                  <a:gd name="T5" fmla="*/ 0 h 74"/>
                  <a:gd name="T6" fmla="*/ 74 w 74"/>
                  <a:gd name="T7" fmla="*/ 66 h 74"/>
                  <a:gd name="T8" fmla="*/ 66 w 74"/>
                  <a:gd name="T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66" y="74"/>
                    </a:moveTo>
                    <a:lnTo>
                      <a:pt x="0" y="6"/>
                    </a:lnTo>
                    <a:lnTo>
                      <a:pt x="8" y="0"/>
                    </a:lnTo>
                    <a:lnTo>
                      <a:pt x="74" y="66"/>
                    </a:lnTo>
                    <a:lnTo>
                      <a:pt x="66" y="7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69"/>
              <p:cNvSpPr/>
              <p:nvPr/>
            </p:nvSpPr>
            <p:spPr bwMode="auto">
              <a:xfrm>
                <a:off x="926" y="3766"/>
                <a:ext cx="74" cy="74"/>
              </a:xfrm>
              <a:custGeom>
                <a:avLst/>
                <a:gdLst>
                  <a:gd name="T0" fmla="*/ 66 w 74"/>
                  <a:gd name="T1" fmla="*/ 74 h 74"/>
                  <a:gd name="T2" fmla="*/ 0 w 74"/>
                  <a:gd name="T3" fmla="*/ 8 h 74"/>
                  <a:gd name="T4" fmla="*/ 8 w 74"/>
                  <a:gd name="T5" fmla="*/ 0 h 74"/>
                  <a:gd name="T6" fmla="*/ 74 w 74"/>
                  <a:gd name="T7" fmla="*/ 66 h 74"/>
                  <a:gd name="T8" fmla="*/ 66 w 74"/>
                  <a:gd name="T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66" y="74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74" y="66"/>
                    </a:lnTo>
                    <a:lnTo>
                      <a:pt x="66" y="7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0"/>
              <p:cNvSpPr/>
              <p:nvPr/>
            </p:nvSpPr>
            <p:spPr bwMode="auto">
              <a:xfrm>
                <a:off x="947" y="3745"/>
                <a:ext cx="74" cy="74"/>
              </a:xfrm>
              <a:custGeom>
                <a:avLst/>
                <a:gdLst>
                  <a:gd name="T0" fmla="*/ 0 w 74"/>
                  <a:gd name="T1" fmla="*/ 8 h 74"/>
                  <a:gd name="T2" fmla="*/ 8 w 74"/>
                  <a:gd name="T3" fmla="*/ 0 h 74"/>
                  <a:gd name="T4" fmla="*/ 74 w 74"/>
                  <a:gd name="T5" fmla="*/ 66 h 74"/>
                  <a:gd name="T6" fmla="*/ 66 w 74"/>
                  <a:gd name="T7" fmla="*/ 74 h 74"/>
                  <a:gd name="T8" fmla="*/ 0 w 74"/>
                  <a:gd name="T9" fmla="*/ 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0" y="8"/>
                    </a:moveTo>
                    <a:lnTo>
                      <a:pt x="8" y="0"/>
                    </a:lnTo>
                    <a:lnTo>
                      <a:pt x="74" y="66"/>
                    </a:lnTo>
                    <a:lnTo>
                      <a:pt x="66" y="7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Oval 71"/>
              <p:cNvSpPr>
                <a:spLocks noChangeArrowheads="1"/>
              </p:cNvSpPr>
              <p:nvPr/>
            </p:nvSpPr>
            <p:spPr bwMode="auto">
              <a:xfrm>
                <a:off x="98" y="3562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72"/>
              <p:cNvSpPr/>
              <p:nvPr/>
            </p:nvSpPr>
            <p:spPr bwMode="auto">
              <a:xfrm>
                <a:off x="239" y="3719"/>
                <a:ext cx="251" cy="243"/>
              </a:xfrm>
              <a:custGeom>
                <a:avLst/>
                <a:gdLst>
                  <a:gd name="T0" fmla="*/ 82 w 156"/>
                  <a:gd name="T1" fmla="*/ 151 h 151"/>
                  <a:gd name="T2" fmla="*/ 156 w 156"/>
                  <a:gd name="T3" fmla="*/ 85 h 151"/>
                  <a:gd name="T4" fmla="*/ 70 w 156"/>
                  <a:gd name="T5" fmla="*/ 0 h 151"/>
                  <a:gd name="T6" fmla="*/ 0 w 156"/>
                  <a:gd name="T7" fmla="*/ 70 h 151"/>
                  <a:gd name="T8" fmla="*/ 82 w 156"/>
                  <a:gd name="T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151">
                    <a:moveTo>
                      <a:pt x="82" y="151"/>
                    </a:moveTo>
                    <a:cubicBezTo>
                      <a:pt x="114" y="140"/>
                      <a:pt x="141" y="116"/>
                      <a:pt x="156" y="85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70"/>
                      <a:pt x="0" y="70"/>
                      <a:pt x="0" y="70"/>
                    </a:cubicBezTo>
                    <a:lnTo>
                      <a:pt x="82" y="151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73"/>
              <p:cNvSpPr/>
              <p:nvPr/>
            </p:nvSpPr>
            <p:spPr bwMode="auto">
              <a:xfrm>
                <a:off x="194" y="3679"/>
                <a:ext cx="129" cy="129"/>
              </a:xfrm>
              <a:custGeom>
                <a:avLst/>
                <a:gdLst>
                  <a:gd name="T0" fmla="*/ 129 w 129"/>
                  <a:gd name="T1" fmla="*/ 77 h 129"/>
                  <a:gd name="T2" fmla="*/ 77 w 129"/>
                  <a:gd name="T3" fmla="*/ 129 h 129"/>
                  <a:gd name="T4" fmla="*/ 0 w 129"/>
                  <a:gd name="T5" fmla="*/ 51 h 129"/>
                  <a:gd name="T6" fmla="*/ 52 w 129"/>
                  <a:gd name="T7" fmla="*/ 0 h 129"/>
                  <a:gd name="T8" fmla="*/ 129 w 129"/>
                  <a:gd name="T9" fmla="*/ 77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29">
                    <a:moveTo>
                      <a:pt x="129" y="77"/>
                    </a:moveTo>
                    <a:lnTo>
                      <a:pt x="77" y="129"/>
                    </a:lnTo>
                    <a:lnTo>
                      <a:pt x="0" y="51"/>
                    </a:lnTo>
                    <a:lnTo>
                      <a:pt x="52" y="0"/>
                    </a:lnTo>
                    <a:lnTo>
                      <a:pt x="129" y="77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74"/>
              <p:cNvSpPr>
                <a:spLocks noEditPoints="1"/>
              </p:cNvSpPr>
              <p:nvPr/>
            </p:nvSpPr>
            <p:spPr bwMode="auto">
              <a:xfrm>
                <a:off x="189" y="3668"/>
                <a:ext cx="245" cy="244"/>
              </a:xfrm>
              <a:custGeom>
                <a:avLst/>
                <a:gdLst>
                  <a:gd name="T0" fmla="*/ 70 w 152"/>
                  <a:gd name="T1" fmla="*/ 0 h 152"/>
                  <a:gd name="T2" fmla="*/ 0 w 152"/>
                  <a:gd name="T3" fmla="*/ 0 h 152"/>
                  <a:gd name="T4" fmla="*/ 0 w 152"/>
                  <a:gd name="T5" fmla="*/ 70 h 152"/>
                  <a:gd name="T6" fmla="*/ 82 w 152"/>
                  <a:gd name="T7" fmla="*/ 152 h 152"/>
                  <a:gd name="T8" fmla="*/ 152 w 152"/>
                  <a:gd name="T9" fmla="*/ 82 h 152"/>
                  <a:gd name="T10" fmla="*/ 70 w 152"/>
                  <a:gd name="T11" fmla="*/ 0 h 152"/>
                  <a:gd name="T12" fmla="*/ 35 w 152"/>
                  <a:gd name="T13" fmla="*/ 54 h 152"/>
                  <a:gd name="T14" fmla="*/ 17 w 152"/>
                  <a:gd name="T15" fmla="*/ 37 h 152"/>
                  <a:gd name="T16" fmla="*/ 35 w 152"/>
                  <a:gd name="T17" fmla="*/ 19 h 152"/>
                  <a:gd name="T18" fmla="*/ 52 w 152"/>
                  <a:gd name="T19" fmla="*/ 37 h 152"/>
                  <a:gd name="T20" fmla="*/ 35 w 152"/>
                  <a:gd name="T21" fmla="*/ 5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2" h="152">
                    <a:moveTo>
                      <a:pt x="7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82" y="152"/>
                      <a:pt x="82" y="152"/>
                      <a:pt x="82" y="152"/>
                    </a:cubicBezTo>
                    <a:cubicBezTo>
                      <a:pt x="152" y="82"/>
                      <a:pt x="152" y="82"/>
                      <a:pt x="152" y="82"/>
                    </a:cubicBezTo>
                    <a:lnTo>
                      <a:pt x="70" y="0"/>
                    </a:lnTo>
                    <a:close/>
                    <a:moveTo>
                      <a:pt x="35" y="54"/>
                    </a:moveTo>
                    <a:cubicBezTo>
                      <a:pt x="25" y="54"/>
                      <a:pt x="17" y="46"/>
                      <a:pt x="17" y="37"/>
                    </a:cubicBezTo>
                    <a:cubicBezTo>
                      <a:pt x="17" y="27"/>
                      <a:pt x="25" y="19"/>
                      <a:pt x="35" y="19"/>
                    </a:cubicBezTo>
                    <a:cubicBezTo>
                      <a:pt x="44" y="19"/>
                      <a:pt x="52" y="27"/>
                      <a:pt x="52" y="37"/>
                    </a:cubicBezTo>
                    <a:cubicBezTo>
                      <a:pt x="52" y="46"/>
                      <a:pt x="44" y="54"/>
                      <a:pt x="35" y="54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Oval 75"/>
              <p:cNvSpPr>
                <a:spLocks noChangeArrowheads="1"/>
              </p:cNvSpPr>
              <p:nvPr/>
            </p:nvSpPr>
            <p:spPr bwMode="auto">
              <a:xfrm>
                <a:off x="7174" y="2918"/>
                <a:ext cx="412" cy="412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76"/>
              <p:cNvSpPr/>
              <p:nvPr/>
            </p:nvSpPr>
            <p:spPr bwMode="auto">
              <a:xfrm>
                <a:off x="7258" y="3002"/>
                <a:ext cx="328" cy="328"/>
              </a:xfrm>
              <a:custGeom>
                <a:avLst/>
                <a:gdLst>
                  <a:gd name="T0" fmla="*/ 152 w 204"/>
                  <a:gd name="T1" fmla="*/ 14 h 204"/>
                  <a:gd name="T2" fmla="*/ 142 w 204"/>
                  <a:gd name="T3" fmla="*/ 22 h 204"/>
                  <a:gd name="T4" fmla="*/ 121 w 204"/>
                  <a:gd name="T5" fmla="*/ 0 h 204"/>
                  <a:gd name="T6" fmla="*/ 108 w 204"/>
                  <a:gd name="T7" fmla="*/ 13 h 204"/>
                  <a:gd name="T8" fmla="*/ 129 w 204"/>
                  <a:gd name="T9" fmla="*/ 34 h 204"/>
                  <a:gd name="T10" fmla="*/ 105 w 204"/>
                  <a:gd name="T11" fmla="*/ 56 h 204"/>
                  <a:gd name="T12" fmla="*/ 49 w 204"/>
                  <a:gd name="T13" fmla="*/ 0 h 204"/>
                  <a:gd name="T14" fmla="*/ 36 w 204"/>
                  <a:gd name="T15" fmla="*/ 13 h 204"/>
                  <a:gd name="T16" fmla="*/ 92 w 204"/>
                  <a:gd name="T17" fmla="*/ 68 h 204"/>
                  <a:gd name="T18" fmla="*/ 0 w 204"/>
                  <a:gd name="T19" fmla="*/ 152 h 204"/>
                  <a:gd name="T20" fmla="*/ 50 w 204"/>
                  <a:gd name="T21" fmla="*/ 201 h 204"/>
                  <a:gd name="T22" fmla="*/ 76 w 204"/>
                  <a:gd name="T23" fmla="*/ 204 h 204"/>
                  <a:gd name="T24" fmla="*/ 204 w 204"/>
                  <a:gd name="T25" fmla="*/ 76 h 204"/>
                  <a:gd name="T26" fmla="*/ 204 w 204"/>
                  <a:gd name="T27" fmla="*/ 65 h 204"/>
                  <a:gd name="T28" fmla="*/ 152 w 204"/>
                  <a:gd name="T29" fmla="*/ 1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4" h="204">
                    <a:moveTo>
                      <a:pt x="152" y="14"/>
                    </a:moveTo>
                    <a:cubicBezTo>
                      <a:pt x="142" y="22"/>
                      <a:pt x="142" y="22"/>
                      <a:pt x="142" y="22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0" y="201"/>
                      <a:pt x="50" y="201"/>
                      <a:pt x="50" y="201"/>
                    </a:cubicBezTo>
                    <a:cubicBezTo>
                      <a:pt x="58" y="203"/>
                      <a:pt x="67" y="204"/>
                      <a:pt x="76" y="204"/>
                    </a:cubicBezTo>
                    <a:cubicBezTo>
                      <a:pt x="147" y="204"/>
                      <a:pt x="204" y="147"/>
                      <a:pt x="204" y="76"/>
                    </a:cubicBezTo>
                    <a:cubicBezTo>
                      <a:pt x="204" y="72"/>
                      <a:pt x="204" y="69"/>
                      <a:pt x="204" y="65"/>
                    </a:cubicBezTo>
                    <a:lnTo>
                      <a:pt x="152" y="14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Rectangle 77"/>
              <p:cNvSpPr>
                <a:spLocks noChangeArrowheads="1"/>
              </p:cNvSpPr>
              <p:nvPr/>
            </p:nvSpPr>
            <p:spPr bwMode="auto">
              <a:xfrm>
                <a:off x="7258" y="3024"/>
                <a:ext cx="244" cy="222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Rectangle 78"/>
              <p:cNvSpPr>
                <a:spLocks noChangeArrowheads="1"/>
              </p:cNvSpPr>
              <p:nvPr/>
            </p:nvSpPr>
            <p:spPr bwMode="auto">
              <a:xfrm>
                <a:off x="7423" y="3002"/>
                <a:ext cx="29" cy="3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Rectangle 79"/>
              <p:cNvSpPr>
                <a:spLocks noChangeArrowheads="1"/>
              </p:cNvSpPr>
              <p:nvPr/>
            </p:nvSpPr>
            <p:spPr bwMode="auto">
              <a:xfrm>
                <a:off x="7309" y="3002"/>
                <a:ext cx="27" cy="3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Rectangle 80"/>
              <p:cNvSpPr>
                <a:spLocks noChangeArrowheads="1"/>
              </p:cNvSpPr>
              <p:nvPr/>
            </p:nvSpPr>
            <p:spPr bwMode="auto">
              <a:xfrm>
                <a:off x="7285" y="3079"/>
                <a:ext cx="190" cy="14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81"/>
              <p:cNvSpPr/>
              <p:nvPr/>
            </p:nvSpPr>
            <p:spPr bwMode="auto">
              <a:xfrm>
                <a:off x="7312" y="3111"/>
                <a:ext cx="65" cy="77"/>
              </a:xfrm>
              <a:custGeom>
                <a:avLst/>
                <a:gdLst>
                  <a:gd name="T0" fmla="*/ 17 w 40"/>
                  <a:gd name="T1" fmla="*/ 25 h 48"/>
                  <a:gd name="T2" fmla="*/ 4 w 40"/>
                  <a:gd name="T3" fmla="*/ 37 h 48"/>
                  <a:gd name="T4" fmla="*/ 0 w 40"/>
                  <a:gd name="T5" fmla="*/ 48 h 48"/>
                  <a:gd name="T6" fmla="*/ 40 w 40"/>
                  <a:gd name="T7" fmla="*/ 48 h 48"/>
                  <a:gd name="T8" fmla="*/ 40 w 40"/>
                  <a:gd name="T9" fmla="*/ 37 h 48"/>
                  <a:gd name="T10" fmla="*/ 19 w 40"/>
                  <a:gd name="T11" fmla="*/ 37 h 48"/>
                  <a:gd name="T12" fmla="*/ 22 w 40"/>
                  <a:gd name="T13" fmla="*/ 34 h 48"/>
                  <a:gd name="T14" fmla="*/ 28 w 40"/>
                  <a:gd name="T15" fmla="*/ 30 h 48"/>
                  <a:gd name="T16" fmla="*/ 37 w 40"/>
                  <a:gd name="T17" fmla="*/ 22 h 48"/>
                  <a:gd name="T18" fmla="*/ 39 w 40"/>
                  <a:gd name="T19" fmla="*/ 14 h 48"/>
                  <a:gd name="T20" fmla="*/ 37 w 40"/>
                  <a:gd name="T21" fmla="*/ 6 h 48"/>
                  <a:gd name="T22" fmla="*/ 31 w 40"/>
                  <a:gd name="T23" fmla="*/ 1 h 48"/>
                  <a:gd name="T24" fmla="*/ 20 w 40"/>
                  <a:gd name="T25" fmla="*/ 0 h 48"/>
                  <a:gd name="T26" fmla="*/ 10 w 40"/>
                  <a:gd name="T27" fmla="*/ 2 h 48"/>
                  <a:gd name="T28" fmla="*/ 4 w 40"/>
                  <a:gd name="T29" fmla="*/ 6 h 48"/>
                  <a:gd name="T30" fmla="*/ 1 w 40"/>
                  <a:gd name="T31" fmla="*/ 15 h 48"/>
                  <a:gd name="T32" fmla="*/ 14 w 40"/>
                  <a:gd name="T33" fmla="*/ 16 h 48"/>
                  <a:gd name="T34" fmla="*/ 17 w 40"/>
                  <a:gd name="T35" fmla="*/ 10 h 48"/>
                  <a:gd name="T36" fmla="*/ 21 w 40"/>
                  <a:gd name="T37" fmla="*/ 9 h 48"/>
                  <a:gd name="T38" fmla="*/ 25 w 40"/>
                  <a:gd name="T39" fmla="*/ 10 h 48"/>
                  <a:gd name="T40" fmla="*/ 26 w 40"/>
                  <a:gd name="T41" fmla="*/ 14 h 48"/>
                  <a:gd name="T42" fmla="*/ 25 w 40"/>
                  <a:gd name="T43" fmla="*/ 18 h 48"/>
                  <a:gd name="T44" fmla="*/ 17 w 40"/>
                  <a:gd name="T45" fmla="*/ 2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48">
                    <a:moveTo>
                      <a:pt x="17" y="25"/>
                    </a:moveTo>
                    <a:cubicBezTo>
                      <a:pt x="11" y="29"/>
                      <a:pt x="7" y="33"/>
                      <a:pt x="4" y="37"/>
                    </a:cubicBezTo>
                    <a:cubicBezTo>
                      <a:pt x="2" y="40"/>
                      <a:pt x="1" y="44"/>
                      <a:pt x="0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0" y="36"/>
                      <a:pt x="21" y="35"/>
                      <a:pt x="22" y="34"/>
                    </a:cubicBezTo>
                    <a:cubicBezTo>
                      <a:pt x="23" y="34"/>
                      <a:pt x="25" y="32"/>
                      <a:pt x="28" y="30"/>
                    </a:cubicBezTo>
                    <a:cubicBezTo>
                      <a:pt x="32" y="27"/>
                      <a:pt x="35" y="24"/>
                      <a:pt x="37" y="22"/>
                    </a:cubicBezTo>
                    <a:cubicBezTo>
                      <a:pt x="38" y="19"/>
                      <a:pt x="39" y="17"/>
                      <a:pt x="39" y="14"/>
                    </a:cubicBezTo>
                    <a:cubicBezTo>
                      <a:pt x="39" y="11"/>
                      <a:pt x="39" y="9"/>
                      <a:pt x="37" y="6"/>
                    </a:cubicBezTo>
                    <a:cubicBezTo>
                      <a:pt x="36" y="4"/>
                      <a:pt x="34" y="3"/>
                      <a:pt x="31" y="1"/>
                    </a:cubicBezTo>
                    <a:cubicBezTo>
                      <a:pt x="28" y="0"/>
                      <a:pt x="25" y="0"/>
                      <a:pt x="20" y="0"/>
                    </a:cubicBezTo>
                    <a:cubicBezTo>
                      <a:pt x="16" y="0"/>
                      <a:pt x="12" y="0"/>
                      <a:pt x="10" y="2"/>
                    </a:cubicBezTo>
                    <a:cubicBezTo>
                      <a:pt x="7" y="3"/>
                      <a:pt x="5" y="4"/>
                      <a:pt x="4" y="6"/>
                    </a:cubicBezTo>
                    <a:cubicBezTo>
                      <a:pt x="3" y="8"/>
                      <a:pt x="2" y="11"/>
                      <a:pt x="1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3"/>
                      <a:pt x="15" y="12"/>
                      <a:pt x="17" y="10"/>
                    </a:cubicBezTo>
                    <a:cubicBezTo>
                      <a:pt x="18" y="9"/>
                      <a:pt x="19" y="9"/>
                      <a:pt x="21" y="9"/>
                    </a:cubicBezTo>
                    <a:cubicBezTo>
                      <a:pt x="22" y="9"/>
                      <a:pt x="24" y="9"/>
                      <a:pt x="25" y="10"/>
                    </a:cubicBezTo>
                    <a:cubicBezTo>
                      <a:pt x="26" y="11"/>
                      <a:pt x="26" y="13"/>
                      <a:pt x="26" y="14"/>
                    </a:cubicBezTo>
                    <a:cubicBezTo>
                      <a:pt x="26" y="15"/>
                      <a:pt x="26" y="17"/>
                      <a:pt x="25" y="18"/>
                    </a:cubicBezTo>
                    <a:cubicBezTo>
                      <a:pt x="24" y="20"/>
                      <a:pt x="21" y="22"/>
                      <a:pt x="17" y="2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82"/>
              <p:cNvSpPr/>
              <p:nvPr/>
            </p:nvSpPr>
            <p:spPr bwMode="auto">
              <a:xfrm>
                <a:off x="7385" y="3111"/>
                <a:ext cx="62" cy="79"/>
              </a:xfrm>
              <a:custGeom>
                <a:avLst/>
                <a:gdLst>
                  <a:gd name="T0" fmla="*/ 19 w 39"/>
                  <a:gd name="T1" fmla="*/ 41 h 49"/>
                  <a:gd name="T2" fmla="*/ 15 w 39"/>
                  <a:gd name="T3" fmla="*/ 39 h 49"/>
                  <a:gd name="T4" fmla="*/ 13 w 39"/>
                  <a:gd name="T5" fmla="*/ 34 h 49"/>
                  <a:gd name="T6" fmla="*/ 0 w 39"/>
                  <a:gd name="T7" fmla="*/ 35 h 49"/>
                  <a:gd name="T8" fmla="*/ 3 w 39"/>
                  <a:gd name="T9" fmla="*/ 43 h 49"/>
                  <a:gd name="T10" fmla="*/ 10 w 39"/>
                  <a:gd name="T11" fmla="*/ 47 h 49"/>
                  <a:gd name="T12" fmla="*/ 20 w 39"/>
                  <a:gd name="T13" fmla="*/ 49 h 49"/>
                  <a:gd name="T14" fmla="*/ 30 w 39"/>
                  <a:gd name="T15" fmla="*/ 47 h 49"/>
                  <a:gd name="T16" fmla="*/ 37 w 39"/>
                  <a:gd name="T17" fmla="*/ 41 h 49"/>
                  <a:gd name="T18" fmla="*/ 39 w 39"/>
                  <a:gd name="T19" fmla="*/ 33 h 49"/>
                  <a:gd name="T20" fmla="*/ 37 w 39"/>
                  <a:gd name="T21" fmla="*/ 27 h 49"/>
                  <a:gd name="T22" fmla="*/ 34 w 39"/>
                  <a:gd name="T23" fmla="*/ 23 h 49"/>
                  <a:gd name="T24" fmla="*/ 30 w 39"/>
                  <a:gd name="T25" fmla="*/ 22 h 49"/>
                  <a:gd name="T26" fmla="*/ 35 w 39"/>
                  <a:gd name="T27" fmla="*/ 18 h 49"/>
                  <a:gd name="T28" fmla="*/ 36 w 39"/>
                  <a:gd name="T29" fmla="*/ 12 h 49"/>
                  <a:gd name="T30" fmla="*/ 32 w 39"/>
                  <a:gd name="T31" fmla="*/ 3 h 49"/>
                  <a:gd name="T32" fmla="*/ 19 w 39"/>
                  <a:gd name="T33" fmla="*/ 0 h 49"/>
                  <a:gd name="T34" fmla="*/ 6 w 39"/>
                  <a:gd name="T35" fmla="*/ 3 h 49"/>
                  <a:gd name="T36" fmla="*/ 0 w 39"/>
                  <a:gd name="T37" fmla="*/ 12 h 49"/>
                  <a:gd name="T38" fmla="*/ 13 w 39"/>
                  <a:gd name="T39" fmla="*/ 14 h 49"/>
                  <a:gd name="T40" fmla="*/ 15 w 39"/>
                  <a:gd name="T41" fmla="*/ 9 h 49"/>
                  <a:gd name="T42" fmla="*/ 19 w 39"/>
                  <a:gd name="T43" fmla="*/ 8 h 49"/>
                  <a:gd name="T44" fmla="*/ 22 w 39"/>
                  <a:gd name="T45" fmla="*/ 9 h 49"/>
                  <a:gd name="T46" fmla="*/ 23 w 39"/>
                  <a:gd name="T47" fmla="*/ 13 h 49"/>
                  <a:gd name="T48" fmla="*/ 22 w 39"/>
                  <a:gd name="T49" fmla="*/ 17 h 49"/>
                  <a:gd name="T50" fmla="*/ 17 w 39"/>
                  <a:gd name="T51" fmla="*/ 18 h 49"/>
                  <a:gd name="T52" fmla="*/ 16 w 39"/>
                  <a:gd name="T53" fmla="*/ 18 h 49"/>
                  <a:gd name="T54" fmla="*/ 15 w 39"/>
                  <a:gd name="T55" fmla="*/ 28 h 49"/>
                  <a:gd name="T56" fmla="*/ 19 w 39"/>
                  <a:gd name="T57" fmla="*/ 27 h 49"/>
                  <a:gd name="T58" fmla="*/ 24 w 39"/>
                  <a:gd name="T59" fmla="*/ 29 h 49"/>
                  <a:gd name="T60" fmla="*/ 26 w 39"/>
                  <a:gd name="T61" fmla="*/ 34 h 49"/>
                  <a:gd name="T62" fmla="*/ 24 w 39"/>
                  <a:gd name="T63" fmla="*/ 39 h 49"/>
                  <a:gd name="T64" fmla="*/ 19 w 39"/>
                  <a:gd name="T65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49">
                    <a:moveTo>
                      <a:pt x="19" y="41"/>
                    </a:moveTo>
                    <a:cubicBezTo>
                      <a:pt x="18" y="41"/>
                      <a:pt x="16" y="40"/>
                      <a:pt x="15" y="39"/>
                    </a:cubicBezTo>
                    <a:cubicBezTo>
                      <a:pt x="14" y="38"/>
                      <a:pt x="13" y="36"/>
                      <a:pt x="13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8"/>
                      <a:pt x="2" y="41"/>
                      <a:pt x="3" y="43"/>
                    </a:cubicBezTo>
                    <a:cubicBezTo>
                      <a:pt x="5" y="45"/>
                      <a:pt x="7" y="46"/>
                      <a:pt x="10" y="47"/>
                    </a:cubicBezTo>
                    <a:cubicBezTo>
                      <a:pt x="12" y="48"/>
                      <a:pt x="15" y="49"/>
                      <a:pt x="20" y="49"/>
                    </a:cubicBezTo>
                    <a:cubicBezTo>
                      <a:pt x="24" y="49"/>
                      <a:pt x="28" y="48"/>
                      <a:pt x="30" y="47"/>
                    </a:cubicBezTo>
                    <a:cubicBezTo>
                      <a:pt x="33" y="45"/>
                      <a:pt x="35" y="43"/>
                      <a:pt x="37" y="41"/>
                    </a:cubicBezTo>
                    <a:cubicBezTo>
                      <a:pt x="38" y="38"/>
                      <a:pt x="39" y="36"/>
                      <a:pt x="39" y="33"/>
                    </a:cubicBezTo>
                    <a:cubicBezTo>
                      <a:pt x="39" y="31"/>
                      <a:pt x="38" y="29"/>
                      <a:pt x="37" y="27"/>
                    </a:cubicBezTo>
                    <a:cubicBezTo>
                      <a:pt x="37" y="26"/>
                      <a:pt x="35" y="24"/>
                      <a:pt x="34" y="23"/>
                    </a:cubicBezTo>
                    <a:cubicBezTo>
                      <a:pt x="33" y="23"/>
                      <a:pt x="31" y="22"/>
                      <a:pt x="30" y="22"/>
                    </a:cubicBezTo>
                    <a:cubicBezTo>
                      <a:pt x="32" y="21"/>
                      <a:pt x="33" y="19"/>
                      <a:pt x="35" y="18"/>
                    </a:cubicBezTo>
                    <a:cubicBezTo>
                      <a:pt x="36" y="16"/>
                      <a:pt x="36" y="14"/>
                      <a:pt x="36" y="12"/>
                    </a:cubicBezTo>
                    <a:cubicBezTo>
                      <a:pt x="36" y="9"/>
                      <a:pt x="35" y="6"/>
                      <a:pt x="32" y="3"/>
                    </a:cubicBezTo>
                    <a:cubicBezTo>
                      <a:pt x="29" y="1"/>
                      <a:pt x="25" y="0"/>
                      <a:pt x="19" y="0"/>
                    </a:cubicBezTo>
                    <a:cubicBezTo>
                      <a:pt x="13" y="0"/>
                      <a:pt x="9" y="1"/>
                      <a:pt x="6" y="3"/>
                    </a:cubicBezTo>
                    <a:cubicBezTo>
                      <a:pt x="3" y="5"/>
                      <a:pt x="2" y="8"/>
                      <a:pt x="0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2"/>
                      <a:pt x="14" y="10"/>
                      <a:pt x="15" y="9"/>
                    </a:cubicBezTo>
                    <a:cubicBezTo>
                      <a:pt x="16" y="9"/>
                      <a:pt x="17" y="8"/>
                      <a:pt x="19" y="8"/>
                    </a:cubicBezTo>
                    <a:cubicBezTo>
                      <a:pt x="20" y="8"/>
                      <a:pt x="21" y="8"/>
                      <a:pt x="22" y="9"/>
                    </a:cubicBezTo>
                    <a:cubicBezTo>
                      <a:pt x="23" y="10"/>
                      <a:pt x="23" y="11"/>
                      <a:pt x="23" y="13"/>
                    </a:cubicBezTo>
                    <a:cubicBezTo>
                      <a:pt x="23" y="14"/>
                      <a:pt x="23" y="16"/>
                      <a:pt x="22" y="17"/>
                    </a:cubicBezTo>
                    <a:cubicBezTo>
                      <a:pt x="21" y="18"/>
                      <a:pt x="19" y="18"/>
                      <a:pt x="17" y="18"/>
                    </a:cubicBezTo>
                    <a:cubicBezTo>
                      <a:pt x="17" y="18"/>
                      <a:pt x="16" y="18"/>
                      <a:pt x="16" y="1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7" y="27"/>
                      <a:pt x="18" y="27"/>
                      <a:pt x="19" y="27"/>
                    </a:cubicBezTo>
                    <a:cubicBezTo>
                      <a:pt x="21" y="27"/>
                      <a:pt x="23" y="27"/>
                      <a:pt x="24" y="29"/>
                    </a:cubicBezTo>
                    <a:cubicBezTo>
                      <a:pt x="25" y="30"/>
                      <a:pt x="26" y="31"/>
                      <a:pt x="26" y="34"/>
                    </a:cubicBezTo>
                    <a:cubicBezTo>
                      <a:pt x="26" y="36"/>
                      <a:pt x="25" y="37"/>
                      <a:pt x="24" y="39"/>
                    </a:cubicBezTo>
                    <a:cubicBezTo>
                      <a:pt x="23" y="40"/>
                      <a:pt x="21" y="41"/>
                      <a:pt x="19" y="4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Oval 83"/>
              <p:cNvSpPr>
                <a:spLocks noChangeArrowheads="1"/>
              </p:cNvSpPr>
              <p:nvPr/>
            </p:nvSpPr>
            <p:spPr bwMode="auto">
              <a:xfrm>
                <a:off x="6531" y="2918"/>
                <a:ext cx="411" cy="412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84"/>
              <p:cNvSpPr/>
              <p:nvPr/>
            </p:nvSpPr>
            <p:spPr bwMode="auto">
              <a:xfrm>
                <a:off x="6614" y="3002"/>
                <a:ext cx="328" cy="328"/>
              </a:xfrm>
              <a:custGeom>
                <a:avLst/>
                <a:gdLst>
                  <a:gd name="T0" fmla="*/ 152 w 204"/>
                  <a:gd name="T1" fmla="*/ 14 h 204"/>
                  <a:gd name="T2" fmla="*/ 142 w 204"/>
                  <a:gd name="T3" fmla="*/ 22 h 204"/>
                  <a:gd name="T4" fmla="*/ 121 w 204"/>
                  <a:gd name="T5" fmla="*/ 0 h 204"/>
                  <a:gd name="T6" fmla="*/ 108 w 204"/>
                  <a:gd name="T7" fmla="*/ 13 h 204"/>
                  <a:gd name="T8" fmla="*/ 129 w 204"/>
                  <a:gd name="T9" fmla="*/ 34 h 204"/>
                  <a:gd name="T10" fmla="*/ 105 w 204"/>
                  <a:gd name="T11" fmla="*/ 56 h 204"/>
                  <a:gd name="T12" fmla="*/ 49 w 204"/>
                  <a:gd name="T13" fmla="*/ 0 h 204"/>
                  <a:gd name="T14" fmla="*/ 36 w 204"/>
                  <a:gd name="T15" fmla="*/ 13 h 204"/>
                  <a:gd name="T16" fmla="*/ 92 w 204"/>
                  <a:gd name="T17" fmla="*/ 68 h 204"/>
                  <a:gd name="T18" fmla="*/ 0 w 204"/>
                  <a:gd name="T19" fmla="*/ 152 h 204"/>
                  <a:gd name="T20" fmla="*/ 50 w 204"/>
                  <a:gd name="T21" fmla="*/ 201 h 204"/>
                  <a:gd name="T22" fmla="*/ 76 w 204"/>
                  <a:gd name="T23" fmla="*/ 204 h 204"/>
                  <a:gd name="T24" fmla="*/ 204 w 204"/>
                  <a:gd name="T25" fmla="*/ 76 h 204"/>
                  <a:gd name="T26" fmla="*/ 204 w 204"/>
                  <a:gd name="T27" fmla="*/ 65 h 204"/>
                  <a:gd name="T28" fmla="*/ 152 w 204"/>
                  <a:gd name="T29" fmla="*/ 1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4" h="204">
                    <a:moveTo>
                      <a:pt x="152" y="14"/>
                    </a:moveTo>
                    <a:cubicBezTo>
                      <a:pt x="142" y="22"/>
                      <a:pt x="142" y="22"/>
                      <a:pt x="142" y="22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0" y="201"/>
                      <a:pt x="50" y="201"/>
                      <a:pt x="50" y="201"/>
                    </a:cubicBezTo>
                    <a:cubicBezTo>
                      <a:pt x="58" y="203"/>
                      <a:pt x="67" y="204"/>
                      <a:pt x="76" y="204"/>
                    </a:cubicBezTo>
                    <a:cubicBezTo>
                      <a:pt x="147" y="204"/>
                      <a:pt x="204" y="147"/>
                      <a:pt x="204" y="76"/>
                    </a:cubicBezTo>
                    <a:cubicBezTo>
                      <a:pt x="204" y="72"/>
                      <a:pt x="204" y="69"/>
                      <a:pt x="204" y="65"/>
                    </a:cubicBezTo>
                    <a:lnTo>
                      <a:pt x="152" y="14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Rectangle 85"/>
              <p:cNvSpPr>
                <a:spLocks noChangeArrowheads="1"/>
              </p:cNvSpPr>
              <p:nvPr/>
            </p:nvSpPr>
            <p:spPr bwMode="auto">
              <a:xfrm>
                <a:off x="6614" y="3024"/>
                <a:ext cx="245" cy="222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Rectangle 86"/>
              <p:cNvSpPr>
                <a:spLocks noChangeArrowheads="1"/>
              </p:cNvSpPr>
              <p:nvPr/>
            </p:nvSpPr>
            <p:spPr bwMode="auto">
              <a:xfrm>
                <a:off x="6780" y="3002"/>
                <a:ext cx="29" cy="3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Rectangle 87"/>
              <p:cNvSpPr>
                <a:spLocks noChangeArrowheads="1"/>
              </p:cNvSpPr>
              <p:nvPr/>
            </p:nvSpPr>
            <p:spPr bwMode="auto">
              <a:xfrm>
                <a:off x="6666" y="3002"/>
                <a:ext cx="27" cy="3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Rectangle 88"/>
              <p:cNvSpPr>
                <a:spLocks noChangeArrowheads="1"/>
              </p:cNvSpPr>
              <p:nvPr/>
            </p:nvSpPr>
            <p:spPr bwMode="auto">
              <a:xfrm>
                <a:off x="6642" y="3079"/>
                <a:ext cx="189" cy="14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Rectangle 89"/>
              <p:cNvSpPr>
                <a:spLocks noChangeArrowheads="1"/>
              </p:cNvSpPr>
              <p:nvPr/>
            </p:nvSpPr>
            <p:spPr bwMode="auto">
              <a:xfrm>
                <a:off x="6659" y="3100"/>
                <a:ext cx="39" cy="4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Rectangle 90"/>
              <p:cNvSpPr>
                <a:spLocks noChangeArrowheads="1"/>
              </p:cNvSpPr>
              <p:nvPr/>
            </p:nvSpPr>
            <p:spPr bwMode="auto">
              <a:xfrm>
                <a:off x="6717" y="3100"/>
                <a:ext cx="39" cy="4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Rectangle 91"/>
              <p:cNvSpPr>
                <a:spLocks noChangeArrowheads="1"/>
              </p:cNvSpPr>
              <p:nvPr/>
            </p:nvSpPr>
            <p:spPr bwMode="auto">
              <a:xfrm>
                <a:off x="6775" y="3100"/>
                <a:ext cx="39" cy="4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Rectangle 92"/>
              <p:cNvSpPr>
                <a:spLocks noChangeArrowheads="1"/>
              </p:cNvSpPr>
              <p:nvPr/>
            </p:nvSpPr>
            <p:spPr bwMode="auto">
              <a:xfrm>
                <a:off x="6659" y="3158"/>
                <a:ext cx="39" cy="4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Rectangle 93"/>
              <p:cNvSpPr>
                <a:spLocks noChangeArrowheads="1"/>
              </p:cNvSpPr>
              <p:nvPr/>
            </p:nvSpPr>
            <p:spPr bwMode="auto">
              <a:xfrm>
                <a:off x="6717" y="3158"/>
                <a:ext cx="39" cy="4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Rectangle 94"/>
              <p:cNvSpPr>
                <a:spLocks noChangeArrowheads="1"/>
              </p:cNvSpPr>
              <p:nvPr/>
            </p:nvSpPr>
            <p:spPr bwMode="auto">
              <a:xfrm>
                <a:off x="6775" y="3158"/>
                <a:ext cx="39" cy="4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Oval 95"/>
              <p:cNvSpPr>
                <a:spLocks noChangeArrowheads="1"/>
              </p:cNvSpPr>
              <p:nvPr/>
            </p:nvSpPr>
            <p:spPr bwMode="auto">
              <a:xfrm>
                <a:off x="5887" y="2918"/>
                <a:ext cx="412" cy="412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96"/>
              <p:cNvSpPr/>
              <p:nvPr/>
            </p:nvSpPr>
            <p:spPr bwMode="auto">
              <a:xfrm>
                <a:off x="5971" y="3002"/>
                <a:ext cx="328" cy="328"/>
              </a:xfrm>
              <a:custGeom>
                <a:avLst/>
                <a:gdLst>
                  <a:gd name="T0" fmla="*/ 152 w 204"/>
                  <a:gd name="T1" fmla="*/ 14 h 204"/>
                  <a:gd name="T2" fmla="*/ 142 w 204"/>
                  <a:gd name="T3" fmla="*/ 22 h 204"/>
                  <a:gd name="T4" fmla="*/ 121 w 204"/>
                  <a:gd name="T5" fmla="*/ 0 h 204"/>
                  <a:gd name="T6" fmla="*/ 108 w 204"/>
                  <a:gd name="T7" fmla="*/ 13 h 204"/>
                  <a:gd name="T8" fmla="*/ 129 w 204"/>
                  <a:gd name="T9" fmla="*/ 34 h 204"/>
                  <a:gd name="T10" fmla="*/ 105 w 204"/>
                  <a:gd name="T11" fmla="*/ 56 h 204"/>
                  <a:gd name="T12" fmla="*/ 49 w 204"/>
                  <a:gd name="T13" fmla="*/ 0 h 204"/>
                  <a:gd name="T14" fmla="*/ 36 w 204"/>
                  <a:gd name="T15" fmla="*/ 13 h 204"/>
                  <a:gd name="T16" fmla="*/ 92 w 204"/>
                  <a:gd name="T17" fmla="*/ 68 h 204"/>
                  <a:gd name="T18" fmla="*/ 0 w 204"/>
                  <a:gd name="T19" fmla="*/ 152 h 204"/>
                  <a:gd name="T20" fmla="*/ 50 w 204"/>
                  <a:gd name="T21" fmla="*/ 201 h 204"/>
                  <a:gd name="T22" fmla="*/ 76 w 204"/>
                  <a:gd name="T23" fmla="*/ 204 h 204"/>
                  <a:gd name="T24" fmla="*/ 204 w 204"/>
                  <a:gd name="T25" fmla="*/ 76 h 204"/>
                  <a:gd name="T26" fmla="*/ 204 w 204"/>
                  <a:gd name="T27" fmla="*/ 65 h 204"/>
                  <a:gd name="T28" fmla="*/ 152 w 204"/>
                  <a:gd name="T29" fmla="*/ 1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4" h="204">
                    <a:moveTo>
                      <a:pt x="152" y="14"/>
                    </a:moveTo>
                    <a:cubicBezTo>
                      <a:pt x="142" y="22"/>
                      <a:pt x="142" y="22"/>
                      <a:pt x="142" y="22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0" y="201"/>
                      <a:pt x="50" y="201"/>
                      <a:pt x="50" y="201"/>
                    </a:cubicBezTo>
                    <a:cubicBezTo>
                      <a:pt x="58" y="203"/>
                      <a:pt x="67" y="204"/>
                      <a:pt x="76" y="204"/>
                    </a:cubicBezTo>
                    <a:cubicBezTo>
                      <a:pt x="147" y="204"/>
                      <a:pt x="204" y="147"/>
                      <a:pt x="204" y="76"/>
                    </a:cubicBezTo>
                    <a:cubicBezTo>
                      <a:pt x="204" y="72"/>
                      <a:pt x="204" y="69"/>
                      <a:pt x="204" y="65"/>
                    </a:cubicBezTo>
                    <a:lnTo>
                      <a:pt x="152" y="14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Rectangle 97"/>
              <p:cNvSpPr>
                <a:spLocks noChangeArrowheads="1"/>
              </p:cNvSpPr>
              <p:nvPr/>
            </p:nvSpPr>
            <p:spPr bwMode="auto">
              <a:xfrm>
                <a:off x="5971" y="3024"/>
                <a:ext cx="244" cy="222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Rectangle 98"/>
              <p:cNvSpPr>
                <a:spLocks noChangeArrowheads="1"/>
              </p:cNvSpPr>
              <p:nvPr/>
            </p:nvSpPr>
            <p:spPr bwMode="auto">
              <a:xfrm>
                <a:off x="6137" y="3002"/>
                <a:ext cx="29" cy="3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Rectangle 99"/>
              <p:cNvSpPr>
                <a:spLocks noChangeArrowheads="1"/>
              </p:cNvSpPr>
              <p:nvPr/>
            </p:nvSpPr>
            <p:spPr bwMode="auto">
              <a:xfrm>
                <a:off x="6022" y="3002"/>
                <a:ext cx="28" cy="3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Rectangle 100"/>
              <p:cNvSpPr>
                <a:spLocks noChangeArrowheads="1"/>
              </p:cNvSpPr>
              <p:nvPr/>
            </p:nvSpPr>
            <p:spPr bwMode="auto">
              <a:xfrm>
                <a:off x="5998" y="3079"/>
                <a:ext cx="190" cy="14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Oval 101"/>
              <p:cNvSpPr>
                <a:spLocks noChangeArrowheads="1"/>
              </p:cNvSpPr>
              <p:nvPr/>
            </p:nvSpPr>
            <p:spPr bwMode="auto">
              <a:xfrm>
                <a:off x="5244" y="2918"/>
                <a:ext cx="412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02"/>
              <p:cNvSpPr/>
              <p:nvPr/>
            </p:nvSpPr>
            <p:spPr bwMode="auto">
              <a:xfrm>
                <a:off x="5489" y="3031"/>
                <a:ext cx="167" cy="157"/>
              </a:xfrm>
              <a:custGeom>
                <a:avLst/>
                <a:gdLst>
                  <a:gd name="T0" fmla="*/ 0 w 104"/>
                  <a:gd name="T1" fmla="*/ 1 h 98"/>
                  <a:gd name="T2" fmla="*/ 98 w 104"/>
                  <a:gd name="T3" fmla="*/ 98 h 98"/>
                  <a:gd name="T4" fmla="*/ 104 w 104"/>
                  <a:gd name="T5" fmla="*/ 60 h 98"/>
                  <a:gd name="T6" fmla="*/ 45 w 104"/>
                  <a:gd name="T7" fmla="*/ 0 h 98"/>
                  <a:gd name="T8" fmla="*/ 0 w 104"/>
                  <a:gd name="T9" fmla="*/ 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1"/>
                    </a:moveTo>
                    <a:cubicBezTo>
                      <a:pt x="98" y="98"/>
                      <a:pt x="98" y="98"/>
                      <a:pt x="98" y="98"/>
                    </a:cubicBezTo>
                    <a:cubicBezTo>
                      <a:pt x="102" y="86"/>
                      <a:pt x="104" y="73"/>
                      <a:pt x="104" y="6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03"/>
              <p:cNvSpPr/>
              <p:nvPr/>
            </p:nvSpPr>
            <p:spPr bwMode="auto">
              <a:xfrm>
                <a:off x="5345" y="3032"/>
                <a:ext cx="298" cy="298"/>
              </a:xfrm>
              <a:custGeom>
                <a:avLst/>
                <a:gdLst>
                  <a:gd name="T0" fmla="*/ 41 w 185"/>
                  <a:gd name="T1" fmla="*/ 0 h 185"/>
                  <a:gd name="T2" fmla="*/ 10 w 185"/>
                  <a:gd name="T3" fmla="*/ 10 h 185"/>
                  <a:gd name="T4" fmla="*/ 0 w 185"/>
                  <a:gd name="T5" fmla="*/ 41 h 185"/>
                  <a:gd name="T6" fmla="*/ 50 w 185"/>
                  <a:gd name="T7" fmla="*/ 91 h 185"/>
                  <a:gd name="T8" fmla="*/ 13 w 185"/>
                  <a:gd name="T9" fmla="*/ 135 h 185"/>
                  <a:gd name="T10" fmla="*/ 63 w 185"/>
                  <a:gd name="T11" fmla="*/ 185 h 185"/>
                  <a:gd name="T12" fmla="*/ 65 w 185"/>
                  <a:gd name="T13" fmla="*/ 185 h 185"/>
                  <a:gd name="T14" fmla="*/ 185 w 185"/>
                  <a:gd name="T15" fmla="*/ 103 h 185"/>
                  <a:gd name="T16" fmla="*/ 106 w 185"/>
                  <a:gd name="T17" fmla="*/ 24 h 185"/>
                  <a:gd name="T18" fmla="*/ 87 w 185"/>
                  <a:gd name="T19" fmla="*/ 46 h 185"/>
                  <a:gd name="T20" fmla="*/ 41 w 185"/>
                  <a:gd name="T21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5" h="185">
                    <a:moveTo>
                      <a:pt x="41" y="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50" y="91"/>
                      <a:pt x="50" y="91"/>
                      <a:pt x="50" y="91"/>
                    </a:cubicBezTo>
                    <a:cubicBezTo>
                      <a:pt x="13" y="135"/>
                      <a:pt x="13" y="135"/>
                      <a:pt x="13" y="13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4" y="185"/>
                      <a:pt x="64" y="185"/>
                      <a:pt x="65" y="185"/>
                    </a:cubicBezTo>
                    <a:cubicBezTo>
                      <a:pt x="120" y="185"/>
                      <a:pt x="166" y="151"/>
                      <a:pt x="185" y="103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87" y="46"/>
                      <a:pt x="87" y="46"/>
                      <a:pt x="87" y="46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04"/>
              <p:cNvSpPr/>
              <p:nvPr/>
            </p:nvSpPr>
            <p:spPr bwMode="auto">
              <a:xfrm>
                <a:off x="5357" y="3201"/>
                <a:ext cx="61" cy="58"/>
              </a:xfrm>
              <a:custGeom>
                <a:avLst/>
                <a:gdLst>
                  <a:gd name="T0" fmla="*/ 20 w 38"/>
                  <a:gd name="T1" fmla="*/ 4 h 36"/>
                  <a:gd name="T2" fmla="*/ 0 w 38"/>
                  <a:gd name="T3" fmla="*/ 24 h 36"/>
                  <a:gd name="T4" fmla="*/ 12 w 38"/>
                  <a:gd name="T5" fmla="*/ 36 h 36"/>
                  <a:gd name="T6" fmla="*/ 35 w 38"/>
                  <a:gd name="T7" fmla="*/ 14 h 36"/>
                  <a:gd name="T8" fmla="*/ 20 w 38"/>
                  <a:gd name="T9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6">
                    <a:moveTo>
                      <a:pt x="20" y="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8" y="15"/>
                      <a:pt x="15" y="0"/>
                      <a:pt x="20" y="4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05"/>
              <p:cNvSpPr/>
              <p:nvPr/>
            </p:nvSpPr>
            <p:spPr bwMode="auto">
              <a:xfrm>
                <a:off x="5480" y="3199"/>
                <a:ext cx="63" cy="60"/>
              </a:xfrm>
              <a:custGeom>
                <a:avLst/>
                <a:gdLst>
                  <a:gd name="T0" fmla="*/ 19 w 39"/>
                  <a:gd name="T1" fmla="*/ 5 h 37"/>
                  <a:gd name="T2" fmla="*/ 4 w 39"/>
                  <a:gd name="T3" fmla="*/ 15 h 37"/>
                  <a:gd name="T4" fmla="*/ 27 w 39"/>
                  <a:gd name="T5" fmla="*/ 37 h 37"/>
                  <a:gd name="T6" fmla="*/ 39 w 39"/>
                  <a:gd name="T7" fmla="*/ 25 h 37"/>
                  <a:gd name="T8" fmla="*/ 19 w 39"/>
                  <a:gd name="T9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7">
                    <a:moveTo>
                      <a:pt x="19" y="5"/>
                    </a:moveTo>
                    <a:cubicBezTo>
                      <a:pt x="25" y="0"/>
                      <a:pt x="0" y="17"/>
                      <a:pt x="4" y="15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39" y="25"/>
                      <a:pt x="39" y="25"/>
                      <a:pt x="39" y="25"/>
                    </a:cubicBez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Oval 106"/>
              <p:cNvSpPr>
                <a:spLocks noChangeArrowheads="1"/>
              </p:cNvSpPr>
              <p:nvPr/>
            </p:nvSpPr>
            <p:spPr bwMode="auto">
              <a:xfrm>
                <a:off x="5384" y="3072"/>
                <a:ext cx="132" cy="132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07"/>
              <p:cNvSpPr/>
              <p:nvPr/>
            </p:nvSpPr>
            <p:spPr bwMode="auto">
              <a:xfrm>
                <a:off x="5328" y="3014"/>
                <a:ext cx="83" cy="84"/>
              </a:xfrm>
              <a:custGeom>
                <a:avLst/>
                <a:gdLst>
                  <a:gd name="T0" fmla="*/ 49 w 52"/>
                  <a:gd name="T1" fmla="*/ 12 h 52"/>
                  <a:gd name="T2" fmla="*/ 52 w 52"/>
                  <a:gd name="T3" fmla="*/ 11 h 52"/>
                  <a:gd name="T4" fmla="*/ 29 w 52"/>
                  <a:gd name="T5" fmla="*/ 0 h 52"/>
                  <a:gd name="T6" fmla="*/ 0 w 52"/>
                  <a:gd name="T7" fmla="*/ 30 h 52"/>
                  <a:gd name="T8" fmla="*/ 11 w 52"/>
                  <a:gd name="T9" fmla="*/ 52 h 52"/>
                  <a:gd name="T10" fmla="*/ 12 w 52"/>
                  <a:gd name="T11" fmla="*/ 49 h 52"/>
                  <a:gd name="T12" fmla="*/ 27 w 52"/>
                  <a:gd name="T13" fmla="*/ 27 h 52"/>
                  <a:gd name="T14" fmla="*/ 49 w 52"/>
                  <a:gd name="T15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52">
                    <a:moveTo>
                      <a:pt x="49" y="12"/>
                    </a:moveTo>
                    <a:cubicBezTo>
                      <a:pt x="50" y="12"/>
                      <a:pt x="51" y="11"/>
                      <a:pt x="52" y="11"/>
                    </a:cubicBezTo>
                    <a:cubicBezTo>
                      <a:pt x="46" y="5"/>
                      <a:pt x="38" y="0"/>
                      <a:pt x="29" y="0"/>
                    </a:cubicBezTo>
                    <a:cubicBezTo>
                      <a:pt x="13" y="0"/>
                      <a:pt x="0" y="13"/>
                      <a:pt x="0" y="30"/>
                    </a:cubicBezTo>
                    <a:cubicBezTo>
                      <a:pt x="0" y="38"/>
                      <a:pt x="4" y="47"/>
                      <a:pt x="11" y="52"/>
                    </a:cubicBezTo>
                    <a:cubicBezTo>
                      <a:pt x="11" y="51"/>
                      <a:pt x="11" y="50"/>
                      <a:pt x="12" y="49"/>
                    </a:cubicBezTo>
                    <a:cubicBezTo>
                      <a:pt x="15" y="41"/>
                      <a:pt x="20" y="33"/>
                      <a:pt x="27" y="27"/>
                    </a:cubicBezTo>
                    <a:cubicBezTo>
                      <a:pt x="33" y="21"/>
                      <a:pt x="41" y="15"/>
                      <a:pt x="49" y="1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08"/>
              <p:cNvSpPr/>
              <p:nvPr/>
            </p:nvSpPr>
            <p:spPr bwMode="auto">
              <a:xfrm>
                <a:off x="5489" y="3014"/>
                <a:ext cx="83" cy="84"/>
              </a:xfrm>
              <a:custGeom>
                <a:avLst/>
                <a:gdLst>
                  <a:gd name="T0" fmla="*/ 23 w 52"/>
                  <a:gd name="T1" fmla="*/ 0 h 52"/>
                  <a:gd name="T2" fmla="*/ 0 w 52"/>
                  <a:gd name="T3" fmla="*/ 11 h 52"/>
                  <a:gd name="T4" fmla="*/ 3 w 52"/>
                  <a:gd name="T5" fmla="*/ 12 h 52"/>
                  <a:gd name="T6" fmla="*/ 25 w 52"/>
                  <a:gd name="T7" fmla="*/ 27 h 52"/>
                  <a:gd name="T8" fmla="*/ 40 w 52"/>
                  <a:gd name="T9" fmla="*/ 49 h 52"/>
                  <a:gd name="T10" fmla="*/ 41 w 52"/>
                  <a:gd name="T11" fmla="*/ 52 h 52"/>
                  <a:gd name="T12" fmla="*/ 52 w 52"/>
                  <a:gd name="T13" fmla="*/ 30 h 52"/>
                  <a:gd name="T14" fmla="*/ 23 w 52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52">
                    <a:moveTo>
                      <a:pt x="23" y="0"/>
                    </a:moveTo>
                    <a:cubicBezTo>
                      <a:pt x="14" y="0"/>
                      <a:pt x="6" y="5"/>
                      <a:pt x="0" y="11"/>
                    </a:cubicBezTo>
                    <a:cubicBezTo>
                      <a:pt x="1" y="11"/>
                      <a:pt x="2" y="12"/>
                      <a:pt x="3" y="12"/>
                    </a:cubicBezTo>
                    <a:cubicBezTo>
                      <a:pt x="11" y="15"/>
                      <a:pt x="19" y="21"/>
                      <a:pt x="25" y="27"/>
                    </a:cubicBezTo>
                    <a:cubicBezTo>
                      <a:pt x="32" y="33"/>
                      <a:pt x="37" y="41"/>
                      <a:pt x="40" y="49"/>
                    </a:cubicBezTo>
                    <a:cubicBezTo>
                      <a:pt x="41" y="50"/>
                      <a:pt x="41" y="51"/>
                      <a:pt x="41" y="52"/>
                    </a:cubicBezTo>
                    <a:cubicBezTo>
                      <a:pt x="48" y="47"/>
                      <a:pt x="52" y="38"/>
                      <a:pt x="52" y="30"/>
                    </a:cubicBezTo>
                    <a:cubicBezTo>
                      <a:pt x="52" y="13"/>
                      <a:pt x="39" y="0"/>
                      <a:pt x="23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09"/>
              <p:cNvSpPr/>
              <p:nvPr/>
            </p:nvSpPr>
            <p:spPr bwMode="auto">
              <a:xfrm>
                <a:off x="5440" y="3092"/>
                <a:ext cx="55" cy="74"/>
              </a:xfrm>
              <a:custGeom>
                <a:avLst/>
                <a:gdLst>
                  <a:gd name="T0" fmla="*/ 20 w 55"/>
                  <a:gd name="T1" fmla="*/ 0 h 74"/>
                  <a:gd name="T2" fmla="*/ 0 w 55"/>
                  <a:gd name="T3" fmla="*/ 0 h 74"/>
                  <a:gd name="T4" fmla="*/ 0 w 55"/>
                  <a:gd name="T5" fmla="*/ 54 h 74"/>
                  <a:gd name="T6" fmla="*/ 49 w 55"/>
                  <a:gd name="T7" fmla="*/ 74 h 74"/>
                  <a:gd name="T8" fmla="*/ 55 w 55"/>
                  <a:gd name="T9" fmla="*/ 58 h 74"/>
                  <a:gd name="T10" fmla="*/ 20 w 55"/>
                  <a:gd name="T11" fmla="*/ 42 h 74"/>
                  <a:gd name="T12" fmla="*/ 20 w 55"/>
                  <a:gd name="T1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74">
                    <a:moveTo>
                      <a:pt x="20" y="0"/>
                    </a:moveTo>
                    <a:lnTo>
                      <a:pt x="0" y="0"/>
                    </a:lnTo>
                    <a:lnTo>
                      <a:pt x="0" y="54"/>
                    </a:lnTo>
                    <a:lnTo>
                      <a:pt x="49" y="74"/>
                    </a:lnTo>
                    <a:lnTo>
                      <a:pt x="55" y="58"/>
                    </a:lnTo>
                    <a:lnTo>
                      <a:pt x="20" y="4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10"/>
              <p:cNvSpPr>
                <a:spLocks noEditPoints="1"/>
              </p:cNvSpPr>
              <p:nvPr/>
            </p:nvSpPr>
            <p:spPr bwMode="auto">
              <a:xfrm>
                <a:off x="5357" y="3043"/>
                <a:ext cx="186" cy="187"/>
              </a:xfrm>
              <a:custGeom>
                <a:avLst/>
                <a:gdLst>
                  <a:gd name="T0" fmla="*/ 58 w 116"/>
                  <a:gd name="T1" fmla="*/ 0 h 116"/>
                  <a:gd name="T2" fmla="*/ 0 w 116"/>
                  <a:gd name="T3" fmla="*/ 58 h 116"/>
                  <a:gd name="T4" fmla="*/ 58 w 116"/>
                  <a:gd name="T5" fmla="*/ 116 h 116"/>
                  <a:gd name="T6" fmla="*/ 116 w 116"/>
                  <a:gd name="T7" fmla="*/ 58 h 116"/>
                  <a:gd name="T8" fmla="*/ 58 w 116"/>
                  <a:gd name="T9" fmla="*/ 0 h 116"/>
                  <a:gd name="T10" fmla="*/ 58 w 116"/>
                  <a:gd name="T11" fmla="*/ 100 h 116"/>
                  <a:gd name="T12" fmla="*/ 17 w 116"/>
                  <a:gd name="T13" fmla="*/ 59 h 116"/>
                  <a:gd name="T14" fmla="*/ 58 w 116"/>
                  <a:gd name="T15" fmla="*/ 18 h 116"/>
                  <a:gd name="T16" fmla="*/ 99 w 116"/>
                  <a:gd name="T17" fmla="*/ 59 h 116"/>
                  <a:gd name="T18" fmla="*/ 58 w 116"/>
                  <a:gd name="T19" fmla="*/ 10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6" h="116">
                    <a:moveTo>
                      <a:pt x="58" y="0"/>
                    </a:moveTo>
                    <a:cubicBezTo>
                      <a:pt x="26" y="0"/>
                      <a:pt x="0" y="26"/>
                      <a:pt x="0" y="58"/>
                    </a:cubicBezTo>
                    <a:cubicBezTo>
                      <a:pt x="0" y="90"/>
                      <a:pt x="26" y="116"/>
                      <a:pt x="58" y="116"/>
                    </a:cubicBezTo>
                    <a:cubicBezTo>
                      <a:pt x="90" y="116"/>
                      <a:pt x="116" y="90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lose/>
                    <a:moveTo>
                      <a:pt x="58" y="100"/>
                    </a:moveTo>
                    <a:cubicBezTo>
                      <a:pt x="35" y="100"/>
                      <a:pt x="17" y="81"/>
                      <a:pt x="17" y="59"/>
                    </a:cubicBezTo>
                    <a:cubicBezTo>
                      <a:pt x="17" y="36"/>
                      <a:pt x="35" y="18"/>
                      <a:pt x="58" y="18"/>
                    </a:cubicBezTo>
                    <a:cubicBezTo>
                      <a:pt x="81" y="18"/>
                      <a:pt x="99" y="36"/>
                      <a:pt x="99" y="59"/>
                    </a:cubicBezTo>
                    <a:cubicBezTo>
                      <a:pt x="99" y="81"/>
                      <a:pt x="81" y="100"/>
                      <a:pt x="58" y="10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Oval 111"/>
              <p:cNvSpPr>
                <a:spLocks noChangeArrowheads="1"/>
              </p:cNvSpPr>
              <p:nvPr/>
            </p:nvSpPr>
            <p:spPr bwMode="auto">
              <a:xfrm>
                <a:off x="4601" y="2918"/>
                <a:ext cx="411" cy="412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12"/>
              <p:cNvSpPr/>
              <p:nvPr/>
            </p:nvSpPr>
            <p:spPr bwMode="auto">
              <a:xfrm>
                <a:off x="4741" y="3010"/>
                <a:ext cx="270" cy="320"/>
              </a:xfrm>
              <a:custGeom>
                <a:avLst/>
                <a:gdLst>
                  <a:gd name="T0" fmla="*/ 48 w 168"/>
                  <a:gd name="T1" fmla="*/ 199 h 199"/>
                  <a:gd name="T2" fmla="*/ 168 w 168"/>
                  <a:gd name="T3" fmla="*/ 86 h 199"/>
                  <a:gd name="T4" fmla="*/ 82 w 168"/>
                  <a:gd name="T5" fmla="*/ 0 h 199"/>
                  <a:gd name="T6" fmla="*/ 0 w 168"/>
                  <a:gd name="T7" fmla="*/ 152 h 199"/>
                  <a:gd name="T8" fmla="*/ 48 w 168"/>
                  <a:gd name="T9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8" h="199">
                    <a:moveTo>
                      <a:pt x="48" y="199"/>
                    </a:moveTo>
                    <a:cubicBezTo>
                      <a:pt x="110" y="196"/>
                      <a:pt x="161" y="148"/>
                      <a:pt x="168" y="86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48" y="199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Rectangle 113"/>
              <p:cNvSpPr>
                <a:spLocks noChangeArrowheads="1"/>
              </p:cNvSpPr>
              <p:nvPr/>
            </p:nvSpPr>
            <p:spPr bwMode="auto">
              <a:xfrm>
                <a:off x="4741" y="3010"/>
                <a:ext cx="132" cy="244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Oval 114"/>
              <p:cNvSpPr>
                <a:spLocks noChangeArrowheads="1"/>
              </p:cNvSpPr>
              <p:nvPr/>
            </p:nvSpPr>
            <p:spPr bwMode="auto">
              <a:xfrm>
                <a:off x="4713" y="3039"/>
                <a:ext cx="187" cy="186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Oval 115"/>
              <p:cNvSpPr>
                <a:spLocks noChangeArrowheads="1"/>
              </p:cNvSpPr>
              <p:nvPr/>
            </p:nvSpPr>
            <p:spPr bwMode="auto">
              <a:xfrm>
                <a:off x="4741" y="3066"/>
                <a:ext cx="132" cy="132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16"/>
              <p:cNvSpPr/>
              <p:nvPr/>
            </p:nvSpPr>
            <p:spPr bwMode="auto">
              <a:xfrm>
                <a:off x="4797" y="3085"/>
                <a:ext cx="55" cy="76"/>
              </a:xfrm>
              <a:custGeom>
                <a:avLst/>
                <a:gdLst>
                  <a:gd name="T0" fmla="*/ 19 w 55"/>
                  <a:gd name="T1" fmla="*/ 0 h 76"/>
                  <a:gd name="T2" fmla="*/ 0 w 55"/>
                  <a:gd name="T3" fmla="*/ 0 h 76"/>
                  <a:gd name="T4" fmla="*/ 0 w 55"/>
                  <a:gd name="T5" fmla="*/ 57 h 76"/>
                  <a:gd name="T6" fmla="*/ 48 w 55"/>
                  <a:gd name="T7" fmla="*/ 76 h 76"/>
                  <a:gd name="T8" fmla="*/ 55 w 55"/>
                  <a:gd name="T9" fmla="*/ 58 h 76"/>
                  <a:gd name="T10" fmla="*/ 19 w 55"/>
                  <a:gd name="T11" fmla="*/ 44 h 76"/>
                  <a:gd name="T12" fmla="*/ 19 w 55"/>
                  <a:gd name="T1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76">
                    <a:moveTo>
                      <a:pt x="19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48" y="76"/>
                    </a:lnTo>
                    <a:lnTo>
                      <a:pt x="55" y="58"/>
                    </a:lnTo>
                    <a:lnTo>
                      <a:pt x="19" y="4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Oval 117"/>
              <p:cNvSpPr>
                <a:spLocks noChangeArrowheads="1"/>
              </p:cNvSpPr>
              <p:nvPr/>
            </p:nvSpPr>
            <p:spPr bwMode="auto">
              <a:xfrm>
                <a:off x="3957" y="2918"/>
                <a:ext cx="412" cy="412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18"/>
              <p:cNvSpPr/>
              <p:nvPr/>
            </p:nvSpPr>
            <p:spPr bwMode="auto">
              <a:xfrm>
                <a:off x="4073" y="3034"/>
                <a:ext cx="295" cy="294"/>
              </a:xfrm>
              <a:custGeom>
                <a:avLst/>
                <a:gdLst>
                  <a:gd name="T0" fmla="*/ 75 w 183"/>
                  <a:gd name="T1" fmla="*/ 183 h 183"/>
                  <a:gd name="T2" fmla="*/ 183 w 183"/>
                  <a:gd name="T3" fmla="*/ 75 h 183"/>
                  <a:gd name="T4" fmla="*/ 108 w 183"/>
                  <a:gd name="T5" fmla="*/ 0 h 183"/>
                  <a:gd name="T6" fmla="*/ 0 w 183"/>
                  <a:gd name="T7" fmla="*/ 108 h 183"/>
                  <a:gd name="T8" fmla="*/ 75 w 183"/>
                  <a:gd name="T9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83">
                    <a:moveTo>
                      <a:pt x="75" y="183"/>
                    </a:moveTo>
                    <a:cubicBezTo>
                      <a:pt x="131" y="174"/>
                      <a:pt x="174" y="131"/>
                      <a:pt x="183" y="75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108"/>
                      <a:pt x="0" y="108"/>
                      <a:pt x="0" y="108"/>
                    </a:cubicBezTo>
                    <a:lnTo>
                      <a:pt x="75" y="183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Oval 119"/>
              <p:cNvSpPr>
                <a:spLocks noChangeArrowheads="1"/>
              </p:cNvSpPr>
              <p:nvPr/>
            </p:nvSpPr>
            <p:spPr bwMode="auto">
              <a:xfrm>
                <a:off x="4041" y="3002"/>
                <a:ext cx="245" cy="244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Oval 120"/>
              <p:cNvSpPr>
                <a:spLocks noChangeArrowheads="1"/>
              </p:cNvSpPr>
              <p:nvPr/>
            </p:nvSpPr>
            <p:spPr bwMode="auto">
              <a:xfrm>
                <a:off x="4068" y="3029"/>
                <a:ext cx="190" cy="190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121"/>
              <p:cNvSpPr/>
              <p:nvPr/>
            </p:nvSpPr>
            <p:spPr bwMode="auto">
              <a:xfrm>
                <a:off x="4149" y="3058"/>
                <a:ext cx="80" cy="109"/>
              </a:xfrm>
              <a:custGeom>
                <a:avLst/>
                <a:gdLst>
                  <a:gd name="T0" fmla="*/ 29 w 80"/>
                  <a:gd name="T1" fmla="*/ 0 h 109"/>
                  <a:gd name="T2" fmla="*/ 0 w 80"/>
                  <a:gd name="T3" fmla="*/ 0 h 109"/>
                  <a:gd name="T4" fmla="*/ 0 w 80"/>
                  <a:gd name="T5" fmla="*/ 80 h 109"/>
                  <a:gd name="T6" fmla="*/ 69 w 80"/>
                  <a:gd name="T7" fmla="*/ 109 h 109"/>
                  <a:gd name="T8" fmla="*/ 80 w 80"/>
                  <a:gd name="T9" fmla="*/ 84 h 109"/>
                  <a:gd name="T10" fmla="*/ 29 w 80"/>
                  <a:gd name="T11" fmla="*/ 61 h 109"/>
                  <a:gd name="T12" fmla="*/ 29 w 80"/>
                  <a:gd name="T13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109">
                    <a:moveTo>
                      <a:pt x="29" y="0"/>
                    </a:moveTo>
                    <a:lnTo>
                      <a:pt x="0" y="0"/>
                    </a:lnTo>
                    <a:lnTo>
                      <a:pt x="0" y="80"/>
                    </a:lnTo>
                    <a:lnTo>
                      <a:pt x="69" y="109"/>
                    </a:lnTo>
                    <a:lnTo>
                      <a:pt x="80" y="84"/>
                    </a:lnTo>
                    <a:lnTo>
                      <a:pt x="29" y="6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Oval 122"/>
              <p:cNvSpPr>
                <a:spLocks noChangeArrowheads="1"/>
              </p:cNvSpPr>
              <p:nvPr/>
            </p:nvSpPr>
            <p:spPr bwMode="auto">
              <a:xfrm>
                <a:off x="3314" y="2918"/>
                <a:ext cx="412" cy="412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23"/>
              <p:cNvSpPr/>
              <p:nvPr/>
            </p:nvSpPr>
            <p:spPr bwMode="auto">
              <a:xfrm>
                <a:off x="3432" y="3013"/>
                <a:ext cx="286" cy="310"/>
              </a:xfrm>
              <a:custGeom>
                <a:avLst/>
                <a:gdLst>
                  <a:gd name="T0" fmla="*/ 61 w 178"/>
                  <a:gd name="T1" fmla="*/ 0 h 193"/>
                  <a:gd name="T2" fmla="*/ 44 w 178"/>
                  <a:gd name="T3" fmla="*/ 16 h 193"/>
                  <a:gd name="T4" fmla="*/ 69 w 178"/>
                  <a:gd name="T5" fmla="*/ 41 h 193"/>
                  <a:gd name="T6" fmla="*/ 55 w 178"/>
                  <a:gd name="T7" fmla="*/ 43 h 193"/>
                  <a:gd name="T8" fmla="*/ 37 w 178"/>
                  <a:gd name="T9" fmla="*/ 25 h 193"/>
                  <a:gd name="T10" fmla="*/ 12 w 178"/>
                  <a:gd name="T11" fmla="*/ 51 h 193"/>
                  <a:gd name="T12" fmla="*/ 45 w 178"/>
                  <a:gd name="T13" fmla="*/ 84 h 193"/>
                  <a:gd name="T14" fmla="*/ 27 w 178"/>
                  <a:gd name="T15" fmla="*/ 75 h 193"/>
                  <a:gd name="T16" fmla="*/ 0 w 178"/>
                  <a:gd name="T17" fmla="*/ 82 h 193"/>
                  <a:gd name="T18" fmla="*/ 45 w 178"/>
                  <a:gd name="T19" fmla="*/ 127 h 193"/>
                  <a:gd name="T20" fmla="*/ 44 w 178"/>
                  <a:gd name="T21" fmla="*/ 152 h 193"/>
                  <a:gd name="T22" fmla="*/ 85 w 178"/>
                  <a:gd name="T23" fmla="*/ 193 h 193"/>
                  <a:gd name="T24" fmla="*/ 178 w 178"/>
                  <a:gd name="T25" fmla="*/ 105 h 193"/>
                  <a:gd name="T26" fmla="*/ 110 w 178"/>
                  <a:gd name="T27" fmla="*/ 37 h 193"/>
                  <a:gd name="T28" fmla="*/ 99 w 178"/>
                  <a:gd name="T29" fmla="*/ 38 h 193"/>
                  <a:gd name="T30" fmla="*/ 61 w 178"/>
                  <a:gd name="T31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8" h="193">
                    <a:moveTo>
                      <a:pt x="61" y="0"/>
                    </a:moveTo>
                    <a:cubicBezTo>
                      <a:pt x="44" y="16"/>
                      <a:pt x="44" y="16"/>
                      <a:pt x="44" y="16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27" y="75"/>
                      <a:pt x="27" y="75"/>
                      <a:pt x="27" y="75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45" y="127"/>
                      <a:pt x="45" y="127"/>
                      <a:pt x="45" y="127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85" y="193"/>
                      <a:pt x="85" y="193"/>
                      <a:pt x="85" y="193"/>
                    </a:cubicBezTo>
                    <a:cubicBezTo>
                      <a:pt x="130" y="183"/>
                      <a:pt x="165" y="148"/>
                      <a:pt x="178" y="105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99" y="38"/>
                      <a:pt x="99" y="38"/>
                      <a:pt x="99" y="38"/>
                    </a:cubicBez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Rectangle 124"/>
              <p:cNvSpPr>
                <a:spLocks noChangeArrowheads="1"/>
              </p:cNvSpPr>
              <p:nvPr/>
            </p:nvSpPr>
            <p:spPr bwMode="auto">
              <a:xfrm>
                <a:off x="3502" y="3013"/>
                <a:ext cx="28" cy="244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25"/>
              <p:cNvSpPr/>
              <p:nvPr/>
            </p:nvSpPr>
            <p:spPr bwMode="auto">
              <a:xfrm>
                <a:off x="3432" y="3122"/>
                <a:ext cx="157" cy="45"/>
              </a:xfrm>
              <a:custGeom>
                <a:avLst/>
                <a:gdLst>
                  <a:gd name="T0" fmla="*/ 27 w 157"/>
                  <a:gd name="T1" fmla="*/ 0 h 45"/>
                  <a:gd name="T2" fmla="*/ 0 w 157"/>
                  <a:gd name="T3" fmla="*/ 23 h 45"/>
                  <a:gd name="T4" fmla="*/ 27 w 157"/>
                  <a:gd name="T5" fmla="*/ 45 h 45"/>
                  <a:gd name="T6" fmla="*/ 157 w 157"/>
                  <a:gd name="T7" fmla="*/ 45 h 45"/>
                  <a:gd name="T8" fmla="*/ 157 w 157"/>
                  <a:gd name="T9" fmla="*/ 0 h 45"/>
                  <a:gd name="T10" fmla="*/ 27 w 157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7" h="45">
                    <a:moveTo>
                      <a:pt x="27" y="0"/>
                    </a:moveTo>
                    <a:lnTo>
                      <a:pt x="0" y="23"/>
                    </a:lnTo>
                    <a:lnTo>
                      <a:pt x="27" y="45"/>
                    </a:lnTo>
                    <a:lnTo>
                      <a:pt x="157" y="45"/>
                    </a:lnTo>
                    <a:lnTo>
                      <a:pt x="157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26"/>
              <p:cNvSpPr/>
              <p:nvPr/>
            </p:nvSpPr>
            <p:spPr bwMode="auto">
              <a:xfrm>
                <a:off x="3451" y="3050"/>
                <a:ext cx="157" cy="45"/>
              </a:xfrm>
              <a:custGeom>
                <a:avLst/>
                <a:gdLst>
                  <a:gd name="T0" fmla="*/ 130 w 157"/>
                  <a:gd name="T1" fmla="*/ 45 h 45"/>
                  <a:gd name="T2" fmla="*/ 157 w 157"/>
                  <a:gd name="T3" fmla="*/ 22 h 45"/>
                  <a:gd name="T4" fmla="*/ 130 w 157"/>
                  <a:gd name="T5" fmla="*/ 0 h 45"/>
                  <a:gd name="T6" fmla="*/ 0 w 157"/>
                  <a:gd name="T7" fmla="*/ 0 h 45"/>
                  <a:gd name="T8" fmla="*/ 0 w 157"/>
                  <a:gd name="T9" fmla="*/ 45 h 45"/>
                  <a:gd name="T10" fmla="*/ 130 w 157"/>
                  <a:gd name="T1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7" h="45">
                    <a:moveTo>
                      <a:pt x="130" y="45"/>
                    </a:moveTo>
                    <a:lnTo>
                      <a:pt x="157" y="22"/>
                    </a:lnTo>
                    <a:lnTo>
                      <a:pt x="130" y="0"/>
                    </a:lnTo>
                    <a:lnTo>
                      <a:pt x="0" y="0"/>
                    </a:lnTo>
                    <a:lnTo>
                      <a:pt x="0" y="45"/>
                    </a:lnTo>
                    <a:lnTo>
                      <a:pt x="130" y="4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Oval 127"/>
              <p:cNvSpPr>
                <a:spLocks noChangeArrowheads="1"/>
              </p:cNvSpPr>
              <p:nvPr/>
            </p:nvSpPr>
            <p:spPr bwMode="auto">
              <a:xfrm>
                <a:off x="2671" y="2918"/>
                <a:ext cx="412" cy="412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28"/>
              <p:cNvSpPr/>
              <p:nvPr/>
            </p:nvSpPr>
            <p:spPr bwMode="auto">
              <a:xfrm>
                <a:off x="2790" y="3037"/>
                <a:ext cx="291" cy="291"/>
              </a:xfrm>
              <a:custGeom>
                <a:avLst/>
                <a:gdLst>
                  <a:gd name="T0" fmla="*/ 73 w 181"/>
                  <a:gd name="T1" fmla="*/ 181 h 181"/>
                  <a:gd name="T2" fmla="*/ 181 w 181"/>
                  <a:gd name="T3" fmla="*/ 73 h 181"/>
                  <a:gd name="T4" fmla="*/ 108 w 181"/>
                  <a:gd name="T5" fmla="*/ 0 h 181"/>
                  <a:gd name="T6" fmla="*/ 0 w 181"/>
                  <a:gd name="T7" fmla="*/ 108 h 181"/>
                  <a:gd name="T8" fmla="*/ 73 w 181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" h="181">
                    <a:moveTo>
                      <a:pt x="73" y="181"/>
                    </a:moveTo>
                    <a:cubicBezTo>
                      <a:pt x="129" y="172"/>
                      <a:pt x="172" y="128"/>
                      <a:pt x="181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108"/>
                      <a:pt x="0" y="108"/>
                      <a:pt x="0" y="108"/>
                    </a:cubicBezTo>
                    <a:lnTo>
                      <a:pt x="73" y="181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Oval 129"/>
              <p:cNvSpPr>
                <a:spLocks noChangeArrowheads="1"/>
              </p:cNvSpPr>
              <p:nvPr/>
            </p:nvSpPr>
            <p:spPr bwMode="auto">
              <a:xfrm>
                <a:off x="2754" y="3002"/>
                <a:ext cx="245" cy="244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Oval 130"/>
              <p:cNvSpPr>
                <a:spLocks noChangeArrowheads="1"/>
              </p:cNvSpPr>
              <p:nvPr/>
            </p:nvSpPr>
            <p:spPr bwMode="auto">
              <a:xfrm>
                <a:off x="2782" y="3029"/>
                <a:ext cx="190" cy="190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31"/>
              <p:cNvSpPr/>
              <p:nvPr/>
            </p:nvSpPr>
            <p:spPr bwMode="auto">
              <a:xfrm>
                <a:off x="2840" y="3124"/>
                <a:ext cx="74" cy="74"/>
              </a:xfrm>
              <a:custGeom>
                <a:avLst/>
                <a:gdLst>
                  <a:gd name="T0" fmla="*/ 37 w 74"/>
                  <a:gd name="T1" fmla="*/ 74 h 74"/>
                  <a:gd name="T2" fmla="*/ 74 w 74"/>
                  <a:gd name="T3" fmla="*/ 0 h 74"/>
                  <a:gd name="T4" fmla="*/ 0 w 74"/>
                  <a:gd name="T5" fmla="*/ 0 h 74"/>
                  <a:gd name="T6" fmla="*/ 37 w 74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74">
                    <a:moveTo>
                      <a:pt x="37" y="74"/>
                    </a:moveTo>
                    <a:lnTo>
                      <a:pt x="74" y="0"/>
                    </a:lnTo>
                    <a:lnTo>
                      <a:pt x="0" y="0"/>
                    </a:lnTo>
                    <a:lnTo>
                      <a:pt x="37" y="74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32"/>
              <p:cNvSpPr/>
              <p:nvPr/>
            </p:nvSpPr>
            <p:spPr bwMode="auto">
              <a:xfrm>
                <a:off x="2840" y="3050"/>
                <a:ext cx="74" cy="74"/>
              </a:xfrm>
              <a:custGeom>
                <a:avLst/>
                <a:gdLst>
                  <a:gd name="T0" fmla="*/ 37 w 74"/>
                  <a:gd name="T1" fmla="*/ 0 h 74"/>
                  <a:gd name="T2" fmla="*/ 0 w 74"/>
                  <a:gd name="T3" fmla="*/ 74 h 74"/>
                  <a:gd name="T4" fmla="*/ 74 w 74"/>
                  <a:gd name="T5" fmla="*/ 74 h 74"/>
                  <a:gd name="T6" fmla="*/ 37 w 74"/>
                  <a:gd name="T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74">
                    <a:moveTo>
                      <a:pt x="37" y="0"/>
                    </a:moveTo>
                    <a:lnTo>
                      <a:pt x="0" y="74"/>
                    </a:lnTo>
                    <a:lnTo>
                      <a:pt x="74" y="74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Oval 133"/>
              <p:cNvSpPr>
                <a:spLocks noChangeArrowheads="1"/>
              </p:cNvSpPr>
              <p:nvPr/>
            </p:nvSpPr>
            <p:spPr bwMode="auto">
              <a:xfrm>
                <a:off x="2864" y="3109"/>
                <a:ext cx="27" cy="29"/>
              </a:xfrm>
              <a:prstGeom prst="ellipse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Oval 134"/>
              <p:cNvSpPr>
                <a:spLocks noChangeArrowheads="1"/>
              </p:cNvSpPr>
              <p:nvPr/>
            </p:nvSpPr>
            <p:spPr bwMode="auto">
              <a:xfrm>
                <a:off x="2028" y="2918"/>
                <a:ext cx="411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35"/>
              <p:cNvSpPr/>
              <p:nvPr/>
            </p:nvSpPr>
            <p:spPr bwMode="auto">
              <a:xfrm>
                <a:off x="2111" y="3045"/>
                <a:ext cx="328" cy="285"/>
              </a:xfrm>
              <a:custGeom>
                <a:avLst/>
                <a:gdLst>
                  <a:gd name="T0" fmla="*/ 72 w 204"/>
                  <a:gd name="T1" fmla="*/ 177 h 177"/>
                  <a:gd name="T2" fmla="*/ 76 w 204"/>
                  <a:gd name="T3" fmla="*/ 177 h 177"/>
                  <a:gd name="T4" fmla="*/ 204 w 204"/>
                  <a:gd name="T5" fmla="*/ 52 h 177"/>
                  <a:gd name="T6" fmla="*/ 152 w 204"/>
                  <a:gd name="T7" fmla="*/ 0 h 177"/>
                  <a:gd name="T8" fmla="*/ 0 w 204"/>
                  <a:gd name="T9" fmla="*/ 105 h 177"/>
                  <a:gd name="T10" fmla="*/ 72 w 204"/>
                  <a:gd name="T11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4" h="177">
                    <a:moveTo>
                      <a:pt x="72" y="177"/>
                    </a:moveTo>
                    <a:cubicBezTo>
                      <a:pt x="73" y="177"/>
                      <a:pt x="75" y="177"/>
                      <a:pt x="76" y="177"/>
                    </a:cubicBezTo>
                    <a:cubicBezTo>
                      <a:pt x="146" y="177"/>
                      <a:pt x="202" y="122"/>
                      <a:pt x="204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72" y="177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36"/>
              <p:cNvSpPr/>
              <p:nvPr/>
            </p:nvSpPr>
            <p:spPr bwMode="auto">
              <a:xfrm>
                <a:off x="2111" y="3045"/>
                <a:ext cx="245" cy="188"/>
              </a:xfrm>
              <a:custGeom>
                <a:avLst/>
                <a:gdLst>
                  <a:gd name="T0" fmla="*/ 61 w 245"/>
                  <a:gd name="T1" fmla="*/ 188 h 188"/>
                  <a:gd name="T2" fmla="*/ 122 w 245"/>
                  <a:gd name="T3" fmla="*/ 169 h 188"/>
                  <a:gd name="T4" fmla="*/ 184 w 245"/>
                  <a:gd name="T5" fmla="*/ 188 h 188"/>
                  <a:gd name="T6" fmla="*/ 245 w 245"/>
                  <a:gd name="T7" fmla="*/ 169 h 188"/>
                  <a:gd name="T8" fmla="*/ 245 w 245"/>
                  <a:gd name="T9" fmla="*/ 0 h 188"/>
                  <a:gd name="T10" fmla="*/ 184 w 245"/>
                  <a:gd name="T11" fmla="*/ 19 h 188"/>
                  <a:gd name="T12" fmla="*/ 122 w 245"/>
                  <a:gd name="T13" fmla="*/ 0 h 188"/>
                  <a:gd name="T14" fmla="*/ 122 w 245"/>
                  <a:gd name="T15" fmla="*/ 0 h 188"/>
                  <a:gd name="T16" fmla="*/ 122 w 245"/>
                  <a:gd name="T17" fmla="*/ 0 h 188"/>
                  <a:gd name="T18" fmla="*/ 61 w 245"/>
                  <a:gd name="T19" fmla="*/ 19 h 188"/>
                  <a:gd name="T20" fmla="*/ 0 w 245"/>
                  <a:gd name="T21" fmla="*/ 0 h 188"/>
                  <a:gd name="T22" fmla="*/ 0 w 245"/>
                  <a:gd name="T23" fmla="*/ 169 h 188"/>
                  <a:gd name="T24" fmla="*/ 61 w 245"/>
                  <a:gd name="T25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5" h="188">
                    <a:moveTo>
                      <a:pt x="61" y="188"/>
                    </a:moveTo>
                    <a:lnTo>
                      <a:pt x="122" y="169"/>
                    </a:lnTo>
                    <a:lnTo>
                      <a:pt x="184" y="188"/>
                    </a:lnTo>
                    <a:lnTo>
                      <a:pt x="245" y="169"/>
                    </a:lnTo>
                    <a:lnTo>
                      <a:pt x="245" y="0"/>
                    </a:lnTo>
                    <a:lnTo>
                      <a:pt x="184" y="19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61" y="19"/>
                    </a:lnTo>
                    <a:lnTo>
                      <a:pt x="0" y="0"/>
                    </a:lnTo>
                    <a:lnTo>
                      <a:pt x="0" y="169"/>
                    </a:lnTo>
                    <a:lnTo>
                      <a:pt x="61" y="188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37"/>
              <p:cNvSpPr/>
              <p:nvPr/>
            </p:nvSpPr>
            <p:spPr bwMode="auto">
              <a:xfrm>
                <a:off x="2130" y="3071"/>
                <a:ext cx="37" cy="140"/>
              </a:xfrm>
              <a:custGeom>
                <a:avLst/>
                <a:gdLst>
                  <a:gd name="T0" fmla="*/ 37 w 37"/>
                  <a:gd name="T1" fmla="*/ 11 h 140"/>
                  <a:gd name="T2" fmla="*/ 0 w 37"/>
                  <a:gd name="T3" fmla="*/ 0 h 140"/>
                  <a:gd name="T4" fmla="*/ 0 w 37"/>
                  <a:gd name="T5" fmla="*/ 128 h 140"/>
                  <a:gd name="T6" fmla="*/ 37 w 37"/>
                  <a:gd name="T7" fmla="*/ 140 h 140"/>
                  <a:gd name="T8" fmla="*/ 37 w 37"/>
                  <a:gd name="T9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40">
                    <a:moveTo>
                      <a:pt x="37" y="11"/>
                    </a:moveTo>
                    <a:lnTo>
                      <a:pt x="0" y="0"/>
                    </a:lnTo>
                    <a:lnTo>
                      <a:pt x="0" y="128"/>
                    </a:lnTo>
                    <a:lnTo>
                      <a:pt x="37" y="140"/>
                    </a:lnTo>
                    <a:lnTo>
                      <a:pt x="37" y="1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38"/>
              <p:cNvSpPr/>
              <p:nvPr/>
            </p:nvSpPr>
            <p:spPr bwMode="auto">
              <a:xfrm>
                <a:off x="2238" y="3068"/>
                <a:ext cx="52" cy="143"/>
              </a:xfrm>
              <a:custGeom>
                <a:avLst/>
                <a:gdLst>
                  <a:gd name="T0" fmla="*/ 52 w 52"/>
                  <a:gd name="T1" fmla="*/ 143 h 143"/>
                  <a:gd name="T2" fmla="*/ 52 w 52"/>
                  <a:gd name="T3" fmla="*/ 14 h 143"/>
                  <a:gd name="T4" fmla="*/ 0 w 52"/>
                  <a:gd name="T5" fmla="*/ 0 h 143"/>
                  <a:gd name="T6" fmla="*/ 0 w 52"/>
                  <a:gd name="T7" fmla="*/ 128 h 143"/>
                  <a:gd name="T8" fmla="*/ 52 w 52"/>
                  <a:gd name="T9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143">
                    <a:moveTo>
                      <a:pt x="52" y="143"/>
                    </a:moveTo>
                    <a:lnTo>
                      <a:pt x="52" y="14"/>
                    </a:lnTo>
                    <a:lnTo>
                      <a:pt x="0" y="0"/>
                    </a:lnTo>
                    <a:lnTo>
                      <a:pt x="0" y="128"/>
                    </a:lnTo>
                    <a:lnTo>
                      <a:pt x="52" y="14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39"/>
              <p:cNvSpPr/>
              <p:nvPr/>
            </p:nvSpPr>
            <p:spPr bwMode="auto">
              <a:xfrm>
                <a:off x="2177" y="3068"/>
                <a:ext cx="52" cy="143"/>
              </a:xfrm>
              <a:custGeom>
                <a:avLst/>
                <a:gdLst>
                  <a:gd name="T0" fmla="*/ 52 w 52"/>
                  <a:gd name="T1" fmla="*/ 128 h 143"/>
                  <a:gd name="T2" fmla="*/ 52 w 52"/>
                  <a:gd name="T3" fmla="*/ 0 h 143"/>
                  <a:gd name="T4" fmla="*/ 0 w 52"/>
                  <a:gd name="T5" fmla="*/ 14 h 143"/>
                  <a:gd name="T6" fmla="*/ 0 w 52"/>
                  <a:gd name="T7" fmla="*/ 143 h 143"/>
                  <a:gd name="T8" fmla="*/ 52 w 52"/>
                  <a:gd name="T9" fmla="*/ 12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143">
                    <a:moveTo>
                      <a:pt x="52" y="128"/>
                    </a:moveTo>
                    <a:lnTo>
                      <a:pt x="52" y="0"/>
                    </a:lnTo>
                    <a:lnTo>
                      <a:pt x="0" y="14"/>
                    </a:lnTo>
                    <a:lnTo>
                      <a:pt x="0" y="143"/>
                    </a:lnTo>
                    <a:lnTo>
                      <a:pt x="52" y="12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140"/>
              <p:cNvSpPr/>
              <p:nvPr/>
            </p:nvSpPr>
            <p:spPr bwMode="auto">
              <a:xfrm>
                <a:off x="2299" y="3071"/>
                <a:ext cx="37" cy="140"/>
              </a:xfrm>
              <a:custGeom>
                <a:avLst/>
                <a:gdLst>
                  <a:gd name="T0" fmla="*/ 37 w 37"/>
                  <a:gd name="T1" fmla="*/ 128 h 140"/>
                  <a:gd name="T2" fmla="*/ 37 w 37"/>
                  <a:gd name="T3" fmla="*/ 0 h 140"/>
                  <a:gd name="T4" fmla="*/ 0 w 37"/>
                  <a:gd name="T5" fmla="*/ 11 h 140"/>
                  <a:gd name="T6" fmla="*/ 0 w 37"/>
                  <a:gd name="T7" fmla="*/ 140 h 140"/>
                  <a:gd name="T8" fmla="*/ 37 w 37"/>
                  <a:gd name="T9" fmla="*/ 12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40">
                    <a:moveTo>
                      <a:pt x="37" y="128"/>
                    </a:moveTo>
                    <a:lnTo>
                      <a:pt x="37" y="0"/>
                    </a:lnTo>
                    <a:lnTo>
                      <a:pt x="0" y="11"/>
                    </a:lnTo>
                    <a:lnTo>
                      <a:pt x="0" y="140"/>
                    </a:lnTo>
                    <a:lnTo>
                      <a:pt x="37" y="12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41"/>
              <p:cNvSpPr/>
              <p:nvPr/>
            </p:nvSpPr>
            <p:spPr bwMode="auto">
              <a:xfrm>
                <a:off x="2269" y="3121"/>
                <a:ext cx="53" cy="53"/>
              </a:xfrm>
              <a:custGeom>
                <a:avLst/>
                <a:gdLst>
                  <a:gd name="T0" fmla="*/ 13 w 53"/>
                  <a:gd name="T1" fmla="*/ 0 h 53"/>
                  <a:gd name="T2" fmla="*/ 0 w 53"/>
                  <a:gd name="T3" fmla="*/ 13 h 53"/>
                  <a:gd name="T4" fmla="*/ 13 w 53"/>
                  <a:gd name="T5" fmla="*/ 25 h 53"/>
                  <a:gd name="T6" fmla="*/ 0 w 53"/>
                  <a:gd name="T7" fmla="*/ 38 h 53"/>
                  <a:gd name="T8" fmla="*/ 13 w 53"/>
                  <a:gd name="T9" fmla="*/ 53 h 53"/>
                  <a:gd name="T10" fmla="*/ 26 w 53"/>
                  <a:gd name="T11" fmla="*/ 38 h 53"/>
                  <a:gd name="T12" fmla="*/ 38 w 53"/>
                  <a:gd name="T13" fmla="*/ 53 h 53"/>
                  <a:gd name="T14" fmla="*/ 53 w 53"/>
                  <a:gd name="T15" fmla="*/ 38 h 53"/>
                  <a:gd name="T16" fmla="*/ 38 w 53"/>
                  <a:gd name="T17" fmla="*/ 25 h 53"/>
                  <a:gd name="T18" fmla="*/ 53 w 53"/>
                  <a:gd name="T19" fmla="*/ 13 h 53"/>
                  <a:gd name="T20" fmla="*/ 38 w 53"/>
                  <a:gd name="T21" fmla="*/ 0 h 53"/>
                  <a:gd name="T22" fmla="*/ 26 w 53"/>
                  <a:gd name="T23" fmla="*/ 13 h 53"/>
                  <a:gd name="T24" fmla="*/ 13 w 53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53">
                    <a:moveTo>
                      <a:pt x="13" y="0"/>
                    </a:moveTo>
                    <a:lnTo>
                      <a:pt x="0" y="13"/>
                    </a:lnTo>
                    <a:lnTo>
                      <a:pt x="13" y="25"/>
                    </a:lnTo>
                    <a:lnTo>
                      <a:pt x="0" y="38"/>
                    </a:lnTo>
                    <a:lnTo>
                      <a:pt x="13" y="53"/>
                    </a:lnTo>
                    <a:lnTo>
                      <a:pt x="26" y="38"/>
                    </a:lnTo>
                    <a:lnTo>
                      <a:pt x="38" y="53"/>
                    </a:lnTo>
                    <a:lnTo>
                      <a:pt x="53" y="38"/>
                    </a:lnTo>
                    <a:lnTo>
                      <a:pt x="38" y="25"/>
                    </a:lnTo>
                    <a:lnTo>
                      <a:pt x="53" y="13"/>
                    </a:lnTo>
                    <a:lnTo>
                      <a:pt x="38" y="0"/>
                    </a:lnTo>
                    <a:lnTo>
                      <a:pt x="26" y="1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42"/>
              <p:cNvSpPr/>
              <p:nvPr/>
            </p:nvSpPr>
            <p:spPr bwMode="auto">
              <a:xfrm>
                <a:off x="2177" y="3135"/>
                <a:ext cx="52" cy="23"/>
              </a:xfrm>
              <a:custGeom>
                <a:avLst/>
                <a:gdLst>
                  <a:gd name="T0" fmla="*/ 0 w 32"/>
                  <a:gd name="T1" fmla="*/ 14 h 14"/>
                  <a:gd name="T2" fmla="*/ 32 w 32"/>
                  <a:gd name="T3" fmla="*/ 11 h 14"/>
                  <a:gd name="T4" fmla="*/ 32 w 32"/>
                  <a:gd name="T5" fmla="*/ 0 h 14"/>
                  <a:gd name="T6" fmla="*/ 0 w 32"/>
                  <a:gd name="T7" fmla="*/ 2 h 14"/>
                  <a:gd name="T8" fmla="*/ 0 w 32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4">
                    <a:moveTo>
                      <a:pt x="0" y="14"/>
                    </a:moveTo>
                    <a:cubicBezTo>
                      <a:pt x="10" y="12"/>
                      <a:pt x="21" y="11"/>
                      <a:pt x="32" y="1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1" y="0"/>
                      <a:pt x="10" y="1"/>
                      <a:pt x="0" y="2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143"/>
              <p:cNvSpPr/>
              <p:nvPr/>
            </p:nvSpPr>
            <p:spPr bwMode="auto">
              <a:xfrm>
                <a:off x="2238" y="3135"/>
                <a:ext cx="23" cy="19"/>
              </a:xfrm>
              <a:custGeom>
                <a:avLst/>
                <a:gdLst>
                  <a:gd name="T0" fmla="*/ 0 w 14"/>
                  <a:gd name="T1" fmla="*/ 11 h 12"/>
                  <a:gd name="T2" fmla="*/ 14 w 14"/>
                  <a:gd name="T3" fmla="*/ 12 h 12"/>
                  <a:gd name="T4" fmla="*/ 14 w 14"/>
                  <a:gd name="T5" fmla="*/ 1 h 12"/>
                  <a:gd name="T6" fmla="*/ 0 w 14"/>
                  <a:gd name="T7" fmla="*/ 0 h 12"/>
                  <a:gd name="T8" fmla="*/ 0 w 14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11"/>
                    </a:moveTo>
                    <a:cubicBezTo>
                      <a:pt x="5" y="12"/>
                      <a:pt x="10" y="12"/>
                      <a:pt x="14" y="1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0" y="0"/>
                      <a:pt x="5" y="0"/>
                      <a:pt x="0" y="0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44"/>
              <p:cNvSpPr/>
              <p:nvPr/>
            </p:nvSpPr>
            <p:spPr bwMode="auto">
              <a:xfrm>
                <a:off x="2130" y="3142"/>
                <a:ext cx="37" cy="30"/>
              </a:xfrm>
              <a:custGeom>
                <a:avLst/>
                <a:gdLst>
                  <a:gd name="T0" fmla="*/ 0 w 23"/>
                  <a:gd name="T1" fmla="*/ 19 h 19"/>
                  <a:gd name="T2" fmla="*/ 23 w 23"/>
                  <a:gd name="T3" fmla="*/ 11 h 19"/>
                  <a:gd name="T4" fmla="*/ 23 w 23"/>
                  <a:gd name="T5" fmla="*/ 0 h 19"/>
                  <a:gd name="T6" fmla="*/ 0 w 23"/>
                  <a:gd name="T7" fmla="*/ 6 h 19"/>
                  <a:gd name="T8" fmla="*/ 0 w 23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0" y="19"/>
                    </a:moveTo>
                    <a:cubicBezTo>
                      <a:pt x="7" y="16"/>
                      <a:pt x="14" y="13"/>
                      <a:pt x="23" y="1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5" y="1"/>
                      <a:pt x="7" y="4"/>
                      <a:pt x="0" y="6"/>
                    </a:cubicBez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Oval 145"/>
              <p:cNvSpPr>
                <a:spLocks noChangeArrowheads="1"/>
              </p:cNvSpPr>
              <p:nvPr/>
            </p:nvSpPr>
            <p:spPr bwMode="auto">
              <a:xfrm>
                <a:off x="1384" y="2918"/>
                <a:ext cx="412" cy="412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46"/>
              <p:cNvSpPr/>
              <p:nvPr/>
            </p:nvSpPr>
            <p:spPr bwMode="auto">
              <a:xfrm>
                <a:off x="1468" y="3045"/>
                <a:ext cx="328" cy="285"/>
              </a:xfrm>
              <a:custGeom>
                <a:avLst/>
                <a:gdLst>
                  <a:gd name="T0" fmla="*/ 72 w 204"/>
                  <a:gd name="T1" fmla="*/ 177 h 177"/>
                  <a:gd name="T2" fmla="*/ 76 w 204"/>
                  <a:gd name="T3" fmla="*/ 177 h 177"/>
                  <a:gd name="T4" fmla="*/ 204 w 204"/>
                  <a:gd name="T5" fmla="*/ 52 h 177"/>
                  <a:gd name="T6" fmla="*/ 152 w 204"/>
                  <a:gd name="T7" fmla="*/ 0 h 177"/>
                  <a:gd name="T8" fmla="*/ 0 w 204"/>
                  <a:gd name="T9" fmla="*/ 105 h 177"/>
                  <a:gd name="T10" fmla="*/ 72 w 204"/>
                  <a:gd name="T11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4" h="177">
                    <a:moveTo>
                      <a:pt x="72" y="177"/>
                    </a:moveTo>
                    <a:cubicBezTo>
                      <a:pt x="73" y="177"/>
                      <a:pt x="75" y="177"/>
                      <a:pt x="76" y="177"/>
                    </a:cubicBezTo>
                    <a:cubicBezTo>
                      <a:pt x="146" y="177"/>
                      <a:pt x="202" y="122"/>
                      <a:pt x="204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72" y="177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47"/>
              <p:cNvSpPr/>
              <p:nvPr/>
            </p:nvSpPr>
            <p:spPr bwMode="auto">
              <a:xfrm>
                <a:off x="1468" y="3045"/>
                <a:ext cx="244" cy="188"/>
              </a:xfrm>
              <a:custGeom>
                <a:avLst/>
                <a:gdLst>
                  <a:gd name="T0" fmla="*/ 61 w 244"/>
                  <a:gd name="T1" fmla="*/ 188 h 188"/>
                  <a:gd name="T2" fmla="*/ 122 w 244"/>
                  <a:gd name="T3" fmla="*/ 169 h 188"/>
                  <a:gd name="T4" fmla="*/ 183 w 244"/>
                  <a:gd name="T5" fmla="*/ 188 h 188"/>
                  <a:gd name="T6" fmla="*/ 244 w 244"/>
                  <a:gd name="T7" fmla="*/ 169 h 188"/>
                  <a:gd name="T8" fmla="*/ 244 w 244"/>
                  <a:gd name="T9" fmla="*/ 0 h 188"/>
                  <a:gd name="T10" fmla="*/ 183 w 244"/>
                  <a:gd name="T11" fmla="*/ 19 h 188"/>
                  <a:gd name="T12" fmla="*/ 122 w 244"/>
                  <a:gd name="T13" fmla="*/ 0 h 188"/>
                  <a:gd name="T14" fmla="*/ 122 w 244"/>
                  <a:gd name="T15" fmla="*/ 0 h 188"/>
                  <a:gd name="T16" fmla="*/ 122 w 244"/>
                  <a:gd name="T17" fmla="*/ 0 h 188"/>
                  <a:gd name="T18" fmla="*/ 61 w 244"/>
                  <a:gd name="T19" fmla="*/ 19 h 188"/>
                  <a:gd name="T20" fmla="*/ 0 w 244"/>
                  <a:gd name="T21" fmla="*/ 0 h 188"/>
                  <a:gd name="T22" fmla="*/ 0 w 244"/>
                  <a:gd name="T23" fmla="*/ 169 h 188"/>
                  <a:gd name="T24" fmla="*/ 61 w 244"/>
                  <a:gd name="T25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4" h="188">
                    <a:moveTo>
                      <a:pt x="61" y="188"/>
                    </a:moveTo>
                    <a:lnTo>
                      <a:pt x="122" y="169"/>
                    </a:lnTo>
                    <a:lnTo>
                      <a:pt x="183" y="188"/>
                    </a:lnTo>
                    <a:lnTo>
                      <a:pt x="244" y="169"/>
                    </a:lnTo>
                    <a:lnTo>
                      <a:pt x="244" y="0"/>
                    </a:lnTo>
                    <a:lnTo>
                      <a:pt x="183" y="19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61" y="19"/>
                    </a:lnTo>
                    <a:lnTo>
                      <a:pt x="0" y="0"/>
                    </a:lnTo>
                    <a:lnTo>
                      <a:pt x="0" y="169"/>
                    </a:lnTo>
                    <a:lnTo>
                      <a:pt x="61" y="188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48"/>
              <p:cNvSpPr/>
              <p:nvPr/>
            </p:nvSpPr>
            <p:spPr bwMode="auto">
              <a:xfrm>
                <a:off x="1487" y="3071"/>
                <a:ext cx="37" cy="140"/>
              </a:xfrm>
              <a:custGeom>
                <a:avLst/>
                <a:gdLst>
                  <a:gd name="T0" fmla="*/ 37 w 37"/>
                  <a:gd name="T1" fmla="*/ 11 h 140"/>
                  <a:gd name="T2" fmla="*/ 0 w 37"/>
                  <a:gd name="T3" fmla="*/ 0 h 140"/>
                  <a:gd name="T4" fmla="*/ 0 w 37"/>
                  <a:gd name="T5" fmla="*/ 128 h 140"/>
                  <a:gd name="T6" fmla="*/ 37 w 37"/>
                  <a:gd name="T7" fmla="*/ 140 h 140"/>
                  <a:gd name="T8" fmla="*/ 37 w 37"/>
                  <a:gd name="T9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40">
                    <a:moveTo>
                      <a:pt x="37" y="11"/>
                    </a:moveTo>
                    <a:lnTo>
                      <a:pt x="0" y="0"/>
                    </a:lnTo>
                    <a:lnTo>
                      <a:pt x="0" y="128"/>
                    </a:lnTo>
                    <a:lnTo>
                      <a:pt x="37" y="140"/>
                    </a:lnTo>
                    <a:lnTo>
                      <a:pt x="37" y="1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49"/>
              <p:cNvSpPr/>
              <p:nvPr/>
            </p:nvSpPr>
            <p:spPr bwMode="auto">
              <a:xfrm>
                <a:off x="1595" y="3068"/>
                <a:ext cx="51" cy="143"/>
              </a:xfrm>
              <a:custGeom>
                <a:avLst/>
                <a:gdLst>
                  <a:gd name="T0" fmla="*/ 51 w 51"/>
                  <a:gd name="T1" fmla="*/ 143 h 143"/>
                  <a:gd name="T2" fmla="*/ 51 w 51"/>
                  <a:gd name="T3" fmla="*/ 14 h 143"/>
                  <a:gd name="T4" fmla="*/ 0 w 51"/>
                  <a:gd name="T5" fmla="*/ 0 h 143"/>
                  <a:gd name="T6" fmla="*/ 0 w 51"/>
                  <a:gd name="T7" fmla="*/ 128 h 143"/>
                  <a:gd name="T8" fmla="*/ 51 w 51"/>
                  <a:gd name="T9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43">
                    <a:moveTo>
                      <a:pt x="51" y="143"/>
                    </a:moveTo>
                    <a:lnTo>
                      <a:pt x="51" y="14"/>
                    </a:lnTo>
                    <a:lnTo>
                      <a:pt x="0" y="0"/>
                    </a:lnTo>
                    <a:lnTo>
                      <a:pt x="0" y="128"/>
                    </a:lnTo>
                    <a:lnTo>
                      <a:pt x="51" y="14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50"/>
              <p:cNvSpPr/>
              <p:nvPr/>
            </p:nvSpPr>
            <p:spPr bwMode="auto">
              <a:xfrm>
                <a:off x="1534" y="3068"/>
                <a:ext cx="51" cy="143"/>
              </a:xfrm>
              <a:custGeom>
                <a:avLst/>
                <a:gdLst>
                  <a:gd name="T0" fmla="*/ 51 w 51"/>
                  <a:gd name="T1" fmla="*/ 128 h 143"/>
                  <a:gd name="T2" fmla="*/ 51 w 51"/>
                  <a:gd name="T3" fmla="*/ 0 h 143"/>
                  <a:gd name="T4" fmla="*/ 0 w 51"/>
                  <a:gd name="T5" fmla="*/ 14 h 143"/>
                  <a:gd name="T6" fmla="*/ 0 w 51"/>
                  <a:gd name="T7" fmla="*/ 143 h 143"/>
                  <a:gd name="T8" fmla="*/ 51 w 51"/>
                  <a:gd name="T9" fmla="*/ 12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43">
                    <a:moveTo>
                      <a:pt x="51" y="128"/>
                    </a:moveTo>
                    <a:lnTo>
                      <a:pt x="51" y="0"/>
                    </a:lnTo>
                    <a:lnTo>
                      <a:pt x="0" y="14"/>
                    </a:lnTo>
                    <a:lnTo>
                      <a:pt x="0" y="143"/>
                    </a:lnTo>
                    <a:lnTo>
                      <a:pt x="51" y="12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51"/>
              <p:cNvSpPr/>
              <p:nvPr/>
            </p:nvSpPr>
            <p:spPr bwMode="auto">
              <a:xfrm>
                <a:off x="1656" y="3071"/>
                <a:ext cx="37" cy="140"/>
              </a:xfrm>
              <a:custGeom>
                <a:avLst/>
                <a:gdLst>
                  <a:gd name="T0" fmla="*/ 37 w 37"/>
                  <a:gd name="T1" fmla="*/ 128 h 140"/>
                  <a:gd name="T2" fmla="*/ 37 w 37"/>
                  <a:gd name="T3" fmla="*/ 0 h 140"/>
                  <a:gd name="T4" fmla="*/ 0 w 37"/>
                  <a:gd name="T5" fmla="*/ 11 h 140"/>
                  <a:gd name="T6" fmla="*/ 0 w 37"/>
                  <a:gd name="T7" fmla="*/ 140 h 140"/>
                  <a:gd name="T8" fmla="*/ 37 w 37"/>
                  <a:gd name="T9" fmla="*/ 12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40">
                    <a:moveTo>
                      <a:pt x="37" y="128"/>
                    </a:moveTo>
                    <a:lnTo>
                      <a:pt x="37" y="0"/>
                    </a:lnTo>
                    <a:lnTo>
                      <a:pt x="0" y="11"/>
                    </a:lnTo>
                    <a:lnTo>
                      <a:pt x="0" y="140"/>
                    </a:lnTo>
                    <a:lnTo>
                      <a:pt x="37" y="12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Oval 152"/>
              <p:cNvSpPr>
                <a:spLocks noChangeArrowheads="1"/>
              </p:cNvSpPr>
              <p:nvPr/>
            </p:nvSpPr>
            <p:spPr bwMode="auto">
              <a:xfrm>
                <a:off x="741" y="2918"/>
                <a:ext cx="412" cy="412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53"/>
              <p:cNvSpPr/>
              <p:nvPr/>
            </p:nvSpPr>
            <p:spPr bwMode="auto">
              <a:xfrm>
                <a:off x="866" y="3021"/>
                <a:ext cx="280" cy="299"/>
              </a:xfrm>
              <a:custGeom>
                <a:avLst/>
                <a:gdLst>
                  <a:gd name="T0" fmla="*/ 51 w 174"/>
                  <a:gd name="T1" fmla="*/ 0 h 186"/>
                  <a:gd name="T2" fmla="*/ 0 w 174"/>
                  <a:gd name="T3" fmla="*/ 51 h 186"/>
                  <a:gd name="T4" fmla="*/ 60 w 174"/>
                  <a:gd name="T5" fmla="*/ 111 h 186"/>
                  <a:gd name="T6" fmla="*/ 50 w 174"/>
                  <a:gd name="T7" fmla="*/ 146 h 186"/>
                  <a:gd name="T8" fmla="*/ 89 w 174"/>
                  <a:gd name="T9" fmla="*/ 186 h 186"/>
                  <a:gd name="T10" fmla="*/ 174 w 174"/>
                  <a:gd name="T11" fmla="*/ 95 h 186"/>
                  <a:gd name="T12" fmla="*/ 88 w 174"/>
                  <a:gd name="T13" fmla="*/ 9 h 186"/>
                  <a:gd name="T14" fmla="*/ 82 w 174"/>
                  <a:gd name="T15" fmla="*/ 31 h 186"/>
                  <a:gd name="T16" fmla="*/ 51 w 174"/>
                  <a:gd name="T17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4" h="186">
                    <a:moveTo>
                      <a:pt x="51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89" y="186"/>
                      <a:pt x="89" y="186"/>
                      <a:pt x="89" y="186"/>
                    </a:cubicBezTo>
                    <a:cubicBezTo>
                      <a:pt x="131" y="172"/>
                      <a:pt x="163" y="138"/>
                      <a:pt x="174" y="95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2" y="31"/>
                      <a:pt x="82" y="31"/>
                      <a:pt x="82" y="31"/>
                    </a:cubicBez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54"/>
              <p:cNvSpPr>
                <a:spLocks noEditPoints="1"/>
              </p:cNvSpPr>
              <p:nvPr/>
            </p:nvSpPr>
            <p:spPr bwMode="auto">
              <a:xfrm>
                <a:off x="857" y="3013"/>
                <a:ext cx="180" cy="243"/>
              </a:xfrm>
              <a:custGeom>
                <a:avLst/>
                <a:gdLst>
                  <a:gd name="T0" fmla="*/ 56 w 112"/>
                  <a:gd name="T1" fmla="*/ 0 h 151"/>
                  <a:gd name="T2" fmla="*/ 56 w 112"/>
                  <a:gd name="T3" fmla="*/ 0 h 151"/>
                  <a:gd name="T4" fmla="*/ 56 w 112"/>
                  <a:gd name="T5" fmla="*/ 0 h 151"/>
                  <a:gd name="T6" fmla="*/ 56 w 112"/>
                  <a:gd name="T7" fmla="*/ 0 h 151"/>
                  <a:gd name="T8" fmla="*/ 56 w 112"/>
                  <a:gd name="T9" fmla="*/ 0 h 151"/>
                  <a:gd name="T10" fmla="*/ 0 w 112"/>
                  <a:gd name="T11" fmla="*/ 56 h 151"/>
                  <a:gd name="T12" fmla="*/ 56 w 112"/>
                  <a:gd name="T13" fmla="*/ 151 h 151"/>
                  <a:gd name="T14" fmla="*/ 112 w 112"/>
                  <a:gd name="T15" fmla="*/ 56 h 151"/>
                  <a:gd name="T16" fmla="*/ 56 w 112"/>
                  <a:gd name="T17" fmla="*/ 0 h 151"/>
                  <a:gd name="T18" fmla="*/ 56 w 112"/>
                  <a:gd name="T19" fmla="*/ 85 h 151"/>
                  <a:gd name="T20" fmla="*/ 27 w 112"/>
                  <a:gd name="T21" fmla="*/ 56 h 151"/>
                  <a:gd name="T22" fmla="*/ 56 w 112"/>
                  <a:gd name="T23" fmla="*/ 27 h 151"/>
                  <a:gd name="T24" fmla="*/ 85 w 112"/>
                  <a:gd name="T25" fmla="*/ 56 h 151"/>
                  <a:gd name="T26" fmla="*/ 56 w 112"/>
                  <a:gd name="T27" fmla="*/ 8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2" h="151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25" y="0"/>
                      <a:pt x="0" y="25"/>
                      <a:pt x="0" y="56"/>
                    </a:cubicBezTo>
                    <a:cubicBezTo>
                      <a:pt x="0" y="96"/>
                      <a:pt x="56" y="151"/>
                      <a:pt x="56" y="151"/>
                    </a:cubicBezTo>
                    <a:cubicBezTo>
                      <a:pt x="56" y="151"/>
                      <a:pt x="112" y="96"/>
                      <a:pt x="112" y="56"/>
                    </a:cubicBezTo>
                    <a:cubicBezTo>
                      <a:pt x="112" y="25"/>
                      <a:pt x="87" y="0"/>
                      <a:pt x="56" y="0"/>
                    </a:cubicBezTo>
                    <a:close/>
                    <a:moveTo>
                      <a:pt x="56" y="85"/>
                    </a:moveTo>
                    <a:cubicBezTo>
                      <a:pt x="40" y="85"/>
                      <a:pt x="27" y="72"/>
                      <a:pt x="27" y="56"/>
                    </a:cubicBezTo>
                    <a:cubicBezTo>
                      <a:pt x="27" y="40"/>
                      <a:pt x="40" y="27"/>
                      <a:pt x="56" y="27"/>
                    </a:cubicBezTo>
                    <a:cubicBezTo>
                      <a:pt x="72" y="27"/>
                      <a:pt x="85" y="40"/>
                      <a:pt x="85" y="56"/>
                    </a:cubicBezTo>
                    <a:cubicBezTo>
                      <a:pt x="85" y="72"/>
                      <a:pt x="72" y="85"/>
                      <a:pt x="56" y="8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Oval 155"/>
              <p:cNvSpPr>
                <a:spLocks noChangeArrowheads="1"/>
              </p:cNvSpPr>
              <p:nvPr/>
            </p:nvSpPr>
            <p:spPr bwMode="auto">
              <a:xfrm>
                <a:off x="98" y="2918"/>
                <a:ext cx="411" cy="412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56"/>
              <p:cNvSpPr/>
              <p:nvPr/>
            </p:nvSpPr>
            <p:spPr bwMode="auto">
              <a:xfrm>
                <a:off x="242" y="3031"/>
                <a:ext cx="261" cy="288"/>
              </a:xfrm>
              <a:custGeom>
                <a:avLst/>
                <a:gdLst>
                  <a:gd name="T0" fmla="*/ 43 w 162"/>
                  <a:gd name="T1" fmla="*/ 4 h 179"/>
                  <a:gd name="T2" fmla="*/ 0 w 162"/>
                  <a:gd name="T3" fmla="*/ 47 h 179"/>
                  <a:gd name="T4" fmla="*/ 38 w 162"/>
                  <a:gd name="T5" fmla="*/ 85 h 179"/>
                  <a:gd name="T6" fmla="*/ 55 w 162"/>
                  <a:gd name="T7" fmla="*/ 69 h 179"/>
                  <a:gd name="T8" fmla="*/ 38 w 162"/>
                  <a:gd name="T9" fmla="*/ 139 h 179"/>
                  <a:gd name="T10" fmla="*/ 79 w 162"/>
                  <a:gd name="T11" fmla="*/ 179 h 179"/>
                  <a:gd name="T12" fmla="*/ 162 w 162"/>
                  <a:gd name="T13" fmla="*/ 91 h 179"/>
                  <a:gd name="T14" fmla="*/ 71 w 162"/>
                  <a:gd name="T15" fmla="*/ 0 h 179"/>
                  <a:gd name="T16" fmla="*/ 65 w 162"/>
                  <a:gd name="T17" fmla="*/ 25 h 179"/>
                  <a:gd name="T18" fmla="*/ 43 w 162"/>
                  <a:gd name="T19" fmla="*/ 4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79">
                    <a:moveTo>
                      <a:pt x="43" y="4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38" y="139"/>
                      <a:pt x="38" y="139"/>
                      <a:pt x="38" y="139"/>
                    </a:cubicBezTo>
                    <a:cubicBezTo>
                      <a:pt x="79" y="179"/>
                      <a:pt x="79" y="179"/>
                      <a:pt x="79" y="179"/>
                    </a:cubicBezTo>
                    <a:cubicBezTo>
                      <a:pt x="119" y="166"/>
                      <a:pt x="151" y="132"/>
                      <a:pt x="162" y="91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5" y="25"/>
                      <a:pt x="65" y="25"/>
                      <a:pt x="65" y="25"/>
                    </a:cubicBezTo>
                    <a:lnTo>
                      <a:pt x="43" y="4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57"/>
              <p:cNvSpPr>
                <a:spLocks noEditPoints="1"/>
              </p:cNvSpPr>
              <p:nvPr/>
            </p:nvSpPr>
            <p:spPr bwMode="auto">
              <a:xfrm>
                <a:off x="222" y="3010"/>
                <a:ext cx="164" cy="244"/>
              </a:xfrm>
              <a:custGeom>
                <a:avLst/>
                <a:gdLst>
                  <a:gd name="T0" fmla="*/ 51 w 102"/>
                  <a:gd name="T1" fmla="*/ 0 h 152"/>
                  <a:gd name="T2" fmla="*/ 51 w 102"/>
                  <a:gd name="T3" fmla="*/ 0 h 152"/>
                  <a:gd name="T4" fmla="*/ 51 w 102"/>
                  <a:gd name="T5" fmla="*/ 0 h 152"/>
                  <a:gd name="T6" fmla="*/ 0 w 102"/>
                  <a:gd name="T7" fmla="*/ 56 h 152"/>
                  <a:gd name="T8" fmla="*/ 51 w 102"/>
                  <a:gd name="T9" fmla="*/ 152 h 152"/>
                  <a:gd name="T10" fmla="*/ 102 w 102"/>
                  <a:gd name="T11" fmla="*/ 56 h 152"/>
                  <a:gd name="T12" fmla="*/ 51 w 102"/>
                  <a:gd name="T13" fmla="*/ 0 h 152"/>
                  <a:gd name="T14" fmla="*/ 51 w 102"/>
                  <a:gd name="T15" fmla="*/ 80 h 152"/>
                  <a:gd name="T16" fmla="*/ 28 w 102"/>
                  <a:gd name="T17" fmla="*/ 56 h 152"/>
                  <a:gd name="T18" fmla="*/ 51 w 102"/>
                  <a:gd name="T19" fmla="*/ 33 h 152"/>
                  <a:gd name="T20" fmla="*/ 74 w 102"/>
                  <a:gd name="T21" fmla="*/ 56 h 152"/>
                  <a:gd name="T22" fmla="*/ 51 w 102"/>
                  <a:gd name="T23" fmla="*/ 8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2" h="152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23" y="0"/>
                      <a:pt x="0" y="25"/>
                      <a:pt x="0" y="56"/>
                    </a:cubicBezTo>
                    <a:cubicBezTo>
                      <a:pt x="0" y="96"/>
                      <a:pt x="51" y="152"/>
                      <a:pt x="51" y="152"/>
                    </a:cubicBezTo>
                    <a:cubicBezTo>
                      <a:pt x="51" y="152"/>
                      <a:pt x="102" y="96"/>
                      <a:pt x="102" y="56"/>
                    </a:cubicBezTo>
                    <a:cubicBezTo>
                      <a:pt x="102" y="25"/>
                      <a:pt x="79" y="0"/>
                      <a:pt x="51" y="0"/>
                    </a:cubicBezTo>
                    <a:close/>
                    <a:moveTo>
                      <a:pt x="51" y="80"/>
                    </a:moveTo>
                    <a:cubicBezTo>
                      <a:pt x="38" y="80"/>
                      <a:pt x="28" y="69"/>
                      <a:pt x="28" y="56"/>
                    </a:cubicBezTo>
                    <a:cubicBezTo>
                      <a:pt x="28" y="43"/>
                      <a:pt x="38" y="33"/>
                      <a:pt x="51" y="33"/>
                    </a:cubicBezTo>
                    <a:cubicBezTo>
                      <a:pt x="64" y="33"/>
                      <a:pt x="74" y="43"/>
                      <a:pt x="74" y="56"/>
                    </a:cubicBezTo>
                    <a:cubicBezTo>
                      <a:pt x="74" y="69"/>
                      <a:pt x="64" y="80"/>
                      <a:pt x="51" y="8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58"/>
              <p:cNvSpPr/>
              <p:nvPr/>
            </p:nvSpPr>
            <p:spPr bwMode="auto">
              <a:xfrm>
                <a:off x="7155" y="2255"/>
                <a:ext cx="452" cy="452"/>
              </a:xfrm>
              <a:custGeom>
                <a:avLst/>
                <a:gdLst>
                  <a:gd name="T0" fmla="*/ 231 w 281"/>
                  <a:gd name="T1" fmla="*/ 50 h 281"/>
                  <a:gd name="T2" fmla="*/ 231 w 281"/>
                  <a:gd name="T3" fmla="*/ 231 h 281"/>
                  <a:gd name="T4" fmla="*/ 49 w 281"/>
                  <a:gd name="T5" fmla="*/ 231 h 281"/>
                  <a:gd name="T6" fmla="*/ 49 w 281"/>
                  <a:gd name="T7" fmla="*/ 50 h 281"/>
                  <a:gd name="T8" fmla="*/ 231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50"/>
                    </a:moveTo>
                    <a:cubicBezTo>
                      <a:pt x="281" y="99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50"/>
                    </a:cubicBezTo>
                    <a:cubicBezTo>
                      <a:pt x="99" y="0"/>
                      <a:pt x="181" y="0"/>
                      <a:pt x="231" y="50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59"/>
              <p:cNvSpPr/>
              <p:nvPr/>
            </p:nvSpPr>
            <p:spPr bwMode="auto">
              <a:xfrm>
                <a:off x="7283" y="2371"/>
                <a:ext cx="306" cy="315"/>
              </a:xfrm>
              <a:custGeom>
                <a:avLst/>
                <a:gdLst>
                  <a:gd name="T0" fmla="*/ 128 w 190"/>
                  <a:gd name="T1" fmla="*/ 0 h 196"/>
                  <a:gd name="T2" fmla="*/ 63 w 190"/>
                  <a:gd name="T3" fmla="*/ 65 h 196"/>
                  <a:gd name="T4" fmla="*/ 46 w 190"/>
                  <a:gd name="T5" fmla="*/ 49 h 196"/>
                  <a:gd name="T6" fmla="*/ 36 w 190"/>
                  <a:gd name="T7" fmla="*/ 59 h 196"/>
                  <a:gd name="T8" fmla="*/ 52 w 190"/>
                  <a:gd name="T9" fmla="*/ 76 h 196"/>
                  <a:gd name="T10" fmla="*/ 0 w 190"/>
                  <a:gd name="T11" fmla="*/ 128 h 196"/>
                  <a:gd name="T12" fmla="*/ 67 w 190"/>
                  <a:gd name="T13" fmla="*/ 196 h 196"/>
                  <a:gd name="T14" fmla="*/ 151 w 190"/>
                  <a:gd name="T15" fmla="*/ 159 h 196"/>
                  <a:gd name="T16" fmla="*/ 188 w 190"/>
                  <a:gd name="T17" fmla="*/ 61 h 196"/>
                  <a:gd name="T18" fmla="*/ 128 w 190"/>
                  <a:gd name="T1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0" h="196">
                    <a:moveTo>
                      <a:pt x="128" y="0"/>
                    </a:moveTo>
                    <a:cubicBezTo>
                      <a:pt x="63" y="65"/>
                      <a:pt x="63" y="65"/>
                      <a:pt x="63" y="65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67" y="196"/>
                      <a:pt x="67" y="196"/>
                      <a:pt x="67" y="196"/>
                    </a:cubicBezTo>
                    <a:cubicBezTo>
                      <a:pt x="98" y="194"/>
                      <a:pt x="127" y="182"/>
                      <a:pt x="151" y="159"/>
                    </a:cubicBezTo>
                    <a:cubicBezTo>
                      <a:pt x="177" y="132"/>
                      <a:pt x="190" y="96"/>
                      <a:pt x="188" y="61"/>
                    </a:cubicBez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60"/>
              <p:cNvSpPr/>
              <p:nvPr/>
            </p:nvSpPr>
            <p:spPr bwMode="auto">
              <a:xfrm>
                <a:off x="7346" y="2389"/>
                <a:ext cx="125" cy="125"/>
              </a:xfrm>
              <a:custGeom>
                <a:avLst/>
                <a:gdLst>
                  <a:gd name="T0" fmla="*/ 106 w 125"/>
                  <a:gd name="T1" fmla="*/ 0 h 125"/>
                  <a:gd name="T2" fmla="*/ 0 w 125"/>
                  <a:gd name="T3" fmla="*/ 104 h 125"/>
                  <a:gd name="T4" fmla="*/ 19 w 125"/>
                  <a:gd name="T5" fmla="*/ 125 h 125"/>
                  <a:gd name="T6" fmla="*/ 125 w 125"/>
                  <a:gd name="T7" fmla="*/ 19 h 125"/>
                  <a:gd name="T8" fmla="*/ 106 w 125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25">
                    <a:moveTo>
                      <a:pt x="106" y="0"/>
                    </a:moveTo>
                    <a:lnTo>
                      <a:pt x="0" y="104"/>
                    </a:lnTo>
                    <a:lnTo>
                      <a:pt x="19" y="125"/>
                    </a:lnTo>
                    <a:lnTo>
                      <a:pt x="125" y="19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61"/>
              <p:cNvSpPr/>
              <p:nvPr/>
            </p:nvSpPr>
            <p:spPr bwMode="auto">
              <a:xfrm>
                <a:off x="7253" y="2445"/>
                <a:ext cx="162" cy="162"/>
              </a:xfrm>
              <a:custGeom>
                <a:avLst/>
                <a:gdLst>
                  <a:gd name="T0" fmla="*/ 68 w 101"/>
                  <a:gd name="T1" fmla="*/ 8 h 101"/>
                  <a:gd name="T2" fmla="*/ 68 w 101"/>
                  <a:gd name="T3" fmla="*/ 8 h 101"/>
                  <a:gd name="T4" fmla="*/ 65 w 101"/>
                  <a:gd name="T5" fmla="*/ 3 h 101"/>
                  <a:gd name="T6" fmla="*/ 55 w 101"/>
                  <a:gd name="T7" fmla="*/ 2 h 101"/>
                  <a:gd name="T8" fmla="*/ 54 w 101"/>
                  <a:gd name="T9" fmla="*/ 5 h 101"/>
                  <a:gd name="T10" fmla="*/ 53 w 101"/>
                  <a:gd name="T11" fmla="*/ 7 h 101"/>
                  <a:gd name="T12" fmla="*/ 53 w 101"/>
                  <a:gd name="T13" fmla="*/ 7 h 101"/>
                  <a:gd name="T14" fmla="*/ 53 w 101"/>
                  <a:gd name="T15" fmla="*/ 7 h 101"/>
                  <a:gd name="T16" fmla="*/ 44 w 101"/>
                  <a:gd name="T17" fmla="*/ 25 h 101"/>
                  <a:gd name="T18" fmla="*/ 23 w 101"/>
                  <a:gd name="T19" fmla="*/ 35 h 101"/>
                  <a:gd name="T20" fmla="*/ 9 w 101"/>
                  <a:gd name="T21" fmla="*/ 41 h 101"/>
                  <a:gd name="T22" fmla="*/ 11 w 101"/>
                  <a:gd name="T23" fmla="*/ 75 h 101"/>
                  <a:gd name="T24" fmla="*/ 26 w 101"/>
                  <a:gd name="T25" fmla="*/ 90 h 101"/>
                  <a:gd name="T26" fmla="*/ 60 w 101"/>
                  <a:gd name="T27" fmla="*/ 92 h 101"/>
                  <a:gd name="T28" fmla="*/ 65 w 101"/>
                  <a:gd name="T29" fmla="*/ 78 h 101"/>
                  <a:gd name="T30" fmla="*/ 76 w 101"/>
                  <a:gd name="T31" fmla="*/ 57 h 101"/>
                  <a:gd name="T32" fmla="*/ 94 w 101"/>
                  <a:gd name="T33" fmla="*/ 48 h 101"/>
                  <a:gd name="T34" fmla="*/ 94 w 101"/>
                  <a:gd name="T35" fmla="*/ 48 h 101"/>
                  <a:gd name="T36" fmla="*/ 94 w 101"/>
                  <a:gd name="T37" fmla="*/ 48 h 101"/>
                  <a:gd name="T38" fmla="*/ 99 w 101"/>
                  <a:gd name="T39" fmla="*/ 46 h 101"/>
                  <a:gd name="T40" fmla="*/ 98 w 101"/>
                  <a:gd name="T41" fmla="*/ 36 h 101"/>
                  <a:gd name="T42" fmla="*/ 93 w 101"/>
                  <a:gd name="T43" fmla="*/ 34 h 101"/>
                  <a:gd name="T44" fmla="*/ 93 w 101"/>
                  <a:gd name="T45" fmla="*/ 33 h 101"/>
                  <a:gd name="T46" fmla="*/ 70 w 101"/>
                  <a:gd name="T47" fmla="*/ 30 h 101"/>
                  <a:gd name="T48" fmla="*/ 68 w 101"/>
                  <a:gd name="T49" fmla="*/ 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1" h="101">
                    <a:moveTo>
                      <a:pt x="68" y="8"/>
                    </a:moveTo>
                    <a:cubicBezTo>
                      <a:pt x="68" y="8"/>
                      <a:pt x="68" y="8"/>
                      <a:pt x="68" y="8"/>
                    </a:cubicBezTo>
                    <a:cubicBezTo>
                      <a:pt x="67" y="6"/>
                      <a:pt x="67" y="4"/>
                      <a:pt x="65" y="3"/>
                    </a:cubicBezTo>
                    <a:cubicBezTo>
                      <a:pt x="62" y="0"/>
                      <a:pt x="58" y="0"/>
                      <a:pt x="55" y="2"/>
                    </a:cubicBezTo>
                    <a:cubicBezTo>
                      <a:pt x="54" y="3"/>
                      <a:pt x="54" y="4"/>
                      <a:pt x="54" y="5"/>
                    </a:cubicBezTo>
                    <a:cubicBezTo>
                      <a:pt x="54" y="5"/>
                      <a:pt x="53" y="6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2" y="14"/>
                      <a:pt x="49" y="20"/>
                      <a:pt x="44" y="25"/>
                    </a:cubicBezTo>
                    <a:cubicBezTo>
                      <a:pt x="38" y="31"/>
                      <a:pt x="31" y="34"/>
                      <a:pt x="23" y="35"/>
                    </a:cubicBezTo>
                    <a:cubicBezTo>
                      <a:pt x="23" y="35"/>
                      <a:pt x="13" y="38"/>
                      <a:pt x="9" y="41"/>
                    </a:cubicBezTo>
                    <a:cubicBezTo>
                      <a:pt x="0" y="50"/>
                      <a:pt x="1" y="65"/>
                      <a:pt x="11" y="75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36" y="100"/>
                      <a:pt x="51" y="101"/>
                      <a:pt x="60" y="92"/>
                    </a:cubicBezTo>
                    <a:cubicBezTo>
                      <a:pt x="63" y="88"/>
                      <a:pt x="65" y="78"/>
                      <a:pt x="65" y="78"/>
                    </a:cubicBezTo>
                    <a:cubicBezTo>
                      <a:pt x="66" y="70"/>
                      <a:pt x="70" y="63"/>
                      <a:pt x="76" y="57"/>
                    </a:cubicBezTo>
                    <a:cubicBezTo>
                      <a:pt x="81" y="52"/>
                      <a:pt x="87" y="49"/>
                      <a:pt x="94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8"/>
                      <a:pt x="98" y="47"/>
                      <a:pt x="99" y="46"/>
                    </a:cubicBezTo>
                    <a:cubicBezTo>
                      <a:pt x="101" y="43"/>
                      <a:pt x="101" y="39"/>
                      <a:pt x="98" y="36"/>
                    </a:cubicBezTo>
                    <a:cubicBezTo>
                      <a:pt x="97" y="35"/>
                      <a:pt x="95" y="34"/>
                      <a:pt x="93" y="34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70" y="30"/>
                      <a:pt x="70" y="30"/>
                      <a:pt x="70" y="30"/>
                    </a:cubicBezTo>
                    <a:lnTo>
                      <a:pt x="68" y="8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62"/>
              <p:cNvSpPr/>
              <p:nvPr/>
            </p:nvSpPr>
            <p:spPr bwMode="auto">
              <a:xfrm>
                <a:off x="7283" y="2474"/>
                <a:ext cx="119" cy="117"/>
              </a:xfrm>
              <a:custGeom>
                <a:avLst/>
                <a:gdLst>
                  <a:gd name="T0" fmla="*/ 74 w 74"/>
                  <a:gd name="T1" fmla="*/ 22 h 73"/>
                  <a:gd name="T2" fmla="*/ 74 w 74"/>
                  <a:gd name="T3" fmla="*/ 22 h 73"/>
                  <a:gd name="T4" fmla="*/ 74 w 74"/>
                  <a:gd name="T5" fmla="*/ 22 h 73"/>
                  <a:gd name="T6" fmla="*/ 74 w 74"/>
                  <a:gd name="T7" fmla="*/ 22 h 73"/>
                  <a:gd name="T8" fmla="*/ 74 w 74"/>
                  <a:gd name="T9" fmla="*/ 22 h 73"/>
                  <a:gd name="T10" fmla="*/ 74 w 74"/>
                  <a:gd name="T11" fmla="*/ 24 h 73"/>
                  <a:gd name="T12" fmla="*/ 68 w 74"/>
                  <a:gd name="T13" fmla="*/ 25 h 73"/>
                  <a:gd name="T14" fmla="*/ 52 w 74"/>
                  <a:gd name="T15" fmla="*/ 35 h 73"/>
                  <a:gd name="T16" fmla="*/ 40 w 74"/>
                  <a:gd name="T17" fmla="*/ 59 h 73"/>
                  <a:gd name="T18" fmla="*/ 39 w 74"/>
                  <a:gd name="T19" fmla="*/ 64 h 73"/>
                  <a:gd name="T20" fmla="*/ 36 w 74"/>
                  <a:gd name="T21" fmla="*/ 69 h 73"/>
                  <a:gd name="T22" fmla="*/ 30 w 74"/>
                  <a:gd name="T23" fmla="*/ 73 h 73"/>
                  <a:gd name="T24" fmla="*/ 0 w 74"/>
                  <a:gd name="T25" fmla="*/ 42 h 73"/>
                  <a:gd name="T26" fmla="*/ 43 w 74"/>
                  <a:gd name="T27" fmla="*/ 0 h 73"/>
                  <a:gd name="T28" fmla="*/ 44 w 74"/>
                  <a:gd name="T29" fmla="*/ 10 h 73"/>
                  <a:gd name="T30" fmla="*/ 47 w 74"/>
                  <a:gd name="T31" fmla="*/ 17 h 73"/>
                  <a:gd name="T32" fmla="*/ 53 w 74"/>
                  <a:gd name="T33" fmla="*/ 20 h 73"/>
                  <a:gd name="T34" fmla="*/ 53 w 74"/>
                  <a:gd name="T35" fmla="*/ 20 h 73"/>
                  <a:gd name="T36" fmla="*/ 72 w 74"/>
                  <a:gd name="T37" fmla="*/ 22 h 73"/>
                  <a:gd name="T38" fmla="*/ 74 w 74"/>
                  <a:gd name="T39" fmla="*/ 2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73">
                    <a:moveTo>
                      <a:pt x="74" y="22"/>
                    </a:move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3"/>
                      <a:pt x="74" y="23"/>
                      <a:pt x="74" y="24"/>
                    </a:cubicBezTo>
                    <a:cubicBezTo>
                      <a:pt x="74" y="24"/>
                      <a:pt x="68" y="25"/>
                      <a:pt x="68" y="25"/>
                    </a:cubicBezTo>
                    <a:cubicBezTo>
                      <a:pt x="62" y="27"/>
                      <a:pt x="57" y="30"/>
                      <a:pt x="52" y="35"/>
                    </a:cubicBezTo>
                    <a:cubicBezTo>
                      <a:pt x="45" y="42"/>
                      <a:pt x="41" y="50"/>
                      <a:pt x="40" y="59"/>
                    </a:cubicBezTo>
                    <a:cubicBezTo>
                      <a:pt x="40" y="60"/>
                      <a:pt x="39" y="62"/>
                      <a:pt x="39" y="64"/>
                    </a:cubicBezTo>
                    <a:cubicBezTo>
                      <a:pt x="37" y="68"/>
                      <a:pt x="36" y="69"/>
                      <a:pt x="36" y="69"/>
                    </a:cubicBezTo>
                    <a:cubicBezTo>
                      <a:pt x="35" y="71"/>
                      <a:pt x="33" y="72"/>
                      <a:pt x="30" y="7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2"/>
                      <a:pt x="44" y="15"/>
                      <a:pt x="47" y="17"/>
                    </a:cubicBezTo>
                    <a:cubicBezTo>
                      <a:pt x="48" y="19"/>
                      <a:pt x="51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2" y="22"/>
                      <a:pt x="73" y="22"/>
                      <a:pt x="74" y="2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63"/>
              <p:cNvSpPr/>
              <p:nvPr/>
            </p:nvSpPr>
            <p:spPr bwMode="auto">
              <a:xfrm>
                <a:off x="7298" y="2522"/>
                <a:ext cx="40" cy="40"/>
              </a:xfrm>
              <a:custGeom>
                <a:avLst/>
                <a:gdLst>
                  <a:gd name="T0" fmla="*/ 0 w 40"/>
                  <a:gd name="T1" fmla="*/ 19 h 40"/>
                  <a:gd name="T2" fmla="*/ 21 w 40"/>
                  <a:gd name="T3" fmla="*/ 40 h 40"/>
                  <a:gd name="T4" fmla="*/ 40 w 40"/>
                  <a:gd name="T5" fmla="*/ 19 h 40"/>
                  <a:gd name="T6" fmla="*/ 21 w 40"/>
                  <a:gd name="T7" fmla="*/ 0 h 40"/>
                  <a:gd name="T8" fmla="*/ 0 w 40"/>
                  <a:gd name="T9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0" y="19"/>
                    </a:moveTo>
                    <a:lnTo>
                      <a:pt x="21" y="40"/>
                    </a:lnTo>
                    <a:lnTo>
                      <a:pt x="40" y="19"/>
                    </a:lnTo>
                    <a:lnTo>
                      <a:pt x="21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64"/>
              <p:cNvSpPr/>
              <p:nvPr/>
            </p:nvSpPr>
            <p:spPr bwMode="auto">
              <a:xfrm>
                <a:off x="7449" y="2358"/>
                <a:ext cx="53" cy="53"/>
              </a:xfrm>
              <a:custGeom>
                <a:avLst/>
                <a:gdLst>
                  <a:gd name="T0" fmla="*/ 26 w 53"/>
                  <a:gd name="T1" fmla="*/ 53 h 53"/>
                  <a:gd name="T2" fmla="*/ 0 w 53"/>
                  <a:gd name="T3" fmla="*/ 27 h 53"/>
                  <a:gd name="T4" fmla="*/ 26 w 53"/>
                  <a:gd name="T5" fmla="*/ 0 h 53"/>
                  <a:gd name="T6" fmla="*/ 53 w 53"/>
                  <a:gd name="T7" fmla="*/ 27 h 53"/>
                  <a:gd name="T8" fmla="*/ 26 w 53"/>
                  <a:gd name="T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26" y="53"/>
                    </a:moveTo>
                    <a:lnTo>
                      <a:pt x="0" y="27"/>
                    </a:lnTo>
                    <a:lnTo>
                      <a:pt x="26" y="0"/>
                    </a:lnTo>
                    <a:lnTo>
                      <a:pt x="53" y="27"/>
                    </a:lnTo>
                    <a:lnTo>
                      <a:pt x="26" y="53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65"/>
              <p:cNvSpPr/>
              <p:nvPr/>
            </p:nvSpPr>
            <p:spPr bwMode="auto">
              <a:xfrm>
                <a:off x="6511" y="2255"/>
                <a:ext cx="452" cy="452"/>
              </a:xfrm>
              <a:custGeom>
                <a:avLst/>
                <a:gdLst>
                  <a:gd name="T0" fmla="*/ 231 w 281"/>
                  <a:gd name="T1" fmla="*/ 50 h 281"/>
                  <a:gd name="T2" fmla="*/ 231 w 281"/>
                  <a:gd name="T3" fmla="*/ 231 h 281"/>
                  <a:gd name="T4" fmla="*/ 49 w 281"/>
                  <a:gd name="T5" fmla="*/ 231 h 281"/>
                  <a:gd name="T6" fmla="*/ 49 w 281"/>
                  <a:gd name="T7" fmla="*/ 50 h 281"/>
                  <a:gd name="T8" fmla="*/ 231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50"/>
                    </a:moveTo>
                    <a:cubicBezTo>
                      <a:pt x="281" y="99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50"/>
                    </a:cubicBezTo>
                    <a:cubicBezTo>
                      <a:pt x="99" y="0"/>
                      <a:pt x="181" y="0"/>
                      <a:pt x="231" y="50"/>
                    </a:cubicBez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66"/>
              <p:cNvSpPr/>
              <p:nvPr/>
            </p:nvSpPr>
            <p:spPr bwMode="auto">
              <a:xfrm>
                <a:off x="6650" y="2393"/>
                <a:ext cx="291" cy="292"/>
              </a:xfrm>
              <a:custGeom>
                <a:avLst/>
                <a:gdLst>
                  <a:gd name="T0" fmla="*/ 52 w 181"/>
                  <a:gd name="T1" fmla="*/ 24 h 181"/>
                  <a:gd name="T2" fmla="*/ 15 w 181"/>
                  <a:gd name="T3" fmla="*/ 62 h 181"/>
                  <a:gd name="T4" fmla="*/ 30 w 181"/>
                  <a:gd name="T5" fmla="*/ 78 h 181"/>
                  <a:gd name="T6" fmla="*/ 0 w 181"/>
                  <a:gd name="T7" fmla="*/ 108 h 181"/>
                  <a:gd name="T8" fmla="*/ 73 w 181"/>
                  <a:gd name="T9" fmla="*/ 181 h 181"/>
                  <a:gd name="T10" fmla="*/ 145 w 181"/>
                  <a:gd name="T11" fmla="*/ 145 h 181"/>
                  <a:gd name="T12" fmla="*/ 181 w 181"/>
                  <a:gd name="T13" fmla="*/ 73 h 181"/>
                  <a:gd name="T14" fmla="*/ 108 w 181"/>
                  <a:gd name="T15" fmla="*/ 0 h 181"/>
                  <a:gd name="T16" fmla="*/ 68 w 181"/>
                  <a:gd name="T17" fmla="*/ 40 h 181"/>
                  <a:gd name="T18" fmla="*/ 52 w 181"/>
                  <a:gd name="T19" fmla="*/ 24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1" h="181">
                    <a:moveTo>
                      <a:pt x="52" y="24"/>
                    </a:moveTo>
                    <a:cubicBezTo>
                      <a:pt x="15" y="62"/>
                      <a:pt x="15" y="62"/>
                      <a:pt x="15" y="62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73" y="181"/>
                      <a:pt x="73" y="181"/>
                      <a:pt x="73" y="181"/>
                    </a:cubicBezTo>
                    <a:cubicBezTo>
                      <a:pt x="99" y="177"/>
                      <a:pt x="124" y="165"/>
                      <a:pt x="145" y="145"/>
                    </a:cubicBezTo>
                    <a:cubicBezTo>
                      <a:pt x="165" y="124"/>
                      <a:pt x="177" y="99"/>
                      <a:pt x="181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68" y="40"/>
                      <a:pt x="68" y="40"/>
                      <a:pt x="68" y="40"/>
                    </a:cubicBezTo>
                    <a:lnTo>
                      <a:pt x="52" y="24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67"/>
              <p:cNvSpPr>
                <a:spLocks noEditPoints="1"/>
              </p:cNvSpPr>
              <p:nvPr/>
            </p:nvSpPr>
            <p:spPr bwMode="auto">
              <a:xfrm>
                <a:off x="6614" y="2358"/>
                <a:ext cx="245" cy="245"/>
              </a:xfrm>
              <a:custGeom>
                <a:avLst/>
                <a:gdLst>
                  <a:gd name="T0" fmla="*/ 76 w 152"/>
                  <a:gd name="T1" fmla="*/ 0 h 152"/>
                  <a:gd name="T2" fmla="*/ 0 w 152"/>
                  <a:gd name="T3" fmla="*/ 76 h 152"/>
                  <a:gd name="T4" fmla="*/ 76 w 152"/>
                  <a:gd name="T5" fmla="*/ 152 h 152"/>
                  <a:gd name="T6" fmla="*/ 152 w 152"/>
                  <a:gd name="T7" fmla="*/ 76 h 152"/>
                  <a:gd name="T8" fmla="*/ 76 w 152"/>
                  <a:gd name="T9" fmla="*/ 0 h 152"/>
                  <a:gd name="T10" fmla="*/ 76 w 152"/>
                  <a:gd name="T11" fmla="*/ 88 h 152"/>
                  <a:gd name="T12" fmla="*/ 64 w 152"/>
                  <a:gd name="T13" fmla="*/ 76 h 152"/>
                  <a:gd name="T14" fmla="*/ 76 w 152"/>
                  <a:gd name="T15" fmla="*/ 64 h 152"/>
                  <a:gd name="T16" fmla="*/ 88 w 152"/>
                  <a:gd name="T17" fmla="*/ 76 h 152"/>
                  <a:gd name="T18" fmla="*/ 76 w 152"/>
                  <a:gd name="T19" fmla="*/ 88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52">
                    <a:moveTo>
                      <a:pt x="76" y="0"/>
                    </a:moveTo>
                    <a:cubicBezTo>
                      <a:pt x="34" y="0"/>
                      <a:pt x="0" y="34"/>
                      <a:pt x="0" y="76"/>
                    </a:cubicBezTo>
                    <a:cubicBezTo>
                      <a:pt x="0" y="118"/>
                      <a:pt x="34" y="152"/>
                      <a:pt x="76" y="152"/>
                    </a:cubicBezTo>
                    <a:cubicBezTo>
                      <a:pt x="118" y="152"/>
                      <a:pt x="152" y="118"/>
                      <a:pt x="152" y="76"/>
                    </a:cubicBezTo>
                    <a:cubicBezTo>
                      <a:pt x="152" y="34"/>
                      <a:pt x="118" y="0"/>
                      <a:pt x="76" y="0"/>
                    </a:cubicBezTo>
                    <a:close/>
                    <a:moveTo>
                      <a:pt x="76" y="88"/>
                    </a:moveTo>
                    <a:cubicBezTo>
                      <a:pt x="70" y="88"/>
                      <a:pt x="64" y="82"/>
                      <a:pt x="64" y="76"/>
                    </a:cubicBezTo>
                    <a:cubicBezTo>
                      <a:pt x="64" y="70"/>
                      <a:pt x="70" y="64"/>
                      <a:pt x="76" y="64"/>
                    </a:cubicBezTo>
                    <a:cubicBezTo>
                      <a:pt x="82" y="64"/>
                      <a:pt x="88" y="70"/>
                      <a:pt x="88" y="76"/>
                    </a:cubicBezTo>
                    <a:cubicBezTo>
                      <a:pt x="88" y="82"/>
                      <a:pt x="82" y="88"/>
                      <a:pt x="76" y="8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168"/>
              <p:cNvSpPr/>
              <p:nvPr/>
            </p:nvSpPr>
            <p:spPr bwMode="auto">
              <a:xfrm>
                <a:off x="6648" y="2392"/>
                <a:ext cx="42" cy="42"/>
              </a:xfrm>
              <a:custGeom>
                <a:avLst/>
                <a:gdLst>
                  <a:gd name="T0" fmla="*/ 0 w 26"/>
                  <a:gd name="T1" fmla="*/ 22 h 26"/>
                  <a:gd name="T2" fmla="*/ 22 w 26"/>
                  <a:gd name="T3" fmla="*/ 0 h 26"/>
                  <a:gd name="T4" fmla="*/ 26 w 26"/>
                  <a:gd name="T5" fmla="*/ 6 h 26"/>
                  <a:gd name="T6" fmla="*/ 6 w 26"/>
                  <a:gd name="T7" fmla="*/ 26 h 26"/>
                  <a:gd name="T8" fmla="*/ 0 w 26"/>
                  <a:gd name="T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0" y="22"/>
                    </a:moveTo>
                    <a:cubicBezTo>
                      <a:pt x="5" y="13"/>
                      <a:pt x="13" y="6"/>
                      <a:pt x="22" y="0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17" y="11"/>
                      <a:pt x="11" y="18"/>
                      <a:pt x="6" y="26"/>
                    </a:cubicBez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169"/>
              <p:cNvSpPr/>
              <p:nvPr/>
            </p:nvSpPr>
            <p:spPr bwMode="auto">
              <a:xfrm>
                <a:off x="6666" y="2409"/>
                <a:ext cx="34" cy="34"/>
              </a:xfrm>
              <a:custGeom>
                <a:avLst/>
                <a:gdLst>
                  <a:gd name="T0" fmla="*/ 0 w 21"/>
                  <a:gd name="T1" fmla="*/ 18 h 21"/>
                  <a:gd name="T2" fmla="*/ 18 w 21"/>
                  <a:gd name="T3" fmla="*/ 0 h 21"/>
                  <a:gd name="T4" fmla="*/ 21 w 21"/>
                  <a:gd name="T5" fmla="*/ 6 h 21"/>
                  <a:gd name="T6" fmla="*/ 6 w 21"/>
                  <a:gd name="T7" fmla="*/ 21 h 21"/>
                  <a:gd name="T8" fmla="*/ 0 w 21"/>
                  <a:gd name="T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0" y="18"/>
                    </a:moveTo>
                    <a:cubicBezTo>
                      <a:pt x="5" y="11"/>
                      <a:pt x="11" y="5"/>
                      <a:pt x="18" y="0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5" y="10"/>
                      <a:pt x="10" y="15"/>
                      <a:pt x="6" y="21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70"/>
              <p:cNvSpPr/>
              <p:nvPr/>
            </p:nvSpPr>
            <p:spPr bwMode="auto">
              <a:xfrm>
                <a:off x="6685" y="2429"/>
                <a:ext cx="27" cy="27"/>
              </a:xfrm>
              <a:custGeom>
                <a:avLst/>
                <a:gdLst>
                  <a:gd name="T0" fmla="*/ 7 w 17"/>
                  <a:gd name="T1" fmla="*/ 17 h 17"/>
                  <a:gd name="T2" fmla="*/ 0 w 17"/>
                  <a:gd name="T3" fmla="*/ 13 h 17"/>
                  <a:gd name="T4" fmla="*/ 13 w 17"/>
                  <a:gd name="T5" fmla="*/ 0 h 17"/>
                  <a:gd name="T6" fmla="*/ 17 w 17"/>
                  <a:gd name="T7" fmla="*/ 7 h 17"/>
                  <a:gd name="T8" fmla="*/ 7 w 17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7" y="17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3" y="8"/>
                      <a:pt x="7" y="3"/>
                      <a:pt x="13" y="0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10"/>
                      <a:pt x="9" y="13"/>
                      <a:pt x="7" y="17"/>
                    </a:cubicBez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71"/>
              <p:cNvSpPr/>
              <p:nvPr/>
            </p:nvSpPr>
            <p:spPr bwMode="auto">
              <a:xfrm>
                <a:off x="6765" y="2509"/>
                <a:ext cx="20" cy="20"/>
              </a:xfrm>
              <a:custGeom>
                <a:avLst/>
                <a:gdLst>
                  <a:gd name="T0" fmla="*/ 5 w 12"/>
                  <a:gd name="T1" fmla="*/ 12 h 12"/>
                  <a:gd name="T2" fmla="*/ 0 w 12"/>
                  <a:gd name="T3" fmla="*/ 5 h 12"/>
                  <a:gd name="T4" fmla="*/ 5 w 12"/>
                  <a:gd name="T5" fmla="*/ 0 h 12"/>
                  <a:gd name="T6" fmla="*/ 12 w 12"/>
                  <a:gd name="T7" fmla="*/ 5 h 12"/>
                  <a:gd name="T8" fmla="*/ 5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3" y="2"/>
                      <a:pt x="5" y="0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8"/>
                      <a:pt x="8" y="10"/>
                      <a:pt x="5" y="12"/>
                    </a:cubicBez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72"/>
              <p:cNvSpPr/>
              <p:nvPr/>
            </p:nvSpPr>
            <p:spPr bwMode="auto">
              <a:xfrm>
                <a:off x="6780" y="2524"/>
                <a:ext cx="21" cy="21"/>
              </a:xfrm>
              <a:custGeom>
                <a:avLst/>
                <a:gdLst>
                  <a:gd name="T0" fmla="*/ 0 w 13"/>
                  <a:gd name="T1" fmla="*/ 8 h 13"/>
                  <a:gd name="T2" fmla="*/ 8 w 13"/>
                  <a:gd name="T3" fmla="*/ 0 h 13"/>
                  <a:gd name="T4" fmla="*/ 13 w 13"/>
                  <a:gd name="T5" fmla="*/ 4 h 13"/>
                  <a:gd name="T6" fmla="*/ 4 w 13"/>
                  <a:gd name="T7" fmla="*/ 13 h 13"/>
                  <a:gd name="T8" fmla="*/ 0 w 13"/>
                  <a:gd name="T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8"/>
                    </a:moveTo>
                    <a:cubicBezTo>
                      <a:pt x="3" y="6"/>
                      <a:pt x="6" y="3"/>
                      <a:pt x="8" y="0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8"/>
                      <a:pt x="7" y="11"/>
                      <a:pt x="4" y="13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173"/>
              <p:cNvSpPr/>
              <p:nvPr/>
            </p:nvSpPr>
            <p:spPr bwMode="auto">
              <a:xfrm>
                <a:off x="6793" y="2537"/>
                <a:ext cx="26" cy="25"/>
              </a:xfrm>
              <a:custGeom>
                <a:avLst/>
                <a:gdLst>
                  <a:gd name="T0" fmla="*/ 4 w 16"/>
                  <a:gd name="T1" fmla="*/ 16 h 16"/>
                  <a:gd name="T2" fmla="*/ 0 w 16"/>
                  <a:gd name="T3" fmla="*/ 11 h 16"/>
                  <a:gd name="T4" fmla="*/ 11 w 16"/>
                  <a:gd name="T5" fmla="*/ 0 h 16"/>
                  <a:gd name="T6" fmla="*/ 16 w 16"/>
                  <a:gd name="T7" fmla="*/ 4 h 16"/>
                  <a:gd name="T8" fmla="*/ 4 w 16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4" y="16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4" y="8"/>
                      <a:pt x="7" y="4"/>
                      <a:pt x="11" y="0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8"/>
                      <a:pt x="8" y="12"/>
                      <a:pt x="4" y="16"/>
                    </a:cubicBez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Oval 174"/>
              <p:cNvSpPr>
                <a:spLocks noChangeArrowheads="1"/>
              </p:cNvSpPr>
              <p:nvPr/>
            </p:nvSpPr>
            <p:spPr bwMode="auto">
              <a:xfrm>
                <a:off x="5887" y="2274"/>
                <a:ext cx="412" cy="412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175"/>
              <p:cNvSpPr/>
              <p:nvPr/>
            </p:nvSpPr>
            <p:spPr bwMode="auto">
              <a:xfrm>
                <a:off x="5971" y="2406"/>
                <a:ext cx="328" cy="280"/>
              </a:xfrm>
              <a:custGeom>
                <a:avLst/>
                <a:gdLst>
                  <a:gd name="T0" fmla="*/ 63 w 204"/>
                  <a:gd name="T1" fmla="*/ 173 h 174"/>
                  <a:gd name="T2" fmla="*/ 76 w 204"/>
                  <a:gd name="T3" fmla="*/ 174 h 174"/>
                  <a:gd name="T4" fmla="*/ 204 w 204"/>
                  <a:gd name="T5" fmla="*/ 52 h 174"/>
                  <a:gd name="T6" fmla="*/ 152 w 204"/>
                  <a:gd name="T7" fmla="*/ 0 h 174"/>
                  <a:gd name="T8" fmla="*/ 0 w 204"/>
                  <a:gd name="T9" fmla="*/ 111 h 174"/>
                  <a:gd name="T10" fmla="*/ 63 w 204"/>
                  <a:gd name="T11" fmla="*/ 17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4" h="174">
                    <a:moveTo>
                      <a:pt x="63" y="173"/>
                    </a:moveTo>
                    <a:cubicBezTo>
                      <a:pt x="67" y="174"/>
                      <a:pt x="72" y="174"/>
                      <a:pt x="76" y="174"/>
                    </a:cubicBezTo>
                    <a:cubicBezTo>
                      <a:pt x="145" y="174"/>
                      <a:pt x="201" y="120"/>
                      <a:pt x="204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11"/>
                      <a:pt x="0" y="111"/>
                      <a:pt x="0" y="111"/>
                    </a:cubicBezTo>
                    <a:lnTo>
                      <a:pt x="63" y="17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Rectangle 176"/>
              <p:cNvSpPr>
                <a:spLocks noChangeArrowheads="1"/>
              </p:cNvSpPr>
              <p:nvPr/>
            </p:nvSpPr>
            <p:spPr bwMode="auto">
              <a:xfrm>
                <a:off x="5971" y="2406"/>
                <a:ext cx="244" cy="17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177"/>
              <p:cNvSpPr/>
              <p:nvPr/>
            </p:nvSpPr>
            <p:spPr bwMode="auto">
              <a:xfrm>
                <a:off x="5998" y="2434"/>
                <a:ext cx="190" cy="112"/>
              </a:xfrm>
              <a:custGeom>
                <a:avLst/>
                <a:gdLst>
                  <a:gd name="T0" fmla="*/ 190 w 190"/>
                  <a:gd name="T1" fmla="*/ 112 h 112"/>
                  <a:gd name="T2" fmla="*/ 143 w 190"/>
                  <a:gd name="T3" fmla="*/ 112 h 112"/>
                  <a:gd name="T4" fmla="*/ 132 w 190"/>
                  <a:gd name="T5" fmla="*/ 95 h 112"/>
                  <a:gd name="T6" fmla="*/ 58 w 190"/>
                  <a:gd name="T7" fmla="*/ 95 h 112"/>
                  <a:gd name="T8" fmla="*/ 47 w 190"/>
                  <a:gd name="T9" fmla="*/ 112 h 112"/>
                  <a:gd name="T10" fmla="*/ 0 w 190"/>
                  <a:gd name="T11" fmla="*/ 112 h 112"/>
                  <a:gd name="T12" fmla="*/ 0 w 190"/>
                  <a:gd name="T13" fmla="*/ 0 h 112"/>
                  <a:gd name="T14" fmla="*/ 190 w 190"/>
                  <a:gd name="T15" fmla="*/ 0 h 112"/>
                  <a:gd name="T16" fmla="*/ 190 w 190"/>
                  <a:gd name="T1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0" h="112">
                    <a:moveTo>
                      <a:pt x="190" y="112"/>
                    </a:moveTo>
                    <a:lnTo>
                      <a:pt x="143" y="112"/>
                    </a:lnTo>
                    <a:lnTo>
                      <a:pt x="132" y="95"/>
                    </a:lnTo>
                    <a:lnTo>
                      <a:pt x="58" y="95"/>
                    </a:lnTo>
                    <a:lnTo>
                      <a:pt x="47" y="112"/>
                    </a:lnTo>
                    <a:lnTo>
                      <a:pt x="0" y="112"/>
                    </a:lnTo>
                    <a:lnTo>
                      <a:pt x="0" y="0"/>
                    </a:lnTo>
                    <a:lnTo>
                      <a:pt x="190" y="0"/>
                    </a:lnTo>
                    <a:lnTo>
                      <a:pt x="190" y="112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178"/>
              <p:cNvSpPr>
                <a:spLocks noEditPoints="1"/>
              </p:cNvSpPr>
              <p:nvPr/>
            </p:nvSpPr>
            <p:spPr bwMode="auto">
              <a:xfrm>
                <a:off x="6018" y="2453"/>
                <a:ext cx="151" cy="56"/>
              </a:xfrm>
              <a:custGeom>
                <a:avLst/>
                <a:gdLst>
                  <a:gd name="T0" fmla="*/ 17 w 94"/>
                  <a:gd name="T1" fmla="*/ 35 h 35"/>
                  <a:gd name="T2" fmla="*/ 77 w 94"/>
                  <a:gd name="T3" fmla="*/ 35 h 35"/>
                  <a:gd name="T4" fmla="*/ 94 w 94"/>
                  <a:gd name="T5" fmla="*/ 18 h 35"/>
                  <a:gd name="T6" fmla="*/ 77 w 94"/>
                  <a:gd name="T7" fmla="*/ 0 h 35"/>
                  <a:gd name="T8" fmla="*/ 17 w 94"/>
                  <a:gd name="T9" fmla="*/ 0 h 35"/>
                  <a:gd name="T10" fmla="*/ 0 w 94"/>
                  <a:gd name="T11" fmla="*/ 18 h 35"/>
                  <a:gd name="T12" fmla="*/ 17 w 94"/>
                  <a:gd name="T13" fmla="*/ 35 h 35"/>
                  <a:gd name="T14" fmla="*/ 77 w 94"/>
                  <a:gd name="T15" fmla="*/ 12 h 35"/>
                  <a:gd name="T16" fmla="*/ 82 w 94"/>
                  <a:gd name="T17" fmla="*/ 18 h 35"/>
                  <a:gd name="T18" fmla="*/ 77 w 94"/>
                  <a:gd name="T19" fmla="*/ 23 h 35"/>
                  <a:gd name="T20" fmla="*/ 71 w 94"/>
                  <a:gd name="T21" fmla="*/ 18 h 35"/>
                  <a:gd name="T22" fmla="*/ 77 w 94"/>
                  <a:gd name="T23" fmla="*/ 12 h 35"/>
                  <a:gd name="T24" fmla="*/ 38 w 94"/>
                  <a:gd name="T25" fmla="*/ 12 h 35"/>
                  <a:gd name="T26" fmla="*/ 56 w 94"/>
                  <a:gd name="T27" fmla="*/ 12 h 35"/>
                  <a:gd name="T28" fmla="*/ 56 w 94"/>
                  <a:gd name="T29" fmla="*/ 23 h 35"/>
                  <a:gd name="T30" fmla="*/ 38 w 94"/>
                  <a:gd name="T31" fmla="*/ 23 h 35"/>
                  <a:gd name="T32" fmla="*/ 38 w 94"/>
                  <a:gd name="T33" fmla="*/ 12 h 35"/>
                  <a:gd name="T34" fmla="*/ 17 w 94"/>
                  <a:gd name="T35" fmla="*/ 12 h 35"/>
                  <a:gd name="T36" fmla="*/ 23 w 94"/>
                  <a:gd name="T37" fmla="*/ 18 h 35"/>
                  <a:gd name="T38" fmla="*/ 17 w 94"/>
                  <a:gd name="T39" fmla="*/ 23 h 35"/>
                  <a:gd name="T40" fmla="*/ 12 w 94"/>
                  <a:gd name="T41" fmla="*/ 18 h 35"/>
                  <a:gd name="T42" fmla="*/ 17 w 94"/>
                  <a:gd name="T43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4" h="35">
                    <a:moveTo>
                      <a:pt x="17" y="35"/>
                    </a:moveTo>
                    <a:cubicBezTo>
                      <a:pt x="77" y="35"/>
                      <a:pt x="77" y="35"/>
                      <a:pt x="77" y="35"/>
                    </a:cubicBezTo>
                    <a:cubicBezTo>
                      <a:pt x="86" y="35"/>
                      <a:pt x="94" y="27"/>
                      <a:pt x="94" y="18"/>
                    </a:cubicBezTo>
                    <a:cubicBezTo>
                      <a:pt x="94" y="8"/>
                      <a:pt x="86" y="0"/>
                      <a:pt x="7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7"/>
                      <a:pt x="8" y="35"/>
                      <a:pt x="17" y="35"/>
                    </a:cubicBezTo>
                    <a:close/>
                    <a:moveTo>
                      <a:pt x="77" y="12"/>
                    </a:moveTo>
                    <a:cubicBezTo>
                      <a:pt x="80" y="12"/>
                      <a:pt x="82" y="14"/>
                      <a:pt x="82" y="18"/>
                    </a:cubicBezTo>
                    <a:cubicBezTo>
                      <a:pt x="82" y="21"/>
                      <a:pt x="80" y="23"/>
                      <a:pt x="77" y="23"/>
                    </a:cubicBezTo>
                    <a:cubicBezTo>
                      <a:pt x="73" y="23"/>
                      <a:pt x="71" y="21"/>
                      <a:pt x="71" y="18"/>
                    </a:cubicBezTo>
                    <a:cubicBezTo>
                      <a:pt x="71" y="14"/>
                      <a:pt x="73" y="12"/>
                      <a:pt x="77" y="12"/>
                    </a:cubicBezTo>
                    <a:close/>
                    <a:moveTo>
                      <a:pt x="38" y="12"/>
                    </a:move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38" y="23"/>
                      <a:pt x="38" y="23"/>
                      <a:pt x="38" y="23"/>
                    </a:cubicBezTo>
                    <a:lnTo>
                      <a:pt x="38" y="12"/>
                    </a:lnTo>
                    <a:close/>
                    <a:moveTo>
                      <a:pt x="17" y="12"/>
                    </a:moveTo>
                    <a:cubicBezTo>
                      <a:pt x="21" y="12"/>
                      <a:pt x="23" y="14"/>
                      <a:pt x="23" y="18"/>
                    </a:cubicBezTo>
                    <a:cubicBezTo>
                      <a:pt x="23" y="21"/>
                      <a:pt x="21" y="23"/>
                      <a:pt x="17" y="23"/>
                    </a:cubicBezTo>
                    <a:cubicBezTo>
                      <a:pt x="14" y="23"/>
                      <a:pt x="12" y="21"/>
                      <a:pt x="12" y="18"/>
                    </a:cubicBezTo>
                    <a:cubicBezTo>
                      <a:pt x="12" y="14"/>
                      <a:pt x="14" y="12"/>
                      <a:pt x="17" y="1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Oval 179"/>
              <p:cNvSpPr>
                <a:spLocks noChangeArrowheads="1"/>
              </p:cNvSpPr>
              <p:nvPr/>
            </p:nvSpPr>
            <p:spPr bwMode="auto">
              <a:xfrm>
                <a:off x="5244" y="2274"/>
                <a:ext cx="412" cy="412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180"/>
              <p:cNvSpPr/>
              <p:nvPr/>
            </p:nvSpPr>
            <p:spPr bwMode="auto">
              <a:xfrm>
                <a:off x="5373" y="2372"/>
                <a:ext cx="283" cy="314"/>
              </a:xfrm>
              <a:custGeom>
                <a:avLst/>
                <a:gdLst>
                  <a:gd name="T0" fmla="*/ 50 w 176"/>
                  <a:gd name="T1" fmla="*/ 195 h 195"/>
                  <a:gd name="T2" fmla="*/ 176 w 176"/>
                  <a:gd name="T3" fmla="*/ 78 h 195"/>
                  <a:gd name="T4" fmla="*/ 97 w 176"/>
                  <a:gd name="T5" fmla="*/ 0 h 195"/>
                  <a:gd name="T6" fmla="*/ 0 w 176"/>
                  <a:gd name="T7" fmla="*/ 145 h 195"/>
                  <a:gd name="T8" fmla="*/ 50 w 176"/>
                  <a:gd name="T9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195">
                    <a:moveTo>
                      <a:pt x="50" y="195"/>
                    </a:moveTo>
                    <a:cubicBezTo>
                      <a:pt x="116" y="194"/>
                      <a:pt x="170" y="143"/>
                      <a:pt x="176" y="78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0" y="145"/>
                      <a:pt x="0" y="145"/>
                      <a:pt x="0" y="145"/>
                    </a:cubicBezTo>
                    <a:lnTo>
                      <a:pt x="50" y="195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181"/>
              <p:cNvSpPr/>
              <p:nvPr/>
            </p:nvSpPr>
            <p:spPr bwMode="auto">
              <a:xfrm>
                <a:off x="5366" y="2366"/>
                <a:ext cx="168" cy="245"/>
              </a:xfrm>
              <a:custGeom>
                <a:avLst/>
                <a:gdLst>
                  <a:gd name="T0" fmla="*/ 93 w 104"/>
                  <a:gd name="T1" fmla="*/ 0 h 152"/>
                  <a:gd name="T2" fmla="*/ 11 w 104"/>
                  <a:gd name="T3" fmla="*/ 0 h 152"/>
                  <a:gd name="T4" fmla="*/ 0 w 104"/>
                  <a:gd name="T5" fmla="*/ 12 h 152"/>
                  <a:gd name="T6" fmla="*/ 0 w 104"/>
                  <a:gd name="T7" fmla="*/ 140 h 152"/>
                  <a:gd name="T8" fmla="*/ 11 w 104"/>
                  <a:gd name="T9" fmla="*/ 152 h 152"/>
                  <a:gd name="T10" fmla="*/ 93 w 104"/>
                  <a:gd name="T11" fmla="*/ 152 h 152"/>
                  <a:gd name="T12" fmla="*/ 104 w 104"/>
                  <a:gd name="T13" fmla="*/ 140 h 152"/>
                  <a:gd name="T14" fmla="*/ 104 w 104"/>
                  <a:gd name="T15" fmla="*/ 12 h 152"/>
                  <a:gd name="T16" fmla="*/ 93 w 104"/>
                  <a:gd name="T1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4" h="152">
                    <a:moveTo>
                      <a:pt x="9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6"/>
                      <a:pt x="5" y="152"/>
                      <a:pt x="11" y="152"/>
                    </a:cubicBezTo>
                    <a:cubicBezTo>
                      <a:pt x="93" y="152"/>
                      <a:pt x="93" y="152"/>
                      <a:pt x="93" y="152"/>
                    </a:cubicBezTo>
                    <a:cubicBezTo>
                      <a:pt x="99" y="152"/>
                      <a:pt x="104" y="146"/>
                      <a:pt x="104" y="140"/>
                    </a:cubicBezTo>
                    <a:cubicBezTo>
                      <a:pt x="104" y="12"/>
                      <a:pt x="104" y="12"/>
                      <a:pt x="104" y="12"/>
                    </a:cubicBezTo>
                    <a:cubicBezTo>
                      <a:pt x="104" y="5"/>
                      <a:pt x="99" y="0"/>
                      <a:pt x="93" y="0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Oval 182"/>
              <p:cNvSpPr>
                <a:spLocks noChangeArrowheads="1"/>
              </p:cNvSpPr>
              <p:nvPr/>
            </p:nvSpPr>
            <p:spPr bwMode="auto">
              <a:xfrm>
                <a:off x="5435" y="2403"/>
                <a:ext cx="29" cy="2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Oval 183"/>
              <p:cNvSpPr>
                <a:spLocks noChangeArrowheads="1"/>
              </p:cNvSpPr>
              <p:nvPr/>
            </p:nvSpPr>
            <p:spPr bwMode="auto">
              <a:xfrm>
                <a:off x="5394" y="2469"/>
                <a:ext cx="112" cy="113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Oval 184"/>
              <p:cNvSpPr>
                <a:spLocks noChangeArrowheads="1"/>
              </p:cNvSpPr>
              <p:nvPr/>
            </p:nvSpPr>
            <p:spPr bwMode="auto">
              <a:xfrm>
                <a:off x="5413" y="2488"/>
                <a:ext cx="74" cy="76"/>
              </a:xfrm>
              <a:prstGeom prst="ellipse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Oval 185"/>
              <p:cNvSpPr>
                <a:spLocks noChangeArrowheads="1"/>
              </p:cNvSpPr>
              <p:nvPr/>
            </p:nvSpPr>
            <p:spPr bwMode="auto">
              <a:xfrm>
                <a:off x="5440" y="2516"/>
                <a:ext cx="20" cy="19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Oval 186"/>
              <p:cNvSpPr>
                <a:spLocks noChangeArrowheads="1"/>
              </p:cNvSpPr>
              <p:nvPr/>
            </p:nvSpPr>
            <p:spPr bwMode="auto">
              <a:xfrm>
                <a:off x="4601" y="2274"/>
                <a:ext cx="411" cy="412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187"/>
              <p:cNvSpPr/>
              <p:nvPr/>
            </p:nvSpPr>
            <p:spPr bwMode="auto">
              <a:xfrm>
                <a:off x="4723" y="2387"/>
                <a:ext cx="277" cy="299"/>
              </a:xfrm>
              <a:custGeom>
                <a:avLst/>
                <a:gdLst>
                  <a:gd name="T0" fmla="*/ 56 w 172"/>
                  <a:gd name="T1" fmla="*/ 60 h 186"/>
                  <a:gd name="T2" fmla="*/ 44 w 172"/>
                  <a:gd name="T3" fmla="*/ 73 h 186"/>
                  <a:gd name="T4" fmla="*/ 17 w 172"/>
                  <a:gd name="T5" fmla="*/ 46 h 186"/>
                  <a:gd name="T6" fmla="*/ 0 w 172"/>
                  <a:gd name="T7" fmla="*/ 63 h 186"/>
                  <a:gd name="T8" fmla="*/ 27 w 172"/>
                  <a:gd name="T9" fmla="*/ 90 h 186"/>
                  <a:gd name="T10" fmla="*/ 16 w 172"/>
                  <a:gd name="T11" fmla="*/ 101 h 186"/>
                  <a:gd name="T12" fmla="*/ 46 w 172"/>
                  <a:gd name="T13" fmla="*/ 131 h 186"/>
                  <a:gd name="T14" fmla="*/ 44 w 172"/>
                  <a:gd name="T15" fmla="*/ 138 h 186"/>
                  <a:gd name="T16" fmla="*/ 17 w 172"/>
                  <a:gd name="T17" fmla="*/ 145 h 186"/>
                  <a:gd name="T18" fmla="*/ 58 w 172"/>
                  <a:gd name="T19" fmla="*/ 186 h 186"/>
                  <a:gd name="T20" fmla="*/ 172 w 172"/>
                  <a:gd name="T21" fmla="*/ 104 h 186"/>
                  <a:gd name="T22" fmla="*/ 68 w 172"/>
                  <a:gd name="T23" fmla="*/ 0 h 186"/>
                  <a:gd name="T24" fmla="*/ 58 w 172"/>
                  <a:gd name="T25" fmla="*/ 62 h 186"/>
                  <a:gd name="T26" fmla="*/ 56 w 172"/>
                  <a:gd name="T27" fmla="*/ 6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" h="186">
                    <a:moveTo>
                      <a:pt x="56" y="60"/>
                    </a:moveTo>
                    <a:cubicBezTo>
                      <a:pt x="44" y="73"/>
                      <a:pt x="44" y="73"/>
                      <a:pt x="44" y="73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7" y="90"/>
                      <a:pt x="27" y="90"/>
                      <a:pt x="27" y="90"/>
                    </a:cubicBezTo>
                    <a:cubicBezTo>
                      <a:pt x="16" y="101"/>
                      <a:pt x="16" y="101"/>
                      <a:pt x="16" y="101"/>
                    </a:cubicBezTo>
                    <a:cubicBezTo>
                      <a:pt x="46" y="131"/>
                      <a:pt x="46" y="131"/>
                      <a:pt x="46" y="131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110" y="184"/>
                      <a:pt x="154" y="150"/>
                      <a:pt x="172" y="104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58" y="62"/>
                      <a:pt x="58" y="62"/>
                      <a:pt x="58" y="62"/>
                    </a:cubicBezTo>
                    <a:lnTo>
                      <a:pt x="56" y="6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188"/>
              <p:cNvSpPr/>
              <p:nvPr/>
            </p:nvSpPr>
            <p:spPr bwMode="auto">
              <a:xfrm>
                <a:off x="4770" y="2377"/>
                <a:ext cx="74" cy="150"/>
              </a:xfrm>
              <a:custGeom>
                <a:avLst/>
                <a:gdLst>
                  <a:gd name="T0" fmla="*/ 23 w 46"/>
                  <a:gd name="T1" fmla="*/ 93 h 93"/>
                  <a:gd name="T2" fmla="*/ 46 w 46"/>
                  <a:gd name="T3" fmla="*/ 69 h 93"/>
                  <a:gd name="T4" fmla="*/ 46 w 46"/>
                  <a:gd name="T5" fmla="*/ 23 h 93"/>
                  <a:gd name="T6" fmla="*/ 23 w 46"/>
                  <a:gd name="T7" fmla="*/ 0 h 93"/>
                  <a:gd name="T8" fmla="*/ 0 w 46"/>
                  <a:gd name="T9" fmla="*/ 23 h 93"/>
                  <a:gd name="T10" fmla="*/ 0 w 46"/>
                  <a:gd name="T11" fmla="*/ 69 h 93"/>
                  <a:gd name="T12" fmla="*/ 23 w 46"/>
                  <a:gd name="T1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93">
                    <a:moveTo>
                      <a:pt x="23" y="93"/>
                    </a:moveTo>
                    <a:cubicBezTo>
                      <a:pt x="36" y="93"/>
                      <a:pt x="46" y="82"/>
                      <a:pt x="46" y="69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82"/>
                      <a:pt x="10" y="93"/>
                      <a:pt x="23" y="93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189"/>
              <p:cNvSpPr/>
              <p:nvPr/>
            </p:nvSpPr>
            <p:spPr bwMode="auto">
              <a:xfrm>
                <a:off x="4723" y="2461"/>
                <a:ext cx="167" cy="159"/>
              </a:xfrm>
              <a:custGeom>
                <a:avLst/>
                <a:gdLst>
                  <a:gd name="T0" fmla="*/ 87 w 104"/>
                  <a:gd name="T1" fmla="*/ 0 h 99"/>
                  <a:gd name="T2" fmla="*/ 87 w 104"/>
                  <a:gd name="T3" fmla="*/ 17 h 99"/>
                  <a:gd name="T4" fmla="*/ 52 w 104"/>
                  <a:gd name="T5" fmla="*/ 52 h 99"/>
                  <a:gd name="T6" fmla="*/ 17 w 104"/>
                  <a:gd name="T7" fmla="*/ 17 h 99"/>
                  <a:gd name="T8" fmla="*/ 17 w 104"/>
                  <a:gd name="T9" fmla="*/ 0 h 99"/>
                  <a:gd name="T10" fmla="*/ 0 w 104"/>
                  <a:gd name="T11" fmla="*/ 0 h 99"/>
                  <a:gd name="T12" fmla="*/ 0 w 104"/>
                  <a:gd name="T13" fmla="*/ 17 h 99"/>
                  <a:gd name="T14" fmla="*/ 43 w 104"/>
                  <a:gd name="T15" fmla="*/ 69 h 99"/>
                  <a:gd name="T16" fmla="*/ 43 w 104"/>
                  <a:gd name="T17" fmla="*/ 88 h 99"/>
                  <a:gd name="T18" fmla="*/ 17 w 104"/>
                  <a:gd name="T19" fmla="*/ 99 h 99"/>
                  <a:gd name="T20" fmla="*/ 87 w 104"/>
                  <a:gd name="T21" fmla="*/ 99 h 99"/>
                  <a:gd name="T22" fmla="*/ 61 w 104"/>
                  <a:gd name="T23" fmla="*/ 88 h 99"/>
                  <a:gd name="T24" fmla="*/ 61 w 104"/>
                  <a:gd name="T25" fmla="*/ 69 h 99"/>
                  <a:gd name="T26" fmla="*/ 104 w 104"/>
                  <a:gd name="T27" fmla="*/ 17 h 99"/>
                  <a:gd name="T28" fmla="*/ 104 w 104"/>
                  <a:gd name="T29" fmla="*/ 0 h 99"/>
                  <a:gd name="T30" fmla="*/ 87 w 104"/>
                  <a:gd name="T3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99">
                    <a:moveTo>
                      <a:pt x="87" y="0"/>
                    </a:moveTo>
                    <a:cubicBezTo>
                      <a:pt x="87" y="17"/>
                      <a:pt x="87" y="17"/>
                      <a:pt x="87" y="17"/>
                    </a:cubicBezTo>
                    <a:cubicBezTo>
                      <a:pt x="87" y="37"/>
                      <a:pt x="71" y="52"/>
                      <a:pt x="52" y="52"/>
                    </a:cubicBezTo>
                    <a:cubicBezTo>
                      <a:pt x="33" y="52"/>
                      <a:pt x="17" y="37"/>
                      <a:pt x="17" y="17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43"/>
                      <a:pt x="19" y="65"/>
                      <a:pt x="43" y="69"/>
                    </a:cubicBezTo>
                    <a:cubicBezTo>
                      <a:pt x="43" y="88"/>
                      <a:pt x="43" y="88"/>
                      <a:pt x="43" y="88"/>
                    </a:cubicBezTo>
                    <a:cubicBezTo>
                      <a:pt x="17" y="99"/>
                      <a:pt x="17" y="99"/>
                      <a:pt x="17" y="99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85" y="65"/>
                      <a:pt x="104" y="43"/>
                      <a:pt x="104" y="17"/>
                    </a:cubicBezTo>
                    <a:cubicBezTo>
                      <a:pt x="104" y="0"/>
                      <a:pt x="104" y="0"/>
                      <a:pt x="104" y="0"/>
                    </a:cubicBez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Oval 190"/>
              <p:cNvSpPr>
                <a:spLocks noChangeArrowheads="1"/>
              </p:cNvSpPr>
              <p:nvPr/>
            </p:nvSpPr>
            <p:spPr bwMode="auto">
              <a:xfrm>
                <a:off x="3957" y="2274"/>
                <a:ext cx="412" cy="412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191"/>
              <p:cNvSpPr/>
              <p:nvPr/>
            </p:nvSpPr>
            <p:spPr bwMode="auto">
              <a:xfrm>
                <a:off x="4046" y="2356"/>
                <a:ext cx="322" cy="330"/>
              </a:xfrm>
              <a:custGeom>
                <a:avLst/>
                <a:gdLst>
                  <a:gd name="T0" fmla="*/ 93 w 200"/>
                  <a:gd name="T1" fmla="*/ 0 h 205"/>
                  <a:gd name="T2" fmla="*/ 20 w 200"/>
                  <a:gd name="T3" fmla="*/ 27 h 205"/>
                  <a:gd name="T4" fmla="*/ 4 w 200"/>
                  <a:gd name="T5" fmla="*/ 88 h 205"/>
                  <a:gd name="T6" fmla="*/ 30 w 200"/>
                  <a:gd name="T7" fmla="*/ 114 h 205"/>
                  <a:gd name="T8" fmla="*/ 0 w 200"/>
                  <a:gd name="T9" fmla="*/ 144 h 205"/>
                  <a:gd name="T10" fmla="*/ 60 w 200"/>
                  <a:gd name="T11" fmla="*/ 204 h 205"/>
                  <a:gd name="T12" fmla="*/ 73 w 200"/>
                  <a:gd name="T13" fmla="*/ 205 h 205"/>
                  <a:gd name="T14" fmla="*/ 200 w 200"/>
                  <a:gd name="T15" fmla="*/ 92 h 205"/>
                  <a:gd name="T16" fmla="*/ 126 w 200"/>
                  <a:gd name="T17" fmla="*/ 18 h 205"/>
                  <a:gd name="T18" fmla="*/ 119 w 200"/>
                  <a:gd name="T19" fmla="*/ 26 h 205"/>
                  <a:gd name="T20" fmla="*/ 93 w 200"/>
                  <a:gd name="T2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0" h="205">
                    <a:moveTo>
                      <a:pt x="93" y="0"/>
                    </a:moveTo>
                    <a:cubicBezTo>
                      <a:pt x="20" y="27"/>
                      <a:pt x="20" y="27"/>
                      <a:pt x="20" y="27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0" y="114"/>
                      <a:pt x="30" y="114"/>
                      <a:pt x="30" y="114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64" y="205"/>
                      <a:pt x="69" y="205"/>
                      <a:pt x="73" y="205"/>
                    </a:cubicBezTo>
                    <a:cubicBezTo>
                      <a:pt x="139" y="205"/>
                      <a:pt x="193" y="156"/>
                      <a:pt x="200" y="92"/>
                    </a:cubicBezTo>
                    <a:cubicBezTo>
                      <a:pt x="126" y="18"/>
                      <a:pt x="126" y="18"/>
                      <a:pt x="126" y="18"/>
                    </a:cubicBezTo>
                    <a:cubicBezTo>
                      <a:pt x="119" y="26"/>
                      <a:pt x="119" y="26"/>
                      <a:pt x="119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192"/>
              <p:cNvSpPr/>
              <p:nvPr/>
            </p:nvSpPr>
            <p:spPr bwMode="auto">
              <a:xfrm>
                <a:off x="4041" y="2350"/>
                <a:ext cx="245" cy="244"/>
              </a:xfrm>
              <a:custGeom>
                <a:avLst/>
                <a:gdLst>
                  <a:gd name="T0" fmla="*/ 152 w 152"/>
                  <a:gd name="T1" fmla="*/ 76 h 152"/>
                  <a:gd name="T2" fmla="*/ 76 w 152"/>
                  <a:gd name="T3" fmla="*/ 0 h 152"/>
                  <a:gd name="T4" fmla="*/ 0 w 152"/>
                  <a:gd name="T5" fmla="*/ 76 h 152"/>
                  <a:gd name="T6" fmla="*/ 0 w 152"/>
                  <a:gd name="T7" fmla="*/ 141 h 152"/>
                  <a:gd name="T8" fmla="*/ 12 w 152"/>
                  <a:gd name="T9" fmla="*/ 152 h 152"/>
                  <a:gd name="T10" fmla="*/ 17 w 152"/>
                  <a:gd name="T11" fmla="*/ 152 h 152"/>
                  <a:gd name="T12" fmla="*/ 17 w 152"/>
                  <a:gd name="T13" fmla="*/ 76 h 152"/>
                  <a:gd name="T14" fmla="*/ 17 w 152"/>
                  <a:gd name="T15" fmla="*/ 76 h 152"/>
                  <a:gd name="T16" fmla="*/ 76 w 152"/>
                  <a:gd name="T17" fmla="*/ 18 h 152"/>
                  <a:gd name="T18" fmla="*/ 135 w 152"/>
                  <a:gd name="T19" fmla="*/ 76 h 152"/>
                  <a:gd name="T20" fmla="*/ 135 w 152"/>
                  <a:gd name="T21" fmla="*/ 152 h 152"/>
                  <a:gd name="T22" fmla="*/ 140 w 152"/>
                  <a:gd name="T23" fmla="*/ 152 h 152"/>
                  <a:gd name="T24" fmla="*/ 152 w 152"/>
                  <a:gd name="T25" fmla="*/ 140 h 152"/>
                  <a:gd name="T26" fmla="*/ 152 w 152"/>
                  <a:gd name="T27" fmla="*/ 7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52">
                    <a:moveTo>
                      <a:pt x="152" y="76"/>
                    </a:moveTo>
                    <a:cubicBezTo>
                      <a:pt x="152" y="34"/>
                      <a:pt x="118" y="0"/>
                      <a:pt x="76" y="0"/>
                    </a:cubicBezTo>
                    <a:cubicBezTo>
                      <a:pt x="34" y="0"/>
                      <a:pt x="0" y="34"/>
                      <a:pt x="0" y="76"/>
                    </a:cubicBezTo>
                    <a:cubicBezTo>
                      <a:pt x="0" y="84"/>
                      <a:pt x="0" y="141"/>
                      <a:pt x="0" y="141"/>
                    </a:cubicBezTo>
                    <a:cubicBezTo>
                      <a:pt x="0" y="147"/>
                      <a:pt x="5" y="152"/>
                      <a:pt x="12" y="152"/>
                    </a:cubicBez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44"/>
                      <a:pt x="44" y="18"/>
                      <a:pt x="76" y="18"/>
                    </a:cubicBezTo>
                    <a:cubicBezTo>
                      <a:pt x="108" y="18"/>
                      <a:pt x="135" y="44"/>
                      <a:pt x="135" y="76"/>
                    </a:cubicBezTo>
                    <a:cubicBezTo>
                      <a:pt x="135" y="152"/>
                      <a:pt x="135" y="152"/>
                      <a:pt x="135" y="152"/>
                    </a:cubicBezTo>
                    <a:cubicBezTo>
                      <a:pt x="140" y="152"/>
                      <a:pt x="140" y="152"/>
                      <a:pt x="140" y="152"/>
                    </a:cubicBezTo>
                    <a:cubicBezTo>
                      <a:pt x="147" y="152"/>
                      <a:pt x="152" y="147"/>
                      <a:pt x="152" y="140"/>
                    </a:cubicBezTo>
                    <a:cubicBezTo>
                      <a:pt x="152" y="140"/>
                      <a:pt x="152" y="84"/>
                      <a:pt x="152" y="76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193"/>
              <p:cNvSpPr/>
              <p:nvPr/>
            </p:nvSpPr>
            <p:spPr bwMode="auto">
              <a:xfrm>
                <a:off x="4068" y="2501"/>
                <a:ext cx="49" cy="93"/>
              </a:xfrm>
              <a:custGeom>
                <a:avLst/>
                <a:gdLst>
                  <a:gd name="T0" fmla="*/ 0 w 30"/>
                  <a:gd name="T1" fmla="*/ 0 h 58"/>
                  <a:gd name="T2" fmla="*/ 0 w 30"/>
                  <a:gd name="T3" fmla="*/ 58 h 58"/>
                  <a:gd name="T4" fmla="*/ 18 w 30"/>
                  <a:gd name="T5" fmla="*/ 58 h 58"/>
                  <a:gd name="T6" fmla="*/ 30 w 30"/>
                  <a:gd name="T7" fmla="*/ 47 h 58"/>
                  <a:gd name="T8" fmla="*/ 30 w 30"/>
                  <a:gd name="T9" fmla="*/ 12 h 58"/>
                  <a:gd name="T10" fmla="*/ 18 w 30"/>
                  <a:gd name="T11" fmla="*/ 0 h 58"/>
                  <a:gd name="T12" fmla="*/ 0 w 30"/>
                  <a:gd name="T13" fmla="*/ 0 h 58"/>
                  <a:gd name="T14" fmla="*/ 0 w 30"/>
                  <a:gd name="T1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58"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24" y="58"/>
                      <a:pt x="30" y="53"/>
                      <a:pt x="30" y="47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5"/>
                      <a:pt x="24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194"/>
              <p:cNvSpPr/>
              <p:nvPr/>
            </p:nvSpPr>
            <p:spPr bwMode="auto">
              <a:xfrm>
                <a:off x="4210" y="2501"/>
                <a:ext cx="48" cy="93"/>
              </a:xfrm>
              <a:custGeom>
                <a:avLst/>
                <a:gdLst>
                  <a:gd name="T0" fmla="*/ 30 w 30"/>
                  <a:gd name="T1" fmla="*/ 0 h 58"/>
                  <a:gd name="T2" fmla="*/ 30 w 30"/>
                  <a:gd name="T3" fmla="*/ 58 h 58"/>
                  <a:gd name="T4" fmla="*/ 12 w 30"/>
                  <a:gd name="T5" fmla="*/ 58 h 58"/>
                  <a:gd name="T6" fmla="*/ 0 w 30"/>
                  <a:gd name="T7" fmla="*/ 47 h 58"/>
                  <a:gd name="T8" fmla="*/ 0 w 30"/>
                  <a:gd name="T9" fmla="*/ 12 h 58"/>
                  <a:gd name="T10" fmla="*/ 12 w 30"/>
                  <a:gd name="T11" fmla="*/ 0 h 58"/>
                  <a:gd name="T12" fmla="*/ 30 w 30"/>
                  <a:gd name="T13" fmla="*/ 0 h 58"/>
                  <a:gd name="T14" fmla="*/ 30 w 30"/>
                  <a:gd name="T1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58">
                    <a:moveTo>
                      <a:pt x="30" y="0"/>
                    </a:moveTo>
                    <a:cubicBezTo>
                      <a:pt x="30" y="58"/>
                      <a:pt x="30" y="58"/>
                      <a:pt x="30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6" y="58"/>
                      <a:pt x="0" y="53"/>
                      <a:pt x="0" y="4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Oval 195"/>
              <p:cNvSpPr>
                <a:spLocks noChangeArrowheads="1"/>
              </p:cNvSpPr>
              <p:nvPr/>
            </p:nvSpPr>
            <p:spPr bwMode="auto">
              <a:xfrm>
                <a:off x="3314" y="2274"/>
                <a:ext cx="412" cy="412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196"/>
              <p:cNvSpPr/>
              <p:nvPr/>
            </p:nvSpPr>
            <p:spPr bwMode="auto">
              <a:xfrm>
                <a:off x="3404" y="2379"/>
                <a:ext cx="322" cy="306"/>
              </a:xfrm>
              <a:custGeom>
                <a:avLst/>
                <a:gdLst>
                  <a:gd name="T0" fmla="*/ 143 w 200"/>
                  <a:gd name="T1" fmla="*/ 0 h 190"/>
                  <a:gd name="T2" fmla="*/ 0 w 200"/>
                  <a:gd name="T3" fmla="*/ 79 h 190"/>
                  <a:gd name="T4" fmla="*/ 55 w 200"/>
                  <a:gd name="T5" fmla="*/ 134 h 190"/>
                  <a:gd name="T6" fmla="*/ 44 w 200"/>
                  <a:gd name="T7" fmla="*/ 145 h 190"/>
                  <a:gd name="T8" fmla="*/ 89 w 200"/>
                  <a:gd name="T9" fmla="*/ 190 h 190"/>
                  <a:gd name="T10" fmla="*/ 200 w 200"/>
                  <a:gd name="T11" fmla="*/ 63 h 190"/>
                  <a:gd name="T12" fmla="*/ 200 w 200"/>
                  <a:gd name="T13" fmla="*/ 57 h 190"/>
                  <a:gd name="T14" fmla="*/ 143 w 200"/>
                  <a:gd name="T15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0" h="190">
                    <a:moveTo>
                      <a:pt x="143" y="0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89" y="190"/>
                      <a:pt x="89" y="190"/>
                      <a:pt x="89" y="190"/>
                    </a:cubicBezTo>
                    <a:cubicBezTo>
                      <a:pt x="152" y="181"/>
                      <a:pt x="200" y="128"/>
                      <a:pt x="200" y="63"/>
                    </a:cubicBezTo>
                    <a:cubicBezTo>
                      <a:pt x="200" y="61"/>
                      <a:pt x="200" y="59"/>
                      <a:pt x="200" y="57"/>
                    </a:cubicBezTo>
                    <a:lnTo>
                      <a:pt x="143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197"/>
              <p:cNvSpPr/>
              <p:nvPr/>
            </p:nvSpPr>
            <p:spPr bwMode="auto">
              <a:xfrm>
                <a:off x="3432" y="2504"/>
                <a:ext cx="85" cy="108"/>
              </a:xfrm>
              <a:custGeom>
                <a:avLst/>
                <a:gdLst>
                  <a:gd name="T0" fmla="*/ 0 w 85"/>
                  <a:gd name="T1" fmla="*/ 5 h 108"/>
                  <a:gd name="T2" fmla="*/ 43 w 85"/>
                  <a:gd name="T3" fmla="*/ 108 h 108"/>
                  <a:gd name="T4" fmla="*/ 85 w 85"/>
                  <a:gd name="T5" fmla="*/ 90 h 108"/>
                  <a:gd name="T6" fmla="*/ 48 w 85"/>
                  <a:gd name="T7" fmla="*/ 0 h 108"/>
                  <a:gd name="T8" fmla="*/ 0 w 85"/>
                  <a:gd name="T9" fmla="*/ 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0" y="5"/>
                    </a:moveTo>
                    <a:lnTo>
                      <a:pt x="43" y="108"/>
                    </a:lnTo>
                    <a:lnTo>
                      <a:pt x="85" y="90"/>
                    </a:lnTo>
                    <a:lnTo>
                      <a:pt x="48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198"/>
              <p:cNvSpPr/>
              <p:nvPr/>
            </p:nvSpPr>
            <p:spPr bwMode="auto">
              <a:xfrm>
                <a:off x="3390" y="2426"/>
                <a:ext cx="103" cy="93"/>
              </a:xfrm>
              <a:custGeom>
                <a:avLst/>
                <a:gdLst>
                  <a:gd name="T0" fmla="*/ 64 w 64"/>
                  <a:gd name="T1" fmla="*/ 0 h 58"/>
                  <a:gd name="T2" fmla="*/ 29 w 64"/>
                  <a:gd name="T3" fmla="*/ 0 h 58"/>
                  <a:gd name="T4" fmla="*/ 0 w 64"/>
                  <a:gd name="T5" fmla="*/ 29 h 58"/>
                  <a:gd name="T6" fmla="*/ 29 w 64"/>
                  <a:gd name="T7" fmla="*/ 58 h 58"/>
                  <a:gd name="T8" fmla="*/ 64 w 64"/>
                  <a:gd name="T9" fmla="*/ 58 h 58"/>
                  <a:gd name="T10" fmla="*/ 64 w 64"/>
                  <a:gd name="T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58">
                    <a:moveTo>
                      <a:pt x="64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45"/>
                      <a:pt x="13" y="58"/>
                      <a:pt x="29" y="58"/>
                    </a:cubicBezTo>
                    <a:cubicBezTo>
                      <a:pt x="64" y="58"/>
                      <a:pt x="64" y="58"/>
                      <a:pt x="64" y="58"/>
                    </a:cubicBez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199"/>
              <p:cNvSpPr/>
              <p:nvPr/>
            </p:nvSpPr>
            <p:spPr bwMode="auto">
              <a:xfrm>
                <a:off x="3512" y="2379"/>
                <a:ext cx="122" cy="187"/>
              </a:xfrm>
              <a:custGeom>
                <a:avLst/>
                <a:gdLst>
                  <a:gd name="T0" fmla="*/ 0 w 122"/>
                  <a:gd name="T1" fmla="*/ 47 h 187"/>
                  <a:gd name="T2" fmla="*/ 0 w 122"/>
                  <a:gd name="T3" fmla="*/ 140 h 187"/>
                  <a:gd name="T4" fmla="*/ 122 w 122"/>
                  <a:gd name="T5" fmla="*/ 187 h 187"/>
                  <a:gd name="T6" fmla="*/ 122 w 122"/>
                  <a:gd name="T7" fmla="*/ 0 h 187"/>
                  <a:gd name="T8" fmla="*/ 0 w 122"/>
                  <a:gd name="T9" fmla="*/ 4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187">
                    <a:moveTo>
                      <a:pt x="0" y="47"/>
                    </a:moveTo>
                    <a:lnTo>
                      <a:pt x="0" y="140"/>
                    </a:lnTo>
                    <a:lnTo>
                      <a:pt x="122" y="187"/>
                    </a:lnTo>
                    <a:lnTo>
                      <a:pt x="122" y="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Rectangle 200"/>
              <p:cNvSpPr>
                <a:spLocks noChangeArrowheads="1"/>
              </p:cNvSpPr>
              <p:nvPr/>
            </p:nvSpPr>
            <p:spPr bwMode="auto">
              <a:xfrm>
                <a:off x="3493" y="2426"/>
                <a:ext cx="19" cy="93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Oval 201"/>
              <p:cNvSpPr>
                <a:spLocks noChangeArrowheads="1"/>
              </p:cNvSpPr>
              <p:nvPr/>
            </p:nvSpPr>
            <p:spPr bwMode="auto">
              <a:xfrm>
                <a:off x="2671" y="2274"/>
                <a:ext cx="412" cy="412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202"/>
              <p:cNvSpPr/>
              <p:nvPr/>
            </p:nvSpPr>
            <p:spPr bwMode="auto">
              <a:xfrm>
                <a:off x="2764" y="2408"/>
                <a:ext cx="306" cy="277"/>
              </a:xfrm>
              <a:custGeom>
                <a:avLst/>
                <a:gdLst>
                  <a:gd name="T0" fmla="*/ 86 w 190"/>
                  <a:gd name="T1" fmla="*/ 0 h 172"/>
                  <a:gd name="T2" fmla="*/ 0 w 190"/>
                  <a:gd name="T3" fmla="*/ 86 h 172"/>
                  <a:gd name="T4" fmla="*/ 86 w 190"/>
                  <a:gd name="T5" fmla="*/ 172 h 172"/>
                  <a:gd name="T6" fmla="*/ 190 w 190"/>
                  <a:gd name="T7" fmla="*/ 88 h 172"/>
                  <a:gd name="T8" fmla="*/ 146 w 190"/>
                  <a:gd name="T9" fmla="*/ 44 h 172"/>
                  <a:gd name="T10" fmla="*/ 138 w 190"/>
                  <a:gd name="T11" fmla="*/ 52 h 172"/>
                  <a:gd name="T12" fmla="*/ 86 w 190"/>
                  <a:gd name="T1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0" h="172">
                    <a:moveTo>
                      <a:pt x="86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86" y="172"/>
                      <a:pt x="86" y="172"/>
                      <a:pt x="86" y="172"/>
                    </a:cubicBezTo>
                    <a:cubicBezTo>
                      <a:pt x="134" y="166"/>
                      <a:pt x="174" y="133"/>
                      <a:pt x="190" y="88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38" y="52"/>
                      <a:pt x="138" y="52"/>
                      <a:pt x="138" y="52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203"/>
              <p:cNvSpPr/>
              <p:nvPr/>
            </p:nvSpPr>
            <p:spPr bwMode="auto">
              <a:xfrm>
                <a:off x="2822" y="2408"/>
                <a:ext cx="80" cy="174"/>
              </a:xfrm>
              <a:custGeom>
                <a:avLst/>
                <a:gdLst>
                  <a:gd name="T0" fmla="*/ 0 w 80"/>
                  <a:gd name="T1" fmla="*/ 137 h 174"/>
                  <a:gd name="T2" fmla="*/ 80 w 80"/>
                  <a:gd name="T3" fmla="*/ 174 h 174"/>
                  <a:gd name="T4" fmla="*/ 80 w 80"/>
                  <a:gd name="T5" fmla="*/ 0 h 174"/>
                  <a:gd name="T6" fmla="*/ 0 w 80"/>
                  <a:gd name="T7" fmla="*/ 43 h 174"/>
                  <a:gd name="T8" fmla="*/ 0 w 80"/>
                  <a:gd name="T9" fmla="*/ 13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74">
                    <a:moveTo>
                      <a:pt x="0" y="137"/>
                    </a:moveTo>
                    <a:lnTo>
                      <a:pt x="80" y="174"/>
                    </a:lnTo>
                    <a:lnTo>
                      <a:pt x="80" y="0"/>
                    </a:lnTo>
                    <a:lnTo>
                      <a:pt x="0" y="43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204"/>
              <p:cNvSpPr/>
              <p:nvPr/>
            </p:nvSpPr>
            <p:spPr bwMode="auto">
              <a:xfrm>
                <a:off x="2754" y="2451"/>
                <a:ext cx="54" cy="94"/>
              </a:xfrm>
              <a:custGeom>
                <a:avLst/>
                <a:gdLst>
                  <a:gd name="T0" fmla="*/ 0 w 33"/>
                  <a:gd name="T1" fmla="*/ 8 h 58"/>
                  <a:gd name="T2" fmla="*/ 0 w 33"/>
                  <a:gd name="T3" fmla="*/ 50 h 58"/>
                  <a:gd name="T4" fmla="*/ 8 w 33"/>
                  <a:gd name="T5" fmla="*/ 58 h 58"/>
                  <a:gd name="T6" fmla="*/ 33 w 33"/>
                  <a:gd name="T7" fmla="*/ 58 h 58"/>
                  <a:gd name="T8" fmla="*/ 33 w 33"/>
                  <a:gd name="T9" fmla="*/ 0 h 58"/>
                  <a:gd name="T10" fmla="*/ 8 w 33"/>
                  <a:gd name="T11" fmla="*/ 0 h 58"/>
                  <a:gd name="T12" fmla="*/ 0 w 33"/>
                  <a:gd name="T13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8">
                    <a:moveTo>
                      <a:pt x="0" y="8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0" y="55"/>
                      <a:pt x="4" y="58"/>
                      <a:pt x="8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98" y="343"/>
              <a:ext cx="7509" cy="2343"/>
              <a:chOff x="98" y="343"/>
              <a:chExt cx="7509" cy="2343"/>
            </a:xfrm>
          </p:grpSpPr>
          <p:sp>
            <p:nvSpPr>
              <p:cNvPr id="23" name="Rectangle 206"/>
              <p:cNvSpPr>
                <a:spLocks noChangeArrowheads="1"/>
              </p:cNvSpPr>
              <p:nvPr/>
            </p:nvSpPr>
            <p:spPr bwMode="auto">
              <a:xfrm>
                <a:off x="2808" y="2451"/>
                <a:ext cx="14" cy="94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07"/>
              <p:cNvSpPr/>
              <p:nvPr/>
            </p:nvSpPr>
            <p:spPr bwMode="auto">
              <a:xfrm>
                <a:off x="2933" y="2466"/>
                <a:ext cx="66" cy="66"/>
              </a:xfrm>
              <a:custGeom>
                <a:avLst/>
                <a:gdLst>
                  <a:gd name="T0" fmla="*/ 47 w 66"/>
                  <a:gd name="T1" fmla="*/ 32 h 66"/>
                  <a:gd name="T2" fmla="*/ 66 w 66"/>
                  <a:gd name="T3" fmla="*/ 13 h 66"/>
                  <a:gd name="T4" fmla="*/ 53 w 66"/>
                  <a:gd name="T5" fmla="*/ 0 h 66"/>
                  <a:gd name="T6" fmla="*/ 32 w 66"/>
                  <a:gd name="T7" fmla="*/ 19 h 66"/>
                  <a:gd name="T8" fmla="*/ 13 w 66"/>
                  <a:gd name="T9" fmla="*/ 0 h 66"/>
                  <a:gd name="T10" fmla="*/ 0 w 66"/>
                  <a:gd name="T11" fmla="*/ 13 h 66"/>
                  <a:gd name="T12" fmla="*/ 19 w 66"/>
                  <a:gd name="T13" fmla="*/ 32 h 66"/>
                  <a:gd name="T14" fmla="*/ 0 w 66"/>
                  <a:gd name="T15" fmla="*/ 53 h 66"/>
                  <a:gd name="T16" fmla="*/ 13 w 66"/>
                  <a:gd name="T17" fmla="*/ 66 h 66"/>
                  <a:gd name="T18" fmla="*/ 32 w 66"/>
                  <a:gd name="T19" fmla="*/ 45 h 66"/>
                  <a:gd name="T20" fmla="*/ 53 w 66"/>
                  <a:gd name="T21" fmla="*/ 66 h 66"/>
                  <a:gd name="T22" fmla="*/ 66 w 66"/>
                  <a:gd name="T23" fmla="*/ 53 h 66"/>
                  <a:gd name="T24" fmla="*/ 47 w 66"/>
                  <a:gd name="T25" fmla="*/ 3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47" y="32"/>
                    </a:moveTo>
                    <a:lnTo>
                      <a:pt x="66" y="13"/>
                    </a:lnTo>
                    <a:lnTo>
                      <a:pt x="53" y="0"/>
                    </a:lnTo>
                    <a:lnTo>
                      <a:pt x="32" y="19"/>
                    </a:lnTo>
                    <a:lnTo>
                      <a:pt x="13" y="0"/>
                    </a:lnTo>
                    <a:lnTo>
                      <a:pt x="0" y="13"/>
                    </a:lnTo>
                    <a:lnTo>
                      <a:pt x="19" y="32"/>
                    </a:lnTo>
                    <a:lnTo>
                      <a:pt x="0" y="53"/>
                    </a:lnTo>
                    <a:lnTo>
                      <a:pt x="13" y="66"/>
                    </a:lnTo>
                    <a:lnTo>
                      <a:pt x="32" y="45"/>
                    </a:lnTo>
                    <a:lnTo>
                      <a:pt x="53" y="66"/>
                    </a:lnTo>
                    <a:lnTo>
                      <a:pt x="66" y="53"/>
                    </a:lnTo>
                    <a:lnTo>
                      <a:pt x="47" y="32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Oval 208"/>
              <p:cNvSpPr>
                <a:spLocks noChangeArrowheads="1"/>
              </p:cNvSpPr>
              <p:nvPr/>
            </p:nvSpPr>
            <p:spPr bwMode="auto">
              <a:xfrm>
                <a:off x="2028" y="2274"/>
                <a:ext cx="411" cy="412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09"/>
              <p:cNvSpPr/>
              <p:nvPr/>
            </p:nvSpPr>
            <p:spPr bwMode="auto">
              <a:xfrm>
                <a:off x="2116" y="2408"/>
                <a:ext cx="318" cy="277"/>
              </a:xfrm>
              <a:custGeom>
                <a:avLst/>
                <a:gdLst>
                  <a:gd name="T0" fmla="*/ 145 w 198"/>
                  <a:gd name="T1" fmla="*/ 39 h 172"/>
                  <a:gd name="T2" fmla="*/ 138 w 198"/>
                  <a:gd name="T3" fmla="*/ 46 h 172"/>
                  <a:gd name="T4" fmla="*/ 114 w 198"/>
                  <a:gd name="T5" fmla="*/ 23 h 172"/>
                  <a:gd name="T6" fmla="*/ 113 w 198"/>
                  <a:gd name="T7" fmla="*/ 24 h 172"/>
                  <a:gd name="T8" fmla="*/ 89 w 198"/>
                  <a:gd name="T9" fmla="*/ 0 h 172"/>
                  <a:gd name="T10" fmla="*/ 0 w 198"/>
                  <a:gd name="T11" fmla="*/ 83 h 172"/>
                  <a:gd name="T12" fmla="*/ 89 w 198"/>
                  <a:gd name="T13" fmla="*/ 172 h 172"/>
                  <a:gd name="T14" fmla="*/ 198 w 198"/>
                  <a:gd name="T15" fmla="*/ 73 h 172"/>
                  <a:gd name="T16" fmla="*/ 131 w 198"/>
                  <a:gd name="T17" fmla="*/ 6 h 172"/>
                  <a:gd name="T18" fmla="*/ 122 w 198"/>
                  <a:gd name="T19" fmla="*/ 16 h 172"/>
                  <a:gd name="T20" fmla="*/ 145 w 198"/>
                  <a:gd name="T21" fmla="*/ 39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8" h="172">
                    <a:moveTo>
                      <a:pt x="145" y="39"/>
                    </a:moveTo>
                    <a:cubicBezTo>
                      <a:pt x="138" y="46"/>
                      <a:pt x="138" y="46"/>
                      <a:pt x="138" y="46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89" y="172"/>
                      <a:pt x="89" y="172"/>
                      <a:pt x="89" y="172"/>
                    </a:cubicBezTo>
                    <a:cubicBezTo>
                      <a:pt x="143" y="165"/>
                      <a:pt x="186" y="125"/>
                      <a:pt x="198" y="73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22" y="16"/>
                      <a:pt x="122" y="16"/>
                      <a:pt x="122" y="16"/>
                    </a:cubicBezTo>
                    <a:lnTo>
                      <a:pt x="145" y="39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10"/>
              <p:cNvSpPr/>
              <p:nvPr/>
            </p:nvSpPr>
            <p:spPr bwMode="auto">
              <a:xfrm>
                <a:off x="2179" y="2408"/>
                <a:ext cx="80" cy="174"/>
              </a:xfrm>
              <a:custGeom>
                <a:avLst/>
                <a:gdLst>
                  <a:gd name="T0" fmla="*/ 0 w 80"/>
                  <a:gd name="T1" fmla="*/ 137 h 174"/>
                  <a:gd name="T2" fmla="*/ 80 w 80"/>
                  <a:gd name="T3" fmla="*/ 174 h 174"/>
                  <a:gd name="T4" fmla="*/ 80 w 80"/>
                  <a:gd name="T5" fmla="*/ 0 h 174"/>
                  <a:gd name="T6" fmla="*/ 0 w 80"/>
                  <a:gd name="T7" fmla="*/ 43 h 174"/>
                  <a:gd name="T8" fmla="*/ 0 w 80"/>
                  <a:gd name="T9" fmla="*/ 13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74">
                    <a:moveTo>
                      <a:pt x="0" y="137"/>
                    </a:moveTo>
                    <a:lnTo>
                      <a:pt x="80" y="174"/>
                    </a:lnTo>
                    <a:lnTo>
                      <a:pt x="80" y="0"/>
                    </a:lnTo>
                    <a:lnTo>
                      <a:pt x="0" y="43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11"/>
              <p:cNvSpPr/>
              <p:nvPr/>
            </p:nvSpPr>
            <p:spPr bwMode="auto">
              <a:xfrm>
                <a:off x="2111" y="2451"/>
                <a:ext cx="53" cy="94"/>
              </a:xfrm>
              <a:custGeom>
                <a:avLst/>
                <a:gdLst>
                  <a:gd name="T0" fmla="*/ 0 w 33"/>
                  <a:gd name="T1" fmla="*/ 8 h 58"/>
                  <a:gd name="T2" fmla="*/ 0 w 33"/>
                  <a:gd name="T3" fmla="*/ 50 h 58"/>
                  <a:gd name="T4" fmla="*/ 8 w 33"/>
                  <a:gd name="T5" fmla="*/ 58 h 58"/>
                  <a:gd name="T6" fmla="*/ 33 w 33"/>
                  <a:gd name="T7" fmla="*/ 58 h 58"/>
                  <a:gd name="T8" fmla="*/ 33 w 33"/>
                  <a:gd name="T9" fmla="*/ 0 h 58"/>
                  <a:gd name="T10" fmla="*/ 8 w 33"/>
                  <a:gd name="T11" fmla="*/ 0 h 58"/>
                  <a:gd name="T12" fmla="*/ 0 w 33"/>
                  <a:gd name="T13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8">
                    <a:moveTo>
                      <a:pt x="0" y="8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0" y="55"/>
                      <a:pt x="4" y="58"/>
                      <a:pt x="8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12"/>
              <p:cNvSpPr/>
              <p:nvPr/>
            </p:nvSpPr>
            <p:spPr bwMode="auto">
              <a:xfrm>
                <a:off x="2285" y="2443"/>
                <a:ext cx="32" cy="90"/>
              </a:xfrm>
              <a:custGeom>
                <a:avLst/>
                <a:gdLst>
                  <a:gd name="T0" fmla="*/ 9 w 20"/>
                  <a:gd name="T1" fmla="*/ 0 h 56"/>
                  <a:gd name="T2" fmla="*/ 0 w 20"/>
                  <a:gd name="T3" fmla="*/ 10 h 56"/>
                  <a:gd name="T4" fmla="*/ 7 w 20"/>
                  <a:gd name="T5" fmla="*/ 28 h 56"/>
                  <a:gd name="T6" fmla="*/ 0 w 20"/>
                  <a:gd name="T7" fmla="*/ 47 h 56"/>
                  <a:gd name="T8" fmla="*/ 9 w 20"/>
                  <a:gd name="T9" fmla="*/ 56 h 56"/>
                  <a:gd name="T10" fmla="*/ 20 w 20"/>
                  <a:gd name="T11" fmla="*/ 28 h 56"/>
                  <a:gd name="T12" fmla="*/ 9 w 20"/>
                  <a:gd name="T1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56">
                    <a:moveTo>
                      <a:pt x="9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4" y="15"/>
                      <a:pt x="7" y="21"/>
                      <a:pt x="7" y="28"/>
                    </a:cubicBezTo>
                    <a:cubicBezTo>
                      <a:pt x="7" y="35"/>
                      <a:pt x="4" y="42"/>
                      <a:pt x="0" y="47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16" y="49"/>
                      <a:pt x="20" y="39"/>
                      <a:pt x="20" y="28"/>
                    </a:cubicBezTo>
                    <a:cubicBezTo>
                      <a:pt x="20" y="17"/>
                      <a:pt x="16" y="8"/>
                      <a:pt x="9" y="0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13"/>
              <p:cNvSpPr/>
              <p:nvPr/>
            </p:nvSpPr>
            <p:spPr bwMode="auto">
              <a:xfrm>
                <a:off x="2312" y="2418"/>
                <a:ext cx="44" cy="141"/>
              </a:xfrm>
              <a:custGeom>
                <a:avLst/>
                <a:gdLst>
                  <a:gd name="T0" fmla="*/ 9 w 27"/>
                  <a:gd name="T1" fmla="*/ 0 h 88"/>
                  <a:gd name="T2" fmla="*/ 0 w 27"/>
                  <a:gd name="T3" fmla="*/ 10 h 88"/>
                  <a:gd name="T4" fmla="*/ 9 w 27"/>
                  <a:gd name="T5" fmla="*/ 25 h 88"/>
                  <a:gd name="T6" fmla="*/ 13 w 27"/>
                  <a:gd name="T7" fmla="*/ 44 h 88"/>
                  <a:gd name="T8" fmla="*/ 9 w 27"/>
                  <a:gd name="T9" fmla="*/ 64 h 88"/>
                  <a:gd name="T10" fmla="*/ 0 w 27"/>
                  <a:gd name="T11" fmla="*/ 79 h 88"/>
                  <a:gd name="T12" fmla="*/ 9 w 27"/>
                  <a:gd name="T13" fmla="*/ 88 h 88"/>
                  <a:gd name="T14" fmla="*/ 27 w 27"/>
                  <a:gd name="T15" fmla="*/ 44 h 88"/>
                  <a:gd name="T16" fmla="*/ 9 w 27"/>
                  <a:gd name="T1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88">
                    <a:moveTo>
                      <a:pt x="9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4" y="14"/>
                      <a:pt x="7" y="19"/>
                      <a:pt x="9" y="25"/>
                    </a:cubicBezTo>
                    <a:cubicBezTo>
                      <a:pt x="12" y="31"/>
                      <a:pt x="13" y="37"/>
                      <a:pt x="13" y="44"/>
                    </a:cubicBezTo>
                    <a:cubicBezTo>
                      <a:pt x="13" y="51"/>
                      <a:pt x="12" y="58"/>
                      <a:pt x="9" y="64"/>
                    </a:cubicBezTo>
                    <a:cubicBezTo>
                      <a:pt x="7" y="69"/>
                      <a:pt x="4" y="74"/>
                      <a:pt x="0" y="79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20" y="77"/>
                      <a:pt x="27" y="61"/>
                      <a:pt x="27" y="44"/>
                    </a:cubicBezTo>
                    <a:cubicBezTo>
                      <a:pt x="27" y="27"/>
                      <a:pt x="20" y="12"/>
                      <a:pt x="9" y="0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Rectangle 214"/>
              <p:cNvSpPr>
                <a:spLocks noChangeArrowheads="1"/>
              </p:cNvSpPr>
              <p:nvPr/>
            </p:nvSpPr>
            <p:spPr bwMode="auto">
              <a:xfrm>
                <a:off x="2164" y="2451"/>
                <a:ext cx="15" cy="94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Oval 215"/>
              <p:cNvSpPr>
                <a:spLocks noChangeArrowheads="1"/>
              </p:cNvSpPr>
              <p:nvPr/>
            </p:nvSpPr>
            <p:spPr bwMode="auto">
              <a:xfrm>
                <a:off x="1384" y="2274"/>
                <a:ext cx="412" cy="412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216"/>
              <p:cNvSpPr/>
              <p:nvPr/>
            </p:nvSpPr>
            <p:spPr bwMode="auto">
              <a:xfrm>
                <a:off x="1479" y="2366"/>
                <a:ext cx="317" cy="319"/>
              </a:xfrm>
              <a:custGeom>
                <a:avLst/>
                <a:gdLst>
                  <a:gd name="T0" fmla="*/ 82 w 197"/>
                  <a:gd name="T1" fmla="*/ 198 h 198"/>
                  <a:gd name="T2" fmla="*/ 197 w 197"/>
                  <a:gd name="T3" fmla="*/ 73 h 198"/>
                  <a:gd name="T4" fmla="*/ 124 w 197"/>
                  <a:gd name="T5" fmla="*/ 0 h 198"/>
                  <a:gd name="T6" fmla="*/ 0 w 197"/>
                  <a:gd name="T7" fmla="*/ 116 h 198"/>
                  <a:gd name="T8" fmla="*/ 82 w 197"/>
                  <a:gd name="T9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7" h="198">
                    <a:moveTo>
                      <a:pt x="82" y="198"/>
                    </a:moveTo>
                    <a:cubicBezTo>
                      <a:pt x="146" y="192"/>
                      <a:pt x="196" y="138"/>
                      <a:pt x="197" y="73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0" y="116"/>
                      <a:pt x="0" y="116"/>
                      <a:pt x="0" y="116"/>
                    </a:cubicBezTo>
                    <a:lnTo>
                      <a:pt x="82" y="198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17"/>
              <p:cNvSpPr/>
              <p:nvPr/>
            </p:nvSpPr>
            <p:spPr bwMode="auto">
              <a:xfrm>
                <a:off x="1566" y="2366"/>
                <a:ext cx="113" cy="245"/>
              </a:xfrm>
              <a:custGeom>
                <a:avLst/>
                <a:gdLst>
                  <a:gd name="T0" fmla="*/ 0 w 113"/>
                  <a:gd name="T1" fmla="*/ 193 h 245"/>
                  <a:gd name="T2" fmla="*/ 113 w 113"/>
                  <a:gd name="T3" fmla="*/ 245 h 245"/>
                  <a:gd name="T4" fmla="*/ 113 w 113"/>
                  <a:gd name="T5" fmla="*/ 0 h 245"/>
                  <a:gd name="T6" fmla="*/ 0 w 113"/>
                  <a:gd name="T7" fmla="*/ 61 h 245"/>
                  <a:gd name="T8" fmla="*/ 0 w 113"/>
                  <a:gd name="T9" fmla="*/ 193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245">
                    <a:moveTo>
                      <a:pt x="0" y="193"/>
                    </a:moveTo>
                    <a:lnTo>
                      <a:pt x="113" y="245"/>
                    </a:lnTo>
                    <a:lnTo>
                      <a:pt x="113" y="0"/>
                    </a:lnTo>
                    <a:lnTo>
                      <a:pt x="0" y="61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218"/>
              <p:cNvSpPr/>
              <p:nvPr/>
            </p:nvSpPr>
            <p:spPr bwMode="auto">
              <a:xfrm>
                <a:off x="1473" y="2427"/>
                <a:ext cx="75" cy="132"/>
              </a:xfrm>
              <a:custGeom>
                <a:avLst/>
                <a:gdLst>
                  <a:gd name="T0" fmla="*/ 12 w 47"/>
                  <a:gd name="T1" fmla="*/ 0 h 82"/>
                  <a:gd name="T2" fmla="*/ 0 w 47"/>
                  <a:gd name="T3" fmla="*/ 12 h 82"/>
                  <a:gd name="T4" fmla="*/ 0 w 47"/>
                  <a:gd name="T5" fmla="*/ 70 h 82"/>
                  <a:gd name="T6" fmla="*/ 12 w 47"/>
                  <a:gd name="T7" fmla="*/ 82 h 82"/>
                  <a:gd name="T8" fmla="*/ 47 w 47"/>
                  <a:gd name="T9" fmla="*/ 82 h 82"/>
                  <a:gd name="T10" fmla="*/ 47 w 47"/>
                  <a:gd name="T11" fmla="*/ 0 h 82"/>
                  <a:gd name="T12" fmla="*/ 12 w 47"/>
                  <a:gd name="T1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82"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7"/>
                      <a:pt x="6" y="82"/>
                      <a:pt x="12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7" y="0"/>
                      <a:pt x="47" y="0"/>
                      <a:pt x="47" y="0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Rectangle 219"/>
              <p:cNvSpPr>
                <a:spLocks noChangeArrowheads="1"/>
              </p:cNvSpPr>
              <p:nvPr/>
            </p:nvSpPr>
            <p:spPr bwMode="auto">
              <a:xfrm>
                <a:off x="1548" y="2427"/>
                <a:ext cx="18" cy="132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Oval 220"/>
              <p:cNvSpPr>
                <a:spLocks noChangeArrowheads="1"/>
              </p:cNvSpPr>
              <p:nvPr/>
            </p:nvSpPr>
            <p:spPr bwMode="auto">
              <a:xfrm>
                <a:off x="741" y="2274"/>
                <a:ext cx="412" cy="412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21"/>
              <p:cNvSpPr/>
              <p:nvPr/>
            </p:nvSpPr>
            <p:spPr bwMode="auto">
              <a:xfrm>
                <a:off x="825" y="2366"/>
                <a:ext cx="328" cy="320"/>
              </a:xfrm>
              <a:custGeom>
                <a:avLst/>
                <a:gdLst>
                  <a:gd name="T0" fmla="*/ 142 w 204"/>
                  <a:gd name="T1" fmla="*/ 0 h 199"/>
                  <a:gd name="T2" fmla="*/ 50 w 204"/>
                  <a:gd name="T3" fmla="*/ 42 h 199"/>
                  <a:gd name="T4" fmla="*/ 43 w 204"/>
                  <a:gd name="T5" fmla="*/ 114 h 199"/>
                  <a:gd name="T6" fmla="*/ 0 w 204"/>
                  <a:gd name="T7" fmla="*/ 144 h 199"/>
                  <a:gd name="T8" fmla="*/ 53 w 204"/>
                  <a:gd name="T9" fmla="*/ 197 h 199"/>
                  <a:gd name="T10" fmla="*/ 76 w 204"/>
                  <a:gd name="T11" fmla="*/ 199 h 199"/>
                  <a:gd name="T12" fmla="*/ 204 w 204"/>
                  <a:gd name="T13" fmla="*/ 71 h 199"/>
                  <a:gd name="T14" fmla="*/ 204 w 204"/>
                  <a:gd name="T15" fmla="*/ 62 h 199"/>
                  <a:gd name="T16" fmla="*/ 142 w 204"/>
                  <a:gd name="T17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4" h="199">
                    <a:moveTo>
                      <a:pt x="142" y="0"/>
                    </a:moveTo>
                    <a:cubicBezTo>
                      <a:pt x="50" y="42"/>
                      <a:pt x="50" y="42"/>
                      <a:pt x="50" y="42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53" y="197"/>
                      <a:pt x="53" y="197"/>
                      <a:pt x="53" y="197"/>
                    </a:cubicBezTo>
                    <a:cubicBezTo>
                      <a:pt x="61" y="198"/>
                      <a:pt x="68" y="199"/>
                      <a:pt x="76" y="199"/>
                    </a:cubicBezTo>
                    <a:cubicBezTo>
                      <a:pt x="147" y="199"/>
                      <a:pt x="204" y="142"/>
                      <a:pt x="204" y="71"/>
                    </a:cubicBezTo>
                    <a:cubicBezTo>
                      <a:pt x="204" y="68"/>
                      <a:pt x="204" y="65"/>
                      <a:pt x="204" y="62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22"/>
              <p:cNvSpPr/>
              <p:nvPr/>
            </p:nvSpPr>
            <p:spPr bwMode="auto">
              <a:xfrm>
                <a:off x="815" y="2366"/>
                <a:ext cx="238" cy="248"/>
              </a:xfrm>
              <a:custGeom>
                <a:avLst/>
                <a:gdLst>
                  <a:gd name="T0" fmla="*/ 148 w 148"/>
                  <a:gd name="T1" fmla="*/ 0 h 154"/>
                  <a:gd name="T2" fmla="*/ 47 w 148"/>
                  <a:gd name="T3" fmla="*/ 23 h 154"/>
                  <a:gd name="T4" fmla="*/ 47 w 148"/>
                  <a:gd name="T5" fmla="*/ 111 h 154"/>
                  <a:gd name="T6" fmla="*/ 25 w 148"/>
                  <a:gd name="T7" fmla="*/ 109 h 154"/>
                  <a:gd name="T8" fmla="*/ 2 w 148"/>
                  <a:gd name="T9" fmla="*/ 137 h 154"/>
                  <a:gd name="T10" fmla="*/ 35 w 148"/>
                  <a:gd name="T11" fmla="*/ 151 h 154"/>
                  <a:gd name="T12" fmla="*/ 59 w 148"/>
                  <a:gd name="T13" fmla="*/ 127 h 154"/>
                  <a:gd name="T14" fmla="*/ 59 w 148"/>
                  <a:gd name="T15" fmla="*/ 127 h 154"/>
                  <a:gd name="T16" fmla="*/ 59 w 148"/>
                  <a:gd name="T17" fmla="*/ 56 h 154"/>
                  <a:gd name="T18" fmla="*/ 136 w 148"/>
                  <a:gd name="T19" fmla="*/ 38 h 154"/>
                  <a:gd name="T20" fmla="*/ 136 w 148"/>
                  <a:gd name="T21" fmla="*/ 97 h 154"/>
                  <a:gd name="T22" fmla="*/ 115 w 148"/>
                  <a:gd name="T23" fmla="*/ 95 h 154"/>
                  <a:gd name="T24" fmla="*/ 92 w 148"/>
                  <a:gd name="T25" fmla="*/ 123 h 154"/>
                  <a:gd name="T26" fmla="*/ 124 w 148"/>
                  <a:gd name="T27" fmla="*/ 137 h 154"/>
                  <a:gd name="T28" fmla="*/ 147 w 148"/>
                  <a:gd name="T29" fmla="*/ 116 h 154"/>
                  <a:gd name="T30" fmla="*/ 148 w 148"/>
                  <a:gd name="T31" fmla="*/ 116 h 154"/>
                  <a:gd name="T32" fmla="*/ 148 w 148"/>
                  <a:gd name="T3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8" h="154">
                    <a:moveTo>
                      <a:pt x="148" y="0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1" y="108"/>
                      <a:pt x="33" y="107"/>
                      <a:pt x="25" y="109"/>
                    </a:cubicBezTo>
                    <a:cubicBezTo>
                      <a:pt x="10" y="113"/>
                      <a:pt x="0" y="125"/>
                      <a:pt x="2" y="137"/>
                    </a:cubicBezTo>
                    <a:cubicBezTo>
                      <a:pt x="5" y="148"/>
                      <a:pt x="20" y="154"/>
                      <a:pt x="35" y="151"/>
                    </a:cubicBezTo>
                    <a:cubicBezTo>
                      <a:pt x="49" y="147"/>
                      <a:pt x="58" y="138"/>
                      <a:pt x="59" y="127"/>
                    </a:cubicBezTo>
                    <a:cubicBezTo>
                      <a:pt x="59" y="127"/>
                      <a:pt x="59" y="127"/>
                      <a:pt x="59" y="127"/>
                    </a:cubicBezTo>
                    <a:cubicBezTo>
                      <a:pt x="59" y="56"/>
                      <a:pt x="59" y="56"/>
                      <a:pt x="59" y="56"/>
                    </a:cubicBezTo>
                    <a:cubicBezTo>
                      <a:pt x="136" y="38"/>
                      <a:pt x="136" y="38"/>
                      <a:pt x="136" y="38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30" y="94"/>
                      <a:pt x="122" y="93"/>
                      <a:pt x="115" y="95"/>
                    </a:cubicBezTo>
                    <a:cubicBezTo>
                      <a:pt x="99" y="99"/>
                      <a:pt x="89" y="111"/>
                      <a:pt x="92" y="123"/>
                    </a:cubicBezTo>
                    <a:cubicBezTo>
                      <a:pt x="94" y="134"/>
                      <a:pt x="109" y="140"/>
                      <a:pt x="124" y="137"/>
                    </a:cubicBezTo>
                    <a:cubicBezTo>
                      <a:pt x="137" y="134"/>
                      <a:pt x="146" y="125"/>
                      <a:pt x="147" y="116"/>
                    </a:cubicBezTo>
                    <a:cubicBezTo>
                      <a:pt x="148" y="116"/>
                      <a:pt x="148" y="116"/>
                      <a:pt x="148" y="116"/>
                    </a:cubicBez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Oval 223"/>
              <p:cNvSpPr>
                <a:spLocks noChangeArrowheads="1"/>
              </p:cNvSpPr>
              <p:nvPr/>
            </p:nvSpPr>
            <p:spPr bwMode="auto">
              <a:xfrm>
                <a:off x="98" y="2274"/>
                <a:ext cx="411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224"/>
              <p:cNvSpPr/>
              <p:nvPr/>
            </p:nvSpPr>
            <p:spPr bwMode="auto">
              <a:xfrm>
                <a:off x="226" y="2405"/>
                <a:ext cx="277" cy="280"/>
              </a:xfrm>
              <a:custGeom>
                <a:avLst/>
                <a:gdLst>
                  <a:gd name="T0" fmla="*/ 53 w 172"/>
                  <a:gd name="T1" fmla="*/ 75 h 174"/>
                  <a:gd name="T2" fmla="*/ 0 w 172"/>
                  <a:gd name="T3" fmla="*/ 114 h 174"/>
                  <a:gd name="T4" fmla="*/ 60 w 172"/>
                  <a:gd name="T5" fmla="*/ 174 h 174"/>
                  <a:gd name="T6" fmla="*/ 172 w 172"/>
                  <a:gd name="T7" fmla="*/ 77 h 174"/>
                  <a:gd name="T8" fmla="*/ 105 w 172"/>
                  <a:gd name="T9" fmla="*/ 9 h 174"/>
                  <a:gd name="T10" fmla="*/ 61 w 172"/>
                  <a:gd name="T11" fmla="*/ 0 h 174"/>
                  <a:gd name="T12" fmla="*/ 53 w 172"/>
                  <a:gd name="T13" fmla="*/ 7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2" h="174">
                    <a:moveTo>
                      <a:pt x="53" y="75"/>
                    </a:moveTo>
                    <a:cubicBezTo>
                      <a:pt x="0" y="114"/>
                      <a:pt x="0" y="114"/>
                      <a:pt x="0" y="114"/>
                    </a:cubicBezTo>
                    <a:cubicBezTo>
                      <a:pt x="60" y="174"/>
                      <a:pt x="60" y="174"/>
                      <a:pt x="60" y="174"/>
                    </a:cubicBezTo>
                    <a:cubicBezTo>
                      <a:pt x="115" y="169"/>
                      <a:pt x="160" y="129"/>
                      <a:pt x="172" y="77"/>
                    </a:cubicBezTo>
                    <a:cubicBezTo>
                      <a:pt x="105" y="9"/>
                      <a:pt x="105" y="9"/>
                      <a:pt x="105" y="9"/>
                    </a:cubicBezTo>
                    <a:cubicBezTo>
                      <a:pt x="61" y="0"/>
                      <a:pt x="61" y="0"/>
                      <a:pt x="61" y="0"/>
                    </a:cubicBezTo>
                    <a:lnTo>
                      <a:pt x="53" y="75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225"/>
              <p:cNvSpPr/>
              <p:nvPr/>
            </p:nvSpPr>
            <p:spPr bwMode="auto">
              <a:xfrm>
                <a:off x="213" y="2358"/>
                <a:ext cx="235" cy="249"/>
              </a:xfrm>
              <a:custGeom>
                <a:avLst/>
                <a:gdLst>
                  <a:gd name="T0" fmla="*/ 70 w 146"/>
                  <a:gd name="T1" fmla="*/ 0 h 155"/>
                  <a:gd name="T2" fmla="*/ 70 w 146"/>
                  <a:gd name="T3" fmla="*/ 0 h 155"/>
                  <a:gd name="T4" fmla="*/ 58 w 146"/>
                  <a:gd name="T5" fmla="*/ 0 h 155"/>
                  <a:gd name="T6" fmla="*/ 58 w 146"/>
                  <a:gd name="T7" fmla="*/ 104 h 155"/>
                  <a:gd name="T8" fmla="*/ 30 w 146"/>
                  <a:gd name="T9" fmla="*/ 101 h 155"/>
                  <a:gd name="T10" fmla="*/ 3 w 146"/>
                  <a:gd name="T11" fmla="*/ 134 h 155"/>
                  <a:gd name="T12" fmla="*/ 42 w 146"/>
                  <a:gd name="T13" fmla="*/ 151 h 155"/>
                  <a:gd name="T14" fmla="*/ 70 w 146"/>
                  <a:gd name="T15" fmla="*/ 122 h 155"/>
                  <a:gd name="T16" fmla="*/ 70 w 146"/>
                  <a:gd name="T17" fmla="*/ 122 h 155"/>
                  <a:gd name="T18" fmla="*/ 70 w 146"/>
                  <a:gd name="T19" fmla="*/ 36 h 155"/>
                  <a:gd name="T20" fmla="*/ 109 w 146"/>
                  <a:gd name="T21" fmla="*/ 82 h 155"/>
                  <a:gd name="T22" fmla="*/ 70 w 146"/>
                  <a:gd name="T2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6" h="155">
                    <a:moveTo>
                      <a:pt x="70" y="0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1" y="100"/>
                      <a:pt x="41" y="99"/>
                      <a:pt x="30" y="101"/>
                    </a:cubicBezTo>
                    <a:cubicBezTo>
                      <a:pt x="12" y="106"/>
                      <a:pt x="0" y="120"/>
                      <a:pt x="3" y="134"/>
                    </a:cubicBezTo>
                    <a:cubicBezTo>
                      <a:pt x="6" y="148"/>
                      <a:pt x="24" y="155"/>
                      <a:pt x="42" y="151"/>
                    </a:cubicBezTo>
                    <a:cubicBezTo>
                      <a:pt x="59" y="147"/>
                      <a:pt x="70" y="134"/>
                      <a:pt x="70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89" y="50"/>
                      <a:pt x="106" y="49"/>
                      <a:pt x="109" y="82"/>
                    </a:cubicBezTo>
                    <a:cubicBezTo>
                      <a:pt x="146" y="26"/>
                      <a:pt x="71" y="27"/>
                      <a:pt x="70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Oval 226"/>
              <p:cNvSpPr>
                <a:spLocks noChangeArrowheads="1"/>
              </p:cNvSpPr>
              <p:nvPr/>
            </p:nvSpPr>
            <p:spPr bwMode="auto">
              <a:xfrm>
                <a:off x="7174" y="1631"/>
                <a:ext cx="412" cy="412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227"/>
              <p:cNvSpPr/>
              <p:nvPr/>
            </p:nvSpPr>
            <p:spPr bwMode="auto">
              <a:xfrm>
                <a:off x="7269" y="1722"/>
                <a:ext cx="317" cy="321"/>
              </a:xfrm>
              <a:custGeom>
                <a:avLst/>
                <a:gdLst>
                  <a:gd name="T0" fmla="*/ 138 w 197"/>
                  <a:gd name="T1" fmla="*/ 0 h 199"/>
                  <a:gd name="T2" fmla="*/ 6 w 197"/>
                  <a:gd name="T3" fmla="*/ 5 h 199"/>
                  <a:gd name="T4" fmla="*/ 0 w 197"/>
                  <a:gd name="T5" fmla="*/ 152 h 199"/>
                  <a:gd name="T6" fmla="*/ 45 w 197"/>
                  <a:gd name="T7" fmla="*/ 197 h 199"/>
                  <a:gd name="T8" fmla="*/ 69 w 197"/>
                  <a:gd name="T9" fmla="*/ 199 h 199"/>
                  <a:gd name="T10" fmla="*/ 197 w 197"/>
                  <a:gd name="T11" fmla="*/ 71 h 199"/>
                  <a:gd name="T12" fmla="*/ 196 w 197"/>
                  <a:gd name="T13" fmla="*/ 58 h 199"/>
                  <a:gd name="T14" fmla="*/ 138 w 197"/>
                  <a:gd name="T15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7" h="199">
                    <a:moveTo>
                      <a:pt x="138" y="0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45" y="197"/>
                      <a:pt x="45" y="197"/>
                      <a:pt x="45" y="197"/>
                    </a:cubicBezTo>
                    <a:cubicBezTo>
                      <a:pt x="53" y="198"/>
                      <a:pt x="61" y="199"/>
                      <a:pt x="69" y="199"/>
                    </a:cubicBezTo>
                    <a:cubicBezTo>
                      <a:pt x="140" y="199"/>
                      <a:pt x="197" y="142"/>
                      <a:pt x="197" y="71"/>
                    </a:cubicBezTo>
                    <a:cubicBezTo>
                      <a:pt x="197" y="67"/>
                      <a:pt x="197" y="62"/>
                      <a:pt x="196" y="58"/>
                    </a:cubicBez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28"/>
              <p:cNvSpPr>
                <a:spLocks noEditPoints="1"/>
              </p:cNvSpPr>
              <p:nvPr/>
            </p:nvSpPr>
            <p:spPr bwMode="auto">
              <a:xfrm>
                <a:off x="7269" y="1722"/>
                <a:ext cx="222" cy="245"/>
              </a:xfrm>
              <a:custGeom>
                <a:avLst/>
                <a:gdLst>
                  <a:gd name="T0" fmla="*/ 0 w 222"/>
                  <a:gd name="T1" fmla="*/ 0 h 245"/>
                  <a:gd name="T2" fmla="*/ 0 w 222"/>
                  <a:gd name="T3" fmla="*/ 245 h 245"/>
                  <a:gd name="T4" fmla="*/ 222 w 222"/>
                  <a:gd name="T5" fmla="*/ 245 h 245"/>
                  <a:gd name="T6" fmla="*/ 222 w 222"/>
                  <a:gd name="T7" fmla="*/ 0 h 245"/>
                  <a:gd name="T8" fmla="*/ 0 w 222"/>
                  <a:gd name="T9" fmla="*/ 0 h 245"/>
                  <a:gd name="T10" fmla="*/ 45 w 222"/>
                  <a:gd name="T11" fmla="*/ 226 h 245"/>
                  <a:gd name="T12" fmla="*/ 18 w 222"/>
                  <a:gd name="T13" fmla="*/ 226 h 245"/>
                  <a:gd name="T14" fmla="*/ 18 w 222"/>
                  <a:gd name="T15" fmla="*/ 198 h 245"/>
                  <a:gd name="T16" fmla="*/ 45 w 222"/>
                  <a:gd name="T17" fmla="*/ 198 h 245"/>
                  <a:gd name="T18" fmla="*/ 45 w 222"/>
                  <a:gd name="T19" fmla="*/ 226 h 245"/>
                  <a:gd name="T20" fmla="*/ 45 w 222"/>
                  <a:gd name="T21" fmla="*/ 182 h 245"/>
                  <a:gd name="T22" fmla="*/ 18 w 222"/>
                  <a:gd name="T23" fmla="*/ 182 h 245"/>
                  <a:gd name="T24" fmla="*/ 18 w 222"/>
                  <a:gd name="T25" fmla="*/ 153 h 245"/>
                  <a:gd name="T26" fmla="*/ 45 w 222"/>
                  <a:gd name="T27" fmla="*/ 153 h 245"/>
                  <a:gd name="T28" fmla="*/ 45 w 222"/>
                  <a:gd name="T29" fmla="*/ 182 h 245"/>
                  <a:gd name="T30" fmla="*/ 45 w 222"/>
                  <a:gd name="T31" fmla="*/ 136 h 245"/>
                  <a:gd name="T32" fmla="*/ 18 w 222"/>
                  <a:gd name="T33" fmla="*/ 136 h 245"/>
                  <a:gd name="T34" fmla="*/ 18 w 222"/>
                  <a:gd name="T35" fmla="*/ 108 h 245"/>
                  <a:gd name="T36" fmla="*/ 45 w 222"/>
                  <a:gd name="T37" fmla="*/ 108 h 245"/>
                  <a:gd name="T38" fmla="*/ 45 w 222"/>
                  <a:gd name="T39" fmla="*/ 136 h 245"/>
                  <a:gd name="T40" fmla="*/ 45 w 222"/>
                  <a:gd name="T41" fmla="*/ 92 h 245"/>
                  <a:gd name="T42" fmla="*/ 18 w 222"/>
                  <a:gd name="T43" fmla="*/ 92 h 245"/>
                  <a:gd name="T44" fmla="*/ 18 w 222"/>
                  <a:gd name="T45" fmla="*/ 63 h 245"/>
                  <a:gd name="T46" fmla="*/ 45 w 222"/>
                  <a:gd name="T47" fmla="*/ 63 h 245"/>
                  <a:gd name="T48" fmla="*/ 45 w 222"/>
                  <a:gd name="T49" fmla="*/ 92 h 245"/>
                  <a:gd name="T50" fmla="*/ 45 w 222"/>
                  <a:gd name="T51" fmla="*/ 47 h 245"/>
                  <a:gd name="T52" fmla="*/ 18 w 222"/>
                  <a:gd name="T53" fmla="*/ 47 h 245"/>
                  <a:gd name="T54" fmla="*/ 18 w 222"/>
                  <a:gd name="T55" fmla="*/ 20 h 245"/>
                  <a:gd name="T56" fmla="*/ 45 w 222"/>
                  <a:gd name="T57" fmla="*/ 20 h 245"/>
                  <a:gd name="T58" fmla="*/ 45 w 222"/>
                  <a:gd name="T59" fmla="*/ 47 h 245"/>
                  <a:gd name="T60" fmla="*/ 204 w 222"/>
                  <a:gd name="T61" fmla="*/ 226 h 245"/>
                  <a:gd name="T62" fmla="*/ 177 w 222"/>
                  <a:gd name="T63" fmla="*/ 226 h 245"/>
                  <a:gd name="T64" fmla="*/ 177 w 222"/>
                  <a:gd name="T65" fmla="*/ 198 h 245"/>
                  <a:gd name="T66" fmla="*/ 204 w 222"/>
                  <a:gd name="T67" fmla="*/ 198 h 245"/>
                  <a:gd name="T68" fmla="*/ 204 w 222"/>
                  <a:gd name="T69" fmla="*/ 226 h 245"/>
                  <a:gd name="T70" fmla="*/ 204 w 222"/>
                  <a:gd name="T71" fmla="*/ 182 h 245"/>
                  <a:gd name="T72" fmla="*/ 177 w 222"/>
                  <a:gd name="T73" fmla="*/ 182 h 245"/>
                  <a:gd name="T74" fmla="*/ 177 w 222"/>
                  <a:gd name="T75" fmla="*/ 153 h 245"/>
                  <a:gd name="T76" fmla="*/ 204 w 222"/>
                  <a:gd name="T77" fmla="*/ 153 h 245"/>
                  <a:gd name="T78" fmla="*/ 204 w 222"/>
                  <a:gd name="T79" fmla="*/ 182 h 245"/>
                  <a:gd name="T80" fmla="*/ 204 w 222"/>
                  <a:gd name="T81" fmla="*/ 136 h 245"/>
                  <a:gd name="T82" fmla="*/ 177 w 222"/>
                  <a:gd name="T83" fmla="*/ 136 h 245"/>
                  <a:gd name="T84" fmla="*/ 177 w 222"/>
                  <a:gd name="T85" fmla="*/ 108 h 245"/>
                  <a:gd name="T86" fmla="*/ 204 w 222"/>
                  <a:gd name="T87" fmla="*/ 108 h 245"/>
                  <a:gd name="T88" fmla="*/ 204 w 222"/>
                  <a:gd name="T89" fmla="*/ 136 h 245"/>
                  <a:gd name="T90" fmla="*/ 204 w 222"/>
                  <a:gd name="T91" fmla="*/ 92 h 245"/>
                  <a:gd name="T92" fmla="*/ 177 w 222"/>
                  <a:gd name="T93" fmla="*/ 92 h 245"/>
                  <a:gd name="T94" fmla="*/ 177 w 222"/>
                  <a:gd name="T95" fmla="*/ 63 h 245"/>
                  <a:gd name="T96" fmla="*/ 204 w 222"/>
                  <a:gd name="T97" fmla="*/ 63 h 245"/>
                  <a:gd name="T98" fmla="*/ 204 w 222"/>
                  <a:gd name="T99" fmla="*/ 92 h 245"/>
                  <a:gd name="T100" fmla="*/ 204 w 222"/>
                  <a:gd name="T101" fmla="*/ 47 h 245"/>
                  <a:gd name="T102" fmla="*/ 177 w 222"/>
                  <a:gd name="T103" fmla="*/ 47 h 245"/>
                  <a:gd name="T104" fmla="*/ 177 w 222"/>
                  <a:gd name="T105" fmla="*/ 20 h 245"/>
                  <a:gd name="T106" fmla="*/ 204 w 222"/>
                  <a:gd name="T107" fmla="*/ 20 h 245"/>
                  <a:gd name="T108" fmla="*/ 204 w 222"/>
                  <a:gd name="T109" fmla="*/ 4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2" h="245">
                    <a:moveTo>
                      <a:pt x="0" y="0"/>
                    </a:moveTo>
                    <a:lnTo>
                      <a:pt x="0" y="245"/>
                    </a:lnTo>
                    <a:lnTo>
                      <a:pt x="222" y="245"/>
                    </a:lnTo>
                    <a:lnTo>
                      <a:pt x="222" y="0"/>
                    </a:lnTo>
                    <a:lnTo>
                      <a:pt x="0" y="0"/>
                    </a:lnTo>
                    <a:close/>
                    <a:moveTo>
                      <a:pt x="45" y="226"/>
                    </a:moveTo>
                    <a:lnTo>
                      <a:pt x="18" y="226"/>
                    </a:lnTo>
                    <a:lnTo>
                      <a:pt x="18" y="198"/>
                    </a:lnTo>
                    <a:lnTo>
                      <a:pt x="45" y="198"/>
                    </a:lnTo>
                    <a:lnTo>
                      <a:pt x="45" y="226"/>
                    </a:lnTo>
                    <a:close/>
                    <a:moveTo>
                      <a:pt x="45" y="182"/>
                    </a:moveTo>
                    <a:lnTo>
                      <a:pt x="18" y="182"/>
                    </a:lnTo>
                    <a:lnTo>
                      <a:pt x="18" y="153"/>
                    </a:lnTo>
                    <a:lnTo>
                      <a:pt x="45" y="153"/>
                    </a:lnTo>
                    <a:lnTo>
                      <a:pt x="45" y="182"/>
                    </a:lnTo>
                    <a:close/>
                    <a:moveTo>
                      <a:pt x="45" y="136"/>
                    </a:moveTo>
                    <a:lnTo>
                      <a:pt x="18" y="136"/>
                    </a:lnTo>
                    <a:lnTo>
                      <a:pt x="18" y="108"/>
                    </a:lnTo>
                    <a:lnTo>
                      <a:pt x="45" y="108"/>
                    </a:lnTo>
                    <a:lnTo>
                      <a:pt x="45" y="136"/>
                    </a:lnTo>
                    <a:close/>
                    <a:moveTo>
                      <a:pt x="45" y="92"/>
                    </a:moveTo>
                    <a:lnTo>
                      <a:pt x="18" y="92"/>
                    </a:lnTo>
                    <a:lnTo>
                      <a:pt x="18" y="63"/>
                    </a:lnTo>
                    <a:lnTo>
                      <a:pt x="45" y="63"/>
                    </a:lnTo>
                    <a:lnTo>
                      <a:pt x="45" y="92"/>
                    </a:lnTo>
                    <a:close/>
                    <a:moveTo>
                      <a:pt x="45" y="47"/>
                    </a:moveTo>
                    <a:lnTo>
                      <a:pt x="18" y="47"/>
                    </a:lnTo>
                    <a:lnTo>
                      <a:pt x="18" y="20"/>
                    </a:lnTo>
                    <a:lnTo>
                      <a:pt x="45" y="20"/>
                    </a:lnTo>
                    <a:lnTo>
                      <a:pt x="45" y="47"/>
                    </a:lnTo>
                    <a:close/>
                    <a:moveTo>
                      <a:pt x="204" y="226"/>
                    </a:moveTo>
                    <a:lnTo>
                      <a:pt x="177" y="226"/>
                    </a:lnTo>
                    <a:lnTo>
                      <a:pt x="177" y="198"/>
                    </a:lnTo>
                    <a:lnTo>
                      <a:pt x="204" y="198"/>
                    </a:lnTo>
                    <a:lnTo>
                      <a:pt x="204" y="226"/>
                    </a:lnTo>
                    <a:close/>
                    <a:moveTo>
                      <a:pt x="204" y="182"/>
                    </a:moveTo>
                    <a:lnTo>
                      <a:pt x="177" y="182"/>
                    </a:lnTo>
                    <a:lnTo>
                      <a:pt x="177" y="153"/>
                    </a:lnTo>
                    <a:lnTo>
                      <a:pt x="204" y="153"/>
                    </a:lnTo>
                    <a:lnTo>
                      <a:pt x="204" y="182"/>
                    </a:lnTo>
                    <a:close/>
                    <a:moveTo>
                      <a:pt x="204" y="136"/>
                    </a:moveTo>
                    <a:lnTo>
                      <a:pt x="177" y="136"/>
                    </a:lnTo>
                    <a:lnTo>
                      <a:pt x="177" y="108"/>
                    </a:lnTo>
                    <a:lnTo>
                      <a:pt x="204" y="108"/>
                    </a:lnTo>
                    <a:lnTo>
                      <a:pt x="204" y="136"/>
                    </a:lnTo>
                    <a:close/>
                    <a:moveTo>
                      <a:pt x="204" y="92"/>
                    </a:moveTo>
                    <a:lnTo>
                      <a:pt x="177" y="92"/>
                    </a:lnTo>
                    <a:lnTo>
                      <a:pt x="177" y="63"/>
                    </a:lnTo>
                    <a:lnTo>
                      <a:pt x="204" y="63"/>
                    </a:lnTo>
                    <a:lnTo>
                      <a:pt x="204" y="92"/>
                    </a:lnTo>
                    <a:close/>
                    <a:moveTo>
                      <a:pt x="204" y="47"/>
                    </a:moveTo>
                    <a:lnTo>
                      <a:pt x="177" y="47"/>
                    </a:lnTo>
                    <a:lnTo>
                      <a:pt x="177" y="20"/>
                    </a:lnTo>
                    <a:lnTo>
                      <a:pt x="204" y="20"/>
                    </a:lnTo>
                    <a:lnTo>
                      <a:pt x="204" y="4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Rectangle 229"/>
              <p:cNvSpPr>
                <a:spLocks noChangeArrowheads="1"/>
              </p:cNvSpPr>
              <p:nvPr/>
            </p:nvSpPr>
            <p:spPr bwMode="auto">
              <a:xfrm>
                <a:off x="7333" y="1854"/>
                <a:ext cx="93" cy="94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Rectangle 230"/>
              <p:cNvSpPr>
                <a:spLocks noChangeArrowheads="1"/>
              </p:cNvSpPr>
              <p:nvPr/>
            </p:nvSpPr>
            <p:spPr bwMode="auto">
              <a:xfrm>
                <a:off x="7333" y="1742"/>
                <a:ext cx="93" cy="93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Oval 231"/>
              <p:cNvSpPr>
                <a:spLocks noChangeArrowheads="1"/>
              </p:cNvSpPr>
              <p:nvPr/>
            </p:nvSpPr>
            <p:spPr bwMode="auto">
              <a:xfrm>
                <a:off x="6531" y="1631"/>
                <a:ext cx="411" cy="412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32"/>
              <p:cNvSpPr/>
              <p:nvPr/>
            </p:nvSpPr>
            <p:spPr bwMode="auto">
              <a:xfrm>
                <a:off x="6650" y="1750"/>
                <a:ext cx="291" cy="291"/>
              </a:xfrm>
              <a:custGeom>
                <a:avLst/>
                <a:gdLst>
                  <a:gd name="T0" fmla="*/ 63 w 181"/>
                  <a:gd name="T1" fmla="*/ 17 h 181"/>
                  <a:gd name="T2" fmla="*/ 20 w 181"/>
                  <a:gd name="T3" fmla="*/ 60 h 181"/>
                  <a:gd name="T4" fmla="*/ 34 w 181"/>
                  <a:gd name="T5" fmla="*/ 74 h 181"/>
                  <a:gd name="T6" fmla="*/ 0 w 181"/>
                  <a:gd name="T7" fmla="*/ 108 h 181"/>
                  <a:gd name="T8" fmla="*/ 73 w 181"/>
                  <a:gd name="T9" fmla="*/ 181 h 181"/>
                  <a:gd name="T10" fmla="*/ 181 w 181"/>
                  <a:gd name="T11" fmla="*/ 73 h 181"/>
                  <a:gd name="T12" fmla="*/ 108 w 181"/>
                  <a:gd name="T13" fmla="*/ 0 h 181"/>
                  <a:gd name="T14" fmla="*/ 77 w 181"/>
                  <a:gd name="T15" fmla="*/ 31 h 181"/>
                  <a:gd name="T16" fmla="*/ 63 w 181"/>
                  <a:gd name="T17" fmla="*/ 17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1" h="181">
                    <a:moveTo>
                      <a:pt x="63" y="17"/>
                    </a:moveTo>
                    <a:cubicBezTo>
                      <a:pt x="20" y="60"/>
                      <a:pt x="20" y="60"/>
                      <a:pt x="20" y="60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73" y="181"/>
                      <a:pt x="73" y="181"/>
                      <a:pt x="73" y="181"/>
                    </a:cubicBezTo>
                    <a:cubicBezTo>
                      <a:pt x="129" y="172"/>
                      <a:pt x="172" y="129"/>
                      <a:pt x="181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77" y="31"/>
                      <a:pt x="77" y="31"/>
                      <a:pt x="77" y="31"/>
                    </a:cubicBez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33"/>
              <p:cNvSpPr>
                <a:spLocks noEditPoints="1"/>
              </p:cNvSpPr>
              <p:nvPr/>
            </p:nvSpPr>
            <p:spPr bwMode="auto">
              <a:xfrm>
                <a:off x="6614" y="1714"/>
                <a:ext cx="245" cy="245"/>
              </a:xfrm>
              <a:custGeom>
                <a:avLst/>
                <a:gdLst>
                  <a:gd name="T0" fmla="*/ 76 w 152"/>
                  <a:gd name="T1" fmla="*/ 0 h 152"/>
                  <a:gd name="T2" fmla="*/ 0 w 152"/>
                  <a:gd name="T3" fmla="*/ 76 h 152"/>
                  <a:gd name="T4" fmla="*/ 76 w 152"/>
                  <a:gd name="T5" fmla="*/ 152 h 152"/>
                  <a:gd name="T6" fmla="*/ 152 w 152"/>
                  <a:gd name="T7" fmla="*/ 76 h 152"/>
                  <a:gd name="T8" fmla="*/ 76 w 152"/>
                  <a:gd name="T9" fmla="*/ 0 h 152"/>
                  <a:gd name="T10" fmla="*/ 76 w 152"/>
                  <a:gd name="T11" fmla="*/ 88 h 152"/>
                  <a:gd name="T12" fmla="*/ 64 w 152"/>
                  <a:gd name="T13" fmla="*/ 76 h 152"/>
                  <a:gd name="T14" fmla="*/ 76 w 152"/>
                  <a:gd name="T15" fmla="*/ 64 h 152"/>
                  <a:gd name="T16" fmla="*/ 88 w 152"/>
                  <a:gd name="T17" fmla="*/ 76 h 152"/>
                  <a:gd name="T18" fmla="*/ 76 w 152"/>
                  <a:gd name="T19" fmla="*/ 88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52">
                    <a:moveTo>
                      <a:pt x="76" y="0"/>
                    </a:moveTo>
                    <a:cubicBezTo>
                      <a:pt x="34" y="0"/>
                      <a:pt x="0" y="34"/>
                      <a:pt x="0" y="76"/>
                    </a:cubicBezTo>
                    <a:cubicBezTo>
                      <a:pt x="0" y="118"/>
                      <a:pt x="34" y="152"/>
                      <a:pt x="76" y="152"/>
                    </a:cubicBezTo>
                    <a:cubicBezTo>
                      <a:pt x="118" y="152"/>
                      <a:pt x="152" y="118"/>
                      <a:pt x="152" y="76"/>
                    </a:cubicBezTo>
                    <a:cubicBezTo>
                      <a:pt x="152" y="34"/>
                      <a:pt x="118" y="0"/>
                      <a:pt x="76" y="0"/>
                    </a:cubicBezTo>
                    <a:close/>
                    <a:moveTo>
                      <a:pt x="76" y="88"/>
                    </a:moveTo>
                    <a:cubicBezTo>
                      <a:pt x="70" y="88"/>
                      <a:pt x="64" y="82"/>
                      <a:pt x="64" y="76"/>
                    </a:cubicBezTo>
                    <a:cubicBezTo>
                      <a:pt x="64" y="70"/>
                      <a:pt x="70" y="64"/>
                      <a:pt x="76" y="64"/>
                    </a:cubicBezTo>
                    <a:cubicBezTo>
                      <a:pt x="82" y="64"/>
                      <a:pt x="88" y="70"/>
                      <a:pt x="88" y="76"/>
                    </a:cubicBezTo>
                    <a:cubicBezTo>
                      <a:pt x="88" y="82"/>
                      <a:pt x="82" y="88"/>
                      <a:pt x="76" y="8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Oval 234"/>
              <p:cNvSpPr>
                <a:spLocks noChangeArrowheads="1"/>
              </p:cNvSpPr>
              <p:nvPr/>
            </p:nvSpPr>
            <p:spPr bwMode="auto">
              <a:xfrm>
                <a:off x="6634" y="1809"/>
                <a:ext cx="56" cy="57"/>
              </a:xfrm>
              <a:prstGeom prst="ellipse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Oval 235"/>
              <p:cNvSpPr>
                <a:spLocks noChangeArrowheads="1"/>
              </p:cNvSpPr>
              <p:nvPr/>
            </p:nvSpPr>
            <p:spPr bwMode="auto">
              <a:xfrm>
                <a:off x="6708" y="1883"/>
                <a:ext cx="57" cy="57"/>
              </a:xfrm>
              <a:prstGeom prst="ellipse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Oval 236"/>
              <p:cNvSpPr>
                <a:spLocks noChangeArrowheads="1"/>
              </p:cNvSpPr>
              <p:nvPr/>
            </p:nvSpPr>
            <p:spPr bwMode="auto">
              <a:xfrm>
                <a:off x="6708" y="1734"/>
                <a:ext cx="57" cy="56"/>
              </a:xfrm>
              <a:prstGeom prst="ellipse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Oval 237"/>
              <p:cNvSpPr>
                <a:spLocks noChangeArrowheads="1"/>
              </p:cNvSpPr>
              <p:nvPr/>
            </p:nvSpPr>
            <p:spPr bwMode="auto">
              <a:xfrm>
                <a:off x="6783" y="1809"/>
                <a:ext cx="56" cy="57"/>
              </a:xfrm>
              <a:prstGeom prst="ellipse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Oval 238"/>
              <p:cNvSpPr>
                <a:spLocks noChangeArrowheads="1"/>
              </p:cNvSpPr>
              <p:nvPr/>
            </p:nvSpPr>
            <p:spPr bwMode="auto">
              <a:xfrm>
                <a:off x="5887" y="1632"/>
                <a:ext cx="412" cy="412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239"/>
              <p:cNvSpPr/>
              <p:nvPr/>
            </p:nvSpPr>
            <p:spPr bwMode="auto">
              <a:xfrm>
                <a:off x="6010" y="1743"/>
                <a:ext cx="284" cy="301"/>
              </a:xfrm>
              <a:custGeom>
                <a:avLst/>
                <a:gdLst>
                  <a:gd name="T0" fmla="*/ 0 w 177"/>
                  <a:gd name="T1" fmla="*/ 134 h 187"/>
                  <a:gd name="T2" fmla="*/ 52 w 177"/>
                  <a:gd name="T3" fmla="*/ 187 h 187"/>
                  <a:gd name="T4" fmla="*/ 52 w 177"/>
                  <a:gd name="T5" fmla="*/ 187 h 187"/>
                  <a:gd name="T6" fmla="*/ 177 w 177"/>
                  <a:gd name="T7" fmla="*/ 84 h 187"/>
                  <a:gd name="T8" fmla="*/ 94 w 177"/>
                  <a:gd name="T9" fmla="*/ 0 h 187"/>
                  <a:gd name="T10" fmla="*/ 42 w 177"/>
                  <a:gd name="T11" fmla="*/ 123 h 187"/>
                  <a:gd name="T12" fmla="*/ 0 w 177"/>
                  <a:gd name="T13" fmla="*/ 13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7" h="187">
                    <a:moveTo>
                      <a:pt x="0" y="134"/>
                    </a:moveTo>
                    <a:cubicBezTo>
                      <a:pt x="52" y="187"/>
                      <a:pt x="52" y="187"/>
                      <a:pt x="52" y="187"/>
                    </a:cubicBezTo>
                    <a:cubicBezTo>
                      <a:pt x="52" y="187"/>
                      <a:pt x="52" y="187"/>
                      <a:pt x="52" y="187"/>
                    </a:cubicBezTo>
                    <a:cubicBezTo>
                      <a:pt x="114" y="187"/>
                      <a:pt x="166" y="143"/>
                      <a:pt x="177" y="84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42" y="123"/>
                      <a:pt x="42" y="123"/>
                      <a:pt x="42" y="123"/>
                    </a:cubicBez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Oval 240"/>
              <p:cNvSpPr>
                <a:spLocks noChangeArrowheads="1"/>
              </p:cNvSpPr>
              <p:nvPr/>
            </p:nvSpPr>
            <p:spPr bwMode="auto">
              <a:xfrm>
                <a:off x="6000" y="1716"/>
                <a:ext cx="186" cy="187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241"/>
              <p:cNvSpPr/>
              <p:nvPr/>
            </p:nvSpPr>
            <p:spPr bwMode="auto">
              <a:xfrm>
                <a:off x="6010" y="1932"/>
                <a:ext cx="167" cy="27"/>
              </a:xfrm>
              <a:custGeom>
                <a:avLst/>
                <a:gdLst>
                  <a:gd name="T0" fmla="*/ 37 w 167"/>
                  <a:gd name="T1" fmla="*/ 0 h 27"/>
                  <a:gd name="T2" fmla="*/ 0 w 167"/>
                  <a:gd name="T3" fmla="*/ 27 h 27"/>
                  <a:gd name="T4" fmla="*/ 167 w 167"/>
                  <a:gd name="T5" fmla="*/ 27 h 27"/>
                  <a:gd name="T6" fmla="*/ 130 w 167"/>
                  <a:gd name="T7" fmla="*/ 0 h 27"/>
                  <a:gd name="T8" fmla="*/ 37 w 167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" h="27">
                    <a:moveTo>
                      <a:pt x="37" y="0"/>
                    </a:moveTo>
                    <a:lnTo>
                      <a:pt x="0" y="27"/>
                    </a:lnTo>
                    <a:lnTo>
                      <a:pt x="167" y="27"/>
                    </a:lnTo>
                    <a:lnTo>
                      <a:pt x="130" y="0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Oval 242"/>
              <p:cNvSpPr>
                <a:spLocks noChangeArrowheads="1"/>
              </p:cNvSpPr>
              <p:nvPr/>
            </p:nvSpPr>
            <p:spPr bwMode="auto">
              <a:xfrm>
                <a:off x="6047" y="1764"/>
                <a:ext cx="93" cy="94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Rectangle 243"/>
              <p:cNvSpPr>
                <a:spLocks noChangeArrowheads="1"/>
              </p:cNvSpPr>
              <p:nvPr/>
            </p:nvSpPr>
            <p:spPr bwMode="auto">
              <a:xfrm>
                <a:off x="6074" y="1901"/>
                <a:ext cx="39" cy="31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Oval 244"/>
              <p:cNvSpPr>
                <a:spLocks noChangeArrowheads="1"/>
              </p:cNvSpPr>
              <p:nvPr/>
            </p:nvSpPr>
            <p:spPr bwMode="auto">
              <a:xfrm>
                <a:off x="6074" y="1793"/>
                <a:ext cx="39" cy="37"/>
              </a:xfrm>
              <a:prstGeom prst="ellipse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Oval 245"/>
              <p:cNvSpPr>
                <a:spLocks noChangeArrowheads="1"/>
              </p:cNvSpPr>
              <p:nvPr/>
            </p:nvSpPr>
            <p:spPr bwMode="auto">
              <a:xfrm>
                <a:off x="5244" y="1631"/>
                <a:ext cx="412" cy="412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46"/>
              <p:cNvSpPr/>
              <p:nvPr/>
            </p:nvSpPr>
            <p:spPr bwMode="auto">
              <a:xfrm>
                <a:off x="5334" y="1787"/>
                <a:ext cx="320" cy="256"/>
              </a:xfrm>
              <a:custGeom>
                <a:avLst/>
                <a:gdLst>
                  <a:gd name="T0" fmla="*/ 98 w 199"/>
                  <a:gd name="T1" fmla="*/ 3 h 159"/>
                  <a:gd name="T2" fmla="*/ 77 w 199"/>
                  <a:gd name="T3" fmla="*/ 23 h 159"/>
                  <a:gd name="T4" fmla="*/ 86 w 199"/>
                  <a:gd name="T5" fmla="*/ 32 h 159"/>
                  <a:gd name="T6" fmla="*/ 0 w 199"/>
                  <a:gd name="T7" fmla="*/ 78 h 159"/>
                  <a:gd name="T8" fmla="*/ 81 w 199"/>
                  <a:gd name="T9" fmla="*/ 159 h 159"/>
                  <a:gd name="T10" fmla="*/ 199 w 199"/>
                  <a:gd name="T11" fmla="*/ 50 h 159"/>
                  <a:gd name="T12" fmla="*/ 148 w 199"/>
                  <a:gd name="T13" fmla="*/ 0 h 159"/>
                  <a:gd name="T14" fmla="*/ 113 w 199"/>
                  <a:gd name="T15" fmla="*/ 18 h 159"/>
                  <a:gd name="T16" fmla="*/ 98 w 199"/>
                  <a:gd name="T17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9" h="159">
                    <a:moveTo>
                      <a:pt x="98" y="3"/>
                    </a:moveTo>
                    <a:cubicBezTo>
                      <a:pt x="77" y="23"/>
                      <a:pt x="77" y="23"/>
                      <a:pt x="77" y="23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81" y="159"/>
                      <a:pt x="81" y="159"/>
                      <a:pt x="81" y="159"/>
                    </a:cubicBezTo>
                    <a:cubicBezTo>
                      <a:pt x="141" y="155"/>
                      <a:pt x="190" y="109"/>
                      <a:pt x="199" y="5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13" y="18"/>
                      <a:pt x="113" y="18"/>
                      <a:pt x="113" y="18"/>
                    </a:cubicBezTo>
                    <a:lnTo>
                      <a:pt x="98" y="3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47"/>
              <p:cNvSpPr/>
              <p:nvPr/>
            </p:nvSpPr>
            <p:spPr bwMode="auto">
              <a:xfrm>
                <a:off x="5497" y="1787"/>
                <a:ext cx="75" cy="130"/>
              </a:xfrm>
              <a:custGeom>
                <a:avLst/>
                <a:gdLst>
                  <a:gd name="T0" fmla="*/ 0 w 75"/>
                  <a:gd name="T1" fmla="*/ 35 h 130"/>
                  <a:gd name="T2" fmla="*/ 0 w 75"/>
                  <a:gd name="T3" fmla="*/ 90 h 130"/>
                  <a:gd name="T4" fmla="*/ 75 w 75"/>
                  <a:gd name="T5" fmla="*/ 130 h 130"/>
                  <a:gd name="T6" fmla="*/ 75 w 75"/>
                  <a:gd name="T7" fmla="*/ 0 h 130"/>
                  <a:gd name="T8" fmla="*/ 0 w 75"/>
                  <a:gd name="T9" fmla="*/ 35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30">
                    <a:moveTo>
                      <a:pt x="0" y="35"/>
                    </a:moveTo>
                    <a:lnTo>
                      <a:pt x="0" y="90"/>
                    </a:lnTo>
                    <a:lnTo>
                      <a:pt x="75" y="130"/>
                    </a:lnTo>
                    <a:lnTo>
                      <a:pt x="75" y="0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248"/>
              <p:cNvSpPr/>
              <p:nvPr/>
            </p:nvSpPr>
            <p:spPr bwMode="auto">
              <a:xfrm>
                <a:off x="5328" y="1787"/>
                <a:ext cx="169" cy="130"/>
              </a:xfrm>
              <a:custGeom>
                <a:avLst/>
                <a:gdLst>
                  <a:gd name="T0" fmla="*/ 93 w 105"/>
                  <a:gd name="T1" fmla="*/ 0 h 81"/>
                  <a:gd name="T2" fmla="*/ 12 w 105"/>
                  <a:gd name="T3" fmla="*/ 0 h 81"/>
                  <a:gd name="T4" fmla="*/ 0 w 105"/>
                  <a:gd name="T5" fmla="*/ 11 h 81"/>
                  <a:gd name="T6" fmla="*/ 0 w 105"/>
                  <a:gd name="T7" fmla="*/ 70 h 81"/>
                  <a:gd name="T8" fmla="*/ 12 w 105"/>
                  <a:gd name="T9" fmla="*/ 81 h 81"/>
                  <a:gd name="T10" fmla="*/ 93 w 105"/>
                  <a:gd name="T11" fmla="*/ 81 h 81"/>
                  <a:gd name="T12" fmla="*/ 105 w 105"/>
                  <a:gd name="T13" fmla="*/ 70 h 81"/>
                  <a:gd name="T14" fmla="*/ 105 w 105"/>
                  <a:gd name="T15" fmla="*/ 11 h 81"/>
                  <a:gd name="T16" fmla="*/ 93 w 105"/>
                  <a:gd name="T1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5" h="81">
                    <a:moveTo>
                      <a:pt x="9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6"/>
                      <a:pt x="5" y="81"/>
                      <a:pt x="12" y="81"/>
                    </a:cubicBezTo>
                    <a:cubicBezTo>
                      <a:pt x="93" y="81"/>
                      <a:pt x="93" y="81"/>
                      <a:pt x="93" y="81"/>
                    </a:cubicBezTo>
                    <a:cubicBezTo>
                      <a:pt x="100" y="81"/>
                      <a:pt x="105" y="76"/>
                      <a:pt x="105" y="70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5"/>
                      <a:pt x="100" y="0"/>
                      <a:pt x="93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Oval 249"/>
              <p:cNvSpPr>
                <a:spLocks noChangeArrowheads="1"/>
              </p:cNvSpPr>
              <p:nvPr/>
            </p:nvSpPr>
            <p:spPr bwMode="auto">
              <a:xfrm>
                <a:off x="4601" y="1631"/>
                <a:ext cx="411" cy="412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50"/>
              <p:cNvSpPr/>
              <p:nvPr/>
            </p:nvSpPr>
            <p:spPr bwMode="auto">
              <a:xfrm>
                <a:off x="4691" y="1782"/>
                <a:ext cx="318" cy="261"/>
              </a:xfrm>
              <a:custGeom>
                <a:avLst/>
                <a:gdLst>
                  <a:gd name="T0" fmla="*/ 75 w 198"/>
                  <a:gd name="T1" fmla="*/ 162 h 162"/>
                  <a:gd name="T2" fmla="*/ 198 w 198"/>
                  <a:gd name="T3" fmla="*/ 54 h 162"/>
                  <a:gd name="T4" fmla="*/ 144 w 198"/>
                  <a:gd name="T5" fmla="*/ 0 h 162"/>
                  <a:gd name="T6" fmla="*/ 0 w 198"/>
                  <a:gd name="T7" fmla="*/ 87 h 162"/>
                  <a:gd name="T8" fmla="*/ 75 w 198"/>
                  <a:gd name="T9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62">
                    <a:moveTo>
                      <a:pt x="75" y="162"/>
                    </a:moveTo>
                    <a:cubicBezTo>
                      <a:pt x="137" y="161"/>
                      <a:pt x="189" y="114"/>
                      <a:pt x="198" y="54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0" y="87"/>
                      <a:pt x="0" y="87"/>
                      <a:pt x="0" y="87"/>
                    </a:cubicBezTo>
                    <a:lnTo>
                      <a:pt x="75" y="162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51"/>
              <p:cNvSpPr/>
              <p:nvPr/>
            </p:nvSpPr>
            <p:spPr bwMode="auto">
              <a:xfrm>
                <a:off x="4684" y="1777"/>
                <a:ext cx="245" cy="150"/>
              </a:xfrm>
              <a:custGeom>
                <a:avLst/>
                <a:gdLst>
                  <a:gd name="T0" fmla="*/ 140 w 152"/>
                  <a:gd name="T1" fmla="*/ 0 h 93"/>
                  <a:gd name="T2" fmla="*/ 12 w 152"/>
                  <a:gd name="T3" fmla="*/ 0 h 93"/>
                  <a:gd name="T4" fmla="*/ 0 w 152"/>
                  <a:gd name="T5" fmla="*/ 12 h 93"/>
                  <a:gd name="T6" fmla="*/ 0 w 152"/>
                  <a:gd name="T7" fmla="*/ 81 h 93"/>
                  <a:gd name="T8" fmla="*/ 12 w 152"/>
                  <a:gd name="T9" fmla="*/ 93 h 93"/>
                  <a:gd name="T10" fmla="*/ 140 w 152"/>
                  <a:gd name="T11" fmla="*/ 93 h 93"/>
                  <a:gd name="T12" fmla="*/ 152 w 152"/>
                  <a:gd name="T13" fmla="*/ 81 h 93"/>
                  <a:gd name="T14" fmla="*/ 152 w 152"/>
                  <a:gd name="T15" fmla="*/ 12 h 93"/>
                  <a:gd name="T16" fmla="*/ 140 w 152"/>
                  <a:gd name="T1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93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8"/>
                      <a:pt x="5" y="93"/>
                      <a:pt x="12" y="93"/>
                    </a:cubicBezTo>
                    <a:cubicBezTo>
                      <a:pt x="140" y="93"/>
                      <a:pt x="140" y="93"/>
                      <a:pt x="140" y="93"/>
                    </a:cubicBezTo>
                    <a:cubicBezTo>
                      <a:pt x="147" y="93"/>
                      <a:pt x="152" y="88"/>
                      <a:pt x="152" y="81"/>
                    </a:cubicBezTo>
                    <a:cubicBezTo>
                      <a:pt x="152" y="12"/>
                      <a:pt x="152" y="12"/>
                      <a:pt x="152" y="12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52"/>
              <p:cNvSpPr/>
              <p:nvPr/>
            </p:nvSpPr>
            <p:spPr bwMode="auto">
              <a:xfrm>
                <a:off x="4728" y="1817"/>
                <a:ext cx="82" cy="70"/>
              </a:xfrm>
              <a:custGeom>
                <a:avLst/>
                <a:gdLst>
                  <a:gd name="T0" fmla="*/ 46 w 82"/>
                  <a:gd name="T1" fmla="*/ 70 h 70"/>
                  <a:gd name="T2" fmla="*/ 51 w 82"/>
                  <a:gd name="T3" fmla="*/ 42 h 70"/>
                  <a:gd name="T4" fmla="*/ 29 w 82"/>
                  <a:gd name="T5" fmla="*/ 42 h 70"/>
                  <a:gd name="T6" fmla="*/ 22 w 82"/>
                  <a:gd name="T7" fmla="*/ 70 h 70"/>
                  <a:gd name="T8" fmla="*/ 0 w 82"/>
                  <a:gd name="T9" fmla="*/ 70 h 70"/>
                  <a:gd name="T10" fmla="*/ 16 w 82"/>
                  <a:gd name="T11" fmla="*/ 0 h 70"/>
                  <a:gd name="T12" fmla="*/ 37 w 82"/>
                  <a:gd name="T13" fmla="*/ 0 h 70"/>
                  <a:gd name="T14" fmla="*/ 32 w 82"/>
                  <a:gd name="T15" fmla="*/ 23 h 70"/>
                  <a:gd name="T16" fmla="*/ 56 w 82"/>
                  <a:gd name="T17" fmla="*/ 23 h 70"/>
                  <a:gd name="T18" fmla="*/ 61 w 82"/>
                  <a:gd name="T19" fmla="*/ 0 h 70"/>
                  <a:gd name="T20" fmla="*/ 82 w 82"/>
                  <a:gd name="T21" fmla="*/ 0 h 70"/>
                  <a:gd name="T22" fmla="*/ 67 w 82"/>
                  <a:gd name="T23" fmla="*/ 70 h 70"/>
                  <a:gd name="T24" fmla="*/ 46 w 82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2" h="70">
                    <a:moveTo>
                      <a:pt x="46" y="70"/>
                    </a:moveTo>
                    <a:lnTo>
                      <a:pt x="51" y="42"/>
                    </a:lnTo>
                    <a:lnTo>
                      <a:pt x="29" y="42"/>
                    </a:lnTo>
                    <a:lnTo>
                      <a:pt x="22" y="70"/>
                    </a:lnTo>
                    <a:lnTo>
                      <a:pt x="0" y="70"/>
                    </a:lnTo>
                    <a:lnTo>
                      <a:pt x="16" y="0"/>
                    </a:lnTo>
                    <a:lnTo>
                      <a:pt x="37" y="0"/>
                    </a:lnTo>
                    <a:lnTo>
                      <a:pt x="32" y="23"/>
                    </a:lnTo>
                    <a:lnTo>
                      <a:pt x="56" y="23"/>
                    </a:lnTo>
                    <a:lnTo>
                      <a:pt x="61" y="0"/>
                    </a:lnTo>
                    <a:lnTo>
                      <a:pt x="82" y="0"/>
                    </a:lnTo>
                    <a:lnTo>
                      <a:pt x="67" y="70"/>
                    </a:lnTo>
                    <a:lnTo>
                      <a:pt x="46" y="7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53"/>
              <p:cNvSpPr>
                <a:spLocks noEditPoints="1"/>
              </p:cNvSpPr>
              <p:nvPr/>
            </p:nvSpPr>
            <p:spPr bwMode="auto">
              <a:xfrm>
                <a:off x="4810" y="1817"/>
                <a:ext cx="80" cy="71"/>
              </a:xfrm>
              <a:custGeom>
                <a:avLst/>
                <a:gdLst>
                  <a:gd name="T0" fmla="*/ 28 w 50"/>
                  <a:gd name="T1" fmla="*/ 0 h 44"/>
                  <a:gd name="T2" fmla="*/ 9 w 50"/>
                  <a:gd name="T3" fmla="*/ 0 h 44"/>
                  <a:gd name="T4" fmla="*/ 0 w 50"/>
                  <a:gd name="T5" fmla="*/ 43 h 44"/>
                  <a:gd name="T6" fmla="*/ 16 w 50"/>
                  <a:gd name="T7" fmla="*/ 43 h 44"/>
                  <a:gd name="T8" fmla="*/ 42 w 50"/>
                  <a:gd name="T9" fmla="*/ 34 h 44"/>
                  <a:gd name="T10" fmla="*/ 28 w 50"/>
                  <a:gd name="T11" fmla="*/ 0 h 44"/>
                  <a:gd name="T12" fmla="*/ 25 w 50"/>
                  <a:gd name="T13" fmla="*/ 31 h 44"/>
                  <a:gd name="T14" fmla="*/ 15 w 50"/>
                  <a:gd name="T15" fmla="*/ 32 h 44"/>
                  <a:gd name="T16" fmla="*/ 20 w 50"/>
                  <a:gd name="T17" fmla="*/ 11 h 44"/>
                  <a:gd name="T18" fmla="*/ 25 w 50"/>
                  <a:gd name="T19" fmla="*/ 11 h 44"/>
                  <a:gd name="T20" fmla="*/ 25 w 50"/>
                  <a:gd name="T21" fmla="*/ 3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44">
                    <a:moveTo>
                      <a:pt x="2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25" y="43"/>
                      <a:pt x="35" y="44"/>
                      <a:pt x="42" y="34"/>
                    </a:cubicBezTo>
                    <a:cubicBezTo>
                      <a:pt x="50" y="23"/>
                      <a:pt x="50" y="0"/>
                      <a:pt x="28" y="0"/>
                    </a:cubicBezTo>
                    <a:close/>
                    <a:moveTo>
                      <a:pt x="25" y="31"/>
                    </a:moveTo>
                    <a:cubicBezTo>
                      <a:pt x="23" y="32"/>
                      <a:pt x="15" y="32"/>
                      <a:pt x="15" y="3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38" y="11"/>
                      <a:pt x="34" y="29"/>
                      <a:pt x="25" y="31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Oval 254"/>
              <p:cNvSpPr>
                <a:spLocks noChangeArrowheads="1"/>
              </p:cNvSpPr>
              <p:nvPr/>
            </p:nvSpPr>
            <p:spPr bwMode="auto">
              <a:xfrm>
                <a:off x="3957" y="1631"/>
                <a:ext cx="412" cy="412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55"/>
              <p:cNvSpPr/>
              <p:nvPr/>
            </p:nvSpPr>
            <p:spPr bwMode="auto">
              <a:xfrm>
                <a:off x="4048" y="1726"/>
                <a:ext cx="321" cy="317"/>
              </a:xfrm>
              <a:custGeom>
                <a:avLst/>
                <a:gdLst>
                  <a:gd name="T0" fmla="*/ 141 w 200"/>
                  <a:gd name="T1" fmla="*/ 0 h 197"/>
                  <a:gd name="T2" fmla="*/ 120 w 200"/>
                  <a:gd name="T3" fmla="*/ 21 h 197"/>
                  <a:gd name="T4" fmla="*/ 115 w 200"/>
                  <a:gd name="T5" fmla="*/ 17 h 197"/>
                  <a:gd name="T6" fmla="*/ 13 w 200"/>
                  <a:gd name="T7" fmla="*/ 56 h 197"/>
                  <a:gd name="T8" fmla="*/ 49 w 200"/>
                  <a:gd name="T9" fmla="*/ 92 h 197"/>
                  <a:gd name="T10" fmla="*/ 0 w 200"/>
                  <a:gd name="T11" fmla="*/ 141 h 197"/>
                  <a:gd name="T12" fmla="*/ 56 w 200"/>
                  <a:gd name="T13" fmla="*/ 196 h 197"/>
                  <a:gd name="T14" fmla="*/ 72 w 200"/>
                  <a:gd name="T15" fmla="*/ 197 h 197"/>
                  <a:gd name="T16" fmla="*/ 200 w 200"/>
                  <a:gd name="T17" fmla="*/ 69 h 197"/>
                  <a:gd name="T18" fmla="*/ 200 w 200"/>
                  <a:gd name="T19" fmla="*/ 58 h 197"/>
                  <a:gd name="T20" fmla="*/ 141 w 200"/>
                  <a:gd name="T21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0" h="197">
                    <a:moveTo>
                      <a:pt x="141" y="0"/>
                    </a:moveTo>
                    <a:cubicBezTo>
                      <a:pt x="120" y="21"/>
                      <a:pt x="120" y="21"/>
                      <a:pt x="120" y="21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49" y="92"/>
                      <a:pt x="49" y="92"/>
                      <a:pt x="49" y="92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6" y="196"/>
                      <a:pt x="56" y="196"/>
                      <a:pt x="56" y="196"/>
                    </a:cubicBezTo>
                    <a:cubicBezTo>
                      <a:pt x="61" y="197"/>
                      <a:pt x="66" y="197"/>
                      <a:pt x="72" y="197"/>
                    </a:cubicBezTo>
                    <a:cubicBezTo>
                      <a:pt x="143" y="197"/>
                      <a:pt x="200" y="140"/>
                      <a:pt x="200" y="69"/>
                    </a:cubicBezTo>
                    <a:cubicBezTo>
                      <a:pt x="200" y="65"/>
                      <a:pt x="200" y="62"/>
                      <a:pt x="200" y="58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56"/>
              <p:cNvSpPr/>
              <p:nvPr/>
            </p:nvSpPr>
            <p:spPr bwMode="auto">
              <a:xfrm>
                <a:off x="4041" y="1716"/>
                <a:ext cx="245" cy="240"/>
              </a:xfrm>
              <a:custGeom>
                <a:avLst/>
                <a:gdLst>
                  <a:gd name="T0" fmla="*/ 152 w 152"/>
                  <a:gd name="T1" fmla="*/ 55 h 149"/>
                  <a:gd name="T2" fmla="*/ 51 w 152"/>
                  <a:gd name="T3" fmla="*/ 55 h 149"/>
                  <a:gd name="T4" fmla="*/ 152 w 152"/>
                  <a:gd name="T5" fmla="*/ 32 h 149"/>
                  <a:gd name="T6" fmla="*/ 146 w 152"/>
                  <a:gd name="T7" fmla="*/ 10 h 149"/>
                  <a:gd name="T8" fmla="*/ 133 w 152"/>
                  <a:gd name="T9" fmla="*/ 1 h 149"/>
                  <a:gd name="T10" fmla="*/ 9 w 152"/>
                  <a:gd name="T11" fmla="*/ 30 h 149"/>
                  <a:gd name="T12" fmla="*/ 0 w 152"/>
                  <a:gd name="T13" fmla="*/ 41 h 149"/>
                  <a:gd name="T14" fmla="*/ 0 w 152"/>
                  <a:gd name="T15" fmla="*/ 41 h 149"/>
                  <a:gd name="T16" fmla="*/ 0 w 152"/>
                  <a:gd name="T17" fmla="*/ 138 h 149"/>
                  <a:gd name="T18" fmla="*/ 12 w 152"/>
                  <a:gd name="T19" fmla="*/ 149 h 149"/>
                  <a:gd name="T20" fmla="*/ 140 w 152"/>
                  <a:gd name="T21" fmla="*/ 149 h 149"/>
                  <a:gd name="T22" fmla="*/ 152 w 152"/>
                  <a:gd name="T23" fmla="*/ 138 h 149"/>
                  <a:gd name="T24" fmla="*/ 152 w 152"/>
                  <a:gd name="T25" fmla="*/ 5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" h="149">
                    <a:moveTo>
                      <a:pt x="152" y="55"/>
                    </a:moveTo>
                    <a:cubicBezTo>
                      <a:pt x="51" y="55"/>
                      <a:pt x="51" y="55"/>
                      <a:pt x="51" y="55"/>
                    </a:cubicBezTo>
                    <a:cubicBezTo>
                      <a:pt x="152" y="32"/>
                      <a:pt x="152" y="32"/>
                      <a:pt x="152" y="32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5" y="4"/>
                      <a:pt x="139" y="0"/>
                      <a:pt x="133" y="1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4" y="31"/>
                      <a:pt x="0" y="35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44"/>
                      <a:pt x="5" y="149"/>
                      <a:pt x="12" y="149"/>
                    </a:cubicBezTo>
                    <a:cubicBezTo>
                      <a:pt x="140" y="149"/>
                      <a:pt x="140" y="149"/>
                      <a:pt x="140" y="149"/>
                    </a:cubicBezTo>
                    <a:cubicBezTo>
                      <a:pt x="147" y="149"/>
                      <a:pt x="152" y="144"/>
                      <a:pt x="152" y="138"/>
                    </a:cubicBezTo>
                    <a:lnTo>
                      <a:pt x="152" y="55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57"/>
              <p:cNvSpPr/>
              <p:nvPr/>
            </p:nvSpPr>
            <p:spPr bwMode="auto">
              <a:xfrm>
                <a:off x="4208" y="1737"/>
                <a:ext cx="57" cy="27"/>
              </a:xfrm>
              <a:custGeom>
                <a:avLst/>
                <a:gdLst>
                  <a:gd name="T0" fmla="*/ 24 w 57"/>
                  <a:gd name="T1" fmla="*/ 0 h 27"/>
                  <a:gd name="T2" fmla="*/ 57 w 57"/>
                  <a:gd name="T3" fmla="*/ 21 h 27"/>
                  <a:gd name="T4" fmla="*/ 33 w 57"/>
                  <a:gd name="T5" fmla="*/ 27 h 27"/>
                  <a:gd name="T6" fmla="*/ 0 w 57"/>
                  <a:gd name="T7" fmla="*/ 6 h 27"/>
                  <a:gd name="T8" fmla="*/ 24 w 57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27">
                    <a:moveTo>
                      <a:pt x="24" y="0"/>
                    </a:moveTo>
                    <a:lnTo>
                      <a:pt x="57" y="21"/>
                    </a:lnTo>
                    <a:lnTo>
                      <a:pt x="33" y="27"/>
                    </a:lnTo>
                    <a:lnTo>
                      <a:pt x="0" y="6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58"/>
              <p:cNvSpPr/>
              <p:nvPr/>
            </p:nvSpPr>
            <p:spPr bwMode="auto">
              <a:xfrm>
                <a:off x="4158" y="1748"/>
                <a:ext cx="57" cy="27"/>
              </a:xfrm>
              <a:custGeom>
                <a:avLst/>
                <a:gdLst>
                  <a:gd name="T0" fmla="*/ 25 w 57"/>
                  <a:gd name="T1" fmla="*/ 0 h 27"/>
                  <a:gd name="T2" fmla="*/ 57 w 57"/>
                  <a:gd name="T3" fmla="*/ 21 h 27"/>
                  <a:gd name="T4" fmla="*/ 33 w 57"/>
                  <a:gd name="T5" fmla="*/ 27 h 27"/>
                  <a:gd name="T6" fmla="*/ 0 w 57"/>
                  <a:gd name="T7" fmla="*/ 7 h 27"/>
                  <a:gd name="T8" fmla="*/ 25 w 57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27">
                    <a:moveTo>
                      <a:pt x="25" y="0"/>
                    </a:moveTo>
                    <a:lnTo>
                      <a:pt x="57" y="21"/>
                    </a:lnTo>
                    <a:lnTo>
                      <a:pt x="33" y="27"/>
                    </a:lnTo>
                    <a:lnTo>
                      <a:pt x="0" y="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259"/>
              <p:cNvSpPr/>
              <p:nvPr/>
            </p:nvSpPr>
            <p:spPr bwMode="auto">
              <a:xfrm>
                <a:off x="4110" y="1759"/>
                <a:ext cx="57" cy="28"/>
              </a:xfrm>
              <a:custGeom>
                <a:avLst/>
                <a:gdLst>
                  <a:gd name="T0" fmla="*/ 24 w 57"/>
                  <a:gd name="T1" fmla="*/ 0 h 28"/>
                  <a:gd name="T2" fmla="*/ 57 w 57"/>
                  <a:gd name="T3" fmla="*/ 21 h 28"/>
                  <a:gd name="T4" fmla="*/ 32 w 57"/>
                  <a:gd name="T5" fmla="*/ 28 h 28"/>
                  <a:gd name="T6" fmla="*/ 0 w 57"/>
                  <a:gd name="T7" fmla="*/ 7 h 28"/>
                  <a:gd name="T8" fmla="*/ 24 w 57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28">
                    <a:moveTo>
                      <a:pt x="24" y="0"/>
                    </a:moveTo>
                    <a:lnTo>
                      <a:pt x="57" y="21"/>
                    </a:lnTo>
                    <a:lnTo>
                      <a:pt x="32" y="28"/>
                    </a:lnTo>
                    <a:lnTo>
                      <a:pt x="0" y="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260"/>
              <p:cNvSpPr/>
              <p:nvPr/>
            </p:nvSpPr>
            <p:spPr bwMode="auto">
              <a:xfrm>
                <a:off x="4060" y="1771"/>
                <a:ext cx="57" cy="27"/>
              </a:xfrm>
              <a:custGeom>
                <a:avLst/>
                <a:gdLst>
                  <a:gd name="T0" fmla="*/ 25 w 57"/>
                  <a:gd name="T1" fmla="*/ 0 h 27"/>
                  <a:gd name="T2" fmla="*/ 57 w 57"/>
                  <a:gd name="T3" fmla="*/ 22 h 27"/>
                  <a:gd name="T4" fmla="*/ 33 w 57"/>
                  <a:gd name="T5" fmla="*/ 27 h 27"/>
                  <a:gd name="T6" fmla="*/ 0 w 57"/>
                  <a:gd name="T7" fmla="*/ 6 h 27"/>
                  <a:gd name="T8" fmla="*/ 25 w 57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27">
                    <a:moveTo>
                      <a:pt x="25" y="0"/>
                    </a:moveTo>
                    <a:lnTo>
                      <a:pt x="57" y="22"/>
                    </a:lnTo>
                    <a:lnTo>
                      <a:pt x="33" y="27"/>
                    </a:lnTo>
                    <a:lnTo>
                      <a:pt x="0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Rectangle 261"/>
              <p:cNvSpPr>
                <a:spLocks noChangeArrowheads="1"/>
              </p:cNvSpPr>
              <p:nvPr/>
            </p:nvSpPr>
            <p:spPr bwMode="auto">
              <a:xfrm>
                <a:off x="4060" y="1824"/>
                <a:ext cx="206" cy="114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262"/>
              <p:cNvSpPr/>
              <p:nvPr/>
            </p:nvSpPr>
            <p:spPr bwMode="auto">
              <a:xfrm>
                <a:off x="4144" y="1851"/>
                <a:ext cx="48" cy="61"/>
              </a:xfrm>
              <a:custGeom>
                <a:avLst/>
                <a:gdLst>
                  <a:gd name="T0" fmla="*/ 0 w 48"/>
                  <a:gd name="T1" fmla="*/ 0 h 61"/>
                  <a:gd name="T2" fmla="*/ 0 w 48"/>
                  <a:gd name="T3" fmla="*/ 61 h 61"/>
                  <a:gd name="T4" fmla="*/ 48 w 48"/>
                  <a:gd name="T5" fmla="*/ 31 h 61"/>
                  <a:gd name="T6" fmla="*/ 0 w 48"/>
                  <a:gd name="T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61">
                    <a:moveTo>
                      <a:pt x="0" y="0"/>
                    </a:moveTo>
                    <a:lnTo>
                      <a:pt x="0" y="61"/>
                    </a:lnTo>
                    <a:lnTo>
                      <a:pt x="48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Oval 263"/>
              <p:cNvSpPr>
                <a:spLocks noChangeArrowheads="1"/>
              </p:cNvSpPr>
              <p:nvPr/>
            </p:nvSpPr>
            <p:spPr bwMode="auto">
              <a:xfrm>
                <a:off x="3314" y="1631"/>
                <a:ext cx="412" cy="412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264"/>
              <p:cNvSpPr/>
              <p:nvPr/>
            </p:nvSpPr>
            <p:spPr bwMode="auto">
              <a:xfrm>
                <a:off x="3414" y="1806"/>
                <a:ext cx="309" cy="237"/>
              </a:xfrm>
              <a:custGeom>
                <a:avLst/>
                <a:gdLst>
                  <a:gd name="T0" fmla="*/ 35 w 192"/>
                  <a:gd name="T1" fmla="*/ 1 h 147"/>
                  <a:gd name="T2" fmla="*/ 15 w 192"/>
                  <a:gd name="T3" fmla="*/ 21 h 147"/>
                  <a:gd name="T4" fmla="*/ 47 w 192"/>
                  <a:gd name="T5" fmla="*/ 53 h 147"/>
                  <a:gd name="T6" fmla="*/ 0 w 192"/>
                  <a:gd name="T7" fmla="*/ 78 h 147"/>
                  <a:gd name="T8" fmla="*/ 69 w 192"/>
                  <a:gd name="T9" fmla="*/ 147 h 147"/>
                  <a:gd name="T10" fmla="*/ 192 w 192"/>
                  <a:gd name="T11" fmla="*/ 41 h 147"/>
                  <a:gd name="T12" fmla="*/ 151 w 192"/>
                  <a:gd name="T13" fmla="*/ 0 h 147"/>
                  <a:gd name="T14" fmla="*/ 73 w 192"/>
                  <a:gd name="T15" fmla="*/ 40 h 147"/>
                  <a:gd name="T16" fmla="*/ 35 w 192"/>
                  <a:gd name="T17" fmla="*/ 1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2" h="147">
                    <a:moveTo>
                      <a:pt x="35" y="1"/>
                    </a:moveTo>
                    <a:cubicBezTo>
                      <a:pt x="15" y="21"/>
                      <a:pt x="15" y="21"/>
                      <a:pt x="15" y="21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69" y="147"/>
                      <a:pt x="69" y="147"/>
                      <a:pt x="69" y="147"/>
                    </a:cubicBezTo>
                    <a:cubicBezTo>
                      <a:pt x="131" y="146"/>
                      <a:pt x="182" y="100"/>
                      <a:pt x="192" y="41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73" y="40"/>
                      <a:pt x="73" y="40"/>
                      <a:pt x="73" y="40"/>
                    </a:cubicBez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265"/>
              <p:cNvSpPr/>
              <p:nvPr/>
            </p:nvSpPr>
            <p:spPr bwMode="auto">
              <a:xfrm>
                <a:off x="3483" y="1751"/>
                <a:ext cx="174" cy="156"/>
              </a:xfrm>
              <a:custGeom>
                <a:avLst/>
                <a:gdLst>
                  <a:gd name="T0" fmla="*/ 174 w 174"/>
                  <a:gd name="T1" fmla="*/ 55 h 156"/>
                  <a:gd name="T2" fmla="*/ 43 w 174"/>
                  <a:gd name="T3" fmla="*/ 0 h 156"/>
                  <a:gd name="T4" fmla="*/ 43 w 174"/>
                  <a:gd name="T5" fmla="*/ 0 h 156"/>
                  <a:gd name="T6" fmla="*/ 43 w 174"/>
                  <a:gd name="T7" fmla="*/ 0 h 156"/>
                  <a:gd name="T8" fmla="*/ 0 w 174"/>
                  <a:gd name="T9" fmla="*/ 100 h 156"/>
                  <a:gd name="T10" fmla="*/ 132 w 174"/>
                  <a:gd name="T11" fmla="*/ 156 h 156"/>
                  <a:gd name="T12" fmla="*/ 132 w 174"/>
                  <a:gd name="T13" fmla="*/ 156 h 156"/>
                  <a:gd name="T14" fmla="*/ 132 w 174"/>
                  <a:gd name="T15" fmla="*/ 156 h 156"/>
                  <a:gd name="T16" fmla="*/ 174 w 174"/>
                  <a:gd name="T17" fmla="*/ 5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4" h="156">
                    <a:moveTo>
                      <a:pt x="174" y="55"/>
                    </a:moveTo>
                    <a:lnTo>
                      <a:pt x="43" y="0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0" y="100"/>
                    </a:lnTo>
                    <a:lnTo>
                      <a:pt x="132" y="156"/>
                    </a:lnTo>
                    <a:lnTo>
                      <a:pt x="132" y="156"/>
                    </a:lnTo>
                    <a:lnTo>
                      <a:pt x="132" y="156"/>
                    </a:lnTo>
                    <a:lnTo>
                      <a:pt x="174" y="55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266"/>
              <p:cNvSpPr/>
              <p:nvPr/>
            </p:nvSpPr>
            <p:spPr bwMode="auto">
              <a:xfrm>
                <a:off x="3506" y="1772"/>
                <a:ext cx="130" cy="115"/>
              </a:xfrm>
              <a:custGeom>
                <a:avLst/>
                <a:gdLst>
                  <a:gd name="T0" fmla="*/ 28 w 130"/>
                  <a:gd name="T1" fmla="*/ 0 h 115"/>
                  <a:gd name="T2" fmla="*/ 130 w 130"/>
                  <a:gd name="T3" fmla="*/ 44 h 115"/>
                  <a:gd name="T4" fmla="*/ 101 w 130"/>
                  <a:gd name="T5" fmla="*/ 115 h 115"/>
                  <a:gd name="T6" fmla="*/ 0 w 130"/>
                  <a:gd name="T7" fmla="*/ 71 h 115"/>
                  <a:gd name="T8" fmla="*/ 28 w 130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15">
                    <a:moveTo>
                      <a:pt x="28" y="0"/>
                    </a:moveTo>
                    <a:lnTo>
                      <a:pt x="130" y="44"/>
                    </a:lnTo>
                    <a:lnTo>
                      <a:pt x="101" y="115"/>
                    </a:lnTo>
                    <a:lnTo>
                      <a:pt x="0" y="7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Rectangle 267"/>
              <p:cNvSpPr>
                <a:spLocks noChangeArrowheads="1"/>
              </p:cNvSpPr>
              <p:nvPr/>
            </p:nvSpPr>
            <p:spPr bwMode="auto">
              <a:xfrm>
                <a:off x="3414" y="1819"/>
                <a:ext cx="167" cy="113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Oval 268"/>
              <p:cNvSpPr>
                <a:spLocks noChangeArrowheads="1"/>
              </p:cNvSpPr>
              <p:nvPr/>
            </p:nvSpPr>
            <p:spPr bwMode="auto">
              <a:xfrm>
                <a:off x="3488" y="1837"/>
                <a:ext cx="74" cy="75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Rectangle 269"/>
              <p:cNvSpPr>
                <a:spLocks noChangeArrowheads="1"/>
              </p:cNvSpPr>
              <p:nvPr/>
            </p:nvSpPr>
            <p:spPr bwMode="auto">
              <a:xfrm>
                <a:off x="3432" y="1837"/>
                <a:ext cx="38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Oval 270"/>
              <p:cNvSpPr>
                <a:spLocks noChangeArrowheads="1"/>
              </p:cNvSpPr>
              <p:nvPr/>
            </p:nvSpPr>
            <p:spPr bwMode="auto">
              <a:xfrm>
                <a:off x="3507" y="1856"/>
                <a:ext cx="37" cy="37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Rectangle 271"/>
              <p:cNvSpPr>
                <a:spLocks noChangeArrowheads="1"/>
              </p:cNvSpPr>
              <p:nvPr/>
            </p:nvSpPr>
            <p:spPr bwMode="auto">
              <a:xfrm>
                <a:off x="3432" y="1808"/>
                <a:ext cx="38" cy="1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Oval 272"/>
              <p:cNvSpPr>
                <a:spLocks noChangeArrowheads="1"/>
              </p:cNvSpPr>
              <p:nvPr/>
            </p:nvSpPr>
            <p:spPr bwMode="auto">
              <a:xfrm>
                <a:off x="2671" y="1631"/>
                <a:ext cx="412" cy="412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73"/>
              <p:cNvSpPr/>
              <p:nvPr/>
            </p:nvSpPr>
            <p:spPr bwMode="auto">
              <a:xfrm>
                <a:off x="2754" y="1727"/>
                <a:ext cx="327" cy="316"/>
              </a:xfrm>
              <a:custGeom>
                <a:avLst/>
                <a:gdLst>
                  <a:gd name="T0" fmla="*/ 73 w 203"/>
                  <a:gd name="T1" fmla="*/ 196 h 196"/>
                  <a:gd name="T2" fmla="*/ 76 w 203"/>
                  <a:gd name="T3" fmla="*/ 196 h 196"/>
                  <a:gd name="T4" fmla="*/ 203 w 203"/>
                  <a:gd name="T5" fmla="*/ 80 h 196"/>
                  <a:gd name="T6" fmla="*/ 124 w 203"/>
                  <a:gd name="T7" fmla="*/ 0 h 196"/>
                  <a:gd name="T8" fmla="*/ 0 w 203"/>
                  <a:gd name="T9" fmla="*/ 123 h 196"/>
                  <a:gd name="T10" fmla="*/ 73 w 203"/>
                  <a:gd name="T11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96">
                    <a:moveTo>
                      <a:pt x="73" y="196"/>
                    </a:moveTo>
                    <a:cubicBezTo>
                      <a:pt x="74" y="196"/>
                      <a:pt x="75" y="196"/>
                      <a:pt x="76" y="196"/>
                    </a:cubicBezTo>
                    <a:cubicBezTo>
                      <a:pt x="143" y="196"/>
                      <a:pt x="198" y="145"/>
                      <a:pt x="203" y="8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0" y="123"/>
                      <a:pt x="0" y="123"/>
                      <a:pt x="0" y="123"/>
                    </a:cubicBezTo>
                    <a:lnTo>
                      <a:pt x="73" y="196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Rectangle 274"/>
              <p:cNvSpPr>
                <a:spLocks noChangeArrowheads="1"/>
              </p:cNvSpPr>
              <p:nvPr/>
            </p:nvSpPr>
            <p:spPr bwMode="auto">
              <a:xfrm>
                <a:off x="2754" y="1727"/>
                <a:ext cx="200" cy="198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Rectangle 275"/>
              <p:cNvSpPr>
                <a:spLocks noChangeArrowheads="1"/>
              </p:cNvSpPr>
              <p:nvPr/>
            </p:nvSpPr>
            <p:spPr bwMode="auto">
              <a:xfrm>
                <a:off x="2779" y="1750"/>
                <a:ext cx="152" cy="13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Rectangle 276"/>
              <p:cNvSpPr>
                <a:spLocks noChangeArrowheads="1"/>
              </p:cNvSpPr>
              <p:nvPr/>
            </p:nvSpPr>
            <p:spPr bwMode="auto">
              <a:xfrm>
                <a:off x="2800" y="1772"/>
                <a:ext cx="199" cy="198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Rectangle 277"/>
              <p:cNvSpPr>
                <a:spLocks noChangeArrowheads="1"/>
              </p:cNvSpPr>
              <p:nvPr/>
            </p:nvSpPr>
            <p:spPr bwMode="auto">
              <a:xfrm>
                <a:off x="2822" y="1795"/>
                <a:ext cx="153" cy="13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Oval 278"/>
              <p:cNvSpPr>
                <a:spLocks noChangeArrowheads="1"/>
              </p:cNvSpPr>
              <p:nvPr/>
            </p:nvSpPr>
            <p:spPr bwMode="auto">
              <a:xfrm>
                <a:off x="2840" y="1837"/>
                <a:ext cx="29" cy="29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79"/>
              <p:cNvSpPr/>
              <p:nvPr/>
            </p:nvSpPr>
            <p:spPr bwMode="auto">
              <a:xfrm>
                <a:off x="2846" y="1850"/>
                <a:ext cx="122" cy="59"/>
              </a:xfrm>
              <a:custGeom>
                <a:avLst/>
                <a:gdLst>
                  <a:gd name="T0" fmla="*/ 122 w 122"/>
                  <a:gd name="T1" fmla="*/ 59 h 59"/>
                  <a:gd name="T2" fmla="*/ 74 w 122"/>
                  <a:gd name="T3" fmla="*/ 0 h 59"/>
                  <a:gd name="T4" fmla="*/ 47 w 122"/>
                  <a:gd name="T5" fmla="*/ 33 h 59"/>
                  <a:gd name="T6" fmla="*/ 34 w 122"/>
                  <a:gd name="T7" fmla="*/ 17 h 59"/>
                  <a:gd name="T8" fmla="*/ 0 w 122"/>
                  <a:gd name="T9" fmla="*/ 59 h 59"/>
                  <a:gd name="T10" fmla="*/ 122 w 122"/>
                  <a:gd name="T11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59">
                    <a:moveTo>
                      <a:pt x="122" y="59"/>
                    </a:moveTo>
                    <a:lnTo>
                      <a:pt x="74" y="0"/>
                    </a:lnTo>
                    <a:lnTo>
                      <a:pt x="47" y="33"/>
                    </a:lnTo>
                    <a:lnTo>
                      <a:pt x="34" y="17"/>
                    </a:lnTo>
                    <a:lnTo>
                      <a:pt x="0" y="59"/>
                    </a:lnTo>
                    <a:lnTo>
                      <a:pt x="122" y="59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Oval 280"/>
              <p:cNvSpPr>
                <a:spLocks noChangeArrowheads="1"/>
              </p:cNvSpPr>
              <p:nvPr/>
            </p:nvSpPr>
            <p:spPr bwMode="auto">
              <a:xfrm>
                <a:off x="2028" y="1631"/>
                <a:ext cx="411" cy="412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81"/>
              <p:cNvSpPr/>
              <p:nvPr/>
            </p:nvSpPr>
            <p:spPr bwMode="auto">
              <a:xfrm>
                <a:off x="2111" y="1722"/>
                <a:ext cx="328" cy="321"/>
              </a:xfrm>
              <a:custGeom>
                <a:avLst/>
                <a:gdLst>
                  <a:gd name="T0" fmla="*/ 152 w 204"/>
                  <a:gd name="T1" fmla="*/ 0 h 199"/>
                  <a:gd name="T2" fmla="*/ 0 w 204"/>
                  <a:gd name="T3" fmla="*/ 152 h 199"/>
                  <a:gd name="T4" fmla="*/ 43 w 204"/>
                  <a:gd name="T5" fmla="*/ 195 h 199"/>
                  <a:gd name="T6" fmla="*/ 76 w 204"/>
                  <a:gd name="T7" fmla="*/ 199 h 199"/>
                  <a:gd name="T8" fmla="*/ 204 w 204"/>
                  <a:gd name="T9" fmla="*/ 71 h 199"/>
                  <a:gd name="T10" fmla="*/ 202 w 204"/>
                  <a:gd name="T11" fmla="*/ 50 h 199"/>
                  <a:gd name="T12" fmla="*/ 152 w 204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4" h="199">
                    <a:moveTo>
                      <a:pt x="152" y="0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43" y="195"/>
                      <a:pt x="43" y="195"/>
                      <a:pt x="43" y="195"/>
                    </a:cubicBezTo>
                    <a:cubicBezTo>
                      <a:pt x="54" y="198"/>
                      <a:pt x="65" y="199"/>
                      <a:pt x="76" y="199"/>
                    </a:cubicBezTo>
                    <a:cubicBezTo>
                      <a:pt x="147" y="199"/>
                      <a:pt x="204" y="142"/>
                      <a:pt x="204" y="71"/>
                    </a:cubicBezTo>
                    <a:cubicBezTo>
                      <a:pt x="204" y="64"/>
                      <a:pt x="203" y="57"/>
                      <a:pt x="202" y="5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Rectangle 282"/>
              <p:cNvSpPr>
                <a:spLocks noChangeArrowheads="1"/>
              </p:cNvSpPr>
              <p:nvPr/>
            </p:nvSpPr>
            <p:spPr bwMode="auto">
              <a:xfrm>
                <a:off x="2111" y="1722"/>
                <a:ext cx="245" cy="245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Rectangle 283"/>
              <p:cNvSpPr>
                <a:spLocks noChangeArrowheads="1"/>
              </p:cNvSpPr>
              <p:nvPr/>
            </p:nvSpPr>
            <p:spPr bwMode="auto">
              <a:xfrm>
                <a:off x="2139" y="1750"/>
                <a:ext cx="189" cy="161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Oval 284"/>
              <p:cNvSpPr>
                <a:spLocks noChangeArrowheads="1"/>
              </p:cNvSpPr>
              <p:nvPr/>
            </p:nvSpPr>
            <p:spPr bwMode="auto">
              <a:xfrm>
                <a:off x="2161" y="1803"/>
                <a:ext cx="37" cy="35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85"/>
              <p:cNvSpPr/>
              <p:nvPr/>
            </p:nvSpPr>
            <p:spPr bwMode="auto">
              <a:xfrm>
                <a:off x="2169" y="1817"/>
                <a:ext cx="150" cy="74"/>
              </a:xfrm>
              <a:custGeom>
                <a:avLst/>
                <a:gdLst>
                  <a:gd name="T0" fmla="*/ 150 w 150"/>
                  <a:gd name="T1" fmla="*/ 74 h 74"/>
                  <a:gd name="T2" fmla="*/ 90 w 150"/>
                  <a:gd name="T3" fmla="*/ 0 h 74"/>
                  <a:gd name="T4" fmla="*/ 58 w 150"/>
                  <a:gd name="T5" fmla="*/ 42 h 74"/>
                  <a:gd name="T6" fmla="*/ 42 w 150"/>
                  <a:gd name="T7" fmla="*/ 23 h 74"/>
                  <a:gd name="T8" fmla="*/ 0 w 150"/>
                  <a:gd name="T9" fmla="*/ 74 h 74"/>
                  <a:gd name="T10" fmla="*/ 150 w 150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" h="74">
                    <a:moveTo>
                      <a:pt x="150" y="74"/>
                    </a:moveTo>
                    <a:lnTo>
                      <a:pt x="90" y="0"/>
                    </a:lnTo>
                    <a:lnTo>
                      <a:pt x="58" y="42"/>
                    </a:lnTo>
                    <a:lnTo>
                      <a:pt x="42" y="23"/>
                    </a:lnTo>
                    <a:lnTo>
                      <a:pt x="0" y="74"/>
                    </a:lnTo>
                    <a:lnTo>
                      <a:pt x="150" y="74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Oval 286"/>
              <p:cNvSpPr>
                <a:spLocks noChangeArrowheads="1"/>
              </p:cNvSpPr>
              <p:nvPr/>
            </p:nvSpPr>
            <p:spPr bwMode="auto">
              <a:xfrm>
                <a:off x="1384" y="1631"/>
                <a:ext cx="412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87"/>
              <p:cNvSpPr/>
              <p:nvPr/>
            </p:nvSpPr>
            <p:spPr bwMode="auto">
              <a:xfrm>
                <a:off x="1513" y="1734"/>
                <a:ext cx="275" cy="305"/>
              </a:xfrm>
              <a:custGeom>
                <a:avLst/>
                <a:gdLst>
                  <a:gd name="T0" fmla="*/ 66 w 171"/>
                  <a:gd name="T1" fmla="*/ 0 h 190"/>
                  <a:gd name="T2" fmla="*/ 34 w 171"/>
                  <a:gd name="T3" fmla="*/ 33 h 190"/>
                  <a:gd name="T4" fmla="*/ 74 w 171"/>
                  <a:gd name="T5" fmla="*/ 73 h 190"/>
                  <a:gd name="T6" fmla="*/ 0 w 171"/>
                  <a:gd name="T7" fmla="*/ 118 h 190"/>
                  <a:gd name="T8" fmla="*/ 72 w 171"/>
                  <a:gd name="T9" fmla="*/ 190 h 190"/>
                  <a:gd name="T10" fmla="*/ 171 w 171"/>
                  <a:gd name="T11" fmla="*/ 99 h 190"/>
                  <a:gd name="T12" fmla="*/ 119 w 171"/>
                  <a:gd name="T13" fmla="*/ 46 h 190"/>
                  <a:gd name="T14" fmla="*/ 115 w 171"/>
                  <a:gd name="T15" fmla="*/ 49 h 190"/>
                  <a:gd name="T16" fmla="*/ 66 w 171"/>
                  <a:gd name="T17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1" h="190">
                    <a:moveTo>
                      <a:pt x="66" y="0"/>
                    </a:moveTo>
                    <a:cubicBezTo>
                      <a:pt x="34" y="33"/>
                      <a:pt x="34" y="33"/>
                      <a:pt x="34" y="33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72" y="190"/>
                      <a:pt x="72" y="190"/>
                      <a:pt x="72" y="190"/>
                    </a:cubicBezTo>
                    <a:cubicBezTo>
                      <a:pt x="120" y="181"/>
                      <a:pt x="158" y="145"/>
                      <a:pt x="171" y="99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5" y="49"/>
                      <a:pt x="115" y="49"/>
                      <a:pt x="115" y="49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88"/>
              <p:cNvSpPr/>
              <p:nvPr/>
            </p:nvSpPr>
            <p:spPr bwMode="auto">
              <a:xfrm>
                <a:off x="1460" y="1734"/>
                <a:ext cx="244" cy="207"/>
              </a:xfrm>
              <a:custGeom>
                <a:avLst/>
                <a:gdLst>
                  <a:gd name="T0" fmla="*/ 191 w 244"/>
                  <a:gd name="T1" fmla="*/ 74 h 207"/>
                  <a:gd name="T2" fmla="*/ 159 w 244"/>
                  <a:gd name="T3" fmla="*/ 0 h 207"/>
                  <a:gd name="T4" fmla="*/ 0 w 244"/>
                  <a:gd name="T5" fmla="*/ 67 h 207"/>
                  <a:gd name="T6" fmla="*/ 53 w 244"/>
                  <a:gd name="T7" fmla="*/ 190 h 207"/>
                  <a:gd name="T8" fmla="*/ 71 w 244"/>
                  <a:gd name="T9" fmla="*/ 181 h 207"/>
                  <a:gd name="T10" fmla="*/ 71 w 244"/>
                  <a:gd name="T11" fmla="*/ 207 h 207"/>
                  <a:gd name="T12" fmla="*/ 244 w 244"/>
                  <a:gd name="T13" fmla="*/ 207 h 207"/>
                  <a:gd name="T14" fmla="*/ 244 w 244"/>
                  <a:gd name="T15" fmla="*/ 74 h 207"/>
                  <a:gd name="T16" fmla="*/ 191 w 244"/>
                  <a:gd name="T17" fmla="*/ 7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4" h="207">
                    <a:moveTo>
                      <a:pt x="191" y="74"/>
                    </a:moveTo>
                    <a:lnTo>
                      <a:pt x="159" y="0"/>
                    </a:lnTo>
                    <a:lnTo>
                      <a:pt x="0" y="67"/>
                    </a:lnTo>
                    <a:lnTo>
                      <a:pt x="53" y="190"/>
                    </a:lnTo>
                    <a:lnTo>
                      <a:pt x="71" y="181"/>
                    </a:lnTo>
                    <a:lnTo>
                      <a:pt x="71" y="207"/>
                    </a:lnTo>
                    <a:lnTo>
                      <a:pt x="244" y="207"/>
                    </a:lnTo>
                    <a:lnTo>
                      <a:pt x="244" y="74"/>
                    </a:lnTo>
                    <a:lnTo>
                      <a:pt x="191" y="74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89"/>
              <p:cNvSpPr/>
              <p:nvPr/>
            </p:nvSpPr>
            <p:spPr bwMode="auto">
              <a:xfrm>
                <a:off x="1486" y="1759"/>
                <a:ext cx="144" cy="139"/>
              </a:xfrm>
              <a:custGeom>
                <a:avLst/>
                <a:gdLst>
                  <a:gd name="T0" fmla="*/ 45 w 144"/>
                  <a:gd name="T1" fmla="*/ 134 h 139"/>
                  <a:gd name="T2" fmla="*/ 37 w 144"/>
                  <a:gd name="T3" fmla="*/ 139 h 139"/>
                  <a:gd name="T4" fmla="*/ 0 w 144"/>
                  <a:gd name="T5" fmla="*/ 52 h 139"/>
                  <a:gd name="T6" fmla="*/ 123 w 144"/>
                  <a:gd name="T7" fmla="*/ 0 h 139"/>
                  <a:gd name="T8" fmla="*/ 144 w 144"/>
                  <a:gd name="T9" fmla="*/ 49 h 139"/>
                  <a:gd name="T10" fmla="*/ 45 w 144"/>
                  <a:gd name="T11" fmla="*/ 49 h 139"/>
                  <a:gd name="T12" fmla="*/ 45 w 144"/>
                  <a:gd name="T13" fmla="*/ 13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139">
                    <a:moveTo>
                      <a:pt x="45" y="134"/>
                    </a:moveTo>
                    <a:lnTo>
                      <a:pt x="37" y="139"/>
                    </a:lnTo>
                    <a:lnTo>
                      <a:pt x="0" y="52"/>
                    </a:lnTo>
                    <a:lnTo>
                      <a:pt x="123" y="0"/>
                    </a:lnTo>
                    <a:lnTo>
                      <a:pt x="144" y="49"/>
                    </a:lnTo>
                    <a:lnTo>
                      <a:pt x="45" y="49"/>
                    </a:lnTo>
                    <a:lnTo>
                      <a:pt x="45" y="134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Rectangle 290"/>
              <p:cNvSpPr>
                <a:spLocks noChangeArrowheads="1"/>
              </p:cNvSpPr>
              <p:nvPr/>
            </p:nvSpPr>
            <p:spPr bwMode="auto">
              <a:xfrm>
                <a:off x="1552" y="1829"/>
                <a:ext cx="133" cy="93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Oval 291"/>
              <p:cNvSpPr>
                <a:spLocks noChangeArrowheads="1"/>
              </p:cNvSpPr>
              <p:nvPr/>
            </p:nvSpPr>
            <p:spPr bwMode="auto">
              <a:xfrm>
                <a:off x="1568" y="1845"/>
                <a:ext cx="24" cy="25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92"/>
              <p:cNvSpPr/>
              <p:nvPr/>
            </p:nvSpPr>
            <p:spPr bwMode="auto">
              <a:xfrm>
                <a:off x="1572" y="1856"/>
                <a:ext cx="107" cy="51"/>
              </a:xfrm>
              <a:custGeom>
                <a:avLst/>
                <a:gdLst>
                  <a:gd name="T0" fmla="*/ 65 w 107"/>
                  <a:gd name="T1" fmla="*/ 0 h 51"/>
                  <a:gd name="T2" fmla="*/ 41 w 107"/>
                  <a:gd name="T3" fmla="*/ 29 h 51"/>
                  <a:gd name="T4" fmla="*/ 29 w 107"/>
                  <a:gd name="T5" fmla="*/ 14 h 51"/>
                  <a:gd name="T6" fmla="*/ 0 w 107"/>
                  <a:gd name="T7" fmla="*/ 51 h 51"/>
                  <a:gd name="T8" fmla="*/ 107 w 107"/>
                  <a:gd name="T9" fmla="*/ 51 h 51"/>
                  <a:gd name="T10" fmla="*/ 65 w 107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51">
                    <a:moveTo>
                      <a:pt x="65" y="0"/>
                    </a:moveTo>
                    <a:lnTo>
                      <a:pt x="41" y="29"/>
                    </a:lnTo>
                    <a:lnTo>
                      <a:pt x="29" y="14"/>
                    </a:lnTo>
                    <a:lnTo>
                      <a:pt x="0" y="51"/>
                    </a:lnTo>
                    <a:lnTo>
                      <a:pt x="107" y="51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Oval 293"/>
              <p:cNvSpPr>
                <a:spLocks noChangeArrowheads="1"/>
              </p:cNvSpPr>
              <p:nvPr/>
            </p:nvSpPr>
            <p:spPr bwMode="auto">
              <a:xfrm>
                <a:off x="741" y="1631"/>
                <a:ext cx="412" cy="412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94"/>
              <p:cNvSpPr/>
              <p:nvPr/>
            </p:nvSpPr>
            <p:spPr bwMode="auto">
              <a:xfrm>
                <a:off x="825" y="1753"/>
                <a:ext cx="324" cy="290"/>
              </a:xfrm>
              <a:custGeom>
                <a:avLst/>
                <a:gdLst>
                  <a:gd name="T0" fmla="*/ 85 w 202"/>
                  <a:gd name="T1" fmla="*/ 180 h 180"/>
                  <a:gd name="T2" fmla="*/ 202 w 202"/>
                  <a:gd name="T3" fmla="*/ 78 h 180"/>
                  <a:gd name="T4" fmla="*/ 124 w 202"/>
                  <a:gd name="T5" fmla="*/ 0 h 180"/>
                  <a:gd name="T6" fmla="*/ 0 w 202"/>
                  <a:gd name="T7" fmla="*/ 95 h 180"/>
                  <a:gd name="T8" fmla="*/ 85 w 202"/>
                  <a:gd name="T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2" h="180">
                    <a:moveTo>
                      <a:pt x="85" y="180"/>
                    </a:moveTo>
                    <a:cubicBezTo>
                      <a:pt x="143" y="176"/>
                      <a:pt x="190" y="133"/>
                      <a:pt x="202" y="78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0" y="95"/>
                      <a:pt x="0" y="95"/>
                      <a:pt x="0" y="95"/>
                    </a:cubicBezTo>
                    <a:lnTo>
                      <a:pt x="85" y="18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Rectangle 295"/>
              <p:cNvSpPr>
                <a:spLocks noChangeArrowheads="1"/>
              </p:cNvSpPr>
              <p:nvPr/>
            </p:nvSpPr>
            <p:spPr bwMode="auto">
              <a:xfrm>
                <a:off x="825" y="1753"/>
                <a:ext cx="199" cy="153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Rectangle 296"/>
              <p:cNvSpPr>
                <a:spLocks noChangeArrowheads="1"/>
              </p:cNvSpPr>
              <p:nvPr/>
            </p:nvSpPr>
            <p:spPr bwMode="auto">
              <a:xfrm>
                <a:off x="847" y="1775"/>
                <a:ext cx="155" cy="10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Rectangle 297"/>
              <p:cNvSpPr>
                <a:spLocks noChangeArrowheads="1"/>
              </p:cNvSpPr>
              <p:nvPr/>
            </p:nvSpPr>
            <p:spPr bwMode="auto">
              <a:xfrm>
                <a:off x="870" y="1798"/>
                <a:ext cx="199" cy="153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Rectangle 298"/>
              <p:cNvSpPr>
                <a:spLocks noChangeArrowheads="1"/>
              </p:cNvSpPr>
              <p:nvPr/>
            </p:nvSpPr>
            <p:spPr bwMode="auto">
              <a:xfrm>
                <a:off x="892" y="1821"/>
                <a:ext cx="155" cy="10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Oval 299"/>
              <p:cNvSpPr>
                <a:spLocks noChangeArrowheads="1"/>
              </p:cNvSpPr>
              <p:nvPr/>
            </p:nvSpPr>
            <p:spPr bwMode="auto">
              <a:xfrm>
                <a:off x="911" y="1840"/>
                <a:ext cx="29" cy="29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300"/>
              <p:cNvSpPr/>
              <p:nvPr/>
            </p:nvSpPr>
            <p:spPr bwMode="auto">
              <a:xfrm>
                <a:off x="916" y="1853"/>
                <a:ext cx="124" cy="61"/>
              </a:xfrm>
              <a:custGeom>
                <a:avLst/>
                <a:gdLst>
                  <a:gd name="T0" fmla="*/ 124 w 124"/>
                  <a:gd name="T1" fmla="*/ 61 h 61"/>
                  <a:gd name="T2" fmla="*/ 76 w 124"/>
                  <a:gd name="T3" fmla="*/ 0 h 61"/>
                  <a:gd name="T4" fmla="*/ 49 w 124"/>
                  <a:gd name="T5" fmla="*/ 34 h 61"/>
                  <a:gd name="T6" fmla="*/ 36 w 124"/>
                  <a:gd name="T7" fmla="*/ 17 h 61"/>
                  <a:gd name="T8" fmla="*/ 0 w 124"/>
                  <a:gd name="T9" fmla="*/ 61 h 61"/>
                  <a:gd name="T10" fmla="*/ 124 w 124"/>
                  <a:gd name="T1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61">
                    <a:moveTo>
                      <a:pt x="124" y="61"/>
                    </a:moveTo>
                    <a:lnTo>
                      <a:pt x="76" y="0"/>
                    </a:lnTo>
                    <a:lnTo>
                      <a:pt x="49" y="34"/>
                    </a:lnTo>
                    <a:lnTo>
                      <a:pt x="36" y="17"/>
                    </a:lnTo>
                    <a:lnTo>
                      <a:pt x="0" y="61"/>
                    </a:lnTo>
                    <a:lnTo>
                      <a:pt x="124" y="61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Oval 301"/>
              <p:cNvSpPr>
                <a:spLocks noChangeArrowheads="1"/>
              </p:cNvSpPr>
              <p:nvPr/>
            </p:nvSpPr>
            <p:spPr bwMode="auto">
              <a:xfrm>
                <a:off x="98" y="1631"/>
                <a:ext cx="411" cy="412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302"/>
              <p:cNvSpPr/>
              <p:nvPr/>
            </p:nvSpPr>
            <p:spPr bwMode="auto">
              <a:xfrm>
                <a:off x="181" y="1758"/>
                <a:ext cx="328" cy="285"/>
              </a:xfrm>
              <a:custGeom>
                <a:avLst/>
                <a:gdLst>
                  <a:gd name="T0" fmla="*/ 204 w 204"/>
                  <a:gd name="T1" fmla="*/ 52 h 177"/>
                  <a:gd name="T2" fmla="*/ 152 w 204"/>
                  <a:gd name="T3" fmla="*/ 0 h 177"/>
                  <a:gd name="T4" fmla="*/ 0 w 204"/>
                  <a:gd name="T5" fmla="*/ 117 h 177"/>
                  <a:gd name="T6" fmla="*/ 59 w 204"/>
                  <a:gd name="T7" fmla="*/ 176 h 177"/>
                  <a:gd name="T8" fmla="*/ 76 w 204"/>
                  <a:gd name="T9" fmla="*/ 177 h 177"/>
                  <a:gd name="T10" fmla="*/ 204 w 204"/>
                  <a:gd name="T11" fmla="*/ 52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4" h="177">
                    <a:moveTo>
                      <a:pt x="204" y="52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59" y="176"/>
                      <a:pt x="59" y="176"/>
                      <a:pt x="59" y="176"/>
                    </a:cubicBezTo>
                    <a:cubicBezTo>
                      <a:pt x="65" y="177"/>
                      <a:pt x="70" y="177"/>
                      <a:pt x="76" y="177"/>
                    </a:cubicBezTo>
                    <a:cubicBezTo>
                      <a:pt x="146" y="177"/>
                      <a:pt x="202" y="122"/>
                      <a:pt x="204" y="52"/>
                    </a:cubicBez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Rectangle 303"/>
              <p:cNvSpPr>
                <a:spLocks noChangeArrowheads="1"/>
              </p:cNvSpPr>
              <p:nvPr/>
            </p:nvSpPr>
            <p:spPr bwMode="auto">
              <a:xfrm>
                <a:off x="181" y="1758"/>
                <a:ext cx="245" cy="188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Rectangle 304"/>
              <p:cNvSpPr>
                <a:spLocks noChangeArrowheads="1"/>
              </p:cNvSpPr>
              <p:nvPr/>
            </p:nvSpPr>
            <p:spPr bwMode="auto">
              <a:xfrm>
                <a:off x="209" y="1787"/>
                <a:ext cx="189" cy="132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Oval 305"/>
              <p:cNvSpPr>
                <a:spLocks noChangeArrowheads="1"/>
              </p:cNvSpPr>
              <p:nvPr/>
            </p:nvSpPr>
            <p:spPr bwMode="auto">
              <a:xfrm>
                <a:off x="231" y="1809"/>
                <a:ext cx="37" cy="36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306"/>
              <p:cNvSpPr/>
              <p:nvPr/>
            </p:nvSpPr>
            <p:spPr bwMode="auto">
              <a:xfrm>
                <a:off x="239" y="1825"/>
                <a:ext cx="150" cy="74"/>
              </a:xfrm>
              <a:custGeom>
                <a:avLst/>
                <a:gdLst>
                  <a:gd name="T0" fmla="*/ 150 w 150"/>
                  <a:gd name="T1" fmla="*/ 74 h 74"/>
                  <a:gd name="T2" fmla="*/ 90 w 150"/>
                  <a:gd name="T3" fmla="*/ 0 h 74"/>
                  <a:gd name="T4" fmla="*/ 58 w 150"/>
                  <a:gd name="T5" fmla="*/ 42 h 74"/>
                  <a:gd name="T6" fmla="*/ 42 w 150"/>
                  <a:gd name="T7" fmla="*/ 21 h 74"/>
                  <a:gd name="T8" fmla="*/ 0 w 150"/>
                  <a:gd name="T9" fmla="*/ 74 h 74"/>
                  <a:gd name="T10" fmla="*/ 150 w 150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" h="74">
                    <a:moveTo>
                      <a:pt x="150" y="74"/>
                    </a:moveTo>
                    <a:lnTo>
                      <a:pt x="90" y="0"/>
                    </a:lnTo>
                    <a:lnTo>
                      <a:pt x="58" y="42"/>
                    </a:lnTo>
                    <a:lnTo>
                      <a:pt x="42" y="21"/>
                    </a:lnTo>
                    <a:lnTo>
                      <a:pt x="0" y="74"/>
                    </a:lnTo>
                    <a:lnTo>
                      <a:pt x="150" y="74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307"/>
              <p:cNvSpPr/>
              <p:nvPr/>
            </p:nvSpPr>
            <p:spPr bwMode="auto">
              <a:xfrm>
                <a:off x="7155" y="968"/>
                <a:ext cx="452" cy="452"/>
              </a:xfrm>
              <a:custGeom>
                <a:avLst/>
                <a:gdLst>
                  <a:gd name="T0" fmla="*/ 231 w 281"/>
                  <a:gd name="T1" fmla="*/ 49 h 281"/>
                  <a:gd name="T2" fmla="*/ 231 w 281"/>
                  <a:gd name="T3" fmla="*/ 231 h 281"/>
                  <a:gd name="T4" fmla="*/ 49 w 281"/>
                  <a:gd name="T5" fmla="*/ 231 h 281"/>
                  <a:gd name="T6" fmla="*/ 49 w 281"/>
                  <a:gd name="T7" fmla="*/ 49 h 281"/>
                  <a:gd name="T8" fmla="*/ 231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49"/>
                    </a:moveTo>
                    <a:cubicBezTo>
                      <a:pt x="281" y="99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49"/>
                    </a:cubicBezTo>
                    <a:cubicBezTo>
                      <a:pt x="99" y="0"/>
                      <a:pt x="181" y="0"/>
                      <a:pt x="231" y="49"/>
                    </a:cubicBezTo>
                    <a:close/>
                  </a:path>
                </a:pathLst>
              </a:cu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308"/>
              <p:cNvSpPr/>
              <p:nvPr/>
            </p:nvSpPr>
            <p:spPr bwMode="auto">
              <a:xfrm>
                <a:off x="7291" y="1100"/>
                <a:ext cx="295" cy="297"/>
              </a:xfrm>
              <a:custGeom>
                <a:avLst/>
                <a:gdLst>
                  <a:gd name="T0" fmla="*/ 70 w 183"/>
                  <a:gd name="T1" fmla="*/ 185 h 185"/>
                  <a:gd name="T2" fmla="*/ 146 w 183"/>
                  <a:gd name="T3" fmla="*/ 149 h 185"/>
                  <a:gd name="T4" fmla="*/ 183 w 183"/>
                  <a:gd name="T5" fmla="*/ 67 h 185"/>
                  <a:gd name="T6" fmla="*/ 116 w 183"/>
                  <a:gd name="T7" fmla="*/ 0 h 185"/>
                  <a:gd name="T8" fmla="*/ 0 w 183"/>
                  <a:gd name="T9" fmla="*/ 115 h 185"/>
                  <a:gd name="T10" fmla="*/ 70 w 183"/>
                  <a:gd name="T11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185">
                    <a:moveTo>
                      <a:pt x="70" y="185"/>
                    </a:moveTo>
                    <a:cubicBezTo>
                      <a:pt x="98" y="182"/>
                      <a:pt x="124" y="170"/>
                      <a:pt x="146" y="149"/>
                    </a:cubicBezTo>
                    <a:cubicBezTo>
                      <a:pt x="168" y="126"/>
                      <a:pt x="181" y="97"/>
                      <a:pt x="183" y="67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0" y="115"/>
                      <a:pt x="0" y="115"/>
                      <a:pt x="0" y="115"/>
                    </a:cubicBezTo>
                    <a:lnTo>
                      <a:pt x="70" y="185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309"/>
              <p:cNvSpPr/>
              <p:nvPr/>
            </p:nvSpPr>
            <p:spPr bwMode="auto">
              <a:xfrm>
                <a:off x="7396" y="1071"/>
                <a:ext cx="106" cy="106"/>
              </a:xfrm>
              <a:custGeom>
                <a:avLst/>
                <a:gdLst>
                  <a:gd name="T0" fmla="*/ 53 w 106"/>
                  <a:gd name="T1" fmla="*/ 0 h 106"/>
                  <a:gd name="T2" fmla="*/ 0 w 106"/>
                  <a:gd name="T3" fmla="*/ 53 h 106"/>
                  <a:gd name="T4" fmla="*/ 53 w 106"/>
                  <a:gd name="T5" fmla="*/ 106 h 106"/>
                  <a:gd name="T6" fmla="*/ 106 w 106"/>
                  <a:gd name="T7" fmla="*/ 53 h 106"/>
                  <a:gd name="T8" fmla="*/ 53 w 106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06">
                    <a:moveTo>
                      <a:pt x="53" y="0"/>
                    </a:moveTo>
                    <a:lnTo>
                      <a:pt x="0" y="53"/>
                    </a:lnTo>
                    <a:lnTo>
                      <a:pt x="53" y="106"/>
                    </a:lnTo>
                    <a:lnTo>
                      <a:pt x="106" y="5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310"/>
              <p:cNvSpPr/>
              <p:nvPr/>
            </p:nvSpPr>
            <p:spPr bwMode="auto">
              <a:xfrm>
                <a:off x="7417" y="1113"/>
                <a:ext cx="21" cy="20"/>
              </a:xfrm>
              <a:custGeom>
                <a:avLst/>
                <a:gdLst>
                  <a:gd name="T0" fmla="*/ 14 w 21"/>
                  <a:gd name="T1" fmla="*/ 20 h 20"/>
                  <a:gd name="T2" fmla="*/ 0 w 21"/>
                  <a:gd name="T3" fmla="*/ 6 h 20"/>
                  <a:gd name="T4" fmla="*/ 8 w 21"/>
                  <a:gd name="T5" fmla="*/ 0 h 20"/>
                  <a:gd name="T6" fmla="*/ 21 w 21"/>
                  <a:gd name="T7" fmla="*/ 12 h 20"/>
                  <a:gd name="T8" fmla="*/ 14 w 21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4" y="20"/>
                    </a:moveTo>
                    <a:lnTo>
                      <a:pt x="0" y="6"/>
                    </a:lnTo>
                    <a:lnTo>
                      <a:pt x="8" y="0"/>
                    </a:lnTo>
                    <a:lnTo>
                      <a:pt x="21" y="12"/>
                    </a:lnTo>
                    <a:lnTo>
                      <a:pt x="14" y="2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311"/>
              <p:cNvSpPr/>
              <p:nvPr/>
            </p:nvSpPr>
            <p:spPr bwMode="auto">
              <a:xfrm>
                <a:off x="7439" y="1135"/>
                <a:ext cx="21" cy="21"/>
              </a:xfrm>
              <a:custGeom>
                <a:avLst/>
                <a:gdLst>
                  <a:gd name="T0" fmla="*/ 0 w 21"/>
                  <a:gd name="T1" fmla="*/ 7 h 21"/>
                  <a:gd name="T2" fmla="*/ 8 w 21"/>
                  <a:gd name="T3" fmla="*/ 0 h 21"/>
                  <a:gd name="T4" fmla="*/ 21 w 21"/>
                  <a:gd name="T5" fmla="*/ 13 h 21"/>
                  <a:gd name="T6" fmla="*/ 15 w 21"/>
                  <a:gd name="T7" fmla="*/ 21 h 21"/>
                  <a:gd name="T8" fmla="*/ 0 w 21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0" y="7"/>
                    </a:moveTo>
                    <a:lnTo>
                      <a:pt x="8" y="0"/>
                    </a:lnTo>
                    <a:lnTo>
                      <a:pt x="21" y="13"/>
                    </a:lnTo>
                    <a:lnTo>
                      <a:pt x="15" y="2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312"/>
              <p:cNvSpPr/>
              <p:nvPr/>
            </p:nvSpPr>
            <p:spPr bwMode="auto">
              <a:xfrm>
                <a:off x="7256" y="1111"/>
                <a:ext cx="206" cy="206"/>
              </a:xfrm>
              <a:custGeom>
                <a:avLst/>
                <a:gdLst>
                  <a:gd name="T0" fmla="*/ 128 w 128"/>
                  <a:gd name="T1" fmla="*/ 49 h 128"/>
                  <a:gd name="T2" fmla="*/ 79 w 128"/>
                  <a:gd name="T3" fmla="*/ 0 h 128"/>
                  <a:gd name="T4" fmla="*/ 5 w 128"/>
                  <a:gd name="T5" fmla="*/ 74 h 128"/>
                  <a:gd name="T6" fmla="*/ 5 w 128"/>
                  <a:gd name="T7" fmla="*/ 91 h 128"/>
                  <a:gd name="T8" fmla="*/ 37 w 128"/>
                  <a:gd name="T9" fmla="*/ 123 h 128"/>
                  <a:gd name="T10" fmla="*/ 54 w 128"/>
                  <a:gd name="T11" fmla="*/ 123 h 128"/>
                  <a:gd name="T12" fmla="*/ 128 w 128"/>
                  <a:gd name="T13" fmla="*/ 49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28">
                    <a:moveTo>
                      <a:pt x="128" y="49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0" y="79"/>
                      <a:pt x="0" y="86"/>
                      <a:pt x="5" y="91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42" y="128"/>
                      <a:pt x="49" y="128"/>
                      <a:pt x="54" y="123"/>
                    </a:cubicBezTo>
                    <a:lnTo>
                      <a:pt x="128" y="4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Oval 313"/>
              <p:cNvSpPr>
                <a:spLocks noChangeArrowheads="1"/>
              </p:cNvSpPr>
              <p:nvPr/>
            </p:nvSpPr>
            <p:spPr bwMode="auto">
              <a:xfrm>
                <a:off x="6531" y="987"/>
                <a:ext cx="411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314"/>
              <p:cNvSpPr/>
              <p:nvPr/>
            </p:nvSpPr>
            <p:spPr bwMode="auto">
              <a:xfrm>
                <a:off x="6650" y="1106"/>
                <a:ext cx="291" cy="291"/>
              </a:xfrm>
              <a:custGeom>
                <a:avLst/>
                <a:gdLst>
                  <a:gd name="T0" fmla="*/ 181 w 181"/>
                  <a:gd name="T1" fmla="*/ 73 h 181"/>
                  <a:gd name="T2" fmla="*/ 108 w 181"/>
                  <a:gd name="T3" fmla="*/ 0 h 181"/>
                  <a:gd name="T4" fmla="*/ 76 w 181"/>
                  <a:gd name="T5" fmla="*/ 32 h 181"/>
                  <a:gd name="T6" fmla="*/ 64 w 181"/>
                  <a:gd name="T7" fmla="*/ 20 h 181"/>
                  <a:gd name="T8" fmla="*/ 25 w 181"/>
                  <a:gd name="T9" fmla="*/ 59 h 181"/>
                  <a:gd name="T10" fmla="*/ 37 w 181"/>
                  <a:gd name="T11" fmla="*/ 71 h 181"/>
                  <a:gd name="T12" fmla="*/ 0 w 181"/>
                  <a:gd name="T13" fmla="*/ 108 h 181"/>
                  <a:gd name="T14" fmla="*/ 73 w 181"/>
                  <a:gd name="T15" fmla="*/ 181 h 181"/>
                  <a:gd name="T16" fmla="*/ 181 w 181"/>
                  <a:gd name="T17" fmla="*/ 73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1" h="181">
                    <a:moveTo>
                      <a:pt x="181" y="73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37" y="71"/>
                      <a:pt x="37" y="71"/>
                      <a:pt x="37" y="71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73" y="181"/>
                      <a:pt x="73" y="181"/>
                      <a:pt x="73" y="181"/>
                    </a:cubicBezTo>
                    <a:cubicBezTo>
                      <a:pt x="129" y="172"/>
                      <a:pt x="172" y="129"/>
                      <a:pt x="181" y="73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315"/>
              <p:cNvSpPr>
                <a:spLocks noEditPoints="1"/>
              </p:cNvSpPr>
              <p:nvPr/>
            </p:nvSpPr>
            <p:spPr bwMode="auto">
              <a:xfrm>
                <a:off x="6614" y="1071"/>
                <a:ext cx="245" cy="244"/>
              </a:xfrm>
              <a:custGeom>
                <a:avLst/>
                <a:gdLst>
                  <a:gd name="T0" fmla="*/ 76 w 152"/>
                  <a:gd name="T1" fmla="*/ 0 h 152"/>
                  <a:gd name="T2" fmla="*/ 0 w 152"/>
                  <a:gd name="T3" fmla="*/ 76 h 152"/>
                  <a:gd name="T4" fmla="*/ 76 w 152"/>
                  <a:gd name="T5" fmla="*/ 152 h 152"/>
                  <a:gd name="T6" fmla="*/ 152 w 152"/>
                  <a:gd name="T7" fmla="*/ 76 h 152"/>
                  <a:gd name="T8" fmla="*/ 76 w 152"/>
                  <a:gd name="T9" fmla="*/ 0 h 152"/>
                  <a:gd name="T10" fmla="*/ 76 w 152"/>
                  <a:gd name="T11" fmla="*/ 88 h 152"/>
                  <a:gd name="T12" fmla="*/ 64 w 152"/>
                  <a:gd name="T13" fmla="*/ 76 h 152"/>
                  <a:gd name="T14" fmla="*/ 76 w 152"/>
                  <a:gd name="T15" fmla="*/ 64 h 152"/>
                  <a:gd name="T16" fmla="*/ 88 w 152"/>
                  <a:gd name="T17" fmla="*/ 76 h 152"/>
                  <a:gd name="T18" fmla="*/ 76 w 152"/>
                  <a:gd name="T19" fmla="*/ 88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52">
                    <a:moveTo>
                      <a:pt x="76" y="0"/>
                    </a:moveTo>
                    <a:cubicBezTo>
                      <a:pt x="34" y="0"/>
                      <a:pt x="0" y="34"/>
                      <a:pt x="0" y="76"/>
                    </a:cubicBezTo>
                    <a:cubicBezTo>
                      <a:pt x="0" y="118"/>
                      <a:pt x="34" y="152"/>
                      <a:pt x="76" y="152"/>
                    </a:cubicBezTo>
                    <a:cubicBezTo>
                      <a:pt x="118" y="152"/>
                      <a:pt x="152" y="118"/>
                      <a:pt x="152" y="76"/>
                    </a:cubicBezTo>
                    <a:cubicBezTo>
                      <a:pt x="152" y="34"/>
                      <a:pt x="118" y="0"/>
                      <a:pt x="76" y="0"/>
                    </a:cubicBezTo>
                    <a:close/>
                    <a:moveTo>
                      <a:pt x="76" y="88"/>
                    </a:moveTo>
                    <a:cubicBezTo>
                      <a:pt x="70" y="88"/>
                      <a:pt x="64" y="82"/>
                      <a:pt x="64" y="76"/>
                    </a:cubicBezTo>
                    <a:cubicBezTo>
                      <a:pt x="64" y="70"/>
                      <a:pt x="70" y="64"/>
                      <a:pt x="76" y="64"/>
                    </a:cubicBezTo>
                    <a:cubicBezTo>
                      <a:pt x="82" y="64"/>
                      <a:pt x="88" y="70"/>
                      <a:pt x="88" y="76"/>
                    </a:cubicBezTo>
                    <a:cubicBezTo>
                      <a:pt x="88" y="82"/>
                      <a:pt x="82" y="88"/>
                      <a:pt x="76" y="88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316"/>
              <p:cNvSpPr/>
              <p:nvPr/>
            </p:nvSpPr>
            <p:spPr bwMode="auto">
              <a:xfrm>
                <a:off x="6648" y="1105"/>
                <a:ext cx="64" cy="64"/>
              </a:xfrm>
              <a:custGeom>
                <a:avLst/>
                <a:gdLst>
                  <a:gd name="T0" fmla="*/ 30 w 40"/>
                  <a:gd name="T1" fmla="*/ 40 h 40"/>
                  <a:gd name="T2" fmla="*/ 0 w 40"/>
                  <a:gd name="T3" fmla="*/ 22 h 40"/>
                  <a:gd name="T4" fmla="*/ 22 w 40"/>
                  <a:gd name="T5" fmla="*/ 0 h 40"/>
                  <a:gd name="T6" fmla="*/ 40 w 40"/>
                  <a:gd name="T7" fmla="*/ 30 h 40"/>
                  <a:gd name="T8" fmla="*/ 30 w 40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30" y="4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5" y="13"/>
                      <a:pt x="13" y="5"/>
                      <a:pt x="22" y="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36" y="33"/>
                      <a:pt x="33" y="36"/>
                      <a:pt x="30" y="4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317"/>
              <p:cNvSpPr/>
              <p:nvPr/>
            </p:nvSpPr>
            <p:spPr bwMode="auto">
              <a:xfrm>
                <a:off x="6765" y="1222"/>
                <a:ext cx="54" cy="53"/>
              </a:xfrm>
              <a:custGeom>
                <a:avLst/>
                <a:gdLst>
                  <a:gd name="T0" fmla="*/ 21 w 33"/>
                  <a:gd name="T1" fmla="*/ 33 h 33"/>
                  <a:gd name="T2" fmla="*/ 0 w 33"/>
                  <a:gd name="T3" fmla="*/ 5 h 33"/>
                  <a:gd name="T4" fmla="*/ 5 w 33"/>
                  <a:gd name="T5" fmla="*/ 0 h 33"/>
                  <a:gd name="T6" fmla="*/ 33 w 33"/>
                  <a:gd name="T7" fmla="*/ 21 h 33"/>
                  <a:gd name="T8" fmla="*/ 21 w 33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21" y="3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4" y="2"/>
                      <a:pt x="5" y="0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0" y="26"/>
                      <a:pt x="26" y="30"/>
                      <a:pt x="21" y="3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Oval 318"/>
              <p:cNvSpPr>
                <a:spLocks noChangeArrowheads="1"/>
              </p:cNvSpPr>
              <p:nvPr/>
            </p:nvSpPr>
            <p:spPr bwMode="auto">
              <a:xfrm>
                <a:off x="5887" y="987"/>
                <a:ext cx="412" cy="412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319"/>
              <p:cNvSpPr/>
              <p:nvPr/>
            </p:nvSpPr>
            <p:spPr bwMode="auto">
              <a:xfrm>
                <a:off x="5971" y="1103"/>
                <a:ext cx="326" cy="296"/>
              </a:xfrm>
              <a:custGeom>
                <a:avLst/>
                <a:gdLst>
                  <a:gd name="T0" fmla="*/ 46 w 203"/>
                  <a:gd name="T1" fmla="*/ 181 h 184"/>
                  <a:gd name="T2" fmla="*/ 76 w 203"/>
                  <a:gd name="T3" fmla="*/ 184 h 184"/>
                  <a:gd name="T4" fmla="*/ 203 w 203"/>
                  <a:gd name="T5" fmla="*/ 69 h 184"/>
                  <a:gd name="T6" fmla="*/ 134 w 203"/>
                  <a:gd name="T7" fmla="*/ 0 h 184"/>
                  <a:gd name="T8" fmla="*/ 0 w 203"/>
                  <a:gd name="T9" fmla="*/ 134 h 184"/>
                  <a:gd name="T10" fmla="*/ 46 w 203"/>
                  <a:gd name="T11" fmla="*/ 18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84">
                    <a:moveTo>
                      <a:pt x="46" y="181"/>
                    </a:moveTo>
                    <a:cubicBezTo>
                      <a:pt x="56" y="183"/>
                      <a:pt x="66" y="184"/>
                      <a:pt x="76" y="184"/>
                    </a:cubicBezTo>
                    <a:cubicBezTo>
                      <a:pt x="142" y="184"/>
                      <a:pt x="197" y="134"/>
                      <a:pt x="203" y="69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0" y="134"/>
                      <a:pt x="0" y="134"/>
                      <a:pt x="0" y="134"/>
                    </a:cubicBezTo>
                    <a:lnTo>
                      <a:pt x="46" y="181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320"/>
              <p:cNvSpPr/>
              <p:nvPr/>
            </p:nvSpPr>
            <p:spPr bwMode="auto">
              <a:xfrm>
                <a:off x="5971" y="1076"/>
                <a:ext cx="244" cy="243"/>
              </a:xfrm>
              <a:custGeom>
                <a:avLst/>
                <a:gdLst>
                  <a:gd name="T0" fmla="*/ 188 w 244"/>
                  <a:gd name="T1" fmla="*/ 0 h 243"/>
                  <a:gd name="T2" fmla="*/ 0 w 244"/>
                  <a:gd name="T3" fmla="*/ 0 h 243"/>
                  <a:gd name="T4" fmla="*/ 0 w 244"/>
                  <a:gd name="T5" fmla="*/ 243 h 243"/>
                  <a:gd name="T6" fmla="*/ 244 w 244"/>
                  <a:gd name="T7" fmla="*/ 243 h 243"/>
                  <a:gd name="T8" fmla="*/ 244 w 244"/>
                  <a:gd name="T9" fmla="*/ 54 h 243"/>
                  <a:gd name="T10" fmla="*/ 188 w 244"/>
                  <a:gd name="T1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4" h="243">
                    <a:moveTo>
                      <a:pt x="188" y="0"/>
                    </a:moveTo>
                    <a:lnTo>
                      <a:pt x="0" y="0"/>
                    </a:lnTo>
                    <a:lnTo>
                      <a:pt x="0" y="243"/>
                    </a:lnTo>
                    <a:lnTo>
                      <a:pt x="244" y="243"/>
                    </a:lnTo>
                    <a:lnTo>
                      <a:pt x="244" y="54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Rectangle 321"/>
              <p:cNvSpPr>
                <a:spLocks noChangeArrowheads="1"/>
              </p:cNvSpPr>
              <p:nvPr/>
            </p:nvSpPr>
            <p:spPr bwMode="auto">
              <a:xfrm>
                <a:off x="6010" y="1196"/>
                <a:ext cx="167" cy="95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322"/>
              <p:cNvSpPr>
                <a:spLocks noEditPoints="1"/>
              </p:cNvSpPr>
              <p:nvPr/>
            </p:nvSpPr>
            <p:spPr bwMode="auto">
              <a:xfrm>
                <a:off x="6037" y="1103"/>
                <a:ext cx="113" cy="64"/>
              </a:xfrm>
              <a:custGeom>
                <a:avLst/>
                <a:gdLst>
                  <a:gd name="T0" fmla="*/ 0 w 113"/>
                  <a:gd name="T1" fmla="*/ 0 h 64"/>
                  <a:gd name="T2" fmla="*/ 0 w 113"/>
                  <a:gd name="T3" fmla="*/ 64 h 64"/>
                  <a:gd name="T4" fmla="*/ 113 w 113"/>
                  <a:gd name="T5" fmla="*/ 64 h 64"/>
                  <a:gd name="T6" fmla="*/ 113 w 113"/>
                  <a:gd name="T7" fmla="*/ 0 h 64"/>
                  <a:gd name="T8" fmla="*/ 0 w 113"/>
                  <a:gd name="T9" fmla="*/ 0 h 64"/>
                  <a:gd name="T10" fmla="*/ 98 w 113"/>
                  <a:gd name="T11" fmla="*/ 51 h 64"/>
                  <a:gd name="T12" fmla="*/ 76 w 113"/>
                  <a:gd name="T13" fmla="*/ 51 h 64"/>
                  <a:gd name="T14" fmla="*/ 76 w 113"/>
                  <a:gd name="T15" fmla="*/ 13 h 64"/>
                  <a:gd name="T16" fmla="*/ 98 w 113"/>
                  <a:gd name="T17" fmla="*/ 13 h 64"/>
                  <a:gd name="T18" fmla="*/ 98 w 113"/>
                  <a:gd name="T19" fmla="*/ 5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3" h="64">
                    <a:moveTo>
                      <a:pt x="0" y="0"/>
                    </a:moveTo>
                    <a:lnTo>
                      <a:pt x="0" y="64"/>
                    </a:lnTo>
                    <a:lnTo>
                      <a:pt x="113" y="64"/>
                    </a:lnTo>
                    <a:lnTo>
                      <a:pt x="113" y="0"/>
                    </a:lnTo>
                    <a:lnTo>
                      <a:pt x="0" y="0"/>
                    </a:lnTo>
                    <a:close/>
                    <a:moveTo>
                      <a:pt x="98" y="51"/>
                    </a:moveTo>
                    <a:lnTo>
                      <a:pt x="76" y="51"/>
                    </a:lnTo>
                    <a:lnTo>
                      <a:pt x="76" y="13"/>
                    </a:lnTo>
                    <a:lnTo>
                      <a:pt x="98" y="13"/>
                    </a:lnTo>
                    <a:lnTo>
                      <a:pt x="98" y="51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Rectangle 323"/>
              <p:cNvSpPr>
                <a:spLocks noChangeArrowheads="1"/>
              </p:cNvSpPr>
              <p:nvPr/>
            </p:nvSpPr>
            <p:spPr bwMode="auto">
              <a:xfrm>
                <a:off x="6037" y="1238"/>
                <a:ext cx="113" cy="1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Rectangle 324"/>
              <p:cNvSpPr>
                <a:spLocks noChangeArrowheads="1"/>
              </p:cNvSpPr>
              <p:nvPr/>
            </p:nvSpPr>
            <p:spPr bwMode="auto">
              <a:xfrm>
                <a:off x="6037" y="1217"/>
                <a:ext cx="113" cy="1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Rectangle 325"/>
              <p:cNvSpPr>
                <a:spLocks noChangeArrowheads="1"/>
              </p:cNvSpPr>
              <p:nvPr/>
            </p:nvSpPr>
            <p:spPr bwMode="auto">
              <a:xfrm>
                <a:off x="6037" y="1261"/>
                <a:ext cx="113" cy="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Oval 326"/>
              <p:cNvSpPr>
                <a:spLocks noChangeArrowheads="1"/>
              </p:cNvSpPr>
              <p:nvPr/>
            </p:nvSpPr>
            <p:spPr bwMode="auto">
              <a:xfrm>
                <a:off x="5244" y="987"/>
                <a:ext cx="412" cy="412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327"/>
              <p:cNvSpPr/>
              <p:nvPr/>
            </p:nvSpPr>
            <p:spPr bwMode="auto">
              <a:xfrm>
                <a:off x="5328" y="1103"/>
                <a:ext cx="326" cy="296"/>
              </a:xfrm>
              <a:custGeom>
                <a:avLst/>
                <a:gdLst>
                  <a:gd name="T0" fmla="*/ 46 w 203"/>
                  <a:gd name="T1" fmla="*/ 181 h 184"/>
                  <a:gd name="T2" fmla="*/ 76 w 203"/>
                  <a:gd name="T3" fmla="*/ 184 h 184"/>
                  <a:gd name="T4" fmla="*/ 203 w 203"/>
                  <a:gd name="T5" fmla="*/ 69 h 184"/>
                  <a:gd name="T6" fmla="*/ 134 w 203"/>
                  <a:gd name="T7" fmla="*/ 0 h 184"/>
                  <a:gd name="T8" fmla="*/ 0 w 203"/>
                  <a:gd name="T9" fmla="*/ 134 h 184"/>
                  <a:gd name="T10" fmla="*/ 46 w 203"/>
                  <a:gd name="T11" fmla="*/ 18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84">
                    <a:moveTo>
                      <a:pt x="46" y="181"/>
                    </a:moveTo>
                    <a:cubicBezTo>
                      <a:pt x="56" y="183"/>
                      <a:pt x="66" y="184"/>
                      <a:pt x="76" y="184"/>
                    </a:cubicBezTo>
                    <a:cubicBezTo>
                      <a:pt x="142" y="184"/>
                      <a:pt x="197" y="134"/>
                      <a:pt x="203" y="69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0" y="134"/>
                      <a:pt x="0" y="134"/>
                      <a:pt x="0" y="134"/>
                    </a:cubicBezTo>
                    <a:lnTo>
                      <a:pt x="46" y="181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328"/>
              <p:cNvSpPr/>
              <p:nvPr/>
            </p:nvSpPr>
            <p:spPr bwMode="auto">
              <a:xfrm>
                <a:off x="5328" y="1076"/>
                <a:ext cx="244" cy="243"/>
              </a:xfrm>
              <a:custGeom>
                <a:avLst/>
                <a:gdLst>
                  <a:gd name="T0" fmla="*/ 188 w 244"/>
                  <a:gd name="T1" fmla="*/ 0 h 243"/>
                  <a:gd name="T2" fmla="*/ 0 w 244"/>
                  <a:gd name="T3" fmla="*/ 0 h 243"/>
                  <a:gd name="T4" fmla="*/ 0 w 244"/>
                  <a:gd name="T5" fmla="*/ 243 h 243"/>
                  <a:gd name="T6" fmla="*/ 244 w 244"/>
                  <a:gd name="T7" fmla="*/ 243 h 243"/>
                  <a:gd name="T8" fmla="*/ 244 w 244"/>
                  <a:gd name="T9" fmla="*/ 54 h 243"/>
                  <a:gd name="T10" fmla="*/ 188 w 244"/>
                  <a:gd name="T1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4" h="243">
                    <a:moveTo>
                      <a:pt x="188" y="0"/>
                    </a:moveTo>
                    <a:lnTo>
                      <a:pt x="0" y="0"/>
                    </a:lnTo>
                    <a:lnTo>
                      <a:pt x="0" y="243"/>
                    </a:lnTo>
                    <a:lnTo>
                      <a:pt x="244" y="243"/>
                    </a:lnTo>
                    <a:lnTo>
                      <a:pt x="244" y="54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329"/>
              <p:cNvSpPr>
                <a:spLocks noEditPoints="1"/>
              </p:cNvSpPr>
              <p:nvPr/>
            </p:nvSpPr>
            <p:spPr bwMode="auto">
              <a:xfrm>
                <a:off x="5394" y="1103"/>
                <a:ext cx="112" cy="64"/>
              </a:xfrm>
              <a:custGeom>
                <a:avLst/>
                <a:gdLst>
                  <a:gd name="T0" fmla="*/ 0 w 112"/>
                  <a:gd name="T1" fmla="*/ 0 h 64"/>
                  <a:gd name="T2" fmla="*/ 0 w 112"/>
                  <a:gd name="T3" fmla="*/ 64 h 64"/>
                  <a:gd name="T4" fmla="*/ 112 w 112"/>
                  <a:gd name="T5" fmla="*/ 64 h 64"/>
                  <a:gd name="T6" fmla="*/ 112 w 112"/>
                  <a:gd name="T7" fmla="*/ 0 h 64"/>
                  <a:gd name="T8" fmla="*/ 0 w 112"/>
                  <a:gd name="T9" fmla="*/ 0 h 64"/>
                  <a:gd name="T10" fmla="*/ 98 w 112"/>
                  <a:gd name="T11" fmla="*/ 51 h 64"/>
                  <a:gd name="T12" fmla="*/ 75 w 112"/>
                  <a:gd name="T13" fmla="*/ 51 h 64"/>
                  <a:gd name="T14" fmla="*/ 75 w 112"/>
                  <a:gd name="T15" fmla="*/ 13 h 64"/>
                  <a:gd name="T16" fmla="*/ 98 w 112"/>
                  <a:gd name="T17" fmla="*/ 13 h 64"/>
                  <a:gd name="T18" fmla="*/ 98 w 112"/>
                  <a:gd name="T19" fmla="*/ 5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2" h="64">
                    <a:moveTo>
                      <a:pt x="0" y="0"/>
                    </a:moveTo>
                    <a:lnTo>
                      <a:pt x="0" y="64"/>
                    </a:lnTo>
                    <a:lnTo>
                      <a:pt x="112" y="64"/>
                    </a:lnTo>
                    <a:lnTo>
                      <a:pt x="112" y="0"/>
                    </a:lnTo>
                    <a:lnTo>
                      <a:pt x="0" y="0"/>
                    </a:lnTo>
                    <a:close/>
                    <a:moveTo>
                      <a:pt x="98" y="51"/>
                    </a:moveTo>
                    <a:lnTo>
                      <a:pt x="75" y="51"/>
                    </a:lnTo>
                    <a:lnTo>
                      <a:pt x="75" y="13"/>
                    </a:lnTo>
                    <a:lnTo>
                      <a:pt x="98" y="13"/>
                    </a:lnTo>
                    <a:lnTo>
                      <a:pt x="98" y="51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Rectangle 330"/>
              <p:cNvSpPr>
                <a:spLocks noChangeArrowheads="1"/>
              </p:cNvSpPr>
              <p:nvPr/>
            </p:nvSpPr>
            <p:spPr bwMode="auto">
              <a:xfrm>
                <a:off x="5366" y="1196"/>
                <a:ext cx="168" cy="95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Oval 331"/>
              <p:cNvSpPr>
                <a:spLocks noChangeArrowheads="1"/>
              </p:cNvSpPr>
              <p:nvPr/>
            </p:nvSpPr>
            <p:spPr bwMode="auto">
              <a:xfrm>
                <a:off x="4601" y="987"/>
                <a:ext cx="411" cy="412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332"/>
              <p:cNvSpPr/>
              <p:nvPr/>
            </p:nvSpPr>
            <p:spPr bwMode="auto">
              <a:xfrm>
                <a:off x="4684" y="1068"/>
                <a:ext cx="317" cy="331"/>
              </a:xfrm>
              <a:custGeom>
                <a:avLst/>
                <a:gdLst>
                  <a:gd name="T0" fmla="*/ 84 w 197"/>
                  <a:gd name="T1" fmla="*/ 66 h 206"/>
                  <a:gd name="T2" fmla="*/ 56 w 197"/>
                  <a:gd name="T3" fmla="*/ 111 h 206"/>
                  <a:gd name="T4" fmla="*/ 80 w 197"/>
                  <a:gd name="T5" fmla="*/ 136 h 206"/>
                  <a:gd name="T6" fmla="*/ 0 w 197"/>
                  <a:gd name="T7" fmla="*/ 146 h 206"/>
                  <a:gd name="T8" fmla="*/ 59 w 197"/>
                  <a:gd name="T9" fmla="*/ 205 h 206"/>
                  <a:gd name="T10" fmla="*/ 76 w 197"/>
                  <a:gd name="T11" fmla="*/ 206 h 206"/>
                  <a:gd name="T12" fmla="*/ 197 w 197"/>
                  <a:gd name="T13" fmla="*/ 121 h 206"/>
                  <a:gd name="T14" fmla="*/ 76 w 197"/>
                  <a:gd name="T15" fmla="*/ 0 h 206"/>
                  <a:gd name="T16" fmla="*/ 66 w 197"/>
                  <a:gd name="T17" fmla="*/ 31 h 206"/>
                  <a:gd name="T18" fmla="*/ 84 w 197"/>
                  <a:gd name="T19" fmla="*/ 6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206">
                    <a:moveTo>
                      <a:pt x="84" y="66"/>
                    </a:moveTo>
                    <a:cubicBezTo>
                      <a:pt x="56" y="111"/>
                      <a:pt x="56" y="111"/>
                      <a:pt x="56" y="111"/>
                    </a:cubicBezTo>
                    <a:cubicBezTo>
                      <a:pt x="80" y="136"/>
                      <a:pt x="80" y="136"/>
                      <a:pt x="80" y="13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65" y="206"/>
                      <a:pt x="70" y="206"/>
                      <a:pt x="76" y="206"/>
                    </a:cubicBezTo>
                    <a:cubicBezTo>
                      <a:pt x="132" y="206"/>
                      <a:pt x="179" y="171"/>
                      <a:pt x="197" y="121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66" y="31"/>
                      <a:pt x="66" y="31"/>
                      <a:pt x="66" y="31"/>
                    </a:cubicBezTo>
                    <a:lnTo>
                      <a:pt x="84" y="66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333"/>
              <p:cNvSpPr/>
              <p:nvPr/>
            </p:nvSpPr>
            <p:spPr bwMode="auto">
              <a:xfrm>
                <a:off x="4684" y="1246"/>
                <a:ext cx="245" cy="56"/>
              </a:xfrm>
              <a:custGeom>
                <a:avLst/>
                <a:gdLst>
                  <a:gd name="T0" fmla="*/ 218 w 245"/>
                  <a:gd name="T1" fmla="*/ 0 h 56"/>
                  <a:gd name="T2" fmla="*/ 218 w 245"/>
                  <a:gd name="T3" fmla="*/ 29 h 56"/>
                  <a:gd name="T4" fmla="*/ 28 w 245"/>
                  <a:gd name="T5" fmla="*/ 29 h 56"/>
                  <a:gd name="T6" fmla="*/ 28 w 245"/>
                  <a:gd name="T7" fmla="*/ 0 h 56"/>
                  <a:gd name="T8" fmla="*/ 0 w 245"/>
                  <a:gd name="T9" fmla="*/ 0 h 56"/>
                  <a:gd name="T10" fmla="*/ 0 w 245"/>
                  <a:gd name="T11" fmla="*/ 56 h 56"/>
                  <a:gd name="T12" fmla="*/ 245 w 245"/>
                  <a:gd name="T13" fmla="*/ 56 h 56"/>
                  <a:gd name="T14" fmla="*/ 245 w 245"/>
                  <a:gd name="T15" fmla="*/ 0 h 56"/>
                  <a:gd name="T16" fmla="*/ 218 w 245"/>
                  <a:gd name="T1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5" h="56">
                    <a:moveTo>
                      <a:pt x="218" y="0"/>
                    </a:moveTo>
                    <a:lnTo>
                      <a:pt x="218" y="29"/>
                    </a:lnTo>
                    <a:lnTo>
                      <a:pt x="28" y="29"/>
                    </a:lnTo>
                    <a:lnTo>
                      <a:pt x="28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245" y="56"/>
                    </a:lnTo>
                    <a:lnTo>
                      <a:pt x="245" y="0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334"/>
              <p:cNvSpPr/>
              <p:nvPr/>
            </p:nvSpPr>
            <p:spPr bwMode="auto">
              <a:xfrm>
                <a:off x="4723" y="1068"/>
                <a:ext cx="167" cy="178"/>
              </a:xfrm>
              <a:custGeom>
                <a:avLst/>
                <a:gdLst>
                  <a:gd name="T0" fmla="*/ 51 w 167"/>
                  <a:gd name="T1" fmla="*/ 178 h 178"/>
                  <a:gd name="T2" fmla="*/ 116 w 167"/>
                  <a:gd name="T3" fmla="*/ 178 h 178"/>
                  <a:gd name="T4" fmla="*/ 116 w 167"/>
                  <a:gd name="T5" fmla="*/ 94 h 178"/>
                  <a:gd name="T6" fmla="*/ 167 w 167"/>
                  <a:gd name="T7" fmla="*/ 94 h 178"/>
                  <a:gd name="T8" fmla="*/ 84 w 167"/>
                  <a:gd name="T9" fmla="*/ 0 h 178"/>
                  <a:gd name="T10" fmla="*/ 0 w 167"/>
                  <a:gd name="T11" fmla="*/ 94 h 178"/>
                  <a:gd name="T12" fmla="*/ 51 w 167"/>
                  <a:gd name="T13" fmla="*/ 94 h 178"/>
                  <a:gd name="T14" fmla="*/ 51 w 167"/>
                  <a:gd name="T15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7" h="178">
                    <a:moveTo>
                      <a:pt x="51" y="178"/>
                    </a:moveTo>
                    <a:lnTo>
                      <a:pt x="116" y="178"/>
                    </a:lnTo>
                    <a:lnTo>
                      <a:pt x="116" y="94"/>
                    </a:lnTo>
                    <a:lnTo>
                      <a:pt x="167" y="94"/>
                    </a:lnTo>
                    <a:lnTo>
                      <a:pt x="84" y="0"/>
                    </a:lnTo>
                    <a:lnTo>
                      <a:pt x="0" y="94"/>
                    </a:lnTo>
                    <a:lnTo>
                      <a:pt x="51" y="94"/>
                    </a:lnTo>
                    <a:lnTo>
                      <a:pt x="51" y="17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Oval 335"/>
              <p:cNvSpPr>
                <a:spLocks noChangeArrowheads="1"/>
              </p:cNvSpPr>
              <p:nvPr/>
            </p:nvSpPr>
            <p:spPr bwMode="auto">
              <a:xfrm>
                <a:off x="3957" y="987"/>
                <a:ext cx="412" cy="412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336"/>
              <p:cNvSpPr/>
              <p:nvPr/>
            </p:nvSpPr>
            <p:spPr bwMode="auto">
              <a:xfrm>
                <a:off x="4041" y="1068"/>
                <a:ext cx="323" cy="331"/>
              </a:xfrm>
              <a:custGeom>
                <a:avLst/>
                <a:gdLst>
                  <a:gd name="T0" fmla="*/ 106 w 201"/>
                  <a:gd name="T1" fmla="*/ 72 h 206"/>
                  <a:gd name="T2" fmla="*/ 76 w 201"/>
                  <a:gd name="T3" fmla="*/ 111 h 206"/>
                  <a:gd name="T4" fmla="*/ 98 w 201"/>
                  <a:gd name="T5" fmla="*/ 133 h 206"/>
                  <a:gd name="T6" fmla="*/ 0 w 201"/>
                  <a:gd name="T7" fmla="*/ 146 h 206"/>
                  <a:gd name="T8" fmla="*/ 59 w 201"/>
                  <a:gd name="T9" fmla="*/ 205 h 206"/>
                  <a:gd name="T10" fmla="*/ 76 w 201"/>
                  <a:gd name="T11" fmla="*/ 206 h 206"/>
                  <a:gd name="T12" fmla="*/ 201 w 201"/>
                  <a:gd name="T13" fmla="*/ 105 h 206"/>
                  <a:gd name="T14" fmla="*/ 96 w 201"/>
                  <a:gd name="T15" fmla="*/ 0 h 206"/>
                  <a:gd name="T16" fmla="*/ 66 w 201"/>
                  <a:gd name="T17" fmla="*/ 31 h 206"/>
                  <a:gd name="T18" fmla="*/ 106 w 201"/>
                  <a:gd name="T19" fmla="*/ 7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1" h="206">
                    <a:moveTo>
                      <a:pt x="106" y="72"/>
                    </a:moveTo>
                    <a:cubicBezTo>
                      <a:pt x="76" y="111"/>
                      <a:pt x="76" y="111"/>
                      <a:pt x="76" y="111"/>
                    </a:cubicBezTo>
                    <a:cubicBezTo>
                      <a:pt x="98" y="133"/>
                      <a:pt x="98" y="133"/>
                      <a:pt x="98" y="133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59" y="205"/>
                      <a:pt x="59" y="205"/>
                      <a:pt x="59" y="205"/>
                    </a:cubicBezTo>
                    <a:cubicBezTo>
                      <a:pt x="65" y="206"/>
                      <a:pt x="70" y="206"/>
                      <a:pt x="76" y="206"/>
                    </a:cubicBezTo>
                    <a:cubicBezTo>
                      <a:pt x="137" y="206"/>
                      <a:pt x="189" y="163"/>
                      <a:pt x="201" y="105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66" y="31"/>
                      <a:pt x="66" y="31"/>
                      <a:pt x="66" y="31"/>
                    </a:cubicBezTo>
                    <a:lnTo>
                      <a:pt x="106" y="72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337"/>
              <p:cNvSpPr/>
              <p:nvPr/>
            </p:nvSpPr>
            <p:spPr bwMode="auto">
              <a:xfrm>
                <a:off x="4041" y="1246"/>
                <a:ext cx="245" cy="56"/>
              </a:xfrm>
              <a:custGeom>
                <a:avLst/>
                <a:gdLst>
                  <a:gd name="T0" fmla="*/ 217 w 245"/>
                  <a:gd name="T1" fmla="*/ 0 h 56"/>
                  <a:gd name="T2" fmla="*/ 217 w 245"/>
                  <a:gd name="T3" fmla="*/ 29 h 56"/>
                  <a:gd name="T4" fmla="*/ 27 w 245"/>
                  <a:gd name="T5" fmla="*/ 29 h 56"/>
                  <a:gd name="T6" fmla="*/ 27 w 245"/>
                  <a:gd name="T7" fmla="*/ 0 h 56"/>
                  <a:gd name="T8" fmla="*/ 0 w 245"/>
                  <a:gd name="T9" fmla="*/ 0 h 56"/>
                  <a:gd name="T10" fmla="*/ 0 w 245"/>
                  <a:gd name="T11" fmla="*/ 56 h 56"/>
                  <a:gd name="T12" fmla="*/ 245 w 245"/>
                  <a:gd name="T13" fmla="*/ 56 h 56"/>
                  <a:gd name="T14" fmla="*/ 245 w 245"/>
                  <a:gd name="T15" fmla="*/ 0 h 56"/>
                  <a:gd name="T16" fmla="*/ 217 w 245"/>
                  <a:gd name="T1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5" h="56">
                    <a:moveTo>
                      <a:pt x="217" y="0"/>
                    </a:moveTo>
                    <a:lnTo>
                      <a:pt x="217" y="29"/>
                    </a:lnTo>
                    <a:lnTo>
                      <a:pt x="27" y="29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245" y="56"/>
                    </a:lnTo>
                    <a:lnTo>
                      <a:pt x="245" y="0"/>
                    </a:lnTo>
                    <a:lnTo>
                      <a:pt x="217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338"/>
              <p:cNvSpPr/>
              <p:nvPr/>
            </p:nvSpPr>
            <p:spPr bwMode="auto">
              <a:xfrm>
                <a:off x="4080" y="1068"/>
                <a:ext cx="167" cy="178"/>
              </a:xfrm>
              <a:custGeom>
                <a:avLst/>
                <a:gdLst>
                  <a:gd name="T0" fmla="*/ 167 w 167"/>
                  <a:gd name="T1" fmla="*/ 85 h 178"/>
                  <a:gd name="T2" fmla="*/ 115 w 167"/>
                  <a:gd name="T3" fmla="*/ 85 h 178"/>
                  <a:gd name="T4" fmla="*/ 115 w 167"/>
                  <a:gd name="T5" fmla="*/ 0 h 178"/>
                  <a:gd name="T6" fmla="*/ 51 w 167"/>
                  <a:gd name="T7" fmla="*/ 0 h 178"/>
                  <a:gd name="T8" fmla="*/ 51 w 167"/>
                  <a:gd name="T9" fmla="*/ 85 h 178"/>
                  <a:gd name="T10" fmla="*/ 0 w 167"/>
                  <a:gd name="T11" fmla="*/ 85 h 178"/>
                  <a:gd name="T12" fmla="*/ 83 w 167"/>
                  <a:gd name="T13" fmla="*/ 178 h 178"/>
                  <a:gd name="T14" fmla="*/ 167 w 167"/>
                  <a:gd name="T15" fmla="*/ 8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7" h="178">
                    <a:moveTo>
                      <a:pt x="167" y="85"/>
                    </a:moveTo>
                    <a:lnTo>
                      <a:pt x="115" y="85"/>
                    </a:lnTo>
                    <a:lnTo>
                      <a:pt x="115" y="0"/>
                    </a:lnTo>
                    <a:lnTo>
                      <a:pt x="51" y="0"/>
                    </a:lnTo>
                    <a:lnTo>
                      <a:pt x="51" y="85"/>
                    </a:lnTo>
                    <a:lnTo>
                      <a:pt x="0" y="85"/>
                    </a:lnTo>
                    <a:lnTo>
                      <a:pt x="83" y="178"/>
                    </a:lnTo>
                    <a:lnTo>
                      <a:pt x="167" y="8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Oval 339"/>
              <p:cNvSpPr>
                <a:spLocks noChangeArrowheads="1"/>
              </p:cNvSpPr>
              <p:nvPr/>
            </p:nvSpPr>
            <p:spPr bwMode="auto">
              <a:xfrm>
                <a:off x="3314" y="987"/>
                <a:ext cx="412" cy="412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340"/>
              <p:cNvSpPr/>
              <p:nvPr/>
            </p:nvSpPr>
            <p:spPr bwMode="auto">
              <a:xfrm>
                <a:off x="3464" y="1093"/>
                <a:ext cx="257" cy="298"/>
              </a:xfrm>
              <a:custGeom>
                <a:avLst/>
                <a:gdLst>
                  <a:gd name="T0" fmla="*/ 52 w 160"/>
                  <a:gd name="T1" fmla="*/ 6 h 185"/>
                  <a:gd name="T2" fmla="*/ 10 w 160"/>
                  <a:gd name="T3" fmla="*/ 1 h 185"/>
                  <a:gd name="T4" fmla="*/ 0 w 160"/>
                  <a:gd name="T5" fmla="*/ 11 h 185"/>
                  <a:gd name="T6" fmla="*/ 14 w 160"/>
                  <a:gd name="T7" fmla="*/ 26 h 185"/>
                  <a:gd name="T8" fmla="*/ 0 w 160"/>
                  <a:gd name="T9" fmla="*/ 40 h 185"/>
                  <a:gd name="T10" fmla="*/ 49 w 160"/>
                  <a:gd name="T11" fmla="*/ 90 h 185"/>
                  <a:gd name="T12" fmla="*/ 35 w 160"/>
                  <a:gd name="T13" fmla="*/ 151 h 185"/>
                  <a:gd name="T14" fmla="*/ 69 w 160"/>
                  <a:gd name="T15" fmla="*/ 185 h 185"/>
                  <a:gd name="T16" fmla="*/ 160 w 160"/>
                  <a:gd name="T17" fmla="*/ 90 h 185"/>
                  <a:gd name="T18" fmla="*/ 70 w 160"/>
                  <a:gd name="T19" fmla="*/ 0 h 185"/>
                  <a:gd name="T20" fmla="*/ 69 w 160"/>
                  <a:gd name="T21" fmla="*/ 6 h 185"/>
                  <a:gd name="T22" fmla="*/ 52 w 160"/>
                  <a:gd name="T23" fmla="*/ 6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0" h="185">
                    <a:moveTo>
                      <a:pt x="52" y="6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49" y="90"/>
                      <a:pt x="49" y="90"/>
                      <a:pt x="49" y="90"/>
                    </a:cubicBezTo>
                    <a:cubicBezTo>
                      <a:pt x="35" y="151"/>
                      <a:pt x="35" y="151"/>
                      <a:pt x="35" y="151"/>
                    </a:cubicBezTo>
                    <a:cubicBezTo>
                      <a:pt x="69" y="185"/>
                      <a:pt x="69" y="185"/>
                      <a:pt x="69" y="185"/>
                    </a:cubicBezTo>
                    <a:cubicBezTo>
                      <a:pt x="114" y="173"/>
                      <a:pt x="150" y="136"/>
                      <a:pt x="160" y="9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6"/>
                      <a:pt x="69" y="6"/>
                      <a:pt x="69" y="6"/>
                    </a:cubicBezTo>
                    <a:lnTo>
                      <a:pt x="52" y="6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341"/>
              <p:cNvSpPr/>
              <p:nvPr/>
            </p:nvSpPr>
            <p:spPr bwMode="auto">
              <a:xfrm>
                <a:off x="3398" y="1177"/>
                <a:ext cx="244" cy="159"/>
              </a:xfrm>
              <a:custGeom>
                <a:avLst/>
                <a:gdLst>
                  <a:gd name="T0" fmla="*/ 122 w 244"/>
                  <a:gd name="T1" fmla="*/ 159 h 159"/>
                  <a:gd name="T2" fmla="*/ 244 w 244"/>
                  <a:gd name="T3" fmla="*/ 37 h 159"/>
                  <a:gd name="T4" fmla="*/ 178 w 244"/>
                  <a:gd name="T5" fmla="*/ 37 h 159"/>
                  <a:gd name="T6" fmla="*/ 178 w 244"/>
                  <a:gd name="T7" fmla="*/ 0 h 159"/>
                  <a:gd name="T8" fmla="*/ 66 w 244"/>
                  <a:gd name="T9" fmla="*/ 0 h 159"/>
                  <a:gd name="T10" fmla="*/ 66 w 244"/>
                  <a:gd name="T11" fmla="*/ 37 h 159"/>
                  <a:gd name="T12" fmla="*/ 0 w 244"/>
                  <a:gd name="T13" fmla="*/ 37 h 159"/>
                  <a:gd name="T14" fmla="*/ 122 w 244"/>
                  <a:gd name="T15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4" h="159">
                    <a:moveTo>
                      <a:pt x="122" y="159"/>
                    </a:moveTo>
                    <a:lnTo>
                      <a:pt x="244" y="37"/>
                    </a:lnTo>
                    <a:lnTo>
                      <a:pt x="178" y="37"/>
                    </a:lnTo>
                    <a:lnTo>
                      <a:pt x="178" y="0"/>
                    </a:lnTo>
                    <a:lnTo>
                      <a:pt x="66" y="0"/>
                    </a:lnTo>
                    <a:lnTo>
                      <a:pt x="66" y="37"/>
                    </a:lnTo>
                    <a:lnTo>
                      <a:pt x="0" y="37"/>
                    </a:lnTo>
                    <a:lnTo>
                      <a:pt x="122" y="15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Rectangle 342"/>
              <p:cNvSpPr>
                <a:spLocks noChangeArrowheads="1"/>
              </p:cNvSpPr>
              <p:nvPr/>
            </p:nvSpPr>
            <p:spPr bwMode="auto">
              <a:xfrm>
                <a:off x="3464" y="1130"/>
                <a:ext cx="112" cy="28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Rectangle 343"/>
              <p:cNvSpPr>
                <a:spLocks noChangeArrowheads="1"/>
              </p:cNvSpPr>
              <p:nvPr/>
            </p:nvSpPr>
            <p:spPr bwMode="auto">
              <a:xfrm>
                <a:off x="3464" y="1093"/>
                <a:ext cx="112" cy="18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Oval 344"/>
              <p:cNvSpPr>
                <a:spLocks noChangeArrowheads="1"/>
              </p:cNvSpPr>
              <p:nvPr/>
            </p:nvSpPr>
            <p:spPr bwMode="auto">
              <a:xfrm>
                <a:off x="2671" y="987"/>
                <a:ext cx="412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345"/>
              <p:cNvSpPr/>
              <p:nvPr/>
            </p:nvSpPr>
            <p:spPr bwMode="auto">
              <a:xfrm>
                <a:off x="2771" y="1133"/>
                <a:ext cx="300" cy="264"/>
              </a:xfrm>
              <a:custGeom>
                <a:avLst/>
                <a:gdLst>
                  <a:gd name="T0" fmla="*/ 80 w 187"/>
                  <a:gd name="T1" fmla="*/ 164 h 164"/>
                  <a:gd name="T2" fmla="*/ 187 w 187"/>
                  <a:gd name="T3" fmla="*/ 78 h 164"/>
                  <a:gd name="T4" fmla="*/ 109 w 187"/>
                  <a:gd name="T5" fmla="*/ 0 h 164"/>
                  <a:gd name="T6" fmla="*/ 0 w 187"/>
                  <a:gd name="T7" fmla="*/ 85 h 164"/>
                  <a:gd name="T8" fmla="*/ 80 w 187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7" h="164">
                    <a:moveTo>
                      <a:pt x="80" y="164"/>
                    </a:moveTo>
                    <a:cubicBezTo>
                      <a:pt x="130" y="159"/>
                      <a:pt x="172" y="124"/>
                      <a:pt x="187" y="78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85"/>
                      <a:pt x="0" y="85"/>
                      <a:pt x="0" y="85"/>
                    </a:cubicBezTo>
                    <a:lnTo>
                      <a:pt x="80" y="164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46"/>
              <p:cNvSpPr/>
              <p:nvPr/>
            </p:nvSpPr>
            <p:spPr bwMode="auto">
              <a:xfrm>
                <a:off x="2754" y="1113"/>
                <a:ext cx="245" cy="177"/>
              </a:xfrm>
              <a:custGeom>
                <a:avLst/>
                <a:gdLst>
                  <a:gd name="T0" fmla="*/ 110 w 152"/>
                  <a:gd name="T1" fmla="*/ 110 h 110"/>
                  <a:gd name="T2" fmla="*/ 37 w 152"/>
                  <a:gd name="T3" fmla="*/ 110 h 110"/>
                  <a:gd name="T4" fmla="*/ 11 w 152"/>
                  <a:gd name="T5" fmla="*/ 99 h 110"/>
                  <a:gd name="T6" fmla="*/ 0 w 152"/>
                  <a:gd name="T7" fmla="*/ 72 h 110"/>
                  <a:gd name="T8" fmla="*/ 16 w 152"/>
                  <a:gd name="T9" fmla="*/ 41 h 110"/>
                  <a:gd name="T10" fmla="*/ 16 w 152"/>
                  <a:gd name="T11" fmla="*/ 40 h 110"/>
                  <a:gd name="T12" fmla="*/ 44 w 152"/>
                  <a:gd name="T13" fmla="*/ 12 h 110"/>
                  <a:gd name="T14" fmla="*/ 55 w 152"/>
                  <a:gd name="T15" fmla="*/ 14 h 110"/>
                  <a:gd name="T16" fmla="*/ 87 w 152"/>
                  <a:gd name="T17" fmla="*/ 0 h 110"/>
                  <a:gd name="T18" fmla="*/ 115 w 152"/>
                  <a:gd name="T19" fmla="*/ 9 h 110"/>
                  <a:gd name="T20" fmla="*/ 130 w 152"/>
                  <a:gd name="T21" fmla="*/ 29 h 110"/>
                  <a:gd name="T22" fmla="*/ 152 w 152"/>
                  <a:gd name="T23" fmla="*/ 67 h 110"/>
                  <a:gd name="T24" fmla="*/ 140 w 152"/>
                  <a:gd name="T25" fmla="*/ 97 h 110"/>
                  <a:gd name="T26" fmla="*/ 110 w 152"/>
                  <a:gd name="T2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10">
                    <a:moveTo>
                      <a:pt x="110" y="110"/>
                    </a:moveTo>
                    <a:cubicBezTo>
                      <a:pt x="37" y="110"/>
                      <a:pt x="37" y="110"/>
                      <a:pt x="37" y="110"/>
                    </a:cubicBezTo>
                    <a:cubicBezTo>
                      <a:pt x="27" y="110"/>
                      <a:pt x="18" y="106"/>
                      <a:pt x="11" y="99"/>
                    </a:cubicBezTo>
                    <a:cubicBezTo>
                      <a:pt x="4" y="92"/>
                      <a:pt x="0" y="82"/>
                      <a:pt x="0" y="72"/>
                    </a:cubicBezTo>
                    <a:cubicBezTo>
                      <a:pt x="0" y="60"/>
                      <a:pt x="6" y="48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24"/>
                      <a:pt x="29" y="12"/>
                      <a:pt x="44" y="12"/>
                    </a:cubicBezTo>
                    <a:cubicBezTo>
                      <a:pt x="48" y="12"/>
                      <a:pt x="52" y="12"/>
                      <a:pt x="55" y="14"/>
                    </a:cubicBezTo>
                    <a:cubicBezTo>
                      <a:pt x="63" y="5"/>
                      <a:pt x="75" y="0"/>
                      <a:pt x="87" y="0"/>
                    </a:cubicBezTo>
                    <a:cubicBezTo>
                      <a:pt x="97" y="0"/>
                      <a:pt x="107" y="3"/>
                      <a:pt x="115" y="9"/>
                    </a:cubicBezTo>
                    <a:cubicBezTo>
                      <a:pt x="122" y="14"/>
                      <a:pt x="127" y="21"/>
                      <a:pt x="130" y="29"/>
                    </a:cubicBezTo>
                    <a:cubicBezTo>
                      <a:pt x="143" y="37"/>
                      <a:pt x="152" y="51"/>
                      <a:pt x="152" y="67"/>
                    </a:cubicBezTo>
                    <a:cubicBezTo>
                      <a:pt x="152" y="78"/>
                      <a:pt x="147" y="89"/>
                      <a:pt x="140" y="97"/>
                    </a:cubicBezTo>
                    <a:cubicBezTo>
                      <a:pt x="132" y="105"/>
                      <a:pt x="121" y="110"/>
                      <a:pt x="110" y="11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47"/>
              <p:cNvSpPr/>
              <p:nvPr/>
            </p:nvSpPr>
            <p:spPr bwMode="auto">
              <a:xfrm>
                <a:off x="2830" y="1164"/>
                <a:ext cx="93" cy="103"/>
              </a:xfrm>
              <a:custGeom>
                <a:avLst/>
                <a:gdLst>
                  <a:gd name="T0" fmla="*/ 27 w 93"/>
                  <a:gd name="T1" fmla="*/ 56 h 103"/>
                  <a:gd name="T2" fmla="*/ 27 w 93"/>
                  <a:gd name="T3" fmla="*/ 103 h 103"/>
                  <a:gd name="T4" fmla="*/ 66 w 93"/>
                  <a:gd name="T5" fmla="*/ 103 h 103"/>
                  <a:gd name="T6" fmla="*/ 66 w 93"/>
                  <a:gd name="T7" fmla="*/ 56 h 103"/>
                  <a:gd name="T8" fmla="*/ 93 w 93"/>
                  <a:gd name="T9" fmla="*/ 56 h 103"/>
                  <a:gd name="T10" fmla="*/ 47 w 93"/>
                  <a:gd name="T11" fmla="*/ 0 h 103"/>
                  <a:gd name="T12" fmla="*/ 0 w 93"/>
                  <a:gd name="T13" fmla="*/ 56 h 103"/>
                  <a:gd name="T14" fmla="*/ 27 w 93"/>
                  <a:gd name="T15" fmla="*/ 5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103">
                    <a:moveTo>
                      <a:pt x="27" y="56"/>
                    </a:moveTo>
                    <a:lnTo>
                      <a:pt x="27" y="103"/>
                    </a:lnTo>
                    <a:lnTo>
                      <a:pt x="66" y="103"/>
                    </a:lnTo>
                    <a:lnTo>
                      <a:pt x="66" y="56"/>
                    </a:lnTo>
                    <a:lnTo>
                      <a:pt x="93" y="56"/>
                    </a:lnTo>
                    <a:lnTo>
                      <a:pt x="47" y="0"/>
                    </a:lnTo>
                    <a:lnTo>
                      <a:pt x="0" y="56"/>
                    </a:lnTo>
                    <a:lnTo>
                      <a:pt x="27" y="56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Oval 348"/>
              <p:cNvSpPr>
                <a:spLocks noChangeArrowheads="1"/>
              </p:cNvSpPr>
              <p:nvPr/>
            </p:nvSpPr>
            <p:spPr bwMode="auto">
              <a:xfrm>
                <a:off x="2028" y="987"/>
                <a:ext cx="411" cy="412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49"/>
              <p:cNvSpPr/>
              <p:nvPr/>
            </p:nvSpPr>
            <p:spPr bwMode="auto">
              <a:xfrm>
                <a:off x="2127" y="1133"/>
                <a:ext cx="301" cy="264"/>
              </a:xfrm>
              <a:custGeom>
                <a:avLst/>
                <a:gdLst>
                  <a:gd name="T0" fmla="*/ 80 w 187"/>
                  <a:gd name="T1" fmla="*/ 164 h 164"/>
                  <a:gd name="T2" fmla="*/ 187 w 187"/>
                  <a:gd name="T3" fmla="*/ 78 h 164"/>
                  <a:gd name="T4" fmla="*/ 109 w 187"/>
                  <a:gd name="T5" fmla="*/ 0 h 164"/>
                  <a:gd name="T6" fmla="*/ 0 w 187"/>
                  <a:gd name="T7" fmla="*/ 85 h 164"/>
                  <a:gd name="T8" fmla="*/ 80 w 187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7" h="164">
                    <a:moveTo>
                      <a:pt x="80" y="164"/>
                    </a:moveTo>
                    <a:cubicBezTo>
                      <a:pt x="130" y="159"/>
                      <a:pt x="172" y="124"/>
                      <a:pt x="187" y="78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85"/>
                      <a:pt x="0" y="85"/>
                      <a:pt x="0" y="85"/>
                    </a:cubicBezTo>
                    <a:lnTo>
                      <a:pt x="80" y="164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50"/>
              <p:cNvSpPr/>
              <p:nvPr/>
            </p:nvSpPr>
            <p:spPr bwMode="auto">
              <a:xfrm>
                <a:off x="2111" y="1113"/>
                <a:ext cx="245" cy="177"/>
              </a:xfrm>
              <a:custGeom>
                <a:avLst/>
                <a:gdLst>
                  <a:gd name="T0" fmla="*/ 110 w 152"/>
                  <a:gd name="T1" fmla="*/ 110 h 110"/>
                  <a:gd name="T2" fmla="*/ 37 w 152"/>
                  <a:gd name="T3" fmla="*/ 110 h 110"/>
                  <a:gd name="T4" fmla="*/ 11 w 152"/>
                  <a:gd name="T5" fmla="*/ 99 h 110"/>
                  <a:gd name="T6" fmla="*/ 0 w 152"/>
                  <a:gd name="T7" fmla="*/ 72 h 110"/>
                  <a:gd name="T8" fmla="*/ 16 w 152"/>
                  <a:gd name="T9" fmla="*/ 41 h 110"/>
                  <a:gd name="T10" fmla="*/ 16 w 152"/>
                  <a:gd name="T11" fmla="*/ 40 h 110"/>
                  <a:gd name="T12" fmla="*/ 44 w 152"/>
                  <a:gd name="T13" fmla="*/ 12 h 110"/>
                  <a:gd name="T14" fmla="*/ 55 w 152"/>
                  <a:gd name="T15" fmla="*/ 14 h 110"/>
                  <a:gd name="T16" fmla="*/ 87 w 152"/>
                  <a:gd name="T17" fmla="*/ 0 h 110"/>
                  <a:gd name="T18" fmla="*/ 115 w 152"/>
                  <a:gd name="T19" fmla="*/ 9 h 110"/>
                  <a:gd name="T20" fmla="*/ 130 w 152"/>
                  <a:gd name="T21" fmla="*/ 29 h 110"/>
                  <a:gd name="T22" fmla="*/ 152 w 152"/>
                  <a:gd name="T23" fmla="*/ 67 h 110"/>
                  <a:gd name="T24" fmla="*/ 140 w 152"/>
                  <a:gd name="T25" fmla="*/ 97 h 110"/>
                  <a:gd name="T26" fmla="*/ 110 w 152"/>
                  <a:gd name="T2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10">
                    <a:moveTo>
                      <a:pt x="110" y="110"/>
                    </a:moveTo>
                    <a:cubicBezTo>
                      <a:pt x="37" y="110"/>
                      <a:pt x="37" y="110"/>
                      <a:pt x="37" y="110"/>
                    </a:cubicBezTo>
                    <a:cubicBezTo>
                      <a:pt x="27" y="110"/>
                      <a:pt x="18" y="106"/>
                      <a:pt x="11" y="99"/>
                    </a:cubicBezTo>
                    <a:cubicBezTo>
                      <a:pt x="4" y="92"/>
                      <a:pt x="0" y="82"/>
                      <a:pt x="0" y="72"/>
                    </a:cubicBezTo>
                    <a:cubicBezTo>
                      <a:pt x="0" y="60"/>
                      <a:pt x="6" y="48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24"/>
                      <a:pt x="29" y="12"/>
                      <a:pt x="44" y="12"/>
                    </a:cubicBezTo>
                    <a:cubicBezTo>
                      <a:pt x="48" y="12"/>
                      <a:pt x="52" y="12"/>
                      <a:pt x="55" y="14"/>
                    </a:cubicBezTo>
                    <a:cubicBezTo>
                      <a:pt x="63" y="5"/>
                      <a:pt x="75" y="0"/>
                      <a:pt x="87" y="0"/>
                    </a:cubicBezTo>
                    <a:cubicBezTo>
                      <a:pt x="97" y="0"/>
                      <a:pt x="107" y="3"/>
                      <a:pt x="115" y="9"/>
                    </a:cubicBezTo>
                    <a:cubicBezTo>
                      <a:pt x="122" y="14"/>
                      <a:pt x="127" y="21"/>
                      <a:pt x="130" y="29"/>
                    </a:cubicBezTo>
                    <a:cubicBezTo>
                      <a:pt x="143" y="37"/>
                      <a:pt x="152" y="51"/>
                      <a:pt x="152" y="67"/>
                    </a:cubicBezTo>
                    <a:cubicBezTo>
                      <a:pt x="152" y="78"/>
                      <a:pt x="147" y="89"/>
                      <a:pt x="140" y="97"/>
                    </a:cubicBezTo>
                    <a:cubicBezTo>
                      <a:pt x="132" y="105"/>
                      <a:pt x="121" y="110"/>
                      <a:pt x="110" y="11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51"/>
              <p:cNvSpPr/>
              <p:nvPr/>
            </p:nvSpPr>
            <p:spPr bwMode="auto">
              <a:xfrm>
                <a:off x="2187" y="1164"/>
                <a:ext cx="93" cy="103"/>
              </a:xfrm>
              <a:custGeom>
                <a:avLst/>
                <a:gdLst>
                  <a:gd name="T0" fmla="*/ 66 w 93"/>
                  <a:gd name="T1" fmla="*/ 47 h 103"/>
                  <a:gd name="T2" fmla="*/ 66 w 93"/>
                  <a:gd name="T3" fmla="*/ 0 h 103"/>
                  <a:gd name="T4" fmla="*/ 27 w 93"/>
                  <a:gd name="T5" fmla="*/ 0 h 103"/>
                  <a:gd name="T6" fmla="*/ 27 w 93"/>
                  <a:gd name="T7" fmla="*/ 47 h 103"/>
                  <a:gd name="T8" fmla="*/ 0 w 93"/>
                  <a:gd name="T9" fmla="*/ 47 h 103"/>
                  <a:gd name="T10" fmla="*/ 46 w 93"/>
                  <a:gd name="T11" fmla="*/ 103 h 103"/>
                  <a:gd name="T12" fmla="*/ 93 w 93"/>
                  <a:gd name="T13" fmla="*/ 47 h 103"/>
                  <a:gd name="T14" fmla="*/ 66 w 93"/>
                  <a:gd name="T15" fmla="*/ 4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103">
                    <a:moveTo>
                      <a:pt x="66" y="47"/>
                    </a:moveTo>
                    <a:lnTo>
                      <a:pt x="66" y="0"/>
                    </a:lnTo>
                    <a:lnTo>
                      <a:pt x="27" y="0"/>
                    </a:lnTo>
                    <a:lnTo>
                      <a:pt x="27" y="47"/>
                    </a:lnTo>
                    <a:lnTo>
                      <a:pt x="0" y="47"/>
                    </a:lnTo>
                    <a:lnTo>
                      <a:pt x="46" y="103"/>
                    </a:lnTo>
                    <a:lnTo>
                      <a:pt x="93" y="47"/>
                    </a:lnTo>
                    <a:lnTo>
                      <a:pt x="66" y="47"/>
                    </a:ln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Oval 352"/>
              <p:cNvSpPr>
                <a:spLocks noChangeArrowheads="1"/>
              </p:cNvSpPr>
              <p:nvPr/>
            </p:nvSpPr>
            <p:spPr bwMode="auto">
              <a:xfrm>
                <a:off x="1384" y="987"/>
                <a:ext cx="412" cy="412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353"/>
              <p:cNvSpPr/>
              <p:nvPr/>
            </p:nvSpPr>
            <p:spPr bwMode="auto">
              <a:xfrm>
                <a:off x="1484" y="1133"/>
                <a:ext cx="301" cy="264"/>
              </a:xfrm>
              <a:custGeom>
                <a:avLst/>
                <a:gdLst>
                  <a:gd name="T0" fmla="*/ 80 w 187"/>
                  <a:gd name="T1" fmla="*/ 164 h 164"/>
                  <a:gd name="T2" fmla="*/ 187 w 187"/>
                  <a:gd name="T3" fmla="*/ 78 h 164"/>
                  <a:gd name="T4" fmla="*/ 109 w 187"/>
                  <a:gd name="T5" fmla="*/ 0 h 164"/>
                  <a:gd name="T6" fmla="*/ 0 w 187"/>
                  <a:gd name="T7" fmla="*/ 85 h 164"/>
                  <a:gd name="T8" fmla="*/ 80 w 187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7" h="164">
                    <a:moveTo>
                      <a:pt x="80" y="164"/>
                    </a:moveTo>
                    <a:cubicBezTo>
                      <a:pt x="130" y="159"/>
                      <a:pt x="172" y="124"/>
                      <a:pt x="187" y="78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85"/>
                      <a:pt x="0" y="85"/>
                      <a:pt x="0" y="85"/>
                    </a:cubicBezTo>
                    <a:lnTo>
                      <a:pt x="80" y="164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354"/>
              <p:cNvSpPr/>
              <p:nvPr/>
            </p:nvSpPr>
            <p:spPr bwMode="auto">
              <a:xfrm>
                <a:off x="1468" y="1113"/>
                <a:ext cx="244" cy="177"/>
              </a:xfrm>
              <a:custGeom>
                <a:avLst/>
                <a:gdLst>
                  <a:gd name="T0" fmla="*/ 110 w 152"/>
                  <a:gd name="T1" fmla="*/ 110 h 110"/>
                  <a:gd name="T2" fmla="*/ 37 w 152"/>
                  <a:gd name="T3" fmla="*/ 110 h 110"/>
                  <a:gd name="T4" fmla="*/ 11 w 152"/>
                  <a:gd name="T5" fmla="*/ 99 h 110"/>
                  <a:gd name="T6" fmla="*/ 0 w 152"/>
                  <a:gd name="T7" fmla="*/ 72 h 110"/>
                  <a:gd name="T8" fmla="*/ 16 w 152"/>
                  <a:gd name="T9" fmla="*/ 41 h 110"/>
                  <a:gd name="T10" fmla="*/ 16 w 152"/>
                  <a:gd name="T11" fmla="*/ 40 h 110"/>
                  <a:gd name="T12" fmla="*/ 44 w 152"/>
                  <a:gd name="T13" fmla="*/ 12 h 110"/>
                  <a:gd name="T14" fmla="*/ 55 w 152"/>
                  <a:gd name="T15" fmla="*/ 14 h 110"/>
                  <a:gd name="T16" fmla="*/ 87 w 152"/>
                  <a:gd name="T17" fmla="*/ 0 h 110"/>
                  <a:gd name="T18" fmla="*/ 115 w 152"/>
                  <a:gd name="T19" fmla="*/ 9 h 110"/>
                  <a:gd name="T20" fmla="*/ 130 w 152"/>
                  <a:gd name="T21" fmla="*/ 29 h 110"/>
                  <a:gd name="T22" fmla="*/ 152 w 152"/>
                  <a:gd name="T23" fmla="*/ 67 h 110"/>
                  <a:gd name="T24" fmla="*/ 140 w 152"/>
                  <a:gd name="T25" fmla="*/ 97 h 110"/>
                  <a:gd name="T26" fmla="*/ 110 w 152"/>
                  <a:gd name="T2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10">
                    <a:moveTo>
                      <a:pt x="110" y="110"/>
                    </a:moveTo>
                    <a:cubicBezTo>
                      <a:pt x="37" y="110"/>
                      <a:pt x="37" y="110"/>
                      <a:pt x="37" y="110"/>
                    </a:cubicBezTo>
                    <a:cubicBezTo>
                      <a:pt x="27" y="110"/>
                      <a:pt x="18" y="106"/>
                      <a:pt x="11" y="99"/>
                    </a:cubicBezTo>
                    <a:cubicBezTo>
                      <a:pt x="4" y="92"/>
                      <a:pt x="0" y="82"/>
                      <a:pt x="0" y="72"/>
                    </a:cubicBezTo>
                    <a:cubicBezTo>
                      <a:pt x="0" y="60"/>
                      <a:pt x="6" y="48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24"/>
                      <a:pt x="29" y="12"/>
                      <a:pt x="44" y="12"/>
                    </a:cubicBezTo>
                    <a:cubicBezTo>
                      <a:pt x="48" y="12"/>
                      <a:pt x="52" y="12"/>
                      <a:pt x="55" y="14"/>
                    </a:cubicBezTo>
                    <a:cubicBezTo>
                      <a:pt x="63" y="5"/>
                      <a:pt x="75" y="0"/>
                      <a:pt x="87" y="0"/>
                    </a:cubicBezTo>
                    <a:cubicBezTo>
                      <a:pt x="97" y="0"/>
                      <a:pt x="107" y="3"/>
                      <a:pt x="115" y="9"/>
                    </a:cubicBezTo>
                    <a:cubicBezTo>
                      <a:pt x="122" y="14"/>
                      <a:pt x="127" y="21"/>
                      <a:pt x="130" y="29"/>
                    </a:cubicBezTo>
                    <a:cubicBezTo>
                      <a:pt x="143" y="37"/>
                      <a:pt x="152" y="51"/>
                      <a:pt x="152" y="67"/>
                    </a:cubicBezTo>
                    <a:cubicBezTo>
                      <a:pt x="152" y="78"/>
                      <a:pt x="147" y="89"/>
                      <a:pt x="140" y="97"/>
                    </a:cubicBezTo>
                    <a:cubicBezTo>
                      <a:pt x="132" y="105"/>
                      <a:pt x="121" y="110"/>
                      <a:pt x="110" y="11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55"/>
              <p:cNvSpPr/>
              <p:nvPr/>
            </p:nvSpPr>
            <p:spPr bwMode="auto">
              <a:xfrm>
                <a:off x="1552" y="1170"/>
                <a:ext cx="77" cy="50"/>
              </a:xfrm>
              <a:custGeom>
                <a:avLst/>
                <a:gdLst>
                  <a:gd name="T0" fmla="*/ 0 w 48"/>
                  <a:gd name="T1" fmla="*/ 26 h 31"/>
                  <a:gd name="T2" fmla="*/ 27 w 48"/>
                  <a:gd name="T3" fmla="*/ 0 h 31"/>
                  <a:gd name="T4" fmla="*/ 43 w 48"/>
                  <a:gd name="T5" fmla="*/ 5 h 31"/>
                  <a:gd name="T6" fmla="*/ 48 w 48"/>
                  <a:gd name="T7" fmla="*/ 0 h 31"/>
                  <a:gd name="T8" fmla="*/ 48 w 48"/>
                  <a:gd name="T9" fmla="*/ 16 h 31"/>
                  <a:gd name="T10" fmla="*/ 32 w 48"/>
                  <a:gd name="T11" fmla="*/ 16 h 31"/>
                  <a:gd name="T12" fmla="*/ 37 w 48"/>
                  <a:gd name="T13" fmla="*/ 11 h 31"/>
                  <a:gd name="T14" fmla="*/ 34 w 48"/>
                  <a:gd name="T15" fmla="*/ 9 h 31"/>
                  <a:gd name="T16" fmla="*/ 27 w 48"/>
                  <a:gd name="T17" fmla="*/ 8 h 31"/>
                  <a:gd name="T18" fmla="*/ 20 w 48"/>
                  <a:gd name="T19" fmla="*/ 9 h 31"/>
                  <a:gd name="T20" fmla="*/ 14 w 48"/>
                  <a:gd name="T21" fmla="*/ 13 h 31"/>
                  <a:gd name="T22" fmla="*/ 10 w 48"/>
                  <a:gd name="T23" fmla="*/ 19 h 31"/>
                  <a:gd name="T24" fmla="*/ 8 w 48"/>
                  <a:gd name="T25" fmla="*/ 26 h 31"/>
                  <a:gd name="T26" fmla="*/ 9 w 48"/>
                  <a:gd name="T27" fmla="*/ 31 h 31"/>
                  <a:gd name="T28" fmla="*/ 1 w 48"/>
                  <a:gd name="T29" fmla="*/ 31 h 31"/>
                  <a:gd name="T30" fmla="*/ 0 w 48"/>
                  <a:gd name="T31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31">
                    <a:moveTo>
                      <a:pt x="0" y="26"/>
                    </a:moveTo>
                    <a:cubicBezTo>
                      <a:pt x="0" y="12"/>
                      <a:pt x="12" y="0"/>
                      <a:pt x="27" y="0"/>
                    </a:cubicBezTo>
                    <a:cubicBezTo>
                      <a:pt x="33" y="0"/>
                      <a:pt x="38" y="2"/>
                      <a:pt x="43" y="5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6" y="10"/>
                      <a:pt x="35" y="10"/>
                      <a:pt x="34" y="9"/>
                    </a:cubicBezTo>
                    <a:cubicBezTo>
                      <a:pt x="32" y="8"/>
                      <a:pt x="29" y="8"/>
                      <a:pt x="27" y="8"/>
                    </a:cubicBezTo>
                    <a:cubicBezTo>
                      <a:pt x="24" y="8"/>
                      <a:pt x="22" y="8"/>
                      <a:pt x="20" y="9"/>
                    </a:cubicBezTo>
                    <a:cubicBezTo>
                      <a:pt x="17" y="10"/>
                      <a:pt x="15" y="12"/>
                      <a:pt x="14" y="13"/>
                    </a:cubicBezTo>
                    <a:cubicBezTo>
                      <a:pt x="12" y="15"/>
                      <a:pt x="11" y="17"/>
                      <a:pt x="10" y="19"/>
                    </a:cubicBezTo>
                    <a:cubicBezTo>
                      <a:pt x="9" y="21"/>
                      <a:pt x="8" y="24"/>
                      <a:pt x="8" y="26"/>
                    </a:cubicBezTo>
                    <a:cubicBezTo>
                      <a:pt x="8" y="28"/>
                      <a:pt x="8" y="29"/>
                      <a:pt x="9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9"/>
                      <a:pt x="0" y="28"/>
                      <a:pt x="0" y="26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356"/>
              <p:cNvSpPr/>
              <p:nvPr/>
            </p:nvSpPr>
            <p:spPr bwMode="auto">
              <a:xfrm>
                <a:off x="1561" y="1206"/>
                <a:ext cx="76" cy="50"/>
              </a:xfrm>
              <a:custGeom>
                <a:avLst/>
                <a:gdLst>
                  <a:gd name="T0" fmla="*/ 21 w 47"/>
                  <a:gd name="T1" fmla="*/ 31 h 31"/>
                  <a:gd name="T2" fmla="*/ 5 w 47"/>
                  <a:gd name="T3" fmla="*/ 26 h 31"/>
                  <a:gd name="T4" fmla="*/ 0 w 47"/>
                  <a:gd name="T5" fmla="*/ 31 h 31"/>
                  <a:gd name="T6" fmla="*/ 0 w 47"/>
                  <a:gd name="T7" fmla="*/ 15 h 31"/>
                  <a:gd name="T8" fmla="*/ 16 w 47"/>
                  <a:gd name="T9" fmla="*/ 15 h 31"/>
                  <a:gd name="T10" fmla="*/ 11 w 47"/>
                  <a:gd name="T11" fmla="*/ 20 h 31"/>
                  <a:gd name="T12" fmla="*/ 14 w 47"/>
                  <a:gd name="T13" fmla="*/ 21 h 31"/>
                  <a:gd name="T14" fmla="*/ 21 w 47"/>
                  <a:gd name="T15" fmla="*/ 23 h 31"/>
                  <a:gd name="T16" fmla="*/ 28 w 47"/>
                  <a:gd name="T17" fmla="*/ 21 h 31"/>
                  <a:gd name="T18" fmla="*/ 34 w 47"/>
                  <a:gd name="T19" fmla="*/ 17 h 31"/>
                  <a:gd name="T20" fmla="*/ 38 w 47"/>
                  <a:gd name="T21" fmla="*/ 12 h 31"/>
                  <a:gd name="T22" fmla="*/ 39 w 47"/>
                  <a:gd name="T23" fmla="*/ 4 h 31"/>
                  <a:gd name="T24" fmla="*/ 39 w 47"/>
                  <a:gd name="T25" fmla="*/ 0 h 31"/>
                  <a:gd name="T26" fmla="*/ 47 w 47"/>
                  <a:gd name="T27" fmla="*/ 0 h 31"/>
                  <a:gd name="T28" fmla="*/ 47 w 47"/>
                  <a:gd name="T29" fmla="*/ 4 h 31"/>
                  <a:gd name="T30" fmla="*/ 21 w 47"/>
                  <a:gd name="T3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31">
                    <a:moveTo>
                      <a:pt x="21" y="31"/>
                    </a:moveTo>
                    <a:cubicBezTo>
                      <a:pt x="15" y="31"/>
                      <a:pt x="9" y="29"/>
                      <a:pt x="5" y="2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3" y="21"/>
                      <a:pt x="14" y="21"/>
                    </a:cubicBezTo>
                    <a:cubicBezTo>
                      <a:pt x="16" y="22"/>
                      <a:pt x="18" y="23"/>
                      <a:pt x="21" y="23"/>
                    </a:cubicBezTo>
                    <a:cubicBezTo>
                      <a:pt x="23" y="23"/>
                      <a:pt x="26" y="22"/>
                      <a:pt x="28" y="21"/>
                    </a:cubicBezTo>
                    <a:cubicBezTo>
                      <a:pt x="30" y="20"/>
                      <a:pt x="32" y="19"/>
                      <a:pt x="34" y="17"/>
                    </a:cubicBezTo>
                    <a:cubicBezTo>
                      <a:pt x="36" y="16"/>
                      <a:pt x="37" y="14"/>
                      <a:pt x="38" y="12"/>
                    </a:cubicBezTo>
                    <a:cubicBezTo>
                      <a:pt x="39" y="9"/>
                      <a:pt x="39" y="7"/>
                      <a:pt x="39" y="4"/>
                    </a:cubicBezTo>
                    <a:cubicBezTo>
                      <a:pt x="39" y="3"/>
                      <a:pt x="39" y="1"/>
                      <a:pt x="39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1"/>
                      <a:pt x="47" y="3"/>
                      <a:pt x="47" y="4"/>
                    </a:cubicBezTo>
                    <a:cubicBezTo>
                      <a:pt x="47" y="19"/>
                      <a:pt x="35" y="31"/>
                      <a:pt x="21" y="31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Oval 357"/>
              <p:cNvSpPr>
                <a:spLocks noChangeArrowheads="1"/>
              </p:cNvSpPr>
              <p:nvPr/>
            </p:nvSpPr>
            <p:spPr bwMode="auto">
              <a:xfrm>
                <a:off x="741" y="987"/>
                <a:ext cx="412" cy="412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358"/>
              <p:cNvSpPr/>
              <p:nvPr/>
            </p:nvSpPr>
            <p:spPr bwMode="auto">
              <a:xfrm>
                <a:off x="841" y="1133"/>
                <a:ext cx="300" cy="264"/>
              </a:xfrm>
              <a:custGeom>
                <a:avLst/>
                <a:gdLst>
                  <a:gd name="T0" fmla="*/ 80 w 187"/>
                  <a:gd name="T1" fmla="*/ 164 h 164"/>
                  <a:gd name="T2" fmla="*/ 187 w 187"/>
                  <a:gd name="T3" fmla="*/ 78 h 164"/>
                  <a:gd name="T4" fmla="*/ 109 w 187"/>
                  <a:gd name="T5" fmla="*/ 0 h 164"/>
                  <a:gd name="T6" fmla="*/ 0 w 187"/>
                  <a:gd name="T7" fmla="*/ 85 h 164"/>
                  <a:gd name="T8" fmla="*/ 80 w 187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7" h="164">
                    <a:moveTo>
                      <a:pt x="80" y="164"/>
                    </a:moveTo>
                    <a:cubicBezTo>
                      <a:pt x="130" y="159"/>
                      <a:pt x="172" y="124"/>
                      <a:pt x="187" y="78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85"/>
                      <a:pt x="0" y="85"/>
                      <a:pt x="0" y="85"/>
                    </a:cubicBezTo>
                    <a:lnTo>
                      <a:pt x="80" y="164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359"/>
              <p:cNvSpPr/>
              <p:nvPr/>
            </p:nvSpPr>
            <p:spPr bwMode="auto">
              <a:xfrm>
                <a:off x="825" y="1113"/>
                <a:ext cx="244" cy="177"/>
              </a:xfrm>
              <a:custGeom>
                <a:avLst/>
                <a:gdLst>
                  <a:gd name="T0" fmla="*/ 110 w 152"/>
                  <a:gd name="T1" fmla="*/ 110 h 110"/>
                  <a:gd name="T2" fmla="*/ 37 w 152"/>
                  <a:gd name="T3" fmla="*/ 110 h 110"/>
                  <a:gd name="T4" fmla="*/ 11 w 152"/>
                  <a:gd name="T5" fmla="*/ 99 h 110"/>
                  <a:gd name="T6" fmla="*/ 0 w 152"/>
                  <a:gd name="T7" fmla="*/ 72 h 110"/>
                  <a:gd name="T8" fmla="*/ 16 w 152"/>
                  <a:gd name="T9" fmla="*/ 41 h 110"/>
                  <a:gd name="T10" fmla="*/ 16 w 152"/>
                  <a:gd name="T11" fmla="*/ 40 h 110"/>
                  <a:gd name="T12" fmla="*/ 44 w 152"/>
                  <a:gd name="T13" fmla="*/ 12 h 110"/>
                  <a:gd name="T14" fmla="*/ 55 w 152"/>
                  <a:gd name="T15" fmla="*/ 14 h 110"/>
                  <a:gd name="T16" fmla="*/ 87 w 152"/>
                  <a:gd name="T17" fmla="*/ 0 h 110"/>
                  <a:gd name="T18" fmla="*/ 115 w 152"/>
                  <a:gd name="T19" fmla="*/ 9 h 110"/>
                  <a:gd name="T20" fmla="*/ 130 w 152"/>
                  <a:gd name="T21" fmla="*/ 29 h 110"/>
                  <a:gd name="T22" fmla="*/ 152 w 152"/>
                  <a:gd name="T23" fmla="*/ 67 h 110"/>
                  <a:gd name="T24" fmla="*/ 140 w 152"/>
                  <a:gd name="T25" fmla="*/ 97 h 110"/>
                  <a:gd name="T26" fmla="*/ 110 w 152"/>
                  <a:gd name="T2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10">
                    <a:moveTo>
                      <a:pt x="110" y="110"/>
                    </a:moveTo>
                    <a:cubicBezTo>
                      <a:pt x="37" y="110"/>
                      <a:pt x="37" y="110"/>
                      <a:pt x="37" y="110"/>
                    </a:cubicBezTo>
                    <a:cubicBezTo>
                      <a:pt x="27" y="110"/>
                      <a:pt x="18" y="106"/>
                      <a:pt x="11" y="99"/>
                    </a:cubicBezTo>
                    <a:cubicBezTo>
                      <a:pt x="4" y="92"/>
                      <a:pt x="0" y="82"/>
                      <a:pt x="0" y="72"/>
                    </a:cubicBezTo>
                    <a:cubicBezTo>
                      <a:pt x="0" y="60"/>
                      <a:pt x="6" y="48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24"/>
                      <a:pt x="29" y="12"/>
                      <a:pt x="44" y="12"/>
                    </a:cubicBezTo>
                    <a:cubicBezTo>
                      <a:pt x="48" y="12"/>
                      <a:pt x="52" y="12"/>
                      <a:pt x="55" y="14"/>
                    </a:cubicBezTo>
                    <a:cubicBezTo>
                      <a:pt x="63" y="5"/>
                      <a:pt x="75" y="0"/>
                      <a:pt x="87" y="0"/>
                    </a:cubicBezTo>
                    <a:cubicBezTo>
                      <a:pt x="97" y="0"/>
                      <a:pt x="107" y="3"/>
                      <a:pt x="115" y="9"/>
                    </a:cubicBezTo>
                    <a:cubicBezTo>
                      <a:pt x="121" y="14"/>
                      <a:pt x="127" y="21"/>
                      <a:pt x="130" y="29"/>
                    </a:cubicBezTo>
                    <a:cubicBezTo>
                      <a:pt x="143" y="37"/>
                      <a:pt x="152" y="51"/>
                      <a:pt x="152" y="67"/>
                    </a:cubicBezTo>
                    <a:cubicBezTo>
                      <a:pt x="152" y="78"/>
                      <a:pt x="147" y="89"/>
                      <a:pt x="140" y="97"/>
                    </a:cubicBezTo>
                    <a:cubicBezTo>
                      <a:pt x="132" y="105"/>
                      <a:pt x="121" y="110"/>
                      <a:pt x="110" y="11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360"/>
              <p:cNvSpPr/>
              <p:nvPr/>
            </p:nvSpPr>
            <p:spPr bwMode="auto">
              <a:xfrm>
                <a:off x="902" y="1177"/>
                <a:ext cx="90" cy="71"/>
              </a:xfrm>
              <a:custGeom>
                <a:avLst/>
                <a:gdLst>
                  <a:gd name="T0" fmla="*/ 35 w 90"/>
                  <a:gd name="T1" fmla="*/ 71 h 71"/>
                  <a:gd name="T2" fmla="*/ 21 w 90"/>
                  <a:gd name="T3" fmla="*/ 56 h 71"/>
                  <a:gd name="T4" fmla="*/ 21 w 90"/>
                  <a:gd name="T5" fmla="*/ 56 h 71"/>
                  <a:gd name="T6" fmla="*/ 0 w 90"/>
                  <a:gd name="T7" fmla="*/ 35 h 71"/>
                  <a:gd name="T8" fmla="*/ 14 w 90"/>
                  <a:gd name="T9" fmla="*/ 21 h 71"/>
                  <a:gd name="T10" fmla="*/ 35 w 90"/>
                  <a:gd name="T11" fmla="*/ 42 h 71"/>
                  <a:gd name="T12" fmla="*/ 75 w 90"/>
                  <a:gd name="T13" fmla="*/ 0 h 71"/>
                  <a:gd name="T14" fmla="*/ 90 w 90"/>
                  <a:gd name="T15" fmla="*/ 14 h 71"/>
                  <a:gd name="T16" fmla="*/ 35 w 90"/>
                  <a:gd name="T1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71">
                    <a:moveTo>
                      <a:pt x="35" y="71"/>
                    </a:moveTo>
                    <a:lnTo>
                      <a:pt x="21" y="56"/>
                    </a:lnTo>
                    <a:lnTo>
                      <a:pt x="21" y="56"/>
                    </a:lnTo>
                    <a:lnTo>
                      <a:pt x="0" y="35"/>
                    </a:lnTo>
                    <a:lnTo>
                      <a:pt x="14" y="21"/>
                    </a:lnTo>
                    <a:lnTo>
                      <a:pt x="35" y="42"/>
                    </a:lnTo>
                    <a:lnTo>
                      <a:pt x="75" y="0"/>
                    </a:lnTo>
                    <a:lnTo>
                      <a:pt x="90" y="14"/>
                    </a:lnTo>
                    <a:lnTo>
                      <a:pt x="35" y="71"/>
                    </a:ln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Oval 361"/>
              <p:cNvSpPr>
                <a:spLocks noChangeArrowheads="1"/>
              </p:cNvSpPr>
              <p:nvPr/>
            </p:nvSpPr>
            <p:spPr bwMode="auto">
              <a:xfrm>
                <a:off x="98" y="987"/>
                <a:ext cx="411" cy="412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362"/>
              <p:cNvSpPr/>
              <p:nvPr/>
            </p:nvSpPr>
            <p:spPr bwMode="auto">
              <a:xfrm>
                <a:off x="197" y="1133"/>
                <a:ext cx="301" cy="264"/>
              </a:xfrm>
              <a:custGeom>
                <a:avLst/>
                <a:gdLst>
                  <a:gd name="T0" fmla="*/ 80 w 187"/>
                  <a:gd name="T1" fmla="*/ 164 h 164"/>
                  <a:gd name="T2" fmla="*/ 187 w 187"/>
                  <a:gd name="T3" fmla="*/ 78 h 164"/>
                  <a:gd name="T4" fmla="*/ 109 w 187"/>
                  <a:gd name="T5" fmla="*/ 0 h 164"/>
                  <a:gd name="T6" fmla="*/ 0 w 187"/>
                  <a:gd name="T7" fmla="*/ 85 h 164"/>
                  <a:gd name="T8" fmla="*/ 80 w 187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7" h="164">
                    <a:moveTo>
                      <a:pt x="80" y="164"/>
                    </a:moveTo>
                    <a:cubicBezTo>
                      <a:pt x="130" y="159"/>
                      <a:pt x="172" y="124"/>
                      <a:pt x="187" y="78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85"/>
                      <a:pt x="0" y="85"/>
                      <a:pt x="0" y="85"/>
                    </a:cubicBezTo>
                    <a:lnTo>
                      <a:pt x="80" y="164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363"/>
              <p:cNvSpPr/>
              <p:nvPr/>
            </p:nvSpPr>
            <p:spPr bwMode="auto">
              <a:xfrm>
                <a:off x="181" y="1113"/>
                <a:ext cx="245" cy="177"/>
              </a:xfrm>
              <a:custGeom>
                <a:avLst/>
                <a:gdLst>
                  <a:gd name="T0" fmla="*/ 110 w 152"/>
                  <a:gd name="T1" fmla="*/ 110 h 110"/>
                  <a:gd name="T2" fmla="*/ 37 w 152"/>
                  <a:gd name="T3" fmla="*/ 110 h 110"/>
                  <a:gd name="T4" fmla="*/ 11 w 152"/>
                  <a:gd name="T5" fmla="*/ 99 h 110"/>
                  <a:gd name="T6" fmla="*/ 0 w 152"/>
                  <a:gd name="T7" fmla="*/ 72 h 110"/>
                  <a:gd name="T8" fmla="*/ 16 w 152"/>
                  <a:gd name="T9" fmla="*/ 41 h 110"/>
                  <a:gd name="T10" fmla="*/ 16 w 152"/>
                  <a:gd name="T11" fmla="*/ 40 h 110"/>
                  <a:gd name="T12" fmla="*/ 44 w 152"/>
                  <a:gd name="T13" fmla="*/ 12 h 110"/>
                  <a:gd name="T14" fmla="*/ 55 w 152"/>
                  <a:gd name="T15" fmla="*/ 14 h 110"/>
                  <a:gd name="T16" fmla="*/ 87 w 152"/>
                  <a:gd name="T17" fmla="*/ 0 h 110"/>
                  <a:gd name="T18" fmla="*/ 115 w 152"/>
                  <a:gd name="T19" fmla="*/ 9 h 110"/>
                  <a:gd name="T20" fmla="*/ 130 w 152"/>
                  <a:gd name="T21" fmla="*/ 29 h 110"/>
                  <a:gd name="T22" fmla="*/ 152 w 152"/>
                  <a:gd name="T23" fmla="*/ 67 h 110"/>
                  <a:gd name="T24" fmla="*/ 140 w 152"/>
                  <a:gd name="T25" fmla="*/ 97 h 110"/>
                  <a:gd name="T26" fmla="*/ 110 w 152"/>
                  <a:gd name="T2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10">
                    <a:moveTo>
                      <a:pt x="110" y="110"/>
                    </a:moveTo>
                    <a:cubicBezTo>
                      <a:pt x="37" y="110"/>
                      <a:pt x="37" y="110"/>
                      <a:pt x="37" y="110"/>
                    </a:cubicBezTo>
                    <a:cubicBezTo>
                      <a:pt x="27" y="110"/>
                      <a:pt x="18" y="106"/>
                      <a:pt x="11" y="99"/>
                    </a:cubicBezTo>
                    <a:cubicBezTo>
                      <a:pt x="4" y="92"/>
                      <a:pt x="0" y="82"/>
                      <a:pt x="0" y="72"/>
                    </a:cubicBezTo>
                    <a:cubicBezTo>
                      <a:pt x="0" y="60"/>
                      <a:pt x="6" y="48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24"/>
                      <a:pt x="29" y="12"/>
                      <a:pt x="44" y="12"/>
                    </a:cubicBezTo>
                    <a:cubicBezTo>
                      <a:pt x="48" y="12"/>
                      <a:pt x="52" y="12"/>
                      <a:pt x="55" y="14"/>
                    </a:cubicBezTo>
                    <a:cubicBezTo>
                      <a:pt x="63" y="5"/>
                      <a:pt x="75" y="0"/>
                      <a:pt x="87" y="0"/>
                    </a:cubicBezTo>
                    <a:cubicBezTo>
                      <a:pt x="97" y="0"/>
                      <a:pt x="107" y="3"/>
                      <a:pt x="115" y="9"/>
                    </a:cubicBezTo>
                    <a:cubicBezTo>
                      <a:pt x="122" y="14"/>
                      <a:pt x="127" y="21"/>
                      <a:pt x="130" y="29"/>
                    </a:cubicBezTo>
                    <a:cubicBezTo>
                      <a:pt x="143" y="37"/>
                      <a:pt x="152" y="51"/>
                      <a:pt x="152" y="67"/>
                    </a:cubicBezTo>
                    <a:cubicBezTo>
                      <a:pt x="152" y="78"/>
                      <a:pt x="147" y="89"/>
                      <a:pt x="140" y="97"/>
                    </a:cubicBezTo>
                    <a:cubicBezTo>
                      <a:pt x="132" y="105"/>
                      <a:pt x="121" y="110"/>
                      <a:pt x="110" y="11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Oval 364"/>
              <p:cNvSpPr>
                <a:spLocks noChangeArrowheads="1"/>
              </p:cNvSpPr>
              <p:nvPr/>
            </p:nvSpPr>
            <p:spPr bwMode="auto">
              <a:xfrm>
                <a:off x="7174" y="343"/>
                <a:ext cx="412" cy="412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365"/>
              <p:cNvSpPr/>
              <p:nvPr/>
            </p:nvSpPr>
            <p:spPr bwMode="auto">
              <a:xfrm>
                <a:off x="7295" y="503"/>
                <a:ext cx="284" cy="252"/>
              </a:xfrm>
              <a:custGeom>
                <a:avLst/>
                <a:gdLst>
                  <a:gd name="T0" fmla="*/ 116 w 177"/>
                  <a:gd name="T1" fmla="*/ 0 h 157"/>
                  <a:gd name="T2" fmla="*/ 0 w 177"/>
                  <a:gd name="T3" fmla="*/ 105 h 157"/>
                  <a:gd name="T4" fmla="*/ 52 w 177"/>
                  <a:gd name="T5" fmla="*/ 157 h 157"/>
                  <a:gd name="T6" fmla="*/ 53 w 177"/>
                  <a:gd name="T7" fmla="*/ 157 h 157"/>
                  <a:gd name="T8" fmla="*/ 177 w 177"/>
                  <a:gd name="T9" fmla="*/ 61 h 157"/>
                  <a:gd name="T10" fmla="*/ 116 w 177"/>
                  <a:gd name="T1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157">
                    <a:moveTo>
                      <a:pt x="116" y="0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3" y="157"/>
                      <a:pt x="53" y="157"/>
                    </a:cubicBezTo>
                    <a:cubicBezTo>
                      <a:pt x="113" y="157"/>
                      <a:pt x="163" y="116"/>
                      <a:pt x="177" y="61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366"/>
              <p:cNvSpPr/>
              <p:nvPr/>
            </p:nvSpPr>
            <p:spPr bwMode="auto">
              <a:xfrm>
                <a:off x="7295" y="427"/>
                <a:ext cx="186" cy="245"/>
              </a:xfrm>
              <a:custGeom>
                <a:avLst/>
                <a:gdLst>
                  <a:gd name="T0" fmla="*/ 186 w 186"/>
                  <a:gd name="T1" fmla="*/ 245 h 245"/>
                  <a:gd name="T2" fmla="*/ 0 w 186"/>
                  <a:gd name="T3" fmla="*/ 245 h 245"/>
                  <a:gd name="T4" fmla="*/ 0 w 186"/>
                  <a:gd name="T5" fmla="*/ 0 h 245"/>
                  <a:gd name="T6" fmla="*/ 111 w 186"/>
                  <a:gd name="T7" fmla="*/ 0 h 245"/>
                  <a:gd name="T8" fmla="*/ 186 w 186"/>
                  <a:gd name="T9" fmla="*/ 76 h 245"/>
                  <a:gd name="T10" fmla="*/ 186 w 186"/>
                  <a:gd name="T11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" h="245">
                    <a:moveTo>
                      <a:pt x="186" y="245"/>
                    </a:moveTo>
                    <a:lnTo>
                      <a:pt x="0" y="245"/>
                    </a:lnTo>
                    <a:lnTo>
                      <a:pt x="0" y="0"/>
                    </a:lnTo>
                    <a:lnTo>
                      <a:pt x="111" y="0"/>
                    </a:lnTo>
                    <a:lnTo>
                      <a:pt x="186" y="76"/>
                    </a:lnTo>
                    <a:lnTo>
                      <a:pt x="186" y="24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367"/>
              <p:cNvSpPr/>
              <p:nvPr/>
            </p:nvSpPr>
            <p:spPr bwMode="auto">
              <a:xfrm>
                <a:off x="7406" y="427"/>
                <a:ext cx="75" cy="76"/>
              </a:xfrm>
              <a:custGeom>
                <a:avLst/>
                <a:gdLst>
                  <a:gd name="T0" fmla="*/ 0 w 75"/>
                  <a:gd name="T1" fmla="*/ 76 h 76"/>
                  <a:gd name="T2" fmla="*/ 75 w 75"/>
                  <a:gd name="T3" fmla="*/ 76 h 76"/>
                  <a:gd name="T4" fmla="*/ 0 w 75"/>
                  <a:gd name="T5" fmla="*/ 0 h 76"/>
                  <a:gd name="T6" fmla="*/ 0 w 75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76">
                    <a:moveTo>
                      <a:pt x="0" y="76"/>
                    </a:moveTo>
                    <a:lnTo>
                      <a:pt x="75" y="76"/>
                    </a:lnTo>
                    <a:lnTo>
                      <a:pt x="0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Rectangle 368"/>
              <p:cNvSpPr>
                <a:spLocks noChangeArrowheads="1"/>
              </p:cNvSpPr>
              <p:nvPr/>
            </p:nvSpPr>
            <p:spPr bwMode="auto">
              <a:xfrm>
                <a:off x="7375" y="528"/>
                <a:ext cx="21" cy="34"/>
              </a:xfrm>
              <a:prstGeom prst="rect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369"/>
              <p:cNvSpPr>
                <a:spLocks noEditPoints="1"/>
              </p:cNvSpPr>
              <p:nvPr/>
            </p:nvSpPr>
            <p:spPr bwMode="auto">
              <a:xfrm>
                <a:off x="7365" y="583"/>
                <a:ext cx="41" cy="61"/>
              </a:xfrm>
              <a:custGeom>
                <a:avLst/>
                <a:gdLst>
                  <a:gd name="T0" fmla="*/ 25 w 25"/>
                  <a:gd name="T1" fmla="*/ 21 h 38"/>
                  <a:gd name="T2" fmla="*/ 25 w 25"/>
                  <a:gd name="T3" fmla="*/ 21 h 38"/>
                  <a:gd name="T4" fmla="*/ 19 w 25"/>
                  <a:gd name="T5" fmla="*/ 0 h 38"/>
                  <a:gd name="T6" fmla="*/ 6 w 25"/>
                  <a:gd name="T7" fmla="*/ 0 h 38"/>
                  <a:gd name="T8" fmla="*/ 1 w 25"/>
                  <a:gd name="T9" fmla="*/ 21 h 38"/>
                  <a:gd name="T10" fmla="*/ 1 w 25"/>
                  <a:gd name="T11" fmla="*/ 21 h 38"/>
                  <a:gd name="T12" fmla="*/ 0 w 25"/>
                  <a:gd name="T13" fmla="*/ 25 h 38"/>
                  <a:gd name="T14" fmla="*/ 13 w 25"/>
                  <a:gd name="T15" fmla="*/ 38 h 38"/>
                  <a:gd name="T16" fmla="*/ 25 w 25"/>
                  <a:gd name="T17" fmla="*/ 25 h 38"/>
                  <a:gd name="T18" fmla="*/ 25 w 25"/>
                  <a:gd name="T19" fmla="*/ 21 h 38"/>
                  <a:gd name="T20" fmla="*/ 13 w 25"/>
                  <a:gd name="T21" fmla="*/ 32 h 38"/>
                  <a:gd name="T22" fmla="*/ 6 w 25"/>
                  <a:gd name="T23" fmla="*/ 25 h 38"/>
                  <a:gd name="T24" fmla="*/ 13 w 25"/>
                  <a:gd name="T25" fmla="*/ 19 h 38"/>
                  <a:gd name="T26" fmla="*/ 19 w 25"/>
                  <a:gd name="T27" fmla="*/ 25 h 38"/>
                  <a:gd name="T28" fmla="*/ 13 w 25"/>
                  <a:gd name="T29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8">
                    <a:moveTo>
                      <a:pt x="25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3"/>
                      <a:pt x="0" y="24"/>
                      <a:pt x="0" y="25"/>
                    </a:cubicBezTo>
                    <a:cubicBezTo>
                      <a:pt x="0" y="32"/>
                      <a:pt x="6" y="38"/>
                      <a:pt x="13" y="38"/>
                    </a:cubicBezTo>
                    <a:cubicBezTo>
                      <a:pt x="20" y="38"/>
                      <a:pt x="25" y="32"/>
                      <a:pt x="25" y="25"/>
                    </a:cubicBezTo>
                    <a:cubicBezTo>
                      <a:pt x="25" y="24"/>
                      <a:pt x="25" y="23"/>
                      <a:pt x="25" y="21"/>
                    </a:cubicBezTo>
                    <a:close/>
                    <a:moveTo>
                      <a:pt x="13" y="32"/>
                    </a:moveTo>
                    <a:cubicBezTo>
                      <a:pt x="9" y="32"/>
                      <a:pt x="6" y="29"/>
                      <a:pt x="6" y="25"/>
                    </a:cubicBezTo>
                    <a:cubicBezTo>
                      <a:pt x="6" y="22"/>
                      <a:pt x="9" y="19"/>
                      <a:pt x="13" y="19"/>
                    </a:cubicBezTo>
                    <a:cubicBezTo>
                      <a:pt x="16" y="19"/>
                      <a:pt x="19" y="22"/>
                      <a:pt x="19" y="25"/>
                    </a:cubicBezTo>
                    <a:cubicBezTo>
                      <a:pt x="19" y="29"/>
                      <a:pt x="16" y="32"/>
                      <a:pt x="13" y="32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Oval 370"/>
              <p:cNvSpPr>
                <a:spLocks noChangeArrowheads="1"/>
              </p:cNvSpPr>
              <p:nvPr/>
            </p:nvSpPr>
            <p:spPr bwMode="auto">
              <a:xfrm>
                <a:off x="6531" y="343"/>
                <a:ext cx="411" cy="412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371"/>
              <p:cNvSpPr/>
              <p:nvPr/>
            </p:nvSpPr>
            <p:spPr bwMode="auto">
              <a:xfrm>
                <a:off x="6651" y="503"/>
                <a:ext cx="285" cy="252"/>
              </a:xfrm>
              <a:custGeom>
                <a:avLst/>
                <a:gdLst>
                  <a:gd name="T0" fmla="*/ 116 w 177"/>
                  <a:gd name="T1" fmla="*/ 0 h 157"/>
                  <a:gd name="T2" fmla="*/ 0 w 177"/>
                  <a:gd name="T3" fmla="*/ 105 h 157"/>
                  <a:gd name="T4" fmla="*/ 52 w 177"/>
                  <a:gd name="T5" fmla="*/ 157 h 157"/>
                  <a:gd name="T6" fmla="*/ 53 w 177"/>
                  <a:gd name="T7" fmla="*/ 157 h 157"/>
                  <a:gd name="T8" fmla="*/ 177 w 177"/>
                  <a:gd name="T9" fmla="*/ 61 h 157"/>
                  <a:gd name="T10" fmla="*/ 116 w 177"/>
                  <a:gd name="T1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157">
                    <a:moveTo>
                      <a:pt x="116" y="0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3" y="157"/>
                      <a:pt x="53" y="157"/>
                    </a:cubicBezTo>
                    <a:cubicBezTo>
                      <a:pt x="113" y="157"/>
                      <a:pt x="163" y="116"/>
                      <a:pt x="177" y="61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372"/>
              <p:cNvSpPr/>
              <p:nvPr/>
            </p:nvSpPr>
            <p:spPr bwMode="auto">
              <a:xfrm>
                <a:off x="6651" y="427"/>
                <a:ext cx="187" cy="245"/>
              </a:xfrm>
              <a:custGeom>
                <a:avLst/>
                <a:gdLst>
                  <a:gd name="T0" fmla="*/ 187 w 187"/>
                  <a:gd name="T1" fmla="*/ 245 h 245"/>
                  <a:gd name="T2" fmla="*/ 0 w 187"/>
                  <a:gd name="T3" fmla="*/ 245 h 245"/>
                  <a:gd name="T4" fmla="*/ 0 w 187"/>
                  <a:gd name="T5" fmla="*/ 0 h 245"/>
                  <a:gd name="T6" fmla="*/ 111 w 187"/>
                  <a:gd name="T7" fmla="*/ 0 h 245"/>
                  <a:gd name="T8" fmla="*/ 187 w 187"/>
                  <a:gd name="T9" fmla="*/ 76 h 245"/>
                  <a:gd name="T10" fmla="*/ 187 w 187"/>
                  <a:gd name="T11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7" h="245">
                    <a:moveTo>
                      <a:pt x="187" y="245"/>
                    </a:moveTo>
                    <a:lnTo>
                      <a:pt x="0" y="245"/>
                    </a:lnTo>
                    <a:lnTo>
                      <a:pt x="0" y="0"/>
                    </a:lnTo>
                    <a:lnTo>
                      <a:pt x="111" y="0"/>
                    </a:lnTo>
                    <a:lnTo>
                      <a:pt x="187" y="76"/>
                    </a:lnTo>
                    <a:lnTo>
                      <a:pt x="187" y="24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373"/>
              <p:cNvSpPr/>
              <p:nvPr/>
            </p:nvSpPr>
            <p:spPr bwMode="auto">
              <a:xfrm>
                <a:off x="6762" y="427"/>
                <a:ext cx="76" cy="76"/>
              </a:xfrm>
              <a:custGeom>
                <a:avLst/>
                <a:gdLst>
                  <a:gd name="T0" fmla="*/ 0 w 76"/>
                  <a:gd name="T1" fmla="*/ 76 h 76"/>
                  <a:gd name="T2" fmla="*/ 76 w 76"/>
                  <a:gd name="T3" fmla="*/ 76 h 76"/>
                  <a:gd name="T4" fmla="*/ 0 w 76"/>
                  <a:gd name="T5" fmla="*/ 0 h 76"/>
                  <a:gd name="T6" fmla="*/ 0 w 76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76">
                    <a:moveTo>
                      <a:pt x="0" y="76"/>
                    </a:moveTo>
                    <a:lnTo>
                      <a:pt x="76" y="76"/>
                    </a:lnTo>
                    <a:lnTo>
                      <a:pt x="0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374"/>
              <p:cNvSpPr/>
              <p:nvPr/>
            </p:nvSpPr>
            <p:spPr bwMode="auto">
              <a:xfrm>
                <a:off x="6711" y="538"/>
                <a:ext cx="75" cy="93"/>
              </a:xfrm>
              <a:custGeom>
                <a:avLst/>
                <a:gdLst>
                  <a:gd name="T0" fmla="*/ 0 w 75"/>
                  <a:gd name="T1" fmla="*/ 93 h 93"/>
                  <a:gd name="T2" fmla="*/ 75 w 75"/>
                  <a:gd name="T3" fmla="*/ 47 h 93"/>
                  <a:gd name="T4" fmla="*/ 0 w 75"/>
                  <a:gd name="T5" fmla="*/ 0 h 93"/>
                  <a:gd name="T6" fmla="*/ 0 w 75"/>
                  <a:gd name="T7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93">
                    <a:moveTo>
                      <a:pt x="0" y="93"/>
                    </a:moveTo>
                    <a:lnTo>
                      <a:pt x="75" y="47"/>
                    </a:lnTo>
                    <a:lnTo>
                      <a:pt x="0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Oval 375"/>
              <p:cNvSpPr>
                <a:spLocks noChangeArrowheads="1"/>
              </p:cNvSpPr>
              <p:nvPr/>
            </p:nvSpPr>
            <p:spPr bwMode="auto">
              <a:xfrm>
                <a:off x="5887" y="345"/>
                <a:ext cx="412" cy="412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376"/>
              <p:cNvSpPr/>
              <p:nvPr/>
            </p:nvSpPr>
            <p:spPr bwMode="auto">
              <a:xfrm>
                <a:off x="6008" y="504"/>
                <a:ext cx="285" cy="253"/>
              </a:xfrm>
              <a:custGeom>
                <a:avLst/>
                <a:gdLst>
                  <a:gd name="T0" fmla="*/ 116 w 177"/>
                  <a:gd name="T1" fmla="*/ 0 h 157"/>
                  <a:gd name="T2" fmla="*/ 0 w 177"/>
                  <a:gd name="T3" fmla="*/ 105 h 157"/>
                  <a:gd name="T4" fmla="*/ 52 w 177"/>
                  <a:gd name="T5" fmla="*/ 157 h 157"/>
                  <a:gd name="T6" fmla="*/ 53 w 177"/>
                  <a:gd name="T7" fmla="*/ 157 h 157"/>
                  <a:gd name="T8" fmla="*/ 177 w 177"/>
                  <a:gd name="T9" fmla="*/ 61 h 157"/>
                  <a:gd name="T10" fmla="*/ 116 w 177"/>
                  <a:gd name="T1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157">
                    <a:moveTo>
                      <a:pt x="116" y="0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3" y="157"/>
                      <a:pt x="53" y="157"/>
                    </a:cubicBezTo>
                    <a:cubicBezTo>
                      <a:pt x="113" y="157"/>
                      <a:pt x="163" y="116"/>
                      <a:pt x="177" y="61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377"/>
              <p:cNvSpPr/>
              <p:nvPr/>
            </p:nvSpPr>
            <p:spPr bwMode="auto">
              <a:xfrm>
                <a:off x="6008" y="429"/>
                <a:ext cx="187" cy="244"/>
              </a:xfrm>
              <a:custGeom>
                <a:avLst/>
                <a:gdLst>
                  <a:gd name="T0" fmla="*/ 187 w 187"/>
                  <a:gd name="T1" fmla="*/ 244 h 244"/>
                  <a:gd name="T2" fmla="*/ 0 w 187"/>
                  <a:gd name="T3" fmla="*/ 244 h 244"/>
                  <a:gd name="T4" fmla="*/ 0 w 187"/>
                  <a:gd name="T5" fmla="*/ 0 h 244"/>
                  <a:gd name="T6" fmla="*/ 111 w 187"/>
                  <a:gd name="T7" fmla="*/ 0 h 244"/>
                  <a:gd name="T8" fmla="*/ 187 w 187"/>
                  <a:gd name="T9" fmla="*/ 75 h 244"/>
                  <a:gd name="T10" fmla="*/ 187 w 187"/>
                  <a:gd name="T11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7" h="244">
                    <a:moveTo>
                      <a:pt x="187" y="244"/>
                    </a:moveTo>
                    <a:lnTo>
                      <a:pt x="0" y="244"/>
                    </a:lnTo>
                    <a:lnTo>
                      <a:pt x="0" y="0"/>
                    </a:lnTo>
                    <a:lnTo>
                      <a:pt x="111" y="0"/>
                    </a:lnTo>
                    <a:lnTo>
                      <a:pt x="187" y="75"/>
                    </a:lnTo>
                    <a:lnTo>
                      <a:pt x="187" y="244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378"/>
              <p:cNvSpPr/>
              <p:nvPr/>
            </p:nvSpPr>
            <p:spPr bwMode="auto">
              <a:xfrm>
                <a:off x="6119" y="429"/>
                <a:ext cx="76" cy="75"/>
              </a:xfrm>
              <a:custGeom>
                <a:avLst/>
                <a:gdLst>
                  <a:gd name="T0" fmla="*/ 0 w 76"/>
                  <a:gd name="T1" fmla="*/ 75 h 75"/>
                  <a:gd name="T2" fmla="*/ 76 w 76"/>
                  <a:gd name="T3" fmla="*/ 75 h 75"/>
                  <a:gd name="T4" fmla="*/ 0 w 76"/>
                  <a:gd name="T5" fmla="*/ 0 h 75"/>
                  <a:gd name="T6" fmla="*/ 0 w 76"/>
                  <a:gd name="T7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75">
                    <a:moveTo>
                      <a:pt x="0" y="75"/>
                    </a:moveTo>
                    <a:lnTo>
                      <a:pt x="76" y="75"/>
                    </a:lnTo>
                    <a:lnTo>
                      <a:pt x="0" y="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79"/>
              <p:cNvSpPr/>
              <p:nvPr/>
            </p:nvSpPr>
            <p:spPr bwMode="auto">
              <a:xfrm>
                <a:off x="6042" y="537"/>
                <a:ext cx="98" cy="101"/>
              </a:xfrm>
              <a:custGeom>
                <a:avLst/>
                <a:gdLst>
                  <a:gd name="T0" fmla="*/ 20 w 61"/>
                  <a:gd name="T1" fmla="*/ 45 h 63"/>
                  <a:gd name="T2" fmla="*/ 11 w 61"/>
                  <a:gd name="T3" fmla="*/ 45 h 63"/>
                  <a:gd name="T4" fmla="*/ 1 w 61"/>
                  <a:gd name="T5" fmla="*/ 56 h 63"/>
                  <a:gd name="T6" fmla="*/ 15 w 61"/>
                  <a:gd name="T7" fmla="*/ 62 h 63"/>
                  <a:gd name="T8" fmla="*/ 24 w 61"/>
                  <a:gd name="T9" fmla="*/ 52 h 63"/>
                  <a:gd name="T10" fmla="*/ 24 w 61"/>
                  <a:gd name="T11" fmla="*/ 52 h 63"/>
                  <a:gd name="T12" fmla="*/ 24 w 61"/>
                  <a:gd name="T13" fmla="*/ 23 h 63"/>
                  <a:gd name="T14" fmla="*/ 56 w 61"/>
                  <a:gd name="T15" fmla="*/ 16 h 63"/>
                  <a:gd name="T16" fmla="*/ 56 w 61"/>
                  <a:gd name="T17" fmla="*/ 40 h 63"/>
                  <a:gd name="T18" fmla="*/ 47 w 61"/>
                  <a:gd name="T19" fmla="*/ 39 h 63"/>
                  <a:gd name="T20" fmla="*/ 38 w 61"/>
                  <a:gd name="T21" fmla="*/ 50 h 63"/>
                  <a:gd name="T22" fmla="*/ 51 w 61"/>
                  <a:gd name="T23" fmla="*/ 56 h 63"/>
                  <a:gd name="T24" fmla="*/ 61 w 61"/>
                  <a:gd name="T25" fmla="*/ 48 h 63"/>
                  <a:gd name="T26" fmla="*/ 61 w 61"/>
                  <a:gd name="T27" fmla="*/ 48 h 63"/>
                  <a:gd name="T28" fmla="*/ 61 w 61"/>
                  <a:gd name="T29" fmla="*/ 0 h 63"/>
                  <a:gd name="T30" fmla="*/ 20 w 61"/>
                  <a:gd name="T31" fmla="*/ 9 h 63"/>
                  <a:gd name="T32" fmla="*/ 20 w 61"/>
                  <a:gd name="T33" fmla="*/ 4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63">
                    <a:moveTo>
                      <a:pt x="20" y="45"/>
                    </a:moveTo>
                    <a:cubicBezTo>
                      <a:pt x="17" y="44"/>
                      <a:pt x="14" y="44"/>
                      <a:pt x="11" y="45"/>
                    </a:cubicBezTo>
                    <a:cubicBezTo>
                      <a:pt x="4" y="46"/>
                      <a:pt x="0" y="51"/>
                      <a:pt x="1" y="56"/>
                    </a:cubicBezTo>
                    <a:cubicBezTo>
                      <a:pt x="2" y="61"/>
                      <a:pt x="8" y="63"/>
                      <a:pt x="15" y="62"/>
                    </a:cubicBezTo>
                    <a:cubicBezTo>
                      <a:pt x="20" y="61"/>
                      <a:pt x="24" y="56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4" y="39"/>
                      <a:pt x="51" y="38"/>
                      <a:pt x="47" y="39"/>
                    </a:cubicBezTo>
                    <a:cubicBezTo>
                      <a:pt x="41" y="41"/>
                      <a:pt x="37" y="46"/>
                      <a:pt x="38" y="50"/>
                    </a:cubicBezTo>
                    <a:cubicBezTo>
                      <a:pt x="39" y="55"/>
                      <a:pt x="45" y="58"/>
                      <a:pt x="51" y="56"/>
                    </a:cubicBezTo>
                    <a:cubicBezTo>
                      <a:pt x="57" y="55"/>
                      <a:pt x="60" y="51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20" y="9"/>
                      <a:pt x="20" y="9"/>
                      <a:pt x="20" y="9"/>
                    </a:cubicBezTo>
                    <a:lnTo>
                      <a:pt x="20" y="45"/>
                    </a:ln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Oval 380"/>
              <p:cNvSpPr>
                <a:spLocks noChangeArrowheads="1"/>
              </p:cNvSpPr>
              <p:nvPr/>
            </p:nvSpPr>
            <p:spPr bwMode="auto">
              <a:xfrm>
                <a:off x="5244" y="343"/>
                <a:ext cx="412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381"/>
              <p:cNvSpPr/>
              <p:nvPr/>
            </p:nvSpPr>
            <p:spPr bwMode="auto">
              <a:xfrm>
                <a:off x="5365" y="503"/>
                <a:ext cx="284" cy="252"/>
              </a:xfrm>
              <a:custGeom>
                <a:avLst/>
                <a:gdLst>
                  <a:gd name="T0" fmla="*/ 116 w 177"/>
                  <a:gd name="T1" fmla="*/ 0 h 157"/>
                  <a:gd name="T2" fmla="*/ 0 w 177"/>
                  <a:gd name="T3" fmla="*/ 105 h 157"/>
                  <a:gd name="T4" fmla="*/ 52 w 177"/>
                  <a:gd name="T5" fmla="*/ 157 h 157"/>
                  <a:gd name="T6" fmla="*/ 53 w 177"/>
                  <a:gd name="T7" fmla="*/ 157 h 157"/>
                  <a:gd name="T8" fmla="*/ 177 w 177"/>
                  <a:gd name="T9" fmla="*/ 61 h 157"/>
                  <a:gd name="T10" fmla="*/ 116 w 177"/>
                  <a:gd name="T1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157">
                    <a:moveTo>
                      <a:pt x="116" y="0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3" y="157"/>
                      <a:pt x="53" y="157"/>
                    </a:cubicBezTo>
                    <a:cubicBezTo>
                      <a:pt x="113" y="157"/>
                      <a:pt x="163" y="116"/>
                      <a:pt x="177" y="61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82"/>
              <p:cNvSpPr/>
              <p:nvPr/>
            </p:nvSpPr>
            <p:spPr bwMode="auto">
              <a:xfrm>
                <a:off x="5365" y="427"/>
                <a:ext cx="186" cy="245"/>
              </a:xfrm>
              <a:custGeom>
                <a:avLst/>
                <a:gdLst>
                  <a:gd name="T0" fmla="*/ 186 w 186"/>
                  <a:gd name="T1" fmla="*/ 245 h 245"/>
                  <a:gd name="T2" fmla="*/ 0 w 186"/>
                  <a:gd name="T3" fmla="*/ 245 h 245"/>
                  <a:gd name="T4" fmla="*/ 0 w 186"/>
                  <a:gd name="T5" fmla="*/ 0 h 245"/>
                  <a:gd name="T6" fmla="*/ 111 w 186"/>
                  <a:gd name="T7" fmla="*/ 0 h 245"/>
                  <a:gd name="T8" fmla="*/ 186 w 186"/>
                  <a:gd name="T9" fmla="*/ 76 h 245"/>
                  <a:gd name="T10" fmla="*/ 186 w 186"/>
                  <a:gd name="T11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" h="245">
                    <a:moveTo>
                      <a:pt x="186" y="245"/>
                    </a:moveTo>
                    <a:lnTo>
                      <a:pt x="0" y="245"/>
                    </a:lnTo>
                    <a:lnTo>
                      <a:pt x="0" y="0"/>
                    </a:lnTo>
                    <a:lnTo>
                      <a:pt x="111" y="0"/>
                    </a:lnTo>
                    <a:lnTo>
                      <a:pt x="186" y="76"/>
                    </a:lnTo>
                    <a:lnTo>
                      <a:pt x="186" y="24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83"/>
              <p:cNvSpPr/>
              <p:nvPr/>
            </p:nvSpPr>
            <p:spPr bwMode="auto">
              <a:xfrm>
                <a:off x="5476" y="427"/>
                <a:ext cx="75" cy="76"/>
              </a:xfrm>
              <a:custGeom>
                <a:avLst/>
                <a:gdLst>
                  <a:gd name="T0" fmla="*/ 0 w 75"/>
                  <a:gd name="T1" fmla="*/ 76 h 76"/>
                  <a:gd name="T2" fmla="*/ 75 w 75"/>
                  <a:gd name="T3" fmla="*/ 76 h 76"/>
                  <a:gd name="T4" fmla="*/ 0 w 75"/>
                  <a:gd name="T5" fmla="*/ 0 h 76"/>
                  <a:gd name="T6" fmla="*/ 0 w 75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76">
                    <a:moveTo>
                      <a:pt x="0" y="76"/>
                    </a:moveTo>
                    <a:lnTo>
                      <a:pt x="75" y="76"/>
                    </a:lnTo>
                    <a:lnTo>
                      <a:pt x="0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Oval 384"/>
              <p:cNvSpPr>
                <a:spLocks noChangeArrowheads="1"/>
              </p:cNvSpPr>
              <p:nvPr/>
            </p:nvSpPr>
            <p:spPr bwMode="auto">
              <a:xfrm>
                <a:off x="5390" y="551"/>
                <a:ext cx="31" cy="31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85"/>
              <p:cNvSpPr/>
              <p:nvPr/>
            </p:nvSpPr>
            <p:spPr bwMode="auto">
              <a:xfrm>
                <a:off x="5397" y="564"/>
                <a:ext cx="127" cy="63"/>
              </a:xfrm>
              <a:custGeom>
                <a:avLst/>
                <a:gdLst>
                  <a:gd name="T0" fmla="*/ 48 w 127"/>
                  <a:gd name="T1" fmla="*/ 35 h 63"/>
                  <a:gd name="T2" fmla="*/ 35 w 127"/>
                  <a:gd name="T3" fmla="*/ 19 h 63"/>
                  <a:gd name="T4" fmla="*/ 0 w 127"/>
                  <a:gd name="T5" fmla="*/ 63 h 63"/>
                  <a:gd name="T6" fmla="*/ 127 w 127"/>
                  <a:gd name="T7" fmla="*/ 63 h 63"/>
                  <a:gd name="T8" fmla="*/ 77 w 127"/>
                  <a:gd name="T9" fmla="*/ 0 h 63"/>
                  <a:gd name="T10" fmla="*/ 48 w 127"/>
                  <a:gd name="T11" fmla="*/ 3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7" h="63">
                    <a:moveTo>
                      <a:pt x="48" y="35"/>
                    </a:moveTo>
                    <a:lnTo>
                      <a:pt x="35" y="19"/>
                    </a:lnTo>
                    <a:lnTo>
                      <a:pt x="0" y="63"/>
                    </a:lnTo>
                    <a:lnTo>
                      <a:pt x="127" y="63"/>
                    </a:lnTo>
                    <a:lnTo>
                      <a:pt x="77" y="0"/>
                    </a:lnTo>
                    <a:lnTo>
                      <a:pt x="48" y="35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Oval 386"/>
              <p:cNvSpPr>
                <a:spLocks noChangeArrowheads="1"/>
              </p:cNvSpPr>
              <p:nvPr/>
            </p:nvSpPr>
            <p:spPr bwMode="auto">
              <a:xfrm>
                <a:off x="4601" y="343"/>
                <a:ext cx="411" cy="412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87"/>
              <p:cNvSpPr/>
              <p:nvPr/>
            </p:nvSpPr>
            <p:spPr bwMode="auto">
              <a:xfrm>
                <a:off x="4721" y="503"/>
                <a:ext cx="285" cy="252"/>
              </a:xfrm>
              <a:custGeom>
                <a:avLst/>
                <a:gdLst>
                  <a:gd name="T0" fmla="*/ 116 w 177"/>
                  <a:gd name="T1" fmla="*/ 0 h 157"/>
                  <a:gd name="T2" fmla="*/ 0 w 177"/>
                  <a:gd name="T3" fmla="*/ 105 h 157"/>
                  <a:gd name="T4" fmla="*/ 52 w 177"/>
                  <a:gd name="T5" fmla="*/ 157 h 157"/>
                  <a:gd name="T6" fmla="*/ 53 w 177"/>
                  <a:gd name="T7" fmla="*/ 157 h 157"/>
                  <a:gd name="T8" fmla="*/ 177 w 177"/>
                  <a:gd name="T9" fmla="*/ 61 h 157"/>
                  <a:gd name="T10" fmla="*/ 116 w 177"/>
                  <a:gd name="T1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157">
                    <a:moveTo>
                      <a:pt x="116" y="0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3" y="157"/>
                      <a:pt x="53" y="157"/>
                    </a:cubicBezTo>
                    <a:cubicBezTo>
                      <a:pt x="113" y="157"/>
                      <a:pt x="163" y="116"/>
                      <a:pt x="177" y="61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88"/>
              <p:cNvSpPr/>
              <p:nvPr/>
            </p:nvSpPr>
            <p:spPr bwMode="auto">
              <a:xfrm>
                <a:off x="4721" y="427"/>
                <a:ext cx="187" cy="245"/>
              </a:xfrm>
              <a:custGeom>
                <a:avLst/>
                <a:gdLst>
                  <a:gd name="T0" fmla="*/ 187 w 187"/>
                  <a:gd name="T1" fmla="*/ 245 h 245"/>
                  <a:gd name="T2" fmla="*/ 0 w 187"/>
                  <a:gd name="T3" fmla="*/ 245 h 245"/>
                  <a:gd name="T4" fmla="*/ 0 w 187"/>
                  <a:gd name="T5" fmla="*/ 0 h 245"/>
                  <a:gd name="T6" fmla="*/ 111 w 187"/>
                  <a:gd name="T7" fmla="*/ 0 h 245"/>
                  <a:gd name="T8" fmla="*/ 187 w 187"/>
                  <a:gd name="T9" fmla="*/ 76 h 245"/>
                  <a:gd name="T10" fmla="*/ 187 w 187"/>
                  <a:gd name="T11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7" h="245">
                    <a:moveTo>
                      <a:pt x="187" y="245"/>
                    </a:moveTo>
                    <a:lnTo>
                      <a:pt x="0" y="245"/>
                    </a:lnTo>
                    <a:lnTo>
                      <a:pt x="0" y="0"/>
                    </a:lnTo>
                    <a:lnTo>
                      <a:pt x="111" y="0"/>
                    </a:lnTo>
                    <a:lnTo>
                      <a:pt x="187" y="76"/>
                    </a:lnTo>
                    <a:lnTo>
                      <a:pt x="187" y="24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389"/>
              <p:cNvSpPr/>
              <p:nvPr/>
            </p:nvSpPr>
            <p:spPr bwMode="auto">
              <a:xfrm>
                <a:off x="4832" y="427"/>
                <a:ext cx="76" cy="76"/>
              </a:xfrm>
              <a:custGeom>
                <a:avLst/>
                <a:gdLst>
                  <a:gd name="T0" fmla="*/ 0 w 76"/>
                  <a:gd name="T1" fmla="*/ 76 h 76"/>
                  <a:gd name="T2" fmla="*/ 76 w 76"/>
                  <a:gd name="T3" fmla="*/ 76 h 76"/>
                  <a:gd name="T4" fmla="*/ 0 w 76"/>
                  <a:gd name="T5" fmla="*/ 0 h 76"/>
                  <a:gd name="T6" fmla="*/ 0 w 76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76">
                    <a:moveTo>
                      <a:pt x="0" y="76"/>
                    </a:moveTo>
                    <a:lnTo>
                      <a:pt x="76" y="76"/>
                    </a:lnTo>
                    <a:lnTo>
                      <a:pt x="0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Rectangle 390"/>
              <p:cNvSpPr>
                <a:spLocks noChangeArrowheads="1"/>
              </p:cNvSpPr>
              <p:nvPr/>
            </p:nvSpPr>
            <p:spPr bwMode="auto">
              <a:xfrm>
                <a:off x="4762" y="522"/>
                <a:ext cx="53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Rectangle 391"/>
              <p:cNvSpPr>
                <a:spLocks noChangeArrowheads="1"/>
              </p:cNvSpPr>
              <p:nvPr/>
            </p:nvSpPr>
            <p:spPr bwMode="auto">
              <a:xfrm>
                <a:off x="4762" y="561"/>
                <a:ext cx="104" cy="1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Rectangle 392"/>
              <p:cNvSpPr>
                <a:spLocks noChangeArrowheads="1"/>
              </p:cNvSpPr>
              <p:nvPr/>
            </p:nvSpPr>
            <p:spPr bwMode="auto">
              <a:xfrm>
                <a:off x="4762" y="598"/>
                <a:ext cx="104" cy="1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Oval 393"/>
              <p:cNvSpPr>
                <a:spLocks noChangeArrowheads="1"/>
              </p:cNvSpPr>
              <p:nvPr/>
            </p:nvSpPr>
            <p:spPr bwMode="auto">
              <a:xfrm>
                <a:off x="3957" y="343"/>
                <a:ext cx="412" cy="412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394"/>
              <p:cNvSpPr/>
              <p:nvPr/>
            </p:nvSpPr>
            <p:spPr bwMode="auto">
              <a:xfrm>
                <a:off x="4072" y="543"/>
                <a:ext cx="283" cy="211"/>
              </a:xfrm>
              <a:custGeom>
                <a:avLst/>
                <a:gdLst>
                  <a:gd name="T0" fmla="*/ 76 w 176"/>
                  <a:gd name="T1" fmla="*/ 131 h 131"/>
                  <a:gd name="T2" fmla="*/ 176 w 176"/>
                  <a:gd name="T3" fmla="*/ 52 h 131"/>
                  <a:gd name="T4" fmla="*/ 123 w 176"/>
                  <a:gd name="T5" fmla="*/ 0 h 131"/>
                  <a:gd name="T6" fmla="*/ 0 w 176"/>
                  <a:gd name="T7" fmla="*/ 55 h 131"/>
                  <a:gd name="T8" fmla="*/ 76 w 176"/>
                  <a:gd name="T9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131">
                    <a:moveTo>
                      <a:pt x="76" y="131"/>
                    </a:moveTo>
                    <a:cubicBezTo>
                      <a:pt x="121" y="124"/>
                      <a:pt x="159" y="93"/>
                      <a:pt x="176" y="52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0" y="55"/>
                      <a:pt x="0" y="55"/>
                      <a:pt x="0" y="55"/>
                    </a:cubicBezTo>
                    <a:lnTo>
                      <a:pt x="76" y="131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95"/>
              <p:cNvSpPr/>
              <p:nvPr/>
            </p:nvSpPr>
            <p:spPr bwMode="auto">
              <a:xfrm>
                <a:off x="4072" y="435"/>
                <a:ext cx="151" cy="196"/>
              </a:xfrm>
              <a:custGeom>
                <a:avLst/>
                <a:gdLst>
                  <a:gd name="T0" fmla="*/ 151 w 151"/>
                  <a:gd name="T1" fmla="*/ 196 h 196"/>
                  <a:gd name="T2" fmla="*/ 0 w 151"/>
                  <a:gd name="T3" fmla="*/ 196 h 196"/>
                  <a:gd name="T4" fmla="*/ 0 w 151"/>
                  <a:gd name="T5" fmla="*/ 0 h 196"/>
                  <a:gd name="T6" fmla="*/ 90 w 151"/>
                  <a:gd name="T7" fmla="*/ 0 h 196"/>
                  <a:gd name="T8" fmla="*/ 151 w 151"/>
                  <a:gd name="T9" fmla="*/ 60 h 196"/>
                  <a:gd name="T10" fmla="*/ 151 w 151"/>
                  <a:gd name="T11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196">
                    <a:moveTo>
                      <a:pt x="151" y="19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90" y="0"/>
                    </a:lnTo>
                    <a:lnTo>
                      <a:pt x="151" y="60"/>
                    </a:lnTo>
                    <a:lnTo>
                      <a:pt x="151" y="196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396"/>
              <p:cNvSpPr/>
              <p:nvPr/>
            </p:nvSpPr>
            <p:spPr bwMode="auto">
              <a:xfrm>
                <a:off x="4162" y="435"/>
                <a:ext cx="61" cy="60"/>
              </a:xfrm>
              <a:custGeom>
                <a:avLst/>
                <a:gdLst>
                  <a:gd name="T0" fmla="*/ 0 w 61"/>
                  <a:gd name="T1" fmla="*/ 60 h 60"/>
                  <a:gd name="T2" fmla="*/ 61 w 61"/>
                  <a:gd name="T3" fmla="*/ 60 h 60"/>
                  <a:gd name="T4" fmla="*/ 0 w 61"/>
                  <a:gd name="T5" fmla="*/ 0 h 60"/>
                  <a:gd name="T6" fmla="*/ 0 w 61"/>
                  <a:gd name="T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60">
                    <a:moveTo>
                      <a:pt x="0" y="60"/>
                    </a:moveTo>
                    <a:lnTo>
                      <a:pt x="61" y="60"/>
                    </a:lnTo>
                    <a:lnTo>
                      <a:pt x="0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97"/>
              <p:cNvSpPr/>
              <p:nvPr/>
            </p:nvSpPr>
            <p:spPr bwMode="auto">
              <a:xfrm>
                <a:off x="4120" y="482"/>
                <a:ext cx="149" cy="198"/>
              </a:xfrm>
              <a:custGeom>
                <a:avLst/>
                <a:gdLst>
                  <a:gd name="T0" fmla="*/ 149 w 149"/>
                  <a:gd name="T1" fmla="*/ 198 h 198"/>
                  <a:gd name="T2" fmla="*/ 0 w 149"/>
                  <a:gd name="T3" fmla="*/ 198 h 198"/>
                  <a:gd name="T4" fmla="*/ 0 w 149"/>
                  <a:gd name="T5" fmla="*/ 0 h 198"/>
                  <a:gd name="T6" fmla="*/ 90 w 149"/>
                  <a:gd name="T7" fmla="*/ 0 h 198"/>
                  <a:gd name="T8" fmla="*/ 149 w 149"/>
                  <a:gd name="T9" fmla="*/ 61 h 198"/>
                  <a:gd name="T10" fmla="*/ 149 w 149"/>
                  <a:gd name="T11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9" h="198">
                    <a:moveTo>
                      <a:pt x="149" y="198"/>
                    </a:moveTo>
                    <a:lnTo>
                      <a:pt x="0" y="198"/>
                    </a:lnTo>
                    <a:lnTo>
                      <a:pt x="0" y="0"/>
                    </a:lnTo>
                    <a:lnTo>
                      <a:pt x="90" y="0"/>
                    </a:lnTo>
                    <a:lnTo>
                      <a:pt x="149" y="61"/>
                    </a:lnTo>
                    <a:lnTo>
                      <a:pt x="149" y="19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98"/>
              <p:cNvSpPr/>
              <p:nvPr/>
            </p:nvSpPr>
            <p:spPr bwMode="auto">
              <a:xfrm>
                <a:off x="4210" y="482"/>
                <a:ext cx="59" cy="61"/>
              </a:xfrm>
              <a:custGeom>
                <a:avLst/>
                <a:gdLst>
                  <a:gd name="T0" fmla="*/ 0 w 59"/>
                  <a:gd name="T1" fmla="*/ 61 h 61"/>
                  <a:gd name="T2" fmla="*/ 59 w 59"/>
                  <a:gd name="T3" fmla="*/ 61 h 61"/>
                  <a:gd name="T4" fmla="*/ 0 w 59"/>
                  <a:gd name="T5" fmla="*/ 0 h 61"/>
                  <a:gd name="T6" fmla="*/ 0 w 59"/>
                  <a:gd name="T7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61">
                    <a:moveTo>
                      <a:pt x="0" y="61"/>
                    </a:moveTo>
                    <a:lnTo>
                      <a:pt x="59" y="61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Oval 399"/>
              <p:cNvSpPr>
                <a:spLocks noChangeArrowheads="1"/>
              </p:cNvSpPr>
              <p:nvPr/>
            </p:nvSpPr>
            <p:spPr bwMode="auto">
              <a:xfrm>
                <a:off x="3314" y="343"/>
                <a:ext cx="412" cy="412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400"/>
              <p:cNvSpPr/>
              <p:nvPr/>
            </p:nvSpPr>
            <p:spPr bwMode="auto">
              <a:xfrm>
                <a:off x="3435" y="503"/>
                <a:ext cx="284" cy="252"/>
              </a:xfrm>
              <a:custGeom>
                <a:avLst/>
                <a:gdLst>
                  <a:gd name="T0" fmla="*/ 116 w 177"/>
                  <a:gd name="T1" fmla="*/ 0 h 157"/>
                  <a:gd name="T2" fmla="*/ 0 w 177"/>
                  <a:gd name="T3" fmla="*/ 105 h 157"/>
                  <a:gd name="T4" fmla="*/ 52 w 177"/>
                  <a:gd name="T5" fmla="*/ 157 h 157"/>
                  <a:gd name="T6" fmla="*/ 53 w 177"/>
                  <a:gd name="T7" fmla="*/ 157 h 157"/>
                  <a:gd name="T8" fmla="*/ 177 w 177"/>
                  <a:gd name="T9" fmla="*/ 61 h 157"/>
                  <a:gd name="T10" fmla="*/ 116 w 177"/>
                  <a:gd name="T1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157">
                    <a:moveTo>
                      <a:pt x="116" y="0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52" y="157"/>
                      <a:pt x="53" y="157"/>
                      <a:pt x="53" y="157"/>
                    </a:cubicBezTo>
                    <a:cubicBezTo>
                      <a:pt x="113" y="157"/>
                      <a:pt x="163" y="116"/>
                      <a:pt x="177" y="61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401"/>
              <p:cNvSpPr/>
              <p:nvPr/>
            </p:nvSpPr>
            <p:spPr bwMode="auto">
              <a:xfrm>
                <a:off x="3435" y="427"/>
                <a:ext cx="186" cy="245"/>
              </a:xfrm>
              <a:custGeom>
                <a:avLst/>
                <a:gdLst>
                  <a:gd name="T0" fmla="*/ 186 w 186"/>
                  <a:gd name="T1" fmla="*/ 245 h 245"/>
                  <a:gd name="T2" fmla="*/ 0 w 186"/>
                  <a:gd name="T3" fmla="*/ 245 h 245"/>
                  <a:gd name="T4" fmla="*/ 0 w 186"/>
                  <a:gd name="T5" fmla="*/ 0 h 245"/>
                  <a:gd name="T6" fmla="*/ 111 w 186"/>
                  <a:gd name="T7" fmla="*/ 0 h 245"/>
                  <a:gd name="T8" fmla="*/ 186 w 186"/>
                  <a:gd name="T9" fmla="*/ 76 h 245"/>
                  <a:gd name="T10" fmla="*/ 186 w 186"/>
                  <a:gd name="T11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" h="245">
                    <a:moveTo>
                      <a:pt x="186" y="245"/>
                    </a:moveTo>
                    <a:lnTo>
                      <a:pt x="0" y="245"/>
                    </a:lnTo>
                    <a:lnTo>
                      <a:pt x="0" y="0"/>
                    </a:lnTo>
                    <a:lnTo>
                      <a:pt x="111" y="0"/>
                    </a:lnTo>
                    <a:lnTo>
                      <a:pt x="186" y="76"/>
                    </a:lnTo>
                    <a:lnTo>
                      <a:pt x="186" y="24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402"/>
              <p:cNvSpPr/>
              <p:nvPr/>
            </p:nvSpPr>
            <p:spPr bwMode="auto">
              <a:xfrm>
                <a:off x="3546" y="427"/>
                <a:ext cx="75" cy="76"/>
              </a:xfrm>
              <a:custGeom>
                <a:avLst/>
                <a:gdLst>
                  <a:gd name="T0" fmla="*/ 0 w 75"/>
                  <a:gd name="T1" fmla="*/ 76 h 76"/>
                  <a:gd name="T2" fmla="*/ 75 w 75"/>
                  <a:gd name="T3" fmla="*/ 76 h 76"/>
                  <a:gd name="T4" fmla="*/ 0 w 75"/>
                  <a:gd name="T5" fmla="*/ 0 h 76"/>
                  <a:gd name="T6" fmla="*/ 0 w 75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76">
                    <a:moveTo>
                      <a:pt x="0" y="76"/>
                    </a:moveTo>
                    <a:lnTo>
                      <a:pt x="75" y="76"/>
                    </a:lnTo>
                    <a:lnTo>
                      <a:pt x="0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Oval 403"/>
              <p:cNvSpPr>
                <a:spLocks noChangeArrowheads="1"/>
              </p:cNvSpPr>
              <p:nvPr/>
            </p:nvSpPr>
            <p:spPr bwMode="auto">
              <a:xfrm>
                <a:off x="2671" y="343"/>
                <a:ext cx="412" cy="41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404"/>
              <p:cNvSpPr/>
              <p:nvPr/>
            </p:nvSpPr>
            <p:spPr bwMode="auto">
              <a:xfrm>
                <a:off x="2763" y="487"/>
                <a:ext cx="318" cy="268"/>
              </a:xfrm>
              <a:custGeom>
                <a:avLst/>
                <a:gdLst>
                  <a:gd name="T0" fmla="*/ 62 w 198"/>
                  <a:gd name="T1" fmla="*/ 167 h 167"/>
                  <a:gd name="T2" fmla="*/ 71 w 198"/>
                  <a:gd name="T3" fmla="*/ 167 h 167"/>
                  <a:gd name="T4" fmla="*/ 198 w 198"/>
                  <a:gd name="T5" fmla="*/ 47 h 167"/>
                  <a:gd name="T6" fmla="*/ 152 w 198"/>
                  <a:gd name="T7" fmla="*/ 0 h 167"/>
                  <a:gd name="T8" fmla="*/ 0 w 198"/>
                  <a:gd name="T9" fmla="*/ 105 h 167"/>
                  <a:gd name="T10" fmla="*/ 62 w 198"/>
                  <a:gd name="T11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8" h="167">
                    <a:moveTo>
                      <a:pt x="62" y="167"/>
                    </a:moveTo>
                    <a:cubicBezTo>
                      <a:pt x="65" y="167"/>
                      <a:pt x="68" y="167"/>
                      <a:pt x="71" y="167"/>
                    </a:cubicBezTo>
                    <a:cubicBezTo>
                      <a:pt x="139" y="167"/>
                      <a:pt x="194" y="114"/>
                      <a:pt x="198" y="47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62" y="167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Rectangle 405"/>
              <p:cNvSpPr>
                <a:spLocks noChangeArrowheads="1"/>
              </p:cNvSpPr>
              <p:nvPr/>
            </p:nvSpPr>
            <p:spPr bwMode="auto">
              <a:xfrm>
                <a:off x="2763" y="487"/>
                <a:ext cx="242" cy="169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7" name="Freeform 407"/>
            <p:cNvSpPr/>
            <p:nvPr/>
          </p:nvSpPr>
          <p:spPr bwMode="auto">
            <a:xfrm>
              <a:off x="2763" y="459"/>
              <a:ext cx="111" cy="28"/>
            </a:xfrm>
            <a:custGeom>
              <a:avLst/>
              <a:gdLst>
                <a:gd name="T0" fmla="*/ 111 w 111"/>
                <a:gd name="T1" fmla="*/ 28 h 28"/>
                <a:gd name="T2" fmla="*/ 74 w 111"/>
                <a:gd name="T3" fmla="*/ 0 h 28"/>
                <a:gd name="T4" fmla="*/ 0 w 111"/>
                <a:gd name="T5" fmla="*/ 0 h 28"/>
                <a:gd name="T6" fmla="*/ 0 w 111"/>
                <a:gd name="T7" fmla="*/ 28 h 28"/>
                <a:gd name="T8" fmla="*/ 111 w 111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8">
                  <a:moveTo>
                    <a:pt x="111" y="28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11" y="28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Oval 408"/>
            <p:cNvSpPr>
              <a:spLocks noChangeArrowheads="1"/>
            </p:cNvSpPr>
            <p:nvPr/>
          </p:nvSpPr>
          <p:spPr bwMode="auto">
            <a:xfrm>
              <a:off x="2028" y="343"/>
              <a:ext cx="411" cy="412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409"/>
            <p:cNvSpPr/>
            <p:nvPr/>
          </p:nvSpPr>
          <p:spPr bwMode="auto">
            <a:xfrm>
              <a:off x="2119" y="495"/>
              <a:ext cx="319" cy="259"/>
            </a:xfrm>
            <a:custGeom>
              <a:avLst/>
              <a:gdLst>
                <a:gd name="T0" fmla="*/ 63 w 198"/>
                <a:gd name="T1" fmla="*/ 0 h 161"/>
                <a:gd name="T2" fmla="*/ 0 w 198"/>
                <a:gd name="T3" fmla="*/ 63 h 161"/>
                <a:gd name="T4" fmla="*/ 34 w 198"/>
                <a:gd name="T5" fmla="*/ 98 h 161"/>
                <a:gd name="T6" fmla="*/ 31 w 198"/>
                <a:gd name="T7" fmla="*/ 101 h 161"/>
                <a:gd name="T8" fmla="*/ 90 w 198"/>
                <a:gd name="T9" fmla="*/ 161 h 161"/>
                <a:gd name="T10" fmla="*/ 198 w 198"/>
                <a:gd name="T11" fmla="*/ 47 h 161"/>
                <a:gd name="T12" fmla="*/ 152 w 198"/>
                <a:gd name="T13" fmla="*/ 0 h 161"/>
                <a:gd name="T14" fmla="*/ 107 w 198"/>
                <a:gd name="T15" fmla="*/ 45 h 161"/>
                <a:gd name="T16" fmla="*/ 63 w 198"/>
                <a:gd name="T1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161">
                  <a:moveTo>
                    <a:pt x="63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34" y="98"/>
                    <a:pt x="34" y="98"/>
                    <a:pt x="34" y="98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90" y="161"/>
                    <a:pt x="90" y="161"/>
                    <a:pt x="90" y="161"/>
                  </a:cubicBezTo>
                  <a:cubicBezTo>
                    <a:pt x="148" y="152"/>
                    <a:pt x="192" y="105"/>
                    <a:pt x="198" y="47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07" y="45"/>
                    <a:pt x="107" y="45"/>
                    <a:pt x="107" y="4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410"/>
            <p:cNvSpPr/>
            <p:nvPr/>
          </p:nvSpPr>
          <p:spPr bwMode="auto">
            <a:xfrm>
              <a:off x="2262" y="495"/>
              <a:ext cx="102" cy="162"/>
            </a:xfrm>
            <a:custGeom>
              <a:avLst/>
              <a:gdLst>
                <a:gd name="T0" fmla="*/ 36 w 63"/>
                <a:gd name="T1" fmla="*/ 77 h 101"/>
                <a:gd name="T2" fmla="*/ 30 w 63"/>
                <a:gd name="T3" fmla="*/ 101 h 101"/>
                <a:gd name="T4" fmla="*/ 62 w 63"/>
                <a:gd name="T5" fmla="*/ 49 h 101"/>
                <a:gd name="T6" fmla="*/ 63 w 63"/>
                <a:gd name="T7" fmla="*/ 49 h 101"/>
                <a:gd name="T8" fmla="*/ 63 w 63"/>
                <a:gd name="T9" fmla="*/ 0 h 101"/>
                <a:gd name="T10" fmla="*/ 0 w 63"/>
                <a:gd name="T11" fmla="*/ 0 h 101"/>
                <a:gd name="T12" fmla="*/ 0 w 63"/>
                <a:gd name="T13" fmla="*/ 63 h 101"/>
                <a:gd name="T14" fmla="*/ 34 w 63"/>
                <a:gd name="T15" fmla="*/ 63 h 101"/>
                <a:gd name="T16" fmla="*/ 36 w 63"/>
                <a:gd name="T17" fmla="*/ 7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01">
                  <a:moveTo>
                    <a:pt x="36" y="77"/>
                  </a:moveTo>
                  <a:cubicBezTo>
                    <a:pt x="36" y="86"/>
                    <a:pt x="34" y="94"/>
                    <a:pt x="30" y="101"/>
                  </a:cubicBezTo>
                  <a:cubicBezTo>
                    <a:pt x="50" y="88"/>
                    <a:pt x="62" y="70"/>
                    <a:pt x="62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5" y="68"/>
                    <a:pt x="36" y="73"/>
                    <a:pt x="36" y="7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411"/>
            <p:cNvSpPr/>
            <p:nvPr/>
          </p:nvSpPr>
          <p:spPr bwMode="auto">
            <a:xfrm>
              <a:off x="2119" y="495"/>
              <a:ext cx="102" cy="162"/>
            </a:xfrm>
            <a:custGeom>
              <a:avLst/>
              <a:gdLst>
                <a:gd name="T0" fmla="*/ 34 w 63"/>
                <a:gd name="T1" fmla="*/ 63 h 101"/>
                <a:gd name="T2" fmla="*/ 36 w 63"/>
                <a:gd name="T3" fmla="*/ 78 h 101"/>
                <a:gd name="T4" fmla="*/ 31 w 63"/>
                <a:gd name="T5" fmla="*/ 101 h 101"/>
                <a:gd name="T6" fmla="*/ 63 w 63"/>
                <a:gd name="T7" fmla="*/ 49 h 101"/>
                <a:gd name="T8" fmla="*/ 63 w 63"/>
                <a:gd name="T9" fmla="*/ 49 h 101"/>
                <a:gd name="T10" fmla="*/ 63 w 63"/>
                <a:gd name="T11" fmla="*/ 49 h 101"/>
                <a:gd name="T12" fmla="*/ 63 w 63"/>
                <a:gd name="T13" fmla="*/ 49 h 101"/>
                <a:gd name="T14" fmla="*/ 63 w 63"/>
                <a:gd name="T15" fmla="*/ 48 h 101"/>
                <a:gd name="T16" fmla="*/ 63 w 63"/>
                <a:gd name="T17" fmla="*/ 0 h 101"/>
                <a:gd name="T18" fmla="*/ 0 w 63"/>
                <a:gd name="T19" fmla="*/ 0 h 101"/>
                <a:gd name="T20" fmla="*/ 0 w 63"/>
                <a:gd name="T21" fmla="*/ 63 h 101"/>
                <a:gd name="T22" fmla="*/ 34 w 63"/>
                <a:gd name="T23" fmla="*/ 6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101">
                  <a:moveTo>
                    <a:pt x="34" y="63"/>
                  </a:moveTo>
                  <a:cubicBezTo>
                    <a:pt x="36" y="68"/>
                    <a:pt x="36" y="73"/>
                    <a:pt x="36" y="78"/>
                  </a:cubicBezTo>
                  <a:cubicBezTo>
                    <a:pt x="36" y="86"/>
                    <a:pt x="34" y="94"/>
                    <a:pt x="31" y="101"/>
                  </a:cubicBezTo>
                  <a:cubicBezTo>
                    <a:pt x="51" y="88"/>
                    <a:pt x="63" y="70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lnTo>
                    <a:pt x="34" y="6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Oval 412"/>
            <p:cNvSpPr>
              <a:spLocks noChangeArrowheads="1"/>
            </p:cNvSpPr>
            <p:nvPr/>
          </p:nvSpPr>
          <p:spPr bwMode="auto">
            <a:xfrm>
              <a:off x="1384" y="343"/>
              <a:ext cx="412" cy="412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413"/>
            <p:cNvSpPr/>
            <p:nvPr/>
          </p:nvSpPr>
          <p:spPr bwMode="auto">
            <a:xfrm>
              <a:off x="1468" y="469"/>
              <a:ext cx="323" cy="286"/>
            </a:xfrm>
            <a:custGeom>
              <a:avLst/>
              <a:gdLst>
                <a:gd name="T0" fmla="*/ 135 w 201"/>
                <a:gd name="T1" fmla="*/ 54 h 178"/>
                <a:gd name="T2" fmla="*/ 111 w 201"/>
                <a:gd name="T3" fmla="*/ 78 h 178"/>
                <a:gd name="T4" fmla="*/ 32 w 201"/>
                <a:gd name="T5" fmla="*/ 0 h 178"/>
                <a:gd name="T6" fmla="*/ 12 w 201"/>
                <a:gd name="T7" fmla="*/ 20 h 178"/>
                <a:gd name="T8" fmla="*/ 46 w 201"/>
                <a:gd name="T9" fmla="*/ 55 h 178"/>
                <a:gd name="T10" fmla="*/ 0 w 201"/>
                <a:gd name="T11" fmla="*/ 101 h 178"/>
                <a:gd name="T12" fmla="*/ 78 w 201"/>
                <a:gd name="T13" fmla="*/ 178 h 178"/>
                <a:gd name="T14" fmla="*/ 201 w 201"/>
                <a:gd name="T15" fmla="*/ 79 h 178"/>
                <a:gd name="T16" fmla="*/ 121 w 201"/>
                <a:gd name="T17" fmla="*/ 0 h 178"/>
                <a:gd name="T18" fmla="*/ 100 w 201"/>
                <a:gd name="T19" fmla="*/ 20 h 178"/>
                <a:gd name="T20" fmla="*/ 135 w 201"/>
                <a:gd name="T21" fmla="*/ 5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1" h="178">
                  <a:moveTo>
                    <a:pt x="135" y="54"/>
                  </a:moveTo>
                  <a:cubicBezTo>
                    <a:pt x="111" y="78"/>
                    <a:pt x="111" y="78"/>
                    <a:pt x="111" y="78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137" y="177"/>
                    <a:pt x="187" y="135"/>
                    <a:pt x="201" y="79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0" y="20"/>
                    <a:pt x="100" y="20"/>
                    <a:pt x="100" y="20"/>
                  </a:cubicBezTo>
                  <a:lnTo>
                    <a:pt x="135" y="54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14"/>
            <p:cNvSpPr/>
            <p:nvPr/>
          </p:nvSpPr>
          <p:spPr bwMode="auto">
            <a:xfrm>
              <a:off x="1468" y="469"/>
              <a:ext cx="101" cy="162"/>
            </a:xfrm>
            <a:custGeom>
              <a:avLst/>
              <a:gdLst>
                <a:gd name="T0" fmla="*/ 28 w 63"/>
                <a:gd name="T1" fmla="*/ 24 h 101"/>
                <a:gd name="T2" fmla="*/ 33 w 63"/>
                <a:gd name="T3" fmla="*/ 0 h 101"/>
                <a:gd name="T4" fmla="*/ 1 w 63"/>
                <a:gd name="T5" fmla="*/ 52 h 101"/>
                <a:gd name="T6" fmla="*/ 0 w 63"/>
                <a:gd name="T7" fmla="*/ 52 h 101"/>
                <a:gd name="T8" fmla="*/ 0 w 63"/>
                <a:gd name="T9" fmla="*/ 101 h 101"/>
                <a:gd name="T10" fmla="*/ 63 w 63"/>
                <a:gd name="T11" fmla="*/ 101 h 101"/>
                <a:gd name="T12" fmla="*/ 63 w 63"/>
                <a:gd name="T13" fmla="*/ 38 h 101"/>
                <a:gd name="T14" fmla="*/ 29 w 63"/>
                <a:gd name="T15" fmla="*/ 38 h 101"/>
                <a:gd name="T16" fmla="*/ 28 w 63"/>
                <a:gd name="T17" fmla="*/ 2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01">
                  <a:moveTo>
                    <a:pt x="28" y="24"/>
                  </a:moveTo>
                  <a:cubicBezTo>
                    <a:pt x="28" y="15"/>
                    <a:pt x="29" y="7"/>
                    <a:pt x="33" y="0"/>
                  </a:cubicBezTo>
                  <a:cubicBezTo>
                    <a:pt x="13" y="13"/>
                    <a:pt x="1" y="31"/>
                    <a:pt x="1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8" y="33"/>
                    <a:pt x="28" y="28"/>
                    <a:pt x="28" y="24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415"/>
            <p:cNvSpPr/>
            <p:nvPr/>
          </p:nvSpPr>
          <p:spPr bwMode="auto">
            <a:xfrm>
              <a:off x="1611" y="469"/>
              <a:ext cx="101" cy="162"/>
            </a:xfrm>
            <a:custGeom>
              <a:avLst/>
              <a:gdLst>
                <a:gd name="T0" fmla="*/ 29 w 63"/>
                <a:gd name="T1" fmla="*/ 38 h 101"/>
                <a:gd name="T2" fmla="*/ 27 w 63"/>
                <a:gd name="T3" fmla="*/ 23 h 101"/>
                <a:gd name="T4" fmla="*/ 32 w 63"/>
                <a:gd name="T5" fmla="*/ 0 h 101"/>
                <a:gd name="T6" fmla="*/ 0 w 63"/>
                <a:gd name="T7" fmla="*/ 52 h 101"/>
                <a:gd name="T8" fmla="*/ 0 w 63"/>
                <a:gd name="T9" fmla="*/ 52 h 101"/>
                <a:gd name="T10" fmla="*/ 0 w 63"/>
                <a:gd name="T11" fmla="*/ 52 h 101"/>
                <a:gd name="T12" fmla="*/ 0 w 63"/>
                <a:gd name="T13" fmla="*/ 53 h 101"/>
                <a:gd name="T14" fmla="*/ 0 w 63"/>
                <a:gd name="T15" fmla="*/ 53 h 101"/>
                <a:gd name="T16" fmla="*/ 0 w 63"/>
                <a:gd name="T17" fmla="*/ 101 h 101"/>
                <a:gd name="T18" fmla="*/ 63 w 63"/>
                <a:gd name="T19" fmla="*/ 101 h 101"/>
                <a:gd name="T20" fmla="*/ 63 w 63"/>
                <a:gd name="T21" fmla="*/ 38 h 101"/>
                <a:gd name="T22" fmla="*/ 29 w 63"/>
                <a:gd name="T23" fmla="*/ 3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101">
                  <a:moveTo>
                    <a:pt x="29" y="38"/>
                  </a:moveTo>
                  <a:cubicBezTo>
                    <a:pt x="27" y="33"/>
                    <a:pt x="27" y="28"/>
                    <a:pt x="27" y="23"/>
                  </a:cubicBezTo>
                  <a:cubicBezTo>
                    <a:pt x="27" y="15"/>
                    <a:pt x="29" y="7"/>
                    <a:pt x="32" y="0"/>
                  </a:cubicBezTo>
                  <a:cubicBezTo>
                    <a:pt x="13" y="13"/>
                    <a:pt x="0" y="31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38"/>
                    <a:pt x="63" y="38"/>
                    <a:pt x="63" y="38"/>
                  </a:cubicBezTo>
                  <a:lnTo>
                    <a:pt x="29" y="3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Oval 416"/>
            <p:cNvSpPr>
              <a:spLocks noChangeArrowheads="1"/>
            </p:cNvSpPr>
            <p:nvPr/>
          </p:nvSpPr>
          <p:spPr bwMode="auto">
            <a:xfrm>
              <a:off x="741" y="343"/>
              <a:ext cx="412" cy="412"/>
            </a:xfrm>
            <a:prstGeom prst="ellipse">
              <a:avLst/>
            </a:pr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417"/>
            <p:cNvSpPr/>
            <p:nvPr/>
          </p:nvSpPr>
          <p:spPr bwMode="auto">
            <a:xfrm>
              <a:off x="842" y="480"/>
              <a:ext cx="307" cy="275"/>
            </a:xfrm>
            <a:custGeom>
              <a:avLst/>
              <a:gdLst>
                <a:gd name="T0" fmla="*/ 62 w 191"/>
                <a:gd name="T1" fmla="*/ 171 h 171"/>
                <a:gd name="T2" fmla="*/ 65 w 191"/>
                <a:gd name="T3" fmla="*/ 171 h 171"/>
                <a:gd name="T4" fmla="*/ 191 w 191"/>
                <a:gd name="T5" fmla="*/ 66 h 171"/>
                <a:gd name="T6" fmla="*/ 125 w 191"/>
                <a:gd name="T7" fmla="*/ 0 h 171"/>
                <a:gd name="T8" fmla="*/ 0 w 191"/>
                <a:gd name="T9" fmla="*/ 109 h 171"/>
                <a:gd name="T10" fmla="*/ 62 w 191"/>
                <a:gd name="T11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1" h="171">
                  <a:moveTo>
                    <a:pt x="62" y="171"/>
                  </a:moveTo>
                  <a:cubicBezTo>
                    <a:pt x="63" y="171"/>
                    <a:pt x="64" y="171"/>
                    <a:pt x="65" y="171"/>
                  </a:cubicBezTo>
                  <a:cubicBezTo>
                    <a:pt x="128" y="171"/>
                    <a:pt x="180" y="126"/>
                    <a:pt x="191" y="66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0" y="109"/>
                    <a:pt x="0" y="109"/>
                    <a:pt x="0" y="109"/>
                  </a:cubicBezTo>
                  <a:lnTo>
                    <a:pt x="62" y="171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18"/>
            <p:cNvSpPr/>
            <p:nvPr/>
          </p:nvSpPr>
          <p:spPr bwMode="auto">
            <a:xfrm>
              <a:off x="825" y="443"/>
              <a:ext cx="244" cy="213"/>
            </a:xfrm>
            <a:custGeom>
              <a:avLst/>
              <a:gdLst>
                <a:gd name="T0" fmla="*/ 76 w 152"/>
                <a:gd name="T1" fmla="*/ 0 h 132"/>
                <a:gd name="T2" fmla="*/ 0 w 152"/>
                <a:gd name="T3" fmla="*/ 59 h 132"/>
                <a:gd name="T4" fmla="*/ 17 w 152"/>
                <a:gd name="T5" fmla="*/ 95 h 132"/>
                <a:gd name="T6" fmla="*/ 11 w 152"/>
                <a:gd name="T7" fmla="*/ 132 h 132"/>
                <a:gd name="T8" fmla="*/ 55 w 152"/>
                <a:gd name="T9" fmla="*/ 115 h 132"/>
                <a:gd name="T10" fmla="*/ 76 w 152"/>
                <a:gd name="T11" fmla="*/ 117 h 132"/>
                <a:gd name="T12" fmla="*/ 152 w 152"/>
                <a:gd name="T13" fmla="*/ 59 h 132"/>
                <a:gd name="T14" fmla="*/ 76 w 152"/>
                <a:gd name="T15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2" h="132">
                  <a:moveTo>
                    <a:pt x="76" y="0"/>
                  </a:moveTo>
                  <a:cubicBezTo>
                    <a:pt x="34" y="0"/>
                    <a:pt x="0" y="26"/>
                    <a:pt x="0" y="59"/>
                  </a:cubicBezTo>
                  <a:cubicBezTo>
                    <a:pt x="0" y="72"/>
                    <a:pt x="6" y="85"/>
                    <a:pt x="17" y="95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2" y="116"/>
                    <a:pt x="69" y="117"/>
                    <a:pt x="76" y="117"/>
                  </a:cubicBezTo>
                  <a:cubicBezTo>
                    <a:pt x="118" y="117"/>
                    <a:pt x="152" y="91"/>
                    <a:pt x="152" y="59"/>
                  </a:cubicBezTo>
                  <a:cubicBezTo>
                    <a:pt x="152" y="26"/>
                    <a:pt x="118" y="0"/>
                    <a:pt x="76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19"/>
            <p:cNvSpPr/>
            <p:nvPr/>
          </p:nvSpPr>
          <p:spPr bwMode="auto">
            <a:xfrm>
              <a:off x="918" y="557"/>
              <a:ext cx="151" cy="131"/>
            </a:xfrm>
            <a:custGeom>
              <a:avLst/>
              <a:gdLst>
                <a:gd name="T0" fmla="*/ 94 w 94"/>
                <a:gd name="T1" fmla="*/ 36 h 81"/>
                <a:gd name="T2" fmla="*/ 47 w 94"/>
                <a:gd name="T3" fmla="*/ 0 h 81"/>
                <a:gd name="T4" fmla="*/ 0 w 94"/>
                <a:gd name="T5" fmla="*/ 36 h 81"/>
                <a:gd name="T6" fmla="*/ 47 w 94"/>
                <a:gd name="T7" fmla="*/ 72 h 81"/>
                <a:gd name="T8" fmla="*/ 60 w 94"/>
                <a:gd name="T9" fmla="*/ 70 h 81"/>
                <a:gd name="T10" fmla="*/ 87 w 94"/>
                <a:gd name="T11" fmla="*/ 81 h 81"/>
                <a:gd name="T12" fmla="*/ 84 w 94"/>
                <a:gd name="T13" fmla="*/ 58 h 81"/>
                <a:gd name="T14" fmla="*/ 94 w 94"/>
                <a:gd name="T15" fmla="*/ 3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81">
                  <a:moveTo>
                    <a:pt x="94" y="36"/>
                  </a:moveTo>
                  <a:cubicBezTo>
                    <a:pt x="94" y="16"/>
                    <a:pt x="73" y="0"/>
                    <a:pt x="47" y="0"/>
                  </a:cubicBezTo>
                  <a:cubicBezTo>
                    <a:pt x="21" y="0"/>
                    <a:pt x="0" y="16"/>
                    <a:pt x="0" y="36"/>
                  </a:cubicBezTo>
                  <a:cubicBezTo>
                    <a:pt x="0" y="55"/>
                    <a:pt x="21" y="72"/>
                    <a:pt x="47" y="72"/>
                  </a:cubicBezTo>
                  <a:cubicBezTo>
                    <a:pt x="51" y="72"/>
                    <a:pt x="56" y="71"/>
                    <a:pt x="60" y="70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90" y="52"/>
                    <a:pt x="94" y="44"/>
                    <a:pt x="94" y="36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Oval 420"/>
            <p:cNvSpPr>
              <a:spLocks noChangeArrowheads="1"/>
            </p:cNvSpPr>
            <p:nvPr/>
          </p:nvSpPr>
          <p:spPr bwMode="auto">
            <a:xfrm>
              <a:off x="98" y="343"/>
              <a:ext cx="411" cy="412"/>
            </a:xfrm>
            <a:prstGeom prst="ellipse">
              <a:avLst/>
            </a:pr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421"/>
            <p:cNvSpPr/>
            <p:nvPr/>
          </p:nvSpPr>
          <p:spPr bwMode="auto">
            <a:xfrm>
              <a:off x="207" y="488"/>
              <a:ext cx="299" cy="267"/>
            </a:xfrm>
            <a:custGeom>
              <a:avLst/>
              <a:gdLst>
                <a:gd name="T0" fmla="*/ 57 w 186"/>
                <a:gd name="T1" fmla="*/ 166 h 166"/>
                <a:gd name="T2" fmla="*/ 60 w 186"/>
                <a:gd name="T3" fmla="*/ 166 h 166"/>
                <a:gd name="T4" fmla="*/ 186 w 186"/>
                <a:gd name="T5" fmla="*/ 61 h 166"/>
                <a:gd name="T6" fmla="*/ 125 w 186"/>
                <a:gd name="T7" fmla="*/ 0 h 166"/>
                <a:gd name="T8" fmla="*/ 0 w 186"/>
                <a:gd name="T9" fmla="*/ 108 h 166"/>
                <a:gd name="T10" fmla="*/ 57 w 186"/>
                <a:gd name="T11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166">
                  <a:moveTo>
                    <a:pt x="57" y="166"/>
                  </a:moveTo>
                  <a:cubicBezTo>
                    <a:pt x="58" y="166"/>
                    <a:pt x="59" y="166"/>
                    <a:pt x="60" y="166"/>
                  </a:cubicBezTo>
                  <a:cubicBezTo>
                    <a:pt x="123" y="166"/>
                    <a:pt x="175" y="121"/>
                    <a:pt x="186" y="61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0" y="108"/>
                    <a:pt x="0" y="108"/>
                    <a:pt x="0" y="108"/>
                  </a:cubicBezTo>
                  <a:lnTo>
                    <a:pt x="57" y="166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422"/>
            <p:cNvSpPr/>
            <p:nvPr/>
          </p:nvSpPr>
          <p:spPr bwMode="auto">
            <a:xfrm>
              <a:off x="189" y="451"/>
              <a:ext cx="245" cy="211"/>
            </a:xfrm>
            <a:custGeom>
              <a:avLst/>
              <a:gdLst>
                <a:gd name="T0" fmla="*/ 76 w 152"/>
                <a:gd name="T1" fmla="*/ 0 h 131"/>
                <a:gd name="T2" fmla="*/ 0 w 152"/>
                <a:gd name="T3" fmla="*/ 58 h 131"/>
                <a:gd name="T4" fmla="*/ 16 w 152"/>
                <a:gd name="T5" fmla="*/ 95 h 131"/>
                <a:gd name="T6" fmla="*/ 11 w 152"/>
                <a:gd name="T7" fmla="*/ 131 h 131"/>
                <a:gd name="T8" fmla="*/ 55 w 152"/>
                <a:gd name="T9" fmla="*/ 114 h 131"/>
                <a:gd name="T10" fmla="*/ 76 w 152"/>
                <a:gd name="T11" fmla="*/ 116 h 131"/>
                <a:gd name="T12" fmla="*/ 152 w 152"/>
                <a:gd name="T13" fmla="*/ 58 h 131"/>
                <a:gd name="T14" fmla="*/ 76 w 152"/>
                <a:gd name="T1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2" h="131">
                  <a:moveTo>
                    <a:pt x="76" y="0"/>
                  </a:moveTo>
                  <a:cubicBezTo>
                    <a:pt x="34" y="0"/>
                    <a:pt x="0" y="26"/>
                    <a:pt x="0" y="58"/>
                  </a:cubicBezTo>
                  <a:cubicBezTo>
                    <a:pt x="0" y="72"/>
                    <a:pt x="6" y="85"/>
                    <a:pt x="16" y="95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62" y="116"/>
                    <a:pt x="69" y="116"/>
                    <a:pt x="76" y="116"/>
                  </a:cubicBezTo>
                  <a:cubicBezTo>
                    <a:pt x="118" y="116"/>
                    <a:pt x="152" y="90"/>
                    <a:pt x="152" y="58"/>
                  </a:cubicBezTo>
                  <a:cubicBezTo>
                    <a:pt x="152" y="26"/>
                    <a:pt x="118" y="0"/>
                    <a:pt x="76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215900" y="571501"/>
            <a:ext cx="11760200" cy="5703888"/>
            <a:chOff x="136" y="360"/>
            <a:chExt cx="7408" cy="3593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140" y="2273"/>
              <a:ext cx="7404" cy="1680"/>
              <a:chOff x="140" y="2273"/>
              <a:chExt cx="7404" cy="1680"/>
            </a:xfrm>
          </p:grpSpPr>
          <p:sp>
            <p:nvSpPr>
              <p:cNvPr id="245" name="Oval 5"/>
              <p:cNvSpPr>
                <a:spLocks noChangeArrowheads="1"/>
              </p:cNvSpPr>
              <p:nvPr/>
            </p:nvSpPr>
            <p:spPr bwMode="auto">
              <a:xfrm>
                <a:off x="7137" y="3546"/>
                <a:ext cx="407" cy="407"/>
              </a:xfrm>
              <a:prstGeom prst="ellipse">
                <a:avLst/>
              </a:pr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6"/>
              <p:cNvSpPr/>
              <p:nvPr/>
            </p:nvSpPr>
            <p:spPr bwMode="auto">
              <a:xfrm>
                <a:off x="7273" y="3656"/>
                <a:ext cx="264" cy="290"/>
              </a:xfrm>
              <a:custGeom>
                <a:avLst/>
                <a:gdLst>
                  <a:gd name="T0" fmla="*/ 60 w 166"/>
                  <a:gd name="T1" fmla="*/ 9 h 182"/>
                  <a:gd name="T2" fmla="*/ 36 w 166"/>
                  <a:gd name="T3" fmla="*/ 0 h 182"/>
                  <a:gd name="T4" fmla="*/ 0 w 166"/>
                  <a:gd name="T5" fmla="*/ 27 h 182"/>
                  <a:gd name="T6" fmla="*/ 6 w 166"/>
                  <a:gd name="T7" fmla="*/ 64 h 182"/>
                  <a:gd name="T8" fmla="*/ 13 w 166"/>
                  <a:gd name="T9" fmla="*/ 71 h 182"/>
                  <a:gd name="T10" fmla="*/ 6 w 166"/>
                  <a:gd name="T11" fmla="*/ 78 h 182"/>
                  <a:gd name="T12" fmla="*/ 35 w 166"/>
                  <a:gd name="T13" fmla="*/ 107 h 182"/>
                  <a:gd name="T14" fmla="*/ 19 w 166"/>
                  <a:gd name="T15" fmla="*/ 123 h 182"/>
                  <a:gd name="T16" fmla="*/ 35 w 166"/>
                  <a:gd name="T17" fmla="*/ 139 h 182"/>
                  <a:gd name="T18" fmla="*/ 34 w 166"/>
                  <a:gd name="T19" fmla="*/ 140 h 182"/>
                  <a:gd name="T20" fmla="*/ 76 w 166"/>
                  <a:gd name="T21" fmla="*/ 182 h 182"/>
                  <a:gd name="T22" fmla="*/ 166 w 166"/>
                  <a:gd name="T23" fmla="*/ 90 h 182"/>
                  <a:gd name="T24" fmla="*/ 79 w 166"/>
                  <a:gd name="T25" fmla="*/ 3 h 182"/>
                  <a:gd name="T26" fmla="*/ 75 w 166"/>
                  <a:gd name="T27" fmla="*/ 17 h 182"/>
                  <a:gd name="T28" fmla="*/ 60 w 166"/>
                  <a:gd name="T29" fmla="*/ 9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6" h="182">
                    <a:moveTo>
                      <a:pt x="60" y="9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4" y="140"/>
                      <a:pt x="34" y="140"/>
                      <a:pt x="34" y="140"/>
                    </a:cubicBezTo>
                    <a:cubicBezTo>
                      <a:pt x="76" y="182"/>
                      <a:pt x="76" y="182"/>
                      <a:pt x="76" y="182"/>
                    </a:cubicBezTo>
                    <a:cubicBezTo>
                      <a:pt x="120" y="170"/>
                      <a:pt x="155" y="135"/>
                      <a:pt x="166" y="90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5" y="17"/>
                      <a:pt x="75" y="17"/>
                      <a:pt x="75" y="17"/>
                    </a:cubicBezTo>
                    <a:lnTo>
                      <a:pt x="60" y="9"/>
                    </a:lnTo>
                    <a:close/>
                  </a:path>
                </a:pathLst>
              </a:custGeom>
              <a:solidFill>
                <a:srgbClr val="BF6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7"/>
              <p:cNvSpPr>
                <a:spLocks noEditPoints="1"/>
              </p:cNvSpPr>
              <p:nvPr/>
            </p:nvSpPr>
            <p:spPr bwMode="auto">
              <a:xfrm>
                <a:off x="7257" y="3637"/>
                <a:ext cx="166" cy="242"/>
              </a:xfrm>
              <a:custGeom>
                <a:avLst/>
                <a:gdLst>
                  <a:gd name="T0" fmla="*/ 104 w 104"/>
                  <a:gd name="T1" fmla="*/ 52 h 152"/>
                  <a:gd name="T2" fmla="*/ 52 w 104"/>
                  <a:gd name="T3" fmla="*/ 0 h 152"/>
                  <a:gd name="T4" fmla="*/ 0 w 104"/>
                  <a:gd name="T5" fmla="*/ 52 h 152"/>
                  <a:gd name="T6" fmla="*/ 44 w 104"/>
                  <a:gd name="T7" fmla="*/ 104 h 152"/>
                  <a:gd name="T8" fmla="*/ 44 w 104"/>
                  <a:gd name="T9" fmla="*/ 118 h 152"/>
                  <a:gd name="T10" fmla="*/ 29 w 104"/>
                  <a:gd name="T11" fmla="*/ 118 h 152"/>
                  <a:gd name="T12" fmla="*/ 29 w 104"/>
                  <a:gd name="T13" fmla="*/ 135 h 152"/>
                  <a:gd name="T14" fmla="*/ 44 w 104"/>
                  <a:gd name="T15" fmla="*/ 135 h 152"/>
                  <a:gd name="T16" fmla="*/ 44 w 104"/>
                  <a:gd name="T17" fmla="*/ 152 h 152"/>
                  <a:gd name="T18" fmla="*/ 61 w 104"/>
                  <a:gd name="T19" fmla="*/ 152 h 152"/>
                  <a:gd name="T20" fmla="*/ 61 w 104"/>
                  <a:gd name="T21" fmla="*/ 135 h 152"/>
                  <a:gd name="T22" fmla="*/ 76 w 104"/>
                  <a:gd name="T23" fmla="*/ 135 h 152"/>
                  <a:gd name="T24" fmla="*/ 76 w 104"/>
                  <a:gd name="T25" fmla="*/ 118 h 152"/>
                  <a:gd name="T26" fmla="*/ 61 w 104"/>
                  <a:gd name="T27" fmla="*/ 118 h 152"/>
                  <a:gd name="T28" fmla="*/ 61 w 104"/>
                  <a:gd name="T29" fmla="*/ 104 h 152"/>
                  <a:gd name="T30" fmla="*/ 104 w 104"/>
                  <a:gd name="T31" fmla="*/ 52 h 152"/>
                  <a:gd name="T32" fmla="*/ 58 w 104"/>
                  <a:gd name="T33" fmla="*/ 87 h 152"/>
                  <a:gd name="T34" fmla="*/ 52 w 104"/>
                  <a:gd name="T35" fmla="*/ 88 h 152"/>
                  <a:gd name="T36" fmla="*/ 46 w 104"/>
                  <a:gd name="T37" fmla="*/ 87 h 152"/>
                  <a:gd name="T38" fmla="*/ 25 w 104"/>
                  <a:gd name="T39" fmla="*/ 75 h 152"/>
                  <a:gd name="T40" fmla="*/ 19 w 104"/>
                  <a:gd name="T41" fmla="*/ 65 h 152"/>
                  <a:gd name="T42" fmla="*/ 17 w 104"/>
                  <a:gd name="T43" fmla="*/ 52 h 152"/>
                  <a:gd name="T44" fmla="*/ 27 w 104"/>
                  <a:gd name="T45" fmla="*/ 27 h 152"/>
                  <a:gd name="T46" fmla="*/ 52 w 104"/>
                  <a:gd name="T47" fmla="*/ 17 h 152"/>
                  <a:gd name="T48" fmla="*/ 77 w 104"/>
                  <a:gd name="T49" fmla="*/ 27 h 152"/>
                  <a:gd name="T50" fmla="*/ 87 w 104"/>
                  <a:gd name="T51" fmla="*/ 52 h 152"/>
                  <a:gd name="T52" fmla="*/ 85 w 104"/>
                  <a:gd name="T53" fmla="*/ 65 h 152"/>
                  <a:gd name="T54" fmla="*/ 79 w 104"/>
                  <a:gd name="T55" fmla="*/ 75 h 152"/>
                  <a:gd name="T56" fmla="*/ 58 w 104"/>
                  <a:gd name="T57" fmla="*/ 8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4" h="152">
                    <a:moveTo>
                      <a:pt x="104" y="52"/>
                    </a:moveTo>
                    <a:cubicBezTo>
                      <a:pt x="104" y="23"/>
                      <a:pt x="81" y="0"/>
                      <a:pt x="52" y="0"/>
                    </a:cubicBezTo>
                    <a:cubicBezTo>
                      <a:pt x="23" y="0"/>
                      <a:pt x="0" y="23"/>
                      <a:pt x="0" y="52"/>
                    </a:cubicBezTo>
                    <a:cubicBezTo>
                      <a:pt x="0" y="78"/>
                      <a:pt x="19" y="100"/>
                      <a:pt x="44" y="104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61" y="135"/>
                      <a:pt x="61" y="135"/>
                      <a:pt x="61" y="135"/>
                    </a:cubicBezTo>
                    <a:cubicBezTo>
                      <a:pt x="76" y="135"/>
                      <a:pt x="76" y="135"/>
                      <a:pt x="76" y="135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04"/>
                      <a:pt x="61" y="104"/>
                      <a:pt x="61" y="104"/>
                    </a:cubicBezTo>
                    <a:cubicBezTo>
                      <a:pt x="86" y="100"/>
                      <a:pt x="104" y="78"/>
                      <a:pt x="104" y="52"/>
                    </a:cubicBezTo>
                    <a:close/>
                    <a:moveTo>
                      <a:pt x="58" y="87"/>
                    </a:moveTo>
                    <a:cubicBezTo>
                      <a:pt x="52" y="88"/>
                      <a:pt x="52" y="88"/>
                      <a:pt x="52" y="88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38" y="86"/>
                      <a:pt x="31" y="81"/>
                      <a:pt x="25" y="75"/>
                    </a:cubicBezTo>
                    <a:cubicBezTo>
                      <a:pt x="23" y="72"/>
                      <a:pt x="21" y="69"/>
                      <a:pt x="19" y="65"/>
                    </a:cubicBezTo>
                    <a:cubicBezTo>
                      <a:pt x="18" y="61"/>
                      <a:pt x="17" y="57"/>
                      <a:pt x="17" y="52"/>
                    </a:cubicBezTo>
                    <a:cubicBezTo>
                      <a:pt x="17" y="43"/>
                      <a:pt x="21" y="34"/>
                      <a:pt x="27" y="27"/>
                    </a:cubicBezTo>
                    <a:cubicBezTo>
                      <a:pt x="34" y="21"/>
                      <a:pt x="43" y="17"/>
                      <a:pt x="52" y="17"/>
                    </a:cubicBezTo>
                    <a:cubicBezTo>
                      <a:pt x="61" y="17"/>
                      <a:pt x="70" y="21"/>
                      <a:pt x="77" y="27"/>
                    </a:cubicBezTo>
                    <a:cubicBezTo>
                      <a:pt x="83" y="34"/>
                      <a:pt x="87" y="43"/>
                      <a:pt x="87" y="52"/>
                    </a:cubicBezTo>
                    <a:cubicBezTo>
                      <a:pt x="87" y="56"/>
                      <a:pt x="86" y="61"/>
                      <a:pt x="85" y="65"/>
                    </a:cubicBezTo>
                    <a:cubicBezTo>
                      <a:pt x="84" y="68"/>
                      <a:pt x="81" y="72"/>
                      <a:pt x="79" y="75"/>
                    </a:cubicBezTo>
                    <a:cubicBezTo>
                      <a:pt x="73" y="81"/>
                      <a:pt x="66" y="85"/>
                      <a:pt x="58" y="87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Oval 8"/>
              <p:cNvSpPr>
                <a:spLocks noChangeArrowheads="1"/>
              </p:cNvSpPr>
              <p:nvPr/>
            </p:nvSpPr>
            <p:spPr bwMode="auto">
              <a:xfrm>
                <a:off x="6500" y="3546"/>
                <a:ext cx="408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9"/>
              <p:cNvSpPr/>
              <p:nvPr/>
            </p:nvSpPr>
            <p:spPr bwMode="auto">
              <a:xfrm>
                <a:off x="6594" y="3642"/>
                <a:ext cx="314" cy="311"/>
              </a:xfrm>
              <a:custGeom>
                <a:avLst/>
                <a:gdLst>
                  <a:gd name="T0" fmla="*/ 145 w 197"/>
                  <a:gd name="T1" fmla="*/ 0 h 196"/>
                  <a:gd name="T2" fmla="*/ 83 w 197"/>
                  <a:gd name="T3" fmla="*/ 61 h 196"/>
                  <a:gd name="T4" fmla="*/ 47 w 197"/>
                  <a:gd name="T5" fmla="*/ 46 h 196"/>
                  <a:gd name="T6" fmla="*/ 15 w 197"/>
                  <a:gd name="T7" fmla="*/ 66 h 196"/>
                  <a:gd name="T8" fmla="*/ 0 w 197"/>
                  <a:gd name="T9" fmla="*/ 97 h 196"/>
                  <a:gd name="T10" fmla="*/ 10 w 197"/>
                  <a:gd name="T11" fmla="*/ 135 h 196"/>
                  <a:gd name="T12" fmla="*/ 71 w 197"/>
                  <a:gd name="T13" fmla="*/ 196 h 196"/>
                  <a:gd name="T14" fmla="*/ 197 w 197"/>
                  <a:gd name="T15" fmla="*/ 68 h 196"/>
                  <a:gd name="T16" fmla="*/ 196 w 197"/>
                  <a:gd name="T17" fmla="*/ 51 h 196"/>
                  <a:gd name="T18" fmla="*/ 145 w 197"/>
                  <a:gd name="T1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196">
                    <a:moveTo>
                      <a:pt x="145" y="0"/>
                    </a:moveTo>
                    <a:cubicBezTo>
                      <a:pt x="83" y="61"/>
                      <a:pt x="83" y="61"/>
                      <a:pt x="83" y="61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141" y="195"/>
                      <a:pt x="197" y="138"/>
                      <a:pt x="197" y="68"/>
                    </a:cubicBezTo>
                    <a:cubicBezTo>
                      <a:pt x="197" y="62"/>
                      <a:pt x="197" y="56"/>
                      <a:pt x="196" y="51"/>
                    </a:cubicBez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0"/>
              <p:cNvSpPr>
                <a:spLocks noEditPoints="1"/>
              </p:cNvSpPr>
              <p:nvPr/>
            </p:nvSpPr>
            <p:spPr bwMode="auto">
              <a:xfrm>
                <a:off x="6575" y="3642"/>
                <a:ext cx="250" cy="241"/>
              </a:xfrm>
              <a:custGeom>
                <a:avLst/>
                <a:gdLst>
                  <a:gd name="T0" fmla="*/ 138 w 157"/>
                  <a:gd name="T1" fmla="*/ 0 h 152"/>
                  <a:gd name="T2" fmla="*/ 106 w 157"/>
                  <a:gd name="T3" fmla="*/ 0 h 152"/>
                  <a:gd name="T4" fmla="*/ 106 w 157"/>
                  <a:gd name="T5" fmla="*/ 19 h 152"/>
                  <a:gd name="T6" fmla="*/ 125 w 157"/>
                  <a:gd name="T7" fmla="*/ 19 h 152"/>
                  <a:gd name="T8" fmla="*/ 96 w 157"/>
                  <a:gd name="T9" fmla="*/ 48 h 152"/>
                  <a:gd name="T10" fmla="*/ 62 w 157"/>
                  <a:gd name="T11" fmla="*/ 37 h 152"/>
                  <a:gd name="T12" fmla="*/ 22 w 157"/>
                  <a:gd name="T13" fmla="*/ 54 h 152"/>
                  <a:gd name="T14" fmla="*/ 22 w 157"/>
                  <a:gd name="T15" fmla="*/ 135 h 152"/>
                  <a:gd name="T16" fmla="*/ 62 w 157"/>
                  <a:gd name="T17" fmla="*/ 152 h 152"/>
                  <a:gd name="T18" fmla="*/ 102 w 157"/>
                  <a:gd name="T19" fmla="*/ 135 h 152"/>
                  <a:gd name="T20" fmla="*/ 109 w 157"/>
                  <a:gd name="T21" fmla="*/ 62 h 152"/>
                  <a:gd name="T22" fmla="*/ 138 w 157"/>
                  <a:gd name="T23" fmla="*/ 32 h 152"/>
                  <a:gd name="T24" fmla="*/ 138 w 157"/>
                  <a:gd name="T25" fmla="*/ 51 h 152"/>
                  <a:gd name="T26" fmla="*/ 157 w 157"/>
                  <a:gd name="T27" fmla="*/ 51 h 152"/>
                  <a:gd name="T28" fmla="*/ 157 w 157"/>
                  <a:gd name="T29" fmla="*/ 19 h 152"/>
                  <a:gd name="T30" fmla="*/ 157 w 157"/>
                  <a:gd name="T31" fmla="*/ 0 h 152"/>
                  <a:gd name="T32" fmla="*/ 138 w 157"/>
                  <a:gd name="T33" fmla="*/ 0 h 152"/>
                  <a:gd name="T34" fmla="*/ 89 w 157"/>
                  <a:gd name="T35" fmla="*/ 121 h 152"/>
                  <a:gd name="T36" fmla="*/ 62 w 157"/>
                  <a:gd name="T37" fmla="*/ 133 h 152"/>
                  <a:gd name="T38" fmla="*/ 35 w 157"/>
                  <a:gd name="T39" fmla="*/ 121 h 152"/>
                  <a:gd name="T40" fmla="*/ 24 w 157"/>
                  <a:gd name="T41" fmla="*/ 94 h 152"/>
                  <a:gd name="T42" fmla="*/ 35 w 157"/>
                  <a:gd name="T43" fmla="*/ 67 h 152"/>
                  <a:gd name="T44" fmla="*/ 62 w 157"/>
                  <a:gd name="T45" fmla="*/ 56 h 152"/>
                  <a:gd name="T46" fmla="*/ 89 w 157"/>
                  <a:gd name="T47" fmla="*/ 67 h 152"/>
                  <a:gd name="T48" fmla="*/ 100 w 157"/>
                  <a:gd name="T49" fmla="*/ 94 h 152"/>
                  <a:gd name="T50" fmla="*/ 89 w 157"/>
                  <a:gd name="T51" fmla="*/ 12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7" h="152">
                    <a:moveTo>
                      <a:pt x="138" y="0"/>
                    </a:moveTo>
                    <a:cubicBezTo>
                      <a:pt x="106" y="0"/>
                      <a:pt x="106" y="0"/>
                      <a:pt x="106" y="0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86" y="41"/>
                      <a:pt x="74" y="37"/>
                      <a:pt x="62" y="37"/>
                    </a:cubicBezTo>
                    <a:cubicBezTo>
                      <a:pt x="47" y="37"/>
                      <a:pt x="33" y="43"/>
                      <a:pt x="22" y="54"/>
                    </a:cubicBezTo>
                    <a:cubicBezTo>
                      <a:pt x="0" y="76"/>
                      <a:pt x="0" y="112"/>
                      <a:pt x="22" y="135"/>
                    </a:cubicBezTo>
                    <a:cubicBezTo>
                      <a:pt x="33" y="146"/>
                      <a:pt x="47" y="152"/>
                      <a:pt x="62" y="152"/>
                    </a:cubicBezTo>
                    <a:cubicBezTo>
                      <a:pt x="76" y="152"/>
                      <a:pt x="91" y="146"/>
                      <a:pt x="102" y="135"/>
                    </a:cubicBezTo>
                    <a:cubicBezTo>
                      <a:pt x="122" y="115"/>
                      <a:pt x="124" y="84"/>
                      <a:pt x="109" y="62"/>
                    </a:cubicBezTo>
                    <a:cubicBezTo>
                      <a:pt x="138" y="32"/>
                      <a:pt x="138" y="32"/>
                      <a:pt x="138" y="32"/>
                    </a:cubicBezTo>
                    <a:cubicBezTo>
                      <a:pt x="138" y="51"/>
                      <a:pt x="138" y="51"/>
                      <a:pt x="138" y="51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7" y="19"/>
                      <a:pt x="157" y="19"/>
                      <a:pt x="157" y="19"/>
                    </a:cubicBezTo>
                    <a:cubicBezTo>
                      <a:pt x="157" y="0"/>
                      <a:pt x="157" y="0"/>
                      <a:pt x="157" y="0"/>
                    </a:cubicBezTo>
                    <a:lnTo>
                      <a:pt x="138" y="0"/>
                    </a:lnTo>
                    <a:close/>
                    <a:moveTo>
                      <a:pt x="89" y="121"/>
                    </a:moveTo>
                    <a:cubicBezTo>
                      <a:pt x="82" y="129"/>
                      <a:pt x="72" y="133"/>
                      <a:pt x="62" y="133"/>
                    </a:cubicBezTo>
                    <a:cubicBezTo>
                      <a:pt x="52" y="133"/>
                      <a:pt x="42" y="129"/>
                      <a:pt x="35" y="121"/>
                    </a:cubicBezTo>
                    <a:cubicBezTo>
                      <a:pt x="28" y="114"/>
                      <a:pt x="24" y="105"/>
                      <a:pt x="24" y="94"/>
                    </a:cubicBezTo>
                    <a:cubicBezTo>
                      <a:pt x="24" y="84"/>
                      <a:pt x="28" y="74"/>
                      <a:pt x="35" y="67"/>
                    </a:cubicBezTo>
                    <a:cubicBezTo>
                      <a:pt x="42" y="60"/>
                      <a:pt x="52" y="56"/>
                      <a:pt x="62" y="56"/>
                    </a:cubicBezTo>
                    <a:cubicBezTo>
                      <a:pt x="72" y="56"/>
                      <a:pt x="82" y="60"/>
                      <a:pt x="89" y="67"/>
                    </a:cubicBezTo>
                    <a:cubicBezTo>
                      <a:pt x="96" y="74"/>
                      <a:pt x="100" y="84"/>
                      <a:pt x="100" y="94"/>
                    </a:cubicBezTo>
                    <a:cubicBezTo>
                      <a:pt x="100" y="105"/>
                      <a:pt x="96" y="114"/>
                      <a:pt x="89" y="121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Oval 11"/>
              <p:cNvSpPr>
                <a:spLocks noChangeArrowheads="1"/>
              </p:cNvSpPr>
              <p:nvPr/>
            </p:nvSpPr>
            <p:spPr bwMode="auto">
              <a:xfrm>
                <a:off x="5864" y="3546"/>
                <a:ext cx="407" cy="407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12"/>
              <p:cNvSpPr/>
              <p:nvPr/>
            </p:nvSpPr>
            <p:spPr bwMode="auto">
              <a:xfrm>
                <a:off x="5953" y="3669"/>
                <a:ext cx="318" cy="284"/>
              </a:xfrm>
              <a:custGeom>
                <a:avLst/>
                <a:gdLst>
                  <a:gd name="T0" fmla="*/ 57 w 200"/>
                  <a:gd name="T1" fmla="*/ 178 h 179"/>
                  <a:gd name="T2" fmla="*/ 72 w 200"/>
                  <a:gd name="T3" fmla="*/ 179 h 179"/>
                  <a:gd name="T4" fmla="*/ 200 w 200"/>
                  <a:gd name="T5" fmla="*/ 55 h 179"/>
                  <a:gd name="T6" fmla="*/ 145 w 200"/>
                  <a:gd name="T7" fmla="*/ 0 h 179"/>
                  <a:gd name="T8" fmla="*/ 0 w 200"/>
                  <a:gd name="T9" fmla="*/ 121 h 179"/>
                  <a:gd name="T10" fmla="*/ 57 w 200"/>
                  <a:gd name="T11" fmla="*/ 17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179">
                    <a:moveTo>
                      <a:pt x="57" y="178"/>
                    </a:moveTo>
                    <a:cubicBezTo>
                      <a:pt x="62" y="179"/>
                      <a:pt x="67" y="179"/>
                      <a:pt x="72" y="179"/>
                    </a:cubicBezTo>
                    <a:cubicBezTo>
                      <a:pt x="141" y="179"/>
                      <a:pt x="198" y="124"/>
                      <a:pt x="200" y="55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0" y="121"/>
                      <a:pt x="0" y="121"/>
                      <a:pt x="0" y="121"/>
                    </a:cubicBezTo>
                    <a:lnTo>
                      <a:pt x="57" y="178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13"/>
              <p:cNvSpPr/>
              <p:nvPr/>
            </p:nvSpPr>
            <p:spPr bwMode="auto">
              <a:xfrm>
                <a:off x="5947" y="3664"/>
                <a:ext cx="242" cy="202"/>
              </a:xfrm>
              <a:custGeom>
                <a:avLst/>
                <a:gdLst>
                  <a:gd name="T0" fmla="*/ 140 w 152"/>
                  <a:gd name="T1" fmla="*/ 0 h 127"/>
                  <a:gd name="T2" fmla="*/ 12 w 152"/>
                  <a:gd name="T3" fmla="*/ 0 h 127"/>
                  <a:gd name="T4" fmla="*/ 0 w 152"/>
                  <a:gd name="T5" fmla="*/ 11 h 127"/>
                  <a:gd name="T6" fmla="*/ 0 w 152"/>
                  <a:gd name="T7" fmla="*/ 116 h 127"/>
                  <a:gd name="T8" fmla="*/ 12 w 152"/>
                  <a:gd name="T9" fmla="*/ 127 h 127"/>
                  <a:gd name="T10" fmla="*/ 140 w 152"/>
                  <a:gd name="T11" fmla="*/ 127 h 127"/>
                  <a:gd name="T12" fmla="*/ 152 w 152"/>
                  <a:gd name="T13" fmla="*/ 116 h 127"/>
                  <a:gd name="T14" fmla="*/ 152 w 152"/>
                  <a:gd name="T15" fmla="*/ 11 h 127"/>
                  <a:gd name="T16" fmla="*/ 140 w 152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127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2"/>
                      <a:pt x="5" y="127"/>
                      <a:pt x="12" y="127"/>
                    </a:cubicBezTo>
                    <a:cubicBezTo>
                      <a:pt x="140" y="127"/>
                      <a:pt x="140" y="127"/>
                      <a:pt x="140" y="127"/>
                    </a:cubicBezTo>
                    <a:cubicBezTo>
                      <a:pt x="147" y="127"/>
                      <a:pt x="152" y="122"/>
                      <a:pt x="152" y="116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Rectangle 14"/>
              <p:cNvSpPr>
                <a:spLocks noChangeArrowheads="1"/>
              </p:cNvSpPr>
              <p:nvPr/>
            </p:nvSpPr>
            <p:spPr bwMode="auto">
              <a:xfrm>
                <a:off x="6022" y="3828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Rectangle 15"/>
              <p:cNvSpPr>
                <a:spLocks noChangeArrowheads="1"/>
              </p:cNvSpPr>
              <p:nvPr/>
            </p:nvSpPr>
            <p:spPr bwMode="auto">
              <a:xfrm>
                <a:off x="6058" y="3828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Rectangle 16"/>
              <p:cNvSpPr>
                <a:spLocks noChangeArrowheads="1"/>
              </p:cNvSpPr>
              <p:nvPr/>
            </p:nvSpPr>
            <p:spPr bwMode="auto">
              <a:xfrm>
                <a:off x="6095" y="3828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Rectangle 17"/>
              <p:cNvSpPr>
                <a:spLocks noChangeArrowheads="1"/>
              </p:cNvSpPr>
              <p:nvPr/>
            </p:nvSpPr>
            <p:spPr bwMode="auto">
              <a:xfrm>
                <a:off x="5966" y="3681"/>
                <a:ext cx="204" cy="129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18"/>
              <p:cNvSpPr/>
              <p:nvPr/>
            </p:nvSpPr>
            <p:spPr bwMode="auto">
              <a:xfrm>
                <a:off x="5966" y="3699"/>
                <a:ext cx="204" cy="92"/>
              </a:xfrm>
              <a:custGeom>
                <a:avLst/>
                <a:gdLst>
                  <a:gd name="T0" fmla="*/ 204 w 204"/>
                  <a:gd name="T1" fmla="*/ 43 h 92"/>
                  <a:gd name="T2" fmla="*/ 113 w 204"/>
                  <a:gd name="T3" fmla="*/ 43 h 92"/>
                  <a:gd name="T4" fmla="*/ 96 w 204"/>
                  <a:gd name="T5" fmla="*/ 0 h 92"/>
                  <a:gd name="T6" fmla="*/ 78 w 204"/>
                  <a:gd name="T7" fmla="*/ 43 h 92"/>
                  <a:gd name="T8" fmla="*/ 0 w 204"/>
                  <a:gd name="T9" fmla="*/ 43 h 92"/>
                  <a:gd name="T10" fmla="*/ 0 w 204"/>
                  <a:gd name="T11" fmla="*/ 60 h 92"/>
                  <a:gd name="T12" fmla="*/ 91 w 204"/>
                  <a:gd name="T13" fmla="*/ 60 h 92"/>
                  <a:gd name="T14" fmla="*/ 96 w 204"/>
                  <a:gd name="T15" fmla="*/ 51 h 92"/>
                  <a:gd name="T16" fmla="*/ 113 w 204"/>
                  <a:gd name="T17" fmla="*/ 92 h 92"/>
                  <a:gd name="T18" fmla="*/ 126 w 204"/>
                  <a:gd name="T19" fmla="*/ 60 h 92"/>
                  <a:gd name="T20" fmla="*/ 204 w 204"/>
                  <a:gd name="T21" fmla="*/ 60 h 92"/>
                  <a:gd name="T22" fmla="*/ 204 w 204"/>
                  <a:gd name="T23" fmla="*/ 4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4" h="92">
                    <a:moveTo>
                      <a:pt x="204" y="43"/>
                    </a:moveTo>
                    <a:lnTo>
                      <a:pt x="113" y="43"/>
                    </a:lnTo>
                    <a:lnTo>
                      <a:pt x="96" y="0"/>
                    </a:lnTo>
                    <a:lnTo>
                      <a:pt x="78" y="43"/>
                    </a:lnTo>
                    <a:lnTo>
                      <a:pt x="0" y="43"/>
                    </a:lnTo>
                    <a:lnTo>
                      <a:pt x="0" y="60"/>
                    </a:lnTo>
                    <a:lnTo>
                      <a:pt x="91" y="60"/>
                    </a:lnTo>
                    <a:lnTo>
                      <a:pt x="96" y="51"/>
                    </a:lnTo>
                    <a:lnTo>
                      <a:pt x="113" y="92"/>
                    </a:lnTo>
                    <a:lnTo>
                      <a:pt x="126" y="60"/>
                    </a:lnTo>
                    <a:lnTo>
                      <a:pt x="204" y="60"/>
                    </a:lnTo>
                    <a:lnTo>
                      <a:pt x="204" y="43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Oval 19"/>
              <p:cNvSpPr>
                <a:spLocks noChangeArrowheads="1"/>
              </p:cNvSpPr>
              <p:nvPr/>
            </p:nvSpPr>
            <p:spPr bwMode="auto">
              <a:xfrm>
                <a:off x="5228" y="3546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"/>
              <p:cNvSpPr/>
              <p:nvPr/>
            </p:nvSpPr>
            <p:spPr bwMode="auto">
              <a:xfrm>
                <a:off x="5321" y="3651"/>
                <a:ext cx="310" cy="298"/>
              </a:xfrm>
              <a:custGeom>
                <a:avLst/>
                <a:gdLst>
                  <a:gd name="T0" fmla="*/ 195 w 195"/>
                  <a:gd name="T1" fmla="*/ 88 h 187"/>
                  <a:gd name="T2" fmla="*/ 141 w 195"/>
                  <a:gd name="T3" fmla="*/ 34 h 187"/>
                  <a:gd name="T4" fmla="*/ 126 w 195"/>
                  <a:gd name="T5" fmla="*/ 51 h 187"/>
                  <a:gd name="T6" fmla="*/ 76 w 195"/>
                  <a:gd name="T7" fmla="*/ 0 h 187"/>
                  <a:gd name="T8" fmla="*/ 71 w 195"/>
                  <a:gd name="T9" fmla="*/ 53 h 187"/>
                  <a:gd name="T10" fmla="*/ 18 w 195"/>
                  <a:gd name="T11" fmla="*/ 0 h 187"/>
                  <a:gd name="T12" fmla="*/ 0 w 195"/>
                  <a:gd name="T13" fmla="*/ 11 h 187"/>
                  <a:gd name="T14" fmla="*/ 5 w 195"/>
                  <a:gd name="T15" fmla="*/ 89 h 187"/>
                  <a:gd name="T16" fmla="*/ 52 w 195"/>
                  <a:gd name="T17" fmla="*/ 136 h 187"/>
                  <a:gd name="T18" fmla="*/ 48 w 195"/>
                  <a:gd name="T19" fmla="*/ 140 h 187"/>
                  <a:gd name="T20" fmla="*/ 96 w 195"/>
                  <a:gd name="T21" fmla="*/ 187 h 187"/>
                  <a:gd name="T22" fmla="*/ 195 w 195"/>
                  <a:gd name="T23" fmla="*/ 88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5" h="187">
                    <a:moveTo>
                      <a:pt x="195" y="88"/>
                    </a:moveTo>
                    <a:cubicBezTo>
                      <a:pt x="141" y="34"/>
                      <a:pt x="141" y="34"/>
                      <a:pt x="141" y="34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52" y="136"/>
                      <a:pt x="52" y="136"/>
                      <a:pt x="52" y="136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96" y="187"/>
                      <a:pt x="96" y="187"/>
                      <a:pt x="96" y="187"/>
                    </a:cubicBezTo>
                    <a:cubicBezTo>
                      <a:pt x="146" y="177"/>
                      <a:pt x="185" y="138"/>
                      <a:pt x="195" y="88"/>
                    </a:cubicBez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1"/>
              <p:cNvSpPr>
                <a:spLocks noEditPoints="1"/>
              </p:cNvSpPr>
              <p:nvPr/>
            </p:nvSpPr>
            <p:spPr bwMode="auto">
              <a:xfrm>
                <a:off x="5368" y="3710"/>
                <a:ext cx="172" cy="183"/>
              </a:xfrm>
              <a:custGeom>
                <a:avLst/>
                <a:gdLst>
                  <a:gd name="T0" fmla="*/ 93 w 108"/>
                  <a:gd name="T1" fmla="*/ 26 h 115"/>
                  <a:gd name="T2" fmla="*/ 93 w 108"/>
                  <a:gd name="T3" fmla="*/ 63 h 115"/>
                  <a:gd name="T4" fmla="*/ 81 w 108"/>
                  <a:gd name="T5" fmla="*/ 91 h 115"/>
                  <a:gd name="T6" fmla="*/ 52 w 108"/>
                  <a:gd name="T7" fmla="*/ 103 h 115"/>
                  <a:gd name="T8" fmla="*/ 23 w 108"/>
                  <a:gd name="T9" fmla="*/ 91 h 115"/>
                  <a:gd name="T10" fmla="*/ 11 w 108"/>
                  <a:gd name="T11" fmla="*/ 64 h 115"/>
                  <a:gd name="T12" fmla="*/ 5 w 108"/>
                  <a:gd name="T13" fmla="*/ 64 h 115"/>
                  <a:gd name="T14" fmla="*/ 0 w 108"/>
                  <a:gd name="T15" fmla="*/ 64 h 115"/>
                  <a:gd name="T16" fmla="*/ 52 w 108"/>
                  <a:gd name="T17" fmla="*/ 115 h 115"/>
                  <a:gd name="T18" fmla="*/ 104 w 108"/>
                  <a:gd name="T19" fmla="*/ 63 h 115"/>
                  <a:gd name="T20" fmla="*/ 104 w 108"/>
                  <a:gd name="T21" fmla="*/ 63 h 115"/>
                  <a:gd name="T22" fmla="*/ 104 w 108"/>
                  <a:gd name="T23" fmla="*/ 26 h 115"/>
                  <a:gd name="T24" fmla="*/ 93 w 108"/>
                  <a:gd name="T25" fmla="*/ 26 h 115"/>
                  <a:gd name="T26" fmla="*/ 99 w 108"/>
                  <a:gd name="T27" fmla="*/ 19 h 115"/>
                  <a:gd name="T28" fmla="*/ 89 w 108"/>
                  <a:gd name="T29" fmla="*/ 9 h 115"/>
                  <a:gd name="T30" fmla="*/ 99 w 108"/>
                  <a:gd name="T31" fmla="*/ 0 h 115"/>
                  <a:gd name="T32" fmla="*/ 108 w 108"/>
                  <a:gd name="T33" fmla="*/ 9 h 115"/>
                  <a:gd name="T34" fmla="*/ 99 w 108"/>
                  <a:gd name="T35" fmla="*/ 1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115">
                    <a:moveTo>
                      <a:pt x="93" y="26"/>
                    </a:moveTo>
                    <a:cubicBezTo>
                      <a:pt x="93" y="63"/>
                      <a:pt x="93" y="63"/>
                      <a:pt x="93" y="63"/>
                    </a:cubicBezTo>
                    <a:cubicBezTo>
                      <a:pt x="93" y="74"/>
                      <a:pt x="89" y="84"/>
                      <a:pt x="81" y="91"/>
                    </a:cubicBezTo>
                    <a:cubicBezTo>
                      <a:pt x="73" y="99"/>
                      <a:pt x="63" y="103"/>
                      <a:pt x="52" y="103"/>
                    </a:cubicBezTo>
                    <a:cubicBezTo>
                      <a:pt x="41" y="103"/>
                      <a:pt x="31" y="99"/>
                      <a:pt x="23" y="91"/>
                    </a:cubicBezTo>
                    <a:cubicBezTo>
                      <a:pt x="16" y="84"/>
                      <a:pt x="12" y="75"/>
                      <a:pt x="11" y="64"/>
                    </a:cubicBezTo>
                    <a:cubicBezTo>
                      <a:pt x="9" y="65"/>
                      <a:pt x="7" y="64"/>
                      <a:pt x="5" y="64"/>
                    </a:cubicBezTo>
                    <a:cubicBezTo>
                      <a:pt x="3" y="64"/>
                      <a:pt x="1" y="65"/>
                      <a:pt x="0" y="64"/>
                    </a:cubicBezTo>
                    <a:cubicBezTo>
                      <a:pt x="0" y="93"/>
                      <a:pt x="24" y="115"/>
                      <a:pt x="52" y="115"/>
                    </a:cubicBezTo>
                    <a:cubicBezTo>
                      <a:pt x="81" y="115"/>
                      <a:pt x="104" y="92"/>
                      <a:pt x="104" y="63"/>
                    </a:cubicBezTo>
                    <a:cubicBezTo>
                      <a:pt x="104" y="63"/>
                      <a:pt x="104" y="63"/>
                      <a:pt x="104" y="63"/>
                    </a:cubicBezTo>
                    <a:cubicBezTo>
                      <a:pt x="104" y="26"/>
                      <a:pt x="104" y="26"/>
                      <a:pt x="104" y="26"/>
                    </a:cubicBezTo>
                    <a:lnTo>
                      <a:pt x="93" y="26"/>
                    </a:lnTo>
                    <a:close/>
                    <a:moveTo>
                      <a:pt x="99" y="19"/>
                    </a:moveTo>
                    <a:cubicBezTo>
                      <a:pt x="93" y="19"/>
                      <a:pt x="89" y="15"/>
                      <a:pt x="89" y="9"/>
                    </a:cubicBezTo>
                    <a:cubicBezTo>
                      <a:pt x="89" y="4"/>
                      <a:pt x="93" y="0"/>
                      <a:pt x="99" y="0"/>
                    </a:cubicBezTo>
                    <a:cubicBezTo>
                      <a:pt x="104" y="0"/>
                      <a:pt x="108" y="4"/>
                      <a:pt x="108" y="9"/>
                    </a:cubicBezTo>
                    <a:cubicBezTo>
                      <a:pt x="108" y="15"/>
                      <a:pt x="104" y="19"/>
                      <a:pt x="99" y="1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Oval 22"/>
              <p:cNvSpPr>
                <a:spLocks noChangeArrowheads="1"/>
              </p:cNvSpPr>
              <p:nvPr/>
            </p:nvSpPr>
            <p:spPr bwMode="auto">
              <a:xfrm>
                <a:off x="5497" y="3697"/>
                <a:ext cx="56" cy="56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Oval 23"/>
              <p:cNvSpPr>
                <a:spLocks noChangeArrowheads="1"/>
              </p:cNvSpPr>
              <p:nvPr/>
            </p:nvSpPr>
            <p:spPr bwMode="auto">
              <a:xfrm>
                <a:off x="5510" y="3710"/>
                <a:ext cx="30" cy="30"/>
              </a:xfrm>
              <a:prstGeom prst="ellipse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4"/>
              <p:cNvSpPr/>
              <p:nvPr/>
            </p:nvSpPr>
            <p:spPr bwMode="auto">
              <a:xfrm>
                <a:off x="5311" y="3651"/>
                <a:ext cx="130" cy="162"/>
              </a:xfrm>
              <a:custGeom>
                <a:avLst/>
                <a:gdLst>
                  <a:gd name="T0" fmla="*/ 70 w 82"/>
                  <a:gd name="T1" fmla="*/ 0 h 102"/>
                  <a:gd name="T2" fmla="*/ 70 w 82"/>
                  <a:gd name="T3" fmla="*/ 61 h 102"/>
                  <a:gd name="T4" fmla="*/ 62 w 82"/>
                  <a:gd name="T5" fmla="*/ 82 h 102"/>
                  <a:gd name="T6" fmla="*/ 41 w 82"/>
                  <a:gd name="T7" fmla="*/ 90 h 102"/>
                  <a:gd name="T8" fmla="*/ 21 w 82"/>
                  <a:gd name="T9" fmla="*/ 82 h 102"/>
                  <a:gd name="T10" fmla="*/ 12 w 82"/>
                  <a:gd name="T11" fmla="*/ 61 h 102"/>
                  <a:gd name="T12" fmla="*/ 12 w 82"/>
                  <a:gd name="T13" fmla="*/ 0 h 102"/>
                  <a:gd name="T14" fmla="*/ 0 w 82"/>
                  <a:gd name="T15" fmla="*/ 0 h 102"/>
                  <a:gd name="T16" fmla="*/ 0 w 82"/>
                  <a:gd name="T17" fmla="*/ 61 h 102"/>
                  <a:gd name="T18" fmla="*/ 20 w 82"/>
                  <a:gd name="T19" fmla="*/ 96 h 102"/>
                  <a:gd name="T20" fmla="*/ 20 w 82"/>
                  <a:gd name="T21" fmla="*/ 96 h 102"/>
                  <a:gd name="T22" fmla="*/ 41 w 82"/>
                  <a:gd name="T23" fmla="*/ 102 h 102"/>
                  <a:gd name="T24" fmla="*/ 62 w 82"/>
                  <a:gd name="T25" fmla="*/ 96 h 102"/>
                  <a:gd name="T26" fmla="*/ 62 w 82"/>
                  <a:gd name="T27" fmla="*/ 96 h 102"/>
                  <a:gd name="T28" fmla="*/ 82 w 82"/>
                  <a:gd name="T29" fmla="*/ 61 h 102"/>
                  <a:gd name="T30" fmla="*/ 82 w 82"/>
                  <a:gd name="T31" fmla="*/ 0 h 102"/>
                  <a:gd name="T32" fmla="*/ 70 w 82"/>
                  <a:gd name="T3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102">
                    <a:moveTo>
                      <a:pt x="70" y="0"/>
                    </a:moveTo>
                    <a:cubicBezTo>
                      <a:pt x="70" y="61"/>
                      <a:pt x="70" y="61"/>
                      <a:pt x="70" y="61"/>
                    </a:cubicBezTo>
                    <a:cubicBezTo>
                      <a:pt x="70" y="69"/>
                      <a:pt x="67" y="76"/>
                      <a:pt x="62" y="82"/>
                    </a:cubicBezTo>
                    <a:cubicBezTo>
                      <a:pt x="56" y="87"/>
                      <a:pt x="49" y="90"/>
                      <a:pt x="41" y="90"/>
                    </a:cubicBezTo>
                    <a:cubicBezTo>
                      <a:pt x="33" y="90"/>
                      <a:pt x="26" y="87"/>
                      <a:pt x="21" y="82"/>
                    </a:cubicBezTo>
                    <a:cubicBezTo>
                      <a:pt x="15" y="76"/>
                      <a:pt x="12" y="69"/>
                      <a:pt x="12" y="6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76"/>
                      <a:pt x="8" y="89"/>
                      <a:pt x="20" y="96"/>
                    </a:cubicBezTo>
                    <a:cubicBezTo>
                      <a:pt x="20" y="96"/>
                      <a:pt x="20" y="96"/>
                      <a:pt x="20" y="96"/>
                    </a:cubicBezTo>
                    <a:cubicBezTo>
                      <a:pt x="26" y="100"/>
                      <a:pt x="33" y="102"/>
                      <a:pt x="41" y="102"/>
                    </a:cubicBezTo>
                    <a:cubicBezTo>
                      <a:pt x="49" y="102"/>
                      <a:pt x="56" y="100"/>
                      <a:pt x="62" y="96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74" y="89"/>
                      <a:pt x="82" y="76"/>
                      <a:pt x="82" y="61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Rectangle 25"/>
              <p:cNvSpPr>
                <a:spLocks noChangeArrowheads="1"/>
              </p:cNvSpPr>
              <p:nvPr/>
            </p:nvSpPr>
            <p:spPr bwMode="auto">
              <a:xfrm>
                <a:off x="5330" y="3651"/>
                <a:ext cx="19" cy="2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Rectangle 26"/>
              <p:cNvSpPr>
                <a:spLocks noChangeArrowheads="1"/>
              </p:cNvSpPr>
              <p:nvPr/>
            </p:nvSpPr>
            <p:spPr bwMode="auto">
              <a:xfrm>
                <a:off x="5403" y="3651"/>
                <a:ext cx="19" cy="2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7"/>
              <p:cNvSpPr/>
              <p:nvPr/>
            </p:nvSpPr>
            <p:spPr bwMode="auto">
              <a:xfrm>
                <a:off x="4592" y="3546"/>
                <a:ext cx="407" cy="407"/>
              </a:xfrm>
              <a:custGeom>
                <a:avLst/>
                <a:gdLst>
                  <a:gd name="T0" fmla="*/ 256 w 256"/>
                  <a:gd name="T1" fmla="*/ 129 h 256"/>
                  <a:gd name="T2" fmla="*/ 127 w 256"/>
                  <a:gd name="T3" fmla="*/ 256 h 256"/>
                  <a:gd name="T4" fmla="*/ 0 w 256"/>
                  <a:gd name="T5" fmla="*/ 127 h 256"/>
                  <a:gd name="T6" fmla="*/ 129 w 256"/>
                  <a:gd name="T7" fmla="*/ 0 h 256"/>
                  <a:gd name="T8" fmla="*/ 256 w 256"/>
                  <a:gd name="T9" fmla="*/ 129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6" h="256">
                    <a:moveTo>
                      <a:pt x="256" y="129"/>
                    </a:moveTo>
                    <a:cubicBezTo>
                      <a:pt x="256" y="199"/>
                      <a:pt x="198" y="256"/>
                      <a:pt x="127" y="256"/>
                    </a:cubicBezTo>
                    <a:cubicBezTo>
                      <a:pt x="57" y="256"/>
                      <a:pt x="0" y="198"/>
                      <a:pt x="0" y="127"/>
                    </a:cubicBezTo>
                    <a:cubicBezTo>
                      <a:pt x="0" y="57"/>
                      <a:pt x="58" y="0"/>
                      <a:pt x="129" y="0"/>
                    </a:cubicBezTo>
                    <a:cubicBezTo>
                      <a:pt x="199" y="0"/>
                      <a:pt x="256" y="58"/>
                      <a:pt x="256" y="129"/>
                    </a:cubicBez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8"/>
              <p:cNvSpPr/>
              <p:nvPr/>
            </p:nvSpPr>
            <p:spPr bwMode="auto">
              <a:xfrm>
                <a:off x="4688" y="3640"/>
                <a:ext cx="308" cy="313"/>
              </a:xfrm>
              <a:custGeom>
                <a:avLst/>
                <a:gdLst>
                  <a:gd name="T0" fmla="*/ 41 w 194"/>
                  <a:gd name="T1" fmla="*/ 100 h 197"/>
                  <a:gd name="T2" fmla="*/ 0 w 194"/>
                  <a:gd name="T3" fmla="*/ 141 h 197"/>
                  <a:gd name="T4" fmla="*/ 55 w 194"/>
                  <a:gd name="T5" fmla="*/ 196 h 197"/>
                  <a:gd name="T6" fmla="*/ 67 w 194"/>
                  <a:gd name="T7" fmla="*/ 197 h 197"/>
                  <a:gd name="T8" fmla="*/ 194 w 194"/>
                  <a:gd name="T9" fmla="*/ 90 h 197"/>
                  <a:gd name="T10" fmla="*/ 105 w 194"/>
                  <a:gd name="T11" fmla="*/ 0 h 197"/>
                  <a:gd name="T12" fmla="*/ 43 w 194"/>
                  <a:gd name="T13" fmla="*/ 66 h 197"/>
                  <a:gd name="T14" fmla="*/ 41 w 194"/>
                  <a:gd name="T15" fmla="*/ 10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4" h="197">
                    <a:moveTo>
                      <a:pt x="41" y="100"/>
                    </a:moveTo>
                    <a:cubicBezTo>
                      <a:pt x="0" y="141"/>
                      <a:pt x="0" y="141"/>
                      <a:pt x="0" y="141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59" y="197"/>
                      <a:pt x="63" y="197"/>
                      <a:pt x="67" y="197"/>
                    </a:cubicBezTo>
                    <a:cubicBezTo>
                      <a:pt x="131" y="197"/>
                      <a:pt x="184" y="151"/>
                      <a:pt x="194" y="9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43" y="66"/>
                      <a:pt x="43" y="66"/>
                      <a:pt x="43" y="66"/>
                    </a:cubicBezTo>
                    <a:lnTo>
                      <a:pt x="41" y="10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9"/>
              <p:cNvSpPr/>
              <p:nvPr/>
            </p:nvSpPr>
            <p:spPr bwMode="auto">
              <a:xfrm>
                <a:off x="4785" y="3716"/>
                <a:ext cx="52" cy="53"/>
              </a:xfrm>
              <a:custGeom>
                <a:avLst/>
                <a:gdLst>
                  <a:gd name="T0" fmla="*/ 38 w 52"/>
                  <a:gd name="T1" fmla="*/ 53 h 53"/>
                  <a:gd name="T2" fmla="*/ 0 w 52"/>
                  <a:gd name="T3" fmla="*/ 13 h 53"/>
                  <a:gd name="T4" fmla="*/ 12 w 52"/>
                  <a:gd name="T5" fmla="*/ 0 h 53"/>
                  <a:gd name="T6" fmla="*/ 52 w 52"/>
                  <a:gd name="T7" fmla="*/ 40 h 53"/>
                  <a:gd name="T8" fmla="*/ 38 w 52"/>
                  <a:gd name="T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3">
                    <a:moveTo>
                      <a:pt x="38" y="53"/>
                    </a:moveTo>
                    <a:lnTo>
                      <a:pt x="0" y="13"/>
                    </a:lnTo>
                    <a:lnTo>
                      <a:pt x="12" y="0"/>
                    </a:lnTo>
                    <a:lnTo>
                      <a:pt x="52" y="40"/>
                    </a:lnTo>
                    <a:lnTo>
                      <a:pt x="38" y="53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30"/>
              <p:cNvSpPr/>
              <p:nvPr/>
            </p:nvSpPr>
            <p:spPr bwMode="auto">
              <a:xfrm>
                <a:off x="4826" y="3637"/>
                <a:ext cx="91" cy="92"/>
              </a:xfrm>
              <a:custGeom>
                <a:avLst/>
                <a:gdLst>
                  <a:gd name="T0" fmla="*/ 65 w 91"/>
                  <a:gd name="T1" fmla="*/ 92 h 92"/>
                  <a:gd name="T2" fmla="*/ 0 w 91"/>
                  <a:gd name="T3" fmla="*/ 25 h 92"/>
                  <a:gd name="T4" fmla="*/ 25 w 91"/>
                  <a:gd name="T5" fmla="*/ 0 h 92"/>
                  <a:gd name="T6" fmla="*/ 91 w 91"/>
                  <a:gd name="T7" fmla="*/ 65 h 92"/>
                  <a:gd name="T8" fmla="*/ 65 w 91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65" y="92"/>
                    </a:moveTo>
                    <a:lnTo>
                      <a:pt x="0" y="25"/>
                    </a:lnTo>
                    <a:lnTo>
                      <a:pt x="25" y="0"/>
                    </a:lnTo>
                    <a:lnTo>
                      <a:pt x="91" y="65"/>
                    </a:lnTo>
                    <a:lnTo>
                      <a:pt x="65" y="92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31"/>
              <p:cNvSpPr/>
              <p:nvPr/>
            </p:nvSpPr>
            <p:spPr bwMode="auto">
              <a:xfrm>
                <a:off x="4675" y="3839"/>
                <a:ext cx="38" cy="38"/>
              </a:xfrm>
              <a:custGeom>
                <a:avLst/>
                <a:gdLst>
                  <a:gd name="T0" fmla="*/ 25 w 38"/>
                  <a:gd name="T1" fmla="*/ 38 h 38"/>
                  <a:gd name="T2" fmla="*/ 0 w 38"/>
                  <a:gd name="T3" fmla="*/ 13 h 38"/>
                  <a:gd name="T4" fmla="*/ 13 w 38"/>
                  <a:gd name="T5" fmla="*/ 0 h 38"/>
                  <a:gd name="T6" fmla="*/ 38 w 38"/>
                  <a:gd name="T7" fmla="*/ 25 h 38"/>
                  <a:gd name="T8" fmla="*/ 25 w 38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8">
                    <a:moveTo>
                      <a:pt x="25" y="38"/>
                    </a:moveTo>
                    <a:lnTo>
                      <a:pt x="0" y="13"/>
                    </a:lnTo>
                    <a:lnTo>
                      <a:pt x="13" y="0"/>
                    </a:lnTo>
                    <a:lnTo>
                      <a:pt x="38" y="25"/>
                    </a:lnTo>
                    <a:lnTo>
                      <a:pt x="25" y="3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32"/>
              <p:cNvSpPr/>
              <p:nvPr/>
            </p:nvSpPr>
            <p:spPr bwMode="auto">
              <a:xfrm>
                <a:off x="4694" y="3662"/>
                <a:ext cx="197" cy="196"/>
              </a:xfrm>
              <a:custGeom>
                <a:avLst/>
                <a:gdLst>
                  <a:gd name="T0" fmla="*/ 183 w 197"/>
                  <a:gd name="T1" fmla="*/ 53 h 196"/>
                  <a:gd name="T2" fmla="*/ 110 w 197"/>
                  <a:gd name="T3" fmla="*/ 128 h 196"/>
                  <a:gd name="T4" fmla="*/ 67 w 197"/>
                  <a:gd name="T5" fmla="*/ 131 h 196"/>
                  <a:gd name="T6" fmla="*/ 70 w 197"/>
                  <a:gd name="T7" fmla="*/ 88 h 196"/>
                  <a:gd name="T8" fmla="*/ 145 w 197"/>
                  <a:gd name="T9" fmla="*/ 15 h 196"/>
                  <a:gd name="T10" fmla="*/ 132 w 197"/>
                  <a:gd name="T11" fmla="*/ 0 h 196"/>
                  <a:gd name="T12" fmla="*/ 52 w 197"/>
                  <a:gd name="T13" fmla="*/ 80 h 196"/>
                  <a:gd name="T14" fmla="*/ 46 w 197"/>
                  <a:gd name="T15" fmla="*/ 137 h 196"/>
                  <a:gd name="T16" fmla="*/ 0 w 197"/>
                  <a:gd name="T17" fmla="*/ 183 h 196"/>
                  <a:gd name="T18" fmla="*/ 14 w 197"/>
                  <a:gd name="T19" fmla="*/ 196 h 196"/>
                  <a:gd name="T20" fmla="*/ 60 w 197"/>
                  <a:gd name="T21" fmla="*/ 150 h 196"/>
                  <a:gd name="T22" fmla="*/ 118 w 197"/>
                  <a:gd name="T23" fmla="*/ 145 h 196"/>
                  <a:gd name="T24" fmla="*/ 197 w 197"/>
                  <a:gd name="T25" fmla="*/ 67 h 196"/>
                  <a:gd name="T26" fmla="*/ 183 w 197"/>
                  <a:gd name="T27" fmla="*/ 5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7" h="196">
                    <a:moveTo>
                      <a:pt x="183" y="53"/>
                    </a:moveTo>
                    <a:lnTo>
                      <a:pt x="110" y="128"/>
                    </a:lnTo>
                    <a:lnTo>
                      <a:pt x="67" y="131"/>
                    </a:lnTo>
                    <a:lnTo>
                      <a:pt x="70" y="88"/>
                    </a:lnTo>
                    <a:lnTo>
                      <a:pt x="145" y="15"/>
                    </a:lnTo>
                    <a:lnTo>
                      <a:pt x="132" y="0"/>
                    </a:lnTo>
                    <a:lnTo>
                      <a:pt x="52" y="80"/>
                    </a:lnTo>
                    <a:lnTo>
                      <a:pt x="46" y="137"/>
                    </a:lnTo>
                    <a:lnTo>
                      <a:pt x="0" y="183"/>
                    </a:lnTo>
                    <a:lnTo>
                      <a:pt x="14" y="196"/>
                    </a:lnTo>
                    <a:lnTo>
                      <a:pt x="60" y="150"/>
                    </a:lnTo>
                    <a:lnTo>
                      <a:pt x="118" y="145"/>
                    </a:lnTo>
                    <a:lnTo>
                      <a:pt x="197" y="67"/>
                    </a:lnTo>
                    <a:lnTo>
                      <a:pt x="183" y="5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Oval 33"/>
              <p:cNvSpPr>
                <a:spLocks noChangeArrowheads="1"/>
              </p:cNvSpPr>
              <p:nvPr/>
            </p:nvSpPr>
            <p:spPr bwMode="auto">
              <a:xfrm>
                <a:off x="3956" y="3546"/>
                <a:ext cx="407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34"/>
              <p:cNvSpPr/>
              <p:nvPr/>
            </p:nvSpPr>
            <p:spPr bwMode="auto">
              <a:xfrm>
                <a:off x="4044" y="3653"/>
                <a:ext cx="319" cy="300"/>
              </a:xfrm>
              <a:custGeom>
                <a:avLst/>
                <a:gdLst>
                  <a:gd name="T0" fmla="*/ 56 w 201"/>
                  <a:gd name="T1" fmla="*/ 188 h 189"/>
                  <a:gd name="T2" fmla="*/ 73 w 201"/>
                  <a:gd name="T3" fmla="*/ 189 h 189"/>
                  <a:gd name="T4" fmla="*/ 201 w 201"/>
                  <a:gd name="T5" fmla="*/ 70 h 189"/>
                  <a:gd name="T6" fmla="*/ 131 w 201"/>
                  <a:gd name="T7" fmla="*/ 0 h 189"/>
                  <a:gd name="T8" fmla="*/ 0 w 201"/>
                  <a:gd name="T9" fmla="*/ 131 h 189"/>
                  <a:gd name="T10" fmla="*/ 56 w 201"/>
                  <a:gd name="T11" fmla="*/ 18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1" h="189">
                    <a:moveTo>
                      <a:pt x="56" y="188"/>
                    </a:moveTo>
                    <a:cubicBezTo>
                      <a:pt x="62" y="189"/>
                      <a:pt x="67" y="189"/>
                      <a:pt x="73" y="189"/>
                    </a:cubicBezTo>
                    <a:cubicBezTo>
                      <a:pt x="141" y="189"/>
                      <a:pt x="196" y="136"/>
                      <a:pt x="201" y="70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0" y="131"/>
                      <a:pt x="0" y="131"/>
                      <a:pt x="0" y="131"/>
                    </a:cubicBezTo>
                    <a:lnTo>
                      <a:pt x="56" y="188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35"/>
              <p:cNvSpPr/>
              <p:nvPr/>
            </p:nvSpPr>
            <p:spPr bwMode="auto">
              <a:xfrm>
                <a:off x="4203" y="3629"/>
                <a:ext cx="78" cy="78"/>
              </a:xfrm>
              <a:custGeom>
                <a:avLst/>
                <a:gdLst>
                  <a:gd name="T0" fmla="*/ 65 w 78"/>
                  <a:gd name="T1" fmla="*/ 40 h 78"/>
                  <a:gd name="T2" fmla="*/ 38 w 78"/>
                  <a:gd name="T3" fmla="*/ 13 h 78"/>
                  <a:gd name="T4" fmla="*/ 25 w 78"/>
                  <a:gd name="T5" fmla="*/ 0 h 78"/>
                  <a:gd name="T6" fmla="*/ 12 w 78"/>
                  <a:gd name="T7" fmla="*/ 13 h 78"/>
                  <a:gd name="T8" fmla="*/ 25 w 78"/>
                  <a:gd name="T9" fmla="*/ 27 h 78"/>
                  <a:gd name="T10" fmla="*/ 0 w 78"/>
                  <a:gd name="T11" fmla="*/ 52 h 78"/>
                  <a:gd name="T12" fmla="*/ 25 w 78"/>
                  <a:gd name="T13" fmla="*/ 78 h 78"/>
                  <a:gd name="T14" fmla="*/ 50 w 78"/>
                  <a:gd name="T15" fmla="*/ 52 h 78"/>
                  <a:gd name="T16" fmla="*/ 65 w 78"/>
                  <a:gd name="T17" fmla="*/ 65 h 78"/>
                  <a:gd name="T18" fmla="*/ 78 w 78"/>
                  <a:gd name="T19" fmla="*/ 52 h 78"/>
                  <a:gd name="T20" fmla="*/ 65 w 78"/>
                  <a:gd name="T21" fmla="*/ 4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8" h="78">
                    <a:moveTo>
                      <a:pt x="65" y="40"/>
                    </a:moveTo>
                    <a:lnTo>
                      <a:pt x="38" y="13"/>
                    </a:lnTo>
                    <a:lnTo>
                      <a:pt x="25" y="0"/>
                    </a:lnTo>
                    <a:lnTo>
                      <a:pt x="12" y="13"/>
                    </a:lnTo>
                    <a:lnTo>
                      <a:pt x="25" y="27"/>
                    </a:lnTo>
                    <a:lnTo>
                      <a:pt x="0" y="52"/>
                    </a:lnTo>
                    <a:lnTo>
                      <a:pt x="25" y="78"/>
                    </a:lnTo>
                    <a:lnTo>
                      <a:pt x="50" y="52"/>
                    </a:lnTo>
                    <a:lnTo>
                      <a:pt x="65" y="65"/>
                    </a:lnTo>
                    <a:lnTo>
                      <a:pt x="78" y="52"/>
                    </a:lnTo>
                    <a:lnTo>
                      <a:pt x="65" y="4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36"/>
              <p:cNvSpPr/>
              <p:nvPr/>
            </p:nvSpPr>
            <p:spPr bwMode="auto">
              <a:xfrm>
                <a:off x="4039" y="3681"/>
                <a:ext cx="189" cy="190"/>
              </a:xfrm>
              <a:custGeom>
                <a:avLst/>
                <a:gdLst>
                  <a:gd name="T0" fmla="*/ 137 w 189"/>
                  <a:gd name="T1" fmla="*/ 0 h 190"/>
                  <a:gd name="T2" fmla="*/ 32 w 189"/>
                  <a:gd name="T3" fmla="*/ 105 h 190"/>
                  <a:gd name="T4" fmla="*/ 38 w 189"/>
                  <a:gd name="T5" fmla="*/ 137 h 190"/>
                  <a:gd name="T6" fmla="*/ 0 w 189"/>
                  <a:gd name="T7" fmla="*/ 177 h 190"/>
                  <a:gd name="T8" fmla="*/ 13 w 189"/>
                  <a:gd name="T9" fmla="*/ 190 h 190"/>
                  <a:gd name="T10" fmla="*/ 52 w 189"/>
                  <a:gd name="T11" fmla="*/ 152 h 190"/>
                  <a:gd name="T12" fmla="*/ 84 w 189"/>
                  <a:gd name="T13" fmla="*/ 158 h 190"/>
                  <a:gd name="T14" fmla="*/ 189 w 189"/>
                  <a:gd name="T15" fmla="*/ 53 h 190"/>
                  <a:gd name="T16" fmla="*/ 137 w 189"/>
                  <a:gd name="T17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90">
                    <a:moveTo>
                      <a:pt x="137" y="0"/>
                    </a:moveTo>
                    <a:lnTo>
                      <a:pt x="32" y="105"/>
                    </a:lnTo>
                    <a:lnTo>
                      <a:pt x="38" y="137"/>
                    </a:lnTo>
                    <a:lnTo>
                      <a:pt x="0" y="177"/>
                    </a:lnTo>
                    <a:lnTo>
                      <a:pt x="13" y="190"/>
                    </a:lnTo>
                    <a:lnTo>
                      <a:pt x="52" y="152"/>
                    </a:lnTo>
                    <a:lnTo>
                      <a:pt x="84" y="158"/>
                    </a:lnTo>
                    <a:lnTo>
                      <a:pt x="189" y="53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37"/>
              <p:cNvSpPr/>
              <p:nvPr/>
            </p:nvSpPr>
            <p:spPr bwMode="auto">
              <a:xfrm>
                <a:off x="4163" y="3656"/>
                <a:ext cx="90" cy="91"/>
              </a:xfrm>
              <a:custGeom>
                <a:avLst/>
                <a:gdLst>
                  <a:gd name="T0" fmla="*/ 78 w 90"/>
                  <a:gd name="T1" fmla="*/ 91 h 91"/>
                  <a:gd name="T2" fmla="*/ 0 w 90"/>
                  <a:gd name="T3" fmla="*/ 13 h 91"/>
                  <a:gd name="T4" fmla="*/ 13 w 90"/>
                  <a:gd name="T5" fmla="*/ 0 h 91"/>
                  <a:gd name="T6" fmla="*/ 90 w 90"/>
                  <a:gd name="T7" fmla="*/ 78 h 91"/>
                  <a:gd name="T8" fmla="*/ 78 w 90"/>
                  <a:gd name="T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91">
                    <a:moveTo>
                      <a:pt x="78" y="91"/>
                    </a:moveTo>
                    <a:lnTo>
                      <a:pt x="0" y="13"/>
                    </a:lnTo>
                    <a:lnTo>
                      <a:pt x="13" y="0"/>
                    </a:lnTo>
                    <a:lnTo>
                      <a:pt x="90" y="78"/>
                    </a:lnTo>
                    <a:lnTo>
                      <a:pt x="78" y="91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38"/>
              <p:cNvSpPr/>
              <p:nvPr/>
            </p:nvSpPr>
            <p:spPr bwMode="auto">
              <a:xfrm>
                <a:off x="4039" y="3740"/>
                <a:ext cx="130" cy="131"/>
              </a:xfrm>
              <a:custGeom>
                <a:avLst/>
                <a:gdLst>
                  <a:gd name="T0" fmla="*/ 13 w 130"/>
                  <a:gd name="T1" fmla="*/ 131 h 131"/>
                  <a:gd name="T2" fmla="*/ 52 w 130"/>
                  <a:gd name="T3" fmla="*/ 93 h 131"/>
                  <a:gd name="T4" fmla="*/ 84 w 130"/>
                  <a:gd name="T5" fmla="*/ 99 h 131"/>
                  <a:gd name="T6" fmla="*/ 130 w 130"/>
                  <a:gd name="T7" fmla="*/ 53 h 131"/>
                  <a:gd name="T8" fmla="*/ 78 w 130"/>
                  <a:gd name="T9" fmla="*/ 0 h 131"/>
                  <a:gd name="T10" fmla="*/ 32 w 130"/>
                  <a:gd name="T11" fmla="*/ 46 h 131"/>
                  <a:gd name="T12" fmla="*/ 38 w 130"/>
                  <a:gd name="T13" fmla="*/ 78 h 131"/>
                  <a:gd name="T14" fmla="*/ 0 w 130"/>
                  <a:gd name="T15" fmla="*/ 118 h 131"/>
                  <a:gd name="T16" fmla="*/ 13 w 130"/>
                  <a:gd name="T17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131">
                    <a:moveTo>
                      <a:pt x="13" y="131"/>
                    </a:moveTo>
                    <a:lnTo>
                      <a:pt x="52" y="93"/>
                    </a:lnTo>
                    <a:lnTo>
                      <a:pt x="84" y="99"/>
                    </a:lnTo>
                    <a:lnTo>
                      <a:pt x="130" y="53"/>
                    </a:lnTo>
                    <a:lnTo>
                      <a:pt x="78" y="0"/>
                    </a:lnTo>
                    <a:lnTo>
                      <a:pt x="32" y="46"/>
                    </a:lnTo>
                    <a:lnTo>
                      <a:pt x="38" y="78"/>
                    </a:lnTo>
                    <a:lnTo>
                      <a:pt x="0" y="118"/>
                    </a:lnTo>
                    <a:lnTo>
                      <a:pt x="13" y="131"/>
                    </a:ln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Oval 39"/>
              <p:cNvSpPr>
                <a:spLocks noChangeArrowheads="1"/>
              </p:cNvSpPr>
              <p:nvPr/>
            </p:nvSpPr>
            <p:spPr bwMode="auto">
              <a:xfrm>
                <a:off x="3320" y="3546"/>
                <a:ext cx="407" cy="407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40"/>
              <p:cNvSpPr/>
              <p:nvPr/>
            </p:nvSpPr>
            <p:spPr bwMode="auto">
              <a:xfrm>
                <a:off x="3414" y="3640"/>
                <a:ext cx="313" cy="313"/>
              </a:xfrm>
              <a:custGeom>
                <a:avLst/>
                <a:gdLst>
                  <a:gd name="T0" fmla="*/ 143 w 197"/>
                  <a:gd name="T1" fmla="*/ 0 h 197"/>
                  <a:gd name="T2" fmla="*/ 0 w 197"/>
                  <a:gd name="T3" fmla="*/ 142 h 197"/>
                  <a:gd name="T4" fmla="*/ 54 w 197"/>
                  <a:gd name="T5" fmla="*/ 196 h 197"/>
                  <a:gd name="T6" fmla="*/ 69 w 197"/>
                  <a:gd name="T7" fmla="*/ 197 h 197"/>
                  <a:gd name="T8" fmla="*/ 197 w 197"/>
                  <a:gd name="T9" fmla="*/ 69 h 197"/>
                  <a:gd name="T10" fmla="*/ 196 w 197"/>
                  <a:gd name="T11" fmla="*/ 53 h 197"/>
                  <a:gd name="T12" fmla="*/ 143 w 197"/>
                  <a:gd name="T13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7" h="197">
                    <a:moveTo>
                      <a:pt x="143" y="0"/>
                    </a:moveTo>
                    <a:cubicBezTo>
                      <a:pt x="0" y="142"/>
                      <a:pt x="0" y="142"/>
                      <a:pt x="0" y="142"/>
                    </a:cubicBezTo>
                    <a:cubicBezTo>
                      <a:pt x="54" y="196"/>
                      <a:pt x="54" y="196"/>
                      <a:pt x="54" y="196"/>
                    </a:cubicBezTo>
                    <a:cubicBezTo>
                      <a:pt x="59" y="197"/>
                      <a:pt x="64" y="197"/>
                      <a:pt x="69" y="197"/>
                    </a:cubicBezTo>
                    <a:cubicBezTo>
                      <a:pt x="140" y="197"/>
                      <a:pt x="197" y="140"/>
                      <a:pt x="197" y="69"/>
                    </a:cubicBezTo>
                    <a:cubicBezTo>
                      <a:pt x="197" y="64"/>
                      <a:pt x="197" y="58"/>
                      <a:pt x="196" y="53"/>
                    </a:cubicBezTo>
                    <a:lnTo>
                      <a:pt x="143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41"/>
              <p:cNvSpPr/>
              <p:nvPr/>
            </p:nvSpPr>
            <p:spPr bwMode="auto">
              <a:xfrm>
                <a:off x="3409" y="3815"/>
                <a:ext cx="56" cy="57"/>
              </a:xfrm>
              <a:custGeom>
                <a:avLst/>
                <a:gdLst>
                  <a:gd name="T0" fmla="*/ 23 w 35"/>
                  <a:gd name="T1" fmla="*/ 0 h 36"/>
                  <a:gd name="T2" fmla="*/ 3 w 35"/>
                  <a:gd name="T3" fmla="*/ 20 h 36"/>
                  <a:gd name="T4" fmla="*/ 3 w 35"/>
                  <a:gd name="T5" fmla="*/ 32 h 36"/>
                  <a:gd name="T6" fmla="*/ 16 w 35"/>
                  <a:gd name="T7" fmla="*/ 32 h 36"/>
                  <a:gd name="T8" fmla="*/ 35 w 35"/>
                  <a:gd name="T9" fmla="*/ 13 h 36"/>
                  <a:gd name="T10" fmla="*/ 23 w 3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6">
                    <a:moveTo>
                      <a:pt x="23" y="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0" y="24"/>
                      <a:pt x="0" y="29"/>
                      <a:pt x="3" y="32"/>
                    </a:cubicBezTo>
                    <a:cubicBezTo>
                      <a:pt x="7" y="36"/>
                      <a:pt x="12" y="36"/>
                      <a:pt x="16" y="32"/>
                    </a:cubicBezTo>
                    <a:cubicBezTo>
                      <a:pt x="35" y="13"/>
                      <a:pt x="35" y="13"/>
                      <a:pt x="35" y="13"/>
                    </a:cubicBez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42"/>
              <p:cNvSpPr/>
              <p:nvPr/>
            </p:nvSpPr>
            <p:spPr bwMode="auto">
              <a:xfrm>
                <a:off x="3439" y="3629"/>
                <a:ext cx="213" cy="213"/>
              </a:xfrm>
              <a:custGeom>
                <a:avLst/>
                <a:gdLst>
                  <a:gd name="T0" fmla="*/ 127 w 134"/>
                  <a:gd name="T1" fmla="*/ 40 h 134"/>
                  <a:gd name="T2" fmla="*/ 134 w 134"/>
                  <a:gd name="T3" fmla="*/ 23 h 134"/>
                  <a:gd name="T4" fmla="*/ 127 w 134"/>
                  <a:gd name="T5" fmla="*/ 7 h 134"/>
                  <a:gd name="T6" fmla="*/ 110 w 134"/>
                  <a:gd name="T7" fmla="*/ 0 h 134"/>
                  <a:gd name="T8" fmla="*/ 94 w 134"/>
                  <a:gd name="T9" fmla="*/ 7 h 134"/>
                  <a:gd name="T10" fmla="*/ 9 w 134"/>
                  <a:gd name="T11" fmla="*/ 92 h 134"/>
                  <a:gd name="T12" fmla="*/ 9 w 134"/>
                  <a:gd name="T13" fmla="*/ 125 h 134"/>
                  <a:gd name="T14" fmla="*/ 42 w 134"/>
                  <a:gd name="T15" fmla="*/ 125 h 134"/>
                  <a:gd name="T16" fmla="*/ 127 w 134"/>
                  <a:gd name="T17" fmla="*/ 4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4" h="134">
                    <a:moveTo>
                      <a:pt x="127" y="40"/>
                    </a:moveTo>
                    <a:cubicBezTo>
                      <a:pt x="131" y="36"/>
                      <a:pt x="134" y="30"/>
                      <a:pt x="134" y="23"/>
                    </a:cubicBezTo>
                    <a:cubicBezTo>
                      <a:pt x="134" y="17"/>
                      <a:pt x="131" y="11"/>
                      <a:pt x="127" y="7"/>
                    </a:cubicBezTo>
                    <a:cubicBezTo>
                      <a:pt x="123" y="3"/>
                      <a:pt x="117" y="0"/>
                      <a:pt x="110" y="0"/>
                    </a:cubicBezTo>
                    <a:cubicBezTo>
                      <a:pt x="104" y="0"/>
                      <a:pt x="98" y="3"/>
                      <a:pt x="94" y="7"/>
                    </a:cubicBezTo>
                    <a:cubicBezTo>
                      <a:pt x="94" y="7"/>
                      <a:pt x="9" y="92"/>
                      <a:pt x="9" y="92"/>
                    </a:cubicBezTo>
                    <a:cubicBezTo>
                      <a:pt x="0" y="101"/>
                      <a:pt x="0" y="116"/>
                      <a:pt x="9" y="125"/>
                    </a:cubicBezTo>
                    <a:cubicBezTo>
                      <a:pt x="18" y="134"/>
                      <a:pt x="33" y="134"/>
                      <a:pt x="42" y="125"/>
                    </a:cubicBezTo>
                    <a:cubicBezTo>
                      <a:pt x="42" y="125"/>
                      <a:pt x="127" y="40"/>
                      <a:pt x="127" y="4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43"/>
              <p:cNvSpPr/>
              <p:nvPr/>
            </p:nvSpPr>
            <p:spPr bwMode="auto">
              <a:xfrm>
                <a:off x="3441" y="3718"/>
                <a:ext cx="122" cy="122"/>
              </a:xfrm>
              <a:custGeom>
                <a:avLst/>
                <a:gdLst>
                  <a:gd name="T0" fmla="*/ 6 w 122"/>
                  <a:gd name="T1" fmla="*/ 122 h 122"/>
                  <a:gd name="T2" fmla="*/ 122 w 122"/>
                  <a:gd name="T3" fmla="*/ 6 h 122"/>
                  <a:gd name="T4" fmla="*/ 114 w 122"/>
                  <a:gd name="T5" fmla="*/ 0 h 122"/>
                  <a:gd name="T6" fmla="*/ 0 w 122"/>
                  <a:gd name="T7" fmla="*/ 116 h 122"/>
                  <a:gd name="T8" fmla="*/ 6 w 122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122">
                    <a:moveTo>
                      <a:pt x="6" y="122"/>
                    </a:moveTo>
                    <a:lnTo>
                      <a:pt x="122" y="6"/>
                    </a:lnTo>
                    <a:lnTo>
                      <a:pt x="114" y="0"/>
                    </a:lnTo>
                    <a:lnTo>
                      <a:pt x="0" y="116"/>
                    </a:lnTo>
                    <a:lnTo>
                      <a:pt x="6" y="122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Oval 44"/>
              <p:cNvSpPr>
                <a:spLocks noChangeArrowheads="1"/>
              </p:cNvSpPr>
              <p:nvPr/>
            </p:nvSpPr>
            <p:spPr bwMode="auto">
              <a:xfrm>
                <a:off x="2684" y="3546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45"/>
              <p:cNvSpPr/>
              <p:nvPr/>
            </p:nvSpPr>
            <p:spPr bwMode="auto">
              <a:xfrm>
                <a:off x="2798" y="3661"/>
                <a:ext cx="291" cy="291"/>
              </a:xfrm>
              <a:custGeom>
                <a:avLst/>
                <a:gdLst>
                  <a:gd name="T0" fmla="*/ 71 w 183"/>
                  <a:gd name="T1" fmla="*/ 183 h 183"/>
                  <a:gd name="T2" fmla="*/ 183 w 183"/>
                  <a:gd name="T3" fmla="*/ 71 h 183"/>
                  <a:gd name="T4" fmla="*/ 112 w 183"/>
                  <a:gd name="T5" fmla="*/ 0 h 183"/>
                  <a:gd name="T6" fmla="*/ 0 w 183"/>
                  <a:gd name="T7" fmla="*/ 112 h 183"/>
                  <a:gd name="T8" fmla="*/ 71 w 183"/>
                  <a:gd name="T9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83">
                    <a:moveTo>
                      <a:pt x="71" y="183"/>
                    </a:moveTo>
                    <a:cubicBezTo>
                      <a:pt x="130" y="176"/>
                      <a:pt x="176" y="130"/>
                      <a:pt x="183" y="71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112"/>
                      <a:pt x="0" y="112"/>
                      <a:pt x="0" y="112"/>
                    </a:cubicBezTo>
                    <a:lnTo>
                      <a:pt x="71" y="183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46"/>
              <p:cNvSpPr/>
              <p:nvPr/>
            </p:nvSpPr>
            <p:spPr bwMode="auto">
              <a:xfrm>
                <a:off x="2765" y="3627"/>
                <a:ext cx="245" cy="245"/>
              </a:xfrm>
              <a:custGeom>
                <a:avLst/>
                <a:gdLst>
                  <a:gd name="T0" fmla="*/ 149 w 154"/>
                  <a:gd name="T1" fmla="*/ 54 h 154"/>
                  <a:gd name="T2" fmla="*/ 149 w 154"/>
                  <a:gd name="T3" fmla="*/ 37 h 154"/>
                  <a:gd name="T4" fmla="*/ 117 w 154"/>
                  <a:gd name="T5" fmla="*/ 5 h 154"/>
                  <a:gd name="T6" fmla="*/ 100 w 154"/>
                  <a:gd name="T7" fmla="*/ 5 h 154"/>
                  <a:gd name="T8" fmla="*/ 5 w 154"/>
                  <a:gd name="T9" fmla="*/ 100 h 154"/>
                  <a:gd name="T10" fmla="*/ 5 w 154"/>
                  <a:gd name="T11" fmla="*/ 117 h 154"/>
                  <a:gd name="T12" fmla="*/ 37 w 154"/>
                  <a:gd name="T13" fmla="*/ 149 h 154"/>
                  <a:gd name="T14" fmla="*/ 54 w 154"/>
                  <a:gd name="T15" fmla="*/ 149 h 154"/>
                  <a:gd name="T16" fmla="*/ 149 w 154"/>
                  <a:gd name="T17" fmla="*/ 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4" h="154">
                    <a:moveTo>
                      <a:pt x="149" y="54"/>
                    </a:moveTo>
                    <a:cubicBezTo>
                      <a:pt x="154" y="49"/>
                      <a:pt x="154" y="42"/>
                      <a:pt x="149" y="37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2" y="0"/>
                      <a:pt x="105" y="0"/>
                      <a:pt x="100" y="5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0" y="105"/>
                      <a:pt x="0" y="112"/>
                      <a:pt x="5" y="117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42" y="154"/>
                      <a:pt x="49" y="154"/>
                      <a:pt x="54" y="149"/>
                    </a:cubicBezTo>
                    <a:lnTo>
                      <a:pt x="149" y="54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47"/>
              <p:cNvSpPr/>
              <p:nvPr/>
            </p:nvSpPr>
            <p:spPr bwMode="auto">
              <a:xfrm>
                <a:off x="2929" y="3650"/>
                <a:ext cx="16" cy="14"/>
              </a:xfrm>
              <a:custGeom>
                <a:avLst/>
                <a:gdLst>
                  <a:gd name="T0" fmla="*/ 8 w 16"/>
                  <a:gd name="T1" fmla="*/ 14 h 14"/>
                  <a:gd name="T2" fmla="*/ 0 w 16"/>
                  <a:gd name="T3" fmla="*/ 6 h 14"/>
                  <a:gd name="T4" fmla="*/ 8 w 16"/>
                  <a:gd name="T5" fmla="*/ 0 h 14"/>
                  <a:gd name="T6" fmla="*/ 16 w 16"/>
                  <a:gd name="T7" fmla="*/ 6 h 14"/>
                  <a:gd name="T8" fmla="*/ 8 w 1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8" y="14"/>
                    </a:moveTo>
                    <a:lnTo>
                      <a:pt x="0" y="6"/>
                    </a:lnTo>
                    <a:lnTo>
                      <a:pt x="8" y="0"/>
                    </a:lnTo>
                    <a:lnTo>
                      <a:pt x="16" y="6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48"/>
              <p:cNvSpPr/>
              <p:nvPr/>
            </p:nvSpPr>
            <p:spPr bwMode="auto">
              <a:xfrm>
                <a:off x="2973" y="3692"/>
                <a:ext cx="15" cy="16"/>
              </a:xfrm>
              <a:custGeom>
                <a:avLst/>
                <a:gdLst>
                  <a:gd name="T0" fmla="*/ 8 w 15"/>
                  <a:gd name="T1" fmla="*/ 16 h 16"/>
                  <a:gd name="T2" fmla="*/ 0 w 15"/>
                  <a:gd name="T3" fmla="*/ 8 h 16"/>
                  <a:gd name="T4" fmla="*/ 8 w 15"/>
                  <a:gd name="T5" fmla="*/ 0 h 16"/>
                  <a:gd name="T6" fmla="*/ 15 w 15"/>
                  <a:gd name="T7" fmla="*/ 8 h 16"/>
                  <a:gd name="T8" fmla="*/ 8 w 15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8" y="16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15" y="8"/>
                    </a:ln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49"/>
              <p:cNvSpPr/>
              <p:nvPr/>
            </p:nvSpPr>
            <p:spPr bwMode="auto">
              <a:xfrm>
                <a:off x="2938" y="3685"/>
                <a:ext cx="15" cy="14"/>
              </a:xfrm>
              <a:custGeom>
                <a:avLst/>
                <a:gdLst>
                  <a:gd name="T0" fmla="*/ 7 w 15"/>
                  <a:gd name="T1" fmla="*/ 14 h 14"/>
                  <a:gd name="T2" fmla="*/ 0 w 15"/>
                  <a:gd name="T3" fmla="*/ 7 h 14"/>
                  <a:gd name="T4" fmla="*/ 7 w 15"/>
                  <a:gd name="T5" fmla="*/ 0 h 14"/>
                  <a:gd name="T6" fmla="*/ 15 w 15"/>
                  <a:gd name="T7" fmla="*/ 7 h 14"/>
                  <a:gd name="T8" fmla="*/ 7 w 15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7" y="14"/>
                    </a:moveTo>
                    <a:lnTo>
                      <a:pt x="0" y="7"/>
                    </a:lnTo>
                    <a:lnTo>
                      <a:pt x="7" y="0"/>
                    </a:lnTo>
                    <a:lnTo>
                      <a:pt x="15" y="7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50"/>
              <p:cNvSpPr/>
              <p:nvPr/>
            </p:nvSpPr>
            <p:spPr bwMode="auto">
              <a:xfrm>
                <a:off x="2946" y="3721"/>
                <a:ext cx="15" cy="14"/>
              </a:xfrm>
              <a:custGeom>
                <a:avLst/>
                <a:gdLst>
                  <a:gd name="T0" fmla="*/ 8 w 15"/>
                  <a:gd name="T1" fmla="*/ 14 h 14"/>
                  <a:gd name="T2" fmla="*/ 0 w 15"/>
                  <a:gd name="T3" fmla="*/ 7 h 14"/>
                  <a:gd name="T4" fmla="*/ 8 w 15"/>
                  <a:gd name="T5" fmla="*/ 0 h 14"/>
                  <a:gd name="T6" fmla="*/ 15 w 15"/>
                  <a:gd name="T7" fmla="*/ 7 h 14"/>
                  <a:gd name="T8" fmla="*/ 8 w 15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8" y="14"/>
                    </a:moveTo>
                    <a:lnTo>
                      <a:pt x="0" y="7"/>
                    </a:lnTo>
                    <a:lnTo>
                      <a:pt x="8" y="0"/>
                    </a:lnTo>
                    <a:lnTo>
                      <a:pt x="15" y="7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51"/>
              <p:cNvSpPr/>
              <p:nvPr/>
            </p:nvSpPr>
            <p:spPr bwMode="auto">
              <a:xfrm>
                <a:off x="2902" y="3677"/>
                <a:ext cx="14" cy="14"/>
              </a:xfrm>
              <a:custGeom>
                <a:avLst/>
                <a:gdLst>
                  <a:gd name="T0" fmla="*/ 8 w 14"/>
                  <a:gd name="T1" fmla="*/ 14 h 14"/>
                  <a:gd name="T2" fmla="*/ 0 w 14"/>
                  <a:gd name="T3" fmla="*/ 6 h 14"/>
                  <a:gd name="T4" fmla="*/ 8 w 14"/>
                  <a:gd name="T5" fmla="*/ 0 h 14"/>
                  <a:gd name="T6" fmla="*/ 14 w 14"/>
                  <a:gd name="T7" fmla="*/ 6 h 14"/>
                  <a:gd name="T8" fmla="*/ 8 w 14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8" y="14"/>
                    </a:moveTo>
                    <a:lnTo>
                      <a:pt x="0" y="6"/>
                    </a:lnTo>
                    <a:lnTo>
                      <a:pt x="8" y="0"/>
                    </a:lnTo>
                    <a:lnTo>
                      <a:pt x="14" y="6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52"/>
              <p:cNvSpPr/>
              <p:nvPr/>
            </p:nvSpPr>
            <p:spPr bwMode="auto">
              <a:xfrm>
                <a:off x="2814" y="3764"/>
                <a:ext cx="15" cy="14"/>
              </a:xfrm>
              <a:custGeom>
                <a:avLst/>
                <a:gdLst>
                  <a:gd name="T0" fmla="*/ 8 w 15"/>
                  <a:gd name="T1" fmla="*/ 14 h 14"/>
                  <a:gd name="T2" fmla="*/ 0 w 15"/>
                  <a:gd name="T3" fmla="*/ 8 h 14"/>
                  <a:gd name="T4" fmla="*/ 8 w 15"/>
                  <a:gd name="T5" fmla="*/ 0 h 14"/>
                  <a:gd name="T6" fmla="*/ 15 w 15"/>
                  <a:gd name="T7" fmla="*/ 8 h 14"/>
                  <a:gd name="T8" fmla="*/ 8 w 15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8" y="14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15" y="8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53"/>
              <p:cNvSpPr/>
              <p:nvPr/>
            </p:nvSpPr>
            <p:spPr bwMode="auto">
              <a:xfrm>
                <a:off x="2859" y="3809"/>
                <a:ext cx="14" cy="14"/>
              </a:xfrm>
              <a:custGeom>
                <a:avLst/>
                <a:gdLst>
                  <a:gd name="T0" fmla="*/ 6 w 14"/>
                  <a:gd name="T1" fmla="*/ 14 h 14"/>
                  <a:gd name="T2" fmla="*/ 0 w 14"/>
                  <a:gd name="T3" fmla="*/ 8 h 14"/>
                  <a:gd name="T4" fmla="*/ 6 w 14"/>
                  <a:gd name="T5" fmla="*/ 0 h 14"/>
                  <a:gd name="T6" fmla="*/ 14 w 14"/>
                  <a:gd name="T7" fmla="*/ 8 h 14"/>
                  <a:gd name="T8" fmla="*/ 6 w 14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6" y="14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14" y="8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54"/>
              <p:cNvSpPr/>
              <p:nvPr/>
            </p:nvSpPr>
            <p:spPr bwMode="auto">
              <a:xfrm>
                <a:off x="2822" y="3801"/>
                <a:ext cx="16" cy="14"/>
              </a:xfrm>
              <a:custGeom>
                <a:avLst/>
                <a:gdLst>
                  <a:gd name="T0" fmla="*/ 8 w 16"/>
                  <a:gd name="T1" fmla="*/ 14 h 14"/>
                  <a:gd name="T2" fmla="*/ 0 w 16"/>
                  <a:gd name="T3" fmla="*/ 6 h 14"/>
                  <a:gd name="T4" fmla="*/ 8 w 16"/>
                  <a:gd name="T5" fmla="*/ 0 h 14"/>
                  <a:gd name="T6" fmla="*/ 16 w 16"/>
                  <a:gd name="T7" fmla="*/ 6 h 14"/>
                  <a:gd name="T8" fmla="*/ 8 w 1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8" y="14"/>
                    </a:moveTo>
                    <a:lnTo>
                      <a:pt x="0" y="6"/>
                    </a:lnTo>
                    <a:lnTo>
                      <a:pt x="8" y="0"/>
                    </a:lnTo>
                    <a:lnTo>
                      <a:pt x="16" y="6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55"/>
              <p:cNvSpPr/>
              <p:nvPr/>
            </p:nvSpPr>
            <p:spPr bwMode="auto">
              <a:xfrm>
                <a:off x="2832" y="3836"/>
                <a:ext cx="14" cy="14"/>
              </a:xfrm>
              <a:custGeom>
                <a:avLst/>
                <a:gdLst>
                  <a:gd name="T0" fmla="*/ 6 w 14"/>
                  <a:gd name="T1" fmla="*/ 14 h 14"/>
                  <a:gd name="T2" fmla="*/ 0 w 14"/>
                  <a:gd name="T3" fmla="*/ 8 h 14"/>
                  <a:gd name="T4" fmla="*/ 6 w 14"/>
                  <a:gd name="T5" fmla="*/ 0 h 14"/>
                  <a:gd name="T6" fmla="*/ 14 w 14"/>
                  <a:gd name="T7" fmla="*/ 8 h 14"/>
                  <a:gd name="T8" fmla="*/ 6 w 14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6" y="14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14" y="8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56"/>
              <p:cNvSpPr/>
              <p:nvPr/>
            </p:nvSpPr>
            <p:spPr bwMode="auto">
              <a:xfrm>
                <a:off x="2787" y="3791"/>
                <a:ext cx="15" cy="14"/>
              </a:xfrm>
              <a:custGeom>
                <a:avLst/>
                <a:gdLst>
                  <a:gd name="T0" fmla="*/ 7 w 15"/>
                  <a:gd name="T1" fmla="*/ 14 h 14"/>
                  <a:gd name="T2" fmla="*/ 0 w 15"/>
                  <a:gd name="T3" fmla="*/ 8 h 14"/>
                  <a:gd name="T4" fmla="*/ 7 w 15"/>
                  <a:gd name="T5" fmla="*/ 0 h 14"/>
                  <a:gd name="T6" fmla="*/ 15 w 15"/>
                  <a:gd name="T7" fmla="*/ 8 h 14"/>
                  <a:gd name="T8" fmla="*/ 7 w 15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7" y="14"/>
                    </a:moveTo>
                    <a:lnTo>
                      <a:pt x="0" y="8"/>
                    </a:lnTo>
                    <a:lnTo>
                      <a:pt x="7" y="0"/>
                    </a:lnTo>
                    <a:lnTo>
                      <a:pt x="15" y="8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57"/>
              <p:cNvSpPr/>
              <p:nvPr/>
            </p:nvSpPr>
            <p:spPr bwMode="auto">
              <a:xfrm>
                <a:off x="2835" y="3697"/>
                <a:ext cx="105" cy="105"/>
              </a:xfrm>
              <a:custGeom>
                <a:avLst/>
                <a:gdLst>
                  <a:gd name="T0" fmla="*/ 53 w 105"/>
                  <a:gd name="T1" fmla="*/ 105 h 105"/>
                  <a:gd name="T2" fmla="*/ 0 w 105"/>
                  <a:gd name="T3" fmla="*/ 53 h 105"/>
                  <a:gd name="T4" fmla="*/ 53 w 105"/>
                  <a:gd name="T5" fmla="*/ 0 h 105"/>
                  <a:gd name="T6" fmla="*/ 105 w 105"/>
                  <a:gd name="T7" fmla="*/ 53 h 105"/>
                  <a:gd name="T8" fmla="*/ 53 w 105"/>
                  <a:gd name="T9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105">
                    <a:moveTo>
                      <a:pt x="53" y="105"/>
                    </a:moveTo>
                    <a:lnTo>
                      <a:pt x="0" y="53"/>
                    </a:lnTo>
                    <a:lnTo>
                      <a:pt x="53" y="0"/>
                    </a:lnTo>
                    <a:lnTo>
                      <a:pt x="105" y="53"/>
                    </a:lnTo>
                    <a:lnTo>
                      <a:pt x="53" y="105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Oval 58"/>
              <p:cNvSpPr>
                <a:spLocks noChangeArrowheads="1"/>
              </p:cNvSpPr>
              <p:nvPr/>
            </p:nvSpPr>
            <p:spPr bwMode="auto">
              <a:xfrm>
                <a:off x="2048" y="3546"/>
                <a:ext cx="407" cy="407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59"/>
              <p:cNvSpPr/>
              <p:nvPr/>
            </p:nvSpPr>
            <p:spPr bwMode="auto">
              <a:xfrm>
                <a:off x="2148" y="3654"/>
                <a:ext cx="307" cy="299"/>
              </a:xfrm>
              <a:custGeom>
                <a:avLst/>
                <a:gdLst>
                  <a:gd name="T0" fmla="*/ 57 w 193"/>
                  <a:gd name="T1" fmla="*/ 188 h 188"/>
                  <a:gd name="T2" fmla="*/ 65 w 193"/>
                  <a:gd name="T3" fmla="*/ 188 h 188"/>
                  <a:gd name="T4" fmla="*/ 193 w 193"/>
                  <a:gd name="T5" fmla="*/ 61 h 188"/>
                  <a:gd name="T6" fmla="*/ 131 w 193"/>
                  <a:gd name="T7" fmla="*/ 0 h 188"/>
                  <a:gd name="T8" fmla="*/ 0 w 193"/>
                  <a:gd name="T9" fmla="*/ 131 h 188"/>
                  <a:gd name="T10" fmla="*/ 57 w 193"/>
                  <a:gd name="T11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" h="188">
                    <a:moveTo>
                      <a:pt x="57" y="188"/>
                    </a:moveTo>
                    <a:cubicBezTo>
                      <a:pt x="59" y="188"/>
                      <a:pt x="62" y="188"/>
                      <a:pt x="65" y="188"/>
                    </a:cubicBezTo>
                    <a:cubicBezTo>
                      <a:pt x="135" y="188"/>
                      <a:pt x="192" y="131"/>
                      <a:pt x="193" y="61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0" y="131"/>
                      <a:pt x="0" y="131"/>
                      <a:pt x="0" y="131"/>
                    </a:cubicBezTo>
                    <a:lnTo>
                      <a:pt x="57" y="188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60"/>
              <p:cNvSpPr/>
              <p:nvPr/>
            </p:nvSpPr>
            <p:spPr bwMode="auto">
              <a:xfrm>
                <a:off x="2212" y="3637"/>
                <a:ext cx="160" cy="159"/>
              </a:xfrm>
              <a:custGeom>
                <a:avLst/>
                <a:gdLst>
                  <a:gd name="T0" fmla="*/ 41 w 101"/>
                  <a:gd name="T1" fmla="*/ 10 h 100"/>
                  <a:gd name="T2" fmla="*/ 0 w 101"/>
                  <a:gd name="T3" fmla="*/ 51 h 100"/>
                  <a:gd name="T4" fmla="*/ 50 w 101"/>
                  <a:gd name="T5" fmla="*/ 100 h 100"/>
                  <a:gd name="T6" fmla="*/ 91 w 101"/>
                  <a:gd name="T7" fmla="*/ 59 h 100"/>
                  <a:gd name="T8" fmla="*/ 101 w 101"/>
                  <a:gd name="T9" fmla="*/ 35 h 100"/>
                  <a:gd name="T10" fmla="*/ 92 w 101"/>
                  <a:gd name="T11" fmla="*/ 11 h 100"/>
                  <a:gd name="T12" fmla="*/ 90 w 101"/>
                  <a:gd name="T13" fmla="*/ 9 h 100"/>
                  <a:gd name="T14" fmla="*/ 90 w 101"/>
                  <a:gd name="T15" fmla="*/ 9 h 100"/>
                  <a:gd name="T16" fmla="*/ 66 w 101"/>
                  <a:gd name="T17" fmla="*/ 0 h 100"/>
                  <a:gd name="T18" fmla="*/ 41 w 101"/>
                  <a:gd name="T19" fmla="*/ 1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1" h="100">
                    <a:moveTo>
                      <a:pt x="41" y="1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91" y="59"/>
                      <a:pt x="91" y="59"/>
                      <a:pt x="91" y="59"/>
                    </a:cubicBezTo>
                    <a:cubicBezTo>
                      <a:pt x="97" y="53"/>
                      <a:pt x="101" y="44"/>
                      <a:pt x="101" y="35"/>
                    </a:cubicBezTo>
                    <a:cubicBezTo>
                      <a:pt x="101" y="26"/>
                      <a:pt x="97" y="17"/>
                      <a:pt x="92" y="11"/>
                    </a:cubicBezTo>
                    <a:cubicBezTo>
                      <a:pt x="92" y="11"/>
                      <a:pt x="91" y="10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83" y="3"/>
                      <a:pt x="75" y="0"/>
                      <a:pt x="66" y="0"/>
                    </a:cubicBezTo>
                    <a:cubicBezTo>
                      <a:pt x="56" y="0"/>
                      <a:pt x="48" y="4"/>
                      <a:pt x="41" y="1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61"/>
              <p:cNvSpPr/>
              <p:nvPr/>
            </p:nvSpPr>
            <p:spPr bwMode="auto">
              <a:xfrm>
                <a:off x="2131" y="3718"/>
                <a:ext cx="160" cy="161"/>
              </a:xfrm>
              <a:custGeom>
                <a:avLst/>
                <a:gdLst>
                  <a:gd name="T0" fmla="*/ 60 w 101"/>
                  <a:gd name="T1" fmla="*/ 90 h 101"/>
                  <a:gd name="T2" fmla="*/ 101 w 101"/>
                  <a:gd name="T3" fmla="*/ 49 h 101"/>
                  <a:gd name="T4" fmla="*/ 51 w 101"/>
                  <a:gd name="T5" fmla="*/ 0 h 101"/>
                  <a:gd name="T6" fmla="*/ 10 w 101"/>
                  <a:gd name="T7" fmla="*/ 41 h 101"/>
                  <a:gd name="T8" fmla="*/ 0 w 101"/>
                  <a:gd name="T9" fmla="*/ 66 h 101"/>
                  <a:gd name="T10" fmla="*/ 9 w 101"/>
                  <a:gd name="T11" fmla="*/ 89 h 101"/>
                  <a:gd name="T12" fmla="*/ 11 w 101"/>
                  <a:gd name="T13" fmla="*/ 91 h 101"/>
                  <a:gd name="T14" fmla="*/ 11 w 101"/>
                  <a:gd name="T15" fmla="*/ 91 h 101"/>
                  <a:gd name="T16" fmla="*/ 35 w 101"/>
                  <a:gd name="T17" fmla="*/ 101 h 101"/>
                  <a:gd name="T18" fmla="*/ 60 w 101"/>
                  <a:gd name="T19" fmla="*/ 9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1" h="101">
                    <a:moveTo>
                      <a:pt x="60" y="90"/>
                    </a:moveTo>
                    <a:cubicBezTo>
                      <a:pt x="101" y="49"/>
                      <a:pt x="101" y="49"/>
                      <a:pt x="101" y="49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4" y="47"/>
                      <a:pt x="0" y="56"/>
                      <a:pt x="0" y="66"/>
                    </a:cubicBezTo>
                    <a:cubicBezTo>
                      <a:pt x="0" y="75"/>
                      <a:pt x="4" y="83"/>
                      <a:pt x="9" y="89"/>
                    </a:cubicBezTo>
                    <a:cubicBezTo>
                      <a:pt x="9" y="89"/>
                      <a:pt x="11" y="90"/>
                      <a:pt x="11" y="91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18" y="97"/>
                      <a:pt x="26" y="101"/>
                      <a:pt x="35" y="101"/>
                    </a:cubicBezTo>
                    <a:cubicBezTo>
                      <a:pt x="45" y="101"/>
                      <a:pt x="53" y="97"/>
                      <a:pt x="60" y="9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Oval 62"/>
              <p:cNvSpPr>
                <a:spLocks noChangeArrowheads="1"/>
              </p:cNvSpPr>
              <p:nvPr/>
            </p:nvSpPr>
            <p:spPr bwMode="auto">
              <a:xfrm>
                <a:off x="1412" y="3546"/>
                <a:ext cx="407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63"/>
              <p:cNvSpPr/>
              <p:nvPr/>
            </p:nvSpPr>
            <p:spPr bwMode="auto">
              <a:xfrm>
                <a:off x="1529" y="3664"/>
                <a:ext cx="288" cy="288"/>
              </a:xfrm>
              <a:custGeom>
                <a:avLst/>
                <a:gdLst>
                  <a:gd name="T0" fmla="*/ 73 w 181"/>
                  <a:gd name="T1" fmla="*/ 181 h 181"/>
                  <a:gd name="T2" fmla="*/ 181 w 181"/>
                  <a:gd name="T3" fmla="*/ 73 h 181"/>
                  <a:gd name="T4" fmla="*/ 108 w 181"/>
                  <a:gd name="T5" fmla="*/ 0 h 181"/>
                  <a:gd name="T6" fmla="*/ 0 w 181"/>
                  <a:gd name="T7" fmla="*/ 108 h 181"/>
                  <a:gd name="T8" fmla="*/ 73 w 181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" h="181">
                    <a:moveTo>
                      <a:pt x="73" y="181"/>
                    </a:moveTo>
                    <a:cubicBezTo>
                      <a:pt x="129" y="172"/>
                      <a:pt x="172" y="129"/>
                      <a:pt x="181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108"/>
                      <a:pt x="0" y="108"/>
                      <a:pt x="0" y="108"/>
                    </a:cubicBezTo>
                    <a:lnTo>
                      <a:pt x="73" y="18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64"/>
              <p:cNvSpPr/>
              <p:nvPr/>
            </p:nvSpPr>
            <p:spPr bwMode="auto">
              <a:xfrm>
                <a:off x="1483" y="3618"/>
                <a:ext cx="264" cy="264"/>
              </a:xfrm>
              <a:custGeom>
                <a:avLst/>
                <a:gdLst>
                  <a:gd name="T0" fmla="*/ 137 w 166"/>
                  <a:gd name="T1" fmla="*/ 137 h 166"/>
                  <a:gd name="T2" fmla="*/ 29 w 166"/>
                  <a:gd name="T3" fmla="*/ 137 h 166"/>
                  <a:gd name="T4" fmla="*/ 29 w 166"/>
                  <a:gd name="T5" fmla="*/ 29 h 166"/>
                  <a:gd name="T6" fmla="*/ 137 w 166"/>
                  <a:gd name="T7" fmla="*/ 29 h 166"/>
                  <a:gd name="T8" fmla="*/ 137 w 166"/>
                  <a:gd name="T9" fmla="*/ 13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" h="166">
                    <a:moveTo>
                      <a:pt x="137" y="137"/>
                    </a:moveTo>
                    <a:cubicBezTo>
                      <a:pt x="107" y="166"/>
                      <a:pt x="59" y="166"/>
                      <a:pt x="29" y="137"/>
                    </a:cubicBezTo>
                    <a:cubicBezTo>
                      <a:pt x="0" y="107"/>
                      <a:pt x="0" y="59"/>
                      <a:pt x="29" y="29"/>
                    </a:cubicBezTo>
                    <a:cubicBezTo>
                      <a:pt x="59" y="0"/>
                      <a:pt x="107" y="0"/>
                      <a:pt x="137" y="29"/>
                    </a:cubicBezTo>
                    <a:cubicBezTo>
                      <a:pt x="166" y="59"/>
                      <a:pt x="166" y="107"/>
                      <a:pt x="137" y="137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65"/>
              <p:cNvSpPr/>
              <p:nvPr/>
            </p:nvSpPr>
            <p:spPr bwMode="auto">
              <a:xfrm>
                <a:off x="1522" y="3656"/>
                <a:ext cx="187" cy="188"/>
              </a:xfrm>
              <a:custGeom>
                <a:avLst/>
                <a:gdLst>
                  <a:gd name="T0" fmla="*/ 0 w 118"/>
                  <a:gd name="T1" fmla="*/ 106 h 118"/>
                  <a:gd name="T2" fmla="*/ 5 w 118"/>
                  <a:gd name="T3" fmla="*/ 113 h 118"/>
                  <a:gd name="T4" fmla="*/ 12 w 118"/>
                  <a:gd name="T5" fmla="*/ 118 h 118"/>
                  <a:gd name="T6" fmla="*/ 118 w 118"/>
                  <a:gd name="T7" fmla="*/ 12 h 118"/>
                  <a:gd name="T8" fmla="*/ 113 w 118"/>
                  <a:gd name="T9" fmla="*/ 5 h 118"/>
                  <a:gd name="T10" fmla="*/ 106 w 118"/>
                  <a:gd name="T11" fmla="*/ 0 h 118"/>
                  <a:gd name="T12" fmla="*/ 0 w 118"/>
                  <a:gd name="T13" fmla="*/ 10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8" h="118">
                    <a:moveTo>
                      <a:pt x="0" y="106"/>
                    </a:moveTo>
                    <a:cubicBezTo>
                      <a:pt x="1" y="108"/>
                      <a:pt x="3" y="111"/>
                      <a:pt x="5" y="113"/>
                    </a:cubicBezTo>
                    <a:cubicBezTo>
                      <a:pt x="7" y="115"/>
                      <a:pt x="10" y="117"/>
                      <a:pt x="12" y="118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7" y="10"/>
                      <a:pt x="115" y="7"/>
                      <a:pt x="113" y="5"/>
                    </a:cubicBezTo>
                    <a:cubicBezTo>
                      <a:pt x="111" y="3"/>
                      <a:pt x="108" y="1"/>
                      <a:pt x="106" y="0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Oval 66"/>
              <p:cNvSpPr>
                <a:spLocks noChangeArrowheads="1"/>
              </p:cNvSpPr>
              <p:nvPr/>
            </p:nvSpPr>
            <p:spPr bwMode="auto">
              <a:xfrm>
                <a:off x="776" y="3546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67"/>
              <p:cNvSpPr/>
              <p:nvPr/>
            </p:nvSpPr>
            <p:spPr bwMode="auto">
              <a:xfrm>
                <a:off x="901" y="3637"/>
                <a:ext cx="275" cy="316"/>
              </a:xfrm>
              <a:custGeom>
                <a:avLst/>
                <a:gdLst>
                  <a:gd name="T0" fmla="*/ 34 w 173"/>
                  <a:gd name="T1" fmla="*/ 3 h 199"/>
                  <a:gd name="T2" fmla="*/ 26 w 173"/>
                  <a:gd name="T3" fmla="*/ 12 h 199"/>
                  <a:gd name="T4" fmla="*/ 53 w 173"/>
                  <a:gd name="T5" fmla="*/ 39 h 199"/>
                  <a:gd name="T6" fmla="*/ 0 w 173"/>
                  <a:gd name="T7" fmla="*/ 148 h 199"/>
                  <a:gd name="T8" fmla="*/ 51 w 173"/>
                  <a:gd name="T9" fmla="*/ 199 h 199"/>
                  <a:gd name="T10" fmla="*/ 173 w 173"/>
                  <a:gd name="T11" fmla="*/ 101 h 199"/>
                  <a:gd name="T12" fmla="*/ 72 w 173"/>
                  <a:gd name="T13" fmla="*/ 0 h 199"/>
                  <a:gd name="T14" fmla="*/ 59 w 173"/>
                  <a:gd name="T15" fmla="*/ 28 h 199"/>
                  <a:gd name="T16" fmla="*/ 34 w 173"/>
                  <a:gd name="T17" fmla="*/ 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199">
                    <a:moveTo>
                      <a:pt x="34" y="3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51" y="199"/>
                      <a:pt x="51" y="199"/>
                      <a:pt x="51" y="199"/>
                    </a:cubicBezTo>
                    <a:cubicBezTo>
                      <a:pt x="110" y="198"/>
                      <a:pt x="160" y="157"/>
                      <a:pt x="173" y="101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9" y="28"/>
                      <a:pt x="59" y="28"/>
                      <a:pt x="59" y="28"/>
                    </a:cubicBez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68"/>
              <p:cNvSpPr/>
              <p:nvPr/>
            </p:nvSpPr>
            <p:spPr bwMode="auto">
              <a:xfrm>
                <a:off x="897" y="3637"/>
                <a:ext cx="165" cy="242"/>
              </a:xfrm>
              <a:custGeom>
                <a:avLst/>
                <a:gdLst>
                  <a:gd name="T0" fmla="*/ 70 w 104"/>
                  <a:gd name="T1" fmla="*/ 23 h 152"/>
                  <a:gd name="T2" fmla="*/ 70 w 104"/>
                  <a:gd name="T3" fmla="*/ 12 h 152"/>
                  <a:gd name="T4" fmla="*/ 75 w 104"/>
                  <a:gd name="T5" fmla="*/ 12 h 152"/>
                  <a:gd name="T6" fmla="*/ 75 w 104"/>
                  <a:gd name="T7" fmla="*/ 0 h 152"/>
                  <a:gd name="T8" fmla="*/ 29 w 104"/>
                  <a:gd name="T9" fmla="*/ 0 h 152"/>
                  <a:gd name="T10" fmla="*/ 29 w 104"/>
                  <a:gd name="T11" fmla="*/ 12 h 152"/>
                  <a:gd name="T12" fmla="*/ 35 w 104"/>
                  <a:gd name="T13" fmla="*/ 12 h 152"/>
                  <a:gd name="T14" fmla="*/ 35 w 104"/>
                  <a:gd name="T15" fmla="*/ 23 h 152"/>
                  <a:gd name="T16" fmla="*/ 0 w 104"/>
                  <a:gd name="T17" fmla="*/ 47 h 152"/>
                  <a:gd name="T18" fmla="*/ 0 w 104"/>
                  <a:gd name="T19" fmla="*/ 140 h 152"/>
                  <a:gd name="T20" fmla="*/ 11 w 104"/>
                  <a:gd name="T21" fmla="*/ 152 h 152"/>
                  <a:gd name="T22" fmla="*/ 93 w 104"/>
                  <a:gd name="T23" fmla="*/ 152 h 152"/>
                  <a:gd name="T24" fmla="*/ 104 w 104"/>
                  <a:gd name="T25" fmla="*/ 140 h 152"/>
                  <a:gd name="T26" fmla="*/ 104 w 104"/>
                  <a:gd name="T27" fmla="*/ 47 h 152"/>
                  <a:gd name="T28" fmla="*/ 70 w 104"/>
                  <a:gd name="T29" fmla="*/ 2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152">
                    <a:moveTo>
                      <a:pt x="70" y="23"/>
                    </a:moveTo>
                    <a:cubicBezTo>
                      <a:pt x="70" y="12"/>
                      <a:pt x="70" y="12"/>
                      <a:pt x="70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6"/>
                      <a:pt x="5" y="152"/>
                      <a:pt x="11" y="152"/>
                    </a:cubicBezTo>
                    <a:cubicBezTo>
                      <a:pt x="93" y="152"/>
                      <a:pt x="93" y="152"/>
                      <a:pt x="93" y="152"/>
                    </a:cubicBezTo>
                    <a:cubicBezTo>
                      <a:pt x="99" y="152"/>
                      <a:pt x="104" y="146"/>
                      <a:pt x="104" y="140"/>
                    </a:cubicBezTo>
                    <a:cubicBezTo>
                      <a:pt x="104" y="47"/>
                      <a:pt x="104" y="47"/>
                      <a:pt x="104" y="47"/>
                    </a:cubicBezTo>
                    <a:lnTo>
                      <a:pt x="70" y="23"/>
                    </a:ln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Rectangle 69"/>
              <p:cNvSpPr>
                <a:spLocks noChangeArrowheads="1"/>
              </p:cNvSpPr>
              <p:nvPr/>
            </p:nvSpPr>
            <p:spPr bwMode="auto">
              <a:xfrm>
                <a:off x="914" y="3748"/>
                <a:ext cx="130" cy="92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70"/>
              <p:cNvSpPr/>
              <p:nvPr/>
            </p:nvSpPr>
            <p:spPr bwMode="auto">
              <a:xfrm>
                <a:off x="952" y="3767"/>
                <a:ext cx="54" cy="56"/>
              </a:xfrm>
              <a:custGeom>
                <a:avLst/>
                <a:gdLst>
                  <a:gd name="T0" fmla="*/ 18 w 54"/>
                  <a:gd name="T1" fmla="*/ 56 h 56"/>
                  <a:gd name="T2" fmla="*/ 37 w 54"/>
                  <a:gd name="T3" fmla="*/ 56 h 56"/>
                  <a:gd name="T4" fmla="*/ 37 w 54"/>
                  <a:gd name="T5" fmla="*/ 37 h 56"/>
                  <a:gd name="T6" fmla="*/ 54 w 54"/>
                  <a:gd name="T7" fmla="*/ 37 h 56"/>
                  <a:gd name="T8" fmla="*/ 54 w 54"/>
                  <a:gd name="T9" fmla="*/ 18 h 56"/>
                  <a:gd name="T10" fmla="*/ 37 w 54"/>
                  <a:gd name="T11" fmla="*/ 18 h 56"/>
                  <a:gd name="T12" fmla="*/ 37 w 54"/>
                  <a:gd name="T13" fmla="*/ 0 h 56"/>
                  <a:gd name="T14" fmla="*/ 18 w 54"/>
                  <a:gd name="T15" fmla="*/ 0 h 56"/>
                  <a:gd name="T16" fmla="*/ 18 w 54"/>
                  <a:gd name="T17" fmla="*/ 18 h 56"/>
                  <a:gd name="T18" fmla="*/ 0 w 54"/>
                  <a:gd name="T19" fmla="*/ 18 h 56"/>
                  <a:gd name="T20" fmla="*/ 0 w 54"/>
                  <a:gd name="T21" fmla="*/ 37 h 56"/>
                  <a:gd name="T22" fmla="*/ 18 w 54"/>
                  <a:gd name="T23" fmla="*/ 37 h 56"/>
                  <a:gd name="T24" fmla="*/ 18 w 54"/>
                  <a:gd name="T25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4" h="56">
                    <a:moveTo>
                      <a:pt x="18" y="56"/>
                    </a:moveTo>
                    <a:lnTo>
                      <a:pt x="37" y="56"/>
                    </a:lnTo>
                    <a:lnTo>
                      <a:pt x="37" y="37"/>
                    </a:lnTo>
                    <a:lnTo>
                      <a:pt x="54" y="37"/>
                    </a:lnTo>
                    <a:lnTo>
                      <a:pt x="54" y="18"/>
                    </a:lnTo>
                    <a:lnTo>
                      <a:pt x="37" y="18"/>
                    </a:lnTo>
                    <a:lnTo>
                      <a:pt x="37" y="0"/>
                    </a:lnTo>
                    <a:lnTo>
                      <a:pt x="18" y="0"/>
                    </a:lnTo>
                    <a:lnTo>
                      <a:pt x="18" y="18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18" y="37"/>
                    </a:lnTo>
                    <a:lnTo>
                      <a:pt x="18" y="56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Rectangle 71"/>
              <p:cNvSpPr>
                <a:spLocks noChangeArrowheads="1"/>
              </p:cNvSpPr>
              <p:nvPr/>
            </p:nvSpPr>
            <p:spPr bwMode="auto">
              <a:xfrm>
                <a:off x="943" y="3637"/>
                <a:ext cx="73" cy="19"/>
              </a:xfrm>
              <a:prstGeom prst="rect">
                <a:avLst/>
              </a:pr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Oval 72"/>
              <p:cNvSpPr>
                <a:spLocks noChangeArrowheads="1"/>
              </p:cNvSpPr>
              <p:nvPr/>
            </p:nvSpPr>
            <p:spPr bwMode="auto">
              <a:xfrm>
                <a:off x="140" y="3546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73"/>
              <p:cNvSpPr/>
              <p:nvPr/>
            </p:nvSpPr>
            <p:spPr bwMode="auto">
              <a:xfrm>
                <a:off x="229" y="3664"/>
                <a:ext cx="315" cy="289"/>
              </a:xfrm>
              <a:custGeom>
                <a:avLst/>
                <a:gdLst>
                  <a:gd name="T0" fmla="*/ 98 w 198"/>
                  <a:gd name="T1" fmla="*/ 0 h 182"/>
                  <a:gd name="T2" fmla="*/ 51 w 198"/>
                  <a:gd name="T3" fmla="*/ 5 h 182"/>
                  <a:gd name="T4" fmla="*/ 43 w 198"/>
                  <a:gd name="T5" fmla="*/ 83 h 182"/>
                  <a:gd name="T6" fmla="*/ 0 w 198"/>
                  <a:gd name="T7" fmla="*/ 109 h 182"/>
                  <a:gd name="T8" fmla="*/ 73 w 198"/>
                  <a:gd name="T9" fmla="*/ 182 h 182"/>
                  <a:gd name="T10" fmla="*/ 198 w 198"/>
                  <a:gd name="T11" fmla="*/ 76 h 182"/>
                  <a:gd name="T12" fmla="*/ 145 w 198"/>
                  <a:gd name="T13" fmla="*/ 23 h 182"/>
                  <a:gd name="T14" fmla="*/ 130 w 198"/>
                  <a:gd name="T15" fmla="*/ 32 h 182"/>
                  <a:gd name="T16" fmla="*/ 98 w 198"/>
                  <a:gd name="T17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8" h="182">
                    <a:moveTo>
                      <a:pt x="98" y="0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73" y="182"/>
                      <a:pt x="73" y="182"/>
                      <a:pt x="73" y="182"/>
                    </a:cubicBezTo>
                    <a:cubicBezTo>
                      <a:pt x="136" y="182"/>
                      <a:pt x="188" y="136"/>
                      <a:pt x="198" y="76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30" y="32"/>
                      <a:pt x="130" y="32"/>
                      <a:pt x="130" y="32"/>
                    </a:cubicBez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74"/>
              <p:cNvSpPr/>
              <p:nvPr/>
            </p:nvSpPr>
            <p:spPr bwMode="auto">
              <a:xfrm>
                <a:off x="297" y="3657"/>
                <a:ext cx="92" cy="37"/>
              </a:xfrm>
              <a:custGeom>
                <a:avLst/>
                <a:gdLst>
                  <a:gd name="T0" fmla="*/ 12 w 58"/>
                  <a:gd name="T1" fmla="*/ 23 h 23"/>
                  <a:gd name="T2" fmla="*/ 12 w 58"/>
                  <a:gd name="T3" fmla="*/ 11 h 23"/>
                  <a:gd name="T4" fmla="*/ 46 w 58"/>
                  <a:gd name="T5" fmla="*/ 11 h 23"/>
                  <a:gd name="T6" fmla="*/ 46 w 58"/>
                  <a:gd name="T7" fmla="*/ 23 h 23"/>
                  <a:gd name="T8" fmla="*/ 58 w 58"/>
                  <a:gd name="T9" fmla="*/ 23 h 23"/>
                  <a:gd name="T10" fmla="*/ 58 w 58"/>
                  <a:gd name="T11" fmla="*/ 23 h 23"/>
                  <a:gd name="T12" fmla="*/ 58 w 58"/>
                  <a:gd name="T13" fmla="*/ 11 h 23"/>
                  <a:gd name="T14" fmla="*/ 46 w 58"/>
                  <a:gd name="T15" fmla="*/ 0 h 23"/>
                  <a:gd name="T16" fmla="*/ 12 w 58"/>
                  <a:gd name="T17" fmla="*/ 0 h 23"/>
                  <a:gd name="T18" fmla="*/ 0 w 58"/>
                  <a:gd name="T19" fmla="*/ 11 h 23"/>
                  <a:gd name="T20" fmla="*/ 0 w 58"/>
                  <a:gd name="T21" fmla="*/ 23 h 23"/>
                  <a:gd name="T22" fmla="*/ 0 w 58"/>
                  <a:gd name="T23" fmla="*/ 23 h 23"/>
                  <a:gd name="T24" fmla="*/ 12 w 58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23">
                    <a:moveTo>
                      <a:pt x="12" y="23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8" y="5"/>
                      <a:pt x="53" y="0"/>
                      <a:pt x="4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75"/>
              <p:cNvSpPr/>
              <p:nvPr/>
            </p:nvSpPr>
            <p:spPr bwMode="auto">
              <a:xfrm>
                <a:off x="222" y="3694"/>
                <a:ext cx="242" cy="148"/>
              </a:xfrm>
              <a:custGeom>
                <a:avLst/>
                <a:gdLst>
                  <a:gd name="T0" fmla="*/ 140 w 152"/>
                  <a:gd name="T1" fmla="*/ 0 h 93"/>
                  <a:gd name="T2" fmla="*/ 12 w 152"/>
                  <a:gd name="T3" fmla="*/ 0 h 93"/>
                  <a:gd name="T4" fmla="*/ 0 w 152"/>
                  <a:gd name="T5" fmla="*/ 12 h 93"/>
                  <a:gd name="T6" fmla="*/ 0 w 152"/>
                  <a:gd name="T7" fmla="*/ 81 h 93"/>
                  <a:gd name="T8" fmla="*/ 12 w 152"/>
                  <a:gd name="T9" fmla="*/ 93 h 93"/>
                  <a:gd name="T10" fmla="*/ 140 w 152"/>
                  <a:gd name="T11" fmla="*/ 93 h 93"/>
                  <a:gd name="T12" fmla="*/ 152 w 152"/>
                  <a:gd name="T13" fmla="*/ 81 h 93"/>
                  <a:gd name="T14" fmla="*/ 152 w 152"/>
                  <a:gd name="T15" fmla="*/ 12 h 93"/>
                  <a:gd name="T16" fmla="*/ 140 w 152"/>
                  <a:gd name="T1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93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8"/>
                      <a:pt x="5" y="93"/>
                      <a:pt x="12" y="93"/>
                    </a:cubicBezTo>
                    <a:cubicBezTo>
                      <a:pt x="140" y="93"/>
                      <a:pt x="140" y="93"/>
                      <a:pt x="140" y="93"/>
                    </a:cubicBezTo>
                    <a:cubicBezTo>
                      <a:pt x="147" y="93"/>
                      <a:pt x="152" y="88"/>
                      <a:pt x="152" y="81"/>
                    </a:cubicBezTo>
                    <a:cubicBezTo>
                      <a:pt x="152" y="12"/>
                      <a:pt x="152" y="12"/>
                      <a:pt x="152" y="12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Oval 76"/>
              <p:cNvSpPr>
                <a:spLocks noChangeArrowheads="1"/>
              </p:cNvSpPr>
              <p:nvPr/>
            </p:nvSpPr>
            <p:spPr bwMode="auto">
              <a:xfrm>
                <a:off x="297" y="3721"/>
                <a:ext cx="92" cy="92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77"/>
              <p:cNvSpPr/>
              <p:nvPr/>
            </p:nvSpPr>
            <p:spPr bwMode="auto">
              <a:xfrm>
                <a:off x="316" y="3740"/>
                <a:ext cx="54" cy="56"/>
              </a:xfrm>
              <a:custGeom>
                <a:avLst/>
                <a:gdLst>
                  <a:gd name="T0" fmla="*/ 37 w 54"/>
                  <a:gd name="T1" fmla="*/ 0 h 56"/>
                  <a:gd name="T2" fmla="*/ 18 w 54"/>
                  <a:gd name="T3" fmla="*/ 0 h 56"/>
                  <a:gd name="T4" fmla="*/ 18 w 54"/>
                  <a:gd name="T5" fmla="*/ 19 h 56"/>
                  <a:gd name="T6" fmla="*/ 0 w 54"/>
                  <a:gd name="T7" fmla="*/ 19 h 56"/>
                  <a:gd name="T8" fmla="*/ 0 w 54"/>
                  <a:gd name="T9" fmla="*/ 37 h 56"/>
                  <a:gd name="T10" fmla="*/ 18 w 54"/>
                  <a:gd name="T11" fmla="*/ 37 h 56"/>
                  <a:gd name="T12" fmla="*/ 18 w 54"/>
                  <a:gd name="T13" fmla="*/ 56 h 56"/>
                  <a:gd name="T14" fmla="*/ 37 w 54"/>
                  <a:gd name="T15" fmla="*/ 56 h 56"/>
                  <a:gd name="T16" fmla="*/ 37 w 54"/>
                  <a:gd name="T17" fmla="*/ 37 h 56"/>
                  <a:gd name="T18" fmla="*/ 54 w 54"/>
                  <a:gd name="T19" fmla="*/ 37 h 56"/>
                  <a:gd name="T20" fmla="*/ 54 w 54"/>
                  <a:gd name="T21" fmla="*/ 19 h 56"/>
                  <a:gd name="T22" fmla="*/ 37 w 54"/>
                  <a:gd name="T23" fmla="*/ 19 h 56"/>
                  <a:gd name="T24" fmla="*/ 37 w 54"/>
                  <a:gd name="T2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4" h="56">
                    <a:moveTo>
                      <a:pt x="37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0" y="19"/>
                    </a:lnTo>
                    <a:lnTo>
                      <a:pt x="0" y="37"/>
                    </a:lnTo>
                    <a:lnTo>
                      <a:pt x="18" y="37"/>
                    </a:lnTo>
                    <a:lnTo>
                      <a:pt x="18" y="56"/>
                    </a:lnTo>
                    <a:lnTo>
                      <a:pt x="37" y="56"/>
                    </a:lnTo>
                    <a:lnTo>
                      <a:pt x="37" y="37"/>
                    </a:lnTo>
                    <a:lnTo>
                      <a:pt x="54" y="37"/>
                    </a:lnTo>
                    <a:lnTo>
                      <a:pt x="54" y="19"/>
                    </a:lnTo>
                    <a:lnTo>
                      <a:pt x="37" y="19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Oval 78"/>
              <p:cNvSpPr>
                <a:spLocks noChangeArrowheads="1"/>
              </p:cNvSpPr>
              <p:nvPr/>
            </p:nvSpPr>
            <p:spPr bwMode="auto">
              <a:xfrm>
                <a:off x="7137" y="2910"/>
                <a:ext cx="407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79"/>
              <p:cNvSpPr/>
              <p:nvPr/>
            </p:nvSpPr>
            <p:spPr bwMode="auto">
              <a:xfrm>
                <a:off x="7219" y="3073"/>
                <a:ext cx="321" cy="244"/>
              </a:xfrm>
              <a:custGeom>
                <a:avLst/>
                <a:gdLst>
                  <a:gd name="T0" fmla="*/ 79 w 202"/>
                  <a:gd name="T1" fmla="*/ 153 h 153"/>
                  <a:gd name="T2" fmla="*/ 202 w 202"/>
                  <a:gd name="T3" fmla="*/ 49 h 153"/>
                  <a:gd name="T4" fmla="*/ 152 w 202"/>
                  <a:gd name="T5" fmla="*/ 0 h 153"/>
                  <a:gd name="T6" fmla="*/ 0 w 202"/>
                  <a:gd name="T7" fmla="*/ 74 h 153"/>
                  <a:gd name="T8" fmla="*/ 79 w 202"/>
                  <a:gd name="T9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2" h="153">
                    <a:moveTo>
                      <a:pt x="79" y="153"/>
                    </a:moveTo>
                    <a:cubicBezTo>
                      <a:pt x="140" y="151"/>
                      <a:pt x="191" y="107"/>
                      <a:pt x="202" y="49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74"/>
                      <a:pt x="0" y="74"/>
                      <a:pt x="0" y="74"/>
                    </a:cubicBezTo>
                    <a:lnTo>
                      <a:pt x="79" y="153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Rectangle 80"/>
              <p:cNvSpPr>
                <a:spLocks noChangeArrowheads="1"/>
              </p:cNvSpPr>
              <p:nvPr/>
            </p:nvSpPr>
            <p:spPr bwMode="auto">
              <a:xfrm>
                <a:off x="7219" y="3072"/>
                <a:ext cx="242" cy="56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Oval 81"/>
              <p:cNvSpPr>
                <a:spLocks noChangeArrowheads="1"/>
              </p:cNvSpPr>
              <p:nvPr/>
            </p:nvSpPr>
            <p:spPr bwMode="auto">
              <a:xfrm>
                <a:off x="7405" y="3088"/>
                <a:ext cx="29" cy="27"/>
              </a:xfrm>
              <a:prstGeom prst="ellipse">
                <a:avLst/>
              </a:pr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82"/>
              <p:cNvSpPr/>
              <p:nvPr/>
            </p:nvSpPr>
            <p:spPr bwMode="auto">
              <a:xfrm>
                <a:off x="7281" y="3088"/>
                <a:ext cx="54" cy="27"/>
              </a:xfrm>
              <a:custGeom>
                <a:avLst/>
                <a:gdLst>
                  <a:gd name="T0" fmla="*/ 54 w 54"/>
                  <a:gd name="T1" fmla="*/ 0 h 27"/>
                  <a:gd name="T2" fmla="*/ 27 w 54"/>
                  <a:gd name="T3" fmla="*/ 27 h 27"/>
                  <a:gd name="T4" fmla="*/ 0 w 54"/>
                  <a:gd name="T5" fmla="*/ 27 h 27"/>
                  <a:gd name="T6" fmla="*/ 29 w 54"/>
                  <a:gd name="T7" fmla="*/ 0 h 27"/>
                  <a:gd name="T8" fmla="*/ 54 w 54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7">
                    <a:moveTo>
                      <a:pt x="54" y="0"/>
                    </a:moveTo>
                    <a:lnTo>
                      <a:pt x="27" y="27"/>
                    </a:lnTo>
                    <a:lnTo>
                      <a:pt x="0" y="27"/>
                    </a:lnTo>
                    <a:lnTo>
                      <a:pt x="29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83"/>
              <p:cNvSpPr/>
              <p:nvPr/>
            </p:nvSpPr>
            <p:spPr bwMode="auto">
              <a:xfrm>
                <a:off x="7234" y="3088"/>
                <a:ext cx="54" cy="27"/>
              </a:xfrm>
              <a:custGeom>
                <a:avLst/>
                <a:gdLst>
                  <a:gd name="T0" fmla="*/ 27 w 54"/>
                  <a:gd name="T1" fmla="*/ 0 h 27"/>
                  <a:gd name="T2" fmla="*/ 54 w 54"/>
                  <a:gd name="T3" fmla="*/ 0 h 27"/>
                  <a:gd name="T4" fmla="*/ 27 w 54"/>
                  <a:gd name="T5" fmla="*/ 27 h 27"/>
                  <a:gd name="T6" fmla="*/ 0 w 54"/>
                  <a:gd name="T7" fmla="*/ 27 h 27"/>
                  <a:gd name="T8" fmla="*/ 27 w 54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7">
                    <a:moveTo>
                      <a:pt x="27" y="0"/>
                    </a:moveTo>
                    <a:lnTo>
                      <a:pt x="54" y="0"/>
                    </a:lnTo>
                    <a:lnTo>
                      <a:pt x="27" y="27"/>
                    </a:lnTo>
                    <a:lnTo>
                      <a:pt x="0" y="27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Rectangle 84"/>
              <p:cNvSpPr>
                <a:spLocks noChangeArrowheads="1"/>
              </p:cNvSpPr>
              <p:nvPr/>
            </p:nvSpPr>
            <p:spPr bwMode="auto">
              <a:xfrm>
                <a:off x="7219" y="3136"/>
                <a:ext cx="242" cy="5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Oval 85"/>
              <p:cNvSpPr>
                <a:spLocks noChangeArrowheads="1"/>
              </p:cNvSpPr>
              <p:nvPr/>
            </p:nvSpPr>
            <p:spPr bwMode="auto">
              <a:xfrm>
                <a:off x="7405" y="3151"/>
                <a:ext cx="29" cy="28"/>
              </a:xfrm>
              <a:prstGeom prst="ellipse">
                <a:avLst/>
              </a:pr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86"/>
              <p:cNvSpPr/>
              <p:nvPr/>
            </p:nvSpPr>
            <p:spPr bwMode="auto">
              <a:xfrm>
                <a:off x="7281" y="3151"/>
                <a:ext cx="54" cy="28"/>
              </a:xfrm>
              <a:custGeom>
                <a:avLst/>
                <a:gdLst>
                  <a:gd name="T0" fmla="*/ 54 w 54"/>
                  <a:gd name="T1" fmla="*/ 0 h 28"/>
                  <a:gd name="T2" fmla="*/ 27 w 54"/>
                  <a:gd name="T3" fmla="*/ 28 h 28"/>
                  <a:gd name="T4" fmla="*/ 0 w 54"/>
                  <a:gd name="T5" fmla="*/ 28 h 28"/>
                  <a:gd name="T6" fmla="*/ 29 w 54"/>
                  <a:gd name="T7" fmla="*/ 0 h 28"/>
                  <a:gd name="T8" fmla="*/ 54 w 54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8">
                    <a:moveTo>
                      <a:pt x="54" y="0"/>
                    </a:moveTo>
                    <a:lnTo>
                      <a:pt x="27" y="28"/>
                    </a:lnTo>
                    <a:lnTo>
                      <a:pt x="0" y="28"/>
                    </a:lnTo>
                    <a:lnTo>
                      <a:pt x="29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87"/>
              <p:cNvSpPr/>
              <p:nvPr/>
            </p:nvSpPr>
            <p:spPr bwMode="auto">
              <a:xfrm>
                <a:off x="7234" y="3151"/>
                <a:ext cx="54" cy="28"/>
              </a:xfrm>
              <a:custGeom>
                <a:avLst/>
                <a:gdLst>
                  <a:gd name="T0" fmla="*/ 27 w 54"/>
                  <a:gd name="T1" fmla="*/ 0 h 28"/>
                  <a:gd name="T2" fmla="*/ 54 w 54"/>
                  <a:gd name="T3" fmla="*/ 0 h 28"/>
                  <a:gd name="T4" fmla="*/ 27 w 54"/>
                  <a:gd name="T5" fmla="*/ 28 h 28"/>
                  <a:gd name="T6" fmla="*/ 0 w 54"/>
                  <a:gd name="T7" fmla="*/ 28 h 28"/>
                  <a:gd name="T8" fmla="*/ 27 w 54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8">
                    <a:moveTo>
                      <a:pt x="27" y="0"/>
                    </a:moveTo>
                    <a:lnTo>
                      <a:pt x="54" y="0"/>
                    </a:lnTo>
                    <a:lnTo>
                      <a:pt x="27" y="28"/>
                    </a:lnTo>
                    <a:lnTo>
                      <a:pt x="0" y="28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88"/>
              <p:cNvSpPr/>
              <p:nvPr/>
            </p:nvSpPr>
            <p:spPr bwMode="auto">
              <a:xfrm>
                <a:off x="7219" y="3035"/>
                <a:ext cx="242" cy="37"/>
              </a:xfrm>
              <a:custGeom>
                <a:avLst/>
                <a:gdLst>
                  <a:gd name="T0" fmla="*/ 242 w 242"/>
                  <a:gd name="T1" fmla="*/ 37 h 37"/>
                  <a:gd name="T2" fmla="*/ 204 w 242"/>
                  <a:gd name="T3" fmla="*/ 0 h 37"/>
                  <a:gd name="T4" fmla="*/ 38 w 242"/>
                  <a:gd name="T5" fmla="*/ 0 h 37"/>
                  <a:gd name="T6" fmla="*/ 0 w 242"/>
                  <a:gd name="T7" fmla="*/ 37 h 37"/>
                  <a:gd name="T8" fmla="*/ 0 w 242"/>
                  <a:gd name="T9" fmla="*/ 37 h 37"/>
                  <a:gd name="T10" fmla="*/ 0 w 242"/>
                  <a:gd name="T11" fmla="*/ 37 h 37"/>
                  <a:gd name="T12" fmla="*/ 242 w 242"/>
                  <a:gd name="T13" fmla="*/ 37 h 37"/>
                  <a:gd name="T14" fmla="*/ 242 w 242"/>
                  <a:gd name="T15" fmla="*/ 37 h 37"/>
                  <a:gd name="T16" fmla="*/ 242 w 242"/>
                  <a:gd name="T1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2" h="37">
                    <a:moveTo>
                      <a:pt x="242" y="37"/>
                    </a:moveTo>
                    <a:lnTo>
                      <a:pt x="204" y="0"/>
                    </a:lnTo>
                    <a:lnTo>
                      <a:pt x="38" y="0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Rectangle 89"/>
              <p:cNvSpPr>
                <a:spLocks noChangeArrowheads="1"/>
              </p:cNvSpPr>
              <p:nvPr/>
            </p:nvSpPr>
            <p:spPr bwMode="auto">
              <a:xfrm>
                <a:off x="7219" y="3128"/>
                <a:ext cx="242" cy="8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Oval 90"/>
              <p:cNvSpPr>
                <a:spLocks noChangeArrowheads="1"/>
              </p:cNvSpPr>
              <p:nvPr/>
            </p:nvSpPr>
            <p:spPr bwMode="auto">
              <a:xfrm>
                <a:off x="6500" y="2910"/>
                <a:ext cx="408" cy="407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91"/>
              <p:cNvSpPr/>
              <p:nvPr/>
            </p:nvSpPr>
            <p:spPr bwMode="auto">
              <a:xfrm>
                <a:off x="6588" y="3032"/>
                <a:ext cx="320" cy="285"/>
              </a:xfrm>
              <a:custGeom>
                <a:avLst/>
                <a:gdLst>
                  <a:gd name="T0" fmla="*/ 77 w 201"/>
                  <a:gd name="T1" fmla="*/ 179 h 179"/>
                  <a:gd name="T2" fmla="*/ 201 w 201"/>
                  <a:gd name="T3" fmla="*/ 55 h 179"/>
                  <a:gd name="T4" fmla="*/ 146 w 201"/>
                  <a:gd name="T5" fmla="*/ 0 h 179"/>
                  <a:gd name="T6" fmla="*/ 0 w 201"/>
                  <a:gd name="T7" fmla="*/ 102 h 179"/>
                  <a:gd name="T8" fmla="*/ 77 w 201"/>
                  <a:gd name="T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79">
                    <a:moveTo>
                      <a:pt x="77" y="179"/>
                    </a:moveTo>
                    <a:cubicBezTo>
                      <a:pt x="145" y="177"/>
                      <a:pt x="199" y="123"/>
                      <a:pt x="201" y="55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0" y="102"/>
                      <a:pt x="0" y="102"/>
                      <a:pt x="0" y="102"/>
                    </a:cubicBezTo>
                    <a:lnTo>
                      <a:pt x="77" y="179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Rectangle 92"/>
              <p:cNvSpPr>
                <a:spLocks noChangeArrowheads="1"/>
              </p:cNvSpPr>
              <p:nvPr/>
            </p:nvSpPr>
            <p:spPr bwMode="auto">
              <a:xfrm>
                <a:off x="6583" y="3072"/>
                <a:ext cx="242" cy="111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Oval 93"/>
              <p:cNvSpPr>
                <a:spLocks noChangeArrowheads="1"/>
              </p:cNvSpPr>
              <p:nvPr/>
            </p:nvSpPr>
            <p:spPr bwMode="auto">
              <a:xfrm>
                <a:off x="6583" y="3005"/>
                <a:ext cx="242" cy="75"/>
              </a:xfrm>
              <a:prstGeom prst="ellipse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94"/>
              <p:cNvSpPr/>
              <p:nvPr/>
            </p:nvSpPr>
            <p:spPr bwMode="auto">
              <a:xfrm>
                <a:off x="6583" y="3043"/>
                <a:ext cx="242" cy="73"/>
              </a:xfrm>
              <a:custGeom>
                <a:avLst/>
                <a:gdLst>
                  <a:gd name="T0" fmla="*/ 76 w 152"/>
                  <a:gd name="T1" fmla="*/ 23 h 46"/>
                  <a:gd name="T2" fmla="*/ 0 w 152"/>
                  <a:gd name="T3" fmla="*/ 0 h 46"/>
                  <a:gd name="T4" fmla="*/ 0 w 152"/>
                  <a:gd name="T5" fmla="*/ 23 h 46"/>
                  <a:gd name="T6" fmla="*/ 76 w 152"/>
                  <a:gd name="T7" fmla="*/ 46 h 46"/>
                  <a:gd name="T8" fmla="*/ 152 w 152"/>
                  <a:gd name="T9" fmla="*/ 23 h 46"/>
                  <a:gd name="T10" fmla="*/ 152 w 152"/>
                  <a:gd name="T11" fmla="*/ 0 h 46"/>
                  <a:gd name="T12" fmla="*/ 76 w 152"/>
                  <a:gd name="T13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46">
                    <a:moveTo>
                      <a:pt x="76" y="23"/>
                    </a:moveTo>
                    <a:cubicBezTo>
                      <a:pt x="34" y="23"/>
                      <a:pt x="0" y="12"/>
                      <a:pt x="0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36"/>
                      <a:pt x="34" y="46"/>
                      <a:pt x="76" y="46"/>
                    </a:cubicBezTo>
                    <a:cubicBezTo>
                      <a:pt x="118" y="46"/>
                      <a:pt x="152" y="36"/>
                      <a:pt x="152" y="23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12"/>
                      <a:pt x="118" y="23"/>
                      <a:pt x="76" y="2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95"/>
              <p:cNvSpPr/>
              <p:nvPr/>
            </p:nvSpPr>
            <p:spPr bwMode="auto">
              <a:xfrm>
                <a:off x="6583" y="3094"/>
                <a:ext cx="242" cy="75"/>
              </a:xfrm>
              <a:custGeom>
                <a:avLst/>
                <a:gdLst>
                  <a:gd name="T0" fmla="*/ 76 w 152"/>
                  <a:gd name="T1" fmla="*/ 24 h 47"/>
                  <a:gd name="T2" fmla="*/ 0 w 152"/>
                  <a:gd name="T3" fmla="*/ 0 h 47"/>
                  <a:gd name="T4" fmla="*/ 0 w 152"/>
                  <a:gd name="T5" fmla="*/ 24 h 47"/>
                  <a:gd name="T6" fmla="*/ 76 w 152"/>
                  <a:gd name="T7" fmla="*/ 47 h 47"/>
                  <a:gd name="T8" fmla="*/ 152 w 152"/>
                  <a:gd name="T9" fmla="*/ 24 h 47"/>
                  <a:gd name="T10" fmla="*/ 152 w 152"/>
                  <a:gd name="T11" fmla="*/ 0 h 47"/>
                  <a:gd name="T12" fmla="*/ 76 w 152"/>
                  <a:gd name="T13" fmla="*/ 2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47">
                    <a:moveTo>
                      <a:pt x="76" y="24"/>
                    </a:moveTo>
                    <a:cubicBezTo>
                      <a:pt x="34" y="24"/>
                      <a:pt x="0" y="13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36"/>
                      <a:pt x="34" y="47"/>
                      <a:pt x="76" y="47"/>
                    </a:cubicBezTo>
                    <a:cubicBezTo>
                      <a:pt x="118" y="47"/>
                      <a:pt x="152" y="36"/>
                      <a:pt x="152" y="24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13"/>
                      <a:pt x="118" y="24"/>
                      <a:pt x="76" y="2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96"/>
              <p:cNvSpPr/>
              <p:nvPr/>
            </p:nvSpPr>
            <p:spPr bwMode="auto">
              <a:xfrm>
                <a:off x="6583" y="3147"/>
                <a:ext cx="242" cy="74"/>
              </a:xfrm>
              <a:custGeom>
                <a:avLst/>
                <a:gdLst>
                  <a:gd name="T0" fmla="*/ 76 w 152"/>
                  <a:gd name="T1" fmla="*/ 23 h 47"/>
                  <a:gd name="T2" fmla="*/ 0 w 152"/>
                  <a:gd name="T3" fmla="*/ 0 h 47"/>
                  <a:gd name="T4" fmla="*/ 0 w 152"/>
                  <a:gd name="T5" fmla="*/ 23 h 47"/>
                  <a:gd name="T6" fmla="*/ 76 w 152"/>
                  <a:gd name="T7" fmla="*/ 47 h 47"/>
                  <a:gd name="T8" fmla="*/ 152 w 152"/>
                  <a:gd name="T9" fmla="*/ 23 h 47"/>
                  <a:gd name="T10" fmla="*/ 152 w 152"/>
                  <a:gd name="T11" fmla="*/ 0 h 47"/>
                  <a:gd name="T12" fmla="*/ 76 w 152"/>
                  <a:gd name="T13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47">
                    <a:moveTo>
                      <a:pt x="76" y="23"/>
                    </a:moveTo>
                    <a:cubicBezTo>
                      <a:pt x="34" y="23"/>
                      <a:pt x="0" y="13"/>
                      <a:pt x="0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36"/>
                      <a:pt x="34" y="47"/>
                      <a:pt x="76" y="47"/>
                    </a:cubicBezTo>
                    <a:cubicBezTo>
                      <a:pt x="118" y="47"/>
                      <a:pt x="152" y="36"/>
                      <a:pt x="152" y="23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13"/>
                      <a:pt x="118" y="23"/>
                      <a:pt x="76" y="2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Oval 97"/>
              <p:cNvSpPr>
                <a:spLocks noChangeArrowheads="1"/>
              </p:cNvSpPr>
              <p:nvPr/>
            </p:nvSpPr>
            <p:spPr bwMode="auto">
              <a:xfrm>
                <a:off x="5864" y="2910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98"/>
              <p:cNvSpPr/>
              <p:nvPr/>
            </p:nvSpPr>
            <p:spPr bwMode="auto">
              <a:xfrm>
                <a:off x="6031" y="3048"/>
                <a:ext cx="239" cy="261"/>
              </a:xfrm>
              <a:custGeom>
                <a:avLst/>
                <a:gdLst>
                  <a:gd name="T0" fmla="*/ 57 w 150"/>
                  <a:gd name="T1" fmla="*/ 164 h 164"/>
                  <a:gd name="T2" fmla="*/ 150 w 150"/>
                  <a:gd name="T3" fmla="*/ 57 h 164"/>
                  <a:gd name="T4" fmla="*/ 93 w 150"/>
                  <a:gd name="T5" fmla="*/ 0 h 164"/>
                  <a:gd name="T6" fmla="*/ 0 w 150"/>
                  <a:gd name="T7" fmla="*/ 107 h 164"/>
                  <a:gd name="T8" fmla="*/ 57 w 150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0" h="164">
                    <a:moveTo>
                      <a:pt x="57" y="164"/>
                    </a:moveTo>
                    <a:cubicBezTo>
                      <a:pt x="106" y="151"/>
                      <a:pt x="144" y="109"/>
                      <a:pt x="150" y="57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0" y="107"/>
                      <a:pt x="0" y="107"/>
                      <a:pt x="0" y="107"/>
                    </a:cubicBezTo>
                    <a:lnTo>
                      <a:pt x="57" y="164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99"/>
              <p:cNvSpPr/>
              <p:nvPr/>
            </p:nvSpPr>
            <p:spPr bwMode="auto">
              <a:xfrm>
                <a:off x="5957" y="3008"/>
                <a:ext cx="222" cy="241"/>
              </a:xfrm>
              <a:custGeom>
                <a:avLst/>
                <a:gdLst>
                  <a:gd name="T0" fmla="*/ 140 w 140"/>
                  <a:gd name="T1" fmla="*/ 25 h 151"/>
                  <a:gd name="T2" fmla="*/ 70 w 140"/>
                  <a:gd name="T3" fmla="*/ 0 h 151"/>
                  <a:gd name="T4" fmla="*/ 70 w 140"/>
                  <a:gd name="T5" fmla="*/ 0 h 151"/>
                  <a:gd name="T6" fmla="*/ 70 w 140"/>
                  <a:gd name="T7" fmla="*/ 0 h 151"/>
                  <a:gd name="T8" fmla="*/ 70 w 140"/>
                  <a:gd name="T9" fmla="*/ 0 h 151"/>
                  <a:gd name="T10" fmla="*/ 70 w 140"/>
                  <a:gd name="T11" fmla="*/ 0 h 151"/>
                  <a:gd name="T12" fmla="*/ 0 w 140"/>
                  <a:gd name="T13" fmla="*/ 25 h 151"/>
                  <a:gd name="T14" fmla="*/ 70 w 140"/>
                  <a:gd name="T15" fmla="*/ 151 h 151"/>
                  <a:gd name="T16" fmla="*/ 70 w 140"/>
                  <a:gd name="T17" fmla="*/ 151 h 151"/>
                  <a:gd name="T18" fmla="*/ 70 w 140"/>
                  <a:gd name="T19" fmla="*/ 151 h 151"/>
                  <a:gd name="T20" fmla="*/ 70 w 140"/>
                  <a:gd name="T21" fmla="*/ 151 h 151"/>
                  <a:gd name="T22" fmla="*/ 70 w 140"/>
                  <a:gd name="T23" fmla="*/ 151 h 151"/>
                  <a:gd name="T24" fmla="*/ 140 w 140"/>
                  <a:gd name="T25" fmla="*/ 2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51">
                    <a:moveTo>
                      <a:pt x="140" y="25"/>
                    </a:moveTo>
                    <a:cubicBezTo>
                      <a:pt x="118" y="25"/>
                      <a:pt x="89" y="19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51" y="19"/>
                      <a:pt x="22" y="25"/>
                      <a:pt x="0" y="25"/>
                    </a:cubicBezTo>
                    <a:cubicBezTo>
                      <a:pt x="0" y="79"/>
                      <a:pt x="33" y="127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107" y="127"/>
                      <a:pt x="140" y="79"/>
                      <a:pt x="140" y="2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100"/>
              <p:cNvSpPr/>
              <p:nvPr/>
            </p:nvSpPr>
            <p:spPr bwMode="auto">
              <a:xfrm>
                <a:off x="6068" y="3008"/>
                <a:ext cx="111" cy="241"/>
              </a:xfrm>
              <a:custGeom>
                <a:avLst/>
                <a:gdLst>
                  <a:gd name="T0" fmla="*/ 0 w 70"/>
                  <a:gd name="T1" fmla="*/ 0 h 151"/>
                  <a:gd name="T2" fmla="*/ 0 w 70"/>
                  <a:gd name="T3" fmla="*/ 0 h 151"/>
                  <a:gd name="T4" fmla="*/ 0 w 70"/>
                  <a:gd name="T5" fmla="*/ 151 h 151"/>
                  <a:gd name="T6" fmla="*/ 0 w 70"/>
                  <a:gd name="T7" fmla="*/ 151 h 151"/>
                  <a:gd name="T8" fmla="*/ 0 w 70"/>
                  <a:gd name="T9" fmla="*/ 151 h 151"/>
                  <a:gd name="T10" fmla="*/ 70 w 70"/>
                  <a:gd name="T11" fmla="*/ 25 h 151"/>
                  <a:gd name="T12" fmla="*/ 0 w 70"/>
                  <a:gd name="T1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15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7" y="127"/>
                      <a:pt x="70" y="79"/>
                      <a:pt x="70" y="25"/>
                    </a:cubicBezTo>
                    <a:cubicBezTo>
                      <a:pt x="48" y="25"/>
                      <a:pt x="19" y="19"/>
                      <a:pt x="0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01"/>
              <p:cNvSpPr/>
              <p:nvPr/>
            </p:nvSpPr>
            <p:spPr bwMode="auto">
              <a:xfrm>
                <a:off x="6025" y="3086"/>
                <a:ext cx="84" cy="85"/>
              </a:xfrm>
              <a:custGeom>
                <a:avLst/>
                <a:gdLst>
                  <a:gd name="T0" fmla="*/ 65 w 84"/>
                  <a:gd name="T1" fmla="*/ 85 h 85"/>
                  <a:gd name="T2" fmla="*/ 43 w 84"/>
                  <a:gd name="T3" fmla="*/ 62 h 85"/>
                  <a:gd name="T4" fmla="*/ 19 w 84"/>
                  <a:gd name="T5" fmla="*/ 85 h 85"/>
                  <a:gd name="T6" fmla="*/ 0 w 84"/>
                  <a:gd name="T7" fmla="*/ 65 h 85"/>
                  <a:gd name="T8" fmla="*/ 22 w 84"/>
                  <a:gd name="T9" fmla="*/ 43 h 85"/>
                  <a:gd name="T10" fmla="*/ 0 w 84"/>
                  <a:gd name="T11" fmla="*/ 19 h 85"/>
                  <a:gd name="T12" fmla="*/ 19 w 84"/>
                  <a:gd name="T13" fmla="*/ 0 h 85"/>
                  <a:gd name="T14" fmla="*/ 43 w 84"/>
                  <a:gd name="T15" fmla="*/ 22 h 85"/>
                  <a:gd name="T16" fmla="*/ 65 w 84"/>
                  <a:gd name="T17" fmla="*/ 0 h 85"/>
                  <a:gd name="T18" fmla="*/ 84 w 84"/>
                  <a:gd name="T19" fmla="*/ 19 h 85"/>
                  <a:gd name="T20" fmla="*/ 62 w 84"/>
                  <a:gd name="T21" fmla="*/ 43 h 85"/>
                  <a:gd name="T22" fmla="*/ 84 w 84"/>
                  <a:gd name="T23" fmla="*/ 65 h 85"/>
                  <a:gd name="T24" fmla="*/ 65 w 84"/>
                  <a:gd name="T2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4" h="85">
                    <a:moveTo>
                      <a:pt x="65" y="85"/>
                    </a:moveTo>
                    <a:lnTo>
                      <a:pt x="43" y="62"/>
                    </a:lnTo>
                    <a:lnTo>
                      <a:pt x="19" y="85"/>
                    </a:lnTo>
                    <a:lnTo>
                      <a:pt x="0" y="65"/>
                    </a:lnTo>
                    <a:lnTo>
                      <a:pt x="22" y="43"/>
                    </a:lnTo>
                    <a:lnTo>
                      <a:pt x="0" y="19"/>
                    </a:lnTo>
                    <a:lnTo>
                      <a:pt x="19" y="0"/>
                    </a:lnTo>
                    <a:lnTo>
                      <a:pt x="43" y="22"/>
                    </a:lnTo>
                    <a:lnTo>
                      <a:pt x="65" y="0"/>
                    </a:lnTo>
                    <a:lnTo>
                      <a:pt x="84" y="19"/>
                    </a:lnTo>
                    <a:lnTo>
                      <a:pt x="62" y="43"/>
                    </a:lnTo>
                    <a:lnTo>
                      <a:pt x="84" y="65"/>
                    </a:lnTo>
                    <a:lnTo>
                      <a:pt x="65" y="85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Oval 102"/>
              <p:cNvSpPr>
                <a:spLocks noChangeArrowheads="1"/>
              </p:cNvSpPr>
              <p:nvPr/>
            </p:nvSpPr>
            <p:spPr bwMode="auto">
              <a:xfrm>
                <a:off x="5228" y="2910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03"/>
              <p:cNvSpPr/>
              <p:nvPr/>
            </p:nvSpPr>
            <p:spPr bwMode="auto">
              <a:xfrm>
                <a:off x="5395" y="3048"/>
                <a:ext cx="239" cy="261"/>
              </a:xfrm>
              <a:custGeom>
                <a:avLst/>
                <a:gdLst>
                  <a:gd name="T0" fmla="*/ 57 w 150"/>
                  <a:gd name="T1" fmla="*/ 164 h 164"/>
                  <a:gd name="T2" fmla="*/ 150 w 150"/>
                  <a:gd name="T3" fmla="*/ 57 h 164"/>
                  <a:gd name="T4" fmla="*/ 93 w 150"/>
                  <a:gd name="T5" fmla="*/ 0 h 164"/>
                  <a:gd name="T6" fmla="*/ 0 w 150"/>
                  <a:gd name="T7" fmla="*/ 107 h 164"/>
                  <a:gd name="T8" fmla="*/ 57 w 150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0" h="164">
                    <a:moveTo>
                      <a:pt x="57" y="164"/>
                    </a:moveTo>
                    <a:cubicBezTo>
                      <a:pt x="106" y="151"/>
                      <a:pt x="144" y="109"/>
                      <a:pt x="150" y="57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0" y="107"/>
                      <a:pt x="0" y="107"/>
                      <a:pt x="0" y="107"/>
                    </a:cubicBezTo>
                    <a:lnTo>
                      <a:pt x="57" y="164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04"/>
              <p:cNvSpPr/>
              <p:nvPr/>
            </p:nvSpPr>
            <p:spPr bwMode="auto">
              <a:xfrm>
                <a:off x="5321" y="3008"/>
                <a:ext cx="222" cy="241"/>
              </a:xfrm>
              <a:custGeom>
                <a:avLst/>
                <a:gdLst>
                  <a:gd name="T0" fmla="*/ 140 w 140"/>
                  <a:gd name="T1" fmla="*/ 25 h 151"/>
                  <a:gd name="T2" fmla="*/ 70 w 140"/>
                  <a:gd name="T3" fmla="*/ 0 h 151"/>
                  <a:gd name="T4" fmla="*/ 70 w 140"/>
                  <a:gd name="T5" fmla="*/ 0 h 151"/>
                  <a:gd name="T6" fmla="*/ 70 w 140"/>
                  <a:gd name="T7" fmla="*/ 0 h 151"/>
                  <a:gd name="T8" fmla="*/ 70 w 140"/>
                  <a:gd name="T9" fmla="*/ 0 h 151"/>
                  <a:gd name="T10" fmla="*/ 70 w 140"/>
                  <a:gd name="T11" fmla="*/ 0 h 151"/>
                  <a:gd name="T12" fmla="*/ 0 w 140"/>
                  <a:gd name="T13" fmla="*/ 25 h 151"/>
                  <a:gd name="T14" fmla="*/ 70 w 140"/>
                  <a:gd name="T15" fmla="*/ 151 h 151"/>
                  <a:gd name="T16" fmla="*/ 70 w 140"/>
                  <a:gd name="T17" fmla="*/ 151 h 151"/>
                  <a:gd name="T18" fmla="*/ 70 w 140"/>
                  <a:gd name="T19" fmla="*/ 151 h 151"/>
                  <a:gd name="T20" fmla="*/ 70 w 140"/>
                  <a:gd name="T21" fmla="*/ 151 h 151"/>
                  <a:gd name="T22" fmla="*/ 70 w 140"/>
                  <a:gd name="T23" fmla="*/ 151 h 151"/>
                  <a:gd name="T24" fmla="*/ 140 w 140"/>
                  <a:gd name="T25" fmla="*/ 2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51">
                    <a:moveTo>
                      <a:pt x="140" y="25"/>
                    </a:moveTo>
                    <a:cubicBezTo>
                      <a:pt x="118" y="25"/>
                      <a:pt x="89" y="19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51" y="19"/>
                      <a:pt x="22" y="25"/>
                      <a:pt x="0" y="25"/>
                    </a:cubicBezTo>
                    <a:cubicBezTo>
                      <a:pt x="0" y="79"/>
                      <a:pt x="33" y="127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107" y="127"/>
                      <a:pt x="140" y="79"/>
                      <a:pt x="140" y="2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105"/>
              <p:cNvSpPr/>
              <p:nvPr/>
            </p:nvSpPr>
            <p:spPr bwMode="auto">
              <a:xfrm>
                <a:off x="5432" y="3008"/>
                <a:ext cx="111" cy="241"/>
              </a:xfrm>
              <a:custGeom>
                <a:avLst/>
                <a:gdLst>
                  <a:gd name="T0" fmla="*/ 0 w 70"/>
                  <a:gd name="T1" fmla="*/ 0 h 151"/>
                  <a:gd name="T2" fmla="*/ 0 w 70"/>
                  <a:gd name="T3" fmla="*/ 0 h 151"/>
                  <a:gd name="T4" fmla="*/ 0 w 70"/>
                  <a:gd name="T5" fmla="*/ 151 h 151"/>
                  <a:gd name="T6" fmla="*/ 0 w 70"/>
                  <a:gd name="T7" fmla="*/ 151 h 151"/>
                  <a:gd name="T8" fmla="*/ 0 w 70"/>
                  <a:gd name="T9" fmla="*/ 151 h 151"/>
                  <a:gd name="T10" fmla="*/ 70 w 70"/>
                  <a:gd name="T11" fmla="*/ 25 h 151"/>
                  <a:gd name="T12" fmla="*/ 0 w 70"/>
                  <a:gd name="T1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15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7" y="127"/>
                      <a:pt x="70" y="79"/>
                      <a:pt x="70" y="25"/>
                    </a:cubicBezTo>
                    <a:cubicBezTo>
                      <a:pt x="48" y="25"/>
                      <a:pt x="19" y="19"/>
                      <a:pt x="0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06"/>
              <p:cNvSpPr/>
              <p:nvPr/>
            </p:nvSpPr>
            <p:spPr bwMode="auto">
              <a:xfrm>
                <a:off x="5383" y="3086"/>
                <a:ext cx="104" cy="85"/>
              </a:xfrm>
              <a:custGeom>
                <a:avLst/>
                <a:gdLst>
                  <a:gd name="T0" fmla="*/ 39 w 104"/>
                  <a:gd name="T1" fmla="*/ 85 h 85"/>
                  <a:gd name="T2" fmla="*/ 39 w 104"/>
                  <a:gd name="T3" fmla="*/ 85 h 85"/>
                  <a:gd name="T4" fmla="*/ 39 w 104"/>
                  <a:gd name="T5" fmla="*/ 85 h 85"/>
                  <a:gd name="T6" fmla="*/ 0 w 104"/>
                  <a:gd name="T7" fmla="*/ 45 h 85"/>
                  <a:gd name="T8" fmla="*/ 19 w 104"/>
                  <a:gd name="T9" fmla="*/ 26 h 85"/>
                  <a:gd name="T10" fmla="*/ 39 w 104"/>
                  <a:gd name="T11" fmla="*/ 46 h 85"/>
                  <a:gd name="T12" fmla="*/ 85 w 104"/>
                  <a:gd name="T13" fmla="*/ 0 h 85"/>
                  <a:gd name="T14" fmla="*/ 104 w 104"/>
                  <a:gd name="T15" fmla="*/ 19 h 85"/>
                  <a:gd name="T16" fmla="*/ 39 w 104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4" h="85">
                    <a:moveTo>
                      <a:pt x="39" y="85"/>
                    </a:moveTo>
                    <a:lnTo>
                      <a:pt x="39" y="85"/>
                    </a:lnTo>
                    <a:lnTo>
                      <a:pt x="39" y="85"/>
                    </a:lnTo>
                    <a:lnTo>
                      <a:pt x="0" y="45"/>
                    </a:lnTo>
                    <a:lnTo>
                      <a:pt x="19" y="26"/>
                    </a:lnTo>
                    <a:lnTo>
                      <a:pt x="39" y="46"/>
                    </a:lnTo>
                    <a:lnTo>
                      <a:pt x="85" y="0"/>
                    </a:lnTo>
                    <a:lnTo>
                      <a:pt x="104" y="19"/>
                    </a:lnTo>
                    <a:lnTo>
                      <a:pt x="39" y="85"/>
                    </a:ln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Oval 107"/>
              <p:cNvSpPr>
                <a:spLocks noChangeArrowheads="1"/>
              </p:cNvSpPr>
              <p:nvPr/>
            </p:nvSpPr>
            <p:spPr bwMode="auto">
              <a:xfrm>
                <a:off x="4592" y="2910"/>
                <a:ext cx="407" cy="407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108"/>
              <p:cNvSpPr/>
              <p:nvPr/>
            </p:nvSpPr>
            <p:spPr bwMode="auto">
              <a:xfrm>
                <a:off x="4759" y="3048"/>
                <a:ext cx="239" cy="261"/>
              </a:xfrm>
              <a:custGeom>
                <a:avLst/>
                <a:gdLst>
                  <a:gd name="T0" fmla="*/ 57 w 150"/>
                  <a:gd name="T1" fmla="*/ 164 h 164"/>
                  <a:gd name="T2" fmla="*/ 150 w 150"/>
                  <a:gd name="T3" fmla="*/ 57 h 164"/>
                  <a:gd name="T4" fmla="*/ 94 w 150"/>
                  <a:gd name="T5" fmla="*/ 0 h 164"/>
                  <a:gd name="T6" fmla="*/ 0 w 150"/>
                  <a:gd name="T7" fmla="*/ 107 h 164"/>
                  <a:gd name="T8" fmla="*/ 57 w 150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0" h="164">
                    <a:moveTo>
                      <a:pt x="57" y="164"/>
                    </a:moveTo>
                    <a:cubicBezTo>
                      <a:pt x="106" y="151"/>
                      <a:pt x="144" y="109"/>
                      <a:pt x="150" y="5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0" y="107"/>
                      <a:pt x="0" y="107"/>
                      <a:pt x="0" y="107"/>
                    </a:cubicBezTo>
                    <a:lnTo>
                      <a:pt x="57" y="164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09"/>
              <p:cNvSpPr/>
              <p:nvPr/>
            </p:nvSpPr>
            <p:spPr bwMode="auto">
              <a:xfrm>
                <a:off x="4684" y="3008"/>
                <a:ext cx="225" cy="241"/>
              </a:xfrm>
              <a:custGeom>
                <a:avLst/>
                <a:gdLst>
                  <a:gd name="T0" fmla="*/ 141 w 141"/>
                  <a:gd name="T1" fmla="*/ 25 h 151"/>
                  <a:gd name="T2" fmla="*/ 70 w 141"/>
                  <a:gd name="T3" fmla="*/ 0 h 151"/>
                  <a:gd name="T4" fmla="*/ 70 w 141"/>
                  <a:gd name="T5" fmla="*/ 0 h 151"/>
                  <a:gd name="T6" fmla="*/ 70 w 141"/>
                  <a:gd name="T7" fmla="*/ 0 h 151"/>
                  <a:gd name="T8" fmla="*/ 70 w 141"/>
                  <a:gd name="T9" fmla="*/ 0 h 151"/>
                  <a:gd name="T10" fmla="*/ 70 w 141"/>
                  <a:gd name="T11" fmla="*/ 0 h 151"/>
                  <a:gd name="T12" fmla="*/ 0 w 141"/>
                  <a:gd name="T13" fmla="*/ 25 h 151"/>
                  <a:gd name="T14" fmla="*/ 70 w 141"/>
                  <a:gd name="T15" fmla="*/ 151 h 151"/>
                  <a:gd name="T16" fmla="*/ 70 w 141"/>
                  <a:gd name="T17" fmla="*/ 151 h 151"/>
                  <a:gd name="T18" fmla="*/ 70 w 141"/>
                  <a:gd name="T19" fmla="*/ 151 h 151"/>
                  <a:gd name="T20" fmla="*/ 70 w 141"/>
                  <a:gd name="T21" fmla="*/ 151 h 151"/>
                  <a:gd name="T22" fmla="*/ 70 w 141"/>
                  <a:gd name="T23" fmla="*/ 151 h 151"/>
                  <a:gd name="T24" fmla="*/ 141 w 141"/>
                  <a:gd name="T25" fmla="*/ 2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1" h="151">
                    <a:moveTo>
                      <a:pt x="141" y="25"/>
                    </a:moveTo>
                    <a:cubicBezTo>
                      <a:pt x="118" y="25"/>
                      <a:pt x="89" y="19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51" y="19"/>
                      <a:pt x="22" y="25"/>
                      <a:pt x="0" y="25"/>
                    </a:cubicBezTo>
                    <a:cubicBezTo>
                      <a:pt x="0" y="79"/>
                      <a:pt x="33" y="127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108" y="127"/>
                      <a:pt x="141" y="79"/>
                      <a:pt x="141" y="2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10"/>
              <p:cNvSpPr/>
              <p:nvPr/>
            </p:nvSpPr>
            <p:spPr bwMode="auto">
              <a:xfrm>
                <a:off x="4796" y="3008"/>
                <a:ext cx="113" cy="241"/>
              </a:xfrm>
              <a:custGeom>
                <a:avLst/>
                <a:gdLst>
                  <a:gd name="T0" fmla="*/ 0 w 71"/>
                  <a:gd name="T1" fmla="*/ 0 h 151"/>
                  <a:gd name="T2" fmla="*/ 0 w 71"/>
                  <a:gd name="T3" fmla="*/ 0 h 151"/>
                  <a:gd name="T4" fmla="*/ 0 w 71"/>
                  <a:gd name="T5" fmla="*/ 151 h 151"/>
                  <a:gd name="T6" fmla="*/ 0 w 71"/>
                  <a:gd name="T7" fmla="*/ 151 h 151"/>
                  <a:gd name="T8" fmla="*/ 0 w 71"/>
                  <a:gd name="T9" fmla="*/ 151 h 151"/>
                  <a:gd name="T10" fmla="*/ 71 w 71"/>
                  <a:gd name="T11" fmla="*/ 25 h 151"/>
                  <a:gd name="T12" fmla="*/ 0 w 71"/>
                  <a:gd name="T1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15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8" y="127"/>
                      <a:pt x="71" y="79"/>
                      <a:pt x="71" y="25"/>
                    </a:cubicBezTo>
                    <a:cubicBezTo>
                      <a:pt x="48" y="25"/>
                      <a:pt x="19" y="19"/>
                      <a:pt x="0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Oval 111"/>
              <p:cNvSpPr>
                <a:spLocks noChangeArrowheads="1"/>
              </p:cNvSpPr>
              <p:nvPr/>
            </p:nvSpPr>
            <p:spPr bwMode="auto">
              <a:xfrm>
                <a:off x="3956" y="2910"/>
                <a:ext cx="407" cy="407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112"/>
              <p:cNvSpPr/>
              <p:nvPr/>
            </p:nvSpPr>
            <p:spPr bwMode="auto">
              <a:xfrm>
                <a:off x="4077" y="3050"/>
                <a:ext cx="283" cy="265"/>
              </a:xfrm>
              <a:custGeom>
                <a:avLst/>
                <a:gdLst>
                  <a:gd name="T0" fmla="*/ 67 w 178"/>
                  <a:gd name="T1" fmla="*/ 167 h 167"/>
                  <a:gd name="T2" fmla="*/ 178 w 178"/>
                  <a:gd name="T3" fmla="*/ 63 h 167"/>
                  <a:gd name="T4" fmla="*/ 115 w 178"/>
                  <a:gd name="T5" fmla="*/ 0 h 167"/>
                  <a:gd name="T6" fmla="*/ 0 w 178"/>
                  <a:gd name="T7" fmla="*/ 99 h 167"/>
                  <a:gd name="T8" fmla="*/ 67 w 178"/>
                  <a:gd name="T9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67">
                    <a:moveTo>
                      <a:pt x="67" y="167"/>
                    </a:moveTo>
                    <a:cubicBezTo>
                      <a:pt x="123" y="160"/>
                      <a:pt x="168" y="118"/>
                      <a:pt x="178" y="63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0" y="99"/>
                      <a:pt x="0" y="99"/>
                      <a:pt x="0" y="99"/>
                    </a:cubicBezTo>
                    <a:lnTo>
                      <a:pt x="67" y="167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13"/>
              <p:cNvSpPr/>
              <p:nvPr/>
            </p:nvSpPr>
            <p:spPr bwMode="auto">
              <a:xfrm>
                <a:off x="4058" y="3008"/>
                <a:ext cx="203" cy="241"/>
              </a:xfrm>
              <a:custGeom>
                <a:avLst/>
                <a:gdLst>
                  <a:gd name="T0" fmla="*/ 114 w 128"/>
                  <a:gd name="T1" fmla="*/ 62 h 151"/>
                  <a:gd name="T2" fmla="*/ 122 w 128"/>
                  <a:gd name="T3" fmla="*/ 32 h 151"/>
                  <a:gd name="T4" fmla="*/ 127 w 128"/>
                  <a:gd name="T5" fmla="*/ 26 h 151"/>
                  <a:gd name="T6" fmla="*/ 96 w 128"/>
                  <a:gd name="T7" fmla="*/ 0 h 151"/>
                  <a:gd name="T8" fmla="*/ 96 w 128"/>
                  <a:gd name="T9" fmla="*/ 0 h 151"/>
                  <a:gd name="T10" fmla="*/ 96 w 128"/>
                  <a:gd name="T11" fmla="*/ 0 h 151"/>
                  <a:gd name="T12" fmla="*/ 95 w 128"/>
                  <a:gd name="T13" fmla="*/ 0 h 151"/>
                  <a:gd name="T14" fmla="*/ 96 w 128"/>
                  <a:gd name="T15" fmla="*/ 0 h 151"/>
                  <a:gd name="T16" fmla="*/ 81 w 128"/>
                  <a:gd name="T17" fmla="*/ 12 h 151"/>
                  <a:gd name="T18" fmla="*/ 64 w 128"/>
                  <a:gd name="T19" fmla="*/ 0 h 151"/>
                  <a:gd name="T20" fmla="*/ 64 w 128"/>
                  <a:gd name="T21" fmla="*/ 0 h 151"/>
                  <a:gd name="T22" fmla="*/ 64 w 128"/>
                  <a:gd name="T23" fmla="*/ 0 h 151"/>
                  <a:gd name="T24" fmla="*/ 64 w 128"/>
                  <a:gd name="T25" fmla="*/ 0 h 151"/>
                  <a:gd name="T26" fmla="*/ 64 w 128"/>
                  <a:gd name="T27" fmla="*/ 0 h 151"/>
                  <a:gd name="T28" fmla="*/ 47 w 128"/>
                  <a:gd name="T29" fmla="*/ 12 h 151"/>
                  <a:gd name="T30" fmla="*/ 32 w 128"/>
                  <a:gd name="T31" fmla="*/ 0 h 151"/>
                  <a:gd name="T32" fmla="*/ 33 w 128"/>
                  <a:gd name="T33" fmla="*/ 0 h 151"/>
                  <a:gd name="T34" fmla="*/ 32 w 128"/>
                  <a:gd name="T35" fmla="*/ 0 h 151"/>
                  <a:gd name="T36" fmla="*/ 32 w 128"/>
                  <a:gd name="T37" fmla="*/ 0 h 151"/>
                  <a:gd name="T38" fmla="*/ 32 w 128"/>
                  <a:gd name="T39" fmla="*/ 0 h 151"/>
                  <a:gd name="T40" fmla="*/ 1 w 128"/>
                  <a:gd name="T41" fmla="*/ 26 h 151"/>
                  <a:gd name="T42" fmla="*/ 6 w 128"/>
                  <a:gd name="T43" fmla="*/ 32 h 151"/>
                  <a:gd name="T44" fmla="*/ 14 w 128"/>
                  <a:gd name="T45" fmla="*/ 62 h 151"/>
                  <a:gd name="T46" fmla="*/ 0 w 128"/>
                  <a:gd name="T47" fmla="*/ 97 h 151"/>
                  <a:gd name="T48" fmla="*/ 36 w 128"/>
                  <a:gd name="T49" fmla="*/ 138 h 151"/>
                  <a:gd name="T50" fmla="*/ 64 w 128"/>
                  <a:gd name="T51" fmla="*/ 151 h 151"/>
                  <a:gd name="T52" fmla="*/ 64 w 128"/>
                  <a:gd name="T53" fmla="*/ 151 h 151"/>
                  <a:gd name="T54" fmla="*/ 64 w 128"/>
                  <a:gd name="T55" fmla="*/ 151 h 151"/>
                  <a:gd name="T56" fmla="*/ 92 w 128"/>
                  <a:gd name="T57" fmla="*/ 138 h 151"/>
                  <a:gd name="T58" fmla="*/ 128 w 128"/>
                  <a:gd name="T59" fmla="*/ 97 h 151"/>
                  <a:gd name="T60" fmla="*/ 114 w 128"/>
                  <a:gd name="T61" fmla="*/ 6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8" h="151">
                    <a:moveTo>
                      <a:pt x="114" y="62"/>
                    </a:moveTo>
                    <a:cubicBezTo>
                      <a:pt x="108" y="46"/>
                      <a:pt x="115" y="38"/>
                      <a:pt x="122" y="32"/>
                    </a:cubicBezTo>
                    <a:cubicBezTo>
                      <a:pt x="127" y="26"/>
                      <a:pt x="127" y="26"/>
                      <a:pt x="127" y="26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3" y="3"/>
                      <a:pt x="88" y="12"/>
                      <a:pt x="81" y="12"/>
                    </a:cubicBezTo>
                    <a:cubicBezTo>
                      <a:pt x="73" y="12"/>
                      <a:pt x="68" y="3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0" y="3"/>
                      <a:pt x="55" y="12"/>
                      <a:pt x="47" y="12"/>
                    </a:cubicBezTo>
                    <a:cubicBezTo>
                      <a:pt x="40" y="12"/>
                      <a:pt x="35" y="3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13" y="38"/>
                      <a:pt x="20" y="46"/>
                      <a:pt x="14" y="62"/>
                    </a:cubicBezTo>
                    <a:cubicBezTo>
                      <a:pt x="9" y="77"/>
                      <a:pt x="0" y="85"/>
                      <a:pt x="0" y="97"/>
                    </a:cubicBezTo>
                    <a:cubicBezTo>
                      <a:pt x="0" y="117"/>
                      <a:pt x="13" y="133"/>
                      <a:pt x="36" y="138"/>
                    </a:cubicBezTo>
                    <a:cubicBezTo>
                      <a:pt x="53" y="143"/>
                      <a:pt x="55" y="144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73" y="144"/>
                      <a:pt x="75" y="143"/>
                      <a:pt x="92" y="138"/>
                    </a:cubicBezTo>
                    <a:cubicBezTo>
                      <a:pt x="115" y="133"/>
                      <a:pt x="128" y="117"/>
                      <a:pt x="128" y="97"/>
                    </a:cubicBezTo>
                    <a:cubicBezTo>
                      <a:pt x="128" y="85"/>
                      <a:pt x="119" y="77"/>
                      <a:pt x="114" y="62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14"/>
              <p:cNvSpPr/>
              <p:nvPr/>
            </p:nvSpPr>
            <p:spPr bwMode="auto">
              <a:xfrm>
                <a:off x="4123" y="3093"/>
                <a:ext cx="73" cy="71"/>
              </a:xfrm>
              <a:custGeom>
                <a:avLst/>
                <a:gdLst>
                  <a:gd name="T0" fmla="*/ 48 w 73"/>
                  <a:gd name="T1" fmla="*/ 23 h 71"/>
                  <a:gd name="T2" fmla="*/ 37 w 73"/>
                  <a:gd name="T3" fmla="*/ 0 h 71"/>
                  <a:gd name="T4" fmla="*/ 26 w 73"/>
                  <a:gd name="T5" fmla="*/ 23 h 71"/>
                  <a:gd name="T6" fmla="*/ 0 w 73"/>
                  <a:gd name="T7" fmla="*/ 27 h 71"/>
                  <a:gd name="T8" fmla="*/ 18 w 73"/>
                  <a:gd name="T9" fmla="*/ 46 h 71"/>
                  <a:gd name="T10" fmla="*/ 14 w 73"/>
                  <a:gd name="T11" fmla="*/ 71 h 71"/>
                  <a:gd name="T12" fmla="*/ 37 w 73"/>
                  <a:gd name="T13" fmla="*/ 58 h 71"/>
                  <a:gd name="T14" fmla="*/ 59 w 73"/>
                  <a:gd name="T15" fmla="*/ 71 h 71"/>
                  <a:gd name="T16" fmla="*/ 56 w 73"/>
                  <a:gd name="T17" fmla="*/ 46 h 71"/>
                  <a:gd name="T18" fmla="*/ 73 w 73"/>
                  <a:gd name="T19" fmla="*/ 27 h 71"/>
                  <a:gd name="T20" fmla="*/ 48 w 73"/>
                  <a:gd name="T21" fmla="*/ 2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71">
                    <a:moveTo>
                      <a:pt x="48" y="23"/>
                    </a:moveTo>
                    <a:lnTo>
                      <a:pt x="37" y="0"/>
                    </a:lnTo>
                    <a:lnTo>
                      <a:pt x="26" y="23"/>
                    </a:lnTo>
                    <a:lnTo>
                      <a:pt x="0" y="27"/>
                    </a:lnTo>
                    <a:lnTo>
                      <a:pt x="18" y="46"/>
                    </a:lnTo>
                    <a:lnTo>
                      <a:pt x="14" y="71"/>
                    </a:lnTo>
                    <a:lnTo>
                      <a:pt x="37" y="58"/>
                    </a:lnTo>
                    <a:lnTo>
                      <a:pt x="59" y="71"/>
                    </a:lnTo>
                    <a:lnTo>
                      <a:pt x="56" y="46"/>
                    </a:lnTo>
                    <a:lnTo>
                      <a:pt x="73" y="27"/>
                    </a:lnTo>
                    <a:lnTo>
                      <a:pt x="48" y="2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Oval 115"/>
              <p:cNvSpPr>
                <a:spLocks noChangeArrowheads="1"/>
              </p:cNvSpPr>
              <p:nvPr/>
            </p:nvSpPr>
            <p:spPr bwMode="auto">
              <a:xfrm>
                <a:off x="3320" y="2910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16"/>
              <p:cNvSpPr/>
              <p:nvPr/>
            </p:nvSpPr>
            <p:spPr bwMode="auto">
              <a:xfrm>
                <a:off x="3412" y="3008"/>
                <a:ext cx="315" cy="309"/>
              </a:xfrm>
              <a:custGeom>
                <a:avLst/>
                <a:gdLst>
                  <a:gd name="T0" fmla="*/ 140 w 198"/>
                  <a:gd name="T1" fmla="*/ 0 h 194"/>
                  <a:gd name="T2" fmla="*/ 0 w 198"/>
                  <a:gd name="T3" fmla="*/ 140 h 194"/>
                  <a:gd name="T4" fmla="*/ 53 w 198"/>
                  <a:gd name="T5" fmla="*/ 193 h 194"/>
                  <a:gd name="T6" fmla="*/ 70 w 198"/>
                  <a:gd name="T7" fmla="*/ 194 h 194"/>
                  <a:gd name="T8" fmla="*/ 198 w 198"/>
                  <a:gd name="T9" fmla="*/ 66 h 194"/>
                  <a:gd name="T10" fmla="*/ 198 w 198"/>
                  <a:gd name="T11" fmla="*/ 57 h 194"/>
                  <a:gd name="T12" fmla="*/ 140 w 198"/>
                  <a:gd name="T13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8" h="194">
                    <a:moveTo>
                      <a:pt x="140" y="0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53" y="193"/>
                      <a:pt x="53" y="193"/>
                      <a:pt x="53" y="193"/>
                    </a:cubicBezTo>
                    <a:cubicBezTo>
                      <a:pt x="59" y="194"/>
                      <a:pt x="64" y="194"/>
                      <a:pt x="70" y="194"/>
                    </a:cubicBezTo>
                    <a:cubicBezTo>
                      <a:pt x="141" y="194"/>
                      <a:pt x="198" y="137"/>
                      <a:pt x="198" y="66"/>
                    </a:cubicBezTo>
                    <a:cubicBezTo>
                      <a:pt x="198" y="63"/>
                      <a:pt x="198" y="60"/>
                      <a:pt x="198" y="57"/>
                    </a:cubicBez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17"/>
              <p:cNvSpPr>
                <a:spLocks noEditPoints="1"/>
              </p:cNvSpPr>
              <p:nvPr/>
            </p:nvSpPr>
            <p:spPr bwMode="auto">
              <a:xfrm>
                <a:off x="3412" y="3008"/>
                <a:ext cx="223" cy="223"/>
              </a:xfrm>
              <a:custGeom>
                <a:avLst/>
                <a:gdLst>
                  <a:gd name="T0" fmla="*/ 0 w 223"/>
                  <a:gd name="T1" fmla="*/ 0 h 223"/>
                  <a:gd name="T2" fmla="*/ 0 w 223"/>
                  <a:gd name="T3" fmla="*/ 223 h 223"/>
                  <a:gd name="T4" fmla="*/ 223 w 223"/>
                  <a:gd name="T5" fmla="*/ 223 h 223"/>
                  <a:gd name="T6" fmla="*/ 223 w 223"/>
                  <a:gd name="T7" fmla="*/ 0 h 223"/>
                  <a:gd name="T8" fmla="*/ 0 w 223"/>
                  <a:gd name="T9" fmla="*/ 0 h 223"/>
                  <a:gd name="T10" fmla="*/ 194 w 223"/>
                  <a:gd name="T11" fmla="*/ 196 h 223"/>
                  <a:gd name="T12" fmla="*/ 27 w 223"/>
                  <a:gd name="T13" fmla="*/ 196 h 223"/>
                  <a:gd name="T14" fmla="*/ 27 w 223"/>
                  <a:gd name="T15" fmla="*/ 27 h 223"/>
                  <a:gd name="T16" fmla="*/ 194 w 223"/>
                  <a:gd name="T17" fmla="*/ 27 h 223"/>
                  <a:gd name="T18" fmla="*/ 194 w 223"/>
                  <a:gd name="T19" fmla="*/ 196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23">
                    <a:moveTo>
                      <a:pt x="0" y="0"/>
                    </a:moveTo>
                    <a:lnTo>
                      <a:pt x="0" y="223"/>
                    </a:lnTo>
                    <a:lnTo>
                      <a:pt x="223" y="223"/>
                    </a:lnTo>
                    <a:lnTo>
                      <a:pt x="223" y="0"/>
                    </a:lnTo>
                    <a:lnTo>
                      <a:pt x="0" y="0"/>
                    </a:lnTo>
                    <a:close/>
                    <a:moveTo>
                      <a:pt x="194" y="196"/>
                    </a:moveTo>
                    <a:lnTo>
                      <a:pt x="27" y="196"/>
                    </a:lnTo>
                    <a:lnTo>
                      <a:pt x="27" y="27"/>
                    </a:lnTo>
                    <a:lnTo>
                      <a:pt x="194" y="27"/>
                    </a:lnTo>
                    <a:lnTo>
                      <a:pt x="194" y="19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Rectangle 118"/>
              <p:cNvSpPr>
                <a:spLocks noChangeArrowheads="1"/>
              </p:cNvSpPr>
              <p:nvPr/>
            </p:nvSpPr>
            <p:spPr bwMode="auto">
              <a:xfrm>
                <a:off x="3439" y="3035"/>
                <a:ext cx="167" cy="169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Rectangle 119"/>
              <p:cNvSpPr>
                <a:spLocks noChangeArrowheads="1"/>
              </p:cNvSpPr>
              <p:nvPr/>
            </p:nvSpPr>
            <p:spPr bwMode="auto">
              <a:xfrm>
                <a:off x="3441" y="3231"/>
                <a:ext cx="56" cy="18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Rectangle 120"/>
              <p:cNvSpPr>
                <a:spLocks noChangeArrowheads="1"/>
              </p:cNvSpPr>
              <p:nvPr/>
            </p:nvSpPr>
            <p:spPr bwMode="auto">
              <a:xfrm>
                <a:off x="3551" y="3231"/>
                <a:ext cx="55" cy="18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Rectangle 121"/>
              <p:cNvSpPr>
                <a:spLocks noChangeArrowheads="1"/>
              </p:cNvSpPr>
              <p:nvPr/>
            </p:nvSpPr>
            <p:spPr bwMode="auto">
              <a:xfrm>
                <a:off x="3450" y="3045"/>
                <a:ext cx="147" cy="14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22"/>
              <p:cNvSpPr>
                <a:spLocks noEditPoints="1"/>
              </p:cNvSpPr>
              <p:nvPr/>
            </p:nvSpPr>
            <p:spPr bwMode="auto">
              <a:xfrm>
                <a:off x="3476" y="3072"/>
                <a:ext cx="95" cy="94"/>
              </a:xfrm>
              <a:custGeom>
                <a:avLst/>
                <a:gdLst>
                  <a:gd name="T0" fmla="*/ 18 w 60"/>
                  <a:gd name="T1" fmla="*/ 57 h 59"/>
                  <a:gd name="T2" fmla="*/ 30 w 60"/>
                  <a:gd name="T3" fmla="*/ 59 h 59"/>
                  <a:gd name="T4" fmla="*/ 41 w 60"/>
                  <a:gd name="T5" fmla="*/ 57 h 59"/>
                  <a:gd name="T6" fmla="*/ 51 w 60"/>
                  <a:gd name="T7" fmla="*/ 51 h 59"/>
                  <a:gd name="T8" fmla="*/ 57 w 60"/>
                  <a:gd name="T9" fmla="*/ 41 h 59"/>
                  <a:gd name="T10" fmla="*/ 60 w 60"/>
                  <a:gd name="T11" fmla="*/ 30 h 59"/>
                  <a:gd name="T12" fmla="*/ 57 w 60"/>
                  <a:gd name="T13" fmla="*/ 18 h 59"/>
                  <a:gd name="T14" fmla="*/ 51 w 60"/>
                  <a:gd name="T15" fmla="*/ 8 h 59"/>
                  <a:gd name="T16" fmla="*/ 41 w 60"/>
                  <a:gd name="T17" fmla="*/ 2 h 59"/>
                  <a:gd name="T18" fmla="*/ 30 w 60"/>
                  <a:gd name="T19" fmla="*/ 0 h 59"/>
                  <a:gd name="T20" fmla="*/ 18 w 60"/>
                  <a:gd name="T21" fmla="*/ 2 h 59"/>
                  <a:gd name="T22" fmla="*/ 9 w 60"/>
                  <a:gd name="T23" fmla="*/ 8 h 59"/>
                  <a:gd name="T24" fmla="*/ 2 w 60"/>
                  <a:gd name="T25" fmla="*/ 18 h 59"/>
                  <a:gd name="T26" fmla="*/ 0 w 60"/>
                  <a:gd name="T27" fmla="*/ 30 h 59"/>
                  <a:gd name="T28" fmla="*/ 2 w 60"/>
                  <a:gd name="T29" fmla="*/ 41 h 59"/>
                  <a:gd name="T30" fmla="*/ 9 w 60"/>
                  <a:gd name="T31" fmla="*/ 51 h 59"/>
                  <a:gd name="T32" fmla="*/ 18 w 60"/>
                  <a:gd name="T33" fmla="*/ 57 h 59"/>
                  <a:gd name="T34" fmla="*/ 30 w 60"/>
                  <a:gd name="T35" fmla="*/ 53 h 59"/>
                  <a:gd name="T36" fmla="*/ 15 w 60"/>
                  <a:gd name="T37" fmla="*/ 48 h 59"/>
                  <a:gd name="T38" fmla="*/ 30 w 60"/>
                  <a:gd name="T39" fmla="*/ 33 h 59"/>
                  <a:gd name="T40" fmla="*/ 44 w 60"/>
                  <a:gd name="T41" fmla="*/ 48 h 59"/>
                  <a:gd name="T42" fmla="*/ 30 w 60"/>
                  <a:gd name="T43" fmla="*/ 53 h 59"/>
                  <a:gd name="T44" fmla="*/ 53 w 60"/>
                  <a:gd name="T45" fmla="*/ 30 h 59"/>
                  <a:gd name="T46" fmla="*/ 48 w 60"/>
                  <a:gd name="T47" fmla="*/ 44 h 59"/>
                  <a:gd name="T48" fmla="*/ 34 w 60"/>
                  <a:gd name="T49" fmla="*/ 29 h 59"/>
                  <a:gd name="T50" fmla="*/ 48 w 60"/>
                  <a:gd name="T51" fmla="*/ 15 h 59"/>
                  <a:gd name="T52" fmla="*/ 53 w 60"/>
                  <a:gd name="T53" fmla="*/ 30 h 59"/>
                  <a:gd name="T54" fmla="*/ 30 w 60"/>
                  <a:gd name="T55" fmla="*/ 6 h 59"/>
                  <a:gd name="T56" fmla="*/ 44 w 60"/>
                  <a:gd name="T57" fmla="*/ 11 h 59"/>
                  <a:gd name="T58" fmla="*/ 30 w 60"/>
                  <a:gd name="T59" fmla="*/ 26 h 59"/>
                  <a:gd name="T60" fmla="*/ 15 w 60"/>
                  <a:gd name="T61" fmla="*/ 11 h 59"/>
                  <a:gd name="T62" fmla="*/ 30 w 60"/>
                  <a:gd name="T63" fmla="*/ 6 h 59"/>
                  <a:gd name="T64" fmla="*/ 12 w 60"/>
                  <a:gd name="T65" fmla="*/ 15 h 59"/>
                  <a:gd name="T66" fmla="*/ 26 w 60"/>
                  <a:gd name="T67" fmla="*/ 29 h 59"/>
                  <a:gd name="T68" fmla="*/ 11 w 60"/>
                  <a:gd name="T69" fmla="*/ 44 h 59"/>
                  <a:gd name="T70" fmla="*/ 6 w 60"/>
                  <a:gd name="T71" fmla="*/ 30 h 59"/>
                  <a:gd name="T72" fmla="*/ 12 w 60"/>
                  <a:gd name="T73" fmla="*/ 1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59">
                    <a:moveTo>
                      <a:pt x="18" y="57"/>
                    </a:moveTo>
                    <a:cubicBezTo>
                      <a:pt x="22" y="59"/>
                      <a:pt x="26" y="59"/>
                      <a:pt x="30" y="59"/>
                    </a:cubicBezTo>
                    <a:cubicBezTo>
                      <a:pt x="34" y="59"/>
                      <a:pt x="38" y="59"/>
                      <a:pt x="41" y="57"/>
                    </a:cubicBezTo>
                    <a:cubicBezTo>
                      <a:pt x="45" y="56"/>
                      <a:pt x="48" y="53"/>
                      <a:pt x="51" y="51"/>
                    </a:cubicBezTo>
                    <a:cubicBezTo>
                      <a:pt x="54" y="48"/>
                      <a:pt x="56" y="45"/>
                      <a:pt x="57" y="41"/>
                    </a:cubicBezTo>
                    <a:cubicBezTo>
                      <a:pt x="59" y="38"/>
                      <a:pt x="60" y="34"/>
                      <a:pt x="60" y="30"/>
                    </a:cubicBezTo>
                    <a:cubicBezTo>
                      <a:pt x="60" y="26"/>
                      <a:pt x="59" y="22"/>
                      <a:pt x="57" y="18"/>
                    </a:cubicBezTo>
                    <a:cubicBezTo>
                      <a:pt x="56" y="14"/>
                      <a:pt x="54" y="11"/>
                      <a:pt x="51" y="8"/>
                    </a:cubicBezTo>
                    <a:cubicBezTo>
                      <a:pt x="48" y="6"/>
                      <a:pt x="45" y="4"/>
                      <a:pt x="41" y="2"/>
                    </a:cubicBezTo>
                    <a:cubicBezTo>
                      <a:pt x="38" y="1"/>
                      <a:pt x="34" y="0"/>
                      <a:pt x="30" y="0"/>
                    </a:cubicBezTo>
                    <a:cubicBezTo>
                      <a:pt x="26" y="0"/>
                      <a:pt x="22" y="1"/>
                      <a:pt x="18" y="2"/>
                    </a:cubicBezTo>
                    <a:cubicBezTo>
                      <a:pt x="15" y="4"/>
                      <a:pt x="11" y="6"/>
                      <a:pt x="9" y="8"/>
                    </a:cubicBezTo>
                    <a:cubicBezTo>
                      <a:pt x="6" y="11"/>
                      <a:pt x="4" y="14"/>
                      <a:pt x="2" y="18"/>
                    </a:cubicBezTo>
                    <a:cubicBezTo>
                      <a:pt x="1" y="22"/>
                      <a:pt x="0" y="26"/>
                      <a:pt x="0" y="30"/>
                    </a:cubicBezTo>
                    <a:cubicBezTo>
                      <a:pt x="0" y="34"/>
                      <a:pt x="1" y="38"/>
                      <a:pt x="2" y="41"/>
                    </a:cubicBezTo>
                    <a:cubicBezTo>
                      <a:pt x="4" y="45"/>
                      <a:pt x="6" y="48"/>
                      <a:pt x="9" y="51"/>
                    </a:cubicBezTo>
                    <a:cubicBezTo>
                      <a:pt x="11" y="53"/>
                      <a:pt x="15" y="56"/>
                      <a:pt x="18" y="57"/>
                    </a:cubicBezTo>
                    <a:close/>
                    <a:moveTo>
                      <a:pt x="30" y="53"/>
                    </a:moveTo>
                    <a:cubicBezTo>
                      <a:pt x="24" y="53"/>
                      <a:pt x="19" y="51"/>
                      <a:pt x="15" y="48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0" y="51"/>
                      <a:pt x="35" y="53"/>
                      <a:pt x="30" y="53"/>
                    </a:cubicBezTo>
                    <a:close/>
                    <a:moveTo>
                      <a:pt x="53" y="30"/>
                    </a:moveTo>
                    <a:cubicBezTo>
                      <a:pt x="53" y="35"/>
                      <a:pt x="51" y="40"/>
                      <a:pt x="48" y="44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51" y="19"/>
                      <a:pt x="53" y="24"/>
                      <a:pt x="53" y="30"/>
                    </a:cubicBezTo>
                    <a:close/>
                    <a:moveTo>
                      <a:pt x="30" y="6"/>
                    </a:moveTo>
                    <a:cubicBezTo>
                      <a:pt x="35" y="6"/>
                      <a:pt x="40" y="8"/>
                      <a:pt x="44" y="11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9" y="8"/>
                      <a:pt x="24" y="6"/>
                      <a:pt x="30" y="6"/>
                    </a:cubicBezTo>
                    <a:close/>
                    <a:moveTo>
                      <a:pt x="12" y="15"/>
                    </a:moveTo>
                    <a:cubicBezTo>
                      <a:pt x="26" y="29"/>
                      <a:pt x="26" y="29"/>
                      <a:pt x="26" y="29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8" y="40"/>
                      <a:pt x="6" y="35"/>
                      <a:pt x="6" y="30"/>
                    </a:cubicBezTo>
                    <a:cubicBezTo>
                      <a:pt x="6" y="24"/>
                      <a:pt x="8" y="19"/>
                      <a:pt x="12" y="1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Oval 123"/>
              <p:cNvSpPr>
                <a:spLocks noChangeArrowheads="1"/>
              </p:cNvSpPr>
              <p:nvPr/>
            </p:nvSpPr>
            <p:spPr bwMode="auto">
              <a:xfrm>
                <a:off x="2684" y="2910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24"/>
              <p:cNvSpPr/>
              <p:nvPr/>
            </p:nvSpPr>
            <p:spPr bwMode="auto">
              <a:xfrm>
                <a:off x="2794" y="3019"/>
                <a:ext cx="295" cy="298"/>
              </a:xfrm>
              <a:custGeom>
                <a:avLst/>
                <a:gdLst>
                  <a:gd name="T0" fmla="*/ 100 w 186"/>
                  <a:gd name="T1" fmla="*/ 0 h 187"/>
                  <a:gd name="T2" fmla="*/ 74 w 186"/>
                  <a:gd name="T3" fmla="*/ 25 h 187"/>
                  <a:gd name="T4" fmla="*/ 85 w 186"/>
                  <a:gd name="T5" fmla="*/ 36 h 187"/>
                  <a:gd name="T6" fmla="*/ 0 w 186"/>
                  <a:gd name="T7" fmla="*/ 135 h 187"/>
                  <a:gd name="T8" fmla="*/ 52 w 186"/>
                  <a:gd name="T9" fmla="*/ 187 h 187"/>
                  <a:gd name="T10" fmla="*/ 59 w 186"/>
                  <a:gd name="T11" fmla="*/ 187 h 187"/>
                  <a:gd name="T12" fmla="*/ 186 w 186"/>
                  <a:gd name="T13" fmla="*/ 71 h 187"/>
                  <a:gd name="T14" fmla="*/ 116 w 186"/>
                  <a:gd name="T15" fmla="*/ 1 h 187"/>
                  <a:gd name="T16" fmla="*/ 109 w 186"/>
                  <a:gd name="T17" fmla="*/ 9 h 187"/>
                  <a:gd name="T18" fmla="*/ 100 w 186"/>
                  <a:gd name="T19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6" h="187">
                    <a:moveTo>
                      <a:pt x="100" y="0"/>
                    </a:moveTo>
                    <a:cubicBezTo>
                      <a:pt x="74" y="25"/>
                      <a:pt x="74" y="25"/>
                      <a:pt x="74" y="25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2" y="187"/>
                      <a:pt x="52" y="187"/>
                      <a:pt x="52" y="187"/>
                    </a:cubicBezTo>
                    <a:cubicBezTo>
                      <a:pt x="54" y="187"/>
                      <a:pt x="56" y="187"/>
                      <a:pt x="59" y="187"/>
                    </a:cubicBezTo>
                    <a:cubicBezTo>
                      <a:pt x="126" y="187"/>
                      <a:pt x="180" y="136"/>
                      <a:pt x="186" y="71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09" y="9"/>
                      <a:pt x="109" y="9"/>
                      <a:pt x="109" y="9"/>
                    </a:cubicBez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25"/>
              <p:cNvSpPr/>
              <p:nvPr/>
            </p:nvSpPr>
            <p:spPr bwMode="auto">
              <a:xfrm>
                <a:off x="2767" y="3091"/>
                <a:ext cx="143" cy="143"/>
              </a:xfrm>
              <a:custGeom>
                <a:avLst/>
                <a:gdLst>
                  <a:gd name="T0" fmla="*/ 117 w 143"/>
                  <a:gd name="T1" fmla="*/ 0 h 143"/>
                  <a:gd name="T2" fmla="*/ 0 w 143"/>
                  <a:gd name="T3" fmla="*/ 116 h 143"/>
                  <a:gd name="T4" fmla="*/ 27 w 143"/>
                  <a:gd name="T5" fmla="*/ 143 h 143"/>
                  <a:gd name="T6" fmla="*/ 39 w 143"/>
                  <a:gd name="T7" fmla="*/ 130 h 143"/>
                  <a:gd name="T8" fmla="*/ 52 w 143"/>
                  <a:gd name="T9" fmla="*/ 143 h 143"/>
                  <a:gd name="T10" fmla="*/ 52 w 143"/>
                  <a:gd name="T11" fmla="*/ 143 h 143"/>
                  <a:gd name="T12" fmla="*/ 52 w 143"/>
                  <a:gd name="T13" fmla="*/ 143 h 143"/>
                  <a:gd name="T14" fmla="*/ 82 w 143"/>
                  <a:gd name="T15" fmla="*/ 113 h 143"/>
                  <a:gd name="T16" fmla="*/ 70 w 143"/>
                  <a:gd name="T17" fmla="*/ 100 h 143"/>
                  <a:gd name="T18" fmla="*/ 143 w 143"/>
                  <a:gd name="T19" fmla="*/ 25 h 143"/>
                  <a:gd name="T20" fmla="*/ 117 w 143"/>
                  <a:gd name="T2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3" h="143">
                    <a:moveTo>
                      <a:pt x="117" y="0"/>
                    </a:moveTo>
                    <a:lnTo>
                      <a:pt x="0" y="116"/>
                    </a:lnTo>
                    <a:lnTo>
                      <a:pt x="27" y="143"/>
                    </a:lnTo>
                    <a:lnTo>
                      <a:pt x="39" y="130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82" y="113"/>
                    </a:lnTo>
                    <a:lnTo>
                      <a:pt x="70" y="100"/>
                    </a:lnTo>
                    <a:lnTo>
                      <a:pt x="143" y="25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26"/>
              <p:cNvSpPr>
                <a:spLocks noEditPoints="1"/>
              </p:cNvSpPr>
              <p:nvPr/>
            </p:nvSpPr>
            <p:spPr bwMode="auto">
              <a:xfrm>
                <a:off x="2849" y="2983"/>
                <a:ext cx="169" cy="168"/>
              </a:xfrm>
              <a:custGeom>
                <a:avLst/>
                <a:gdLst>
                  <a:gd name="T0" fmla="*/ 82 w 106"/>
                  <a:gd name="T1" fmla="*/ 24 h 106"/>
                  <a:gd name="T2" fmla="*/ 16 w 106"/>
                  <a:gd name="T3" fmla="*/ 16 h 106"/>
                  <a:gd name="T4" fmla="*/ 24 w 106"/>
                  <a:gd name="T5" fmla="*/ 82 h 106"/>
                  <a:gd name="T6" fmla="*/ 90 w 106"/>
                  <a:gd name="T7" fmla="*/ 90 h 106"/>
                  <a:gd name="T8" fmla="*/ 82 w 106"/>
                  <a:gd name="T9" fmla="*/ 24 h 106"/>
                  <a:gd name="T10" fmla="*/ 73 w 106"/>
                  <a:gd name="T11" fmla="*/ 49 h 106"/>
                  <a:gd name="T12" fmla="*/ 57 w 106"/>
                  <a:gd name="T13" fmla="*/ 49 h 106"/>
                  <a:gd name="T14" fmla="*/ 57 w 106"/>
                  <a:gd name="T15" fmla="*/ 32 h 106"/>
                  <a:gd name="T16" fmla="*/ 73 w 106"/>
                  <a:gd name="T17" fmla="*/ 32 h 106"/>
                  <a:gd name="T18" fmla="*/ 73 w 106"/>
                  <a:gd name="T19" fmla="*/ 4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106">
                    <a:moveTo>
                      <a:pt x="82" y="24"/>
                    </a:moveTo>
                    <a:cubicBezTo>
                      <a:pt x="61" y="4"/>
                      <a:pt x="32" y="0"/>
                      <a:pt x="16" y="16"/>
                    </a:cubicBezTo>
                    <a:cubicBezTo>
                      <a:pt x="0" y="32"/>
                      <a:pt x="4" y="61"/>
                      <a:pt x="24" y="82"/>
                    </a:cubicBezTo>
                    <a:cubicBezTo>
                      <a:pt x="45" y="102"/>
                      <a:pt x="74" y="106"/>
                      <a:pt x="90" y="90"/>
                    </a:cubicBezTo>
                    <a:cubicBezTo>
                      <a:pt x="106" y="74"/>
                      <a:pt x="102" y="45"/>
                      <a:pt x="82" y="24"/>
                    </a:cubicBezTo>
                    <a:close/>
                    <a:moveTo>
                      <a:pt x="73" y="49"/>
                    </a:moveTo>
                    <a:cubicBezTo>
                      <a:pt x="69" y="53"/>
                      <a:pt x="62" y="53"/>
                      <a:pt x="57" y="49"/>
                    </a:cubicBezTo>
                    <a:cubicBezTo>
                      <a:pt x="52" y="44"/>
                      <a:pt x="52" y="37"/>
                      <a:pt x="57" y="32"/>
                    </a:cubicBezTo>
                    <a:cubicBezTo>
                      <a:pt x="62" y="28"/>
                      <a:pt x="69" y="28"/>
                      <a:pt x="73" y="32"/>
                    </a:cubicBezTo>
                    <a:cubicBezTo>
                      <a:pt x="78" y="37"/>
                      <a:pt x="78" y="44"/>
                      <a:pt x="73" y="49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Oval 127"/>
              <p:cNvSpPr>
                <a:spLocks noChangeArrowheads="1"/>
              </p:cNvSpPr>
              <p:nvPr/>
            </p:nvSpPr>
            <p:spPr bwMode="auto">
              <a:xfrm>
                <a:off x="2048" y="2910"/>
                <a:ext cx="407" cy="407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28"/>
              <p:cNvSpPr/>
              <p:nvPr/>
            </p:nvSpPr>
            <p:spPr bwMode="auto">
              <a:xfrm>
                <a:off x="2131" y="3016"/>
                <a:ext cx="324" cy="301"/>
              </a:xfrm>
              <a:custGeom>
                <a:avLst/>
                <a:gdLst>
                  <a:gd name="T0" fmla="*/ 123 w 204"/>
                  <a:gd name="T1" fmla="*/ 0 h 189"/>
                  <a:gd name="T2" fmla="*/ 94 w 204"/>
                  <a:gd name="T3" fmla="*/ 29 h 189"/>
                  <a:gd name="T4" fmla="*/ 102 w 204"/>
                  <a:gd name="T5" fmla="*/ 38 h 189"/>
                  <a:gd name="T6" fmla="*/ 0 w 204"/>
                  <a:gd name="T7" fmla="*/ 132 h 189"/>
                  <a:gd name="T8" fmla="*/ 56 w 204"/>
                  <a:gd name="T9" fmla="*/ 187 h 189"/>
                  <a:gd name="T10" fmla="*/ 76 w 204"/>
                  <a:gd name="T11" fmla="*/ 189 h 189"/>
                  <a:gd name="T12" fmla="*/ 204 w 204"/>
                  <a:gd name="T13" fmla="*/ 70 h 189"/>
                  <a:gd name="T14" fmla="*/ 139 w 204"/>
                  <a:gd name="T15" fmla="*/ 4 h 189"/>
                  <a:gd name="T16" fmla="*/ 133 w 204"/>
                  <a:gd name="T17" fmla="*/ 10 h 189"/>
                  <a:gd name="T18" fmla="*/ 123 w 204"/>
                  <a:gd name="T19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4" h="189">
                    <a:moveTo>
                      <a:pt x="123" y="0"/>
                    </a:moveTo>
                    <a:cubicBezTo>
                      <a:pt x="94" y="29"/>
                      <a:pt x="94" y="29"/>
                      <a:pt x="94" y="29"/>
                    </a:cubicBezTo>
                    <a:cubicBezTo>
                      <a:pt x="102" y="38"/>
                      <a:pt x="102" y="38"/>
                      <a:pt x="102" y="38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56" y="187"/>
                      <a:pt x="56" y="187"/>
                      <a:pt x="56" y="187"/>
                    </a:cubicBezTo>
                    <a:cubicBezTo>
                      <a:pt x="63" y="188"/>
                      <a:pt x="69" y="189"/>
                      <a:pt x="76" y="189"/>
                    </a:cubicBezTo>
                    <a:cubicBezTo>
                      <a:pt x="144" y="189"/>
                      <a:pt x="199" y="136"/>
                      <a:pt x="204" y="70"/>
                    </a:cubicBezTo>
                    <a:cubicBezTo>
                      <a:pt x="139" y="4"/>
                      <a:pt x="139" y="4"/>
                      <a:pt x="139" y="4"/>
                    </a:cubicBezTo>
                    <a:cubicBezTo>
                      <a:pt x="133" y="10"/>
                      <a:pt x="133" y="10"/>
                      <a:pt x="133" y="10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29"/>
              <p:cNvSpPr/>
              <p:nvPr/>
            </p:nvSpPr>
            <p:spPr bwMode="auto">
              <a:xfrm>
                <a:off x="2131" y="3089"/>
                <a:ext cx="154" cy="137"/>
              </a:xfrm>
              <a:custGeom>
                <a:avLst/>
                <a:gdLst>
                  <a:gd name="T0" fmla="*/ 97 w 154"/>
                  <a:gd name="T1" fmla="*/ 0 h 137"/>
                  <a:gd name="T2" fmla="*/ 0 w 154"/>
                  <a:gd name="T3" fmla="*/ 97 h 137"/>
                  <a:gd name="T4" fmla="*/ 0 w 154"/>
                  <a:gd name="T5" fmla="*/ 137 h 137"/>
                  <a:gd name="T6" fmla="*/ 74 w 154"/>
                  <a:gd name="T7" fmla="*/ 137 h 137"/>
                  <a:gd name="T8" fmla="*/ 74 w 154"/>
                  <a:gd name="T9" fmla="*/ 113 h 137"/>
                  <a:gd name="T10" fmla="*/ 98 w 154"/>
                  <a:gd name="T11" fmla="*/ 113 h 137"/>
                  <a:gd name="T12" fmla="*/ 98 w 154"/>
                  <a:gd name="T13" fmla="*/ 91 h 137"/>
                  <a:gd name="T14" fmla="*/ 120 w 154"/>
                  <a:gd name="T15" fmla="*/ 91 h 137"/>
                  <a:gd name="T16" fmla="*/ 120 w 154"/>
                  <a:gd name="T17" fmla="*/ 91 h 137"/>
                  <a:gd name="T18" fmla="*/ 154 w 154"/>
                  <a:gd name="T19" fmla="*/ 58 h 137"/>
                  <a:gd name="T20" fmla="*/ 97 w 154"/>
                  <a:gd name="T21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4" h="137">
                    <a:moveTo>
                      <a:pt x="97" y="0"/>
                    </a:moveTo>
                    <a:lnTo>
                      <a:pt x="0" y="97"/>
                    </a:lnTo>
                    <a:lnTo>
                      <a:pt x="0" y="137"/>
                    </a:lnTo>
                    <a:lnTo>
                      <a:pt x="74" y="137"/>
                    </a:lnTo>
                    <a:lnTo>
                      <a:pt x="74" y="113"/>
                    </a:lnTo>
                    <a:lnTo>
                      <a:pt x="98" y="113"/>
                    </a:lnTo>
                    <a:lnTo>
                      <a:pt x="98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54" y="58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30"/>
              <p:cNvSpPr>
                <a:spLocks noEditPoints="1"/>
              </p:cNvSpPr>
              <p:nvPr/>
            </p:nvSpPr>
            <p:spPr bwMode="auto">
              <a:xfrm>
                <a:off x="2224" y="3000"/>
                <a:ext cx="148" cy="150"/>
              </a:xfrm>
              <a:custGeom>
                <a:avLst/>
                <a:gdLst>
                  <a:gd name="T0" fmla="*/ 46 w 93"/>
                  <a:gd name="T1" fmla="*/ 0 h 94"/>
                  <a:gd name="T2" fmla="*/ 0 w 93"/>
                  <a:gd name="T3" fmla="*/ 47 h 94"/>
                  <a:gd name="T4" fmla="*/ 46 w 93"/>
                  <a:gd name="T5" fmla="*/ 94 h 94"/>
                  <a:gd name="T6" fmla="*/ 93 w 93"/>
                  <a:gd name="T7" fmla="*/ 47 h 94"/>
                  <a:gd name="T8" fmla="*/ 46 w 93"/>
                  <a:gd name="T9" fmla="*/ 0 h 94"/>
                  <a:gd name="T10" fmla="*/ 71 w 93"/>
                  <a:gd name="T11" fmla="*/ 39 h 94"/>
                  <a:gd name="T12" fmla="*/ 55 w 93"/>
                  <a:gd name="T13" fmla="*/ 39 h 94"/>
                  <a:gd name="T14" fmla="*/ 55 w 93"/>
                  <a:gd name="T15" fmla="*/ 22 h 94"/>
                  <a:gd name="T16" fmla="*/ 71 w 93"/>
                  <a:gd name="T17" fmla="*/ 22 h 94"/>
                  <a:gd name="T18" fmla="*/ 71 w 93"/>
                  <a:gd name="T19" fmla="*/ 3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" h="94">
                    <a:moveTo>
                      <a:pt x="46" y="0"/>
                    </a:moveTo>
                    <a:cubicBezTo>
                      <a:pt x="21" y="0"/>
                      <a:pt x="0" y="21"/>
                      <a:pt x="0" y="47"/>
                    </a:cubicBezTo>
                    <a:cubicBezTo>
                      <a:pt x="0" y="73"/>
                      <a:pt x="21" y="94"/>
                      <a:pt x="46" y="94"/>
                    </a:cubicBezTo>
                    <a:cubicBezTo>
                      <a:pt x="72" y="94"/>
                      <a:pt x="93" y="73"/>
                      <a:pt x="93" y="47"/>
                    </a:cubicBezTo>
                    <a:cubicBezTo>
                      <a:pt x="93" y="21"/>
                      <a:pt x="72" y="0"/>
                      <a:pt x="46" y="0"/>
                    </a:cubicBezTo>
                    <a:close/>
                    <a:moveTo>
                      <a:pt x="71" y="39"/>
                    </a:moveTo>
                    <a:cubicBezTo>
                      <a:pt x="66" y="43"/>
                      <a:pt x="59" y="43"/>
                      <a:pt x="55" y="39"/>
                    </a:cubicBezTo>
                    <a:cubicBezTo>
                      <a:pt x="50" y="34"/>
                      <a:pt x="50" y="27"/>
                      <a:pt x="55" y="22"/>
                    </a:cubicBezTo>
                    <a:cubicBezTo>
                      <a:pt x="59" y="18"/>
                      <a:pt x="66" y="18"/>
                      <a:pt x="71" y="22"/>
                    </a:cubicBezTo>
                    <a:cubicBezTo>
                      <a:pt x="75" y="27"/>
                      <a:pt x="75" y="34"/>
                      <a:pt x="71" y="39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Oval 131"/>
              <p:cNvSpPr>
                <a:spLocks noChangeArrowheads="1"/>
              </p:cNvSpPr>
              <p:nvPr/>
            </p:nvSpPr>
            <p:spPr bwMode="auto">
              <a:xfrm>
                <a:off x="1412" y="2910"/>
                <a:ext cx="407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32"/>
              <p:cNvSpPr/>
              <p:nvPr/>
            </p:nvSpPr>
            <p:spPr bwMode="auto">
              <a:xfrm>
                <a:off x="1523" y="3010"/>
                <a:ext cx="290" cy="307"/>
              </a:xfrm>
              <a:custGeom>
                <a:avLst/>
                <a:gdLst>
                  <a:gd name="T0" fmla="*/ 86 w 182"/>
                  <a:gd name="T1" fmla="*/ 0 h 193"/>
                  <a:gd name="T2" fmla="*/ 29 w 182"/>
                  <a:gd name="T3" fmla="*/ 10 h 193"/>
                  <a:gd name="T4" fmla="*/ 36 w 182"/>
                  <a:gd name="T5" fmla="*/ 81 h 193"/>
                  <a:gd name="T6" fmla="*/ 0 w 182"/>
                  <a:gd name="T7" fmla="*/ 141 h 193"/>
                  <a:gd name="T8" fmla="*/ 52 w 182"/>
                  <a:gd name="T9" fmla="*/ 193 h 193"/>
                  <a:gd name="T10" fmla="*/ 58 w 182"/>
                  <a:gd name="T11" fmla="*/ 193 h 193"/>
                  <a:gd name="T12" fmla="*/ 182 w 182"/>
                  <a:gd name="T13" fmla="*/ 96 h 193"/>
                  <a:gd name="T14" fmla="*/ 86 w 182"/>
                  <a:gd name="T15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2" h="193">
                    <a:moveTo>
                      <a:pt x="86" y="0"/>
                    </a:moveTo>
                    <a:cubicBezTo>
                      <a:pt x="29" y="10"/>
                      <a:pt x="29" y="10"/>
                      <a:pt x="29" y="10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2" y="193"/>
                      <a:pt x="52" y="193"/>
                      <a:pt x="52" y="193"/>
                    </a:cubicBezTo>
                    <a:cubicBezTo>
                      <a:pt x="54" y="193"/>
                      <a:pt x="56" y="193"/>
                      <a:pt x="58" y="193"/>
                    </a:cubicBezTo>
                    <a:cubicBezTo>
                      <a:pt x="118" y="193"/>
                      <a:pt x="168" y="152"/>
                      <a:pt x="182" y="96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Rectangle 133"/>
              <p:cNvSpPr>
                <a:spLocks noChangeArrowheads="1"/>
              </p:cNvSpPr>
              <p:nvPr/>
            </p:nvSpPr>
            <p:spPr bwMode="auto">
              <a:xfrm>
                <a:off x="1523" y="3086"/>
                <a:ext cx="185" cy="14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34"/>
              <p:cNvSpPr/>
              <p:nvPr/>
            </p:nvSpPr>
            <p:spPr bwMode="auto">
              <a:xfrm>
                <a:off x="1596" y="3132"/>
                <a:ext cx="38" cy="61"/>
              </a:xfrm>
              <a:custGeom>
                <a:avLst/>
                <a:gdLst>
                  <a:gd name="T0" fmla="*/ 18 w 24"/>
                  <a:gd name="T1" fmla="*/ 23 h 38"/>
                  <a:gd name="T2" fmla="*/ 18 w 24"/>
                  <a:gd name="T3" fmla="*/ 38 h 38"/>
                  <a:gd name="T4" fmla="*/ 6 w 24"/>
                  <a:gd name="T5" fmla="*/ 38 h 38"/>
                  <a:gd name="T6" fmla="*/ 6 w 24"/>
                  <a:gd name="T7" fmla="*/ 23 h 38"/>
                  <a:gd name="T8" fmla="*/ 0 w 24"/>
                  <a:gd name="T9" fmla="*/ 12 h 38"/>
                  <a:gd name="T10" fmla="*/ 12 w 24"/>
                  <a:gd name="T11" fmla="*/ 0 h 38"/>
                  <a:gd name="T12" fmla="*/ 24 w 24"/>
                  <a:gd name="T13" fmla="*/ 12 h 38"/>
                  <a:gd name="T14" fmla="*/ 18 w 24"/>
                  <a:gd name="T15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8" y="23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2" y="21"/>
                      <a:pt x="0" y="17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7"/>
                      <a:pt x="22" y="21"/>
                      <a:pt x="18" y="23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35"/>
              <p:cNvSpPr/>
              <p:nvPr/>
            </p:nvSpPr>
            <p:spPr bwMode="auto">
              <a:xfrm>
                <a:off x="1552" y="2992"/>
                <a:ext cx="127" cy="94"/>
              </a:xfrm>
              <a:custGeom>
                <a:avLst/>
                <a:gdLst>
                  <a:gd name="T0" fmla="*/ 17 w 80"/>
                  <a:gd name="T1" fmla="*/ 59 h 59"/>
                  <a:gd name="T2" fmla="*/ 17 w 80"/>
                  <a:gd name="T3" fmla="*/ 41 h 59"/>
                  <a:gd name="T4" fmla="*/ 24 w 80"/>
                  <a:gd name="T5" fmla="*/ 24 h 59"/>
                  <a:gd name="T6" fmla="*/ 40 w 80"/>
                  <a:gd name="T7" fmla="*/ 17 h 59"/>
                  <a:gd name="T8" fmla="*/ 56 w 80"/>
                  <a:gd name="T9" fmla="*/ 24 h 59"/>
                  <a:gd name="T10" fmla="*/ 63 w 80"/>
                  <a:gd name="T11" fmla="*/ 41 h 59"/>
                  <a:gd name="T12" fmla="*/ 80 w 80"/>
                  <a:gd name="T13" fmla="*/ 41 h 59"/>
                  <a:gd name="T14" fmla="*/ 40 w 80"/>
                  <a:gd name="T15" fmla="*/ 0 h 59"/>
                  <a:gd name="T16" fmla="*/ 0 w 80"/>
                  <a:gd name="T17" fmla="*/ 41 h 59"/>
                  <a:gd name="T18" fmla="*/ 0 w 80"/>
                  <a:gd name="T19" fmla="*/ 59 h 59"/>
                  <a:gd name="T20" fmla="*/ 17 w 80"/>
                  <a:gd name="T21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0" h="59">
                    <a:moveTo>
                      <a:pt x="17" y="59"/>
                    </a:move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34"/>
                      <a:pt x="19" y="29"/>
                      <a:pt x="24" y="24"/>
                    </a:cubicBezTo>
                    <a:cubicBezTo>
                      <a:pt x="28" y="20"/>
                      <a:pt x="34" y="17"/>
                      <a:pt x="40" y="17"/>
                    </a:cubicBezTo>
                    <a:cubicBezTo>
                      <a:pt x="46" y="17"/>
                      <a:pt x="52" y="20"/>
                      <a:pt x="56" y="24"/>
                    </a:cubicBezTo>
                    <a:cubicBezTo>
                      <a:pt x="61" y="29"/>
                      <a:pt x="63" y="34"/>
                      <a:pt x="63" y="41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0" y="18"/>
                      <a:pt x="62" y="0"/>
                      <a:pt x="40" y="0"/>
                    </a:cubicBezTo>
                    <a:cubicBezTo>
                      <a:pt x="18" y="0"/>
                      <a:pt x="0" y="18"/>
                      <a:pt x="0" y="41"/>
                    </a:cubicBezTo>
                    <a:cubicBezTo>
                      <a:pt x="0" y="59"/>
                      <a:pt x="0" y="59"/>
                      <a:pt x="0" y="59"/>
                    </a:cubicBezTo>
                    <a:lnTo>
                      <a:pt x="17" y="59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Oval 136"/>
              <p:cNvSpPr>
                <a:spLocks noChangeArrowheads="1"/>
              </p:cNvSpPr>
              <p:nvPr/>
            </p:nvSpPr>
            <p:spPr bwMode="auto">
              <a:xfrm>
                <a:off x="776" y="2910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37"/>
              <p:cNvSpPr/>
              <p:nvPr/>
            </p:nvSpPr>
            <p:spPr bwMode="auto">
              <a:xfrm>
                <a:off x="887" y="3011"/>
                <a:ext cx="289" cy="306"/>
              </a:xfrm>
              <a:custGeom>
                <a:avLst/>
                <a:gdLst>
                  <a:gd name="T0" fmla="*/ 24 w 182"/>
                  <a:gd name="T1" fmla="*/ 61 h 192"/>
                  <a:gd name="T2" fmla="*/ 0 w 182"/>
                  <a:gd name="T3" fmla="*/ 140 h 192"/>
                  <a:gd name="T4" fmla="*/ 52 w 182"/>
                  <a:gd name="T5" fmla="*/ 192 h 192"/>
                  <a:gd name="T6" fmla="*/ 58 w 182"/>
                  <a:gd name="T7" fmla="*/ 192 h 192"/>
                  <a:gd name="T8" fmla="*/ 182 w 182"/>
                  <a:gd name="T9" fmla="*/ 95 h 192"/>
                  <a:gd name="T10" fmla="*/ 86 w 182"/>
                  <a:gd name="T11" fmla="*/ 0 h 192"/>
                  <a:gd name="T12" fmla="*/ 40 w 182"/>
                  <a:gd name="T13" fmla="*/ 7 h 192"/>
                  <a:gd name="T14" fmla="*/ 24 w 182"/>
                  <a:gd name="T15" fmla="*/ 61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2" h="192">
                    <a:moveTo>
                      <a:pt x="24" y="61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52" y="192"/>
                      <a:pt x="52" y="192"/>
                      <a:pt x="52" y="192"/>
                    </a:cubicBezTo>
                    <a:cubicBezTo>
                      <a:pt x="54" y="192"/>
                      <a:pt x="56" y="192"/>
                      <a:pt x="58" y="192"/>
                    </a:cubicBezTo>
                    <a:cubicBezTo>
                      <a:pt x="118" y="192"/>
                      <a:pt x="168" y="151"/>
                      <a:pt x="182" y="95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40" y="7"/>
                      <a:pt x="40" y="7"/>
                      <a:pt x="40" y="7"/>
                    </a:cubicBezTo>
                    <a:lnTo>
                      <a:pt x="24" y="61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38"/>
              <p:cNvSpPr/>
              <p:nvPr/>
            </p:nvSpPr>
            <p:spPr bwMode="auto">
              <a:xfrm>
                <a:off x="916" y="2992"/>
                <a:ext cx="127" cy="94"/>
              </a:xfrm>
              <a:custGeom>
                <a:avLst/>
                <a:gdLst>
                  <a:gd name="T0" fmla="*/ 17 w 80"/>
                  <a:gd name="T1" fmla="*/ 59 h 59"/>
                  <a:gd name="T2" fmla="*/ 17 w 80"/>
                  <a:gd name="T3" fmla="*/ 41 h 59"/>
                  <a:gd name="T4" fmla="*/ 24 w 80"/>
                  <a:gd name="T5" fmla="*/ 24 h 59"/>
                  <a:gd name="T6" fmla="*/ 40 w 80"/>
                  <a:gd name="T7" fmla="*/ 17 h 59"/>
                  <a:gd name="T8" fmla="*/ 56 w 80"/>
                  <a:gd name="T9" fmla="*/ 24 h 59"/>
                  <a:gd name="T10" fmla="*/ 63 w 80"/>
                  <a:gd name="T11" fmla="*/ 41 h 59"/>
                  <a:gd name="T12" fmla="*/ 63 w 80"/>
                  <a:gd name="T13" fmla="*/ 59 h 59"/>
                  <a:gd name="T14" fmla="*/ 80 w 80"/>
                  <a:gd name="T15" fmla="*/ 59 h 59"/>
                  <a:gd name="T16" fmla="*/ 80 w 80"/>
                  <a:gd name="T17" fmla="*/ 41 h 59"/>
                  <a:gd name="T18" fmla="*/ 40 w 80"/>
                  <a:gd name="T19" fmla="*/ 0 h 59"/>
                  <a:gd name="T20" fmla="*/ 0 w 80"/>
                  <a:gd name="T21" fmla="*/ 41 h 59"/>
                  <a:gd name="T22" fmla="*/ 0 w 80"/>
                  <a:gd name="T23" fmla="*/ 59 h 59"/>
                  <a:gd name="T24" fmla="*/ 17 w 80"/>
                  <a:gd name="T2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0" h="59">
                    <a:moveTo>
                      <a:pt x="17" y="59"/>
                    </a:move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34"/>
                      <a:pt x="19" y="29"/>
                      <a:pt x="24" y="24"/>
                    </a:cubicBezTo>
                    <a:cubicBezTo>
                      <a:pt x="28" y="20"/>
                      <a:pt x="34" y="17"/>
                      <a:pt x="40" y="17"/>
                    </a:cubicBezTo>
                    <a:cubicBezTo>
                      <a:pt x="46" y="17"/>
                      <a:pt x="52" y="20"/>
                      <a:pt x="56" y="24"/>
                    </a:cubicBezTo>
                    <a:cubicBezTo>
                      <a:pt x="61" y="29"/>
                      <a:pt x="63" y="34"/>
                      <a:pt x="63" y="41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0" y="18"/>
                      <a:pt x="62" y="0"/>
                      <a:pt x="40" y="0"/>
                    </a:cubicBezTo>
                    <a:cubicBezTo>
                      <a:pt x="18" y="0"/>
                      <a:pt x="0" y="18"/>
                      <a:pt x="0" y="41"/>
                    </a:cubicBezTo>
                    <a:cubicBezTo>
                      <a:pt x="0" y="59"/>
                      <a:pt x="0" y="59"/>
                      <a:pt x="0" y="59"/>
                    </a:cubicBezTo>
                    <a:lnTo>
                      <a:pt x="17" y="59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Rectangle 139"/>
              <p:cNvSpPr>
                <a:spLocks noChangeArrowheads="1"/>
              </p:cNvSpPr>
              <p:nvPr/>
            </p:nvSpPr>
            <p:spPr bwMode="auto">
              <a:xfrm>
                <a:off x="887" y="3086"/>
                <a:ext cx="184" cy="14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40"/>
              <p:cNvSpPr/>
              <p:nvPr/>
            </p:nvSpPr>
            <p:spPr bwMode="auto">
              <a:xfrm>
                <a:off x="960" y="3132"/>
                <a:ext cx="38" cy="61"/>
              </a:xfrm>
              <a:custGeom>
                <a:avLst/>
                <a:gdLst>
                  <a:gd name="T0" fmla="*/ 18 w 24"/>
                  <a:gd name="T1" fmla="*/ 23 h 38"/>
                  <a:gd name="T2" fmla="*/ 18 w 24"/>
                  <a:gd name="T3" fmla="*/ 38 h 38"/>
                  <a:gd name="T4" fmla="*/ 6 w 24"/>
                  <a:gd name="T5" fmla="*/ 38 h 38"/>
                  <a:gd name="T6" fmla="*/ 6 w 24"/>
                  <a:gd name="T7" fmla="*/ 23 h 38"/>
                  <a:gd name="T8" fmla="*/ 0 w 24"/>
                  <a:gd name="T9" fmla="*/ 12 h 38"/>
                  <a:gd name="T10" fmla="*/ 12 w 24"/>
                  <a:gd name="T11" fmla="*/ 0 h 38"/>
                  <a:gd name="T12" fmla="*/ 24 w 24"/>
                  <a:gd name="T13" fmla="*/ 12 h 38"/>
                  <a:gd name="T14" fmla="*/ 18 w 24"/>
                  <a:gd name="T15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8" y="23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2" y="21"/>
                      <a:pt x="0" y="17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7"/>
                      <a:pt x="22" y="21"/>
                      <a:pt x="18" y="23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Oval 141"/>
              <p:cNvSpPr>
                <a:spLocks noChangeArrowheads="1"/>
              </p:cNvSpPr>
              <p:nvPr/>
            </p:nvSpPr>
            <p:spPr bwMode="auto">
              <a:xfrm>
                <a:off x="140" y="2910"/>
                <a:ext cx="407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42"/>
              <p:cNvSpPr/>
              <p:nvPr/>
            </p:nvSpPr>
            <p:spPr bwMode="auto">
              <a:xfrm>
                <a:off x="229" y="3031"/>
                <a:ext cx="315" cy="286"/>
              </a:xfrm>
              <a:custGeom>
                <a:avLst/>
                <a:gdLst>
                  <a:gd name="T0" fmla="*/ 97 w 198"/>
                  <a:gd name="T1" fmla="*/ 0 h 180"/>
                  <a:gd name="T2" fmla="*/ 50 w 198"/>
                  <a:gd name="T3" fmla="*/ 6 h 180"/>
                  <a:gd name="T4" fmla="*/ 48 w 198"/>
                  <a:gd name="T5" fmla="*/ 81 h 180"/>
                  <a:gd name="T6" fmla="*/ 0 w 198"/>
                  <a:gd name="T7" fmla="*/ 110 h 180"/>
                  <a:gd name="T8" fmla="*/ 70 w 198"/>
                  <a:gd name="T9" fmla="*/ 180 h 180"/>
                  <a:gd name="T10" fmla="*/ 72 w 198"/>
                  <a:gd name="T11" fmla="*/ 180 h 180"/>
                  <a:gd name="T12" fmla="*/ 198 w 198"/>
                  <a:gd name="T13" fmla="*/ 77 h 180"/>
                  <a:gd name="T14" fmla="*/ 145 w 198"/>
                  <a:gd name="T15" fmla="*/ 24 h 180"/>
                  <a:gd name="T16" fmla="*/ 130 w 198"/>
                  <a:gd name="T17" fmla="*/ 33 h 180"/>
                  <a:gd name="T18" fmla="*/ 97 w 198"/>
                  <a:gd name="T19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8" h="180">
                    <a:moveTo>
                      <a:pt x="97" y="0"/>
                    </a:moveTo>
                    <a:cubicBezTo>
                      <a:pt x="50" y="6"/>
                      <a:pt x="50" y="6"/>
                      <a:pt x="50" y="6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70" y="180"/>
                      <a:pt x="70" y="180"/>
                      <a:pt x="70" y="180"/>
                    </a:cubicBezTo>
                    <a:cubicBezTo>
                      <a:pt x="70" y="180"/>
                      <a:pt x="71" y="180"/>
                      <a:pt x="72" y="180"/>
                    </a:cubicBezTo>
                    <a:cubicBezTo>
                      <a:pt x="134" y="180"/>
                      <a:pt x="186" y="136"/>
                      <a:pt x="198" y="77"/>
                    </a:cubicBezTo>
                    <a:cubicBezTo>
                      <a:pt x="145" y="24"/>
                      <a:pt x="145" y="24"/>
                      <a:pt x="145" y="24"/>
                    </a:cubicBezTo>
                    <a:cubicBezTo>
                      <a:pt x="130" y="33"/>
                      <a:pt x="130" y="33"/>
                      <a:pt x="130" y="33"/>
                    </a:cubicBez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43"/>
              <p:cNvSpPr/>
              <p:nvPr/>
            </p:nvSpPr>
            <p:spPr bwMode="auto">
              <a:xfrm>
                <a:off x="222" y="3062"/>
                <a:ext cx="242" cy="148"/>
              </a:xfrm>
              <a:custGeom>
                <a:avLst/>
                <a:gdLst>
                  <a:gd name="T0" fmla="*/ 140 w 152"/>
                  <a:gd name="T1" fmla="*/ 0 h 93"/>
                  <a:gd name="T2" fmla="*/ 12 w 152"/>
                  <a:gd name="T3" fmla="*/ 0 h 93"/>
                  <a:gd name="T4" fmla="*/ 0 w 152"/>
                  <a:gd name="T5" fmla="*/ 12 h 93"/>
                  <a:gd name="T6" fmla="*/ 0 w 152"/>
                  <a:gd name="T7" fmla="*/ 82 h 93"/>
                  <a:gd name="T8" fmla="*/ 12 w 152"/>
                  <a:gd name="T9" fmla="*/ 93 h 93"/>
                  <a:gd name="T10" fmla="*/ 140 w 152"/>
                  <a:gd name="T11" fmla="*/ 93 h 93"/>
                  <a:gd name="T12" fmla="*/ 152 w 152"/>
                  <a:gd name="T13" fmla="*/ 82 h 93"/>
                  <a:gd name="T14" fmla="*/ 152 w 152"/>
                  <a:gd name="T15" fmla="*/ 12 h 93"/>
                  <a:gd name="T16" fmla="*/ 140 w 152"/>
                  <a:gd name="T1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93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8"/>
                      <a:pt x="5" y="93"/>
                      <a:pt x="12" y="93"/>
                    </a:cubicBezTo>
                    <a:cubicBezTo>
                      <a:pt x="140" y="93"/>
                      <a:pt x="140" y="93"/>
                      <a:pt x="140" y="93"/>
                    </a:cubicBezTo>
                    <a:cubicBezTo>
                      <a:pt x="147" y="93"/>
                      <a:pt x="152" y="88"/>
                      <a:pt x="152" y="82"/>
                    </a:cubicBezTo>
                    <a:cubicBezTo>
                      <a:pt x="152" y="12"/>
                      <a:pt x="152" y="12"/>
                      <a:pt x="152" y="12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44"/>
              <p:cNvSpPr/>
              <p:nvPr/>
            </p:nvSpPr>
            <p:spPr bwMode="auto">
              <a:xfrm>
                <a:off x="297" y="3026"/>
                <a:ext cx="92" cy="36"/>
              </a:xfrm>
              <a:custGeom>
                <a:avLst/>
                <a:gdLst>
                  <a:gd name="T0" fmla="*/ 12 w 58"/>
                  <a:gd name="T1" fmla="*/ 12 h 23"/>
                  <a:gd name="T2" fmla="*/ 46 w 58"/>
                  <a:gd name="T3" fmla="*/ 12 h 23"/>
                  <a:gd name="T4" fmla="*/ 46 w 58"/>
                  <a:gd name="T5" fmla="*/ 23 h 23"/>
                  <a:gd name="T6" fmla="*/ 58 w 58"/>
                  <a:gd name="T7" fmla="*/ 23 h 23"/>
                  <a:gd name="T8" fmla="*/ 58 w 58"/>
                  <a:gd name="T9" fmla="*/ 12 h 23"/>
                  <a:gd name="T10" fmla="*/ 46 w 58"/>
                  <a:gd name="T11" fmla="*/ 0 h 23"/>
                  <a:gd name="T12" fmla="*/ 12 w 58"/>
                  <a:gd name="T13" fmla="*/ 0 h 23"/>
                  <a:gd name="T14" fmla="*/ 0 w 58"/>
                  <a:gd name="T15" fmla="*/ 12 h 23"/>
                  <a:gd name="T16" fmla="*/ 0 w 58"/>
                  <a:gd name="T17" fmla="*/ 23 h 23"/>
                  <a:gd name="T18" fmla="*/ 12 w 58"/>
                  <a:gd name="T19" fmla="*/ 23 h 23"/>
                  <a:gd name="T20" fmla="*/ 12 w 58"/>
                  <a:gd name="T21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23">
                    <a:moveTo>
                      <a:pt x="12" y="12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5"/>
                      <a:pt x="53" y="0"/>
                      <a:pt x="4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2" y="23"/>
                      <a:pt x="12" y="23"/>
                      <a:pt x="12" y="2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Rectangle 145"/>
              <p:cNvSpPr>
                <a:spLocks noChangeArrowheads="1"/>
              </p:cNvSpPr>
              <p:nvPr/>
            </p:nvSpPr>
            <p:spPr bwMode="auto">
              <a:xfrm>
                <a:off x="268" y="3102"/>
                <a:ext cx="150" cy="11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Rectangle 146"/>
              <p:cNvSpPr>
                <a:spLocks noChangeArrowheads="1"/>
              </p:cNvSpPr>
              <p:nvPr/>
            </p:nvSpPr>
            <p:spPr bwMode="auto">
              <a:xfrm>
                <a:off x="268" y="3131"/>
                <a:ext cx="150" cy="11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Rectangle 147"/>
              <p:cNvSpPr>
                <a:spLocks noChangeArrowheads="1"/>
              </p:cNvSpPr>
              <p:nvPr/>
            </p:nvSpPr>
            <p:spPr bwMode="auto">
              <a:xfrm>
                <a:off x="268" y="3161"/>
                <a:ext cx="150" cy="1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Oval 148"/>
              <p:cNvSpPr>
                <a:spLocks noChangeArrowheads="1"/>
              </p:cNvSpPr>
              <p:nvPr/>
            </p:nvSpPr>
            <p:spPr bwMode="auto">
              <a:xfrm>
                <a:off x="7137" y="2273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49"/>
              <p:cNvSpPr/>
              <p:nvPr/>
            </p:nvSpPr>
            <p:spPr bwMode="auto">
              <a:xfrm>
                <a:off x="7224" y="2431"/>
                <a:ext cx="307" cy="249"/>
              </a:xfrm>
              <a:custGeom>
                <a:avLst/>
                <a:gdLst>
                  <a:gd name="T0" fmla="*/ 68 w 193"/>
                  <a:gd name="T1" fmla="*/ 157 h 157"/>
                  <a:gd name="T2" fmla="*/ 73 w 193"/>
                  <a:gd name="T3" fmla="*/ 157 h 157"/>
                  <a:gd name="T4" fmla="*/ 193 w 193"/>
                  <a:gd name="T5" fmla="*/ 74 h 157"/>
                  <a:gd name="T6" fmla="*/ 120 w 193"/>
                  <a:gd name="T7" fmla="*/ 0 h 157"/>
                  <a:gd name="T8" fmla="*/ 0 w 193"/>
                  <a:gd name="T9" fmla="*/ 89 h 157"/>
                  <a:gd name="T10" fmla="*/ 68 w 193"/>
                  <a:gd name="T11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" h="157">
                    <a:moveTo>
                      <a:pt x="68" y="157"/>
                    </a:moveTo>
                    <a:cubicBezTo>
                      <a:pt x="70" y="157"/>
                      <a:pt x="71" y="157"/>
                      <a:pt x="73" y="157"/>
                    </a:cubicBezTo>
                    <a:cubicBezTo>
                      <a:pt x="128" y="157"/>
                      <a:pt x="175" y="122"/>
                      <a:pt x="193" y="74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0" y="89"/>
                      <a:pt x="0" y="89"/>
                      <a:pt x="0" y="89"/>
                    </a:cubicBezTo>
                    <a:lnTo>
                      <a:pt x="68" y="157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50"/>
              <p:cNvSpPr/>
              <p:nvPr/>
            </p:nvSpPr>
            <p:spPr bwMode="auto">
              <a:xfrm>
                <a:off x="7219" y="2467"/>
                <a:ext cx="242" cy="112"/>
              </a:xfrm>
              <a:custGeom>
                <a:avLst/>
                <a:gdLst>
                  <a:gd name="T0" fmla="*/ 140 w 152"/>
                  <a:gd name="T1" fmla="*/ 0 h 70"/>
                  <a:gd name="T2" fmla="*/ 12 w 152"/>
                  <a:gd name="T3" fmla="*/ 0 h 70"/>
                  <a:gd name="T4" fmla="*/ 0 w 152"/>
                  <a:gd name="T5" fmla="*/ 12 h 70"/>
                  <a:gd name="T6" fmla="*/ 0 w 152"/>
                  <a:gd name="T7" fmla="*/ 58 h 70"/>
                  <a:gd name="T8" fmla="*/ 12 w 152"/>
                  <a:gd name="T9" fmla="*/ 70 h 70"/>
                  <a:gd name="T10" fmla="*/ 140 w 152"/>
                  <a:gd name="T11" fmla="*/ 70 h 70"/>
                  <a:gd name="T12" fmla="*/ 152 w 152"/>
                  <a:gd name="T13" fmla="*/ 58 h 70"/>
                  <a:gd name="T14" fmla="*/ 152 w 152"/>
                  <a:gd name="T15" fmla="*/ 12 h 70"/>
                  <a:gd name="T16" fmla="*/ 140 w 152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70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5"/>
                      <a:pt x="5" y="70"/>
                      <a:pt x="12" y="70"/>
                    </a:cubicBezTo>
                    <a:cubicBezTo>
                      <a:pt x="140" y="70"/>
                      <a:pt x="140" y="70"/>
                      <a:pt x="140" y="70"/>
                    </a:cubicBezTo>
                    <a:cubicBezTo>
                      <a:pt x="147" y="70"/>
                      <a:pt x="152" y="65"/>
                      <a:pt x="152" y="58"/>
                    </a:cubicBezTo>
                    <a:cubicBezTo>
                      <a:pt x="152" y="12"/>
                      <a:pt x="152" y="12"/>
                      <a:pt x="152" y="12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Rectangle 151"/>
              <p:cNvSpPr>
                <a:spLocks noChangeArrowheads="1"/>
              </p:cNvSpPr>
              <p:nvPr/>
            </p:nvSpPr>
            <p:spPr bwMode="auto">
              <a:xfrm>
                <a:off x="7265" y="2532"/>
                <a:ext cx="150" cy="20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Rectangle 152"/>
              <p:cNvSpPr>
                <a:spLocks noChangeArrowheads="1"/>
              </p:cNvSpPr>
              <p:nvPr/>
            </p:nvSpPr>
            <p:spPr bwMode="auto">
              <a:xfrm>
                <a:off x="7265" y="2477"/>
                <a:ext cx="150" cy="19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153"/>
              <p:cNvSpPr/>
              <p:nvPr/>
            </p:nvSpPr>
            <p:spPr bwMode="auto">
              <a:xfrm>
                <a:off x="7265" y="2375"/>
                <a:ext cx="150" cy="111"/>
              </a:xfrm>
              <a:custGeom>
                <a:avLst/>
                <a:gdLst>
                  <a:gd name="T0" fmla="*/ 150 w 150"/>
                  <a:gd name="T1" fmla="*/ 111 h 111"/>
                  <a:gd name="T2" fmla="*/ 0 w 150"/>
                  <a:gd name="T3" fmla="*/ 111 h 111"/>
                  <a:gd name="T4" fmla="*/ 0 w 150"/>
                  <a:gd name="T5" fmla="*/ 0 h 111"/>
                  <a:gd name="T6" fmla="*/ 94 w 150"/>
                  <a:gd name="T7" fmla="*/ 0 h 111"/>
                  <a:gd name="T8" fmla="*/ 150 w 150"/>
                  <a:gd name="T9" fmla="*/ 56 h 111"/>
                  <a:gd name="T10" fmla="*/ 150 w 150"/>
                  <a:gd name="T11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0" h="111">
                    <a:moveTo>
                      <a:pt x="150" y="111"/>
                    </a:moveTo>
                    <a:lnTo>
                      <a:pt x="0" y="111"/>
                    </a:lnTo>
                    <a:lnTo>
                      <a:pt x="0" y="0"/>
                    </a:lnTo>
                    <a:lnTo>
                      <a:pt x="94" y="0"/>
                    </a:lnTo>
                    <a:lnTo>
                      <a:pt x="150" y="56"/>
                    </a:lnTo>
                    <a:lnTo>
                      <a:pt x="150" y="11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154"/>
              <p:cNvSpPr/>
              <p:nvPr/>
            </p:nvSpPr>
            <p:spPr bwMode="auto">
              <a:xfrm>
                <a:off x="7359" y="2375"/>
                <a:ext cx="56" cy="56"/>
              </a:xfrm>
              <a:custGeom>
                <a:avLst/>
                <a:gdLst>
                  <a:gd name="T0" fmla="*/ 0 w 56"/>
                  <a:gd name="T1" fmla="*/ 0 h 56"/>
                  <a:gd name="T2" fmla="*/ 0 w 56"/>
                  <a:gd name="T3" fmla="*/ 56 h 56"/>
                  <a:gd name="T4" fmla="*/ 56 w 56"/>
                  <a:gd name="T5" fmla="*/ 56 h 56"/>
                  <a:gd name="T6" fmla="*/ 0 w 56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Oval 155"/>
              <p:cNvSpPr>
                <a:spLocks noChangeArrowheads="1"/>
              </p:cNvSpPr>
              <p:nvPr/>
            </p:nvSpPr>
            <p:spPr bwMode="auto">
              <a:xfrm>
                <a:off x="6500" y="2273"/>
                <a:ext cx="408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156"/>
              <p:cNvSpPr/>
              <p:nvPr/>
            </p:nvSpPr>
            <p:spPr bwMode="auto">
              <a:xfrm>
                <a:off x="6583" y="2364"/>
                <a:ext cx="325" cy="316"/>
              </a:xfrm>
              <a:custGeom>
                <a:avLst/>
                <a:gdLst>
                  <a:gd name="T0" fmla="*/ 152 w 204"/>
                  <a:gd name="T1" fmla="*/ 0 h 199"/>
                  <a:gd name="T2" fmla="*/ 0 w 204"/>
                  <a:gd name="T3" fmla="*/ 152 h 199"/>
                  <a:gd name="T4" fmla="*/ 43 w 204"/>
                  <a:gd name="T5" fmla="*/ 195 h 199"/>
                  <a:gd name="T6" fmla="*/ 76 w 204"/>
                  <a:gd name="T7" fmla="*/ 199 h 199"/>
                  <a:gd name="T8" fmla="*/ 204 w 204"/>
                  <a:gd name="T9" fmla="*/ 71 h 199"/>
                  <a:gd name="T10" fmla="*/ 202 w 204"/>
                  <a:gd name="T11" fmla="*/ 50 h 199"/>
                  <a:gd name="T12" fmla="*/ 152 w 204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4" h="199">
                    <a:moveTo>
                      <a:pt x="152" y="0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43" y="195"/>
                      <a:pt x="43" y="195"/>
                      <a:pt x="43" y="195"/>
                    </a:cubicBezTo>
                    <a:cubicBezTo>
                      <a:pt x="54" y="198"/>
                      <a:pt x="65" y="199"/>
                      <a:pt x="76" y="199"/>
                    </a:cubicBezTo>
                    <a:cubicBezTo>
                      <a:pt x="147" y="199"/>
                      <a:pt x="204" y="142"/>
                      <a:pt x="204" y="71"/>
                    </a:cubicBezTo>
                    <a:cubicBezTo>
                      <a:pt x="204" y="64"/>
                      <a:pt x="203" y="57"/>
                      <a:pt x="202" y="5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Rectangle 157"/>
              <p:cNvSpPr>
                <a:spLocks noChangeArrowheads="1"/>
              </p:cNvSpPr>
              <p:nvPr/>
            </p:nvSpPr>
            <p:spPr bwMode="auto">
              <a:xfrm>
                <a:off x="6583" y="2364"/>
                <a:ext cx="242" cy="11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Rectangle 158"/>
              <p:cNvSpPr>
                <a:spLocks noChangeArrowheads="1"/>
              </p:cNvSpPr>
              <p:nvPr/>
            </p:nvSpPr>
            <p:spPr bwMode="auto">
              <a:xfrm>
                <a:off x="6583" y="2494"/>
                <a:ext cx="242" cy="112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Rectangle 159"/>
              <p:cNvSpPr>
                <a:spLocks noChangeArrowheads="1"/>
              </p:cNvSpPr>
              <p:nvPr/>
            </p:nvSpPr>
            <p:spPr bwMode="auto">
              <a:xfrm>
                <a:off x="6583" y="2475"/>
                <a:ext cx="242" cy="19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Rectangle 160"/>
              <p:cNvSpPr>
                <a:spLocks noChangeArrowheads="1"/>
              </p:cNvSpPr>
              <p:nvPr/>
            </p:nvSpPr>
            <p:spPr bwMode="auto">
              <a:xfrm>
                <a:off x="6667" y="2410"/>
                <a:ext cx="74" cy="19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Rectangle 161"/>
              <p:cNvSpPr>
                <a:spLocks noChangeArrowheads="1"/>
              </p:cNvSpPr>
              <p:nvPr/>
            </p:nvSpPr>
            <p:spPr bwMode="auto">
              <a:xfrm>
                <a:off x="6667" y="2540"/>
                <a:ext cx="74" cy="19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Oval 162"/>
              <p:cNvSpPr>
                <a:spLocks noChangeArrowheads="1"/>
              </p:cNvSpPr>
              <p:nvPr/>
            </p:nvSpPr>
            <p:spPr bwMode="auto">
              <a:xfrm>
                <a:off x="5864" y="2273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163"/>
              <p:cNvSpPr/>
              <p:nvPr/>
            </p:nvSpPr>
            <p:spPr bwMode="auto">
              <a:xfrm>
                <a:off x="5955" y="2356"/>
                <a:ext cx="315" cy="324"/>
              </a:xfrm>
              <a:custGeom>
                <a:avLst/>
                <a:gdLst>
                  <a:gd name="T0" fmla="*/ 12 w 198"/>
                  <a:gd name="T1" fmla="*/ 0 h 204"/>
                  <a:gd name="T2" fmla="*/ 0 w 198"/>
                  <a:gd name="T3" fmla="*/ 152 h 204"/>
                  <a:gd name="T4" fmla="*/ 50 w 198"/>
                  <a:gd name="T5" fmla="*/ 202 h 204"/>
                  <a:gd name="T6" fmla="*/ 71 w 198"/>
                  <a:gd name="T7" fmla="*/ 204 h 204"/>
                  <a:gd name="T8" fmla="*/ 198 w 198"/>
                  <a:gd name="T9" fmla="*/ 95 h 204"/>
                  <a:gd name="T10" fmla="*/ 129 w 198"/>
                  <a:gd name="T11" fmla="*/ 26 h 204"/>
                  <a:gd name="T12" fmla="*/ 87 w 198"/>
                  <a:gd name="T13" fmla="*/ 76 h 204"/>
                  <a:gd name="T14" fmla="*/ 12 w 198"/>
                  <a:gd name="T1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8" h="204">
                    <a:moveTo>
                      <a:pt x="12" y="0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50" y="202"/>
                      <a:pt x="50" y="202"/>
                      <a:pt x="50" y="202"/>
                    </a:cubicBezTo>
                    <a:cubicBezTo>
                      <a:pt x="57" y="203"/>
                      <a:pt x="64" y="204"/>
                      <a:pt x="71" y="204"/>
                    </a:cubicBezTo>
                    <a:cubicBezTo>
                      <a:pt x="135" y="204"/>
                      <a:pt x="189" y="156"/>
                      <a:pt x="198" y="95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87" y="76"/>
                      <a:pt x="87" y="76"/>
                      <a:pt x="87" y="76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164"/>
              <p:cNvSpPr/>
              <p:nvPr/>
            </p:nvSpPr>
            <p:spPr bwMode="auto">
              <a:xfrm>
                <a:off x="5955" y="2356"/>
                <a:ext cx="242" cy="242"/>
              </a:xfrm>
              <a:custGeom>
                <a:avLst/>
                <a:gdLst>
                  <a:gd name="T0" fmla="*/ 19 w 242"/>
                  <a:gd name="T1" fmla="*/ 223 h 242"/>
                  <a:gd name="T2" fmla="*/ 19 w 242"/>
                  <a:gd name="T3" fmla="*/ 0 h 242"/>
                  <a:gd name="T4" fmla="*/ 0 w 242"/>
                  <a:gd name="T5" fmla="*/ 0 h 242"/>
                  <a:gd name="T6" fmla="*/ 0 w 242"/>
                  <a:gd name="T7" fmla="*/ 242 h 242"/>
                  <a:gd name="T8" fmla="*/ 242 w 242"/>
                  <a:gd name="T9" fmla="*/ 242 h 242"/>
                  <a:gd name="T10" fmla="*/ 242 w 242"/>
                  <a:gd name="T11" fmla="*/ 223 h 242"/>
                  <a:gd name="T12" fmla="*/ 19 w 242"/>
                  <a:gd name="T13" fmla="*/ 22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2" h="242">
                    <a:moveTo>
                      <a:pt x="19" y="223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0" y="242"/>
                    </a:lnTo>
                    <a:lnTo>
                      <a:pt x="242" y="242"/>
                    </a:lnTo>
                    <a:lnTo>
                      <a:pt x="242" y="223"/>
                    </a:lnTo>
                    <a:lnTo>
                      <a:pt x="19" y="22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165"/>
              <p:cNvSpPr/>
              <p:nvPr/>
            </p:nvSpPr>
            <p:spPr bwMode="auto">
              <a:xfrm>
                <a:off x="5992" y="2397"/>
                <a:ext cx="205" cy="140"/>
              </a:xfrm>
              <a:custGeom>
                <a:avLst/>
                <a:gdLst>
                  <a:gd name="T0" fmla="*/ 82 w 205"/>
                  <a:gd name="T1" fmla="*/ 140 h 140"/>
                  <a:gd name="T2" fmla="*/ 168 w 205"/>
                  <a:gd name="T3" fmla="*/ 42 h 140"/>
                  <a:gd name="T4" fmla="*/ 205 w 205"/>
                  <a:gd name="T5" fmla="*/ 83 h 140"/>
                  <a:gd name="T6" fmla="*/ 205 w 205"/>
                  <a:gd name="T7" fmla="*/ 42 h 140"/>
                  <a:gd name="T8" fmla="*/ 168 w 205"/>
                  <a:gd name="T9" fmla="*/ 0 h 140"/>
                  <a:gd name="T10" fmla="*/ 82 w 205"/>
                  <a:gd name="T11" fmla="*/ 99 h 140"/>
                  <a:gd name="T12" fmla="*/ 44 w 205"/>
                  <a:gd name="T13" fmla="*/ 56 h 140"/>
                  <a:gd name="T14" fmla="*/ 0 w 205"/>
                  <a:gd name="T15" fmla="*/ 56 h 140"/>
                  <a:gd name="T16" fmla="*/ 0 w 205"/>
                  <a:gd name="T17" fmla="*/ 83 h 140"/>
                  <a:gd name="T18" fmla="*/ 31 w 205"/>
                  <a:gd name="T19" fmla="*/ 83 h 140"/>
                  <a:gd name="T20" fmla="*/ 82 w 205"/>
                  <a:gd name="T21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5" h="140">
                    <a:moveTo>
                      <a:pt x="82" y="140"/>
                    </a:moveTo>
                    <a:lnTo>
                      <a:pt x="168" y="42"/>
                    </a:lnTo>
                    <a:lnTo>
                      <a:pt x="205" y="83"/>
                    </a:lnTo>
                    <a:lnTo>
                      <a:pt x="205" y="42"/>
                    </a:lnTo>
                    <a:lnTo>
                      <a:pt x="168" y="0"/>
                    </a:lnTo>
                    <a:lnTo>
                      <a:pt x="82" y="99"/>
                    </a:lnTo>
                    <a:lnTo>
                      <a:pt x="44" y="56"/>
                    </a:lnTo>
                    <a:lnTo>
                      <a:pt x="0" y="56"/>
                    </a:lnTo>
                    <a:lnTo>
                      <a:pt x="0" y="83"/>
                    </a:lnTo>
                    <a:lnTo>
                      <a:pt x="31" y="83"/>
                    </a:lnTo>
                    <a:lnTo>
                      <a:pt x="82" y="14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Oval 166"/>
              <p:cNvSpPr>
                <a:spLocks noChangeArrowheads="1"/>
              </p:cNvSpPr>
              <p:nvPr/>
            </p:nvSpPr>
            <p:spPr bwMode="auto">
              <a:xfrm>
                <a:off x="5228" y="2273"/>
                <a:ext cx="407" cy="407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167"/>
              <p:cNvSpPr/>
              <p:nvPr/>
            </p:nvSpPr>
            <p:spPr bwMode="auto">
              <a:xfrm>
                <a:off x="5311" y="2384"/>
                <a:ext cx="324" cy="296"/>
              </a:xfrm>
              <a:custGeom>
                <a:avLst/>
                <a:gdLst>
                  <a:gd name="T0" fmla="*/ 129 w 204"/>
                  <a:gd name="T1" fmla="*/ 47 h 186"/>
                  <a:gd name="T2" fmla="*/ 105 w 204"/>
                  <a:gd name="T3" fmla="*/ 23 h 186"/>
                  <a:gd name="T4" fmla="*/ 88 w 204"/>
                  <a:gd name="T5" fmla="*/ 41 h 186"/>
                  <a:gd name="T6" fmla="*/ 107 w 204"/>
                  <a:gd name="T7" fmla="*/ 60 h 186"/>
                  <a:gd name="T8" fmla="*/ 92 w 204"/>
                  <a:gd name="T9" fmla="*/ 68 h 186"/>
                  <a:gd name="T10" fmla="*/ 70 w 204"/>
                  <a:gd name="T11" fmla="*/ 47 h 186"/>
                  <a:gd name="T12" fmla="*/ 53 w 204"/>
                  <a:gd name="T13" fmla="*/ 64 h 186"/>
                  <a:gd name="T14" fmla="*/ 70 w 204"/>
                  <a:gd name="T15" fmla="*/ 81 h 186"/>
                  <a:gd name="T16" fmla="*/ 55 w 204"/>
                  <a:gd name="T17" fmla="*/ 89 h 186"/>
                  <a:gd name="T18" fmla="*/ 35 w 204"/>
                  <a:gd name="T19" fmla="*/ 70 h 186"/>
                  <a:gd name="T20" fmla="*/ 12 w 204"/>
                  <a:gd name="T21" fmla="*/ 93 h 186"/>
                  <a:gd name="T22" fmla="*/ 25 w 204"/>
                  <a:gd name="T23" fmla="*/ 106 h 186"/>
                  <a:gd name="T24" fmla="*/ 0 w 204"/>
                  <a:gd name="T25" fmla="*/ 116 h 186"/>
                  <a:gd name="T26" fmla="*/ 70 w 204"/>
                  <a:gd name="T27" fmla="*/ 186 h 186"/>
                  <a:gd name="T28" fmla="*/ 76 w 204"/>
                  <a:gd name="T29" fmla="*/ 186 h 186"/>
                  <a:gd name="T30" fmla="*/ 204 w 204"/>
                  <a:gd name="T31" fmla="*/ 64 h 186"/>
                  <a:gd name="T32" fmla="*/ 140 w 204"/>
                  <a:gd name="T33" fmla="*/ 0 h 186"/>
                  <a:gd name="T34" fmla="*/ 134 w 204"/>
                  <a:gd name="T35" fmla="*/ 45 h 186"/>
                  <a:gd name="T36" fmla="*/ 129 w 204"/>
                  <a:gd name="T37" fmla="*/ 47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4" h="186">
                    <a:moveTo>
                      <a:pt x="129" y="47"/>
                    </a:moveTo>
                    <a:cubicBezTo>
                      <a:pt x="105" y="23"/>
                      <a:pt x="105" y="23"/>
                      <a:pt x="105" y="23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70" y="186"/>
                      <a:pt x="70" y="186"/>
                      <a:pt x="70" y="186"/>
                    </a:cubicBezTo>
                    <a:cubicBezTo>
                      <a:pt x="72" y="186"/>
                      <a:pt x="74" y="186"/>
                      <a:pt x="76" y="186"/>
                    </a:cubicBezTo>
                    <a:cubicBezTo>
                      <a:pt x="145" y="186"/>
                      <a:pt x="201" y="132"/>
                      <a:pt x="204" y="64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4" y="45"/>
                      <a:pt x="134" y="45"/>
                      <a:pt x="134" y="45"/>
                    </a:cubicBezTo>
                    <a:lnTo>
                      <a:pt x="129" y="47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Rectangle 168"/>
              <p:cNvSpPr>
                <a:spLocks noChangeArrowheads="1"/>
              </p:cNvSpPr>
              <p:nvPr/>
            </p:nvSpPr>
            <p:spPr bwMode="auto">
              <a:xfrm>
                <a:off x="5330" y="2496"/>
                <a:ext cx="37" cy="36"/>
              </a:xfrm>
              <a:prstGeom prst="rect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Rectangle 169"/>
              <p:cNvSpPr>
                <a:spLocks noChangeArrowheads="1"/>
              </p:cNvSpPr>
              <p:nvPr/>
            </p:nvSpPr>
            <p:spPr bwMode="auto">
              <a:xfrm>
                <a:off x="5386" y="2459"/>
                <a:ext cx="36" cy="73"/>
              </a:xfrm>
              <a:prstGeom prst="rect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Rectangle 170"/>
              <p:cNvSpPr>
                <a:spLocks noChangeArrowheads="1"/>
              </p:cNvSpPr>
              <p:nvPr/>
            </p:nvSpPr>
            <p:spPr bwMode="auto">
              <a:xfrm>
                <a:off x="5441" y="2421"/>
                <a:ext cx="37" cy="111"/>
              </a:xfrm>
              <a:prstGeom prst="rect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171"/>
              <p:cNvSpPr>
                <a:spLocks noChangeArrowheads="1"/>
              </p:cNvSpPr>
              <p:nvPr/>
            </p:nvSpPr>
            <p:spPr bwMode="auto">
              <a:xfrm>
                <a:off x="5497" y="2384"/>
                <a:ext cx="37" cy="148"/>
              </a:xfrm>
              <a:prstGeom prst="rect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Rectangle 172"/>
              <p:cNvSpPr>
                <a:spLocks noChangeArrowheads="1"/>
              </p:cNvSpPr>
              <p:nvPr/>
            </p:nvSpPr>
            <p:spPr bwMode="auto">
              <a:xfrm>
                <a:off x="5311" y="2550"/>
                <a:ext cx="242" cy="19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Oval 173"/>
              <p:cNvSpPr>
                <a:spLocks noChangeArrowheads="1"/>
              </p:cNvSpPr>
              <p:nvPr/>
            </p:nvSpPr>
            <p:spPr bwMode="auto">
              <a:xfrm>
                <a:off x="4592" y="2273"/>
                <a:ext cx="407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174"/>
              <p:cNvSpPr/>
              <p:nvPr/>
            </p:nvSpPr>
            <p:spPr bwMode="auto">
              <a:xfrm>
                <a:off x="4675" y="2381"/>
                <a:ext cx="312" cy="299"/>
              </a:xfrm>
              <a:custGeom>
                <a:avLst/>
                <a:gdLst>
                  <a:gd name="T0" fmla="*/ 49 w 196"/>
                  <a:gd name="T1" fmla="*/ 35 h 188"/>
                  <a:gd name="T2" fmla="*/ 25 w 196"/>
                  <a:gd name="T3" fmla="*/ 60 h 188"/>
                  <a:gd name="T4" fmla="*/ 35 w 196"/>
                  <a:gd name="T5" fmla="*/ 70 h 188"/>
                  <a:gd name="T6" fmla="*/ 15 w 196"/>
                  <a:gd name="T7" fmla="*/ 94 h 188"/>
                  <a:gd name="T8" fmla="*/ 29 w 196"/>
                  <a:gd name="T9" fmla="*/ 108 h 188"/>
                  <a:gd name="T10" fmla="*/ 0 w 196"/>
                  <a:gd name="T11" fmla="*/ 116 h 188"/>
                  <a:gd name="T12" fmla="*/ 72 w 196"/>
                  <a:gd name="T13" fmla="*/ 188 h 188"/>
                  <a:gd name="T14" fmla="*/ 76 w 196"/>
                  <a:gd name="T15" fmla="*/ 188 h 188"/>
                  <a:gd name="T16" fmla="*/ 196 w 196"/>
                  <a:gd name="T17" fmla="*/ 103 h 188"/>
                  <a:gd name="T18" fmla="*/ 93 w 196"/>
                  <a:gd name="T19" fmla="*/ 0 h 188"/>
                  <a:gd name="T20" fmla="*/ 57 w 196"/>
                  <a:gd name="T21" fmla="*/ 43 h 188"/>
                  <a:gd name="T22" fmla="*/ 49 w 196"/>
                  <a:gd name="T23" fmla="*/ 35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6" h="188">
                    <a:moveTo>
                      <a:pt x="49" y="35"/>
                    </a:moveTo>
                    <a:cubicBezTo>
                      <a:pt x="25" y="60"/>
                      <a:pt x="25" y="60"/>
                      <a:pt x="25" y="60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72" y="188"/>
                      <a:pt x="72" y="188"/>
                      <a:pt x="72" y="188"/>
                    </a:cubicBezTo>
                    <a:cubicBezTo>
                      <a:pt x="73" y="188"/>
                      <a:pt x="75" y="188"/>
                      <a:pt x="76" y="188"/>
                    </a:cubicBezTo>
                    <a:cubicBezTo>
                      <a:pt x="132" y="188"/>
                      <a:pt x="179" y="153"/>
                      <a:pt x="196" y="103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57" y="43"/>
                      <a:pt x="57" y="43"/>
                      <a:pt x="57" y="43"/>
                    </a:cubicBezTo>
                    <a:lnTo>
                      <a:pt x="49" y="35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Rectangle 175"/>
              <p:cNvSpPr>
                <a:spLocks noChangeArrowheads="1"/>
              </p:cNvSpPr>
              <p:nvPr/>
            </p:nvSpPr>
            <p:spPr bwMode="auto">
              <a:xfrm>
                <a:off x="4675" y="2548"/>
                <a:ext cx="242" cy="1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Rectangle 176"/>
              <p:cNvSpPr>
                <a:spLocks noChangeArrowheads="1"/>
              </p:cNvSpPr>
              <p:nvPr/>
            </p:nvSpPr>
            <p:spPr bwMode="auto">
              <a:xfrm>
                <a:off x="4769" y="2381"/>
                <a:ext cx="54" cy="148"/>
              </a:xfrm>
              <a:prstGeom prst="rect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Rectangle 177"/>
              <p:cNvSpPr>
                <a:spLocks noChangeArrowheads="1"/>
              </p:cNvSpPr>
              <p:nvPr/>
            </p:nvSpPr>
            <p:spPr bwMode="auto">
              <a:xfrm>
                <a:off x="4699" y="2437"/>
                <a:ext cx="54" cy="92"/>
              </a:xfrm>
              <a:prstGeom prst="rect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Rectangle 178"/>
              <p:cNvSpPr>
                <a:spLocks noChangeArrowheads="1"/>
              </p:cNvSpPr>
              <p:nvPr/>
            </p:nvSpPr>
            <p:spPr bwMode="auto">
              <a:xfrm>
                <a:off x="4839" y="2474"/>
                <a:ext cx="54" cy="55"/>
              </a:xfrm>
              <a:prstGeom prst="rect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Oval 179"/>
              <p:cNvSpPr>
                <a:spLocks noChangeArrowheads="1"/>
              </p:cNvSpPr>
              <p:nvPr/>
            </p:nvSpPr>
            <p:spPr bwMode="auto">
              <a:xfrm>
                <a:off x="3956" y="2273"/>
                <a:ext cx="407" cy="407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180"/>
              <p:cNvSpPr/>
              <p:nvPr/>
            </p:nvSpPr>
            <p:spPr bwMode="auto">
              <a:xfrm>
                <a:off x="4074" y="2356"/>
                <a:ext cx="288" cy="323"/>
              </a:xfrm>
              <a:custGeom>
                <a:avLst/>
                <a:gdLst>
                  <a:gd name="T0" fmla="*/ 63 w 181"/>
                  <a:gd name="T1" fmla="*/ 17 h 203"/>
                  <a:gd name="T2" fmla="*/ 45 w 181"/>
                  <a:gd name="T3" fmla="*/ 0 h 203"/>
                  <a:gd name="T4" fmla="*/ 0 w 181"/>
                  <a:gd name="T5" fmla="*/ 130 h 203"/>
                  <a:gd name="T6" fmla="*/ 73 w 181"/>
                  <a:gd name="T7" fmla="*/ 203 h 203"/>
                  <a:gd name="T8" fmla="*/ 181 w 181"/>
                  <a:gd name="T9" fmla="*/ 95 h 203"/>
                  <a:gd name="T10" fmla="*/ 108 w 181"/>
                  <a:gd name="T11" fmla="*/ 22 h 203"/>
                  <a:gd name="T12" fmla="*/ 76 w 181"/>
                  <a:gd name="T13" fmla="*/ 11 h 203"/>
                  <a:gd name="T14" fmla="*/ 63 w 181"/>
                  <a:gd name="T15" fmla="*/ 1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1" h="203">
                    <a:moveTo>
                      <a:pt x="63" y="17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73" y="203"/>
                      <a:pt x="73" y="203"/>
                      <a:pt x="73" y="203"/>
                    </a:cubicBezTo>
                    <a:cubicBezTo>
                      <a:pt x="129" y="194"/>
                      <a:pt x="172" y="150"/>
                      <a:pt x="181" y="95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76" y="11"/>
                      <a:pt x="76" y="11"/>
                      <a:pt x="76" y="11"/>
                    </a:cubicBez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181"/>
              <p:cNvSpPr/>
              <p:nvPr/>
            </p:nvSpPr>
            <p:spPr bwMode="auto">
              <a:xfrm>
                <a:off x="4039" y="2356"/>
                <a:ext cx="224" cy="242"/>
              </a:xfrm>
              <a:custGeom>
                <a:avLst/>
                <a:gdLst>
                  <a:gd name="T0" fmla="*/ 67 w 141"/>
                  <a:gd name="T1" fmla="*/ 85 h 152"/>
                  <a:gd name="T2" fmla="*/ 67 w 141"/>
                  <a:gd name="T3" fmla="*/ 20 h 152"/>
                  <a:gd name="T4" fmla="*/ 67 w 141"/>
                  <a:gd name="T5" fmla="*/ 0 h 152"/>
                  <a:gd name="T6" fmla="*/ 67 w 141"/>
                  <a:gd name="T7" fmla="*/ 0 h 152"/>
                  <a:gd name="T8" fmla="*/ 0 w 141"/>
                  <a:gd name="T9" fmla="*/ 76 h 152"/>
                  <a:gd name="T10" fmla="*/ 76 w 141"/>
                  <a:gd name="T11" fmla="*/ 152 h 152"/>
                  <a:gd name="T12" fmla="*/ 76 w 141"/>
                  <a:gd name="T13" fmla="*/ 152 h 152"/>
                  <a:gd name="T14" fmla="*/ 76 w 141"/>
                  <a:gd name="T15" fmla="*/ 152 h 152"/>
                  <a:gd name="T16" fmla="*/ 141 w 141"/>
                  <a:gd name="T17" fmla="*/ 116 h 152"/>
                  <a:gd name="T18" fmla="*/ 141 w 141"/>
                  <a:gd name="T19" fmla="*/ 116 h 152"/>
                  <a:gd name="T20" fmla="*/ 67 w 141"/>
                  <a:gd name="T21" fmla="*/ 8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1" h="152">
                    <a:moveTo>
                      <a:pt x="67" y="85"/>
                    </a:move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30" y="4"/>
                      <a:pt x="0" y="37"/>
                      <a:pt x="0" y="76"/>
                    </a:cubicBezTo>
                    <a:cubicBezTo>
                      <a:pt x="0" y="118"/>
                      <a:pt x="34" y="152"/>
                      <a:pt x="76" y="152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103" y="152"/>
                      <a:pt x="127" y="137"/>
                      <a:pt x="141" y="116"/>
                    </a:cubicBezTo>
                    <a:cubicBezTo>
                      <a:pt x="141" y="116"/>
                      <a:pt x="141" y="116"/>
                      <a:pt x="141" y="116"/>
                    </a:cubicBezTo>
                    <a:lnTo>
                      <a:pt x="67" y="8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182"/>
              <p:cNvSpPr/>
              <p:nvPr/>
            </p:nvSpPr>
            <p:spPr bwMode="auto">
              <a:xfrm>
                <a:off x="4174" y="2356"/>
                <a:ext cx="107" cy="159"/>
              </a:xfrm>
              <a:custGeom>
                <a:avLst/>
                <a:gdLst>
                  <a:gd name="T0" fmla="*/ 0 w 67"/>
                  <a:gd name="T1" fmla="*/ 0 h 100"/>
                  <a:gd name="T2" fmla="*/ 0 w 67"/>
                  <a:gd name="T3" fmla="*/ 18 h 100"/>
                  <a:gd name="T4" fmla="*/ 50 w 67"/>
                  <a:gd name="T5" fmla="*/ 76 h 100"/>
                  <a:gd name="T6" fmla="*/ 47 w 67"/>
                  <a:gd name="T7" fmla="*/ 93 h 100"/>
                  <a:gd name="T8" fmla="*/ 63 w 67"/>
                  <a:gd name="T9" fmla="*/ 100 h 100"/>
                  <a:gd name="T10" fmla="*/ 67 w 67"/>
                  <a:gd name="T11" fmla="*/ 76 h 100"/>
                  <a:gd name="T12" fmla="*/ 0 w 67"/>
                  <a:gd name="T1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100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28" y="22"/>
                      <a:pt x="50" y="46"/>
                      <a:pt x="50" y="76"/>
                    </a:cubicBezTo>
                    <a:cubicBezTo>
                      <a:pt x="50" y="82"/>
                      <a:pt x="49" y="88"/>
                      <a:pt x="47" y="93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5" y="93"/>
                      <a:pt x="67" y="84"/>
                      <a:pt x="67" y="76"/>
                    </a:cubicBezTo>
                    <a:cubicBezTo>
                      <a:pt x="67" y="37"/>
                      <a:pt x="37" y="4"/>
                      <a:pt x="0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Oval 183"/>
              <p:cNvSpPr>
                <a:spLocks noChangeArrowheads="1"/>
              </p:cNvSpPr>
              <p:nvPr/>
            </p:nvSpPr>
            <p:spPr bwMode="auto">
              <a:xfrm>
                <a:off x="3320" y="2273"/>
                <a:ext cx="407" cy="407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184"/>
              <p:cNvSpPr/>
              <p:nvPr/>
            </p:nvSpPr>
            <p:spPr bwMode="auto">
              <a:xfrm>
                <a:off x="3438" y="2391"/>
                <a:ext cx="288" cy="288"/>
              </a:xfrm>
              <a:custGeom>
                <a:avLst/>
                <a:gdLst>
                  <a:gd name="T0" fmla="*/ 73 w 181"/>
                  <a:gd name="T1" fmla="*/ 181 h 181"/>
                  <a:gd name="T2" fmla="*/ 181 w 181"/>
                  <a:gd name="T3" fmla="*/ 73 h 181"/>
                  <a:gd name="T4" fmla="*/ 108 w 181"/>
                  <a:gd name="T5" fmla="*/ 0 h 181"/>
                  <a:gd name="T6" fmla="*/ 0 w 181"/>
                  <a:gd name="T7" fmla="*/ 108 h 181"/>
                  <a:gd name="T8" fmla="*/ 73 w 181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" h="181">
                    <a:moveTo>
                      <a:pt x="73" y="181"/>
                    </a:moveTo>
                    <a:cubicBezTo>
                      <a:pt x="129" y="172"/>
                      <a:pt x="172" y="129"/>
                      <a:pt x="181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108"/>
                      <a:pt x="0" y="108"/>
                      <a:pt x="0" y="108"/>
                    </a:cubicBezTo>
                    <a:lnTo>
                      <a:pt x="73" y="181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Oval 185"/>
              <p:cNvSpPr>
                <a:spLocks noChangeArrowheads="1"/>
              </p:cNvSpPr>
              <p:nvPr/>
            </p:nvSpPr>
            <p:spPr bwMode="auto">
              <a:xfrm>
                <a:off x="3403" y="2356"/>
                <a:ext cx="241" cy="242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186"/>
              <p:cNvSpPr/>
              <p:nvPr/>
            </p:nvSpPr>
            <p:spPr bwMode="auto">
              <a:xfrm>
                <a:off x="3403" y="2357"/>
                <a:ext cx="224" cy="241"/>
              </a:xfrm>
              <a:custGeom>
                <a:avLst/>
                <a:gdLst>
                  <a:gd name="T0" fmla="*/ 67 w 141"/>
                  <a:gd name="T1" fmla="*/ 84 h 151"/>
                  <a:gd name="T2" fmla="*/ 67 w 141"/>
                  <a:gd name="T3" fmla="*/ 19 h 151"/>
                  <a:gd name="T4" fmla="*/ 67 w 141"/>
                  <a:gd name="T5" fmla="*/ 0 h 151"/>
                  <a:gd name="T6" fmla="*/ 67 w 141"/>
                  <a:gd name="T7" fmla="*/ 0 h 151"/>
                  <a:gd name="T8" fmla="*/ 0 w 141"/>
                  <a:gd name="T9" fmla="*/ 75 h 151"/>
                  <a:gd name="T10" fmla="*/ 76 w 141"/>
                  <a:gd name="T11" fmla="*/ 151 h 151"/>
                  <a:gd name="T12" fmla="*/ 76 w 141"/>
                  <a:gd name="T13" fmla="*/ 151 h 151"/>
                  <a:gd name="T14" fmla="*/ 76 w 141"/>
                  <a:gd name="T15" fmla="*/ 151 h 151"/>
                  <a:gd name="T16" fmla="*/ 141 w 141"/>
                  <a:gd name="T17" fmla="*/ 115 h 151"/>
                  <a:gd name="T18" fmla="*/ 141 w 141"/>
                  <a:gd name="T19" fmla="*/ 115 h 151"/>
                  <a:gd name="T20" fmla="*/ 67 w 141"/>
                  <a:gd name="T21" fmla="*/ 84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1" h="151">
                    <a:moveTo>
                      <a:pt x="67" y="84"/>
                    </a:move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30" y="4"/>
                      <a:pt x="0" y="36"/>
                      <a:pt x="0" y="75"/>
                    </a:cubicBezTo>
                    <a:cubicBezTo>
                      <a:pt x="0" y="117"/>
                      <a:pt x="34" y="151"/>
                      <a:pt x="76" y="151"/>
                    </a:cubicBezTo>
                    <a:cubicBezTo>
                      <a:pt x="76" y="151"/>
                      <a:pt x="76" y="151"/>
                      <a:pt x="76" y="151"/>
                    </a:cubicBezTo>
                    <a:cubicBezTo>
                      <a:pt x="76" y="151"/>
                      <a:pt x="76" y="151"/>
                      <a:pt x="76" y="151"/>
                    </a:cubicBezTo>
                    <a:cubicBezTo>
                      <a:pt x="103" y="151"/>
                      <a:pt x="127" y="137"/>
                      <a:pt x="141" y="115"/>
                    </a:cubicBezTo>
                    <a:cubicBezTo>
                      <a:pt x="141" y="115"/>
                      <a:pt x="141" y="115"/>
                      <a:pt x="141" y="115"/>
                    </a:cubicBezTo>
                    <a:lnTo>
                      <a:pt x="67" y="84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Oval 187"/>
              <p:cNvSpPr>
                <a:spLocks noChangeArrowheads="1"/>
              </p:cNvSpPr>
              <p:nvPr/>
            </p:nvSpPr>
            <p:spPr bwMode="auto">
              <a:xfrm>
                <a:off x="2684" y="2273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188"/>
              <p:cNvSpPr/>
              <p:nvPr/>
            </p:nvSpPr>
            <p:spPr bwMode="auto">
              <a:xfrm>
                <a:off x="2878" y="2372"/>
                <a:ext cx="204" cy="300"/>
              </a:xfrm>
              <a:custGeom>
                <a:avLst/>
                <a:gdLst>
                  <a:gd name="T0" fmla="*/ 0 w 128"/>
                  <a:gd name="T1" fmla="*/ 35 h 189"/>
                  <a:gd name="T2" fmla="*/ 17 w 128"/>
                  <a:gd name="T3" fmla="*/ 52 h 189"/>
                  <a:gd name="T4" fmla="*/ 6 w 128"/>
                  <a:gd name="T5" fmla="*/ 151 h 189"/>
                  <a:gd name="T6" fmla="*/ 43 w 128"/>
                  <a:gd name="T7" fmla="*/ 189 h 189"/>
                  <a:gd name="T8" fmla="*/ 128 w 128"/>
                  <a:gd name="T9" fmla="*/ 104 h 189"/>
                  <a:gd name="T10" fmla="*/ 23 w 128"/>
                  <a:gd name="T11" fmla="*/ 0 h 189"/>
                  <a:gd name="T12" fmla="*/ 22 w 128"/>
                  <a:gd name="T13" fmla="*/ 13 h 189"/>
                  <a:gd name="T14" fmla="*/ 0 w 128"/>
                  <a:gd name="T15" fmla="*/ 35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8" h="189">
                    <a:moveTo>
                      <a:pt x="0" y="35"/>
                    </a:moveTo>
                    <a:cubicBezTo>
                      <a:pt x="17" y="52"/>
                      <a:pt x="17" y="52"/>
                      <a:pt x="17" y="52"/>
                    </a:cubicBezTo>
                    <a:cubicBezTo>
                      <a:pt x="6" y="151"/>
                      <a:pt x="6" y="151"/>
                      <a:pt x="6" y="151"/>
                    </a:cubicBezTo>
                    <a:cubicBezTo>
                      <a:pt x="43" y="189"/>
                      <a:pt x="43" y="189"/>
                      <a:pt x="43" y="189"/>
                    </a:cubicBezTo>
                    <a:cubicBezTo>
                      <a:pt x="84" y="176"/>
                      <a:pt x="116" y="145"/>
                      <a:pt x="128" y="104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13"/>
                      <a:pt x="22" y="13"/>
                      <a:pt x="22" y="13"/>
                    </a:cubicBez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189"/>
              <p:cNvSpPr/>
              <p:nvPr/>
            </p:nvSpPr>
            <p:spPr bwMode="auto">
              <a:xfrm>
                <a:off x="2851" y="2445"/>
                <a:ext cx="73" cy="167"/>
              </a:xfrm>
              <a:custGeom>
                <a:avLst/>
                <a:gdLst>
                  <a:gd name="T0" fmla="*/ 56 w 73"/>
                  <a:gd name="T1" fmla="*/ 0 h 167"/>
                  <a:gd name="T2" fmla="*/ 17 w 73"/>
                  <a:gd name="T3" fmla="*/ 0 h 167"/>
                  <a:gd name="T4" fmla="*/ 0 w 73"/>
                  <a:gd name="T5" fmla="*/ 130 h 167"/>
                  <a:gd name="T6" fmla="*/ 0 w 73"/>
                  <a:gd name="T7" fmla="*/ 130 h 167"/>
                  <a:gd name="T8" fmla="*/ 37 w 73"/>
                  <a:gd name="T9" fmla="*/ 167 h 167"/>
                  <a:gd name="T10" fmla="*/ 73 w 73"/>
                  <a:gd name="T11" fmla="*/ 130 h 167"/>
                  <a:gd name="T12" fmla="*/ 73 w 73"/>
                  <a:gd name="T13" fmla="*/ 130 h 167"/>
                  <a:gd name="T14" fmla="*/ 73 w 73"/>
                  <a:gd name="T15" fmla="*/ 130 h 167"/>
                  <a:gd name="T16" fmla="*/ 56 w 73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167">
                    <a:moveTo>
                      <a:pt x="56" y="0"/>
                    </a:moveTo>
                    <a:lnTo>
                      <a:pt x="17" y="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37" y="167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190"/>
              <p:cNvSpPr/>
              <p:nvPr/>
            </p:nvSpPr>
            <p:spPr bwMode="auto">
              <a:xfrm>
                <a:off x="2860" y="2372"/>
                <a:ext cx="55" cy="55"/>
              </a:xfrm>
              <a:custGeom>
                <a:avLst/>
                <a:gdLst>
                  <a:gd name="T0" fmla="*/ 37 w 55"/>
                  <a:gd name="T1" fmla="*/ 55 h 55"/>
                  <a:gd name="T2" fmla="*/ 55 w 55"/>
                  <a:gd name="T3" fmla="*/ 36 h 55"/>
                  <a:gd name="T4" fmla="*/ 55 w 55"/>
                  <a:gd name="T5" fmla="*/ 0 h 55"/>
                  <a:gd name="T6" fmla="*/ 0 w 55"/>
                  <a:gd name="T7" fmla="*/ 0 h 55"/>
                  <a:gd name="T8" fmla="*/ 0 w 55"/>
                  <a:gd name="T9" fmla="*/ 36 h 55"/>
                  <a:gd name="T10" fmla="*/ 18 w 55"/>
                  <a:gd name="T11" fmla="*/ 55 h 55"/>
                  <a:gd name="T12" fmla="*/ 37 w 55"/>
                  <a:gd name="T1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5">
                    <a:moveTo>
                      <a:pt x="37" y="55"/>
                    </a:moveTo>
                    <a:lnTo>
                      <a:pt x="55" y="36"/>
                    </a:lnTo>
                    <a:lnTo>
                      <a:pt x="55" y="0"/>
                    </a:lnTo>
                    <a:lnTo>
                      <a:pt x="0" y="0"/>
                    </a:lnTo>
                    <a:lnTo>
                      <a:pt x="0" y="36"/>
                    </a:lnTo>
                    <a:lnTo>
                      <a:pt x="18" y="55"/>
                    </a:lnTo>
                    <a:lnTo>
                      <a:pt x="37" y="55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Oval 191"/>
              <p:cNvSpPr>
                <a:spLocks noChangeArrowheads="1"/>
              </p:cNvSpPr>
              <p:nvPr/>
            </p:nvSpPr>
            <p:spPr bwMode="auto">
              <a:xfrm>
                <a:off x="2048" y="2273"/>
                <a:ext cx="407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192"/>
              <p:cNvSpPr/>
              <p:nvPr/>
            </p:nvSpPr>
            <p:spPr bwMode="auto">
              <a:xfrm>
                <a:off x="2158" y="2372"/>
                <a:ext cx="297" cy="308"/>
              </a:xfrm>
              <a:custGeom>
                <a:avLst/>
                <a:gdLst>
                  <a:gd name="T0" fmla="*/ 44 w 187"/>
                  <a:gd name="T1" fmla="*/ 193 h 194"/>
                  <a:gd name="T2" fmla="*/ 59 w 187"/>
                  <a:gd name="T3" fmla="*/ 194 h 194"/>
                  <a:gd name="T4" fmla="*/ 187 w 187"/>
                  <a:gd name="T5" fmla="*/ 75 h 194"/>
                  <a:gd name="T6" fmla="*/ 112 w 187"/>
                  <a:gd name="T7" fmla="*/ 0 h 194"/>
                  <a:gd name="T8" fmla="*/ 0 w 187"/>
                  <a:gd name="T9" fmla="*/ 149 h 194"/>
                  <a:gd name="T10" fmla="*/ 44 w 187"/>
                  <a:gd name="T11" fmla="*/ 19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7" h="194">
                    <a:moveTo>
                      <a:pt x="44" y="193"/>
                    </a:moveTo>
                    <a:cubicBezTo>
                      <a:pt x="49" y="194"/>
                      <a:pt x="54" y="194"/>
                      <a:pt x="59" y="194"/>
                    </a:cubicBezTo>
                    <a:cubicBezTo>
                      <a:pt x="127" y="194"/>
                      <a:pt x="182" y="141"/>
                      <a:pt x="187" y="75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149"/>
                      <a:pt x="0" y="149"/>
                      <a:pt x="0" y="149"/>
                    </a:cubicBezTo>
                    <a:lnTo>
                      <a:pt x="44" y="193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193"/>
              <p:cNvSpPr/>
              <p:nvPr/>
            </p:nvSpPr>
            <p:spPr bwMode="auto">
              <a:xfrm>
                <a:off x="2158" y="2367"/>
                <a:ext cx="184" cy="242"/>
              </a:xfrm>
              <a:custGeom>
                <a:avLst/>
                <a:gdLst>
                  <a:gd name="T0" fmla="*/ 116 w 116"/>
                  <a:gd name="T1" fmla="*/ 12 h 152"/>
                  <a:gd name="T2" fmla="*/ 104 w 116"/>
                  <a:gd name="T3" fmla="*/ 0 h 152"/>
                  <a:gd name="T4" fmla="*/ 0 w 116"/>
                  <a:gd name="T5" fmla="*/ 0 h 152"/>
                  <a:gd name="T6" fmla="*/ 0 w 116"/>
                  <a:gd name="T7" fmla="*/ 152 h 152"/>
                  <a:gd name="T8" fmla="*/ 104 w 116"/>
                  <a:gd name="T9" fmla="*/ 152 h 152"/>
                  <a:gd name="T10" fmla="*/ 116 w 116"/>
                  <a:gd name="T11" fmla="*/ 141 h 152"/>
                  <a:gd name="T12" fmla="*/ 116 w 116"/>
                  <a:gd name="T13" fmla="*/ 1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152">
                    <a:moveTo>
                      <a:pt x="116" y="12"/>
                    </a:moveTo>
                    <a:cubicBezTo>
                      <a:pt x="116" y="6"/>
                      <a:pt x="111" y="0"/>
                      <a:pt x="10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104" y="152"/>
                      <a:pt x="104" y="152"/>
                      <a:pt x="104" y="152"/>
                    </a:cubicBezTo>
                    <a:cubicBezTo>
                      <a:pt x="111" y="152"/>
                      <a:pt x="116" y="147"/>
                      <a:pt x="116" y="141"/>
                    </a:cubicBezTo>
                    <a:lnTo>
                      <a:pt x="116" y="12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Rectangle 194"/>
              <p:cNvSpPr>
                <a:spLocks noChangeArrowheads="1"/>
              </p:cNvSpPr>
              <p:nvPr/>
            </p:nvSpPr>
            <p:spPr bwMode="auto">
              <a:xfrm>
                <a:off x="2158" y="2367"/>
                <a:ext cx="36" cy="242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Rectangle 195"/>
              <p:cNvSpPr>
                <a:spLocks noChangeArrowheads="1"/>
              </p:cNvSpPr>
              <p:nvPr/>
            </p:nvSpPr>
            <p:spPr bwMode="auto">
              <a:xfrm>
                <a:off x="2342" y="2415"/>
                <a:ext cx="19" cy="36"/>
              </a:xfrm>
              <a:prstGeom prst="rect">
                <a:avLst/>
              </a:pr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Rectangle 196"/>
              <p:cNvSpPr>
                <a:spLocks noChangeArrowheads="1"/>
              </p:cNvSpPr>
              <p:nvPr/>
            </p:nvSpPr>
            <p:spPr bwMode="auto">
              <a:xfrm>
                <a:off x="2342" y="2470"/>
                <a:ext cx="19" cy="37"/>
              </a:xfrm>
              <a:prstGeom prst="rect">
                <a:avLst/>
              </a:pr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Oval 197"/>
              <p:cNvSpPr>
                <a:spLocks noChangeArrowheads="1"/>
              </p:cNvSpPr>
              <p:nvPr/>
            </p:nvSpPr>
            <p:spPr bwMode="auto">
              <a:xfrm>
                <a:off x="1412" y="2273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198"/>
              <p:cNvSpPr/>
              <p:nvPr/>
            </p:nvSpPr>
            <p:spPr bwMode="auto">
              <a:xfrm>
                <a:off x="1499" y="2419"/>
                <a:ext cx="318" cy="261"/>
              </a:xfrm>
              <a:custGeom>
                <a:avLst/>
                <a:gdLst>
                  <a:gd name="T0" fmla="*/ 78 w 200"/>
                  <a:gd name="T1" fmla="*/ 164 h 164"/>
                  <a:gd name="T2" fmla="*/ 200 w 200"/>
                  <a:gd name="T3" fmla="*/ 54 h 164"/>
                  <a:gd name="T4" fmla="*/ 146 w 200"/>
                  <a:gd name="T5" fmla="*/ 0 h 164"/>
                  <a:gd name="T6" fmla="*/ 0 w 200"/>
                  <a:gd name="T7" fmla="*/ 86 h 164"/>
                  <a:gd name="T8" fmla="*/ 78 w 200"/>
                  <a:gd name="T9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0" h="164">
                    <a:moveTo>
                      <a:pt x="78" y="164"/>
                    </a:moveTo>
                    <a:cubicBezTo>
                      <a:pt x="141" y="161"/>
                      <a:pt x="191" y="114"/>
                      <a:pt x="200" y="54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78" y="164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199"/>
              <p:cNvSpPr/>
              <p:nvPr/>
            </p:nvSpPr>
            <p:spPr bwMode="auto">
              <a:xfrm>
                <a:off x="1494" y="2413"/>
                <a:ext cx="242" cy="148"/>
              </a:xfrm>
              <a:custGeom>
                <a:avLst/>
                <a:gdLst>
                  <a:gd name="T0" fmla="*/ 140 w 152"/>
                  <a:gd name="T1" fmla="*/ 0 h 93"/>
                  <a:gd name="T2" fmla="*/ 12 w 152"/>
                  <a:gd name="T3" fmla="*/ 0 h 93"/>
                  <a:gd name="T4" fmla="*/ 0 w 152"/>
                  <a:gd name="T5" fmla="*/ 12 h 93"/>
                  <a:gd name="T6" fmla="*/ 0 w 152"/>
                  <a:gd name="T7" fmla="*/ 82 h 93"/>
                  <a:gd name="T8" fmla="*/ 12 w 152"/>
                  <a:gd name="T9" fmla="*/ 93 h 93"/>
                  <a:gd name="T10" fmla="*/ 140 w 152"/>
                  <a:gd name="T11" fmla="*/ 93 h 93"/>
                  <a:gd name="T12" fmla="*/ 152 w 152"/>
                  <a:gd name="T13" fmla="*/ 82 h 93"/>
                  <a:gd name="T14" fmla="*/ 152 w 152"/>
                  <a:gd name="T15" fmla="*/ 12 h 93"/>
                  <a:gd name="T16" fmla="*/ 140 w 152"/>
                  <a:gd name="T1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93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8"/>
                      <a:pt x="5" y="93"/>
                      <a:pt x="12" y="93"/>
                    </a:cubicBezTo>
                    <a:cubicBezTo>
                      <a:pt x="140" y="93"/>
                      <a:pt x="140" y="93"/>
                      <a:pt x="140" y="93"/>
                    </a:cubicBezTo>
                    <a:cubicBezTo>
                      <a:pt x="147" y="93"/>
                      <a:pt x="152" y="88"/>
                      <a:pt x="152" y="82"/>
                    </a:cubicBezTo>
                    <a:cubicBezTo>
                      <a:pt x="152" y="12"/>
                      <a:pt x="152" y="12"/>
                      <a:pt x="152" y="12"/>
                    </a:cubicBezTo>
                    <a:cubicBezTo>
                      <a:pt x="152" y="6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Rectangle 200"/>
              <p:cNvSpPr>
                <a:spLocks noChangeArrowheads="1"/>
              </p:cNvSpPr>
              <p:nvPr/>
            </p:nvSpPr>
            <p:spPr bwMode="auto">
              <a:xfrm>
                <a:off x="1631" y="2450"/>
                <a:ext cx="37" cy="1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Rectangle 201"/>
              <p:cNvSpPr>
                <a:spLocks noChangeArrowheads="1"/>
              </p:cNvSpPr>
              <p:nvPr/>
            </p:nvSpPr>
            <p:spPr bwMode="auto">
              <a:xfrm>
                <a:off x="1526" y="2451"/>
                <a:ext cx="73" cy="75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Rectangle 202"/>
              <p:cNvSpPr>
                <a:spLocks noChangeArrowheads="1"/>
              </p:cNvSpPr>
              <p:nvPr/>
            </p:nvSpPr>
            <p:spPr bwMode="auto">
              <a:xfrm>
                <a:off x="1631" y="2513"/>
                <a:ext cx="73" cy="1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Rectangle 203"/>
              <p:cNvSpPr>
                <a:spLocks noChangeArrowheads="1"/>
              </p:cNvSpPr>
              <p:nvPr/>
            </p:nvSpPr>
            <p:spPr bwMode="auto">
              <a:xfrm>
                <a:off x="1631" y="2482"/>
                <a:ext cx="73" cy="1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Oval 204"/>
              <p:cNvSpPr>
                <a:spLocks noChangeArrowheads="1"/>
              </p:cNvSpPr>
              <p:nvPr/>
            </p:nvSpPr>
            <p:spPr bwMode="auto">
              <a:xfrm>
                <a:off x="776" y="2273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140" y="363"/>
              <a:ext cx="7404" cy="2317"/>
              <a:chOff x="140" y="363"/>
              <a:chExt cx="7404" cy="2317"/>
            </a:xfrm>
          </p:grpSpPr>
          <p:sp>
            <p:nvSpPr>
              <p:cNvPr id="45" name="Freeform 206"/>
              <p:cNvSpPr/>
              <p:nvPr/>
            </p:nvSpPr>
            <p:spPr bwMode="auto">
              <a:xfrm>
                <a:off x="901" y="2370"/>
                <a:ext cx="280" cy="310"/>
              </a:xfrm>
              <a:custGeom>
                <a:avLst/>
                <a:gdLst>
                  <a:gd name="T0" fmla="*/ 51 w 176"/>
                  <a:gd name="T1" fmla="*/ 195 h 195"/>
                  <a:gd name="T2" fmla="*/ 176 w 176"/>
                  <a:gd name="T3" fmla="*/ 78 h 195"/>
                  <a:gd name="T4" fmla="*/ 98 w 176"/>
                  <a:gd name="T5" fmla="*/ 0 h 195"/>
                  <a:gd name="T6" fmla="*/ 0 w 176"/>
                  <a:gd name="T7" fmla="*/ 144 h 195"/>
                  <a:gd name="T8" fmla="*/ 51 w 176"/>
                  <a:gd name="T9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195">
                    <a:moveTo>
                      <a:pt x="51" y="195"/>
                    </a:moveTo>
                    <a:cubicBezTo>
                      <a:pt x="117" y="194"/>
                      <a:pt x="171" y="143"/>
                      <a:pt x="176" y="78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0" y="144"/>
                      <a:pt x="0" y="144"/>
                      <a:pt x="0" y="144"/>
                    </a:cubicBezTo>
                    <a:lnTo>
                      <a:pt x="51" y="195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07"/>
              <p:cNvSpPr/>
              <p:nvPr/>
            </p:nvSpPr>
            <p:spPr bwMode="auto">
              <a:xfrm>
                <a:off x="897" y="2364"/>
                <a:ext cx="165" cy="242"/>
              </a:xfrm>
              <a:custGeom>
                <a:avLst/>
                <a:gdLst>
                  <a:gd name="T0" fmla="*/ 93 w 104"/>
                  <a:gd name="T1" fmla="*/ 0 h 152"/>
                  <a:gd name="T2" fmla="*/ 11 w 104"/>
                  <a:gd name="T3" fmla="*/ 0 h 152"/>
                  <a:gd name="T4" fmla="*/ 0 w 104"/>
                  <a:gd name="T5" fmla="*/ 12 h 152"/>
                  <a:gd name="T6" fmla="*/ 0 w 104"/>
                  <a:gd name="T7" fmla="*/ 140 h 152"/>
                  <a:gd name="T8" fmla="*/ 11 w 104"/>
                  <a:gd name="T9" fmla="*/ 152 h 152"/>
                  <a:gd name="T10" fmla="*/ 93 w 104"/>
                  <a:gd name="T11" fmla="*/ 152 h 152"/>
                  <a:gd name="T12" fmla="*/ 104 w 104"/>
                  <a:gd name="T13" fmla="*/ 140 h 152"/>
                  <a:gd name="T14" fmla="*/ 104 w 104"/>
                  <a:gd name="T15" fmla="*/ 12 h 152"/>
                  <a:gd name="T16" fmla="*/ 93 w 104"/>
                  <a:gd name="T1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4" h="152">
                    <a:moveTo>
                      <a:pt x="9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6"/>
                      <a:pt x="5" y="152"/>
                      <a:pt x="11" y="152"/>
                    </a:cubicBezTo>
                    <a:cubicBezTo>
                      <a:pt x="93" y="152"/>
                      <a:pt x="93" y="152"/>
                      <a:pt x="93" y="152"/>
                    </a:cubicBezTo>
                    <a:cubicBezTo>
                      <a:pt x="99" y="152"/>
                      <a:pt x="104" y="146"/>
                      <a:pt x="104" y="140"/>
                    </a:cubicBezTo>
                    <a:cubicBezTo>
                      <a:pt x="104" y="12"/>
                      <a:pt x="104" y="12"/>
                      <a:pt x="104" y="12"/>
                    </a:cubicBezTo>
                    <a:cubicBezTo>
                      <a:pt x="104" y="5"/>
                      <a:pt x="99" y="0"/>
                      <a:pt x="93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Rectangle 208"/>
              <p:cNvSpPr>
                <a:spLocks noChangeArrowheads="1"/>
              </p:cNvSpPr>
              <p:nvPr/>
            </p:nvSpPr>
            <p:spPr bwMode="auto">
              <a:xfrm>
                <a:off x="933" y="2550"/>
                <a:ext cx="19" cy="17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Rectangle 209"/>
              <p:cNvSpPr>
                <a:spLocks noChangeArrowheads="1"/>
              </p:cNvSpPr>
              <p:nvPr/>
            </p:nvSpPr>
            <p:spPr bwMode="auto">
              <a:xfrm>
                <a:off x="933" y="2512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Rectangle 210"/>
              <p:cNvSpPr>
                <a:spLocks noChangeArrowheads="1"/>
              </p:cNvSpPr>
              <p:nvPr/>
            </p:nvSpPr>
            <p:spPr bwMode="auto">
              <a:xfrm>
                <a:off x="933" y="2475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Rectangle 211"/>
              <p:cNvSpPr>
                <a:spLocks noChangeArrowheads="1"/>
              </p:cNvSpPr>
              <p:nvPr/>
            </p:nvSpPr>
            <p:spPr bwMode="auto">
              <a:xfrm>
                <a:off x="970" y="2550"/>
                <a:ext cx="19" cy="17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Rectangle 212"/>
              <p:cNvSpPr>
                <a:spLocks noChangeArrowheads="1"/>
              </p:cNvSpPr>
              <p:nvPr/>
            </p:nvSpPr>
            <p:spPr bwMode="auto">
              <a:xfrm>
                <a:off x="970" y="2512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Rectangle 213"/>
              <p:cNvSpPr>
                <a:spLocks noChangeArrowheads="1"/>
              </p:cNvSpPr>
              <p:nvPr/>
            </p:nvSpPr>
            <p:spPr bwMode="auto">
              <a:xfrm>
                <a:off x="970" y="2475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Rectangle 214"/>
              <p:cNvSpPr>
                <a:spLocks noChangeArrowheads="1"/>
              </p:cNvSpPr>
              <p:nvPr/>
            </p:nvSpPr>
            <p:spPr bwMode="auto">
              <a:xfrm>
                <a:off x="1006" y="2550"/>
                <a:ext cx="19" cy="17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Rectangle 215"/>
              <p:cNvSpPr>
                <a:spLocks noChangeArrowheads="1"/>
              </p:cNvSpPr>
              <p:nvPr/>
            </p:nvSpPr>
            <p:spPr bwMode="auto">
              <a:xfrm>
                <a:off x="1006" y="2512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Rectangle 216"/>
              <p:cNvSpPr>
                <a:spLocks noChangeArrowheads="1"/>
              </p:cNvSpPr>
              <p:nvPr/>
            </p:nvSpPr>
            <p:spPr bwMode="auto">
              <a:xfrm>
                <a:off x="1006" y="2475"/>
                <a:ext cx="19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Rectangle 217"/>
              <p:cNvSpPr>
                <a:spLocks noChangeArrowheads="1"/>
              </p:cNvSpPr>
              <p:nvPr/>
            </p:nvSpPr>
            <p:spPr bwMode="auto">
              <a:xfrm>
                <a:off x="933" y="2400"/>
                <a:ext cx="92" cy="39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Oval 218"/>
              <p:cNvSpPr>
                <a:spLocks noChangeArrowheads="1"/>
              </p:cNvSpPr>
              <p:nvPr/>
            </p:nvSpPr>
            <p:spPr bwMode="auto">
              <a:xfrm>
                <a:off x="140" y="2273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219"/>
              <p:cNvSpPr/>
              <p:nvPr/>
            </p:nvSpPr>
            <p:spPr bwMode="auto">
              <a:xfrm>
                <a:off x="229" y="2397"/>
                <a:ext cx="313" cy="283"/>
              </a:xfrm>
              <a:custGeom>
                <a:avLst/>
                <a:gdLst>
                  <a:gd name="T0" fmla="*/ 98 w 197"/>
                  <a:gd name="T1" fmla="*/ 0 h 178"/>
                  <a:gd name="T2" fmla="*/ 49 w 197"/>
                  <a:gd name="T3" fmla="*/ 7 h 178"/>
                  <a:gd name="T4" fmla="*/ 54 w 197"/>
                  <a:gd name="T5" fmla="*/ 78 h 178"/>
                  <a:gd name="T6" fmla="*/ 0 w 197"/>
                  <a:gd name="T7" fmla="*/ 110 h 178"/>
                  <a:gd name="T8" fmla="*/ 68 w 197"/>
                  <a:gd name="T9" fmla="*/ 178 h 178"/>
                  <a:gd name="T10" fmla="*/ 72 w 197"/>
                  <a:gd name="T11" fmla="*/ 178 h 178"/>
                  <a:gd name="T12" fmla="*/ 197 w 197"/>
                  <a:gd name="T13" fmla="*/ 76 h 178"/>
                  <a:gd name="T14" fmla="*/ 145 w 197"/>
                  <a:gd name="T15" fmla="*/ 24 h 178"/>
                  <a:gd name="T16" fmla="*/ 130 w 197"/>
                  <a:gd name="T17" fmla="*/ 33 h 178"/>
                  <a:gd name="T18" fmla="*/ 98 w 197"/>
                  <a:gd name="T19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178">
                    <a:moveTo>
                      <a:pt x="98" y="0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54" y="78"/>
                      <a:pt x="54" y="78"/>
                      <a:pt x="54" y="78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68" y="178"/>
                      <a:pt x="68" y="178"/>
                      <a:pt x="68" y="178"/>
                    </a:cubicBezTo>
                    <a:cubicBezTo>
                      <a:pt x="69" y="178"/>
                      <a:pt x="71" y="178"/>
                      <a:pt x="72" y="178"/>
                    </a:cubicBezTo>
                    <a:cubicBezTo>
                      <a:pt x="134" y="178"/>
                      <a:pt x="185" y="134"/>
                      <a:pt x="197" y="76"/>
                    </a:cubicBezTo>
                    <a:cubicBezTo>
                      <a:pt x="145" y="24"/>
                      <a:pt x="145" y="24"/>
                      <a:pt x="145" y="24"/>
                    </a:cubicBezTo>
                    <a:cubicBezTo>
                      <a:pt x="130" y="33"/>
                      <a:pt x="130" y="33"/>
                      <a:pt x="130" y="33"/>
                    </a:cubicBez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220"/>
              <p:cNvSpPr/>
              <p:nvPr/>
            </p:nvSpPr>
            <p:spPr bwMode="auto">
              <a:xfrm>
                <a:off x="297" y="2392"/>
                <a:ext cx="92" cy="37"/>
              </a:xfrm>
              <a:custGeom>
                <a:avLst/>
                <a:gdLst>
                  <a:gd name="T0" fmla="*/ 12 w 58"/>
                  <a:gd name="T1" fmla="*/ 11 h 23"/>
                  <a:gd name="T2" fmla="*/ 46 w 58"/>
                  <a:gd name="T3" fmla="*/ 11 h 23"/>
                  <a:gd name="T4" fmla="*/ 46 w 58"/>
                  <a:gd name="T5" fmla="*/ 23 h 23"/>
                  <a:gd name="T6" fmla="*/ 58 w 58"/>
                  <a:gd name="T7" fmla="*/ 23 h 23"/>
                  <a:gd name="T8" fmla="*/ 58 w 58"/>
                  <a:gd name="T9" fmla="*/ 11 h 23"/>
                  <a:gd name="T10" fmla="*/ 46 w 58"/>
                  <a:gd name="T11" fmla="*/ 0 h 23"/>
                  <a:gd name="T12" fmla="*/ 12 w 58"/>
                  <a:gd name="T13" fmla="*/ 0 h 23"/>
                  <a:gd name="T14" fmla="*/ 0 w 58"/>
                  <a:gd name="T15" fmla="*/ 11 h 23"/>
                  <a:gd name="T16" fmla="*/ 0 w 58"/>
                  <a:gd name="T17" fmla="*/ 23 h 23"/>
                  <a:gd name="T18" fmla="*/ 12 w 58"/>
                  <a:gd name="T19" fmla="*/ 23 h 23"/>
                  <a:gd name="T20" fmla="*/ 12 w 58"/>
                  <a:gd name="T21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23">
                    <a:moveTo>
                      <a:pt x="12" y="11"/>
                    </a:move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8" y="5"/>
                      <a:pt x="53" y="0"/>
                      <a:pt x="4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2" y="23"/>
                      <a:pt x="12" y="23"/>
                      <a:pt x="12" y="23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221"/>
              <p:cNvSpPr/>
              <p:nvPr/>
            </p:nvSpPr>
            <p:spPr bwMode="auto">
              <a:xfrm>
                <a:off x="222" y="2429"/>
                <a:ext cx="242" cy="148"/>
              </a:xfrm>
              <a:custGeom>
                <a:avLst/>
                <a:gdLst>
                  <a:gd name="T0" fmla="*/ 140 w 152"/>
                  <a:gd name="T1" fmla="*/ 0 h 93"/>
                  <a:gd name="T2" fmla="*/ 12 w 152"/>
                  <a:gd name="T3" fmla="*/ 0 h 93"/>
                  <a:gd name="T4" fmla="*/ 0 w 152"/>
                  <a:gd name="T5" fmla="*/ 11 h 93"/>
                  <a:gd name="T6" fmla="*/ 0 w 152"/>
                  <a:gd name="T7" fmla="*/ 81 h 93"/>
                  <a:gd name="T8" fmla="*/ 12 w 152"/>
                  <a:gd name="T9" fmla="*/ 93 h 93"/>
                  <a:gd name="T10" fmla="*/ 140 w 152"/>
                  <a:gd name="T11" fmla="*/ 93 h 93"/>
                  <a:gd name="T12" fmla="*/ 152 w 152"/>
                  <a:gd name="T13" fmla="*/ 81 h 93"/>
                  <a:gd name="T14" fmla="*/ 152 w 152"/>
                  <a:gd name="T15" fmla="*/ 11 h 93"/>
                  <a:gd name="T16" fmla="*/ 140 w 152"/>
                  <a:gd name="T1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93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8"/>
                      <a:pt x="5" y="93"/>
                      <a:pt x="12" y="93"/>
                    </a:cubicBezTo>
                    <a:cubicBezTo>
                      <a:pt x="140" y="93"/>
                      <a:pt x="140" y="93"/>
                      <a:pt x="140" y="93"/>
                    </a:cubicBezTo>
                    <a:cubicBezTo>
                      <a:pt x="147" y="93"/>
                      <a:pt x="152" y="88"/>
                      <a:pt x="152" y="8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Oval 222"/>
              <p:cNvSpPr>
                <a:spLocks noChangeArrowheads="1"/>
              </p:cNvSpPr>
              <p:nvPr/>
            </p:nvSpPr>
            <p:spPr bwMode="auto">
              <a:xfrm>
                <a:off x="7137" y="1637"/>
                <a:ext cx="407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23"/>
              <p:cNvSpPr/>
              <p:nvPr/>
            </p:nvSpPr>
            <p:spPr bwMode="auto">
              <a:xfrm>
                <a:off x="7259" y="1759"/>
                <a:ext cx="285" cy="285"/>
              </a:xfrm>
              <a:custGeom>
                <a:avLst/>
                <a:gdLst>
                  <a:gd name="T0" fmla="*/ 52 w 179"/>
                  <a:gd name="T1" fmla="*/ 179 h 179"/>
                  <a:gd name="T2" fmla="*/ 179 w 179"/>
                  <a:gd name="T3" fmla="*/ 52 h 179"/>
                  <a:gd name="T4" fmla="*/ 127 w 179"/>
                  <a:gd name="T5" fmla="*/ 0 h 179"/>
                  <a:gd name="T6" fmla="*/ 0 w 179"/>
                  <a:gd name="T7" fmla="*/ 127 h 179"/>
                  <a:gd name="T8" fmla="*/ 52 w 179"/>
                  <a:gd name="T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" h="179">
                    <a:moveTo>
                      <a:pt x="52" y="179"/>
                    </a:moveTo>
                    <a:cubicBezTo>
                      <a:pt x="122" y="178"/>
                      <a:pt x="178" y="122"/>
                      <a:pt x="179" y="52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0" y="127"/>
                      <a:pt x="0" y="127"/>
                      <a:pt x="0" y="127"/>
                    </a:cubicBezTo>
                    <a:lnTo>
                      <a:pt x="52" y="179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24"/>
              <p:cNvSpPr/>
              <p:nvPr/>
            </p:nvSpPr>
            <p:spPr bwMode="auto">
              <a:xfrm>
                <a:off x="7219" y="1719"/>
                <a:ext cx="242" cy="242"/>
              </a:xfrm>
              <a:custGeom>
                <a:avLst/>
                <a:gdLst>
                  <a:gd name="T0" fmla="*/ 242 w 242"/>
                  <a:gd name="T1" fmla="*/ 40 h 242"/>
                  <a:gd name="T2" fmla="*/ 40 w 242"/>
                  <a:gd name="T3" fmla="*/ 242 h 242"/>
                  <a:gd name="T4" fmla="*/ 0 w 242"/>
                  <a:gd name="T5" fmla="*/ 202 h 242"/>
                  <a:gd name="T6" fmla="*/ 202 w 242"/>
                  <a:gd name="T7" fmla="*/ 0 h 242"/>
                  <a:gd name="T8" fmla="*/ 242 w 242"/>
                  <a:gd name="T9" fmla="*/ 4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2" h="242">
                    <a:moveTo>
                      <a:pt x="242" y="40"/>
                    </a:moveTo>
                    <a:lnTo>
                      <a:pt x="40" y="242"/>
                    </a:lnTo>
                    <a:lnTo>
                      <a:pt x="0" y="202"/>
                    </a:lnTo>
                    <a:lnTo>
                      <a:pt x="202" y="0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25"/>
              <p:cNvSpPr/>
              <p:nvPr/>
            </p:nvSpPr>
            <p:spPr bwMode="auto">
              <a:xfrm>
                <a:off x="7240" y="1894"/>
                <a:ext cx="19" cy="21"/>
              </a:xfrm>
              <a:custGeom>
                <a:avLst/>
                <a:gdLst>
                  <a:gd name="T0" fmla="*/ 19 w 19"/>
                  <a:gd name="T1" fmla="*/ 13 h 21"/>
                  <a:gd name="T2" fmla="*/ 13 w 19"/>
                  <a:gd name="T3" fmla="*/ 21 h 21"/>
                  <a:gd name="T4" fmla="*/ 0 w 19"/>
                  <a:gd name="T5" fmla="*/ 8 h 21"/>
                  <a:gd name="T6" fmla="*/ 6 w 19"/>
                  <a:gd name="T7" fmla="*/ 0 h 21"/>
                  <a:gd name="T8" fmla="*/ 19 w 19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9" y="13"/>
                    </a:moveTo>
                    <a:lnTo>
                      <a:pt x="13" y="21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226"/>
              <p:cNvSpPr/>
              <p:nvPr/>
            </p:nvSpPr>
            <p:spPr bwMode="auto">
              <a:xfrm>
                <a:off x="7261" y="1872"/>
                <a:ext cx="20" cy="21"/>
              </a:xfrm>
              <a:custGeom>
                <a:avLst/>
                <a:gdLst>
                  <a:gd name="T0" fmla="*/ 20 w 20"/>
                  <a:gd name="T1" fmla="*/ 13 h 21"/>
                  <a:gd name="T2" fmla="*/ 14 w 20"/>
                  <a:gd name="T3" fmla="*/ 21 h 21"/>
                  <a:gd name="T4" fmla="*/ 0 w 20"/>
                  <a:gd name="T5" fmla="*/ 8 h 21"/>
                  <a:gd name="T6" fmla="*/ 8 w 20"/>
                  <a:gd name="T7" fmla="*/ 0 h 21"/>
                  <a:gd name="T8" fmla="*/ 20 w 20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3"/>
                    </a:moveTo>
                    <a:lnTo>
                      <a:pt x="14" y="2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0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27"/>
              <p:cNvSpPr/>
              <p:nvPr/>
            </p:nvSpPr>
            <p:spPr bwMode="auto">
              <a:xfrm>
                <a:off x="7283" y="1850"/>
                <a:ext cx="21" cy="20"/>
              </a:xfrm>
              <a:custGeom>
                <a:avLst/>
                <a:gdLst>
                  <a:gd name="T0" fmla="*/ 21 w 21"/>
                  <a:gd name="T1" fmla="*/ 12 h 20"/>
                  <a:gd name="T2" fmla="*/ 14 w 21"/>
                  <a:gd name="T3" fmla="*/ 20 h 20"/>
                  <a:gd name="T4" fmla="*/ 0 w 21"/>
                  <a:gd name="T5" fmla="*/ 8 h 20"/>
                  <a:gd name="T6" fmla="*/ 8 w 21"/>
                  <a:gd name="T7" fmla="*/ 0 h 20"/>
                  <a:gd name="T8" fmla="*/ 21 w 21"/>
                  <a:gd name="T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12"/>
                    </a:moveTo>
                    <a:lnTo>
                      <a:pt x="14" y="20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1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28"/>
              <p:cNvSpPr/>
              <p:nvPr/>
            </p:nvSpPr>
            <p:spPr bwMode="auto">
              <a:xfrm>
                <a:off x="7305" y="1827"/>
                <a:ext cx="21" cy="21"/>
              </a:xfrm>
              <a:custGeom>
                <a:avLst/>
                <a:gdLst>
                  <a:gd name="T0" fmla="*/ 21 w 21"/>
                  <a:gd name="T1" fmla="*/ 15 h 21"/>
                  <a:gd name="T2" fmla="*/ 14 w 21"/>
                  <a:gd name="T3" fmla="*/ 21 h 21"/>
                  <a:gd name="T4" fmla="*/ 0 w 21"/>
                  <a:gd name="T5" fmla="*/ 8 h 21"/>
                  <a:gd name="T6" fmla="*/ 8 w 21"/>
                  <a:gd name="T7" fmla="*/ 0 h 21"/>
                  <a:gd name="T8" fmla="*/ 21 w 21"/>
                  <a:gd name="T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1" y="15"/>
                    </a:moveTo>
                    <a:lnTo>
                      <a:pt x="14" y="2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29"/>
              <p:cNvSpPr/>
              <p:nvPr/>
            </p:nvSpPr>
            <p:spPr bwMode="auto">
              <a:xfrm>
                <a:off x="7327" y="1805"/>
                <a:ext cx="21" cy="21"/>
              </a:xfrm>
              <a:custGeom>
                <a:avLst/>
                <a:gdLst>
                  <a:gd name="T0" fmla="*/ 21 w 21"/>
                  <a:gd name="T1" fmla="*/ 15 h 21"/>
                  <a:gd name="T2" fmla="*/ 15 w 21"/>
                  <a:gd name="T3" fmla="*/ 21 h 21"/>
                  <a:gd name="T4" fmla="*/ 0 w 21"/>
                  <a:gd name="T5" fmla="*/ 8 h 21"/>
                  <a:gd name="T6" fmla="*/ 8 w 21"/>
                  <a:gd name="T7" fmla="*/ 0 h 21"/>
                  <a:gd name="T8" fmla="*/ 21 w 21"/>
                  <a:gd name="T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1" y="15"/>
                    </a:moveTo>
                    <a:lnTo>
                      <a:pt x="15" y="2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30"/>
              <p:cNvSpPr/>
              <p:nvPr/>
            </p:nvSpPr>
            <p:spPr bwMode="auto">
              <a:xfrm>
                <a:off x="7350" y="1783"/>
                <a:ext cx="20" cy="21"/>
              </a:xfrm>
              <a:custGeom>
                <a:avLst/>
                <a:gdLst>
                  <a:gd name="T0" fmla="*/ 20 w 20"/>
                  <a:gd name="T1" fmla="*/ 14 h 21"/>
                  <a:gd name="T2" fmla="*/ 12 w 20"/>
                  <a:gd name="T3" fmla="*/ 21 h 21"/>
                  <a:gd name="T4" fmla="*/ 0 w 20"/>
                  <a:gd name="T5" fmla="*/ 8 h 21"/>
                  <a:gd name="T6" fmla="*/ 8 w 20"/>
                  <a:gd name="T7" fmla="*/ 0 h 21"/>
                  <a:gd name="T8" fmla="*/ 20 w 20"/>
                  <a:gd name="T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4"/>
                    </a:moveTo>
                    <a:lnTo>
                      <a:pt x="12" y="2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0" y="1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31"/>
              <p:cNvSpPr/>
              <p:nvPr/>
            </p:nvSpPr>
            <p:spPr bwMode="auto">
              <a:xfrm>
                <a:off x="7372" y="1761"/>
                <a:ext cx="21" cy="20"/>
              </a:xfrm>
              <a:custGeom>
                <a:avLst/>
                <a:gdLst>
                  <a:gd name="T0" fmla="*/ 21 w 21"/>
                  <a:gd name="T1" fmla="*/ 14 h 20"/>
                  <a:gd name="T2" fmla="*/ 13 w 21"/>
                  <a:gd name="T3" fmla="*/ 20 h 20"/>
                  <a:gd name="T4" fmla="*/ 0 w 21"/>
                  <a:gd name="T5" fmla="*/ 8 h 20"/>
                  <a:gd name="T6" fmla="*/ 8 w 21"/>
                  <a:gd name="T7" fmla="*/ 0 h 20"/>
                  <a:gd name="T8" fmla="*/ 21 w 21"/>
                  <a:gd name="T9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1" y="14"/>
                    </a:moveTo>
                    <a:lnTo>
                      <a:pt x="13" y="20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32"/>
              <p:cNvSpPr/>
              <p:nvPr/>
            </p:nvSpPr>
            <p:spPr bwMode="auto">
              <a:xfrm>
                <a:off x="7394" y="1740"/>
                <a:ext cx="21" cy="19"/>
              </a:xfrm>
              <a:custGeom>
                <a:avLst/>
                <a:gdLst>
                  <a:gd name="T0" fmla="*/ 21 w 21"/>
                  <a:gd name="T1" fmla="*/ 13 h 19"/>
                  <a:gd name="T2" fmla="*/ 13 w 21"/>
                  <a:gd name="T3" fmla="*/ 19 h 19"/>
                  <a:gd name="T4" fmla="*/ 0 w 21"/>
                  <a:gd name="T5" fmla="*/ 6 h 19"/>
                  <a:gd name="T6" fmla="*/ 8 w 21"/>
                  <a:gd name="T7" fmla="*/ 0 h 19"/>
                  <a:gd name="T8" fmla="*/ 21 w 21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13"/>
                    </a:moveTo>
                    <a:lnTo>
                      <a:pt x="13" y="19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33"/>
              <p:cNvSpPr/>
              <p:nvPr/>
            </p:nvSpPr>
            <p:spPr bwMode="auto">
              <a:xfrm>
                <a:off x="7219" y="1719"/>
                <a:ext cx="65" cy="66"/>
              </a:xfrm>
              <a:custGeom>
                <a:avLst/>
                <a:gdLst>
                  <a:gd name="T0" fmla="*/ 0 w 65"/>
                  <a:gd name="T1" fmla="*/ 40 h 66"/>
                  <a:gd name="T2" fmla="*/ 27 w 65"/>
                  <a:gd name="T3" fmla="*/ 66 h 66"/>
                  <a:gd name="T4" fmla="*/ 65 w 65"/>
                  <a:gd name="T5" fmla="*/ 27 h 66"/>
                  <a:gd name="T6" fmla="*/ 40 w 65"/>
                  <a:gd name="T7" fmla="*/ 0 h 66"/>
                  <a:gd name="T8" fmla="*/ 0 w 65"/>
                  <a:gd name="T9" fmla="*/ 4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0" y="40"/>
                    </a:moveTo>
                    <a:lnTo>
                      <a:pt x="27" y="66"/>
                    </a:lnTo>
                    <a:lnTo>
                      <a:pt x="65" y="27"/>
                    </a:lnTo>
                    <a:lnTo>
                      <a:pt x="40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34"/>
              <p:cNvSpPr/>
              <p:nvPr/>
            </p:nvSpPr>
            <p:spPr bwMode="auto">
              <a:xfrm>
                <a:off x="7416" y="1917"/>
                <a:ext cx="45" cy="44"/>
              </a:xfrm>
              <a:custGeom>
                <a:avLst/>
                <a:gdLst>
                  <a:gd name="T0" fmla="*/ 45 w 45"/>
                  <a:gd name="T1" fmla="*/ 44 h 44"/>
                  <a:gd name="T2" fmla="*/ 40 w 45"/>
                  <a:gd name="T3" fmla="*/ 0 h 44"/>
                  <a:gd name="T4" fmla="*/ 0 w 45"/>
                  <a:gd name="T5" fmla="*/ 39 h 44"/>
                  <a:gd name="T6" fmla="*/ 45 w 45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4">
                    <a:moveTo>
                      <a:pt x="45" y="44"/>
                    </a:moveTo>
                    <a:lnTo>
                      <a:pt x="40" y="0"/>
                    </a:lnTo>
                    <a:lnTo>
                      <a:pt x="0" y="39"/>
                    </a:lnTo>
                    <a:lnTo>
                      <a:pt x="45" y="44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35"/>
              <p:cNvSpPr/>
              <p:nvPr/>
            </p:nvSpPr>
            <p:spPr bwMode="auto">
              <a:xfrm>
                <a:off x="7259" y="1759"/>
                <a:ext cx="197" cy="197"/>
              </a:xfrm>
              <a:custGeom>
                <a:avLst/>
                <a:gdLst>
                  <a:gd name="T0" fmla="*/ 0 w 197"/>
                  <a:gd name="T1" fmla="*/ 38 h 197"/>
                  <a:gd name="T2" fmla="*/ 157 w 197"/>
                  <a:gd name="T3" fmla="*/ 197 h 197"/>
                  <a:gd name="T4" fmla="*/ 197 w 197"/>
                  <a:gd name="T5" fmla="*/ 158 h 197"/>
                  <a:gd name="T6" fmla="*/ 38 w 197"/>
                  <a:gd name="T7" fmla="*/ 0 h 197"/>
                  <a:gd name="T8" fmla="*/ 0 w 197"/>
                  <a:gd name="T9" fmla="*/ 38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7" h="197">
                    <a:moveTo>
                      <a:pt x="0" y="38"/>
                    </a:moveTo>
                    <a:lnTo>
                      <a:pt x="157" y="197"/>
                    </a:lnTo>
                    <a:lnTo>
                      <a:pt x="197" y="158"/>
                    </a:lnTo>
                    <a:lnTo>
                      <a:pt x="38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36"/>
              <p:cNvSpPr/>
              <p:nvPr/>
            </p:nvSpPr>
            <p:spPr bwMode="auto">
              <a:xfrm>
                <a:off x="7246" y="1746"/>
                <a:ext cx="65" cy="66"/>
              </a:xfrm>
              <a:custGeom>
                <a:avLst/>
                <a:gdLst>
                  <a:gd name="T0" fmla="*/ 65 w 65"/>
                  <a:gd name="T1" fmla="*/ 26 h 66"/>
                  <a:gd name="T2" fmla="*/ 26 w 65"/>
                  <a:gd name="T3" fmla="*/ 66 h 66"/>
                  <a:gd name="T4" fmla="*/ 0 w 65"/>
                  <a:gd name="T5" fmla="*/ 39 h 66"/>
                  <a:gd name="T6" fmla="*/ 38 w 65"/>
                  <a:gd name="T7" fmla="*/ 0 h 66"/>
                  <a:gd name="T8" fmla="*/ 65 w 65"/>
                  <a:gd name="T9" fmla="*/ 2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5" y="26"/>
                    </a:moveTo>
                    <a:lnTo>
                      <a:pt x="26" y="66"/>
                    </a:lnTo>
                    <a:lnTo>
                      <a:pt x="0" y="39"/>
                    </a:lnTo>
                    <a:lnTo>
                      <a:pt x="38" y="0"/>
                    </a:lnTo>
                    <a:lnTo>
                      <a:pt x="65" y="26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Oval 237"/>
              <p:cNvSpPr>
                <a:spLocks noChangeArrowheads="1"/>
              </p:cNvSpPr>
              <p:nvPr/>
            </p:nvSpPr>
            <p:spPr bwMode="auto">
              <a:xfrm>
                <a:off x="6500" y="1637"/>
                <a:ext cx="408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238"/>
              <p:cNvSpPr/>
              <p:nvPr/>
            </p:nvSpPr>
            <p:spPr bwMode="auto">
              <a:xfrm>
                <a:off x="6623" y="1759"/>
                <a:ext cx="285" cy="285"/>
              </a:xfrm>
              <a:custGeom>
                <a:avLst/>
                <a:gdLst>
                  <a:gd name="T0" fmla="*/ 52 w 179"/>
                  <a:gd name="T1" fmla="*/ 179 h 179"/>
                  <a:gd name="T2" fmla="*/ 179 w 179"/>
                  <a:gd name="T3" fmla="*/ 52 h 179"/>
                  <a:gd name="T4" fmla="*/ 127 w 179"/>
                  <a:gd name="T5" fmla="*/ 0 h 179"/>
                  <a:gd name="T6" fmla="*/ 0 w 179"/>
                  <a:gd name="T7" fmla="*/ 127 h 179"/>
                  <a:gd name="T8" fmla="*/ 52 w 179"/>
                  <a:gd name="T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" h="179">
                    <a:moveTo>
                      <a:pt x="52" y="179"/>
                    </a:moveTo>
                    <a:cubicBezTo>
                      <a:pt x="122" y="178"/>
                      <a:pt x="178" y="122"/>
                      <a:pt x="179" y="52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0" y="127"/>
                      <a:pt x="0" y="127"/>
                      <a:pt x="0" y="127"/>
                    </a:cubicBezTo>
                    <a:lnTo>
                      <a:pt x="52" y="179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239"/>
              <p:cNvSpPr/>
              <p:nvPr/>
            </p:nvSpPr>
            <p:spPr bwMode="auto">
              <a:xfrm>
                <a:off x="6583" y="1719"/>
                <a:ext cx="242" cy="242"/>
              </a:xfrm>
              <a:custGeom>
                <a:avLst/>
                <a:gdLst>
                  <a:gd name="T0" fmla="*/ 242 w 242"/>
                  <a:gd name="T1" fmla="*/ 40 h 242"/>
                  <a:gd name="T2" fmla="*/ 40 w 242"/>
                  <a:gd name="T3" fmla="*/ 242 h 242"/>
                  <a:gd name="T4" fmla="*/ 0 w 242"/>
                  <a:gd name="T5" fmla="*/ 202 h 242"/>
                  <a:gd name="T6" fmla="*/ 202 w 242"/>
                  <a:gd name="T7" fmla="*/ 0 h 242"/>
                  <a:gd name="T8" fmla="*/ 242 w 242"/>
                  <a:gd name="T9" fmla="*/ 4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2" h="242">
                    <a:moveTo>
                      <a:pt x="242" y="40"/>
                    </a:moveTo>
                    <a:lnTo>
                      <a:pt x="40" y="242"/>
                    </a:lnTo>
                    <a:lnTo>
                      <a:pt x="0" y="202"/>
                    </a:lnTo>
                    <a:lnTo>
                      <a:pt x="202" y="0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240"/>
              <p:cNvSpPr/>
              <p:nvPr/>
            </p:nvSpPr>
            <p:spPr bwMode="auto">
              <a:xfrm>
                <a:off x="6604" y="1894"/>
                <a:ext cx="19" cy="21"/>
              </a:xfrm>
              <a:custGeom>
                <a:avLst/>
                <a:gdLst>
                  <a:gd name="T0" fmla="*/ 19 w 19"/>
                  <a:gd name="T1" fmla="*/ 13 h 21"/>
                  <a:gd name="T2" fmla="*/ 13 w 19"/>
                  <a:gd name="T3" fmla="*/ 21 h 21"/>
                  <a:gd name="T4" fmla="*/ 0 w 19"/>
                  <a:gd name="T5" fmla="*/ 8 h 21"/>
                  <a:gd name="T6" fmla="*/ 6 w 19"/>
                  <a:gd name="T7" fmla="*/ 0 h 21"/>
                  <a:gd name="T8" fmla="*/ 19 w 19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9" y="13"/>
                    </a:moveTo>
                    <a:lnTo>
                      <a:pt x="13" y="21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241"/>
              <p:cNvSpPr/>
              <p:nvPr/>
            </p:nvSpPr>
            <p:spPr bwMode="auto">
              <a:xfrm>
                <a:off x="6626" y="1872"/>
                <a:ext cx="19" cy="21"/>
              </a:xfrm>
              <a:custGeom>
                <a:avLst/>
                <a:gdLst>
                  <a:gd name="T0" fmla="*/ 19 w 19"/>
                  <a:gd name="T1" fmla="*/ 13 h 21"/>
                  <a:gd name="T2" fmla="*/ 13 w 19"/>
                  <a:gd name="T3" fmla="*/ 21 h 21"/>
                  <a:gd name="T4" fmla="*/ 0 w 19"/>
                  <a:gd name="T5" fmla="*/ 8 h 21"/>
                  <a:gd name="T6" fmla="*/ 6 w 19"/>
                  <a:gd name="T7" fmla="*/ 0 h 21"/>
                  <a:gd name="T8" fmla="*/ 19 w 19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9" y="13"/>
                    </a:moveTo>
                    <a:lnTo>
                      <a:pt x="13" y="21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242"/>
              <p:cNvSpPr/>
              <p:nvPr/>
            </p:nvSpPr>
            <p:spPr bwMode="auto">
              <a:xfrm>
                <a:off x="6647" y="1850"/>
                <a:ext cx="20" cy="20"/>
              </a:xfrm>
              <a:custGeom>
                <a:avLst/>
                <a:gdLst>
                  <a:gd name="T0" fmla="*/ 20 w 20"/>
                  <a:gd name="T1" fmla="*/ 12 h 20"/>
                  <a:gd name="T2" fmla="*/ 14 w 20"/>
                  <a:gd name="T3" fmla="*/ 20 h 20"/>
                  <a:gd name="T4" fmla="*/ 0 w 20"/>
                  <a:gd name="T5" fmla="*/ 8 h 20"/>
                  <a:gd name="T6" fmla="*/ 8 w 20"/>
                  <a:gd name="T7" fmla="*/ 0 h 20"/>
                  <a:gd name="T8" fmla="*/ 20 w 20"/>
                  <a:gd name="T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20" y="12"/>
                    </a:moveTo>
                    <a:lnTo>
                      <a:pt x="14" y="20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0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243"/>
              <p:cNvSpPr/>
              <p:nvPr/>
            </p:nvSpPr>
            <p:spPr bwMode="auto">
              <a:xfrm>
                <a:off x="6669" y="1827"/>
                <a:ext cx="21" cy="21"/>
              </a:xfrm>
              <a:custGeom>
                <a:avLst/>
                <a:gdLst>
                  <a:gd name="T0" fmla="*/ 21 w 21"/>
                  <a:gd name="T1" fmla="*/ 15 h 21"/>
                  <a:gd name="T2" fmla="*/ 14 w 21"/>
                  <a:gd name="T3" fmla="*/ 21 h 21"/>
                  <a:gd name="T4" fmla="*/ 0 w 21"/>
                  <a:gd name="T5" fmla="*/ 8 h 21"/>
                  <a:gd name="T6" fmla="*/ 8 w 21"/>
                  <a:gd name="T7" fmla="*/ 0 h 21"/>
                  <a:gd name="T8" fmla="*/ 21 w 21"/>
                  <a:gd name="T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1" y="15"/>
                    </a:moveTo>
                    <a:lnTo>
                      <a:pt x="14" y="2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244"/>
              <p:cNvSpPr/>
              <p:nvPr/>
            </p:nvSpPr>
            <p:spPr bwMode="auto">
              <a:xfrm>
                <a:off x="6691" y="1805"/>
                <a:ext cx="21" cy="21"/>
              </a:xfrm>
              <a:custGeom>
                <a:avLst/>
                <a:gdLst>
                  <a:gd name="T0" fmla="*/ 21 w 21"/>
                  <a:gd name="T1" fmla="*/ 15 h 21"/>
                  <a:gd name="T2" fmla="*/ 15 w 21"/>
                  <a:gd name="T3" fmla="*/ 21 h 21"/>
                  <a:gd name="T4" fmla="*/ 0 w 21"/>
                  <a:gd name="T5" fmla="*/ 8 h 21"/>
                  <a:gd name="T6" fmla="*/ 8 w 21"/>
                  <a:gd name="T7" fmla="*/ 0 h 21"/>
                  <a:gd name="T8" fmla="*/ 21 w 21"/>
                  <a:gd name="T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1" y="15"/>
                    </a:moveTo>
                    <a:lnTo>
                      <a:pt x="15" y="21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45"/>
              <p:cNvSpPr/>
              <p:nvPr/>
            </p:nvSpPr>
            <p:spPr bwMode="auto">
              <a:xfrm>
                <a:off x="6714" y="1783"/>
                <a:ext cx="20" cy="21"/>
              </a:xfrm>
              <a:custGeom>
                <a:avLst/>
                <a:gdLst>
                  <a:gd name="T0" fmla="*/ 20 w 20"/>
                  <a:gd name="T1" fmla="*/ 14 h 21"/>
                  <a:gd name="T2" fmla="*/ 12 w 20"/>
                  <a:gd name="T3" fmla="*/ 21 h 21"/>
                  <a:gd name="T4" fmla="*/ 0 w 20"/>
                  <a:gd name="T5" fmla="*/ 8 h 21"/>
                  <a:gd name="T6" fmla="*/ 7 w 20"/>
                  <a:gd name="T7" fmla="*/ 0 h 21"/>
                  <a:gd name="T8" fmla="*/ 20 w 20"/>
                  <a:gd name="T9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4"/>
                    </a:moveTo>
                    <a:lnTo>
                      <a:pt x="12" y="21"/>
                    </a:lnTo>
                    <a:lnTo>
                      <a:pt x="0" y="8"/>
                    </a:lnTo>
                    <a:lnTo>
                      <a:pt x="7" y="0"/>
                    </a:lnTo>
                    <a:lnTo>
                      <a:pt x="20" y="1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46"/>
              <p:cNvSpPr/>
              <p:nvPr/>
            </p:nvSpPr>
            <p:spPr bwMode="auto">
              <a:xfrm>
                <a:off x="6736" y="1761"/>
                <a:ext cx="20" cy="20"/>
              </a:xfrm>
              <a:custGeom>
                <a:avLst/>
                <a:gdLst>
                  <a:gd name="T0" fmla="*/ 20 w 20"/>
                  <a:gd name="T1" fmla="*/ 14 h 20"/>
                  <a:gd name="T2" fmla="*/ 13 w 20"/>
                  <a:gd name="T3" fmla="*/ 20 h 20"/>
                  <a:gd name="T4" fmla="*/ 0 w 20"/>
                  <a:gd name="T5" fmla="*/ 8 h 20"/>
                  <a:gd name="T6" fmla="*/ 8 w 20"/>
                  <a:gd name="T7" fmla="*/ 0 h 20"/>
                  <a:gd name="T8" fmla="*/ 20 w 20"/>
                  <a:gd name="T9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20" y="14"/>
                    </a:moveTo>
                    <a:lnTo>
                      <a:pt x="13" y="20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0" y="1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47"/>
              <p:cNvSpPr/>
              <p:nvPr/>
            </p:nvSpPr>
            <p:spPr bwMode="auto">
              <a:xfrm>
                <a:off x="6758" y="1740"/>
                <a:ext cx="21" cy="19"/>
              </a:xfrm>
              <a:custGeom>
                <a:avLst/>
                <a:gdLst>
                  <a:gd name="T0" fmla="*/ 21 w 21"/>
                  <a:gd name="T1" fmla="*/ 13 h 19"/>
                  <a:gd name="T2" fmla="*/ 13 w 21"/>
                  <a:gd name="T3" fmla="*/ 19 h 19"/>
                  <a:gd name="T4" fmla="*/ 0 w 21"/>
                  <a:gd name="T5" fmla="*/ 6 h 19"/>
                  <a:gd name="T6" fmla="*/ 8 w 21"/>
                  <a:gd name="T7" fmla="*/ 0 h 19"/>
                  <a:gd name="T8" fmla="*/ 21 w 21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21" y="13"/>
                    </a:moveTo>
                    <a:lnTo>
                      <a:pt x="13" y="19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Oval 248"/>
              <p:cNvSpPr>
                <a:spLocks noChangeArrowheads="1"/>
              </p:cNvSpPr>
              <p:nvPr/>
            </p:nvSpPr>
            <p:spPr bwMode="auto">
              <a:xfrm>
                <a:off x="5864" y="1637"/>
                <a:ext cx="407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49"/>
              <p:cNvSpPr/>
              <p:nvPr/>
            </p:nvSpPr>
            <p:spPr bwMode="auto">
              <a:xfrm>
                <a:off x="5947" y="1743"/>
                <a:ext cx="324" cy="301"/>
              </a:xfrm>
              <a:custGeom>
                <a:avLst/>
                <a:gdLst>
                  <a:gd name="T0" fmla="*/ 148 w 204"/>
                  <a:gd name="T1" fmla="*/ 0 h 189"/>
                  <a:gd name="T2" fmla="*/ 11 w 204"/>
                  <a:gd name="T3" fmla="*/ 128 h 189"/>
                  <a:gd name="T4" fmla="*/ 0 w 204"/>
                  <a:gd name="T5" fmla="*/ 131 h 189"/>
                  <a:gd name="T6" fmla="*/ 57 w 204"/>
                  <a:gd name="T7" fmla="*/ 188 h 189"/>
                  <a:gd name="T8" fmla="*/ 76 w 204"/>
                  <a:gd name="T9" fmla="*/ 189 h 189"/>
                  <a:gd name="T10" fmla="*/ 204 w 204"/>
                  <a:gd name="T11" fmla="*/ 61 h 189"/>
                  <a:gd name="T12" fmla="*/ 204 w 204"/>
                  <a:gd name="T13" fmla="*/ 56 h 189"/>
                  <a:gd name="T14" fmla="*/ 148 w 204"/>
                  <a:gd name="T15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189">
                    <a:moveTo>
                      <a:pt x="148" y="0"/>
                    </a:moveTo>
                    <a:cubicBezTo>
                      <a:pt x="11" y="128"/>
                      <a:pt x="11" y="128"/>
                      <a:pt x="11" y="128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57" y="188"/>
                      <a:pt x="57" y="188"/>
                      <a:pt x="57" y="188"/>
                    </a:cubicBezTo>
                    <a:cubicBezTo>
                      <a:pt x="63" y="188"/>
                      <a:pt x="69" y="189"/>
                      <a:pt x="76" y="189"/>
                    </a:cubicBezTo>
                    <a:cubicBezTo>
                      <a:pt x="147" y="189"/>
                      <a:pt x="204" y="132"/>
                      <a:pt x="204" y="61"/>
                    </a:cubicBezTo>
                    <a:cubicBezTo>
                      <a:pt x="204" y="59"/>
                      <a:pt x="204" y="58"/>
                      <a:pt x="204" y="56"/>
                    </a:cubicBez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50"/>
              <p:cNvSpPr/>
              <p:nvPr/>
            </p:nvSpPr>
            <p:spPr bwMode="auto">
              <a:xfrm>
                <a:off x="6027" y="1738"/>
                <a:ext cx="162" cy="163"/>
              </a:xfrm>
              <a:custGeom>
                <a:avLst/>
                <a:gdLst>
                  <a:gd name="T0" fmla="*/ 90 w 102"/>
                  <a:gd name="T1" fmla="*/ 0 h 102"/>
                  <a:gd name="T2" fmla="*/ 82 w 102"/>
                  <a:gd name="T3" fmla="*/ 4 h 102"/>
                  <a:gd name="T4" fmla="*/ 82 w 102"/>
                  <a:gd name="T5" fmla="*/ 4 h 102"/>
                  <a:gd name="T6" fmla="*/ 82 w 102"/>
                  <a:gd name="T7" fmla="*/ 4 h 102"/>
                  <a:gd name="T8" fmla="*/ 81 w 102"/>
                  <a:gd name="T9" fmla="*/ 4 h 102"/>
                  <a:gd name="T10" fmla="*/ 0 w 102"/>
                  <a:gd name="T11" fmla="*/ 93 h 102"/>
                  <a:gd name="T12" fmla="*/ 9 w 102"/>
                  <a:gd name="T13" fmla="*/ 102 h 102"/>
                  <a:gd name="T14" fmla="*/ 98 w 102"/>
                  <a:gd name="T15" fmla="*/ 21 h 102"/>
                  <a:gd name="T16" fmla="*/ 102 w 102"/>
                  <a:gd name="T17" fmla="*/ 12 h 102"/>
                  <a:gd name="T18" fmla="*/ 90 w 102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2" h="102">
                    <a:moveTo>
                      <a:pt x="90" y="0"/>
                    </a:moveTo>
                    <a:cubicBezTo>
                      <a:pt x="87" y="0"/>
                      <a:pt x="84" y="2"/>
                      <a:pt x="82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2" y="4"/>
                      <a:pt x="82" y="4"/>
                      <a:pt x="81" y="4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9" y="102"/>
                      <a:pt x="9" y="102"/>
                      <a:pt x="9" y="102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100" y="19"/>
                      <a:pt x="102" y="16"/>
                      <a:pt x="102" y="12"/>
                    </a:cubicBezTo>
                    <a:cubicBezTo>
                      <a:pt x="102" y="6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51"/>
              <p:cNvSpPr/>
              <p:nvPr/>
            </p:nvSpPr>
            <p:spPr bwMode="auto">
              <a:xfrm>
                <a:off x="5947" y="1882"/>
                <a:ext cx="100" cy="79"/>
              </a:xfrm>
              <a:custGeom>
                <a:avLst/>
                <a:gdLst>
                  <a:gd name="T0" fmla="*/ 46 w 63"/>
                  <a:gd name="T1" fmla="*/ 0 h 50"/>
                  <a:gd name="T2" fmla="*/ 38 w 63"/>
                  <a:gd name="T3" fmla="*/ 8 h 50"/>
                  <a:gd name="T4" fmla="*/ 37 w 63"/>
                  <a:gd name="T5" fmla="*/ 8 h 50"/>
                  <a:gd name="T6" fmla="*/ 36 w 63"/>
                  <a:gd name="T7" fmla="*/ 8 h 50"/>
                  <a:gd name="T8" fmla="*/ 18 w 63"/>
                  <a:gd name="T9" fmla="*/ 20 h 50"/>
                  <a:gd name="T10" fmla="*/ 0 w 63"/>
                  <a:gd name="T11" fmla="*/ 44 h 50"/>
                  <a:gd name="T12" fmla="*/ 39 w 63"/>
                  <a:gd name="T13" fmla="*/ 46 h 50"/>
                  <a:gd name="T14" fmla="*/ 44 w 63"/>
                  <a:gd name="T15" fmla="*/ 44 h 50"/>
                  <a:gd name="T16" fmla="*/ 54 w 63"/>
                  <a:gd name="T17" fmla="*/ 27 h 50"/>
                  <a:gd name="T18" fmla="*/ 54 w 63"/>
                  <a:gd name="T19" fmla="*/ 24 h 50"/>
                  <a:gd name="T20" fmla="*/ 63 w 63"/>
                  <a:gd name="T21" fmla="*/ 16 h 50"/>
                  <a:gd name="T22" fmla="*/ 46 w 63"/>
                  <a:gd name="T2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50">
                    <a:moveTo>
                      <a:pt x="46" y="0"/>
                    </a:move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7" y="8"/>
                      <a:pt x="37" y="8"/>
                    </a:cubicBezTo>
                    <a:cubicBezTo>
                      <a:pt x="37" y="8"/>
                      <a:pt x="36" y="8"/>
                      <a:pt x="36" y="8"/>
                    </a:cubicBezTo>
                    <a:cubicBezTo>
                      <a:pt x="28" y="8"/>
                      <a:pt x="21" y="13"/>
                      <a:pt x="18" y="20"/>
                    </a:cubicBezTo>
                    <a:cubicBezTo>
                      <a:pt x="14" y="28"/>
                      <a:pt x="14" y="38"/>
                      <a:pt x="0" y="44"/>
                    </a:cubicBezTo>
                    <a:cubicBezTo>
                      <a:pt x="0" y="44"/>
                      <a:pt x="29" y="50"/>
                      <a:pt x="39" y="46"/>
                    </a:cubicBezTo>
                    <a:cubicBezTo>
                      <a:pt x="41" y="45"/>
                      <a:pt x="43" y="44"/>
                      <a:pt x="44" y="44"/>
                    </a:cubicBezTo>
                    <a:cubicBezTo>
                      <a:pt x="50" y="41"/>
                      <a:pt x="54" y="34"/>
                      <a:pt x="54" y="27"/>
                    </a:cubicBezTo>
                    <a:cubicBezTo>
                      <a:pt x="54" y="26"/>
                      <a:pt x="54" y="25"/>
                      <a:pt x="54" y="24"/>
                    </a:cubicBezTo>
                    <a:cubicBezTo>
                      <a:pt x="63" y="16"/>
                      <a:pt x="63" y="16"/>
                      <a:pt x="63" y="16"/>
                    </a:cubicBez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Oval 252"/>
              <p:cNvSpPr>
                <a:spLocks noChangeArrowheads="1"/>
              </p:cNvSpPr>
              <p:nvPr/>
            </p:nvSpPr>
            <p:spPr bwMode="auto">
              <a:xfrm>
                <a:off x="5228" y="1637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53"/>
              <p:cNvSpPr/>
              <p:nvPr/>
            </p:nvSpPr>
            <p:spPr bwMode="auto">
              <a:xfrm>
                <a:off x="5319" y="1730"/>
                <a:ext cx="316" cy="314"/>
              </a:xfrm>
              <a:custGeom>
                <a:avLst/>
                <a:gdLst>
                  <a:gd name="T0" fmla="*/ 145 w 199"/>
                  <a:gd name="T1" fmla="*/ 0 h 197"/>
                  <a:gd name="T2" fmla="*/ 0 w 199"/>
                  <a:gd name="T3" fmla="*/ 145 h 197"/>
                  <a:gd name="T4" fmla="*/ 50 w 199"/>
                  <a:gd name="T5" fmla="*/ 195 h 197"/>
                  <a:gd name="T6" fmla="*/ 71 w 199"/>
                  <a:gd name="T7" fmla="*/ 197 h 197"/>
                  <a:gd name="T8" fmla="*/ 199 w 199"/>
                  <a:gd name="T9" fmla="*/ 69 h 197"/>
                  <a:gd name="T10" fmla="*/ 198 w 199"/>
                  <a:gd name="T11" fmla="*/ 53 h 197"/>
                  <a:gd name="T12" fmla="*/ 145 w 199"/>
                  <a:gd name="T13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9" h="197">
                    <a:moveTo>
                      <a:pt x="145" y="0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50" y="195"/>
                      <a:pt x="50" y="195"/>
                      <a:pt x="50" y="195"/>
                    </a:cubicBezTo>
                    <a:cubicBezTo>
                      <a:pt x="57" y="196"/>
                      <a:pt x="64" y="197"/>
                      <a:pt x="71" y="197"/>
                    </a:cubicBezTo>
                    <a:cubicBezTo>
                      <a:pt x="142" y="197"/>
                      <a:pt x="199" y="140"/>
                      <a:pt x="199" y="69"/>
                    </a:cubicBezTo>
                    <a:cubicBezTo>
                      <a:pt x="199" y="64"/>
                      <a:pt x="199" y="58"/>
                      <a:pt x="198" y="53"/>
                    </a:cubicBez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54"/>
              <p:cNvSpPr/>
              <p:nvPr/>
            </p:nvSpPr>
            <p:spPr bwMode="auto">
              <a:xfrm>
                <a:off x="5319" y="1883"/>
                <a:ext cx="78" cy="78"/>
              </a:xfrm>
              <a:custGeom>
                <a:avLst/>
                <a:gdLst>
                  <a:gd name="T0" fmla="*/ 52 w 78"/>
                  <a:gd name="T1" fmla="*/ 0 h 78"/>
                  <a:gd name="T2" fmla="*/ 0 w 78"/>
                  <a:gd name="T3" fmla="*/ 26 h 78"/>
                  <a:gd name="T4" fmla="*/ 0 w 78"/>
                  <a:gd name="T5" fmla="*/ 78 h 78"/>
                  <a:gd name="T6" fmla="*/ 52 w 78"/>
                  <a:gd name="T7" fmla="*/ 78 h 78"/>
                  <a:gd name="T8" fmla="*/ 78 w 78"/>
                  <a:gd name="T9" fmla="*/ 26 h 78"/>
                  <a:gd name="T10" fmla="*/ 52 w 78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78">
                    <a:moveTo>
                      <a:pt x="52" y="0"/>
                    </a:moveTo>
                    <a:lnTo>
                      <a:pt x="0" y="26"/>
                    </a:lnTo>
                    <a:lnTo>
                      <a:pt x="0" y="78"/>
                    </a:lnTo>
                    <a:lnTo>
                      <a:pt x="52" y="78"/>
                    </a:lnTo>
                    <a:lnTo>
                      <a:pt x="78" y="26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55"/>
              <p:cNvSpPr/>
              <p:nvPr/>
            </p:nvSpPr>
            <p:spPr bwMode="auto">
              <a:xfrm>
                <a:off x="5365" y="1716"/>
                <a:ext cx="199" cy="199"/>
              </a:xfrm>
              <a:custGeom>
                <a:avLst/>
                <a:gdLst>
                  <a:gd name="T0" fmla="*/ 116 w 125"/>
                  <a:gd name="T1" fmla="*/ 9 h 125"/>
                  <a:gd name="T2" fmla="*/ 83 w 125"/>
                  <a:gd name="T3" fmla="*/ 9 h 125"/>
                  <a:gd name="T4" fmla="*/ 81 w 125"/>
                  <a:gd name="T5" fmla="*/ 11 h 125"/>
                  <a:gd name="T6" fmla="*/ 0 w 125"/>
                  <a:gd name="T7" fmla="*/ 100 h 125"/>
                  <a:gd name="T8" fmla="*/ 24 w 125"/>
                  <a:gd name="T9" fmla="*/ 125 h 125"/>
                  <a:gd name="T10" fmla="*/ 114 w 125"/>
                  <a:gd name="T11" fmla="*/ 43 h 125"/>
                  <a:gd name="T12" fmla="*/ 116 w 125"/>
                  <a:gd name="T13" fmla="*/ 42 h 125"/>
                  <a:gd name="T14" fmla="*/ 116 w 125"/>
                  <a:gd name="T15" fmla="*/ 9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25">
                    <a:moveTo>
                      <a:pt x="116" y="9"/>
                    </a:moveTo>
                    <a:cubicBezTo>
                      <a:pt x="107" y="0"/>
                      <a:pt x="92" y="0"/>
                      <a:pt x="83" y="9"/>
                    </a:cubicBezTo>
                    <a:cubicBezTo>
                      <a:pt x="82" y="10"/>
                      <a:pt x="82" y="10"/>
                      <a:pt x="81" y="1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15" y="43"/>
                      <a:pt x="115" y="42"/>
                      <a:pt x="116" y="42"/>
                    </a:cubicBezTo>
                    <a:cubicBezTo>
                      <a:pt x="125" y="33"/>
                      <a:pt x="125" y="18"/>
                      <a:pt x="116" y="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56"/>
              <p:cNvSpPr/>
              <p:nvPr/>
            </p:nvSpPr>
            <p:spPr bwMode="auto">
              <a:xfrm>
                <a:off x="5348" y="1891"/>
                <a:ext cx="39" cy="42"/>
              </a:xfrm>
              <a:custGeom>
                <a:avLst/>
                <a:gdLst>
                  <a:gd name="T0" fmla="*/ 12 w 25"/>
                  <a:gd name="T1" fmla="*/ 18 h 26"/>
                  <a:gd name="T2" fmla="*/ 11 w 25"/>
                  <a:gd name="T3" fmla="*/ 23 h 26"/>
                  <a:gd name="T4" fmla="*/ 2 w 25"/>
                  <a:gd name="T5" fmla="*/ 23 h 26"/>
                  <a:gd name="T6" fmla="*/ 2 w 25"/>
                  <a:gd name="T7" fmla="*/ 15 h 26"/>
                  <a:gd name="T8" fmla="*/ 8 w 25"/>
                  <a:gd name="T9" fmla="*/ 13 h 26"/>
                  <a:gd name="T10" fmla="*/ 21 w 25"/>
                  <a:gd name="T11" fmla="*/ 0 h 26"/>
                  <a:gd name="T12" fmla="*/ 25 w 25"/>
                  <a:gd name="T13" fmla="*/ 5 h 26"/>
                  <a:gd name="T14" fmla="*/ 12 w 25"/>
                  <a:gd name="T15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6">
                    <a:moveTo>
                      <a:pt x="12" y="18"/>
                    </a:moveTo>
                    <a:cubicBezTo>
                      <a:pt x="13" y="20"/>
                      <a:pt x="12" y="22"/>
                      <a:pt x="11" y="23"/>
                    </a:cubicBezTo>
                    <a:cubicBezTo>
                      <a:pt x="8" y="26"/>
                      <a:pt x="5" y="26"/>
                      <a:pt x="2" y="23"/>
                    </a:cubicBezTo>
                    <a:cubicBezTo>
                      <a:pt x="0" y="21"/>
                      <a:pt x="0" y="17"/>
                      <a:pt x="2" y="15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5" y="5"/>
                      <a:pt x="25" y="5"/>
                      <a:pt x="25" y="5"/>
                    </a:cubicBezTo>
                    <a:lnTo>
                      <a:pt x="12" y="18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Oval 257"/>
              <p:cNvSpPr>
                <a:spLocks noChangeArrowheads="1"/>
              </p:cNvSpPr>
              <p:nvPr/>
            </p:nvSpPr>
            <p:spPr bwMode="auto">
              <a:xfrm>
                <a:off x="4592" y="1637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58"/>
              <p:cNvSpPr/>
              <p:nvPr/>
            </p:nvSpPr>
            <p:spPr bwMode="auto">
              <a:xfrm>
                <a:off x="4683" y="1738"/>
                <a:ext cx="316" cy="306"/>
              </a:xfrm>
              <a:custGeom>
                <a:avLst/>
                <a:gdLst>
                  <a:gd name="T0" fmla="*/ 139 w 199"/>
                  <a:gd name="T1" fmla="*/ 0 h 192"/>
                  <a:gd name="T2" fmla="*/ 0 w 199"/>
                  <a:gd name="T3" fmla="*/ 140 h 192"/>
                  <a:gd name="T4" fmla="*/ 50 w 199"/>
                  <a:gd name="T5" fmla="*/ 190 h 192"/>
                  <a:gd name="T6" fmla="*/ 71 w 199"/>
                  <a:gd name="T7" fmla="*/ 192 h 192"/>
                  <a:gd name="T8" fmla="*/ 199 w 199"/>
                  <a:gd name="T9" fmla="*/ 64 h 192"/>
                  <a:gd name="T10" fmla="*/ 199 w 199"/>
                  <a:gd name="T11" fmla="*/ 60 h 192"/>
                  <a:gd name="T12" fmla="*/ 139 w 199"/>
                  <a:gd name="T1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9" h="192">
                    <a:moveTo>
                      <a:pt x="139" y="0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50" y="190"/>
                      <a:pt x="50" y="190"/>
                      <a:pt x="50" y="190"/>
                    </a:cubicBezTo>
                    <a:cubicBezTo>
                      <a:pt x="57" y="191"/>
                      <a:pt x="64" y="192"/>
                      <a:pt x="71" y="192"/>
                    </a:cubicBezTo>
                    <a:cubicBezTo>
                      <a:pt x="142" y="192"/>
                      <a:pt x="199" y="135"/>
                      <a:pt x="199" y="64"/>
                    </a:cubicBezTo>
                    <a:cubicBezTo>
                      <a:pt x="199" y="63"/>
                      <a:pt x="199" y="61"/>
                      <a:pt x="199" y="60"/>
                    </a:cubicBez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59"/>
              <p:cNvSpPr/>
              <p:nvPr/>
            </p:nvSpPr>
            <p:spPr bwMode="auto">
              <a:xfrm>
                <a:off x="4858" y="1719"/>
                <a:ext cx="67" cy="66"/>
              </a:xfrm>
              <a:custGeom>
                <a:avLst/>
                <a:gdLst>
                  <a:gd name="T0" fmla="*/ 27 w 67"/>
                  <a:gd name="T1" fmla="*/ 0 h 66"/>
                  <a:gd name="T2" fmla="*/ 0 w 67"/>
                  <a:gd name="T3" fmla="*/ 26 h 66"/>
                  <a:gd name="T4" fmla="*/ 40 w 67"/>
                  <a:gd name="T5" fmla="*/ 66 h 66"/>
                  <a:gd name="T6" fmla="*/ 67 w 67"/>
                  <a:gd name="T7" fmla="*/ 40 h 66"/>
                  <a:gd name="T8" fmla="*/ 27 w 67"/>
                  <a:gd name="T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27" y="0"/>
                    </a:moveTo>
                    <a:lnTo>
                      <a:pt x="0" y="26"/>
                    </a:lnTo>
                    <a:lnTo>
                      <a:pt x="40" y="66"/>
                    </a:lnTo>
                    <a:lnTo>
                      <a:pt x="67" y="4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60"/>
              <p:cNvSpPr/>
              <p:nvPr/>
            </p:nvSpPr>
            <p:spPr bwMode="auto">
              <a:xfrm>
                <a:off x="4683" y="1917"/>
                <a:ext cx="43" cy="44"/>
              </a:xfrm>
              <a:custGeom>
                <a:avLst/>
                <a:gdLst>
                  <a:gd name="T0" fmla="*/ 0 w 43"/>
                  <a:gd name="T1" fmla="*/ 44 h 44"/>
                  <a:gd name="T2" fmla="*/ 43 w 43"/>
                  <a:gd name="T3" fmla="*/ 39 h 44"/>
                  <a:gd name="T4" fmla="*/ 5 w 43"/>
                  <a:gd name="T5" fmla="*/ 0 h 44"/>
                  <a:gd name="T6" fmla="*/ 0 w 43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44">
                    <a:moveTo>
                      <a:pt x="0" y="44"/>
                    </a:moveTo>
                    <a:lnTo>
                      <a:pt x="43" y="39"/>
                    </a:lnTo>
                    <a:lnTo>
                      <a:pt x="5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61"/>
              <p:cNvSpPr/>
              <p:nvPr/>
            </p:nvSpPr>
            <p:spPr bwMode="auto">
              <a:xfrm>
                <a:off x="4688" y="1759"/>
                <a:ext cx="197" cy="197"/>
              </a:xfrm>
              <a:custGeom>
                <a:avLst/>
                <a:gdLst>
                  <a:gd name="T0" fmla="*/ 157 w 197"/>
                  <a:gd name="T1" fmla="*/ 0 h 197"/>
                  <a:gd name="T2" fmla="*/ 0 w 197"/>
                  <a:gd name="T3" fmla="*/ 158 h 197"/>
                  <a:gd name="T4" fmla="*/ 38 w 197"/>
                  <a:gd name="T5" fmla="*/ 197 h 197"/>
                  <a:gd name="T6" fmla="*/ 197 w 197"/>
                  <a:gd name="T7" fmla="*/ 38 h 197"/>
                  <a:gd name="T8" fmla="*/ 157 w 197"/>
                  <a:gd name="T9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7" h="197">
                    <a:moveTo>
                      <a:pt x="157" y="0"/>
                    </a:moveTo>
                    <a:lnTo>
                      <a:pt x="0" y="158"/>
                    </a:lnTo>
                    <a:lnTo>
                      <a:pt x="38" y="197"/>
                    </a:lnTo>
                    <a:lnTo>
                      <a:pt x="197" y="38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62"/>
              <p:cNvSpPr/>
              <p:nvPr/>
            </p:nvSpPr>
            <p:spPr bwMode="auto">
              <a:xfrm>
                <a:off x="4832" y="1745"/>
                <a:ext cx="66" cy="67"/>
              </a:xfrm>
              <a:custGeom>
                <a:avLst/>
                <a:gdLst>
                  <a:gd name="T0" fmla="*/ 40 w 66"/>
                  <a:gd name="T1" fmla="*/ 67 h 67"/>
                  <a:gd name="T2" fmla="*/ 0 w 66"/>
                  <a:gd name="T3" fmla="*/ 27 h 67"/>
                  <a:gd name="T4" fmla="*/ 26 w 66"/>
                  <a:gd name="T5" fmla="*/ 0 h 67"/>
                  <a:gd name="T6" fmla="*/ 66 w 66"/>
                  <a:gd name="T7" fmla="*/ 40 h 67"/>
                  <a:gd name="T8" fmla="*/ 40 w 66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40" y="67"/>
                    </a:moveTo>
                    <a:lnTo>
                      <a:pt x="0" y="27"/>
                    </a:lnTo>
                    <a:lnTo>
                      <a:pt x="26" y="0"/>
                    </a:lnTo>
                    <a:lnTo>
                      <a:pt x="66" y="40"/>
                    </a:lnTo>
                    <a:lnTo>
                      <a:pt x="40" y="67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Oval 263"/>
              <p:cNvSpPr>
                <a:spLocks noChangeArrowheads="1"/>
              </p:cNvSpPr>
              <p:nvPr/>
            </p:nvSpPr>
            <p:spPr bwMode="auto">
              <a:xfrm>
                <a:off x="3956" y="1637"/>
                <a:ext cx="407" cy="407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64"/>
              <p:cNvSpPr/>
              <p:nvPr/>
            </p:nvSpPr>
            <p:spPr bwMode="auto">
              <a:xfrm>
                <a:off x="4063" y="1746"/>
                <a:ext cx="300" cy="298"/>
              </a:xfrm>
              <a:custGeom>
                <a:avLst/>
                <a:gdLst>
                  <a:gd name="T0" fmla="*/ 134 w 189"/>
                  <a:gd name="T1" fmla="*/ 0 h 187"/>
                  <a:gd name="T2" fmla="*/ 0 w 189"/>
                  <a:gd name="T3" fmla="*/ 135 h 187"/>
                  <a:gd name="T4" fmla="*/ 52 w 189"/>
                  <a:gd name="T5" fmla="*/ 187 h 187"/>
                  <a:gd name="T6" fmla="*/ 61 w 189"/>
                  <a:gd name="T7" fmla="*/ 187 h 187"/>
                  <a:gd name="T8" fmla="*/ 189 w 189"/>
                  <a:gd name="T9" fmla="*/ 59 h 187"/>
                  <a:gd name="T10" fmla="*/ 189 w 189"/>
                  <a:gd name="T11" fmla="*/ 55 h 187"/>
                  <a:gd name="T12" fmla="*/ 134 w 189"/>
                  <a:gd name="T1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9" h="187">
                    <a:moveTo>
                      <a:pt x="134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52" y="187"/>
                      <a:pt x="52" y="187"/>
                      <a:pt x="52" y="187"/>
                    </a:cubicBezTo>
                    <a:cubicBezTo>
                      <a:pt x="55" y="187"/>
                      <a:pt x="58" y="187"/>
                      <a:pt x="61" y="187"/>
                    </a:cubicBezTo>
                    <a:cubicBezTo>
                      <a:pt x="132" y="187"/>
                      <a:pt x="189" y="130"/>
                      <a:pt x="189" y="59"/>
                    </a:cubicBezTo>
                    <a:cubicBezTo>
                      <a:pt x="189" y="58"/>
                      <a:pt x="189" y="57"/>
                      <a:pt x="189" y="55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65"/>
              <p:cNvSpPr/>
              <p:nvPr/>
            </p:nvSpPr>
            <p:spPr bwMode="auto">
              <a:xfrm>
                <a:off x="4063" y="1746"/>
                <a:ext cx="184" cy="215"/>
              </a:xfrm>
              <a:custGeom>
                <a:avLst/>
                <a:gdLst>
                  <a:gd name="T0" fmla="*/ 109 w 184"/>
                  <a:gd name="T1" fmla="*/ 215 h 215"/>
                  <a:gd name="T2" fmla="*/ 0 w 184"/>
                  <a:gd name="T3" fmla="*/ 215 h 215"/>
                  <a:gd name="T4" fmla="*/ 0 w 184"/>
                  <a:gd name="T5" fmla="*/ 0 h 215"/>
                  <a:gd name="T6" fmla="*/ 184 w 184"/>
                  <a:gd name="T7" fmla="*/ 0 h 215"/>
                  <a:gd name="T8" fmla="*/ 184 w 184"/>
                  <a:gd name="T9" fmla="*/ 140 h 215"/>
                  <a:gd name="T10" fmla="*/ 109 w 184"/>
                  <a:gd name="T11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4" h="215">
                    <a:moveTo>
                      <a:pt x="109" y="215"/>
                    </a:moveTo>
                    <a:lnTo>
                      <a:pt x="0" y="215"/>
                    </a:lnTo>
                    <a:lnTo>
                      <a:pt x="0" y="0"/>
                    </a:lnTo>
                    <a:lnTo>
                      <a:pt x="184" y="0"/>
                    </a:lnTo>
                    <a:lnTo>
                      <a:pt x="184" y="140"/>
                    </a:lnTo>
                    <a:lnTo>
                      <a:pt x="109" y="21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66"/>
              <p:cNvSpPr/>
              <p:nvPr/>
            </p:nvSpPr>
            <p:spPr bwMode="auto">
              <a:xfrm>
                <a:off x="4172" y="1886"/>
                <a:ext cx="75" cy="75"/>
              </a:xfrm>
              <a:custGeom>
                <a:avLst/>
                <a:gdLst>
                  <a:gd name="T0" fmla="*/ 0 w 75"/>
                  <a:gd name="T1" fmla="*/ 0 h 75"/>
                  <a:gd name="T2" fmla="*/ 75 w 75"/>
                  <a:gd name="T3" fmla="*/ 0 h 75"/>
                  <a:gd name="T4" fmla="*/ 0 w 75"/>
                  <a:gd name="T5" fmla="*/ 75 h 75"/>
                  <a:gd name="T6" fmla="*/ 0 w 75"/>
                  <a:gd name="T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75">
                    <a:moveTo>
                      <a:pt x="0" y="0"/>
                    </a:moveTo>
                    <a:lnTo>
                      <a:pt x="75" y="0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67"/>
              <p:cNvSpPr/>
              <p:nvPr/>
            </p:nvSpPr>
            <p:spPr bwMode="auto">
              <a:xfrm>
                <a:off x="4152" y="1722"/>
                <a:ext cx="127" cy="129"/>
              </a:xfrm>
              <a:custGeom>
                <a:avLst/>
                <a:gdLst>
                  <a:gd name="T0" fmla="*/ 0 w 127"/>
                  <a:gd name="T1" fmla="*/ 101 h 129"/>
                  <a:gd name="T2" fmla="*/ 27 w 127"/>
                  <a:gd name="T3" fmla="*/ 129 h 129"/>
                  <a:gd name="T4" fmla="*/ 27 w 127"/>
                  <a:gd name="T5" fmla="*/ 129 h 129"/>
                  <a:gd name="T6" fmla="*/ 127 w 127"/>
                  <a:gd name="T7" fmla="*/ 29 h 129"/>
                  <a:gd name="T8" fmla="*/ 100 w 127"/>
                  <a:gd name="T9" fmla="*/ 0 h 129"/>
                  <a:gd name="T10" fmla="*/ 0 w 127"/>
                  <a:gd name="T11" fmla="*/ 101 h 129"/>
                  <a:gd name="T12" fmla="*/ 0 w 127"/>
                  <a:gd name="T13" fmla="*/ 10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7" h="129">
                    <a:moveTo>
                      <a:pt x="0" y="101"/>
                    </a:moveTo>
                    <a:lnTo>
                      <a:pt x="27" y="129"/>
                    </a:lnTo>
                    <a:lnTo>
                      <a:pt x="27" y="129"/>
                    </a:lnTo>
                    <a:lnTo>
                      <a:pt x="127" y="29"/>
                    </a:lnTo>
                    <a:lnTo>
                      <a:pt x="100" y="0"/>
                    </a:lnTo>
                    <a:lnTo>
                      <a:pt x="0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68"/>
              <p:cNvSpPr/>
              <p:nvPr/>
            </p:nvSpPr>
            <p:spPr bwMode="auto">
              <a:xfrm>
                <a:off x="4141" y="1823"/>
                <a:ext cx="38" cy="38"/>
              </a:xfrm>
              <a:custGeom>
                <a:avLst/>
                <a:gdLst>
                  <a:gd name="T0" fmla="*/ 0 w 38"/>
                  <a:gd name="T1" fmla="*/ 38 h 38"/>
                  <a:gd name="T2" fmla="*/ 11 w 38"/>
                  <a:gd name="T3" fmla="*/ 0 h 38"/>
                  <a:gd name="T4" fmla="*/ 38 w 38"/>
                  <a:gd name="T5" fmla="*/ 28 h 38"/>
                  <a:gd name="T6" fmla="*/ 0 w 38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0" y="38"/>
                    </a:moveTo>
                    <a:lnTo>
                      <a:pt x="11" y="0"/>
                    </a:lnTo>
                    <a:lnTo>
                      <a:pt x="38" y="2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Oval 269"/>
              <p:cNvSpPr>
                <a:spLocks noChangeArrowheads="1"/>
              </p:cNvSpPr>
              <p:nvPr/>
            </p:nvSpPr>
            <p:spPr bwMode="auto">
              <a:xfrm>
                <a:off x="3320" y="1637"/>
                <a:ext cx="407" cy="407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70"/>
              <p:cNvSpPr/>
              <p:nvPr/>
            </p:nvSpPr>
            <p:spPr bwMode="auto">
              <a:xfrm>
                <a:off x="3420" y="1727"/>
                <a:ext cx="307" cy="317"/>
              </a:xfrm>
              <a:custGeom>
                <a:avLst/>
                <a:gdLst>
                  <a:gd name="T0" fmla="*/ 130 w 193"/>
                  <a:gd name="T1" fmla="*/ 0 h 199"/>
                  <a:gd name="T2" fmla="*/ 0 w 193"/>
                  <a:gd name="T3" fmla="*/ 152 h 199"/>
                  <a:gd name="T4" fmla="*/ 47 w 193"/>
                  <a:gd name="T5" fmla="*/ 198 h 199"/>
                  <a:gd name="T6" fmla="*/ 65 w 193"/>
                  <a:gd name="T7" fmla="*/ 199 h 199"/>
                  <a:gd name="T8" fmla="*/ 193 w 193"/>
                  <a:gd name="T9" fmla="*/ 71 h 199"/>
                  <a:gd name="T10" fmla="*/ 193 w 193"/>
                  <a:gd name="T11" fmla="*/ 63 h 199"/>
                  <a:gd name="T12" fmla="*/ 130 w 193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3" h="199">
                    <a:moveTo>
                      <a:pt x="130" y="0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47" y="198"/>
                      <a:pt x="47" y="198"/>
                      <a:pt x="47" y="198"/>
                    </a:cubicBezTo>
                    <a:cubicBezTo>
                      <a:pt x="53" y="199"/>
                      <a:pt x="59" y="199"/>
                      <a:pt x="65" y="199"/>
                    </a:cubicBezTo>
                    <a:cubicBezTo>
                      <a:pt x="136" y="199"/>
                      <a:pt x="193" y="142"/>
                      <a:pt x="193" y="71"/>
                    </a:cubicBezTo>
                    <a:cubicBezTo>
                      <a:pt x="193" y="68"/>
                      <a:pt x="193" y="66"/>
                      <a:pt x="193" y="63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Rectangle 271"/>
              <p:cNvSpPr>
                <a:spLocks noChangeArrowheads="1"/>
              </p:cNvSpPr>
              <p:nvPr/>
            </p:nvSpPr>
            <p:spPr bwMode="auto">
              <a:xfrm>
                <a:off x="3420" y="1727"/>
                <a:ext cx="207" cy="242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72"/>
              <p:cNvSpPr/>
              <p:nvPr/>
            </p:nvSpPr>
            <p:spPr bwMode="auto">
              <a:xfrm>
                <a:off x="3449" y="1754"/>
                <a:ext cx="149" cy="186"/>
              </a:xfrm>
              <a:custGeom>
                <a:avLst/>
                <a:gdLst>
                  <a:gd name="T0" fmla="*/ 122 w 149"/>
                  <a:gd name="T1" fmla="*/ 0 h 186"/>
                  <a:gd name="T2" fmla="*/ 111 w 149"/>
                  <a:gd name="T3" fmla="*/ 19 h 186"/>
                  <a:gd name="T4" fmla="*/ 38 w 149"/>
                  <a:gd name="T5" fmla="*/ 19 h 186"/>
                  <a:gd name="T6" fmla="*/ 27 w 149"/>
                  <a:gd name="T7" fmla="*/ 0 h 186"/>
                  <a:gd name="T8" fmla="*/ 0 w 149"/>
                  <a:gd name="T9" fmla="*/ 0 h 186"/>
                  <a:gd name="T10" fmla="*/ 0 w 149"/>
                  <a:gd name="T11" fmla="*/ 186 h 186"/>
                  <a:gd name="T12" fmla="*/ 149 w 149"/>
                  <a:gd name="T13" fmla="*/ 186 h 186"/>
                  <a:gd name="T14" fmla="*/ 149 w 149"/>
                  <a:gd name="T15" fmla="*/ 0 h 186"/>
                  <a:gd name="T16" fmla="*/ 122 w 149"/>
                  <a:gd name="T17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9" h="186">
                    <a:moveTo>
                      <a:pt x="122" y="0"/>
                    </a:moveTo>
                    <a:lnTo>
                      <a:pt x="111" y="19"/>
                    </a:lnTo>
                    <a:lnTo>
                      <a:pt x="38" y="19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86"/>
                    </a:lnTo>
                    <a:lnTo>
                      <a:pt x="149" y="186"/>
                    </a:lnTo>
                    <a:lnTo>
                      <a:pt x="149" y="0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Rectangle 273"/>
              <p:cNvSpPr>
                <a:spLocks noChangeArrowheads="1"/>
              </p:cNvSpPr>
              <p:nvPr/>
            </p:nvSpPr>
            <p:spPr bwMode="auto">
              <a:xfrm>
                <a:off x="3487" y="1815"/>
                <a:ext cx="37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Rectangle 274"/>
              <p:cNvSpPr>
                <a:spLocks noChangeArrowheads="1"/>
              </p:cNvSpPr>
              <p:nvPr/>
            </p:nvSpPr>
            <p:spPr bwMode="auto">
              <a:xfrm>
                <a:off x="3487" y="1851"/>
                <a:ext cx="73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Rectangle 275"/>
              <p:cNvSpPr>
                <a:spLocks noChangeArrowheads="1"/>
              </p:cNvSpPr>
              <p:nvPr/>
            </p:nvSpPr>
            <p:spPr bwMode="auto">
              <a:xfrm>
                <a:off x="3487" y="1890"/>
                <a:ext cx="73" cy="1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Oval 276"/>
              <p:cNvSpPr>
                <a:spLocks noChangeArrowheads="1"/>
              </p:cNvSpPr>
              <p:nvPr/>
            </p:nvSpPr>
            <p:spPr bwMode="auto">
              <a:xfrm>
                <a:off x="2684" y="1637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277"/>
              <p:cNvSpPr/>
              <p:nvPr/>
            </p:nvSpPr>
            <p:spPr bwMode="auto">
              <a:xfrm>
                <a:off x="2784" y="1727"/>
                <a:ext cx="307" cy="317"/>
              </a:xfrm>
              <a:custGeom>
                <a:avLst/>
                <a:gdLst>
                  <a:gd name="T0" fmla="*/ 130 w 193"/>
                  <a:gd name="T1" fmla="*/ 0 h 199"/>
                  <a:gd name="T2" fmla="*/ 0 w 193"/>
                  <a:gd name="T3" fmla="*/ 152 h 199"/>
                  <a:gd name="T4" fmla="*/ 47 w 193"/>
                  <a:gd name="T5" fmla="*/ 198 h 199"/>
                  <a:gd name="T6" fmla="*/ 65 w 193"/>
                  <a:gd name="T7" fmla="*/ 199 h 199"/>
                  <a:gd name="T8" fmla="*/ 193 w 193"/>
                  <a:gd name="T9" fmla="*/ 71 h 199"/>
                  <a:gd name="T10" fmla="*/ 193 w 193"/>
                  <a:gd name="T11" fmla="*/ 63 h 199"/>
                  <a:gd name="T12" fmla="*/ 130 w 193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3" h="199">
                    <a:moveTo>
                      <a:pt x="130" y="0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47" y="198"/>
                      <a:pt x="47" y="198"/>
                      <a:pt x="47" y="198"/>
                    </a:cubicBezTo>
                    <a:cubicBezTo>
                      <a:pt x="53" y="199"/>
                      <a:pt x="59" y="199"/>
                      <a:pt x="65" y="199"/>
                    </a:cubicBezTo>
                    <a:cubicBezTo>
                      <a:pt x="136" y="199"/>
                      <a:pt x="193" y="142"/>
                      <a:pt x="193" y="71"/>
                    </a:cubicBezTo>
                    <a:cubicBezTo>
                      <a:pt x="193" y="68"/>
                      <a:pt x="193" y="66"/>
                      <a:pt x="193" y="63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Rectangle 278"/>
              <p:cNvSpPr>
                <a:spLocks noChangeArrowheads="1"/>
              </p:cNvSpPr>
              <p:nvPr/>
            </p:nvSpPr>
            <p:spPr bwMode="auto">
              <a:xfrm>
                <a:off x="2784" y="1727"/>
                <a:ext cx="207" cy="242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279"/>
              <p:cNvSpPr/>
              <p:nvPr/>
            </p:nvSpPr>
            <p:spPr bwMode="auto">
              <a:xfrm>
                <a:off x="2813" y="1754"/>
                <a:ext cx="149" cy="186"/>
              </a:xfrm>
              <a:custGeom>
                <a:avLst/>
                <a:gdLst>
                  <a:gd name="T0" fmla="*/ 122 w 149"/>
                  <a:gd name="T1" fmla="*/ 0 h 186"/>
                  <a:gd name="T2" fmla="*/ 111 w 149"/>
                  <a:gd name="T3" fmla="*/ 19 h 186"/>
                  <a:gd name="T4" fmla="*/ 38 w 149"/>
                  <a:gd name="T5" fmla="*/ 19 h 186"/>
                  <a:gd name="T6" fmla="*/ 27 w 149"/>
                  <a:gd name="T7" fmla="*/ 0 h 186"/>
                  <a:gd name="T8" fmla="*/ 0 w 149"/>
                  <a:gd name="T9" fmla="*/ 0 h 186"/>
                  <a:gd name="T10" fmla="*/ 0 w 149"/>
                  <a:gd name="T11" fmla="*/ 186 h 186"/>
                  <a:gd name="T12" fmla="*/ 149 w 149"/>
                  <a:gd name="T13" fmla="*/ 186 h 186"/>
                  <a:gd name="T14" fmla="*/ 149 w 149"/>
                  <a:gd name="T15" fmla="*/ 0 h 186"/>
                  <a:gd name="T16" fmla="*/ 122 w 149"/>
                  <a:gd name="T17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9" h="186">
                    <a:moveTo>
                      <a:pt x="122" y="0"/>
                    </a:moveTo>
                    <a:lnTo>
                      <a:pt x="111" y="19"/>
                    </a:lnTo>
                    <a:lnTo>
                      <a:pt x="38" y="19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186"/>
                    </a:lnTo>
                    <a:lnTo>
                      <a:pt x="149" y="186"/>
                    </a:lnTo>
                    <a:lnTo>
                      <a:pt x="149" y="0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280"/>
              <p:cNvSpPr/>
              <p:nvPr/>
            </p:nvSpPr>
            <p:spPr bwMode="auto">
              <a:xfrm>
                <a:off x="2838" y="1816"/>
                <a:ext cx="105" cy="85"/>
              </a:xfrm>
              <a:custGeom>
                <a:avLst/>
                <a:gdLst>
                  <a:gd name="T0" fmla="*/ 86 w 105"/>
                  <a:gd name="T1" fmla="*/ 0 h 85"/>
                  <a:gd name="T2" fmla="*/ 40 w 105"/>
                  <a:gd name="T3" fmla="*/ 46 h 85"/>
                  <a:gd name="T4" fmla="*/ 19 w 105"/>
                  <a:gd name="T5" fmla="*/ 27 h 85"/>
                  <a:gd name="T6" fmla="*/ 0 w 105"/>
                  <a:gd name="T7" fmla="*/ 46 h 85"/>
                  <a:gd name="T8" fmla="*/ 40 w 105"/>
                  <a:gd name="T9" fmla="*/ 85 h 85"/>
                  <a:gd name="T10" fmla="*/ 40 w 105"/>
                  <a:gd name="T11" fmla="*/ 85 h 85"/>
                  <a:gd name="T12" fmla="*/ 40 w 105"/>
                  <a:gd name="T13" fmla="*/ 85 h 85"/>
                  <a:gd name="T14" fmla="*/ 105 w 105"/>
                  <a:gd name="T15" fmla="*/ 19 h 85"/>
                  <a:gd name="T16" fmla="*/ 86 w 105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5" h="85">
                    <a:moveTo>
                      <a:pt x="86" y="0"/>
                    </a:moveTo>
                    <a:lnTo>
                      <a:pt x="40" y="46"/>
                    </a:lnTo>
                    <a:lnTo>
                      <a:pt x="19" y="27"/>
                    </a:lnTo>
                    <a:lnTo>
                      <a:pt x="0" y="46"/>
                    </a:lnTo>
                    <a:lnTo>
                      <a:pt x="40" y="85"/>
                    </a:lnTo>
                    <a:lnTo>
                      <a:pt x="40" y="85"/>
                    </a:lnTo>
                    <a:lnTo>
                      <a:pt x="40" y="85"/>
                    </a:lnTo>
                    <a:lnTo>
                      <a:pt x="105" y="19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Oval 281"/>
              <p:cNvSpPr>
                <a:spLocks noChangeArrowheads="1"/>
              </p:cNvSpPr>
              <p:nvPr/>
            </p:nvSpPr>
            <p:spPr bwMode="auto">
              <a:xfrm>
                <a:off x="2048" y="1637"/>
                <a:ext cx="407" cy="407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82"/>
              <p:cNvSpPr/>
              <p:nvPr/>
            </p:nvSpPr>
            <p:spPr bwMode="auto">
              <a:xfrm>
                <a:off x="2131" y="1750"/>
                <a:ext cx="321" cy="294"/>
              </a:xfrm>
              <a:custGeom>
                <a:avLst/>
                <a:gdLst>
                  <a:gd name="T0" fmla="*/ 71 w 202"/>
                  <a:gd name="T1" fmla="*/ 185 h 185"/>
                  <a:gd name="T2" fmla="*/ 76 w 202"/>
                  <a:gd name="T3" fmla="*/ 185 h 185"/>
                  <a:gd name="T4" fmla="*/ 202 w 202"/>
                  <a:gd name="T5" fmla="*/ 80 h 185"/>
                  <a:gd name="T6" fmla="*/ 122 w 202"/>
                  <a:gd name="T7" fmla="*/ 0 h 185"/>
                  <a:gd name="T8" fmla="*/ 0 w 202"/>
                  <a:gd name="T9" fmla="*/ 114 h 185"/>
                  <a:gd name="T10" fmla="*/ 71 w 202"/>
                  <a:gd name="T11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2" h="185">
                    <a:moveTo>
                      <a:pt x="71" y="185"/>
                    </a:moveTo>
                    <a:cubicBezTo>
                      <a:pt x="73" y="185"/>
                      <a:pt x="74" y="185"/>
                      <a:pt x="76" y="185"/>
                    </a:cubicBezTo>
                    <a:cubicBezTo>
                      <a:pt x="139" y="185"/>
                      <a:pt x="191" y="140"/>
                      <a:pt x="202" y="8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0" y="114"/>
                      <a:pt x="0" y="114"/>
                      <a:pt x="0" y="114"/>
                    </a:cubicBezTo>
                    <a:lnTo>
                      <a:pt x="71" y="185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283"/>
              <p:cNvSpPr/>
              <p:nvPr/>
            </p:nvSpPr>
            <p:spPr bwMode="auto">
              <a:xfrm>
                <a:off x="2131" y="1750"/>
                <a:ext cx="241" cy="181"/>
              </a:xfrm>
              <a:custGeom>
                <a:avLst/>
                <a:gdLst>
                  <a:gd name="T0" fmla="*/ 194 w 241"/>
                  <a:gd name="T1" fmla="*/ 0 h 181"/>
                  <a:gd name="T2" fmla="*/ 47 w 241"/>
                  <a:gd name="T3" fmla="*/ 0 h 181"/>
                  <a:gd name="T4" fmla="*/ 0 w 241"/>
                  <a:gd name="T5" fmla="*/ 89 h 181"/>
                  <a:gd name="T6" fmla="*/ 0 w 241"/>
                  <a:gd name="T7" fmla="*/ 181 h 181"/>
                  <a:gd name="T8" fmla="*/ 241 w 241"/>
                  <a:gd name="T9" fmla="*/ 181 h 181"/>
                  <a:gd name="T10" fmla="*/ 241 w 241"/>
                  <a:gd name="T11" fmla="*/ 89 h 181"/>
                  <a:gd name="T12" fmla="*/ 194 w 241"/>
                  <a:gd name="T13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1" h="181">
                    <a:moveTo>
                      <a:pt x="194" y="0"/>
                    </a:moveTo>
                    <a:lnTo>
                      <a:pt x="47" y="0"/>
                    </a:lnTo>
                    <a:lnTo>
                      <a:pt x="0" y="89"/>
                    </a:lnTo>
                    <a:lnTo>
                      <a:pt x="0" y="181"/>
                    </a:lnTo>
                    <a:lnTo>
                      <a:pt x="241" y="181"/>
                    </a:lnTo>
                    <a:lnTo>
                      <a:pt x="241" y="89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284"/>
              <p:cNvSpPr/>
              <p:nvPr/>
            </p:nvSpPr>
            <p:spPr bwMode="auto">
              <a:xfrm>
                <a:off x="2162" y="1772"/>
                <a:ext cx="178" cy="94"/>
              </a:xfrm>
              <a:custGeom>
                <a:avLst/>
                <a:gdLst>
                  <a:gd name="T0" fmla="*/ 134 w 178"/>
                  <a:gd name="T1" fmla="*/ 94 h 94"/>
                  <a:gd name="T2" fmla="*/ 153 w 178"/>
                  <a:gd name="T3" fmla="*/ 67 h 94"/>
                  <a:gd name="T4" fmla="*/ 178 w 178"/>
                  <a:gd name="T5" fmla="*/ 67 h 94"/>
                  <a:gd name="T6" fmla="*/ 145 w 178"/>
                  <a:gd name="T7" fmla="*/ 0 h 94"/>
                  <a:gd name="T8" fmla="*/ 34 w 178"/>
                  <a:gd name="T9" fmla="*/ 0 h 94"/>
                  <a:gd name="T10" fmla="*/ 0 w 178"/>
                  <a:gd name="T11" fmla="*/ 67 h 94"/>
                  <a:gd name="T12" fmla="*/ 23 w 178"/>
                  <a:gd name="T13" fmla="*/ 67 h 94"/>
                  <a:gd name="T14" fmla="*/ 42 w 178"/>
                  <a:gd name="T15" fmla="*/ 94 h 94"/>
                  <a:gd name="T16" fmla="*/ 134 w 178"/>
                  <a:gd name="T17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8" h="94">
                    <a:moveTo>
                      <a:pt x="134" y="94"/>
                    </a:moveTo>
                    <a:lnTo>
                      <a:pt x="153" y="67"/>
                    </a:lnTo>
                    <a:lnTo>
                      <a:pt x="178" y="67"/>
                    </a:lnTo>
                    <a:lnTo>
                      <a:pt x="145" y="0"/>
                    </a:lnTo>
                    <a:lnTo>
                      <a:pt x="34" y="0"/>
                    </a:lnTo>
                    <a:lnTo>
                      <a:pt x="0" y="67"/>
                    </a:lnTo>
                    <a:lnTo>
                      <a:pt x="23" y="67"/>
                    </a:lnTo>
                    <a:lnTo>
                      <a:pt x="42" y="94"/>
                    </a:lnTo>
                    <a:lnTo>
                      <a:pt x="134" y="9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Oval 285"/>
              <p:cNvSpPr>
                <a:spLocks noChangeArrowheads="1"/>
              </p:cNvSpPr>
              <p:nvPr/>
            </p:nvSpPr>
            <p:spPr bwMode="auto">
              <a:xfrm>
                <a:off x="1412" y="1637"/>
                <a:ext cx="407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286"/>
              <p:cNvSpPr/>
              <p:nvPr/>
            </p:nvSpPr>
            <p:spPr bwMode="auto">
              <a:xfrm>
                <a:off x="1494" y="1750"/>
                <a:ext cx="322" cy="294"/>
              </a:xfrm>
              <a:custGeom>
                <a:avLst/>
                <a:gdLst>
                  <a:gd name="T0" fmla="*/ 71 w 202"/>
                  <a:gd name="T1" fmla="*/ 185 h 185"/>
                  <a:gd name="T2" fmla="*/ 76 w 202"/>
                  <a:gd name="T3" fmla="*/ 185 h 185"/>
                  <a:gd name="T4" fmla="*/ 202 w 202"/>
                  <a:gd name="T5" fmla="*/ 80 h 185"/>
                  <a:gd name="T6" fmla="*/ 122 w 202"/>
                  <a:gd name="T7" fmla="*/ 0 h 185"/>
                  <a:gd name="T8" fmla="*/ 0 w 202"/>
                  <a:gd name="T9" fmla="*/ 114 h 185"/>
                  <a:gd name="T10" fmla="*/ 71 w 202"/>
                  <a:gd name="T11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2" h="185">
                    <a:moveTo>
                      <a:pt x="71" y="185"/>
                    </a:moveTo>
                    <a:cubicBezTo>
                      <a:pt x="73" y="185"/>
                      <a:pt x="74" y="185"/>
                      <a:pt x="76" y="185"/>
                    </a:cubicBezTo>
                    <a:cubicBezTo>
                      <a:pt x="139" y="185"/>
                      <a:pt x="191" y="140"/>
                      <a:pt x="202" y="8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0" y="114"/>
                      <a:pt x="0" y="114"/>
                      <a:pt x="0" y="114"/>
                    </a:cubicBezTo>
                    <a:lnTo>
                      <a:pt x="71" y="185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287"/>
              <p:cNvSpPr/>
              <p:nvPr/>
            </p:nvSpPr>
            <p:spPr bwMode="auto">
              <a:xfrm>
                <a:off x="1494" y="1750"/>
                <a:ext cx="242" cy="181"/>
              </a:xfrm>
              <a:custGeom>
                <a:avLst/>
                <a:gdLst>
                  <a:gd name="T0" fmla="*/ 194 w 242"/>
                  <a:gd name="T1" fmla="*/ 0 h 181"/>
                  <a:gd name="T2" fmla="*/ 48 w 242"/>
                  <a:gd name="T3" fmla="*/ 0 h 181"/>
                  <a:gd name="T4" fmla="*/ 0 w 242"/>
                  <a:gd name="T5" fmla="*/ 89 h 181"/>
                  <a:gd name="T6" fmla="*/ 0 w 242"/>
                  <a:gd name="T7" fmla="*/ 181 h 181"/>
                  <a:gd name="T8" fmla="*/ 242 w 242"/>
                  <a:gd name="T9" fmla="*/ 181 h 181"/>
                  <a:gd name="T10" fmla="*/ 242 w 242"/>
                  <a:gd name="T11" fmla="*/ 89 h 181"/>
                  <a:gd name="T12" fmla="*/ 194 w 242"/>
                  <a:gd name="T13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2" h="181">
                    <a:moveTo>
                      <a:pt x="194" y="0"/>
                    </a:moveTo>
                    <a:lnTo>
                      <a:pt x="48" y="0"/>
                    </a:lnTo>
                    <a:lnTo>
                      <a:pt x="0" y="89"/>
                    </a:lnTo>
                    <a:lnTo>
                      <a:pt x="0" y="181"/>
                    </a:lnTo>
                    <a:lnTo>
                      <a:pt x="242" y="181"/>
                    </a:lnTo>
                    <a:lnTo>
                      <a:pt x="242" y="89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288"/>
              <p:cNvSpPr/>
              <p:nvPr/>
            </p:nvSpPr>
            <p:spPr bwMode="auto">
              <a:xfrm>
                <a:off x="1526" y="1772"/>
                <a:ext cx="178" cy="94"/>
              </a:xfrm>
              <a:custGeom>
                <a:avLst/>
                <a:gdLst>
                  <a:gd name="T0" fmla="*/ 134 w 178"/>
                  <a:gd name="T1" fmla="*/ 94 h 94"/>
                  <a:gd name="T2" fmla="*/ 153 w 178"/>
                  <a:gd name="T3" fmla="*/ 67 h 94"/>
                  <a:gd name="T4" fmla="*/ 178 w 178"/>
                  <a:gd name="T5" fmla="*/ 67 h 94"/>
                  <a:gd name="T6" fmla="*/ 145 w 178"/>
                  <a:gd name="T7" fmla="*/ 0 h 94"/>
                  <a:gd name="T8" fmla="*/ 34 w 178"/>
                  <a:gd name="T9" fmla="*/ 0 h 94"/>
                  <a:gd name="T10" fmla="*/ 0 w 178"/>
                  <a:gd name="T11" fmla="*/ 67 h 94"/>
                  <a:gd name="T12" fmla="*/ 23 w 178"/>
                  <a:gd name="T13" fmla="*/ 67 h 94"/>
                  <a:gd name="T14" fmla="*/ 42 w 178"/>
                  <a:gd name="T15" fmla="*/ 94 h 94"/>
                  <a:gd name="T16" fmla="*/ 134 w 178"/>
                  <a:gd name="T17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8" h="94">
                    <a:moveTo>
                      <a:pt x="134" y="94"/>
                    </a:moveTo>
                    <a:lnTo>
                      <a:pt x="153" y="67"/>
                    </a:lnTo>
                    <a:lnTo>
                      <a:pt x="178" y="67"/>
                    </a:lnTo>
                    <a:lnTo>
                      <a:pt x="145" y="0"/>
                    </a:lnTo>
                    <a:lnTo>
                      <a:pt x="34" y="0"/>
                    </a:lnTo>
                    <a:lnTo>
                      <a:pt x="0" y="67"/>
                    </a:lnTo>
                    <a:lnTo>
                      <a:pt x="23" y="67"/>
                    </a:lnTo>
                    <a:lnTo>
                      <a:pt x="42" y="94"/>
                    </a:lnTo>
                    <a:lnTo>
                      <a:pt x="134" y="94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289"/>
              <p:cNvSpPr/>
              <p:nvPr/>
            </p:nvSpPr>
            <p:spPr bwMode="auto">
              <a:xfrm>
                <a:off x="1542" y="1810"/>
                <a:ext cx="146" cy="19"/>
              </a:xfrm>
              <a:custGeom>
                <a:avLst/>
                <a:gdLst>
                  <a:gd name="T0" fmla="*/ 0 w 146"/>
                  <a:gd name="T1" fmla="*/ 19 h 19"/>
                  <a:gd name="T2" fmla="*/ 146 w 146"/>
                  <a:gd name="T3" fmla="*/ 19 h 19"/>
                  <a:gd name="T4" fmla="*/ 137 w 146"/>
                  <a:gd name="T5" fmla="*/ 0 h 19"/>
                  <a:gd name="T6" fmla="*/ 10 w 146"/>
                  <a:gd name="T7" fmla="*/ 0 h 19"/>
                  <a:gd name="T8" fmla="*/ 0 w 146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19">
                    <a:moveTo>
                      <a:pt x="0" y="19"/>
                    </a:moveTo>
                    <a:lnTo>
                      <a:pt x="146" y="19"/>
                    </a:lnTo>
                    <a:lnTo>
                      <a:pt x="137" y="0"/>
                    </a:lnTo>
                    <a:lnTo>
                      <a:pt x="10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290"/>
              <p:cNvSpPr/>
              <p:nvPr/>
            </p:nvSpPr>
            <p:spPr bwMode="auto">
              <a:xfrm>
                <a:off x="1558" y="1783"/>
                <a:ext cx="115" cy="16"/>
              </a:xfrm>
              <a:custGeom>
                <a:avLst/>
                <a:gdLst>
                  <a:gd name="T0" fmla="*/ 8 w 115"/>
                  <a:gd name="T1" fmla="*/ 0 h 16"/>
                  <a:gd name="T2" fmla="*/ 0 w 115"/>
                  <a:gd name="T3" fmla="*/ 16 h 16"/>
                  <a:gd name="T4" fmla="*/ 115 w 115"/>
                  <a:gd name="T5" fmla="*/ 16 h 16"/>
                  <a:gd name="T6" fmla="*/ 107 w 115"/>
                  <a:gd name="T7" fmla="*/ 0 h 16"/>
                  <a:gd name="T8" fmla="*/ 8 w 11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16">
                    <a:moveTo>
                      <a:pt x="8" y="0"/>
                    </a:moveTo>
                    <a:lnTo>
                      <a:pt x="0" y="16"/>
                    </a:lnTo>
                    <a:lnTo>
                      <a:pt x="115" y="16"/>
                    </a:lnTo>
                    <a:lnTo>
                      <a:pt x="10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Oval 291"/>
              <p:cNvSpPr>
                <a:spLocks noChangeArrowheads="1"/>
              </p:cNvSpPr>
              <p:nvPr/>
            </p:nvSpPr>
            <p:spPr bwMode="auto">
              <a:xfrm>
                <a:off x="776" y="1637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292"/>
              <p:cNvSpPr/>
              <p:nvPr/>
            </p:nvSpPr>
            <p:spPr bwMode="auto">
              <a:xfrm>
                <a:off x="858" y="1730"/>
                <a:ext cx="323" cy="314"/>
              </a:xfrm>
              <a:custGeom>
                <a:avLst/>
                <a:gdLst>
                  <a:gd name="T0" fmla="*/ 58 w 203"/>
                  <a:gd name="T1" fmla="*/ 196 h 197"/>
                  <a:gd name="T2" fmla="*/ 76 w 203"/>
                  <a:gd name="T3" fmla="*/ 197 h 197"/>
                  <a:gd name="T4" fmla="*/ 203 w 203"/>
                  <a:gd name="T5" fmla="*/ 81 h 197"/>
                  <a:gd name="T6" fmla="*/ 122 w 203"/>
                  <a:gd name="T7" fmla="*/ 0 h 197"/>
                  <a:gd name="T8" fmla="*/ 0 w 203"/>
                  <a:gd name="T9" fmla="*/ 138 h 197"/>
                  <a:gd name="T10" fmla="*/ 58 w 203"/>
                  <a:gd name="T11" fmla="*/ 19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97">
                    <a:moveTo>
                      <a:pt x="58" y="196"/>
                    </a:moveTo>
                    <a:cubicBezTo>
                      <a:pt x="64" y="197"/>
                      <a:pt x="70" y="197"/>
                      <a:pt x="76" y="197"/>
                    </a:cubicBezTo>
                    <a:cubicBezTo>
                      <a:pt x="143" y="197"/>
                      <a:pt x="197" y="146"/>
                      <a:pt x="203" y="8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0" y="138"/>
                      <a:pt x="0" y="138"/>
                      <a:pt x="0" y="138"/>
                    </a:cubicBezTo>
                    <a:lnTo>
                      <a:pt x="58" y="196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293"/>
              <p:cNvSpPr/>
              <p:nvPr/>
            </p:nvSpPr>
            <p:spPr bwMode="auto">
              <a:xfrm>
                <a:off x="858" y="1730"/>
                <a:ext cx="242" cy="220"/>
              </a:xfrm>
              <a:custGeom>
                <a:avLst/>
                <a:gdLst>
                  <a:gd name="T0" fmla="*/ 194 w 242"/>
                  <a:gd name="T1" fmla="*/ 0 h 220"/>
                  <a:gd name="T2" fmla="*/ 48 w 242"/>
                  <a:gd name="T3" fmla="*/ 0 h 220"/>
                  <a:gd name="T4" fmla="*/ 0 w 242"/>
                  <a:gd name="T5" fmla="*/ 90 h 220"/>
                  <a:gd name="T6" fmla="*/ 0 w 242"/>
                  <a:gd name="T7" fmla="*/ 220 h 220"/>
                  <a:gd name="T8" fmla="*/ 242 w 242"/>
                  <a:gd name="T9" fmla="*/ 220 h 220"/>
                  <a:gd name="T10" fmla="*/ 242 w 242"/>
                  <a:gd name="T11" fmla="*/ 90 h 220"/>
                  <a:gd name="T12" fmla="*/ 194 w 242"/>
                  <a:gd name="T1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2" h="220">
                    <a:moveTo>
                      <a:pt x="194" y="0"/>
                    </a:moveTo>
                    <a:lnTo>
                      <a:pt x="48" y="0"/>
                    </a:lnTo>
                    <a:lnTo>
                      <a:pt x="0" y="90"/>
                    </a:lnTo>
                    <a:lnTo>
                      <a:pt x="0" y="220"/>
                    </a:lnTo>
                    <a:lnTo>
                      <a:pt x="242" y="220"/>
                    </a:lnTo>
                    <a:lnTo>
                      <a:pt x="242" y="9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294"/>
              <p:cNvSpPr/>
              <p:nvPr/>
            </p:nvSpPr>
            <p:spPr bwMode="auto">
              <a:xfrm>
                <a:off x="889" y="1753"/>
                <a:ext cx="179" cy="67"/>
              </a:xfrm>
              <a:custGeom>
                <a:avLst/>
                <a:gdLst>
                  <a:gd name="T0" fmla="*/ 146 w 179"/>
                  <a:gd name="T1" fmla="*/ 0 h 67"/>
                  <a:gd name="T2" fmla="*/ 35 w 179"/>
                  <a:gd name="T3" fmla="*/ 0 h 67"/>
                  <a:gd name="T4" fmla="*/ 0 w 179"/>
                  <a:gd name="T5" fmla="*/ 67 h 67"/>
                  <a:gd name="T6" fmla="*/ 179 w 179"/>
                  <a:gd name="T7" fmla="*/ 67 h 67"/>
                  <a:gd name="T8" fmla="*/ 146 w 179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" h="67">
                    <a:moveTo>
                      <a:pt x="146" y="0"/>
                    </a:moveTo>
                    <a:lnTo>
                      <a:pt x="35" y="0"/>
                    </a:lnTo>
                    <a:lnTo>
                      <a:pt x="0" y="67"/>
                    </a:lnTo>
                    <a:lnTo>
                      <a:pt x="179" y="67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295"/>
              <p:cNvSpPr/>
              <p:nvPr/>
            </p:nvSpPr>
            <p:spPr bwMode="auto">
              <a:xfrm>
                <a:off x="941" y="1848"/>
                <a:ext cx="75" cy="18"/>
              </a:xfrm>
              <a:custGeom>
                <a:avLst/>
                <a:gdLst>
                  <a:gd name="T0" fmla="*/ 6 w 47"/>
                  <a:gd name="T1" fmla="*/ 0 h 11"/>
                  <a:gd name="T2" fmla="*/ 0 w 47"/>
                  <a:gd name="T3" fmla="*/ 5 h 11"/>
                  <a:gd name="T4" fmla="*/ 6 w 47"/>
                  <a:gd name="T5" fmla="*/ 11 h 11"/>
                  <a:gd name="T6" fmla="*/ 41 w 47"/>
                  <a:gd name="T7" fmla="*/ 11 h 11"/>
                  <a:gd name="T8" fmla="*/ 47 w 47"/>
                  <a:gd name="T9" fmla="*/ 5 h 11"/>
                  <a:gd name="T10" fmla="*/ 41 w 47"/>
                  <a:gd name="T11" fmla="*/ 0 h 11"/>
                  <a:gd name="T12" fmla="*/ 6 w 4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11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4" y="11"/>
                      <a:pt x="47" y="9"/>
                      <a:pt x="47" y="5"/>
                    </a:cubicBezTo>
                    <a:cubicBezTo>
                      <a:pt x="47" y="2"/>
                      <a:pt x="44" y="0"/>
                      <a:pt x="41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Oval 296"/>
              <p:cNvSpPr>
                <a:spLocks noChangeArrowheads="1"/>
              </p:cNvSpPr>
              <p:nvPr/>
            </p:nvSpPr>
            <p:spPr bwMode="auto">
              <a:xfrm>
                <a:off x="140" y="1637"/>
                <a:ext cx="407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297"/>
              <p:cNvSpPr/>
              <p:nvPr/>
            </p:nvSpPr>
            <p:spPr bwMode="auto">
              <a:xfrm>
                <a:off x="222" y="1730"/>
                <a:ext cx="323" cy="314"/>
              </a:xfrm>
              <a:custGeom>
                <a:avLst/>
                <a:gdLst>
                  <a:gd name="T0" fmla="*/ 58 w 203"/>
                  <a:gd name="T1" fmla="*/ 196 h 197"/>
                  <a:gd name="T2" fmla="*/ 76 w 203"/>
                  <a:gd name="T3" fmla="*/ 197 h 197"/>
                  <a:gd name="T4" fmla="*/ 203 w 203"/>
                  <a:gd name="T5" fmla="*/ 81 h 197"/>
                  <a:gd name="T6" fmla="*/ 122 w 203"/>
                  <a:gd name="T7" fmla="*/ 0 h 197"/>
                  <a:gd name="T8" fmla="*/ 0 w 203"/>
                  <a:gd name="T9" fmla="*/ 138 h 197"/>
                  <a:gd name="T10" fmla="*/ 58 w 203"/>
                  <a:gd name="T11" fmla="*/ 19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97">
                    <a:moveTo>
                      <a:pt x="58" y="196"/>
                    </a:moveTo>
                    <a:cubicBezTo>
                      <a:pt x="64" y="197"/>
                      <a:pt x="70" y="197"/>
                      <a:pt x="76" y="197"/>
                    </a:cubicBezTo>
                    <a:cubicBezTo>
                      <a:pt x="143" y="197"/>
                      <a:pt x="197" y="146"/>
                      <a:pt x="203" y="81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0" y="138"/>
                      <a:pt x="0" y="138"/>
                      <a:pt x="0" y="138"/>
                    </a:cubicBezTo>
                    <a:lnTo>
                      <a:pt x="58" y="196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298"/>
              <p:cNvSpPr/>
              <p:nvPr/>
            </p:nvSpPr>
            <p:spPr bwMode="auto">
              <a:xfrm>
                <a:off x="222" y="1730"/>
                <a:ext cx="242" cy="220"/>
              </a:xfrm>
              <a:custGeom>
                <a:avLst/>
                <a:gdLst>
                  <a:gd name="T0" fmla="*/ 194 w 242"/>
                  <a:gd name="T1" fmla="*/ 0 h 220"/>
                  <a:gd name="T2" fmla="*/ 48 w 242"/>
                  <a:gd name="T3" fmla="*/ 0 h 220"/>
                  <a:gd name="T4" fmla="*/ 0 w 242"/>
                  <a:gd name="T5" fmla="*/ 90 h 220"/>
                  <a:gd name="T6" fmla="*/ 0 w 242"/>
                  <a:gd name="T7" fmla="*/ 220 h 220"/>
                  <a:gd name="T8" fmla="*/ 242 w 242"/>
                  <a:gd name="T9" fmla="*/ 220 h 220"/>
                  <a:gd name="T10" fmla="*/ 242 w 242"/>
                  <a:gd name="T11" fmla="*/ 90 h 220"/>
                  <a:gd name="T12" fmla="*/ 194 w 242"/>
                  <a:gd name="T1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2" h="220">
                    <a:moveTo>
                      <a:pt x="194" y="0"/>
                    </a:moveTo>
                    <a:lnTo>
                      <a:pt x="48" y="0"/>
                    </a:lnTo>
                    <a:lnTo>
                      <a:pt x="0" y="90"/>
                    </a:lnTo>
                    <a:lnTo>
                      <a:pt x="0" y="220"/>
                    </a:lnTo>
                    <a:lnTo>
                      <a:pt x="242" y="220"/>
                    </a:lnTo>
                    <a:lnTo>
                      <a:pt x="242" y="9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299"/>
              <p:cNvSpPr/>
              <p:nvPr/>
            </p:nvSpPr>
            <p:spPr bwMode="auto">
              <a:xfrm>
                <a:off x="254" y="1753"/>
                <a:ext cx="180" cy="67"/>
              </a:xfrm>
              <a:custGeom>
                <a:avLst/>
                <a:gdLst>
                  <a:gd name="T0" fmla="*/ 145 w 180"/>
                  <a:gd name="T1" fmla="*/ 0 h 67"/>
                  <a:gd name="T2" fmla="*/ 34 w 180"/>
                  <a:gd name="T3" fmla="*/ 0 h 67"/>
                  <a:gd name="T4" fmla="*/ 0 w 180"/>
                  <a:gd name="T5" fmla="*/ 67 h 67"/>
                  <a:gd name="T6" fmla="*/ 180 w 180"/>
                  <a:gd name="T7" fmla="*/ 67 h 67"/>
                  <a:gd name="T8" fmla="*/ 145 w 180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" h="67">
                    <a:moveTo>
                      <a:pt x="145" y="0"/>
                    </a:moveTo>
                    <a:lnTo>
                      <a:pt x="34" y="0"/>
                    </a:lnTo>
                    <a:lnTo>
                      <a:pt x="0" y="67"/>
                    </a:lnTo>
                    <a:lnTo>
                      <a:pt x="180" y="67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300"/>
              <p:cNvSpPr/>
              <p:nvPr/>
            </p:nvSpPr>
            <p:spPr bwMode="auto">
              <a:xfrm>
                <a:off x="270" y="1791"/>
                <a:ext cx="146" cy="19"/>
              </a:xfrm>
              <a:custGeom>
                <a:avLst/>
                <a:gdLst>
                  <a:gd name="T0" fmla="*/ 0 w 146"/>
                  <a:gd name="T1" fmla="*/ 19 h 19"/>
                  <a:gd name="T2" fmla="*/ 146 w 146"/>
                  <a:gd name="T3" fmla="*/ 19 h 19"/>
                  <a:gd name="T4" fmla="*/ 137 w 146"/>
                  <a:gd name="T5" fmla="*/ 0 h 19"/>
                  <a:gd name="T6" fmla="*/ 10 w 146"/>
                  <a:gd name="T7" fmla="*/ 0 h 19"/>
                  <a:gd name="T8" fmla="*/ 0 w 146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19">
                    <a:moveTo>
                      <a:pt x="0" y="19"/>
                    </a:moveTo>
                    <a:lnTo>
                      <a:pt x="146" y="19"/>
                    </a:lnTo>
                    <a:lnTo>
                      <a:pt x="137" y="0"/>
                    </a:lnTo>
                    <a:lnTo>
                      <a:pt x="10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301"/>
              <p:cNvSpPr/>
              <p:nvPr/>
            </p:nvSpPr>
            <p:spPr bwMode="auto">
              <a:xfrm>
                <a:off x="286" y="1764"/>
                <a:ext cx="114" cy="17"/>
              </a:xfrm>
              <a:custGeom>
                <a:avLst/>
                <a:gdLst>
                  <a:gd name="T0" fmla="*/ 8 w 114"/>
                  <a:gd name="T1" fmla="*/ 0 h 17"/>
                  <a:gd name="T2" fmla="*/ 0 w 114"/>
                  <a:gd name="T3" fmla="*/ 17 h 17"/>
                  <a:gd name="T4" fmla="*/ 114 w 114"/>
                  <a:gd name="T5" fmla="*/ 17 h 17"/>
                  <a:gd name="T6" fmla="*/ 106 w 114"/>
                  <a:gd name="T7" fmla="*/ 0 h 17"/>
                  <a:gd name="T8" fmla="*/ 8 w 114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7">
                    <a:moveTo>
                      <a:pt x="8" y="0"/>
                    </a:moveTo>
                    <a:lnTo>
                      <a:pt x="0" y="17"/>
                    </a:lnTo>
                    <a:lnTo>
                      <a:pt x="114" y="17"/>
                    </a:lnTo>
                    <a:lnTo>
                      <a:pt x="10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302"/>
              <p:cNvSpPr/>
              <p:nvPr/>
            </p:nvSpPr>
            <p:spPr bwMode="auto">
              <a:xfrm>
                <a:off x="305" y="1848"/>
                <a:ext cx="75" cy="18"/>
              </a:xfrm>
              <a:custGeom>
                <a:avLst/>
                <a:gdLst>
                  <a:gd name="T0" fmla="*/ 6 w 47"/>
                  <a:gd name="T1" fmla="*/ 0 h 11"/>
                  <a:gd name="T2" fmla="*/ 0 w 47"/>
                  <a:gd name="T3" fmla="*/ 5 h 11"/>
                  <a:gd name="T4" fmla="*/ 6 w 47"/>
                  <a:gd name="T5" fmla="*/ 11 h 11"/>
                  <a:gd name="T6" fmla="*/ 41 w 47"/>
                  <a:gd name="T7" fmla="*/ 11 h 11"/>
                  <a:gd name="T8" fmla="*/ 47 w 47"/>
                  <a:gd name="T9" fmla="*/ 5 h 11"/>
                  <a:gd name="T10" fmla="*/ 41 w 47"/>
                  <a:gd name="T11" fmla="*/ 0 h 11"/>
                  <a:gd name="T12" fmla="*/ 6 w 4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11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4" y="11"/>
                      <a:pt x="47" y="9"/>
                      <a:pt x="47" y="5"/>
                    </a:cubicBezTo>
                    <a:cubicBezTo>
                      <a:pt x="47" y="2"/>
                      <a:pt x="44" y="0"/>
                      <a:pt x="41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Oval 303"/>
              <p:cNvSpPr>
                <a:spLocks noChangeArrowheads="1"/>
              </p:cNvSpPr>
              <p:nvPr/>
            </p:nvSpPr>
            <p:spPr bwMode="auto">
              <a:xfrm>
                <a:off x="7137" y="1000"/>
                <a:ext cx="407" cy="407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304"/>
              <p:cNvSpPr/>
              <p:nvPr/>
            </p:nvSpPr>
            <p:spPr bwMode="auto">
              <a:xfrm>
                <a:off x="7219" y="1200"/>
                <a:ext cx="313" cy="198"/>
              </a:xfrm>
              <a:custGeom>
                <a:avLst/>
                <a:gdLst>
                  <a:gd name="T0" fmla="*/ 74 w 197"/>
                  <a:gd name="T1" fmla="*/ 0 h 124"/>
                  <a:gd name="T2" fmla="*/ 73 w 197"/>
                  <a:gd name="T3" fmla="*/ 0 h 124"/>
                  <a:gd name="T4" fmla="*/ 0 w 197"/>
                  <a:gd name="T5" fmla="*/ 0 h 124"/>
                  <a:gd name="T6" fmla="*/ 36 w 197"/>
                  <a:gd name="T7" fmla="*/ 37 h 124"/>
                  <a:gd name="T8" fmla="*/ 33 w 197"/>
                  <a:gd name="T9" fmla="*/ 41 h 124"/>
                  <a:gd name="T10" fmla="*/ 116 w 197"/>
                  <a:gd name="T11" fmla="*/ 124 h 124"/>
                  <a:gd name="T12" fmla="*/ 197 w 197"/>
                  <a:gd name="T13" fmla="*/ 45 h 124"/>
                  <a:gd name="T14" fmla="*/ 152 w 197"/>
                  <a:gd name="T15" fmla="*/ 0 h 124"/>
                  <a:gd name="T16" fmla="*/ 74 w 197"/>
                  <a:gd name="T1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7" h="124">
                    <a:moveTo>
                      <a:pt x="74" y="0"/>
                    </a:moveTo>
                    <a:cubicBezTo>
                      <a:pt x="73" y="0"/>
                      <a:pt x="73" y="0"/>
                      <a:pt x="7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53" y="111"/>
                      <a:pt x="183" y="82"/>
                      <a:pt x="197" y="45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74" y="0"/>
                      <a:pt x="74" y="0"/>
                      <a:pt x="74" y="0"/>
                    </a:cubicBez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305"/>
              <p:cNvSpPr/>
              <p:nvPr/>
            </p:nvSpPr>
            <p:spPr bwMode="auto">
              <a:xfrm>
                <a:off x="7219" y="1154"/>
                <a:ext cx="242" cy="93"/>
              </a:xfrm>
              <a:custGeom>
                <a:avLst/>
                <a:gdLst>
                  <a:gd name="T0" fmla="*/ 242 w 242"/>
                  <a:gd name="T1" fmla="*/ 46 h 93"/>
                  <a:gd name="T2" fmla="*/ 121 w 242"/>
                  <a:gd name="T3" fmla="*/ 0 h 93"/>
                  <a:gd name="T4" fmla="*/ 0 w 242"/>
                  <a:gd name="T5" fmla="*/ 46 h 93"/>
                  <a:gd name="T6" fmla="*/ 121 w 242"/>
                  <a:gd name="T7" fmla="*/ 93 h 93"/>
                  <a:gd name="T8" fmla="*/ 242 w 242"/>
                  <a:gd name="T9" fmla="*/ 4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2" h="93">
                    <a:moveTo>
                      <a:pt x="242" y="46"/>
                    </a:moveTo>
                    <a:lnTo>
                      <a:pt x="121" y="0"/>
                    </a:lnTo>
                    <a:lnTo>
                      <a:pt x="0" y="46"/>
                    </a:lnTo>
                    <a:lnTo>
                      <a:pt x="121" y="93"/>
                    </a:lnTo>
                    <a:lnTo>
                      <a:pt x="242" y="4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306"/>
              <p:cNvSpPr/>
              <p:nvPr/>
            </p:nvSpPr>
            <p:spPr bwMode="auto">
              <a:xfrm>
                <a:off x="7265" y="1220"/>
                <a:ext cx="150" cy="63"/>
              </a:xfrm>
              <a:custGeom>
                <a:avLst/>
                <a:gdLst>
                  <a:gd name="T0" fmla="*/ 47 w 94"/>
                  <a:gd name="T1" fmla="*/ 17 h 40"/>
                  <a:gd name="T2" fmla="*/ 0 w 94"/>
                  <a:gd name="T3" fmla="*/ 0 h 40"/>
                  <a:gd name="T4" fmla="*/ 0 w 94"/>
                  <a:gd name="T5" fmla="*/ 22 h 40"/>
                  <a:gd name="T6" fmla="*/ 47 w 94"/>
                  <a:gd name="T7" fmla="*/ 40 h 40"/>
                  <a:gd name="T8" fmla="*/ 94 w 94"/>
                  <a:gd name="T9" fmla="*/ 22 h 40"/>
                  <a:gd name="T10" fmla="*/ 94 w 94"/>
                  <a:gd name="T11" fmla="*/ 0 h 40"/>
                  <a:gd name="T12" fmla="*/ 47 w 94"/>
                  <a:gd name="T13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40">
                    <a:moveTo>
                      <a:pt x="47" y="1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32"/>
                      <a:pt x="21" y="40"/>
                      <a:pt x="47" y="40"/>
                    </a:cubicBezTo>
                    <a:cubicBezTo>
                      <a:pt x="73" y="40"/>
                      <a:pt x="94" y="32"/>
                      <a:pt x="94" y="22"/>
                    </a:cubicBezTo>
                    <a:cubicBezTo>
                      <a:pt x="94" y="0"/>
                      <a:pt x="94" y="0"/>
                      <a:pt x="94" y="0"/>
                    </a:cubicBez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Oval 307"/>
              <p:cNvSpPr>
                <a:spLocks noChangeArrowheads="1"/>
              </p:cNvSpPr>
              <p:nvPr/>
            </p:nvSpPr>
            <p:spPr bwMode="auto">
              <a:xfrm>
                <a:off x="6500" y="1000"/>
                <a:ext cx="408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308"/>
              <p:cNvSpPr/>
              <p:nvPr/>
            </p:nvSpPr>
            <p:spPr bwMode="auto">
              <a:xfrm>
                <a:off x="6612" y="1091"/>
                <a:ext cx="296" cy="316"/>
              </a:xfrm>
              <a:custGeom>
                <a:avLst/>
                <a:gdLst>
                  <a:gd name="T0" fmla="*/ 116 w 186"/>
                  <a:gd name="T1" fmla="*/ 0 h 199"/>
                  <a:gd name="T2" fmla="*/ 0 w 186"/>
                  <a:gd name="T3" fmla="*/ 143 h 199"/>
                  <a:gd name="T4" fmla="*/ 56 w 186"/>
                  <a:gd name="T5" fmla="*/ 199 h 199"/>
                  <a:gd name="T6" fmla="*/ 58 w 186"/>
                  <a:gd name="T7" fmla="*/ 199 h 199"/>
                  <a:gd name="T8" fmla="*/ 186 w 186"/>
                  <a:gd name="T9" fmla="*/ 71 h 199"/>
                  <a:gd name="T10" fmla="*/ 186 w 186"/>
                  <a:gd name="T11" fmla="*/ 70 h 199"/>
                  <a:gd name="T12" fmla="*/ 116 w 186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6" h="199">
                    <a:moveTo>
                      <a:pt x="116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56" y="199"/>
                      <a:pt x="56" y="199"/>
                      <a:pt x="56" y="199"/>
                    </a:cubicBezTo>
                    <a:cubicBezTo>
                      <a:pt x="57" y="199"/>
                      <a:pt x="57" y="199"/>
                      <a:pt x="58" y="199"/>
                    </a:cubicBezTo>
                    <a:cubicBezTo>
                      <a:pt x="129" y="199"/>
                      <a:pt x="186" y="142"/>
                      <a:pt x="186" y="71"/>
                    </a:cubicBezTo>
                    <a:cubicBezTo>
                      <a:pt x="186" y="71"/>
                      <a:pt x="186" y="70"/>
                      <a:pt x="186" y="70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Rectangle 309"/>
              <p:cNvSpPr>
                <a:spLocks noChangeArrowheads="1"/>
              </p:cNvSpPr>
              <p:nvPr/>
            </p:nvSpPr>
            <p:spPr bwMode="auto">
              <a:xfrm>
                <a:off x="6612" y="1091"/>
                <a:ext cx="184" cy="227"/>
              </a:xfrm>
              <a:prstGeom prst="rect">
                <a:avLst/>
              </a:pr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310"/>
              <p:cNvSpPr/>
              <p:nvPr/>
            </p:nvSpPr>
            <p:spPr bwMode="auto">
              <a:xfrm>
                <a:off x="6631" y="1110"/>
                <a:ext cx="148" cy="189"/>
              </a:xfrm>
              <a:custGeom>
                <a:avLst/>
                <a:gdLst>
                  <a:gd name="T0" fmla="*/ 148 w 148"/>
                  <a:gd name="T1" fmla="*/ 189 h 189"/>
                  <a:gd name="T2" fmla="*/ 0 w 148"/>
                  <a:gd name="T3" fmla="*/ 189 h 189"/>
                  <a:gd name="T4" fmla="*/ 0 w 148"/>
                  <a:gd name="T5" fmla="*/ 0 h 189"/>
                  <a:gd name="T6" fmla="*/ 146 w 148"/>
                  <a:gd name="T7" fmla="*/ 0 h 189"/>
                  <a:gd name="T8" fmla="*/ 148 w 148"/>
                  <a:gd name="T9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189">
                    <a:moveTo>
                      <a:pt x="148" y="189"/>
                    </a:moveTo>
                    <a:lnTo>
                      <a:pt x="0" y="189"/>
                    </a:lnTo>
                    <a:lnTo>
                      <a:pt x="0" y="0"/>
                    </a:lnTo>
                    <a:lnTo>
                      <a:pt x="146" y="0"/>
                    </a:lnTo>
                    <a:lnTo>
                      <a:pt x="148" y="18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Rectangle 311"/>
              <p:cNvSpPr>
                <a:spLocks noChangeArrowheads="1"/>
              </p:cNvSpPr>
              <p:nvPr/>
            </p:nvSpPr>
            <p:spPr bwMode="auto">
              <a:xfrm>
                <a:off x="6658" y="1142"/>
                <a:ext cx="92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Rectangle 312"/>
              <p:cNvSpPr>
                <a:spLocks noChangeArrowheads="1"/>
              </p:cNvSpPr>
              <p:nvPr/>
            </p:nvSpPr>
            <p:spPr bwMode="auto">
              <a:xfrm>
                <a:off x="6658" y="1178"/>
                <a:ext cx="54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313"/>
              <p:cNvSpPr/>
              <p:nvPr/>
            </p:nvSpPr>
            <p:spPr bwMode="auto">
              <a:xfrm>
                <a:off x="6685" y="1299"/>
                <a:ext cx="38" cy="34"/>
              </a:xfrm>
              <a:custGeom>
                <a:avLst/>
                <a:gdLst>
                  <a:gd name="T0" fmla="*/ 0 w 38"/>
                  <a:gd name="T1" fmla="*/ 0 h 34"/>
                  <a:gd name="T2" fmla="*/ 0 w 38"/>
                  <a:gd name="T3" fmla="*/ 34 h 34"/>
                  <a:gd name="T4" fmla="*/ 19 w 38"/>
                  <a:gd name="T5" fmla="*/ 16 h 34"/>
                  <a:gd name="T6" fmla="*/ 38 w 38"/>
                  <a:gd name="T7" fmla="*/ 34 h 34"/>
                  <a:gd name="T8" fmla="*/ 38 w 38"/>
                  <a:gd name="T9" fmla="*/ 0 h 34"/>
                  <a:gd name="T10" fmla="*/ 0 w 38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4">
                    <a:moveTo>
                      <a:pt x="0" y="0"/>
                    </a:moveTo>
                    <a:lnTo>
                      <a:pt x="0" y="34"/>
                    </a:lnTo>
                    <a:lnTo>
                      <a:pt x="19" y="16"/>
                    </a:lnTo>
                    <a:lnTo>
                      <a:pt x="38" y="34"/>
                    </a:lnTo>
                    <a:lnTo>
                      <a:pt x="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Oval 314"/>
              <p:cNvSpPr>
                <a:spLocks noChangeArrowheads="1"/>
              </p:cNvSpPr>
              <p:nvPr/>
            </p:nvSpPr>
            <p:spPr bwMode="auto">
              <a:xfrm>
                <a:off x="6667" y="1231"/>
                <a:ext cx="74" cy="73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Oval 315"/>
              <p:cNvSpPr>
                <a:spLocks noChangeArrowheads="1"/>
              </p:cNvSpPr>
              <p:nvPr/>
            </p:nvSpPr>
            <p:spPr bwMode="auto">
              <a:xfrm>
                <a:off x="6685" y="1248"/>
                <a:ext cx="38" cy="38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Oval 316"/>
              <p:cNvSpPr>
                <a:spLocks noChangeArrowheads="1"/>
              </p:cNvSpPr>
              <p:nvPr/>
            </p:nvSpPr>
            <p:spPr bwMode="auto">
              <a:xfrm>
                <a:off x="5864" y="1000"/>
                <a:ext cx="407" cy="407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317"/>
              <p:cNvSpPr/>
              <p:nvPr/>
            </p:nvSpPr>
            <p:spPr bwMode="auto">
              <a:xfrm>
                <a:off x="5965" y="1100"/>
                <a:ext cx="306" cy="307"/>
              </a:xfrm>
              <a:custGeom>
                <a:avLst/>
                <a:gdLst>
                  <a:gd name="T0" fmla="*/ 130 w 193"/>
                  <a:gd name="T1" fmla="*/ 0 h 193"/>
                  <a:gd name="T2" fmla="*/ 0 w 193"/>
                  <a:gd name="T3" fmla="*/ 130 h 193"/>
                  <a:gd name="T4" fmla="*/ 63 w 193"/>
                  <a:gd name="T5" fmla="*/ 193 h 193"/>
                  <a:gd name="T6" fmla="*/ 65 w 193"/>
                  <a:gd name="T7" fmla="*/ 193 h 193"/>
                  <a:gd name="T8" fmla="*/ 193 w 193"/>
                  <a:gd name="T9" fmla="*/ 65 h 193"/>
                  <a:gd name="T10" fmla="*/ 193 w 193"/>
                  <a:gd name="T11" fmla="*/ 63 h 193"/>
                  <a:gd name="T12" fmla="*/ 130 w 193"/>
                  <a:gd name="T1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3" h="193">
                    <a:moveTo>
                      <a:pt x="130" y="0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63" y="193"/>
                      <a:pt x="63" y="193"/>
                      <a:pt x="63" y="193"/>
                    </a:cubicBezTo>
                    <a:cubicBezTo>
                      <a:pt x="64" y="193"/>
                      <a:pt x="64" y="193"/>
                      <a:pt x="65" y="193"/>
                    </a:cubicBezTo>
                    <a:cubicBezTo>
                      <a:pt x="136" y="193"/>
                      <a:pt x="193" y="136"/>
                      <a:pt x="193" y="65"/>
                    </a:cubicBezTo>
                    <a:cubicBezTo>
                      <a:pt x="193" y="64"/>
                      <a:pt x="193" y="64"/>
                      <a:pt x="193" y="63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Oval 318"/>
              <p:cNvSpPr>
                <a:spLocks noChangeArrowheads="1"/>
              </p:cNvSpPr>
              <p:nvPr/>
            </p:nvSpPr>
            <p:spPr bwMode="auto">
              <a:xfrm>
                <a:off x="6030" y="1167"/>
                <a:ext cx="74" cy="73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Oval 319"/>
              <p:cNvSpPr>
                <a:spLocks noChangeArrowheads="1"/>
              </p:cNvSpPr>
              <p:nvPr/>
            </p:nvSpPr>
            <p:spPr bwMode="auto">
              <a:xfrm>
                <a:off x="6049" y="1185"/>
                <a:ext cx="36" cy="38"/>
              </a:xfrm>
              <a:prstGeom prst="ellipse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320"/>
              <p:cNvSpPr/>
              <p:nvPr/>
            </p:nvSpPr>
            <p:spPr bwMode="auto">
              <a:xfrm>
                <a:off x="6077" y="1213"/>
                <a:ext cx="50" cy="50"/>
              </a:xfrm>
              <a:custGeom>
                <a:avLst/>
                <a:gdLst>
                  <a:gd name="T0" fmla="*/ 16 w 31"/>
                  <a:gd name="T1" fmla="*/ 0 h 31"/>
                  <a:gd name="T2" fmla="*/ 15 w 31"/>
                  <a:gd name="T3" fmla="*/ 3 h 31"/>
                  <a:gd name="T4" fmla="*/ 10 w 31"/>
                  <a:gd name="T5" fmla="*/ 10 h 31"/>
                  <a:gd name="T6" fmla="*/ 3 w 31"/>
                  <a:gd name="T7" fmla="*/ 15 h 31"/>
                  <a:gd name="T8" fmla="*/ 0 w 31"/>
                  <a:gd name="T9" fmla="*/ 16 h 31"/>
                  <a:gd name="T10" fmla="*/ 0 w 31"/>
                  <a:gd name="T11" fmla="*/ 17 h 31"/>
                  <a:gd name="T12" fmla="*/ 14 w 31"/>
                  <a:gd name="T13" fmla="*/ 31 h 31"/>
                  <a:gd name="T14" fmla="*/ 15 w 31"/>
                  <a:gd name="T15" fmla="*/ 15 h 31"/>
                  <a:gd name="T16" fmla="*/ 31 w 31"/>
                  <a:gd name="T17" fmla="*/ 15 h 31"/>
                  <a:gd name="T18" fmla="*/ 16 w 31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1">
                    <a:moveTo>
                      <a:pt x="16" y="0"/>
                    </a:moveTo>
                    <a:cubicBezTo>
                      <a:pt x="16" y="1"/>
                      <a:pt x="15" y="2"/>
                      <a:pt x="15" y="3"/>
                    </a:cubicBezTo>
                    <a:cubicBezTo>
                      <a:pt x="14" y="6"/>
                      <a:pt x="12" y="8"/>
                      <a:pt x="10" y="10"/>
                    </a:cubicBezTo>
                    <a:cubicBezTo>
                      <a:pt x="8" y="13"/>
                      <a:pt x="6" y="14"/>
                      <a:pt x="3" y="15"/>
                    </a:cubicBezTo>
                    <a:cubicBezTo>
                      <a:pt x="2" y="16"/>
                      <a:pt x="1" y="16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321"/>
              <p:cNvSpPr/>
              <p:nvPr/>
            </p:nvSpPr>
            <p:spPr bwMode="auto">
              <a:xfrm>
                <a:off x="5942" y="1207"/>
                <a:ext cx="123" cy="122"/>
              </a:xfrm>
              <a:custGeom>
                <a:avLst/>
                <a:gdLst>
                  <a:gd name="T0" fmla="*/ 62 w 77"/>
                  <a:gd name="T1" fmla="*/ 14 h 77"/>
                  <a:gd name="T2" fmla="*/ 57 w 77"/>
                  <a:gd name="T3" fmla="*/ 7 h 77"/>
                  <a:gd name="T4" fmla="*/ 56 w 77"/>
                  <a:gd name="T5" fmla="*/ 0 h 77"/>
                  <a:gd name="T6" fmla="*/ 5 w 77"/>
                  <a:gd name="T7" fmla="*/ 36 h 77"/>
                  <a:gd name="T8" fmla="*/ 14 w 77"/>
                  <a:gd name="T9" fmla="*/ 63 h 77"/>
                  <a:gd name="T10" fmla="*/ 41 w 77"/>
                  <a:gd name="T11" fmla="*/ 72 h 77"/>
                  <a:gd name="T12" fmla="*/ 77 w 77"/>
                  <a:gd name="T13" fmla="*/ 21 h 77"/>
                  <a:gd name="T14" fmla="*/ 70 w 77"/>
                  <a:gd name="T15" fmla="*/ 19 h 77"/>
                  <a:gd name="T16" fmla="*/ 62 w 77"/>
                  <a:gd name="T17" fmla="*/ 1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77">
                    <a:moveTo>
                      <a:pt x="62" y="14"/>
                    </a:moveTo>
                    <a:cubicBezTo>
                      <a:pt x="60" y="12"/>
                      <a:pt x="58" y="10"/>
                      <a:pt x="57" y="7"/>
                    </a:cubicBezTo>
                    <a:cubicBezTo>
                      <a:pt x="56" y="5"/>
                      <a:pt x="56" y="3"/>
                      <a:pt x="56" y="0"/>
                    </a:cubicBezTo>
                    <a:cubicBezTo>
                      <a:pt x="36" y="14"/>
                      <a:pt x="6" y="35"/>
                      <a:pt x="5" y="36"/>
                    </a:cubicBezTo>
                    <a:cubicBezTo>
                      <a:pt x="0" y="41"/>
                      <a:pt x="4" y="53"/>
                      <a:pt x="14" y="63"/>
                    </a:cubicBezTo>
                    <a:cubicBezTo>
                      <a:pt x="24" y="73"/>
                      <a:pt x="36" y="77"/>
                      <a:pt x="41" y="72"/>
                    </a:cubicBezTo>
                    <a:cubicBezTo>
                      <a:pt x="42" y="71"/>
                      <a:pt x="63" y="40"/>
                      <a:pt x="77" y="21"/>
                    </a:cubicBezTo>
                    <a:cubicBezTo>
                      <a:pt x="74" y="21"/>
                      <a:pt x="72" y="20"/>
                      <a:pt x="70" y="19"/>
                    </a:cubicBezTo>
                    <a:cubicBezTo>
                      <a:pt x="67" y="18"/>
                      <a:pt x="64" y="17"/>
                      <a:pt x="62" y="1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322"/>
              <p:cNvSpPr/>
              <p:nvPr/>
            </p:nvSpPr>
            <p:spPr bwMode="auto">
              <a:xfrm>
                <a:off x="6071" y="1078"/>
                <a:ext cx="123" cy="122"/>
              </a:xfrm>
              <a:custGeom>
                <a:avLst/>
                <a:gdLst>
                  <a:gd name="T0" fmla="*/ 63 w 77"/>
                  <a:gd name="T1" fmla="*/ 14 h 77"/>
                  <a:gd name="T2" fmla="*/ 36 w 77"/>
                  <a:gd name="T3" fmla="*/ 5 h 77"/>
                  <a:gd name="T4" fmla="*/ 0 w 77"/>
                  <a:gd name="T5" fmla="*/ 56 h 77"/>
                  <a:gd name="T6" fmla="*/ 7 w 77"/>
                  <a:gd name="T7" fmla="*/ 58 h 77"/>
                  <a:gd name="T8" fmla="*/ 14 w 77"/>
                  <a:gd name="T9" fmla="*/ 63 h 77"/>
                  <a:gd name="T10" fmla="*/ 19 w 77"/>
                  <a:gd name="T11" fmla="*/ 70 h 77"/>
                  <a:gd name="T12" fmla="*/ 21 w 77"/>
                  <a:gd name="T13" fmla="*/ 77 h 77"/>
                  <a:gd name="T14" fmla="*/ 72 w 77"/>
                  <a:gd name="T15" fmla="*/ 41 h 77"/>
                  <a:gd name="T16" fmla="*/ 63 w 77"/>
                  <a:gd name="T17" fmla="*/ 1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77">
                    <a:moveTo>
                      <a:pt x="63" y="14"/>
                    </a:moveTo>
                    <a:cubicBezTo>
                      <a:pt x="53" y="4"/>
                      <a:pt x="41" y="0"/>
                      <a:pt x="36" y="5"/>
                    </a:cubicBezTo>
                    <a:cubicBezTo>
                      <a:pt x="35" y="6"/>
                      <a:pt x="14" y="37"/>
                      <a:pt x="0" y="56"/>
                    </a:cubicBezTo>
                    <a:cubicBezTo>
                      <a:pt x="3" y="56"/>
                      <a:pt x="5" y="57"/>
                      <a:pt x="7" y="58"/>
                    </a:cubicBezTo>
                    <a:cubicBezTo>
                      <a:pt x="10" y="59"/>
                      <a:pt x="12" y="60"/>
                      <a:pt x="14" y="63"/>
                    </a:cubicBezTo>
                    <a:cubicBezTo>
                      <a:pt x="16" y="65"/>
                      <a:pt x="18" y="67"/>
                      <a:pt x="19" y="70"/>
                    </a:cubicBezTo>
                    <a:cubicBezTo>
                      <a:pt x="20" y="72"/>
                      <a:pt x="21" y="75"/>
                      <a:pt x="21" y="77"/>
                    </a:cubicBezTo>
                    <a:cubicBezTo>
                      <a:pt x="40" y="64"/>
                      <a:pt x="71" y="42"/>
                      <a:pt x="72" y="41"/>
                    </a:cubicBezTo>
                    <a:cubicBezTo>
                      <a:pt x="77" y="36"/>
                      <a:pt x="73" y="24"/>
                      <a:pt x="63" y="1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Oval 323"/>
              <p:cNvSpPr>
                <a:spLocks noChangeArrowheads="1"/>
              </p:cNvSpPr>
              <p:nvPr/>
            </p:nvSpPr>
            <p:spPr bwMode="auto">
              <a:xfrm>
                <a:off x="5228" y="1000"/>
                <a:ext cx="407" cy="407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24"/>
              <p:cNvSpPr/>
              <p:nvPr/>
            </p:nvSpPr>
            <p:spPr bwMode="auto">
              <a:xfrm>
                <a:off x="5405" y="1119"/>
                <a:ext cx="219" cy="287"/>
              </a:xfrm>
              <a:custGeom>
                <a:avLst/>
                <a:gdLst>
                  <a:gd name="T0" fmla="*/ 35 w 138"/>
                  <a:gd name="T1" fmla="*/ 180 h 180"/>
                  <a:gd name="T2" fmla="*/ 138 w 138"/>
                  <a:gd name="T3" fmla="*/ 95 h 180"/>
                  <a:gd name="T4" fmla="*/ 43 w 138"/>
                  <a:gd name="T5" fmla="*/ 0 h 180"/>
                  <a:gd name="T6" fmla="*/ 0 w 138"/>
                  <a:gd name="T7" fmla="*/ 144 h 180"/>
                  <a:gd name="T8" fmla="*/ 35 w 138"/>
                  <a:gd name="T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8" h="180">
                    <a:moveTo>
                      <a:pt x="35" y="180"/>
                    </a:moveTo>
                    <a:cubicBezTo>
                      <a:pt x="83" y="173"/>
                      <a:pt x="123" y="139"/>
                      <a:pt x="138" y="95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0" y="144"/>
                      <a:pt x="0" y="144"/>
                      <a:pt x="0" y="144"/>
                    </a:cubicBezTo>
                    <a:lnTo>
                      <a:pt x="35" y="18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25"/>
              <p:cNvSpPr/>
              <p:nvPr/>
            </p:nvSpPr>
            <p:spPr bwMode="auto">
              <a:xfrm>
                <a:off x="5405" y="1248"/>
                <a:ext cx="54" cy="100"/>
              </a:xfrm>
              <a:custGeom>
                <a:avLst/>
                <a:gdLst>
                  <a:gd name="T0" fmla="*/ 0 w 54"/>
                  <a:gd name="T1" fmla="*/ 0 h 100"/>
                  <a:gd name="T2" fmla="*/ 0 w 54"/>
                  <a:gd name="T3" fmla="*/ 100 h 100"/>
                  <a:gd name="T4" fmla="*/ 27 w 54"/>
                  <a:gd name="T5" fmla="*/ 75 h 100"/>
                  <a:gd name="T6" fmla="*/ 54 w 54"/>
                  <a:gd name="T7" fmla="*/ 100 h 100"/>
                  <a:gd name="T8" fmla="*/ 54 w 54"/>
                  <a:gd name="T9" fmla="*/ 0 h 100"/>
                  <a:gd name="T10" fmla="*/ 0 w 54"/>
                  <a:gd name="T1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100">
                    <a:moveTo>
                      <a:pt x="0" y="0"/>
                    </a:moveTo>
                    <a:lnTo>
                      <a:pt x="0" y="100"/>
                    </a:lnTo>
                    <a:lnTo>
                      <a:pt x="27" y="75"/>
                    </a:lnTo>
                    <a:lnTo>
                      <a:pt x="54" y="100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26"/>
              <p:cNvSpPr/>
              <p:nvPr/>
            </p:nvSpPr>
            <p:spPr bwMode="auto">
              <a:xfrm>
                <a:off x="5349" y="1108"/>
                <a:ext cx="166" cy="166"/>
              </a:xfrm>
              <a:custGeom>
                <a:avLst/>
                <a:gdLst>
                  <a:gd name="T0" fmla="*/ 166 w 166"/>
                  <a:gd name="T1" fmla="*/ 83 h 166"/>
                  <a:gd name="T2" fmla="*/ 150 w 166"/>
                  <a:gd name="T3" fmla="*/ 65 h 166"/>
                  <a:gd name="T4" fmla="*/ 154 w 166"/>
                  <a:gd name="T5" fmla="*/ 42 h 166"/>
                  <a:gd name="T6" fmla="*/ 131 w 166"/>
                  <a:gd name="T7" fmla="*/ 35 h 166"/>
                  <a:gd name="T8" fmla="*/ 124 w 166"/>
                  <a:gd name="T9" fmla="*/ 11 h 166"/>
                  <a:gd name="T10" fmla="*/ 100 w 166"/>
                  <a:gd name="T11" fmla="*/ 16 h 166"/>
                  <a:gd name="T12" fmla="*/ 83 w 166"/>
                  <a:gd name="T13" fmla="*/ 0 h 166"/>
                  <a:gd name="T14" fmla="*/ 65 w 166"/>
                  <a:gd name="T15" fmla="*/ 16 h 166"/>
                  <a:gd name="T16" fmla="*/ 41 w 166"/>
                  <a:gd name="T17" fmla="*/ 11 h 166"/>
                  <a:gd name="T18" fmla="*/ 35 w 166"/>
                  <a:gd name="T19" fmla="*/ 35 h 166"/>
                  <a:gd name="T20" fmla="*/ 11 w 166"/>
                  <a:gd name="T21" fmla="*/ 42 h 166"/>
                  <a:gd name="T22" fmla="*/ 18 w 166"/>
                  <a:gd name="T23" fmla="*/ 65 h 166"/>
                  <a:gd name="T24" fmla="*/ 0 w 166"/>
                  <a:gd name="T25" fmla="*/ 83 h 166"/>
                  <a:gd name="T26" fmla="*/ 18 w 166"/>
                  <a:gd name="T27" fmla="*/ 100 h 166"/>
                  <a:gd name="T28" fmla="*/ 11 w 166"/>
                  <a:gd name="T29" fmla="*/ 124 h 166"/>
                  <a:gd name="T30" fmla="*/ 35 w 166"/>
                  <a:gd name="T31" fmla="*/ 131 h 166"/>
                  <a:gd name="T32" fmla="*/ 41 w 166"/>
                  <a:gd name="T33" fmla="*/ 155 h 166"/>
                  <a:gd name="T34" fmla="*/ 65 w 166"/>
                  <a:gd name="T35" fmla="*/ 150 h 166"/>
                  <a:gd name="T36" fmla="*/ 83 w 166"/>
                  <a:gd name="T37" fmla="*/ 166 h 166"/>
                  <a:gd name="T38" fmla="*/ 100 w 166"/>
                  <a:gd name="T39" fmla="*/ 150 h 166"/>
                  <a:gd name="T40" fmla="*/ 124 w 166"/>
                  <a:gd name="T41" fmla="*/ 155 h 166"/>
                  <a:gd name="T42" fmla="*/ 131 w 166"/>
                  <a:gd name="T43" fmla="*/ 131 h 166"/>
                  <a:gd name="T44" fmla="*/ 154 w 166"/>
                  <a:gd name="T45" fmla="*/ 124 h 166"/>
                  <a:gd name="T46" fmla="*/ 150 w 166"/>
                  <a:gd name="T47" fmla="*/ 100 h 166"/>
                  <a:gd name="T48" fmla="*/ 166 w 166"/>
                  <a:gd name="T49" fmla="*/ 8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6" h="166">
                    <a:moveTo>
                      <a:pt x="166" y="83"/>
                    </a:moveTo>
                    <a:lnTo>
                      <a:pt x="150" y="65"/>
                    </a:lnTo>
                    <a:lnTo>
                      <a:pt x="154" y="42"/>
                    </a:lnTo>
                    <a:lnTo>
                      <a:pt x="131" y="35"/>
                    </a:lnTo>
                    <a:lnTo>
                      <a:pt x="124" y="11"/>
                    </a:lnTo>
                    <a:lnTo>
                      <a:pt x="100" y="16"/>
                    </a:lnTo>
                    <a:lnTo>
                      <a:pt x="83" y="0"/>
                    </a:lnTo>
                    <a:lnTo>
                      <a:pt x="65" y="16"/>
                    </a:lnTo>
                    <a:lnTo>
                      <a:pt x="41" y="11"/>
                    </a:lnTo>
                    <a:lnTo>
                      <a:pt x="35" y="35"/>
                    </a:lnTo>
                    <a:lnTo>
                      <a:pt x="11" y="42"/>
                    </a:lnTo>
                    <a:lnTo>
                      <a:pt x="18" y="65"/>
                    </a:lnTo>
                    <a:lnTo>
                      <a:pt x="0" y="83"/>
                    </a:lnTo>
                    <a:lnTo>
                      <a:pt x="18" y="100"/>
                    </a:lnTo>
                    <a:lnTo>
                      <a:pt x="11" y="124"/>
                    </a:lnTo>
                    <a:lnTo>
                      <a:pt x="35" y="131"/>
                    </a:lnTo>
                    <a:lnTo>
                      <a:pt x="41" y="155"/>
                    </a:lnTo>
                    <a:lnTo>
                      <a:pt x="65" y="150"/>
                    </a:lnTo>
                    <a:lnTo>
                      <a:pt x="83" y="166"/>
                    </a:lnTo>
                    <a:lnTo>
                      <a:pt x="100" y="150"/>
                    </a:lnTo>
                    <a:lnTo>
                      <a:pt x="124" y="155"/>
                    </a:lnTo>
                    <a:lnTo>
                      <a:pt x="131" y="131"/>
                    </a:lnTo>
                    <a:lnTo>
                      <a:pt x="154" y="124"/>
                    </a:lnTo>
                    <a:lnTo>
                      <a:pt x="150" y="100"/>
                    </a:lnTo>
                    <a:lnTo>
                      <a:pt x="166" y="8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Oval 327"/>
              <p:cNvSpPr>
                <a:spLocks noChangeArrowheads="1"/>
              </p:cNvSpPr>
              <p:nvPr/>
            </p:nvSpPr>
            <p:spPr bwMode="auto">
              <a:xfrm>
                <a:off x="5386" y="1145"/>
                <a:ext cx="92" cy="92"/>
              </a:xfrm>
              <a:prstGeom prst="ellipse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Oval 328"/>
              <p:cNvSpPr>
                <a:spLocks noChangeArrowheads="1"/>
              </p:cNvSpPr>
              <p:nvPr/>
            </p:nvSpPr>
            <p:spPr bwMode="auto">
              <a:xfrm>
                <a:off x="5405" y="1164"/>
                <a:ext cx="54" cy="54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Oval 329"/>
              <p:cNvSpPr>
                <a:spLocks noChangeArrowheads="1"/>
              </p:cNvSpPr>
              <p:nvPr/>
            </p:nvSpPr>
            <p:spPr bwMode="auto">
              <a:xfrm>
                <a:off x="4592" y="1000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330"/>
              <p:cNvSpPr/>
              <p:nvPr/>
            </p:nvSpPr>
            <p:spPr bwMode="auto">
              <a:xfrm>
                <a:off x="4732" y="1099"/>
                <a:ext cx="266" cy="308"/>
              </a:xfrm>
              <a:custGeom>
                <a:avLst/>
                <a:gdLst>
                  <a:gd name="T0" fmla="*/ 42 w 167"/>
                  <a:gd name="T1" fmla="*/ 194 h 194"/>
                  <a:gd name="T2" fmla="*/ 167 w 167"/>
                  <a:gd name="T3" fmla="*/ 86 h 194"/>
                  <a:gd name="T4" fmla="*/ 81 w 167"/>
                  <a:gd name="T5" fmla="*/ 0 h 194"/>
                  <a:gd name="T6" fmla="*/ 0 w 167"/>
                  <a:gd name="T7" fmla="*/ 152 h 194"/>
                  <a:gd name="T8" fmla="*/ 42 w 167"/>
                  <a:gd name="T9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" h="194">
                    <a:moveTo>
                      <a:pt x="42" y="194"/>
                    </a:moveTo>
                    <a:cubicBezTo>
                      <a:pt x="105" y="193"/>
                      <a:pt x="157" y="146"/>
                      <a:pt x="167" y="86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42" y="194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331"/>
              <p:cNvSpPr/>
              <p:nvPr/>
            </p:nvSpPr>
            <p:spPr bwMode="auto">
              <a:xfrm>
                <a:off x="4731" y="1099"/>
                <a:ext cx="130" cy="240"/>
              </a:xfrm>
              <a:custGeom>
                <a:avLst/>
                <a:gdLst>
                  <a:gd name="T0" fmla="*/ 0 w 130"/>
                  <a:gd name="T1" fmla="*/ 0 h 240"/>
                  <a:gd name="T2" fmla="*/ 0 w 130"/>
                  <a:gd name="T3" fmla="*/ 240 h 240"/>
                  <a:gd name="T4" fmla="*/ 65 w 130"/>
                  <a:gd name="T5" fmla="*/ 184 h 240"/>
                  <a:gd name="T6" fmla="*/ 130 w 130"/>
                  <a:gd name="T7" fmla="*/ 240 h 240"/>
                  <a:gd name="T8" fmla="*/ 130 w 130"/>
                  <a:gd name="T9" fmla="*/ 0 h 240"/>
                  <a:gd name="T10" fmla="*/ 0 w 130"/>
                  <a:gd name="T1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" h="240">
                    <a:moveTo>
                      <a:pt x="0" y="0"/>
                    </a:moveTo>
                    <a:lnTo>
                      <a:pt x="0" y="240"/>
                    </a:lnTo>
                    <a:lnTo>
                      <a:pt x="65" y="184"/>
                    </a:lnTo>
                    <a:lnTo>
                      <a:pt x="130" y="240"/>
                    </a:lnTo>
                    <a:lnTo>
                      <a:pt x="1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332"/>
              <p:cNvSpPr/>
              <p:nvPr/>
            </p:nvSpPr>
            <p:spPr bwMode="auto">
              <a:xfrm>
                <a:off x="4759" y="1164"/>
                <a:ext cx="73" cy="70"/>
              </a:xfrm>
              <a:custGeom>
                <a:avLst/>
                <a:gdLst>
                  <a:gd name="T0" fmla="*/ 59 w 73"/>
                  <a:gd name="T1" fmla="*/ 70 h 70"/>
                  <a:gd name="T2" fmla="*/ 37 w 73"/>
                  <a:gd name="T3" fmla="*/ 59 h 70"/>
                  <a:gd name="T4" fmla="*/ 14 w 73"/>
                  <a:gd name="T5" fmla="*/ 70 h 70"/>
                  <a:gd name="T6" fmla="*/ 18 w 73"/>
                  <a:gd name="T7" fmla="*/ 44 h 70"/>
                  <a:gd name="T8" fmla="*/ 0 w 73"/>
                  <a:gd name="T9" fmla="*/ 27 h 70"/>
                  <a:gd name="T10" fmla="*/ 26 w 73"/>
                  <a:gd name="T11" fmla="*/ 22 h 70"/>
                  <a:gd name="T12" fmla="*/ 37 w 73"/>
                  <a:gd name="T13" fmla="*/ 0 h 70"/>
                  <a:gd name="T14" fmla="*/ 48 w 73"/>
                  <a:gd name="T15" fmla="*/ 22 h 70"/>
                  <a:gd name="T16" fmla="*/ 73 w 73"/>
                  <a:gd name="T17" fmla="*/ 27 h 70"/>
                  <a:gd name="T18" fmla="*/ 56 w 73"/>
                  <a:gd name="T19" fmla="*/ 44 h 70"/>
                  <a:gd name="T20" fmla="*/ 59 w 73"/>
                  <a:gd name="T2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70">
                    <a:moveTo>
                      <a:pt x="59" y="70"/>
                    </a:moveTo>
                    <a:lnTo>
                      <a:pt x="37" y="59"/>
                    </a:lnTo>
                    <a:lnTo>
                      <a:pt x="14" y="70"/>
                    </a:lnTo>
                    <a:lnTo>
                      <a:pt x="18" y="44"/>
                    </a:lnTo>
                    <a:lnTo>
                      <a:pt x="0" y="27"/>
                    </a:lnTo>
                    <a:lnTo>
                      <a:pt x="26" y="22"/>
                    </a:lnTo>
                    <a:lnTo>
                      <a:pt x="37" y="0"/>
                    </a:lnTo>
                    <a:lnTo>
                      <a:pt x="48" y="22"/>
                    </a:lnTo>
                    <a:lnTo>
                      <a:pt x="73" y="27"/>
                    </a:lnTo>
                    <a:lnTo>
                      <a:pt x="56" y="44"/>
                    </a:lnTo>
                    <a:lnTo>
                      <a:pt x="59" y="7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Oval 333"/>
              <p:cNvSpPr>
                <a:spLocks noChangeArrowheads="1"/>
              </p:cNvSpPr>
              <p:nvPr/>
            </p:nvSpPr>
            <p:spPr bwMode="auto">
              <a:xfrm>
                <a:off x="3956" y="1000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334"/>
              <p:cNvSpPr/>
              <p:nvPr/>
            </p:nvSpPr>
            <p:spPr bwMode="auto">
              <a:xfrm>
                <a:off x="4096" y="1099"/>
                <a:ext cx="266" cy="308"/>
              </a:xfrm>
              <a:custGeom>
                <a:avLst/>
                <a:gdLst>
                  <a:gd name="T0" fmla="*/ 42 w 167"/>
                  <a:gd name="T1" fmla="*/ 194 h 194"/>
                  <a:gd name="T2" fmla="*/ 167 w 167"/>
                  <a:gd name="T3" fmla="*/ 86 h 194"/>
                  <a:gd name="T4" fmla="*/ 81 w 167"/>
                  <a:gd name="T5" fmla="*/ 0 h 194"/>
                  <a:gd name="T6" fmla="*/ 0 w 167"/>
                  <a:gd name="T7" fmla="*/ 152 h 194"/>
                  <a:gd name="T8" fmla="*/ 42 w 167"/>
                  <a:gd name="T9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" h="194">
                    <a:moveTo>
                      <a:pt x="42" y="194"/>
                    </a:moveTo>
                    <a:cubicBezTo>
                      <a:pt x="105" y="193"/>
                      <a:pt x="157" y="146"/>
                      <a:pt x="167" y="86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42" y="194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335"/>
              <p:cNvSpPr/>
              <p:nvPr/>
            </p:nvSpPr>
            <p:spPr bwMode="auto">
              <a:xfrm>
                <a:off x="4094" y="1099"/>
                <a:ext cx="131" cy="240"/>
              </a:xfrm>
              <a:custGeom>
                <a:avLst/>
                <a:gdLst>
                  <a:gd name="T0" fmla="*/ 0 w 131"/>
                  <a:gd name="T1" fmla="*/ 0 h 240"/>
                  <a:gd name="T2" fmla="*/ 0 w 131"/>
                  <a:gd name="T3" fmla="*/ 240 h 240"/>
                  <a:gd name="T4" fmla="*/ 0 w 131"/>
                  <a:gd name="T5" fmla="*/ 240 h 240"/>
                  <a:gd name="T6" fmla="*/ 66 w 131"/>
                  <a:gd name="T7" fmla="*/ 184 h 240"/>
                  <a:gd name="T8" fmla="*/ 131 w 131"/>
                  <a:gd name="T9" fmla="*/ 240 h 240"/>
                  <a:gd name="T10" fmla="*/ 131 w 131"/>
                  <a:gd name="T11" fmla="*/ 240 h 240"/>
                  <a:gd name="T12" fmla="*/ 131 w 131"/>
                  <a:gd name="T13" fmla="*/ 0 h 240"/>
                  <a:gd name="T14" fmla="*/ 0 w 131"/>
                  <a:gd name="T1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1" h="240">
                    <a:moveTo>
                      <a:pt x="0" y="0"/>
                    </a:moveTo>
                    <a:lnTo>
                      <a:pt x="0" y="240"/>
                    </a:lnTo>
                    <a:lnTo>
                      <a:pt x="0" y="240"/>
                    </a:lnTo>
                    <a:lnTo>
                      <a:pt x="66" y="184"/>
                    </a:lnTo>
                    <a:lnTo>
                      <a:pt x="131" y="240"/>
                    </a:lnTo>
                    <a:lnTo>
                      <a:pt x="131" y="240"/>
                    </a:lnTo>
                    <a:lnTo>
                      <a:pt x="1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Oval 336"/>
              <p:cNvSpPr>
                <a:spLocks noChangeArrowheads="1"/>
              </p:cNvSpPr>
              <p:nvPr/>
            </p:nvSpPr>
            <p:spPr bwMode="auto">
              <a:xfrm>
                <a:off x="3320" y="1000"/>
                <a:ext cx="407" cy="407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337"/>
              <p:cNvSpPr/>
              <p:nvPr/>
            </p:nvSpPr>
            <p:spPr bwMode="auto">
              <a:xfrm>
                <a:off x="3411" y="1097"/>
                <a:ext cx="316" cy="310"/>
              </a:xfrm>
              <a:custGeom>
                <a:avLst/>
                <a:gdLst>
                  <a:gd name="T0" fmla="*/ 81 w 199"/>
                  <a:gd name="T1" fmla="*/ 5 h 195"/>
                  <a:gd name="T2" fmla="*/ 58 w 199"/>
                  <a:gd name="T3" fmla="*/ 28 h 195"/>
                  <a:gd name="T4" fmla="*/ 35 w 199"/>
                  <a:gd name="T5" fmla="*/ 4 h 195"/>
                  <a:gd name="T6" fmla="*/ 8 w 199"/>
                  <a:gd name="T7" fmla="*/ 99 h 195"/>
                  <a:gd name="T8" fmla="*/ 25 w 199"/>
                  <a:gd name="T9" fmla="*/ 116 h 195"/>
                  <a:gd name="T10" fmla="*/ 0 w 199"/>
                  <a:gd name="T11" fmla="*/ 144 h 195"/>
                  <a:gd name="T12" fmla="*/ 50 w 199"/>
                  <a:gd name="T13" fmla="*/ 193 h 195"/>
                  <a:gd name="T14" fmla="*/ 71 w 199"/>
                  <a:gd name="T15" fmla="*/ 195 h 195"/>
                  <a:gd name="T16" fmla="*/ 199 w 199"/>
                  <a:gd name="T17" fmla="*/ 72 h 195"/>
                  <a:gd name="T18" fmla="*/ 127 w 199"/>
                  <a:gd name="T19" fmla="*/ 0 h 195"/>
                  <a:gd name="T20" fmla="*/ 104 w 199"/>
                  <a:gd name="T21" fmla="*/ 27 h 195"/>
                  <a:gd name="T22" fmla="*/ 81 w 199"/>
                  <a:gd name="T23" fmla="*/ 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9" h="195">
                    <a:moveTo>
                      <a:pt x="81" y="5"/>
                    </a:moveTo>
                    <a:cubicBezTo>
                      <a:pt x="58" y="28"/>
                      <a:pt x="58" y="28"/>
                      <a:pt x="58" y="28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50" y="193"/>
                      <a:pt x="50" y="193"/>
                      <a:pt x="50" y="193"/>
                    </a:cubicBezTo>
                    <a:cubicBezTo>
                      <a:pt x="57" y="194"/>
                      <a:pt x="64" y="195"/>
                      <a:pt x="71" y="195"/>
                    </a:cubicBezTo>
                    <a:cubicBezTo>
                      <a:pt x="140" y="195"/>
                      <a:pt x="196" y="141"/>
                      <a:pt x="199" y="72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81" y="5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Rectangle 338"/>
              <p:cNvSpPr>
                <a:spLocks noChangeArrowheads="1"/>
              </p:cNvSpPr>
              <p:nvPr/>
            </p:nvSpPr>
            <p:spPr bwMode="auto">
              <a:xfrm>
                <a:off x="3484" y="1105"/>
                <a:ext cx="55" cy="22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Rectangle 339"/>
              <p:cNvSpPr>
                <a:spLocks noChangeArrowheads="1"/>
              </p:cNvSpPr>
              <p:nvPr/>
            </p:nvSpPr>
            <p:spPr bwMode="auto">
              <a:xfrm>
                <a:off x="3503" y="1169"/>
                <a:ext cx="19" cy="92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340"/>
              <p:cNvSpPr/>
              <p:nvPr/>
            </p:nvSpPr>
            <p:spPr bwMode="auto">
              <a:xfrm>
                <a:off x="3559" y="1099"/>
                <a:ext cx="93" cy="227"/>
              </a:xfrm>
              <a:custGeom>
                <a:avLst/>
                <a:gdLst>
                  <a:gd name="T0" fmla="*/ 54 w 93"/>
                  <a:gd name="T1" fmla="*/ 0 h 227"/>
                  <a:gd name="T2" fmla="*/ 0 w 93"/>
                  <a:gd name="T3" fmla="*/ 9 h 227"/>
                  <a:gd name="T4" fmla="*/ 38 w 93"/>
                  <a:gd name="T5" fmla="*/ 227 h 227"/>
                  <a:gd name="T6" fmla="*/ 93 w 93"/>
                  <a:gd name="T7" fmla="*/ 218 h 227"/>
                  <a:gd name="T8" fmla="*/ 54 w 93"/>
                  <a:gd name="T9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227">
                    <a:moveTo>
                      <a:pt x="54" y="0"/>
                    </a:moveTo>
                    <a:lnTo>
                      <a:pt x="0" y="9"/>
                    </a:lnTo>
                    <a:lnTo>
                      <a:pt x="38" y="227"/>
                    </a:lnTo>
                    <a:lnTo>
                      <a:pt x="93" y="218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341"/>
              <p:cNvSpPr/>
              <p:nvPr/>
            </p:nvSpPr>
            <p:spPr bwMode="auto">
              <a:xfrm>
                <a:off x="3587" y="1165"/>
                <a:ext cx="35" cy="94"/>
              </a:xfrm>
              <a:custGeom>
                <a:avLst/>
                <a:gdLst>
                  <a:gd name="T0" fmla="*/ 0 w 35"/>
                  <a:gd name="T1" fmla="*/ 4 h 94"/>
                  <a:gd name="T2" fmla="*/ 19 w 35"/>
                  <a:gd name="T3" fmla="*/ 0 h 94"/>
                  <a:gd name="T4" fmla="*/ 35 w 35"/>
                  <a:gd name="T5" fmla="*/ 91 h 94"/>
                  <a:gd name="T6" fmla="*/ 18 w 35"/>
                  <a:gd name="T7" fmla="*/ 94 h 94"/>
                  <a:gd name="T8" fmla="*/ 0 w 35"/>
                  <a:gd name="T9" fmla="*/ 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94">
                    <a:moveTo>
                      <a:pt x="0" y="4"/>
                    </a:moveTo>
                    <a:lnTo>
                      <a:pt x="19" y="0"/>
                    </a:lnTo>
                    <a:lnTo>
                      <a:pt x="35" y="91"/>
                    </a:lnTo>
                    <a:lnTo>
                      <a:pt x="18" y="9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Rectangle 342"/>
              <p:cNvSpPr>
                <a:spLocks noChangeArrowheads="1"/>
              </p:cNvSpPr>
              <p:nvPr/>
            </p:nvSpPr>
            <p:spPr bwMode="auto">
              <a:xfrm>
                <a:off x="3411" y="1103"/>
                <a:ext cx="55" cy="22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Rectangle 343"/>
              <p:cNvSpPr>
                <a:spLocks noChangeArrowheads="1"/>
              </p:cNvSpPr>
              <p:nvPr/>
            </p:nvSpPr>
            <p:spPr bwMode="auto">
              <a:xfrm>
                <a:off x="3430" y="1169"/>
                <a:ext cx="17" cy="92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Oval 344"/>
              <p:cNvSpPr>
                <a:spLocks noChangeArrowheads="1"/>
              </p:cNvSpPr>
              <p:nvPr/>
            </p:nvSpPr>
            <p:spPr bwMode="auto">
              <a:xfrm>
                <a:off x="2684" y="1000"/>
                <a:ext cx="407" cy="407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345"/>
              <p:cNvSpPr/>
              <p:nvPr/>
            </p:nvSpPr>
            <p:spPr bwMode="auto">
              <a:xfrm>
                <a:off x="2767" y="1146"/>
                <a:ext cx="322" cy="261"/>
              </a:xfrm>
              <a:custGeom>
                <a:avLst/>
                <a:gdLst>
                  <a:gd name="T0" fmla="*/ 75 w 203"/>
                  <a:gd name="T1" fmla="*/ 164 h 164"/>
                  <a:gd name="T2" fmla="*/ 76 w 203"/>
                  <a:gd name="T3" fmla="*/ 164 h 164"/>
                  <a:gd name="T4" fmla="*/ 203 w 203"/>
                  <a:gd name="T5" fmla="*/ 55 h 164"/>
                  <a:gd name="T6" fmla="*/ 147 w 203"/>
                  <a:gd name="T7" fmla="*/ 0 h 164"/>
                  <a:gd name="T8" fmla="*/ 0 w 203"/>
                  <a:gd name="T9" fmla="*/ 89 h 164"/>
                  <a:gd name="T10" fmla="*/ 75 w 203"/>
                  <a:gd name="T1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64">
                    <a:moveTo>
                      <a:pt x="75" y="164"/>
                    </a:moveTo>
                    <a:cubicBezTo>
                      <a:pt x="75" y="164"/>
                      <a:pt x="76" y="164"/>
                      <a:pt x="76" y="164"/>
                    </a:cubicBezTo>
                    <a:cubicBezTo>
                      <a:pt x="140" y="164"/>
                      <a:pt x="193" y="117"/>
                      <a:pt x="203" y="55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0" y="89"/>
                      <a:pt x="0" y="89"/>
                      <a:pt x="0" y="89"/>
                    </a:cubicBezTo>
                    <a:lnTo>
                      <a:pt x="75" y="164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346"/>
              <p:cNvSpPr/>
              <p:nvPr/>
            </p:nvSpPr>
            <p:spPr bwMode="auto">
              <a:xfrm>
                <a:off x="2767" y="1113"/>
                <a:ext cx="241" cy="208"/>
              </a:xfrm>
              <a:custGeom>
                <a:avLst/>
                <a:gdLst>
                  <a:gd name="T0" fmla="*/ 152 w 152"/>
                  <a:gd name="T1" fmla="*/ 64 h 131"/>
                  <a:gd name="T2" fmla="*/ 145 w 152"/>
                  <a:gd name="T3" fmla="*/ 50 h 131"/>
                  <a:gd name="T4" fmla="*/ 152 w 152"/>
                  <a:gd name="T5" fmla="*/ 35 h 131"/>
                  <a:gd name="T6" fmla="*/ 143 w 152"/>
                  <a:gd name="T7" fmla="*/ 18 h 131"/>
                  <a:gd name="T8" fmla="*/ 76 w 152"/>
                  <a:gd name="T9" fmla="*/ 0 h 131"/>
                  <a:gd name="T10" fmla="*/ 0 w 152"/>
                  <a:gd name="T11" fmla="*/ 20 h 131"/>
                  <a:gd name="T12" fmla="*/ 0 w 152"/>
                  <a:gd name="T13" fmla="*/ 110 h 131"/>
                  <a:gd name="T14" fmla="*/ 76 w 152"/>
                  <a:gd name="T15" fmla="*/ 131 h 131"/>
                  <a:gd name="T16" fmla="*/ 76 w 152"/>
                  <a:gd name="T17" fmla="*/ 131 h 131"/>
                  <a:gd name="T18" fmla="*/ 76 w 152"/>
                  <a:gd name="T19" fmla="*/ 131 h 131"/>
                  <a:gd name="T20" fmla="*/ 76 w 152"/>
                  <a:gd name="T21" fmla="*/ 131 h 131"/>
                  <a:gd name="T22" fmla="*/ 76 w 152"/>
                  <a:gd name="T23" fmla="*/ 131 h 131"/>
                  <a:gd name="T24" fmla="*/ 137 w 152"/>
                  <a:gd name="T25" fmla="*/ 114 h 131"/>
                  <a:gd name="T26" fmla="*/ 136 w 152"/>
                  <a:gd name="T27" fmla="*/ 114 h 131"/>
                  <a:gd name="T28" fmla="*/ 152 w 152"/>
                  <a:gd name="T29" fmla="*/ 95 h 131"/>
                  <a:gd name="T30" fmla="*/ 145 w 152"/>
                  <a:gd name="T31" fmla="*/ 80 h 131"/>
                  <a:gd name="T32" fmla="*/ 152 w 152"/>
                  <a:gd name="T33" fmla="*/ 64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31">
                    <a:moveTo>
                      <a:pt x="152" y="64"/>
                    </a:moveTo>
                    <a:cubicBezTo>
                      <a:pt x="152" y="59"/>
                      <a:pt x="149" y="53"/>
                      <a:pt x="145" y="50"/>
                    </a:cubicBezTo>
                    <a:cubicBezTo>
                      <a:pt x="149" y="46"/>
                      <a:pt x="152" y="41"/>
                      <a:pt x="152" y="35"/>
                    </a:cubicBezTo>
                    <a:cubicBezTo>
                      <a:pt x="152" y="28"/>
                      <a:pt x="149" y="20"/>
                      <a:pt x="143" y="18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137" y="114"/>
                      <a:pt x="137" y="114"/>
                      <a:pt x="137" y="114"/>
                    </a:cubicBezTo>
                    <a:cubicBezTo>
                      <a:pt x="136" y="114"/>
                      <a:pt x="136" y="114"/>
                      <a:pt x="136" y="114"/>
                    </a:cubicBezTo>
                    <a:cubicBezTo>
                      <a:pt x="145" y="112"/>
                      <a:pt x="152" y="104"/>
                      <a:pt x="152" y="95"/>
                    </a:cubicBezTo>
                    <a:cubicBezTo>
                      <a:pt x="152" y="89"/>
                      <a:pt x="149" y="83"/>
                      <a:pt x="145" y="80"/>
                    </a:cubicBezTo>
                    <a:cubicBezTo>
                      <a:pt x="149" y="76"/>
                      <a:pt x="152" y="70"/>
                      <a:pt x="152" y="6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347"/>
              <p:cNvSpPr/>
              <p:nvPr/>
            </p:nvSpPr>
            <p:spPr bwMode="auto">
              <a:xfrm>
                <a:off x="2853" y="1135"/>
                <a:ext cx="84" cy="24"/>
              </a:xfrm>
              <a:custGeom>
                <a:avLst/>
                <a:gdLst>
                  <a:gd name="T0" fmla="*/ 0 w 84"/>
                  <a:gd name="T1" fmla="*/ 15 h 24"/>
                  <a:gd name="T2" fmla="*/ 35 w 84"/>
                  <a:gd name="T3" fmla="*/ 24 h 24"/>
                  <a:gd name="T4" fmla="*/ 84 w 84"/>
                  <a:gd name="T5" fmla="*/ 10 h 24"/>
                  <a:gd name="T6" fmla="*/ 50 w 84"/>
                  <a:gd name="T7" fmla="*/ 0 h 24"/>
                  <a:gd name="T8" fmla="*/ 0 w 84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24">
                    <a:moveTo>
                      <a:pt x="0" y="15"/>
                    </a:moveTo>
                    <a:lnTo>
                      <a:pt x="35" y="24"/>
                    </a:lnTo>
                    <a:lnTo>
                      <a:pt x="84" y="10"/>
                    </a:lnTo>
                    <a:lnTo>
                      <a:pt x="5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348"/>
              <p:cNvSpPr/>
              <p:nvPr/>
            </p:nvSpPr>
            <p:spPr bwMode="auto">
              <a:xfrm>
                <a:off x="2767" y="1193"/>
                <a:ext cx="222" cy="60"/>
              </a:xfrm>
              <a:custGeom>
                <a:avLst/>
                <a:gdLst>
                  <a:gd name="T0" fmla="*/ 132 w 140"/>
                  <a:gd name="T1" fmla="*/ 6 h 38"/>
                  <a:gd name="T2" fmla="*/ 129 w 140"/>
                  <a:gd name="T3" fmla="*/ 6 h 38"/>
                  <a:gd name="T4" fmla="*/ 76 w 140"/>
                  <a:gd name="T5" fmla="*/ 20 h 38"/>
                  <a:gd name="T6" fmla="*/ 0 w 140"/>
                  <a:gd name="T7" fmla="*/ 0 h 38"/>
                  <a:gd name="T8" fmla="*/ 0 w 140"/>
                  <a:gd name="T9" fmla="*/ 18 h 38"/>
                  <a:gd name="T10" fmla="*/ 76 w 140"/>
                  <a:gd name="T11" fmla="*/ 38 h 38"/>
                  <a:gd name="T12" fmla="*/ 134 w 140"/>
                  <a:gd name="T13" fmla="*/ 23 h 38"/>
                  <a:gd name="T14" fmla="*/ 140 w 140"/>
                  <a:gd name="T15" fmla="*/ 14 h 38"/>
                  <a:gd name="T16" fmla="*/ 132 w 140"/>
                  <a:gd name="T17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38">
                    <a:moveTo>
                      <a:pt x="132" y="6"/>
                    </a:moveTo>
                    <a:cubicBezTo>
                      <a:pt x="131" y="6"/>
                      <a:pt x="130" y="6"/>
                      <a:pt x="129" y="6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7" y="22"/>
                      <a:pt x="140" y="19"/>
                      <a:pt x="140" y="14"/>
                    </a:cubicBezTo>
                    <a:cubicBezTo>
                      <a:pt x="140" y="10"/>
                      <a:pt x="136" y="6"/>
                      <a:pt x="132" y="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349"/>
              <p:cNvSpPr/>
              <p:nvPr/>
            </p:nvSpPr>
            <p:spPr bwMode="auto">
              <a:xfrm>
                <a:off x="2767" y="1240"/>
                <a:ext cx="222" cy="61"/>
              </a:xfrm>
              <a:custGeom>
                <a:avLst/>
                <a:gdLst>
                  <a:gd name="T0" fmla="*/ 134 w 140"/>
                  <a:gd name="T1" fmla="*/ 23 h 38"/>
                  <a:gd name="T2" fmla="*/ 140 w 140"/>
                  <a:gd name="T3" fmla="*/ 15 h 38"/>
                  <a:gd name="T4" fmla="*/ 132 w 140"/>
                  <a:gd name="T5" fmla="*/ 6 h 38"/>
                  <a:gd name="T6" fmla="*/ 129 w 140"/>
                  <a:gd name="T7" fmla="*/ 6 h 38"/>
                  <a:gd name="T8" fmla="*/ 129 w 140"/>
                  <a:gd name="T9" fmla="*/ 6 h 38"/>
                  <a:gd name="T10" fmla="*/ 76 w 140"/>
                  <a:gd name="T11" fmla="*/ 20 h 38"/>
                  <a:gd name="T12" fmla="*/ 0 w 140"/>
                  <a:gd name="T13" fmla="*/ 0 h 38"/>
                  <a:gd name="T14" fmla="*/ 0 w 140"/>
                  <a:gd name="T15" fmla="*/ 18 h 38"/>
                  <a:gd name="T16" fmla="*/ 76 w 140"/>
                  <a:gd name="T17" fmla="*/ 38 h 38"/>
                  <a:gd name="T18" fmla="*/ 134 w 140"/>
                  <a:gd name="T1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0" h="38">
                    <a:moveTo>
                      <a:pt x="134" y="23"/>
                    </a:moveTo>
                    <a:cubicBezTo>
                      <a:pt x="137" y="22"/>
                      <a:pt x="140" y="19"/>
                      <a:pt x="140" y="15"/>
                    </a:cubicBezTo>
                    <a:cubicBezTo>
                      <a:pt x="140" y="10"/>
                      <a:pt x="136" y="6"/>
                      <a:pt x="132" y="6"/>
                    </a:cubicBezTo>
                    <a:cubicBezTo>
                      <a:pt x="131" y="6"/>
                      <a:pt x="130" y="6"/>
                      <a:pt x="129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76" y="38"/>
                      <a:pt x="76" y="38"/>
                      <a:pt x="76" y="38"/>
                    </a:cubicBezTo>
                    <a:lnTo>
                      <a:pt x="134" y="2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350"/>
              <p:cNvSpPr/>
              <p:nvPr/>
            </p:nvSpPr>
            <p:spPr bwMode="auto">
              <a:xfrm>
                <a:off x="2767" y="1145"/>
                <a:ext cx="222" cy="60"/>
              </a:xfrm>
              <a:custGeom>
                <a:avLst/>
                <a:gdLst>
                  <a:gd name="T0" fmla="*/ 132 w 140"/>
                  <a:gd name="T1" fmla="*/ 6 h 38"/>
                  <a:gd name="T2" fmla="*/ 129 w 140"/>
                  <a:gd name="T3" fmla="*/ 6 h 38"/>
                  <a:gd name="T4" fmla="*/ 76 w 140"/>
                  <a:gd name="T5" fmla="*/ 20 h 38"/>
                  <a:gd name="T6" fmla="*/ 0 w 140"/>
                  <a:gd name="T7" fmla="*/ 0 h 38"/>
                  <a:gd name="T8" fmla="*/ 0 w 140"/>
                  <a:gd name="T9" fmla="*/ 18 h 38"/>
                  <a:gd name="T10" fmla="*/ 76 w 140"/>
                  <a:gd name="T11" fmla="*/ 38 h 38"/>
                  <a:gd name="T12" fmla="*/ 134 w 140"/>
                  <a:gd name="T13" fmla="*/ 23 h 38"/>
                  <a:gd name="T14" fmla="*/ 140 w 140"/>
                  <a:gd name="T15" fmla="*/ 15 h 38"/>
                  <a:gd name="T16" fmla="*/ 132 w 140"/>
                  <a:gd name="T17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38">
                    <a:moveTo>
                      <a:pt x="132" y="6"/>
                    </a:moveTo>
                    <a:cubicBezTo>
                      <a:pt x="131" y="6"/>
                      <a:pt x="130" y="6"/>
                      <a:pt x="129" y="6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7" y="22"/>
                      <a:pt x="140" y="19"/>
                      <a:pt x="140" y="15"/>
                    </a:cubicBezTo>
                    <a:cubicBezTo>
                      <a:pt x="140" y="10"/>
                      <a:pt x="136" y="6"/>
                      <a:pt x="132" y="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Oval 351"/>
              <p:cNvSpPr>
                <a:spLocks noChangeArrowheads="1"/>
              </p:cNvSpPr>
              <p:nvPr/>
            </p:nvSpPr>
            <p:spPr bwMode="auto">
              <a:xfrm>
                <a:off x="2048" y="1000"/>
                <a:ext cx="407" cy="407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352"/>
              <p:cNvSpPr/>
              <p:nvPr/>
            </p:nvSpPr>
            <p:spPr bwMode="auto">
              <a:xfrm>
                <a:off x="2131" y="1137"/>
                <a:ext cx="322" cy="270"/>
              </a:xfrm>
              <a:custGeom>
                <a:avLst/>
                <a:gdLst>
                  <a:gd name="T0" fmla="*/ 138 w 203"/>
                  <a:gd name="T1" fmla="*/ 0 h 170"/>
                  <a:gd name="T2" fmla="*/ 112 w 203"/>
                  <a:gd name="T3" fmla="*/ 27 h 170"/>
                  <a:gd name="T4" fmla="*/ 115 w 203"/>
                  <a:gd name="T5" fmla="*/ 31 h 170"/>
                  <a:gd name="T6" fmla="*/ 0 w 203"/>
                  <a:gd name="T7" fmla="*/ 97 h 170"/>
                  <a:gd name="T8" fmla="*/ 73 w 203"/>
                  <a:gd name="T9" fmla="*/ 170 h 170"/>
                  <a:gd name="T10" fmla="*/ 76 w 203"/>
                  <a:gd name="T11" fmla="*/ 170 h 170"/>
                  <a:gd name="T12" fmla="*/ 203 w 203"/>
                  <a:gd name="T13" fmla="*/ 60 h 170"/>
                  <a:gd name="T14" fmla="*/ 152 w 203"/>
                  <a:gd name="T15" fmla="*/ 9 h 170"/>
                  <a:gd name="T16" fmla="*/ 149 w 203"/>
                  <a:gd name="T17" fmla="*/ 11 h 170"/>
                  <a:gd name="T18" fmla="*/ 138 w 203"/>
                  <a:gd name="T1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3" h="170">
                    <a:moveTo>
                      <a:pt x="138" y="0"/>
                    </a:moveTo>
                    <a:cubicBezTo>
                      <a:pt x="112" y="27"/>
                      <a:pt x="112" y="27"/>
                      <a:pt x="112" y="27"/>
                    </a:cubicBezTo>
                    <a:cubicBezTo>
                      <a:pt x="115" y="31"/>
                      <a:pt x="115" y="31"/>
                      <a:pt x="115" y="31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73" y="170"/>
                      <a:pt x="73" y="170"/>
                      <a:pt x="73" y="170"/>
                    </a:cubicBezTo>
                    <a:cubicBezTo>
                      <a:pt x="74" y="170"/>
                      <a:pt x="75" y="170"/>
                      <a:pt x="76" y="170"/>
                    </a:cubicBezTo>
                    <a:cubicBezTo>
                      <a:pt x="141" y="170"/>
                      <a:pt x="194" y="122"/>
                      <a:pt x="203" y="60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49" y="11"/>
                      <a:pt x="149" y="11"/>
                      <a:pt x="149" y="11"/>
                    </a:cubicBez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Rectangle 353"/>
              <p:cNvSpPr>
                <a:spLocks noChangeArrowheads="1"/>
              </p:cNvSpPr>
              <p:nvPr/>
            </p:nvSpPr>
            <p:spPr bwMode="auto">
              <a:xfrm>
                <a:off x="2131" y="1151"/>
                <a:ext cx="241" cy="14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354"/>
              <p:cNvSpPr/>
              <p:nvPr/>
            </p:nvSpPr>
            <p:spPr bwMode="auto">
              <a:xfrm>
                <a:off x="2153" y="1134"/>
                <a:ext cx="197" cy="170"/>
              </a:xfrm>
              <a:custGeom>
                <a:avLst/>
                <a:gdLst>
                  <a:gd name="T0" fmla="*/ 124 w 124"/>
                  <a:gd name="T1" fmla="*/ 93 h 107"/>
                  <a:gd name="T2" fmla="*/ 124 w 124"/>
                  <a:gd name="T3" fmla="*/ 2 h 107"/>
                  <a:gd name="T4" fmla="*/ 114 w 124"/>
                  <a:gd name="T5" fmla="*/ 1 h 107"/>
                  <a:gd name="T6" fmla="*/ 104 w 124"/>
                  <a:gd name="T7" fmla="*/ 0 h 107"/>
                  <a:gd name="T8" fmla="*/ 79 w 124"/>
                  <a:gd name="T9" fmla="*/ 4 h 107"/>
                  <a:gd name="T10" fmla="*/ 62 w 124"/>
                  <a:gd name="T11" fmla="*/ 10 h 107"/>
                  <a:gd name="T12" fmla="*/ 45 w 124"/>
                  <a:gd name="T13" fmla="*/ 4 h 107"/>
                  <a:gd name="T14" fmla="*/ 20 w 124"/>
                  <a:gd name="T15" fmla="*/ 0 h 107"/>
                  <a:gd name="T16" fmla="*/ 10 w 124"/>
                  <a:gd name="T17" fmla="*/ 1 h 107"/>
                  <a:gd name="T18" fmla="*/ 0 w 124"/>
                  <a:gd name="T19" fmla="*/ 2 h 107"/>
                  <a:gd name="T20" fmla="*/ 0 w 124"/>
                  <a:gd name="T21" fmla="*/ 93 h 107"/>
                  <a:gd name="T22" fmla="*/ 48 w 124"/>
                  <a:gd name="T23" fmla="*/ 99 h 107"/>
                  <a:gd name="T24" fmla="*/ 62 w 124"/>
                  <a:gd name="T25" fmla="*/ 107 h 107"/>
                  <a:gd name="T26" fmla="*/ 76 w 124"/>
                  <a:gd name="T27" fmla="*/ 99 h 107"/>
                  <a:gd name="T28" fmla="*/ 124 w 124"/>
                  <a:gd name="T29" fmla="*/ 9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4" h="107">
                    <a:moveTo>
                      <a:pt x="124" y="93"/>
                    </a:moveTo>
                    <a:cubicBezTo>
                      <a:pt x="124" y="2"/>
                      <a:pt x="124" y="2"/>
                      <a:pt x="124" y="2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1" y="1"/>
                      <a:pt x="107" y="0"/>
                      <a:pt x="104" y="0"/>
                    </a:cubicBezTo>
                    <a:cubicBezTo>
                      <a:pt x="95" y="0"/>
                      <a:pt x="87" y="1"/>
                      <a:pt x="79" y="4"/>
                    </a:cubicBezTo>
                    <a:cubicBezTo>
                      <a:pt x="73" y="5"/>
                      <a:pt x="67" y="7"/>
                      <a:pt x="62" y="10"/>
                    </a:cubicBezTo>
                    <a:cubicBezTo>
                      <a:pt x="57" y="7"/>
                      <a:pt x="51" y="5"/>
                      <a:pt x="45" y="4"/>
                    </a:cubicBezTo>
                    <a:cubicBezTo>
                      <a:pt x="37" y="1"/>
                      <a:pt x="29" y="0"/>
                      <a:pt x="20" y="0"/>
                    </a:cubicBezTo>
                    <a:cubicBezTo>
                      <a:pt x="17" y="0"/>
                      <a:pt x="13" y="1"/>
                      <a:pt x="1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51" y="100"/>
                      <a:pt x="62" y="107"/>
                      <a:pt x="62" y="107"/>
                    </a:cubicBezTo>
                    <a:cubicBezTo>
                      <a:pt x="62" y="107"/>
                      <a:pt x="73" y="100"/>
                      <a:pt x="76" y="99"/>
                    </a:cubicBezTo>
                    <a:cubicBezTo>
                      <a:pt x="76" y="99"/>
                      <a:pt x="102" y="91"/>
                      <a:pt x="124" y="9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355"/>
              <p:cNvSpPr/>
              <p:nvPr/>
            </p:nvSpPr>
            <p:spPr bwMode="auto">
              <a:xfrm>
                <a:off x="2242" y="1145"/>
                <a:ext cx="19" cy="159"/>
              </a:xfrm>
              <a:custGeom>
                <a:avLst/>
                <a:gdLst>
                  <a:gd name="T0" fmla="*/ 0 w 12"/>
                  <a:gd name="T1" fmla="*/ 96 h 100"/>
                  <a:gd name="T2" fmla="*/ 6 w 12"/>
                  <a:gd name="T3" fmla="*/ 100 h 100"/>
                  <a:gd name="T4" fmla="*/ 12 w 12"/>
                  <a:gd name="T5" fmla="*/ 96 h 100"/>
                  <a:gd name="T6" fmla="*/ 12 w 12"/>
                  <a:gd name="T7" fmla="*/ 0 h 100"/>
                  <a:gd name="T8" fmla="*/ 6 w 12"/>
                  <a:gd name="T9" fmla="*/ 3 h 100"/>
                  <a:gd name="T10" fmla="*/ 0 w 12"/>
                  <a:gd name="T11" fmla="*/ 0 h 100"/>
                  <a:gd name="T12" fmla="*/ 0 w 12"/>
                  <a:gd name="T13" fmla="*/ 9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0">
                    <a:moveTo>
                      <a:pt x="0" y="96"/>
                    </a:moveTo>
                    <a:cubicBezTo>
                      <a:pt x="3" y="98"/>
                      <a:pt x="6" y="100"/>
                      <a:pt x="6" y="100"/>
                    </a:cubicBezTo>
                    <a:cubicBezTo>
                      <a:pt x="6" y="100"/>
                      <a:pt x="9" y="98"/>
                      <a:pt x="12" y="96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8" y="2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lnTo>
                      <a:pt x="0" y="96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Oval 356"/>
              <p:cNvSpPr>
                <a:spLocks noChangeArrowheads="1"/>
              </p:cNvSpPr>
              <p:nvPr/>
            </p:nvSpPr>
            <p:spPr bwMode="auto">
              <a:xfrm>
                <a:off x="1412" y="1000"/>
                <a:ext cx="407" cy="407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57"/>
              <p:cNvSpPr/>
              <p:nvPr/>
            </p:nvSpPr>
            <p:spPr bwMode="auto">
              <a:xfrm>
                <a:off x="1522" y="1091"/>
                <a:ext cx="297" cy="316"/>
              </a:xfrm>
              <a:custGeom>
                <a:avLst/>
                <a:gdLst>
                  <a:gd name="T0" fmla="*/ 123 w 187"/>
                  <a:gd name="T1" fmla="*/ 0 h 199"/>
                  <a:gd name="T2" fmla="*/ 0 w 187"/>
                  <a:gd name="T3" fmla="*/ 146 h 199"/>
                  <a:gd name="T4" fmla="*/ 53 w 187"/>
                  <a:gd name="T5" fmla="*/ 199 h 199"/>
                  <a:gd name="T6" fmla="*/ 59 w 187"/>
                  <a:gd name="T7" fmla="*/ 199 h 199"/>
                  <a:gd name="T8" fmla="*/ 187 w 187"/>
                  <a:gd name="T9" fmla="*/ 71 h 199"/>
                  <a:gd name="T10" fmla="*/ 187 w 187"/>
                  <a:gd name="T11" fmla="*/ 64 h 199"/>
                  <a:gd name="T12" fmla="*/ 123 w 187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7" h="199">
                    <a:moveTo>
                      <a:pt x="123" y="0"/>
                    </a:moveTo>
                    <a:cubicBezTo>
                      <a:pt x="0" y="146"/>
                      <a:pt x="0" y="146"/>
                      <a:pt x="0" y="146"/>
                    </a:cubicBezTo>
                    <a:cubicBezTo>
                      <a:pt x="53" y="199"/>
                      <a:pt x="53" y="199"/>
                      <a:pt x="53" y="199"/>
                    </a:cubicBezTo>
                    <a:cubicBezTo>
                      <a:pt x="55" y="199"/>
                      <a:pt x="57" y="199"/>
                      <a:pt x="59" y="199"/>
                    </a:cubicBezTo>
                    <a:cubicBezTo>
                      <a:pt x="130" y="199"/>
                      <a:pt x="187" y="142"/>
                      <a:pt x="187" y="71"/>
                    </a:cubicBezTo>
                    <a:cubicBezTo>
                      <a:pt x="187" y="69"/>
                      <a:pt x="187" y="66"/>
                      <a:pt x="187" y="64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Rectangle 358"/>
              <p:cNvSpPr>
                <a:spLocks noChangeArrowheads="1"/>
              </p:cNvSpPr>
              <p:nvPr/>
            </p:nvSpPr>
            <p:spPr bwMode="auto">
              <a:xfrm>
                <a:off x="1569" y="1127"/>
                <a:ext cx="148" cy="206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Rectangle 359"/>
              <p:cNvSpPr>
                <a:spLocks noChangeArrowheads="1"/>
              </p:cNvSpPr>
              <p:nvPr/>
            </p:nvSpPr>
            <p:spPr bwMode="auto">
              <a:xfrm>
                <a:off x="1569" y="1091"/>
                <a:ext cx="148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60"/>
              <p:cNvSpPr/>
              <p:nvPr/>
            </p:nvSpPr>
            <p:spPr bwMode="auto">
              <a:xfrm>
                <a:off x="1514" y="1091"/>
                <a:ext cx="55" cy="242"/>
              </a:xfrm>
              <a:custGeom>
                <a:avLst/>
                <a:gdLst>
                  <a:gd name="T0" fmla="*/ 35 w 35"/>
                  <a:gd name="T1" fmla="*/ 0 h 152"/>
                  <a:gd name="T2" fmla="*/ 18 w 35"/>
                  <a:gd name="T3" fmla="*/ 0 h 152"/>
                  <a:gd name="T4" fmla="*/ 0 w 35"/>
                  <a:gd name="T5" fmla="*/ 17 h 152"/>
                  <a:gd name="T6" fmla="*/ 0 w 35"/>
                  <a:gd name="T7" fmla="*/ 134 h 152"/>
                  <a:gd name="T8" fmla="*/ 0 w 35"/>
                  <a:gd name="T9" fmla="*/ 134 h 152"/>
                  <a:gd name="T10" fmla="*/ 17 w 35"/>
                  <a:gd name="T11" fmla="*/ 152 h 152"/>
                  <a:gd name="T12" fmla="*/ 35 w 35"/>
                  <a:gd name="T13" fmla="*/ 152 h 152"/>
                  <a:gd name="T14" fmla="*/ 35 w 35"/>
                  <a:gd name="T15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152">
                    <a:moveTo>
                      <a:pt x="35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9"/>
                      <a:pt x="0" y="98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44"/>
                      <a:pt x="8" y="152"/>
                      <a:pt x="17" y="152"/>
                    </a:cubicBezTo>
                    <a:cubicBezTo>
                      <a:pt x="18" y="152"/>
                      <a:pt x="24" y="152"/>
                      <a:pt x="35" y="152"/>
                    </a:cubicBez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61"/>
              <p:cNvSpPr/>
              <p:nvPr/>
            </p:nvSpPr>
            <p:spPr bwMode="auto">
              <a:xfrm>
                <a:off x="1533" y="1110"/>
                <a:ext cx="184" cy="17"/>
              </a:xfrm>
              <a:custGeom>
                <a:avLst/>
                <a:gdLst>
                  <a:gd name="T0" fmla="*/ 0 w 116"/>
                  <a:gd name="T1" fmla="*/ 5 h 11"/>
                  <a:gd name="T2" fmla="*/ 5 w 116"/>
                  <a:gd name="T3" fmla="*/ 11 h 11"/>
                  <a:gd name="T4" fmla="*/ 5 w 116"/>
                  <a:gd name="T5" fmla="*/ 11 h 11"/>
                  <a:gd name="T6" fmla="*/ 116 w 116"/>
                  <a:gd name="T7" fmla="*/ 11 h 11"/>
                  <a:gd name="T8" fmla="*/ 116 w 116"/>
                  <a:gd name="T9" fmla="*/ 0 h 11"/>
                  <a:gd name="T10" fmla="*/ 5 w 116"/>
                  <a:gd name="T11" fmla="*/ 0 h 11"/>
                  <a:gd name="T12" fmla="*/ 0 w 116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11">
                    <a:moveTo>
                      <a:pt x="0" y="5"/>
                    </a:moveTo>
                    <a:cubicBezTo>
                      <a:pt x="0" y="8"/>
                      <a:pt x="2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80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Oval 362"/>
              <p:cNvSpPr>
                <a:spLocks noChangeArrowheads="1"/>
              </p:cNvSpPr>
              <p:nvPr/>
            </p:nvSpPr>
            <p:spPr bwMode="auto">
              <a:xfrm>
                <a:off x="776" y="1000"/>
                <a:ext cx="407" cy="407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63"/>
              <p:cNvSpPr/>
              <p:nvPr/>
            </p:nvSpPr>
            <p:spPr bwMode="auto">
              <a:xfrm>
                <a:off x="885" y="1091"/>
                <a:ext cx="298" cy="316"/>
              </a:xfrm>
              <a:custGeom>
                <a:avLst/>
                <a:gdLst>
                  <a:gd name="T0" fmla="*/ 123 w 187"/>
                  <a:gd name="T1" fmla="*/ 0 h 199"/>
                  <a:gd name="T2" fmla="*/ 0 w 187"/>
                  <a:gd name="T3" fmla="*/ 146 h 199"/>
                  <a:gd name="T4" fmla="*/ 53 w 187"/>
                  <a:gd name="T5" fmla="*/ 199 h 199"/>
                  <a:gd name="T6" fmla="*/ 59 w 187"/>
                  <a:gd name="T7" fmla="*/ 199 h 199"/>
                  <a:gd name="T8" fmla="*/ 187 w 187"/>
                  <a:gd name="T9" fmla="*/ 71 h 199"/>
                  <a:gd name="T10" fmla="*/ 187 w 187"/>
                  <a:gd name="T11" fmla="*/ 64 h 199"/>
                  <a:gd name="T12" fmla="*/ 123 w 187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7" h="199">
                    <a:moveTo>
                      <a:pt x="123" y="0"/>
                    </a:moveTo>
                    <a:cubicBezTo>
                      <a:pt x="0" y="146"/>
                      <a:pt x="0" y="146"/>
                      <a:pt x="0" y="146"/>
                    </a:cubicBezTo>
                    <a:cubicBezTo>
                      <a:pt x="53" y="199"/>
                      <a:pt x="53" y="199"/>
                      <a:pt x="53" y="199"/>
                    </a:cubicBezTo>
                    <a:cubicBezTo>
                      <a:pt x="55" y="199"/>
                      <a:pt x="57" y="199"/>
                      <a:pt x="59" y="199"/>
                    </a:cubicBezTo>
                    <a:cubicBezTo>
                      <a:pt x="130" y="199"/>
                      <a:pt x="187" y="142"/>
                      <a:pt x="187" y="71"/>
                    </a:cubicBezTo>
                    <a:cubicBezTo>
                      <a:pt x="187" y="69"/>
                      <a:pt x="187" y="66"/>
                      <a:pt x="187" y="64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364"/>
              <p:cNvSpPr/>
              <p:nvPr/>
            </p:nvSpPr>
            <p:spPr bwMode="auto">
              <a:xfrm>
                <a:off x="877" y="1091"/>
                <a:ext cx="204" cy="242"/>
              </a:xfrm>
              <a:custGeom>
                <a:avLst/>
                <a:gdLst>
                  <a:gd name="T0" fmla="*/ 128 w 128"/>
                  <a:gd name="T1" fmla="*/ 0 h 152"/>
                  <a:gd name="T2" fmla="*/ 18 w 128"/>
                  <a:gd name="T3" fmla="*/ 0 h 152"/>
                  <a:gd name="T4" fmla="*/ 0 w 128"/>
                  <a:gd name="T5" fmla="*/ 17 h 152"/>
                  <a:gd name="T6" fmla="*/ 0 w 128"/>
                  <a:gd name="T7" fmla="*/ 134 h 152"/>
                  <a:gd name="T8" fmla="*/ 0 w 128"/>
                  <a:gd name="T9" fmla="*/ 134 h 152"/>
                  <a:gd name="T10" fmla="*/ 17 w 128"/>
                  <a:gd name="T11" fmla="*/ 152 h 152"/>
                  <a:gd name="T12" fmla="*/ 128 w 128"/>
                  <a:gd name="T13" fmla="*/ 152 h 152"/>
                  <a:gd name="T14" fmla="*/ 128 w 128"/>
                  <a:gd name="T15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8" h="152">
                    <a:moveTo>
                      <a:pt x="12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9"/>
                      <a:pt x="0" y="98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44"/>
                      <a:pt x="8" y="152"/>
                      <a:pt x="17" y="152"/>
                    </a:cubicBezTo>
                    <a:cubicBezTo>
                      <a:pt x="18" y="152"/>
                      <a:pt x="97" y="152"/>
                      <a:pt x="128" y="152"/>
                    </a:cubicBez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65"/>
              <p:cNvSpPr/>
              <p:nvPr/>
            </p:nvSpPr>
            <p:spPr bwMode="auto">
              <a:xfrm>
                <a:off x="897" y="1110"/>
                <a:ext cx="184" cy="17"/>
              </a:xfrm>
              <a:custGeom>
                <a:avLst/>
                <a:gdLst>
                  <a:gd name="T0" fmla="*/ 0 w 116"/>
                  <a:gd name="T1" fmla="*/ 5 h 11"/>
                  <a:gd name="T2" fmla="*/ 5 w 116"/>
                  <a:gd name="T3" fmla="*/ 11 h 11"/>
                  <a:gd name="T4" fmla="*/ 5 w 116"/>
                  <a:gd name="T5" fmla="*/ 11 h 11"/>
                  <a:gd name="T6" fmla="*/ 116 w 116"/>
                  <a:gd name="T7" fmla="*/ 11 h 11"/>
                  <a:gd name="T8" fmla="*/ 116 w 116"/>
                  <a:gd name="T9" fmla="*/ 0 h 11"/>
                  <a:gd name="T10" fmla="*/ 5 w 116"/>
                  <a:gd name="T11" fmla="*/ 0 h 11"/>
                  <a:gd name="T12" fmla="*/ 0 w 116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11">
                    <a:moveTo>
                      <a:pt x="0" y="5"/>
                    </a:moveTo>
                    <a:cubicBezTo>
                      <a:pt x="0" y="8"/>
                      <a:pt x="2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80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Oval 366"/>
              <p:cNvSpPr>
                <a:spLocks noChangeArrowheads="1"/>
              </p:cNvSpPr>
              <p:nvPr/>
            </p:nvSpPr>
            <p:spPr bwMode="auto">
              <a:xfrm>
                <a:off x="140" y="1000"/>
                <a:ext cx="407" cy="407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367"/>
              <p:cNvSpPr/>
              <p:nvPr/>
            </p:nvSpPr>
            <p:spPr bwMode="auto">
              <a:xfrm>
                <a:off x="232" y="1111"/>
                <a:ext cx="315" cy="296"/>
              </a:xfrm>
              <a:custGeom>
                <a:avLst/>
                <a:gdLst>
                  <a:gd name="T0" fmla="*/ 146 w 198"/>
                  <a:gd name="T1" fmla="*/ 0 h 186"/>
                  <a:gd name="T2" fmla="*/ 0 w 198"/>
                  <a:gd name="T3" fmla="*/ 112 h 186"/>
                  <a:gd name="T4" fmla="*/ 74 w 198"/>
                  <a:gd name="T5" fmla="*/ 186 h 186"/>
                  <a:gd name="T6" fmla="*/ 198 w 198"/>
                  <a:gd name="T7" fmla="*/ 58 h 186"/>
                  <a:gd name="T8" fmla="*/ 198 w 198"/>
                  <a:gd name="T9" fmla="*/ 52 h 186"/>
                  <a:gd name="T10" fmla="*/ 146 w 198"/>
                  <a:gd name="T11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8" h="186">
                    <a:moveTo>
                      <a:pt x="146" y="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74" y="186"/>
                      <a:pt x="74" y="186"/>
                      <a:pt x="74" y="186"/>
                    </a:cubicBezTo>
                    <a:cubicBezTo>
                      <a:pt x="143" y="184"/>
                      <a:pt x="198" y="127"/>
                      <a:pt x="198" y="58"/>
                    </a:cubicBezTo>
                    <a:cubicBezTo>
                      <a:pt x="198" y="56"/>
                      <a:pt x="198" y="54"/>
                      <a:pt x="198" y="52"/>
                    </a:cubicBez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368"/>
              <p:cNvSpPr/>
              <p:nvPr/>
            </p:nvSpPr>
            <p:spPr bwMode="auto">
              <a:xfrm>
                <a:off x="222" y="1111"/>
                <a:ext cx="242" cy="185"/>
              </a:xfrm>
              <a:custGeom>
                <a:avLst/>
                <a:gdLst>
                  <a:gd name="T0" fmla="*/ 24 w 152"/>
                  <a:gd name="T1" fmla="*/ 0 h 116"/>
                  <a:gd name="T2" fmla="*/ 23 w 152"/>
                  <a:gd name="T3" fmla="*/ 0 h 116"/>
                  <a:gd name="T4" fmla="*/ 23 w 152"/>
                  <a:gd name="T5" fmla="*/ 12 h 116"/>
                  <a:gd name="T6" fmla="*/ 0 w 152"/>
                  <a:gd name="T7" fmla="*/ 12 h 116"/>
                  <a:gd name="T8" fmla="*/ 0 w 152"/>
                  <a:gd name="T9" fmla="*/ 99 h 116"/>
                  <a:gd name="T10" fmla="*/ 18 w 152"/>
                  <a:gd name="T11" fmla="*/ 116 h 116"/>
                  <a:gd name="T12" fmla="*/ 134 w 152"/>
                  <a:gd name="T13" fmla="*/ 116 h 116"/>
                  <a:gd name="T14" fmla="*/ 152 w 152"/>
                  <a:gd name="T15" fmla="*/ 99 h 116"/>
                  <a:gd name="T16" fmla="*/ 152 w 152"/>
                  <a:gd name="T17" fmla="*/ 0 h 116"/>
                  <a:gd name="T18" fmla="*/ 24 w 152"/>
                  <a:gd name="T1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16"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8"/>
                      <a:pt x="8" y="116"/>
                      <a:pt x="18" y="116"/>
                    </a:cubicBezTo>
                    <a:cubicBezTo>
                      <a:pt x="134" y="116"/>
                      <a:pt x="134" y="116"/>
                      <a:pt x="134" y="116"/>
                    </a:cubicBezTo>
                    <a:cubicBezTo>
                      <a:pt x="144" y="116"/>
                      <a:pt x="152" y="108"/>
                      <a:pt x="152" y="99"/>
                    </a:cubicBezTo>
                    <a:cubicBezTo>
                      <a:pt x="152" y="0"/>
                      <a:pt x="152" y="0"/>
                      <a:pt x="152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Rectangle 369"/>
              <p:cNvSpPr>
                <a:spLocks noChangeArrowheads="1"/>
              </p:cNvSpPr>
              <p:nvPr/>
            </p:nvSpPr>
            <p:spPr bwMode="auto">
              <a:xfrm>
                <a:off x="297" y="1194"/>
                <a:ext cx="56" cy="56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Rectangle 370"/>
              <p:cNvSpPr>
                <a:spLocks noChangeArrowheads="1"/>
              </p:cNvSpPr>
              <p:nvPr/>
            </p:nvSpPr>
            <p:spPr bwMode="auto">
              <a:xfrm>
                <a:off x="297" y="1158"/>
                <a:ext cx="129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Rectangle 371"/>
              <p:cNvSpPr>
                <a:spLocks noChangeArrowheads="1"/>
              </p:cNvSpPr>
              <p:nvPr/>
            </p:nvSpPr>
            <p:spPr bwMode="auto">
              <a:xfrm>
                <a:off x="372" y="1194"/>
                <a:ext cx="54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Rectangle 372"/>
              <p:cNvSpPr>
                <a:spLocks noChangeArrowheads="1"/>
              </p:cNvSpPr>
              <p:nvPr/>
            </p:nvSpPr>
            <p:spPr bwMode="auto">
              <a:xfrm>
                <a:off x="372" y="1232"/>
                <a:ext cx="54" cy="1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73"/>
              <p:cNvSpPr/>
              <p:nvPr/>
            </p:nvSpPr>
            <p:spPr bwMode="auto">
              <a:xfrm>
                <a:off x="241" y="1130"/>
                <a:ext cx="18" cy="148"/>
              </a:xfrm>
              <a:custGeom>
                <a:avLst/>
                <a:gdLst>
                  <a:gd name="T0" fmla="*/ 0 w 11"/>
                  <a:gd name="T1" fmla="*/ 87 h 93"/>
                  <a:gd name="T2" fmla="*/ 6 w 11"/>
                  <a:gd name="T3" fmla="*/ 93 h 93"/>
                  <a:gd name="T4" fmla="*/ 11 w 11"/>
                  <a:gd name="T5" fmla="*/ 87 h 93"/>
                  <a:gd name="T6" fmla="*/ 11 w 11"/>
                  <a:gd name="T7" fmla="*/ 87 h 93"/>
                  <a:gd name="T8" fmla="*/ 11 w 11"/>
                  <a:gd name="T9" fmla="*/ 87 h 93"/>
                  <a:gd name="T10" fmla="*/ 11 w 11"/>
                  <a:gd name="T11" fmla="*/ 0 h 93"/>
                  <a:gd name="T12" fmla="*/ 0 w 11"/>
                  <a:gd name="T13" fmla="*/ 0 h 93"/>
                  <a:gd name="T14" fmla="*/ 0 w 11"/>
                  <a:gd name="T15" fmla="*/ 87 h 93"/>
                  <a:gd name="T16" fmla="*/ 0 w 11"/>
                  <a:gd name="T17" fmla="*/ 8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3">
                    <a:moveTo>
                      <a:pt x="0" y="87"/>
                    </a:moveTo>
                    <a:cubicBezTo>
                      <a:pt x="0" y="90"/>
                      <a:pt x="2" y="93"/>
                      <a:pt x="6" y="93"/>
                    </a:cubicBezTo>
                    <a:cubicBezTo>
                      <a:pt x="9" y="93"/>
                      <a:pt x="11" y="90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Oval 374"/>
              <p:cNvSpPr>
                <a:spLocks noChangeArrowheads="1"/>
              </p:cNvSpPr>
              <p:nvPr/>
            </p:nvSpPr>
            <p:spPr bwMode="auto">
              <a:xfrm>
                <a:off x="7137" y="363"/>
                <a:ext cx="407" cy="408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75"/>
              <p:cNvSpPr/>
              <p:nvPr/>
            </p:nvSpPr>
            <p:spPr bwMode="auto">
              <a:xfrm>
                <a:off x="7219" y="511"/>
                <a:ext cx="318" cy="242"/>
              </a:xfrm>
              <a:custGeom>
                <a:avLst/>
                <a:gdLst>
                  <a:gd name="T0" fmla="*/ 0 w 200"/>
                  <a:gd name="T1" fmla="*/ 20 h 152"/>
                  <a:gd name="T2" fmla="*/ 46 w 200"/>
                  <a:gd name="T3" fmla="*/ 65 h 152"/>
                  <a:gd name="T4" fmla="*/ 45 w 200"/>
                  <a:gd name="T5" fmla="*/ 66 h 152"/>
                  <a:gd name="T6" fmla="*/ 77 w 200"/>
                  <a:gd name="T7" fmla="*/ 99 h 152"/>
                  <a:gd name="T8" fmla="*/ 76 w 200"/>
                  <a:gd name="T9" fmla="*/ 99 h 152"/>
                  <a:gd name="T10" fmla="*/ 129 w 200"/>
                  <a:gd name="T11" fmla="*/ 152 h 152"/>
                  <a:gd name="T12" fmla="*/ 200 w 200"/>
                  <a:gd name="T13" fmla="*/ 68 h 152"/>
                  <a:gd name="T14" fmla="*/ 152 w 200"/>
                  <a:gd name="T15" fmla="*/ 20 h 152"/>
                  <a:gd name="T16" fmla="*/ 57 w 200"/>
                  <a:gd name="T17" fmla="*/ 0 h 152"/>
                  <a:gd name="T18" fmla="*/ 0 w 200"/>
                  <a:gd name="T19" fmla="*/ 2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0" h="152">
                    <a:moveTo>
                      <a:pt x="0" y="20"/>
                    </a:move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77" y="99"/>
                      <a:pt x="77" y="99"/>
                      <a:pt x="77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129" y="152"/>
                      <a:pt x="129" y="152"/>
                      <a:pt x="129" y="152"/>
                    </a:cubicBezTo>
                    <a:cubicBezTo>
                      <a:pt x="163" y="136"/>
                      <a:pt x="190" y="105"/>
                      <a:pt x="200" y="68"/>
                    </a:cubicBezTo>
                    <a:cubicBezTo>
                      <a:pt x="152" y="20"/>
                      <a:pt x="152" y="20"/>
                      <a:pt x="152" y="20"/>
                    </a:cubicBezTo>
                    <a:cubicBezTo>
                      <a:pt x="57" y="0"/>
                      <a:pt x="57" y="0"/>
                      <a:pt x="57" y="0"/>
                    </a:cubicBez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76"/>
              <p:cNvSpPr/>
              <p:nvPr/>
            </p:nvSpPr>
            <p:spPr bwMode="auto">
              <a:xfrm>
                <a:off x="7308" y="623"/>
                <a:ext cx="64" cy="46"/>
              </a:xfrm>
              <a:custGeom>
                <a:avLst/>
                <a:gdLst>
                  <a:gd name="T0" fmla="*/ 0 w 40"/>
                  <a:gd name="T1" fmla="*/ 8 h 29"/>
                  <a:gd name="T2" fmla="*/ 20 w 40"/>
                  <a:gd name="T3" fmla="*/ 29 h 29"/>
                  <a:gd name="T4" fmla="*/ 40 w 40"/>
                  <a:gd name="T5" fmla="*/ 8 h 29"/>
                  <a:gd name="T6" fmla="*/ 20 w 40"/>
                  <a:gd name="T7" fmla="*/ 0 h 29"/>
                  <a:gd name="T8" fmla="*/ 0 w 40"/>
                  <a:gd name="T9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9">
                    <a:moveTo>
                      <a:pt x="0" y="8"/>
                    </a:moveTo>
                    <a:cubicBezTo>
                      <a:pt x="20" y="29"/>
                      <a:pt x="20" y="29"/>
                      <a:pt x="20" y="29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5" y="3"/>
                      <a:pt x="28" y="0"/>
                      <a:pt x="20" y="0"/>
                    </a:cubicBezTo>
                    <a:cubicBezTo>
                      <a:pt x="12" y="0"/>
                      <a:pt x="5" y="3"/>
                      <a:pt x="0" y="8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377"/>
              <p:cNvSpPr/>
              <p:nvPr/>
            </p:nvSpPr>
            <p:spPr bwMode="auto">
              <a:xfrm>
                <a:off x="7264" y="559"/>
                <a:ext cx="152" cy="57"/>
              </a:xfrm>
              <a:custGeom>
                <a:avLst/>
                <a:gdLst>
                  <a:gd name="T0" fmla="*/ 0 w 96"/>
                  <a:gd name="T1" fmla="*/ 19 h 36"/>
                  <a:gd name="T2" fmla="*/ 16 w 96"/>
                  <a:gd name="T3" fmla="*/ 36 h 36"/>
                  <a:gd name="T4" fmla="*/ 48 w 96"/>
                  <a:gd name="T5" fmla="*/ 23 h 36"/>
                  <a:gd name="T6" fmla="*/ 80 w 96"/>
                  <a:gd name="T7" fmla="*/ 36 h 36"/>
                  <a:gd name="T8" fmla="*/ 96 w 96"/>
                  <a:gd name="T9" fmla="*/ 19 h 36"/>
                  <a:gd name="T10" fmla="*/ 48 w 96"/>
                  <a:gd name="T11" fmla="*/ 0 h 36"/>
                  <a:gd name="T12" fmla="*/ 0 w 96"/>
                  <a:gd name="T13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36">
                    <a:moveTo>
                      <a:pt x="0" y="19"/>
                    </a:moveTo>
                    <a:cubicBezTo>
                      <a:pt x="16" y="36"/>
                      <a:pt x="16" y="36"/>
                      <a:pt x="16" y="36"/>
                    </a:cubicBezTo>
                    <a:cubicBezTo>
                      <a:pt x="25" y="28"/>
                      <a:pt x="36" y="23"/>
                      <a:pt x="48" y="23"/>
                    </a:cubicBezTo>
                    <a:cubicBezTo>
                      <a:pt x="60" y="23"/>
                      <a:pt x="71" y="28"/>
                      <a:pt x="80" y="36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83" y="7"/>
                      <a:pt x="67" y="0"/>
                      <a:pt x="48" y="0"/>
                    </a:cubicBezTo>
                    <a:cubicBezTo>
                      <a:pt x="29" y="0"/>
                      <a:pt x="13" y="7"/>
                      <a:pt x="0" y="19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378"/>
              <p:cNvSpPr/>
              <p:nvPr/>
            </p:nvSpPr>
            <p:spPr bwMode="auto">
              <a:xfrm>
                <a:off x="7219" y="496"/>
                <a:ext cx="242" cy="74"/>
              </a:xfrm>
              <a:custGeom>
                <a:avLst/>
                <a:gdLst>
                  <a:gd name="T0" fmla="*/ 76 w 152"/>
                  <a:gd name="T1" fmla="*/ 0 h 47"/>
                  <a:gd name="T2" fmla="*/ 0 w 152"/>
                  <a:gd name="T3" fmla="*/ 30 h 47"/>
                  <a:gd name="T4" fmla="*/ 16 w 152"/>
                  <a:gd name="T5" fmla="*/ 47 h 47"/>
                  <a:gd name="T6" fmla="*/ 42 w 152"/>
                  <a:gd name="T7" fmla="*/ 30 h 47"/>
                  <a:gd name="T8" fmla="*/ 76 w 152"/>
                  <a:gd name="T9" fmla="*/ 23 h 47"/>
                  <a:gd name="T10" fmla="*/ 110 w 152"/>
                  <a:gd name="T11" fmla="*/ 30 h 47"/>
                  <a:gd name="T12" fmla="*/ 136 w 152"/>
                  <a:gd name="T13" fmla="*/ 47 h 47"/>
                  <a:gd name="T14" fmla="*/ 152 w 152"/>
                  <a:gd name="T15" fmla="*/ 30 h 47"/>
                  <a:gd name="T16" fmla="*/ 76 w 152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47">
                    <a:moveTo>
                      <a:pt x="76" y="0"/>
                    </a:moveTo>
                    <a:cubicBezTo>
                      <a:pt x="47" y="0"/>
                      <a:pt x="20" y="11"/>
                      <a:pt x="0" y="30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24" y="40"/>
                      <a:pt x="33" y="34"/>
                      <a:pt x="42" y="30"/>
                    </a:cubicBezTo>
                    <a:cubicBezTo>
                      <a:pt x="53" y="25"/>
                      <a:pt x="64" y="23"/>
                      <a:pt x="76" y="23"/>
                    </a:cubicBezTo>
                    <a:cubicBezTo>
                      <a:pt x="88" y="23"/>
                      <a:pt x="99" y="25"/>
                      <a:pt x="110" y="30"/>
                    </a:cubicBezTo>
                    <a:cubicBezTo>
                      <a:pt x="119" y="34"/>
                      <a:pt x="128" y="40"/>
                      <a:pt x="136" y="47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32" y="11"/>
                      <a:pt x="105" y="0"/>
                      <a:pt x="76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Oval 379"/>
              <p:cNvSpPr>
                <a:spLocks noChangeArrowheads="1"/>
              </p:cNvSpPr>
              <p:nvPr/>
            </p:nvSpPr>
            <p:spPr bwMode="auto">
              <a:xfrm>
                <a:off x="6500" y="363"/>
                <a:ext cx="408" cy="408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380"/>
              <p:cNvSpPr/>
              <p:nvPr/>
            </p:nvSpPr>
            <p:spPr bwMode="auto">
              <a:xfrm>
                <a:off x="6583" y="518"/>
                <a:ext cx="318" cy="253"/>
              </a:xfrm>
              <a:custGeom>
                <a:avLst/>
                <a:gdLst>
                  <a:gd name="T0" fmla="*/ 78 w 200"/>
                  <a:gd name="T1" fmla="*/ 159 h 159"/>
                  <a:gd name="T2" fmla="*/ 200 w 200"/>
                  <a:gd name="T3" fmla="*/ 65 h 159"/>
                  <a:gd name="T4" fmla="*/ 135 w 200"/>
                  <a:gd name="T5" fmla="*/ 0 h 159"/>
                  <a:gd name="T6" fmla="*/ 0 w 200"/>
                  <a:gd name="T7" fmla="*/ 81 h 159"/>
                  <a:gd name="T8" fmla="*/ 78 w 200"/>
                  <a:gd name="T9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0" h="159">
                    <a:moveTo>
                      <a:pt x="78" y="159"/>
                    </a:moveTo>
                    <a:cubicBezTo>
                      <a:pt x="136" y="158"/>
                      <a:pt x="185" y="118"/>
                      <a:pt x="200" y="65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0" y="81"/>
                      <a:pt x="0" y="81"/>
                      <a:pt x="0" y="81"/>
                    </a:cubicBezTo>
                    <a:lnTo>
                      <a:pt x="78" y="159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Rectangle 381"/>
              <p:cNvSpPr>
                <a:spLocks noChangeArrowheads="1"/>
              </p:cNvSpPr>
              <p:nvPr/>
            </p:nvSpPr>
            <p:spPr bwMode="auto">
              <a:xfrm>
                <a:off x="6583" y="518"/>
                <a:ext cx="215" cy="129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Rectangle 382"/>
              <p:cNvSpPr>
                <a:spLocks noChangeArrowheads="1"/>
              </p:cNvSpPr>
              <p:nvPr/>
            </p:nvSpPr>
            <p:spPr bwMode="auto">
              <a:xfrm>
                <a:off x="6798" y="545"/>
                <a:ext cx="27" cy="75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Rectangle 383"/>
              <p:cNvSpPr>
                <a:spLocks noChangeArrowheads="1"/>
              </p:cNvSpPr>
              <p:nvPr/>
            </p:nvSpPr>
            <p:spPr bwMode="auto">
              <a:xfrm>
                <a:off x="6610" y="545"/>
                <a:ext cx="159" cy="75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Oval 384"/>
              <p:cNvSpPr>
                <a:spLocks noChangeArrowheads="1"/>
              </p:cNvSpPr>
              <p:nvPr/>
            </p:nvSpPr>
            <p:spPr bwMode="auto">
              <a:xfrm>
                <a:off x="5864" y="363"/>
                <a:ext cx="407" cy="408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85"/>
              <p:cNvSpPr/>
              <p:nvPr/>
            </p:nvSpPr>
            <p:spPr bwMode="auto">
              <a:xfrm>
                <a:off x="5947" y="518"/>
                <a:ext cx="318" cy="253"/>
              </a:xfrm>
              <a:custGeom>
                <a:avLst/>
                <a:gdLst>
                  <a:gd name="T0" fmla="*/ 78 w 200"/>
                  <a:gd name="T1" fmla="*/ 159 h 159"/>
                  <a:gd name="T2" fmla="*/ 200 w 200"/>
                  <a:gd name="T3" fmla="*/ 65 h 159"/>
                  <a:gd name="T4" fmla="*/ 135 w 200"/>
                  <a:gd name="T5" fmla="*/ 0 h 159"/>
                  <a:gd name="T6" fmla="*/ 0 w 200"/>
                  <a:gd name="T7" fmla="*/ 81 h 159"/>
                  <a:gd name="T8" fmla="*/ 78 w 200"/>
                  <a:gd name="T9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0" h="159">
                    <a:moveTo>
                      <a:pt x="78" y="159"/>
                    </a:moveTo>
                    <a:cubicBezTo>
                      <a:pt x="136" y="158"/>
                      <a:pt x="185" y="118"/>
                      <a:pt x="200" y="65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0" y="81"/>
                      <a:pt x="0" y="81"/>
                      <a:pt x="0" y="81"/>
                    </a:cubicBezTo>
                    <a:lnTo>
                      <a:pt x="78" y="159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Rectangle 386"/>
              <p:cNvSpPr>
                <a:spLocks noChangeArrowheads="1"/>
              </p:cNvSpPr>
              <p:nvPr/>
            </p:nvSpPr>
            <p:spPr bwMode="auto">
              <a:xfrm>
                <a:off x="5947" y="518"/>
                <a:ext cx="215" cy="129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Rectangle 387"/>
              <p:cNvSpPr>
                <a:spLocks noChangeArrowheads="1"/>
              </p:cNvSpPr>
              <p:nvPr/>
            </p:nvSpPr>
            <p:spPr bwMode="auto">
              <a:xfrm>
                <a:off x="6162" y="545"/>
                <a:ext cx="27" cy="75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Rectangle 388"/>
              <p:cNvSpPr>
                <a:spLocks noChangeArrowheads="1"/>
              </p:cNvSpPr>
              <p:nvPr/>
            </p:nvSpPr>
            <p:spPr bwMode="auto">
              <a:xfrm>
                <a:off x="5974" y="545"/>
                <a:ext cx="159" cy="75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389"/>
              <p:cNvSpPr/>
              <p:nvPr/>
            </p:nvSpPr>
            <p:spPr bwMode="auto">
              <a:xfrm>
                <a:off x="5974" y="545"/>
                <a:ext cx="123" cy="75"/>
              </a:xfrm>
              <a:custGeom>
                <a:avLst/>
                <a:gdLst>
                  <a:gd name="T0" fmla="*/ 123 w 123"/>
                  <a:gd name="T1" fmla="*/ 75 h 75"/>
                  <a:gd name="T2" fmla="*/ 0 w 123"/>
                  <a:gd name="T3" fmla="*/ 75 h 75"/>
                  <a:gd name="T4" fmla="*/ 0 w 123"/>
                  <a:gd name="T5" fmla="*/ 0 h 75"/>
                  <a:gd name="T6" fmla="*/ 48 w 123"/>
                  <a:gd name="T7" fmla="*/ 0 h 75"/>
                  <a:gd name="T8" fmla="*/ 123 w 123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75">
                    <a:moveTo>
                      <a:pt x="123" y="75"/>
                    </a:moveTo>
                    <a:lnTo>
                      <a:pt x="0" y="75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123" y="75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Oval 390"/>
              <p:cNvSpPr>
                <a:spLocks noChangeArrowheads="1"/>
              </p:cNvSpPr>
              <p:nvPr/>
            </p:nvSpPr>
            <p:spPr bwMode="auto">
              <a:xfrm>
                <a:off x="5228" y="363"/>
                <a:ext cx="407" cy="408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391"/>
              <p:cNvSpPr/>
              <p:nvPr/>
            </p:nvSpPr>
            <p:spPr bwMode="auto">
              <a:xfrm>
                <a:off x="5311" y="518"/>
                <a:ext cx="318" cy="253"/>
              </a:xfrm>
              <a:custGeom>
                <a:avLst/>
                <a:gdLst>
                  <a:gd name="T0" fmla="*/ 78 w 200"/>
                  <a:gd name="T1" fmla="*/ 159 h 159"/>
                  <a:gd name="T2" fmla="*/ 200 w 200"/>
                  <a:gd name="T3" fmla="*/ 65 h 159"/>
                  <a:gd name="T4" fmla="*/ 135 w 200"/>
                  <a:gd name="T5" fmla="*/ 0 h 159"/>
                  <a:gd name="T6" fmla="*/ 0 w 200"/>
                  <a:gd name="T7" fmla="*/ 81 h 159"/>
                  <a:gd name="T8" fmla="*/ 78 w 200"/>
                  <a:gd name="T9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0" h="159">
                    <a:moveTo>
                      <a:pt x="78" y="159"/>
                    </a:moveTo>
                    <a:cubicBezTo>
                      <a:pt x="136" y="158"/>
                      <a:pt x="185" y="118"/>
                      <a:pt x="200" y="65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0" y="81"/>
                      <a:pt x="0" y="81"/>
                      <a:pt x="0" y="81"/>
                    </a:cubicBezTo>
                    <a:lnTo>
                      <a:pt x="78" y="159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Rectangle 392"/>
              <p:cNvSpPr>
                <a:spLocks noChangeArrowheads="1"/>
              </p:cNvSpPr>
              <p:nvPr/>
            </p:nvSpPr>
            <p:spPr bwMode="auto">
              <a:xfrm>
                <a:off x="5311" y="518"/>
                <a:ext cx="215" cy="129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Rectangle 393"/>
              <p:cNvSpPr>
                <a:spLocks noChangeArrowheads="1"/>
              </p:cNvSpPr>
              <p:nvPr/>
            </p:nvSpPr>
            <p:spPr bwMode="auto">
              <a:xfrm>
                <a:off x="5526" y="545"/>
                <a:ext cx="27" cy="75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Rectangle 394"/>
              <p:cNvSpPr>
                <a:spLocks noChangeArrowheads="1"/>
              </p:cNvSpPr>
              <p:nvPr/>
            </p:nvSpPr>
            <p:spPr bwMode="auto">
              <a:xfrm>
                <a:off x="5338" y="545"/>
                <a:ext cx="159" cy="75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Oval 395"/>
              <p:cNvSpPr>
                <a:spLocks noChangeArrowheads="1"/>
              </p:cNvSpPr>
              <p:nvPr/>
            </p:nvSpPr>
            <p:spPr bwMode="auto">
              <a:xfrm>
                <a:off x="4592" y="363"/>
                <a:ext cx="407" cy="408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96"/>
              <p:cNvSpPr/>
              <p:nvPr/>
            </p:nvSpPr>
            <p:spPr bwMode="auto">
              <a:xfrm>
                <a:off x="4721" y="459"/>
                <a:ext cx="267" cy="312"/>
              </a:xfrm>
              <a:custGeom>
                <a:avLst/>
                <a:gdLst>
                  <a:gd name="T0" fmla="*/ 168 w 168"/>
                  <a:gd name="T1" fmla="*/ 110 h 196"/>
                  <a:gd name="T2" fmla="*/ 58 w 168"/>
                  <a:gd name="T3" fmla="*/ 0 h 196"/>
                  <a:gd name="T4" fmla="*/ 46 w 168"/>
                  <a:gd name="T5" fmla="*/ 81 h 196"/>
                  <a:gd name="T6" fmla="*/ 0 w 168"/>
                  <a:gd name="T7" fmla="*/ 141 h 196"/>
                  <a:gd name="T8" fmla="*/ 55 w 168"/>
                  <a:gd name="T9" fmla="*/ 196 h 196"/>
                  <a:gd name="T10" fmla="*/ 168 w 168"/>
                  <a:gd name="T11" fmla="*/ 11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96">
                    <a:moveTo>
                      <a:pt x="168" y="11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5" y="196"/>
                      <a:pt x="55" y="196"/>
                      <a:pt x="55" y="196"/>
                    </a:cubicBezTo>
                    <a:cubicBezTo>
                      <a:pt x="108" y="192"/>
                      <a:pt x="152" y="157"/>
                      <a:pt x="168" y="11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97"/>
              <p:cNvSpPr/>
              <p:nvPr/>
            </p:nvSpPr>
            <p:spPr bwMode="auto">
              <a:xfrm>
                <a:off x="4721" y="609"/>
                <a:ext cx="149" cy="74"/>
              </a:xfrm>
              <a:custGeom>
                <a:avLst/>
                <a:gdLst>
                  <a:gd name="T0" fmla="*/ 140 w 149"/>
                  <a:gd name="T1" fmla="*/ 0 h 74"/>
                  <a:gd name="T2" fmla="*/ 10 w 149"/>
                  <a:gd name="T3" fmla="*/ 0 h 74"/>
                  <a:gd name="T4" fmla="*/ 0 w 149"/>
                  <a:gd name="T5" fmla="*/ 74 h 74"/>
                  <a:gd name="T6" fmla="*/ 149 w 149"/>
                  <a:gd name="T7" fmla="*/ 74 h 74"/>
                  <a:gd name="T8" fmla="*/ 140 w 149"/>
                  <a:gd name="T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9" h="74">
                    <a:moveTo>
                      <a:pt x="140" y="0"/>
                    </a:moveTo>
                    <a:lnTo>
                      <a:pt x="10" y="0"/>
                    </a:lnTo>
                    <a:lnTo>
                      <a:pt x="0" y="74"/>
                    </a:lnTo>
                    <a:lnTo>
                      <a:pt x="149" y="74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98"/>
              <p:cNvSpPr/>
              <p:nvPr/>
            </p:nvSpPr>
            <p:spPr bwMode="auto">
              <a:xfrm>
                <a:off x="4769" y="453"/>
                <a:ext cx="54" cy="78"/>
              </a:xfrm>
              <a:custGeom>
                <a:avLst/>
                <a:gdLst>
                  <a:gd name="T0" fmla="*/ 26 w 34"/>
                  <a:gd name="T1" fmla="*/ 49 h 49"/>
                  <a:gd name="T2" fmla="*/ 26 w 34"/>
                  <a:gd name="T3" fmla="*/ 32 h 49"/>
                  <a:gd name="T4" fmla="*/ 34 w 34"/>
                  <a:gd name="T5" fmla="*/ 17 h 49"/>
                  <a:gd name="T6" fmla="*/ 17 w 34"/>
                  <a:gd name="T7" fmla="*/ 0 h 49"/>
                  <a:gd name="T8" fmla="*/ 0 w 34"/>
                  <a:gd name="T9" fmla="*/ 17 h 49"/>
                  <a:gd name="T10" fmla="*/ 8 w 34"/>
                  <a:gd name="T11" fmla="*/ 32 h 49"/>
                  <a:gd name="T12" fmla="*/ 8 w 34"/>
                  <a:gd name="T13" fmla="*/ 49 h 49"/>
                  <a:gd name="T14" fmla="*/ 26 w 34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49">
                    <a:moveTo>
                      <a:pt x="26" y="49"/>
                    </a:moveTo>
                    <a:cubicBezTo>
                      <a:pt x="26" y="32"/>
                      <a:pt x="26" y="32"/>
                      <a:pt x="26" y="32"/>
                    </a:cubicBezTo>
                    <a:cubicBezTo>
                      <a:pt x="31" y="29"/>
                      <a:pt x="34" y="24"/>
                      <a:pt x="34" y="17"/>
                    </a:cubicBezTo>
                    <a:cubicBezTo>
                      <a:pt x="34" y="8"/>
                      <a:pt x="27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4"/>
                      <a:pt x="3" y="29"/>
                      <a:pt x="8" y="32"/>
                    </a:cubicBezTo>
                    <a:cubicBezTo>
                      <a:pt x="8" y="49"/>
                      <a:pt x="8" y="49"/>
                      <a:pt x="8" y="49"/>
                    </a:cubicBezTo>
                    <a:lnTo>
                      <a:pt x="26" y="49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Rectangle 399"/>
              <p:cNvSpPr>
                <a:spLocks noChangeArrowheads="1"/>
              </p:cNvSpPr>
              <p:nvPr/>
            </p:nvSpPr>
            <p:spPr bwMode="auto">
              <a:xfrm>
                <a:off x="4740" y="683"/>
                <a:ext cx="27" cy="11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Rectangle 400"/>
              <p:cNvSpPr>
                <a:spLocks noChangeArrowheads="1"/>
              </p:cNvSpPr>
              <p:nvPr/>
            </p:nvSpPr>
            <p:spPr bwMode="auto">
              <a:xfrm>
                <a:off x="4823" y="683"/>
                <a:ext cx="28" cy="11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Rectangle 401"/>
              <p:cNvSpPr>
                <a:spLocks noChangeArrowheads="1"/>
              </p:cNvSpPr>
              <p:nvPr/>
            </p:nvSpPr>
            <p:spPr bwMode="auto">
              <a:xfrm>
                <a:off x="4769" y="597"/>
                <a:ext cx="54" cy="27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Rectangle 402"/>
              <p:cNvSpPr>
                <a:spLocks noChangeArrowheads="1"/>
              </p:cNvSpPr>
              <p:nvPr/>
            </p:nvSpPr>
            <p:spPr bwMode="auto">
              <a:xfrm>
                <a:off x="4786" y="531"/>
                <a:ext cx="19" cy="66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Oval 403"/>
              <p:cNvSpPr>
                <a:spLocks noChangeArrowheads="1"/>
              </p:cNvSpPr>
              <p:nvPr/>
            </p:nvSpPr>
            <p:spPr bwMode="auto">
              <a:xfrm>
                <a:off x="3956" y="363"/>
                <a:ext cx="407" cy="408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404"/>
              <p:cNvSpPr/>
              <p:nvPr/>
            </p:nvSpPr>
            <p:spPr bwMode="auto">
              <a:xfrm>
                <a:off x="4047" y="515"/>
                <a:ext cx="310" cy="256"/>
              </a:xfrm>
              <a:custGeom>
                <a:avLst/>
                <a:gdLst>
                  <a:gd name="T0" fmla="*/ 72 w 195"/>
                  <a:gd name="T1" fmla="*/ 161 h 161"/>
                  <a:gd name="T2" fmla="*/ 195 w 195"/>
                  <a:gd name="T3" fmla="*/ 64 h 161"/>
                  <a:gd name="T4" fmla="*/ 131 w 195"/>
                  <a:gd name="T5" fmla="*/ 0 h 161"/>
                  <a:gd name="T6" fmla="*/ 0 w 195"/>
                  <a:gd name="T7" fmla="*/ 90 h 161"/>
                  <a:gd name="T8" fmla="*/ 72 w 19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5" h="161">
                    <a:moveTo>
                      <a:pt x="72" y="161"/>
                    </a:moveTo>
                    <a:cubicBezTo>
                      <a:pt x="131" y="161"/>
                      <a:pt x="181" y="120"/>
                      <a:pt x="195" y="64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0" y="90"/>
                      <a:pt x="0" y="90"/>
                      <a:pt x="0" y="90"/>
                    </a:cubicBezTo>
                    <a:lnTo>
                      <a:pt x="72" y="161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405"/>
              <p:cNvSpPr/>
              <p:nvPr/>
            </p:nvSpPr>
            <p:spPr bwMode="auto">
              <a:xfrm>
                <a:off x="4039" y="497"/>
                <a:ext cx="242" cy="169"/>
              </a:xfrm>
              <a:custGeom>
                <a:avLst/>
                <a:gdLst>
                  <a:gd name="T0" fmla="*/ 146 w 152"/>
                  <a:gd name="T1" fmla="*/ 32 h 106"/>
                  <a:gd name="T2" fmla="*/ 146 w 152"/>
                  <a:gd name="T3" fmla="*/ 32 h 106"/>
                  <a:gd name="T4" fmla="*/ 111 w 152"/>
                  <a:gd name="T5" fmla="*/ 0 h 106"/>
                  <a:gd name="T6" fmla="*/ 111 w 152"/>
                  <a:gd name="T7" fmla="*/ 0 h 106"/>
                  <a:gd name="T8" fmla="*/ 41 w 152"/>
                  <a:gd name="T9" fmla="*/ 0 h 106"/>
                  <a:gd name="T10" fmla="*/ 41 w 152"/>
                  <a:gd name="T11" fmla="*/ 0 h 106"/>
                  <a:gd name="T12" fmla="*/ 6 w 152"/>
                  <a:gd name="T13" fmla="*/ 32 h 106"/>
                  <a:gd name="T14" fmla="*/ 6 w 152"/>
                  <a:gd name="T15" fmla="*/ 32 h 106"/>
                  <a:gd name="T16" fmla="*/ 0 w 152"/>
                  <a:gd name="T17" fmla="*/ 88 h 106"/>
                  <a:gd name="T18" fmla="*/ 18 w 152"/>
                  <a:gd name="T19" fmla="*/ 106 h 106"/>
                  <a:gd name="T20" fmla="*/ 33 w 152"/>
                  <a:gd name="T21" fmla="*/ 96 h 106"/>
                  <a:gd name="T22" fmla="*/ 50 w 152"/>
                  <a:gd name="T23" fmla="*/ 70 h 106"/>
                  <a:gd name="T24" fmla="*/ 102 w 152"/>
                  <a:gd name="T25" fmla="*/ 70 h 106"/>
                  <a:gd name="T26" fmla="*/ 119 w 152"/>
                  <a:gd name="T27" fmla="*/ 96 h 106"/>
                  <a:gd name="T28" fmla="*/ 134 w 152"/>
                  <a:gd name="T29" fmla="*/ 106 h 106"/>
                  <a:gd name="T30" fmla="*/ 152 w 152"/>
                  <a:gd name="T31" fmla="*/ 88 h 106"/>
                  <a:gd name="T32" fmla="*/ 146 w 152"/>
                  <a:gd name="T33" fmla="*/ 3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06">
                    <a:moveTo>
                      <a:pt x="146" y="32"/>
                    </a:moveTo>
                    <a:cubicBezTo>
                      <a:pt x="146" y="32"/>
                      <a:pt x="146" y="32"/>
                      <a:pt x="146" y="32"/>
                    </a:cubicBezTo>
                    <a:cubicBezTo>
                      <a:pt x="144" y="14"/>
                      <a:pt x="129" y="0"/>
                      <a:pt x="111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3" y="0"/>
                      <a:pt x="8" y="14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0" y="87"/>
                      <a:pt x="0" y="88"/>
                    </a:cubicBezTo>
                    <a:cubicBezTo>
                      <a:pt x="0" y="98"/>
                      <a:pt x="8" y="106"/>
                      <a:pt x="18" y="106"/>
                    </a:cubicBezTo>
                    <a:cubicBezTo>
                      <a:pt x="25" y="106"/>
                      <a:pt x="31" y="102"/>
                      <a:pt x="33" y="96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19" y="96"/>
                      <a:pt x="119" y="96"/>
                      <a:pt x="119" y="96"/>
                    </a:cubicBezTo>
                    <a:cubicBezTo>
                      <a:pt x="121" y="102"/>
                      <a:pt x="127" y="106"/>
                      <a:pt x="134" y="106"/>
                    </a:cubicBezTo>
                    <a:cubicBezTo>
                      <a:pt x="144" y="106"/>
                      <a:pt x="152" y="98"/>
                      <a:pt x="152" y="88"/>
                    </a:cubicBezTo>
                    <a:cubicBezTo>
                      <a:pt x="152" y="87"/>
                      <a:pt x="146" y="32"/>
                      <a:pt x="146" y="3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7" name="Oval 407"/>
            <p:cNvSpPr>
              <a:spLocks noChangeArrowheads="1"/>
            </p:cNvSpPr>
            <p:nvPr/>
          </p:nvSpPr>
          <p:spPr bwMode="auto">
            <a:xfrm>
              <a:off x="4211" y="526"/>
              <a:ext cx="19" cy="1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408"/>
            <p:cNvSpPr/>
            <p:nvPr/>
          </p:nvSpPr>
          <p:spPr bwMode="auto">
            <a:xfrm>
              <a:off x="4077" y="526"/>
              <a:ext cx="56" cy="55"/>
            </a:xfrm>
            <a:custGeom>
              <a:avLst/>
              <a:gdLst>
                <a:gd name="T0" fmla="*/ 56 w 56"/>
                <a:gd name="T1" fmla="*/ 36 h 55"/>
                <a:gd name="T2" fmla="*/ 37 w 56"/>
                <a:gd name="T3" fmla="*/ 36 h 55"/>
                <a:gd name="T4" fmla="*/ 37 w 56"/>
                <a:gd name="T5" fmla="*/ 55 h 55"/>
                <a:gd name="T6" fmla="*/ 17 w 56"/>
                <a:gd name="T7" fmla="*/ 55 h 55"/>
                <a:gd name="T8" fmla="*/ 17 w 56"/>
                <a:gd name="T9" fmla="*/ 36 h 55"/>
                <a:gd name="T10" fmla="*/ 0 w 56"/>
                <a:gd name="T11" fmla="*/ 36 h 55"/>
                <a:gd name="T12" fmla="*/ 0 w 56"/>
                <a:gd name="T13" fmla="*/ 17 h 55"/>
                <a:gd name="T14" fmla="*/ 17 w 56"/>
                <a:gd name="T15" fmla="*/ 17 h 55"/>
                <a:gd name="T16" fmla="*/ 17 w 56"/>
                <a:gd name="T17" fmla="*/ 0 h 55"/>
                <a:gd name="T18" fmla="*/ 37 w 56"/>
                <a:gd name="T19" fmla="*/ 0 h 55"/>
                <a:gd name="T20" fmla="*/ 37 w 56"/>
                <a:gd name="T21" fmla="*/ 17 h 55"/>
                <a:gd name="T22" fmla="*/ 56 w 56"/>
                <a:gd name="T23" fmla="*/ 17 h 55"/>
                <a:gd name="T24" fmla="*/ 56 w 56"/>
                <a:gd name="T25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56" y="36"/>
                  </a:moveTo>
                  <a:lnTo>
                    <a:pt x="37" y="36"/>
                  </a:lnTo>
                  <a:lnTo>
                    <a:pt x="37" y="55"/>
                  </a:lnTo>
                  <a:lnTo>
                    <a:pt x="17" y="55"/>
                  </a:lnTo>
                  <a:lnTo>
                    <a:pt x="17" y="36"/>
                  </a:lnTo>
                  <a:lnTo>
                    <a:pt x="0" y="36"/>
                  </a:ln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lnTo>
                    <a:pt x="37" y="0"/>
                  </a:lnTo>
                  <a:lnTo>
                    <a:pt x="37" y="17"/>
                  </a:lnTo>
                  <a:lnTo>
                    <a:pt x="56" y="17"/>
                  </a:lnTo>
                  <a:lnTo>
                    <a:pt x="56" y="3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Oval 409"/>
            <p:cNvSpPr>
              <a:spLocks noChangeArrowheads="1"/>
            </p:cNvSpPr>
            <p:nvPr/>
          </p:nvSpPr>
          <p:spPr bwMode="auto">
            <a:xfrm>
              <a:off x="4191" y="543"/>
              <a:ext cx="20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Oval 410"/>
            <p:cNvSpPr>
              <a:spLocks noChangeArrowheads="1"/>
            </p:cNvSpPr>
            <p:nvPr/>
          </p:nvSpPr>
          <p:spPr bwMode="auto">
            <a:xfrm>
              <a:off x="4211" y="562"/>
              <a:ext cx="19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Oval 411"/>
            <p:cNvSpPr>
              <a:spLocks noChangeArrowheads="1"/>
            </p:cNvSpPr>
            <p:nvPr/>
          </p:nvSpPr>
          <p:spPr bwMode="auto">
            <a:xfrm>
              <a:off x="4230" y="543"/>
              <a:ext cx="17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Oval 412"/>
            <p:cNvSpPr>
              <a:spLocks noChangeArrowheads="1"/>
            </p:cNvSpPr>
            <p:nvPr/>
          </p:nvSpPr>
          <p:spPr bwMode="auto">
            <a:xfrm>
              <a:off x="3320" y="363"/>
              <a:ext cx="407" cy="408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413"/>
            <p:cNvSpPr/>
            <p:nvPr/>
          </p:nvSpPr>
          <p:spPr bwMode="auto">
            <a:xfrm>
              <a:off x="3465" y="473"/>
              <a:ext cx="257" cy="295"/>
            </a:xfrm>
            <a:custGeom>
              <a:avLst/>
              <a:gdLst>
                <a:gd name="T0" fmla="*/ 58 w 162"/>
                <a:gd name="T1" fmla="*/ 185 h 185"/>
                <a:gd name="T2" fmla="*/ 162 w 162"/>
                <a:gd name="T3" fmla="*/ 88 h 185"/>
                <a:gd name="T4" fmla="*/ 74 w 162"/>
                <a:gd name="T5" fmla="*/ 0 h 185"/>
                <a:gd name="T6" fmla="*/ 0 w 162"/>
                <a:gd name="T7" fmla="*/ 128 h 185"/>
                <a:gd name="T8" fmla="*/ 58 w 162"/>
                <a:gd name="T9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85">
                  <a:moveTo>
                    <a:pt x="58" y="185"/>
                  </a:moveTo>
                  <a:cubicBezTo>
                    <a:pt x="109" y="177"/>
                    <a:pt x="150" y="138"/>
                    <a:pt x="162" y="88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0" y="128"/>
                    <a:pt x="0" y="128"/>
                    <a:pt x="0" y="128"/>
                  </a:cubicBezTo>
                  <a:lnTo>
                    <a:pt x="58" y="185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14"/>
            <p:cNvSpPr/>
            <p:nvPr/>
          </p:nvSpPr>
          <p:spPr bwMode="auto">
            <a:xfrm>
              <a:off x="3441" y="454"/>
              <a:ext cx="165" cy="242"/>
            </a:xfrm>
            <a:custGeom>
              <a:avLst/>
              <a:gdLst>
                <a:gd name="T0" fmla="*/ 58 w 104"/>
                <a:gd name="T1" fmla="*/ 0 h 152"/>
                <a:gd name="T2" fmla="*/ 46 w 104"/>
                <a:gd name="T3" fmla="*/ 0 h 152"/>
                <a:gd name="T4" fmla="*/ 0 w 104"/>
                <a:gd name="T5" fmla="*/ 46 h 152"/>
                <a:gd name="T6" fmla="*/ 0 w 104"/>
                <a:gd name="T7" fmla="*/ 105 h 152"/>
                <a:gd name="T8" fmla="*/ 46 w 104"/>
                <a:gd name="T9" fmla="*/ 152 h 152"/>
                <a:gd name="T10" fmla="*/ 58 w 104"/>
                <a:gd name="T11" fmla="*/ 152 h 152"/>
                <a:gd name="T12" fmla="*/ 104 w 104"/>
                <a:gd name="T13" fmla="*/ 105 h 152"/>
                <a:gd name="T14" fmla="*/ 104 w 104"/>
                <a:gd name="T15" fmla="*/ 46 h 152"/>
                <a:gd name="T16" fmla="*/ 58 w 104"/>
                <a:gd name="T1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152">
                  <a:moveTo>
                    <a:pt x="58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20" y="0"/>
                    <a:pt x="0" y="21"/>
                    <a:pt x="0" y="46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31"/>
                    <a:pt x="20" y="152"/>
                    <a:pt x="46" y="152"/>
                  </a:cubicBezTo>
                  <a:cubicBezTo>
                    <a:pt x="58" y="152"/>
                    <a:pt x="58" y="152"/>
                    <a:pt x="58" y="152"/>
                  </a:cubicBezTo>
                  <a:cubicBezTo>
                    <a:pt x="84" y="152"/>
                    <a:pt x="104" y="131"/>
                    <a:pt x="104" y="105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4" y="21"/>
                    <a:pt x="84" y="0"/>
                    <a:pt x="58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415"/>
            <p:cNvSpPr/>
            <p:nvPr/>
          </p:nvSpPr>
          <p:spPr bwMode="auto">
            <a:xfrm>
              <a:off x="3509" y="500"/>
              <a:ext cx="29" cy="56"/>
            </a:xfrm>
            <a:custGeom>
              <a:avLst/>
              <a:gdLst>
                <a:gd name="T0" fmla="*/ 9 w 18"/>
                <a:gd name="T1" fmla="*/ 0 h 35"/>
                <a:gd name="T2" fmla="*/ 0 w 18"/>
                <a:gd name="T3" fmla="*/ 8 h 35"/>
                <a:gd name="T4" fmla="*/ 0 w 18"/>
                <a:gd name="T5" fmla="*/ 26 h 35"/>
                <a:gd name="T6" fmla="*/ 9 w 18"/>
                <a:gd name="T7" fmla="*/ 35 h 35"/>
                <a:gd name="T8" fmla="*/ 18 w 18"/>
                <a:gd name="T9" fmla="*/ 26 h 35"/>
                <a:gd name="T10" fmla="*/ 18 w 18"/>
                <a:gd name="T11" fmla="*/ 8 h 35"/>
                <a:gd name="T12" fmla="*/ 9 w 18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5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1"/>
                    <a:pt x="4" y="35"/>
                    <a:pt x="9" y="35"/>
                  </a:cubicBezTo>
                  <a:cubicBezTo>
                    <a:pt x="14" y="35"/>
                    <a:pt x="18" y="31"/>
                    <a:pt x="18" y="26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Oval 416"/>
            <p:cNvSpPr>
              <a:spLocks noChangeArrowheads="1"/>
            </p:cNvSpPr>
            <p:nvPr/>
          </p:nvSpPr>
          <p:spPr bwMode="auto">
            <a:xfrm>
              <a:off x="2684" y="363"/>
              <a:ext cx="407" cy="408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417"/>
            <p:cNvSpPr/>
            <p:nvPr/>
          </p:nvSpPr>
          <p:spPr bwMode="auto">
            <a:xfrm>
              <a:off x="2773" y="473"/>
              <a:ext cx="318" cy="298"/>
            </a:xfrm>
            <a:custGeom>
              <a:avLst/>
              <a:gdLst>
                <a:gd name="T0" fmla="*/ 145 w 200"/>
                <a:gd name="T1" fmla="*/ 0 h 187"/>
                <a:gd name="T2" fmla="*/ 0 w 200"/>
                <a:gd name="T3" fmla="*/ 109 h 187"/>
                <a:gd name="T4" fmla="*/ 78 w 200"/>
                <a:gd name="T5" fmla="*/ 187 h 187"/>
                <a:gd name="T6" fmla="*/ 200 w 200"/>
                <a:gd name="T7" fmla="*/ 59 h 187"/>
                <a:gd name="T8" fmla="*/ 200 w 200"/>
                <a:gd name="T9" fmla="*/ 55 h 187"/>
                <a:gd name="T10" fmla="*/ 145 w 200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187">
                  <a:moveTo>
                    <a:pt x="145" y="0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78" y="187"/>
                    <a:pt x="78" y="187"/>
                    <a:pt x="78" y="187"/>
                  </a:cubicBezTo>
                  <a:cubicBezTo>
                    <a:pt x="146" y="184"/>
                    <a:pt x="200" y="128"/>
                    <a:pt x="200" y="59"/>
                  </a:cubicBezTo>
                  <a:cubicBezTo>
                    <a:pt x="200" y="58"/>
                    <a:pt x="200" y="56"/>
                    <a:pt x="200" y="55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18"/>
            <p:cNvSpPr/>
            <p:nvPr/>
          </p:nvSpPr>
          <p:spPr bwMode="auto">
            <a:xfrm>
              <a:off x="2767" y="467"/>
              <a:ext cx="241" cy="184"/>
            </a:xfrm>
            <a:custGeom>
              <a:avLst/>
              <a:gdLst>
                <a:gd name="T0" fmla="*/ 140 w 152"/>
                <a:gd name="T1" fmla="*/ 0 h 116"/>
                <a:gd name="T2" fmla="*/ 12 w 152"/>
                <a:gd name="T3" fmla="*/ 0 h 116"/>
                <a:gd name="T4" fmla="*/ 0 w 152"/>
                <a:gd name="T5" fmla="*/ 12 h 116"/>
                <a:gd name="T6" fmla="*/ 0 w 152"/>
                <a:gd name="T7" fmla="*/ 105 h 116"/>
                <a:gd name="T8" fmla="*/ 12 w 152"/>
                <a:gd name="T9" fmla="*/ 116 h 116"/>
                <a:gd name="T10" fmla="*/ 140 w 152"/>
                <a:gd name="T11" fmla="*/ 116 h 116"/>
                <a:gd name="T12" fmla="*/ 152 w 152"/>
                <a:gd name="T13" fmla="*/ 105 h 116"/>
                <a:gd name="T14" fmla="*/ 152 w 152"/>
                <a:gd name="T15" fmla="*/ 12 h 116"/>
                <a:gd name="T16" fmla="*/ 140 w 152"/>
                <a:gd name="T1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16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1"/>
                    <a:pt x="5" y="116"/>
                    <a:pt x="12" y="116"/>
                  </a:cubicBezTo>
                  <a:cubicBezTo>
                    <a:pt x="140" y="116"/>
                    <a:pt x="140" y="116"/>
                    <a:pt x="140" y="116"/>
                  </a:cubicBezTo>
                  <a:cubicBezTo>
                    <a:pt x="147" y="116"/>
                    <a:pt x="152" y="111"/>
                    <a:pt x="152" y="105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19"/>
            <p:cNvSpPr/>
            <p:nvPr/>
          </p:nvSpPr>
          <p:spPr bwMode="auto">
            <a:xfrm>
              <a:off x="2767" y="467"/>
              <a:ext cx="241" cy="159"/>
            </a:xfrm>
            <a:custGeom>
              <a:avLst/>
              <a:gdLst>
                <a:gd name="T0" fmla="*/ 140 w 152"/>
                <a:gd name="T1" fmla="*/ 0 h 100"/>
                <a:gd name="T2" fmla="*/ 12 w 152"/>
                <a:gd name="T3" fmla="*/ 0 h 100"/>
                <a:gd name="T4" fmla="*/ 0 w 152"/>
                <a:gd name="T5" fmla="*/ 12 h 100"/>
                <a:gd name="T6" fmla="*/ 0 w 152"/>
                <a:gd name="T7" fmla="*/ 100 h 100"/>
                <a:gd name="T8" fmla="*/ 152 w 152"/>
                <a:gd name="T9" fmla="*/ 100 h 100"/>
                <a:gd name="T10" fmla="*/ 152 w 152"/>
                <a:gd name="T11" fmla="*/ 12 h 100"/>
                <a:gd name="T12" fmla="*/ 140 w 152"/>
                <a:gd name="T1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00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52" y="100"/>
                    <a:pt x="152" y="100"/>
                    <a:pt x="152" y="100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Rectangle 420"/>
            <p:cNvSpPr>
              <a:spLocks noChangeArrowheads="1"/>
            </p:cNvSpPr>
            <p:nvPr/>
          </p:nvSpPr>
          <p:spPr bwMode="auto">
            <a:xfrm>
              <a:off x="2786" y="486"/>
              <a:ext cx="203" cy="121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421"/>
            <p:cNvSpPr>
              <a:spLocks noChangeArrowheads="1"/>
            </p:cNvSpPr>
            <p:nvPr/>
          </p:nvSpPr>
          <p:spPr bwMode="auto">
            <a:xfrm>
              <a:off x="2860" y="651"/>
              <a:ext cx="55" cy="28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422"/>
            <p:cNvSpPr>
              <a:spLocks noChangeArrowheads="1"/>
            </p:cNvSpPr>
            <p:nvPr/>
          </p:nvSpPr>
          <p:spPr bwMode="auto">
            <a:xfrm>
              <a:off x="2832" y="679"/>
              <a:ext cx="111" cy="19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Oval 423"/>
            <p:cNvSpPr>
              <a:spLocks noChangeArrowheads="1"/>
            </p:cNvSpPr>
            <p:nvPr/>
          </p:nvSpPr>
          <p:spPr bwMode="auto">
            <a:xfrm>
              <a:off x="2048" y="363"/>
              <a:ext cx="407" cy="408"/>
            </a:xfrm>
            <a:prstGeom prst="ellipse">
              <a:avLst/>
            </a:pr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424"/>
            <p:cNvSpPr/>
            <p:nvPr/>
          </p:nvSpPr>
          <p:spPr bwMode="auto">
            <a:xfrm>
              <a:off x="2131" y="492"/>
              <a:ext cx="322" cy="279"/>
            </a:xfrm>
            <a:custGeom>
              <a:avLst/>
              <a:gdLst>
                <a:gd name="T0" fmla="*/ 68 w 203"/>
                <a:gd name="T1" fmla="*/ 175 h 175"/>
                <a:gd name="T2" fmla="*/ 76 w 203"/>
                <a:gd name="T3" fmla="*/ 175 h 175"/>
                <a:gd name="T4" fmla="*/ 203 w 203"/>
                <a:gd name="T5" fmla="*/ 64 h 175"/>
                <a:gd name="T6" fmla="*/ 139 w 203"/>
                <a:gd name="T7" fmla="*/ 0 h 175"/>
                <a:gd name="T8" fmla="*/ 0 w 203"/>
                <a:gd name="T9" fmla="*/ 107 h 175"/>
                <a:gd name="T10" fmla="*/ 68 w 203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3" h="175">
                  <a:moveTo>
                    <a:pt x="68" y="175"/>
                  </a:moveTo>
                  <a:cubicBezTo>
                    <a:pt x="71" y="175"/>
                    <a:pt x="73" y="175"/>
                    <a:pt x="76" y="175"/>
                  </a:cubicBezTo>
                  <a:cubicBezTo>
                    <a:pt x="141" y="175"/>
                    <a:pt x="194" y="127"/>
                    <a:pt x="203" y="64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0" y="107"/>
                    <a:pt x="0" y="107"/>
                    <a:pt x="0" y="107"/>
                  </a:cubicBezTo>
                  <a:lnTo>
                    <a:pt x="68" y="175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Rectangle 425"/>
            <p:cNvSpPr>
              <a:spLocks noChangeArrowheads="1"/>
            </p:cNvSpPr>
            <p:nvPr/>
          </p:nvSpPr>
          <p:spPr bwMode="auto">
            <a:xfrm>
              <a:off x="2131" y="636"/>
              <a:ext cx="241" cy="27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426"/>
            <p:cNvSpPr/>
            <p:nvPr/>
          </p:nvSpPr>
          <p:spPr bwMode="auto">
            <a:xfrm>
              <a:off x="2146" y="488"/>
              <a:ext cx="210" cy="128"/>
            </a:xfrm>
            <a:custGeom>
              <a:avLst/>
              <a:gdLst>
                <a:gd name="T0" fmla="*/ 132 w 132"/>
                <a:gd name="T1" fmla="*/ 81 h 81"/>
                <a:gd name="T2" fmla="*/ 132 w 132"/>
                <a:gd name="T3" fmla="*/ 11 h 81"/>
                <a:gd name="T4" fmla="*/ 122 w 132"/>
                <a:gd name="T5" fmla="*/ 0 h 81"/>
                <a:gd name="T6" fmla="*/ 10 w 132"/>
                <a:gd name="T7" fmla="*/ 0 h 81"/>
                <a:gd name="T8" fmla="*/ 0 w 132"/>
                <a:gd name="T9" fmla="*/ 11 h 81"/>
                <a:gd name="T10" fmla="*/ 0 w 132"/>
                <a:gd name="T11" fmla="*/ 81 h 81"/>
                <a:gd name="T12" fmla="*/ 132 w 132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81">
                  <a:moveTo>
                    <a:pt x="132" y="81"/>
                  </a:moveTo>
                  <a:cubicBezTo>
                    <a:pt x="132" y="11"/>
                    <a:pt x="132" y="11"/>
                    <a:pt x="132" y="11"/>
                  </a:cubicBezTo>
                  <a:cubicBezTo>
                    <a:pt x="132" y="5"/>
                    <a:pt x="127" y="0"/>
                    <a:pt x="12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81"/>
                    <a:pt x="0" y="81"/>
                    <a:pt x="0" y="81"/>
                  </a:cubicBezTo>
                  <a:lnTo>
                    <a:pt x="132" y="81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427"/>
            <p:cNvSpPr>
              <a:spLocks noChangeArrowheads="1"/>
            </p:cNvSpPr>
            <p:nvPr/>
          </p:nvSpPr>
          <p:spPr bwMode="auto">
            <a:xfrm>
              <a:off x="2164" y="505"/>
              <a:ext cx="175" cy="92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428"/>
            <p:cNvSpPr/>
            <p:nvPr/>
          </p:nvSpPr>
          <p:spPr bwMode="auto">
            <a:xfrm>
              <a:off x="2131" y="616"/>
              <a:ext cx="241" cy="20"/>
            </a:xfrm>
            <a:custGeom>
              <a:avLst/>
              <a:gdLst>
                <a:gd name="T0" fmla="*/ 225 w 241"/>
                <a:gd name="T1" fmla="*/ 0 h 20"/>
                <a:gd name="T2" fmla="*/ 15 w 241"/>
                <a:gd name="T3" fmla="*/ 0 h 20"/>
                <a:gd name="T4" fmla="*/ 0 w 241"/>
                <a:gd name="T5" fmla="*/ 20 h 20"/>
                <a:gd name="T6" fmla="*/ 241 w 241"/>
                <a:gd name="T7" fmla="*/ 20 h 20"/>
                <a:gd name="T8" fmla="*/ 225 w 24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20">
                  <a:moveTo>
                    <a:pt x="225" y="0"/>
                  </a:moveTo>
                  <a:lnTo>
                    <a:pt x="15" y="0"/>
                  </a:lnTo>
                  <a:lnTo>
                    <a:pt x="0" y="20"/>
                  </a:lnTo>
                  <a:lnTo>
                    <a:pt x="241" y="20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Oval 429"/>
            <p:cNvSpPr>
              <a:spLocks noChangeArrowheads="1"/>
            </p:cNvSpPr>
            <p:nvPr/>
          </p:nvSpPr>
          <p:spPr bwMode="auto">
            <a:xfrm>
              <a:off x="1412" y="363"/>
              <a:ext cx="407" cy="408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430"/>
            <p:cNvSpPr/>
            <p:nvPr/>
          </p:nvSpPr>
          <p:spPr bwMode="auto">
            <a:xfrm>
              <a:off x="1528" y="462"/>
              <a:ext cx="291" cy="309"/>
            </a:xfrm>
            <a:custGeom>
              <a:avLst/>
              <a:gdLst>
                <a:gd name="T0" fmla="*/ 51 w 183"/>
                <a:gd name="T1" fmla="*/ 194 h 194"/>
                <a:gd name="T2" fmla="*/ 55 w 183"/>
                <a:gd name="T3" fmla="*/ 194 h 194"/>
                <a:gd name="T4" fmla="*/ 183 w 183"/>
                <a:gd name="T5" fmla="*/ 71 h 194"/>
                <a:gd name="T6" fmla="*/ 111 w 183"/>
                <a:gd name="T7" fmla="*/ 0 h 194"/>
                <a:gd name="T8" fmla="*/ 0 w 183"/>
                <a:gd name="T9" fmla="*/ 143 h 194"/>
                <a:gd name="T10" fmla="*/ 51 w 183"/>
                <a:gd name="T11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" h="194">
                  <a:moveTo>
                    <a:pt x="51" y="194"/>
                  </a:moveTo>
                  <a:cubicBezTo>
                    <a:pt x="52" y="194"/>
                    <a:pt x="54" y="194"/>
                    <a:pt x="55" y="194"/>
                  </a:cubicBezTo>
                  <a:cubicBezTo>
                    <a:pt x="124" y="194"/>
                    <a:pt x="180" y="140"/>
                    <a:pt x="183" y="7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51" y="194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431"/>
            <p:cNvSpPr/>
            <p:nvPr/>
          </p:nvSpPr>
          <p:spPr bwMode="auto">
            <a:xfrm>
              <a:off x="1523" y="454"/>
              <a:ext cx="185" cy="242"/>
            </a:xfrm>
            <a:custGeom>
              <a:avLst/>
              <a:gdLst>
                <a:gd name="T0" fmla="*/ 105 w 116"/>
                <a:gd name="T1" fmla="*/ 0 h 152"/>
                <a:gd name="T2" fmla="*/ 11 w 116"/>
                <a:gd name="T3" fmla="*/ 0 h 152"/>
                <a:gd name="T4" fmla="*/ 0 w 116"/>
                <a:gd name="T5" fmla="*/ 12 h 152"/>
                <a:gd name="T6" fmla="*/ 0 w 116"/>
                <a:gd name="T7" fmla="*/ 140 h 152"/>
                <a:gd name="T8" fmla="*/ 11 w 116"/>
                <a:gd name="T9" fmla="*/ 152 h 152"/>
                <a:gd name="T10" fmla="*/ 105 w 116"/>
                <a:gd name="T11" fmla="*/ 152 h 152"/>
                <a:gd name="T12" fmla="*/ 116 w 116"/>
                <a:gd name="T13" fmla="*/ 140 h 152"/>
                <a:gd name="T14" fmla="*/ 116 w 116"/>
                <a:gd name="T15" fmla="*/ 12 h 152"/>
                <a:gd name="T16" fmla="*/ 105 w 116"/>
                <a:gd name="T1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152">
                  <a:moveTo>
                    <a:pt x="105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5" y="152"/>
                    <a:pt x="11" y="152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11" y="152"/>
                    <a:pt x="116" y="146"/>
                    <a:pt x="116" y="140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5"/>
                    <a:pt x="111" y="0"/>
                    <a:pt x="105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Oval 432"/>
            <p:cNvSpPr>
              <a:spLocks noChangeArrowheads="1"/>
            </p:cNvSpPr>
            <p:nvPr/>
          </p:nvSpPr>
          <p:spPr bwMode="auto">
            <a:xfrm>
              <a:off x="1607" y="674"/>
              <a:ext cx="16" cy="16"/>
            </a:xfrm>
            <a:prstGeom prst="ellipse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Rectangle 433"/>
            <p:cNvSpPr>
              <a:spLocks noChangeArrowheads="1"/>
            </p:cNvSpPr>
            <p:nvPr/>
          </p:nvSpPr>
          <p:spPr bwMode="auto">
            <a:xfrm>
              <a:off x="1550" y="481"/>
              <a:ext cx="131" cy="186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Oval 434"/>
            <p:cNvSpPr>
              <a:spLocks noChangeArrowheads="1"/>
            </p:cNvSpPr>
            <p:nvPr/>
          </p:nvSpPr>
          <p:spPr bwMode="auto">
            <a:xfrm>
              <a:off x="776" y="363"/>
              <a:ext cx="407" cy="408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435"/>
            <p:cNvSpPr/>
            <p:nvPr/>
          </p:nvSpPr>
          <p:spPr bwMode="auto">
            <a:xfrm>
              <a:off x="912" y="459"/>
              <a:ext cx="269" cy="312"/>
            </a:xfrm>
            <a:custGeom>
              <a:avLst/>
              <a:gdLst>
                <a:gd name="T0" fmla="*/ 49 w 169"/>
                <a:gd name="T1" fmla="*/ 196 h 196"/>
                <a:gd name="T2" fmla="*/ 169 w 169"/>
                <a:gd name="T3" fmla="*/ 84 h 196"/>
                <a:gd name="T4" fmla="*/ 85 w 169"/>
                <a:gd name="T5" fmla="*/ 0 h 196"/>
                <a:gd name="T6" fmla="*/ 0 w 169"/>
                <a:gd name="T7" fmla="*/ 146 h 196"/>
                <a:gd name="T8" fmla="*/ 49 w 169"/>
                <a:gd name="T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" h="196">
                  <a:moveTo>
                    <a:pt x="49" y="196"/>
                  </a:moveTo>
                  <a:cubicBezTo>
                    <a:pt x="111" y="192"/>
                    <a:pt x="161" y="145"/>
                    <a:pt x="169" y="8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146"/>
                    <a:pt x="0" y="146"/>
                    <a:pt x="0" y="146"/>
                  </a:cubicBezTo>
                  <a:lnTo>
                    <a:pt x="49" y="196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436"/>
            <p:cNvSpPr/>
            <p:nvPr/>
          </p:nvSpPr>
          <p:spPr bwMode="auto">
            <a:xfrm>
              <a:off x="905" y="454"/>
              <a:ext cx="149" cy="242"/>
            </a:xfrm>
            <a:custGeom>
              <a:avLst/>
              <a:gdLst>
                <a:gd name="T0" fmla="*/ 82 w 94"/>
                <a:gd name="T1" fmla="*/ 0 h 152"/>
                <a:gd name="T2" fmla="*/ 12 w 94"/>
                <a:gd name="T3" fmla="*/ 0 h 152"/>
                <a:gd name="T4" fmla="*/ 0 w 94"/>
                <a:gd name="T5" fmla="*/ 12 h 152"/>
                <a:gd name="T6" fmla="*/ 0 w 94"/>
                <a:gd name="T7" fmla="*/ 140 h 152"/>
                <a:gd name="T8" fmla="*/ 12 w 94"/>
                <a:gd name="T9" fmla="*/ 152 h 152"/>
                <a:gd name="T10" fmla="*/ 82 w 94"/>
                <a:gd name="T11" fmla="*/ 152 h 152"/>
                <a:gd name="T12" fmla="*/ 94 w 94"/>
                <a:gd name="T13" fmla="*/ 140 h 152"/>
                <a:gd name="T14" fmla="*/ 94 w 94"/>
                <a:gd name="T15" fmla="*/ 12 h 152"/>
                <a:gd name="T16" fmla="*/ 82 w 94"/>
                <a:gd name="T1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52">
                  <a:moveTo>
                    <a:pt x="8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6" y="152"/>
                    <a:pt x="12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8" y="152"/>
                    <a:pt x="94" y="146"/>
                    <a:pt x="94" y="140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5"/>
                    <a:pt x="88" y="0"/>
                    <a:pt x="8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Oval 437"/>
            <p:cNvSpPr>
              <a:spLocks noChangeArrowheads="1"/>
            </p:cNvSpPr>
            <p:nvPr/>
          </p:nvSpPr>
          <p:spPr bwMode="auto">
            <a:xfrm>
              <a:off x="970" y="667"/>
              <a:ext cx="19" cy="20"/>
            </a:xfrm>
            <a:prstGeom prst="ellipse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Rectangle 438"/>
            <p:cNvSpPr>
              <a:spLocks noChangeArrowheads="1"/>
            </p:cNvSpPr>
            <p:nvPr/>
          </p:nvSpPr>
          <p:spPr bwMode="auto">
            <a:xfrm>
              <a:off x="924" y="491"/>
              <a:ext cx="111" cy="167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439"/>
            <p:cNvSpPr/>
            <p:nvPr/>
          </p:nvSpPr>
          <p:spPr bwMode="auto">
            <a:xfrm>
              <a:off x="136" y="360"/>
              <a:ext cx="414" cy="414"/>
            </a:xfrm>
            <a:custGeom>
              <a:avLst/>
              <a:gdLst>
                <a:gd name="T0" fmla="*/ 258 w 260"/>
                <a:gd name="T1" fmla="*/ 126 h 260"/>
                <a:gd name="T2" fmla="*/ 134 w 260"/>
                <a:gd name="T3" fmla="*/ 258 h 260"/>
                <a:gd name="T4" fmla="*/ 2 w 260"/>
                <a:gd name="T5" fmla="*/ 134 h 260"/>
                <a:gd name="T6" fmla="*/ 126 w 260"/>
                <a:gd name="T7" fmla="*/ 2 h 260"/>
                <a:gd name="T8" fmla="*/ 258 w 260"/>
                <a:gd name="T9" fmla="*/ 12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260">
                  <a:moveTo>
                    <a:pt x="258" y="126"/>
                  </a:moveTo>
                  <a:cubicBezTo>
                    <a:pt x="260" y="197"/>
                    <a:pt x="204" y="256"/>
                    <a:pt x="134" y="258"/>
                  </a:cubicBezTo>
                  <a:cubicBezTo>
                    <a:pt x="63" y="260"/>
                    <a:pt x="4" y="204"/>
                    <a:pt x="2" y="134"/>
                  </a:cubicBezTo>
                  <a:cubicBezTo>
                    <a:pt x="0" y="63"/>
                    <a:pt x="56" y="4"/>
                    <a:pt x="126" y="2"/>
                  </a:cubicBezTo>
                  <a:cubicBezTo>
                    <a:pt x="197" y="0"/>
                    <a:pt x="256" y="56"/>
                    <a:pt x="258" y="126"/>
                  </a:cubicBez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40"/>
            <p:cNvSpPr/>
            <p:nvPr/>
          </p:nvSpPr>
          <p:spPr bwMode="auto">
            <a:xfrm>
              <a:off x="284" y="461"/>
              <a:ext cx="260" cy="308"/>
            </a:xfrm>
            <a:custGeom>
              <a:avLst/>
              <a:gdLst>
                <a:gd name="T0" fmla="*/ 50 w 163"/>
                <a:gd name="T1" fmla="*/ 194 h 194"/>
                <a:gd name="T2" fmla="*/ 163 w 163"/>
                <a:gd name="T3" fmla="*/ 88 h 194"/>
                <a:gd name="T4" fmla="*/ 75 w 163"/>
                <a:gd name="T5" fmla="*/ 0 h 194"/>
                <a:gd name="T6" fmla="*/ 0 w 163"/>
                <a:gd name="T7" fmla="*/ 144 h 194"/>
                <a:gd name="T8" fmla="*/ 50 w 163"/>
                <a:gd name="T9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94">
                  <a:moveTo>
                    <a:pt x="50" y="194"/>
                  </a:moveTo>
                  <a:cubicBezTo>
                    <a:pt x="108" y="189"/>
                    <a:pt x="154" y="144"/>
                    <a:pt x="163" y="88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0" y="144"/>
                    <a:pt x="0" y="144"/>
                    <a:pt x="0" y="144"/>
                  </a:cubicBezTo>
                  <a:lnTo>
                    <a:pt x="50" y="194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41"/>
            <p:cNvSpPr/>
            <p:nvPr/>
          </p:nvSpPr>
          <p:spPr bwMode="auto">
            <a:xfrm>
              <a:off x="278" y="454"/>
              <a:ext cx="130" cy="242"/>
            </a:xfrm>
            <a:custGeom>
              <a:avLst/>
              <a:gdLst>
                <a:gd name="T0" fmla="*/ 70 w 82"/>
                <a:gd name="T1" fmla="*/ 0 h 152"/>
                <a:gd name="T2" fmla="*/ 12 w 82"/>
                <a:gd name="T3" fmla="*/ 0 h 152"/>
                <a:gd name="T4" fmla="*/ 0 w 82"/>
                <a:gd name="T5" fmla="*/ 12 h 152"/>
                <a:gd name="T6" fmla="*/ 0 w 82"/>
                <a:gd name="T7" fmla="*/ 140 h 152"/>
                <a:gd name="T8" fmla="*/ 12 w 82"/>
                <a:gd name="T9" fmla="*/ 152 h 152"/>
                <a:gd name="T10" fmla="*/ 70 w 82"/>
                <a:gd name="T11" fmla="*/ 152 h 152"/>
                <a:gd name="T12" fmla="*/ 82 w 82"/>
                <a:gd name="T13" fmla="*/ 140 h 152"/>
                <a:gd name="T14" fmla="*/ 82 w 82"/>
                <a:gd name="T15" fmla="*/ 12 h 152"/>
                <a:gd name="T16" fmla="*/ 70 w 82"/>
                <a:gd name="T1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152">
                  <a:moveTo>
                    <a:pt x="7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5" y="152"/>
                    <a:pt x="12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6" y="152"/>
                    <a:pt x="82" y="146"/>
                    <a:pt x="82" y="14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5"/>
                    <a:pt x="76" y="0"/>
                    <a:pt x="7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Oval 442"/>
            <p:cNvSpPr>
              <a:spLocks noChangeArrowheads="1"/>
            </p:cNvSpPr>
            <p:nvPr/>
          </p:nvSpPr>
          <p:spPr bwMode="auto">
            <a:xfrm>
              <a:off x="297" y="585"/>
              <a:ext cx="92" cy="92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Oval 443"/>
            <p:cNvSpPr>
              <a:spLocks noChangeArrowheads="1"/>
            </p:cNvSpPr>
            <p:nvPr/>
          </p:nvSpPr>
          <p:spPr bwMode="auto">
            <a:xfrm>
              <a:off x="316" y="602"/>
              <a:ext cx="54" cy="56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Rectangle 444"/>
            <p:cNvSpPr>
              <a:spLocks noChangeArrowheads="1"/>
            </p:cNvSpPr>
            <p:nvPr/>
          </p:nvSpPr>
          <p:spPr bwMode="auto">
            <a:xfrm>
              <a:off x="297" y="473"/>
              <a:ext cx="92" cy="93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79388" y="555625"/>
            <a:ext cx="11839575" cy="5740400"/>
            <a:chOff x="113" y="350"/>
            <a:chExt cx="7458" cy="3616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113" y="2255"/>
              <a:ext cx="7458" cy="1711"/>
              <a:chOff x="113" y="2255"/>
              <a:chExt cx="7458" cy="1711"/>
            </a:xfrm>
          </p:grpSpPr>
          <p:sp>
            <p:nvSpPr>
              <p:cNvPr id="260" name="Oval 5"/>
              <p:cNvSpPr>
                <a:spLocks noChangeArrowheads="1"/>
              </p:cNvSpPr>
              <p:nvPr/>
            </p:nvSpPr>
            <p:spPr bwMode="auto">
              <a:xfrm>
                <a:off x="7161" y="3556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6"/>
              <p:cNvSpPr/>
              <p:nvPr/>
            </p:nvSpPr>
            <p:spPr bwMode="auto">
              <a:xfrm>
                <a:off x="7263" y="3647"/>
                <a:ext cx="308" cy="319"/>
              </a:xfrm>
              <a:custGeom>
                <a:avLst/>
                <a:gdLst>
                  <a:gd name="T0" fmla="*/ 132 w 192"/>
                  <a:gd name="T1" fmla="*/ 0 h 199"/>
                  <a:gd name="T2" fmla="*/ 0 w 192"/>
                  <a:gd name="T3" fmla="*/ 147 h 199"/>
                  <a:gd name="T4" fmla="*/ 51 w 192"/>
                  <a:gd name="T5" fmla="*/ 198 h 199"/>
                  <a:gd name="T6" fmla="*/ 64 w 192"/>
                  <a:gd name="T7" fmla="*/ 199 h 199"/>
                  <a:gd name="T8" fmla="*/ 192 w 192"/>
                  <a:gd name="T9" fmla="*/ 71 h 199"/>
                  <a:gd name="T10" fmla="*/ 191 w 192"/>
                  <a:gd name="T11" fmla="*/ 60 h 199"/>
                  <a:gd name="T12" fmla="*/ 132 w 192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2" h="199">
                    <a:moveTo>
                      <a:pt x="132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51" y="198"/>
                      <a:pt x="51" y="198"/>
                      <a:pt x="51" y="198"/>
                    </a:cubicBezTo>
                    <a:cubicBezTo>
                      <a:pt x="56" y="199"/>
                      <a:pt x="60" y="199"/>
                      <a:pt x="64" y="199"/>
                    </a:cubicBezTo>
                    <a:cubicBezTo>
                      <a:pt x="135" y="199"/>
                      <a:pt x="192" y="142"/>
                      <a:pt x="192" y="71"/>
                    </a:cubicBezTo>
                    <a:cubicBezTo>
                      <a:pt x="192" y="67"/>
                      <a:pt x="192" y="63"/>
                      <a:pt x="191" y="60"/>
                    </a:cubicBez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7"/>
              <p:cNvSpPr/>
              <p:nvPr/>
            </p:nvSpPr>
            <p:spPr bwMode="auto">
              <a:xfrm>
                <a:off x="7297" y="3680"/>
                <a:ext cx="144" cy="145"/>
              </a:xfrm>
              <a:custGeom>
                <a:avLst/>
                <a:gdLst>
                  <a:gd name="T0" fmla="*/ 144 w 144"/>
                  <a:gd name="T1" fmla="*/ 40 h 145"/>
                  <a:gd name="T2" fmla="*/ 104 w 144"/>
                  <a:gd name="T3" fmla="*/ 0 h 145"/>
                  <a:gd name="T4" fmla="*/ 0 w 144"/>
                  <a:gd name="T5" fmla="*/ 105 h 145"/>
                  <a:gd name="T6" fmla="*/ 38 w 144"/>
                  <a:gd name="T7" fmla="*/ 145 h 145"/>
                  <a:gd name="T8" fmla="*/ 144 w 144"/>
                  <a:gd name="T9" fmla="*/ 4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145">
                    <a:moveTo>
                      <a:pt x="144" y="40"/>
                    </a:moveTo>
                    <a:lnTo>
                      <a:pt x="104" y="0"/>
                    </a:lnTo>
                    <a:lnTo>
                      <a:pt x="0" y="105"/>
                    </a:lnTo>
                    <a:lnTo>
                      <a:pt x="38" y="145"/>
                    </a:lnTo>
                    <a:lnTo>
                      <a:pt x="144" y="4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8"/>
              <p:cNvSpPr/>
              <p:nvPr/>
            </p:nvSpPr>
            <p:spPr bwMode="auto">
              <a:xfrm>
                <a:off x="7388" y="3647"/>
                <a:ext cx="87" cy="85"/>
              </a:xfrm>
              <a:custGeom>
                <a:avLst/>
                <a:gdLst>
                  <a:gd name="T0" fmla="*/ 87 w 87"/>
                  <a:gd name="T1" fmla="*/ 0 h 85"/>
                  <a:gd name="T2" fmla="*/ 0 w 87"/>
                  <a:gd name="T3" fmla="*/ 20 h 85"/>
                  <a:gd name="T4" fmla="*/ 66 w 87"/>
                  <a:gd name="T5" fmla="*/ 85 h 85"/>
                  <a:gd name="T6" fmla="*/ 87 w 87"/>
                  <a:gd name="T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85">
                    <a:moveTo>
                      <a:pt x="87" y="0"/>
                    </a:moveTo>
                    <a:lnTo>
                      <a:pt x="0" y="20"/>
                    </a:lnTo>
                    <a:lnTo>
                      <a:pt x="66" y="85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9"/>
              <p:cNvSpPr/>
              <p:nvPr/>
            </p:nvSpPr>
            <p:spPr bwMode="auto">
              <a:xfrm>
                <a:off x="7257" y="3813"/>
                <a:ext cx="78" cy="78"/>
              </a:xfrm>
              <a:custGeom>
                <a:avLst/>
                <a:gdLst>
                  <a:gd name="T0" fmla="*/ 78 w 78"/>
                  <a:gd name="T1" fmla="*/ 12 h 78"/>
                  <a:gd name="T2" fmla="*/ 65 w 78"/>
                  <a:gd name="T3" fmla="*/ 0 h 78"/>
                  <a:gd name="T4" fmla="*/ 0 w 78"/>
                  <a:gd name="T5" fmla="*/ 64 h 78"/>
                  <a:gd name="T6" fmla="*/ 14 w 78"/>
                  <a:gd name="T7" fmla="*/ 78 h 78"/>
                  <a:gd name="T8" fmla="*/ 78 w 78"/>
                  <a:gd name="T9" fmla="*/ 1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78">
                    <a:moveTo>
                      <a:pt x="78" y="12"/>
                    </a:moveTo>
                    <a:lnTo>
                      <a:pt x="65" y="0"/>
                    </a:lnTo>
                    <a:lnTo>
                      <a:pt x="0" y="64"/>
                    </a:lnTo>
                    <a:lnTo>
                      <a:pt x="14" y="78"/>
                    </a:lnTo>
                    <a:lnTo>
                      <a:pt x="78" y="12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10"/>
              <p:cNvSpPr/>
              <p:nvPr/>
            </p:nvSpPr>
            <p:spPr bwMode="auto">
              <a:xfrm>
                <a:off x="7423" y="3702"/>
                <a:ext cx="11" cy="35"/>
              </a:xfrm>
              <a:custGeom>
                <a:avLst/>
                <a:gdLst>
                  <a:gd name="T0" fmla="*/ 0 w 11"/>
                  <a:gd name="T1" fmla="*/ 35 h 35"/>
                  <a:gd name="T2" fmla="*/ 11 w 11"/>
                  <a:gd name="T3" fmla="*/ 26 h 35"/>
                  <a:gd name="T4" fmla="*/ 11 w 11"/>
                  <a:gd name="T5" fmla="*/ 11 h 35"/>
                  <a:gd name="T6" fmla="*/ 0 w 11"/>
                  <a:gd name="T7" fmla="*/ 0 h 35"/>
                  <a:gd name="T8" fmla="*/ 0 w 11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5">
                    <a:moveTo>
                      <a:pt x="0" y="35"/>
                    </a:moveTo>
                    <a:lnTo>
                      <a:pt x="11" y="26"/>
                    </a:lnTo>
                    <a:lnTo>
                      <a:pt x="11" y="11"/>
                    </a:lnTo>
                    <a:lnTo>
                      <a:pt x="0" y="0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11"/>
              <p:cNvSpPr/>
              <p:nvPr/>
            </p:nvSpPr>
            <p:spPr bwMode="auto">
              <a:xfrm>
                <a:off x="7394" y="3680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10 w 10"/>
                  <a:gd name="T3" fmla="*/ 76 h 86"/>
                  <a:gd name="T4" fmla="*/ 10 w 10"/>
                  <a:gd name="T5" fmla="*/ 3 h 86"/>
                  <a:gd name="T6" fmla="*/ 7 w 10"/>
                  <a:gd name="T7" fmla="*/ 0 h 86"/>
                  <a:gd name="T8" fmla="*/ 0 w 10"/>
                  <a:gd name="T9" fmla="*/ 8 h 86"/>
                  <a:gd name="T10" fmla="*/ 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10" y="7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8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12"/>
              <p:cNvSpPr/>
              <p:nvPr/>
            </p:nvSpPr>
            <p:spPr bwMode="auto">
              <a:xfrm>
                <a:off x="7366" y="3707"/>
                <a:ext cx="9" cy="90"/>
              </a:xfrm>
              <a:custGeom>
                <a:avLst/>
                <a:gdLst>
                  <a:gd name="T0" fmla="*/ 0 w 9"/>
                  <a:gd name="T1" fmla="*/ 9 h 90"/>
                  <a:gd name="T2" fmla="*/ 0 w 9"/>
                  <a:gd name="T3" fmla="*/ 90 h 90"/>
                  <a:gd name="T4" fmla="*/ 9 w 9"/>
                  <a:gd name="T5" fmla="*/ 78 h 90"/>
                  <a:gd name="T6" fmla="*/ 9 w 9"/>
                  <a:gd name="T7" fmla="*/ 0 h 90"/>
                  <a:gd name="T8" fmla="*/ 0 w 9"/>
                  <a:gd name="T9" fmla="*/ 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0">
                    <a:moveTo>
                      <a:pt x="0" y="9"/>
                    </a:moveTo>
                    <a:lnTo>
                      <a:pt x="0" y="90"/>
                    </a:lnTo>
                    <a:lnTo>
                      <a:pt x="9" y="78"/>
                    </a:lnTo>
                    <a:lnTo>
                      <a:pt x="9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13"/>
              <p:cNvSpPr/>
              <p:nvPr/>
            </p:nvSpPr>
            <p:spPr bwMode="auto">
              <a:xfrm>
                <a:off x="7335" y="3736"/>
                <a:ext cx="11" cy="89"/>
              </a:xfrm>
              <a:custGeom>
                <a:avLst/>
                <a:gdLst>
                  <a:gd name="T0" fmla="*/ 0 w 11"/>
                  <a:gd name="T1" fmla="*/ 11 h 89"/>
                  <a:gd name="T2" fmla="*/ 0 w 11"/>
                  <a:gd name="T3" fmla="*/ 89 h 89"/>
                  <a:gd name="T4" fmla="*/ 11 w 11"/>
                  <a:gd name="T5" fmla="*/ 78 h 89"/>
                  <a:gd name="T6" fmla="*/ 11 w 11"/>
                  <a:gd name="T7" fmla="*/ 0 h 89"/>
                  <a:gd name="T8" fmla="*/ 0 w 11"/>
                  <a:gd name="T9" fmla="*/ 1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9">
                    <a:moveTo>
                      <a:pt x="0" y="11"/>
                    </a:moveTo>
                    <a:lnTo>
                      <a:pt x="0" y="89"/>
                    </a:lnTo>
                    <a:lnTo>
                      <a:pt x="11" y="78"/>
                    </a:lnTo>
                    <a:lnTo>
                      <a:pt x="11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4"/>
              <p:cNvSpPr/>
              <p:nvPr/>
            </p:nvSpPr>
            <p:spPr bwMode="auto">
              <a:xfrm>
                <a:off x="7306" y="3764"/>
                <a:ext cx="12" cy="42"/>
              </a:xfrm>
              <a:custGeom>
                <a:avLst/>
                <a:gdLst>
                  <a:gd name="T0" fmla="*/ 0 w 12"/>
                  <a:gd name="T1" fmla="*/ 33 h 42"/>
                  <a:gd name="T2" fmla="*/ 12 w 12"/>
                  <a:gd name="T3" fmla="*/ 42 h 42"/>
                  <a:gd name="T4" fmla="*/ 12 w 12"/>
                  <a:gd name="T5" fmla="*/ 0 h 42"/>
                  <a:gd name="T6" fmla="*/ 0 w 12"/>
                  <a:gd name="T7" fmla="*/ 12 h 42"/>
                  <a:gd name="T8" fmla="*/ 0 w 12"/>
                  <a:gd name="T9" fmla="*/ 3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2">
                    <a:moveTo>
                      <a:pt x="0" y="33"/>
                    </a:moveTo>
                    <a:lnTo>
                      <a:pt x="12" y="42"/>
                    </a:lnTo>
                    <a:lnTo>
                      <a:pt x="12" y="0"/>
                    </a:lnTo>
                    <a:lnTo>
                      <a:pt x="0" y="12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Oval 15"/>
              <p:cNvSpPr>
                <a:spLocks noChangeArrowheads="1"/>
              </p:cNvSpPr>
              <p:nvPr/>
            </p:nvSpPr>
            <p:spPr bwMode="auto">
              <a:xfrm>
                <a:off x="6520" y="3556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16"/>
              <p:cNvSpPr/>
              <p:nvPr/>
            </p:nvSpPr>
            <p:spPr bwMode="auto">
              <a:xfrm>
                <a:off x="6686" y="3670"/>
                <a:ext cx="233" cy="290"/>
              </a:xfrm>
              <a:custGeom>
                <a:avLst/>
                <a:gdLst>
                  <a:gd name="T0" fmla="*/ 0 w 145"/>
                  <a:gd name="T1" fmla="*/ 85 h 181"/>
                  <a:gd name="T2" fmla="*/ 16 w 145"/>
                  <a:gd name="T3" fmla="*/ 101 h 181"/>
                  <a:gd name="T4" fmla="*/ 14 w 145"/>
                  <a:gd name="T5" fmla="*/ 104 h 181"/>
                  <a:gd name="T6" fmla="*/ 22 w 145"/>
                  <a:gd name="T7" fmla="*/ 112 h 181"/>
                  <a:gd name="T8" fmla="*/ 19 w 145"/>
                  <a:gd name="T9" fmla="*/ 142 h 181"/>
                  <a:gd name="T10" fmla="*/ 57 w 145"/>
                  <a:gd name="T11" fmla="*/ 181 h 181"/>
                  <a:gd name="T12" fmla="*/ 145 w 145"/>
                  <a:gd name="T13" fmla="*/ 98 h 181"/>
                  <a:gd name="T14" fmla="*/ 48 w 145"/>
                  <a:gd name="T15" fmla="*/ 0 h 181"/>
                  <a:gd name="T16" fmla="*/ 34 w 145"/>
                  <a:gd name="T17" fmla="*/ 52 h 181"/>
                  <a:gd name="T18" fmla="*/ 0 w 145"/>
                  <a:gd name="T19" fmla="*/ 85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5" h="181">
                    <a:moveTo>
                      <a:pt x="0" y="85"/>
                    </a:moveTo>
                    <a:cubicBezTo>
                      <a:pt x="16" y="101"/>
                      <a:pt x="16" y="101"/>
                      <a:pt x="16" y="101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22" y="112"/>
                      <a:pt x="22" y="112"/>
                      <a:pt x="22" y="112"/>
                    </a:cubicBezTo>
                    <a:cubicBezTo>
                      <a:pt x="19" y="142"/>
                      <a:pt x="19" y="142"/>
                      <a:pt x="19" y="142"/>
                    </a:cubicBezTo>
                    <a:cubicBezTo>
                      <a:pt x="57" y="181"/>
                      <a:pt x="57" y="181"/>
                      <a:pt x="57" y="181"/>
                    </a:cubicBezTo>
                    <a:cubicBezTo>
                      <a:pt x="98" y="170"/>
                      <a:pt x="132" y="138"/>
                      <a:pt x="145" y="98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4" y="52"/>
                      <a:pt x="34" y="52"/>
                      <a:pt x="34" y="52"/>
                    </a:cubicBez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7"/>
              <p:cNvSpPr/>
              <p:nvPr/>
            </p:nvSpPr>
            <p:spPr bwMode="auto">
              <a:xfrm>
                <a:off x="6659" y="3655"/>
                <a:ext cx="132" cy="182"/>
              </a:xfrm>
              <a:custGeom>
                <a:avLst/>
                <a:gdLst>
                  <a:gd name="T0" fmla="*/ 82 w 82"/>
                  <a:gd name="T1" fmla="*/ 52 h 113"/>
                  <a:gd name="T2" fmla="*/ 41 w 82"/>
                  <a:gd name="T3" fmla="*/ 0 h 113"/>
                  <a:gd name="T4" fmla="*/ 0 w 82"/>
                  <a:gd name="T5" fmla="*/ 52 h 113"/>
                  <a:gd name="T6" fmla="*/ 35 w 82"/>
                  <a:gd name="T7" fmla="*/ 104 h 113"/>
                  <a:gd name="T8" fmla="*/ 30 w 82"/>
                  <a:gd name="T9" fmla="*/ 113 h 113"/>
                  <a:gd name="T10" fmla="*/ 48 w 82"/>
                  <a:gd name="T11" fmla="*/ 113 h 113"/>
                  <a:gd name="T12" fmla="*/ 43 w 82"/>
                  <a:gd name="T13" fmla="*/ 104 h 113"/>
                  <a:gd name="T14" fmla="*/ 82 w 82"/>
                  <a:gd name="T15" fmla="*/ 5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113">
                    <a:moveTo>
                      <a:pt x="82" y="52"/>
                    </a:moveTo>
                    <a:cubicBezTo>
                      <a:pt x="82" y="23"/>
                      <a:pt x="63" y="0"/>
                      <a:pt x="41" y="0"/>
                    </a:cubicBezTo>
                    <a:cubicBezTo>
                      <a:pt x="19" y="0"/>
                      <a:pt x="0" y="23"/>
                      <a:pt x="0" y="52"/>
                    </a:cubicBezTo>
                    <a:cubicBezTo>
                      <a:pt x="0" y="78"/>
                      <a:pt x="15" y="100"/>
                      <a:pt x="35" y="104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65" y="103"/>
                      <a:pt x="82" y="80"/>
                      <a:pt x="82" y="52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18"/>
              <p:cNvSpPr/>
              <p:nvPr/>
            </p:nvSpPr>
            <p:spPr bwMode="auto">
              <a:xfrm>
                <a:off x="6670" y="3668"/>
                <a:ext cx="37" cy="71"/>
              </a:xfrm>
              <a:custGeom>
                <a:avLst/>
                <a:gdLst>
                  <a:gd name="T0" fmla="*/ 23 w 23"/>
                  <a:gd name="T1" fmla="*/ 14 h 44"/>
                  <a:gd name="T2" fmla="*/ 23 w 23"/>
                  <a:gd name="T3" fmla="*/ 0 h 44"/>
                  <a:gd name="T4" fmla="*/ 10 w 23"/>
                  <a:gd name="T5" fmla="*/ 11 h 44"/>
                  <a:gd name="T6" fmla="*/ 3 w 23"/>
                  <a:gd name="T7" fmla="*/ 26 h 44"/>
                  <a:gd name="T8" fmla="*/ 0 w 23"/>
                  <a:gd name="T9" fmla="*/ 44 h 44"/>
                  <a:gd name="T10" fmla="*/ 11 w 23"/>
                  <a:gd name="T11" fmla="*/ 44 h 44"/>
                  <a:gd name="T12" fmla="*/ 14 w 23"/>
                  <a:gd name="T13" fmla="*/ 29 h 44"/>
                  <a:gd name="T14" fmla="*/ 20 w 23"/>
                  <a:gd name="T15" fmla="*/ 18 h 44"/>
                  <a:gd name="T16" fmla="*/ 23 w 23"/>
                  <a:gd name="T17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44">
                    <a:moveTo>
                      <a:pt x="23" y="14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9" y="3"/>
                      <a:pt x="14" y="6"/>
                      <a:pt x="10" y="11"/>
                    </a:cubicBezTo>
                    <a:cubicBezTo>
                      <a:pt x="7" y="15"/>
                      <a:pt x="5" y="20"/>
                      <a:pt x="3" y="26"/>
                    </a:cubicBezTo>
                    <a:cubicBezTo>
                      <a:pt x="1" y="31"/>
                      <a:pt x="0" y="38"/>
                      <a:pt x="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39"/>
                      <a:pt x="12" y="34"/>
                      <a:pt x="14" y="29"/>
                    </a:cubicBezTo>
                    <a:cubicBezTo>
                      <a:pt x="15" y="25"/>
                      <a:pt x="17" y="21"/>
                      <a:pt x="20" y="18"/>
                    </a:cubicBezTo>
                    <a:cubicBezTo>
                      <a:pt x="21" y="17"/>
                      <a:pt x="22" y="15"/>
                      <a:pt x="23" y="14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Rectangle 19"/>
              <p:cNvSpPr>
                <a:spLocks noChangeArrowheads="1"/>
              </p:cNvSpPr>
              <p:nvPr/>
            </p:nvSpPr>
            <p:spPr bwMode="auto">
              <a:xfrm>
                <a:off x="6717" y="3837"/>
                <a:ext cx="9" cy="6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Oval 20"/>
              <p:cNvSpPr>
                <a:spLocks noChangeArrowheads="1"/>
              </p:cNvSpPr>
              <p:nvPr/>
            </p:nvSpPr>
            <p:spPr bwMode="auto">
              <a:xfrm>
                <a:off x="5879" y="3556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1"/>
              <p:cNvSpPr/>
              <p:nvPr/>
            </p:nvSpPr>
            <p:spPr bwMode="auto">
              <a:xfrm>
                <a:off x="5961" y="3692"/>
                <a:ext cx="325" cy="274"/>
              </a:xfrm>
              <a:custGeom>
                <a:avLst/>
                <a:gdLst>
                  <a:gd name="T0" fmla="*/ 0 w 203"/>
                  <a:gd name="T1" fmla="*/ 95 h 171"/>
                  <a:gd name="T2" fmla="*/ 76 w 203"/>
                  <a:gd name="T3" fmla="*/ 171 h 171"/>
                  <a:gd name="T4" fmla="*/ 77 w 203"/>
                  <a:gd name="T5" fmla="*/ 171 h 171"/>
                  <a:gd name="T6" fmla="*/ 203 w 203"/>
                  <a:gd name="T7" fmla="*/ 66 h 171"/>
                  <a:gd name="T8" fmla="*/ 136 w 203"/>
                  <a:gd name="T9" fmla="*/ 0 h 171"/>
                  <a:gd name="T10" fmla="*/ 83 w 203"/>
                  <a:gd name="T11" fmla="*/ 9 h 171"/>
                  <a:gd name="T12" fmla="*/ 0 w 203"/>
                  <a:gd name="T13" fmla="*/ 95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3" h="171">
                    <a:moveTo>
                      <a:pt x="0" y="95"/>
                    </a:moveTo>
                    <a:cubicBezTo>
                      <a:pt x="76" y="171"/>
                      <a:pt x="76" y="171"/>
                      <a:pt x="76" y="171"/>
                    </a:cubicBezTo>
                    <a:cubicBezTo>
                      <a:pt x="76" y="171"/>
                      <a:pt x="77" y="171"/>
                      <a:pt x="77" y="171"/>
                    </a:cubicBezTo>
                    <a:cubicBezTo>
                      <a:pt x="140" y="171"/>
                      <a:pt x="192" y="126"/>
                      <a:pt x="203" y="66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83" y="9"/>
                      <a:pt x="83" y="9"/>
                      <a:pt x="83" y="9"/>
                    </a:cubicBez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"/>
              <p:cNvSpPr/>
              <p:nvPr/>
            </p:nvSpPr>
            <p:spPr bwMode="auto">
              <a:xfrm>
                <a:off x="5953" y="3667"/>
                <a:ext cx="251" cy="184"/>
              </a:xfrm>
              <a:custGeom>
                <a:avLst/>
                <a:gdLst>
                  <a:gd name="T0" fmla="*/ 141 w 157"/>
                  <a:gd name="T1" fmla="*/ 16 h 115"/>
                  <a:gd name="T2" fmla="*/ 84 w 157"/>
                  <a:gd name="T3" fmla="*/ 16 h 115"/>
                  <a:gd name="T4" fmla="*/ 4 w 157"/>
                  <a:gd name="T5" fmla="*/ 95 h 115"/>
                  <a:gd name="T6" fmla="*/ 4 w 157"/>
                  <a:gd name="T7" fmla="*/ 95 h 115"/>
                  <a:gd name="T8" fmla="*/ 5 w 157"/>
                  <a:gd name="T9" fmla="*/ 111 h 115"/>
                  <a:gd name="T10" fmla="*/ 21 w 157"/>
                  <a:gd name="T11" fmla="*/ 111 h 115"/>
                  <a:gd name="T12" fmla="*/ 21 w 157"/>
                  <a:gd name="T13" fmla="*/ 111 h 115"/>
                  <a:gd name="T14" fmla="*/ 100 w 157"/>
                  <a:gd name="T15" fmla="*/ 32 h 115"/>
                  <a:gd name="T16" fmla="*/ 125 w 157"/>
                  <a:gd name="T17" fmla="*/ 32 h 115"/>
                  <a:gd name="T18" fmla="*/ 125 w 157"/>
                  <a:gd name="T19" fmla="*/ 57 h 115"/>
                  <a:gd name="T20" fmla="*/ 125 w 157"/>
                  <a:gd name="T21" fmla="*/ 73 h 115"/>
                  <a:gd name="T22" fmla="*/ 141 w 157"/>
                  <a:gd name="T23" fmla="*/ 73 h 115"/>
                  <a:gd name="T24" fmla="*/ 141 w 157"/>
                  <a:gd name="T25" fmla="*/ 1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7" h="115">
                    <a:moveTo>
                      <a:pt x="141" y="16"/>
                    </a:moveTo>
                    <a:cubicBezTo>
                      <a:pt x="125" y="0"/>
                      <a:pt x="100" y="0"/>
                      <a:pt x="84" y="16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0" y="100"/>
                      <a:pt x="0" y="107"/>
                      <a:pt x="5" y="111"/>
                    </a:cubicBezTo>
                    <a:cubicBezTo>
                      <a:pt x="9" y="115"/>
                      <a:pt x="16" y="115"/>
                      <a:pt x="21" y="111"/>
                    </a:cubicBezTo>
                    <a:cubicBezTo>
                      <a:pt x="21" y="111"/>
                      <a:pt x="21" y="111"/>
                      <a:pt x="21" y="111"/>
                    </a:cubicBezTo>
                    <a:cubicBezTo>
                      <a:pt x="100" y="32"/>
                      <a:pt x="100" y="32"/>
                      <a:pt x="100" y="32"/>
                    </a:cubicBezTo>
                    <a:cubicBezTo>
                      <a:pt x="107" y="25"/>
                      <a:pt x="118" y="25"/>
                      <a:pt x="125" y="32"/>
                    </a:cubicBezTo>
                    <a:cubicBezTo>
                      <a:pt x="132" y="39"/>
                      <a:pt x="132" y="50"/>
                      <a:pt x="125" y="57"/>
                    </a:cubicBezTo>
                    <a:cubicBezTo>
                      <a:pt x="120" y="61"/>
                      <a:pt x="120" y="69"/>
                      <a:pt x="125" y="73"/>
                    </a:cubicBezTo>
                    <a:cubicBezTo>
                      <a:pt x="129" y="78"/>
                      <a:pt x="137" y="78"/>
                      <a:pt x="141" y="73"/>
                    </a:cubicBezTo>
                    <a:cubicBezTo>
                      <a:pt x="157" y="57"/>
                      <a:pt x="157" y="31"/>
                      <a:pt x="141" y="1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3"/>
              <p:cNvSpPr/>
              <p:nvPr/>
            </p:nvSpPr>
            <p:spPr bwMode="auto">
              <a:xfrm>
                <a:off x="5986" y="3782"/>
                <a:ext cx="10" cy="63"/>
              </a:xfrm>
              <a:custGeom>
                <a:avLst/>
                <a:gdLst>
                  <a:gd name="T0" fmla="*/ 0 w 10"/>
                  <a:gd name="T1" fmla="*/ 63 h 63"/>
                  <a:gd name="T2" fmla="*/ 10 w 10"/>
                  <a:gd name="T3" fmla="*/ 53 h 63"/>
                  <a:gd name="T4" fmla="*/ 10 w 10"/>
                  <a:gd name="T5" fmla="*/ 0 h 63"/>
                  <a:gd name="T6" fmla="*/ 0 w 10"/>
                  <a:gd name="T7" fmla="*/ 10 h 63"/>
                  <a:gd name="T8" fmla="*/ 0 w 10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3">
                    <a:moveTo>
                      <a:pt x="0" y="63"/>
                    </a:moveTo>
                    <a:lnTo>
                      <a:pt x="10" y="53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4"/>
              <p:cNvSpPr/>
              <p:nvPr/>
            </p:nvSpPr>
            <p:spPr bwMode="auto">
              <a:xfrm>
                <a:off x="6030" y="3739"/>
                <a:ext cx="9" cy="64"/>
              </a:xfrm>
              <a:custGeom>
                <a:avLst/>
                <a:gdLst>
                  <a:gd name="T0" fmla="*/ 0 w 9"/>
                  <a:gd name="T1" fmla="*/ 64 h 64"/>
                  <a:gd name="T2" fmla="*/ 9 w 9"/>
                  <a:gd name="T3" fmla="*/ 53 h 64"/>
                  <a:gd name="T4" fmla="*/ 9 w 9"/>
                  <a:gd name="T5" fmla="*/ 0 h 64"/>
                  <a:gd name="T6" fmla="*/ 0 w 9"/>
                  <a:gd name="T7" fmla="*/ 11 h 64"/>
                  <a:gd name="T8" fmla="*/ 0 w 9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4">
                    <a:moveTo>
                      <a:pt x="0" y="64"/>
                    </a:moveTo>
                    <a:lnTo>
                      <a:pt x="9" y="53"/>
                    </a:lnTo>
                    <a:lnTo>
                      <a:pt x="9" y="0"/>
                    </a:lnTo>
                    <a:lnTo>
                      <a:pt x="0" y="1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5"/>
              <p:cNvSpPr/>
              <p:nvPr/>
            </p:nvSpPr>
            <p:spPr bwMode="auto">
              <a:xfrm>
                <a:off x="6071" y="3696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12 w 12"/>
                  <a:gd name="T3" fmla="*/ 52 h 64"/>
                  <a:gd name="T4" fmla="*/ 12 w 12"/>
                  <a:gd name="T5" fmla="*/ 0 h 64"/>
                  <a:gd name="T6" fmla="*/ 0 w 12"/>
                  <a:gd name="T7" fmla="*/ 11 h 64"/>
                  <a:gd name="T8" fmla="*/ 0 w 12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12" y="52"/>
                    </a:lnTo>
                    <a:lnTo>
                      <a:pt x="12" y="0"/>
                    </a:lnTo>
                    <a:lnTo>
                      <a:pt x="0" y="1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26"/>
              <p:cNvSpPr/>
              <p:nvPr/>
            </p:nvSpPr>
            <p:spPr bwMode="auto">
              <a:xfrm>
                <a:off x="6115" y="3673"/>
                <a:ext cx="11" cy="43"/>
              </a:xfrm>
              <a:custGeom>
                <a:avLst/>
                <a:gdLst>
                  <a:gd name="T0" fmla="*/ 0 w 7"/>
                  <a:gd name="T1" fmla="*/ 27 h 27"/>
                  <a:gd name="T2" fmla="*/ 7 w 7"/>
                  <a:gd name="T3" fmla="*/ 24 h 27"/>
                  <a:gd name="T4" fmla="*/ 7 w 7"/>
                  <a:gd name="T5" fmla="*/ 0 h 27"/>
                  <a:gd name="T6" fmla="*/ 0 w 7"/>
                  <a:gd name="T7" fmla="*/ 1 h 27"/>
                  <a:gd name="T8" fmla="*/ 0 w 7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7">
                    <a:moveTo>
                      <a:pt x="0" y="27"/>
                    </a:moveTo>
                    <a:cubicBezTo>
                      <a:pt x="2" y="25"/>
                      <a:pt x="4" y="24"/>
                      <a:pt x="7" y="2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2" y="1"/>
                      <a:pt x="0" y="1"/>
                    </a:cubicBez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7"/>
              <p:cNvSpPr/>
              <p:nvPr/>
            </p:nvSpPr>
            <p:spPr bwMode="auto">
              <a:xfrm>
                <a:off x="6155" y="3745"/>
                <a:ext cx="43" cy="11"/>
              </a:xfrm>
              <a:custGeom>
                <a:avLst/>
                <a:gdLst>
                  <a:gd name="T0" fmla="*/ 27 w 27"/>
                  <a:gd name="T1" fmla="*/ 0 h 7"/>
                  <a:gd name="T2" fmla="*/ 3 w 27"/>
                  <a:gd name="T3" fmla="*/ 0 h 7"/>
                  <a:gd name="T4" fmla="*/ 0 w 27"/>
                  <a:gd name="T5" fmla="*/ 7 h 7"/>
                  <a:gd name="T6" fmla="*/ 26 w 27"/>
                  <a:gd name="T7" fmla="*/ 7 h 7"/>
                  <a:gd name="T8" fmla="*/ 27 w 27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7">
                    <a:moveTo>
                      <a:pt x="2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4"/>
                      <a:pt x="27" y="2"/>
                      <a:pt x="27" y="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8"/>
              <p:cNvSpPr/>
              <p:nvPr/>
            </p:nvSpPr>
            <p:spPr bwMode="auto">
              <a:xfrm>
                <a:off x="6148" y="3689"/>
                <a:ext cx="35" cy="34"/>
              </a:xfrm>
              <a:custGeom>
                <a:avLst/>
                <a:gdLst>
                  <a:gd name="T0" fmla="*/ 19 w 22"/>
                  <a:gd name="T1" fmla="*/ 2 h 21"/>
                  <a:gd name="T2" fmla="*/ 17 w 22"/>
                  <a:gd name="T3" fmla="*/ 0 h 21"/>
                  <a:gd name="T4" fmla="*/ 0 w 22"/>
                  <a:gd name="T5" fmla="*/ 16 h 21"/>
                  <a:gd name="T6" fmla="*/ 3 w 22"/>
                  <a:gd name="T7" fmla="*/ 18 h 21"/>
                  <a:gd name="T8" fmla="*/ 5 w 22"/>
                  <a:gd name="T9" fmla="*/ 21 h 21"/>
                  <a:gd name="T10" fmla="*/ 22 w 22"/>
                  <a:gd name="T11" fmla="*/ 4 h 21"/>
                  <a:gd name="T12" fmla="*/ 19 w 22"/>
                  <a:gd name="T13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19" y="2"/>
                    </a:moveTo>
                    <a:cubicBezTo>
                      <a:pt x="18" y="1"/>
                      <a:pt x="18" y="0"/>
                      <a:pt x="17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7"/>
                      <a:pt x="3" y="18"/>
                    </a:cubicBezTo>
                    <a:cubicBezTo>
                      <a:pt x="4" y="19"/>
                      <a:pt x="4" y="20"/>
                      <a:pt x="5" y="21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3"/>
                      <a:pt x="20" y="2"/>
                      <a:pt x="19" y="2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Oval 29"/>
              <p:cNvSpPr>
                <a:spLocks noChangeArrowheads="1"/>
              </p:cNvSpPr>
              <p:nvPr/>
            </p:nvSpPr>
            <p:spPr bwMode="auto">
              <a:xfrm>
                <a:off x="5238" y="3556"/>
                <a:ext cx="410" cy="4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30"/>
              <p:cNvSpPr/>
              <p:nvPr/>
            </p:nvSpPr>
            <p:spPr bwMode="auto">
              <a:xfrm>
                <a:off x="5344" y="3670"/>
                <a:ext cx="303" cy="296"/>
              </a:xfrm>
              <a:custGeom>
                <a:avLst/>
                <a:gdLst>
                  <a:gd name="T0" fmla="*/ 66 w 189"/>
                  <a:gd name="T1" fmla="*/ 185 h 185"/>
                  <a:gd name="T2" fmla="*/ 189 w 189"/>
                  <a:gd name="T3" fmla="*/ 70 h 185"/>
                  <a:gd name="T4" fmla="*/ 119 w 189"/>
                  <a:gd name="T5" fmla="*/ 0 h 185"/>
                  <a:gd name="T6" fmla="*/ 0 w 189"/>
                  <a:gd name="T7" fmla="*/ 119 h 185"/>
                  <a:gd name="T8" fmla="*/ 66 w 189"/>
                  <a:gd name="T9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9" h="185">
                    <a:moveTo>
                      <a:pt x="66" y="185"/>
                    </a:moveTo>
                    <a:cubicBezTo>
                      <a:pt x="131" y="183"/>
                      <a:pt x="183" y="133"/>
                      <a:pt x="189" y="7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0" y="119"/>
                      <a:pt x="0" y="119"/>
                      <a:pt x="0" y="119"/>
                    </a:cubicBezTo>
                    <a:lnTo>
                      <a:pt x="66" y="185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31"/>
              <p:cNvSpPr/>
              <p:nvPr/>
            </p:nvSpPr>
            <p:spPr bwMode="auto">
              <a:xfrm>
                <a:off x="5498" y="3647"/>
                <a:ext cx="67" cy="68"/>
              </a:xfrm>
              <a:custGeom>
                <a:avLst/>
                <a:gdLst>
                  <a:gd name="T0" fmla="*/ 14 w 67"/>
                  <a:gd name="T1" fmla="*/ 0 h 68"/>
                  <a:gd name="T2" fmla="*/ 0 w 67"/>
                  <a:gd name="T3" fmla="*/ 44 h 68"/>
                  <a:gd name="T4" fmla="*/ 24 w 67"/>
                  <a:gd name="T5" fmla="*/ 68 h 68"/>
                  <a:gd name="T6" fmla="*/ 67 w 67"/>
                  <a:gd name="T7" fmla="*/ 53 h 68"/>
                  <a:gd name="T8" fmla="*/ 14 w 67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8">
                    <a:moveTo>
                      <a:pt x="14" y="0"/>
                    </a:moveTo>
                    <a:lnTo>
                      <a:pt x="0" y="44"/>
                    </a:lnTo>
                    <a:lnTo>
                      <a:pt x="24" y="68"/>
                    </a:lnTo>
                    <a:lnTo>
                      <a:pt x="67" y="5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32"/>
              <p:cNvSpPr/>
              <p:nvPr/>
            </p:nvSpPr>
            <p:spPr bwMode="auto">
              <a:xfrm>
                <a:off x="5322" y="3824"/>
                <a:ext cx="67" cy="67"/>
              </a:xfrm>
              <a:custGeom>
                <a:avLst/>
                <a:gdLst>
                  <a:gd name="T0" fmla="*/ 0 w 67"/>
                  <a:gd name="T1" fmla="*/ 14 h 67"/>
                  <a:gd name="T2" fmla="*/ 53 w 67"/>
                  <a:gd name="T3" fmla="*/ 67 h 67"/>
                  <a:gd name="T4" fmla="*/ 67 w 67"/>
                  <a:gd name="T5" fmla="*/ 24 h 67"/>
                  <a:gd name="T6" fmla="*/ 43 w 67"/>
                  <a:gd name="T7" fmla="*/ 0 h 67"/>
                  <a:gd name="T8" fmla="*/ 0 w 67"/>
                  <a:gd name="T9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0" y="14"/>
                    </a:moveTo>
                    <a:lnTo>
                      <a:pt x="53" y="67"/>
                    </a:lnTo>
                    <a:lnTo>
                      <a:pt x="67" y="24"/>
                    </a:lnTo>
                    <a:lnTo>
                      <a:pt x="43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33"/>
              <p:cNvSpPr/>
              <p:nvPr/>
            </p:nvSpPr>
            <p:spPr bwMode="auto">
              <a:xfrm>
                <a:off x="5357" y="3681"/>
                <a:ext cx="173" cy="175"/>
              </a:xfrm>
              <a:custGeom>
                <a:avLst/>
                <a:gdLst>
                  <a:gd name="T0" fmla="*/ 87 w 108"/>
                  <a:gd name="T1" fmla="*/ 5 h 109"/>
                  <a:gd name="T2" fmla="*/ 71 w 108"/>
                  <a:gd name="T3" fmla="*/ 5 h 109"/>
                  <a:gd name="T4" fmla="*/ 4 w 108"/>
                  <a:gd name="T5" fmla="*/ 72 h 109"/>
                  <a:gd name="T6" fmla="*/ 4 w 108"/>
                  <a:gd name="T7" fmla="*/ 88 h 109"/>
                  <a:gd name="T8" fmla="*/ 21 w 108"/>
                  <a:gd name="T9" fmla="*/ 105 h 109"/>
                  <a:gd name="T10" fmla="*/ 37 w 108"/>
                  <a:gd name="T11" fmla="*/ 105 h 109"/>
                  <a:gd name="T12" fmla="*/ 104 w 108"/>
                  <a:gd name="T13" fmla="*/ 38 h 109"/>
                  <a:gd name="T14" fmla="*/ 104 w 108"/>
                  <a:gd name="T15" fmla="*/ 21 h 109"/>
                  <a:gd name="T16" fmla="*/ 87 w 108"/>
                  <a:gd name="T17" fmla="*/ 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8" h="109">
                    <a:moveTo>
                      <a:pt x="87" y="5"/>
                    </a:moveTo>
                    <a:cubicBezTo>
                      <a:pt x="83" y="0"/>
                      <a:pt x="76" y="0"/>
                      <a:pt x="71" y="5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0" y="76"/>
                      <a:pt x="0" y="84"/>
                      <a:pt x="4" y="88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5" y="109"/>
                      <a:pt x="32" y="109"/>
                      <a:pt x="37" y="105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8" y="33"/>
                      <a:pt x="108" y="26"/>
                      <a:pt x="104" y="21"/>
                    </a:cubicBez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Oval 34"/>
              <p:cNvSpPr>
                <a:spLocks noChangeArrowheads="1"/>
              </p:cNvSpPr>
              <p:nvPr/>
            </p:nvSpPr>
            <p:spPr bwMode="auto">
              <a:xfrm>
                <a:off x="4598" y="3556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35"/>
              <p:cNvSpPr/>
              <p:nvPr/>
            </p:nvSpPr>
            <p:spPr bwMode="auto">
              <a:xfrm>
                <a:off x="4710" y="3631"/>
                <a:ext cx="287" cy="335"/>
              </a:xfrm>
              <a:custGeom>
                <a:avLst/>
                <a:gdLst>
                  <a:gd name="T0" fmla="*/ 66 w 179"/>
                  <a:gd name="T1" fmla="*/ 38 h 209"/>
                  <a:gd name="T2" fmla="*/ 58 w 179"/>
                  <a:gd name="T3" fmla="*/ 86 h 209"/>
                  <a:gd name="T4" fmla="*/ 0 w 179"/>
                  <a:gd name="T5" fmla="*/ 152 h 209"/>
                  <a:gd name="T6" fmla="*/ 57 w 179"/>
                  <a:gd name="T7" fmla="*/ 209 h 209"/>
                  <a:gd name="T8" fmla="*/ 58 w 179"/>
                  <a:gd name="T9" fmla="*/ 209 h 209"/>
                  <a:gd name="T10" fmla="*/ 179 w 179"/>
                  <a:gd name="T11" fmla="*/ 122 h 209"/>
                  <a:gd name="T12" fmla="*/ 58 w 179"/>
                  <a:gd name="T13" fmla="*/ 0 h 209"/>
                  <a:gd name="T14" fmla="*/ 52 w 179"/>
                  <a:gd name="T15" fmla="*/ 24 h 209"/>
                  <a:gd name="T16" fmla="*/ 66 w 179"/>
                  <a:gd name="T17" fmla="*/ 3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9" h="209">
                    <a:moveTo>
                      <a:pt x="66" y="38"/>
                    </a:moveTo>
                    <a:cubicBezTo>
                      <a:pt x="58" y="86"/>
                      <a:pt x="58" y="86"/>
                      <a:pt x="58" y="86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7" y="209"/>
                      <a:pt x="57" y="209"/>
                      <a:pt x="57" y="209"/>
                    </a:cubicBezTo>
                    <a:cubicBezTo>
                      <a:pt x="57" y="209"/>
                      <a:pt x="58" y="209"/>
                      <a:pt x="58" y="209"/>
                    </a:cubicBezTo>
                    <a:cubicBezTo>
                      <a:pt x="114" y="209"/>
                      <a:pt x="162" y="172"/>
                      <a:pt x="179" y="122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2" y="24"/>
                      <a:pt x="52" y="24"/>
                      <a:pt x="52" y="24"/>
                    </a:cubicBezTo>
                    <a:lnTo>
                      <a:pt x="66" y="38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36"/>
              <p:cNvSpPr/>
              <p:nvPr/>
            </p:nvSpPr>
            <p:spPr bwMode="auto">
              <a:xfrm>
                <a:off x="4788" y="3631"/>
                <a:ext cx="29" cy="42"/>
              </a:xfrm>
              <a:custGeom>
                <a:avLst/>
                <a:gdLst>
                  <a:gd name="T0" fmla="*/ 9 w 18"/>
                  <a:gd name="T1" fmla="*/ 26 h 26"/>
                  <a:gd name="T2" fmla="*/ 18 w 18"/>
                  <a:gd name="T3" fmla="*/ 18 h 26"/>
                  <a:gd name="T4" fmla="*/ 17 w 18"/>
                  <a:gd name="T5" fmla="*/ 13 h 26"/>
                  <a:gd name="T6" fmla="*/ 17 w 18"/>
                  <a:gd name="T7" fmla="*/ 13 h 26"/>
                  <a:gd name="T8" fmla="*/ 9 w 18"/>
                  <a:gd name="T9" fmla="*/ 0 h 26"/>
                  <a:gd name="T10" fmla="*/ 1 w 18"/>
                  <a:gd name="T11" fmla="*/ 13 h 26"/>
                  <a:gd name="T12" fmla="*/ 2 w 18"/>
                  <a:gd name="T13" fmla="*/ 13 h 26"/>
                  <a:gd name="T14" fmla="*/ 0 w 18"/>
                  <a:gd name="T15" fmla="*/ 18 h 26"/>
                  <a:gd name="T16" fmla="*/ 9 w 18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6">
                    <a:moveTo>
                      <a:pt x="9" y="26"/>
                    </a:moveTo>
                    <a:cubicBezTo>
                      <a:pt x="14" y="26"/>
                      <a:pt x="18" y="22"/>
                      <a:pt x="18" y="18"/>
                    </a:cubicBezTo>
                    <a:cubicBezTo>
                      <a:pt x="18" y="16"/>
                      <a:pt x="17" y="15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2"/>
                      <a:pt x="4" y="26"/>
                      <a:pt x="9" y="26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Rectangle 37"/>
              <p:cNvSpPr>
                <a:spLocks noChangeArrowheads="1"/>
              </p:cNvSpPr>
              <p:nvPr/>
            </p:nvSpPr>
            <p:spPr bwMode="auto">
              <a:xfrm>
                <a:off x="4788" y="3684"/>
                <a:ext cx="29" cy="7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38"/>
              <p:cNvSpPr/>
              <p:nvPr/>
            </p:nvSpPr>
            <p:spPr bwMode="auto">
              <a:xfrm>
                <a:off x="4710" y="3745"/>
                <a:ext cx="186" cy="130"/>
              </a:xfrm>
              <a:custGeom>
                <a:avLst/>
                <a:gdLst>
                  <a:gd name="T0" fmla="*/ 105 w 116"/>
                  <a:gd name="T1" fmla="*/ 0 h 81"/>
                  <a:gd name="T2" fmla="*/ 93 w 116"/>
                  <a:gd name="T3" fmla="*/ 12 h 81"/>
                  <a:gd name="T4" fmla="*/ 81 w 116"/>
                  <a:gd name="T5" fmla="*/ 0 h 81"/>
                  <a:gd name="T6" fmla="*/ 70 w 116"/>
                  <a:gd name="T7" fmla="*/ 12 h 81"/>
                  <a:gd name="T8" fmla="*/ 58 w 116"/>
                  <a:gd name="T9" fmla="*/ 0 h 81"/>
                  <a:gd name="T10" fmla="*/ 46 w 116"/>
                  <a:gd name="T11" fmla="*/ 12 h 81"/>
                  <a:gd name="T12" fmla="*/ 35 w 116"/>
                  <a:gd name="T13" fmla="*/ 0 h 81"/>
                  <a:gd name="T14" fmla="*/ 23 w 116"/>
                  <a:gd name="T15" fmla="*/ 12 h 81"/>
                  <a:gd name="T16" fmla="*/ 11 w 116"/>
                  <a:gd name="T17" fmla="*/ 0 h 81"/>
                  <a:gd name="T18" fmla="*/ 0 w 116"/>
                  <a:gd name="T19" fmla="*/ 12 h 81"/>
                  <a:gd name="T20" fmla="*/ 0 w 116"/>
                  <a:gd name="T21" fmla="*/ 81 h 81"/>
                  <a:gd name="T22" fmla="*/ 116 w 116"/>
                  <a:gd name="T23" fmla="*/ 81 h 81"/>
                  <a:gd name="T24" fmla="*/ 116 w 116"/>
                  <a:gd name="T25" fmla="*/ 12 h 81"/>
                  <a:gd name="T26" fmla="*/ 105 w 116"/>
                  <a:gd name="T2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6" h="81">
                    <a:moveTo>
                      <a:pt x="105" y="0"/>
                    </a:moveTo>
                    <a:cubicBezTo>
                      <a:pt x="98" y="0"/>
                      <a:pt x="93" y="6"/>
                      <a:pt x="93" y="12"/>
                    </a:cubicBezTo>
                    <a:cubicBezTo>
                      <a:pt x="93" y="6"/>
                      <a:pt x="88" y="0"/>
                      <a:pt x="81" y="0"/>
                    </a:cubicBezTo>
                    <a:cubicBezTo>
                      <a:pt x="75" y="0"/>
                      <a:pt x="70" y="6"/>
                      <a:pt x="70" y="12"/>
                    </a:cubicBezTo>
                    <a:cubicBezTo>
                      <a:pt x="70" y="6"/>
                      <a:pt x="64" y="0"/>
                      <a:pt x="58" y="0"/>
                    </a:cubicBezTo>
                    <a:cubicBezTo>
                      <a:pt x="52" y="0"/>
                      <a:pt x="46" y="6"/>
                      <a:pt x="46" y="12"/>
                    </a:cubicBezTo>
                    <a:cubicBezTo>
                      <a:pt x="46" y="6"/>
                      <a:pt x="41" y="0"/>
                      <a:pt x="35" y="0"/>
                    </a:cubicBezTo>
                    <a:cubicBezTo>
                      <a:pt x="28" y="0"/>
                      <a:pt x="23" y="6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16" y="81"/>
                      <a:pt x="116" y="81"/>
                      <a:pt x="116" y="81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6"/>
                      <a:pt x="111" y="0"/>
                      <a:pt x="105" y="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Rectangle 39"/>
              <p:cNvSpPr>
                <a:spLocks noChangeArrowheads="1"/>
              </p:cNvSpPr>
              <p:nvPr/>
            </p:nvSpPr>
            <p:spPr bwMode="auto">
              <a:xfrm>
                <a:off x="4710" y="3800"/>
                <a:ext cx="186" cy="11"/>
              </a:xfrm>
              <a:prstGeom prst="rect">
                <a:avLst/>
              </a:pr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Rectangle 40"/>
              <p:cNvSpPr>
                <a:spLocks noChangeArrowheads="1"/>
              </p:cNvSpPr>
              <p:nvPr/>
            </p:nvSpPr>
            <p:spPr bwMode="auto">
              <a:xfrm>
                <a:off x="4710" y="3829"/>
                <a:ext cx="186" cy="19"/>
              </a:xfrm>
              <a:prstGeom prst="rect">
                <a:avLst/>
              </a:pr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Oval 41"/>
              <p:cNvSpPr>
                <a:spLocks noChangeArrowheads="1"/>
              </p:cNvSpPr>
              <p:nvPr/>
            </p:nvSpPr>
            <p:spPr bwMode="auto">
              <a:xfrm>
                <a:off x="3957" y="3556"/>
                <a:ext cx="410" cy="410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42"/>
              <p:cNvSpPr/>
              <p:nvPr/>
            </p:nvSpPr>
            <p:spPr bwMode="auto">
              <a:xfrm>
                <a:off x="4050" y="3639"/>
                <a:ext cx="304" cy="327"/>
              </a:xfrm>
              <a:custGeom>
                <a:avLst/>
                <a:gdLst>
                  <a:gd name="T0" fmla="*/ 0 w 190"/>
                  <a:gd name="T1" fmla="*/ 145 h 204"/>
                  <a:gd name="T2" fmla="*/ 59 w 190"/>
                  <a:gd name="T3" fmla="*/ 203 h 204"/>
                  <a:gd name="T4" fmla="*/ 70 w 190"/>
                  <a:gd name="T5" fmla="*/ 204 h 204"/>
                  <a:gd name="T6" fmla="*/ 190 w 190"/>
                  <a:gd name="T7" fmla="*/ 120 h 204"/>
                  <a:gd name="T8" fmla="*/ 70 w 190"/>
                  <a:gd name="T9" fmla="*/ 0 h 204"/>
                  <a:gd name="T10" fmla="*/ 63 w 190"/>
                  <a:gd name="T11" fmla="*/ 136 h 204"/>
                  <a:gd name="T12" fmla="*/ 0 w 190"/>
                  <a:gd name="T13" fmla="*/ 14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0" h="204">
                    <a:moveTo>
                      <a:pt x="0" y="145"/>
                    </a:moveTo>
                    <a:cubicBezTo>
                      <a:pt x="59" y="203"/>
                      <a:pt x="59" y="203"/>
                      <a:pt x="59" y="203"/>
                    </a:cubicBezTo>
                    <a:cubicBezTo>
                      <a:pt x="62" y="204"/>
                      <a:pt x="66" y="204"/>
                      <a:pt x="70" y="204"/>
                    </a:cubicBezTo>
                    <a:cubicBezTo>
                      <a:pt x="125" y="204"/>
                      <a:pt x="172" y="169"/>
                      <a:pt x="190" y="12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3" y="136"/>
                      <a:pt x="63" y="136"/>
                      <a:pt x="63" y="136"/>
                    </a:cubicBez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43"/>
              <p:cNvSpPr/>
              <p:nvPr/>
            </p:nvSpPr>
            <p:spPr bwMode="auto">
              <a:xfrm>
                <a:off x="4050" y="3862"/>
                <a:ext cx="224" cy="21"/>
              </a:xfrm>
              <a:custGeom>
                <a:avLst/>
                <a:gdLst>
                  <a:gd name="T0" fmla="*/ 0 w 224"/>
                  <a:gd name="T1" fmla="*/ 0 h 21"/>
                  <a:gd name="T2" fmla="*/ 0 w 224"/>
                  <a:gd name="T3" fmla="*/ 10 h 21"/>
                  <a:gd name="T4" fmla="*/ 40 w 224"/>
                  <a:gd name="T5" fmla="*/ 10 h 21"/>
                  <a:gd name="T6" fmla="*/ 59 w 224"/>
                  <a:gd name="T7" fmla="*/ 21 h 21"/>
                  <a:gd name="T8" fmla="*/ 171 w 224"/>
                  <a:gd name="T9" fmla="*/ 21 h 21"/>
                  <a:gd name="T10" fmla="*/ 189 w 224"/>
                  <a:gd name="T11" fmla="*/ 10 h 21"/>
                  <a:gd name="T12" fmla="*/ 224 w 224"/>
                  <a:gd name="T13" fmla="*/ 10 h 21"/>
                  <a:gd name="T14" fmla="*/ 224 w 224"/>
                  <a:gd name="T15" fmla="*/ 0 h 21"/>
                  <a:gd name="T16" fmla="*/ 0 w 224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4" h="21">
                    <a:moveTo>
                      <a:pt x="0" y="0"/>
                    </a:moveTo>
                    <a:lnTo>
                      <a:pt x="0" y="10"/>
                    </a:lnTo>
                    <a:lnTo>
                      <a:pt x="40" y="10"/>
                    </a:lnTo>
                    <a:lnTo>
                      <a:pt x="59" y="21"/>
                    </a:lnTo>
                    <a:lnTo>
                      <a:pt x="171" y="21"/>
                    </a:lnTo>
                    <a:lnTo>
                      <a:pt x="189" y="10"/>
                    </a:lnTo>
                    <a:lnTo>
                      <a:pt x="224" y="10"/>
                    </a:lnTo>
                    <a:lnTo>
                      <a:pt x="2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44"/>
              <p:cNvSpPr/>
              <p:nvPr/>
            </p:nvSpPr>
            <p:spPr bwMode="auto">
              <a:xfrm>
                <a:off x="4135" y="3639"/>
                <a:ext cx="54" cy="95"/>
              </a:xfrm>
              <a:custGeom>
                <a:avLst/>
                <a:gdLst>
                  <a:gd name="T0" fmla="*/ 17 w 34"/>
                  <a:gd name="T1" fmla="*/ 0 h 59"/>
                  <a:gd name="T2" fmla="*/ 2 w 34"/>
                  <a:gd name="T3" fmla="*/ 26 h 59"/>
                  <a:gd name="T4" fmla="*/ 0 w 34"/>
                  <a:gd name="T5" fmla="*/ 35 h 59"/>
                  <a:gd name="T6" fmla="*/ 11 w 34"/>
                  <a:gd name="T7" fmla="*/ 51 h 59"/>
                  <a:gd name="T8" fmla="*/ 11 w 34"/>
                  <a:gd name="T9" fmla="*/ 59 h 59"/>
                  <a:gd name="T10" fmla="*/ 23 w 34"/>
                  <a:gd name="T11" fmla="*/ 59 h 59"/>
                  <a:gd name="T12" fmla="*/ 23 w 34"/>
                  <a:gd name="T13" fmla="*/ 51 h 59"/>
                  <a:gd name="T14" fmla="*/ 34 w 34"/>
                  <a:gd name="T15" fmla="*/ 35 h 59"/>
                  <a:gd name="T16" fmla="*/ 32 w 34"/>
                  <a:gd name="T17" fmla="*/ 26 h 59"/>
                  <a:gd name="T18" fmla="*/ 17 w 34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59">
                    <a:moveTo>
                      <a:pt x="17" y="0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32"/>
                      <a:pt x="0" y="35"/>
                    </a:cubicBezTo>
                    <a:cubicBezTo>
                      <a:pt x="0" y="42"/>
                      <a:pt x="4" y="49"/>
                      <a:pt x="11" y="51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30" y="49"/>
                      <a:pt x="34" y="42"/>
                      <a:pt x="34" y="35"/>
                    </a:cubicBezTo>
                    <a:cubicBezTo>
                      <a:pt x="34" y="32"/>
                      <a:pt x="34" y="29"/>
                      <a:pt x="32" y="26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45"/>
              <p:cNvSpPr/>
              <p:nvPr/>
            </p:nvSpPr>
            <p:spPr bwMode="auto">
              <a:xfrm>
                <a:off x="4148" y="3681"/>
                <a:ext cx="28" cy="42"/>
              </a:xfrm>
              <a:custGeom>
                <a:avLst/>
                <a:gdLst>
                  <a:gd name="T0" fmla="*/ 9 w 18"/>
                  <a:gd name="T1" fmla="*/ 0 h 26"/>
                  <a:gd name="T2" fmla="*/ 1 w 18"/>
                  <a:gd name="T3" fmla="*/ 13 h 26"/>
                  <a:gd name="T4" fmla="*/ 0 w 18"/>
                  <a:gd name="T5" fmla="*/ 18 h 26"/>
                  <a:gd name="T6" fmla="*/ 9 w 18"/>
                  <a:gd name="T7" fmla="*/ 26 h 26"/>
                  <a:gd name="T8" fmla="*/ 18 w 18"/>
                  <a:gd name="T9" fmla="*/ 18 h 26"/>
                  <a:gd name="T10" fmla="*/ 17 w 18"/>
                  <a:gd name="T11" fmla="*/ 13 h 26"/>
                  <a:gd name="T12" fmla="*/ 17 w 18"/>
                  <a:gd name="T13" fmla="*/ 13 h 26"/>
                  <a:gd name="T14" fmla="*/ 9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9" y="0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2"/>
                      <a:pt x="4" y="26"/>
                      <a:pt x="9" y="26"/>
                    </a:cubicBezTo>
                    <a:cubicBezTo>
                      <a:pt x="14" y="26"/>
                      <a:pt x="18" y="22"/>
                      <a:pt x="18" y="18"/>
                    </a:cubicBezTo>
                    <a:cubicBezTo>
                      <a:pt x="18" y="16"/>
                      <a:pt x="17" y="15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Rectangle 46"/>
              <p:cNvSpPr>
                <a:spLocks noChangeArrowheads="1"/>
              </p:cNvSpPr>
              <p:nvPr/>
            </p:nvSpPr>
            <p:spPr bwMode="auto">
              <a:xfrm>
                <a:off x="4116" y="3734"/>
                <a:ext cx="92" cy="12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Oval 47"/>
              <p:cNvSpPr>
                <a:spLocks noChangeArrowheads="1"/>
              </p:cNvSpPr>
              <p:nvPr/>
            </p:nvSpPr>
            <p:spPr bwMode="auto">
              <a:xfrm>
                <a:off x="3316" y="3556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48"/>
              <p:cNvSpPr/>
              <p:nvPr/>
            </p:nvSpPr>
            <p:spPr bwMode="auto">
              <a:xfrm>
                <a:off x="3422" y="3644"/>
                <a:ext cx="293" cy="322"/>
              </a:xfrm>
              <a:custGeom>
                <a:avLst/>
                <a:gdLst>
                  <a:gd name="T0" fmla="*/ 183 w 183"/>
                  <a:gd name="T1" fmla="*/ 114 h 201"/>
                  <a:gd name="T2" fmla="*/ 70 w 183"/>
                  <a:gd name="T3" fmla="*/ 0 h 201"/>
                  <a:gd name="T4" fmla="*/ 68 w 183"/>
                  <a:gd name="T5" fmla="*/ 5 h 201"/>
                  <a:gd name="T6" fmla="*/ 62 w 183"/>
                  <a:gd name="T7" fmla="*/ 0 h 201"/>
                  <a:gd name="T8" fmla="*/ 51 w 183"/>
                  <a:gd name="T9" fmla="*/ 10 h 201"/>
                  <a:gd name="T10" fmla="*/ 61 w 183"/>
                  <a:gd name="T11" fmla="*/ 20 h 201"/>
                  <a:gd name="T12" fmla="*/ 16 w 183"/>
                  <a:gd name="T13" fmla="*/ 124 h 201"/>
                  <a:gd name="T14" fmla="*/ 0 w 183"/>
                  <a:gd name="T15" fmla="*/ 136 h 201"/>
                  <a:gd name="T16" fmla="*/ 65 w 183"/>
                  <a:gd name="T17" fmla="*/ 201 h 201"/>
                  <a:gd name="T18" fmla="*/ 183 w 183"/>
                  <a:gd name="T19" fmla="*/ 114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201">
                    <a:moveTo>
                      <a:pt x="183" y="114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65" y="201"/>
                      <a:pt x="65" y="201"/>
                      <a:pt x="65" y="201"/>
                    </a:cubicBezTo>
                    <a:cubicBezTo>
                      <a:pt x="120" y="200"/>
                      <a:pt x="167" y="164"/>
                      <a:pt x="183" y="114"/>
                    </a:cubicBez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49"/>
              <p:cNvSpPr/>
              <p:nvPr/>
            </p:nvSpPr>
            <p:spPr bwMode="auto">
              <a:xfrm>
                <a:off x="3419" y="3846"/>
                <a:ext cx="205" cy="18"/>
              </a:xfrm>
              <a:custGeom>
                <a:avLst/>
                <a:gdLst>
                  <a:gd name="T0" fmla="*/ 122 w 128"/>
                  <a:gd name="T1" fmla="*/ 0 h 11"/>
                  <a:gd name="T2" fmla="*/ 6 w 128"/>
                  <a:gd name="T3" fmla="*/ 0 h 11"/>
                  <a:gd name="T4" fmla="*/ 0 w 128"/>
                  <a:gd name="T5" fmla="*/ 5 h 11"/>
                  <a:gd name="T6" fmla="*/ 6 w 128"/>
                  <a:gd name="T7" fmla="*/ 11 h 11"/>
                  <a:gd name="T8" fmla="*/ 122 w 128"/>
                  <a:gd name="T9" fmla="*/ 11 h 11"/>
                  <a:gd name="T10" fmla="*/ 128 w 128"/>
                  <a:gd name="T11" fmla="*/ 5 h 11"/>
                  <a:gd name="T12" fmla="*/ 122 w 128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1">
                    <a:moveTo>
                      <a:pt x="12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122" y="11"/>
                      <a:pt x="122" y="11"/>
                      <a:pt x="122" y="11"/>
                    </a:cubicBezTo>
                    <a:cubicBezTo>
                      <a:pt x="125" y="11"/>
                      <a:pt x="128" y="9"/>
                      <a:pt x="128" y="5"/>
                    </a:cubicBezTo>
                    <a:cubicBezTo>
                      <a:pt x="128" y="2"/>
                      <a:pt x="125" y="0"/>
                      <a:pt x="122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50"/>
              <p:cNvSpPr/>
              <p:nvPr/>
            </p:nvSpPr>
            <p:spPr bwMode="auto">
              <a:xfrm>
                <a:off x="3502" y="3864"/>
                <a:ext cx="38" cy="19"/>
              </a:xfrm>
              <a:custGeom>
                <a:avLst/>
                <a:gdLst>
                  <a:gd name="T0" fmla="*/ 12 w 24"/>
                  <a:gd name="T1" fmla="*/ 12 h 12"/>
                  <a:gd name="T2" fmla="*/ 24 w 24"/>
                  <a:gd name="T3" fmla="*/ 0 h 12"/>
                  <a:gd name="T4" fmla="*/ 0 w 24"/>
                  <a:gd name="T5" fmla="*/ 0 h 12"/>
                  <a:gd name="T6" fmla="*/ 12 w 24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12" y="12"/>
                    </a:moveTo>
                    <a:cubicBezTo>
                      <a:pt x="18" y="12"/>
                      <a:pt x="24" y="7"/>
                      <a:pt x="2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6" y="12"/>
                      <a:pt x="12" y="12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51"/>
              <p:cNvSpPr>
                <a:spLocks noEditPoints="1"/>
              </p:cNvSpPr>
              <p:nvPr/>
            </p:nvSpPr>
            <p:spPr bwMode="auto">
              <a:xfrm>
                <a:off x="3443" y="3639"/>
                <a:ext cx="157" cy="185"/>
              </a:xfrm>
              <a:custGeom>
                <a:avLst/>
                <a:gdLst>
                  <a:gd name="T0" fmla="*/ 90 w 98"/>
                  <a:gd name="T1" fmla="*/ 84 h 115"/>
                  <a:gd name="T2" fmla="*/ 90 w 98"/>
                  <a:gd name="T3" fmla="*/ 76 h 115"/>
                  <a:gd name="T4" fmla="*/ 90 w 98"/>
                  <a:gd name="T5" fmla="*/ 76 h 115"/>
                  <a:gd name="T6" fmla="*/ 90 w 98"/>
                  <a:gd name="T7" fmla="*/ 46 h 115"/>
                  <a:gd name="T8" fmla="*/ 61 w 98"/>
                  <a:gd name="T9" fmla="*/ 26 h 115"/>
                  <a:gd name="T10" fmla="*/ 61 w 98"/>
                  <a:gd name="T11" fmla="*/ 13 h 115"/>
                  <a:gd name="T12" fmla="*/ 49 w 98"/>
                  <a:gd name="T13" fmla="*/ 0 h 115"/>
                  <a:gd name="T14" fmla="*/ 37 w 98"/>
                  <a:gd name="T15" fmla="*/ 13 h 115"/>
                  <a:gd name="T16" fmla="*/ 37 w 98"/>
                  <a:gd name="T17" fmla="*/ 13 h 115"/>
                  <a:gd name="T18" fmla="*/ 37 w 98"/>
                  <a:gd name="T19" fmla="*/ 26 h 115"/>
                  <a:gd name="T20" fmla="*/ 8 w 98"/>
                  <a:gd name="T21" fmla="*/ 46 h 115"/>
                  <a:gd name="T22" fmla="*/ 8 w 98"/>
                  <a:gd name="T23" fmla="*/ 76 h 115"/>
                  <a:gd name="T24" fmla="*/ 8 w 98"/>
                  <a:gd name="T25" fmla="*/ 84 h 115"/>
                  <a:gd name="T26" fmla="*/ 0 w 98"/>
                  <a:gd name="T27" fmla="*/ 115 h 115"/>
                  <a:gd name="T28" fmla="*/ 98 w 98"/>
                  <a:gd name="T29" fmla="*/ 115 h 115"/>
                  <a:gd name="T30" fmla="*/ 90 w 98"/>
                  <a:gd name="T31" fmla="*/ 84 h 115"/>
                  <a:gd name="T32" fmla="*/ 49 w 98"/>
                  <a:gd name="T33" fmla="*/ 19 h 115"/>
                  <a:gd name="T34" fmla="*/ 43 w 98"/>
                  <a:gd name="T35" fmla="*/ 13 h 115"/>
                  <a:gd name="T36" fmla="*/ 49 w 98"/>
                  <a:gd name="T37" fmla="*/ 7 h 115"/>
                  <a:gd name="T38" fmla="*/ 55 w 98"/>
                  <a:gd name="T39" fmla="*/ 13 h 115"/>
                  <a:gd name="T40" fmla="*/ 49 w 98"/>
                  <a:gd name="T41" fmla="*/ 1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8" h="115">
                    <a:moveTo>
                      <a:pt x="90" y="84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37"/>
                      <a:pt x="77" y="29"/>
                      <a:pt x="61" y="26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6"/>
                      <a:pt x="55" y="0"/>
                      <a:pt x="49" y="0"/>
                    </a:cubicBezTo>
                    <a:cubicBezTo>
                      <a:pt x="43" y="0"/>
                      <a:pt x="37" y="6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21" y="29"/>
                      <a:pt x="8" y="37"/>
                      <a:pt x="8" y="46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8" y="95"/>
                      <a:pt x="5" y="106"/>
                      <a:pt x="0" y="115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93" y="106"/>
                      <a:pt x="90" y="95"/>
                      <a:pt x="90" y="84"/>
                    </a:cubicBezTo>
                    <a:close/>
                    <a:moveTo>
                      <a:pt x="49" y="19"/>
                    </a:moveTo>
                    <a:cubicBezTo>
                      <a:pt x="46" y="19"/>
                      <a:pt x="43" y="16"/>
                      <a:pt x="43" y="13"/>
                    </a:cubicBezTo>
                    <a:cubicBezTo>
                      <a:pt x="43" y="9"/>
                      <a:pt x="46" y="7"/>
                      <a:pt x="49" y="7"/>
                    </a:cubicBezTo>
                    <a:cubicBezTo>
                      <a:pt x="52" y="7"/>
                      <a:pt x="55" y="9"/>
                      <a:pt x="55" y="13"/>
                    </a:cubicBezTo>
                    <a:cubicBezTo>
                      <a:pt x="55" y="16"/>
                      <a:pt x="52" y="19"/>
                      <a:pt x="49" y="19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52"/>
              <p:cNvSpPr/>
              <p:nvPr/>
            </p:nvSpPr>
            <p:spPr bwMode="auto">
              <a:xfrm>
                <a:off x="3433" y="3824"/>
                <a:ext cx="176" cy="22"/>
              </a:xfrm>
              <a:custGeom>
                <a:avLst/>
                <a:gdLst>
                  <a:gd name="T0" fmla="*/ 176 w 176"/>
                  <a:gd name="T1" fmla="*/ 22 h 22"/>
                  <a:gd name="T2" fmla="*/ 0 w 176"/>
                  <a:gd name="T3" fmla="*/ 22 h 22"/>
                  <a:gd name="T4" fmla="*/ 10 w 176"/>
                  <a:gd name="T5" fmla="*/ 0 h 22"/>
                  <a:gd name="T6" fmla="*/ 167 w 176"/>
                  <a:gd name="T7" fmla="*/ 0 h 22"/>
                  <a:gd name="T8" fmla="*/ 176 w 176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22">
                    <a:moveTo>
                      <a:pt x="176" y="22"/>
                    </a:moveTo>
                    <a:lnTo>
                      <a:pt x="0" y="22"/>
                    </a:lnTo>
                    <a:lnTo>
                      <a:pt x="10" y="0"/>
                    </a:lnTo>
                    <a:lnTo>
                      <a:pt x="167" y="0"/>
                    </a:lnTo>
                    <a:lnTo>
                      <a:pt x="176" y="22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Oval 53"/>
              <p:cNvSpPr>
                <a:spLocks noChangeArrowheads="1"/>
              </p:cNvSpPr>
              <p:nvPr/>
            </p:nvSpPr>
            <p:spPr bwMode="auto">
              <a:xfrm>
                <a:off x="2676" y="3556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54"/>
              <p:cNvSpPr/>
              <p:nvPr/>
            </p:nvSpPr>
            <p:spPr bwMode="auto">
              <a:xfrm>
                <a:off x="2802" y="3655"/>
                <a:ext cx="276" cy="310"/>
              </a:xfrm>
              <a:custGeom>
                <a:avLst/>
                <a:gdLst>
                  <a:gd name="T0" fmla="*/ 62 w 172"/>
                  <a:gd name="T1" fmla="*/ 193 h 193"/>
                  <a:gd name="T2" fmla="*/ 172 w 172"/>
                  <a:gd name="T3" fmla="*/ 100 h 193"/>
                  <a:gd name="T4" fmla="*/ 72 w 172"/>
                  <a:gd name="T5" fmla="*/ 0 h 193"/>
                  <a:gd name="T6" fmla="*/ 0 w 172"/>
                  <a:gd name="T7" fmla="*/ 131 h 193"/>
                  <a:gd name="T8" fmla="*/ 62 w 172"/>
                  <a:gd name="T9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193">
                    <a:moveTo>
                      <a:pt x="62" y="193"/>
                    </a:moveTo>
                    <a:cubicBezTo>
                      <a:pt x="115" y="188"/>
                      <a:pt x="159" y="150"/>
                      <a:pt x="172" y="10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131"/>
                      <a:pt x="0" y="131"/>
                      <a:pt x="0" y="131"/>
                    </a:cubicBezTo>
                    <a:lnTo>
                      <a:pt x="62" y="193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Rectangle 55"/>
              <p:cNvSpPr>
                <a:spLocks noChangeArrowheads="1"/>
              </p:cNvSpPr>
              <p:nvPr/>
            </p:nvSpPr>
            <p:spPr bwMode="auto">
              <a:xfrm>
                <a:off x="2844" y="3655"/>
                <a:ext cx="73" cy="28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Oval 56"/>
              <p:cNvSpPr>
                <a:spLocks noChangeArrowheads="1"/>
              </p:cNvSpPr>
              <p:nvPr/>
            </p:nvSpPr>
            <p:spPr bwMode="auto">
              <a:xfrm>
                <a:off x="2770" y="3676"/>
                <a:ext cx="221" cy="221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57"/>
              <p:cNvSpPr/>
              <p:nvPr/>
            </p:nvSpPr>
            <p:spPr bwMode="auto">
              <a:xfrm>
                <a:off x="2770" y="3748"/>
                <a:ext cx="221" cy="77"/>
              </a:xfrm>
              <a:custGeom>
                <a:avLst/>
                <a:gdLst>
                  <a:gd name="T0" fmla="*/ 105 w 138"/>
                  <a:gd name="T1" fmla="*/ 29 h 48"/>
                  <a:gd name="T2" fmla="*/ 81 w 138"/>
                  <a:gd name="T3" fmla="*/ 0 h 48"/>
                  <a:gd name="T4" fmla="*/ 57 w 138"/>
                  <a:gd name="T5" fmla="*/ 29 h 48"/>
                  <a:gd name="T6" fmla="*/ 33 w 138"/>
                  <a:gd name="T7" fmla="*/ 0 h 48"/>
                  <a:gd name="T8" fmla="*/ 9 w 138"/>
                  <a:gd name="T9" fmla="*/ 29 h 48"/>
                  <a:gd name="T10" fmla="*/ 0 w 138"/>
                  <a:gd name="T11" fmla="*/ 19 h 48"/>
                  <a:gd name="T12" fmla="*/ 0 w 138"/>
                  <a:gd name="T13" fmla="*/ 24 h 48"/>
                  <a:gd name="T14" fmla="*/ 2 w 138"/>
                  <a:gd name="T15" fmla="*/ 39 h 48"/>
                  <a:gd name="T16" fmla="*/ 9 w 138"/>
                  <a:gd name="T17" fmla="*/ 48 h 48"/>
                  <a:gd name="T18" fmla="*/ 33 w 138"/>
                  <a:gd name="T19" fmla="*/ 19 h 48"/>
                  <a:gd name="T20" fmla="*/ 57 w 138"/>
                  <a:gd name="T21" fmla="*/ 48 h 48"/>
                  <a:gd name="T22" fmla="*/ 81 w 138"/>
                  <a:gd name="T23" fmla="*/ 19 h 48"/>
                  <a:gd name="T24" fmla="*/ 105 w 138"/>
                  <a:gd name="T25" fmla="*/ 48 h 48"/>
                  <a:gd name="T26" fmla="*/ 129 w 138"/>
                  <a:gd name="T27" fmla="*/ 19 h 48"/>
                  <a:gd name="T28" fmla="*/ 138 w 138"/>
                  <a:gd name="T29" fmla="*/ 29 h 48"/>
                  <a:gd name="T30" fmla="*/ 138 w 138"/>
                  <a:gd name="T31" fmla="*/ 24 h 48"/>
                  <a:gd name="T32" fmla="*/ 137 w 138"/>
                  <a:gd name="T33" fmla="*/ 9 h 48"/>
                  <a:gd name="T34" fmla="*/ 129 w 138"/>
                  <a:gd name="T35" fmla="*/ 0 h 48"/>
                  <a:gd name="T36" fmla="*/ 105 w 138"/>
                  <a:gd name="T37" fmla="*/ 2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8" h="48">
                    <a:moveTo>
                      <a:pt x="105" y="29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0" y="22"/>
                      <a:pt x="0" y="24"/>
                    </a:cubicBezTo>
                    <a:cubicBezTo>
                      <a:pt x="0" y="29"/>
                      <a:pt x="0" y="34"/>
                      <a:pt x="2" y="3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129" y="19"/>
                      <a:pt x="129" y="19"/>
                      <a:pt x="129" y="19"/>
                    </a:cubicBezTo>
                    <a:cubicBezTo>
                      <a:pt x="138" y="29"/>
                      <a:pt x="138" y="29"/>
                      <a:pt x="138" y="29"/>
                    </a:cubicBezTo>
                    <a:cubicBezTo>
                      <a:pt x="138" y="28"/>
                      <a:pt x="138" y="26"/>
                      <a:pt x="138" y="24"/>
                    </a:cubicBezTo>
                    <a:cubicBezTo>
                      <a:pt x="138" y="19"/>
                      <a:pt x="138" y="14"/>
                      <a:pt x="137" y="9"/>
                    </a:cubicBezTo>
                    <a:cubicBezTo>
                      <a:pt x="129" y="0"/>
                      <a:pt x="129" y="0"/>
                      <a:pt x="129" y="0"/>
                    </a:cubicBezTo>
                    <a:lnTo>
                      <a:pt x="105" y="29"/>
                    </a:lnTo>
                    <a:close/>
                  </a:path>
                </a:pathLst>
              </a:cu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Oval 58"/>
              <p:cNvSpPr>
                <a:spLocks noChangeArrowheads="1"/>
              </p:cNvSpPr>
              <p:nvPr/>
            </p:nvSpPr>
            <p:spPr bwMode="auto">
              <a:xfrm>
                <a:off x="2035" y="3556"/>
                <a:ext cx="410" cy="410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59"/>
              <p:cNvSpPr/>
              <p:nvPr/>
            </p:nvSpPr>
            <p:spPr bwMode="auto">
              <a:xfrm>
                <a:off x="2161" y="3671"/>
                <a:ext cx="279" cy="291"/>
              </a:xfrm>
              <a:custGeom>
                <a:avLst/>
                <a:gdLst>
                  <a:gd name="T0" fmla="*/ 70 w 174"/>
                  <a:gd name="T1" fmla="*/ 0 h 181"/>
                  <a:gd name="T2" fmla="*/ 25 w 174"/>
                  <a:gd name="T3" fmla="*/ 5 h 181"/>
                  <a:gd name="T4" fmla="*/ 3 w 174"/>
                  <a:gd name="T5" fmla="*/ 34 h 181"/>
                  <a:gd name="T6" fmla="*/ 0 w 174"/>
                  <a:gd name="T7" fmla="*/ 70 h 181"/>
                  <a:gd name="T8" fmla="*/ 29 w 174"/>
                  <a:gd name="T9" fmla="*/ 98 h 181"/>
                  <a:gd name="T10" fmla="*/ 18 w 174"/>
                  <a:gd name="T11" fmla="*/ 110 h 181"/>
                  <a:gd name="T12" fmla="*/ 28 w 174"/>
                  <a:gd name="T13" fmla="*/ 120 h 181"/>
                  <a:gd name="T14" fmla="*/ 23 w 174"/>
                  <a:gd name="T15" fmla="*/ 129 h 181"/>
                  <a:gd name="T16" fmla="*/ 75 w 174"/>
                  <a:gd name="T17" fmla="*/ 181 h 181"/>
                  <a:gd name="T18" fmla="*/ 174 w 174"/>
                  <a:gd name="T19" fmla="*/ 83 h 181"/>
                  <a:gd name="T20" fmla="*/ 93 w 174"/>
                  <a:gd name="T21" fmla="*/ 2 h 181"/>
                  <a:gd name="T22" fmla="*/ 85 w 174"/>
                  <a:gd name="T23" fmla="*/ 16 h 181"/>
                  <a:gd name="T24" fmla="*/ 70 w 174"/>
                  <a:gd name="T25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4" h="181">
                    <a:moveTo>
                      <a:pt x="70" y="0"/>
                    </a:moveTo>
                    <a:cubicBezTo>
                      <a:pt x="25" y="5"/>
                      <a:pt x="25" y="5"/>
                      <a:pt x="25" y="5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29" y="98"/>
                      <a:pt x="29" y="98"/>
                      <a:pt x="29" y="98"/>
                    </a:cubicBezTo>
                    <a:cubicBezTo>
                      <a:pt x="18" y="110"/>
                      <a:pt x="18" y="110"/>
                      <a:pt x="18" y="11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75" y="181"/>
                      <a:pt x="75" y="181"/>
                      <a:pt x="75" y="181"/>
                    </a:cubicBezTo>
                    <a:cubicBezTo>
                      <a:pt x="125" y="171"/>
                      <a:pt x="163" y="132"/>
                      <a:pt x="174" y="83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85" y="16"/>
                      <a:pt x="85" y="16"/>
                      <a:pt x="85" y="16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60"/>
              <p:cNvSpPr>
                <a:spLocks noEditPoints="1"/>
              </p:cNvSpPr>
              <p:nvPr/>
            </p:nvSpPr>
            <p:spPr bwMode="auto">
              <a:xfrm>
                <a:off x="2137" y="3647"/>
                <a:ext cx="205" cy="206"/>
              </a:xfrm>
              <a:custGeom>
                <a:avLst/>
                <a:gdLst>
                  <a:gd name="T0" fmla="*/ 64 w 128"/>
                  <a:gd name="T1" fmla="*/ 0 h 128"/>
                  <a:gd name="T2" fmla="*/ 0 w 128"/>
                  <a:gd name="T3" fmla="*/ 64 h 128"/>
                  <a:gd name="T4" fmla="*/ 64 w 128"/>
                  <a:gd name="T5" fmla="*/ 128 h 128"/>
                  <a:gd name="T6" fmla="*/ 128 w 128"/>
                  <a:gd name="T7" fmla="*/ 64 h 128"/>
                  <a:gd name="T8" fmla="*/ 64 w 128"/>
                  <a:gd name="T9" fmla="*/ 0 h 128"/>
                  <a:gd name="T10" fmla="*/ 64 w 128"/>
                  <a:gd name="T11" fmla="*/ 105 h 128"/>
                  <a:gd name="T12" fmla="*/ 23 w 128"/>
                  <a:gd name="T13" fmla="*/ 64 h 128"/>
                  <a:gd name="T14" fmla="*/ 64 w 128"/>
                  <a:gd name="T15" fmla="*/ 23 h 128"/>
                  <a:gd name="T16" fmla="*/ 105 w 128"/>
                  <a:gd name="T17" fmla="*/ 64 h 128"/>
                  <a:gd name="T18" fmla="*/ 64 w 128"/>
                  <a:gd name="T19" fmla="*/ 10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" h="128">
                    <a:moveTo>
                      <a:pt x="64" y="0"/>
                    </a:moveTo>
                    <a:cubicBezTo>
                      <a:pt x="29" y="0"/>
                      <a:pt x="0" y="29"/>
                      <a:pt x="0" y="64"/>
                    </a:cubicBezTo>
                    <a:cubicBezTo>
                      <a:pt x="0" y="100"/>
                      <a:pt x="29" y="128"/>
                      <a:pt x="64" y="128"/>
                    </a:cubicBezTo>
                    <a:cubicBezTo>
                      <a:pt x="99" y="128"/>
                      <a:pt x="128" y="100"/>
                      <a:pt x="128" y="64"/>
                    </a:cubicBezTo>
                    <a:cubicBezTo>
                      <a:pt x="128" y="29"/>
                      <a:pt x="99" y="0"/>
                      <a:pt x="64" y="0"/>
                    </a:cubicBezTo>
                    <a:close/>
                    <a:moveTo>
                      <a:pt x="64" y="105"/>
                    </a:moveTo>
                    <a:cubicBezTo>
                      <a:pt x="41" y="105"/>
                      <a:pt x="23" y="87"/>
                      <a:pt x="23" y="64"/>
                    </a:cubicBezTo>
                    <a:cubicBezTo>
                      <a:pt x="23" y="42"/>
                      <a:pt x="41" y="23"/>
                      <a:pt x="64" y="23"/>
                    </a:cubicBezTo>
                    <a:cubicBezTo>
                      <a:pt x="87" y="23"/>
                      <a:pt x="105" y="42"/>
                      <a:pt x="105" y="64"/>
                    </a:cubicBezTo>
                    <a:cubicBezTo>
                      <a:pt x="105" y="87"/>
                      <a:pt x="87" y="105"/>
                      <a:pt x="64" y="105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61"/>
              <p:cNvSpPr/>
              <p:nvPr/>
            </p:nvSpPr>
            <p:spPr bwMode="auto">
              <a:xfrm>
                <a:off x="2147" y="3740"/>
                <a:ext cx="19" cy="20"/>
              </a:xfrm>
              <a:custGeom>
                <a:avLst/>
                <a:gdLst>
                  <a:gd name="T0" fmla="*/ 5 w 12"/>
                  <a:gd name="T1" fmla="*/ 0 h 12"/>
                  <a:gd name="T2" fmla="*/ 0 w 12"/>
                  <a:gd name="T3" fmla="*/ 6 h 12"/>
                  <a:gd name="T4" fmla="*/ 6 w 12"/>
                  <a:gd name="T5" fmla="*/ 12 h 12"/>
                  <a:gd name="T6" fmla="*/ 11 w 12"/>
                  <a:gd name="T7" fmla="*/ 6 h 12"/>
                  <a:gd name="T8" fmla="*/ 5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2"/>
                      <a:pt x="12" y="9"/>
                      <a:pt x="11" y="6"/>
                    </a:cubicBezTo>
                    <a:cubicBezTo>
                      <a:pt x="11" y="2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62"/>
              <p:cNvSpPr/>
              <p:nvPr/>
            </p:nvSpPr>
            <p:spPr bwMode="auto">
              <a:xfrm>
                <a:off x="2171" y="3680"/>
                <a:ext cx="19" cy="20"/>
              </a:xfrm>
              <a:custGeom>
                <a:avLst/>
                <a:gdLst>
                  <a:gd name="T0" fmla="*/ 2 w 12"/>
                  <a:gd name="T1" fmla="*/ 3 h 13"/>
                  <a:gd name="T2" fmla="*/ 2 w 12"/>
                  <a:gd name="T3" fmla="*/ 11 h 13"/>
                  <a:gd name="T4" fmla="*/ 10 w 12"/>
                  <a:gd name="T5" fmla="*/ 11 h 13"/>
                  <a:gd name="T6" fmla="*/ 10 w 12"/>
                  <a:gd name="T7" fmla="*/ 3 h 13"/>
                  <a:gd name="T8" fmla="*/ 2 w 12"/>
                  <a:gd name="T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3"/>
                    </a:moveTo>
                    <a:cubicBezTo>
                      <a:pt x="0" y="5"/>
                      <a:pt x="0" y="9"/>
                      <a:pt x="2" y="11"/>
                    </a:cubicBezTo>
                    <a:cubicBezTo>
                      <a:pt x="4" y="13"/>
                      <a:pt x="8" y="13"/>
                      <a:pt x="10" y="11"/>
                    </a:cubicBezTo>
                    <a:cubicBezTo>
                      <a:pt x="12" y="8"/>
                      <a:pt x="12" y="5"/>
                      <a:pt x="10" y="3"/>
                    </a:cubicBezTo>
                    <a:cubicBezTo>
                      <a:pt x="8" y="0"/>
                      <a:pt x="4" y="1"/>
                      <a:pt x="2" y="3"/>
                    </a:cubicBez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63"/>
              <p:cNvSpPr/>
              <p:nvPr/>
            </p:nvSpPr>
            <p:spPr bwMode="auto">
              <a:xfrm>
                <a:off x="2230" y="3657"/>
                <a:ext cx="19" cy="18"/>
              </a:xfrm>
              <a:custGeom>
                <a:avLst/>
                <a:gdLst>
                  <a:gd name="T0" fmla="*/ 6 w 12"/>
                  <a:gd name="T1" fmla="*/ 0 h 11"/>
                  <a:gd name="T2" fmla="*/ 0 w 12"/>
                  <a:gd name="T3" fmla="*/ 6 h 11"/>
                  <a:gd name="T4" fmla="*/ 6 w 12"/>
                  <a:gd name="T5" fmla="*/ 11 h 11"/>
                  <a:gd name="T6" fmla="*/ 12 w 12"/>
                  <a:gd name="T7" fmla="*/ 5 h 11"/>
                  <a:gd name="T8" fmla="*/ 6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9" y="11"/>
                      <a:pt x="12" y="9"/>
                      <a:pt x="12" y="5"/>
                    </a:cubicBezTo>
                    <a:cubicBezTo>
                      <a:pt x="12" y="2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64"/>
              <p:cNvSpPr/>
              <p:nvPr/>
            </p:nvSpPr>
            <p:spPr bwMode="auto">
              <a:xfrm>
                <a:off x="2314" y="3740"/>
                <a:ext cx="19" cy="20"/>
              </a:xfrm>
              <a:custGeom>
                <a:avLst/>
                <a:gdLst>
                  <a:gd name="T0" fmla="*/ 7 w 12"/>
                  <a:gd name="T1" fmla="*/ 12 h 12"/>
                  <a:gd name="T2" fmla="*/ 12 w 12"/>
                  <a:gd name="T3" fmla="*/ 6 h 12"/>
                  <a:gd name="T4" fmla="*/ 6 w 12"/>
                  <a:gd name="T5" fmla="*/ 0 h 12"/>
                  <a:gd name="T6" fmla="*/ 1 w 12"/>
                  <a:gd name="T7" fmla="*/ 6 h 12"/>
                  <a:gd name="T8" fmla="*/ 7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12"/>
                    </a:moveTo>
                    <a:cubicBezTo>
                      <a:pt x="10" y="12"/>
                      <a:pt x="12" y="9"/>
                      <a:pt x="12" y="6"/>
                    </a:cubicBez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3"/>
                      <a:pt x="1" y="6"/>
                    </a:cubicBezTo>
                    <a:cubicBezTo>
                      <a:pt x="1" y="9"/>
                      <a:pt x="3" y="12"/>
                      <a:pt x="7" y="12"/>
                    </a:cubicBez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65"/>
              <p:cNvSpPr/>
              <p:nvPr/>
            </p:nvSpPr>
            <p:spPr bwMode="auto">
              <a:xfrm>
                <a:off x="2289" y="3680"/>
                <a:ext cx="20" cy="20"/>
              </a:xfrm>
              <a:custGeom>
                <a:avLst/>
                <a:gdLst>
                  <a:gd name="T0" fmla="*/ 2 w 12"/>
                  <a:gd name="T1" fmla="*/ 3 h 13"/>
                  <a:gd name="T2" fmla="*/ 2 w 12"/>
                  <a:gd name="T3" fmla="*/ 11 h 13"/>
                  <a:gd name="T4" fmla="*/ 10 w 12"/>
                  <a:gd name="T5" fmla="*/ 11 h 13"/>
                  <a:gd name="T6" fmla="*/ 10 w 12"/>
                  <a:gd name="T7" fmla="*/ 3 h 13"/>
                  <a:gd name="T8" fmla="*/ 2 w 12"/>
                  <a:gd name="T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3"/>
                    </a:moveTo>
                    <a:cubicBezTo>
                      <a:pt x="0" y="5"/>
                      <a:pt x="0" y="9"/>
                      <a:pt x="2" y="11"/>
                    </a:cubicBezTo>
                    <a:cubicBezTo>
                      <a:pt x="4" y="13"/>
                      <a:pt x="8" y="13"/>
                      <a:pt x="10" y="11"/>
                    </a:cubicBezTo>
                    <a:cubicBezTo>
                      <a:pt x="12" y="8"/>
                      <a:pt x="12" y="5"/>
                      <a:pt x="10" y="3"/>
                    </a:cubicBezTo>
                    <a:cubicBezTo>
                      <a:pt x="8" y="0"/>
                      <a:pt x="4" y="1"/>
                      <a:pt x="2" y="3"/>
                    </a:cubicBez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66"/>
              <p:cNvSpPr/>
              <p:nvPr/>
            </p:nvSpPr>
            <p:spPr bwMode="auto">
              <a:xfrm>
                <a:off x="2184" y="3784"/>
                <a:ext cx="112" cy="107"/>
              </a:xfrm>
              <a:custGeom>
                <a:avLst/>
                <a:gdLst>
                  <a:gd name="T0" fmla="*/ 70 w 70"/>
                  <a:gd name="T1" fmla="*/ 11 h 67"/>
                  <a:gd name="T2" fmla="*/ 69 w 70"/>
                  <a:gd name="T3" fmla="*/ 7 h 67"/>
                  <a:gd name="T4" fmla="*/ 67 w 70"/>
                  <a:gd name="T5" fmla="*/ 3 h 67"/>
                  <a:gd name="T6" fmla="*/ 63 w 70"/>
                  <a:gd name="T7" fmla="*/ 1 h 67"/>
                  <a:gd name="T8" fmla="*/ 59 w 70"/>
                  <a:gd name="T9" fmla="*/ 0 h 67"/>
                  <a:gd name="T10" fmla="*/ 53 w 70"/>
                  <a:gd name="T11" fmla="*/ 3 h 67"/>
                  <a:gd name="T12" fmla="*/ 35 w 70"/>
                  <a:gd name="T13" fmla="*/ 15 h 67"/>
                  <a:gd name="T14" fmla="*/ 17 w 70"/>
                  <a:gd name="T15" fmla="*/ 3 h 67"/>
                  <a:gd name="T16" fmla="*/ 11 w 70"/>
                  <a:gd name="T17" fmla="*/ 0 h 67"/>
                  <a:gd name="T18" fmla="*/ 7 w 70"/>
                  <a:gd name="T19" fmla="*/ 1 h 67"/>
                  <a:gd name="T20" fmla="*/ 3 w 70"/>
                  <a:gd name="T21" fmla="*/ 3 h 67"/>
                  <a:gd name="T22" fmla="*/ 1 w 70"/>
                  <a:gd name="T23" fmla="*/ 7 h 67"/>
                  <a:gd name="T24" fmla="*/ 0 w 70"/>
                  <a:gd name="T25" fmla="*/ 11 h 67"/>
                  <a:gd name="T26" fmla="*/ 0 w 70"/>
                  <a:gd name="T27" fmla="*/ 31 h 67"/>
                  <a:gd name="T28" fmla="*/ 12 w 70"/>
                  <a:gd name="T29" fmla="*/ 43 h 67"/>
                  <a:gd name="T30" fmla="*/ 18 w 70"/>
                  <a:gd name="T31" fmla="*/ 43 h 67"/>
                  <a:gd name="T32" fmla="*/ 9 w 70"/>
                  <a:gd name="T33" fmla="*/ 59 h 67"/>
                  <a:gd name="T34" fmla="*/ 9 w 70"/>
                  <a:gd name="T35" fmla="*/ 59 h 67"/>
                  <a:gd name="T36" fmla="*/ 20 w 70"/>
                  <a:gd name="T37" fmla="*/ 56 h 67"/>
                  <a:gd name="T38" fmla="*/ 23 w 70"/>
                  <a:gd name="T39" fmla="*/ 67 h 67"/>
                  <a:gd name="T40" fmla="*/ 35 w 70"/>
                  <a:gd name="T41" fmla="*/ 45 h 67"/>
                  <a:gd name="T42" fmla="*/ 47 w 70"/>
                  <a:gd name="T43" fmla="*/ 67 h 67"/>
                  <a:gd name="T44" fmla="*/ 47 w 70"/>
                  <a:gd name="T45" fmla="*/ 67 h 67"/>
                  <a:gd name="T46" fmla="*/ 50 w 70"/>
                  <a:gd name="T47" fmla="*/ 56 h 67"/>
                  <a:gd name="T48" fmla="*/ 61 w 70"/>
                  <a:gd name="T49" fmla="*/ 59 h 67"/>
                  <a:gd name="T50" fmla="*/ 52 w 70"/>
                  <a:gd name="T51" fmla="*/ 43 h 67"/>
                  <a:gd name="T52" fmla="*/ 58 w 70"/>
                  <a:gd name="T53" fmla="*/ 43 h 67"/>
                  <a:gd name="T54" fmla="*/ 70 w 70"/>
                  <a:gd name="T55" fmla="*/ 31 h 67"/>
                  <a:gd name="T56" fmla="*/ 70 w 70"/>
                  <a:gd name="T57" fmla="*/ 31 h 67"/>
                  <a:gd name="T58" fmla="*/ 70 w 70"/>
                  <a:gd name="T59" fmla="*/ 1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0" h="67">
                    <a:moveTo>
                      <a:pt x="70" y="11"/>
                    </a:moveTo>
                    <a:cubicBezTo>
                      <a:pt x="70" y="9"/>
                      <a:pt x="70" y="8"/>
                      <a:pt x="69" y="7"/>
                    </a:cubicBezTo>
                    <a:cubicBezTo>
                      <a:pt x="68" y="5"/>
                      <a:pt x="68" y="4"/>
                      <a:pt x="67" y="3"/>
                    </a:cubicBezTo>
                    <a:cubicBezTo>
                      <a:pt x="66" y="2"/>
                      <a:pt x="65" y="2"/>
                      <a:pt x="63" y="1"/>
                    </a:cubicBezTo>
                    <a:cubicBezTo>
                      <a:pt x="62" y="0"/>
                      <a:pt x="61" y="0"/>
                      <a:pt x="59" y="0"/>
                    </a:cubicBezTo>
                    <a:cubicBezTo>
                      <a:pt x="57" y="0"/>
                      <a:pt x="54" y="1"/>
                      <a:pt x="53" y="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1"/>
                      <a:pt x="13" y="0"/>
                      <a:pt x="11" y="0"/>
                    </a:cubicBezTo>
                    <a:cubicBezTo>
                      <a:pt x="9" y="0"/>
                      <a:pt x="8" y="0"/>
                      <a:pt x="7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2" y="4"/>
                      <a:pt x="2" y="5"/>
                      <a:pt x="1" y="7"/>
                    </a:cubicBezTo>
                    <a:cubicBezTo>
                      <a:pt x="0" y="8"/>
                      <a:pt x="0" y="9"/>
                      <a:pt x="0" y="11"/>
                    </a:cubicBezTo>
                    <a:cubicBezTo>
                      <a:pt x="0" y="11"/>
                      <a:pt x="0" y="31"/>
                      <a:pt x="0" y="31"/>
                    </a:cubicBezTo>
                    <a:cubicBezTo>
                      <a:pt x="0" y="38"/>
                      <a:pt x="5" y="43"/>
                      <a:pt x="12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47" y="67"/>
                      <a:pt x="47" y="67"/>
                      <a:pt x="47" y="67"/>
                    </a:cubicBezTo>
                    <a:cubicBezTo>
                      <a:pt x="47" y="67"/>
                      <a:pt x="47" y="67"/>
                      <a:pt x="47" y="6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5" y="43"/>
                      <a:pt x="70" y="38"/>
                      <a:pt x="70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0" y="31"/>
                      <a:pt x="70" y="11"/>
                      <a:pt x="70" y="11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Oval 67"/>
              <p:cNvSpPr>
                <a:spLocks noChangeArrowheads="1"/>
              </p:cNvSpPr>
              <p:nvPr/>
            </p:nvSpPr>
            <p:spPr bwMode="auto">
              <a:xfrm>
                <a:off x="2232" y="3822"/>
                <a:ext cx="16" cy="18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68"/>
              <p:cNvSpPr/>
              <p:nvPr/>
            </p:nvSpPr>
            <p:spPr bwMode="auto">
              <a:xfrm>
                <a:off x="2192" y="3793"/>
                <a:ext cx="35" cy="16"/>
              </a:xfrm>
              <a:custGeom>
                <a:avLst/>
                <a:gdLst>
                  <a:gd name="T0" fmla="*/ 6 w 22"/>
                  <a:gd name="T1" fmla="*/ 0 h 10"/>
                  <a:gd name="T2" fmla="*/ 0 w 22"/>
                  <a:gd name="T3" fmla="*/ 5 h 10"/>
                  <a:gd name="T4" fmla="*/ 6 w 22"/>
                  <a:gd name="T5" fmla="*/ 10 h 10"/>
                  <a:gd name="T6" fmla="*/ 22 w 22"/>
                  <a:gd name="T7" fmla="*/ 10 h 10"/>
                  <a:gd name="T8" fmla="*/ 9 w 22"/>
                  <a:gd name="T9" fmla="*/ 1 h 10"/>
                  <a:gd name="T10" fmla="*/ 6 w 22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0">
                    <a:moveTo>
                      <a:pt x="6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0" y="8"/>
                      <a:pt x="3" y="10"/>
                      <a:pt x="6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69"/>
              <p:cNvSpPr/>
              <p:nvPr/>
            </p:nvSpPr>
            <p:spPr bwMode="auto">
              <a:xfrm>
                <a:off x="2253" y="3793"/>
                <a:ext cx="35" cy="16"/>
              </a:xfrm>
              <a:custGeom>
                <a:avLst/>
                <a:gdLst>
                  <a:gd name="T0" fmla="*/ 16 w 22"/>
                  <a:gd name="T1" fmla="*/ 0 h 10"/>
                  <a:gd name="T2" fmla="*/ 13 w 22"/>
                  <a:gd name="T3" fmla="*/ 1 h 10"/>
                  <a:gd name="T4" fmla="*/ 0 w 22"/>
                  <a:gd name="T5" fmla="*/ 10 h 10"/>
                  <a:gd name="T6" fmla="*/ 16 w 22"/>
                  <a:gd name="T7" fmla="*/ 10 h 10"/>
                  <a:gd name="T8" fmla="*/ 22 w 22"/>
                  <a:gd name="T9" fmla="*/ 5 h 10"/>
                  <a:gd name="T10" fmla="*/ 16 w 22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0">
                    <a:moveTo>
                      <a:pt x="16" y="0"/>
                    </a:moveTo>
                    <a:cubicBezTo>
                      <a:pt x="15" y="0"/>
                      <a:pt x="14" y="0"/>
                      <a:pt x="13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9" y="10"/>
                      <a:pt x="22" y="8"/>
                      <a:pt x="22" y="5"/>
                    </a:cubicBezTo>
                    <a:cubicBezTo>
                      <a:pt x="22" y="2"/>
                      <a:pt x="19" y="0"/>
                      <a:pt x="16" y="0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Oval 70"/>
              <p:cNvSpPr>
                <a:spLocks noChangeArrowheads="1"/>
              </p:cNvSpPr>
              <p:nvPr/>
            </p:nvSpPr>
            <p:spPr bwMode="auto">
              <a:xfrm>
                <a:off x="1394" y="3556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71"/>
              <p:cNvSpPr/>
              <p:nvPr/>
            </p:nvSpPr>
            <p:spPr bwMode="auto">
              <a:xfrm>
                <a:off x="1487" y="3688"/>
                <a:ext cx="316" cy="278"/>
              </a:xfrm>
              <a:custGeom>
                <a:avLst/>
                <a:gdLst>
                  <a:gd name="T0" fmla="*/ 31 w 197"/>
                  <a:gd name="T1" fmla="*/ 46 h 174"/>
                  <a:gd name="T2" fmla="*/ 0 w 197"/>
                  <a:gd name="T3" fmla="*/ 76 h 174"/>
                  <a:gd name="T4" fmla="*/ 28 w 197"/>
                  <a:gd name="T5" fmla="*/ 105 h 174"/>
                  <a:gd name="T6" fmla="*/ 13 w 197"/>
                  <a:gd name="T7" fmla="*/ 120 h 174"/>
                  <a:gd name="T8" fmla="*/ 67 w 197"/>
                  <a:gd name="T9" fmla="*/ 174 h 174"/>
                  <a:gd name="T10" fmla="*/ 70 w 197"/>
                  <a:gd name="T11" fmla="*/ 174 h 174"/>
                  <a:gd name="T12" fmla="*/ 197 w 197"/>
                  <a:gd name="T13" fmla="*/ 58 h 174"/>
                  <a:gd name="T14" fmla="*/ 139 w 197"/>
                  <a:gd name="T15" fmla="*/ 0 h 174"/>
                  <a:gd name="T16" fmla="*/ 60 w 197"/>
                  <a:gd name="T17" fmla="*/ 75 h 174"/>
                  <a:gd name="T18" fmla="*/ 31 w 197"/>
                  <a:gd name="T19" fmla="*/ 46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174">
                    <a:moveTo>
                      <a:pt x="31" y="46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28" y="105"/>
                      <a:pt x="28" y="105"/>
                      <a:pt x="28" y="105"/>
                    </a:cubicBezTo>
                    <a:cubicBezTo>
                      <a:pt x="13" y="120"/>
                      <a:pt x="13" y="120"/>
                      <a:pt x="13" y="120"/>
                    </a:cubicBezTo>
                    <a:cubicBezTo>
                      <a:pt x="67" y="174"/>
                      <a:pt x="67" y="174"/>
                      <a:pt x="67" y="174"/>
                    </a:cubicBezTo>
                    <a:cubicBezTo>
                      <a:pt x="68" y="174"/>
                      <a:pt x="69" y="174"/>
                      <a:pt x="70" y="174"/>
                    </a:cubicBezTo>
                    <a:cubicBezTo>
                      <a:pt x="137" y="174"/>
                      <a:pt x="191" y="123"/>
                      <a:pt x="197" y="58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60" y="75"/>
                      <a:pt x="60" y="75"/>
                      <a:pt x="60" y="75"/>
                    </a:cubicBez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72"/>
              <p:cNvSpPr/>
              <p:nvPr/>
            </p:nvSpPr>
            <p:spPr bwMode="auto">
              <a:xfrm>
                <a:off x="1477" y="3676"/>
                <a:ext cx="244" cy="231"/>
              </a:xfrm>
              <a:custGeom>
                <a:avLst/>
                <a:gdLst>
                  <a:gd name="T0" fmla="*/ 152 w 152"/>
                  <a:gd name="T1" fmla="*/ 23 h 144"/>
                  <a:gd name="T2" fmla="*/ 150 w 152"/>
                  <a:gd name="T3" fmla="*/ 14 h 144"/>
                  <a:gd name="T4" fmla="*/ 145 w 152"/>
                  <a:gd name="T5" fmla="*/ 7 h 144"/>
                  <a:gd name="T6" fmla="*/ 138 w 152"/>
                  <a:gd name="T7" fmla="*/ 2 h 144"/>
                  <a:gd name="T8" fmla="*/ 129 w 152"/>
                  <a:gd name="T9" fmla="*/ 0 h 144"/>
                  <a:gd name="T10" fmla="*/ 114 w 152"/>
                  <a:gd name="T11" fmla="*/ 5 h 144"/>
                  <a:gd name="T12" fmla="*/ 76 w 152"/>
                  <a:gd name="T13" fmla="*/ 33 h 144"/>
                  <a:gd name="T14" fmla="*/ 38 w 152"/>
                  <a:gd name="T15" fmla="*/ 5 h 144"/>
                  <a:gd name="T16" fmla="*/ 23 w 152"/>
                  <a:gd name="T17" fmla="*/ 0 h 144"/>
                  <a:gd name="T18" fmla="*/ 14 w 152"/>
                  <a:gd name="T19" fmla="*/ 2 h 144"/>
                  <a:gd name="T20" fmla="*/ 7 w 152"/>
                  <a:gd name="T21" fmla="*/ 7 h 144"/>
                  <a:gd name="T22" fmla="*/ 2 w 152"/>
                  <a:gd name="T23" fmla="*/ 14 h 144"/>
                  <a:gd name="T24" fmla="*/ 0 w 152"/>
                  <a:gd name="T25" fmla="*/ 23 h 144"/>
                  <a:gd name="T26" fmla="*/ 0 w 152"/>
                  <a:gd name="T27" fmla="*/ 68 h 144"/>
                  <a:gd name="T28" fmla="*/ 25 w 152"/>
                  <a:gd name="T29" fmla="*/ 93 h 144"/>
                  <a:gd name="T30" fmla="*/ 38 w 152"/>
                  <a:gd name="T31" fmla="*/ 93 h 144"/>
                  <a:gd name="T32" fmla="*/ 19 w 152"/>
                  <a:gd name="T33" fmla="*/ 127 h 144"/>
                  <a:gd name="T34" fmla="*/ 19 w 152"/>
                  <a:gd name="T35" fmla="*/ 127 h 144"/>
                  <a:gd name="T36" fmla="*/ 42 w 152"/>
                  <a:gd name="T37" fmla="*/ 121 h 144"/>
                  <a:gd name="T38" fmla="*/ 49 w 152"/>
                  <a:gd name="T39" fmla="*/ 144 h 144"/>
                  <a:gd name="T40" fmla="*/ 76 w 152"/>
                  <a:gd name="T41" fmla="*/ 98 h 144"/>
                  <a:gd name="T42" fmla="*/ 103 w 152"/>
                  <a:gd name="T43" fmla="*/ 144 h 144"/>
                  <a:gd name="T44" fmla="*/ 103 w 152"/>
                  <a:gd name="T45" fmla="*/ 144 h 144"/>
                  <a:gd name="T46" fmla="*/ 110 w 152"/>
                  <a:gd name="T47" fmla="*/ 121 h 144"/>
                  <a:gd name="T48" fmla="*/ 133 w 152"/>
                  <a:gd name="T49" fmla="*/ 127 h 144"/>
                  <a:gd name="T50" fmla="*/ 114 w 152"/>
                  <a:gd name="T51" fmla="*/ 93 h 144"/>
                  <a:gd name="T52" fmla="*/ 126 w 152"/>
                  <a:gd name="T53" fmla="*/ 93 h 144"/>
                  <a:gd name="T54" fmla="*/ 152 w 152"/>
                  <a:gd name="T55" fmla="*/ 68 h 144"/>
                  <a:gd name="T56" fmla="*/ 152 w 152"/>
                  <a:gd name="T57" fmla="*/ 68 h 144"/>
                  <a:gd name="T58" fmla="*/ 152 w 152"/>
                  <a:gd name="T59" fmla="*/ 2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44">
                    <a:moveTo>
                      <a:pt x="152" y="23"/>
                    </a:moveTo>
                    <a:cubicBezTo>
                      <a:pt x="152" y="20"/>
                      <a:pt x="151" y="17"/>
                      <a:pt x="150" y="14"/>
                    </a:cubicBezTo>
                    <a:cubicBezTo>
                      <a:pt x="149" y="11"/>
                      <a:pt x="147" y="9"/>
                      <a:pt x="145" y="7"/>
                    </a:cubicBezTo>
                    <a:cubicBezTo>
                      <a:pt x="143" y="5"/>
                      <a:pt x="140" y="3"/>
                      <a:pt x="138" y="2"/>
                    </a:cubicBezTo>
                    <a:cubicBezTo>
                      <a:pt x="135" y="0"/>
                      <a:pt x="132" y="0"/>
                      <a:pt x="129" y="0"/>
                    </a:cubicBezTo>
                    <a:cubicBezTo>
                      <a:pt x="123" y="0"/>
                      <a:pt x="118" y="2"/>
                      <a:pt x="114" y="5"/>
                    </a:cubicBezTo>
                    <a:cubicBezTo>
                      <a:pt x="76" y="33"/>
                      <a:pt x="76" y="33"/>
                      <a:pt x="76" y="3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4" y="2"/>
                      <a:pt x="29" y="0"/>
                      <a:pt x="23" y="0"/>
                    </a:cubicBezTo>
                    <a:cubicBezTo>
                      <a:pt x="20" y="0"/>
                      <a:pt x="17" y="0"/>
                      <a:pt x="14" y="2"/>
                    </a:cubicBezTo>
                    <a:cubicBezTo>
                      <a:pt x="12" y="3"/>
                      <a:pt x="9" y="5"/>
                      <a:pt x="7" y="7"/>
                    </a:cubicBezTo>
                    <a:cubicBezTo>
                      <a:pt x="5" y="9"/>
                      <a:pt x="3" y="11"/>
                      <a:pt x="2" y="14"/>
                    </a:cubicBezTo>
                    <a:cubicBezTo>
                      <a:pt x="1" y="17"/>
                      <a:pt x="0" y="20"/>
                      <a:pt x="0" y="23"/>
                    </a:cubicBezTo>
                    <a:cubicBezTo>
                      <a:pt x="0" y="24"/>
                      <a:pt x="0" y="67"/>
                      <a:pt x="0" y="68"/>
                    </a:cubicBezTo>
                    <a:cubicBezTo>
                      <a:pt x="0" y="82"/>
                      <a:pt x="11" y="93"/>
                      <a:pt x="25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76" y="98"/>
                      <a:pt x="76" y="98"/>
                      <a:pt x="76" y="98"/>
                    </a:cubicBezTo>
                    <a:cubicBezTo>
                      <a:pt x="103" y="144"/>
                      <a:pt x="103" y="144"/>
                      <a:pt x="103" y="144"/>
                    </a:cubicBezTo>
                    <a:cubicBezTo>
                      <a:pt x="103" y="144"/>
                      <a:pt x="103" y="144"/>
                      <a:pt x="103" y="144"/>
                    </a:cubicBezTo>
                    <a:cubicBezTo>
                      <a:pt x="110" y="121"/>
                      <a:pt x="110" y="121"/>
                      <a:pt x="110" y="121"/>
                    </a:cubicBezTo>
                    <a:cubicBezTo>
                      <a:pt x="133" y="127"/>
                      <a:pt x="133" y="127"/>
                      <a:pt x="133" y="127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40" y="93"/>
                      <a:pt x="152" y="82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23"/>
                      <a:pt x="152" y="23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Oval 73"/>
              <p:cNvSpPr>
                <a:spLocks noChangeArrowheads="1"/>
              </p:cNvSpPr>
              <p:nvPr/>
            </p:nvSpPr>
            <p:spPr bwMode="auto">
              <a:xfrm>
                <a:off x="1580" y="3760"/>
                <a:ext cx="38" cy="38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74"/>
              <p:cNvSpPr/>
              <p:nvPr/>
            </p:nvSpPr>
            <p:spPr bwMode="auto">
              <a:xfrm>
                <a:off x="1497" y="3694"/>
                <a:ext cx="75" cy="38"/>
              </a:xfrm>
              <a:custGeom>
                <a:avLst/>
                <a:gdLst>
                  <a:gd name="T0" fmla="*/ 11 w 47"/>
                  <a:gd name="T1" fmla="*/ 0 h 24"/>
                  <a:gd name="T2" fmla="*/ 0 w 47"/>
                  <a:gd name="T3" fmla="*/ 12 h 24"/>
                  <a:gd name="T4" fmla="*/ 11 w 47"/>
                  <a:gd name="T5" fmla="*/ 24 h 24"/>
                  <a:gd name="T6" fmla="*/ 47 w 47"/>
                  <a:gd name="T7" fmla="*/ 24 h 24"/>
                  <a:gd name="T8" fmla="*/ 19 w 47"/>
                  <a:gd name="T9" fmla="*/ 3 h 24"/>
                  <a:gd name="T10" fmla="*/ 11 w 4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24"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1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75"/>
              <p:cNvSpPr/>
              <p:nvPr/>
            </p:nvSpPr>
            <p:spPr bwMode="auto">
              <a:xfrm>
                <a:off x="1626" y="3694"/>
                <a:ext cx="76" cy="38"/>
              </a:xfrm>
              <a:custGeom>
                <a:avLst/>
                <a:gdLst>
                  <a:gd name="T0" fmla="*/ 36 w 47"/>
                  <a:gd name="T1" fmla="*/ 0 h 24"/>
                  <a:gd name="T2" fmla="*/ 28 w 47"/>
                  <a:gd name="T3" fmla="*/ 3 h 24"/>
                  <a:gd name="T4" fmla="*/ 0 w 47"/>
                  <a:gd name="T5" fmla="*/ 24 h 24"/>
                  <a:gd name="T6" fmla="*/ 36 w 47"/>
                  <a:gd name="T7" fmla="*/ 24 h 24"/>
                  <a:gd name="T8" fmla="*/ 47 w 47"/>
                  <a:gd name="T9" fmla="*/ 12 h 24"/>
                  <a:gd name="T10" fmla="*/ 36 w 4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24">
                    <a:moveTo>
                      <a:pt x="36" y="0"/>
                    </a:moveTo>
                    <a:cubicBezTo>
                      <a:pt x="33" y="0"/>
                      <a:pt x="30" y="1"/>
                      <a:pt x="28" y="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42" y="24"/>
                      <a:pt x="47" y="19"/>
                      <a:pt x="47" y="12"/>
                    </a:cubicBezTo>
                    <a:cubicBezTo>
                      <a:pt x="47" y="6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Oval 76"/>
              <p:cNvSpPr>
                <a:spLocks noChangeArrowheads="1"/>
              </p:cNvSpPr>
              <p:nvPr/>
            </p:nvSpPr>
            <p:spPr bwMode="auto">
              <a:xfrm>
                <a:off x="753" y="3556"/>
                <a:ext cx="410" cy="4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77"/>
              <p:cNvSpPr/>
              <p:nvPr/>
            </p:nvSpPr>
            <p:spPr bwMode="auto">
              <a:xfrm>
                <a:off x="846" y="3647"/>
                <a:ext cx="316" cy="319"/>
              </a:xfrm>
              <a:custGeom>
                <a:avLst/>
                <a:gdLst>
                  <a:gd name="T0" fmla="*/ 86 w 197"/>
                  <a:gd name="T1" fmla="*/ 0 h 199"/>
                  <a:gd name="T2" fmla="*/ 70 w 197"/>
                  <a:gd name="T3" fmla="*/ 25 h 199"/>
                  <a:gd name="T4" fmla="*/ 56 w 197"/>
                  <a:gd name="T5" fmla="*/ 0 h 199"/>
                  <a:gd name="T6" fmla="*/ 37 w 197"/>
                  <a:gd name="T7" fmla="*/ 4 h 199"/>
                  <a:gd name="T8" fmla="*/ 31 w 197"/>
                  <a:gd name="T9" fmla="*/ 33 h 199"/>
                  <a:gd name="T10" fmla="*/ 83 w 197"/>
                  <a:gd name="T11" fmla="*/ 86 h 199"/>
                  <a:gd name="T12" fmla="*/ 63 w 197"/>
                  <a:gd name="T13" fmla="*/ 101 h 199"/>
                  <a:gd name="T14" fmla="*/ 13 w 197"/>
                  <a:gd name="T15" fmla="*/ 51 h 199"/>
                  <a:gd name="T16" fmla="*/ 0 w 197"/>
                  <a:gd name="T17" fmla="*/ 64 h 199"/>
                  <a:gd name="T18" fmla="*/ 49 w 197"/>
                  <a:gd name="T19" fmla="*/ 113 h 199"/>
                  <a:gd name="T20" fmla="*/ 6 w 197"/>
                  <a:gd name="T21" fmla="*/ 147 h 199"/>
                  <a:gd name="T22" fmla="*/ 57 w 197"/>
                  <a:gd name="T23" fmla="*/ 198 h 199"/>
                  <a:gd name="T24" fmla="*/ 70 w 197"/>
                  <a:gd name="T25" fmla="*/ 199 h 199"/>
                  <a:gd name="T26" fmla="*/ 197 w 197"/>
                  <a:gd name="T27" fmla="*/ 90 h 199"/>
                  <a:gd name="T28" fmla="*/ 109 w 197"/>
                  <a:gd name="T29" fmla="*/ 2 h 199"/>
                  <a:gd name="T30" fmla="*/ 104 w 197"/>
                  <a:gd name="T31" fmla="*/ 6 h 199"/>
                  <a:gd name="T32" fmla="*/ 86 w 197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7" h="199">
                    <a:moveTo>
                      <a:pt x="86" y="0"/>
                    </a:moveTo>
                    <a:cubicBezTo>
                      <a:pt x="70" y="25"/>
                      <a:pt x="70" y="25"/>
                      <a:pt x="70" y="25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83" y="86"/>
                      <a:pt x="83" y="86"/>
                      <a:pt x="83" y="86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6" y="147"/>
                      <a:pt x="6" y="147"/>
                      <a:pt x="6" y="147"/>
                    </a:cubicBezTo>
                    <a:cubicBezTo>
                      <a:pt x="57" y="198"/>
                      <a:pt x="57" y="198"/>
                      <a:pt x="57" y="198"/>
                    </a:cubicBezTo>
                    <a:cubicBezTo>
                      <a:pt x="61" y="199"/>
                      <a:pt x="66" y="199"/>
                      <a:pt x="70" y="199"/>
                    </a:cubicBezTo>
                    <a:cubicBezTo>
                      <a:pt x="134" y="199"/>
                      <a:pt x="188" y="152"/>
                      <a:pt x="197" y="90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04" y="6"/>
                      <a:pt x="104" y="6"/>
                      <a:pt x="104" y="6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Rectangle 78"/>
              <p:cNvSpPr>
                <a:spLocks noChangeArrowheads="1"/>
              </p:cNvSpPr>
              <p:nvPr/>
            </p:nvSpPr>
            <p:spPr bwMode="auto">
              <a:xfrm>
                <a:off x="846" y="3712"/>
                <a:ext cx="225" cy="3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Rectangle 79"/>
              <p:cNvSpPr>
                <a:spLocks noChangeArrowheads="1"/>
              </p:cNvSpPr>
              <p:nvPr/>
            </p:nvSpPr>
            <p:spPr bwMode="auto">
              <a:xfrm>
                <a:off x="856" y="3750"/>
                <a:ext cx="205" cy="133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80"/>
              <p:cNvSpPr>
                <a:spLocks noEditPoints="1"/>
              </p:cNvSpPr>
              <p:nvPr/>
            </p:nvSpPr>
            <p:spPr bwMode="auto">
              <a:xfrm>
                <a:off x="886" y="3639"/>
                <a:ext cx="144" cy="73"/>
              </a:xfrm>
              <a:custGeom>
                <a:avLst/>
                <a:gdLst>
                  <a:gd name="T0" fmla="*/ 68 w 90"/>
                  <a:gd name="T1" fmla="*/ 0 h 45"/>
                  <a:gd name="T2" fmla="*/ 45 w 90"/>
                  <a:gd name="T3" fmla="*/ 23 h 45"/>
                  <a:gd name="T4" fmla="*/ 22 w 90"/>
                  <a:gd name="T5" fmla="*/ 0 h 45"/>
                  <a:gd name="T6" fmla="*/ 0 w 90"/>
                  <a:gd name="T7" fmla="*/ 23 h 45"/>
                  <a:gd name="T8" fmla="*/ 22 w 90"/>
                  <a:gd name="T9" fmla="*/ 45 h 45"/>
                  <a:gd name="T10" fmla="*/ 45 w 90"/>
                  <a:gd name="T11" fmla="*/ 45 h 45"/>
                  <a:gd name="T12" fmla="*/ 68 w 90"/>
                  <a:gd name="T13" fmla="*/ 45 h 45"/>
                  <a:gd name="T14" fmla="*/ 90 w 90"/>
                  <a:gd name="T15" fmla="*/ 23 h 45"/>
                  <a:gd name="T16" fmla="*/ 68 w 90"/>
                  <a:gd name="T17" fmla="*/ 0 h 45"/>
                  <a:gd name="T18" fmla="*/ 33 w 90"/>
                  <a:gd name="T19" fmla="*/ 34 h 45"/>
                  <a:gd name="T20" fmla="*/ 22 w 90"/>
                  <a:gd name="T21" fmla="*/ 34 h 45"/>
                  <a:gd name="T22" fmla="*/ 11 w 90"/>
                  <a:gd name="T23" fmla="*/ 23 h 45"/>
                  <a:gd name="T24" fmla="*/ 22 w 90"/>
                  <a:gd name="T25" fmla="*/ 12 h 45"/>
                  <a:gd name="T26" fmla="*/ 33 w 90"/>
                  <a:gd name="T27" fmla="*/ 23 h 45"/>
                  <a:gd name="T28" fmla="*/ 33 w 90"/>
                  <a:gd name="T29" fmla="*/ 34 h 45"/>
                  <a:gd name="T30" fmla="*/ 68 w 90"/>
                  <a:gd name="T31" fmla="*/ 34 h 45"/>
                  <a:gd name="T32" fmla="*/ 57 w 90"/>
                  <a:gd name="T33" fmla="*/ 34 h 45"/>
                  <a:gd name="T34" fmla="*/ 57 w 90"/>
                  <a:gd name="T35" fmla="*/ 23 h 45"/>
                  <a:gd name="T36" fmla="*/ 68 w 90"/>
                  <a:gd name="T37" fmla="*/ 12 h 45"/>
                  <a:gd name="T38" fmla="*/ 79 w 90"/>
                  <a:gd name="T39" fmla="*/ 23 h 45"/>
                  <a:gd name="T40" fmla="*/ 68 w 90"/>
                  <a:gd name="T41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0" h="45">
                    <a:moveTo>
                      <a:pt x="68" y="0"/>
                    </a:moveTo>
                    <a:cubicBezTo>
                      <a:pt x="55" y="0"/>
                      <a:pt x="45" y="10"/>
                      <a:pt x="45" y="23"/>
                    </a:cubicBezTo>
                    <a:cubicBezTo>
                      <a:pt x="45" y="10"/>
                      <a:pt x="35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35"/>
                      <a:pt x="10" y="45"/>
                      <a:pt x="22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80" y="45"/>
                      <a:pt x="90" y="35"/>
                      <a:pt x="90" y="23"/>
                    </a:cubicBezTo>
                    <a:cubicBezTo>
                      <a:pt x="90" y="10"/>
                      <a:pt x="80" y="0"/>
                      <a:pt x="68" y="0"/>
                    </a:cubicBezTo>
                    <a:close/>
                    <a:moveTo>
                      <a:pt x="33" y="34"/>
                    </a:moveTo>
                    <a:cubicBezTo>
                      <a:pt x="22" y="34"/>
                      <a:pt x="22" y="34"/>
                      <a:pt x="22" y="34"/>
                    </a:cubicBezTo>
                    <a:cubicBezTo>
                      <a:pt x="16" y="34"/>
                      <a:pt x="11" y="29"/>
                      <a:pt x="11" y="23"/>
                    </a:cubicBezTo>
                    <a:cubicBezTo>
                      <a:pt x="11" y="17"/>
                      <a:pt x="16" y="12"/>
                      <a:pt x="22" y="12"/>
                    </a:cubicBezTo>
                    <a:cubicBezTo>
                      <a:pt x="28" y="12"/>
                      <a:pt x="33" y="17"/>
                      <a:pt x="33" y="23"/>
                    </a:cubicBezTo>
                    <a:lnTo>
                      <a:pt x="33" y="34"/>
                    </a:lnTo>
                    <a:close/>
                    <a:moveTo>
                      <a:pt x="68" y="34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17"/>
                      <a:pt x="62" y="12"/>
                      <a:pt x="68" y="12"/>
                    </a:cubicBezTo>
                    <a:cubicBezTo>
                      <a:pt x="74" y="12"/>
                      <a:pt x="79" y="17"/>
                      <a:pt x="79" y="23"/>
                    </a:cubicBezTo>
                    <a:cubicBezTo>
                      <a:pt x="79" y="29"/>
                      <a:pt x="74" y="34"/>
                      <a:pt x="68" y="34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Rectangle 81"/>
              <p:cNvSpPr>
                <a:spLocks noChangeArrowheads="1"/>
              </p:cNvSpPr>
              <p:nvPr/>
            </p:nvSpPr>
            <p:spPr bwMode="auto">
              <a:xfrm>
                <a:off x="939" y="3750"/>
                <a:ext cx="39" cy="133"/>
              </a:xfrm>
              <a:prstGeom prst="rect">
                <a:avLst/>
              </a:pr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Rectangle 82"/>
              <p:cNvSpPr>
                <a:spLocks noChangeArrowheads="1"/>
              </p:cNvSpPr>
              <p:nvPr/>
            </p:nvSpPr>
            <p:spPr bwMode="auto">
              <a:xfrm>
                <a:off x="939" y="3712"/>
                <a:ext cx="39" cy="38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Oval 83"/>
              <p:cNvSpPr>
                <a:spLocks noChangeArrowheads="1"/>
              </p:cNvSpPr>
              <p:nvPr/>
            </p:nvSpPr>
            <p:spPr bwMode="auto">
              <a:xfrm>
                <a:off x="113" y="3556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84"/>
              <p:cNvSpPr/>
              <p:nvPr/>
            </p:nvSpPr>
            <p:spPr bwMode="auto">
              <a:xfrm>
                <a:off x="225" y="3647"/>
                <a:ext cx="283" cy="316"/>
              </a:xfrm>
              <a:custGeom>
                <a:avLst/>
                <a:gdLst>
                  <a:gd name="T0" fmla="*/ 177 w 177"/>
                  <a:gd name="T1" fmla="*/ 119 h 197"/>
                  <a:gd name="T2" fmla="*/ 58 w 177"/>
                  <a:gd name="T3" fmla="*/ 0 h 197"/>
                  <a:gd name="T4" fmla="*/ 0 w 177"/>
                  <a:gd name="T5" fmla="*/ 116 h 197"/>
                  <a:gd name="T6" fmla="*/ 81 w 177"/>
                  <a:gd name="T7" fmla="*/ 197 h 197"/>
                  <a:gd name="T8" fmla="*/ 177 w 177"/>
                  <a:gd name="T9" fmla="*/ 119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7" h="197">
                    <a:moveTo>
                      <a:pt x="177" y="119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81" y="197"/>
                      <a:pt x="81" y="197"/>
                      <a:pt x="81" y="197"/>
                    </a:cubicBezTo>
                    <a:cubicBezTo>
                      <a:pt x="124" y="189"/>
                      <a:pt x="161" y="159"/>
                      <a:pt x="177" y="119"/>
                    </a:cubicBez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85"/>
              <p:cNvSpPr/>
              <p:nvPr/>
            </p:nvSpPr>
            <p:spPr bwMode="auto">
              <a:xfrm>
                <a:off x="225" y="3647"/>
                <a:ext cx="186" cy="186"/>
              </a:xfrm>
              <a:custGeom>
                <a:avLst/>
                <a:gdLst>
                  <a:gd name="T0" fmla="*/ 186 w 186"/>
                  <a:gd name="T1" fmla="*/ 186 h 186"/>
                  <a:gd name="T2" fmla="*/ 139 w 186"/>
                  <a:gd name="T3" fmla="*/ 93 h 186"/>
                  <a:gd name="T4" fmla="*/ 158 w 186"/>
                  <a:gd name="T5" fmla="*/ 93 h 186"/>
                  <a:gd name="T6" fmla="*/ 93 w 186"/>
                  <a:gd name="T7" fmla="*/ 0 h 186"/>
                  <a:gd name="T8" fmla="*/ 27 w 186"/>
                  <a:gd name="T9" fmla="*/ 93 h 186"/>
                  <a:gd name="T10" fmla="*/ 46 w 186"/>
                  <a:gd name="T11" fmla="*/ 93 h 186"/>
                  <a:gd name="T12" fmla="*/ 0 w 186"/>
                  <a:gd name="T13" fmla="*/ 186 h 186"/>
                  <a:gd name="T14" fmla="*/ 186 w 186"/>
                  <a:gd name="T15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6" h="186">
                    <a:moveTo>
                      <a:pt x="186" y="186"/>
                    </a:moveTo>
                    <a:lnTo>
                      <a:pt x="139" y="93"/>
                    </a:lnTo>
                    <a:lnTo>
                      <a:pt x="158" y="93"/>
                    </a:lnTo>
                    <a:lnTo>
                      <a:pt x="93" y="0"/>
                    </a:lnTo>
                    <a:lnTo>
                      <a:pt x="27" y="93"/>
                    </a:lnTo>
                    <a:lnTo>
                      <a:pt x="46" y="93"/>
                    </a:lnTo>
                    <a:lnTo>
                      <a:pt x="0" y="186"/>
                    </a:lnTo>
                    <a:lnTo>
                      <a:pt x="186" y="186"/>
                    </a:ln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Rectangle 86"/>
              <p:cNvSpPr>
                <a:spLocks noChangeArrowheads="1"/>
              </p:cNvSpPr>
              <p:nvPr/>
            </p:nvSpPr>
            <p:spPr bwMode="auto">
              <a:xfrm>
                <a:off x="298" y="3833"/>
                <a:ext cx="39" cy="5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Oval 87"/>
              <p:cNvSpPr>
                <a:spLocks noChangeArrowheads="1"/>
              </p:cNvSpPr>
              <p:nvPr/>
            </p:nvSpPr>
            <p:spPr bwMode="auto">
              <a:xfrm>
                <a:off x="7161" y="2915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88"/>
              <p:cNvSpPr/>
              <p:nvPr/>
            </p:nvSpPr>
            <p:spPr bwMode="auto">
              <a:xfrm>
                <a:off x="7233" y="3030"/>
                <a:ext cx="334" cy="287"/>
              </a:xfrm>
              <a:custGeom>
                <a:avLst/>
                <a:gdLst>
                  <a:gd name="T0" fmla="*/ 72 w 209"/>
                  <a:gd name="T1" fmla="*/ 37 h 179"/>
                  <a:gd name="T2" fmla="*/ 37 w 209"/>
                  <a:gd name="T3" fmla="*/ 2 h 179"/>
                  <a:gd name="T4" fmla="*/ 30 w 209"/>
                  <a:gd name="T5" fmla="*/ 9 h 179"/>
                  <a:gd name="T6" fmla="*/ 21 w 209"/>
                  <a:gd name="T7" fmla="*/ 0 h 179"/>
                  <a:gd name="T8" fmla="*/ 0 w 209"/>
                  <a:gd name="T9" fmla="*/ 21 h 179"/>
                  <a:gd name="T10" fmla="*/ 9 w 209"/>
                  <a:gd name="T11" fmla="*/ 30 h 179"/>
                  <a:gd name="T12" fmla="*/ 5 w 209"/>
                  <a:gd name="T13" fmla="*/ 35 h 179"/>
                  <a:gd name="T14" fmla="*/ 70 w 209"/>
                  <a:gd name="T15" fmla="*/ 100 h 179"/>
                  <a:gd name="T16" fmla="*/ 73 w 209"/>
                  <a:gd name="T17" fmla="*/ 134 h 179"/>
                  <a:gd name="T18" fmla="*/ 118 w 209"/>
                  <a:gd name="T19" fmla="*/ 179 h 179"/>
                  <a:gd name="T20" fmla="*/ 209 w 209"/>
                  <a:gd name="T21" fmla="*/ 81 h 179"/>
                  <a:gd name="T22" fmla="*/ 134 w 209"/>
                  <a:gd name="T23" fmla="*/ 7 h 179"/>
                  <a:gd name="T24" fmla="*/ 75 w 209"/>
                  <a:gd name="T25" fmla="*/ 11 h 179"/>
                  <a:gd name="T26" fmla="*/ 72 w 209"/>
                  <a:gd name="T27" fmla="*/ 3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9" h="179">
                    <a:moveTo>
                      <a:pt x="72" y="37"/>
                    </a:moveTo>
                    <a:cubicBezTo>
                      <a:pt x="37" y="2"/>
                      <a:pt x="37" y="2"/>
                      <a:pt x="37" y="2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118" y="179"/>
                      <a:pt x="118" y="179"/>
                      <a:pt x="118" y="179"/>
                    </a:cubicBezTo>
                    <a:cubicBezTo>
                      <a:pt x="164" y="166"/>
                      <a:pt x="199" y="128"/>
                      <a:pt x="209" y="81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75" y="11"/>
                      <a:pt x="75" y="11"/>
                      <a:pt x="75" y="11"/>
                    </a:cubicBezTo>
                    <a:lnTo>
                      <a:pt x="72" y="37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89"/>
              <p:cNvSpPr>
                <a:spLocks noEditPoints="1"/>
              </p:cNvSpPr>
              <p:nvPr/>
            </p:nvSpPr>
            <p:spPr bwMode="auto">
              <a:xfrm>
                <a:off x="7229" y="3022"/>
                <a:ext cx="74" cy="76"/>
              </a:xfrm>
              <a:custGeom>
                <a:avLst/>
                <a:gdLst>
                  <a:gd name="T0" fmla="*/ 23 w 46"/>
                  <a:gd name="T1" fmla="*/ 0 h 47"/>
                  <a:gd name="T2" fmla="*/ 0 w 46"/>
                  <a:gd name="T3" fmla="*/ 24 h 47"/>
                  <a:gd name="T4" fmla="*/ 23 w 46"/>
                  <a:gd name="T5" fmla="*/ 47 h 47"/>
                  <a:gd name="T6" fmla="*/ 46 w 46"/>
                  <a:gd name="T7" fmla="*/ 24 h 47"/>
                  <a:gd name="T8" fmla="*/ 23 w 46"/>
                  <a:gd name="T9" fmla="*/ 0 h 47"/>
                  <a:gd name="T10" fmla="*/ 23 w 46"/>
                  <a:gd name="T11" fmla="*/ 35 h 47"/>
                  <a:gd name="T12" fmla="*/ 11 w 46"/>
                  <a:gd name="T13" fmla="*/ 24 h 47"/>
                  <a:gd name="T14" fmla="*/ 23 w 46"/>
                  <a:gd name="T15" fmla="*/ 12 h 47"/>
                  <a:gd name="T16" fmla="*/ 35 w 46"/>
                  <a:gd name="T17" fmla="*/ 24 h 47"/>
                  <a:gd name="T18" fmla="*/ 23 w 46"/>
                  <a:gd name="T19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7">
                    <a:moveTo>
                      <a:pt x="23" y="0"/>
                    </a:moveTo>
                    <a:cubicBezTo>
                      <a:pt x="10" y="0"/>
                      <a:pt x="0" y="11"/>
                      <a:pt x="0" y="24"/>
                    </a:cubicBezTo>
                    <a:cubicBezTo>
                      <a:pt x="0" y="36"/>
                      <a:pt x="10" y="47"/>
                      <a:pt x="23" y="47"/>
                    </a:cubicBezTo>
                    <a:cubicBezTo>
                      <a:pt x="36" y="47"/>
                      <a:pt x="46" y="36"/>
                      <a:pt x="46" y="24"/>
                    </a:cubicBezTo>
                    <a:cubicBezTo>
                      <a:pt x="46" y="11"/>
                      <a:pt x="36" y="0"/>
                      <a:pt x="23" y="0"/>
                    </a:cubicBezTo>
                    <a:close/>
                    <a:moveTo>
                      <a:pt x="23" y="35"/>
                    </a:moveTo>
                    <a:cubicBezTo>
                      <a:pt x="17" y="35"/>
                      <a:pt x="11" y="30"/>
                      <a:pt x="11" y="24"/>
                    </a:cubicBezTo>
                    <a:cubicBezTo>
                      <a:pt x="11" y="17"/>
                      <a:pt x="17" y="12"/>
                      <a:pt x="23" y="12"/>
                    </a:cubicBezTo>
                    <a:cubicBezTo>
                      <a:pt x="29" y="12"/>
                      <a:pt x="35" y="17"/>
                      <a:pt x="35" y="24"/>
                    </a:cubicBezTo>
                    <a:cubicBezTo>
                      <a:pt x="35" y="30"/>
                      <a:pt x="29" y="35"/>
                      <a:pt x="23" y="35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90"/>
              <p:cNvSpPr/>
              <p:nvPr/>
            </p:nvSpPr>
            <p:spPr bwMode="auto">
              <a:xfrm>
                <a:off x="7327" y="3022"/>
                <a:ext cx="143" cy="244"/>
              </a:xfrm>
              <a:custGeom>
                <a:avLst/>
                <a:gdLst>
                  <a:gd name="T0" fmla="*/ 18 w 89"/>
                  <a:gd name="T1" fmla="*/ 45 h 152"/>
                  <a:gd name="T2" fmla="*/ 26 w 89"/>
                  <a:gd name="T3" fmla="*/ 26 h 152"/>
                  <a:gd name="T4" fmla="*/ 45 w 89"/>
                  <a:gd name="T5" fmla="*/ 18 h 152"/>
                  <a:gd name="T6" fmla="*/ 65 w 89"/>
                  <a:gd name="T7" fmla="*/ 26 h 152"/>
                  <a:gd name="T8" fmla="*/ 71 w 89"/>
                  <a:gd name="T9" fmla="*/ 35 h 152"/>
                  <a:gd name="T10" fmla="*/ 89 w 89"/>
                  <a:gd name="T11" fmla="*/ 35 h 152"/>
                  <a:gd name="T12" fmla="*/ 45 w 89"/>
                  <a:gd name="T13" fmla="*/ 0 h 152"/>
                  <a:gd name="T14" fmla="*/ 0 w 89"/>
                  <a:gd name="T15" fmla="*/ 45 h 152"/>
                  <a:gd name="T16" fmla="*/ 0 w 89"/>
                  <a:gd name="T17" fmla="*/ 107 h 152"/>
                  <a:gd name="T18" fmla="*/ 0 w 89"/>
                  <a:gd name="T19" fmla="*/ 107 h 152"/>
                  <a:gd name="T20" fmla="*/ 0 w 89"/>
                  <a:gd name="T21" fmla="*/ 107 h 152"/>
                  <a:gd name="T22" fmla="*/ 45 w 89"/>
                  <a:gd name="T23" fmla="*/ 152 h 152"/>
                  <a:gd name="T24" fmla="*/ 89 w 89"/>
                  <a:gd name="T25" fmla="*/ 117 h 152"/>
                  <a:gd name="T26" fmla="*/ 71 w 89"/>
                  <a:gd name="T27" fmla="*/ 117 h 152"/>
                  <a:gd name="T28" fmla="*/ 65 w 89"/>
                  <a:gd name="T29" fmla="*/ 127 h 152"/>
                  <a:gd name="T30" fmla="*/ 45 w 89"/>
                  <a:gd name="T31" fmla="*/ 135 h 152"/>
                  <a:gd name="T32" fmla="*/ 26 w 89"/>
                  <a:gd name="T33" fmla="*/ 127 h 152"/>
                  <a:gd name="T34" fmla="*/ 18 w 89"/>
                  <a:gd name="T35" fmla="*/ 107 h 152"/>
                  <a:gd name="T36" fmla="*/ 18 w 89"/>
                  <a:gd name="T37" fmla="*/ 107 h 152"/>
                  <a:gd name="T38" fmla="*/ 18 w 89"/>
                  <a:gd name="T39" fmla="*/ 4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9" h="152">
                    <a:moveTo>
                      <a:pt x="18" y="45"/>
                    </a:moveTo>
                    <a:cubicBezTo>
                      <a:pt x="18" y="38"/>
                      <a:pt x="20" y="31"/>
                      <a:pt x="26" y="26"/>
                    </a:cubicBezTo>
                    <a:cubicBezTo>
                      <a:pt x="31" y="20"/>
                      <a:pt x="38" y="18"/>
                      <a:pt x="45" y="18"/>
                    </a:cubicBezTo>
                    <a:cubicBezTo>
                      <a:pt x="53" y="18"/>
                      <a:pt x="60" y="20"/>
                      <a:pt x="65" y="26"/>
                    </a:cubicBezTo>
                    <a:cubicBezTo>
                      <a:pt x="68" y="28"/>
                      <a:pt x="70" y="32"/>
                      <a:pt x="71" y="35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5" y="15"/>
                      <a:pt x="67" y="0"/>
                      <a:pt x="45" y="0"/>
                    </a:cubicBezTo>
                    <a:cubicBezTo>
                      <a:pt x="20" y="0"/>
                      <a:pt x="0" y="20"/>
                      <a:pt x="0" y="45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32"/>
                      <a:pt x="20" y="152"/>
                      <a:pt x="45" y="152"/>
                    </a:cubicBezTo>
                    <a:cubicBezTo>
                      <a:pt x="67" y="152"/>
                      <a:pt x="85" y="137"/>
                      <a:pt x="89" y="117"/>
                    </a:cubicBezTo>
                    <a:cubicBezTo>
                      <a:pt x="71" y="117"/>
                      <a:pt x="71" y="117"/>
                      <a:pt x="71" y="117"/>
                    </a:cubicBezTo>
                    <a:cubicBezTo>
                      <a:pt x="70" y="121"/>
                      <a:pt x="68" y="124"/>
                      <a:pt x="65" y="127"/>
                    </a:cubicBezTo>
                    <a:cubicBezTo>
                      <a:pt x="60" y="132"/>
                      <a:pt x="53" y="135"/>
                      <a:pt x="45" y="135"/>
                    </a:cubicBezTo>
                    <a:cubicBezTo>
                      <a:pt x="38" y="135"/>
                      <a:pt x="31" y="132"/>
                      <a:pt x="26" y="127"/>
                    </a:cubicBezTo>
                    <a:cubicBezTo>
                      <a:pt x="20" y="121"/>
                      <a:pt x="18" y="114"/>
                      <a:pt x="18" y="107"/>
                    </a:cubicBezTo>
                    <a:cubicBezTo>
                      <a:pt x="18" y="107"/>
                      <a:pt x="18" y="107"/>
                      <a:pt x="18" y="107"/>
                    </a:cubicBezTo>
                    <a:lnTo>
                      <a:pt x="18" y="4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Oval 91"/>
              <p:cNvSpPr>
                <a:spLocks noChangeArrowheads="1"/>
              </p:cNvSpPr>
              <p:nvPr/>
            </p:nvSpPr>
            <p:spPr bwMode="auto">
              <a:xfrm>
                <a:off x="6520" y="2915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92"/>
              <p:cNvSpPr/>
              <p:nvPr/>
            </p:nvSpPr>
            <p:spPr bwMode="auto">
              <a:xfrm>
                <a:off x="6603" y="3022"/>
                <a:ext cx="327" cy="300"/>
              </a:xfrm>
              <a:custGeom>
                <a:avLst/>
                <a:gdLst>
                  <a:gd name="T0" fmla="*/ 152 w 204"/>
                  <a:gd name="T1" fmla="*/ 0 h 187"/>
                  <a:gd name="T2" fmla="*/ 75 w 204"/>
                  <a:gd name="T3" fmla="*/ 11 h 187"/>
                  <a:gd name="T4" fmla="*/ 72 w 204"/>
                  <a:gd name="T5" fmla="*/ 39 h 187"/>
                  <a:gd name="T6" fmla="*/ 40 w 204"/>
                  <a:gd name="T7" fmla="*/ 6 h 187"/>
                  <a:gd name="T8" fmla="*/ 33 w 204"/>
                  <a:gd name="T9" fmla="*/ 13 h 187"/>
                  <a:gd name="T10" fmla="*/ 22 w 204"/>
                  <a:gd name="T11" fmla="*/ 1 h 187"/>
                  <a:gd name="T12" fmla="*/ 0 w 204"/>
                  <a:gd name="T13" fmla="*/ 23 h 187"/>
                  <a:gd name="T14" fmla="*/ 12 w 204"/>
                  <a:gd name="T15" fmla="*/ 34 h 187"/>
                  <a:gd name="T16" fmla="*/ 7 w 204"/>
                  <a:gd name="T17" fmla="*/ 39 h 187"/>
                  <a:gd name="T18" fmla="*/ 67 w 204"/>
                  <a:gd name="T19" fmla="*/ 99 h 187"/>
                  <a:gd name="T20" fmla="*/ 62 w 204"/>
                  <a:gd name="T21" fmla="*/ 151 h 187"/>
                  <a:gd name="T22" fmla="*/ 98 w 204"/>
                  <a:gd name="T23" fmla="*/ 187 h 187"/>
                  <a:gd name="T24" fmla="*/ 204 w 204"/>
                  <a:gd name="T25" fmla="*/ 61 h 187"/>
                  <a:gd name="T26" fmla="*/ 204 w 204"/>
                  <a:gd name="T27" fmla="*/ 51 h 187"/>
                  <a:gd name="T28" fmla="*/ 152 w 204"/>
                  <a:gd name="T29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4" h="187">
                    <a:moveTo>
                      <a:pt x="152" y="0"/>
                    </a:moveTo>
                    <a:cubicBezTo>
                      <a:pt x="75" y="11"/>
                      <a:pt x="75" y="11"/>
                      <a:pt x="75" y="11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62" y="151"/>
                      <a:pt x="62" y="151"/>
                      <a:pt x="62" y="151"/>
                    </a:cubicBezTo>
                    <a:cubicBezTo>
                      <a:pt x="98" y="187"/>
                      <a:pt x="98" y="187"/>
                      <a:pt x="98" y="187"/>
                    </a:cubicBezTo>
                    <a:cubicBezTo>
                      <a:pt x="158" y="177"/>
                      <a:pt x="204" y="124"/>
                      <a:pt x="204" y="61"/>
                    </a:cubicBezTo>
                    <a:cubicBezTo>
                      <a:pt x="204" y="58"/>
                      <a:pt x="204" y="54"/>
                      <a:pt x="204" y="51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93"/>
              <p:cNvSpPr/>
              <p:nvPr/>
            </p:nvSpPr>
            <p:spPr bwMode="auto">
              <a:xfrm>
                <a:off x="6702" y="3022"/>
                <a:ext cx="145" cy="242"/>
              </a:xfrm>
              <a:custGeom>
                <a:avLst/>
                <a:gdLst>
                  <a:gd name="T0" fmla="*/ 145 w 145"/>
                  <a:gd name="T1" fmla="*/ 28 h 242"/>
                  <a:gd name="T2" fmla="*/ 145 w 145"/>
                  <a:gd name="T3" fmla="*/ 0 h 242"/>
                  <a:gd name="T4" fmla="*/ 28 w 145"/>
                  <a:gd name="T5" fmla="*/ 0 h 242"/>
                  <a:gd name="T6" fmla="*/ 0 w 145"/>
                  <a:gd name="T7" fmla="*/ 0 h 242"/>
                  <a:gd name="T8" fmla="*/ 0 w 145"/>
                  <a:gd name="T9" fmla="*/ 242 h 242"/>
                  <a:gd name="T10" fmla="*/ 28 w 145"/>
                  <a:gd name="T11" fmla="*/ 242 h 242"/>
                  <a:gd name="T12" fmla="*/ 28 w 145"/>
                  <a:gd name="T13" fmla="*/ 121 h 242"/>
                  <a:gd name="T14" fmla="*/ 113 w 145"/>
                  <a:gd name="T15" fmla="*/ 121 h 242"/>
                  <a:gd name="T16" fmla="*/ 113 w 145"/>
                  <a:gd name="T17" fmla="*/ 93 h 242"/>
                  <a:gd name="T18" fmla="*/ 28 w 145"/>
                  <a:gd name="T19" fmla="*/ 93 h 242"/>
                  <a:gd name="T20" fmla="*/ 28 w 145"/>
                  <a:gd name="T21" fmla="*/ 28 h 242"/>
                  <a:gd name="T22" fmla="*/ 145 w 145"/>
                  <a:gd name="T23" fmla="*/ 2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5" h="242">
                    <a:moveTo>
                      <a:pt x="145" y="28"/>
                    </a:moveTo>
                    <a:lnTo>
                      <a:pt x="145" y="0"/>
                    </a:lnTo>
                    <a:lnTo>
                      <a:pt x="28" y="0"/>
                    </a:lnTo>
                    <a:lnTo>
                      <a:pt x="0" y="0"/>
                    </a:lnTo>
                    <a:lnTo>
                      <a:pt x="0" y="242"/>
                    </a:lnTo>
                    <a:lnTo>
                      <a:pt x="28" y="242"/>
                    </a:lnTo>
                    <a:lnTo>
                      <a:pt x="28" y="121"/>
                    </a:lnTo>
                    <a:lnTo>
                      <a:pt x="113" y="121"/>
                    </a:lnTo>
                    <a:lnTo>
                      <a:pt x="113" y="93"/>
                    </a:lnTo>
                    <a:lnTo>
                      <a:pt x="28" y="93"/>
                    </a:lnTo>
                    <a:lnTo>
                      <a:pt x="28" y="28"/>
                    </a:lnTo>
                    <a:lnTo>
                      <a:pt x="145" y="2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94"/>
              <p:cNvSpPr>
                <a:spLocks noEditPoints="1"/>
              </p:cNvSpPr>
              <p:nvPr/>
            </p:nvSpPr>
            <p:spPr bwMode="auto">
              <a:xfrm>
                <a:off x="6603" y="3022"/>
                <a:ext cx="75" cy="74"/>
              </a:xfrm>
              <a:custGeom>
                <a:avLst/>
                <a:gdLst>
                  <a:gd name="T0" fmla="*/ 23 w 47"/>
                  <a:gd name="T1" fmla="*/ 0 h 46"/>
                  <a:gd name="T2" fmla="*/ 0 w 47"/>
                  <a:gd name="T3" fmla="*/ 23 h 46"/>
                  <a:gd name="T4" fmla="*/ 23 w 47"/>
                  <a:gd name="T5" fmla="*/ 46 h 46"/>
                  <a:gd name="T6" fmla="*/ 47 w 47"/>
                  <a:gd name="T7" fmla="*/ 23 h 46"/>
                  <a:gd name="T8" fmla="*/ 23 w 47"/>
                  <a:gd name="T9" fmla="*/ 0 h 46"/>
                  <a:gd name="T10" fmla="*/ 23 w 47"/>
                  <a:gd name="T11" fmla="*/ 34 h 46"/>
                  <a:gd name="T12" fmla="*/ 12 w 47"/>
                  <a:gd name="T13" fmla="*/ 23 h 46"/>
                  <a:gd name="T14" fmla="*/ 23 w 47"/>
                  <a:gd name="T15" fmla="*/ 11 h 46"/>
                  <a:gd name="T16" fmla="*/ 35 w 47"/>
                  <a:gd name="T17" fmla="*/ 23 h 46"/>
                  <a:gd name="T18" fmla="*/ 23 w 47"/>
                  <a:gd name="T19" fmla="*/ 3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46">
                    <a:moveTo>
                      <a:pt x="23" y="0"/>
                    </a:moveTo>
                    <a:cubicBezTo>
                      <a:pt x="11" y="0"/>
                      <a:pt x="0" y="10"/>
                      <a:pt x="0" y="23"/>
                    </a:cubicBezTo>
                    <a:cubicBezTo>
                      <a:pt x="0" y="36"/>
                      <a:pt x="11" y="46"/>
                      <a:pt x="23" y="46"/>
                    </a:cubicBezTo>
                    <a:cubicBezTo>
                      <a:pt x="36" y="46"/>
                      <a:pt x="47" y="36"/>
                      <a:pt x="47" y="23"/>
                    </a:cubicBezTo>
                    <a:cubicBezTo>
                      <a:pt x="47" y="10"/>
                      <a:pt x="36" y="0"/>
                      <a:pt x="23" y="0"/>
                    </a:cubicBezTo>
                    <a:close/>
                    <a:moveTo>
                      <a:pt x="23" y="34"/>
                    </a:moveTo>
                    <a:cubicBezTo>
                      <a:pt x="17" y="34"/>
                      <a:pt x="12" y="29"/>
                      <a:pt x="12" y="23"/>
                    </a:cubicBezTo>
                    <a:cubicBezTo>
                      <a:pt x="12" y="16"/>
                      <a:pt x="17" y="11"/>
                      <a:pt x="23" y="11"/>
                    </a:cubicBezTo>
                    <a:cubicBezTo>
                      <a:pt x="30" y="11"/>
                      <a:pt x="35" y="16"/>
                      <a:pt x="35" y="23"/>
                    </a:cubicBezTo>
                    <a:cubicBezTo>
                      <a:pt x="35" y="29"/>
                      <a:pt x="30" y="34"/>
                      <a:pt x="23" y="34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Oval 95"/>
              <p:cNvSpPr>
                <a:spLocks noChangeArrowheads="1"/>
              </p:cNvSpPr>
              <p:nvPr/>
            </p:nvSpPr>
            <p:spPr bwMode="auto">
              <a:xfrm>
                <a:off x="5879" y="2915"/>
                <a:ext cx="410" cy="410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96"/>
              <p:cNvSpPr/>
              <p:nvPr/>
            </p:nvSpPr>
            <p:spPr bwMode="auto">
              <a:xfrm>
                <a:off x="5983" y="3018"/>
                <a:ext cx="306" cy="307"/>
              </a:xfrm>
              <a:custGeom>
                <a:avLst/>
                <a:gdLst>
                  <a:gd name="T0" fmla="*/ 133 w 191"/>
                  <a:gd name="T1" fmla="*/ 0 h 192"/>
                  <a:gd name="T2" fmla="*/ 0 w 191"/>
                  <a:gd name="T3" fmla="*/ 133 h 192"/>
                  <a:gd name="T4" fmla="*/ 58 w 191"/>
                  <a:gd name="T5" fmla="*/ 192 h 192"/>
                  <a:gd name="T6" fmla="*/ 63 w 191"/>
                  <a:gd name="T7" fmla="*/ 192 h 192"/>
                  <a:gd name="T8" fmla="*/ 191 w 191"/>
                  <a:gd name="T9" fmla="*/ 64 h 192"/>
                  <a:gd name="T10" fmla="*/ 191 w 191"/>
                  <a:gd name="T11" fmla="*/ 59 h 192"/>
                  <a:gd name="T12" fmla="*/ 133 w 191"/>
                  <a:gd name="T1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1" h="192">
                    <a:moveTo>
                      <a:pt x="133" y="0"/>
                    </a:moveTo>
                    <a:cubicBezTo>
                      <a:pt x="0" y="133"/>
                      <a:pt x="0" y="133"/>
                      <a:pt x="0" y="133"/>
                    </a:cubicBezTo>
                    <a:cubicBezTo>
                      <a:pt x="58" y="192"/>
                      <a:pt x="58" y="192"/>
                      <a:pt x="58" y="192"/>
                    </a:cubicBezTo>
                    <a:cubicBezTo>
                      <a:pt x="60" y="192"/>
                      <a:pt x="61" y="192"/>
                      <a:pt x="63" y="192"/>
                    </a:cubicBezTo>
                    <a:cubicBezTo>
                      <a:pt x="134" y="192"/>
                      <a:pt x="191" y="135"/>
                      <a:pt x="191" y="64"/>
                    </a:cubicBezTo>
                    <a:cubicBezTo>
                      <a:pt x="191" y="62"/>
                      <a:pt x="191" y="60"/>
                      <a:pt x="191" y="59"/>
                    </a:cubicBez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97"/>
              <p:cNvSpPr/>
              <p:nvPr/>
            </p:nvSpPr>
            <p:spPr bwMode="auto">
              <a:xfrm>
                <a:off x="5962" y="3006"/>
                <a:ext cx="244" cy="244"/>
              </a:xfrm>
              <a:custGeom>
                <a:avLst/>
                <a:gdLst>
                  <a:gd name="T0" fmla="*/ 152 w 152"/>
                  <a:gd name="T1" fmla="*/ 23 h 152"/>
                  <a:gd name="T2" fmla="*/ 129 w 152"/>
                  <a:gd name="T3" fmla="*/ 0 h 152"/>
                  <a:gd name="T4" fmla="*/ 112 w 152"/>
                  <a:gd name="T5" fmla="*/ 7 h 152"/>
                  <a:gd name="T6" fmla="*/ 48 w 152"/>
                  <a:gd name="T7" fmla="*/ 71 h 152"/>
                  <a:gd name="T8" fmla="*/ 41 w 152"/>
                  <a:gd name="T9" fmla="*/ 70 h 152"/>
                  <a:gd name="T10" fmla="*/ 0 w 152"/>
                  <a:gd name="T11" fmla="*/ 111 h 152"/>
                  <a:gd name="T12" fmla="*/ 41 w 152"/>
                  <a:gd name="T13" fmla="*/ 152 h 152"/>
                  <a:gd name="T14" fmla="*/ 82 w 152"/>
                  <a:gd name="T15" fmla="*/ 111 h 152"/>
                  <a:gd name="T16" fmla="*/ 81 w 152"/>
                  <a:gd name="T17" fmla="*/ 104 h 152"/>
                  <a:gd name="T18" fmla="*/ 145 w 152"/>
                  <a:gd name="T19" fmla="*/ 40 h 152"/>
                  <a:gd name="T20" fmla="*/ 152 w 152"/>
                  <a:gd name="T21" fmla="*/ 2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2" h="152">
                    <a:moveTo>
                      <a:pt x="152" y="23"/>
                    </a:moveTo>
                    <a:cubicBezTo>
                      <a:pt x="152" y="10"/>
                      <a:pt x="141" y="0"/>
                      <a:pt x="129" y="0"/>
                    </a:cubicBezTo>
                    <a:cubicBezTo>
                      <a:pt x="122" y="0"/>
                      <a:pt x="116" y="2"/>
                      <a:pt x="112" y="7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6" y="70"/>
                      <a:pt x="43" y="70"/>
                      <a:pt x="41" y="70"/>
                    </a:cubicBezTo>
                    <a:cubicBezTo>
                      <a:pt x="18" y="70"/>
                      <a:pt x="0" y="88"/>
                      <a:pt x="0" y="111"/>
                    </a:cubicBezTo>
                    <a:cubicBezTo>
                      <a:pt x="0" y="133"/>
                      <a:pt x="18" y="152"/>
                      <a:pt x="41" y="152"/>
                    </a:cubicBezTo>
                    <a:cubicBezTo>
                      <a:pt x="63" y="152"/>
                      <a:pt x="82" y="133"/>
                      <a:pt x="82" y="111"/>
                    </a:cubicBezTo>
                    <a:cubicBezTo>
                      <a:pt x="82" y="108"/>
                      <a:pt x="81" y="106"/>
                      <a:pt x="81" y="104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9" y="35"/>
                      <a:pt x="152" y="30"/>
                      <a:pt x="152" y="2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98"/>
              <p:cNvSpPr/>
              <p:nvPr/>
            </p:nvSpPr>
            <p:spPr bwMode="auto">
              <a:xfrm>
                <a:off x="5999" y="3086"/>
                <a:ext cx="125" cy="125"/>
              </a:xfrm>
              <a:custGeom>
                <a:avLst/>
                <a:gdLst>
                  <a:gd name="T0" fmla="*/ 28 w 78"/>
                  <a:gd name="T1" fmla="*/ 46 h 78"/>
                  <a:gd name="T2" fmla="*/ 18 w 78"/>
                  <a:gd name="T3" fmla="*/ 43 h 78"/>
                  <a:gd name="T4" fmla="*/ 0 w 78"/>
                  <a:gd name="T5" fmla="*/ 61 h 78"/>
                  <a:gd name="T6" fmla="*/ 18 w 78"/>
                  <a:gd name="T7" fmla="*/ 78 h 78"/>
                  <a:gd name="T8" fmla="*/ 35 w 78"/>
                  <a:gd name="T9" fmla="*/ 61 h 78"/>
                  <a:gd name="T10" fmla="*/ 32 w 78"/>
                  <a:gd name="T11" fmla="*/ 51 h 78"/>
                  <a:gd name="T12" fmla="*/ 78 w 78"/>
                  <a:gd name="T13" fmla="*/ 5 h 78"/>
                  <a:gd name="T14" fmla="*/ 74 w 78"/>
                  <a:gd name="T15" fmla="*/ 0 h 78"/>
                  <a:gd name="T16" fmla="*/ 28 w 78"/>
                  <a:gd name="T17" fmla="*/ 4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78">
                    <a:moveTo>
                      <a:pt x="28" y="46"/>
                    </a:moveTo>
                    <a:cubicBezTo>
                      <a:pt x="25" y="45"/>
                      <a:pt x="21" y="43"/>
                      <a:pt x="18" y="43"/>
                    </a:cubicBezTo>
                    <a:cubicBezTo>
                      <a:pt x="8" y="43"/>
                      <a:pt x="0" y="51"/>
                      <a:pt x="0" y="61"/>
                    </a:cubicBezTo>
                    <a:cubicBezTo>
                      <a:pt x="0" y="71"/>
                      <a:pt x="8" y="78"/>
                      <a:pt x="18" y="78"/>
                    </a:cubicBezTo>
                    <a:cubicBezTo>
                      <a:pt x="27" y="78"/>
                      <a:pt x="35" y="71"/>
                      <a:pt x="35" y="61"/>
                    </a:cubicBezTo>
                    <a:cubicBezTo>
                      <a:pt x="35" y="57"/>
                      <a:pt x="34" y="54"/>
                      <a:pt x="32" y="51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4" y="0"/>
                      <a:pt x="74" y="0"/>
                      <a:pt x="74" y="0"/>
                    </a:cubicBezTo>
                    <a:lnTo>
                      <a:pt x="28" y="46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Oval 99"/>
              <p:cNvSpPr>
                <a:spLocks noChangeArrowheads="1"/>
              </p:cNvSpPr>
              <p:nvPr/>
            </p:nvSpPr>
            <p:spPr bwMode="auto">
              <a:xfrm>
                <a:off x="5238" y="2915"/>
                <a:ext cx="410" cy="4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00"/>
              <p:cNvSpPr/>
              <p:nvPr/>
            </p:nvSpPr>
            <p:spPr bwMode="auto">
              <a:xfrm>
                <a:off x="5322" y="3048"/>
                <a:ext cx="320" cy="276"/>
              </a:xfrm>
              <a:custGeom>
                <a:avLst/>
                <a:gdLst>
                  <a:gd name="T0" fmla="*/ 56 w 200"/>
                  <a:gd name="T1" fmla="*/ 0 h 172"/>
                  <a:gd name="T2" fmla="*/ 0 w 200"/>
                  <a:gd name="T3" fmla="*/ 56 h 172"/>
                  <a:gd name="T4" fmla="*/ 45 w 200"/>
                  <a:gd name="T5" fmla="*/ 101 h 172"/>
                  <a:gd name="T6" fmla="*/ 40 w 200"/>
                  <a:gd name="T7" fmla="*/ 105 h 172"/>
                  <a:gd name="T8" fmla="*/ 47 w 200"/>
                  <a:gd name="T9" fmla="*/ 112 h 172"/>
                  <a:gd name="T10" fmla="*/ 42 w 200"/>
                  <a:gd name="T11" fmla="*/ 119 h 172"/>
                  <a:gd name="T12" fmla="*/ 95 w 200"/>
                  <a:gd name="T13" fmla="*/ 172 h 172"/>
                  <a:gd name="T14" fmla="*/ 200 w 200"/>
                  <a:gd name="T15" fmla="*/ 77 h 172"/>
                  <a:gd name="T16" fmla="*/ 130 w 200"/>
                  <a:gd name="T17" fmla="*/ 7 h 172"/>
                  <a:gd name="T18" fmla="*/ 101 w 200"/>
                  <a:gd name="T19" fmla="*/ 44 h 172"/>
                  <a:gd name="T20" fmla="*/ 56 w 200"/>
                  <a:gd name="T21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0" h="172">
                    <a:moveTo>
                      <a:pt x="56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45" y="101"/>
                      <a:pt x="45" y="101"/>
                      <a:pt x="45" y="101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95" y="172"/>
                      <a:pt x="95" y="172"/>
                      <a:pt x="95" y="172"/>
                    </a:cubicBezTo>
                    <a:cubicBezTo>
                      <a:pt x="146" y="164"/>
                      <a:pt x="187" y="126"/>
                      <a:pt x="200" y="77"/>
                    </a:cubicBezTo>
                    <a:cubicBezTo>
                      <a:pt x="130" y="7"/>
                      <a:pt x="130" y="7"/>
                      <a:pt x="130" y="7"/>
                    </a:cubicBezTo>
                    <a:cubicBezTo>
                      <a:pt x="101" y="44"/>
                      <a:pt x="101" y="44"/>
                      <a:pt x="101" y="44"/>
                    </a:cubicBez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01"/>
              <p:cNvSpPr/>
              <p:nvPr/>
            </p:nvSpPr>
            <p:spPr bwMode="auto">
              <a:xfrm>
                <a:off x="5378" y="3101"/>
                <a:ext cx="75" cy="149"/>
              </a:xfrm>
              <a:custGeom>
                <a:avLst/>
                <a:gdLst>
                  <a:gd name="T0" fmla="*/ 35 w 47"/>
                  <a:gd name="T1" fmla="*/ 0 h 93"/>
                  <a:gd name="T2" fmla="*/ 35 w 47"/>
                  <a:gd name="T3" fmla="*/ 69 h 93"/>
                  <a:gd name="T4" fmla="*/ 24 w 47"/>
                  <a:gd name="T5" fmla="*/ 81 h 93"/>
                  <a:gd name="T6" fmla="*/ 12 w 47"/>
                  <a:gd name="T7" fmla="*/ 69 h 93"/>
                  <a:gd name="T8" fmla="*/ 12 w 47"/>
                  <a:gd name="T9" fmla="*/ 58 h 93"/>
                  <a:gd name="T10" fmla="*/ 3 w 47"/>
                  <a:gd name="T11" fmla="*/ 58 h 93"/>
                  <a:gd name="T12" fmla="*/ 0 w 47"/>
                  <a:gd name="T13" fmla="*/ 58 h 93"/>
                  <a:gd name="T14" fmla="*/ 0 w 47"/>
                  <a:gd name="T15" fmla="*/ 69 h 93"/>
                  <a:gd name="T16" fmla="*/ 0 w 47"/>
                  <a:gd name="T17" fmla="*/ 69 h 93"/>
                  <a:gd name="T18" fmla="*/ 24 w 47"/>
                  <a:gd name="T19" fmla="*/ 93 h 93"/>
                  <a:gd name="T20" fmla="*/ 47 w 47"/>
                  <a:gd name="T21" fmla="*/ 69 h 93"/>
                  <a:gd name="T22" fmla="*/ 47 w 47"/>
                  <a:gd name="T23" fmla="*/ 69 h 93"/>
                  <a:gd name="T24" fmla="*/ 47 w 47"/>
                  <a:gd name="T25" fmla="*/ 0 h 93"/>
                  <a:gd name="T26" fmla="*/ 35 w 47"/>
                  <a:gd name="T2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93">
                    <a:moveTo>
                      <a:pt x="35" y="0"/>
                    </a:move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76"/>
                      <a:pt x="30" y="81"/>
                      <a:pt x="24" y="81"/>
                    </a:cubicBezTo>
                    <a:cubicBezTo>
                      <a:pt x="17" y="81"/>
                      <a:pt x="12" y="76"/>
                      <a:pt x="12" y="69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82"/>
                      <a:pt x="11" y="93"/>
                      <a:pt x="24" y="93"/>
                    </a:cubicBezTo>
                    <a:cubicBezTo>
                      <a:pt x="36" y="93"/>
                      <a:pt x="47" y="82"/>
                      <a:pt x="47" y="69"/>
                    </a:cubicBezTo>
                    <a:cubicBezTo>
                      <a:pt x="47" y="69"/>
                      <a:pt x="47" y="69"/>
                      <a:pt x="47" y="69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0"/>
                      <a:pt x="37" y="0"/>
                      <a:pt x="35" y="0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02"/>
              <p:cNvSpPr/>
              <p:nvPr/>
            </p:nvSpPr>
            <p:spPr bwMode="auto">
              <a:xfrm>
                <a:off x="5322" y="3006"/>
                <a:ext cx="243" cy="132"/>
              </a:xfrm>
              <a:custGeom>
                <a:avLst/>
                <a:gdLst>
                  <a:gd name="T0" fmla="*/ 82 w 152"/>
                  <a:gd name="T1" fmla="*/ 12 h 82"/>
                  <a:gd name="T2" fmla="*/ 82 w 152"/>
                  <a:gd name="T3" fmla="*/ 1 h 82"/>
                  <a:gd name="T4" fmla="*/ 82 w 152"/>
                  <a:gd name="T5" fmla="*/ 0 h 82"/>
                  <a:gd name="T6" fmla="*/ 70 w 152"/>
                  <a:gd name="T7" fmla="*/ 0 h 82"/>
                  <a:gd name="T8" fmla="*/ 70 w 152"/>
                  <a:gd name="T9" fmla="*/ 1 h 82"/>
                  <a:gd name="T10" fmla="*/ 70 w 152"/>
                  <a:gd name="T11" fmla="*/ 12 h 82"/>
                  <a:gd name="T12" fmla="*/ 0 w 152"/>
                  <a:gd name="T13" fmla="*/ 82 h 82"/>
                  <a:gd name="T14" fmla="*/ 0 w 152"/>
                  <a:gd name="T15" fmla="*/ 82 h 82"/>
                  <a:gd name="T16" fmla="*/ 25 w 152"/>
                  <a:gd name="T17" fmla="*/ 71 h 82"/>
                  <a:gd name="T18" fmla="*/ 51 w 152"/>
                  <a:gd name="T19" fmla="*/ 82 h 82"/>
                  <a:gd name="T20" fmla="*/ 51 w 152"/>
                  <a:gd name="T21" fmla="*/ 82 h 82"/>
                  <a:gd name="T22" fmla="*/ 76 w 152"/>
                  <a:gd name="T23" fmla="*/ 71 h 82"/>
                  <a:gd name="T24" fmla="*/ 101 w 152"/>
                  <a:gd name="T25" fmla="*/ 82 h 82"/>
                  <a:gd name="T26" fmla="*/ 101 w 152"/>
                  <a:gd name="T27" fmla="*/ 82 h 82"/>
                  <a:gd name="T28" fmla="*/ 127 w 152"/>
                  <a:gd name="T29" fmla="*/ 71 h 82"/>
                  <a:gd name="T30" fmla="*/ 152 w 152"/>
                  <a:gd name="T31" fmla="*/ 82 h 82"/>
                  <a:gd name="T32" fmla="*/ 152 w 152"/>
                  <a:gd name="T33" fmla="*/ 82 h 82"/>
                  <a:gd name="T34" fmla="*/ 82 w 152"/>
                  <a:gd name="T35" fmla="*/ 1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82">
                    <a:moveTo>
                      <a:pt x="82" y="12"/>
                    </a:moveTo>
                    <a:cubicBezTo>
                      <a:pt x="82" y="1"/>
                      <a:pt x="82" y="1"/>
                      <a:pt x="82" y="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31" y="15"/>
                      <a:pt x="0" y="45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6" y="75"/>
                      <a:pt x="15" y="71"/>
                      <a:pt x="25" y="71"/>
                    </a:cubicBezTo>
                    <a:cubicBezTo>
                      <a:pt x="35" y="71"/>
                      <a:pt x="45" y="75"/>
                      <a:pt x="51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7" y="75"/>
                      <a:pt x="66" y="71"/>
                      <a:pt x="76" y="71"/>
                    </a:cubicBezTo>
                    <a:cubicBezTo>
                      <a:pt x="86" y="71"/>
                      <a:pt x="95" y="75"/>
                      <a:pt x="101" y="82"/>
                    </a:cubicBezTo>
                    <a:cubicBezTo>
                      <a:pt x="101" y="82"/>
                      <a:pt x="101" y="82"/>
                      <a:pt x="101" y="82"/>
                    </a:cubicBezTo>
                    <a:cubicBezTo>
                      <a:pt x="107" y="75"/>
                      <a:pt x="117" y="71"/>
                      <a:pt x="127" y="71"/>
                    </a:cubicBezTo>
                    <a:cubicBezTo>
                      <a:pt x="137" y="71"/>
                      <a:pt x="146" y="75"/>
                      <a:pt x="152" y="82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52" y="45"/>
                      <a:pt x="121" y="15"/>
                      <a:pt x="82" y="12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Oval 103"/>
              <p:cNvSpPr>
                <a:spLocks noChangeArrowheads="1"/>
              </p:cNvSpPr>
              <p:nvPr/>
            </p:nvSpPr>
            <p:spPr bwMode="auto">
              <a:xfrm>
                <a:off x="4598" y="2915"/>
                <a:ext cx="410" cy="410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04"/>
              <p:cNvSpPr/>
              <p:nvPr/>
            </p:nvSpPr>
            <p:spPr bwMode="auto">
              <a:xfrm>
                <a:off x="4702" y="3006"/>
                <a:ext cx="274" cy="316"/>
              </a:xfrm>
              <a:custGeom>
                <a:avLst/>
                <a:gdLst>
                  <a:gd name="T0" fmla="*/ 171 w 171"/>
                  <a:gd name="T1" fmla="*/ 140 h 197"/>
                  <a:gd name="T2" fmla="*/ 31 w 171"/>
                  <a:gd name="T3" fmla="*/ 0 h 197"/>
                  <a:gd name="T4" fmla="*/ 0 w 171"/>
                  <a:gd name="T5" fmla="*/ 38 h 197"/>
                  <a:gd name="T6" fmla="*/ 15 w 171"/>
                  <a:gd name="T7" fmla="*/ 128 h 197"/>
                  <a:gd name="T8" fmla="*/ 85 w 171"/>
                  <a:gd name="T9" fmla="*/ 197 h 197"/>
                  <a:gd name="T10" fmla="*/ 171 w 171"/>
                  <a:gd name="T11" fmla="*/ 14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1" h="197">
                    <a:moveTo>
                      <a:pt x="171" y="14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85" y="197"/>
                      <a:pt x="85" y="197"/>
                      <a:pt x="85" y="197"/>
                    </a:cubicBezTo>
                    <a:cubicBezTo>
                      <a:pt x="121" y="191"/>
                      <a:pt x="152" y="169"/>
                      <a:pt x="171" y="140"/>
                    </a:cubicBez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05"/>
              <p:cNvSpPr/>
              <p:nvPr/>
            </p:nvSpPr>
            <p:spPr bwMode="auto">
              <a:xfrm>
                <a:off x="4676" y="3006"/>
                <a:ext cx="256" cy="257"/>
              </a:xfrm>
              <a:custGeom>
                <a:avLst/>
                <a:gdLst>
                  <a:gd name="T0" fmla="*/ 58 w 160"/>
                  <a:gd name="T1" fmla="*/ 101 h 160"/>
                  <a:gd name="T2" fmla="*/ 47 w 160"/>
                  <a:gd name="T3" fmla="*/ 0 h 160"/>
                  <a:gd name="T4" fmla="*/ 32 w 160"/>
                  <a:gd name="T5" fmla="*/ 12 h 160"/>
                  <a:gd name="T6" fmla="*/ 31 w 160"/>
                  <a:gd name="T7" fmla="*/ 128 h 160"/>
                  <a:gd name="T8" fmla="*/ 148 w 160"/>
                  <a:gd name="T9" fmla="*/ 127 h 160"/>
                  <a:gd name="T10" fmla="*/ 160 w 160"/>
                  <a:gd name="T11" fmla="*/ 112 h 160"/>
                  <a:gd name="T12" fmla="*/ 58 w 160"/>
                  <a:gd name="T13" fmla="*/ 10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0" h="160">
                    <a:moveTo>
                      <a:pt x="58" y="101"/>
                    </a:moveTo>
                    <a:cubicBezTo>
                      <a:pt x="31" y="74"/>
                      <a:pt x="28" y="32"/>
                      <a:pt x="47" y="0"/>
                    </a:cubicBezTo>
                    <a:cubicBezTo>
                      <a:pt x="42" y="3"/>
                      <a:pt x="37" y="7"/>
                      <a:pt x="32" y="12"/>
                    </a:cubicBezTo>
                    <a:cubicBezTo>
                      <a:pt x="0" y="44"/>
                      <a:pt x="0" y="96"/>
                      <a:pt x="31" y="128"/>
                    </a:cubicBezTo>
                    <a:cubicBezTo>
                      <a:pt x="63" y="160"/>
                      <a:pt x="115" y="159"/>
                      <a:pt x="148" y="127"/>
                    </a:cubicBezTo>
                    <a:cubicBezTo>
                      <a:pt x="152" y="122"/>
                      <a:pt x="156" y="117"/>
                      <a:pt x="160" y="112"/>
                    </a:cubicBezTo>
                    <a:cubicBezTo>
                      <a:pt x="128" y="132"/>
                      <a:pt x="86" y="128"/>
                      <a:pt x="58" y="101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Oval 106"/>
              <p:cNvSpPr>
                <a:spLocks noChangeArrowheads="1"/>
              </p:cNvSpPr>
              <p:nvPr/>
            </p:nvSpPr>
            <p:spPr bwMode="auto">
              <a:xfrm>
                <a:off x="3957" y="2915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07"/>
              <p:cNvSpPr/>
              <p:nvPr/>
            </p:nvSpPr>
            <p:spPr bwMode="auto">
              <a:xfrm>
                <a:off x="4095" y="3026"/>
                <a:ext cx="269" cy="298"/>
              </a:xfrm>
              <a:custGeom>
                <a:avLst/>
                <a:gdLst>
                  <a:gd name="T0" fmla="*/ 57 w 168"/>
                  <a:gd name="T1" fmla="*/ 128 h 186"/>
                  <a:gd name="T2" fmla="*/ 54 w 168"/>
                  <a:gd name="T3" fmla="*/ 130 h 186"/>
                  <a:gd name="T4" fmla="*/ 38 w 168"/>
                  <a:gd name="T5" fmla="*/ 114 h 186"/>
                  <a:gd name="T6" fmla="*/ 34 w 168"/>
                  <a:gd name="T7" fmla="*/ 119 h 186"/>
                  <a:gd name="T8" fmla="*/ 18 w 168"/>
                  <a:gd name="T9" fmla="*/ 103 h 186"/>
                  <a:gd name="T10" fmla="*/ 10 w 168"/>
                  <a:gd name="T11" fmla="*/ 111 h 186"/>
                  <a:gd name="T12" fmla="*/ 29 w 168"/>
                  <a:gd name="T13" fmla="*/ 130 h 186"/>
                  <a:gd name="T14" fmla="*/ 25 w 168"/>
                  <a:gd name="T15" fmla="*/ 134 h 186"/>
                  <a:gd name="T16" fmla="*/ 9 w 168"/>
                  <a:gd name="T17" fmla="*/ 118 h 186"/>
                  <a:gd name="T18" fmla="*/ 1 w 168"/>
                  <a:gd name="T19" fmla="*/ 127 h 186"/>
                  <a:gd name="T20" fmla="*/ 60 w 168"/>
                  <a:gd name="T21" fmla="*/ 186 h 186"/>
                  <a:gd name="T22" fmla="*/ 168 w 168"/>
                  <a:gd name="T23" fmla="*/ 80 h 186"/>
                  <a:gd name="T24" fmla="*/ 88 w 168"/>
                  <a:gd name="T25" fmla="*/ 0 h 186"/>
                  <a:gd name="T26" fmla="*/ 0 w 168"/>
                  <a:gd name="T27" fmla="*/ 71 h 186"/>
                  <a:gd name="T28" fmla="*/ 57 w 168"/>
                  <a:gd name="T29" fmla="*/ 12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8" h="186">
                    <a:moveTo>
                      <a:pt x="57" y="128"/>
                    </a:moveTo>
                    <a:cubicBezTo>
                      <a:pt x="54" y="130"/>
                      <a:pt x="54" y="130"/>
                      <a:pt x="54" y="130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4" y="119"/>
                      <a:pt x="34" y="119"/>
                      <a:pt x="34" y="119"/>
                    </a:cubicBezTo>
                    <a:cubicBezTo>
                      <a:pt x="18" y="103"/>
                      <a:pt x="18" y="103"/>
                      <a:pt x="18" y="103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60" y="186"/>
                      <a:pt x="60" y="186"/>
                      <a:pt x="60" y="186"/>
                    </a:cubicBezTo>
                    <a:cubicBezTo>
                      <a:pt x="115" y="178"/>
                      <a:pt x="159" y="135"/>
                      <a:pt x="168" y="8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0" y="71"/>
                      <a:pt x="0" y="71"/>
                      <a:pt x="0" y="71"/>
                    </a:cubicBezTo>
                    <a:lnTo>
                      <a:pt x="57" y="128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08"/>
              <p:cNvSpPr/>
              <p:nvPr/>
            </p:nvSpPr>
            <p:spPr bwMode="auto">
              <a:xfrm>
                <a:off x="4106" y="3186"/>
                <a:ext cx="22" cy="21"/>
              </a:xfrm>
              <a:custGeom>
                <a:avLst/>
                <a:gdLst>
                  <a:gd name="T0" fmla="*/ 10 w 14"/>
                  <a:gd name="T1" fmla="*/ 2 h 13"/>
                  <a:gd name="T2" fmla="*/ 2 w 14"/>
                  <a:gd name="T3" fmla="*/ 4 h 13"/>
                  <a:gd name="T4" fmla="*/ 4 w 14"/>
                  <a:gd name="T5" fmla="*/ 12 h 13"/>
                  <a:gd name="T6" fmla="*/ 12 w 14"/>
                  <a:gd name="T7" fmla="*/ 10 h 13"/>
                  <a:gd name="T8" fmla="*/ 10 w 14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7" y="13"/>
                      <a:pt x="11" y="12"/>
                      <a:pt x="12" y="10"/>
                    </a:cubicBezTo>
                    <a:cubicBezTo>
                      <a:pt x="14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09"/>
              <p:cNvSpPr/>
              <p:nvPr/>
            </p:nvSpPr>
            <p:spPr bwMode="auto">
              <a:xfrm>
                <a:off x="4092" y="3211"/>
                <a:ext cx="22" cy="21"/>
              </a:xfrm>
              <a:custGeom>
                <a:avLst/>
                <a:gdLst>
                  <a:gd name="T0" fmla="*/ 10 w 14"/>
                  <a:gd name="T1" fmla="*/ 2 h 13"/>
                  <a:gd name="T2" fmla="*/ 2 w 14"/>
                  <a:gd name="T3" fmla="*/ 4 h 13"/>
                  <a:gd name="T4" fmla="*/ 4 w 14"/>
                  <a:gd name="T5" fmla="*/ 12 h 13"/>
                  <a:gd name="T6" fmla="*/ 12 w 14"/>
                  <a:gd name="T7" fmla="*/ 9 h 13"/>
                  <a:gd name="T8" fmla="*/ 10 w 14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0" y="2"/>
                    </a:moveTo>
                    <a:cubicBezTo>
                      <a:pt x="7" y="0"/>
                      <a:pt x="4" y="1"/>
                      <a:pt x="2" y="4"/>
                    </a:cubicBezTo>
                    <a:cubicBezTo>
                      <a:pt x="0" y="6"/>
                      <a:pt x="1" y="10"/>
                      <a:pt x="4" y="12"/>
                    </a:cubicBezTo>
                    <a:cubicBezTo>
                      <a:pt x="7" y="13"/>
                      <a:pt x="10" y="12"/>
                      <a:pt x="12" y="9"/>
                    </a:cubicBezTo>
                    <a:cubicBezTo>
                      <a:pt x="14" y="7"/>
                      <a:pt x="13" y="3"/>
                      <a:pt x="10" y="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10"/>
              <p:cNvSpPr/>
              <p:nvPr/>
            </p:nvSpPr>
            <p:spPr bwMode="auto">
              <a:xfrm>
                <a:off x="4154" y="3179"/>
                <a:ext cx="21" cy="21"/>
              </a:xfrm>
              <a:custGeom>
                <a:avLst/>
                <a:gdLst>
                  <a:gd name="T0" fmla="*/ 9 w 13"/>
                  <a:gd name="T1" fmla="*/ 2 h 13"/>
                  <a:gd name="T2" fmla="*/ 1 w 13"/>
                  <a:gd name="T3" fmla="*/ 4 h 13"/>
                  <a:gd name="T4" fmla="*/ 3 w 13"/>
                  <a:gd name="T5" fmla="*/ 12 h 13"/>
                  <a:gd name="T6" fmla="*/ 11 w 13"/>
                  <a:gd name="T7" fmla="*/ 10 h 13"/>
                  <a:gd name="T8" fmla="*/ 9 w 13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2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7"/>
                      <a:pt x="1" y="10"/>
                      <a:pt x="3" y="12"/>
                    </a:cubicBezTo>
                    <a:cubicBezTo>
                      <a:pt x="6" y="13"/>
                      <a:pt x="10" y="12"/>
                      <a:pt x="11" y="10"/>
                    </a:cubicBezTo>
                    <a:cubicBezTo>
                      <a:pt x="13" y="7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11"/>
              <p:cNvSpPr/>
              <p:nvPr/>
            </p:nvSpPr>
            <p:spPr bwMode="auto">
              <a:xfrm>
                <a:off x="4140" y="3205"/>
                <a:ext cx="20" cy="21"/>
              </a:xfrm>
              <a:custGeom>
                <a:avLst/>
                <a:gdLst>
                  <a:gd name="T0" fmla="*/ 9 w 13"/>
                  <a:gd name="T1" fmla="*/ 1 h 13"/>
                  <a:gd name="T2" fmla="*/ 1 w 13"/>
                  <a:gd name="T3" fmla="*/ 4 h 13"/>
                  <a:gd name="T4" fmla="*/ 3 w 13"/>
                  <a:gd name="T5" fmla="*/ 11 h 13"/>
                  <a:gd name="T6" fmla="*/ 11 w 13"/>
                  <a:gd name="T7" fmla="*/ 9 h 13"/>
                  <a:gd name="T8" fmla="*/ 9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1"/>
                    </a:moveTo>
                    <a:cubicBezTo>
                      <a:pt x="6" y="0"/>
                      <a:pt x="3" y="1"/>
                      <a:pt x="1" y="4"/>
                    </a:cubicBezTo>
                    <a:cubicBezTo>
                      <a:pt x="0" y="6"/>
                      <a:pt x="1" y="10"/>
                      <a:pt x="3" y="11"/>
                    </a:cubicBezTo>
                    <a:cubicBezTo>
                      <a:pt x="6" y="13"/>
                      <a:pt x="10" y="12"/>
                      <a:pt x="11" y="9"/>
                    </a:cubicBezTo>
                    <a:cubicBezTo>
                      <a:pt x="13" y="7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12"/>
              <p:cNvSpPr/>
              <p:nvPr/>
            </p:nvSpPr>
            <p:spPr bwMode="auto">
              <a:xfrm>
                <a:off x="4125" y="3231"/>
                <a:ext cx="21" cy="21"/>
              </a:xfrm>
              <a:custGeom>
                <a:avLst/>
                <a:gdLst>
                  <a:gd name="T0" fmla="*/ 9 w 13"/>
                  <a:gd name="T1" fmla="*/ 1 h 13"/>
                  <a:gd name="T2" fmla="*/ 1 w 13"/>
                  <a:gd name="T3" fmla="*/ 3 h 13"/>
                  <a:gd name="T4" fmla="*/ 3 w 13"/>
                  <a:gd name="T5" fmla="*/ 11 h 13"/>
                  <a:gd name="T6" fmla="*/ 11 w 13"/>
                  <a:gd name="T7" fmla="*/ 9 h 13"/>
                  <a:gd name="T8" fmla="*/ 9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1"/>
                    </a:moveTo>
                    <a:cubicBezTo>
                      <a:pt x="6" y="0"/>
                      <a:pt x="3" y="0"/>
                      <a:pt x="1" y="3"/>
                    </a:cubicBezTo>
                    <a:cubicBezTo>
                      <a:pt x="0" y="6"/>
                      <a:pt x="0" y="10"/>
                      <a:pt x="3" y="11"/>
                    </a:cubicBezTo>
                    <a:cubicBezTo>
                      <a:pt x="6" y="13"/>
                      <a:pt x="10" y="12"/>
                      <a:pt x="11" y="9"/>
                    </a:cubicBezTo>
                    <a:cubicBezTo>
                      <a:pt x="13" y="6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13"/>
              <p:cNvSpPr/>
              <p:nvPr/>
            </p:nvSpPr>
            <p:spPr bwMode="auto">
              <a:xfrm>
                <a:off x="4200" y="3173"/>
                <a:ext cx="21" cy="21"/>
              </a:xfrm>
              <a:custGeom>
                <a:avLst/>
                <a:gdLst>
                  <a:gd name="T0" fmla="*/ 10 w 13"/>
                  <a:gd name="T1" fmla="*/ 1 h 13"/>
                  <a:gd name="T2" fmla="*/ 2 w 13"/>
                  <a:gd name="T3" fmla="*/ 4 h 13"/>
                  <a:gd name="T4" fmla="*/ 4 w 13"/>
                  <a:gd name="T5" fmla="*/ 12 h 13"/>
                  <a:gd name="T6" fmla="*/ 12 w 13"/>
                  <a:gd name="T7" fmla="*/ 9 h 13"/>
                  <a:gd name="T8" fmla="*/ 10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1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6"/>
                      <a:pt x="1" y="10"/>
                      <a:pt x="4" y="12"/>
                    </a:cubicBezTo>
                    <a:cubicBezTo>
                      <a:pt x="6" y="13"/>
                      <a:pt x="10" y="12"/>
                      <a:pt x="12" y="9"/>
                    </a:cubicBezTo>
                    <a:cubicBezTo>
                      <a:pt x="13" y="7"/>
                      <a:pt x="12" y="3"/>
                      <a:pt x="10" y="1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14"/>
              <p:cNvSpPr/>
              <p:nvPr/>
            </p:nvSpPr>
            <p:spPr bwMode="auto">
              <a:xfrm>
                <a:off x="4186" y="3199"/>
                <a:ext cx="21" cy="20"/>
              </a:xfrm>
              <a:custGeom>
                <a:avLst/>
                <a:gdLst>
                  <a:gd name="T0" fmla="*/ 9 w 13"/>
                  <a:gd name="T1" fmla="*/ 1 h 13"/>
                  <a:gd name="T2" fmla="*/ 1 w 13"/>
                  <a:gd name="T3" fmla="*/ 3 h 13"/>
                  <a:gd name="T4" fmla="*/ 4 w 13"/>
                  <a:gd name="T5" fmla="*/ 11 h 13"/>
                  <a:gd name="T6" fmla="*/ 12 w 13"/>
                  <a:gd name="T7" fmla="*/ 9 h 13"/>
                  <a:gd name="T8" fmla="*/ 9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1"/>
                    </a:moveTo>
                    <a:cubicBezTo>
                      <a:pt x="7" y="0"/>
                      <a:pt x="3" y="1"/>
                      <a:pt x="1" y="3"/>
                    </a:cubicBezTo>
                    <a:cubicBezTo>
                      <a:pt x="0" y="6"/>
                      <a:pt x="1" y="10"/>
                      <a:pt x="4" y="11"/>
                    </a:cubicBezTo>
                    <a:cubicBezTo>
                      <a:pt x="6" y="13"/>
                      <a:pt x="10" y="12"/>
                      <a:pt x="12" y="9"/>
                    </a:cubicBezTo>
                    <a:cubicBezTo>
                      <a:pt x="13" y="6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15"/>
              <p:cNvSpPr/>
              <p:nvPr/>
            </p:nvSpPr>
            <p:spPr bwMode="auto">
              <a:xfrm>
                <a:off x="4172" y="3223"/>
                <a:ext cx="20" cy="22"/>
              </a:xfrm>
              <a:custGeom>
                <a:avLst/>
                <a:gdLst>
                  <a:gd name="T0" fmla="*/ 9 w 13"/>
                  <a:gd name="T1" fmla="*/ 2 h 14"/>
                  <a:gd name="T2" fmla="*/ 1 w 13"/>
                  <a:gd name="T3" fmla="*/ 4 h 14"/>
                  <a:gd name="T4" fmla="*/ 4 w 13"/>
                  <a:gd name="T5" fmla="*/ 12 h 14"/>
                  <a:gd name="T6" fmla="*/ 11 w 13"/>
                  <a:gd name="T7" fmla="*/ 10 h 14"/>
                  <a:gd name="T8" fmla="*/ 9 w 13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7" y="0"/>
                      <a:pt x="3" y="1"/>
                      <a:pt x="1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6" y="14"/>
                      <a:pt x="10" y="13"/>
                      <a:pt x="11" y="10"/>
                    </a:cubicBezTo>
                    <a:cubicBezTo>
                      <a:pt x="13" y="7"/>
                      <a:pt x="12" y="4"/>
                      <a:pt x="9" y="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16"/>
              <p:cNvSpPr/>
              <p:nvPr/>
            </p:nvSpPr>
            <p:spPr bwMode="auto">
              <a:xfrm>
                <a:off x="4079" y="3006"/>
                <a:ext cx="198" cy="146"/>
              </a:xfrm>
              <a:custGeom>
                <a:avLst/>
                <a:gdLst>
                  <a:gd name="T0" fmla="*/ 106 w 124"/>
                  <a:gd name="T1" fmla="*/ 24 h 91"/>
                  <a:gd name="T2" fmla="*/ 94 w 124"/>
                  <a:gd name="T3" fmla="*/ 8 h 91"/>
                  <a:gd name="T4" fmla="*/ 71 w 124"/>
                  <a:gd name="T5" fmla="*/ 0 h 91"/>
                  <a:gd name="T6" fmla="*/ 45 w 124"/>
                  <a:gd name="T7" fmla="*/ 11 h 91"/>
                  <a:gd name="T8" fmla="*/ 37 w 124"/>
                  <a:gd name="T9" fmla="*/ 10 h 91"/>
                  <a:gd name="T10" fmla="*/ 13 w 124"/>
                  <a:gd name="T11" fmla="*/ 34 h 91"/>
                  <a:gd name="T12" fmla="*/ 0 w 124"/>
                  <a:gd name="T13" fmla="*/ 60 h 91"/>
                  <a:gd name="T14" fmla="*/ 31 w 124"/>
                  <a:gd name="T15" fmla="*/ 91 h 91"/>
                  <a:gd name="T16" fmla="*/ 89 w 124"/>
                  <a:gd name="T17" fmla="*/ 91 h 91"/>
                  <a:gd name="T18" fmla="*/ 124 w 124"/>
                  <a:gd name="T19" fmla="*/ 56 h 91"/>
                  <a:gd name="T20" fmla="*/ 106 w 124"/>
                  <a:gd name="T21" fmla="*/ 2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1">
                    <a:moveTo>
                      <a:pt x="106" y="24"/>
                    </a:moveTo>
                    <a:cubicBezTo>
                      <a:pt x="104" y="18"/>
                      <a:pt x="100" y="12"/>
                      <a:pt x="94" y="8"/>
                    </a:cubicBezTo>
                    <a:cubicBezTo>
                      <a:pt x="88" y="3"/>
                      <a:pt x="80" y="0"/>
                      <a:pt x="71" y="0"/>
                    </a:cubicBezTo>
                    <a:cubicBezTo>
                      <a:pt x="61" y="0"/>
                      <a:pt x="52" y="4"/>
                      <a:pt x="45" y="11"/>
                    </a:cubicBezTo>
                    <a:cubicBezTo>
                      <a:pt x="42" y="10"/>
                      <a:pt x="40" y="10"/>
                      <a:pt x="37" y="10"/>
                    </a:cubicBezTo>
                    <a:cubicBezTo>
                      <a:pt x="24" y="10"/>
                      <a:pt x="13" y="21"/>
                      <a:pt x="13" y="34"/>
                    </a:cubicBezTo>
                    <a:cubicBezTo>
                      <a:pt x="5" y="40"/>
                      <a:pt x="0" y="49"/>
                      <a:pt x="0" y="60"/>
                    </a:cubicBezTo>
                    <a:cubicBezTo>
                      <a:pt x="0" y="77"/>
                      <a:pt x="14" y="91"/>
                      <a:pt x="31" y="91"/>
                    </a:cubicBezTo>
                    <a:cubicBezTo>
                      <a:pt x="89" y="91"/>
                      <a:pt x="89" y="91"/>
                      <a:pt x="89" y="91"/>
                    </a:cubicBezTo>
                    <a:cubicBezTo>
                      <a:pt x="109" y="91"/>
                      <a:pt x="124" y="75"/>
                      <a:pt x="124" y="56"/>
                    </a:cubicBezTo>
                    <a:cubicBezTo>
                      <a:pt x="124" y="43"/>
                      <a:pt x="117" y="31"/>
                      <a:pt x="106" y="2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Oval 117"/>
              <p:cNvSpPr>
                <a:spLocks noChangeArrowheads="1"/>
              </p:cNvSpPr>
              <p:nvPr/>
            </p:nvSpPr>
            <p:spPr bwMode="auto">
              <a:xfrm>
                <a:off x="3316" y="2915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18"/>
              <p:cNvSpPr/>
              <p:nvPr/>
            </p:nvSpPr>
            <p:spPr bwMode="auto">
              <a:xfrm>
                <a:off x="3436" y="3022"/>
                <a:ext cx="287" cy="303"/>
              </a:xfrm>
              <a:custGeom>
                <a:avLst/>
                <a:gdLst>
                  <a:gd name="T0" fmla="*/ 38 w 179"/>
                  <a:gd name="T1" fmla="*/ 46 h 189"/>
                  <a:gd name="T2" fmla="*/ 11 w 179"/>
                  <a:gd name="T3" fmla="*/ 73 h 189"/>
                  <a:gd name="T4" fmla="*/ 33 w 179"/>
                  <a:gd name="T5" fmla="*/ 94 h 189"/>
                  <a:gd name="T6" fmla="*/ 0 w 179"/>
                  <a:gd name="T7" fmla="*/ 142 h 189"/>
                  <a:gd name="T8" fmla="*/ 47 w 179"/>
                  <a:gd name="T9" fmla="*/ 189 h 189"/>
                  <a:gd name="T10" fmla="*/ 53 w 179"/>
                  <a:gd name="T11" fmla="*/ 189 h 189"/>
                  <a:gd name="T12" fmla="*/ 179 w 179"/>
                  <a:gd name="T13" fmla="*/ 81 h 189"/>
                  <a:gd name="T14" fmla="*/ 98 w 179"/>
                  <a:gd name="T15" fmla="*/ 0 h 189"/>
                  <a:gd name="T16" fmla="*/ 55 w 179"/>
                  <a:gd name="T17" fmla="*/ 63 h 189"/>
                  <a:gd name="T18" fmla="*/ 38 w 179"/>
                  <a:gd name="T19" fmla="*/ 4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9" h="189">
                    <a:moveTo>
                      <a:pt x="38" y="46"/>
                    </a:moveTo>
                    <a:cubicBezTo>
                      <a:pt x="11" y="73"/>
                      <a:pt x="11" y="73"/>
                      <a:pt x="11" y="73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47" y="189"/>
                      <a:pt x="47" y="189"/>
                      <a:pt x="47" y="189"/>
                    </a:cubicBezTo>
                    <a:cubicBezTo>
                      <a:pt x="49" y="189"/>
                      <a:pt x="51" y="189"/>
                      <a:pt x="53" y="189"/>
                    </a:cubicBezTo>
                    <a:cubicBezTo>
                      <a:pt x="117" y="189"/>
                      <a:pt x="170" y="142"/>
                      <a:pt x="179" y="81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55" y="63"/>
                      <a:pt x="55" y="63"/>
                      <a:pt x="55" y="63"/>
                    </a:cubicBezTo>
                    <a:lnTo>
                      <a:pt x="38" y="46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19"/>
              <p:cNvSpPr/>
              <p:nvPr/>
            </p:nvSpPr>
            <p:spPr bwMode="auto">
              <a:xfrm>
                <a:off x="3436" y="3171"/>
                <a:ext cx="66" cy="79"/>
              </a:xfrm>
              <a:custGeom>
                <a:avLst/>
                <a:gdLst>
                  <a:gd name="T0" fmla="*/ 45 w 66"/>
                  <a:gd name="T1" fmla="*/ 0 h 79"/>
                  <a:gd name="T2" fmla="*/ 0 w 66"/>
                  <a:gd name="T3" fmla="*/ 79 h 79"/>
                  <a:gd name="T4" fmla="*/ 21 w 66"/>
                  <a:gd name="T5" fmla="*/ 79 h 79"/>
                  <a:gd name="T6" fmla="*/ 66 w 66"/>
                  <a:gd name="T7" fmla="*/ 0 h 79"/>
                  <a:gd name="T8" fmla="*/ 45 w 66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9">
                    <a:moveTo>
                      <a:pt x="45" y="0"/>
                    </a:moveTo>
                    <a:lnTo>
                      <a:pt x="0" y="79"/>
                    </a:lnTo>
                    <a:lnTo>
                      <a:pt x="21" y="79"/>
                    </a:lnTo>
                    <a:lnTo>
                      <a:pt x="66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20"/>
              <p:cNvSpPr/>
              <p:nvPr/>
            </p:nvSpPr>
            <p:spPr bwMode="auto">
              <a:xfrm>
                <a:off x="3521" y="3171"/>
                <a:ext cx="68" cy="79"/>
              </a:xfrm>
              <a:custGeom>
                <a:avLst/>
                <a:gdLst>
                  <a:gd name="T0" fmla="*/ 0 w 68"/>
                  <a:gd name="T1" fmla="*/ 79 h 79"/>
                  <a:gd name="T2" fmla="*/ 23 w 68"/>
                  <a:gd name="T3" fmla="*/ 79 h 79"/>
                  <a:gd name="T4" fmla="*/ 68 w 68"/>
                  <a:gd name="T5" fmla="*/ 0 h 79"/>
                  <a:gd name="T6" fmla="*/ 45 w 68"/>
                  <a:gd name="T7" fmla="*/ 0 h 79"/>
                  <a:gd name="T8" fmla="*/ 0 w 68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79">
                    <a:moveTo>
                      <a:pt x="0" y="79"/>
                    </a:moveTo>
                    <a:lnTo>
                      <a:pt x="23" y="79"/>
                    </a:lnTo>
                    <a:lnTo>
                      <a:pt x="68" y="0"/>
                    </a:lnTo>
                    <a:lnTo>
                      <a:pt x="45" y="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21"/>
              <p:cNvSpPr/>
              <p:nvPr/>
            </p:nvSpPr>
            <p:spPr bwMode="auto">
              <a:xfrm>
                <a:off x="3438" y="3006"/>
                <a:ext cx="199" cy="146"/>
              </a:xfrm>
              <a:custGeom>
                <a:avLst/>
                <a:gdLst>
                  <a:gd name="T0" fmla="*/ 106 w 124"/>
                  <a:gd name="T1" fmla="*/ 24 h 91"/>
                  <a:gd name="T2" fmla="*/ 94 w 124"/>
                  <a:gd name="T3" fmla="*/ 8 h 91"/>
                  <a:gd name="T4" fmla="*/ 71 w 124"/>
                  <a:gd name="T5" fmla="*/ 0 h 91"/>
                  <a:gd name="T6" fmla="*/ 45 w 124"/>
                  <a:gd name="T7" fmla="*/ 11 h 91"/>
                  <a:gd name="T8" fmla="*/ 37 w 124"/>
                  <a:gd name="T9" fmla="*/ 9 h 91"/>
                  <a:gd name="T10" fmla="*/ 13 w 124"/>
                  <a:gd name="T11" fmla="*/ 34 h 91"/>
                  <a:gd name="T12" fmla="*/ 0 w 124"/>
                  <a:gd name="T13" fmla="*/ 59 h 91"/>
                  <a:gd name="T14" fmla="*/ 31 w 124"/>
                  <a:gd name="T15" fmla="*/ 91 h 91"/>
                  <a:gd name="T16" fmla="*/ 89 w 124"/>
                  <a:gd name="T17" fmla="*/ 91 h 91"/>
                  <a:gd name="T18" fmla="*/ 124 w 124"/>
                  <a:gd name="T19" fmla="*/ 55 h 91"/>
                  <a:gd name="T20" fmla="*/ 106 w 124"/>
                  <a:gd name="T21" fmla="*/ 2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1">
                    <a:moveTo>
                      <a:pt x="106" y="24"/>
                    </a:moveTo>
                    <a:cubicBezTo>
                      <a:pt x="104" y="18"/>
                      <a:pt x="100" y="12"/>
                      <a:pt x="94" y="8"/>
                    </a:cubicBezTo>
                    <a:cubicBezTo>
                      <a:pt x="88" y="3"/>
                      <a:pt x="80" y="0"/>
                      <a:pt x="71" y="0"/>
                    </a:cubicBezTo>
                    <a:cubicBezTo>
                      <a:pt x="61" y="0"/>
                      <a:pt x="52" y="4"/>
                      <a:pt x="45" y="11"/>
                    </a:cubicBezTo>
                    <a:cubicBezTo>
                      <a:pt x="42" y="10"/>
                      <a:pt x="40" y="9"/>
                      <a:pt x="37" y="9"/>
                    </a:cubicBezTo>
                    <a:cubicBezTo>
                      <a:pt x="24" y="9"/>
                      <a:pt x="13" y="20"/>
                      <a:pt x="13" y="34"/>
                    </a:cubicBezTo>
                    <a:cubicBezTo>
                      <a:pt x="5" y="40"/>
                      <a:pt x="0" y="49"/>
                      <a:pt x="0" y="59"/>
                    </a:cubicBezTo>
                    <a:cubicBezTo>
                      <a:pt x="0" y="77"/>
                      <a:pt x="14" y="91"/>
                      <a:pt x="31" y="91"/>
                    </a:cubicBezTo>
                    <a:cubicBezTo>
                      <a:pt x="89" y="91"/>
                      <a:pt x="89" y="91"/>
                      <a:pt x="89" y="91"/>
                    </a:cubicBezTo>
                    <a:cubicBezTo>
                      <a:pt x="109" y="91"/>
                      <a:pt x="124" y="75"/>
                      <a:pt x="124" y="55"/>
                    </a:cubicBezTo>
                    <a:cubicBezTo>
                      <a:pt x="124" y="42"/>
                      <a:pt x="117" y="30"/>
                      <a:pt x="106" y="2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22"/>
              <p:cNvSpPr/>
              <p:nvPr/>
            </p:nvSpPr>
            <p:spPr bwMode="auto">
              <a:xfrm>
                <a:off x="3513" y="3179"/>
                <a:ext cx="21" cy="21"/>
              </a:xfrm>
              <a:custGeom>
                <a:avLst/>
                <a:gdLst>
                  <a:gd name="T0" fmla="*/ 12 w 13"/>
                  <a:gd name="T1" fmla="*/ 9 h 13"/>
                  <a:gd name="T2" fmla="*/ 10 w 13"/>
                  <a:gd name="T3" fmla="*/ 1 h 13"/>
                  <a:gd name="T4" fmla="*/ 2 w 13"/>
                  <a:gd name="T5" fmla="*/ 3 h 13"/>
                  <a:gd name="T6" fmla="*/ 4 w 13"/>
                  <a:gd name="T7" fmla="*/ 11 h 13"/>
                  <a:gd name="T8" fmla="*/ 12 w 13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3" y="6"/>
                      <a:pt x="12" y="3"/>
                      <a:pt x="10" y="1"/>
                    </a:cubicBezTo>
                    <a:cubicBezTo>
                      <a:pt x="7" y="0"/>
                      <a:pt x="3" y="1"/>
                      <a:pt x="2" y="3"/>
                    </a:cubicBezTo>
                    <a:cubicBezTo>
                      <a:pt x="0" y="6"/>
                      <a:pt x="1" y="10"/>
                      <a:pt x="4" y="11"/>
                    </a:cubicBezTo>
                    <a:cubicBezTo>
                      <a:pt x="7" y="13"/>
                      <a:pt x="10" y="12"/>
                      <a:pt x="12" y="9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23"/>
              <p:cNvSpPr/>
              <p:nvPr/>
            </p:nvSpPr>
            <p:spPr bwMode="auto">
              <a:xfrm>
                <a:off x="3499" y="3203"/>
                <a:ext cx="21" cy="23"/>
              </a:xfrm>
              <a:custGeom>
                <a:avLst/>
                <a:gdLst>
                  <a:gd name="T0" fmla="*/ 9 w 13"/>
                  <a:gd name="T1" fmla="*/ 2 h 14"/>
                  <a:gd name="T2" fmla="*/ 2 w 13"/>
                  <a:gd name="T3" fmla="*/ 4 h 14"/>
                  <a:gd name="T4" fmla="*/ 4 w 13"/>
                  <a:gd name="T5" fmla="*/ 12 h 14"/>
                  <a:gd name="T6" fmla="*/ 12 w 13"/>
                  <a:gd name="T7" fmla="*/ 10 h 14"/>
                  <a:gd name="T8" fmla="*/ 9 w 13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6" y="14"/>
                      <a:pt x="10" y="13"/>
                      <a:pt x="12" y="10"/>
                    </a:cubicBezTo>
                    <a:cubicBezTo>
                      <a:pt x="13" y="7"/>
                      <a:pt x="12" y="4"/>
                      <a:pt x="9" y="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24"/>
              <p:cNvSpPr/>
              <p:nvPr/>
            </p:nvSpPr>
            <p:spPr bwMode="auto">
              <a:xfrm>
                <a:off x="3484" y="3229"/>
                <a:ext cx="21" cy="21"/>
              </a:xfrm>
              <a:custGeom>
                <a:avLst/>
                <a:gdLst>
                  <a:gd name="T0" fmla="*/ 9 w 13"/>
                  <a:gd name="T1" fmla="*/ 2 h 13"/>
                  <a:gd name="T2" fmla="*/ 1 w 13"/>
                  <a:gd name="T3" fmla="*/ 4 h 13"/>
                  <a:gd name="T4" fmla="*/ 4 w 13"/>
                  <a:gd name="T5" fmla="*/ 12 h 13"/>
                  <a:gd name="T6" fmla="*/ 11 w 13"/>
                  <a:gd name="T7" fmla="*/ 10 h 13"/>
                  <a:gd name="T8" fmla="*/ 9 w 13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9" y="2"/>
                    </a:moveTo>
                    <a:cubicBezTo>
                      <a:pt x="7" y="0"/>
                      <a:pt x="3" y="1"/>
                      <a:pt x="1" y="4"/>
                    </a:cubicBezTo>
                    <a:cubicBezTo>
                      <a:pt x="0" y="7"/>
                      <a:pt x="1" y="10"/>
                      <a:pt x="4" y="12"/>
                    </a:cubicBezTo>
                    <a:cubicBezTo>
                      <a:pt x="6" y="13"/>
                      <a:pt x="10" y="12"/>
                      <a:pt x="11" y="10"/>
                    </a:cubicBezTo>
                    <a:cubicBezTo>
                      <a:pt x="13" y="7"/>
                      <a:pt x="12" y="3"/>
                      <a:pt x="9" y="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Oval 125"/>
              <p:cNvSpPr>
                <a:spLocks noChangeArrowheads="1"/>
              </p:cNvSpPr>
              <p:nvPr/>
            </p:nvSpPr>
            <p:spPr bwMode="auto">
              <a:xfrm>
                <a:off x="2676" y="2915"/>
                <a:ext cx="410" cy="410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26"/>
              <p:cNvSpPr/>
              <p:nvPr/>
            </p:nvSpPr>
            <p:spPr bwMode="auto">
              <a:xfrm>
                <a:off x="2794" y="3024"/>
                <a:ext cx="288" cy="301"/>
              </a:xfrm>
              <a:custGeom>
                <a:avLst/>
                <a:gdLst>
                  <a:gd name="T0" fmla="*/ 57 w 180"/>
                  <a:gd name="T1" fmla="*/ 23 h 188"/>
                  <a:gd name="T2" fmla="*/ 10 w 180"/>
                  <a:gd name="T3" fmla="*/ 70 h 188"/>
                  <a:gd name="T4" fmla="*/ 33 w 180"/>
                  <a:gd name="T5" fmla="*/ 94 h 188"/>
                  <a:gd name="T6" fmla="*/ 0 w 180"/>
                  <a:gd name="T7" fmla="*/ 141 h 188"/>
                  <a:gd name="T8" fmla="*/ 47 w 180"/>
                  <a:gd name="T9" fmla="*/ 188 h 188"/>
                  <a:gd name="T10" fmla="*/ 54 w 180"/>
                  <a:gd name="T11" fmla="*/ 188 h 188"/>
                  <a:gd name="T12" fmla="*/ 180 w 180"/>
                  <a:gd name="T13" fmla="*/ 81 h 188"/>
                  <a:gd name="T14" fmla="*/ 99 w 180"/>
                  <a:gd name="T15" fmla="*/ 0 h 188"/>
                  <a:gd name="T16" fmla="*/ 72 w 180"/>
                  <a:gd name="T17" fmla="*/ 38 h 188"/>
                  <a:gd name="T18" fmla="*/ 57 w 180"/>
                  <a:gd name="T19" fmla="*/ 23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88">
                    <a:moveTo>
                      <a:pt x="57" y="23"/>
                    </a:moveTo>
                    <a:cubicBezTo>
                      <a:pt x="10" y="70"/>
                      <a:pt x="10" y="70"/>
                      <a:pt x="10" y="70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47" y="188"/>
                      <a:pt x="47" y="188"/>
                      <a:pt x="47" y="188"/>
                    </a:cubicBezTo>
                    <a:cubicBezTo>
                      <a:pt x="49" y="188"/>
                      <a:pt x="51" y="188"/>
                      <a:pt x="54" y="188"/>
                    </a:cubicBezTo>
                    <a:cubicBezTo>
                      <a:pt x="117" y="188"/>
                      <a:pt x="170" y="142"/>
                      <a:pt x="180" y="81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72" y="38"/>
                      <a:pt x="72" y="38"/>
                      <a:pt x="72" y="38"/>
                    </a:cubicBezTo>
                    <a:lnTo>
                      <a:pt x="57" y="23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27"/>
              <p:cNvSpPr/>
              <p:nvPr/>
            </p:nvSpPr>
            <p:spPr bwMode="auto">
              <a:xfrm>
                <a:off x="2794" y="3171"/>
                <a:ext cx="66" cy="79"/>
              </a:xfrm>
              <a:custGeom>
                <a:avLst/>
                <a:gdLst>
                  <a:gd name="T0" fmla="*/ 45 w 66"/>
                  <a:gd name="T1" fmla="*/ 0 h 79"/>
                  <a:gd name="T2" fmla="*/ 0 w 66"/>
                  <a:gd name="T3" fmla="*/ 79 h 79"/>
                  <a:gd name="T4" fmla="*/ 21 w 66"/>
                  <a:gd name="T5" fmla="*/ 79 h 79"/>
                  <a:gd name="T6" fmla="*/ 66 w 66"/>
                  <a:gd name="T7" fmla="*/ 0 h 79"/>
                  <a:gd name="T8" fmla="*/ 45 w 66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9">
                    <a:moveTo>
                      <a:pt x="45" y="0"/>
                    </a:moveTo>
                    <a:lnTo>
                      <a:pt x="0" y="79"/>
                    </a:lnTo>
                    <a:lnTo>
                      <a:pt x="21" y="79"/>
                    </a:lnTo>
                    <a:lnTo>
                      <a:pt x="66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28"/>
              <p:cNvSpPr/>
              <p:nvPr/>
            </p:nvSpPr>
            <p:spPr bwMode="auto">
              <a:xfrm>
                <a:off x="2879" y="3171"/>
                <a:ext cx="67" cy="79"/>
              </a:xfrm>
              <a:custGeom>
                <a:avLst/>
                <a:gdLst>
                  <a:gd name="T0" fmla="*/ 0 w 67"/>
                  <a:gd name="T1" fmla="*/ 79 h 79"/>
                  <a:gd name="T2" fmla="*/ 22 w 67"/>
                  <a:gd name="T3" fmla="*/ 79 h 79"/>
                  <a:gd name="T4" fmla="*/ 67 w 67"/>
                  <a:gd name="T5" fmla="*/ 0 h 79"/>
                  <a:gd name="T6" fmla="*/ 46 w 67"/>
                  <a:gd name="T7" fmla="*/ 0 h 79"/>
                  <a:gd name="T8" fmla="*/ 0 w 67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79">
                    <a:moveTo>
                      <a:pt x="0" y="79"/>
                    </a:moveTo>
                    <a:lnTo>
                      <a:pt x="22" y="79"/>
                    </a:lnTo>
                    <a:lnTo>
                      <a:pt x="67" y="0"/>
                    </a:lnTo>
                    <a:lnTo>
                      <a:pt x="46" y="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29"/>
              <p:cNvSpPr/>
              <p:nvPr/>
            </p:nvSpPr>
            <p:spPr bwMode="auto">
              <a:xfrm>
                <a:off x="2796" y="3006"/>
                <a:ext cx="198" cy="146"/>
              </a:xfrm>
              <a:custGeom>
                <a:avLst/>
                <a:gdLst>
                  <a:gd name="T0" fmla="*/ 106 w 124"/>
                  <a:gd name="T1" fmla="*/ 24 h 91"/>
                  <a:gd name="T2" fmla="*/ 94 w 124"/>
                  <a:gd name="T3" fmla="*/ 8 h 91"/>
                  <a:gd name="T4" fmla="*/ 71 w 124"/>
                  <a:gd name="T5" fmla="*/ 0 h 91"/>
                  <a:gd name="T6" fmla="*/ 45 w 124"/>
                  <a:gd name="T7" fmla="*/ 11 h 91"/>
                  <a:gd name="T8" fmla="*/ 37 w 124"/>
                  <a:gd name="T9" fmla="*/ 9 h 91"/>
                  <a:gd name="T10" fmla="*/ 13 w 124"/>
                  <a:gd name="T11" fmla="*/ 34 h 91"/>
                  <a:gd name="T12" fmla="*/ 0 w 124"/>
                  <a:gd name="T13" fmla="*/ 59 h 91"/>
                  <a:gd name="T14" fmla="*/ 31 w 124"/>
                  <a:gd name="T15" fmla="*/ 91 h 91"/>
                  <a:gd name="T16" fmla="*/ 89 w 124"/>
                  <a:gd name="T17" fmla="*/ 91 h 91"/>
                  <a:gd name="T18" fmla="*/ 124 w 124"/>
                  <a:gd name="T19" fmla="*/ 55 h 91"/>
                  <a:gd name="T20" fmla="*/ 106 w 124"/>
                  <a:gd name="T21" fmla="*/ 2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1">
                    <a:moveTo>
                      <a:pt x="106" y="24"/>
                    </a:moveTo>
                    <a:cubicBezTo>
                      <a:pt x="104" y="18"/>
                      <a:pt x="100" y="12"/>
                      <a:pt x="94" y="8"/>
                    </a:cubicBezTo>
                    <a:cubicBezTo>
                      <a:pt x="88" y="3"/>
                      <a:pt x="80" y="0"/>
                      <a:pt x="71" y="0"/>
                    </a:cubicBezTo>
                    <a:cubicBezTo>
                      <a:pt x="61" y="0"/>
                      <a:pt x="52" y="4"/>
                      <a:pt x="45" y="11"/>
                    </a:cubicBezTo>
                    <a:cubicBezTo>
                      <a:pt x="42" y="10"/>
                      <a:pt x="40" y="9"/>
                      <a:pt x="37" y="9"/>
                    </a:cubicBezTo>
                    <a:cubicBezTo>
                      <a:pt x="24" y="9"/>
                      <a:pt x="13" y="20"/>
                      <a:pt x="13" y="34"/>
                    </a:cubicBezTo>
                    <a:cubicBezTo>
                      <a:pt x="5" y="40"/>
                      <a:pt x="0" y="49"/>
                      <a:pt x="0" y="59"/>
                    </a:cubicBezTo>
                    <a:cubicBezTo>
                      <a:pt x="0" y="77"/>
                      <a:pt x="14" y="91"/>
                      <a:pt x="31" y="91"/>
                    </a:cubicBezTo>
                    <a:cubicBezTo>
                      <a:pt x="89" y="91"/>
                      <a:pt x="89" y="91"/>
                      <a:pt x="89" y="91"/>
                    </a:cubicBezTo>
                    <a:cubicBezTo>
                      <a:pt x="109" y="91"/>
                      <a:pt x="124" y="75"/>
                      <a:pt x="124" y="55"/>
                    </a:cubicBezTo>
                    <a:cubicBezTo>
                      <a:pt x="124" y="42"/>
                      <a:pt x="118" y="30"/>
                      <a:pt x="106" y="2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30"/>
              <p:cNvSpPr/>
              <p:nvPr/>
            </p:nvSpPr>
            <p:spPr bwMode="auto">
              <a:xfrm>
                <a:off x="2858" y="3171"/>
                <a:ext cx="26" cy="79"/>
              </a:xfrm>
              <a:custGeom>
                <a:avLst/>
                <a:gdLst>
                  <a:gd name="T0" fmla="*/ 26 w 26"/>
                  <a:gd name="T1" fmla="*/ 34 h 79"/>
                  <a:gd name="T2" fmla="*/ 16 w 26"/>
                  <a:gd name="T3" fmla="*/ 34 h 79"/>
                  <a:gd name="T4" fmla="*/ 24 w 26"/>
                  <a:gd name="T5" fmla="*/ 0 h 79"/>
                  <a:gd name="T6" fmla="*/ 0 w 26"/>
                  <a:gd name="T7" fmla="*/ 44 h 79"/>
                  <a:gd name="T8" fmla="*/ 10 w 26"/>
                  <a:gd name="T9" fmla="*/ 44 h 79"/>
                  <a:gd name="T10" fmla="*/ 2 w 26"/>
                  <a:gd name="T11" fmla="*/ 79 h 79"/>
                  <a:gd name="T12" fmla="*/ 26 w 26"/>
                  <a:gd name="T13" fmla="*/ 3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79">
                    <a:moveTo>
                      <a:pt x="26" y="34"/>
                    </a:moveTo>
                    <a:lnTo>
                      <a:pt x="16" y="34"/>
                    </a:lnTo>
                    <a:lnTo>
                      <a:pt x="24" y="0"/>
                    </a:lnTo>
                    <a:lnTo>
                      <a:pt x="0" y="44"/>
                    </a:lnTo>
                    <a:lnTo>
                      <a:pt x="10" y="44"/>
                    </a:lnTo>
                    <a:lnTo>
                      <a:pt x="2" y="79"/>
                    </a:lnTo>
                    <a:lnTo>
                      <a:pt x="26" y="34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Oval 131"/>
              <p:cNvSpPr>
                <a:spLocks noChangeArrowheads="1"/>
              </p:cNvSpPr>
              <p:nvPr/>
            </p:nvSpPr>
            <p:spPr bwMode="auto">
              <a:xfrm>
                <a:off x="2035" y="2915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132"/>
              <p:cNvSpPr/>
              <p:nvPr/>
            </p:nvSpPr>
            <p:spPr bwMode="auto">
              <a:xfrm>
                <a:off x="2152" y="3022"/>
                <a:ext cx="290" cy="303"/>
              </a:xfrm>
              <a:custGeom>
                <a:avLst/>
                <a:gdLst>
                  <a:gd name="T0" fmla="*/ 57 w 181"/>
                  <a:gd name="T1" fmla="*/ 24 h 189"/>
                  <a:gd name="T2" fmla="*/ 10 w 181"/>
                  <a:gd name="T3" fmla="*/ 71 h 189"/>
                  <a:gd name="T4" fmla="*/ 33 w 181"/>
                  <a:gd name="T5" fmla="*/ 94 h 189"/>
                  <a:gd name="T6" fmla="*/ 0 w 181"/>
                  <a:gd name="T7" fmla="*/ 141 h 189"/>
                  <a:gd name="T8" fmla="*/ 47 w 181"/>
                  <a:gd name="T9" fmla="*/ 189 h 189"/>
                  <a:gd name="T10" fmla="*/ 55 w 181"/>
                  <a:gd name="T11" fmla="*/ 189 h 189"/>
                  <a:gd name="T12" fmla="*/ 181 w 181"/>
                  <a:gd name="T13" fmla="*/ 83 h 189"/>
                  <a:gd name="T14" fmla="*/ 99 w 181"/>
                  <a:gd name="T15" fmla="*/ 0 h 189"/>
                  <a:gd name="T16" fmla="*/ 72 w 181"/>
                  <a:gd name="T17" fmla="*/ 38 h 189"/>
                  <a:gd name="T18" fmla="*/ 57 w 181"/>
                  <a:gd name="T19" fmla="*/ 24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1" h="189">
                    <a:moveTo>
                      <a:pt x="57" y="24"/>
                    </a:moveTo>
                    <a:cubicBezTo>
                      <a:pt x="10" y="71"/>
                      <a:pt x="10" y="71"/>
                      <a:pt x="10" y="71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47" y="189"/>
                      <a:pt x="47" y="189"/>
                      <a:pt x="47" y="189"/>
                    </a:cubicBezTo>
                    <a:cubicBezTo>
                      <a:pt x="50" y="189"/>
                      <a:pt x="52" y="189"/>
                      <a:pt x="55" y="189"/>
                    </a:cubicBezTo>
                    <a:cubicBezTo>
                      <a:pt x="118" y="189"/>
                      <a:pt x="171" y="143"/>
                      <a:pt x="181" y="83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72" y="38"/>
                      <a:pt x="72" y="38"/>
                      <a:pt x="72" y="38"/>
                    </a:cubicBezTo>
                    <a:lnTo>
                      <a:pt x="57" y="24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33"/>
              <p:cNvSpPr/>
              <p:nvPr/>
            </p:nvSpPr>
            <p:spPr bwMode="auto">
              <a:xfrm>
                <a:off x="2152" y="3171"/>
                <a:ext cx="67" cy="77"/>
              </a:xfrm>
              <a:custGeom>
                <a:avLst/>
                <a:gdLst>
                  <a:gd name="T0" fmla="*/ 45 w 67"/>
                  <a:gd name="T1" fmla="*/ 0 h 77"/>
                  <a:gd name="T2" fmla="*/ 0 w 67"/>
                  <a:gd name="T3" fmla="*/ 77 h 77"/>
                  <a:gd name="T4" fmla="*/ 21 w 67"/>
                  <a:gd name="T5" fmla="*/ 77 h 77"/>
                  <a:gd name="T6" fmla="*/ 67 w 67"/>
                  <a:gd name="T7" fmla="*/ 0 h 77"/>
                  <a:gd name="T8" fmla="*/ 45 w 67"/>
                  <a:gd name="T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77">
                    <a:moveTo>
                      <a:pt x="45" y="0"/>
                    </a:moveTo>
                    <a:lnTo>
                      <a:pt x="0" y="77"/>
                    </a:lnTo>
                    <a:lnTo>
                      <a:pt x="21" y="77"/>
                    </a:lnTo>
                    <a:lnTo>
                      <a:pt x="67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34"/>
              <p:cNvSpPr/>
              <p:nvPr/>
            </p:nvSpPr>
            <p:spPr bwMode="auto">
              <a:xfrm>
                <a:off x="2195" y="3171"/>
                <a:ext cx="66" cy="77"/>
              </a:xfrm>
              <a:custGeom>
                <a:avLst/>
                <a:gdLst>
                  <a:gd name="T0" fmla="*/ 45 w 66"/>
                  <a:gd name="T1" fmla="*/ 0 h 77"/>
                  <a:gd name="T2" fmla="*/ 0 w 66"/>
                  <a:gd name="T3" fmla="*/ 77 h 77"/>
                  <a:gd name="T4" fmla="*/ 21 w 66"/>
                  <a:gd name="T5" fmla="*/ 77 h 77"/>
                  <a:gd name="T6" fmla="*/ 66 w 66"/>
                  <a:gd name="T7" fmla="*/ 0 h 77"/>
                  <a:gd name="T8" fmla="*/ 45 w 66"/>
                  <a:gd name="T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7">
                    <a:moveTo>
                      <a:pt x="45" y="0"/>
                    </a:moveTo>
                    <a:lnTo>
                      <a:pt x="0" y="77"/>
                    </a:lnTo>
                    <a:lnTo>
                      <a:pt x="21" y="77"/>
                    </a:lnTo>
                    <a:lnTo>
                      <a:pt x="66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35"/>
              <p:cNvSpPr/>
              <p:nvPr/>
            </p:nvSpPr>
            <p:spPr bwMode="auto">
              <a:xfrm>
                <a:off x="2238" y="3171"/>
                <a:ext cx="66" cy="77"/>
              </a:xfrm>
              <a:custGeom>
                <a:avLst/>
                <a:gdLst>
                  <a:gd name="T0" fmla="*/ 0 w 66"/>
                  <a:gd name="T1" fmla="*/ 77 h 77"/>
                  <a:gd name="T2" fmla="*/ 21 w 66"/>
                  <a:gd name="T3" fmla="*/ 77 h 77"/>
                  <a:gd name="T4" fmla="*/ 66 w 66"/>
                  <a:gd name="T5" fmla="*/ 0 h 77"/>
                  <a:gd name="T6" fmla="*/ 45 w 66"/>
                  <a:gd name="T7" fmla="*/ 0 h 77"/>
                  <a:gd name="T8" fmla="*/ 0 w 66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7">
                    <a:moveTo>
                      <a:pt x="0" y="77"/>
                    </a:moveTo>
                    <a:lnTo>
                      <a:pt x="21" y="77"/>
                    </a:lnTo>
                    <a:lnTo>
                      <a:pt x="66" y="0"/>
                    </a:lnTo>
                    <a:lnTo>
                      <a:pt x="45" y="0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136"/>
              <p:cNvSpPr/>
              <p:nvPr/>
            </p:nvSpPr>
            <p:spPr bwMode="auto">
              <a:xfrm>
                <a:off x="2155" y="3006"/>
                <a:ext cx="199" cy="146"/>
              </a:xfrm>
              <a:custGeom>
                <a:avLst/>
                <a:gdLst>
                  <a:gd name="T0" fmla="*/ 106 w 124"/>
                  <a:gd name="T1" fmla="*/ 24 h 91"/>
                  <a:gd name="T2" fmla="*/ 94 w 124"/>
                  <a:gd name="T3" fmla="*/ 8 h 91"/>
                  <a:gd name="T4" fmla="*/ 71 w 124"/>
                  <a:gd name="T5" fmla="*/ 0 h 91"/>
                  <a:gd name="T6" fmla="*/ 44 w 124"/>
                  <a:gd name="T7" fmla="*/ 11 h 91"/>
                  <a:gd name="T8" fmla="*/ 37 w 124"/>
                  <a:gd name="T9" fmla="*/ 9 h 91"/>
                  <a:gd name="T10" fmla="*/ 12 w 124"/>
                  <a:gd name="T11" fmla="*/ 33 h 91"/>
                  <a:gd name="T12" fmla="*/ 0 w 124"/>
                  <a:gd name="T13" fmla="*/ 59 h 91"/>
                  <a:gd name="T14" fmla="*/ 31 w 124"/>
                  <a:gd name="T15" fmla="*/ 91 h 91"/>
                  <a:gd name="T16" fmla="*/ 89 w 124"/>
                  <a:gd name="T17" fmla="*/ 91 h 91"/>
                  <a:gd name="T18" fmla="*/ 124 w 124"/>
                  <a:gd name="T19" fmla="*/ 55 h 91"/>
                  <a:gd name="T20" fmla="*/ 106 w 124"/>
                  <a:gd name="T21" fmla="*/ 2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1">
                    <a:moveTo>
                      <a:pt x="106" y="24"/>
                    </a:moveTo>
                    <a:cubicBezTo>
                      <a:pt x="103" y="17"/>
                      <a:pt x="99" y="12"/>
                      <a:pt x="94" y="8"/>
                    </a:cubicBezTo>
                    <a:cubicBezTo>
                      <a:pt x="87" y="2"/>
                      <a:pt x="79" y="0"/>
                      <a:pt x="71" y="0"/>
                    </a:cubicBezTo>
                    <a:cubicBezTo>
                      <a:pt x="61" y="0"/>
                      <a:pt x="51" y="4"/>
                      <a:pt x="44" y="11"/>
                    </a:cubicBezTo>
                    <a:cubicBezTo>
                      <a:pt x="42" y="10"/>
                      <a:pt x="39" y="9"/>
                      <a:pt x="37" y="9"/>
                    </a:cubicBezTo>
                    <a:cubicBezTo>
                      <a:pt x="23" y="9"/>
                      <a:pt x="13" y="20"/>
                      <a:pt x="12" y="33"/>
                    </a:cubicBezTo>
                    <a:cubicBezTo>
                      <a:pt x="4" y="39"/>
                      <a:pt x="0" y="49"/>
                      <a:pt x="0" y="59"/>
                    </a:cubicBezTo>
                    <a:cubicBezTo>
                      <a:pt x="0" y="77"/>
                      <a:pt x="14" y="91"/>
                      <a:pt x="31" y="91"/>
                    </a:cubicBezTo>
                    <a:cubicBezTo>
                      <a:pt x="89" y="91"/>
                      <a:pt x="89" y="91"/>
                      <a:pt x="89" y="91"/>
                    </a:cubicBezTo>
                    <a:cubicBezTo>
                      <a:pt x="108" y="91"/>
                      <a:pt x="124" y="75"/>
                      <a:pt x="124" y="55"/>
                    </a:cubicBezTo>
                    <a:cubicBezTo>
                      <a:pt x="124" y="42"/>
                      <a:pt x="117" y="30"/>
                      <a:pt x="106" y="2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Oval 137"/>
              <p:cNvSpPr>
                <a:spLocks noChangeArrowheads="1"/>
              </p:cNvSpPr>
              <p:nvPr/>
            </p:nvSpPr>
            <p:spPr bwMode="auto">
              <a:xfrm>
                <a:off x="1394" y="2915"/>
                <a:ext cx="410" cy="410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138"/>
              <p:cNvSpPr/>
              <p:nvPr/>
            </p:nvSpPr>
            <p:spPr bwMode="auto">
              <a:xfrm>
                <a:off x="1492" y="3090"/>
                <a:ext cx="296" cy="230"/>
              </a:xfrm>
              <a:custGeom>
                <a:avLst/>
                <a:gdLst>
                  <a:gd name="T0" fmla="*/ 93 w 185"/>
                  <a:gd name="T1" fmla="*/ 144 h 144"/>
                  <a:gd name="T2" fmla="*/ 185 w 185"/>
                  <a:gd name="T3" fmla="*/ 68 h 144"/>
                  <a:gd name="T4" fmla="*/ 118 w 185"/>
                  <a:gd name="T5" fmla="*/ 0 h 144"/>
                  <a:gd name="T6" fmla="*/ 0 w 185"/>
                  <a:gd name="T7" fmla="*/ 51 h 144"/>
                  <a:gd name="T8" fmla="*/ 93 w 185"/>
                  <a:gd name="T9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5" h="144">
                    <a:moveTo>
                      <a:pt x="93" y="144"/>
                    </a:moveTo>
                    <a:cubicBezTo>
                      <a:pt x="135" y="136"/>
                      <a:pt x="169" y="106"/>
                      <a:pt x="185" y="6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51"/>
                      <a:pt x="0" y="51"/>
                      <a:pt x="0" y="51"/>
                    </a:cubicBezTo>
                    <a:lnTo>
                      <a:pt x="93" y="144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139"/>
              <p:cNvSpPr/>
              <p:nvPr/>
            </p:nvSpPr>
            <p:spPr bwMode="auto">
              <a:xfrm>
                <a:off x="1477" y="3045"/>
                <a:ext cx="194" cy="141"/>
              </a:xfrm>
              <a:custGeom>
                <a:avLst/>
                <a:gdLst>
                  <a:gd name="T0" fmla="*/ 87 w 121"/>
                  <a:gd name="T1" fmla="*/ 88 h 88"/>
                  <a:gd name="T2" fmla="*/ 30 w 121"/>
                  <a:gd name="T3" fmla="*/ 88 h 88"/>
                  <a:gd name="T4" fmla="*/ 9 w 121"/>
                  <a:gd name="T5" fmla="*/ 79 h 88"/>
                  <a:gd name="T6" fmla="*/ 0 w 121"/>
                  <a:gd name="T7" fmla="*/ 58 h 88"/>
                  <a:gd name="T8" fmla="*/ 13 w 121"/>
                  <a:gd name="T9" fmla="*/ 33 h 88"/>
                  <a:gd name="T10" fmla="*/ 13 w 121"/>
                  <a:gd name="T11" fmla="*/ 32 h 88"/>
                  <a:gd name="T12" fmla="*/ 35 w 121"/>
                  <a:gd name="T13" fmla="*/ 10 h 88"/>
                  <a:gd name="T14" fmla="*/ 44 w 121"/>
                  <a:gd name="T15" fmla="*/ 11 h 88"/>
                  <a:gd name="T16" fmla="*/ 69 w 121"/>
                  <a:gd name="T17" fmla="*/ 0 h 88"/>
                  <a:gd name="T18" fmla="*/ 91 w 121"/>
                  <a:gd name="T19" fmla="*/ 8 h 88"/>
                  <a:gd name="T20" fmla="*/ 103 w 121"/>
                  <a:gd name="T21" fmla="*/ 24 h 88"/>
                  <a:gd name="T22" fmla="*/ 121 w 121"/>
                  <a:gd name="T23" fmla="*/ 54 h 88"/>
                  <a:gd name="T24" fmla="*/ 111 w 121"/>
                  <a:gd name="T25" fmla="*/ 78 h 88"/>
                  <a:gd name="T26" fmla="*/ 87 w 121"/>
                  <a:gd name="T2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1" h="88">
                    <a:moveTo>
                      <a:pt x="87" y="88"/>
                    </a:moveTo>
                    <a:cubicBezTo>
                      <a:pt x="30" y="88"/>
                      <a:pt x="30" y="88"/>
                      <a:pt x="30" y="88"/>
                    </a:cubicBezTo>
                    <a:cubicBezTo>
                      <a:pt x="22" y="88"/>
                      <a:pt x="14" y="84"/>
                      <a:pt x="9" y="79"/>
                    </a:cubicBezTo>
                    <a:cubicBezTo>
                      <a:pt x="3" y="73"/>
                      <a:pt x="0" y="66"/>
                      <a:pt x="0" y="58"/>
                    </a:cubicBezTo>
                    <a:cubicBezTo>
                      <a:pt x="0" y="48"/>
                      <a:pt x="5" y="38"/>
                      <a:pt x="13" y="33"/>
                    </a:cubicBezTo>
                    <a:cubicBezTo>
                      <a:pt x="13" y="33"/>
                      <a:pt x="13" y="33"/>
                      <a:pt x="13" y="32"/>
                    </a:cubicBezTo>
                    <a:cubicBezTo>
                      <a:pt x="13" y="20"/>
                      <a:pt x="23" y="10"/>
                      <a:pt x="35" y="10"/>
                    </a:cubicBezTo>
                    <a:cubicBezTo>
                      <a:pt x="38" y="10"/>
                      <a:pt x="41" y="10"/>
                      <a:pt x="44" y="11"/>
                    </a:cubicBezTo>
                    <a:cubicBezTo>
                      <a:pt x="50" y="4"/>
                      <a:pt x="60" y="0"/>
                      <a:pt x="69" y="0"/>
                    </a:cubicBezTo>
                    <a:cubicBezTo>
                      <a:pt x="77" y="0"/>
                      <a:pt x="85" y="3"/>
                      <a:pt x="91" y="8"/>
                    </a:cubicBezTo>
                    <a:cubicBezTo>
                      <a:pt x="97" y="12"/>
                      <a:pt x="101" y="17"/>
                      <a:pt x="103" y="24"/>
                    </a:cubicBezTo>
                    <a:cubicBezTo>
                      <a:pt x="114" y="29"/>
                      <a:pt x="121" y="41"/>
                      <a:pt x="121" y="54"/>
                    </a:cubicBezTo>
                    <a:cubicBezTo>
                      <a:pt x="121" y="63"/>
                      <a:pt x="117" y="71"/>
                      <a:pt x="111" y="78"/>
                    </a:cubicBezTo>
                    <a:cubicBezTo>
                      <a:pt x="105" y="84"/>
                      <a:pt x="96" y="88"/>
                      <a:pt x="87" y="88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140"/>
              <p:cNvSpPr/>
              <p:nvPr/>
            </p:nvSpPr>
            <p:spPr bwMode="auto">
              <a:xfrm>
                <a:off x="1527" y="3072"/>
                <a:ext cx="194" cy="139"/>
              </a:xfrm>
              <a:custGeom>
                <a:avLst/>
                <a:gdLst>
                  <a:gd name="T0" fmla="*/ 87 w 121"/>
                  <a:gd name="T1" fmla="*/ 87 h 87"/>
                  <a:gd name="T2" fmla="*/ 30 w 121"/>
                  <a:gd name="T3" fmla="*/ 87 h 87"/>
                  <a:gd name="T4" fmla="*/ 9 w 121"/>
                  <a:gd name="T5" fmla="*/ 78 h 87"/>
                  <a:gd name="T6" fmla="*/ 0 w 121"/>
                  <a:gd name="T7" fmla="*/ 57 h 87"/>
                  <a:gd name="T8" fmla="*/ 13 w 121"/>
                  <a:gd name="T9" fmla="*/ 32 h 87"/>
                  <a:gd name="T10" fmla="*/ 13 w 121"/>
                  <a:gd name="T11" fmla="*/ 32 h 87"/>
                  <a:gd name="T12" fmla="*/ 36 w 121"/>
                  <a:gd name="T13" fmla="*/ 9 h 87"/>
                  <a:gd name="T14" fmla="*/ 44 w 121"/>
                  <a:gd name="T15" fmla="*/ 11 h 87"/>
                  <a:gd name="T16" fmla="*/ 70 w 121"/>
                  <a:gd name="T17" fmla="*/ 0 h 87"/>
                  <a:gd name="T18" fmla="*/ 91 w 121"/>
                  <a:gd name="T19" fmla="*/ 7 h 87"/>
                  <a:gd name="T20" fmla="*/ 103 w 121"/>
                  <a:gd name="T21" fmla="*/ 23 h 87"/>
                  <a:gd name="T22" fmla="*/ 121 w 121"/>
                  <a:gd name="T23" fmla="*/ 53 h 87"/>
                  <a:gd name="T24" fmla="*/ 111 w 121"/>
                  <a:gd name="T25" fmla="*/ 77 h 87"/>
                  <a:gd name="T26" fmla="*/ 87 w 121"/>
                  <a:gd name="T2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1" h="87">
                    <a:moveTo>
                      <a:pt x="87" y="87"/>
                    </a:moveTo>
                    <a:cubicBezTo>
                      <a:pt x="30" y="87"/>
                      <a:pt x="30" y="87"/>
                      <a:pt x="30" y="87"/>
                    </a:cubicBezTo>
                    <a:cubicBezTo>
                      <a:pt x="22" y="87"/>
                      <a:pt x="14" y="84"/>
                      <a:pt x="9" y="78"/>
                    </a:cubicBezTo>
                    <a:cubicBezTo>
                      <a:pt x="3" y="73"/>
                      <a:pt x="0" y="65"/>
                      <a:pt x="0" y="57"/>
                    </a:cubicBezTo>
                    <a:cubicBezTo>
                      <a:pt x="0" y="47"/>
                      <a:pt x="5" y="38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19"/>
                      <a:pt x="23" y="9"/>
                      <a:pt x="36" y="9"/>
                    </a:cubicBezTo>
                    <a:cubicBezTo>
                      <a:pt x="38" y="9"/>
                      <a:pt x="41" y="10"/>
                      <a:pt x="44" y="11"/>
                    </a:cubicBezTo>
                    <a:cubicBezTo>
                      <a:pt x="50" y="4"/>
                      <a:pt x="60" y="0"/>
                      <a:pt x="70" y="0"/>
                    </a:cubicBezTo>
                    <a:cubicBezTo>
                      <a:pt x="78" y="0"/>
                      <a:pt x="85" y="2"/>
                      <a:pt x="91" y="7"/>
                    </a:cubicBezTo>
                    <a:cubicBezTo>
                      <a:pt x="97" y="11"/>
                      <a:pt x="101" y="17"/>
                      <a:pt x="103" y="23"/>
                    </a:cubicBezTo>
                    <a:cubicBezTo>
                      <a:pt x="114" y="29"/>
                      <a:pt x="121" y="40"/>
                      <a:pt x="121" y="53"/>
                    </a:cubicBezTo>
                    <a:cubicBezTo>
                      <a:pt x="121" y="62"/>
                      <a:pt x="117" y="71"/>
                      <a:pt x="111" y="77"/>
                    </a:cubicBezTo>
                    <a:cubicBezTo>
                      <a:pt x="105" y="84"/>
                      <a:pt x="96" y="87"/>
                      <a:pt x="87" y="87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Oval 141"/>
              <p:cNvSpPr>
                <a:spLocks noChangeArrowheads="1"/>
              </p:cNvSpPr>
              <p:nvPr/>
            </p:nvSpPr>
            <p:spPr bwMode="auto">
              <a:xfrm>
                <a:off x="753" y="2915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142"/>
              <p:cNvSpPr/>
              <p:nvPr/>
            </p:nvSpPr>
            <p:spPr bwMode="auto">
              <a:xfrm>
                <a:off x="837" y="3005"/>
                <a:ext cx="318" cy="317"/>
              </a:xfrm>
              <a:custGeom>
                <a:avLst/>
                <a:gdLst>
                  <a:gd name="T0" fmla="*/ 107 w 199"/>
                  <a:gd name="T1" fmla="*/ 24 h 198"/>
                  <a:gd name="T2" fmla="*/ 83 w 199"/>
                  <a:gd name="T3" fmla="*/ 0 h 198"/>
                  <a:gd name="T4" fmla="*/ 65 w 199"/>
                  <a:gd name="T5" fmla="*/ 15 h 198"/>
                  <a:gd name="T6" fmla="*/ 78 w 199"/>
                  <a:gd name="T7" fmla="*/ 28 h 198"/>
                  <a:gd name="T8" fmla="*/ 71 w 199"/>
                  <a:gd name="T9" fmla="*/ 35 h 198"/>
                  <a:gd name="T10" fmla="*/ 36 w 199"/>
                  <a:gd name="T11" fmla="*/ 1 h 198"/>
                  <a:gd name="T12" fmla="*/ 35 w 199"/>
                  <a:gd name="T13" fmla="*/ 25 h 198"/>
                  <a:gd name="T14" fmla="*/ 58 w 199"/>
                  <a:gd name="T15" fmla="*/ 48 h 198"/>
                  <a:gd name="T16" fmla="*/ 44 w 199"/>
                  <a:gd name="T17" fmla="*/ 62 h 198"/>
                  <a:gd name="T18" fmla="*/ 23 w 199"/>
                  <a:gd name="T19" fmla="*/ 40 h 198"/>
                  <a:gd name="T20" fmla="*/ 0 w 199"/>
                  <a:gd name="T21" fmla="*/ 48 h 198"/>
                  <a:gd name="T22" fmla="*/ 55 w 199"/>
                  <a:gd name="T23" fmla="*/ 103 h 198"/>
                  <a:gd name="T24" fmla="*/ 56 w 199"/>
                  <a:gd name="T25" fmla="*/ 102 h 198"/>
                  <a:gd name="T26" fmla="*/ 64 w 199"/>
                  <a:gd name="T27" fmla="*/ 110 h 198"/>
                  <a:gd name="T28" fmla="*/ 36 w 199"/>
                  <a:gd name="T29" fmla="*/ 138 h 198"/>
                  <a:gd name="T30" fmla="*/ 96 w 199"/>
                  <a:gd name="T31" fmla="*/ 198 h 198"/>
                  <a:gd name="T32" fmla="*/ 199 w 199"/>
                  <a:gd name="T33" fmla="*/ 109 h 198"/>
                  <a:gd name="T34" fmla="*/ 111 w 199"/>
                  <a:gd name="T35" fmla="*/ 21 h 198"/>
                  <a:gd name="T36" fmla="*/ 107 w 199"/>
                  <a:gd name="T37" fmla="*/ 2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9" h="198">
                    <a:moveTo>
                      <a:pt x="107" y="24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55" y="103"/>
                      <a:pt x="55" y="103"/>
                      <a:pt x="55" y="103"/>
                    </a:cubicBezTo>
                    <a:cubicBezTo>
                      <a:pt x="56" y="102"/>
                      <a:pt x="56" y="102"/>
                      <a:pt x="56" y="102"/>
                    </a:cubicBezTo>
                    <a:cubicBezTo>
                      <a:pt x="64" y="110"/>
                      <a:pt x="64" y="110"/>
                      <a:pt x="64" y="110"/>
                    </a:cubicBezTo>
                    <a:cubicBezTo>
                      <a:pt x="36" y="138"/>
                      <a:pt x="36" y="138"/>
                      <a:pt x="36" y="138"/>
                    </a:cubicBezTo>
                    <a:cubicBezTo>
                      <a:pt x="96" y="198"/>
                      <a:pt x="96" y="198"/>
                      <a:pt x="96" y="198"/>
                    </a:cubicBezTo>
                    <a:cubicBezTo>
                      <a:pt x="145" y="191"/>
                      <a:pt x="185" y="155"/>
                      <a:pt x="199" y="109"/>
                    </a:cubicBezTo>
                    <a:cubicBezTo>
                      <a:pt x="111" y="21"/>
                      <a:pt x="111" y="21"/>
                      <a:pt x="111" y="21"/>
                    </a:cubicBezTo>
                    <a:lnTo>
                      <a:pt x="107" y="24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143"/>
              <p:cNvSpPr/>
              <p:nvPr/>
            </p:nvSpPr>
            <p:spPr bwMode="auto">
              <a:xfrm>
                <a:off x="856" y="3120"/>
                <a:ext cx="70" cy="80"/>
              </a:xfrm>
              <a:custGeom>
                <a:avLst/>
                <a:gdLst>
                  <a:gd name="T0" fmla="*/ 16 w 70"/>
                  <a:gd name="T1" fmla="*/ 0 h 80"/>
                  <a:gd name="T2" fmla="*/ 0 w 70"/>
                  <a:gd name="T3" fmla="*/ 35 h 80"/>
                  <a:gd name="T4" fmla="*/ 45 w 70"/>
                  <a:gd name="T5" fmla="*/ 80 h 80"/>
                  <a:gd name="T6" fmla="*/ 70 w 70"/>
                  <a:gd name="T7" fmla="*/ 55 h 80"/>
                  <a:gd name="T8" fmla="*/ 16 w 70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80">
                    <a:moveTo>
                      <a:pt x="16" y="0"/>
                    </a:moveTo>
                    <a:lnTo>
                      <a:pt x="0" y="35"/>
                    </a:lnTo>
                    <a:lnTo>
                      <a:pt x="45" y="80"/>
                    </a:lnTo>
                    <a:lnTo>
                      <a:pt x="70" y="55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144"/>
              <p:cNvSpPr/>
              <p:nvPr/>
            </p:nvSpPr>
            <p:spPr bwMode="auto">
              <a:xfrm>
                <a:off x="877" y="3038"/>
                <a:ext cx="115" cy="116"/>
              </a:xfrm>
              <a:custGeom>
                <a:avLst/>
                <a:gdLst>
                  <a:gd name="T0" fmla="*/ 44 w 72"/>
                  <a:gd name="T1" fmla="*/ 4 h 72"/>
                  <a:gd name="T2" fmla="*/ 4 w 72"/>
                  <a:gd name="T3" fmla="*/ 28 h 72"/>
                  <a:gd name="T4" fmla="*/ 28 w 72"/>
                  <a:gd name="T5" fmla="*/ 68 h 72"/>
                  <a:gd name="T6" fmla="*/ 68 w 72"/>
                  <a:gd name="T7" fmla="*/ 44 h 72"/>
                  <a:gd name="T8" fmla="*/ 44 w 72"/>
                  <a:gd name="T9" fmla="*/ 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44" y="4"/>
                    </a:moveTo>
                    <a:cubicBezTo>
                      <a:pt x="27" y="0"/>
                      <a:pt x="9" y="10"/>
                      <a:pt x="4" y="28"/>
                    </a:cubicBezTo>
                    <a:cubicBezTo>
                      <a:pt x="0" y="45"/>
                      <a:pt x="10" y="63"/>
                      <a:pt x="28" y="68"/>
                    </a:cubicBezTo>
                    <a:cubicBezTo>
                      <a:pt x="45" y="72"/>
                      <a:pt x="63" y="62"/>
                      <a:pt x="68" y="44"/>
                    </a:cubicBezTo>
                    <a:cubicBezTo>
                      <a:pt x="72" y="27"/>
                      <a:pt x="62" y="9"/>
                      <a:pt x="44" y="4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145"/>
              <p:cNvSpPr/>
              <p:nvPr/>
            </p:nvSpPr>
            <p:spPr bwMode="auto">
              <a:xfrm>
                <a:off x="875" y="3006"/>
                <a:ext cx="35" cy="39"/>
              </a:xfrm>
              <a:custGeom>
                <a:avLst/>
                <a:gdLst>
                  <a:gd name="T0" fmla="*/ 16 w 22"/>
                  <a:gd name="T1" fmla="*/ 20 h 24"/>
                  <a:gd name="T2" fmla="*/ 22 w 22"/>
                  <a:gd name="T3" fmla="*/ 17 h 24"/>
                  <a:gd name="T4" fmla="*/ 12 w 22"/>
                  <a:gd name="T5" fmla="*/ 0 h 24"/>
                  <a:gd name="T6" fmla="*/ 0 w 22"/>
                  <a:gd name="T7" fmla="*/ 7 h 24"/>
                  <a:gd name="T8" fmla="*/ 10 w 22"/>
                  <a:gd name="T9" fmla="*/ 24 h 24"/>
                  <a:gd name="T10" fmla="*/ 16 w 22"/>
                  <a:gd name="T1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16" y="20"/>
                    </a:moveTo>
                    <a:cubicBezTo>
                      <a:pt x="18" y="18"/>
                      <a:pt x="20" y="17"/>
                      <a:pt x="22" y="1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2" y="22"/>
                      <a:pt x="14" y="21"/>
                      <a:pt x="16" y="2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146"/>
              <p:cNvSpPr/>
              <p:nvPr/>
            </p:nvSpPr>
            <p:spPr bwMode="auto">
              <a:xfrm>
                <a:off x="986" y="3037"/>
                <a:ext cx="38" cy="35"/>
              </a:xfrm>
              <a:custGeom>
                <a:avLst/>
                <a:gdLst>
                  <a:gd name="T0" fmla="*/ 7 w 24"/>
                  <a:gd name="T1" fmla="*/ 22 h 22"/>
                  <a:gd name="T2" fmla="*/ 24 w 24"/>
                  <a:gd name="T3" fmla="*/ 12 h 22"/>
                  <a:gd name="T4" fmla="*/ 17 w 24"/>
                  <a:gd name="T5" fmla="*/ 0 h 22"/>
                  <a:gd name="T6" fmla="*/ 0 w 24"/>
                  <a:gd name="T7" fmla="*/ 10 h 22"/>
                  <a:gd name="T8" fmla="*/ 4 w 24"/>
                  <a:gd name="T9" fmla="*/ 16 h 22"/>
                  <a:gd name="T10" fmla="*/ 7 w 24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7" y="22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3" y="14"/>
                      <a:pt x="4" y="16"/>
                    </a:cubicBezTo>
                    <a:cubicBezTo>
                      <a:pt x="6" y="18"/>
                      <a:pt x="7" y="20"/>
                      <a:pt x="7" y="22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147"/>
              <p:cNvSpPr/>
              <p:nvPr/>
            </p:nvSpPr>
            <p:spPr bwMode="auto">
              <a:xfrm>
                <a:off x="837" y="3061"/>
                <a:ext cx="36" cy="29"/>
              </a:xfrm>
              <a:custGeom>
                <a:avLst/>
                <a:gdLst>
                  <a:gd name="T0" fmla="*/ 20 w 23"/>
                  <a:gd name="T1" fmla="*/ 11 h 18"/>
                  <a:gd name="T2" fmla="*/ 23 w 23"/>
                  <a:gd name="T3" fmla="*/ 5 h 18"/>
                  <a:gd name="T4" fmla="*/ 4 w 23"/>
                  <a:gd name="T5" fmla="*/ 0 h 18"/>
                  <a:gd name="T6" fmla="*/ 0 w 23"/>
                  <a:gd name="T7" fmla="*/ 13 h 18"/>
                  <a:gd name="T8" fmla="*/ 19 w 23"/>
                  <a:gd name="T9" fmla="*/ 18 h 18"/>
                  <a:gd name="T10" fmla="*/ 20 w 23"/>
                  <a:gd name="T1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8">
                    <a:moveTo>
                      <a:pt x="20" y="11"/>
                    </a:moveTo>
                    <a:cubicBezTo>
                      <a:pt x="21" y="9"/>
                      <a:pt x="22" y="7"/>
                      <a:pt x="23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6"/>
                      <a:pt x="20" y="14"/>
                      <a:pt x="20" y="11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148"/>
              <p:cNvSpPr/>
              <p:nvPr/>
            </p:nvSpPr>
            <p:spPr bwMode="auto">
              <a:xfrm>
                <a:off x="941" y="2998"/>
                <a:ext cx="29" cy="37"/>
              </a:xfrm>
              <a:custGeom>
                <a:avLst/>
                <a:gdLst>
                  <a:gd name="T0" fmla="*/ 13 w 18"/>
                  <a:gd name="T1" fmla="*/ 23 h 23"/>
                  <a:gd name="T2" fmla="*/ 18 w 18"/>
                  <a:gd name="T3" fmla="*/ 4 h 23"/>
                  <a:gd name="T4" fmla="*/ 5 w 18"/>
                  <a:gd name="T5" fmla="*/ 0 h 23"/>
                  <a:gd name="T6" fmla="*/ 0 w 18"/>
                  <a:gd name="T7" fmla="*/ 19 h 23"/>
                  <a:gd name="T8" fmla="*/ 7 w 18"/>
                  <a:gd name="T9" fmla="*/ 20 h 23"/>
                  <a:gd name="T10" fmla="*/ 13 w 18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3">
                    <a:moveTo>
                      <a:pt x="13" y="23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19"/>
                      <a:pt x="5" y="20"/>
                      <a:pt x="7" y="20"/>
                    </a:cubicBezTo>
                    <a:cubicBezTo>
                      <a:pt x="9" y="21"/>
                      <a:pt x="11" y="22"/>
                      <a:pt x="13" y="23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149"/>
              <p:cNvSpPr/>
              <p:nvPr/>
            </p:nvSpPr>
            <p:spPr bwMode="auto">
              <a:xfrm>
                <a:off x="845" y="3120"/>
                <a:ext cx="38" cy="35"/>
              </a:xfrm>
              <a:custGeom>
                <a:avLst/>
                <a:gdLst>
                  <a:gd name="T0" fmla="*/ 17 w 24"/>
                  <a:gd name="T1" fmla="*/ 0 h 22"/>
                  <a:gd name="T2" fmla="*/ 0 w 24"/>
                  <a:gd name="T3" fmla="*/ 10 h 22"/>
                  <a:gd name="T4" fmla="*/ 7 w 24"/>
                  <a:gd name="T5" fmla="*/ 22 h 22"/>
                  <a:gd name="T6" fmla="*/ 24 w 24"/>
                  <a:gd name="T7" fmla="*/ 12 h 22"/>
                  <a:gd name="T8" fmla="*/ 20 w 24"/>
                  <a:gd name="T9" fmla="*/ 6 h 22"/>
                  <a:gd name="T10" fmla="*/ 17 w 24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17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2" y="10"/>
                      <a:pt x="21" y="8"/>
                      <a:pt x="20" y="6"/>
                    </a:cubicBezTo>
                    <a:cubicBezTo>
                      <a:pt x="18" y="4"/>
                      <a:pt x="17" y="2"/>
                      <a:pt x="17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150"/>
              <p:cNvSpPr/>
              <p:nvPr/>
            </p:nvSpPr>
            <p:spPr bwMode="auto">
              <a:xfrm>
                <a:off x="880" y="3096"/>
                <a:ext cx="200" cy="146"/>
              </a:xfrm>
              <a:custGeom>
                <a:avLst/>
                <a:gdLst>
                  <a:gd name="T0" fmla="*/ 107 w 125"/>
                  <a:gd name="T1" fmla="*/ 24 h 91"/>
                  <a:gd name="T2" fmla="*/ 95 w 125"/>
                  <a:gd name="T3" fmla="*/ 8 h 91"/>
                  <a:gd name="T4" fmla="*/ 72 w 125"/>
                  <a:gd name="T5" fmla="*/ 0 h 91"/>
                  <a:gd name="T6" fmla="*/ 45 w 125"/>
                  <a:gd name="T7" fmla="*/ 10 h 91"/>
                  <a:gd name="T8" fmla="*/ 38 w 125"/>
                  <a:gd name="T9" fmla="*/ 9 h 91"/>
                  <a:gd name="T10" fmla="*/ 13 w 125"/>
                  <a:gd name="T11" fmla="*/ 33 h 91"/>
                  <a:gd name="T12" fmla="*/ 0 w 125"/>
                  <a:gd name="T13" fmla="*/ 59 h 91"/>
                  <a:gd name="T14" fmla="*/ 32 w 125"/>
                  <a:gd name="T15" fmla="*/ 91 h 91"/>
                  <a:gd name="T16" fmla="*/ 90 w 125"/>
                  <a:gd name="T17" fmla="*/ 91 h 91"/>
                  <a:gd name="T18" fmla="*/ 125 w 125"/>
                  <a:gd name="T19" fmla="*/ 55 h 91"/>
                  <a:gd name="T20" fmla="*/ 107 w 125"/>
                  <a:gd name="T21" fmla="*/ 2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5" h="91">
                    <a:moveTo>
                      <a:pt x="107" y="24"/>
                    </a:moveTo>
                    <a:cubicBezTo>
                      <a:pt x="104" y="17"/>
                      <a:pt x="100" y="12"/>
                      <a:pt x="95" y="8"/>
                    </a:cubicBezTo>
                    <a:cubicBezTo>
                      <a:pt x="88" y="2"/>
                      <a:pt x="80" y="0"/>
                      <a:pt x="72" y="0"/>
                    </a:cubicBezTo>
                    <a:cubicBezTo>
                      <a:pt x="62" y="0"/>
                      <a:pt x="52" y="4"/>
                      <a:pt x="45" y="10"/>
                    </a:cubicBezTo>
                    <a:cubicBezTo>
                      <a:pt x="43" y="10"/>
                      <a:pt x="40" y="9"/>
                      <a:pt x="38" y="9"/>
                    </a:cubicBezTo>
                    <a:cubicBezTo>
                      <a:pt x="24" y="9"/>
                      <a:pt x="13" y="20"/>
                      <a:pt x="13" y="33"/>
                    </a:cubicBezTo>
                    <a:cubicBezTo>
                      <a:pt x="5" y="39"/>
                      <a:pt x="0" y="49"/>
                      <a:pt x="0" y="59"/>
                    </a:cubicBezTo>
                    <a:cubicBezTo>
                      <a:pt x="0" y="77"/>
                      <a:pt x="14" y="91"/>
                      <a:pt x="32" y="91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109" y="91"/>
                      <a:pt x="125" y="75"/>
                      <a:pt x="125" y="55"/>
                    </a:cubicBezTo>
                    <a:cubicBezTo>
                      <a:pt x="125" y="42"/>
                      <a:pt x="118" y="30"/>
                      <a:pt x="107" y="2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Oval 151"/>
              <p:cNvSpPr>
                <a:spLocks noChangeArrowheads="1"/>
              </p:cNvSpPr>
              <p:nvPr/>
            </p:nvSpPr>
            <p:spPr bwMode="auto">
              <a:xfrm>
                <a:off x="113" y="2915"/>
                <a:ext cx="410" cy="410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152"/>
              <p:cNvSpPr/>
              <p:nvPr/>
            </p:nvSpPr>
            <p:spPr bwMode="auto">
              <a:xfrm>
                <a:off x="196" y="3006"/>
                <a:ext cx="323" cy="318"/>
              </a:xfrm>
              <a:custGeom>
                <a:avLst/>
                <a:gdLst>
                  <a:gd name="T0" fmla="*/ 85 w 202"/>
                  <a:gd name="T1" fmla="*/ 0 h 198"/>
                  <a:gd name="T2" fmla="*/ 67 w 202"/>
                  <a:gd name="T3" fmla="*/ 24 h 198"/>
                  <a:gd name="T4" fmla="*/ 98 w 202"/>
                  <a:gd name="T5" fmla="*/ 54 h 198"/>
                  <a:gd name="T6" fmla="*/ 82 w 202"/>
                  <a:gd name="T7" fmla="*/ 70 h 198"/>
                  <a:gd name="T8" fmla="*/ 39 w 202"/>
                  <a:gd name="T9" fmla="*/ 27 h 198"/>
                  <a:gd name="T10" fmla="*/ 27 w 202"/>
                  <a:gd name="T11" fmla="*/ 39 h 198"/>
                  <a:gd name="T12" fmla="*/ 70 w 202"/>
                  <a:gd name="T13" fmla="*/ 82 h 198"/>
                  <a:gd name="T14" fmla="*/ 54 w 202"/>
                  <a:gd name="T15" fmla="*/ 97 h 198"/>
                  <a:gd name="T16" fmla="*/ 24 w 202"/>
                  <a:gd name="T17" fmla="*/ 67 h 198"/>
                  <a:gd name="T18" fmla="*/ 0 w 202"/>
                  <a:gd name="T19" fmla="*/ 84 h 198"/>
                  <a:gd name="T20" fmla="*/ 34 w 202"/>
                  <a:gd name="T21" fmla="*/ 118 h 198"/>
                  <a:gd name="T22" fmla="*/ 22 w 202"/>
                  <a:gd name="T23" fmla="*/ 129 h 198"/>
                  <a:gd name="T24" fmla="*/ 91 w 202"/>
                  <a:gd name="T25" fmla="*/ 198 h 198"/>
                  <a:gd name="T26" fmla="*/ 202 w 202"/>
                  <a:gd name="T27" fmla="*/ 94 h 198"/>
                  <a:gd name="T28" fmla="*/ 130 w 202"/>
                  <a:gd name="T29" fmla="*/ 22 h 198"/>
                  <a:gd name="T30" fmla="*/ 118 w 202"/>
                  <a:gd name="T31" fmla="*/ 34 h 198"/>
                  <a:gd name="T32" fmla="*/ 85 w 202"/>
                  <a:gd name="T3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2" h="198">
                    <a:moveTo>
                      <a:pt x="85" y="0"/>
                    </a:moveTo>
                    <a:cubicBezTo>
                      <a:pt x="67" y="24"/>
                      <a:pt x="67" y="24"/>
                      <a:pt x="67" y="24"/>
                    </a:cubicBezTo>
                    <a:cubicBezTo>
                      <a:pt x="98" y="54"/>
                      <a:pt x="98" y="54"/>
                      <a:pt x="98" y="54"/>
                    </a:cubicBezTo>
                    <a:cubicBezTo>
                      <a:pt x="82" y="70"/>
                      <a:pt x="82" y="70"/>
                      <a:pt x="82" y="70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34" y="118"/>
                      <a:pt x="34" y="118"/>
                      <a:pt x="34" y="118"/>
                    </a:cubicBezTo>
                    <a:cubicBezTo>
                      <a:pt x="22" y="129"/>
                      <a:pt x="22" y="129"/>
                      <a:pt x="22" y="129"/>
                    </a:cubicBezTo>
                    <a:cubicBezTo>
                      <a:pt x="91" y="198"/>
                      <a:pt x="91" y="198"/>
                      <a:pt x="91" y="198"/>
                    </a:cubicBezTo>
                    <a:cubicBezTo>
                      <a:pt x="147" y="192"/>
                      <a:pt x="192" y="149"/>
                      <a:pt x="202" y="94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18" y="34"/>
                      <a:pt x="118" y="34"/>
                      <a:pt x="118" y="34"/>
                    </a:cubicBez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Oval 153"/>
              <p:cNvSpPr>
                <a:spLocks noChangeArrowheads="1"/>
              </p:cNvSpPr>
              <p:nvPr/>
            </p:nvSpPr>
            <p:spPr bwMode="auto">
              <a:xfrm>
                <a:off x="252" y="3062"/>
                <a:ext cx="131" cy="13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154"/>
              <p:cNvSpPr/>
              <p:nvPr/>
            </p:nvSpPr>
            <p:spPr bwMode="auto">
              <a:xfrm>
                <a:off x="222" y="3032"/>
                <a:ext cx="48" cy="46"/>
              </a:xfrm>
              <a:custGeom>
                <a:avLst/>
                <a:gdLst>
                  <a:gd name="T0" fmla="*/ 23 w 30"/>
                  <a:gd name="T1" fmla="*/ 23 h 29"/>
                  <a:gd name="T2" fmla="*/ 30 w 30"/>
                  <a:gd name="T3" fmla="*/ 17 h 29"/>
                  <a:gd name="T4" fmla="*/ 12 w 30"/>
                  <a:gd name="T5" fmla="*/ 0 h 29"/>
                  <a:gd name="T6" fmla="*/ 0 w 30"/>
                  <a:gd name="T7" fmla="*/ 12 h 29"/>
                  <a:gd name="T8" fmla="*/ 17 w 30"/>
                  <a:gd name="T9" fmla="*/ 29 h 29"/>
                  <a:gd name="T10" fmla="*/ 23 w 30"/>
                  <a:gd name="T11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9">
                    <a:moveTo>
                      <a:pt x="23" y="23"/>
                    </a:moveTo>
                    <a:cubicBezTo>
                      <a:pt x="25" y="21"/>
                      <a:pt x="27" y="19"/>
                      <a:pt x="30" y="1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9" y="27"/>
                      <a:pt x="21" y="25"/>
                      <a:pt x="23" y="23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155"/>
              <p:cNvSpPr/>
              <p:nvPr/>
            </p:nvSpPr>
            <p:spPr bwMode="auto">
              <a:xfrm>
                <a:off x="366" y="3032"/>
                <a:ext cx="48" cy="46"/>
              </a:xfrm>
              <a:custGeom>
                <a:avLst/>
                <a:gdLst>
                  <a:gd name="T0" fmla="*/ 13 w 30"/>
                  <a:gd name="T1" fmla="*/ 29 h 29"/>
                  <a:gd name="T2" fmla="*/ 30 w 30"/>
                  <a:gd name="T3" fmla="*/ 12 h 29"/>
                  <a:gd name="T4" fmla="*/ 18 w 30"/>
                  <a:gd name="T5" fmla="*/ 0 h 29"/>
                  <a:gd name="T6" fmla="*/ 0 w 30"/>
                  <a:gd name="T7" fmla="*/ 17 h 29"/>
                  <a:gd name="T8" fmla="*/ 7 w 30"/>
                  <a:gd name="T9" fmla="*/ 23 h 29"/>
                  <a:gd name="T10" fmla="*/ 13 w 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9">
                    <a:moveTo>
                      <a:pt x="13" y="29"/>
                    </a:moveTo>
                    <a:cubicBezTo>
                      <a:pt x="30" y="12"/>
                      <a:pt x="30" y="12"/>
                      <a:pt x="30" y="1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9"/>
                      <a:pt x="5" y="21"/>
                      <a:pt x="7" y="23"/>
                    </a:cubicBezTo>
                    <a:cubicBezTo>
                      <a:pt x="9" y="25"/>
                      <a:pt x="11" y="27"/>
                      <a:pt x="13" y="29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156"/>
              <p:cNvSpPr/>
              <p:nvPr/>
            </p:nvSpPr>
            <p:spPr bwMode="auto">
              <a:xfrm>
                <a:off x="196" y="3114"/>
                <a:ext cx="38" cy="27"/>
              </a:xfrm>
              <a:custGeom>
                <a:avLst/>
                <a:gdLst>
                  <a:gd name="T0" fmla="*/ 24 w 24"/>
                  <a:gd name="T1" fmla="*/ 9 h 17"/>
                  <a:gd name="T2" fmla="*/ 24 w 24"/>
                  <a:gd name="T3" fmla="*/ 0 h 17"/>
                  <a:gd name="T4" fmla="*/ 0 w 24"/>
                  <a:gd name="T5" fmla="*/ 0 h 17"/>
                  <a:gd name="T6" fmla="*/ 0 w 24"/>
                  <a:gd name="T7" fmla="*/ 17 h 17"/>
                  <a:gd name="T8" fmla="*/ 24 w 24"/>
                  <a:gd name="T9" fmla="*/ 17 h 17"/>
                  <a:gd name="T10" fmla="*/ 24 w 24"/>
                  <a:gd name="T11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24" y="9"/>
                    </a:moveTo>
                    <a:cubicBezTo>
                      <a:pt x="24" y="6"/>
                      <a:pt x="24" y="3"/>
                      <a:pt x="2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5"/>
                      <a:pt x="24" y="12"/>
                      <a:pt x="24" y="9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157"/>
              <p:cNvSpPr/>
              <p:nvPr/>
            </p:nvSpPr>
            <p:spPr bwMode="auto">
              <a:xfrm>
                <a:off x="303" y="3006"/>
                <a:ext cx="29" cy="39"/>
              </a:xfrm>
              <a:custGeom>
                <a:avLst/>
                <a:gdLst>
                  <a:gd name="T0" fmla="*/ 18 w 18"/>
                  <a:gd name="T1" fmla="*/ 24 h 24"/>
                  <a:gd name="T2" fmla="*/ 18 w 18"/>
                  <a:gd name="T3" fmla="*/ 0 h 24"/>
                  <a:gd name="T4" fmla="*/ 0 w 18"/>
                  <a:gd name="T5" fmla="*/ 0 h 24"/>
                  <a:gd name="T6" fmla="*/ 0 w 18"/>
                  <a:gd name="T7" fmla="*/ 24 h 24"/>
                  <a:gd name="T8" fmla="*/ 9 w 18"/>
                  <a:gd name="T9" fmla="*/ 23 h 24"/>
                  <a:gd name="T10" fmla="*/ 18 w 18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4">
                    <a:moveTo>
                      <a:pt x="18" y="24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" y="24"/>
                      <a:pt x="6" y="23"/>
                      <a:pt x="9" y="23"/>
                    </a:cubicBezTo>
                    <a:cubicBezTo>
                      <a:pt x="12" y="23"/>
                      <a:pt x="15" y="24"/>
                      <a:pt x="18" y="24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158"/>
              <p:cNvSpPr/>
              <p:nvPr/>
            </p:nvSpPr>
            <p:spPr bwMode="auto">
              <a:xfrm>
                <a:off x="401" y="3114"/>
                <a:ext cx="38" cy="27"/>
              </a:xfrm>
              <a:custGeom>
                <a:avLst/>
                <a:gdLst>
                  <a:gd name="T0" fmla="*/ 0 w 24"/>
                  <a:gd name="T1" fmla="*/ 0 h 17"/>
                  <a:gd name="T2" fmla="*/ 0 w 24"/>
                  <a:gd name="T3" fmla="*/ 9 h 17"/>
                  <a:gd name="T4" fmla="*/ 0 w 24"/>
                  <a:gd name="T5" fmla="*/ 17 h 17"/>
                  <a:gd name="T6" fmla="*/ 24 w 24"/>
                  <a:gd name="T7" fmla="*/ 17 h 17"/>
                  <a:gd name="T8" fmla="*/ 24 w 24"/>
                  <a:gd name="T9" fmla="*/ 0 h 17"/>
                  <a:gd name="T10" fmla="*/ 0 w 24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  <a:cubicBezTo>
                      <a:pt x="0" y="12"/>
                      <a:pt x="0" y="15"/>
                      <a:pt x="0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159"/>
              <p:cNvSpPr/>
              <p:nvPr/>
            </p:nvSpPr>
            <p:spPr bwMode="auto">
              <a:xfrm>
                <a:off x="222" y="3176"/>
                <a:ext cx="48" cy="47"/>
              </a:xfrm>
              <a:custGeom>
                <a:avLst/>
                <a:gdLst>
                  <a:gd name="T0" fmla="*/ 17 w 30"/>
                  <a:gd name="T1" fmla="*/ 0 h 29"/>
                  <a:gd name="T2" fmla="*/ 0 w 30"/>
                  <a:gd name="T3" fmla="*/ 17 h 29"/>
                  <a:gd name="T4" fmla="*/ 12 w 30"/>
                  <a:gd name="T5" fmla="*/ 29 h 29"/>
                  <a:gd name="T6" fmla="*/ 30 w 30"/>
                  <a:gd name="T7" fmla="*/ 12 h 29"/>
                  <a:gd name="T8" fmla="*/ 23 w 30"/>
                  <a:gd name="T9" fmla="*/ 7 h 29"/>
                  <a:gd name="T10" fmla="*/ 17 w 30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9">
                    <a:moveTo>
                      <a:pt x="17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7" y="11"/>
                      <a:pt x="25" y="9"/>
                      <a:pt x="23" y="7"/>
                    </a:cubicBezTo>
                    <a:cubicBezTo>
                      <a:pt x="21" y="5"/>
                      <a:pt x="19" y="3"/>
                      <a:pt x="17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160"/>
              <p:cNvSpPr/>
              <p:nvPr/>
            </p:nvSpPr>
            <p:spPr bwMode="auto">
              <a:xfrm>
                <a:off x="366" y="3176"/>
                <a:ext cx="48" cy="47"/>
              </a:xfrm>
              <a:custGeom>
                <a:avLst/>
                <a:gdLst>
                  <a:gd name="T0" fmla="*/ 7 w 30"/>
                  <a:gd name="T1" fmla="*/ 7 h 29"/>
                  <a:gd name="T2" fmla="*/ 0 w 30"/>
                  <a:gd name="T3" fmla="*/ 12 h 29"/>
                  <a:gd name="T4" fmla="*/ 18 w 30"/>
                  <a:gd name="T5" fmla="*/ 29 h 29"/>
                  <a:gd name="T6" fmla="*/ 30 w 30"/>
                  <a:gd name="T7" fmla="*/ 17 h 29"/>
                  <a:gd name="T8" fmla="*/ 13 w 30"/>
                  <a:gd name="T9" fmla="*/ 0 h 29"/>
                  <a:gd name="T10" fmla="*/ 7 w 30"/>
                  <a:gd name="T11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9">
                    <a:moveTo>
                      <a:pt x="7" y="7"/>
                    </a:moveTo>
                    <a:cubicBezTo>
                      <a:pt x="5" y="9"/>
                      <a:pt x="3" y="11"/>
                      <a:pt x="0" y="12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3"/>
                      <a:pt x="9" y="5"/>
                      <a:pt x="7" y="7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161"/>
              <p:cNvSpPr/>
              <p:nvPr/>
            </p:nvSpPr>
            <p:spPr bwMode="auto">
              <a:xfrm>
                <a:off x="303" y="3210"/>
                <a:ext cx="29" cy="40"/>
              </a:xfrm>
              <a:custGeom>
                <a:avLst/>
                <a:gdLst>
                  <a:gd name="T0" fmla="*/ 0 w 18"/>
                  <a:gd name="T1" fmla="*/ 0 h 25"/>
                  <a:gd name="T2" fmla="*/ 0 w 18"/>
                  <a:gd name="T3" fmla="*/ 25 h 25"/>
                  <a:gd name="T4" fmla="*/ 18 w 18"/>
                  <a:gd name="T5" fmla="*/ 25 h 25"/>
                  <a:gd name="T6" fmla="*/ 18 w 18"/>
                  <a:gd name="T7" fmla="*/ 0 h 25"/>
                  <a:gd name="T8" fmla="*/ 9 w 18"/>
                  <a:gd name="T9" fmla="*/ 1 h 25"/>
                  <a:gd name="T10" fmla="*/ 0 w 18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0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1"/>
                      <a:pt x="12" y="1"/>
                      <a:pt x="9" y="1"/>
                    </a:cubicBezTo>
                    <a:cubicBezTo>
                      <a:pt x="6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Oval 162"/>
              <p:cNvSpPr>
                <a:spLocks noChangeArrowheads="1"/>
              </p:cNvSpPr>
              <p:nvPr/>
            </p:nvSpPr>
            <p:spPr bwMode="auto">
              <a:xfrm>
                <a:off x="7161" y="2274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163"/>
              <p:cNvSpPr/>
              <p:nvPr/>
            </p:nvSpPr>
            <p:spPr bwMode="auto">
              <a:xfrm>
                <a:off x="7250" y="2373"/>
                <a:ext cx="321" cy="311"/>
              </a:xfrm>
              <a:custGeom>
                <a:avLst/>
                <a:gdLst>
                  <a:gd name="T0" fmla="*/ 142 w 200"/>
                  <a:gd name="T1" fmla="*/ 0 h 194"/>
                  <a:gd name="T2" fmla="*/ 96 w 200"/>
                  <a:gd name="T3" fmla="*/ 46 h 194"/>
                  <a:gd name="T4" fmla="*/ 56 w 200"/>
                  <a:gd name="T5" fmla="*/ 5 h 194"/>
                  <a:gd name="T6" fmla="*/ 49 w 200"/>
                  <a:gd name="T7" fmla="*/ 12 h 194"/>
                  <a:gd name="T8" fmla="*/ 41 w 200"/>
                  <a:gd name="T9" fmla="*/ 40 h 194"/>
                  <a:gd name="T10" fmla="*/ 15 w 200"/>
                  <a:gd name="T11" fmla="*/ 46 h 194"/>
                  <a:gd name="T12" fmla="*/ 6 w 200"/>
                  <a:gd name="T13" fmla="*/ 55 h 194"/>
                  <a:gd name="T14" fmla="*/ 47 w 200"/>
                  <a:gd name="T15" fmla="*/ 95 h 194"/>
                  <a:gd name="T16" fmla="*/ 0 w 200"/>
                  <a:gd name="T17" fmla="*/ 141 h 194"/>
                  <a:gd name="T18" fmla="*/ 51 w 200"/>
                  <a:gd name="T19" fmla="*/ 192 h 194"/>
                  <a:gd name="T20" fmla="*/ 72 w 200"/>
                  <a:gd name="T21" fmla="*/ 194 h 194"/>
                  <a:gd name="T22" fmla="*/ 200 w 200"/>
                  <a:gd name="T23" fmla="*/ 66 h 194"/>
                  <a:gd name="T24" fmla="*/ 200 w 200"/>
                  <a:gd name="T25" fmla="*/ 58 h 194"/>
                  <a:gd name="T26" fmla="*/ 142 w 200"/>
                  <a:gd name="T2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0" h="194">
                    <a:moveTo>
                      <a:pt x="142" y="0"/>
                    </a:moveTo>
                    <a:cubicBezTo>
                      <a:pt x="96" y="46"/>
                      <a:pt x="96" y="46"/>
                      <a:pt x="96" y="46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92"/>
                      <a:pt x="51" y="192"/>
                      <a:pt x="51" y="192"/>
                    </a:cubicBezTo>
                    <a:cubicBezTo>
                      <a:pt x="58" y="193"/>
                      <a:pt x="65" y="194"/>
                      <a:pt x="72" y="194"/>
                    </a:cubicBezTo>
                    <a:cubicBezTo>
                      <a:pt x="143" y="194"/>
                      <a:pt x="200" y="137"/>
                      <a:pt x="200" y="66"/>
                    </a:cubicBezTo>
                    <a:cubicBezTo>
                      <a:pt x="200" y="63"/>
                      <a:pt x="200" y="61"/>
                      <a:pt x="200" y="58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164"/>
              <p:cNvSpPr/>
              <p:nvPr/>
            </p:nvSpPr>
            <p:spPr bwMode="auto">
              <a:xfrm>
                <a:off x="7345" y="2367"/>
                <a:ext cx="142" cy="141"/>
              </a:xfrm>
              <a:custGeom>
                <a:avLst/>
                <a:gdLst>
                  <a:gd name="T0" fmla="*/ 89 w 89"/>
                  <a:gd name="T1" fmla="*/ 17 h 88"/>
                  <a:gd name="T2" fmla="*/ 71 w 89"/>
                  <a:gd name="T3" fmla="*/ 0 h 88"/>
                  <a:gd name="T4" fmla="*/ 59 w 89"/>
                  <a:gd name="T5" fmla="*/ 5 h 88"/>
                  <a:gd name="T6" fmla="*/ 0 w 89"/>
                  <a:gd name="T7" fmla="*/ 63 h 88"/>
                  <a:gd name="T8" fmla="*/ 25 w 89"/>
                  <a:gd name="T9" fmla="*/ 88 h 88"/>
                  <a:gd name="T10" fmla="*/ 84 w 89"/>
                  <a:gd name="T11" fmla="*/ 30 h 88"/>
                  <a:gd name="T12" fmla="*/ 84 w 89"/>
                  <a:gd name="T13" fmla="*/ 30 h 88"/>
                  <a:gd name="T14" fmla="*/ 89 w 89"/>
                  <a:gd name="T15" fmla="*/ 1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88">
                    <a:moveTo>
                      <a:pt x="89" y="17"/>
                    </a:moveTo>
                    <a:cubicBezTo>
                      <a:pt x="89" y="8"/>
                      <a:pt x="81" y="0"/>
                      <a:pt x="71" y="0"/>
                    </a:cubicBezTo>
                    <a:cubicBezTo>
                      <a:pt x="67" y="0"/>
                      <a:pt x="62" y="2"/>
                      <a:pt x="59" y="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7" y="27"/>
                      <a:pt x="89" y="22"/>
                      <a:pt x="89" y="17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165"/>
              <p:cNvSpPr/>
              <p:nvPr/>
            </p:nvSpPr>
            <p:spPr bwMode="auto">
              <a:xfrm>
                <a:off x="7244" y="2481"/>
                <a:ext cx="126" cy="125"/>
              </a:xfrm>
              <a:custGeom>
                <a:avLst/>
                <a:gdLst>
                  <a:gd name="T0" fmla="*/ 35 w 126"/>
                  <a:gd name="T1" fmla="*/ 77 h 125"/>
                  <a:gd name="T2" fmla="*/ 21 w 126"/>
                  <a:gd name="T3" fmla="*/ 78 h 125"/>
                  <a:gd name="T4" fmla="*/ 0 w 126"/>
                  <a:gd name="T5" fmla="*/ 112 h 125"/>
                  <a:gd name="T6" fmla="*/ 13 w 126"/>
                  <a:gd name="T7" fmla="*/ 125 h 125"/>
                  <a:gd name="T8" fmla="*/ 13 w 126"/>
                  <a:gd name="T9" fmla="*/ 125 h 125"/>
                  <a:gd name="T10" fmla="*/ 14 w 126"/>
                  <a:gd name="T11" fmla="*/ 125 h 125"/>
                  <a:gd name="T12" fmla="*/ 46 w 126"/>
                  <a:gd name="T13" fmla="*/ 104 h 125"/>
                  <a:gd name="T14" fmla="*/ 48 w 126"/>
                  <a:gd name="T15" fmla="*/ 89 h 125"/>
                  <a:gd name="T16" fmla="*/ 126 w 126"/>
                  <a:gd name="T17" fmla="*/ 12 h 125"/>
                  <a:gd name="T18" fmla="*/ 114 w 126"/>
                  <a:gd name="T19" fmla="*/ 0 h 125"/>
                  <a:gd name="T20" fmla="*/ 35 w 126"/>
                  <a:gd name="T21" fmla="*/ 77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6" h="125">
                    <a:moveTo>
                      <a:pt x="35" y="77"/>
                    </a:moveTo>
                    <a:lnTo>
                      <a:pt x="21" y="78"/>
                    </a:lnTo>
                    <a:lnTo>
                      <a:pt x="0" y="112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4" y="125"/>
                    </a:lnTo>
                    <a:lnTo>
                      <a:pt x="46" y="104"/>
                    </a:lnTo>
                    <a:lnTo>
                      <a:pt x="48" y="89"/>
                    </a:lnTo>
                    <a:lnTo>
                      <a:pt x="126" y="12"/>
                    </a:lnTo>
                    <a:lnTo>
                      <a:pt x="114" y="0"/>
                    </a:lnTo>
                    <a:lnTo>
                      <a:pt x="35" y="7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166"/>
              <p:cNvSpPr/>
              <p:nvPr/>
            </p:nvSpPr>
            <p:spPr bwMode="auto">
              <a:xfrm>
                <a:off x="7374" y="2394"/>
                <a:ext cx="70" cy="71"/>
              </a:xfrm>
              <a:custGeom>
                <a:avLst/>
                <a:gdLst>
                  <a:gd name="T0" fmla="*/ 8 w 70"/>
                  <a:gd name="T1" fmla="*/ 71 h 71"/>
                  <a:gd name="T2" fmla="*/ 0 w 70"/>
                  <a:gd name="T3" fmla="*/ 64 h 71"/>
                  <a:gd name="T4" fmla="*/ 64 w 70"/>
                  <a:gd name="T5" fmla="*/ 0 h 71"/>
                  <a:gd name="T6" fmla="*/ 70 w 70"/>
                  <a:gd name="T7" fmla="*/ 8 h 71"/>
                  <a:gd name="T8" fmla="*/ 8 w 7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1">
                    <a:moveTo>
                      <a:pt x="8" y="71"/>
                    </a:moveTo>
                    <a:lnTo>
                      <a:pt x="0" y="64"/>
                    </a:lnTo>
                    <a:lnTo>
                      <a:pt x="64" y="0"/>
                    </a:lnTo>
                    <a:lnTo>
                      <a:pt x="70" y="8"/>
                    </a:lnTo>
                    <a:lnTo>
                      <a:pt x="8" y="7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167"/>
              <p:cNvSpPr/>
              <p:nvPr/>
            </p:nvSpPr>
            <p:spPr bwMode="auto">
              <a:xfrm>
                <a:off x="7388" y="2410"/>
                <a:ext cx="71" cy="71"/>
              </a:xfrm>
              <a:custGeom>
                <a:avLst/>
                <a:gdLst>
                  <a:gd name="T0" fmla="*/ 8 w 71"/>
                  <a:gd name="T1" fmla="*/ 71 h 71"/>
                  <a:gd name="T2" fmla="*/ 0 w 71"/>
                  <a:gd name="T3" fmla="*/ 63 h 71"/>
                  <a:gd name="T4" fmla="*/ 64 w 71"/>
                  <a:gd name="T5" fmla="*/ 0 h 71"/>
                  <a:gd name="T6" fmla="*/ 71 w 71"/>
                  <a:gd name="T7" fmla="*/ 6 h 71"/>
                  <a:gd name="T8" fmla="*/ 8 w 7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8" y="71"/>
                    </a:moveTo>
                    <a:lnTo>
                      <a:pt x="0" y="63"/>
                    </a:lnTo>
                    <a:lnTo>
                      <a:pt x="64" y="0"/>
                    </a:lnTo>
                    <a:lnTo>
                      <a:pt x="71" y="6"/>
                    </a:lnTo>
                    <a:lnTo>
                      <a:pt x="8" y="7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168"/>
              <p:cNvSpPr/>
              <p:nvPr/>
            </p:nvSpPr>
            <p:spPr bwMode="auto">
              <a:xfrm>
                <a:off x="7244" y="2365"/>
                <a:ext cx="243" cy="244"/>
              </a:xfrm>
              <a:custGeom>
                <a:avLst/>
                <a:gdLst>
                  <a:gd name="T0" fmla="*/ 0 w 152"/>
                  <a:gd name="T1" fmla="*/ 35 h 152"/>
                  <a:gd name="T2" fmla="*/ 35 w 152"/>
                  <a:gd name="T3" fmla="*/ 70 h 152"/>
                  <a:gd name="T4" fmla="*/ 47 w 152"/>
                  <a:gd name="T5" fmla="*/ 68 h 152"/>
                  <a:gd name="T6" fmla="*/ 127 w 152"/>
                  <a:gd name="T7" fmla="*/ 147 h 152"/>
                  <a:gd name="T8" fmla="*/ 127 w 152"/>
                  <a:gd name="T9" fmla="*/ 147 h 152"/>
                  <a:gd name="T10" fmla="*/ 137 w 152"/>
                  <a:gd name="T11" fmla="*/ 152 h 152"/>
                  <a:gd name="T12" fmla="*/ 152 w 152"/>
                  <a:gd name="T13" fmla="*/ 137 h 152"/>
                  <a:gd name="T14" fmla="*/ 148 w 152"/>
                  <a:gd name="T15" fmla="*/ 127 h 152"/>
                  <a:gd name="T16" fmla="*/ 68 w 152"/>
                  <a:gd name="T17" fmla="*/ 47 h 152"/>
                  <a:gd name="T18" fmla="*/ 70 w 152"/>
                  <a:gd name="T19" fmla="*/ 35 h 152"/>
                  <a:gd name="T20" fmla="*/ 35 w 152"/>
                  <a:gd name="T21" fmla="*/ 0 h 152"/>
                  <a:gd name="T22" fmla="*/ 26 w 152"/>
                  <a:gd name="T23" fmla="*/ 1 h 152"/>
                  <a:gd name="T24" fmla="*/ 46 w 152"/>
                  <a:gd name="T25" fmla="*/ 22 h 152"/>
                  <a:gd name="T26" fmla="*/ 46 w 152"/>
                  <a:gd name="T27" fmla="*/ 22 h 152"/>
                  <a:gd name="T28" fmla="*/ 40 w 152"/>
                  <a:gd name="T29" fmla="*/ 40 h 152"/>
                  <a:gd name="T30" fmla="*/ 22 w 152"/>
                  <a:gd name="T31" fmla="*/ 47 h 152"/>
                  <a:gd name="T32" fmla="*/ 1 w 152"/>
                  <a:gd name="T33" fmla="*/ 26 h 152"/>
                  <a:gd name="T34" fmla="*/ 0 w 152"/>
                  <a:gd name="T35" fmla="*/ 3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52">
                    <a:moveTo>
                      <a:pt x="0" y="35"/>
                    </a:moveTo>
                    <a:cubicBezTo>
                      <a:pt x="0" y="54"/>
                      <a:pt x="16" y="70"/>
                      <a:pt x="35" y="70"/>
                    </a:cubicBezTo>
                    <a:cubicBezTo>
                      <a:pt x="39" y="70"/>
                      <a:pt x="43" y="69"/>
                      <a:pt x="47" y="68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29" y="150"/>
                      <a:pt x="133" y="152"/>
                      <a:pt x="137" y="152"/>
                    </a:cubicBezTo>
                    <a:cubicBezTo>
                      <a:pt x="145" y="152"/>
                      <a:pt x="152" y="145"/>
                      <a:pt x="152" y="137"/>
                    </a:cubicBezTo>
                    <a:cubicBezTo>
                      <a:pt x="152" y="133"/>
                      <a:pt x="150" y="129"/>
                      <a:pt x="148" y="127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9" y="43"/>
                      <a:pt x="70" y="39"/>
                      <a:pt x="70" y="35"/>
                    </a:cubicBezTo>
                    <a:cubicBezTo>
                      <a:pt x="70" y="16"/>
                      <a:pt x="54" y="0"/>
                      <a:pt x="35" y="0"/>
                    </a:cubicBezTo>
                    <a:cubicBezTo>
                      <a:pt x="32" y="0"/>
                      <a:pt x="29" y="0"/>
                      <a:pt x="26" y="1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50" y="25"/>
                      <a:pt x="47" y="34"/>
                      <a:pt x="40" y="40"/>
                    </a:cubicBezTo>
                    <a:cubicBezTo>
                      <a:pt x="33" y="47"/>
                      <a:pt x="25" y="50"/>
                      <a:pt x="22" y="4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9"/>
                      <a:pt x="0" y="32"/>
                      <a:pt x="0" y="3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Oval 169"/>
              <p:cNvSpPr>
                <a:spLocks noChangeArrowheads="1"/>
              </p:cNvSpPr>
              <p:nvPr/>
            </p:nvSpPr>
            <p:spPr bwMode="auto">
              <a:xfrm>
                <a:off x="7454" y="2575"/>
                <a:ext cx="19" cy="19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Oval 170"/>
              <p:cNvSpPr>
                <a:spLocks noChangeArrowheads="1"/>
              </p:cNvSpPr>
              <p:nvPr/>
            </p:nvSpPr>
            <p:spPr bwMode="auto">
              <a:xfrm>
                <a:off x="6520" y="2274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171"/>
              <p:cNvSpPr/>
              <p:nvPr/>
            </p:nvSpPr>
            <p:spPr bwMode="auto">
              <a:xfrm>
                <a:off x="6656" y="2394"/>
                <a:ext cx="274" cy="287"/>
              </a:xfrm>
              <a:custGeom>
                <a:avLst/>
                <a:gdLst>
                  <a:gd name="T0" fmla="*/ 66 w 171"/>
                  <a:gd name="T1" fmla="*/ 179 h 179"/>
                  <a:gd name="T2" fmla="*/ 171 w 171"/>
                  <a:gd name="T3" fmla="*/ 59 h 179"/>
                  <a:gd name="T4" fmla="*/ 112 w 171"/>
                  <a:gd name="T5" fmla="*/ 0 h 179"/>
                  <a:gd name="T6" fmla="*/ 0 w 171"/>
                  <a:gd name="T7" fmla="*/ 113 h 179"/>
                  <a:gd name="T8" fmla="*/ 66 w 171"/>
                  <a:gd name="T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1" h="179">
                    <a:moveTo>
                      <a:pt x="66" y="179"/>
                    </a:moveTo>
                    <a:cubicBezTo>
                      <a:pt x="124" y="169"/>
                      <a:pt x="168" y="119"/>
                      <a:pt x="171" y="59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113"/>
                      <a:pt x="0" y="113"/>
                      <a:pt x="0" y="113"/>
                    </a:cubicBezTo>
                    <a:lnTo>
                      <a:pt x="66" y="179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172"/>
              <p:cNvSpPr/>
              <p:nvPr/>
            </p:nvSpPr>
            <p:spPr bwMode="auto">
              <a:xfrm>
                <a:off x="6605" y="2447"/>
                <a:ext cx="154" cy="139"/>
              </a:xfrm>
              <a:custGeom>
                <a:avLst/>
                <a:gdLst>
                  <a:gd name="T0" fmla="*/ 63 w 96"/>
                  <a:gd name="T1" fmla="*/ 13 h 87"/>
                  <a:gd name="T2" fmla="*/ 63 w 96"/>
                  <a:gd name="T3" fmla="*/ 13 h 87"/>
                  <a:gd name="T4" fmla="*/ 14 w 96"/>
                  <a:gd name="T5" fmla="*/ 13 h 87"/>
                  <a:gd name="T6" fmla="*/ 14 w 96"/>
                  <a:gd name="T7" fmla="*/ 62 h 87"/>
                  <a:gd name="T8" fmla="*/ 39 w 96"/>
                  <a:gd name="T9" fmla="*/ 87 h 87"/>
                  <a:gd name="T10" fmla="*/ 96 w 96"/>
                  <a:gd name="T11" fmla="*/ 30 h 87"/>
                  <a:gd name="T12" fmla="*/ 72 w 96"/>
                  <a:gd name="T13" fmla="*/ 5 h 87"/>
                  <a:gd name="T14" fmla="*/ 63 w 96"/>
                  <a:gd name="T15" fmla="*/ 1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6" h="87">
                    <a:moveTo>
                      <a:pt x="63" y="13"/>
                    </a:moveTo>
                    <a:cubicBezTo>
                      <a:pt x="63" y="13"/>
                      <a:pt x="63" y="13"/>
                      <a:pt x="63" y="13"/>
                    </a:cubicBezTo>
                    <a:cubicBezTo>
                      <a:pt x="50" y="0"/>
                      <a:pt x="28" y="0"/>
                      <a:pt x="14" y="13"/>
                    </a:cubicBezTo>
                    <a:cubicBezTo>
                      <a:pt x="0" y="27"/>
                      <a:pt x="0" y="49"/>
                      <a:pt x="14" y="62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72" y="5"/>
                      <a:pt x="72" y="5"/>
                      <a:pt x="72" y="5"/>
                    </a:cubicBezTo>
                    <a:lnTo>
                      <a:pt x="63" y="13"/>
                    </a:ln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173"/>
              <p:cNvSpPr/>
              <p:nvPr/>
            </p:nvSpPr>
            <p:spPr bwMode="auto">
              <a:xfrm>
                <a:off x="6739" y="2394"/>
                <a:ext cx="101" cy="101"/>
              </a:xfrm>
              <a:custGeom>
                <a:avLst/>
                <a:gdLst>
                  <a:gd name="T0" fmla="*/ 80 w 101"/>
                  <a:gd name="T1" fmla="*/ 0 h 101"/>
                  <a:gd name="T2" fmla="*/ 0 w 101"/>
                  <a:gd name="T3" fmla="*/ 80 h 101"/>
                  <a:gd name="T4" fmla="*/ 20 w 101"/>
                  <a:gd name="T5" fmla="*/ 101 h 101"/>
                  <a:gd name="T6" fmla="*/ 101 w 101"/>
                  <a:gd name="T7" fmla="*/ 19 h 101"/>
                  <a:gd name="T8" fmla="*/ 80 w 101"/>
                  <a:gd name="T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80" y="0"/>
                    </a:moveTo>
                    <a:lnTo>
                      <a:pt x="0" y="80"/>
                    </a:lnTo>
                    <a:lnTo>
                      <a:pt x="20" y="101"/>
                    </a:lnTo>
                    <a:lnTo>
                      <a:pt x="101" y="19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174"/>
              <p:cNvSpPr/>
              <p:nvPr/>
            </p:nvSpPr>
            <p:spPr bwMode="auto">
              <a:xfrm>
                <a:off x="6819" y="2388"/>
                <a:ext cx="36" cy="33"/>
              </a:xfrm>
              <a:custGeom>
                <a:avLst/>
                <a:gdLst>
                  <a:gd name="T0" fmla="*/ 0 w 36"/>
                  <a:gd name="T1" fmla="*/ 6 h 33"/>
                  <a:gd name="T2" fmla="*/ 28 w 36"/>
                  <a:gd name="T3" fmla="*/ 33 h 33"/>
                  <a:gd name="T4" fmla="*/ 36 w 36"/>
                  <a:gd name="T5" fmla="*/ 25 h 33"/>
                  <a:gd name="T6" fmla="*/ 8 w 36"/>
                  <a:gd name="T7" fmla="*/ 0 h 33"/>
                  <a:gd name="T8" fmla="*/ 0 w 36"/>
                  <a:gd name="T9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0" y="6"/>
                    </a:moveTo>
                    <a:lnTo>
                      <a:pt x="28" y="33"/>
                    </a:lnTo>
                    <a:lnTo>
                      <a:pt x="36" y="25"/>
                    </a:lnTo>
                    <a:lnTo>
                      <a:pt x="8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175"/>
              <p:cNvSpPr/>
              <p:nvPr/>
            </p:nvSpPr>
            <p:spPr bwMode="auto">
              <a:xfrm>
                <a:off x="6638" y="2479"/>
                <a:ext cx="56" cy="56"/>
              </a:xfrm>
              <a:custGeom>
                <a:avLst/>
                <a:gdLst>
                  <a:gd name="T0" fmla="*/ 5 w 35"/>
                  <a:gd name="T1" fmla="*/ 30 h 35"/>
                  <a:gd name="T2" fmla="*/ 18 w 35"/>
                  <a:gd name="T3" fmla="*/ 35 h 35"/>
                  <a:gd name="T4" fmla="*/ 30 w 35"/>
                  <a:gd name="T5" fmla="*/ 30 h 35"/>
                  <a:gd name="T6" fmla="*/ 35 w 35"/>
                  <a:gd name="T7" fmla="*/ 18 h 35"/>
                  <a:gd name="T8" fmla="*/ 30 w 35"/>
                  <a:gd name="T9" fmla="*/ 5 h 35"/>
                  <a:gd name="T10" fmla="*/ 18 w 35"/>
                  <a:gd name="T11" fmla="*/ 0 h 35"/>
                  <a:gd name="T12" fmla="*/ 5 w 35"/>
                  <a:gd name="T13" fmla="*/ 5 h 35"/>
                  <a:gd name="T14" fmla="*/ 0 w 35"/>
                  <a:gd name="T15" fmla="*/ 18 h 35"/>
                  <a:gd name="T16" fmla="*/ 5 w 35"/>
                  <a:gd name="T17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5">
                    <a:moveTo>
                      <a:pt x="5" y="30"/>
                    </a:moveTo>
                    <a:cubicBezTo>
                      <a:pt x="9" y="34"/>
                      <a:pt x="13" y="35"/>
                      <a:pt x="18" y="35"/>
                    </a:cubicBezTo>
                    <a:cubicBezTo>
                      <a:pt x="23" y="35"/>
                      <a:pt x="27" y="34"/>
                      <a:pt x="30" y="30"/>
                    </a:cubicBezTo>
                    <a:cubicBezTo>
                      <a:pt x="34" y="27"/>
                      <a:pt x="35" y="22"/>
                      <a:pt x="35" y="18"/>
                    </a:cubicBezTo>
                    <a:cubicBezTo>
                      <a:pt x="35" y="13"/>
                      <a:pt x="34" y="9"/>
                      <a:pt x="30" y="5"/>
                    </a:cubicBezTo>
                    <a:cubicBezTo>
                      <a:pt x="27" y="2"/>
                      <a:pt x="23" y="0"/>
                      <a:pt x="18" y="0"/>
                    </a:cubicBezTo>
                    <a:cubicBezTo>
                      <a:pt x="13" y="0"/>
                      <a:pt x="9" y="2"/>
                      <a:pt x="5" y="5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2"/>
                      <a:pt x="2" y="27"/>
                      <a:pt x="5" y="30"/>
                    </a:cubicBez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176"/>
              <p:cNvSpPr/>
              <p:nvPr/>
            </p:nvSpPr>
            <p:spPr bwMode="auto">
              <a:xfrm>
                <a:off x="5860" y="2255"/>
                <a:ext cx="448" cy="450"/>
              </a:xfrm>
              <a:custGeom>
                <a:avLst/>
                <a:gdLst>
                  <a:gd name="T0" fmla="*/ 231 w 280"/>
                  <a:gd name="T1" fmla="*/ 50 h 281"/>
                  <a:gd name="T2" fmla="*/ 231 w 280"/>
                  <a:gd name="T3" fmla="*/ 231 h 281"/>
                  <a:gd name="T4" fmla="*/ 49 w 280"/>
                  <a:gd name="T5" fmla="*/ 231 h 281"/>
                  <a:gd name="T6" fmla="*/ 49 w 280"/>
                  <a:gd name="T7" fmla="*/ 50 h 281"/>
                  <a:gd name="T8" fmla="*/ 231 w 280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0" h="281">
                    <a:moveTo>
                      <a:pt x="231" y="50"/>
                    </a:moveTo>
                    <a:cubicBezTo>
                      <a:pt x="280" y="100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100"/>
                      <a:pt x="49" y="50"/>
                    </a:cubicBezTo>
                    <a:cubicBezTo>
                      <a:pt x="99" y="0"/>
                      <a:pt x="181" y="0"/>
                      <a:pt x="231" y="5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177"/>
              <p:cNvSpPr/>
              <p:nvPr/>
            </p:nvSpPr>
            <p:spPr bwMode="auto">
              <a:xfrm>
                <a:off x="6004" y="2381"/>
                <a:ext cx="272" cy="303"/>
              </a:xfrm>
              <a:custGeom>
                <a:avLst/>
                <a:gdLst>
                  <a:gd name="T0" fmla="*/ 16 w 170"/>
                  <a:gd name="T1" fmla="*/ 20 h 189"/>
                  <a:gd name="T2" fmla="*/ 45 w 170"/>
                  <a:gd name="T3" fmla="*/ 88 h 189"/>
                  <a:gd name="T4" fmla="*/ 0 w 170"/>
                  <a:gd name="T5" fmla="*/ 133 h 189"/>
                  <a:gd name="T6" fmla="*/ 56 w 170"/>
                  <a:gd name="T7" fmla="*/ 189 h 189"/>
                  <a:gd name="T8" fmla="*/ 141 w 170"/>
                  <a:gd name="T9" fmla="*/ 152 h 189"/>
                  <a:gd name="T10" fmla="*/ 170 w 170"/>
                  <a:gd name="T11" fmla="*/ 106 h 189"/>
                  <a:gd name="T12" fmla="*/ 99 w 170"/>
                  <a:gd name="T13" fmla="*/ 34 h 189"/>
                  <a:gd name="T14" fmla="*/ 37 w 170"/>
                  <a:gd name="T15" fmla="*/ 0 h 189"/>
                  <a:gd name="T16" fmla="*/ 16 w 170"/>
                  <a:gd name="T17" fmla="*/ 2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0" h="189">
                    <a:moveTo>
                      <a:pt x="16" y="20"/>
                    </a:moveTo>
                    <a:cubicBezTo>
                      <a:pt x="45" y="88"/>
                      <a:pt x="45" y="88"/>
                      <a:pt x="45" y="88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56" y="189"/>
                      <a:pt x="56" y="189"/>
                      <a:pt x="56" y="189"/>
                    </a:cubicBezTo>
                    <a:cubicBezTo>
                      <a:pt x="87" y="188"/>
                      <a:pt x="117" y="175"/>
                      <a:pt x="141" y="152"/>
                    </a:cubicBezTo>
                    <a:cubicBezTo>
                      <a:pt x="154" y="138"/>
                      <a:pt x="164" y="123"/>
                      <a:pt x="170" y="106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37" y="0"/>
                      <a:pt x="37" y="0"/>
                      <a:pt x="37" y="0"/>
                    </a:cubicBezTo>
                    <a:lnTo>
                      <a:pt x="16" y="2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178"/>
              <p:cNvSpPr/>
              <p:nvPr/>
            </p:nvSpPr>
            <p:spPr bwMode="auto">
              <a:xfrm>
                <a:off x="6070" y="2384"/>
                <a:ext cx="146" cy="146"/>
              </a:xfrm>
              <a:custGeom>
                <a:avLst/>
                <a:gdLst>
                  <a:gd name="T0" fmla="*/ 87 w 91"/>
                  <a:gd name="T1" fmla="*/ 62 h 91"/>
                  <a:gd name="T2" fmla="*/ 29 w 91"/>
                  <a:gd name="T3" fmla="*/ 4 h 91"/>
                  <a:gd name="T4" fmla="*/ 13 w 91"/>
                  <a:gd name="T5" fmla="*/ 4 h 91"/>
                  <a:gd name="T6" fmla="*/ 5 w 91"/>
                  <a:gd name="T7" fmla="*/ 12 h 91"/>
                  <a:gd name="T8" fmla="*/ 5 w 91"/>
                  <a:gd name="T9" fmla="*/ 29 h 91"/>
                  <a:gd name="T10" fmla="*/ 62 w 91"/>
                  <a:gd name="T11" fmla="*/ 86 h 91"/>
                  <a:gd name="T12" fmla="*/ 78 w 91"/>
                  <a:gd name="T13" fmla="*/ 86 h 91"/>
                  <a:gd name="T14" fmla="*/ 87 w 91"/>
                  <a:gd name="T15" fmla="*/ 78 h 91"/>
                  <a:gd name="T16" fmla="*/ 87 w 91"/>
                  <a:gd name="T17" fmla="*/ 6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91">
                    <a:moveTo>
                      <a:pt x="87" y="62"/>
                    </a:moveTo>
                    <a:cubicBezTo>
                      <a:pt x="29" y="4"/>
                      <a:pt x="29" y="4"/>
                      <a:pt x="29" y="4"/>
                    </a:cubicBezTo>
                    <a:cubicBezTo>
                      <a:pt x="25" y="0"/>
                      <a:pt x="17" y="0"/>
                      <a:pt x="13" y="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0" y="17"/>
                      <a:pt x="0" y="24"/>
                      <a:pt x="5" y="29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7" y="91"/>
                      <a:pt x="74" y="91"/>
                      <a:pt x="78" y="86"/>
                    </a:cubicBezTo>
                    <a:cubicBezTo>
                      <a:pt x="87" y="78"/>
                      <a:pt x="87" y="78"/>
                      <a:pt x="87" y="78"/>
                    </a:cubicBezTo>
                    <a:cubicBezTo>
                      <a:pt x="91" y="74"/>
                      <a:pt x="91" y="66"/>
                      <a:pt x="87" y="62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179"/>
              <p:cNvSpPr/>
              <p:nvPr/>
            </p:nvSpPr>
            <p:spPr bwMode="auto">
              <a:xfrm>
                <a:off x="6017" y="2365"/>
                <a:ext cx="74" cy="185"/>
              </a:xfrm>
              <a:custGeom>
                <a:avLst/>
                <a:gdLst>
                  <a:gd name="T0" fmla="*/ 72 w 74"/>
                  <a:gd name="T1" fmla="*/ 157 h 185"/>
                  <a:gd name="T2" fmla="*/ 22 w 74"/>
                  <a:gd name="T3" fmla="*/ 50 h 185"/>
                  <a:gd name="T4" fmla="*/ 46 w 74"/>
                  <a:gd name="T5" fmla="*/ 26 h 185"/>
                  <a:gd name="T6" fmla="*/ 61 w 74"/>
                  <a:gd name="T7" fmla="*/ 40 h 185"/>
                  <a:gd name="T8" fmla="*/ 74 w 74"/>
                  <a:gd name="T9" fmla="*/ 26 h 185"/>
                  <a:gd name="T10" fmla="*/ 46 w 74"/>
                  <a:gd name="T11" fmla="*/ 0 h 185"/>
                  <a:gd name="T12" fmla="*/ 46 w 74"/>
                  <a:gd name="T13" fmla="*/ 0 h 185"/>
                  <a:gd name="T14" fmla="*/ 46 w 74"/>
                  <a:gd name="T15" fmla="*/ 0 h 185"/>
                  <a:gd name="T16" fmla="*/ 0 w 74"/>
                  <a:gd name="T17" fmla="*/ 47 h 185"/>
                  <a:gd name="T18" fmla="*/ 1 w 74"/>
                  <a:gd name="T19" fmla="*/ 47 h 185"/>
                  <a:gd name="T20" fmla="*/ 1 w 74"/>
                  <a:gd name="T21" fmla="*/ 47 h 185"/>
                  <a:gd name="T22" fmla="*/ 51 w 74"/>
                  <a:gd name="T23" fmla="*/ 154 h 185"/>
                  <a:gd name="T24" fmla="*/ 34 w 74"/>
                  <a:gd name="T25" fmla="*/ 172 h 185"/>
                  <a:gd name="T26" fmla="*/ 46 w 74"/>
                  <a:gd name="T27" fmla="*/ 185 h 185"/>
                  <a:gd name="T28" fmla="*/ 72 w 74"/>
                  <a:gd name="T29" fmla="*/ 157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185">
                    <a:moveTo>
                      <a:pt x="72" y="157"/>
                    </a:moveTo>
                    <a:lnTo>
                      <a:pt x="22" y="50"/>
                    </a:lnTo>
                    <a:lnTo>
                      <a:pt x="46" y="26"/>
                    </a:lnTo>
                    <a:lnTo>
                      <a:pt x="61" y="40"/>
                    </a:lnTo>
                    <a:lnTo>
                      <a:pt x="74" y="26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0" y="47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51" y="154"/>
                    </a:lnTo>
                    <a:lnTo>
                      <a:pt x="34" y="172"/>
                    </a:lnTo>
                    <a:lnTo>
                      <a:pt x="46" y="185"/>
                    </a:lnTo>
                    <a:lnTo>
                      <a:pt x="72" y="15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180"/>
              <p:cNvSpPr/>
              <p:nvPr/>
            </p:nvSpPr>
            <p:spPr bwMode="auto">
              <a:xfrm>
                <a:off x="5991" y="2529"/>
                <a:ext cx="79" cy="80"/>
              </a:xfrm>
              <a:custGeom>
                <a:avLst/>
                <a:gdLst>
                  <a:gd name="T0" fmla="*/ 26 w 79"/>
                  <a:gd name="T1" fmla="*/ 80 h 80"/>
                  <a:gd name="T2" fmla="*/ 0 w 79"/>
                  <a:gd name="T3" fmla="*/ 53 h 80"/>
                  <a:gd name="T4" fmla="*/ 53 w 79"/>
                  <a:gd name="T5" fmla="*/ 0 h 80"/>
                  <a:gd name="T6" fmla="*/ 79 w 79"/>
                  <a:gd name="T7" fmla="*/ 27 h 80"/>
                  <a:gd name="T8" fmla="*/ 26 w 79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80">
                    <a:moveTo>
                      <a:pt x="26" y="80"/>
                    </a:moveTo>
                    <a:lnTo>
                      <a:pt x="0" y="53"/>
                    </a:lnTo>
                    <a:lnTo>
                      <a:pt x="53" y="0"/>
                    </a:lnTo>
                    <a:lnTo>
                      <a:pt x="79" y="27"/>
                    </a:lnTo>
                    <a:lnTo>
                      <a:pt x="26" y="8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Oval 181"/>
              <p:cNvSpPr>
                <a:spLocks noChangeArrowheads="1"/>
              </p:cNvSpPr>
              <p:nvPr/>
            </p:nvSpPr>
            <p:spPr bwMode="auto">
              <a:xfrm>
                <a:off x="5238" y="2274"/>
                <a:ext cx="410" cy="410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182"/>
              <p:cNvSpPr/>
              <p:nvPr/>
            </p:nvSpPr>
            <p:spPr bwMode="auto">
              <a:xfrm>
                <a:off x="5352" y="2429"/>
                <a:ext cx="292" cy="255"/>
              </a:xfrm>
              <a:custGeom>
                <a:avLst/>
                <a:gdLst>
                  <a:gd name="T0" fmla="*/ 0 w 182"/>
                  <a:gd name="T1" fmla="*/ 93 h 159"/>
                  <a:gd name="T2" fmla="*/ 66 w 182"/>
                  <a:gd name="T3" fmla="*/ 159 h 159"/>
                  <a:gd name="T4" fmla="*/ 182 w 182"/>
                  <a:gd name="T5" fmla="*/ 59 h 159"/>
                  <a:gd name="T6" fmla="*/ 138 w 182"/>
                  <a:gd name="T7" fmla="*/ 15 h 159"/>
                  <a:gd name="T8" fmla="*/ 94 w 182"/>
                  <a:gd name="T9" fmla="*/ 0 h 159"/>
                  <a:gd name="T10" fmla="*/ 0 w 182"/>
                  <a:gd name="T11" fmla="*/ 9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2" h="159">
                    <a:moveTo>
                      <a:pt x="0" y="93"/>
                    </a:moveTo>
                    <a:cubicBezTo>
                      <a:pt x="66" y="159"/>
                      <a:pt x="66" y="159"/>
                      <a:pt x="66" y="159"/>
                    </a:cubicBezTo>
                    <a:cubicBezTo>
                      <a:pt x="123" y="155"/>
                      <a:pt x="170" y="113"/>
                      <a:pt x="182" y="59"/>
                    </a:cubicBezTo>
                    <a:cubicBezTo>
                      <a:pt x="138" y="15"/>
                      <a:pt x="138" y="15"/>
                      <a:pt x="138" y="15"/>
                    </a:cubicBezTo>
                    <a:cubicBezTo>
                      <a:pt x="94" y="0"/>
                      <a:pt x="94" y="0"/>
                      <a:pt x="94" y="0"/>
                    </a:cubicBez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183"/>
              <p:cNvSpPr/>
              <p:nvPr/>
            </p:nvSpPr>
            <p:spPr bwMode="auto">
              <a:xfrm>
                <a:off x="5423" y="2375"/>
                <a:ext cx="150" cy="126"/>
              </a:xfrm>
              <a:custGeom>
                <a:avLst/>
                <a:gdLst>
                  <a:gd name="T0" fmla="*/ 78 w 94"/>
                  <a:gd name="T1" fmla="*/ 33 h 79"/>
                  <a:gd name="T2" fmla="*/ 74 w 94"/>
                  <a:gd name="T3" fmla="*/ 37 h 79"/>
                  <a:gd name="T4" fmla="*/ 42 w 94"/>
                  <a:gd name="T5" fmla="*/ 6 h 79"/>
                  <a:gd name="T6" fmla="*/ 0 w 94"/>
                  <a:gd name="T7" fmla="*/ 7 h 79"/>
                  <a:gd name="T8" fmla="*/ 52 w 94"/>
                  <a:gd name="T9" fmla="*/ 59 h 79"/>
                  <a:gd name="T10" fmla="*/ 48 w 94"/>
                  <a:gd name="T11" fmla="*/ 63 h 79"/>
                  <a:gd name="T12" fmla="*/ 64 w 94"/>
                  <a:gd name="T13" fmla="*/ 79 h 79"/>
                  <a:gd name="T14" fmla="*/ 94 w 94"/>
                  <a:gd name="T15" fmla="*/ 49 h 79"/>
                  <a:gd name="T16" fmla="*/ 78 w 94"/>
                  <a:gd name="T17" fmla="*/ 3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79">
                    <a:moveTo>
                      <a:pt x="78" y="33"/>
                    </a:moveTo>
                    <a:cubicBezTo>
                      <a:pt x="74" y="37"/>
                      <a:pt x="74" y="37"/>
                      <a:pt x="74" y="3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29" y="0"/>
                      <a:pt x="17" y="2"/>
                      <a:pt x="0" y="7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64" y="79"/>
                      <a:pt x="64" y="79"/>
                      <a:pt x="64" y="79"/>
                    </a:cubicBezTo>
                    <a:cubicBezTo>
                      <a:pt x="94" y="49"/>
                      <a:pt x="94" y="49"/>
                      <a:pt x="94" y="49"/>
                    </a:cubicBezTo>
                    <a:lnTo>
                      <a:pt x="78" y="3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184"/>
              <p:cNvSpPr/>
              <p:nvPr/>
            </p:nvSpPr>
            <p:spPr bwMode="auto">
              <a:xfrm>
                <a:off x="5413" y="2429"/>
                <a:ext cx="80" cy="82"/>
              </a:xfrm>
              <a:custGeom>
                <a:avLst/>
                <a:gdLst>
                  <a:gd name="T0" fmla="*/ 80 w 80"/>
                  <a:gd name="T1" fmla="*/ 28 h 82"/>
                  <a:gd name="T2" fmla="*/ 54 w 80"/>
                  <a:gd name="T3" fmla="*/ 0 h 82"/>
                  <a:gd name="T4" fmla="*/ 0 w 80"/>
                  <a:gd name="T5" fmla="*/ 55 h 82"/>
                  <a:gd name="T6" fmla="*/ 26 w 80"/>
                  <a:gd name="T7" fmla="*/ 82 h 82"/>
                  <a:gd name="T8" fmla="*/ 80 w 80"/>
                  <a:gd name="T9" fmla="*/ 2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2">
                    <a:moveTo>
                      <a:pt x="80" y="28"/>
                    </a:moveTo>
                    <a:lnTo>
                      <a:pt x="54" y="0"/>
                    </a:lnTo>
                    <a:lnTo>
                      <a:pt x="0" y="55"/>
                    </a:lnTo>
                    <a:lnTo>
                      <a:pt x="26" y="82"/>
                    </a:lnTo>
                    <a:lnTo>
                      <a:pt x="80" y="28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185"/>
              <p:cNvSpPr/>
              <p:nvPr/>
            </p:nvSpPr>
            <p:spPr bwMode="auto">
              <a:xfrm>
                <a:off x="5330" y="2477"/>
                <a:ext cx="117" cy="117"/>
              </a:xfrm>
              <a:custGeom>
                <a:avLst/>
                <a:gdLst>
                  <a:gd name="T0" fmla="*/ 117 w 117"/>
                  <a:gd name="T1" fmla="*/ 40 h 117"/>
                  <a:gd name="T2" fmla="*/ 77 w 117"/>
                  <a:gd name="T3" fmla="*/ 0 h 117"/>
                  <a:gd name="T4" fmla="*/ 0 w 117"/>
                  <a:gd name="T5" fmla="*/ 77 h 117"/>
                  <a:gd name="T6" fmla="*/ 40 w 117"/>
                  <a:gd name="T7" fmla="*/ 117 h 117"/>
                  <a:gd name="T8" fmla="*/ 117 w 117"/>
                  <a:gd name="T9" fmla="*/ 4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117">
                    <a:moveTo>
                      <a:pt x="117" y="40"/>
                    </a:moveTo>
                    <a:lnTo>
                      <a:pt x="77" y="0"/>
                    </a:lnTo>
                    <a:lnTo>
                      <a:pt x="0" y="77"/>
                    </a:lnTo>
                    <a:lnTo>
                      <a:pt x="40" y="117"/>
                    </a:lnTo>
                    <a:lnTo>
                      <a:pt x="117" y="4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Oval 186"/>
              <p:cNvSpPr>
                <a:spLocks noChangeArrowheads="1"/>
              </p:cNvSpPr>
              <p:nvPr/>
            </p:nvSpPr>
            <p:spPr bwMode="auto">
              <a:xfrm>
                <a:off x="4598" y="2274"/>
                <a:ext cx="410" cy="4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187"/>
              <p:cNvSpPr/>
              <p:nvPr/>
            </p:nvSpPr>
            <p:spPr bwMode="auto">
              <a:xfrm>
                <a:off x="4687" y="2373"/>
                <a:ext cx="321" cy="311"/>
              </a:xfrm>
              <a:custGeom>
                <a:avLst/>
                <a:gdLst>
                  <a:gd name="T0" fmla="*/ 142 w 200"/>
                  <a:gd name="T1" fmla="*/ 0 h 194"/>
                  <a:gd name="T2" fmla="*/ 0 w 200"/>
                  <a:gd name="T3" fmla="*/ 141 h 194"/>
                  <a:gd name="T4" fmla="*/ 51 w 200"/>
                  <a:gd name="T5" fmla="*/ 192 h 194"/>
                  <a:gd name="T6" fmla="*/ 72 w 200"/>
                  <a:gd name="T7" fmla="*/ 194 h 194"/>
                  <a:gd name="T8" fmla="*/ 200 w 200"/>
                  <a:gd name="T9" fmla="*/ 66 h 194"/>
                  <a:gd name="T10" fmla="*/ 200 w 200"/>
                  <a:gd name="T11" fmla="*/ 58 h 194"/>
                  <a:gd name="T12" fmla="*/ 142 w 200"/>
                  <a:gd name="T13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0" h="194">
                    <a:moveTo>
                      <a:pt x="142" y="0"/>
                    </a:move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92"/>
                      <a:pt x="51" y="192"/>
                      <a:pt x="51" y="192"/>
                    </a:cubicBezTo>
                    <a:cubicBezTo>
                      <a:pt x="58" y="193"/>
                      <a:pt x="65" y="194"/>
                      <a:pt x="72" y="194"/>
                    </a:cubicBezTo>
                    <a:cubicBezTo>
                      <a:pt x="143" y="194"/>
                      <a:pt x="200" y="137"/>
                      <a:pt x="200" y="66"/>
                    </a:cubicBezTo>
                    <a:cubicBezTo>
                      <a:pt x="200" y="63"/>
                      <a:pt x="200" y="61"/>
                      <a:pt x="200" y="58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188"/>
              <p:cNvSpPr/>
              <p:nvPr/>
            </p:nvSpPr>
            <p:spPr bwMode="auto">
              <a:xfrm>
                <a:off x="4782" y="2367"/>
                <a:ext cx="142" cy="141"/>
              </a:xfrm>
              <a:custGeom>
                <a:avLst/>
                <a:gdLst>
                  <a:gd name="T0" fmla="*/ 89 w 89"/>
                  <a:gd name="T1" fmla="*/ 17 h 88"/>
                  <a:gd name="T2" fmla="*/ 71 w 89"/>
                  <a:gd name="T3" fmla="*/ 0 h 88"/>
                  <a:gd name="T4" fmla="*/ 59 w 89"/>
                  <a:gd name="T5" fmla="*/ 5 h 88"/>
                  <a:gd name="T6" fmla="*/ 0 w 89"/>
                  <a:gd name="T7" fmla="*/ 64 h 88"/>
                  <a:gd name="T8" fmla="*/ 25 w 89"/>
                  <a:gd name="T9" fmla="*/ 88 h 88"/>
                  <a:gd name="T10" fmla="*/ 84 w 89"/>
                  <a:gd name="T11" fmla="*/ 30 h 88"/>
                  <a:gd name="T12" fmla="*/ 84 w 89"/>
                  <a:gd name="T13" fmla="*/ 30 h 88"/>
                  <a:gd name="T14" fmla="*/ 89 w 89"/>
                  <a:gd name="T15" fmla="*/ 1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88">
                    <a:moveTo>
                      <a:pt x="89" y="17"/>
                    </a:moveTo>
                    <a:cubicBezTo>
                      <a:pt x="89" y="8"/>
                      <a:pt x="81" y="0"/>
                      <a:pt x="71" y="0"/>
                    </a:cubicBezTo>
                    <a:cubicBezTo>
                      <a:pt x="67" y="0"/>
                      <a:pt x="62" y="2"/>
                      <a:pt x="59" y="5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7" y="27"/>
                      <a:pt x="89" y="22"/>
                      <a:pt x="89" y="17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189"/>
              <p:cNvSpPr/>
              <p:nvPr/>
            </p:nvSpPr>
            <p:spPr bwMode="auto">
              <a:xfrm>
                <a:off x="4681" y="2481"/>
                <a:ext cx="127" cy="126"/>
              </a:xfrm>
              <a:custGeom>
                <a:avLst/>
                <a:gdLst>
                  <a:gd name="T0" fmla="*/ 35 w 127"/>
                  <a:gd name="T1" fmla="*/ 77 h 126"/>
                  <a:gd name="T2" fmla="*/ 21 w 127"/>
                  <a:gd name="T3" fmla="*/ 78 h 126"/>
                  <a:gd name="T4" fmla="*/ 0 w 127"/>
                  <a:gd name="T5" fmla="*/ 112 h 126"/>
                  <a:gd name="T6" fmla="*/ 13 w 127"/>
                  <a:gd name="T7" fmla="*/ 125 h 126"/>
                  <a:gd name="T8" fmla="*/ 13 w 127"/>
                  <a:gd name="T9" fmla="*/ 125 h 126"/>
                  <a:gd name="T10" fmla="*/ 14 w 127"/>
                  <a:gd name="T11" fmla="*/ 126 h 126"/>
                  <a:gd name="T12" fmla="*/ 46 w 127"/>
                  <a:gd name="T13" fmla="*/ 104 h 126"/>
                  <a:gd name="T14" fmla="*/ 48 w 127"/>
                  <a:gd name="T15" fmla="*/ 89 h 126"/>
                  <a:gd name="T16" fmla="*/ 127 w 127"/>
                  <a:gd name="T17" fmla="*/ 12 h 126"/>
                  <a:gd name="T18" fmla="*/ 114 w 127"/>
                  <a:gd name="T19" fmla="*/ 0 h 126"/>
                  <a:gd name="T20" fmla="*/ 35 w 127"/>
                  <a:gd name="T21" fmla="*/ 77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26">
                    <a:moveTo>
                      <a:pt x="35" y="77"/>
                    </a:moveTo>
                    <a:lnTo>
                      <a:pt x="21" y="78"/>
                    </a:lnTo>
                    <a:lnTo>
                      <a:pt x="0" y="112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4" y="126"/>
                    </a:lnTo>
                    <a:lnTo>
                      <a:pt x="46" y="104"/>
                    </a:lnTo>
                    <a:lnTo>
                      <a:pt x="48" y="89"/>
                    </a:lnTo>
                    <a:lnTo>
                      <a:pt x="127" y="12"/>
                    </a:lnTo>
                    <a:lnTo>
                      <a:pt x="114" y="0"/>
                    </a:lnTo>
                    <a:lnTo>
                      <a:pt x="35" y="7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190"/>
              <p:cNvSpPr/>
              <p:nvPr/>
            </p:nvSpPr>
            <p:spPr bwMode="auto">
              <a:xfrm>
                <a:off x="4811" y="2394"/>
                <a:ext cx="70" cy="71"/>
              </a:xfrm>
              <a:custGeom>
                <a:avLst/>
                <a:gdLst>
                  <a:gd name="T0" fmla="*/ 8 w 70"/>
                  <a:gd name="T1" fmla="*/ 71 h 71"/>
                  <a:gd name="T2" fmla="*/ 0 w 70"/>
                  <a:gd name="T3" fmla="*/ 64 h 71"/>
                  <a:gd name="T4" fmla="*/ 64 w 70"/>
                  <a:gd name="T5" fmla="*/ 0 h 71"/>
                  <a:gd name="T6" fmla="*/ 70 w 70"/>
                  <a:gd name="T7" fmla="*/ 8 h 71"/>
                  <a:gd name="T8" fmla="*/ 8 w 70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1">
                    <a:moveTo>
                      <a:pt x="8" y="71"/>
                    </a:moveTo>
                    <a:lnTo>
                      <a:pt x="0" y="64"/>
                    </a:lnTo>
                    <a:lnTo>
                      <a:pt x="64" y="0"/>
                    </a:lnTo>
                    <a:lnTo>
                      <a:pt x="70" y="8"/>
                    </a:lnTo>
                    <a:lnTo>
                      <a:pt x="8" y="7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191"/>
              <p:cNvSpPr/>
              <p:nvPr/>
            </p:nvSpPr>
            <p:spPr bwMode="auto">
              <a:xfrm>
                <a:off x="4825" y="2410"/>
                <a:ext cx="71" cy="71"/>
              </a:xfrm>
              <a:custGeom>
                <a:avLst/>
                <a:gdLst>
                  <a:gd name="T0" fmla="*/ 8 w 71"/>
                  <a:gd name="T1" fmla="*/ 71 h 71"/>
                  <a:gd name="T2" fmla="*/ 0 w 71"/>
                  <a:gd name="T3" fmla="*/ 63 h 71"/>
                  <a:gd name="T4" fmla="*/ 64 w 71"/>
                  <a:gd name="T5" fmla="*/ 0 h 71"/>
                  <a:gd name="T6" fmla="*/ 71 w 71"/>
                  <a:gd name="T7" fmla="*/ 6 h 71"/>
                  <a:gd name="T8" fmla="*/ 8 w 7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8" y="71"/>
                    </a:moveTo>
                    <a:lnTo>
                      <a:pt x="0" y="63"/>
                    </a:lnTo>
                    <a:lnTo>
                      <a:pt x="64" y="0"/>
                    </a:lnTo>
                    <a:lnTo>
                      <a:pt x="71" y="6"/>
                    </a:lnTo>
                    <a:lnTo>
                      <a:pt x="8" y="71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Oval 192"/>
              <p:cNvSpPr>
                <a:spLocks noChangeArrowheads="1"/>
              </p:cNvSpPr>
              <p:nvPr/>
            </p:nvSpPr>
            <p:spPr bwMode="auto">
              <a:xfrm>
                <a:off x="3957" y="2274"/>
                <a:ext cx="410" cy="410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193"/>
              <p:cNvSpPr/>
              <p:nvPr/>
            </p:nvSpPr>
            <p:spPr bwMode="auto">
              <a:xfrm>
                <a:off x="4047" y="2359"/>
                <a:ext cx="320" cy="325"/>
              </a:xfrm>
              <a:custGeom>
                <a:avLst/>
                <a:gdLst>
                  <a:gd name="T0" fmla="*/ 95 w 200"/>
                  <a:gd name="T1" fmla="*/ 52 h 203"/>
                  <a:gd name="T2" fmla="*/ 0 w 200"/>
                  <a:gd name="T3" fmla="*/ 147 h 203"/>
                  <a:gd name="T4" fmla="*/ 56 w 200"/>
                  <a:gd name="T5" fmla="*/ 202 h 203"/>
                  <a:gd name="T6" fmla="*/ 72 w 200"/>
                  <a:gd name="T7" fmla="*/ 203 h 203"/>
                  <a:gd name="T8" fmla="*/ 200 w 200"/>
                  <a:gd name="T9" fmla="*/ 78 h 203"/>
                  <a:gd name="T10" fmla="*/ 122 w 200"/>
                  <a:gd name="T11" fmla="*/ 0 h 203"/>
                  <a:gd name="T12" fmla="*/ 83 w 200"/>
                  <a:gd name="T13" fmla="*/ 40 h 203"/>
                  <a:gd name="T14" fmla="*/ 95 w 200"/>
                  <a:gd name="T15" fmla="*/ 5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0" h="203">
                    <a:moveTo>
                      <a:pt x="95" y="52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56" y="202"/>
                      <a:pt x="56" y="202"/>
                      <a:pt x="56" y="202"/>
                    </a:cubicBezTo>
                    <a:cubicBezTo>
                      <a:pt x="61" y="203"/>
                      <a:pt x="66" y="203"/>
                      <a:pt x="72" y="203"/>
                    </a:cubicBezTo>
                    <a:cubicBezTo>
                      <a:pt x="142" y="203"/>
                      <a:pt x="198" y="147"/>
                      <a:pt x="200" y="78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83" y="40"/>
                      <a:pt x="83" y="40"/>
                      <a:pt x="83" y="40"/>
                    </a:cubicBezTo>
                    <a:lnTo>
                      <a:pt x="95" y="52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194"/>
              <p:cNvSpPr/>
              <p:nvPr/>
            </p:nvSpPr>
            <p:spPr bwMode="auto">
              <a:xfrm>
                <a:off x="4040" y="2357"/>
                <a:ext cx="244" cy="244"/>
              </a:xfrm>
              <a:custGeom>
                <a:avLst/>
                <a:gdLst>
                  <a:gd name="T0" fmla="*/ 151 w 152"/>
                  <a:gd name="T1" fmla="*/ 26 h 152"/>
                  <a:gd name="T2" fmla="*/ 130 w 152"/>
                  <a:gd name="T3" fmla="*/ 47 h 152"/>
                  <a:gd name="T4" fmla="*/ 112 w 152"/>
                  <a:gd name="T5" fmla="*/ 41 h 152"/>
                  <a:gd name="T6" fmla="*/ 106 w 152"/>
                  <a:gd name="T7" fmla="*/ 22 h 152"/>
                  <a:gd name="T8" fmla="*/ 106 w 152"/>
                  <a:gd name="T9" fmla="*/ 22 h 152"/>
                  <a:gd name="T10" fmla="*/ 126 w 152"/>
                  <a:gd name="T11" fmla="*/ 1 h 152"/>
                  <a:gd name="T12" fmla="*/ 117 w 152"/>
                  <a:gd name="T13" fmla="*/ 0 h 152"/>
                  <a:gd name="T14" fmla="*/ 82 w 152"/>
                  <a:gd name="T15" fmla="*/ 35 h 152"/>
                  <a:gd name="T16" fmla="*/ 84 w 152"/>
                  <a:gd name="T17" fmla="*/ 47 h 152"/>
                  <a:gd name="T18" fmla="*/ 4 w 152"/>
                  <a:gd name="T19" fmla="*/ 127 h 152"/>
                  <a:gd name="T20" fmla="*/ 0 w 152"/>
                  <a:gd name="T21" fmla="*/ 137 h 152"/>
                  <a:gd name="T22" fmla="*/ 15 w 152"/>
                  <a:gd name="T23" fmla="*/ 152 h 152"/>
                  <a:gd name="T24" fmla="*/ 25 w 152"/>
                  <a:gd name="T25" fmla="*/ 148 h 152"/>
                  <a:gd name="T26" fmla="*/ 25 w 152"/>
                  <a:gd name="T27" fmla="*/ 148 h 152"/>
                  <a:gd name="T28" fmla="*/ 105 w 152"/>
                  <a:gd name="T29" fmla="*/ 68 h 152"/>
                  <a:gd name="T30" fmla="*/ 117 w 152"/>
                  <a:gd name="T31" fmla="*/ 70 h 152"/>
                  <a:gd name="T32" fmla="*/ 152 w 152"/>
                  <a:gd name="T33" fmla="*/ 35 h 152"/>
                  <a:gd name="T34" fmla="*/ 151 w 152"/>
                  <a:gd name="T35" fmla="*/ 2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52">
                    <a:moveTo>
                      <a:pt x="151" y="26"/>
                    </a:moveTo>
                    <a:cubicBezTo>
                      <a:pt x="130" y="47"/>
                      <a:pt x="130" y="47"/>
                      <a:pt x="130" y="47"/>
                    </a:cubicBezTo>
                    <a:cubicBezTo>
                      <a:pt x="127" y="50"/>
                      <a:pt x="119" y="47"/>
                      <a:pt x="112" y="41"/>
                    </a:cubicBezTo>
                    <a:cubicBezTo>
                      <a:pt x="105" y="34"/>
                      <a:pt x="102" y="26"/>
                      <a:pt x="106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26" y="1"/>
                      <a:pt x="126" y="1"/>
                      <a:pt x="126" y="1"/>
                    </a:cubicBezTo>
                    <a:cubicBezTo>
                      <a:pt x="123" y="1"/>
                      <a:pt x="120" y="0"/>
                      <a:pt x="117" y="0"/>
                    </a:cubicBezTo>
                    <a:cubicBezTo>
                      <a:pt x="98" y="0"/>
                      <a:pt x="82" y="16"/>
                      <a:pt x="82" y="35"/>
                    </a:cubicBezTo>
                    <a:cubicBezTo>
                      <a:pt x="82" y="39"/>
                      <a:pt x="83" y="43"/>
                      <a:pt x="84" y="47"/>
                    </a:cubicBezTo>
                    <a:cubicBezTo>
                      <a:pt x="4" y="127"/>
                      <a:pt x="4" y="127"/>
                      <a:pt x="4" y="127"/>
                    </a:cubicBezTo>
                    <a:cubicBezTo>
                      <a:pt x="2" y="129"/>
                      <a:pt x="0" y="133"/>
                      <a:pt x="0" y="137"/>
                    </a:cubicBezTo>
                    <a:cubicBezTo>
                      <a:pt x="0" y="145"/>
                      <a:pt x="7" y="152"/>
                      <a:pt x="15" y="152"/>
                    </a:cubicBezTo>
                    <a:cubicBezTo>
                      <a:pt x="19" y="152"/>
                      <a:pt x="23" y="150"/>
                      <a:pt x="25" y="148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105" y="68"/>
                      <a:pt x="105" y="68"/>
                      <a:pt x="105" y="68"/>
                    </a:cubicBezTo>
                    <a:cubicBezTo>
                      <a:pt x="109" y="69"/>
                      <a:pt x="113" y="70"/>
                      <a:pt x="117" y="70"/>
                    </a:cubicBezTo>
                    <a:cubicBezTo>
                      <a:pt x="136" y="70"/>
                      <a:pt x="152" y="54"/>
                      <a:pt x="152" y="35"/>
                    </a:cubicBezTo>
                    <a:cubicBezTo>
                      <a:pt x="152" y="32"/>
                      <a:pt x="151" y="29"/>
                      <a:pt x="151" y="2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Oval 195"/>
              <p:cNvSpPr>
                <a:spLocks noChangeArrowheads="1"/>
              </p:cNvSpPr>
              <p:nvPr/>
            </p:nvSpPr>
            <p:spPr bwMode="auto">
              <a:xfrm>
                <a:off x="4055" y="2567"/>
                <a:ext cx="19" cy="19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Oval 196"/>
              <p:cNvSpPr>
                <a:spLocks noChangeArrowheads="1"/>
              </p:cNvSpPr>
              <p:nvPr/>
            </p:nvSpPr>
            <p:spPr bwMode="auto">
              <a:xfrm>
                <a:off x="3316" y="2274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197"/>
              <p:cNvSpPr/>
              <p:nvPr/>
            </p:nvSpPr>
            <p:spPr bwMode="auto">
              <a:xfrm>
                <a:off x="3411" y="2346"/>
                <a:ext cx="309" cy="338"/>
              </a:xfrm>
              <a:custGeom>
                <a:avLst/>
                <a:gdLst>
                  <a:gd name="T0" fmla="*/ 58 w 193"/>
                  <a:gd name="T1" fmla="*/ 211 h 211"/>
                  <a:gd name="T2" fmla="*/ 69 w 193"/>
                  <a:gd name="T3" fmla="*/ 211 h 211"/>
                  <a:gd name="T4" fmla="*/ 193 w 193"/>
                  <a:gd name="T5" fmla="*/ 113 h 211"/>
                  <a:gd name="T6" fmla="*/ 81 w 193"/>
                  <a:gd name="T7" fmla="*/ 0 h 211"/>
                  <a:gd name="T8" fmla="*/ 19 w 193"/>
                  <a:gd name="T9" fmla="*/ 136 h 211"/>
                  <a:gd name="T10" fmla="*/ 0 w 193"/>
                  <a:gd name="T11" fmla="*/ 152 h 211"/>
                  <a:gd name="T12" fmla="*/ 58 w 193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3" h="211">
                    <a:moveTo>
                      <a:pt x="58" y="211"/>
                    </a:moveTo>
                    <a:cubicBezTo>
                      <a:pt x="62" y="211"/>
                      <a:pt x="65" y="211"/>
                      <a:pt x="69" y="211"/>
                    </a:cubicBezTo>
                    <a:cubicBezTo>
                      <a:pt x="129" y="211"/>
                      <a:pt x="180" y="169"/>
                      <a:pt x="193" y="11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58" y="211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Rectangle 198"/>
              <p:cNvSpPr>
                <a:spLocks noChangeArrowheads="1"/>
              </p:cNvSpPr>
              <p:nvPr/>
            </p:nvSpPr>
            <p:spPr bwMode="auto">
              <a:xfrm>
                <a:off x="3411" y="2562"/>
                <a:ext cx="221" cy="28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199"/>
              <p:cNvSpPr/>
              <p:nvPr/>
            </p:nvSpPr>
            <p:spPr bwMode="auto">
              <a:xfrm>
                <a:off x="3432" y="2346"/>
                <a:ext cx="179" cy="216"/>
              </a:xfrm>
              <a:custGeom>
                <a:avLst/>
                <a:gdLst>
                  <a:gd name="T0" fmla="*/ 108 w 179"/>
                  <a:gd name="T1" fmla="*/ 0 h 216"/>
                  <a:gd name="T2" fmla="*/ 70 w 179"/>
                  <a:gd name="T3" fmla="*/ 0 h 216"/>
                  <a:gd name="T4" fmla="*/ 0 w 179"/>
                  <a:gd name="T5" fmla="*/ 216 h 216"/>
                  <a:gd name="T6" fmla="*/ 179 w 179"/>
                  <a:gd name="T7" fmla="*/ 216 h 216"/>
                  <a:gd name="T8" fmla="*/ 108 w 179"/>
                  <a:gd name="T9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" h="216">
                    <a:moveTo>
                      <a:pt x="108" y="0"/>
                    </a:moveTo>
                    <a:lnTo>
                      <a:pt x="70" y="0"/>
                    </a:lnTo>
                    <a:lnTo>
                      <a:pt x="0" y="216"/>
                    </a:lnTo>
                    <a:lnTo>
                      <a:pt x="179" y="216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200"/>
              <p:cNvSpPr/>
              <p:nvPr/>
            </p:nvSpPr>
            <p:spPr bwMode="auto">
              <a:xfrm>
                <a:off x="3449" y="2484"/>
                <a:ext cx="144" cy="27"/>
              </a:xfrm>
              <a:custGeom>
                <a:avLst/>
                <a:gdLst>
                  <a:gd name="T0" fmla="*/ 0 w 144"/>
                  <a:gd name="T1" fmla="*/ 27 h 27"/>
                  <a:gd name="T2" fmla="*/ 144 w 144"/>
                  <a:gd name="T3" fmla="*/ 27 h 27"/>
                  <a:gd name="T4" fmla="*/ 136 w 144"/>
                  <a:gd name="T5" fmla="*/ 0 h 27"/>
                  <a:gd name="T6" fmla="*/ 8 w 144"/>
                  <a:gd name="T7" fmla="*/ 0 h 27"/>
                  <a:gd name="T8" fmla="*/ 0 w 144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27">
                    <a:moveTo>
                      <a:pt x="0" y="27"/>
                    </a:moveTo>
                    <a:lnTo>
                      <a:pt x="144" y="27"/>
                    </a:lnTo>
                    <a:lnTo>
                      <a:pt x="136" y="0"/>
                    </a:lnTo>
                    <a:lnTo>
                      <a:pt x="8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201"/>
              <p:cNvSpPr/>
              <p:nvPr/>
            </p:nvSpPr>
            <p:spPr bwMode="auto">
              <a:xfrm>
                <a:off x="3475" y="2400"/>
                <a:ext cx="93" cy="29"/>
              </a:xfrm>
              <a:custGeom>
                <a:avLst/>
                <a:gdLst>
                  <a:gd name="T0" fmla="*/ 0 w 93"/>
                  <a:gd name="T1" fmla="*/ 29 h 29"/>
                  <a:gd name="T2" fmla="*/ 93 w 93"/>
                  <a:gd name="T3" fmla="*/ 29 h 29"/>
                  <a:gd name="T4" fmla="*/ 83 w 93"/>
                  <a:gd name="T5" fmla="*/ 0 h 29"/>
                  <a:gd name="T6" fmla="*/ 9 w 93"/>
                  <a:gd name="T7" fmla="*/ 0 h 29"/>
                  <a:gd name="T8" fmla="*/ 0 w 93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29">
                    <a:moveTo>
                      <a:pt x="0" y="29"/>
                    </a:moveTo>
                    <a:lnTo>
                      <a:pt x="93" y="29"/>
                    </a:lnTo>
                    <a:lnTo>
                      <a:pt x="83" y="0"/>
                    </a:lnTo>
                    <a:lnTo>
                      <a:pt x="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Oval 202"/>
              <p:cNvSpPr>
                <a:spLocks noChangeArrowheads="1"/>
              </p:cNvSpPr>
              <p:nvPr/>
            </p:nvSpPr>
            <p:spPr bwMode="auto">
              <a:xfrm>
                <a:off x="2676" y="2274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203"/>
              <p:cNvSpPr/>
              <p:nvPr/>
            </p:nvSpPr>
            <p:spPr bwMode="auto">
              <a:xfrm>
                <a:off x="2759" y="2418"/>
                <a:ext cx="325" cy="266"/>
              </a:xfrm>
              <a:custGeom>
                <a:avLst/>
                <a:gdLst>
                  <a:gd name="T0" fmla="*/ 47 w 203"/>
                  <a:gd name="T1" fmla="*/ 23 h 166"/>
                  <a:gd name="T2" fmla="*/ 0 w 203"/>
                  <a:gd name="T3" fmla="*/ 70 h 166"/>
                  <a:gd name="T4" fmla="*/ 30 w 203"/>
                  <a:gd name="T5" fmla="*/ 99 h 166"/>
                  <a:gd name="T6" fmla="*/ 23 w 203"/>
                  <a:gd name="T7" fmla="*/ 104 h 166"/>
                  <a:gd name="T8" fmla="*/ 85 w 203"/>
                  <a:gd name="T9" fmla="*/ 166 h 166"/>
                  <a:gd name="T10" fmla="*/ 203 w 203"/>
                  <a:gd name="T11" fmla="*/ 52 h 166"/>
                  <a:gd name="T12" fmla="*/ 152 w 203"/>
                  <a:gd name="T13" fmla="*/ 0 h 166"/>
                  <a:gd name="T14" fmla="*/ 82 w 203"/>
                  <a:gd name="T15" fmla="*/ 57 h 166"/>
                  <a:gd name="T16" fmla="*/ 47 w 203"/>
                  <a:gd name="T17" fmla="*/ 2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3" h="166">
                    <a:moveTo>
                      <a:pt x="47" y="23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85" y="166"/>
                      <a:pt x="85" y="166"/>
                      <a:pt x="85" y="166"/>
                    </a:cubicBezTo>
                    <a:cubicBezTo>
                      <a:pt x="147" y="161"/>
                      <a:pt x="197" y="113"/>
                      <a:pt x="203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82" y="57"/>
                      <a:pt x="82" y="57"/>
                      <a:pt x="82" y="57"/>
                    </a:cubicBezTo>
                    <a:lnTo>
                      <a:pt x="47" y="23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Rectangle 204"/>
              <p:cNvSpPr>
                <a:spLocks noChangeArrowheads="1"/>
              </p:cNvSpPr>
              <p:nvPr/>
            </p:nvSpPr>
            <p:spPr bwMode="auto">
              <a:xfrm>
                <a:off x="2759" y="2418"/>
                <a:ext cx="243" cy="112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113" y="350"/>
              <a:ext cx="7458" cy="2334"/>
              <a:chOff x="113" y="350"/>
              <a:chExt cx="7458" cy="2334"/>
            </a:xfrm>
          </p:grpSpPr>
          <p:sp>
            <p:nvSpPr>
              <p:cNvPr id="60" name="Rectangle 206"/>
              <p:cNvSpPr>
                <a:spLocks noChangeArrowheads="1"/>
              </p:cNvSpPr>
              <p:nvPr/>
            </p:nvSpPr>
            <p:spPr bwMode="auto">
              <a:xfrm>
                <a:off x="2796" y="2530"/>
                <a:ext cx="28" cy="55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Rectangle 207"/>
              <p:cNvSpPr>
                <a:spLocks noChangeArrowheads="1"/>
              </p:cNvSpPr>
              <p:nvPr/>
            </p:nvSpPr>
            <p:spPr bwMode="auto">
              <a:xfrm>
                <a:off x="2937" y="2530"/>
                <a:ext cx="28" cy="55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08"/>
              <p:cNvSpPr/>
              <p:nvPr/>
            </p:nvSpPr>
            <p:spPr bwMode="auto">
              <a:xfrm>
                <a:off x="2812" y="2418"/>
                <a:ext cx="137" cy="112"/>
              </a:xfrm>
              <a:custGeom>
                <a:avLst/>
                <a:gdLst>
                  <a:gd name="T0" fmla="*/ 112 w 137"/>
                  <a:gd name="T1" fmla="*/ 0 h 112"/>
                  <a:gd name="T2" fmla="*/ 0 w 137"/>
                  <a:gd name="T3" fmla="*/ 112 h 112"/>
                  <a:gd name="T4" fmla="*/ 25 w 137"/>
                  <a:gd name="T5" fmla="*/ 112 h 112"/>
                  <a:gd name="T6" fmla="*/ 137 w 137"/>
                  <a:gd name="T7" fmla="*/ 0 h 112"/>
                  <a:gd name="T8" fmla="*/ 112 w 137"/>
                  <a:gd name="T9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7" h="112">
                    <a:moveTo>
                      <a:pt x="112" y="0"/>
                    </a:moveTo>
                    <a:lnTo>
                      <a:pt x="0" y="112"/>
                    </a:lnTo>
                    <a:lnTo>
                      <a:pt x="25" y="112"/>
                    </a:lnTo>
                    <a:lnTo>
                      <a:pt x="137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09"/>
              <p:cNvSpPr/>
              <p:nvPr/>
            </p:nvSpPr>
            <p:spPr bwMode="auto">
              <a:xfrm>
                <a:off x="2759" y="2418"/>
                <a:ext cx="125" cy="112"/>
              </a:xfrm>
              <a:custGeom>
                <a:avLst/>
                <a:gdLst>
                  <a:gd name="T0" fmla="*/ 99 w 125"/>
                  <a:gd name="T1" fmla="*/ 0 h 112"/>
                  <a:gd name="T2" fmla="*/ 0 w 125"/>
                  <a:gd name="T3" fmla="*/ 99 h 112"/>
                  <a:gd name="T4" fmla="*/ 0 w 125"/>
                  <a:gd name="T5" fmla="*/ 112 h 112"/>
                  <a:gd name="T6" fmla="*/ 13 w 125"/>
                  <a:gd name="T7" fmla="*/ 112 h 112"/>
                  <a:gd name="T8" fmla="*/ 125 w 125"/>
                  <a:gd name="T9" fmla="*/ 0 h 112"/>
                  <a:gd name="T10" fmla="*/ 99 w 125"/>
                  <a:gd name="T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5" h="112">
                    <a:moveTo>
                      <a:pt x="99" y="0"/>
                    </a:moveTo>
                    <a:lnTo>
                      <a:pt x="0" y="99"/>
                    </a:lnTo>
                    <a:lnTo>
                      <a:pt x="0" y="112"/>
                    </a:lnTo>
                    <a:lnTo>
                      <a:pt x="13" y="112"/>
                    </a:lnTo>
                    <a:lnTo>
                      <a:pt x="125" y="0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10"/>
              <p:cNvSpPr/>
              <p:nvPr/>
            </p:nvSpPr>
            <p:spPr bwMode="auto">
              <a:xfrm>
                <a:off x="2759" y="2418"/>
                <a:ext cx="59" cy="59"/>
              </a:xfrm>
              <a:custGeom>
                <a:avLst/>
                <a:gdLst>
                  <a:gd name="T0" fmla="*/ 33 w 59"/>
                  <a:gd name="T1" fmla="*/ 0 h 59"/>
                  <a:gd name="T2" fmla="*/ 0 w 59"/>
                  <a:gd name="T3" fmla="*/ 34 h 59"/>
                  <a:gd name="T4" fmla="*/ 0 w 59"/>
                  <a:gd name="T5" fmla="*/ 59 h 59"/>
                  <a:gd name="T6" fmla="*/ 59 w 59"/>
                  <a:gd name="T7" fmla="*/ 0 h 59"/>
                  <a:gd name="T8" fmla="*/ 33 w 59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33" y="0"/>
                    </a:moveTo>
                    <a:lnTo>
                      <a:pt x="0" y="34"/>
                    </a:lnTo>
                    <a:lnTo>
                      <a:pt x="0" y="59"/>
                    </a:lnTo>
                    <a:lnTo>
                      <a:pt x="59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211"/>
              <p:cNvSpPr/>
              <p:nvPr/>
            </p:nvSpPr>
            <p:spPr bwMode="auto">
              <a:xfrm>
                <a:off x="2876" y="2418"/>
                <a:ext cx="126" cy="112"/>
              </a:xfrm>
              <a:custGeom>
                <a:avLst/>
                <a:gdLst>
                  <a:gd name="T0" fmla="*/ 112 w 126"/>
                  <a:gd name="T1" fmla="*/ 0 h 112"/>
                  <a:gd name="T2" fmla="*/ 0 w 126"/>
                  <a:gd name="T3" fmla="*/ 112 h 112"/>
                  <a:gd name="T4" fmla="*/ 27 w 126"/>
                  <a:gd name="T5" fmla="*/ 112 h 112"/>
                  <a:gd name="T6" fmla="*/ 126 w 126"/>
                  <a:gd name="T7" fmla="*/ 13 h 112"/>
                  <a:gd name="T8" fmla="*/ 126 w 126"/>
                  <a:gd name="T9" fmla="*/ 0 h 112"/>
                  <a:gd name="T10" fmla="*/ 112 w 126"/>
                  <a:gd name="T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6" h="112">
                    <a:moveTo>
                      <a:pt x="112" y="0"/>
                    </a:moveTo>
                    <a:lnTo>
                      <a:pt x="0" y="112"/>
                    </a:lnTo>
                    <a:lnTo>
                      <a:pt x="27" y="112"/>
                    </a:lnTo>
                    <a:lnTo>
                      <a:pt x="126" y="13"/>
                    </a:lnTo>
                    <a:lnTo>
                      <a:pt x="126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12"/>
              <p:cNvSpPr/>
              <p:nvPr/>
            </p:nvSpPr>
            <p:spPr bwMode="auto">
              <a:xfrm>
                <a:off x="2941" y="2469"/>
                <a:ext cx="61" cy="61"/>
              </a:xfrm>
              <a:custGeom>
                <a:avLst/>
                <a:gdLst>
                  <a:gd name="T0" fmla="*/ 28 w 61"/>
                  <a:gd name="T1" fmla="*/ 61 h 61"/>
                  <a:gd name="T2" fmla="*/ 61 w 61"/>
                  <a:gd name="T3" fmla="*/ 28 h 61"/>
                  <a:gd name="T4" fmla="*/ 61 w 61"/>
                  <a:gd name="T5" fmla="*/ 0 h 61"/>
                  <a:gd name="T6" fmla="*/ 0 w 61"/>
                  <a:gd name="T7" fmla="*/ 61 h 61"/>
                  <a:gd name="T8" fmla="*/ 28 w 61"/>
                  <a:gd name="T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28" y="61"/>
                    </a:moveTo>
                    <a:lnTo>
                      <a:pt x="61" y="28"/>
                    </a:lnTo>
                    <a:lnTo>
                      <a:pt x="61" y="0"/>
                    </a:lnTo>
                    <a:lnTo>
                      <a:pt x="0" y="61"/>
                    </a:lnTo>
                    <a:lnTo>
                      <a:pt x="28" y="61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Oval 213"/>
              <p:cNvSpPr>
                <a:spLocks noChangeArrowheads="1"/>
              </p:cNvSpPr>
              <p:nvPr/>
            </p:nvSpPr>
            <p:spPr bwMode="auto">
              <a:xfrm>
                <a:off x="2035" y="2274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14"/>
              <p:cNvSpPr/>
              <p:nvPr/>
            </p:nvSpPr>
            <p:spPr bwMode="auto">
              <a:xfrm>
                <a:off x="2211" y="2400"/>
                <a:ext cx="224" cy="279"/>
              </a:xfrm>
              <a:custGeom>
                <a:avLst/>
                <a:gdLst>
                  <a:gd name="T0" fmla="*/ 140 w 140"/>
                  <a:gd name="T1" fmla="*/ 88 h 174"/>
                  <a:gd name="T2" fmla="*/ 53 w 140"/>
                  <a:gd name="T3" fmla="*/ 0 h 174"/>
                  <a:gd name="T4" fmla="*/ 19 w 140"/>
                  <a:gd name="T5" fmla="*/ 73 h 174"/>
                  <a:gd name="T6" fmla="*/ 30 w 140"/>
                  <a:gd name="T7" fmla="*/ 114 h 174"/>
                  <a:gd name="T8" fmla="*/ 0 w 140"/>
                  <a:gd name="T9" fmla="*/ 128 h 174"/>
                  <a:gd name="T10" fmla="*/ 46 w 140"/>
                  <a:gd name="T11" fmla="*/ 174 h 174"/>
                  <a:gd name="T12" fmla="*/ 140 w 140"/>
                  <a:gd name="T13" fmla="*/ 88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174">
                    <a:moveTo>
                      <a:pt x="140" y="88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30" y="114"/>
                      <a:pt x="30" y="114"/>
                      <a:pt x="30" y="114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6" y="174"/>
                      <a:pt x="46" y="174"/>
                      <a:pt x="46" y="174"/>
                    </a:cubicBezTo>
                    <a:cubicBezTo>
                      <a:pt x="91" y="164"/>
                      <a:pt x="126" y="131"/>
                      <a:pt x="140" y="88"/>
                    </a:cubicBez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15"/>
              <p:cNvSpPr/>
              <p:nvPr/>
            </p:nvSpPr>
            <p:spPr bwMode="auto">
              <a:xfrm>
                <a:off x="2184" y="2373"/>
                <a:ext cx="112" cy="130"/>
              </a:xfrm>
              <a:custGeom>
                <a:avLst/>
                <a:gdLst>
                  <a:gd name="T0" fmla="*/ 93 w 112"/>
                  <a:gd name="T1" fmla="*/ 130 h 130"/>
                  <a:gd name="T2" fmla="*/ 112 w 112"/>
                  <a:gd name="T3" fmla="*/ 27 h 130"/>
                  <a:gd name="T4" fmla="*/ 85 w 112"/>
                  <a:gd name="T5" fmla="*/ 0 h 130"/>
                  <a:gd name="T6" fmla="*/ 27 w 112"/>
                  <a:gd name="T7" fmla="*/ 0 h 130"/>
                  <a:gd name="T8" fmla="*/ 0 w 112"/>
                  <a:gd name="T9" fmla="*/ 27 h 130"/>
                  <a:gd name="T10" fmla="*/ 19 w 112"/>
                  <a:gd name="T11" fmla="*/ 130 h 130"/>
                  <a:gd name="T12" fmla="*/ 93 w 112"/>
                  <a:gd name="T13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" h="130">
                    <a:moveTo>
                      <a:pt x="93" y="130"/>
                    </a:moveTo>
                    <a:lnTo>
                      <a:pt x="112" y="27"/>
                    </a:lnTo>
                    <a:lnTo>
                      <a:pt x="85" y="0"/>
                    </a:lnTo>
                    <a:lnTo>
                      <a:pt x="27" y="0"/>
                    </a:lnTo>
                    <a:lnTo>
                      <a:pt x="0" y="27"/>
                    </a:lnTo>
                    <a:lnTo>
                      <a:pt x="19" y="130"/>
                    </a:lnTo>
                    <a:lnTo>
                      <a:pt x="93" y="13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16"/>
              <p:cNvSpPr/>
              <p:nvPr/>
            </p:nvSpPr>
            <p:spPr bwMode="auto">
              <a:xfrm>
                <a:off x="2198" y="2503"/>
                <a:ext cx="83" cy="114"/>
              </a:xfrm>
              <a:custGeom>
                <a:avLst/>
                <a:gdLst>
                  <a:gd name="T0" fmla="*/ 35 w 52"/>
                  <a:gd name="T1" fmla="*/ 19 h 71"/>
                  <a:gd name="T2" fmla="*/ 42 w 52"/>
                  <a:gd name="T3" fmla="*/ 0 h 71"/>
                  <a:gd name="T4" fmla="*/ 10 w 52"/>
                  <a:gd name="T5" fmla="*/ 0 h 71"/>
                  <a:gd name="T6" fmla="*/ 18 w 52"/>
                  <a:gd name="T7" fmla="*/ 24 h 71"/>
                  <a:gd name="T8" fmla="*/ 30 w 52"/>
                  <a:gd name="T9" fmla="*/ 37 h 71"/>
                  <a:gd name="T10" fmla="*/ 30 w 52"/>
                  <a:gd name="T11" fmla="*/ 51 h 71"/>
                  <a:gd name="T12" fmla="*/ 16 w 52"/>
                  <a:gd name="T13" fmla="*/ 51 h 71"/>
                  <a:gd name="T14" fmla="*/ 1 w 52"/>
                  <a:gd name="T15" fmla="*/ 37 h 71"/>
                  <a:gd name="T16" fmla="*/ 0 w 52"/>
                  <a:gd name="T17" fmla="*/ 45 h 71"/>
                  <a:gd name="T18" fmla="*/ 26 w 52"/>
                  <a:gd name="T19" fmla="*/ 71 h 71"/>
                  <a:gd name="T20" fmla="*/ 52 w 52"/>
                  <a:gd name="T21" fmla="*/ 45 h 71"/>
                  <a:gd name="T22" fmla="*/ 50 w 52"/>
                  <a:gd name="T23" fmla="*/ 35 h 71"/>
                  <a:gd name="T24" fmla="*/ 35 w 52"/>
                  <a:gd name="T25" fmla="*/ 1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71">
                    <a:moveTo>
                      <a:pt x="35" y="19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4" y="41"/>
                      <a:pt x="34" y="47"/>
                      <a:pt x="30" y="51"/>
                    </a:cubicBezTo>
                    <a:cubicBezTo>
                      <a:pt x="26" y="55"/>
                      <a:pt x="20" y="55"/>
                      <a:pt x="16" y="51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9"/>
                      <a:pt x="0" y="42"/>
                      <a:pt x="0" y="45"/>
                    </a:cubicBezTo>
                    <a:cubicBezTo>
                      <a:pt x="0" y="59"/>
                      <a:pt x="12" y="71"/>
                      <a:pt x="26" y="71"/>
                    </a:cubicBezTo>
                    <a:cubicBezTo>
                      <a:pt x="40" y="71"/>
                      <a:pt x="52" y="59"/>
                      <a:pt x="52" y="45"/>
                    </a:cubicBezTo>
                    <a:cubicBezTo>
                      <a:pt x="52" y="41"/>
                      <a:pt x="52" y="38"/>
                      <a:pt x="50" y="35"/>
                    </a:cubicBezTo>
                    <a:cubicBezTo>
                      <a:pt x="49" y="32"/>
                      <a:pt x="35" y="19"/>
                      <a:pt x="35" y="19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Oval 217"/>
              <p:cNvSpPr>
                <a:spLocks noChangeArrowheads="1"/>
              </p:cNvSpPr>
              <p:nvPr/>
            </p:nvSpPr>
            <p:spPr bwMode="auto">
              <a:xfrm>
                <a:off x="1394" y="2274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18"/>
              <p:cNvSpPr/>
              <p:nvPr/>
            </p:nvSpPr>
            <p:spPr bwMode="auto">
              <a:xfrm>
                <a:off x="1477" y="2391"/>
                <a:ext cx="316" cy="293"/>
              </a:xfrm>
              <a:custGeom>
                <a:avLst/>
                <a:gdLst>
                  <a:gd name="T0" fmla="*/ 93 w 197"/>
                  <a:gd name="T1" fmla="*/ 0 h 183"/>
                  <a:gd name="T2" fmla="*/ 75 w 197"/>
                  <a:gd name="T3" fmla="*/ 18 h 183"/>
                  <a:gd name="T4" fmla="*/ 97 w 197"/>
                  <a:gd name="T5" fmla="*/ 40 h 183"/>
                  <a:gd name="T6" fmla="*/ 0 w 197"/>
                  <a:gd name="T7" fmla="*/ 101 h 183"/>
                  <a:gd name="T8" fmla="*/ 82 w 197"/>
                  <a:gd name="T9" fmla="*/ 183 h 183"/>
                  <a:gd name="T10" fmla="*/ 197 w 197"/>
                  <a:gd name="T11" fmla="*/ 97 h 183"/>
                  <a:gd name="T12" fmla="*/ 124 w 197"/>
                  <a:gd name="T13" fmla="*/ 24 h 183"/>
                  <a:gd name="T14" fmla="*/ 119 w 197"/>
                  <a:gd name="T15" fmla="*/ 26 h 183"/>
                  <a:gd name="T16" fmla="*/ 93 w 197"/>
                  <a:gd name="T17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7" h="183">
                    <a:moveTo>
                      <a:pt x="93" y="0"/>
                    </a:moveTo>
                    <a:cubicBezTo>
                      <a:pt x="75" y="18"/>
                      <a:pt x="75" y="18"/>
                      <a:pt x="75" y="18"/>
                    </a:cubicBezTo>
                    <a:cubicBezTo>
                      <a:pt x="97" y="40"/>
                      <a:pt x="97" y="40"/>
                      <a:pt x="97" y="40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82" y="183"/>
                      <a:pt x="82" y="183"/>
                      <a:pt x="82" y="183"/>
                    </a:cubicBezTo>
                    <a:cubicBezTo>
                      <a:pt x="135" y="181"/>
                      <a:pt x="180" y="145"/>
                      <a:pt x="197" y="97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19" y="26"/>
                      <a:pt x="119" y="26"/>
                      <a:pt x="119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Rectangle 219"/>
              <p:cNvSpPr>
                <a:spLocks noChangeArrowheads="1"/>
              </p:cNvSpPr>
              <p:nvPr/>
            </p:nvSpPr>
            <p:spPr bwMode="auto">
              <a:xfrm>
                <a:off x="1477" y="2516"/>
                <a:ext cx="244" cy="37"/>
              </a:xfrm>
              <a:prstGeom prst="rect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20"/>
              <p:cNvSpPr/>
              <p:nvPr/>
            </p:nvSpPr>
            <p:spPr bwMode="auto">
              <a:xfrm>
                <a:off x="1493" y="2396"/>
                <a:ext cx="212" cy="107"/>
              </a:xfrm>
              <a:custGeom>
                <a:avLst/>
                <a:gdLst>
                  <a:gd name="T0" fmla="*/ 66 w 132"/>
                  <a:gd name="T1" fmla="*/ 0 h 67"/>
                  <a:gd name="T2" fmla="*/ 0 w 132"/>
                  <a:gd name="T3" fmla="*/ 67 h 67"/>
                  <a:gd name="T4" fmla="*/ 132 w 132"/>
                  <a:gd name="T5" fmla="*/ 67 h 67"/>
                  <a:gd name="T6" fmla="*/ 66 w 132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67">
                    <a:moveTo>
                      <a:pt x="66" y="0"/>
                    </a:moveTo>
                    <a:cubicBezTo>
                      <a:pt x="29" y="0"/>
                      <a:pt x="0" y="30"/>
                      <a:pt x="0" y="67"/>
                    </a:cubicBezTo>
                    <a:cubicBezTo>
                      <a:pt x="132" y="67"/>
                      <a:pt x="132" y="67"/>
                      <a:pt x="132" y="67"/>
                    </a:cubicBezTo>
                    <a:cubicBezTo>
                      <a:pt x="132" y="30"/>
                      <a:pt x="103" y="0"/>
                      <a:pt x="66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21"/>
              <p:cNvSpPr/>
              <p:nvPr/>
            </p:nvSpPr>
            <p:spPr bwMode="auto">
              <a:xfrm>
                <a:off x="1493" y="2388"/>
                <a:ext cx="212" cy="128"/>
              </a:xfrm>
              <a:custGeom>
                <a:avLst/>
                <a:gdLst>
                  <a:gd name="T0" fmla="*/ 132 w 132"/>
                  <a:gd name="T1" fmla="*/ 72 h 80"/>
                  <a:gd name="T2" fmla="*/ 92 w 132"/>
                  <a:gd name="T3" fmla="*/ 11 h 80"/>
                  <a:gd name="T4" fmla="*/ 92 w 132"/>
                  <a:gd name="T5" fmla="*/ 64 h 80"/>
                  <a:gd name="T6" fmla="*/ 83 w 132"/>
                  <a:gd name="T7" fmla="*/ 64 h 80"/>
                  <a:gd name="T8" fmla="*/ 83 w 132"/>
                  <a:gd name="T9" fmla="*/ 2 h 80"/>
                  <a:gd name="T10" fmla="*/ 66 w 132"/>
                  <a:gd name="T11" fmla="*/ 0 h 80"/>
                  <a:gd name="T12" fmla="*/ 51 w 132"/>
                  <a:gd name="T13" fmla="*/ 2 h 80"/>
                  <a:gd name="T14" fmla="*/ 51 w 132"/>
                  <a:gd name="T15" fmla="*/ 64 h 80"/>
                  <a:gd name="T16" fmla="*/ 42 w 132"/>
                  <a:gd name="T17" fmla="*/ 64 h 80"/>
                  <a:gd name="T18" fmla="*/ 42 w 132"/>
                  <a:gd name="T19" fmla="*/ 10 h 80"/>
                  <a:gd name="T20" fmla="*/ 0 w 132"/>
                  <a:gd name="T21" fmla="*/ 72 h 80"/>
                  <a:gd name="T22" fmla="*/ 0 w 132"/>
                  <a:gd name="T23" fmla="*/ 80 h 80"/>
                  <a:gd name="T24" fmla="*/ 132 w 132"/>
                  <a:gd name="T25" fmla="*/ 80 h 80"/>
                  <a:gd name="T26" fmla="*/ 132 w 132"/>
                  <a:gd name="T27" fmla="*/ 7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2" h="80">
                    <a:moveTo>
                      <a:pt x="132" y="72"/>
                    </a:moveTo>
                    <a:cubicBezTo>
                      <a:pt x="132" y="44"/>
                      <a:pt x="116" y="21"/>
                      <a:pt x="92" y="11"/>
                    </a:cubicBezTo>
                    <a:cubicBezTo>
                      <a:pt x="92" y="64"/>
                      <a:pt x="92" y="64"/>
                      <a:pt x="92" y="64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78" y="1"/>
                      <a:pt x="72" y="0"/>
                      <a:pt x="66" y="0"/>
                    </a:cubicBezTo>
                    <a:cubicBezTo>
                      <a:pt x="61" y="0"/>
                      <a:pt x="56" y="0"/>
                      <a:pt x="51" y="2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17" y="19"/>
                      <a:pt x="0" y="43"/>
                      <a:pt x="0" y="72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32" y="80"/>
                      <a:pt x="132" y="80"/>
                      <a:pt x="132" y="80"/>
                    </a:cubicBezTo>
                    <a:lnTo>
                      <a:pt x="132" y="72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Oval 222"/>
              <p:cNvSpPr>
                <a:spLocks noChangeArrowheads="1"/>
              </p:cNvSpPr>
              <p:nvPr/>
            </p:nvSpPr>
            <p:spPr bwMode="auto">
              <a:xfrm>
                <a:off x="753" y="2274"/>
                <a:ext cx="410" cy="4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223"/>
              <p:cNvSpPr/>
              <p:nvPr/>
            </p:nvSpPr>
            <p:spPr bwMode="auto">
              <a:xfrm>
                <a:off x="845" y="2388"/>
                <a:ext cx="296" cy="296"/>
              </a:xfrm>
              <a:custGeom>
                <a:avLst/>
                <a:gdLst>
                  <a:gd name="T0" fmla="*/ 56 w 185"/>
                  <a:gd name="T1" fmla="*/ 184 h 185"/>
                  <a:gd name="T2" fmla="*/ 71 w 185"/>
                  <a:gd name="T3" fmla="*/ 185 h 185"/>
                  <a:gd name="T4" fmla="*/ 185 w 185"/>
                  <a:gd name="T5" fmla="*/ 115 h 185"/>
                  <a:gd name="T6" fmla="*/ 70 w 185"/>
                  <a:gd name="T7" fmla="*/ 0 h 185"/>
                  <a:gd name="T8" fmla="*/ 0 w 185"/>
                  <a:gd name="T9" fmla="*/ 128 h 185"/>
                  <a:gd name="T10" fmla="*/ 56 w 185"/>
                  <a:gd name="T11" fmla="*/ 184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5" h="185">
                    <a:moveTo>
                      <a:pt x="56" y="184"/>
                    </a:moveTo>
                    <a:cubicBezTo>
                      <a:pt x="61" y="185"/>
                      <a:pt x="66" y="185"/>
                      <a:pt x="71" y="185"/>
                    </a:cubicBezTo>
                    <a:cubicBezTo>
                      <a:pt x="121" y="185"/>
                      <a:pt x="164" y="157"/>
                      <a:pt x="185" y="115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0" y="128"/>
                      <a:pt x="0" y="128"/>
                      <a:pt x="0" y="128"/>
                    </a:cubicBezTo>
                    <a:lnTo>
                      <a:pt x="56" y="184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Rectangle 224"/>
              <p:cNvSpPr>
                <a:spLocks noChangeArrowheads="1"/>
              </p:cNvSpPr>
              <p:nvPr/>
            </p:nvSpPr>
            <p:spPr bwMode="auto">
              <a:xfrm>
                <a:off x="845" y="2537"/>
                <a:ext cx="112" cy="56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Rectangle 225"/>
              <p:cNvSpPr>
                <a:spLocks noChangeArrowheads="1"/>
              </p:cNvSpPr>
              <p:nvPr/>
            </p:nvSpPr>
            <p:spPr bwMode="auto">
              <a:xfrm>
                <a:off x="976" y="2537"/>
                <a:ext cx="112" cy="56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Rectangle 226"/>
              <p:cNvSpPr>
                <a:spLocks noChangeArrowheads="1"/>
              </p:cNvSpPr>
              <p:nvPr/>
            </p:nvSpPr>
            <p:spPr bwMode="auto">
              <a:xfrm>
                <a:off x="845" y="2461"/>
                <a:ext cx="46" cy="56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Rectangle 227"/>
              <p:cNvSpPr>
                <a:spLocks noChangeArrowheads="1"/>
              </p:cNvSpPr>
              <p:nvPr/>
            </p:nvSpPr>
            <p:spPr bwMode="auto">
              <a:xfrm>
                <a:off x="910" y="2461"/>
                <a:ext cx="112" cy="56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Rectangle 228"/>
              <p:cNvSpPr>
                <a:spLocks noChangeArrowheads="1"/>
              </p:cNvSpPr>
              <p:nvPr/>
            </p:nvSpPr>
            <p:spPr bwMode="auto">
              <a:xfrm>
                <a:off x="845" y="2388"/>
                <a:ext cx="112" cy="54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229"/>
              <p:cNvSpPr/>
              <p:nvPr/>
            </p:nvSpPr>
            <p:spPr bwMode="auto">
              <a:xfrm>
                <a:off x="845" y="2442"/>
                <a:ext cx="177" cy="151"/>
              </a:xfrm>
              <a:custGeom>
                <a:avLst/>
                <a:gdLst>
                  <a:gd name="T0" fmla="*/ 177 w 177"/>
                  <a:gd name="T1" fmla="*/ 75 h 151"/>
                  <a:gd name="T2" fmla="*/ 65 w 177"/>
                  <a:gd name="T3" fmla="*/ 75 h 151"/>
                  <a:gd name="T4" fmla="*/ 65 w 177"/>
                  <a:gd name="T5" fmla="*/ 19 h 151"/>
                  <a:gd name="T6" fmla="*/ 112 w 177"/>
                  <a:gd name="T7" fmla="*/ 19 h 151"/>
                  <a:gd name="T8" fmla="*/ 112 w 177"/>
                  <a:gd name="T9" fmla="*/ 0 h 151"/>
                  <a:gd name="T10" fmla="*/ 0 w 177"/>
                  <a:gd name="T11" fmla="*/ 0 h 151"/>
                  <a:gd name="T12" fmla="*/ 0 w 177"/>
                  <a:gd name="T13" fmla="*/ 19 h 151"/>
                  <a:gd name="T14" fmla="*/ 46 w 177"/>
                  <a:gd name="T15" fmla="*/ 19 h 151"/>
                  <a:gd name="T16" fmla="*/ 46 w 177"/>
                  <a:gd name="T17" fmla="*/ 75 h 151"/>
                  <a:gd name="T18" fmla="*/ 0 w 177"/>
                  <a:gd name="T19" fmla="*/ 75 h 151"/>
                  <a:gd name="T20" fmla="*/ 0 w 177"/>
                  <a:gd name="T21" fmla="*/ 95 h 151"/>
                  <a:gd name="T22" fmla="*/ 112 w 177"/>
                  <a:gd name="T23" fmla="*/ 95 h 151"/>
                  <a:gd name="T24" fmla="*/ 112 w 177"/>
                  <a:gd name="T25" fmla="*/ 151 h 151"/>
                  <a:gd name="T26" fmla="*/ 131 w 177"/>
                  <a:gd name="T27" fmla="*/ 151 h 151"/>
                  <a:gd name="T28" fmla="*/ 131 w 177"/>
                  <a:gd name="T29" fmla="*/ 95 h 151"/>
                  <a:gd name="T30" fmla="*/ 177 w 177"/>
                  <a:gd name="T31" fmla="*/ 95 h 151"/>
                  <a:gd name="T32" fmla="*/ 177 w 177"/>
                  <a:gd name="T33" fmla="*/ 7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7" h="151">
                    <a:moveTo>
                      <a:pt x="177" y="75"/>
                    </a:moveTo>
                    <a:lnTo>
                      <a:pt x="65" y="75"/>
                    </a:lnTo>
                    <a:lnTo>
                      <a:pt x="65" y="19"/>
                    </a:lnTo>
                    <a:lnTo>
                      <a:pt x="112" y="19"/>
                    </a:lnTo>
                    <a:lnTo>
                      <a:pt x="112" y="0"/>
                    </a:lnTo>
                    <a:lnTo>
                      <a:pt x="0" y="0"/>
                    </a:lnTo>
                    <a:lnTo>
                      <a:pt x="0" y="19"/>
                    </a:lnTo>
                    <a:lnTo>
                      <a:pt x="46" y="19"/>
                    </a:lnTo>
                    <a:lnTo>
                      <a:pt x="46" y="75"/>
                    </a:lnTo>
                    <a:lnTo>
                      <a:pt x="0" y="75"/>
                    </a:lnTo>
                    <a:lnTo>
                      <a:pt x="0" y="95"/>
                    </a:lnTo>
                    <a:lnTo>
                      <a:pt x="112" y="95"/>
                    </a:lnTo>
                    <a:lnTo>
                      <a:pt x="112" y="151"/>
                    </a:lnTo>
                    <a:lnTo>
                      <a:pt x="131" y="151"/>
                    </a:lnTo>
                    <a:lnTo>
                      <a:pt x="131" y="95"/>
                    </a:lnTo>
                    <a:lnTo>
                      <a:pt x="177" y="95"/>
                    </a:lnTo>
                    <a:lnTo>
                      <a:pt x="177" y="7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Oval 230"/>
              <p:cNvSpPr>
                <a:spLocks noChangeArrowheads="1"/>
              </p:cNvSpPr>
              <p:nvPr/>
            </p:nvSpPr>
            <p:spPr bwMode="auto">
              <a:xfrm>
                <a:off x="113" y="2274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31"/>
              <p:cNvSpPr/>
              <p:nvPr/>
            </p:nvSpPr>
            <p:spPr bwMode="auto">
              <a:xfrm>
                <a:off x="196" y="2386"/>
                <a:ext cx="325" cy="298"/>
              </a:xfrm>
              <a:custGeom>
                <a:avLst/>
                <a:gdLst>
                  <a:gd name="T0" fmla="*/ 101 w 203"/>
                  <a:gd name="T1" fmla="*/ 0 h 186"/>
                  <a:gd name="T2" fmla="*/ 93 w 203"/>
                  <a:gd name="T3" fmla="*/ 8 h 186"/>
                  <a:gd name="T4" fmla="*/ 90 w 203"/>
                  <a:gd name="T5" fmla="*/ 4 h 186"/>
                  <a:gd name="T6" fmla="*/ 51 w 203"/>
                  <a:gd name="T7" fmla="*/ 6 h 186"/>
                  <a:gd name="T8" fmla="*/ 60 w 203"/>
                  <a:gd name="T9" fmla="*/ 61 h 186"/>
                  <a:gd name="T10" fmla="*/ 27 w 203"/>
                  <a:gd name="T11" fmla="*/ 28 h 186"/>
                  <a:gd name="T12" fmla="*/ 0 w 203"/>
                  <a:gd name="T13" fmla="*/ 55 h 186"/>
                  <a:gd name="T14" fmla="*/ 46 w 203"/>
                  <a:gd name="T15" fmla="*/ 101 h 186"/>
                  <a:gd name="T16" fmla="*/ 7 w 203"/>
                  <a:gd name="T17" fmla="*/ 131 h 186"/>
                  <a:gd name="T18" fmla="*/ 61 w 203"/>
                  <a:gd name="T19" fmla="*/ 185 h 186"/>
                  <a:gd name="T20" fmla="*/ 76 w 203"/>
                  <a:gd name="T21" fmla="*/ 186 h 186"/>
                  <a:gd name="T22" fmla="*/ 203 w 203"/>
                  <a:gd name="T23" fmla="*/ 72 h 186"/>
                  <a:gd name="T24" fmla="*/ 152 w 203"/>
                  <a:gd name="T25" fmla="*/ 20 h 186"/>
                  <a:gd name="T26" fmla="*/ 135 w 203"/>
                  <a:gd name="T27" fmla="*/ 33 h 186"/>
                  <a:gd name="T28" fmla="*/ 101 w 203"/>
                  <a:gd name="T29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3" h="186">
                    <a:moveTo>
                      <a:pt x="101" y="0"/>
                    </a:moveTo>
                    <a:cubicBezTo>
                      <a:pt x="93" y="8"/>
                      <a:pt x="93" y="8"/>
                      <a:pt x="93" y="8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6" y="101"/>
                      <a:pt x="46" y="101"/>
                      <a:pt x="46" y="101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61" y="185"/>
                      <a:pt x="61" y="185"/>
                      <a:pt x="61" y="185"/>
                    </a:cubicBezTo>
                    <a:cubicBezTo>
                      <a:pt x="66" y="186"/>
                      <a:pt x="71" y="186"/>
                      <a:pt x="76" y="186"/>
                    </a:cubicBezTo>
                    <a:cubicBezTo>
                      <a:pt x="142" y="186"/>
                      <a:pt x="196" y="136"/>
                      <a:pt x="203" y="72"/>
                    </a:cubicBezTo>
                    <a:cubicBezTo>
                      <a:pt x="152" y="20"/>
                      <a:pt x="152" y="20"/>
                      <a:pt x="152" y="20"/>
                    </a:cubicBezTo>
                    <a:cubicBezTo>
                      <a:pt x="135" y="33"/>
                      <a:pt x="135" y="33"/>
                      <a:pt x="135" y="33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32"/>
              <p:cNvSpPr/>
              <p:nvPr/>
            </p:nvSpPr>
            <p:spPr bwMode="auto">
              <a:xfrm>
                <a:off x="271" y="2381"/>
                <a:ext cx="93" cy="37"/>
              </a:xfrm>
              <a:custGeom>
                <a:avLst/>
                <a:gdLst>
                  <a:gd name="T0" fmla="*/ 12 w 58"/>
                  <a:gd name="T1" fmla="*/ 12 h 23"/>
                  <a:gd name="T2" fmla="*/ 46 w 58"/>
                  <a:gd name="T3" fmla="*/ 12 h 23"/>
                  <a:gd name="T4" fmla="*/ 46 w 58"/>
                  <a:gd name="T5" fmla="*/ 23 h 23"/>
                  <a:gd name="T6" fmla="*/ 58 w 58"/>
                  <a:gd name="T7" fmla="*/ 23 h 23"/>
                  <a:gd name="T8" fmla="*/ 58 w 58"/>
                  <a:gd name="T9" fmla="*/ 12 h 23"/>
                  <a:gd name="T10" fmla="*/ 46 w 58"/>
                  <a:gd name="T11" fmla="*/ 0 h 23"/>
                  <a:gd name="T12" fmla="*/ 12 w 58"/>
                  <a:gd name="T13" fmla="*/ 0 h 23"/>
                  <a:gd name="T14" fmla="*/ 0 w 58"/>
                  <a:gd name="T15" fmla="*/ 12 h 23"/>
                  <a:gd name="T16" fmla="*/ 0 w 58"/>
                  <a:gd name="T17" fmla="*/ 23 h 23"/>
                  <a:gd name="T18" fmla="*/ 12 w 58"/>
                  <a:gd name="T19" fmla="*/ 23 h 23"/>
                  <a:gd name="T20" fmla="*/ 12 w 58"/>
                  <a:gd name="T21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23">
                    <a:moveTo>
                      <a:pt x="12" y="12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5"/>
                      <a:pt x="53" y="0"/>
                      <a:pt x="4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2" y="23"/>
                      <a:pt x="12" y="23"/>
                      <a:pt x="12" y="2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Rectangle 233"/>
              <p:cNvSpPr>
                <a:spLocks noChangeArrowheads="1"/>
              </p:cNvSpPr>
              <p:nvPr/>
            </p:nvSpPr>
            <p:spPr bwMode="auto">
              <a:xfrm>
                <a:off x="196" y="2418"/>
                <a:ext cx="243" cy="56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Rectangle 234"/>
              <p:cNvSpPr>
                <a:spLocks noChangeArrowheads="1"/>
              </p:cNvSpPr>
              <p:nvPr/>
            </p:nvSpPr>
            <p:spPr bwMode="auto">
              <a:xfrm>
                <a:off x="207" y="2474"/>
                <a:ext cx="221" cy="122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Oval 235"/>
              <p:cNvSpPr>
                <a:spLocks noChangeArrowheads="1"/>
              </p:cNvSpPr>
              <p:nvPr/>
            </p:nvSpPr>
            <p:spPr bwMode="auto">
              <a:xfrm>
                <a:off x="7161" y="1633"/>
                <a:ext cx="410" cy="410"/>
              </a:xfrm>
              <a:prstGeom prst="ellipse">
                <a:avLst/>
              </a:pr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36"/>
              <p:cNvSpPr/>
              <p:nvPr/>
            </p:nvSpPr>
            <p:spPr bwMode="auto">
              <a:xfrm>
                <a:off x="7255" y="1737"/>
                <a:ext cx="303" cy="306"/>
              </a:xfrm>
              <a:custGeom>
                <a:avLst/>
                <a:gdLst>
                  <a:gd name="T0" fmla="*/ 53 w 189"/>
                  <a:gd name="T1" fmla="*/ 20 h 191"/>
                  <a:gd name="T2" fmla="*/ 71 w 189"/>
                  <a:gd name="T3" fmla="*/ 46 h 191"/>
                  <a:gd name="T4" fmla="*/ 4 w 189"/>
                  <a:gd name="T5" fmla="*/ 93 h 191"/>
                  <a:gd name="T6" fmla="*/ 0 w 189"/>
                  <a:gd name="T7" fmla="*/ 116 h 191"/>
                  <a:gd name="T8" fmla="*/ 75 w 189"/>
                  <a:gd name="T9" fmla="*/ 191 h 191"/>
                  <a:gd name="T10" fmla="*/ 189 w 189"/>
                  <a:gd name="T11" fmla="*/ 107 h 191"/>
                  <a:gd name="T12" fmla="*/ 82 w 189"/>
                  <a:gd name="T13" fmla="*/ 0 h 191"/>
                  <a:gd name="T14" fmla="*/ 55 w 189"/>
                  <a:gd name="T15" fmla="*/ 2 h 191"/>
                  <a:gd name="T16" fmla="*/ 53 w 189"/>
                  <a:gd name="T17" fmla="*/ 2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91">
                    <a:moveTo>
                      <a:pt x="53" y="20"/>
                    </a:moveTo>
                    <a:cubicBezTo>
                      <a:pt x="71" y="46"/>
                      <a:pt x="71" y="46"/>
                      <a:pt x="71" y="46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75" y="191"/>
                      <a:pt x="75" y="191"/>
                      <a:pt x="75" y="191"/>
                    </a:cubicBezTo>
                    <a:cubicBezTo>
                      <a:pt x="128" y="188"/>
                      <a:pt x="172" y="154"/>
                      <a:pt x="189" y="107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55" y="2"/>
                      <a:pt x="55" y="2"/>
                      <a:pt x="55" y="2"/>
                    </a:cubicBezTo>
                    <a:lnTo>
                      <a:pt x="53" y="20"/>
                    </a:lnTo>
                    <a:close/>
                  </a:path>
                </a:pathLst>
              </a:custGeom>
              <a:solidFill>
                <a:srgbClr val="BF6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37"/>
              <p:cNvSpPr>
                <a:spLocks noEditPoints="1"/>
              </p:cNvSpPr>
              <p:nvPr/>
            </p:nvSpPr>
            <p:spPr bwMode="auto">
              <a:xfrm>
                <a:off x="7244" y="1727"/>
                <a:ext cx="243" cy="207"/>
              </a:xfrm>
              <a:custGeom>
                <a:avLst/>
                <a:gdLst>
                  <a:gd name="T0" fmla="*/ 0 w 152"/>
                  <a:gd name="T1" fmla="*/ 105 h 129"/>
                  <a:gd name="T2" fmla="*/ 23 w 152"/>
                  <a:gd name="T3" fmla="*/ 129 h 129"/>
                  <a:gd name="T4" fmla="*/ 23 w 152"/>
                  <a:gd name="T5" fmla="*/ 129 h 129"/>
                  <a:gd name="T6" fmla="*/ 129 w 152"/>
                  <a:gd name="T7" fmla="*/ 129 h 129"/>
                  <a:gd name="T8" fmla="*/ 152 w 152"/>
                  <a:gd name="T9" fmla="*/ 105 h 129"/>
                  <a:gd name="T10" fmla="*/ 139 w 152"/>
                  <a:gd name="T11" fmla="*/ 84 h 129"/>
                  <a:gd name="T12" fmla="*/ 82 w 152"/>
                  <a:gd name="T13" fmla="*/ 55 h 129"/>
                  <a:gd name="T14" fmla="*/ 82 w 152"/>
                  <a:gd name="T15" fmla="*/ 43 h 129"/>
                  <a:gd name="T16" fmla="*/ 82 w 152"/>
                  <a:gd name="T17" fmla="*/ 43 h 129"/>
                  <a:gd name="T18" fmla="*/ 62 w 152"/>
                  <a:gd name="T19" fmla="*/ 23 h 129"/>
                  <a:gd name="T20" fmla="*/ 73 w 152"/>
                  <a:gd name="T21" fmla="*/ 12 h 129"/>
                  <a:gd name="T22" fmla="*/ 73 w 152"/>
                  <a:gd name="T23" fmla="*/ 12 h 129"/>
                  <a:gd name="T24" fmla="*/ 73 w 152"/>
                  <a:gd name="T25" fmla="*/ 12 h 129"/>
                  <a:gd name="T26" fmla="*/ 73 w 152"/>
                  <a:gd name="T27" fmla="*/ 12 h 129"/>
                  <a:gd name="T28" fmla="*/ 82 w 152"/>
                  <a:gd name="T29" fmla="*/ 15 h 129"/>
                  <a:gd name="T30" fmla="*/ 85 w 152"/>
                  <a:gd name="T31" fmla="*/ 23 h 129"/>
                  <a:gd name="T32" fmla="*/ 97 w 152"/>
                  <a:gd name="T33" fmla="*/ 23 h 129"/>
                  <a:gd name="T34" fmla="*/ 73 w 152"/>
                  <a:gd name="T35" fmla="*/ 0 h 129"/>
                  <a:gd name="T36" fmla="*/ 73 w 152"/>
                  <a:gd name="T37" fmla="*/ 0 h 129"/>
                  <a:gd name="T38" fmla="*/ 50 w 152"/>
                  <a:gd name="T39" fmla="*/ 23 h 129"/>
                  <a:gd name="T40" fmla="*/ 70 w 152"/>
                  <a:gd name="T41" fmla="*/ 48 h 129"/>
                  <a:gd name="T42" fmla="*/ 70 w 152"/>
                  <a:gd name="T43" fmla="*/ 54 h 129"/>
                  <a:gd name="T44" fmla="*/ 14 w 152"/>
                  <a:gd name="T45" fmla="*/ 84 h 129"/>
                  <a:gd name="T46" fmla="*/ 0 w 152"/>
                  <a:gd name="T47" fmla="*/ 105 h 129"/>
                  <a:gd name="T48" fmla="*/ 12 w 152"/>
                  <a:gd name="T49" fmla="*/ 105 h 129"/>
                  <a:gd name="T50" fmla="*/ 19 w 152"/>
                  <a:gd name="T51" fmla="*/ 95 h 129"/>
                  <a:gd name="T52" fmla="*/ 76 w 152"/>
                  <a:gd name="T53" fmla="*/ 65 h 129"/>
                  <a:gd name="T54" fmla="*/ 133 w 152"/>
                  <a:gd name="T55" fmla="*/ 95 h 129"/>
                  <a:gd name="T56" fmla="*/ 138 w 152"/>
                  <a:gd name="T57" fmla="*/ 99 h 129"/>
                  <a:gd name="T58" fmla="*/ 140 w 152"/>
                  <a:gd name="T59" fmla="*/ 105 h 129"/>
                  <a:gd name="T60" fmla="*/ 129 w 152"/>
                  <a:gd name="T61" fmla="*/ 117 h 129"/>
                  <a:gd name="T62" fmla="*/ 23 w 152"/>
                  <a:gd name="T63" fmla="*/ 117 h 129"/>
                  <a:gd name="T64" fmla="*/ 12 w 152"/>
                  <a:gd name="T65" fmla="*/ 10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2" h="129">
                    <a:moveTo>
                      <a:pt x="0" y="105"/>
                    </a:moveTo>
                    <a:cubicBezTo>
                      <a:pt x="0" y="118"/>
                      <a:pt x="11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129" y="129"/>
                      <a:pt x="129" y="129"/>
                      <a:pt x="129" y="129"/>
                    </a:cubicBezTo>
                    <a:cubicBezTo>
                      <a:pt x="141" y="129"/>
                      <a:pt x="152" y="118"/>
                      <a:pt x="152" y="105"/>
                    </a:cubicBezTo>
                    <a:cubicBezTo>
                      <a:pt x="152" y="96"/>
                      <a:pt x="147" y="88"/>
                      <a:pt x="139" y="84"/>
                    </a:cubicBezTo>
                    <a:cubicBezTo>
                      <a:pt x="139" y="84"/>
                      <a:pt x="82" y="55"/>
                      <a:pt x="82" y="55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2" y="43"/>
                      <a:pt x="62" y="30"/>
                      <a:pt x="62" y="23"/>
                    </a:cubicBezTo>
                    <a:cubicBezTo>
                      <a:pt x="62" y="17"/>
                      <a:pt x="67" y="12"/>
                      <a:pt x="73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6" y="12"/>
                      <a:pt x="79" y="13"/>
                      <a:pt x="82" y="15"/>
                    </a:cubicBezTo>
                    <a:cubicBezTo>
                      <a:pt x="84" y="17"/>
                      <a:pt x="85" y="20"/>
                      <a:pt x="85" y="23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10"/>
                      <a:pt x="86" y="0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61" y="0"/>
                      <a:pt x="50" y="10"/>
                      <a:pt x="50" y="23"/>
                    </a:cubicBezTo>
                    <a:cubicBezTo>
                      <a:pt x="50" y="36"/>
                      <a:pt x="69" y="47"/>
                      <a:pt x="70" y="48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69" y="55"/>
                      <a:pt x="14" y="84"/>
                      <a:pt x="14" y="84"/>
                    </a:cubicBezTo>
                    <a:cubicBezTo>
                      <a:pt x="6" y="87"/>
                      <a:pt x="0" y="96"/>
                      <a:pt x="0" y="105"/>
                    </a:cubicBezTo>
                    <a:close/>
                    <a:moveTo>
                      <a:pt x="12" y="105"/>
                    </a:moveTo>
                    <a:cubicBezTo>
                      <a:pt x="12" y="101"/>
                      <a:pt x="15" y="96"/>
                      <a:pt x="19" y="95"/>
                    </a:cubicBezTo>
                    <a:cubicBezTo>
                      <a:pt x="19" y="95"/>
                      <a:pt x="75" y="65"/>
                      <a:pt x="76" y="65"/>
                    </a:cubicBezTo>
                    <a:cubicBezTo>
                      <a:pt x="76" y="65"/>
                      <a:pt x="133" y="95"/>
                      <a:pt x="133" y="95"/>
                    </a:cubicBezTo>
                    <a:cubicBezTo>
                      <a:pt x="133" y="95"/>
                      <a:pt x="137" y="97"/>
                      <a:pt x="138" y="99"/>
                    </a:cubicBezTo>
                    <a:cubicBezTo>
                      <a:pt x="140" y="101"/>
                      <a:pt x="140" y="103"/>
                      <a:pt x="140" y="105"/>
                    </a:cubicBezTo>
                    <a:cubicBezTo>
                      <a:pt x="140" y="112"/>
                      <a:pt x="135" y="117"/>
                      <a:pt x="129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17" y="117"/>
                      <a:pt x="12" y="112"/>
                      <a:pt x="12" y="10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Oval 238"/>
              <p:cNvSpPr>
                <a:spLocks noChangeArrowheads="1"/>
              </p:cNvSpPr>
              <p:nvPr/>
            </p:nvSpPr>
            <p:spPr bwMode="auto">
              <a:xfrm>
                <a:off x="6520" y="1633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9"/>
              <p:cNvSpPr/>
              <p:nvPr/>
            </p:nvSpPr>
            <p:spPr bwMode="auto">
              <a:xfrm>
                <a:off x="6622" y="1716"/>
                <a:ext cx="308" cy="327"/>
              </a:xfrm>
              <a:custGeom>
                <a:avLst/>
                <a:gdLst>
                  <a:gd name="T0" fmla="*/ 128 w 192"/>
                  <a:gd name="T1" fmla="*/ 0 h 204"/>
                  <a:gd name="T2" fmla="*/ 0 w 192"/>
                  <a:gd name="T3" fmla="*/ 152 h 204"/>
                  <a:gd name="T4" fmla="*/ 52 w 192"/>
                  <a:gd name="T5" fmla="*/ 203 h 204"/>
                  <a:gd name="T6" fmla="*/ 64 w 192"/>
                  <a:gd name="T7" fmla="*/ 204 h 204"/>
                  <a:gd name="T8" fmla="*/ 192 w 192"/>
                  <a:gd name="T9" fmla="*/ 76 h 204"/>
                  <a:gd name="T10" fmla="*/ 191 w 192"/>
                  <a:gd name="T11" fmla="*/ 64 h 204"/>
                  <a:gd name="T12" fmla="*/ 128 w 192"/>
                  <a:gd name="T1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2" h="204">
                    <a:moveTo>
                      <a:pt x="128" y="0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52" y="203"/>
                      <a:pt x="52" y="203"/>
                      <a:pt x="52" y="203"/>
                    </a:cubicBezTo>
                    <a:cubicBezTo>
                      <a:pt x="56" y="204"/>
                      <a:pt x="60" y="204"/>
                      <a:pt x="64" y="204"/>
                    </a:cubicBezTo>
                    <a:cubicBezTo>
                      <a:pt x="135" y="204"/>
                      <a:pt x="192" y="147"/>
                      <a:pt x="192" y="76"/>
                    </a:cubicBezTo>
                    <a:cubicBezTo>
                      <a:pt x="192" y="72"/>
                      <a:pt x="192" y="68"/>
                      <a:pt x="191" y="64"/>
                    </a:cubicBez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Oval 240"/>
              <p:cNvSpPr>
                <a:spLocks noChangeArrowheads="1"/>
              </p:cNvSpPr>
              <p:nvPr/>
            </p:nvSpPr>
            <p:spPr bwMode="auto">
              <a:xfrm>
                <a:off x="6645" y="1779"/>
                <a:ext cx="155" cy="155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Oval 241"/>
              <p:cNvSpPr>
                <a:spLocks noChangeArrowheads="1"/>
              </p:cNvSpPr>
              <p:nvPr/>
            </p:nvSpPr>
            <p:spPr bwMode="auto">
              <a:xfrm>
                <a:off x="6675" y="1811"/>
                <a:ext cx="100" cy="9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42"/>
              <p:cNvSpPr>
                <a:spLocks noEditPoints="1"/>
              </p:cNvSpPr>
              <p:nvPr/>
            </p:nvSpPr>
            <p:spPr bwMode="auto">
              <a:xfrm>
                <a:off x="6622" y="1716"/>
                <a:ext cx="205" cy="244"/>
              </a:xfrm>
              <a:custGeom>
                <a:avLst/>
                <a:gdLst>
                  <a:gd name="T0" fmla="*/ 0 w 128"/>
                  <a:gd name="T1" fmla="*/ 152 h 152"/>
                  <a:gd name="T2" fmla="*/ 128 w 128"/>
                  <a:gd name="T3" fmla="*/ 152 h 152"/>
                  <a:gd name="T4" fmla="*/ 128 w 128"/>
                  <a:gd name="T5" fmla="*/ 0 h 152"/>
                  <a:gd name="T6" fmla="*/ 0 w 128"/>
                  <a:gd name="T7" fmla="*/ 0 h 152"/>
                  <a:gd name="T8" fmla="*/ 0 w 128"/>
                  <a:gd name="T9" fmla="*/ 152 h 152"/>
                  <a:gd name="T10" fmla="*/ 64 w 128"/>
                  <a:gd name="T11" fmla="*/ 41 h 152"/>
                  <a:gd name="T12" fmla="*/ 111 w 128"/>
                  <a:gd name="T13" fmla="*/ 88 h 152"/>
                  <a:gd name="T14" fmla="*/ 64 w 128"/>
                  <a:gd name="T15" fmla="*/ 134 h 152"/>
                  <a:gd name="T16" fmla="*/ 18 w 128"/>
                  <a:gd name="T17" fmla="*/ 88 h 152"/>
                  <a:gd name="T18" fmla="*/ 64 w 128"/>
                  <a:gd name="T19" fmla="*/ 4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" h="152">
                    <a:moveTo>
                      <a:pt x="0" y="152"/>
                    </a:move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2"/>
                    </a:lnTo>
                    <a:close/>
                    <a:moveTo>
                      <a:pt x="64" y="41"/>
                    </a:moveTo>
                    <a:cubicBezTo>
                      <a:pt x="90" y="41"/>
                      <a:pt x="111" y="62"/>
                      <a:pt x="111" y="88"/>
                    </a:cubicBezTo>
                    <a:cubicBezTo>
                      <a:pt x="111" y="114"/>
                      <a:pt x="90" y="134"/>
                      <a:pt x="64" y="134"/>
                    </a:cubicBezTo>
                    <a:cubicBezTo>
                      <a:pt x="38" y="134"/>
                      <a:pt x="18" y="114"/>
                      <a:pt x="18" y="88"/>
                    </a:cubicBezTo>
                    <a:cubicBezTo>
                      <a:pt x="18" y="62"/>
                      <a:pt x="38" y="41"/>
                      <a:pt x="64" y="41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Rectangle 243"/>
              <p:cNvSpPr>
                <a:spLocks noChangeArrowheads="1"/>
              </p:cNvSpPr>
              <p:nvPr/>
            </p:nvSpPr>
            <p:spPr bwMode="auto">
              <a:xfrm>
                <a:off x="6622" y="1743"/>
                <a:ext cx="205" cy="12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4"/>
              <p:cNvSpPr>
                <a:spLocks noEditPoints="1"/>
              </p:cNvSpPr>
              <p:nvPr/>
            </p:nvSpPr>
            <p:spPr bwMode="auto">
              <a:xfrm>
                <a:off x="6669" y="1801"/>
                <a:ext cx="112" cy="112"/>
              </a:xfrm>
              <a:custGeom>
                <a:avLst/>
                <a:gdLst>
                  <a:gd name="T0" fmla="*/ 35 w 70"/>
                  <a:gd name="T1" fmla="*/ 70 h 70"/>
                  <a:gd name="T2" fmla="*/ 70 w 70"/>
                  <a:gd name="T3" fmla="*/ 35 h 70"/>
                  <a:gd name="T4" fmla="*/ 35 w 70"/>
                  <a:gd name="T5" fmla="*/ 0 h 70"/>
                  <a:gd name="T6" fmla="*/ 0 w 70"/>
                  <a:gd name="T7" fmla="*/ 35 h 70"/>
                  <a:gd name="T8" fmla="*/ 35 w 70"/>
                  <a:gd name="T9" fmla="*/ 70 h 70"/>
                  <a:gd name="T10" fmla="*/ 15 w 70"/>
                  <a:gd name="T11" fmla="*/ 15 h 70"/>
                  <a:gd name="T12" fmla="*/ 35 w 70"/>
                  <a:gd name="T13" fmla="*/ 7 h 70"/>
                  <a:gd name="T14" fmla="*/ 55 w 70"/>
                  <a:gd name="T15" fmla="*/ 15 h 70"/>
                  <a:gd name="T16" fmla="*/ 63 w 70"/>
                  <a:gd name="T17" fmla="*/ 35 h 70"/>
                  <a:gd name="T18" fmla="*/ 63 w 70"/>
                  <a:gd name="T19" fmla="*/ 35 h 70"/>
                  <a:gd name="T20" fmla="*/ 63 w 70"/>
                  <a:gd name="T21" fmla="*/ 35 h 70"/>
                  <a:gd name="T22" fmla="*/ 49 w 70"/>
                  <a:gd name="T23" fmla="*/ 49 h 70"/>
                  <a:gd name="T24" fmla="*/ 35 w 70"/>
                  <a:gd name="T25" fmla="*/ 35 h 70"/>
                  <a:gd name="T26" fmla="*/ 35 w 70"/>
                  <a:gd name="T27" fmla="*/ 35 h 70"/>
                  <a:gd name="T28" fmla="*/ 21 w 70"/>
                  <a:gd name="T29" fmla="*/ 21 h 70"/>
                  <a:gd name="T30" fmla="*/ 7 w 70"/>
                  <a:gd name="T31" fmla="*/ 35 h 70"/>
                  <a:gd name="T32" fmla="*/ 15 w 70"/>
                  <a:gd name="T33" fmla="*/ 1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70">
                    <a:moveTo>
                      <a:pt x="35" y="70"/>
                    </a:moveTo>
                    <a:cubicBezTo>
                      <a:pt x="54" y="70"/>
                      <a:pt x="70" y="54"/>
                      <a:pt x="70" y="35"/>
                    </a:cubicBezTo>
                    <a:cubicBezTo>
                      <a:pt x="70" y="16"/>
                      <a:pt x="54" y="0"/>
                      <a:pt x="35" y="0"/>
                    </a:cubicBezTo>
                    <a:cubicBezTo>
                      <a:pt x="16" y="0"/>
                      <a:pt x="0" y="16"/>
                      <a:pt x="0" y="35"/>
                    </a:cubicBezTo>
                    <a:cubicBezTo>
                      <a:pt x="0" y="54"/>
                      <a:pt x="16" y="70"/>
                      <a:pt x="35" y="70"/>
                    </a:cubicBezTo>
                    <a:close/>
                    <a:moveTo>
                      <a:pt x="15" y="15"/>
                    </a:moveTo>
                    <a:cubicBezTo>
                      <a:pt x="20" y="10"/>
                      <a:pt x="27" y="7"/>
                      <a:pt x="35" y="7"/>
                    </a:cubicBezTo>
                    <a:cubicBezTo>
                      <a:pt x="43" y="7"/>
                      <a:pt x="50" y="10"/>
                      <a:pt x="55" y="15"/>
                    </a:cubicBezTo>
                    <a:cubicBezTo>
                      <a:pt x="60" y="20"/>
                      <a:pt x="63" y="27"/>
                      <a:pt x="63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43"/>
                      <a:pt x="57" y="49"/>
                      <a:pt x="49" y="49"/>
                    </a:cubicBezTo>
                    <a:cubicBezTo>
                      <a:pt x="41" y="49"/>
                      <a:pt x="35" y="43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27"/>
                      <a:pt x="29" y="21"/>
                      <a:pt x="21" y="21"/>
                    </a:cubicBezTo>
                    <a:cubicBezTo>
                      <a:pt x="13" y="21"/>
                      <a:pt x="7" y="27"/>
                      <a:pt x="7" y="35"/>
                    </a:cubicBezTo>
                    <a:cubicBezTo>
                      <a:pt x="7" y="27"/>
                      <a:pt x="10" y="20"/>
                      <a:pt x="15" y="15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Oval 245"/>
              <p:cNvSpPr>
                <a:spLocks noChangeArrowheads="1"/>
              </p:cNvSpPr>
              <p:nvPr/>
            </p:nvSpPr>
            <p:spPr bwMode="auto">
              <a:xfrm>
                <a:off x="5879" y="1633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6"/>
              <p:cNvSpPr/>
              <p:nvPr/>
            </p:nvSpPr>
            <p:spPr bwMode="auto">
              <a:xfrm>
                <a:off x="5991" y="1759"/>
                <a:ext cx="297" cy="284"/>
              </a:xfrm>
              <a:custGeom>
                <a:avLst/>
                <a:gdLst>
                  <a:gd name="T0" fmla="*/ 28 w 185"/>
                  <a:gd name="T1" fmla="*/ 79 h 177"/>
                  <a:gd name="T2" fmla="*/ 0 w 185"/>
                  <a:gd name="T3" fmla="*/ 106 h 177"/>
                  <a:gd name="T4" fmla="*/ 20 w 185"/>
                  <a:gd name="T5" fmla="*/ 126 h 177"/>
                  <a:gd name="T6" fmla="*/ 17 w 185"/>
                  <a:gd name="T7" fmla="*/ 130 h 177"/>
                  <a:gd name="T8" fmla="*/ 64 w 185"/>
                  <a:gd name="T9" fmla="*/ 177 h 177"/>
                  <a:gd name="T10" fmla="*/ 185 w 185"/>
                  <a:gd name="T11" fmla="*/ 68 h 177"/>
                  <a:gd name="T12" fmla="*/ 116 w 185"/>
                  <a:gd name="T13" fmla="*/ 0 h 177"/>
                  <a:gd name="T14" fmla="*/ 44 w 185"/>
                  <a:gd name="T15" fmla="*/ 95 h 177"/>
                  <a:gd name="T16" fmla="*/ 28 w 185"/>
                  <a:gd name="T17" fmla="*/ 79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5" h="177">
                    <a:moveTo>
                      <a:pt x="28" y="79"/>
                    </a:moveTo>
                    <a:cubicBezTo>
                      <a:pt x="0" y="106"/>
                      <a:pt x="0" y="106"/>
                      <a:pt x="0" y="106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64" y="177"/>
                      <a:pt x="64" y="177"/>
                      <a:pt x="64" y="177"/>
                    </a:cubicBezTo>
                    <a:cubicBezTo>
                      <a:pt x="126" y="174"/>
                      <a:pt x="176" y="128"/>
                      <a:pt x="185" y="68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44" y="95"/>
                      <a:pt x="44" y="95"/>
                      <a:pt x="44" y="95"/>
                    </a:cubicBezTo>
                    <a:lnTo>
                      <a:pt x="28" y="79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7"/>
              <p:cNvSpPr/>
              <p:nvPr/>
            </p:nvSpPr>
            <p:spPr bwMode="auto">
              <a:xfrm>
                <a:off x="6047" y="1724"/>
                <a:ext cx="74" cy="111"/>
              </a:xfrm>
              <a:custGeom>
                <a:avLst/>
                <a:gdLst>
                  <a:gd name="T0" fmla="*/ 74 w 74"/>
                  <a:gd name="T1" fmla="*/ 111 h 111"/>
                  <a:gd name="T2" fmla="*/ 0 w 74"/>
                  <a:gd name="T3" fmla="*/ 111 h 111"/>
                  <a:gd name="T4" fmla="*/ 4 w 74"/>
                  <a:gd name="T5" fmla="*/ 13 h 111"/>
                  <a:gd name="T6" fmla="*/ 23 w 74"/>
                  <a:gd name="T7" fmla="*/ 0 h 111"/>
                  <a:gd name="T8" fmla="*/ 52 w 74"/>
                  <a:gd name="T9" fmla="*/ 0 h 111"/>
                  <a:gd name="T10" fmla="*/ 71 w 74"/>
                  <a:gd name="T11" fmla="*/ 13 h 111"/>
                  <a:gd name="T12" fmla="*/ 74 w 74"/>
                  <a:gd name="T13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111">
                    <a:moveTo>
                      <a:pt x="74" y="111"/>
                    </a:moveTo>
                    <a:lnTo>
                      <a:pt x="0" y="111"/>
                    </a:lnTo>
                    <a:lnTo>
                      <a:pt x="4" y="13"/>
                    </a:lnTo>
                    <a:lnTo>
                      <a:pt x="23" y="0"/>
                    </a:lnTo>
                    <a:lnTo>
                      <a:pt x="52" y="0"/>
                    </a:lnTo>
                    <a:lnTo>
                      <a:pt x="71" y="13"/>
                    </a:lnTo>
                    <a:lnTo>
                      <a:pt x="74" y="11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8"/>
              <p:cNvSpPr/>
              <p:nvPr/>
            </p:nvSpPr>
            <p:spPr bwMode="auto">
              <a:xfrm>
                <a:off x="5991" y="1737"/>
                <a:ext cx="186" cy="231"/>
              </a:xfrm>
              <a:custGeom>
                <a:avLst/>
                <a:gdLst>
                  <a:gd name="T0" fmla="*/ 127 w 186"/>
                  <a:gd name="T1" fmla="*/ 0 h 231"/>
                  <a:gd name="T2" fmla="*/ 93 w 186"/>
                  <a:gd name="T3" fmla="*/ 98 h 231"/>
                  <a:gd name="T4" fmla="*/ 60 w 186"/>
                  <a:gd name="T5" fmla="*/ 0 h 231"/>
                  <a:gd name="T6" fmla="*/ 0 w 186"/>
                  <a:gd name="T7" fmla="*/ 22 h 231"/>
                  <a:gd name="T8" fmla="*/ 0 w 186"/>
                  <a:gd name="T9" fmla="*/ 192 h 231"/>
                  <a:gd name="T10" fmla="*/ 27 w 186"/>
                  <a:gd name="T11" fmla="*/ 192 h 231"/>
                  <a:gd name="T12" fmla="*/ 27 w 186"/>
                  <a:gd name="T13" fmla="*/ 231 h 231"/>
                  <a:gd name="T14" fmla="*/ 159 w 186"/>
                  <a:gd name="T15" fmla="*/ 231 h 231"/>
                  <a:gd name="T16" fmla="*/ 159 w 186"/>
                  <a:gd name="T17" fmla="*/ 192 h 231"/>
                  <a:gd name="T18" fmla="*/ 186 w 186"/>
                  <a:gd name="T19" fmla="*/ 192 h 231"/>
                  <a:gd name="T20" fmla="*/ 186 w 186"/>
                  <a:gd name="T21" fmla="*/ 22 h 231"/>
                  <a:gd name="T22" fmla="*/ 127 w 186"/>
                  <a:gd name="T2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6" h="231">
                    <a:moveTo>
                      <a:pt x="127" y="0"/>
                    </a:moveTo>
                    <a:lnTo>
                      <a:pt x="93" y="98"/>
                    </a:lnTo>
                    <a:lnTo>
                      <a:pt x="60" y="0"/>
                    </a:lnTo>
                    <a:lnTo>
                      <a:pt x="0" y="22"/>
                    </a:lnTo>
                    <a:lnTo>
                      <a:pt x="0" y="192"/>
                    </a:lnTo>
                    <a:lnTo>
                      <a:pt x="27" y="192"/>
                    </a:lnTo>
                    <a:lnTo>
                      <a:pt x="27" y="231"/>
                    </a:lnTo>
                    <a:lnTo>
                      <a:pt x="159" y="231"/>
                    </a:lnTo>
                    <a:lnTo>
                      <a:pt x="159" y="192"/>
                    </a:lnTo>
                    <a:lnTo>
                      <a:pt x="186" y="192"/>
                    </a:lnTo>
                    <a:lnTo>
                      <a:pt x="186" y="2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9"/>
              <p:cNvSpPr/>
              <p:nvPr/>
            </p:nvSpPr>
            <p:spPr bwMode="auto">
              <a:xfrm>
                <a:off x="6070" y="1724"/>
                <a:ext cx="29" cy="111"/>
              </a:xfrm>
              <a:custGeom>
                <a:avLst/>
                <a:gdLst>
                  <a:gd name="T0" fmla="*/ 9 w 29"/>
                  <a:gd name="T1" fmla="*/ 26 h 111"/>
                  <a:gd name="T2" fmla="*/ 3 w 29"/>
                  <a:gd name="T3" fmla="*/ 80 h 111"/>
                  <a:gd name="T4" fmla="*/ 14 w 29"/>
                  <a:gd name="T5" fmla="*/ 111 h 111"/>
                  <a:gd name="T6" fmla="*/ 25 w 29"/>
                  <a:gd name="T7" fmla="*/ 80 h 111"/>
                  <a:gd name="T8" fmla="*/ 19 w 29"/>
                  <a:gd name="T9" fmla="*/ 26 h 111"/>
                  <a:gd name="T10" fmla="*/ 29 w 29"/>
                  <a:gd name="T11" fmla="*/ 19 h 111"/>
                  <a:gd name="T12" fmla="*/ 29 w 29"/>
                  <a:gd name="T13" fmla="*/ 0 h 111"/>
                  <a:gd name="T14" fmla="*/ 0 w 29"/>
                  <a:gd name="T15" fmla="*/ 0 h 111"/>
                  <a:gd name="T16" fmla="*/ 0 w 29"/>
                  <a:gd name="T17" fmla="*/ 19 h 111"/>
                  <a:gd name="T18" fmla="*/ 9 w 29"/>
                  <a:gd name="T19" fmla="*/ 2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11">
                    <a:moveTo>
                      <a:pt x="9" y="26"/>
                    </a:moveTo>
                    <a:lnTo>
                      <a:pt x="3" y="80"/>
                    </a:lnTo>
                    <a:lnTo>
                      <a:pt x="14" y="111"/>
                    </a:lnTo>
                    <a:lnTo>
                      <a:pt x="25" y="80"/>
                    </a:lnTo>
                    <a:lnTo>
                      <a:pt x="19" y="26"/>
                    </a:lnTo>
                    <a:lnTo>
                      <a:pt x="29" y="19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9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Oval 250"/>
              <p:cNvSpPr>
                <a:spLocks noChangeArrowheads="1"/>
              </p:cNvSpPr>
              <p:nvPr/>
            </p:nvSpPr>
            <p:spPr bwMode="auto">
              <a:xfrm>
                <a:off x="6079" y="1934"/>
                <a:ext cx="10" cy="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Oval 251"/>
              <p:cNvSpPr>
                <a:spLocks noChangeArrowheads="1"/>
              </p:cNvSpPr>
              <p:nvPr/>
            </p:nvSpPr>
            <p:spPr bwMode="auto">
              <a:xfrm>
                <a:off x="6079" y="1896"/>
                <a:ext cx="10" cy="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Oval 252"/>
              <p:cNvSpPr>
                <a:spLocks noChangeArrowheads="1"/>
              </p:cNvSpPr>
              <p:nvPr/>
            </p:nvSpPr>
            <p:spPr bwMode="auto">
              <a:xfrm>
                <a:off x="6079" y="1859"/>
                <a:ext cx="10" cy="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53"/>
              <p:cNvSpPr/>
              <p:nvPr/>
            </p:nvSpPr>
            <p:spPr bwMode="auto">
              <a:xfrm>
                <a:off x="5230" y="1625"/>
                <a:ext cx="426" cy="426"/>
              </a:xfrm>
              <a:custGeom>
                <a:avLst/>
                <a:gdLst>
                  <a:gd name="T0" fmla="*/ 261 w 266"/>
                  <a:gd name="T1" fmla="*/ 142 h 266"/>
                  <a:gd name="T2" fmla="*/ 124 w 266"/>
                  <a:gd name="T3" fmla="*/ 261 h 266"/>
                  <a:gd name="T4" fmla="*/ 5 w 266"/>
                  <a:gd name="T5" fmla="*/ 124 h 266"/>
                  <a:gd name="T6" fmla="*/ 142 w 266"/>
                  <a:gd name="T7" fmla="*/ 5 h 266"/>
                  <a:gd name="T8" fmla="*/ 261 w 266"/>
                  <a:gd name="T9" fmla="*/ 142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6" h="266">
                    <a:moveTo>
                      <a:pt x="261" y="142"/>
                    </a:moveTo>
                    <a:cubicBezTo>
                      <a:pt x="255" y="213"/>
                      <a:pt x="194" y="266"/>
                      <a:pt x="124" y="261"/>
                    </a:cubicBezTo>
                    <a:cubicBezTo>
                      <a:pt x="53" y="255"/>
                      <a:pt x="0" y="194"/>
                      <a:pt x="5" y="124"/>
                    </a:cubicBezTo>
                    <a:cubicBezTo>
                      <a:pt x="11" y="53"/>
                      <a:pt x="72" y="0"/>
                      <a:pt x="142" y="5"/>
                    </a:cubicBezTo>
                    <a:cubicBezTo>
                      <a:pt x="213" y="11"/>
                      <a:pt x="266" y="72"/>
                      <a:pt x="261" y="142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4"/>
              <p:cNvSpPr/>
              <p:nvPr/>
            </p:nvSpPr>
            <p:spPr bwMode="auto">
              <a:xfrm>
                <a:off x="5325" y="1801"/>
                <a:ext cx="315" cy="239"/>
              </a:xfrm>
              <a:custGeom>
                <a:avLst/>
                <a:gdLst>
                  <a:gd name="T0" fmla="*/ 96 w 197"/>
                  <a:gd name="T1" fmla="*/ 0 h 149"/>
                  <a:gd name="T2" fmla="*/ 78 w 197"/>
                  <a:gd name="T3" fmla="*/ 18 h 149"/>
                  <a:gd name="T4" fmla="*/ 90 w 197"/>
                  <a:gd name="T5" fmla="*/ 30 h 149"/>
                  <a:gd name="T6" fmla="*/ 0 w 197"/>
                  <a:gd name="T7" fmla="*/ 51 h 149"/>
                  <a:gd name="T8" fmla="*/ 98 w 197"/>
                  <a:gd name="T9" fmla="*/ 149 h 149"/>
                  <a:gd name="T10" fmla="*/ 197 w 197"/>
                  <a:gd name="T11" fmla="*/ 60 h 149"/>
                  <a:gd name="T12" fmla="*/ 141 w 197"/>
                  <a:gd name="T13" fmla="*/ 4 h 149"/>
                  <a:gd name="T14" fmla="*/ 118 w 197"/>
                  <a:gd name="T15" fmla="*/ 21 h 149"/>
                  <a:gd name="T16" fmla="*/ 96 w 197"/>
                  <a:gd name="T1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7" h="149">
                    <a:moveTo>
                      <a:pt x="96" y="0"/>
                    </a:moveTo>
                    <a:cubicBezTo>
                      <a:pt x="78" y="18"/>
                      <a:pt x="78" y="18"/>
                      <a:pt x="78" y="18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98" y="149"/>
                      <a:pt x="98" y="149"/>
                      <a:pt x="98" y="149"/>
                    </a:cubicBezTo>
                    <a:cubicBezTo>
                      <a:pt x="144" y="140"/>
                      <a:pt x="183" y="106"/>
                      <a:pt x="197" y="60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18" y="21"/>
                      <a:pt x="118" y="21"/>
                      <a:pt x="118" y="21"/>
                    </a:cubicBez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55"/>
              <p:cNvSpPr/>
              <p:nvPr/>
            </p:nvSpPr>
            <p:spPr bwMode="auto">
              <a:xfrm>
                <a:off x="5322" y="1796"/>
                <a:ext cx="243" cy="100"/>
              </a:xfrm>
              <a:custGeom>
                <a:avLst/>
                <a:gdLst>
                  <a:gd name="T0" fmla="*/ 151 w 152"/>
                  <a:gd name="T1" fmla="*/ 39 h 62"/>
                  <a:gd name="T2" fmla="*/ 143 w 152"/>
                  <a:gd name="T3" fmla="*/ 7 h 62"/>
                  <a:gd name="T4" fmla="*/ 105 w 152"/>
                  <a:gd name="T5" fmla="*/ 18 h 62"/>
                  <a:gd name="T6" fmla="*/ 100 w 152"/>
                  <a:gd name="T7" fmla="*/ 12 h 62"/>
                  <a:gd name="T8" fmla="*/ 100 w 152"/>
                  <a:gd name="T9" fmla="*/ 11 h 62"/>
                  <a:gd name="T10" fmla="*/ 100 w 152"/>
                  <a:gd name="T11" fmla="*/ 10 h 62"/>
                  <a:gd name="T12" fmla="*/ 100 w 152"/>
                  <a:gd name="T13" fmla="*/ 8 h 62"/>
                  <a:gd name="T14" fmla="*/ 100 w 152"/>
                  <a:gd name="T15" fmla="*/ 7 h 62"/>
                  <a:gd name="T16" fmla="*/ 99 w 152"/>
                  <a:gd name="T17" fmla="*/ 4 h 62"/>
                  <a:gd name="T18" fmla="*/ 91 w 152"/>
                  <a:gd name="T19" fmla="*/ 0 h 62"/>
                  <a:gd name="T20" fmla="*/ 91 w 152"/>
                  <a:gd name="T21" fmla="*/ 0 h 62"/>
                  <a:gd name="T22" fmla="*/ 91 w 152"/>
                  <a:gd name="T23" fmla="*/ 0 h 62"/>
                  <a:gd name="T24" fmla="*/ 89 w 152"/>
                  <a:gd name="T25" fmla="*/ 0 h 62"/>
                  <a:gd name="T26" fmla="*/ 87 w 152"/>
                  <a:gd name="T27" fmla="*/ 1 h 62"/>
                  <a:gd name="T28" fmla="*/ 39 w 152"/>
                  <a:gd name="T29" fmla="*/ 32 h 62"/>
                  <a:gd name="T30" fmla="*/ 0 w 152"/>
                  <a:gd name="T31" fmla="*/ 47 h 62"/>
                  <a:gd name="T32" fmla="*/ 0 w 152"/>
                  <a:gd name="T33" fmla="*/ 48 h 62"/>
                  <a:gd name="T34" fmla="*/ 33 w 152"/>
                  <a:gd name="T35" fmla="*/ 62 h 62"/>
                  <a:gd name="T36" fmla="*/ 105 w 152"/>
                  <a:gd name="T37" fmla="*/ 54 h 62"/>
                  <a:gd name="T38" fmla="*/ 105 w 152"/>
                  <a:gd name="T39" fmla="*/ 62 h 62"/>
                  <a:gd name="T40" fmla="*/ 151 w 152"/>
                  <a:gd name="T41" fmla="*/ 62 h 62"/>
                  <a:gd name="T42" fmla="*/ 151 w 152"/>
                  <a:gd name="T43" fmla="*/ 3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2" h="62">
                    <a:moveTo>
                      <a:pt x="151" y="39"/>
                    </a:moveTo>
                    <a:cubicBezTo>
                      <a:pt x="152" y="22"/>
                      <a:pt x="143" y="7"/>
                      <a:pt x="143" y="7"/>
                    </a:cubicBezTo>
                    <a:cubicBezTo>
                      <a:pt x="143" y="7"/>
                      <a:pt x="118" y="18"/>
                      <a:pt x="105" y="18"/>
                    </a:cubicBezTo>
                    <a:cubicBezTo>
                      <a:pt x="102" y="18"/>
                      <a:pt x="100" y="15"/>
                      <a:pt x="100" y="12"/>
                    </a:cubicBezTo>
                    <a:cubicBezTo>
                      <a:pt x="100" y="12"/>
                      <a:pt x="100" y="11"/>
                      <a:pt x="100" y="11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100" y="9"/>
                      <a:pt x="100" y="9"/>
                      <a:pt x="100" y="8"/>
                    </a:cubicBezTo>
                    <a:cubicBezTo>
                      <a:pt x="100" y="8"/>
                      <a:pt x="100" y="7"/>
                      <a:pt x="100" y="7"/>
                    </a:cubicBezTo>
                    <a:cubicBezTo>
                      <a:pt x="100" y="6"/>
                      <a:pt x="100" y="5"/>
                      <a:pt x="99" y="4"/>
                    </a:cubicBezTo>
                    <a:cubicBezTo>
                      <a:pt x="98" y="2"/>
                      <a:pt x="95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89" y="0"/>
                    </a:cubicBezTo>
                    <a:cubicBezTo>
                      <a:pt x="88" y="0"/>
                      <a:pt x="87" y="1"/>
                      <a:pt x="87" y="1"/>
                    </a:cubicBezTo>
                    <a:cubicBezTo>
                      <a:pt x="76" y="7"/>
                      <a:pt x="51" y="30"/>
                      <a:pt x="39" y="32"/>
                    </a:cubicBezTo>
                    <a:cubicBezTo>
                      <a:pt x="6" y="37"/>
                      <a:pt x="1" y="41"/>
                      <a:pt x="0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7"/>
                      <a:pt x="11" y="62"/>
                      <a:pt x="33" y="62"/>
                    </a:cubicBezTo>
                    <a:cubicBezTo>
                      <a:pt x="45" y="62"/>
                      <a:pt x="77" y="58"/>
                      <a:pt x="105" y="54"/>
                    </a:cubicBezTo>
                    <a:cubicBezTo>
                      <a:pt x="105" y="62"/>
                      <a:pt x="105" y="62"/>
                      <a:pt x="105" y="62"/>
                    </a:cubicBezTo>
                    <a:cubicBezTo>
                      <a:pt x="151" y="62"/>
                      <a:pt x="151" y="62"/>
                      <a:pt x="151" y="62"/>
                    </a:cubicBezTo>
                    <a:cubicBezTo>
                      <a:pt x="151" y="39"/>
                      <a:pt x="151" y="39"/>
                      <a:pt x="151" y="3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Oval 256"/>
              <p:cNvSpPr>
                <a:spLocks noChangeArrowheads="1"/>
              </p:cNvSpPr>
              <p:nvPr/>
            </p:nvSpPr>
            <p:spPr bwMode="auto">
              <a:xfrm>
                <a:off x="4598" y="1633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57"/>
              <p:cNvSpPr/>
              <p:nvPr/>
            </p:nvSpPr>
            <p:spPr bwMode="auto">
              <a:xfrm>
                <a:off x="4721" y="1751"/>
                <a:ext cx="284" cy="289"/>
              </a:xfrm>
              <a:custGeom>
                <a:avLst/>
                <a:gdLst>
                  <a:gd name="T0" fmla="*/ 34 w 177"/>
                  <a:gd name="T1" fmla="*/ 0 h 180"/>
                  <a:gd name="T2" fmla="*/ 0 w 177"/>
                  <a:gd name="T3" fmla="*/ 49 h 180"/>
                  <a:gd name="T4" fmla="*/ 38 w 177"/>
                  <a:gd name="T5" fmla="*/ 88 h 180"/>
                  <a:gd name="T6" fmla="*/ 9 w 177"/>
                  <a:gd name="T7" fmla="*/ 117 h 180"/>
                  <a:gd name="T8" fmla="*/ 72 w 177"/>
                  <a:gd name="T9" fmla="*/ 180 h 180"/>
                  <a:gd name="T10" fmla="*/ 177 w 177"/>
                  <a:gd name="T11" fmla="*/ 75 h 180"/>
                  <a:gd name="T12" fmla="*/ 114 w 177"/>
                  <a:gd name="T13" fmla="*/ 12 h 180"/>
                  <a:gd name="T14" fmla="*/ 80 w 177"/>
                  <a:gd name="T15" fmla="*/ 46 h 180"/>
                  <a:gd name="T16" fmla="*/ 34 w 177"/>
                  <a:gd name="T17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7" h="180">
                    <a:moveTo>
                      <a:pt x="34" y="0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38" y="88"/>
                      <a:pt x="38" y="88"/>
                      <a:pt x="38" y="88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72" y="180"/>
                      <a:pt x="72" y="180"/>
                      <a:pt x="72" y="180"/>
                    </a:cubicBezTo>
                    <a:cubicBezTo>
                      <a:pt x="126" y="172"/>
                      <a:pt x="168" y="129"/>
                      <a:pt x="177" y="75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80" y="46"/>
                      <a:pt x="80" y="46"/>
                      <a:pt x="80" y="46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58"/>
              <p:cNvSpPr/>
              <p:nvPr/>
            </p:nvSpPr>
            <p:spPr bwMode="auto">
              <a:xfrm>
                <a:off x="4681" y="1751"/>
                <a:ext cx="243" cy="188"/>
              </a:xfrm>
              <a:custGeom>
                <a:avLst/>
                <a:gdLst>
                  <a:gd name="T0" fmla="*/ 152 w 152"/>
                  <a:gd name="T1" fmla="*/ 25 h 117"/>
                  <a:gd name="T2" fmla="*/ 127 w 152"/>
                  <a:gd name="T3" fmla="*/ 0 h 117"/>
                  <a:gd name="T4" fmla="*/ 93 w 152"/>
                  <a:gd name="T5" fmla="*/ 0 h 117"/>
                  <a:gd name="T6" fmla="*/ 76 w 152"/>
                  <a:gd name="T7" fmla="*/ 18 h 117"/>
                  <a:gd name="T8" fmla="*/ 58 w 152"/>
                  <a:gd name="T9" fmla="*/ 0 h 117"/>
                  <a:gd name="T10" fmla="*/ 25 w 152"/>
                  <a:gd name="T11" fmla="*/ 0 h 117"/>
                  <a:gd name="T12" fmla="*/ 0 w 152"/>
                  <a:gd name="T13" fmla="*/ 25 h 117"/>
                  <a:gd name="T14" fmla="*/ 25 w 152"/>
                  <a:gd name="T15" fmla="*/ 49 h 117"/>
                  <a:gd name="T16" fmla="*/ 34 w 152"/>
                  <a:gd name="T17" fmla="*/ 41 h 117"/>
                  <a:gd name="T18" fmla="*/ 34 w 152"/>
                  <a:gd name="T19" fmla="*/ 117 h 117"/>
                  <a:gd name="T20" fmla="*/ 118 w 152"/>
                  <a:gd name="T21" fmla="*/ 117 h 117"/>
                  <a:gd name="T22" fmla="*/ 118 w 152"/>
                  <a:gd name="T23" fmla="*/ 41 h 117"/>
                  <a:gd name="T24" fmla="*/ 127 w 152"/>
                  <a:gd name="T25" fmla="*/ 49 h 117"/>
                  <a:gd name="T26" fmla="*/ 152 w 152"/>
                  <a:gd name="T27" fmla="*/ 2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17">
                    <a:moveTo>
                      <a:pt x="152" y="25"/>
                    </a:moveTo>
                    <a:cubicBezTo>
                      <a:pt x="127" y="0"/>
                      <a:pt x="127" y="0"/>
                      <a:pt x="127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10"/>
                      <a:pt x="86" y="18"/>
                      <a:pt x="76" y="18"/>
                    </a:cubicBezTo>
                    <a:cubicBezTo>
                      <a:pt x="66" y="18"/>
                      <a:pt x="58" y="10"/>
                      <a:pt x="58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117"/>
                      <a:pt x="34" y="117"/>
                      <a:pt x="34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27" y="49"/>
                      <a:pt x="127" y="49"/>
                      <a:pt x="127" y="49"/>
                    </a:cubicBezTo>
                    <a:lnTo>
                      <a:pt x="152" y="2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Oval 259"/>
              <p:cNvSpPr>
                <a:spLocks noChangeArrowheads="1"/>
              </p:cNvSpPr>
              <p:nvPr/>
            </p:nvSpPr>
            <p:spPr bwMode="auto">
              <a:xfrm>
                <a:off x="3957" y="1633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260"/>
              <p:cNvSpPr/>
              <p:nvPr/>
            </p:nvSpPr>
            <p:spPr bwMode="auto">
              <a:xfrm>
                <a:off x="4040" y="1743"/>
                <a:ext cx="327" cy="300"/>
              </a:xfrm>
              <a:custGeom>
                <a:avLst/>
                <a:gdLst>
                  <a:gd name="T0" fmla="*/ 58 w 204"/>
                  <a:gd name="T1" fmla="*/ 186 h 187"/>
                  <a:gd name="T2" fmla="*/ 76 w 204"/>
                  <a:gd name="T3" fmla="*/ 187 h 187"/>
                  <a:gd name="T4" fmla="*/ 204 w 204"/>
                  <a:gd name="T5" fmla="*/ 64 h 187"/>
                  <a:gd name="T6" fmla="*/ 140 w 204"/>
                  <a:gd name="T7" fmla="*/ 0 h 187"/>
                  <a:gd name="T8" fmla="*/ 0 w 204"/>
                  <a:gd name="T9" fmla="*/ 128 h 187"/>
                  <a:gd name="T10" fmla="*/ 58 w 204"/>
                  <a:gd name="T11" fmla="*/ 18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4" h="187">
                    <a:moveTo>
                      <a:pt x="58" y="186"/>
                    </a:moveTo>
                    <a:cubicBezTo>
                      <a:pt x="64" y="187"/>
                      <a:pt x="70" y="187"/>
                      <a:pt x="76" y="187"/>
                    </a:cubicBezTo>
                    <a:cubicBezTo>
                      <a:pt x="145" y="187"/>
                      <a:pt x="201" y="132"/>
                      <a:pt x="204" y="64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0" y="128"/>
                      <a:pt x="0" y="128"/>
                      <a:pt x="0" y="128"/>
                    </a:cubicBezTo>
                    <a:lnTo>
                      <a:pt x="58" y="186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261"/>
              <p:cNvSpPr/>
              <p:nvPr/>
            </p:nvSpPr>
            <p:spPr bwMode="auto">
              <a:xfrm>
                <a:off x="4040" y="1743"/>
                <a:ext cx="244" cy="205"/>
              </a:xfrm>
              <a:custGeom>
                <a:avLst/>
                <a:gdLst>
                  <a:gd name="T0" fmla="*/ 225 w 244"/>
                  <a:gd name="T1" fmla="*/ 0 h 205"/>
                  <a:gd name="T2" fmla="*/ 19 w 244"/>
                  <a:gd name="T3" fmla="*/ 0 h 205"/>
                  <a:gd name="T4" fmla="*/ 0 w 244"/>
                  <a:gd name="T5" fmla="*/ 205 h 205"/>
                  <a:gd name="T6" fmla="*/ 108 w 244"/>
                  <a:gd name="T7" fmla="*/ 205 h 205"/>
                  <a:gd name="T8" fmla="*/ 122 w 244"/>
                  <a:gd name="T9" fmla="*/ 130 h 205"/>
                  <a:gd name="T10" fmla="*/ 136 w 244"/>
                  <a:gd name="T11" fmla="*/ 205 h 205"/>
                  <a:gd name="T12" fmla="*/ 244 w 244"/>
                  <a:gd name="T13" fmla="*/ 205 h 205"/>
                  <a:gd name="T14" fmla="*/ 225 w 244"/>
                  <a:gd name="T15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4" h="205">
                    <a:moveTo>
                      <a:pt x="225" y="0"/>
                    </a:moveTo>
                    <a:lnTo>
                      <a:pt x="19" y="0"/>
                    </a:lnTo>
                    <a:lnTo>
                      <a:pt x="0" y="205"/>
                    </a:lnTo>
                    <a:lnTo>
                      <a:pt x="108" y="205"/>
                    </a:lnTo>
                    <a:lnTo>
                      <a:pt x="122" y="130"/>
                    </a:lnTo>
                    <a:lnTo>
                      <a:pt x="136" y="205"/>
                    </a:lnTo>
                    <a:lnTo>
                      <a:pt x="244" y="205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Oval 262"/>
              <p:cNvSpPr>
                <a:spLocks noChangeArrowheads="1"/>
              </p:cNvSpPr>
              <p:nvPr/>
            </p:nvSpPr>
            <p:spPr bwMode="auto">
              <a:xfrm>
                <a:off x="4167" y="1753"/>
                <a:ext cx="19" cy="1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263"/>
              <p:cNvSpPr/>
              <p:nvPr/>
            </p:nvSpPr>
            <p:spPr bwMode="auto">
              <a:xfrm>
                <a:off x="4051" y="1743"/>
                <a:ext cx="66" cy="84"/>
              </a:xfrm>
              <a:custGeom>
                <a:avLst/>
                <a:gdLst>
                  <a:gd name="T0" fmla="*/ 6 w 41"/>
                  <a:gd name="T1" fmla="*/ 52 h 52"/>
                  <a:gd name="T2" fmla="*/ 41 w 41"/>
                  <a:gd name="T3" fmla="*/ 0 h 52"/>
                  <a:gd name="T4" fmla="*/ 34 w 41"/>
                  <a:gd name="T5" fmla="*/ 0 h 52"/>
                  <a:gd name="T6" fmla="*/ 31 w 41"/>
                  <a:gd name="T7" fmla="*/ 18 h 52"/>
                  <a:gd name="T8" fmla="*/ 25 w 41"/>
                  <a:gd name="T9" fmla="*/ 33 h 52"/>
                  <a:gd name="T10" fmla="*/ 6 w 41"/>
                  <a:gd name="T11" fmla="*/ 45 h 52"/>
                  <a:gd name="T12" fmla="*/ 1 w 41"/>
                  <a:gd name="T13" fmla="*/ 45 h 52"/>
                  <a:gd name="T14" fmla="*/ 0 w 41"/>
                  <a:gd name="T15" fmla="*/ 51 h 52"/>
                  <a:gd name="T16" fmla="*/ 6 w 41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52">
                    <a:moveTo>
                      <a:pt x="6" y="52"/>
                    </a:moveTo>
                    <a:cubicBezTo>
                      <a:pt x="25" y="52"/>
                      <a:pt x="41" y="29"/>
                      <a:pt x="41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6"/>
                      <a:pt x="33" y="12"/>
                      <a:pt x="31" y="18"/>
                    </a:cubicBezTo>
                    <a:cubicBezTo>
                      <a:pt x="30" y="24"/>
                      <a:pt x="28" y="29"/>
                      <a:pt x="25" y="33"/>
                    </a:cubicBezTo>
                    <a:cubicBezTo>
                      <a:pt x="20" y="41"/>
                      <a:pt x="13" y="45"/>
                      <a:pt x="6" y="45"/>
                    </a:cubicBezTo>
                    <a:cubicBezTo>
                      <a:pt x="4" y="45"/>
                      <a:pt x="2" y="45"/>
                      <a:pt x="1" y="45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2" y="52"/>
                      <a:pt x="4" y="52"/>
                      <a:pt x="6" y="5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264"/>
              <p:cNvSpPr/>
              <p:nvPr/>
            </p:nvSpPr>
            <p:spPr bwMode="auto">
              <a:xfrm>
                <a:off x="4157" y="1743"/>
                <a:ext cx="10" cy="93"/>
              </a:xfrm>
              <a:custGeom>
                <a:avLst/>
                <a:gdLst>
                  <a:gd name="T0" fmla="*/ 0 w 10"/>
                  <a:gd name="T1" fmla="*/ 93 h 93"/>
                  <a:gd name="T2" fmla="*/ 10 w 10"/>
                  <a:gd name="T3" fmla="*/ 93 h 93"/>
                  <a:gd name="T4" fmla="*/ 10 w 10"/>
                  <a:gd name="T5" fmla="*/ 20 h 93"/>
                  <a:gd name="T6" fmla="*/ 10 w 10"/>
                  <a:gd name="T7" fmla="*/ 0 h 93"/>
                  <a:gd name="T8" fmla="*/ 0 w 10"/>
                  <a:gd name="T9" fmla="*/ 0 h 93"/>
                  <a:gd name="T10" fmla="*/ 0 w 10"/>
                  <a:gd name="T11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93">
                    <a:moveTo>
                      <a:pt x="0" y="93"/>
                    </a:moveTo>
                    <a:lnTo>
                      <a:pt x="10" y="93"/>
                    </a:lnTo>
                    <a:lnTo>
                      <a:pt x="10" y="2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265"/>
              <p:cNvSpPr/>
              <p:nvPr/>
            </p:nvSpPr>
            <p:spPr bwMode="auto">
              <a:xfrm>
                <a:off x="4042" y="1918"/>
                <a:ext cx="112" cy="11"/>
              </a:xfrm>
              <a:custGeom>
                <a:avLst/>
                <a:gdLst>
                  <a:gd name="T0" fmla="*/ 110 w 112"/>
                  <a:gd name="T1" fmla="*/ 11 h 11"/>
                  <a:gd name="T2" fmla="*/ 112 w 112"/>
                  <a:gd name="T3" fmla="*/ 0 h 11"/>
                  <a:gd name="T4" fmla="*/ 1 w 112"/>
                  <a:gd name="T5" fmla="*/ 0 h 11"/>
                  <a:gd name="T6" fmla="*/ 0 w 112"/>
                  <a:gd name="T7" fmla="*/ 11 h 11"/>
                  <a:gd name="T8" fmla="*/ 110 w 112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">
                    <a:moveTo>
                      <a:pt x="110" y="11"/>
                    </a:moveTo>
                    <a:lnTo>
                      <a:pt x="112" y="0"/>
                    </a:lnTo>
                    <a:lnTo>
                      <a:pt x="1" y="0"/>
                    </a:lnTo>
                    <a:lnTo>
                      <a:pt x="0" y="11"/>
                    </a:lnTo>
                    <a:lnTo>
                      <a:pt x="110" y="11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266"/>
              <p:cNvSpPr/>
              <p:nvPr/>
            </p:nvSpPr>
            <p:spPr bwMode="auto">
              <a:xfrm>
                <a:off x="4208" y="1743"/>
                <a:ext cx="65" cy="84"/>
              </a:xfrm>
              <a:custGeom>
                <a:avLst/>
                <a:gdLst>
                  <a:gd name="T0" fmla="*/ 34 w 40"/>
                  <a:gd name="T1" fmla="*/ 52 h 52"/>
                  <a:gd name="T2" fmla="*/ 40 w 40"/>
                  <a:gd name="T3" fmla="*/ 51 h 52"/>
                  <a:gd name="T4" fmla="*/ 39 w 40"/>
                  <a:gd name="T5" fmla="*/ 45 h 52"/>
                  <a:gd name="T6" fmla="*/ 34 w 40"/>
                  <a:gd name="T7" fmla="*/ 45 h 52"/>
                  <a:gd name="T8" fmla="*/ 15 w 40"/>
                  <a:gd name="T9" fmla="*/ 33 h 52"/>
                  <a:gd name="T10" fmla="*/ 9 w 40"/>
                  <a:gd name="T11" fmla="*/ 18 h 52"/>
                  <a:gd name="T12" fmla="*/ 6 w 40"/>
                  <a:gd name="T13" fmla="*/ 0 h 52"/>
                  <a:gd name="T14" fmla="*/ 0 w 40"/>
                  <a:gd name="T15" fmla="*/ 0 h 52"/>
                  <a:gd name="T16" fmla="*/ 34 w 40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52">
                    <a:moveTo>
                      <a:pt x="34" y="52"/>
                    </a:moveTo>
                    <a:cubicBezTo>
                      <a:pt x="36" y="52"/>
                      <a:pt x="38" y="52"/>
                      <a:pt x="40" y="51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8" y="45"/>
                      <a:pt x="36" y="45"/>
                      <a:pt x="34" y="45"/>
                    </a:cubicBezTo>
                    <a:cubicBezTo>
                      <a:pt x="27" y="45"/>
                      <a:pt x="21" y="41"/>
                      <a:pt x="15" y="33"/>
                    </a:cubicBezTo>
                    <a:cubicBezTo>
                      <a:pt x="12" y="29"/>
                      <a:pt x="10" y="24"/>
                      <a:pt x="9" y="18"/>
                    </a:cubicBezTo>
                    <a:cubicBezTo>
                      <a:pt x="7" y="12"/>
                      <a:pt x="6" y="6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"/>
                      <a:pt x="15" y="52"/>
                      <a:pt x="34" y="5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67"/>
              <p:cNvSpPr/>
              <p:nvPr/>
            </p:nvSpPr>
            <p:spPr bwMode="auto">
              <a:xfrm>
                <a:off x="4170" y="1918"/>
                <a:ext cx="112" cy="11"/>
              </a:xfrm>
              <a:custGeom>
                <a:avLst/>
                <a:gdLst>
                  <a:gd name="T0" fmla="*/ 0 w 112"/>
                  <a:gd name="T1" fmla="*/ 0 h 11"/>
                  <a:gd name="T2" fmla="*/ 2 w 112"/>
                  <a:gd name="T3" fmla="*/ 11 h 11"/>
                  <a:gd name="T4" fmla="*/ 112 w 112"/>
                  <a:gd name="T5" fmla="*/ 11 h 11"/>
                  <a:gd name="T6" fmla="*/ 111 w 112"/>
                  <a:gd name="T7" fmla="*/ 0 h 11"/>
                  <a:gd name="T8" fmla="*/ 0 w 1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">
                    <a:moveTo>
                      <a:pt x="0" y="0"/>
                    </a:moveTo>
                    <a:lnTo>
                      <a:pt x="2" y="11"/>
                    </a:lnTo>
                    <a:lnTo>
                      <a:pt x="112" y="11"/>
                    </a:lnTo>
                    <a:lnTo>
                      <a:pt x="1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Rectangle 268"/>
              <p:cNvSpPr>
                <a:spLocks noChangeArrowheads="1"/>
              </p:cNvSpPr>
              <p:nvPr/>
            </p:nvSpPr>
            <p:spPr bwMode="auto">
              <a:xfrm>
                <a:off x="4281" y="1918"/>
                <a:ext cx="1" cy="1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Oval 269"/>
              <p:cNvSpPr>
                <a:spLocks noChangeArrowheads="1"/>
              </p:cNvSpPr>
              <p:nvPr/>
            </p:nvSpPr>
            <p:spPr bwMode="auto">
              <a:xfrm>
                <a:off x="3316" y="1633"/>
                <a:ext cx="410" cy="410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270"/>
              <p:cNvSpPr/>
              <p:nvPr/>
            </p:nvSpPr>
            <p:spPr bwMode="auto">
              <a:xfrm>
                <a:off x="3433" y="1722"/>
                <a:ext cx="292" cy="321"/>
              </a:xfrm>
              <a:custGeom>
                <a:avLst/>
                <a:gdLst>
                  <a:gd name="T0" fmla="*/ 81 w 182"/>
                  <a:gd name="T1" fmla="*/ 0 h 200"/>
                  <a:gd name="T2" fmla="*/ 28 w 182"/>
                  <a:gd name="T3" fmla="*/ 6 h 200"/>
                  <a:gd name="T4" fmla="*/ 70 w 182"/>
                  <a:gd name="T5" fmla="*/ 71 h 200"/>
                  <a:gd name="T6" fmla="*/ 0 w 182"/>
                  <a:gd name="T7" fmla="*/ 144 h 200"/>
                  <a:gd name="T8" fmla="*/ 56 w 182"/>
                  <a:gd name="T9" fmla="*/ 200 h 200"/>
                  <a:gd name="T10" fmla="*/ 182 w 182"/>
                  <a:gd name="T11" fmla="*/ 83 h 200"/>
                  <a:gd name="T12" fmla="*/ 119 w 182"/>
                  <a:gd name="T13" fmla="*/ 19 h 200"/>
                  <a:gd name="T14" fmla="*/ 110 w 182"/>
                  <a:gd name="T15" fmla="*/ 29 h 200"/>
                  <a:gd name="T16" fmla="*/ 81 w 182"/>
                  <a:gd name="T17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2" h="200">
                    <a:moveTo>
                      <a:pt x="81" y="0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122" y="200"/>
                      <a:pt x="177" y="148"/>
                      <a:pt x="182" y="83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0" y="29"/>
                      <a:pt x="110" y="29"/>
                      <a:pt x="110" y="29"/>
                    </a:cubicBez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271"/>
              <p:cNvSpPr/>
              <p:nvPr/>
            </p:nvSpPr>
            <p:spPr bwMode="auto">
              <a:xfrm>
                <a:off x="3475" y="1716"/>
                <a:ext cx="93" cy="39"/>
              </a:xfrm>
              <a:custGeom>
                <a:avLst/>
                <a:gdLst>
                  <a:gd name="T0" fmla="*/ 12 w 58"/>
                  <a:gd name="T1" fmla="*/ 12 h 24"/>
                  <a:gd name="T2" fmla="*/ 46 w 58"/>
                  <a:gd name="T3" fmla="*/ 12 h 24"/>
                  <a:gd name="T4" fmla="*/ 46 w 58"/>
                  <a:gd name="T5" fmla="*/ 24 h 24"/>
                  <a:gd name="T6" fmla="*/ 58 w 58"/>
                  <a:gd name="T7" fmla="*/ 24 h 24"/>
                  <a:gd name="T8" fmla="*/ 58 w 58"/>
                  <a:gd name="T9" fmla="*/ 12 h 24"/>
                  <a:gd name="T10" fmla="*/ 46 w 58"/>
                  <a:gd name="T11" fmla="*/ 0 h 24"/>
                  <a:gd name="T12" fmla="*/ 12 w 58"/>
                  <a:gd name="T13" fmla="*/ 0 h 24"/>
                  <a:gd name="T14" fmla="*/ 0 w 58"/>
                  <a:gd name="T15" fmla="*/ 12 h 24"/>
                  <a:gd name="T16" fmla="*/ 0 w 58"/>
                  <a:gd name="T17" fmla="*/ 24 h 24"/>
                  <a:gd name="T18" fmla="*/ 12 w 58"/>
                  <a:gd name="T19" fmla="*/ 24 h 24"/>
                  <a:gd name="T20" fmla="*/ 12 w 58"/>
                  <a:gd name="T21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24">
                    <a:moveTo>
                      <a:pt x="12" y="12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5"/>
                      <a:pt x="53" y="0"/>
                      <a:pt x="4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2" y="24"/>
                      <a:pt x="12" y="24"/>
                      <a:pt x="12" y="24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272"/>
              <p:cNvSpPr/>
              <p:nvPr/>
            </p:nvSpPr>
            <p:spPr bwMode="auto">
              <a:xfrm>
                <a:off x="3428" y="1838"/>
                <a:ext cx="186" cy="122"/>
              </a:xfrm>
              <a:custGeom>
                <a:avLst/>
                <a:gdLst>
                  <a:gd name="T0" fmla="*/ 0 w 116"/>
                  <a:gd name="T1" fmla="*/ 0 h 76"/>
                  <a:gd name="T2" fmla="*/ 0 w 116"/>
                  <a:gd name="T3" fmla="*/ 64 h 76"/>
                  <a:gd name="T4" fmla="*/ 12 w 116"/>
                  <a:gd name="T5" fmla="*/ 76 h 76"/>
                  <a:gd name="T6" fmla="*/ 104 w 116"/>
                  <a:gd name="T7" fmla="*/ 76 h 76"/>
                  <a:gd name="T8" fmla="*/ 116 w 116"/>
                  <a:gd name="T9" fmla="*/ 64 h 76"/>
                  <a:gd name="T10" fmla="*/ 116 w 116"/>
                  <a:gd name="T11" fmla="*/ 0 h 76"/>
                  <a:gd name="T12" fmla="*/ 0 w 116"/>
                  <a:gd name="T1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76">
                    <a:moveTo>
                      <a:pt x="0" y="0"/>
                    </a:moveTo>
                    <a:cubicBezTo>
                      <a:pt x="0" y="64"/>
                      <a:pt x="0" y="64"/>
                      <a:pt x="0" y="64"/>
                    </a:cubicBezTo>
                    <a:cubicBezTo>
                      <a:pt x="0" y="71"/>
                      <a:pt x="5" y="76"/>
                      <a:pt x="12" y="76"/>
                    </a:cubicBezTo>
                    <a:cubicBezTo>
                      <a:pt x="104" y="76"/>
                      <a:pt x="104" y="76"/>
                      <a:pt x="104" y="76"/>
                    </a:cubicBezTo>
                    <a:cubicBezTo>
                      <a:pt x="111" y="76"/>
                      <a:pt x="116" y="71"/>
                      <a:pt x="116" y="64"/>
                    </a:cubicBezTo>
                    <a:cubicBezTo>
                      <a:pt x="116" y="0"/>
                      <a:pt x="116" y="0"/>
                      <a:pt x="11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273"/>
              <p:cNvSpPr/>
              <p:nvPr/>
            </p:nvSpPr>
            <p:spPr bwMode="auto">
              <a:xfrm>
                <a:off x="3419" y="1753"/>
                <a:ext cx="205" cy="139"/>
              </a:xfrm>
              <a:custGeom>
                <a:avLst/>
                <a:gdLst>
                  <a:gd name="T0" fmla="*/ 0 w 128"/>
                  <a:gd name="T1" fmla="*/ 1 h 87"/>
                  <a:gd name="T2" fmla="*/ 0 w 128"/>
                  <a:gd name="T3" fmla="*/ 47 h 87"/>
                  <a:gd name="T4" fmla="*/ 12 w 128"/>
                  <a:gd name="T5" fmla="*/ 59 h 87"/>
                  <a:gd name="T6" fmla="*/ 47 w 128"/>
                  <a:gd name="T7" fmla="*/ 59 h 87"/>
                  <a:gd name="T8" fmla="*/ 47 w 128"/>
                  <a:gd name="T9" fmla="*/ 87 h 87"/>
                  <a:gd name="T10" fmla="*/ 81 w 128"/>
                  <a:gd name="T11" fmla="*/ 87 h 87"/>
                  <a:gd name="T12" fmla="*/ 81 w 128"/>
                  <a:gd name="T13" fmla="*/ 59 h 87"/>
                  <a:gd name="T14" fmla="*/ 116 w 128"/>
                  <a:gd name="T15" fmla="*/ 59 h 87"/>
                  <a:gd name="T16" fmla="*/ 128 w 128"/>
                  <a:gd name="T17" fmla="*/ 47 h 87"/>
                  <a:gd name="T18" fmla="*/ 128 w 128"/>
                  <a:gd name="T19" fmla="*/ 0 h 87"/>
                  <a:gd name="T20" fmla="*/ 0 w 128"/>
                  <a:gd name="T21" fmla="*/ 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87">
                    <a:moveTo>
                      <a:pt x="0" y="1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54"/>
                      <a:pt x="5" y="59"/>
                      <a:pt x="12" y="59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47" y="87"/>
                      <a:pt x="47" y="87"/>
                      <a:pt x="47" y="87"/>
                    </a:cubicBezTo>
                    <a:cubicBezTo>
                      <a:pt x="81" y="87"/>
                      <a:pt x="81" y="87"/>
                      <a:pt x="81" y="87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116" y="59"/>
                      <a:pt x="116" y="59"/>
                      <a:pt x="116" y="59"/>
                    </a:cubicBezTo>
                    <a:cubicBezTo>
                      <a:pt x="123" y="59"/>
                      <a:pt x="128" y="54"/>
                      <a:pt x="128" y="47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Oval 274"/>
              <p:cNvSpPr>
                <a:spLocks noChangeArrowheads="1"/>
              </p:cNvSpPr>
              <p:nvPr/>
            </p:nvSpPr>
            <p:spPr bwMode="auto">
              <a:xfrm>
                <a:off x="3512" y="1862"/>
                <a:ext cx="19" cy="18"/>
              </a:xfrm>
              <a:prstGeom prst="ellipse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Oval 275"/>
              <p:cNvSpPr>
                <a:spLocks noChangeArrowheads="1"/>
              </p:cNvSpPr>
              <p:nvPr/>
            </p:nvSpPr>
            <p:spPr bwMode="auto">
              <a:xfrm>
                <a:off x="2676" y="1633"/>
                <a:ext cx="410" cy="410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276"/>
              <p:cNvSpPr/>
              <p:nvPr/>
            </p:nvSpPr>
            <p:spPr bwMode="auto">
              <a:xfrm>
                <a:off x="2807" y="1716"/>
                <a:ext cx="279" cy="327"/>
              </a:xfrm>
              <a:custGeom>
                <a:avLst/>
                <a:gdLst>
                  <a:gd name="T0" fmla="*/ 52 w 174"/>
                  <a:gd name="T1" fmla="*/ 204 h 204"/>
                  <a:gd name="T2" fmla="*/ 174 w 174"/>
                  <a:gd name="T3" fmla="*/ 82 h 204"/>
                  <a:gd name="T4" fmla="*/ 92 w 174"/>
                  <a:gd name="T5" fmla="*/ 0 h 204"/>
                  <a:gd name="T6" fmla="*/ 0 w 174"/>
                  <a:gd name="T7" fmla="*/ 152 h 204"/>
                  <a:gd name="T8" fmla="*/ 52 w 174"/>
                  <a:gd name="T9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4" h="204">
                    <a:moveTo>
                      <a:pt x="52" y="204"/>
                    </a:moveTo>
                    <a:cubicBezTo>
                      <a:pt x="118" y="201"/>
                      <a:pt x="171" y="148"/>
                      <a:pt x="174" y="82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52" y="204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277"/>
              <p:cNvSpPr/>
              <p:nvPr/>
            </p:nvSpPr>
            <p:spPr bwMode="auto">
              <a:xfrm>
                <a:off x="2807" y="1825"/>
                <a:ext cx="147" cy="135"/>
              </a:xfrm>
              <a:custGeom>
                <a:avLst/>
                <a:gdLst>
                  <a:gd name="T0" fmla="*/ 17 w 147"/>
                  <a:gd name="T1" fmla="*/ 0 h 135"/>
                  <a:gd name="T2" fmla="*/ 0 w 147"/>
                  <a:gd name="T3" fmla="*/ 107 h 135"/>
                  <a:gd name="T4" fmla="*/ 0 w 147"/>
                  <a:gd name="T5" fmla="*/ 135 h 135"/>
                  <a:gd name="T6" fmla="*/ 147 w 147"/>
                  <a:gd name="T7" fmla="*/ 135 h 135"/>
                  <a:gd name="T8" fmla="*/ 147 w 147"/>
                  <a:gd name="T9" fmla="*/ 107 h 135"/>
                  <a:gd name="T10" fmla="*/ 130 w 147"/>
                  <a:gd name="T11" fmla="*/ 0 h 135"/>
                  <a:gd name="T12" fmla="*/ 17 w 147"/>
                  <a:gd name="T1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7" h="135">
                    <a:moveTo>
                      <a:pt x="17" y="0"/>
                    </a:moveTo>
                    <a:lnTo>
                      <a:pt x="0" y="107"/>
                    </a:lnTo>
                    <a:lnTo>
                      <a:pt x="0" y="135"/>
                    </a:lnTo>
                    <a:lnTo>
                      <a:pt x="147" y="135"/>
                    </a:lnTo>
                    <a:lnTo>
                      <a:pt x="147" y="107"/>
                    </a:lnTo>
                    <a:lnTo>
                      <a:pt x="130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278"/>
              <p:cNvSpPr/>
              <p:nvPr/>
            </p:nvSpPr>
            <p:spPr bwMode="auto">
              <a:xfrm>
                <a:off x="2807" y="1716"/>
                <a:ext cx="147" cy="90"/>
              </a:xfrm>
              <a:custGeom>
                <a:avLst/>
                <a:gdLst>
                  <a:gd name="T0" fmla="*/ 107 w 147"/>
                  <a:gd name="T1" fmla="*/ 0 h 90"/>
                  <a:gd name="T2" fmla="*/ 70 w 147"/>
                  <a:gd name="T3" fmla="*/ 39 h 90"/>
                  <a:gd name="T4" fmla="*/ 34 w 147"/>
                  <a:gd name="T5" fmla="*/ 0 h 90"/>
                  <a:gd name="T6" fmla="*/ 0 w 147"/>
                  <a:gd name="T7" fmla="*/ 0 h 90"/>
                  <a:gd name="T8" fmla="*/ 17 w 147"/>
                  <a:gd name="T9" fmla="*/ 90 h 90"/>
                  <a:gd name="T10" fmla="*/ 130 w 147"/>
                  <a:gd name="T11" fmla="*/ 90 h 90"/>
                  <a:gd name="T12" fmla="*/ 147 w 147"/>
                  <a:gd name="T13" fmla="*/ 0 h 90"/>
                  <a:gd name="T14" fmla="*/ 107 w 147"/>
                  <a:gd name="T15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90">
                    <a:moveTo>
                      <a:pt x="107" y="0"/>
                    </a:moveTo>
                    <a:lnTo>
                      <a:pt x="70" y="39"/>
                    </a:lnTo>
                    <a:lnTo>
                      <a:pt x="34" y="0"/>
                    </a:lnTo>
                    <a:lnTo>
                      <a:pt x="0" y="0"/>
                    </a:lnTo>
                    <a:lnTo>
                      <a:pt x="17" y="90"/>
                    </a:lnTo>
                    <a:lnTo>
                      <a:pt x="130" y="90"/>
                    </a:lnTo>
                    <a:lnTo>
                      <a:pt x="14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Rectangle 279"/>
              <p:cNvSpPr>
                <a:spLocks noChangeArrowheads="1"/>
              </p:cNvSpPr>
              <p:nvPr/>
            </p:nvSpPr>
            <p:spPr bwMode="auto">
              <a:xfrm>
                <a:off x="2824" y="1806"/>
                <a:ext cx="113" cy="19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Oval 280"/>
              <p:cNvSpPr>
                <a:spLocks noChangeArrowheads="1"/>
              </p:cNvSpPr>
              <p:nvPr/>
            </p:nvSpPr>
            <p:spPr bwMode="auto">
              <a:xfrm>
                <a:off x="2035" y="1633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281"/>
              <p:cNvSpPr/>
              <p:nvPr/>
            </p:nvSpPr>
            <p:spPr bwMode="auto">
              <a:xfrm>
                <a:off x="2115" y="1761"/>
                <a:ext cx="328" cy="282"/>
              </a:xfrm>
              <a:custGeom>
                <a:avLst/>
                <a:gdLst>
                  <a:gd name="T0" fmla="*/ 0 w 205"/>
                  <a:gd name="T1" fmla="*/ 93 h 176"/>
                  <a:gd name="T2" fmla="*/ 82 w 205"/>
                  <a:gd name="T3" fmla="*/ 176 h 176"/>
                  <a:gd name="T4" fmla="*/ 205 w 205"/>
                  <a:gd name="T5" fmla="*/ 67 h 176"/>
                  <a:gd name="T6" fmla="*/ 137 w 205"/>
                  <a:gd name="T7" fmla="*/ 0 h 176"/>
                  <a:gd name="T8" fmla="*/ 80 w 205"/>
                  <a:gd name="T9" fmla="*/ 63 h 176"/>
                  <a:gd name="T10" fmla="*/ 0 w 205"/>
                  <a:gd name="T11" fmla="*/ 93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5" h="176">
                    <a:moveTo>
                      <a:pt x="0" y="93"/>
                    </a:moveTo>
                    <a:cubicBezTo>
                      <a:pt x="82" y="176"/>
                      <a:pt x="82" y="176"/>
                      <a:pt x="82" y="176"/>
                    </a:cubicBezTo>
                    <a:cubicBezTo>
                      <a:pt x="144" y="174"/>
                      <a:pt x="195" y="128"/>
                      <a:pt x="205" y="67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80" y="63"/>
                      <a:pt x="80" y="63"/>
                      <a:pt x="80" y="63"/>
                    </a:cubicBez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282"/>
              <p:cNvSpPr/>
              <p:nvPr/>
            </p:nvSpPr>
            <p:spPr bwMode="auto">
              <a:xfrm>
                <a:off x="2110" y="1761"/>
                <a:ext cx="244" cy="154"/>
              </a:xfrm>
              <a:custGeom>
                <a:avLst/>
                <a:gdLst>
                  <a:gd name="T0" fmla="*/ 152 w 152"/>
                  <a:gd name="T1" fmla="*/ 39 h 96"/>
                  <a:gd name="T2" fmla="*/ 140 w 152"/>
                  <a:gd name="T3" fmla="*/ 0 h 96"/>
                  <a:gd name="T4" fmla="*/ 59 w 152"/>
                  <a:gd name="T5" fmla="*/ 64 h 96"/>
                  <a:gd name="T6" fmla="*/ 32 w 152"/>
                  <a:gd name="T7" fmla="*/ 59 h 96"/>
                  <a:gd name="T8" fmla="*/ 2 w 152"/>
                  <a:gd name="T9" fmla="*/ 83 h 96"/>
                  <a:gd name="T10" fmla="*/ 0 w 152"/>
                  <a:gd name="T11" fmla="*/ 88 h 96"/>
                  <a:gd name="T12" fmla="*/ 9 w 152"/>
                  <a:gd name="T13" fmla="*/ 96 h 96"/>
                  <a:gd name="T14" fmla="*/ 9 w 152"/>
                  <a:gd name="T15" fmla="*/ 96 h 96"/>
                  <a:gd name="T16" fmla="*/ 9 w 152"/>
                  <a:gd name="T17" fmla="*/ 96 h 96"/>
                  <a:gd name="T18" fmla="*/ 55 w 152"/>
                  <a:gd name="T19" fmla="*/ 96 h 96"/>
                  <a:gd name="T20" fmla="*/ 99 w 152"/>
                  <a:gd name="T21" fmla="*/ 72 h 96"/>
                  <a:gd name="T22" fmla="*/ 120 w 152"/>
                  <a:gd name="T23" fmla="*/ 58 h 96"/>
                  <a:gd name="T24" fmla="*/ 126 w 152"/>
                  <a:gd name="T25" fmla="*/ 66 h 96"/>
                  <a:gd name="T26" fmla="*/ 126 w 152"/>
                  <a:gd name="T27" fmla="*/ 96 h 96"/>
                  <a:gd name="T28" fmla="*/ 144 w 152"/>
                  <a:gd name="T29" fmla="*/ 96 h 96"/>
                  <a:gd name="T30" fmla="*/ 144 w 152"/>
                  <a:gd name="T31" fmla="*/ 72 h 96"/>
                  <a:gd name="T32" fmla="*/ 152 w 152"/>
                  <a:gd name="T33" fmla="*/ 3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96">
                    <a:moveTo>
                      <a:pt x="152" y="39"/>
                    </a:moveTo>
                    <a:cubicBezTo>
                      <a:pt x="152" y="32"/>
                      <a:pt x="150" y="10"/>
                      <a:pt x="140" y="0"/>
                    </a:cubicBezTo>
                    <a:cubicBezTo>
                      <a:pt x="140" y="0"/>
                      <a:pt x="69" y="61"/>
                      <a:pt x="59" y="64"/>
                    </a:cubicBezTo>
                    <a:cubicBezTo>
                      <a:pt x="59" y="64"/>
                      <a:pt x="38" y="64"/>
                      <a:pt x="32" y="59"/>
                    </a:cubicBezTo>
                    <a:cubicBezTo>
                      <a:pt x="31" y="59"/>
                      <a:pt x="7" y="72"/>
                      <a:pt x="2" y="83"/>
                    </a:cubicBezTo>
                    <a:cubicBezTo>
                      <a:pt x="1" y="84"/>
                      <a:pt x="0" y="86"/>
                      <a:pt x="0" y="88"/>
                    </a:cubicBezTo>
                    <a:cubicBezTo>
                      <a:pt x="0" y="92"/>
                      <a:pt x="4" y="96"/>
                      <a:pt x="9" y="96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65" y="96"/>
                      <a:pt x="79" y="87"/>
                      <a:pt x="99" y="72"/>
                    </a:cubicBezTo>
                    <a:cubicBezTo>
                      <a:pt x="102" y="70"/>
                      <a:pt x="117" y="60"/>
                      <a:pt x="120" y="58"/>
                    </a:cubicBezTo>
                    <a:cubicBezTo>
                      <a:pt x="126" y="66"/>
                      <a:pt x="126" y="66"/>
                      <a:pt x="126" y="66"/>
                    </a:cubicBezTo>
                    <a:cubicBezTo>
                      <a:pt x="126" y="96"/>
                      <a:pt x="126" y="96"/>
                      <a:pt x="126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72"/>
                      <a:pt x="144" y="72"/>
                      <a:pt x="144" y="72"/>
                    </a:cubicBezTo>
                    <a:cubicBezTo>
                      <a:pt x="144" y="72"/>
                      <a:pt x="152" y="43"/>
                      <a:pt x="152" y="39"/>
                    </a:cubicBezTo>
                    <a:close/>
                  </a:path>
                </a:pathLst>
              </a:custGeom>
              <a:solidFill>
                <a:srgbClr val="F0F2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Oval 283"/>
              <p:cNvSpPr>
                <a:spLocks noChangeArrowheads="1"/>
              </p:cNvSpPr>
              <p:nvPr/>
            </p:nvSpPr>
            <p:spPr bwMode="auto">
              <a:xfrm>
                <a:off x="1394" y="1633"/>
                <a:ext cx="410" cy="410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284"/>
              <p:cNvSpPr/>
              <p:nvPr/>
            </p:nvSpPr>
            <p:spPr bwMode="auto">
              <a:xfrm>
                <a:off x="1525" y="1716"/>
                <a:ext cx="274" cy="327"/>
              </a:xfrm>
              <a:custGeom>
                <a:avLst/>
                <a:gdLst>
                  <a:gd name="T0" fmla="*/ 63 w 171"/>
                  <a:gd name="T1" fmla="*/ 35 h 204"/>
                  <a:gd name="T2" fmla="*/ 29 w 171"/>
                  <a:gd name="T3" fmla="*/ 0 h 204"/>
                  <a:gd name="T4" fmla="*/ 23 w 171"/>
                  <a:gd name="T5" fmla="*/ 30 h 204"/>
                  <a:gd name="T6" fmla="*/ 51 w 171"/>
                  <a:gd name="T7" fmla="*/ 58 h 204"/>
                  <a:gd name="T8" fmla="*/ 0 w 171"/>
                  <a:gd name="T9" fmla="*/ 152 h 204"/>
                  <a:gd name="T10" fmla="*/ 51 w 171"/>
                  <a:gd name="T11" fmla="*/ 204 h 204"/>
                  <a:gd name="T12" fmla="*/ 171 w 171"/>
                  <a:gd name="T13" fmla="*/ 102 h 204"/>
                  <a:gd name="T14" fmla="*/ 70 w 171"/>
                  <a:gd name="T15" fmla="*/ 0 h 204"/>
                  <a:gd name="T16" fmla="*/ 66 w 171"/>
                  <a:gd name="T17" fmla="*/ 30 h 204"/>
                  <a:gd name="T18" fmla="*/ 63 w 171"/>
                  <a:gd name="T19" fmla="*/ 3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1" h="204">
                    <a:moveTo>
                      <a:pt x="63" y="35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1" y="204"/>
                      <a:pt x="51" y="204"/>
                      <a:pt x="51" y="204"/>
                    </a:cubicBezTo>
                    <a:cubicBezTo>
                      <a:pt x="111" y="201"/>
                      <a:pt x="160" y="158"/>
                      <a:pt x="171" y="10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6" y="30"/>
                      <a:pt x="66" y="30"/>
                      <a:pt x="66" y="30"/>
                    </a:cubicBezTo>
                    <a:lnTo>
                      <a:pt x="63" y="35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285"/>
              <p:cNvSpPr/>
              <p:nvPr/>
            </p:nvSpPr>
            <p:spPr bwMode="auto">
              <a:xfrm>
                <a:off x="1524" y="1716"/>
                <a:ext cx="149" cy="244"/>
              </a:xfrm>
              <a:custGeom>
                <a:avLst/>
                <a:gdLst>
                  <a:gd name="T0" fmla="*/ 82 w 93"/>
                  <a:gd name="T1" fmla="*/ 87 h 152"/>
                  <a:gd name="T2" fmla="*/ 82 w 93"/>
                  <a:gd name="T3" fmla="*/ 87 h 152"/>
                  <a:gd name="T4" fmla="*/ 82 w 93"/>
                  <a:gd name="T5" fmla="*/ 69 h 152"/>
                  <a:gd name="T6" fmla="*/ 82 w 93"/>
                  <a:gd name="T7" fmla="*/ 69 h 152"/>
                  <a:gd name="T8" fmla="*/ 89 w 93"/>
                  <a:gd name="T9" fmla="*/ 36 h 152"/>
                  <a:gd name="T10" fmla="*/ 89 w 93"/>
                  <a:gd name="T11" fmla="*/ 36 h 152"/>
                  <a:gd name="T12" fmla="*/ 71 w 93"/>
                  <a:gd name="T13" fmla="*/ 19 h 152"/>
                  <a:gd name="T14" fmla="*/ 71 w 93"/>
                  <a:gd name="T15" fmla="*/ 16 h 152"/>
                  <a:gd name="T16" fmla="*/ 71 w 93"/>
                  <a:gd name="T17" fmla="*/ 0 h 152"/>
                  <a:gd name="T18" fmla="*/ 65 w 93"/>
                  <a:gd name="T19" fmla="*/ 0 h 152"/>
                  <a:gd name="T20" fmla="*/ 65 w 93"/>
                  <a:gd name="T21" fmla="*/ 16 h 152"/>
                  <a:gd name="T22" fmla="*/ 47 w 93"/>
                  <a:gd name="T23" fmla="*/ 34 h 152"/>
                  <a:gd name="T24" fmla="*/ 30 w 93"/>
                  <a:gd name="T25" fmla="*/ 16 h 152"/>
                  <a:gd name="T26" fmla="*/ 30 w 93"/>
                  <a:gd name="T27" fmla="*/ 0 h 152"/>
                  <a:gd name="T28" fmla="*/ 23 w 93"/>
                  <a:gd name="T29" fmla="*/ 0 h 152"/>
                  <a:gd name="T30" fmla="*/ 23 w 93"/>
                  <a:gd name="T31" fmla="*/ 16 h 152"/>
                  <a:gd name="T32" fmla="*/ 23 w 93"/>
                  <a:gd name="T33" fmla="*/ 16 h 152"/>
                  <a:gd name="T34" fmla="*/ 23 w 93"/>
                  <a:gd name="T35" fmla="*/ 18 h 152"/>
                  <a:gd name="T36" fmla="*/ 6 w 93"/>
                  <a:gd name="T37" fmla="*/ 35 h 152"/>
                  <a:gd name="T38" fmla="*/ 5 w 93"/>
                  <a:gd name="T39" fmla="*/ 35 h 152"/>
                  <a:gd name="T40" fmla="*/ 12 w 93"/>
                  <a:gd name="T41" fmla="*/ 69 h 152"/>
                  <a:gd name="T42" fmla="*/ 12 w 93"/>
                  <a:gd name="T43" fmla="*/ 69 h 152"/>
                  <a:gd name="T44" fmla="*/ 12 w 93"/>
                  <a:gd name="T45" fmla="*/ 87 h 152"/>
                  <a:gd name="T46" fmla="*/ 12 w 93"/>
                  <a:gd name="T47" fmla="*/ 87 h 152"/>
                  <a:gd name="T48" fmla="*/ 1 w 93"/>
                  <a:gd name="T49" fmla="*/ 135 h 152"/>
                  <a:gd name="T50" fmla="*/ 0 w 93"/>
                  <a:gd name="T51" fmla="*/ 135 h 152"/>
                  <a:gd name="T52" fmla="*/ 0 w 93"/>
                  <a:gd name="T53" fmla="*/ 152 h 152"/>
                  <a:gd name="T54" fmla="*/ 93 w 93"/>
                  <a:gd name="T55" fmla="*/ 152 h 152"/>
                  <a:gd name="T56" fmla="*/ 93 w 93"/>
                  <a:gd name="T57" fmla="*/ 135 h 152"/>
                  <a:gd name="T58" fmla="*/ 93 w 93"/>
                  <a:gd name="T59" fmla="*/ 135 h 152"/>
                  <a:gd name="T60" fmla="*/ 82 w 93"/>
                  <a:gd name="T61" fmla="*/ 8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3" h="152">
                    <a:moveTo>
                      <a:pt x="82" y="87"/>
                    </a:moveTo>
                    <a:cubicBezTo>
                      <a:pt x="82" y="87"/>
                      <a:pt x="82" y="87"/>
                      <a:pt x="82" y="87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79" y="36"/>
                      <a:pt x="71" y="28"/>
                      <a:pt x="71" y="19"/>
                    </a:cubicBezTo>
                    <a:cubicBezTo>
                      <a:pt x="71" y="18"/>
                      <a:pt x="71" y="16"/>
                      <a:pt x="71" y="16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26"/>
                      <a:pt x="57" y="34"/>
                      <a:pt x="47" y="34"/>
                    </a:cubicBezTo>
                    <a:cubicBezTo>
                      <a:pt x="37" y="34"/>
                      <a:pt x="30" y="26"/>
                      <a:pt x="30" y="16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7"/>
                      <a:pt x="23" y="17"/>
                      <a:pt x="23" y="18"/>
                    </a:cubicBezTo>
                    <a:cubicBezTo>
                      <a:pt x="23" y="27"/>
                      <a:pt x="15" y="35"/>
                      <a:pt x="6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" y="135"/>
                      <a:pt x="1" y="135"/>
                      <a:pt x="1" y="13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93" y="152"/>
                      <a:pt x="93" y="152"/>
                      <a:pt x="93" y="152"/>
                    </a:cubicBezTo>
                    <a:cubicBezTo>
                      <a:pt x="93" y="135"/>
                      <a:pt x="93" y="135"/>
                      <a:pt x="93" y="135"/>
                    </a:cubicBezTo>
                    <a:cubicBezTo>
                      <a:pt x="93" y="135"/>
                      <a:pt x="93" y="135"/>
                      <a:pt x="93" y="135"/>
                    </a:cubicBezTo>
                    <a:lnTo>
                      <a:pt x="82" y="87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Oval 286"/>
              <p:cNvSpPr>
                <a:spLocks noChangeArrowheads="1"/>
              </p:cNvSpPr>
              <p:nvPr/>
            </p:nvSpPr>
            <p:spPr bwMode="auto">
              <a:xfrm>
                <a:off x="753" y="1633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287"/>
              <p:cNvSpPr/>
              <p:nvPr/>
            </p:nvSpPr>
            <p:spPr bwMode="auto">
              <a:xfrm>
                <a:off x="838" y="1724"/>
                <a:ext cx="325" cy="319"/>
              </a:xfrm>
              <a:custGeom>
                <a:avLst/>
                <a:gdLst>
                  <a:gd name="T0" fmla="*/ 139 w 203"/>
                  <a:gd name="T1" fmla="*/ 0 h 199"/>
                  <a:gd name="T2" fmla="*/ 125 w 203"/>
                  <a:gd name="T3" fmla="*/ 56 h 199"/>
                  <a:gd name="T4" fmla="*/ 0 w 203"/>
                  <a:gd name="T5" fmla="*/ 142 h 199"/>
                  <a:gd name="T6" fmla="*/ 56 w 203"/>
                  <a:gd name="T7" fmla="*/ 198 h 199"/>
                  <a:gd name="T8" fmla="*/ 75 w 203"/>
                  <a:gd name="T9" fmla="*/ 199 h 199"/>
                  <a:gd name="T10" fmla="*/ 203 w 203"/>
                  <a:gd name="T11" fmla="*/ 71 h 199"/>
                  <a:gd name="T12" fmla="*/ 203 w 203"/>
                  <a:gd name="T13" fmla="*/ 64 h 199"/>
                  <a:gd name="T14" fmla="*/ 139 w 203"/>
                  <a:gd name="T15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3" h="199">
                    <a:moveTo>
                      <a:pt x="139" y="0"/>
                    </a:moveTo>
                    <a:cubicBezTo>
                      <a:pt x="125" y="56"/>
                      <a:pt x="125" y="56"/>
                      <a:pt x="125" y="56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56" y="198"/>
                      <a:pt x="56" y="198"/>
                      <a:pt x="56" y="198"/>
                    </a:cubicBezTo>
                    <a:cubicBezTo>
                      <a:pt x="62" y="199"/>
                      <a:pt x="68" y="199"/>
                      <a:pt x="75" y="199"/>
                    </a:cubicBezTo>
                    <a:cubicBezTo>
                      <a:pt x="146" y="199"/>
                      <a:pt x="203" y="142"/>
                      <a:pt x="203" y="71"/>
                    </a:cubicBezTo>
                    <a:cubicBezTo>
                      <a:pt x="203" y="69"/>
                      <a:pt x="203" y="66"/>
                      <a:pt x="203" y="64"/>
                    </a:cubicBez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88"/>
              <p:cNvSpPr/>
              <p:nvPr/>
            </p:nvSpPr>
            <p:spPr bwMode="auto">
              <a:xfrm>
                <a:off x="853" y="1724"/>
                <a:ext cx="211" cy="64"/>
              </a:xfrm>
              <a:custGeom>
                <a:avLst/>
                <a:gdLst>
                  <a:gd name="T0" fmla="*/ 0 w 132"/>
                  <a:gd name="T1" fmla="*/ 28 h 40"/>
                  <a:gd name="T2" fmla="*/ 66 w 132"/>
                  <a:gd name="T3" fmla="*/ 40 h 40"/>
                  <a:gd name="T4" fmla="*/ 132 w 132"/>
                  <a:gd name="T5" fmla="*/ 28 h 40"/>
                  <a:gd name="T6" fmla="*/ 130 w 132"/>
                  <a:gd name="T7" fmla="*/ 0 h 40"/>
                  <a:gd name="T8" fmla="*/ 66 w 132"/>
                  <a:gd name="T9" fmla="*/ 11 h 40"/>
                  <a:gd name="T10" fmla="*/ 2 w 132"/>
                  <a:gd name="T11" fmla="*/ 0 h 40"/>
                  <a:gd name="T12" fmla="*/ 2 w 132"/>
                  <a:gd name="T13" fmla="*/ 0 h 40"/>
                  <a:gd name="T14" fmla="*/ 0 w 132"/>
                  <a:gd name="T15" fmla="*/ 2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2" h="40">
                    <a:moveTo>
                      <a:pt x="0" y="28"/>
                    </a:moveTo>
                    <a:cubicBezTo>
                      <a:pt x="0" y="35"/>
                      <a:pt x="30" y="40"/>
                      <a:pt x="66" y="40"/>
                    </a:cubicBezTo>
                    <a:cubicBezTo>
                      <a:pt x="102" y="40"/>
                      <a:pt x="132" y="35"/>
                      <a:pt x="132" y="28"/>
                    </a:cubicBezTo>
                    <a:cubicBezTo>
                      <a:pt x="130" y="0"/>
                      <a:pt x="130" y="0"/>
                      <a:pt x="130" y="0"/>
                    </a:cubicBezTo>
                    <a:cubicBezTo>
                      <a:pt x="130" y="6"/>
                      <a:pt x="101" y="11"/>
                      <a:pt x="66" y="11"/>
                    </a:cubicBezTo>
                    <a:cubicBezTo>
                      <a:pt x="31" y="11"/>
                      <a:pt x="2" y="6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76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89"/>
              <p:cNvSpPr/>
              <p:nvPr/>
            </p:nvSpPr>
            <p:spPr bwMode="auto">
              <a:xfrm>
                <a:off x="837" y="1783"/>
                <a:ext cx="243" cy="185"/>
              </a:xfrm>
              <a:custGeom>
                <a:avLst/>
                <a:gdLst>
                  <a:gd name="T0" fmla="*/ 152 w 152"/>
                  <a:gd name="T1" fmla="*/ 103 h 115"/>
                  <a:gd name="T2" fmla="*/ 143 w 152"/>
                  <a:gd name="T3" fmla="*/ 0 h 115"/>
                  <a:gd name="T4" fmla="*/ 139 w 152"/>
                  <a:gd name="T5" fmla="*/ 2 h 115"/>
                  <a:gd name="T6" fmla="*/ 124 w 152"/>
                  <a:gd name="T7" fmla="*/ 6 h 115"/>
                  <a:gd name="T8" fmla="*/ 76 w 152"/>
                  <a:gd name="T9" fmla="*/ 9 h 115"/>
                  <a:gd name="T10" fmla="*/ 28 w 152"/>
                  <a:gd name="T11" fmla="*/ 6 h 115"/>
                  <a:gd name="T12" fmla="*/ 13 w 152"/>
                  <a:gd name="T13" fmla="*/ 2 h 115"/>
                  <a:gd name="T14" fmla="*/ 9 w 152"/>
                  <a:gd name="T15" fmla="*/ 0 h 115"/>
                  <a:gd name="T16" fmla="*/ 0 w 152"/>
                  <a:gd name="T17" fmla="*/ 103 h 115"/>
                  <a:gd name="T18" fmla="*/ 0 w 152"/>
                  <a:gd name="T19" fmla="*/ 103 h 115"/>
                  <a:gd name="T20" fmla="*/ 0 w 152"/>
                  <a:gd name="T21" fmla="*/ 103 h 115"/>
                  <a:gd name="T22" fmla="*/ 0 w 152"/>
                  <a:gd name="T23" fmla="*/ 103 h 115"/>
                  <a:gd name="T24" fmla="*/ 76 w 152"/>
                  <a:gd name="T25" fmla="*/ 115 h 115"/>
                  <a:gd name="T26" fmla="*/ 152 w 152"/>
                  <a:gd name="T27" fmla="*/ 103 h 115"/>
                  <a:gd name="T28" fmla="*/ 152 w 152"/>
                  <a:gd name="T29" fmla="*/ 103 h 115"/>
                  <a:gd name="T30" fmla="*/ 152 w 152"/>
                  <a:gd name="T31" fmla="*/ 103 h 115"/>
                  <a:gd name="T32" fmla="*/ 152 w 152"/>
                  <a:gd name="T33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15">
                    <a:moveTo>
                      <a:pt x="152" y="103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1" y="1"/>
                      <a:pt x="139" y="2"/>
                    </a:cubicBezTo>
                    <a:cubicBezTo>
                      <a:pt x="135" y="3"/>
                      <a:pt x="130" y="5"/>
                      <a:pt x="124" y="6"/>
                    </a:cubicBezTo>
                    <a:cubicBezTo>
                      <a:pt x="111" y="8"/>
                      <a:pt x="94" y="9"/>
                      <a:pt x="76" y="9"/>
                    </a:cubicBezTo>
                    <a:cubicBezTo>
                      <a:pt x="58" y="9"/>
                      <a:pt x="41" y="8"/>
                      <a:pt x="28" y="6"/>
                    </a:cubicBezTo>
                    <a:cubicBezTo>
                      <a:pt x="22" y="5"/>
                      <a:pt x="17" y="3"/>
                      <a:pt x="13" y="2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9"/>
                      <a:pt x="34" y="115"/>
                      <a:pt x="76" y="115"/>
                    </a:cubicBezTo>
                    <a:cubicBezTo>
                      <a:pt x="118" y="115"/>
                      <a:pt x="152" y="109"/>
                      <a:pt x="152" y="103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2" y="103"/>
                      <a:pt x="152" y="103"/>
                      <a:pt x="152" y="103"/>
                    </a:cubicBezTo>
                    <a:close/>
                  </a:path>
                </a:pathLst>
              </a:custGeom>
              <a:solidFill>
                <a:srgbClr val="676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90"/>
              <p:cNvSpPr/>
              <p:nvPr/>
            </p:nvSpPr>
            <p:spPr bwMode="auto">
              <a:xfrm>
                <a:off x="851" y="1769"/>
                <a:ext cx="215" cy="29"/>
              </a:xfrm>
              <a:custGeom>
                <a:avLst/>
                <a:gdLst>
                  <a:gd name="T0" fmla="*/ 133 w 134"/>
                  <a:gd name="T1" fmla="*/ 0 h 18"/>
                  <a:gd name="T2" fmla="*/ 133 w 134"/>
                  <a:gd name="T3" fmla="*/ 0 h 18"/>
                  <a:gd name="T4" fmla="*/ 133 w 134"/>
                  <a:gd name="T5" fmla="*/ 0 h 18"/>
                  <a:gd name="T6" fmla="*/ 67 w 134"/>
                  <a:gd name="T7" fmla="*/ 12 h 18"/>
                  <a:gd name="T8" fmla="*/ 67 w 134"/>
                  <a:gd name="T9" fmla="*/ 12 h 18"/>
                  <a:gd name="T10" fmla="*/ 67 w 134"/>
                  <a:gd name="T11" fmla="*/ 12 h 18"/>
                  <a:gd name="T12" fmla="*/ 1 w 134"/>
                  <a:gd name="T13" fmla="*/ 0 h 18"/>
                  <a:gd name="T14" fmla="*/ 1 w 134"/>
                  <a:gd name="T15" fmla="*/ 0 h 18"/>
                  <a:gd name="T16" fmla="*/ 1 w 134"/>
                  <a:gd name="T17" fmla="*/ 0 h 18"/>
                  <a:gd name="T18" fmla="*/ 0 w 134"/>
                  <a:gd name="T19" fmla="*/ 9 h 18"/>
                  <a:gd name="T20" fmla="*/ 4 w 134"/>
                  <a:gd name="T21" fmla="*/ 11 h 18"/>
                  <a:gd name="T22" fmla="*/ 19 w 134"/>
                  <a:gd name="T23" fmla="*/ 15 h 18"/>
                  <a:gd name="T24" fmla="*/ 67 w 134"/>
                  <a:gd name="T25" fmla="*/ 18 h 18"/>
                  <a:gd name="T26" fmla="*/ 67 w 134"/>
                  <a:gd name="T27" fmla="*/ 18 h 18"/>
                  <a:gd name="T28" fmla="*/ 67 w 134"/>
                  <a:gd name="T29" fmla="*/ 18 h 18"/>
                  <a:gd name="T30" fmla="*/ 115 w 134"/>
                  <a:gd name="T31" fmla="*/ 15 h 18"/>
                  <a:gd name="T32" fmla="*/ 130 w 134"/>
                  <a:gd name="T33" fmla="*/ 11 h 18"/>
                  <a:gd name="T34" fmla="*/ 134 w 134"/>
                  <a:gd name="T35" fmla="*/ 9 h 18"/>
                  <a:gd name="T36" fmla="*/ 133 w 134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4" h="18">
                    <a:moveTo>
                      <a:pt x="133" y="0"/>
                    </a:moveTo>
                    <a:cubicBezTo>
                      <a:pt x="133" y="0"/>
                      <a:pt x="133" y="0"/>
                      <a:pt x="133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3" y="7"/>
                      <a:pt x="103" y="12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31" y="12"/>
                      <a:pt x="1" y="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4" y="11"/>
                    </a:cubicBezTo>
                    <a:cubicBezTo>
                      <a:pt x="8" y="12"/>
                      <a:pt x="13" y="14"/>
                      <a:pt x="19" y="15"/>
                    </a:cubicBezTo>
                    <a:cubicBezTo>
                      <a:pt x="32" y="17"/>
                      <a:pt x="49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85" y="18"/>
                      <a:pt x="102" y="17"/>
                      <a:pt x="115" y="15"/>
                    </a:cubicBezTo>
                    <a:cubicBezTo>
                      <a:pt x="121" y="14"/>
                      <a:pt x="126" y="12"/>
                      <a:pt x="130" y="11"/>
                    </a:cubicBezTo>
                    <a:cubicBezTo>
                      <a:pt x="132" y="10"/>
                      <a:pt x="133" y="10"/>
                      <a:pt x="134" y="9"/>
                    </a:cubicBez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Oval 291"/>
              <p:cNvSpPr>
                <a:spLocks noChangeArrowheads="1"/>
              </p:cNvSpPr>
              <p:nvPr/>
            </p:nvSpPr>
            <p:spPr bwMode="auto">
              <a:xfrm>
                <a:off x="113" y="1633"/>
                <a:ext cx="410" cy="4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92"/>
              <p:cNvSpPr/>
              <p:nvPr/>
            </p:nvSpPr>
            <p:spPr bwMode="auto">
              <a:xfrm>
                <a:off x="214" y="1730"/>
                <a:ext cx="302" cy="313"/>
              </a:xfrm>
              <a:custGeom>
                <a:avLst/>
                <a:gdLst>
                  <a:gd name="T0" fmla="*/ 86 w 189"/>
                  <a:gd name="T1" fmla="*/ 8 h 195"/>
                  <a:gd name="T2" fmla="*/ 61 w 189"/>
                  <a:gd name="T3" fmla="*/ 0 h 195"/>
                  <a:gd name="T4" fmla="*/ 18 w 189"/>
                  <a:gd name="T5" fmla="*/ 23 h 195"/>
                  <a:gd name="T6" fmla="*/ 12 w 189"/>
                  <a:gd name="T7" fmla="*/ 49 h 195"/>
                  <a:gd name="T8" fmla="*/ 45 w 189"/>
                  <a:gd name="T9" fmla="*/ 82 h 195"/>
                  <a:gd name="T10" fmla="*/ 0 w 189"/>
                  <a:gd name="T11" fmla="*/ 127 h 195"/>
                  <a:gd name="T12" fmla="*/ 68 w 189"/>
                  <a:gd name="T13" fmla="*/ 195 h 195"/>
                  <a:gd name="T14" fmla="*/ 189 w 189"/>
                  <a:gd name="T15" fmla="*/ 97 h 195"/>
                  <a:gd name="T16" fmla="*/ 110 w 189"/>
                  <a:gd name="T17" fmla="*/ 18 h 195"/>
                  <a:gd name="T18" fmla="*/ 103 w 189"/>
                  <a:gd name="T19" fmla="*/ 25 h 195"/>
                  <a:gd name="T20" fmla="*/ 86 w 189"/>
                  <a:gd name="T21" fmla="*/ 8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9" h="195">
                    <a:moveTo>
                      <a:pt x="86" y="8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68" y="195"/>
                      <a:pt x="68" y="195"/>
                      <a:pt x="68" y="195"/>
                    </a:cubicBezTo>
                    <a:cubicBezTo>
                      <a:pt x="127" y="194"/>
                      <a:pt x="176" y="152"/>
                      <a:pt x="189" y="97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3" y="25"/>
                      <a:pt x="103" y="25"/>
                      <a:pt x="103" y="25"/>
                    </a:cubicBezTo>
                    <a:lnTo>
                      <a:pt x="86" y="8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93"/>
              <p:cNvSpPr>
                <a:spLocks noEditPoints="1"/>
              </p:cNvSpPr>
              <p:nvPr/>
            </p:nvSpPr>
            <p:spPr bwMode="auto">
              <a:xfrm>
                <a:off x="196" y="1727"/>
                <a:ext cx="243" cy="221"/>
              </a:xfrm>
              <a:custGeom>
                <a:avLst/>
                <a:gdLst>
                  <a:gd name="T0" fmla="*/ 152 w 152"/>
                  <a:gd name="T1" fmla="*/ 74 h 138"/>
                  <a:gd name="T2" fmla="*/ 76 w 152"/>
                  <a:gd name="T3" fmla="*/ 0 h 138"/>
                  <a:gd name="T4" fmla="*/ 0 w 152"/>
                  <a:gd name="T5" fmla="*/ 74 h 138"/>
                  <a:gd name="T6" fmla="*/ 0 w 152"/>
                  <a:gd name="T7" fmla="*/ 74 h 138"/>
                  <a:gd name="T8" fmla="*/ 0 w 152"/>
                  <a:gd name="T9" fmla="*/ 104 h 138"/>
                  <a:gd name="T10" fmla="*/ 35 w 152"/>
                  <a:gd name="T11" fmla="*/ 138 h 138"/>
                  <a:gd name="T12" fmla="*/ 117 w 152"/>
                  <a:gd name="T13" fmla="*/ 138 h 138"/>
                  <a:gd name="T14" fmla="*/ 152 w 152"/>
                  <a:gd name="T15" fmla="*/ 104 h 138"/>
                  <a:gd name="T16" fmla="*/ 152 w 152"/>
                  <a:gd name="T17" fmla="*/ 74 h 138"/>
                  <a:gd name="T18" fmla="*/ 76 w 152"/>
                  <a:gd name="T19" fmla="*/ 75 h 138"/>
                  <a:gd name="T20" fmla="*/ 42 w 152"/>
                  <a:gd name="T21" fmla="*/ 40 h 138"/>
                  <a:gd name="T22" fmla="*/ 76 w 152"/>
                  <a:gd name="T23" fmla="*/ 6 h 138"/>
                  <a:gd name="T24" fmla="*/ 110 w 152"/>
                  <a:gd name="T25" fmla="*/ 40 h 138"/>
                  <a:gd name="T26" fmla="*/ 76 w 152"/>
                  <a:gd name="T27" fmla="*/ 7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38">
                    <a:moveTo>
                      <a:pt x="152" y="74"/>
                    </a:moveTo>
                    <a:cubicBezTo>
                      <a:pt x="151" y="50"/>
                      <a:pt x="117" y="0"/>
                      <a:pt x="76" y="0"/>
                    </a:cubicBezTo>
                    <a:cubicBezTo>
                      <a:pt x="35" y="0"/>
                      <a:pt x="1" y="5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23"/>
                      <a:pt x="16" y="138"/>
                      <a:pt x="35" y="138"/>
                    </a:cubicBezTo>
                    <a:cubicBezTo>
                      <a:pt x="117" y="138"/>
                      <a:pt x="117" y="138"/>
                      <a:pt x="117" y="138"/>
                    </a:cubicBezTo>
                    <a:cubicBezTo>
                      <a:pt x="136" y="138"/>
                      <a:pt x="152" y="123"/>
                      <a:pt x="152" y="104"/>
                    </a:cubicBezTo>
                    <a:cubicBezTo>
                      <a:pt x="152" y="74"/>
                      <a:pt x="152" y="74"/>
                      <a:pt x="152" y="74"/>
                    </a:cubicBezTo>
                    <a:close/>
                    <a:moveTo>
                      <a:pt x="76" y="75"/>
                    </a:moveTo>
                    <a:cubicBezTo>
                      <a:pt x="57" y="74"/>
                      <a:pt x="42" y="59"/>
                      <a:pt x="42" y="40"/>
                    </a:cubicBezTo>
                    <a:cubicBezTo>
                      <a:pt x="42" y="22"/>
                      <a:pt x="57" y="6"/>
                      <a:pt x="76" y="6"/>
                    </a:cubicBezTo>
                    <a:cubicBezTo>
                      <a:pt x="95" y="6"/>
                      <a:pt x="110" y="22"/>
                      <a:pt x="110" y="40"/>
                    </a:cubicBezTo>
                    <a:cubicBezTo>
                      <a:pt x="110" y="59"/>
                      <a:pt x="95" y="75"/>
                      <a:pt x="76" y="75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94"/>
              <p:cNvSpPr/>
              <p:nvPr/>
            </p:nvSpPr>
            <p:spPr bwMode="auto">
              <a:xfrm>
                <a:off x="289" y="1838"/>
                <a:ext cx="57" cy="69"/>
              </a:xfrm>
              <a:custGeom>
                <a:avLst/>
                <a:gdLst>
                  <a:gd name="T0" fmla="*/ 18 w 36"/>
                  <a:gd name="T1" fmla="*/ 6 h 43"/>
                  <a:gd name="T2" fmla="*/ 0 w 36"/>
                  <a:gd name="T3" fmla="*/ 0 h 43"/>
                  <a:gd name="T4" fmla="*/ 0 w 36"/>
                  <a:gd name="T5" fmla="*/ 43 h 43"/>
                  <a:gd name="T6" fmla="*/ 36 w 36"/>
                  <a:gd name="T7" fmla="*/ 43 h 43"/>
                  <a:gd name="T8" fmla="*/ 36 w 36"/>
                  <a:gd name="T9" fmla="*/ 0 h 43"/>
                  <a:gd name="T10" fmla="*/ 18 w 36"/>
                  <a:gd name="T11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43">
                    <a:moveTo>
                      <a:pt x="18" y="6"/>
                    </a:moveTo>
                    <a:cubicBezTo>
                      <a:pt x="11" y="6"/>
                      <a:pt x="5" y="4"/>
                      <a:pt x="0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1" y="4"/>
                      <a:pt x="24" y="6"/>
                      <a:pt x="18" y="6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Oval 295"/>
              <p:cNvSpPr>
                <a:spLocks noChangeArrowheads="1"/>
              </p:cNvSpPr>
              <p:nvPr/>
            </p:nvSpPr>
            <p:spPr bwMode="auto">
              <a:xfrm>
                <a:off x="308" y="1873"/>
                <a:ext cx="19" cy="1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Oval 296"/>
              <p:cNvSpPr>
                <a:spLocks noChangeArrowheads="1"/>
              </p:cNvSpPr>
              <p:nvPr/>
            </p:nvSpPr>
            <p:spPr bwMode="auto">
              <a:xfrm>
                <a:off x="7161" y="992"/>
                <a:ext cx="410" cy="410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97"/>
              <p:cNvSpPr/>
              <p:nvPr/>
            </p:nvSpPr>
            <p:spPr bwMode="auto">
              <a:xfrm>
                <a:off x="7255" y="1096"/>
                <a:ext cx="316" cy="306"/>
              </a:xfrm>
              <a:custGeom>
                <a:avLst/>
                <a:gdLst>
                  <a:gd name="T0" fmla="*/ 134 w 197"/>
                  <a:gd name="T1" fmla="*/ 18 h 191"/>
                  <a:gd name="T2" fmla="*/ 115 w 197"/>
                  <a:gd name="T3" fmla="*/ 0 h 191"/>
                  <a:gd name="T4" fmla="*/ 97 w 197"/>
                  <a:gd name="T5" fmla="*/ 18 h 191"/>
                  <a:gd name="T6" fmla="*/ 95 w 197"/>
                  <a:gd name="T7" fmla="*/ 18 h 191"/>
                  <a:gd name="T8" fmla="*/ 95 w 197"/>
                  <a:gd name="T9" fmla="*/ 20 h 191"/>
                  <a:gd name="T10" fmla="*/ 79 w 197"/>
                  <a:gd name="T11" fmla="*/ 36 h 191"/>
                  <a:gd name="T12" fmla="*/ 63 w 197"/>
                  <a:gd name="T13" fmla="*/ 13 h 191"/>
                  <a:gd name="T14" fmla="*/ 0 w 197"/>
                  <a:gd name="T15" fmla="*/ 22 h 191"/>
                  <a:gd name="T16" fmla="*/ 16 w 197"/>
                  <a:gd name="T17" fmla="*/ 63 h 191"/>
                  <a:gd name="T18" fmla="*/ 57 w 197"/>
                  <a:gd name="T19" fmla="*/ 75 h 191"/>
                  <a:gd name="T20" fmla="*/ 39 w 197"/>
                  <a:gd name="T21" fmla="*/ 93 h 191"/>
                  <a:gd name="T22" fmla="*/ 59 w 197"/>
                  <a:gd name="T23" fmla="*/ 114 h 191"/>
                  <a:gd name="T24" fmla="*/ 66 w 197"/>
                  <a:gd name="T25" fmla="*/ 136 h 191"/>
                  <a:gd name="T26" fmla="*/ 27 w 197"/>
                  <a:gd name="T27" fmla="*/ 151 h 191"/>
                  <a:gd name="T28" fmla="*/ 67 w 197"/>
                  <a:gd name="T29" fmla="*/ 191 h 191"/>
                  <a:gd name="T30" fmla="*/ 69 w 197"/>
                  <a:gd name="T31" fmla="*/ 191 h 191"/>
                  <a:gd name="T32" fmla="*/ 197 w 197"/>
                  <a:gd name="T33" fmla="*/ 64 h 191"/>
                  <a:gd name="T34" fmla="*/ 144 w 197"/>
                  <a:gd name="T35" fmla="*/ 11 h 191"/>
                  <a:gd name="T36" fmla="*/ 138 w 197"/>
                  <a:gd name="T37" fmla="*/ 18 h 191"/>
                  <a:gd name="T38" fmla="*/ 134 w 197"/>
                  <a:gd name="T39" fmla="*/ 1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191">
                    <a:moveTo>
                      <a:pt x="134" y="18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5" y="20"/>
                      <a:pt x="95" y="20"/>
                      <a:pt x="95" y="20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59" y="114"/>
                      <a:pt x="59" y="114"/>
                      <a:pt x="59" y="114"/>
                    </a:cubicBezTo>
                    <a:cubicBezTo>
                      <a:pt x="66" y="136"/>
                      <a:pt x="66" y="136"/>
                      <a:pt x="66" y="136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67" y="191"/>
                      <a:pt x="67" y="191"/>
                      <a:pt x="67" y="191"/>
                    </a:cubicBezTo>
                    <a:cubicBezTo>
                      <a:pt x="68" y="191"/>
                      <a:pt x="68" y="191"/>
                      <a:pt x="69" y="191"/>
                    </a:cubicBezTo>
                    <a:cubicBezTo>
                      <a:pt x="139" y="191"/>
                      <a:pt x="196" y="134"/>
                      <a:pt x="197" y="64"/>
                    </a:cubicBezTo>
                    <a:cubicBezTo>
                      <a:pt x="144" y="11"/>
                      <a:pt x="144" y="11"/>
                      <a:pt x="144" y="11"/>
                    </a:cubicBezTo>
                    <a:cubicBezTo>
                      <a:pt x="138" y="18"/>
                      <a:pt x="138" y="18"/>
                      <a:pt x="138" y="18"/>
                    </a:cubicBezTo>
                    <a:lnTo>
                      <a:pt x="134" y="18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98"/>
              <p:cNvSpPr/>
              <p:nvPr/>
            </p:nvSpPr>
            <p:spPr bwMode="auto">
              <a:xfrm>
                <a:off x="7298" y="1261"/>
                <a:ext cx="135" cy="77"/>
              </a:xfrm>
              <a:custGeom>
                <a:avLst/>
                <a:gdLst>
                  <a:gd name="T0" fmla="*/ 53 w 84"/>
                  <a:gd name="T1" fmla="*/ 0 h 48"/>
                  <a:gd name="T2" fmla="*/ 53 w 84"/>
                  <a:gd name="T3" fmla="*/ 0 h 48"/>
                  <a:gd name="T4" fmla="*/ 41 w 84"/>
                  <a:gd name="T5" fmla="*/ 2 h 48"/>
                  <a:gd name="T6" fmla="*/ 30 w 84"/>
                  <a:gd name="T7" fmla="*/ 0 h 48"/>
                  <a:gd name="T8" fmla="*/ 30 w 84"/>
                  <a:gd name="T9" fmla="*/ 31 h 48"/>
                  <a:gd name="T10" fmla="*/ 0 w 84"/>
                  <a:gd name="T11" fmla="*/ 48 h 48"/>
                  <a:gd name="T12" fmla="*/ 84 w 84"/>
                  <a:gd name="T13" fmla="*/ 48 h 48"/>
                  <a:gd name="T14" fmla="*/ 53 w 84"/>
                  <a:gd name="T15" fmla="*/ 31 h 48"/>
                  <a:gd name="T16" fmla="*/ 53 w 84"/>
                  <a:gd name="T1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48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0" y="1"/>
                      <a:pt x="45" y="2"/>
                      <a:pt x="41" y="2"/>
                    </a:cubicBezTo>
                    <a:cubicBezTo>
                      <a:pt x="37" y="2"/>
                      <a:pt x="34" y="1"/>
                      <a:pt x="30" y="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53" y="31"/>
                      <a:pt x="53" y="31"/>
                      <a:pt x="53" y="31"/>
                    </a:cubicBez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99"/>
              <p:cNvSpPr/>
              <p:nvPr/>
            </p:nvSpPr>
            <p:spPr bwMode="auto">
              <a:xfrm>
                <a:off x="7245" y="1113"/>
                <a:ext cx="57" cy="113"/>
              </a:xfrm>
              <a:custGeom>
                <a:avLst/>
                <a:gdLst>
                  <a:gd name="T0" fmla="*/ 29 w 35"/>
                  <a:gd name="T1" fmla="*/ 50 h 70"/>
                  <a:gd name="T2" fmla="*/ 17 w 35"/>
                  <a:gd name="T3" fmla="*/ 31 h 70"/>
                  <a:gd name="T4" fmla="*/ 12 w 35"/>
                  <a:gd name="T5" fmla="*/ 12 h 70"/>
                  <a:gd name="T6" fmla="*/ 29 w 35"/>
                  <a:gd name="T7" fmla="*/ 12 h 70"/>
                  <a:gd name="T8" fmla="*/ 29 w 35"/>
                  <a:gd name="T9" fmla="*/ 0 h 70"/>
                  <a:gd name="T10" fmla="*/ 0 w 35"/>
                  <a:gd name="T11" fmla="*/ 0 h 70"/>
                  <a:gd name="T12" fmla="*/ 0 w 35"/>
                  <a:gd name="T13" fmla="*/ 0 h 70"/>
                  <a:gd name="T14" fmla="*/ 0 w 35"/>
                  <a:gd name="T15" fmla="*/ 12 h 70"/>
                  <a:gd name="T16" fmla="*/ 35 w 35"/>
                  <a:gd name="T17" fmla="*/ 70 h 70"/>
                  <a:gd name="T18" fmla="*/ 29 w 35"/>
                  <a:gd name="T19" fmla="*/ 5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70">
                    <a:moveTo>
                      <a:pt x="29" y="50"/>
                    </a:moveTo>
                    <a:cubicBezTo>
                      <a:pt x="24" y="44"/>
                      <a:pt x="20" y="38"/>
                      <a:pt x="17" y="31"/>
                    </a:cubicBezTo>
                    <a:cubicBezTo>
                      <a:pt x="14" y="25"/>
                      <a:pt x="13" y="18"/>
                      <a:pt x="12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36"/>
                      <a:pt x="16" y="57"/>
                      <a:pt x="35" y="70"/>
                    </a:cubicBezTo>
                    <a:cubicBezTo>
                      <a:pt x="31" y="63"/>
                      <a:pt x="29" y="49"/>
                      <a:pt x="29" y="5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300"/>
              <p:cNvSpPr/>
              <p:nvPr/>
            </p:nvSpPr>
            <p:spPr bwMode="auto">
              <a:xfrm>
                <a:off x="7430" y="1113"/>
                <a:ext cx="56" cy="113"/>
              </a:xfrm>
              <a:custGeom>
                <a:avLst/>
                <a:gdLst>
                  <a:gd name="T0" fmla="*/ 35 w 35"/>
                  <a:gd name="T1" fmla="*/ 0 h 70"/>
                  <a:gd name="T2" fmla="*/ 6 w 35"/>
                  <a:gd name="T3" fmla="*/ 0 h 70"/>
                  <a:gd name="T4" fmla="*/ 6 w 35"/>
                  <a:gd name="T5" fmla="*/ 12 h 70"/>
                  <a:gd name="T6" fmla="*/ 23 w 35"/>
                  <a:gd name="T7" fmla="*/ 12 h 70"/>
                  <a:gd name="T8" fmla="*/ 18 w 35"/>
                  <a:gd name="T9" fmla="*/ 31 h 70"/>
                  <a:gd name="T10" fmla="*/ 6 w 35"/>
                  <a:gd name="T11" fmla="*/ 50 h 70"/>
                  <a:gd name="T12" fmla="*/ 0 w 35"/>
                  <a:gd name="T13" fmla="*/ 70 h 70"/>
                  <a:gd name="T14" fmla="*/ 35 w 35"/>
                  <a:gd name="T15" fmla="*/ 12 h 70"/>
                  <a:gd name="T16" fmla="*/ 35 w 35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70">
                    <a:moveTo>
                      <a:pt x="35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8"/>
                      <a:pt x="21" y="25"/>
                      <a:pt x="18" y="31"/>
                    </a:cubicBezTo>
                    <a:cubicBezTo>
                      <a:pt x="15" y="38"/>
                      <a:pt x="11" y="44"/>
                      <a:pt x="6" y="50"/>
                    </a:cubicBezTo>
                    <a:cubicBezTo>
                      <a:pt x="6" y="49"/>
                      <a:pt x="4" y="63"/>
                      <a:pt x="0" y="70"/>
                    </a:cubicBezTo>
                    <a:cubicBezTo>
                      <a:pt x="19" y="57"/>
                      <a:pt x="33" y="36"/>
                      <a:pt x="35" y="12"/>
                    </a:cubicBezTo>
                    <a:cubicBezTo>
                      <a:pt x="35" y="0"/>
                      <a:pt x="35" y="0"/>
                      <a:pt x="35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301"/>
              <p:cNvSpPr/>
              <p:nvPr/>
            </p:nvSpPr>
            <p:spPr bwMode="auto">
              <a:xfrm>
                <a:off x="7292" y="1096"/>
                <a:ext cx="147" cy="168"/>
              </a:xfrm>
              <a:custGeom>
                <a:avLst/>
                <a:gdLst>
                  <a:gd name="T0" fmla="*/ 0 w 92"/>
                  <a:gd name="T1" fmla="*/ 0 h 105"/>
                  <a:gd name="T2" fmla="*/ 0 w 92"/>
                  <a:gd name="T3" fmla="*/ 58 h 105"/>
                  <a:gd name="T4" fmla="*/ 46 w 92"/>
                  <a:gd name="T5" fmla="*/ 105 h 105"/>
                  <a:gd name="T6" fmla="*/ 92 w 92"/>
                  <a:gd name="T7" fmla="*/ 58 h 105"/>
                  <a:gd name="T8" fmla="*/ 92 w 92"/>
                  <a:gd name="T9" fmla="*/ 0 h 105"/>
                  <a:gd name="T10" fmla="*/ 0 w 92"/>
                  <a:gd name="T1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5"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84"/>
                      <a:pt x="20" y="105"/>
                      <a:pt x="46" y="105"/>
                    </a:cubicBezTo>
                    <a:cubicBezTo>
                      <a:pt x="72" y="105"/>
                      <a:pt x="92" y="84"/>
                      <a:pt x="92" y="58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302"/>
              <p:cNvSpPr/>
              <p:nvPr/>
            </p:nvSpPr>
            <p:spPr bwMode="auto">
              <a:xfrm>
                <a:off x="7329" y="1141"/>
                <a:ext cx="73" cy="72"/>
              </a:xfrm>
              <a:custGeom>
                <a:avLst/>
                <a:gdLst>
                  <a:gd name="T0" fmla="*/ 48 w 73"/>
                  <a:gd name="T1" fmla="*/ 24 h 72"/>
                  <a:gd name="T2" fmla="*/ 37 w 73"/>
                  <a:gd name="T3" fmla="*/ 0 h 72"/>
                  <a:gd name="T4" fmla="*/ 25 w 73"/>
                  <a:gd name="T5" fmla="*/ 24 h 72"/>
                  <a:gd name="T6" fmla="*/ 0 w 73"/>
                  <a:gd name="T7" fmla="*/ 27 h 72"/>
                  <a:gd name="T8" fmla="*/ 17 w 73"/>
                  <a:gd name="T9" fmla="*/ 46 h 72"/>
                  <a:gd name="T10" fmla="*/ 14 w 73"/>
                  <a:gd name="T11" fmla="*/ 72 h 72"/>
                  <a:gd name="T12" fmla="*/ 37 w 73"/>
                  <a:gd name="T13" fmla="*/ 59 h 72"/>
                  <a:gd name="T14" fmla="*/ 59 w 73"/>
                  <a:gd name="T15" fmla="*/ 72 h 72"/>
                  <a:gd name="T16" fmla="*/ 56 w 73"/>
                  <a:gd name="T17" fmla="*/ 46 h 72"/>
                  <a:gd name="T18" fmla="*/ 73 w 73"/>
                  <a:gd name="T19" fmla="*/ 27 h 72"/>
                  <a:gd name="T20" fmla="*/ 48 w 73"/>
                  <a:gd name="T21" fmla="*/ 2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72">
                    <a:moveTo>
                      <a:pt x="48" y="24"/>
                    </a:moveTo>
                    <a:lnTo>
                      <a:pt x="37" y="0"/>
                    </a:lnTo>
                    <a:lnTo>
                      <a:pt x="25" y="24"/>
                    </a:lnTo>
                    <a:lnTo>
                      <a:pt x="0" y="27"/>
                    </a:lnTo>
                    <a:lnTo>
                      <a:pt x="17" y="46"/>
                    </a:lnTo>
                    <a:lnTo>
                      <a:pt x="14" y="72"/>
                    </a:lnTo>
                    <a:lnTo>
                      <a:pt x="37" y="59"/>
                    </a:lnTo>
                    <a:lnTo>
                      <a:pt x="59" y="72"/>
                    </a:lnTo>
                    <a:lnTo>
                      <a:pt x="56" y="46"/>
                    </a:lnTo>
                    <a:lnTo>
                      <a:pt x="73" y="27"/>
                    </a:lnTo>
                    <a:lnTo>
                      <a:pt x="48" y="24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Oval 303"/>
              <p:cNvSpPr>
                <a:spLocks noChangeArrowheads="1"/>
              </p:cNvSpPr>
              <p:nvPr/>
            </p:nvSpPr>
            <p:spPr bwMode="auto">
              <a:xfrm>
                <a:off x="6520" y="992"/>
                <a:ext cx="410" cy="410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Oval 304"/>
              <p:cNvSpPr>
                <a:spLocks noChangeArrowheads="1"/>
              </p:cNvSpPr>
              <p:nvPr/>
            </p:nvSpPr>
            <p:spPr bwMode="auto">
              <a:xfrm>
                <a:off x="6520" y="992"/>
                <a:ext cx="410" cy="410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305"/>
              <p:cNvSpPr/>
              <p:nvPr/>
            </p:nvSpPr>
            <p:spPr bwMode="auto">
              <a:xfrm>
                <a:off x="6614" y="1096"/>
                <a:ext cx="316" cy="306"/>
              </a:xfrm>
              <a:custGeom>
                <a:avLst/>
                <a:gdLst>
                  <a:gd name="T0" fmla="*/ 134 w 197"/>
                  <a:gd name="T1" fmla="*/ 18 h 191"/>
                  <a:gd name="T2" fmla="*/ 115 w 197"/>
                  <a:gd name="T3" fmla="*/ 0 h 191"/>
                  <a:gd name="T4" fmla="*/ 97 w 197"/>
                  <a:gd name="T5" fmla="*/ 18 h 191"/>
                  <a:gd name="T6" fmla="*/ 95 w 197"/>
                  <a:gd name="T7" fmla="*/ 18 h 191"/>
                  <a:gd name="T8" fmla="*/ 95 w 197"/>
                  <a:gd name="T9" fmla="*/ 20 h 191"/>
                  <a:gd name="T10" fmla="*/ 79 w 197"/>
                  <a:gd name="T11" fmla="*/ 36 h 191"/>
                  <a:gd name="T12" fmla="*/ 63 w 197"/>
                  <a:gd name="T13" fmla="*/ 13 h 191"/>
                  <a:gd name="T14" fmla="*/ 0 w 197"/>
                  <a:gd name="T15" fmla="*/ 22 h 191"/>
                  <a:gd name="T16" fmla="*/ 16 w 197"/>
                  <a:gd name="T17" fmla="*/ 63 h 191"/>
                  <a:gd name="T18" fmla="*/ 57 w 197"/>
                  <a:gd name="T19" fmla="*/ 75 h 191"/>
                  <a:gd name="T20" fmla="*/ 39 w 197"/>
                  <a:gd name="T21" fmla="*/ 93 h 191"/>
                  <a:gd name="T22" fmla="*/ 59 w 197"/>
                  <a:gd name="T23" fmla="*/ 114 h 191"/>
                  <a:gd name="T24" fmla="*/ 66 w 197"/>
                  <a:gd name="T25" fmla="*/ 136 h 191"/>
                  <a:gd name="T26" fmla="*/ 27 w 197"/>
                  <a:gd name="T27" fmla="*/ 151 h 191"/>
                  <a:gd name="T28" fmla="*/ 67 w 197"/>
                  <a:gd name="T29" fmla="*/ 191 h 191"/>
                  <a:gd name="T30" fmla="*/ 69 w 197"/>
                  <a:gd name="T31" fmla="*/ 191 h 191"/>
                  <a:gd name="T32" fmla="*/ 197 w 197"/>
                  <a:gd name="T33" fmla="*/ 64 h 191"/>
                  <a:gd name="T34" fmla="*/ 144 w 197"/>
                  <a:gd name="T35" fmla="*/ 11 h 191"/>
                  <a:gd name="T36" fmla="*/ 138 w 197"/>
                  <a:gd name="T37" fmla="*/ 18 h 191"/>
                  <a:gd name="T38" fmla="*/ 134 w 197"/>
                  <a:gd name="T39" fmla="*/ 1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7" h="191">
                    <a:moveTo>
                      <a:pt x="134" y="18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5" y="20"/>
                      <a:pt x="95" y="20"/>
                      <a:pt x="95" y="20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59" y="114"/>
                      <a:pt x="59" y="114"/>
                      <a:pt x="59" y="114"/>
                    </a:cubicBezTo>
                    <a:cubicBezTo>
                      <a:pt x="66" y="136"/>
                      <a:pt x="66" y="136"/>
                      <a:pt x="66" y="136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67" y="191"/>
                      <a:pt x="67" y="191"/>
                      <a:pt x="67" y="191"/>
                    </a:cubicBezTo>
                    <a:cubicBezTo>
                      <a:pt x="68" y="191"/>
                      <a:pt x="68" y="191"/>
                      <a:pt x="69" y="191"/>
                    </a:cubicBezTo>
                    <a:cubicBezTo>
                      <a:pt x="139" y="191"/>
                      <a:pt x="196" y="134"/>
                      <a:pt x="197" y="64"/>
                    </a:cubicBezTo>
                    <a:cubicBezTo>
                      <a:pt x="144" y="11"/>
                      <a:pt x="144" y="11"/>
                      <a:pt x="144" y="11"/>
                    </a:cubicBezTo>
                    <a:cubicBezTo>
                      <a:pt x="138" y="18"/>
                      <a:pt x="138" y="18"/>
                      <a:pt x="138" y="18"/>
                    </a:cubicBezTo>
                    <a:lnTo>
                      <a:pt x="134" y="18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306"/>
              <p:cNvSpPr/>
              <p:nvPr/>
            </p:nvSpPr>
            <p:spPr bwMode="auto">
              <a:xfrm>
                <a:off x="6658" y="1261"/>
                <a:ext cx="134" cy="77"/>
              </a:xfrm>
              <a:custGeom>
                <a:avLst/>
                <a:gdLst>
                  <a:gd name="T0" fmla="*/ 53 w 84"/>
                  <a:gd name="T1" fmla="*/ 0 h 48"/>
                  <a:gd name="T2" fmla="*/ 53 w 84"/>
                  <a:gd name="T3" fmla="*/ 0 h 48"/>
                  <a:gd name="T4" fmla="*/ 41 w 84"/>
                  <a:gd name="T5" fmla="*/ 2 h 48"/>
                  <a:gd name="T6" fmla="*/ 30 w 84"/>
                  <a:gd name="T7" fmla="*/ 0 h 48"/>
                  <a:gd name="T8" fmla="*/ 30 w 84"/>
                  <a:gd name="T9" fmla="*/ 31 h 48"/>
                  <a:gd name="T10" fmla="*/ 0 w 84"/>
                  <a:gd name="T11" fmla="*/ 48 h 48"/>
                  <a:gd name="T12" fmla="*/ 84 w 84"/>
                  <a:gd name="T13" fmla="*/ 48 h 48"/>
                  <a:gd name="T14" fmla="*/ 53 w 84"/>
                  <a:gd name="T15" fmla="*/ 31 h 48"/>
                  <a:gd name="T16" fmla="*/ 53 w 84"/>
                  <a:gd name="T1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48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0" y="1"/>
                      <a:pt x="45" y="2"/>
                      <a:pt x="41" y="2"/>
                    </a:cubicBezTo>
                    <a:cubicBezTo>
                      <a:pt x="37" y="2"/>
                      <a:pt x="34" y="1"/>
                      <a:pt x="30" y="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53" y="31"/>
                      <a:pt x="53" y="31"/>
                      <a:pt x="53" y="31"/>
                    </a:cubicBez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307"/>
              <p:cNvSpPr/>
              <p:nvPr/>
            </p:nvSpPr>
            <p:spPr bwMode="auto">
              <a:xfrm>
                <a:off x="6605" y="1113"/>
                <a:ext cx="56" cy="113"/>
              </a:xfrm>
              <a:custGeom>
                <a:avLst/>
                <a:gdLst>
                  <a:gd name="T0" fmla="*/ 29 w 35"/>
                  <a:gd name="T1" fmla="*/ 50 h 70"/>
                  <a:gd name="T2" fmla="*/ 17 w 35"/>
                  <a:gd name="T3" fmla="*/ 31 h 70"/>
                  <a:gd name="T4" fmla="*/ 12 w 35"/>
                  <a:gd name="T5" fmla="*/ 12 h 70"/>
                  <a:gd name="T6" fmla="*/ 29 w 35"/>
                  <a:gd name="T7" fmla="*/ 12 h 70"/>
                  <a:gd name="T8" fmla="*/ 29 w 35"/>
                  <a:gd name="T9" fmla="*/ 0 h 70"/>
                  <a:gd name="T10" fmla="*/ 0 w 35"/>
                  <a:gd name="T11" fmla="*/ 0 h 70"/>
                  <a:gd name="T12" fmla="*/ 0 w 35"/>
                  <a:gd name="T13" fmla="*/ 0 h 70"/>
                  <a:gd name="T14" fmla="*/ 0 w 35"/>
                  <a:gd name="T15" fmla="*/ 12 h 70"/>
                  <a:gd name="T16" fmla="*/ 35 w 35"/>
                  <a:gd name="T17" fmla="*/ 70 h 70"/>
                  <a:gd name="T18" fmla="*/ 29 w 35"/>
                  <a:gd name="T19" fmla="*/ 5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70">
                    <a:moveTo>
                      <a:pt x="29" y="50"/>
                    </a:moveTo>
                    <a:cubicBezTo>
                      <a:pt x="24" y="44"/>
                      <a:pt x="20" y="38"/>
                      <a:pt x="17" y="31"/>
                    </a:cubicBezTo>
                    <a:cubicBezTo>
                      <a:pt x="14" y="25"/>
                      <a:pt x="13" y="18"/>
                      <a:pt x="12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36"/>
                      <a:pt x="16" y="57"/>
                      <a:pt x="35" y="70"/>
                    </a:cubicBezTo>
                    <a:cubicBezTo>
                      <a:pt x="31" y="63"/>
                      <a:pt x="29" y="49"/>
                      <a:pt x="29" y="5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308"/>
              <p:cNvSpPr/>
              <p:nvPr/>
            </p:nvSpPr>
            <p:spPr bwMode="auto">
              <a:xfrm>
                <a:off x="6789" y="1113"/>
                <a:ext cx="56" cy="113"/>
              </a:xfrm>
              <a:custGeom>
                <a:avLst/>
                <a:gdLst>
                  <a:gd name="T0" fmla="*/ 35 w 35"/>
                  <a:gd name="T1" fmla="*/ 0 h 70"/>
                  <a:gd name="T2" fmla="*/ 6 w 35"/>
                  <a:gd name="T3" fmla="*/ 0 h 70"/>
                  <a:gd name="T4" fmla="*/ 6 w 35"/>
                  <a:gd name="T5" fmla="*/ 12 h 70"/>
                  <a:gd name="T6" fmla="*/ 23 w 35"/>
                  <a:gd name="T7" fmla="*/ 12 h 70"/>
                  <a:gd name="T8" fmla="*/ 18 w 35"/>
                  <a:gd name="T9" fmla="*/ 31 h 70"/>
                  <a:gd name="T10" fmla="*/ 6 w 35"/>
                  <a:gd name="T11" fmla="*/ 50 h 70"/>
                  <a:gd name="T12" fmla="*/ 0 w 35"/>
                  <a:gd name="T13" fmla="*/ 70 h 70"/>
                  <a:gd name="T14" fmla="*/ 35 w 35"/>
                  <a:gd name="T15" fmla="*/ 12 h 70"/>
                  <a:gd name="T16" fmla="*/ 35 w 35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70">
                    <a:moveTo>
                      <a:pt x="35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8"/>
                      <a:pt x="21" y="25"/>
                      <a:pt x="18" y="31"/>
                    </a:cubicBezTo>
                    <a:cubicBezTo>
                      <a:pt x="15" y="38"/>
                      <a:pt x="11" y="44"/>
                      <a:pt x="6" y="50"/>
                    </a:cubicBezTo>
                    <a:cubicBezTo>
                      <a:pt x="6" y="49"/>
                      <a:pt x="4" y="63"/>
                      <a:pt x="0" y="70"/>
                    </a:cubicBezTo>
                    <a:cubicBezTo>
                      <a:pt x="19" y="57"/>
                      <a:pt x="33" y="36"/>
                      <a:pt x="35" y="12"/>
                    </a:cubicBezTo>
                    <a:cubicBezTo>
                      <a:pt x="35" y="0"/>
                      <a:pt x="35" y="0"/>
                      <a:pt x="35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09"/>
              <p:cNvSpPr/>
              <p:nvPr/>
            </p:nvSpPr>
            <p:spPr bwMode="auto">
              <a:xfrm>
                <a:off x="6651" y="1096"/>
                <a:ext cx="148" cy="168"/>
              </a:xfrm>
              <a:custGeom>
                <a:avLst/>
                <a:gdLst>
                  <a:gd name="T0" fmla="*/ 0 w 92"/>
                  <a:gd name="T1" fmla="*/ 0 h 105"/>
                  <a:gd name="T2" fmla="*/ 0 w 92"/>
                  <a:gd name="T3" fmla="*/ 58 h 105"/>
                  <a:gd name="T4" fmla="*/ 46 w 92"/>
                  <a:gd name="T5" fmla="*/ 105 h 105"/>
                  <a:gd name="T6" fmla="*/ 92 w 92"/>
                  <a:gd name="T7" fmla="*/ 58 h 105"/>
                  <a:gd name="T8" fmla="*/ 92 w 92"/>
                  <a:gd name="T9" fmla="*/ 0 h 105"/>
                  <a:gd name="T10" fmla="*/ 0 w 92"/>
                  <a:gd name="T1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5"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84"/>
                      <a:pt x="20" y="105"/>
                      <a:pt x="46" y="105"/>
                    </a:cubicBezTo>
                    <a:cubicBezTo>
                      <a:pt x="72" y="105"/>
                      <a:pt x="92" y="84"/>
                      <a:pt x="92" y="58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Oval 310"/>
              <p:cNvSpPr>
                <a:spLocks noChangeArrowheads="1"/>
              </p:cNvSpPr>
              <p:nvPr/>
            </p:nvSpPr>
            <p:spPr bwMode="auto">
              <a:xfrm>
                <a:off x="5879" y="992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11"/>
              <p:cNvSpPr/>
              <p:nvPr/>
            </p:nvSpPr>
            <p:spPr bwMode="auto">
              <a:xfrm>
                <a:off x="5980" y="1131"/>
                <a:ext cx="309" cy="264"/>
              </a:xfrm>
              <a:custGeom>
                <a:avLst/>
                <a:gdLst>
                  <a:gd name="T0" fmla="*/ 123 w 193"/>
                  <a:gd name="T1" fmla="*/ 17 h 165"/>
                  <a:gd name="T2" fmla="*/ 0 w 193"/>
                  <a:gd name="T3" fmla="*/ 18 h 165"/>
                  <a:gd name="T4" fmla="*/ 65 w 193"/>
                  <a:gd name="T5" fmla="*/ 88 h 165"/>
                  <a:gd name="T6" fmla="*/ 44 w 193"/>
                  <a:gd name="T7" fmla="*/ 112 h 165"/>
                  <a:gd name="T8" fmla="*/ 97 w 193"/>
                  <a:gd name="T9" fmla="*/ 165 h 165"/>
                  <a:gd name="T10" fmla="*/ 193 w 193"/>
                  <a:gd name="T11" fmla="*/ 52 h 165"/>
                  <a:gd name="T12" fmla="*/ 141 w 193"/>
                  <a:gd name="T13" fmla="*/ 0 h 165"/>
                  <a:gd name="T14" fmla="*/ 121 w 193"/>
                  <a:gd name="T15" fmla="*/ 22 h 165"/>
                  <a:gd name="T16" fmla="*/ 123 w 193"/>
                  <a:gd name="T17" fmla="*/ 17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3" h="165">
                    <a:moveTo>
                      <a:pt x="123" y="17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97" y="165"/>
                      <a:pt x="97" y="165"/>
                      <a:pt x="97" y="165"/>
                    </a:cubicBezTo>
                    <a:cubicBezTo>
                      <a:pt x="149" y="151"/>
                      <a:pt x="188" y="106"/>
                      <a:pt x="193" y="52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21" y="22"/>
                      <a:pt x="121" y="22"/>
                      <a:pt x="121" y="22"/>
                    </a:cubicBezTo>
                    <a:lnTo>
                      <a:pt x="123" y="17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12"/>
              <p:cNvSpPr/>
              <p:nvPr/>
            </p:nvSpPr>
            <p:spPr bwMode="auto">
              <a:xfrm>
                <a:off x="5962" y="1131"/>
                <a:ext cx="244" cy="37"/>
              </a:xfrm>
              <a:custGeom>
                <a:avLst/>
                <a:gdLst>
                  <a:gd name="T0" fmla="*/ 217 w 244"/>
                  <a:gd name="T1" fmla="*/ 37 h 37"/>
                  <a:gd name="T2" fmla="*/ 244 w 244"/>
                  <a:gd name="T3" fmla="*/ 0 h 37"/>
                  <a:gd name="T4" fmla="*/ 0 w 244"/>
                  <a:gd name="T5" fmla="*/ 0 h 37"/>
                  <a:gd name="T6" fmla="*/ 34 w 244"/>
                  <a:gd name="T7" fmla="*/ 37 h 37"/>
                  <a:gd name="T8" fmla="*/ 217 w 244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4" h="37">
                    <a:moveTo>
                      <a:pt x="217" y="37"/>
                    </a:moveTo>
                    <a:lnTo>
                      <a:pt x="244" y="0"/>
                    </a:lnTo>
                    <a:lnTo>
                      <a:pt x="0" y="0"/>
                    </a:lnTo>
                    <a:lnTo>
                      <a:pt x="34" y="37"/>
                    </a:lnTo>
                    <a:lnTo>
                      <a:pt x="217" y="37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13"/>
              <p:cNvSpPr/>
              <p:nvPr/>
            </p:nvSpPr>
            <p:spPr bwMode="auto">
              <a:xfrm>
                <a:off x="5962" y="1131"/>
                <a:ext cx="116" cy="144"/>
              </a:xfrm>
              <a:custGeom>
                <a:avLst/>
                <a:gdLst>
                  <a:gd name="T0" fmla="*/ 72 w 72"/>
                  <a:gd name="T1" fmla="*/ 71 h 90"/>
                  <a:gd name="T2" fmla="*/ 0 w 72"/>
                  <a:gd name="T3" fmla="*/ 0 h 90"/>
                  <a:gd name="T4" fmla="*/ 0 w 72"/>
                  <a:gd name="T5" fmla="*/ 33 h 90"/>
                  <a:gd name="T6" fmla="*/ 58 w 72"/>
                  <a:gd name="T7" fmla="*/ 90 h 90"/>
                  <a:gd name="T8" fmla="*/ 72 w 72"/>
                  <a:gd name="T9" fmla="*/ 7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90">
                    <a:moveTo>
                      <a:pt x="72" y="7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60" y="86"/>
                      <a:pt x="68" y="73"/>
                      <a:pt x="72" y="71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14"/>
              <p:cNvSpPr/>
              <p:nvPr/>
            </p:nvSpPr>
            <p:spPr bwMode="auto">
              <a:xfrm>
                <a:off x="6091" y="1131"/>
                <a:ext cx="115" cy="144"/>
              </a:xfrm>
              <a:custGeom>
                <a:avLst/>
                <a:gdLst>
                  <a:gd name="T0" fmla="*/ 0 w 72"/>
                  <a:gd name="T1" fmla="*/ 71 h 90"/>
                  <a:gd name="T2" fmla="*/ 72 w 72"/>
                  <a:gd name="T3" fmla="*/ 0 h 90"/>
                  <a:gd name="T4" fmla="*/ 72 w 72"/>
                  <a:gd name="T5" fmla="*/ 33 h 90"/>
                  <a:gd name="T6" fmla="*/ 14 w 72"/>
                  <a:gd name="T7" fmla="*/ 90 h 90"/>
                  <a:gd name="T8" fmla="*/ 0 w 72"/>
                  <a:gd name="T9" fmla="*/ 7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90">
                    <a:moveTo>
                      <a:pt x="0" y="71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12" y="86"/>
                      <a:pt x="3" y="73"/>
                      <a:pt x="0" y="71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Oval 315"/>
              <p:cNvSpPr>
                <a:spLocks noChangeArrowheads="1"/>
              </p:cNvSpPr>
              <p:nvPr/>
            </p:nvSpPr>
            <p:spPr bwMode="auto">
              <a:xfrm>
                <a:off x="6038" y="1230"/>
                <a:ext cx="93" cy="93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Rectangle 316"/>
              <p:cNvSpPr>
                <a:spLocks noChangeArrowheads="1"/>
              </p:cNvSpPr>
              <p:nvPr/>
            </p:nvSpPr>
            <p:spPr bwMode="auto">
              <a:xfrm>
                <a:off x="6076" y="1258"/>
                <a:ext cx="15" cy="38"/>
              </a:xfrm>
              <a:prstGeom prst="rect">
                <a:avLst/>
              </a:pr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Oval 317"/>
              <p:cNvSpPr>
                <a:spLocks noChangeArrowheads="1"/>
              </p:cNvSpPr>
              <p:nvPr/>
            </p:nvSpPr>
            <p:spPr bwMode="auto">
              <a:xfrm>
                <a:off x="5238" y="992"/>
                <a:ext cx="410" cy="410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18"/>
              <p:cNvSpPr/>
              <p:nvPr/>
            </p:nvSpPr>
            <p:spPr bwMode="auto">
              <a:xfrm>
                <a:off x="5322" y="1075"/>
                <a:ext cx="326" cy="327"/>
              </a:xfrm>
              <a:custGeom>
                <a:avLst/>
                <a:gdLst>
                  <a:gd name="T0" fmla="*/ 152 w 204"/>
                  <a:gd name="T1" fmla="*/ 0 h 204"/>
                  <a:gd name="T2" fmla="*/ 111 w 204"/>
                  <a:gd name="T3" fmla="*/ 42 h 204"/>
                  <a:gd name="T4" fmla="*/ 76 w 204"/>
                  <a:gd name="T5" fmla="*/ 7 h 204"/>
                  <a:gd name="T6" fmla="*/ 0 w 204"/>
                  <a:gd name="T7" fmla="*/ 35 h 204"/>
                  <a:gd name="T8" fmla="*/ 59 w 204"/>
                  <a:gd name="T9" fmla="*/ 93 h 204"/>
                  <a:gd name="T10" fmla="*/ 0 w 204"/>
                  <a:gd name="T11" fmla="*/ 152 h 204"/>
                  <a:gd name="T12" fmla="*/ 50 w 204"/>
                  <a:gd name="T13" fmla="*/ 201 h 204"/>
                  <a:gd name="T14" fmla="*/ 76 w 204"/>
                  <a:gd name="T15" fmla="*/ 204 h 204"/>
                  <a:gd name="T16" fmla="*/ 204 w 204"/>
                  <a:gd name="T17" fmla="*/ 76 h 204"/>
                  <a:gd name="T18" fmla="*/ 201 w 204"/>
                  <a:gd name="T19" fmla="*/ 50 h 204"/>
                  <a:gd name="T20" fmla="*/ 152 w 204"/>
                  <a:gd name="T21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4" h="204">
                    <a:moveTo>
                      <a:pt x="152" y="0"/>
                    </a:moveTo>
                    <a:cubicBezTo>
                      <a:pt x="111" y="42"/>
                      <a:pt x="111" y="42"/>
                      <a:pt x="111" y="42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0" y="201"/>
                      <a:pt x="50" y="201"/>
                      <a:pt x="50" y="201"/>
                    </a:cubicBezTo>
                    <a:cubicBezTo>
                      <a:pt x="58" y="203"/>
                      <a:pt x="67" y="204"/>
                      <a:pt x="76" y="204"/>
                    </a:cubicBezTo>
                    <a:cubicBezTo>
                      <a:pt x="147" y="204"/>
                      <a:pt x="204" y="147"/>
                      <a:pt x="204" y="76"/>
                    </a:cubicBezTo>
                    <a:cubicBezTo>
                      <a:pt x="204" y="67"/>
                      <a:pt x="203" y="58"/>
                      <a:pt x="201" y="5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319"/>
              <p:cNvSpPr/>
              <p:nvPr/>
            </p:nvSpPr>
            <p:spPr bwMode="auto">
              <a:xfrm>
                <a:off x="5322" y="1088"/>
                <a:ext cx="243" cy="218"/>
              </a:xfrm>
              <a:custGeom>
                <a:avLst/>
                <a:gdLst>
                  <a:gd name="T0" fmla="*/ 243 w 243"/>
                  <a:gd name="T1" fmla="*/ 43 h 218"/>
                  <a:gd name="T2" fmla="*/ 37 w 243"/>
                  <a:gd name="T3" fmla="*/ 218 h 218"/>
                  <a:gd name="T4" fmla="*/ 0 w 243"/>
                  <a:gd name="T5" fmla="*/ 174 h 218"/>
                  <a:gd name="T6" fmla="*/ 206 w 243"/>
                  <a:gd name="T7" fmla="*/ 0 h 218"/>
                  <a:gd name="T8" fmla="*/ 243 w 243"/>
                  <a:gd name="T9" fmla="*/ 43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3" h="218">
                    <a:moveTo>
                      <a:pt x="243" y="43"/>
                    </a:moveTo>
                    <a:lnTo>
                      <a:pt x="37" y="218"/>
                    </a:lnTo>
                    <a:lnTo>
                      <a:pt x="0" y="174"/>
                    </a:lnTo>
                    <a:lnTo>
                      <a:pt x="206" y="0"/>
                    </a:lnTo>
                    <a:lnTo>
                      <a:pt x="243" y="4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Rectangle 320"/>
              <p:cNvSpPr>
                <a:spLocks noChangeArrowheads="1"/>
              </p:cNvSpPr>
              <p:nvPr/>
            </p:nvSpPr>
            <p:spPr bwMode="auto">
              <a:xfrm>
                <a:off x="5322" y="1075"/>
                <a:ext cx="243" cy="56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Rectangle 321"/>
              <p:cNvSpPr>
                <a:spLocks noChangeArrowheads="1"/>
              </p:cNvSpPr>
              <p:nvPr/>
            </p:nvSpPr>
            <p:spPr bwMode="auto">
              <a:xfrm>
                <a:off x="5354" y="1075"/>
                <a:ext cx="9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Rectangle 322"/>
              <p:cNvSpPr>
                <a:spLocks noChangeArrowheads="1"/>
              </p:cNvSpPr>
              <p:nvPr/>
            </p:nvSpPr>
            <p:spPr bwMode="auto">
              <a:xfrm>
                <a:off x="5383" y="1075"/>
                <a:ext cx="9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Rectangle 323"/>
              <p:cNvSpPr>
                <a:spLocks noChangeArrowheads="1"/>
              </p:cNvSpPr>
              <p:nvPr/>
            </p:nvSpPr>
            <p:spPr bwMode="auto">
              <a:xfrm>
                <a:off x="5411" y="1075"/>
                <a:ext cx="12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Rectangle 324"/>
              <p:cNvSpPr>
                <a:spLocks noChangeArrowheads="1"/>
              </p:cNvSpPr>
              <p:nvPr/>
            </p:nvSpPr>
            <p:spPr bwMode="auto">
              <a:xfrm>
                <a:off x="5440" y="1075"/>
                <a:ext cx="11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Rectangle 325"/>
              <p:cNvSpPr>
                <a:spLocks noChangeArrowheads="1"/>
              </p:cNvSpPr>
              <p:nvPr/>
            </p:nvSpPr>
            <p:spPr bwMode="auto">
              <a:xfrm>
                <a:off x="5469" y="1075"/>
                <a:ext cx="11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Rectangle 326"/>
              <p:cNvSpPr>
                <a:spLocks noChangeArrowheads="1"/>
              </p:cNvSpPr>
              <p:nvPr/>
            </p:nvSpPr>
            <p:spPr bwMode="auto">
              <a:xfrm>
                <a:off x="5499" y="1075"/>
                <a:ext cx="10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Rectangle 327"/>
              <p:cNvSpPr>
                <a:spLocks noChangeArrowheads="1"/>
              </p:cNvSpPr>
              <p:nvPr/>
            </p:nvSpPr>
            <p:spPr bwMode="auto">
              <a:xfrm>
                <a:off x="5528" y="1075"/>
                <a:ext cx="10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Rectangle 328"/>
              <p:cNvSpPr>
                <a:spLocks noChangeArrowheads="1"/>
              </p:cNvSpPr>
              <p:nvPr/>
            </p:nvSpPr>
            <p:spPr bwMode="auto">
              <a:xfrm>
                <a:off x="5322" y="1262"/>
                <a:ext cx="243" cy="57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Rectangle 329"/>
              <p:cNvSpPr>
                <a:spLocks noChangeArrowheads="1"/>
              </p:cNvSpPr>
              <p:nvPr/>
            </p:nvSpPr>
            <p:spPr bwMode="auto">
              <a:xfrm>
                <a:off x="5354" y="1262"/>
                <a:ext cx="9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Rectangle 330"/>
              <p:cNvSpPr>
                <a:spLocks noChangeArrowheads="1"/>
              </p:cNvSpPr>
              <p:nvPr/>
            </p:nvSpPr>
            <p:spPr bwMode="auto">
              <a:xfrm>
                <a:off x="5383" y="1262"/>
                <a:ext cx="9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Rectangle 331"/>
              <p:cNvSpPr>
                <a:spLocks noChangeArrowheads="1"/>
              </p:cNvSpPr>
              <p:nvPr/>
            </p:nvSpPr>
            <p:spPr bwMode="auto">
              <a:xfrm>
                <a:off x="5411" y="1262"/>
                <a:ext cx="12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Rectangle 332"/>
              <p:cNvSpPr>
                <a:spLocks noChangeArrowheads="1"/>
              </p:cNvSpPr>
              <p:nvPr/>
            </p:nvSpPr>
            <p:spPr bwMode="auto">
              <a:xfrm>
                <a:off x="5440" y="1262"/>
                <a:ext cx="11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Rectangle 333"/>
              <p:cNvSpPr>
                <a:spLocks noChangeArrowheads="1"/>
              </p:cNvSpPr>
              <p:nvPr/>
            </p:nvSpPr>
            <p:spPr bwMode="auto">
              <a:xfrm>
                <a:off x="5469" y="1262"/>
                <a:ext cx="11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Rectangle 334"/>
              <p:cNvSpPr>
                <a:spLocks noChangeArrowheads="1"/>
              </p:cNvSpPr>
              <p:nvPr/>
            </p:nvSpPr>
            <p:spPr bwMode="auto">
              <a:xfrm>
                <a:off x="5499" y="1262"/>
                <a:ext cx="10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Rectangle 335"/>
              <p:cNvSpPr>
                <a:spLocks noChangeArrowheads="1"/>
              </p:cNvSpPr>
              <p:nvPr/>
            </p:nvSpPr>
            <p:spPr bwMode="auto">
              <a:xfrm>
                <a:off x="5528" y="1262"/>
                <a:ext cx="10" cy="2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Oval 336"/>
              <p:cNvSpPr>
                <a:spLocks noChangeArrowheads="1"/>
              </p:cNvSpPr>
              <p:nvPr/>
            </p:nvSpPr>
            <p:spPr bwMode="auto">
              <a:xfrm>
                <a:off x="4598" y="992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337"/>
              <p:cNvSpPr/>
              <p:nvPr/>
            </p:nvSpPr>
            <p:spPr bwMode="auto">
              <a:xfrm>
                <a:off x="4732" y="1096"/>
                <a:ext cx="273" cy="304"/>
              </a:xfrm>
              <a:custGeom>
                <a:avLst/>
                <a:gdLst>
                  <a:gd name="T0" fmla="*/ 73 w 170"/>
                  <a:gd name="T1" fmla="*/ 6 h 190"/>
                  <a:gd name="T2" fmla="*/ 16 w 170"/>
                  <a:gd name="T3" fmla="*/ 9 h 190"/>
                  <a:gd name="T4" fmla="*/ 18 w 170"/>
                  <a:gd name="T5" fmla="*/ 50 h 190"/>
                  <a:gd name="T6" fmla="*/ 40 w 170"/>
                  <a:gd name="T7" fmla="*/ 70 h 190"/>
                  <a:gd name="T8" fmla="*/ 0 w 170"/>
                  <a:gd name="T9" fmla="*/ 135 h 190"/>
                  <a:gd name="T10" fmla="*/ 56 w 170"/>
                  <a:gd name="T11" fmla="*/ 190 h 190"/>
                  <a:gd name="T12" fmla="*/ 170 w 170"/>
                  <a:gd name="T13" fmla="*/ 88 h 190"/>
                  <a:gd name="T14" fmla="*/ 81 w 170"/>
                  <a:gd name="T15" fmla="*/ 0 h 190"/>
                  <a:gd name="T16" fmla="*/ 73 w 170"/>
                  <a:gd name="T17" fmla="*/ 14 h 190"/>
                  <a:gd name="T18" fmla="*/ 73 w 170"/>
                  <a:gd name="T19" fmla="*/ 6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90">
                    <a:moveTo>
                      <a:pt x="73" y="6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56" y="190"/>
                      <a:pt x="56" y="190"/>
                      <a:pt x="56" y="190"/>
                    </a:cubicBezTo>
                    <a:cubicBezTo>
                      <a:pt x="112" y="185"/>
                      <a:pt x="159" y="143"/>
                      <a:pt x="170" y="88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3" y="14"/>
                      <a:pt x="73" y="14"/>
                      <a:pt x="73" y="14"/>
                    </a:cubicBezTo>
                    <a:lnTo>
                      <a:pt x="73" y="6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338"/>
              <p:cNvSpPr/>
              <p:nvPr/>
            </p:nvSpPr>
            <p:spPr bwMode="auto">
              <a:xfrm>
                <a:off x="4737" y="1091"/>
                <a:ext cx="131" cy="111"/>
              </a:xfrm>
              <a:custGeom>
                <a:avLst/>
                <a:gdLst>
                  <a:gd name="T0" fmla="*/ 17 w 82"/>
                  <a:gd name="T1" fmla="*/ 69 h 69"/>
                  <a:gd name="T2" fmla="*/ 17 w 82"/>
                  <a:gd name="T3" fmla="*/ 17 h 69"/>
                  <a:gd name="T4" fmla="*/ 65 w 82"/>
                  <a:gd name="T5" fmla="*/ 17 h 69"/>
                  <a:gd name="T6" fmla="*/ 65 w 82"/>
                  <a:gd name="T7" fmla="*/ 69 h 69"/>
                  <a:gd name="T8" fmla="*/ 82 w 82"/>
                  <a:gd name="T9" fmla="*/ 69 h 69"/>
                  <a:gd name="T10" fmla="*/ 82 w 82"/>
                  <a:gd name="T11" fmla="*/ 11 h 69"/>
                  <a:gd name="T12" fmla="*/ 70 w 82"/>
                  <a:gd name="T13" fmla="*/ 0 h 69"/>
                  <a:gd name="T14" fmla="*/ 12 w 82"/>
                  <a:gd name="T15" fmla="*/ 0 h 69"/>
                  <a:gd name="T16" fmla="*/ 0 w 82"/>
                  <a:gd name="T17" fmla="*/ 11 h 69"/>
                  <a:gd name="T18" fmla="*/ 0 w 82"/>
                  <a:gd name="T19" fmla="*/ 69 h 69"/>
                  <a:gd name="T20" fmla="*/ 17 w 82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69">
                    <a:moveTo>
                      <a:pt x="17" y="69"/>
                    </a:moveTo>
                    <a:cubicBezTo>
                      <a:pt x="17" y="17"/>
                      <a:pt x="17" y="17"/>
                      <a:pt x="17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2" y="5"/>
                      <a:pt x="77" y="0"/>
                      <a:pt x="7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1"/>
                    </a:cubicBezTo>
                    <a:cubicBezTo>
                      <a:pt x="0" y="69"/>
                      <a:pt x="0" y="69"/>
                      <a:pt x="0" y="69"/>
                    </a:cubicBezTo>
                    <a:lnTo>
                      <a:pt x="17" y="69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339"/>
              <p:cNvSpPr/>
              <p:nvPr/>
            </p:nvSpPr>
            <p:spPr bwMode="auto">
              <a:xfrm>
                <a:off x="4710" y="1158"/>
                <a:ext cx="186" cy="175"/>
              </a:xfrm>
              <a:custGeom>
                <a:avLst/>
                <a:gdLst>
                  <a:gd name="T0" fmla="*/ 31 w 116"/>
                  <a:gd name="T1" fmla="*/ 109 h 109"/>
                  <a:gd name="T2" fmla="*/ 85 w 116"/>
                  <a:gd name="T3" fmla="*/ 109 h 109"/>
                  <a:gd name="T4" fmla="*/ 116 w 116"/>
                  <a:gd name="T5" fmla="*/ 58 h 109"/>
                  <a:gd name="T6" fmla="*/ 58 w 116"/>
                  <a:gd name="T7" fmla="*/ 0 h 109"/>
                  <a:gd name="T8" fmla="*/ 0 w 116"/>
                  <a:gd name="T9" fmla="*/ 58 h 109"/>
                  <a:gd name="T10" fmla="*/ 31 w 116"/>
                  <a:gd name="T11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109">
                    <a:moveTo>
                      <a:pt x="31" y="109"/>
                    </a:moveTo>
                    <a:cubicBezTo>
                      <a:pt x="85" y="109"/>
                      <a:pt x="85" y="109"/>
                      <a:pt x="85" y="109"/>
                    </a:cubicBezTo>
                    <a:cubicBezTo>
                      <a:pt x="103" y="100"/>
                      <a:pt x="116" y="80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80"/>
                      <a:pt x="13" y="100"/>
                      <a:pt x="31" y="10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Oval 340"/>
              <p:cNvSpPr>
                <a:spLocks noChangeArrowheads="1"/>
              </p:cNvSpPr>
              <p:nvPr/>
            </p:nvSpPr>
            <p:spPr bwMode="auto">
              <a:xfrm>
                <a:off x="3957" y="992"/>
                <a:ext cx="410" cy="410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341"/>
              <p:cNvSpPr/>
              <p:nvPr/>
            </p:nvSpPr>
            <p:spPr bwMode="auto">
              <a:xfrm>
                <a:off x="4040" y="1150"/>
                <a:ext cx="314" cy="247"/>
              </a:xfrm>
              <a:custGeom>
                <a:avLst/>
                <a:gdLst>
                  <a:gd name="T0" fmla="*/ 60 w 196"/>
                  <a:gd name="T1" fmla="*/ 42 h 154"/>
                  <a:gd name="T2" fmla="*/ 71 w 196"/>
                  <a:gd name="T3" fmla="*/ 31 h 154"/>
                  <a:gd name="T4" fmla="*/ 41 w 196"/>
                  <a:gd name="T5" fmla="*/ 1 h 154"/>
                  <a:gd name="T6" fmla="*/ 26 w 196"/>
                  <a:gd name="T7" fmla="*/ 15 h 154"/>
                  <a:gd name="T8" fmla="*/ 53 w 196"/>
                  <a:gd name="T9" fmla="*/ 43 h 154"/>
                  <a:gd name="T10" fmla="*/ 50 w 196"/>
                  <a:gd name="T11" fmla="*/ 43 h 154"/>
                  <a:gd name="T12" fmla="*/ 49 w 196"/>
                  <a:gd name="T13" fmla="*/ 44 h 154"/>
                  <a:gd name="T14" fmla="*/ 24 w 196"/>
                  <a:gd name="T15" fmla="*/ 18 h 154"/>
                  <a:gd name="T16" fmla="*/ 9 w 196"/>
                  <a:gd name="T17" fmla="*/ 33 h 154"/>
                  <a:gd name="T18" fmla="*/ 12 w 196"/>
                  <a:gd name="T19" fmla="*/ 36 h 154"/>
                  <a:gd name="T20" fmla="*/ 0 w 196"/>
                  <a:gd name="T21" fmla="*/ 47 h 154"/>
                  <a:gd name="T22" fmla="*/ 12 w 196"/>
                  <a:gd name="T23" fmla="*/ 59 h 154"/>
                  <a:gd name="T24" fmla="*/ 11 w 196"/>
                  <a:gd name="T25" fmla="*/ 60 h 154"/>
                  <a:gd name="T26" fmla="*/ 105 w 196"/>
                  <a:gd name="T27" fmla="*/ 154 h 154"/>
                  <a:gd name="T28" fmla="*/ 196 w 196"/>
                  <a:gd name="T29" fmla="*/ 73 h 154"/>
                  <a:gd name="T30" fmla="*/ 124 w 196"/>
                  <a:gd name="T31" fmla="*/ 0 h 154"/>
                  <a:gd name="T32" fmla="*/ 117 w 196"/>
                  <a:gd name="T33" fmla="*/ 34 h 154"/>
                  <a:gd name="T34" fmla="*/ 60 w 196"/>
                  <a:gd name="T35" fmla="*/ 42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6" h="154">
                    <a:moveTo>
                      <a:pt x="60" y="42"/>
                    </a:moveTo>
                    <a:cubicBezTo>
                      <a:pt x="71" y="31"/>
                      <a:pt x="71" y="31"/>
                      <a:pt x="71" y="3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05" y="154"/>
                      <a:pt x="105" y="154"/>
                      <a:pt x="105" y="154"/>
                    </a:cubicBezTo>
                    <a:cubicBezTo>
                      <a:pt x="148" y="144"/>
                      <a:pt x="182" y="113"/>
                      <a:pt x="196" y="73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17" y="34"/>
                      <a:pt x="117" y="34"/>
                      <a:pt x="117" y="34"/>
                    </a:cubicBezTo>
                    <a:lnTo>
                      <a:pt x="60" y="42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Rectangle 342"/>
              <p:cNvSpPr>
                <a:spLocks noChangeArrowheads="1"/>
              </p:cNvSpPr>
              <p:nvPr/>
            </p:nvSpPr>
            <p:spPr bwMode="auto">
              <a:xfrm>
                <a:off x="4096" y="1194"/>
                <a:ext cx="133" cy="36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343"/>
              <p:cNvSpPr/>
              <p:nvPr/>
            </p:nvSpPr>
            <p:spPr bwMode="auto">
              <a:xfrm>
                <a:off x="4242" y="1174"/>
                <a:ext cx="27" cy="76"/>
              </a:xfrm>
              <a:custGeom>
                <a:avLst/>
                <a:gdLst>
                  <a:gd name="T0" fmla="*/ 9 w 17"/>
                  <a:gd name="T1" fmla="*/ 0 h 47"/>
                  <a:gd name="T2" fmla="*/ 0 w 17"/>
                  <a:gd name="T3" fmla="*/ 9 h 47"/>
                  <a:gd name="T4" fmla="*/ 0 w 17"/>
                  <a:gd name="T5" fmla="*/ 38 h 47"/>
                  <a:gd name="T6" fmla="*/ 9 w 17"/>
                  <a:gd name="T7" fmla="*/ 47 h 47"/>
                  <a:gd name="T8" fmla="*/ 17 w 17"/>
                  <a:gd name="T9" fmla="*/ 38 h 47"/>
                  <a:gd name="T10" fmla="*/ 17 w 17"/>
                  <a:gd name="T11" fmla="*/ 9 h 47"/>
                  <a:gd name="T12" fmla="*/ 9 w 17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7">
                    <a:moveTo>
                      <a:pt x="9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3"/>
                      <a:pt x="4" y="47"/>
                      <a:pt x="9" y="47"/>
                    </a:cubicBezTo>
                    <a:cubicBezTo>
                      <a:pt x="14" y="47"/>
                      <a:pt x="17" y="43"/>
                      <a:pt x="17" y="3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344"/>
              <p:cNvSpPr/>
              <p:nvPr/>
            </p:nvSpPr>
            <p:spPr bwMode="auto">
              <a:xfrm>
                <a:off x="4215" y="1147"/>
                <a:ext cx="27" cy="130"/>
              </a:xfrm>
              <a:custGeom>
                <a:avLst/>
                <a:gdLst>
                  <a:gd name="T0" fmla="*/ 9 w 17"/>
                  <a:gd name="T1" fmla="*/ 0 h 81"/>
                  <a:gd name="T2" fmla="*/ 0 w 17"/>
                  <a:gd name="T3" fmla="*/ 8 h 81"/>
                  <a:gd name="T4" fmla="*/ 0 w 17"/>
                  <a:gd name="T5" fmla="*/ 73 h 81"/>
                  <a:gd name="T6" fmla="*/ 9 w 17"/>
                  <a:gd name="T7" fmla="*/ 81 h 81"/>
                  <a:gd name="T8" fmla="*/ 17 w 17"/>
                  <a:gd name="T9" fmla="*/ 73 h 81"/>
                  <a:gd name="T10" fmla="*/ 17 w 17"/>
                  <a:gd name="T11" fmla="*/ 8 h 81"/>
                  <a:gd name="T12" fmla="*/ 9 w 17"/>
                  <a:gd name="T1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81">
                    <a:moveTo>
                      <a:pt x="9" y="0"/>
                    </a:moveTo>
                    <a:cubicBezTo>
                      <a:pt x="4" y="0"/>
                      <a:pt x="0" y="4"/>
                      <a:pt x="0" y="8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7"/>
                      <a:pt x="4" y="81"/>
                      <a:pt x="9" y="81"/>
                    </a:cubicBezTo>
                    <a:cubicBezTo>
                      <a:pt x="13" y="81"/>
                      <a:pt x="17" y="77"/>
                      <a:pt x="17" y="73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4"/>
                      <a:pt x="13" y="0"/>
                      <a:pt x="9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45"/>
              <p:cNvSpPr/>
              <p:nvPr/>
            </p:nvSpPr>
            <p:spPr bwMode="auto">
              <a:xfrm>
                <a:off x="4055" y="1174"/>
                <a:ext cx="27" cy="76"/>
              </a:xfrm>
              <a:custGeom>
                <a:avLst/>
                <a:gdLst>
                  <a:gd name="T0" fmla="*/ 8 w 17"/>
                  <a:gd name="T1" fmla="*/ 0 h 47"/>
                  <a:gd name="T2" fmla="*/ 0 w 17"/>
                  <a:gd name="T3" fmla="*/ 9 h 47"/>
                  <a:gd name="T4" fmla="*/ 0 w 17"/>
                  <a:gd name="T5" fmla="*/ 38 h 47"/>
                  <a:gd name="T6" fmla="*/ 8 w 17"/>
                  <a:gd name="T7" fmla="*/ 47 h 47"/>
                  <a:gd name="T8" fmla="*/ 17 w 17"/>
                  <a:gd name="T9" fmla="*/ 38 h 47"/>
                  <a:gd name="T10" fmla="*/ 17 w 17"/>
                  <a:gd name="T11" fmla="*/ 9 h 47"/>
                  <a:gd name="T12" fmla="*/ 8 w 17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7">
                    <a:moveTo>
                      <a:pt x="8" y="0"/>
                    </a:moveTo>
                    <a:cubicBezTo>
                      <a:pt x="3" y="0"/>
                      <a:pt x="0" y="4"/>
                      <a:pt x="0" y="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3"/>
                      <a:pt x="3" y="47"/>
                      <a:pt x="8" y="47"/>
                    </a:cubicBezTo>
                    <a:cubicBezTo>
                      <a:pt x="13" y="47"/>
                      <a:pt x="17" y="43"/>
                      <a:pt x="17" y="3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4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46"/>
              <p:cNvSpPr/>
              <p:nvPr/>
            </p:nvSpPr>
            <p:spPr bwMode="auto">
              <a:xfrm>
                <a:off x="4082" y="1147"/>
                <a:ext cx="27" cy="130"/>
              </a:xfrm>
              <a:custGeom>
                <a:avLst/>
                <a:gdLst>
                  <a:gd name="T0" fmla="*/ 8 w 17"/>
                  <a:gd name="T1" fmla="*/ 0 h 81"/>
                  <a:gd name="T2" fmla="*/ 0 w 17"/>
                  <a:gd name="T3" fmla="*/ 8 h 81"/>
                  <a:gd name="T4" fmla="*/ 0 w 17"/>
                  <a:gd name="T5" fmla="*/ 73 h 81"/>
                  <a:gd name="T6" fmla="*/ 8 w 17"/>
                  <a:gd name="T7" fmla="*/ 81 h 81"/>
                  <a:gd name="T8" fmla="*/ 17 w 17"/>
                  <a:gd name="T9" fmla="*/ 73 h 81"/>
                  <a:gd name="T10" fmla="*/ 17 w 17"/>
                  <a:gd name="T11" fmla="*/ 8 h 81"/>
                  <a:gd name="T12" fmla="*/ 8 w 17"/>
                  <a:gd name="T1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81">
                    <a:moveTo>
                      <a:pt x="8" y="0"/>
                    </a:moveTo>
                    <a:cubicBezTo>
                      <a:pt x="4" y="0"/>
                      <a:pt x="0" y="4"/>
                      <a:pt x="0" y="8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7"/>
                      <a:pt x="4" y="81"/>
                      <a:pt x="8" y="81"/>
                    </a:cubicBezTo>
                    <a:cubicBezTo>
                      <a:pt x="13" y="81"/>
                      <a:pt x="17" y="77"/>
                      <a:pt x="17" y="73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4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Rectangle 347"/>
              <p:cNvSpPr>
                <a:spLocks noChangeArrowheads="1"/>
              </p:cNvSpPr>
              <p:nvPr/>
            </p:nvSpPr>
            <p:spPr bwMode="auto">
              <a:xfrm>
                <a:off x="4040" y="1198"/>
                <a:ext cx="15" cy="2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Rectangle 348"/>
              <p:cNvSpPr>
                <a:spLocks noChangeArrowheads="1"/>
              </p:cNvSpPr>
              <p:nvPr/>
            </p:nvSpPr>
            <p:spPr bwMode="auto">
              <a:xfrm>
                <a:off x="4269" y="1198"/>
                <a:ext cx="15" cy="2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Oval 349"/>
              <p:cNvSpPr>
                <a:spLocks noChangeArrowheads="1"/>
              </p:cNvSpPr>
              <p:nvPr/>
            </p:nvSpPr>
            <p:spPr bwMode="auto">
              <a:xfrm>
                <a:off x="3316" y="992"/>
                <a:ext cx="410" cy="410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50"/>
              <p:cNvSpPr/>
              <p:nvPr/>
            </p:nvSpPr>
            <p:spPr bwMode="auto">
              <a:xfrm>
                <a:off x="3432" y="1094"/>
                <a:ext cx="285" cy="308"/>
              </a:xfrm>
              <a:custGeom>
                <a:avLst/>
                <a:gdLst>
                  <a:gd name="T0" fmla="*/ 34 w 178"/>
                  <a:gd name="T1" fmla="*/ 36 h 192"/>
                  <a:gd name="T2" fmla="*/ 0 w 178"/>
                  <a:gd name="T3" fmla="*/ 141 h 192"/>
                  <a:gd name="T4" fmla="*/ 51 w 178"/>
                  <a:gd name="T5" fmla="*/ 192 h 192"/>
                  <a:gd name="T6" fmla="*/ 56 w 178"/>
                  <a:gd name="T7" fmla="*/ 192 h 192"/>
                  <a:gd name="T8" fmla="*/ 178 w 178"/>
                  <a:gd name="T9" fmla="*/ 103 h 192"/>
                  <a:gd name="T10" fmla="*/ 75 w 178"/>
                  <a:gd name="T11" fmla="*/ 0 h 192"/>
                  <a:gd name="T12" fmla="*/ 40 w 178"/>
                  <a:gd name="T13" fmla="*/ 3 h 192"/>
                  <a:gd name="T14" fmla="*/ 34 w 178"/>
                  <a:gd name="T15" fmla="*/ 3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8" h="192">
                    <a:moveTo>
                      <a:pt x="34" y="36"/>
                    </a:move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92"/>
                      <a:pt x="51" y="192"/>
                      <a:pt x="51" y="192"/>
                    </a:cubicBezTo>
                    <a:cubicBezTo>
                      <a:pt x="53" y="192"/>
                      <a:pt x="54" y="192"/>
                      <a:pt x="56" y="192"/>
                    </a:cubicBezTo>
                    <a:cubicBezTo>
                      <a:pt x="113" y="192"/>
                      <a:pt x="161" y="155"/>
                      <a:pt x="178" y="103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40" y="3"/>
                      <a:pt x="40" y="3"/>
                      <a:pt x="40" y="3"/>
                    </a:cubicBezTo>
                    <a:lnTo>
                      <a:pt x="34" y="36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51"/>
              <p:cNvSpPr/>
              <p:nvPr/>
            </p:nvSpPr>
            <p:spPr bwMode="auto">
              <a:xfrm>
                <a:off x="3457" y="1102"/>
                <a:ext cx="39" cy="130"/>
              </a:xfrm>
              <a:custGeom>
                <a:avLst/>
                <a:gdLst>
                  <a:gd name="T0" fmla="*/ 11 w 24"/>
                  <a:gd name="T1" fmla="*/ 81 h 81"/>
                  <a:gd name="T2" fmla="*/ 19 w 24"/>
                  <a:gd name="T3" fmla="*/ 37 h 81"/>
                  <a:gd name="T4" fmla="*/ 11 w 24"/>
                  <a:gd name="T5" fmla="*/ 12 h 81"/>
                  <a:gd name="T6" fmla="*/ 11 w 24"/>
                  <a:gd name="T7" fmla="*/ 12 h 81"/>
                  <a:gd name="T8" fmla="*/ 0 w 24"/>
                  <a:gd name="T9" fmla="*/ 79 h 81"/>
                  <a:gd name="T10" fmla="*/ 11 w 24"/>
                  <a:gd name="T1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81">
                    <a:moveTo>
                      <a:pt x="11" y="81"/>
                    </a:moveTo>
                    <a:cubicBezTo>
                      <a:pt x="19" y="37"/>
                      <a:pt x="19" y="37"/>
                      <a:pt x="19" y="37"/>
                    </a:cubicBezTo>
                    <a:cubicBezTo>
                      <a:pt x="24" y="43"/>
                      <a:pt x="14" y="0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0" y="79"/>
                      <a:pt x="0" y="79"/>
                      <a:pt x="0" y="79"/>
                    </a:cubicBezTo>
                    <a:lnTo>
                      <a:pt x="11" y="81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352"/>
              <p:cNvSpPr>
                <a:spLocks noEditPoints="1"/>
              </p:cNvSpPr>
              <p:nvPr/>
            </p:nvSpPr>
            <p:spPr bwMode="auto">
              <a:xfrm>
                <a:off x="3472" y="1083"/>
                <a:ext cx="113" cy="149"/>
              </a:xfrm>
              <a:custGeom>
                <a:avLst/>
                <a:gdLst>
                  <a:gd name="T0" fmla="*/ 71 w 71"/>
                  <a:gd name="T1" fmla="*/ 91 h 93"/>
                  <a:gd name="T2" fmla="*/ 60 w 71"/>
                  <a:gd name="T3" fmla="*/ 24 h 93"/>
                  <a:gd name="T4" fmla="*/ 60 w 71"/>
                  <a:gd name="T5" fmla="*/ 24 h 93"/>
                  <a:gd name="T6" fmla="*/ 36 w 71"/>
                  <a:gd name="T7" fmla="*/ 0 h 93"/>
                  <a:gd name="T8" fmla="*/ 31 w 71"/>
                  <a:gd name="T9" fmla="*/ 0 h 93"/>
                  <a:gd name="T10" fmla="*/ 2 w 71"/>
                  <a:gd name="T11" fmla="*/ 24 h 93"/>
                  <a:gd name="T12" fmla="*/ 26 w 71"/>
                  <a:gd name="T13" fmla="*/ 58 h 93"/>
                  <a:gd name="T14" fmla="*/ 31 w 71"/>
                  <a:gd name="T15" fmla="*/ 59 h 93"/>
                  <a:gd name="T16" fmla="*/ 52 w 71"/>
                  <a:gd name="T17" fmla="*/ 49 h 93"/>
                  <a:gd name="T18" fmla="*/ 60 w 71"/>
                  <a:gd name="T19" fmla="*/ 93 h 93"/>
                  <a:gd name="T20" fmla="*/ 71 w 71"/>
                  <a:gd name="T21" fmla="*/ 91 h 93"/>
                  <a:gd name="T22" fmla="*/ 48 w 71"/>
                  <a:gd name="T23" fmla="*/ 32 h 93"/>
                  <a:gd name="T24" fmla="*/ 42 w 71"/>
                  <a:gd name="T25" fmla="*/ 43 h 93"/>
                  <a:gd name="T26" fmla="*/ 31 w 71"/>
                  <a:gd name="T27" fmla="*/ 47 h 93"/>
                  <a:gd name="T28" fmla="*/ 28 w 71"/>
                  <a:gd name="T29" fmla="*/ 47 h 93"/>
                  <a:gd name="T30" fmla="*/ 14 w 71"/>
                  <a:gd name="T31" fmla="*/ 26 h 93"/>
                  <a:gd name="T32" fmla="*/ 20 w 71"/>
                  <a:gd name="T33" fmla="*/ 16 h 93"/>
                  <a:gd name="T34" fmla="*/ 31 w 71"/>
                  <a:gd name="T35" fmla="*/ 12 h 93"/>
                  <a:gd name="T36" fmla="*/ 31 w 71"/>
                  <a:gd name="T37" fmla="*/ 12 h 93"/>
                  <a:gd name="T38" fmla="*/ 31 w 71"/>
                  <a:gd name="T39" fmla="*/ 12 h 93"/>
                  <a:gd name="T40" fmla="*/ 34 w 71"/>
                  <a:gd name="T41" fmla="*/ 12 h 93"/>
                  <a:gd name="T42" fmla="*/ 48 w 71"/>
                  <a:gd name="T43" fmla="*/ 3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93">
                    <a:moveTo>
                      <a:pt x="71" y="91"/>
                    </a:moveTo>
                    <a:cubicBezTo>
                      <a:pt x="60" y="24"/>
                      <a:pt x="60" y="24"/>
                      <a:pt x="60" y="24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57" y="12"/>
                      <a:pt x="48" y="3"/>
                      <a:pt x="36" y="0"/>
                    </a:cubicBezTo>
                    <a:cubicBezTo>
                      <a:pt x="34" y="0"/>
                      <a:pt x="33" y="0"/>
                      <a:pt x="31" y="0"/>
                    </a:cubicBezTo>
                    <a:cubicBezTo>
                      <a:pt x="17" y="0"/>
                      <a:pt x="5" y="10"/>
                      <a:pt x="2" y="24"/>
                    </a:cubicBezTo>
                    <a:cubicBezTo>
                      <a:pt x="0" y="40"/>
                      <a:pt x="10" y="55"/>
                      <a:pt x="26" y="58"/>
                    </a:cubicBezTo>
                    <a:cubicBezTo>
                      <a:pt x="28" y="58"/>
                      <a:pt x="29" y="59"/>
                      <a:pt x="31" y="59"/>
                    </a:cubicBezTo>
                    <a:cubicBezTo>
                      <a:pt x="39" y="59"/>
                      <a:pt x="47" y="55"/>
                      <a:pt x="52" y="49"/>
                    </a:cubicBezTo>
                    <a:cubicBezTo>
                      <a:pt x="60" y="93"/>
                      <a:pt x="60" y="93"/>
                      <a:pt x="60" y="93"/>
                    </a:cubicBezTo>
                    <a:lnTo>
                      <a:pt x="71" y="91"/>
                    </a:lnTo>
                    <a:close/>
                    <a:moveTo>
                      <a:pt x="48" y="32"/>
                    </a:moveTo>
                    <a:cubicBezTo>
                      <a:pt x="47" y="36"/>
                      <a:pt x="45" y="40"/>
                      <a:pt x="42" y="43"/>
                    </a:cubicBezTo>
                    <a:cubicBezTo>
                      <a:pt x="39" y="45"/>
                      <a:pt x="35" y="47"/>
                      <a:pt x="31" y="47"/>
                    </a:cubicBezTo>
                    <a:cubicBezTo>
                      <a:pt x="30" y="47"/>
                      <a:pt x="29" y="47"/>
                      <a:pt x="28" y="47"/>
                    </a:cubicBezTo>
                    <a:cubicBezTo>
                      <a:pt x="18" y="45"/>
                      <a:pt x="12" y="36"/>
                      <a:pt x="14" y="26"/>
                    </a:cubicBezTo>
                    <a:cubicBezTo>
                      <a:pt x="15" y="22"/>
                      <a:pt x="17" y="18"/>
                      <a:pt x="20" y="16"/>
                    </a:cubicBezTo>
                    <a:cubicBezTo>
                      <a:pt x="23" y="13"/>
                      <a:pt x="27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43" y="14"/>
                      <a:pt x="50" y="23"/>
                      <a:pt x="48" y="3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353"/>
              <p:cNvSpPr/>
              <p:nvPr/>
            </p:nvSpPr>
            <p:spPr bwMode="auto">
              <a:xfrm>
                <a:off x="3558" y="1227"/>
                <a:ext cx="53" cy="100"/>
              </a:xfrm>
              <a:custGeom>
                <a:avLst/>
                <a:gdLst>
                  <a:gd name="T0" fmla="*/ 53 w 53"/>
                  <a:gd name="T1" fmla="*/ 93 h 100"/>
                  <a:gd name="T2" fmla="*/ 16 w 53"/>
                  <a:gd name="T3" fmla="*/ 100 h 100"/>
                  <a:gd name="T4" fmla="*/ 0 w 53"/>
                  <a:gd name="T5" fmla="*/ 7 h 100"/>
                  <a:gd name="T6" fmla="*/ 37 w 53"/>
                  <a:gd name="T7" fmla="*/ 0 h 100"/>
                  <a:gd name="T8" fmla="*/ 53 w 53"/>
                  <a:gd name="T9" fmla="*/ 9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00">
                    <a:moveTo>
                      <a:pt x="53" y="93"/>
                    </a:moveTo>
                    <a:lnTo>
                      <a:pt x="16" y="100"/>
                    </a:lnTo>
                    <a:lnTo>
                      <a:pt x="0" y="7"/>
                    </a:lnTo>
                    <a:lnTo>
                      <a:pt x="37" y="0"/>
                    </a:lnTo>
                    <a:lnTo>
                      <a:pt x="53" y="9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354"/>
              <p:cNvSpPr/>
              <p:nvPr/>
            </p:nvSpPr>
            <p:spPr bwMode="auto">
              <a:xfrm>
                <a:off x="3432" y="1227"/>
                <a:ext cx="52" cy="100"/>
              </a:xfrm>
              <a:custGeom>
                <a:avLst/>
                <a:gdLst>
                  <a:gd name="T0" fmla="*/ 0 w 52"/>
                  <a:gd name="T1" fmla="*/ 93 h 100"/>
                  <a:gd name="T2" fmla="*/ 36 w 52"/>
                  <a:gd name="T3" fmla="*/ 100 h 100"/>
                  <a:gd name="T4" fmla="*/ 52 w 52"/>
                  <a:gd name="T5" fmla="*/ 7 h 100"/>
                  <a:gd name="T6" fmla="*/ 16 w 52"/>
                  <a:gd name="T7" fmla="*/ 0 h 100"/>
                  <a:gd name="T8" fmla="*/ 0 w 52"/>
                  <a:gd name="T9" fmla="*/ 9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100">
                    <a:moveTo>
                      <a:pt x="0" y="93"/>
                    </a:moveTo>
                    <a:lnTo>
                      <a:pt x="36" y="100"/>
                    </a:lnTo>
                    <a:lnTo>
                      <a:pt x="52" y="7"/>
                    </a:lnTo>
                    <a:lnTo>
                      <a:pt x="16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Oval 355"/>
              <p:cNvSpPr>
                <a:spLocks noChangeArrowheads="1"/>
              </p:cNvSpPr>
              <p:nvPr/>
            </p:nvSpPr>
            <p:spPr bwMode="auto">
              <a:xfrm>
                <a:off x="2676" y="992"/>
                <a:ext cx="410" cy="410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356"/>
              <p:cNvSpPr/>
              <p:nvPr/>
            </p:nvSpPr>
            <p:spPr bwMode="auto">
              <a:xfrm>
                <a:off x="2831" y="1083"/>
                <a:ext cx="245" cy="317"/>
              </a:xfrm>
              <a:custGeom>
                <a:avLst/>
                <a:gdLst>
                  <a:gd name="T0" fmla="*/ 37 w 153"/>
                  <a:gd name="T1" fmla="*/ 0 h 198"/>
                  <a:gd name="T2" fmla="*/ 25 w 153"/>
                  <a:gd name="T3" fmla="*/ 12 h 198"/>
                  <a:gd name="T4" fmla="*/ 46 w 153"/>
                  <a:gd name="T5" fmla="*/ 33 h 198"/>
                  <a:gd name="T6" fmla="*/ 0 w 153"/>
                  <a:gd name="T7" fmla="*/ 149 h 198"/>
                  <a:gd name="T8" fmla="*/ 49 w 153"/>
                  <a:gd name="T9" fmla="*/ 198 h 198"/>
                  <a:gd name="T10" fmla="*/ 153 w 153"/>
                  <a:gd name="T11" fmla="*/ 110 h 198"/>
                  <a:gd name="T12" fmla="*/ 54 w 153"/>
                  <a:gd name="T13" fmla="*/ 11 h 198"/>
                  <a:gd name="T14" fmla="*/ 53 w 153"/>
                  <a:gd name="T15" fmla="*/ 16 h 198"/>
                  <a:gd name="T16" fmla="*/ 37 w 153"/>
                  <a:gd name="T1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3" h="198">
                    <a:moveTo>
                      <a:pt x="37" y="0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49" y="198"/>
                      <a:pt x="49" y="198"/>
                      <a:pt x="49" y="198"/>
                    </a:cubicBezTo>
                    <a:cubicBezTo>
                      <a:pt x="98" y="191"/>
                      <a:pt x="138" y="156"/>
                      <a:pt x="153" y="110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3" y="16"/>
                      <a:pt x="53" y="16"/>
                      <a:pt x="53" y="16"/>
                    </a:cubicBez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357"/>
              <p:cNvSpPr/>
              <p:nvPr/>
            </p:nvSpPr>
            <p:spPr bwMode="auto">
              <a:xfrm>
                <a:off x="2824" y="1131"/>
                <a:ext cx="113" cy="196"/>
              </a:xfrm>
              <a:custGeom>
                <a:avLst/>
                <a:gdLst>
                  <a:gd name="T0" fmla="*/ 58 w 70"/>
                  <a:gd name="T1" fmla="*/ 0 h 122"/>
                  <a:gd name="T2" fmla="*/ 12 w 70"/>
                  <a:gd name="T3" fmla="*/ 0 h 122"/>
                  <a:gd name="T4" fmla="*/ 0 w 70"/>
                  <a:gd name="T5" fmla="*/ 11 h 122"/>
                  <a:gd name="T6" fmla="*/ 0 w 70"/>
                  <a:gd name="T7" fmla="*/ 110 h 122"/>
                  <a:gd name="T8" fmla="*/ 12 w 70"/>
                  <a:gd name="T9" fmla="*/ 122 h 122"/>
                  <a:gd name="T10" fmla="*/ 58 w 70"/>
                  <a:gd name="T11" fmla="*/ 122 h 122"/>
                  <a:gd name="T12" fmla="*/ 70 w 70"/>
                  <a:gd name="T13" fmla="*/ 110 h 122"/>
                  <a:gd name="T14" fmla="*/ 70 w 70"/>
                  <a:gd name="T15" fmla="*/ 11 h 122"/>
                  <a:gd name="T16" fmla="*/ 58 w 70"/>
                  <a:gd name="T17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122">
                    <a:moveTo>
                      <a:pt x="58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6"/>
                      <a:pt x="5" y="122"/>
                      <a:pt x="12" y="122"/>
                    </a:cubicBezTo>
                    <a:cubicBezTo>
                      <a:pt x="58" y="122"/>
                      <a:pt x="58" y="122"/>
                      <a:pt x="58" y="122"/>
                    </a:cubicBezTo>
                    <a:cubicBezTo>
                      <a:pt x="65" y="122"/>
                      <a:pt x="70" y="116"/>
                      <a:pt x="70" y="110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5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58"/>
              <p:cNvSpPr/>
              <p:nvPr/>
            </p:nvSpPr>
            <p:spPr bwMode="auto">
              <a:xfrm>
                <a:off x="2844" y="1083"/>
                <a:ext cx="73" cy="48"/>
              </a:xfrm>
              <a:custGeom>
                <a:avLst/>
                <a:gdLst>
                  <a:gd name="T0" fmla="*/ 73 w 73"/>
                  <a:gd name="T1" fmla="*/ 19 h 48"/>
                  <a:gd name="T2" fmla="*/ 46 w 73"/>
                  <a:gd name="T3" fmla="*/ 19 h 48"/>
                  <a:gd name="T4" fmla="*/ 46 w 73"/>
                  <a:gd name="T5" fmla="*/ 0 h 48"/>
                  <a:gd name="T6" fmla="*/ 27 w 73"/>
                  <a:gd name="T7" fmla="*/ 0 h 48"/>
                  <a:gd name="T8" fmla="*/ 27 w 73"/>
                  <a:gd name="T9" fmla="*/ 19 h 48"/>
                  <a:gd name="T10" fmla="*/ 0 w 73"/>
                  <a:gd name="T11" fmla="*/ 19 h 48"/>
                  <a:gd name="T12" fmla="*/ 0 w 73"/>
                  <a:gd name="T13" fmla="*/ 48 h 48"/>
                  <a:gd name="T14" fmla="*/ 73 w 73"/>
                  <a:gd name="T15" fmla="*/ 48 h 48"/>
                  <a:gd name="T16" fmla="*/ 73 w 73"/>
                  <a:gd name="T17" fmla="*/ 1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48">
                    <a:moveTo>
                      <a:pt x="73" y="19"/>
                    </a:moveTo>
                    <a:lnTo>
                      <a:pt x="46" y="19"/>
                    </a:lnTo>
                    <a:lnTo>
                      <a:pt x="46" y="0"/>
                    </a:lnTo>
                    <a:lnTo>
                      <a:pt x="27" y="0"/>
                    </a:lnTo>
                    <a:lnTo>
                      <a:pt x="27" y="19"/>
                    </a:lnTo>
                    <a:lnTo>
                      <a:pt x="0" y="19"/>
                    </a:lnTo>
                    <a:lnTo>
                      <a:pt x="0" y="48"/>
                    </a:lnTo>
                    <a:lnTo>
                      <a:pt x="73" y="48"/>
                    </a:lnTo>
                    <a:lnTo>
                      <a:pt x="73" y="1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Oval 359"/>
              <p:cNvSpPr>
                <a:spLocks noChangeArrowheads="1"/>
              </p:cNvSpPr>
              <p:nvPr/>
            </p:nvSpPr>
            <p:spPr bwMode="auto">
              <a:xfrm>
                <a:off x="2035" y="992"/>
                <a:ext cx="410" cy="410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60"/>
              <p:cNvSpPr/>
              <p:nvPr/>
            </p:nvSpPr>
            <p:spPr bwMode="auto">
              <a:xfrm>
                <a:off x="2171" y="1075"/>
                <a:ext cx="271" cy="325"/>
              </a:xfrm>
              <a:custGeom>
                <a:avLst/>
                <a:gdLst>
                  <a:gd name="T0" fmla="*/ 55 w 169"/>
                  <a:gd name="T1" fmla="*/ 203 h 203"/>
                  <a:gd name="T2" fmla="*/ 169 w 169"/>
                  <a:gd name="T3" fmla="*/ 97 h 203"/>
                  <a:gd name="T4" fmla="*/ 72 w 169"/>
                  <a:gd name="T5" fmla="*/ 0 h 203"/>
                  <a:gd name="T6" fmla="*/ 0 w 169"/>
                  <a:gd name="T7" fmla="*/ 149 h 203"/>
                  <a:gd name="T8" fmla="*/ 55 w 169"/>
                  <a:gd name="T9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203">
                    <a:moveTo>
                      <a:pt x="55" y="203"/>
                    </a:moveTo>
                    <a:cubicBezTo>
                      <a:pt x="113" y="198"/>
                      <a:pt x="160" y="154"/>
                      <a:pt x="169" y="9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149"/>
                      <a:pt x="0" y="149"/>
                      <a:pt x="0" y="149"/>
                    </a:cubicBezTo>
                    <a:lnTo>
                      <a:pt x="55" y="20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61"/>
              <p:cNvSpPr/>
              <p:nvPr/>
            </p:nvSpPr>
            <p:spPr bwMode="auto">
              <a:xfrm>
                <a:off x="2165" y="1112"/>
                <a:ext cx="150" cy="207"/>
              </a:xfrm>
              <a:custGeom>
                <a:avLst/>
                <a:gdLst>
                  <a:gd name="T0" fmla="*/ 82 w 94"/>
                  <a:gd name="T1" fmla="*/ 0 h 129"/>
                  <a:gd name="T2" fmla="*/ 12 w 94"/>
                  <a:gd name="T3" fmla="*/ 0 h 129"/>
                  <a:gd name="T4" fmla="*/ 0 w 94"/>
                  <a:gd name="T5" fmla="*/ 12 h 129"/>
                  <a:gd name="T6" fmla="*/ 0 w 94"/>
                  <a:gd name="T7" fmla="*/ 117 h 129"/>
                  <a:gd name="T8" fmla="*/ 12 w 94"/>
                  <a:gd name="T9" fmla="*/ 129 h 129"/>
                  <a:gd name="T10" fmla="*/ 82 w 94"/>
                  <a:gd name="T11" fmla="*/ 129 h 129"/>
                  <a:gd name="T12" fmla="*/ 94 w 94"/>
                  <a:gd name="T13" fmla="*/ 117 h 129"/>
                  <a:gd name="T14" fmla="*/ 94 w 94"/>
                  <a:gd name="T15" fmla="*/ 12 h 129"/>
                  <a:gd name="T16" fmla="*/ 82 w 94"/>
                  <a:gd name="T17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129">
                    <a:moveTo>
                      <a:pt x="8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24"/>
                      <a:pt x="6" y="129"/>
                      <a:pt x="12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8" y="129"/>
                      <a:pt x="94" y="124"/>
                      <a:pt x="94" y="117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6"/>
                      <a:pt x="88" y="0"/>
                      <a:pt x="82" y="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Rectangle 362"/>
              <p:cNvSpPr>
                <a:spLocks noChangeArrowheads="1"/>
              </p:cNvSpPr>
              <p:nvPr/>
            </p:nvSpPr>
            <p:spPr bwMode="auto">
              <a:xfrm>
                <a:off x="2193" y="1075"/>
                <a:ext cx="93" cy="37"/>
              </a:xfrm>
              <a:prstGeom prst="rect">
                <a:avLst/>
              </a:pr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Rectangle 363"/>
              <p:cNvSpPr>
                <a:spLocks noChangeArrowheads="1"/>
              </p:cNvSpPr>
              <p:nvPr/>
            </p:nvSpPr>
            <p:spPr bwMode="auto">
              <a:xfrm>
                <a:off x="2193" y="1182"/>
                <a:ext cx="93" cy="71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Oval 364"/>
              <p:cNvSpPr>
                <a:spLocks noChangeArrowheads="1"/>
              </p:cNvSpPr>
              <p:nvPr/>
            </p:nvSpPr>
            <p:spPr bwMode="auto">
              <a:xfrm>
                <a:off x="1394" y="992"/>
                <a:ext cx="410" cy="410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365"/>
              <p:cNvSpPr/>
              <p:nvPr/>
            </p:nvSpPr>
            <p:spPr bwMode="auto">
              <a:xfrm>
                <a:off x="1530" y="1075"/>
                <a:ext cx="271" cy="324"/>
              </a:xfrm>
              <a:custGeom>
                <a:avLst/>
                <a:gdLst>
                  <a:gd name="T0" fmla="*/ 51 w 169"/>
                  <a:gd name="T1" fmla="*/ 0 h 202"/>
                  <a:gd name="T2" fmla="*/ 35 w 169"/>
                  <a:gd name="T3" fmla="*/ 16 h 202"/>
                  <a:gd name="T4" fmla="*/ 76 w 169"/>
                  <a:gd name="T5" fmla="*/ 57 h 202"/>
                  <a:gd name="T6" fmla="*/ 0 w 169"/>
                  <a:gd name="T7" fmla="*/ 134 h 202"/>
                  <a:gd name="T8" fmla="*/ 68 w 169"/>
                  <a:gd name="T9" fmla="*/ 202 h 202"/>
                  <a:gd name="T10" fmla="*/ 169 w 169"/>
                  <a:gd name="T11" fmla="*/ 102 h 202"/>
                  <a:gd name="T12" fmla="*/ 100 w 169"/>
                  <a:gd name="T13" fmla="*/ 33 h 202"/>
                  <a:gd name="T14" fmla="*/ 93 w 169"/>
                  <a:gd name="T15" fmla="*/ 41 h 202"/>
                  <a:gd name="T16" fmla="*/ 51 w 169"/>
                  <a:gd name="T17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9" h="202">
                    <a:moveTo>
                      <a:pt x="51" y="0"/>
                    </a:moveTo>
                    <a:cubicBezTo>
                      <a:pt x="35" y="16"/>
                      <a:pt x="35" y="16"/>
                      <a:pt x="35" y="16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68" y="202"/>
                      <a:pt x="68" y="202"/>
                      <a:pt x="68" y="202"/>
                    </a:cubicBezTo>
                    <a:cubicBezTo>
                      <a:pt x="118" y="192"/>
                      <a:pt x="158" y="152"/>
                      <a:pt x="169" y="102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3" y="41"/>
                      <a:pt x="93" y="41"/>
                      <a:pt x="93" y="41"/>
                    </a:cubicBez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366"/>
              <p:cNvSpPr/>
              <p:nvPr/>
            </p:nvSpPr>
            <p:spPr bwMode="auto">
              <a:xfrm>
                <a:off x="1585" y="1075"/>
                <a:ext cx="29" cy="51"/>
              </a:xfrm>
              <a:custGeom>
                <a:avLst/>
                <a:gdLst>
                  <a:gd name="T0" fmla="*/ 18 w 18"/>
                  <a:gd name="T1" fmla="*/ 32 h 32"/>
                  <a:gd name="T2" fmla="*/ 18 w 18"/>
                  <a:gd name="T3" fmla="*/ 0 h 32"/>
                  <a:gd name="T4" fmla="*/ 0 w 18"/>
                  <a:gd name="T5" fmla="*/ 0 h 32"/>
                  <a:gd name="T6" fmla="*/ 0 w 18"/>
                  <a:gd name="T7" fmla="*/ 32 h 32"/>
                  <a:gd name="T8" fmla="*/ 18 w 18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18" y="32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31"/>
                      <a:pt x="15" y="31"/>
                      <a:pt x="18" y="32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367"/>
              <p:cNvSpPr/>
              <p:nvPr/>
            </p:nvSpPr>
            <p:spPr bwMode="auto">
              <a:xfrm>
                <a:off x="1649" y="1121"/>
                <a:ext cx="48" cy="48"/>
              </a:xfrm>
              <a:custGeom>
                <a:avLst/>
                <a:gdLst>
                  <a:gd name="T0" fmla="*/ 8 w 30"/>
                  <a:gd name="T1" fmla="*/ 30 h 30"/>
                  <a:gd name="T2" fmla="*/ 30 w 30"/>
                  <a:gd name="T3" fmla="*/ 8 h 30"/>
                  <a:gd name="T4" fmla="*/ 22 w 30"/>
                  <a:gd name="T5" fmla="*/ 0 h 30"/>
                  <a:gd name="T6" fmla="*/ 0 w 30"/>
                  <a:gd name="T7" fmla="*/ 22 h 30"/>
                  <a:gd name="T8" fmla="*/ 8 w 3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8" y="30"/>
                    </a:moveTo>
                    <a:cubicBezTo>
                      <a:pt x="30" y="8"/>
                      <a:pt x="30" y="8"/>
                      <a:pt x="30" y="8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3"/>
                      <a:pt x="7" y="29"/>
                      <a:pt x="8" y="3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Oval 368"/>
              <p:cNvSpPr>
                <a:spLocks noChangeArrowheads="1"/>
              </p:cNvSpPr>
              <p:nvPr/>
            </p:nvSpPr>
            <p:spPr bwMode="auto">
              <a:xfrm>
                <a:off x="1500" y="1120"/>
                <a:ext cx="198" cy="199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69"/>
              <p:cNvSpPr/>
              <p:nvPr/>
            </p:nvSpPr>
            <p:spPr bwMode="auto">
              <a:xfrm>
                <a:off x="1527" y="1149"/>
                <a:ext cx="143" cy="142"/>
              </a:xfrm>
              <a:custGeom>
                <a:avLst/>
                <a:gdLst>
                  <a:gd name="T0" fmla="*/ 14 w 89"/>
                  <a:gd name="T1" fmla="*/ 76 h 89"/>
                  <a:gd name="T2" fmla="*/ 45 w 89"/>
                  <a:gd name="T3" fmla="*/ 89 h 89"/>
                  <a:gd name="T4" fmla="*/ 76 w 89"/>
                  <a:gd name="T5" fmla="*/ 76 h 89"/>
                  <a:gd name="T6" fmla="*/ 89 w 89"/>
                  <a:gd name="T7" fmla="*/ 44 h 89"/>
                  <a:gd name="T8" fmla="*/ 76 w 89"/>
                  <a:gd name="T9" fmla="*/ 13 h 89"/>
                  <a:gd name="T10" fmla="*/ 45 w 89"/>
                  <a:gd name="T11" fmla="*/ 0 h 89"/>
                  <a:gd name="T12" fmla="*/ 14 w 89"/>
                  <a:gd name="T13" fmla="*/ 13 h 89"/>
                  <a:gd name="T14" fmla="*/ 0 w 89"/>
                  <a:gd name="T15" fmla="*/ 44 h 89"/>
                  <a:gd name="T16" fmla="*/ 14 w 89"/>
                  <a:gd name="T17" fmla="*/ 7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9">
                    <a:moveTo>
                      <a:pt x="14" y="76"/>
                    </a:moveTo>
                    <a:cubicBezTo>
                      <a:pt x="22" y="84"/>
                      <a:pt x="33" y="89"/>
                      <a:pt x="45" y="89"/>
                    </a:cubicBezTo>
                    <a:cubicBezTo>
                      <a:pt x="57" y="89"/>
                      <a:pt x="68" y="84"/>
                      <a:pt x="76" y="76"/>
                    </a:cubicBezTo>
                    <a:cubicBezTo>
                      <a:pt x="85" y="67"/>
                      <a:pt x="89" y="56"/>
                      <a:pt x="89" y="44"/>
                    </a:cubicBezTo>
                    <a:cubicBezTo>
                      <a:pt x="89" y="32"/>
                      <a:pt x="85" y="21"/>
                      <a:pt x="76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4" y="13"/>
                    </a:cubicBezTo>
                    <a:cubicBezTo>
                      <a:pt x="5" y="21"/>
                      <a:pt x="0" y="32"/>
                      <a:pt x="0" y="44"/>
                    </a:cubicBezTo>
                    <a:cubicBezTo>
                      <a:pt x="0" y="56"/>
                      <a:pt x="5" y="67"/>
                      <a:pt x="14" y="7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70"/>
              <p:cNvSpPr/>
              <p:nvPr/>
            </p:nvSpPr>
            <p:spPr bwMode="auto">
              <a:xfrm>
                <a:off x="1585" y="1169"/>
                <a:ext cx="29" cy="65"/>
              </a:xfrm>
              <a:custGeom>
                <a:avLst/>
                <a:gdLst>
                  <a:gd name="T0" fmla="*/ 0 w 18"/>
                  <a:gd name="T1" fmla="*/ 31 h 40"/>
                  <a:gd name="T2" fmla="*/ 9 w 18"/>
                  <a:gd name="T3" fmla="*/ 40 h 40"/>
                  <a:gd name="T4" fmla="*/ 18 w 18"/>
                  <a:gd name="T5" fmla="*/ 31 h 40"/>
                  <a:gd name="T6" fmla="*/ 9 w 18"/>
                  <a:gd name="T7" fmla="*/ 0 h 40"/>
                  <a:gd name="T8" fmla="*/ 0 w 18"/>
                  <a:gd name="T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0" y="31"/>
                    </a:moveTo>
                    <a:cubicBezTo>
                      <a:pt x="0" y="36"/>
                      <a:pt x="4" y="40"/>
                      <a:pt x="9" y="40"/>
                    </a:cubicBezTo>
                    <a:cubicBezTo>
                      <a:pt x="14" y="40"/>
                      <a:pt x="18" y="36"/>
                      <a:pt x="18" y="31"/>
                    </a:cubicBezTo>
                    <a:cubicBezTo>
                      <a:pt x="18" y="30"/>
                      <a:pt x="9" y="0"/>
                      <a:pt x="9" y="0"/>
                    </a:cubicBezTo>
                    <a:cubicBezTo>
                      <a:pt x="9" y="0"/>
                      <a:pt x="0" y="30"/>
                      <a:pt x="0" y="3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Oval 371"/>
              <p:cNvSpPr>
                <a:spLocks noChangeArrowheads="1"/>
              </p:cNvSpPr>
              <p:nvPr/>
            </p:nvSpPr>
            <p:spPr bwMode="auto">
              <a:xfrm>
                <a:off x="753" y="992"/>
                <a:ext cx="410" cy="410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372"/>
              <p:cNvSpPr/>
              <p:nvPr/>
            </p:nvSpPr>
            <p:spPr bwMode="auto">
              <a:xfrm>
                <a:off x="841" y="1118"/>
                <a:ext cx="322" cy="284"/>
              </a:xfrm>
              <a:custGeom>
                <a:avLst/>
                <a:gdLst>
                  <a:gd name="T0" fmla="*/ 68 w 201"/>
                  <a:gd name="T1" fmla="*/ 177 h 177"/>
                  <a:gd name="T2" fmla="*/ 73 w 201"/>
                  <a:gd name="T3" fmla="*/ 177 h 177"/>
                  <a:gd name="T4" fmla="*/ 201 w 201"/>
                  <a:gd name="T5" fmla="*/ 55 h 177"/>
                  <a:gd name="T6" fmla="*/ 145 w 201"/>
                  <a:gd name="T7" fmla="*/ 0 h 177"/>
                  <a:gd name="T8" fmla="*/ 0 w 201"/>
                  <a:gd name="T9" fmla="*/ 109 h 177"/>
                  <a:gd name="T10" fmla="*/ 68 w 201"/>
                  <a:gd name="T11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1" h="177">
                    <a:moveTo>
                      <a:pt x="68" y="177"/>
                    </a:moveTo>
                    <a:cubicBezTo>
                      <a:pt x="70" y="177"/>
                      <a:pt x="71" y="177"/>
                      <a:pt x="73" y="177"/>
                    </a:cubicBezTo>
                    <a:cubicBezTo>
                      <a:pt x="142" y="177"/>
                      <a:pt x="197" y="123"/>
                      <a:pt x="201" y="55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0" y="109"/>
                      <a:pt x="0" y="109"/>
                      <a:pt x="0" y="109"/>
                    </a:cubicBezTo>
                    <a:lnTo>
                      <a:pt x="68" y="177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373"/>
              <p:cNvSpPr/>
              <p:nvPr/>
            </p:nvSpPr>
            <p:spPr bwMode="auto">
              <a:xfrm>
                <a:off x="837" y="1094"/>
                <a:ext cx="243" cy="205"/>
              </a:xfrm>
              <a:custGeom>
                <a:avLst/>
                <a:gdLst>
                  <a:gd name="T0" fmla="*/ 140 w 152"/>
                  <a:gd name="T1" fmla="*/ 12 h 128"/>
                  <a:gd name="T2" fmla="*/ 104 w 152"/>
                  <a:gd name="T3" fmla="*/ 12 h 128"/>
                  <a:gd name="T4" fmla="*/ 92 w 152"/>
                  <a:gd name="T5" fmla="*/ 3 h 128"/>
                  <a:gd name="T6" fmla="*/ 76 w 152"/>
                  <a:gd name="T7" fmla="*/ 0 h 128"/>
                  <a:gd name="T8" fmla="*/ 60 w 152"/>
                  <a:gd name="T9" fmla="*/ 3 h 128"/>
                  <a:gd name="T10" fmla="*/ 48 w 152"/>
                  <a:gd name="T11" fmla="*/ 12 h 128"/>
                  <a:gd name="T12" fmla="*/ 12 w 152"/>
                  <a:gd name="T13" fmla="*/ 12 h 128"/>
                  <a:gd name="T14" fmla="*/ 0 w 152"/>
                  <a:gd name="T15" fmla="*/ 23 h 128"/>
                  <a:gd name="T16" fmla="*/ 0 w 152"/>
                  <a:gd name="T17" fmla="*/ 116 h 128"/>
                  <a:gd name="T18" fmla="*/ 12 w 152"/>
                  <a:gd name="T19" fmla="*/ 128 h 128"/>
                  <a:gd name="T20" fmla="*/ 140 w 152"/>
                  <a:gd name="T21" fmla="*/ 128 h 128"/>
                  <a:gd name="T22" fmla="*/ 152 w 152"/>
                  <a:gd name="T23" fmla="*/ 116 h 128"/>
                  <a:gd name="T24" fmla="*/ 152 w 152"/>
                  <a:gd name="T25" fmla="*/ 23 h 128"/>
                  <a:gd name="T26" fmla="*/ 140 w 152"/>
                  <a:gd name="T27" fmla="*/ 1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28">
                    <a:moveTo>
                      <a:pt x="140" y="12"/>
                    </a:moveTo>
                    <a:cubicBezTo>
                      <a:pt x="104" y="12"/>
                      <a:pt x="104" y="12"/>
                      <a:pt x="104" y="12"/>
                    </a:cubicBezTo>
                    <a:cubicBezTo>
                      <a:pt x="101" y="8"/>
                      <a:pt x="97" y="5"/>
                      <a:pt x="92" y="3"/>
                    </a:cubicBezTo>
                    <a:cubicBezTo>
                      <a:pt x="87" y="1"/>
                      <a:pt x="81" y="0"/>
                      <a:pt x="76" y="0"/>
                    </a:cubicBezTo>
                    <a:cubicBezTo>
                      <a:pt x="71" y="0"/>
                      <a:pt x="65" y="1"/>
                      <a:pt x="60" y="3"/>
                    </a:cubicBezTo>
                    <a:cubicBezTo>
                      <a:pt x="55" y="5"/>
                      <a:pt x="51" y="8"/>
                      <a:pt x="48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5" y="12"/>
                      <a:pt x="0" y="17"/>
                      <a:pt x="0" y="23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3"/>
                      <a:pt x="5" y="128"/>
                      <a:pt x="12" y="128"/>
                    </a:cubicBezTo>
                    <a:cubicBezTo>
                      <a:pt x="140" y="128"/>
                      <a:pt x="140" y="128"/>
                      <a:pt x="140" y="128"/>
                    </a:cubicBezTo>
                    <a:cubicBezTo>
                      <a:pt x="147" y="128"/>
                      <a:pt x="152" y="123"/>
                      <a:pt x="152" y="116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2" y="17"/>
                      <a:pt x="147" y="12"/>
                      <a:pt x="140" y="12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Oval 374"/>
              <p:cNvSpPr>
                <a:spLocks noChangeArrowheads="1"/>
              </p:cNvSpPr>
              <p:nvPr/>
            </p:nvSpPr>
            <p:spPr bwMode="auto">
              <a:xfrm>
                <a:off x="912" y="1113"/>
                <a:ext cx="93" cy="93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375"/>
              <p:cNvSpPr/>
              <p:nvPr/>
            </p:nvSpPr>
            <p:spPr bwMode="auto">
              <a:xfrm>
                <a:off x="949" y="1125"/>
                <a:ext cx="19" cy="46"/>
              </a:xfrm>
              <a:custGeom>
                <a:avLst/>
                <a:gdLst>
                  <a:gd name="T0" fmla="*/ 6 w 12"/>
                  <a:gd name="T1" fmla="*/ 29 h 29"/>
                  <a:gd name="T2" fmla="*/ 12 w 12"/>
                  <a:gd name="T3" fmla="*/ 23 h 29"/>
                  <a:gd name="T4" fmla="*/ 6 w 12"/>
                  <a:gd name="T5" fmla="*/ 0 h 29"/>
                  <a:gd name="T6" fmla="*/ 0 w 12"/>
                  <a:gd name="T7" fmla="*/ 23 h 29"/>
                  <a:gd name="T8" fmla="*/ 6 w 12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9">
                    <a:moveTo>
                      <a:pt x="6" y="29"/>
                    </a:moveTo>
                    <a:cubicBezTo>
                      <a:pt x="10" y="29"/>
                      <a:pt x="12" y="27"/>
                      <a:pt x="12" y="23"/>
                    </a:cubicBezTo>
                    <a:cubicBezTo>
                      <a:pt x="12" y="22"/>
                      <a:pt x="6" y="0"/>
                      <a:pt x="6" y="0"/>
                    </a:cubicBezTo>
                    <a:cubicBezTo>
                      <a:pt x="6" y="0"/>
                      <a:pt x="0" y="22"/>
                      <a:pt x="0" y="23"/>
                    </a:cubicBezTo>
                    <a:cubicBezTo>
                      <a:pt x="0" y="27"/>
                      <a:pt x="2" y="29"/>
                      <a:pt x="6" y="2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Rectangle 376"/>
              <p:cNvSpPr>
                <a:spLocks noChangeArrowheads="1"/>
              </p:cNvSpPr>
              <p:nvPr/>
            </p:nvSpPr>
            <p:spPr bwMode="auto">
              <a:xfrm>
                <a:off x="894" y="1240"/>
                <a:ext cx="130" cy="10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Rectangle 377"/>
              <p:cNvSpPr>
                <a:spLocks noChangeArrowheads="1"/>
              </p:cNvSpPr>
              <p:nvPr/>
            </p:nvSpPr>
            <p:spPr bwMode="auto">
              <a:xfrm>
                <a:off x="922" y="1261"/>
                <a:ext cx="75" cy="9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Oval 378"/>
              <p:cNvSpPr>
                <a:spLocks noChangeArrowheads="1"/>
              </p:cNvSpPr>
              <p:nvPr/>
            </p:nvSpPr>
            <p:spPr bwMode="auto">
              <a:xfrm>
                <a:off x="113" y="992"/>
                <a:ext cx="410" cy="410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379"/>
              <p:cNvSpPr/>
              <p:nvPr/>
            </p:nvSpPr>
            <p:spPr bwMode="auto">
              <a:xfrm>
                <a:off x="201" y="1110"/>
                <a:ext cx="312" cy="292"/>
              </a:xfrm>
              <a:custGeom>
                <a:avLst/>
                <a:gdLst>
                  <a:gd name="T0" fmla="*/ 99 w 195"/>
                  <a:gd name="T1" fmla="*/ 0 h 182"/>
                  <a:gd name="T2" fmla="*/ 91 w 195"/>
                  <a:gd name="T3" fmla="*/ 7 h 182"/>
                  <a:gd name="T4" fmla="*/ 91 w 195"/>
                  <a:gd name="T5" fmla="*/ 5 h 182"/>
                  <a:gd name="T6" fmla="*/ 53 w 195"/>
                  <a:gd name="T7" fmla="*/ 5 h 182"/>
                  <a:gd name="T8" fmla="*/ 53 w 195"/>
                  <a:gd name="T9" fmla="*/ 52 h 182"/>
                  <a:gd name="T10" fmla="*/ 91 w 195"/>
                  <a:gd name="T11" fmla="*/ 52 h 182"/>
                  <a:gd name="T12" fmla="*/ 91 w 195"/>
                  <a:gd name="T13" fmla="*/ 48 h 182"/>
                  <a:gd name="T14" fmla="*/ 96 w 195"/>
                  <a:gd name="T15" fmla="*/ 53 h 182"/>
                  <a:gd name="T16" fmla="*/ 0 w 195"/>
                  <a:gd name="T17" fmla="*/ 108 h 182"/>
                  <a:gd name="T18" fmla="*/ 74 w 195"/>
                  <a:gd name="T19" fmla="*/ 182 h 182"/>
                  <a:gd name="T20" fmla="*/ 195 w 195"/>
                  <a:gd name="T21" fmla="*/ 92 h 182"/>
                  <a:gd name="T22" fmla="*/ 134 w 195"/>
                  <a:gd name="T23" fmla="*/ 31 h 182"/>
                  <a:gd name="T24" fmla="*/ 132 w 195"/>
                  <a:gd name="T25" fmla="*/ 33 h 182"/>
                  <a:gd name="T26" fmla="*/ 99 w 195"/>
                  <a:gd name="T27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" h="182">
                    <a:moveTo>
                      <a:pt x="99" y="0"/>
                    </a:moveTo>
                    <a:cubicBezTo>
                      <a:pt x="91" y="7"/>
                      <a:pt x="91" y="7"/>
                      <a:pt x="91" y="7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74" y="182"/>
                      <a:pt x="74" y="182"/>
                      <a:pt x="74" y="182"/>
                    </a:cubicBezTo>
                    <a:cubicBezTo>
                      <a:pt x="131" y="182"/>
                      <a:pt x="179" y="144"/>
                      <a:pt x="195" y="92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2" y="33"/>
                      <a:pt x="132" y="33"/>
                      <a:pt x="132" y="33"/>
                    </a:cubicBez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380"/>
              <p:cNvSpPr/>
              <p:nvPr/>
            </p:nvSpPr>
            <p:spPr bwMode="auto">
              <a:xfrm>
                <a:off x="271" y="1104"/>
                <a:ext cx="93" cy="45"/>
              </a:xfrm>
              <a:custGeom>
                <a:avLst/>
                <a:gdLst>
                  <a:gd name="T0" fmla="*/ 12 w 58"/>
                  <a:gd name="T1" fmla="*/ 12 h 28"/>
                  <a:gd name="T2" fmla="*/ 46 w 58"/>
                  <a:gd name="T3" fmla="*/ 12 h 28"/>
                  <a:gd name="T4" fmla="*/ 46 w 58"/>
                  <a:gd name="T5" fmla="*/ 28 h 28"/>
                  <a:gd name="T6" fmla="*/ 58 w 58"/>
                  <a:gd name="T7" fmla="*/ 28 h 28"/>
                  <a:gd name="T8" fmla="*/ 58 w 58"/>
                  <a:gd name="T9" fmla="*/ 12 h 28"/>
                  <a:gd name="T10" fmla="*/ 46 w 58"/>
                  <a:gd name="T11" fmla="*/ 0 h 28"/>
                  <a:gd name="T12" fmla="*/ 12 w 58"/>
                  <a:gd name="T13" fmla="*/ 0 h 28"/>
                  <a:gd name="T14" fmla="*/ 0 w 58"/>
                  <a:gd name="T15" fmla="*/ 12 h 28"/>
                  <a:gd name="T16" fmla="*/ 0 w 58"/>
                  <a:gd name="T17" fmla="*/ 28 h 28"/>
                  <a:gd name="T18" fmla="*/ 12 w 58"/>
                  <a:gd name="T19" fmla="*/ 28 h 28"/>
                  <a:gd name="T20" fmla="*/ 12 w 58"/>
                  <a:gd name="T21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28">
                    <a:moveTo>
                      <a:pt x="12" y="12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5"/>
                      <a:pt x="53" y="0"/>
                      <a:pt x="4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2" y="28"/>
                      <a:pt x="12" y="28"/>
                      <a:pt x="12" y="28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81"/>
              <p:cNvSpPr/>
              <p:nvPr/>
            </p:nvSpPr>
            <p:spPr bwMode="auto">
              <a:xfrm>
                <a:off x="196" y="1141"/>
                <a:ext cx="243" cy="149"/>
              </a:xfrm>
              <a:custGeom>
                <a:avLst/>
                <a:gdLst>
                  <a:gd name="T0" fmla="*/ 140 w 152"/>
                  <a:gd name="T1" fmla="*/ 19 h 93"/>
                  <a:gd name="T2" fmla="*/ 134 w 152"/>
                  <a:gd name="T3" fmla="*/ 10 h 93"/>
                  <a:gd name="T4" fmla="*/ 76 w 152"/>
                  <a:gd name="T5" fmla="*/ 0 h 93"/>
                  <a:gd name="T6" fmla="*/ 18 w 152"/>
                  <a:gd name="T7" fmla="*/ 10 h 93"/>
                  <a:gd name="T8" fmla="*/ 12 w 152"/>
                  <a:gd name="T9" fmla="*/ 19 h 93"/>
                  <a:gd name="T10" fmla="*/ 0 w 152"/>
                  <a:gd name="T11" fmla="*/ 82 h 93"/>
                  <a:gd name="T12" fmla="*/ 12 w 152"/>
                  <a:gd name="T13" fmla="*/ 93 h 93"/>
                  <a:gd name="T14" fmla="*/ 140 w 152"/>
                  <a:gd name="T15" fmla="*/ 93 h 93"/>
                  <a:gd name="T16" fmla="*/ 152 w 152"/>
                  <a:gd name="T17" fmla="*/ 82 h 93"/>
                  <a:gd name="T18" fmla="*/ 140 w 152"/>
                  <a:gd name="T19" fmla="*/ 1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93">
                    <a:moveTo>
                      <a:pt x="140" y="19"/>
                    </a:moveTo>
                    <a:cubicBezTo>
                      <a:pt x="140" y="15"/>
                      <a:pt x="138" y="12"/>
                      <a:pt x="134" y="10"/>
                    </a:cubicBezTo>
                    <a:cubicBezTo>
                      <a:pt x="126" y="4"/>
                      <a:pt x="103" y="0"/>
                      <a:pt x="76" y="0"/>
                    </a:cubicBezTo>
                    <a:cubicBezTo>
                      <a:pt x="49" y="0"/>
                      <a:pt x="26" y="4"/>
                      <a:pt x="18" y="10"/>
                    </a:cubicBezTo>
                    <a:cubicBezTo>
                      <a:pt x="14" y="12"/>
                      <a:pt x="12" y="15"/>
                      <a:pt x="12" y="19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8"/>
                      <a:pt x="5" y="93"/>
                      <a:pt x="12" y="93"/>
                    </a:cubicBezTo>
                    <a:cubicBezTo>
                      <a:pt x="140" y="93"/>
                      <a:pt x="140" y="93"/>
                      <a:pt x="140" y="93"/>
                    </a:cubicBezTo>
                    <a:cubicBezTo>
                      <a:pt x="147" y="93"/>
                      <a:pt x="152" y="88"/>
                      <a:pt x="152" y="82"/>
                    </a:cubicBezTo>
                    <a:lnTo>
                      <a:pt x="140" y="19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Oval 382"/>
              <p:cNvSpPr>
                <a:spLocks noChangeArrowheads="1"/>
              </p:cNvSpPr>
              <p:nvPr/>
            </p:nvSpPr>
            <p:spPr bwMode="auto">
              <a:xfrm>
                <a:off x="7161" y="350"/>
                <a:ext cx="410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83"/>
              <p:cNvSpPr/>
              <p:nvPr/>
            </p:nvSpPr>
            <p:spPr bwMode="auto">
              <a:xfrm>
                <a:off x="7244" y="471"/>
                <a:ext cx="327" cy="290"/>
              </a:xfrm>
              <a:custGeom>
                <a:avLst/>
                <a:gdLst>
                  <a:gd name="T0" fmla="*/ 52 w 204"/>
                  <a:gd name="T1" fmla="*/ 0 h 181"/>
                  <a:gd name="T2" fmla="*/ 35 w 204"/>
                  <a:gd name="T3" fmla="*/ 17 h 181"/>
                  <a:gd name="T4" fmla="*/ 79 w 204"/>
                  <a:gd name="T5" fmla="*/ 62 h 181"/>
                  <a:gd name="T6" fmla="*/ 0 w 204"/>
                  <a:gd name="T7" fmla="*/ 116 h 181"/>
                  <a:gd name="T8" fmla="*/ 65 w 204"/>
                  <a:gd name="T9" fmla="*/ 180 h 181"/>
                  <a:gd name="T10" fmla="*/ 76 w 204"/>
                  <a:gd name="T11" fmla="*/ 181 h 181"/>
                  <a:gd name="T12" fmla="*/ 204 w 204"/>
                  <a:gd name="T13" fmla="*/ 63 h 181"/>
                  <a:gd name="T14" fmla="*/ 152 w 204"/>
                  <a:gd name="T15" fmla="*/ 11 h 181"/>
                  <a:gd name="T16" fmla="*/ 100 w 204"/>
                  <a:gd name="T17" fmla="*/ 47 h 181"/>
                  <a:gd name="T18" fmla="*/ 52 w 204"/>
                  <a:gd name="T19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4" h="181">
                    <a:moveTo>
                      <a:pt x="52" y="0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65" y="180"/>
                      <a:pt x="65" y="180"/>
                      <a:pt x="65" y="180"/>
                    </a:cubicBezTo>
                    <a:cubicBezTo>
                      <a:pt x="68" y="181"/>
                      <a:pt x="72" y="181"/>
                      <a:pt x="76" y="181"/>
                    </a:cubicBezTo>
                    <a:cubicBezTo>
                      <a:pt x="143" y="181"/>
                      <a:pt x="199" y="129"/>
                      <a:pt x="204" y="63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00" y="47"/>
                      <a:pt x="100" y="47"/>
                      <a:pt x="100" y="4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84"/>
              <p:cNvSpPr>
                <a:spLocks noEditPoints="1"/>
              </p:cNvSpPr>
              <p:nvPr/>
            </p:nvSpPr>
            <p:spPr bwMode="auto">
              <a:xfrm>
                <a:off x="7244" y="488"/>
                <a:ext cx="243" cy="169"/>
              </a:xfrm>
              <a:custGeom>
                <a:avLst/>
                <a:gdLst>
                  <a:gd name="T0" fmla="*/ 0 w 152"/>
                  <a:gd name="T1" fmla="*/ 0 h 105"/>
                  <a:gd name="T2" fmla="*/ 0 w 152"/>
                  <a:gd name="T3" fmla="*/ 105 h 105"/>
                  <a:gd name="T4" fmla="*/ 152 w 152"/>
                  <a:gd name="T5" fmla="*/ 105 h 105"/>
                  <a:gd name="T6" fmla="*/ 152 w 152"/>
                  <a:gd name="T7" fmla="*/ 0 h 105"/>
                  <a:gd name="T8" fmla="*/ 0 w 152"/>
                  <a:gd name="T9" fmla="*/ 0 h 105"/>
                  <a:gd name="T10" fmla="*/ 99 w 152"/>
                  <a:gd name="T11" fmla="*/ 88 h 105"/>
                  <a:gd name="T12" fmla="*/ 65 w 152"/>
                  <a:gd name="T13" fmla="*/ 53 h 105"/>
                  <a:gd name="T14" fmla="*/ 99 w 152"/>
                  <a:gd name="T15" fmla="*/ 18 h 105"/>
                  <a:gd name="T16" fmla="*/ 134 w 152"/>
                  <a:gd name="T17" fmla="*/ 53 h 105"/>
                  <a:gd name="T18" fmla="*/ 99 w 152"/>
                  <a:gd name="T19" fmla="*/ 8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05">
                    <a:moveTo>
                      <a:pt x="0" y="0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152" y="105"/>
                      <a:pt x="152" y="105"/>
                      <a:pt x="152" y="105"/>
                    </a:cubicBezTo>
                    <a:cubicBezTo>
                      <a:pt x="152" y="0"/>
                      <a:pt x="152" y="0"/>
                      <a:pt x="152" y="0"/>
                    </a:cubicBezTo>
                    <a:lnTo>
                      <a:pt x="0" y="0"/>
                    </a:lnTo>
                    <a:close/>
                    <a:moveTo>
                      <a:pt x="99" y="88"/>
                    </a:moveTo>
                    <a:cubicBezTo>
                      <a:pt x="80" y="88"/>
                      <a:pt x="65" y="72"/>
                      <a:pt x="65" y="53"/>
                    </a:cubicBezTo>
                    <a:cubicBezTo>
                      <a:pt x="65" y="34"/>
                      <a:pt x="80" y="18"/>
                      <a:pt x="99" y="18"/>
                    </a:cubicBezTo>
                    <a:cubicBezTo>
                      <a:pt x="119" y="18"/>
                      <a:pt x="134" y="34"/>
                      <a:pt x="134" y="53"/>
                    </a:cubicBezTo>
                    <a:cubicBezTo>
                      <a:pt x="134" y="72"/>
                      <a:pt x="119" y="88"/>
                      <a:pt x="99" y="88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Oval 385"/>
              <p:cNvSpPr>
                <a:spLocks noChangeArrowheads="1"/>
              </p:cNvSpPr>
              <p:nvPr/>
            </p:nvSpPr>
            <p:spPr bwMode="auto">
              <a:xfrm>
                <a:off x="7348" y="517"/>
                <a:ext cx="111" cy="112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Rectangle 386"/>
              <p:cNvSpPr>
                <a:spLocks noChangeArrowheads="1"/>
              </p:cNvSpPr>
              <p:nvPr/>
            </p:nvSpPr>
            <p:spPr bwMode="auto">
              <a:xfrm>
                <a:off x="7324" y="516"/>
                <a:ext cx="3" cy="2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Oval 387"/>
              <p:cNvSpPr>
                <a:spLocks noChangeArrowheads="1"/>
              </p:cNvSpPr>
              <p:nvPr/>
            </p:nvSpPr>
            <p:spPr bwMode="auto">
              <a:xfrm>
                <a:off x="7375" y="544"/>
                <a:ext cx="56" cy="56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Rectangle 388"/>
              <p:cNvSpPr>
                <a:spLocks noChangeArrowheads="1"/>
              </p:cNvSpPr>
              <p:nvPr/>
            </p:nvSpPr>
            <p:spPr bwMode="auto">
              <a:xfrm>
                <a:off x="7271" y="471"/>
                <a:ext cx="56" cy="1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Rectangle 389"/>
              <p:cNvSpPr>
                <a:spLocks noChangeArrowheads="1"/>
              </p:cNvSpPr>
              <p:nvPr/>
            </p:nvSpPr>
            <p:spPr bwMode="auto">
              <a:xfrm>
                <a:off x="7271" y="516"/>
                <a:ext cx="56" cy="28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Oval 390"/>
              <p:cNvSpPr>
                <a:spLocks noChangeArrowheads="1"/>
              </p:cNvSpPr>
              <p:nvPr/>
            </p:nvSpPr>
            <p:spPr bwMode="auto">
              <a:xfrm>
                <a:off x="6520" y="350"/>
                <a:ext cx="410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91"/>
              <p:cNvSpPr/>
              <p:nvPr/>
            </p:nvSpPr>
            <p:spPr bwMode="auto">
              <a:xfrm>
                <a:off x="6618" y="495"/>
                <a:ext cx="309" cy="264"/>
              </a:xfrm>
              <a:custGeom>
                <a:avLst/>
                <a:gdLst>
                  <a:gd name="T0" fmla="*/ 123 w 193"/>
                  <a:gd name="T1" fmla="*/ 0 h 165"/>
                  <a:gd name="T2" fmla="*/ 101 w 193"/>
                  <a:gd name="T3" fmla="*/ 22 h 165"/>
                  <a:gd name="T4" fmla="*/ 113 w 193"/>
                  <a:gd name="T5" fmla="*/ 34 h 165"/>
                  <a:gd name="T6" fmla="*/ 85 w 193"/>
                  <a:gd name="T7" fmla="*/ 63 h 165"/>
                  <a:gd name="T8" fmla="*/ 33 w 193"/>
                  <a:gd name="T9" fmla="*/ 10 h 165"/>
                  <a:gd name="T10" fmla="*/ 0 w 193"/>
                  <a:gd name="T11" fmla="*/ 69 h 165"/>
                  <a:gd name="T12" fmla="*/ 22 w 193"/>
                  <a:gd name="T13" fmla="*/ 91 h 165"/>
                  <a:gd name="T14" fmla="*/ 6 w 193"/>
                  <a:gd name="T15" fmla="*/ 91 h 165"/>
                  <a:gd name="T16" fmla="*/ 80 w 193"/>
                  <a:gd name="T17" fmla="*/ 165 h 165"/>
                  <a:gd name="T18" fmla="*/ 193 w 193"/>
                  <a:gd name="T19" fmla="*/ 58 h 165"/>
                  <a:gd name="T20" fmla="*/ 141 w 193"/>
                  <a:gd name="T21" fmla="*/ 6 h 165"/>
                  <a:gd name="T22" fmla="*/ 135 w 193"/>
                  <a:gd name="T23" fmla="*/ 12 h 165"/>
                  <a:gd name="T24" fmla="*/ 123 w 193"/>
                  <a:gd name="T2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3" h="165">
                    <a:moveTo>
                      <a:pt x="123" y="0"/>
                    </a:moveTo>
                    <a:cubicBezTo>
                      <a:pt x="101" y="22"/>
                      <a:pt x="101" y="22"/>
                      <a:pt x="101" y="22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22" y="91"/>
                      <a:pt x="22" y="91"/>
                      <a:pt x="22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80" y="165"/>
                      <a:pt x="80" y="165"/>
                      <a:pt x="80" y="165"/>
                    </a:cubicBezTo>
                    <a:cubicBezTo>
                      <a:pt x="138" y="159"/>
                      <a:pt x="185" y="115"/>
                      <a:pt x="193" y="58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35" y="12"/>
                      <a:pt x="135" y="12"/>
                      <a:pt x="135" y="12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92"/>
              <p:cNvSpPr>
                <a:spLocks noEditPoints="1"/>
              </p:cNvSpPr>
              <p:nvPr/>
            </p:nvSpPr>
            <p:spPr bwMode="auto">
              <a:xfrm>
                <a:off x="6605" y="491"/>
                <a:ext cx="253" cy="172"/>
              </a:xfrm>
              <a:custGeom>
                <a:avLst/>
                <a:gdLst>
                  <a:gd name="T0" fmla="*/ 149 w 158"/>
                  <a:gd name="T1" fmla="*/ 7 h 107"/>
                  <a:gd name="T2" fmla="*/ 132 w 158"/>
                  <a:gd name="T3" fmla="*/ 0 h 107"/>
                  <a:gd name="T4" fmla="*/ 116 w 158"/>
                  <a:gd name="T5" fmla="*/ 7 h 107"/>
                  <a:gd name="T6" fmla="*/ 111 w 158"/>
                  <a:gd name="T7" fmla="*/ 33 h 107"/>
                  <a:gd name="T8" fmla="*/ 61 w 158"/>
                  <a:gd name="T9" fmla="*/ 83 h 107"/>
                  <a:gd name="T10" fmla="*/ 45 w 158"/>
                  <a:gd name="T11" fmla="*/ 89 h 107"/>
                  <a:gd name="T12" fmla="*/ 28 w 158"/>
                  <a:gd name="T13" fmla="*/ 83 h 107"/>
                  <a:gd name="T14" fmla="*/ 21 w 158"/>
                  <a:gd name="T15" fmla="*/ 66 h 107"/>
                  <a:gd name="T16" fmla="*/ 28 w 158"/>
                  <a:gd name="T17" fmla="*/ 49 h 107"/>
                  <a:gd name="T18" fmla="*/ 32 w 158"/>
                  <a:gd name="T19" fmla="*/ 54 h 107"/>
                  <a:gd name="T20" fmla="*/ 41 w 158"/>
                  <a:gd name="T21" fmla="*/ 12 h 107"/>
                  <a:gd name="T22" fmla="*/ 16 w 158"/>
                  <a:gd name="T23" fmla="*/ 37 h 107"/>
                  <a:gd name="T24" fmla="*/ 16 w 158"/>
                  <a:gd name="T25" fmla="*/ 95 h 107"/>
                  <a:gd name="T26" fmla="*/ 45 w 158"/>
                  <a:gd name="T27" fmla="*/ 107 h 107"/>
                  <a:gd name="T28" fmla="*/ 73 w 158"/>
                  <a:gd name="T29" fmla="*/ 95 h 107"/>
                  <a:gd name="T30" fmla="*/ 123 w 158"/>
                  <a:gd name="T31" fmla="*/ 45 h 107"/>
                  <a:gd name="T32" fmla="*/ 132 w 158"/>
                  <a:gd name="T33" fmla="*/ 47 h 107"/>
                  <a:gd name="T34" fmla="*/ 149 w 158"/>
                  <a:gd name="T35" fmla="*/ 40 h 107"/>
                  <a:gd name="T36" fmla="*/ 149 w 158"/>
                  <a:gd name="T37" fmla="*/ 7 h 107"/>
                  <a:gd name="T38" fmla="*/ 141 w 158"/>
                  <a:gd name="T39" fmla="*/ 32 h 107"/>
                  <a:gd name="T40" fmla="*/ 132 w 158"/>
                  <a:gd name="T41" fmla="*/ 35 h 107"/>
                  <a:gd name="T42" fmla="*/ 128 w 158"/>
                  <a:gd name="T43" fmla="*/ 34 h 107"/>
                  <a:gd name="T44" fmla="*/ 123 w 158"/>
                  <a:gd name="T45" fmla="*/ 33 h 107"/>
                  <a:gd name="T46" fmla="*/ 122 w 158"/>
                  <a:gd name="T47" fmla="*/ 28 h 107"/>
                  <a:gd name="T48" fmla="*/ 121 w 158"/>
                  <a:gd name="T49" fmla="*/ 22 h 107"/>
                  <a:gd name="T50" fmla="*/ 124 w 158"/>
                  <a:gd name="T51" fmla="*/ 16 h 107"/>
                  <a:gd name="T52" fmla="*/ 132 w 158"/>
                  <a:gd name="T53" fmla="*/ 12 h 107"/>
                  <a:gd name="T54" fmla="*/ 141 w 158"/>
                  <a:gd name="T55" fmla="*/ 16 h 107"/>
                  <a:gd name="T56" fmla="*/ 144 w 158"/>
                  <a:gd name="T57" fmla="*/ 24 h 107"/>
                  <a:gd name="T58" fmla="*/ 141 w 158"/>
                  <a:gd name="T59" fmla="*/ 3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8" h="107">
                    <a:moveTo>
                      <a:pt x="149" y="7"/>
                    </a:moveTo>
                    <a:cubicBezTo>
                      <a:pt x="144" y="3"/>
                      <a:pt x="138" y="0"/>
                      <a:pt x="132" y="0"/>
                    </a:cubicBezTo>
                    <a:cubicBezTo>
                      <a:pt x="126" y="0"/>
                      <a:pt x="120" y="3"/>
                      <a:pt x="116" y="7"/>
                    </a:cubicBezTo>
                    <a:cubicBezTo>
                      <a:pt x="109" y="14"/>
                      <a:pt x="107" y="24"/>
                      <a:pt x="111" y="33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57" y="87"/>
                      <a:pt x="51" y="89"/>
                      <a:pt x="45" y="89"/>
                    </a:cubicBezTo>
                    <a:cubicBezTo>
                      <a:pt x="38" y="89"/>
                      <a:pt x="32" y="87"/>
                      <a:pt x="28" y="83"/>
                    </a:cubicBezTo>
                    <a:cubicBezTo>
                      <a:pt x="24" y="78"/>
                      <a:pt x="21" y="72"/>
                      <a:pt x="21" y="66"/>
                    </a:cubicBezTo>
                    <a:cubicBezTo>
                      <a:pt x="21" y="60"/>
                      <a:pt x="24" y="54"/>
                      <a:pt x="28" y="49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0" y="53"/>
                      <a:pt x="0" y="79"/>
                      <a:pt x="16" y="95"/>
                    </a:cubicBezTo>
                    <a:cubicBezTo>
                      <a:pt x="24" y="103"/>
                      <a:pt x="34" y="107"/>
                      <a:pt x="45" y="107"/>
                    </a:cubicBezTo>
                    <a:cubicBezTo>
                      <a:pt x="55" y="107"/>
                      <a:pt x="66" y="103"/>
                      <a:pt x="73" y="95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6" y="46"/>
                      <a:pt x="129" y="47"/>
                      <a:pt x="132" y="47"/>
                    </a:cubicBezTo>
                    <a:cubicBezTo>
                      <a:pt x="138" y="47"/>
                      <a:pt x="144" y="45"/>
                      <a:pt x="149" y="40"/>
                    </a:cubicBezTo>
                    <a:cubicBezTo>
                      <a:pt x="158" y="31"/>
                      <a:pt x="158" y="16"/>
                      <a:pt x="149" y="7"/>
                    </a:cubicBezTo>
                    <a:close/>
                    <a:moveTo>
                      <a:pt x="141" y="32"/>
                    </a:moveTo>
                    <a:cubicBezTo>
                      <a:pt x="138" y="34"/>
                      <a:pt x="135" y="35"/>
                      <a:pt x="132" y="35"/>
                    </a:cubicBezTo>
                    <a:cubicBezTo>
                      <a:pt x="131" y="35"/>
                      <a:pt x="129" y="35"/>
                      <a:pt x="128" y="34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21" y="26"/>
                      <a:pt x="120" y="24"/>
                      <a:pt x="121" y="22"/>
                    </a:cubicBezTo>
                    <a:cubicBezTo>
                      <a:pt x="121" y="19"/>
                      <a:pt x="122" y="17"/>
                      <a:pt x="124" y="16"/>
                    </a:cubicBezTo>
                    <a:cubicBezTo>
                      <a:pt x="126" y="13"/>
                      <a:pt x="129" y="12"/>
                      <a:pt x="132" y="12"/>
                    </a:cubicBezTo>
                    <a:cubicBezTo>
                      <a:pt x="135" y="12"/>
                      <a:pt x="138" y="13"/>
                      <a:pt x="141" y="16"/>
                    </a:cubicBezTo>
                    <a:cubicBezTo>
                      <a:pt x="143" y="18"/>
                      <a:pt x="144" y="21"/>
                      <a:pt x="144" y="24"/>
                    </a:cubicBezTo>
                    <a:cubicBezTo>
                      <a:pt x="144" y="27"/>
                      <a:pt x="143" y="30"/>
                      <a:pt x="141" y="3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Oval 393"/>
              <p:cNvSpPr>
                <a:spLocks noChangeArrowheads="1"/>
              </p:cNvSpPr>
              <p:nvPr/>
            </p:nvSpPr>
            <p:spPr bwMode="auto">
              <a:xfrm>
                <a:off x="5879" y="350"/>
                <a:ext cx="410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94"/>
              <p:cNvSpPr/>
              <p:nvPr/>
            </p:nvSpPr>
            <p:spPr bwMode="auto">
              <a:xfrm>
                <a:off x="5982" y="527"/>
                <a:ext cx="302" cy="234"/>
              </a:xfrm>
              <a:custGeom>
                <a:avLst/>
                <a:gdLst>
                  <a:gd name="T0" fmla="*/ 59 w 189"/>
                  <a:gd name="T1" fmla="*/ 146 h 146"/>
                  <a:gd name="T2" fmla="*/ 64 w 189"/>
                  <a:gd name="T3" fmla="*/ 146 h 146"/>
                  <a:gd name="T4" fmla="*/ 189 w 189"/>
                  <a:gd name="T5" fmla="*/ 45 h 146"/>
                  <a:gd name="T6" fmla="*/ 145 w 189"/>
                  <a:gd name="T7" fmla="*/ 0 h 146"/>
                  <a:gd name="T8" fmla="*/ 87 w 189"/>
                  <a:gd name="T9" fmla="*/ 19 h 146"/>
                  <a:gd name="T10" fmla="*/ 0 w 189"/>
                  <a:gd name="T11" fmla="*/ 87 h 146"/>
                  <a:gd name="T12" fmla="*/ 59 w 189"/>
                  <a:gd name="T1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9" h="146">
                    <a:moveTo>
                      <a:pt x="59" y="146"/>
                    </a:moveTo>
                    <a:cubicBezTo>
                      <a:pt x="60" y="146"/>
                      <a:pt x="62" y="146"/>
                      <a:pt x="64" y="146"/>
                    </a:cubicBezTo>
                    <a:cubicBezTo>
                      <a:pt x="126" y="146"/>
                      <a:pt x="177" y="102"/>
                      <a:pt x="189" y="45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0" y="87"/>
                      <a:pt x="0" y="87"/>
                      <a:pt x="0" y="87"/>
                    </a:cubicBezTo>
                    <a:lnTo>
                      <a:pt x="59" y="146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395"/>
              <p:cNvSpPr/>
              <p:nvPr/>
            </p:nvSpPr>
            <p:spPr bwMode="auto">
              <a:xfrm>
                <a:off x="5967" y="520"/>
                <a:ext cx="160" cy="161"/>
              </a:xfrm>
              <a:custGeom>
                <a:avLst/>
                <a:gdLst>
                  <a:gd name="T0" fmla="*/ 67 w 100"/>
                  <a:gd name="T1" fmla="*/ 0 h 100"/>
                  <a:gd name="T2" fmla="*/ 9 w 100"/>
                  <a:gd name="T3" fmla="*/ 58 h 100"/>
                  <a:gd name="T4" fmla="*/ 9 w 100"/>
                  <a:gd name="T5" fmla="*/ 58 h 100"/>
                  <a:gd name="T6" fmla="*/ 9 w 100"/>
                  <a:gd name="T7" fmla="*/ 91 h 100"/>
                  <a:gd name="T8" fmla="*/ 42 w 100"/>
                  <a:gd name="T9" fmla="*/ 91 h 100"/>
                  <a:gd name="T10" fmla="*/ 42 w 100"/>
                  <a:gd name="T11" fmla="*/ 91 h 100"/>
                  <a:gd name="T12" fmla="*/ 100 w 100"/>
                  <a:gd name="T13" fmla="*/ 33 h 100"/>
                  <a:gd name="T14" fmla="*/ 67 w 100"/>
                  <a:gd name="T1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100">
                    <a:moveTo>
                      <a:pt x="67" y="0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0" y="67"/>
                      <a:pt x="0" y="82"/>
                      <a:pt x="9" y="91"/>
                    </a:cubicBezTo>
                    <a:cubicBezTo>
                      <a:pt x="18" y="100"/>
                      <a:pt x="33" y="100"/>
                      <a:pt x="42" y="91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100" y="33"/>
                      <a:pt x="100" y="33"/>
                      <a:pt x="100" y="33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396"/>
              <p:cNvSpPr/>
              <p:nvPr/>
            </p:nvSpPr>
            <p:spPr bwMode="auto">
              <a:xfrm>
                <a:off x="6081" y="434"/>
                <a:ext cx="133" cy="131"/>
              </a:xfrm>
              <a:custGeom>
                <a:avLst/>
                <a:gdLst>
                  <a:gd name="T0" fmla="*/ 40 w 133"/>
                  <a:gd name="T1" fmla="*/ 0 h 131"/>
                  <a:gd name="T2" fmla="*/ 21 w 133"/>
                  <a:gd name="T3" fmla="*/ 19 h 131"/>
                  <a:gd name="T4" fmla="*/ 0 w 133"/>
                  <a:gd name="T5" fmla="*/ 78 h 131"/>
                  <a:gd name="T6" fmla="*/ 0 w 133"/>
                  <a:gd name="T7" fmla="*/ 78 h 131"/>
                  <a:gd name="T8" fmla="*/ 53 w 133"/>
                  <a:gd name="T9" fmla="*/ 131 h 131"/>
                  <a:gd name="T10" fmla="*/ 53 w 133"/>
                  <a:gd name="T11" fmla="*/ 131 h 131"/>
                  <a:gd name="T12" fmla="*/ 112 w 133"/>
                  <a:gd name="T13" fmla="*/ 112 h 131"/>
                  <a:gd name="T14" fmla="*/ 133 w 133"/>
                  <a:gd name="T15" fmla="*/ 93 h 131"/>
                  <a:gd name="T16" fmla="*/ 40 w 133"/>
                  <a:gd name="T17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3" h="131">
                    <a:moveTo>
                      <a:pt x="40" y="0"/>
                    </a:moveTo>
                    <a:lnTo>
                      <a:pt x="21" y="19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53" y="131"/>
                    </a:lnTo>
                    <a:lnTo>
                      <a:pt x="53" y="131"/>
                    </a:lnTo>
                    <a:lnTo>
                      <a:pt x="112" y="112"/>
                    </a:lnTo>
                    <a:lnTo>
                      <a:pt x="133" y="93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397"/>
              <p:cNvSpPr/>
              <p:nvPr/>
            </p:nvSpPr>
            <p:spPr bwMode="auto">
              <a:xfrm>
                <a:off x="6036" y="581"/>
                <a:ext cx="31" cy="31"/>
              </a:xfrm>
              <a:custGeom>
                <a:avLst/>
                <a:gdLst>
                  <a:gd name="T0" fmla="*/ 4 w 19"/>
                  <a:gd name="T1" fmla="*/ 3 h 19"/>
                  <a:gd name="T2" fmla="*/ 4 w 19"/>
                  <a:gd name="T3" fmla="*/ 15 h 19"/>
                  <a:gd name="T4" fmla="*/ 16 w 19"/>
                  <a:gd name="T5" fmla="*/ 15 h 19"/>
                  <a:gd name="T6" fmla="*/ 16 w 19"/>
                  <a:gd name="T7" fmla="*/ 3 h 19"/>
                  <a:gd name="T8" fmla="*/ 4 w 19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4" y="3"/>
                    </a:moveTo>
                    <a:cubicBezTo>
                      <a:pt x="0" y="6"/>
                      <a:pt x="0" y="12"/>
                      <a:pt x="4" y="15"/>
                    </a:cubicBezTo>
                    <a:cubicBezTo>
                      <a:pt x="7" y="19"/>
                      <a:pt x="12" y="19"/>
                      <a:pt x="16" y="15"/>
                    </a:cubicBezTo>
                    <a:cubicBezTo>
                      <a:pt x="19" y="12"/>
                      <a:pt x="19" y="6"/>
                      <a:pt x="16" y="3"/>
                    </a:cubicBezTo>
                    <a:cubicBezTo>
                      <a:pt x="12" y="0"/>
                      <a:pt x="7" y="0"/>
                      <a:pt x="4" y="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398"/>
              <p:cNvSpPr/>
              <p:nvPr/>
            </p:nvSpPr>
            <p:spPr bwMode="auto">
              <a:xfrm>
                <a:off x="6075" y="512"/>
                <a:ext cx="59" cy="61"/>
              </a:xfrm>
              <a:custGeom>
                <a:avLst/>
                <a:gdLst>
                  <a:gd name="T0" fmla="*/ 52 w 59"/>
                  <a:gd name="T1" fmla="*/ 61 h 61"/>
                  <a:gd name="T2" fmla="*/ 0 w 59"/>
                  <a:gd name="T3" fmla="*/ 8 h 61"/>
                  <a:gd name="T4" fmla="*/ 6 w 59"/>
                  <a:gd name="T5" fmla="*/ 0 h 61"/>
                  <a:gd name="T6" fmla="*/ 59 w 59"/>
                  <a:gd name="T7" fmla="*/ 53 h 61"/>
                  <a:gd name="T8" fmla="*/ 52 w 59"/>
                  <a:gd name="T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52" y="61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59" y="53"/>
                    </a:lnTo>
                    <a:lnTo>
                      <a:pt x="52" y="61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Oval 399"/>
              <p:cNvSpPr>
                <a:spLocks noChangeArrowheads="1"/>
              </p:cNvSpPr>
              <p:nvPr/>
            </p:nvSpPr>
            <p:spPr bwMode="auto">
              <a:xfrm>
                <a:off x="5238" y="350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400"/>
              <p:cNvSpPr/>
              <p:nvPr/>
            </p:nvSpPr>
            <p:spPr bwMode="auto">
              <a:xfrm>
                <a:off x="5331" y="442"/>
                <a:ext cx="316" cy="319"/>
              </a:xfrm>
              <a:custGeom>
                <a:avLst/>
                <a:gdLst>
                  <a:gd name="T0" fmla="*/ 64 w 197"/>
                  <a:gd name="T1" fmla="*/ 0 h 199"/>
                  <a:gd name="T2" fmla="*/ 42 w 197"/>
                  <a:gd name="T3" fmla="*/ 22 h 199"/>
                  <a:gd name="T4" fmla="*/ 83 w 197"/>
                  <a:gd name="T5" fmla="*/ 62 h 199"/>
                  <a:gd name="T6" fmla="*/ 0 w 197"/>
                  <a:gd name="T7" fmla="*/ 152 h 199"/>
                  <a:gd name="T8" fmla="*/ 46 w 197"/>
                  <a:gd name="T9" fmla="*/ 197 h 199"/>
                  <a:gd name="T10" fmla="*/ 70 w 197"/>
                  <a:gd name="T11" fmla="*/ 199 h 199"/>
                  <a:gd name="T12" fmla="*/ 197 w 197"/>
                  <a:gd name="T13" fmla="*/ 90 h 199"/>
                  <a:gd name="T14" fmla="*/ 124 w 197"/>
                  <a:gd name="T15" fmla="*/ 17 h 199"/>
                  <a:gd name="T16" fmla="*/ 103 w 197"/>
                  <a:gd name="T17" fmla="*/ 39 h 199"/>
                  <a:gd name="T18" fmla="*/ 64 w 197"/>
                  <a:gd name="T1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199">
                    <a:moveTo>
                      <a:pt x="64" y="0"/>
                    </a:moveTo>
                    <a:cubicBezTo>
                      <a:pt x="42" y="22"/>
                      <a:pt x="42" y="22"/>
                      <a:pt x="42" y="2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46" y="197"/>
                      <a:pt x="46" y="197"/>
                      <a:pt x="46" y="197"/>
                    </a:cubicBezTo>
                    <a:cubicBezTo>
                      <a:pt x="53" y="198"/>
                      <a:pt x="62" y="199"/>
                      <a:pt x="70" y="199"/>
                    </a:cubicBezTo>
                    <a:cubicBezTo>
                      <a:pt x="134" y="199"/>
                      <a:pt x="187" y="152"/>
                      <a:pt x="197" y="90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03" y="39"/>
                      <a:pt x="103" y="39"/>
                      <a:pt x="103" y="39"/>
                    </a:cubicBez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401"/>
              <p:cNvSpPr/>
              <p:nvPr/>
            </p:nvSpPr>
            <p:spPr bwMode="auto">
              <a:xfrm>
                <a:off x="5331" y="469"/>
                <a:ext cx="103" cy="216"/>
              </a:xfrm>
              <a:custGeom>
                <a:avLst/>
                <a:gdLst>
                  <a:gd name="T0" fmla="*/ 28 w 103"/>
                  <a:gd name="T1" fmla="*/ 0 h 216"/>
                  <a:gd name="T2" fmla="*/ 0 w 103"/>
                  <a:gd name="T3" fmla="*/ 138 h 216"/>
                  <a:gd name="T4" fmla="*/ 0 w 103"/>
                  <a:gd name="T5" fmla="*/ 216 h 216"/>
                  <a:gd name="T6" fmla="*/ 76 w 103"/>
                  <a:gd name="T7" fmla="*/ 216 h 216"/>
                  <a:gd name="T8" fmla="*/ 76 w 103"/>
                  <a:gd name="T9" fmla="*/ 131 h 216"/>
                  <a:gd name="T10" fmla="*/ 103 w 103"/>
                  <a:gd name="T11" fmla="*/ 131 h 216"/>
                  <a:gd name="T12" fmla="*/ 103 w 103"/>
                  <a:gd name="T13" fmla="*/ 0 h 216"/>
                  <a:gd name="T14" fmla="*/ 28 w 103"/>
                  <a:gd name="T15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3" h="216">
                    <a:moveTo>
                      <a:pt x="28" y="0"/>
                    </a:moveTo>
                    <a:lnTo>
                      <a:pt x="0" y="138"/>
                    </a:lnTo>
                    <a:lnTo>
                      <a:pt x="0" y="216"/>
                    </a:lnTo>
                    <a:lnTo>
                      <a:pt x="76" y="216"/>
                    </a:lnTo>
                    <a:lnTo>
                      <a:pt x="76" y="131"/>
                    </a:lnTo>
                    <a:lnTo>
                      <a:pt x="103" y="131"/>
                    </a:lnTo>
                    <a:lnTo>
                      <a:pt x="103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Rectangle 402"/>
              <p:cNvSpPr>
                <a:spLocks noChangeArrowheads="1"/>
              </p:cNvSpPr>
              <p:nvPr/>
            </p:nvSpPr>
            <p:spPr bwMode="auto">
              <a:xfrm>
                <a:off x="5397" y="442"/>
                <a:ext cx="37" cy="2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403"/>
              <p:cNvSpPr/>
              <p:nvPr/>
            </p:nvSpPr>
            <p:spPr bwMode="auto">
              <a:xfrm>
                <a:off x="5453" y="469"/>
                <a:ext cx="103" cy="216"/>
              </a:xfrm>
              <a:custGeom>
                <a:avLst/>
                <a:gdLst>
                  <a:gd name="T0" fmla="*/ 75 w 103"/>
                  <a:gd name="T1" fmla="*/ 0 h 216"/>
                  <a:gd name="T2" fmla="*/ 0 w 103"/>
                  <a:gd name="T3" fmla="*/ 0 h 216"/>
                  <a:gd name="T4" fmla="*/ 0 w 103"/>
                  <a:gd name="T5" fmla="*/ 131 h 216"/>
                  <a:gd name="T6" fmla="*/ 27 w 103"/>
                  <a:gd name="T7" fmla="*/ 131 h 216"/>
                  <a:gd name="T8" fmla="*/ 27 w 103"/>
                  <a:gd name="T9" fmla="*/ 216 h 216"/>
                  <a:gd name="T10" fmla="*/ 103 w 103"/>
                  <a:gd name="T11" fmla="*/ 216 h 216"/>
                  <a:gd name="T12" fmla="*/ 103 w 103"/>
                  <a:gd name="T13" fmla="*/ 138 h 216"/>
                  <a:gd name="T14" fmla="*/ 75 w 103"/>
                  <a:gd name="T15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3" h="216">
                    <a:moveTo>
                      <a:pt x="75" y="0"/>
                    </a:moveTo>
                    <a:lnTo>
                      <a:pt x="0" y="0"/>
                    </a:lnTo>
                    <a:lnTo>
                      <a:pt x="0" y="131"/>
                    </a:lnTo>
                    <a:lnTo>
                      <a:pt x="27" y="131"/>
                    </a:lnTo>
                    <a:lnTo>
                      <a:pt x="27" y="216"/>
                    </a:lnTo>
                    <a:lnTo>
                      <a:pt x="103" y="216"/>
                    </a:lnTo>
                    <a:lnTo>
                      <a:pt x="103" y="138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Rectangle 404"/>
              <p:cNvSpPr>
                <a:spLocks noChangeArrowheads="1"/>
              </p:cNvSpPr>
              <p:nvPr/>
            </p:nvSpPr>
            <p:spPr bwMode="auto">
              <a:xfrm>
                <a:off x="5453" y="442"/>
                <a:ext cx="37" cy="2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Rectangle 405"/>
              <p:cNvSpPr>
                <a:spLocks noChangeArrowheads="1"/>
              </p:cNvSpPr>
              <p:nvPr/>
            </p:nvSpPr>
            <p:spPr bwMode="auto">
              <a:xfrm>
                <a:off x="5434" y="491"/>
                <a:ext cx="19" cy="84"/>
              </a:xfrm>
              <a:prstGeom prst="rect">
                <a:avLst/>
              </a:pr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7" name="Oval 407"/>
            <p:cNvSpPr>
              <a:spLocks noChangeArrowheads="1"/>
            </p:cNvSpPr>
            <p:nvPr/>
          </p:nvSpPr>
          <p:spPr bwMode="auto">
            <a:xfrm>
              <a:off x="4598" y="350"/>
              <a:ext cx="410" cy="411"/>
            </a:xfrm>
            <a:prstGeom prst="ellipse">
              <a:avLst/>
            </a:pr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408"/>
            <p:cNvSpPr/>
            <p:nvPr/>
          </p:nvSpPr>
          <p:spPr bwMode="auto">
            <a:xfrm>
              <a:off x="4700" y="434"/>
              <a:ext cx="295" cy="327"/>
            </a:xfrm>
            <a:custGeom>
              <a:avLst/>
              <a:gdLst>
                <a:gd name="T0" fmla="*/ 69 w 184"/>
                <a:gd name="T1" fmla="*/ 134 h 204"/>
                <a:gd name="T2" fmla="*/ 35 w 184"/>
                <a:gd name="T3" fmla="*/ 143 h 204"/>
                <a:gd name="T4" fmla="*/ 11 w 184"/>
                <a:gd name="T5" fmla="*/ 118 h 204"/>
                <a:gd name="T6" fmla="*/ 0 w 184"/>
                <a:gd name="T7" fmla="*/ 130 h 204"/>
                <a:gd name="T8" fmla="*/ 18 w 184"/>
                <a:gd name="T9" fmla="*/ 148 h 204"/>
                <a:gd name="T10" fmla="*/ 3 w 184"/>
                <a:gd name="T11" fmla="*/ 152 h 204"/>
                <a:gd name="T12" fmla="*/ 54 w 184"/>
                <a:gd name="T13" fmla="*/ 204 h 204"/>
                <a:gd name="T14" fmla="*/ 64 w 184"/>
                <a:gd name="T15" fmla="*/ 204 h 204"/>
                <a:gd name="T16" fmla="*/ 184 w 184"/>
                <a:gd name="T17" fmla="*/ 120 h 204"/>
                <a:gd name="T18" fmla="*/ 64 w 184"/>
                <a:gd name="T19" fmla="*/ 0 h 204"/>
                <a:gd name="T20" fmla="*/ 36 w 184"/>
                <a:gd name="T21" fmla="*/ 101 h 204"/>
                <a:gd name="T22" fmla="*/ 69 w 184"/>
                <a:gd name="T23" fmla="*/ 13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204">
                  <a:moveTo>
                    <a:pt x="69" y="134"/>
                  </a:moveTo>
                  <a:cubicBezTo>
                    <a:pt x="35" y="143"/>
                    <a:pt x="35" y="143"/>
                    <a:pt x="35" y="143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7" y="204"/>
                    <a:pt x="61" y="204"/>
                    <a:pt x="64" y="204"/>
                  </a:cubicBezTo>
                  <a:cubicBezTo>
                    <a:pt x="119" y="204"/>
                    <a:pt x="166" y="169"/>
                    <a:pt x="184" y="12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36" y="101"/>
                    <a:pt x="36" y="101"/>
                    <a:pt x="36" y="101"/>
                  </a:cubicBezTo>
                  <a:lnTo>
                    <a:pt x="69" y="134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409"/>
            <p:cNvSpPr/>
            <p:nvPr/>
          </p:nvSpPr>
          <p:spPr bwMode="auto">
            <a:xfrm>
              <a:off x="4700" y="615"/>
              <a:ext cx="205" cy="62"/>
            </a:xfrm>
            <a:custGeom>
              <a:avLst/>
              <a:gdLst>
                <a:gd name="T0" fmla="*/ 202 w 205"/>
                <a:gd name="T1" fmla="*/ 0 h 62"/>
                <a:gd name="T2" fmla="*/ 205 w 205"/>
                <a:gd name="T3" fmla="*/ 27 h 62"/>
                <a:gd name="T4" fmla="*/ 5 w 205"/>
                <a:gd name="T5" fmla="*/ 62 h 62"/>
                <a:gd name="T6" fmla="*/ 0 w 205"/>
                <a:gd name="T7" fmla="*/ 35 h 62"/>
                <a:gd name="T8" fmla="*/ 202 w 205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5" h="62">
                  <a:moveTo>
                    <a:pt x="202" y="0"/>
                  </a:moveTo>
                  <a:lnTo>
                    <a:pt x="205" y="27"/>
                  </a:lnTo>
                  <a:lnTo>
                    <a:pt x="5" y="62"/>
                  </a:lnTo>
                  <a:lnTo>
                    <a:pt x="0" y="35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410"/>
            <p:cNvSpPr/>
            <p:nvPr/>
          </p:nvSpPr>
          <p:spPr bwMode="auto">
            <a:xfrm>
              <a:off x="4742" y="434"/>
              <a:ext cx="122" cy="181"/>
            </a:xfrm>
            <a:custGeom>
              <a:avLst/>
              <a:gdLst>
                <a:gd name="T0" fmla="*/ 38 w 76"/>
                <a:gd name="T1" fmla="*/ 113 h 113"/>
                <a:gd name="T2" fmla="*/ 19 w 76"/>
                <a:gd name="T3" fmla="*/ 94 h 113"/>
                <a:gd name="T4" fmla="*/ 22 w 76"/>
                <a:gd name="T5" fmla="*/ 84 h 113"/>
                <a:gd name="T6" fmla="*/ 38 w 76"/>
                <a:gd name="T7" fmla="*/ 57 h 113"/>
                <a:gd name="T8" fmla="*/ 54 w 76"/>
                <a:gd name="T9" fmla="*/ 85 h 113"/>
                <a:gd name="T10" fmla="*/ 54 w 76"/>
                <a:gd name="T11" fmla="*/ 85 h 113"/>
                <a:gd name="T12" fmla="*/ 57 w 76"/>
                <a:gd name="T13" fmla="*/ 94 h 113"/>
                <a:gd name="T14" fmla="*/ 38 w 76"/>
                <a:gd name="T15" fmla="*/ 113 h 113"/>
                <a:gd name="T16" fmla="*/ 76 w 76"/>
                <a:gd name="T17" fmla="*/ 75 h 113"/>
                <a:gd name="T18" fmla="*/ 71 w 76"/>
                <a:gd name="T19" fmla="*/ 56 h 113"/>
                <a:gd name="T20" fmla="*/ 71 w 76"/>
                <a:gd name="T21" fmla="*/ 56 h 113"/>
                <a:gd name="T22" fmla="*/ 38 w 76"/>
                <a:gd name="T23" fmla="*/ 0 h 113"/>
                <a:gd name="T24" fmla="*/ 5 w 76"/>
                <a:gd name="T25" fmla="*/ 56 h 113"/>
                <a:gd name="T26" fmla="*/ 0 w 76"/>
                <a:gd name="T27" fmla="*/ 75 h 113"/>
                <a:gd name="T28" fmla="*/ 38 w 76"/>
                <a:gd name="T2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113">
                  <a:moveTo>
                    <a:pt x="38" y="113"/>
                  </a:moveTo>
                  <a:cubicBezTo>
                    <a:pt x="28" y="113"/>
                    <a:pt x="19" y="104"/>
                    <a:pt x="19" y="94"/>
                  </a:cubicBezTo>
                  <a:cubicBezTo>
                    <a:pt x="19" y="91"/>
                    <a:pt x="20" y="87"/>
                    <a:pt x="22" y="84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6" y="87"/>
                    <a:pt x="57" y="91"/>
                    <a:pt x="57" y="94"/>
                  </a:cubicBezTo>
                  <a:cubicBezTo>
                    <a:pt x="57" y="104"/>
                    <a:pt x="48" y="113"/>
                    <a:pt x="38" y="113"/>
                  </a:cubicBezTo>
                  <a:cubicBezTo>
                    <a:pt x="59" y="113"/>
                    <a:pt x="76" y="96"/>
                    <a:pt x="76" y="75"/>
                  </a:cubicBezTo>
                  <a:cubicBezTo>
                    <a:pt x="76" y="68"/>
                    <a:pt x="74" y="62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2" y="61"/>
                    <a:pt x="0" y="68"/>
                    <a:pt x="0" y="75"/>
                  </a:cubicBezTo>
                  <a:cubicBezTo>
                    <a:pt x="0" y="96"/>
                    <a:pt x="17" y="113"/>
                    <a:pt x="38" y="113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411"/>
            <p:cNvSpPr/>
            <p:nvPr/>
          </p:nvSpPr>
          <p:spPr bwMode="auto">
            <a:xfrm>
              <a:off x="4772" y="525"/>
              <a:ext cx="61" cy="90"/>
            </a:xfrm>
            <a:custGeom>
              <a:avLst/>
              <a:gdLst>
                <a:gd name="T0" fmla="*/ 38 w 38"/>
                <a:gd name="T1" fmla="*/ 37 h 56"/>
                <a:gd name="T2" fmla="*/ 35 w 38"/>
                <a:gd name="T3" fmla="*/ 28 h 56"/>
                <a:gd name="T4" fmla="*/ 19 w 38"/>
                <a:gd name="T5" fmla="*/ 0 h 56"/>
                <a:gd name="T6" fmla="*/ 3 w 38"/>
                <a:gd name="T7" fmla="*/ 27 h 56"/>
                <a:gd name="T8" fmla="*/ 0 w 38"/>
                <a:gd name="T9" fmla="*/ 37 h 56"/>
                <a:gd name="T10" fmla="*/ 19 w 38"/>
                <a:gd name="T11" fmla="*/ 56 h 56"/>
                <a:gd name="T12" fmla="*/ 38 w 38"/>
                <a:gd name="T13" fmla="*/ 3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6">
                  <a:moveTo>
                    <a:pt x="38" y="37"/>
                  </a:moveTo>
                  <a:cubicBezTo>
                    <a:pt x="38" y="34"/>
                    <a:pt x="37" y="30"/>
                    <a:pt x="35" y="2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30"/>
                    <a:pt x="0" y="34"/>
                    <a:pt x="0" y="37"/>
                  </a:cubicBezTo>
                  <a:cubicBezTo>
                    <a:pt x="0" y="47"/>
                    <a:pt x="9" y="56"/>
                    <a:pt x="19" y="56"/>
                  </a:cubicBezTo>
                  <a:cubicBezTo>
                    <a:pt x="29" y="56"/>
                    <a:pt x="38" y="47"/>
                    <a:pt x="38" y="37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412"/>
            <p:cNvSpPr/>
            <p:nvPr/>
          </p:nvSpPr>
          <p:spPr bwMode="auto">
            <a:xfrm>
              <a:off x="4700" y="615"/>
              <a:ext cx="205" cy="62"/>
            </a:xfrm>
            <a:custGeom>
              <a:avLst/>
              <a:gdLst>
                <a:gd name="T0" fmla="*/ 5 w 205"/>
                <a:gd name="T1" fmla="*/ 0 h 62"/>
                <a:gd name="T2" fmla="*/ 0 w 205"/>
                <a:gd name="T3" fmla="*/ 27 h 62"/>
                <a:gd name="T4" fmla="*/ 200 w 205"/>
                <a:gd name="T5" fmla="*/ 62 h 62"/>
                <a:gd name="T6" fmla="*/ 205 w 205"/>
                <a:gd name="T7" fmla="*/ 35 h 62"/>
                <a:gd name="T8" fmla="*/ 5 w 205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5" h="62">
                  <a:moveTo>
                    <a:pt x="5" y="0"/>
                  </a:moveTo>
                  <a:lnTo>
                    <a:pt x="0" y="27"/>
                  </a:lnTo>
                  <a:lnTo>
                    <a:pt x="200" y="62"/>
                  </a:lnTo>
                  <a:lnTo>
                    <a:pt x="205" y="3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Oval 413"/>
            <p:cNvSpPr>
              <a:spLocks noChangeArrowheads="1"/>
            </p:cNvSpPr>
            <p:nvPr/>
          </p:nvSpPr>
          <p:spPr bwMode="auto">
            <a:xfrm>
              <a:off x="3957" y="350"/>
              <a:ext cx="410" cy="411"/>
            </a:xfrm>
            <a:prstGeom prst="ellipse">
              <a:avLst/>
            </a:pr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14"/>
            <p:cNvSpPr/>
            <p:nvPr/>
          </p:nvSpPr>
          <p:spPr bwMode="auto">
            <a:xfrm>
              <a:off x="4040" y="455"/>
              <a:ext cx="308" cy="306"/>
            </a:xfrm>
            <a:custGeom>
              <a:avLst/>
              <a:gdLst>
                <a:gd name="T0" fmla="*/ 7 w 192"/>
                <a:gd name="T1" fmla="*/ 105 h 191"/>
                <a:gd name="T2" fmla="*/ 0 w 192"/>
                <a:gd name="T3" fmla="*/ 116 h 191"/>
                <a:gd name="T4" fmla="*/ 75 w 192"/>
                <a:gd name="T5" fmla="*/ 191 h 191"/>
                <a:gd name="T6" fmla="*/ 76 w 192"/>
                <a:gd name="T7" fmla="*/ 191 h 191"/>
                <a:gd name="T8" fmla="*/ 192 w 192"/>
                <a:gd name="T9" fmla="*/ 116 h 191"/>
                <a:gd name="T10" fmla="*/ 76 w 192"/>
                <a:gd name="T11" fmla="*/ 0 h 191"/>
                <a:gd name="T12" fmla="*/ 14 w 192"/>
                <a:gd name="T13" fmla="*/ 112 h 191"/>
                <a:gd name="T14" fmla="*/ 7 w 192"/>
                <a:gd name="T15" fmla="*/ 105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91">
                  <a:moveTo>
                    <a:pt x="7" y="105"/>
                  </a:moveTo>
                  <a:cubicBezTo>
                    <a:pt x="0" y="116"/>
                    <a:pt x="0" y="116"/>
                    <a:pt x="0" y="116"/>
                  </a:cubicBezTo>
                  <a:cubicBezTo>
                    <a:pt x="75" y="191"/>
                    <a:pt x="75" y="191"/>
                    <a:pt x="75" y="191"/>
                  </a:cubicBezTo>
                  <a:cubicBezTo>
                    <a:pt x="75" y="191"/>
                    <a:pt x="76" y="191"/>
                    <a:pt x="76" y="191"/>
                  </a:cubicBezTo>
                  <a:cubicBezTo>
                    <a:pt x="128" y="191"/>
                    <a:pt x="172" y="160"/>
                    <a:pt x="192" y="116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14" y="112"/>
                    <a:pt x="14" y="112"/>
                    <a:pt x="14" y="112"/>
                  </a:cubicBezTo>
                  <a:lnTo>
                    <a:pt x="7" y="105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415"/>
            <p:cNvSpPr/>
            <p:nvPr/>
          </p:nvSpPr>
          <p:spPr bwMode="auto">
            <a:xfrm>
              <a:off x="4051" y="455"/>
              <a:ext cx="222" cy="186"/>
            </a:xfrm>
            <a:custGeom>
              <a:avLst/>
              <a:gdLst>
                <a:gd name="T0" fmla="*/ 111 w 222"/>
                <a:gd name="T1" fmla="*/ 0 h 186"/>
                <a:gd name="T2" fmla="*/ 111 w 222"/>
                <a:gd name="T3" fmla="*/ 0 h 186"/>
                <a:gd name="T4" fmla="*/ 111 w 222"/>
                <a:gd name="T5" fmla="*/ 0 h 186"/>
                <a:gd name="T6" fmla="*/ 111 w 222"/>
                <a:gd name="T7" fmla="*/ 0 h 186"/>
                <a:gd name="T8" fmla="*/ 0 w 222"/>
                <a:gd name="T9" fmla="*/ 186 h 186"/>
                <a:gd name="T10" fmla="*/ 222 w 222"/>
                <a:gd name="T11" fmla="*/ 186 h 186"/>
                <a:gd name="T12" fmla="*/ 111 w 222"/>
                <a:gd name="T13" fmla="*/ 0 h 186"/>
                <a:gd name="T14" fmla="*/ 111 w 222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186">
                  <a:moveTo>
                    <a:pt x="111" y="0"/>
                  </a:move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0" y="186"/>
                  </a:lnTo>
                  <a:lnTo>
                    <a:pt x="222" y="186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416"/>
            <p:cNvSpPr/>
            <p:nvPr/>
          </p:nvSpPr>
          <p:spPr bwMode="auto">
            <a:xfrm>
              <a:off x="4133" y="491"/>
              <a:ext cx="58" cy="150"/>
            </a:xfrm>
            <a:custGeom>
              <a:avLst/>
              <a:gdLst>
                <a:gd name="T0" fmla="*/ 0 w 58"/>
                <a:gd name="T1" fmla="*/ 150 h 150"/>
                <a:gd name="T2" fmla="*/ 58 w 58"/>
                <a:gd name="T3" fmla="*/ 150 h 150"/>
                <a:gd name="T4" fmla="*/ 29 w 58"/>
                <a:gd name="T5" fmla="*/ 0 h 150"/>
                <a:gd name="T6" fmla="*/ 0 w 58"/>
                <a:gd name="T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50">
                  <a:moveTo>
                    <a:pt x="0" y="150"/>
                  </a:moveTo>
                  <a:lnTo>
                    <a:pt x="58" y="150"/>
                  </a:lnTo>
                  <a:lnTo>
                    <a:pt x="29" y="0"/>
                  </a:lnTo>
                  <a:lnTo>
                    <a:pt x="0" y="150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Rectangle 417"/>
            <p:cNvSpPr>
              <a:spLocks noChangeArrowheads="1"/>
            </p:cNvSpPr>
            <p:nvPr/>
          </p:nvSpPr>
          <p:spPr bwMode="auto">
            <a:xfrm>
              <a:off x="4040" y="623"/>
              <a:ext cx="11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Rectangle 418"/>
            <p:cNvSpPr>
              <a:spLocks noChangeArrowheads="1"/>
            </p:cNvSpPr>
            <p:nvPr/>
          </p:nvSpPr>
          <p:spPr bwMode="auto">
            <a:xfrm>
              <a:off x="4273" y="623"/>
              <a:ext cx="11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Oval 419"/>
            <p:cNvSpPr>
              <a:spLocks noChangeArrowheads="1"/>
            </p:cNvSpPr>
            <p:nvPr/>
          </p:nvSpPr>
          <p:spPr bwMode="auto">
            <a:xfrm>
              <a:off x="3316" y="350"/>
              <a:ext cx="410" cy="411"/>
            </a:xfrm>
            <a:prstGeom prst="ellipse">
              <a:avLst/>
            </a:pr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20"/>
            <p:cNvSpPr/>
            <p:nvPr/>
          </p:nvSpPr>
          <p:spPr bwMode="auto">
            <a:xfrm>
              <a:off x="3409" y="442"/>
              <a:ext cx="317" cy="316"/>
            </a:xfrm>
            <a:custGeom>
              <a:avLst/>
              <a:gdLst>
                <a:gd name="T0" fmla="*/ 141 w 198"/>
                <a:gd name="T1" fmla="*/ 0 h 197"/>
                <a:gd name="T2" fmla="*/ 137 w 198"/>
                <a:gd name="T3" fmla="*/ 71 h 197"/>
                <a:gd name="T4" fmla="*/ 113 w 198"/>
                <a:gd name="T5" fmla="*/ 47 h 197"/>
                <a:gd name="T6" fmla="*/ 92 w 198"/>
                <a:gd name="T7" fmla="*/ 68 h 197"/>
                <a:gd name="T8" fmla="*/ 108 w 198"/>
                <a:gd name="T9" fmla="*/ 84 h 197"/>
                <a:gd name="T10" fmla="*/ 0 w 198"/>
                <a:gd name="T11" fmla="*/ 104 h 197"/>
                <a:gd name="T12" fmla="*/ 93 w 198"/>
                <a:gd name="T13" fmla="*/ 197 h 197"/>
                <a:gd name="T14" fmla="*/ 198 w 198"/>
                <a:gd name="T15" fmla="*/ 71 h 197"/>
                <a:gd name="T16" fmla="*/ 197 w 198"/>
                <a:gd name="T17" fmla="*/ 56 h 197"/>
                <a:gd name="T18" fmla="*/ 141 w 198"/>
                <a:gd name="T1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8" h="197">
                  <a:moveTo>
                    <a:pt x="141" y="0"/>
                  </a:moveTo>
                  <a:cubicBezTo>
                    <a:pt x="137" y="71"/>
                    <a:pt x="137" y="71"/>
                    <a:pt x="137" y="71"/>
                  </a:cubicBezTo>
                  <a:cubicBezTo>
                    <a:pt x="113" y="47"/>
                    <a:pt x="113" y="47"/>
                    <a:pt x="113" y="47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93" y="197"/>
                    <a:pt x="93" y="197"/>
                    <a:pt x="93" y="197"/>
                  </a:cubicBezTo>
                  <a:cubicBezTo>
                    <a:pt x="153" y="186"/>
                    <a:pt x="198" y="134"/>
                    <a:pt x="198" y="71"/>
                  </a:cubicBezTo>
                  <a:cubicBezTo>
                    <a:pt x="198" y="66"/>
                    <a:pt x="198" y="61"/>
                    <a:pt x="197" y="56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421"/>
            <p:cNvSpPr/>
            <p:nvPr/>
          </p:nvSpPr>
          <p:spPr bwMode="auto">
            <a:xfrm>
              <a:off x="3392" y="512"/>
              <a:ext cx="205" cy="113"/>
            </a:xfrm>
            <a:custGeom>
              <a:avLst/>
              <a:gdLst>
                <a:gd name="T0" fmla="*/ 128 w 128"/>
                <a:gd name="T1" fmla="*/ 35 h 70"/>
                <a:gd name="T2" fmla="*/ 128 w 128"/>
                <a:gd name="T3" fmla="*/ 12 h 70"/>
                <a:gd name="T4" fmla="*/ 117 w 128"/>
                <a:gd name="T5" fmla="*/ 0 h 70"/>
                <a:gd name="T6" fmla="*/ 12 w 128"/>
                <a:gd name="T7" fmla="*/ 0 h 70"/>
                <a:gd name="T8" fmla="*/ 0 w 128"/>
                <a:gd name="T9" fmla="*/ 12 h 70"/>
                <a:gd name="T10" fmla="*/ 0 w 128"/>
                <a:gd name="T11" fmla="*/ 35 h 70"/>
                <a:gd name="T12" fmla="*/ 35 w 128"/>
                <a:gd name="T13" fmla="*/ 70 h 70"/>
                <a:gd name="T14" fmla="*/ 48 w 128"/>
                <a:gd name="T15" fmla="*/ 70 h 70"/>
                <a:gd name="T16" fmla="*/ 64 w 128"/>
                <a:gd name="T17" fmla="*/ 63 h 70"/>
                <a:gd name="T18" fmla="*/ 81 w 128"/>
                <a:gd name="T19" fmla="*/ 70 h 70"/>
                <a:gd name="T20" fmla="*/ 93 w 128"/>
                <a:gd name="T21" fmla="*/ 70 h 70"/>
                <a:gd name="T22" fmla="*/ 128 w 128"/>
                <a:gd name="T23" fmla="*/ 3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70">
                  <a:moveTo>
                    <a:pt x="128" y="35"/>
                  </a:moveTo>
                  <a:cubicBezTo>
                    <a:pt x="128" y="12"/>
                    <a:pt x="128" y="12"/>
                    <a:pt x="128" y="12"/>
                  </a:cubicBezTo>
                  <a:cubicBezTo>
                    <a:pt x="128" y="5"/>
                    <a:pt x="123" y="0"/>
                    <a:pt x="117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2"/>
                    <a:pt x="0" y="34"/>
                    <a:pt x="0" y="35"/>
                  </a:cubicBezTo>
                  <a:cubicBezTo>
                    <a:pt x="0" y="54"/>
                    <a:pt x="16" y="70"/>
                    <a:pt x="35" y="70"/>
                  </a:cubicBezTo>
                  <a:cubicBezTo>
                    <a:pt x="40" y="70"/>
                    <a:pt x="44" y="70"/>
                    <a:pt x="48" y="70"/>
                  </a:cubicBezTo>
                  <a:cubicBezTo>
                    <a:pt x="54" y="70"/>
                    <a:pt x="60" y="69"/>
                    <a:pt x="64" y="63"/>
                  </a:cubicBezTo>
                  <a:cubicBezTo>
                    <a:pt x="68" y="69"/>
                    <a:pt x="74" y="70"/>
                    <a:pt x="81" y="70"/>
                  </a:cubicBezTo>
                  <a:cubicBezTo>
                    <a:pt x="85" y="70"/>
                    <a:pt x="89" y="70"/>
                    <a:pt x="93" y="70"/>
                  </a:cubicBezTo>
                  <a:cubicBezTo>
                    <a:pt x="113" y="70"/>
                    <a:pt x="128" y="54"/>
                    <a:pt x="128" y="35"/>
                  </a:cubicBez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422"/>
            <p:cNvSpPr/>
            <p:nvPr/>
          </p:nvSpPr>
          <p:spPr bwMode="auto">
            <a:xfrm>
              <a:off x="3420" y="540"/>
              <a:ext cx="149" cy="57"/>
            </a:xfrm>
            <a:custGeom>
              <a:avLst/>
              <a:gdLst>
                <a:gd name="T0" fmla="*/ 0 w 93"/>
                <a:gd name="T1" fmla="*/ 18 h 36"/>
                <a:gd name="T2" fmla="*/ 5 w 93"/>
                <a:gd name="T3" fmla="*/ 31 h 36"/>
                <a:gd name="T4" fmla="*/ 17 w 93"/>
                <a:gd name="T5" fmla="*/ 36 h 36"/>
                <a:gd name="T6" fmla="*/ 33 w 93"/>
                <a:gd name="T7" fmla="*/ 36 h 36"/>
                <a:gd name="T8" fmla="*/ 46 w 93"/>
                <a:gd name="T9" fmla="*/ 15 h 36"/>
                <a:gd name="T10" fmla="*/ 60 w 93"/>
                <a:gd name="T11" fmla="*/ 36 h 36"/>
                <a:gd name="T12" fmla="*/ 75 w 93"/>
                <a:gd name="T13" fmla="*/ 36 h 36"/>
                <a:gd name="T14" fmla="*/ 88 w 93"/>
                <a:gd name="T15" fmla="*/ 31 h 36"/>
                <a:gd name="T16" fmla="*/ 93 w 93"/>
                <a:gd name="T17" fmla="*/ 18 h 36"/>
                <a:gd name="T18" fmla="*/ 93 w 93"/>
                <a:gd name="T19" fmla="*/ 0 h 36"/>
                <a:gd name="T20" fmla="*/ 0 w 93"/>
                <a:gd name="T21" fmla="*/ 0 h 36"/>
                <a:gd name="T22" fmla="*/ 0 w 93"/>
                <a:gd name="T2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3" h="36">
                  <a:moveTo>
                    <a:pt x="0" y="18"/>
                  </a:moveTo>
                  <a:cubicBezTo>
                    <a:pt x="0" y="23"/>
                    <a:pt x="1" y="27"/>
                    <a:pt x="5" y="31"/>
                  </a:cubicBezTo>
                  <a:cubicBezTo>
                    <a:pt x="8" y="34"/>
                    <a:pt x="13" y="36"/>
                    <a:pt x="17" y="36"/>
                  </a:cubicBezTo>
                  <a:cubicBezTo>
                    <a:pt x="20" y="36"/>
                    <a:pt x="32" y="36"/>
                    <a:pt x="33" y="36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6"/>
                    <a:pt x="73" y="36"/>
                    <a:pt x="75" y="36"/>
                  </a:cubicBezTo>
                  <a:cubicBezTo>
                    <a:pt x="80" y="36"/>
                    <a:pt x="85" y="34"/>
                    <a:pt x="88" y="31"/>
                  </a:cubicBezTo>
                  <a:cubicBezTo>
                    <a:pt x="91" y="27"/>
                    <a:pt x="93" y="23"/>
                    <a:pt x="93" y="18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423"/>
            <p:cNvSpPr/>
            <p:nvPr/>
          </p:nvSpPr>
          <p:spPr bwMode="auto">
            <a:xfrm>
              <a:off x="3542" y="442"/>
              <a:ext cx="93" cy="243"/>
            </a:xfrm>
            <a:custGeom>
              <a:avLst/>
              <a:gdLst>
                <a:gd name="T0" fmla="*/ 46 w 58"/>
                <a:gd name="T1" fmla="*/ 0 h 152"/>
                <a:gd name="T2" fmla="*/ 46 w 58"/>
                <a:gd name="T3" fmla="*/ 100 h 152"/>
                <a:gd name="T4" fmla="*/ 46 w 58"/>
                <a:gd name="T5" fmla="*/ 100 h 152"/>
                <a:gd name="T6" fmla="*/ 46 w 58"/>
                <a:gd name="T7" fmla="*/ 100 h 152"/>
                <a:gd name="T8" fmla="*/ 36 w 58"/>
                <a:gd name="T9" fmla="*/ 124 h 152"/>
                <a:gd name="T10" fmla="*/ 12 w 58"/>
                <a:gd name="T11" fmla="*/ 135 h 152"/>
                <a:gd name="T12" fmla="*/ 12 w 58"/>
                <a:gd name="T13" fmla="*/ 134 h 152"/>
                <a:gd name="T14" fmla="*/ 6 w 58"/>
                <a:gd name="T15" fmla="*/ 128 h 152"/>
                <a:gd name="T16" fmla="*/ 0 w 58"/>
                <a:gd name="T17" fmla="*/ 134 h 152"/>
                <a:gd name="T18" fmla="*/ 0 w 58"/>
                <a:gd name="T19" fmla="*/ 146 h 152"/>
                <a:gd name="T20" fmla="*/ 6 w 58"/>
                <a:gd name="T21" fmla="*/ 152 h 152"/>
                <a:gd name="T22" fmla="*/ 12 w 58"/>
                <a:gd name="T23" fmla="*/ 146 h 152"/>
                <a:gd name="T24" fmla="*/ 12 w 58"/>
                <a:gd name="T25" fmla="*/ 146 h 152"/>
                <a:gd name="T26" fmla="*/ 58 w 58"/>
                <a:gd name="T27" fmla="*/ 100 h 152"/>
                <a:gd name="T28" fmla="*/ 58 w 58"/>
                <a:gd name="T29" fmla="*/ 0 h 152"/>
                <a:gd name="T30" fmla="*/ 46 w 58"/>
                <a:gd name="T3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8" h="152">
                  <a:moveTo>
                    <a:pt x="46" y="0"/>
                  </a:moveTo>
                  <a:cubicBezTo>
                    <a:pt x="46" y="100"/>
                    <a:pt x="46" y="100"/>
                    <a:pt x="46" y="100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6" y="109"/>
                    <a:pt x="43" y="118"/>
                    <a:pt x="36" y="124"/>
                  </a:cubicBezTo>
                  <a:cubicBezTo>
                    <a:pt x="30" y="131"/>
                    <a:pt x="21" y="135"/>
                    <a:pt x="12" y="135"/>
                  </a:cubicBezTo>
                  <a:cubicBezTo>
                    <a:pt x="12" y="134"/>
                    <a:pt x="12" y="134"/>
                    <a:pt x="12" y="134"/>
                  </a:cubicBezTo>
                  <a:cubicBezTo>
                    <a:pt x="12" y="131"/>
                    <a:pt x="9" y="128"/>
                    <a:pt x="6" y="128"/>
                  </a:cubicBezTo>
                  <a:cubicBezTo>
                    <a:pt x="3" y="128"/>
                    <a:pt x="0" y="131"/>
                    <a:pt x="0" y="134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49"/>
                    <a:pt x="3" y="152"/>
                    <a:pt x="6" y="152"/>
                  </a:cubicBezTo>
                  <a:cubicBezTo>
                    <a:pt x="9" y="152"/>
                    <a:pt x="12" y="149"/>
                    <a:pt x="12" y="146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37" y="146"/>
                    <a:pt x="58" y="125"/>
                    <a:pt x="58" y="100"/>
                  </a:cubicBezTo>
                  <a:cubicBezTo>
                    <a:pt x="58" y="0"/>
                    <a:pt x="58" y="0"/>
                    <a:pt x="58" y="0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Oval 424"/>
            <p:cNvSpPr>
              <a:spLocks noChangeArrowheads="1"/>
            </p:cNvSpPr>
            <p:nvPr/>
          </p:nvSpPr>
          <p:spPr bwMode="auto">
            <a:xfrm>
              <a:off x="2676" y="350"/>
              <a:ext cx="410" cy="411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425"/>
            <p:cNvSpPr/>
            <p:nvPr/>
          </p:nvSpPr>
          <p:spPr bwMode="auto">
            <a:xfrm>
              <a:off x="2800" y="434"/>
              <a:ext cx="279" cy="327"/>
            </a:xfrm>
            <a:custGeom>
              <a:avLst/>
              <a:gdLst>
                <a:gd name="T0" fmla="*/ 54 w 174"/>
                <a:gd name="T1" fmla="*/ 204 h 204"/>
                <a:gd name="T2" fmla="*/ 174 w 174"/>
                <a:gd name="T3" fmla="*/ 107 h 204"/>
                <a:gd name="T4" fmla="*/ 68 w 174"/>
                <a:gd name="T5" fmla="*/ 0 h 204"/>
                <a:gd name="T6" fmla="*/ 0 w 174"/>
                <a:gd name="T7" fmla="*/ 150 h 204"/>
                <a:gd name="T8" fmla="*/ 54 w 174"/>
                <a:gd name="T9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04">
                  <a:moveTo>
                    <a:pt x="54" y="204"/>
                  </a:moveTo>
                  <a:cubicBezTo>
                    <a:pt x="112" y="202"/>
                    <a:pt x="161" y="161"/>
                    <a:pt x="174" y="107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0" y="150"/>
                    <a:pt x="0" y="150"/>
                    <a:pt x="0" y="150"/>
                  </a:cubicBezTo>
                  <a:lnTo>
                    <a:pt x="54" y="204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426"/>
            <p:cNvSpPr/>
            <p:nvPr/>
          </p:nvSpPr>
          <p:spPr bwMode="auto">
            <a:xfrm>
              <a:off x="2799" y="471"/>
              <a:ext cx="163" cy="206"/>
            </a:xfrm>
            <a:custGeom>
              <a:avLst/>
              <a:gdLst>
                <a:gd name="T0" fmla="*/ 102 w 102"/>
                <a:gd name="T1" fmla="*/ 123 h 129"/>
                <a:gd name="T2" fmla="*/ 87 w 102"/>
                <a:gd name="T3" fmla="*/ 6 h 129"/>
                <a:gd name="T4" fmla="*/ 82 w 102"/>
                <a:gd name="T5" fmla="*/ 1 h 129"/>
                <a:gd name="T6" fmla="*/ 82 w 102"/>
                <a:gd name="T7" fmla="*/ 0 h 129"/>
                <a:gd name="T8" fmla="*/ 20 w 102"/>
                <a:gd name="T9" fmla="*/ 0 h 129"/>
                <a:gd name="T10" fmla="*/ 15 w 102"/>
                <a:gd name="T11" fmla="*/ 5 h 129"/>
                <a:gd name="T12" fmla="*/ 15 w 102"/>
                <a:gd name="T13" fmla="*/ 5 h 129"/>
                <a:gd name="T14" fmla="*/ 0 w 102"/>
                <a:gd name="T15" fmla="*/ 123 h 129"/>
                <a:gd name="T16" fmla="*/ 0 w 102"/>
                <a:gd name="T17" fmla="*/ 123 h 129"/>
                <a:gd name="T18" fmla="*/ 0 w 102"/>
                <a:gd name="T19" fmla="*/ 123 h 129"/>
                <a:gd name="T20" fmla="*/ 5 w 102"/>
                <a:gd name="T21" fmla="*/ 129 h 129"/>
                <a:gd name="T22" fmla="*/ 97 w 102"/>
                <a:gd name="T23" fmla="*/ 129 h 129"/>
                <a:gd name="T24" fmla="*/ 102 w 102"/>
                <a:gd name="T25" fmla="*/ 123 h 129"/>
                <a:gd name="T26" fmla="*/ 102 w 102"/>
                <a:gd name="T27" fmla="*/ 12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" h="129">
                  <a:moveTo>
                    <a:pt x="102" y="123"/>
                  </a:moveTo>
                  <a:cubicBezTo>
                    <a:pt x="87" y="6"/>
                    <a:pt x="87" y="6"/>
                    <a:pt x="87" y="6"/>
                  </a:cubicBezTo>
                  <a:cubicBezTo>
                    <a:pt x="87" y="3"/>
                    <a:pt x="85" y="1"/>
                    <a:pt x="82" y="1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5" y="3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6"/>
                    <a:pt x="2" y="129"/>
                    <a:pt x="5" y="129"/>
                  </a:cubicBezTo>
                  <a:cubicBezTo>
                    <a:pt x="97" y="129"/>
                    <a:pt x="97" y="129"/>
                    <a:pt x="97" y="129"/>
                  </a:cubicBezTo>
                  <a:cubicBezTo>
                    <a:pt x="100" y="129"/>
                    <a:pt x="102" y="126"/>
                    <a:pt x="102" y="123"/>
                  </a:cubicBezTo>
                  <a:cubicBezTo>
                    <a:pt x="102" y="123"/>
                    <a:pt x="102" y="123"/>
                    <a:pt x="102" y="123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427"/>
            <p:cNvSpPr>
              <a:spLocks noChangeArrowheads="1"/>
            </p:cNvSpPr>
            <p:nvPr/>
          </p:nvSpPr>
          <p:spPr bwMode="auto">
            <a:xfrm>
              <a:off x="2853" y="434"/>
              <a:ext cx="55" cy="3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428"/>
            <p:cNvSpPr/>
            <p:nvPr/>
          </p:nvSpPr>
          <p:spPr bwMode="auto">
            <a:xfrm>
              <a:off x="2876" y="623"/>
              <a:ext cx="9" cy="14"/>
            </a:xfrm>
            <a:custGeom>
              <a:avLst/>
              <a:gdLst>
                <a:gd name="T0" fmla="*/ 0 w 6"/>
                <a:gd name="T1" fmla="*/ 0 h 9"/>
                <a:gd name="T2" fmla="*/ 0 w 6"/>
                <a:gd name="T3" fmla="*/ 9 h 9"/>
                <a:gd name="T4" fmla="*/ 6 w 6"/>
                <a:gd name="T5" fmla="*/ 9 h 9"/>
                <a:gd name="T6" fmla="*/ 6 w 6"/>
                <a:gd name="T7" fmla="*/ 0 h 9"/>
                <a:gd name="T8" fmla="*/ 3 w 6"/>
                <a:gd name="T9" fmla="*/ 0 h 9"/>
                <a:gd name="T10" fmla="*/ 0 w 6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429"/>
            <p:cNvSpPr/>
            <p:nvPr/>
          </p:nvSpPr>
          <p:spPr bwMode="auto">
            <a:xfrm>
              <a:off x="2844" y="608"/>
              <a:ext cx="17" cy="20"/>
            </a:xfrm>
            <a:custGeom>
              <a:avLst/>
              <a:gdLst>
                <a:gd name="T0" fmla="*/ 0 w 11"/>
                <a:gd name="T1" fmla="*/ 7 h 12"/>
                <a:gd name="T2" fmla="*/ 5 w 11"/>
                <a:gd name="T3" fmla="*/ 12 h 12"/>
                <a:gd name="T4" fmla="*/ 11 w 11"/>
                <a:gd name="T5" fmla="*/ 5 h 12"/>
                <a:gd name="T6" fmla="*/ 9 w 11"/>
                <a:gd name="T7" fmla="*/ 3 h 12"/>
                <a:gd name="T8" fmla="*/ 7 w 11"/>
                <a:gd name="T9" fmla="*/ 0 h 12"/>
                <a:gd name="T10" fmla="*/ 0 w 11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9" y="3"/>
                  </a:cubicBezTo>
                  <a:cubicBezTo>
                    <a:pt x="8" y="2"/>
                    <a:pt x="7" y="1"/>
                    <a:pt x="7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430"/>
            <p:cNvSpPr/>
            <p:nvPr/>
          </p:nvSpPr>
          <p:spPr bwMode="auto">
            <a:xfrm>
              <a:off x="2900" y="608"/>
              <a:ext cx="17" cy="20"/>
            </a:xfrm>
            <a:custGeom>
              <a:avLst/>
              <a:gdLst>
                <a:gd name="T0" fmla="*/ 0 w 11"/>
                <a:gd name="T1" fmla="*/ 5 h 12"/>
                <a:gd name="T2" fmla="*/ 6 w 11"/>
                <a:gd name="T3" fmla="*/ 12 h 12"/>
                <a:gd name="T4" fmla="*/ 11 w 11"/>
                <a:gd name="T5" fmla="*/ 7 h 12"/>
                <a:gd name="T6" fmla="*/ 4 w 11"/>
                <a:gd name="T7" fmla="*/ 0 h 12"/>
                <a:gd name="T8" fmla="*/ 2 w 11"/>
                <a:gd name="T9" fmla="*/ 3 h 12"/>
                <a:gd name="T10" fmla="*/ 0 w 11"/>
                <a:gd name="T1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2">
                  <a:moveTo>
                    <a:pt x="0" y="5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1" y="4"/>
                    <a:pt x="1" y="4"/>
                    <a:pt x="0" y="5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431"/>
            <p:cNvSpPr/>
            <p:nvPr/>
          </p:nvSpPr>
          <p:spPr bwMode="auto">
            <a:xfrm>
              <a:off x="2876" y="544"/>
              <a:ext cx="9" cy="15"/>
            </a:xfrm>
            <a:custGeom>
              <a:avLst/>
              <a:gdLst>
                <a:gd name="T0" fmla="*/ 6 w 6"/>
                <a:gd name="T1" fmla="*/ 9 h 9"/>
                <a:gd name="T2" fmla="*/ 6 w 6"/>
                <a:gd name="T3" fmla="*/ 0 h 9"/>
                <a:gd name="T4" fmla="*/ 0 w 6"/>
                <a:gd name="T5" fmla="*/ 0 h 9"/>
                <a:gd name="T6" fmla="*/ 0 w 6"/>
                <a:gd name="T7" fmla="*/ 9 h 9"/>
                <a:gd name="T8" fmla="*/ 3 w 6"/>
                <a:gd name="T9" fmla="*/ 9 h 9"/>
                <a:gd name="T10" fmla="*/ 6 w 6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4" y="9"/>
                    <a:pt x="5" y="9"/>
                    <a:pt x="6" y="9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432"/>
            <p:cNvSpPr/>
            <p:nvPr/>
          </p:nvSpPr>
          <p:spPr bwMode="auto">
            <a:xfrm>
              <a:off x="2900" y="554"/>
              <a:ext cx="17" cy="18"/>
            </a:xfrm>
            <a:custGeom>
              <a:avLst/>
              <a:gdLst>
                <a:gd name="T0" fmla="*/ 6 w 11"/>
                <a:gd name="T1" fmla="*/ 0 h 11"/>
                <a:gd name="T2" fmla="*/ 0 w 11"/>
                <a:gd name="T3" fmla="*/ 6 h 11"/>
                <a:gd name="T4" fmla="*/ 2 w 11"/>
                <a:gd name="T5" fmla="*/ 9 h 11"/>
                <a:gd name="T6" fmla="*/ 4 w 11"/>
                <a:gd name="T7" fmla="*/ 11 h 11"/>
                <a:gd name="T8" fmla="*/ 11 w 11"/>
                <a:gd name="T9" fmla="*/ 4 h 11"/>
                <a:gd name="T10" fmla="*/ 6 w 11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3" y="9"/>
                    <a:pt x="4" y="10"/>
                    <a:pt x="4" y="11"/>
                  </a:cubicBezTo>
                  <a:cubicBezTo>
                    <a:pt x="11" y="4"/>
                    <a:pt x="11" y="4"/>
                    <a:pt x="11" y="4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Oval 433"/>
            <p:cNvSpPr>
              <a:spLocks noChangeArrowheads="1"/>
            </p:cNvSpPr>
            <p:nvPr/>
          </p:nvSpPr>
          <p:spPr bwMode="auto">
            <a:xfrm>
              <a:off x="2855" y="565"/>
              <a:ext cx="51" cy="50"/>
            </a:xfrm>
            <a:prstGeom prst="ellipse">
              <a:avLst/>
            </a:pr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434"/>
            <p:cNvSpPr/>
            <p:nvPr/>
          </p:nvSpPr>
          <p:spPr bwMode="auto">
            <a:xfrm>
              <a:off x="2834" y="584"/>
              <a:ext cx="15" cy="12"/>
            </a:xfrm>
            <a:custGeom>
              <a:avLst/>
              <a:gdLst>
                <a:gd name="T0" fmla="*/ 0 w 9"/>
                <a:gd name="T1" fmla="*/ 7 h 7"/>
                <a:gd name="T2" fmla="*/ 9 w 9"/>
                <a:gd name="T3" fmla="*/ 7 h 7"/>
                <a:gd name="T4" fmla="*/ 9 w 9"/>
                <a:gd name="T5" fmla="*/ 4 h 7"/>
                <a:gd name="T6" fmla="*/ 9 w 9"/>
                <a:gd name="T7" fmla="*/ 0 h 7"/>
                <a:gd name="T8" fmla="*/ 0 w 9"/>
                <a:gd name="T9" fmla="*/ 0 h 7"/>
                <a:gd name="T10" fmla="*/ 0 w 9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5"/>
                    <a:pt x="9" y="4"/>
                  </a:cubicBezTo>
                  <a:cubicBezTo>
                    <a:pt x="9" y="3"/>
                    <a:pt x="9" y="2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435"/>
            <p:cNvSpPr/>
            <p:nvPr/>
          </p:nvSpPr>
          <p:spPr bwMode="auto">
            <a:xfrm>
              <a:off x="2913" y="584"/>
              <a:ext cx="14" cy="12"/>
            </a:xfrm>
            <a:custGeom>
              <a:avLst/>
              <a:gdLst>
                <a:gd name="T0" fmla="*/ 0 w 9"/>
                <a:gd name="T1" fmla="*/ 4 h 7"/>
                <a:gd name="T2" fmla="*/ 0 w 9"/>
                <a:gd name="T3" fmla="*/ 7 h 7"/>
                <a:gd name="T4" fmla="*/ 9 w 9"/>
                <a:gd name="T5" fmla="*/ 7 h 7"/>
                <a:gd name="T6" fmla="*/ 9 w 9"/>
                <a:gd name="T7" fmla="*/ 0 h 7"/>
                <a:gd name="T8" fmla="*/ 0 w 9"/>
                <a:gd name="T9" fmla="*/ 0 h 7"/>
                <a:gd name="T10" fmla="*/ 0 w 9"/>
                <a:gd name="T1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436"/>
            <p:cNvSpPr/>
            <p:nvPr/>
          </p:nvSpPr>
          <p:spPr bwMode="auto">
            <a:xfrm>
              <a:off x="2844" y="554"/>
              <a:ext cx="17" cy="18"/>
            </a:xfrm>
            <a:custGeom>
              <a:avLst/>
              <a:gdLst>
                <a:gd name="T0" fmla="*/ 0 w 11"/>
                <a:gd name="T1" fmla="*/ 4 h 11"/>
                <a:gd name="T2" fmla="*/ 7 w 11"/>
                <a:gd name="T3" fmla="*/ 11 h 11"/>
                <a:gd name="T4" fmla="*/ 9 w 11"/>
                <a:gd name="T5" fmla="*/ 9 h 11"/>
                <a:gd name="T6" fmla="*/ 11 w 11"/>
                <a:gd name="T7" fmla="*/ 6 h 11"/>
                <a:gd name="T8" fmla="*/ 5 w 11"/>
                <a:gd name="T9" fmla="*/ 0 h 11"/>
                <a:gd name="T10" fmla="*/ 0 w 11"/>
                <a:gd name="T11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0" y="4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0"/>
                    <a:pt x="8" y="9"/>
                    <a:pt x="9" y="9"/>
                  </a:cubicBezTo>
                  <a:cubicBezTo>
                    <a:pt x="10" y="8"/>
                    <a:pt x="10" y="7"/>
                    <a:pt x="11" y="6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Oval 437"/>
            <p:cNvSpPr>
              <a:spLocks noChangeArrowheads="1"/>
            </p:cNvSpPr>
            <p:nvPr/>
          </p:nvSpPr>
          <p:spPr bwMode="auto">
            <a:xfrm>
              <a:off x="2035" y="350"/>
              <a:ext cx="410" cy="411"/>
            </a:xfrm>
            <a:prstGeom prst="ellipse">
              <a:avLst/>
            </a:pr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438"/>
            <p:cNvSpPr/>
            <p:nvPr/>
          </p:nvSpPr>
          <p:spPr bwMode="auto">
            <a:xfrm>
              <a:off x="2153" y="469"/>
              <a:ext cx="290" cy="290"/>
            </a:xfrm>
            <a:custGeom>
              <a:avLst/>
              <a:gdLst>
                <a:gd name="T0" fmla="*/ 73 w 181"/>
                <a:gd name="T1" fmla="*/ 181 h 181"/>
                <a:gd name="T2" fmla="*/ 181 w 181"/>
                <a:gd name="T3" fmla="*/ 73 h 181"/>
                <a:gd name="T4" fmla="*/ 108 w 181"/>
                <a:gd name="T5" fmla="*/ 0 h 181"/>
                <a:gd name="T6" fmla="*/ 0 w 181"/>
                <a:gd name="T7" fmla="*/ 108 h 181"/>
                <a:gd name="T8" fmla="*/ 73 w 181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181">
                  <a:moveTo>
                    <a:pt x="73" y="181"/>
                  </a:moveTo>
                  <a:cubicBezTo>
                    <a:pt x="129" y="172"/>
                    <a:pt x="172" y="129"/>
                    <a:pt x="181" y="73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108"/>
                    <a:pt x="0" y="108"/>
                    <a:pt x="0" y="108"/>
                  </a:cubicBezTo>
                  <a:lnTo>
                    <a:pt x="73" y="181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Oval 439"/>
            <p:cNvSpPr>
              <a:spLocks noChangeArrowheads="1"/>
            </p:cNvSpPr>
            <p:nvPr/>
          </p:nvSpPr>
          <p:spPr bwMode="auto">
            <a:xfrm>
              <a:off x="2118" y="434"/>
              <a:ext cx="244" cy="243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40"/>
            <p:cNvSpPr/>
            <p:nvPr/>
          </p:nvSpPr>
          <p:spPr bwMode="auto">
            <a:xfrm>
              <a:off x="2141" y="458"/>
              <a:ext cx="198" cy="195"/>
            </a:xfrm>
            <a:custGeom>
              <a:avLst/>
              <a:gdLst>
                <a:gd name="T0" fmla="*/ 111 w 124"/>
                <a:gd name="T1" fmla="*/ 4 h 122"/>
                <a:gd name="T2" fmla="*/ 104 w 124"/>
                <a:gd name="T3" fmla="*/ 3 h 122"/>
                <a:gd name="T4" fmla="*/ 4 w 124"/>
                <a:gd name="T5" fmla="*/ 103 h 122"/>
                <a:gd name="T6" fmla="*/ 4 w 124"/>
                <a:gd name="T7" fmla="*/ 110 h 122"/>
                <a:gd name="T8" fmla="*/ 13 w 124"/>
                <a:gd name="T9" fmla="*/ 119 h 122"/>
                <a:gd name="T10" fmla="*/ 20 w 124"/>
                <a:gd name="T11" fmla="*/ 119 h 122"/>
                <a:gd name="T12" fmla="*/ 120 w 124"/>
                <a:gd name="T13" fmla="*/ 19 h 122"/>
                <a:gd name="T14" fmla="*/ 119 w 124"/>
                <a:gd name="T15" fmla="*/ 13 h 122"/>
                <a:gd name="T16" fmla="*/ 111 w 124"/>
                <a:gd name="T17" fmla="*/ 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22">
                  <a:moveTo>
                    <a:pt x="111" y="4"/>
                  </a:moveTo>
                  <a:cubicBezTo>
                    <a:pt x="108" y="4"/>
                    <a:pt x="107" y="3"/>
                    <a:pt x="104" y="3"/>
                  </a:cubicBezTo>
                  <a:cubicBezTo>
                    <a:pt x="45" y="0"/>
                    <a:pt x="0" y="44"/>
                    <a:pt x="4" y="103"/>
                  </a:cubicBezTo>
                  <a:cubicBezTo>
                    <a:pt x="4" y="105"/>
                    <a:pt x="4" y="108"/>
                    <a:pt x="4" y="110"/>
                  </a:cubicBezTo>
                  <a:cubicBezTo>
                    <a:pt x="7" y="113"/>
                    <a:pt x="10" y="116"/>
                    <a:pt x="13" y="119"/>
                  </a:cubicBezTo>
                  <a:cubicBezTo>
                    <a:pt x="15" y="119"/>
                    <a:pt x="17" y="119"/>
                    <a:pt x="20" y="119"/>
                  </a:cubicBezTo>
                  <a:cubicBezTo>
                    <a:pt x="79" y="122"/>
                    <a:pt x="124" y="78"/>
                    <a:pt x="120" y="19"/>
                  </a:cubicBezTo>
                  <a:cubicBezTo>
                    <a:pt x="120" y="17"/>
                    <a:pt x="119" y="15"/>
                    <a:pt x="119" y="13"/>
                  </a:cubicBezTo>
                  <a:cubicBezTo>
                    <a:pt x="116" y="10"/>
                    <a:pt x="114" y="7"/>
                    <a:pt x="111" y="4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41"/>
            <p:cNvSpPr/>
            <p:nvPr/>
          </p:nvSpPr>
          <p:spPr bwMode="auto">
            <a:xfrm>
              <a:off x="2307" y="458"/>
              <a:ext cx="29" cy="30"/>
            </a:xfrm>
            <a:custGeom>
              <a:avLst/>
              <a:gdLst>
                <a:gd name="T0" fmla="*/ 17 w 18"/>
                <a:gd name="T1" fmla="*/ 18 h 19"/>
                <a:gd name="T2" fmla="*/ 7 w 18"/>
                <a:gd name="T3" fmla="*/ 12 h 19"/>
                <a:gd name="T4" fmla="*/ 1 w 18"/>
                <a:gd name="T5" fmla="*/ 1 h 19"/>
                <a:gd name="T6" fmla="*/ 11 w 18"/>
                <a:gd name="T7" fmla="*/ 7 h 19"/>
                <a:gd name="T8" fmla="*/ 17 w 18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7" y="18"/>
                  </a:moveTo>
                  <a:cubicBezTo>
                    <a:pt x="16" y="19"/>
                    <a:pt x="11" y="16"/>
                    <a:pt x="7" y="12"/>
                  </a:cubicBezTo>
                  <a:cubicBezTo>
                    <a:pt x="2" y="7"/>
                    <a:pt x="0" y="2"/>
                    <a:pt x="1" y="1"/>
                  </a:cubicBezTo>
                  <a:cubicBezTo>
                    <a:pt x="2" y="0"/>
                    <a:pt x="7" y="3"/>
                    <a:pt x="11" y="7"/>
                  </a:cubicBezTo>
                  <a:cubicBezTo>
                    <a:pt x="16" y="12"/>
                    <a:pt x="18" y="16"/>
                    <a:pt x="17" y="1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Oval 442"/>
            <p:cNvSpPr>
              <a:spLocks noChangeArrowheads="1"/>
            </p:cNvSpPr>
            <p:nvPr/>
          </p:nvSpPr>
          <p:spPr bwMode="auto">
            <a:xfrm>
              <a:off x="1394" y="350"/>
              <a:ext cx="410" cy="411"/>
            </a:xfrm>
            <a:prstGeom prst="ellipse">
              <a:avLst/>
            </a:pr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43"/>
            <p:cNvSpPr/>
            <p:nvPr/>
          </p:nvSpPr>
          <p:spPr bwMode="auto">
            <a:xfrm>
              <a:off x="1489" y="466"/>
              <a:ext cx="315" cy="295"/>
            </a:xfrm>
            <a:custGeom>
              <a:avLst/>
              <a:gdLst>
                <a:gd name="T0" fmla="*/ 43 w 197"/>
                <a:gd name="T1" fmla="*/ 11 h 184"/>
                <a:gd name="T2" fmla="*/ 26 w 197"/>
                <a:gd name="T3" fmla="*/ 27 h 184"/>
                <a:gd name="T4" fmla="*/ 64 w 197"/>
                <a:gd name="T5" fmla="*/ 65 h 184"/>
                <a:gd name="T6" fmla="*/ 0 w 197"/>
                <a:gd name="T7" fmla="*/ 130 h 184"/>
                <a:gd name="T8" fmla="*/ 52 w 197"/>
                <a:gd name="T9" fmla="*/ 183 h 184"/>
                <a:gd name="T10" fmla="*/ 69 w 197"/>
                <a:gd name="T11" fmla="*/ 184 h 184"/>
                <a:gd name="T12" fmla="*/ 197 w 197"/>
                <a:gd name="T13" fmla="*/ 66 h 184"/>
                <a:gd name="T14" fmla="*/ 130 w 197"/>
                <a:gd name="T15" fmla="*/ 0 h 184"/>
                <a:gd name="T16" fmla="*/ 81 w 197"/>
                <a:gd name="T17" fmla="*/ 49 h 184"/>
                <a:gd name="T18" fmla="*/ 43 w 197"/>
                <a:gd name="T19" fmla="*/ 11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184">
                  <a:moveTo>
                    <a:pt x="43" y="11"/>
                  </a:moveTo>
                  <a:cubicBezTo>
                    <a:pt x="26" y="27"/>
                    <a:pt x="26" y="27"/>
                    <a:pt x="26" y="27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8" y="184"/>
                    <a:pt x="63" y="184"/>
                    <a:pt x="69" y="184"/>
                  </a:cubicBezTo>
                  <a:cubicBezTo>
                    <a:pt x="136" y="184"/>
                    <a:pt x="192" y="132"/>
                    <a:pt x="197" y="66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81" y="49"/>
                    <a:pt x="81" y="49"/>
                    <a:pt x="81" y="49"/>
                  </a:cubicBezTo>
                  <a:lnTo>
                    <a:pt x="43" y="11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4"/>
            <p:cNvSpPr/>
            <p:nvPr/>
          </p:nvSpPr>
          <p:spPr bwMode="auto">
            <a:xfrm>
              <a:off x="1484" y="570"/>
              <a:ext cx="109" cy="107"/>
            </a:xfrm>
            <a:custGeom>
              <a:avLst/>
              <a:gdLst>
                <a:gd name="T0" fmla="*/ 3 w 68"/>
                <a:gd name="T1" fmla="*/ 57 h 67"/>
                <a:gd name="T2" fmla="*/ 3 w 68"/>
                <a:gd name="T3" fmla="*/ 57 h 67"/>
                <a:gd name="T4" fmla="*/ 3 w 68"/>
                <a:gd name="T5" fmla="*/ 65 h 67"/>
                <a:gd name="T6" fmla="*/ 11 w 68"/>
                <a:gd name="T7" fmla="*/ 65 h 67"/>
                <a:gd name="T8" fmla="*/ 11 w 68"/>
                <a:gd name="T9" fmla="*/ 65 h 67"/>
                <a:gd name="T10" fmla="*/ 11 w 68"/>
                <a:gd name="T11" fmla="*/ 65 h 67"/>
                <a:gd name="T12" fmla="*/ 68 w 68"/>
                <a:gd name="T13" fmla="*/ 8 h 67"/>
                <a:gd name="T14" fmla="*/ 60 w 68"/>
                <a:gd name="T15" fmla="*/ 0 h 67"/>
                <a:gd name="T16" fmla="*/ 3 w 68"/>
                <a:gd name="T17" fmla="*/ 5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67">
                  <a:moveTo>
                    <a:pt x="3" y="57"/>
                  </a:moveTo>
                  <a:cubicBezTo>
                    <a:pt x="3" y="57"/>
                    <a:pt x="3" y="57"/>
                    <a:pt x="3" y="57"/>
                  </a:cubicBezTo>
                  <a:cubicBezTo>
                    <a:pt x="0" y="59"/>
                    <a:pt x="0" y="63"/>
                    <a:pt x="3" y="65"/>
                  </a:cubicBezTo>
                  <a:cubicBezTo>
                    <a:pt x="5" y="67"/>
                    <a:pt x="9" y="67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0" y="0"/>
                    <a:pt x="60" y="0"/>
                    <a:pt x="60" y="0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45"/>
            <p:cNvSpPr>
              <a:spLocks noEditPoints="1"/>
            </p:cNvSpPr>
            <p:nvPr/>
          </p:nvSpPr>
          <p:spPr bwMode="auto">
            <a:xfrm>
              <a:off x="1514" y="426"/>
              <a:ext cx="223" cy="223"/>
            </a:xfrm>
            <a:custGeom>
              <a:avLst/>
              <a:gdLst>
                <a:gd name="T0" fmla="*/ 110 w 139"/>
                <a:gd name="T1" fmla="*/ 37 h 139"/>
                <a:gd name="T2" fmla="*/ 114 w 139"/>
                <a:gd name="T3" fmla="*/ 33 h 139"/>
                <a:gd name="T4" fmla="*/ 114 w 139"/>
                <a:gd name="T5" fmla="*/ 33 h 139"/>
                <a:gd name="T6" fmla="*/ 114 w 139"/>
                <a:gd name="T7" fmla="*/ 25 h 139"/>
                <a:gd name="T8" fmla="*/ 106 w 139"/>
                <a:gd name="T9" fmla="*/ 25 h 139"/>
                <a:gd name="T10" fmla="*/ 102 w 139"/>
                <a:gd name="T11" fmla="*/ 29 h 139"/>
                <a:gd name="T12" fmla="*/ 18 w 139"/>
                <a:gd name="T13" fmla="*/ 10 h 139"/>
                <a:gd name="T14" fmla="*/ 6 w 139"/>
                <a:gd name="T15" fmla="*/ 46 h 139"/>
                <a:gd name="T16" fmla="*/ 39 w 139"/>
                <a:gd name="T17" fmla="*/ 58 h 139"/>
                <a:gd name="T18" fmla="*/ 39 w 139"/>
                <a:gd name="T19" fmla="*/ 58 h 139"/>
                <a:gd name="T20" fmla="*/ 39 w 139"/>
                <a:gd name="T21" fmla="*/ 100 h 139"/>
                <a:gd name="T22" fmla="*/ 80 w 139"/>
                <a:gd name="T23" fmla="*/ 100 h 139"/>
                <a:gd name="T24" fmla="*/ 80 w 139"/>
                <a:gd name="T25" fmla="*/ 100 h 139"/>
                <a:gd name="T26" fmla="*/ 92 w 139"/>
                <a:gd name="T27" fmla="*/ 132 h 139"/>
                <a:gd name="T28" fmla="*/ 129 w 139"/>
                <a:gd name="T29" fmla="*/ 121 h 139"/>
                <a:gd name="T30" fmla="*/ 110 w 139"/>
                <a:gd name="T31" fmla="*/ 37 h 139"/>
                <a:gd name="T32" fmla="*/ 32 w 139"/>
                <a:gd name="T33" fmla="*/ 36 h 139"/>
                <a:gd name="T34" fmla="*/ 24 w 139"/>
                <a:gd name="T35" fmla="*/ 20 h 139"/>
                <a:gd name="T36" fmla="*/ 49 w 139"/>
                <a:gd name="T37" fmla="*/ 17 h 139"/>
                <a:gd name="T38" fmla="*/ 74 w 139"/>
                <a:gd name="T39" fmla="*/ 24 h 139"/>
                <a:gd name="T40" fmla="*/ 89 w 139"/>
                <a:gd name="T41" fmla="*/ 34 h 139"/>
                <a:gd name="T42" fmla="*/ 46 w 139"/>
                <a:gd name="T43" fmla="*/ 55 h 139"/>
                <a:gd name="T44" fmla="*/ 32 w 139"/>
                <a:gd name="T45" fmla="*/ 36 h 139"/>
                <a:gd name="T46" fmla="*/ 44 w 139"/>
                <a:gd name="T47" fmla="*/ 95 h 139"/>
                <a:gd name="T48" fmla="*/ 42 w 139"/>
                <a:gd name="T49" fmla="*/ 64 h 139"/>
                <a:gd name="T50" fmla="*/ 58 w 139"/>
                <a:gd name="T51" fmla="*/ 80 h 139"/>
                <a:gd name="T52" fmla="*/ 74 w 139"/>
                <a:gd name="T53" fmla="*/ 97 h 139"/>
                <a:gd name="T54" fmla="*/ 44 w 139"/>
                <a:gd name="T55" fmla="*/ 95 h 139"/>
                <a:gd name="T56" fmla="*/ 119 w 139"/>
                <a:gd name="T57" fmla="*/ 115 h 139"/>
                <a:gd name="T58" fmla="*/ 103 w 139"/>
                <a:gd name="T59" fmla="*/ 106 h 139"/>
                <a:gd name="T60" fmla="*/ 84 w 139"/>
                <a:gd name="T61" fmla="*/ 93 h 139"/>
                <a:gd name="T62" fmla="*/ 105 w 139"/>
                <a:gd name="T63" fmla="*/ 49 h 139"/>
                <a:gd name="T64" fmla="*/ 114 w 139"/>
                <a:gd name="T65" fmla="*/ 65 h 139"/>
                <a:gd name="T66" fmla="*/ 122 w 139"/>
                <a:gd name="T67" fmla="*/ 90 h 139"/>
                <a:gd name="T68" fmla="*/ 119 w 139"/>
                <a:gd name="T69" fmla="*/ 11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9" h="139">
                  <a:moveTo>
                    <a:pt x="110" y="37"/>
                  </a:moveTo>
                  <a:cubicBezTo>
                    <a:pt x="114" y="33"/>
                    <a:pt x="114" y="33"/>
                    <a:pt x="114" y="33"/>
                  </a:cubicBezTo>
                  <a:cubicBezTo>
                    <a:pt x="114" y="33"/>
                    <a:pt x="114" y="33"/>
                    <a:pt x="114" y="33"/>
                  </a:cubicBezTo>
                  <a:cubicBezTo>
                    <a:pt x="116" y="30"/>
                    <a:pt x="116" y="27"/>
                    <a:pt x="114" y="25"/>
                  </a:cubicBezTo>
                  <a:cubicBezTo>
                    <a:pt x="112" y="22"/>
                    <a:pt x="108" y="22"/>
                    <a:pt x="106" y="25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76" y="6"/>
                    <a:pt x="43" y="0"/>
                    <a:pt x="18" y="10"/>
                  </a:cubicBezTo>
                  <a:cubicBezTo>
                    <a:pt x="5" y="17"/>
                    <a:pt x="0" y="33"/>
                    <a:pt x="6" y="46"/>
                  </a:cubicBezTo>
                  <a:cubicBezTo>
                    <a:pt x="13" y="58"/>
                    <a:pt x="26" y="63"/>
                    <a:pt x="39" y="58"/>
                  </a:cubicBezTo>
                  <a:cubicBezTo>
                    <a:pt x="39" y="58"/>
                    <a:pt x="39" y="58"/>
                    <a:pt x="39" y="58"/>
                  </a:cubicBezTo>
                  <a:cubicBezTo>
                    <a:pt x="28" y="70"/>
                    <a:pt x="28" y="89"/>
                    <a:pt x="39" y="100"/>
                  </a:cubicBezTo>
                  <a:cubicBezTo>
                    <a:pt x="50" y="111"/>
                    <a:pt x="68" y="111"/>
                    <a:pt x="80" y="100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76" y="112"/>
                    <a:pt x="81" y="126"/>
                    <a:pt x="92" y="132"/>
                  </a:cubicBezTo>
                  <a:cubicBezTo>
                    <a:pt x="105" y="139"/>
                    <a:pt x="122" y="134"/>
                    <a:pt x="129" y="121"/>
                  </a:cubicBezTo>
                  <a:cubicBezTo>
                    <a:pt x="139" y="96"/>
                    <a:pt x="132" y="63"/>
                    <a:pt x="110" y="37"/>
                  </a:cubicBezTo>
                  <a:close/>
                  <a:moveTo>
                    <a:pt x="32" y="36"/>
                  </a:moveTo>
                  <a:cubicBezTo>
                    <a:pt x="29" y="30"/>
                    <a:pt x="24" y="20"/>
                    <a:pt x="24" y="20"/>
                  </a:cubicBezTo>
                  <a:cubicBezTo>
                    <a:pt x="31" y="18"/>
                    <a:pt x="41" y="16"/>
                    <a:pt x="49" y="17"/>
                  </a:cubicBezTo>
                  <a:cubicBezTo>
                    <a:pt x="57" y="18"/>
                    <a:pt x="66" y="20"/>
                    <a:pt x="74" y="24"/>
                  </a:cubicBezTo>
                  <a:cubicBezTo>
                    <a:pt x="80" y="27"/>
                    <a:pt x="85" y="30"/>
                    <a:pt x="89" y="34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1" y="48"/>
                    <a:pt x="36" y="42"/>
                    <a:pt x="32" y="36"/>
                  </a:cubicBezTo>
                  <a:close/>
                  <a:moveTo>
                    <a:pt x="44" y="95"/>
                  </a:moveTo>
                  <a:cubicBezTo>
                    <a:pt x="35" y="87"/>
                    <a:pt x="35" y="74"/>
                    <a:pt x="42" y="64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65" y="104"/>
                    <a:pt x="52" y="103"/>
                    <a:pt x="44" y="95"/>
                  </a:cubicBezTo>
                  <a:close/>
                  <a:moveTo>
                    <a:pt x="119" y="115"/>
                  </a:moveTo>
                  <a:cubicBezTo>
                    <a:pt x="119" y="114"/>
                    <a:pt x="108" y="110"/>
                    <a:pt x="103" y="106"/>
                  </a:cubicBezTo>
                  <a:cubicBezTo>
                    <a:pt x="97" y="103"/>
                    <a:pt x="91" y="98"/>
                    <a:pt x="84" y="9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9" y="54"/>
                    <a:pt x="112" y="59"/>
                    <a:pt x="114" y="65"/>
                  </a:cubicBezTo>
                  <a:cubicBezTo>
                    <a:pt x="118" y="73"/>
                    <a:pt x="121" y="81"/>
                    <a:pt x="122" y="90"/>
                  </a:cubicBezTo>
                  <a:cubicBezTo>
                    <a:pt x="122" y="98"/>
                    <a:pt x="121" y="108"/>
                    <a:pt x="119" y="115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46"/>
            <p:cNvSpPr/>
            <p:nvPr/>
          </p:nvSpPr>
          <p:spPr bwMode="auto">
            <a:xfrm>
              <a:off x="1649" y="504"/>
              <a:ext cx="61" cy="106"/>
            </a:xfrm>
            <a:custGeom>
              <a:avLst/>
              <a:gdLst>
                <a:gd name="T0" fmla="*/ 19 w 38"/>
                <a:gd name="T1" fmla="*/ 57 h 66"/>
                <a:gd name="T2" fmla="*/ 35 w 38"/>
                <a:gd name="T3" fmla="*/ 66 h 66"/>
                <a:gd name="T4" fmla="*/ 38 w 38"/>
                <a:gd name="T5" fmla="*/ 41 h 66"/>
                <a:gd name="T6" fmla="*/ 30 w 38"/>
                <a:gd name="T7" fmla="*/ 16 h 66"/>
                <a:gd name="T8" fmla="*/ 21 w 38"/>
                <a:gd name="T9" fmla="*/ 0 h 66"/>
                <a:gd name="T10" fmla="*/ 0 w 38"/>
                <a:gd name="T11" fmla="*/ 44 h 66"/>
                <a:gd name="T12" fmla="*/ 19 w 38"/>
                <a:gd name="T13" fmla="*/ 5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6">
                  <a:moveTo>
                    <a:pt x="19" y="57"/>
                  </a:moveTo>
                  <a:cubicBezTo>
                    <a:pt x="24" y="61"/>
                    <a:pt x="35" y="65"/>
                    <a:pt x="35" y="66"/>
                  </a:cubicBezTo>
                  <a:cubicBezTo>
                    <a:pt x="37" y="59"/>
                    <a:pt x="38" y="49"/>
                    <a:pt x="38" y="41"/>
                  </a:cubicBezTo>
                  <a:cubicBezTo>
                    <a:pt x="37" y="32"/>
                    <a:pt x="34" y="24"/>
                    <a:pt x="30" y="16"/>
                  </a:cubicBezTo>
                  <a:cubicBezTo>
                    <a:pt x="28" y="10"/>
                    <a:pt x="25" y="5"/>
                    <a:pt x="21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7" y="49"/>
                    <a:pt x="13" y="54"/>
                    <a:pt x="19" y="5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47"/>
            <p:cNvSpPr/>
            <p:nvPr/>
          </p:nvSpPr>
          <p:spPr bwMode="auto">
            <a:xfrm>
              <a:off x="1553" y="451"/>
              <a:ext cx="104" cy="63"/>
            </a:xfrm>
            <a:custGeom>
              <a:avLst/>
              <a:gdLst>
                <a:gd name="T0" fmla="*/ 50 w 65"/>
                <a:gd name="T1" fmla="*/ 8 h 39"/>
                <a:gd name="T2" fmla="*/ 25 w 65"/>
                <a:gd name="T3" fmla="*/ 1 h 39"/>
                <a:gd name="T4" fmla="*/ 0 w 65"/>
                <a:gd name="T5" fmla="*/ 4 h 39"/>
                <a:gd name="T6" fmla="*/ 8 w 65"/>
                <a:gd name="T7" fmla="*/ 20 h 39"/>
                <a:gd name="T8" fmla="*/ 22 w 65"/>
                <a:gd name="T9" fmla="*/ 39 h 39"/>
                <a:gd name="T10" fmla="*/ 65 w 65"/>
                <a:gd name="T11" fmla="*/ 18 h 39"/>
                <a:gd name="T12" fmla="*/ 50 w 65"/>
                <a:gd name="T1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39">
                  <a:moveTo>
                    <a:pt x="50" y="8"/>
                  </a:moveTo>
                  <a:cubicBezTo>
                    <a:pt x="42" y="4"/>
                    <a:pt x="33" y="2"/>
                    <a:pt x="25" y="1"/>
                  </a:cubicBezTo>
                  <a:cubicBezTo>
                    <a:pt x="17" y="0"/>
                    <a:pt x="7" y="2"/>
                    <a:pt x="0" y="4"/>
                  </a:cubicBezTo>
                  <a:cubicBezTo>
                    <a:pt x="0" y="4"/>
                    <a:pt x="5" y="14"/>
                    <a:pt x="8" y="20"/>
                  </a:cubicBezTo>
                  <a:cubicBezTo>
                    <a:pt x="12" y="26"/>
                    <a:pt x="17" y="32"/>
                    <a:pt x="22" y="39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1" y="14"/>
                    <a:pt x="56" y="11"/>
                    <a:pt x="50" y="8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48"/>
            <p:cNvSpPr/>
            <p:nvPr/>
          </p:nvSpPr>
          <p:spPr bwMode="auto">
            <a:xfrm>
              <a:off x="1570" y="528"/>
              <a:ext cx="63" cy="64"/>
            </a:xfrm>
            <a:custGeom>
              <a:avLst/>
              <a:gdLst>
                <a:gd name="T0" fmla="*/ 9 w 39"/>
                <a:gd name="T1" fmla="*/ 31 h 40"/>
                <a:gd name="T2" fmla="*/ 39 w 39"/>
                <a:gd name="T3" fmla="*/ 33 h 40"/>
                <a:gd name="T4" fmla="*/ 23 w 39"/>
                <a:gd name="T5" fmla="*/ 16 h 40"/>
                <a:gd name="T6" fmla="*/ 7 w 39"/>
                <a:gd name="T7" fmla="*/ 0 h 40"/>
                <a:gd name="T8" fmla="*/ 9 w 39"/>
                <a:gd name="T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0">
                  <a:moveTo>
                    <a:pt x="9" y="31"/>
                  </a:moveTo>
                  <a:cubicBezTo>
                    <a:pt x="17" y="39"/>
                    <a:pt x="30" y="40"/>
                    <a:pt x="39" y="33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10"/>
                    <a:pt x="0" y="23"/>
                    <a:pt x="9" y="3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Oval 449"/>
            <p:cNvSpPr>
              <a:spLocks noChangeArrowheads="1"/>
            </p:cNvSpPr>
            <p:nvPr/>
          </p:nvSpPr>
          <p:spPr bwMode="auto">
            <a:xfrm>
              <a:off x="753" y="350"/>
              <a:ext cx="410" cy="411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50"/>
            <p:cNvSpPr/>
            <p:nvPr/>
          </p:nvSpPr>
          <p:spPr bwMode="auto">
            <a:xfrm>
              <a:off x="914" y="442"/>
              <a:ext cx="248" cy="317"/>
            </a:xfrm>
            <a:custGeom>
              <a:avLst/>
              <a:gdLst>
                <a:gd name="T0" fmla="*/ 31 w 155"/>
                <a:gd name="T1" fmla="*/ 48 h 198"/>
                <a:gd name="T2" fmla="*/ 0 w 155"/>
                <a:gd name="T3" fmla="*/ 152 h 198"/>
                <a:gd name="T4" fmla="*/ 46 w 155"/>
                <a:gd name="T5" fmla="*/ 198 h 198"/>
                <a:gd name="T6" fmla="*/ 155 w 155"/>
                <a:gd name="T7" fmla="*/ 85 h 198"/>
                <a:gd name="T8" fmla="*/ 70 w 155"/>
                <a:gd name="T9" fmla="*/ 0 h 198"/>
                <a:gd name="T10" fmla="*/ 40 w 155"/>
                <a:gd name="T11" fmla="*/ 17 h 198"/>
                <a:gd name="T12" fmla="*/ 31 w 155"/>
                <a:gd name="T13" fmla="*/ 4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5" h="198">
                  <a:moveTo>
                    <a:pt x="31" y="48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6" y="198"/>
                    <a:pt x="46" y="198"/>
                    <a:pt x="46" y="198"/>
                  </a:cubicBezTo>
                  <a:cubicBezTo>
                    <a:pt x="104" y="190"/>
                    <a:pt x="149" y="143"/>
                    <a:pt x="155" y="85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0" y="17"/>
                    <a:pt x="40" y="17"/>
                    <a:pt x="40" y="17"/>
                  </a:cubicBezTo>
                  <a:lnTo>
                    <a:pt x="31" y="48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51"/>
            <p:cNvSpPr/>
            <p:nvPr/>
          </p:nvSpPr>
          <p:spPr bwMode="auto">
            <a:xfrm>
              <a:off x="886" y="517"/>
              <a:ext cx="132" cy="168"/>
            </a:xfrm>
            <a:custGeom>
              <a:avLst/>
              <a:gdLst>
                <a:gd name="T0" fmla="*/ 0 w 132"/>
                <a:gd name="T1" fmla="*/ 0 h 168"/>
                <a:gd name="T2" fmla="*/ 28 w 132"/>
                <a:gd name="T3" fmla="*/ 168 h 168"/>
                <a:gd name="T4" fmla="*/ 29 w 132"/>
                <a:gd name="T5" fmla="*/ 168 h 168"/>
                <a:gd name="T6" fmla="*/ 101 w 132"/>
                <a:gd name="T7" fmla="*/ 168 h 168"/>
                <a:gd name="T8" fmla="*/ 103 w 132"/>
                <a:gd name="T9" fmla="*/ 168 h 168"/>
                <a:gd name="T10" fmla="*/ 103 w 132"/>
                <a:gd name="T11" fmla="*/ 165 h 168"/>
                <a:gd name="T12" fmla="*/ 132 w 132"/>
                <a:gd name="T13" fmla="*/ 0 h 168"/>
                <a:gd name="T14" fmla="*/ 0 w 132"/>
                <a:gd name="T1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68">
                  <a:moveTo>
                    <a:pt x="0" y="0"/>
                  </a:moveTo>
                  <a:lnTo>
                    <a:pt x="28" y="168"/>
                  </a:lnTo>
                  <a:lnTo>
                    <a:pt x="29" y="168"/>
                  </a:lnTo>
                  <a:lnTo>
                    <a:pt x="101" y="168"/>
                  </a:lnTo>
                  <a:lnTo>
                    <a:pt x="103" y="168"/>
                  </a:lnTo>
                  <a:lnTo>
                    <a:pt x="103" y="165"/>
                  </a:lnTo>
                  <a:lnTo>
                    <a:pt x="1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52"/>
            <p:cNvSpPr/>
            <p:nvPr/>
          </p:nvSpPr>
          <p:spPr bwMode="auto">
            <a:xfrm>
              <a:off x="941" y="442"/>
              <a:ext cx="89" cy="155"/>
            </a:xfrm>
            <a:custGeom>
              <a:avLst/>
              <a:gdLst>
                <a:gd name="T0" fmla="*/ 0 w 89"/>
                <a:gd name="T1" fmla="*/ 155 h 155"/>
                <a:gd name="T2" fmla="*/ 11 w 89"/>
                <a:gd name="T3" fmla="*/ 155 h 155"/>
                <a:gd name="T4" fmla="*/ 40 w 89"/>
                <a:gd name="T5" fmla="*/ 29 h 155"/>
                <a:gd name="T6" fmla="*/ 89 w 89"/>
                <a:gd name="T7" fmla="*/ 9 h 155"/>
                <a:gd name="T8" fmla="*/ 85 w 89"/>
                <a:gd name="T9" fmla="*/ 0 h 155"/>
                <a:gd name="T10" fmla="*/ 32 w 89"/>
                <a:gd name="T11" fmla="*/ 22 h 155"/>
                <a:gd name="T12" fmla="*/ 0 w 89"/>
                <a:gd name="T13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155">
                  <a:moveTo>
                    <a:pt x="0" y="155"/>
                  </a:moveTo>
                  <a:lnTo>
                    <a:pt x="11" y="155"/>
                  </a:lnTo>
                  <a:lnTo>
                    <a:pt x="40" y="29"/>
                  </a:lnTo>
                  <a:lnTo>
                    <a:pt x="89" y="9"/>
                  </a:lnTo>
                  <a:lnTo>
                    <a:pt x="85" y="0"/>
                  </a:lnTo>
                  <a:lnTo>
                    <a:pt x="32" y="22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53"/>
            <p:cNvSpPr/>
            <p:nvPr/>
          </p:nvSpPr>
          <p:spPr bwMode="auto">
            <a:xfrm>
              <a:off x="899" y="597"/>
              <a:ext cx="104" cy="88"/>
            </a:xfrm>
            <a:custGeom>
              <a:avLst/>
              <a:gdLst>
                <a:gd name="T0" fmla="*/ 0 w 104"/>
                <a:gd name="T1" fmla="*/ 0 h 88"/>
                <a:gd name="T2" fmla="*/ 15 w 104"/>
                <a:gd name="T3" fmla="*/ 88 h 88"/>
                <a:gd name="T4" fmla="*/ 16 w 104"/>
                <a:gd name="T5" fmla="*/ 88 h 88"/>
                <a:gd name="T6" fmla="*/ 88 w 104"/>
                <a:gd name="T7" fmla="*/ 88 h 88"/>
                <a:gd name="T8" fmla="*/ 90 w 104"/>
                <a:gd name="T9" fmla="*/ 88 h 88"/>
                <a:gd name="T10" fmla="*/ 90 w 104"/>
                <a:gd name="T11" fmla="*/ 85 h 88"/>
                <a:gd name="T12" fmla="*/ 104 w 104"/>
                <a:gd name="T13" fmla="*/ 0 h 88"/>
                <a:gd name="T14" fmla="*/ 0 w 104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" h="88">
                  <a:moveTo>
                    <a:pt x="0" y="0"/>
                  </a:moveTo>
                  <a:lnTo>
                    <a:pt x="15" y="88"/>
                  </a:lnTo>
                  <a:lnTo>
                    <a:pt x="16" y="88"/>
                  </a:lnTo>
                  <a:lnTo>
                    <a:pt x="88" y="88"/>
                  </a:lnTo>
                  <a:lnTo>
                    <a:pt x="90" y="88"/>
                  </a:lnTo>
                  <a:lnTo>
                    <a:pt x="90" y="85"/>
                  </a:lnTo>
                  <a:lnTo>
                    <a:pt x="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Oval 454"/>
            <p:cNvSpPr>
              <a:spLocks noChangeArrowheads="1"/>
            </p:cNvSpPr>
            <p:nvPr/>
          </p:nvSpPr>
          <p:spPr bwMode="auto">
            <a:xfrm>
              <a:off x="113" y="350"/>
              <a:ext cx="410" cy="411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55"/>
            <p:cNvSpPr/>
            <p:nvPr/>
          </p:nvSpPr>
          <p:spPr bwMode="auto">
            <a:xfrm>
              <a:off x="196" y="475"/>
              <a:ext cx="323" cy="286"/>
            </a:xfrm>
            <a:custGeom>
              <a:avLst/>
              <a:gdLst>
                <a:gd name="T0" fmla="*/ 102 w 202"/>
                <a:gd name="T1" fmla="*/ 0 h 178"/>
                <a:gd name="T2" fmla="*/ 53 w 202"/>
                <a:gd name="T3" fmla="*/ 6 h 178"/>
                <a:gd name="T4" fmla="*/ 60 w 202"/>
                <a:gd name="T5" fmla="*/ 76 h 178"/>
                <a:gd name="T6" fmla="*/ 0 w 202"/>
                <a:gd name="T7" fmla="*/ 113 h 178"/>
                <a:gd name="T8" fmla="*/ 65 w 202"/>
                <a:gd name="T9" fmla="*/ 177 h 178"/>
                <a:gd name="T10" fmla="*/ 76 w 202"/>
                <a:gd name="T11" fmla="*/ 178 h 178"/>
                <a:gd name="T12" fmla="*/ 202 w 202"/>
                <a:gd name="T13" fmla="*/ 70 h 178"/>
                <a:gd name="T14" fmla="*/ 152 w 202"/>
                <a:gd name="T15" fmla="*/ 20 h 178"/>
                <a:gd name="T16" fmla="*/ 133 w 202"/>
                <a:gd name="T17" fmla="*/ 31 h 178"/>
                <a:gd name="T18" fmla="*/ 102 w 202"/>
                <a:gd name="T1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" h="178">
                  <a:moveTo>
                    <a:pt x="102" y="0"/>
                  </a:moveTo>
                  <a:cubicBezTo>
                    <a:pt x="53" y="6"/>
                    <a:pt x="53" y="6"/>
                    <a:pt x="53" y="6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65" y="177"/>
                    <a:pt x="65" y="177"/>
                    <a:pt x="65" y="177"/>
                  </a:cubicBezTo>
                  <a:cubicBezTo>
                    <a:pt x="68" y="178"/>
                    <a:pt x="72" y="178"/>
                    <a:pt x="76" y="178"/>
                  </a:cubicBezTo>
                  <a:cubicBezTo>
                    <a:pt x="140" y="178"/>
                    <a:pt x="193" y="131"/>
                    <a:pt x="202" y="70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33" y="31"/>
                    <a:pt x="133" y="31"/>
                    <a:pt x="133" y="31"/>
                  </a:cubicBezTo>
                  <a:lnTo>
                    <a:pt x="102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456"/>
            <p:cNvSpPr>
              <a:spLocks noChangeArrowheads="1"/>
            </p:cNvSpPr>
            <p:nvPr/>
          </p:nvSpPr>
          <p:spPr bwMode="auto">
            <a:xfrm>
              <a:off x="196" y="507"/>
              <a:ext cx="243" cy="150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57"/>
            <p:cNvSpPr/>
            <p:nvPr/>
          </p:nvSpPr>
          <p:spPr bwMode="auto">
            <a:xfrm>
              <a:off x="271" y="471"/>
              <a:ext cx="93" cy="36"/>
            </a:xfrm>
            <a:custGeom>
              <a:avLst/>
              <a:gdLst>
                <a:gd name="T0" fmla="*/ 12 w 58"/>
                <a:gd name="T1" fmla="*/ 11 h 23"/>
                <a:gd name="T2" fmla="*/ 46 w 58"/>
                <a:gd name="T3" fmla="*/ 11 h 23"/>
                <a:gd name="T4" fmla="*/ 46 w 58"/>
                <a:gd name="T5" fmla="*/ 23 h 23"/>
                <a:gd name="T6" fmla="*/ 58 w 58"/>
                <a:gd name="T7" fmla="*/ 23 h 23"/>
                <a:gd name="T8" fmla="*/ 58 w 58"/>
                <a:gd name="T9" fmla="*/ 11 h 23"/>
                <a:gd name="T10" fmla="*/ 46 w 58"/>
                <a:gd name="T11" fmla="*/ 0 h 23"/>
                <a:gd name="T12" fmla="*/ 12 w 58"/>
                <a:gd name="T13" fmla="*/ 0 h 23"/>
                <a:gd name="T14" fmla="*/ 0 w 58"/>
                <a:gd name="T15" fmla="*/ 11 h 23"/>
                <a:gd name="T16" fmla="*/ 0 w 58"/>
                <a:gd name="T17" fmla="*/ 23 h 23"/>
                <a:gd name="T18" fmla="*/ 12 w 58"/>
                <a:gd name="T19" fmla="*/ 23 h 23"/>
                <a:gd name="T20" fmla="*/ 12 w 58"/>
                <a:gd name="T2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23">
                  <a:moveTo>
                    <a:pt x="12" y="11"/>
                  </a:moveTo>
                  <a:cubicBezTo>
                    <a:pt x="46" y="11"/>
                    <a:pt x="46" y="11"/>
                    <a:pt x="46" y="11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8" y="5"/>
                    <a:pt x="53" y="0"/>
                    <a:pt x="4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2" y="23"/>
                    <a:pt x="12" y="23"/>
                    <a:pt x="12" y="23"/>
                  </a:cubicBezTo>
                  <a:lnTo>
                    <a:pt x="12" y="11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458"/>
            <p:cNvSpPr>
              <a:spLocks noChangeArrowheads="1"/>
            </p:cNvSpPr>
            <p:nvPr/>
          </p:nvSpPr>
          <p:spPr bwMode="auto">
            <a:xfrm>
              <a:off x="223" y="507"/>
              <a:ext cx="19" cy="150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459"/>
            <p:cNvSpPr>
              <a:spLocks noChangeArrowheads="1"/>
            </p:cNvSpPr>
            <p:nvPr/>
          </p:nvSpPr>
          <p:spPr bwMode="auto">
            <a:xfrm>
              <a:off x="393" y="507"/>
              <a:ext cx="19" cy="150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41288" y="552450"/>
            <a:ext cx="11914188" cy="5780088"/>
            <a:chOff x="89" y="348"/>
            <a:chExt cx="7505" cy="3641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89" y="2272"/>
              <a:ext cx="7505" cy="1717"/>
              <a:chOff x="89" y="2272"/>
              <a:chExt cx="7505" cy="1717"/>
            </a:xfrm>
          </p:grpSpPr>
          <p:sp>
            <p:nvSpPr>
              <p:cNvPr id="229" name="Freeform 5"/>
              <p:cNvSpPr/>
              <p:nvPr/>
            </p:nvSpPr>
            <p:spPr bwMode="auto">
              <a:xfrm>
                <a:off x="7144" y="3538"/>
                <a:ext cx="449" cy="451"/>
              </a:xfrm>
              <a:custGeom>
                <a:avLst/>
                <a:gdLst>
                  <a:gd name="T0" fmla="*/ 231 w 280"/>
                  <a:gd name="T1" fmla="*/ 49 h 281"/>
                  <a:gd name="T2" fmla="*/ 231 w 280"/>
                  <a:gd name="T3" fmla="*/ 231 h 281"/>
                  <a:gd name="T4" fmla="*/ 49 w 280"/>
                  <a:gd name="T5" fmla="*/ 231 h 281"/>
                  <a:gd name="T6" fmla="*/ 49 w 280"/>
                  <a:gd name="T7" fmla="*/ 49 h 281"/>
                  <a:gd name="T8" fmla="*/ 231 w 280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0" h="281">
                    <a:moveTo>
                      <a:pt x="231" y="49"/>
                    </a:moveTo>
                    <a:cubicBezTo>
                      <a:pt x="280" y="99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49"/>
                    </a:cubicBezTo>
                    <a:cubicBezTo>
                      <a:pt x="99" y="0"/>
                      <a:pt x="181" y="0"/>
                      <a:pt x="231" y="49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6"/>
              <p:cNvSpPr/>
              <p:nvPr/>
            </p:nvSpPr>
            <p:spPr bwMode="auto">
              <a:xfrm>
                <a:off x="7269" y="3638"/>
                <a:ext cx="311" cy="334"/>
              </a:xfrm>
              <a:custGeom>
                <a:avLst/>
                <a:gdLst>
                  <a:gd name="T0" fmla="*/ 128 w 194"/>
                  <a:gd name="T1" fmla="*/ 0 h 208"/>
                  <a:gd name="T2" fmla="*/ 0 w 194"/>
                  <a:gd name="T3" fmla="*/ 151 h 208"/>
                  <a:gd name="T4" fmla="*/ 54 w 194"/>
                  <a:gd name="T5" fmla="*/ 206 h 208"/>
                  <a:gd name="T6" fmla="*/ 153 w 194"/>
                  <a:gd name="T7" fmla="*/ 169 h 208"/>
                  <a:gd name="T8" fmla="*/ 189 w 194"/>
                  <a:gd name="T9" fmla="*/ 61 h 208"/>
                  <a:gd name="T10" fmla="*/ 128 w 194"/>
                  <a:gd name="T11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4" h="208">
                    <a:moveTo>
                      <a:pt x="128" y="0"/>
                    </a:moveTo>
                    <a:cubicBezTo>
                      <a:pt x="0" y="151"/>
                      <a:pt x="0" y="151"/>
                      <a:pt x="0" y="151"/>
                    </a:cubicBezTo>
                    <a:cubicBezTo>
                      <a:pt x="54" y="206"/>
                      <a:pt x="54" y="206"/>
                      <a:pt x="54" y="206"/>
                    </a:cubicBezTo>
                    <a:cubicBezTo>
                      <a:pt x="89" y="208"/>
                      <a:pt x="125" y="196"/>
                      <a:pt x="153" y="169"/>
                    </a:cubicBezTo>
                    <a:cubicBezTo>
                      <a:pt x="182" y="139"/>
                      <a:pt x="194" y="99"/>
                      <a:pt x="189" y="61"/>
                    </a:cubicBez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Rectangle 7"/>
              <p:cNvSpPr>
                <a:spLocks noChangeArrowheads="1"/>
              </p:cNvSpPr>
              <p:nvPr/>
            </p:nvSpPr>
            <p:spPr bwMode="auto">
              <a:xfrm>
                <a:off x="7269" y="3638"/>
                <a:ext cx="205" cy="27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Rectangle 8"/>
              <p:cNvSpPr>
                <a:spLocks noChangeArrowheads="1"/>
              </p:cNvSpPr>
              <p:nvPr/>
            </p:nvSpPr>
            <p:spPr bwMode="auto">
              <a:xfrm>
                <a:off x="7269" y="3853"/>
                <a:ext cx="205" cy="27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Rectangle 9"/>
              <p:cNvSpPr>
                <a:spLocks noChangeArrowheads="1"/>
              </p:cNvSpPr>
              <p:nvPr/>
            </p:nvSpPr>
            <p:spPr bwMode="auto">
              <a:xfrm>
                <a:off x="7277" y="3665"/>
                <a:ext cx="188" cy="18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Oval 10"/>
              <p:cNvSpPr>
                <a:spLocks noChangeArrowheads="1"/>
              </p:cNvSpPr>
              <p:nvPr/>
            </p:nvSpPr>
            <p:spPr bwMode="auto">
              <a:xfrm>
                <a:off x="7360" y="3747"/>
                <a:ext cx="21" cy="19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1"/>
              <p:cNvSpPr/>
              <p:nvPr/>
            </p:nvSpPr>
            <p:spPr bwMode="auto">
              <a:xfrm>
                <a:off x="7380" y="3718"/>
                <a:ext cx="35" cy="39"/>
              </a:xfrm>
              <a:custGeom>
                <a:avLst/>
                <a:gdLst>
                  <a:gd name="T0" fmla="*/ 5 w 22"/>
                  <a:gd name="T1" fmla="*/ 24 h 24"/>
                  <a:gd name="T2" fmla="*/ 22 w 22"/>
                  <a:gd name="T3" fmla="*/ 24 h 24"/>
                  <a:gd name="T4" fmla="*/ 18 w 22"/>
                  <a:gd name="T5" fmla="*/ 10 h 24"/>
                  <a:gd name="T6" fmla="*/ 8 w 22"/>
                  <a:gd name="T7" fmla="*/ 0 h 24"/>
                  <a:gd name="T8" fmla="*/ 0 w 22"/>
                  <a:gd name="T9" fmla="*/ 15 h 24"/>
                  <a:gd name="T10" fmla="*/ 5 w 22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5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19"/>
                      <a:pt x="21" y="14"/>
                      <a:pt x="18" y="10"/>
                    </a:cubicBezTo>
                    <a:cubicBezTo>
                      <a:pt x="16" y="6"/>
                      <a:pt x="12" y="2"/>
                      <a:pt x="8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7"/>
                      <a:pt x="5" y="20"/>
                      <a:pt x="5" y="24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2"/>
              <p:cNvSpPr/>
              <p:nvPr/>
            </p:nvSpPr>
            <p:spPr bwMode="auto">
              <a:xfrm>
                <a:off x="7349" y="3771"/>
                <a:ext cx="44" cy="31"/>
              </a:xfrm>
              <a:custGeom>
                <a:avLst/>
                <a:gdLst>
                  <a:gd name="T0" fmla="*/ 14 w 27"/>
                  <a:gd name="T1" fmla="*/ 1 h 19"/>
                  <a:gd name="T2" fmla="*/ 8 w 27"/>
                  <a:gd name="T3" fmla="*/ 0 h 19"/>
                  <a:gd name="T4" fmla="*/ 0 w 27"/>
                  <a:gd name="T5" fmla="*/ 14 h 19"/>
                  <a:gd name="T6" fmla="*/ 27 w 27"/>
                  <a:gd name="T7" fmla="*/ 14 h 19"/>
                  <a:gd name="T8" fmla="*/ 19 w 27"/>
                  <a:gd name="T9" fmla="*/ 0 h 19"/>
                  <a:gd name="T10" fmla="*/ 14 w 27"/>
                  <a:gd name="T11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9">
                    <a:moveTo>
                      <a:pt x="14" y="1"/>
                    </a:moveTo>
                    <a:cubicBezTo>
                      <a:pt x="12" y="1"/>
                      <a:pt x="10" y="1"/>
                      <a:pt x="8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8" y="19"/>
                      <a:pt x="19" y="19"/>
                      <a:pt x="27" y="14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1"/>
                      <a:pt x="16" y="1"/>
                      <a:pt x="14" y="1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13"/>
              <p:cNvSpPr/>
              <p:nvPr/>
            </p:nvSpPr>
            <p:spPr bwMode="auto">
              <a:xfrm>
                <a:off x="7327" y="3718"/>
                <a:ext cx="35" cy="39"/>
              </a:xfrm>
              <a:custGeom>
                <a:avLst/>
                <a:gdLst>
                  <a:gd name="T0" fmla="*/ 22 w 22"/>
                  <a:gd name="T1" fmla="*/ 15 h 24"/>
                  <a:gd name="T2" fmla="*/ 14 w 22"/>
                  <a:gd name="T3" fmla="*/ 0 h 24"/>
                  <a:gd name="T4" fmla="*/ 0 w 22"/>
                  <a:gd name="T5" fmla="*/ 24 h 24"/>
                  <a:gd name="T6" fmla="*/ 17 w 22"/>
                  <a:gd name="T7" fmla="*/ 24 h 24"/>
                  <a:gd name="T8" fmla="*/ 22 w 22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22" y="15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5" y="5"/>
                      <a:pt x="0" y="14"/>
                      <a:pt x="0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0"/>
                      <a:pt x="19" y="17"/>
                      <a:pt x="22" y="15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14"/>
              <p:cNvSpPr/>
              <p:nvPr/>
            </p:nvSpPr>
            <p:spPr bwMode="auto">
              <a:xfrm>
                <a:off x="6503" y="3538"/>
                <a:ext cx="450" cy="451"/>
              </a:xfrm>
              <a:custGeom>
                <a:avLst/>
                <a:gdLst>
                  <a:gd name="T0" fmla="*/ 231 w 281"/>
                  <a:gd name="T1" fmla="*/ 49 h 281"/>
                  <a:gd name="T2" fmla="*/ 231 w 281"/>
                  <a:gd name="T3" fmla="*/ 231 h 281"/>
                  <a:gd name="T4" fmla="*/ 49 w 281"/>
                  <a:gd name="T5" fmla="*/ 231 h 281"/>
                  <a:gd name="T6" fmla="*/ 49 w 281"/>
                  <a:gd name="T7" fmla="*/ 49 h 281"/>
                  <a:gd name="T8" fmla="*/ 231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49"/>
                    </a:moveTo>
                    <a:cubicBezTo>
                      <a:pt x="281" y="99"/>
                      <a:pt x="281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49"/>
                    </a:cubicBezTo>
                    <a:cubicBezTo>
                      <a:pt x="99" y="0"/>
                      <a:pt x="181" y="0"/>
                      <a:pt x="231" y="49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15"/>
              <p:cNvSpPr/>
              <p:nvPr/>
            </p:nvSpPr>
            <p:spPr bwMode="auto">
              <a:xfrm>
                <a:off x="6774" y="3675"/>
                <a:ext cx="157" cy="207"/>
              </a:xfrm>
              <a:custGeom>
                <a:avLst/>
                <a:gdLst>
                  <a:gd name="T0" fmla="*/ 0 w 98"/>
                  <a:gd name="T1" fmla="*/ 54 h 129"/>
                  <a:gd name="T2" fmla="*/ 75 w 98"/>
                  <a:gd name="T3" fmla="*/ 129 h 129"/>
                  <a:gd name="T4" fmla="*/ 98 w 98"/>
                  <a:gd name="T5" fmla="*/ 74 h 129"/>
                  <a:gd name="T6" fmla="*/ 23 w 98"/>
                  <a:gd name="T7" fmla="*/ 0 h 129"/>
                  <a:gd name="T8" fmla="*/ 0 w 98"/>
                  <a:gd name="T9" fmla="*/ 5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129">
                    <a:moveTo>
                      <a:pt x="0" y="54"/>
                    </a:moveTo>
                    <a:cubicBezTo>
                      <a:pt x="75" y="129"/>
                      <a:pt x="75" y="129"/>
                      <a:pt x="75" y="129"/>
                    </a:cubicBezTo>
                    <a:cubicBezTo>
                      <a:pt x="87" y="113"/>
                      <a:pt x="95" y="94"/>
                      <a:pt x="98" y="74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16"/>
              <p:cNvSpPr/>
              <p:nvPr/>
            </p:nvSpPr>
            <p:spPr bwMode="auto">
              <a:xfrm>
                <a:off x="6605" y="3657"/>
                <a:ext cx="289" cy="308"/>
              </a:xfrm>
              <a:custGeom>
                <a:avLst/>
                <a:gdLst>
                  <a:gd name="T0" fmla="*/ 0 w 180"/>
                  <a:gd name="T1" fmla="*/ 66 h 192"/>
                  <a:gd name="T2" fmla="*/ 52 w 180"/>
                  <a:gd name="T3" fmla="*/ 117 h 192"/>
                  <a:gd name="T4" fmla="*/ 38 w 180"/>
                  <a:gd name="T5" fmla="*/ 131 h 192"/>
                  <a:gd name="T6" fmla="*/ 99 w 180"/>
                  <a:gd name="T7" fmla="*/ 192 h 192"/>
                  <a:gd name="T8" fmla="*/ 167 w 180"/>
                  <a:gd name="T9" fmla="*/ 157 h 192"/>
                  <a:gd name="T10" fmla="*/ 180 w 180"/>
                  <a:gd name="T11" fmla="*/ 141 h 192"/>
                  <a:gd name="T12" fmla="*/ 38 w 180"/>
                  <a:gd name="T13" fmla="*/ 0 h 192"/>
                  <a:gd name="T14" fmla="*/ 0 w 180"/>
                  <a:gd name="T15" fmla="*/ 6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192">
                    <a:moveTo>
                      <a:pt x="0" y="66"/>
                    </a:moveTo>
                    <a:cubicBezTo>
                      <a:pt x="52" y="117"/>
                      <a:pt x="52" y="117"/>
                      <a:pt x="52" y="117"/>
                    </a:cubicBezTo>
                    <a:cubicBezTo>
                      <a:pt x="38" y="131"/>
                      <a:pt x="38" y="131"/>
                      <a:pt x="38" y="131"/>
                    </a:cubicBezTo>
                    <a:cubicBezTo>
                      <a:pt x="99" y="192"/>
                      <a:pt x="99" y="192"/>
                      <a:pt x="99" y="192"/>
                    </a:cubicBezTo>
                    <a:cubicBezTo>
                      <a:pt x="124" y="187"/>
                      <a:pt x="147" y="176"/>
                      <a:pt x="167" y="157"/>
                    </a:cubicBezTo>
                    <a:cubicBezTo>
                      <a:pt x="171" y="152"/>
                      <a:pt x="176" y="146"/>
                      <a:pt x="180" y="141"/>
                    </a:cubicBezTo>
                    <a:cubicBezTo>
                      <a:pt x="38" y="0"/>
                      <a:pt x="38" y="0"/>
                      <a:pt x="38" y="0"/>
                    </a:cubicBez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Oval 17"/>
              <p:cNvSpPr>
                <a:spLocks noChangeArrowheads="1"/>
              </p:cNvSpPr>
              <p:nvPr/>
            </p:nvSpPr>
            <p:spPr bwMode="auto">
              <a:xfrm>
                <a:off x="6700" y="3736"/>
                <a:ext cx="54" cy="56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18"/>
              <p:cNvSpPr/>
              <p:nvPr/>
            </p:nvSpPr>
            <p:spPr bwMode="auto">
              <a:xfrm>
                <a:off x="6666" y="3803"/>
                <a:ext cx="122" cy="87"/>
              </a:xfrm>
              <a:custGeom>
                <a:avLst/>
                <a:gdLst>
                  <a:gd name="T0" fmla="*/ 38 w 76"/>
                  <a:gd name="T1" fmla="*/ 4 h 54"/>
                  <a:gd name="T2" fmla="*/ 23 w 76"/>
                  <a:gd name="T3" fmla="*/ 0 h 54"/>
                  <a:gd name="T4" fmla="*/ 0 w 76"/>
                  <a:gd name="T5" fmla="*/ 40 h 54"/>
                  <a:gd name="T6" fmla="*/ 76 w 76"/>
                  <a:gd name="T7" fmla="*/ 40 h 54"/>
                  <a:gd name="T8" fmla="*/ 53 w 76"/>
                  <a:gd name="T9" fmla="*/ 0 h 54"/>
                  <a:gd name="T10" fmla="*/ 38 w 76"/>
                  <a:gd name="T11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54">
                    <a:moveTo>
                      <a:pt x="38" y="4"/>
                    </a:moveTo>
                    <a:cubicBezTo>
                      <a:pt x="33" y="4"/>
                      <a:pt x="28" y="3"/>
                      <a:pt x="23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3" y="53"/>
                      <a:pt x="52" y="54"/>
                      <a:pt x="76" y="4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48" y="3"/>
                      <a:pt x="43" y="4"/>
                      <a:pt x="38" y="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19"/>
              <p:cNvSpPr/>
              <p:nvPr/>
            </p:nvSpPr>
            <p:spPr bwMode="auto">
              <a:xfrm>
                <a:off x="6605" y="3657"/>
                <a:ext cx="98" cy="104"/>
              </a:xfrm>
              <a:custGeom>
                <a:avLst/>
                <a:gdLst>
                  <a:gd name="T0" fmla="*/ 61 w 61"/>
                  <a:gd name="T1" fmla="*/ 41 h 65"/>
                  <a:gd name="T2" fmla="*/ 38 w 61"/>
                  <a:gd name="T3" fmla="*/ 0 h 65"/>
                  <a:gd name="T4" fmla="*/ 0 w 61"/>
                  <a:gd name="T5" fmla="*/ 65 h 65"/>
                  <a:gd name="T6" fmla="*/ 47 w 61"/>
                  <a:gd name="T7" fmla="*/ 65 h 65"/>
                  <a:gd name="T8" fmla="*/ 61 w 61"/>
                  <a:gd name="T9" fmla="*/ 4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65">
                    <a:moveTo>
                      <a:pt x="61" y="41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14" y="14"/>
                      <a:pt x="0" y="39"/>
                      <a:pt x="0" y="65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7" y="55"/>
                      <a:pt x="53" y="46"/>
                      <a:pt x="61" y="41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20"/>
              <p:cNvSpPr/>
              <p:nvPr/>
            </p:nvSpPr>
            <p:spPr bwMode="auto">
              <a:xfrm>
                <a:off x="6751" y="3657"/>
                <a:ext cx="98" cy="104"/>
              </a:xfrm>
              <a:custGeom>
                <a:avLst/>
                <a:gdLst>
                  <a:gd name="T0" fmla="*/ 14 w 61"/>
                  <a:gd name="T1" fmla="*/ 65 h 65"/>
                  <a:gd name="T2" fmla="*/ 61 w 61"/>
                  <a:gd name="T3" fmla="*/ 65 h 65"/>
                  <a:gd name="T4" fmla="*/ 51 w 61"/>
                  <a:gd name="T5" fmla="*/ 28 h 65"/>
                  <a:gd name="T6" fmla="*/ 23 w 61"/>
                  <a:gd name="T7" fmla="*/ 0 h 65"/>
                  <a:gd name="T8" fmla="*/ 0 w 61"/>
                  <a:gd name="T9" fmla="*/ 41 h 65"/>
                  <a:gd name="T10" fmla="*/ 14 w 61"/>
                  <a:gd name="T1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65">
                    <a:moveTo>
                      <a:pt x="14" y="65"/>
                    </a:move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53"/>
                      <a:pt x="58" y="40"/>
                      <a:pt x="51" y="28"/>
                    </a:cubicBezTo>
                    <a:cubicBezTo>
                      <a:pt x="44" y="16"/>
                      <a:pt x="34" y="6"/>
                      <a:pt x="23" y="0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8" y="46"/>
                      <a:pt x="14" y="55"/>
                      <a:pt x="14" y="6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21"/>
              <p:cNvSpPr/>
              <p:nvPr/>
            </p:nvSpPr>
            <p:spPr bwMode="auto">
              <a:xfrm>
                <a:off x="5862" y="3538"/>
                <a:ext cx="450" cy="451"/>
              </a:xfrm>
              <a:custGeom>
                <a:avLst/>
                <a:gdLst>
                  <a:gd name="T0" fmla="*/ 231 w 281"/>
                  <a:gd name="T1" fmla="*/ 50 h 281"/>
                  <a:gd name="T2" fmla="*/ 231 w 281"/>
                  <a:gd name="T3" fmla="*/ 231 h 281"/>
                  <a:gd name="T4" fmla="*/ 49 w 281"/>
                  <a:gd name="T5" fmla="*/ 231 h 281"/>
                  <a:gd name="T6" fmla="*/ 49 w 281"/>
                  <a:gd name="T7" fmla="*/ 50 h 281"/>
                  <a:gd name="T8" fmla="*/ 231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50"/>
                    </a:moveTo>
                    <a:cubicBezTo>
                      <a:pt x="280" y="99"/>
                      <a:pt x="281" y="181"/>
                      <a:pt x="231" y="231"/>
                    </a:cubicBezTo>
                    <a:cubicBezTo>
                      <a:pt x="181" y="281"/>
                      <a:pt x="99" y="280"/>
                      <a:pt x="49" y="231"/>
                    </a:cubicBezTo>
                    <a:cubicBezTo>
                      <a:pt x="0" y="181"/>
                      <a:pt x="0" y="99"/>
                      <a:pt x="49" y="50"/>
                    </a:cubicBezTo>
                    <a:cubicBezTo>
                      <a:pt x="99" y="0"/>
                      <a:pt x="181" y="0"/>
                      <a:pt x="231" y="50"/>
                    </a:cubicBez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22"/>
              <p:cNvSpPr/>
              <p:nvPr/>
            </p:nvSpPr>
            <p:spPr bwMode="auto">
              <a:xfrm>
                <a:off x="5979" y="3659"/>
                <a:ext cx="303" cy="311"/>
              </a:xfrm>
              <a:custGeom>
                <a:avLst/>
                <a:gdLst>
                  <a:gd name="T0" fmla="*/ 82 w 189"/>
                  <a:gd name="T1" fmla="*/ 0 h 194"/>
                  <a:gd name="T2" fmla="*/ 69 w 189"/>
                  <a:gd name="T3" fmla="*/ 13 h 194"/>
                  <a:gd name="T4" fmla="*/ 60 w 189"/>
                  <a:gd name="T5" fmla="*/ 5 h 194"/>
                  <a:gd name="T6" fmla="*/ 20 w 189"/>
                  <a:gd name="T7" fmla="*/ 44 h 194"/>
                  <a:gd name="T8" fmla="*/ 93 w 189"/>
                  <a:gd name="T9" fmla="*/ 117 h 194"/>
                  <a:gd name="T10" fmla="*/ 87 w 189"/>
                  <a:gd name="T11" fmla="*/ 123 h 194"/>
                  <a:gd name="T12" fmla="*/ 25 w 189"/>
                  <a:gd name="T13" fmla="*/ 61 h 194"/>
                  <a:gd name="T14" fmla="*/ 26 w 189"/>
                  <a:gd name="T15" fmla="*/ 75 h 194"/>
                  <a:gd name="T16" fmla="*/ 0 w 189"/>
                  <a:gd name="T17" fmla="*/ 128 h 194"/>
                  <a:gd name="T18" fmla="*/ 64 w 189"/>
                  <a:gd name="T19" fmla="*/ 193 h 194"/>
                  <a:gd name="T20" fmla="*/ 158 w 189"/>
                  <a:gd name="T21" fmla="*/ 156 h 194"/>
                  <a:gd name="T22" fmla="*/ 189 w 189"/>
                  <a:gd name="T23" fmla="*/ 102 h 194"/>
                  <a:gd name="T24" fmla="*/ 105 w 189"/>
                  <a:gd name="T25" fmla="*/ 18 h 194"/>
                  <a:gd name="T26" fmla="*/ 102 w 189"/>
                  <a:gd name="T27" fmla="*/ 21 h 194"/>
                  <a:gd name="T28" fmla="*/ 82 w 189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9" h="194">
                    <a:moveTo>
                      <a:pt x="82" y="0"/>
                    </a:moveTo>
                    <a:cubicBezTo>
                      <a:pt x="69" y="13"/>
                      <a:pt x="69" y="13"/>
                      <a:pt x="69" y="13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64" y="193"/>
                      <a:pt x="64" y="193"/>
                      <a:pt x="64" y="193"/>
                    </a:cubicBezTo>
                    <a:cubicBezTo>
                      <a:pt x="98" y="194"/>
                      <a:pt x="132" y="181"/>
                      <a:pt x="158" y="156"/>
                    </a:cubicBezTo>
                    <a:cubicBezTo>
                      <a:pt x="173" y="140"/>
                      <a:pt x="183" y="122"/>
                      <a:pt x="189" y="102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2" y="21"/>
                      <a:pt x="102" y="21"/>
                      <a:pt x="102" y="21"/>
                    </a:cubicBez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23"/>
              <p:cNvSpPr/>
              <p:nvPr/>
            </p:nvSpPr>
            <p:spPr bwMode="auto">
              <a:xfrm>
                <a:off x="6094" y="3806"/>
                <a:ext cx="114" cy="74"/>
              </a:xfrm>
              <a:custGeom>
                <a:avLst/>
                <a:gdLst>
                  <a:gd name="T0" fmla="*/ 32 w 114"/>
                  <a:gd name="T1" fmla="*/ 20 h 74"/>
                  <a:gd name="T2" fmla="*/ 32 w 114"/>
                  <a:gd name="T3" fmla="*/ 0 h 74"/>
                  <a:gd name="T4" fmla="*/ 0 w 114"/>
                  <a:gd name="T5" fmla="*/ 37 h 74"/>
                  <a:gd name="T6" fmla="*/ 32 w 114"/>
                  <a:gd name="T7" fmla="*/ 74 h 74"/>
                  <a:gd name="T8" fmla="*/ 32 w 114"/>
                  <a:gd name="T9" fmla="*/ 57 h 74"/>
                  <a:gd name="T10" fmla="*/ 77 w 114"/>
                  <a:gd name="T11" fmla="*/ 57 h 74"/>
                  <a:gd name="T12" fmla="*/ 114 w 114"/>
                  <a:gd name="T13" fmla="*/ 20 h 74"/>
                  <a:gd name="T14" fmla="*/ 114 w 114"/>
                  <a:gd name="T15" fmla="*/ 20 h 74"/>
                  <a:gd name="T16" fmla="*/ 32 w 114"/>
                  <a:gd name="T17" fmla="*/ 2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4" h="74">
                    <a:moveTo>
                      <a:pt x="32" y="20"/>
                    </a:moveTo>
                    <a:lnTo>
                      <a:pt x="32" y="0"/>
                    </a:lnTo>
                    <a:lnTo>
                      <a:pt x="0" y="37"/>
                    </a:lnTo>
                    <a:lnTo>
                      <a:pt x="32" y="74"/>
                    </a:lnTo>
                    <a:lnTo>
                      <a:pt x="32" y="57"/>
                    </a:lnTo>
                    <a:lnTo>
                      <a:pt x="77" y="57"/>
                    </a:lnTo>
                    <a:lnTo>
                      <a:pt x="114" y="20"/>
                    </a:lnTo>
                    <a:lnTo>
                      <a:pt x="114" y="20"/>
                    </a:lnTo>
                    <a:lnTo>
                      <a:pt x="32" y="2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24"/>
              <p:cNvSpPr/>
              <p:nvPr/>
            </p:nvSpPr>
            <p:spPr bwMode="auto">
              <a:xfrm>
                <a:off x="6126" y="3741"/>
                <a:ext cx="82" cy="85"/>
              </a:xfrm>
              <a:custGeom>
                <a:avLst/>
                <a:gdLst>
                  <a:gd name="T0" fmla="*/ 0 w 82"/>
                  <a:gd name="T1" fmla="*/ 19 h 85"/>
                  <a:gd name="T2" fmla="*/ 39 w 82"/>
                  <a:gd name="T3" fmla="*/ 85 h 85"/>
                  <a:gd name="T4" fmla="*/ 82 w 82"/>
                  <a:gd name="T5" fmla="*/ 85 h 85"/>
                  <a:gd name="T6" fmla="*/ 32 w 82"/>
                  <a:gd name="T7" fmla="*/ 0 h 85"/>
                  <a:gd name="T8" fmla="*/ 0 w 82"/>
                  <a:gd name="T9" fmla="*/ 1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85">
                    <a:moveTo>
                      <a:pt x="0" y="19"/>
                    </a:moveTo>
                    <a:lnTo>
                      <a:pt x="39" y="85"/>
                    </a:lnTo>
                    <a:lnTo>
                      <a:pt x="82" y="85"/>
                    </a:lnTo>
                    <a:lnTo>
                      <a:pt x="32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25"/>
              <p:cNvSpPr/>
              <p:nvPr/>
            </p:nvSpPr>
            <p:spPr bwMode="auto">
              <a:xfrm>
                <a:off x="6059" y="3646"/>
                <a:ext cx="88" cy="88"/>
              </a:xfrm>
              <a:custGeom>
                <a:avLst/>
                <a:gdLst>
                  <a:gd name="T0" fmla="*/ 40 w 88"/>
                  <a:gd name="T1" fmla="*/ 71 h 88"/>
                  <a:gd name="T2" fmla="*/ 24 w 88"/>
                  <a:gd name="T3" fmla="*/ 80 h 88"/>
                  <a:gd name="T4" fmla="*/ 72 w 88"/>
                  <a:gd name="T5" fmla="*/ 88 h 88"/>
                  <a:gd name="T6" fmla="*/ 88 w 88"/>
                  <a:gd name="T7" fmla="*/ 42 h 88"/>
                  <a:gd name="T8" fmla="*/ 72 w 88"/>
                  <a:gd name="T9" fmla="*/ 51 h 88"/>
                  <a:gd name="T10" fmla="*/ 51 w 88"/>
                  <a:gd name="T11" fmla="*/ 13 h 88"/>
                  <a:gd name="T12" fmla="*/ 0 w 88"/>
                  <a:gd name="T13" fmla="*/ 0 h 88"/>
                  <a:gd name="T14" fmla="*/ 0 w 88"/>
                  <a:gd name="T15" fmla="*/ 0 h 88"/>
                  <a:gd name="T16" fmla="*/ 40 w 88"/>
                  <a:gd name="T17" fmla="*/ 7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88">
                    <a:moveTo>
                      <a:pt x="40" y="71"/>
                    </a:moveTo>
                    <a:lnTo>
                      <a:pt x="24" y="80"/>
                    </a:lnTo>
                    <a:lnTo>
                      <a:pt x="72" y="88"/>
                    </a:lnTo>
                    <a:lnTo>
                      <a:pt x="88" y="42"/>
                    </a:lnTo>
                    <a:lnTo>
                      <a:pt x="72" y="51"/>
                    </a:lnTo>
                    <a:lnTo>
                      <a:pt x="51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0" y="7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26"/>
              <p:cNvSpPr/>
              <p:nvPr/>
            </p:nvSpPr>
            <p:spPr bwMode="auto">
              <a:xfrm>
                <a:off x="6011" y="3646"/>
                <a:ext cx="70" cy="103"/>
              </a:xfrm>
              <a:custGeom>
                <a:avLst/>
                <a:gdLst>
                  <a:gd name="T0" fmla="*/ 32 w 70"/>
                  <a:gd name="T1" fmla="*/ 103 h 103"/>
                  <a:gd name="T2" fmla="*/ 70 w 70"/>
                  <a:gd name="T3" fmla="*/ 37 h 103"/>
                  <a:gd name="T4" fmla="*/ 48 w 70"/>
                  <a:gd name="T5" fmla="*/ 0 h 103"/>
                  <a:gd name="T6" fmla="*/ 0 w 70"/>
                  <a:gd name="T7" fmla="*/ 83 h 103"/>
                  <a:gd name="T8" fmla="*/ 32 w 70"/>
                  <a:gd name="T9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103">
                    <a:moveTo>
                      <a:pt x="32" y="103"/>
                    </a:moveTo>
                    <a:lnTo>
                      <a:pt x="70" y="37"/>
                    </a:lnTo>
                    <a:lnTo>
                      <a:pt x="48" y="0"/>
                    </a:lnTo>
                    <a:lnTo>
                      <a:pt x="0" y="83"/>
                    </a:lnTo>
                    <a:lnTo>
                      <a:pt x="32" y="103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27"/>
              <p:cNvSpPr/>
              <p:nvPr/>
            </p:nvSpPr>
            <p:spPr bwMode="auto">
              <a:xfrm>
                <a:off x="5964" y="3757"/>
                <a:ext cx="71" cy="107"/>
              </a:xfrm>
              <a:custGeom>
                <a:avLst/>
                <a:gdLst>
                  <a:gd name="T0" fmla="*/ 55 w 71"/>
                  <a:gd name="T1" fmla="*/ 37 h 107"/>
                  <a:gd name="T2" fmla="*/ 71 w 71"/>
                  <a:gd name="T3" fmla="*/ 46 h 107"/>
                  <a:gd name="T4" fmla="*/ 55 w 71"/>
                  <a:gd name="T5" fmla="*/ 0 h 107"/>
                  <a:gd name="T6" fmla="*/ 7 w 71"/>
                  <a:gd name="T7" fmla="*/ 9 h 107"/>
                  <a:gd name="T8" fmla="*/ 23 w 71"/>
                  <a:gd name="T9" fmla="*/ 19 h 107"/>
                  <a:gd name="T10" fmla="*/ 0 w 71"/>
                  <a:gd name="T11" fmla="*/ 56 h 107"/>
                  <a:gd name="T12" fmla="*/ 15 w 71"/>
                  <a:gd name="T13" fmla="*/ 107 h 107"/>
                  <a:gd name="T14" fmla="*/ 15 w 71"/>
                  <a:gd name="T15" fmla="*/ 107 h 107"/>
                  <a:gd name="T16" fmla="*/ 55 w 71"/>
                  <a:gd name="T17" fmla="*/ 3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107">
                    <a:moveTo>
                      <a:pt x="55" y="37"/>
                    </a:moveTo>
                    <a:lnTo>
                      <a:pt x="71" y="46"/>
                    </a:lnTo>
                    <a:lnTo>
                      <a:pt x="55" y="0"/>
                    </a:lnTo>
                    <a:lnTo>
                      <a:pt x="7" y="9"/>
                    </a:lnTo>
                    <a:lnTo>
                      <a:pt x="23" y="19"/>
                    </a:lnTo>
                    <a:lnTo>
                      <a:pt x="0" y="56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55" y="3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28"/>
              <p:cNvSpPr/>
              <p:nvPr/>
            </p:nvSpPr>
            <p:spPr bwMode="auto">
              <a:xfrm>
                <a:off x="5979" y="3827"/>
                <a:ext cx="96" cy="37"/>
              </a:xfrm>
              <a:custGeom>
                <a:avLst/>
                <a:gdLst>
                  <a:gd name="T0" fmla="*/ 96 w 96"/>
                  <a:gd name="T1" fmla="*/ 0 h 37"/>
                  <a:gd name="T2" fmla="*/ 20 w 96"/>
                  <a:gd name="T3" fmla="*/ 0 h 37"/>
                  <a:gd name="T4" fmla="*/ 0 w 96"/>
                  <a:gd name="T5" fmla="*/ 37 h 37"/>
                  <a:gd name="T6" fmla="*/ 96 w 96"/>
                  <a:gd name="T7" fmla="*/ 37 h 37"/>
                  <a:gd name="T8" fmla="*/ 96 w 96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37">
                    <a:moveTo>
                      <a:pt x="96" y="0"/>
                    </a:moveTo>
                    <a:lnTo>
                      <a:pt x="20" y="0"/>
                    </a:lnTo>
                    <a:lnTo>
                      <a:pt x="0" y="37"/>
                    </a:lnTo>
                    <a:lnTo>
                      <a:pt x="96" y="37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29"/>
              <p:cNvSpPr/>
              <p:nvPr/>
            </p:nvSpPr>
            <p:spPr bwMode="auto">
              <a:xfrm>
                <a:off x="5219" y="3538"/>
                <a:ext cx="450" cy="451"/>
              </a:xfrm>
              <a:custGeom>
                <a:avLst/>
                <a:gdLst>
                  <a:gd name="T0" fmla="*/ 232 w 281"/>
                  <a:gd name="T1" fmla="*/ 50 h 281"/>
                  <a:gd name="T2" fmla="*/ 232 w 281"/>
                  <a:gd name="T3" fmla="*/ 231 h 281"/>
                  <a:gd name="T4" fmla="*/ 50 w 281"/>
                  <a:gd name="T5" fmla="*/ 231 h 281"/>
                  <a:gd name="T6" fmla="*/ 50 w 281"/>
                  <a:gd name="T7" fmla="*/ 50 h 281"/>
                  <a:gd name="T8" fmla="*/ 232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50"/>
                    </a:moveTo>
                    <a:cubicBezTo>
                      <a:pt x="281" y="100"/>
                      <a:pt x="281" y="181"/>
                      <a:pt x="232" y="231"/>
                    </a:cubicBezTo>
                    <a:cubicBezTo>
                      <a:pt x="182" y="281"/>
                      <a:pt x="100" y="281"/>
                      <a:pt x="50" y="231"/>
                    </a:cubicBezTo>
                    <a:cubicBezTo>
                      <a:pt x="0" y="181"/>
                      <a:pt x="1" y="100"/>
                      <a:pt x="50" y="50"/>
                    </a:cubicBezTo>
                    <a:cubicBezTo>
                      <a:pt x="100" y="0"/>
                      <a:pt x="182" y="0"/>
                      <a:pt x="232" y="50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30"/>
              <p:cNvSpPr/>
              <p:nvPr/>
            </p:nvSpPr>
            <p:spPr bwMode="auto">
              <a:xfrm>
                <a:off x="5361" y="3649"/>
                <a:ext cx="291" cy="321"/>
              </a:xfrm>
              <a:custGeom>
                <a:avLst/>
                <a:gdLst>
                  <a:gd name="T0" fmla="*/ 112 w 181"/>
                  <a:gd name="T1" fmla="*/ 0 h 200"/>
                  <a:gd name="T2" fmla="*/ 107 w 181"/>
                  <a:gd name="T3" fmla="*/ 7 h 200"/>
                  <a:gd name="T4" fmla="*/ 107 w 181"/>
                  <a:gd name="T5" fmla="*/ 6 h 200"/>
                  <a:gd name="T6" fmla="*/ 39 w 181"/>
                  <a:gd name="T7" fmla="*/ 6 h 200"/>
                  <a:gd name="T8" fmla="*/ 23 w 181"/>
                  <a:gd name="T9" fmla="*/ 37 h 200"/>
                  <a:gd name="T10" fmla="*/ 86 w 181"/>
                  <a:gd name="T11" fmla="*/ 35 h 200"/>
                  <a:gd name="T12" fmla="*/ 0 w 181"/>
                  <a:gd name="T13" fmla="*/ 149 h 200"/>
                  <a:gd name="T14" fmla="*/ 50 w 181"/>
                  <a:gd name="T15" fmla="*/ 199 h 200"/>
                  <a:gd name="T16" fmla="*/ 143 w 181"/>
                  <a:gd name="T17" fmla="*/ 162 h 200"/>
                  <a:gd name="T18" fmla="*/ 180 w 181"/>
                  <a:gd name="T19" fmla="*/ 68 h 200"/>
                  <a:gd name="T20" fmla="*/ 112 w 181"/>
                  <a:gd name="T21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1" h="200">
                    <a:moveTo>
                      <a:pt x="112" y="0"/>
                    </a:move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6"/>
                      <a:pt x="107" y="6"/>
                      <a:pt x="107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50" y="199"/>
                      <a:pt x="50" y="199"/>
                      <a:pt x="50" y="199"/>
                    </a:cubicBezTo>
                    <a:cubicBezTo>
                      <a:pt x="83" y="200"/>
                      <a:pt x="117" y="187"/>
                      <a:pt x="143" y="162"/>
                    </a:cubicBezTo>
                    <a:cubicBezTo>
                      <a:pt x="168" y="136"/>
                      <a:pt x="181" y="102"/>
                      <a:pt x="180" y="68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31"/>
              <p:cNvSpPr/>
              <p:nvPr/>
            </p:nvSpPr>
            <p:spPr bwMode="auto">
              <a:xfrm>
                <a:off x="5349" y="3681"/>
                <a:ext cx="35" cy="36"/>
              </a:xfrm>
              <a:custGeom>
                <a:avLst/>
                <a:gdLst>
                  <a:gd name="T0" fmla="*/ 35 w 35"/>
                  <a:gd name="T1" fmla="*/ 13 h 36"/>
                  <a:gd name="T2" fmla="*/ 22 w 35"/>
                  <a:gd name="T3" fmla="*/ 0 h 36"/>
                  <a:gd name="T4" fmla="*/ 0 w 35"/>
                  <a:gd name="T5" fmla="*/ 23 h 36"/>
                  <a:gd name="T6" fmla="*/ 12 w 35"/>
                  <a:gd name="T7" fmla="*/ 36 h 36"/>
                  <a:gd name="T8" fmla="*/ 35 w 35"/>
                  <a:gd name="T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35" y="13"/>
                    </a:moveTo>
                    <a:lnTo>
                      <a:pt x="22" y="0"/>
                    </a:lnTo>
                    <a:lnTo>
                      <a:pt x="0" y="23"/>
                    </a:lnTo>
                    <a:lnTo>
                      <a:pt x="12" y="36"/>
                    </a:lnTo>
                    <a:lnTo>
                      <a:pt x="35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32"/>
              <p:cNvSpPr>
                <a:spLocks noEditPoints="1"/>
              </p:cNvSpPr>
              <p:nvPr/>
            </p:nvSpPr>
            <p:spPr bwMode="auto">
              <a:xfrm>
                <a:off x="5355" y="3649"/>
                <a:ext cx="186" cy="244"/>
              </a:xfrm>
              <a:custGeom>
                <a:avLst/>
                <a:gdLst>
                  <a:gd name="T0" fmla="*/ 46 w 116"/>
                  <a:gd name="T1" fmla="*/ 0 h 152"/>
                  <a:gd name="T2" fmla="*/ 46 w 116"/>
                  <a:gd name="T3" fmla="*/ 0 h 152"/>
                  <a:gd name="T4" fmla="*/ 0 w 116"/>
                  <a:gd name="T5" fmla="*/ 47 h 152"/>
                  <a:gd name="T6" fmla="*/ 0 w 116"/>
                  <a:gd name="T7" fmla="*/ 140 h 152"/>
                  <a:gd name="T8" fmla="*/ 11 w 116"/>
                  <a:gd name="T9" fmla="*/ 152 h 152"/>
                  <a:gd name="T10" fmla="*/ 104 w 116"/>
                  <a:gd name="T11" fmla="*/ 152 h 152"/>
                  <a:gd name="T12" fmla="*/ 116 w 116"/>
                  <a:gd name="T13" fmla="*/ 140 h 152"/>
                  <a:gd name="T14" fmla="*/ 116 w 116"/>
                  <a:gd name="T15" fmla="*/ 0 h 152"/>
                  <a:gd name="T16" fmla="*/ 46 w 116"/>
                  <a:gd name="T17" fmla="*/ 0 h 152"/>
                  <a:gd name="T18" fmla="*/ 104 w 116"/>
                  <a:gd name="T19" fmla="*/ 23 h 152"/>
                  <a:gd name="T20" fmla="*/ 39 w 116"/>
                  <a:gd name="T21" fmla="*/ 23 h 152"/>
                  <a:gd name="T22" fmla="*/ 51 w 116"/>
                  <a:gd name="T23" fmla="*/ 12 h 152"/>
                  <a:gd name="T24" fmla="*/ 104 w 116"/>
                  <a:gd name="T25" fmla="*/ 12 h 152"/>
                  <a:gd name="T26" fmla="*/ 104 w 116"/>
                  <a:gd name="T27" fmla="*/ 2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6" h="152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7"/>
                      <a:pt x="5" y="152"/>
                      <a:pt x="11" y="152"/>
                    </a:cubicBezTo>
                    <a:cubicBezTo>
                      <a:pt x="104" y="152"/>
                      <a:pt x="104" y="152"/>
                      <a:pt x="104" y="152"/>
                    </a:cubicBezTo>
                    <a:cubicBezTo>
                      <a:pt x="111" y="152"/>
                      <a:pt x="116" y="147"/>
                      <a:pt x="116" y="140"/>
                    </a:cubicBezTo>
                    <a:cubicBezTo>
                      <a:pt x="116" y="0"/>
                      <a:pt x="116" y="0"/>
                      <a:pt x="116" y="0"/>
                    </a:cubicBezTo>
                    <a:lnTo>
                      <a:pt x="46" y="0"/>
                    </a:lnTo>
                    <a:close/>
                    <a:moveTo>
                      <a:pt x="104" y="23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104" y="12"/>
                      <a:pt x="104" y="12"/>
                      <a:pt x="104" y="12"/>
                    </a:cubicBezTo>
                    <a:lnTo>
                      <a:pt x="104" y="2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33"/>
              <p:cNvSpPr/>
              <p:nvPr/>
            </p:nvSpPr>
            <p:spPr bwMode="auto">
              <a:xfrm>
                <a:off x="5397" y="3747"/>
                <a:ext cx="101" cy="103"/>
              </a:xfrm>
              <a:custGeom>
                <a:avLst/>
                <a:gdLst>
                  <a:gd name="T0" fmla="*/ 32 w 63"/>
                  <a:gd name="T1" fmla="*/ 7 h 64"/>
                  <a:gd name="T2" fmla="*/ 10 w 63"/>
                  <a:gd name="T3" fmla="*/ 32 h 64"/>
                  <a:gd name="T4" fmla="*/ 13 w 63"/>
                  <a:gd name="T5" fmla="*/ 46 h 64"/>
                  <a:gd name="T6" fmla="*/ 0 w 63"/>
                  <a:gd name="T7" fmla="*/ 59 h 64"/>
                  <a:gd name="T8" fmla="*/ 5 w 63"/>
                  <a:gd name="T9" fmla="*/ 64 h 64"/>
                  <a:gd name="T10" fmla="*/ 19 w 63"/>
                  <a:gd name="T11" fmla="*/ 51 h 64"/>
                  <a:gd name="T12" fmla="*/ 32 w 63"/>
                  <a:gd name="T13" fmla="*/ 54 h 64"/>
                  <a:gd name="T14" fmla="*/ 57 w 63"/>
                  <a:gd name="T15" fmla="*/ 32 h 64"/>
                  <a:gd name="T16" fmla="*/ 57 w 63"/>
                  <a:gd name="T17" fmla="*/ 32 h 64"/>
                  <a:gd name="T18" fmla="*/ 63 w 63"/>
                  <a:gd name="T19" fmla="*/ 0 h 64"/>
                  <a:gd name="T20" fmla="*/ 32 w 63"/>
                  <a:gd name="T21" fmla="*/ 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64">
                    <a:moveTo>
                      <a:pt x="32" y="7"/>
                    </a:moveTo>
                    <a:cubicBezTo>
                      <a:pt x="20" y="9"/>
                      <a:pt x="10" y="20"/>
                      <a:pt x="10" y="32"/>
                    </a:cubicBezTo>
                    <a:cubicBezTo>
                      <a:pt x="9" y="37"/>
                      <a:pt x="11" y="42"/>
                      <a:pt x="13" y="46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2" y="53"/>
                      <a:pt x="27" y="54"/>
                      <a:pt x="32" y="54"/>
                    </a:cubicBezTo>
                    <a:cubicBezTo>
                      <a:pt x="44" y="53"/>
                      <a:pt x="54" y="44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32" y="7"/>
                      <a:pt x="32" y="7"/>
                      <a:pt x="32" y="7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34"/>
              <p:cNvSpPr/>
              <p:nvPr/>
            </p:nvSpPr>
            <p:spPr bwMode="auto">
              <a:xfrm>
                <a:off x="4577" y="3538"/>
                <a:ext cx="451" cy="451"/>
              </a:xfrm>
              <a:custGeom>
                <a:avLst/>
                <a:gdLst>
                  <a:gd name="T0" fmla="*/ 232 w 281"/>
                  <a:gd name="T1" fmla="*/ 49 h 281"/>
                  <a:gd name="T2" fmla="*/ 232 w 281"/>
                  <a:gd name="T3" fmla="*/ 231 h 281"/>
                  <a:gd name="T4" fmla="*/ 50 w 281"/>
                  <a:gd name="T5" fmla="*/ 231 h 281"/>
                  <a:gd name="T6" fmla="*/ 50 w 281"/>
                  <a:gd name="T7" fmla="*/ 49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281" y="99"/>
                      <a:pt x="281" y="181"/>
                      <a:pt x="232" y="231"/>
                    </a:cubicBezTo>
                    <a:cubicBezTo>
                      <a:pt x="182" y="281"/>
                      <a:pt x="100" y="281"/>
                      <a:pt x="50" y="231"/>
                    </a:cubicBezTo>
                    <a:cubicBezTo>
                      <a:pt x="0" y="181"/>
                      <a:pt x="1" y="99"/>
                      <a:pt x="50" y="49"/>
                    </a:cubicBezTo>
                    <a:cubicBezTo>
                      <a:pt x="100" y="0"/>
                      <a:pt x="182" y="0"/>
                      <a:pt x="232" y="49"/>
                    </a:cubicBez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35"/>
              <p:cNvSpPr/>
              <p:nvPr/>
            </p:nvSpPr>
            <p:spPr bwMode="auto">
              <a:xfrm>
                <a:off x="4720" y="3649"/>
                <a:ext cx="290" cy="321"/>
              </a:xfrm>
              <a:custGeom>
                <a:avLst/>
                <a:gdLst>
                  <a:gd name="T0" fmla="*/ 112 w 181"/>
                  <a:gd name="T1" fmla="*/ 0 h 200"/>
                  <a:gd name="T2" fmla="*/ 107 w 181"/>
                  <a:gd name="T3" fmla="*/ 7 h 200"/>
                  <a:gd name="T4" fmla="*/ 107 w 181"/>
                  <a:gd name="T5" fmla="*/ 5 h 200"/>
                  <a:gd name="T6" fmla="*/ 39 w 181"/>
                  <a:gd name="T7" fmla="*/ 5 h 200"/>
                  <a:gd name="T8" fmla="*/ 23 w 181"/>
                  <a:gd name="T9" fmla="*/ 37 h 200"/>
                  <a:gd name="T10" fmla="*/ 86 w 181"/>
                  <a:gd name="T11" fmla="*/ 35 h 200"/>
                  <a:gd name="T12" fmla="*/ 0 w 181"/>
                  <a:gd name="T13" fmla="*/ 149 h 200"/>
                  <a:gd name="T14" fmla="*/ 50 w 181"/>
                  <a:gd name="T15" fmla="*/ 199 h 200"/>
                  <a:gd name="T16" fmla="*/ 143 w 181"/>
                  <a:gd name="T17" fmla="*/ 162 h 200"/>
                  <a:gd name="T18" fmla="*/ 180 w 181"/>
                  <a:gd name="T19" fmla="*/ 68 h 200"/>
                  <a:gd name="T20" fmla="*/ 112 w 181"/>
                  <a:gd name="T21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1" h="200">
                    <a:moveTo>
                      <a:pt x="112" y="0"/>
                    </a:move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50" y="199"/>
                      <a:pt x="50" y="199"/>
                      <a:pt x="50" y="199"/>
                    </a:cubicBezTo>
                    <a:cubicBezTo>
                      <a:pt x="83" y="200"/>
                      <a:pt x="117" y="187"/>
                      <a:pt x="143" y="162"/>
                    </a:cubicBezTo>
                    <a:cubicBezTo>
                      <a:pt x="168" y="136"/>
                      <a:pt x="181" y="102"/>
                      <a:pt x="180" y="68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36"/>
              <p:cNvSpPr/>
              <p:nvPr/>
            </p:nvSpPr>
            <p:spPr bwMode="auto">
              <a:xfrm>
                <a:off x="4707" y="3681"/>
                <a:ext cx="36" cy="36"/>
              </a:xfrm>
              <a:custGeom>
                <a:avLst/>
                <a:gdLst>
                  <a:gd name="T0" fmla="*/ 36 w 36"/>
                  <a:gd name="T1" fmla="*/ 13 h 36"/>
                  <a:gd name="T2" fmla="*/ 23 w 36"/>
                  <a:gd name="T3" fmla="*/ 0 h 36"/>
                  <a:gd name="T4" fmla="*/ 0 w 36"/>
                  <a:gd name="T5" fmla="*/ 21 h 36"/>
                  <a:gd name="T6" fmla="*/ 13 w 36"/>
                  <a:gd name="T7" fmla="*/ 36 h 36"/>
                  <a:gd name="T8" fmla="*/ 36 w 36"/>
                  <a:gd name="T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6" y="13"/>
                    </a:moveTo>
                    <a:lnTo>
                      <a:pt x="23" y="0"/>
                    </a:lnTo>
                    <a:lnTo>
                      <a:pt x="0" y="21"/>
                    </a:lnTo>
                    <a:lnTo>
                      <a:pt x="13" y="36"/>
                    </a:lnTo>
                    <a:lnTo>
                      <a:pt x="36" y="1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37"/>
              <p:cNvSpPr>
                <a:spLocks noEditPoints="1"/>
              </p:cNvSpPr>
              <p:nvPr/>
            </p:nvSpPr>
            <p:spPr bwMode="auto">
              <a:xfrm>
                <a:off x="4714" y="3649"/>
                <a:ext cx="186" cy="244"/>
              </a:xfrm>
              <a:custGeom>
                <a:avLst/>
                <a:gdLst>
                  <a:gd name="T0" fmla="*/ 46 w 116"/>
                  <a:gd name="T1" fmla="*/ 0 h 152"/>
                  <a:gd name="T2" fmla="*/ 46 w 116"/>
                  <a:gd name="T3" fmla="*/ 0 h 152"/>
                  <a:gd name="T4" fmla="*/ 0 w 116"/>
                  <a:gd name="T5" fmla="*/ 46 h 152"/>
                  <a:gd name="T6" fmla="*/ 0 w 116"/>
                  <a:gd name="T7" fmla="*/ 140 h 152"/>
                  <a:gd name="T8" fmla="*/ 11 w 116"/>
                  <a:gd name="T9" fmla="*/ 152 h 152"/>
                  <a:gd name="T10" fmla="*/ 104 w 116"/>
                  <a:gd name="T11" fmla="*/ 152 h 152"/>
                  <a:gd name="T12" fmla="*/ 116 w 116"/>
                  <a:gd name="T13" fmla="*/ 140 h 152"/>
                  <a:gd name="T14" fmla="*/ 116 w 116"/>
                  <a:gd name="T15" fmla="*/ 0 h 152"/>
                  <a:gd name="T16" fmla="*/ 46 w 116"/>
                  <a:gd name="T17" fmla="*/ 0 h 152"/>
                  <a:gd name="T18" fmla="*/ 104 w 116"/>
                  <a:gd name="T19" fmla="*/ 23 h 152"/>
                  <a:gd name="T20" fmla="*/ 39 w 116"/>
                  <a:gd name="T21" fmla="*/ 23 h 152"/>
                  <a:gd name="T22" fmla="*/ 51 w 116"/>
                  <a:gd name="T23" fmla="*/ 12 h 152"/>
                  <a:gd name="T24" fmla="*/ 104 w 116"/>
                  <a:gd name="T25" fmla="*/ 12 h 152"/>
                  <a:gd name="T26" fmla="*/ 104 w 116"/>
                  <a:gd name="T27" fmla="*/ 2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6" h="152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6"/>
                      <a:pt x="5" y="152"/>
                      <a:pt x="11" y="152"/>
                    </a:cubicBezTo>
                    <a:cubicBezTo>
                      <a:pt x="104" y="152"/>
                      <a:pt x="104" y="152"/>
                      <a:pt x="104" y="152"/>
                    </a:cubicBezTo>
                    <a:cubicBezTo>
                      <a:pt x="111" y="152"/>
                      <a:pt x="116" y="146"/>
                      <a:pt x="116" y="140"/>
                    </a:cubicBezTo>
                    <a:cubicBezTo>
                      <a:pt x="116" y="0"/>
                      <a:pt x="116" y="0"/>
                      <a:pt x="116" y="0"/>
                    </a:cubicBezTo>
                    <a:lnTo>
                      <a:pt x="46" y="0"/>
                    </a:lnTo>
                    <a:close/>
                    <a:moveTo>
                      <a:pt x="104" y="23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104" y="12"/>
                      <a:pt x="104" y="12"/>
                      <a:pt x="104" y="12"/>
                    </a:cubicBezTo>
                    <a:lnTo>
                      <a:pt x="104" y="23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38"/>
              <p:cNvSpPr/>
              <p:nvPr/>
            </p:nvSpPr>
            <p:spPr bwMode="auto">
              <a:xfrm>
                <a:off x="3938" y="3538"/>
                <a:ext cx="449" cy="451"/>
              </a:xfrm>
              <a:custGeom>
                <a:avLst/>
                <a:gdLst>
                  <a:gd name="T0" fmla="*/ 231 w 280"/>
                  <a:gd name="T1" fmla="*/ 50 h 281"/>
                  <a:gd name="T2" fmla="*/ 231 w 280"/>
                  <a:gd name="T3" fmla="*/ 231 h 281"/>
                  <a:gd name="T4" fmla="*/ 49 w 280"/>
                  <a:gd name="T5" fmla="*/ 231 h 281"/>
                  <a:gd name="T6" fmla="*/ 49 w 280"/>
                  <a:gd name="T7" fmla="*/ 50 h 281"/>
                  <a:gd name="T8" fmla="*/ 231 w 280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0" h="281">
                    <a:moveTo>
                      <a:pt x="231" y="50"/>
                    </a:moveTo>
                    <a:cubicBezTo>
                      <a:pt x="280" y="99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50"/>
                    </a:cubicBezTo>
                    <a:cubicBezTo>
                      <a:pt x="99" y="0"/>
                      <a:pt x="181" y="0"/>
                      <a:pt x="231" y="50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39"/>
              <p:cNvSpPr/>
              <p:nvPr/>
            </p:nvSpPr>
            <p:spPr bwMode="auto">
              <a:xfrm>
                <a:off x="4056" y="3649"/>
                <a:ext cx="316" cy="324"/>
              </a:xfrm>
              <a:custGeom>
                <a:avLst/>
                <a:gdLst>
                  <a:gd name="T0" fmla="*/ 135 w 197"/>
                  <a:gd name="T1" fmla="*/ 0 h 202"/>
                  <a:gd name="T2" fmla="*/ 0 w 197"/>
                  <a:gd name="T3" fmla="*/ 147 h 202"/>
                  <a:gd name="T4" fmla="*/ 52 w 197"/>
                  <a:gd name="T5" fmla="*/ 198 h 202"/>
                  <a:gd name="T6" fmla="*/ 157 w 197"/>
                  <a:gd name="T7" fmla="*/ 162 h 202"/>
                  <a:gd name="T8" fmla="*/ 193 w 197"/>
                  <a:gd name="T9" fmla="*/ 58 h 202"/>
                  <a:gd name="T10" fmla="*/ 135 w 197"/>
                  <a:gd name="T11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7" h="202">
                    <a:moveTo>
                      <a:pt x="135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52" y="198"/>
                      <a:pt x="52" y="198"/>
                      <a:pt x="52" y="198"/>
                    </a:cubicBezTo>
                    <a:cubicBezTo>
                      <a:pt x="89" y="202"/>
                      <a:pt x="128" y="190"/>
                      <a:pt x="157" y="162"/>
                    </a:cubicBezTo>
                    <a:cubicBezTo>
                      <a:pt x="185" y="133"/>
                      <a:pt x="197" y="95"/>
                      <a:pt x="193" y="58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40"/>
              <p:cNvSpPr/>
              <p:nvPr/>
            </p:nvSpPr>
            <p:spPr bwMode="auto">
              <a:xfrm>
                <a:off x="4052" y="3649"/>
                <a:ext cx="221" cy="244"/>
              </a:xfrm>
              <a:custGeom>
                <a:avLst/>
                <a:gdLst>
                  <a:gd name="T0" fmla="*/ 122 w 138"/>
                  <a:gd name="T1" fmla="*/ 73 h 152"/>
                  <a:gd name="T2" fmla="*/ 122 w 138"/>
                  <a:gd name="T3" fmla="*/ 73 h 152"/>
                  <a:gd name="T4" fmla="*/ 138 w 138"/>
                  <a:gd name="T5" fmla="*/ 0 h 152"/>
                  <a:gd name="T6" fmla="*/ 65 w 138"/>
                  <a:gd name="T7" fmla="*/ 16 h 152"/>
                  <a:gd name="T8" fmla="*/ 65 w 138"/>
                  <a:gd name="T9" fmla="*/ 16 h 152"/>
                  <a:gd name="T10" fmla="*/ 14 w 138"/>
                  <a:gd name="T11" fmla="*/ 73 h 152"/>
                  <a:gd name="T12" fmla="*/ 26 w 138"/>
                  <a:gd name="T13" fmla="*/ 109 h 152"/>
                  <a:gd name="T14" fmla="*/ 27 w 138"/>
                  <a:gd name="T15" fmla="*/ 110 h 152"/>
                  <a:gd name="T16" fmla="*/ 31 w 138"/>
                  <a:gd name="T17" fmla="*/ 113 h 152"/>
                  <a:gd name="T18" fmla="*/ 19 w 138"/>
                  <a:gd name="T19" fmla="*/ 125 h 152"/>
                  <a:gd name="T20" fmla="*/ 0 w 138"/>
                  <a:gd name="T21" fmla="*/ 143 h 152"/>
                  <a:gd name="T22" fmla="*/ 8 w 138"/>
                  <a:gd name="T23" fmla="*/ 152 h 152"/>
                  <a:gd name="T24" fmla="*/ 40 w 138"/>
                  <a:gd name="T25" fmla="*/ 119 h 152"/>
                  <a:gd name="T26" fmla="*/ 65 w 138"/>
                  <a:gd name="T27" fmla="*/ 124 h 152"/>
                  <a:gd name="T28" fmla="*/ 122 w 138"/>
                  <a:gd name="T29" fmla="*/ 7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8" h="152">
                    <a:moveTo>
                      <a:pt x="122" y="73"/>
                    </a:moveTo>
                    <a:cubicBezTo>
                      <a:pt x="122" y="73"/>
                      <a:pt x="122" y="73"/>
                      <a:pt x="122" y="73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38" y="21"/>
                      <a:pt x="16" y="45"/>
                      <a:pt x="14" y="73"/>
                    </a:cubicBezTo>
                    <a:cubicBezTo>
                      <a:pt x="13" y="87"/>
                      <a:pt x="18" y="99"/>
                      <a:pt x="26" y="109"/>
                    </a:cubicBezTo>
                    <a:cubicBezTo>
                      <a:pt x="26" y="109"/>
                      <a:pt x="27" y="110"/>
                      <a:pt x="27" y="110"/>
                    </a:cubicBezTo>
                    <a:cubicBezTo>
                      <a:pt x="28" y="111"/>
                      <a:pt x="29" y="112"/>
                      <a:pt x="31" y="113"/>
                    </a:cubicBezTo>
                    <a:cubicBezTo>
                      <a:pt x="19" y="125"/>
                      <a:pt x="19" y="125"/>
                      <a:pt x="19" y="125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48" y="123"/>
                      <a:pt x="56" y="124"/>
                      <a:pt x="65" y="124"/>
                    </a:cubicBezTo>
                    <a:cubicBezTo>
                      <a:pt x="93" y="122"/>
                      <a:pt x="117" y="100"/>
                      <a:pt x="122" y="73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41"/>
              <p:cNvSpPr/>
              <p:nvPr/>
            </p:nvSpPr>
            <p:spPr bwMode="auto">
              <a:xfrm>
                <a:off x="4093" y="3696"/>
                <a:ext cx="135" cy="134"/>
              </a:xfrm>
              <a:custGeom>
                <a:avLst/>
                <a:gdLst>
                  <a:gd name="T0" fmla="*/ 124 w 135"/>
                  <a:gd name="T1" fmla="*/ 3 h 134"/>
                  <a:gd name="T2" fmla="*/ 124 w 135"/>
                  <a:gd name="T3" fmla="*/ 3 h 134"/>
                  <a:gd name="T4" fmla="*/ 0 w 135"/>
                  <a:gd name="T5" fmla="*/ 126 h 134"/>
                  <a:gd name="T6" fmla="*/ 7 w 135"/>
                  <a:gd name="T7" fmla="*/ 134 h 134"/>
                  <a:gd name="T8" fmla="*/ 132 w 135"/>
                  <a:gd name="T9" fmla="*/ 11 h 134"/>
                  <a:gd name="T10" fmla="*/ 132 w 135"/>
                  <a:gd name="T11" fmla="*/ 11 h 134"/>
                  <a:gd name="T12" fmla="*/ 132 w 135"/>
                  <a:gd name="T13" fmla="*/ 11 h 134"/>
                  <a:gd name="T14" fmla="*/ 135 w 135"/>
                  <a:gd name="T15" fmla="*/ 0 h 134"/>
                  <a:gd name="T16" fmla="*/ 124 w 135"/>
                  <a:gd name="T17" fmla="*/ 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134">
                    <a:moveTo>
                      <a:pt x="124" y="3"/>
                    </a:moveTo>
                    <a:lnTo>
                      <a:pt x="124" y="3"/>
                    </a:lnTo>
                    <a:lnTo>
                      <a:pt x="0" y="126"/>
                    </a:lnTo>
                    <a:lnTo>
                      <a:pt x="7" y="134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5" y="0"/>
                    </a:lnTo>
                    <a:lnTo>
                      <a:pt x="124" y="3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42"/>
              <p:cNvSpPr/>
              <p:nvPr/>
            </p:nvSpPr>
            <p:spPr bwMode="auto">
              <a:xfrm>
                <a:off x="3295" y="3538"/>
                <a:ext cx="450" cy="451"/>
              </a:xfrm>
              <a:custGeom>
                <a:avLst/>
                <a:gdLst>
                  <a:gd name="T0" fmla="*/ 232 w 281"/>
                  <a:gd name="T1" fmla="*/ 50 h 281"/>
                  <a:gd name="T2" fmla="*/ 232 w 281"/>
                  <a:gd name="T3" fmla="*/ 231 h 281"/>
                  <a:gd name="T4" fmla="*/ 50 w 281"/>
                  <a:gd name="T5" fmla="*/ 231 h 281"/>
                  <a:gd name="T6" fmla="*/ 50 w 281"/>
                  <a:gd name="T7" fmla="*/ 50 h 281"/>
                  <a:gd name="T8" fmla="*/ 232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50"/>
                    </a:moveTo>
                    <a:cubicBezTo>
                      <a:pt x="281" y="100"/>
                      <a:pt x="281" y="181"/>
                      <a:pt x="232" y="231"/>
                    </a:cubicBezTo>
                    <a:cubicBezTo>
                      <a:pt x="182" y="281"/>
                      <a:pt x="100" y="281"/>
                      <a:pt x="50" y="231"/>
                    </a:cubicBezTo>
                    <a:cubicBezTo>
                      <a:pt x="0" y="181"/>
                      <a:pt x="1" y="100"/>
                      <a:pt x="50" y="50"/>
                    </a:cubicBezTo>
                    <a:cubicBezTo>
                      <a:pt x="100" y="0"/>
                      <a:pt x="182" y="0"/>
                      <a:pt x="232" y="50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43"/>
              <p:cNvSpPr/>
              <p:nvPr/>
            </p:nvSpPr>
            <p:spPr bwMode="auto">
              <a:xfrm>
                <a:off x="3508" y="3668"/>
                <a:ext cx="210" cy="296"/>
              </a:xfrm>
              <a:custGeom>
                <a:avLst/>
                <a:gdLst>
                  <a:gd name="T0" fmla="*/ 38 w 131"/>
                  <a:gd name="T1" fmla="*/ 184 h 184"/>
                  <a:gd name="T2" fmla="*/ 99 w 131"/>
                  <a:gd name="T3" fmla="*/ 150 h 184"/>
                  <a:gd name="T4" fmla="*/ 131 w 131"/>
                  <a:gd name="T5" fmla="*/ 95 h 184"/>
                  <a:gd name="T6" fmla="*/ 36 w 131"/>
                  <a:gd name="T7" fmla="*/ 0 h 184"/>
                  <a:gd name="T8" fmla="*/ 0 w 131"/>
                  <a:gd name="T9" fmla="*/ 145 h 184"/>
                  <a:gd name="T10" fmla="*/ 38 w 131"/>
                  <a:gd name="T11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184">
                    <a:moveTo>
                      <a:pt x="38" y="184"/>
                    </a:moveTo>
                    <a:cubicBezTo>
                      <a:pt x="60" y="178"/>
                      <a:pt x="81" y="167"/>
                      <a:pt x="99" y="150"/>
                    </a:cubicBezTo>
                    <a:cubicBezTo>
                      <a:pt x="114" y="134"/>
                      <a:pt x="125" y="115"/>
                      <a:pt x="131" y="95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0" y="145"/>
                      <a:pt x="0" y="145"/>
                      <a:pt x="0" y="145"/>
                    </a:cubicBezTo>
                    <a:lnTo>
                      <a:pt x="38" y="184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44"/>
              <p:cNvSpPr/>
              <p:nvPr/>
            </p:nvSpPr>
            <p:spPr bwMode="auto">
              <a:xfrm>
                <a:off x="3508" y="3813"/>
                <a:ext cx="27" cy="88"/>
              </a:xfrm>
              <a:custGeom>
                <a:avLst/>
                <a:gdLst>
                  <a:gd name="T0" fmla="*/ 0 w 27"/>
                  <a:gd name="T1" fmla="*/ 1 h 88"/>
                  <a:gd name="T2" fmla="*/ 0 w 27"/>
                  <a:gd name="T3" fmla="*/ 88 h 88"/>
                  <a:gd name="T4" fmla="*/ 27 w 27"/>
                  <a:gd name="T5" fmla="*/ 88 h 88"/>
                  <a:gd name="T6" fmla="*/ 27 w 27"/>
                  <a:gd name="T7" fmla="*/ 0 h 88"/>
                  <a:gd name="T8" fmla="*/ 0 w 27"/>
                  <a:gd name="T9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8">
                    <a:moveTo>
                      <a:pt x="0" y="1"/>
                    </a:moveTo>
                    <a:lnTo>
                      <a:pt x="0" y="88"/>
                    </a:lnTo>
                    <a:lnTo>
                      <a:pt x="27" y="88"/>
                    </a:lnTo>
                    <a:lnTo>
                      <a:pt x="27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45"/>
              <p:cNvSpPr/>
              <p:nvPr/>
            </p:nvSpPr>
            <p:spPr bwMode="auto">
              <a:xfrm>
                <a:off x="3428" y="3657"/>
                <a:ext cx="186" cy="188"/>
              </a:xfrm>
              <a:custGeom>
                <a:avLst/>
                <a:gdLst>
                  <a:gd name="T0" fmla="*/ 105 w 116"/>
                  <a:gd name="T1" fmla="*/ 70 h 117"/>
                  <a:gd name="T2" fmla="*/ 116 w 116"/>
                  <a:gd name="T3" fmla="*/ 59 h 117"/>
                  <a:gd name="T4" fmla="*/ 105 w 116"/>
                  <a:gd name="T5" fmla="*/ 47 h 117"/>
                  <a:gd name="T6" fmla="*/ 103 w 116"/>
                  <a:gd name="T7" fmla="*/ 47 h 117"/>
                  <a:gd name="T8" fmla="*/ 103 w 116"/>
                  <a:gd name="T9" fmla="*/ 46 h 117"/>
                  <a:gd name="T10" fmla="*/ 104 w 116"/>
                  <a:gd name="T11" fmla="*/ 45 h 117"/>
                  <a:gd name="T12" fmla="*/ 108 w 116"/>
                  <a:gd name="T13" fmla="*/ 29 h 117"/>
                  <a:gd name="T14" fmla="*/ 92 w 116"/>
                  <a:gd name="T15" fmla="*/ 25 h 117"/>
                  <a:gd name="T16" fmla="*/ 91 w 116"/>
                  <a:gd name="T17" fmla="*/ 26 h 117"/>
                  <a:gd name="T18" fmla="*/ 91 w 116"/>
                  <a:gd name="T19" fmla="*/ 25 h 117"/>
                  <a:gd name="T20" fmla="*/ 91 w 116"/>
                  <a:gd name="T21" fmla="*/ 24 h 117"/>
                  <a:gd name="T22" fmla="*/ 87 w 116"/>
                  <a:gd name="T23" fmla="*/ 8 h 117"/>
                  <a:gd name="T24" fmla="*/ 71 w 116"/>
                  <a:gd name="T25" fmla="*/ 12 h 117"/>
                  <a:gd name="T26" fmla="*/ 70 w 116"/>
                  <a:gd name="T27" fmla="*/ 14 h 117"/>
                  <a:gd name="T28" fmla="*/ 70 w 116"/>
                  <a:gd name="T29" fmla="*/ 13 h 117"/>
                  <a:gd name="T30" fmla="*/ 70 w 116"/>
                  <a:gd name="T31" fmla="*/ 12 h 117"/>
                  <a:gd name="T32" fmla="*/ 58 w 116"/>
                  <a:gd name="T33" fmla="*/ 0 h 117"/>
                  <a:gd name="T34" fmla="*/ 46 w 116"/>
                  <a:gd name="T35" fmla="*/ 12 h 117"/>
                  <a:gd name="T36" fmla="*/ 46 w 116"/>
                  <a:gd name="T37" fmla="*/ 13 h 117"/>
                  <a:gd name="T38" fmla="*/ 46 w 116"/>
                  <a:gd name="T39" fmla="*/ 14 h 117"/>
                  <a:gd name="T40" fmla="*/ 45 w 116"/>
                  <a:gd name="T41" fmla="*/ 12 h 117"/>
                  <a:gd name="T42" fmla="*/ 29 w 116"/>
                  <a:gd name="T43" fmla="*/ 8 h 117"/>
                  <a:gd name="T44" fmla="*/ 25 w 116"/>
                  <a:gd name="T45" fmla="*/ 24 h 117"/>
                  <a:gd name="T46" fmla="*/ 25 w 116"/>
                  <a:gd name="T47" fmla="*/ 25 h 117"/>
                  <a:gd name="T48" fmla="*/ 25 w 116"/>
                  <a:gd name="T49" fmla="*/ 26 h 117"/>
                  <a:gd name="T50" fmla="*/ 24 w 116"/>
                  <a:gd name="T51" fmla="*/ 25 h 117"/>
                  <a:gd name="T52" fmla="*/ 8 w 116"/>
                  <a:gd name="T53" fmla="*/ 29 h 117"/>
                  <a:gd name="T54" fmla="*/ 12 w 116"/>
                  <a:gd name="T55" fmla="*/ 45 h 117"/>
                  <a:gd name="T56" fmla="*/ 13 w 116"/>
                  <a:gd name="T57" fmla="*/ 46 h 117"/>
                  <a:gd name="T58" fmla="*/ 13 w 116"/>
                  <a:gd name="T59" fmla="*/ 47 h 117"/>
                  <a:gd name="T60" fmla="*/ 11 w 116"/>
                  <a:gd name="T61" fmla="*/ 47 h 117"/>
                  <a:gd name="T62" fmla="*/ 0 w 116"/>
                  <a:gd name="T63" fmla="*/ 59 h 117"/>
                  <a:gd name="T64" fmla="*/ 11 w 116"/>
                  <a:gd name="T65" fmla="*/ 70 h 117"/>
                  <a:gd name="T66" fmla="*/ 13 w 116"/>
                  <a:gd name="T67" fmla="*/ 70 h 117"/>
                  <a:gd name="T68" fmla="*/ 13 w 116"/>
                  <a:gd name="T69" fmla="*/ 71 h 117"/>
                  <a:gd name="T70" fmla="*/ 12 w 116"/>
                  <a:gd name="T71" fmla="*/ 72 h 117"/>
                  <a:gd name="T72" fmla="*/ 8 w 116"/>
                  <a:gd name="T73" fmla="*/ 88 h 117"/>
                  <a:gd name="T74" fmla="*/ 24 w 116"/>
                  <a:gd name="T75" fmla="*/ 92 h 117"/>
                  <a:gd name="T76" fmla="*/ 25 w 116"/>
                  <a:gd name="T77" fmla="*/ 91 h 117"/>
                  <a:gd name="T78" fmla="*/ 25 w 116"/>
                  <a:gd name="T79" fmla="*/ 92 h 117"/>
                  <a:gd name="T80" fmla="*/ 25 w 116"/>
                  <a:gd name="T81" fmla="*/ 93 h 117"/>
                  <a:gd name="T82" fmla="*/ 29 w 116"/>
                  <a:gd name="T83" fmla="*/ 109 h 117"/>
                  <a:gd name="T84" fmla="*/ 45 w 116"/>
                  <a:gd name="T85" fmla="*/ 105 h 117"/>
                  <a:gd name="T86" fmla="*/ 46 w 116"/>
                  <a:gd name="T87" fmla="*/ 103 h 117"/>
                  <a:gd name="T88" fmla="*/ 46 w 116"/>
                  <a:gd name="T89" fmla="*/ 104 h 117"/>
                  <a:gd name="T90" fmla="*/ 46 w 116"/>
                  <a:gd name="T91" fmla="*/ 105 h 117"/>
                  <a:gd name="T92" fmla="*/ 58 w 116"/>
                  <a:gd name="T93" fmla="*/ 117 h 117"/>
                  <a:gd name="T94" fmla="*/ 70 w 116"/>
                  <a:gd name="T95" fmla="*/ 105 h 117"/>
                  <a:gd name="T96" fmla="*/ 70 w 116"/>
                  <a:gd name="T97" fmla="*/ 104 h 117"/>
                  <a:gd name="T98" fmla="*/ 70 w 116"/>
                  <a:gd name="T99" fmla="*/ 103 h 117"/>
                  <a:gd name="T100" fmla="*/ 71 w 116"/>
                  <a:gd name="T101" fmla="*/ 105 h 117"/>
                  <a:gd name="T102" fmla="*/ 87 w 116"/>
                  <a:gd name="T103" fmla="*/ 109 h 117"/>
                  <a:gd name="T104" fmla="*/ 91 w 116"/>
                  <a:gd name="T105" fmla="*/ 93 h 117"/>
                  <a:gd name="T106" fmla="*/ 91 w 116"/>
                  <a:gd name="T107" fmla="*/ 92 h 117"/>
                  <a:gd name="T108" fmla="*/ 91 w 116"/>
                  <a:gd name="T109" fmla="*/ 91 h 117"/>
                  <a:gd name="T110" fmla="*/ 92 w 116"/>
                  <a:gd name="T111" fmla="*/ 92 h 117"/>
                  <a:gd name="T112" fmla="*/ 108 w 116"/>
                  <a:gd name="T113" fmla="*/ 88 h 117"/>
                  <a:gd name="T114" fmla="*/ 104 w 116"/>
                  <a:gd name="T115" fmla="*/ 72 h 117"/>
                  <a:gd name="T116" fmla="*/ 103 w 116"/>
                  <a:gd name="T117" fmla="*/ 71 h 117"/>
                  <a:gd name="T118" fmla="*/ 103 w 116"/>
                  <a:gd name="T119" fmla="*/ 70 h 117"/>
                  <a:gd name="T120" fmla="*/ 105 w 116"/>
                  <a:gd name="T121" fmla="*/ 7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" h="117">
                    <a:moveTo>
                      <a:pt x="105" y="70"/>
                    </a:moveTo>
                    <a:cubicBezTo>
                      <a:pt x="111" y="70"/>
                      <a:pt x="116" y="65"/>
                      <a:pt x="116" y="59"/>
                    </a:cubicBezTo>
                    <a:cubicBezTo>
                      <a:pt x="116" y="52"/>
                      <a:pt x="111" y="47"/>
                      <a:pt x="105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3" y="47"/>
                      <a:pt x="103" y="46"/>
                      <a:pt x="103" y="46"/>
                    </a:cubicBezTo>
                    <a:cubicBezTo>
                      <a:pt x="104" y="45"/>
                      <a:pt x="104" y="45"/>
                      <a:pt x="104" y="45"/>
                    </a:cubicBezTo>
                    <a:cubicBezTo>
                      <a:pt x="110" y="42"/>
                      <a:pt x="112" y="35"/>
                      <a:pt x="108" y="29"/>
                    </a:cubicBezTo>
                    <a:cubicBezTo>
                      <a:pt x="105" y="24"/>
                      <a:pt x="98" y="22"/>
                      <a:pt x="92" y="25"/>
                    </a:cubicBezTo>
                    <a:cubicBezTo>
                      <a:pt x="91" y="26"/>
                      <a:pt x="91" y="26"/>
                      <a:pt x="91" y="26"/>
                    </a:cubicBezTo>
                    <a:cubicBezTo>
                      <a:pt x="91" y="26"/>
                      <a:pt x="91" y="25"/>
                      <a:pt x="91" y="25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5" y="18"/>
                      <a:pt x="93" y="11"/>
                      <a:pt x="87" y="8"/>
                    </a:cubicBezTo>
                    <a:cubicBezTo>
                      <a:pt x="82" y="5"/>
                      <a:pt x="74" y="7"/>
                      <a:pt x="71" y="12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4"/>
                      <a:pt x="70" y="13"/>
                      <a:pt x="70" y="13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5"/>
                      <a:pt x="64" y="0"/>
                      <a:pt x="58" y="0"/>
                    </a:cubicBezTo>
                    <a:cubicBezTo>
                      <a:pt x="52" y="0"/>
                      <a:pt x="46" y="5"/>
                      <a:pt x="46" y="12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6" y="14"/>
                      <a:pt x="46" y="14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2" y="7"/>
                      <a:pt x="34" y="5"/>
                      <a:pt x="29" y="8"/>
                    </a:cubicBezTo>
                    <a:cubicBezTo>
                      <a:pt x="23" y="11"/>
                      <a:pt x="21" y="18"/>
                      <a:pt x="25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18" y="22"/>
                      <a:pt x="11" y="24"/>
                      <a:pt x="8" y="29"/>
                    </a:cubicBezTo>
                    <a:cubicBezTo>
                      <a:pt x="4" y="35"/>
                      <a:pt x="6" y="42"/>
                      <a:pt x="12" y="45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5" y="47"/>
                      <a:pt x="0" y="52"/>
                      <a:pt x="0" y="59"/>
                    </a:cubicBezTo>
                    <a:cubicBezTo>
                      <a:pt x="0" y="65"/>
                      <a:pt x="5" y="70"/>
                      <a:pt x="11" y="70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3" y="70"/>
                      <a:pt x="13" y="71"/>
                      <a:pt x="13" y="71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6" y="75"/>
                      <a:pt x="4" y="82"/>
                      <a:pt x="8" y="88"/>
                    </a:cubicBezTo>
                    <a:cubicBezTo>
                      <a:pt x="11" y="93"/>
                      <a:pt x="18" y="95"/>
                      <a:pt x="24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2"/>
                      <a:pt x="25" y="92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1" y="99"/>
                      <a:pt x="23" y="106"/>
                      <a:pt x="29" y="109"/>
                    </a:cubicBezTo>
                    <a:cubicBezTo>
                      <a:pt x="34" y="112"/>
                      <a:pt x="42" y="110"/>
                      <a:pt x="45" y="105"/>
                    </a:cubicBezTo>
                    <a:cubicBezTo>
                      <a:pt x="46" y="103"/>
                      <a:pt x="46" y="103"/>
                      <a:pt x="46" y="103"/>
                    </a:cubicBezTo>
                    <a:cubicBezTo>
                      <a:pt x="46" y="104"/>
                      <a:pt x="46" y="104"/>
                      <a:pt x="46" y="104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46" y="112"/>
                      <a:pt x="52" y="117"/>
                      <a:pt x="58" y="117"/>
                    </a:cubicBezTo>
                    <a:cubicBezTo>
                      <a:pt x="64" y="117"/>
                      <a:pt x="70" y="112"/>
                      <a:pt x="70" y="105"/>
                    </a:cubicBezTo>
                    <a:cubicBezTo>
                      <a:pt x="70" y="104"/>
                      <a:pt x="70" y="104"/>
                      <a:pt x="70" y="104"/>
                    </a:cubicBezTo>
                    <a:cubicBezTo>
                      <a:pt x="70" y="104"/>
                      <a:pt x="70" y="104"/>
                      <a:pt x="70" y="103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4" y="110"/>
                      <a:pt x="82" y="112"/>
                      <a:pt x="87" y="109"/>
                    </a:cubicBezTo>
                    <a:cubicBezTo>
                      <a:pt x="93" y="106"/>
                      <a:pt x="95" y="99"/>
                      <a:pt x="91" y="93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92"/>
                      <a:pt x="91" y="91"/>
                      <a:pt x="91" y="91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98" y="95"/>
                      <a:pt x="105" y="93"/>
                      <a:pt x="108" y="88"/>
                    </a:cubicBezTo>
                    <a:cubicBezTo>
                      <a:pt x="112" y="82"/>
                      <a:pt x="110" y="75"/>
                      <a:pt x="104" y="72"/>
                    </a:cubicBezTo>
                    <a:cubicBezTo>
                      <a:pt x="103" y="71"/>
                      <a:pt x="103" y="71"/>
                      <a:pt x="103" y="71"/>
                    </a:cubicBezTo>
                    <a:cubicBezTo>
                      <a:pt x="103" y="71"/>
                      <a:pt x="103" y="70"/>
                      <a:pt x="103" y="70"/>
                    </a:cubicBezTo>
                    <a:lnTo>
                      <a:pt x="105" y="7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46"/>
              <p:cNvSpPr/>
              <p:nvPr/>
            </p:nvSpPr>
            <p:spPr bwMode="auto">
              <a:xfrm>
                <a:off x="3475" y="3704"/>
                <a:ext cx="93" cy="94"/>
              </a:xfrm>
              <a:custGeom>
                <a:avLst/>
                <a:gdLst>
                  <a:gd name="T0" fmla="*/ 6 w 58"/>
                  <a:gd name="T1" fmla="*/ 24 h 59"/>
                  <a:gd name="T2" fmla="*/ 0 w 58"/>
                  <a:gd name="T3" fmla="*/ 30 h 59"/>
                  <a:gd name="T4" fmla="*/ 6 w 58"/>
                  <a:gd name="T5" fmla="*/ 35 h 59"/>
                  <a:gd name="T6" fmla="*/ 7 w 58"/>
                  <a:gd name="T7" fmla="*/ 35 h 59"/>
                  <a:gd name="T8" fmla="*/ 7 w 58"/>
                  <a:gd name="T9" fmla="*/ 36 h 59"/>
                  <a:gd name="T10" fmla="*/ 6 w 58"/>
                  <a:gd name="T11" fmla="*/ 36 h 59"/>
                  <a:gd name="T12" fmla="*/ 4 w 58"/>
                  <a:gd name="T13" fmla="*/ 44 h 59"/>
                  <a:gd name="T14" fmla="*/ 12 w 58"/>
                  <a:gd name="T15" fmla="*/ 46 h 59"/>
                  <a:gd name="T16" fmla="*/ 13 w 58"/>
                  <a:gd name="T17" fmla="*/ 46 h 59"/>
                  <a:gd name="T18" fmla="*/ 13 w 58"/>
                  <a:gd name="T19" fmla="*/ 46 h 59"/>
                  <a:gd name="T20" fmla="*/ 12 w 58"/>
                  <a:gd name="T21" fmla="*/ 47 h 59"/>
                  <a:gd name="T22" fmla="*/ 14 w 58"/>
                  <a:gd name="T23" fmla="*/ 55 h 59"/>
                  <a:gd name="T24" fmla="*/ 22 w 58"/>
                  <a:gd name="T25" fmla="*/ 53 h 59"/>
                  <a:gd name="T26" fmla="*/ 23 w 58"/>
                  <a:gd name="T27" fmla="*/ 52 h 59"/>
                  <a:gd name="T28" fmla="*/ 23 w 58"/>
                  <a:gd name="T29" fmla="*/ 52 h 59"/>
                  <a:gd name="T30" fmla="*/ 23 w 58"/>
                  <a:gd name="T31" fmla="*/ 53 h 59"/>
                  <a:gd name="T32" fmla="*/ 29 w 58"/>
                  <a:gd name="T33" fmla="*/ 59 h 59"/>
                  <a:gd name="T34" fmla="*/ 35 w 58"/>
                  <a:gd name="T35" fmla="*/ 53 h 59"/>
                  <a:gd name="T36" fmla="*/ 35 w 58"/>
                  <a:gd name="T37" fmla="*/ 52 h 59"/>
                  <a:gd name="T38" fmla="*/ 35 w 58"/>
                  <a:gd name="T39" fmla="*/ 52 h 59"/>
                  <a:gd name="T40" fmla="*/ 36 w 58"/>
                  <a:gd name="T41" fmla="*/ 53 h 59"/>
                  <a:gd name="T42" fmla="*/ 44 w 58"/>
                  <a:gd name="T43" fmla="*/ 55 h 59"/>
                  <a:gd name="T44" fmla="*/ 46 w 58"/>
                  <a:gd name="T45" fmla="*/ 47 h 59"/>
                  <a:gd name="T46" fmla="*/ 45 w 58"/>
                  <a:gd name="T47" fmla="*/ 46 h 59"/>
                  <a:gd name="T48" fmla="*/ 45 w 58"/>
                  <a:gd name="T49" fmla="*/ 46 h 59"/>
                  <a:gd name="T50" fmla="*/ 46 w 58"/>
                  <a:gd name="T51" fmla="*/ 46 h 59"/>
                  <a:gd name="T52" fmla="*/ 54 w 58"/>
                  <a:gd name="T53" fmla="*/ 44 h 59"/>
                  <a:gd name="T54" fmla="*/ 52 w 58"/>
                  <a:gd name="T55" fmla="*/ 36 h 59"/>
                  <a:gd name="T56" fmla="*/ 51 w 58"/>
                  <a:gd name="T57" fmla="*/ 36 h 59"/>
                  <a:gd name="T58" fmla="*/ 51 w 58"/>
                  <a:gd name="T59" fmla="*/ 35 h 59"/>
                  <a:gd name="T60" fmla="*/ 52 w 58"/>
                  <a:gd name="T61" fmla="*/ 35 h 59"/>
                  <a:gd name="T62" fmla="*/ 58 w 58"/>
                  <a:gd name="T63" fmla="*/ 30 h 59"/>
                  <a:gd name="T64" fmla="*/ 52 w 58"/>
                  <a:gd name="T65" fmla="*/ 24 h 59"/>
                  <a:gd name="T66" fmla="*/ 52 w 58"/>
                  <a:gd name="T67" fmla="*/ 24 h 59"/>
                  <a:gd name="T68" fmla="*/ 51 w 58"/>
                  <a:gd name="T69" fmla="*/ 23 h 59"/>
                  <a:gd name="T70" fmla="*/ 52 w 58"/>
                  <a:gd name="T71" fmla="*/ 23 h 59"/>
                  <a:gd name="T72" fmla="*/ 54 w 58"/>
                  <a:gd name="T73" fmla="*/ 15 h 59"/>
                  <a:gd name="T74" fmla="*/ 46 w 58"/>
                  <a:gd name="T75" fmla="*/ 13 h 59"/>
                  <a:gd name="T76" fmla="*/ 46 w 58"/>
                  <a:gd name="T77" fmla="*/ 13 h 59"/>
                  <a:gd name="T78" fmla="*/ 45 w 58"/>
                  <a:gd name="T79" fmla="*/ 13 h 59"/>
                  <a:gd name="T80" fmla="*/ 46 w 58"/>
                  <a:gd name="T81" fmla="*/ 12 h 59"/>
                  <a:gd name="T82" fmla="*/ 44 w 58"/>
                  <a:gd name="T83" fmla="*/ 4 h 59"/>
                  <a:gd name="T84" fmla="*/ 36 w 58"/>
                  <a:gd name="T85" fmla="*/ 6 h 59"/>
                  <a:gd name="T86" fmla="*/ 35 w 58"/>
                  <a:gd name="T87" fmla="*/ 7 h 59"/>
                  <a:gd name="T88" fmla="*/ 35 w 58"/>
                  <a:gd name="T89" fmla="*/ 7 h 59"/>
                  <a:gd name="T90" fmla="*/ 35 w 58"/>
                  <a:gd name="T91" fmla="*/ 6 h 59"/>
                  <a:gd name="T92" fmla="*/ 29 w 58"/>
                  <a:gd name="T93" fmla="*/ 0 h 59"/>
                  <a:gd name="T94" fmla="*/ 23 w 58"/>
                  <a:gd name="T95" fmla="*/ 6 h 59"/>
                  <a:gd name="T96" fmla="*/ 23 w 58"/>
                  <a:gd name="T97" fmla="*/ 7 h 59"/>
                  <a:gd name="T98" fmla="*/ 23 w 58"/>
                  <a:gd name="T99" fmla="*/ 7 h 59"/>
                  <a:gd name="T100" fmla="*/ 22 w 58"/>
                  <a:gd name="T101" fmla="*/ 6 h 59"/>
                  <a:gd name="T102" fmla="*/ 14 w 58"/>
                  <a:gd name="T103" fmla="*/ 4 h 59"/>
                  <a:gd name="T104" fmla="*/ 12 w 58"/>
                  <a:gd name="T105" fmla="*/ 12 h 59"/>
                  <a:gd name="T106" fmla="*/ 13 w 58"/>
                  <a:gd name="T107" fmla="*/ 13 h 59"/>
                  <a:gd name="T108" fmla="*/ 12 w 58"/>
                  <a:gd name="T109" fmla="*/ 13 h 59"/>
                  <a:gd name="T110" fmla="*/ 12 w 58"/>
                  <a:gd name="T111" fmla="*/ 13 h 59"/>
                  <a:gd name="T112" fmla="*/ 4 w 58"/>
                  <a:gd name="T113" fmla="*/ 15 h 59"/>
                  <a:gd name="T114" fmla="*/ 6 w 58"/>
                  <a:gd name="T115" fmla="*/ 23 h 59"/>
                  <a:gd name="T116" fmla="*/ 7 w 58"/>
                  <a:gd name="T117" fmla="*/ 23 h 59"/>
                  <a:gd name="T118" fmla="*/ 6 w 58"/>
                  <a:gd name="T119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" h="59">
                    <a:moveTo>
                      <a:pt x="6" y="24"/>
                    </a:moveTo>
                    <a:cubicBezTo>
                      <a:pt x="3" y="24"/>
                      <a:pt x="0" y="26"/>
                      <a:pt x="0" y="30"/>
                    </a:cubicBezTo>
                    <a:cubicBezTo>
                      <a:pt x="0" y="33"/>
                      <a:pt x="3" y="35"/>
                      <a:pt x="6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7" y="36"/>
                      <a:pt x="7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" y="38"/>
                      <a:pt x="2" y="41"/>
                      <a:pt x="4" y="44"/>
                    </a:cubicBezTo>
                    <a:cubicBezTo>
                      <a:pt x="5" y="47"/>
                      <a:pt x="9" y="48"/>
                      <a:pt x="12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1" y="50"/>
                      <a:pt x="12" y="53"/>
                      <a:pt x="14" y="55"/>
                    </a:cubicBezTo>
                    <a:cubicBezTo>
                      <a:pt x="17" y="56"/>
                      <a:pt x="21" y="55"/>
                      <a:pt x="22" y="53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6"/>
                      <a:pt x="26" y="59"/>
                      <a:pt x="29" y="59"/>
                    </a:cubicBezTo>
                    <a:cubicBezTo>
                      <a:pt x="32" y="59"/>
                      <a:pt x="35" y="56"/>
                      <a:pt x="35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7" y="55"/>
                      <a:pt x="41" y="56"/>
                      <a:pt x="44" y="55"/>
                    </a:cubicBezTo>
                    <a:cubicBezTo>
                      <a:pt x="46" y="53"/>
                      <a:pt x="47" y="50"/>
                      <a:pt x="46" y="47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9" y="48"/>
                      <a:pt x="53" y="47"/>
                      <a:pt x="54" y="44"/>
                    </a:cubicBezTo>
                    <a:cubicBezTo>
                      <a:pt x="56" y="41"/>
                      <a:pt x="55" y="38"/>
                      <a:pt x="52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5"/>
                      <a:pt x="51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5" y="35"/>
                      <a:pt x="58" y="33"/>
                      <a:pt x="58" y="30"/>
                    </a:cubicBezTo>
                    <a:cubicBezTo>
                      <a:pt x="58" y="26"/>
                      <a:pt x="55" y="24"/>
                      <a:pt x="52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2" y="23"/>
                      <a:pt x="51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5" y="21"/>
                      <a:pt x="56" y="18"/>
                      <a:pt x="54" y="15"/>
                    </a:cubicBezTo>
                    <a:cubicBezTo>
                      <a:pt x="53" y="12"/>
                      <a:pt x="49" y="11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6" y="13"/>
                      <a:pt x="45" y="13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9"/>
                      <a:pt x="46" y="6"/>
                      <a:pt x="44" y="4"/>
                    </a:cubicBezTo>
                    <a:cubicBezTo>
                      <a:pt x="41" y="3"/>
                      <a:pt x="37" y="4"/>
                      <a:pt x="36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3"/>
                      <a:pt x="32" y="0"/>
                      <a:pt x="29" y="0"/>
                    </a:cubicBezTo>
                    <a:cubicBezTo>
                      <a:pt x="26" y="0"/>
                      <a:pt x="23" y="3"/>
                      <a:pt x="23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4"/>
                      <a:pt x="17" y="3"/>
                      <a:pt x="14" y="4"/>
                    </a:cubicBezTo>
                    <a:cubicBezTo>
                      <a:pt x="12" y="6"/>
                      <a:pt x="11" y="9"/>
                      <a:pt x="12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9" y="11"/>
                      <a:pt x="5" y="12"/>
                      <a:pt x="4" y="15"/>
                    </a:cubicBezTo>
                    <a:cubicBezTo>
                      <a:pt x="2" y="18"/>
                      <a:pt x="3" y="21"/>
                      <a:pt x="6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4"/>
                      <a:pt x="6" y="24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47"/>
              <p:cNvSpPr/>
              <p:nvPr/>
            </p:nvSpPr>
            <p:spPr bwMode="auto">
              <a:xfrm>
                <a:off x="2655" y="3538"/>
                <a:ext cx="449" cy="450"/>
              </a:xfrm>
              <a:custGeom>
                <a:avLst/>
                <a:gdLst>
                  <a:gd name="T0" fmla="*/ 231 w 280"/>
                  <a:gd name="T1" fmla="*/ 50 h 280"/>
                  <a:gd name="T2" fmla="*/ 231 w 280"/>
                  <a:gd name="T3" fmla="*/ 231 h 280"/>
                  <a:gd name="T4" fmla="*/ 49 w 280"/>
                  <a:gd name="T5" fmla="*/ 231 h 280"/>
                  <a:gd name="T6" fmla="*/ 49 w 280"/>
                  <a:gd name="T7" fmla="*/ 50 h 280"/>
                  <a:gd name="T8" fmla="*/ 231 w 280"/>
                  <a:gd name="T9" fmla="*/ 5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0" h="280">
                    <a:moveTo>
                      <a:pt x="231" y="50"/>
                    </a:moveTo>
                    <a:cubicBezTo>
                      <a:pt x="280" y="99"/>
                      <a:pt x="280" y="181"/>
                      <a:pt x="231" y="231"/>
                    </a:cubicBezTo>
                    <a:cubicBezTo>
                      <a:pt x="181" y="280"/>
                      <a:pt x="99" y="280"/>
                      <a:pt x="49" y="231"/>
                    </a:cubicBezTo>
                    <a:cubicBezTo>
                      <a:pt x="0" y="181"/>
                      <a:pt x="0" y="99"/>
                      <a:pt x="49" y="50"/>
                    </a:cubicBezTo>
                    <a:cubicBezTo>
                      <a:pt x="99" y="0"/>
                      <a:pt x="181" y="0"/>
                      <a:pt x="231" y="50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48"/>
              <p:cNvSpPr/>
              <p:nvPr/>
            </p:nvSpPr>
            <p:spPr bwMode="auto">
              <a:xfrm>
                <a:off x="2790" y="3664"/>
                <a:ext cx="293" cy="304"/>
              </a:xfrm>
              <a:custGeom>
                <a:avLst/>
                <a:gdLst>
                  <a:gd name="T0" fmla="*/ 105 w 183"/>
                  <a:gd name="T1" fmla="*/ 0 h 190"/>
                  <a:gd name="T2" fmla="*/ 73 w 183"/>
                  <a:gd name="T3" fmla="*/ 12 h 190"/>
                  <a:gd name="T4" fmla="*/ 0 w 183"/>
                  <a:gd name="T5" fmla="*/ 93 h 190"/>
                  <a:gd name="T6" fmla="*/ 20 w 183"/>
                  <a:gd name="T7" fmla="*/ 113 h 190"/>
                  <a:gd name="T8" fmla="*/ 13 w 183"/>
                  <a:gd name="T9" fmla="*/ 145 h 190"/>
                  <a:gd name="T10" fmla="*/ 58 w 183"/>
                  <a:gd name="T11" fmla="*/ 190 h 190"/>
                  <a:gd name="T12" fmla="*/ 147 w 183"/>
                  <a:gd name="T13" fmla="*/ 153 h 190"/>
                  <a:gd name="T14" fmla="*/ 183 w 183"/>
                  <a:gd name="T15" fmla="*/ 78 h 190"/>
                  <a:gd name="T16" fmla="*/ 105 w 183"/>
                  <a:gd name="T17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3" h="190">
                    <a:moveTo>
                      <a:pt x="105" y="0"/>
                    </a:moveTo>
                    <a:cubicBezTo>
                      <a:pt x="73" y="12"/>
                      <a:pt x="73" y="12"/>
                      <a:pt x="73" y="12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13" y="145"/>
                      <a:pt x="13" y="145"/>
                      <a:pt x="13" y="145"/>
                    </a:cubicBezTo>
                    <a:cubicBezTo>
                      <a:pt x="58" y="190"/>
                      <a:pt x="58" y="190"/>
                      <a:pt x="58" y="190"/>
                    </a:cubicBezTo>
                    <a:cubicBezTo>
                      <a:pt x="90" y="189"/>
                      <a:pt x="122" y="177"/>
                      <a:pt x="147" y="153"/>
                    </a:cubicBezTo>
                    <a:cubicBezTo>
                      <a:pt x="167" y="132"/>
                      <a:pt x="179" y="105"/>
                      <a:pt x="183" y="78"/>
                    </a:cubicBez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49"/>
              <p:cNvSpPr/>
              <p:nvPr/>
            </p:nvSpPr>
            <p:spPr bwMode="auto">
              <a:xfrm>
                <a:off x="2804" y="3842"/>
                <a:ext cx="37" cy="57"/>
              </a:xfrm>
              <a:custGeom>
                <a:avLst/>
                <a:gdLst>
                  <a:gd name="T0" fmla="*/ 22 w 23"/>
                  <a:gd name="T1" fmla="*/ 20 h 36"/>
                  <a:gd name="T2" fmla="*/ 11 w 23"/>
                  <a:gd name="T3" fmla="*/ 0 h 36"/>
                  <a:gd name="T4" fmla="*/ 1 w 23"/>
                  <a:gd name="T5" fmla="*/ 19 h 36"/>
                  <a:gd name="T6" fmla="*/ 1 w 23"/>
                  <a:gd name="T7" fmla="*/ 20 h 36"/>
                  <a:gd name="T8" fmla="*/ 1 w 23"/>
                  <a:gd name="T9" fmla="*/ 20 h 36"/>
                  <a:gd name="T10" fmla="*/ 1 w 23"/>
                  <a:gd name="T11" fmla="*/ 20 h 36"/>
                  <a:gd name="T12" fmla="*/ 0 w 23"/>
                  <a:gd name="T13" fmla="*/ 25 h 36"/>
                  <a:gd name="T14" fmla="*/ 11 w 23"/>
                  <a:gd name="T15" fmla="*/ 36 h 36"/>
                  <a:gd name="T16" fmla="*/ 23 w 23"/>
                  <a:gd name="T17" fmla="*/ 25 h 36"/>
                  <a:gd name="T18" fmla="*/ 22 w 23"/>
                  <a:gd name="T19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6">
                    <a:moveTo>
                      <a:pt x="22" y="2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1"/>
                      <a:pt x="0" y="23"/>
                      <a:pt x="0" y="25"/>
                    </a:cubicBezTo>
                    <a:cubicBezTo>
                      <a:pt x="0" y="31"/>
                      <a:pt x="5" y="36"/>
                      <a:pt x="11" y="36"/>
                    </a:cubicBezTo>
                    <a:cubicBezTo>
                      <a:pt x="18" y="36"/>
                      <a:pt x="23" y="31"/>
                      <a:pt x="23" y="25"/>
                    </a:cubicBezTo>
                    <a:cubicBezTo>
                      <a:pt x="23" y="23"/>
                      <a:pt x="23" y="21"/>
                      <a:pt x="22" y="20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50"/>
              <p:cNvSpPr/>
              <p:nvPr/>
            </p:nvSpPr>
            <p:spPr bwMode="auto">
              <a:xfrm>
                <a:off x="2785" y="3684"/>
                <a:ext cx="204" cy="132"/>
              </a:xfrm>
              <a:custGeom>
                <a:avLst/>
                <a:gdLst>
                  <a:gd name="T0" fmla="*/ 91 w 127"/>
                  <a:gd name="T1" fmla="*/ 24 h 82"/>
                  <a:gd name="T2" fmla="*/ 75 w 127"/>
                  <a:gd name="T3" fmla="*/ 11 h 82"/>
                  <a:gd name="T4" fmla="*/ 75 w 127"/>
                  <a:gd name="T5" fmla="*/ 0 h 82"/>
                  <a:gd name="T6" fmla="*/ 64 w 127"/>
                  <a:gd name="T7" fmla="*/ 0 h 82"/>
                  <a:gd name="T8" fmla="*/ 64 w 127"/>
                  <a:gd name="T9" fmla="*/ 11 h 82"/>
                  <a:gd name="T10" fmla="*/ 48 w 127"/>
                  <a:gd name="T11" fmla="*/ 25 h 82"/>
                  <a:gd name="T12" fmla="*/ 12 w 127"/>
                  <a:gd name="T13" fmla="*/ 65 h 82"/>
                  <a:gd name="T14" fmla="*/ 9 w 127"/>
                  <a:gd name="T15" fmla="*/ 65 h 82"/>
                  <a:gd name="T16" fmla="*/ 9 w 127"/>
                  <a:gd name="T17" fmla="*/ 65 h 82"/>
                  <a:gd name="T18" fmla="*/ 0 w 127"/>
                  <a:gd name="T19" fmla="*/ 74 h 82"/>
                  <a:gd name="T20" fmla="*/ 9 w 127"/>
                  <a:gd name="T21" fmla="*/ 82 h 82"/>
                  <a:gd name="T22" fmla="*/ 9 w 127"/>
                  <a:gd name="T23" fmla="*/ 82 h 82"/>
                  <a:gd name="T24" fmla="*/ 38 w 127"/>
                  <a:gd name="T25" fmla="*/ 82 h 82"/>
                  <a:gd name="T26" fmla="*/ 38 w 127"/>
                  <a:gd name="T27" fmla="*/ 82 h 82"/>
                  <a:gd name="T28" fmla="*/ 47 w 127"/>
                  <a:gd name="T29" fmla="*/ 74 h 82"/>
                  <a:gd name="T30" fmla="*/ 38 w 127"/>
                  <a:gd name="T31" fmla="*/ 65 h 82"/>
                  <a:gd name="T32" fmla="*/ 38 w 127"/>
                  <a:gd name="T33" fmla="*/ 65 h 82"/>
                  <a:gd name="T34" fmla="*/ 35 w 127"/>
                  <a:gd name="T35" fmla="*/ 65 h 82"/>
                  <a:gd name="T36" fmla="*/ 40 w 127"/>
                  <a:gd name="T37" fmla="*/ 53 h 82"/>
                  <a:gd name="T38" fmla="*/ 51 w 127"/>
                  <a:gd name="T39" fmla="*/ 48 h 82"/>
                  <a:gd name="T40" fmla="*/ 69 w 127"/>
                  <a:gd name="T41" fmla="*/ 57 h 82"/>
                  <a:gd name="T42" fmla="*/ 88 w 127"/>
                  <a:gd name="T43" fmla="*/ 48 h 82"/>
                  <a:gd name="T44" fmla="*/ 127 w 127"/>
                  <a:gd name="T45" fmla="*/ 48 h 82"/>
                  <a:gd name="T46" fmla="*/ 127 w 127"/>
                  <a:gd name="T47" fmla="*/ 24 h 82"/>
                  <a:gd name="T48" fmla="*/ 91 w 127"/>
                  <a:gd name="T49" fmla="*/ 2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7" h="82">
                    <a:moveTo>
                      <a:pt x="91" y="24"/>
                    </a:moveTo>
                    <a:cubicBezTo>
                      <a:pt x="88" y="18"/>
                      <a:pt x="82" y="13"/>
                      <a:pt x="75" y="11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56" y="13"/>
                      <a:pt x="51" y="18"/>
                      <a:pt x="48" y="25"/>
                    </a:cubicBezTo>
                    <a:cubicBezTo>
                      <a:pt x="28" y="27"/>
                      <a:pt x="12" y="44"/>
                      <a:pt x="12" y="65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4" y="65"/>
                      <a:pt x="0" y="69"/>
                      <a:pt x="0" y="74"/>
                    </a:cubicBezTo>
                    <a:cubicBezTo>
                      <a:pt x="0" y="79"/>
                      <a:pt x="4" y="82"/>
                      <a:pt x="9" y="82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38" y="82"/>
                      <a:pt x="38" y="82"/>
                      <a:pt x="38" y="82"/>
                    </a:cubicBezTo>
                    <a:cubicBezTo>
                      <a:pt x="38" y="82"/>
                      <a:pt x="38" y="82"/>
                      <a:pt x="38" y="82"/>
                    </a:cubicBezTo>
                    <a:cubicBezTo>
                      <a:pt x="43" y="82"/>
                      <a:pt x="47" y="79"/>
                      <a:pt x="47" y="74"/>
                    </a:cubicBezTo>
                    <a:cubicBezTo>
                      <a:pt x="47" y="69"/>
                      <a:pt x="43" y="65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5" y="61"/>
                      <a:pt x="37" y="56"/>
                      <a:pt x="40" y="53"/>
                    </a:cubicBezTo>
                    <a:cubicBezTo>
                      <a:pt x="43" y="50"/>
                      <a:pt x="47" y="48"/>
                      <a:pt x="51" y="48"/>
                    </a:cubicBezTo>
                    <a:cubicBezTo>
                      <a:pt x="55" y="53"/>
                      <a:pt x="62" y="57"/>
                      <a:pt x="69" y="57"/>
                    </a:cubicBezTo>
                    <a:cubicBezTo>
                      <a:pt x="77" y="57"/>
                      <a:pt x="83" y="53"/>
                      <a:pt x="88" y="48"/>
                    </a:cubicBezTo>
                    <a:cubicBezTo>
                      <a:pt x="127" y="48"/>
                      <a:pt x="127" y="48"/>
                      <a:pt x="127" y="48"/>
                    </a:cubicBezTo>
                    <a:cubicBezTo>
                      <a:pt x="127" y="24"/>
                      <a:pt x="127" y="24"/>
                      <a:pt x="127" y="24"/>
                    </a:cubicBezTo>
                    <a:lnTo>
                      <a:pt x="91" y="24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51"/>
              <p:cNvSpPr/>
              <p:nvPr/>
            </p:nvSpPr>
            <p:spPr bwMode="auto">
              <a:xfrm>
                <a:off x="2832" y="3657"/>
                <a:ext cx="130" cy="37"/>
              </a:xfrm>
              <a:custGeom>
                <a:avLst/>
                <a:gdLst>
                  <a:gd name="T0" fmla="*/ 69 w 81"/>
                  <a:gd name="T1" fmla="*/ 0 h 23"/>
                  <a:gd name="T2" fmla="*/ 59 w 81"/>
                  <a:gd name="T3" fmla="*/ 5 h 23"/>
                  <a:gd name="T4" fmla="*/ 21 w 81"/>
                  <a:gd name="T5" fmla="*/ 5 h 23"/>
                  <a:gd name="T6" fmla="*/ 11 w 81"/>
                  <a:gd name="T7" fmla="*/ 0 h 23"/>
                  <a:gd name="T8" fmla="*/ 0 w 81"/>
                  <a:gd name="T9" fmla="*/ 11 h 23"/>
                  <a:gd name="T10" fmla="*/ 11 w 81"/>
                  <a:gd name="T11" fmla="*/ 23 h 23"/>
                  <a:gd name="T12" fmla="*/ 21 w 81"/>
                  <a:gd name="T13" fmla="*/ 17 h 23"/>
                  <a:gd name="T14" fmla="*/ 59 w 81"/>
                  <a:gd name="T15" fmla="*/ 17 h 23"/>
                  <a:gd name="T16" fmla="*/ 69 w 81"/>
                  <a:gd name="T17" fmla="*/ 23 h 23"/>
                  <a:gd name="T18" fmla="*/ 81 w 81"/>
                  <a:gd name="T19" fmla="*/ 11 h 23"/>
                  <a:gd name="T20" fmla="*/ 69 w 81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23">
                    <a:moveTo>
                      <a:pt x="69" y="0"/>
                    </a:moveTo>
                    <a:cubicBezTo>
                      <a:pt x="65" y="0"/>
                      <a:pt x="61" y="2"/>
                      <a:pt x="59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9" y="2"/>
                      <a:pt x="16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6" y="23"/>
                      <a:pt x="19" y="21"/>
                      <a:pt x="21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61" y="21"/>
                      <a:pt x="65" y="23"/>
                      <a:pt x="69" y="23"/>
                    </a:cubicBezTo>
                    <a:cubicBezTo>
                      <a:pt x="76" y="23"/>
                      <a:pt x="81" y="18"/>
                      <a:pt x="81" y="11"/>
                    </a:cubicBezTo>
                    <a:cubicBezTo>
                      <a:pt x="81" y="5"/>
                      <a:pt x="76" y="0"/>
                      <a:pt x="69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52"/>
              <p:cNvSpPr/>
              <p:nvPr/>
            </p:nvSpPr>
            <p:spPr bwMode="auto">
              <a:xfrm>
                <a:off x="2014" y="3538"/>
                <a:ext cx="449" cy="451"/>
              </a:xfrm>
              <a:custGeom>
                <a:avLst/>
                <a:gdLst>
                  <a:gd name="T0" fmla="*/ 231 w 280"/>
                  <a:gd name="T1" fmla="*/ 49 h 281"/>
                  <a:gd name="T2" fmla="*/ 231 w 280"/>
                  <a:gd name="T3" fmla="*/ 231 h 281"/>
                  <a:gd name="T4" fmla="*/ 49 w 280"/>
                  <a:gd name="T5" fmla="*/ 231 h 281"/>
                  <a:gd name="T6" fmla="*/ 49 w 280"/>
                  <a:gd name="T7" fmla="*/ 49 h 281"/>
                  <a:gd name="T8" fmla="*/ 231 w 280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0" h="281">
                    <a:moveTo>
                      <a:pt x="231" y="49"/>
                    </a:moveTo>
                    <a:cubicBezTo>
                      <a:pt x="280" y="99"/>
                      <a:pt x="280" y="181"/>
                      <a:pt x="231" y="231"/>
                    </a:cubicBezTo>
                    <a:cubicBezTo>
                      <a:pt x="181" y="281"/>
                      <a:pt x="99" y="281"/>
                      <a:pt x="49" y="231"/>
                    </a:cubicBezTo>
                    <a:cubicBezTo>
                      <a:pt x="0" y="181"/>
                      <a:pt x="0" y="99"/>
                      <a:pt x="49" y="49"/>
                    </a:cubicBezTo>
                    <a:cubicBezTo>
                      <a:pt x="99" y="0"/>
                      <a:pt x="181" y="0"/>
                      <a:pt x="231" y="49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53"/>
              <p:cNvSpPr/>
              <p:nvPr/>
            </p:nvSpPr>
            <p:spPr bwMode="auto">
              <a:xfrm>
                <a:off x="2142" y="3641"/>
                <a:ext cx="315" cy="331"/>
              </a:xfrm>
              <a:custGeom>
                <a:avLst/>
                <a:gdLst>
                  <a:gd name="T0" fmla="*/ 146 w 196"/>
                  <a:gd name="T1" fmla="*/ 0 h 206"/>
                  <a:gd name="T2" fmla="*/ 140 w 196"/>
                  <a:gd name="T3" fmla="*/ 13 h 206"/>
                  <a:gd name="T4" fmla="*/ 126 w 196"/>
                  <a:gd name="T5" fmla="*/ 22 h 206"/>
                  <a:gd name="T6" fmla="*/ 104 w 196"/>
                  <a:gd name="T7" fmla="*/ 0 h 206"/>
                  <a:gd name="T8" fmla="*/ 0 w 196"/>
                  <a:gd name="T9" fmla="*/ 152 h 206"/>
                  <a:gd name="T10" fmla="*/ 51 w 196"/>
                  <a:gd name="T11" fmla="*/ 204 h 206"/>
                  <a:gd name="T12" fmla="*/ 151 w 196"/>
                  <a:gd name="T13" fmla="*/ 167 h 206"/>
                  <a:gd name="T14" fmla="*/ 182 w 196"/>
                  <a:gd name="T15" fmla="*/ 36 h 206"/>
                  <a:gd name="T16" fmla="*/ 146 w 196"/>
                  <a:gd name="T1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206">
                    <a:moveTo>
                      <a:pt x="146" y="0"/>
                    </a:moveTo>
                    <a:cubicBezTo>
                      <a:pt x="140" y="13"/>
                      <a:pt x="140" y="13"/>
                      <a:pt x="140" y="13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51" y="204"/>
                      <a:pt x="51" y="204"/>
                      <a:pt x="51" y="204"/>
                    </a:cubicBezTo>
                    <a:cubicBezTo>
                      <a:pt x="87" y="206"/>
                      <a:pt x="123" y="194"/>
                      <a:pt x="151" y="167"/>
                    </a:cubicBezTo>
                    <a:cubicBezTo>
                      <a:pt x="186" y="131"/>
                      <a:pt x="196" y="80"/>
                      <a:pt x="182" y="36"/>
                    </a:cubicBez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Rectangle 54"/>
              <p:cNvSpPr>
                <a:spLocks noChangeArrowheads="1"/>
              </p:cNvSpPr>
              <p:nvPr/>
            </p:nvSpPr>
            <p:spPr bwMode="auto">
              <a:xfrm>
                <a:off x="2160" y="3641"/>
                <a:ext cx="149" cy="20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Rectangle 55"/>
              <p:cNvSpPr>
                <a:spLocks noChangeArrowheads="1"/>
              </p:cNvSpPr>
              <p:nvPr/>
            </p:nvSpPr>
            <p:spPr bwMode="auto">
              <a:xfrm>
                <a:off x="2187" y="3670"/>
                <a:ext cx="93" cy="93"/>
              </a:xfrm>
              <a:prstGeom prst="rect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Rectangle 56"/>
              <p:cNvSpPr>
                <a:spLocks noChangeArrowheads="1"/>
              </p:cNvSpPr>
              <p:nvPr/>
            </p:nvSpPr>
            <p:spPr bwMode="auto">
              <a:xfrm>
                <a:off x="2142" y="3848"/>
                <a:ext cx="186" cy="37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57"/>
              <p:cNvSpPr/>
              <p:nvPr/>
            </p:nvSpPr>
            <p:spPr bwMode="auto">
              <a:xfrm>
                <a:off x="2309" y="3641"/>
                <a:ext cx="75" cy="178"/>
              </a:xfrm>
              <a:custGeom>
                <a:avLst/>
                <a:gdLst>
                  <a:gd name="T0" fmla="*/ 42 w 47"/>
                  <a:gd name="T1" fmla="*/ 0 h 111"/>
                  <a:gd name="T2" fmla="*/ 35 w 47"/>
                  <a:gd name="T3" fmla="*/ 0 h 111"/>
                  <a:gd name="T4" fmla="*/ 35 w 47"/>
                  <a:gd name="T5" fmla="*/ 12 h 111"/>
                  <a:gd name="T6" fmla="*/ 24 w 47"/>
                  <a:gd name="T7" fmla="*/ 12 h 111"/>
                  <a:gd name="T8" fmla="*/ 24 w 47"/>
                  <a:gd name="T9" fmla="*/ 0 h 111"/>
                  <a:gd name="T10" fmla="*/ 17 w 47"/>
                  <a:gd name="T11" fmla="*/ 0 h 111"/>
                  <a:gd name="T12" fmla="*/ 17 w 47"/>
                  <a:gd name="T13" fmla="*/ 12 h 111"/>
                  <a:gd name="T14" fmla="*/ 12 w 47"/>
                  <a:gd name="T15" fmla="*/ 12 h 111"/>
                  <a:gd name="T16" fmla="*/ 12 w 47"/>
                  <a:gd name="T17" fmla="*/ 18 h 111"/>
                  <a:gd name="T18" fmla="*/ 24 w 47"/>
                  <a:gd name="T19" fmla="*/ 35 h 111"/>
                  <a:gd name="T20" fmla="*/ 24 w 47"/>
                  <a:gd name="T21" fmla="*/ 88 h 111"/>
                  <a:gd name="T22" fmla="*/ 24 w 47"/>
                  <a:gd name="T23" fmla="*/ 88 h 111"/>
                  <a:gd name="T24" fmla="*/ 24 w 47"/>
                  <a:gd name="T25" fmla="*/ 88 h 111"/>
                  <a:gd name="T26" fmla="*/ 12 w 47"/>
                  <a:gd name="T27" fmla="*/ 100 h 111"/>
                  <a:gd name="T28" fmla="*/ 0 w 47"/>
                  <a:gd name="T29" fmla="*/ 91 h 111"/>
                  <a:gd name="T30" fmla="*/ 0 w 47"/>
                  <a:gd name="T31" fmla="*/ 108 h 111"/>
                  <a:gd name="T32" fmla="*/ 12 w 47"/>
                  <a:gd name="T33" fmla="*/ 111 h 111"/>
                  <a:gd name="T34" fmla="*/ 35 w 47"/>
                  <a:gd name="T35" fmla="*/ 88 h 111"/>
                  <a:gd name="T36" fmla="*/ 35 w 47"/>
                  <a:gd name="T37" fmla="*/ 35 h 111"/>
                  <a:gd name="T38" fmla="*/ 47 w 47"/>
                  <a:gd name="T39" fmla="*/ 18 h 111"/>
                  <a:gd name="T40" fmla="*/ 47 w 47"/>
                  <a:gd name="T41" fmla="*/ 12 h 111"/>
                  <a:gd name="T42" fmla="*/ 42 w 47"/>
                  <a:gd name="T43" fmla="*/ 12 h 111"/>
                  <a:gd name="T44" fmla="*/ 42 w 47"/>
                  <a:gd name="T45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111">
                    <a:moveTo>
                      <a:pt x="42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26"/>
                      <a:pt x="17" y="32"/>
                      <a:pt x="24" y="35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95"/>
                      <a:pt x="18" y="100"/>
                      <a:pt x="12" y="100"/>
                    </a:cubicBezTo>
                    <a:cubicBezTo>
                      <a:pt x="6" y="100"/>
                      <a:pt x="2" y="96"/>
                      <a:pt x="0" y="91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4" y="110"/>
                      <a:pt x="8" y="111"/>
                      <a:pt x="12" y="111"/>
                    </a:cubicBezTo>
                    <a:cubicBezTo>
                      <a:pt x="25" y="111"/>
                      <a:pt x="35" y="101"/>
                      <a:pt x="35" y="88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2" y="33"/>
                      <a:pt x="47" y="26"/>
                      <a:pt x="47" y="1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2" y="12"/>
                      <a:pt x="42" y="12"/>
                      <a:pt x="42" y="12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58"/>
              <p:cNvSpPr/>
              <p:nvPr/>
            </p:nvSpPr>
            <p:spPr bwMode="auto">
              <a:xfrm>
                <a:off x="1371" y="3538"/>
                <a:ext cx="451" cy="451"/>
              </a:xfrm>
              <a:custGeom>
                <a:avLst/>
                <a:gdLst>
                  <a:gd name="T0" fmla="*/ 232 w 281"/>
                  <a:gd name="T1" fmla="*/ 49 h 281"/>
                  <a:gd name="T2" fmla="*/ 232 w 281"/>
                  <a:gd name="T3" fmla="*/ 231 h 281"/>
                  <a:gd name="T4" fmla="*/ 50 w 281"/>
                  <a:gd name="T5" fmla="*/ 231 h 281"/>
                  <a:gd name="T6" fmla="*/ 50 w 281"/>
                  <a:gd name="T7" fmla="*/ 49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281" y="99"/>
                      <a:pt x="281" y="181"/>
                      <a:pt x="232" y="231"/>
                    </a:cubicBezTo>
                    <a:cubicBezTo>
                      <a:pt x="182" y="281"/>
                      <a:pt x="100" y="281"/>
                      <a:pt x="50" y="231"/>
                    </a:cubicBezTo>
                    <a:cubicBezTo>
                      <a:pt x="0" y="181"/>
                      <a:pt x="1" y="99"/>
                      <a:pt x="50" y="49"/>
                    </a:cubicBezTo>
                    <a:cubicBezTo>
                      <a:pt x="100" y="0"/>
                      <a:pt x="182" y="0"/>
                      <a:pt x="232" y="49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59"/>
              <p:cNvSpPr/>
              <p:nvPr/>
            </p:nvSpPr>
            <p:spPr bwMode="auto">
              <a:xfrm>
                <a:off x="1501" y="3641"/>
                <a:ext cx="302" cy="331"/>
              </a:xfrm>
              <a:custGeom>
                <a:avLst/>
                <a:gdLst>
                  <a:gd name="T0" fmla="*/ 51 w 188"/>
                  <a:gd name="T1" fmla="*/ 204 h 206"/>
                  <a:gd name="T2" fmla="*/ 151 w 188"/>
                  <a:gd name="T3" fmla="*/ 167 h 206"/>
                  <a:gd name="T4" fmla="*/ 188 w 188"/>
                  <a:gd name="T5" fmla="*/ 84 h 206"/>
                  <a:gd name="T6" fmla="*/ 104 w 188"/>
                  <a:gd name="T7" fmla="*/ 0 h 206"/>
                  <a:gd name="T8" fmla="*/ 0 w 188"/>
                  <a:gd name="T9" fmla="*/ 152 h 206"/>
                  <a:gd name="T10" fmla="*/ 51 w 188"/>
                  <a:gd name="T11" fmla="*/ 20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8" h="206">
                    <a:moveTo>
                      <a:pt x="51" y="204"/>
                    </a:moveTo>
                    <a:cubicBezTo>
                      <a:pt x="87" y="206"/>
                      <a:pt x="123" y="194"/>
                      <a:pt x="151" y="167"/>
                    </a:cubicBezTo>
                    <a:cubicBezTo>
                      <a:pt x="174" y="143"/>
                      <a:pt x="186" y="114"/>
                      <a:pt x="188" y="84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51" y="204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Rectangle 60"/>
              <p:cNvSpPr>
                <a:spLocks noChangeArrowheads="1"/>
              </p:cNvSpPr>
              <p:nvPr/>
            </p:nvSpPr>
            <p:spPr bwMode="auto">
              <a:xfrm>
                <a:off x="1519" y="3641"/>
                <a:ext cx="149" cy="20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61"/>
              <p:cNvSpPr/>
              <p:nvPr/>
            </p:nvSpPr>
            <p:spPr bwMode="auto">
              <a:xfrm>
                <a:off x="1668" y="3670"/>
                <a:ext cx="56" cy="149"/>
              </a:xfrm>
              <a:custGeom>
                <a:avLst/>
                <a:gdLst>
                  <a:gd name="T0" fmla="*/ 6 w 35"/>
                  <a:gd name="T1" fmla="*/ 0 h 93"/>
                  <a:gd name="T2" fmla="*/ 0 w 35"/>
                  <a:gd name="T3" fmla="*/ 0 h 93"/>
                  <a:gd name="T4" fmla="*/ 0 w 35"/>
                  <a:gd name="T5" fmla="*/ 13 h 93"/>
                  <a:gd name="T6" fmla="*/ 6 w 35"/>
                  <a:gd name="T7" fmla="*/ 11 h 93"/>
                  <a:gd name="T8" fmla="*/ 24 w 35"/>
                  <a:gd name="T9" fmla="*/ 29 h 93"/>
                  <a:gd name="T10" fmla="*/ 24 w 35"/>
                  <a:gd name="T11" fmla="*/ 70 h 93"/>
                  <a:gd name="T12" fmla="*/ 24 w 35"/>
                  <a:gd name="T13" fmla="*/ 70 h 93"/>
                  <a:gd name="T14" fmla="*/ 24 w 35"/>
                  <a:gd name="T15" fmla="*/ 70 h 93"/>
                  <a:gd name="T16" fmla="*/ 12 w 35"/>
                  <a:gd name="T17" fmla="*/ 82 h 93"/>
                  <a:gd name="T18" fmla="*/ 0 w 35"/>
                  <a:gd name="T19" fmla="*/ 73 h 93"/>
                  <a:gd name="T20" fmla="*/ 0 w 35"/>
                  <a:gd name="T21" fmla="*/ 90 h 93"/>
                  <a:gd name="T22" fmla="*/ 12 w 35"/>
                  <a:gd name="T23" fmla="*/ 93 h 93"/>
                  <a:gd name="T24" fmla="*/ 35 w 35"/>
                  <a:gd name="T25" fmla="*/ 70 h 93"/>
                  <a:gd name="T26" fmla="*/ 35 w 35"/>
                  <a:gd name="T27" fmla="*/ 29 h 93"/>
                  <a:gd name="T28" fmla="*/ 6 w 35"/>
                  <a:gd name="T2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93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2"/>
                      <a:pt x="4" y="11"/>
                      <a:pt x="6" y="11"/>
                    </a:cubicBezTo>
                    <a:cubicBezTo>
                      <a:pt x="16" y="11"/>
                      <a:pt x="24" y="19"/>
                      <a:pt x="24" y="29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4" y="77"/>
                      <a:pt x="18" y="82"/>
                      <a:pt x="12" y="82"/>
                    </a:cubicBezTo>
                    <a:cubicBezTo>
                      <a:pt x="6" y="82"/>
                      <a:pt x="2" y="78"/>
                      <a:pt x="0" y="73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4" y="92"/>
                      <a:pt x="8" y="93"/>
                      <a:pt x="12" y="93"/>
                    </a:cubicBezTo>
                    <a:cubicBezTo>
                      <a:pt x="25" y="93"/>
                      <a:pt x="35" y="83"/>
                      <a:pt x="35" y="70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13"/>
                      <a:pt x="22" y="0"/>
                      <a:pt x="6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Rectangle 62"/>
              <p:cNvSpPr>
                <a:spLocks noChangeArrowheads="1"/>
              </p:cNvSpPr>
              <p:nvPr/>
            </p:nvSpPr>
            <p:spPr bwMode="auto">
              <a:xfrm>
                <a:off x="1546" y="3670"/>
                <a:ext cx="93" cy="93"/>
              </a:xfrm>
              <a:prstGeom prst="rect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Rectangle 63"/>
              <p:cNvSpPr>
                <a:spLocks noChangeArrowheads="1"/>
              </p:cNvSpPr>
              <p:nvPr/>
            </p:nvSpPr>
            <p:spPr bwMode="auto">
              <a:xfrm>
                <a:off x="1501" y="3848"/>
                <a:ext cx="186" cy="37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64"/>
              <p:cNvSpPr/>
              <p:nvPr/>
            </p:nvSpPr>
            <p:spPr bwMode="auto">
              <a:xfrm>
                <a:off x="730" y="3538"/>
                <a:ext cx="451" cy="451"/>
              </a:xfrm>
              <a:custGeom>
                <a:avLst/>
                <a:gdLst>
                  <a:gd name="T0" fmla="*/ 232 w 281"/>
                  <a:gd name="T1" fmla="*/ 49 h 281"/>
                  <a:gd name="T2" fmla="*/ 232 w 281"/>
                  <a:gd name="T3" fmla="*/ 231 h 281"/>
                  <a:gd name="T4" fmla="*/ 50 w 281"/>
                  <a:gd name="T5" fmla="*/ 231 h 281"/>
                  <a:gd name="T6" fmla="*/ 50 w 281"/>
                  <a:gd name="T7" fmla="*/ 50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281" y="99"/>
                      <a:pt x="281" y="181"/>
                      <a:pt x="232" y="231"/>
                    </a:cubicBezTo>
                    <a:cubicBezTo>
                      <a:pt x="182" y="281"/>
                      <a:pt x="100" y="281"/>
                      <a:pt x="50" y="231"/>
                    </a:cubicBezTo>
                    <a:cubicBezTo>
                      <a:pt x="0" y="181"/>
                      <a:pt x="1" y="99"/>
                      <a:pt x="50" y="50"/>
                    </a:cubicBezTo>
                    <a:cubicBezTo>
                      <a:pt x="100" y="0"/>
                      <a:pt x="182" y="0"/>
                      <a:pt x="232" y="49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65"/>
              <p:cNvSpPr/>
              <p:nvPr/>
            </p:nvSpPr>
            <p:spPr bwMode="auto">
              <a:xfrm>
                <a:off x="900" y="3737"/>
                <a:ext cx="252" cy="223"/>
              </a:xfrm>
              <a:custGeom>
                <a:avLst/>
                <a:gdLst>
                  <a:gd name="T0" fmla="*/ 34 w 157"/>
                  <a:gd name="T1" fmla="*/ 8 h 139"/>
                  <a:gd name="T2" fmla="*/ 2 w 157"/>
                  <a:gd name="T3" fmla="*/ 49 h 139"/>
                  <a:gd name="T4" fmla="*/ 9 w 157"/>
                  <a:gd name="T5" fmla="*/ 57 h 139"/>
                  <a:gd name="T6" fmla="*/ 0 w 157"/>
                  <a:gd name="T7" fmla="*/ 62 h 139"/>
                  <a:gd name="T8" fmla="*/ 26 w 157"/>
                  <a:gd name="T9" fmla="*/ 88 h 139"/>
                  <a:gd name="T10" fmla="*/ 22 w 157"/>
                  <a:gd name="T11" fmla="*/ 92 h 139"/>
                  <a:gd name="T12" fmla="*/ 70 w 157"/>
                  <a:gd name="T13" fmla="*/ 139 h 139"/>
                  <a:gd name="T14" fmla="*/ 126 w 157"/>
                  <a:gd name="T15" fmla="*/ 107 h 139"/>
                  <a:gd name="T16" fmla="*/ 157 w 157"/>
                  <a:gd name="T17" fmla="*/ 53 h 139"/>
                  <a:gd name="T18" fmla="*/ 104 w 157"/>
                  <a:gd name="T19" fmla="*/ 0 h 139"/>
                  <a:gd name="T20" fmla="*/ 96 w 157"/>
                  <a:gd name="T21" fmla="*/ 5 h 139"/>
                  <a:gd name="T22" fmla="*/ 34 w 157"/>
                  <a:gd name="T23" fmla="*/ 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139">
                    <a:moveTo>
                      <a:pt x="34" y="8"/>
                    </a:moveTo>
                    <a:cubicBezTo>
                      <a:pt x="2" y="49"/>
                      <a:pt x="2" y="49"/>
                      <a:pt x="2" y="49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70" y="139"/>
                      <a:pt x="70" y="139"/>
                      <a:pt x="70" y="139"/>
                    </a:cubicBezTo>
                    <a:cubicBezTo>
                      <a:pt x="90" y="133"/>
                      <a:pt x="109" y="123"/>
                      <a:pt x="126" y="107"/>
                    </a:cubicBezTo>
                    <a:cubicBezTo>
                      <a:pt x="141" y="91"/>
                      <a:pt x="151" y="73"/>
                      <a:pt x="157" y="53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6" y="5"/>
                      <a:pt x="96" y="5"/>
                      <a:pt x="96" y="5"/>
                    </a:cubicBez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66"/>
              <p:cNvSpPr/>
              <p:nvPr/>
            </p:nvSpPr>
            <p:spPr bwMode="auto">
              <a:xfrm>
                <a:off x="935" y="3734"/>
                <a:ext cx="39" cy="151"/>
              </a:xfrm>
              <a:custGeom>
                <a:avLst/>
                <a:gdLst>
                  <a:gd name="T0" fmla="*/ 3 w 24"/>
                  <a:gd name="T1" fmla="*/ 3 h 94"/>
                  <a:gd name="T2" fmla="*/ 0 w 24"/>
                  <a:gd name="T3" fmla="*/ 94 h 94"/>
                  <a:gd name="T4" fmla="*/ 24 w 24"/>
                  <a:gd name="T5" fmla="*/ 94 h 94"/>
                  <a:gd name="T6" fmla="*/ 21 w 24"/>
                  <a:gd name="T7" fmla="*/ 1 h 94"/>
                  <a:gd name="T8" fmla="*/ 3 w 24"/>
                  <a:gd name="T9" fmla="*/ 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94">
                    <a:moveTo>
                      <a:pt x="3" y="3"/>
                    </a:moveTo>
                    <a:cubicBezTo>
                      <a:pt x="0" y="94"/>
                      <a:pt x="0" y="94"/>
                      <a:pt x="0" y="94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6" y="0"/>
                      <a:pt x="3" y="3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67"/>
              <p:cNvSpPr/>
              <p:nvPr/>
            </p:nvSpPr>
            <p:spPr bwMode="auto">
              <a:xfrm>
                <a:off x="894" y="3638"/>
                <a:ext cx="173" cy="202"/>
              </a:xfrm>
              <a:custGeom>
                <a:avLst/>
                <a:gdLst>
                  <a:gd name="T0" fmla="*/ 73 w 108"/>
                  <a:gd name="T1" fmla="*/ 55 h 126"/>
                  <a:gd name="T2" fmla="*/ 49 w 108"/>
                  <a:gd name="T3" fmla="*/ 57 h 126"/>
                  <a:gd name="T4" fmla="*/ 39 w 108"/>
                  <a:gd name="T5" fmla="*/ 52 h 126"/>
                  <a:gd name="T6" fmla="*/ 29 w 108"/>
                  <a:gd name="T7" fmla="*/ 28 h 126"/>
                  <a:gd name="T8" fmla="*/ 4 w 108"/>
                  <a:gd name="T9" fmla="*/ 2 h 126"/>
                  <a:gd name="T10" fmla="*/ 14 w 108"/>
                  <a:gd name="T11" fmla="*/ 37 h 126"/>
                  <a:gd name="T12" fmla="*/ 29 w 108"/>
                  <a:gd name="T13" fmla="*/ 57 h 126"/>
                  <a:gd name="T14" fmla="*/ 27 w 108"/>
                  <a:gd name="T15" fmla="*/ 63 h 126"/>
                  <a:gd name="T16" fmla="*/ 28 w 108"/>
                  <a:gd name="T17" fmla="*/ 69 h 126"/>
                  <a:gd name="T18" fmla="*/ 14 w 108"/>
                  <a:gd name="T19" fmla="*/ 89 h 126"/>
                  <a:gd name="T20" fmla="*/ 4 w 108"/>
                  <a:gd name="T21" fmla="*/ 124 h 126"/>
                  <a:gd name="T22" fmla="*/ 29 w 108"/>
                  <a:gd name="T23" fmla="*/ 98 h 126"/>
                  <a:gd name="T24" fmla="*/ 39 w 108"/>
                  <a:gd name="T25" fmla="*/ 75 h 126"/>
                  <a:gd name="T26" fmla="*/ 49 w 108"/>
                  <a:gd name="T27" fmla="*/ 69 h 126"/>
                  <a:gd name="T28" fmla="*/ 73 w 108"/>
                  <a:gd name="T29" fmla="*/ 72 h 126"/>
                  <a:gd name="T30" fmla="*/ 108 w 108"/>
                  <a:gd name="T31" fmla="*/ 63 h 126"/>
                  <a:gd name="T32" fmla="*/ 73 w 108"/>
                  <a:gd name="T33" fmla="*/ 5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8" h="126">
                    <a:moveTo>
                      <a:pt x="73" y="55"/>
                    </a:moveTo>
                    <a:cubicBezTo>
                      <a:pt x="64" y="55"/>
                      <a:pt x="55" y="56"/>
                      <a:pt x="49" y="57"/>
                    </a:cubicBezTo>
                    <a:cubicBezTo>
                      <a:pt x="47" y="54"/>
                      <a:pt x="43" y="52"/>
                      <a:pt x="39" y="52"/>
                    </a:cubicBezTo>
                    <a:cubicBezTo>
                      <a:pt x="37" y="46"/>
                      <a:pt x="34" y="37"/>
                      <a:pt x="29" y="28"/>
                    </a:cubicBezTo>
                    <a:cubicBezTo>
                      <a:pt x="19" y="12"/>
                      <a:pt x="8" y="0"/>
                      <a:pt x="4" y="2"/>
                    </a:cubicBezTo>
                    <a:cubicBezTo>
                      <a:pt x="0" y="5"/>
                      <a:pt x="4" y="20"/>
                      <a:pt x="14" y="37"/>
                    </a:cubicBezTo>
                    <a:cubicBezTo>
                      <a:pt x="19" y="45"/>
                      <a:pt x="24" y="53"/>
                      <a:pt x="29" y="57"/>
                    </a:cubicBezTo>
                    <a:cubicBezTo>
                      <a:pt x="28" y="59"/>
                      <a:pt x="27" y="61"/>
                      <a:pt x="27" y="63"/>
                    </a:cubicBezTo>
                    <a:cubicBezTo>
                      <a:pt x="27" y="66"/>
                      <a:pt x="27" y="68"/>
                      <a:pt x="28" y="69"/>
                    </a:cubicBezTo>
                    <a:cubicBezTo>
                      <a:pt x="24" y="74"/>
                      <a:pt x="19" y="81"/>
                      <a:pt x="14" y="89"/>
                    </a:cubicBezTo>
                    <a:cubicBezTo>
                      <a:pt x="4" y="106"/>
                      <a:pt x="0" y="122"/>
                      <a:pt x="4" y="124"/>
                    </a:cubicBezTo>
                    <a:cubicBezTo>
                      <a:pt x="8" y="126"/>
                      <a:pt x="19" y="115"/>
                      <a:pt x="29" y="98"/>
                    </a:cubicBezTo>
                    <a:cubicBezTo>
                      <a:pt x="34" y="90"/>
                      <a:pt x="37" y="81"/>
                      <a:pt x="39" y="75"/>
                    </a:cubicBezTo>
                    <a:cubicBezTo>
                      <a:pt x="43" y="75"/>
                      <a:pt x="47" y="73"/>
                      <a:pt x="49" y="69"/>
                    </a:cubicBezTo>
                    <a:cubicBezTo>
                      <a:pt x="55" y="71"/>
                      <a:pt x="64" y="72"/>
                      <a:pt x="73" y="72"/>
                    </a:cubicBezTo>
                    <a:cubicBezTo>
                      <a:pt x="93" y="72"/>
                      <a:pt x="108" y="68"/>
                      <a:pt x="108" y="63"/>
                    </a:cubicBezTo>
                    <a:cubicBezTo>
                      <a:pt x="108" y="59"/>
                      <a:pt x="93" y="55"/>
                      <a:pt x="73" y="55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68"/>
              <p:cNvSpPr/>
              <p:nvPr/>
            </p:nvSpPr>
            <p:spPr bwMode="auto">
              <a:xfrm>
                <a:off x="89" y="3538"/>
                <a:ext cx="450" cy="451"/>
              </a:xfrm>
              <a:custGeom>
                <a:avLst/>
                <a:gdLst>
                  <a:gd name="T0" fmla="*/ 231 w 281"/>
                  <a:gd name="T1" fmla="*/ 49 h 281"/>
                  <a:gd name="T2" fmla="*/ 231 w 281"/>
                  <a:gd name="T3" fmla="*/ 231 h 281"/>
                  <a:gd name="T4" fmla="*/ 50 w 281"/>
                  <a:gd name="T5" fmla="*/ 231 h 281"/>
                  <a:gd name="T6" fmla="*/ 50 w 281"/>
                  <a:gd name="T7" fmla="*/ 49 h 281"/>
                  <a:gd name="T8" fmla="*/ 231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49"/>
                    </a:moveTo>
                    <a:cubicBezTo>
                      <a:pt x="281" y="99"/>
                      <a:pt x="281" y="181"/>
                      <a:pt x="231" y="231"/>
                    </a:cubicBezTo>
                    <a:cubicBezTo>
                      <a:pt x="181" y="281"/>
                      <a:pt x="100" y="281"/>
                      <a:pt x="50" y="231"/>
                    </a:cubicBezTo>
                    <a:cubicBezTo>
                      <a:pt x="0" y="181"/>
                      <a:pt x="0" y="99"/>
                      <a:pt x="50" y="49"/>
                    </a:cubicBezTo>
                    <a:cubicBezTo>
                      <a:pt x="100" y="0"/>
                      <a:pt x="181" y="0"/>
                      <a:pt x="231" y="49"/>
                    </a:cubicBez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69"/>
              <p:cNvSpPr/>
              <p:nvPr/>
            </p:nvSpPr>
            <p:spPr bwMode="auto">
              <a:xfrm>
                <a:off x="228" y="3676"/>
                <a:ext cx="289" cy="291"/>
              </a:xfrm>
              <a:custGeom>
                <a:avLst/>
                <a:gdLst>
                  <a:gd name="T0" fmla="*/ 73 w 180"/>
                  <a:gd name="T1" fmla="*/ 181 h 181"/>
                  <a:gd name="T2" fmla="*/ 144 w 180"/>
                  <a:gd name="T3" fmla="*/ 145 h 181"/>
                  <a:gd name="T4" fmla="*/ 180 w 180"/>
                  <a:gd name="T5" fmla="*/ 73 h 181"/>
                  <a:gd name="T6" fmla="*/ 108 w 180"/>
                  <a:gd name="T7" fmla="*/ 0 h 181"/>
                  <a:gd name="T8" fmla="*/ 0 w 180"/>
                  <a:gd name="T9" fmla="*/ 108 h 181"/>
                  <a:gd name="T10" fmla="*/ 73 w 180"/>
                  <a:gd name="T1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0" h="181">
                    <a:moveTo>
                      <a:pt x="73" y="181"/>
                    </a:moveTo>
                    <a:cubicBezTo>
                      <a:pt x="99" y="177"/>
                      <a:pt x="124" y="165"/>
                      <a:pt x="144" y="145"/>
                    </a:cubicBezTo>
                    <a:cubicBezTo>
                      <a:pt x="165" y="124"/>
                      <a:pt x="177" y="99"/>
                      <a:pt x="180" y="73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108"/>
                      <a:pt x="0" y="108"/>
                      <a:pt x="0" y="108"/>
                    </a:cubicBezTo>
                    <a:lnTo>
                      <a:pt x="73" y="181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Oval 70"/>
              <p:cNvSpPr>
                <a:spLocks noChangeArrowheads="1"/>
              </p:cNvSpPr>
              <p:nvPr/>
            </p:nvSpPr>
            <p:spPr bwMode="auto">
              <a:xfrm>
                <a:off x="193" y="3641"/>
                <a:ext cx="244" cy="244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71"/>
              <p:cNvSpPr/>
              <p:nvPr/>
            </p:nvSpPr>
            <p:spPr bwMode="auto">
              <a:xfrm>
                <a:off x="329" y="3713"/>
                <a:ext cx="5" cy="4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3 w 3"/>
                  <a:gd name="T5" fmla="*/ 0 h 2"/>
                  <a:gd name="T6" fmla="*/ 2 w 3"/>
                  <a:gd name="T7" fmla="*/ 0 h 2"/>
                  <a:gd name="T8" fmla="*/ 2 w 3"/>
                  <a:gd name="T9" fmla="*/ 0 h 2"/>
                  <a:gd name="T10" fmla="*/ 2 w 3"/>
                  <a:gd name="T11" fmla="*/ 0 h 2"/>
                  <a:gd name="T12" fmla="*/ 1 w 3"/>
                  <a:gd name="T13" fmla="*/ 1 h 2"/>
                  <a:gd name="T14" fmla="*/ 1 w 3"/>
                  <a:gd name="T15" fmla="*/ 0 h 2"/>
                  <a:gd name="T16" fmla="*/ 0 w 3"/>
                  <a:gd name="T17" fmla="*/ 0 h 2"/>
                  <a:gd name="T18" fmla="*/ 0 w 3"/>
                  <a:gd name="T19" fmla="*/ 0 h 2"/>
                  <a:gd name="T20" fmla="*/ 0 w 3"/>
                  <a:gd name="T21" fmla="*/ 1 h 2"/>
                  <a:gd name="T22" fmla="*/ 0 w 3"/>
                  <a:gd name="T23" fmla="*/ 1 h 2"/>
                  <a:gd name="T24" fmla="*/ 0 w 3"/>
                  <a:gd name="T25" fmla="*/ 1 h 2"/>
                  <a:gd name="T26" fmla="*/ 0 w 3"/>
                  <a:gd name="T27" fmla="*/ 1 h 2"/>
                  <a:gd name="T28" fmla="*/ 2 w 3"/>
                  <a:gd name="T29" fmla="*/ 2 h 2"/>
                  <a:gd name="T30" fmla="*/ 2 w 3"/>
                  <a:gd name="T31" fmla="*/ 2 h 2"/>
                  <a:gd name="T32" fmla="*/ 2 w 3"/>
                  <a:gd name="T33" fmla="*/ 2 h 2"/>
                  <a:gd name="T34" fmla="*/ 3 w 3"/>
                  <a:gd name="T35" fmla="*/ 2 h 2"/>
                  <a:gd name="T36" fmla="*/ 3 w 3"/>
                  <a:gd name="T37" fmla="*/ 2 h 2"/>
                  <a:gd name="T38" fmla="*/ 3 w 3"/>
                  <a:gd name="T39" fmla="*/ 1 h 2"/>
                  <a:gd name="T40" fmla="*/ 3 w 3"/>
                  <a:gd name="T41" fmla="*/ 0 h 2"/>
                  <a:gd name="T42" fmla="*/ 3 w 3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72"/>
              <p:cNvSpPr/>
              <p:nvPr/>
            </p:nvSpPr>
            <p:spPr bwMode="auto">
              <a:xfrm>
                <a:off x="300" y="3672"/>
                <a:ext cx="12" cy="14"/>
              </a:xfrm>
              <a:custGeom>
                <a:avLst/>
                <a:gdLst>
                  <a:gd name="T0" fmla="*/ 6 w 7"/>
                  <a:gd name="T1" fmla="*/ 8 h 9"/>
                  <a:gd name="T2" fmla="*/ 6 w 7"/>
                  <a:gd name="T3" fmla="*/ 7 h 9"/>
                  <a:gd name="T4" fmla="*/ 6 w 7"/>
                  <a:gd name="T5" fmla="*/ 7 h 9"/>
                  <a:gd name="T6" fmla="*/ 5 w 7"/>
                  <a:gd name="T7" fmla="*/ 6 h 9"/>
                  <a:gd name="T8" fmla="*/ 5 w 7"/>
                  <a:gd name="T9" fmla="*/ 6 h 9"/>
                  <a:gd name="T10" fmla="*/ 5 w 7"/>
                  <a:gd name="T11" fmla="*/ 5 h 9"/>
                  <a:gd name="T12" fmla="*/ 5 w 7"/>
                  <a:gd name="T13" fmla="*/ 5 h 9"/>
                  <a:gd name="T14" fmla="*/ 5 w 7"/>
                  <a:gd name="T15" fmla="*/ 4 h 9"/>
                  <a:gd name="T16" fmla="*/ 4 w 7"/>
                  <a:gd name="T17" fmla="*/ 4 h 9"/>
                  <a:gd name="T18" fmla="*/ 4 w 7"/>
                  <a:gd name="T19" fmla="*/ 4 h 9"/>
                  <a:gd name="T20" fmla="*/ 4 w 7"/>
                  <a:gd name="T21" fmla="*/ 4 h 9"/>
                  <a:gd name="T22" fmla="*/ 4 w 7"/>
                  <a:gd name="T23" fmla="*/ 2 h 9"/>
                  <a:gd name="T24" fmla="*/ 3 w 7"/>
                  <a:gd name="T25" fmla="*/ 1 h 9"/>
                  <a:gd name="T26" fmla="*/ 3 w 7"/>
                  <a:gd name="T27" fmla="*/ 1 h 9"/>
                  <a:gd name="T28" fmla="*/ 4 w 7"/>
                  <a:gd name="T29" fmla="*/ 0 h 9"/>
                  <a:gd name="T30" fmla="*/ 3 w 7"/>
                  <a:gd name="T31" fmla="*/ 0 h 9"/>
                  <a:gd name="T32" fmla="*/ 2 w 7"/>
                  <a:gd name="T33" fmla="*/ 0 h 9"/>
                  <a:gd name="T34" fmla="*/ 2 w 7"/>
                  <a:gd name="T35" fmla="*/ 1 h 9"/>
                  <a:gd name="T36" fmla="*/ 1 w 7"/>
                  <a:gd name="T37" fmla="*/ 1 h 9"/>
                  <a:gd name="T38" fmla="*/ 1 w 7"/>
                  <a:gd name="T39" fmla="*/ 1 h 9"/>
                  <a:gd name="T40" fmla="*/ 2 w 7"/>
                  <a:gd name="T41" fmla="*/ 1 h 9"/>
                  <a:gd name="T42" fmla="*/ 2 w 7"/>
                  <a:gd name="T43" fmla="*/ 1 h 9"/>
                  <a:gd name="T44" fmla="*/ 1 w 7"/>
                  <a:gd name="T45" fmla="*/ 2 h 9"/>
                  <a:gd name="T46" fmla="*/ 1 w 7"/>
                  <a:gd name="T47" fmla="*/ 2 h 9"/>
                  <a:gd name="T48" fmla="*/ 1 w 7"/>
                  <a:gd name="T49" fmla="*/ 2 h 9"/>
                  <a:gd name="T50" fmla="*/ 1 w 7"/>
                  <a:gd name="T51" fmla="*/ 3 h 9"/>
                  <a:gd name="T52" fmla="*/ 1 w 7"/>
                  <a:gd name="T53" fmla="*/ 3 h 9"/>
                  <a:gd name="T54" fmla="*/ 1 w 7"/>
                  <a:gd name="T55" fmla="*/ 3 h 9"/>
                  <a:gd name="T56" fmla="*/ 2 w 7"/>
                  <a:gd name="T57" fmla="*/ 3 h 9"/>
                  <a:gd name="T58" fmla="*/ 2 w 7"/>
                  <a:gd name="T59" fmla="*/ 3 h 9"/>
                  <a:gd name="T60" fmla="*/ 2 w 7"/>
                  <a:gd name="T61" fmla="*/ 4 h 9"/>
                  <a:gd name="T62" fmla="*/ 2 w 7"/>
                  <a:gd name="T63" fmla="*/ 4 h 9"/>
                  <a:gd name="T64" fmla="*/ 2 w 7"/>
                  <a:gd name="T65" fmla="*/ 4 h 9"/>
                  <a:gd name="T66" fmla="*/ 2 w 7"/>
                  <a:gd name="T67" fmla="*/ 4 h 9"/>
                  <a:gd name="T68" fmla="*/ 2 w 7"/>
                  <a:gd name="T69" fmla="*/ 4 h 9"/>
                  <a:gd name="T70" fmla="*/ 3 w 7"/>
                  <a:gd name="T71" fmla="*/ 4 h 9"/>
                  <a:gd name="T72" fmla="*/ 2 w 7"/>
                  <a:gd name="T73" fmla="*/ 5 h 9"/>
                  <a:gd name="T74" fmla="*/ 1 w 7"/>
                  <a:gd name="T75" fmla="*/ 5 h 9"/>
                  <a:gd name="T76" fmla="*/ 1 w 7"/>
                  <a:gd name="T77" fmla="*/ 6 h 9"/>
                  <a:gd name="T78" fmla="*/ 1 w 7"/>
                  <a:gd name="T79" fmla="*/ 6 h 9"/>
                  <a:gd name="T80" fmla="*/ 1 w 7"/>
                  <a:gd name="T81" fmla="*/ 6 h 9"/>
                  <a:gd name="T82" fmla="*/ 1 w 7"/>
                  <a:gd name="T83" fmla="*/ 6 h 9"/>
                  <a:gd name="T84" fmla="*/ 1 w 7"/>
                  <a:gd name="T85" fmla="*/ 7 h 9"/>
                  <a:gd name="T86" fmla="*/ 1 w 7"/>
                  <a:gd name="T87" fmla="*/ 7 h 9"/>
                  <a:gd name="T88" fmla="*/ 2 w 7"/>
                  <a:gd name="T89" fmla="*/ 8 h 9"/>
                  <a:gd name="T90" fmla="*/ 2 w 7"/>
                  <a:gd name="T91" fmla="*/ 8 h 9"/>
                  <a:gd name="T92" fmla="*/ 2 w 7"/>
                  <a:gd name="T93" fmla="*/ 8 h 9"/>
                  <a:gd name="T94" fmla="*/ 2 w 7"/>
                  <a:gd name="T95" fmla="*/ 8 h 9"/>
                  <a:gd name="T96" fmla="*/ 1 w 7"/>
                  <a:gd name="T97" fmla="*/ 8 h 9"/>
                  <a:gd name="T98" fmla="*/ 0 w 7"/>
                  <a:gd name="T99" fmla="*/ 9 h 9"/>
                  <a:gd name="T100" fmla="*/ 0 w 7"/>
                  <a:gd name="T101" fmla="*/ 9 h 9"/>
                  <a:gd name="T102" fmla="*/ 1 w 7"/>
                  <a:gd name="T103" fmla="*/ 9 h 9"/>
                  <a:gd name="T104" fmla="*/ 1 w 7"/>
                  <a:gd name="T105" fmla="*/ 9 h 9"/>
                  <a:gd name="T106" fmla="*/ 2 w 7"/>
                  <a:gd name="T107" fmla="*/ 9 h 9"/>
                  <a:gd name="T108" fmla="*/ 4 w 7"/>
                  <a:gd name="T109" fmla="*/ 9 h 9"/>
                  <a:gd name="T110" fmla="*/ 5 w 7"/>
                  <a:gd name="T111" fmla="*/ 9 h 9"/>
                  <a:gd name="T112" fmla="*/ 6 w 7"/>
                  <a:gd name="T113" fmla="*/ 8 h 9"/>
                  <a:gd name="T114" fmla="*/ 6 w 7"/>
                  <a:gd name="T115" fmla="*/ 8 h 9"/>
                  <a:gd name="T116" fmla="*/ 6 w 7"/>
                  <a:gd name="T1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" h="9"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5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73"/>
              <p:cNvSpPr/>
              <p:nvPr/>
            </p:nvSpPr>
            <p:spPr bwMode="auto">
              <a:xfrm>
                <a:off x="294" y="3676"/>
                <a:ext cx="8" cy="7"/>
              </a:xfrm>
              <a:custGeom>
                <a:avLst/>
                <a:gdLst>
                  <a:gd name="T0" fmla="*/ 4 w 5"/>
                  <a:gd name="T1" fmla="*/ 1 h 4"/>
                  <a:gd name="T2" fmla="*/ 5 w 5"/>
                  <a:gd name="T3" fmla="*/ 1 h 4"/>
                  <a:gd name="T4" fmla="*/ 4 w 5"/>
                  <a:gd name="T5" fmla="*/ 0 h 4"/>
                  <a:gd name="T6" fmla="*/ 2 w 5"/>
                  <a:gd name="T7" fmla="*/ 1 h 4"/>
                  <a:gd name="T8" fmla="*/ 2 w 5"/>
                  <a:gd name="T9" fmla="*/ 1 h 4"/>
                  <a:gd name="T10" fmla="*/ 2 w 5"/>
                  <a:gd name="T11" fmla="*/ 1 h 4"/>
                  <a:gd name="T12" fmla="*/ 1 w 5"/>
                  <a:gd name="T13" fmla="*/ 2 h 4"/>
                  <a:gd name="T14" fmla="*/ 1 w 5"/>
                  <a:gd name="T15" fmla="*/ 2 h 4"/>
                  <a:gd name="T16" fmla="*/ 1 w 5"/>
                  <a:gd name="T17" fmla="*/ 3 h 4"/>
                  <a:gd name="T18" fmla="*/ 0 w 5"/>
                  <a:gd name="T19" fmla="*/ 4 h 4"/>
                  <a:gd name="T20" fmla="*/ 0 w 5"/>
                  <a:gd name="T21" fmla="*/ 4 h 4"/>
                  <a:gd name="T22" fmla="*/ 1 w 5"/>
                  <a:gd name="T23" fmla="*/ 4 h 4"/>
                  <a:gd name="T24" fmla="*/ 2 w 5"/>
                  <a:gd name="T25" fmla="*/ 4 h 4"/>
                  <a:gd name="T26" fmla="*/ 2 w 5"/>
                  <a:gd name="T27" fmla="*/ 4 h 4"/>
                  <a:gd name="T28" fmla="*/ 3 w 5"/>
                  <a:gd name="T29" fmla="*/ 3 h 4"/>
                  <a:gd name="T30" fmla="*/ 4 w 5"/>
                  <a:gd name="T31" fmla="*/ 3 h 4"/>
                  <a:gd name="T32" fmla="*/ 4 w 5"/>
                  <a:gd name="T33" fmla="*/ 2 h 4"/>
                  <a:gd name="T34" fmla="*/ 4 w 5"/>
                  <a:gd name="T35" fmla="*/ 2 h 4"/>
                  <a:gd name="T36" fmla="*/ 4 w 5"/>
                  <a:gd name="T3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74"/>
              <p:cNvSpPr/>
              <p:nvPr/>
            </p:nvSpPr>
            <p:spPr bwMode="auto">
              <a:xfrm>
                <a:off x="193" y="3745"/>
                <a:ext cx="40" cy="97"/>
              </a:xfrm>
              <a:custGeom>
                <a:avLst/>
                <a:gdLst>
                  <a:gd name="T0" fmla="*/ 17 w 25"/>
                  <a:gd name="T1" fmla="*/ 30 h 60"/>
                  <a:gd name="T2" fmla="*/ 14 w 25"/>
                  <a:gd name="T3" fmla="*/ 27 h 60"/>
                  <a:gd name="T4" fmla="*/ 14 w 25"/>
                  <a:gd name="T5" fmla="*/ 26 h 60"/>
                  <a:gd name="T6" fmla="*/ 12 w 25"/>
                  <a:gd name="T7" fmla="*/ 25 h 60"/>
                  <a:gd name="T8" fmla="*/ 11 w 25"/>
                  <a:gd name="T9" fmla="*/ 21 h 60"/>
                  <a:gd name="T10" fmla="*/ 4 w 25"/>
                  <a:gd name="T11" fmla="*/ 11 h 60"/>
                  <a:gd name="T12" fmla="*/ 2 w 25"/>
                  <a:gd name="T13" fmla="*/ 3 h 60"/>
                  <a:gd name="T14" fmla="*/ 2 w 25"/>
                  <a:gd name="T15" fmla="*/ 1 h 60"/>
                  <a:gd name="T16" fmla="*/ 1 w 25"/>
                  <a:gd name="T17" fmla="*/ 0 h 60"/>
                  <a:gd name="T18" fmla="*/ 1 w 25"/>
                  <a:gd name="T19" fmla="*/ 0 h 60"/>
                  <a:gd name="T20" fmla="*/ 0 w 25"/>
                  <a:gd name="T21" fmla="*/ 11 h 60"/>
                  <a:gd name="T22" fmla="*/ 18 w 25"/>
                  <a:gd name="T23" fmla="*/ 60 h 60"/>
                  <a:gd name="T24" fmla="*/ 20 w 25"/>
                  <a:gd name="T25" fmla="*/ 57 h 60"/>
                  <a:gd name="T26" fmla="*/ 21 w 25"/>
                  <a:gd name="T27" fmla="*/ 57 h 60"/>
                  <a:gd name="T28" fmla="*/ 22 w 25"/>
                  <a:gd name="T29" fmla="*/ 56 h 60"/>
                  <a:gd name="T30" fmla="*/ 22 w 25"/>
                  <a:gd name="T31" fmla="*/ 54 h 60"/>
                  <a:gd name="T32" fmla="*/ 22 w 25"/>
                  <a:gd name="T33" fmla="*/ 49 h 60"/>
                  <a:gd name="T34" fmla="*/ 22 w 25"/>
                  <a:gd name="T35" fmla="*/ 48 h 60"/>
                  <a:gd name="T36" fmla="*/ 22 w 25"/>
                  <a:gd name="T37" fmla="*/ 48 h 60"/>
                  <a:gd name="T38" fmla="*/ 23 w 25"/>
                  <a:gd name="T39" fmla="*/ 43 h 60"/>
                  <a:gd name="T40" fmla="*/ 24 w 25"/>
                  <a:gd name="T41" fmla="*/ 42 h 60"/>
                  <a:gd name="T42" fmla="*/ 25 w 25"/>
                  <a:gd name="T43" fmla="*/ 40 h 60"/>
                  <a:gd name="T44" fmla="*/ 17 w 25"/>
                  <a:gd name="T45" fmla="*/ 3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60">
                    <a:moveTo>
                      <a:pt x="17" y="30"/>
                    </a:moveTo>
                    <a:cubicBezTo>
                      <a:pt x="16" y="29"/>
                      <a:pt x="15" y="27"/>
                      <a:pt x="14" y="27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2" y="25"/>
                      <a:pt x="10" y="22"/>
                      <a:pt x="11" y="21"/>
                    </a:cubicBezTo>
                    <a:cubicBezTo>
                      <a:pt x="11" y="19"/>
                      <a:pt x="8" y="14"/>
                      <a:pt x="4" y="11"/>
                    </a:cubicBezTo>
                    <a:cubicBezTo>
                      <a:pt x="4" y="10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7"/>
                      <a:pt x="0" y="11"/>
                    </a:cubicBezTo>
                    <a:cubicBezTo>
                      <a:pt x="0" y="30"/>
                      <a:pt x="7" y="47"/>
                      <a:pt x="18" y="60"/>
                    </a:cubicBezTo>
                    <a:cubicBezTo>
                      <a:pt x="19" y="59"/>
                      <a:pt x="20" y="57"/>
                      <a:pt x="20" y="57"/>
                    </a:cubicBezTo>
                    <a:cubicBezTo>
                      <a:pt x="20" y="56"/>
                      <a:pt x="21" y="56"/>
                      <a:pt x="21" y="57"/>
                    </a:cubicBezTo>
                    <a:cubicBezTo>
                      <a:pt x="22" y="57"/>
                      <a:pt x="22" y="56"/>
                      <a:pt x="22" y="56"/>
                    </a:cubicBezTo>
                    <a:cubicBezTo>
                      <a:pt x="22" y="55"/>
                      <a:pt x="22" y="55"/>
                      <a:pt x="22" y="54"/>
                    </a:cubicBezTo>
                    <a:cubicBezTo>
                      <a:pt x="22" y="53"/>
                      <a:pt x="22" y="50"/>
                      <a:pt x="22" y="49"/>
                    </a:cubicBezTo>
                    <a:cubicBezTo>
                      <a:pt x="22" y="49"/>
                      <a:pt x="22" y="49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51"/>
                      <a:pt x="22" y="44"/>
                      <a:pt x="23" y="43"/>
                    </a:cubicBezTo>
                    <a:cubicBezTo>
                      <a:pt x="23" y="43"/>
                      <a:pt x="24" y="43"/>
                      <a:pt x="24" y="42"/>
                    </a:cubicBezTo>
                    <a:cubicBezTo>
                      <a:pt x="24" y="41"/>
                      <a:pt x="25" y="40"/>
                      <a:pt x="25" y="40"/>
                    </a:cubicBezTo>
                    <a:cubicBezTo>
                      <a:pt x="25" y="38"/>
                      <a:pt x="19" y="31"/>
                      <a:pt x="17" y="30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75"/>
              <p:cNvSpPr/>
              <p:nvPr/>
            </p:nvSpPr>
            <p:spPr bwMode="auto">
              <a:xfrm>
                <a:off x="236" y="3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76"/>
              <p:cNvSpPr/>
              <p:nvPr/>
            </p:nvSpPr>
            <p:spPr bwMode="auto">
              <a:xfrm>
                <a:off x="238" y="3668"/>
                <a:ext cx="1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0 w 1"/>
                  <a:gd name="T9" fmla="*/ 0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77"/>
              <p:cNvSpPr/>
              <p:nvPr/>
            </p:nvSpPr>
            <p:spPr bwMode="auto">
              <a:xfrm>
                <a:off x="233" y="3672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  <a:gd name="T8" fmla="*/ 0 w 2"/>
                  <a:gd name="T9" fmla="*/ 1 h 1"/>
                  <a:gd name="T10" fmla="*/ 1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78"/>
              <p:cNvSpPr/>
              <p:nvPr/>
            </p:nvSpPr>
            <p:spPr bwMode="auto">
              <a:xfrm>
                <a:off x="241" y="3657"/>
                <a:ext cx="15" cy="11"/>
              </a:xfrm>
              <a:custGeom>
                <a:avLst/>
                <a:gdLst>
                  <a:gd name="T0" fmla="*/ 0 w 9"/>
                  <a:gd name="T1" fmla="*/ 6 h 7"/>
                  <a:gd name="T2" fmla="*/ 1 w 9"/>
                  <a:gd name="T3" fmla="*/ 7 h 7"/>
                  <a:gd name="T4" fmla="*/ 2 w 9"/>
                  <a:gd name="T5" fmla="*/ 7 h 7"/>
                  <a:gd name="T6" fmla="*/ 5 w 9"/>
                  <a:gd name="T7" fmla="*/ 6 h 7"/>
                  <a:gd name="T8" fmla="*/ 5 w 9"/>
                  <a:gd name="T9" fmla="*/ 6 h 7"/>
                  <a:gd name="T10" fmla="*/ 8 w 9"/>
                  <a:gd name="T11" fmla="*/ 0 h 7"/>
                  <a:gd name="T12" fmla="*/ 9 w 9"/>
                  <a:gd name="T13" fmla="*/ 0 h 7"/>
                  <a:gd name="T14" fmla="*/ 9 w 9"/>
                  <a:gd name="T15" fmla="*/ 0 h 7"/>
                  <a:gd name="T16" fmla="*/ 0 w 9"/>
                  <a:gd name="T17" fmla="*/ 6 h 7"/>
                  <a:gd name="T18" fmla="*/ 0 w 9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6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2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3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79"/>
              <p:cNvSpPr/>
              <p:nvPr/>
            </p:nvSpPr>
            <p:spPr bwMode="auto">
              <a:xfrm>
                <a:off x="268" y="3641"/>
                <a:ext cx="48" cy="19"/>
              </a:xfrm>
              <a:custGeom>
                <a:avLst/>
                <a:gdLst>
                  <a:gd name="T0" fmla="*/ 0 w 30"/>
                  <a:gd name="T1" fmla="*/ 11 h 12"/>
                  <a:gd name="T2" fmla="*/ 1 w 30"/>
                  <a:gd name="T3" fmla="*/ 12 h 12"/>
                  <a:gd name="T4" fmla="*/ 1 w 30"/>
                  <a:gd name="T5" fmla="*/ 11 h 12"/>
                  <a:gd name="T6" fmla="*/ 2 w 30"/>
                  <a:gd name="T7" fmla="*/ 11 h 12"/>
                  <a:gd name="T8" fmla="*/ 4 w 30"/>
                  <a:gd name="T9" fmla="*/ 10 h 12"/>
                  <a:gd name="T10" fmla="*/ 4 w 30"/>
                  <a:gd name="T11" fmla="*/ 9 h 12"/>
                  <a:gd name="T12" fmla="*/ 6 w 30"/>
                  <a:gd name="T13" fmla="*/ 9 h 12"/>
                  <a:gd name="T14" fmla="*/ 6 w 30"/>
                  <a:gd name="T15" fmla="*/ 8 h 12"/>
                  <a:gd name="T16" fmla="*/ 7 w 30"/>
                  <a:gd name="T17" fmla="*/ 8 h 12"/>
                  <a:gd name="T18" fmla="*/ 9 w 30"/>
                  <a:gd name="T19" fmla="*/ 7 h 12"/>
                  <a:gd name="T20" fmla="*/ 9 w 30"/>
                  <a:gd name="T21" fmla="*/ 7 h 12"/>
                  <a:gd name="T22" fmla="*/ 9 w 30"/>
                  <a:gd name="T23" fmla="*/ 8 h 12"/>
                  <a:gd name="T24" fmla="*/ 9 w 30"/>
                  <a:gd name="T25" fmla="*/ 8 h 12"/>
                  <a:gd name="T26" fmla="*/ 10 w 30"/>
                  <a:gd name="T27" fmla="*/ 8 h 12"/>
                  <a:gd name="T28" fmla="*/ 12 w 30"/>
                  <a:gd name="T29" fmla="*/ 7 h 12"/>
                  <a:gd name="T30" fmla="*/ 12 w 30"/>
                  <a:gd name="T31" fmla="*/ 7 h 12"/>
                  <a:gd name="T32" fmla="*/ 14 w 30"/>
                  <a:gd name="T33" fmla="*/ 6 h 12"/>
                  <a:gd name="T34" fmla="*/ 14 w 30"/>
                  <a:gd name="T35" fmla="*/ 6 h 12"/>
                  <a:gd name="T36" fmla="*/ 14 w 30"/>
                  <a:gd name="T37" fmla="*/ 6 h 12"/>
                  <a:gd name="T38" fmla="*/ 15 w 30"/>
                  <a:gd name="T39" fmla="*/ 6 h 12"/>
                  <a:gd name="T40" fmla="*/ 16 w 30"/>
                  <a:gd name="T41" fmla="*/ 7 h 12"/>
                  <a:gd name="T42" fmla="*/ 29 w 30"/>
                  <a:gd name="T43" fmla="*/ 1 h 12"/>
                  <a:gd name="T44" fmla="*/ 30 w 30"/>
                  <a:gd name="T45" fmla="*/ 0 h 12"/>
                  <a:gd name="T46" fmla="*/ 29 w 30"/>
                  <a:gd name="T47" fmla="*/ 0 h 12"/>
                  <a:gd name="T48" fmla="*/ 9 w 30"/>
                  <a:gd name="T49" fmla="*/ 3 h 12"/>
                  <a:gd name="T50" fmla="*/ 8 w 30"/>
                  <a:gd name="T51" fmla="*/ 3 h 12"/>
                  <a:gd name="T52" fmla="*/ 8 w 30"/>
                  <a:gd name="T53" fmla="*/ 3 h 12"/>
                  <a:gd name="T54" fmla="*/ 5 w 30"/>
                  <a:gd name="T55" fmla="*/ 5 h 12"/>
                  <a:gd name="T56" fmla="*/ 3 w 30"/>
                  <a:gd name="T57" fmla="*/ 6 h 12"/>
                  <a:gd name="T58" fmla="*/ 4 w 30"/>
                  <a:gd name="T59" fmla="*/ 6 h 12"/>
                  <a:gd name="T60" fmla="*/ 1 w 30"/>
                  <a:gd name="T61" fmla="*/ 8 h 12"/>
                  <a:gd name="T62" fmla="*/ 1 w 30"/>
                  <a:gd name="T63" fmla="*/ 9 h 12"/>
                  <a:gd name="T64" fmla="*/ 1 w 30"/>
                  <a:gd name="T65" fmla="*/ 9 h 12"/>
                  <a:gd name="T66" fmla="*/ 1 w 30"/>
                  <a:gd name="T67" fmla="*/ 10 h 12"/>
                  <a:gd name="T68" fmla="*/ 1 w 30"/>
                  <a:gd name="T69" fmla="*/ 11 h 12"/>
                  <a:gd name="T70" fmla="*/ 0 w 30"/>
                  <a:gd name="T7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" h="12">
                    <a:moveTo>
                      <a:pt x="0" y="11"/>
                    </a:moveTo>
                    <a:cubicBezTo>
                      <a:pt x="0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7" y="8"/>
                      <a:pt x="8" y="7"/>
                      <a:pt x="9" y="7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4" y="6"/>
                      <a:pt x="15" y="6"/>
                    </a:cubicBezTo>
                    <a:cubicBezTo>
                      <a:pt x="15" y="6"/>
                      <a:pt x="15" y="7"/>
                      <a:pt x="16" y="7"/>
                    </a:cubicBezTo>
                    <a:cubicBezTo>
                      <a:pt x="15" y="7"/>
                      <a:pt x="24" y="5"/>
                      <a:pt x="29" y="1"/>
                    </a:cubicBezTo>
                    <a:cubicBezTo>
                      <a:pt x="29" y="1"/>
                      <a:pt x="29" y="0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2" y="0"/>
                      <a:pt x="15" y="1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5" y="4"/>
                      <a:pt x="5" y="5"/>
                    </a:cubicBezTo>
                    <a:cubicBezTo>
                      <a:pt x="4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80"/>
              <p:cNvSpPr/>
              <p:nvPr/>
            </p:nvSpPr>
            <p:spPr bwMode="auto">
              <a:xfrm>
                <a:off x="260" y="3651"/>
                <a:ext cx="170" cy="218"/>
              </a:xfrm>
              <a:custGeom>
                <a:avLst/>
                <a:gdLst>
                  <a:gd name="T0" fmla="*/ 60 w 106"/>
                  <a:gd name="T1" fmla="*/ 2 h 136"/>
                  <a:gd name="T2" fmla="*/ 57 w 106"/>
                  <a:gd name="T3" fmla="*/ 6 h 136"/>
                  <a:gd name="T4" fmla="*/ 50 w 106"/>
                  <a:gd name="T5" fmla="*/ 1 h 136"/>
                  <a:gd name="T6" fmla="*/ 43 w 106"/>
                  <a:gd name="T7" fmla="*/ 4 h 136"/>
                  <a:gd name="T8" fmla="*/ 37 w 106"/>
                  <a:gd name="T9" fmla="*/ 9 h 136"/>
                  <a:gd name="T10" fmla="*/ 42 w 106"/>
                  <a:gd name="T11" fmla="*/ 16 h 136"/>
                  <a:gd name="T12" fmla="*/ 47 w 106"/>
                  <a:gd name="T13" fmla="*/ 7 h 136"/>
                  <a:gd name="T14" fmla="*/ 50 w 106"/>
                  <a:gd name="T15" fmla="*/ 11 h 136"/>
                  <a:gd name="T16" fmla="*/ 51 w 106"/>
                  <a:gd name="T17" fmla="*/ 12 h 136"/>
                  <a:gd name="T18" fmla="*/ 50 w 106"/>
                  <a:gd name="T19" fmla="*/ 14 h 136"/>
                  <a:gd name="T20" fmla="*/ 43 w 106"/>
                  <a:gd name="T21" fmla="*/ 18 h 136"/>
                  <a:gd name="T22" fmla="*/ 40 w 106"/>
                  <a:gd name="T23" fmla="*/ 17 h 136"/>
                  <a:gd name="T24" fmla="*/ 37 w 106"/>
                  <a:gd name="T25" fmla="*/ 19 h 136"/>
                  <a:gd name="T26" fmla="*/ 35 w 106"/>
                  <a:gd name="T27" fmla="*/ 20 h 136"/>
                  <a:gd name="T28" fmla="*/ 30 w 106"/>
                  <a:gd name="T29" fmla="*/ 24 h 136"/>
                  <a:gd name="T30" fmla="*/ 28 w 106"/>
                  <a:gd name="T31" fmla="*/ 25 h 136"/>
                  <a:gd name="T32" fmla="*/ 27 w 106"/>
                  <a:gd name="T33" fmla="*/ 26 h 136"/>
                  <a:gd name="T34" fmla="*/ 18 w 106"/>
                  <a:gd name="T35" fmla="*/ 39 h 136"/>
                  <a:gd name="T36" fmla="*/ 23 w 106"/>
                  <a:gd name="T37" fmla="*/ 40 h 136"/>
                  <a:gd name="T38" fmla="*/ 27 w 106"/>
                  <a:gd name="T39" fmla="*/ 37 h 136"/>
                  <a:gd name="T40" fmla="*/ 39 w 106"/>
                  <a:gd name="T41" fmla="*/ 31 h 136"/>
                  <a:gd name="T42" fmla="*/ 47 w 106"/>
                  <a:gd name="T43" fmla="*/ 38 h 136"/>
                  <a:gd name="T44" fmla="*/ 46 w 106"/>
                  <a:gd name="T45" fmla="*/ 34 h 136"/>
                  <a:gd name="T46" fmla="*/ 42 w 106"/>
                  <a:gd name="T47" fmla="*/ 29 h 136"/>
                  <a:gd name="T48" fmla="*/ 46 w 106"/>
                  <a:gd name="T49" fmla="*/ 31 h 136"/>
                  <a:gd name="T50" fmla="*/ 52 w 106"/>
                  <a:gd name="T51" fmla="*/ 37 h 136"/>
                  <a:gd name="T52" fmla="*/ 54 w 106"/>
                  <a:gd name="T53" fmla="*/ 37 h 136"/>
                  <a:gd name="T54" fmla="*/ 55 w 106"/>
                  <a:gd name="T55" fmla="*/ 35 h 136"/>
                  <a:gd name="T56" fmla="*/ 59 w 106"/>
                  <a:gd name="T57" fmla="*/ 35 h 136"/>
                  <a:gd name="T58" fmla="*/ 58 w 106"/>
                  <a:gd name="T59" fmla="*/ 38 h 136"/>
                  <a:gd name="T60" fmla="*/ 70 w 106"/>
                  <a:gd name="T61" fmla="*/ 41 h 136"/>
                  <a:gd name="T62" fmla="*/ 58 w 106"/>
                  <a:gd name="T63" fmla="*/ 47 h 136"/>
                  <a:gd name="T64" fmla="*/ 44 w 106"/>
                  <a:gd name="T65" fmla="*/ 47 h 136"/>
                  <a:gd name="T66" fmla="*/ 39 w 106"/>
                  <a:gd name="T67" fmla="*/ 40 h 136"/>
                  <a:gd name="T68" fmla="*/ 16 w 106"/>
                  <a:gd name="T69" fmla="*/ 45 h 136"/>
                  <a:gd name="T70" fmla="*/ 9 w 106"/>
                  <a:gd name="T71" fmla="*/ 51 h 136"/>
                  <a:gd name="T72" fmla="*/ 2 w 106"/>
                  <a:gd name="T73" fmla="*/ 75 h 136"/>
                  <a:gd name="T74" fmla="*/ 29 w 106"/>
                  <a:gd name="T75" fmla="*/ 87 h 136"/>
                  <a:gd name="T76" fmla="*/ 37 w 106"/>
                  <a:gd name="T77" fmla="*/ 91 h 136"/>
                  <a:gd name="T78" fmla="*/ 43 w 106"/>
                  <a:gd name="T79" fmla="*/ 108 h 136"/>
                  <a:gd name="T80" fmla="*/ 45 w 106"/>
                  <a:gd name="T81" fmla="*/ 124 h 136"/>
                  <a:gd name="T82" fmla="*/ 49 w 106"/>
                  <a:gd name="T83" fmla="*/ 135 h 136"/>
                  <a:gd name="T84" fmla="*/ 68 w 106"/>
                  <a:gd name="T85" fmla="*/ 127 h 136"/>
                  <a:gd name="T86" fmla="*/ 81 w 106"/>
                  <a:gd name="T87" fmla="*/ 109 h 136"/>
                  <a:gd name="T88" fmla="*/ 93 w 106"/>
                  <a:gd name="T89" fmla="*/ 78 h 136"/>
                  <a:gd name="T90" fmla="*/ 85 w 106"/>
                  <a:gd name="T91" fmla="*/ 74 h 136"/>
                  <a:gd name="T92" fmla="*/ 68 w 106"/>
                  <a:gd name="T93" fmla="*/ 49 h 136"/>
                  <a:gd name="T94" fmla="*/ 71 w 106"/>
                  <a:gd name="T95" fmla="*/ 50 h 136"/>
                  <a:gd name="T96" fmla="*/ 83 w 106"/>
                  <a:gd name="T97" fmla="*/ 66 h 136"/>
                  <a:gd name="T98" fmla="*/ 98 w 106"/>
                  <a:gd name="T99" fmla="*/ 63 h 136"/>
                  <a:gd name="T100" fmla="*/ 98 w 106"/>
                  <a:gd name="T101" fmla="*/ 52 h 136"/>
                  <a:gd name="T102" fmla="*/ 93 w 106"/>
                  <a:gd name="T103" fmla="*/ 52 h 136"/>
                  <a:gd name="T104" fmla="*/ 87 w 106"/>
                  <a:gd name="T105" fmla="*/ 49 h 136"/>
                  <a:gd name="T106" fmla="*/ 105 w 106"/>
                  <a:gd name="T107" fmla="*/ 4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6" h="136">
                    <a:moveTo>
                      <a:pt x="62" y="0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1" y="0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1"/>
                      <a:pt x="60" y="2"/>
                      <a:pt x="60" y="2"/>
                    </a:cubicBezTo>
                    <a:cubicBezTo>
                      <a:pt x="60" y="2"/>
                      <a:pt x="59" y="3"/>
                      <a:pt x="59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9" y="3"/>
                      <a:pt x="59" y="3"/>
                      <a:pt x="58" y="3"/>
                    </a:cubicBezTo>
                    <a:cubicBezTo>
                      <a:pt x="58" y="3"/>
                      <a:pt x="57" y="4"/>
                      <a:pt x="57" y="4"/>
                    </a:cubicBezTo>
                    <a:cubicBezTo>
                      <a:pt x="57" y="4"/>
                      <a:pt x="56" y="6"/>
                      <a:pt x="57" y="6"/>
                    </a:cubicBezTo>
                    <a:cubicBezTo>
                      <a:pt x="57" y="6"/>
                      <a:pt x="57" y="6"/>
                      <a:pt x="56" y="6"/>
                    </a:cubicBezTo>
                    <a:cubicBezTo>
                      <a:pt x="56" y="6"/>
                      <a:pt x="55" y="6"/>
                      <a:pt x="55" y="5"/>
                    </a:cubicBezTo>
                    <a:cubicBezTo>
                      <a:pt x="54" y="5"/>
                      <a:pt x="56" y="4"/>
                      <a:pt x="56" y="3"/>
                    </a:cubicBezTo>
                    <a:cubicBezTo>
                      <a:pt x="56" y="3"/>
                      <a:pt x="53" y="2"/>
                      <a:pt x="52" y="1"/>
                    </a:cubicBezTo>
                    <a:cubicBezTo>
                      <a:pt x="51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8" y="0"/>
                      <a:pt x="47" y="0"/>
                    </a:cubicBezTo>
                    <a:cubicBezTo>
                      <a:pt x="45" y="1"/>
                      <a:pt x="44" y="3"/>
                      <a:pt x="44" y="3"/>
                    </a:cubicBezTo>
                    <a:cubicBezTo>
                      <a:pt x="44" y="3"/>
                      <a:pt x="43" y="3"/>
                      <a:pt x="43" y="4"/>
                    </a:cubicBezTo>
                    <a:cubicBezTo>
                      <a:pt x="43" y="4"/>
                      <a:pt x="42" y="4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1" y="5"/>
                      <a:pt x="41" y="6"/>
                    </a:cubicBezTo>
                    <a:cubicBezTo>
                      <a:pt x="41" y="6"/>
                      <a:pt x="40" y="8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5" y="10"/>
                      <a:pt x="36" y="11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6"/>
                      <a:pt x="36" y="16"/>
                      <a:pt x="41" y="14"/>
                    </a:cubicBezTo>
                    <a:cubicBezTo>
                      <a:pt x="41" y="14"/>
                      <a:pt x="42" y="15"/>
                      <a:pt x="42" y="15"/>
                    </a:cubicBezTo>
                    <a:cubicBezTo>
                      <a:pt x="42" y="15"/>
                      <a:pt x="42" y="16"/>
                      <a:pt x="42" y="16"/>
                    </a:cubicBezTo>
                    <a:cubicBezTo>
                      <a:pt x="42" y="16"/>
                      <a:pt x="45" y="16"/>
                      <a:pt x="45" y="15"/>
                    </a:cubicBezTo>
                    <a:cubicBezTo>
                      <a:pt x="45" y="15"/>
                      <a:pt x="45" y="14"/>
                      <a:pt x="45" y="13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2"/>
                      <a:pt x="46" y="11"/>
                      <a:pt x="45" y="11"/>
                    </a:cubicBezTo>
                    <a:cubicBezTo>
                      <a:pt x="45" y="10"/>
                      <a:pt x="47" y="8"/>
                      <a:pt x="47" y="7"/>
                    </a:cubicBezTo>
                    <a:cubicBezTo>
                      <a:pt x="47" y="7"/>
                      <a:pt x="49" y="5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7"/>
                      <a:pt x="49" y="7"/>
                      <a:pt x="48" y="8"/>
                    </a:cubicBezTo>
                    <a:cubicBezTo>
                      <a:pt x="48" y="8"/>
                      <a:pt x="48" y="9"/>
                      <a:pt x="48" y="10"/>
                    </a:cubicBezTo>
                    <a:cubicBezTo>
                      <a:pt x="48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3" y="11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3" y="12"/>
                      <a:pt x="52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4"/>
                      <a:pt x="51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4"/>
                      <a:pt x="49" y="14"/>
                    </a:cubicBezTo>
                    <a:cubicBezTo>
                      <a:pt x="49" y="14"/>
                      <a:pt x="49" y="16"/>
                      <a:pt x="49" y="16"/>
                    </a:cubicBezTo>
                    <a:cubicBezTo>
                      <a:pt x="49" y="17"/>
                      <a:pt x="48" y="18"/>
                      <a:pt x="48" y="18"/>
                    </a:cubicBezTo>
                    <a:cubicBezTo>
                      <a:pt x="47" y="18"/>
                      <a:pt x="45" y="18"/>
                      <a:pt x="45" y="19"/>
                    </a:cubicBezTo>
                    <a:cubicBezTo>
                      <a:pt x="44" y="19"/>
                      <a:pt x="44" y="19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1" y="18"/>
                      <a:pt x="41" y="19"/>
                    </a:cubicBezTo>
                    <a:cubicBezTo>
                      <a:pt x="41" y="19"/>
                      <a:pt x="41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8"/>
                      <a:pt x="40" y="18"/>
                      <a:pt x="40" y="17"/>
                    </a:cubicBezTo>
                    <a:cubicBezTo>
                      <a:pt x="39" y="17"/>
                      <a:pt x="40" y="17"/>
                      <a:pt x="40" y="16"/>
                    </a:cubicBezTo>
                    <a:cubicBezTo>
                      <a:pt x="39" y="16"/>
                      <a:pt x="37" y="16"/>
                      <a:pt x="39" y="17"/>
                    </a:cubicBezTo>
                    <a:cubicBezTo>
                      <a:pt x="39" y="17"/>
                      <a:pt x="39" y="17"/>
                      <a:pt x="39" y="18"/>
                    </a:cubicBezTo>
                    <a:cubicBezTo>
                      <a:pt x="39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6" y="19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21"/>
                      <a:pt x="34" y="21"/>
                      <a:pt x="33" y="22"/>
                    </a:cubicBezTo>
                    <a:cubicBezTo>
                      <a:pt x="32" y="22"/>
                      <a:pt x="32" y="22"/>
                      <a:pt x="32" y="23"/>
                    </a:cubicBezTo>
                    <a:cubicBezTo>
                      <a:pt x="31" y="23"/>
                      <a:pt x="31" y="23"/>
                      <a:pt x="30" y="23"/>
                    </a:cubicBezTo>
                    <a:cubicBezTo>
                      <a:pt x="30" y="23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8" y="23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7" y="25"/>
                      <a:pt x="27" y="25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5" y="25"/>
                      <a:pt x="25" y="25"/>
                    </a:cubicBezTo>
                    <a:cubicBezTo>
                      <a:pt x="26" y="26"/>
                      <a:pt x="26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30" y="29"/>
                      <a:pt x="23" y="29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17" y="29"/>
                      <a:pt x="17" y="29"/>
                      <a:pt x="18" y="37"/>
                    </a:cubicBezTo>
                    <a:cubicBezTo>
                      <a:pt x="18" y="38"/>
                      <a:pt x="18" y="39"/>
                      <a:pt x="18" y="39"/>
                    </a:cubicBezTo>
                    <a:cubicBezTo>
                      <a:pt x="18" y="40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20" y="40"/>
                    </a:cubicBezTo>
                    <a:cubicBezTo>
                      <a:pt x="20" y="40"/>
                      <a:pt x="20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3" y="40"/>
                    </a:cubicBezTo>
                    <a:cubicBezTo>
                      <a:pt x="23" y="40"/>
                      <a:pt x="24" y="41"/>
                      <a:pt x="25" y="40"/>
                    </a:cubicBezTo>
                    <a:cubicBezTo>
                      <a:pt x="25" y="40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7" y="39"/>
                    </a:cubicBezTo>
                    <a:cubicBezTo>
                      <a:pt x="27" y="39"/>
                      <a:pt x="27" y="39"/>
                      <a:pt x="27" y="38"/>
                    </a:cubicBezTo>
                    <a:cubicBezTo>
                      <a:pt x="27" y="38"/>
                      <a:pt x="27" y="38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30" y="35"/>
                      <a:pt x="32" y="34"/>
                    </a:cubicBezTo>
                    <a:cubicBezTo>
                      <a:pt x="32" y="33"/>
                      <a:pt x="32" y="32"/>
                      <a:pt x="33" y="32"/>
                    </a:cubicBezTo>
                    <a:cubicBezTo>
                      <a:pt x="34" y="31"/>
                      <a:pt x="38" y="30"/>
                      <a:pt x="39" y="30"/>
                    </a:cubicBezTo>
                    <a:cubicBezTo>
                      <a:pt x="39" y="30"/>
                      <a:pt x="39" y="31"/>
                      <a:pt x="39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3"/>
                      <a:pt x="45" y="35"/>
                      <a:pt x="45" y="36"/>
                    </a:cubicBezTo>
                    <a:cubicBezTo>
                      <a:pt x="45" y="36"/>
                      <a:pt x="46" y="36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9"/>
                      <a:pt x="46" y="39"/>
                      <a:pt x="46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6" y="34"/>
                    </a:cubicBezTo>
                    <a:cubicBezTo>
                      <a:pt x="46" y="34"/>
                      <a:pt x="45" y="34"/>
                      <a:pt x="45" y="34"/>
                    </a:cubicBezTo>
                    <a:cubicBezTo>
                      <a:pt x="45" y="34"/>
                      <a:pt x="45" y="33"/>
                      <a:pt x="44" y="33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5" y="30"/>
                    </a:cubicBezTo>
                    <a:cubicBezTo>
                      <a:pt x="45" y="30"/>
                      <a:pt x="45" y="31"/>
                      <a:pt x="46" y="31"/>
                    </a:cubicBezTo>
                    <a:cubicBezTo>
                      <a:pt x="47" y="32"/>
                      <a:pt x="47" y="32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3" y="37"/>
                      <a:pt x="53" y="38"/>
                      <a:pt x="54" y="38"/>
                    </a:cubicBezTo>
                    <a:cubicBezTo>
                      <a:pt x="54" y="38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5" y="37"/>
                      <a:pt x="54" y="36"/>
                      <a:pt x="54" y="36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4" y="35"/>
                      <a:pt x="54" y="35"/>
                      <a:pt x="55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5" y="35"/>
                      <a:pt x="56" y="35"/>
                      <a:pt x="56" y="35"/>
                    </a:cubicBezTo>
                    <a:cubicBezTo>
                      <a:pt x="57" y="35"/>
                      <a:pt x="57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5"/>
                      <a:pt x="58" y="35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9" y="35"/>
                      <a:pt x="58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5"/>
                      <a:pt x="58" y="36"/>
                      <a:pt x="58" y="36"/>
                    </a:cubicBezTo>
                    <a:cubicBezTo>
                      <a:pt x="58" y="37"/>
                      <a:pt x="59" y="37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59" y="39"/>
                    </a:cubicBezTo>
                    <a:cubicBezTo>
                      <a:pt x="60" y="39"/>
                      <a:pt x="60" y="39"/>
                      <a:pt x="60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1"/>
                      <a:pt x="67" y="41"/>
                      <a:pt x="70" y="41"/>
                    </a:cubicBezTo>
                    <a:cubicBezTo>
                      <a:pt x="70" y="41"/>
                      <a:pt x="70" y="41"/>
                      <a:pt x="70" y="42"/>
                    </a:cubicBezTo>
                    <a:cubicBezTo>
                      <a:pt x="70" y="43"/>
                      <a:pt x="71" y="45"/>
                      <a:pt x="69" y="47"/>
                    </a:cubicBezTo>
                    <a:cubicBezTo>
                      <a:pt x="69" y="47"/>
                      <a:pt x="63" y="47"/>
                      <a:pt x="60" y="47"/>
                    </a:cubicBezTo>
                    <a:cubicBezTo>
                      <a:pt x="59" y="48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6" y="47"/>
                      <a:pt x="55" y="45"/>
                      <a:pt x="53" y="46"/>
                    </a:cubicBezTo>
                    <a:cubicBezTo>
                      <a:pt x="53" y="47"/>
                      <a:pt x="52" y="47"/>
                      <a:pt x="52" y="48"/>
                    </a:cubicBezTo>
                    <a:cubicBezTo>
                      <a:pt x="53" y="52"/>
                      <a:pt x="45" y="47"/>
                      <a:pt x="44" y="47"/>
                    </a:cubicBezTo>
                    <a:cubicBezTo>
                      <a:pt x="43" y="46"/>
                      <a:pt x="40" y="45"/>
                      <a:pt x="40" y="45"/>
                    </a:cubicBezTo>
                    <a:cubicBezTo>
                      <a:pt x="40" y="45"/>
                      <a:pt x="40" y="45"/>
                      <a:pt x="40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0"/>
                      <a:pt x="39" y="40"/>
                      <a:pt x="39" y="40"/>
                    </a:cubicBezTo>
                    <a:cubicBezTo>
                      <a:pt x="28" y="41"/>
                      <a:pt x="26" y="41"/>
                      <a:pt x="24" y="42"/>
                    </a:cubicBezTo>
                    <a:cubicBezTo>
                      <a:pt x="24" y="42"/>
                      <a:pt x="23" y="43"/>
                      <a:pt x="23" y="42"/>
                    </a:cubicBezTo>
                    <a:cubicBezTo>
                      <a:pt x="22" y="42"/>
                      <a:pt x="22" y="42"/>
                      <a:pt x="21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5"/>
                      <a:pt x="15" y="46"/>
                      <a:pt x="15" y="46"/>
                    </a:cubicBezTo>
                    <a:cubicBezTo>
                      <a:pt x="14" y="47"/>
                      <a:pt x="14" y="48"/>
                      <a:pt x="14" y="48"/>
                    </a:cubicBezTo>
                    <a:cubicBezTo>
                      <a:pt x="14" y="49"/>
                      <a:pt x="11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8" y="52"/>
                      <a:pt x="8" y="52"/>
                      <a:pt x="4" y="57"/>
                    </a:cubicBezTo>
                    <a:cubicBezTo>
                      <a:pt x="2" y="60"/>
                      <a:pt x="2" y="60"/>
                      <a:pt x="2" y="61"/>
                    </a:cubicBezTo>
                    <a:cubicBezTo>
                      <a:pt x="2" y="62"/>
                      <a:pt x="3" y="62"/>
                      <a:pt x="3" y="65"/>
                    </a:cubicBezTo>
                    <a:cubicBezTo>
                      <a:pt x="2" y="65"/>
                      <a:pt x="1" y="71"/>
                      <a:pt x="1" y="71"/>
                    </a:cubicBezTo>
                    <a:cubicBezTo>
                      <a:pt x="0" y="72"/>
                      <a:pt x="2" y="75"/>
                      <a:pt x="2" y="75"/>
                    </a:cubicBezTo>
                    <a:cubicBezTo>
                      <a:pt x="2" y="75"/>
                      <a:pt x="2" y="76"/>
                      <a:pt x="2" y="76"/>
                    </a:cubicBezTo>
                    <a:cubicBezTo>
                      <a:pt x="2" y="76"/>
                      <a:pt x="3" y="80"/>
                      <a:pt x="4" y="82"/>
                    </a:cubicBezTo>
                    <a:cubicBezTo>
                      <a:pt x="4" y="83"/>
                      <a:pt x="10" y="88"/>
                      <a:pt x="11" y="88"/>
                    </a:cubicBezTo>
                    <a:cubicBezTo>
                      <a:pt x="14" y="89"/>
                      <a:pt x="20" y="90"/>
                      <a:pt x="20" y="90"/>
                    </a:cubicBezTo>
                    <a:cubicBezTo>
                      <a:pt x="23" y="90"/>
                      <a:pt x="26" y="87"/>
                      <a:pt x="29" y="87"/>
                    </a:cubicBezTo>
                    <a:cubicBezTo>
                      <a:pt x="29" y="87"/>
                      <a:pt x="31" y="88"/>
                      <a:pt x="31" y="90"/>
                    </a:cubicBezTo>
                    <a:cubicBezTo>
                      <a:pt x="31" y="91"/>
                      <a:pt x="34" y="91"/>
                      <a:pt x="35" y="90"/>
                    </a:cubicBezTo>
                    <a:cubicBezTo>
                      <a:pt x="36" y="90"/>
                      <a:pt x="36" y="90"/>
                      <a:pt x="37" y="91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7" y="91"/>
                      <a:pt x="38" y="91"/>
                      <a:pt x="38" y="91"/>
                    </a:cubicBezTo>
                    <a:cubicBezTo>
                      <a:pt x="38" y="92"/>
                      <a:pt x="38" y="97"/>
                      <a:pt x="37" y="98"/>
                    </a:cubicBezTo>
                    <a:cubicBezTo>
                      <a:pt x="37" y="98"/>
                      <a:pt x="37" y="98"/>
                      <a:pt x="37" y="98"/>
                    </a:cubicBezTo>
                    <a:cubicBezTo>
                      <a:pt x="38" y="101"/>
                      <a:pt x="40" y="102"/>
                      <a:pt x="40" y="102"/>
                    </a:cubicBezTo>
                    <a:cubicBezTo>
                      <a:pt x="41" y="102"/>
                      <a:pt x="43" y="106"/>
                      <a:pt x="43" y="108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5" y="112"/>
                      <a:pt x="44" y="113"/>
                      <a:pt x="43" y="113"/>
                    </a:cubicBezTo>
                    <a:cubicBezTo>
                      <a:pt x="43" y="113"/>
                      <a:pt x="41" y="118"/>
                      <a:pt x="41" y="118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6" y="126"/>
                      <a:pt x="45" y="127"/>
                      <a:pt x="45" y="128"/>
                    </a:cubicBezTo>
                    <a:cubicBezTo>
                      <a:pt x="46" y="129"/>
                      <a:pt x="46" y="130"/>
                      <a:pt x="47" y="130"/>
                    </a:cubicBezTo>
                    <a:cubicBezTo>
                      <a:pt x="47" y="131"/>
                      <a:pt x="50" y="134"/>
                      <a:pt x="49" y="135"/>
                    </a:cubicBezTo>
                    <a:cubicBezTo>
                      <a:pt x="49" y="135"/>
                      <a:pt x="49" y="135"/>
                      <a:pt x="49" y="135"/>
                    </a:cubicBezTo>
                    <a:cubicBezTo>
                      <a:pt x="49" y="136"/>
                      <a:pt x="52" y="136"/>
                      <a:pt x="53" y="136"/>
                    </a:cubicBezTo>
                    <a:cubicBezTo>
                      <a:pt x="54" y="135"/>
                      <a:pt x="57" y="135"/>
                      <a:pt x="59" y="135"/>
                    </a:cubicBezTo>
                    <a:cubicBezTo>
                      <a:pt x="60" y="135"/>
                      <a:pt x="69" y="129"/>
                      <a:pt x="68" y="127"/>
                    </a:cubicBezTo>
                    <a:cubicBezTo>
                      <a:pt x="68" y="127"/>
                      <a:pt x="68" y="127"/>
                      <a:pt x="68" y="127"/>
                    </a:cubicBezTo>
                    <a:cubicBezTo>
                      <a:pt x="68" y="127"/>
                      <a:pt x="68" y="127"/>
                      <a:pt x="68" y="127"/>
                    </a:cubicBezTo>
                    <a:cubicBezTo>
                      <a:pt x="69" y="125"/>
                      <a:pt x="72" y="124"/>
                      <a:pt x="72" y="124"/>
                    </a:cubicBezTo>
                    <a:cubicBezTo>
                      <a:pt x="72" y="124"/>
                      <a:pt x="72" y="124"/>
                      <a:pt x="72" y="124"/>
                    </a:cubicBezTo>
                    <a:cubicBezTo>
                      <a:pt x="73" y="123"/>
                      <a:pt x="73" y="119"/>
                      <a:pt x="75" y="118"/>
                    </a:cubicBezTo>
                    <a:cubicBezTo>
                      <a:pt x="76" y="117"/>
                      <a:pt x="77" y="116"/>
                      <a:pt x="79" y="115"/>
                    </a:cubicBezTo>
                    <a:cubicBezTo>
                      <a:pt x="81" y="114"/>
                      <a:pt x="81" y="113"/>
                      <a:pt x="81" y="109"/>
                    </a:cubicBezTo>
                    <a:cubicBezTo>
                      <a:pt x="81" y="105"/>
                      <a:pt x="80" y="102"/>
                      <a:pt x="80" y="101"/>
                    </a:cubicBezTo>
                    <a:cubicBezTo>
                      <a:pt x="80" y="100"/>
                      <a:pt x="80" y="100"/>
                      <a:pt x="80" y="99"/>
                    </a:cubicBezTo>
                    <a:cubicBezTo>
                      <a:pt x="81" y="97"/>
                      <a:pt x="88" y="88"/>
                      <a:pt x="89" y="8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91" y="85"/>
                      <a:pt x="92" y="81"/>
                      <a:pt x="93" y="78"/>
                    </a:cubicBezTo>
                    <a:cubicBezTo>
                      <a:pt x="93" y="78"/>
                      <a:pt x="93" y="77"/>
                      <a:pt x="94" y="76"/>
                    </a:cubicBezTo>
                    <a:cubicBezTo>
                      <a:pt x="94" y="76"/>
                      <a:pt x="94" y="76"/>
                      <a:pt x="94" y="75"/>
                    </a:cubicBezTo>
                    <a:cubicBezTo>
                      <a:pt x="94" y="75"/>
                      <a:pt x="94" y="74"/>
                      <a:pt x="91" y="73"/>
                    </a:cubicBezTo>
                    <a:cubicBezTo>
                      <a:pt x="90" y="73"/>
                      <a:pt x="90" y="73"/>
                      <a:pt x="90" y="73"/>
                    </a:cubicBezTo>
                    <a:cubicBezTo>
                      <a:pt x="88" y="74"/>
                      <a:pt x="86" y="74"/>
                      <a:pt x="85" y="74"/>
                    </a:cubicBezTo>
                    <a:cubicBezTo>
                      <a:pt x="85" y="74"/>
                      <a:pt x="85" y="73"/>
                      <a:pt x="84" y="73"/>
                    </a:cubicBezTo>
                    <a:cubicBezTo>
                      <a:pt x="84" y="72"/>
                      <a:pt x="84" y="72"/>
                      <a:pt x="84" y="71"/>
                    </a:cubicBezTo>
                    <a:cubicBezTo>
                      <a:pt x="81" y="69"/>
                      <a:pt x="77" y="68"/>
                      <a:pt x="76" y="62"/>
                    </a:cubicBezTo>
                    <a:cubicBezTo>
                      <a:pt x="76" y="61"/>
                      <a:pt x="69" y="52"/>
                      <a:pt x="68" y="50"/>
                    </a:cubicBezTo>
                    <a:cubicBezTo>
                      <a:pt x="68" y="50"/>
                      <a:pt x="68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50"/>
                      <a:pt x="69" y="51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1"/>
                      <a:pt x="70" y="50"/>
                    </a:cubicBezTo>
                    <a:cubicBezTo>
                      <a:pt x="70" y="50"/>
                      <a:pt x="71" y="50"/>
                      <a:pt x="71" y="50"/>
                    </a:cubicBezTo>
                    <a:cubicBezTo>
                      <a:pt x="71" y="51"/>
                      <a:pt x="71" y="51"/>
                      <a:pt x="71" y="52"/>
                    </a:cubicBezTo>
                    <a:cubicBezTo>
                      <a:pt x="72" y="53"/>
                      <a:pt x="73" y="54"/>
                      <a:pt x="74" y="55"/>
                    </a:cubicBezTo>
                    <a:cubicBezTo>
                      <a:pt x="74" y="56"/>
                      <a:pt x="75" y="56"/>
                      <a:pt x="76" y="57"/>
                    </a:cubicBezTo>
                    <a:cubicBezTo>
                      <a:pt x="77" y="57"/>
                      <a:pt x="77" y="58"/>
                      <a:pt x="78" y="60"/>
                    </a:cubicBezTo>
                    <a:cubicBezTo>
                      <a:pt x="78" y="63"/>
                      <a:pt x="81" y="64"/>
                      <a:pt x="83" y="66"/>
                    </a:cubicBezTo>
                    <a:cubicBezTo>
                      <a:pt x="83" y="68"/>
                      <a:pt x="86" y="71"/>
                      <a:pt x="86" y="71"/>
                    </a:cubicBezTo>
                    <a:cubicBezTo>
                      <a:pt x="88" y="71"/>
                      <a:pt x="89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8" y="66"/>
                      <a:pt x="98" y="66"/>
                      <a:pt x="98" y="63"/>
                    </a:cubicBezTo>
                    <a:cubicBezTo>
                      <a:pt x="98" y="63"/>
                      <a:pt x="98" y="62"/>
                      <a:pt x="98" y="62"/>
                    </a:cubicBezTo>
                    <a:cubicBezTo>
                      <a:pt x="98" y="61"/>
                      <a:pt x="98" y="60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6"/>
                      <a:pt x="98" y="53"/>
                      <a:pt x="99" y="53"/>
                    </a:cubicBezTo>
                    <a:cubicBezTo>
                      <a:pt x="99" y="53"/>
                      <a:pt x="98" y="52"/>
                      <a:pt x="98" y="52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7" y="52"/>
                      <a:pt x="96" y="52"/>
                      <a:pt x="96" y="52"/>
                    </a:cubicBezTo>
                    <a:cubicBezTo>
                      <a:pt x="96" y="52"/>
                      <a:pt x="96" y="51"/>
                      <a:pt x="95" y="51"/>
                    </a:cubicBezTo>
                    <a:cubicBezTo>
                      <a:pt x="95" y="51"/>
                      <a:pt x="95" y="51"/>
                      <a:pt x="94" y="51"/>
                    </a:cubicBezTo>
                    <a:cubicBezTo>
                      <a:pt x="94" y="51"/>
                      <a:pt x="93" y="52"/>
                      <a:pt x="93" y="52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3" y="52"/>
                      <a:pt x="93" y="53"/>
                      <a:pt x="92" y="53"/>
                    </a:cubicBezTo>
                    <a:cubicBezTo>
                      <a:pt x="91" y="53"/>
                      <a:pt x="92" y="53"/>
                      <a:pt x="91" y="53"/>
                    </a:cubicBezTo>
                    <a:cubicBezTo>
                      <a:pt x="90" y="53"/>
                      <a:pt x="90" y="53"/>
                      <a:pt x="87" y="50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7"/>
                      <a:pt x="92" y="47"/>
                      <a:pt x="91" y="49"/>
                    </a:cubicBezTo>
                    <a:cubicBezTo>
                      <a:pt x="91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3" y="49"/>
                      <a:pt x="93" y="49"/>
                    </a:cubicBezTo>
                    <a:cubicBezTo>
                      <a:pt x="98" y="47"/>
                      <a:pt x="98" y="47"/>
                      <a:pt x="105" y="46"/>
                    </a:cubicBezTo>
                    <a:cubicBezTo>
                      <a:pt x="105" y="46"/>
                      <a:pt x="105" y="46"/>
                      <a:pt x="106" y="46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99" y="25"/>
                      <a:pt x="83" y="8"/>
                      <a:pt x="62" y="0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81"/>
              <p:cNvSpPr/>
              <p:nvPr/>
            </p:nvSpPr>
            <p:spPr bwMode="auto">
              <a:xfrm>
                <a:off x="7144" y="2897"/>
                <a:ext cx="450" cy="450"/>
              </a:xfrm>
              <a:custGeom>
                <a:avLst/>
                <a:gdLst>
                  <a:gd name="T0" fmla="*/ 231 w 281"/>
                  <a:gd name="T1" fmla="*/ 50 h 281"/>
                  <a:gd name="T2" fmla="*/ 50 w 281"/>
                  <a:gd name="T3" fmla="*/ 50 h 281"/>
                  <a:gd name="T4" fmla="*/ 50 w 281"/>
                  <a:gd name="T5" fmla="*/ 231 h 281"/>
                  <a:gd name="T6" fmla="*/ 231 w 281"/>
                  <a:gd name="T7" fmla="*/ 231 h 281"/>
                  <a:gd name="T8" fmla="*/ 231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50"/>
                    </a:moveTo>
                    <a:cubicBezTo>
                      <a:pt x="181" y="0"/>
                      <a:pt x="99" y="0"/>
                      <a:pt x="50" y="50"/>
                    </a:cubicBezTo>
                    <a:cubicBezTo>
                      <a:pt x="0" y="99"/>
                      <a:pt x="0" y="181"/>
                      <a:pt x="50" y="231"/>
                    </a:cubicBezTo>
                    <a:cubicBezTo>
                      <a:pt x="99" y="281"/>
                      <a:pt x="181" y="281"/>
                      <a:pt x="231" y="231"/>
                    </a:cubicBezTo>
                    <a:cubicBezTo>
                      <a:pt x="281" y="181"/>
                      <a:pt x="281" y="99"/>
                      <a:pt x="231" y="50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82"/>
              <p:cNvSpPr/>
              <p:nvPr/>
            </p:nvSpPr>
            <p:spPr bwMode="auto">
              <a:xfrm>
                <a:off x="7247" y="3041"/>
                <a:ext cx="323" cy="287"/>
              </a:xfrm>
              <a:custGeom>
                <a:avLst/>
                <a:gdLst>
                  <a:gd name="T0" fmla="*/ 64 w 202"/>
                  <a:gd name="T1" fmla="*/ 32 h 179"/>
                  <a:gd name="T2" fmla="*/ 0 w 202"/>
                  <a:gd name="T3" fmla="*/ 95 h 179"/>
                  <a:gd name="T4" fmla="*/ 16 w 202"/>
                  <a:gd name="T5" fmla="*/ 111 h 179"/>
                  <a:gd name="T6" fmla="*/ 22 w 202"/>
                  <a:gd name="T7" fmla="*/ 117 h 179"/>
                  <a:gd name="T8" fmla="*/ 16 w 202"/>
                  <a:gd name="T9" fmla="*/ 122 h 179"/>
                  <a:gd name="T10" fmla="*/ 72 w 202"/>
                  <a:gd name="T11" fmla="*/ 178 h 179"/>
                  <a:gd name="T12" fmla="*/ 167 w 202"/>
                  <a:gd name="T13" fmla="*/ 141 h 179"/>
                  <a:gd name="T14" fmla="*/ 202 w 202"/>
                  <a:gd name="T15" fmla="*/ 74 h 179"/>
                  <a:gd name="T16" fmla="*/ 127 w 202"/>
                  <a:gd name="T17" fmla="*/ 0 h 179"/>
                  <a:gd name="T18" fmla="*/ 80 w 202"/>
                  <a:gd name="T19" fmla="*/ 48 h 179"/>
                  <a:gd name="T20" fmla="*/ 64 w 202"/>
                  <a:gd name="T21" fmla="*/ 32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2" h="179">
                    <a:moveTo>
                      <a:pt x="64" y="32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16" y="122"/>
                      <a:pt x="16" y="122"/>
                      <a:pt x="16" y="122"/>
                    </a:cubicBezTo>
                    <a:cubicBezTo>
                      <a:pt x="72" y="178"/>
                      <a:pt x="72" y="178"/>
                      <a:pt x="72" y="178"/>
                    </a:cubicBezTo>
                    <a:cubicBezTo>
                      <a:pt x="106" y="179"/>
                      <a:pt x="140" y="167"/>
                      <a:pt x="167" y="141"/>
                    </a:cubicBezTo>
                    <a:cubicBezTo>
                      <a:pt x="185" y="122"/>
                      <a:pt x="197" y="99"/>
                      <a:pt x="202" y="7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80" y="48"/>
                      <a:pt x="80" y="48"/>
                      <a:pt x="80" y="48"/>
                    </a:cubicBez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83"/>
              <p:cNvSpPr/>
              <p:nvPr/>
            </p:nvSpPr>
            <p:spPr bwMode="auto">
              <a:xfrm>
                <a:off x="7322" y="2998"/>
                <a:ext cx="93" cy="25"/>
              </a:xfrm>
              <a:custGeom>
                <a:avLst/>
                <a:gdLst>
                  <a:gd name="T0" fmla="*/ 58 w 58"/>
                  <a:gd name="T1" fmla="*/ 12 h 16"/>
                  <a:gd name="T2" fmla="*/ 46 w 58"/>
                  <a:gd name="T3" fmla="*/ 0 h 16"/>
                  <a:gd name="T4" fmla="*/ 12 w 58"/>
                  <a:gd name="T5" fmla="*/ 0 h 16"/>
                  <a:gd name="T6" fmla="*/ 0 w 58"/>
                  <a:gd name="T7" fmla="*/ 12 h 16"/>
                  <a:gd name="T8" fmla="*/ 0 w 58"/>
                  <a:gd name="T9" fmla="*/ 16 h 16"/>
                  <a:gd name="T10" fmla="*/ 58 w 58"/>
                  <a:gd name="T11" fmla="*/ 16 h 16"/>
                  <a:gd name="T12" fmla="*/ 58 w 58"/>
                  <a:gd name="T1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6">
                    <a:moveTo>
                      <a:pt x="58" y="12"/>
                    </a:moveTo>
                    <a:cubicBezTo>
                      <a:pt x="58" y="5"/>
                      <a:pt x="53" y="0"/>
                      <a:pt x="4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8" y="16"/>
                      <a:pt x="58" y="16"/>
                      <a:pt x="58" y="16"/>
                    </a:cubicBezTo>
                    <a:lnTo>
                      <a:pt x="58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84"/>
              <p:cNvSpPr/>
              <p:nvPr/>
            </p:nvSpPr>
            <p:spPr bwMode="auto">
              <a:xfrm>
                <a:off x="7247" y="3017"/>
                <a:ext cx="243" cy="176"/>
              </a:xfrm>
              <a:custGeom>
                <a:avLst/>
                <a:gdLst>
                  <a:gd name="T0" fmla="*/ 140 w 152"/>
                  <a:gd name="T1" fmla="*/ 63 h 110"/>
                  <a:gd name="T2" fmla="*/ 134 w 152"/>
                  <a:gd name="T3" fmla="*/ 63 h 110"/>
                  <a:gd name="T4" fmla="*/ 134 w 152"/>
                  <a:gd name="T5" fmla="*/ 29 h 110"/>
                  <a:gd name="T6" fmla="*/ 76 w 152"/>
                  <a:gd name="T7" fmla="*/ 0 h 110"/>
                  <a:gd name="T8" fmla="*/ 18 w 152"/>
                  <a:gd name="T9" fmla="*/ 29 h 110"/>
                  <a:gd name="T10" fmla="*/ 18 w 152"/>
                  <a:gd name="T11" fmla="*/ 63 h 110"/>
                  <a:gd name="T12" fmla="*/ 12 w 152"/>
                  <a:gd name="T13" fmla="*/ 63 h 110"/>
                  <a:gd name="T14" fmla="*/ 0 w 152"/>
                  <a:gd name="T15" fmla="*/ 75 h 110"/>
                  <a:gd name="T16" fmla="*/ 0 w 152"/>
                  <a:gd name="T17" fmla="*/ 110 h 110"/>
                  <a:gd name="T18" fmla="*/ 152 w 152"/>
                  <a:gd name="T19" fmla="*/ 110 h 110"/>
                  <a:gd name="T20" fmla="*/ 152 w 152"/>
                  <a:gd name="T21" fmla="*/ 75 h 110"/>
                  <a:gd name="T22" fmla="*/ 140 w 152"/>
                  <a:gd name="T23" fmla="*/ 6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110">
                    <a:moveTo>
                      <a:pt x="140" y="63"/>
                    </a:moveTo>
                    <a:cubicBezTo>
                      <a:pt x="134" y="63"/>
                      <a:pt x="134" y="63"/>
                      <a:pt x="134" y="63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13"/>
                      <a:pt x="108" y="0"/>
                      <a:pt x="76" y="0"/>
                    </a:cubicBezTo>
                    <a:cubicBezTo>
                      <a:pt x="44" y="0"/>
                      <a:pt x="18" y="13"/>
                      <a:pt x="18" y="29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5" y="63"/>
                      <a:pt x="0" y="69"/>
                      <a:pt x="0" y="75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152" y="110"/>
                      <a:pt x="152" y="110"/>
                      <a:pt x="152" y="110"/>
                    </a:cubicBezTo>
                    <a:cubicBezTo>
                      <a:pt x="152" y="75"/>
                      <a:pt x="152" y="75"/>
                      <a:pt x="152" y="75"/>
                    </a:cubicBezTo>
                    <a:cubicBezTo>
                      <a:pt x="152" y="69"/>
                      <a:pt x="147" y="63"/>
                      <a:pt x="140" y="6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85"/>
              <p:cNvSpPr/>
              <p:nvPr/>
            </p:nvSpPr>
            <p:spPr bwMode="auto">
              <a:xfrm>
                <a:off x="7266" y="3193"/>
                <a:ext cx="37" cy="49"/>
              </a:xfrm>
              <a:custGeom>
                <a:avLst/>
                <a:gdLst>
                  <a:gd name="T0" fmla="*/ 0 w 23"/>
                  <a:gd name="T1" fmla="*/ 18 h 30"/>
                  <a:gd name="T2" fmla="*/ 0 w 23"/>
                  <a:gd name="T3" fmla="*/ 18 h 30"/>
                  <a:gd name="T4" fmla="*/ 11 w 23"/>
                  <a:gd name="T5" fmla="*/ 30 h 30"/>
                  <a:gd name="T6" fmla="*/ 23 w 23"/>
                  <a:gd name="T7" fmla="*/ 18 h 30"/>
                  <a:gd name="T8" fmla="*/ 23 w 23"/>
                  <a:gd name="T9" fmla="*/ 18 h 30"/>
                  <a:gd name="T10" fmla="*/ 23 w 23"/>
                  <a:gd name="T11" fmla="*/ 0 h 30"/>
                  <a:gd name="T12" fmla="*/ 0 w 23"/>
                  <a:gd name="T13" fmla="*/ 0 h 30"/>
                  <a:gd name="T14" fmla="*/ 0 w 23"/>
                  <a:gd name="T1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0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25"/>
                      <a:pt x="5" y="30"/>
                      <a:pt x="11" y="30"/>
                    </a:cubicBezTo>
                    <a:cubicBezTo>
                      <a:pt x="18" y="30"/>
                      <a:pt x="23" y="25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86"/>
              <p:cNvSpPr/>
              <p:nvPr/>
            </p:nvSpPr>
            <p:spPr bwMode="auto">
              <a:xfrm>
                <a:off x="7434" y="3193"/>
                <a:ext cx="37" cy="49"/>
              </a:xfrm>
              <a:custGeom>
                <a:avLst/>
                <a:gdLst>
                  <a:gd name="T0" fmla="*/ 0 w 23"/>
                  <a:gd name="T1" fmla="*/ 18 h 30"/>
                  <a:gd name="T2" fmla="*/ 0 w 23"/>
                  <a:gd name="T3" fmla="*/ 18 h 30"/>
                  <a:gd name="T4" fmla="*/ 12 w 23"/>
                  <a:gd name="T5" fmla="*/ 30 h 30"/>
                  <a:gd name="T6" fmla="*/ 23 w 23"/>
                  <a:gd name="T7" fmla="*/ 18 h 30"/>
                  <a:gd name="T8" fmla="*/ 23 w 23"/>
                  <a:gd name="T9" fmla="*/ 18 h 30"/>
                  <a:gd name="T10" fmla="*/ 23 w 23"/>
                  <a:gd name="T11" fmla="*/ 0 h 30"/>
                  <a:gd name="T12" fmla="*/ 0 w 23"/>
                  <a:gd name="T13" fmla="*/ 0 h 30"/>
                  <a:gd name="T14" fmla="*/ 0 w 23"/>
                  <a:gd name="T1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0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25"/>
                      <a:pt x="5" y="30"/>
                      <a:pt x="12" y="30"/>
                    </a:cubicBezTo>
                    <a:cubicBezTo>
                      <a:pt x="18" y="30"/>
                      <a:pt x="23" y="25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Oval 87"/>
              <p:cNvSpPr>
                <a:spLocks noChangeArrowheads="1"/>
              </p:cNvSpPr>
              <p:nvPr/>
            </p:nvSpPr>
            <p:spPr bwMode="auto">
              <a:xfrm>
                <a:off x="7266" y="3136"/>
                <a:ext cx="37" cy="3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88"/>
              <p:cNvSpPr/>
              <p:nvPr/>
            </p:nvSpPr>
            <p:spPr bwMode="auto">
              <a:xfrm>
                <a:off x="7303" y="3044"/>
                <a:ext cx="131" cy="74"/>
              </a:xfrm>
              <a:custGeom>
                <a:avLst/>
                <a:gdLst>
                  <a:gd name="T0" fmla="*/ 82 w 82"/>
                  <a:gd name="T1" fmla="*/ 12 h 46"/>
                  <a:gd name="T2" fmla="*/ 80 w 82"/>
                  <a:gd name="T3" fmla="*/ 10 h 46"/>
                  <a:gd name="T4" fmla="*/ 71 w 82"/>
                  <a:gd name="T5" fmla="*/ 5 h 46"/>
                  <a:gd name="T6" fmla="*/ 41 w 82"/>
                  <a:gd name="T7" fmla="*/ 0 h 46"/>
                  <a:gd name="T8" fmla="*/ 11 w 82"/>
                  <a:gd name="T9" fmla="*/ 5 h 46"/>
                  <a:gd name="T10" fmla="*/ 2 w 82"/>
                  <a:gd name="T11" fmla="*/ 10 h 46"/>
                  <a:gd name="T12" fmla="*/ 0 w 82"/>
                  <a:gd name="T13" fmla="*/ 12 h 46"/>
                  <a:gd name="T14" fmla="*/ 0 w 82"/>
                  <a:gd name="T15" fmla="*/ 46 h 46"/>
                  <a:gd name="T16" fmla="*/ 82 w 82"/>
                  <a:gd name="T17" fmla="*/ 46 h 46"/>
                  <a:gd name="T18" fmla="*/ 82 w 82"/>
                  <a:gd name="T19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46">
                    <a:moveTo>
                      <a:pt x="82" y="12"/>
                    </a:moveTo>
                    <a:cubicBezTo>
                      <a:pt x="82" y="12"/>
                      <a:pt x="81" y="11"/>
                      <a:pt x="80" y="10"/>
                    </a:cubicBezTo>
                    <a:cubicBezTo>
                      <a:pt x="78" y="9"/>
                      <a:pt x="76" y="7"/>
                      <a:pt x="71" y="5"/>
                    </a:cubicBezTo>
                    <a:cubicBezTo>
                      <a:pt x="63" y="2"/>
                      <a:pt x="52" y="0"/>
                      <a:pt x="41" y="0"/>
                    </a:cubicBezTo>
                    <a:cubicBezTo>
                      <a:pt x="30" y="0"/>
                      <a:pt x="19" y="2"/>
                      <a:pt x="11" y="5"/>
                    </a:cubicBezTo>
                    <a:cubicBezTo>
                      <a:pt x="6" y="7"/>
                      <a:pt x="4" y="9"/>
                      <a:pt x="2" y="10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82" y="46"/>
                      <a:pt x="82" y="46"/>
                      <a:pt x="82" y="46"/>
                    </a:cubicBezTo>
                    <a:lnTo>
                      <a:pt x="82" y="12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Oval 89"/>
              <p:cNvSpPr>
                <a:spLocks noChangeArrowheads="1"/>
              </p:cNvSpPr>
              <p:nvPr/>
            </p:nvSpPr>
            <p:spPr bwMode="auto">
              <a:xfrm>
                <a:off x="7434" y="3136"/>
                <a:ext cx="37" cy="3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90"/>
              <p:cNvSpPr/>
              <p:nvPr/>
            </p:nvSpPr>
            <p:spPr bwMode="auto">
              <a:xfrm>
                <a:off x="6501" y="2897"/>
                <a:ext cx="451" cy="450"/>
              </a:xfrm>
              <a:custGeom>
                <a:avLst/>
                <a:gdLst>
                  <a:gd name="T0" fmla="*/ 232 w 281"/>
                  <a:gd name="T1" fmla="*/ 50 h 281"/>
                  <a:gd name="T2" fmla="*/ 50 w 281"/>
                  <a:gd name="T3" fmla="*/ 50 h 281"/>
                  <a:gd name="T4" fmla="*/ 50 w 281"/>
                  <a:gd name="T5" fmla="*/ 231 h 281"/>
                  <a:gd name="T6" fmla="*/ 232 w 281"/>
                  <a:gd name="T7" fmla="*/ 231 h 281"/>
                  <a:gd name="T8" fmla="*/ 232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50"/>
                    </a:moveTo>
                    <a:cubicBezTo>
                      <a:pt x="182" y="0"/>
                      <a:pt x="100" y="0"/>
                      <a:pt x="50" y="50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1"/>
                      <a:pt x="182" y="281"/>
                      <a:pt x="232" y="231"/>
                    </a:cubicBezTo>
                    <a:cubicBezTo>
                      <a:pt x="281" y="181"/>
                      <a:pt x="281" y="99"/>
                      <a:pt x="232" y="50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91"/>
              <p:cNvSpPr/>
              <p:nvPr/>
            </p:nvSpPr>
            <p:spPr bwMode="auto">
              <a:xfrm>
                <a:off x="6605" y="3041"/>
                <a:ext cx="324" cy="287"/>
              </a:xfrm>
              <a:custGeom>
                <a:avLst/>
                <a:gdLst>
                  <a:gd name="T0" fmla="*/ 63 w 202"/>
                  <a:gd name="T1" fmla="*/ 32 h 179"/>
                  <a:gd name="T2" fmla="*/ 0 w 202"/>
                  <a:gd name="T3" fmla="*/ 95 h 179"/>
                  <a:gd name="T4" fmla="*/ 16 w 202"/>
                  <a:gd name="T5" fmla="*/ 111 h 179"/>
                  <a:gd name="T6" fmla="*/ 22 w 202"/>
                  <a:gd name="T7" fmla="*/ 117 h 179"/>
                  <a:gd name="T8" fmla="*/ 16 w 202"/>
                  <a:gd name="T9" fmla="*/ 122 h 179"/>
                  <a:gd name="T10" fmla="*/ 72 w 202"/>
                  <a:gd name="T11" fmla="*/ 178 h 179"/>
                  <a:gd name="T12" fmla="*/ 167 w 202"/>
                  <a:gd name="T13" fmla="*/ 141 h 179"/>
                  <a:gd name="T14" fmla="*/ 202 w 202"/>
                  <a:gd name="T15" fmla="*/ 74 h 179"/>
                  <a:gd name="T16" fmla="*/ 127 w 202"/>
                  <a:gd name="T17" fmla="*/ 0 h 179"/>
                  <a:gd name="T18" fmla="*/ 80 w 202"/>
                  <a:gd name="T19" fmla="*/ 48 h 179"/>
                  <a:gd name="T20" fmla="*/ 63 w 202"/>
                  <a:gd name="T21" fmla="*/ 32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2" h="179">
                    <a:moveTo>
                      <a:pt x="63" y="32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16" y="122"/>
                      <a:pt x="16" y="122"/>
                      <a:pt x="16" y="122"/>
                    </a:cubicBezTo>
                    <a:cubicBezTo>
                      <a:pt x="72" y="178"/>
                      <a:pt x="72" y="178"/>
                      <a:pt x="72" y="178"/>
                    </a:cubicBezTo>
                    <a:cubicBezTo>
                      <a:pt x="106" y="179"/>
                      <a:pt x="140" y="167"/>
                      <a:pt x="167" y="141"/>
                    </a:cubicBezTo>
                    <a:cubicBezTo>
                      <a:pt x="185" y="122"/>
                      <a:pt x="197" y="99"/>
                      <a:pt x="202" y="74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80" y="48"/>
                      <a:pt x="80" y="48"/>
                      <a:pt x="80" y="48"/>
                    </a:cubicBezTo>
                    <a:lnTo>
                      <a:pt x="63" y="32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92"/>
              <p:cNvSpPr/>
              <p:nvPr/>
            </p:nvSpPr>
            <p:spPr bwMode="auto">
              <a:xfrm>
                <a:off x="6605" y="3017"/>
                <a:ext cx="244" cy="176"/>
              </a:xfrm>
              <a:custGeom>
                <a:avLst/>
                <a:gdLst>
                  <a:gd name="T0" fmla="*/ 140 w 152"/>
                  <a:gd name="T1" fmla="*/ 63 h 110"/>
                  <a:gd name="T2" fmla="*/ 134 w 152"/>
                  <a:gd name="T3" fmla="*/ 63 h 110"/>
                  <a:gd name="T4" fmla="*/ 134 w 152"/>
                  <a:gd name="T5" fmla="*/ 29 h 110"/>
                  <a:gd name="T6" fmla="*/ 76 w 152"/>
                  <a:gd name="T7" fmla="*/ 0 h 110"/>
                  <a:gd name="T8" fmla="*/ 18 w 152"/>
                  <a:gd name="T9" fmla="*/ 29 h 110"/>
                  <a:gd name="T10" fmla="*/ 18 w 152"/>
                  <a:gd name="T11" fmla="*/ 63 h 110"/>
                  <a:gd name="T12" fmla="*/ 12 w 152"/>
                  <a:gd name="T13" fmla="*/ 63 h 110"/>
                  <a:gd name="T14" fmla="*/ 0 w 152"/>
                  <a:gd name="T15" fmla="*/ 75 h 110"/>
                  <a:gd name="T16" fmla="*/ 0 w 152"/>
                  <a:gd name="T17" fmla="*/ 110 h 110"/>
                  <a:gd name="T18" fmla="*/ 152 w 152"/>
                  <a:gd name="T19" fmla="*/ 110 h 110"/>
                  <a:gd name="T20" fmla="*/ 152 w 152"/>
                  <a:gd name="T21" fmla="*/ 75 h 110"/>
                  <a:gd name="T22" fmla="*/ 140 w 152"/>
                  <a:gd name="T23" fmla="*/ 6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110">
                    <a:moveTo>
                      <a:pt x="140" y="63"/>
                    </a:moveTo>
                    <a:cubicBezTo>
                      <a:pt x="134" y="63"/>
                      <a:pt x="134" y="63"/>
                      <a:pt x="134" y="63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13"/>
                      <a:pt x="108" y="0"/>
                      <a:pt x="76" y="0"/>
                    </a:cubicBezTo>
                    <a:cubicBezTo>
                      <a:pt x="44" y="0"/>
                      <a:pt x="18" y="13"/>
                      <a:pt x="18" y="29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5" y="63"/>
                      <a:pt x="0" y="69"/>
                      <a:pt x="0" y="75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152" y="110"/>
                      <a:pt x="152" y="110"/>
                      <a:pt x="152" y="110"/>
                    </a:cubicBezTo>
                    <a:cubicBezTo>
                      <a:pt x="152" y="75"/>
                      <a:pt x="152" y="75"/>
                      <a:pt x="152" y="75"/>
                    </a:cubicBezTo>
                    <a:cubicBezTo>
                      <a:pt x="152" y="69"/>
                      <a:pt x="147" y="63"/>
                      <a:pt x="140" y="6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93"/>
              <p:cNvSpPr/>
              <p:nvPr/>
            </p:nvSpPr>
            <p:spPr bwMode="auto">
              <a:xfrm>
                <a:off x="6625" y="3193"/>
                <a:ext cx="36" cy="49"/>
              </a:xfrm>
              <a:custGeom>
                <a:avLst/>
                <a:gdLst>
                  <a:gd name="T0" fmla="*/ 0 w 23"/>
                  <a:gd name="T1" fmla="*/ 18 h 30"/>
                  <a:gd name="T2" fmla="*/ 0 w 23"/>
                  <a:gd name="T3" fmla="*/ 18 h 30"/>
                  <a:gd name="T4" fmla="*/ 11 w 23"/>
                  <a:gd name="T5" fmla="*/ 30 h 30"/>
                  <a:gd name="T6" fmla="*/ 23 w 23"/>
                  <a:gd name="T7" fmla="*/ 18 h 30"/>
                  <a:gd name="T8" fmla="*/ 23 w 23"/>
                  <a:gd name="T9" fmla="*/ 18 h 30"/>
                  <a:gd name="T10" fmla="*/ 23 w 23"/>
                  <a:gd name="T11" fmla="*/ 0 h 30"/>
                  <a:gd name="T12" fmla="*/ 0 w 23"/>
                  <a:gd name="T13" fmla="*/ 0 h 30"/>
                  <a:gd name="T14" fmla="*/ 0 w 23"/>
                  <a:gd name="T1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0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25"/>
                      <a:pt x="5" y="30"/>
                      <a:pt x="11" y="30"/>
                    </a:cubicBezTo>
                    <a:cubicBezTo>
                      <a:pt x="18" y="30"/>
                      <a:pt x="23" y="25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94"/>
              <p:cNvSpPr/>
              <p:nvPr/>
            </p:nvSpPr>
            <p:spPr bwMode="auto">
              <a:xfrm>
                <a:off x="6793" y="3193"/>
                <a:ext cx="37" cy="49"/>
              </a:xfrm>
              <a:custGeom>
                <a:avLst/>
                <a:gdLst>
                  <a:gd name="T0" fmla="*/ 0 w 23"/>
                  <a:gd name="T1" fmla="*/ 18 h 30"/>
                  <a:gd name="T2" fmla="*/ 0 w 23"/>
                  <a:gd name="T3" fmla="*/ 18 h 30"/>
                  <a:gd name="T4" fmla="*/ 12 w 23"/>
                  <a:gd name="T5" fmla="*/ 30 h 30"/>
                  <a:gd name="T6" fmla="*/ 23 w 23"/>
                  <a:gd name="T7" fmla="*/ 18 h 30"/>
                  <a:gd name="T8" fmla="*/ 23 w 23"/>
                  <a:gd name="T9" fmla="*/ 18 h 30"/>
                  <a:gd name="T10" fmla="*/ 23 w 23"/>
                  <a:gd name="T11" fmla="*/ 0 h 30"/>
                  <a:gd name="T12" fmla="*/ 0 w 23"/>
                  <a:gd name="T13" fmla="*/ 0 h 30"/>
                  <a:gd name="T14" fmla="*/ 0 w 23"/>
                  <a:gd name="T1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0"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25"/>
                      <a:pt x="5" y="30"/>
                      <a:pt x="12" y="30"/>
                    </a:cubicBezTo>
                    <a:cubicBezTo>
                      <a:pt x="18" y="30"/>
                      <a:pt x="23" y="25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Oval 95"/>
              <p:cNvSpPr>
                <a:spLocks noChangeArrowheads="1"/>
              </p:cNvSpPr>
              <p:nvPr/>
            </p:nvSpPr>
            <p:spPr bwMode="auto">
              <a:xfrm>
                <a:off x="6625" y="3136"/>
                <a:ext cx="36" cy="3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96"/>
              <p:cNvSpPr/>
              <p:nvPr/>
            </p:nvSpPr>
            <p:spPr bwMode="auto">
              <a:xfrm>
                <a:off x="6661" y="3044"/>
                <a:ext cx="132" cy="74"/>
              </a:xfrm>
              <a:custGeom>
                <a:avLst/>
                <a:gdLst>
                  <a:gd name="T0" fmla="*/ 82 w 82"/>
                  <a:gd name="T1" fmla="*/ 12 h 46"/>
                  <a:gd name="T2" fmla="*/ 80 w 82"/>
                  <a:gd name="T3" fmla="*/ 10 h 46"/>
                  <a:gd name="T4" fmla="*/ 71 w 82"/>
                  <a:gd name="T5" fmla="*/ 5 h 46"/>
                  <a:gd name="T6" fmla="*/ 41 w 82"/>
                  <a:gd name="T7" fmla="*/ 0 h 46"/>
                  <a:gd name="T8" fmla="*/ 11 w 82"/>
                  <a:gd name="T9" fmla="*/ 5 h 46"/>
                  <a:gd name="T10" fmla="*/ 2 w 82"/>
                  <a:gd name="T11" fmla="*/ 10 h 46"/>
                  <a:gd name="T12" fmla="*/ 0 w 82"/>
                  <a:gd name="T13" fmla="*/ 12 h 46"/>
                  <a:gd name="T14" fmla="*/ 0 w 82"/>
                  <a:gd name="T15" fmla="*/ 46 h 46"/>
                  <a:gd name="T16" fmla="*/ 82 w 82"/>
                  <a:gd name="T17" fmla="*/ 46 h 46"/>
                  <a:gd name="T18" fmla="*/ 82 w 82"/>
                  <a:gd name="T19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46">
                    <a:moveTo>
                      <a:pt x="82" y="12"/>
                    </a:moveTo>
                    <a:cubicBezTo>
                      <a:pt x="82" y="12"/>
                      <a:pt x="81" y="11"/>
                      <a:pt x="80" y="10"/>
                    </a:cubicBezTo>
                    <a:cubicBezTo>
                      <a:pt x="78" y="9"/>
                      <a:pt x="76" y="7"/>
                      <a:pt x="71" y="5"/>
                    </a:cubicBezTo>
                    <a:cubicBezTo>
                      <a:pt x="63" y="2"/>
                      <a:pt x="52" y="0"/>
                      <a:pt x="41" y="0"/>
                    </a:cubicBezTo>
                    <a:cubicBezTo>
                      <a:pt x="30" y="0"/>
                      <a:pt x="19" y="2"/>
                      <a:pt x="11" y="5"/>
                    </a:cubicBezTo>
                    <a:cubicBezTo>
                      <a:pt x="6" y="7"/>
                      <a:pt x="4" y="9"/>
                      <a:pt x="2" y="10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82" y="46"/>
                      <a:pt x="82" y="46"/>
                      <a:pt x="82" y="46"/>
                    </a:cubicBezTo>
                    <a:lnTo>
                      <a:pt x="82" y="12"/>
                    </a:ln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Oval 97"/>
              <p:cNvSpPr>
                <a:spLocks noChangeArrowheads="1"/>
              </p:cNvSpPr>
              <p:nvPr/>
            </p:nvSpPr>
            <p:spPr bwMode="auto">
              <a:xfrm>
                <a:off x="6793" y="3136"/>
                <a:ext cx="37" cy="3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98"/>
              <p:cNvSpPr/>
              <p:nvPr/>
            </p:nvSpPr>
            <p:spPr bwMode="auto">
              <a:xfrm>
                <a:off x="5860" y="2897"/>
                <a:ext cx="450" cy="450"/>
              </a:xfrm>
              <a:custGeom>
                <a:avLst/>
                <a:gdLst>
                  <a:gd name="T0" fmla="*/ 231 w 281"/>
                  <a:gd name="T1" fmla="*/ 50 h 281"/>
                  <a:gd name="T2" fmla="*/ 50 w 281"/>
                  <a:gd name="T3" fmla="*/ 50 h 281"/>
                  <a:gd name="T4" fmla="*/ 50 w 281"/>
                  <a:gd name="T5" fmla="*/ 231 h 281"/>
                  <a:gd name="T6" fmla="*/ 231 w 281"/>
                  <a:gd name="T7" fmla="*/ 231 h 281"/>
                  <a:gd name="T8" fmla="*/ 231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50"/>
                    </a:moveTo>
                    <a:cubicBezTo>
                      <a:pt x="181" y="0"/>
                      <a:pt x="100" y="0"/>
                      <a:pt x="50" y="50"/>
                    </a:cubicBezTo>
                    <a:cubicBezTo>
                      <a:pt x="0" y="99"/>
                      <a:pt x="0" y="181"/>
                      <a:pt x="50" y="231"/>
                    </a:cubicBezTo>
                    <a:cubicBezTo>
                      <a:pt x="100" y="280"/>
                      <a:pt x="181" y="281"/>
                      <a:pt x="231" y="231"/>
                    </a:cubicBezTo>
                    <a:cubicBezTo>
                      <a:pt x="281" y="181"/>
                      <a:pt x="281" y="99"/>
                      <a:pt x="231" y="50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99"/>
              <p:cNvSpPr/>
              <p:nvPr/>
            </p:nvSpPr>
            <p:spPr bwMode="auto">
              <a:xfrm>
                <a:off x="5982" y="3006"/>
                <a:ext cx="311" cy="321"/>
              </a:xfrm>
              <a:custGeom>
                <a:avLst/>
                <a:gdLst>
                  <a:gd name="T0" fmla="*/ 155 w 194"/>
                  <a:gd name="T1" fmla="*/ 163 h 200"/>
                  <a:gd name="T2" fmla="*/ 192 w 194"/>
                  <a:gd name="T3" fmla="*/ 67 h 200"/>
                  <a:gd name="T4" fmla="*/ 125 w 194"/>
                  <a:gd name="T5" fmla="*/ 0 h 200"/>
                  <a:gd name="T6" fmla="*/ 0 w 194"/>
                  <a:gd name="T7" fmla="*/ 124 h 200"/>
                  <a:gd name="T8" fmla="*/ 18 w 194"/>
                  <a:gd name="T9" fmla="*/ 141 h 200"/>
                  <a:gd name="T10" fmla="*/ 15 w 194"/>
                  <a:gd name="T11" fmla="*/ 144 h 200"/>
                  <a:gd name="T12" fmla="*/ 71 w 194"/>
                  <a:gd name="T13" fmla="*/ 200 h 200"/>
                  <a:gd name="T14" fmla="*/ 155 w 194"/>
                  <a:gd name="T15" fmla="*/ 163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4" h="200">
                    <a:moveTo>
                      <a:pt x="155" y="163"/>
                    </a:moveTo>
                    <a:cubicBezTo>
                      <a:pt x="181" y="136"/>
                      <a:pt x="194" y="102"/>
                      <a:pt x="192" y="67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8" y="141"/>
                      <a:pt x="18" y="141"/>
                      <a:pt x="18" y="141"/>
                    </a:cubicBezTo>
                    <a:cubicBezTo>
                      <a:pt x="15" y="144"/>
                      <a:pt x="15" y="144"/>
                      <a:pt x="15" y="144"/>
                    </a:cubicBezTo>
                    <a:cubicBezTo>
                      <a:pt x="71" y="200"/>
                      <a:pt x="71" y="200"/>
                      <a:pt x="71" y="200"/>
                    </a:cubicBezTo>
                    <a:cubicBezTo>
                      <a:pt x="101" y="198"/>
                      <a:pt x="132" y="186"/>
                      <a:pt x="155" y="163"/>
                    </a:cubicBez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00"/>
              <p:cNvSpPr/>
              <p:nvPr/>
            </p:nvSpPr>
            <p:spPr bwMode="auto">
              <a:xfrm>
                <a:off x="5982" y="2999"/>
                <a:ext cx="205" cy="206"/>
              </a:xfrm>
              <a:custGeom>
                <a:avLst/>
                <a:gdLst>
                  <a:gd name="T0" fmla="*/ 116 w 128"/>
                  <a:gd name="T1" fmla="*/ 0 h 128"/>
                  <a:gd name="T2" fmla="*/ 12 w 128"/>
                  <a:gd name="T3" fmla="*/ 0 h 128"/>
                  <a:gd name="T4" fmla="*/ 0 w 128"/>
                  <a:gd name="T5" fmla="*/ 12 h 128"/>
                  <a:gd name="T6" fmla="*/ 0 w 128"/>
                  <a:gd name="T7" fmla="*/ 128 h 128"/>
                  <a:gd name="T8" fmla="*/ 128 w 128"/>
                  <a:gd name="T9" fmla="*/ 128 h 128"/>
                  <a:gd name="T10" fmla="*/ 128 w 128"/>
                  <a:gd name="T11" fmla="*/ 12 h 128"/>
                  <a:gd name="T12" fmla="*/ 116 w 128"/>
                  <a:gd name="T13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28">
                    <a:moveTo>
                      <a:pt x="116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5"/>
                      <a:pt x="123" y="0"/>
                      <a:pt x="116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01"/>
              <p:cNvSpPr/>
              <p:nvPr/>
            </p:nvSpPr>
            <p:spPr bwMode="auto">
              <a:xfrm>
                <a:off x="6131" y="3205"/>
                <a:ext cx="37" cy="38"/>
              </a:xfrm>
              <a:custGeom>
                <a:avLst/>
                <a:gdLst>
                  <a:gd name="T0" fmla="*/ 0 w 23"/>
                  <a:gd name="T1" fmla="*/ 12 h 24"/>
                  <a:gd name="T2" fmla="*/ 0 w 23"/>
                  <a:gd name="T3" fmla="*/ 12 h 24"/>
                  <a:gd name="T4" fmla="*/ 12 w 23"/>
                  <a:gd name="T5" fmla="*/ 24 h 24"/>
                  <a:gd name="T6" fmla="*/ 23 w 23"/>
                  <a:gd name="T7" fmla="*/ 12 h 24"/>
                  <a:gd name="T8" fmla="*/ 23 w 23"/>
                  <a:gd name="T9" fmla="*/ 12 h 24"/>
                  <a:gd name="T10" fmla="*/ 23 w 23"/>
                  <a:gd name="T11" fmla="*/ 0 h 24"/>
                  <a:gd name="T12" fmla="*/ 0 w 23"/>
                  <a:gd name="T13" fmla="*/ 0 h 24"/>
                  <a:gd name="T14" fmla="*/ 0 w 23"/>
                  <a:gd name="T15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4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02"/>
              <p:cNvSpPr/>
              <p:nvPr/>
            </p:nvSpPr>
            <p:spPr bwMode="auto">
              <a:xfrm>
                <a:off x="6001" y="3205"/>
                <a:ext cx="37" cy="37"/>
              </a:xfrm>
              <a:custGeom>
                <a:avLst/>
                <a:gdLst>
                  <a:gd name="T0" fmla="*/ 0 w 23"/>
                  <a:gd name="T1" fmla="*/ 12 h 23"/>
                  <a:gd name="T2" fmla="*/ 0 w 23"/>
                  <a:gd name="T3" fmla="*/ 12 h 23"/>
                  <a:gd name="T4" fmla="*/ 11 w 23"/>
                  <a:gd name="T5" fmla="*/ 23 h 23"/>
                  <a:gd name="T6" fmla="*/ 23 w 23"/>
                  <a:gd name="T7" fmla="*/ 12 h 23"/>
                  <a:gd name="T8" fmla="*/ 23 w 23"/>
                  <a:gd name="T9" fmla="*/ 12 h 23"/>
                  <a:gd name="T10" fmla="*/ 23 w 23"/>
                  <a:gd name="T11" fmla="*/ 0 h 23"/>
                  <a:gd name="T12" fmla="*/ 0 w 23"/>
                  <a:gd name="T13" fmla="*/ 0 h 23"/>
                  <a:gd name="T14" fmla="*/ 0 w 23"/>
                  <a:gd name="T1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3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03"/>
              <p:cNvSpPr/>
              <p:nvPr/>
            </p:nvSpPr>
            <p:spPr bwMode="auto">
              <a:xfrm>
                <a:off x="6006" y="3055"/>
                <a:ext cx="74" cy="84"/>
              </a:xfrm>
              <a:custGeom>
                <a:avLst/>
                <a:gdLst>
                  <a:gd name="T0" fmla="*/ 0 w 46"/>
                  <a:gd name="T1" fmla="*/ 11 h 52"/>
                  <a:gd name="T2" fmla="*/ 0 w 46"/>
                  <a:gd name="T3" fmla="*/ 52 h 52"/>
                  <a:gd name="T4" fmla="*/ 46 w 46"/>
                  <a:gd name="T5" fmla="*/ 52 h 52"/>
                  <a:gd name="T6" fmla="*/ 46 w 46"/>
                  <a:gd name="T7" fmla="*/ 0 h 52"/>
                  <a:gd name="T8" fmla="*/ 11 w 46"/>
                  <a:gd name="T9" fmla="*/ 0 h 52"/>
                  <a:gd name="T10" fmla="*/ 0 w 46"/>
                  <a:gd name="T11" fmla="*/ 1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52">
                    <a:moveTo>
                      <a:pt x="0" y="1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04"/>
              <p:cNvSpPr/>
              <p:nvPr/>
            </p:nvSpPr>
            <p:spPr bwMode="auto">
              <a:xfrm>
                <a:off x="6089" y="3055"/>
                <a:ext cx="74" cy="84"/>
              </a:xfrm>
              <a:custGeom>
                <a:avLst/>
                <a:gdLst>
                  <a:gd name="T0" fmla="*/ 46 w 46"/>
                  <a:gd name="T1" fmla="*/ 11 h 52"/>
                  <a:gd name="T2" fmla="*/ 35 w 46"/>
                  <a:gd name="T3" fmla="*/ 0 h 52"/>
                  <a:gd name="T4" fmla="*/ 0 w 46"/>
                  <a:gd name="T5" fmla="*/ 0 h 52"/>
                  <a:gd name="T6" fmla="*/ 0 w 46"/>
                  <a:gd name="T7" fmla="*/ 52 h 52"/>
                  <a:gd name="T8" fmla="*/ 46 w 46"/>
                  <a:gd name="T9" fmla="*/ 52 h 52"/>
                  <a:gd name="T10" fmla="*/ 46 w 46"/>
                  <a:gd name="T11" fmla="*/ 1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52">
                    <a:moveTo>
                      <a:pt x="46" y="11"/>
                    </a:moveTo>
                    <a:cubicBezTo>
                      <a:pt x="46" y="5"/>
                      <a:pt x="41" y="0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46" y="52"/>
                      <a:pt x="46" y="52"/>
                      <a:pt x="46" y="52"/>
                    </a:cubicBez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Oval 105"/>
              <p:cNvSpPr>
                <a:spLocks noChangeArrowheads="1"/>
              </p:cNvSpPr>
              <p:nvPr/>
            </p:nvSpPr>
            <p:spPr bwMode="auto">
              <a:xfrm>
                <a:off x="6006" y="3158"/>
                <a:ext cx="27" cy="2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06"/>
              <p:cNvSpPr/>
              <p:nvPr/>
            </p:nvSpPr>
            <p:spPr bwMode="auto">
              <a:xfrm>
                <a:off x="6038" y="3017"/>
                <a:ext cx="93" cy="19"/>
              </a:xfrm>
              <a:custGeom>
                <a:avLst/>
                <a:gdLst>
                  <a:gd name="T0" fmla="*/ 6 w 58"/>
                  <a:gd name="T1" fmla="*/ 12 h 12"/>
                  <a:gd name="T2" fmla="*/ 52 w 58"/>
                  <a:gd name="T3" fmla="*/ 12 h 12"/>
                  <a:gd name="T4" fmla="*/ 58 w 58"/>
                  <a:gd name="T5" fmla="*/ 6 h 12"/>
                  <a:gd name="T6" fmla="*/ 52 w 58"/>
                  <a:gd name="T7" fmla="*/ 0 h 12"/>
                  <a:gd name="T8" fmla="*/ 6 w 58"/>
                  <a:gd name="T9" fmla="*/ 0 h 12"/>
                  <a:gd name="T10" fmla="*/ 0 w 58"/>
                  <a:gd name="T11" fmla="*/ 6 h 12"/>
                  <a:gd name="T12" fmla="*/ 6 w 58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6" y="12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2"/>
                      <a:pt x="58" y="9"/>
                      <a:pt x="58" y="6"/>
                    </a:cubicBezTo>
                    <a:cubicBezTo>
                      <a:pt x="58" y="3"/>
                      <a:pt x="55" y="0"/>
                      <a:pt x="52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Oval 107"/>
              <p:cNvSpPr>
                <a:spLocks noChangeArrowheads="1"/>
              </p:cNvSpPr>
              <p:nvPr/>
            </p:nvSpPr>
            <p:spPr bwMode="auto">
              <a:xfrm>
                <a:off x="6136" y="3158"/>
                <a:ext cx="27" cy="2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108"/>
              <p:cNvSpPr/>
              <p:nvPr/>
            </p:nvSpPr>
            <p:spPr bwMode="auto">
              <a:xfrm>
                <a:off x="5219" y="2897"/>
                <a:ext cx="450" cy="450"/>
              </a:xfrm>
              <a:custGeom>
                <a:avLst/>
                <a:gdLst>
                  <a:gd name="T0" fmla="*/ 232 w 281"/>
                  <a:gd name="T1" fmla="*/ 49 h 281"/>
                  <a:gd name="T2" fmla="*/ 50 w 281"/>
                  <a:gd name="T3" fmla="*/ 49 h 281"/>
                  <a:gd name="T4" fmla="*/ 50 w 281"/>
                  <a:gd name="T5" fmla="*/ 231 h 281"/>
                  <a:gd name="T6" fmla="*/ 232 w 281"/>
                  <a:gd name="T7" fmla="*/ 231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182" y="0"/>
                      <a:pt x="100" y="0"/>
                      <a:pt x="50" y="49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0"/>
                      <a:pt x="182" y="281"/>
                      <a:pt x="232" y="231"/>
                    </a:cubicBezTo>
                    <a:cubicBezTo>
                      <a:pt x="281" y="181"/>
                      <a:pt x="281" y="99"/>
                      <a:pt x="232" y="49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109"/>
              <p:cNvSpPr/>
              <p:nvPr/>
            </p:nvSpPr>
            <p:spPr bwMode="auto">
              <a:xfrm>
                <a:off x="5336" y="3006"/>
                <a:ext cx="312" cy="327"/>
              </a:xfrm>
              <a:custGeom>
                <a:avLst/>
                <a:gdLst>
                  <a:gd name="T0" fmla="*/ 50 w 195"/>
                  <a:gd name="T1" fmla="*/ 109 h 204"/>
                  <a:gd name="T2" fmla="*/ 0 w 195"/>
                  <a:gd name="T3" fmla="*/ 148 h 204"/>
                  <a:gd name="T4" fmla="*/ 51 w 195"/>
                  <a:gd name="T5" fmla="*/ 199 h 204"/>
                  <a:gd name="T6" fmla="*/ 159 w 195"/>
                  <a:gd name="T7" fmla="*/ 163 h 204"/>
                  <a:gd name="T8" fmla="*/ 195 w 195"/>
                  <a:gd name="T9" fmla="*/ 84 h 204"/>
                  <a:gd name="T10" fmla="*/ 111 w 195"/>
                  <a:gd name="T11" fmla="*/ 0 h 204"/>
                  <a:gd name="T12" fmla="*/ 26 w 195"/>
                  <a:gd name="T13" fmla="*/ 85 h 204"/>
                  <a:gd name="T14" fmla="*/ 50 w 195"/>
                  <a:gd name="T15" fmla="*/ 10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04">
                    <a:moveTo>
                      <a:pt x="50" y="109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51" y="199"/>
                      <a:pt x="51" y="199"/>
                      <a:pt x="51" y="199"/>
                    </a:cubicBezTo>
                    <a:cubicBezTo>
                      <a:pt x="89" y="204"/>
                      <a:pt x="129" y="192"/>
                      <a:pt x="159" y="163"/>
                    </a:cubicBezTo>
                    <a:cubicBezTo>
                      <a:pt x="180" y="141"/>
                      <a:pt x="193" y="113"/>
                      <a:pt x="195" y="84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26" y="85"/>
                      <a:pt x="26" y="85"/>
                      <a:pt x="26" y="85"/>
                    </a:cubicBezTo>
                    <a:lnTo>
                      <a:pt x="50" y="109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10"/>
              <p:cNvSpPr/>
              <p:nvPr/>
            </p:nvSpPr>
            <p:spPr bwMode="auto">
              <a:xfrm>
                <a:off x="5371" y="3001"/>
                <a:ext cx="149" cy="186"/>
              </a:xfrm>
              <a:custGeom>
                <a:avLst/>
                <a:gdLst>
                  <a:gd name="T0" fmla="*/ 81 w 93"/>
                  <a:gd name="T1" fmla="*/ 0 h 116"/>
                  <a:gd name="T2" fmla="*/ 11 w 93"/>
                  <a:gd name="T3" fmla="*/ 0 h 116"/>
                  <a:gd name="T4" fmla="*/ 0 w 93"/>
                  <a:gd name="T5" fmla="*/ 11 h 116"/>
                  <a:gd name="T6" fmla="*/ 0 w 93"/>
                  <a:gd name="T7" fmla="*/ 104 h 116"/>
                  <a:gd name="T8" fmla="*/ 11 w 93"/>
                  <a:gd name="T9" fmla="*/ 116 h 116"/>
                  <a:gd name="T10" fmla="*/ 81 w 93"/>
                  <a:gd name="T11" fmla="*/ 116 h 116"/>
                  <a:gd name="T12" fmla="*/ 93 w 93"/>
                  <a:gd name="T13" fmla="*/ 104 h 116"/>
                  <a:gd name="T14" fmla="*/ 93 w 93"/>
                  <a:gd name="T15" fmla="*/ 11 h 116"/>
                  <a:gd name="T16" fmla="*/ 81 w 93"/>
                  <a:gd name="T17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116">
                    <a:moveTo>
                      <a:pt x="8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11"/>
                      <a:pt x="5" y="116"/>
                      <a:pt x="11" y="116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7" y="116"/>
                      <a:pt x="93" y="111"/>
                      <a:pt x="93" y="104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3" y="5"/>
                      <a:pt x="87" y="0"/>
                      <a:pt x="81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111"/>
              <p:cNvSpPr/>
              <p:nvPr/>
            </p:nvSpPr>
            <p:spPr bwMode="auto">
              <a:xfrm>
                <a:off x="5336" y="3187"/>
                <a:ext cx="101" cy="56"/>
              </a:xfrm>
              <a:custGeom>
                <a:avLst/>
                <a:gdLst>
                  <a:gd name="T0" fmla="*/ 0 w 101"/>
                  <a:gd name="T1" fmla="*/ 56 h 56"/>
                  <a:gd name="T2" fmla="*/ 38 w 101"/>
                  <a:gd name="T3" fmla="*/ 56 h 56"/>
                  <a:gd name="T4" fmla="*/ 101 w 101"/>
                  <a:gd name="T5" fmla="*/ 0 h 56"/>
                  <a:gd name="T6" fmla="*/ 67 w 101"/>
                  <a:gd name="T7" fmla="*/ 0 h 56"/>
                  <a:gd name="T8" fmla="*/ 0 w 101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56">
                    <a:moveTo>
                      <a:pt x="0" y="56"/>
                    </a:moveTo>
                    <a:lnTo>
                      <a:pt x="38" y="56"/>
                    </a:lnTo>
                    <a:lnTo>
                      <a:pt x="101" y="0"/>
                    </a:lnTo>
                    <a:lnTo>
                      <a:pt x="67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12"/>
              <p:cNvSpPr/>
              <p:nvPr/>
            </p:nvSpPr>
            <p:spPr bwMode="auto">
              <a:xfrm>
                <a:off x="5453" y="3187"/>
                <a:ext cx="101" cy="56"/>
              </a:xfrm>
              <a:custGeom>
                <a:avLst/>
                <a:gdLst>
                  <a:gd name="T0" fmla="*/ 101 w 101"/>
                  <a:gd name="T1" fmla="*/ 56 h 56"/>
                  <a:gd name="T2" fmla="*/ 62 w 101"/>
                  <a:gd name="T3" fmla="*/ 56 h 56"/>
                  <a:gd name="T4" fmla="*/ 0 w 101"/>
                  <a:gd name="T5" fmla="*/ 0 h 56"/>
                  <a:gd name="T6" fmla="*/ 33 w 101"/>
                  <a:gd name="T7" fmla="*/ 0 h 56"/>
                  <a:gd name="T8" fmla="*/ 101 w 101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56">
                    <a:moveTo>
                      <a:pt x="101" y="56"/>
                    </a:moveTo>
                    <a:lnTo>
                      <a:pt x="62" y="56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101" y="5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113"/>
              <p:cNvSpPr/>
              <p:nvPr/>
            </p:nvSpPr>
            <p:spPr bwMode="auto">
              <a:xfrm>
                <a:off x="5421" y="3019"/>
                <a:ext cx="46" cy="11"/>
              </a:xfrm>
              <a:custGeom>
                <a:avLst/>
                <a:gdLst>
                  <a:gd name="T0" fmla="*/ 26 w 29"/>
                  <a:gd name="T1" fmla="*/ 7 h 7"/>
                  <a:gd name="T2" fmla="*/ 29 w 29"/>
                  <a:gd name="T3" fmla="*/ 4 h 7"/>
                  <a:gd name="T4" fmla="*/ 26 w 29"/>
                  <a:gd name="T5" fmla="*/ 0 h 7"/>
                  <a:gd name="T6" fmla="*/ 3 w 29"/>
                  <a:gd name="T7" fmla="*/ 0 h 7"/>
                  <a:gd name="T8" fmla="*/ 0 w 29"/>
                  <a:gd name="T9" fmla="*/ 4 h 7"/>
                  <a:gd name="T10" fmla="*/ 3 w 29"/>
                  <a:gd name="T11" fmla="*/ 7 h 7"/>
                  <a:gd name="T12" fmla="*/ 26 w 29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7">
                    <a:moveTo>
                      <a:pt x="26" y="7"/>
                    </a:moveTo>
                    <a:cubicBezTo>
                      <a:pt x="28" y="7"/>
                      <a:pt x="29" y="5"/>
                      <a:pt x="29" y="4"/>
                    </a:cubicBezTo>
                    <a:cubicBezTo>
                      <a:pt x="29" y="2"/>
                      <a:pt x="28" y="0"/>
                      <a:pt x="2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1" y="7"/>
                      <a:pt x="3" y="7"/>
                    </a:cubicBezTo>
                    <a:lnTo>
                      <a:pt x="26" y="7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Rectangle 114"/>
              <p:cNvSpPr>
                <a:spLocks noChangeArrowheads="1"/>
              </p:cNvSpPr>
              <p:nvPr/>
            </p:nvSpPr>
            <p:spPr bwMode="auto">
              <a:xfrm>
                <a:off x="5393" y="3047"/>
                <a:ext cx="103" cy="74"/>
              </a:xfrm>
              <a:prstGeom prst="rect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Oval 115"/>
              <p:cNvSpPr>
                <a:spLocks noChangeArrowheads="1"/>
              </p:cNvSpPr>
              <p:nvPr/>
            </p:nvSpPr>
            <p:spPr bwMode="auto">
              <a:xfrm>
                <a:off x="5393" y="3140"/>
                <a:ext cx="28" cy="28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Oval 116"/>
              <p:cNvSpPr>
                <a:spLocks noChangeArrowheads="1"/>
              </p:cNvSpPr>
              <p:nvPr/>
            </p:nvSpPr>
            <p:spPr bwMode="auto">
              <a:xfrm>
                <a:off x="5469" y="3140"/>
                <a:ext cx="27" cy="28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Oval 117"/>
              <p:cNvSpPr>
                <a:spLocks noChangeArrowheads="1"/>
              </p:cNvSpPr>
              <p:nvPr/>
            </p:nvSpPr>
            <p:spPr bwMode="auto">
              <a:xfrm>
                <a:off x="4598" y="2916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118"/>
              <p:cNvSpPr/>
              <p:nvPr/>
            </p:nvSpPr>
            <p:spPr bwMode="auto">
              <a:xfrm>
                <a:off x="4669" y="3023"/>
                <a:ext cx="340" cy="299"/>
              </a:xfrm>
              <a:custGeom>
                <a:avLst/>
                <a:gdLst>
                  <a:gd name="T0" fmla="*/ 26 w 212"/>
                  <a:gd name="T1" fmla="*/ 53 h 186"/>
                  <a:gd name="T2" fmla="*/ 0 w 212"/>
                  <a:gd name="T3" fmla="*/ 79 h 186"/>
                  <a:gd name="T4" fmla="*/ 108 w 212"/>
                  <a:gd name="T5" fmla="*/ 186 h 186"/>
                  <a:gd name="T6" fmla="*/ 212 w 212"/>
                  <a:gd name="T7" fmla="*/ 67 h 186"/>
                  <a:gd name="T8" fmla="*/ 145 w 212"/>
                  <a:gd name="T9" fmla="*/ 0 h 186"/>
                  <a:gd name="T10" fmla="*/ 59 w 212"/>
                  <a:gd name="T11" fmla="*/ 86 h 186"/>
                  <a:gd name="T12" fmla="*/ 26 w 212"/>
                  <a:gd name="T13" fmla="*/ 53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2" h="186">
                    <a:moveTo>
                      <a:pt x="26" y="53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165" y="176"/>
                      <a:pt x="209" y="127"/>
                      <a:pt x="212" y="67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59" y="86"/>
                      <a:pt x="59" y="86"/>
                      <a:pt x="59" y="86"/>
                    </a:cubicBezTo>
                    <a:lnTo>
                      <a:pt x="26" y="53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19"/>
              <p:cNvSpPr/>
              <p:nvPr/>
            </p:nvSpPr>
            <p:spPr bwMode="auto">
              <a:xfrm>
                <a:off x="4701" y="3166"/>
                <a:ext cx="58" cy="58"/>
              </a:xfrm>
              <a:custGeom>
                <a:avLst/>
                <a:gdLst>
                  <a:gd name="T0" fmla="*/ 0 w 58"/>
                  <a:gd name="T1" fmla="*/ 5 h 58"/>
                  <a:gd name="T2" fmla="*/ 53 w 58"/>
                  <a:gd name="T3" fmla="*/ 58 h 58"/>
                  <a:gd name="T4" fmla="*/ 58 w 58"/>
                  <a:gd name="T5" fmla="*/ 35 h 58"/>
                  <a:gd name="T6" fmla="*/ 22 w 58"/>
                  <a:gd name="T7" fmla="*/ 0 h 58"/>
                  <a:gd name="T8" fmla="*/ 0 w 58"/>
                  <a:gd name="T9" fmla="*/ 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5"/>
                    </a:moveTo>
                    <a:lnTo>
                      <a:pt x="53" y="58"/>
                    </a:lnTo>
                    <a:lnTo>
                      <a:pt x="58" y="35"/>
                    </a:lnTo>
                    <a:lnTo>
                      <a:pt x="2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20"/>
              <p:cNvSpPr/>
              <p:nvPr/>
            </p:nvSpPr>
            <p:spPr bwMode="auto">
              <a:xfrm>
                <a:off x="4669" y="3001"/>
                <a:ext cx="253" cy="255"/>
              </a:xfrm>
              <a:custGeom>
                <a:avLst/>
                <a:gdLst>
                  <a:gd name="T0" fmla="*/ 145 w 158"/>
                  <a:gd name="T1" fmla="*/ 14 h 159"/>
                  <a:gd name="T2" fmla="*/ 78 w 158"/>
                  <a:gd name="T3" fmla="*/ 31 h 159"/>
                  <a:gd name="T4" fmla="*/ 69 w 158"/>
                  <a:gd name="T5" fmla="*/ 41 h 159"/>
                  <a:gd name="T6" fmla="*/ 69 w 158"/>
                  <a:gd name="T7" fmla="*/ 41 h 159"/>
                  <a:gd name="T8" fmla="*/ 51 w 158"/>
                  <a:gd name="T9" fmla="*/ 67 h 159"/>
                  <a:gd name="T10" fmla="*/ 30 w 158"/>
                  <a:gd name="T11" fmla="*/ 63 h 159"/>
                  <a:gd name="T12" fmla="*/ 0 w 158"/>
                  <a:gd name="T13" fmla="*/ 93 h 159"/>
                  <a:gd name="T14" fmla="*/ 28 w 158"/>
                  <a:gd name="T15" fmla="*/ 98 h 159"/>
                  <a:gd name="T16" fmla="*/ 28 w 158"/>
                  <a:gd name="T17" fmla="*/ 98 h 159"/>
                  <a:gd name="T18" fmla="*/ 61 w 158"/>
                  <a:gd name="T19" fmla="*/ 131 h 159"/>
                  <a:gd name="T20" fmla="*/ 61 w 158"/>
                  <a:gd name="T21" fmla="*/ 131 h 159"/>
                  <a:gd name="T22" fmla="*/ 61 w 158"/>
                  <a:gd name="T23" fmla="*/ 131 h 159"/>
                  <a:gd name="T24" fmla="*/ 66 w 158"/>
                  <a:gd name="T25" fmla="*/ 159 h 159"/>
                  <a:gd name="T26" fmla="*/ 96 w 158"/>
                  <a:gd name="T27" fmla="*/ 129 h 159"/>
                  <a:gd name="T28" fmla="*/ 92 w 158"/>
                  <a:gd name="T29" fmla="*/ 108 h 159"/>
                  <a:gd name="T30" fmla="*/ 118 w 158"/>
                  <a:gd name="T31" fmla="*/ 89 h 159"/>
                  <a:gd name="T32" fmla="*/ 118 w 158"/>
                  <a:gd name="T33" fmla="*/ 89 h 159"/>
                  <a:gd name="T34" fmla="*/ 128 w 158"/>
                  <a:gd name="T35" fmla="*/ 80 h 159"/>
                  <a:gd name="T36" fmla="*/ 145 w 158"/>
                  <a:gd name="T37" fmla="*/ 1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8" h="159">
                    <a:moveTo>
                      <a:pt x="145" y="14"/>
                    </a:moveTo>
                    <a:cubicBezTo>
                      <a:pt x="131" y="0"/>
                      <a:pt x="101" y="8"/>
                      <a:pt x="78" y="31"/>
                    </a:cubicBezTo>
                    <a:cubicBezTo>
                      <a:pt x="75" y="34"/>
                      <a:pt x="72" y="38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61" y="131"/>
                      <a:pt x="61" y="131"/>
                      <a:pt x="61" y="131"/>
                    </a:cubicBezTo>
                    <a:cubicBezTo>
                      <a:pt x="61" y="131"/>
                      <a:pt x="61" y="131"/>
                      <a:pt x="61" y="131"/>
                    </a:cubicBezTo>
                    <a:cubicBezTo>
                      <a:pt x="61" y="131"/>
                      <a:pt x="61" y="131"/>
                      <a:pt x="61" y="131"/>
                    </a:cubicBezTo>
                    <a:cubicBezTo>
                      <a:pt x="66" y="159"/>
                      <a:pt x="66" y="159"/>
                      <a:pt x="66" y="159"/>
                    </a:cubicBezTo>
                    <a:cubicBezTo>
                      <a:pt x="96" y="129"/>
                      <a:pt x="96" y="129"/>
                      <a:pt x="96" y="129"/>
                    </a:cubicBezTo>
                    <a:cubicBezTo>
                      <a:pt x="92" y="108"/>
                      <a:pt x="92" y="108"/>
                      <a:pt x="92" y="108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21" y="87"/>
                      <a:pt x="125" y="84"/>
                      <a:pt x="128" y="80"/>
                    </a:cubicBezTo>
                    <a:cubicBezTo>
                      <a:pt x="151" y="57"/>
                      <a:pt x="158" y="28"/>
                      <a:pt x="145" y="14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121"/>
              <p:cNvSpPr/>
              <p:nvPr/>
            </p:nvSpPr>
            <p:spPr bwMode="auto">
              <a:xfrm>
                <a:off x="4776" y="3107"/>
                <a:ext cx="40" cy="41"/>
              </a:xfrm>
              <a:custGeom>
                <a:avLst/>
                <a:gdLst>
                  <a:gd name="T0" fmla="*/ 21 w 25"/>
                  <a:gd name="T1" fmla="*/ 21 h 26"/>
                  <a:gd name="T2" fmla="*/ 21 w 25"/>
                  <a:gd name="T3" fmla="*/ 5 h 26"/>
                  <a:gd name="T4" fmla="*/ 4 w 25"/>
                  <a:gd name="T5" fmla="*/ 5 h 26"/>
                  <a:gd name="T6" fmla="*/ 4 w 25"/>
                  <a:gd name="T7" fmla="*/ 21 h 26"/>
                  <a:gd name="T8" fmla="*/ 21 w 25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1" y="21"/>
                    </a:moveTo>
                    <a:cubicBezTo>
                      <a:pt x="25" y="17"/>
                      <a:pt x="25" y="9"/>
                      <a:pt x="21" y="5"/>
                    </a:cubicBezTo>
                    <a:cubicBezTo>
                      <a:pt x="16" y="0"/>
                      <a:pt x="9" y="0"/>
                      <a:pt x="4" y="5"/>
                    </a:cubicBezTo>
                    <a:cubicBezTo>
                      <a:pt x="0" y="9"/>
                      <a:pt x="0" y="17"/>
                      <a:pt x="4" y="21"/>
                    </a:cubicBezTo>
                    <a:cubicBezTo>
                      <a:pt x="9" y="26"/>
                      <a:pt x="16" y="26"/>
                      <a:pt x="21" y="21"/>
                    </a:cubicBez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22"/>
              <p:cNvSpPr/>
              <p:nvPr/>
            </p:nvSpPr>
            <p:spPr bwMode="auto">
              <a:xfrm>
                <a:off x="4821" y="3062"/>
                <a:ext cx="42" cy="40"/>
              </a:xfrm>
              <a:custGeom>
                <a:avLst/>
                <a:gdLst>
                  <a:gd name="T0" fmla="*/ 21 w 26"/>
                  <a:gd name="T1" fmla="*/ 21 h 25"/>
                  <a:gd name="T2" fmla="*/ 21 w 26"/>
                  <a:gd name="T3" fmla="*/ 4 h 25"/>
                  <a:gd name="T4" fmla="*/ 5 w 26"/>
                  <a:gd name="T5" fmla="*/ 4 h 25"/>
                  <a:gd name="T6" fmla="*/ 5 w 26"/>
                  <a:gd name="T7" fmla="*/ 21 h 25"/>
                  <a:gd name="T8" fmla="*/ 21 w 26"/>
                  <a:gd name="T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1" y="21"/>
                    </a:moveTo>
                    <a:cubicBezTo>
                      <a:pt x="26" y="16"/>
                      <a:pt x="26" y="9"/>
                      <a:pt x="21" y="4"/>
                    </a:cubicBezTo>
                    <a:cubicBezTo>
                      <a:pt x="17" y="0"/>
                      <a:pt x="9" y="0"/>
                      <a:pt x="5" y="4"/>
                    </a:cubicBezTo>
                    <a:cubicBezTo>
                      <a:pt x="0" y="9"/>
                      <a:pt x="0" y="16"/>
                      <a:pt x="5" y="21"/>
                    </a:cubicBezTo>
                    <a:cubicBezTo>
                      <a:pt x="9" y="25"/>
                      <a:pt x="17" y="25"/>
                      <a:pt x="21" y="21"/>
                    </a:cubicBez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123"/>
              <p:cNvSpPr/>
              <p:nvPr/>
            </p:nvSpPr>
            <p:spPr bwMode="auto">
              <a:xfrm>
                <a:off x="3938" y="2897"/>
                <a:ext cx="450" cy="450"/>
              </a:xfrm>
              <a:custGeom>
                <a:avLst/>
                <a:gdLst>
                  <a:gd name="T0" fmla="*/ 231 w 281"/>
                  <a:gd name="T1" fmla="*/ 49 h 281"/>
                  <a:gd name="T2" fmla="*/ 49 w 281"/>
                  <a:gd name="T3" fmla="*/ 49 h 281"/>
                  <a:gd name="T4" fmla="*/ 49 w 281"/>
                  <a:gd name="T5" fmla="*/ 231 h 281"/>
                  <a:gd name="T6" fmla="*/ 231 w 281"/>
                  <a:gd name="T7" fmla="*/ 231 h 281"/>
                  <a:gd name="T8" fmla="*/ 231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49"/>
                    </a:moveTo>
                    <a:cubicBezTo>
                      <a:pt x="181" y="0"/>
                      <a:pt x="99" y="0"/>
                      <a:pt x="49" y="49"/>
                    </a:cubicBezTo>
                    <a:cubicBezTo>
                      <a:pt x="0" y="99"/>
                      <a:pt x="0" y="181"/>
                      <a:pt x="49" y="231"/>
                    </a:cubicBezTo>
                    <a:cubicBezTo>
                      <a:pt x="99" y="281"/>
                      <a:pt x="181" y="281"/>
                      <a:pt x="231" y="231"/>
                    </a:cubicBezTo>
                    <a:cubicBezTo>
                      <a:pt x="281" y="181"/>
                      <a:pt x="281" y="99"/>
                      <a:pt x="231" y="49"/>
                    </a:cubicBezTo>
                    <a:close/>
                  </a:path>
                </a:pathLst>
              </a:cu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124"/>
              <p:cNvSpPr/>
              <p:nvPr/>
            </p:nvSpPr>
            <p:spPr bwMode="auto">
              <a:xfrm>
                <a:off x="4040" y="3007"/>
                <a:ext cx="335" cy="318"/>
              </a:xfrm>
              <a:custGeom>
                <a:avLst/>
                <a:gdLst>
                  <a:gd name="T0" fmla="*/ 152 w 209"/>
                  <a:gd name="T1" fmla="*/ 0 h 198"/>
                  <a:gd name="T2" fmla="*/ 33 w 209"/>
                  <a:gd name="T3" fmla="*/ 119 h 198"/>
                  <a:gd name="T4" fmla="*/ 8 w 209"/>
                  <a:gd name="T5" fmla="*/ 94 h 198"/>
                  <a:gd name="T6" fmla="*/ 0 w 209"/>
                  <a:gd name="T7" fmla="*/ 102 h 198"/>
                  <a:gd name="T8" fmla="*/ 95 w 209"/>
                  <a:gd name="T9" fmla="*/ 198 h 198"/>
                  <a:gd name="T10" fmla="*/ 167 w 209"/>
                  <a:gd name="T11" fmla="*/ 162 h 198"/>
                  <a:gd name="T12" fmla="*/ 202 w 209"/>
                  <a:gd name="T13" fmla="*/ 50 h 198"/>
                  <a:gd name="T14" fmla="*/ 152 w 209"/>
                  <a:gd name="T15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9" h="198">
                    <a:moveTo>
                      <a:pt x="152" y="0"/>
                    </a:moveTo>
                    <a:cubicBezTo>
                      <a:pt x="33" y="119"/>
                      <a:pt x="33" y="119"/>
                      <a:pt x="33" y="119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95" y="198"/>
                      <a:pt x="95" y="198"/>
                      <a:pt x="95" y="198"/>
                    </a:cubicBezTo>
                    <a:cubicBezTo>
                      <a:pt x="121" y="194"/>
                      <a:pt x="146" y="182"/>
                      <a:pt x="167" y="162"/>
                    </a:cubicBezTo>
                    <a:cubicBezTo>
                      <a:pt x="197" y="131"/>
                      <a:pt x="209" y="90"/>
                      <a:pt x="202" y="5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25"/>
              <p:cNvSpPr/>
              <p:nvPr/>
            </p:nvSpPr>
            <p:spPr bwMode="auto">
              <a:xfrm>
                <a:off x="4040" y="3007"/>
                <a:ext cx="244" cy="244"/>
              </a:xfrm>
              <a:custGeom>
                <a:avLst/>
                <a:gdLst>
                  <a:gd name="T0" fmla="*/ 212 w 244"/>
                  <a:gd name="T1" fmla="*/ 7 h 244"/>
                  <a:gd name="T2" fmla="*/ 159 w 244"/>
                  <a:gd name="T3" fmla="*/ 60 h 244"/>
                  <a:gd name="T4" fmla="*/ 18 w 244"/>
                  <a:gd name="T5" fmla="*/ 16 h 244"/>
                  <a:gd name="T6" fmla="*/ 0 w 244"/>
                  <a:gd name="T7" fmla="*/ 32 h 244"/>
                  <a:gd name="T8" fmla="*/ 109 w 244"/>
                  <a:gd name="T9" fmla="*/ 108 h 244"/>
                  <a:gd name="T10" fmla="*/ 58 w 244"/>
                  <a:gd name="T11" fmla="*/ 159 h 244"/>
                  <a:gd name="T12" fmla="*/ 16 w 244"/>
                  <a:gd name="T13" fmla="*/ 150 h 244"/>
                  <a:gd name="T14" fmla="*/ 0 w 244"/>
                  <a:gd name="T15" fmla="*/ 164 h 244"/>
                  <a:gd name="T16" fmla="*/ 49 w 244"/>
                  <a:gd name="T17" fmla="*/ 196 h 244"/>
                  <a:gd name="T18" fmla="*/ 79 w 244"/>
                  <a:gd name="T19" fmla="*/ 244 h 244"/>
                  <a:gd name="T20" fmla="*/ 95 w 244"/>
                  <a:gd name="T21" fmla="*/ 228 h 244"/>
                  <a:gd name="T22" fmla="*/ 85 w 244"/>
                  <a:gd name="T23" fmla="*/ 186 h 244"/>
                  <a:gd name="T24" fmla="*/ 238 w 244"/>
                  <a:gd name="T25" fmla="*/ 32 h 244"/>
                  <a:gd name="T26" fmla="*/ 244 w 244"/>
                  <a:gd name="T27" fmla="*/ 0 h 244"/>
                  <a:gd name="T28" fmla="*/ 212 w 244"/>
                  <a:gd name="T29" fmla="*/ 7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4" h="244">
                    <a:moveTo>
                      <a:pt x="212" y="7"/>
                    </a:moveTo>
                    <a:lnTo>
                      <a:pt x="159" y="60"/>
                    </a:lnTo>
                    <a:lnTo>
                      <a:pt x="18" y="16"/>
                    </a:lnTo>
                    <a:lnTo>
                      <a:pt x="0" y="32"/>
                    </a:lnTo>
                    <a:lnTo>
                      <a:pt x="109" y="108"/>
                    </a:lnTo>
                    <a:lnTo>
                      <a:pt x="58" y="159"/>
                    </a:lnTo>
                    <a:lnTo>
                      <a:pt x="16" y="150"/>
                    </a:lnTo>
                    <a:lnTo>
                      <a:pt x="0" y="164"/>
                    </a:lnTo>
                    <a:lnTo>
                      <a:pt x="49" y="196"/>
                    </a:lnTo>
                    <a:lnTo>
                      <a:pt x="79" y="244"/>
                    </a:lnTo>
                    <a:lnTo>
                      <a:pt x="95" y="228"/>
                    </a:lnTo>
                    <a:lnTo>
                      <a:pt x="85" y="186"/>
                    </a:lnTo>
                    <a:lnTo>
                      <a:pt x="238" y="32"/>
                    </a:lnTo>
                    <a:lnTo>
                      <a:pt x="244" y="0"/>
                    </a:lnTo>
                    <a:lnTo>
                      <a:pt x="212" y="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26"/>
              <p:cNvSpPr/>
              <p:nvPr/>
            </p:nvSpPr>
            <p:spPr bwMode="auto">
              <a:xfrm>
                <a:off x="4175" y="3092"/>
                <a:ext cx="93" cy="158"/>
              </a:xfrm>
              <a:custGeom>
                <a:avLst/>
                <a:gdLst>
                  <a:gd name="T0" fmla="*/ 50 w 93"/>
                  <a:gd name="T1" fmla="*/ 0 h 158"/>
                  <a:gd name="T2" fmla="*/ 0 w 93"/>
                  <a:gd name="T3" fmla="*/ 50 h 158"/>
                  <a:gd name="T4" fmla="*/ 77 w 93"/>
                  <a:gd name="T5" fmla="*/ 158 h 158"/>
                  <a:gd name="T6" fmla="*/ 93 w 93"/>
                  <a:gd name="T7" fmla="*/ 142 h 158"/>
                  <a:gd name="T8" fmla="*/ 50 w 93"/>
                  <a:gd name="T9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158">
                    <a:moveTo>
                      <a:pt x="50" y="0"/>
                    </a:moveTo>
                    <a:lnTo>
                      <a:pt x="0" y="50"/>
                    </a:lnTo>
                    <a:lnTo>
                      <a:pt x="77" y="158"/>
                    </a:lnTo>
                    <a:lnTo>
                      <a:pt x="93" y="14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127"/>
              <p:cNvSpPr/>
              <p:nvPr/>
            </p:nvSpPr>
            <p:spPr bwMode="auto">
              <a:xfrm>
                <a:off x="3297" y="2897"/>
                <a:ext cx="450" cy="450"/>
              </a:xfrm>
              <a:custGeom>
                <a:avLst/>
                <a:gdLst>
                  <a:gd name="T0" fmla="*/ 231 w 281"/>
                  <a:gd name="T1" fmla="*/ 50 h 281"/>
                  <a:gd name="T2" fmla="*/ 49 w 281"/>
                  <a:gd name="T3" fmla="*/ 49 h 281"/>
                  <a:gd name="T4" fmla="*/ 49 w 281"/>
                  <a:gd name="T5" fmla="*/ 231 h 281"/>
                  <a:gd name="T6" fmla="*/ 231 w 281"/>
                  <a:gd name="T7" fmla="*/ 231 h 281"/>
                  <a:gd name="T8" fmla="*/ 231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50"/>
                    </a:moveTo>
                    <a:cubicBezTo>
                      <a:pt x="181" y="0"/>
                      <a:pt x="99" y="0"/>
                      <a:pt x="49" y="49"/>
                    </a:cubicBezTo>
                    <a:cubicBezTo>
                      <a:pt x="0" y="99"/>
                      <a:pt x="0" y="181"/>
                      <a:pt x="49" y="231"/>
                    </a:cubicBezTo>
                    <a:cubicBezTo>
                      <a:pt x="99" y="281"/>
                      <a:pt x="181" y="281"/>
                      <a:pt x="231" y="231"/>
                    </a:cubicBezTo>
                    <a:cubicBezTo>
                      <a:pt x="281" y="181"/>
                      <a:pt x="281" y="99"/>
                      <a:pt x="231" y="50"/>
                    </a:cubicBezTo>
                    <a:close/>
                  </a:path>
                </a:pathLst>
              </a:cu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128"/>
              <p:cNvSpPr/>
              <p:nvPr/>
            </p:nvSpPr>
            <p:spPr bwMode="auto">
              <a:xfrm>
                <a:off x="3459" y="3012"/>
                <a:ext cx="266" cy="315"/>
              </a:xfrm>
              <a:custGeom>
                <a:avLst/>
                <a:gdLst>
                  <a:gd name="T0" fmla="*/ 0 w 166"/>
                  <a:gd name="T1" fmla="*/ 149 h 196"/>
                  <a:gd name="T2" fmla="*/ 47 w 166"/>
                  <a:gd name="T3" fmla="*/ 196 h 196"/>
                  <a:gd name="T4" fmla="*/ 130 w 166"/>
                  <a:gd name="T5" fmla="*/ 159 h 196"/>
                  <a:gd name="T6" fmla="*/ 166 w 166"/>
                  <a:gd name="T7" fmla="*/ 84 h 196"/>
                  <a:gd name="T8" fmla="*/ 82 w 166"/>
                  <a:gd name="T9" fmla="*/ 0 h 196"/>
                  <a:gd name="T10" fmla="*/ 30 w 166"/>
                  <a:gd name="T11" fmla="*/ 52 h 196"/>
                  <a:gd name="T12" fmla="*/ 63 w 166"/>
                  <a:gd name="T13" fmla="*/ 85 h 196"/>
                  <a:gd name="T14" fmla="*/ 0 w 166"/>
                  <a:gd name="T15" fmla="*/ 14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6" h="196">
                    <a:moveTo>
                      <a:pt x="0" y="149"/>
                    </a:moveTo>
                    <a:cubicBezTo>
                      <a:pt x="47" y="196"/>
                      <a:pt x="47" y="196"/>
                      <a:pt x="47" y="196"/>
                    </a:cubicBezTo>
                    <a:cubicBezTo>
                      <a:pt x="77" y="194"/>
                      <a:pt x="107" y="181"/>
                      <a:pt x="130" y="159"/>
                    </a:cubicBezTo>
                    <a:cubicBezTo>
                      <a:pt x="150" y="138"/>
                      <a:pt x="163" y="111"/>
                      <a:pt x="166" y="84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63" y="85"/>
                      <a:pt x="63" y="85"/>
                      <a:pt x="63" y="85"/>
                    </a:cubicBezTo>
                    <a:lnTo>
                      <a:pt x="0" y="149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29"/>
              <p:cNvSpPr/>
              <p:nvPr/>
            </p:nvSpPr>
            <p:spPr bwMode="auto">
              <a:xfrm>
                <a:off x="3446" y="3007"/>
                <a:ext cx="150" cy="116"/>
              </a:xfrm>
              <a:custGeom>
                <a:avLst/>
                <a:gdLst>
                  <a:gd name="T0" fmla="*/ 94 w 94"/>
                  <a:gd name="T1" fmla="*/ 72 h 72"/>
                  <a:gd name="T2" fmla="*/ 94 w 94"/>
                  <a:gd name="T3" fmla="*/ 12 h 72"/>
                  <a:gd name="T4" fmla="*/ 82 w 94"/>
                  <a:gd name="T5" fmla="*/ 0 h 72"/>
                  <a:gd name="T6" fmla="*/ 12 w 94"/>
                  <a:gd name="T7" fmla="*/ 0 h 72"/>
                  <a:gd name="T8" fmla="*/ 0 w 94"/>
                  <a:gd name="T9" fmla="*/ 12 h 72"/>
                  <a:gd name="T10" fmla="*/ 0 w 94"/>
                  <a:gd name="T11" fmla="*/ 72 h 72"/>
                  <a:gd name="T12" fmla="*/ 94 w 94"/>
                  <a:gd name="T1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72">
                    <a:moveTo>
                      <a:pt x="94" y="72"/>
                    </a:move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5"/>
                      <a:pt x="88" y="0"/>
                      <a:pt x="8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72"/>
                      <a:pt x="0" y="72"/>
                      <a:pt x="0" y="72"/>
                    </a:cubicBezTo>
                    <a:lnTo>
                      <a:pt x="94" y="72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30"/>
              <p:cNvSpPr/>
              <p:nvPr/>
            </p:nvSpPr>
            <p:spPr bwMode="auto">
              <a:xfrm>
                <a:off x="3399" y="3089"/>
                <a:ext cx="122" cy="162"/>
              </a:xfrm>
              <a:custGeom>
                <a:avLst/>
                <a:gdLst>
                  <a:gd name="T0" fmla="*/ 60 w 122"/>
                  <a:gd name="T1" fmla="*/ 162 h 162"/>
                  <a:gd name="T2" fmla="*/ 122 w 122"/>
                  <a:gd name="T3" fmla="*/ 162 h 162"/>
                  <a:gd name="T4" fmla="*/ 122 w 122"/>
                  <a:gd name="T5" fmla="*/ 0 h 162"/>
                  <a:gd name="T6" fmla="*/ 0 w 122"/>
                  <a:gd name="T7" fmla="*/ 40 h 162"/>
                  <a:gd name="T8" fmla="*/ 60 w 122"/>
                  <a:gd name="T9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162">
                    <a:moveTo>
                      <a:pt x="60" y="162"/>
                    </a:moveTo>
                    <a:lnTo>
                      <a:pt x="122" y="162"/>
                    </a:lnTo>
                    <a:lnTo>
                      <a:pt x="122" y="0"/>
                    </a:lnTo>
                    <a:lnTo>
                      <a:pt x="0" y="40"/>
                    </a:lnTo>
                    <a:lnTo>
                      <a:pt x="60" y="162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31"/>
              <p:cNvSpPr/>
              <p:nvPr/>
            </p:nvSpPr>
            <p:spPr bwMode="auto">
              <a:xfrm>
                <a:off x="3521" y="3089"/>
                <a:ext cx="122" cy="162"/>
              </a:xfrm>
              <a:custGeom>
                <a:avLst/>
                <a:gdLst>
                  <a:gd name="T0" fmla="*/ 0 w 122"/>
                  <a:gd name="T1" fmla="*/ 0 h 162"/>
                  <a:gd name="T2" fmla="*/ 0 w 122"/>
                  <a:gd name="T3" fmla="*/ 162 h 162"/>
                  <a:gd name="T4" fmla="*/ 63 w 122"/>
                  <a:gd name="T5" fmla="*/ 162 h 162"/>
                  <a:gd name="T6" fmla="*/ 122 w 122"/>
                  <a:gd name="T7" fmla="*/ 40 h 162"/>
                  <a:gd name="T8" fmla="*/ 0 w 122"/>
                  <a:gd name="T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162">
                    <a:moveTo>
                      <a:pt x="0" y="0"/>
                    </a:moveTo>
                    <a:lnTo>
                      <a:pt x="0" y="162"/>
                    </a:lnTo>
                    <a:lnTo>
                      <a:pt x="63" y="162"/>
                    </a:lnTo>
                    <a:lnTo>
                      <a:pt x="122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32"/>
              <p:cNvSpPr/>
              <p:nvPr/>
            </p:nvSpPr>
            <p:spPr bwMode="auto">
              <a:xfrm>
                <a:off x="2654" y="2897"/>
                <a:ext cx="452" cy="450"/>
              </a:xfrm>
              <a:custGeom>
                <a:avLst/>
                <a:gdLst>
                  <a:gd name="T0" fmla="*/ 232 w 282"/>
                  <a:gd name="T1" fmla="*/ 49 h 281"/>
                  <a:gd name="T2" fmla="*/ 50 w 282"/>
                  <a:gd name="T3" fmla="*/ 49 h 281"/>
                  <a:gd name="T4" fmla="*/ 50 w 282"/>
                  <a:gd name="T5" fmla="*/ 231 h 281"/>
                  <a:gd name="T6" fmla="*/ 232 w 282"/>
                  <a:gd name="T7" fmla="*/ 231 h 281"/>
                  <a:gd name="T8" fmla="*/ 232 w 282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2" h="281">
                    <a:moveTo>
                      <a:pt x="232" y="49"/>
                    </a:moveTo>
                    <a:cubicBezTo>
                      <a:pt x="182" y="0"/>
                      <a:pt x="100" y="0"/>
                      <a:pt x="50" y="49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1"/>
                      <a:pt x="182" y="281"/>
                      <a:pt x="232" y="231"/>
                    </a:cubicBezTo>
                    <a:cubicBezTo>
                      <a:pt x="282" y="181"/>
                      <a:pt x="282" y="99"/>
                      <a:pt x="232" y="49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33"/>
              <p:cNvSpPr/>
              <p:nvPr/>
            </p:nvSpPr>
            <p:spPr bwMode="auto">
              <a:xfrm>
                <a:off x="2758" y="3079"/>
                <a:ext cx="313" cy="246"/>
              </a:xfrm>
              <a:custGeom>
                <a:avLst/>
                <a:gdLst>
                  <a:gd name="T0" fmla="*/ 61 w 195"/>
                  <a:gd name="T1" fmla="*/ 0 h 153"/>
                  <a:gd name="T2" fmla="*/ 0 w 195"/>
                  <a:gd name="T3" fmla="*/ 61 h 153"/>
                  <a:gd name="T4" fmla="*/ 92 w 195"/>
                  <a:gd name="T5" fmla="*/ 153 h 153"/>
                  <a:gd name="T6" fmla="*/ 167 w 195"/>
                  <a:gd name="T7" fmla="*/ 117 h 153"/>
                  <a:gd name="T8" fmla="*/ 195 w 195"/>
                  <a:gd name="T9" fmla="*/ 74 h 153"/>
                  <a:gd name="T10" fmla="*/ 122 w 195"/>
                  <a:gd name="T11" fmla="*/ 0 h 153"/>
                  <a:gd name="T12" fmla="*/ 91 w 195"/>
                  <a:gd name="T13" fmla="*/ 31 h 153"/>
                  <a:gd name="T14" fmla="*/ 61 w 195"/>
                  <a:gd name="T15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153">
                    <a:moveTo>
                      <a:pt x="61" y="0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92" y="153"/>
                      <a:pt x="92" y="153"/>
                      <a:pt x="92" y="153"/>
                    </a:cubicBezTo>
                    <a:cubicBezTo>
                      <a:pt x="119" y="150"/>
                      <a:pt x="146" y="137"/>
                      <a:pt x="167" y="117"/>
                    </a:cubicBezTo>
                    <a:cubicBezTo>
                      <a:pt x="179" y="104"/>
                      <a:pt x="189" y="89"/>
                      <a:pt x="195" y="74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1" y="31"/>
                      <a:pt x="91" y="31"/>
                      <a:pt x="91" y="31"/>
                    </a:cubicBez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Rectangle 134"/>
              <p:cNvSpPr>
                <a:spLocks noChangeArrowheads="1"/>
              </p:cNvSpPr>
              <p:nvPr/>
            </p:nvSpPr>
            <p:spPr bwMode="auto">
              <a:xfrm>
                <a:off x="2758" y="3129"/>
                <a:ext cx="48" cy="48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Rectangle 135"/>
              <p:cNvSpPr>
                <a:spLocks noChangeArrowheads="1"/>
              </p:cNvSpPr>
              <p:nvPr/>
            </p:nvSpPr>
            <p:spPr bwMode="auto">
              <a:xfrm>
                <a:off x="2806" y="3079"/>
                <a:ext cx="50" cy="5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Rectangle 136"/>
              <p:cNvSpPr>
                <a:spLocks noChangeArrowheads="1"/>
              </p:cNvSpPr>
              <p:nvPr/>
            </p:nvSpPr>
            <p:spPr bwMode="auto">
              <a:xfrm>
                <a:off x="2856" y="3129"/>
                <a:ext cx="48" cy="48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Rectangle 137"/>
              <p:cNvSpPr>
                <a:spLocks noChangeArrowheads="1"/>
              </p:cNvSpPr>
              <p:nvPr/>
            </p:nvSpPr>
            <p:spPr bwMode="auto">
              <a:xfrm>
                <a:off x="2904" y="3079"/>
                <a:ext cx="50" cy="5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Rectangle 138"/>
              <p:cNvSpPr>
                <a:spLocks noChangeArrowheads="1"/>
              </p:cNvSpPr>
              <p:nvPr/>
            </p:nvSpPr>
            <p:spPr bwMode="auto">
              <a:xfrm>
                <a:off x="2954" y="3129"/>
                <a:ext cx="48" cy="48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39"/>
              <p:cNvSpPr/>
              <p:nvPr/>
            </p:nvSpPr>
            <p:spPr bwMode="auto">
              <a:xfrm>
                <a:off x="2014" y="2897"/>
                <a:ext cx="451" cy="450"/>
              </a:xfrm>
              <a:custGeom>
                <a:avLst/>
                <a:gdLst>
                  <a:gd name="T0" fmla="*/ 231 w 281"/>
                  <a:gd name="T1" fmla="*/ 50 h 281"/>
                  <a:gd name="T2" fmla="*/ 50 w 281"/>
                  <a:gd name="T3" fmla="*/ 50 h 281"/>
                  <a:gd name="T4" fmla="*/ 50 w 281"/>
                  <a:gd name="T5" fmla="*/ 231 h 281"/>
                  <a:gd name="T6" fmla="*/ 231 w 281"/>
                  <a:gd name="T7" fmla="*/ 231 h 281"/>
                  <a:gd name="T8" fmla="*/ 231 w 281"/>
                  <a:gd name="T9" fmla="*/ 5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1" y="50"/>
                    </a:moveTo>
                    <a:cubicBezTo>
                      <a:pt x="181" y="0"/>
                      <a:pt x="100" y="0"/>
                      <a:pt x="50" y="50"/>
                    </a:cubicBezTo>
                    <a:cubicBezTo>
                      <a:pt x="0" y="99"/>
                      <a:pt x="0" y="181"/>
                      <a:pt x="50" y="231"/>
                    </a:cubicBezTo>
                    <a:cubicBezTo>
                      <a:pt x="100" y="281"/>
                      <a:pt x="181" y="281"/>
                      <a:pt x="231" y="231"/>
                    </a:cubicBezTo>
                    <a:cubicBezTo>
                      <a:pt x="281" y="181"/>
                      <a:pt x="281" y="99"/>
                      <a:pt x="231" y="50"/>
                    </a:cubicBezTo>
                    <a:close/>
                  </a:path>
                </a:pathLst>
              </a:cu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40"/>
              <p:cNvSpPr/>
              <p:nvPr/>
            </p:nvSpPr>
            <p:spPr bwMode="auto">
              <a:xfrm>
                <a:off x="2157" y="3039"/>
                <a:ext cx="285" cy="286"/>
              </a:xfrm>
              <a:custGeom>
                <a:avLst/>
                <a:gdLst>
                  <a:gd name="T0" fmla="*/ 70 w 178"/>
                  <a:gd name="T1" fmla="*/ 178 h 178"/>
                  <a:gd name="T2" fmla="*/ 142 w 178"/>
                  <a:gd name="T3" fmla="*/ 142 h 178"/>
                  <a:gd name="T4" fmla="*/ 178 w 178"/>
                  <a:gd name="T5" fmla="*/ 70 h 178"/>
                  <a:gd name="T6" fmla="*/ 107 w 178"/>
                  <a:gd name="T7" fmla="*/ 0 h 178"/>
                  <a:gd name="T8" fmla="*/ 0 w 178"/>
                  <a:gd name="T9" fmla="*/ 107 h 178"/>
                  <a:gd name="T10" fmla="*/ 70 w 178"/>
                  <a:gd name="T11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8" h="178">
                    <a:moveTo>
                      <a:pt x="70" y="178"/>
                    </a:moveTo>
                    <a:cubicBezTo>
                      <a:pt x="96" y="174"/>
                      <a:pt x="122" y="162"/>
                      <a:pt x="142" y="142"/>
                    </a:cubicBezTo>
                    <a:cubicBezTo>
                      <a:pt x="162" y="121"/>
                      <a:pt x="174" y="96"/>
                      <a:pt x="178" y="7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0" y="107"/>
                      <a:pt x="0" y="107"/>
                      <a:pt x="0" y="107"/>
                    </a:cubicBezTo>
                    <a:lnTo>
                      <a:pt x="70" y="178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Oval 141"/>
              <p:cNvSpPr>
                <a:spLocks noChangeArrowheads="1"/>
              </p:cNvSpPr>
              <p:nvPr/>
            </p:nvSpPr>
            <p:spPr bwMode="auto">
              <a:xfrm>
                <a:off x="2131" y="3014"/>
                <a:ext cx="215" cy="2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42"/>
              <p:cNvSpPr>
                <a:spLocks noEditPoints="1"/>
              </p:cNvSpPr>
              <p:nvPr/>
            </p:nvSpPr>
            <p:spPr bwMode="auto">
              <a:xfrm>
                <a:off x="2117" y="2999"/>
                <a:ext cx="243" cy="244"/>
              </a:xfrm>
              <a:custGeom>
                <a:avLst/>
                <a:gdLst>
                  <a:gd name="T0" fmla="*/ 76 w 152"/>
                  <a:gd name="T1" fmla="*/ 0 h 152"/>
                  <a:gd name="T2" fmla="*/ 0 w 152"/>
                  <a:gd name="T3" fmla="*/ 76 h 152"/>
                  <a:gd name="T4" fmla="*/ 76 w 152"/>
                  <a:gd name="T5" fmla="*/ 152 h 152"/>
                  <a:gd name="T6" fmla="*/ 152 w 152"/>
                  <a:gd name="T7" fmla="*/ 76 h 152"/>
                  <a:gd name="T8" fmla="*/ 76 w 152"/>
                  <a:gd name="T9" fmla="*/ 0 h 152"/>
                  <a:gd name="T10" fmla="*/ 76 w 152"/>
                  <a:gd name="T11" fmla="*/ 135 h 152"/>
                  <a:gd name="T12" fmla="*/ 17 w 152"/>
                  <a:gd name="T13" fmla="*/ 76 h 152"/>
                  <a:gd name="T14" fmla="*/ 23 w 152"/>
                  <a:gd name="T15" fmla="*/ 51 h 152"/>
                  <a:gd name="T16" fmla="*/ 38 w 152"/>
                  <a:gd name="T17" fmla="*/ 60 h 152"/>
                  <a:gd name="T18" fmla="*/ 44 w 152"/>
                  <a:gd name="T19" fmla="*/ 50 h 152"/>
                  <a:gd name="T20" fmla="*/ 29 w 152"/>
                  <a:gd name="T21" fmla="*/ 41 h 152"/>
                  <a:gd name="T22" fmla="*/ 42 w 152"/>
                  <a:gd name="T23" fmla="*/ 28 h 152"/>
                  <a:gd name="T24" fmla="*/ 51 w 152"/>
                  <a:gd name="T25" fmla="*/ 43 h 152"/>
                  <a:gd name="T26" fmla="*/ 61 w 152"/>
                  <a:gd name="T27" fmla="*/ 37 h 152"/>
                  <a:gd name="T28" fmla="*/ 52 w 152"/>
                  <a:gd name="T29" fmla="*/ 22 h 152"/>
                  <a:gd name="T30" fmla="*/ 70 w 152"/>
                  <a:gd name="T31" fmla="*/ 18 h 152"/>
                  <a:gd name="T32" fmla="*/ 70 w 152"/>
                  <a:gd name="T33" fmla="*/ 35 h 152"/>
                  <a:gd name="T34" fmla="*/ 76 w 152"/>
                  <a:gd name="T35" fmla="*/ 35 h 152"/>
                  <a:gd name="T36" fmla="*/ 82 w 152"/>
                  <a:gd name="T37" fmla="*/ 35 h 152"/>
                  <a:gd name="T38" fmla="*/ 82 w 152"/>
                  <a:gd name="T39" fmla="*/ 18 h 152"/>
                  <a:gd name="T40" fmla="*/ 100 w 152"/>
                  <a:gd name="T41" fmla="*/ 22 h 152"/>
                  <a:gd name="T42" fmla="*/ 91 w 152"/>
                  <a:gd name="T43" fmla="*/ 37 h 152"/>
                  <a:gd name="T44" fmla="*/ 101 w 152"/>
                  <a:gd name="T45" fmla="*/ 43 h 152"/>
                  <a:gd name="T46" fmla="*/ 110 w 152"/>
                  <a:gd name="T47" fmla="*/ 28 h 152"/>
                  <a:gd name="T48" fmla="*/ 123 w 152"/>
                  <a:gd name="T49" fmla="*/ 41 h 152"/>
                  <a:gd name="T50" fmla="*/ 108 w 152"/>
                  <a:gd name="T51" fmla="*/ 50 h 152"/>
                  <a:gd name="T52" fmla="*/ 114 w 152"/>
                  <a:gd name="T53" fmla="*/ 60 h 152"/>
                  <a:gd name="T54" fmla="*/ 129 w 152"/>
                  <a:gd name="T55" fmla="*/ 51 h 152"/>
                  <a:gd name="T56" fmla="*/ 135 w 152"/>
                  <a:gd name="T57" fmla="*/ 76 h 152"/>
                  <a:gd name="T58" fmla="*/ 76 w 152"/>
                  <a:gd name="T59" fmla="*/ 13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52">
                    <a:moveTo>
                      <a:pt x="76" y="0"/>
                    </a:moveTo>
                    <a:cubicBezTo>
                      <a:pt x="34" y="0"/>
                      <a:pt x="0" y="34"/>
                      <a:pt x="0" y="76"/>
                    </a:cubicBezTo>
                    <a:cubicBezTo>
                      <a:pt x="0" y="118"/>
                      <a:pt x="34" y="152"/>
                      <a:pt x="76" y="152"/>
                    </a:cubicBezTo>
                    <a:cubicBezTo>
                      <a:pt x="118" y="152"/>
                      <a:pt x="152" y="118"/>
                      <a:pt x="152" y="76"/>
                    </a:cubicBezTo>
                    <a:cubicBezTo>
                      <a:pt x="152" y="34"/>
                      <a:pt x="118" y="0"/>
                      <a:pt x="76" y="0"/>
                    </a:cubicBezTo>
                    <a:close/>
                    <a:moveTo>
                      <a:pt x="76" y="135"/>
                    </a:moveTo>
                    <a:cubicBezTo>
                      <a:pt x="44" y="135"/>
                      <a:pt x="17" y="108"/>
                      <a:pt x="17" y="76"/>
                    </a:cubicBezTo>
                    <a:cubicBezTo>
                      <a:pt x="17" y="67"/>
                      <a:pt x="19" y="59"/>
                      <a:pt x="23" y="51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9" y="56"/>
                      <a:pt x="41" y="53"/>
                      <a:pt x="44" y="50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3" y="36"/>
                      <a:pt x="37" y="32"/>
                      <a:pt x="42" y="28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4" y="41"/>
                      <a:pt x="57" y="39"/>
                      <a:pt x="61" y="37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8" y="20"/>
                      <a:pt x="64" y="18"/>
                      <a:pt x="70" y="18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2" y="35"/>
                      <a:pt x="74" y="35"/>
                      <a:pt x="76" y="35"/>
                    </a:cubicBezTo>
                    <a:cubicBezTo>
                      <a:pt x="78" y="35"/>
                      <a:pt x="80" y="35"/>
                      <a:pt x="82" y="35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8" y="18"/>
                      <a:pt x="94" y="20"/>
                      <a:pt x="100" y="22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5" y="39"/>
                      <a:pt x="98" y="41"/>
                      <a:pt x="101" y="43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15" y="32"/>
                      <a:pt x="120" y="36"/>
                      <a:pt x="123" y="41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1" y="53"/>
                      <a:pt x="113" y="56"/>
                      <a:pt x="114" y="60"/>
                    </a:cubicBezTo>
                    <a:cubicBezTo>
                      <a:pt x="129" y="51"/>
                      <a:pt x="129" y="51"/>
                      <a:pt x="129" y="51"/>
                    </a:cubicBezTo>
                    <a:cubicBezTo>
                      <a:pt x="133" y="59"/>
                      <a:pt x="135" y="67"/>
                      <a:pt x="135" y="76"/>
                    </a:cubicBezTo>
                    <a:cubicBezTo>
                      <a:pt x="135" y="108"/>
                      <a:pt x="109" y="135"/>
                      <a:pt x="76" y="13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43"/>
              <p:cNvSpPr/>
              <p:nvPr/>
            </p:nvSpPr>
            <p:spPr bwMode="auto">
              <a:xfrm>
                <a:off x="2219" y="3079"/>
                <a:ext cx="39" cy="89"/>
              </a:xfrm>
              <a:custGeom>
                <a:avLst/>
                <a:gdLst>
                  <a:gd name="T0" fmla="*/ 23 w 24"/>
                  <a:gd name="T1" fmla="*/ 39 h 55"/>
                  <a:gd name="T2" fmla="*/ 12 w 24"/>
                  <a:gd name="T3" fmla="*/ 0 h 55"/>
                  <a:gd name="T4" fmla="*/ 1 w 24"/>
                  <a:gd name="T5" fmla="*/ 39 h 55"/>
                  <a:gd name="T6" fmla="*/ 0 w 24"/>
                  <a:gd name="T7" fmla="*/ 43 h 55"/>
                  <a:gd name="T8" fmla="*/ 12 w 24"/>
                  <a:gd name="T9" fmla="*/ 55 h 55"/>
                  <a:gd name="T10" fmla="*/ 24 w 24"/>
                  <a:gd name="T11" fmla="*/ 43 h 55"/>
                  <a:gd name="T12" fmla="*/ 23 w 24"/>
                  <a:gd name="T13" fmla="*/ 3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55">
                    <a:moveTo>
                      <a:pt x="23" y="39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40"/>
                      <a:pt x="0" y="42"/>
                      <a:pt x="0" y="43"/>
                    </a:cubicBezTo>
                    <a:cubicBezTo>
                      <a:pt x="0" y="50"/>
                      <a:pt x="6" y="55"/>
                      <a:pt x="12" y="55"/>
                    </a:cubicBezTo>
                    <a:cubicBezTo>
                      <a:pt x="19" y="55"/>
                      <a:pt x="24" y="50"/>
                      <a:pt x="24" y="43"/>
                    </a:cubicBezTo>
                    <a:cubicBezTo>
                      <a:pt x="24" y="42"/>
                      <a:pt x="24" y="40"/>
                      <a:pt x="23" y="39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44"/>
              <p:cNvSpPr/>
              <p:nvPr/>
            </p:nvSpPr>
            <p:spPr bwMode="auto">
              <a:xfrm>
                <a:off x="1371" y="2897"/>
                <a:ext cx="451" cy="450"/>
              </a:xfrm>
              <a:custGeom>
                <a:avLst/>
                <a:gdLst>
                  <a:gd name="T0" fmla="*/ 232 w 281"/>
                  <a:gd name="T1" fmla="*/ 49 h 281"/>
                  <a:gd name="T2" fmla="*/ 50 w 281"/>
                  <a:gd name="T3" fmla="*/ 49 h 281"/>
                  <a:gd name="T4" fmla="*/ 50 w 281"/>
                  <a:gd name="T5" fmla="*/ 231 h 281"/>
                  <a:gd name="T6" fmla="*/ 232 w 281"/>
                  <a:gd name="T7" fmla="*/ 231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182" y="0"/>
                      <a:pt x="100" y="0"/>
                      <a:pt x="50" y="49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1"/>
                      <a:pt x="182" y="281"/>
                      <a:pt x="232" y="231"/>
                    </a:cubicBezTo>
                    <a:cubicBezTo>
                      <a:pt x="281" y="181"/>
                      <a:pt x="281" y="99"/>
                      <a:pt x="232" y="49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45"/>
              <p:cNvSpPr/>
              <p:nvPr/>
            </p:nvSpPr>
            <p:spPr bwMode="auto">
              <a:xfrm>
                <a:off x="1532" y="3004"/>
                <a:ext cx="262" cy="319"/>
              </a:xfrm>
              <a:custGeom>
                <a:avLst/>
                <a:gdLst>
                  <a:gd name="T0" fmla="*/ 42 w 164"/>
                  <a:gd name="T1" fmla="*/ 0 h 199"/>
                  <a:gd name="T2" fmla="*/ 23 w 164"/>
                  <a:gd name="T3" fmla="*/ 19 h 199"/>
                  <a:gd name="T4" fmla="*/ 42 w 164"/>
                  <a:gd name="T5" fmla="*/ 38 h 199"/>
                  <a:gd name="T6" fmla="*/ 36 w 164"/>
                  <a:gd name="T7" fmla="*/ 52 h 199"/>
                  <a:gd name="T8" fmla="*/ 43 w 164"/>
                  <a:gd name="T9" fmla="*/ 70 h 199"/>
                  <a:gd name="T10" fmla="*/ 44 w 164"/>
                  <a:gd name="T11" fmla="*/ 86 h 199"/>
                  <a:gd name="T12" fmla="*/ 22 w 164"/>
                  <a:gd name="T13" fmla="*/ 65 h 199"/>
                  <a:gd name="T14" fmla="*/ 7 w 164"/>
                  <a:gd name="T15" fmla="*/ 80 h 199"/>
                  <a:gd name="T16" fmla="*/ 44 w 164"/>
                  <a:gd name="T17" fmla="*/ 117 h 199"/>
                  <a:gd name="T18" fmla="*/ 34 w 164"/>
                  <a:gd name="T19" fmla="*/ 115 h 199"/>
                  <a:gd name="T20" fmla="*/ 17 w 164"/>
                  <a:gd name="T21" fmla="*/ 97 h 199"/>
                  <a:gd name="T22" fmla="*/ 2 w 164"/>
                  <a:gd name="T23" fmla="*/ 113 h 199"/>
                  <a:gd name="T24" fmla="*/ 6 w 164"/>
                  <a:gd name="T25" fmla="*/ 117 h 199"/>
                  <a:gd name="T26" fmla="*/ 0 w 164"/>
                  <a:gd name="T27" fmla="*/ 132 h 199"/>
                  <a:gd name="T28" fmla="*/ 66 w 164"/>
                  <a:gd name="T29" fmla="*/ 199 h 199"/>
                  <a:gd name="T30" fmla="*/ 132 w 164"/>
                  <a:gd name="T31" fmla="*/ 164 h 199"/>
                  <a:gd name="T32" fmla="*/ 164 w 164"/>
                  <a:gd name="T33" fmla="*/ 110 h 199"/>
                  <a:gd name="T34" fmla="*/ 57 w 164"/>
                  <a:gd name="T35" fmla="*/ 4 h 199"/>
                  <a:gd name="T36" fmla="*/ 54 w 164"/>
                  <a:gd name="T37" fmla="*/ 12 h 199"/>
                  <a:gd name="T38" fmla="*/ 42 w 164"/>
                  <a:gd name="T3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4" h="199">
                    <a:moveTo>
                      <a:pt x="42" y="0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6" y="117"/>
                      <a:pt x="6" y="117"/>
                      <a:pt x="6" y="117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66" y="199"/>
                      <a:pt x="66" y="199"/>
                      <a:pt x="66" y="199"/>
                    </a:cubicBezTo>
                    <a:cubicBezTo>
                      <a:pt x="90" y="194"/>
                      <a:pt x="113" y="182"/>
                      <a:pt x="132" y="164"/>
                    </a:cubicBezTo>
                    <a:cubicBezTo>
                      <a:pt x="147" y="148"/>
                      <a:pt x="158" y="130"/>
                      <a:pt x="164" y="110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12"/>
                      <a:pt x="54" y="12"/>
                      <a:pt x="54" y="12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Rectangle 146"/>
              <p:cNvSpPr>
                <a:spLocks noChangeArrowheads="1"/>
              </p:cNvSpPr>
              <p:nvPr/>
            </p:nvSpPr>
            <p:spPr bwMode="auto">
              <a:xfrm>
                <a:off x="1543" y="3105"/>
                <a:ext cx="109" cy="27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47"/>
              <p:cNvSpPr>
                <a:spLocks noEditPoints="1"/>
              </p:cNvSpPr>
              <p:nvPr/>
            </p:nvSpPr>
            <p:spPr bwMode="auto">
              <a:xfrm>
                <a:off x="1503" y="2999"/>
                <a:ext cx="189" cy="244"/>
              </a:xfrm>
              <a:custGeom>
                <a:avLst/>
                <a:gdLst>
                  <a:gd name="T0" fmla="*/ 118 w 118"/>
                  <a:gd name="T1" fmla="*/ 100 h 152"/>
                  <a:gd name="T2" fmla="*/ 83 w 118"/>
                  <a:gd name="T3" fmla="*/ 100 h 152"/>
                  <a:gd name="T4" fmla="*/ 93 w 118"/>
                  <a:gd name="T5" fmla="*/ 117 h 152"/>
                  <a:gd name="T6" fmla="*/ 93 w 118"/>
                  <a:gd name="T7" fmla="*/ 117 h 152"/>
                  <a:gd name="T8" fmla="*/ 89 w 118"/>
                  <a:gd name="T9" fmla="*/ 122 h 152"/>
                  <a:gd name="T10" fmla="*/ 68 w 118"/>
                  <a:gd name="T11" fmla="*/ 134 h 152"/>
                  <a:gd name="T12" fmla="*/ 68 w 118"/>
                  <a:gd name="T13" fmla="*/ 83 h 152"/>
                  <a:gd name="T14" fmla="*/ 68 w 118"/>
                  <a:gd name="T15" fmla="*/ 66 h 152"/>
                  <a:gd name="T16" fmla="*/ 68 w 118"/>
                  <a:gd name="T17" fmla="*/ 45 h 152"/>
                  <a:gd name="T18" fmla="*/ 82 w 118"/>
                  <a:gd name="T19" fmla="*/ 23 h 152"/>
                  <a:gd name="T20" fmla="*/ 59 w 118"/>
                  <a:gd name="T21" fmla="*/ 0 h 152"/>
                  <a:gd name="T22" fmla="*/ 36 w 118"/>
                  <a:gd name="T23" fmla="*/ 23 h 152"/>
                  <a:gd name="T24" fmla="*/ 50 w 118"/>
                  <a:gd name="T25" fmla="*/ 45 h 152"/>
                  <a:gd name="T26" fmla="*/ 50 w 118"/>
                  <a:gd name="T27" fmla="*/ 66 h 152"/>
                  <a:gd name="T28" fmla="*/ 50 w 118"/>
                  <a:gd name="T29" fmla="*/ 83 h 152"/>
                  <a:gd name="T30" fmla="*/ 50 w 118"/>
                  <a:gd name="T31" fmla="*/ 134 h 152"/>
                  <a:gd name="T32" fmla="*/ 29 w 118"/>
                  <a:gd name="T33" fmla="*/ 122 h 152"/>
                  <a:gd name="T34" fmla="*/ 25 w 118"/>
                  <a:gd name="T35" fmla="*/ 117 h 152"/>
                  <a:gd name="T36" fmla="*/ 25 w 118"/>
                  <a:gd name="T37" fmla="*/ 117 h 152"/>
                  <a:gd name="T38" fmla="*/ 35 w 118"/>
                  <a:gd name="T39" fmla="*/ 100 h 152"/>
                  <a:gd name="T40" fmla="*/ 0 w 118"/>
                  <a:gd name="T41" fmla="*/ 100 h 152"/>
                  <a:gd name="T42" fmla="*/ 50 w 118"/>
                  <a:gd name="T43" fmla="*/ 151 h 152"/>
                  <a:gd name="T44" fmla="*/ 50 w 118"/>
                  <a:gd name="T45" fmla="*/ 151 h 152"/>
                  <a:gd name="T46" fmla="*/ 51 w 118"/>
                  <a:gd name="T47" fmla="*/ 151 h 152"/>
                  <a:gd name="T48" fmla="*/ 59 w 118"/>
                  <a:gd name="T49" fmla="*/ 152 h 152"/>
                  <a:gd name="T50" fmla="*/ 67 w 118"/>
                  <a:gd name="T51" fmla="*/ 151 h 152"/>
                  <a:gd name="T52" fmla="*/ 68 w 118"/>
                  <a:gd name="T53" fmla="*/ 151 h 152"/>
                  <a:gd name="T54" fmla="*/ 68 w 118"/>
                  <a:gd name="T55" fmla="*/ 151 h 152"/>
                  <a:gd name="T56" fmla="*/ 118 w 118"/>
                  <a:gd name="T57" fmla="*/ 100 h 152"/>
                  <a:gd name="T58" fmla="*/ 47 w 118"/>
                  <a:gd name="T59" fmla="*/ 23 h 152"/>
                  <a:gd name="T60" fmla="*/ 59 w 118"/>
                  <a:gd name="T61" fmla="*/ 12 h 152"/>
                  <a:gd name="T62" fmla="*/ 71 w 118"/>
                  <a:gd name="T63" fmla="*/ 23 h 152"/>
                  <a:gd name="T64" fmla="*/ 59 w 118"/>
                  <a:gd name="T65" fmla="*/ 35 h 152"/>
                  <a:gd name="T66" fmla="*/ 47 w 118"/>
                  <a:gd name="T67" fmla="*/ 2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8" h="152">
                    <a:moveTo>
                      <a:pt x="118" y="100"/>
                    </a:moveTo>
                    <a:cubicBezTo>
                      <a:pt x="83" y="100"/>
                      <a:pt x="83" y="100"/>
                      <a:pt x="83" y="100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2" y="119"/>
                      <a:pt x="90" y="121"/>
                      <a:pt x="89" y="122"/>
                    </a:cubicBezTo>
                    <a:cubicBezTo>
                      <a:pt x="83" y="128"/>
                      <a:pt x="76" y="132"/>
                      <a:pt x="68" y="134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76" y="42"/>
                      <a:pt x="82" y="33"/>
                      <a:pt x="82" y="23"/>
                    </a:cubicBezTo>
                    <a:cubicBezTo>
                      <a:pt x="82" y="11"/>
                      <a:pt x="72" y="0"/>
                      <a:pt x="59" y="0"/>
                    </a:cubicBezTo>
                    <a:cubicBezTo>
                      <a:pt x="46" y="0"/>
                      <a:pt x="36" y="11"/>
                      <a:pt x="36" y="23"/>
                    </a:cubicBezTo>
                    <a:cubicBezTo>
                      <a:pt x="36" y="33"/>
                      <a:pt x="42" y="42"/>
                      <a:pt x="50" y="45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50" y="134"/>
                      <a:pt x="50" y="134"/>
                      <a:pt x="50" y="134"/>
                    </a:cubicBezTo>
                    <a:cubicBezTo>
                      <a:pt x="42" y="132"/>
                      <a:pt x="35" y="128"/>
                      <a:pt x="29" y="122"/>
                    </a:cubicBezTo>
                    <a:cubicBezTo>
                      <a:pt x="28" y="121"/>
                      <a:pt x="26" y="119"/>
                      <a:pt x="25" y="117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4" y="127"/>
                      <a:pt x="24" y="147"/>
                      <a:pt x="50" y="151"/>
                    </a:cubicBezTo>
                    <a:cubicBezTo>
                      <a:pt x="50" y="151"/>
                      <a:pt x="50" y="151"/>
                      <a:pt x="50" y="151"/>
                    </a:cubicBezTo>
                    <a:cubicBezTo>
                      <a:pt x="51" y="151"/>
                      <a:pt x="51" y="151"/>
                      <a:pt x="51" y="151"/>
                    </a:cubicBezTo>
                    <a:cubicBezTo>
                      <a:pt x="54" y="152"/>
                      <a:pt x="56" y="152"/>
                      <a:pt x="59" y="152"/>
                    </a:cubicBezTo>
                    <a:cubicBezTo>
                      <a:pt x="62" y="152"/>
                      <a:pt x="64" y="152"/>
                      <a:pt x="67" y="151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94" y="147"/>
                      <a:pt x="114" y="127"/>
                      <a:pt x="118" y="100"/>
                    </a:cubicBezTo>
                    <a:close/>
                    <a:moveTo>
                      <a:pt x="47" y="23"/>
                    </a:moveTo>
                    <a:cubicBezTo>
                      <a:pt x="47" y="17"/>
                      <a:pt x="53" y="12"/>
                      <a:pt x="59" y="12"/>
                    </a:cubicBezTo>
                    <a:cubicBezTo>
                      <a:pt x="65" y="12"/>
                      <a:pt x="71" y="17"/>
                      <a:pt x="71" y="23"/>
                    </a:cubicBezTo>
                    <a:cubicBezTo>
                      <a:pt x="71" y="30"/>
                      <a:pt x="65" y="35"/>
                      <a:pt x="59" y="35"/>
                    </a:cubicBezTo>
                    <a:cubicBezTo>
                      <a:pt x="53" y="35"/>
                      <a:pt x="47" y="30"/>
                      <a:pt x="47" y="2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48"/>
              <p:cNvSpPr/>
              <p:nvPr/>
            </p:nvSpPr>
            <p:spPr bwMode="auto">
              <a:xfrm>
                <a:off x="730" y="2897"/>
                <a:ext cx="451" cy="450"/>
              </a:xfrm>
              <a:custGeom>
                <a:avLst/>
                <a:gdLst>
                  <a:gd name="T0" fmla="*/ 232 w 281"/>
                  <a:gd name="T1" fmla="*/ 49 h 281"/>
                  <a:gd name="T2" fmla="*/ 50 w 281"/>
                  <a:gd name="T3" fmla="*/ 49 h 281"/>
                  <a:gd name="T4" fmla="*/ 50 w 281"/>
                  <a:gd name="T5" fmla="*/ 231 h 281"/>
                  <a:gd name="T6" fmla="*/ 232 w 281"/>
                  <a:gd name="T7" fmla="*/ 231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182" y="0"/>
                      <a:pt x="100" y="0"/>
                      <a:pt x="50" y="49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1"/>
                      <a:pt x="182" y="281"/>
                      <a:pt x="232" y="231"/>
                    </a:cubicBezTo>
                    <a:cubicBezTo>
                      <a:pt x="281" y="181"/>
                      <a:pt x="281" y="99"/>
                      <a:pt x="232" y="49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49"/>
              <p:cNvSpPr/>
              <p:nvPr/>
            </p:nvSpPr>
            <p:spPr bwMode="auto">
              <a:xfrm>
                <a:off x="845" y="2999"/>
                <a:ext cx="313" cy="324"/>
              </a:xfrm>
              <a:custGeom>
                <a:avLst/>
                <a:gdLst>
                  <a:gd name="T0" fmla="*/ 74 w 195"/>
                  <a:gd name="T1" fmla="*/ 0 h 202"/>
                  <a:gd name="T2" fmla="*/ 61 w 195"/>
                  <a:gd name="T3" fmla="*/ 14 h 202"/>
                  <a:gd name="T4" fmla="*/ 71 w 195"/>
                  <a:gd name="T5" fmla="*/ 24 h 202"/>
                  <a:gd name="T6" fmla="*/ 38 w 195"/>
                  <a:gd name="T7" fmla="*/ 43 h 202"/>
                  <a:gd name="T8" fmla="*/ 29 w 195"/>
                  <a:gd name="T9" fmla="*/ 58 h 202"/>
                  <a:gd name="T10" fmla="*/ 7 w 195"/>
                  <a:gd name="T11" fmla="*/ 36 h 202"/>
                  <a:gd name="T12" fmla="*/ 0 w 195"/>
                  <a:gd name="T13" fmla="*/ 43 h 202"/>
                  <a:gd name="T14" fmla="*/ 23 w 195"/>
                  <a:gd name="T15" fmla="*/ 66 h 202"/>
                  <a:gd name="T16" fmla="*/ 15 w 195"/>
                  <a:gd name="T17" fmla="*/ 80 h 202"/>
                  <a:gd name="T18" fmla="*/ 30 w 195"/>
                  <a:gd name="T19" fmla="*/ 95 h 202"/>
                  <a:gd name="T20" fmla="*/ 6 w 195"/>
                  <a:gd name="T21" fmla="*/ 119 h 202"/>
                  <a:gd name="T22" fmla="*/ 90 w 195"/>
                  <a:gd name="T23" fmla="*/ 202 h 202"/>
                  <a:gd name="T24" fmla="*/ 160 w 195"/>
                  <a:gd name="T25" fmla="*/ 167 h 202"/>
                  <a:gd name="T26" fmla="*/ 195 w 195"/>
                  <a:gd name="T27" fmla="*/ 97 h 202"/>
                  <a:gd name="T28" fmla="*/ 132 w 195"/>
                  <a:gd name="T29" fmla="*/ 33 h 202"/>
                  <a:gd name="T30" fmla="*/ 119 w 195"/>
                  <a:gd name="T31" fmla="*/ 45 h 202"/>
                  <a:gd name="T32" fmla="*/ 74 w 195"/>
                  <a:gd name="T3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5" h="202">
                    <a:moveTo>
                      <a:pt x="74" y="0"/>
                    </a:moveTo>
                    <a:cubicBezTo>
                      <a:pt x="61" y="14"/>
                      <a:pt x="61" y="14"/>
                      <a:pt x="61" y="1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90" y="202"/>
                      <a:pt x="90" y="202"/>
                      <a:pt x="90" y="202"/>
                    </a:cubicBezTo>
                    <a:cubicBezTo>
                      <a:pt x="115" y="198"/>
                      <a:pt x="140" y="186"/>
                      <a:pt x="160" y="167"/>
                    </a:cubicBezTo>
                    <a:cubicBezTo>
                      <a:pt x="179" y="147"/>
                      <a:pt x="191" y="122"/>
                      <a:pt x="195" y="97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19" y="45"/>
                      <a:pt x="119" y="45"/>
                      <a:pt x="119" y="45"/>
                    </a:cubicBez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50"/>
              <p:cNvSpPr/>
              <p:nvPr/>
            </p:nvSpPr>
            <p:spPr bwMode="auto">
              <a:xfrm>
                <a:off x="845" y="2999"/>
                <a:ext cx="222" cy="244"/>
              </a:xfrm>
              <a:custGeom>
                <a:avLst/>
                <a:gdLst>
                  <a:gd name="T0" fmla="*/ 222 w 222"/>
                  <a:gd name="T1" fmla="*/ 69 h 244"/>
                  <a:gd name="T2" fmla="*/ 212 w 222"/>
                  <a:gd name="T3" fmla="*/ 53 h 244"/>
                  <a:gd name="T4" fmla="*/ 121 w 222"/>
                  <a:gd name="T5" fmla="*/ 106 h 244"/>
                  <a:gd name="T6" fmla="*/ 121 w 222"/>
                  <a:gd name="T7" fmla="*/ 0 h 244"/>
                  <a:gd name="T8" fmla="*/ 101 w 222"/>
                  <a:gd name="T9" fmla="*/ 0 h 244"/>
                  <a:gd name="T10" fmla="*/ 101 w 222"/>
                  <a:gd name="T11" fmla="*/ 106 h 244"/>
                  <a:gd name="T12" fmla="*/ 10 w 222"/>
                  <a:gd name="T13" fmla="*/ 53 h 244"/>
                  <a:gd name="T14" fmla="*/ 0 w 222"/>
                  <a:gd name="T15" fmla="*/ 69 h 244"/>
                  <a:gd name="T16" fmla="*/ 92 w 222"/>
                  <a:gd name="T17" fmla="*/ 122 h 244"/>
                  <a:gd name="T18" fmla="*/ 0 w 222"/>
                  <a:gd name="T19" fmla="*/ 175 h 244"/>
                  <a:gd name="T20" fmla="*/ 10 w 222"/>
                  <a:gd name="T21" fmla="*/ 191 h 244"/>
                  <a:gd name="T22" fmla="*/ 101 w 222"/>
                  <a:gd name="T23" fmla="*/ 138 h 244"/>
                  <a:gd name="T24" fmla="*/ 101 w 222"/>
                  <a:gd name="T25" fmla="*/ 244 h 244"/>
                  <a:gd name="T26" fmla="*/ 121 w 222"/>
                  <a:gd name="T27" fmla="*/ 244 h 244"/>
                  <a:gd name="T28" fmla="*/ 121 w 222"/>
                  <a:gd name="T29" fmla="*/ 138 h 244"/>
                  <a:gd name="T30" fmla="*/ 212 w 222"/>
                  <a:gd name="T31" fmla="*/ 191 h 244"/>
                  <a:gd name="T32" fmla="*/ 222 w 222"/>
                  <a:gd name="T33" fmla="*/ 175 h 244"/>
                  <a:gd name="T34" fmla="*/ 130 w 222"/>
                  <a:gd name="T35" fmla="*/ 122 h 244"/>
                  <a:gd name="T36" fmla="*/ 222 w 222"/>
                  <a:gd name="T37" fmla="*/ 69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2" h="244">
                    <a:moveTo>
                      <a:pt x="222" y="69"/>
                    </a:moveTo>
                    <a:lnTo>
                      <a:pt x="212" y="53"/>
                    </a:lnTo>
                    <a:lnTo>
                      <a:pt x="121" y="106"/>
                    </a:lnTo>
                    <a:lnTo>
                      <a:pt x="121" y="0"/>
                    </a:lnTo>
                    <a:lnTo>
                      <a:pt x="101" y="0"/>
                    </a:lnTo>
                    <a:lnTo>
                      <a:pt x="101" y="106"/>
                    </a:lnTo>
                    <a:lnTo>
                      <a:pt x="10" y="53"/>
                    </a:lnTo>
                    <a:lnTo>
                      <a:pt x="0" y="69"/>
                    </a:lnTo>
                    <a:lnTo>
                      <a:pt x="92" y="122"/>
                    </a:lnTo>
                    <a:lnTo>
                      <a:pt x="0" y="175"/>
                    </a:lnTo>
                    <a:lnTo>
                      <a:pt x="10" y="191"/>
                    </a:lnTo>
                    <a:lnTo>
                      <a:pt x="101" y="138"/>
                    </a:lnTo>
                    <a:lnTo>
                      <a:pt x="101" y="244"/>
                    </a:lnTo>
                    <a:lnTo>
                      <a:pt x="121" y="244"/>
                    </a:lnTo>
                    <a:lnTo>
                      <a:pt x="121" y="138"/>
                    </a:lnTo>
                    <a:lnTo>
                      <a:pt x="212" y="191"/>
                    </a:lnTo>
                    <a:lnTo>
                      <a:pt x="222" y="175"/>
                    </a:lnTo>
                    <a:lnTo>
                      <a:pt x="130" y="122"/>
                    </a:lnTo>
                    <a:lnTo>
                      <a:pt x="222" y="69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51"/>
              <p:cNvSpPr>
                <a:spLocks noEditPoints="1"/>
              </p:cNvSpPr>
              <p:nvPr/>
            </p:nvSpPr>
            <p:spPr bwMode="auto">
              <a:xfrm>
                <a:off x="863" y="3028"/>
                <a:ext cx="186" cy="186"/>
              </a:xfrm>
              <a:custGeom>
                <a:avLst/>
                <a:gdLst>
                  <a:gd name="T0" fmla="*/ 58 w 116"/>
                  <a:gd name="T1" fmla="*/ 0 h 116"/>
                  <a:gd name="T2" fmla="*/ 0 w 116"/>
                  <a:gd name="T3" fmla="*/ 58 h 116"/>
                  <a:gd name="T4" fmla="*/ 58 w 116"/>
                  <a:gd name="T5" fmla="*/ 116 h 116"/>
                  <a:gd name="T6" fmla="*/ 116 w 116"/>
                  <a:gd name="T7" fmla="*/ 58 h 116"/>
                  <a:gd name="T8" fmla="*/ 58 w 116"/>
                  <a:gd name="T9" fmla="*/ 0 h 116"/>
                  <a:gd name="T10" fmla="*/ 58 w 116"/>
                  <a:gd name="T11" fmla="*/ 99 h 116"/>
                  <a:gd name="T12" fmla="*/ 17 w 116"/>
                  <a:gd name="T13" fmla="*/ 58 h 116"/>
                  <a:gd name="T14" fmla="*/ 58 w 116"/>
                  <a:gd name="T15" fmla="*/ 17 h 116"/>
                  <a:gd name="T16" fmla="*/ 99 w 116"/>
                  <a:gd name="T17" fmla="*/ 58 h 116"/>
                  <a:gd name="T18" fmla="*/ 58 w 116"/>
                  <a:gd name="T19" fmla="*/ 9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6" h="116">
                    <a:moveTo>
                      <a:pt x="58" y="0"/>
                    </a:moveTo>
                    <a:cubicBezTo>
                      <a:pt x="26" y="0"/>
                      <a:pt x="0" y="26"/>
                      <a:pt x="0" y="58"/>
                    </a:cubicBezTo>
                    <a:cubicBezTo>
                      <a:pt x="0" y="90"/>
                      <a:pt x="26" y="116"/>
                      <a:pt x="58" y="116"/>
                    </a:cubicBezTo>
                    <a:cubicBezTo>
                      <a:pt x="90" y="116"/>
                      <a:pt x="116" y="90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lose/>
                    <a:moveTo>
                      <a:pt x="58" y="99"/>
                    </a:moveTo>
                    <a:cubicBezTo>
                      <a:pt x="36" y="99"/>
                      <a:pt x="17" y="80"/>
                      <a:pt x="17" y="58"/>
                    </a:cubicBezTo>
                    <a:cubicBezTo>
                      <a:pt x="17" y="36"/>
                      <a:pt x="36" y="17"/>
                      <a:pt x="58" y="17"/>
                    </a:cubicBezTo>
                    <a:cubicBezTo>
                      <a:pt x="80" y="17"/>
                      <a:pt x="99" y="36"/>
                      <a:pt x="99" y="58"/>
                    </a:cubicBezTo>
                    <a:cubicBezTo>
                      <a:pt x="99" y="80"/>
                      <a:pt x="80" y="99"/>
                      <a:pt x="58" y="99"/>
                    </a:cubicBez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Oval 152"/>
              <p:cNvSpPr>
                <a:spLocks noChangeArrowheads="1"/>
              </p:cNvSpPr>
              <p:nvPr/>
            </p:nvSpPr>
            <p:spPr bwMode="auto">
              <a:xfrm>
                <a:off x="929" y="3094"/>
                <a:ext cx="54" cy="54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53"/>
              <p:cNvSpPr/>
              <p:nvPr/>
            </p:nvSpPr>
            <p:spPr bwMode="auto">
              <a:xfrm>
                <a:off x="89" y="2897"/>
                <a:ext cx="450" cy="450"/>
              </a:xfrm>
              <a:custGeom>
                <a:avLst/>
                <a:gdLst>
                  <a:gd name="T0" fmla="*/ 232 w 281"/>
                  <a:gd name="T1" fmla="*/ 49 h 281"/>
                  <a:gd name="T2" fmla="*/ 50 w 281"/>
                  <a:gd name="T3" fmla="*/ 50 h 281"/>
                  <a:gd name="T4" fmla="*/ 50 w 281"/>
                  <a:gd name="T5" fmla="*/ 231 h 281"/>
                  <a:gd name="T6" fmla="*/ 232 w 281"/>
                  <a:gd name="T7" fmla="*/ 231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182" y="0"/>
                      <a:pt x="100" y="0"/>
                      <a:pt x="50" y="50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1"/>
                      <a:pt x="182" y="281"/>
                      <a:pt x="232" y="231"/>
                    </a:cubicBezTo>
                    <a:cubicBezTo>
                      <a:pt x="281" y="181"/>
                      <a:pt x="281" y="99"/>
                      <a:pt x="232" y="49"/>
                    </a:cubicBezTo>
                    <a:close/>
                  </a:path>
                </a:pathLst>
              </a:cu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54"/>
              <p:cNvSpPr/>
              <p:nvPr/>
            </p:nvSpPr>
            <p:spPr bwMode="auto">
              <a:xfrm>
                <a:off x="198" y="3010"/>
                <a:ext cx="320" cy="315"/>
              </a:xfrm>
              <a:custGeom>
                <a:avLst/>
                <a:gdLst>
                  <a:gd name="T0" fmla="*/ 76 w 200"/>
                  <a:gd name="T1" fmla="*/ 0 h 196"/>
                  <a:gd name="T2" fmla="*/ 0 w 200"/>
                  <a:gd name="T3" fmla="*/ 76 h 196"/>
                  <a:gd name="T4" fmla="*/ 36 w 200"/>
                  <a:gd name="T5" fmla="*/ 111 h 196"/>
                  <a:gd name="T6" fmla="*/ 22 w 200"/>
                  <a:gd name="T7" fmla="*/ 125 h 196"/>
                  <a:gd name="T8" fmla="*/ 92 w 200"/>
                  <a:gd name="T9" fmla="*/ 196 h 196"/>
                  <a:gd name="T10" fmla="*/ 164 w 200"/>
                  <a:gd name="T11" fmla="*/ 160 h 196"/>
                  <a:gd name="T12" fmla="*/ 200 w 200"/>
                  <a:gd name="T13" fmla="*/ 88 h 196"/>
                  <a:gd name="T14" fmla="*/ 129 w 200"/>
                  <a:gd name="T15" fmla="*/ 18 h 196"/>
                  <a:gd name="T16" fmla="*/ 112 w 200"/>
                  <a:gd name="T17" fmla="*/ 36 h 196"/>
                  <a:gd name="T18" fmla="*/ 76 w 200"/>
                  <a:gd name="T1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0" h="196">
                    <a:moveTo>
                      <a:pt x="76" y="0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92" y="196"/>
                      <a:pt x="92" y="196"/>
                      <a:pt x="92" y="196"/>
                    </a:cubicBezTo>
                    <a:cubicBezTo>
                      <a:pt x="118" y="192"/>
                      <a:pt x="143" y="180"/>
                      <a:pt x="164" y="160"/>
                    </a:cubicBezTo>
                    <a:cubicBezTo>
                      <a:pt x="184" y="139"/>
                      <a:pt x="196" y="114"/>
                      <a:pt x="200" y="88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12" y="36"/>
                      <a:pt x="112" y="36"/>
                      <a:pt x="112" y="36"/>
                    </a:cubicBez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55"/>
              <p:cNvSpPr>
                <a:spLocks noEditPoints="1"/>
              </p:cNvSpPr>
              <p:nvPr/>
            </p:nvSpPr>
            <p:spPr bwMode="auto">
              <a:xfrm>
                <a:off x="193" y="2999"/>
                <a:ext cx="244" cy="244"/>
              </a:xfrm>
              <a:custGeom>
                <a:avLst/>
                <a:gdLst>
                  <a:gd name="T0" fmla="*/ 76 w 152"/>
                  <a:gd name="T1" fmla="*/ 0 h 152"/>
                  <a:gd name="T2" fmla="*/ 0 w 152"/>
                  <a:gd name="T3" fmla="*/ 76 h 152"/>
                  <a:gd name="T4" fmla="*/ 76 w 152"/>
                  <a:gd name="T5" fmla="*/ 152 h 152"/>
                  <a:gd name="T6" fmla="*/ 152 w 152"/>
                  <a:gd name="T7" fmla="*/ 76 h 152"/>
                  <a:gd name="T8" fmla="*/ 76 w 152"/>
                  <a:gd name="T9" fmla="*/ 0 h 152"/>
                  <a:gd name="T10" fmla="*/ 76 w 152"/>
                  <a:gd name="T11" fmla="*/ 111 h 152"/>
                  <a:gd name="T12" fmla="*/ 41 w 152"/>
                  <a:gd name="T13" fmla="*/ 76 h 152"/>
                  <a:gd name="T14" fmla="*/ 76 w 152"/>
                  <a:gd name="T15" fmla="*/ 41 h 152"/>
                  <a:gd name="T16" fmla="*/ 111 w 152"/>
                  <a:gd name="T17" fmla="*/ 76 h 152"/>
                  <a:gd name="T18" fmla="*/ 76 w 152"/>
                  <a:gd name="T19" fmla="*/ 11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52">
                    <a:moveTo>
                      <a:pt x="76" y="0"/>
                    </a:moveTo>
                    <a:cubicBezTo>
                      <a:pt x="34" y="0"/>
                      <a:pt x="0" y="34"/>
                      <a:pt x="0" y="76"/>
                    </a:cubicBezTo>
                    <a:cubicBezTo>
                      <a:pt x="0" y="118"/>
                      <a:pt x="34" y="152"/>
                      <a:pt x="76" y="152"/>
                    </a:cubicBezTo>
                    <a:cubicBezTo>
                      <a:pt x="118" y="152"/>
                      <a:pt x="152" y="118"/>
                      <a:pt x="152" y="76"/>
                    </a:cubicBezTo>
                    <a:cubicBezTo>
                      <a:pt x="152" y="34"/>
                      <a:pt x="118" y="0"/>
                      <a:pt x="76" y="0"/>
                    </a:cubicBezTo>
                    <a:close/>
                    <a:moveTo>
                      <a:pt x="76" y="111"/>
                    </a:moveTo>
                    <a:cubicBezTo>
                      <a:pt x="57" y="111"/>
                      <a:pt x="41" y="95"/>
                      <a:pt x="41" y="76"/>
                    </a:cubicBezTo>
                    <a:cubicBezTo>
                      <a:pt x="41" y="57"/>
                      <a:pt x="57" y="41"/>
                      <a:pt x="76" y="41"/>
                    </a:cubicBezTo>
                    <a:cubicBezTo>
                      <a:pt x="95" y="41"/>
                      <a:pt x="111" y="57"/>
                      <a:pt x="111" y="76"/>
                    </a:cubicBezTo>
                    <a:cubicBezTo>
                      <a:pt x="111" y="95"/>
                      <a:pt x="95" y="111"/>
                      <a:pt x="76" y="111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56"/>
              <p:cNvSpPr/>
              <p:nvPr/>
            </p:nvSpPr>
            <p:spPr bwMode="auto">
              <a:xfrm>
                <a:off x="336" y="3012"/>
                <a:ext cx="88" cy="88"/>
              </a:xfrm>
              <a:custGeom>
                <a:avLst/>
                <a:gdLst>
                  <a:gd name="T0" fmla="*/ 20 w 55"/>
                  <a:gd name="T1" fmla="*/ 0 h 55"/>
                  <a:gd name="T2" fmla="*/ 0 w 55"/>
                  <a:gd name="T3" fmla="*/ 35 h 55"/>
                  <a:gd name="T4" fmla="*/ 20 w 55"/>
                  <a:gd name="T5" fmla="*/ 55 h 55"/>
                  <a:gd name="T6" fmla="*/ 55 w 55"/>
                  <a:gd name="T7" fmla="*/ 35 h 55"/>
                  <a:gd name="T8" fmla="*/ 20 w 55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20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9" y="39"/>
                      <a:pt x="16" y="46"/>
                      <a:pt x="20" y="5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48" y="20"/>
                      <a:pt x="35" y="7"/>
                      <a:pt x="20" y="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57"/>
              <p:cNvSpPr/>
              <p:nvPr/>
            </p:nvSpPr>
            <p:spPr bwMode="auto">
              <a:xfrm>
                <a:off x="206" y="3142"/>
                <a:ext cx="88" cy="88"/>
              </a:xfrm>
              <a:custGeom>
                <a:avLst/>
                <a:gdLst>
                  <a:gd name="T0" fmla="*/ 35 w 55"/>
                  <a:gd name="T1" fmla="*/ 55 h 55"/>
                  <a:gd name="T2" fmla="*/ 55 w 55"/>
                  <a:gd name="T3" fmla="*/ 20 h 55"/>
                  <a:gd name="T4" fmla="*/ 35 w 55"/>
                  <a:gd name="T5" fmla="*/ 0 h 55"/>
                  <a:gd name="T6" fmla="*/ 0 w 55"/>
                  <a:gd name="T7" fmla="*/ 20 h 55"/>
                  <a:gd name="T8" fmla="*/ 35 w 55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35" y="55"/>
                    </a:moveTo>
                    <a:cubicBezTo>
                      <a:pt x="55" y="20"/>
                      <a:pt x="55" y="20"/>
                      <a:pt x="55" y="20"/>
                    </a:cubicBezTo>
                    <a:cubicBezTo>
                      <a:pt x="46" y="16"/>
                      <a:pt x="39" y="9"/>
                      <a:pt x="35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35"/>
                      <a:pt x="20" y="48"/>
                      <a:pt x="35" y="55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58"/>
              <p:cNvSpPr/>
              <p:nvPr/>
            </p:nvSpPr>
            <p:spPr bwMode="auto">
              <a:xfrm>
                <a:off x="336" y="3142"/>
                <a:ext cx="88" cy="88"/>
              </a:xfrm>
              <a:custGeom>
                <a:avLst/>
                <a:gdLst>
                  <a:gd name="T0" fmla="*/ 55 w 55"/>
                  <a:gd name="T1" fmla="*/ 20 h 55"/>
                  <a:gd name="T2" fmla="*/ 20 w 55"/>
                  <a:gd name="T3" fmla="*/ 0 h 55"/>
                  <a:gd name="T4" fmla="*/ 0 w 55"/>
                  <a:gd name="T5" fmla="*/ 20 h 55"/>
                  <a:gd name="T6" fmla="*/ 20 w 55"/>
                  <a:gd name="T7" fmla="*/ 55 h 55"/>
                  <a:gd name="T8" fmla="*/ 55 w 55"/>
                  <a:gd name="T9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5" y="2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9"/>
                      <a:pt x="9" y="16"/>
                      <a:pt x="0" y="20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35" y="48"/>
                      <a:pt x="48" y="35"/>
                      <a:pt x="55" y="20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59"/>
              <p:cNvSpPr/>
              <p:nvPr/>
            </p:nvSpPr>
            <p:spPr bwMode="auto">
              <a:xfrm>
                <a:off x="206" y="3012"/>
                <a:ext cx="88" cy="88"/>
              </a:xfrm>
              <a:custGeom>
                <a:avLst/>
                <a:gdLst>
                  <a:gd name="T0" fmla="*/ 0 w 55"/>
                  <a:gd name="T1" fmla="*/ 35 h 55"/>
                  <a:gd name="T2" fmla="*/ 35 w 55"/>
                  <a:gd name="T3" fmla="*/ 55 h 55"/>
                  <a:gd name="T4" fmla="*/ 55 w 55"/>
                  <a:gd name="T5" fmla="*/ 35 h 55"/>
                  <a:gd name="T6" fmla="*/ 35 w 55"/>
                  <a:gd name="T7" fmla="*/ 0 h 55"/>
                  <a:gd name="T8" fmla="*/ 0 w 55"/>
                  <a:gd name="T9" fmla="*/ 3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0" y="35"/>
                    </a:moveTo>
                    <a:cubicBezTo>
                      <a:pt x="35" y="55"/>
                      <a:pt x="35" y="55"/>
                      <a:pt x="35" y="55"/>
                    </a:cubicBezTo>
                    <a:cubicBezTo>
                      <a:pt x="39" y="46"/>
                      <a:pt x="46" y="39"/>
                      <a:pt x="55" y="3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0" y="7"/>
                      <a:pt x="7" y="20"/>
                      <a:pt x="0" y="35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Oval 160"/>
              <p:cNvSpPr>
                <a:spLocks noChangeArrowheads="1"/>
              </p:cNvSpPr>
              <p:nvPr/>
            </p:nvSpPr>
            <p:spPr bwMode="auto">
              <a:xfrm>
                <a:off x="7163" y="2274"/>
                <a:ext cx="411" cy="411"/>
              </a:xfrm>
              <a:prstGeom prst="ellipse">
                <a:avLst/>
              </a:pr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61"/>
              <p:cNvSpPr/>
              <p:nvPr/>
            </p:nvSpPr>
            <p:spPr bwMode="auto">
              <a:xfrm>
                <a:off x="7274" y="2410"/>
                <a:ext cx="300" cy="273"/>
              </a:xfrm>
              <a:custGeom>
                <a:avLst/>
                <a:gdLst>
                  <a:gd name="T0" fmla="*/ 71 w 187"/>
                  <a:gd name="T1" fmla="*/ 170 h 170"/>
                  <a:gd name="T2" fmla="*/ 187 w 187"/>
                  <a:gd name="T3" fmla="*/ 52 h 170"/>
                  <a:gd name="T4" fmla="*/ 135 w 187"/>
                  <a:gd name="T5" fmla="*/ 0 h 170"/>
                  <a:gd name="T6" fmla="*/ 0 w 187"/>
                  <a:gd name="T7" fmla="*/ 99 h 170"/>
                  <a:gd name="T8" fmla="*/ 71 w 187"/>
                  <a:gd name="T9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7" h="170">
                    <a:moveTo>
                      <a:pt x="71" y="170"/>
                    </a:moveTo>
                    <a:cubicBezTo>
                      <a:pt x="133" y="164"/>
                      <a:pt x="182" y="114"/>
                      <a:pt x="187" y="52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0" y="99"/>
                      <a:pt x="0" y="99"/>
                      <a:pt x="0" y="99"/>
                    </a:cubicBezTo>
                    <a:lnTo>
                      <a:pt x="71" y="170"/>
                    </a:lnTo>
                    <a:close/>
                  </a:path>
                </a:pathLst>
              </a:custGeom>
              <a:solidFill>
                <a:srgbClr val="BF6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162"/>
              <p:cNvSpPr/>
              <p:nvPr/>
            </p:nvSpPr>
            <p:spPr bwMode="auto">
              <a:xfrm>
                <a:off x="7247" y="2410"/>
                <a:ext cx="243" cy="198"/>
              </a:xfrm>
              <a:custGeom>
                <a:avLst/>
                <a:gdLst>
                  <a:gd name="T0" fmla="*/ 0 w 152"/>
                  <a:gd name="T1" fmla="*/ 0 h 123"/>
                  <a:gd name="T2" fmla="*/ 0 w 152"/>
                  <a:gd name="T3" fmla="*/ 61 h 123"/>
                  <a:gd name="T4" fmla="*/ 0 w 152"/>
                  <a:gd name="T5" fmla="*/ 61 h 123"/>
                  <a:gd name="T6" fmla="*/ 17 w 152"/>
                  <a:gd name="T7" fmla="*/ 99 h 123"/>
                  <a:gd name="T8" fmla="*/ 17 w 152"/>
                  <a:gd name="T9" fmla="*/ 99 h 123"/>
                  <a:gd name="T10" fmla="*/ 18 w 152"/>
                  <a:gd name="T11" fmla="*/ 100 h 123"/>
                  <a:gd name="T12" fmla="*/ 35 w 152"/>
                  <a:gd name="T13" fmla="*/ 113 h 123"/>
                  <a:gd name="T14" fmla="*/ 76 w 152"/>
                  <a:gd name="T15" fmla="*/ 123 h 123"/>
                  <a:gd name="T16" fmla="*/ 117 w 152"/>
                  <a:gd name="T17" fmla="*/ 113 h 123"/>
                  <a:gd name="T18" fmla="*/ 134 w 152"/>
                  <a:gd name="T19" fmla="*/ 100 h 123"/>
                  <a:gd name="T20" fmla="*/ 135 w 152"/>
                  <a:gd name="T21" fmla="*/ 99 h 123"/>
                  <a:gd name="T22" fmla="*/ 152 w 152"/>
                  <a:gd name="T23" fmla="*/ 59 h 123"/>
                  <a:gd name="T24" fmla="*/ 152 w 152"/>
                  <a:gd name="T25" fmla="*/ 0 h 123"/>
                  <a:gd name="T26" fmla="*/ 0 w 152"/>
                  <a:gd name="T2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123">
                    <a:moveTo>
                      <a:pt x="0" y="0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75"/>
                      <a:pt x="7" y="89"/>
                      <a:pt x="17" y="99"/>
                    </a:cubicBezTo>
                    <a:cubicBezTo>
                      <a:pt x="17" y="99"/>
                      <a:pt x="17" y="99"/>
                      <a:pt x="17" y="99"/>
                    </a:cubicBezTo>
                    <a:cubicBezTo>
                      <a:pt x="18" y="99"/>
                      <a:pt x="18" y="100"/>
                      <a:pt x="18" y="100"/>
                    </a:cubicBezTo>
                    <a:cubicBezTo>
                      <a:pt x="23" y="105"/>
                      <a:pt x="29" y="109"/>
                      <a:pt x="35" y="113"/>
                    </a:cubicBezTo>
                    <a:cubicBezTo>
                      <a:pt x="47" y="119"/>
                      <a:pt x="61" y="123"/>
                      <a:pt x="76" y="123"/>
                    </a:cubicBezTo>
                    <a:cubicBezTo>
                      <a:pt x="91" y="123"/>
                      <a:pt x="105" y="119"/>
                      <a:pt x="117" y="113"/>
                    </a:cubicBezTo>
                    <a:cubicBezTo>
                      <a:pt x="123" y="109"/>
                      <a:pt x="129" y="105"/>
                      <a:pt x="134" y="100"/>
                    </a:cubicBezTo>
                    <a:cubicBezTo>
                      <a:pt x="134" y="100"/>
                      <a:pt x="135" y="99"/>
                      <a:pt x="135" y="99"/>
                    </a:cubicBezTo>
                    <a:cubicBezTo>
                      <a:pt x="145" y="88"/>
                      <a:pt x="152" y="74"/>
                      <a:pt x="152" y="59"/>
                    </a:cubicBezTo>
                    <a:cubicBezTo>
                      <a:pt x="152" y="0"/>
                      <a:pt x="152" y="0"/>
                      <a:pt x="1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Rectangle 163"/>
              <p:cNvSpPr>
                <a:spLocks noChangeArrowheads="1"/>
              </p:cNvSpPr>
              <p:nvPr/>
            </p:nvSpPr>
            <p:spPr bwMode="auto">
              <a:xfrm>
                <a:off x="7436" y="2438"/>
                <a:ext cx="54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64"/>
              <p:cNvSpPr/>
              <p:nvPr/>
            </p:nvSpPr>
            <p:spPr bwMode="auto">
              <a:xfrm>
                <a:off x="7397" y="2481"/>
                <a:ext cx="93" cy="124"/>
              </a:xfrm>
              <a:custGeom>
                <a:avLst/>
                <a:gdLst>
                  <a:gd name="T0" fmla="*/ 0 w 58"/>
                  <a:gd name="T1" fmla="*/ 75 h 77"/>
                  <a:gd name="T2" fmla="*/ 0 w 58"/>
                  <a:gd name="T3" fmla="*/ 77 h 77"/>
                  <a:gd name="T4" fmla="*/ 12 w 58"/>
                  <a:gd name="T5" fmla="*/ 74 h 77"/>
                  <a:gd name="T6" fmla="*/ 17 w 58"/>
                  <a:gd name="T7" fmla="*/ 50 h 77"/>
                  <a:gd name="T8" fmla="*/ 31 w 58"/>
                  <a:gd name="T9" fmla="*/ 29 h 77"/>
                  <a:gd name="T10" fmla="*/ 52 w 58"/>
                  <a:gd name="T11" fmla="*/ 15 h 77"/>
                  <a:gd name="T12" fmla="*/ 58 w 58"/>
                  <a:gd name="T13" fmla="*/ 13 h 77"/>
                  <a:gd name="T14" fmla="*/ 58 w 58"/>
                  <a:gd name="T15" fmla="*/ 0 h 77"/>
                  <a:gd name="T16" fmla="*/ 0 w 58"/>
                  <a:gd name="T17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77">
                    <a:moveTo>
                      <a:pt x="0" y="75"/>
                    </a:moveTo>
                    <a:cubicBezTo>
                      <a:pt x="0" y="76"/>
                      <a:pt x="0" y="77"/>
                      <a:pt x="0" y="77"/>
                    </a:cubicBezTo>
                    <a:cubicBezTo>
                      <a:pt x="4" y="76"/>
                      <a:pt x="8" y="75"/>
                      <a:pt x="12" y="74"/>
                    </a:cubicBezTo>
                    <a:cubicBezTo>
                      <a:pt x="12" y="65"/>
                      <a:pt x="14" y="57"/>
                      <a:pt x="17" y="50"/>
                    </a:cubicBezTo>
                    <a:cubicBezTo>
                      <a:pt x="20" y="42"/>
                      <a:pt x="25" y="35"/>
                      <a:pt x="31" y="29"/>
                    </a:cubicBezTo>
                    <a:cubicBezTo>
                      <a:pt x="37" y="23"/>
                      <a:pt x="44" y="18"/>
                      <a:pt x="52" y="15"/>
                    </a:cubicBezTo>
                    <a:cubicBezTo>
                      <a:pt x="54" y="14"/>
                      <a:pt x="56" y="13"/>
                      <a:pt x="58" y="13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9"/>
                      <a:pt x="0" y="39"/>
                      <a:pt x="0" y="75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Rectangle 165"/>
              <p:cNvSpPr>
                <a:spLocks noChangeArrowheads="1"/>
              </p:cNvSpPr>
              <p:nvPr/>
            </p:nvSpPr>
            <p:spPr bwMode="auto">
              <a:xfrm>
                <a:off x="7247" y="2438"/>
                <a:ext cx="54" cy="1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66"/>
              <p:cNvSpPr/>
              <p:nvPr/>
            </p:nvSpPr>
            <p:spPr bwMode="auto">
              <a:xfrm>
                <a:off x="7247" y="2481"/>
                <a:ext cx="93" cy="124"/>
              </a:xfrm>
              <a:custGeom>
                <a:avLst/>
                <a:gdLst>
                  <a:gd name="T0" fmla="*/ 27 w 58"/>
                  <a:gd name="T1" fmla="*/ 29 h 77"/>
                  <a:gd name="T2" fmla="*/ 41 w 58"/>
                  <a:gd name="T3" fmla="*/ 50 h 77"/>
                  <a:gd name="T4" fmla="*/ 46 w 58"/>
                  <a:gd name="T5" fmla="*/ 74 h 77"/>
                  <a:gd name="T6" fmla="*/ 58 w 58"/>
                  <a:gd name="T7" fmla="*/ 77 h 77"/>
                  <a:gd name="T8" fmla="*/ 58 w 58"/>
                  <a:gd name="T9" fmla="*/ 75 h 77"/>
                  <a:gd name="T10" fmla="*/ 0 w 58"/>
                  <a:gd name="T11" fmla="*/ 0 h 77"/>
                  <a:gd name="T12" fmla="*/ 0 w 58"/>
                  <a:gd name="T13" fmla="*/ 13 h 77"/>
                  <a:gd name="T14" fmla="*/ 7 w 58"/>
                  <a:gd name="T15" fmla="*/ 15 h 77"/>
                  <a:gd name="T16" fmla="*/ 27 w 58"/>
                  <a:gd name="T17" fmla="*/ 2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77">
                    <a:moveTo>
                      <a:pt x="27" y="29"/>
                    </a:moveTo>
                    <a:cubicBezTo>
                      <a:pt x="33" y="35"/>
                      <a:pt x="38" y="42"/>
                      <a:pt x="41" y="50"/>
                    </a:cubicBezTo>
                    <a:cubicBezTo>
                      <a:pt x="45" y="57"/>
                      <a:pt x="46" y="65"/>
                      <a:pt x="46" y="74"/>
                    </a:cubicBezTo>
                    <a:cubicBezTo>
                      <a:pt x="50" y="75"/>
                      <a:pt x="54" y="76"/>
                      <a:pt x="58" y="77"/>
                    </a:cubicBezTo>
                    <a:cubicBezTo>
                      <a:pt x="58" y="77"/>
                      <a:pt x="58" y="76"/>
                      <a:pt x="58" y="75"/>
                    </a:cubicBezTo>
                    <a:cubicBezTo>
                      <a:pt x="58" y="39"/>
                      <a:pt x="34" y="9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4" y="14"/>
                      <a:pt x="7" y="15"/>
                    </a:cubicBezTo>
                    <a:cubicBezTo>
                      <a:pt x="14" y="18"/>
                      <a:pt x="21" y="23"/>
                      <a:pt x="27" y="29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Oval 167"/>
              <p:cNvSpPr>
                <a:spLocks noChangeArrowheads="1"/>
              </p:cNvSpPr>
              <p:nvPr/>
            </p:nvSpPr>
            <p:spPr bwMode="auto">
              <a:xfrm>
                <a:off x="6522" y="2274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168"/>
              <p:cNvSpPr/>
              <p:nvPr/>
            </p:nvSpPr>
            <p:spPr bwMode="auto">
              <a:xfrm>
                <a:off x="6639" y="2365"/>
                <a:ext cx="292" cy="315"/>
              </a:xfrm>
              <a:custGeom>
                <a:avLst/>
                <a:gdLst>
                  <a:gd name="T0" fmla="*/ 31 w 182"/>
                  <a:gd name="T1" fmla="*/ 0 h 196"/>
                  <a:gd name="T2" fmla="*/ 0 w 182"/>
                  <a:gd name="T3" fmla="*/ 31 h 196"/>
                  <a:gd name="T4" fmla="*/ 15 w 182"/>
                  <a:gd name="T5" fmla="*/ 46 h 196"/>
                  <a:gd name="T6" fmla="*/ 3 w 182"/>
                  <a:gd name="T7" fmla="*/ 59 h 196"/>
                  <a:gd name="T8" fmla="*/ 56 w 182"/>
                  <a:gd name="T9" fmla="*/ 112 h 196"/>
                  <a:gd name="T10" fmla="*/ 38 w 182"/>
                  <a:gd name="T11" fmla="*/ 152 h 196"/>
                  <a:gd name="T12" fmla="*/ 82 w 182"/>
                  <a:gd name="T13" fmla="*/ 196 h 196"/>
                  <a:gd name="T14" fmla="*/ 182 w 182"/>
                  <a:gd name="T15" fmla="*/ 86 h 196"/>
                  <a:gd name="T16" fmla="*/ 106 w 182"/>
                  <a:gd name="T17" fmla="*/ 10 h 196"/>
                  <a:gd name="T18" fmla="*/ 85 w 182"/>
                  <a:gd name="T19" fmla="*/ 53 h 196"/>
                  <a:gd name="T20" fmla="*/ 31 w 182"/>
                  <a:gd name="T21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2" h="196">
                    <a:moveTo>
                      <a:pt x="31" y="0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38" y="152"/>
                      <a:pt x="38" y="152"/>
                      <a:pt x="38" y="152"/>
                    </a:cubicBezTo>
                    <a:cubicBezTo>
                      <a:pt x="82" y="196"/>
                      <a:pt x="82" y="196"/>
                      <a:pt x="82" y="196"/>
                    </a:cubicBezTo>
                    <a:cubicBezTo>
                      <a:pt x="135" y="185"/>
                      <a:pt x="176" y="141"/>
                      <a:pt x="182" y="86"/>
                    </a:cubicBezTo>
                    <a:cubicBezTo>
                      <a:pt x="106" y="10"/>
                      <a:pt x="106" y="10"/>
                      <a:pt x="106" y="10"/>
                    </a:cubicBezTo>
                    <a:cubicBezTo>
                      <a:pt x="85" y="53"/>
                      <a:pt x="85" y="53"/>
                      <a:pt x="85" y="53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169"/>
              <p:cNvSpPr/>
              <p:nvPr/>
            </p:nvSpPr>
            <p:spPr bwMode="auto">
              <a:xfrm>
                <a:off x="6605" y="2365"/>
                <a:ext cx="244" cy="244"/>
              </a:xfrm>
              <a:custGeom>
                <a:avLst/>
                <a:gdLst>
                  <a:gd name="T0" fmla="*/ 152 w 152"/>
                  <a:gd name="T1" fmla="*/ 35 h 152"/>
                  <a:gd name="T2" fmla="*/ 117 w 152"/>
                  <a:gd name="T3" fmla="*/ 0 h 152"/>
                  <a:gd name="T4" fmla="*/ 116 w 152"/>
                  <a:gd name="T5" fmla="*/ 0 h 152"/>
                  <a:gd name="T6" fmla="*/ 116 w 152"/>
                  <a:gd name="T7" fmla="*/ 0 h 152"/>
                  <a:gd name="T8" fmla="*/ 99 w 152"/>
                  <a:gd name="T9" fmla="*/ 0 h 152"/>
                  <a:gd name="T10" fmla="*/ 75 w 152"/>
                  <a:gd name="T11" fmla="*/ 23 h 152"/>
                  <a:gd name="T12" fmla="*/ 52 w 152"/>
                  <a:gd name="T13" fmla="*/ 0 h 152"/>
                  <a:gd name="T14" fmla="*/ 35 w 152"/>
                  <a:gd name="T15" fmla="*/ 0 h 152"/>
                  <a:gd name="T16" fmla="*/ 35 w 152"/>
                  <a:gd name="T17" fmla="*/ 0 h 152"/>
                  <a:gd name="T18" fmla="*/ 35 w 152"/>
                  <a:gd name="T19" fmla="*/ 0 h 152"/>
                  <a:gd name="T20" fmla="*/ 35 w 152"/>
                  <a:gd name="T21" fmla="*/ 0 h 152"/>
                  <a:gd name="T22" fmla="*/ 35 w 152"/>
                  <a:gd name="T23" fmla="*/ 1 h 152"/>
                  <a:gd name="T24" fmla="*/ 0 w 152"/>
                  <a:gd name="T25" fmla="*/ 35 h 152"/>
                  <a:gd name="T26" fmla="*/ 25 w 152"/>
                  <a:gd name="T27" fmla="*/ 60 h 152"/>
                  <a:gd name="T28" fmla="*/ 32 w 152"/>
                  <a:gd name="T29" fmla="*/ 52 h 152"/>
                  <a:gd name="T30" fmla="*/ 29 w 152"/>
                  <a:gd name="T31" fmla="*/ 117 h 152"/>
                  <a:gd name="T32" fmla="*/ 59 w 152"/>
                  <a:gd name="T33" fmla="*/ 152 h 152"/>
                  <a:gd name="T34" fmla="*/ 93 w 152"/>
                  <a:gd name="T35" fmla="*/ 152 h 152"/>
                  <a:gd name="T36" fmla="*/ 123 w 152"/>
                  <a:gd name="T37" fmla="*/ 117 h 152"/>
                  <a:gd name="T38" fmla="*/ 119 w 152"/>
                  <a:gd name="T39" fmla="*/ 52 h 152"/>
                  <a:gd name="T40" fmla="*/ 127 w 152"/>
                  <a:gd name="T41" fmla="*/ 60 h 152"/>
                  <a:gd name="T42" fmla="*/ 152 w 152"/>
                  <a:gd name="T43" fmla="*/ 3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2" h="152">
                    <a:moveTo>
                      <a:pt x="152" y="35"/>
                    </a:moveTo>
                    <a:cubicBezTo>
                      <a:pt x="117" y="0"/>
                      <a:pt x="117" y="0"/>
                      <a:pt x="117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9" y="13"/>
                      <a:pt x="88" y="23"/>
                      <a:pt x="75" y="23"/>
                    </a:cubicBezTo>
                    <a:cubicBezTo>
                      <a:pt x="63" y="23"/>
                      <a:pt x="52" y="13"/>
                      <a:pt x="52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29" y="117"/>
                      <a:pt x="29" y="117"/>
                      <a:pt x="29" y="117"/>
                    </a:cubicBezTo>
                    <a:cubicBezTo>
                      <a:pt x="59" y="152"/>
                      <a:pt x="59" y="152"/>
                      <a:pt x="59" y="152"/>
                    </a:cubicBezTo>
                    <a:cubicBezTo>
                      <a:pt x="93" y="152"/>
                      <a:pt x="93" y="152"/>
                      <a:pt x="93" y="152"/>
                    </a:cubicBezTo>
                    <a:cubicBezTo>
                      <a:pt x="123" y="117"/>
                      <a:pt x="123" y="117"/>
                      <a:pt x="123" y="117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27" y="60"/>
                      <a:pt x="127" y="60"/>
                      <a:pt x="127" y="60"/>
                    </a:cubicBezTo>
                    <a:lnTo>
                      <a:pt x="152" y="35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Oval 170"/>
              <p:cNvSpPr>
                <a:spLocks noChangeArrowheads="1"/>
              </p:cNvSpPr>
              <p:nvPr/>
            </p:nvSpPr>
            <p:spPr bwMode="auto">
              <a:xfrm>
                <a:off x="5881" y="2274"/>
                <a:ext cx="410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171"/>
              <p:cNvSpPr/>
              <p:nvPr/>
            </p:nvSpPr>
            <p:spPr bwMode="auto">
              <a:xfrm>
                <a:off x="5988" y="2377"/>
                <a:ext cx="303" cy="308"/>
              </a:xfrm>
              <a:custGeom>
                <a:avLst/>
                <a:gdLst>
                  <a:gd name="T0" fmla="*/ 112 w 189"/>
                  <a:gd name="T1" fmla="*/ 0 h 192"/>
                  <a:gd name="T2" fmla="*/ 67 w 189"/>
                  <a:gd name="T3" fmla="*/ 45 h 192"/>
                  <a:gd name="T4" fmla="*/ 86 w 189"/>
                  <a:gd name="T5" fmla="*/ 64 h 192"/>
                  <a:gd name="T6" fmla="*/ 0 w 189"/>
                  <a:gd name="T7" fmla="*/ 126 h 192"/>
                  <a:gd name="T8" fmla="*/ 66 w 189"/>
                  <a:gd name="T9" fmla="*/ 192 h 192"/>
                  <a:gd name="T10" fmla="*/ 189 w 189"/>
                  <a:gd name="T11" fmla="*/ 71 h 192"/>
                  <a:gd name="T12" fmla="*/ 142 w 189"/>
                  <a:gd name="T13" fmla="*/ 24 h 192"/>
                  <a:gd name="T14" fmla="*/ 138 w 189"/>
                  <a:gd name="T15" fmla="*/ 26 h 192"/>
                  <a:gd name="T16" fmla="*/ 112 w 189"/>
                  <a:gd name="T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92">
                    <a:moveTo>
                      <a:pt x="112" y="0"/>
                    </a:moveTo>
                    <a:cubicBezTo>
                      <a:pt x="67" y="45"/>
                      <a:pt x="67" y="45"/>
                      <a:pt x="67" y="45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66" y="192"/>
                      <a:pt x="66" y="192"/>
                      <a:pt x="66" y="192"/>
                    </a:cubicBezTo>
                    <a:cubicBezTo>
                      <a:pt x="132" y="189"/>
                      <a:pt x="185" y="137"/>
                      <a:pt x="189" y="71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26"/>
                      <a:pt x="138" y="26"/>
                      <a:pt x="138" y="26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172"/>
              <p:cNvSpPr/>
              <p:nvPr/>
            </p:nvSpPr>
            <p:spPr bwMode="auto">
              <a:xfrm>
                <a:off x="6182" y="2415"/>
                <a:ext cx="34" cy="37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5 h 23"/>
                  <a:gd name="T4" fmla="*/ 0 w 21"/>
                  <a:gd name="T5" fmla="*/ 23 h 23"/>
                  <a:gd name="T6" fmla="*/ 21 w 21"/>
                  <a:gd name="T7" fmla="*/ 0 h 23"/>
                  <a:gd name="T8" fmla="*/ 4 w 21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4" y="1"/>
                      <a:pt x="4" y="3"/>
                      <a:pt x="4" y="5"/>
                    </a:cubicBezTo>
                    <a:cubicBezTo>
                      <a:pt x="4" y="11"/>
                      <a:pt x="2" y="17"/>
                      <a:pt x="0" y="23"/>
                    </a:cubicBezTo>
                    <a:cubicBezTo>
                      <a:pt x="12" y="22"/>
                      <a:pt x="21" y="12"/>
                      <a:pt x="21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173"/>
              <p:cNvSpPr/>
              <p:nvPr/>
            </p:nvSpPr>
            <p:spPr bwMode="auto">
              <a:xfrm>
                <a:off x="5972" y="2359"/>
                <a:ext cx="228" cy="242"/>
              </a:xfrm>
              <a:custGeom>
                <a:avLst/>
                <a:gdLst>
                  <a:gd name="T0" fmla="*/ 118 w 142"/>
                  <a:gd name="T1" fmla="*/ 74 h 151"/>
                  <a:gd name="T2" fmla="*/ 135 w 142"/>
                  <a:gd name="T3" fmla="*/ 41 h 151"/>
                  <a:gd name="T4" fmla="*/ 94 w 142"/>
                  <a:gd name="T5" fmla="*/ 0 h 151"/>
                  <a:gd name="T6" fmla="*/ 53 w 142"/>
                  <a:gd name="T7" fmla="*/ 41 h 151"/>
                  <a:gd name="T8" fmla="*/ 69 w 142"/>
                  <a:gd name="T9" fmla="*/ 73 h 151"/>
                  <a:gd name="T10" fmla="*/ 49 w 142"/>
                  <a:gd name="T11" fmla="*/ 79 h 151"/>
                  <a:gd name="T12" fmla="*/ 24 w 142"/>
                  <a:gd name="T13" fmla="*/ 70 h 151"/>
                  <a:gd name="T14" fmla="*/ 23 w 142"/>
                  <a:gd name="T15" fmla="*/ 70 h 151"/>
                  <a:gd name="T16" fmla="*/ 0 w 142"/>
                  <a:gd name="T17" fmla="*/ 47 h 151"/>
                  <a:gd name="T18" fmla="*/ 0 w 142"/>
                  <a:gd name="T19" fmla="*/ 112 h 151"/>
                  <a:gd name="T20" fmla="*/ 0 w 142"/>
                  <a:gd name="T21" fmla="*/ 112 h 151"/>
                  <a:gd name="T22" fmla="*/ 41 w 142"/>
                  <a:gd name="T23" fmla="*/ 151 h 151"/>
                  <a:gd name="T24" fmla="*/ 101 w 142"/>
                  <a:gd name="T25" fmla="*/ 151 h 151"/>
                  <a:gd name="T26" fmla="*/ 142 w 142"/>
                  <a:gd name="T27" fmla="*/ 111 h 151"/>
                  <a:gd name="T28" fmla="*/ 118 w 142"/>
                  <a:gd name="T29" fmla="*/ 74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2" h="151">
                    <a:moveTo>
                      <a:pt x="118" y="74"/>
                    </a:moveTo>
                    <a:cubicBezTo>
                      <a:pt x="128" y="66"/>
                      <a:pt x="135" y="54"/>
                      <a:pt x="135" y="41"/>
                    </a:cubicBezTo>
                    <a:cubicBezTo>
                      <a:pt x="135" y="18"/>
                      <a:pt x="117" y="0"/>
                      <a:pt x="94" y="0"/>
                    </a:cubicBezTo>
                    <a:cubicBezTo>
                      <a:pt x="71" y="0"/>
                      <a:pt x="53" y="18"/>
                      <a:pt x="53" y="41"/>
                    </a:cubicBezTo>
                    <a:cubicBezTo>
                      <a:pt x="53" y="54"/>
                      <a:pt x="59" y="66"/>
                      <a:pt x="69" y="73"/>
                    </a:cubicBezTo>
                    <a:cubicBezTo>
                      <a:pt x="63" y="77"/>
                      <a:pt x="56" y="79"/>
                      <a:pt x="49" y="79"/>
                    </a:cubicBezTo>
                    <a:cubicBezTo>
                      <a:pt x="39" y="79"/>
                      <a:pt x="30" y="75"/>
                      <a:pt x="24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" y="134"/>
                      <a:pt x="19" y="151"/>
                      <a:pt x="41" y="151"/>
                    </a:cubicBezTo>
                    <a:cubicBezTo>
                      <a:pt x="101" y="151"/>
                      <a:pt x="101" y="151"/>
                      <a:pt x="101" y="151"/>
                    </a:cubicBezTo>
                    <a:cubicBezTo>
                      <a:pt x="124" y="151"/>
                      <a:pt x="142" y="133"/>
                      <a:pt x="142" y="111"/>
                    </a:cubicBezTo>
                    <a:cubicBezTo>
                      <a:pt x="142" y="94"/>
                      <a:pt x="132" y="80"/>
                      <a:pt x="118" y="74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Oval 174"/>
              <p:cNvSpPr>
                <a:spLocks noChangeArrowheads="1"/>
              </p:cNvSpPr>
              <p:nvPr/>
            </p:nvSpPr>
            <p:spPr bwMode="auto">
              <a:xfrm>
                <a:off x="5240" y="2274"/>
                <a:ext cx="410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175"/>
              <p:cNvSpPr/>
              <p:nvPr/>
            </p:nvSpPr>
            <p:spPr bwMode="auto">
              <a:xfrm>
                <a:off x="5331" y="2377"/>
                <a:ext cx="319" cy="308"/>
              </a:xfrm>
              <a:custGeom>
                <a:avLst/>
                <a:gdLst>
                  <a:gd name="T0" fmla="*/ 139 w 199"/>
                  <a:gd name="T1" fmla="*/ 0 h 192"/>
                  <a:gd name="T2" fmla="*/ 0 w 199"/>
                  <a:gd name="T3" fmla="*/ 139 h 192"/>
                  <a:gd name="T4" fmla="*/ 51 w 199"/>
                  <a:gd name="T5" fmla="*/ 190 h 192"/>
                  <a:gd name="T6" fmla="*/ 71 w 199"/>
                  <a:gd name="T7" fmla="*/ 192 h 192"/>
                  <a:gd name="T8" fmla="*/ 199 w 199"/>
                  <a:gd name="T9" fmla="*/ 64 h 192"/>
                  <a:gd name="T10" fmla="*/ 199 w 199"/>
                  <a:gd name="T11" fmla="*/ 60 h 192"/>
                  <a:gd name="T12" fmla="*/ 139 w 199"/>
                  <a:gd name="T1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9" h="192">
                    <a:moveTo>
                      <a:pt x="139" y="0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51" y="190"/>
                      <a:pt x="51" y="190"/>
                      <a:pt x="51" y="190"/>
                    </a:cubicBezTo>
                    <a:cubicBezTo>
                      <a:pt x="58" y="191"/>
                      <a:pt x="64" y="192"/>
                      <a:pt x="71" y="192"/>
                    </a:cubicBezTo>
                    <a:cubicBezTo>
                      <a:pt x="142" y="192"/>
                      <a:pt x="199" y="135"/>
                      <a:pt x="199" y="64"/>
                    </a:cubicBezTo>
                    <a:cubicBezTo>
                      <a:pt x="199" y="63"/>
                      <a:pt x="199" y="61"/>
                      <a:pt x="199" y="60"/>
                    </a:cubicBez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176"/>
              <p:cNvSpPr/>
              <p:nvPr/>
            </p:nvSpPr>
            <p:spPr bwMode="auto">
              <a:xfrm>
                <a:off x="5320" y="2475"/>
                <a:ext cx="144" cy="136"/>
              </a:xfrm>
              <a:custGeom>
                <a:avLst/>
                <a:gdLst>
                  <a:gd name="T0" fmla="*/ 69 w 90"/>
                  <a:gd name="T1" fmla="*/ 0 h 85"/>
                  <a:gd name="T2" fmla="*/ 7 w 90"/>
                  <a:gd name="T3" fmla="*/ 54 h 85"/>
                  <a:gd name="T4" fmla="*/ 7 w 90"/>
                  <a:gd name="T5" fmla="*/ 54 h 85"/>
                  <a:gd name="T6" fmla="*/ 7 w 90"/>
                  <a:gd name="T7" fmla="*/ 54 h 85"/>
                  <a:gd name="T8" fmla="*/ 7 w 90"/>
                  <a:gd name="T9" fmla="*/ 54 h 85"/>
                  <a:gd name="T10" fmla="*/ 7 w 90"/>
                  <a:gd name="T11" fmla="*/ 78 h 85"/>
                  <a:gd name="T12" fmla="*/ 32 w 90"/>
                  <a:gd name="T13" fmla="*/ 78 h 85"/>
                  <a:gd name="T14" fmla="*/ 90 w 90"/>
                  <a:gd name="T15" fmla="*/ 11 h 85"/>
                  <a:gd name="T16" fmla="*/ 69 w 90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85">
                    <a:moveTo>
                      <a:pt x="69" y="0"/>
                    </a:moveTo>
                    <a:cubicBezTo>
                      <a:pt x="69" y="0"/>
                      <a:pt x="8" y="53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0" y="61"/>
                      <a:pt x="0" y="72"/>
                      <a:pt x="7" y="78"/>
                    </a:cubicBezTo>
                    <a:cubicBezTo>
                      <a:pt x="14" y="85"/>
                      <a:pt x="25" y="85"/>
                      <a:pt x="32" y="78"/>
                    </a:cubicBezTo>
                    <a:cubicBezTo>
                      <a:pt x="33" y="78"/>
                      <a:pt x="90" y="11"/>
                      <a:pt x="90" y="11"/>
                    </a:cubicBezTo>
                    <a:cubicBezTo>
                      <a:pt x="86" y="9"/>
                      <a:pt x="72" y="4"/>
                      <a:pt x="69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177"/>
              <p:cNvSpPr/>
              <p:nvPr/>
            </p:nvSpPr>
            <p:spPr bwMode="auto">
              <a:xfrm>
                <a:off x="5445" y="2365"/>
                <a:ext cx="122" cy="121"/>
              </a:xfrm>
              <a:custGeom>
                <a:avLst/>
                <a:gdLst>
                  <a:gd name="T0" fmla="*/ 68 w 76"/>
                  <a:gd name="T1" fmla="*/ 20 h 75"/>
                  <a:gd name="T2" fmla="*/ 68 w 76"/>
                  <a:gd name="T3" fmla="*/ 20 h 75"/>
                  <a:gd name="T4" fmla="*/ 68 w 76"/>
                  <a:gd name="T5" fmla="*/ 7 h 75"/>
                  <a:gd name="T6" fmla="*/ 56 w 76"/>
                  <a:gd name="T7" fmla="*/ 7 h 75"/>
                  <a:gd name="T8" fmla="*/ 56 w 76"/>
                  <a:gd name="T9" fmla="*/ 8 h 75"/>
                  <a:gd name="T10" fmla="*/ 29 w 76"/>
                  <a:gd name="T11" fmla="*/ 0 h 75"/>
                  <a:gd name="T12" fmla="*/ 0 w 76"/>
                  <a:gd name="T13" fmla="*/ 10 h 75"/>
                  <a:gd name="T14" fmla="*/ 66 w 76"/>
                  <a:gd name="T15" fmla="*/ 75 h 75"/>
                  <a:gd name="T16" fmla="*/ 76 w 76"/>
                  <a:gd name="T17" fmla="*/ 47 h 75"/>
                  <a:gd name="T18" fmla="*/ 68 w 76"/>
                  <a:gd name="T19" fmla="*/ 2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6" h="75">
                    <a:moveTo>
                      <a:pt x="68" y="20"/>
                    </a:moveTo>
                    <a:cubicBezTo>
                      <a:pt x="68" y="20"/>
                      <a:pt x="68" y="20"/>
                      <a:pt x="68" y="20"/>
                    </a:cubicBezTo>
                    <a:cubicBezTo>
                      <a:pt x="72" y="16"/>
                      <a:pt x="72" y="11"/>
                      <a:pt x="68" y="7"/>
                    </a:cubicBezTo>
                    <a:cubicBezTo>
                      <a:pt x="65" y="4"/>
                      <a:pt x="59" y="4"/>
                      <a:pt x="56" y="7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48" y="3"/>
                      <a:pt x="39" y="0"/>
                      <a:pt x="29" y="0"/>
                    </a:cubicBezTo>
                    <a:cubicBezTo>
                      <a:pt x="18" y="0"/>
                      <a:pt x="8" y="4"/>
                      <a:pt x="0" y="10"/>
                    </a:cubicBezTo>
                    <a:cubicBezTo>
                      <a:pt x="66" y="75"/>
                      <a:pt x="66" y="75"/>
                      <a:pt x="66" y="75"/>
                    </a:cubicBezTo>
                    <a:cubicBezTo>
                      <a:pt x="72" y="67"/>
                      <a:pt x="76" y="57"/>
                      <a:pt x="76" y="47"/>
                    </a:cubicBezTo>
                    <a:cubicBezTo>
                      <a:pt x="76" y="37"/>
                      <a:pt x="73" y="28"/>
                      <a:pt x="68" y="2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178"/>
              <p:cNvSpPr/>
              <p:nvPr/>
            </p:nvSpPr>
            <p:spPr bwMode="auto">
              <a:xfrm>
                <a:off x="5416" y="2394"/>
                <a:ext cx="122" cy="121"/>
              </a:xfrm>
              <a:custGeom>
                <a:avLst/>
                <a:gdLst>
                  <a:gd name="T0" fmla="*/ 0 w 76"/>
                  <a:gd name="T1" fmla="*/ 29 h 75"/>
                  <a:gd name="T2" fmla="*/ 47 w 76"/>
                  <a:gd name="T3" fmla="*/ 75 h 75"/>
                  <a:gd name="T4" fmla="*/ 76 w 76"/>
                  <a:gd name="T5" fmla="*/ 66 h 75"/>
                  <a:gd name="T6" fmla="*/ 10 w 76"/>
                  <a:gd name="T7" fmla="*/ 0 h 75"/>
                  <a:gd name="T8" fmla="*/ 0 w 76"/>
                  <a:gd name="T9" fmla="*/ 2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75">
                    <a:moveTo>
                      <a:pt x="0" y="29"/>
                    </a:moveTo>
                    <a:cubicBezTo>
                      <a:pt x="0" y="54"/>
                      <a:pt x="21" y="75"/>
                      <a:pt x="47" y="75"/>
                    </a:cubicBezTo>
                    <a:cubicBezTo>
                      <a:pt x="58" y="75"/>
                      <a:pt x="68" y="72"/>
                      <a:pt x="76" y="6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8"/>
                      <a:pt x="0" y="18"/>
                      <a:pt x="0" y="29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179"/>
              <p:cNvSpPr/>
              <p:nvPr/>
            </p:nvSpPr>
            <p:spPr bwMode="auto">
              <a:xfrm>
                <a:off x="5432" y="2381"/>
                <a:ext cx="119" cy="119"/>
              </a:xfrm>
              <a:custGeom>
                <a:avLst/>
                <a:gdLst>
                  <a:gd name="T0" fmla="*/ 106 w 119"/>
                  <a:gd name="T1" fmla="*/ 119 h 119"/>
                  <a:gd name="T2" fmla="*/ 0 w 119"/>
                  <a:gd name="T3" fmla="*/ 13 h 119"/>
                  <a:gd name="T4" fmla="*/ 13 w 119"/>
                  <a:gd name="T5" fmla="*/ 0 h 119"/>
                  <a:gd name="T6" fmla="*/ 119 w 119"/>
                  <a:gd name="T7" fmla="*/ 105 h 119"/>
                  <a:gd name="T8" fmla="*/ 106 w 119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119">
                    <a:moveTo>
                      <a:pt x="106" y="119"/>
                    </a:moveTo>
                    <a:lnTo>
                      <a:pt x="0" y="13"/>
                    </a:lnTo>
                    <a:lnTo>
                      <a:pt x="13" y="0"/>
                    </a:lnTo>
                    <a:lnTo>
                      <a:pt x="119" y="105"/>
                    </a:lnTo>
                    <a:lnTo>
                      <a:pt x="106" y="119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Oval 180"/>
              <p:cNvSpPr>
                <a:spLocks noChangeArrowheads="1"/>
              </p:cNvSpPr>
              <p:nvPr/>
            </p:nvSpPr>
            <p:spPr bwMode="auto">
              <a:xfrm>
                <a:off x="4598" y="2274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181"/>
              <p:cNvSpPr/>
              <p:nvPr/>
            </p:nvSpPr>
            <p:spPr bwMode="auto">
              <a:xfrm>
                <a:off x="4792" y="2357"/>
                <a:ext cx="23" cy="23"/>
              </a:xfrm>
              <a:custGeom>
                <a:avLst/>
                <a:gdLst>
                  <a:gd name="T0" fmla="*/ 12 w 23"/>
                  <a:gd name="T1" fmla="*/ 0 h 23"/>
                  <a:gd name="T2" fmla="*/ 0 w 23"/>
                  <a:gd name="T3" fmla="*/ 13 h 23"/>
                  <a:gd name="T4" fmla="*/ 10 w 23"/>
                  <a:gd name="T5" fmla="*/ 23 h 23"/>
                  <a:gd name="T6" fmla="*/ 23 w 23"/>
                  <a:gd name="T7" fmla="*/ 12 h 23"/>
                  <a:gd name="T8" fmla="*/ 12 w 23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2" y="0"/>
                    </a:moveTo>
                    <a:lnTo>
                      <a:pt x="0" y="13"/>
                    </a:lnTo>
                    <a:lnTo>
                      <a:pt x="10" y="23"/>
                    </a:lnTo>
                    <a:lnTo>
                      <a:pt x="23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182"/>
              <p:cNvSpPr/>
              <p:nvPr/>
            </p:nvSpPr>
            <p:spPr bwMode="auto">
              <a:xfrm>
                <a:off x="4685" y="2381"/>
                <a:ext cx="317" cy="304"/>
              </a:xfrm>
              <a:custGeom>
                <a:avLst/>
                <a:gdLst>
                  <a:gd name="T0" fmla="*/ 126 w 198"/>
                  <a:gd name="T1" fmla="*/ 41 h 189"/>
                  <a:gd name="T2" fmla="*/ 74 w 198"/>
                  <a:gd name="T3" fmla="*/ 0 h 189"/>
                  <a:gd name="T4" fmla="*/ 24 w 198"/>
                  <a:gd name="T5" fmla="*/ 43 h 189"/>
                  <a:gd name="T6" fmla="*/ 30 w 198"/>
                  <a:gd name="T7" fmla="*/ 49 h 189"/>
                  <a:gd name="T8" fmla="*/ 0 w 198"/>
                  <a:gd name="T9" fmla="*/ 51 h 189"/>
                  <a:gd name="T10" fmla="*/ 22 w 198"/>
                  <a:gd name="T11" fmla="*/ 73 h 189"/>
                  <a:gd name="T12" fmla="*/ 20 w 198"/>
                  <a:gd name="T13" fmla="*/ 96 h 189"/>
                  <a:gd name="T14" fmla="*/ 27 w 198"/>
                  <a:gd name="T15" fmla="*/ 103 h 189"/>
                  <a:gd name="T16" fmla="*/ 8 w 198"/>
                  <a:gd name="T17" fmla="*/ 126 h 189"/>
                  <a:gd name="T18" fmla="*/ 71 w 198"/>
                  <a:gd name="T19" fmla="*/ 189 h 189"/>
                  <a:gd name="T20" fmla="*/ 74 w 198"/>
                  <a:gd name="T21" fmla="*/ 189 h 189"/>
                  <a:gd name="T22" fmla="*/ 198 w 198"/>
                  <a:gd name="T23" fmla="*/ 90 h 189"/>
                  <a:gd name="T24" fmla="*/ 147 w 198"/>
                  <a:gd name="T25" fmla="*/ 39 h 189"/>
                  <a:gd name="T26" fmla="*/ 126 w 198"/>
                  <a:gd name="T27" fmla="*/ 41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8" h="189">
                    <a:moveTo>
                      <a:pt x="126" y="41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20" y="96"/>
                      <a:pt x="20" y="96"/>
                      <a:pt x="20" y="96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8" y="126"/>
                      <a:pt x="8" y="126"/>
                      <a:pt x="8" y="126"/>
                    </a:cubicBezTo>
                    <a:cubicBezTo>
                      <a:pt x="71" y="189"/>
                      <a:pt x="71" y="189"/>
                      <a:pt x="71" y="189"/>
                    </a:cubicBezTo>
                    <a:cubicBezTo>
                      <a:pt x="72" y="189"/>
                      <a:pt x="73" y="189"/>
                      <a:pt x="74" y="189"/>
                    </a:cubicBezTo>
                    <a:cubicBezTo>
                      <a:pt x="134" y="189"/>
                      <a:pt x="185" y="147"/>
                      <a:pt x="198" y="90"/>
                    </a:cubicBezTo>
                    <a:cubicBezTo>
                      <a:pt x="147" y="39"/>
                      <a:pt x="147" y="39"/>
                      <a:pt x="147" y="39"/>
                    </a:cubicBezTo>
                    <a:lnTo>
                      <a:pt x="126" y="41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Rectangle 183"/>
              <p:cNvSpPr>
                <a:spLocks noChangeArrowheads="1"/>
              </p:cNvSpPr>
              <p:nvPr/>
            </p:nvSpPr>
            <p:spPr bwMode="auto">
              <a:xfrm>
                <a:off x="4882" y="2468"/>
                <a:ext cx="10" cy="8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Rectangle 184"/>
              <p:cNvSpPr>
                <a:spLocks noChangeArrowheads="1"/>
              </p:cNvSpPr>
              <p:nvPr/>
            </p:nvSpPr>
            <p:spPr bwMode="auto">
              <a:xfrm>
                <a:off x="4797" y="2468"/>
                <a:ext cx="11" cy="8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185"/>
              <p:cNvSpPr>
                <a:spLocks noEditPoints="1"/>
              </p:cNvSpPr>
              <p:nvPr/>
            </p:nvSpPr>
            <p:spPr bwMode="auto">
              <a:xfrm>
                <a:off x="4717" y="2349"/>
                <a:ext cx="171" cy="92"/>
              </a:xfrm>
              <a:custGeom>
                <a:avLst/>
                <a:gdLst>
                  <a:gd name="T0" fmla="*/ 60 w 107"/>
                  <a:gd name="T1" fmla="*/ 22 h 57"/>
                  <a:gd name="T2" fmla="*/ 65 w 107"/>
                  <a:gd name="T3" fmla="*/ 12 h 57"/>
                  <a:gd name="T4" fmla="*/ 54 w 107"/>
                  <a:gd name="T5" fmla="*/ 0 h 57"/>
                  <a:gd name="T6" fmla="*/ 42 w 107"/>
                  <a:gd name="T7" fmla="*/ 12 h 57"/>
                  <a:gd name="T8" fmla="*/ 47 w 107"/>
                  <a:gd name="T9" fmla="*/ 22 h 57"/>
                  <a:gd name="T10" fmla="*/ 0 w 107"/>
                  <a:gd name="T11" fmla="*/ 57 h 57"/>
                  <a:gd name="T12" fmla="*/ 11 w 107"/>
                  <a:gd name="T13" fmla="*/ 57 h 57"/>
                  <a:gd name="T14" fmla="*/ 54 w 107"/>
                  <a:gd name="T15" fmla="*/ 25 h 57"/>
                  <a:gd name="T16" fmla="*/ 96 w 107"/>
                  <a:gd name="T17" fmla="*/ 57 h 57"/>
                  <a:gd name="T18" fmla="*/ 107 w 107"/>
                  <a:gd name="T19" fmla="*/ 57 h 57"/>
                  <a:gd name="T20" fmla="*/ 60 w 107"/>
                  <a:gd name="T21" fmla="*/ 22 h 57"/>
                  <a:gd name="T22" fmla="*/ 54 w 107"/>
                  <a:gd name="T23" fmla="*/ 17 h 57"/>
                  <a:gd name="T24" fmla="*/ 54 w 107"/>
                  <a:gd name="T25" fmla="*/ 17 h 57"/>
                  <a:gd name="T26" fmla="*/ 49 w 107"/>
                  <a:gd name="T27" fmla="*/ 12 h 57"/>
                  <a:gd name="T28" fmla="*/ 54 w 107"/>
                  <a:gd name="T29" fmla="*/ 7 h 57"/>
                  <a:gd name="T30" fmla="*/ 59 w 107"/>
                  <a:gd name="T31" fmla="*/ 12 h 57"/>
                  <a:gd name="T32" fmla="*/ 54 w 107"/>
                  <a:gd name="T33" fmla="*/ 1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57">
                    <a:moveTo>
                      <a:pt x="60" y="22"/>
                    </a:moveTo>
                    <a:cubicBezTo>
                      <a:pt x="63" y="20"/>
                      <a:pt x="65" y="16"/>
                      <a:pt x="65" y="12"/>
                    </a:cubicBezTo>
                    <a:cubicBezTo>
                      <a:pt x="65" y="6"/>
                      <a:pt x="60" y="0"/>
                      <a:pt x="54" y="0"/>
                    </a:cubicBezTo>
                    <a:cubicBezTo>
                      <a:pt x="47" y="0"/>
                      <a:pt x="42" y="6"/>
                      <a:pt x="42" y="12"/>
                    </a:cubicBezTo>
                    <a:cubicBezTo>
                      <a:pt x="42" y="16"/>
                      <a:pt x="44" y="20"/>
                      <a:pt x="47" y="2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107" y="57"/>
                      <a:pt x="107" y="57"/>
                      <a:pt x="107" y="57"/>
                    </a:cubicBezTo>
                    <a:lnTo>
                      <a:pt x="60" y="22"/>
                    </a:lnTo>
                    <a:close/>
                    <a:moveTo>
                      <a:pt x="54" y="17"/>
                    </a:moveTo>
                    <a:cubicBezTo>
                      <a:pt x="54" y="17"/>
                      <a:pt x="54" y="17"/>
                      <a:pt x="54" y="17"/>
                    </a:cubicBezTo>
                    <a:cubicBezTo>
                      <a:pt x="51" y="17"/>
                      <a:pt x="49" y="15"/>
                      <a:pt x="49" y="12"/>
                    </a:cubicBezTo>
                    <a:cubicBezTo>
                      <a:pt x="49" y="9"/>
                      <a:pt x="51" y="7"/>
                      <a:pt x="54" y="7"/>
                    </a:cubicBezTo>
                    <a:cubicBezTo>
                      <a:pt x="56" y="7"/>
                      <a:pt x="59" y="9"/>
                      <a:pt x="59" y="12"/>
                    </a:cubicBezTo>
                    <a:cubicBezTo>
                      <a:pt x="59" y="15"/>
                      <a:pt x="56" y="17"/>
                      <a:pt x="54" y="17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186"/>
              <p:cNvSpPr/>
              <p:nvPr/>
            </p:nvSpPr>
            <p:spPr bwMode="auto">
              <a:xfrm>
                <a:off x="4682" y="2441"/>
                <a:ext cx="242" cy="27"/>
              </a:xfrm>
              <a:custGeom>
                <a:avLst/>
                <a:gdLst>
                  <a:gd name="T0" fmla="*/ 143 w 151"/>
                  <a:gd name="T1" fmla="*/ 17 h 17"/>
                  <a:gd name="T2" fmla="*/ 151 w 151"/>
                  <a:gd name="T3" fmla="*/ 8 h 17"/>
                  <a:gd name="T4" fmla="*/ 143 w 151"/>
                  <a:gd name="T5" fmla="*/ 0 h 17"/>
                  <a:gd name="T6" fmla="*/ 143 w 151"/>
                  <a:gd name="T7" fmla="*/ 0 h 17"/>
                  <a:gd name="T8" fmla="*/ 8 w 151"/>
                  <a:gd name="T9" fmla="*/ 0 h 17"/>
                  <a:gd name="T10" fmla="*/ 8 w 151"/>
                  <a:gd name="T11" fmla="*/ 0 h 17"/>
                  <a:gd name="T12" fmla="*/ 0 w 151"/>
                  <a:gd name="T13" fmla="*/ 8 h 17"/>
                  <a:gd name="T14" fmla="*/ 8 w 151"/>
                  <a:gd name="T15" fmla="*/ 17 h 17"/>
                  <a:gd name="T16" fmla="*/ 143 w 151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17">
                    <a:moveTo>
                      <a:pt x="143" y="17"/>
                    </a:moveTo>
                    <a:cubicBezTo>
                      <a:pt x="148" y="17"/>
                      <a:pt x="151" y="13"/>
                      <a:pt x="151" y="8"/>
                    </a:cubicBezTo>
                    <a:cubicBezTo>
                      <a:pt x="151" y="3"/>
                      <a:pt x="148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13"/>
                      <a:pt x="4" y="17"/>
                      <a:pt x="8" y="17"/>
                    </a:cubicBezTo>
                    <a:lnTo>
                      <a:pt x="143" y="17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187"/>
              <p:cNvSpPr>
                <a:spLocks noChangeArrowheads="1"/>
              </p:cNvSpPr>
              <p:nvPr/>
            </p:nvSpPr>
            <p:spPr bwMode="auto">
              <a:xfrm>
                <a:off x="4714" y="2468"/>
                <a:ext cx="9" cy="84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Oval 188"/>
              <p:cNvSpPr>
                <a:spLocks noChangeArrowheads="1"/>
              </p:cNvSpPr>
              <p:nvPr/>
            </p:nvSpPr>
            <p:spPr bwMode="auto">
              <a:xfrm>
                <a:off x="4691" y="2537"/>
                <a:ext cx="55" cy="56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Oval 189"/>
              <p:cNvSpPr>
                <a:spLocks noChangeArrowheads="1"/>
              </p:cNvSpPr>
              <p:nvPr/>
            </p:nvSpPr>
            <p:spPr bwMode="auto">
              <a:xfrm>
                <a:off x="4860" y="2537"/>
                <a:ext cx="56" cy="56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190"/>
              <p:cNvSpPr/>
              <p:nvPr/>
            </p:nvSpPr>
            <p:spPr bwMode="auto">
              <a:xfrm>
                <a:off x="4765" y="2495"/>
                <a:ext cx="75" cy="71"/>
              </a:xfrm>
              <a:custGeom>
                <a:avLst/>
                <a:gdLst>
                  <a:gd name="T0" fmla="*/ 39 w 75"/>
                  <a:gd name="T1" fmla="*/ 0 h 71"/>
                  <a:gd name="T2" fmla="*/ 50 w 75"/>
                  <a:gd name="T3" fmla="*/ 23 h 71"/>
                  <a:gd name="T4" fmla="*/ 75 w 75"/>
                  <a:gd name="T5" fmla="*/ 28 h 71"/>
                  <a:gd name="T6" fmla="*/ 56 w 75"/>
                  <a:gd name="T7" fmla="*/ 45 h 71"/>
                  <a:gd name="T8" fmla="*/ 61 w 75"/>
                  <a:gd name="T9" fmla="*/ 71 h 71"/>
                  <a:gd name="T10" fmla="*/ 39 w 75"/>
                  <a:gd name="T11" fmla="*/ 58 h 71"/>
                  <a:gd name="T12" fmla="*/ 14 w 75"/>
                  <a:gd name="T13" fmla="*/ 71 h 71"/>
                  <a:gd name="T14" fmla="*/ 19 w 75"/>
                  <a:gd name="T15" fmla="*/ 45 h 71"/>
                  <a:gd name="T16" fmla="*/ 0 w 75"/>
                  <a:gd name="T17" fmla="*/ 28 h 71"/>
                  <a:gd name="T18" fmla="*/ 26 w 75"/>
                  <a:gd name="T19" fmla="*/ 23 h 71"/>
                  <a:gd name="T20" fmla="*/ 39 w 75"/>
                  <a:gd name="T2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71">
                    <a:moveTo>
                      <a:pt x="39" y="0"/>
                    </a:moveTo>
                    <a:lnTo>
                      <a:pt x="50" y="23"/>
                    </a:lnTo>
                    <a:lnTo>
                      <a:pt x="75" y="28"/>
                    </a:lnTo>
                    <a:lnTo>
                      <a:pt x="56" y="45"/>
                    </a:lnTo>
                    <a:lnTo>
                      <a:pt x="61" y="71"/>
                    </a:lnTo>
                    <a:lnTo>
                      <a:pt x="39" y="58"/>
                    </a:lnTo>
                    <a:lnTo>
                      <a:pt x="14" y="71"/>
                    </a:lnTo>
                    <a:lnTo>
                      <a:pt x="19" y="45"/>
                    </a:lnTo>
                    <a:lnTo>
                      <a:pt x="0" y="28"/>
                    </a:lnTo>
                    <a:lnTo>
                      <a:pt x="26" y="2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Oval 191"/>
              <p:cNvSpPr>
                <a:spLocks noChangeArrowheads="1"/>
              </p:cNvSpPr>
              <p:nvPr/>
            </p:nvSpPr>
            <p:spPr bwMode="auto">
              <a:xfrm>
                <a:off x="3957" y="2274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192"/>
              <p:cNvSpPr/>
              <p:nvPr/>
            </p:nvSpPr>
            <p:spPr bwMode="auto">
              <a:xfrm>
                <a:off x="4077" y="2372"/>
                <a:ext cx="290" cy="311"/>
              </a:xfrm>
              <a:custGeom>
                <a:avLst/>
                <a:gdLst>
                  <a:gd name="T0" fmla="*/ 17 w 181"/>
                  <a:gd name="T1" fmla="*/ 8 h 194"/>
                  <a:gd name="T2" fmla="*/ 0 w 181"/>
                  <a:gd name="T3" fmla="*/ 26 h 194"/>
                  <a:gd name="T4" fmla="*/ 36 w 181"/>
                  <a:gd name="T5" fmla="*/ 61 h 194"/>
                  <a:gd name="T6" fmla="*/ 0 w 181"/>
                  <a:gd name="T7" fmla="*/ 96 h 194"/>
                  <a:gd name="T8" fmla="*/ 33 w 181"/>
                  <a:gd name="T9" fmla="*/ 129 h 194"/>
                  <a:gd name="T10" fmla="*/ 17 w 181"/>
                  <a:gd name="T11" fmla="*/ 146 h 194"/>
                  <a:gd name="T12" fmla="*/ 65 w 181"/>
                  <a:gd name="T13" fmla="*/ 194 h 194"/>
                  <a:gd name="T14" fmla="*/ 181 w 181"/>
                  <a:gd name="T15" fmla="*/ 76 h 194"/>
                  <a:gd name="T16" fmla="*/ 134 w 181"/>
                  <a:gd name="T17" fmla="*/ 29 h 194"/>
                  <a:gd name="T18" fmla="*/ 105 w 181"/>
                  <a:gd name="T19" fmla="*/ 0 h 194"/>
                  <a:gd name="T20" fmla="*/ 57 w 181"/>
                  <a:gd name="T21" fmla="*/ 48 h 194"/>
                  <a:gd name="T22" fmla="*/ 17 w 181"/>
                  <a:gd name="T23" fmla="*/ 8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1" h="194">
                    <a:moveTo>
                      <a:pt x="17" y="8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33" y="129"/>
                      <a:pt x="33" y="129"/>
                      <a:pt x="33" y="129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65" y="194"/>
                      <a:pt x="65" y="194"/>
                      <a:pt x="65" y="194"/>
                    </a:cubicBezTo>
                    <a:cubicBezTo>
                      <a:pt x="127" y="188"/>
                      <a:pt x="177" y="138"/>
                      <a:pt x="181" y="76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57" y="48"/>
                      <a:pt x="57" y="48"/>
                      <a:pt x="57" y="48"/>
                    </a:cubicBez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193"/>
              <p:cNvSpPr>
                <a:spLocks noEditPoints="1"/>
              </p:cNvSpPr>
              <p:nvPr/>
            </p:nvSpPr>
            <p:spPr bwMode="auto">
              <a:xfrm>
                <a:off x="4069" y="2365"/>
                <a:ext cx="186" cy="244"/>
              </a:xfrm>
              <a:custGeom>
                <a:avLst/>
                <a:gdLst>
                  <a:gd name="T0" fmla="*/ 100 w 116"/>
                  <a:gd name="T1" fmla="*/ 70 h 152"/>
                  <a:gd name="T2" fmla="*/ 100 w 116"/>
                  <a:gd name="T3" fmla="*/ 70 h 152"/>
                  <a:gd name="T4" fmla="*/ 99 w 116"/>
                  <a:gd name="T5" fmla="*/ 70 h 152"/>
                  <a:gd name="T6" fmla="*/ 99 w 116"/>
                  <a:gd name="T7" fmla="*/ 70 h 152"/>
                  <a:gd name="T8" fmla="*/ 98 w 116"/>
                  <a:gd name="T9" fmla="*/ 70 h 152"/>
                  <a:gd name="T10" fmla="*/ 86 w 116"/>
                  <a:gd name="T11" fmla="*/ 70 h 152"/>
                  <a:gd name="T12" fmla="*/ 99 w 116"/>
                  <a:gd name="T13" fmla="*/ 41 h 152"/>
                  <a:gd name="T14" fmla="*/ 98 w 116"/>
                  <a:gd name="T15" fmla="*/ 35 h 152"/>
                  <a:gd name="T16" fmla="*/ 99 w 116"/>
                  <a:gd name="T17" fmla="*/ 35 h 152"/>
                  <a:gd name="T18" fmla="*/ 116 w 116"/>
                  <a:gd name="T19" fmla="*/ 17 h 152"/>
                  <a:gd name="T20" fmla="*/ 99 w 116"/>
                  <a:gd name="T21" fmla="*/ 0 h 152"/>
                  <a:gd name="T22" fmla="*/ 83 w 116"/>
                  <a:gd name="T23" fmla="*/ 9 h 152"/>
                  <a:gd name="T24" fmla="*/ 58 w 116"/>
                  <a:gd name="T25" fmla="*/ 0 h 152"/>
                  <a:gd name="T26" fmla="*/ 33 w 116"/>
                  <a:gd name="T27" fmla="*/ 9 h 152"/>
                  <a:gd name="T28" fmla="*/ 17 w 116"/>
                  <a:gd name="T29" fmla="*/ 0 h 152"/>
                  <a:gd name="T30" fmla="*/ 0 w 116"/>
                  <a:gd name="T31" fmla="*/ 17 h 152"/>
                  <a:gd name="T32" fmla="*/ 17 w 116"/>
                  <a:gd name="T33" fmla="*/ 35 h 152"/>
                  <a:gd name="T34" fmla="*/ 18 w 116"/>
                  <a:gd name="T35" fmla="*/ 35 h 152"/>
                  <a:gd name="T36" fmla="*/ 17 w 116"/>
                  <a:gd name="T37" fmla="*/ 41 h 152"/>
                  <a:gd name="T38" fmla="*/ 30 w 116"/>
                  <a:gd name="T39" fmla="*/ 70 h 152"/>
                  <a:gd name="T40" fmla="*/ 18 w 116"/>
                  <a:gd name="T41" fmla="*/ 70 h 152"/>
                  <a:gd name="T42" fmla="*/ 17 w 116"/>
                  <a:gd name="T43" fmla="*/ 70 h 152"/>
                  <a:gd name="T44" fmla="*/ 17 w 116"/>
                  <a:gd name="T45" fmla="*/ 70 h 152"/>
                  <a:gd name="T46" fmla="*/ 16 w 116"/>
                  <a:gd name="T47" fmla="*/ 70 h 152"/>
                  <a:gd name="T48" fmla="*/ 16 w 116"/>
                  <a:gd name="T49" fmla="*/ 70 h 152"/>
                  <a:gd name="T50" fmla="*/ 0 w 116"/>
                  <a:gd name="T51" fmla="*/ 87 h 152"/>
                  <a:gd name="T52" fmla="*/ 15 w 116"/>
                  <a:gd name="T53" fmla="*/ 105 h 152"/>
                  <a:gd name="T54" fmla="*/ 15 w 116"/>
                  <a:gd name="T55" fmla="*/ 105 h 152"/>
                  <a:gd name="T56" fmla="*/ 29 w 116"/>
                  <a:gd name="T57" fmla="*/ 105 h 152"/>
                  <a:gd name="T58" fmla="*/ 29 w 116"/>
                  <a:gd name="T59" fmla="*/ 152 h 152"/>
                  <a:gd name="T60" fmla="*/ 45 w 116"/>
                  <a:gd name="T61" fmla="*/ 152 h 152"/>
                  <a:gd name="T62" fmla="*/ 58 w 116"/>
                  <a:gd name="T63" fmla="*/ 152 h 152"/>
                  <a:gd name="T64" fmla="*/ 71 w 116"/>
                  <a:gd name="T65" fmla="*/ 152 h 152"/>
                  <a:gd name="T66" fmla="*/ 87 w 116"/>
                  <a:gd name="T67" fmla="*/ 152 h 152"/>
                  <a:gd name="T68" fmla="*/ 87 w 116"/>
                  <a:gd name="T69" fmla="*/ 105 h 152"/>
                  <a:gd name="T70" fmla="*/ 101 w 116"/>
                  <a:gd name="T71" fmla="*/ 105 h 152"/>
                  <a:gd name="T72" fmla="*/ 101 w 116"/>
                  <a:gd name="T73" fmla="*/ 105 h 152"/>
                  <a:gd name="T74" fmla="*/ 116 w 116"/>
                  <a:gd name="T75" fmla="*/ 87 h 152"/>
                  <a:gd name="T76" fmla="*/ 100 w 116"/>
                  <a:gd name="T77" fmla="*/ 70 h 152"/>
                  <a:gd name="T78" fmla="*/ 58 w 116"/>
                  <a:gd name="T79" fmla="*/ 81 h 152"/>
                  <a:gd name="T80" fmla="*/ 41 w 116"/>
                  <a:gd name="T81" fmla="*/ 64 h 152"/>
                  <a:gd name="T82" fmla="*/ 58 w 116"/>
                  <a:gd name="T83" fmla="*/ 46 h 152"/>
                  <a:gd name="T84" fmla="*/ 75 w 116"/>
                  <a:gd name="T85" fmla="*/ 64 h 152"/>
                  <a:gd name="T86" fmla="*/ 58 w 116"/>
                  <a:gd name="T87" fmla="*/ 8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6" h="152">
                    <a:moveTo>
                      <a:pt x="100" y="70"/>
                    </a:moveTo>
                    <a:cubicBezTo>
                      <a:pt x="100" y="70"/>
                      <a:pt x="100" y="70"/>
                      <a:pt x="100" y="70"/>
                    </a:cubicBezTo>
                    <a:cubicBezTo>
                      <a:pt x="99" y="70"/>
                      <a:pt x="99" y="70"/>
                      <a:pt x="99" y="70"/>
                    </a:cubicBezTo>
                    <a:cubicBezTo>
                      <a:pt x="99" y="70"/>
                      <a:pt x="99" y="70"/>
                      <a:pt x="99" y="70"/>
                    </a:cubicBezTo>
                    <a:cubicBezTo>
                      <a:pt x="99" y="70"/>
                      <a:pt x="98" y="70"/>
                      <a:pt x="98" y="70"/>
                    </a:cubicBezTo>
                    <a:cubicBezTo>
                      <a:pt x="86" y="70"/>
                      <a:pt x="86" y="70"/>
                      <a:pt x="86" y="70"/>
                    </a:cubicBezTo>
                    <a:cubicBezTo>
                      <a:pt x="94" y="63"/>
                      <a:pt x="99" y="52"/>
                      <a:pt x="99" y="41"/>
                    </a:cubicBezTo>
                    <a:cubicBezTo>
                      <a:pt x="99" y="39"/>
                      <a:pt x="99" y="37"/>
                      <a:pt x="98" y="35"/>
                    </a:cubicBezTo>
                    <a:cubicBezTo>
                      <a:pt x="98" y="35"/>
                      <a:pt x="99" y="35"/>
                      <a:pt x="99" y="35"/>
                    </a:cubicBezTo>
                    <a:cubicBezTo>
                      <a:pt x="108" y="35"/>
                      <a:pt x="116" y="27"/>
                      <a:pt x="116" y="17"/>
                    </a:cubicBezTo>
                    <a:cubicBezTo>
                      <a:pt x="116" y="8"/>
                      <a:pt x="108" y="0"/>
                      <a:pt x="99" y="0"/>
                    </a:cubicBezTo>
                    <a:cubicBezTo>
                      <a:pt x="92" y="0"/>
                      <a:pt x="86" y="4"/>
                      <a:pt x="83" y="9"/>
                    </a:cubicBezTo>
                    <a:cubicBezTo>
                      <a:pt x="77" y="3"/>
                      <a:pt x="68" y="0"/>
                      <a:pt x="58" y="0"/>
                    </a:cubicBezTo>
                    <a:cubicBezTo>
                      <a:pt x="48" y="0"/>
                      <a:pt x="40" y="3"/>
                      <a:pt x="33" y="9"/>
                    </a:cubicBezTo>
                    <a:cubicBezTo>
                      <a:pt x="30" y="4"/>
                      <a:pt x="24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7"/>
                      <a:pt x="8" y="35"/>
                      <a:pt x="17" y="35"/>
                    </a:cubicBezTo>
                    <a:cubicBezTo>
                      <a:pt x="17" y="35"/>
                      <a:pt x="18" y="35"/>
                      <a:pt x="18" y="35"/>
                    </a:cubicBezTo>
                    <a:cubicBezTo>
                      <a:pt x="17" y="37"/>
                      <a:pt x="17" y="39"/>
                      <a:pt x="17" y="41"/>
                    </a:cubicBezTo>
                    <a:cubicBezTo>
                      <a:pt x="17" y="52"/>
                      <a:pt x="22" y="63"/>
                      <a:pt x="30" y="70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8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7" y="71"/>
                      <a:pt x="0" y="78"/>
                      <a:pt x="0" y="87"/>
                    </a:cubicBezTo>
                    <a:cubicBezTo>
                      <a:pt x="0" y="96"/>
                      <a:pt x="7" y="104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58" y="152"/>
                      <a:pt x="58" y="152"/>
                      <a:pt x="58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87" y="152"/>
                      <a:pt x="87" y="152"/>
                      <a:pt x="87" y="15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101" y="105"/>
                      <a:pt x="101" y="105"/>
                      <a:pt x="101" y="105"/>
                    </a:cubicBezTo>
                    <a:cubicBezTo>
                      <a:pt x="101" y="105"/>
                      <a:pt x="101" y="105"/>
                      <a:pt x="101" y="105"/>
                    </a:cubicBezTo>
                    <a:cubicBezTo>
                      <a:pt x="109" y="104"/>
                      <a:pt x="116" y="96"/>
                      <a:pt x="116" y="87"/>
                    </a:cubicBezTo>
                    <a:cubicBezTo>
                      <a:pt x="116" y="78"/>
                      <a:pt x="109" y="71"/>
                      <a:pt x="100" y="70"/>
                    </a:cubicBezTo>
                    <a:close/>
                    <a:moveTo>
                      <a:pt x="58" y="81"/>
                    </a:moveTo>
                    <a:cubicBezTo>
                      <a:pt x="48" y="81"/>
                      <a:pt x="41" y="74"/>
                      <a:pt x="41" y="64"/>
                    </a:cubicBezTo>
                    <a:cubicBezTo>
                      <a:pt x="41" y="54"/>
                      <a:pt x="48" y="46"/>
                      <a:pt x="58" y="46"/>
                    </a:cubicBezTo>
                    <a:cubicBezTo>
                      <a:pt x="68" y="46"/>
                      <a:pt x="75" y="54"/>
                      <a:pt x="75" y="64"/>
                    </a:cubicBezTo>
                    <a:cubicBezTo>
                      <a:pt x="75" y="74"/>
                      <a:pt x="68" y="81"/>
                      <a:pt x="58" y="81"/>
                    </a:cubicBez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Oval 194"/>
              <p:cNvSpPr>
                <a:spLocks noChangeArrowheads="1"/>
              </p:cNvSpPr>
              <p:nvPr/>
            </p:nvSpPr>
            <p:spPr bwMode="auto">
              <a:xfrm>
                <a:off x="4135" y="2439"/>
                <a:ext cx="55" cy="56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Oval 195"/>
              <p:cNvSpPr>
                <a:spLocks noChangeArrowheads="1"/>
              </p:cNvSpPr>
              <p:nvPr/>
            </p:nvSpPr>
            <p:spPr bwMode="auto">
              <a:xfrm>
                <a:off x="4153" y="2439"/>
                <a:ext cx="19" cy="1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Oval 196"/>
              <p:cNvSpPr>
                <a:spLocks noChangeArrowheads="1"/>
              </p:cNvSpPr>
              <p:nvPr/>
            </p:nvSpPr>
            <p:spPr bwMode="auto">
              <a:xfrm>
                <a:off x="4178" y="2531"/>
                <a:ext cx="60" cy="78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Oval 197"/>
              <p:cNvSpPr>
                <a:spLocks noChangeArrowheads="1"/>
              </p:cNvSpPr>
              <p:nvPr/>
            </p:nvSpPr>
            <p:spPr bwMode="auto">
              <a:xfrm>
                <a:off x="4087" y="2531"/>
                <a:ext cx="59" cy="78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Oval 198"/>
              <p:cNvSpPr>
                <a:spLocks noChangeArrowheads="1"/>
              </p:cNvSpPr>
              <p:nvPr/>
            </p:nvSpPr>
            <p:spPr bwMode="auto">
              <a:xfrm>
                <a:off x="3316" y="2272"/>
                <a:ext cx="410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199"/>
              <p:cNvSpPr/>
              <p:nvPr/>
            </p:nvSpPr>
            <p:spPr bwMode="auto">
              <a:xfrm>
                <a:off x="3417" y="2381"/>
                <a:ext cx="309" cy="302"/>
              </a:xfrm>
              <a:custGeom>
                <a:avLst/>
                <a:gdLst>
                  <a:gd name="T0" fmla="*/ 135 w 193"/>
                  <a:gd name="T1" fmla="*/ 0 h 188"/>
                  <a:gd name="T2" fmla="*/ 44 w 193"/>
                  <a:gd name="T3" fmla="*/ 90 h 188"/>
                  <a:gd name="T4" fmla="*/ 31 w 193"/>
                  <a:gd name="T5" fmla="*/ 78 h 188"/>
                  <a:gd name="T6" fmla="*/ 0 w 193"/>
                  <a:gd name="T7" fmla="*/ 109 h 188"/>
                  <a:gd name="T8" fmla="*/ 13 w 193"/>
                  <a:gd name="T9" fmla="*/ 122 h 188"/>
                  <a:gd name="T10" fmla="*/ 4 w 193"/>
                  <a:gd name="T11" fmla="*/ 131 h 188"/>
                  <a:gd name="T12" fmla="*/ 61 w 193"/>
                  <a:gd name="T13" fmla="*/ 188 h 188"/>
                  <a:gd name="T14" fmla="*/ 65 w 193"/>
                  <a:gd name="T15" fmla="*/ 188 h 188"/>
                  <a:gd name="T16" fmla="*/ 193 w 193"/>
                  <a:gd name="T17" fmla="*/ 60 h 188"/>
                  <a:gd name="T18" fmla="*/ 193 w 193"/>
                  <a:gd name="T19" fmla="*/ 58 h 188"/>
                  <a:gd name="T20" fmla="*/ 135 w 193"/>
                  <a:gd name="T21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3" h="188">
                    <a:moveTo>
                      <a:pt x="135" y="0"/>
                    </a:moveTo>
                    <a:cubicBezTo>
                      <a:pt x="44" y="90"/>
                      <a:pt x="44" y="90"/>
                      <a:pt x="44" y="90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2" y="188"/>
                      <a:pt x="64" y="188"/>
                      <a:pt x="65" y="188"/>
                    </a:cubicBezTo>
                    <a:cubicBezTo>
                      <a:pt x="136" y="188"/>
                      <a:pt x="193" y="131"/>
                      <a:pt x="193" y="60"/>
                    </a:cubicBezTo>
                    <a:cubicBezTo>
                      <a:pt x="193" y="59"/>
                      <a:pt x="193" y="58"/>
                      <a:pt x="193" y="58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200"/>
              <p:cNvSpPr/>
              <p:nvPr/>
            </p:nvSpPr>
            <p:spPr bwMode="auto">
              <a:xfrm>
                <a:off x="3495" y="2364"/>
                <a:ext cx="154" cy="155"/>
              </a:xfrm>
              <a:custGeom>
                <a:avLst/>
                <a:gdLst>
                  <a:gd name="T0" fmla="*/ 61 w 96"/>
                  <a:gd name="T1" fmla="*/ 0 h 97"/>
                  <a:gd name="T2" fmla="*/ 26 w 96"/>
                  <a:gd name="T3" fmla="*/ 36 h 97"/>
                  <a:gd name="T4" fmla="*/ 27 w 96"/>
                  <a:gd name="T5" fmla="*/ 45 h 97"/>
                  <a:gd name="T6" fmla="*/ 0 w 96"/>
                  <a:gd name="T7" fmla="*/ 72 h 97"/>
                  <a:gd name="T8" fmla="*/ 25 w 96"/>
                  <a:gd name="T9" fmla="*/ 97 h 97"/>
                  <a:gd name="T10" fmla="*/ 52 w 96"/>
                  <a:gd name="T11" fmla="*/ 70 h 97"/>
                  <a:gd name="T12" fmla="*/ 61 w 96"/>
                  <a:gd name="T13" fmla="*/ 71 h 97"/>
                  <a:gd name="T14" fmla="*/ 96 w 96"/>
                  <a:gd name="T15" fmla="*/ 36 h 97"/>
                  <a:gd name="T16" fmla="*/ 61 w 96"/>
                  <a:gd name="T17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" h="97">
                    <a:moveTo>
                      <a:pt x="61" y="0"/>
                    </a:moveTo>
                    <a:cubicBezTo>
                      <a:pt x="42" y="0"/>
                      <a:pt x="26" y="16"/>
                      <a:pt x="26" y="36"/>
                    </a:cubicBezTo>
                    <a:cubicBezTo>
                      <a:pt x="26" y="39"/>
                      <a:pt x="26" y="42"/>
                      <a:pt x="27" y="45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5" y="70"/>
                      <a:pt x="58" y="71"/>
                      <a:pt x="61" y="71"/>
                    </a:cubicBezTo>
                    <a:cubicBezTo>
                      <a:pt x="81" y="71"/>
                      <a:pt x="96" y="55"/>
                      <a:pt x="96" y="36"/>
                    </a:cubicBezTo>
                    <a:cubicBezTo>
                      <a:pt x="96" y="16"/>
                      <a:pt x="81" y="0"/>
                      <a:pt x="61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201"/>
              <p:cNvSpPr>
                <a:spLocks noEditPoints="1"/>
              </p:cNvSpPr>
              <p:nvPr/>
            </p:nvSpPr>
            <p:spPr bwMode="auto">
              <a:xfrm>
                <a:off x="3401" y="2438"/>
                <a:ext cx="175" cy="170"/>
              </a:xfrm>
              <a:custGeom>
                <a:avLst/>
                <a:gdLst>
                  <a:gd name="T0" fmla="*/ 38 w 109"/>
                  <a:gd name="T1" fmla="*/ 5 h 106"/>
                  <a:gd name="T2" fmla="*/ 38 w 109"/>
                  <a:gd name="T3" fmla="*/ 5 h 106"/>
                  <a:gd name="T4" fmla="*/ 21 w 109"/>
                  <a:gd name="T5" fmla="*/ 5 h 106"/>
                  <a:gd name="T6" fmla="*/ 21 w 109"/>
                  <a:gd name="T7" fmla="*/ 22 h 106"/>
                  <a:gd name="T8" fmla="*/ 37 w 109"/>
                  <a:gd name="T9" fmla="*/ 37 h 106"/>
                  <a:gd name="T10" fmla="*/ 14 w 109"/>
                  <a:gd name="T11" fmla="*/ 48 h 106"/>
                  <a:gd name="T12" fmla="*/ 14 w 109"/>
                  <a:gd name="T13" fmla="*/ 96 h 106"/>
                  <a:gd name="T14" fmla="*/ 38 w 109"/>
                  <a:gd name="T15" fmla="*/ 106 h 106"/>
                  <a:gd name="T16" fmla="*/ 62 w 109"/>
                  <a:gd name="T17" fmla="*/ 96 h 106"/>
                  <a:gd name="T18" fmla="*/ 72 w 109"/>
                  <a:gd name="T19" fmla="*/ 72 h 106"/>
                  <a:gd name="T20" fmla="*/ 88 w 109"/>
                  <a:gd name="T21" fmla="*/ 88 h 106"/>
                  <a:gd name="T22" fmla="*/ 105 w 109"/>
                  <a:gd name="T23" fmla="*/ 88 h 106"/>
                  <a:gd name="T24" fmla="*/ 105 w 109"/>
                  <a:gd name="T25" fmla="*/ 72 h 106"/>
                  <a:gd name="T26" fmla="*/ 38 w 109"/>
                  <a:gd name="T27" fmla="*/ 5 h 106"/>
                  <a:gd name="T28" fmla="*/ 50 w 109"/>
                  <a:gd name="T29" fmla="*/ 84 h 106"/>
                  <a:gd name="T30" fmla="*/ 38 w 109"/>
                  <a:gd name="T31" fmla="*/ 89 h 106"/>
                  <a:gd name="T32" fmla="*/ 26 w 109"/>
                  <a:gd name="T33" fmla="*/ 84 h 106"/>
                  <a:gd name="T34" fmla="*/ 26 w 109"/>
                  <a:gd name="T35" fmla="*/ 60 h 106"/>
                  <a:gd name="T36" fmla="*/ 38 w 109"/>
                  <a:gd name="T37" fmla="*/ 55 h 106"/>
                  <a:gd name="T38" fmla="*/ 38 w 109"/>
                  <a:gd name="T39" fmla="*/ 55 h 106"/>
                  <a:gd name="T40" fmla="*/ 38 w 109"/>
                  <a:gd name="T41" fmla="*/ 55 h 106"/>
                  <a:gd name="T42" fmla="*/ 50 w 109"/>
                  <a:gd name="T43" fmla="*/ 60 h 106"/>
                  <a:gd name="T44" fmla="*/ 55 w 109"/>
                  <a:gd name="T45" fmla="*/ 72 h 106"/>
                  <a:gd name="T46" fmla="*/ 50 w 109"/>
                  <a:gd name="T47" fmla="*/ 8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9" h="106">
                    <a:moveTo>
                      <a:pt x="38" y="5"/>
                    </a:moveTo>
                    <a:cubicBezTo>
                      <a:pt x="38" y="5"/>
                      <a:pt x="38" y="5"/>
                      <a:pt x="38" y="5"/>
                    </a:cubicBezTo>
                    <a:cubicBezTo>
                      <a:pt x="33" y="0"/>
                      <a:pt x="26" y="0"/>
                      <a:pt x="21" y="5"/>
                    </a:cubicBezTo>
                    <a:cubicBezTo>
                      <a:pt x="17" y="10"/>
                      <a:pt x="17" y="17"/>
                      <a:pt x="21" y="22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29" y="38"/>
                      <a:pt x="20" y="41"/>
                      <a:pt x="14" y="48"/>
                    </a:cubicBezTo>
                    <a:cubicBezTo>
                      <a:pt x="0" y="61"/>
                      <a:pt x="0" y="83"/>
                      <a:pt x="14" y="96"/>
                    </a:cubicBezTo>
                    <a:cubicBezTo>
                      <a:pt x="20" y="103"/>
                      <a:pt x="29" y="106"/>
                      <a:pt x="38" y="106"/>
                    </a:cubicBezTo>
                    <a:cubicBezTo>
                      <a:pt x="47" y="106"/>
                      <a:pt x="55" y="103"/>
                      <a:pt x="62" y="96"/>
                    </a:cubicBezTo>
                    <a:cubicBezTo>
                      <a:pt x="69" y="89"/>
                      <a:pt x="72" y="81"/>
                      <a:pt x="72" y="72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93" y="93"/>
                      <a:pt x="100" y="93"/>
                      <a:pt x="105" y="88"/>
                    </a:cubicBezTo>
                    <a:cubicBezTo>
                      <a:pt x="109" y="84"/>
                      <a:pt x="109" y="76"/>
                      <a:pt x="105" y="72"/>
                    </a:cubicBezTo>
                    <a:lnTo>
                      <a:pt x="38" y="5"/>
                    </a:lnTo>
                    <a:close/>
                    <a:moveTo>
                      <a:pt x="50" y="84"/>
                    </a:moveTo>
                    <a:cubicBezTo>
                      <a:pt x="47" y="87"/>
                      <a:pt x="42" y="89"/>
                      <a:pt x="38" y="89"/>
                    </a:cubicBezTo>
                    <a:cubicBezTo>
                      <a:pt x="33" y="89"/>
                      <a:pt x="29" y="87"/>
                      <a:pt x="26" y="84"/>
                    </a:cubicBezTo>
                    <a:cubicBezTo>
                      <a:pt x="19" y="77"/>
                      <a:pt x="19" y="66"/>
                      <a:pt x="26" y="60"/>
                    </a:cubicBezTo>
                    <a:cubicBezTo>
                      <a:pt x="29" y="57"/>
                      <a:pt x="33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42" y="55"/>
                      <a:pt x="47" y="57"/>
                      <a:pt x="50" y="60"/>
                    </a:cubicBezTo>
                    <a:cubicBezTo>
                      <a:pt x="53" y="63"/>
                      <a:pt x="55" y="67"/>
                      <a:pt x="55" y="72"/>
                    </a:cubicBezTo>
                    <a:cubicBezTo>
                      <a:pt x="55" y="76"/>
                      <a:pt x="53" y="80"/>
                      <a:pt x="50" y="84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Oval 202"/>
              <p:cNvSpPr>
                <a:spLocks noChangeArrowheads="1"/>
              </p:cNvSpPr>
              <p:nvPr/>
            </p:nvSpPr>
            <p:spPr bwMode="auto">
              <a:xfrm>
                <a:off x="2675" y="2274"/>
                <a:ext cx="410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203"/>
              <p:cNvSpPr/>
              <p:nvPr/>
            </p:nvSpPr>
            <p:spPr bwMode="auto">
              <a:xfrm>
                <a:off x="2828" y="2369"/>
                <a:ext cx="244" cy="314"/>
              </a:xfrm>
              <a:custGeom>
                <a:avLst/>
                <a:gdLst>
                  <a:gd name="T0" fmla="*/ 60 w 152"/>
                  <a:gd name="T1" fmla="*/ 50 h 196"/>
                  <a:gd name="T2" fmla="*/ 0 w 152"/>
                  <a:gd name="T3" fmla="*/ 146 h 196"/>
                  <a:gd name="T4" fmla="*/ 50 w 152"/>
                  <a:gd name="T5" fmla="*/ 196 h 196"/>
                  <a:gd name="T6" fmla="*/ 152 w 152"/>
                  <a:gd name="T7" fmla="*/ 114 h 196"/>
                  <a:gd name="T8" fmla="*/ 38 w 152"/>
                  <a:gd name="T9" fmla="*/ 0 h 196"/>
                  <a:gd name="T10" fmla="*/ 24 w 152"/>
                  <a:gd name="T11" fmla="*/ 14 h 196"/>
                  <a:gd name="T12" fmla="*/ 60 w 152"/>
                  <a:gd name="T13" fmla="*/ 5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196">
                    <a:moveTo>
                      <a:pt x="60" y="50"/>
                    </a:moveTo>
                    <a:cubicBezTo>
                      <a:pt x="0" y="146"/>
                      <a:pt x="0" y="146"/>
                      <a:pt x="0" y="146"/>
                    </a:cubicBezTo>
                    <a:cubicBezTo>
                      <a:pt x="50" y="196"/>
                      <a:pt x="50" y="196"/>
                      <a:pt x="50" y="196"/>
                    </a:cubicBezTo>
                    <a:cubicBezTo>
                      <a:pt x="97" y="189"/>
                      <a:pt x="136" y="157"/>
                      <a:pt x="152" y="114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24" y="14"/>
                      <a:pt x="24" y="14"/>
                      <a:pt x="24" y="14"/>
                    </a:cubicBezTo>
                    <a:lnTo>
                      <a:pt x="60" y="5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204"/>
              <p:cNvSpPr/>
              <p:nvPr/>
            </p:nvSpPr>
            <p:spPr bwMode="auto">
              <a:xfrm>
                <a:off x="2824" y="2438"/>
                <a:ext cx="112" cy="171"/>
              </a:xfrm>
              <a:custGeom>
                <a:avLst/>
                <a:gdLst>
                  <a:gd name="T0" fmla="*/ 58 w 70"/>
                  <a:gd name="T1" fmla="*/ 0 h 107"/>
                  <a:gd name="T2" fmla="*/ 12 w 70"/>
                  <a:gd name="T3" fmla="*/ 0 h 107"/>
                  <a:gd name="T4" fmla="*/ 0 w 70"/>
                  <a:gd name="T5" fmla="*/ 11 h 107"/>
                  <a:gd name="T6" fmla="*/ 0 w 70"/>
                  <a:gd name="T7" fmla="*/ 95 h 107"/>
                  <a:gd name="T8" fmla="*/ 12 w 70"/>
                  <a:gd name="T9" fmla="*/ 107 h 107"/>
                  <a:gd name="T10" fmla="*/ 58 w 70"/>
                  <a:gd name="T11" fmla="*/ 107 h 107"/>
                  <a:gd name="T12" fmla="*/ 70 w 70"/>
                  <a:gd name="T13" fmla="*/ 95 h 107"/>
                  <a:gd name="T14" fmla="*/ 70 w 70"/>
                  <a:gd name="T15" fmla="*/ 11 h 107"/>
                  <a:gd name="T16" fmla="*/ 58 w 70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107">
                    <a:moveTo>
                      <a:pt x="58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101"/>
                      <a:pt x="5" y="107"/>
                      <a:pt x="12" y="107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65" y="107"/>
                      <a:pt x="70" y="101"/>
                      <a:pt x="70" y="95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5"/>
                      <a:pt x="65" y="0"/>
                      <a:pt x="58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89" y="348"/>
              <a:ext cx="7485" cy="2358"/>
              <a:chOff x="89" y="348"/>
              <a:chExt cx="7485" cy="2358"/>
            </a:xfrm>
          </p:grpSpPr>
          <p:sp>
            <p:nvSpPr>
              <p:cNvPr id="29" name="Freeform 206"/>
              <p:cNvSpPr/>
              <p:nvPr/>
            </p:nvSpPr>
            <p:spPr bwMode="auto">
              <a:xfrm>
                <a:off x="2833" y="2365"/>
                <a:ext cx="93" cy="76"/>
              </a:xfrm>
              <a:custGeom>
                <a:avLst/>
                <a:gdLst>
                  <a:gd name="T0" fmla="*/ 38 w 58"/>
                  <a:gd name="T1" fmla="*/ 19 h 47"/>
                  <a:gd name="T2" fmla="*/ 38 w 58"/>
                  <a:gd name="T3" fmla="*/ 8 h 47"/>
                  <a:gd name="T4" fmla="*/ 29 w 58"/>
                  <a:gd name="T5" fmla="*/ 0 h 47"/>
                  <a:gd name="T6" fmla="*/ 20 w 58"/>
                  <a:gd name="T7" fmla="*/ 8 h 47"/>
                  <a:gd name="T8" fmla="*/ 20 w 58"/>
                  <a:gd name="T9" fmla="*/ 19 h 47"/>
                  <a:gd name="T10" fmla="*/ 0 w 58"/>
                  <a:gd name="T11" fmla="*/ 47 h 47"/>
                  <a:gd name="T12" fmla="*/ 58 w 58"/>
                  <a:gd name="T13" fmla="*/ 47 h 47"/>
                  <a:gd name="T14" fmla="*/ 38 w 58"/>
                  <a:gd name="T15" fmla="*/ 1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8" h="47">
                    <a:moveTo>
                      <a:pt x="38" y="19"/>
                    </a:moveTo>
                    <a:cubicBezTo>
                      <a:pt x="38" y="8"/>
                      <a:pt x="38" y="8"/>
                      <a:pt x="38" y="8"/>
                    </a:cubicBezTo>
                    <a:cubicBezTo>
                      <a:pt x="38" y="4"/>
                      <a:pt x="34" y="0"/>
                      <a:pt x="29" y="0"/>
                    </a:cubicBezTo>
                    <a:cubicBezTo>
                      <a:pt x="24" y="0"/>
                      <a:pt x="20" y="4"/>
                      <a:pt x="20" y="8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9" y="23"/>
                      <a:pt x="0" y="34"/>
                      <a:pt x="0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34"/>
                      <a:pt x="49" y="23"/>
                      <a:pt x="38" y="19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Oval 207"/>
              <p:cNvSpPr>
                <a:spLocks noChangeArrowheads="1"/>
              </p:cNvSpPr>
              <p:nvPr/>
            </p:nvSpPr>
            <p:spPr bwMode="auto">
              <a:xfrm>
                <a:off x="2033" y="2274"/>
                <a:ext cx="411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08"/>
              <p:cNvSpPr/>
              <p:nvPr/>
            </p:nvSpPr>
            <p:spPr bwMode="auto">
              <a:xfrm>
                <a:off x="2126" y="2380"/>
                <a:ext cx="318" cy="305"/>
              </a:xfrm>
              <a:custGeom>
                <a:avLst/>
                <a:gdLst>
                  <a:gd name="T0" fmla="*/ 198 w 198"/>
                  <a:gd name="T1" fmla="*/ 62 h 190"/>
                  <a:gd name="T2" fmla="*/ 198 w 198"/>
                  <a:gd name="T3" fmla="*/ 55 h 190"/>
                  <a:gd name="T4" fmla="*/ 143 w 198"/>
                  <a:gd name="T5" fmla="*/ 1 h 190"/>
                  <a:gd name="T6" fmla="*/ 135 w 198"/>
                  <a:gd name="T7" fmla="*/ 25 h 190"/>
                  <a:gd name="T8" fmla="*/ 134 w 198"/>
                  <a:gd name="T9" fmla="*/ 51 h 190"/>
                  <a:gd name="T10" fmla="*/ 99 w 198"/>
                  <a:gd name="T11" fmla="*/ 51 h 190"/>
                  <a:gd name="T12" fmla="*/ 93 w 198"/>
                  <a:gd name="T13" fmla="*/ 44 h 190"/>
                  <a:gd name="T14" fmla="*/ 83 w 198"/>
                  <a:gd name="T15" fmla="*/ 54 h 190"/>
                  <a:gd name="T16" fmla="*/ 70 w 198"/>
                  <a:gd name="T17" fmla="*/ 42 h 190"/>
                  <a:gd name="T18" fmla="*/ 63 w 198"/>
                  <a:gd name="T19" fmla="*/ 50 h 190"/>
                  <a:gd name="T20" fmla="*/ 14 w 198"/>
                  <a:gd name="T21" fmla="*/ 0 h 190"/>
                  <a:gd name="T22" fmla="*/ 2 w 198"/>
                  <a:gd name="T23" fmla="*/ 66 h 190"/>
                  <a:gd name="T24" fmla="*/ 11 w 198"/>
                  <a:gd name="T25" fmla="*/ 74 h 190"/>
                  <a:gd name="T26" fmla="*/ 1 w 198"/>
                  <a:gd name="T27" fmla="*/ 125 h 190"/>
                  <a:gd name="T28" fmla="*/ 7 w 198"/>
                  <a:gd name="T29" fmla="*/ 130 h 190"/>
                  <a:gd name="T30" fmla="*/ 0 w 198"/>
                  <a:gd name="T31" fmla="*/ 137 h 190"/>
                  <a:gd name="T32" fmla="*/ 52 w 198"/>
                  <a:gd name="T33" fmla="*/ 189 h 190"/>
                  <a:gd name="T34" fmla="*/ 70 w 198"/>
                  <a:gd name="T35" fmla="*/ 190 h 190"/>
                  <a:gd name="T36" fmla="*/ 198 w 198"/>
                  <a:gd name="T37" fmla="*/ 6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8" h="190">
                    <a:moveTo>
                      <a:pt x="198" y="62"/>
                    </a:moveTo>
                    <a:cubicBezTo>
                      <a:pt x="198" y="60"/>
                      <a:pt x="198" y="58"/>
                      <a:pt x="198" y="55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35" y="25"/>
                      <a:pt x="135" y="25"/>
                      <a:pt x="135" y="25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7" y="130"/>
                      <a:pt x="7" y="130"/>
                      <a:pt x="7" y="130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52" y="189"/>
                      <a:pt x="52" y="189"/>
                      <a:pt x="52" y="189"/>
                    </a:cubicBezTo>
                    <a:cubicBezTo>
                      <a:pt x="58" y="190"/>
                      <a:pt x="64" y="190"/>
                      <a:pt x="70" y="190"/>
                    </a:cubicBezTo>
                    <a:cubicBezTo>
                      <a:pt x="141" y="190"/>
                      <a:pt x="198" y="133"/>
                      <a:pt x="198" y="62"/>
                    </a:cubicBez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209"/>
              <p:cNvSpPr/>
              <p:nvPr/>
            </p:nvSpPr>
            <p:spPr bwMode="auto">
              <a:xfrm>
                <a:off x="2117" y="2375"/>
                <a:ext cx="37" cy="225"/>
              </a:xfrm>
              <a:custGeom>
                <a:avLst/>
                <a:gdLst>
                  <a:gd name="T0" fmla="*/ 18 w 23"/>
                  <a:gd name="T1" fmla="*/ 140 h 140"/>
                  <a:gd name="T2" fmla="*/ 18 w 23"/>
                  <a:gd name="T3" fmla="*/ 42 h 140"/>
                  <a:gd name="T4" fmla="*/ 18 w 23"/>
                  <a:gd name="T5" fmla="*/ 42 h 140"/>
                  <a:gd name="T6" fmla="*/ 18 w 23"/>
                  <a:gd name="T7" fmla="*/ 22 h 140"/>
                  <a:gd name="T8" fmla="*/ 23 w 23"/>
                  <a:gd name="T9" fmla="*/ 12 h 140"/>
                  <a:gd name="T10" fmla="*/ 12 w 23"/>
                  <a:gd name="T11" fmla="*/ 0 h 140"/>
                  <a:gd name="T12" fmla="*/ 0 w 23"/>
                  <a:gd name="T13" fmla="*/ 12 h 140"/>
                  <a:gd name="T14" fmla="*/ 6 w 23"/>
                  <a:gd name="T15" fmla="*/ 22 h 140"/>
                  <a:gd name="T16" fmla="*/ 6 w 23"/>
                  <a:gd name="T17" fmla="*/ 140 h 140"/>
                  <a:gd name="T18" fmla="*/ 18 w 23"/>
                  <a:gd name="T19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0">
                    <a:moveTo>
                      <a:pt x="18" y="140"/>
                    </a:move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1" y="20"/>
                      <a:pt x="23" y="16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6"/>
                      <a:pt x="2" y="20"/>
                      <a:pt x="6" y="22"/>
                    </a:cubicBezTo>
                    <a:cubicBezTo>
                      <a:pt x="6" y="140"/>
                      <a:pt x="6" y="140"/>
                      <a:pt x="6" y="140"/>
                    </a:cubicBezTo>
                    <a:lnTo>
                      <a:pt x="18" y="14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210"/>
              <p:cNvSpPr/>
              <p:nvPr/>
            </p:nvSpPr>
            <p:spPr bwMode="auto">
              <a:xfrm>
                <a:off x="2324" y="2375"/>
                <a:ext cx="36" cy="223"/>
              </a:xfrm>
              <a:custGeom>
                <a:avLst/>
                <a:gdLst>
                  <a:gd name="T0" fmla="*/ 11 w 23"/>
                  <a:gd name="T1" fmla="*/ 0 h 139"/>
                  <a:gd name="T2" fmla="*/ 0 w 23"/>
                  <a:gd name="T3" fmla="*/ 11 h 139"/>
                  <a:gd name="T4" fmla="*/ 5 w 23"/>
                  <a:gd name="T5" fmla="*/ 21 h 139"/>
                  <a:gd name="T6" fmla="*/ 5 w 23"/>
                  <a:gd name="T7" fmla="*/ 139 h 139"/>
                  <a:gd name="T8" fmla="*/ 17 w 23"/>
                  <a:gd name="T9" fmla="*/ 139 h 139"/>
                  <a:gd name="T10" fmla="*/ 17 w 23"/>
                  <a:gd name="T11" fmla="*/ 21 h 139"/>
                  <a:gd name="T12" fmla="*/ 23 w 23"/>
                  <a:gd name="T13" fmla="*/ 11 h 139"/>
                  <a:gd name="T14" fmla="*/ 11 w 23"/>
                  <a:gd name="T1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39"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6"/>
                      <a:pt x="2" y="19"/>
                      <a:pt x="5" y="21"/>
                    </a:cubicBezTo>
                    <a:cubicBezTo>
                      <a:pt x="5" y="139"/>
                      <a:pt x="5" y="139"/>
                      <a:pt x="5" y="139"/>
                    </a:cubicBezTo>
                    <a:cubicBezTo>
                      <a:pt x="17" y="139"/>
                      <a:pt x="17" y="139"/>
                      <a:pt x="17" y="139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19"/>
                      <a:pt x="23" y="16"/>
                      <a:pt x="23" y="11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11"/>
              <p:cNvSpPr>
                <a:spLocks noEditPoints="1"/>
              </p:cNvSpPr>
              <p:nvPr/>
            </p:nvSpPr>
            <p:spPr bwMode="auto">
              <a:xfrm>
                <a:off x="2146" y="2449"/>
                <a:ext cx="186" cy="123"/>
              </a:xfrm>
              <a:custGeom>
                <a:avLst/>
                <a:gdLst>
                  <a:gd name="T0" fmla="*/ 186 w 186"/>
                  <a:gd name="T1" fmla="*/ 96 h 123"/>
                  <a:gd name="T2" fmla="*/ 157 w 186"/>
                  <a:gd name="T3" fmla="*/ 96 h 123"/>
                  <a:gd name="T4" fmla="*/ 157 w 186"/>
                  <a:gd name="T5" fmla="*/ 18 h 123"/>
                  <a:gd name="T6" fmla="*/ 186 w 186"/>
                  <a:gd name="T7" fmla="*/ 18 h 123"/>
                  <a:gd name="T8" fmla="*/ 186 w 186"/>
                  <a:gd name="T9" fmla="*/ 0 h 123"/>
                  <a:gd name="T10" fmla="*/ 0 w 186"/>
                  <a:gd name="T11" fmla="*/ 0 h 123"/>
                  <a:gd name="T12" fmla="*/ 0 w 186"/>
                  <a:gd name="T13" fmla="*/ 123 h 123"/>
                  <a:gd name="T14" fmla="*/ 186 w 186"/>
                  <a:gd name="T15" fmla="*/ 123 h 123"/>
                  <a:gd name="T16" fmla="*/ 186 w 186"/>
                  <a:gd name="T17" fmla="*/ 96 h 123"/>
                  <a:gd name="T18" fmla="*/ 28 w 186"/>
                  <a:gd name="T19" fmla="*/ 96 h 123"/>
                  <a:gd name="T20" fmla="*/ 0 w 186"/>
                  <a:gd name="T21" fmla="*/ 96 h 123"/>
                  <a:gd name="T22" fmla="*/ 0 w 186"/>
                  <a:gd name="T23" fmla="*/ 18 h 123"/>
                  <a:gd name="T24" fmla="*/ 28 w 186"/>
                  <a:gd name="T25" fmla="*/ 18 h 123"/>
                  <a:gd name="T26" fmla="*/ 28 w 186"/>
                  <a:gd name="T27" fmla="*/ 96 h 123"/>
                  <a:gd name="T28" fmla="*/ 67 w 186"/>
                  <a:gd name="T29" fmla="*/ 96 h 123"/>
                  <a:gd name="T30" fmla="*/ 38 w 186"/>
                  <a:gd name="T31" fmla="*/ 96 h 123"/>
                  <a:gd name="T32" fmla="*/ 38 w 186"/>
                  <a:gd name="T33" fmla="*/ 18 h 123"/>
                  <a:gd name="T34" fmla="*/ 67 w 186"/>
                  <a:gd name="T35" fmla="*/ 18 h 123"/>
                  <a:gd name="T36" fmla="*/ 67 w 186"/>
                  <a:gd name="T37" fmla="*/ 96 h 123"/>
                  <a:gd name="T38" fmla="*/ 107 w 186"/>
                  <a:gd name="T39" fmla="*/ 96 h 123"/>
                  <a:gd name="T40" fmla="*/ 78 w 186"/>
                  <a:gd name="T41" fmla="*/ 96 h 123"/>
                  <a:gd name="T42" fmla="*/ 78 w 186"/>
                  <a:gd name="T43" fmla="*/ 18 h 123"/>
                  <a:gd name="T44" fmla="*/ 107 w 186"/>
                  <a:gd name="T45" fmla="*/ 18 h 123"/>
                  <a:gd name="T46" fmla="*/ 107 w 186"/>
                  <a:gd name="T47" fmla="*/ 96 h 123"/>
                  <a:gd name="T48" fmla="*/ 147 w 186"/>
                  <a:gd name="T49" fmla="*/ 96 h 123"/>
                  <a:gd name="T50" fmla="*/ 118 w 186"/>
                  <a:gd name="T51" fmla="*/ 96 h 123"/>
                  <a:gd name="T52" fmla="*/ 118 w 186"/>
                  <a:gd name="T53" fmla="*/ 18 h 123"/>
                  <a:gd name="T54" fmla="*/ 147 w 186"/>
                  <a:gd name="T55" fmla="*/ 18 h 123"/>
                  <a:gd name="T56" fmla="*/ 147 w 186"/>
                  <a:gd name="T57" fmla="*/ 9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6" h="123">
                    <a:moveTo>
                      <a:pt x="186" y="96"/>
                    </a:moveTo>
                    <a:lnTo>
                      <a:pt x="157" y="96"/>
                    </a:lnTo>
                    <a:lnTo>
                      <a:pt x="157" y="18"/>
                    </a:lnTo>
                    <a:lnTo>
                      <a:pt x="186" y="18"/>
                    </a:lnTo>
                    <a:lnTo>
                      <a:pt x="186" y="0"/>
                    </a:lnTo>
                    <a:lnTo>
                      <a:pt x="0" y="0"/>
                    </a:lnTo>
                    <a:lnTo>
                      <a:pt x="0" y="123"/>
                    </a:lnTo>
                    <a:lnTo>
                      <a:pt x="186" y="123"/>
                    </a:lnTo>
                    <a:lnTo>
                      <a:pt x="186" y="96"/>
                    </a:lnTo>
                    <a:close/>
                    <a:moveTo>
                      <a:pt x="28" y="96"/>
                    </a:moveTo>
                    <a:lnTo>
                      <a:pt x="0" y="96"/>
                    </a:lnTo>
                    <a:lnTo>
                      <a:pt x="0" y="18"/>
                    </a:lnTo>
                    <a:lnTo>
                      <a:pt x="28" y="18"/>
                    </a:lnTo>
                    <a:lnTo>
                      <a:pt x="28" y="96"/>
                    </a:lnTo>
                    <a:close/>
                    <a:moveTo>
                      <a:pt x="67" y="96"/>
                    </a:moveTo>
                    <a:lnTo>
                      <a:pt x="38" y="96"/>
                    </a:lnTo>
                    <a:lnTo>
                      <a:pt x="38" y="18"/>
                    </a:lnTo>
                    <a:lnTo>
                      <a:pt x="67" y="18"/>
                    </a:lnTo>
                    <a:lnTo>
                      <a:pt x="67" y="96"/>
                    </a:lnTo>
                    <a:close/>
                    <a:moveTo>
                      <a:pt x="107" y="96"/>
                    </a:moveTo>
                    <a:lnTo>
                      <a:pt x="78" y="96"/>
                    </a:lnTo>
                    <a:lnTo>
                      <a:pt x="78" y="18"/>
                    </a:lnTo>
                    <a:lnTo>
                      <a:pt x="107" y="18"/>
                    </a:lnTo>
                    <a:lnTo>
                      <a:pt x="107" y="96"/>
                    </a:lnTo>
                    <a:close/>
                    <a:moveTo>
                      <a:pt x="147" y="96"/>
                    </a:moveTo>
                    <a:lnTo>
                      <a:pt x="118" y="96"/>
                    </a:lnTo>
                    <a:lnTo>
                      <a:pt x="118" y="18"/>
                    </a:lnTo>
                    <a:lnTo>
                      <a:pt x="147" y="18"/>
                    </a:lnTo>
                    <a:lnTo>
                      <a:pt x="147" y="96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Oval 212"/>
              <p:cNvSpPr>
                <a:spLocks noChangeArrowheads="1"/>
              </p:cNvSpPr>
              <p:nvPr/>
            </p:nvSpPr>
            <p:spPr bwMode="auto">
              <a:xfrm>
                <a:off x="1392" y="2274"/>
                <a:ext cx="411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13"/>
              <p:cNvSpPr/>
              <p:nvPr/>
            </p:nvSpPr>
            <p:spPr bwMode="auto">
              <a:xfrm>
                <a:off x="1472" y="2391"/>
                <a:ext cx="329" cy="292"/>
              </a:xfrm>
              <a:custGeom>
                <a:avLst/>
                <a:gdLst>
                  <a:gd name="T0" fmla="*/ 80 w 205"/>
                  <a:gd name="T1" fmla="*/ 90 h 182"/>
                  <a:gd name="T2" fmla="*/ 77 w 205"/>
                  <a:gd name="T3" fmla="*/ 94 h 182"/>
                  <a:gd name="T4" fmla="*/ 12 w 205"/>
                  <a:gd name="T5" fmla="*/ 29 h 182"/>
                  <a:gd name="T6" fmla="*/ 0 w 205"/>
                  <a:gd name="T7" fmla="*/ 41 h 182"/>
                  <a:gd name="T8" fmla="*/ 64 w 205"/>
                  <a:gd name="T9" fmla="*/ 106 h 182"/>
                  <a:gd name="T10" fmla="*/ 40 w 205"/>
                  <a:gd name="T11" fmla="*/ 130 h 182"/>
                  <a:gd name="T12" fmla="*/ 92 w 205"/>
                  <a:gd name="T13" fmla="*/ 182 h 182"/>
                  <a:gd name="T14" fmla="*/ 205 w 205"/>
                  <a:gd name="T15" fmla="*/ 71 h 182"/>
                  <a:gd name="T16" fmla="*/ 134 w 205"/>
                  <a:gd name="T17" fmla="*/ 0 h 182"/>
                  <a:gd name="T18" fmla="*/ 62 w 205"/>
                  <a:gd name="T19" fmla="*/ 72 h 182"/>
                  <a:gd name="T20" fmla="*/ 80 w 205"/>
                  <a:gd name="T21" fmla="*/ 9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5" h="182">
                    <a:moveTo>
                      <a:pt x="80" y="90"/>
                    </a:moveTo>
                    <a:cubicBezTo>
                      <a:pt x="77" y="94"/>
                      <a:pt x="77" y="94"/>
                      <a:pt x="77" y="94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64" y="106"/>
                      <a:pt x="64" y="106"/>
                      <a:pt x="64" y="106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92" y="182"/>
                      <a:pt x="92" y="182"/>
                      <a:pt x="92" y="182"/>
                    </a:cubicBezTo>
                    <a:cubicBezTo>
                      <a:pt x="151" y="176"/>
                      <a:pt x="198" y="130"/>
                      <a:pt x="205" y="71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62" y="72"/>
                      <a:pt x="62" y="72"/>
                      <a:pt x="62" y="72"/>
                    </a:cubicBezTo>
                    <a:lnTo>
                      <a:pt x="80" y="9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214"/>
              <p:cNvSpPr/>
              <p:nvPr/>
            </p:nvSpPr>
            <p:spPr bwMode="auto">
              <a:xfrm>
                <a:off x="1466" y="2433"/>
                <a:ext cx="58" cy="45"/>
              </a:xfrm>
              <a:custGeom>
                <a:avLst/>
                <a:gdLst>
                  <a:gd name="T0" fmla="*/ 34 w 36"/>
                  <a:gd name="T1" fmla="*/ 23 h 28"/>
                  <a:gd name="T2" fmla="*/ 36 w 36"/>
                  <a:gd name="T3" fmla="*/ 18 h 28"/>
                  <a:gd name="T4" fmla="*/ 18 w 36"/>
                  <a:gd name="T5" fmla="*/ 7 h 28"/>
                  <a:gd name="T6" fmla="*/ 18 w 36"/>
                  <a:gd name="T7" fmla="*/ 7 h 28"/>
                  <a:gd name="T8" fmla="*/ 8 w 36"/>
                  <a:gd name="T9" fmla="*/ 1 h 28"/>
                  <a:gd name="T10" fmla="*/ 2 w 36"/>
                  <a:gd name="T11" fmla="*/ 11 h 28"/>
                  <a:gd name="T12" fmla="*/ 12 w 36"/>
                  <a:gd name="T13" fmla="*/ 17 h 28"/>
                  <a:gd name="T14" fmla="*/ 13 w 36"/>
                  <a:gd name="T15" fmla="*/ 17 h 28"/>
                  <a:gd name="T16" fmla="*/ 31 w 36"/>
                  <a:gd name="T17" fmla="*/ 28 h 28"/>
                  <a:gd name="T18" fmla="*/ 34 w 36"/>
                  <a:gd name="T1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28">
                    <a:moveTo>
                      <a:pt x="34" y="23"/>
                    </a:moveTo>
                    <a:cubicBezTo>
                      <a:pt x="34" y="23"/>
                      <a:pt x="36" y="18"/>
                      <a:pt x="36" y="1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2"/>
                      <a:pt x="12" y="0"/>
                      <a:pt x="8" y="1"/>
                    </a:cubicBezTo>
                    <a:cubicBezTo>
                      <a:pt x="3" y="2"/>
                      <a:pt x="0" y="7"/>
                      <a:pt x="2" y="11"/>
                    </a:cubicBezTo>
                    <a:cubicBezTo>
                      <a:pt x="3" y="16"/>
                      <a:pt x="8" y="19"/>
                      <a:pt x="12" y="17"/>
                    </a:cubicBezTo>
                    <a:cubicBezTo>
                      <a:pt x="12" y="17"/>
                      <a:pt x="12" y="17"/>
                      <a:pt x="13" y="1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26"/>
                      <a:pt x="35" y="26"/>
                      <a:pt x="34" y="2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15"/>
              <p:cNvSpPr/>
              <p:nvPr/>
            </p:nvSpPr>
            <p:spPr bwMode="auto">
              <a:xfrm>
                <a:off x="1628" y="2367"/>
                <a:ext cx="83" cy="83"/>
              </a:xfrm>
              <a:custGeom>
                <a:avLst/>
                <a:gdLst>
                  <a:gd name="T0" fmla="*/ 52 w 52"/>
                  <a:gd name="T1" fmla="*/ 52 h 52"/>
                  <a:gd name="T2" fmla="*/ 0 w 52"/>
                  <a:gd name="T3" fmla="*/ 0 h 52"/>
                  <a:gd name="T4" fmla="*/ 0 w 52"/>
                  <a:gd name="T5" fmla="*/ 52 h 52"/>
                  <a:gd name="T6" fmla="*/ 52 w 52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52">
                    <a:moveTo>
                      <a:pt x="52" y="52"/>
                    </a:moveTo>
                    <a:cubicBezTo>
                      <a:pt x="52" y="23"/>
                      <a:pt x="29" y="0"/>
                      <a:pt x="0" y="0"/>
                    </a:cubicBezTo>
                    <a:cubicBezTo>
                      <a:pt x="0" y="52"/>
                      <a:pt x="0" y="52"/>
                      <a:pt x="0" y="52"/>
                    </a:cubicBezTo>
                    <a:lnTo>
                      <a:pt x="52" y="52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16"/>
              <p:cNvSpPr/>
              <p:nvPr/>
            </p:nvSpPr>
            <p:spPr bwMode="auto">
              <a:xfrm>
                <a:off x="1506" y="2450"/>
                <a:ext cx="205" cy="84"/>
              </a:xfrm>
              <a:custGeom>
                <a:avLst/>
                <a:gdLst>
                  <a:gd name="T0" fmla="*/ 0 w 128"/>
                  <a:gd name="T1" fmla="*/ 0 h 52"/>
                  <a:gd name="T2" fmla="*/ 0 w 128"/>
                  <a:gd name="T3" fmla="*/ 0 h 52"/>
                  <a:gd name="T4" fmla="*/ 48 w 128"/>
                  <a:gd name="T5" fmla="*/ 52 h 52"/>
                  <a:gd name="T6" fmla="*/ 80 w 128"/>
                  <a:gd name="T7" fmla="*/ 52 h 52"/>
                  <a:gd name="T8" fmla="*/ 128 w 128"/>
                  <a:gd name="T9" fmla="*/ 0 h 52"/>
                  <a:gd name="T10" fmla="*/ 0 w 128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5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21" y="50"/>
                      <a:pt x="48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107" y="50"/>
                      <a:pt x="128" y="28"/>
                      <a:pt x="128" y="0"/>
                    </a:cubicBezTo>
                    <a:cubicBezTo>
                      <a:pt x="128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217"/>
              <p:cNvSpPr/>
              <p:nvPr/>
            </p:nvSpPr>
            <p:spPr bwMode="auto">
              <a:xfrm>
                <a:off x="1527" y="2536"/>
                <a:ext cx="154" cy="75"/>
              </a:xfrm>
              <a:custGeom>
                <a:avLst/>
                <a:gdLst>
                  <a:gd name="T0" fmla="*/ 75 w 96"/>
                  <a:gd name="T1" fmla="*/ 4 h 47"/>
                  <a:gd name="T2" fmla="*/ 63 w 96"/>
                  <a:gd name="T3" fmla="*/ 8 h 47"/>
                  <a:gd name="T4" fmla="*/ 57 w 96"/>
                  <a:gd name="T5" fmla="*/ 3 h 47"/>
                  <a:gd name="T6" fmla="*/ 61 w 96"/>
                  <a:gd name="T7" fmla="*/ 0 h 47"/>
                  <a:gd name="T8" fmla="*/ 35 w 96"/>
                  <a:gd name="T9" fmla="*/ 0 h 47"/>
                  <a:gd name="T10" fmla="*/ 39 w 96"/>
                  <a:gd name="T11" fmla="*/ 3 h 47"/>
                  <a:gd name="T12" fmla="*/ 33 w 96"/>
                  <a:gd name="T13" fmla="*/ 8 h 47"/>
                  <a:gd name="T14" fmla="*/ 21 w 96"/>
                  <a:gd name="T15" fmla="*/ 4 h 47"/>
                  <a:gd name="T16" fmla="*/ 0 w 96"/>
                  <a:gd name="T17" fmla="*/ 25 h 47"/>
                  <a:gd name="T18" fmla="*/ 21 w 96"/>
                  <a:gd name="T19" fmla="*/ 47 h 47"/>
                  <a:gd name="T20" fmla="*/ 42 w 96"/>
                  <a:gd name="T21" fmla="*/ 25 h 47"/>
                  <a:gd name="T22" fmla="*/ 41 w 96"/>
                  <a:gd name="T23" fmla="*/ 17 h 47"/>
                  <a:gd name="T24" fmla="*/ 48 w 96"/>
                  <a:gd name="T25" fmla="*/ 11 h 47"/>
                  <a:gd name="T26" fmla="*/ 56 w 96"/>
                  <a:gd name="T27" fmla="*/ 17 h 47"/>
                  <a:gd name="T28" fmla="*/ 54 w 96"/>
                  <a:gd name="T29" fmla="*/ 25 h 47"/>
                  <a:gd name="T30" fmla="*/ 75 w 96"/>
                  <a:gd name="T31" fmla="*/ 47 h 47"/>
                  <a:gd name="T32" fmla="*/ 96 w 96"/>
                  <a:gd name="T33" fmla="*/ 25 h 47"/>
                  <a:gd name="T34" fmla="*/ 75 w 96"/>
                  <a:gd name="T35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" h="47">
                    <a:moveTo>
                      <a:pt x="75" y="4"/>
                    </a:moveTo>
                    <a:cubicBezTo>
                      <a:pt x="71" y="4"/>
                      <a:pt x="66" y="6"/>
                      <a:pt x="63" y="8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0" y="6"/>
                      <a:pt x="26" y="4"/>
                      <a:pt x="21" y="4"/>
                    </a:cubicBezTo>
                    <a:cubicBezTo>
                      <a:pt x="9" y="4"/>
                      <a:pt x="0" y="14"/>
                      <a:pt x="0" y="25"/>
                    </a:cubicBezTo>
                    <a:cubicBezTo>
                      <a:pt x="0" y="37"/>
                      <a:pt x="9" y="47"/>
                      <a:pt x="21" y="47"/>
                    </a:cubicBezTo>
                    <a:cubicBezTo>
                      <a:pt x="33" y="47"/>
                      <a:pt x="42" y="37"/>
                      <a:pt x="42" y="25"/>
                    </a:cubicBezTo>
                    <a:cubicBezTo>
                      <a:pt x="42" y="23"/>
                      <a:pt x="42" y="20"/>
                      <a:pt x="41" y="17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4" y="20"/>
                      <a:pt x="54" y="23"/>
                      <a:pt x="54" y="25"/>
                    </a:cubicBezTo>
                    <a:cubicBezTo>
                      <a:pt x="54" y="37"/>
                      <a:pt x="63" y="47"/>
                      <a:pt x="75" y="47"/>
                    </a:cubicBezTo>
                    <a:cubicBezTo>
                      <a:pt x="87" y="47"/>
                      <a:pt x="96" y="37"/>
                      <a:pt x="96" y="25"/>
                    </a:cubicBezTo>
                    <a:cubicBezTo>
                      <a:pt x="96" y="14"/>
                      <a:pt x="87" y="4"/>
                      <a:pt x="75" y="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Oval 218"/>
              <p:cNvSpPr>
                <a:spLocks noChangeArrowheads="1"/>
              </p:cNvSpPr>
              <p:nvPr/>
            </p:nvSpPr>
            <p:spPr bwMode="auto">
              <a:xfrm>
                <a:off x="1543" y="2560"/>
                <a:ext cx="35" cy="33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Oval 219"/>
              <p:cNvSpPr>
                <a:spLocks noChangeArrowheads="1"/>
              </p:cNvSpPr>
              <p:nvPr/>
            </p:nvSpPr>
            <p:spPr bwMode="auto">
              <a:xfrm>
                <a:off x="1554" y="2571"/>
                <a:ext cx="13" cy="11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Oval 220"/>
              <p:cNvSpPr>
                <a:spLocks noChangeArrowheads="1"/>
              </p:cNvSpPr>
              <p:nvPr/>
            </p:nvSpPr>
            <p:spPr bwMode="auto">
              <a:xfrm>
                <a:off x="1629" y="2560"/>
                <a:ext cx="36" cy="33"/>
              </a:xfrm>
              <a:prstGeom prst="ellipse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Oval 221"/>
              <p:cNvSpPr>
                <a:spLocks noChangeArrowheads="1"/>
              </p:cNvSpPr>
              <p:nvPr/>
            </p:nvSpPr>
            <p:spPr bwMode="auto">
              <a:xfrm>
                <a:off x="1641" y="2571"/>
                <a:ext cx="12" cy="11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22"/>
              <p:cNvSpPr/>
              <p:nvPr/>
            </p:nvSpPr>
            <p:spPr bwMode="auto">
              <a:xfrm>
                <a:off x="730" y="2255"/>
                <a:ext cx="451" cy="451"/>
              </a:xfrm>
              <a:custGeom>
                <a:avLst/>
                <a:gdLst>
                  <a:gd name="T0" fmla="*/ 232 w 281"/>
                  <a:gd name="T1" fmla="*/ 49 h 281"/>
                  <a:gd name="T2" fmla="*/ 50 w 281"/>
                  <a:gd name="T3" fmla="*/ 50 h 281"/>
                  <a:gd name="T4" fmla="*/ 50 w 281"/>
                  <a:gd name="T5" fmla="*/ 231 h 281"/>
                  <a:gd name="T6" fmla="*/ 232 w 281"/>
                  <a:gd name="T7" fmla="*/ 231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182" y="0"/>
                      <a:pt x="100" y="0"/>
                      <a:pt x="50" y="50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1"/>
                      <a:pt x="182" y="281"/>
                      <a:pt x="232" y="231"/>
                    </a:cubicBezTo>
                    <a:cubicBezTo>
                      <a:pt x="281" y="181"/>
                      <a:pt x="281" y="99"/>
                      <a:pt x="232" y="49"/>
                    </a:cubicBezTo>
                    <a:close/>
                  </a:path>
                </a:pathLst>
              </a:cu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23"/>
              <p:cNvSpPr/>
              <p:nvPr/>
            </p:nvSpPr>
            <p:spPr bwMode="auto">
              <a:xfrm>
                <a:off x="841" y="2362"/>
                <a:ext cx="319" cy="316"/>
              </a:xfrm>
              <a:custGeom>
                <a:avLst/>
                <a:gdLst>
                  <a:gd name="T0" fmla="*/ 92 w 199"/>
                  <a:gd name="T1" fmla="*/ 64 h 197"/>
                  <a:gd name="T2" fmla="*/ 77 w 199"/>
                  <a:gd name="T3" fmla="*/ 79 h 197"/>
                  <a:gd name="T4" fmla="*/ 42 w 199"/>
                  <a:gd name="T5" fmla="*/ 44 h 197"/>
                  <a:gd name="T6" fmla="*/ 0 w 199"/>
                  <a:gd name="T7" fmla="*/ 86 h 197"/>
                  <a:gd name="T8" fmla="*/ 26 w 199"/>
                  <a:gd name="T9" fmla="*/ 112 h 197"/>
                  <a:gd name="T10" fmla="*/ 23 w 199"/>
                  <a:gd name="T11" fmla="*/ 115 h 197"/>
                  <a:gd name="T12" fmla="*/ 104 w 199"/>
                  <a:gd name="T13" fmla="*/ 197 h 197"/>
                  <a:gd name="T14" fmla="*/ 163 w 199"/>
                  <a:gd name="T15" fmla="*/ 164 h 197"/>
                  <a:gd name="T16" fmla="*/ 199 w 199"/>
                  <a:gd name="T17" fmla="*/ 90 h 197"/>
                  <a:gd name="T18" fmla="*/ 109 w 199"/>
                  <a:gd name="T19" fmla="*/ 0 h 197"/>
                  <a:gd name="T20" fmla="*/ 69 w 199"/>
                  <a:gd name="T21" fmla="*/ 40 h 197"/>
                  <a:gd name="T22" fmla="*/ 92 w 199"/>
                  <a:gd name="T23" fmla="*/ 64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9" h="197">
                    <a:moveTo>
                      <a:pt x="92" y="64"/>
                    </a:moveTo>
                    <a:cubicBezTo>
                      <a:pt x="77" y="79"/>
                      <a:pt x="77" y="79"/>
                      <a:pt x="77" y="79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104" y="197"/>
                      <a:pt x="104" y="197"/>
                      <a:pt x="104" y="197"/>
                    </a:cubicBezTo>
                    <a:cubicBezTo>
                      <a:pt x="126" y="191"/>
                      <a:pt x="146" y="180"/>
                      <a:pt x="163" y="164"/>
                    </a:cubicBezTo>
                    <a:cubicBezTo>
                      <a:pt x="183" y="143"/>
                      <a:pt x="195" y="117"/>
                      <a:pt x="199" y="9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69" y="40"/>
                      <a:pt x="69" y="40"/>
                      <a:pt x="69" y="40"/>
                    </a:cubicBezTo>
                    <a:lnTo>
                      <a:pt x="92" y="64"/>
                    </a:lnTo>
                    <a:close/>
                  </a:path>
                </a:pathLst>
              </a:custGeom>
              <a:solidFill>
                <a:srgbClr val="BF6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24"/>
              <p:cNvSpPr/>
              <p:nvPr/>
            </p:nvSpPr>
            <p:spPr bwMode="auto">
              <a:xfrm>
                <a:off x="834" y="2394"/>
                <a:ext cx="244" cy="186"/>
              </a:xfrm>
              <a:custGeom>
                <a:avLst/>
                <a:gdLst>
                  <a:gd name="T0" fmla="*/ 140 w 152"/>
                  <a:gd name="T1" fmla="*/ 46 h 116"/>
                  <a:gd name="T2" fmla="*/ 139 w 152"/>
                  <a:gd name="T3" fmla="*/ 46 h 116"/>
                  <a:gd name="T4" fmla="*/ 76 w 152"/>
                  <a:gd name="T5" fmla="*/ 0 h 116"/>
                  <a:gd name="T6" fmla="*/ 13 w 152"/>
                  <a:gd name="T7" fmla="*/ 46 h 116"/>
                  <a:gd name="T8" fmla="*/ 12 w 152"/>
                  <a:gd name="T9" fmla="*/ 46 h 116"/>
                  <a:gd name="T10" fmla="*/ 0 w 152"/>
                  <a:gd name="T11" fmla="*/ 58 h 116"/>
                  <a:gd name="T12" fmla="*/ 12 w 152"/>
                  <a:gd name="T13" fmla="*/ 69 h 116"/>
                  <a:gd name="T14" fmla="*/ 13 w 152"/>
                  <a:gd name="T15" fmla="*/ 69 h 116"/>
                  <a:gd name="T16" fmla="*/ 76 w 152"/>
                  <a:gd name="T17" fmla="*/ 116 h 116"/>
                  <a:gd name="T18" fmla="*/ 139 w 152"/>
                  <a:gd name="T19" fmla="*/ 69 h 116"/>
                  <a:gd name="T20" fmla="*/ 140 w 152"/>
                  <a:gd name="T21" fmla="*/ 69 h 116"/>
                  <a:gd name="T22" fmla="*/ 152 w 152"/>
                  <a:gd name="T23" fmla="*/ 58 h 116"/>
                  <a:gd name="T24" fmla="*/ 140 w 152"/>
                  <a:gd name="T25" fmla="*/ 4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" h="116">
                    <a:moveTo>
                      <a:pt x="140" y="46"/>
                    </a:moveTo>
                    <a:cubicBezTo>
                      <a:pt x="140" y="46"/>
                      <a:pt x="139" y="46"/>
                      <a:pt x="139" y="46"/>
                    </a:cubicBezTo>
                    <a:cubicBezTo>
                      <a:pt x="133" y="20"/>
                      <a:pt x="107" y="0"/>
                      <a:pt x="76" y="0"/>
                    </a:cubicBezTo>
                    <a:cubicBezTo>
                      <a:pt x="45" y="0"/>
                      <a:pt x="19" y="20"/>
                      <a:pt x="13" y="46"/>
                    </a:cubicBezTo>
                    <a:cubicBezTo>
                      <a:pt x="13" y="46"/>
                      <a:pt x="12" y="46"/>
                      <a:pt x="12" y="46"/>
                    </a:cubicBezTo>
                    <a:cubicBezTo>
                      <a:pt x="5" y="46"/>
                      <a:pt x="0" y="51"/>
                      <a:pt x="0" y="58"/>
                    </a:cubicBezTo>
                    <a:cubicBezTo>
                      <a:pt x="0" y="64"/>
                      <a:pt x="5" y="69"/>
                      <a:pt x="12" y="69"/>
                    </a:cubicBezTo>
                    <a:cubicBezTo>
                      <a:pt x="12" y="69"/>
                      <a:pt x="13" y="69"/>
                      <a:pt x="13" y="69"/>
                    </a:cubicBezTo>
                    <a:cubicBezTo>
                      <a:pt x="19" y="96"/>
                      <a:pt x="45" y="116"/>
                      <a:pt x="76" y="116"/>
                    </a:cubicBezTo>
                    <a:cubicBezTo>
                      <a:pt x="107" y="116"/>
                      <a:pt x="133" y="96"/>
                      <a:pt x="139" y="69"/>
                    </a:cubicBezTo>
                    <a:cubicBezTo>
                      <a:pt x="139" y="69"/>
                      <a:pt x="140" y="69"/>
                      <a:pt x="140" y="69"/>
                    </a:cubicBezTo>
                    <a:cubicBezTo>
                      <a:pt x="147" y="69"/>
                      <a:pt x="152" y="64"/>
                      <a:pt x="152" y="58"/>
                    </a:cubicBezTo>
                    <a:cubicBezTo>
                      <a:pt x="152" y="51"/>
                      <a:pt x="147" y="46"/>
                      <a:pt x="140" y="4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25"/>
              <p:cNvSpPr/>
              <p:nvPr/>
            </p:nvSpPr>
            <p:spPr bwMode="auto">
              <a:xfrm>
                <a:off x="897" y="2362"/>
                <a:ext cx="118" cy="63"/>
              </a:xfrm>
              <a:custGeom>
                <a:avLst/>
                <a:gdLst>
                  <a:gd name="T0" fmla="*/ 46 w 118"/>
                  <a:gd name="T1" fmla="*/ 47 h 63"/>
                  <a:gd name="T2" fmla="*/ 72 w 118"/>
                  <a:gd name="T3" fmla="*/ 47 h 63"/>
                  <a:gd name="T4" fmla="*/ 72 w 118"/>
                  <a:gd name="T5" fmla="*/ 42 h 63"/>
                  <a:gd name="T6" fmla="*/ 118 w 118"/>
                  <a:gd name="T7" fmla="*/ 63 h 63"/>
                  <a:gd name="T8" fmla="*/ 118 w 118"/>
                  <a:gd name="T9" fmla="*/ 0 h 63"/>
                  <a:gd name="T10" fmla="*/ 72 w 118"/>
                  <a:gd name="T11" fmla="*/ 21 h 63"/>
                  <a:gd name="T12" fmla="*/ 72 w 118"/>
                  <a:gd name="T13" fmla="*/ 16 h 63"/>
                  <a:gd name="T14" fmla="*/ 46 w 118"/>
                  <a:gd name="T15" fmla="*/ 16 h 63"/>
                  <a:gd name="T16" fmla="*/ 46 w 118"/>
                  <a:gd name="T17" fmla="*/ 21 h 63"/>
                  <a:gd name="T18" fmla="*/ 0 w 118"/>
                  <a:gd name="T19" fmla="*/ 0 h 63"/>
                  <a:gd name="T20" fmla="*/ 0 w 118"/>
                  <a:gd name="T21" fmla="*/ 63 h 63"/>
                  <a:gd name="T22" fmla="*/ 46 w 118"/>
                  <a:gd name="T23" fmla="*/ 42 h 63"/>
                  <a:gd name="T24" fmla="*/ 46 w 118"/>
                  <a:gd name="T25" fmla="*/ 4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8" h="63">
                    <a:moveTo>
                      <a:pt x="46" y="47"/>
                    </a:moveTo>
                    <a:lnTo>
                      <a:pt x="72" y="47"/>
                    </a:lnTo>
                    <a:lnTo>
                      <a:pt x="72" y="42"/>
                    </a:lnTo>
                    <a:lnTo>
                      <a:pt x="118" y="63"/>
                    </a:lnTo>
                    <a:lnTo>
                      <a:pt x="118" y="0"/>
                    </a:lnTo>
                    <a:lnTo>
                      <a:pt x="72" y="21"/>
                    </a:lnTo>
                    <a:lnTo>
                      <a:pt x="72" y="16"/>
                    </a:lnTo>
                    <a:lnTo>
                      <a:pt x="46" y="16"/>
                    </a:lnTo>
                    <a:lnTo>
                      <a:pt x="46" y="21"/>
                    </a:lnTo>
                    <a:lnTo>
                      <a:pt x="0" y="0"/>
                    </a:lnTo>
                    <a:lnTo>
                      <a:pt x="0" y="63"/>
                    </a:lnTo>
                    <a:lnTo>
                      <a:pt x="46" y="42"/>
                    </a:lnTo>
                    <a:lnTo>
                      <a:pt x="46" y="47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26"/>
              <p:cNvSpPr/>
              <p:nvPr/>
            </p:nvSpPr>
            <p:spPr bwMode="auto">
              <a:xfrm>
                <a:off x="89" y="2255"/>
                <a:ext cx="450" cy="451"/>
              </a:xfrm>
              <a:custGeom>
                <a:avLst/>
                <a:gdLst>
                  <a:gd name="T0" fmla="*/ 232 w 281"/>
                  <a:gd name="T1" fmla="*/ 49 h 281"/>
                  <a:gd name="T2" fmla="*/ 50 w 281"/>
                  <a:gd name="T3" fmla="*/ 49 h 281"/>
                  <a:gd name="T4" fmla="*/ 50 w 281"/>
                  <a:gd name="T5" fmla="*/ 231 h 281"/>
                  <a:gd name="T6" fmla="*/ 232 w 281"/>
                  <a:gd name="T7" fmla="*/ 231 h 281"/>
                  <a:gd name="T8" fmla="*/ 232 w 281"/>
                  <a:gd name="T9" fmla="*/ 4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1" h="281">
                    <a:moveTo>
                      <a:pt x="232" y="49"/>
                    </a:moveTo>
                    <a:cubicBezTo>
                      <a:pt x="182" y="0"/>
                      <a:pt x="100" y="0"/>
                      <a:pt x="50" y="49"/>
                    </a:cubicBezTo>
                    <a:cubicBezTo>
                      <a:pt x="1" y="99"/>
                      <a:pt x="0" y="181"/>
                      <a:pt x="50" y="231"/>
                    </a:cubicBezTo>
                    <a:cubicBezTo>
                      <a:pt x="100" y="281"/>
                      <a:pt x="182" y="281"/>
                      <a:pt x="232" y="231"/>
                    </a:cubicBezTo>
                    <a:cubicBezTo>
                      <a:pt x="281" y="181"/>
                      <a:pt x="281" y="99"/>
                      <a:pt x="232" y="49"/>
                    </a:cubicBezTo>
                    <a:close/>
                  </a:path>
                </a:pathLst>
              </a:cu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27"/>
              <p:cNvSpPr/>
              <p:nvPr/>
            </p:nvSpPr>
            <p:spPr bwMode="auto">
              <a:xfrm>
                <a:off x="199" y="2422"/>
                <a:ext cx="311" cy="256"/>
              </a:xfrm>
              <a:custGeom>
                <a:avLst/>
                <a:gdLst>
                  <a:gd name="T0" fmla="*/ 42 w 194"/>
                  <a:gd name="T1" fmla="*/ 7 h 160"/>
                  <a:gd name="T2" fmla="*/ 0 w 194"/>
                  <a:gd name="T3" fmla="*/ 49 h 160"/>
                  <a:gd name="T4" fmla="*/ 26 w 194"/>
                  <a:gd name="T5" fmla="*/ 75 h 160"/>
                  <a:gd name="T6" fmla="*/ 23 w 194"/>
                  <a:gd name="T7" fmla="*/ 78 h 160"/>
                  <a:gd name="T8" fmla="*/ 104 w 194"/>
                  <a:gd name="T9" fmla="*/ 160 h 160"/>
                  <a:gd name="T10" fmla="*/ 163 w 194"/>
                  <a:gd name="T11" fmla="*/ 127 h 160"/>
                  <a:gd name="T12" fmla="*/ 194 w 194"/>
                  <a:gd name="T13" fmla="*/ 76 h 160"/>
                  <a:gd name="T14" fmla="*/ 118 w 194"/>
                  <a:gd name="T15" fmla="*/ 0 h 160"/>
                  <a:gd name="T16" fmla="*/ 77 w 194"/>
                  <a:gd name="T17" fmla="*/ 42 h 160"/>
                  <a:gd name="T18" fmla="*/ 42 w 194"/>
                  <a:gd name="T19" fmla="*/ 7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4" h="160">
                    <a:moveTo>
                      <a:pt x="42" y="7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104" y="160"/>
                      <a:pt x="104" y="160"/>
                      <a:pt x="104" y="160"/>
                    </a:cubicBezTo>
                    <a:cubicBezTo>
                      <a:pt x="126" y="154"/>
                      <a:pt x="146" y="143"/>
                      <a:pt x="163" y="127"/>
                    </a:cubicBezTo>
                    <a:cubicBezTo>
                      <a:pt x="177" y="112"/>
                      <a:pt x="188" y="94"/>
                      <a:pt x="194" y="76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77" y="42"/>
                      <a:pt x="77" y="42"/>
                      <a:pt x="77" y="42"/>
                    </a:cubicBezTo>
                    <a:lnTo>
                      <a:pt x="42" y="7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228"/>
              <p:cNvSpPr/>
              <p:nvPr/>
            </p:nvSpPr>
            <p:spPr bwMode="auto">
              <a:xfrm>
                <a:off x="193" y="2394"/>
                <a:ext cx="244" cy="186"/>
              </a:xfrm>
              <a:custGeom>
                <a:avLst/>
                <a:gdLst>
                  <a:gd name="T0" fmla="*/ 140 w 152"/>
                  <a:gd name="T1" fmla="*/ 46 h 116"/>
                  <a:gd name="T2" fmla="*/ 139 w 152"/>
                  <a:gd name="T3" fmla="*/ 46 h 116"/>
                  <a:gd name="T4" fmla="*/ 76 w 152"/>
                  <a:gd name="T5" fmla="*/ 0 h 116"/>
                  <a:gd name="T6" fmla="*/ 13 w 152"/>
                  <a:gd name="T7" fmla="*/ 46 h 116"/>
                  <a:gd name="T8" fmla="*/ 12 w 152"/>
                  <a:gd name="T9" fmla="*/ 46 h 116"/>
                  <a:gd name="T10" fmla="*/ 0 w 152"/>
                  <a:gd name="T11" fmla="*/ 58 h 116"/>
                  <a:gd name="T12" fmla="*/ 12 w 152"/>
                  <a:gd name="T13" fmla="*/ 69 h 116"/>
                  <a:gd name="T14" fmla="*/ 13 w 152"/>
                  <a:gd name="T15" fmla="*/ 69 h 116"/>
                  <a:gd name="T16" fmla="*/ 76 w 152"/>
                  <a:gd name="T17" fmla="*/ 116 h 116"/>
                  <a:gd name="T18" fmla="*/ 139 w 152"/>
                  <a:gd name="T19" fmla="*/ 69 h 116"/>
                  <a:gd name="T20" fmla="*/ 140 w 152"/>
                  <a:gd name="T21" fmla="*/ 69 h 116"/>
                  <a:gd name="T22" fmla="*/ 152 w 152"/>
                  <a:gd name="T23" fmla="*/ 58 h 116"/>
                  <a:gd name="T24" fmla="*/ 140 w 152"/>
                  <a:gd name="T25" fmla="*/ 4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" h="116">
                    <a:moveTo>
                      <a:pt x="140" y="46"/>
                    </a:moveTo>
                    <a:cubicBezTo>
                      <a:pt x="140" y="46"/>
                      <a:pt x="139" y="46"/>
                      <a:pt x="139" y="46"/>
                    </a:cubicBezTo>
                    <a:cubicBezTo>
                      <a:pt x="133" y="20"/>
                      <a:pt x="107" y="0"/>
                      <a:pt x="76" y="0"/>
                    </a:cubicBezTo>
                    <a:cubicBezTo>
                      <a:pt x="45" y="0"/>
                      <a:pt x="19" y="20"/>
                      <a:pt x="13" y="46"/>
                    </a:cubicBezTo>
                    <a:cubicBezTo>
                      <a:pt x="13" y="46"/>
                      <a:pt x="12" y="46"/>
                      <a:pt x="12" y="46"/>
                    </a:cubicBezTo>
                    <a:cubicBezTo>
                      <a:pt x="5" y="46"/>
                      <a:pt x="0" y="51"/>
                      <a:pt x="0" y="58"/>
                    </a:cubicBezTo>
                    <a:cubicBezTo>
                      <a:pt x="0" y="64"/>
                      <a:pt x="5" y="69"/>
                      <a:pt x="12" y="69"/>
                    </a:cubicBezTo>
                    <a:cubicBezTo>
                      <a:pt x="12" y="69"/>
                      <a:pt x="13" y="69"/>
                      <a:pt x="13" y="69"/>
                    </a:cubicBezTo>
                    <a:cubicBezTo>
                      <a:pt x="19" y="96"/>
                      <a:pt x="45" y="116"/>
                      <a:pt x="76" y="116"/>
                    </a:cubicBezTo>
                    <a:cubicBezTo>
                      <a:pt x="107" y="116"/>
                      <a:pt x="133" y="96"/>
                      <a:pt x="139" y="69"/>
                    </a:cubicBezTo>
                    <a:cubicBezTo>
                      <a:pt x="139" y="69"/>
                      <a:pt x="140" y="69"/>
                      <a:pt x="140" y="69"/>
                    </a:cubicBezTo>
                    <a:cubicBezTo>
                      <a:pt x="147" y="69"/>
                      <a:pt x="152" y="64"/>
                      <a:pt x="152" y="58"/>
                    </a:cubicBezTo>
                    <a:cubicBezTo>
                      <a:pt x="152" y="51"/>
                      <a:pt x="147" y="46"/>
                      <a:pt x="140" y="46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Oval 229"/>
              <p:cNvSpPr>
                <a:spLocks noChangeArrowheads="1"/>
              </p:cNvSpPr>
              <p:nvPr/>
            </p:nvSpPr>
            <p:spPr bwMode="auto">
              <a:xfrm>
                <a:off x="7163" y="1632"/>
                <a:ext cx="411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230"/>
              <p:cNvSpPr/>
              <p:nvPr/>
            </p:nvSpPr>
            <p:spPr bwMode="auto">
              <a:xfrm>
                <a:off x="7271" y="1733"/>
                <a:ext cx="303" cy="310"/>
              </a:xfrm>
              <a:custGeom>
                <a:avLst/>
                <a:gdLst>
                  <a:gd name="T0" fmla="*/ 121 w 189"/>
                  <a:gd name="T1" fmla="*/ 73 h 193"/>
                  <a:gd name="T2" fmla="*/ 47 w 189"/>
                  <a:gd name="T3" fmla="*/ 73 h 193"/>
                  <a:gd name="T4" fmla="*/ 0 w 189"/>
                  <a:gd name="T5" fmla="*/ 123 h 193"/>
                  <a:gd name="T6" fmla="*/ 69 w 189"/>
                  <a:gd name="T7" fmla="*/ 193 h 193"/>
                  <a:gd name="T8" fmla="*/ 189 w 189"/>
                  <a:gd name="T9" fmla="*/ 72 h 193"/>
                  <a:gd name="T10" fmla="*/ 116 w 189"/>
                  <a:gd name="T11" fmla="*/ 0 h 193"/>
                  <a:gd name="T12" fmla="*/ 116 w 189"/>
                  <a:gd name="T13" fmla="*/ 10 h 193"/>
                  <a:gd name="T14" fmla="*/ 121 w 189"/>
                  <a:gd name="T15" fmla="*/ 7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9" h="193">
                    <a:moveTo>
                      <a:pt x="121" y="73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69" y="193"/>
                      <a:pt x="69" y="193"/>
                      <a:pt x="69" y="193"/>
                    </a:cubicBezTo>
                    <a:cubicBezTo>
                      <a:pt x="134" y="189"/>
                      <a:pt x="185" y="137"/>
                      <a:pt x="189" y="72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10"/>
                      <a:pt x="116" y="10"/>
                      <a:pt x="116" y="10"/>
                    </a:cubicBezTo>
                    <a:lnTo>
                      <a:pt x="121" y="7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231"/>
              <p:cNvSpPr/>
              <p:nvPr/>
            </p:nvSpPr>
            <p:spPr bwMode="auto">
              <a:xfrm>
                <a:off x="7266" y="1862"/>
                <a:ext cx="205" cy="75"/>
              </a:xfrm>
              <a:custGeom>
                <a:avLst/>
                <a:gdLst>
                  <a:gd name="T0" fmla="*/ 0 w 128"/>
                  <a:gd name="T1" fmla="*/ 35 h 47"/>
                  <a:gd name="T2" fmla="*/ 11 w 128"/>
                  <a:gd name="T3" fmla="*/ 47 h 47"/>
                  <a:gd name="T4" fmla="*/ 117 w 128"/>
                  <a:gd name="T5" fmla="*/ 47 h 47"/>
                  <a:gd name="T6" fmla="*/ 128 w 128"/>
                  <a:gd name="T7" fmla="*/ 35 h 47"/>
                  <a:gd name="T8" fmla="*/ 128 w 128"/>
                  <a:gd name="T9" fmla="*/ 0 h 47"/>
                  <a:gd name="T10" fmla="*/ 0 w 128"/>
                  <a:gd name="T11" fmla="*/ 0 h 47"/>
                  <a:gd name="T12" fmla="*/ 0 w 128"/>
                  <a:gd name="T13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47">
                    <a:moveTo>
                      <a:pt x="0" y="35"/>
                    </a:moveTo>
                    <a:cubicBezTo>
                      <a:pt x="0" y="42"/>
                      <a:pt x="5" y="47"/>
                      <a:pt x="11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23" y="47"/>
                      <a:pt x="128" y="42"/>
                      <a:pt x="128" y="35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32"/>
              <p:cNvSpPr/>
              <p:nvPr/>
            </p:nvSpPr>
            <p:spPr bwMode="auto">
              <a:xfrm>
                <a:off x="7399" y="1937"/>
                <a:ext cx="45" cy="18"/>
              </a:xfrm>
              <a:custGeom>
                <a:avLst/>
                <a:gdLst>
                  <a:gd name="T0" fmla="*/ 19 w 45"/>
                  <a:gd name="T1" fmla="*/ 18 h 18"/>
                  <a:gd name="T2" fmla="*/ 45 w 45"/>
                  <a:gd name="T3" fmla="*/ 18 h 18"/>
                  <a:gd name="T4" fmla="*/ 26 w 45"/>
                  <a:gd name="T5" fmla="*/ 0 h 18"/>
                  <a:gd name="T6" fmla="*/ 0 w 45"/>
                  <a:gd name="T7" fmla="*/ 0 h 18"/>
                  <a:gd name="T8" fmla="*/ 19 w 45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8">
                    <a:moveTo>
                      <a:pt x="19" y="18"/>
                    </a:moveTo>
                    <a:lnTo>
                      <a:pt x="45" y="18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19" y="18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233"/>
              <p:cNvSpPr/>
              <p:nvPr/>
            </p:nvSpPr>
            <p:spPr bwMode="auto">
              <a:xfrm>
                <a:off x="7293" y="1937"/>
                <a:ext cx="45" cy="18"/>
              </a:xfrm>
              <a:custGeom>
                <a:avLst/>
                <a:gdLst>
                  <a:gd name="T0" fmla="*/ 45 w 45"/>
                  <a:gd name="T1" fmla="*/ 0 h 18"/>
                  <a:gd name="T2" fmla="*/ 19 w 45"/>
                  <a:gd name="T3" fmla="*/ 0 h 18"/>
                  <a:gd name="T4" fmla="*/ 0 w 45"/>
                  <a:gd name="T5" fmla="*/ 18 h 18"/>
                  <a:gd name="T6" fmla="*/ 26 w 45"/>
                  <a:gd name="T7" fmla="*/ 18 h 18"/>
                  <a:gd name="T8" fmla="*/ 45 w 45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8">
                    <a:moveTo>
                      <a:pt x="45" y="0"/>
                    </a:moveTo>
                    <a:lnTo>
                      <a:pt x="19" y="0"/>
                    </a:lnTo>
                    <a:lnTo>
                      <a:pt x="0" y="18"/>
                    </a:lnTo>
                    <a:lnTo>
                      <a:pt x="26" y="18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234"/>
              <p:cNvSpPr/>
              <p:nvPr/>
            </p:nvSpPr>
            <p:spPr bwMode="auto">
              <a:xfrm>
                <a:off x="7359" y="1720"/>
                <a:ext cx="112" cy="124"/>
              </a:xfrm>
              <a:custGeom>
                <a:avLst/>
                <a:gdLst>
                  <a:gd name="T0" fmla="*/ 41 w 70"/>
                  <a:gd name="T1" fmla="*/ 0 h 77"/>
                  <a:gd name="T2" fmla="*/ 12 w 70"/>
                  <a:gd name="T3" fmla="*/ 29 h 77"/>
                  <a:gd name="T4" fmla="*/ 12 w 70"/>
                  <a:gd name="T5" fmla="*/ 30 h 77"/>
                  <a:gd name="T6" fmla="*/ 0 w 70"/>
                  <a:gd name="T7" fmla="*/ 46 h 77"/>
                  <a:gd name="T8" fmla="*/ 35 w 70"/>
                  <a:gd name="T9" fmla="*/ 46 h 77"/>
                  <a:gd name="T10" fmla="*/ 24 w 70"/>
                  <a:gd name="T11" fmla="*/ 30 h 77"/>
                  <a:gd name="T12" fmla="*/ 24 w 70"/>
                  <a:gd name="T13" fmla="*/ 29 h 77"/>
                  <a:gd name="T14" fmla="*/ 41 w 70"/>
                  <a:gd name="T15" fmla="*/ 11 h 77"/>
                  <a:gd name="T16" fmla="*/ 59 w 70"/>
                  <a:gd name="T17" fmla="*/ 29 h 77"/>
                  <a:gd name="T18" fmla="*/ 59 w 70"/>
                  <a:gd name="T19" fmla="*/ 77 h 77"/>
                  <a:gd name="T20" fmla="*/ 70 w 70"/>
                  <a:gd name="T21" fmla="*/ 77 h 77"/>
                  <a:gd name="T22" fmla="*/ 70 w 70"/>
                  <a:gd name="T23" fmla="*/ 29 h 77"/>
                  <a:gd name="T24" fmla="*/ 41 w 70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0" h="77">
                    <a:moveTo>
                      <a:pt x="41" y="0"/>
                    </a:moveTo>
                    <a:cubicBezTo>
                      <a:pt x="25" y="0"/>
                      <a:pt x="12" y="13"/>
                      <a:pt x="12" y="2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5" y="32"/>
                      <a:pt x="0" y="38"/>
                      <a:pt x="0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38"/>
                      <a:pt x="30" y="32"/>
                      <a:pt x="24" y="30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19"/>
                      <a:pt x="32" y="11"/>
                      <a:pt x="41" y="11"/>
                    </a:cubicBezTo>
                    <a:cubicBezTo>
                      <a:pt x="51" y="11"/>
                      <a:pt x="59" y="19"/>
                      <a:pt x="59" y="29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13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Rectangle 235"/>
              <p:cNvSpPr>
                <a:spLocks noChangeArrowheads="1"/>
              </p:cNvSpPr>
              <p:nvPr/>
            </p:nvSpPr>
            <p:spPr bwMode="auto">
              <a:xfrm>
                <a:off x="7247" y="1844"/>
                <a:ext cx="243" cy="1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Oval 236"/>
              <p:cNvSpPr>
                <a:spLocks noChangeArrowheads="1"/>
              </p:cNvSpPr>
              <p:nvPr/>
            </p:nvSpPr>
            <p:spPr bwMode="auto">
              <a:xfrm>
                <a:off x="6522" y="1632"/>
                <a:ext cx="410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237"/>
              <p:cNvSpPr/>
              <p:nvPr/>
            </p:nvSpPr>
            <p:spPr bwMode="auto">
              <a:xfrm>
                <a:off x="6605" y="1754"/>
                <a:ext cx="323" cy="289"/>
              </a:xfrm>
              <a:custGeom>
                <a:avLst/>
                <a:gdLst>
                  <a:gd name="T0" fmla="*/ 71 w 201"/>
                  <a:gd name="T1" fmla="*/ 8 h 180"/>
                  <a:gd name="T2" fmla="*/ 29 w 201"/>
                  <a:gd name="T3" fmla="*/ 50 h 180"/>
                  <a:gd name="T4" fmla="*/ 39 w 201"/>
                  <a:gd name="T5" fmla="*/ 60 h 180"/>
                  <a:gd name="T6" fmla="*/ 29 w 201"/>
                  <a:gd name="T7" fmla="*/ 67 h 180"/>
                  <a:gd name="T8" fmla="*/ 10 w 201"/>
                  <a:gd name="T9" fmla="*/ 65 h 180"/>
                  <a:gd name="T10" fmla="*/ 0 w 201"/>
                  <a:gd name="T11" fmla="*/ 114 h 180"/>
                  <a:gd name="T12" fmla="*/ 66 w 201"/>
                  <a:gd name="T13" fmla="*/ 180 h 180"/>
                  <a:gd name="T14" fmla="*/ 76 w 201"/>
                  <a:gd name="T15" fmla="*/ 180 h 180"/>
                  <a:gd name="T16" fmla="*/ 201 w 201"/>
                  <a:gd name="T17" fmla="*/ 78 h 180"/>
                  <a:gd name="T18" fmla="*/ 123 w 201"/>
                  <a:gd name="T19" fmla="*/ 0 h 180"/>
                  <a:gd name="T20" fmla="*/ 88 w 201"/>
                  <a:gd name="T21" fmla="*/ 25 h 180"/>
                  <a:gd name="T22" fmla="*/ 71 w 201"/>
                  <a:gd name="T23" fmla="*/ 8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1" h="180">
                    <a:moveTo>
                      <a:pt x="71" y="8"/>
                    </a:moveTo>
                    <a:cubicBezTo>
                      <a:pt x="29" y="50"/>
                      <a:pt x="29" y="50"/>
                      <a:pt x="29" y="5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66" y="180"/>
                      <a:pt x="66" y="180"/>
                      <a:pt x="66" y="180"/>
                    </a:cubicBezTo>
                    <a:cubicBezTo>
                      <a:pt x="69" y="180"/>
                      <a:pt x="73" y="180"/>
                      <a:pt x="76" y="180"/>
                    </a:cubicBezTo>
                    <a:cubicBezTo>
                      <a:pt x="138" y="180"/>
                      <a:pt x="189" y="136"/>
                      <a:pt x="201" y="78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88" y="25"/>
                      <a:pt x="88" y="25"/>
                      <a:pt x="88" y="25"/>
                    </a:cubicBezTo>
                    <a:lnTo>
                      <a:pt x="71" y="8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238"/>
              <p:cNvSpPr/>
              <p:nvPr/>
            </p:nvSpPr>
            <p:spPr bwMode="auto">
              <a:xfrm>
                <a:off x="6652" y="1754"/>
                <a:ext cx="151" cy="88"/>
              </a:xfrm>
              <a:custGeom>
                <a:avLst/>
                <a:gdLst>
                  <a:gd name="T0" fmla="*/ 38 w 151"/>
                  <a:gd name="T1" fmla="*/ 88 h 88"/>
                  <a:gd name="T2" fmla="*/ 112 w 151"/>
                  <a:gd name="T3" fmla="*/ 88 h 88"/>
                  <a:gd name="T4" fmla="*/ 112 w 151"/>
                  <a:gd name="T5" fmla="*/ 80 h 88"/>
                  <a:gd name="T6" fmla="*/ 151 w 151"/>
                  <a:gd name="T7" fmla="*/ 80 h 88"/>
                  <a:gd name="T8" fmla="*/ 151 w 151"/>
                  <a:gd name="T9" fmla="*/ 0 h 88"/>
                  <a:gd name="T10" fmla="*/ 0 w 151"/>
                  <a:gd name="T11" fmla="*/ 0 h 88"/>
                  <a:gd name="T12" fmla="*/ 0 w 151"/>
                  <a:gd name="T13" fmla="*/ 80 h 88"/>
                  <a:gd name="T14" fmla="*/ 38 w 151"/>
                  <a:gd name="T15" fmla="*/ 80 h 88"/>
                  <a:gd name="T16" fmla="*/ 38 w 151"/>
                  <a:gd name="T1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88">
                    <a:moveTo>
                      <a:pt x="38" y="88"/>
                    </a:moveTo>
                    <a:lnTo>
                      <a:pt x="112" y="88"/>
                    </a:lnTo>
                    <a:lnTo>
                      <a:pt x="112" y="80"/>
                    </a:lnTo>
                    <a:lnTo>
                      <a:pt x="151" y="80"/>
                    </a:lnTo>
                    <a:lnTo>
                      <a:pt x="151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38" y="80"/>
                    </a:lnTo>
                    <a:lnTo>
                      <a:pt x="38" y="8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39"/>
              <p:cNvSpPr/>
              <p:nvPr/>
            </p:nvSpPr>
            <p:spPr bwMode="auto">
              <a:xfrm>
                <a:off x="6625" y="1862"/>
                <a:ext cx="205" cy="56"/>
              </a:xfrm>
              <a:custGeom>
                <a:avLst/>
                <a:gdLst>
                  <a:gd name="T0" fmla="*/ 205 w 205"/>
                  <a:gd name="T1" fmla="*/ 56 h 56"/>
                  <a:gd name="T2" fmla="*/ 205 w 205"/>
                  <a:gd name="T3" fmla="*/ 36 h 56"/>
                  <a:gd name="T4" fmla="*/ 112 w 205"/>
                  <a:gd name="T5" fmla="*/ 36 h 56"/>
                  <a:gd name="T6" fmla="*/ 112 w 205"/>
                  <a:gd name="T7" fmla="*/ 0 h 56"/>
                  <a:gd name="T8" fmla="*/ 93 w 205"/>
                  <a:gd name="T9" fmla="*/ 0 h 56"/>
                  <a:gd name="T10" fmla="*/ 93 w 205"/>
                  <a:gd name="T11" fmla="*/ 36 h 56"/>
                  <a:gd name="T12" fmla="*/ 0 w 205"/>
                  <a:gd name="T13" fmla="*/ 36 h 56"/>
                  <a:gd name="T14" fmla="*/ 0 w 205"/>
                  <a:gd name="T15" fmla="*/ 56 h 56"/>
                  <a:gd name="T16" fmla="*/ 205 w 205"/>
                  <a:gd name="T1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5" h="56">
                    <a:moveTo>
                      <a:pt x="205" y="56"/>
                    </a:moveTo>
                    <a:lnTo>
                      <a:pt x="205" y="36"/>
                    </a:lnTo>
                    <a:lnTo>
                      <a:pt x="112" y="36"/>
                    </a:lnTo>
                    <a:lnTo>
                      <a:pt x="112" y="0"/>
                    </a:lnTo>
                    <a:lnTo>
                      <a:pt x="93" y="0"/>
                    </a:lnTo>
                    <a:lnTo>
                      <a:pt x="93" y="36"/>
                    </a:lnTo>
                    <a:lnTo>
                      <a:pt x="0" y="36"/>
                    </a:lnTo>
                    <a:lnTo>
                      <a:pt x="0" y="56"/>
                    </a:lnTo>
                    <a:lnTo>
                      <a:pt x="205" y="56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40"/>
              <p:cNvSpPr/>
              <p:nvPr/>
            </p:nvSpPr>
            <p:spPr bwMode="auto">
              <a:xfrm>
                <a:off x="6605" y="1842"/>
                <a:ext cx="244" cy="95"/>
              </a:xfrm>
              <a:custGeom>
                <a:avLst/>
                <a:gdLst>
                  <a:gd name="T0" fmla="*/ 0 w 244"/>
                  <a:gd name="T1" fmla="*/ 0 h 95"/>
                  <a:gd name="T2" fmla="*/ 0 w 244"/>
                  <a:gd name="T3" fmla="*/ 95 h 95"/>
                  <a:gd name="T4" fmla="*/ 20 w 244"/>
                  <a:gd name="T5" fmla="*/ 95 h 95"/>
                  <a:gd name="T6" fmla="*/ 20 w 244"/>
                  <a:gd name="T7" fmla="*/ 20 h 95"/>
                  <a:gd name="T8" fmla="*/ 225 w 244"/>
                  <a:gd name="T9" fmla="*/ 20 h 95"/>
                  <a:gd name="T10" fmla="*/ 225 w 244"/>
                  <a:gd name="T11" fmla="*/ 95 h 95"/>
                  <a:gd name="T12" fmla="*/ 244 w 244"/>
                  <a:gd name="T13" fmla="*/ 95 h 95"/>
                  <a:gd name="T14" fmla="*/ 244 w 244"/>
                  <a:gd name="T15" fmla="*/ 0 h 95"/>
                  <a:gd name="T16" fmla="*/ 0 w 244"/>
                  <a:gd name="T1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4" h="95">
                    <a:moveTo>
                      <a:pt x="0" y="0"/>
                    </a:moveTo>
                    <a:lnTo>
                      <a:pt x="0" y="95"/>
                    </a:lnTo>
                    <a:lnTo>
                      <a:pt x="20" y="95"/>
                    </a:lnTo>
                    <a:lnTo>
                      <a:pt x="20" y="20"/>
                    </a:lnTo>
                    <a:lnTo>
                      <a:pt x="225" y="20"/>
                    </a:lnTo>
                    <a:lnTo>
                      <a:pt x="225" y="95"/>
                    </a:lnTo>
                    <a:lnTo>
                      <a:pt x="244" y="95"/>
                    </a:lnTo>
                    <a:lnTo>
                      <a:pt x="24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Rectangle 241"/>
              <p:cNvSpPr>
                <a:spLocks noChangeArrowheads="1"/>
              </p:cNvSpPr>
              <p:nvPr/>
            </p:nvSpPr>
            <p:spPr bwMode="auto">
              <a:xfrm>
                <a:off x="6661" y="1765"/>
                <a:ext cx="132" cy="60"/>
              </a:xfrm>
              <a:prstGeom prst="rect">
                <a:avLst/>
              </a:prstGeom>
              <a:solidFill>
                <a:srgbClr val="676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Oval 242"/>
              <p:cNvSpPr>
                <a:spLocks noChangeArrowheads="1"/>
              </p:cNvSpPr>
              <p:nvPr/>
            </p:nvSpPr>
            <p:spPr bwMode="auto">
              <a:xfrm>
                <a:off x="5881" y="1632"/>
                <a:ext cx="410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43"/>
              <p:cNvSpPr/>
              <p:nvPr/>
            </p:nvSpPr>
            <p:spPr bwMode="auto">
              <a:xfrm>
                <a:off x="5964" y="1788"/>
                <a:ext cx="326" cy="255"/>
              </a:xfrm>
              <a:custGeom>
                <a:avLst/>
                <a:gdLst>
                  <a:gd name="T0" fmla="*/ 0 w 203"/>
                  <a:gd name="T1" fmla="*/ 81 h 159"/>
                  <a:gd name="T2" fmla="*/ 78 w 203"/>
                  <a:gd name="T3" fmla="*/ 159 h 159"/>
                  <a:gd name="T4" fmla="*/ 203 w 203"/>
                  <a:gd name="T5" fmla="*/ 50 h 159"/>
                  <a:gd name="T6" fmla="*/ 152 w 203"/>
                  <a:gd name="T7" fmla="*/ 0 h 159"/>
                  <a:gd name="T8" fmla="*/ 7 w 203"/>
                  <a:gd name="T9" fmla="*/ 9 h 159"/>
                  <a:gd name="T10" fmla="*/ 0 w 203"/>
                  <a:gd name="T11" fmla="*/ 8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3" h="159">
                    <a:moveTo>
                      <a:pt x="0" y="81"/>
                    </a:moveTo>
                    <a:cubicBezTo>
                      <a:pt x="78" y="159"/>
                      <a:pt x="78" y="159"/>
                      <a:pt x="78" y="159"/>
                    </a:cubicBezTo>
                    <a:cubicBezTo>
                      <a:pt x="141" y="158"/>
                      <a:pt x="193" y="111"/>
                      <a:pt x="203" y="5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7" y="9"/>
                      <a:pt x="7" y="9"/>
                      <a:pt x="7" y="9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Rectangle 244"/>
              <p:cNvSpPr>
                <a:spLocks noChangeArrowheads="1"/>
              </p:cNvSpPr>
              <p:nvPr/>
            </p:nvSpPr>
            <p:spPr bwMode="auto">
              <a:xfrm>
                <a:off x="6104" y="1805"/>
                <a:ext cx="85" cy="11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Rectangle 245"/>
              <p:cNvSpPr>
                <a:spLocks noChangeArrowheads="1"/>
              </p:cNvSpPr>
              <p:nvPr/>
            </p:nvSpPr>
            <p:spPr bwMode="auto">
              <a:xfrm>
                <a:off x="6132" y="1829"/>
                <a:ext cx="28" cy="10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Rectangle 246"/>
              <p:cNvSpPr>
                <a:spLocks noChangeArrowheads="1"/>
              </p:cNvSpPr>
              <p:nvPr/>
            </p:nvSpPr>
            <p:spPr bwMode="auto">
              <a:xfrm>
                <a:off x="6132" y="1889"/>
                <a:ext cx="28" cy="9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47"/>
              <p:cNvSpPr/>
              <p:nvPr/>
            </p:nvSpPr>
            <p:spPr bwMode="auto">
              <a:xfrm>
                <a:off x="5964" y="1788"/>
                <a:ext cx="244" cy="130"/>
              </a:xfrm>
              <a:custGeom>
                <a:avLst/>
                <a:gdLst>
                  <a:gd name="T0" fmla="*/ 225 w 244"/>
                  <a:gd name="T1" fmla="*/ 0 h 130"/>
                  <a:gd name="T2" fmla="*/ 19 w 244"/>
                  <a:gd name="T3" fmla="*/ 0 h 130"/>
                  <a:gd name="T4" fmla="*/ 0 w 244"/>
                  <a:gd name="T5" fmla="*/ 0 h 130"/>
                  <a:gd name="T6" fmla="*/ 0 w 244"/>
                  <a:gd name="T7" fmla="*/ 17 h 130"/>
                  <a:gd name="T8" fmla="*/ 0 w 244"/>
                  <a:gd name="T9" fmla="*/ 130 h 130"/>
                  <a:gd name="T10" fmla="*/ 19 w 244"/>
                  <a:gd name="T11" fmla="*/ 130 h 130"/>
                  <a:gd name="T12" fmla="*/ 19 w 244"/>
                  <a:gd name="T13" fmla="*/ 17 h 130"/>
                  <a:gd name="T14" fmla="*/ 225 w 244"/>
                  <a:gd name="T15" fmla="*/ 17 h 130"/>
                  <a:gd name="T16" fmla="*/ 225 w 244"/>
                  <a:gd name="T17" fmla="*/ 69 h 130"/>
                  <a:gd name="T18" fmla="*/ 140 w 244"/>
                  <a:gd name="T19" fmla="*/ 69 h 130"/>
                  <a:gd name="T20" fmla="*/ 140 w 244"/>
                  <a:gd name="T21" fmla="*/ 80 h 130"/>
                  <a:gd name="T22" fmla="*/ 225 w 244"/>
                  <a:gd name="T23" fmla="*/ 80 h 130"/>
                  <a:gd name="T24" fmla="*/ 225 w 244"/>
                  <a:gd name="T25" fmla="*/ 130 h 130"/>
                  <a:gd name="T26" fmla="*/ 244 w 244"/>
                  <a:gd name="T27" fmla="*/ 130 h 130"/>
                  <a:gd name="T28" fmla="*/ 244 w 244"/>
                  <a:gd name="T29" fmla="*/ 17 h 130"/>
                  <a:gd name="T30" fmla="*/ 244 w 244"/>
                  <a:gd name="T31" fmla="*/ 0 h 130"/>
                  <a:gd name="T32" fmla="*/ 225 w 244"/>
                  <a:gd name="T3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4" h="130">
                    <a:moveTo>
                      <a:pt x="225" y="0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0" y="17"/>
                    </a:lnTo>
                    <a:lnTo>
                      <a:pt x="0" y="130"/>
                    </a:lnTo>
                    <a:lnTo>
                      <a:pt x="19" y="130"/>
                    </a:lnTo>
                    <a:lnTo>
                      <a:pt x="19" y="17"/>
                    </a:lnTo>
                    <a:lnTo>
                      <a:pt x="225" y="17"/>
                    </a:lnTo>
                    <a:lnTo>
                      <a:pt x="225" y="69"/>
                    </a:lnTo>
                    <a:lnTo>
                      <a:pt x="140" y="69"/>
                    </a:lnTo>
                    <a:lnTo>
                      <a:pt x="140" y="80"/>
                    </a:lnTo>
                    <a:lnTo>
                      <a:pt x="225" y="80"/>
                    </a:lnTo>
                    <a:lnTo>
                      <a:pt x="225" y="130"/>
                    </a:lnTo>
                    <a:lnTo>
                      <a:pt x="244" y="130"/>
                    </a:lnTo>
                    <a:lnTo>
                      <a:pt x="244" y="17"/>
                    </a:lnTo>
                    <a:lnTo>
                      <a:pt x="244" y="0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Oval 248"/>
              <p:cNvSpPr>
                <a:spLocks noChangeArrowheads="1"/>
              </p:cNvSpPr>
              <p:nvPr/>
            </p:nvSpPr>
            <p:spPr bwMode="auto">
              <a:xfrm>
                <a:off x="5240" y="1632"/>
                <a:ext cx="410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49"/>
              <p:cNvSpPr/>
              <p:nvPr/>
            </p:nvSpPr>
            <p:spPr bwMode="auto">
              <a:xfrm>
                <a:off x="5365" y="1724"/>
                <a:ext cx="285" cy="319"/>
              </a:xfrm>
              <a:custGeom>
                <a:avLst/>
                <a:gdLst>
                  <a:gd name="T0" fmla="*/ 47 w 178"/>
                  <a:gd name="T1" fmla="*/ 199 h 199"/>
                  <a:gd name="T2" fmla="*/ 50 w 178"/>
                  <a:gd name="T3" fmla="*/ 199 h 199"/>
                  <a:gd name="T4" fmla="*/ 178 w 178"/>
                  <a:gd name="T5" fmla="*/ 78 h 199"/>
                  <a:gd name="T6" fmla="*/ 100 w 178"/>
                  <a:gd name="T7" fmla="*/ 0 h 199"/>
                  <a:gd name="T8" fmla="*/ 0 w 178"/>
                  <a:gd name="T9" fmla="*/ 152 h 199"/>
                  <a:gd name="T10" fmla="*/ 47 w 178"/>
                  <a:gd name="T11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8" h="199">
                    <a:moveTo>
                      <a:pt x="47" y="199"/>
                    </a:moveTo>
                    <a:cubicBezTo>
                      <a:pt x="48" y="199"/>
                      <a:pt x="49" y="199"/>
                      <a:pt x="50" y="199"/>
                    </a:cubicBezTo>
                    <a:cubicBezTo>
                      <a:pt x="118" y="199"/>
                      <a:pt x="174" y="145"/>
                      <a:pt x="178" y="78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47" y="199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Rectangle 250"/>
              <p:cNvSpPr>
                <a:spLocks noChangeArrowheads="1"/>
              </p:cNvSpPr>
              <p:nvPr/>
            </p:nvSpPr>
            <p:spPr bwMode="auto">
              <a:xfrm>
                <a:off x="5365" y="1724"/>
                <a:ext cx="160" cy="24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Rectangle 251"/>
              <p:cNvSpPr>
                <a:spLocks noChangeArrowheads="1"/>
              </p:cNvSpPr>
              <p:nvPr/>
            </p:nvSpPr>
            <p:spPr bwMode="auto">
              <a:xfrm>
                <a:off x="5469" y="1898"/>
                <a:ext cx="11" cy="28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Rectangle 252"/>
              <p:cNvSpPr>
                <a:spLocks noChangeArrowheads="1"/>
              </p:cNvSpPr>
              <p:nvPr/>
            </p:nvSpPr>
            <p:spPr bwMode="auto">
              <a:xfrm>
                <a:off x="5411" y="1898"/>
                <a:ext cx="10" cy="28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Rectangle 253"/>
              <p:cNvSpPr>
                <a:spLocks noChangeArrowheads="1"/>
              </p:cNvSpPr>
              <p:nvPr/>
            </p:nvSpPr>
            <p:spPr bwMode="auto">
              <a:xfrm>
                <a:off x="5365" y="1780"/>
                <a:ext cx="160" cy="9"/>
              </a:xfrm>
              <a:prstGeom prst="rect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254"/>
              <p:cNvSpPr/>
              <p:nvPr/>
            </p:nvSpPr>
            <p:spPr bwMode="auto">
              <a:xfrm>
                <a:off x="5365" y="1846"/>
                <a:ext cx="160" cy="121"/>
              </a:xfrm>
              <a:custGeom>
                <a:avLst/>
                <a:gdLst>
                  <a:gd name="T0" fmla="*/ 0 w 160"/>
                  <a:gd name="T1" fmla="*/ 11 h 121"/>
                  <a:gd name="T2" fmla="*/ 75 w 160"/>
                  <a:gd name="T3" fmla="*/ 11 h 121"/>
                  <a:gd name="T4" fmla="*/ 75 w 160"/>
                  <a:gd name="T5" fmla="*/ 121 h 121"/>
                  <a:gd name="T6" fmla="*/ 85 w 160"/>
                  <a:gd name="T7" fmla="*/ 121 h 121"/>
                  <a:gd name="T8" fmla="*/ 85 w 160"/>
                  <a:gd name="T9" fmla="*/ 11 h 121"/>
                  <a:gd name="T10" fmla="*/ 160 w 160"/>
                  <a:gd name="T11" fmla="*/ 11 h 121"/>
                  <a:gd name="T12" fmla="*/ 160 w 160"/>
                  <a:gd name="T13" fmla="*/ 0 h 121"/>
                  <a:gd name="T14" fmla="*/ 0 w 160"/>
                  <a:gd name="T15" fmla="*/ 0 h 121"/>
                  <a:gd name="T16" fmla="*/ 0 w 160"/>
                  <a:gd name="T17" fmla="*/ 1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0" h="121">
                    <a:moveTo>
                      <a:pt x="0" y="11"/>
                    </a:moveTo>
                    <a:lnTo>
                      <a:pt x="75" y="11"/>
                    </a:lnTo>
                    <a:lnTo>
                      <a:pt x="75" y="121"/>
                    </a:lnTo>
                    <a:lnTo>
                      <a:pt x="85" y="121"/>
                    </a:lnTo>
                    <a:lnTo>
                      <a:pt x="85" y="11"/>
                    </a:lnTo>
                    <a:lnTo>
                      <a:pt x="160" y="11"/>
                    </a:lnTo>
                    <a:lnTo>
                      <a:pt x="160" y="0"/>
                    </a:lnTo>
                    <a:lnTo>
                      <a:pt x="0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Oval 255"/>
              <p:cNvSpPr>
                <a:spLocks noChangeArrowheads="1"/>
              </p:cNvSpPr>
              <p:nvPr/>
            </p:nvSpPr>
            <p:spPr bwMode="auto">
              <a:xfrm>
                <a:off x="4598" y="1632"/>
                <a:ext cx="411" cy="411"/>
              </a:xfrm>
              <a:prstGeom prst="ellipse">
                <a:avLst/>
              </a:pr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256"/>
              <p:cNvSpPr/>
              <p:nvPr/>
            </p:nvSpPr>
            <p:spPr bwMode="auto">
              <a:xfrm>
                <a:off x="4712" y="1735"/>
                <a:ext cx="290" cy="308"/>
              </a:xfrm>
              <a:custGeom>
                <a:avLst/>
                <a:gdLst>
                  <a:gd name="T0" fmla="*/ 60 w 181"/>
                  <a:gd name="T1" fmla="*/ 192 h 192"/>
                  <a:gd name="T2" fmla="*/ 181 w 181"/>
                  <a:gd name="T3" fmla="*/ 95 h 192"/>
                  <a:gd name="T4" fmla="*/ 87 w 181"/>
                  <a:gd name="T5" fmla="*/ 0 h 192"/>
                  <a:gd name="T6" fmla="*/ 0 w 181"/>
                  <a:gd name="T7" fmla="*/ 132 h 192"/>
                  <a:gd name="T8" fmla="*/ 60 w 181"/>
                  <a:gd name="T9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" h="192">
                    <a:moveTo>
                      <a:pt x="60" y="192"/>
                    </a:moveTo>
                    <a:cubicBezTo>
                      <a:pt x="119" y="191"/>
                      <a:pt x="168" y="150"/>
                      <a:pt x="181" y="95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0" y="132"/>
                      <a:pt x="0" y="132"/>
                      <a:pt x="0" y="132"/>
                    </a:cubicBezTo>
                    <a:lnTo>
                      <a:pt x="60" y="192"/>
                    </a:lnTo>
                    <a:close/>
                  </a:path>
                </a:pathLst>
              </a:custGeom>
              <a:solidFill>
                <a:srgbClr val="BF6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257"/>
              <p:cNvSpPr/>
              <p:nvPr/>
            </p:nvSpPr>
            <p:spPr bwMode="auto">
              <a:xfrm>
                <a:off x="4735" y="1716"/>
                <a:ext cx="137" cy="189"/>
              </a:xfrm>
              <a:custGeom>
                <a:avLst/>
                <a:gdLst>
                  <a:gd name="T0" fmla="*/ 43 w 86"/>
                  <a:gd name="T1" fmla="*/ 0 h 118"/>
                  <a:gd name="T2" fmla="*/ 0 w 86"/>
                  <a:gd name="T3" fmla="*/ 43 h 118"/>
                  <a:gd name="T4" fmla="*/ 0 w 86"/>
                  <a:gd name="T5" fmla="*/ 118 h 118"/>
                  <a:gd name="T6" fmla="*/ 86 w 86"/>
                  <a:gd name="T7" fmla="*/ 118 h 118"/>
                  <a:gd name="T8" fmla="*/ 86 w 86"/>
                  <a:gd name="T9" fmla="*/ 43 h 118"/>
                  <a:gd name="T10" fmla="*/ 43 w 86"/>
                  <a:gd name="T11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118">
                    <a:moveTo>
                      <a:pt x="43" y="0"/>
                    </a:moveTo>
                    <a:cubicBezTo>
                      <a:pt x="19" y="0"/>
                      <a:pt x="0" y="19"/>
                      <a:pt x="0" y="43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86" y="118"/>
                      <a:pt x="86" y="118"/>
                      <a:pt x="86" y="118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6" y="19"/>
                      <a:pt x="67" y="0"/>
                      <a:pt x="43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258"/>
              <p:cNvSpPr/>
              <p:nvPr/>
            </p:nvSpPr>
            <p:spPr bwMode="auto">
              <a:xfrm>
                <a:off x="4712" y="1844"/>
                <a:ext cx="183" cy="115"/>
              </a:xfrm>
              <a:custGeom>
                <a:avLst/>
                <a:gdLst>
                  <a:gd name="T0" fmla="*/ 100 w 114"/>
                  <a:gd name="T1" fmla="*/ 0 h 72"/>
                  <a:gd name="T2" fmla="*/ 86 w 114"/>
                  <a:gd name="T3" fmla="*/ 14 h 72"/>
                  <a:gd name="T4" fmla="*/ 28 w 114"/>
                  <a:gd name="T5" fmla="*/ 14 h 72"/>
                  <a:gd name="T6" fmla="*/ 14 w 114"/>
                  <a:gd name="T7" fmla="*/ 0 h 72"/>
                  <a:gd name="T8" fmla="*/ 0 w 114"/>
                  <a:gd name="T9" fmla="*/ 14 h 72"/>
                  <a:gd name="T10" fmla="*/ 0 w 114"/>
                  <a:gd name="T11" fmla="*/ 14 h 72"/>
                  <a:gd name="T12" fmla="*/ 0 w 114"/>
                  <a:gd name="T13" fmla="*/ 64 h 72"/>
                  <a:gd name="T14" fmla="*/ 14 w 114"/>
                  <a:gd name="T15" fmla="*/ 64 h 72"/>
                  <a:gd name="T16" fmla="*/ 14 w 114"/>
                  <a:gd name="T17" fmla="*/ 72 h 72"/>
                  <a:gd name="T18" fmla="*/ 39 w 114"/>
                  <a:gd name="T19" fmla="*/ 72 h 72"/>
                  <a:gd name="T20" fmla="*/ 39 w 114"/>
                  <a:gd name="T21" fmla="*/ 64 h 72"/>
                  <a:gd name="T22" fmla="*/ 75 w 114"/>
                  <a:gd name="T23" fmla="*/ 64 h 72"/>
                  <a:gd name="T24" fmla="*/ 75 w 114"/>
                  <a:gd name="T25" fmla="*/ 72 h 72"/>
                  <a:gd name="T26" fmla="*/ 100 w 114"/>
                  <a:gd name="T27" fmla="*/ 72 h 72"/>
                  <a:gd name="T28" fmla="*/ 100 w 114"/>
                  <a:gd name="T29" fmla="*/ 64 h 72"/>
                  <a:gd name="T30" fmla="*/ 114 w 114"/>
                  <a:gd name="T31" fmla="*/ 64 h 72"/>
                  <a:gd name="T32" fmla="*/ 114 w 114"/>
                  <a:gd name="T33" fmla="*/ 14 h 72"/>
                  <a:gd name="T34" fmla="*/ 100 w 114"/>
                  <a:gd name="T3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4" h="72">
                    <a:moveTo>
                      <a:pt x="100" y="0"/>
                    </a:moveTo>
                    <a:cubicBezTo>
                      <a:pt x="92" y="0"/>
                      <a:pt x="86" y="7"/>
                      <a:pt x="86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7"/>
                      <a:pt x="22" y="0"/>
                      <a:pt x="14" y="0"/>
                    </a:cubicBezTo>
                    <a:cubicBezTo>
                      <a:pt x="6" y="0"/>
                      <a:pt x="0" y="7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72"/>
                      <a:pt x="75" y="72"/>
                      <a:pt x="75" y="72"/>
                    </a:cubicBezTo>
                    <a:cubicBezTo>
                      <a:pt x="100" y="72"/>
                      <a:pt x="100" y="72"/>
                      <a:pt x="100" y="72"/>
                    </a:cubicBezTo>
                    <a:cubicBezTo>
                      <a:pt x="100" y="64"/>
                      <a:pt x="100" y="64"/>
                      <a:pt x="100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4" y="7"/>
                      <a:pt x="108" y="0"/>
                      <a:pt x="100" y="0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Oval 259"/>
              <p:cNvSpPr>
                <a:spLocks noChangeArrowheads="1"/>
              </p:cNvSpPr>
              <p:nvPr/>
            </p:nvSpPr>
            <p:spPr bwMode="auto">
              <a:xfrm>
                <a:off x="3957" y="1632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260"/>
              <p:cNvSpPr/>
              <p:nvPr/>
            </p:nvSpPr>
            <p:spPr bwMode="auto">
              <a:xfrm>
                <a:off x="4040" y="1767"/>
                <a:ext cx="324" cy="276"/>
              </a:xfrm>
              <a:custGeom>
                <a:avLst/>
                <a:gdLst>
                  <a:gd name="T0" fmla="*/ 82 w 202"/>
                  <a:gd name="T1" fmla="*/ 172 h 172"/>
                  <a:gd name="T2" fmla="*/ 202 w 202"/>
                  <a:gd name="T3" fmla="*/ 65 h 172"/>
                  <a:gd name="T4" fmla="*/ 137 w 202"/>
                  <a:gd name="T5" fmla="*/ 0 h 172"/>
                  <a:gd name="T6" fmla="*/ 0 w 202"/>
                  <a:gd name="T7" fmla="*/ 90 h 172"/>
                  <a:gd name="T8" fmla="*/ 82 w 202"/>
                  <a:gd name="T9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2" h="172">
                    <a:moveTo>
                      <a:pt x="82" y="172"/>
                    </a:moveTo>
                    <a:cubicBezTo>
                      <a:pt x="143" y="169"/>
                      <a:pt x="193" y="124"/>
                      <a:pt x="202" y="65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0" y="90"/>
                      <a:pt x="0" y="90"/>
                      <a:pt x="0" y="90"/>
                    </a:cubicBezTo>
                    <a:lnTo>
                      <a:pt x="82" y="172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61"/>
              <p:cNvSpPr/>
              <p:nvPr/>
            </p:nvSpPr>
            <p:spPr bwMode="auto">
              <a:xfrm>
                <a:off x="4060" y="1760"/>
                <a:ext cx="205" cy="100"/>
              </a:xfrm>
              <a:custGeom>
                <a:avLst/>
                <a:gdLst>
                  <a:gd name="T0" fmla="*/ 117 w 128"/>
                  <a:gd name="T1" fmla="*/ 0 h 62"/>
                  <a:gd name="T2" fmla="*/ 85 w 128"/>
                  <a:gd name="T3" fmla="*/ 0 h 62"/>
                  <a:gd name="T4" fmla="*/ 67 w 128"/>
                  <a:gd name="T5" fmla="*/ 0 h 62"/>
                  <a:gd name="T6" fmla="*/ 61 w 128"/>
                  <a:gd name="T7" fmla="*/ 0 h 62"/>
                  <a:gd name="T8" fmla="*/ 48 w 128"/>
                  <a:gd name="T9" fmla="*/ 0 h 62"/>
                  <a:gd name="T10" fmla="*/ 11 w 128"/>
                  <a:gd name="T11" fmla="*/ 0 h 62"/>
                  <a:gd name="T12" fmla="*/ 0 w 128"/>
                  <a:gd name="T13" fmla="*/ 12 h 62"/>
                  <a:gd name="T14" fmla="*/ 0 w 128"/>
                  <a:gd name="T15" fmla="*/ 62 h 62"/>
                  <a:gd name="T16" fmla="*/ 128 w 128"/>
                  <a:gd name="T17" fmla="*/ 62 h 62"/>
                  <a:gd name="T18" fmla="*/ 128 w 128"/>
                  <a:gd name="T19" fmla="*/ 12 h 62"/>
                  <a:gd name="T20" fmla="*/ 117 w 128"/>
                  <a:gd name="T2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62">
                    <a:moveTo>
                      <a:pt x="117" y="0"/>
                    </a:moveTo>
                    <a:cubicBezTo>
                      <a:pt x="85" y="0"/>
                      <a:pt x="85" y="0"/>
                      <a:pt x="85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6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62"/>
              <p:cNvSpPr/>
              <p:nvPr/>
            </p:nvSpPr>
            <p:spPr bwMode="auto">
              <a:xfrm>
                <a:off x="4040" y="1836"/>
                <a:ext cx="244" cy="93"/>
              </a:xfrm>
              <a:custGeom>
                <a:avLst/>
                <a:gdLst>
                  <a:gd name="T0" fmla="*/ 152 w 152"/>
                  <a:gd name="T1" fmla="*/ 11 h 58"/>
                  <a:gd name="T2" fmla="*/ 140 w 152"/>
                  <a:gd name="T3" fmla="*/ 0 h 58"/>
                  <a:gd name="T4" fmla="*/ 129 w 152"/>
                  <a:gd name="T5" fmla="*/ 12 h 58"/>
                  <a:gd name="T6" fmla="*/ 23 w 152"/>
                  <a:gd name="T7" fmla="*/ 12 h 58"/>
                  <a:gd name="T8" fmla="*/ 12 w 152"/>
                  <a:gd name="T9" fmla="*/ 0 h 58"/>
                  <a:gd name="T10" fmla="*/ 0 w 152"/>
                  <a:gd name="T11" fmla="*/ 12 h 58"/>
                  <a:gd name="T12" fmla="*/ 0 w 152"/>
                  <a:gd name="T13" fmla="*/ 12 h 58"/>
                  <a:gd name="T14" fmla="*/ 0 w 152"/>
                  <a:gd name="T15" fmla="*/ 47 h 58"/>
                  <a:gd name="T16" fmla="*/ 12 w 152"/>
                  <a:gd name="T17" fmla="*/ 47 h 58"/>
                  <a:gd name="T18" fmla="*/ 12 w 152"/>
                  <a:gd name="T19" fmla="*/ 58 h 58"/>
                  <a:gd name="T20" fmla="*/ 47 w 152"/>
                  <a:gd name="T21" fmla="*/ 58 h 58"/>
                  <a:gd name="T22" fmla="*/ 47 w 152"/>
                  <a:gd name="T23" fmla="*/ 47 h 58"/>
                  <a:gd name="T24" fmla="*/ 105 w 152"/>
                  <a:gd name="T25" fmla="*/ 47 h 58"/>
                  <a:gd name="T26" fmla="*/ 105 w 152"/>
                  <a:gd name="T27" fmla="*/ 58 h 58"/>
                  <a:gd name="T28" fmla="*/ 140 w 152"/>
                  <a:gd name="T29" fmla="*/ 58 h 58"/>
                  <a:gd name="T30" fmla="*/ 140 w 152"/>
                  <a:gd name="T31" fmla="*/ 47 h 58"/>
                  <a:gd name="T32" fmla="*/ 152 w 152"/>
                  <a:gd name="T33" fmla="*/ 47 h 58"/>
                  <a:gd name="T34" fmla="*/ 152 w 152"/>
                  <a:gd name="T35" fmla="*/ 46 h 58"/>
                  <a:gd name="T36" fmla="*/ 152 w 152"/>
                  <a:gd name="T37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58">
                    <a:moveTo>
                      <a:pt x="152" y="11"/>
                    </a:moveTo>
                    <a:cubicBezTo>
                      <a:pt x="152" y="5"/>
                      <a:pt x="147" y="0"/>
                      <a:pt x="140" y="0"/>
                    </a:cubicBezTo>
                    <a:cubicBezTo>
                      <a:pt x="134" y="0"/>
                      <a:pt x="129" y="5"/>
                      <a:pt x="129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40" y="58"/>
                      <a:pt x="140" y="58"/>
                      <a:pt x="140" y="58"/>
                    </a:cubicBezTo>
                    <a:cubicBezTo>
                      <a:pt x="140" y="47"/>
                      <a:pt x="140" y="47"/>
                      <a:pt x="140" y="47"/>
                    </a:cubicBezTo>
                    <a:cubicBezTo>
                      <a:pt x="152" y="47"/>
                      <a:pt x="152" y="47"/>
                      <a:pt x="152" y="47"/>
                    </a:cubicBezTo>
                    <a:cubicBezTo>
                      <a:pt x="152" y="46"/>
                      <a:pt x="152" y="46"/>
                      <a:pt x="152" y="46"/>
                    </a:cubicBezTo>
                    <a:cubicBezTo>
                      <a:pt x="152" y="11"/>
                      <a:pt x="152" y="11"/>
                      <a:pt x="152" y="11"/>
                    </a:cubicBez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63"/>
              <p:cNvSpPr/>
              <p:nvPr/>
            </p:nvSpPr>
            <p:spPr bwMode="auto">
              <a:xfrm>
                <a:off x="4157" y="1760"/>
                <a:ext cx="10" cy="95"/>
              </a:xfrm>
              <a:custGeom>
                <a:avLst/>
                <a:gdLst>
                  <a:gd name="T0" fmla="*/ 10 w 10"/>
                  <a:gd name="T1" fmla="*/ 94 h 95"/>
                  <a:gd name="T2" fmla="*/ 10 w 10"/>
                  <a:gd name="T3" fmla="*/ 0 h 95"/>
                  <a:gd name="T4" fmla="*/ 0 w 10"/>
                  <a:gd name="T5" fmla="*/ 0 h 95"/>
                  <a:gd name="T6" fmla="*/ 0 w 10"/>
                  <a:gd name="T7" fmla="*/ 95 h 95"/>
                  <a:gd name="T8" fmla="*/ 10 w 10"/>
                  <a:gd name="T9" fmla="*/ 9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5">
                    <a:moveTo>
                      <a:pt x="10" y="94"/>
                    </a:moveTo>
                    <a:lnTo>
                      <a:pt x="10" y="0"/>
                    </a:lnTo>
                    <a:lnTo>
                      <a:pt x="0" y="0"/>
                    </a:lnTo>
                    <a:lnTo>
                      <a:pt x="0" y="95"/>
                    </a:lnTo>
                    <a:lnTo>
                      <a:pt x="10" y="94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Oval 264"/>
              <p:cNvSpPr>
                <a:spLocks noChangeArrowheads="1"/>
              </p:cNvSpPr>
              <p:nvPr/>
            </p:nvSpPr>
            <p:spPr bwMode="auto">
              <a:xfrm>
                <a:off x="3316" y="1632"/>
                <a:ext cx="410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65"/>
              <p:cNvSpPr/>
              <p:nvPr/>
            </p:nvSpPr>
            <p:spPr bwMode="auto">
              <a:xfrm>
                <a:off x="3399" y="1773"/>
                <a:ext cx="322" cy="270"/>
              </a:xfrm>
              <a:custGeom>
                <a:avLst/>
                <a:gdLst>
                  <a:gd name="T0" fmla="*/ 81 w 201"/>
                  <a:gd name="T1" fmla="*/ 168 h 168"/>
                  <a:gd name="T2" fmla="*/ 201 w 201"/>
                  <a:gd name="T3" fmla="*/ 68 h 168"/>
                  <a:gd name="T4" fmla="*/ 133 w 201"/>
                  <a:gd name="T5" fmla="*/ 0 h 168"/>
                  <a:gd name="T6" fmla="*/ 0 w 201"/>
                  <a:gd name="T7" fmla="*/ 87 h 168"/>
                  <a:gd name="T8" fmla="*/ 81 w 201"/>
                  <a:gd name="T9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68">
                    <a:moveTo>
                      <a:pt x="81" y="168"/>
                    </a:moveTo>
                    <a:cubicBezTo>
                      <a:pt x="140" y="166"/>
                      <a:pt x="188" y="124"/>
                      <a:pt x="201" y="68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0" y="87"/>
                      <a:pt x="0" y="87"/>
                      <a:pt x="0" y="87"/>
                    </a:cubicBezTo>
                    <a:lnTo>
                      <a:pt x="81" y="168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66"/>
              <p:cNvSpPr/>
              <p:nvPr/>
            </p:nvSpPr>
            <p:spPr bwMode="auto">
              <a:xfrm>
                <a:off x="3399" y="1839"/>
                <a:ext cx="244" cy="74"/>
              </a:xfrm>
              <a:custGeom>
                <a:avLst/>
                <a:gdLst>
                  <a:gd name="T0" fmla="*/ 140 w 152"/>
                  <a:gd name="T1" fmla="*/ 0 h 46"/>
                  <a:gd name="T2" fmla="*/ 12 w 152"/>
                  <a:gd name="T3" fmla="*/ 0 h 46"/>
                  <a:gd name="T4" fmla="*/ 0 w 152"/>
                  <a:gd name="T5" fmla="*/ 11 h 46"/>
                  <a:gd name="T6" fmla="*/ 0 w 152"/>
                  <a:gd name="T7" fmla="*/ 46 h 46"/>
                  <a:gd name="T8" fmla="*/ 152 w 152"/>
                  <a:gd name="T9" fmla="*/ 46 h 46"/>
                  <a:gd name="T10" fmla="*/ 152 w 152"/>
                  <a:gd name="T11" fmla="*/ 11 h 46"/>
                  <a:gd name="T12" fmla="*/ 140 w 15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46">
                    <a:moveTo>
                      <a:pt x="140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52" y="46"/>
                      <a:pt x="152" y="46"/>
                      <a:pt x="152" y="46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Rectangle 267"/>
              <p:cNvSpPr>
                <a:spLocks noChangeArrowheads="1"/>
              </p:cNvSpPr>
              <p:nvPr/>
            </p:nvSpPr>
            <p:spPr bwMode="auto">
              <a:xfrm>
                <a:off x="3426" y="1773"/>
                <a:ext cx="186" cy="66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Rectangle 268"/>
              <p:cNvSpPr>
                <a:spLocks noChangeArrowheads="1"/>
              </p:cNvSpPr>
              <p:nvPr/>
            </p:nvSpPr>
            <p:spPr bwMode="auto">
              <a:xfrm>
                <a:off x="3454" y="1801"/>
                <a:ext cx="56" cy="3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Rectangle 269"/>
              <p:cNvSpPr>
                <a:spLocks noChangeArrowheads="1"/>
              </p:cNvSpPr>
              <p:nvPr/>
            </p:nvSpPr>
            <p:spPr bwMode="auto">
              <a:xfrm>
                <a:off x="3529" y="1801"/>
                <a:ext cx="56" cy="3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Rectangle 270"/>
              <p:cNvSpPr>
                <a:spLocks noChangeArrowheads="1"/>
              </p:cNvSpPr>
              <p:nvPr/>
            </p:nvSpPr>
            <p:spPr bwMode="auto">
              <a:xfrm>
                <a:off x="3418" y="1913"/>
                <a:ext cx="57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Rectangle 271"/>
              <p:cNvSpPr>
                <a:spLocks noChangeArrowheads="1"/>
              </p:cNvSpPr>
              <p:nvPr/>
            </p:nvSpPr>
            <p:spPr bwMode="auto">
              <a:xfrm>
                <a:off x="3568" y="1913"/>
                <a:ext cx="56" cy="1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Oval 272"/>
              <p:cNvSpPr>
                <a:spLocks noChangeArrowheads="1"/>
              </p:cNvSpPr>
              <p:nvPr/>
            </p:nvSpPr>
            <p:spPr bwMode="auto">
              <a:xfrm>
                <a:off x="2675" y="1632"/>
                <a:ext cx="410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73"/>
              <p:cNvSpPr/>
              <p:nvPr/>
            </p:nvSpPr>
            <p:spPr bwMode="auto">
              <a:xfrm>
                <a:off x="2766" y="1773"/>
                <a:ext cx="306" cy="268"/>
              </a:xfrm>
              <a:custGeom>
                <a:avLst/>
                <a:gdLst>
                  <a:gd name="T0" fmla="*/ 100 w 191"/>
                  <a:gd name="T1" fmla="*/ 0 h 167"/>
                  <a:gd name="T2" fmla="*/ 66 w 191"/>
                  <a:gd name="T3" fmla="*/ 34 h 167"/>
                  <a:gd name="T4" fmla="*/ 79 w 191"/>
                  <a:gd name="T5" fmla="*/ 46 h 167"/>
                  <a:gd name="T6" fmla="*/ 0 w 191"/>
                  <a:gd name="T7" fmla="*/ 82 h 167"/>
                  <a:gd name="T8" fmla="*/ 85 w 191"/>
                  <a:gd name="T9" fmla="*/ 167 h 167"/>
                  <a:gd name="T10" fmla="*/ 191 w 191"/>
                  <a:gd name="T11" fmla="*/ 86 h 167"/>
                  <a:gd name="T12" fmla="*/ 128 w 191"/>
                  <a:gd name="T13" fmla="*/ 23 h 167"/>
                  <a:gd name="T14" fmla="*/ 125 w 191"/>
                  <a:gd name="T15" fmla="*/ 25 h 167"/>
                  <a:gd name="T16" fmla="*/ 100 w 191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1" h="167">
                    <a:moveTo>
                      <a:pt x="100" y="0"/>
                    </a:moveTo>
                    <a:cubicBezTo>
                      <a:pt x="66" y="34"/>
                      <a:pt x="66" y="34"/>
                      <a:pt x="66" y="34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85" y="167"/>
                      <a:pt x="85" y="167"/>
                      <a:pt x="85" y="167"/>
                    </a:cubicBezTo>
                    <a:cubicBezTo>
                      <a:pt x="134" y="162"/>
                      <a:pt x="174" y="129"/>
                      <a:pt x="191" y="86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5" y="25"/>
                      <a:pt x="125" y="25"/>
                      <a:pt x="125" y="25"/>
                    </a:cubicBez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Rectangle 274"/>
              <p:cNvSpPr>
                <a:spLocks noChangeArrowheads="1"/>
              </p:cNvSpPr>
              <p:nvPr/>
            </p:nvSpPr>
            <p:spPr bwMode="auto">
              <a:xfrm>
                <a:off x="2766" y="1773"/>
                <a:ext cx="160" cy="103"/>
              </a:xfrm>
              <a:prstGeom prst="rect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75"/>
              <p:cNvSpPr/>
              <p:nvPr/>
            </p:nvSpPr>
            <p:spPr bwMode="auto">
              <a:xfrm>
                <a:off x="2766" y="1810"/>
                <a:ext cx="244" cy="95"/>
              </a:xfrm>
              <a:custGeom>
                <a:avLst/>
                <a:gdLst>
                  <a:gd name="T0" fmla="*/ 224 w 244"/>
                  <a:gd name="T1" fmla="*/ 39 h 95"/>
                  <a:gd name="T2" fmla="*/ 224 w 244"/>
                  <a:gd name="T3" fmla="*/ 39 h 95"/>
                  <a:gd name="T4" fmla="*/ 205 w 244"/>
                  <a:gd name="T5" fmla="*/ 0 h 95"/>
                  <a:gd name="T6" fmla="*/ 160 w 244"/>
                  <a:gd name="T7" fmla="*/ 0 h 95"/>
                  <a:gd name="T8" fmla="*/ 160 w 244"/>
                  <a:gd name="T9" fmla="*/ 66 h 95"/>
                  <a:gd name="T10" fmla="*/ 0 w 244"/>
                  <a:gd name="T11" fmla="*/ 66 h 95"/>
                  <a:gd name="T12" fmla="*/ 0 w 244"/>
                  <a:gd name="T13" fmla="*/ 95 h 95"/>
                  <a:gd name="T14" fmla="*/ 244 w 244"/>
                  <a:gd name="T15" fmla="*/ 95 h 95"/>
                  <a:gd name="T16" fmla="*/ 244 w 244"/>
                  <a:gd name="T17" fmla="*/ 48 h 95"/>
                  <a:gd name="T18" fmla="*/ 224 w 244"/>
                  <a:gd name="T19" fmla="*/ 3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4" h="95">
                    <a:moveTo>
                      <a:pt x="224" y="39"/>
                    </a:moveTo>
                    <a:lnTo>
                      <a:pt x="224" y="39"/>
                    </a:lnTo>
                    <a:lnTo>
                      <a:pt x="205" y="0"/>
                    </a:lnTo>
                    <a:lnTo>
                      <a:pt x="160" y="0"/>
                    </a:lnTo>
                    <a:lnTo>
                      <a:pt x="160" y="66"/>
                    </a:lnTo>
                    <a:lnTo>
                      <a:pt x="0" y="66"/>
                    </a:lnTo>
                    <a:lnTo>
                      <a:pt x="0" y="95"/>
                    </a:lnTo>
                    <a:lnTo>
                      <a:pt x="244" y="95"/>
                    </a:lnTo>
                    <a:lnTo>
                      <a:pt x="244" y="48"/>
                    </a:lnTo>
                    <a:lnTo>
                      <a:pt x="224" y="39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Oval 276"/>
              <p:cNvSpPr>
                <a:spLocks noChangeArrowheads="1"/>
              </p:cNvSpPr>
              <p:nvPr/>
            </p:nvSpPr>
            <p:spPr bwMode="auto">
              <a:xfrm>
                <a:off x="2779" y="1884"/>
                <a:ext cx="48" cy="48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Oval 277"/>
              <p:cNvSpPr>
                <a:spLocks noChangeArrowheads="1"/>
              </p:cNvSpPr>
              <p:nvPr/>
            </p:nvSpPr>
            <p:spPr bwMode="auto">
              <a:xfrm>
                <a:off x="2835" y="1884"/>
                <a:ext cx="48" cy="48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Oval 278"/>
              <p:cNvSpPr>
                <a:spLocks noChangeArrowheads="1"/>
              </p:cNvSpPr>
              <p:nvPr/>
            </p:nvSpPr>
            <p:spPr bwMode="auto">
              <a:xfrm>
                <a:off x="2939" y="1884"/>
                <a:ext cx="48" cy="48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Oval 279"/>
              <p:cNvSpPr>
                <a:spLocks noChangeArrowheads="1"/>
              </p:cNvSpPr>
              <p:nvPr/>
            </p:nvSpPr>
            <p:spPr bwMode="auto">
              <a:xfrm>
                <a:off x="2033" y="1632"/>
                <a:ext cx="411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80"/>
              <p:cNvSpPr/>
              <p:nvPr/>
            </p:nvSpPr>
            <p:spPr bwMode="auto">
              <a:xfrm>
                <a:off x="2117" y="1746"/>
                <a:ext cx="327" cy="295"/>
              </a:xfrm>
              <a:custGeom>
                <a:avLst/>
                <a:gdLst>
                  <a:gd name="T0" fmla="*/ 91 w 204"/>
                  <a:gd name="T1" fmla="*/ 184 h 184"/>
                  <a:gd name="T2" fmla="*/ 204 w 204"/>
                  <a:gd name="T3" fmla="*/ 58 h 184"/>
                  <a:gd name="T4" fmla="*/ 146 w 204"/>
                  <a:gd name="T5" fmla="*/ 0 h 184"/>
                  <a:gd name="T6" fmla="*/ 0 w 204"/>
                  <a:gd name="T7" fmla="*/ 93 h 184"/>
                  <a:gd name="T8" fmla="*/ 91 w 204"/>
                  <a:gd name="T9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184">
                    <a:moveTo>
                      <a:pt x="91" y="184"/>
                    </a:moveTo>
                    <a:cubicBezTo>
                      <a:pt x="154" y="177"/>
                      <a:pt x="203" y="123"/>
                      <a:pt x="204" y="58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0" y="93"/>
                      <a:pt x="0" y="93"/>
                      <a:pt x="0" y="93"/>
                    </a:cubicBezTo>
                    <a:lnTo>
                      <a:pt x="91" y="184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81"/>
              <p:cNvSpPr/>
              <p:nvPr/>
            </p:nvSpPr>
            <p:spPr bwMode="auto">
              <a:xfrm>
                <a:off x="2122" y="1741"/>
                <a:ext cx="173" cy="174"/>
              </a:xfrm>
              <a:custGeom>
                <a:avLst/>
                <a:gdLst>
                  <a:gd name="T0" fmla="*/ 136 w 173"/>
                  <a:gd name="T1" fmla="*/ 174 h 174"/>
                  <a:gd name="T2" fmla="*/ 0 w 173"/>
                  <a:gd name="T3" fmla="*/ 137 h 174"/>
                  <a:gd name="T4" fmla="*/ 36 w 173"/>
                  <a:gd name="T5" fmla="*/ 0 h 174"/>
                  <a:gd name="T6" fmla="*/ 173 w 173"/>
                  <a:gd name="T7" fmla="*/ 37 h 174"/>
                  <a:gd name="T8" fmla="*/ 136 w 173"/>
                  <a:gd name="T9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174">
                    <a:moveTo>
                      <a:pt x="136" y="174"/>
                    </a:moveTo>
                    <a:lnTo>
                      <a:pt x="0" y="137"/>
                    </a:lnTo>
                    <a:lnTo>
                      <a:pt x="36" y="0"/>
                    </a:lnTo>
                    <a:lnTo>
                      <a:pt x="173" y="37"/>
                    </a:lnTo>
                    <a:lnTo>
                      <a:pt x="136" y="174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82"/>
              <p:cNvSpPr/>
              <p:nvPr/>
            </p:nvSpPr>
            <p:spPr bwMode="auto">
              <a:xfrm>
                <a:off x="2203" y="1756"/>
                <a:ext cx="37" cy="43"/>
              </a:xfrm>
              <a:custGeom>
                <a:avLst/>
                <a:gdLst>
                  <a:gd name="T0" fmla="*/ 28 w 37"/>
                  <a:gd name="T1" fmla="*/ 43 h 43"/>
                  <a:gd name="T2" fmla="*/ 0 w 37"/>
                  <a:gd name="T3" fmla="*/ 35 h 43"/>
                  <a:gd name="T4" fmla="*/ 10 w 37"/>
                  <a:gd name="T5" fmla="*/ 0 h 43"/>
                  <a:gd name="T6" fmla="*/ 37 w 37"/>
                  <a:gd name="T7" fmla="*/ 8 h 43"/>
                  <a:gd name="T8" fmla="*/ 28 w 37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43">
                    <a:moveTo>
                      <a:pt x="28" y="43"/>
                    </a:moveTo>
                    <a:lnTo>
                      <a:pt x="0" y="35"/>
                    </a:lnTo>
                    <a:lnTo>
                      <a:pt x="10" y="0"/>
                    </a:lnTo>
                    <a:lnTo>
                      <a:pt x="37" y="8"/>
                    </a:lnTo>
                    <a:lnTo>
                      <a:pt x="28" y="43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83"/>
              <p:cNvSpPr/>
              <p:nvPr/>
            </p:nvSpPr>
            <p:spPr bwMode="auto">
              <a:xfrm>
                <a:off x="2227" y="1884"/>
                <a:ext cx="84" cy="85"/>
              </a:xfrm>
              <a:custGeom>
                <a:avLst/>
                <a:gdLst>
                  <a:gd name="T0" fmla="*/ 48 w 52"/>
                  <a:gd name="T1" fmla="*/ 33 h 53"/>
                  <a:gd name="T2" fmla="*/ 20 w 52"/>
                  <a:gd name="T3" fmla="*/ 49 h 53"/>
                  <a:gd name="T4" fmla="*/ 3 w 52"/>
                  <a:gd name="T5" fmla="*/ 20 h 53"/>
                  <a:gd name="T6" fmla="*/ 32 w 52"/>
                  <a:gd name="T7" fmla="*/ 4 h 53"/>
                  <a:gd name="T8" fmla="*/ 48 w 52"/>
                  <a:gd name="T9" fmla="*/ 3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3">
                    <a:moveTo>
                      <a:pt x="48" y="33"/>
                    </a:moveTo>
                    <a:cubicBezTo>
                      <a:pt x="45" y="45"/>
                      <a:pt x="32" y="53"/>
                      <a:pt x="20" y="49"/>
                    </a:cubicBezTo>
                    <a:cubicBezTo>
                      <a:pt x="7" y="46"/>
                      <a:pt x="0" y="33"/>
                      <a:pt x="3" y="20"/>
                    </a:cubicBezTo>
                    <a:cubicBezTo>
                      <a:pt x="6" y="8"/>
                      <a:pt x="19" y="0"/>
                      <a:pt x="32" y="4"/>
                    </a:cubicBezTo>
                    <a:cubicBezTo>
                      <a:pt x="44" y="7"/>
                      <a:pt x="52" y="20"/>
                      <a:pt x="48" y="33"/>
                    </a:cubicBez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Oval 284"/>
              <p:cNvSpPr>
                <a:spLocks noChangeArrowheads="1"/>
              </p:cNvSpPr>
              <p:nvPr/>
            </p:nvSpPr>
            <p:spPr bwMode="auto">
              <a:xfrm>
                <a:off x="2255" y="1913"/>
                <a:ext cx="27" cy="2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85"/>
              <p:cNvSpPr/>
              <p:nvPr/>
            </p:nvSpPr>
            <p:spPr bwMode="auto">
              <a:xfrm>
                <a:off x="2264" y="1746"/>
                <a:ext cx="96" cy="146"/>
              </a:xfrm>
              <a:custGeom>
                <a:avLst/>
                <a:gdLst>
                  <a:gd name="T0" fmla="*/ 87 w 96"/>
                  <a:gd name="T1" fmla="*/ 0 h 146"/>
                  <a:gd name="T2" fmla="*/ 31 w 96"/>
                  <a:gd name="T3" fmla="*/ 32 h 146"/>
                  <a:gd name="T4" fmla="*/ 0 w 96"/>
                  <a:gd name="T5" fmla="*/ 143 h 146"/>
                  <a:gd name="T6" fmla="*/ 19 w 96"/>
                  <a:gd name="T7" fmla="*/ 146 h 146"/>
                  <a:gd name="T8" fmla="*/ 47 w 96"/>
                  <a:gd name="T9" fmla="*/ 45 h 146"/>
                  <a:gd name="T10" fmla="*/ 96 w 96"/>
                  <a:gd name="T11" fmla="*/ 16 h 146"/>
                  <a:gd name="T12" fmla="*/ 87 w 96"/>
                  <a:gd name="T1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46">
                    <a:moveTo>
                      <a:pt x="87" y="0"/>
                    </a:moveTo>
                    <a:lnTo>
                      <a:pt x="31" y="32"/>
                    </a:lnTo>
                    <a:lnTo>
                      <a:pt x="0" y="143"/>
                    </a:lnTo>
                    <a:lnTo>
                      <a:pt x="19" y="146"/>
                    </a:lnTo>
                    <a:lnTo>
                      <a:pt x="47" y="45"/>
                    </a:lnTo>
                    <a:lnTo>
                      <a:pt x="96" y="1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86"/>
              <p:cNvSpPr/>
              <p:nvPr/>
            </p:nvSpPr>
            <p:spPr bwMode="auto">
              <a:xfrm>
                <a:off x="2117" y="1878"/>
                <a:ext cx="118" cy="48"/>
              </a:xfrm>
              <a:custGeom>
                <a:avLst/>
                <a:gdLst>
                  <a:gd name="T0" fmla="*/ 0 w 118"/>
                  <a:gd name="T1" fmla="*/ 17 h 48"/>
                  <a:gd name="T2" fmla="*/ 114 w 118"/>
                  <a:gd name="T3" fmla="*/ 48 h 48"/>
                  <a:gd name="T4" fmla="*/ 118 w 118"/>
                  <a:gd name="T5" fmla="*/ 30 h 48"/>
                  <a:gd name="T6" fmla="*/ 5 w 118"/>
                  <a:gd name="T7" fmla="*/ 0 h 48"/>
                  <a:gd name="T8" fmla="*/ 0 w 118"/>
                  <a:gd name="T9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48">
                    <a:moveTo>
                      <a:pt x="0" y="17"/>
                    </a:moveTo>
                    <a:lnTo>
                      <a:pt x="114" y="48"/>
                    </a:lnTo>
                    <a:lnTo>
                      <a:pt x="118" y="30"/>
                    </a:lnTo>
                    <a:lnTo>
                      <a:pt x="5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Oval 287"/>
              <p:cNvSpPr>
                <a:spLocks noChangeArrowheads="1"/>
              </p:cNvSpPr>
              <p:nvPr/>
            </p:nvSpPr>
            <p:spPr bwMode="auto">
              <a:xfrm>
                <a:off x="1392" y="1632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88"/>
              <p:cNvSpPr/>
              <p:nvPr/>
            </p:nvSpPr>
            <p:spPr bwMode="auto">
              <a:xfrm>
                <a:off x="1475" y="1762"/>
                <a:ext cx="328" cy="281"/>
              </a:xfrm>
              <a:custGeom>
                <a:avLst/>
                <a:gdLst>
                  <a:gd name="T0" fmla="*/ 57 w 204"/>
                  <a:gd name="T1" fmla="*/ 174 h 175"/>
                  <a:gd name="T2" fmla="*/ 76 w 204"/>
                  <a:gd name="T3" fmla="*/ 175 h 175"/>
                  <a:gd name="T4" fmla="*/ 204 w 204"/>
                  <a:gd name="T5" fmla="*/ 52 h 175"/>
                  <a:gd name="T6" fmla="*/ 152 w 204"/>
                  <a:gd name="T7" fmla="*/ 0 h 175"/>
                  <a:gd name="T8" fmla="*/ 0 w 204"/>
                  <a:gd name="T9" fmla="*/ 117 h 175"/>
                  <a:gd name="T10" fmla="*/ 57 w 204"/>
                  <a:gd name="T11" fmla="*/ 174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4" h="175">
                    <a:moveTo>
                      <a:pt x="57" y="174"/>
                    </a:moveTo>
                    <a:cubicBezTo>
                      <a:pt x="63" y="175"/>
                      <a:pt x="70" y="175"/>
                      <a:pt x="76" y="175"/>
                    </a:cubicBezTo>
                    <a:cubicBezTo>
                      <a:pt x="145" y="175"/>
                      <a:pt x="201" y="121"/>
                      <a:pt x="204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117"/>
                      <a:pt x="0" y="117"/>
                      <a:pt x="0" y="117"/>
                    </a:cubicBezTo>
                    <a:lnTo>
                      <a:pt x="57" y="174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89"/>
              <p:cNvSpPr/>
              <p:nvPr/>
            </p:nvSpPr>
            <p:spPr bwMode="auto">
              <a:xfrm>
                <a:off x="1475" y="1762"/>
                <a:ext cx="244" cy="188"/>
              </a:xfrm>
              <a:custGeom>
                <a:avLst/>
                <a:gdLst>
                  <a:gd name="T0" fmla="*/ 244 w 244"/>
                  <a:gd name="T1" fmla="*/ 0 h 188"/>
                  <a:gd name="T2" fmla="*/ 0 w 244"/>
                  <a:gd name="T3" fmla="*/ 0 h 188"/>
                  <a:gd name="T4" fmla="*/ 0 w 244"/>
                  <a:gd name="T5" fmla="*/ 0 h 188"/>
                  <a:gd name="T6" fmla="*/ 0 w 244"/>
                  <a:gd name="T7" fmla="*/ 188 h 188"/>
                  <a:gd name="T8" fmla="*/ 244 w 244"/>
                  <a:gd name="T9" fmla="*/ 188 h 188"/>
                  <a:gd name="T10" fmla="*/ 244 w 244"/>
                  <a:gd name="T11" fmla="*/ 0 h 188"/>
                  <a:gd name="T12" fmla="*/ 244 w 244"/>
                  <a:gd name="T1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4" h="188">
                    <a:moveTo>
                      <a:pt x="244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88"/>
                    </a:lnTo>
                    <a:lnTo>
                      <a:pt x="244" y="188"/>
                    </a:lnTo>
                    <a:lnTo>
                      <a:pt x="244" y="0"/>
                    </a:lnTo>
                    <a:lnTo>
                      <a:pt x="244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290"/>
              <p:cNvSpPr/>
              <p:nvPr/>
            </p:nvSpPr>
            <p:spPr bwMode="auto">
              <a:xfrm>
                <a:off x="1475" y="1725"/>
                <a:ext cx="244" cy="37"/>
              </a:xfrm>
              <a:custGeom>
                <a:avLst/>
                <a:gdLst>
                  <a:gd name="T0" fmla="*/ 206 w 244"/>
                  <a:gd name="T1" fmla="*/ 0 h 37"/>
                  <a:gd name="T2" fmla="*/ 39 w 244"/>
                  <a:gd name="T3" fmla="*/ 0 h 37"/>
                  <a:gd name="T4" fmla="*/ 0 w 244"/>
                  <a:gd name="T5" fmla="*/ 37 h 37"/>
                  <a:gd name="T6" fmla="*/ 244 w 244"/>
                  <a:gd name="T7" fmla="*/ 37 h 37"/>
                  <a:gd name="T8" fmla="*/ 206 w 244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4" h="37">
                    <a:moveTo>
                      <a:pt x="206" y="0"/>
                    </a:moveTo>
                    <a:lnTo>
                      <a:pt x="39" y="0"/>
                    </a:lnTo>
                    <a:lnTo>
                      <a:pt x="0" y="37"/>
                    </a:lnTo>
                    <a:lnTo>
                      <a:pt x="244" y="37"/>
                    </a:lnTo>
                    <a:lnTo>
                      <a:pt x="206" y="0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Rectangle 291"/>
              <p:cNvSpPr>
                <a:spLocks noChangeArrowheads="1"/>
              </p:cNvSpPr>
              <p:nvPr/>
            </p:nvSpPr>
            <p:spPr bwMode="auto">
              <a:xfrm>
                <a:off x="1551" y="1762"/>
                <a:ext cx="93" cy="76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292"/>
              <p:cNvSpPr/>
              <p:nvPr/>
            </p:nvSpPr>
            <p:spPr bwMode="auto">
              <a:xfrm>
                <a:off x="1551" y="1725"/>
                <a:ext cx="93" cy="37"/>
              </a:xfrm>
              <a:custGeom>
                <a:avLst/>
                <a:gdLst>
                  <a:gd name="T0" fmla="*/ 37 w 93"/>
                  <a:gd name="T1" fmla="*/ 0 h 37"/>
                  <a:gd name="T2" fmla="*/ 0 w 93"/>
                  <a:gd name="T3" fmla="*/ 37 h 37"/>
                  <a:gd name="T4" fmla="*/ 93 w 93"/>
                  <a:gd name="T5" fmla="*/ 37 h 37"/>
                  <a:gd name="T6" fmla="*/ 56 w 93"/>
                  <a:gd name="T7" fmla="*/ 0 h 37"/>
                  <a:gd name="T8" fmla="*/ 37 w 93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37">
                    <a:moveTo>
                      <a:pt x="37" y="0"/>
                    </a:moveTo>
                    <a:lnTo>
                      <a:pt x="0" y="37"/>
                    </a:lnTo>
                    <a:lnTo>
                      <a:pt x="93" y="37"/>
                    </a:lnTo>
                    <a:lnTo>
                      <a:pt x="56" y="0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Oval 293"/>
              <p:cNvSpPr>
                <a:spLocks noChangeArrowheads="1"/>
              </p:cNvSpPr>
              <p:nvPr/>
            </p:nvSpPr>
            <p:spPr bwMode="auto">
              <a:xfrm>
                <a:off x="751" y="1632"/>
                <a:ext cx="410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294"/>
              <p:cNvSpPr/>
              <p:nvPr/>
            </p:nvSpPr>
            <p:spPr bwMode="auto">
              <a:xfrm>
                <a:off x="834" y="1716"/>
                <a:ext cx="327" cy="327"/>
              </a:xfrm>
              <a:custGeom>
                <a:avLst/>
                <a:gdLst>
                  <a:gd name="T0" fmla="*/ 76 w 204"/>
                  <a:gd name="T1" fmla="*/ 0 h 204"/>
                  <a:gd name="T2" fmla="*/ 59 w 204"/>
                  <a:gd name="T3" fmla="*/ 30 h 204"/>
                  <a:gd name="T4" fmla="*/ 29 w 204"/>
                  <a:gd name="T5" fmla="*/ 0 h 204"/>
                  <a:gd name="T6" fmla="*/ 12 w 204"/>
                  <a:gd name="T7" fmla="*/ 31 h 204"/>
                  <a:gd name="T8" fmla="*/ 43 w 204"/>
                  <a:gd name="T9" fmla="*/ 59 h 204"/>
                  <a:gd name="T10" fmla="*/ 29 w 204"/>
                  <a:gd name="T11" fmla="*/ 73 h 204"/>
                  <a:gd name="T12" fmla="*/ 11 w 204"/>
                  <a:gd name="T13" fmla="*/ 55 h 204"/>
                  <a:gd name="T14" fmla="*/ 0 w 204"/>
                  <a:gd name="T15" fmla="*/ 65 h 204"/>
                  <a:gd name="T16" fmla="*/ 19 w 204"/>
                  <a:gd name="T17" fmla="*/ 84 h 204"/>
                  <a:gd name="T18" fmla="*/ 14 w 204"/>
                  <a:gd name="T19" fmla="*/ 89 h 204"/>
                  <a:gd name="T20" fmla="*/ 44 w 204"/>
                  <a:gd name="T21" fmla="*/ 119 h 204"/>
                  <a:gd name="T22" fmla="*/ 28 w 204"/>
                  <a:gd name="T23" fmla="*/ 135 h 204"/>
                  <a:gd name="T24" fmla="*/ 11 w 204"/>
                  <a:gd name="T25" fmla="*/ 118 h 204"/>
                  <a:gd name="T26" fmla="*/ 0 w 204"/>
                  <a:gd name="T27" fmla="*/ 129 h 204"/>
                  <a:gd name="T28" fmla="*/ 18 w 204"/>
                  <a:gd name="T29" fmla="*/ 146 h 204"/>
                  <a:gd name="T30" fmla="*/ 12 w 204"/>
                  <a:gd name="T31" fmla="*/ 152 h 204"/>
                  <a:gd name="T32" fmla="*/ 64 w 204"/>
                  <a:gd name="T33" fmla="*/ 203 h 204"/>
                  <a:gd name="T34" fmla="*/ 76 w 204"/>
                  <a:gd name="T35" fmla="*/ 204 h 204"/>
                  <a:gd name="T36" fmla="*/ 204 w 204"/>
                  <a:gd name="T37" fmla="*/ 81 h 204"/>
                  <a:gd name="T38" fmla="*/ 123 w 204"/>
                  <a:gd name="T39" fmla="*/ 0 h 204"/>
                  <a:gd name="T40" fmla="*/ 107 w 204"/>
                  <a:gd name="T41" fmla="*/ 31 h 204"/>
                  <a:gd name="T42" fmla="*/ 76 w 204"/>
                  <a:gd name="T4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4" h="204">
                    <a:moveTo>
                      <a:pt x="76" y="0"/>
                    </a:moveTo>
                    <a:cubicBezTo>
                      <a:pt x="59" y="30"/>
                      <a:pt x="59" y="30"/>
                      <a:pt x="59" y="3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14" y="89"/>
                      <a:pt x="14" y="89"/>
                      <a:pt x="14" y="8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46"/>
                      <a:pt x="18" y="146"/>
                      <a:pt x="18" y="146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64" y="203"/>
                      <a:pt x="64" y="203"/>
                      <a:pt x="64" y="203"/>
                    </a:cubicBezTo>
                    <a:cubicBezTo>
                      <a:pt x="68" y="204"/>
                      <a:pt x="72" y="204"/>
                      <a:pt x="76" y="204"/>
                    </a:cubicBezTo>
                    <a:cubicBezTo>
                      <a:pt x="145" y="204"/>
                      <a:pt x="201" y="150"/>
                      <a:pt x="204" y="8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07" y="31"/>
                      <a:pt x="107" y="31"/>
                      <a:pt x="107" y="31"/>
                    </a:cubicBez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Rectangle 295"/>
              <p:cNvSpPr>
                <a:spLocks noChangeArrowheads="1"/>
              </p:cNvSpPr>
              <p:nvPr/>
            </p:nvSpPr>
            <p:spPr bwMode="auto">
              <a:xfrm>
                <a:off x="834" y="1802"/>
                <a:ext cx="244" cy="18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Rectangle 296"/>
              <p:cNvSpPr>
                <a:spLocks noChangeArrowheads="1"/>
              </p:cNvSpPr>
              <p:nvPr/>
            </p:nvSpPr>
            <p:spPr bwMode="auto">
              <a:xfrm>
                <a:off x="834" y="1903"/>
                <a:ext cx="244" cy="20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297"/>
              <p:cNvSpPr/>
              <p:nvPr/>
            </p:nvSpPr>
            <p:spPr bwMode="auto">
              <a:xfrm>
                <a:off x="929" y="1716"/>
                <a:ext cx="54" cy="243"/>
              </a:xfrm>
              <a:custGeom>
                <a:avLst/>
                <a:gdLst>
                  <a:gd name="T0" fmla="*/ 54 w 54"/>
                  <a:gd name="T1" fmla="*/ 48 h 243"/>
                  <a:gd name="T2" fmla="*/ 54 w 54"/>
                  <a:gd name="T3" fmla="*/ 48 h 243"/>
                  <a:gd name="T4" fmla="*/ 27 w 54"/>
                  <a:gd name="T5" fmla="*/ 0 h 243"/>
                  <a:gd name="T6" fmla="*/ 0 w 54"/>
                  <a:gd name="T7" fmla="*/ 48 h 243"/>
                  <a:gd name="T8" fmla="*/ 0 w 54"/>
                  <a:gd name="T9" fmla="*/ 48 h 243"/>
                  <a:gd name="T10" fmla="*/ 0 w 54"/>
                  <a:gd name="T11" fmla="*/ 243 h 243"/>
                  <a:gd name="T12" fmla="*/ 54 w 54"/>
                  <a:gd name="T13" fmla="*/ 243 h 243"/>
                  <a:gd name="T14" fmla="*/ 54 w 54"/>
                  <a:gd name="T15" fmla="*/ 48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43">
                    <a:moveTo>
                      <a:pt x="54" y="48"/>
                    </a:moveTo>
                    <a:lnTo>
                      <a:pt x="54" y="48"/>
                    </a:lnTo>
                    <a:lnTo>
                      <a:pt x="27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243"/>
                    </a:lnTo>
                    <a:lnTo>
                      <a:pt x="54" y="243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98"/>
              <p:cNvSpPr/>
              <p:nvPr/>
            </p:nvSpPr>
            <p:spPr bwMode="auto">
              <a:xfrm>
                <a:off x="853" y="1716"/>
                <a:ext cx="57" cy="243"/>
              </a:xfrm>
              <a:custGeom>
                <a:avLst/>
                <a:gdLst>
                  <a:gd name="T0" fmla="*/ 57 w 57"/>
                  <a:gd name="T1" fmla="*/ 48 h 243"/>
                  <a:gd name="T2" fmla="*/ 57 w 57"/>
                  <a:gd name="T3" fmla="*/ 48 h 243"/>
                  <a:gd name="T4" fmla="*/ 28 w 57"/>
                  <a:gd name="T5" fmla="*/ 0 h 243"/>
                  <a:gd name="T6" fmla="*/ 0 w 57"/>
                  <a:gd name="T7" fmla="*/ 48 h 243"/>
                  <a:gd name="T8" fmla="*/ 0 w 57"/>
                  <a:gd name="T9" fmla="*/ 48 h 243"/>
                  <a:gd name="T10" fmla="*/ 0 w 57"/>
                  <a:gd name="T11" fmla="*/ 243 h 243"/>
                  <a:gd name="T12" fmla="*/ 57 w 57"/>
                  <a:gd name="T13" fmla="*/ 243 h 243"/>
                  <a:gd name="T14" fmla="*/ 57 w 57"/>
                  <a:gd name="T15" fmla="*/ 48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243">
                    <a:moveTo>
                      <a:pt x="57" y="48"/>
                    </a:moveTo>
                    <a:lnTo>
                      <a:pt x="57" y="48"/>
                    </a:lnTo>
                    <a:lnTo>
                      <a:pt x="28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243"/>
                    </a:lnTo>
                    <a:lnTo>
                      <a:pt x="57" y="243"/>
                    </a:lnTo>
                    <a:lnTo>
                      <a:pt x="57" y="4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299"/>
              <p:cNvSpPr/>
              <p:nvPr/>
            </p:nvSpPr>
            <p:spPr bwMode="auto">
              <a:xfrm>
                <a:off x="1003" y="1716"/>
                <a:ext cx="56" cy="243"/>
              </a:xfrm>
              <a:custGeom>
                <a:avLst/>
                <a:gdLst>
                  <a:gd name="T0" fmla="*/ 56 w 56"/>
                  <a:gd name="T1" fmla="*/ 48 h 243"/>
                  <a:gd name="T2" fmla="*/ 28 w 56"/>
                  <a:gd name="T3" fmla="*/ 0 h 243"/>
                  <a:gd name="T4" fmla="*/ 0 w 56"/>
                  <a:gd name="T5" fmla="*/ 48 h 243"/>
                  <a:gd name="T6" fmla="*/ 0 w 56"/>
                  <a:gd name="T7" fmla="*/ 48 h 243"/>
                  <a:gd name="T8" fmla="*/ 0 w 56"/>
                  <a:gd name="T9" fmla="*/ 243 h 243"/>
                  <a:gd name="T10" fmla="*/ 56 w 56"/>
                  <a:gd name="T11" fmla="*/ 243 h 243"/>
                  <a:gd name="T12" fmla="*/ 56 w 56"/>
                  <a:gd name="T13" fmla="*/ 48 h 243"/>
                  <a:gd name="T14" fmla="*/ 56 w 56"/>
                  <a:gd name="T15" fmla="*/ 48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243">
                    <a:moveTo>
                      <a:pt x="56" y="48"/>
                    </a:moveTo>
                    <a:lnTo>
                      <a:pt x="28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243"/>
                    </a:lnTo>
                    <a:lnTo>
                      <a:pt x="56" y="243"/>
                    </a:lnTo>
                    <a:lnTo>
                      <a:pt x="56" y="48"/>
                    </a:lnTo>
                    <a:lnTo>
                      <a:pt x="56" y="48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Oval 300"/>
              <p:cNvSpPr>
                <a:spLocks noChangeArrowheads="1"/>
              </p:cNvSpPr>
              <p:nvPr/>
            </p:nvSpPr>
            <p:spPr bwMode="auto">
              <a:xfrm>
                <a:off x="110" y="1632"/>
                <a:ext cx="410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301"/>
              <p:cNvSpPr/>
              <p:nvPr/>
            </p:nvSpPr>
            <p:spPr bwMode="auto">
              <a:xfrm>
                <a:off x="201" y="1760"/>
                <a:ext cx="319" cy="283"/>
              </a:xfrm>
              <a:custGeom>
                <a:avLst/>
                <a:gdLst>
                  <a:gd name="T0" fmla="*/ 129 w 199"/>
                  <a:gd name="T1" fmla="*/ 23 h 176"/>
                  <a:gd name="T2" fmla="*/ 107 w 199"/>
                  <a:gd name="T3" fmla="*/ 1 h 176"/>
                  <a:gd name="T4" fmla="*/ 86 w 199"/>
                  <a:gd name="T5" fmla="*/ 22 h 176"/>
                  <a:gd name="T6" fmla="*/ 69 w 199"/>
                  <a:gd name="T7" fmla="*/ 6 h 176"/>
                  <a:gd name="T8" fmla="*/ 53 w 199"/>
                  <a:gd name="T9" fmla="*/ 22 h 176"/>
                  <a:gd name="T10" fmla="*/ 49 w 199"/>
                  <a:gd name="T11" fmla="*/ 18 h 176"/>
                  <a:gd name="T12" fmla="*/ 45 w 199"/>
                  <a:gd name="T13" fmla="*/ 22 h 176"/>
                  <a:gd name="T14" fmla="*/ 24 w 199"/>
                  <a:gd name="T15" fmla="*/ 0 h 176"/>
                  <a:gd name="T16" fmla="*/ 0 w 199"/>
                  <a:gd name="T17" fmla="*/ 24 h 176"/>
                  <a:gd name="T18" fmla="*/ 42 w 199"/>
                  <a:gd name="T19" fmla="*/ 66 h 176"/>
                  <a:gd name="T20" fmla="*/ 25 w 199"/>
                  <a:gd name="T21" fmla="*/ 83 h 176"/>
                  <a:gd name="T22" fmla="*/ 47 w 199"/>
                  <a:gd name="T23" fmla="*/ 105 h 176"/>
                  <a:gd name="T24" fmla="*/ 24 w 199"/>
                  <a:gd name="T25" fmla="*/ 129 h 176"/>
                  <a:gd name="T26" fmla="*/ 71 w 199"/>
                  <a:gd name="T27" fmla="*/ 176 h 176"/>
                  <a:gd name="T28" fmla="*/ 71 w 199"/>
                  <a:gd name="T29" fmla="*/ 176 h 176"/>
                  <a:gd name="T30" fmla="*/ 199 w 199"/>
                  <a:gd name="T31" fmla="*/ 48 h 176"/>
                  <a:gd name="T32" fmla="*/ 152 w 199"/>
                  <a:gd name="T33" fmla="*/ 1 h 176"/>
                  <a:gd name="T34" fmla="*/ 129 w 199"/>
                  <a:gd name="T35" fmla="*/ 23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9" h="176">
                    <a:moveTo>
                      <a:pt x="129" y="23"/>
                    </a:moveTo>
                    <a:cubicBezTo>
                      <a:pt x="107" y="1"/>
                      <a:pt x="107" y="1"/>
                      <a:pt x="107" y="1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69" y="6"/>
                      <a:pt x="69" y="6"/>
                      <a:pt x="69" y="6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71" y="176"/>
                      <a:pt x="71" y="176"/>
                      <a:pt x="71" y="176"/>
                    </a:cubicBezTo>
                    <a:cubicBezTo>
                      <a:pt x="71" y="176"/>
                      <a:pt x="71" y="176"/>
                      <a:pt x="71" y="176"/>
                    </a:cubicBezTo>
                    <a:cubicBezTo>
                      <a:pt x="142" y="176"/>
                      <a:pt x="199" y="119"/>
                      <a:pt x="199" y="48"/>
                    </a:cubicBezTo>
                    <a:cubicBezTo>
                      <a:pt x="152" y="1"/>
                      <a:pt x="152" y="1"/>
                      <a:pt x="152" y="1"/>
                    </a:cubicBezTo>
                    <a:lnTo>
                      <a:pt x="129" y="23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Rectangle 302"/>
              <p:cNvSpPr>
                <a:spLocks noChangeArrowheads="1"/>
              </p:cNvSpPr>
              <p:nvPr/>
            </p:nvSpPr>
            <p:spPr bwMode="auto">
              <a:xfrm>
                <a:off x="239" y="1724"/>
                <a:ext cx="37" cy="243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Rectangle 303"/>
              <p:cNvSpPr>
                <a:spLocks noChangeArrowheads="1"/>
              </p:cNvSpPr>
              <p:nvPr/>
            </p:nvSpPr>
            <p:spPr bwMode="auto">
              <a:xfrm>
                <a:off x="201" y="1762"/>
                <a:ext cx="244" cy="37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304"/>
              <p:cNvSpPr/>
              <p:nvPr/>
            </p:nvSpPr>
            <p:spPr bwMode="auto">
              <a:xfrm>
                <a:off x="296" y="1799"/>
                <a:ext cx="129" cy="112"/>
              </a:xfrm>
              <a:custGeom>
                <a:avLst/>
                <a:gdLst>
                  <a:gd name="T0" fmla="*/ 110 w 129"/>
                  <a:gd name="T1" fmla="*/ 19 h 112"/>
                  <a:gd name="T2" fmla="*/ 110 w 129"/>
                  <a:gd name="T3" fmla="*/ 0 h 112"/>
                  <a:gd name="T4" fmla="*/ 93 w 129"/>
                  <a:gd name="T5" fmla="*/ 0 h 112"/>
                  <a:gd name="T6" fmla="*/ 93 w 129"/>
                  <a:gd name="T7" fmla="*/ 19 h 112"/>
                  <a:gd name="T8" fmla="*/ 36 w 129"/>
                  <a:gd name="T9" fmla="*/ 19 h 112"/>
                  <a:gd name="T10" fmla="*/ 36 w 129"/>
                  <a:gd name="T11" fmla="*/ 0 h 112"/>
                  <a:gd name="T12" fmla="*/ 17 w 129"/>
                  <a:gd name="T13" fmla="*/ 0 h 112"/>
                  <a:gd name="T14" fmla="*/ 17 w 129"/>
                  <a:gd name="T15" fmla="*/ 19 h 112"/>
                  <a:gd name="T16" fmla="*/ 0 w 129"/>
                  <a:gd name="T17" fmla="*/ 19 h 112"/>
                  <a:gd name="T18" fmla="*/ 0 w 129"/>
                  <a:gd name="T19" fmla="*/ 112 h 112"/>
                  <a:gd name="T20" fmla="*/ 129 w 129"/>
                  <a:gd name="T21" fmla="*/ 112 h 112"/>
                  <a:gd name="T22" fmla="*/ 129 w 129"/>
                  <a:gd name="T23" fmla="*/ 19 h 112"/>
                  <a:gd name="T24" fmla="*/ 110 w 129"/>
                  <a:gd name="T25" fmla="*/ 1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9" h="112">
                    <a:moveTo>
                      <a:pt x="110" y="19"/>
                    </a:moveTo>
                    <a:lnTo>
                      <a:pt x="110" y="0"/>
                    </a:lnTo>
                    <a:lnTo>
                      <a:pt x="93" y="0"/>
                    </a:lnTo>
                    <a:lnTo>
                      <a:pt x="93" y="19"/>
                    </a:lnTo>
                    <a:lnTo>
                      <a:pt x="36" y="19"/>
                    </a:lnTo>
                    <a:lnTo>
                      <a:pt x="36" y="0"/>
                    </a:lnTo>
                    <a:lnTo>
                      <a:pt x="17" y="0"/>
                    </a:lnTo>
                    <a:lnTo>
                      <a:pt x="17" y="19"/>
                    </a:lnTo>
                    <a:lnTo>
                      <a:pt x="0" y="19"/>
                    </a:lnTo>
                    <a:lnTo>
                      <a:pt x="0" y="112"/>
                    </a:lnTo>
                    <a:lnTo>
                      <a:pt x="129" y="112"/>
                    </a:lnTo>
                    <a:lnTo>
                      <a:pt x="129" y="19"/>
                    </a:lnTo>
                    <a:lnTo>
                      <a:pt x="110" y="19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Oval 305"/>
              <p:cNvSpPr>
                <a:spLocks noChangeArrowheads="1"/>
              </p:cNvSpPr>
              <p:nvPr/>
            </p:nvSpPr>
            <p:spPr bwMode="auto">
              <a:xfrm>
                <a:off x="7163" y="990"/>
                <a:ext cx="411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306"/>
              <p:cNvSpPr/>
              <p:nvPr/>
            </p:nvSpPr>
            <p:spPr bwMode="auto">
              <a:xfrm>
                <a:off x="7251" y="1104"/>
                <a:ext cx="321" cy="297"/>
              </a:xfrm>
              <a:custGeom>
                <a:avLst/>
                <a:gdLst>
                  <a:gd name="T0" fmla="*/ 53 w 200"/>
                  <a:gd name="T1" fmla="*/ 183 h 185"/>
                  <a:gd name="T2" fmla="*/ 73 w 200"/>
                  <a:gd name="T3" fmla="*/ 185 h 185"/>
                  <a:gd name="T4" fmla="*/ 200 w 200"/>
                  <a:gd name="T5" fmla="*/ 70 h 185"/>
                  <a:gd name="T6" fmla="*/ 130 w 200"/>
                  <a:gd name="T7" fmla="*/ 0 h 185"/>
                  <a:gd name="T8" fmla="*/ 0 w 200"/>
                  <a:gd name="T9" fmla="*/ 130 h 185"/>
                  <a:gd name="T10" fmla="*/ 53 w 200"/>
                  <a:gd name="T11" fmla="*/ 183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185">
                    <a:moveTo>
                      <a:pt x="53" y="183"/>
                    </a:moveTo>
                    <a:cubicBezTo>
                      <a:pt x="59" y="184"/>
                      <a:pt x="66" y="185"/>
                      <a:pt x="73" y="185"/>
                    </a:cubicBezTo>
                    <a:cubicBezTo>
                      <a:pt x="139" y="185"/>
                      <a:pt x="194" y="135"/>
                      <a:pt x="200" y="70"/>
                    </a:cubicBezTo>
                    <a:cubicBezTo>
                      <a:pt x="130" y="0"/>
                      <a:pt x="130" y="0"/>
                      <a:pt x="130" y="0"/>
                    </a:cubicBezTo>
                    <a:cubicBezTo>
                      <a:pt x="0" y="130"/>
                      <a:pt x="0" y="130"/>
                      <a:pt x="0" y="130"/>
                    </a:cubicBezTo>
                    <a:lnTo>
                      <a:pt x="53" y="183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307"/>
              <p:cNvSpPr/>
              <p:nvPr/>
            </p:nvSpPr>
            <p:spPr bwMode="auto">
              <a:xfrm>
                <a:off x="7303" y="1091"/>
                <a:ext cx="170" cy="170"/>
              </a:xfrm>
              <a:custGeom>
                <a:avLst/>
                <a:gdLst>
                  <a:gd name="T0" fmla="*/ 87 w 106"/>
                  <a:gd name="T1" fmla="*/ 88 h 106"/>
                  <a:gd name="T2" fmla="*/ 19 w 106"/>
                  <a:gd name="T3" fmla="*/ 88 h 106"/>
                  <a:gd name="T4" fmla="*/ 19 w 106"/>
                  <a:gd name="T5" fmla="*/ 19 h 106"/>
                  <a:gd name="T6" fmla="*/ 87 w 106"/>
                  <a:gd name="T7" fmla="*/ 19 h 106"/>
                  <a:gd name="T8" fmla="*/ 87 w 106"/>
                  <a:gd name="T9" fmla="*/ 8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06">
                    <a:moveTo>
                      <a:pt x="87" y="88"/>
                    </a:moveTo>
                    <a:cubicBezTo>
                      <a:pt x="68" y="106"/>
                      <a:pt x="38" y="106"/>
                      <a:pt x="19" y="88"/>
                    </a:cubicBezTo>
                    <a:cubicBezTo>
                      <a:pt x="0" y="69"/>
                      <a:pt x="0" y="38"/>
                      <a:pt x="19" y="19"/>
                    </a:cubicBezTo>
                    <a:cubicBezTo>
                      <a:pt x="38" y="0"/>
                      <a:pt x="68" y="0"/>
                      <a:pt x="87" y="19"/>
                    </a:cubicBezTo>
                    <a:cubicBezTo>
                      <a:pt x="106" y="38"/>
                      <a:pt x="106" y="69"/>
                      <a:pt x="87" y="88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308"/>
              <p:cNvSpPr/>
              <p:nvPr/>
            </p:nvSpPr>
            <p:spPr bwMode="auto">
              <a:xfrm>
                <a:off x="7247" y="1236"/>
                <a:ext cx="81" cy="82"/>
              </a:xfrm>
              <a:custGeom>
                <a:avLst/>
                <a:gdLst>
                  <a:gd name="T0" fmla="*/ 39 w 51"/>
                  <a:gd name="T1" fmla="*/ 0 h 51"/>
                  <a:gd name="T2" fmla="*/ 3 w 51"/>
                  <a:gd name="T3" fmla="*/ 36 h 51"/>
                  <a:gd name="T4" fmla="*/ 3 w 51"/>
                  <a:gd name="T5" fmla="*/ 36 h 51"/>
                  <a:gd name="T6" fmla="*/ 0 w 51"/>
                  <a:gd name="T7" fmla="*/ 42 h 51"/>
                  <a:gd name="T8" fmla="*/ 9 w 51"/>
                  <a:gd name="T9" fmla="*/ 51 h 51"/>
                  <a:gd name="T10" fmla="*/ 15 w 51"/>
                  <a:gd name="T11" fmla="*/ 48 h 51"/>
                  <a:gd name="T12" fmla="*/ 51 w 51"/>
                  <a:gd name="T13" fmla="*/ 12 h 51"/>
                  <a:gd name="T14" fmla="*/ 39 w 51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51">
                    <a:moveTo>
                      <a:pt x="39" y="0"/>
                    </a:moveTo>
                    <a:cubicBezTo>
                      <a:pt x="3" y="36"/>
                      <a:pt x="3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8"/>
                      <a:pt x="0" y="40"/>
                      <a:pt x="0" y="42"/>
                    </a:cubicBezTo>
                    <a:cubicBezTo>
                      <a:pt x="0" y="47"/>
                      <a:pt x="4" y="51"/>
                      <a:pt x="9" y="51"/>
                    </a:cubicBezTo>
                    <a:cubicBezTo>
                      <a:pt x="11" y="51"/>
                      <a:pt x="13" y="50"/>
                      <a:pt x="15" y="48"/>
                    </a:cubicBezTo>
                    <a:cubicBezTo>
                      <a:pt x="51" y="12"/>
                      <a:pt x="51" y="12"/>
                      <a:pt x="51" y="12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309"/>
              <p:cNvSpPr/>
              <p:nvPr/>
            </p:nvSpPr>
            <p:spPr bwMode="auto">
              <a:xfrm>
                <a:off x="7324" y="1112"/>
                <a:ext cx="128" cy="129"/>
              </a:xfrm>
              <a:custGeom>
                <a:avLst/>
                <a:gdLst>
                  <a:gd name="T0" fmla="*/ 77 w 80"/>
                  <a:gd name="T1" fmla="*/ 25 h 80"/>
                  <a:gd name="T2" fmla="*/ 68 w 80"/>
                  <a:gd name="T3" fmla="*/ 12 h 80"/>
                  <a:gd name="T4" fmla="*/ 55 w 80"/>
                  <a:gd name="T5" fmla="*/ 4 h 80"/>
                  <a:gd name="T6" fmla="*/ 40 w 80"/>
                  <a:gd name="T7" fmla="*/ 0 h 80"/>
                  <a:gd name="T8" fmla="*/ 24 w 80"/>
                  <a:gd name="T9" fmla="*/ 4 h 80"/>
                  <a:gd name="T10" fmla="*/ 12 w 80"/>
                  <a:gd name="T11" fmla="*/ 12 h 80"/>
                  <a:gd name="T12" fmla="*/ 3 w 80"/>
                  <a:gd name="T13" fmla="*/ 25 h 80"/>
                  <a:gd name="T14" fmla="*/ 0 w 80"/>
                  <a:gd name="T15" fmla="*/ 40 h 80"/>
                  <a:gd name="T16" fmla="*/ 3 w 80"/>
                  <a:gd name="T17" fmla="*/ 56 h 80"/>
                  <a:gd name="T18" fmla="*/ 12 w 80"/>
                  <a:gd name="T19" fmla="*/ 69 h 80"/>
                  <a:gd name="T20" fmla="*/ 24 w 80"/>
                  <a:gd name="T21" fmla="*/ 77 h 80"/>
                  <a:gd name="T22" fmla="*/ 40 w 80"/>
                  <a:gd name="T23" fmla="*/ 80 h 80"/>
                  <a:gd name="T24" fmla="*/ 55 w 80"/>
                  <a:gd name="T25" fmla="*/ 77 h 80"/>
                  <a:gd name="T26" fmla="*/ 68 w 80"/>
                  <a:gd name="T27" fmla="*/ 69 h 80"/>
                  <a:gd name="T28" fmla="*/ 77 w 80"/>
                  <a:gd name="T29" fmla="*/ 56 h 80"/>
                  <a:gd name="T30" fmla="*/ 80 w 80"/>
                  <a:gd name="T31" fmla="*/ 40 h 80"/>
                  <a:gd name="T32" fmla="*/ 77 w 80"/>
                  <a:gd name="T33" fmla="*/ 2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0">
                    <a:moveTo>
                      <a:pt x="77" y="25"/>
                    </a:moveTo>
                    <a:cubicBezTo>
                      <a:pt x="75" y="20"/>
                      <a:pt x="72" y="16"/>
                      <a:pt x="68" y="12"/>
                    </a:cubicBezTo>
                    <a:cubicBezTo>
                      <a:pt x="64" y="8"/>
                      <a:pt x="60" y="6"/>
                      <a:pt x="55" y="4"/>
                    </a:cubicBezTo>
                    <a:cubicBezTo>
                      <a:pt x="50" y="1"/>
                      <a:pt x="45" y="0"/>
                      <a:pt x="40" y="0"/>
                    </a:cubicBezTo>
                    <a:cubicBezTo>
                      <a:pt x="34" y="0"/>
                      <a:pt x="29" y="1"/>
                      <a:pt x="24" y="4"/>
                    </a:cubicBezTo>
                    <a:cubicBezTo>
                      <a:pt x="20" y="6"/>
                      <a:pt x="15" y="8"/>
                      <a:pt x="12" y="12"/>
                    </a:cubicBezTo>
                    <a:cubicBezTo>
                      <a:pt x="8" y="16"/>
                      <a:pt x="5" y="20"/>
                      <a:pt x="3" y="25"/>
                    </a:cubicBezTo>
                    <a:cubicBezTo>
                      <a:pt x="1" y="30"/>
                      <a:pt x="0" y="35"/>
                      <a:pt x="0" y="40"/>
                    </a:cubicBezTo>
                    <a:cubicBezTo>
                      <a:pt x="0" y="46"/>
                      <a:pt x="1" y="51"/>
                      <a:pt x="3" y="56"/>
                    </a:cubicBezTo>
                    <a:cubicBezTo>
                      <a:pt x="5" y="61"/>
                      <a:pt x="8" y="65"/>
                      <a:pt x="12" y="69"/>
                    </a:cubicBezTo>
                    <a:cubicBezTo>
                      <a:pt x="15" y="72"/>
                      <a:pt x="20" y="75"/>
                      <a:pt x="24" y="77"/>
                    </a:cubicBezTo>
                    <a:cubicBezTo>
                      <a:pt x="29" y="79"/>
                      <a:pt x="34" y="80"/>
                      <a:pt x="40" y="80"/>
                    </a:cubicBezTo>
                    <a:cubicBezTo>
                      <a:pt x="45" y="80"/>
                      <a:pt x="50" y="79"/>
                      <a:pt x="55" y="77"/>
                    </a:cubicBezTo>
                    <a:cubicBezTo>
                      <a:pt x="60" y="75"/>
                      <a:pt x="64" y="72"/>
                      <a:pt x="68" y="69"/>
                    </a:cubicBezTo>
                    <a:cubicBezTo>
                      <a:pt x="72" y="65"/>
                      <a:pt x="75" y="61"/>
                      <a:pt x="77" y="56"/>
                    </a:cubicBezTo>
                    <a:cubicBezTo>
                      <a:pt x="79" y="51"/>
                      <a:pt x="80" y="46"/>
                      <a:pt x="80" y="40"/>
                    </a:cubicBezTo>
                    <a:cubicBezTo>
                      <a:pt x="80" y="35"/>
                      <a:pt x="79" y="30"/>
                      <a:pt x="77" y="25"/>
                    </a:cubicBezTo>
                    <a:close/>
                  </a:path>
                </a:pathLst>
              </a:custGeom>
              <a:solidFill>
                <a:srgbClr val="ABB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310"/>
              <p:cNvSpPr>
                <a:spLocks noEditPoints="1"/>
              </p:cNvSpPr>
              <p:nvPr/>
            </p:nvSpPr>
            <p:spPr bwMode="auto">
              <a:xfrm>
                <a:off x="7285" y="1074"/>
                <a:ext cx="205" cy="205"/>
              </a:xfrm>
              <a:custGeom>
                <a:avLst/>
                <a:gdLst>
                  <a:gd name="T0" fmla="*/ 64 w 128"/>
                  <a:gd name="T1" fmla="*/ 0 h 128"/>
                  <a:gd name="T2" fmla="*/ 0 w 128"/>
                  <a:gd name="T3" fmla="*/ 64 h 128"/>
                  <a:gd name="T4" fmla="*/ 64 w 128"/>
                  <a:gd name="T5" fmla="*/ 128 h 128"/>
                  <a:gd name="T6" fmla="*/ 128 w 128"/>
                  <a:gd name="T7" fmla="*/ 64 h 128"/>
                  <a:gd name="T8" fmla="*/ 64 w 128"/>
                  <a:gd name="T9" fmla="*/ 0 h 128"/>
                  <a:gd name="T10" fmla="*/ 64 w 128"/>
                  <a:gd name="T11" fmla="*/ 111 h 128"/>
                  <a:gd name="T12" fmla="*/ 17 w 128"/>
                  <a:gd name="T13" fmla="*/ 64 h 128"/>
                  <a:gd name="T14" fmla="*/ 64 w 128"/>
                  <a:gd name="T15" fmla="*/ 18 h 128"/>
                  <a:gd name="T16" fmla="*/ 110 w 128"/>
                  <a:gd name="T17" fmla="*/ 64 h 128"/>
                  <a:gd name="T18" fmla="*/ 64 w 128"/>
                  <a:gd name="T19" fmla="*/ 11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" h="128">
                    <a:moveTo>
                      <a:pt x="64" y="0"/>
                    </a:moveTo>
                    <a:cubicBezTo>
                      <a:pt x="28" y="0"/>
                      <a:pt x="0" y="29"/>
                      <a:pt x="0" y="64"/>
                    </a:cubicBezTo>
                    <a:cubicBezTo>
                      <a:pt x="0" y="100"/>
                      <a:pt x="28" y="128"/>
                      <a:pt x="64" y="128"/>
                    </a:cubicBezTo>
                    <a:cubicBezTo>
                      <a:pt x="99" y="128"/>
                      <a:pt x="128" y="100"/>
                      <a:pt x="128" y="64"/>
                    </a:cubicBezTo>
                    <a:cubicBezTo>
                      <a:pt x="128" y="29"/>
                      <a:pt x="99" y="0"/>
                      <a:pt x="64" y="0"/>
                    </a:cubicBezTo>
                    <a:close/>
                    <a:moveTo>
                      <a:pt x="64" y="111"/>
                    </a:moveTo>
                    <a:cubicBezTo>
                      <a:pt x="38" y="111"/>
                      <a:pt x="17" y="90"/>
                      <a:pt x="17" y="64"/>
                    </a:cubicBezTo>
                    <a:cubicBezTo>
                      <a:pt x="17" y="39"/>
                      <a:pt x="38" y="18"/>
                      <a:pt x="64" y="18"/>
                    </a:cubicBezTo>
                    <a:cubicBezTo>
                      <a:pt x="90" y="18"/>
                      <a:pt x="110" y="39"/>
                      <a:pt x="110" y="64"/>
                    </a:cubicBezTo>
                    <a:cubicBezTo>
                      <a:pt x="110" y="90"/>
                      <a:pt x="90" y="111"/>
                      <a:pt x="64" y="111"/>
                    </a:cubicBezTo>
                    <a:close/>
                  </a:path>
                </a:pathLst>
              </a:custGeom>
              <a:solidFill>
                <a:srgbClr val="676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Oval 311"/>
              <p:cNvSpPr>
                <a:spLocks noChangeArrowheads="1"/>
              </p:cNvSpPr>
              <p:nvPr/>
            </p:nvSpPr>
            <p:spPr bwMode="auto">
              <a:xfrm>
                <a:off x="6520" y="993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312"/>
              <p:cNvSpPr/>
              <p:nvPr/>
            </p:nvSpPr>
            <p:spPr bwMode="auto">
              <a:xfrm>
                <a:off x="6607" y="1080"/>
                <a:ext cx="324" cy="324"/>
              </a:xfrm>
              <a:custGeom>
                <a:avLst/>
                <a:gdLst>
                  <a:gd name="T0" fmla="*/ 147 w 202"/>
                  <a:gd name="T1" fmla="*/ 0 h 202"/>
                  <a:gd name="T2" fmla="*/ 0 w 202"/>
                  <a:gd name="T3" fmla="*/ 147 h 202"/>
                  <a:gd name="T4" fmla="*/ 54 w 202"/>
                  <a:gd name="T5" fmla="*/ 200 h 202"/>
                  <a:gd name="T6" fmla="*/ 74 w 202"/>
                  <a:gd name="T7" fmla="*/ 202 h 202"/>
                  <a:gd name="T8" fmla="*/ 202 w 202"/>
                  <a:gd name="T9" fmla="*/ 74 h 202"/>
                  <a:gd name="T10" fmla="*/ 200 w 202"/>
                  <a:gd name="T11" fmla="*/ 53 h 202"/>
                  <a:gd name="T12" fmla="*/ 147 w 202"/>
                  <a:gd name="T1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2" h="202">
                    <a:moveTo>
                      <a:pt x="147" y="0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54" y="200"/>
                      <a:pt x="54" y="200"/>
                      <a:pt x="54" y="200"/>
                    </a:cubicBezTo>
                    <a:cubicBezTo>
                      <a:pt x="60" y="201"/>
                      <a:pt x="67" y="202"/>
                      <a:pt x="74" y="202"/>
                    </a:cubicBezTo>
                    <a:cubicBezTo>
                      <a:pt x="144" y="202"/>
                      <a:pt x="202" y="144"/>
                      <a:pt x="202" y="74"/>
                    </a:cubicBezTo>
                    <a:cubicBezTo>
                      <a:pt x="202" y="67"/>
                      <a:pt x="201" y="60"/>
                      <a:pt x="200" y="53"/>
                    </a:cubicBez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313"/>
              <p:cNvSpPr/>
              <p:nvPr/>
            </p:nvSpPr>
            <p:spPr bwMode="auto">
              <a:xfrm>
                <a:off x="6620" y="1093"/>
                <a:ext cx="211" cy="210"/>
              </a:xfrm>
              <a:custGeom>
                <a:avLst/>
                <a:gdLst>
                  <a:gd name="T0" fmla="*/ 211 w 211"/>
                  <a:gd name="T1" fmla="*/ 51 h 210"/>
                  <a:gd name="T2" fmla="*/ 159 w 211"/>
                  <a:gd name="T3" fmla="*/ 0 h 210"/>
                  <a:gd name="T4" fmla="*/ 0 w 211"/>
                  <a:gd name="T5" fmla="*/ 157 h 210"/>
                  <a:gd name="T6" fmla="*/ 53 w 211"/>
                  <a:gd name="T7" fmla="*/ 210 h 210"/>
                  <a:gd name="T8" fmla="*/ 211 w 211"/>
                  <a:gd name="T9" fmla="*/ 51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10">
                    <a:moveTo>
                      <a:pt x="211" y="51"/>
                    </a:moveTo>
                    <a:lnTo>
                      <a:pt x="159" y="0"/>
                    </a:lnTo>
                    <a:lnTo>
                      <a:pt x="0" y="157"/>
                    </a:lnTo>
                    <a:lnTo>
                      <a:pt x="53" y="210"/>
                    </a:lnTo>
                    <a:lnTo>
                      <a:pt x="211" y="5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314"/>
              <p:cNvSpPr/>
              <p:nvPr/>
            </p:nvSpPr>
            <p:spPr bwMode="auto">
              <a:xfrm>
                <a:off x="6604" y="1268"/>
                <a:ext cx="53" cy="51"/>
              </a:xfrm>
              <a:custGeom>
                <a:avLst/>
                <a:gdLst>
                  <a:gd name="T0" fmla="*/ 3 w 33"/>
                  <a:gd name="T1" fmla="*/ 18 h 32"/>
                  <a:gd name="T2" fmla="*/ 3 w 33"/>
                  <a:gd name="T3" fmla="*/ 18 h 32"/>
                  <a:gd name="T4" fmla="*/ 0 w 33"/>
                  <a:gd name="T5" fmla="*/ 24 h 32"/>
                  <a:gd name="T6" fmla="*/ 9 w 33"/>
                  <a:gd name="T7" fmla="*/ 32 h 32"/>
                  <a:gd name="T8" fmla="*/ 15 w 33"/>
                  <a:gd name="T9" fmla="*/ 30 h 32"/>
                  <a:gd name="T10" fmla="*/ 15 w 33"/>
                  <a:gd name="T11" fmla="*/ 30 h 32"/>
                  <a:gd name="T12" fmla="*/ 33 w 33"/>
                  <a:gd name="T13" fmla="*/ 12 h 32"/>
                  <a:gd name="T14" fmla="*/ 20 w 33"/>
                  <a:gd name="T15" fmla="*/ 0 h 32"/>
                  <a:gd name="T16" fmla="*/ 3 w 33"/>
                  <a:gd name="T17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2">
                    <a:moveTo>
                      <a:pt x="3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1" y="19"/>
                      <a:pt x="0" y="21"/>
                      <a:pt x="0" y="24"/>
                    </a:cubicBezTo>
                    <a:cubicBezTo>
                      <a:pt x="0" y="29"/>
                      <a:pt x="4" y="32"/>
                      <a:pt x="9" y="32"/>
                    </a:cubicBezTo>
                    <a:cubicBezTo>
                      <a:pt x="11" y="32"/>
                      <a:pt x="13" y="31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315"/>
              <p:cNvSpPr/>
              <p:nvPr/>
            </p:nvSpPr>
            <p:spPr bwMode="auto">
              <a:xfrm>
                <a:off x="6795" y="1077"/>
                <a:ext cx="52" cy="51"/>
              </a:xfrm>
              <a:custGeom>
                <a:avLst/>
                <a:gdLst>
                  <a:gd name="T0" fmla="*/ 33 w 33"/>
                  <a:gd name="T1" fmla="*/ 8 h 32"/>
                  <a:gd name="T2" fmla="*/ 24 w 33"/>
                  <a:gd name="T3" fmla="*/ 0 h 32"/>
                  <a:gd name="T4" fmla="*/ 18 w 33"/>
                  <a:gd name="T5" fmla="*/ 2 h 32"/>
                  <a:gd name="T6" fmla="*/ 18 w 33"/>
                  <a:gd name="T7" fmla="*/ 2 h 32"/>
                  <a:gd name="T8" fmla="*/ 18 w 33"/>
                  <a:gd name="T9" fmla="*/ 2 h 32"/>
                  <a:gd name="T10" fmla="*/ 18 w 33"/>
                  <a:gd name="T11" fmla="*/ 2 h 32"/>
                  <a:gd name="T12" fmla="*/ 0 w 33"/>
                  <a:gd name="T13" fmla="*/ 20 h 32"/>
                  <a:gd name="T14" fmla="*/ 12 w 33"/>
                  <a:gd name="T15" fmla="*/ 32 h 32"/>
                  <a:gd name="T16" fmla="*/ 30 w 33"/>
                  <a:gd name="T17" fmla="*/ 14 h 32"/>
                  <a:gd name="T18" fmla="*/ 30 w 33"/>
                  <a:gd name="T19" fmla="*/ 14 h 32"/>
                  <a:gd name="T20" fmla="*/ 30 w 33"/>
                  <a:gd name="T21" fmla="*/ 14 h 32"/>
                  <a:gd name="T22" fmla="*/ 30 w 33"/>
                  <a:gd name="T23" fmla="*/ 14 h 32"/>
                  <a:gd name="T24" fmla="*/ 33 w 33"/>
                  <a:gd name="T25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32">
                    <a:moveTo>
                      <a:pt x="33" y="8"/>
                    </a:moveTo>
                    <a:cubicBezTo>
                      <a:pt x="33" y="4"/>
                      <a:pt x="29" y="0"/>
                      <a:pt x="24" y="0"/>
                    </a:cubicBezTo>
                    <a:cubicBezTo>
                      <a:pt x="22" y="0"/>
                      <a:pt x="20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2" y="13"/>
                      <a:pt x="33" y="11"/>
                      <a:pt x="33" y="8"/>
                    </a:cubicBez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Oval 316"/>
              <p:cNvSpPr>
                <a:spLocks noChangeArrowheads="1"/>
              </p:cNvSpPr>
              <p:nvPr/>
            </p:nvSpPr>
            <p:spPr bwMode="auto">
              <a:xfrm>
                <a:off x="5881" y="990"/>
                <a:ext cx="410" cy="411"/>
              </a:xfrm>
              <a:prstGeom prst="ellipse">
                <a:avLst/>
              </a:prstGeom>
              <a:solidFill>
                <a:srgbClr val="D48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317"/>
              <p:cNvSpPr/>
              <p:nvPr/>
            </p:nvSpPr>
            <p:spPr bwMode="auto">
              <a:xfrm>
                <a:off x="5977" y="1074"/>
                <a:ext cx="314" cy="327"/>
              </a:xfrm>
              <a:custGeom>
                <a:avLst/>
                <a:gdLst>
                  <a:gd name="T0" fmla="*/ 132 w 196"/>
                  <a:gd name="T1" fmla="*/ 0 h 204"/>
                  <a:gd name="T2" fmla="*/ 0 w 196"/>
                  <a:gd name="T3" fmla="*/ 148 h 204"/>
                  <a:gd name="T4" fmla="*/ 55 w 196"/>
                  <a:gd name="T5" fmla="*/ 203 h 204"/>
                  <a:gd name="T6" fmla="*/ 68 w 196"/>
                  <a:gd name="T7" fmla="*/ 204 h 204"/>
                  <a:gd name="T8" fmla="*/ 196 w 196"/>
                  <a:gd name="T9" fmla="*/ 76 h 204"/>
                  <a:gd name="T10" fmla="*/ 195 w 196"/>
                  <a:gd name="T11" fmla="*/ 64 h 204"/>
                  <a:gd name="T12" fmla="*/ 132 w 196"/>
                  <a:gd name="T1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6" h="204">
                    <a:moveTo>
                      <a:pt x="132" y="0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55" y="203"/>
                      <a:pt x="55" y="203"/>
                      <a:pt x="55" y="203"/>
                    </a:cubicBezTo>
                    <a:cubicBezTo>
                      <a:pt x="59" y="204"/>
                      <a:pt x="63" y="204"/>
                      <a:pt x="68" y="204"/>
                    </a:cubicBezTo>
                    <a:cubicBezTo>
                      <a:pt x="139" y="204"/>
                      <a:pt x="196" y="147"/>
                      <a:pt x="196" y="76"/>
                    </a:cubicBezTo>
                    <a:cubicBezTo>
                      <a:pt x="196" y="72"/>
                      <a:pt x="196" y="68"/>
                      <a:pt x="195" y="64"/>
                    </a:cubicBez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BF6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318"/>
              <p:cNvSpPr/>
              <p:nvPr/>
            </p:nvSpPr>
            <p:spPr bwMode="auto">
              <a:xfrm>
                <a:off x="6030" y="1074"/>
                <a:ext cx="179" cy="212"/>
              </a:xfrm>
              <a:custGeom>
                <a:avLst/>
                <a:gdLst>
                  <a:gd name="T0" fmla="*/ 99 w 112"/>
                  <a:gd name="T1" fmla="*/ 0 h 132"/>
                  <a:gd name="T2" fmla="*/ 99 w 112"/>
                  <a:gd name="T3" fmla="*/ 0 h 132"/>
                  <a:gd name="T4" fmla="*/ 66 w 112"/>
                  <a:gd name="T5" fmla="*/ 33 h 132"/>
                  <a:gd name="T6" fmla="*/ 0 w 112"/>
                  <a:gd name="T7" fmla="*/ 99 h 132"/>
                  <a:gd name="T8" fmla="*/ 0 w 112"/>
                  <a:gd name="T9" fmla="*/ 99 h 132"/>
                  <a:gd name="T10" fmla="*/ 0 w 112"/>
                  <a:gd name="T11" fmla="*/ 99 h 132"/>
                  <a:gd name="T12" fmla="*/ 0 w 112"/>
                  <a:gd name="T13" fmla="*/ 99 h 132"/>
                  <a:gd name="T14" fmla="*/ 0 w 112"/>
                  <a:gd name="T15" fmla="*/ 99 h 132"/>
                  <a:gd name="T16" fmla="*/ 33 w 112"/>
                  <a:gd name="T17" fmla="*/ 132 h 132"/>
                  <a:gd name="T18" fmla="*/ 82 w 112"/>
                  <a:gd name="T19" fmla="*/ 82 h 132"/>
                  <a:gd name="T20" fmla="*/ 99 w 112"/>
                  <a:gd name="T21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2" h="132">
                    <a:moveTo>
                      <a:pt x="99" y="0"/>
                    </a:moveTo>
                    <a:cubicBezTo>
                      <a:pt x="99" y="0"/>
                      <a:pt x="99" y="0"/>
                      <a:pt x="99" y="0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33" y="132"/>
                      <a:pt x="33" y="132"/>
                      <a:pt x="33" y="132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109" y="55"/>
                      <a:pt x="112" y="23"/>
                      <a:pt x="99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319"/>
              <p:cNvSpPr/>
              <p:nvPr/>
            </p:nvSpPr>
            <p:spPr bwMode="auto">
              <a:xfrm>
                <a:off x="5969" y="1233"/>
                <a:ext cx="87" cy="86"/>
              </a:xfrm>
              <a:custGeom>
                <a:avLst/>
                <a:gdLst>
                  <a:gd name="T0" fmla="*/ 5 w 54"/>
                  <a:gd name="T1" fmla="*/ 33 h 54"/>
                  <a:gd name="T2" fmla="*/ 5 w 54"/>
                  <a:gd name="T3" fmla="*/ 33 h 54"/>
                  <a:gd name="T4" fmla="*/ 5 w 54"/>
                  <a:gd name="T5" fmla="*/ 49 h 54"/>
                  <a:gd name="T6" fmla="*/ 21 w 54"/>
                  <a:gd name="T7" fmla="*/ 49 h 54"/>
                  <a:gd name="T8" fmla="*/ 21 w 54"/>
                  <a:gd name="T9" fmla="*/ 49 h 54"/>
                  <a:gd name="T10" fmla="*/ 21 w 54"/>
                  <a:gd name="T11" fmla="*/ 49 h 54"/>
                  <a:gd name="T12" fmla="*/ 54 w 54"/>
                  <a:gd name="T13" fmla="*/ 16 h 54"/>
                  <a:gd name="T14" fmla="*/ 38 w 54"/>
                  <a:gd name="T15" fmla="*/ 0 h 54"/>
                  <a:gd name="T16" fmla="*/ 5 w 54"/>
                  <a:gd name="T17" fmla="*/ 3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54">
                    <a:moveTo>
                      <a:pt x="5" y="33"/>
                    </a:moveTo>
                    <a:cubicBezTo>
                      <a:pt x="5" y="33"/>
                      <a:pt x="5" y="33"/>
                      <a:pt x="5" y="33"/>
                    </a:cubicBezTo>
                    <a:cubicBezTo>
                      <a:pt x="0" y="38"/>
                      <a:pt x="0" y="45"/>
                      <a:pt x="5" y="49"/>
                    </a:cubicBezTo>
                    <a:cubicBezTo>
                      <a:pt x="9" y="54"/>
                      <a:pt x="17" y="54"/>
                      <a:pt x="21" y="49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38" y="0"/>
                      <a:pt x="38" y="0"/>
                      <a:pt x="38" y="0"/>
                    </a:cubicBezTo>
                    <a:lnTo>
                      <a:pt x="5" y="3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Oval 320"/>
              <p:cNvSpPr>
                <a:spLocks noChangeArrowheads="1"/>
              </p:cNvSpPr>
              <p:nvPr/>
            </p:nvSpPr>
            <p:spPr bwMode="auto">
              <a:xfrm>
                <a:off x="5240" y="990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321"/>
              <p:cNvSpPr/>
              <p:nvPr/>
            </p:nvSpPr>
            <p:spPr bwMode="auto">
              <a:xfrm>
                <a:off x="5333" y="1090"/>
                <a:ext cx="311" cy="308"/>
              </a:xfrm>
              <a:custGeom>
                <a:avLst/>
                <a:gdLst>
                  <a:gd name="T0" fmla="*/ 95 w 194"/>
                  <a:gd name="T1" fmla="*/ 192 h 192"/>
                  <a:gd name="T2" fmla="*/ 194 w 194"/>
                  <a:gd name="T3" fmla="*/ 99 h 192"/>
                  <a:gd name="T4" fmla="*/ 95 w 194"/>
                  <a:gd name="T5" fmla="*/ 0 h 192"/>
                  <a:gd name="T6" fmla="*/ 0 w 194"/>
                  <a:gd name="T7" fmla="*/ 96 h 192"/>
                  <a:gd name="T8" fmla="*/ 95 w 194"/>
                  <a:gd name="T9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4" h="192">
                    <a:moveTo>
                      <a:pt x="95" y="192"/>
                    </a:moveTo>
                    <a:cubicBezTo>
                      <a:pt x="143" y="182"/>
                      <a:pt x="181" y="146"/>
                      <a:pt x="194" y="99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95" y="192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322"/>
              <p:cNvSpPr>
                <a:spLocks noEditPoints="1"/>
              </p:cNvSpPr>
              <p:nvPr/>
            </p:nvSpPr>
            <p:spPr bwMode="auto">
              <a:xfrm>
                <a:off x="5321" y="1080"/>
                <a:ext cx="247" cy="247"/>
              </a:xfrm>
              <a:custGeom>
                <a:avLst/>
                <a:gdLst>
                  <a:gd name="T0" fmla="*/ 149 w 154"/>
                  <a:gd name="T1" fmla="*/ 54 h 154"/>
                  <a:gd name="T2" fmla="*/ 100 w 154"/>
                  <a:gd name="T3" fmla="*/ 4 h 154"/>
                  <a:gd name="T4" fmla="*/ 84 w 154"/>
                  <a:gd name="T5" fmla="*/ 4 h 154"/>
                  <a:gd name="T6" fmla="*/ 5 w 154"/>
                  <a:gd name="T7" fmla="*/ 83 h 154"/>
                  <a:gd name="T8" fmla="*/ 5 w 154"/>
                  <a:gd name="T9" fmla="*/ 100 h 154"/>
                  <a:gd name="T10" fmla="*/ 54 w 154"/>
                  <a:gd name="T11" fmla="*/ 149 h 154"/>
                  <a:gd name="T12" fmla="*/ 70 w 154"/>
                  <a:gd name="T13" fmla="*/ 149 h 154"/>
                  <a:gd name="T14" fmla="*/ 149 w 154"/>
                  <a:gd name="T15" fmla="*/ 70 h 154"/>
                  <a:gd name="T16" fmla="*/ 149 w 154"/>
                  <a:gd name="T17" fmla="*/ 54 h 154"/>
                  <a:gd name="T18" fmla="*/ 125 w 154"/>
                  <a:gd name="T19" fmla="*/ 62 h 154"/>
                  <a:gd name="T20" fmla="*/ 117 w 154"/>
                  <a:gd name="T21" fmla="*/ 62 h 154"/>
                  <a:gd name="T22" fmla="*/ 117 w 154"/>
                  <a:gd name="T23" fmla="*/ 62 h 154"/>
                  <a:gd name="T24" fmla="*/ 92 w 154"/>
                  <a:gd name="T25" fmla="*/ 37 h 154"/>
                  <a:gd name="T26" fmla="*/ 92 w 154"/>
                  <a:gd name="T27" fmla="*/ 29 h 154"/>
                  <a:gd name="T28" fmla="*/ 100 w 154"/>
                  <a:gd name="T29" fmla="*/ 29 h 154"/>
                  <a:gd name="T30" fmla="*/ 100 w 154"/>
                  <a:gd name="T31" fmla="*/ 29 h 154"/>
                  <a:gd name="T32" fmla="*/ 125 w 154"/>
                  <a:gd name="T33" fmla="*/ 53 h 154"/>
                  <a:gd name="T34" fmla="*/ 125 w 154"/>
                  <a:gd name="T35" fmla="*/ 53 h 154"/>
                  <a:gd name="T36" fmla="*/ 125 w 154"/>
                  <a:gd name="T37" fmla="*/ 53 h 154"/>
                  <a:gd name="T38" fmla="*/ 125 w 154"/>
                  <a:gd name="T39" fmla="*/ 62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54">
                    <a:moveTo>
                      <a:pt x="149" y="54"/>
                    </a:moveTo>
                    <a:cubicBezTo>
                      <a:pt x="100" y="4"/>
                      <a:pt x="100" y="4"/>
                      <a:pt x="100" y="4"/>
                    </a:cubicBezTo>
                    <a:cubicBezTo>
                      <a:pt x="96" y="0"/>
                      <a:pt x="88" y="0"/>
                      <a:pt x="84" y="4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0" y="88"/>
                      <a:pt x="0" y="95"/>
                      <a:pt x="5" y="100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58" y="154"/>
                      <a:pt x="66" y="154"/>
                      <a:pt x="70" y="149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54" y="66"/>
                      <a:pt x="154" y="58"/>
                      <a:pt x="149" y="54"/>
                    </a:cubicBezTo>
                    <a:close/>
                    <a:moveTo>
                      <a:pt x="125" y="62"/>
                    </a:moveTo>
                    <a:cubicBezTo>
                      <a:pt x="123" y="64"/>
                      <a:pt x="119" y="64"/>
                      <a:pt x="117" y="62"/>
                    </a:cubicBezTo>
                    <a:cubicBezTo>
                      <a:pt x="117" y="62"/>
                      <a:pt x="117" y="62"/>
                      <a:pt x="117" y="62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0" y="35"/>
                      <a:pt x="90" y="31"/>
                      <a:pt x="92" y="29"/>
                    </a:cubicBezTo>
                    <a:cubicBezTo>
                      <a:pt x="94" y="27"/>
                      <a:pt x="98" y="27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7" y="56"/>
                      <a:pt x="127" y="59"/>
                      <a:pt x="125" y="6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Oval 323"/>
              <p:cNvSpPr>
                <a:spLocks noChangeArrowheads="1"/>
              </p:cNvSpPr>
              <p:nvPr/>
            </p:nvSpPr>
            <p:spPr bwMode="auto">
              <a:xfrm>
                <a:off x="4598" y="990"/>
                <a:ext cx="411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324"/>
              <p:cNvSpPr/>
              <p:nvPr/>
            </p:nvSpPr>
            <p:spPr bwMode="auto">
              <a:xfrm>
                <a:off x="4682" y="1128"/>
                <a:ext cx="327" cy="273"/>
              </a:xfrm>
              <a:custGeom>
                <a:avLst/>
                <a:gdLst>
                  <a:gd name="T0" fmla="*/ 77 w 204"/>
                  <a:gd name="T1" fmla="*/ 170 h 170"/>
                  <a:gd name="T2" fmla="*/ 204 w 204"/>
                  <a:gd name="T3" fmla="*/ 52 h 170"/>
                  <a:gd name="T4" fmla="*/ 152 w 204"/>
                  <a:gd name="T5" fmla="*/ 0 h 170"/>
                  <a:gd name="T6" fmla="*/ 0 w 204"/>
                  <a:gd name="T7" fmla="*/ 93 h 170"/>
                  <a:gd name="T8" fmla="*/ 77 w 204"/>
                  <a:gd name="T9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170">
                    <a:moveTo>
                      <a:pt x="77" y="170"/>
                    </a:moveTo>
                    <a:cubicBezTo>
                      <a:pt x="144" y="170"/>
                      <a:pt x="199" y="118"/>
                      <a:pt x="204" y="52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93"/>
                      <a:pt x="0" y="93"/>
                      <a:pt x="0" y="93"/>
                    </a:cubicBezTo>
                    <a:lnTo>
                      <a:pt x="77" y="170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Rectangle 325"/>
              <p:cNvSpPr>
                <a:spLocks noChangeArrowheads="1"/>
              </p:cNvSpPr>
              <p:nvPr/>
            </p:nvSpPr>
            <p:spPr bwMode="auto">
              <a:xfrm>
                <a:off x="4682" y="1128"/>
                <a:ext cx="243" cy="150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Rectangle 326"/>
              <p:cNvSpPr>
                <a:spLocks noChangeArrowheads="1"/>
              </p:cNvSpPr>
              <p:nvPr/>
            </p:nvSpPr>
            <p:spPr bwMode="auto">
              <a:xfrm>
                <a:off x="4719" y="1165"/>
                <a:ext cx="112" cy="76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327"/>
              <p:cNvSpPr/>
              <p:nvPr/>
            </p:nvSpPr>
            <p:spPr bwMode="auto">
              <a:xfrm>
                <a:off x="4858" y="1128"/>
                <a:ext cx="21" cy="150"/>
              </a:xfrm>
              <a:custGeom>
                <a:avLst/>
                <a:gdLst>
                  <a:gd name="T0" fmla="*/ 10 w 21"/>
                  <a:gd name="T1" fmla="*/ 0 h 150"/>
                  <a:gd name="T2" fmla="*/ 10 w 21"/>
                  <a:gd name="T3" fmla="*/ 47 h 150"/>
                  <a:gd name="T4" fmla="*/ 0 w 21"/>
                  <a:gd name="T5" fmla="*/ 47 h 150"/>
                  <a:gd name="T6" fmla="*/ 0 w 21"/>
                  <a:gd name="T7" fmla="*/ 103 h 150"/>
                  <a:gd name="T8" fmla="*/ 10 w 21"/>
                  <a:gd name="T9" fmla="*/ 103 h 150"/>
                  <a:gd name="T10" fmla="*/ 10 w 21"/>
                  <a:gd name="T11" fmla="*/ 150 h 150"/>
                  <a:gd name="T12" fmla="*/ 21 w 21"/>
                  <a:gd name="T13" fmla="*/ 150 h 150"/>
                  <a:gd name="T14" fmla="*/ 21 w 21"/>
                  <a:gd name="T15" fmla="*/ 0 h 150"/>
                  <a:gd name="T16" fmla="*/ 10 w 21"/>
                  <a:gd name="T1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50">
                    <a:moveTo>
                      <a:pt x="10" y="0"/>
                    </a:moveTo>
                    <a:lnTo>
                      <a:pt x="10" y="47"/>
                    </a:lnTo>
                    <a:lnTo>
                      <a:pt x="0" y="47"/>
                    </a:lnTo>
                    <a:lnTo>
                      <a:pt x="0" y="103"/>
                    </a:lnTo>
                    <a:lnTo>
                      <a:pt x="10" y="103"/>
                    </a:lnTo>
                    <a:lnTo>
                      <a:pt x="10" y="150"/>
                    </a:lnTo>
                    <a:lnTo>
                      <a:pt x="21" y="150"/>
                    </a:lnTo>
                    <a:lnTo>
                      <a:pt x="21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Oval 328"/>
              <p:cNvSpPr>
                <a:spLocks noChangeArrowheads="1"/>
              </p:cNvSpPr>
              <p:nvPr/>
            </p:nvSpPr>
            <p:spPr bwMode="auto">
              <a:xfrm>
                <a:off x="3957" y="990"/>
                <a:ext cx="410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329"/>
              <p:cNvSpPr/>
              <p:nvPr/>
            </p:nvSpPr>
            <p:spPr bwMode="auto">
              <a:xfrm>
                <a:off x="4068" y="1098"/>
                <a:ext cx="296" cy="303"/>
              </a:xfrm>
              <a:custGeom>
                <a:avLst/>
                <a:gdLst>
                  <a:gd name="T0" fmla="*/ 64 w 185"/>
                  <a:gd name="T1" fmla="*/ 189 h 189"/>
                  <a:gd name="T2" fmla="*/ 185 w 185"/>
                  <a:gd name="T3" fmla="*/ 82 h 189"/>
                  <a:gd name="T4" fmla="*/ 102 w 185"/>
                  <a:gd name="T5" fmla="*/ 0 h 189"/>
                  <a:gd name="T6" fmla="*/ 0 w 185"/>
                  <a:gd name="T7" fmla="*/ 125 h 189"/>
                  <a:gd name="T8" fmla="*/ 64 w 185"/>
                  <a:gd name="T9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5" h="189">
                    <a:moveTo>
                      <a:pt x="64" y="189"/>
                    </a:moveTo>
                    <a:cubicBezTo>
                      <a:pt x="125" y="186"/>
                      <a:pt x="175" y="141"/>
                      <a:pt x="185" y="82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0" y="125"/>
                      <a:pt x="0" y="125"/>
                      <a:pt x="0" y="125"/>
                    </a:cubicBezTo>
                    <a:lnTo>
                      <a:pt x="64" y="189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330"/>
              <p:cNvSpPr/>
              <p:nvPr/>
            </p:nvSpPr>
            <p:spPr bwMode="auto">
              <a:xfrm>
                <a:off x="4097" y="1093"/>
                <a:ext cx="139" cy="85"/>
              </a:xfrm>
              <a:custGeom>
                <a:avLst/>
                <a:gdLst>
                  <a:gd name="T0" fmla="*/ 8 w 87"/>
                  <a:gd name="T1" fmla="*/ 17 h 53"/>
                  <a:gd name="T2" fmla="*/ 8 w 87"/>
                  <a:gd name="T3" fmla="*/ 53 h 53"/>
                  <a:gd name="T4" fmla="*/ 78 w 87"/>
                  <a:gd name="T5" fmla="*/ 53 h 53"/>
                  <a:gd name="T6" fmla="*/ 78 w 87"/>
                  <a:gd name="T7" fmla="*/ 17 h 53"/>
                  <a:gd name="T8" fmla="*/ 87 w 87"/>
                  <a:gd name="T9" fmla="*/ 9 h 53"/>
                  <a:gd name="T10" fmla="*/ 78 w 87"/>
                  <a:gd name="T11" fmla="*/ 0 h 53"/>
                  <a:gd name="T12" fmla="*/ 8 w 87"/>
                  <a:gd name="T13" fmla="*/ 0 h 53"/>
                  <a:gd name="T14" fmla="*/ 0 w 87"/>
                  <a:gd name="T15" fmla="*/ 9 h 53"/>
                  <a:gd name="T16" fmla="*/ 8 w 87"/>
                  <a:gd name="T17" fmla="*/ 1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53">
                    <a:moveTo>
                      <a:pt x="8" y="17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83" y="17"/>
                      <a:pt x="87" y="13"/>
                      <a:pt x="87" y="9"/>
                    </a:cubicBezTo>
                    <a:cubicBezTo>
                      <a:pt x="87" y="4"/>
                      <a:pt x="83" y="0"/>
                      <a:pt x="7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4" y="17"/>
                      <a:pt x="8" y="17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331"/>
              <p:cNvSpPr/>
              <p:nvPr/>
            </p:nvSpPr>
            <p:spPr bwMode="auto">
              <a:xfrm>
                <a:off x="4263" y="1205"/>
                <a:ext cx="48" cy="48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48 h 48"/>
                  <a:gd name="T4" fmla="*/ 48 w 48"/>
                  <a:gd name="T5" fmla="*/ 0 h 48"/>
                  <a:gd name="T6" fmla="*/ 0 w 48"/>
                  <a:gd name="T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0" y="0"/>
                    </a:moveTo>
                    <a:lnTo>
                      <a:pt x="0" y="48"/>
                    </a:lnTo>
                    <a:lnTo>
                      <a:pt x="4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332"/>
              <p:cNvSpPr/>
              <p:nvPr/>
            </p:nvSpPr>
            <p:spPr bwMode="auto">
              <a:xfrm>
                <a:off x="4068" y="1159"/>
                <a:ext cx="195" cy="139"/>
              </a:xfrm>
              <a:custGeom>
                <a:avLst/>
                <a:gdLst>
                  <a:gd name="T0" fmla="*/ 61 w 122"/>
                  <a:gd name="T1" fmla="*/ 0 h 87"/>
                  <a:gd name="T2" fmla="*/ 0 w 122"/>
                  <a:gd name="T3" fmla="*/ 29 h 87"/>
                  <a:gd name="T4" fmla="*/ 0 w 122"/>
                  <a:gd name="T5" fmla="*/ 87 h 87"/>
                  <a:gd name="T6" fmla="*/ 122 w 122"/>
                  <a:gd name="T7" fmla="*/ 87 h 87"/>
                  <a:gd name="T8" fmla="*/ 122 w 122"/>
                  <a:gd name="T9" fmla="*/ 29 h 87"/>
                  <a:gd name="T10" fmla="*/ 61 w 122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87">
                    <a:moveTo>
                      <a:pt x="61" y="0"/>
                    </a:moveTo>
                    <a:cubicBezTo>
                      <a:pt x="28" y="0"/>
                      <a:pt x="0" y="13"/>
                      <a:pt x="0" y="29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22" y="87"/>
                      <a:pt x="122" y="87"/>
                      <a:pt x="122" y="87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22" y="13"/>
                      <a:pt x="95" y="0"/>
                      <a:pt x="61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Oval 333"/>
              <p:cNvSpPr>
                <a:spLocks noChangeArrowheads="1"/>
              </p:cNvSpPr>
              <p:nvPr/>
            </p:nvSpPr>
            <p:spPr bwMode="auto">
              <a:xfrm>
                <a:off x="3317" y="990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334"/>
              <p:cNvSpPr/>
              <p:nvPr/>
            </p:nvSpPr>
            <p:spPr bwMode="auto">
              <a:xfrm>
                <a:off x="3418" y="1082"/>
                <a:ext cx="310" cy="319"/>
              </a:xfrm>
              <a:custGeom>
                <a:avLst/>
                <a:gdLst>
                  <a:gd name="T0" fmla="*/ 129 w 193"/>
                  <a:gd name="T1" fmla="*/ 0 h 199"/>
                  <a:gd name="T2" fmla="*/ 0 w 193"/>
                  <a:gd name="T3" fmla="*/ 152 h 199"/>
                  <a:gd name="T4" fmla="*/ 46 w 193"/>
                  <a:gd name="T5" fmla="*/ 198 h 199"/>
                  <a:gd name="T6" fmla="*/ 65 w 193"/>
                  <a:gd name="T7" fmla="*/ 199 h 199"/>
                  <a:gd name="T8" fmla="*/ 193 w 193"/>
                  <a:gd name="T9" fmla="*/ 71 h 199"/>
                  <a:gd name="T10" fmla="*/ 193 w 193"/>
                  <a:gd name="T11" fmla="*/ 63 h 199"/>
                  <a:gd name="T12" fmla="*/ 129 w 193"/>
                  <a:gd name="T1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3" h="199">
                    <a:moveTo>
                      <a:pt x="129" y="0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46" y="198"/>
                      <a:pt x="46" y="198"/>
                      <a:pt x="46" y="198"/>
                    </a:cubicBezTo>
                    <a:cubicBezTo>
                      <a:pt x="52" y="199"/>
                      <a:pt x="59" y="199"/>
                      <a:pt x="65" y="199"/>
                    </a:cubicBezTo>
                    <a:cubicBezTo>
                      <a:pt x="136" y="199"/>
                      <a:pt x="193" y="142"/>
                      <a:pt x="193" y="71"/>
                    </a:cubicBezTo>
                    <a:cubicBezTo>
                      <a:pt x="193" y="68"/>
                      <a:pt x="193" y="66"/>
                      <a:pt x="193" y="63"/>
                    </a:cubicBez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Rectangle 335"/>
              <p:cNvSpPr>
                <a:spLocks noChangeArrowheads="1"/>
              </p:cNvSpPr>
              <p:nvPr/>
            </p:nvSpPr>
            <p:spPr bwMode="auto">
              <a:xfrm>
                <a:off x="3418" y="1082"/>
                <a:ext cx="207" cy="244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Oval 336"/>
              <p:cNvSpPr>
                <a:spLocks noChangeArrowheads="1"/>
              </p:cNvSpPr>
              <p:nvPr/>
            </p:nvSpPr>
            <p:spPr bwMode="auto">
              <a:xfrm>
                <a:off x="3579" y="1106"/>
                <a:ext cx="19" cy="1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Oval 337"/>
              <p:cNvSpPr>
                <a:spLocks noChangeArrowheads="1"/>
              </p:cNvSpPr>
              <p:nvPr/>
            </p:nvSpPr>
            <p:spPr bwMode="auto">
              <a:xfrm>
                <a:off x="3449" y="1106"/>
                <a:ext cx="19" cy="1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Oval 338"/>
              <p:cNvSpPr>
                <a:spLocks noChangeArrowheads="1"/>
              </p:cNvSpPr>
              <p:nvPr/>
            </p:nvSpPr>
            <p:spPr bwMode="auto">
              <a:xfrm>
                <a:off x="3535" y="1106"/>
                <a:ext cx="20" cy="1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Oval 339"/>
              <p:cNvSpPr>
                <a:spLocks noChangeArrowheads="1"/>
              </p:cNvSpPr>
              <p:nvPr/>
            </p:nvSpPr>
            <p:spPr bwMode="auto">
              <a:xfrm>
                <a:off x="3492" y="1106"/>
                <a:ext cx="19" cy="17"/>
              </a:xfrm>
              <a:prstGeom prst="ellipse">
                <a:avLst/>
              </a:pr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Rectangle 340"/>
              <p:cNvSpPr>
                <a:spLocks noChangeArrowheads="1"/>
              </p:cNvSpPr>
              <p:nvPr/>
            </p:nvSpPr>
            <p:spPr bwMode="auto">
              <a:xfrm>
                <a:off x="3449" y="1148"/>
                <a:ext cx="149" cy="14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Rectangle 341"/>
              <p:cNvSpPr>
                <a:spLocks noChangeArrowheads="1"/>
              </p:cNvSpPr>
              <p:nvPr/>
            </p:nvSpPr>
            <p:spPr bwMode="auto">
              <a:xfrm>
                <a:off x="3449" y="1167"/>
                <a:ext cx="149" cy="19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Oval 342"/>
              <p:cNvSpPr>
                <a:spLocks noChangeArrowheads="1"/>
              </p:cNvSpPr>
              <p:nvPr/>
            </p:nvSpPr>
            <p:spPr bwMode="auto">
              <a:xfrm>
                <a:off x="2675" y="990"/>
                <a:ext cx="410" cy="411"/>
              </a:xfrm>
              <a:prstGeom prst="ellipse">
                <a:avLst/>
              </a:prstGeom>
              <a:solidFill>
                <a:srgbClr val="739B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43"/>
              <p:cNvSpPr/>
              <p:nvPr/>
            </p:nvSpPr>
            <p:spPr bwMode="auto">
              <a:xfrm>
                <a:off x="2812" y="1087"/>
                <a:ext cx="271" cy="314"/>
              </a:xfrm>
              <a:custGeom>
                <a:avLst/>
                <a:gdLst>
                  <a:gd name="T0" fmla="*/ 49 w 169"/>
                  <a:gd name="T1" fmla="*/ 196 h 196"/>
                  <a:gd name="T2" fmla="*/ 169 w 169"/>
                  <a:gd name="T3" fmla="*/ 84 h 196"/>
                  <a:gd name="T4" fmla="*/ 85 w 169"/>
                  <a:gd name="T5" fmla="*/ 0 h 196"/>
                  <a:gd name="T6" fmla="*/ 0 w 169"/>
                  <a:gd name="T7" fmla="*/ 146 h 196"/>
                  <a:gd name="T8" fmla="*/ 49 w 169"/>
                  <a:gd name="T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96">
                    <a:moveTo>
                      <a:pt x="49" y="196"/>
                    </a:moveTo>
                    <a:cubicBezTo>
                      <a:pt x="111" y="192"/>
                      <a:pt x="161" y="145"/>
                      <a:pt x="169" y="84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0" y="146"/>
                      <a:pt x="0" y="146"/>
                      <a:pt x="0" y="146"/>
                    </a:cubicBezTo>
                    <a:lnTo>
                      <a:pt x="49" y="196"/>
                    </a:lnTo>
                    <a:close/>
                  </a:path>
                </a:pathLst>
              </a:custGeom>
              <a:solidFill>
                <a:srgbClr val="618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44"/>
              <p:cNvSpPr/>
              <p:nvPr/>
            </p:nvSpPr>
            <p:spPr bwMode="auto">
              <a:xfrm>
                <a:off x="2804" y="1082"/>
                <a:ext cx="151" cy="244"/>
              </a:xfrm>
              <a:custGeom>
                <a:avLst/>
                <a:gdLst>
                  <a:gd name="T0" fmla="*/ 82 w 94"/>
                  <a:gd name="T1" fmla="*/ 0 h 152"/>
                  <a:gd name="T2" fmla="*/ 12 w 94"/>
                  <a:gd name="T3" fmla="*/ 0 h 152"/>
                  <a:gd name="T4" fmla="*/ 0 w 94"/>
                  <a:gd name="T5" fmla="*/ 11 h 152"/>
                  <a:gd name="T6" fmla="*/ 0 w 94"/>
                  <a:gd name="T7" fmla="*/ 140 h 152"/>
                  <a:gd name="T8" fmla="*/ 12 w 94"/>
                  <a:gd name="T9" fmla="*/ 152 h 152"/>
                  <a:gd name="T10" fmla="*/ 82 w 94"/>
                  <a:gd name="T11" fmla="*/ 152 h 152"/>
                  <a:gd name="T12" fmla="*/ 94 w 94"/>
                  <a:gd name="T13" fmla="*/ 140 h 152"/>
                  <a:gd name="T14" fmla="*/ 94 w 94"/>
                  <a:gd name="T15" fmla="*/ 11 h 152"/>
                  <a:gd name="T16" fmla="*/ 82 w 94"/>
                  <a:gd name="T1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152">
                    <a:moveTo>
                      <a:pt x="8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1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6"/>
                      <a:pt x="6" y="152"/>
                      <a:pt x="12" y="152"/>
                    </a:cubicBezTo>
                    <a:cubicBezTo>
                      <a:pt x="82" y="152"/>
                      <a:pt x="82" y="152"/>
                      <a:pt x="82" y="152"/>
                    </a:cubicBezTo>
                    <a:cubicBezTo>
                      <a:pt x="88" y="152"/>
                      <a:pt x="94" y="146"/>
                      <a:pt x="94" y="14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4" y="5"/>
                      <a:pt x="88" y="0"/>
                      <a:pt x="82" y="0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Rectangle 345"/>
              <p:cNvSpPr>
                <a:spLocks noChangeArrowheads="1"/>
              </p:cNvSpPr>
              <p:nvPr/>
            </p:nvSpPr>
            <p:spPr bwMode="auto">
              <a:xfrm>
                <a:off x="2804" y="1175"/>
                <a:ext cx="151" cy="11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Rectangle 346"/>
              <p:cNvSpPr>
                <a:spLocks noChangeArrowheads="1"/>
              </p:cNvSpPr>
              <p:nvPr/>
            </p:nvSpPr>
            <p:spPr bwMode="auto">
              <a:xfrm>
                <a:off x="2824" y="1204"/>
                <a:ext cx="11" cy="2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Rectangle 347"/>
              <p:cNvSpPr>
                <a:spLocks noChangeArrowheads="1"/>
              </p:cNvSpPr>
              <p:nvPr/>
            </p:nvSpPr>
            <p:spPr bwMode="auto">
              <a:xfrm>
                <a:off x="2824" y="1128"/>
                <a:ext cx="11" cy="2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Oval 348"/>
              <p:cNvSpPr>
                <a:spLocks noChangeArrowheads="1"/>
              </p:cNvSpPr>
              <p:nvPr/>
            </p:nvSpPr>
            <p:spPr bwMode="auto">
              <a:xfrm>
                <a:off x="2033" y="990"/>
                <a:ext cx="411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49"/>
              <p:cNvSpPr/>
              <p:nvPr/>
            </p:nvSpPr>
            <p:spPr bwMode="auto">
              <a:xfrm>
                <a:off x="2144" y="1130"/>
                <a:ext cx="290" cy="269"/>
              </a:xfrm>
              <a:custGeom>
                <a:avLst/>
                <a:gdLst>
                  <a:gd name="T0" fmla="*/ 115 w 181"/>
                  <a:gd name="T1" fmla="*/ 19 h 168"/>
                  <a:gd name="T2" fmla="*/ 99 w 181"/>
                  <a:gd name="T3" fmla="*/ 35 h 168"/>
                  <a:gd name="T4" fmla="*/ 65 w 181"/>
                  <a:gd name="T5" fmla="*/ 0 h 168"/>
                  <a:gd name="T6" fmla="*/ 31 w 181"/>
                  <a:gd name="T7" fmla="*/ 34 h 168"/>
                  <a:gd name="T8" fmla="*/ 64 w 181"/>
                  <a:gd name="T9" fmla="*/ 66 h 168"/>
                  <a:gd name="T10" fmla="*/ 0 w 181"/>
                  <a:gd name="T11" fmla="*/ 94 h 168"/>
                  <a:gd name="T12" fmla="*/ 75 w 181"/>
                  <a:gd name="T13" fmla="*/ 168 h 168"/>
                  <a:gd name="T14" fmla="*/ 181 w 181"/>
                  <a:gd name="T15" fmla="*/ 81 h 168"/>
                  <a:gd name="T16" fmla="*/ 135 w 181"/>
                  <a:gd name="T17" fmla="*/ 36 h 168"/>
                  <a:gd name="T18" fmla="*/ 133 w 181"/>
                  <a:gd name="T19" fmla="*/ 36 h 168"/>
                  <a:gd name="T20" fmla="*/ 115 w 181"/>
                  <a:gd name="T21" fmla="*/ 1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1" h="168">
                    <a:moveTo>
                      <a:pt x="115" y="19"/>
                    </a:moveTo>
                    <a:cubicBezTo>
                      <a:pt x="99" y="35"/>
                      <a:pt x="99" y="35"/>
                      <a:pt x="99" y="35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75" y="168"/>
                      <a:pt x="75" y="168"/>
                      <a:pt x="75" y="168"/>
                    </a:cubicBezTo>
                    <a:cubicBezTo>
                      <a:pt x="124" y="162"/>
                      <a:pt x="165" y="127"/>
                      <a:pt x="181" y="81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3" y="36"/>
                      <a:pt x="133" y="36"/>
                      <a:pt x="133" y="36"/>
                    </a:cubicBezTo>
                    <a:lnTo>
                      <a:pt x="115" y="19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350"/>
              <p:cNvSpPr/>
              <p:nvPr/>
            </p:nvSpPr>
            <p:spPr bwMode="auto">
              <a:xfrm>
                <a:off x="2117" y="1168"/>
                <a:ext cx="243" cy="113"/>
              </a:xfrm>
              <a:custGeom>
                <a:avLst/>
                <a:gdLst>
                  <a:gd name="T0" fmla="*/ 216 w 243"/>
                  <a:gd name="T1" fmla="*/ 18 h 113"/>
                  <a:gd name="T2" fmla="*/ 216 w 243"/>
                  <a:gd name="T3" fmla="*/ 0 h 113"/>
                  <a:gd name="T4" fmla="*/ 27 w 243"/>
                  <a:gd name="T5" fmla="*/ 0 h 113"/>
                  <a:gd name="T6" fmla="*/ 27 w 243"/>
                  <a:gd name="T7" fmla="*/ 18 h 113"/>
                  <a:gd name="T8" fmla="*/ 0 w 243"/>
                  <a:gd name="T9" fmla="*/ 18 h 113"/>
                  <a:gd name="T10" fmla="*/ 27 w 243"/>
                  <a:gd name="T11" fmla="*/ 47 h 113"/>
                  <a:gd name="T12" fmla="*/ 27 w 243"/>
                  <a:gd name="T13" fmla="*/ 113 h 113"/>
                  <a:gd name="T14" fmla="*/ 216 w 243"/>
                  <a:gd name="T15" fmla="*/ 113 h 113"/>
                  <a:gd name="T16" fmla="*/ 216 w 243"/>
                  <a:gd name="T17" fmla="*/ 47 h 113"/>
                  <a:gd name="T18" fmla="*/ 243 w 243"/>
                  <a:gd name="T19" fmla="*/ 18 h 113"/>
                  <a:gd name="T20" fmla="*/ 216 w 243"/>
                  <a:gd name="T21" fmla="*/ 1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3" h="113">
                    <a:moveTo>
                      <a:pt x="216" y="18"/>
                    </a:moveTo>
                    <a:lnTo>
                      <a:pt x="216" y="0"/>
                    </a:lnTo>
                    <a:lnTo>
                      <a:pt x="27" y="0"/>
                    </a:lnTo>
                    <a:lnTo>
                      <a:pt x="27" y="18"/>
                    </a:lnTo>
                    <a:lnTo>
                      <a:pt x="0" y="18"/>
                    </a:lnTo>
                    <a:lnTo>
                      <a:pt x="27" y="47"/>
                    </a:lnTo>
                    <a:lnTo>
                      <a:pt x="27" y="113"/>
                    </a:lnTo>
                    <a:lnTo>
                      <a:pt x="216" y="113"/>
                    </a:lnTo>
                    <a:lnTo>
                      <a:pt x="216" y="47"/>
                    </a:lnTo>
                    <a:lnTo>
                      <a:pt x="243" y="18"/>
                    </a:lnTo>
                    <a:lnTo>
                      <a:pt x="216" y="18"/>
                    </a:ln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351"/>
              <p:cNvSpPr/>
              <p:nvPr/>
            </p:nvSpPr>
            <p:spPr bwMode="auto">
              <a:xfrm>
                <a:off x="2144" y="1127"/>
                <a:ext cx="189" cy="41"/>
              </a:xfrm>
              <a:custGeom>
                <a:avLst/>
                <a:gdLst>
                  <a:gd name="T0" fmla="*/ 118 w 118"/>
                  <a:gd name="T1" fmla="*/ 26 h 26"/>
                  <a:gd name="T2" fmla="*/ 118 w 118"/>
                  <a:gd name="T3" fmla="*/ 26 h 26"/>
                  <a:gd name="T4" fmla="*/ 68 w 118"/>
                  <a:gd name="T5" fmla="*/ 9 h 26"/>
                  <a:gd name="T6" fmla="*/ 68 w 118"/>
                  <a:gd name="T7" fmla="*/ 8 h 26"/>
                  <a:gd name="T8" fmla="*/ 59 w 118"/>
                  <a:gd name="T9" fmla="*/ 0 h 26"/>
                  <a:gd name="T10" fmla="*/ 50 w 118"/>
                  <a:gd name="T11" fmla="*/ 8 h 26"/>
                  <a:gd name="T12" fmla="*/ 50 w 118"/>
                  <a:gd name="T13" fmla="*/ 9 h 26"/>
                  <a:gd name="T14" fmla="*/ 0 w 118"/>
                  <a:gd name="T15" fmla="*/ 26 h 26"/>
                  <a:gd name="T16" fmla="*/ 0 w 118"/>
                  <a:gd name="T17" fmla="*/ 26 h 26"/>
                  <a:gd name="T18" fmla="*/ 118 w 118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8" h="26">
                    <a:moveTo>
                      <a:pt x="118" y="26"/>
                    </a:moveTo>
                    <a:cubicBezTo>
                      <a:pt x="118" y="26"/>
                      <a:pt x="118" y="26"/>
                      <a:pt x="118" y="26"/>
                    </a:cubicBezTo>
                    <a:cubicBezTo>
                      <a:pt x="118" y="17"/>
                      <a:pt x="96" y="10"/>
                      <a:pt x="68" y="9"/>
                    </a:cubicBezTo>
                    <a:cubicBezTo>
                      <a:pt x="68" y="9"/>
                      <a:pt x="68" y="8"/>
                      <a:pt x="68" y="8"/>
                    </a:cubicBezTo>
                    <a:cubicBezTo>
                      <a:pt x="68" y="4"/>
                      <a:pt x="64" y="0"/>
                      <a:pt x="59" y="0"/>
                    </a:cubicBezTo>
                    <a:cubicBezTo>
                      <a:pt x="54" y="0"/>
                      <a:pt x="50" y="4"/>
                      <a:pt x="50" y="8"/>
                    </a:cubicBezTo>
                    <a:cubicBezTo>
                      <a:pt x="50" y="8"/>
                      <a:pt x="50" y="9"/>
                      <a:pt x="50" y="9"/>
                    </a:cubicBezTo>
                    <a:cubicBezTo>
                      <a:pt x="22" y="10"/>
                      <a:pt x="0" y="17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lnTo>
                      <a:pt x="118" y="26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Oval 352"/>
              <p:cNvSpPr>
                <a:spLocks noChangeArrowheads="1"/>
              </p:cNvSpPr>
              <p:nvPr/>
            </p:nvSpPr>
            <p:spPr bwMode="auto">
              <a:xfrm>
                <a:off x="1392" y="990"/>
                <a:ext cx="411" cy="411"/>
              </a:xfrm>
              <a:prstGeom prst="ellipse">
                <a:avLst/>
              </a:prstGeom>
              <a:solidFill>
                <a:srgbClr val="81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353"/>
              <p:cNvSpPr/>
              <p:nvPr/>
            </p:nvSpPr>
            <p:spPr bwMode="auto">
              <a:xfrm>
                <a:off x="1487" y="1130"/>
                <a:ext cx="296" cy="268"/>
              </a:xfrm>
              <a:custGeom>
                <a:avLst/>
                <a:gdLst>
                  <a:gd name="T0" fmla="*/ 75 w 185"/>
                  <a:gd name="T1" fmla="*/ 0 h 167"/>
                  <a:gd name="T2" fmla="*/ 55 w 185"/>
                  <a:gd name="T3" fmla="*/ 19 h 167"/>
                  <a:gd name="T4" fmla="*/ 78 w 185"/>
                  <a:gd name="T5" fmla="*/ 42 h 167"/>
                  <a:gd name="T6" fmla="*/ 0 w 185"/>
                  <a:gd name="T7" fmla="*/ 77 h 167"/>
                  <a:gd name="T8" fmla="*/ 90 w 185"/>
                  <a:gd name="T9" fmla="*/ 167 h 167"/>
                  <a:gd name="T10" fmla="*/ 185 w 185"/>
                  <a:gd name="T11" fmla="*/ 95 h 167"/>
                  <a:gd name="T12" fmla="*/ 115 w 185"/>
                  <a:gd name="T13" fmla="*/ 26 h 167"/>
                  <a:gd name="T14" fmla="*/ 105 w 185"/>
                  <a:gd name="T15" fmla="*/ 30 h 167"/>
                  <a:gd name="T16" fmla="*/ 75 w 18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5" h="167">
                    <a:moveTo>
                      <a:pt x="75" y="0"/>
                    </a:moveTo>
                    <a:cubicBezTo>
                      <a:pt x="55" y="19"/>
                      <a:pt x="55" y="19"/>
                      <a:pt x="55" y="19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90" y="167"/>
                      <a:pt x="90" y="167"/>
                      <a:pt x="90" y="167"/>
                    </a:cubicBezTo>
                    <a:cubicBezTo>
                      <a:pt x="132" y="160"/>
                      <a:pt x="167" y="133"/>
                      <a:pt x="185" y="95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05" y="30"/>
                      <a:pt x="105" y="30"/>
                      <a:pt x="105" y="30"/>
                    </a:cubicBez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72B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354"/>
              <p:cNvSpPr/>
              <p:nvPr/>
            </p:nvSpPr>
            <p:spPr bwMode="auto">
              <a:xfrm>
                <a:off x="1495" y="1125"/>
                <a:ext cx="205" cy="117"/>
              </a:xfrm>
              <a:custGeom>
                <a:avLst/>
                <a:gdLst>
                  <a:gd name="T0" fmla="*/ 128 w 128"/>
                  <a:gd name="T1" fmla="*/ 73 h 73"/>
                  <a:gd name="T2" fmla="*/ 73 w 128"/>
                  <a:gd name="T3" fmla="*/ 10 h 73"/>
                  <a:gd name="T4" fmla="*/ 73 w 128"/>
                  <a:gd name="T5" fmla="*/ 9 h 73"/>
                  <a:gd name="T6" fmla="*/ 64 w 128"/>
                  <a:gd name="T7" fmla="*/ 0 h 73"/>
                  <a:gd name="T8" fmla="*/ 55 w 128"/>
                  <a:gd name="T9" fmla="*/ 9 h 73"/>
                  <a:gd name="T10" fmla="*/ 55 w 128"/>
                  <a:gd name="T11" fmla="*/ 10 h 73"/>
                  <a:gd name="T12" fmla="*/ 0 w 128"/>
                  <a:gd name="T13" fmla="*/ 73 h 73"/>
                  <a:gd name="T14" fmla="*/ 0 w 128"/>
                  <a:gd name="T15" fmla="*/ 73 h 73"/>
                  <a:gd name="T16" fmla="*/ 128 w 128"/>
                  <a:gd name="T1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8" h="73">
                    <a:moveTo>
                      <a:pt x="128" y="73"/>
                    </a:moveTo>
                    <a:cubicBezTo>
                      <a:pt x="128" y="41"/>
                      <a:pt x="104" y="14"/>
                      <a:pt x="73" y="10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4"/>
                      <a:pt x="69" y="0"/>
                      <a:pt x="64" y="0"/>
                    </a:cubicBezTo>
                    <a:cubicBezTo>
                      <a:pt x="59" y="0"/>
                      <a:pt x="55" y="4"/>
                      <a:pt x="55" y="9"/>
                    </a:cubicBezTo>
                    <a:cubicBezTo>
                      <a:pt x="55" y="9"/>
                      <a:pt x="55" y="9"/>
                      <a:pt x="55" y="10"/>
                    </a:cubicBezTo>
                    <a:cubicBezTo>
                      <a:pt x="24" y="14"/>
                      <a:pt x="0" y="41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28" y="73"/>
                      <a:pt x="128" y="73"/>
                      <a:pt x="128" y="73"/>
                    </a:cubicBezTo>
                    <a:close/>
                  </a:path>
                </a:pathLst>
              </a:cu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355"/>
              <p:cNvSpPr/>
              <p:nvPr/>
            </p:nvSpPr>
            <p:spPr bwMode="auto">
              <a:xfrm>
                <a:off x="1475" y="1242"/>
                <a:ext cx="244" cy="19"/>
              </a:xfrm>
              <a:custGeom>
                <a:avLst/>
                <a:gdLst>
                  <a:gd name="T0" fmla="*/ 0 w 244"/>
                  <a:gd name="T1" fmla="*/ 0 h 19"/>
                  <a:gd name="T2" fmla="*/ 20 w 244"/>
                  <a:gd name="T3" fmla="*/ 19 h 19"/>
                  <a:gd name="T4" fmla="*/ 225 w 244"/>
                  <a:gd name="T5" fmla="*/ 19 h 19"/>
                  <a:gd name="T6" fmla="*/ 244 w 244"/>
                  <a:gd name="T7" fmla="*/ 0 h 19"/>
                  <a:gd name="T8" fmla="*/ 0 w 244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4" h="19">
                    <a:moveTo>
                      <a:pt x="0" y="0"/>
                    </a:moveTo>
                    <a:lnTo>
                      <a:pt x="20" y="19"/>
                    </a:lnTo>
                    <a:lnTo>
                      <a:pt x="225" y="19"/>
                    </a:lnTo>
                    <a:lnTo>
                      <a:pt x="24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Oval 356"/>
              <p:cNvSpPr>
                <a:spLocks noChangeArrowheads="1"/>
              </p:cNvSpPr>
              <p:nvPr/>
            </p:nvSpPr>
            <p:spPr bwMode="auto">
              <a:xfrm>
                <a:off x="751" y="990"/>
                <a:ext cx="410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357"/>
              <p:cNvSpPr/>
              <p:nvPr/>
            </p:nvSpPr>
            <p:spPr bwMode="auto">
              <a:xfrm>
                <a:off x="847" y="1104"/>
                <a:ext cx="314" cy="297"/>
              </a:xfrm>
              <a:custGeom>
                <a:avLst/>
                <a:gdLst>
                  <a:gd name="T0" fmla="*/ 41 w 196"/>
                  <a:gd name="T1" fmla="*/ 0 h 185"/>
                  <a:gd name="T2" fmla="*/ 0 w 196"/>
                  <a:gd name="T3" fmla="*/ 41 h 185"/>
                  <a:gd name="T4" fmla="*/ 54 w 196"/>
                  <a:gd name="T5" fmla="*/ 95 h 185"/>
                  <a:gd name="T6" fmla="*/ 21 w 196"/>
                  <a:gd name="T7" fmla="*/ 133 h 185"/>
                  <a:gd name="T8" fmla="*/ 73 w 196"/>
                  <a:gd name="T9" fmla="*/ 185 h 185"/>
                  <a:gd name="T10" fmla="*/ 196 w 196"/>
                  <a:gd name="T11" fmla="*/ 63 h 185"/>
                  <a:gd name="T12" fmla="*/ 135 w 196"/>
                  <a:gd name="T13" fmla="*/ 2 h 185"/>
                  <a:gd name="T14" fmla="*/ 92 w 196"/>
                  <a:gd name="T15" fmla="*/ 51 h 185"/>
                  <a:gd name="T16" fmla="*/ 41 w 196"/>
                  <a:gd name="T1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185">
                    <a:moveTo>
                      <a:pt x="41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21" y="133"/>
                      <a:pt x="21" y="133"/>
                      <a:pt x="21" y="133"/>
                    </a:cubicBezTo>
                    <a:cubicBezTo>
                      <a:pt x="73" y="185"/>
                      <a:pt x="73" y="185"/>
                      <a:pt x="73" y="185"/>
                    </a:cubicBezTo>
                    <a:cubicBezTo>
                      <a:pt x="140" y="182"/>
                      <a:pt x="193" y="129"/>
                      <a:pt x="196" y="6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92" y="51"/>
                      <a:pt x="92" y="51"/>
                      <a:pt x="92" y="51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358"/>
              <p:cNvSpPr/>
              <p:nvPr/>
            </p:nvSpPr>
            <p:spPr bwMode="auto">
              <a:xfrm>
                <a:off x="834" y="1074"/>
                <a:ext cx="244" cy="224"/>
              </a:xfrm>
              <a:custGeom>
                <a:avLst/>
                <a:gdLst>
                  <a:gd name="T0" fmla="*/ 118 w 152"/>
                  <a:gd name="T1" fmla="*/ 12 h 140"/>
                  <a:gd name="T2" fmla="*/ 105 w 152"/>
                  <a:gd name="T3" fmla="*/ 14 h 140"/>
                  <a:gd name="T4" fmla="*/ 76 w 152"/>
                  <a:gd name="T5" fmla="*/ 0 h 140"/>
                  <a:gd name="T6" fmla="*/ 47 w 152"/>
                  <a:gd name="T7" fmla="*/ 14 h 140"/>
                  <a:gd name="T8" fmla="*/ 34 w 152"/>
                  <a:gd name="T9" fmla="*/ 12 h 140"/>
                  <a:gd name="T10" fmla="*/ 0 w 152"/>
                  <a:gd name="T11" fmla="*/ 41 h 140"/>
                  <a:gd name="T12" fmla="*/ 27 w 152"/>
                  <a:gd name="T13" fmla="*/ 69 h 140"/>
                  <a:gd name="T14" fmla="*/ 35 w 152"/>
                  <a:gd name="T15" fmla="*/ 140 h 140"/>
                  <a:gd name="T16" fmla="*/ 117 w 152"/>
                  <a:gd name="T17" fmla="*/ 140 h 140"/>
                  <a:gd name="T18" fmla="*/ 125 w 152"/>
                  <a:gd name="T19" fmla="*/ 69 h 140"/>
                  <a:gd name="T20" fmla="*/ 152 w 152"/>
                  <a:gd name="T21" fmla="*/ 41 h 140"/>
                  <a:gd name="T22" fmla="*/ 118 w 152"/>
                  <a:gd name="T23" fmla="*/ 1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140">
                    <a:moveTo>
                      <a:pt x="118" y="12"/>
                    </a:moveTo>
                    <a:cubicBezTo>
                      <a:pt x="113" y="12"/>
                      <a:pt x="109" y="13"/>
                      <a:pt x="105" y="14"/>
                    </a:cubicBezTo>
                    <a:cubicBezTo>
                      <a:pt x="99" y="6"/>
                      <a:pt x="88" y="0"/>
                      <a:pt x="76" y="0"/>
                    </a:cubicBezTo>
                    <a:cubicBezTo>
                      <a:pt x="64" y="0"/>
                      <a:pt x="53" y="6"/>
                      <a:pt x="47" y="14"/>
                    </a:cubicBezTo>
                    <a:cubicBezTo>
                      <a:pt x="43" y="12"/>
                      <a:pt x="39" y="12"/>
                      <a:pt x="34" y="12"/>
                    </a:cubicBezTo>
                    <a:cubicBezTo>
                      <a:pt x="15" y="12"/>
                      <a:pt x="0" y="25"/>
                      <a:pt x="0" y="41"/>
                    </a:cubicBezTo>
                    <a:cubicBezTo>
                      <a:pt x="0" y="55"/>
                      <a:pt x="12" y="66"/>
                      <a:pt x="27" y="69"/>
                    </a:cubicBezTo>
                    <a:cubicBezTo>
                      <a:pt x="35" y="140"/>
                      <a:pt x="35" y="140"/>
                      <a:pt x="35" y="140"/>
                    </a:cubicBezTo>
                    <a:cubicBezTo>
                      <a:pt x="117" y="140"/>
                      <a:pt x="117" y="140"/>
                      <a:pt x="117" y="140"/>
                    </a:cubicBezTo>
                    <a:cubicBezTo>
                      <a:pt x="125" y="69"/>
                      <a:pt x="125" y="69"/>
                      <a:pt x="125" y="69"/>
                    </a:cubicBezTo>
                    <a:cubicBezTo>
                      <a:pt x="140" y="67"/>
                      <a:pt x="152" y="55"/>
                      <a:pt x="152" y="41"/>
                    </a:cubicBezTo>
                    <a:cubicBezTo>
                      <a:pt x="152" y="25"/>
                      <a:pt x="137" y="12"/>
                      <a:pt x="118" y="12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Rectangle 359"/>
              <p:cNvSpPr>
                <a:spLocks noChangeArrowheads="1"/>
              </p:cNvSpPr>
              <p:nvPr/>
            </p:nvSpPr>
            <p:spPr bwMode="auto">
              <a:xfrm>
                <a:off x="881" y="1298"/>
                <a:ext cx="150" cy="20"/>
              </a:xfrm>
              <a:prstGeom prst="rect">
                <a:avLst/>
              </a:prstGeom>
              <a:solidFill>
                <a:srgbClr val="E6E8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Oval 360"/>
              <p:cNvSpPr>
                <a:spLocks noChangeArrowheads="1"/>
              </p:cNvSpPr>
              <p:nvPr/>
            </p:nvSpPr>
            <p:spPr bwMode="auto">
              <a:xfrm>
                <a:off x="110" y="990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361"/>
              <p:cNvSpPr/>
              <p:nvPr/>
            </p:nvSpPr>
            <p:spPr bwMode="auto">
              <a:xfrm>
                <a:off x="239" y="1082"/>
                <a:ext cx="281" cy="319"/>
              </a:xfrm>
              <a:custGeom>
                <a:avLst/>
                <a:gdLst>
                  <a:gd name="T0" fmla="*/ 48 w 175"/>
                  <a:gd name="T1" fmla="*/ 199 h 199"/>
                  <a:gd name="T2" fmla="*/ 175 w 175"/>
                  <a:gd name="T3" fmla="*/ 81 h 199"/>
                  <a:gd name="T4" fmla="*/ 94 w 175"/>
                  <a:gd name="T5" fmla="*/ 0 h 199"/>
                  <a:gd name="T6" fmla="*/ 1 w 175"/>
                  <a:gd name="T7" fmla="*/ 35 h 199"/>
                  <a:gd name="T8" fmla="*/ 50 w 175"/>
                  <a:gd name="T9" fmla="*/ 84 h 199"/>
                  <a:gd name="T10" fmla="*/ 43 w 175"/>
                  <a:gd name="T11" fmla="*/ 92 h 199"/>
                  <a:gd name="T12" fmla="*/ 69 w 175"/>
                  <a:gd name="T13" fmla="*/ 118 h 199"/>
                  <a:gd name="T14" fmla="*/ 66 w 175"/>
                  <a:gd name="T15" fmla="*/ 124 h 199"/>
                  <a:gd name="T16" fmla="*/ 0 w 175"/>
                  <a:gd name="T17" fmla="*/ 59 h 199"/>
                  <a:gd name="T18" fmla="*/ 2 w 175"/>
                  <a:gd name="T19" fmla="*/ 117 h 199"/>
                  <a:gd name="T20" fmla="*/ 27 w 175"/>
                  <a:gd name="T21" fmla="*/ 142 h 199"/>
                  <a:gd name="T22" fmla="*/ 0 w 175"/>
                  <a:gd name="T23" fmla="*/ 152 h 199"/>
                  <a:gd name="T24" fmla="*/ 48 w 175"/>
                  <a:gd name="T25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5" h="199">
                    <a:moveTo>
                      <a:pt x="48" y="199"/>
                    </a:moveTo>
                    <a:cubicBezTo>
                      <a:pt x="115" y="198"/>
                      <a:pt x="169" y="147"/>
                      <a:pt x="175" y="81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69" y="118"/>
                      <a:pt x="69" y="118"/>
                      <a:pt x="69" y="118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2" y="117"/>
                      <a:pt x="2" y="117"/>
                      <a:pt x="2" y="117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48" y="199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362"/>
              <p:cNvSpPr/>
              <p:nvPr/>
            </p:nvSpPr>
            <p:spPr bwMode="auto">
              <a:xfrm>
                <a:off x="239" y="1176"/>
                <a:ext cx="151" cy="150"/>
              </a:xfrm>
              <a:custGeom>
                <a:avLst/>
                <a:gdLst>
                  <a:gd name="T0" fmla="*/ 76 w 151"/>
                  <a:gd name="T1" fmla="*/ 150 h 150"/>
                  <a:gd name="T2" fmla="*/ 0 w 151"/>
                  <a:gd name="T3" fmla="*/ 0 h 150"/>
                  <a:gd name="T4" fmla="*/ 0 w 151"/>
                  <a:gd name="T5" fmla="*/ 150 h 150"/>
                  <a:gd name="T6" fmla="*/ 151 w 151"/>
                  <a:gd name="T7" fmla="*/ 150 h 150"/>
                  <a:gd name="T8" fmla="*/ 151 w 151"/>
                  <a:gd name="T9" fmla="*/ 0 h 150"/>
                  <a:gd name="T10" fmla="*/ 76 w 151"/>
                  <a:gd name="T1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150">
                    <a:moveTo>
                      <a:pt x="76" y="150"/>
                    </a:moveTo>
                    <a:lnTo>
                      <a:pt x="0" y="0"/>
                    </a:lnTo>
                    <a:lnTo>
                      <a:pt x="0" y="150"/>
                    </a:lnTo>
                    <a:lnTo>
                      <a:pt x="151" y="150"/>
                    </a:lnTo>
                    <a:lnTo>
                      <a:pt x="151" y="0"/>
                    </a:lnTo>
                    <a:lnTo>
                      <a:pt x="76" y="150"/>
                    </a:lnTo>
                    <a:close/>
                  </a:path>
                </a:pathLst>
              </a:custGeom>
              <a:solidFill>
                <a:srgbClr val="F0F2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363"/>
              <p:cNvSpPr/>
              <p:nvPr/>
            </p:nvSpPr>
            <p:spPr bwMode="auto">
              <a:xfrm>
                <a:off x="241" y="1082"/>
                <a:ext cx="148" cy="56"/>
              </a:xfrm>
              <a:custGeom>
                <a:avLst/>
                <a:gdLst>
                  <a:gd name="T0" fmla="*/ 46 w 92"/>
                  <a:gd name="T1" fmla="*/ 29 h 35"/>
                  <a:gd name="T2" fmla="*/ 56 w 92"/>
                  <a:gd name="T3" fmla="*/ 24 h 35"/>
                  <a:gd name="T4" fmla="*/ 92 w 92"/>
                  <a:gd name="T5" fmla="*/ 35 h 35"/>
                  <a:gd name="T6" fmla="*/ 92 w 92"/>
                  <a:gd name="T7" fmla="*/ 0 h 35"/>
                  <a:gd name="T8" fmla="*/ 56 w 92"/>
                  <a:gd name="T9" fmla="*/ 11 h 35"/>
                  <a:gd name="T10" fmla="*/ 46 w 92"/>
                  <a:gd name="T11" fmla="*/ 6 h 35"/>
                  <a:gd name="T12" fmla="*/ 36 w 92"/>
                  <a:gd name="T13" fmla="*/ 11 h 35"/>
                  <a:gd name="T14" fmla="*/ 0 w 92"/>
                  <a:gd name="T15" fmla="*/ 0 h 35"/>
                  <a:gd name="T16" fmla="*/ 0 w 92"/>
                  <a:gd name="T17" fmla="*/ 35 h 35"/>
                  <a:gd name="T18" fmla="*/ 36 w 92"/>
                  <a:gd name="T19" fmla="*/ 24 h 35"/>
                  <a:gd name="T20" fmla="*/ 46 w 92"/>
                  <a:gd name="T21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35">
                    <a:moveTo>
                      <a:pt x="46" y="29"/>
                    </a:moveTo>
                    <a:cubicBezTo>
                      <a:pt x="50" y="29"/>
                      <a:pt x="53" y="27"/>
                      <a:pt x="56" y="24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3" y="8"/>
                      <a:pt x="50" y="6"/>
                      <a:pt x="46" y="6"/>
                    </a:cubicBezTo>
                    <a:cubicBezTo>
                      <a:pt x="42" y="6"/>
                      <a:pt x="39" y="8"/>
                      <a:pt x="36" y="1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9" y="27"/>
                      <a:pt x="42" y="29"/>
                      <a:pt x="46" y="29"/>
                    </a:cubicBezTo>
                    <a:close/>
                  </a:path>
                </a:pathLst>
              </a:cu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Oval 364"/>
              <p:cNvSpPr>
                <a:spLocks noChangeArrowheads="1"/>
              </p:cNvSpPr>
              <p:nvPr/>
            </p:nvSpPr>
            <p:spPr bwMode="auto">
              <a:xfrm>
                <a:off x="305" y="1167"/>
                <a:ext cx="19" cy="19"/>
              </a:xfrm>
              <a:prstGeom prst="ellipse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Oval 365"/>
              <p:cNvSpPr>
                <a:spLocks noChangeArrowheads="1"/>
              </p:cNvSpPr>
              <p:nvPr/>
            </p:nvSpPr>
            <p:spPr bwMode="auto">
              <a:xfrm>
                <a:off x="305" y="1213"/>
                <a:ext cx="19" cy="18"/>
              </a:xfrm>
              <a:prstGeom prst="ellipse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Oval 366"/>
              <p:cNvSpPr>
                <a:spLocks noChangeArrowheads="1"/>
              </p:cNvSpPr>
              <p:nvPr/>
            </p:nvSpPr>
            <p:spPr bwMode="auto">
              <a:xfrm>
                <a:off x="305" y="1260"/>
                <a:ext cx="19" cy="18"/>
              </a:xfrm>
              <a:prstGeom prst="ellipse">
                <a:avLst/>
              </a:prstGeom>
              <a:solidFill>
                <a:srgbClr val="474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Oval 367"/>
              <p:cNvSpPr>
                <a:spLocks noChangeArrowheads="1"/>
              </p:cNvSpPr>
              <p:nvPr/>
            </p:nvSpPr>
            <p:spPr bwMode="auto">
              <a:xfrm>
                <a:off x="7163" y="348"/>
                <a:ext cx="411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368"/>
              <p:cNvSpPr/>
              <p:nvPr/>
            </p:nvSpPr>
            <p:spPr bwMode="auto">
              <a:xfrm>
                <a:off x="7327" y="461"/>
                <a:ext cx="235" cy="289"/>
              </a:xfrm>
              <a:custGeom>
                <a:avLst/>
                <a:gdLst>
                  <a:gd name="T0" fmla="*/ 0 w 147"/>
                  <a:gd name="T1" fmla="*/ 104 h 180"/>
                  <a:gd name="T2" fmla="*/ 26 w 147"/>
                  <a:gd name="T3" fmla="*/ 129 h 180"/>
                  <a:gd name="T4" fmla="*/ 23 w 147"/>
                  <a:gd name="T5" fmla="*/ 141 h 180"/>
                  <a:gd name="T6" fmla="*/ 63 w 147"/>
                  <a:gd name="T7" fmla="*/ 180 h 180"/>
                  <a:gd name="T8" fmla="*/ 147 w 147"/>
                  <a:gd name="T9" fmla="*/ 98 h 180"/>
                  <a:gd name="T10" fmla="*/ 49 w 147"/>
                  <a:gd name="T11" fmla="*/ 0 h 180"/>
                  <a:gd name="T12" fmla="*/ 37 w 147"/>
                  <a:gd name="T13" fmla="*/ 67 h 180"/>
                  <a:gd name="T14" fmla="*/ 0 w 147"/>
                  <a:gd name="T15" fmla="*/ 10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180">
                    <a:moveTo>
                      <a:pt x="0" y="104"/>
                    </a:moveTo>
                    <a:cubicBezTo>
                      <a:pt x="26" y="129"/>
                      <a:pt x="26" y="129"/>
                      <a:pt x="26" y="129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63" y="180"/>
                      <a:pt x="63" y="180"/>
                      <a:pt x="63" y="180"/>
                    </a:cubicBezTo>
                    <a:cubicBezTo>
                      <a:pt x="103" y="168"/>
                      <a:pt x="134" y="137"/>
                      <a:pt x="147" y="98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67"/>
                      <a:pt x="37" y="67"/>
                      <a:pt x="37" y="67"/>
                    </a:cubicBez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369"/>
              <p:cNvSpPr/>
              <p:nvPr/>
            </p:nvSpPr>
            <p:spPr bwMode="auto">
              <a:xfrm>
                <a:off x="7327" y="448"/>
                <a:ext cx="93" cy="180"/>
              </a:xfrm>
              <a:custGeom>
                <a:avLst/>
                <a:gdLst>
                  <a:gd name="T0" fmla="*/ 29 w 58"/>
                  <a:gd name="T1" fmla="*/ 0 h 112"/>
                  <a:gd name="T2" fmla="*/ 0 w 58"/>
                  <a:gd name="T3" fmla="*/ 29 h 112"/>
                  <a:gd name="T4" fmla="*/ 0 w 58"/>
                  <a:gd name="T5" fmla="*/ 112 h 112"/>
                  <a:gd name="T6" fmla="*/ 58 w 58"/>
                  <a:gd name="T7" fmla="*/ 112 h 112"/>
                  <a:gd name="T8" fmla="*/ 58 w 58"/>
                  <a:gd name="T9" fmla="*/ 29 h 112"/>
                  <a:gd name="T10" fmla="*/ 29 w 58"/>
                  <a:gd name="T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112">
                    <a:moveTo>
                      <a:pt x="29" y="0"/>
                    </a:moveTo>
                    <a:cubicBezTo>
                      <a:pt x="13" y="0"/>
                      <a:pt x="0" y="13"/>
                      <a:pt x="0" y="29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58" y="112"/>
                      <a:pt x="58" y="112"/>
                      <a:pt x="58" y="112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8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370"/>
              <p:cNvSpPr/>
              <p:nvPr/>
            </p:nvSpPr>
            <p:spPr bwMode="auto">
              <a:xfrm>
                <a:off x="7360" y="628"/>
                <a:ext cx="28" cy="64"/>
              </a:xfrm>
              <a:custGeom>
                <a:avLst/>
                <a:gdLst>
                  <a:gd name="T0" fmla="*/ 0 w 17"/>
                  <a:gd name="T1" fmla="*/ 31 h 40"/>
                  <a:gd name="T2" fmla="*/ 8 w 17"/>
                  <a:gd name="T3" fmla="*/ 40 h 40"/>
                  <a:gd name="T4" fmla="*/ 17 w 17"/>
                  <a:gd name="T5" fmla="*/ 31 h 40"/>
                  <a:gd name="T6" fmla="*/ 17 w 17"/>
                  <a:gd name="T7" fmla="*/ 0 h 40"/>
                  <a:gd name="T8" fmla="*/ 0 w 17"/>
                  <a:gd name="T9" fmla="*/ 0 h 40"/>
                  <a:gd name="T10" fmla="*/ 0 w 17"/>
                  <a:gd name="T11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40">
                    <a:moveTo>
                      <a:pt x="0" y="31"/>
                    </a:moveTo>
                    <a:cubicBezTo>
                      <a:pt x="0" y="36"/>
                      <a:pt x="4" y="40"/>
                      <a:pt x="8" y="40"/>
                    </a:cubicBezTo>
                    <a:cubicBezTo>
                      <a:pt x="13" y="40"/>
                      <a:pt x="17" y="36"/>
                      <a:pt x="17" y="3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Oval 371"/>
              <p:cNvSpPr>
                <a:spLocks noChangeArrowheads="1"/>
              </p:cNvSpPr>
              <p:nvPr/>
            </p:nvSpPr>
            <p:spPr bwMode="auto">
              <a:xfrm>
                <a:off x="6522" y="348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372"/>
              <p:cNvSpPr/>
              <p:nvPr/>
            </p:nvSpPr>
            <p:spPr bwMode="auto">
              <a:xfrm>
                <a:off x="6610" y="509"/>
                <a:ext cx="319" cy="250"/>
              </a:xfrm>
              <a:custGeom>
                <a:avLst/>
                <a:gdLst>
                  <a:gd name="T0" fmla="*/ 80 w 199"/>
                  <a:gd name="T1" fmla="*/ 156 h 156"/>
                  <a:gd name="T2" fmla="*/ 199 w 199"/>
                  <a:gd name="T3" fmla="*/ 52 h 156"/>
                  <a:gd name="T4" fmla="*/ 147 w 199"/>
                  <a:gd name="T5" fmla="*/ 0 h 156"/>
                  <a:gd name="T6" fmla="*/ 0 w 199"/>
                  <a:gd name="T7" fmla="*/ 76 h 156"/>
                  <a:gd name="T8" fmla="*/ 80 w 199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9" h="156">
                    <a:moveTo>
                      <a:pt x="80" y="156"/>
                    </a:moveTo>
                    <a:cubicBezTo>
                      <a:pt x="139" y="153"/>
                      <a:pt x="188" y="109"/>
                      <a:pt x="199" y="52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0" y="76"/>
                      <a:pt x="0" y="76"/>
                      <a:pt x="0" y="76"/>
                    </a:cubicBezTo>
                    <a:lnTo>
                      <a:pt x="80" y="156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73"/>
              <p:cNvSpPr>
                <a:spLocks noEditPoints="1"/>
              </p:cNvSpPr>
              <p:nvPr/>
            </p:nvSpPr>
            <p:spPr bwMode="auto">
              <a:xfrm>
                <a:off x="6605" y="509"/>
                <a:ext cx="244" cy="149"/>
              </a:xfrm>
              <a:custGeom>
                <a:avLst/>
                <a:gdLst>
                  <a:gd name="T0" fmla="*/ 152 w 152"/>
                  <a:gd name="T1" fmla="*/ 6 h 93"/>
                  <a:gd name="T2" fmla="*/ 0 w 152"/>
                  <a:gd name="T3" fmla="*/ 6 h 93"/>
                  <a:gd name="T4" fmla="*/ 0 w 152"/>
                  <a:gd name="T5" fmla="*/ 69 h 93"/>
                  <a:gd name="T6" fmla="*/ 76 w 152"/>
                  <a:gd name="T7" fmla="*/ 93 h 93"/>
                  <a:gd name="T8" fmla="*/ 152 w 152"/>
                  <a:gd name="T9" fmla="*/ 69 h 93"/>
                  <a:gd name="T10" fmla="*/ 152 w 152"/>
                  <a:gd name="T11" fmla="*/ 6 h 93"/>
                  <a:gd name="T12" fmla="*/ 76 w 152"/>
                  <a:gd name="T13" fmla="*/ 0 h 93"/>
                  <a:gd name="T14" fmla="*/ 88 w 152"/>
                  <a:gd name="T15" fmla="*/ 6 h 93"/>
                  <a:gd name="T16" fmla="*/ 76 w 152"/>
                  <a:gd name="T17" fmla="*/ 11 h 93"/>
                  <a:gd name="T18" fmla="*/ 64 w 152"/>
                  <a:gd name="T19" fmla="*/ 6 h 93"/>
                  <a:gd name="T20" fmla="*/ 76 w 152"/>
                  <a:gd name="T2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2" h="93">
                    <a:moveTo>
                      <a:pt x="152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82"/>
                      <a:pt x="34" y="93"/>
                      <a:pt x="76" y="93"/>
                    </a:cubicBezTo>
                    <a:cubicBezTo>
                      <a:pt x="118" y="93"/>
                      <a:pt x="152" y="82"/>
                      <a:pt x="152" y="69"/>
                    </a:cubicBezTo>
                    <a:lnTo>
                      <a:pt x="152" y="6"/>
                    </a:lnTo>
                    <a:close/>
                    <a:moveTo>
                      <a:pt x="76" y="0"/>
                    </a:moveTo>
                    <a:cubicBezTo>
                      <a:pt x="82" y="0"/>
                      <a:pt x="88" y="2"/>
                      <a:pt x="88" y="6"/>
                    </a:cubicBezTo>
                    <a:cubicBezTo>
                      <a:pt x="88" y="9"/>
                      <a:pt x="82" y="11"/>
                      <a:pt x="76" y="11"/>
                    </a:cubicBezTo>
                    <a:cubicBezTo>
                      <a:pt x="70" y="11"/>
                      <a:pt x="64" y="9"/>
                      <a:pt x="64" y="6"/>
                    </a:cubicBezTo>
                    <a:cubicBezTo>
                      <a:pt x="64" y="2"/>
                      <a:pt x="70" y="0"/>
                      <a:pt x="76" y="0"/>
                    </a:cubicBez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374"/>
              <p:cNvSpPr/>
              <p:nvPr/>
            </p:nvSpPr>
            <p:spPr bwMode="auto">
              <a:xfrm>
                <a:off x="6605" y="555"/>
                <a:ext cx="244" cy="65"/>
              </a:xfrm>
              <a:custGeom>
                <a:avLst/>
                <a:gdLst>
                  <a:gd name="T0" fmla="*/ 76 w 152"/>
                  <a:gd name="T1" fmla="*/ 23 h 40"/>
                  <a:gd name="T2" fmla="*/ 0 w 152"/>
                  <a:gd name="T3" fmla="*/ 0 h 40"/>
                  <a:gd name="T4" fmla="*/ 0 w 152"/>
                  <a:gd name="T5" fmla="*/ 17 h 40"/>
                  <a:gd name="T6" fmla="*/ 76 w 152"/>
                  <a:gd name="T7" fmla="*/ 40 h 40"/>
                  <a:gd name="T8" fmla="*/ 152 w 152"/>
                  <a:gd name="T9" fmla="*/ 18 h 40"/>
                  <a:gd name="T10" fmla="*/ 152 w 152"/>
                  <a:gd name="T11" fmla="*/ 1 h 40"/>
                  <a:gd name="T12" fmla="*/ 76 w 152"/>
                  <a:gd name="T13" fmla="*/ 2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40">
                    <a:moveTo>
                      <a:pt x="76" y="23"/>
                    </a:moveTo>
                    <a:cubicBezTo>
                      <a:pt x="34" y="23"/>
                      <a:pt x="0" y="13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30"/>
                      <a:pt x="34" y="40"/>
                      <a:pt x="76" y="40"/>
                    </a:cubicBezTo>
                    <a:cubicBezTo>
                      <a:pt x="117" y="40"/>
                      <a:pt x="150" y="30"/>
                      <a:pt x="152" y="18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0" y="13"/>
                      <a:pt x="117" y="23"/>
                      <a:pt x="76" y="23"/>
                    </a:cubicBez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Oval 375"/>
              <p:cNvSpPr>
                <a:spLocks noChangeArrowheads="1"/>
              </p:cNvSpPr>
              <p:nvPr/>
            </p:nvSpPr>
            <p:spPr bwMode="auto">
              <a:xfrm>
                <a:off x="6605" y="480"/>
                <a:ext cx="244" cy="75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Oval 376"/>
              <p:cNvSpPr>
                <a:spLocks noChangeArrowheads="1"/>
              </p:cNvSpPr>
              <p:nvPr/>
            </p:nvSpPr>
            <p:spPr bwMode="auto">
              <a:xfrm>
                <a:off x="6708" y="509"/>
                <a:ext cx="38" cy="18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Oval 377"/>
              <p:cNvSpPr>
                <a:spLocks noChangeArrowheads="1"/>
              </p:cNvSpPr>
              <p:nvPr/>
            </p:nvSpPr>
            <p:spPr bwMode="auto">
              <a:xfrm>
                <a:off x="5881" y="348"/>
                <a:ext cx="410" cy="411"/>
              </a:xfrm>
              <a:prstGeom prst="ellipse">
                <a:avLst/>
              </a:pr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378"/>
              <p:cNvSpPr/>
              <p:nvPr/>
            </p:nvSpPr>
            <p:spPr bwMode="auto">
              <a:xfrm>
                <a:off x="5969" y="509"/>
                <a:ext cx="314" cy="250"/>
              </a:xfrm>
              <a:custGeom>
                <a:avLst/>
                <a:gdLst>
                  <a:gd name="T0" fmla="*/ 0 w 196"/>
                  <a:gd name="T1" fmla="*/ 78 h 156"/>
                  <a:gd name="T2" fmla="*/ 78 w 196"/>
                  <a:gd name="T3" fmla="*/ 156 h 156"/>
                  <a:gd name="T4" fmla="*/ 196 w 196"/>
                  <a:gd name="T5" fmla="*/ 64 h 156"/>
                  <a:gd name="T6" fmla="*/ 131 w 196"/>
                  <a:gd name="T7" fmla="*/ 0 h 156"/>
                  <a:gd name="T8" fmla="*/ 44 w 196"/>
                  <a:gd name="T9" fmla="*/ 41 h 156"/>
                  <a:gd name="T10" fmla="*/ 0 w 196"/>
                  <a:gd name="T11" fmla="*/ 7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6" h="156">
                    <a:moveTo>
                      <a:pt x="0" y="78"/>
                    </a:moveTo>
                    <a:cubicBezTo>
                      <a:pt x="78" y="156"/>
                      <a:pt x="78" y="156"/>
                      <a:pt x="78" y="156"/>
                    </a:cubicBezTo>
                    <a:cubicBezTo>
                      <a:pt x="134" y="154"/>
                      <a:pt x="180" y="116"/>
                      <a:pt x="196" y="64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44" y="41"/>
                      <a:pt x="44" y="41"/>
                      <a:pt x="44" y="41"/>
                    </a:cubicBez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CC5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79"/>
              <p:cNvSpPr/>
              <p:nvPr/>
            </p:nvSpPr>
            <p:spPr bwMode="auto">
              <a:xfrm>
                <a:off x="5993" y="470"/>
                <a:ext cx="186" cy="122"/>
              </a:xfrm>
              <a:custGeom>
                <a:avLst/>
                <a:gdLst>
                  <a:gd name="T0" fmla="*/ 58 w 116"/>
                  <a:gd name="T1" fmla="*/ 0 h 76"/>
                  <a:gd name="T2" fmla="*/ 0 w 116"/>
                  <a:gd name="T3" fmla="*/ 24 h 76"/>
                  <a:gd name="T4" fmla="*/ 52 w 116"/>
                  <a:gd name="T5" fmla="*/ 76 h 76"/>
                  <a:gd name="T6" fmla="*/ 58 w 116"/>
                  <a:gd name="T7" fmla="*/ 76 h 76"/>
                  <a:gd name="T8" fmla="*/ 64 w 116"/>
                  <a:gd name="T9" fmla="*/ 76 h 76"/>
                  <a:gd name="T10" fmla="*/ 116 w 116"/>
                  <a:gd name="T11" fmla="*/ 24 h 76"/>
                  <a:gd name="T12" fmla="*/ 58 w 116"/>
                  <a:gd name="T1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76">
                    <a:moveTo>
                      <a:pt x="58" y="0"/>
                    </a:moveTo>
                    <a:cubicBezTo>
                      <a:pt x="35" y="0"/>
                      <a:pt x="15" y="9"/>
                      <a:pt x="0" y="24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4" y="76"/>
                      <a:pt x="56" y="76"/>
                      <a:pt x="58" y="76"/>
                    </a:cubicBezTo>
                    <a:cubicBezTo>
                      <a:pt x="60" y="76"/>
                      <a:pt x="62" y="76"/>
                      <a:pt x="64" y="76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01" y="9"/>
                      <a:pt x="81" y="0"/>
                      <a:pt x="58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380"/>
              <p:cNvSpPr/>
              <p:nvPr/>
            </p:nvSpPr>
            <p:spPr bwMode="auto">
              <a:xfrm>
                <a:off x="6110" y="517"/>
                <a:ext cx="98" cy="120"/>
              </a:xfrm>
              <a:custGeom>
                <a:avLst/>
                <a:gdLst>
                  <a:gd name="T0" fmla="*/ 38 w 61"/>
                  <a:gd name="T1" fmla="*/ 0 h 75"/>
                  <a:gd name="T2" fmla="*/ 0 w 61"/>
                  <a:gd name="T3" fmla="*/ 38 h 75"/>
                  <a:gd name="T4" fmla="*/ 48 w 61"/>
                  <a:gd name="T5" fmla="*/ 72 h 75"/>
                  <a:gd name="T6" fmla="*/ 54 w 61"/>
                  <a:gd name="T7" fmla="*/ 75 h 75"/>
                  <a:gd name="T8" fmla="*/ 59 w 61"/>
                  <a:gd name="T9" fmla="*/ 70 h 75"/>
                  <a:gd name="T10" fmla="*/ 59 w 61"/>
                  <a:gd name="T11" fmla="*/ 70 h 75"/>
                  <a:gd name="T12" fmla="*/ 61 w 61"/>
                  <a:gd name="T13" fmla="*/ 55 h 75"/>
                  <a:gd name="T14" fmla="*/ 61 w 61"/>
                  <a:gd name="T15" fmla="*/ 55 h 75"/>
                  <a:gd name="T16" fmla="*/ 38 w 61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75">
                    <a:moveTo>
                      <a:pt x="38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8" y="43"/>
                      <a:pt x="39" y="57"/>
                      <a:pt x="48" y="72"/>
                    </a:cubicBezTo>
                    <a:cubicBezTo>
                      <a:pt x="49" y="74"/>
                      <a:pt x="51" y="75"/>
                      <a:pt x="54" y="75"/>
                    </a:cubicBezTo>
                    <a:cubicBezTo>
                      <a:pt x="57" y="75"/>
                      <a:pt x="59" y="73"/>
                      <a:pt x="59" y="70"/>
                    </a:cubicBezTo>
                    <a:cubicBezTo>
                      <a:pt x="59" y="70"/>
                      <a:pt x="59" y="70"/>
                      <a:pt x="59" y="70"/>
                    </a:cubicBezTo>
                    <a:cubicBezTo>
                      <a:pt x="60" y="65"/>
                      <a:pt x="61" y="60"/>
                      <a:pt x="61" y="55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1" y="36"/>
                      <a:pt x="50" y="13"/>
                      <a:pt x="38" y="0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81"/>
              <p:cNvSpPr/>
              <p:nvPr/>
            </p:nvSpPr>
            <p:spPr bwMode="auto">
              <a:xfrm>
                <a:off x="5964" y="517"/>
                <a:ext cx="98" cy="120"/>
              </a:xfrm>
              <a:custGeom>
                <a:avLst/>
                <a:gdLst>
                  <a:gd name="T0" fmla="*/ 23 w 61"/>
                  <a:gd name="T1" fmla="*/ 0 h 75"/>
                  <a:gd name="T2" fmla="*/ 61 w 61"/>
                  <a:gd name="T3" fmla="*/ 38 h 75"/>
                  <a:gd name="T4" fmla="*/ 13 w 61"/>
                  <a:gd name="T5" fmla="*/ 72 h 75"/>
                  <a:gd name="T6" fmla="*/ 7 w 61"/>
                  <a:gd name="T7" fmla="*/ 75 h 75"/>
                  <a:gd name="T8" fmla="*/ 2 w 61"/>
                  <a:gd name="T9" fmla="*/ 70 h 75"/>
                  <a:gd name="T10" fmla="*/ 2 w 61"/>
                  <a:gd name="T11" fmla="*/ 70 h 75"/>
                  <a:gd name="T12" fmla="*/ 0 w 61"/>
                  <a:gd name="T13" fmla="*/ 55 h 75"/>
                  <a:gd name="T14" fmla="*/ 0 w 61"/>
                  <a:gd name="T15" fmla="*/ 55 h 75"/>
                  <a:gd name="T16" fmla="*/ 23 w 61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75">
                    <a:moveTo>
                      <a:pt x="23" y="0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43" y="43"/>
                      <a:pt x="22" y="57"/>
                      <a:pt x="13" y="72"/>
                    </a:cubicBezTo>
                    <a:cubicBezTo>
                      <a:pt x="12" y="74"/>
                      <a:pt x="10" y="75"/>
                      <a:pt x="7" y="75"/>
                    </a:cubicBezTo>
                    <a:cubicBezTo>
                      <a:pt x="4" y="75"/>
                      <a:pt x="2" y="73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1" y="65"/>
                      <a:pt x="0" y="6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36"/>
                      <a:pt x="11" y="13"/>
                      <a:pt x="23" y="0"/>
                    </a:cubicBez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Oval 382"/>
              <p:cNvSpPr>
                <a:spLocks noChangeArrowheads="1"/>
              </p:cNvSpPr>
              <p:nvPr/>
            </p:nvSpPr>
            <p:spPr bwMode="auto">
              <a:xfrm>
                <a:off x="5240" y="348"/>
                <a:ext cx="410" cy="411"/>
              </a:xfrm>
              <a:prstGeom prst="ellipse">
                <a:avLst/>
              </a:prstGeom>
              <a:solidFill>
                <a:srgbClr val="A49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383"/>
              <p:cNvSpPr/>
              <p:nvPr/>
            </p:nvSpPr>
            <p:spPr bwMode="auto">
              <a:xfrm>
                <a:off x="5329" y="555"/>
                <a:ext cx="310" cy="203"/>
              </a:xfrm>
              <a:custGeom>
                <a:avLst/>
                <a:gdLst>
                  <a:gd name="T0" fmla="*/ 91 w 193"/>
                  <a:gd name="T1" fmla="*/ 126 h 126"/>
                  <a:gd name="T2" fmla="*/ 193 w 193"/>
                  <a:gd name="T3" fmla="*/ 41 h 126"/>
                  <a:gd name="T4" fmla="*/ 152 w 193"/>
                  <a:gd name="T5" fmla="*/ 0 h 126"/>
                  <a:gd name="T6" fmla="*/ 0 w 193"/>
                  <a:gd name="T7" fmla="*/ 35 h 126"/>
                  <a:gd name="T8" fmla="*/ 91 w 193"/>
                  <a:gd name="T9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3" h="126">
                    <a:moveTo>
                      <a:pt x="91" y="126"/>
                    </a:moveTo>
                    <a:cubicBezTo>
                      <a:pt x="138" y="119"/>
                      <a:pt x="178" y="85"/>
                      <a:pt x="193" y="41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35"/>
                      <a:pt x="0" y="35"/>
                      <a:pt x="0" y="35"/>
                    </a:cubicBezTo>
                    <a:lnTo>
                      <a:pt x="91" y="126"/>
                    </a:lnTo>
                    <a:close/>
                  </a:path>
                </a:pathLst>
              </a:custGeom>
              <a:solidFill>
                <a:srgbClr val="8D7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384"/>
              <p:cNvSpPr/>
              <p:nvPr/>
            </p:nvSpPr>
            <p:spPr bwMode="auto">
              <a:xfrm>
                <a:off x="5329" y="499"/>
                <a:ext cx="244" cy="76"/>
              </a:xfrm>
              <a:custGeom>
                <a:avLst/>
                <a:gdLst>
                  <a:gd name="T0" fmla="*/ 244 w 244"/>
                  <a:gd name="T1" fmla="*/ 56 h 76"/>
                  <a:gd name="T2" fmla="*/ 122 w 244"/>
                  <a:gd name="T3" fmla="*/ 0 h 76"/>
                  <a:gd name="T4" fmla="*/ 0 w 244"/>
                  <a:gd name="T5" fmla="*/ 56 h 76"/>
                  <a:gd name="T6" fmla="*/ 0 w 244"/>
                  <a:gd name="T7" fmla="*/ 56 h 76"/>
                  <a:gd name="T8" fmla="*/ 0 w 244"/>
                  <a:gd name="T9" fmla="*/ 76 h 76"/>
                  <a:gd name="T10" fmla="*/ 244 w 244"/>
                  <a:gd name="T11" fmla="*/ 76 h 76"/>
                  <a:gd name="T12" fmla="*/ 244 w 244"/>
                  <a:gd name="T13" fmla="*/ 56 h 76"/>
                  <a:gd name="T14" fmla="*/ 244 w 244"/>
                  <a:gd name="T15" fmla="*/ 5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4" h="76">
                    <a:moveTo>
                      <a:pt x="244" y="56"/>
                    </a:moveTo>
                    <a:lnTo>
                      <a:pt x="122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76"/>
                    </a:lnTo>
                    <a:lnTo>
                      <a:pt x="244" y="76"/>
                    </a:lnTo>
                    <a:lnTo>
                      <a:pt x="244" y="56"/>
                    </a:lnTo>
                    <a:lnTo>
                      <a:pt x="244" y="56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Rectangle 385"/>
              <p:cNvSpPr>
                <a:spLocks noChangeArrowheads="1"/>
              </p:cNvSpPr>
              <p:nvPr/>
            </p:nvSpPr>
            <p:spPr bwMode="auto">
              <a:xfrm>
                <a:off x="5329" y="592"/>
                <a:ext cx="244" cy="20"/>
              </a:xfrm>
              <a:prstGeom prst="rect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Rectangle 386"/>
              <p:cNvSpPr>
                <a:spLocks noChangeArrowheads="1"/>
              </p:cNvSpPr>
              <p:nvPr/>
            </p:nvSpPr>
            <p:spPr bwMode="auto">
              <a:xfrm>
                <a:off x="5329" y="575"/>
                <a:ext cx="244" cy="17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Oval 387"/>
              <p:cNvSpPr>
                <a:spLocks noChangeArrowheads="1"/>
              </p:cNvSpPr>
              <p:nvPr/>
            </p:nvSpPr>
            <p:spPr bwMode="auto">
              <a:xfrm>
                <a:off x="4598" y="348"/>
                <a:ext cx="411" cy="411"/>
              </a:xfrm>
              <a:prstGeom prst="ellipse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388"/>
              <p:cNvSpPr/>
              <p:nvPr/>
            </p:nvSpPr>
            <p:spPr bwMode="auto">
              <a:xfrm>
                <a:off x="4686" y="525"/>
                <a:ext cx="313" cy="233"/>
              </a:xfrm>
              <a:custGeom>
                <a:avLst/>
                <a:gdLst>
                  <a:gd name="T0" fmla="*/ 89 w 195"/>
                  <a:gd name="T1" fmla="*/ 145 h 145"/>
                  <a:gd name="T2" fmla="*/ 195 w 195"/>
                  <a:gd name="T3" fmla="*/ 57 h 145"/>
                  <a:gd name="T4" fmla="*/ 137 w 195"/>
                  <a:gd name="T5" fmla="*/ 0 h 145"/>
                  <a:gd name="T6" fmla="*/ 0 w 195"/>
                  <a:gd name="T7" fmla="*/ 56 h 145"/>
                  <a:gd name="T8" fmla="*/ 89 w 195"/>
                  <a:gd name="T9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5" h="145">
                    <a:moveTo>
                      <a:pt x="89" y="145"/>
                    </a:moveTo>
                    <a:cubicBezTo>
                      <a:pt x="139" y="139"/>
                      <a:pt x="180" y="104"/>
                      <a:pt x="195" y="57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0" y="56"/>
                      <a:pt x="0" y="56"/>
                      <a:pt x="0" y="56"/>
                    </a:cubicBezTo>
                    <a:lnTo>
                      <a:pt x="89" y="145"/>
                    </a:lnTo>
                    <a:close/>
                  </a:path>
                </a:pathLst>
              </a:custGeom>
              <a:solidFill>
                <a:srgbClr val="BD4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89"/>
              <p:cNvSpPr/>
              <p:nvPr/>
            </p:nvSpPr>
            <p:spPr bwMode="auto">
              <a:xfrm>
                <a:off x="4682" y="563"/>
                <a:ext cx="243" cy="28"/>
              </a:xfrm>
              <a:custGeom>
                <a:avLst/>
                <a:gdLst>
                  <a:gd name="T0" fmla="*/ 143 w 152"/>
                  <a:gd name="T1" fmla="*/ 0 h 17"/>
                  <a:gd name="T2" fmla="*/ 9 w 152"/>
                  <a:gd name="T3" fmla="*/ 0 h 17"/>
                  <a:gd name="T4" fmla="*/ 0 w 152"/>
                  <a:gd name="T5" fmla="*/ 9 h 17"/>
                  <a:gd name="T6" fmla="*/ 9 w 152"/>
                  <a:gd name="T7" fmla="*/ 17 h 17"/>
                  <a:gd name="T8" fmla="*/ 143 w 152"/>
                  <a:gd name="T9" fmla="*/ 17 h 17"/>
                  <a:gd name="T10" fmla="*/ 152 w 152"/>
                  <a:gd name="T11" fmla="*/ 9 h 17"/>
                  <a:gd name="T12" fmla="*/ 143 w 152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17">
                    <a:moveTo>
                      <a:pt x="143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4" y="17"/>
                      <a:pt x="9" y="17"/>
                    </a:cubicBezTo>
                    <a:cubicBezTo>
                      <a:pt x="143" y="17"/>
                      <a:pt x="143" y="17"/>
                      <a:pt x="143" y="17"/>
                    </a:cubicBezTo>
                    <a:cubicBezTo>
                      <a:pt x="148" y="17"/>
                      <a:pt x="152" y="13"/>
                      <a:pt x="152" y="9"/>
                    </a:cubicBezTo>
                    <a:cubicBezTo>
                      <a:pt x="152" y="4"/>
                      <a:pt x="148" y="0"/>
                      <a:pt x="143" y="0"/>
                    </a:cubicBezTo>
                    <a:close/>
                  </a:path>
                </a:pathLst>
              </a:custGeom>
              <a:solidFill>
                <a:srgbClr val="DE6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390"/>
              <p:cNvSpPr/>
              <p:nvPr/>
            </p:nvSpPr>
            <p:spPr bwMode="auto">
              <a:xfrm>
                <a:off x="4683" y="591"/>
                <a:ext cx="242" cy="27"/>
              </a:xfrm>
              <a:custGeom>
                <a:avLst/>
                <a:gdLst>
                  <a:gd name="T0" fmla="*/ 151 w 151"/>
                  <a:gd name="T1" fmla="*/ 0 h 17"/>
                  <a:gd name="T2" fmla="*/ 0 w 151"/>
                  <a:gd name="T3" fmla="*/ 0 h 17"/>
                  <a:gd name="T4" fmla="*/ 0 w 151"/>
                  <a:gd name="T5" fmla="*/ 9 h 17"/>
                  <a:gd name="T6" fmla="*/ 8 w 151"/>
                  <a:gd name="T7" fmla="*/ 17 h 17"/>
                  <a:gd name="T8" fmla="*/ 142 w 151"/>
                  <a:gd name="T9" fmla="*/ 17 h 17"/>
                  <a:gd name="T10" fmla="*/ 151 w 151"/>
                  <a:gd name="T11" fmla="*/ 9 h 17"/>
                  <a:gd name="T12" fmla="*/ 151 w 151"/>
                  <a:gd name="T13" fmla="*/ 9 h 17"/>
                  <a:gd name="T14" fmla="*/ 151 w 15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7">
                    <a:moveTo>
                      <a:pt x="15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3" y="17"/>
                      <a:pt x="8" y="17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7" y="17"/>
                      <a:pt x="151" y="14"/>
                      <a:pt x="151" y="9"/>
                    </a:cubicBezTo>
                    <a:cubicBezTo>
                      <a:pt x="151" y="9"/>
                      <a:pt x="151" y="9"/>
                      <a:pt x="151" y="9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91"/>
              <p:cNvSpPr/>
              <p:nvPr/>
            </p:nvSpPr>
            <p:spPr bwMode="auto">
              <a:xfrm>
                <a:off x="4682" y="490"/>
                <a:ext cx="242" cy="73"/>
              </a:xfrm>
              <a:custGeom>
                <a:avLst/>
                <a:gdLst>
                  <a:gd name="T0" fmla="*/ 76 w 151"/>
                  <a:gd name="T1" fmla="*/ 0 h 46"/>
                  <a:gd name="T2" fmla="*/ 0 w 151"/>
                  <a:gd name="T3" fmla="*/ 46 h 46"/>
                  <a:gd name="T4" fmla="*/ 151 w 151"/>
                  <a:gd name="T5" fmla="*/ 46 h 46"/>
                  <a:gd name="T6" fmla="*/ 76 w 151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1" h="46">
                    <a:moveTo>
                      <a:pt x="76" y="0"/>
                    </a:moveTo>
                    <a:cubicBezTo>
                      <a:pt x="34" y="0"/>
                      <a:pt x="0" y="20"/>
                      <a:pt x="0" y="46"/>
                    </a:cubicBezTo>
                    <a:cubicBezTo>
                      <a:pt x="151" y="46"/>
                      <a:pt x="151" y="46"/>
                      <a:pt x="151" y="46"/>
                    </a:cubicBezTo>
                    <a:cubicBezTo>
                      <a:pt x="151" y="20"/>
                      <a:pt x="118" y="0"/>
                      <a:pt x="76" y="0"/>
                    </a:cubicBez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92"/>
              <p:cNvSpPr/>
              <p:nvPr/>
            </p:nvSpPr>
            <p:spPr bwMode="auto">
              <a:xfrm>
                <a:off x="4749" y="563"/>
                <a:ext cx="109" cy="47"/>
              </a:xfrm>
              <a:custGeom>
                <a:avLst/>
                <a:gdLst>
                  <a:gd name="T0" fmla="*/ 0 w 109"/>
                  <a:gd name="T1" fmla="*/ 0 h 47"/>
                  <a:gd name="T2" fmla="*/ 55 w 109"/>
                  <a:gd name="T3" fmla="*/ 47 h 47"/>
                  <a:gd name="T4" fmla="*/ 109 w 109"/>
                  <a:gd name="T5" fmla="*/ 0 h 47"/>
                  <a:gd name="T6" fmla="*/ 0 w 109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9" h="47">
                    <a:moveTo>
                      <a:pt x="0" y="0"/>
                    </a:moveTo>
                    <a:lnTo>
                      <a:pt x="55" y="47"/>
                    </a:lnTo>
                    <a:lnTo>
                      <a:pt x="10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Oval 393"/>
              <p:cNvSpPr>
                <a:spLocks noChangeArrowheads="1"/>
              </p:cNvSpPr>
              <p:nvPr/>
            </p:nvSpPr>
            <p:spPr bwMode="auto">
              <a:xfrm>
                <a:off x="3957" y="348"/>
                <a:ext cx="410" cy="411"/>
              </a:xfrm>
              <a:prstGeom prst="ellipse">
                <a:avLst/>
              </a:prstGeom>
              <a:solidFill>
                <a:srgbClr val="7DC0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394"/>
              <p:cNvSpPr/>
              <p:nvPr/>
            </p:nvSpPr>
            <p:spPr bwMode="auto">
              <a:xfrm>
                <a:off x="4040" y="578"/>
                <a:ext cx="308" cy="180"/>
              </a:xfrm>
              <a:custGeom>
                <a:avLst/>
                <a:gdLst>
                  <a:gd name="T0" fmla="*/ 89 w 192"/>
                  <a:gd name="T1" fmla="*/ 112 h 112"/>
                  <a:gd name="T2" fmla="*/ 192 w 192"/>
                  <a:gd name="T3" fmla="*/ 40 h 112"/>
                  <a:gd name="T4" fmla="*/ 152 w 192"/>
                  <a:gd name="T5" fmla="*/ 0 h 112"/>
                  <a:gd name="T6" fmla="*/ 0 w 192"/>
                  <a:gd name="T7" fmla="*/ 24 h 112"/>
                  <a:gd name="T8" fmla="*/ 89 w 192"/>
                  <a:gd name="T9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" h="112">
                    <a:moveTo>
                      <a:pt x="89" y="112"/>
                    </a:moveTo>
                    <a:cubicBezTo>
                      <a:pt x="134" y="108"/>
                      <a:pt x="173" y="79"/>
                      <a:pt x="192" y="4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89" y="112"/>
                    </a:lnTo>
                    <a:close/>
                  </a:path>
                </a:pathLst>
              </a:custGeom>
              <a:solidFill>
                <a:srgbClr val="6D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395"/>
              <p:cNvSpPr/>
              <p:nvPr/>
            </p:nvSpPr>
            <p:spPr bwMode="auto">
              <a:xfrm>
                <a:off x="4040" y="522"/>
                <a:ext cx="244" cy="56"/>
              </a:xfrm>
              <a:custGeom>
                <a:avLst/>
                <a:gdLst>
                  <a:gd name="T0" fmla="*/ 188 w 244"/>
                  <a:gd name="T1" fmla="*/ 0 h 56"/>
                  <a:gd name="T2" fmla="*/ 57 w 244"/>
                  <a:gd name="T3" fmla="*/ 0 h 56"/>
                  <a:gd name="T4" fmla="*/ 0 w 244"/>
                  <a:gd name="T5" fmla="*/ 56 h 56"/>
                  <a:gd name="T6" fmla="*/ 244 w 244"/>
                  <a:gd name="T7" fmla="*/ 56 h 56"/>
                  <a:gd name="T8" fmla="*/ 188 w 244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4" h="56">
                    <a:moveTo>
                      <a:pt x="188" y="0"/>
                    </a:moveTo>
                    <a:lnTo>
                      <a:pt x="57" y="0"/>
                    </a:lnTo>
                    <a:lnTo>
                      <a:pt x="0" y="56"/>
                    </a:lnTo>
                    <a:lnTo>
                      <a:pt x="244" y="56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Rectangle 396"/>
              <p:cNvSpPr>
                <a:spLocks noChangeArrowheads="1"/>
              </p:cNvSpPr>
              <p:nvPr/>
            </p:nvSpPr>
            <p:spPr bwMode="auto">
              <a:xfrm>
                <a:off x="4040" y="578"/>
                <a:ext cx="244" cy="38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397"/>
              <p:cNvSpPr/>
              <p:nvPr/>
            </p:nvSpPr>
            <p:spPr bwMode="auto">
              <a:xfrm>
                <a:off x="4040" y="578"/>
                <a:ext cx="244" cy="24"/>
              </a:xfrm>
              <a:custGeom>
                <a:avLst/>
                <a:gdLst>
                  <a:gd name="T0" fmla="*/ 0 w 152"/>
                  <a:gd name="T1" fmla="*/ 0 h 15"/>
                  <a:gd name="T2" fmla="*/ 0 w 152"/>
                  <a:gd name="T3" fmla="*/ 7 h 15"/>
                  <a:gd name="T4" fmla="*/ 67 w 152"/>
                  <a:gd name="T5" fmla="*/ 7 h 15"/>
                  <a:gd name="T6" fmla="*/ 76 w 152"/>
                  <a:gd name="T7" fmla="*/ 15 h 15"/>
                  <a:gd name="T8" fmla="*/ 85 w 152"/>
                  <a:gd name="T9" fmla="*/ 7 h 15"/>
                  <a:gd name="T10" fmla="*/ 152 w 152"/>
                  <a:gd name="T11" fmla="*/ 7 h 15"/>
                  <a:gd name="T12" fmla="*/ 152 w 152"/>
                  <a:gd name="T13" fmla="*/ 0 h 15"/>
                  <a:gd name="T14" fmla="*/ 0 w 152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2" h="15">
                    <a:moveTo>
                      <a:pt x="0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11"/>
                      <a:pt x="71" y="15"/>
                      <a:pt x="76" y="15"/>
                    </a:cubicBezTo>
                    <a:cubicBezTo>
                      <a:pt x="81" y="15"/>
                      <a:pt x="85" y="11"/>
                      <a:pt x="85" y="7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2" y="0"/>
                      <a:pt x="152" y="0"/>
                      <a:pt x="1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D0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Oval 398"/>
              <p:cNvSpPr>
                <a:spLocks noChangeArrowheads="1"/>
              </p:cNvSpPr>
              <p:nvPr/>
            </p:nvSpPr>
            <p:spPr bwMode="auto">
              <a:xfrm>
                <a:off x="3316" y="348"/>
                <a:ext cx="410" cy="411"/>
              </a:xfrm>
              <a:prstGeom prst="ellipse">
                <a:avLst/>
              </a:prstGeom>
              <a:solidFill>
                <a:srgbClr val="AFD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399"/>
              <p:cNvSpPr/>
              <p:nvPr/>
            </p:nvSpPr>
            <p:spPr bwMode="auto">
              <a:xfrm>
                <a:off x="3481" y="440"/>
                <a:ext cx="236" cy="316"/>
              </a:xfrm>
              <a:custGeom>
                <a:avLst/>
                <a:gdLst>
                  <a:gd name="T0" fmla="*/ 48 w 147"/>
                  <a:gd name="T1" fmla="*/ 197 h 197"/>
                  <a:gd name="T2" fmla="*/ 147 w 147"/>
                  <a:gd name="T3" fmla="*/ 110 h 197"/>
                  <a:gd name="T4" fmla="*/ 37 w 147"/>
                  <a:gd name="T5" fmla="*/ 0 h 197"/>
                  <a:gd name="T6" fmla="*/ 0 w 147"/>
                  <a:gd name="T7" fmla="*/ 149 h 197"/>
                  <a:gd name="T8" fmla="*/ 48 w 147"/>
                  <a:gd name="T9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7" h="197">
                    <a:moveTo>
                      <a:pt x="48" y="197"/>
                    </a:moveTo>
                    <a:cubicBezTo>
                      <a:pt x="95" y="188"/>
                      <a:pt x="133" y="155"/>
                      <a:pt x="147" y="11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0" y="149"/>
                      <a:pt x="0" y="149"/>
                      <a:pt x="0" y="149"/>
                    </a:cubicBezTo>
                    <a:lnTo>
                      <a:pt x="48" y="197"/>
                    </a:lnTo>
                    <a:close/>
                  </a:path>
                </a:pathLst>
              </a:custGeom>
              <a:solidFill>
                <a:srgbClr val="9CC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Rectangle 400"/>
              <p:cNvSpPr>
                <a:spLocks noChangeArrowheads="1"/>
              </p:cNvSpPr>
              <p:nvPr/>
            </p:nvSpPr>
            <p:spPr bwMode="auto">
              <a:xfrm>
                <a:off x="3502" y="440"/>
                <a:ext cx="38" cy="11"/>
              </a:xfrm>
              <a:prstGeom prst="rect">
                <a:avLst/>
              </a:prstGeom>
              <a:solidFill>
                <a:srgbClr val="CF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401"/>
              <p:cNvSpPr>
                <a:spLocks noEditPoints="1"/>
              </p:cNvSpPr>
              <p:nvPr/>
            </p:nvSpPr>
            <p:spPr bwMode="auto">
              <a:xfrm>
                <a:off x="3475" y="451"/>
                <a:ext cx="93" cy="233"/>
              </a:xfrm>
              <a:custGeom>
                <a:avLst/>
                <a:gdLst>
                  <a:gd name="T0" fmla="*/ 58 w 58"/>
                  <a:gd name="T1" fmla="*/ 81 h 145"/>
                  <a:gd name="T2" fmla="*/ 46 w 58"/>
                  <a:gd name="T3" fmla="*/ 57 h 145"/>
                  <a:gd name="T4" fmla="*/ 46 w 58"/>
                  <a:gd name="T5" fmla="*/ 57 h 145"/>
                  <a:gd name="T6" fmla="*/ 41 w 58"/>
                  <a:gd name="T7" fmla="*/ 0 h 145"/>
                  <a:gd name="T8" fmla="*/ 17 w 58"/>
                  <a:gd name="T9" fmla="*/ 0 h 145"/>
                  <a:gd name="T10" fmla="*/ 12 w 58"/>
                  <a:gd name="T11" fmla="*/ 57 h 145"/>
                  <a:gd name="T12" fmla="*/ 12 w 58"/>
                  <a:gd name="T13" fmla="*/ 57 h 145"/>
                  <a:gd name="T14" fmla="*/ 0 w 58"/>
                  <a:gd name="T15" fmla="*/ 81 h 145"/>
                  <a:gd name="T16" fmla="*/ 0 w 58"/>
                  <a:gd name="T17" fmla="*/ 81 h 145"/>
                  <a:gd name="T18" fmla="*/ 0 w 58"/>
                  <a:gd name="T19" fmla="*/ 133 h 145"/>
                  <a:gd name="T20" fmla="*/ 12 w 58"/>
                  <a:gd name="T21" fmla="*/ 145 h 145"/>
                  <a:gd name="T22" fmla="*/ 46 w 58"/>
                  <a:gd name="T23" fmla="*/ 145 h 145"/>
                  <a:gd name="T24" fmla="*/ 58 w 58"/>
                  <a:gd name="T25" fmla="*/ 133 h 145"/>
                  <a:gd name="T26" fmla="*/ 58 w 58"/>
                  <a:gd name="T27" fmla="*/ 81 h 145"/>
                  <a:gd name="T28" fmla="*/ 46 w 58"/>
                  <a:gd name="T29" fmla="*/ 120 h 145"/>
                  <a:gd name="T30" fmla="*/ 12 w 58"/>
                  <a:gd name="T31" fmla="*/ 120 h 145"/>
                  <a:gd name="T32" fmla="*/ 12 w 58"/>
                  <a:gd name="T33" fmla="*/ 85 h 145"/>
                  <a:gd name="T34" fmla="*/ 46 w 58"/>
                  <a:gd name="T35" fmla="*/ 85 h 145"/>
                  <a:gd name="T36" fmla="*/ 46 w 58"/>
                  <a:gd name="T37" fmla="*/ 12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145">
                    <a:moveTo>
                      <a:pt x="58" y="81"/>
                    </a:moveTo>
                    <a:cubicBezTo>
                      <a:pt x="58" y="71"/>
                      <a:pt x="54" y="63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4" y="63"/>
                      <a:pt x="0" y="7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9"/>
                      <a:pt x="5" y="145"/>
                      <a:pt x="12" y="145"/>
                    </a:cubicBezTo>
                    <a:cubicBezTo>
                      <a:pt x="46" y="145"/>
                      <a:pt x="46" y="145"/>
                      <a:pt x="46" y="145"/>
                    </a:cubicBezTo>
                    <a:cubicBezTo>
                      <a:pt x="53" y="145"/>
                      <a:pt x="58" y="139"/>
                      <a:pt x="58" y="133"/>
                    </a:cubicBezTo>
                    <a:cubicBezTo>
                      <a:pt x="58" y="81"/>
                      <a:pt x="58" y="81"/>
                      <a:pt x="58" y="81"/>
                    </a:cubicBezTo>
                    <a:close/>
                    <a:moveTo>
                      <a:pt x="46" y="120"/>
                    </a:moveTo>
                    <a:cubicBezTo>
                      <a:pt x="12" y="120"/>
                      <a:pt x="12" y="120"/>
                      <a:pt x="12" y="120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46" y="85"/>
                      <a:pt x="46" y="85"/>
                      <a:pt x="46" y="85"/>
                    </a:cubicBezTo>
                    <a:lnTo>
                      <a:pt x="46" y="12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Rectangle 402"/>
              <p:cNvSpPr>
                <a:spLocks noChangeArrowheads="1"/>
              </p:cNvSpPr>
              <p:nvPr/>
            </p:nvSpPr>
            <p:spPr bwMode="auto">
              <a:xfrm>
                <a:off x="3494" y="588"/>
                <a:ext cx="54" cy="56"/>
              </a:xfrm>
              <a:prstGeom prst="rect">
                <a:avLst/>
              </a:prstGeom>
              <a:solidFill>
                <a:srgbClr val="F5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Oval 403"/>
              <p:cNvSpPr>
                <a:spLocks noChangeArrowheads="1"/>
              </p:cNvSpPr>
              <p:nvPr/>
            </p:nvSpPr>
            <p:spPr bwMode="auto">
              <a:xfrm>
                <a:off x="2675" y="348"/>
                <a:ext cx="410" cy="411"/>
              </a:xfrm>
              <a:prstGeom prst="ellipse">
                <a:avLst/>
              </a:prstGeom>
              <a:solidFill>
                <a:srgbClr val="F2C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404"/>
              <p:cNvSpPr/>
              <p:nvPr/>
            </p:nvSpPr>
            <p:spPr bwMode="auto">
              <a:xfrm>
                <a:off x="2843" y="432"/>
                <a:ext cx="232" cy="322"/>
              </a:xfrm>
              <a:custGeom>
                <a:avLst/>
                <a:gdLst>
                  <a:gd name="T0" fmla="*/ 49 w 145"/>
                  <a:gd name="T1" fmla="*/ 201 h 201"/>
                  <a:gd name="T2" fmla="*/ 145 w 145"/>
                  <a:gd name="T3" fmla="*/ 114 h 201"/>
                  <a:gd name="T4" fmla="*/ 32 w 145"/>
                  <a:gd name="T5" fmla="*/ 0 h 201"/>
                  <a:gd name="T6" fmla="*/ 0 w 145"/>
                  <a:gd name="T7" fmla="*/ 152 h 201"/>
                  <a:gd name="T8" fmla="*/ 49 w 145"/>
                  <a:gd name="T9" fmla="*/ 20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5" h="201">
                    <a:moveTo>
                      <a:pt x="49" y="201"/>
                    </a:moveTo>
                    <a:cubicBezTo>
                      <a:pt x="95" y="192"/>
                      <a:pt x="132" y="158"/>
                      <a:pt x="145" y="114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0" y="152"/>
                      <a:pt x="0" y="152"/>
                      <a:pt x="0" y="152"/>
                    </a:cubicBezTo>
                    <a:lnTo>
                      <a:pt x="49" y="201"/>
                    </a:lnTo>
                    <a:close/>
                  </a:path>
                </a:pathLst>
              </a:custGeom>
              <a:solidFill>
                <a:srgbClr val="E6B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405"/>
              <p:cNvSpPr/>
              <p:nvPr/>
            </p:nvSpPr>
            <p:spPr bwMode="auto">
              <a:xfrm>
                <a:off x="2843" y="469"/>
                <a:ext cx="74" cy="207"/>
              </a:xfrm>
              <a:custGeom>
                <a:avLst/>
                <a:gdLst>
                  <a:gd name="T0" fmla="*/ 32 w 46"/>
                  <a:gd name="T1" fmla="*/ 25 h 129"/>
                  <a:gd name="T2" fmla="*/ 32 w 46"/>
                  <a:gd name="T3" fmla="*/ 0 h 129"/>
                  <a:gd name="T4" fmla="*/ 14 w 46"/>
                  <a:gd name="T5" fmla="*/ 0 h 129"/>
                  <a:gd name="T6" fmla="*/ 14 w 46"/>
                  <a:gd name="T7" fmla="*/ 25 h 129"/>
                  <a:gd name="T8" fmla="*/ 0 w 46"/>
                  <a:gd name="T9" fmla="*/ 47 h 129"/>
                  <a:gd name="T10" fmla="*/ 0 w 46"/>
                  <a:gd name="T11" fmla="*/ 129 h 129"/>
                  <a:gd name="T12" fmla="*/ 46 w 46"/>
                  <a:gd name="T13" fmla="*/ 129 h 129"/>
                  <a:gd name="T14" fmla="*/ 46 w 46"/>
                  <a:gd name="T15" fmla="*/ 47 h 129"/>
                  <a:gd name="T16" fmla="*/ 32 w 46"/>
                  <a:gd name="T17" fmla="*/ 2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129">
                    <a:moveTo>
                      <a:pt x="32" y="25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6" y="28"/>
                      <a:pt x="0" y="37"/>
                      <a:pt x="0" y="47"/>
                    </a:cubicBezTo>
                    <a:cubicBezTo>
                      <a:pt x="0" y="47"/>
                      <a:pt x="0" y="129"/>
                      <a:pt x="0" y="129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46" y="129"/>
                      <a:pt x="46" y="47"/>
                      <a:pt x="46" y="47"/>
                    </a:cubicBezTo>
                    <a:cubicBezTo>
                      <a:pt x="46" y="37"/>
                      <a:pt x="40" y="28"/>
                      <a:pt x="32" y="2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7" name="Rectangle 407"/>
            <p:cNvSpPr>
              <a:spLocks noChangeArrowheads="1"/>
            </p:cNvSpPr>
            <p:nvPr/>
          </p:nvSpPr>
          <p:spPr bwMode="auto">
            <a:xfrm>
              <a:off x="2865" y="432"/>
              <a:ext cx="29" cy="37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408"/>
            <p:cNvSpPr>
              <a:spLocks noChangeArrowheads="1"/>
            </p:cNvSpPr>
            <p:nvPr/>
          </p:nvSpPr>
          <p:spPr bwMode="auto">
            <a:xfrm>
              <a:off x="2865" y="469"/>
              <a:ext cx="29" cy="11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Rectangle 409"/>
            <p:cNvSpPr>
              <a:spLocks noChangeArrowheads="1"/>
            </p:cNvSpPr>
            <p:nvPr/>
          </p:nvSpPr>
          <p:spPr bwMode="auto">
            <a:xfrm>
              <a:off x="2853" y="576"/>
              <a:ext cx="54" cy="56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Oval 410"/>
            <p:cNvSpPr>
              <a:spLocks noChangeArrowheads="1"/>
            </p:cNvSpPr>
            <p:nvPr/>
          </p:nvSpPr>
          <p:spPr bwMode="auto">
            <a:xfrm>
              <a:off x="2033" y="348"/>
              <a:ext cx="411" cy="411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411"/>
            <p:cNvSpPr/>
            <p:nvPr/>
          </p:nvSpPr>
          <p:spPr bwMode="auto">
            <a:xfrm>
              <a:off x="2130" y="450"/>
              <a:ext cx="312" cy="309"/>
            </a:xfrm>
            <a:custGeom>
              <a:avLst/>
              <a:gdLst>
                <a:gd name="T0" fmla="*/ 108 w 195"/>
                <a:gd name="T1" fmla="*/ 0 h 193"/>
                <a:gd name="T2" fmla="*/ 68 w 195"/>
                <a:gd name="T3" fmla="*/ 40 h 193"/>
                <a:gd name="T4" fmla="*/ 94 w 195"/>
                <a:gd name="T5" fmla="*/ 66 h 193"/>
                <a:gd name="T6" fmla="*/ 0 w 195"/>
                <a:gd name="T7" fmla="*/ 136 h 193"/>
                <a:gd name="T8" fmla="*/ 57 w 195"/>
                <a:gd name="T9" fmla="*/ 193 h 193"/>
                <a:gd name="T10" fmla="*/ 68 w 195"/>
                <a:gd name="T11" fmla="*/ 193 h 193"/>
                <a:gd name="T12" fmla="*/ 195 w 195"/>
                <a:gd name="T13" fmla="*/ 77 h 193"/>
                <a:gd name="T14" fmla="*/ 146 w 195"/>
                <a:gd name="T15" fmla="*/ 27 h 193"/>
                <a:gd name="T16" fmla="*/ 139 w 195"/>
                <a:gd name="T17" fmla="*/ 32 h 193"/>
                <a:gd name="T18" fmla="*/ 108 w 195"/>
                <a:gd name="T1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5" h="193">
                  <a:moveTo>
                    <a:pt x="108" y="0"/>
                  </a:moveTo>
                  <a:cubicBezTo>
                    <a:pt x="68" y="40"/>
                    <a:pt x="68" y="40"/>
                    <a:pt x="68" y="40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57" y="193"/>
                    <a:pt x="57" y="193"/>
                    <a:pt x="57" y="193"/>
                  </a:cubicBezTo>
                  <a:cubicBezTo>
                    <a:pt x="61" y="193"/>
                    <a:pt x="64" y="193"/>
                    <a:pt x="68" y="193"/>
                  </a:cubicBezTo>
                  <a:cubicBezTo>
                    <a:pt x="135" y="193"/>
                    <a:pt x="189" y="142"/>
                    <a:pt x="195" y="77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39" y="32"/>
                    <a:pt x="139" y="32"/>
                    <a:pt x="139" y="3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412"/>
            <p:cNvSpPr>
              <a:spLocks noEditPoints="1"/>
            </p:cNvSpPr>
            <p:nvPr/>
          </p:nvSpPr>
          <p:spPr bwMode="auto">
            <a:xfrm>
              <a:off x="2125" y="450"/>
              <a:ext cx="243" cy="223"/>
            </a:xfrm>
            <a:custGeom>
              <a:avLst/>
              <a:gdLst>
                <a:gd name="T0" fmla="*/ 140 w 152"/>
                <a:gd name="T1" fmla="*/ 23 h 139"/>
                <a:gd name="T2" fmla="*/ 111 w 152"/>
                <a:gd name="T3" fmla="*/ 23 h 139"/>
                <a:gd name="T4" fmla="*/ 111 w 152"/>
                <a:gd name="T5" fmla="*/ 12 h 139"/>
                <a:gd name="T6" fmla="*/ 111 w 152"/>
                <a:gd name="T7" fmla="*/ 0 h 139"/>
                <a:gd name="T8" fmla="*/ 0 w 152"/>
                <a:gd name="T9" fmla="*/ 0 h 139"/>
                <a:gd name="T10" fmla="*/ 0 w 152"/>
                <a:gd name="T11" fmla="*/ 127 h 139"/>
                <a:gd name="T12" fmla="*/ 12 w 152"/>
                <a:gd name="T13" fmla="*/ 139 h 139"/>
                <a:gd name="T14" fmla="*/ 99 w 152"/>
                <a:gd name="T15" fmla="*/ 139 h 139"/>
                <a:gd name="T16" fmla="*/ 111 w 152"/>
                <a:gd name="T17" fmla="*/ 127 h 139"/>
                <a:gd name="T18" fmla="*/ 111 w 152"/>
                <a:gd name="T19" fmla="*/ 116 h 139"/>
                <a:gd name="T20" fmla="*/ 140 w 152"/>
                <a:gd name="T21" fmla="*/ 116 h 139"/>
                <a:gd name="T22" fmla="*/ 152 w 152"/>
                <a:gd name="T23" fmla="*/ 105 h 139"/>
                <a:gd name="T24" fmla="*/ 152 w 152"/>
                <a:gd name="T25" fmla="*/ 35 h 139"/>
                <a:gd name="T26" fmla="*/ 140 w 152"/>
                <a:gd name="T27" fmla="*/ 23 h 139"/>
                <a:gd name="T28" fmla="*/ 134 w 152"/>
                <a:gd name="T29" fmla="*/ 99 h 139"/>
                <a:gd name="T30" fmla="*/ 111 w 152"/>
                <a:gd name="T31" fmla="*/ 99 h 139"/>
                <a:gd name="T32" fmla="*/ 111 w 152"/>
                <a:gd name="T33" fmla="*/ 77 h 139"/>
                <a:gd name="T34" fmla="*/ 111 w 152"/>
                <a:gd name="T35" fmla="*/ 40 h 139"/>
                <a:gd name="T36" fmla="*/ 134 w 152"/>
                <a:gd name="T37" fmla="*/ 40 h 139"/>
                <a:gd name="T38" fmla="*/ 134 w 152"/>
                <a:gd name="T39" fmla="*/ 9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2" h="139">
                  <a:moveTo>
                    <a:pt x="140" y="23"/>
                  </a:moveTo>
                  <a:cubicBezTo>
                    <a:pt x="111" y="23"/>
                    <a:pt x="111" y="23"/>
                    <a:pt x="111" y="23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4"/>
                    <a:pt x="5" y="139"/>
                    <a:pt x="12" y="139"/>
                  </a:cubicBezTo>
                  <a:cubicBezTo>
                    <a:pt x="99" y="139"/>
                    <a:pt x="99" y="139"/>
                    <a:pt x="99" y="139"/>
                  </a:cubicBezTo>
                  <a:cubicBezTo>
                    <a:pt x="106" y="139"/>
                    <a:pt x="111" y="134"/>
                    <a:pt x="111" y="127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40" y="116"/>
                    <a:pt x="140" y="116"/>
                    <a:pt x="140" y="116"/>
                  </a:cubicBezTo>
                  <a:cubicBezTo>
                    <a:pt x="146" y="116"/>
                    <a:pt x="152" y="111"/>
                    <a:pt x="152" y="105"/>
                  </a:cubicBezTo>
                  <a:cubicBezTo>
                    <a:pt x="152" y="35"/>
                    <a:pt x="152" y="35"/>
                    <a:pt x="152" y="35"/>
                  </a:cubicBezTo>
                  <a:cubicBezTo>
                    <a:pt x="152" y="28"/>
                    <a:pt x="146" y="23"/>
                    <a:pt x="140" y="23"/>
                  </a:cubicBezTo>
                  <a:close/>
                  <a:moveTo>
                    <a:pt x="134" y="99"/>
                  </a:moveTo>
                  <a:cubicBezTo>
                    <a:pt x="111" y="99"/>
                    <a:pt x="111" y="99"/>
                    <a:pt x="111" y="9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34" y="40"/>
                    <a:pt x="134" y="40"/>
                    <a:pt x="134" y="40"/>
                  </a:cubicBezTo>
                  <a:lnTo>
                    <a:pt x="134" y="99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Rectangle 413"/>
            <p:cNvSpPr>
              <a:spLocks noChangeArrowheads="1"/>
            </p:cNvSpPr>
            <p:nvPr/>
          </p:nvSpPr>
          <p:spPr bwMode="auto">
            <a:xfrm>
              <a:off x="2165" y="450"/>
              <a:ext cx="11" cy="78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14"/>
            <p:cNvSpPr/>
            <p:nvPr/>
          </p:nvSpPr>
          <p:spPr bwMode="auto">
            <a:xfrm>
              <a:off x="2152" y="525"/>
              <a:ext cx="37" cy="56"/>
            </a:xfrm>
            <a:custGeom>
              <a:avLst/>
              <a:gdLst>
                <a:gd name="T0" fmla="*/ 11 w 37"/>
                <a:gd name="T1" fmla="*/ 0 h 56"/>
                <a:gd name="T2" fmla="*/ 0 w 37"/>
                <a:gd name="T3" fmla="*/ 11 h 56"/>
                <a:gd name="T4" fmla="*/ 0 w 37"/>
                <a:gd name="T5" fmla="*/ 56 h 56"/>
                <a:gd name="T6" fmla="*/ 37 w 37"/>
                <a:gd name="T7" fmla="*/ 56 h 56"/>
                <a:gd name="T8" fmla="*/ 37 w 37"/>
                <a:gd name="T9" fmla="*/ 11 h 56"/>
                <a:gd name="T10" fmla="*/ 27 w 37"/>
                <a:gd name="T11" fmla="*/ 0 h 56"/>
                <a:gd name="T12" fmla="*/ 11 w 37"/>
                <a:gd name="T1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56">
                  <a:moveTo>
                    <a:pt x="11" y="0"/>
                  </a:moveTo>
                  <a:lnTo>
                    <a:pt x="0" y="11"/>
                  </a:lnTo>
                  <a:lnTo>
                    <a:pt x="0" y="56"/>
                  </a:lnTo>
                  <a:lnTo>
                    <a:pt x="37" y="56"/>
                  </a:lnTo>
                  <a:lnTo>
                    <a:pt x="37" y="11"/>
                  </a:lnTo>
                  <a:lnTo>
                    <a:pt x="27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Oval 415"/>
            <p:cNvSpPr>
              <a:spLocks noChangeArrowheads="1"/>
            </p:cNvSpPr>
            <p:nvPr/>
          </p:nvSpPr>
          <p:spPr bwMode="auto">
            <a:xfrm>
              <a:off x="1392" y="348"/>
              <a:ext cx="411" cy="411"/>
            </a:xfrm>
            <a:prstGeom prst="ellipse">
              <a:avLst/>
            </a:pr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416"/>
            <p:cNvSpPr/>
            <p:nvPr/>
          </p:nvSpPr>
          <p:spPr bwMode="auto">
            <a:xfrm>
              <a:off x="1480" y="502"/>
              <a:ext cx="314" cy="257"/>
            </a:xfrm>
            <a:custGeom>
              <a:avLst/>
              <a:gdLst>
                <a:gd name="T0" fmla="*/ 122 w 196"/>
                <a:gd name="T1" fmla="*/ 0 h 160"/>
                <a:gd name="T2" fmla="*/ 91 w 196"/>
                <a:gd name="T3" fmla="*/ 31 h 160"/>
                <a:gd name="T4" fmla="*/ 104 w 196"/>
                <a:gd name="T5" fmla="*/ 45 h 160"/>
                <a:gd name="T6" fmla="*/ 48 w 196"/>
                <a:gd name="T7" fmla="*/ 81 h 160"/>
                <a:gd name="T8" fmla="*/ 0 w 196"/>
                <a:gd name="T9" fmla="*/ 83 h 160"/>
                <a:gd name="T10" fmla="*/ 77 w 196"/>
                <a:gd name="T11" fmla="*/ 160 h 160"/>
                <a:gd name="T12" fmla="*/ 196 w 196"/>
                <a:gd name="T13" fmla="*/ 68 h 160"/>
                <a:gd name="T14" fmla="*/ 146 w 196"/>
                <a:gd name="T15" fmla="*/ 18 h 160"/>
                <a:gd name="T16" fmla="*/ 142 w 196"/>
                <a:gd name="T17" fmla="*/ 21 h 160"/>
                <a:gd name="T18" fmla="*/ 122 w 196"/>
                <a:gd name="T1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6" h="160">
                  <a:moveTo>
                    <a:pt x="122" y="0"/>
                  </a:moveTo>
                  <a:cubicBezTo>
                    <a:pt x="91" y="31"/>
                    <a:pt x="91" y="31"/>
                    <a:pt x="91" y="31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48" y="81"/>
                    <a:pt x="48" y="81"/>
                    <a:pt x="48" y="81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77" y="160"/>
                    <a:pt x="77" y="160"/>
                    <a:pt x="77" y="160"/>
                  </a:cubicBezTo>
                  <a:cubicBezTo>
                    <a:pt x="134" y="158"/>
                    <a:pt x="181" y="120"/>
                    <a:pt x="196" y="68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2" y="21"/>
                    <a:pt x="142" y="21"/>
                    <a:pt x="142" y="21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417"/>
            <p:cNvSpPr/>
            <p:nvPr/>
          </p:nvSpPr>
          <p:spPr bwMode="auto">
            <a:xfrm>
              <a:off x="1480" y="624"/>
              <a:ext cx="223" cy="21"/>
            </a:xfrm>
            <a:custGeom>
              <a:avLst/>
              <a:gdLst>
                <a:gd name="T0" fmla="*/ 0 w 223"/>
                <a:gd name="T1" fmla="*/ 12 h 21"/>
                <a:gd name="T2" fmla="*/ 40 w 223"/>
                <a:gd name="T3" fmla="*/ 12 h 21"/>
                <a:gd name="T4" fmla="*/ 60 w 223"/>
                <a:gd name="T5" fmla="*/ 21 h 21"/>
                <a:gd name="T6" fmla="*/ 170 w 223"/>
                <a:gd name="T7" fmla="*/ 21 h 21"/>
                <a:gd name="T8" fmla="*/ 189 w 223"/>
                <a:gd name="T9" fmla="*/ 12 h 21"/>
                <a:gd name="T10" fmla="*/ 223 w 223"/>
                <a:gd name="T11" fmla="*/ 12 h 21"/>
                <a:gd name="T12" fmla="*/ 223 w 223"/>
                <a:gd name="T13" fmla="*/ 0 h 21"/>
                <a:gd name="T14" fmla="*/ 0 w 223"/>
                <a:gd name="T15" fmla="*/ 0 h 21"/>
                <a:gd name="T16" fmla="*/ 0 w 223"/>
                <a:gd name="T17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3" h="21">
                  <a:moveTo>
                    <a:pt x="0" y="12"/>
                  </a:moveTo>
                  <a:lnTo>
                    <a:pt x="40" y="12"/>
                  </a:lnTo>
                  <a:lnTo>
                    <a:pt x="60" y="21"/>
                  </a:lnTo>
                  <a:lnTo>
                    <a:pt x="170" y="21"/>
                  </a:lnTo>
                  <a:lnTo>
                    <a:pt x="189" y="12"/>
                  </a:lnTo>
                  <a:lnTo>
                    <a:pt x="223" y="12"/>
                  </a:lnTo>
                  <a:lnTo>
                    <a:pt x="223" y="0"/>
                  </a:lnTo>
                  <a:lnTo>
                    <a:pt x="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18"/>
            <p:cNvSpPr>
              <a:spLocks noEditPoints="1"/>
            </p:cNvSpPr>
            <p:nvPr/>
          </p:nvSpPr>
          <p:spPr bwMode="auto">
            <a:xfrm>
              <a:off x="1508" y="502"/>
              <a:ext cx="218" cy="122"/>
            </a:xfrm>
            <a:custGeom>
              <a:avLst/>
              <a:gdLst>
                <a:gd name="T0" fmla="*/ 134 w 136"/>
                <a:gd name="T1" fmla="*/ 29 h 76"/>
                <a:gd name="T2" fmla="*/ 114 w 136"/>
                <a:gd name="T3" fmla="*/ 12 h 76"/>
                <a:gd name="T4" fmla="*/ 111 w 136"/>
                <a:gd name="T5" fmla="*/ 12 h 76"/>
                <a:gd name="T6" fmla="*/ 105 w 136"/>
                <a:gd name="T7" fmla="*/ 14 h 76"/>
                <a:gd name="T8" fmla="*/ 105 w 136"/>
                <a:gd name="T9" fmla="*/ 0 h 76"/>
                <a:gd name="T10" fmla="*/ 0 w 136"/>
                <a:gd name="T11" fmla="*/ 0 h 76"/>
                <a:gd name="T12" fmla="*/ 0 w 136"/>
                <a:gd name="T13" fmla="*/ 18 h 76"/>
                <a:gd name="T14" fmla="*/ 23 w 136"/>
                <a:gd name="T15" fmla="*/ 76 h 76"/>
                <a:gd name="T16" fmla="*/ 81 w 136"/>
                <a:gd name="T17" fmla="*/ 76 h 76"/>
                <a:gd name="T18" fmla="*/ 89 w 136"/>
                <a:gd name="T19" fmla="*/ 67 h 76"/>
                <a:gd name="T20" fmla="*/ 124 w 136"/>
                <a:gd name="T21" fmla="*/ 50 h 76"/>
                <a:gd name="T22" fmla="*/ 134 w 136"/>
                <a:gd name="T23" fmla="*/ 29 h 76"/>
                <a:gd name="T24" fmla="*/ 122 w 136"/>
                <a:gd name="T25" fmla="*/ 36 h 76"/>
                <a:gd name="T26" fmla="*/ 119 w 136"/>
                <a:gd name="T27" fmla="*/ 40 h 76"/>
                <a:gd name="T28" fmla="*/ 102 w 136"/>
                <a:gd name="T29" fmla="*/ 48 h 76"/>
                <a:gd name="T30" fmla="*/ 105 w 136"/>
                <a:gd name="T31" fmla="*/ 30 h 76"/>
                <a:gd name="T32" fmla="*/ 108 w 136"/>
                <a:gd name="T33" fmla="*/ 26 h 76"/>
                <a:gd name="T34" fmla="*/ 112 w 136"/>
                <a:gd name="T35" fmla="*/ 23 h 76"/>
                <a:gd name="T36" fmla="*/ 114 w 136"/>
                <a:gd name="T37" fmla="*/ 23 h 76"/>
                <a:gd name="T38" fmla="*/ 120 w 136"/>
                <a:gd name="T39" fmla="*/ 25 h 76"/>
                <a:gd name="T40" fmla="*/ 123 w 136"/>
                <a:gd name="T41" fmla="*/ 31 h 76"/>
                <a:gd name="T42" fmla="*/ 122 w 136"/>
                <a:gd name="T43" fmla="*/ 3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76">
                  <a:moveTo>
                    <a:pt x="134" y="29"/>
                  </a:moveTo>
                  <a:cubicBezTo>
                    <a:pt x="133" y="19"/>
                    <a:pt x="124" y="12"/>
                    <a:pt x="114" y="12"/>
                  </a:cubicBezTo>
                  <a:cubicBezTo>
                    <a:pt x="113" y="12"/>
                    <a:pt x="112" y="12"/>
                    <a:pt x="111" y="12"/>
                  </a:cubicBezTo>
                  <a:cubicBezTo>
                    <a:pt x="109" y="12"/>
                    <a:pt x="107" y="13"/>
                    <a:pt x="105" y="14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42"/>
                    <a:pt x="9" y="63"/>
                    <a:pt x="23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4" y="73"/>
                    <a:pt x="87" y="70"/>
                    <a:pt x="89" y="67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31" y="46"/>
                    <a:pt x="136" y="38"/>
                    <a:pt x="134" y="29"/>
                  </a:cubicBezTo>
                  <a:close/>
                  <a:moveTo>
                    <a:pt x="122" y="36"/>
                  </a:moveTo>
                  <a:cubicBezTo>
                    <a:pt x="121" y="38"/>
                    <a:pt x="120" y="39"/>
                    <a:pt x="119" y="40"/>
                  </a:cubicBezTo>
                  <a:cubicBezTo>
                    <a:pt x="102" y="48"/>
                    <a:pt x="102" y="48"/>
                    <a:pt x="102" y="48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5" y="28"/>
                    <a:pt x="106" y="27"/>
                    <a:pt x="108" y="26"/>
                  </a:cubicBezTo>
                  <a:cubicBezTo>
                    <a:pt x="109" y="25"/>
                    <a:pt x="111" y="24"/>
                    <a:pt x="112" y="23"/>
                  </a:cubicBezTo>
                  <a:cubicBezTo>
                    <a:pt x="113" y="23"/>
                    <a:pt x="113" y="23"/>
                    <a:pt x="114" y="23"/>
                  </a:cubicBezTo>
                  <a:cubicBezTo>
                    <a:pt x="116" y="23"/>
                    <a:pt x="118" y="24"/>
                    <a:pt x="120" y="25"/>
                  </a:cubicBezTo>
                  <a:cubicBezTo>
                    <a:pt x="121" y="26"/>
                    <a:pt x="122" y="28"/>
                    <a:pt x="123" y="31"/>
                  </a:cubicBezTo>
                  <a:cubicBezTo>
                    <a:pt x="123" y="33"/>
                    <a:pt x="123" y="35"/>
                    <a:pt x="122" y="36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Oval 419"/>
            <p:cNvSpPr>
              <a:spLocks noChangeArrowheads="1"/>
            </p:cNvSpPr>
            <p:nvPr/>
          </p:nvSpPr>
          <p:spPr bwMode="auto">
            <a:xfrm>
              <a:off x="751" y="348"/>
              <a:ext cx="410" cy="411"/>
            </a:xfrm>
            <a:prstGeom prst="ellipse">
              <a:avLst/>
            </a:pr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20"/>
            <p:cNvSpPr/>
            <p:nvPr/>
          </p:nvSpPr>
          <p:spPr bwMode="auto">
            <a:xfrm>
              <a:off x="910" y="440"/>
              <a:ext cx="238" cy="318"/>
            </a:xfrm>
            <a:custGeom>
              <a:avLst/>
              <a:gdLst>
                <a:gd name="T0" fmla="*/ 32 w 149"/>
                <a:gd name="T1" fmla="*/ 0 h 198"/>
                <a:gd name="T2" fmla="*/ 28 w 149"/>
                <a:gd name="T3" fmla="*/ 37 h 198"/>
                <a:gd name="T4" fmla="*/ 57 w 149"/>
                <a:gd name="T5" fmla="*/ 66 h 198"/>
                <a:gd name="T6" fmla="*/ 0 w 149"/>
                <a:gd name="T7" fmla="*/ 152 h 198"/>
                <a:gd name="T8" fmla="*/ 46 w 149"/>
                <a:gd name="T9" fmla="*/ 198 h 198"/>
                <a:gd name="T10" fmla="*/ 149 w 149"/>
                <a:gd name="T11" fmla="*/ 114 h 198"/>
                <a:gd name="T12" fmla="*/ 75 w 149"/>
                <a:gd name="T13" fmla="*/ 40 h 198"/>
                <a:gd name="T14" fmla="*/ 74 w 149"/>
                <a:gd name="T15" fmla="*/ 42 h 198"/>
                <a:gd name="T16" fmla="*/ 32 w 149"/>
                <a:gd name="T1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198">
                  <a:moveTo>
                    <a:pt x="32" y="0"/>
                  </a:moveTo>
                  <a:cubicBezTo>
                    <a:pt x="28" y="37"/>
                    <a:pt x="28" y="37"/>
                    <a:pt x="28" y="37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46" y="198"/>
                    <a:pt x="46" y="198"/>
                    <a:pt x="46" y="198"/>
                  </a:cubicBezTo>
                  <a:cubicBezTo>
                    <a:pt x="94" y="191"/>
                    <a:pt x="134" y="158"/>
                    <a:pt x="149" y="114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4" y="42"/>
                    <a:pt x="74" y="42"/>
                    <a:pt x="74" y="42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421"/>
            <p:cNvSpPr/>
            <p:nvPr/>
          </p:nvSpPr>
          <p:spPr bwMode="auto">
            <a:xfrm>
              <a:off x="890" y="523"/>
              <a:ext cx="132" cy="161"/>
            </a:xfrm>
            <a:custGeom>
              <a:avLst/>
              <a:gdLst>
                <a:gd name="T0" fmla="*/ 20 w 132"/>
                <a:gd name="T1" fmla="*/ 161 h 161"/>
                <a:gd name="T2" fmla="*/ 113 w 132"/>
                <a:gd name="T3" fmla="*/ 161 h 161"/>
                <a:gd name="T4" fmla="*/ 132 w 132"/>
                <a:gd name="T5" fmla="*/ 0 h 161"/>
                <a:gd name="T6" fmla="*/ 0 w 132"/>
                <a:gd name="T7" fmla="*/ 0 h 161"/>
                <a:gd name="T8" fmla="*/ 20 w 132"/>
                <a:gd name="T9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61">
                  <a:moveTo>
                    <a:pt x="20" y="161"/>
                  </a:moveTo>
                  <a:lnTo>
                    <a:pt x="113" y="161"/>
                  </a:lnTo>
                  <a:lnTo>
                    <a:pt x="132" y="0"/>
                  </a:lnTo>
                  <a:lnTo>
                    <a:pt x="0" y="0"/>
                  </a:lnTo>
                  <a:lnTo>
                    <a:pt x="20" y="161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422"/>
            <p:cNvSpPr>
              <a:spLocks noChangeArrowheads="1"/>
            </p:cNvSpPr>
            <p:nvPr/>
          </p:nvSpPr>
          <p:spPr bwMode="auto">
            <a:xfrm>
              <a:off x="881" y="504"/>
              <a:ext cx="150" cy="1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Rectangle 423"/>
            <p:cNvSpPr>
              <a:spLocks noChangeArrowheads="1"/>
            </p:cNvSpPr>
            <p:nvPr/>
          </p:nvSpPr>
          <p:spPr bwMode="auto">
            <a:xfrm>
              <a:off x="951" y="440"/>
              <a:ext cx="10" cy="64"/>
            </a:xfrm>
            <a:prstGeom prst="rect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Oval 424"/>
            <p:cNvSpPr>
              <a:spLocks noChangeArrowheads="1"/>
            </p:cNvSpPr>
            <p:nvPr/>
          </p:nvSpPr>
          <p:spPr bwMode="auto">
            <a:xfrm>
              <a:off x="110" y="348"/>
              <a:ext cx="410" cy="411"/>
            </a:xfrm>
            <a:prstGeom prst="ellipse">
              <a:avLst/>
            </a:pr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425"/>
            <p:cNvSpPr/>
            <p:nvPr/>
          </p:nvSpPr>
          <p:spPr bwMode="auto">
            <a:xfrm>
              <a:off x="259" y="448"/>
              <a:ext cx="261" cy="310"/>
            </a:xfrm>
            <a:custGeom>
              <a:avLst/>
              <a:gdLst>
                <a:gd name="T0" fmla="*/ 53 w 163"/>
                <a:gd name="T1" fmla="*/ 193 h 193"/>
                <a:gd name="T2" fmla="*/ 163 w 163"/>
                <a:gd name="T3" fmla="*/ 75 h 193"/>
                <a:gd name="T4" fmla="*/ 87 w 163"/>
                <a:gd name="T5" fmla="*/ 0 h 193"/>
                <a:gd name="T6" fmla="*/ 0 w 163"/>
                <a:gd name="T7" fmla="*/ 140 h 193"/>
                <a:gd name="T8" fmla="*/ 53 w 163"/>
                <a:gd name="T9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93">
                  <a:moveTo>
                    <a:pt x="53" y="193"/>
                  </a:moveTo>
                  <a:cubicBezTo>
                    <a:pt x="112" y="185"/>
                    <a:pt x="158" y="136"/>
                    <a:pt x="163" y="7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0" y="140"/>
                    <a:pt x="0" y="140"/>
                    <a:pt x="0" y="140"/>
                  </a:cubicBezTo>
                  <a:lnTo>
                    <a:pt x="53" y="193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426"/>
            <p:cNvSpPr/>
            <p:nvPr/>
          </p:nvSpPr>
          <p:spPr bwMode="auto">
            <a:xfrm>
              <a:off x="228" y="475"/>
              <a:ext cx="173" cy="198"/>
            </a:xfrm>
            <a:custGeom>
              <a:avLst/>
              <a:gdLst>
                <a:gd name="T0" fmla="*/ 0 w 173"/>
                <a:gd name="T1" fmla="*/ 0 h 198"/>
                <a:gd name="T2" fmla="*/ 13 w 173"/>
                <a:gd name="T3" fmla="*/ 85 h 198"/>
                <a:gd name="T4" fmla="*/ 31 w 173"/>
                <a:gd name="T5" fmla="*/ 198 h 198"/>
                <a:gd name="T6" fmla="*/ 143 w 173"/>
                <a:gd name="T7" fmla="*/ 198 h 198"/>
                <a:gd name="T8" fmla="*/ 161 w 173"/>
                <a:gd name="T9" fmla="*/ 85 h 198"/>
                <a:gd name="T10" fmla="*/ 173 w 173"/>
                <a:gd name="T11" fmla="*/ 0 h 198"/>
                <a:gd name="T12" fmla="*/ 0 w 173"/>
                <a:gd name="T1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3" h="198">
                  <a:moveTo>
                    <a:pt x="0" y="0"/>
                  </a:moveTo>
                  <a:lnTo>
                    <a:pt x="13" y="85"/>
                  </a:lnTo>
                  <a:lnTo>
                    <a:pt x="31" y="198"/>
                  </a:lnTo>
                  <a:lnTo>
                    <a:pt x="143" y="198"/>
                  </a:lnTo>
                  <a:lnTo>
                    <a:pt x="161" y="85"/>
                  </a:lnTo>
                  <a:lnTo>
                    <a:pt x="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427"/>
            <p:cNvSpPr/>
            <p:nvPr/>
          </p:nvSpPr>
          <p:spPr bwMode="auto">
            <a:xfrm>
              <a:off x="212" y="430"/>
              <a:ext cx="205" cy="45"/>
            </a:xfrm>
            <a:custGeom>
              <a:avLst/>
              <a:gdLst>
                <a:gd name="T0" fmla="*/ 186 w 205"/>
                <a:gd name="T1" fmla="*/ 18 h 45"/>
                <a:gd name="T2" fmla="*/ 169 w 205"/>
                <a:gd name="T3" fmla="*/ 18 h 45"/>
                <a:gd name="T4" fmla="*/ 149 w 205"/>
                <a:gd name="T5" fmla="*/ 0 h 45"/>
                <a:gd name="T6" fmla="*/ 56 w 205"/>
                <a:gd name="T7" fmla="*/ 0 h 45"/>
                <a:gd name="T8" fmla="*/ 37 w 205"/>
                <a:gd name="T9" fmla="*/ 18 h 45"/>
                <a:gd name="T10" fmla="*/ 19 w 205"/>
                <a:gd name="T11" fmla="*/ 18 h 45"/>
                <a:gd name="T12" fmla="*/ 0 w 205"/>
                <a:gd name="T13" fmla="*/ 45 h 45"/>
                <a:gd name="T14" fmla="*/ 205 w 205"/>
                <a:gd name="T15" fmla="*/ 45 h 45"/>
                <a:gd name="T16" fmla="*/ 186 w 205"/>
                <a:gd name="T17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5" h="45">
                  <a:moveTo>
                    <a:pt x="186" y="18"/>
                  </a:moveTo>
                  <a:lnTo>
                    <a:pt x="169" y="18"/>
                  </a:lnTo>
                  <a:lnTo>
                    <a:pt x="149" y="0"/>
                  </a:lnTo>
                  <a:lnTo>
                    <a:pt x="56" y="0"/>
                  </a:lnTo>
                  <a:lnTo>
                    <a:pt x="37" y="18"/>
                  </a:lnTo>
                  <a:lnTo>
                    <a:pt x="19" y="18"/>
                  </a:lnTo>
                  <a:lnTo>
                    <a:pt x="0" y="45"/>
                  </a:lnTo>
                  <a:lnTo>
                    <a:pt x="205" y="45"/>
                  </a:lnTo>
                  <a:lnTo>
                    <a:pt x="186" y="18"/>
                  </a:lnTo>
                  <a:close/>
                </a:path>
              </a:pathLst>
            </a:custGeom>
            <a:solidFill>
              <a:srgbClr val="676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428"/>
            <p:cNvSpPr/>
            <p:nvPr/>
          </p:nvSpPr>
          <p:spPr bwMode="auto">
            <a:xfrm>
              <a:off x="241" y="541"/>
              <a:ext cx="148" cy="74"/>
            </a:xfrm>
            <a:custGeom>
              <a:avLst/>
              <a:gdLst>
                <a:gd name="T0" fmla="*/ 92 w 92"/>
                <a:gd name="T1" fmla="*/ 12 h 46"/>
                <a:gd name="T2" fmla="*/ 66 w 92"/>
                <a:gd name="T3" fmla="*/ 12 h 46"/>
                <a:gd name="T4" fmla="*/ 46 w 92"/>
                <a:gd name="T5" fmla="*/ 0 h 46"/>
                <a:gd name="T6" fmla="*/ 26 w 92"/>
                <a:gd name="T7" fmla="*/ 12 h 46"/>
                <a:gd name="T8" fmla="*/ 0 w 92"/>
                <a:gd name="T9" fmla="*/ 12 h 46"/>
                <a:gd name="T10" fmla="*/ 4 w 92"/>
                <a:gd name="T11" fmla="*/ 35 h 46"/>
                <a:gd name="T12" fmla="*/ 26 w 92"/>
                <a:gd name="T13" fmla="*/ 35 h 46"/>
                <a:gd name="T14" fmla="*/ 46 w 92"/>
                <a:gd name="T15" fmla="*/ 46 h 46"/>
                <a:gd name="T16" fmla="*/ 66 w 92"/>
                <a:gd name="T17" fmla="*/ 35 h 46"/>
                <a:gd name="T18" fmla="*/ 88 w 92"/>
                <a:gd name="T19" fmla="*/ 35 h 46"/>
                <a:gd name="T20" fmla="*/ 92 w 92"/>
                <a:gd name="T21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2" h="46">
                  <a:moveTo>
                    <a:pt x="92" y="12"/>
                  </a:moveTo>
                  <a:cubicBezTo>
                    <a:pt x="66" y="12"/>
                    <a:pt x="66" y="12"/>
                    <a:pt x="66" y="12"/>
                  </a:cubicBezTo>
                  <a:cubicBezTo>
                    <a:pt x="62" y="5"/>
                    <a:pt x="55" y="0"/>
                    <a:pt x="46" y="0"/>
                  </a:cubicBezTo>
                  <a:cubicBezTo>
                    <a:pt x="37" y="0"/>
                    <a:pt x="30" y="5"/>
                    <a:pt x="26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0" y="42"/>
                    <a:pt x="38" y="46"/>
                    <a:pt x="46" y="46"/>
                  </a:cubicBezTo>
                  <a:cubicBezTo>
                    <a:pt x="54" y="46"/>
                    <a:pt x="62" y="42"/>
                    <a:pt x="66" y="35"/>
                  </a:cubicBezTo>
                  <a:cubicBezTo>
                    <a:pt x="88" y="35"/>
                    <a:pt x="88" y="35"/>
                    <a:pt x="88" y="35"/>
                  </a:cubicBezTo>
                  <a:lnTo>
                    <a:pt x="92" y="12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95999" y="357975"/>
            <a:ext cx="5400001" cy="2598750"/>
          </a:xfrm>
          <a:prstGeom prst="rect">
            <a:avLst/>
          </a:prstGeom>
        </p:spPr>
      </p:pic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165100" y="3425825"/>
            <a:ext cx="11868150" cy="2697163"/>
            <a:chOff x="104" y="2158"/>
            <a:chExt cx="7476" cy="1699"/>
          </a:xfrm>
        </p:grpSpPr>
        <p:sp>
          <p:nvSpPr>
            <p:cNvPr id="7" name="Freeform 5"/>
            <p:cNvSpPr/>
            <p:nvPr/>
          </p:nvSpPr>
          <p:spPr bwMode="auto">
            <a:xfrm>
              <a:off x="7169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306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7278" y="3537"/>
              <a:ext cx="302" cy="320"/>
            </a:xfrm>
            <a:custGeom>
              <a:avLst/>
              <a:gdLst>
                <a:gd name="T0" fmla="*/ 50 w 188"/>
                <a:gd name="T1" fmla="*/ 0 h 199"/>
                <a:gd name="T2" fmla="*/ 17 w 188"/>
                <a:gd name="T3" fmla="*/ 7 h 199"/>
                <a:gd name="T4" fmla="*/ 0 w 188"/>
                <a:gd name="T5" fmla="*/ 34 h 199"/>
                <a:gd name="T6" fmla="*/ 61 w 188"/>
                <a:gd name="T7" fmla="*/ 131 h 199"/>
                <a:gd name="T8" fmla="*/ 130 w 188"/>
                <a:gd name="T9" fmla="*/ 199 h 199"/>
                <a:gd name="T10" fmla="*/ 148 w 188"/>
                <a:gd name="T11" fmla="*/ 199 h 199"/>
                <a:gd name="T12" fmla="*/ 188 w 188"/>
                <a:gd name="T13" fmla="*/ 159 h 199"/>
                <a:gd name="T14" fmla="*/ 188 w 188"/>
                <a:gd name="T15" fmla="*/ 138 h 199"/>
                <a:gd name="T16" fmla="*/ 50 w 188"/>
                <a:gd name="T1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8" h="199">
                  <a:moveTo>
                    <a:pt x="50" y="0"/>
                  </a:moveTo>
                  <a:cubicBezTo>
                    <a:pt x="17" y="7"/>
                    <a:pt x="17" y="7"/>
                    <a:pt x="17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61" y="131"/>
                    <a:pt x="61" y="131"/>
                    <a:pt x="61" y="131"/>
                  </a:cubicBezTo>
                  <a:cubicBezTo>
                    <a:pt x="130" y="199"/>
                    <a:pt x="130" y="199"/>
                    <a:pt x="130" y="199"/>
                  </a:cubicBezTo>
                  <a:cubicBezTo>
                    <a:pt x="148" y="199"/>
                    <a:pt x="148" y="199"/>
                    <a:pt x="148" y="199"/>
                  </a:cubicBezTo>
                  <a:cubicBezTo>
                    <a:pt x="170" y="199"/>
                    <a:pt x="188" y="181"/>
                    <a:pt x="188" y="159"/>
                  </a:cubicBezTo>
                  <a:cubicBezTo>
                    <a:pt x="188" y="138"/>
                    <a:pt x="188" y="138"/>
                    <a:pt x="188" y="138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295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7260" y="3529"/>
              <a:ext cx="206" cy="245"/>
            </a:xfrm>
            <a:custGeom>
              <a:avLst/>
              <a:gdLst>
                <a:gd name="T0" fmla="*/ 128 w 128"/>
                <a:gd name="T1" fmla="*/ 93 h 152"/>
                <a:gd name="T2" fmla="*/ 128 w 128"/>
                <a:gd name="T3" fmla="*/ 93 h 152"/>
                <a:gd name="T4" fmla="*/ 63 w 128"/>
                <a:gd name="T5" fmla="*/ 7 h 152"/>
                <a:gd name="T6" fmla="*/ 63 w 128"/>
                <a:gd name="T7" fmla="*/ 7 h 152"/>
                <a:gd name="T8" fmla="*/ 47 w 128"/>
                <a:gd name="T9" fmla="*/ 0 h 152"/>
                <a:gd name="T10" fmla="*/ 22 w 128"/>
                <a:gd name="T11" fmla="*/ 10 h 152"/>
                <a:gd name="T12" fmla="*/ 7 w 128"/>
                <a:gd name="T13" fmla="*/ 49 h 152"/>
                <a:gd name="T14" fmla="*/ 7 w 128"/>
                <a:gd name="T15" fmla="*/ 49 h 152"/>
                <a:gd name="T16" fmla="*/ 72 w 128"/>
                <a:gd name="T17" fmla="*/ 136 h 152"/>
                <a:gd name="T18" fmla="*/ 72 w 128"/>
                <a:gd name="T19" fmla="*/ 136 h 152"/>
                <a:gd name="T20" fmla="*/ 128 w 128"/>
                <a:gd name="T21" fmla="*/ 152 h 152"/>
                <a:gd name="T22" fmla="*/ 128 w 128"/>
                <a:gd name="T23" fmla="*/ 93 h 152"/>
                <a:gd name="T24" fmla="*/ 109 w 128"/>
                <a:gd name="T25" fmla="*/ 127 h 152"/>
                <a:gd name="T26" fmla="*/ 105 w 128"/>
                <a:gd name="T27" fmla="*/ 133 h 152"/>
                <a:gd name="T28" fmla="*/ 81 w 128"/>
                <a:gd name="T29" fmla="*/ 126 h 152"/>
                <a:gd name="T30" fmla="*/ 87 w 128"/>
                <a:gd name="T31" fmla="*/ 96 h 152"/>
                <a:gd name="T32" fmla="*/ 116 w 128"/>
                <a:gd name="T33" fmla="*/ 99 h 152"/>
                <a:gd name="T34" fmla="*/ 116 w 128"/>
                <a:gd name="T35" fmla="*/ 124 h 152"/>
                <a:gd name="T36" fmla="*/ 109 w 128"/>
                <a:gd name="T37" fmla="*/ 127 h 152"/>
                <a:gd name="T38" fmla="*/ 59 w 128"/>
                <a:gd name="T39" fmla="*/ 21 h 152"/>
                <a:gd name="T40" fmla="*/ 66 w 128"/>
                <a:gd name="T41" fmla="*/ 30 h 152"/>
                <a:gd name="T42" fmla="*/ 43 w 128"/>
                <a:gd name="T43" fmla="*/ 39 h 152"/>
                <a:gd name="T44" fmla="*/ 28 w 128"/>
                <a:gd name="T45" fmla="*/ 58 h 152"/>
                <a:gd name="T46" fmla="*/ 22 w 128"/>
                <a:gd name="T47" fmla="*/ 50 h 152"/>
                <a:gd name="T48" fmla="*/ 23 w 128"/>
                <a:gd name="T49" fmla="*/ 47 h 152"/>
                <a:gd name="T50" fmla="*/ 28 w 128"/>
                <a:gd name="T51" fmla="*/ 38 h 152"/>
                <a:gd name="T52" fmla="*/ 36 w 128"/>
                <a:gd name="T53" fmla="*/ 30 h 152"/>
                <a:gd name="T54" fmla="*/ 47 w 128"/>
                <a:gd name="T55" fmla="*/ 24 h 152"/>
                <a:gd name="T56" fmla="*/ 57 w 128"/>
                <a:gd name="T57" fmla="*/ 21 h 152"/>
                <a:gd name="T58" fmla="*/ 59 w 128"/>
                <a:gd name="T59" fmla="*/ 21 h 152"/>
                <a:gd name="T60" fmla="*/ 80 w 128"/>
                <a:gd name="T61" fmla="*/ 82 h 152"/>
                <a:gd name="T62" fmla="*/ 50 w 128"/>
                <a:gd name="T63" fmla="*/ 42 h 152"/>
                <a:gd name="T64" fmla="*/ 58 w 128"/>
                <a:gd name="T65" fmla="*/ 38 h 152"/>
                <a:gd name="T66" fmla="*/ 68 w 128"/>
                <a:gd name="T67" fmla="*/ 36 h 152"/>
                <a:gd name="T68" fmla="*/ 70 w 128"/>
                <a:gd name="T69" fmla="*/ 36 h 152"/>
                <a:gd name="T70" fmla="*/ 113 w 128"/>
                <a:gd name="T71" fmla="*/ 93 h 152"/>
                <a:gd name="T72" fmla="*/ 101 w 128"/>
                <a:gd name="T73" fmla="*/ 94 h 152"/>
                <a:gd name="T74" fmla="*/ 80 w 128"/>
                <a:gd name="T75" fmla="*/ 82 h 152"/>
                <a:gd name="T76" fmla="*/ 33 w 128"/>
                <a:gd name="T77" fmla="*/ 64 h 152"/>
                <a:gd name="T78" fmla="*/ 34 w 128"/>
                <a:gd name="T79" fmla="*/ 61 h 152"/>
                <a:gd name="T80" fmla="*/ 39 w 128"/>
                <a:gd name="T81" fmla="*/ 53 h 152"/>
                <a:gd name="T82" fmla="*/ 45 w 128"/>
                <a:gd name="T83" fmla="*/ 46 h 152"/>
                <a:gd name="T84" fmla="*/ 75 w 128"/>
                <a:gd name="T85" fmla="*/ 86 h 152"/>
                <a:gd name="T86" fmla="*/ 75 w 128"/>
                <a:gd name="T87" fmla="*/ 86 h 152"/>
                <a:gd name="T88" fmla="*/ 81 w 128"/>
                <a:gd name="T89" fmla="*/ 109 h 152"/>
                <a:gd name="T90" fmla="*/ 76 w 128"/>
                <a:gd name="T91" fmla="*/ 122 h 152"/>
                <a:gd name="T92" fmla="*/ 33 w 128"/>
                <a:gd name="T93" fmla="*/ 64 h 152"/>
                <a:gd name="T94" fmla="*/ 29 w 128"/>
                <a:gd name="T95" fmla="*/ 19 h 152"/>
                <a:gd name="T96" fmla="*/ 38 w 128"/>
                <a:gd name="T97" fmla="*/ 14 h 152"/>
                <a:gd name="T98" fmla="*/ 47 w 128"/>
                <a:gd name="T99" fmla="*/ 12 h 152"/>
                <a:gd name="T100" fmla="*/ 54 w 128"/>
                <a:gd name="T101" fmla="*/ 14 h 152"/>
                <a:gd name="T102" fmla="*/ 55 w 128"/>
                <a:gd name="T103" fmla="*/ 15 h 152"/>
                <a:gd name="T104" fmla="*/ 33 w 128"/>
                <a:gd name="T105" fmla="*/ 24 h 152"/>
                <a:gd name="T106" fmla="*/ 17 w 128"/>
                <a:gd name="T107" fmla="*/ 43 h 152"/>
                <a:gd name="T108" fmla="*/ 17 w 128"/>
                <a:gd name="T109" fmla="*/ 42 h 152"/>
                <a:gd name="T110" fmla="*/ 29 w 128"/>
                <a:gd name="T111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152">
                  <a:moveTo>
                    <a:pt x="128" y="93"/>
                  </a:moveTo>
                  <a:cubicBezTo>
                    <a:pt x="128" y="93"/>
                    <a:pt x="128" y="93"/>
                    <a:pt x="128" y="93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59" y="2"/>
                    <a:pt x="54" y="0"/>
                    <a:pt x="47" y="0"/>
                  </a:cubicBezTo>
                  <a:cubicBezTo>
                    <a:pt x="39" y="0"/>
                    <a:pt x="30" y="3"/>
                    <a:pt x="22" y="10"/>
                  </a:cubicBezTo>
                  <a:cubicBezTo>
                    <a:pt x="6" y="21"/>
                    <a:pt x="0" y="39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2" y="136"/>
                    <a:pt x="72" y="136"/>
                    <a:pt x="72" y="136"/>
                  </a:cubicBezTo>
                  <a:cubicBezTo>
                    <a:pt x="72" y="136"/>
                    <a:pt x="72" y="136"/>
                    <a:pt x="72" y="136"/>
                  </a:cubicBezTo>
                  <a:cubicBezTo>
                    <a:pt x="128" y="152"/>
                    <a:pt x="128" y="152"/>
                    <a:pt x="128" y="152"/>
                  </a:cubicBezTo>
                  <a:lnTo>
                    <a:pt x="128" y="93"/>
                  </a:lnTo>
                  <a:close/>
                  <a:moveTo>
                    <a:pt x="109" y="127"/>
                  </a:moveTo>
                  <a:cubicBezTo>
                    <a:pt x="107" y="128"/>
                    <a:pt x="106" y="131"/>
                    <a:pt x="105" y="133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87" y="117"/>
                    <a:pt x="89" y="106"/>
                    <a:pt x="87" y="96"/>
                  </a:cubicBezTo>
                  <a:cubicBezTo>
                    <a:pt x="96" y="101"/>
                    <a:pt x="106" y="103"/>
                    <a:pt x="116" y="99"/>
                  </a:cubicBezTo>
                  <a:cubicBezTo>
                    <a:pt x="116" y="124"/>
                    <a:pt x="116" y="124"/>
                    <a:pt x="116" y="124"/>
                  </a:cubicBezTo>
                  <a:cubicBezTo>
                    <a:pt x="114" y="124"/>
                    <a:pt x="111" y="125"/>
                    <a:pt x="109" y="127"/>
                  </a:cubicBezTo>
                  <a:close/>
                  <a:moveTo>
                    <a:pt x="59" y="21"/>
                  </a:moveTo>
                  <a:cubicBezTo>
                    <a:pt x="66" y="30"/>
                    <a:pt x="66" y="30"/>
                    <a:pt x="66" y="30"/>
                  </a:cubicBezTo>
                  <a:cubicBezTo>
                    <a:pt x="58" y="30"/>
                    <a:pt x="51" y="33"/>
                    <a:pt x="43" y="39"/>
                  </a:cubicBezTo>
                  <a:cubicBezTo>
                    <a:pt x="36" y="44"/>
                    <a:pt x="31" y="51"/>
                    <a:pt x="28" y="58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3" y="49"/>
                    <a:pt x="23" y="48"/>
                    <a:pt x="23" y="47"/>
                  </a:cubicBezTo>
                  <a:cubicBezTo>
                    <a:pt x="24" y="44"/>
                    <a:pt x="26" y="41"/>
                    <a:pt x="28" y="38"/>
                  </a:cubicBezTo>
                  <a:cubicBezTo>
                    <a:pt x="30" y="35"/>
                    <a:pt x="33" y="32"/>
                    <a:pt x="36" y="30"/>
                  </a:cubicBezTo>
                  <a:cubicBezTo>
                    <a:pt x="40" y="27"/>
                    <a:pt x="43" y="25"/>
                    <a:pt x="47" y="24"/>
                  </a:cubicBezTo>
                  <a:cubicBezTo>
                    <a:pt x="50" y="22"/>
                    <a:pt x="54" y="22"/>
                    <a:pt x="57" y="21"/>
                  </a:cubicBezTo>
                  <a:cubicBezTo>
                    <a:pt x="57" y="21"/>
                    <a:pt x="58" y="21"/>
                    <a:pt x="59" y="21"/>
                  </a:cubicBezTo>
                  <a:close/>
                  <a:moveTo>
                    <a:pt x="80" y="82"/>
                  </a:moveTo>
                  <a:cubicBezTo>
                    <a:pt x="50" y="42"/>
                    <a:pt x="50" y="42"/>
                    <a:pt x="50" y="42"/>
                  </a:cubicBezTo>
                  <a:cubicBezTo>
                    <a:pt x="53" y="41"/>
                    <a:pt x="55" y="39"/>
                    <a:pt x="58" y="38"/>
                  </a:cubicBezTo>
                  <a:cubicBezTo>
                    <a:pt x="61" y="37"/>
                    <a:pt x="64" y="36"/>
                    <a:pt x="68" y="36"/>
                  </a:cubicBezTo>
                  <a:cubicBezTo>
                    <a:pt x="68" y="36"/>
                    <a:pt x="69" y="36"/>
                    <a:pt x="70" y="36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09" y="95"/>
                    <a:pt x="105" y="95"/>
                    <a:pt x="101" y="94"/>
                  </a:cubicBezTo>
                  <a:cubicBezTo>
                    <a:pt x="92" y="93"/>
                    <a:pt x="85" y="89"/>
                    <a:pt x="80" y="82"/>
                  </a:cubicBezTo>
                  <a:close/>
                  <a:moveTo>
                    <a:pt x="33" y="64"/>
                  </a:moveTo>
                  <a:cubicBezTo>
                    <a:pt x="33" y="63"/>
                    <a:pt x="34" y="62"/>
                    <a:pt x="34" y="61"/>
                  </a:cubicBezTo>
                  <a:cubicBezTo>
                    <a:pt x="35" y="58"/>
                    <a:pt x="37" y="55"/>
                    <a:pt x="39" y="53"/>
                  </a:cubicBezTo>
                  <a:cubicBezTo>
                    <a:pt x="41" y="50"/>
                    <a:pt x="43" y="48"/>
                    <a:pt x="45" y="4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80" y="93"/>
                    <a:pt x="82" y="101"/>
                    <a:pt x="81" y="109"/>
                  </a:cubicBezTo>
                  <a:cubicBezTo>
                    <a:pt x="80" y="114"/>
                    <a:pt x="79" y="118"/>
                    <a:pt x="76" y="122"/>
                  </a:cubicBezTo>
                  <a:lnTo>
                    <a:pt x="33" y="64"/>
                  </a:lnTo>
                  <a:close/>
                  <a:moveTo>
                    <a:pt x="29" y="19"/>
                  </a:moveTo>
                  <a:cubicBezTo>
                    <a:pt x="32" y="17"/>
                    <a:pt x="35" y="15"/>
                    <a:pt x="38" y="14"/>
                  </a:cubicBezTo>
                  <a:cubicBezTo>
                    <a:pt x="41" y="12"/>
                    <a:pt x="44" y="12"/>
                    <a:pt x="47" y="12"/>
                  </a:cubicBezTo>
                  <a:cubicBezTo>
                    <a:pt x="50" y="12"/>
                    <a:pt x="53" y="13"/>
                    <a:pt x="54" y="14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47" y="16"/>
                    <a:pt x="40" y="19"/>
                    <a:pt x="33" y="24"/>
                  </a:cubicBezTo>
                  <a:cubicBezTo>
                    <a:pt x="25" y="30"/>
                    <a:pt x="20" y="36"/>
                    <a:pt x="17" y="43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4" y="38"/>
                    <a:pt x="17" y="27"/>
                    <a:pt x="29" y="19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6526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4C5E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9"/>
            <p:cNvSpPr/>
            <p:nvPr/>
          </p:nvSpPr>
          <p:spPr bwMode="auto">
            <a:xfrm>
              <a:off x="6632" y="3597"/>
              <a:ext cx="305" cy="260"/>
            </a:xfrm>
            <a:custGeom>
              <a:avLst/>
              <a:gdLst>
                <a:gd name="T0" fmla="*/ 41 w 190"/>
                <a:gd name="T1" fmla="*/ 0 h 162"/>
                <a:gd name="T2" fmla="*/ 33 w 190"/>
                <a:gd name="T3" fmla="*/ 8 h 162"/>
                <a:gd name="T4" fmla="*/ 46 w 190"/>
                <a:gd name="T5" fmla="*/ 21 h 162"/>
                <a:gd name="T6" fmla="*/ 42 w 190"/>
                <a:gd name="T7" fmla="*/ 26 h 162"/>
                <a:gd name="T8" fmla="*/ 33 w 190"/>
                <a:gd name="T9" fmla="*/ 17 h 162"/>
                <a:gd name="T10" fmla="*/ 6 w 190"/>
                <a:gd name="T11" fmla="*/ 44 h 162"/>
                <a:gd name="T12" fmla="*/ 18 w 190"/>
                <a:gd name="T13" fmla="*/ 56 h 162"/>
                <a:gd name="T14" fmla="*/ 0 w 190"/>
                <a:gd name="T15" fmla="*/ 78 h 162"/>
                <a:gd name="T16" fmla="*/ 84 w 190"/>
                <a:gd name="T17" fmla="*/ 162 h 162"/>
                <a:gd name="T18" fmla="*/ 150 w 190"/>
                <a:gd name="T19" fmla="*/ 162 h 162"/>
                <a:gd name="T20" fmla="*/ 190 w 190"/>
                <a:gd name="T21" fmla="*/ 122 h 162"/>
                <a:gd name="T22" fmla="*/ 190 w 190"/>
                <a:gd name="T23" fmla="*/ 78 h 162"/>
                <a:gd name="T24" fmla="*/ 141 w 190"/>
                <a:gd name="T25" fmla="*/ 30 h 162"/>
                <a:gd name="T26" fmla="*/ 55 w 190"/>
                <a:gd name="T27" fmla="*/ 14 h 162"/>
                <a:gd name="T28" fmla="*/ 41 w 190"/>
                <a:gd name="T2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0" h="162">
                  <a:moveTo>
                    <a:pt x="41" y="0"/>
                  </a:moveTo>
                  <a:cubicBezTo>
                    <a:pt x="33" y="8"/>
                    <a:pt x="33" y="8"/>
                    <a:pt x="33" y="8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84" y="162"/>
                    <a:pt x="84" y="162"/>
                    <a:pt x="84" y="162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72" y="162"/>
                    <a:pt x="190" y="144"/>
                    <a:pt x="190" y="122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3D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0"/>
            <p:cNvSpPr>
              <a:spLocks noEditPoints="1"/>
            </p:cNvSpPr>
            <p:nvPr/>
          </p:nvSpPr>
          <p:spPr bwMode="auto">
            <a:xfrm>
              <a:off x="6623" y="3597"/>
              <a:ext cx="245" cy="125"/>
            </a:xfrm>
            <a:custGeom>
              <a:avLst/>
              <a:gdLst>
                <a:gd name="T0" fmla="*/ 85 w 153"/>
                <a:gd name="T1" fmla="*/ 23 h 78"/>
                <a:gd name="T2" fmla="*/ 85 w 153"/>
                <a:gd name="T3" fmla="*/ 23 h 78"/>
                <a:gd name="T4" fmla="*/ 68 w 153"/>
                <a:gd name="T5" fmla="*/ 25 h 78"/>
                <a:gd name="T6" fmla="*/ 84 w 153"/>
                <a:gd name="T7" fmla="*/ 56 h 78"/>
                <a:gd name="T8" fmla="*/ 153 w 153"/>
                <a:gd name="T9" fmla="*/ 37 h 78"/>
                <a:gd name="T10" fmla="*/ 53 w 153"/>
                <a:gd name="T11" fmla="*/ 11 h 78"/>
                <a:gd name="T12" fmla="*/ 47 w 153"/>
                <a:gd name="T13" fmla="*/ 0 h 78"/>
                <a:gd name="T14" fmla="*/ 47 w 153"/>
                <a:gd name="T15" fmla="*/ 0 h 78"/>
                <a:gd name="T16" fmla="*/ 31 w 153"/>
                <a:gd name="T17" fmla="*/ 3 h 78"/>
                <a:gd name="T18" fmla="*/ 30 w 153"/>
                <a:gd name="T19" fmla="*/ 4 h 78"/>
                <a:gd name="T20" fmla="*/ 36 w 153"/>
                <a:gd name="T21" fmla="*/ 16 h 78"/>
                <a:gd name="T22" fmla="*/ 2 w 153"/>
                <a:gd name="T23" fmla="*/ 61 h 78"/>
                <a:gd name="T24" fmla="*/ 6 w 153"/>
                <a:gd name="T25" fmla="*/ 78 h 78"/>
                <a:gd name="T26" fmla="*/ 78 w 153"/>
                <a:gd name="T27" fmla="*/ 58 h 78"/>
                <a:gd name="T28" fmla="*/ 59 w 153"/>
                <a:gd name="T29" fmla="*/ 22 h 78"/>
                <a:gd name="T30" fmla="*/ 65 w 153"/>
                <a:gd name="T31" fmla="*/ 21 h 78"/>
                <a:gd name="T32" fmla="*/ 66 w 153"/>
                <a:gd name="T33" fmla="*/ 20 h 78"/>
                <a:gd name="T34" fmla="*/ 66 w 153"/>
                <a:gd name="T35" fmla="*/ 21 h 78"/>
                <a:gd name="T36" fmla="*/ 119 w 153"/>
                <a:gd name="T37" fmla="*/ 33 h 78"/>
                <a:gd name="T38" fmla="*/ 95 w 153"/>
                <a:gd name="T39" fmla="*/ 39 h 78"/>
                <a:gd name="T40" fmla="*/ 85 w 153"/>
                <a:gd name="T41" fmla="*/ 23 h 78"/>
                <a:gd name="T42" fmla="*/ 28 w 153"/>
                <a:gd name="T43" fmla="*/ 56 h 78"/>
                <a:gd name="T44" fmla="*/ 41 w 153"/>
                <a:gd name="T45" fmla="*/ 27 h 78"/>
                <a:gd name="T46" fmla="*/ 52 w 153"/>
                <a:gd name="T47" fmla="*/ 50 h 78"/>
                <a:gd name="T48" fmla="*/ 28 w 153"/>
                <a:gd name="T49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78">
                  <a:moveTo>
                    <a:pt x="85" y="23"/>
                  </a:moveTo>
                  <a:cubicBezTo>
                    <a:pt x="85" y="23"/>
                    <a:pt x="85" y="23"/>
                    <a:pt x="85" y="23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36" y="11"/>
                    <a:pt x="84" y="5"/>
                    <a:pt x="53" y="1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14" y="25"/>
                    <a:pt x="0" y="41"/>
                    <a:pt x="2" y="61"/>
                  </a:cubicBezTo>
                  <a:cubicBezTo>
                    <a:pt x="2" y="67"/>
                    <a:pt x="4" y="73"/>
                    <a:pt x="6" y="7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61" y="21"/>
                    <a:pt x="63" y="21"/>
                    <a:pt x="65" y="21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84" y="18"/>
                    <a:pt x="105" y="20"/>
                    <a:pt x="119" y="33"/>
                  </a:cubicBezTo>
                  <a:cubicBezTo>
                    <a:pt x="95" y="39"/>
                    <a:pt x="95" y="39"/>
                    <a:pt x="95" y="39"/>
                  </a:cubicBezTo>
                  <a:lnTo>
                    <a:pt x="85" y="23"/>
                  </a:lnTo>
                  <a:close/>
                  <a:moveTo>
                    <a:pt x="28" y="56"/>
                  </a:moveTo>
                  <a:cubicBezTo>
                    <a:pt x="25" y="42"/>
                    <a:pt x="31" y="33"/>
                    <a:pt x="41" y="27"/>
                  </a:cubicBezTo>
                  <a:cubicBezTo>
                    <a:pt x="52" y="50"/>
                    <a:pt x="52" y="50"/>
                    <a:pt x="52" y="50"/>
                  </a:cubicBezTo>
                  <a:lnTo>
                    <a:pt x="28" y="5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1"/>
            <p:cNvSpPr/>
            <p:nvPr/>
          </p:nvSpPr>
          <p:spPr bwMode="auto">
            <a:xfrm>
              <a:off x="5884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71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2"/>
            <p:cNvSpPr/>
            <p:nvPr/>
          </p:nvSpPr>
          <p:spPr bwMode="auto">
            <a:xfrm>
              <a:off x="5976" y="3545"/>
              <a:ext cx="319" cy="312"/>
            </a:xfrm>
            <a:custGeom>
              <a:avLst/>
              <a:gdLst>
                <a:gd name="T0" fmla="*/ 27 w 199"/>
                <a:gd name="T1" fmla="*/ 0 h 194"/>
                <a:gd name="T2" fmla="*/ 21 w 199"/>
                <a:gd name="T3" fmla="*/ 6 h 194"/>
                <a:gd name="T4" fmla="*/ 26 w 199"/>
                <a:gd name="T5" fmla="*/ 11 h 194"/>
                <a:gd name="T6" fmla="*/ 24 w 199"/>
                <a:gd name="T7" fmla="*/ 11 h 194"/>
                <a:gd name="T8" fmla="*/ 21 w 199"/>
                <a:gd name="T9" fmla="*/ 12 h 194"/>
                <a:gd name="T10" fmla="*/ 14 w 199"/>
                <a:gd name="T11" fmla="*/ 5 h 194"/>
                <a:gd name="T12" fmla="*/ 7 w 199"/>
                <a:gd name="T13" fmla="*/ 12 h 194"/>
                <a:gd name="T14" fmla="*/ 13 w 199"/>
                <a:gd name="T15" fmla="*/ 18 h 194"/>
                <a:gd name="T16" fmla="*/ 10 w 199"/>
                <a:gd name="T17" fmla="*/ 21 h 194"/>
                <a:gd name="T18" fmla="*/ 0 w 199"/>
                <a:gd name="T19" fmla="*/ 44 h 194"/>
                <a:gd name="T20" fmla="*/ 9 w 199"/>
                <a:gd name="T21" fmla="*/ 53 h 194"/>
                <a:gd name="T22" fmla="*/ 7 w 199"/>
                <a:gd name="T23" fmla="*/ 55 h 194"/>
                <a:gd name="T24" fmla="*/ 35 w 199"/>
                <a:gd name="T25" fmla="*/ 107 h 194"/>
                <a:gd name="T26" fmla="*/ 10 w 199"/>
                <a:gd name="T27" fmla="*/ 132 h 194"/>
                <a:gd name="T28" fmla="*/ 71 w 199"/>
                <a:gd name="T29" fmla="*/ 194 h 194"/>
                <a:gd name="T30" fmla="*/ 159 w 199"/>
                <a:gd name="T31" fmla="*/ 194 h 194"/>
                <a:gd name="T32" fmla="*/ 199 w 199"/>
                <a:gd name="T33" fmla="*/ 154 h 194"/>
                <a:gd name="T34" fmla="*/ 199 w 199"/>
                <a:gd name="T35" fmla="*/ 76 h 194"/>
                <a:gd name="T36" fmla="*/ 133 w 199"/>
                <a:gd name="T37" fmla="*/ 9 h 194"/>
                <a:gd name="T38" fmla="*/ 127 w 199"/>
                <a:gd name="T39" fmla="*/ 15 h 194"/>
                <a:gd name="T40" fmla="*/ 118 w 199"/>
                <a:gd name="T41" fmla="*/ 7 h 194"/>
                <a:gd name="T42" fmla="*/ 99 w 199"/>
                <a:gd name="T43" fmla="*/ 26 h 194"/>
                <a:gd name="T44" fmla="*/ 87 w 199"/>
                <a:gd name="T45" fmla="*/ 14 h 194"/>
                <a:gd name="T46" fmla="*/ 56 w 199"/>
                <a:gd name="T47" fmla="*/ 30 h 194"/>
                <a:gd name="T48" fmla="*/ 27 w 199"/>
                <a:gd name="T49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9" h="194">
                  <a:moveTo>
                    <a:pt x="27" y="0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159" y="194"/>
                    <a:pt x="159" y="194"/>
                    <a:pt x="159" y="194"/>
                  </a:cubicBezTo>
                  <a:cubicBezTo>
                    <a:pt x="181" y="194"/>
                    <a:pt x="199" y="176"/>
                    <a:pt x="199" y="154"/>
                  </a:cubicBezTo>
                  <a:cubicBezTo>
                    <a:pt x="199" y="76"/>
                    <a:pt x="199" y="76"/>
                    <a:pt x="199" y="76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5A3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3"/>
            <p:cNvSpPr>
              <a:spLocks noEditPoints="1"/>
            </p:cNvSpPr>
            <p:nvPr/>
          </p:nvSpPr>
          <p:spPr bwMode="auto">
            <a:xfrm>
              <a:off x="6046" y="3616"/>
              <a:ext cx="87" cy="87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12 w 54"/>
                <a:gd name="T11" fmla="*/ 12 h 54"/>
                <a:gd name="T12" fmla="*/ 27 w 54"/>
                <a:gd name="T13" fmla="*/ 6 h 54"/>
                <a:gd name="T14" fmla="*/ 42 w 54"/>
                <a:gd name="T15" fmla="*/ 12 h 54"/>
                <a:gd name="T16" fmla="*/ 48 w 54"/>
                <a:gd name="T17" fmla="*/ 27 h 54"/>
                <a:gd name="T18" fmla="*/ 42 w 54"/>
                <a:gd name="T19" fmla="*/ 42 h 54"/>
                <a:gd name="T20" fmla="*/ 27 w 54"/>
                <a:gd name="T21" fmla="*/ 48 h 54"/>
                <a:gd name="T22" fmla="*/ 12 w 54"/>
                <a:gd name="T23" fmla="*/ 42 h 54"/>
                <a:gd name="T24" fmla="*/ 6 w 54"/>
                <a:gd name="T25" fmla="*/ 27 h 54"/>
                <a:gd name="T26" fmla="*/ 12 w 54"/>
                <a:gd name="T27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12" y="12"/>
                  </a:moveTo>
                  <a:cubicBezTo>
                    <a:pt x="16" y="8"/>
                    <a:pt x="21" y="6"/>
                    <a:pt x="27" y="6"/>
                  </a:cubicBezTo>
                  <a:cubicBezTo>
                    <a:pt x="33" y="6"/>
                    <a:pt x="38" y="8"/>
                    <a:pt x="42" y="12"/>
                  </a:cubicBezTo>
                  <a:cubicBezTo>
                    <a:pt x="46" y="16"/>
                    <a:pt x="48" y="22"/>
                    <a:pt x="48" y="27"/>
                  </a:cubicBezTo>
                  <a:cubicBezTo>
                    <a:pt x="48" y="33"/>
                    <a:pt x="46" y="38"/>
                    <a:pt x="42" y="42"/>
                  </a:cubicBezTo>
                  <a:cubicBezTo>
                    <a:pt x="38" y="46"/>
                    <a:pt x="33" y="48"/>
                    <a:pt x="27" y="48"/>
                  </a:cubicBezTo>
                  <a:cubicBezTo>
                    <a:pt x="21" y="48"/>
                    <a:pt x="16" y="46"/>
                    <a:pt x="12" y="42"/>
                  </a:cubicBezTo>
                  <a:cubicBezTo>
                    <a:pt x="8" y="38"/>
                    <a:pt x="6" y="33"/>
                    <a:pt x="6" y="27"/>
                  </a:cubicBezTo>
                  <a:cubicBezTo>
                    <a:pt x="6" y="22"/>
                    <a:pt x="8" y="16"/>
                    <a:pt x="12" y="1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4"/>
            <p:cNvSpPr>
              <a:spLocks noEditPoints="1"/>
            </p:cNvSpPr>
            <p:nvPr/>
          </p:nvSpPr>
          <p:spPr bwMode="auto">
            <a:xfrm>
              <a:off x="5976" y="3545"/>
              <a:ext cx="228" cy="71"/>
            </a:xfrm>
            <a:custGeom>
              <a:avLst/>
              <a:gdLst>
                <a:gd name="T0" fmla="*/ 109 w 142"/>
                <a:gd name="T1" fmla="*/ 0 h 44"/>
                <a:gd name="T2" fmla="*/ 33 w 142"/>
                <a:gd name="T3" fmla="*/ 0 h 44"/>
                <a:gd name="T4" fmla="*/ 33 w 142"/>
                <a:gd name="T5" fmla="*/ 33 h 44"/>
                <a:gd name="T6" fmla="*/ 27 w 142"/>
                <a:gd name="T7" fmla="*/ 33 h 44"/>
                <a:gd name="T8" fmla="*/ 27 w 142"/>
                <a:gd name="T9" fmla="*/ 0 h 44"/>
                <a:gd name="T10" fmla="*/ 20 w 142"/>
                <a:gd name="T11" fmla="*/ 2 h 44"/>
                <a:gd name="T12" fmla="*/ 20 w 142"/>
                <a:gd name="T13" fmla="*/ 33 h 44"/>
                <a:gd name="T14" fmla="*/ 14 w 142"/>
                <a:gd name="T15" fmla="*/ 33 h 44"/>
                <a:gd name="T16" fmla="*/ 14 w 142"/>
                <a:gd name="T17" fmla="*/ 5 h 44"/>
                <a:gd name="T18" fmla="*/ 0 w 142"/>
                <a:gd name="T19" fmla="*/ 32 h 44"/>
                <a:gd name="T20" fmla="*/ 0 w 142"/>
                <a:gd name="T21" fmla="*/ 44 h 44"/>
                <a:gd name="T22" fmla="*/ 44 w 142"/>
                <a:gd name="T23" fmla="*/ 44 h 44"/>
                <a:gd name="T24" fmla="*/ 71 w 142"/>
                <a:gd name="T25" fmla="*/ 33 h 44"/>
                <a:gd name="T26" fmla="*/ 98 w 142"/>
                <a:gd name="T27" fmla="*/ 44 h 44"/>
                <a:gd name="T28" fmla="*/ 142 w 142"/>
                <a:gd name="T29" fmla="*/ 44 h 44"/>
                <a:gd name="T30" fmla="*/ 142 w 142"/>
                <a:gd name="T31" fmla="*/ 32 h 44"/>
                <a:gd name="T32" fmla="*/ 109 w 142"/>
                <a:gd name="T33" fmla="*/ 0 h 44"/>
                <a:gd name="T34" fmla="*/ 125 w 142"/>
                <a:gd name="T35" fmla="*/ 33 h 44"/>
                <a:gd name="T36" fmla="*/ 109 w 142"/>
                <a:gd name="T37" fmla="*/ 33 h 44"/>
                <a:gd name="T38" fmla="*/ 109 w 142"/>
                <a:gd name="T39" fmla="*/ 17 h 44"/>
                <a:gd name="T40" fmla="*/ 125 w 142"/>
                <a:gd name="T41" fmla="*/ 17 h 44"/>
                <a:gd name="T42" fmla="*/ 125 w 142"/>
                <a:gd name="T43" fmla="*/ 3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2" h="44">
                  <a:moveTo>
                    <a:pt x="109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22" y="1"/>
                    <a:pt x="20" y="2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11"/>
                    <a:pt x="0" y="21"/>
                    <a:pt x="0" y="3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51" y="37"/>
                    <a:pt x="60" y="33"/>
                    <a:pt x="71" y="33"/>
                  </a:cubicBezTo>
                  <a:cubicBezTo>
                    <a:pt x="81" y="33"/>
                    <a:pt x="91" y="37"/>
                    <a:pt x="98" y="4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2" y="32"/>
                    <a:pt x="142" y="32"/>
                    <a:pt x="142" y="32"/>
                  </a:cubicBezTo>
                  <a:cubicBezTo>
                    <a:pt x="142" y="14"/>
                    <a:pt x="127" y="0"/>
                    <a:pt x="109" y="0"/>
                  </a:cubicBezTo>
                  <a:close/>
                  <a:moveTo>
                    <a:pt x="125" y="33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25" y="17"/>
                    <a:pt x="125" y="17"/>
                    <a:pt x="125" y="17"/>
                  </a:cubicBezTo>
                  <a:lnTo>
                    <a:pt x="125" y="3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5"/>
            <p:cNvSpPr/>
            <p:nvPr/>
          </p:nvSpPr>
          <p:spPr bwMode="auto">
            <a:xfrm>
              <a:off x="5976" y="3626"/>
              <a:ext cx="228" cy="148"/>
            </a:xfrm>
            <a:custGeom>
              <a:avLst/>
              <a:gdLst>
                <a:gd name="T0" fmla="*/ 109 w 142"/>
                <a:gd name="T1" fmla="*/ 21 h 92"/>
                <a:gd name="T2" fmla="*/ 71 w 142"/>
                <a:gd name="T3" fmla="*/ 59 h 92"/>
                <a:gd name="T4" fmla="*/ 33 w 142"/>
                <a:gd name="T5" fmla="*/ 21 h 92"/>
                <a:gd name="T6" fmla="*/ 39 w 142"/>
                <a:gd name="T7" fmla="*/ 0 h 92"/>
                <a:gd name="T8" fmla="*/ 0 w 142"/>
                <a:gd name="T9" fmla="*/ 0 h 92"/>
                <a:gd name="T10" fmla="*/ 0 w 142"/>
                <a:gd name="T11" fmla="*/ 59 h 92"/>
                <a:gd name="T12" fmla="*/ 33 w 142"/>
                <a:gd name="T13" fmla="*/ 92 h 92"/>
                <a:gd name="T14" fmla="*/ 109 w 142"/>
                <a:gd name="T15" fmla="*/ 92 h 92"/>
                <a:gd name="T16" fmla="*/ 142 w 142"/>
                <a:gd name="T17" fmla="*/ 59 h 92"/>
                <a:gd name="T18" fmla="*/ 142 w 142"/>
                <a:gd name="T19" fmla="*/ 0 h 92"/>
                <a:gd name="T20" fmla="*/ 103 w 142"/>
                <a:gd name="T21" fmla="*/ 0 h 92"/>
                <a:gd name="T22" fmla="*/ 109 w 142"/>
                <a:gd name="T23" fmla="*/ 2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" h="92">
                  <a:moveTo>
                    <a:pt x="109" y="21"/>
                  </a:moveTo>
                  <a:cubicBezTo>
                    <a:pt x="109" y="42"/>
                    <a:pt x="92" y="59"/>
                    <a:pt x="71" y="59"/>
                  </a:cubicBezTo>
                  <a:cubicBezTo>
                    <a:pt x="50" y="59"/>
                    <a:pt x="33" y="42"/>
                    <a:pt x="33" y="21"/>
                  </a:cubicBezTo>
                  <a:cubicBezTo>
                    <a:pt x="33" y="13"/>
                    <a:pt x="35" y="6"/>
                    <a:pt x="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77"/>
                    <a:pt x="15" y="92"/>
                    <a:pt x="33" y="92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27" y="92"/>
                    <a:pt x="142" y="77"/>
                    <a:pt x="142" y="59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7" y="6"/>
                    <a:pt x="109" y="13"/>
                    <a:pt x="109" y="2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6"/>
            <p:cNvSpPr/>
            <p:nvPr/>
          </p:nvSpPr>
          <p:spPr bwMode="auto">
            <a:xfrm>
              <a:off x="5240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9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9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CB2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7"/>
            <p:cNvSpPr/>
            <p:nvPr/>
          </p:nvSpPr>
          <p:spPr bwMode="auto">
            <a:xfrm>
              <a:off x="5378" y="3557"/>
              <a:ext cx="273" cy="300"/>
            </a:xfrm>
            <a:custGeom>
              <a:avLst/>
              <a:gdLst>
                <a:gd name="T0" fmla="*/ 62 w 170"/>
                <a:gd name="T1" fmla="*/ 0 h 187"/>
                <a:gd name="T2" fmla="*/ 8 w 170"/>
                <a:gd name="T3" fmla="*/ 14 h 187"/>
                <a:gd name="T4" fmla="*/ 0 w 170"/>
                <a:gd name="T5" fmla="*/ 76 h 187"/>
                <a:gd name="T6" fmla="*/ 34 w 170"/>
                <a:gd name="T7" fmla="*/ 110 h 187"/>
                <a:gd name="T8" fmla="*/ 15 w 170"/>
                <a:gd name="T9" fmla="*/ 144 h 187"/>
                <a:gd name="T10" fmla="*/ 58 w 170"/>
                <a:gd name="T11" fmla="*/ 187 h 187"/>
                <a:gd name="T12" fmla="*/ 130 w 170"/>
                <a:gd name="T13" fmla="*/ 187 h 187"/>
                <a:gd name="T14" fmla="*/ 170 w 170"/>
                <a:gd name="T15" fmla="*/ 147 h 187"/>
                <a:gd name="T16" fmla="*/ 170 w 170"/>
                <a:gd name="T17" fmla="*/ 87 h 187"/>
                <a:gd name="T18" fmla="*/ 91 w 170"/>
                <a:gd name="T19" fmla="*/ 8 h 187"/>
                <a:gd name="T20" fmla="*/ 83 w 170"/>
                <a:gd name="T21" fmla="*/ 23 h 187"/>
                <a:gd name="T22" fmla="*/ 62 w 170"/>
                <a:gd name="T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7">
                  <a:moveTo>
                    <a:pt x="62" y="0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58" y="187"/>
                    <a:pt x="58" y="187"/>
                    <a:pt x="58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53" y="187"/>
                    <a:pt x="170" y="169"/>
                    <a:pt x="170" y="14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AD1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8"/>
            <p:cNvSpPr/>
            <p:nvPr/>
          </p:nvSpPr>
          <p:spPr bwMode="auto">
            <a:xfrm>
              <a:off x="5361" y="3545"/>
              <a:ext cx="187" cy="243"/>
            </a:xfrm>
            <a:custGeom>
              <a:avLst/>
              <a:gdLst>
                <a:gd name="T0" fmla="*/ 62 w 117"/>
                <a:gd name="T1" fmla="*/ 0 h 151"/>
                <a:gd name="T2" fmla="*/ 0 w 117"/>
                <a:gd name="T3" fmla="*/ 54 h 151"/>
                <a:gd name="T4" fmla="*/ 18 w 117"/>
                <a:gd name="T5" fmla="*/ 87 h 151"/>
                <a:gd name="T6" fmla="*/ 22 w 117"/>
                <a:gd name="T7" fmla="*/ 85 h 151"/>
                <a:gd name="T8" fmla="*/ 24 w 117"/>
                <a:gd name="T9" fmla="*/ 78 h 151"/>
                <a:gd name="T10" fmla="*/ 23 w 117"/>
                <a:gd name="T11" fmla="*/ 73 h 151"/>
                <a:gd name="T12" fmla="*/ 17 w 117"/>
                <a:gd name="T13" fmla="*/ 56 h 151"/>
                <a:gd name="T14" fmla="*/ 60 w 117"/>
                <a:gd name="T15" fmla="*/ 15 h 151"/>
                <a:gd name="T16" fmla="*/ 96 w 117"/>
                <a:gd name="T17" fmla="*/ 48 h 151"/>
                <a:gd name="T18" fmla="*/ 69 w 117"/>
                <a:gd name="T19" fmla="*/ 94 h 151"/>
                <a:gd name="T20" fmla="*/ 55 w 117"/>
                <a:gd name="T21" fmla="*/ 77 h 151"/>
                <a:gd name="T22" fmla="*/ 62 w 117"/>
                <a:gd name="T23" fmla="*/ 47 h 151"/>
                <a:gd name="T24" fmla="*/ 51 w 117"/>
                <a:gd name="T25" fmla="*/ 33 h 151"/>
                <a:gd name="T26" fmla="*/ 34 w 117"/>
                <a:gd name="T27" fmla="*/ 56 h 151"/>
                <a:gd name="T28" fmla="*/ 37 w 117"/>
                <a:gd name="T29" fmla="*/ 70 h 151"/>
                <a:gd name="T30" fmla="*/ 26 w 117"/>
                <a:gd name="T31" fmla="*/ 117 h 151"/>
                <a:gd name="T32" fmla="*/ 26 w 117"/>
                <a:gd name="T33" fmla="*/ 151 h 151"/>
                <a:gd name="T34" fmla="*/ 43 w 117"/>
                <a:gd name="T35" fmla="*/ 122 h 151"/>
                <a:gd name="T36" fmla="*/ 49 w 117"/>
                <a:gd name="T37" fmla="*/ 98 h 151"/>
                <a:gd name="T38" fmla="*/ 70 w 117"/>
                <a:gd name="T39" fmla="*/ 109 h 151"/>
                <a:gd name="T40" fmla="*/ 117 w 117"/>
                <a:gd name="T41" fmla="*/ 50 h 151"/>
                <a:gd name="T42" fmla="*/ 62 w 117"/>
                <a:gd name="T4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7" h="151">
                  <a:moveTo>
                    <a:pt x="62" y="0"/>
                  </a:moveTo>
                  <a:cubicBezTo>
                    <a:pt x="21" y="0"/>
                    <a:pt x="0" y="29"/>
                    <a:pt x="0" y="54"/>
                  </a:cubicBezTo>
                  <a:cubicBezTo>
                    <a:pt x="0" y="69"/>
                    <a:pt x="6" y="82"/>
                    <a:pt x="18" y="87"/>
                  </a:cubicBezTo>
                  <a:cubicBezTo>
                    <a:pt x="20" y="88"/>
                    <a:pt x="22" y="87"/>
                    <a:pt x="22" y="85"/>
                  </a:cubicBezTo>
                  <a:cubicBezTo>
                    <a:pt x="23" y="84"/>
                    <a:pt x="24" y="80"/>
                    <a:pt x="24" y="78"/>
                  </a:cubicBezTo>
                  <a:cubicBezTo>
                    <a:pt x="25" y="76"/>
                    <a:pt x="24" y="75"/>
                    <a:pt x="23" y="73"/>
                  </a:cubicBezTo>
                  <a:cubicBezTo>
                    <a:pt x="19" y="69"/>
                    <a:pt x="17" y="64"/>
                    <a:pt x="17" y="56"/>
                  </a:cubicBezTo>
                  <a:cubicBezTo>
                    <a:pt x="17" y="34"/>
                    <a:pt x="34" y="15"/>
                    <a:pt x="60" y="15"/>
                  </a:cubicBezTo>
                  <a:cubicBezTo>
                    <a:pt x="83" y="15"/>
                    <a:pt x="96" y="29"/>
                    <a:pt x="96" y="48"/>
                  </a:cubicBezTo>
                  <a:cubicBezTo>
                    <a:pt x="96" y="73"/>
                    <a:pt x="85" y="94"/>
                    <a:pt x="69" y="94"/>
                  </a:cubicBezTo>
                  <a:cubicBezTo>
                    <a:pt x="59" y="94"/>
                    <a:pt x="53" y="87"/>
                    <a:pt x="55" y="77"/>
                  </a:cubicBezTo>
                  <a:cubicBezTo>
                    <a:pt x="57" y="66"/>
                    <a:pt x="62" y="55"/>
                    <a:pt x="62" y="47"/>
                  </a:cubicBezTo>
                  <a:cubicBezTo>
                    <a:pt x="62" y="39"/>
                    <a:pt x="59" y="33"/>
                    <a:pt x="51" y="33"/>
                  </a:cubicBezTo>
                  <a:cubicBezTo>
                    <a:pt x="41" y="33"/>
                    <a:pt x="34" y="43"/>
                    <a:pt x="34" y="56"/>
                  </a:cubicBezTo>
                  <a:cubicBezTo>
                    <a:pt x="34" y="64"/>
                    <a:pt x="37" y="70"/>
                    <a:pt x="37" y="70"/>
                  </a:cubicBezTo>
                  <a:cubicBezTo>
                    <a:pt x="37" y="70"/>
                    <a:pt x="27" y="110"/>
                    <a:pt x="26" y="117"/>
                  </a:cubicBezTo>
                  <a:cubicBezTo>
                    <a:pt x="22" y="131"/>
                    <a:pt x="26" y="151"/>
                    <a:pt x="26" y="151"/>
                  </a:cubicBezTo>
                  <a:cubicBezTo>
                    <a:pt x="26" y="151"/>
                    <a:pt x="39" y="136"/>
                    <a:pt x="43" y="122"/>
                  </a:cubicBezTo>
                  <a:cubicBezTo>
                    <a:pt x="44" y="119"/>
                    <a:pt x="49" y="98"/>
                    <a:pt x="49" y="98"/>
                  </a:cubicBezTo>
                  <a:cubicBezTo>
                    <a:pt x="52" y="104"/>
                    <a:pt x="61" y="109"/>
                    <a:pt x="70" y="109"/>
                  </a:cubicBezTo>
                  <a:cubicBezTo>
                    <a:pt x="98" y="109"/>
                    <a:pt x="117" y="84"/>
                    <a:pt x="117" y="50"/>
                  </a:cubicBezTo>
                  <a:cubicBezTo>
                    <a:pt x="117" y="24"/>
                    <a:pt x="95" y="0"/>
                    <a:pt x="62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9"/>
            <p:cNvSpPr/>
            <p:nvPr/>
          </p:nvSpPr>
          <p:spPr bwMode="auto">
            <a:xfrm>
              <a:off x="4600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0"/>
            <p:cNvSpPr/>
            <p:nvPr/>
          </p:nvSpPr>
          <p:spPr bwMode="auto">
            <a:xfrm>
              <a:off x="4699" y="3619"/>
              <a:ext cx="312" cy="238"/>
            </a:xfrm>
            <a:custGeom>
              <a:avLst/>
              <a:gdLst>
                <a:gd name="T0" fmla="*/ 132 w 194"/>
                <a:gd name="T1" fmla="*/ 0 h 148"/>
                <a:gd name="T2" fmla="*/ 91 w 194"/>
                <a:gd name="T3" fmla="*/ 41 h 148"/>
                <a:gd name="T4" fmla="*/ 50 w 194"/>
                <a:gd name="T5" fmla="*/ 0 h 148"/>
                <a:gd name="T6" fmla="*/ 0 w 194"/>
                <a:gd name="T7" fmla="*/ 49 h 148"/>
                <a:gd name="T8" fmla="*/ 99 w 194"/>
                <a:gd name="T9" fmla="*/ 148 h 148"/>
                <a:gd name="T10" fmla="*/ 154 w 194"/>
                <a:gd name="T11" fmla="*/ 148 h 148"/>
                <a:gd name="T12" fmla="*/ 194 w 194"/>
                <a:gd name="T13" fmla="*/ 110 h 148"/>
                <a:gd name="T14" fmla="*/ 194 w 194"/>
                <a:gd name="T15" fmla="*/ 110 h 148"/>
                <a:gd name="T16" fmla="*/ 194 w 194"/>
                <a:gd name="T17" fmla="*/ 110 h 148"/>
                <a:gd name="T18" fmla="*/ 194 w 194"/>
                <a:gd name="T19" fmla="*/ 110 h 148"/>
                <a:gd name="T20" fmla="*/ 194 w 194"/>
                <a:gd name="T21" fmla="*/ 109 h 148"/>
                <a:gd name="T22" fmla="*/ 194 w 194"/>
                <a:gd name="T23" fmla="*/ 109 h 148"/>
                <a:gd name="T24" fmla="*/ 194 w 194"/>
                <a:gd name="T25" fmla="*/ 109 h 148"/>
                <a:gd name="T26" fmla="*/ 194 w 194"/>
                <a:gd name="T27" fmla="*/ 108 h 148"/>
                <a:gd name="T28" fmla="*/ 194 w 194"/>
                <a:gd name="T29" fmla="*/ 108 h 148"/>
                <a:gd name="T30" fmla="*/ 194 w 194"/>
                <a:gd name="T31" fmla="*/ 62 h 148"/>
                <a:gd name="T32" fmla="*/ 132 w 194"/>
                <a:gd name="T3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4" h="148">
                  <a:moveTo>
                    <a:pt x="132" y="0"/>
                  </a:moveTo>
                  <a:cubicBezTo>
                    <a:pt x="91" y="41"/>
                    <a:pt x="91" y="41"/>
                    <a:pt x="91" y="4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75" y="148"/>
                    <a:pt x="193" y="131"/>
                    <a:pt x="194" y="110"/>
                  </a:cubicBezTo>
                  <a:cubicBezTo>
                    <a:pt x="194" y="110"/>
                    <a:pt x="194" y="110"/>
                    <a:pt x="194" y="110"/>
                  </a:cubicBezTo>
                  <a:cubicBezTo>
                    <a:pt x="194" y="110"/>
                    <a:pt x="194" y="110"/>
                    <a:pt x="194" y="110"/>
                  </a:cubicBezTo>
                  <a:cubicBezTo>
                    <a:pt x="194" y="110"/>
                    <a:pt x="194" y="110"/>
                    <a:pt x="194" y="110"/>
                  </a:cubicBezTo>
                  <a:cubicBezTo>
                    <a:pt x="194" y="110"/>
                    <a:pt x="194" y="109"/>
                    <a:pt x="194" y="109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194" y="108"/>
                    <a:pt x="194" y="108"/>
                    <a:pt x="194" y="108"/>
                  </a:cubicBezTo>
                  <a:cubicBezTo>
                    <a:pt x="194" y="108"/>
                    <a:pt x="194" y="108"/>
                    <a:pt x="194" y="108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CF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Oval 21"/>
            <p:cNvSpPr>
              <a:spLocks noChangeArrowheads="1"/>
            </p:cNvSpPr>
            <p:nvPr/>
          </p:nvSpPr>
          <p:spPr bwMode="auto">
            <a:xfrm>
              <a:off x="4683" y="3603"/>
              <a:ext cx="112" cy="113"/>
            </a:xfrm>
            <a:prstGeom prst="ellipse">
              <a:avLst/>
            </a:prstGeom>
            <a:solidFill>
              <a:srgbClr val="1D7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Oval 22"/>
            <p:cNvSpPr>
              <a:spLocks noChangeArrowheads="1"/>
            </p:cNvSpPr>
            <p:nvPr/>
          </p:nvSpPr>
          <p:spPr bwMode="auto">
            <a:xfrm>
              <a:off x="4815" y="3603"/>
              <a:ext cx="112" cy="113"/>
            </a:xfrm>
            <a:prstGeom prst="ellipse">
              <a:avLst/>
            </a:prstGeom>
            <a:solidFill>
              <a:srgbClr val="FF0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3"/>
            <p:cNvSpPr/>
            <p:nvPr/>
          </p:nvSpPr>
          <p:spPr bwMode="auto">
            <a:xfrm>
              <a:off x="3956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7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7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E04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4"/>
            <p:cNvSpPr/>
            <p:nvPr/>
          </p:nvSpPr>
          <p:spPr bwMode="auto">
            <a:xfrm>
              <a:off x="4054" y="3550"/>
              <a:ext cx="313" cy="307"/>
            </a:xfrm>
            <a:custGeom>
              <a:avLst/>
              <a:gdLst>
                <a:gd name="T0" fmla="*/ 41 w 195"/>
                <a:gd name="T1" fmla="*/ 0 h 191"/>
                <a:gd name="T2" fmla="*/ 0 w 195"/>
                <a:gd name="T3" fmla="*/ 55 h 191"/>
                <a:gd name="T4" fmla="*/ 13 w 195"/>
                <a:gd name="T5" fmla="*/ 115 h 191"/>
                <a:gd name="T6" fmla="*/ 89 w 195"/>
                <a:gd name="T7" fmla="*/ 191 h 191"/>
                <a:gd name="T8" fmla="*/ 155 w 195"/>
                <a:gd name="T9" fmla="*/ 191 h 191"/>
                <a:gd name="T10" fmla="*/ 195 w 195"/>
                <a:gd name="T11" fmla="*/ 151 h 191"/>
                <a:gd name="T12" fmla="*/ 195 w 195"/>
                <a:gd name="T13" fmla="*/ 82 h 191"/>
                <a:gd name="T14" fmla="*/ 120 w 195"/>
                <a:gd name="T15" fmla="*/ 8 h 191"/>
                <a:gd name="T16" fmla="*/ 41 w 195"/>
                <a:gd name="T17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91">
                  <a:moveTo>
                    <a:pt x="41" y="0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155" y="191"/>
                    <a:pt x="155" y="191"/>
                    <a:pt x="155" y="191"/>
                  </a:cubicBezTo>
                  <a:cubicBezTo>
                    <a:pt x="177" y="191"/>
                    <a:pt x="195" y="173"/>
                    <a:pt x="195" y="151"/>
                  </a:cubicBezTo>
                  <a:cubicBezTo>
                    <a:pt x="195" y="82"/>
                    <a:pt x="195" y="82"/>
                    <a:pt x="195" y="82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C94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5"/>
            <p:cNvSpPr>
              <a:spLocks noEditPoints="1"/>
            </p:cNvSpPr>
            <p:nvPr/>
          </p:nvSpPr>
          <p:spPr bwMode="auto">
            <a:xfrm>
              <a:off x="4041" y="3529"/>
              <a:ext cx="244" cy="245"/>
            </a:xfrm>
            <a:custGeom>
              <a:avLst/>
              <a:gdLst>
                <a:gd name="T0" fmla="*/ 76 w 152"/>
                <a:gd name="T1" fmla="*/ 0 h 152"/>
                <a:gd name="T2" fmla="*/ 0 w 152"/>
                <a:gd name="T3" fmla="*/ 76 h 152"/>
                <a:gd name="T4" fmla="*/ 76 w 152"/>
                <a:gd name="T5" fmla="*/ 152 h 152"/>
                <a:gd name="T6" fmla="*/ 152 w 152"/>
                <a:gd name="T7" fmla="*/ 76 h 152"/>
                <a:gd name="T8" fmla="*/ 76 w 152"/>
                <a:gd name="T9" fmla="*/ 0 h 152"/>
                <a:gd name="T10" fmla="*/ 130 w 152"/>
                <a:gd name="T11" fmla="*/ 53 h 152"/>
                <a:gd name="T12" fmla="*/ 134 w 152"/>
                <a:gd name="T13" fmla="*/ 70 h 152"/>
                <a:gd name="T14" fmla="*/ 128 w 152"/>
                <a:gd name="T15" fmla="*/ 70 h 152"/>
                <a:gd name="T16" fmla="*/ 97 w 152"/>
                <a:gd name="T17" fmla="*/ 73 h 152"/>
                <a:gd name="T18" fmla="*/ 92 w 152"/>
                <a:gd name="T19" fmla="*/ 62 h 152"/>
                <a:gd name="T20" fmla="*/ 123 w 152"/>
                <a:gd name="T21" fmla="*/ 41 h 152"/>
                <a:gd name="T22" fmla="*/ 130 w 152"/>
                <a:gd name="T23" fmla="*/ 53 h 152"/>
                <a:gd name="T24" fmla="*/ 27 w 152"/>
                <a:gd name="T25" fmla="*/ 109 h 152"/>
                <a:gd name="T26" fmla="*/ 22 w 152"/>
                <a:gd name="T27" fmla="*/ 99 h 152"/>
                <a:gd name="T28" fmla="*/ 17 w 152"/>
                <a:gd name="T29" fmla="*/ 76 h 152"/>
                <a:gd name="T30" fmla="*/ 30 w 152"/>
                <a:gd name="T31" fmla="*/ 77 h 152"/>
                <a:gd name="T32" fmla="*/ 76 w 152"/>
                <a:gd name="T33" fmla="*/ 69 h 152"/>
                <a:gd name="T34" fmla="*/ 81 w 152"/>
                <a:gd name="T35" fmla="*/ 78 h 152"/>
                <a:gd name="T36" fmla="*/ 80 w 152"/>
                <a:gd name="T37" fmla="*/ 78 h 152"/>
                <a:gd name="T38" fmla="*/ 27 w 152"/>
                <a:gd name="T39" fmla="*/ 109 h 152"/>
                <a:gd name="T40" fmla="*/ 99 w 152"/>
                <a:gd name="T41" fmla="*/ 22 h 152"/>
                <a:gd name="T42" fmla="*/ 111 w 152"/>
                <a:gd name="T43" fmla="*/ 29 h 152"/>
                <a:gd name="T44" fmla="*/ 84 w 152"/>
                <a:gd name="T45" fmla="*/ 47 h 152"/>
                <a:gd name="T46" fmla="*/ 83 w 152"/>
                <a:gd name="T47" fmla="*/ 47 h 152"/>
                <a:gd name="T48" fmla="*/ 63 w 152"/>
                <a:gd name="T49" fmla="*/ 19 h 152"/>
                <a:gd name="T50" fmla="*/ 76 w 152"/>
                <a:gd name="T51" fmla="*/ 17 h 152"/>
                <a:gd name="T52" fmla="*/ 99 w 152"/>
                <a:gd name="T53" fmla="*/ 22 h 152"/>
                <a:gd name="T54" fmla="*/ 35 w 152"/>
                <a:gd name="T55" fmla="*/ 35 h 152"/>
                <a:gd name="T56" fmla="*/ 46 w 152"/>
                <a:gd name="T57" fmla="*/ 25 h 152"/>
                <a:gd name="T58" fmla="*/ 67 w 152"/>
                <a:gd name="T59" fmla="*/ 53 h 152"/>
                <a:gd name="T60" fmla="*/ 56 w 152"/>
                <a:gd name="T61" fmla="*/ 57 h 152"/>
                <a:gd name="T62" fmla="*/ 30 w 152"/>
                <a:gd name="T63" fmla="*/ 60 h 152"/>
                <a:gd name="T64" fmla="*/ 20 w 152"/>
                <a:gd name="T65" fmla="*/ 59 h 152"/>
                <a:gd name="T66" fmla="*/ 22 w 152"/>
                <a:gd name="T67" fmla="*/ 53 h 152"/>
                <a:gd name="T68" fmla="*/ 35 w 152"/>
                <a:gd name="T69" fmla="*/ 35 h 152"/>
                <a:gd name="T70" fmla="*/ 53 w 152"/>
                <a:gd name="T71" fmla="*/ 130 h 152"/>
                <a:gd name="T72" fmla="*/ 39 w 152"/>
                <a:gd name="T73" fmla="*/ 122 h 152"/>
                <a:gd name="T74" fmla="*/ 55 w 152"/>
                <a:gd name="T75" fmla="*/ 109 h 152"/>
                <a:gd name="T76" fmla="*/ 86 w 152"/>
                <a:gd name="T77" fmla="*/ 94 h 152"/>
                <a:gd name="T78" fmla="*/ 88 w 152"/>
                <a:gd name="T79" fmla="*/ 93 h 152"/>
                <a:gd name="T80" fmla="*/ 96 w 152"/>
                <a:gd name="T81" fmla="*/ 120 h 152"/>
                <a:gd name="T82" fmla="*/ 97 w 152"/>
                <a:gd name="T83" fmla="*/ 131 h 152"/>
                <a:gd name="T84" fmla="*/ 76 w 152"/>
                <a:gd name="T85" fmla="*/ 135 h 152"/>
                <a:gd name="T86" fmla="*/ 53 w 152"/>
                <a:gd name="T87" fmla="*/ 130 h 152"/>
                <a:gd name="T88" fmla="*/ 117 w 152"/>
                <a:gd name="T89" fmla="*/ 117 h 152"/>
                <a:gd name="T90" fmla="*/ 113 w 152"/>
                <a:gd name="T91" fmla="*/ 121 h 152"/>
                <a:gd name="T92" fmla="*/ 104 w 152"/>
                <a:gd name="T93" fmla="*/ 89 h 152"/>
                <a:gd name="T94" fmla="*/ 128 w 152"/>
                <a:gd name="T95" fmla="*/ 87 h 152"/>
                <a:gd name="T96" fmla="*/ 134 w 152"/>
                <a:gd name="T97" fmla="*/ 87 h 152"/>
                <a:gd name="T98" fmla="*/ 130 w 152"/>
                <a:gd name="T99" fmla="*/ 99 h 152"/>
                <a:gd name="T100" fmla="*/ 117 w 152"/>
                <a:gd name="T101" fmla="*/ 11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" h="152">
                  <a:moveTo>
                    <a:pt x="76" y="0"/>
                  </a:moveTo>
                  <a:cubicBezTo>
                    <a:pt x="34" y="0"/>
                    <a:pt x="0" y="34"/>
                    <a:pt x="0" y="76"/>
                  </a:cubicBezTo>
                  <a:cubicBezTo>
                    <a:pt x="0" y="118"/>
                    <a:pt x="34" y="152"/>
                    <a:pt x="76" y="152"/>
                  </a:cubicBezTo>
                  <a:cubicBezTo>
                    <a:pt x="118" y="152"/>
                    <a:pt x="152" y="118"/>
                    <a:pt x="152" y="76"/>
                  </a:cubicBezTo>
                  <a:cubicBezTo>
                    <a:pt x="152" y="34"/>
                    <a:pt x="118" y="0"/>
                    <a:pt x="76" y="0"/>
                  </a:cubicBezTo>
                  <a:close/>
                  <a:moveTo>
                    <a:pt x="130" y="53"/>
                  </a:moveTo>
                  <a:cubicBezTo>
                    <a:pt x="132" y="58"/>
                    <a:pt x="134" y="64"/>
                    <a:pt x="134" y="70"/>
                  </a:cubicBezTo>
                  <a:cubicBezTo>
                    <a:pt x="132" y="70"/>
                    <a:pt x="130" y="70"/>
                    <a:pt x="128" y="70"/>
                  </a:cubicBezTo>
                  <a:cubicBezTo>
                    <a:pt x="118" y="70"/>
                    <a:pt x="108" y="71"/>
                    <a:pt x="97" y="73"/>
                  </a:cubicBezTo>
                  <a:cubicBezTo>
                    <a:pt x="96" y="69"/>
                    <a:pt x="94" y="65"/>
                    <a:pt x="92" y="62"/>
                  </a:cubicBezTo>
                  <a:cubicBezTo>
                    <a:pt x="104" y="56"/>
                    <a:pt x="114" y="49"/>
                    <a:pt x="123" y="41"/>
                  </a:cubicBezTo>
                  <a:cubicBezTo>
                    <a:pt x="126" y="45"/>
                    <a:pt x="128" y="49"/>
                    <a:pt x="130" y="53"/>
                  </a:cubicBezTo>
                  <a:close/>
                  <a:moveTo>
                    <a:pt x="27" y="109"/>
                  </a:moveTo>
                  <a:cubicBezTo>
                    <a:pt x="25" y="106"/>
                    <a:pt x="23" y="102"/>
                    <a:pt x="22" y="99"/>
                  </a:cubicBezTo>
                  <a:cubicBezTo>
                    <a:pt x="19" y="92"/>
                    <a:pt x="17" y="84"/>
                    <a:pt x="17" y="76"/>
                  </a:cubicBezTo>
                  <a:cubicBezTo>
                    <a:pt x="22" y="77"/>
                    <a:pt x="26" y="77"/>
                    <a:pt x="30" y="77"/>
                  </a:cubicBezTo>
                  <a:cubicBezTo>
                    <a:pt x="45" y="77"/>
                    <a:pt x="60" y="74"/>
                    <a:pt x="76" y="69"/>
                  </a:cubicBezTo>
                  <a:cubicBezTo>
                    <a:pt x="78" y="72"/>
                    <a:pt x="79" y="75"/>
                    <a:pt x="81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59" y="85"/>
                    <a:pt x="40" y="96"/>
                    <a:pt x="27" y="109"/>
                  </a:cubicBezTo>
                  <a:close/>
                  <a:moveTo>
                    <a:pt x="99" y="22"/>
                  </a:moveTo>
                  <a:cubicBezTo>
                    <a:pt x="103" y="24"/>
                    <a:pt x="107" y="26"/>
                    <a:pt x="111" y="29"/>
                  </a:cubicBezTo>
                  <a:cubicBezTo>
                    <a:pt x="103" y="36"/>
                    <a:pt x="94" y="42"/>
                    <a:pt x="84" y="47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77" y="36"/>
                    <a:pt x="70" y="27"/>
                    <a:pt x="63" y="19"/>
                  </a:cubicBezTo>
                  <a:cubicBezTo>
                    <a:pt x="67" y="18"/>
                    <a:pt x="72" y="17"/>
                    <a:pt x="76" y="17"/>
                  </a:cubicBezTo>
                  <a:cubicBezTo>
                    <a:pt x="84" y="17"/>
                    <a:pt x="92" y="19"/>
                    <a:pt x="99" y="22"/>
                  </a:cubicBezTo>
                  <a:close/>
                  <a:moveTo>
                    <a:pt x="35" y="35"/>
                  </a:moveTo>
                  <a:cubicBezTo>
                    <a:pt x="38" y="31"/>
                    <a:pt x="42" y="28"/>
                    <a:pt x="46" y="25"/>
                  </a:cubicBezTo>
                  <a:cubicBezTo>
                    <a:pt x="53" y="33"/>
                    <a:pt x="61" y="43"/>
                    <a:pt x="67" y="53"/>
                  </a:cubicBezTo>
                  <a:cubicBezTo>
                    <a:pt x="63" y="55"/>
                    <a:pt x="60" y="56"/>
                    <a:pt x="56" y="57"/>
                  </a:cubicBezTo>
                  <a:cubicBezTo>
                    <a:pt x="47" y="59"/>
                    <a:pt x="39" y="60"/>
                    <a:pt x="30" y="60"/>
                  </a:cubicBezTo>
                  <a:cubicBezTo>
                    <a:pt x="27" y="60"/>
                    <a:pt x="23" y="60"/>
                    <a:pt x="20" y="59"/>
                  </a:cubicBezTo>
                  <a:cubicBezTo>
                    <a:pt x="20" y="57"/>
                    <a:pt x="21" y="55"/>
                    <a:pt x="22" y="53"/>
                  </a:cubicBezTo>
                  <a:cubicBezTo>
                    <a:pt x="25" y="46"/>
                    <a:pt x="29" y="40"/>
                    <a:pt x="35" y="35"/>
                  </a:cubicBezTo>
                  <a:close/>
                  <a:moveTo>
                    <a:pt x="53" y="130"/>
                  </a:moveTo>
                  <a:cubicBezTo>
                    <a:pt x="48" y="128"/>
                    <a:pt x="43" y="125"/>
                    <a:pt x="39" y="122"/>
                  </a:cubicBezTo>
                  <a:cubicBezTo>
                    <a:pt x="44" y="117"/>
                    <a:pt x="49" y="113"/>
                    <a:pt x="55" y="109"/>
                  </a:cubicBezTo>
                  <a:cubicBezTo>
                    <a:pt x="64" y="103"/>
                    <a:pt x="75" y="98"/>
                    <a:pt x="86" y="94"/>
                  </a:cubicBezTo>
                  <a:cubicBezTo>
                    <a:pt x="86" y="94"/>
                    <a:pt x="87" y="94"/>
                    <a:pt x="88" y="93"/>
                  </a:cubicBezTo>
                  <a:cubicBezTo>
                    <a:pt x="91" y="103"/>
                    <a:pt x="94" y="112"/>
                    <a:pt x="96" y="120"/>
                  </a:cubicBezTo>
                  <a:cubicBezTo>
                    <a:pt x="97" y="124"/>
                    <a:pt x="97" y="127"/>
                    <a:pt x="97" y="131"/>
                  </a:cubicBezTo>
                  <a:cubicBezTo>
                    <a:pt x="91" y="133"/>
                    <a:pt x="83" y="135"/>
                    <a:pt x="76" y="135"/>
                  </a:cubicBezTo>
                  <a:cubicBezTo>
                    <a:pt x="68" y="135"/>
                    <a:pt x="60" y="133"/>
                    <a:pt x="53" y="130"/>
                  </a:cubicBezTo>
                  <a:close/>
                  <a:moveTo>
                    <a:pt x="117" y="117"/>
                  </a:moveTo>
                  <a:cubicBezTo>
                    <a:pt x="116" y="119"/>
                    <a:pt x="115" y="120"/>
                    <a:pt x="113" y="121"/>
                  </a:cubicBezTo>
                  <a:cubicBezTo>
                    <a:pt x="112" y="111"/>
                    <a:pt x="109" y="101"/>
                    <a:pt x="104" y="89"/>
                  </a:cubicBezTo>
                  <a:cubicBezTo>
                    <a:pt x="112" y="88"/>
                    <a:pt x="120" y="87"/>
                    <a:pt x="128" y="87"/>
                  </a:cubicBezTo>
                  <a:cubicBezTo>
                    <a:pt x="130" y="87"/>
                    <a:pt x="132" y="87"/>
                    <a:pt x="134" y="87"/>
                  </a:cubicBezTo>
                  <a:cubicBezTo>
                    <a:pt x="133" y="91"/>
                    <a:pt x="132" y="95"/>
                    <a:pt x="130" y="99"/>
                  </a:cubicBezTo>
                  <a:cubicBezTo>
                    <a:pt x="127" y="106"/>
                    <a:pt x="123" y="112"/>
                    <a:pt x="117" y="11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6"/>
            <p:cNvSpPr/>
            <p:nvPr/>
          </p:nvSpPr>
          <p:spPr bwMode="auto">
            <a:xfrm>
              <a:off x="3315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0093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7"/>
            <p:cNvSpPr/>
            <p:nvPr/>
          </p:nvSpPr>
          <p:spPr bwMode="auto">
            <a:xfrm>
              <a:off x="3406" y="3598"/>
              <a:ext cx="320" cy="259"/>
            </a:xfrm>
            <a:custGeom>
              <a:avLst/>
              <a:gdLst>
                <a:gd name="T0" fmla="*/ 136 w 199"/>
                <a:gd name="T1" fmla="*/ 0 h 161"/>
                <a:gd name="T2" fmla="*/ 98 w 199"/>
                <a:gd name="T3" fmla="*/ 9 h 161"/>
                <a:gd name="T4" fmla="*/ 118 w 199"/>
                <a:gd name="T5" fmla="*/ 29 h 161"/>
                <a:gd name="T6" fmla="*/ 107 w 199"/>
                <a:gd name="T7" fmla="*/ 31 h 161"/>
                <a:gd name="T8" fmla="*/ 100 w 199"/>
                <a:gd name="T9" fmla="*/ 34 h 161"/>
                <a:gd name="T10" fmla="*/ 68 w 199"/>
                <a:gd name="T11" fmla="*/ 2 h 161"/>
                <a:gd name="T12" fmla="*/ 10 w 199"/>
                <a:gd name="T13" fmla="*/ 7 h 161"/>
                <a:gd name="T14" fmla="*/ 3 w 199"/>
                <a:gd name="T15" fmla="*/ 81 h 161"/>
                <a:gd name="T16" fmla="*/ 11 w 199"/>
                <a:gd name="T17" fmla="*/ 82 h 161"/>
                <a:gd name="T18" fmla="*/ 0 w 199"/>
                <a:gd name="T19" fmla="*/ 89 h 161"/>
                <a:gd name="T20" fmla="*/ 72 w 199"/>
                <a:gd name="T21" fmla="*/ 161 h 161"/>
                <a:gd name="T22" fmla="*/ 159 w 199"/>
                <a:gd name="T23" fmla="*/ 161 h 161"/>
                <a:gd name="T24" fmla="*/ 199 w 199"/>
                <a:gd name="T25" fmla="*/ 121 h 161"/>
                <a:gd name="T26" fmla="*/ 199 w 199"/>
                <a:gd name="T27" fmla="*/ 63 h 161"/>
                <a:gd name="T28" fmla="*/ 136 w 199"/>
                <a:gd name="T2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9" h="161">
                  <a:moveTo>
                    <a:pt x="136" y="0"/>
                  </a:moveTo>
                  <a:cubicBezTo>
                    <a:pt x="98" y="9"/>
                    <a:pt x="98" y="9"/>
                    <a:pt x="98" y="9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72" y="161"/>
                    <a:pt x="72" y="161"/>
                    <a:pt x="72" y="161"/>
                  </a:cubicBezTo>
                  <a:cubicBezTo>
                    <a:pt x="159" y="161"/>
                    <a:pt x="159" y="161"/>
                    <a:pt x="159" y="161"/>
                  </a:cubicBezTo>
                  <a:cubicBezTo>
                    <a:pt x="181" y="161"/>
                    <a:pt x="199" y="143"/>
                    <a:pt x="199" y="121"/>
                  </a:cubicBezTo>
                  <a:cubicBezTo>
                    <a:pt x="199" y="63"/>
                    <a:pt x="199" y="63"/>
                    <a:pt x="199" y="63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rgbClr val="007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8"/>
            <p:cNvSpPr>
              <a:spLocks noEditPoints="1"/>
            </p:cNvSpPr>
            <p:nvPr/>
          </p:nvSpPr>
          <p:spPr bwMode="auto">
            <a:xfrm>
              <a:off x="3406" y="3589"/>
              <a:ext cx="124" cy="153"/>
            </a:xfrm>
            <a:custGeom>
              <a:avLst/>
              <a:gdLst>
                <a:gd name="T0" fmla="*/ 63 w 77"/>
                <a:gd name="T1" fmla="*/ 44 h 95"/>
                <a:gd name="T2" fmla="*/ 70 w 77"/>
                <a:gd name="T3" fmla="*/ 39 h 95"/>
                <a:gd name="T4" fmla="*/ 74 w 77"/>
                <a:gd name="T5" fmla="*/ 25 h 95"/>
                <a:gd name="T6" fmla="*/ 70 w 77"/>
                <a:gd name="T7" fmla="*/ 10 h 95"/>
                <a:gd name="T8" fmla="*/ 46 w 77"/>
                <a:gd name="T9" fmla="*/ 0 h 95"/>
                <a:gd name="T10" fmla="*/ 0 w 77"/>
                <a:gd name="T11" fmla="*/ 0 h 95"/>
                <a:gd name="T12" fmla="*/ 0 w 77"/>
                <a:gd name="T13" fmla="*/ 95 h 95"/>
                <a:gd name="T14" fmla="*/ 42 w 77"/>
                <a:gd name="T15" fmla="*/ 95 h 95"/>
                <a:gd name="T16" fmla="*/ 56 w 77"/>
                <a:gd name="T17" fmla="*/ 93 h 95"/>
                <a:gd name="T18" fmla="*/ 66 w 77"/>
                <a:gd name="T19" fmla="*/ 89 h 95"/>
                <a:gd name="T20" fmla="*/ 73 w 77"/>
                <a:gd name="T21" fmla="*/ 81 h 95"/>
                <a:gd name="T22" fmla="*/ 77 w 77"/>
                <a:gd name="T23" fmla="*/ 66 h 95"/>
                <a:gd name="T24" fmla="*/ 74 w 77"/>
                <a:gd name="T25" fmla="*/ 52 h 95"/>
                <a:gd name="T26" fmla="*/ 63 w 77"/>
                <a:gd name="T27" fmla="*/ 44 h 95"/>
                <a:gd name="T28" fmla="*/ 19 w 77"/>
                <a:gd name="T29" fmla="*/ 17 h 95"/>
                <a:gd name="T30" fmla="*/ 39 w 77"/>
                <a:gd name="T31" fmla="*/ 17 h 95"/>
                <a:gd name="T32" fmla="*/ 50 w 77"/>
                <a:gd name="T33" fmla="*/ 18 h 95"/>
                <a:gd name="T34" fmla="*/ 55 w 77"/>
                <a:gd name="T35" fmla="*/ 27 h 95"/>
                <a:gd name="T36" fmla="*/ 52 w 77"/>
                <a:gd name="T37" fmla="*/ 35 h 95"/>
                <a:gd name="T38" fmla="*/ 42 w 77"/>
                <a:gd name="T39" fmla="*/ 37 h 95"/>
                <a:gd name="T40" fmla="*/ 19 w 77"/>
                <a:gd name="T41" fmla="*/ 37 h 95"/>
                <a:gd name="T42" fmla="*/ 19 w 77"/>
                <a:gd name="T43" fmla="*/ 17 h 95"/>
                <a:gd name="T44" fmla="*/ 51 w 77"/>
                <a:gd name="T45" fmla="*/ 77 h 95"/>
                <a:gd name="T46" fmla="*/ 42 w 77"/>
                <a:gd name="T47" fmla="*/ 78 h 95"/>
                <a:gd name="T48" fmla="*/ 19 w 77"/>
                <a:gd name="T49" fmla="*/ 78 h 95"/>
                <a:gd name="T50" fmla="*/ 19 w 77"/>
                <a:gd name="T51" fmla="*/ 53 h 95"/>
                <a:gd name="T52" fmla="*/ 42 w 77"/>
                <a:gd name="T53" fmla="*/ 53 h 95"/>
                <a:gd name="T54" fmla="*/ 51 w 77"/>
                <a:gd name="T55" fmla="*/ 55 h 95"/>
                <a:gd name="T56" fmla="*/ 57 w 77"/>
                <a:gd name="T57" fmla="*/ 65 h 95"/>
                <a:gd name="T58" fmla="*/ 51 w 77"/>
                <a:gd name="T59" fmla="*/ 7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95">
                  <a:moveTo>
                    <a:pt x="63" y="44"/>
                  </a:moveTo>
                  <a:cubicBezTo>
                    <a:pt x="66" y="42"/>
                    <a:pt x="68" y="41"/>
                    <a:pt x="70" y="39"/>
                  </a:cubicBezTo>
                  <a:cubicBezTo>
                    <a:pt x="73" y="35"/>
                    <a:pt x="74" y="31"/>
                    <a:pt x="74" y="25"/>
                  </a:cubicBezTo>
                  <a:cubicBezTo>
                    <a:pt x="74" y="19"/>
                    <a:pt x="73" y="14"/>
                    <a:pt x="70" y="10"/>
                  </a:cubicBezTo>
                  <a:cubicBezTo>
                    <a:pt x="65" y="4"/>
                    <a:pt x="57" y="0"/>
                    <a:pt x="4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7" y="95"/>
                    <a:pt x="52" y="94"/>
                    <a:pt x="56" y="93"/>
                  </a:cubicBezTo>
                  <a:cubicBezTo>
                    <a:pt x="60" y="93"/>
                    <a:pt x="63" y="91"/>
                    <a:pt x="66" y="89"/>
                  </a:cubicBezTo>
                  <a:cubicBezTo>
                    <a:pt x="69" y="87"/>
                    <a:pt x="71" y="84"/>
                    <a:pt x="73" y="81"/>
                  </a:cubicBezTo>
                  <a:cubicBezTo>
                    <a:pt x="76" y="77"/>
                    <a:pt x="77" y="72"/>
                    <a:pt x="77" y="66"/>
                  </a:cubicBezTo>
                  <a:cubicBezTo>
                    <a:pt x="77" y="61"/>
                    <a:pt x="76" y="56"/>
                    <a:pt x="74" y="52"/>
                  </a:cubicBezTo>
                  <a:cubicBezTo>
                    <a:pt x="71" y="49"/>
                    <a:pt x="68" y="46"/>
                    <a:pt x="63" y="44"/>
                  </a:cubicBezTo>
                  <a:close/>
                  <a:moveTo>
                    <a:pt x="19" y="17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4" y="17"/>
                    <a:pt x="47" y="17"/>
                    <a:pt x="50" y="18"/>
                  </a:cubicBezTo>
                  <a:cubicBezTo>
                    <a:pt x="54" y="20"/>
                    <a:pt x="55" y="22"/>
                    <a:pt x="55" y="27"/>
                  </a:cubicBezTo>
                  <a:cubicBezTo>
                    <a:pt x="55" y="31"/>
                    <a:pt x="54" y="34"/>
                    <a:pt x="52" y="35"/>
                  </a:cubicBezTo>
                  <a:cubicBezTo>
                    <a:pt x="49" y="37"/>
                    <a:pt x="46" y="37"/>
                    <a:pt x="42" y="37"/>
                  </a:cubicBezTo>
                  <a:cubicBezTo>
                    <a:pt x="19" y="37"/>
                    <a:pt x="19" y="37"/>
                    <a:pt x="19" y="37"/>
                  </a:cubicBezTo>
                  <a:lnTo>
                    <a:pt x="19" y="17"/>
                  </a:lnTo>
                  <a:close/>
                  <a:moveTo>
                    <a:pt x="51" y="77"/>
                  </a:moveTo>
                  <a:cubicBezTo>
                    <a:pt x="49" y="78"/>
                    <a:pt x="46" y="78"/>
                    <a:pt x="42" y="78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6" y="53"/>
                    <a:pt x="49" y="54"/>
                    <a:pt x="51" y="55"/>
                  </a:cubicBezTo>
                  <a:cubicBezTo>
                    <a:pt x="55" y="57"/>
                    <a:pt x="57" y="60"/>
                    <a:pt x="57" y="65"/>
                  </a:cubicBezTo>
                  <a:cubicBezTo>
                    <a:pt x="57" y="71"/>
                    <a:pt x="55" y="75"/>
                    <a:pt x="51" y="7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3564" y="3598"/>
              <a:ext cx="61" cy="1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0"/>
            <p:cNvSpPr>
              <a:spLocks noEditPoints="1"/>
            </p:cNvSpPr>
            <p:nvPr/>
          </p:nvSpPr>
          <p:spPr bwMode="auto">
            <a:xfrm>
              <a:off x="3538" y="3626"/>
              <a:ext cx="113" cy="119"/>
            </a:xfrm>
            <a:custGeom>
              <a:avLst/>
              <a:gdLst>
                <a:gd name="T0" fmla="*/ 69 w 70"/>
                <a:gd name="T1" fmla="*/ 28 h 74"/>
                <a:gd name="T2" fmla="*/ 63 w 70"/>
                <a:gd name="T3" fmla="*/ 13 h 74"/>
                <a:gd name="T4" fmla="*/ 51 w 70"/>
                <a:gd name="T5" fmla="*/ 3 h 74"/>
                <a:gd name="T6" fmla="*/ 35 w 70"/>
                <a:gd name="T7" fmla="*/ 0 h 74"/>
                <a:gd name="T8" fmla="*/ 10 w 70"/>
                <a:gd name="T9" fmla="*/ 9 h 74"/>
                <a:gd name="T10" fmla="*/ 0 w 70"/>
                <a:gd name="T11" fmla="*/ 37 h 74"/>
                <a:gd name="T12" fmla="*/ 11 w 70"/>
                <a:gd name="T13" fmla="*/ 65 h 74"/>
                <a:gd name="T14" fmla="*/ 36 w 70"/>
                <a:gd name="T15" fmla="*/ 74 h 74"/>
                <a:gd name="T16" fmla="*/ 62 w 70"/>
                <a:gd name="T17" fmla="*/ 64 h 74"/>
                <a:gd name="T18" fmla="*/ 68 w 70"/>
                <a:gd name="T19" fmla="*/ 53 h 74"/>
                <a:gd name="T20" fmla="*/ 49 w 70"/>
                <a:gd name="T21" fmla="*/ 53 h 74"/>
                <a:gd name="T22" fmla="*/ 46 w 70"/>
                <a:gd name="T23" fmla="*/ 56 h 74"/>
                <a:gd name="T24" fmla="*/ 36 w 70"/>
                <a:gd name="T25" fmla="*/ 59 h 74"/>
                <a:gd name="T26" fmla="*/ 26 w 70"/>
                <a:gd name="T27" fmla="*/ 56 h 74"/>
                <a:gd name="T28" fmla="*/ 19 w 70"/>
                <a:gd name="T29" fmla="*/ 42 h 74"/>
                <a:gd name="T30" fmla="*/ 70 w 70"/>
                <a:gd name="T31" fmla="*/ 42 h 74"/>
                <a:gd name="T32" fmla="*/ 69 w 70"/>
                <a:gd name="T33" fmla="*/ 28 h 74"/>
                <a:gd name="T34" fmla="*/ 19 w 70"/>
                <a:gd name="T35" fmla="*/ 30 h 74"/>
                <a:gd name="T36" fmla="*/ 24 w 70"/>
                <a:gd name="T37" fmla="*/ 19 h 74"/>
                <a:gd name="T38" fmla="*/ 35 w 70"/>
                <a:gd name="T39" fmla="*/ 15 h 74"/>
                <a:gd name="T40" fmla="*/ 46 w 70"/>
                <a:gd name="T41" fmla="*/ 18 h 74"/>
                <a:gd name="T42" fmla="*/ 51 w 70"/>
                <a:gd name="T43" fmla="*/ 30 h 74"/>
                <a:gd name="T44" fmla="*/ 19 w 70"/>
                <a:gd name="T45" fmla="*/ 3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74">
                  <a:moveTo>
                    <a:pt x="69" y="28"/>
                  </a:moveTo>
                  <a:cubicBezTo>
                    <a:pt x="68" y="22"/>
                    <a:pt x="66" y="17"/>
                    <a:pt x="63" y="13"/>
                  </a:cubicBezTo>
                  <a:cubicBezTo>
                    <a:pt x="60" y="9"/>
                    <a:pt x="56" y="5"/>
                    <a:pt x="51" y="3"/>
                  </a:cubicBezTo>
                  <a:cubicBezTo>
                    <a:pt x="46" y="1"/>
                    <a:pt x="41" y="0"/>
                    <a:pt x="35" y="0"/>
                  </a:cubicBezTo>
                  <a:cubicBezTo>
                    <a:pt x="25" y="0"/>
                    <a:pt x="16" y="3"/>
                    <a:pt x="10" y="9"/>
                  </a:cubicBezTo>
                  <a:cubicBezTo>
                    <a:pt x="4" y="16"/>
                    <a:pt x="0" y="25"/>
                    <a:pt x="0" y="37"/>
                  </a:cubicBezTo>
                  <a:cubicBezTo>
                    <a:pt x="0" y="50"/>
                    <a:pt x="4" y="59"/>
                    <a:pt x="11" y="65"/>
                  </a:cubicBezTo>
                  <a:cubicBezTo>
                    <a:pt x="18" y="71"/>
                    <a:pt x="26" y="74"/>
                    <a:pt x="36" y="74"/>
                  </a:cubicBezTo>
                  <a:cubicBezTo>
                    <a:pt x="47" y="74"/>
                    <a:pt x="56" y="70"/>
                    <a:pt x="62" y="64"/>
                  </a:cubicBezTo>
                  <a:cubicBezTo>
                    <a:pt x="65" y="60"/>
                    <a:pt x="67" y="57"/>
                    <a:pt x="68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8" y="54"/>
                    <a:pt x="47" y="55"/>
                    <a:pt x="46" y="56"/>
                  </a:cubicBezTo>
                  <a:cubicBezTo>
                    <a:pt x="44" y="58"/>
                    <a:pt x="40" y="59"/>
                    <a:pt x="36" y="59"/>
                  </a:cubicBezTo>
                  <a:cubicBezTo>
                    <a:pt x="32" y="59"/>
                    <a:pt x="29" y="58"/>
                    <a:pt x="26" y="56"/>
                  </a:cubicBezTo>
                  <a:cubicBezTo>
                    <a:pt x="21" y="53"/>
                    <a:pt x="19" y="49"/>
                    <a:pt x="19" y="42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0" y="36"/>
                    <a:pt x="69" y="31"/>
                    <a:pt x="69" y="28"/>
                  </a:cubicBezTo>
                  <a:close/>
                  <a:moveTo>
                    <a:pt x="19" y="30"/>
                  </a:moveTo>
                  <a:cubicBezTo>
                    <a:pt x="20" y="25"/>
                    <a:pt x="21" y="21"/>
                    <a:pt x="24" y="19"/>
                  </a:cubicBezTo>
                  <a:cubicBezTo>
                    <a:pt x="27" y="16"/>
                    <a:pt x="30" y="15"/>
                    <a:pt x="35" y="15"/>
                  </a:cubicBezTo>
                  <a:cubicBezTo>
                    <a:pt x="39" y="15"/>
                    <a:pt x="43" y="16"/>
                    <a:pt x="46" y="18"/>
                  </a:cubicBezTo>
                  <a:cubicBezTo>
                    <a:pt x="49" y="21"/>
                    <a:pt x="50" y="25"/>
                    <a:pt x="51" y="30"/>
                  </a:cubicBezTo>
                  <a:lnTo>
                    <a:pt x="19" y="3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1"/>
            <p:cNvSpPr/>
            <p:nvPr/>
          </p:nvSpPr>
          <p:spPr bwMode="auto">
            <a:xfrm>
              <a:off x="2673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1AB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2"/>
            <p:cNvSpPr/>
            <p:nvPr/>
          </p:nvSpPr>
          <p:spPr bwMode="auto">
            <a:xfrm>
              <a:off x="2763" y="3576"/>
              <a:ext cx="321" cy="281"/>
            </a:xfrm>
            <a:custGeom>
              <a:avLst/>
              <a:gdLst>
                <a:gd name="T0" fmla="*/ 138 w 200"/>
                <a:gd name="T1" fmla="*/ 0 h 175"/>
                <a:gd name="T2" fmla="*/ 124 w 200"/>
                <a:gd name="T3" fmla="*/ 20 h 175"/>
                <a:gd name="T4" fmla="*/ 107 w 200"/>
                <a:gd name="T5" fmla="*/ 3 h 175"/>
                <a:gd name="T6" fmla="*/ 80 w 200"/>
                <a:gd name="T7" fmla="*/ 29 h 175"/>
                <a:gd name="T8" fmla="*/ 51 w 200"/>
                <a:gd name="T9" fmla="*/ 1 h 175"/>
                <a:gd name="T10" fmla="*/ 36 w 200"/>
                <a:gd name="T11" fmla="*/ 16 h 175"/>
                <a:gd name="T12" fmla="*/ 29 w 200"/>
                <a:gd name="T13" fmla="*/ 9 h 175"/>
                <a:gd name="T14" fmla="*/ 0 w 200"/>
                <a:gd name="T15" fmla="*/ 38 h 175"/>
                <a:gd name="T16" fmla="*/ 67 w 200"/>
                <a:gd name="T17" fmla="*/ 105 h 175"/>
                <a:gd name="T18" fmla="*/ 54 w 200"/>
                <a:gd name="T19" fmla="*/ 124 h 175"/>
                <a:gd name="T20" fmla="*/ 104 w 200"/>
                <a:gd name="T21" fmla="*/ 175 h 175"/>
                <a:gd name="T22" fmla="*/ 160 w 200"/>
                <a:gd name="T23" fmla="*/ 175 h 175"/>
                <a:gd name="T24" fmla="*/ 200 w 200"/>
                <a:gd name="T25" fmla="*/ 135 h 175"/>
                <a:gd name="T26" fmla="*/ 200 w 200"/>
                <a:gd name="T27" fmla="*/ 62 h 175"/>
                <a:gd name="T28" fmla="*/ 138 w 200"/>
                <a:gd name="T29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0" h="175">
                  <a:moveTo>
                    <a:pt x="138" y="0"/>
                  </a:moveTo>
                  <a:cubicBezTo>
                    <a:pt x="124" y="20"/>
                    <a:pt x="124" y="20"/>
                    <a:pt x="124" y="20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104" y="175"/>
                    <a:pt x="104" y="175"/>
                    <a:pt x="104" y="175"/>
                  </a:cubicBezTo>
                  <a:cubicBezTo>
                    <a:pt x="160" y="175"/>
                    <a:pt x="160" y="175"/>
                    <a:pt x="160" y="175"/>
                  </a:cubicBezTo>
                  <a:cubicBezTo>
                    <a:pt x="182" y="175"/>
                    <a:pt x="200" y="157"/>
                    <a:pt x="200" y="135"/>
                  </a:cubicBezTo>
                  <a:cubicBezTo>
                    <a:pt x="200" y="62"/>
                    <a:pt x="200" y="62"/>
                    <a:pt x="200" y="62"/>
                  </a:cubicBezTo>
                  <a:cubicBezTo>
                    <a:pt x="138" y="0"/>
                    <a:pt x="138" y="0"/>
                    <a:pt x="138" y="0"/>
                  </a:cubicBezTo>
                </a:path>
              </a:pathLst>
            </a:custGeom>
            <a:solidFill>
              <a:srgbClr val="17A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3"/>
            <p:cNvSpPr/>
            <p:nvPr/>
          </p:nvSpPr>
          <p:spPr bwMode="auto">
            <a:xfrm>
              <a:off x="2751" y="3565"/>
              <a:ext cx="246" cy="214"/>
            </a:xfrm>
            <a:custGeom>
              <a:avLst/>
              <a:gdLst>
                <a:gd name="T0" fmla="*/ 152 w 153"/>
                <a:gd name="T1" fmla="*/ 31 h 133"/>
                <a:gd name="T2" fmla="*/ 121 w 153"/>
                <a:gd name="T3" fmla="*/ 92 h 133"/>
                <a:gd name="T4" fmla="*/ 68 w 153"/>
                <a:gd name="T5" fmla="*/ 133 h 133"/>
                <a:gd name="T6" fmla="*/ 46 w 153"/>
                <a:gd name="T7" fmla="*/ 108 h 133"/>
                <a:gd name="T8" fmla="*/ 34 w 153"/>
                <a:gd name="T9" fmla="*/ 63 h 133"/>
                <a:gd name="T10" fmla="*/ 19 w 153"/>
                <a:gd name="T11" fmla="*/ 38 h 133"/>
                <a:gd name="T12" fmla="*/ 7 w 153"/>
                <a:gd name="T13" fmla="*/ 45 h 133"/>
                <a:gd name="T14" fmla="*/ 0 w 153"/>
                <a:gd name="T15" fmla="*/ 36 h 133"/>
                <a:gd name="T16" fmla="*/ 22 w 153"/>
                <a:gd name="T17" fmla="*/ 17 h 133"/>
                <a:gd name="T18" fmla="*/ 45 w 153"/>
                <a:gd name="T19" fmla="*/ 3 h 133"/>
                <a:gd name="T20" fmla="*/ 66 w 153"/>
                <a:gd name="T21" fmla="*/ 27 h 133"/>
                <a:gd name="T22" fmla="*/ 73 w 153"/>
                <a:gd name="T23" fmla="*/ 62 h 133"/>
                <a:gd name="T24" fmla="*/ 84 w 153"/>
                <a:gd name="T25" fmla="*/ 85 h 133"/>
                <a:gd name="T26" fmla="*/ 98 w 153"/>
                <a:gd name="T27" fmla="*/ 70 h 133"/>
                <a:gd name="T28" fmla="*/ 108 w 153"/>
                <a:gd name="T29" fmla="*/ 47 h 133"/>
                <a:gd name="T30" fmla="*/ 98 w 153"/>
                <a:gd name="T31" fmla="*/ 34 h 133"/>
                <a:gd name="T32" fmla="*/ 86 w 153"/>
                <a:gd name="T33" fmla="*/ 38 h 133"/>
                <a:gd name="T34" fmla="*/ 130 w 153"/>
                <a:gd name="T35" fmla="*/ 1 h 133"/>
                <a:gd name="T36" fmla="*/ 152 w 153"/>
                <a:gd name="T37" fmla="*/ 3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" h="133">
                  <a:moveTo>
                    <a:pt x="152" y="31"/>
                  </a:moveTo>
                  <a:cubicBezTo>
                    <a:pt x="151" y="46"/>
                    <a:pt x="141" y="66"/>
                    <a:pt x="121" y="92"/>
                  </a:cubicBezTo>
                  <a:cubicBezTo>
                    <a:pt x="100" y="119"/>
                    <a:pt x="83" y="133"/>
                    <a:pt x="68" y="133"/>
                  </a:cubicBezTo>
                  <a:cubicBezTo>
                    <a:pt x="60" y="133"/>
                    <a:pt x="52" y="124"/>
                    <a:pt x="46" y="108"/>
                  </a:cubicBezTo>
                  <a:cubicBezTo>
                    <a:pt x="42" y="93"/>
                    <a:pt x="38" y="78"/>
                    <a:pt x="34" y="63"/>
                  </a:cubicBezTo>
                  <a:cubicBezTo>
                    <a:pt x="29" y="46"/>
                    <a:pt x="24" y="37"/>
                    <a:pt x="19" y="38"/>
                  </a:cubicBezTo>
                  <a:cubicBezTo>
                    <a:pt x="18" y="39"/>
                    <a:pt x="14" y="41"/>
                    <a:pt x="7" y="4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8" y="30"/>
                    <a:pt x="15" y="23"/>
                    <a:pt x="22" y="17"/>
                  </a:cubicBezTo>
                  <a:cubicBezTo>
                    <a:pt x="32" y="8"/>
                    <a:pt x="40" y="3"/>
                    <a:pt x="45" y="3"/>
                  </a:cubicBezTo>
                  <a:cubicBezTo>
                    <a:pt x="56" y="2"/>
                    <a:pt x="64" y="10"/>
                    <a:pt x="66" y="27"/>
                  </a:cubicBezTo>
                  <a:cubicBezTo>
                    <a:pt x="69" y="46"/>
                    <a:pt x="71" y="57"/>
                    <a:pt x="73" y="62"/>
                  </a:cubicBezTo>
                  <a:cubicBezTo>
                    <a:pt x="76" y="77"/>
                    <a:pt x="80" y="85"/>
                    <a:pt x="84" y="85"/>
                  </a:cubicBezTo>
                  <a:cubicBezTo>
                    <a:pt x="87" y="85"/>
                    <a:pt x="92" y="80"/>
                    <a:pt x="98" y="70"/>
                  </a:cubicBezTo>
                  <a:cubicBezTo>
                    <a:pt x="104" y="60"/>
                    <a:pt x="108" y="52"/>
                    <a:pt x="108" y="47"/>
                  </a:cubicBezTo>
                  <a:cubicBezTo>
                    <a:pt x="109" y="38"/>
                    <a:pt x="106" y="34"/>
                    <a:pt x="98" y="34"/>
                  </a:cubicBezTo>
                  <a:cubicBezTo>
                    <a:pt x="94" y="34"/>
                    <a:pt x="90" y="36"/>
                    <a:pt x="86" y="38"/>
                  </a:cubicBezTo>
                  <a:cubicBezTo>
                    <a:pt x="93" y="18"/>
                    <a:pt x="109" y="0"/>
                    <a:pt x="130" y="1"/>
                  </a:cubicBezTo>
                  <a:cubicBezTo>
                    <a:pt x="145" y="1"/>
                    <a:pt x="153" y="12"/>
                    <a:pt x="152" y="3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4"/>
            <p:cNvSpPr/>
            <p:nvPr/>
          </p:nvSpPr>
          <p:spPr bwMode="auto">
            <a:xfrm>
              <a:off x="2030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D82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5"/>
            <p:cNvSpPr>
              <a:spLocks noEditPoints="1"/>
            </p:cNvSpPr>
            <p:nvPr/>
          </p:nvSpPr>
          <p:spPr bwMode="auto">
            <a:xfrm>
              <a:off x="2380" y="3695"/>
              <a:ext cx="61" cy="162"/>
            </a:xfrm>
            <a:custGeom>
              <a:avLst/>
              <a:gdLst>
                <a:gd name="T0" fmla="*/ 0 w 38"/>
                <a:gd name="T1" fmla="*/ 101 h 101"/>
                <a:gd name="T2" fmla="*/ 0 w 38"/>
                <a:gd name="T3" fmla="*/ 101 h 101"/>
                <a:gd name="T4" fmla="*/ 0 w 38"/>
                <a:gd name="T5" fmla="*/ 101 h 101"/>
                <a:gd name="T6" fmla="*/ 1 w 38"/>
                <a:gd name="T7" fmla="*/ 101 h 101"/>
                <a:gd name="T8" fmla="*/ 0 w 38"/>
                <a:gd name="T9" fmla="*/ 101 h 101"/>
                <a:gd name="T10" fmla="*/ 1 w 38"/>
                <a:gd name="T11" fmla="*/ 101 h 101"/>
                <a:gd name="T12" fmla="*/ 10 w 38"/>
                <a:gd name="T13" fmla="*/ 99 h 101"/>
                <a:gd name="T14" fmla="*/ 1 w 38"/>
                <a:gd name="T15" fmla="*/ 101 h 101"/>
                <a:gd name="T16" fmla="*/ 10 w 38"/>
                <a:gd name="T17" fmla="*/ 99 h 101"/>
                <a:gd name="T18" fmla="*/ 11 w 38"/>
                <a:gd name="T19" fmla="*/ 99 h 101"/>
                <a:gd name="T20" fmla="*/ 10 w 38"/>
                <a:gd name="T21" fmla="*/ 99 h 101"/>
                <a:gd name="T22" fmla="*/ 11 w 38"/>
                <a:gd name="T23" fmla="*/ 99 h 101"/>
                <a:gd name="T24" fmla="*/ 12 w 38"/>
                <a:gd name="T25" fmla="*/ 99 h 101"/>
                <a:gd name="T26" fmla="*/ 12 w 38"/>
                <a:gd name="T27" fmla="*/ 99 h 101"/>
                <a:gd name="T28" fmla="*/ 12 w 38"/>
                <a:gd name="T29" fmla="*/ 99 h 101"/>
                <a:gd name="T30" fmla="*/ 12 w 38"/>
                <a:gd name="T31" fmla="*/ 98 h 101"/>
                <a:gd name="T32" fmla="*/ 12 w 38"/>
                <a:gd name="T33" fmla="*/ 98 h 101"/>
                <a:gd name="T34" fmla="*/ 12 w 38"/>
                <a:gd name="T35" fmla="*/ 98 h 101"/>
                <a:gd name="T36" fmla="*/ 38 w 38"/>
                <a:gd name="T37" fmla="*/ 61 h 101"/>
                <a:gd name="T38" fmla="*/ 38 w 38"/>
                <a:gd name="T39" fmla="*/ 61 h 101"/>
                <a:gd name="T40" fmla="*/ 38 w 38"/>
                <a:gd name="T41" fmla="*/ 61 h 101"/>
                <a:gd name="T42" fmla="*/ 38 w 38"/>
                <a:gd name="T43" fmla="*/ 0 h 101"/>
                <a:gd name="T44" fmla="*/ 38 w 38"/>
                <a:gd name="T45" fmla="*/ 61 h 101"/>
                <a:gd name="T46" fmla="*/ 38 w 38"/>
                <a:gd name="T47" fmla="*/ 61 h 101"/>
                <a:gd name="T48" fmla="*/ 38 w 38"/>
                <a:gd name="T49" fmla="*/ 61 h 101"/>
                <a:gd name="T50" fmla="*/ 38 w 38"/>
                <a:gd name="T5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8" h="101">
                  <a:moveTo>
                    <a:pt x="0" y="101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moveTo>
                    <a:pt x="1" y="101"/>
                  </a:moveTo>
                  <a:cubicBezTo>
                    <a:pt x="1" y="101"/>
                    <a:pt x="0" y="101"/>
                    <a:pt x="0" y="101"/>
                  </a:cubicBezTo>
                  <a:cubicBezTo>
                    <a:pt x="0" y="101"/>
                    <a:pt x="1" y="101"/>
                    <a:pt x="1" y="101"/>
                  </a:cubicBezTo>
                  <a:moveTo>
                    <a:pt x="10" y="99"/>
                  </a:moveTo>
                  <a:cubicBezTo>
                    <a:pt x="7" y="100"/>
                    <a:pt x="4" y="101"/>
                    <a:pt x="1" y="101"/>
                  </a:cubicBezTo>
                  <a:cubicBezTo>
                    <a:pt x="4" y="101"/>
                    <a:pt x="7" y="100"/>
                    <a:pt x="10" y="99"/>
                  </a:cubicBezTo>
                  <a:moveTo>
                    <a:pt x="11" y="99"/>
                  </a:moveTo>
                  <a:cubicBezTo>
                    <a:pt x="11" y="99"/>
                    <a:pt x="10" y="99"/>
                    <a:pt x="10" y="99"/>
                  </a:cubicBezTo>
                  <a:cubicBezTo>
                    <a:pt x="10" y="99"/>
                    <a:pt x="11" y="99"/>
                    <a:pt x="11" y="99"/>
                  </a:cubicBezTo>
                  <a:moveTo>
                    <a:pt x="12" y="99"/>
                  </a:moveTo>
                  <a:cubicBezTo>
                    <a:pt x="12" y="99"/>
                    <a:pt x="12" y="99"/>
                    <a:pt x="12" y="99"/>
                  </a:cubicBezTo>
                  <a:cubicBezTo>
                    <a:pt x="12" y="99"/>
                    <a:pt x="12" y="99"/>
                    <a:pt x="12" y="99"/>
                  </a:cubicBezTo>
                  <a:moveTo>
                    <a:pt x="12" y="98"/>
                  </a:moveTo>
                  <a:cubicBezTo>
                    <a:pt x="12" y="98"/>
                    <a:pt x="12" y="98"/>
                    <a:pt x="12" y="98"/>
                  </a:cubicBezTo>
                  <a:cubicBezTo>
                    <a:pt x="12" y="98"/>
                    <a:pt x="12" y="98"/>
                    <a:pt x="12" y="98"/>
                  </a:cubicBezTo>
                  <a:moveTo>
                    <a:pt x="38" y="61"/>
                  </a:move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moveTo>
                    <a:pt x="38" y="0"/>
                  </a:move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6"/>
            <p:cNvSpPr/>
            <p:nvPr/>
          </p:nvSpPr>
          <p:spPr bwMode="auto">
            <a:xfrm>
              <a:off x="2138" y="3529"/>
              <a:ext cx="303" cy="328"/>
            </a:xfrm>
            <a:custGeom>
              <a:avLst/>
              <a:gdLst>
                <a:gd name="T0" fmla="*/ 29 w 189"/>
                <a:gd name="T1" fmla="*/ 0 h 204"/>
                <a:gd name="T2" fmla="*/ 31 w 189"/>
                <a:gd name="T3" fmla="*/ 19 h 204"/>
                <a:gd name="T4" fmla="*/ 41 w 189"/>
                <a:gd name="T5" fmla="*/ 29 h 204"/>
                <a:gd name="T6" fmla="*/ 31 w 189"/>
                <a:gd name="T7" fmla="*/ 58 h 204"/>
                <a:gd name="T8" fmla="*/ 45 w 189"/>
                <a:gd name="T9" fmla="*/ 72 h 204"/>
                <a:gd name="T10" fmla="*/ 41 w 189"/>
                <a:gd name="T11" fmla="*/ 77 h 204"/>
                <a:gd name="T12" fmla="*/ 6 w 189"/>
                <a:gd name="T13" fmla="*/ 76 h 204"/>
                <a:gd name="T14" fmla="*/ 0 w 189"/>
                <a:gd name="T15" fmla="*/ 149 h 204"/>
                <a:gd name="T16" fmla="*/ 56 w 189"/>
                <a:gd name="T17" fmla="*/ 204 h 204"/>
                <a:gd name="T18" fmla="*/ 149 w 189"/>
                <a:gd name="T19" fmla="*/ 204 h 204"/>
                <a:gd name="T20" fmla="*/ 151 w 189"/>
                <a:gd name="T21" fmla="*/ 204 h 204"/>
                <a:gd name="T22" fmla="*/ 151 w 189"/>
                <a:gd name="T23" fmla="*/ 204 h 204"/>
                <a:gd name="T24" fmla="*/ 151 w 189"/>
                <a:gd name="T25" fmla="*/ 204 h 204"/>
                <a:gd name="T26" fmla="*/ 152 w 189"/>
                <a:gd name="T27" fmla="*/ 204 h 204"/>
                <a:gd name="T28" fmla="*/ 152 w 189"/>
                <a:gd name="T29" fmla="*/ 204 h 204"/>
                <a:gd name="T30" fmla="*/ 161 w 189"/>
                <a:gd name="T31" fmla="*/ 202 h 204"/>
                <a:gd name="T32" fmla="*/ 161 w 189"/>
                <a:gd name="T33" fmla="*/ 202 h 204"/>
                <a:gd name="T34" fmla="*/ 162 w 189"/>
                <a:gd name="T35" fmla="*/ 202 h 204"/>
                <a:gd name="T36" fmla="*/ 163 w 189"/>
                <a:gd name="T37" fmla="*/ 202 h 204"/>
                <a:gd name="T38" fmla="*/ 163 w 189"/>
                <a:gd name="T39" fmla="*/ 202 h 204"/>
                <a:gd name="T40" fmla="*/ 163 w 189"/>
                <a:gd name="T41" fmla="*/ 201 h 204"/>
                <a:gd name="T42" fmla="*/ 163 w 189"/>
                <a:gd name="T43" fmla="*/ 201 h 204"/>
                <a:gd name="T44" fmla="*/ 189 w 189"/>
                <a:gd name="T45" fmla="*/ 164 h 204"/>
                <a:gd name="T46" fmla="*/ 189 w 189"/>
                <a:gd name="T47" fmla="*/ 164 h 204"/>
                <a:gd name="T48" fmla="*/ 189 w 189"/>
                <a:gd name="T49" fmla="*/ 164 h 204"/>
                <a:gd name="T50" fmla="*/ 189 w 189"/>
                <a:gd name="T51" fmla="*/ 164 h 204"/>
                <a:gd name="T52" fmla="*/ 189 w 189"/>
                <a:gd name="T53" fmla="*/ 103 h 204"/>
                <a:gd name="T54" fmla="*/ 102 w 189"/>
                <a:gd name="T55" fmla="*/ 15 h 204"/>
                <a:gd name="T56" fmla="*/ 94 w 189"/>
                <a:gd name="T57" fmla="*/ 23 h 204"/>
                <a:gd name="T58" fmla="*/ 87 w 189"/>
                <a:gd name="T59" fmla="*/ 15 h 204"/>
                <a:gd name="T60" fmla="*/ 85 w 189"/>
                <a:gd name="T61" fmla="*/ 33 h 204"/>
                <a:gd name="T62" fmla="*/ 84 w 189"/>
                <a:gd name="T63" fmla="*/ 33 h 204"/>
                <a:gd name="T64" fmla="*/ 69 w 189"/>
                <a:gd name="T65" fmla="*/ 18 h 204"/>
                <a:gd name="T66" fmla="*/ 69 w 189"/>
                <a:gd name="T67" fmla="*/ 19 h 204"/>
                <a:gd name="T68" fmla="*/ 50 w 189"/>
                <a:gd name="T69" fmla="*/ 0 h 204"/>
                <a:gd name="T70" fmla="*/ 45 w 189"/>
                <a:gd name="T71" fmla="*/ 16 h 204"/>
                <a:gd name="T72" fmla="*/ 29 w 189"/>
                <a:gd name="T7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9" h="204">
                  <a:moveTo>
                    <a:pt x="29" y="0"/>
                  </a:moveTo>
                  <a:cubicBezTo>
                    <a:pt x="31" y="19"/>
                    <a:pt x="31" y="19"/>
                    <a:pt x="31" y="1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149" y="204"/>
                    <a:pt x="149" y="204"/>
                    <a:pt x="149" y="204"/>
                  </a:cubicBezTo>
                  <a:cubicBezTo>
                    <a:pt x="150" y="204"/>
                    <a:pt x="150" y="204"/>
                    <a:pt x="151" y="204"/>
                  </a:cubicBezTo>
                  <a:cubicBezTo>
                    <a:pt x="151" y="204"/>
                    <a:pt x="151" y="204"/>
                    <a:pt x="151" y="204"/>
                  </a:cubicBezTo>
                  <a:cubicBezTo>
                    <a:pt x="151" y="204"/>
                    <a:pt x="151" y="204"/>
                    <a:pt x="151" y="204"/>
                  </a:cubicBezTo>
                  <a:cubicBezTo>
                    <a:pt x="151" y="204"/>
                    <a:pt x="152" y="204"/>
                    <a:pt x="152" y="204"/>
                  </a:cubicBezTo>
                  <a:cubicBezTo>
                    <a:pt x="152" y="204"/>
                    <a:pt x="152" y="204"/>
                    <a:pt x="152" y="204"/>
                  </a:cubicBezTo>
                  <a:cubicBezTo>
                    <a:pt x="155" y="204"/>
                    <a:pt x="158" y="203"/>
                    <a:pt x="161" y="202"/>
                  </a:cubicBezTo>
                  <a:cubicBezTo>
                    <a:pt x="161" y="202"/>
                    <a:pt x="161" y="202"/>
                    <a:pt x="161" y="202"/>
                  </a:cubicBezTo>
                  <a:cubicBezTo>
                    <a:pt x="161" y="202"/>
                    <a:pt x="162" y="202"/>
                    <a:pt x="162" y="202"/>
                  </a:cubicBezTo>
                  <a:cubicBezTo>
                    <a:pt x="163" y="202"/>
                    <a:pt x="163" y="202"/>
                    <a:pt x="163" y="202"/>
                  </a:cubicBezTo>
                  <a:cubicBezTo>
                    <a:pt x="163" y="202"/>
                    <a:pt x="163" y="202"/>
                    <a:pt x="163" y="202"/>
                  </a:cubicBezTo>
                  <a:cubicBezTo>
                    <a:pt x="163" y="202"/>
                    <a:pt x="163" y="202"/>
                    <a:pt x="163" y="201"/>
                  </a:cubicBezTo>
                  <a:cubicBezTo>
                    <a:pt x="163" y="201"/>
                    <a:pt x="163" y="201"/>
                    <a:pt x="163" y="201"/>
                  </a:cubicBezTo>
                  <a:cubicBezTo>
                    <a:pt x="178" y="196"/>
                    <a:pt x="189" y="181"/>
                    <a:pt x="189" y="164"/>
                  </a:cubicBezTo>
                  <a:cubicBezTo>
                    <a:pt x="189" y="164"/>
                    <a:pt x="189" y="164"/>
                    <a:pt x="189" y="164"/>
                  </a:cubicBezTo>
                  <a:cubicBezTo>
                    <a:pt x="189" y="164"/>
                    <a:pt x="189" y="164"/>
                    <a:pt x="189" y="164"/>
                  </a:cubicBezTo>
                  <a:cubicBezTo>
                    <a:pt x="189" y="164"/>
                    <a:pt x="189" y="164"/>
                    <a:pt x="189" y="16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B82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7"/>
            <p:cNvSpPr/>
            <p:nvPr/>
          </p:nvSpPr>
          <p:spPr bwMode="auto">
            <a:xfrm>
              <a:off x="2170" y="3529"/>
              <a:ext cx="48" cy="94"/>
            </a:xfrm>
            <a:custGeom>
              <a:avLst/>
              <a:gdLst>
                <a:gd name="T0" fmla="*/ 18 w 48"/>
                <a:gd name="T1" fmla="*/ 94 h 94"/>
                <a:gd name="T2" fmla="*/ 32 w 48"/>
                <a:gd name="T3" fmla="*/ 94 h 94"/>
                <a:gd name="T4" fmla="*/ 32 w 48"/>
                <a:gd name="T5" fmla="*/ 57 h 94"/>
                <a:gd name="T6" fmla="*/ 48 w 48"/>
                <a:gd name="T7" fmla="*/ 0 h 94"/>
                <a:gd name="T8" fmla="*/ 34 w 48"/>
                <a:gd name="T9" fmla="*/ 0 h 94"/>
                <a:gd name="T10" fmla="*/ 24 w 48"/>
                <a:gd name="T11" fmla="*/ 37 h 94"/>
                <a:gd name="T12" fmla="*/ 15 w 48"/>
                <a:gd name="T13" fmla="*/ 0 h 94"/>
                <a:gd name="T14" fmla="*/ 0 w 48"/>
                <a:gd name="T15" fmla="*/ 0 h 94"/>
                <a:gd name="T16" fmla="*/ 18 w 48"/>
                <a:gd name="T17" fmla="*/ 57 h 94"/>
                <a:gd name="T18" fmla="*/ 18 w 48"/>
                <a:gd name="T19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94">
                  <a:moveTo>
                    <a:pt x="18" y="94"/>
                  </a:moveTo>
                  <a:lnTo>
                    <a:pt x="32" y="94"/>
                  </a:lnTo>
                  <a:lnTo>
                    <a:pt x="32" y="57"/>
                  </a:lnTo>
                  <a:lnTo>
                    <a:pt x="48" y="0"/>
                  </a:lnTo>
                  <a:lnTo>
                    <a:pt x="34" y="0"/>
                  </a:lnTo>
                  <a:lnTo>
                    <a:pt x="24" y="37"/>
                  </a:lnTo>
                  <a:lnTo>
                    <a:pt x="15" y="0"/>
                  </a:lnTo>
                  <a:lnTo>
                    <a:pt x="0" y="0"/>
                  </a:lnTo>
                  <a:lnTo>
                    <a:pt x="18" y="57"/>
                  </a:lnTo>
                  <a:lnTo>
                    <a:pt x="18" y="9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8"/>
            <p:cNvSpPr/>
            <p:nvPr/>
          </p:nvSpPr>
          <p:spPr bwMode="auto">
            <a:xfrm>
              <a:off x="2265" y="3553"/>
              <a:ext cx="37" cy="71"/>
            </a:xfrm>
            <a:custGeom>
              <a:avLst/>
              <a:gdLst>
                <a:gd name="T0" fmla="*/ 6 w 23"/>
                <a:gd name="T1" fmla="*/ 44 h 44"/>
                <a:gd name="T2" fmla="*/ 15 w 23"/>
                <a:gd name="T3" fmla="*/ 38 h 44"/>
                <a:gd name="T4" fmla="*/ 15 w 23"/>
                <a:gd name="T5" fmla="*/ 43 h 44"/>
                <a:gd name="T6" fmla="*/ 23 w 23"/>
                <a:gd name="T7" fmla="*/ 43 h 44"/>
                <a:gd name="T8" fmla="*/ 23 w 23"/>
                <a:gd name="T9" fmla="*/ 0 h 44"/>
                <a:gd name="T10" fmla="*/ 15 w 23"/>
                <a:gd name="T11" fmla="*/ 0 h 44"/>
                <a:gd name="T12" fmla="*/ 15 w 23"/>
                <a:gd name="T13" fmla="*/ 33 h 44"/>
                <a:gd name="T14" fmla="*/ 10 w 23"/>
                <a:gd name="T15" fmla="*/ 36 h 44"/>
                <a:gd name="T16" fmla="*/ 8 w 23"/>
                <a:gd name="T17" fmla="*/ 33 h 44"/>
                <a:gd name="T18" fmla="*/ 8 w 23"/>
                <a:gd name="T19" fmla="*/ 0 h 44"/>
                <a:gd name="T20" fmla="*/ 0 w 23"/>
                <a:gd name="T21" fmla="*/ 0 h 44"/>
                <a:gd name="T22" fmla="*/ 0 w 23"/>
                <a:gd name="T23" fmla="*/ 36 h 44"/>
                <a:gd name="T24" fmla="*/ 6 w 23"/>
                <a:gd name="T2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44">
                  <a:moveTo>
                    <a:pt x="6" y="44"/>
                  </a:moveTo>
                  <a:cubicBezTo>
                    <a:pt x="8" y="44"/>
                    <a:pt x="11" y="42"/>
                    <a:pt x="15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4" y="34"/>
                    <a:pt x="12" y="36"/>
                    <a:pt x="10" y="36"/>
                  </a:cubicBezTo>
                  <a:cubicBezTo>
                    <a:pt x="8" y="36"/>
                    <a:pt x="8" y="35"/>
                    <a:pt x="8" y="3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1" y="44"/>
                    <a:pt x="6" y="44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9"/>
            <p:cNvSpPr>
              <a:spLocks noEditPoints="1"/>
            </p:cNvSpPr>
            <p:nvPr/>
          </p:nvSpPr>
          <p:spPr bwMode="auto">
            <a:xfrm>
              <a:off x="2218" y="3553"/>
              <a:ext cx="37" cy="71"/>
            </a:xfrm>
            <a:custGeom>
              <a:avLst/>
              <a:gdLst>
                <a:gd name="T0" fmla="*/ 0 w 23"/>
                <a:gd name="T1" fmla="*/ 32 h 44"/>
                <a:gd name="T2" fmla="*/ 11 w 23"/>
                <a:gd name="T3" fmla="*/ 44 h 44"/>
                <a:gd name="T4" fmla="*/ 23 w 23"/>
                <a:gd name="T5" fmla="*/ 32 h 44"/>
                <a:gd name="T6" fmla="*/ 23 w 23"/>
                <a:gd name="T7" fmla="*/ 12 h 44"/>
                <a:gd name="T8" fmla="*/ 11 w 23"/>
                <a:gd name="T9" fmla="*/ 0 h 44"/>
                <a:gd name="T10" fmla="*/ 0 w 23"/>
                <a:gd name="T11" fmla="*/ 12 h 44"/>
                <a:gd name="T12" fmla="*/ 0 w 23"/>
                <a:gd name="T13" fmla="*/ 32 h 44"/>
                <a:gd name="T14" fmla="*/ 8 w 23"/>
                <a:gd name="T15" fmla="*/ 12 h 44"/>
                <a:gd name="T16" fmla="*/ 11 w 23"/>
                <a:gd name="T17" fmla="*/ 8 h 44"/>
                <a:gd name="T18" fmla="*/ 14 w 23"/>
                <a:gd name="T19" fmla="*/ 12 h 44"/>
                <a:gd name="T20" fmla="*/ 14 w 23"/>
                <a:gd name="T21" fmla="*/ 32 h 44"/>
                <a:gd name="T22" fmla="*/ 11 w 23"/>
                <a:gd name="T23" fmla="*/ 36 h 44"/>
                <a:gd name="T24" fmla="*/ 8 w 23"/>
                <a:gd name="T25" fmla="*/ 32 h 44"/>
                <a:gd name="T26" fmla="*/ 8 w 23"/>
                <a:gd name="T27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" h="44">
                  <a:moveTo>
                    <a:pt x="0" y="32"/>
                  </a:moveTo>
                  <a:cubicBezTo>
                    <a:pt x="0" y="40"/>
                    <a:pt x="4" y="44"/>
                    <a:pt x="11" y="44"/>
                  </a:cubicBezTo>
                  <a:cubicBezTo>
                    <a:pt x="18" y="44"/>
                    <a:pt x="23" y="40"/>
                    <a:pt x="23" y="3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5"/>
                    <a:pt x="18" y="0"/>
                    <a:pt x="11" y="0"/>
                  </a:cubicBezTo>
                  <a:cubicBezTo>
                    <a:pt x="4" y="0"/>
                    <a:pt x="0" y="5"/>
                    <a:pt x="0" y="12"/>
                  </a:cubicBezTo>
                  <a:lnTo>
                    <a:pt x="0" y="32"/>
                  </a:lnTo>
                  <a:close/>
                  <a:moveTo>
                    <a:pt x="8" y="12"/>
                  </a:moveTo>
                  <a:cubicBezTo>
                    <a:pt x="8" y="10"/>
                    <a:pt x="9" y="8"/>
                    <a:pt x="11" y="8"/>
                  </a:cubicBezTo>
                  <a:cubicBezTo>
                    <a:pt x="13" y="8"/>
                    <a:pt x="14" y="10"/>
                    <a:pt x="14" y="1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4"/>
                    <a:pt x="13" y="36"/>
                    <a:pt x="11" y="36"/>
                  </a:cubicBezTo>
                  <a:cubicBezTo>
                    <a:pt x="9" y="36"/>
                    <a:pt x="8" y="34"/>
                    <a:pt x="8" y="32"/>
                  </a:cubicBezTo>
                  <a:lnTo>
                    <a:pt x="8" y="1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0"/>
            <p:cNvSpPr/>
            <p:nvPr/>
          </p:nvSpPr>
          <p:spPr bwMode="auto">
            <a:xfrm>
              <a:off x="2297" y="3698"/>
              <a:ext cx="10" cy="15"/>
            </a:xfrm>
            <a:custGeom>
              <a:avLst/>
              <a:gdLst>
                <a:gd name="T0" fmla="*/ 3 w 6"/>
                <a:gd name="T1" fmla="*/ 0 h 9"/>
                <a:gd name="T2" fmla="*/ 0 w 6"/>
                <a:gd name="T3" fmla="*/ 5 h 9"/>
                <a:gd name="T4" fmla="*/ 0 w 6"/>
                <a:gd name="T5" fmla="*/ 9 h 9"/>
                <a:gd name="T6" fmla="*/ 6 w 6"/>
                <a:gd name="T7" fmla="*/ 9 h 9"/>
                <a:gd name="T8" fmla="*/ 6 w 6"/>
                <a:gd name="T9" fmla="*/ 5 h 9"/>
                <a:gd name="T10" fmla="*/ 3 w 6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0"/>
                    <a:pt x="0" y="2"/>
                    <a:pt x="0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2"/>
                    <a:pt x="6" y="0"/>
                    <a:pt x="3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1"/>
            <p:cNvSpPr/>
            <p:nvPr/>
          </p:nvSpPr>
          <p:spPr bwMode="auto">
            <a:xfrm>
              <a:off x="2252" y="3698"/>
              <a:ext cx="10" cy="47"/>
            </a:xfrm>
            <a:custGeom>
              <a:avLst/>
              <a:gdLst>
                <a:gd name="T0" fmla="*/ 2 w 6"/>
                <a:gd name="T1" fmla="*/ 0 h 29"/>
                <a:gd name="T2" fmla="*/ 0 w 6"/>
                <a:gd name="T3" fmla="*/ 1 h 29"/>
                <a:gd name="T4" fmla="*/ 0 w 6"/>
                <a:gd name="T5" fmla="*/ 27 h 29"/>
                <a:gd name="T6" fmla="*/ 2 w 6"/>
                <a:gd name="T7" fmla="*/ 28 h 29"/>
                <a:gd name="T8" fmla="*/ 6 w 6"/>
                <a:gd name="T9" fmla="*/ 28 h 29"/>
                <a:gd name="T10" fmla="*/ 6 w 6"/>
                <a:gd name="T11" fmla="*/ 25 h 29"/>
                <a:gd name="T12" fmla="*/ 6 w 6"/>
                <a:gd name="T13" fmla="*/ 4 h 29"/>
                <a:gd name="T14" fmla="*/ 6 w 6"/>
                <a:gd name="T15" fmla="*/ 1 h 29"/>
                <a:gd name="T16" fmla="*/ 2 w 6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29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1" y="28"/>
                    <a:pt x="2" y="28"/>
                  </a:cubicBezTo>
                  <a:cubicBezTo>
                    <a:pt x="3" y="29"/>
                    <a:pt x="5" y="29"/>
                    <a:pt x="6" y="28"/>
                  </a:cubicBezTo>
                  <a:cubicBezTo>
                    <a:pt x="6" y="27"/>
                    <a:pt x="6" y="26"/>
                    <a:pt x="6" y="2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2"/>
            <p:cNvSpPr>
              <a:spLocks noEditPoints="1"/>
            </p:cNvSpPr>
            <p:nvPr/>
          </p:nvSpPr>
          <p:spPr bwMode="auto">
            <a:xfrm>
              <a:off x="2133" y="3642"/>
              <a:ext cx="206" cy="132"/>
            </a:xfrm>
            <a:custGeom>
              <a:avLst/>
              <a:gdLst>
                <a:gd name="T0" fmla="*/ 116 w 128"/>
                <a:gd name="T1" fmla="*/ 0 h 82"/>
                <a:gd name="T2" fmla="*/ 12 w 128"/>
                <a:gd name="T3" fmla="*/ 0 h 82"/>
                <a:gd name="T4" fmla="*/ 0 w 128"/>
                <a:gd name="T5" fmla="*/ 12 h 82"/>
                <a:gd name="T6" fmla="*/ 0 w 128"/>
                <a:gd name="T7" fmla="*/ 70 h 82"/>
                <a:gd name="T8" fmla="*/ 12 w 128"/>
                <a:gd name="T9" fmla="*/ 82 h 82"/>
                <a:gd name="T10" fmla="*/ 116 w 128"/>
                <a:gd name="T11" fmla="*/ 82 h 82"/>
                <a:gd name="T12" fmla="*/ 128 w 128"/>
                <a:gd name="T13" fmla="*/ 70 h 82"/>
                <a:gd name="T14" fmla="*/ 128 w 128"/>
                <a:gd name="T15" fmla="*/ 12 h 82"/>
                <a:gd name="T16" fmla="*/ 116 w 128"/>
                <a:gd name="T17" fmla="*/ 0 h 82"/>
                <a:gd name="T18" fmla="*/ 29 w 128"/>
                <a:gd name="T19" fmla="*/ 69 h 82"/>
                <a:gd name="T20" fmla="*/ 21 w 128"/>
                <a:gd name="T21" fmla="*/ 69 h 82"/>
                <a:gd name="T22" fmla="*/ 21 w 128"/>
                <a:gd name="T23" fmla="*/ 23 h 82"/>
                <a:gd name="T24" fmla="*/ 12 w 128"/>
                <a:gd name="T25" fmla="*/ 23 h 82"/>
                <a:gd name="T26" fmla="*/ 12 w 128"/>
                <a:gd name="T27" fmla="*/ 15 h 82"/>
                <a:gd name="T28" fmla="*/ 38 w 128"/>
                <a:gd name="T29" fmla="*/ 15 h 82"/>
                <a:gd name="T30" fmla="*/ 38 w 128"/>
                <a:gd name="T31" fmla="*/ 23 h 82"/>
                <a:gd name="T32" fmla="*/ 29 w 128"/>
                <a:gd name="T33" fmla="*/ 22 h 82"/>
                <a:gd name="T34" fmla="*/ 29 w 128"/>
                <a:gd name="T35" fmla="*/ 69 h 82"/>
                <a:gd name="T36" fmla="*/ 59 w 128"/>
                <a:gd name="T37" fmla="*/ 69 h 82"/>
                <a:gd name="T38" fmla="*/ 52 w 128"/>
                <a:gd name="T39" fmla="*/ 69 h 82"/>
                <a:gd name="T40" fmla="*/ 52 w 128"/>
                <a:gd name="T41" fmla="*/ 65 h 82"/>
                <a:gd name="T42" fmla="*/ 48 w 128"/>
                <a:gd name="T43" fmla="*/ 69 h 82"/>
                <a:gd name="T44" fmla="*/ 38 w 128"/>
                <a:gd name="T45" fmla="*/ 63 h 82"/>
                <a:gd name="T46" fmla="*/ 38 w 128"/>
                <a:gd name="T47" fmla="*/ 29 h 82"/>
                <a:gd name="T48" fmla="*/ 45 w 128"/>
                <a:gd name="T49" fmla="*/ 29 h 82"/>
                <a:gd name="T50" fmla="*/ 45 w 128"/>
                <a:gd name="T51" fmla="*/ 60 h 82"/>
                <a:gd name="T52" fmla="*/ 47 w 128"/>
                <a:gd name="T53" fmla="*/ 63 h 82"/>
                <a:gd name="T54" fmla="*/ 52 w 128"/>
                <a:gd name="T55" fmla="*/ 60 h 82"/>
                <a:gd name="T56" fmla="*/ 52 w 128"/>
                <a:gd name="T57" fmla="*/ 29 h 82"/>
                <a:gd name="T58" fmla="*/ 59 w 128"/>
                <a:gd name="T59" fmla="*/ 29 h 82"/>
                <a:gd name="T60" fmla="*/ 59 w 128"/>
                <a:gd name="T61" fmla="*/ 69 h 82"/>
                <a:gd name="T62" fmla="*/ 88 w 128"/>
                <a:gd name="T63" fmla="*/ 61 h 82"/>
                <a:gd name="T64" fmla="*/ 81 w 128"/>
                <a:gd name="T65" fmla="*/ 70 h 82"/>
                <a:gd name="T66" fmla="*/ 74 w 128"/>
                <a:gd name="T67" fmla="*/ 66 h 82"/>
                <a:gd name="T68" fmla="*/ 74 w 128"/>
                <a:gd name="T69" fmla="*/ 69 h 82"/>
                <a:gd name="T70" fmla="*/ 67 w 128"/>
                <a:gd name="T71" fmla="*/ 69 h 82"/>
                <a:gd name="T72" fmla="*/ 67 w 128"/>
                <a:gd name="T73" fmla="*/ 15 h 82"/>
                <a:gd name="T74" fmla="*/ 74 w 128"/>
                <a:gd name="T75" fmla="*/ 15 h 82"/>
                <a:gd name="T76" fmla="*/ 74 w 128"/>
                <a:gd name="T77" fmla="*/ 32 h 82"/>
                <a:gd name="T78" fmla="*/ 81 w 128"/>
                <a:gd name="T79" fmla="*/ 28 h 82"/>
                <a:gd name="T80" fmla="*/ 88 w 128"/>
                <a:gd name="T81" fmla="*/ 39 h 82"/>
                <a:gd name="T82" fmla="*/ 88 w 128"/>
                <a:gd name="T83" fmla="*/ 61 h 82"/>
                <a:gd name="T84" fmla="*/ 116 w 128"/>
                <a:gd name="T85" fmla="*/ 50 h 82"/>
                <a:gd name="T86" fmla="*/ 102 w 128"/>
                <a:gd name="T87" fmla="*/ 50 h 82"/>
                <a:gd name="T88" fmla="*/ 102 w 128"/>
                <a:gd name="T89" fmla="*/ 58 h 82"/>
                <a:gd name="T90" fmla="*/ 105 w 128"/>
                <a:gd name="T91" fmla="*/ 63 h 82"/>
                <a:gd name="T92" fmla="*/ 108 w 128"/>
                <a:gd name="T93" fmla="*/ 58 h 82"/>
                <a:gd name="T94" fmla="*/ 108 w 128"/>
                <a:gd name="T95" fmla="*/ 55 h 82"/>
                <a:gd name="T96" fmla="*/ 116 w 128"/>
                <a:gd name="T97" fmla="*/ 55 h 82"/>
                <a:gd name="T98" fmla="*/ 116 w 128"/>
                <a:gd name="T99" fmla="*/ 58 h 82"/>
                <a:gd name="T100" fmla="*/ 105 w 128"/>
                <a:gd name="T101" fmla="*/ 71 h 82"/>
                <a:gd name="T102" fmla="*/ 94 w 128"/>
                <a:gd name="T103" fmla="*/ 58 h 82"/>
                <a:gd name="T104" fmla="*/ 94 w 128"/>
                <a:gd name="T105" fmla="*/ 40 h 82"/>
                <a:gd name="T106" fmla="*/ 105 w 128"/>
                <a:gd name="T107" fmla="*/ 28 h 82"/>
                <a:gd name="T108" fmla="*/ 116 w 128"/>
                <a:gd name="T109" fmla="*/ 40 h 82"/>
                <a:gd name="T110" fmla="*/ 116 w 128"/>
                <a:gd name="T111" fmla="*/ 5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82">
                  <a:moveTo>
                    <a:pt x="11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7"/>
                    <a:pt x="5" y="82"/>
                    <a:pt x="12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23" y="82"/>
                    <a:pt x="128" y="77"/>
                    <a:pt x="128" y="70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5"/>
                    <a:pt x="123" y="0"/>
                    <a:pt x="116" y="0"/>
                  </a:cubicBezTo>
                  <a:close/>
                  <a:moveTo>
                    <a:pt x="29" y="69"/>
                  </a:moveTo>
                  <a:cubicBezTo>
                    <a:pt x="21" y="69"/>
                    <a:pt x="21" y="69"/>
                    <a:pt x="21" y="69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29" y="22"/>
                    <a:pt x="29" y="22"/>
                    <a:pt x="29" y="22"/>
                  </a:cubicBezTo>
                  <a:lnTo>
                    <a:pt x="29" y="69"/>
                  </a:lnTo>
                  <a:close/>
                  <a:moveTo>
                    <a:pt x="59" y="69"/>
                  </a:moveTo>
                  <a:cubicBezTo>
                    <a:pt x="52" y="69"/>
                    <a:pt x="52" y="69"/>
                    <a:pt x="52" y="69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0" y="67"/>
                    <a:pt x="49" y="68"/>
                    <a:pt x="48" y="69"/>
                  </a:cubicBezTo>
                  <a:cubicBezTo>
                    <a:pt x="43" y="71"/>
                    <a:pt x="38" y="71"/>
                    <a:pt x="38" y="63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2"/>
                    <a:pt x="46" y="63"/>
                    <a:pt x="47" y="63"/>
                  </a:cubicBezTo>
                  <a:cubicBezTo>
                    <a:pt x="49" y="63"/>
                    <a:pt x="51" y="61"/>
                    <a:pt x="52" y="60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9" y="29"/>
                    <a:pt x="59" y="29"/>
                    <a:pt x="59" y="29"/>
                  </a:cubicBezTo>
                  <a:lnTo>
                    <a:pt x="59" y="69"/>
                  </a:lnTo>
                  <a:close/>
                  <a:moveTo>
                    <a:pt x="88" y="61"/>
                  </a:moveTo>
                  <a:cubicBezTo>
                    <a:pt x="88" y="66"/>
                    <a:pt x="86" y="70"/>
                    <a:pt x="81" y="70"/>
                  </a:cubicBezTo>
                  <a:cubicBezTo>
                    <a:pt x="79" y="70"/>
                    <a:pt x="76" y="69"/>
                    <a:pt x="74" y="66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6" y="30"/>
                    <a:pt x="78" y="28"/>
                    <a:pt x="81" y="28"/>
                  </a:cubicBezTo>
                  <a:cubicBezTo>
                    <a:pt x="86" y="28"/>
                    <a:pt x="88" y="33"/>
                    <a:pt x="88" y="39"/>
                  </a:cubicBezTo>
                  <a:lnTo>
                    <a:pt x="88" y="61"/>
                  </a:lnTo>
                  <a:close/>
                  <a:moveTo>
                    <a:pt x="116" y="50"/>
                  </a:moveTo>
                  <a:cubicBezTo>
                    <a:pt x="102" y="50"/>
                    <a:pt x="102" y="50"/>
                    <a:pt x="102" y="50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1"/>
                    <a:pt x="102" y="63"/>
                    <a:pt x="105" y="63"/>
                  </a:cubicBezTo>
                  <a:cubicBezTo>
                    <a:pt x="108" y="63"/>
                    <a:pt x="108" y="61"/>
                    <a:pt x="108" y="58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16" y="55"/>
                    <a:pt x="116" y="55"/>
                    <a:pt x="116" y="55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66"/>
                    <a:pt x="113" y="71"/>
                    <a:pt x="105" y="71"/>
                  </a:cubicBezTo>
                  <a:cubicBezTo>
                    <a:pt x="97" y="71"/>
                    <a:pt x="94" y="65"/>
                    <a:pt x="94" y="58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33"/>
                    <a:pt x="98" y="28"/>
                    <a:pt x="105" y="28"/>
                  </a:cubicBezTo>
                  <a:cubicBezTo>
                    <a:pt x="112" y="28"/>
                    <a:pt x="116" y="33"/>
                    <a:pt x="116" y="40"/>
                  </a:cubicBezTo>
                  <a:lnTo>
                    <a:pt x="116" y="5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3"/>
            <p:cNvSpPr/>
            <p:nvPr/>
          </p:nvSpPr>
          <p:spPr bwMode="auto">
            <a:xfrm>
              <a:off x="1388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DA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4"/>
            <p:cNvSpPr>
              <a:spLocks noEditPoints="1"/>
            </p:cNvSpPr>
            <p:nvPr/>
          </p:nvSpPr>
          <p:spPr bwMode="auto">
            <a:xfrm>
              <a:off x="1735" y="3796"/>
              <a:ext cx="64" cy="61"/>
            </a:xfrm>
            <a:custGeom>
              <a:avLst/>
              <a:gdLst>
                <a:gd name="T0" fmla="*/ 0 w 40"/>
                <a:gd name="T1" fmla="*/ 38 h 38"/>
                <a:gd name="T2" fmla="*/ 0 w 40"/>
                <a:gd name="T3" fmla="*/ 38 h 38"/>
                <a:gd name="T4" fmla="*/ 0 w 40"/>
                <a:gd name="T5" fmla="*/ 38 h 38"/>
                <a:gd name="T6" fmla="*/ 0 w 40"/>
                <a:gd name="T7" fmla="*/ 38 h 38"/>
                <a:gd name="T8" fmla="*/ 0 w 40"/>
                <a:gd name="T9" fmla="*/ 38 h 38"/>
                <a:gd name="T10" fmla="*/ 0 w 40"/>
                <a:gd name="T11" fmla="*/ 38 h 38"/>
                <a:gd name="T12" fmla="*/ 0 w 40"/>
                <a:gd name="T13" fmla="*/ 38 h 38"/>
                <a:gd name="T14" fmla="*/ 40 w 40"/>
                <a:gd name="T15" fmla="*/ 0 h 38"/>
                <a:gd name="T16" fmla="*/ 40 w 40"/>
                <a:gd name="T17" fmla="*/ 0 h 38"/>
                <a:gd name="T18" fmla="*/ 40 w 40"/>
                <a:gd name="T1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38">
                  <a:moveTo>
                    <a:pt x="0" y="38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moveTo>
                    <a:pt x="0" y="38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moveTo>
                    <a:pt x="40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5"/>
            <p:cNvSpPr/>
            <p:nvPr/>
          </p:nvSpPr>
          <p:spPr bwMode="auto">
            <a:xfrm>
              <a:off x="1499" y="3545"/>
              <a:ext cx="300" cy="312"/>
            </a:xfrm>
            <a:custGeom>
              <a:avLst/>
              <a:gdLst>
                <a:gd name="T0" fmla="*/ 87 w 187"/>
                <a:gd name="T1" fmla="*/ 0 h 194"/>
                <a:gd name="T2" fmla="*/ 30 w 187"/>
                <a:gd name="T3" fmla="*/ 3 h 194"/>
                <a:gd name="T4" fmla="*/ 10 w 187"/>
                <a:gd name="T5" fmla="*/ 33 h 194"/>
                <a:gd name="T6" fmla="*/ 10 w 187"/>
                <a:gd name="T7" fmla="*/ 55 h 194"/>
                <a:gd name="T8" fmla="*/ 42 w 187"/>
                <a:gd name="T9" fmla="*/ 88 h 194"/>
                <a:gd name="T10" fmla="*/ 9 w 187"/>
                <a:gd name="T11" fmla="*/ 100 h 194"/>
                <a:gd name="T12" fmla="*/ 0 w 187"/>
                <a:gd name="T13" fmla="*/ 136 h 194"/>
                <a:gd name="T14" fmla="*/ 58 w 187"/>
                <a:gd name="T15" fmla="*/ 194 h 194"/>
                <a:gd name="T16" fmla="*/ 147 w 187"/>
                <a:gd name="T17" fmla="*/ 194 h 194"/>
                <a:gd name="T18" fmla="*/ 147 w 187"/>
                <a:gd name="T19" fmla="*/ 194 h 194"/>
                <a:gd name="T20" fmla="*/ 147 w 187"/>
                <a:gd name="T21" fmla="*/ 194 h 194"/>
                <a:gd name="T22" fmla="*/ 147 w 187"/>
                <a:gd name="T23" fmla="*/ 194 h 194"/>
                <a:gd name="T24" fmla="*/ 187 w 187"/>
                <a:gd name="T25" fmla="*/ 156 h 194"/>
                <a:gd name="T26" fmla="*/ 187 w 187"/>
                <a:gd name="T27" fmla="*/ 156 h 194"/>
                <a:gd name="T28" fmla="*/ 187 w 187"/>
                <a:gd name="T29" fmla="*/ 154 h 194"/>
                <a:gd name="T30" fmla="*/ 187 w 187"/>
                <a:gd name="T31" fmla="*/ 65 h 194"/>
                <a:gd name="T32" fmla="*/ 124 w 187"/>
                <a:gd name="T33" fmla="*/ 2 h 194"/>
                <a:gd name="T34" fmla="*/ 114 w 187"/>
                <a:gd name="T35" fmla="*/ 12 h 194"/>
                <a:gd name="T36" fmla="*/ 125 w 187"/>
                <a:gd name="T37" fmla="*/ 23 h 194"/>
                <a:gd name="T38" fmla="*/ 117 w 187"/>
                <a:gd name="T39" fmla="*/ 30 h 194"/>
                <a:gd name="T40" fmla="*/ 87 w 187"/>
                <a:gd name="T4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7" h="194">
                  <a:moveTo>
                    <a:pt x="87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58" y="194"/>
                    <a:pt x="58" y="194"/>
                    <a:pt x="58" y="194"/>
                  </a:cubicBezTo>
                  <a:cubicBezTo>
                    <a:pt x="147" y="194"/>
                    <a:pt x="147" y="194"/>
                    <a:pt x="147" y="194"/>
                  </a:cubicBezTo>
                  <a:cubicBezTo>
                    <a:pt x="147" y="194"/>
                    <a:pt x="147" y="194"/>
                    <a:pt x="147" y="194"/>
                  </a:cubicBezTo>
                  <a:cubicBezTo>
                    <a:pt x="147" y="194"/>
                    <a:pt x="147" y="194"/>
                    <a:pt x="147" y="194"/>
                  </a:cubicBezTo>
                  <a:cubicBezTo>
                    <a:pt x="147" y="194"/>
                    <a:pt x="147" y="194"/>
                    <a:pt x="147" y="194"/>
                  </a:cubicBezTo>
                  <a:cubicBezTo>
                    <a:pt x="169" y="194"/>
                    <a:pt x="186" y="177"/>
                    <a:pt x="187" y="156"/>
                  </a:cubicBezTo>
                  <a:cubicBezTo>
                    <a:pt x="187" y="156"/>
                    <a:pt x="187" y="156"/>
                    <a:pt x="187" y="156"/>
                  </a:cubicBezTo>
                  <a:cubicBezTo>
                    <a:pt x="187" y="155"/>
                    <a:pt x="187" y="155"/>
                    <a:pt x="187" y="154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87" y="0"/>
                    <a:pt x="87" y="0"/>
                    <a:pt x="87" y="0"/>
                  </a:cubicBezTo>
                </a:path>
              </a:pathLst>
            </a:custGeom>
            <a:solidFill>
              <a:srgbClr val="BA3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6"/>
            <p:cNvSpPr/>
            <p:nvPr/>
          </p:nvSpPr>
          <p:spPr bwMode="auto">
            <a:xfrm>
              <a:off x="1650" y="3549"/>
              <a:ext cx="80" cy="80"/>
            </a:xfrm>
            <a:custGeom>
              <a:avLst/>
              <a:gdLst>
                <a:gd name="T0" fmla="*/ 48 w 80"/>
                <a:gd name="T1" fmla="*/ 32 h 80"/>
                <a:gd name="T2" fmla="*/ 48 w 80"/>
                <a:gd name="T3" fmla="*/ 0 h 80"/>
                <a:gd name="T4" fmla="*/ 32 w 80"/>
                <a:gd name="T5" fmla="*/ 0 h 80"/>
                <a:gd name="T6" fmla="*/ 32 w 80"/>
                <a:gd name="T7" fmla="*/ 32 h 80"/>
                <a:gd name="T8" fmla="*/ 0 w 80"/>
                <a:gd name="T9" fmla="*/ 32 h 80"/>
                <a:gd name="T10" fmla="*/ 0 w 80"/>
                <a:gd name="T11" fmla="*/ 48 h 80"/>
                <a:gd name="T12" fmla="*/ 32 w 80"/>
                <a:gd name="T13" fmla="*/ 48 h 80"/>
                <a:gd name="T14" fmla="*/ 32 w 80"/>
                <a:gd name="T15" fmla="*/ 80 h 80"/>
                <a:gd name="T16" fmla="*/ 48 w 80"/>
                <a:gd name="T17" fmla="*/ 80 h 80"/>
                <a:gd name="T18" fmla="*/ 48 w 80"/>
                <a:gd name="T19" fmla="*/ 48 h 80"/>
                <a:gd name="T20" fmla="*/ 80 w 80"/>
                <a:gd name="T21" fmla="*/ 48 h 80"/>
                <a:gd name="T22" fmla="*/ 80 w 80"/>
                <a:gd name="T23" fmla="*/ 32 h 80"/>
                <a:gd name="T24" fmla="*/ 48 w 80"/>
                <a:gd name="T25" fmla="*/ 3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" h="80">
                  <a:moveTo>
                    <a:pt x="48" y="32"/>
                  </a:moveTo>
                  <a:lnTo>
                    <a:pt x="48" y="0"/>
                  </a:lnTo>
                  <a:lnTo>
                    <a:pt x="32" y="0"/>
                  </a:lnTo>
                  <a:lnTo>
                    <a:pt x="32" y="32"/>
                  </a:lnTo>
                  <a:lnTo>
                    <a:pt x="0" y="32"/>
                  </a:lnTo>
                  <a:lnTo>
                    <a:pt x="0" y="48"/>
                  </a:lnTo>
                  <a:lnTo>
                    <a:pt x="32" y="48"/>
                  </a:lnTo>
                  <a:lnTo>
                    <a:pt x="32" y="80"/>
                  </a:lnTo>
                  <a:lnTo>
                    <a:pt x="48" y="80"/>
                  </a:lnTo>
                  <a:lnTo>
                    <a:pt x="48" y="48"/>
                  </a:lnTo>
                  <a:lnTo>
                    <a:pt x="80" y="48"/>
                  </a:lnTo>
                  <a:lnTo>
                    <a:pt x="80" y="32"/>
                  </a:lnTo>
                  <a:lnTo>
                    <a:pt x="48" y="3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"/>
            <p:cNvSpPr>
              <a:spLocks noEditPoints="1"/>
            </p:cNvSpPr>
            <p:nvPr/>
          </p:nvSpPr>
          <p:spPr bwMode="auto">
            <a:xfrm>
              <a:off x="1488" y="3545"/>
              <a:ext cx="151" cy="238"/>
            </a:xfrm>
            <a:custGeom>
              <a:avLst/>
              <a:gdLst>
                <a:gd name="T0" fmla="*/ 76 w 94"/>
                <a:gd name="T1" fmla="*/ 84 h 148"/>
                <a:gd name="T2" fmla="*/ 72 w 94"/>
                <a:gd name="T3" fmla="*/ 58 h 148"/>
                <a:gd name="T4" fmla="*/ 85 w 94"/>
                <a:gd name="T5" fmla="*/ 35 h 148"/>
                <a:gd name="T6" fmla="*/ 72 w 94"/>
                <a:gd name="T7" fmla="*/ 10 h 148"/>
                <a:gd name="T8" fmla="*/ 84 w 94"/>
                <a:gd name="T9" fmla="*/ 10 h 148"/>
                <a:gd name="T10" fmla="*/ 94 w 94"/>
                <a:gd name="T11" fmla="*/ 0 h 148"/>
                <a:gd name="T12" fmla="*/ 50 w 94"/>
                <a:gd name="T13" fmla="*/ 0 h 148"/>
                <a:gd name="T14" fmla="*/ 9 w 94"/>
                <a:gd name="T15" fmla="*/ 34 h 148"/>
                <a:gd name="T16" fmla="*/ 47 w 94"/>
                <a:gd name="T17" fmla="*/ 67 h 148"/>
                <a:gd name="T18" fmla="*/ 51 w 94"/>
                <a:gd name="T19" fmla="*/ 87 h 148"/>
                <a:gd name="T20" fmla="*/ 0 w 94"/>
                <a:gd name="T21" fmla="*/ 119 h 148"/>
                <a:gd name="T22" fmla="*/ 46 w 94"/>
                <a:gd name="T23" fmla="*/ 148 h 148"/>
                <a:gd name="T24" fmla="*/ 94 w 94"/>
                <a:gd name="T25" fmla="*/ 115 h 148"/>
                <a:gd name="T26" fmla="*/ 76 w 94"/>
                <a:gd name="T27" fmla="*/ 84 h 148"/>
                <a:gd name="T28" fmla="*/ 26 w 94"/>
                <a:gd name="T29" fmla="*/ 34 h 148"/>
                <a:gd name="T30" fmla="*/ 43 w 94"/>
                <a:gd name="T31" fmla="*/ 7 h 148"/>
                <a:gd name="T32" fmla="*/ 67 w 94"/>
                <a:gd name="T33" fmla="*/ 35 h 148"/>
                <a:gd name="T34" fmla="*/ 51 w 94"/>
                <a:gd name="T35" fmla="*/ 60 h 148"/>
                <a:gd name="T36" fmla="*/ 26 w 94"/>
                <a:gd name="T37" fmla="*/ 34 h 148"/>
                <a:gd name="T38" fmla="*/ 46 w 94"/>
                <a:gd name="T39" fmla="*/ 140 h 148"/>
                <a:gd name="T40" fmla="*/ 16 w 94"/>
                <a:gd name="T41" fmla="*/ 116 h 148"/>
                <a:gd name="T42" fmla="*/ 48 w 94"/>
                <a:gd name="T43" fmla="*/ 92 h 148"/>
                <a:gd name="T44" fmla="*/ 79 w 94"/>
                <a:gd name="T45" fmla="*/ 117 h 148"/>
                <a:gd name="T46" fmla="*/ 46 w 94"/>
                <a:gd name="T47" fmla="*/ 14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148">
                  <a:moveTo>
                    <a:pt x="76" y="84"/>
                  </a:moveTo>
                  <a:cubicBezTo>
                    <a:pt x="62" y="74"/>
                    <a:pt x="58" y="68"/>
                    <a:pt x="72" y="58"/>
                  </a:cubicBezTo>
                  <a:cubicBezTo>
                    <a:pt x="79" y="52"/>
                    <a:pt x="85" y="44"/>
                    <a:pt x="85" y="35"/>
                  </a:cubicBezTo>
                  <a:cubicBezTo>
                    <a:pt x="85" y="24"/>
                    <a:pt x="81" y="15"/>
                    <a:pt x="72" y="10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57" y="0"/>
                    <a:pt x="50" y="0"/>
                  </a:cubicBezTo>
                  <a:cubicBezTo>
                    <a:pt x="23" y="0"/>
                    <a:pt x="9" y="16"/>
                    <a:pt x="9" y="34"/>
                  </a:cubicBezTo>
                  <a:cubicBezTo>
                    <a:pt x="9" y="52"/>
                    <a:pt x="22" y="67"/>
                    <a:pt x="47" y="67"/>
                  </a:cubicBezTo>
                  <a:cubicBezTo>
                    <a:pt x="43" y="74"/>
                    <a:pt x="44" y="82"/>
                    <a:pt x="51" y="87"/>
                  </a:cubicBezTo>
                  <a:cubicBezTo>
                    <a:pt x="9" y="87"/>
                    <a:pt x="0" y="105"/>
                    <a:pt x="0" y="119"/>
                  </a:cubicBezTo>
                  <a:cubicBezTo>
                    <a:pt x="0" y="137"/>
                    <a:pt x="21" y="148"/>
                    <a:pt x="46" y="148"/>
                  </a:cubicBezTo>
                  <a:cubicBezTo>
                    <a:pt x="81" y="148"/>
                    <a:pt x="94" y="130"/>
                    <a:pt x="94" y="115"/>
                  </a:cubicBezTo>
                  <a:cubicBezTo>
                    <a:pt x="94" y="103"/>
                    <a:pt x="90" y="95"/>
                    <a:pt x="76" y="84"/>
                  </a:cubicBezTo>
                  <a:close/>
                  <a:moveTo>
                    <a:pt x="26" y="34"/>
                  </a:moveTo>
                  <a:cubicBezTo>
                    <a:pt x="24" y="18"/>
                    <a:pt x="32" y="7"/>
                    <a:pt x="43" y="7"/>
                  </a:cubicBezTo>
                  <a:cubicBezTo>
                    <a:pt x="55" y="7"/>
                    <a:pt x="65" y="20"/>
                    <a:pt x="67" y="35"/>
                  </a:cubicBezTo>
                  <a:cubicBezTo>
                    <a:pt x="69" y="51"/>
                    <a:pt x="63" y="61"/>
                    <a:pt x="51" y="60"/>
                  </a:cubicBezTo>
                  <a:cubicBezTo>
                    <a:pt x="39" y="60"/>
                    <a:pt x="28" y="49"/>
                    <a:pt x="26" y="34"/>
                  </a:cubicBezTo>
                  <a:close/>
                  <a:moveTo>
                    <a:pt x="46" y="140"/>
                  </a:moveTo>
                  <a:cubicBezTo>
                    <a:pt x="29" y="140"/>
                    <a:pt x="16" y="129"/>
                    <a:pt x="16" y="116"/>
                  </a:cubicBezTo>
                  <a:cubicBezTo>
                    <a:pt x="16" y="103"/>
                    <a:pt x="31" y="92"/>
                    <a:pt x="48" y="92"/>
                  </a:cubicBezTo>
                  <a:cubicBezTo>
                    <a:pt x="68" y="92"/>
                    <a:pt x="79" y="104"/>
                    <a:pt x="79" y="117"/>
                  </a:cubicBezTo>
                  <a:cubicBezTo>
                    <a:pt x="79" y="130"/>
                    <a:pt x="69" y="140"/>
                    <a:pt x="46" y="14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8"/>
            <p:cNvSpPr/>
            <p:nvPr/>
          </p:nvSpPr>
          <p:spPr bwMode="auto">
            <a:xfrm>
              <a:off x="746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1AB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9"/>
            <p:cNvSpPr/>
            <p:nvPr/>
          </p:nvSpPr>
          <p:spPr bwMode="auto">
            <a:xfrm>
              <a:off x="837" y="3578"/>
              <a:ext cx="320" cy="279"/>
            </a:xfrm>
            <a:custGeom>
              <a:avLst/>
              <a:gdLst>
                <a:gd name="T0" fmla="*/ 147 w 199"/>
                <a:gd name="T1" fmla="*/ 0 h 174"/>
                <a:gd name="T2" fmla="*/ 72 w 199"/>
                <a:gd name="T3" fmla="*/ 80 h 174"/>
                <a:gd name="T4" fmla="*/ 36 w 199"/>
                <a:gd name="T5" fmla="*/ 43 h 174"/>
                <a:gd name="T6" fmla="*/ 16 w 199"/>
                <a:gd name="T7" fmla="*/ 64 h 174"/>
                <a:gd name="T8" fmla="*/ 30 w 199"/>
                <a:gd name="T9" fmla="*/ 79 h 174"/>
                <a:gd name="T10" fmla="*/ 25 w 199"/>
                <a:gd name="T11" fmla="*/ 84 h 174"/>
                <a:gd name="T12" fmla="*/ 47 w 199"/>
                <a:gd name="T13" fmla="*/ 107 h 174"/>
                <a:gd name="T14" fmla="*/ 43 w 199"/>
                <a:gd name="T15" fmla="*/ 110 h 174"/>
                <a:gd name="T16" fmla="*/ 0 w 199"/>
                <a:gd name="T17" fmla="*/ 107 h 174"/>
                <a:gd name="T18" fmla="*/ 67 w 199"/>
                <a:gd name="T19" fmla="*/ 174 h 174"/>
                <a:gd name="T20" fmla="*/ 159 w 199"/>
                <a:gd name="T21" fmla="*/ 174 h 174"/>
                <a:gd name="T22" fmla="*/ 199 w 199"/>
                <a:gd name="T23" fmla="*/ 134 h 174"/>
                <a:gd name="T24" fmla="*/ 199 w 199"/>
                <a:gd name="T25" fmla="*/ 51 h 174"/>
                <a:gd name="T26" fmla="*/ 147 w 199"/>
                <a:gd name="T2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9" h="174">
                  <a:moveTo>
                    <a:pt x="147" y="0"/>
                  </a:moveTo>
                  <a:cubicBezTo>
                    <a:pt x="72" y="80"/>
                    <a:pt x="72" y="80"/>
                    <a:pt x="72" y="80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159" y="174"/>
                    <a:pt x="159" y="174"/>
                    <a:pt x="159" y="174"/>
                  </a:cubicBezTo>
                  <a:cubicBezTo>
                    <a:pt x="181" y="174"/>
                    <a:pt x="199" y="156"/>
                    <a:pt x="199" y="134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47" y="0"/>
                    <a:pt x="147" y="0"/>
                    <a:pt x="147" y="0"/>
                  </a:cubicBezTo>
                </a:path>
              </a:pathLst>
            </a:custGeom>
            <a:solidFill>
              <a:srgbClr val="17A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0"/>
            <p:cNvSpPr/>
            <p:nvPr/>
          </p:nvSpPr>
          <p:spPr bwMode="auto">
            <a:xfrm>
              <a:off x="837" y="3573"/>
              <a:ext cx="244" cy="199"/>
            </a:xfrm>
            <a:custGeom>
              <a:avLst/>
              <a:gdLst>
                <a:gd name="T0" fmla="*/ 152 w 152"/>
                <a:gd name="T1" fmla="*/ 15 h 124"/>
                <a:gd name="T2" fmla="*/ 134 w 152"/>
                <a:gd name="T3" fmla="*/ 20 h 124"/>
                <a:gd name="T4" fmla="*/ 147 w 152"/>
                <a:gd name="T5" fmla="*/ 3 h 124"/>
                <a:gd name="T6" fmla="*/ 128 w 152"/>
                <a:gd name="T7" fmla="*/ 10 h 124"/>
                <a:gd name="T8" fmla="*/ 105 w 152"/>
                <a:gd name="T9" fmla="*/ 0 h 124"/>
                <a:gd name="T10" fmla="*/ 74 w 152"/>
                <a:gd name="T11" fmla="*/ 31 h 124"/>
                <a:gd name="T12" fmla="*/ 75 w 152"/>
                <a:gd name="T13" fmla="*/ 39 h 124"/>
                <a:gd name="T14" fmla="*/ 10 w 152"/>
                <a:gd name="T15" fmla="*/ 6 h 124"/>
                <a:gd name="T16" fmla="*/ 6 w 152"/>
                <a:gd name="T17" fmla="*/ 22 h 124"/>
                <a:gd name="T18" fmla="*/ 20 w 152"/>
                <a:gd name="T19" fmla="*/ 48 h 124"/>
                <a:gd name="T20" fmla="*/ 6 w 152"/>
                <a:gd name="T21" fmla="*/ 44 h 124"/>
                <a:gd name="T22" fmla="*/ 6 w 152"/>
                <a:gd name="T23" fmla="*/ 44 h 124"/>
                <a:gd name="T24" fmla="*/ 31 w 152"/>
                <a:gd name="T25" fmla="*/ 75 h 124"/>
                <a:gd name="T26" fmla="*/ 23 w 152"/>
                <a:gd name="T27" fmla="*/ 76 h 124"/>
                <a:gd name="T28" fmla="*/ 17 w 152"/>
                <a:gd name="T29" fmla="*/ 75 h 124"/>
                <a:gd name="T30" fmla="*/ 46 w 152"/>
                <a:gd name="T31" fmla="*/ 97 h 124"/>
                <a:gd name="T32" fmla="*/ 7 w 152"/>
                <a:gd name="T33" fmla="*/ 110 h 124"/>
                <a:gd name="T34" fmla="*/ 0 w 152"/>
                <a:gd name="T35" fmla="*/ 110 h 124"/>
                <a:gd name="T36" fmla="*/ 48 w 152"/>
                <a:gd name="T37" fmla="*/ 124 h 124"/>
                <a:gd name="T38" fmla="*/ 136 w 152"/>
                <a:gd name="T39" fmla="*/ 35 h 124"/>
                <a:gd name="T40" fmla="*/ 136 w 152"/>
                <a:gd name="T41" fmla="*/ 31 h 124"/>
                <a:gd name="T42" fmla="*/ 152 w 152"/>
                <a:gd name="T43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2" h="124">
                  <a:moveTo>
                    <a:pt x="152" y="15"/>
                  </a:moveTo>
                  <a:cubicBezTo>
                    <a:pt x="146" y="17"/>
                    <a:pt x="140" y="19"/>
                    <a:pt x="134" y="20"/>
                  </a:cubicBezTo>
                  <a:cubicBezTo>
                    <a:pt x="140" y="16"/>
                    <a:pt x="145" y="10"/>
                    <a:pt x="147" y="3"/>
                  </a:cubicBezTo>
                  <a:cubicBezTo>
                    <a:pt x="141" y="6"/>
                    <a:pt x="135" y="9"/>
                    <a:pt x="128" y="10"/>
                  </a:cubicBezTo>
                  <a:cubicBezTo>
                    <a:pt x="122" y="4"/>
                    <a:pt x="114" y="0"/>
                    <a:pt x="105" y="0"/>
                  </a:cubicBezTo>
                  <a:cubicBezTo>
                    <a:pt x="88" y="0"/>
                    <a:pt x="74" y="14"/>
                    <a:pt x="74" y="31"/>
                  </a:cubicBezTo>
                  <a:cubicBezTo>
                    <a:pt x="74" y="34"/>
                    <a:pt x="74" y="36"/>
                    <a:pt x="75" y="39"/>
                  </a:cubicBezTo>
                  <a:cubicBezTo>
                    <a:pt x="49" y="37"/>
                    <a:pt x="26" y="25"/>
                    <a:pt x="10" y="6"/>
                  </a:cubicBezTo>
                  <a:cubicBezTo>
                    <a:pt x="8" y="11"/>
                    <a:pt x="6" y="16"/>
                    <a:pt x="6" y="22"/>
                  </a:cubicBezTo>
                  <a:cubicBezTo>
                    <a:pt x="6" y="32"/>
                    <a:pt x="12" y="42"/>
                    <a:pt x="20" y="48"/>
                  </a:cubicBezTo>
                  <a:cubicBezTo>
                    <a:pt x="15" y="47"/>
                    <a:pt x="10" y="46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59"/>
                    <a:pt x="17" y="72"/>
                    <a:pt x="31" y="75"/>
                  </a:cubicBezTo>
                  <a:cubicBezTo>
                    <a:pt x="28" y="75"/>
                    <a:pt x="26" y="76"/>
                    <a:pt x="23" y="76"/>
                  </a:cubicBezTo>
                  <a:cubicBezTo>
                    <a:pt x="21" y="76"/>
                    <a:pt x="19" y="76"/>
                    <a:pt x="17" y="75"/>
                  </a:cubicBezTo>
                  <a:cubicBezTo>
                    <a:pt x="21" y="88"/>
                    <a:pt x="32" y="97"/>
                    <a:pt x="46" y="97"/>
                  </a:cubicBezTo>
                  <a:cubicBezTo>
                    <a:pt x="35" y="105"/>
                    <a:pt x="22" y="110"/>
                    <a:pt x="7" y="110"/>
                  </a:cubicBezTo>
                  <a:cubicBezTo>
                    <a:pt x="5" y="110"/>
                    <a:pt x="2" y="110"/>
                    <a:pt x="0" y="110"/>
                  </a:cubicBezTo>
                  <a:cubicBezTo>
                    <a:pt x="14" y="118"/>
                    <a:pt x="30" y="124"/>
                    <a:pt x="48" y="124"/>
                  </a:cubicBezTo>
                  <a:cubicBezTo>
                    <a:pt x="105" y="124"/>
                    <a:pt x="136" y="76"/>
                    <a:pt x="136" y="35"/>
                  </a:cubicBezTo>
                  <a:cubicBezTo>
                    <a:pt x="136" y="34"/>
                    <a:pt x="136" y="32"/>
                    <a:pt x="136" y="31"/>
                  </a:cubicBezTo>
                  <a:cubicBezTo>
                    <a:pt x="142" y="27"/>
                    <a:pt x="147" y="21"/>
                    <a:pt x="152" y="1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1"/>
            <p:cNvSpPr/>
            <p:nvPr/>
          </p:nvSpPr>
          <p:spPr bwMode="auto">
            <a:xfrm>
              <a:off x="104" y="3446"/>
              <a:ext cx="411" cy="411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3B57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2"/>
            <p:cNvSpPr>
              <a:spLocks noEditPoints="1"/>
            </p:cNvSpPr>
            <p:nvPr/>
          </p:nvSpPr>
          <p:spPr bwMode="auto">
            <a:xfrm>
              <a:off x="450" y="3857"/>
              <a:ext cx="4" cy="0"/>
            </a:xfrm>
            <a:custGeom>
              <a:avLst/>
              <a:gdLst>
                <a:gd name="T0" fmla="*/ 1 w 2"/>
                <a:gd name="T1" fmla="*/ 0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2 w 2"/>
                <a:gd name="T10" fmla="*/ 2 w 2"/>
                <a:gd name="T11" fmla="*/ 2 w 2"/>
                <a:gd name="T12" fmla="*/ 2 w 2"/>
                <a:gd name="T13" fmla="*/ 2 w 2"/>
                <a:gd name="T1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3"/>
            <p:cNvSpPr/>
            <p:nvPr/>
          </p:nvSpPr>
          <p:spPr bwMode="auto">
            <a:xfrm>
              <a:off x="251" y="3539"/>
              <a:ext cx="264" cy="318"/>
            </a:xfrm>
            <a:custGeom>
              <a:avLst/>
              <a:gdLst>
                <a:gd name="T0" fmla="*/ 73 w 164"/>
                <a:gd name="T1" fmla="*/ 0 h 198"/>
                <a:gd name="T2" fmla="*/ 0 w 164"/>
                <a:gd name="T3" fmla="*/ 86 h 198"/>
                <a:gd name="T4" fmla="*/ 41 w 164"/>
                <a:gd name="T5" fmla="*/ 127 h 198"/>
                <a:gd name="T6" fmla="*/ 17 w 164"/>
                <a:gd name="T7" fmla="*/ 151 h 198"/>
                <a:gd name="T8" fmla="*/ 63 w 164"/>
                <a:gd name="T9" fmla="*/ 198 h 198"/>
                <a:gd name="T10" fmla="*/ 124 w 164"/>
                <a:gd name="T11" fmla="*/ 198 h 198"/>
                <a:gd name="T12" fmla="*/ 124 w 164"/>
                <a:gd name="T13" fmla="*/ 198 h 198"/>
                <a:gd name="T14" fmla="*/ 125 w 164"/>
                <a:gd name="T15" fmla="*/ 198 h 198"/>
                <a:gd name="T16" fmla="*/ 125 w 164"/>
                <a:gd name="T17" fmla="*/ 198 h 198"/>
                <a:gd name="T18" fmla="*/ 125 w 164"/>
                <a:gd name="T19" fmla="*/ 198 h 198"/>
                <a:gd name="T20" fmla="*/ 125 w 164"/>
                <a:gd name="T21" fmla="*/ 198 h 198"/>
                <a:gd name="T22" fmla="*/ 125 w 164"/>
                <a:gd name="T23" fmla="*/ 198 h 198"/>
                <a:gd name="T24" fmla="*/ 126 w 164"/>
                <a:gd name="T25" fmla="*/ 198 h 198"/>
                <a:gd name="T26" fmla="*/ 126 w 164"/>
                <a:gd name="T27" fmla="*/ 198 h 198"/>
                <a:gd name="T28" fmla="*/ 126 w 164"/>
                <a:gd name="T29" fmla="*/ 198 h 198"/>
                <a:gd name="T30" fmla="*/ 126 w 164"/>
                <a:gd name="T31" fmla="*/ 198 h 198"/>
                <a:gd name="T32" fmla="*/ 164 w 164"/>
                <a:gd name="T33" fmla="*/ 158 h 198"/>
                <a:gd name="T34" fmla="*/ 164 w 164"/>
                <a:gd name="T35" fmla="*/ 91 h 198"/>
                <a:gd name="T36" fmla="*/ 73 w 164"/>
                <a:gd name="T3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4" h="198">
                  <a:moveTo>
                    <a:pt x="73" y="0"/>
                  </a:moveTo>
                  <a:cubicBezTo>
                    <a:pt x="0" y="86"/>
                    <a:pt x="0" y="86"/>
                    <a:pt x="0" y="86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63" y="198"/>
                    <a:pt x="63" y="198"/>
                    <a:pt x="63" y="198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24" y="198"/>
                    <a:pt x="124" y="198"/>
                    <a:pt x="125" y="198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5" y="198"/>
                    <a:pt x="126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47" y="197"/>
                    <a:pt x="164" y="179"/>
                    <a:pt x="164" y="158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73" y="0"/>
                    <a:pt x="73" y="0"/>
                    <a:pt x="73" y="0"/>
                  </a:cubicBezTo>
                </a:path>
              </a:pathLst>
            </a:custGeom>
            <a:solidFill>
              <a:srgbClr val="324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4"/>
            <p:cNvSpPr/>
            <p:nvPr/>
          </p:nvSpPr>
          <p:spPr bwMode="auto">
            <a:xfrm>
              <a:off x="250" y="3539"/>
              <a:ext cx="119" cy="243"/>
            </a:xfrm>
            <a:custGeom>
              <a:avLst/>
              <a:gdLst>
                <a:gd name="T0" fmla="*/ 48 w 74"/>
                <a:gd name="T1" fmla="*/ 59 h 151"/>
                <a:gd name="T2" fmla="*/ 48 w 74"/>
                <a:gd name="T3" fmla="*/ 34 h 151"/>
                <a:gd name="T4" fmla="*/ 48 w 74"/>
                <a:gd name="T5" fmla="*/ 34 h 151"/>
                <a:gd name="T6" fmla="*/ 48 w 74"/>
                <a:gd name="T7" fmla="*/ 33 h 151"/>
                <a:gd name="T8" fmla="*/ 54 w 74"/>
                <a:gd name="T9" fmla="*/ 27 h 151"/>
                <a:gd name="T10" fmla="*/ 74 w 74"/>
                <a:gd name="T11" fmla="*/ 27 h 151"/>
                <a:gd name="T12" fmla="*/ 74 w 74"/>
                <a:gd name="T13" fmla="*/ 17 h 151"/>
                <a:gd name="T14" fmla="*/ 74 w 74"/>
                <a:gd name="T15" fmla="*/ 13 h 151"/>
                <a:gd name="T16" fmla="*/ 74 w 74"/>
                <a:gd name="T17" fmla="*/ 0 h 151"/>
                <a:gd name="T18" fmla="*/ 44 w 74"/>
                <a:gd name="T19" fmla="*/ 0 h 151"/>
                <a:gd name="T20" fmla="*/ 44 w 74"/>
                <a:gd name="T21" fmla="*/ 0 h 151"/>
                <a:gd name="T22" fmla="*/ 18 w 74"/>
                <a:gd name="T23" fmla="*/ 29 h 151"/>
                <a:gd name="T24" fmla="*/ 18 w 74"/>
                <a:gd name="T25" fmla="*/ 59 h 151"/>
                <a:gd name="T26" fmla="*/ 0 w 74"/>
                <a:gd name="T27" fmla="*/ 59 h 151"/>
                <a:gd name="T28" fmla="*/ 0 w 74"/>
                <a:gd name="T29" fmla="*/ 86 h 151"/>
                <a:gd name="T30" fmla="*/ 18 w 74"/>
                <a:gd name="T31" fmla="*/ 86 h 151"/>
                <a:gd name="T32" fmla="*/ 18 w 74"/>
                <a:gd name="T33" fmla="*/ 151 h 151"/>
                <a:gd name="T34" fmla="*/ 48 w 74"/>
                <a:gd name="T35" fmla="*/ 151 h 151"/>
                <a:gd name="T36" fmla="*/ 48 w 74"/>
                <a:gd name="T37" fmla="*/ 83 h 151"/>
                <a:gd name="T38" fmla="*/ 68 w 74"/>
                <a:gd name="T39" fmla="*/ 83 h 151"/>
                <a:gd name="T40" fmla="*/ 71 w 74"/>
                <a:gd name="T41" fmla="*/ 59 h 151"/>
                <a:gd name="T42" fmla="*/ 48 w 74"/>
                <a:gd name="T43" fmla="*/ 5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151">
                  <a:moveTo>
                    <a:pt x="48" y="59"/>
                  </a:moveTo>
                  <a:cubicBezTo>
                    <a:pt x="48" y="34"/>
                    <a:pt x="48" y="34"/>
                    <a:pt x="48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0"/>
                    <a:pt x="51" y="27"/>
                    <a:pt x="5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29" y="1"/>
                    <a:pt x="18" y="13"/>
                    <a:pt x="18" y="2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48" y="151"/>
                    <a:pt x="48" y="151"/>
                    <a:pt x="48" y="151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71" y="59"/>
                    <a:pt x="71" y="59"/>
                    <a:pt x="71" y="59"/>
                  </a:cubicBezTo>
                  <a:lnTo>
                    <a:pt x="48" y="59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5"/>
            <p:cNvSpPr/>
            <p:nvPr/>
          </p:nvSpPr>
          <p:spPr bwMode="auto">
            <a:xfrm>
              <a:off x="7169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6"/>
            <p:cNvSpPr/>
            <p:nvPr/>
          </p:nvSpPr>
          <p:spPr bwMode="auto">
            <a:xfrm>
              <a:off x="7252" y="2894"/>
              <a:ext cx="328" cy="320"/>
            </a:xfrm>
            <a:custGeom>
              <a:avLst/>
              <a:gdLst>
                <a:gd name="T0" fmla="*/ 118 w 204"/>
                <a:gd name="T1" fmla="*/ 0 h 199"/>
                <a:gd name="T2" fmla="*/ 0 w 204"/>
                <a:gd name="T3" fmla="*/ 134 h 199"/>
                <a:gd name="T4" fmla="*/ 66 w 204"/>
                <a:gd name="T5" fmla="*/ 199 h 199"/>
                <a:gd name="T6" fmla="*/ 164 w 204"/>
                <a:gd name="T7" fmla="*/ 199 h 199"/>
                <a:gd name="T8" fmla="*/ 204 w 204"/>
                <a:gd name="T9" fmla="*/ 159 h 199"/>
                <a:gd name="T10" fmla="*/ 204 w 204"/>
                <a:gd name="T11" fmla="*/ 85 h 199"/>
                <a:gd name="T12" fmla="*/ 118 w 204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99">
                  <a:moveTo>
                    <a:pt x="118" y="0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66" y="199"/>
                    <a:pt x="66" y="199"/>
                    <a:pt x="66" y="199"/>
                  </a:cubicBezTo>
                  <a:cubicBezTo>
                    <a:pt x="164" y="199"/>
                    <a:pt x="164" y="199"/>
                    <a:pt x="164" y="199"/>
                  </a:cubicBezTo>
                  <a:cubicBezTo>
                    <a:pt x="186" y="199"/>
                    <a:pt x="204" y="181"/>
                    <a:pt x="204" y="159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CF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7"/>
            <p:cNvSpPr/>
            <p:nvPr/>
          </p:nvSpPr>
          <p:spPr bwMode="auto">
            <a:xfrm>
              <a:off x="7331" y="2900"/>
              <a:ext cx="155" cy="200"/>
            </a:xfrm>
            <a:custGeom>
              <a:avLst/>
              <a:gdLst>
                <a:gd name="T0" fmla="*/ 59 w 97"/>
                <a:gd name="T1" fmla="*/ 17 h 124"/>
                <a:gd name="T2" fmla="*/ 63 w 97"/>
                <a:gd name="T3" fmla="*/ 5 h 124"/>
                <a:gd name="T4" fmla="*/ 63 w 97"/>
                <a:gd name="T5" fmla="*/ 0 h 124"/>
                <a:gd name="T6" fmla="*/ 52 w 97"/>
                <a:gd name="T7" fmla="*/ 0 h 124"/>
                <a:gd name="T8" fmla="*/ 35 w 97"/>
                <a:gd name="T9" fmla="*/ 40 h 124"/>
                <a:gd name="T10" fmla="*/ 33 w 97"/>
                <a:gd name="T11" fmla="*/ 44 h 124"/>
                <a:gd name="T12" fmla="*/ 5 w 97"/>
                <a:gd name="T13" fmla="*/ 62 h 124"/>
                <a:gd name="T14" fmla="*/ 0 w 97"/>
                <a:gd name="T15" fmla="*/ 61 h 124"/>
                <a:gd name="T16" fmla="*/ 0 w 97"/>
                <a:gd name="T17" fmla="*/ 111 h 124"/>
                <a:gd name="T18" fmla="*/ 25 w 97"/>
                <a:gd name="T19" fmla="*/ 111 h 124"/>
                <a:gd name="T20" fmla="*/ 26 w 97"/>
                <a:gd name="T21" fmla="*/ 111 h 124"/>
                <a:gd name="T22" fmla="*/ 26 w 97"/>
                <a:gd name="T23" fmla="*/ 112 h 124"/>
                <a:gd name="T24" fmla="*/ 38 w 97"/>
                <a:gd name="T25" fmla="*/ 124 h 124"/>
                <a:gd name="T26" fmla="*/ 88 w 97"/>
                <a:gd name="T27" fmla="*/ 124 h 124"/>
                <a:gd name="T28" fmla="*/ 97 w 97"/>
                <a:gd name="T29" fmla="*/ 115 h 124"/>
                <a:gd name="T30" fmla="*/ 97 w 97"/>
                <a:gd name="T31" fmla="*/ 46 h 124"/>
                <a:gd name="T32" fmla="*/ 91 w 97"/>
                <a:gd name="T33" fmla="*/ 42 h 124"/>
                <a:gd name="T34" fmla="*/ 67 w 97"/>
                <a:gd name="T35" fmla="*/ 42 h 124"/>
                <a:gd name="T36" fmla="*/ 59 w 97"/>
                <a:gd name="T37" fmla="*/ 42 h 124"/>
                <a:gd name="T38" fmla="*/ 59 w 97"/>
                <a:gd name="T39" fmla="*/ 16 h 124"/>
                <a:gd name="T40" fmla="*/ 59 w 97"/>
                <a:gd name="T41" fmla="*/ 1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7" h="124">
                  <a:moveTo>
                    <a:pt x="59" y="17"/>
                  </a:moveTo>
                  <a:cubicBezTo>
                    <a:pt x="63" y="5"/>
                    <a:pt x="63" y="5"/>
                    <a:pt x="63" y="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1"/>
                    <a:pt x="33" y="44"/>
                    <a:pt x="33" y="44"/>
                  </a:cubicBezTo>
                  <a:cubicBezTo>
                    <a:pt x="28" y="55"/>
                    <a:pt x="17" y="62"/>
                    <a:pt x="5" y="62"/>
                  </a:cubicBezTo>
                  <a:cubicBezTo>
                    <a:pt x="3" y="62"/>
                    <a:pt x="1" y="61"/>
                    <a:pt x="0" y="6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38" y="124"/>
                    <a:pt x="38" y="124"/>
                    <a:pt x="38" y="124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9" y="16"/>
                    <a:pt x="59" y="16"/>
                    <a:pt x="59" y="16"/>
                  </a:cubicBezTo>
                  <a:lnTo>
                    <a:pt x="59" y="1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58"/>
            <p:cNvSpPr>
              <a:spLocks noChangeArrowheads="1"/>
            </p:cNvSpPr>
            <p:nvPr/>
          </p:nvSpPr>
          <p:spPr bwMode="auto">
            <a:xfrm>
              <a:off x="7258" y="2974"/>
              <a:ext cx="70" cy="129"/>
            </a:xfrm>
            <a:prstGeom prst="rect">
              <a:avLst/>
            </a:prstGeom>
            <a:solidFill>
              <a:srgbClr val="879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9"/>
            <p:cNvSpPr>
              <a:spLocks noEditPoints="1"/>
            </p:cNvSpPr>
            <p:nvPr/>
          </p:nvSpPr>
          <p:spPr bwMode="auto">
            <a:xfrm>
              <a:off x="7252" y="2892"/>
              <a:ext cx="244" cy="217"/>
            </a:xfrm>
            <a:custGeom>
              <a:avLst/>
              <a:gdLst>
                <a:gd name="T0" fmla="*/ 152 w 152"/>
                <a:gd name="T1" fmla="*/ 47 h 135"/>
                <a:gd name="T2" fmla="*/ 141 w 152"/>
                <a:gd name="T3" fmla="*/ 41 h 135"/>
                <a:gd name="T4" fmla="*/ 115 w 152"/>
                <a:gd name="T5" fmla="*/ 41 h 135"/>
                <a:gd name="T6" fmla="*/ 115 w 152"/>
                <a:gd name="T7" fmla="*/ 24 h 135"/>
                <a:gd name="T8" fmla="*/ 119 w 152"/>
                <a:gd name="T9" fmla="*/ 13 h 135"/>
                <a:gd name="T10" fmla="*/ 118 w 152"/>
                <a:gd name="T11" fmla="*/ 13 h 135"/>
                <a:gd name="T12" fmla="*/ 119 w 152"/>
                <a:gd name="T13" fmla="*/ 13 h 135"/>
                <a:gd name="T14" fmla="*/ 119 w 152"/>
                <a:gd name="T15" fmla="*/ 0 h 135"/>
                <a:gd name="T16" fmla="*/ 96 w 152"/>
                <a:gd name="T17" fmla="*/ 0 h 135"/>
                <a:gd name="T18" fmla="*/ 96 w 152"/>
                <a:gd name="T19" fmla="*/ 0 h 135"/>
                <a:gd name="T20" fmla="*/ 96 w 152"/>
                <a:gd name="T21" fmla="*/ 0 h 135"/>
                <a:gd name="T22" fmla="*/ 96 w 152"/>
                <a:gd name="T23" fmla="*/ 0 h 135"/>
                <a:gd name="T24" fmla="*/ 96 w 152"/>
                <a:gd name="T25" fmla="*/ 0 h 135"/>
                <a:gd name="T26" fmla="*/ 76 w 152"/>
                <a:gd name="T27" fmla="*/ 47 h 135"/>
                <a:gd name="T28" fmla="*/ 72 w 152"/>
                <a:gd name="T29" fmla="*/ 52 h 135"/>
                <a:gd name="T30" fmla="*/ 55 w 152"/>
                <a:gd name="T31" fmla="*/ 60 h 135"/>
                <a:gd name="T32" fmla="*/ 50 w 152"/>
                <a:gd name="T33" fmla="*/ 59 h 135"/>
                <a:gd name="T34" fmla="*/ 50 w 152"/>
                <a:gd name="T35" fmla="*/ 47 h 135"/>
                <a:gd name="T36" fmla="*/ 0 w 152"/>
                <a:gd name="T37" fmla="*/ 47 h 135"/>
                <a:gd name="T38" fmla="*/ 0 w 152"/>
                <a:gd name="T39" fmla="*/ 135 h 135"/>
                <a:gd name="T40" fmla="*/ 50 w 152"/>
                <a:gd name="T41" fmla="*/ 135 h 135"/>
                <a:gd name="T42" fmla="*/ 50 w 152"/>
                <a:gd name="T43" fmla="*/ 122 h 135"/>
                <a:gd name="T44" fmla="*/ 72 w 152"/>
                <a:gd name="T45" fmla="*/ 122 h 135"/>
                <a:gd name="T46" fmla="*/ 85 w 152"/>
                <a:gd name="T47" fmla="*/ 135 h 135"/>
                <a:gd name="T48" fmla="*/ 85 w 152"/>
                <a:gd name="T49" fmla="*/ 135 h 135"/>
                <a:gd name="T50" fmla="*/ 138 w 152"/>
                <a:gd name="T51" fmla="*/ 135 h 135"/>
                <a:gd name="T52" fmla="*/ 152 w 152"/>
                <a:gd name="T53" fmla="*/ 121 h 135"/>
                <a:gd name="T54" fmla="*/ 152 w 152"/>
                <a:gd name="T55" fmla="*/ 47 h 135"/>
                <a:gd name="T56" fmla="*/ 43 w 152"/>
                <a:gd name="T57" fmla="*/ 127 h 135"/>
                <a:gd name="T58" fmla="*/ 7 w 152"/>
                <a:gd name="T59" fmla="*/ 127 h 135"/>
                <a:gd name="T60" fmla="*/ 7 w 152"/>
                <a:gd name="T61" fmla="*/ 54 h 135"/>
                <a:gd name="T62" fmla="*/ 43 w 152"/>
                <a:gd name="T63" fmla="*/ 54 h 135"/>
                <a:gd name="T64" fmla="*/ 43 w 152"/>
                <a:gd name="T65" fmla="*/ 127 h 135"/>
                <a:gd name="T66" fmla="*/ 145 w 152"/>
                <a:gd name="T67" fmla="*/ 118 h 135"/>
                <a:gd name="T68" fmla="*/ 135 w 152"/>
                <a:gd name="T69" fmla="*/ 127 h 135"/>
                <a:gd name="T70" fmla="*/ 88 w 152"/>
                <a:gd name="T71" fmla="*/ 127 h 135"/>
                <a:gd name="T72" fmla="*/ 75 w 152"/>
                <a:gd name="T73" fmla="*/ 115 h 135"/>
                <a:gd name="T74" fmla="*/ 75 w 152"/>
                <a:gd name="T75" fmla="*/ 115 h 135"/>
                <a:gd name="T76" fmla="*/ 75 w 152"/>
                <a:gd name="T77" fmla="*/ 115 h 135"/>
                <a:gd name="T78" fmla="*/ 50 w 152"/>
                <a:gd name="T79" fmla="*/ 115 h 135"/>
                <a:gd name="T80" fmla="*/ 50 w 152"/>
                <a:gd name="T81" fmla="*/ 66 h 135"/>
                <a:gd name="T82" fmla="*/ 55 w 152"/>
                <a:gd name="T83" fmla="*/ 67 h 135"/>
                <a:gd name="T84" fmla="*/ 83 w 152"/>
                <a:gd name="T85" fmla="*/ 50 h 135"/>
                <a:gd name="T86" fmla="*/ 84 w 152"/>
                <a:gd name="T87" fmla="*/ 46 h 135"/>
                <a:gd name="T88" fmla="*/ 101 w 152"/>
                <a:gd name="T89" fmla="*/ 7 h 135"/>
                <a:gd name="T90" fmla="*/ 111 w 152"/>
                <a:gd name="T91" fmla="*/ 7 h 135"/>
                <a:gd name="T92" fmla="*/ 111 w 152"/>
                <a:gd name="T93" fmla="*/ 12 h 135"/>
                <a:gd name="T94" fmla="*/ 108 w 152"/>
                <a:gd name="T95" fmla="*/ 23 h 135"/>
                <a:gd name="T96" fmla="*/ 108 w 152"/>
                <a:gd name="T97" fmla="*/ 23 h 135"/>
                <a:gd name="T98" fmla="*/ 108 w 152"/>
                <a:gd name="T99" fmla="*/ 48 h 135"/>
                <a:gd name="T100" fmla="*/ 115 w 152"/>
                <a:gd name="T101" fmla="*/ 48 h 135"/>
                <a:gd name="T102" fmla="*/ 139 w 152"/>
                <a:gd name="T103" fmla="*/ 48 h 135"/>
                <a:gd name="T104" fmla="*/ 145 w 152"/>
                <a:gd name="T105" fmla="*/ 51 h 135"/>
                <a:gd name="T106" fmla="*/ 145 w 152"/>
                <a:gd name="T107" fmla="*/ 118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" h="135">
                  <a:moveTo>
                    <a:pt x="152" y="47"/>
                  </a:moveTo>
                  <a:cubicBezTo>
                    <a:pt x="141" y="41"/>
                    <a:pt x="141" y="41"/>
                    <a:pt x="141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8" y="13"/>
                    <a:pt x="118" y="13"/>
                    <a:pt x="118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5" y="49"/>
                    <a:pt x="74" y="51"/>
                    <a:pt x="72" y="52"/>
                  </a:cubicBezTo>
                  <a:cubicBezTo>
                    <a:pt x="68" y="57"/>
                    <a:pt x="61" y="60"/>
                    <a:pt x="55" y="60"/>
                  </a:cubicBezTo>
                  <a:cubicBezTo>
                    <a:pt x="53" y="60"/>
                    <a:pt x="52" y="59"/>
                    <a:pt x="50" y="59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0" y="135"/>
                    <a:pt x="50" y="135"/>
                    <a:pt x="50" y="135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52" y="121"/>
                    <a:pt x="152" y="121"/>
                    <a:pt x="152" y="121"/>
                  </a:cubicBezTo>
                  <a:cubicBezTo>
                    <a:pt x="152" y="47"/>
                    <a:pt x="152" y="47"/>
                    <a:pt x="152" y="47"/>
                  </a:cubicBezTo>
                  <a:close/>
                  <a:moveTo>
                    <a:pt x="43" y="127"/>
                  </a:moveTo>
                  <a:cubicBezTo>
                    <a:pt x="7" y="127"/>
                    <a:pt x="7" y="127"/>
                    <a:pt x="7" y="12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43" y="54"/>
                    <a:pt x="43" y="54"/>
                    <a:pt x="43" y="54"/>
                  </a:cubicBezTo>
                  <a:lnTo>
                    <a:pt x="43" y="127"/>
                  </a:lnTo>
                  <a:close/>
                  <a:moveTo>
                    <a:pt x="145" y="118"/>
                  </a:moveTo>
                  <a:cubicBezTo>
                    <a:pt x="135" y="127"/>
                    <a:pt x="135" y="127"/>
                    <a:pt x="135" y="127"/>
                  </a:cubicBezTo>
                  <a:cubicBezTo>
                    <a:pt x="88" y="127"/>
                    <a:pt x="88" y="127"/>
                    <a:pt x="88" y="127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50" y="115"/>
                    <a:pt x="50" y="115"/>
                    <a:pt x="50" y="11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2" y="66"/>
                    <a:pt x="53" y="67"/>
                    <a:pt x="55" y="67"/>
                  </a:cubicBezTo>
                  <a:cubicBezTo>
                    <a:pt x="67" y="67"/>
                    <a:pt x="77" y="60"/>
                    <a:pt x="83" y="50"/>
                  </a:cubicBezTo>
                  <a:cubicBezTo>
                    <a:pt x="83" y="50"/>
                    <a:pt x="84" y="47"/>
                    <a:pt x="84" y="46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15" y="48"/>
                    <a:pt x="115" y="48"/>
                    <a:pt x="115" y="48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45" y="51"/>
                    <a:pt x="145" y="51"/>
                    <a:pt x="145" y="51"/>
                  </a:cubicBezTo>
                  <a:lnTo>
                    <a:pt x="145" y="118"/>
                  </a:lnTo>
                  <a:close/>
                </a:path>
              </a:pathLst>
            </a:custGeom>
            <a:solidFill>
              <a:srgbClr val="3D5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0"/>
            <p:cNvSpPr/>
            <p:nvPr/>
          </p:nvSpPr>
          <p:spPr bwMode="auto">
            <a:xfrm>
              <a:off x="6526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00A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1"/>
            <p:cNvSpPr/>
            <p:nvPr/>
          </p:nvSpPr>
          <p:spPr bwMode="auto">
            <a:xfrm>
              <a:off x="6648" y="2916"/>
              <a:ext cx="289" cy="298"/>
            </a:xfrm>
            <a:custGeom>
              <a:avLst/>
              <a:gdLst>
                <a:gd name="T0" fmla="*/ 27 w 180"/>
                <a:gd name="T1" fmla="*/ 0 h 185"/>
                <a:gd name="T2" fmla="*/ 0 w 180"/>
                <a:gd name="T3" fmla="*/ 60 h 185"/>
                <a:gd name="T4" fmla="*/ 3 w 180"/>
                <a:gd name="T5" fmla="*/ 111 h 185"/>
                <a:gd name="T6" fmla="*/ 77 w 180"/>
                <a:gd name="T7" fmla="*/ 185 h 185"/>
                <a:gd name="T8" fmla="*/ 140 w 180"/>
                <a:gd name="T9" fmla="*/ 185 h 185"/>
                <a:gd name="T10" fmla="*/ 180 w 180"/>
                <a:gd name="T11" fmla="*/ 145 h 185"/>
                <a:gd name="T12" fmla="*/ 180 w 180"/>
                <a:gd name="T13" fmla="*/ 91 h 185"/>
                <a:gd name="T14" fmla="*/ 101 w 180"/>
                <a:gd name="T15" fmla="*/ 12 h 185"/>
                <a:gd name="T16" fmla="*/ 27 w 180"/>
                <a:gd name="T17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185">
                  <a:moveTo>
                    <a:pt x="27" y="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77" y="185"/>
                    <a:pt x="77" y="185"/>
                    <a:pt x="77" y="185"/>
                  </a:cubicBezTo>
                  <a:cubicBezTo>
                    <a:pt x="140" y="185"/>
                    <a:pt x="140" y="185"/>
                    <a:pt x="140" y="185"/>
                  </a:cubicBezTo>
                  <a:cubicBezTo>
                    <a:pt x="162" y="185"/>
                    <a:pt x="180" y="167"/>
                    <a:pt x="180" y="145"/>
                  </a:cubicBezTo>
                  <a:cubicBezTo>
                    <a:pt x="180" y="91"/>
                    <a:pt x="180" y="91"/>
                    <a:pt x="180" y="91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009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2"/>
            <p:cNvSpPr>
              <a:spLocks noEditPoints="1"/>
            </p:cNvSpPr>
            <p:nvPr/>
          </p:nvSpPr>
          <p:spPr bwMode="auto">
            <a:xfrm>
              <a:off x="6610" y="2894"/>
              <a:ext cx="244" cy="244"/>
            </a:xfrm>
            <a:custGeom>
              <a:avLst/>
              <a:gdLst>
                <a:gd name="T0" fmla="*/ 145 w 152"/>
                <a:gd name="T1" fmla="*/ 88 h 152"/>
                <a:gd name="T2" fmla="*/ 146 w 152"/>
                <a:gd name="T3" fmla="*/ 76 h 152"/>
                <a:gd name="T4" fmla="*/ 76 w 152"/>
                <a:gd name="T5" fmla="*/ 6 h 152"/>
                <a:gd name="T6" fmla="*/ 64 w 152"/>
                <a:gd name="T7" fmla="*/ 7 h 152"/>
                <a:gd name="T8" fmla="*/ 41 w 152"/>
                <a:gd name="T9" fmla="*/ 0 h 152"/>
                <a:gd name="T10" fmla="*/ 0 w 152"/>
                <a:gd name="T11" fmla="*/ 41 h 152"/>
                <a:gd name="T12" fmla="*/ 7 w 152"/>
                <a:gd name="T13" fmla="*/ 64 h 152"/>
                <a:gd name="T14" fmla="*/ 6 w 152"/>
                <a:gd name="T15" fmla="*/ 76 h 152"/>
                <a:gd name="T16" fmla="*/ 76 w 152"/>
                <a:gd name="T17" fmla="*/ 146 h 152"/>
                <a:gd name="T18" fmla="*/ 88 w 152"/>
                <a:gd name="T19" fmla="*/ 144 h 152"/>
                <a:gd name="T20" fmla="*/ 111 w 152"/>
                <a:gd name="T21" fmla="*/ 152 h 152"/>
                <a:gd name="T22" fmla="*/ 152 w 152"/>
                <a:gd name="T23" fmla="*/ 111 h 152"/>
                <a:gd name="T24" fmla="*/ 145 w 152"/>
                <a:gd name="T25" fmla="*/ 88 h 152"/>
                <a:gd name="T26" fmla="*/ 106 w 152"/>
                <a:gd name="T27" fmla="*/ 104 h 152"/>
                <a:gd name="T28" fmla="*/ 94 w 152"/>
                <a:gd name="T29" fmla="*/ 113 h 152"/>
                <a:gd name="T30" fmla="*/ 76 w 152"/>
                <a:gd name="T31" fmla="*/ 116 h 152"/>
                <a:gd name="T32" fmla="*/ 55 w 152"/>
                <a:gd name="T33" fmla="*/ 112 h 152"/>
                <a:gd name="T34" fmla="*/ 46 w 152"/>
                <a:gd name="T35" fmla="*/ 104 h 152"/>
                <a:gd name="T36" fmla="*/ 42 w 152"/>
                <a:gd name="T37" fmla="*/ 93 h 152"/>
                <a:gd name="T38" fmla="*/ 44 w 152"/>
                <a:gd name="T39" fmla="*/ 88 h 152"/>
                <a:gd name="T40" fmla="*/ 50 w 152"/>
                <a:gd name="T41" fmla="*/ 86 h 152"/>
                <a:gd name="T42" fmla="*/ 54 w 152"/>
                <a:gd name="T43" fmla="*/ 88 h 152"/>
                <a:gd name="T44" fmla="*/ 58 w 152"/>
                <a:gd name="T45" fmla="*/ 93 h 152"/>
                <a:gd name="T46" fmla="*/ 61 w 152"/>
                <a:gd name="T47" fmla="*/ 99 h 152"/>
                <a:gd name="T48" fmla="*/ 67 w 152"/>
                <a:gd name="T49" fmla="*/ 103 h 152"/>
                <a:gd name="T50" fmla="*/ 76 w 152"/>
                <a:gd name="T51" fmla="*/ 105 h 152"/>
                <a:gd name="T52" fmla="*/ 88 w 152"/>
                <a:gd name="T53" fmla="*/ 101 h 152"/>
                <a:gd name="T54" fmla="*/ 93 w 152"/>
                <a:gd name="T55" fmla="*/ 93 h 152"/>
                <a:gd name="T56" fmla="*/ 90 w 152"/>
                <a:gd name="T57" fmla="*/ 87 h 152"/>
                <a:gd name="T58" fmla="*/ 84 w 152"/>
                <a:gd name="T59" fmla="*/ 83 h 152"/>
                <a:gd name="T60" fmla="*/ 73 w 152"/>
                <a:gd name="T61" fmla="*/ 80 h 152"/>
                <a:gd name="T62" fmla="*/ 57 w 152"/>
                <a:gd name="T63" fmla="*/ 76 h 152"/>
                <a:gd name="T64" fmla="*/ 47 w 152"/>
                <a:gd name="T65" fmla="*/ 68 h 152"/>
                <a:gd name="T66" fmla="*/ 44 w 152"/>
                <a:gd name="T67" fmla="*/ 57 h 152"/>
                <a:gd name="T68" fmla="*/ 48 w 152"/>
                <a:gd name="T69" fmla="*/ 46 h 152"/>
                <a:gd name="T70" fmla="*/ 59 w 152"/>
                <a:gd name="T71" fmla="*/ 38 h 152"/>
                <a:gd name="T72" fmla="*/ 76 w 152"/>
                <a:gd name="T73" fmla="*/ 35 h 152"/>
                <a:gd name="T74" fmla="*/ 89 w 152"/>
                <a:gd name="T75" fmla="*/ 37 h 152"/>
                <a:gd name="T76" fmla="*/ 99 w 152"/>
                <a:gd name="T77" fmla="*/ 42 h 152"/>
                <a:gd name="T78" fmla="*/ 104 w 152"/>
                <a:gd name="T79" fmla="*/ 48 h 152"/>
                <a:gd name="T80" fmla="*/ 106 w 152"/>
                <a:gd name="T81" fmla="*/ 54 h 152"/>
                <a:gd name="T82" fmla="*/ 104 w 152"/>
                <a:gd name="T83" fmla="*/ 59 h 152"/>
                <a:gd name="T84" fmla="*/ 99 w 152"/>
                <a:gd name="T85" fmla="*/ 62 h 152"/>
                <a:gd name="T86" fmla="*/ 94 w 152"/>
                <a:gd name="T87" fmla="*/ 60 h 152"/>
                <a:gd name="T88" fmla="*/ 91 w 152"/>
                <a:gd name="T89" fmla="*/ 56 h 152"/>
                <a:gd name="T90" fmla="*/ 85 w 152"/>
                <a:gd name="T91" fmla="*/ 49 h 152"/>
                <a:gd name="T92" fmla="*/ 75 w 152"/>
                <a:gd name="T93" fmla="*/ 46 h 152"/>
                <a:gd name="T94" fmla="*/ 64 w 152"/>
                <a:gd name="T95" fmla="*/ 49 h 152"/>
                <a:gd name="T96" fmla="*/ 60 w 152"/>
                <a:gd name="T97" fmla="*/ 56 h 152"/>
                <a:gd name="T98" fmla="*/ 61 w 152"/>
                <a:gd name="T99" fmla="*/ 60 h 152"/>
                <a:gd name="T100" fmla="*/ 65 w 152"/>
                <a:gd name="T101" fmla="*/ 63 h 152"/>
                <a:gd name="T102" fmla="*/ 70 w 152"/>
                <a:gd name="T103" fmla="*/ 65 h 152"/>
                <a:gd name="T104" fmla="*/ 78 w 152"/>
                <a:gd name="T105" fmla="*/ 67 h 152"/>
                <a:gd name="T106" fmla="*/ 91 w 152"/>
                <a:gd name="T107" fmla="*/ 70 h 152"/>
                <a:gd name="T108" fmla="*/ 101 w 152"/>
                <a:gd name="T109" fmla="*/ 75 h 152"/>
                <a:gd name="T110" fmla="*/ 108 w 152"/>
                <a:gd name="T111" fmla="*/ 81 h 152"/>
                <a:gd name="T112" fmla="*/ 110 w 152"/>
                <a:gd name="T113" fmla="*/ 91 h 152"/>
                <a:gd name="T114" fmla="*/ 106 w 152"/>
                <a:gd name="T115" fmla="*/ 10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2" h="152">
                  <a:moveTo>
                    <a:pt x="145" y="88"/>
                  </a:moveTo>
                  <a:cubicBezTo>
                    <a:pt x="145" y="84"/>
                    <a:pt x="146" y="80"/>
                    <a:pt x="146" y="76"/>
                  </a:cubicBezTo>
                  <a:cubicBezTo>
                    <a:pt x="146" y="37"/>
                    <a:pt x="115" y="6"/>
                    <a:pt x="76" y="6"/>
                  </a:cubicBezTo>
                  <a:cubicBezTo>
                    <a:pt x="72" y="6"/>
                    <a:pt x="68" y="6"/>
                    <a:pt x="64" y="7"/>
                  </a:cubicBezTo>
                  <a:cubicBezTo>
                    <a:pt x="57" y="3"/>
                    <a:pt x="49" y="0"/>
                    <a:pt x="41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49"/>
                    <a:pt x="3" y="57"/>
                    <a:pt x="7" y="64"/>
                  </a:cubicBezTo>
                  <a:cubicBezTo>
                    <a:pt x="7" y="68"/>
                    <a:pt x="6" y="72"/>
                    <a:pt x="6" y="76"/>
                  </a:cubicBezTo>
                  <a:cubicBezTo>
                    <a:pt x="6" y="114"/>
                    <a:pt x="37" y="146"/>
                    <a:pt x="76" y="146"/>
                  </a:cubicBezTo>
                  <a:cubicBezTo>
                    <a:pt x="80" y="146"/>
                    <a:pt x="84" y="145"/>
                    <a:pt x="88" y="144"/>
                  </a:cubicBezTo>
                  <a:cubicBezTo>
                    <a:pt x="95" y="149"/>
                    <a:pt x="103" y="152"/>
                    <a:pt x="111" y="152"/>
                  </a:cubicBezTo>
                  <a:cubicBezTo>
                    <a:pt x="134" y="152"/>
                    <a:pt x="152" y="133"/>
                    <a:pt x="152" y="111"/>
                  </a:cubicBezTo>
                  <a:cubicBezTo>
                    <a:pt x="152" y="102"/>
                    <a:pt x="149" y="94"/>
                    <a:pt x="145" y="88"/>
                  </a:cubicBezTo>
                  <a:close/>
                  <a:moveTo>
                    <a:pt x="106" y="104"/>
                  </a:moveTo>
                  <a:cubicBezTo>
                    <a:pt x="103" y="108"/>
                    <a:pt x="99" y="111"/>
                    <a:pt x="94" y="113"/>
                  </a:cubicBezTo>
                  <a:cubicBezTo>
                    <a:pt x="89" y="115"/>
                    <a:pt x="83" y="116"/>
                    <a:pt x="76" y="116"/>
                  </a:cubicBezTo>
                  <a:cubicBezTo>
                    <a:pt x="68" y="116"/>
                    <a:pt x="61" y="115"/>
                    <a:pt x="55" y="112"/>
                  </a:cubicBezTo>
                  <a:cubicBezTo>
                    <a:pt x="51" y="110"/>
                    <a:pt x="48" y="107"/>
                    <a:pt x="46" y="104"/>
                  </a:cubicBezTo>
                  <a:cubicBezTo>
                    <a:pt x="43" y="100"/>
                    <a:pt x="42" y="97"/>
                    <a:pt x="42" y="93"/>
                  </a:cubicBezTo>
                  <a:cubicBezTo>
                    <a:pt x="42" y="91"/>
                    <a:pt x="43" y="90"/>
                    <a:pt x="44" y="88"/>
                  </a:cubicBezTo>
                  <a:cubicBezTo>
                    <a:pt x="46" y="87"/>
                    <a:pt x="48" y="86"/>
                    <a:pt x="50" y="86"/>
                  </a:cubicBezTo>
                  <a:cubicBezTo>
                    <a:pt x="52" y="86"/>
                    <a:pt x="53" y="87"/>
                    <a:pt x="54" y="88"/>
                  </a:cubicBezTo>
                  <a:cubicBezTo>
                    <a:pt x="56" y="89"/>
                    <a:pt x="57" y="91"/>
                    <a:pt x="58" y="93"/>
                  </a:cubicBezTo>
                  <a:cubicBezTo>
                    <a:pt x="59" y="95"/>
                    <a:pt x="60" y="97"/>
                    <a:pt x="61" y="99"/>
                  </a:cubicBezTo>
                  <a:cubicBezTo>
                    <a:pt x="62" y="101"/>
                    <a:pt x="64" y="102"/>
                    <a:pt x="67" y="103"/>
                  </a:cubicBezTo>
                  <a:cubicBezTo>
                    <a:pt x="69" y="104"/>
                    <a:pt x="72" y="105"/>
                    <a:pt x="76" y="105"/>
                  </a:cubicBezTo>
                  <a:cubicBezTo>
                    <a:pt x="81" y="105"/>
                    <a:pt x="85" y="104"/>
                    <a:pt x="88" y="101"/>
                  </a:cubicBezTo>
                  <a:cubicBezTo>
                    <a:pt x="91" y="99"/>
                    <a:pt x="93" y="96"/>
                    <a:pt x="93" y="93"/>
                  </a:cubicBezTo>
                  <a:cubicBezTo>
                    <a:pt x="93" y="91"/>
                    <a:pt x="92" y="88"/>
                    <a:pt x="90" y="87"/>
                  </a:cubicBezTo>
                  <a:cubicBezTo>
                    <a:pt x="89" y="85"/>
                    <a:pt x="86" y="84"/>
                    <a:pt x="84" y="83"/>
                  </a:cubicBezTo>
                  <a:cubicBezTo>
                    <a:pt x="81" y="82"/>
                    <a:pt x="77" y="81"/>
                    <a:pt x="73" y="80"/>
                  </a:cubicBezTo>
                  <a:cubicBezTo>
                    <a:pt x="66" y="79"/>
                    <a:pt x="61" y="77"/>
                    <a:pt x="57" y="76"/>
                  </a:cubicBezTo>
                  <a:cubicBezTo>
                    <a:pt x="53" y="74"/>
                    <a:pt x="50" y="72"/>
                    <a:pt x="47" y="68"/>
                  </a:cubicBezTo>
                  <a:cubicBezTo>
                    <a:pt x="45" y="65"/>
                    <a:pt x="44" y="62"/>
                    <a:pt x="44" y="57"/>
                  </a:cubicBezTo>
                  <a:cubicBezTo>
                    <a:pt x="44" y="53"/>
                    <a:pt x="45" y="49"/>
                    <a:pt x="48" y="46"/>
                  </a:cubicBezTo>
                  <a:cubicBezTo>
                    <a:pt x="50" y="42"/>
                    <a:pt x="54" y="40"/>
                    <a:pt x="59" y="38"/>
                  </a:cubicBezTo>
                  <a:cubicBezTo>
                    <a:pt x="64" y="36"/>
                    <a:pt x="69" y="35"/>
                    <a:pt x="76" y="35"/>
                  </a:cubicBezTo>
                  <a:cubicBezTo>
                    <a:pt x="81" y="35"/>
                    <a:pt x="86" y="36"/>
                    <a:pt x="89" y="37"/>
                  </a:cubicBezTo>
                  <a:cubicBezTo>
                    <a:pt x="93" y="38"/>
                    <a:pt x="96" y="40"/>
                    <a:pt x="99" y="42"/>
                  </a:cubicBezTo>
                  <a:cubicBezTo>
                    <a:pt x="101" y="44"/>
                    <a:pt x="103" y="46"/>
                    <a:pt x="104" y="48"/>
                  </a:cubicBezTo>
                  <a:cubicBezTo>
                    <a:pt x="106" y="50"/>
                    <a:pt x="106" y="52"/>
                    <a:pt x="106" y="54"/>
                  </a:cubicBezTo>
                  <a:cubicBezTo>
                    <a:pt x="106" y="56"/>
                    <a:pt x="106" y="58"/>
                    <a:pt x="104" y="59"/>
                  </a:cubicBezTo>
                  <a:cubicBezTo>
                    <a:pt x="103" y="61"/>
                    <a:pt x="101" y="62"/>
                    <a:pt x="99" y="62"/>
                  </a:cubicBezTo>
                  <a:cubicBezTo>
                    <a:pt x="97" y="62"/>
                    <a:pt x="95" y="61"/>
                    <a:pt x="94" y="60"/>
                  </a:cubicBezTo>
                  <a:cubicBezTo>
                    <a:pt x="93" y="59"/>
                    <a:pt x="92" y="58"/>
                    <a:pt x="91" y="56"/>
                  </a:cubicBezTo>
                  <a:cubicBezTo>
                    <a:pt x="89" y="53"/>
                    <a:pt x="87" y="51"/>
                    <a:pt x="85" y="49"/>
                  </a:cubicBezTo>
                  <a:cubicBezTo>
                    <a:pt x="83" y="47"/>
                    <a:pt x="79" y="46"/>
                    <a:pt x="75" y="46"/>
                  </a:cubicBezTo>
                  <a:cubicBezTo>
                    <a:pt x="70" y="46"/>
                    <a:pt x="67" y="47"/>
                    <a:pt x="64" y="49"/>
                  </a:cubicBezTo>
                  <a:cubicBezTo>
                    <a:pt x="61" y="51"/>
                    <a:pt x="60" y="53"/>
                    <a:pt x="60" y="56"/>
                  </a:cubicBezTo>
                  <a:cubicBezTo>
                    <a:pt x="60" y="57"/>
                    <a:pt x="60" y="59"/>
                    <a:pt x="61" y="60"/>
                  </a:cubicBezTo>
                  <a:cubicBezTo>
                    <a:pt x="62" y="61"/>
                    <a:pt x="63" y="62"/>
                    <a:pt x="65" y="63"/>
                  </a:cubicBezTo>
                  <a:cubicBezTo>
                    <a:pt x="67" y="63"/>
                    <a:pt x="68" y="64"/>
                    <a:pt x="70" y="65"/>
                  </a:cubicBezTo>
                  <a:cubicBezTo>
                    <a:pt x="72" y="65"/>
                    <a:pt x="74" y="66"/>
                    <a:pt x="78" y="67"/>
                  </a:cubicBezTo>
                  <a:cubicBezTo>
                    <a:pt x="83" y="68"/>
                    <a:pt x="87" y="69"/>
                    <a:pt x="91" y="70"/>
                  </a:cubicBezTo>
                  <a:cubicBezTo>
                    <a:pt x="95" y="71"/>
                    <a:pt x="99" y="73"/>
                    <a:pt x="101" y="75"/>
                  </a:cubicBezTo>
                  <a:cubicBezTo>
                    <a:pt x="104" y="76"/>
                    <a:pt x="106" y="79"/>
                    <a:pt x="108" y="81"/>
                  </a:cubicBezTo>
                  <a:cubicBezTo>
                    <a:pt x="109" y="84"/>
                    <a:pt x="110" y="87"/>
                    <a:pt x="110" y="91"/>
                  </a:cubicBezTo>
                  <a:cubicBezTo>
                    <a:pt x="110" y="96"/>
                    <a:pt x="109" y="100"/>
                    <a:pt x="106" y="104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3"/>
            <p:cNvSpPr/>
            <p:nvPr/>
          </p:nvSpPr>
          <p:spPr bwMode="auto">
            <a:xfrm>
              <a:off x="5884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005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4"/>
            <p:cNvSpPr/>
            <p:nvPr/>
          </p:nvSpPr>
          <p:spPr bwMode="auto">
            <a:xfrm>
              <a:off x="5980" y="2902"/>
              <a:ext cx="315" cy="312"/>
            </a:xfrm>
            <a:custGeom>
              <a:avLst/>
              <a:gdLst>
                <a:gd name="T0" fmla="*/ 136 w 196"/>
                <a:gd name="T1" fmla="*/ 0 h 194"/>
                <a:gd name="T2" fmla="*/ 75 w 196"/>
                <a:gd name="T3" fmla="*/ 65 h 194"/>
                <a:gd name="T4" fmla="*/ 41 w 196"/>
                <a:gd name="T5" fmla="*/ 30 h 194"/>
                <a:gd name="T6" fmla="*/ 31 w 196"/>
                <a:gd name="T7" fmla="*/ 40 h 194"/>
                <a:gd name="T8" fmla="*/ 44 w 196"/>
                <a:gd name="T9" fmla="*/ 83 h 194"/>
                <a:gd name="T10" fmla="*/ 0 w 196"/>
                <a:gd name="T11" fmla="*/ 107 h 194"/>
                <a:gd name="T12" fmla="*/ 88 w 196"/>
                <a:gd name="T13" fmla="*/ 194 h 194"/>
                <a:gd name="T14" fmla="*/ 156 w 196"/>
                <a:gd name="T15" fmla="*/ 194 h 194"/>
                <a:gd name="T16" fmla="*/ 196 w 196"/>
                <a:gd name="T17" fmla="*/ 154 h 194"/>
                <a:gd name="T18" fmla="*/ 196 w 196"/>
                <a:gd name="T19" fmla="*/ 61 h 194"/>
                <a:gd name="T20" fmla="*/ 136 w 196"/>
                <a:gd name="T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6" h="194">
                  <a:moveTo>
                    <a:pt x="136" y="0"/>
                  </a:moveTo>
                  <a:cubicBezTo>
                    <a:pt x="75" y="65"/>
                    <a:pt x="75" y="65"/>
                    <a:pt x="75" y="6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156" y="194"/>
                    <a:pt x="156" y="194"/>
                    <a:pt x="156" y="194"/>
                  </a:cubicBezTo>
                  <a:cubicBezTo>
                    <a:pt x="178" y="194"/>
                    <a:pt x="196" y="176"/>
                    <a:pt x="196" y="154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rgbClr val="00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5"/>
            <p:cNvSpPr>
              <a:spLocks noEditPoints="1"/>
            </p:cNvSpPr>
            <p:nvPr/>
          </p:nvSpPr>
          <p:spPr bwMode="auto">
            <a:xfrm>
              <a:off x="5980" y="2902"/>
              <a:ext cx="219" cy="244"/>
            </a:xfrm>
            <a:custGeom>
              <a:avLst/>
              <a:gdLst>
                <a:gd name="T0" fmla="*/ 138 w 219"/>
                <a:gd name="T1" fmla="*/ 244 h 244"/>
                <a:gd name="T2" fmla="*/ 84 w 219"/>
                <a:gd name="T3" fmla="*/ 146 h 244"/>
                <a:gd name="T4" fmla="*/ 167 w 219"/>
                <a:gd name="T5" fmla="*/ 0 h 244"/>
                <a:gd name="T6" fmla="*/ 219 w 219"/>
                <a:gd name="T7" fmla="*/ 0 h 244"/>
                <a:gd name="T8" fmla="*/ 135 w 219"/>
                <a:gd name="T9" fmla="*/ 146 h 244"/>
                <a:gd name="T10" fmla="*/ 190 w 219"/>
                <a:gd name="T11" fmla="*/ 244 h 244"/>
                <a:gd name="T12" fmla="*/ 138 w 219"/>
                <a:gd name="T13" fmla="*/ 244 h 244"/>
                <a:gd name="T14" fmla="*/ 66 w 219"/>
                <a:gd name="T15" fmla="*/ 48 h 244"/>
                <a:gd name="T16" fmla="*/ 15 w 219"/>
                <a:gd name="T17" fmla="*/ 48 h 244"/>
                <a:gd name="T18" fmla="*/ 44 w 219"/>
                <a:gd name="T19" fmla="*/ 98 h 244"/>
                <a:gd name="T20" fmla="*/ 0 w 219"/>
                <a:gd name="T21" fmla="*/ 172 h 244"/>
                <a:gd name="T22" fmla="*/ 52 w 219"/>
                <a:gd name="T23" fmla="*/ 172 h 244"/>
                <a:gd name="T24" fmla="*/ 94 w 219"/>
                <a:gd name="T25" fmla="*/ 98 h 244"/>
                <a:gd name="T26" fmla="*/ 66 w 219"/>
                <a:gd name="T27" fmla="*/ 4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9" h="244">
                  <a:moveTo>
                    <a:pt x="138" y="244"/>
                  </a:moveTo>
                  <a:lnTo>
                    <a:pt x="84" y="146"/>
                  </a:lnTo>
                  <a:lnTo>
                    <a:pt x="167" y="0"/>
                  </a:lnTo>
                  <a:lnTo>
                    <a:pt x="219" y="0"/>
                  </a:lnTo>
                  <a:lnTo>
                    <a:pt x="135" y="146"/>
                  </a:lnTo>
                  <a:lnTo>
                    <a:pt x="190" y="244"/>
                  </a:lnTo>
                  <a:lnTo>
                    <a:pt x="138" y="244"/>
                  </a:lnTo>
                  <a:close/>
                  <a:moveTo>
                    <a:pt x="66" y="48"/>
                  </a:moveTo>
                  <a:lnTo>
                    <a:pt x="15" y="48"/>
                  </a:lnTo>
                  <a:lnTo>
                    <a:pt x="44" y="98"/>
                  </a:lnTo>
                  <a:lnTo>
                    <a:pt x="0" y="172"/>
                  </a:lnTo>
                  <a:lnTo>
                    <a:pt x="52" y="172"/>
                  </a:lnTo>
                  <a:lnTo>
                    <a:pt x="94" y="98"/>
                  </a:lnTo>
                  <a:lnTo>
                    <a:pt x="66" y="4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6"/>
            <p:cNvSpPr/>
            <p:nvPr/>
          </p:nvSpPr>
          <p:spPr bwMode="auto">
            <a:xfrm>
              <a:off x="5242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3E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7"/>
            <p:cNvSpPr>
              <a:spLocks noEditPoints="1"/>
            </p:cNvSpPr>
            <p:nvPr/>
          </p:nvSpPr>
          <p:spPr bwMode="auto">
            <a:xfrm>
              <a:off x="5589" y="3214"/>
              <a:ext cx="3" cy="0"/>
            </a:xfrm>
            <a:custGeom>
              <a:avLst/>
              <a:gdLst>
                <a:gd name="T0" fmla="*/ 0 w 2"/>
                <a:gd name="T1" fmla="*/ 0 w 2"/>
                <a:gd name="T2" fmla="*/ 0 w 2"/>
                <a:gd name="T3" fmla="*/ 0 w 2"/>
                <a:gd name="T4" fmla="*/ 0 w 2"/>
                <a:gd name="T5" fmla="*/ 0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1 w 2"/>
                <a:gd name="T16" fmla="*/ 1 w 2"/>
                <a:gd name="T17" fmla="*/ 1 w 2"/>
                <a:gd name="T18" fmla="*/ 2 w 2"/>
                <a:gd name="T19" fmla="*/ 2 w 2"/>
                <a:gd name="T20" fmla="*/ 2 w 2"/>
                <a:gd name="T21" fmla="*/ 2 w 2"/>
                <a:gd name="T22" fmla="*/ 2 w 2"/>
                <a:gd name="T23" fmla="*/ 2 w 2"/>
                <a:gd name="T24" fmla="*/ 2 w 2"/>
                <a:gd name="T25" fmla="*/ 2 w 2"/>
                <a:gd name="T26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8"/>
            <p:cNvSpPr/>
            <p:nvPr/>
          </p:nvSpPr>
          <p:spPr bwMode="auto">
            <a:xfrm>
              <a:off x="5333" y="2918"/>
              <a:ext cx="318" cy="296"/>
            </a:xfrm>
            <a:custGeom>
              <a:avLst/>
              <a:gdLst>
                <a:gd name="T0" fmla="*/ 116 w 198"/>
                <a:gd name="T1" fmla="*/ 0 h 184"/>
                <a:gd name="T2" fmla="*/ 37 w 198"/>
                <a:gd name="T3" fmla="*/ 67 h 184"/>
                <a:gd name="T4" fmla="*/ 29 w 198"/>
                <a:gd name="T5" fmla="*/ 62 h 184"/>
                <a:gd name="T6" fmla="*/ 7 w 198"/>
                <a:gd name="T7" fmla="*/ 62 h 184"/>
                <a:gd name="T8" fmla="*/ 0 w 198"/>
                <a:gd name="T9" fmla="*/ 64 h 184"/>
                <a:gd name="T10" fmla="*/ 4 w 198"/>
                <a:gd name="T11" fmla="*/ 68 h 184"/>
                <a:gd name="T12" fmla="*/ 2 w 198"/>
                <a:gd name="T13" fmla="*/ 69 h 184"/>
                <a:gd name="T14" fmla="*/ 34 w 198"/>
                <a:gd name="T15" fmla="*/ 101 h 184"/>
                <a:gd name="T16" fmla="*/ 33 w 198"/>
                <a:gd name="T17" fmla="*/ 102 h 184"/>
                <a:gd name="T18" fmla="*/ 58 w 198"/>
                <a:gd name="T19" fmla="*/ 128 h 184"/>
                <a:gd name="T20" fmla="*/ 57 w 198"/>
                <a:gd name="T21" fmla="*/ 129 h 184"/>
                <a:gd name="T22" fmla="*/ 51 w 198"/>
                <a:gd name="T23" fmla="*/ 131 h 184"/>
                <a:gd name="T24" fmla="*/ 105 w 198"/>
                <a:gd name="T25" fmla="*/ 184 h 184"/>
                <a:gd name="T26" fmla="*/ 159 w 198"/>
                <a:gd name="T27" fmla="*/ 184 h 184"/>
                <a:gd name="T28" fmla="*/ 159 w 198"/>
                <a:gd name="T29" fmla="*/ 184 h 184"/>
                <a:gd name="T30" fmla="*/ 159 w 198"/>
                <a:gd name="T31" fmla="*/ 184 h 184"/>
                <a:gd name="T32" fmla="*/ 159 w 198"/>
                <a:gd name="T33" fmla="*/ 184 h 184"/>
                <a:gd name="T34" fmla="*/ 159 w 198"/>
                <a:gd name="T35" fmla="*/ 184 h 184"/>
                <a:gd name="T36" fmla="*/ 160 w 198"/>
                <a:gd name="T37" fmla="*/ 184 h 184"/>
                <a:gd name="T38" fmla="*/ 160 w 198"/>
                <a:gd name="T39" fmla="*/ 184 h 184"/>
                <a:gd name="T40" fmla="*/ 160 w 198"/>
                <a:gd name="T41" fmla="*/ 184 h 184"/>
                <a:gd name="T42" fmla="*/ 160 w 198"/>
                <a:gd name="T43" fmla="*/ 184 h 184"/>
                <a:gd name="T44" fmla="*/ 160 w 198"/>
                <a:gd name="T45" fmla="*/ 184 h 184"/>
                <a:gd name="T46" fmla="*/ 160 w 198"/>
                <a:gd name="T47" fmla="*/ 184 h 184"/>
                <a:gd name="T48" fmla="*/ 160 w 198"/>
                <a:gd name="T49" fmla="*/ 184 h 184"/>
                <a:gd name="T50" fmla="*/ 160 w 198"/>
                <a:gd name="T51" fmla="*/ 184 h 184"/>
                <a:gd name="T52" fmla="*/ 161 w 198"/>
                <a:gd name="T53" fmla="*/ 184 h 184"/>
                <a:gd name="T54" fmla="*/ 161 w 198"/>
                <a:gd name="T55" fmla="*/ 184 h 184"/>
                <a:gd name="T56" fmla="*/ 161 w 198"/>
                <a:gd name="T57" fmla="*/ 184 h 184"/>
                <a:gd name="T58" fmla="*/ 161 w 198"/>
                <a:gd name="T59" fmla="*/ 184 h 184"/>
                <a:gd name="T60" fmla="*/ 161 w 198"/>
                <a:gd name="T61" fmla="*/ 184 h 184"/>
                <a:gd name="T62" fmla="*/ 161 w 198"/>
                <a:gd name="T63" fmla="*/ 184 h 184"/>
                <a:gd name="T64" fmla="*/ 198 w 198"/>
                <a:gd name="T65" fmla="*/ 150 h 184"/>
                <a:gd name="T66" fmla="*/ 198 w 198"/>
                <a:gd name="T67" fmla="*/ 82 h 184"/>
                <a:gd name="T68" fmla="*/ 116 w 198"/>
                <a:gd name="T6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184">
                  <a:moveTo>
                    <a:pt x="116" y="0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105" y="184"/>
                    <a:pt x="105" y="184"/>
                    <a:pt x="105" y="184"/>
                  </a:cubicBezTo>
                  <a:cubicBezTo>
                    <a:pt x="159" y="184"/>
                    <a:pt x="159" y="184"/>
                    <a:pt x="159" y="184"/>
                  </a:cubicBezTo>
                  <a:cubicBezTo>
                    <a:pt x="159" y="184"/>
                    <a:pt x="159" y="184"/>
                    <a:pt x="159" y="184"/>
                  </a:cubicBezTo>
                  <a:cubicBezTo>
                    <a:pt x="159" y="184"/>
                    <a:pt x="159" y="184"/>
                    <a:pt x="159" y="184"/>
                  </a:cubicBezTo>
                  <a:cubicBezTo>
                    <a:pt x="159" y="184"/>
                    <a:pt x="159" y="184"/>
                    <a:pt x="159" y="184"/>
                  </a:cubicBezTo>
                  <a:cubicBezTo>
                    <a:pt x="159" y="184"/>
                    <a:pt x="159" y="184"/>
                    <a:pt x="159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80" y="183"/>
                    <a:pt x="196" y="169"/>
                    <a:pt x="198" y="150"/>
                  </a:cubicBezTo>
                  <a:cubicBezTo>
                    <a:pt x="198" y="82"/>
                    <a:pt x="198" y="82"/>
                    <a:pt x="198" y="82"/>
                  </a:cubicBezTo>
                  <a:cubicBezTo>
                    <a:pt x="116" y="0"/>
                    <a:pt x="116" y="0"/>
                    <a:pt x="116" y="0"/>
                  </a:cubicBez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9"/>
            <p:cNvSpPr>
              <a:spLocks noEditPoints="1"/>
            </p:cNvSpPr>
            <p:nvPr/>
          </p:nvSpPr>
          <p:spPr bwMode="auto">
            <a:xfrm>
              <a:off x="5332" y="2918"/>
              <a:ext cx="244" cy="212"/>
            </a:xfrm>
            <a:custGeom>
              <a:avLst/>
              <a:gdLst>
                <a:gd name="T0" fmla="*/ 152 w 152"/>
                <a:gd name="T1" fmla="*/ 62 h 132"/>
                <a:gd name="T2" fmla="*/ 129 w 152"/>
                <a:gd name="T3" fmla="*/ 48 h 132"/>
                <a:gd name="T4" fmla="*/ 117 w 152"/>
                <a:gd name="T5" fmla="*/ 0 h 132"/>
                <a:gd name="T6" fmla="*/ 56 w 152"/>
                <a:gd name="T7" fmla="*/ 8 h 132"/>
                <a:gd name="T8" fmla="*/ 32 w 152"/>
                <a:gd name="T9" fmla="*/ 22 h 132"/>
                <a:gd name="T10" fmla="*/ 25 w 152"/>
                <a:gd name="T11" fmla="*/ 62 h 132"/>
                <a:gd name="T12" fmla="*/ 1 w 152"/>
                <a:gd name="T13" fmla="*/ 64 h 132"/>
                <a:gd name="T14" fmla="*/ 26 w 152"/>
                <a:gd name="T15" fmla="*/ 65 h 132"/>
                <a:gd name="T16" fmla="*/ 3 w 152"/>
                <a:gd name="T17" fmla="*/ 69 h 132"/>
                <a:gd name="T18" fmla="*/ 62 w 152"/>
                <a:gd name="T19" fmla="*/ 85 h 132"/>
                <a:gd name="T20" fmla="*/ 46 w 152"/>
                <a:gd name="T21" fmla="*/ 96 h 132"/>
                <a:gd name="T22" fmla="*/ 47 w 152"/>
                <a:gd name="T23" fmla="*/ 108 h 132"/>
                <a:gd name="T24" fmla="*/ 55 w 152"/>
                <a:gd name="T25" fmla="*/ 125 h 132"/>
                <a:gd name="T26" fmla="*/ 64 w 152"/>
                <a:gd name="T27" fmla="*/ 124 h 132"/>
                <a:gd name="T28" fmla="*/ 66 w 152"/>
                <a:gd name="T29" fmla="*/ 99 h 132"/>
                <a:gd name="T30" fmla="*/ 64 w 152"/>
                <a:gd name="T31" fmla="*/ 131 h 132"/>
                <a:gd name="T32" fmla="*/ 76 w 152"/>
                <a:gd name="T33" fmla="*/ 100 h 132"/>
                <a:gd name="T34" fmla="*/ 78 w 152"/>
                <a:gd name="T35" fmla="*/ 124 h 132"/>
                <a:gd name="T36" fmla="*/ 87 w 152"/>
                <a:gd name="T37" fmla="*/ 125 h 132"/>
                <a:gd name="T38" fmla="*/ 89 w 152"/>
                <a:gd name="T39" fmla="*/ 101 h 132"/>
                <a:gd name="T40" fmla="*/ 102 w 152"/>
                <a:gd name="T41" fmla="*/ 130 h 132"/>
                <a:gd name="T42" fmla="*/ 98 w 152"/>
                <a:gd name="T43" fmla="*/ 97 h 132"/>
                <a:gd name="T44" fmla="*/ 125 w 152"/>
                <a:gd name="T45" fmla="*/ 67 h 132"/>
                <a:gd name="T46" fmla="*/ 150 w 152"/>
                <a:gd name="T47" fmla="*/ 68 h 132"/>
                <a:gd name="T48" fmla="*/ 127 w 152"/>
                <a:gd name="T49" fmla="*/ 63 h 132"/>
                <a:gd name="T50" fmla="*/ 24 w 152"/>
                <a:gd name="T51" fmla="*/ 85 h 132"/>
                <a:gd name="T52" fmla="*/ 24 w 152"/>
                <a:gd name="T53" fmla="*/ 84 h 132"/>
                <a:gd name="T54" fmla="*/ 24 w 152"/>
                <a:gd name="T55" fmla="*/ 85 h 132"/>
                <a:gd name="T56" fmla="*/ 25 w 152"/>
                <a:gd name="T57" fmla="*/ 86 h 132"/>
                <a:gd name="T58" fmla="*/ 27 w 152"/>
                <a:gd name="T59" fmla="*/ 86 h 132"/>
                <a:gd name="T60" fmla="*/ 28 w 152"/>
                <a:gd name="T61" fmla="*/ 88 h 132"/>
                <a:gd name="T62" fmla="*/ 28 w 152"/>
                <a:gd name="T63" fmla="*/ 87 h 132"/>
                <a:gd name="T64" fmla="*/ 28 w 152"/>
                <a:gd name="T65" fmla="*/ 88 h 132"/>
                <a:gd name="T66" fmla="*/ 29 w 152"/>
                <a:gd name="T67" fmla="*/ 90 h 132"/>
                <a:gd name="T68" fmla="*/ 31 w 152"/>
                <a:gd name="T69" fmla="*/ 90 h 132"/>
                <a:gd name="T70" fmla="*/ 33 w 152"/>
                <a:gd name="T71" fmla="*/ 93 h 132"/>
                <a:gd name="T72" fmla="*/ 33 w 152"/>
                <a:gd name="T73" fmla="*/ 92 h 132"/>
                <a:gd name="T74" fmla="*/ 33 w 152"/>
                <a:gd name="T75" fmla="*/ 93 h 132"/>
                <a:gd name="T76" fmla="*/ 34 w 152"/>
                <a:gd name="T77" fmla="*/ 95 h 132"/>
                <a:gd name="T78" fmla="*/ 37 w 152"/>
                <a:gd name="T79" fmla="*/ 95 h 132"/>
                <a:gd name="T80" fmla="*/ 39 w 152"/>
                <a:gd name="T81" fmla="*/ 98 h 132"/>
                <a:gd name="T82" fmla="*/ 39 w 152"/>
                <a:gd name="T83" fmla="*/ 96 h 132"/>
                <a:gd name="T84" fmla="*/ 39 w 152"/>
                <a:gd name="T85" fmla="*/ 98 h 132"/>
                <a:gd name="T86" fmla="*/ 42 w 152"/>
                <a:gd name="T87" fmla="*/ 99 h 132"/>
                <a:gd name="T88" fmla="*/ 45 w 152"/>
                <a:gd name="T89" fmla="*/ 99 h 132"/>
                <a:gd name="T90" fmla="*/ 48 w 152"/>
                <a:gd name="T91" fmla="*/ 100 h 132"/>
                <a:gd name="T92" fmla="*/ 48 w 152"/>
                <a:gd name="T93" fmla="*/ 98 h 132"/>
                <a:gd name="T94" fmla="*/ 48 w 152"/>
                <a:gd name="T95" fmla="*/ 100 h 132"/>
                <a:gd name="T96" fmla="*/ 52 w 152"/>
                <a:gd name="T97" fmla="*/ 99 h 132"/>
                <a:gd name="T98" fmla="*/ 55 w 152"/>
                <a:gd name="T99" fmla="*/ 9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2" h="132">
                  <a:moveTo>
                    <a:pt x="152" y="64"/>
                  </a:moveTo>
                  <a:cubicBezTo>
                    <a:pt x="152" y="62"/>
                    <a:pt x="152" y="62"/>
                    <a:pt x="152" y="62"/>
                  </a:cubicBezTo>
                  <a:cubicBezTo>
                    <a:pt x="144" y="61"/>
                    <a:pt x="135" y="61"/>
                    <a:pt x="127" y="62"/>
                  </a:cubicBezTo>
                  <a:cubicBezTo>
                    <a:pt x="128" y="58"/>
                    <a:pt x="129" y="53"/>
                    <a:pt x="129" y="48"/>
                  </a:cubicBezTo>
                  <a:cubicBezTo>
                    <a:pt x="129" y="37"/>
                    <a:pt x="125" y="28"/>
                    <a:pt x="119" y="20"/>
                  </a:cubicBezTo>
                  <a:cubicBezTo>
                    <a:pt x="120" y="14"/>
                    <a:pt x="119" y="7"/>
                    <a:pt x="117" y="0"/>
                  </a:cubicBezTo>
                  <a:cubicBezTo>
                    <a:pt x="109" y="1"/>
                    <a:pt x="101" y="3"/>
                    <a:pt x="94" y="8"/>
                  </a:cubicBezTo>
                  <a:cubicBezTo>
                    <a:pt x="81" y="6"/>
                    <a:pt x="69" y="5"/>
                    <a:pt x="56" y="8"/>
                  </a:cubicBezTo>
                  <a:cubicBezTo>
                    <a:pt x="48" y="3"/>
                    <a:pt x="40" y="0"/>
                    <a:pt x="32" y="0"/>
                  </a:cubicBezTo>
                  <a:cubicBezTo>
                    <a:pt x="30" y="7"/>
                    <a:pt x="30" y="15"/>
                    <a:pt x="32" y="22"/>
                  </a:cubicBezTo>
                  <a:cubicBezTo>
                    <a:pt x="25" y="29"/>
                    <a:pt x="22" y="38"/>
                    <a:pt x="22" y="47"/>
                  </a:cubicBezTo>
                  <a:cubicBezTo>
                    <a:pt x="23" y="53"/>
                    <a:pt x="23" y="58"/>
                    <a:pt x="25" y="62"/>
                  </a:cubicBezTo>
                  <a:cubicBezTo>
                    <a:pt x="17" y="61"/>
                    <a:pt x="9" y="61"/>
                    <a:pt x="0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9" y="63"/>
                    <a:pt x="17" y="63"/>
                    <a:pt x="26" y="63"/>
                  </a:cubicBezTo>
                  <a:cubicBezTo>
                    <a:pt x="26" y="64"/>
                    <a:pt x="26" y="65"/>
                    <a:pt x="26" y="65"/>
                  </a:cubicBezTo>
                  <a:cubicBezTo>
                    <a:pt x="18" y="65"/>
                    <a:pt x="10" y="66"/>
                    <a:pt x="2" y="68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10" y="67"/>
                    <a:pt x="18" y="67"/>
                    <a:pt x="27" y="67"/>
                  </a:cubicBezTo>
                  <a:cubicBezTo>
                    <a:pt x="33" y="77"/>
                    <a:pt x="45" y="84"/>
                    <a:pt x="62" y="85"/>
                  </a:cubicBezTo>
                  <a:cubicBezTo>
                    <a:pt x="58" y="89"/>
                    <a:pt x="56" y="92"/>
                    <a:pt x="55" y="96"/>
                  </a:cubicBezTo>
                  <a:cubicBezTo>
                    <a:pt x="55" y="96"/>
                    <a:pt x="53" y="96"/>
                    <a:pt x="46" y="96"/>
                  </a:cubicBezTo>
                  <a:cubicBezTo>
                    <a:pt x="34" y="96"/>
                    <a:pt x="31" y="81"/>
                    <a:pt x="19" y="83"/>
                  </a:cubicBezTo>
                  <a:cubicBezTo>
                    <a:pt x="31" y="89"/>
                    <a:pt x="28" y="108"/>
                    <a:pt x="47" y="108"/>
                  </a:cubicBezTo>
                  <a:cubicBezTo>
                    <a:pt x="54" y="108"/>
                    <a:pt x="55" y="108"/>
                    <a:pt x="55" y="108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5" y="128"/>
                    <a:pt x="54" y="129"/>
                    <a:pt x="52" y="131"/>
                  </a:cubicBezTo>
                  <a:cubicBezTo>
                    <a:pt x="59" y="131"/>
                    <a:pt x="64" y="128"/>
                    <a:pt x="64" y="124"/>
                  </a:cubicBezTo>
                  <a:cubicBezTo>
                    <a:pt x="64" y="120"/>
                    <a:pt x="64" y="103"/>
                    <a:pt x="64" y="101"/>
                  </a:cubicBezTo>
                  <a:cubicBezTo>
                    <a:pt x="64" y="99"/>
                    <a:pt x="66" y="99"/>
                    <a:pt x="66" y="99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7" y="128"/>
                    <a:pt x="65" y="130"/>
                    <a:pt x="64" y="131"/>
                  </a:cubicBezTo>
                  <a:cubicBezTo>
                    <a:pt x="70" y="131"/>
                    <a:pt x="76" y="130"/>
                    <a:pt x="76" y="125"/>
                  </a:cubicBezTo>
                  <a:cubicBezTo>
                    <a:pt x="76" y="125"/>
                    <a:pt x="76" y="101"/>
                    <a:pt x="76" y="100"/>
                  </a:cubicBezTo>
                  <a:cubicBezTo>
                    <a:pt x="76" y="98"/>
                    <a:pt x="78" y="98"/>
                    <a:pt x="78" y="100"/>
                  </a:cubicBezTo>
                  <a:cubicBezTo>
                    <a:pt x="78" y="101"/>
                    <a:pt x="78" y="124"/>
                    <a:pt x="78" y="124"/>
                  </a:cubicBezTo>
                  <a:cubicBezTo>
                    <a:pt x="78" y="128"/>
                    <a:pt x="82" y="132"/>
                    <a:pt x="90" y="131"/>
                  </a:cubicBezTo>
                  <a:cubicBezTo>
                    <a:pt x="88" y="129"/>
                    <a:pt x="87" y="128"/>
                    <a:pt x="87" y="125"/>
                  </a:cubicBezTo>
                  <a:cubicBezTo>
                    <a:pt x="87" y="123"/>
                    <a:pt x="87" y="99"/>
                    <a:pt x="87" y="99"/>
                  </a:cubicBezTo>
                  <a:cubicBezTo>
                    <a:pt x="87" y="99"/>
                    <a:pt x="89" y="99"/>
                    <a:pt x="89" y="101"/>
                  </a:cubicBezTo>
                  <a:cubicBezTo>
                    <a:pt x="89" y="103"/>
                    <a:pt x="89" y="119"/>
                    <a:pt x="89" y="123"/>
                  </a:cubicBezTo>
                  <a:cubicBezTo>
                    <a:pt x="89" y="128"/>
                    <a:pt x="95" y="130"/>
                    <a:pt x="102" y="130"/>
                  </a:cubicBezTo>
                  <a:cubicBezTo>
                    <a:pt x="100" y="128"/>
                    <a:pt x="98" y="126"/>
                    <a:pt x="98" y="124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3"/>
                    <a:pt x="96" y="89"/>
                    <a:pt x="93" y="86"/>
                  </a:cubicBezTo>
                  <a:cubicBezTo>
                    <a:pt x="109" y="84"/>
                    <a:pt x="120" y="78"/>
                    <a:pt x="125" y="67"/>
                  </a:cubicBezTo>
                  <a:cubicBezTo>
                    <a:pt x="134" y="67"/>
                    <a:pt x="142" y="67"/>
                    <a:pt x="150" y="69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3" y="66"/>
                    <a:pt x="135" y="65"/>
                    <a:pt x="126" y="65"/>
                  </a:cubicBezTo>
                  <a:cubicBezTo>
                    <a:pt x="126" y="65"/>
                    <a:pt x="126" y="64"/>
                    <a:pt x="127" y="63"/>
                  </a:cubicBezTo>
                  <a:cubicBezTo>
                    <a:pt x="135" y="63"/>
                    <a:pt x="143" y="63"/>
                    <a:pt x="152" y="64"/>
                  </a:cubicBezTo>
                  <a:close/>
                  <a:moveTo>
                    <a:pt x="24" y="85"/>
                  </a:moveTo>
                  <a:cubicBezTo>
                    <a:pt x="24" y="85"/>
                    <a:pt x="23" y="85"/>
                    <a:pt x="23" y="85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4" y="84"/>
                    <a:pt x="25" y="84"/>
                    <a:pt x="25" y="85"/>
                  </a:cubicBezTo>
                  <a:cubicBezTo>
                    <a:pt x="25" y="85"/>
                    <a:pt x="24" y="85"/>
                    <a:pt x="24" y="85"/>
                  </a:cubicBezTo>
                  <a:close/>
                  <a:moveTo>
                    <a:pt x="26" y="87"/>
                  </a:moveTo>
                  <a:cubicBezTo>
                    <a:pt x="26" y="87"/>
                    <a:pt x="25" y="86"/>
                    <a:pt x="25" y="86"/>
                  </a:cubicBezTo>
                  <a:cubicBezTo>
                    <a:pt x="25" y="86"/>
                    <a:pt x="26" y="86"/>
                    <a:pt x="26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86"/>
                    <a:pt x="27" y="87"/>
                    <a:pt x="26" y="87"/>
                  </a:cubicBezTo>
                  <a:close/>
                  <a:moveTo>
                    <a:pt x="28" y="88"/>
                  </a:moveTo>
                  <a:cubicBezTo>
                    <a:pt x="28" y="88"/>
                    <a:pt x="27" y="88"/>
                    <a:pt x="27" y="88"/>
                  </a:cubicBezTo>
                  <a:cubicBezTo>
                    <a:pt x="27" y="88"/>
                    <a:pt x="28" y="87"/>
                    <a:pt x="28" y="87"/>
                  </a:cubicBezTo>
                  <a:cubicBezTo>
                    <a:pt x="29" y="87"/>
                    <a:pt x="29" y="88"/>
                    <a:pt x="29" y="88"/>
                  </a:cubicBezTo>
                  <a:cubicBezTo>
                    <a:pt x="29" y="88"/>
                    <a:pt x="29" y="88"/>
                    <a:pt x="28" y="88"/>
                  </a:cubicBezTo>
                  <a:close/>
                  <a:moveTo>
                    <a:pt x="30" y="91"/>
                  </a:moveTo>
                  <a:cubicBezTo>
                    <a:pt x="30" y="91"/>
                    <a:pt x="29" y="90"/>
                    <a:pt x="29" y="90"/>
                  </a:cubicBezTo>
                  <a:cubicBezTo>
                    <a:pt x="29" y="90"/>
                    <a:pt x="30" y="89"/>
                    <a:pt x="30" y="89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0"/>
                    <a:pt x="31" y="91"/>
                    <a:pt x="30" y="91"/>
                  </a:cubicBezTo>
                  <a:close/>
                  <a:moveTo>
                    <a:pt x="33" y="93"/>
                  </a:moveTo>
                  <a:cubicBezTo>
                    <a:pt x="32" y="93"/>
                    <a:pt x="32" y="93"/>
                    <a:pt x="32" y="92"/>
                  </a:cubicBezTo>
                  <a:cubicBezTo>
                    <a:pt x="32" y="92"/>
                    <a:pt x="32" y="92"/>
                    <a:pt x="33" y="92"/>
                  </a:cubicBezTo>
                  <a:cubicBezTo>
                    <a:pt x="33" y="92"/>
                    <a:pt x="34" y="92"/>
                    <a:pt x="34" y="92"/>
                  </a:cubicBezTo>
                  <a:cubicBezTo>
                    <a:pt x="34" y="93"/>
                    <a:pt x="33" y="93"/>
                    <a:pt x="33" y="93"/>
                  </a:cubicBezTo>
                  <a:close/>
                  <a:moveTo>
                    <a:pt x="35" y="96"/>
                  </a:moveTo>
                  <a:cubicBezTo>
                    <a:pt x="35" y="96"/>
                    <a:pt x="34" y="95"/>
                    <a:pt x="34" y="95"/>
                  </a:cubicBezTo>
                  <a:cubicBezTo>
                    <a:pt x="34" y="94"/>
                    <a:pt x="35" y="94"/>
                    <a:pt x="35" y="94"/>
                  </a:cubicBezTo>
                  <a:cubicBezTo>
                    <a:pt x="36" y="94"/>
                    <a:pt x="37" y="94"/>
                    <a:pt x="37" y="95"/>
                  </a:cubicBezTo>
                  <a:cubicBezTo>
                    <a:pt x="37" y="95"/>
                    <a:pt x="36" y="96"/>
                    <a:pt x="35" y="96"/>
                  </a:cubicBezTo>
                  <a:close/>
                  <a:moveTo>
                    <a:pt x="39" y="98"/>
                  </a:moveTo>
                  <a:cubicBezTo>
                    <a:pt x="38" y="98"/>
                    <a:pt x="38" y="98"/>
                    <a:pt x="38" y="97"/>
                  </a:cubicBezTo>
                  <a:cubicBezTo>
                    <a:pt x="38" y="97"/>
                    <a:pt x="38" y="96"/>
                    <a:pt x="39" y="96"/>
                  </a:cubicBezTo>
                  <a:cubicBezTo>
                    <a:pt x="40" y="96"/>
                    <a:pt x="40" y="97"/>
                    <a:pt x="40" y="97"/>
                  </a:cubicBezTo>
                  <a:cubicBezTo>
                    <a:pt x="40" y="98"/>
                    <a:pt x="40" y="98"/>
                    <a:pt x="39" y="98"/>
                  </a:cubicBezTo>
                  <a:close/>
                  <a:moveTo>
                    <a:pt x="44" y="100"/>
                  </a:moveTo>
                  <a:cubicBezTo>
                    <a:pt x="43" y="100"/>
                    <a:pt x="42" y="99"/>
                    <a:pt x="42" y="99"/>
                  </a:cubicBezTo>
                  <a:cubicBezTo>
                    <a:pt x="42" y="98"/>
                    <a:pt x="43" y="98"/>
                    <a:pt x="44" y="98"/>
                  </a:cubicBezTo>
                  <a:cubicBezTo>
                    <a:pt x="44" y="98"/>
                    <a:pt x="45" y="98"/>
                    <a:pt x="45" y="99"/>
                  </a:cubicBezTo>
                  <a:cubicBezTo>
                    <a:pt x="45" y="99"/>
                    <a:pt x="44" y="100"/>
                    <a:pt x="44" y="100"/>
                  </a:cubicBezTo>
                  <a:close/>
                  <a:moveTo>
                    <a:pt x="48" y="100"/>
                  </a:moveTo>
                  <a:cubicBezTo>
                    <a:pt x="48" y="100"/>
                    <a:pt x="47" y="99"/>
                    <a:pt x="47" y="99"/>
                  </a:cubicBezTo>
                  <a:cubicBezTo>
                    <a:pt x="47" y="98"/>
                    <a:pt x="48" y="98"/>
                    <a:pt x="48" y="98"/>
                  </a:cubicBezTo>
                  <a:cubicBezTo>
                    <a:pt x="49" y="98"/>
                    <a:pt x="50" y="98"/>
                    <a:pt x="50" y="99"/>
                  </a:cubicBezTo>
                  <a:cubicBezTo>
                    <a:pt x="50" y="99"/>
                    <a:pt x="49" y="100"/>
                    <a:pt x="48" y="100"/>
                  </a:cubicBezTo>
                  <a:close/>
                  <a:moveTo>
                    <a:pt x="53" y="100"/>
                  </a:moveTo>
                  <a:cubicBezTo>
                    <a:pt x="52" y="100"/>
                    <a:pt x="52" y="99"/>
                    <a:pt x="52" y="99"/>
                  </a:cubicBezTo>
                  <a:cubicBezTo>
                    <a:pt x="52" y="98"/>
                    <a:pt x="52" y="98"/>
                    <a:pt x="53" y="98"/>
                  </a:cubicBezTo>
                  <a:cubicBezTo>
                    <a:pt x="54" y="98"/>
                    <a:pt x="55" y="98"/>
                    <a:pt x="55" y="99"/>
                  </a:cubicBezTo>
                  <a:cubicBezTo>
                    <a:pt x="55" y="99"/>
                    <a:pt x="54" y="100"/>
                    <a:pt x="53" y="10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0"/>
            <p:cNvSpPr/>
            <p:nvPr/>
          </p:nvSpPr>
          <p:spPr bwMode="auto">
            <a:xfrm>
              <a:off x="4600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3B7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1"/>
            <p:cNvSpPr>
              <a:spLocks noEditPoints="1"/>
            </p:cNvSpPr>
            <p:nvPr/>
          </p:nvSpPr>
          <p:spPr bwMode="auto">
            <a:xfrm>
              <a:off x="5011" y="3150"/>
              <a:ext cx="0" cy="6"/>
            </a:xfrm>
            <a:custGeom>
              <a:avLst/>
              <a:gdLst>
                <a:gd name="T0" fmla="*/ 4 h 4"/>
                <a:gd name="T1" fmla="*/ 4 h 4"/>
                <a:gd name="T2" fmla="*/ 4 h 4"/>
                <a:gd name="T3" fmla="*/ 3 h 4"/>
                <a:gd name="T4" fmla="*/ 4 h 4"/>
                <a:gd name="T5" fmla="*/ 3 h 4"/>
                <a:gd name="T6" fmla="*/ 3 h 4"/>
                <a:gd name="T7" fmla="*/ 3 h 4"/>
                <a:gd name="T8" fmla="*/ 3 h 4"/>
                <a:gd name="T9" fmla="*/ 3 h 4"/>
                <a:gd name="T10" fmla="*/ 3 h 4"/>
                <a:gd name="T11" fmla="*/ 3 h 4"/>
                <a:gd name="T12" fmla="*/ 3 h 4"/>
                <a:gd name="T13" fmla="*/ 3 h 4"/>
                <a:gd name="T14" fmla="*/ 3 h 4"/>
                <a:gd name="T15" fmla="*/ 2 h 4"/>
                <a:gd name="T16" fmla="*/ 3 h 4"/>
                <a:gd name="T17" fmla="*/ 2 h 4"/>
                <a:gd name="T18" fmla="*/ 2 h 4"/>
                <a:gd name="T19" fmla="*/ 2 h 4"/>
                <a:gd name="T20" fmla="*/ 2 h 4"/>
                <a:gd name="T21" fmla="*/ 2 h 4"/>
                <a:gd name="T22" fmla="*/ 2 h 4"/>
                <a:gd name="T23" fmla="*/ 2 h 4"/>
                <a:gd name="T24" fmla="*/ 2 h 4"/>
                <a:gd name="T25" fmla="*/ 2 h 4"/>
                <a:gd name="T26" fmla="*/ 2 h 4"/>
                <a:gd name="T27" fmla="*/ 2 h 4"/>
                <a:gd name="T28" fmla="*/ 2 h 4"/>
                <a:gd name="T29" fmla="*/ 2 h 4"/>
                <a:gd name="T30" fmla="*/ 1 h 4"/>
                <a:gd name="T31" fmla="*/ 1 h 4"/>
                <a:gd name="T32" fmla="*/ 1 h 4"/>
                <a:gd name="T33" fmla="*/ 1 h 4"/>
                <a:gd name="T34" fmla="*/ 1 h 4"/>
                <a:gd name="T35" fmla="*/ 1 h 4"/>
                <a:gd name="T36" fmla="*/ 1 h 4"/>
                <a:gd name="T37" fmla="*/ 1 h 4"/>
                <a:gd name="T38" fmla="*/ 1 h 4"/>
                <a:gd name="T39" fmla="*/ 0 h 4"/>
                <a:gd name="T40" fmla="*/ 1 h 4"/>
                <a:gd name="T41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  <a:cxn ang="0">
                  <a:pos x="0" y="T32"/>
                </a:cxn>
                <a:cxn ang="0">
                  <a:pos x="0" y="T33"/>
                </a:cxn>
                <a:cxn ang="0">
                  <a:pos x="0" y="T34"/>
                </a:cxn>
                <a:cxn ang="0">
                  <a:pos x="0" y="T35"/>
                </a:cxn>
                <a:cxn ang="0">
                  <a:pos x="0" y="T36"/>
                </a:cxn>
                <a:cxn ang="0">
                  <a:pos x="0" y="T37"/>
                </a:cxn>
                <a:cxn ang="0">
                  <a:pos x="0" y="T38"/>
                </a:cxn>
                <a:cxn ang="0">
                  <a:pos x="0" y="T39"/>
                </a:cxn>
                <a:cxn ang="0">
                  <a:pos x="0" y="T40"/>
                </a:cxn>
                <a:cxn ang="0">
                  <a:pos x="0" y="T41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2"/>
            <p:cNvSpPr/>
            <p:nvPr/>
          </p:nvSpPr>
          <p:spPr bwMode="auto">
            <a:xfrm>
              <a:off x="4704" y="2868"/>
              <a:ext cx="307" cy="346"/>
            </a:xfrm>
            <a:custGeom>
              <a:avLst/>
              <a:gdLst>
                <a:gd name="T0" fmla="*/ 63 w 191"/>
                <a:gd name="T1" fmla="*/ 0 h 215"/>
                <a:gd name="T2" fmla="*/ 0 w 191"/>
                <a:gd name="T3" fmla="*/ 151 h 215"/>
                <a:gd name="T4" fmla="*/ 64 w 191"/>
                <a:gd name="T5" fmla="*/ 215 h 215"/>
                <a:gd name="T6" fmla="*/ 151 w 191"/>
                <a:gd name="T7" fmla="*/ 215 h 215"/>
                <a:gd name="T8" fmla="*/ 191 w 191"/>
                <a:gd name="T9" fmla="*/ 179 h 215"/>
                <a:gd name="T10" fmla="*/ 191 w 191"/>
                <a:gd name="T11" fmla="*/ 179 h 215"/>
                <a:gd name="T12" fmla="*/ 191 w 191"/>
                <a:gd name="T13" fmla="*/ 179 h 215"/>
                <a:gd name="T14" fmla="*/ 191 w 191"/>
                <a:gd name="T15" fmla="*/ 178 h 215"/>
                <a:gd name="T16" fmla="*/ 191 w 191"/>
                <a:gd name="T17" fmla="*/ 178 h 215"/>
                <a:gd name="T18" fmla="*/ 191 w 191"/>
                <a:gd name="T19" fmla="*/ 178 h 215"/>
                <a:gd name="T20" fmla="*/ 191 w 191"/>
                <a:gd name="T21" fmla="*/ 178 h 215"/>
                <a:gd name="T22" fmla="*/ 191 w 191"/>
                <a:gd name="T23" fmla="*/ 178 h 215"/>
                <a:gd name="T24" fmla="*/ 191 w 191"/>
                <a:gd name="T25" fmla="*/ 178 h 215"/>
                <a:gd name="T26" fmla="*/ 191 w 191"/>
                <a:gd name="T27" fmla="*/ 178 h 215"/>
                <a:gd name="T28" fmla="*/ 191 w 191"/>
                <a:gd name="T29" fmla="*/ 178 h 215"/>
                <a:gd name="T30" fmla="*/ 191 w 191"/>
                <a:gd name="T31" fmla="*/ 177 h 215"/>
                <a:gd name="T32" fmla="*/ 191 w 191"/>
                <a:gd name="T33" fmla="*/ 177 h 215"/>
                <a:gd name="T34" fmla="*/ 191 w 191"/>
                <a:gd name="T35" fmla="*/ 177 h 215"/>
                <a:gd name="T36" fmla="*/ 191 w 191"/>
                <a:gd name="T37" fmla="*/ 177 h 215"/>
                <a:gd name="T38" fmla="*/ 191 w 191"/>
                <a:gd name="T39" fmla="*/ 177 h 215"/>
                <a:gd name="T40" fmla="*/ 191 w 191"/>
                <a:gd name="T41" fmla="*/ 177 h 215"/>
                <a:gd name="T42" fmla="*/ 191 w 191"/>
                <a:gd name="T43" fmla="*/ 177 h 215"/>
                <a:gd name="T44" fmla="*/ 191 w 191"/>
                <a:gd name="T45" fmla="*/ 177 h 215"/>
                <a:gd name="T46" fmla="*/ 191 w 191"/>
                <a:gd name="T47" fmla="*/ 177 h 215"/>
                <a:gd name="T48" fmla="*/ 191 w 191"/>
                <a:gd name="T49" fmla="*/ 176 h 215"/>
                <a:gd name="T50" fmla="*/ 191 w 191"/>
                <a:gd name="T51" fmla="*/ 176 h 215"/>
                <a:gd name="T52" fmla="*/ 191 w 191"/>
                <a:gd name="T53" fmla="*/ 176 h 215"/>
                <a:gd name="T54" fmla="*/ 191 w 191"/>
                <a:gd name="T55" fmla="*/ 176 h 215"/>
                <a:gd name="T56" fmla="*/ 191 w 191"/>
                <a:gd name="T57" fmla="*/ 176 h 215"/>
                <a:gd name="T58" fmla="*/ 191 w 191"/>
                <a:gd name="T59" fmla="*/ 176 h 215"/>
                <a:gd name="T60" fmla="*/ 191 w 191"/>
                <a:gd name="T61" fmla="*/ 176 h 215"/>
                <a:gd name="T62" fmla="*/ 191 w 191"/>
                <a:gd name="T63" fmla="*/ 175 h 215"/>
                <a:gd name="T64" fmla="*/ 191 w 191"/>
                <a:gd name="T65" fmla="*/ 175 h 215"/>
                <a:gd name="T66" fmla="*/ 191 w 191"/>
                <a:gd name="T67" fmla="*/ 128 h 215"/>
                <a:gd name="T68" fmla="*/ 63 w 191"/>
                <a:gd name="T6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1" h="215">
                  <a:moveTo>
                    <a:pt x="63" y="0"/>
                  </a:moveTo>
                  <a:cubicBezTo>
                    <a:pt x="0" y="151"/>
                    <a:pt x="0" y="151"/>
                    <a:pt x="0" y="151"/>
                  </a:cubicBezTo>
                  <a:cubicBezTo>
                    <a:pt x="64" y="215"/>
                    <a:pt x="64" y="215"/>
                    <a:pt x="64" y="215"/>
                  </a:cubicBezTo>
                  <a:cubicBezTo>
                    <a:pt x="151" y="215"/>
                    <a:pt x="151" y="215"/>
                    <a:pt x="151" y="215"/>
                  </a:cubicBezTo>
                  <a:cubicBezTo>
                    <a:pt x="172" y="215"/>
                    <a:pt x="189" y="199"/>
                    <a:pt x="191" y="179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9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6"/>
                    <a:pt x="191" y="176"/>
                    <a:pt x="191" y="176"/>
                  </a:cubicBezTo>
                  <a:cubicBezTo>
                    <a:pt x="191" y="176"/>
                    <a:pt x="191" y="176"/>
                    <a:pt x="191" y="176"/>
                  </a:cubicBezTo>
                  <a:cubicBezTo>
                    <a:pt x="191" y="176"/>
                    <a:pt x="191" y="176"/>
                    <a:pt x="191" y="176"/>
                  </a:cubicBezTo>
                  <a:cubicBezTo>
                    <a:pt x="191" y="176"/>
                    <a:pt x="191" y="176"/>
                    <a:pt x="191" y="176"/>
                  </a:cubicBezTo>
                  <a:cubicBezTo>
                    <a:pt x="191" y="176"/>
                    <a:pt x="191" y="176"/>
                    <a:pt x="191" y="176"/>
                  </a:cubicBezTo>
                  <a:cubicBezTo>
                    <a:pt x="191" y="176"/>
                    <a:pt x="191" y="176"/>
                    <a:pt x="191" y="176"/>
                  </a:cubicBezTo>
                  <a:cubicBezTo>
                    <a:pt x="191" y="176"/>
                    <a:pt x="191" y="176"/>
                    <a:pt x="191" y="176"/>
                  </a:cubicBezTo>
                  <a:cubicBezTo>
                    <a:pt x="191" y="175"/>
                    <a:pt x="191" y="175"/>
                    <a:pt x="191" y="175"/>
                  </a:cubicBezTo>
                  <a:cubicBezTo>
                    <a:pt x="191" y="175"/>
                    <a:pt x="191" y="175"/>
                    <a:pt x="191" y="175"/>
                  </a:cubicBezTo>
                  <a:cubicBezTo>
                    <a:pt x="191" y="128"/>
                    <a:pt x="191" y="128"/>
                    <a:pt x="191" y="128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solidFill>
              <a:srgbClr val="326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3"/>
            <p:cNvSpPr/>
            <p:nvPr/>
          </p:nvSpPr>
          <p:spPr bwMode="auto">
            <a:xfrm>
              <a:off x="4704" y="2868"/>
              <a:ext cx="202" cy="243"/>
            </a:xfrm>
            <a:custGeom>
              <a:avLst/>
              <a:gdLst>
                <a:gd name="T0" fmla="*/ 90 w 202"/>
                <a:gd name="T1" fmla="*/ 195 h 243"/>
                <a:gd name="T2" fmla="*/ 64 w 202"/>
                <a:gd name="T3" fmla="*/ 175 h 243"/>
                <a:gd name="T4" fmla="*/ 71 w 202"/>
                <a:gd name="T5" fmla="*/ 167 h 243"/>
                <a:gd name="T6" fmla="*/ 90 w 202"/>
                <a:gd name="T7" fmla="*/ 182 h 243"/>
                <a:gd name="T8" fmla="*/ 90 w 202"/>
                <a:gd name="T9" fmla="*/ 142 h 243"/>
                <a:gd name="T10" fmla="*/ 112 w 202"/>
                <a:gd name="T11" fmla="*/ 142 h 243"/>
                <a:gd name="T12" fmla="*/ 112 w 202"/>
                <a:gd name="T13" fmla="*/ 167 h 243"/>
                <a:gd name="T14" fmla="*/ 133 w 202"/>
                <a:gd name="T15" fmla="*/ 156 h 243"/>
                <a:gd name="T16" fmla="*/ 138 w 202"/>
                <a:gd name="T17" fmla="*/ 166 h 243"/>
                <a:gd name="T18" fmla="*/ 112 w 202"/>
                <a:gd name="T19" fmla="*/ 179 h 243"/>
                <a:gd name="T20" fmla="*/ 112 w 202"/>
                <a:gd name="T21" fmla="*/ 193 h 243"/>
                <a:gd name="T22" fmla="*/ 151 w 202"/>
                <a:gd name="T23" fmla="*/ 174 h 243"/>
                <a:gd name="T24" fmla="*/ 154 w 202"/>
                <a:gd name="T25" fmla="*/ 183 h 243"/>
                <a:gd name="T26" fmla="*/ 112 w 202"/>
                <a:gd name="T27" fmla="*/ 204 h 243"/>
                <a:gd name="T28" fmla="*/ 112 w 202"/>
                <a:gd name="T29" fmla="*/ 243 h 243"/>
                <a:gd name="T30" fmla="*/ 202 w 202"/>
                <a:gd name="T31" fmla="*/ 243 h 243"/>
                <a:gd name="T32" fmla="*/ 101 w 202"/>
                <a:gd name="T33" fmla="*/ 0 h 243"/>
                <a:gd name="T34" fmla="*/ 0 w 202"/>
                <a:gd name="T35" fmla="*/ 243 h 243"/>
                <a:gd name="T36" fmla="*/ 90 w 202"/>
                <a:gd name="T37" fmla="*/ 243 h 243"/>
                <a:gd name="T38" fmla="*/ 90 w 202"/>
                <a:gd name="T39" fmla="*/ 19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2" h="243">
                  <a:moveTo>
                    <a:pt x="90" y="195"/>
                  </a:moveTo>
                  <a:lnTo>
                    <a:pt x="64" y="175"/>
                  </a:lnTo>
                  <a:lnTo>
                    <a:pt x="71" y="167"/>
                  </a:lnTo>
                  <a:lnTo>
                    <a:pt x="90" y="182"/>
                  </a:lnTo>
                  <a:lnTo>
                    <a:pt x="90" y="142"/>
                  </a:lnTo>
                  <a:lnTo>
                    <a:pt x="112" y="142"/>
                  </a:lnTo>
                  <a:lnTo>
                    <a:pt x="112" y="167"/>
                  </a:lnTo>
                  <a:lnTo>
                    <a:pt x="133" y="156"/>
                  </a:lnTo>
                  <a:lnTo>
                    <a:pt x="138" y="166"/>
                  </a:lnTo>
                  <a:lnTo>
                    <a:pt x="112" y="179"/>
                  </a:lnTo>
                  <a:lnTo>
                    <a:pt x="112" y="193"/>
                  </a:lnTo>
                  <a:lnTo>
                    <a:pt x="151" y="174"/>
                  </a:lnTo>
                  <a:lnTo>
                    <a:pt x="154" y="183"/>
                  </a:lnTo>
                  <a:lnTo>
                    <a:pt x="112" y="204"/>
                  </a:lnTo>
                  <a:lnTo>
                    <a:pt x="112" y="243"/>
                  </a:lnTo>
                  <a:lnTo>
                    <a:pt x="202" y="243"/>
                  </a:lnTo>
                  <a:lnTo>
                    <a:pt x="101" y="0"/>
                  </a:lnTo>
                  <a:lnTo>
                    <a:pt x="0" y="243"/>
                  </a:lnTo>
                  <a:lnTo>
                    <a:pt x="90" y="243"/>
                  </a:lnTo>
                  <a:lnTo>
                    <a:pt x="90" y="195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4"/>
            <p:cNvSpPr/>
            <p:nvPr/>
          </p:nvSpPr>
          <p:spPr bwMode="auto">
            <a:xfrm>
              <a:off x="3957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1B77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5"/>
            <p:cNvSpPr>
              <a:spLocks noEditPoints="1"/>
            </p:cNvSpPr>
            <p:nvPr/>
          </p:nvSpPr>
          <p:spPr bwMode="auto">
            <a:xfrm>
              <a:off x="4304" y="3214"/>
              <a:ext cx="8" cy="0"/>
            </a:xfrm>
            <a:custGeom>
              <a:avLst/>
              <a:gdLst>
                <a:gd name="T0" fmla="*/ 1 w 5"/>
                <a:gd name="T1" fmla="*/ 0 w 5"/>
                <a:gd name="T2" fmla="*/ 1 w 5"/>
                <a:gd name="T3" fmla="*/ 1 w 5"/>
                <a:gd name="T4" fmla="*/ 1 w 5"/>
                <a:gd name="T5" fmla="*/ 1 w 5"/>
                <a:gd name="T6" fmla="*/ 1 w 5"/>
                <a:gd name="T7" fmla="*/ 1 w 5"/>
                <a:gd name="T8" fmla="*/ 1 w 5"/>
                <a:gd name="T9" fmla="*/ 1 w 5"/>
                <a:gd name="T10" fmla="*/ 1 w 5"/>
                <a:gd name="T11" fmla="*/ 1 w 5"/>
                <a:gd name="T12" fmla="*/ 2 w 5"/>
                <a:gd name="T13" fmla="*/ 2 w 5"/>
                <a:gd name="T14" fmla="*/ 2 w 5"/>
                <a:gd name="T15" fmla="*/ 2 w 5"/>
                <a:gd name="T16" fmla="*/ 2 w 5"/>
                <a:gd name="T17" fmla="*/ 2 w 5"/>
                <a:gd name="T18" fmla="*/ 2 w 5"/>
                <a:gd name="T19" fmla="*/ 2 w 5"/>
                <a:gd name="T20" fmla="*/ 2 w 5"/>
                <a:gd name="T21" fmla="*/ 2 w 5"/>
                <a:gd name="T22" fmla="*/ 2 w 5"/>
                <a:gd name="T23" fmla="*/ 2 w 5"/>
                <a:gd name="T24" fmla="*/ 3 w 5"/>
                <a:gd name="T25" fmla="*/ 2 w 5"/>
                <a:gd name="T26" fmla="*/ 3 w 5"/>
                <a:gd name="T27" fmla="*/ 3 w 5"/>
                <a:gd name="T28" fmla="*/ 3 w 5"/>
                <a:gd name="T29" fmla="*/ 3 w 5"/>
                <a:gd name="T30" fmla="*/ 3 w 5"/>
                <a:gd name="T31" fmla="*/ 3 w 5"/>
                <a:gd name="T32" fmla="*/ 3 w 5"/>
                <a:gd name="T33" fmla="*/ 3 w 5"/>
                <a:gd name="T34" fmla="*/ 3 w 5"/>
                <a:gd name="T35" fmla="*/ 3 w 5"/>
                <a:gd name="T36" fmla="*/ 4 w 5"/>
                <a:gd name="T37" fmla="*/ 3 w 5"/>
                <a:gd name="T38" fmla="*/ 4 w 5"/>
                <a:gd name="T39" fmla="*/ 4 w 5"/>
                <a:gd name="T40" fmla="*/ 4 w 5"/>
                <a:gd name="T41" fmla="*/ 4 w 5"/>
                <a:gd name="T42" fmla="*/ 4 w 5"/>
                <a:gd name="T43" fmla="*/ 4 w 5"/>
                <a:gd name="T44" fmla="*/ 4 w 5"/>
                <a:gd name="T45" fmla="*/ 4 w 5"/>
                <a:gd name="T46" fmla="*/ 4 w 5"/>
                <a:gd name="T47" fmla="*/ 4 w 5"/>
                <a:gd name="T48" fmla="*/ 5 w 5"/>
                <a:gd name="T49" fmla="*/ 5 w 5"/>
                <a:gd name="T50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  <a:cxn ang="0">
                  <a:pos x="T33" y="0"/>
                </a:cxn>
                <a:cxn ang="0">
                  <a:pos x="T34" y="0"/>
                </a:cxn>
                <a:cxn ang="0">
                  <a:pos x="T35" y="0"/>
                </a:cxn>
                <a:cxn ang="0">
                  <a:pos x="T36" y="0"/>
                </a:cxn>
                <a:cxn ang="0">
                  <a:pos x="T37" y="0"/>
                </a:cxn>
                <a:cxn ang="0">
                  <a:pos x="T38" y="0"/>
                </a:cxn>
                <a:cxn ang="0">
                  <a:pos x="T39" y="0"/>
                </a:cxn>
                <a:cxn ang="0">
                  <a:pos x="T40" y="0"/>
                </a:cxn>
                <a:cxn ang="0">
                  <a:pos x="T41" y="0"/>
                </a:cxn>
                <a:cxn ang="0">
                  <a:pos x="T42" y="0"/>
                </a:cxn>
                <a:cxn ang="0">
                  <a:pos x="T43" y="0"/>
                </a:cxn>
                <a:cxn ang="0">
                  <a:pos x="T44" y="0"/>
                </a:cxn>
                <a:cxn ang="0">
                  <a:pos x="T45" y="0"/>
                </a:cxn>
                <a:cxn ang="0">
                  <a:pos x="T46" y="0"/>
                </a:cxn>
                <a:cxn ang="0">
                  <a:pos x="T47" y="0"/>
                </a:cxn>
                <a:cxn ang="0">
                  <a:pos x="T48" y="0"/>
                </a:cxn>
                <a:cxn ang="0">
                  <a:pos x="T49" y="0"/>
                </a:cxn>
                <a:cxn ang="0">
                  <a:pos x="T50" y="0"/>
                </a:cxn>
              </a:cxnLst>
              <a:rect l="0" t="0" r="r" b="b"/>
              <a:pathLst>
                <a:path w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6"/>
            <p:cNvSpPr/>
            <p:nvPr/>
          </p:nvSpPr>
          <p:spPr bwMode="auto">
            <a:xfrm>
              <a:off x="4057" y="2908"/>
              <a:ext cx="311" cy="306"/>
            </a:xfrm>
            <a:custGeom>
              <a:avLst/>
              <a:gdLst>
                <a:gd name="T0" fmla="*/ 132 w 194"/>
                <a:gd name="T1" fmla="*/ 0 h 190"/>
                <a:gd name="T2" fmla="*/ 0 w 194"/>
                <a:gd name="T3" fmla="*/ 133 h 190"/>
                <a:gd name="T4" fmla="*/ 57 w 194"/>
                <a:gd name="T5" fmla="*/ 190 h 190"/>
                <a:gd name="T6" fmla="*/ 154 w 194"/>
                <a:gd name="T7" fmla="*/ 190 h 190"/>
                <a:gd name="T8" fmla="*/ 154 w 194"/>
                <a:gd name="T9" fmla="*/ 190 h 190"/>
                <a:gd name="T10" fmla="*/ 155 w 194"/>
                <a:gd name="T11" fmla="*/ 190 h 190"/>
                <a:gd name="T12" fmla="*/ 155 w 194"/>
                <a:gd name="T13" fmla="*/ 190 h 190"/>
                <a:gd name="T14" fmla="*/ 155 w 194"/>
                <a:gd name="T15" fmla="*/ 190 h 190"/>
                <a:gd name="T16" fmla="*/ 155 w 194"/>
                <a:gd name="T17" fmla="*/ 190 h 190"/>
                <a:gd name="T18" fmla="*/ 155 w 194"/>
                <a:gd name="T19" fmla="*/ 190 h 190"/>
                <a:gd name="T20" fmla="*/ 155 w 194"/>
                <a:gd name="T21" fmla="*/ 190 h 190"/>
                <a:gd name="T22" fmla="*/ 155 w 194"/>
                <a:gd name="T23" fmla="*/ 190 h 190"/>
                <a:gd name="T24" fmla="*/ 156 w 194"/>
                <a:gd name="T25" fmla="*/ 190 h 190"/>
                <a:gd name="T26" fmla="*/ 156 w 194"/>
                <a:gd name="T27" fmla="*/ 190 h 190"/>
                <a:gd name="T28" fmla="*/ 156 w 194"/>
                <a:gd name="T29" fmla="*/ 190 h 190"/>
                <a:gd name="T30" fmla="*/ 156 w 194"/>
                <a:gd name="T31" fmla="*/ 190 h 190"/>
                <a:gd name="T32" fmla="*/ 156 w 194"/>
                <a:gd name="T33" fmla="*/ 190 h 190"/>
                <a:gd name="T34" fmla="*/ 156 w 194"/>
                <a:gd name="T35" fmla="*/ 190 h 190"/>
                <a:gd name="T36" fmla="*/ 156 w 194"/>
                <a:gd name="T37" fmla="*/ 190 h 190"/>
                <a:gd name="T38" fmla="*/ 156 w 194"/>
                <a:gd name="T39" fmla="*/ 190 h 190"/>
                <a:gd name="T40" fmla="*/ 156 w 194"/>
                <a:gd name="T41" fmla="*/ 190 h 190"/>
                <a:gd name="T42" fmla="*/ 157 w 194"/>
                <a:gd name="T43" fmla="*/ 190 h 190"/>
                <a:gd name="T44" fmla="*/ 157 w 194"/>
                <a:gd name="T45" fmla="*/ 190 h 190"/>
                <a:gd name="T46" fmla="*/ 157 w 194"/>
                <a:gd name="T47" fmla="*/ 190 h 190"/>
                <a:gd name="T48" fmla="*/ 157 w 194"/>
                <a:gd name="T49" fmla="*/ 190 h 190"/>
                <a:gd name="T50" fmla="*/ 157 w 194"/>
                <a:gd name="T51" fmla="*/ 190 h 190"/>
                <a:gd name="T52" fmla="*/ 157 w 194"/>
                <a:gd name="T53" fmla="*/ 190 h 190"/>
                <a:gd name="T54" fmla="*/ 157 w 194"/>
                <a:gd name="T55" fmla="*/ 190 h 190"/>
                <a:gd name="T56" fmla="*/ 157 w 194"/>
                <a:gd name="T57" fmla="*/ 190 h 190"/>
                <a:gd name="T58" fmla="*/ 158 w 194"/>
                <a:gd name="T59" fmla="*/ 190 h 190"/>
                <a:gd name="T60" fmla="*/ 158 w 194"/>
                <a:gd name="T61" fmla="*/ 190 h 190"/>
                <a:gd name="T62" fmla="*/ 158 w 194"/>
                <a:gd name="T63" fmla="*/ 190 h 190"/>
                <a:gd name="T64" fmla="*/ 158 w 194"/>
                <a:gd name="T65" fmla="*/ 190 h 190"/>
                <a:gd name="T66" fmla="*/ 158 w 194"/>
                <a:gd name="T67" fmla="*/ 190 h 190"/>
                <a:gd name="T68" fmla="*/ 158 w 194"/>
                <a:gd name="T69" fmla="*/ 190 h 190"/>
                <a:gd name="T70" fmla="*/ 158 w 194"/>
                <a:gd name="T71" fmla="*/ 190 h 190"/>
                <a:gd name="T72" fmla="*/ 159 w 194"/>
                <a:gd name="T73" fmla="*/ 190 h 190"/>
                <a:gd name="T74" fmla="*/ 159 w 194"/>
                <a:gd name="T75" fmla="*/ 190 h 190"/>
                <a:gd name="T76" fmla="*/ 194 w 194"/>
                <a:gd name="T77" fmla="*/ 150 h 190"/>
                <a:gd name="T78" fmla="*/ 194 w 194"/>
                <a:gd name="T79" fmla="*/ 62 h 190"/>
                <a:gd name="T80" fmla="*/ 132 w 194"/>
                <a:gd name="T8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4" h="190">
                  <a:moveTo>
                    <a:pt x="132" y="0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57" y="190"/>
                    <a:pt x="57" y="190"/>
                    <a:pt x="57" y="190"/>
                  </a:cubicBezTo>
                  <a:cubicBezTo>
                    <a:pt x="154" y="190"/>
                    <a:pt x="154" y="190"/>
                    <a:pt x="154" y="190"/>
                  </a:cubicBezTo>
                  <a:cubicBezTo>
                    <a:pt x="154" y="190"/>
                    <a:pt x="154" y="190"/>
                    <a:pt x="154" y="190"/>
                  </a:cubicBezTo>
                  <a:cubicBezTo>
                    <a:pt x="154" y="190"/>
                    <a:pt x="154" y="190"/>
                    <a:pt x="155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5" y="190"/>
                    <a:pt x="155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58" y="190"/>
                    <a:pt x="158" y="190"/>
                    <a:pt x="159" y="190"/>
                  </a:cubicBezTo>
                  <a:cubicBezTo>
                    <a:pt x="159" y="190"/>
                    <a:pt x="159" y="190"/>
                    <a:pt x="159" y="190"/>
                  </a:cubicBezTo>
                  <a:cubicBezTo>
                    <a:pt x="178" y="187"/>
                    <a:pt x="194" y="171"/>
                    <a:pt x="194" y="150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176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77"/>
            <p:cNvSpPr>
              <a:spLocks noChangeArrowheads="1"/>
            </p:cNvSpPr>
            <p:nvPr/>
          </p:nvSpPr>
          <p:spPr bwMode="auto">
            <a:xfrm>
              <a:off x="4163" y="2908"/>
              <a:ext cx="106" cy="108"/>
            </a:xfrm>
            <a:prstGeom prst="rect">
              <a:avLst/>
            </a:prstGeom>
            <a:solidFill>
              <a:srgbClr val="339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78"/>
            <p:cNvSpPr>
              <a:spLocks noChangeArrowheads="1"/>
            </p:cNvSpPr>
            <p:nvPr/>
          </p:nvSpPr>
          <p:spPr bwMode="auto">
            <a:xfrm>
              <a:off x="4057" y="3016"/>
              <a:ext cx="106" cy="106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79"/>
            <p:cNvSpPr>
              <a:spLocks noChangeArrowheads="1"/>
            </p:cNvSpPr>
            <p:nvPr/>
          </p:nvSpPr>
          <p:spPr bwMode="auto">
            <a:xfrm>
              <a:off x="4163" y="3016"/>
              <a:ext cx="106" cy="1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Rectangle 80"/>
            <p:cNvSpPr>
              <a:spLocks noChangeArrowheads="1"/>
            </p:cNvSpPr>
            <p:nvPr/>
          </p:nvSpPr>
          <p:spPr bwMode="auto">
            <a:xfrm>
              <a:off x="4057" y="2908"/>
              <a:ext cx="106" cy="10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1"/>
            <p:cNvSpPr/>
            <p:nvPr/>
          </p:nvSpPr>
          <p:spPr bwMode="auto">
            <a:xfrm>
              <a:off x="3315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2"/>
            <p:cNvSpPr/>
            <p:nvPr/>
          </p:nvSpPr>
          <p:spPr bwMode="auto">
            <a:xfrm>
              <a:off x="3398" y="2992"/>
              <a:ext cx="328" cy="222"/>
            </a:xfrm>
            <a:custGeom>
              <a:avLst/>
              <a:gdLst>
                <a:gd name="T0" fmla="*/ 152 w 204"/>
                <a:gd name="T1" fmla="*/ 0 h 138"/>
                <a:gd name="T2" fmla="*/ 137 w 204"/>
                <a:gd name="T3" fmla="*/ 25 h 138"/>
                <a:gd name="T4" fmla="*/ 53 w 204"/>
                <a:gd name="T5" fmla="*/ 34 h 138"/>
                <a:gd name="T6" fmla="*/ 19 w 204"/>
                <a:gd name="T7" fmla="*/ 0 h 138"/>
                <a:gd name="T8" fmla="*/ 5 w 204"/>
                <a:gd name="T9" fmla="*/ 15 h 138"/>
                <a:gd name="T10" fmla="*/ 27 w 204"/>
                <a:gd name="T11" fmla="*/ 37 h 138"/>
                <a:gd name="T12" fmla="*/ 0 w 204"/>
                <a:gd name="T13" fmla="*/ 40 h 138"/>
                <a:gd name="T14" fmla="*/ 98 w 204"/>
                <a:gd name="T15" fmla="*/ 138 h 138"/>
                <a:gd name="T16" fmla="*/ 164 w 204"/>
                <a:gd name="T17" fmla="*/ 138 h 138"/>
                <a:gd name="T18" fmla="*/ 204 w 204"/>
                <a:gd name="T19" fmla="*/ 98 h 138"/>
                <a:gd name="T20" fmla="*/ 204 w 204"/>
                <a:gd name="T21" fmla="*/ 53 h 138"/>
                <a:gd name="T22" fmla="*/ 152 w 204"/>
                <a:gd name="T2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4" h="138">
                  <a:moveTo>
                    <a:pt x="152" y="0"/>
                  </a:moveTo>
                  <a:cubicBezTo>
                    <a:pt x="137" y="25"/>
                    <a:pt x="137" y="25"/>
                    <a:pt x="137" y="25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164" y="138"/>
                    <a:pt x="164" y="138"/>
                    <a:pt x="164" y="138"/>
                  </a:cubicBezTo>
                  <a:cubicBezTo>
                    <a:pt x="186" y="138"/>
                    <a:pt x="204" y="120"/>
                    <a:pt x="204" y="98"/>
                  </a:cubicBezTo>
                  <a:cubicBezTo>
                    <a:pt x="204" y="53"/>
                    <a:pt x="204" y="53"/>
                    <a:pt x="204" y="53"/>
                  </a:cubicBezTo>
                  <a:cubicBezTo>
                    <a:pt x="152" y="0"/>
                    <a:pt x="152" y="0"/>
                    <a:pt x="152" y="0"/>
                  </a:cubicBezTo>
                </a:path>
              </a:pathLst>
            </a:custGeom>
            <a:solidFill>
              <a:srgbClr val="002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3"/>
            <p:cNvSpPr/>
            <p:nvPr/>
          </p:nvSpPr>
          <p:spPr bwMode="auto">
            <a:xfrm>
              <a:off x="3398" y="2992"/>
              <a:ext cx="245" cy="64"/>
            </a:xfrm>
            <a:custGeom>
              <a:avLst/>
              <a:gdLst>
                <a:gd name="T0" fmla="*/ 245 w 245"/>
                <a:gd name="T1" fmla="*/ 64 h 64"/>
                <a:gd name="T2" fmla="*/ 0 w 245"/>
                <a:gd name="T3" fmla="*/ 64 h 64"/>
                <a:gd name="T4" fmla="*/ 0 w 245"/>
                <a:gd name="T5" fmla="*/ 0 h 64"/>
                <a:gd name="T6" fmla="*/ 31 w 245"/>
                <a:gd name="T7" fmla="*/ 0 h 64"/>
                <a:gd name="T8" fmla="*/ 31 w 245"/>
                <a:gd name="T9" fmla="*/ 34 h 64"/>
                <a:gd name="T10" fmla="*/ 214 w 245"/>
                <a:gd name="T11" fmla="*/ 34 h 64"/>
                <a:gd name="T12" fmla="*/ 214 w 245"/>
                <a:gd name="T13" fmla="*/ 0 h 64"/>
                <a:gd name="T14" fmla="*/ 245 w 245"/>
                <a:gd name="T15" fmla="*/ 0 h 64"/>
                <a:gd name="T16" fmla="*/ 245 w 245"/>
                <a:gd name="T1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5" h="64">
                  <a:moveTo>
                    <a:pt x="245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31" y="0"/>
                  </a:lnTo>
                  <a:lnTo>
                    <a:pt x="31" y="34"/>
                  </a:lnTo>
                  <a:lnTo>
                    <a:pt x="214" y="34"/>
                  </a:lnTo>
                  <a:lnTo>
                    <a:pt x="214" y="0"/>
                  </a:lnTo>
                  <a:lnTo>
                    <a:pt x="245" y="0"/>
                  </a:lnTo>
                  <a:lnTo>
                    <a:pt x="245" y="6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4"/>
            <p:cNvSpPr/>
            <p:nvPr/>
          </p:nvSpPr>
          <p:spPr bwMode="auto">
            <a:xfrm>
              <a:off x="2673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4D7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5"/>
            <p:cNvSpPr/>
            <p:nvPr/>
          </p:nvSpPr>
          <p:spPr bwMode="auto">
            <a:xfrm>
              <a:off x="2772" y="2966"/>
              <a:ext cx="312" cy="248"/>
            </a:xfrm>
            <a:custGeom>
              <a:avLst/>
              <a:gdLst>
                <a:gd name="T0" fmla="*/ 73 w 194"/>
                <a:gd name="T1" fmla="*/ 0 h 154"/>
                <a:gd name="T2" fmla="*/ 47 w 194"/>
                <a:gd name="T3" fmla="*/ 27 h 154"/>
                <a:gd name="T4" fmla="*/ 67 w 194"/>
                <a:gd name="T5" fmla="*/ 46 h 154"/>
                <a:gd name="T6" fmla="*/ 63 w 194"/>
                <a:gd name="T7" fmla="*/ 49 h 154"/>
                <a:gd name="T8" fmla="*/ 16 w 194"/>
                <a:gd name="T9" fmla="*/ 2 h 154"/>
                <a:gd name="T10" fmla="*/ 0 w 194"/>
                <a:gd name="T11" fmla="*/ 18 h 154"/>
                <a:gd name="T12" fmla="*/ 43 w 194"/>
                <a:gd name="T13" fmla="*/ 61 h 154"/>
                <a:gd name="T14" fmla="*/ 28 w 194"/>
                <a:gd name="T15" fmla="*/ 71 h 154"/>
                <a:gd name="T16" fmla="*/ 111 w 194"/>
                <a:gd name="T17" fmla="*/ 154 h 154"/>
                <a:gd name="T18" fmla="*/ 154 w 194"/>
                <a:gd name="T19" fmla="*/ 154 h 154"/>
                <a:gd name="T20" fmla="*/ 194 w 194"/>
                <a:gd name="T21" fmla="*/ 114 h 154"/>
                <a:gd name="T22" fmla="*/ 194 w 194"/>
                <a:gd name="T23" fmla="*/ 60 h 154"/>
                <a:gd name="T24" fmla="*/ 136 w 194"/>
                <a:gd name="T25" fmla="*/ 2 h 154"/>
                <a:gd name="T26" fmla="*/ 99 w 194"/>
                <a:gd name="T27" fmla="*/ 26 h 154"/>
                <a:gd name="T28" fmla="*/ 73 w 194"/>
                <a:gd name="T29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4" h="154">
                  <a:moveTo>
                    <a:pt x="73" y="0"/>
                  </a:moveTo>
                  <a:cubicBezTo>
                    <a:pt x="47" y="27"/>
                    <a:pt x="47" y="27"/>
                    <a:pt x="47" y="27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54" y="154"/>
                    <a:pt x="154" y="154"/>
                    <a:pt x="154" y="154"/>
                  </a:cubicBezTo>
                  <a:cubicBezTo>
                    <a:pt x="176" y="154"/>
                    <a:pt x="194" y="136"/>
                    <a:pt x="194" y="114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73" y="0"/>
                    <a:pt x="73" y="0"/>
                    <a:pt x="73" y="0"/>
                  </a:cubicBezTo>
                </a:path>
              </a:pathLst>
            </a:custGeom>
            <a:solidFill>
              <a:srgbClr val="426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6"/>
            <p:cNvSpPr/>
            <p:nvPr/>
          </p:nvSpPr>
          <p:spPr bwMode="auto">
            <a:xfrm>
              <a:off x="2747" y="2953"/>
              <a:ext cx="260" cy="148"/>
            </a:xfrm>
            <a:custGeom>
              <a:avLst/>
              <a:gdLst>
                <a:gd name="T0" fmla="*/ 85 w 162"/>
                <a:gd name="T1" fmla="*/ 90 h 92"/>
                <a:gd name="T2" fmla="*/ 90 w 162"/>
                <a:gd name="T3" fmla="*/ 85 h 92"/>
                <a:gd name="T4" fmla="*/ 103 w 162"/>
                <a:gd name="T5" fmla="*/ 74 h 92"/>
                <a:gd name="T6" fmla="*/ 126 w 162"/>
                <a:gd name="T7" fmla="*/ 90 h 92"/>
                <a:gd name="T8" fmla="*/ 146 w 162"/>
                <a:gd name="T9" fmla="*/ 90 h 92"/>
                <a:gd name="T10" fmla="*/ 137 w 162"/>
                <a:gd name="T11" fmla="*/ 64 h 92"/>
                <a:gd name="T12" fmla="*/ 135 w 162"/>
                <a:gd name="T13" fmla="*/ 42 h 92"/>
                <a:gd name="T14" fmla="*/ 148 w 162"/>
                <a:gd name="T15" fmla="*/ 8 h 92"/>
                <a:gd name="T16" fmla="*/ 122 w 162"/>
                <a:gd name="T17" fmla="*/ 8 h 92"/>
                <a:gd name="T18" fmla="*/ 116 w 162"/>
                <a:gd name="T19" fmla="*/ 15 h 92"/>
                <a:gd name="T20" fmla="*/ 93 w 162"/>
                <a:gd name="T21" fmla="*/ 46 h 92"/>
                <a:gd name="T22" fmla="*/ 91 w 162"/>
                <a:gd name="T23" fmla="*/ 15 h 92"/>
                <a:gd name="T24" fmla="*/ 83 w 162"/>
                <a:gd name="T25" fmla="*/ 5 h 92"/>
                <a:gd name="T26" fmla="*/ 53 w 162"/>
                <a:gd name="T27" fmla="*/ 11 h 92"/>
                <a:gd name="T28" fmla="*/ 60 w 162"/>
                <a:gd name="T29" fmla="*/ 42 h 92"/>
                <a:gd name="T30" fmla="*/ 34 w 162"/>
                <a:gd name="T31" fmla="*/ 14 h 92"/>
                <a:gd name="T32" fmla="*/ 27 w 162"/>
                <a:gd name="T33" fmla="*/ 8 h 92"/>
                <a:gd name="T34" fmla="*/ 6 w 162"/>
                <a:gd name="T35" fmla="*/ 8 h 92"/>
                <a:gd name="T36" fmla="*/ 2 w 162"/>
                <a:gd name="T37" fmla="*/ 14 h 92"/>
                <a:gd name="T38" fmla="*/ 38 w 162"/>
                <a:gd name="T39" fmla="*/ 73 h 92"/>
                <a:gd name="T40" fmla="*/ 85 w 162"/>
                <a:gd name="T41" fmla="*/ 9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2" h="92">
                  <a:moveTo>
                    <a:pt x="85" y="90"/>
                  </a:moveTo>
                  <a:cubicBezTo>
                    <a:pt x="88" y="90"/>
                    <a:pt x="90" y="88"/>
                    <a:pt x="90" y="85"/>
                  </a:cubicBezTo>
                  <a:cubicBezTo>
                    <a:pt x="90" y="72"/>
                    <a:pt x="94" y="66"/>
                    <a:pt x="103" y="74"/>
                  </a:cubicBezTo>
                  <a:cubicBezTo>
                    <a:pt x="112" y="84"/>
                    <a:pt x="114" y="90"/>
                    <a:pt x="126" y="90"/>
                  </a:cubicBezTo>
                  <a:cubicBezTo>
                    <a:pt x="130" y="90"/>
                    <a:pt x="142" y="90"/>
                    <a:pt x="146" y="90"/>
                  </a:cubicBezTo>
                  <a:cubicBezTo>
                    <a:pt x="162" y="90"/>
                    <a:pt x="148" y="74"/>
                    <a:pt x="137" y="64"/>
                  </a:cubicBezTo>
                  <a:cubicBezTo>
                    <a:pt x="126" y="54"/>
                    <a:pt x="125" y="54"/>
                    <a:pt x="135" y="42"/>
                  </a:cubicBezTo>
                  <a:cubicBezTo>
                    <a:pt x="146" y="27"/>
                    <a:pt x="161" y="8"/>
                    <a:pt x="148" y="8"/>
                  </a:cubicBezTo>
                  <a:cubicBezTo>
                    <a:pt x="145" y="8"/>
                    <a:pt x="147" y="8"/>
                    <a:pt x="122" y="8"/>
                  </a:cubicBezTo>
                  <a:cubicBezTo>
                    <a:pt x="118" y="8"/>
                    <a:pt x="117" y="11"/>
                    <a:pt x="116" y="15"/>
                  </a:cubicBezTo>
                  <a:cubicBezTo>
                    <a:pt x="109" y="30"/>
                    <a:pt x="97" y="49"/>
                    <a:pt x="93" y="46"/>
                  </a:cubicBezTo>
                  <a:cubicBezTo>
                    <a:pt x="88" y="43"/>
                    <a:pt x="90" y="33"/>
                    <a:pt x="91" y="15"/>
                  </a:cubicBezTo>
                  <a:cubicBezTo>
                    <a:pt x="91" y="10"/>
                    <a:pt x="91" y="7"/>
                    <a:pt x="83" y="5"/>
                  </a:cubicBezTo>
                  <a:cubicBezTo>
                    <a:pt x="63" y="0"/>
                    <a:pt x="46" y="9"/>
                    <a:pt x="53" y="11"/>
                  </a:cubicBezTo>
                  <a:cubicBezTo>
                    <a:pt x="63" y="13"/>
                    <a:pt x="62" y="32"/>
                    <a:pt x="60" y="42"/>
                  </a:cubicBezTo>
                  <a:cubicBezTo>
                    <a:pt x="56" y="58"/>
                    <a:pt x="41" y="29"/>
                    <a:pt x="34" y="14"/>
                  </a:cubicBezTo>
                  <a:cubicBezTo>
                    <a:pt x="33" y="11"/>
                    <a:pt x="32" y="8"/>
                    <a:pt x="27" y="8"/>
                  </a:cubicBezTo>
                  <a:cubicBezTo>
                    <a:pt x="24" y="8"/>
                    <a:pt x="11" y="8"/>
                    <a:pt x="6" y="8"/>
                  </a:cubicBezTo>
                  <a:cubicBezTo>
                    <a:pt x="2" y="8"/>
                    <a:pt x="0" y="10"/>
                    <a:pt x="2" y="14"/>
                  </a:cubicBezTo>
                  <a:cubicBezTo>
                    <a:pt x="3" y="17"/>
                    <a:pt x="19" y="53"/>
                    <a:pt x="38" y="73"/>
                  </a:cubicBezTo>
                  <a:cubicBezTo>
                    <a:pt x="55" y="92"/>
                    <a:pt x="73" y="90"/>
                    <a:pt x="85" y="9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7"/>
            <p:cNvSpPr/>
            <p:nvPr/>
          </p:nvSpPr>
          <p:spPr bwMode="auto">
            <a:xfrm>
              <a:off x="2030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2C4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8"/>
            <p:cNvSpPr/>
            <p:nvPr/>
          </p:nvSpPr>
          <p:spPr bwMode="auto">
            <a:xfrm>
              <a:off x="2202" y="2891"/>
              <a:ext cx="239" cy="323"/>
            </a:xfrm>
            <a:custGeom>
              <a:avLst/>
              <a:gdLst>
                <a:gd name="T0" fmla="*/ 27 w 149"/>
                <a:gd name="T1" fmla="*/ 0 h 201"/>
                <a:gd name="T2" fmla="*/ 0 w 149"/>
                <a:gd name="T3" fmla="*/ 141 h 201"/>
                <a:gd name="T4" fmla="*/ 60 w 149"/>
                <a:gd name="T5" fmla="*/ 201 h 201"/>
                <a:gd name="T6" fmla="*/ 109 w 149"/>
                <a:gd name="T7" fmla="*/ 201 h 201"/>
                <a:gd name="T8" fmla="*/ 149 w 149"/>
                <a:gd name="T9" fmla="*/ 161 h 201"/>
                <a:gd name="T10" fmla="*/ 149 w 149"/>
                <a:gd name="T11" fmla="*/ 122 h 201"/>
                <a:gd name="T12" fmla="*/ 27 w 149"/>
                <a:gd name="T1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201">
                  <a:moveTo>
                    <a:pt x="27" y="0"/>
                  </a:moveTo>
                  <a:cubicBezTo>
                    <a:pt x="0" y="141"/>
                    <a:pt x="0" y="141"/>
                    <a:pt x="0" y="141"/>
                  </a:cubicBezTo>
                  <a:cubicBezTo>
                    <a:pt x="60" y="201"/>
                    <a:pt x="60" y="201"/>
                    <a:pt x="60" y="201"/>
                  </a:cubicBezTo>
                  <a:cubicBezTo>
                    <a:pt x="109" y="201"/>
                    <a:pt x="109" y="201"/>
                    <a:pt x="109" y="201"/>
                  </a:cubicBezTo>
                  <a:cubicBezTo>
                    <a:pt x="131" y="201"/>
                    <a:pt x="149" y="183"/>
                    <a:pt x="149" y="161"/>
                  </a:cubicBezTo>
                  <a:cubicBezTo>
                    <a:pt x="149" y="122"/>
                    <a:pt x="149" y="122"/>
                    <a:pt x="149" y="122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253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9"/>
            <p:cNvSpPr/>
            <p:nvPr/>
          </p:nvSpPr>
          <p:spPr bwMode="auto">
            <a:xfrm>
              <a:off x="2160" y="2891"/>
              <a:ext cx="151" cy="244"/>
            </a:xfrm>
            <a:custGeom>
              <a:avLst/>
              <a:gdLst>
                <a:gd name="T0" fmla="*/ 31 w 94"/>
                <a:gd name="T1" fmla="*/ 0 h 152"/>
                <a:gd name="T2" fmla="*/ 26 w 94"/>
                <a:gd name="T3" fmla="*/ 19 h 152"/>
                <a:gd name="T4" fmla="*/ 16 w 94"/>
                <a:gd name="T5" fmla="*/ 32 h 152"/>
                <a:gd name="T6" fmla="*/ 0 w 94"/>
                <a:gd name="T7" fmla="*/ 41 h 152"/>
                <a:gd name="T8" fmla="*/ 0 w 94"/>
                <a:gd name="T9" fmla="*/ 62 h 152"/>
                <a:gd name="T10" fmla="*/ 17 w 94"/>
                <a:gd name="T11" fmla="*/ 62 h 152"/>
                <a:gd name="T12" fmla="*/ 17 w 94"/>
                <a:gd name="T13" fmla="*/ 115 h 152"/>
                <a:gd name="T14" fmla="*/ 19 w 94"/>
                <a:gd name="T15" fmla="*/ 131 h 152"/>
                <a:gd name="T16" fmla="*/ 27 w 94"/>
                <a:gd name="T17" fmla="*/ 142 h 152"/>
                <a:gd name="T18" fmla="*/ 41 w 94"/>
                <a:gd name="T19" fmla="*/ 149 h 152"/>
                <a:gd name="T20" fmla="*/ 59 w 94"/>
                <a:gd name="T21" fmla="*/ 152 h 152"/>
                <a:gd name="T22" fmla="*/ 76 w 94"/>
                <a:gd name="T23" fmla="*/ 150 h 152"/>
                <a:gd name="T24" fmla="*/ 94 w 94"/>
                <a:gd name="T25" fmla="*/ 144 h 152"/>
                <a:gd name="T26" fmla="*/ 94 w 94"/>
                <a:gd name="T27" fmla="*/ 120 h 152"/>
                <a:gd name="T28" fmla="*/ 71 w 94"/>
                <a:gd name="T29" fmla="*/ 127 h 152"/>
                <a:gd name="T30" fmla="*/ 59 w 94"/>
                <a:gd name="T31" fmla="*/ 124 h 152"/>
                <a:gd name="T32" fmla="*/ 54 w 94"/>
                <a:gd name="T33" fmla="*/ 118 h 152"/>
                <a:gd name="T34" fmla="*/ 53 w 94"/>
                <a:gd name="T35" fmla="*/ 101 h 152"/>
                <a:gd name="T36" fmla="*/ 53 w 94"/>
                <a:gd name="T37" fmla="*/ 62 h 152"/>
                <a:gd name="T38" fmla="*/ 89 w 94"/>
                <a:gd name="T39" fmla="*/ 62 h 152"/>
                <a:gd name="T40" fmla="*/ 89 w 94"/>
                <a:gd name="T41" fmla="*/ 39 h 152"/>
                <a:gd name="T42" fmla="*/ 53 w 94"/>
                <a:gd name="T43" fmla="*/ 39 h 152"/>
                <a:gd name="T44" fmla="*/ 53 w 94"/>
                <a:gd name="T45" fmla="*/ 0 h 152"/>
                <a:gd name="T46" fmla="*/ 31 w 94"/>
                <a:gd name="T4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152">
                  <a:moveTo>
                    <a:pt x="31" y="0"/>
                  </a:moveTo>
                  <a:cubicBezTo>
                    <a:pt x="30" y="8"/>
                    <a:pt x="28" y="14"/>
                    <a:pt x="26" y="19"/>
                  </a:cubicBezTo>
                  <a:cubicBezTo>
                    <a:pt x="23" y="24"/>
                    <a:pt x="20" y="29"/>
                    <a:pt x="16" y="32"/>
                  </a:cubicBezTo>
                  <a:cubicBezTo>
                    <a:pt x="11" y="36"/>
                    <a:pt x="6" y="39"/>
                    <a:pt x="0" y="4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7" y="122"/>
                    <a:pt x="18" y="128"/>
                    <a:pt x="19" y="131"/>
                  </a:cubicBezTo>
                  <a:cubicBezTo>
                    <a:pt x="21" y="135"/>
                    <a:pt x="23" y="138"/>
                    <a:pt x="27" y="142"/>
                  </a:cubicBezTo>
                  <a:cubicBezTo>
                    <a:pt x="31" y="145"/>
                    <a:pt x="35" y="147"/>
                    <a:pt x="41" y="149"/>
                  </a:cubicBezTo>
                  <a:cubicBezTo>
                    <a:pt x="46" y="151"/>
                    <a:pt x="52" y="152"/>
                    <a:pt x="59" y="152"/>
                  </a:cubicBezTo>
                  <a:cubicBezTo>
                    <a:pt x="65" y="152"/>
                    <a:pt x="71" y="151"/>
                    <a:pt x="76" y="150"/>
                  </a:cubicBezTo>
                  <a:cubicBezTo>
                    <a:pt x="81" y="149"/>
                    <a:pt x="87" y="147"/>
                    <a:pt x="94" y="144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86" y="125"/>
                    <a:pt x="78" y="127"/>
                    <a:pt x="71" y="127"/>
                  </a:cubicBezTo>
                  <a:cubicBezTo>
                    <a:pt x="66" y="127"/>
                    <a:pt x="63" y="126"/>
                    <a:pt x="59" y="124"/>
                  </a:cubicBezTo>
                  <a:cubicBezTo>
                    <a:pt x="57" y="123"/>
                    <a:pt x="55" y="121"/>
                    <a:pt x="54" y="118"/>
                  </a:cubicBezTo>
                  <a:cubicBezTo>
                    <a:pt x="53" y="116"/>
                    <a:pt x="53" y="110"/>
                    <a:pt x="53" y="101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89" y="62"/>
                    <a:pt x="89" y="62"/>
                    <a:pt x="89" y="62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0"/>
                    <a:pt x="53" y="0"/>
                    <a:pt x="53" y="0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0"/>
            <p:cNvSpPr/>
            <p:nvPr/>
          </p:nvSpPr>
          <p:spPr bwMode="auto">
            <a:xfrm>
              <a:off x="1388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1"/>
            <p:cNvSpPr/>
            <p:nvPr/>
          </p:nvSpPr>
          <p:spPr bwMode="auto">
            <a:xfrm>
              <a:off x="1507" y="2921"/>
              <a:ext cx="292" cy="293"/>
            </a:xfrm>
            <a:custGeom>
              <a:avLst/>
              <a:gdLst>
                <a:gd name="T0" fmla="*/ 90 w 182"/>
                <a:gd name="T1" fmla="*/ 0 h 182"/>
                <a:gd name="T2" fmla="*/ 10 w 182"/>
                <a:gd name="T3" fmla="*/ 13 h 182"/>
                <a:gd name="T4" fmla="*/ 19 w 182"/>
                <a:gd name="T5" fmla="*/ 70 h 182"/>
                <a:gd name="T6" fmla="*/ 0 w 182"/>
                <a:gd name="T7" fmla="*/ 118 h 182"/>
                <a:gd name="T8" fmla="*/ 64 w 182"/>
                <a:gd name="T9" fmla="*/ 182 h 182"/>
                <a:gd name="T10" fmla="*/ 142 w 182"/>
                <a:gd name="T11" fmla="*/ 182 h 182"/>
                <a:gd name="T12" fmla="*/ 182 w 182"/>
                <a:gd name="T13" fmla="*/ 142 h 182"/>
                <a:gd name="T14" fmla="*/ 182 w 182"/>
                <a:gd name="T15" fmla="*/ 92 h 182"/>
                <a:gd name="T16" fmla="*/ 90 w 182"/>
                <a:gd name="T1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82">
                  <a:moveTo>
                    <a:pt x="90" y="0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64" y="182"/>
                    <a:pt x="64" y="182"/>
                    <a:pt x="64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64" y="182"/>
                    <a:pt x="182" y="164"/>
                    <a:pt x="182" y="142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CC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2"/>
            <p:cNvSpPr>
              <a:spLocks noEditPoints="1"/>
            </p:cNvSpPr>
            <p:nvPr/>
          </p:nvSpPr>
          <p:spPr bwMode="auto">
            <a:xfrm>
              <a:off x="1485" y="2902"/>
              <a:ext cx="229" cy="228"/>
            </a:xfrm>
            <a:custGeom>
              <a:avLst/>
              <a:gdLst>
                <a:gd name="T0" fmla="*/ 136 w 143"/>
                <a:gd name="T1" fmla="*/ 53 h 142"/>
                <a:gd name="T2" fmla="*/ 124 w 143"/>
                <a:gd name="T3" fmla="*/ 53 h 142"/>
                <a:gd name="T4" fmla="*/ 117 w 143"/>
                <a:gd name="T5" fmla="*/ 46 h 142"/>
                <a:gd name="T6" fmla="*/ 117 w 143"/>
                <a:gd name="T7" fmla="*/ 43 h 142"/>
                <a:gd name="T8" fmla="*/ 74 w 143"/>
                <a:gd name="T9" fmla="*/ 0 h 142"/>
                <a:gd name="T10" fmla="*/ 44 w 143"/>
                <a:gd name="T11" fmla="*/ 0 h 142"/>
                <a:gd name="T12" fmla="*/ 0 w 143"/>
                <a:gd name="T13" fmla="*/ 43 h 142"/>
                <a:gd name="T14" fmla="*/ 0 w 143"/>
                <a:gd name="T15" fmla="*/ 98 h 142"/>
                <a:gd name="T16" fmla="*/ 44 w 143"/>
                <a:gd name="T17" fmla="*/ 142 h 142"/>
                <a:gd name="T18" fmla="*/ 99 w 143"/>
                <a:gd name="T19" fmla="*/ 142 h 142"/>
                <a:gd name="T20" fmla="*/ 143 w 143"/>
                <a:gd name="T21" fmla="*/ 98 h 142"/>
                <a:gd name="T22" fmla="*/ 143 w 143"/>
                <a:gd name="T23" fmla="*/ 60 h 142"/>
                <a:gd name="T24" fmla="*/ 136 w 143"/>
                <a:gd name="T25" fmla="*/ 53 h 142"/>
                <a:gd name="T26" fmla="*/ 46 w 143"/>
                <a:gd name="T27" fmla="*/ 36 h 142"/>
                <a:gd name="T28" fmla="*/ 72 w 143"/>
                <a:gd name="T29" fmla="*/ 36 h 142"/>
                <a:gd name="T30" fmla="*/ 80 w 143"/>
                <a:gd name="T31" fmla="*/ 45 h 142"/>
                <a:gd name="T32" fmla="*/ 72 w 143"/>
                <a:gd name="T33" fmla="*/ 53 h 142"/>
                <a:gd name="T34" fmla="*/ 46 w 143"/>
                <a:gd name="T35" fmla="*/ 53 h 142"/>
                <a:gd name="T36" fmla="*/ 37 w 143"/>
                <a:gd name="T37" fmla="*/ 45 h 142"/>
                <a:gd name="T38" fmla="*/ 46 w 143"/>
                <a:gd name="T39" fmla="*/ 36 h 142"/>
                <a:gd name="T40" fmla="*/ 98 w 143"/>
                <a:gd name="T41" fmla="*/ 105 h 142"/>
                <a:gd name="T42" fmla="*/ 46 w 143"/>
                <a:gd name="T43" fmla="*/ 105 h 142"/>
                <a:gd name="T44" fmla="*/ 37 w 143"/>
                <a:gd name="T45" fmla="*/ 96 h 142"/>
                <a:gd name="T46" fmla="*/ 46 w 143"/>
                <a:gd name="T47" fmla="*/ 88 h 142"/>
                <a:gd name="T48" fmla="*/ 98 w 143"/>
                <a:gd name="T49" fmla="*/ 88 h 142"/>
                <a:gd name="T50" fmla="*/ 106 w 143"/>
                <a:gd name="T51" fmla="*/ 96 h 142"/>
                <a:gd name="T52" fmla="*/ 98 w 143"/>
                <a:gd name="T53" fmla="*/ 10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3" h="142">
                  <a:moveTo>
                    <a:pt x="136" y="53"/>
                  </a:moveTo>
                  <a:cubicBezTo>
                    <a:pt x="124" y="53"/>
                    <a:pt x="124" y="53"/>
                    <a:pt x="124" y="53"/>
                  </a:cubicBezTo>
                  <a:cubicBezTo>
                    <a:pt x="120" y="53"/>
                    <a:pt x="117" y="50"/>
                    <a:pt x="117" y="46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19"/>
                    <a:pt x="98" y="0"/>
                    <a:pt x="7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9"/>
                    <a:pt x="0" y="4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22"/>
                    <a:pt x="20" y="142"/>
                    <a:pt x="44" y="142"/>
                  </a:cubicBezTo>
                  <a:cubicBezTo>
                    <a:pt x="99" y="142"/>
                    <a:pt x="99" y="142"/>
                    <a:pt x="99" y="142"/>
                  </a:cubicBezTo>
                  <a:cubicBezTo>
                    <a:pt x="123" y="142"/>
                    <a:pt x="143" y="122"/>
                    <a:pt x="143" y="98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56"/>
                    <a:pt x="140" y="53"/>
                    <a:pt x="136" y="53"/>
                  </a:cubicBezTo>
                  <a:close/>
                  <a:moveTo>
                    <a:pt x="46" y="36"/>
                  </a:moveTo>
                  <a:cubicBezTo>
                    <a:pt x="72" y="36"/>
                    <a:pt x="72" y="36"/>
                    <a:pt x="72" y="36"/>
                  </a:cubicBezTo>
                  <a:cubicBezTo>
                    <a:pt x="76" y="36"/>
                    <a:pt x="80" y="40"/>
                    <a:pt x="80" y="45"/>
                  </a:cubicBezTo>
                  <a:cubicBezTo>
                    <a:pt x="80" y="49"/>
                    <a:pt x="76" y="53"/>
                    <a:pt x="72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1" y="53"/>
                    <a:pt x="37" y="49"/>
                    <a:pt x="37" y="45"/>
                  </a:cubicBezTo>
                  <a:cubicBezTo>
                    <a:pt x="37" y="40"/>
                    <a:pt x="41" y="36"/>
                    <a:pt x="46" y="36"/>
                  </a:cubicBezTo>
                  <a:close/>
                  <a:moveTo>
                    <a:pt x="98" y="105"/>
                  </a:moveTo>
                  <a:cubicBezTo>
                    <a:pt x="46" y="105"/>
                    <a:pt x="46" y="105"/>
                    <a:pt x="46" y="105"/>
                  </a:cubicBezTo>
                  <a:cubicBezTo>
                    <a:pt x="41" y="105"/>
                    <a:pt x="37" y="101"/>
                    <a:pt x="37" y="96"/>
                  </a:cubicBezTo>
                  <a:cubicBezTo>
                    <a:pt x="37" y="92"/>
                    <a:pt x="41" y="88"/>
                    <a:pt x="46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102" y="88"/>
                    <a:pt x="106" y="92"/>
                    <a:pt x="106" y="96"/>
                  </a:cubicBezTo>
                  <a:cubicBezTo>
                    <a:pt x="106" y="101"/>
                    <a:pt x="102" y="105"/>
                    <a:pt x="98" y="10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3"/>
            <p:cNvSpPr/>
            <p:nvPr/>
          </p:nvSpPr>
          <p:spPr bwMode="auto">
            <a:xfrm>
              <a:off x="746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007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4"/>
            <p:cNvSpPr>
              <a:spLocks noEditPoints="1"/>
            </p:cNvSpPr>
            <p:nvPr/>
          </p:nvSpPr>
          <p:spPr bwMode="auto">
            <a:xfrm>
              <a:off x="1096" y="3088"/>
              <a:ext cx="61" cy="126"/>
            </a:xfrm>
            <a:custGeom>
              <a:avLst/>
              <a:gdLst>
                <a:gd name="T0" fmla="*/ 0 w 38"/>
                <a:gd name="T1" fmla="*/ 78 h 78"/>
                <a:gd name="T2" fmla="*/ 0 w 38"/>
                <a:gd name="T3" fmla="*/ 78 h 78"/>
                <a:gd name="T4" fmla="*/ 0 w 38"/>
                <a:gd name="T5" fmla="*/ 78 h 78"/>
                <a:gd name="T6" fmla="*/ 0 w 38"/>
                <a:gd name="T7" fmla="*/ 78 h 78"/>
                <a:gd name="T8" fmla="*/ 0 w 38"/>
                <a:gd name="T9" fmla="*/ 78 h 78"/>
                <a:gd name="T10" fmla="*/ 0 w 38"/>
                <a:gd name="T11" fmla="*/ 78 h 78"/>
                <a:gd name="T12" fmla="*/ 1 w 38"/>
                <a:gd name="T13" fmla="*/ 78 h 78"/>
                <a:gd name="T14" fmla="*/ 1 w 38"/>
                <a:gd name="T15" fmla="*/ 78 h 78"/>
                <a:gd name="T16" fmla="*/ 1 w 38"/>
                <a:gd name="T17" fmla="*/ 78 h 78"/>
                <a:gd name="T18" fmla="*/ 2 w 38"/>
                <a:gd name="T19" fmla="*/ 78 h 78"/>
                <a:gd name="T20" fmla="*/ 1 w 38"/>
                <a:gd name="T21" fmla="*/ 78 h 78"/>
                <a:gd name="T22" fmla="*/ 2 w 38"/>
                <a:gd name="T23" fmla="*/ 78 h 78"/>
                <a:gd name="T24" fmla="*/ 38 w 38"/>
                <a:gd name="T25" fmla="*/ 39 h 78"/>
                <a:gd name="T26" fmla="*/ 38 w 38"/>
                <a:gd name="T27" fmla="*/ 39 h 78"/>
                <a:gd name="T28" fmla="*/ 38 w 38"/>
                <a:gd name="T29" fmla="*/ 39 h 78"/>
                <a:gd name="T30" fmla="*/ 38 w 38"/>
                <a:gd name="T31" fmla="*/ 39 h 78"/>
                <a:gd name="T32" fmla="*/ 38 w 38"/>
                <a:gd name="T33" fmla="*/ 39 h 78"/>
                <a:gd name="T34" fmla="*/ 38 w 38"/>
                <a:gd name="T35" fmla="*/ 39 h 78"/>
                <a:gd name="T36" fmla="*/ 38 w 38"/>
                <a:gd name="T37" fmla="*/ 39 h 78"/>
                <a:gd name="T38" fmla="*/ 38 w 38"/>
                <a:gd name="T39" fmla="*/ 39 h 78"/>
                <a:gd name="T40" fmla="*/ 38 w 38"/>
                <a:gd name="T41" fmla="*/ 39 h 78"/>
                <a:gd name="T42" fmla="*/ 38 w 38"/>
                <a:gd name="T43" fmla="*/ 39 h 78"/>
                <a:gd name="T44" fmla="*/ 38 w 38"/>
                <a:gd name="T45" fmla="*/ 39 h 78"/>
                <a:gd name="T46" fmla="*/ 38 w 38"/>
                <a:gd name="T47" fmla="*/ 39 h 78"/>
                <a:gd name="T48" fmla="*/ 38 w 38"/>
                <a:gd name="T49" fmla="*/ 38 h 78"/>
                <a:gd name="T50" fmla="*/ 38 w 38"/>
                <a:gd name="T51" fmla="*/ 38 h 78"/>
                <a:gd name="T52" fmla="*/ 38 w 38"/>
                <a:gd name="T53" fmla="*/ 38 h 78"/>
                <a:gd name="T54" fmla="*/ 38 w 38"/>
                <a:gd name="T55" fmla="*/ 0 h 78"/>
                <a:gd name="T56" fmla="*/ 38 w 38"/>
                <a:gd name="T57" fmla="*/ 38 h 78"/>
                <a:gd name="T58" fmla="*/ 38 w 38"/>
                <a:gd name="T59" fmla="*/ 38 h 78"/>
                <a:gd name="T60" fmla="*/ 38 w 38"/>
                <a:gd name="T61" fmla="*/ 38 h 78"/>
                <a:gd name="T62" fmla="*/ 38 w 38"/>
                <a:gd name="T6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" h="78">
                  <a:moveTo>
                    <a:pt x="0" y="78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moveTo>
                    <a:pt x="0" y="78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moveTo>
                    <a:pt x="1" y="78"/>
                  </a:move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moveTo>
                    <a:pt x="2" y="78"/>
                  </a:moveTo>
                  <a:cubicBezTo>
                    <a:pt x="2" y="78"/>
                    <a:pt x="1" y="78"/>
                    <a:pt x="1" y="78"/>
                  </a:cubicBezTo>
                  <a:cubicBezTo>
                    <a:pt x="1" y="78"/>
                    <a:pt x="2" y="78"/>
                    <a:pt x="2" y="78"/>
                  </a:cubicBezTo>
                  <a:moveTo>
                    <a:pt x="38" y="39"/>
                  </a:moveTo>
                  <a:cubicBezTo>
                    <a:pt x="38" y="39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moveTo>
                    <a:pt x="38" y="39"/>
                  </a:moveTo>
                  <a:cubicBezTo>
                    <a:pt x="38" y="39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moveTo>
                    <a:pt x="38" y="39"/>
                  </a:moveTo>
                  <a:cubicBezTo>
                    <a:pt x="38" y="39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moveTo>
                    <a:pt x="38" y="39"/>
                  </a:moveTo>
                  <a:cubicBezTo>
                    <a:pt x="38" y="39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moveTo>
                    <a:pt x="38" y="38"/>
                  </a:move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moveTo>
                    <a:pt x="38" y="0"/>
                  </a:move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5"/>
            <p:cNvSpPr/>
            <p:nvPr/>
          </p:nvSpPr>
          <p:spPr bwMode="auto">
            <a:xfrm>
              <a:off x="857" y="2910"/>
              <a:ext cx="300" cy="304"/>
            </a:xfrm>
            <a:custGeom>
              <a:avLst/>
              <a:gdLst>
                <a:gd name="T0" fmla="*/ 26 w 187"/>
                <a:gd name="T1" fmla="*/ 0 h 189"/>
                <a:gd name="T2" fmla="*/ 3 w 187"/>
                <a:gd name="T3" fmla="*/ 23 h 189"/>
                <a:gd name="T4" fmla="*/ 25 w 187"/>
                <a:gd name="T5" fmla="*/ 46 h 189"/>
                <a:gd name="T6" fmla="*/ 0 w 187"/>
                <a:gd name="T7" fmla="*/ 127 h 189"/>
                <a:gd name="T8" fmla="*/ 62 w 187"/>
                <a:gd name="T9" fmla="*/ 189 h 189"/>
                <a:gd name="T10" fmla="*/ 147 w 187"/>
                <a:gd name="T11" fmla="*/ 189 h 189"/>
                <a:gd name="T12" fmla="*/ 149 w 187"/>
                <a:gd name="T13" fmla="*/ 189 h 189"/>
                <a:gd name="T14" fmla="*/ 149 w 187"/>
                <a:gd name="T15" fmla="*/ 189 h 189"/>
                <a:gd name="T16" fmla="*/ 149 w 187"/>
                <a:gd name="T17" fmla="*/ 189 h 189"/>
                <a:gd name="T18" fmla="*/ 149 w 187"/>
                <a:gd name="T19" fmla="*/ 189 h 189"/>
                <a:gd name="T20" fmla="*/ 150 w 187"/>
                <a:gd name="T21" fmla="*/ 189 h 189"/>
                <a:gd name="T22" fmla="*/ 150 w 187"/>
                <a:gd name="T23" fmla="*/ 189 h 189"/>
                <a:gd name="T24" fmla="*/ 150 w 187"/>
                <a:gd name="T25" fmla="*/ 189 h 189"/>
                <a:gd name="T26" fmla="*/ 151 w 187"/>
                <a:gd name="T27" fmla="*/ 189 h 189"/>
                <a:gd name="T28" fmla="*/ 187 w 187"/>
                <a:gd name="T29" fmla="*/ 150 h 189"/>
                <a:gd name="T30" fmla="*/ 187 w 187"/>
                <a:gd name="T31" fmla="*/ 150 h 189"/>
                <a:gd name="T32" fmla="*/ 187 w 187"/>
                <a:gd name="T33" fmla="*/ 150 h 189"/>
                <a:gd name="T34" fmla="*/ 187 w 187"/>
                <a:gd name="T35" fmla="*/ 150 h 189"/>
                <a:gd name="T36" fmla="*/ 187 w 187"/>
                <a:gd name="T37" fmla="*/ 150 h 189"/>
                <a:gd name="T38" fmla="*/ 187 w 187"/>
                <a:gd name="T39" fmla="*/ 150 h 189"/>
                <a:gd name="T40" fmla="*/ 187 w 187"/>
                <a:gd name="T41" fmla="*/ 150 h 189"/>
                <a:gd name="T42" fmla="*/ 187 w 187"/>
                <a:gd name="T43" fmla="*/ 150 h 189"/>
                <a:gd name="T44" fmla="*/ 187 w 187"/>
                <a:gd name="T45" fmla="*/ 149 h 189"/>
                <a:gd name="T46" fmla="*/ 187 w 187"/>
                <a:gd name="T47" fmla="*/ 149 h 189"/>
                <a:gd name="T48" fmla="*/ 187 w 187"/>
                <a:gd name="T49" fmla="*/ 149 h 189"/>
                <a:gd name="T50" fmla="*/ 187 w 187"/>
                <a:gd name="T51" fmla="*/ 149 h 189"/>
                <a:gd name="T52" fmla="*/ 187 w 187"/>
                <a:gd name="T53" fmla="*/ 111 h 189"/>
                <a:gd name="T54" fmla="*/ 121 w 187"/>
                <a:gd name="T55" fmla="*/ 45 h 189"/>
                <a:gd name="T56" fmla="*/ 83 w 187"/>
                <a:gd name="T57" fmla="*/ 51 h 189"/>
                <a:gd name="T58" fmla="*/ 71 w 187"/>
                <a:gd name="T59" fmla="*/ 39 h 189"/>
                <a:gd name="T60" fmla="*/ 68 w 187"/>
                <a:gd name="T61" fmla="*/ 42 h 189"/>
                <a:gd name="T62" fmla="*/ 26 w 187"/>
                <a:gd name="T63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7" h="189">
                  <a:moveTo>
                    <a:pt x="26" y="0"/>
                  </a:moveTo>
                  <a:cubicBezTo>
                    <a:pt x="3" y="23"/>
                    <a:pt x="3" y="23"/>
                    <a:pt x="3" y="2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62" y="189"/>
                    <a:pt x="62" y="189"/>
                    <a:pt x="62" y="189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48" y="189"/>
                    <a:pt x="148" y="189"/>
                    <a:pt x="149" y="189"/>
                  </a:cubicBezTo>
                  <a:cubicBezTo>
                    <a:pt x="149" y="189"/>
                    <a:pt x="149" y="189"/>
                    <a:pt x="149" y="189"/>
                  </a:cubicBezTo>
                  <a:cubicBezTo>
                    <a:pt x="149" y="189"/>
                    <a:pt x="149" y="189"/>
                    <a:pt x="149" y="189"/>
                  </a:cubicBezTo>
                  <a:cubicBezTo>
                    <a:pt x="149" y="189"/>
                    <a:pt x="149" y="189"/>
                    <a:pt x="149" y="189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0" y="189"/>
                    <a:pt x="151" y="189"/>
                    <a:pt x="151" y="189"/>
                  </a:cubicBezTo>
                  <a:cubicBezTo>
                    <a:pt x="171" y="187"/>
                    <a:pt x="186" y="171"/>
                    <a:pt x="187" y="15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21" y="45"/>
                    <a:pt x="121" y="45"/>
                    <a:pt x="121" y="45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006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6"/>
            <p:cNvSpPr>
              <a:spLocks noEditPoints="1"/>
            </p:cNvSpPr>
            <p:nvPr/>
          </p:nvSpPr>
          <p:spPr bwMode="auto">
            <a:xfrm>
              <a:off x="852" y="2902"/>
              <a:ext cx="213" cy="212"/>
            </a:xfrm>
            <a:custGeom>
              <a:avLst/>
              <a:gdLst>
                <a:gd name="T0" fmla="*/ 33 w 133"/>
                <a:gd name="T1" fmla="*/ 16 h 132"/>
                <a:gd name="T2" fmla="*/ 17 w 133"/>
                <a:gd name="T3" fmla="*/ 32 h 132"/>
                <a:gd name="T4" fmla="*/ 0 w 133"/>
                <a:gd name="T5" fmla="*/ 16 h 132"/>
                <a:gd name="T6" fmla="*/ 17 w 133"/>
                <a:gd name="T7" fmla="*/ 0 h 132"/>
                <a:gd name="T8" fmla="*/ 33 w 133"/>
                <a:gd name="T9" fmla="*/ 16 h 132"/>
                <a:gd name="T10" fmla="*/ 30 w 133"/>
                <a:gd name="T11" fmla="*/ 44 h 132"/>
                <a:gd name="T12" fmla="*/ 3 w 133"/>
                <a:gd name="T13" fmla="*/ 44 h 132"/>
                <a:gd name="T14" fmla="*/ 3 w 133"/>
                <a:gd name="T15" fmla="*/ 132 h 132"/>
                <a:gd name="T16" fmla="*/ 30 w 133"/>
                <a:gd name="T17" fmla="*/ 132 h 132"/>
                <a:gd name="T18" fmla="*/ 30 w 133"/>
                <a:gd name="T19" fmla="*/ 44 h 132"/>
                <a:gd name="T20" fmla="*/ 74 w 133"/>
                <a:gd name="T21" fmla="*/ 44 h 132"/>
                <a:gd name="T22" fmla="*/ 48 w 133"/>
                <a:gd name="T23" fmla="*/ 44 h 132"/>
                <a:gd name="T24" fmla="*/ 48 w 133"/>
                <a:gd name="T25" fmla="*/ 132 h 132"/>
                <a:gd name="T26" fmla="*/ 74 w 133"/>
                <a:gd name="T27" fmla="*/ 132 h 132"/>
                <a:gd name="T28" fmla="*/ 74 w 133"/>
                <a:gd name="T29" fmla="*/ 86 h 132"/>
                <a:gd name="T30" fmla="*/ 91 w 133"/>
                <a:gd name="T31" fmla="*/ 66 h 132"/>
                <a:gd name="T32" fmla="*/ 106 w 133"/>
                <a:gd name="T33" fmla="*/ 86 h 132"/>
                <a:gd name="T34" fmla="*/ 106 w 133"/>
                <a:gd name="T35" fmla="*/ 132 h 132"/>
                <a:gd name="T36" fmla="*/ 133 w 133"/>
                <a:gd name="T37" fmla="*/ 132 h 132"/>
                <a:gd name="T38" fmla="*/ 133 w 133"/>
                <a:gd name="T39" fmla="*/ 76 h 132"/>
                <a:gd name="T40" fmla="*/ 101 w 133"/>
                <a:gd name="T41" fmla="*/ 41 h 132"/>
                <a:gd name="T42" fmla="*/ 74 w 133"/>
                <a:gd name="T43" fmla="*/ 56 h 132"/>
                <a:gd name="T44" fmla="*/ 74 w 133"/>
                <a:gd name="T45" fmla="*/ 4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2">
                  <a:moveTo>
                    <a:pt x="33" y="16"/>
                  </a:moveTo>
                  <a:cubicBezTo>
                    <a:pt x="33" y="25"/>
                    <a:pt x="26" y="32"/>
                    <a:pt x="17" y="32"/>
                  </a:cubicBezTo>
                  <a:cubicBezTo>
                    <a:pt x="8" y="32"/>
                    <a:pt x="0" y="25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6" y="0"/>
                    <a:pt x="33" y="7"/>
                    <a:pt x="33" y="16"/>
                  </a:cubicBezTo>
                  <a:close/>
                  <a:moveTo>
                    <a:pt x="30" y="44"/>
                  </a:moveTo>
                  <a:cubicBezTo>
                    <a:pt x="3" y="44"/>
                    <a:pt x="3" y="44"/>
                    <a:pt x="3" y="44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30" y="132"/>
                    <a:pt x="30" y="132"/>
                    <a:pt x="30" y="132"/>
                  </a:cubicBezTo>
                  <a:lnTo>
                    <a:pt x="30" y="44"/>
                  </a:lnTo>
                  <a:close/>
                  <a:moveTo>
                    <a:pt x="74" y="44"/>
                  </a:moveTo>
                  <a:cubicBezTo>
                    <a:pt x="48" y="44"/>
                    <a:pt x="48" y="44"/>
                    <a:pt x="48" y="44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2"/>
                    <a:pt x="74" y="100"/>
                    <a:pt x="74" y="86"/>
                  </a:cubicBezTo>
                  <a:cubicBezTo>
                    <a:pt x="74" y="73"/>
                    <a:pt x="80" y="66"/>
                    <a:pt x="91" y="66"/>
                  </a:cubicBezTo>
                  <a:cubicBezTo>
                    <a:pt x="101" y="66"/>
                    <a:pt x="106" y="73"/>
                    <a:pt x="106" y="86"/>
                  </a:cubicBezTo>
                  <a:cubicBezTo>
                    <a:pt x="106" y="99"/>
                    <a:pt x="106" y="132"/>
                    <a:pt x="106" y="132"/>
                  </a:cubicBezTo>
                  <a:cubicBezTo>
                    <a:pt x="133" y="132"/>
                    <a:pt x="133" y="132"/>
                    <a:pt x="133" y="132"/>
                  </a:cubicBezTo>
                  <a:cubicBezTo>
                    <a:pt x="133" y="132"/>
                    <a:pt x="133" y="100"/>
                    <a:pt x="133" y="76"/>
                  </a:cubicBezTo>
                  <a:cubicBezTo>
                    <a:pt x="133" y="53"/>
                    <a:pt x="120" y="41"/>
                    <a:pt x="101" y="41"/>
                  </a:cubicBezTo>
                  <a:cubicBezTo>
                    <a:pt x="82" y="41"/>
                    <a:pt x="74" y="56"/>
                    <a:pt x="74" y="56"/>
                  </a:cubicBezTo>
                  <a:lnTo>
                    <a:pt x="74" y="4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7"/>
            <p:cNvSpPr/>
            <p:nvPr/>
          </p:nvSpPr>
          <p:spPr bwMode="auto">
            <a:xfrm>
              <a:off x="104" y="2802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cubicBezTo>
                    <a:pt x="256" y="216"/>
                    <a:pt x="256" y="216"/>
                    <a:pt x="256" y="216"/>
                  </a:cubicBezTo>
                </a:path>
              </a:pathLst>
            </a:custGeom>
            <a:solidFill>
              <a:srgbClr val="D8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8"/>
            <p:cNvSpPr/>
            <p:nvPr/>
          </p:nvSpPr>
          <p:spPr bwMode="auto">
            <a:xfrm>
              <a:off x="203" y="2963"/>
              <a:ext cx="312" cy="251"/>
            </a:xfrm>
            <a:custGeom>
              <a:avLst/>
              <a:gdLst>
                <a:gd name="T0" fmla="*/ 45 w 194"/>
                <a:gd name="T1" fmla="*/ 0 h 156"/>
                <a:gd name="T2" fmla="*/ 7 w 194"/>
                <a:gd name="T3" fmla="*/ 15 h 156"/>
                <a:gd name="T4" fmla="*/ 0 w 194"/>
                <a:gd name="T5" fmla="*/ 69 h 156"/>
                <a:gd name="T6" fmla="*/ 87 w 194"/>
                <a:gd name="T7" fmla="*/ 156 h 156"/>
                <a:gd name="T8" fmla="*/ 154 w 194"/>
                <a:gd name="T9" fmla="*/ 156 h 156"/>
                <a:gd name="T10" fmla="*/ 194 w 194"/>
                <a:gd name="T11" fmla="*/ 116 h 156"/>
                <a:gd name="T12" fmla="*/ 194 w 194"/>
                <a:gd name="T13" fmla="*/ 62 h 156"/>
                <a:gd name="T14" fmla="*/ 135 w 194"/>
                <a:gd name="T15" fmla="*/ 3 h 156"/>
                <a:gd name="T16" fmla="*/ 98 w 194"/>
                <a:gd name="T17" fmla="*/ 9 h 156"/>
                <a:gd name="T18" fmla="*/ 95 w 194"/>
                <a:gd name="T19" fmla="*/ 25 h 156"/>
                <a:gd name="T20" fmla="*/ 121 w 194"/>
                <a:gd name="T21" fmla="*/ 38 h 156"/>
                <a:gd name="T22" fmla="*/ 129 w 194"/>
                <a:gd name="T23" fmla="*/ 66 h 156"/>
                <a:gd name="T24" fmla="*/ 103 w 194"/>
                <a:gd name="T25" fmla="*/ 78 h 156"/>
                <a:gd name="T26" fmla="*/ 69 w 194"/>
                <a:gd name="T27" fmla="*/ 49 h 156"/>
                <a:gd name="T28" fmla="*/ 45 w 194"/>
                <a:gd name="T2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4" h="156">
                  <a:moveTo>
                    <a:pt x="45" y="0"/>
                  </a:moveTo>
                  <a:cubicBezTo>
                    <a:pt x="7" y="15"/>
                    <a:pt x="7" y="15"/>
                    <a:pt x="7" y="1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87" y="156"/>
                    <a:pt x="87" y="156"/>
                    <a:pt x="87" y="156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76" y="156"/>
                    <a:pt x="194" y="138"/>
                    <a:pt x="194" y="116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121" y="38"/>
                    <a:pt x="121" y="38"/>
                    <a:pt x="121" y="3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03" y="78"/>
                    <a:pt x="103" y="78"/>
                    <a:pt x="103" y="78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C2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9"/>
            <p:cNvSpPr/>
            <p:nvPr/>
          </p:nvSpPr>
          <p:spPr bwMode="auto">
            <a:xfrm>
              <a:off x="187" y="2955"/>
              <a:ext cx="244" cy="137"/>
            </a:xfrm>
            <a:custGeom>
              <a:avLst/>
              <a:gdLst>
                <a:gd name="T0" fmla="*/ 67 w 152"/>
                <a:gd name="T1" fmla="*/ 75 h 85"/>
                <a:gd name="T2" fmla="*/ 61 w 152"/>
                <a:gd name="T3" fmla="*/ 60 h 85"/>
                <a:gd name="T4" fmla="*/ 39 w 152"/>
                <a:gd name="T5" fmla="*/ 70 h 85"/>
                <a:gd name="T6" fmla="*/ 18 w 152"/>
                <a:gd name="T7" fmla="*/ 43 h 85"/>
                <a:gd name="T8" fmla="*/ 40 w 152"/>
                <a:gd name="T9" fmla="*/ 14 h 85"/>
                <a:gd name="T10" fmla="*/ 64 w 152"/>
                <a:gd name="T11" fmla="*/ 37 h 85"/>
                <a:gd name="T12" fmla="*/ 70 w 152"/>
                <a:gd name="T13" fmla="*/ 54 h 85"/>
                <a:gd name="T14" fmla="*/ 116 w 152"/>
                <a:gd name="T15" fmla="*/ 85 h 85"/>
                <a:gd name="T16" fmla="*/ 152 w 152"/>
                <a:gd name="T17" fmla="*/ 61 h 85"/>
                <a:gd name="T18" fmla="*/ 129 w 152"/>
                <a:gd name="T19" fmla="*/ 36 h 85"/>
                <a:gd name="T20" fmla="*/ 118 w 152"/>
                <a:gd name="T21" fmla="*/ 33 h 85"/>
                <a:gd name="T22" fmla="*/ 108 w 152"/>
                <a:gd name="T23" fmla="*/ 23 h 85"/>
                <a:gd name="T24" fmla="*/ 120 w 152"/>
                <a:gd name="T25" fmla="*/ 14 h 85"/>
                <a:gd name="T26" fmla="*/ 134 w 152"/>
                <a:gd name="T27" fmla="*/ 25 h 85"/>
                <a:gd name="T28" fmla="*/ 151 w 152"/>
                <a:gd name="T29" fmla="*/ 22 h 85"/>
                <a:gd name="T30" fmla="*/ 121 w 152"/>
                <a:gd name="T31" fmla="*/ 0 h 85"/>
                <a:gd name="T32" fmla="*/ 90 w 152"/>
                <a:gd name="T33" fmla="*/ 25 h 85"/>
                <a:gd name="T34" fmla="*/ 110 w 152"/>
                <a:gd name="T35" fmla="*/ 48 h 85"/>
                <a:gd name="T36" fmla="*/ 122 w 152"/>
                <a:gd name="T37" fmla="*/ 51 h 85"/>
                <a:gd name="T38" fmla="*/ 134 w 152"/>
                <a:gd name="T39" fmla="*/ 62 h 85"/>
                <a:gd name="T40" fmla="*/ 116 w 152"/>
                <a:gd name="T41" fmla="*/ 71 h 85"/>
                <a:gd name="T42" fmla="*/ 87 w 152"/>
                <a:gd name="T43" fmla="*/ 49 h 85"/>
                <a:gd name="T44" fmla="*/ 81 w 152"/>
                <a:gd name="T45" fmla="*/ 31 h 85"/>
                <a:gd name="T46" fmla="*/ 39 w 152"/>
                <a:gd name="T47" fmla="*/ 0 h 85"/>
                <a:gd name="T48" fmla="*/ 0 w 152"/>
                <a:gd name="T49" fmla="*/ 44 h 85"/>
                <a:gd name="T50" fmla="*/ 38 w 152"/>
                <a:gd name="T51" fmla="*/ 85 h 85"/>
                <a:gd name="T52" fmla="*/ 67 w 152"/>
                <a:gd name="T53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2" h="85">
                  <a:moveTo>
                    <a:pt x="67" y="75"/>
                  </a:move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52" y="70"/>
                    <a:pt x="39" y="70"/>
                  </a:cubicBezTo>
                  <a:cubicBezTo>
                    <a:pt x="27" y="70"/>
                    <a:pt x="18" y="60"/>
                    <a:pt x="18" y="43"/>
                  </a:cubicBezTo>
                  <a:cubicBezTo>
                    <a:pt x="18" y="22"/>
                    <a:pt x="29" y="14"/>
                    <a:pt x="40" y="14"/>
                  </a:cubicBezTo>
                  <a:cubicBezTo>
                    <a:pt x="55" y="14"/>
                    <a:pt x="60" y="24"/>
                    <a:pt x="64" y="37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5" y="71"/>
                    <a:pt x="86" y="85"/>
                    <a:pt x="116" y="85"/>
                  </a:cubicBezTo>
                  <a:cubicBezTo>
                    <a:pt x="137" y="85"/>
                    <a:pt x="152" y="78"/>
                    <a:pt x="152" y="61"/>
                  </a:cubicBezTo>
                  <a:cubicBezTo>
                    <a:pt x="152" y="47"/>
                    <a:pt x="144" y="39"/>
                    <a:pt x="129" y="36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0" y="32"/>
                    <a:pt x="108" y="29"/>
                    <a:pt x="108" y="23"/>
                  </a:cubicBezTo>
                  <a:cubicBezTo>
                    <a:pt x="108" y="17"/>
                    <a:pt x="113" y="14"/>
                    <a:pt x="120" y="14"/>
                  </a:cubicBezTo>
                  <a:cubicBezTo>
                    <a:pt x="129" y="14"/>
                    <a:pt x="133" y="17"/>
                    <a:pt x="134" y="25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0" y="7"/>
                    <a:pt x="139" y="0"/>
                    <a:pt x="121" y="0"/>
                  </a:cubicBezTo>
                  <a:cubicBezTo>
                    <a:pt x="106" y="0"/>
                    <a:pt x="90" y="6"/>
                    <a:pt x="90" y="25"/>
                  </a:cubicBezTo>
                  <a:cubicBezTo>
                    <a:pt x="90" y="37"/>
                    <a:pt x="96" y="45"/>
                    <a:pt x="110" y="48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31" y="53"/>
                    <a:pt x="134" y="56"/>
                    <a:pt x="134" y="62"/>
                  </a:cubicBezTo>
                  <a:cubicBezTo>
                    <a:pt x="134" y="68"/>
                    <a:pt x="128" y="71"/>
                    <a:pt x="116" y="71"/>
                  </a:cubicBezTo>
                  <a:cubicBezTo>
                    <a:pt x="99" y="71"/>
                    <a:pt x="91" y="61"/>
                    <a:pt x="87" y="49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4" y="9"/>
                    <a:pt x="62" y="0"/>
                    <a:pt x="39" y="0"/>
                  </a:cubicBezTo>
                  <a:cubicBezTo>
                    <a:pt x="14" y="0"/>
                    <a:pt x="0" y="17"/>
                    <a:pt x="0" y="44"/>
                  </a:cubicBezTo>
                  <a:cubicBezTo>
                    <a:pt x="0" y="70"/>
                    <a:pt x="14" y="85"/>
                    <a:pt x="38" y="85"/>
                  </a:cubicBezTo>
                  <a:cubicBezTo>
                    <a:pt x="58" y="85"/>
                    <a:pt x="67" y="75"/>
                    <a:pt x="67" y="7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0"/>
            <p:cNvSpPr/>
            <p:nvPr/>
          </p:nvSpPr>
          <p:spPr bwMode="auto">
            <a:xfrm>
              <a:off x="7169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1"/>
            <p:cNvSpPr/>
            <p:nvPr/>
          </p:nvSpPr>
          <p:spPr bwMode="auto">
            <a:xfrm>
              <a:off x="7345" y="2250"/>
              <a:ext cx="235" cy="320"/>
            </a:xfrm>
            <a:custGeom>
              <a:avLst/>
              <a:gdLst>
                <a:gd name="T0" fmla="*/ 30 w 146"/>
                <a:gd name="T1" fmla="*/ 0 h 199"/>
                <a:gd name="T2" fmla="*/ 0 w 146"/>
                <a:gd name="T3" fmla="*/ 147 h 199"/>
                <a:gd name="T4" fmla="*/ 52 w 146"/>
                <a:gd name="T5" fmla="*/ 199 h 199"/>
                <a:gd name="T6" fmla="*/ 107 w 146"/>
                <a:gd name="T7" fmla="*/ 199 h 199"/>
                <a:gd name="T8" fmla="*/ 146 w 146"/>
                <a:gd name="T9" fmla="*/ 159 h 199"/>
                <a:gd name="T10" fmla="*/ 146 w 146"/>
                <a:gd name="T11" fmla="*/ 116 h 199"/>
                <a:gd name="T12" fmla="*/ 30 w 146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99">
                  <a:moveTo>
                    <a:pt x="30" y="0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52" y="199"/>
                    <a:pt x="52" y="199"/>
                    <a:pt x="52" y="199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129" y="199"/>
                    <a:pt x="146" y="181"/>
                    <a:pt x="146" y="159"/>
                  </a:cubicBezTo>
                  <a:cubicBezTo>
                    <a:pt x="146" y="116"/>
                    <a:pt x="146" y="116"/>
                    <a:pt x="146" y="116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2"/>
            <p:cNvSpPr/>
            <p:nvPr/>
          </p:nvSpPr>
          <p:spPr bwMode="auto">
            <a:xfrm>
              <a:off x="7348" y="2335"/>
              <a:ext cx="52" cy="12"/>
            </a:xfrm>
            <a:custGeom>
              <a:avLst/>
              <a:gdLst>
                <a:gd name="T0" fmla="*/ 47 w 52"/>
                <a:gd name="T1" fmla="*/ 0 h 12"/>
                <a:gd name="T2" fmla="*/ 5 w 52"/>
                <a:gd name="T3" fmla="*/ 0 h 12"/>
                <a:gd name="T4" fmla="*/ 0 w 52"/>
                <a:gd name="T5" fmla="*/ 12 h 12"/>
                <a:gd name="T6" fmla="*/ 52 w 52"/>
                <a:gd name="T7" fmla="*/ 12 h 12"/>
                <a:gd name="T8" fmla="*/ 47 w 5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12">
                  <a:moveTo>
                    <a:pt x="47" y="0"/>
                  </a:moveTo>
                  <a:lnTo>
                    <a:pt x="5" y="0"/>
                  </a:lnTo>
                  <a:lnTo>
                    <a:pt x="0" y="12"/>
                  </a:lnTo>
                  <a:lnTo>
                    <a:pt x="52" y="1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3"/>
            <p:cNvSpPr/>
            <p:nvPr/>
          </p:nvSpPr>
          <p:spPr bwMode="auto">
            <a:xfrm>
              <a:off x="7352" y="2305"/>
              <a:ext cx="45" cy="13"/>
            </a:xfrm>
            <a:custGeom>
              <a:avLst/>
              <a:gdLst>
                <a:gd name="T0" fmla="*/ 45 w 45"/>
                <a:gd name="T1" fmla="*/ 0 h 13"/>
                <a:gd name="T2" fmla="*/ 0 w 45"/>
                <a:gd name="T3" fmla="*/ 0 h 13"/>
                <a:gd name="T4" fmla="*/ 1 w 45"/>
                <a:gd name="T5" fmla="*/ 13 h 13"/>
                <a:gd name="T6" fmla="*/ 41 w 45"/>
                <a:gd name="T7" fmla="*/ 13 h 13"/>
                <a:gd name="T8" fmla="*/ 45 w 45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3">
                  <a:moveTo>
                    <a:pt x="45" y="0"/>
                  </a:moveTo>
                  <a:lnTo>
                    <a:pt x="0" y="0"/>
                  </a:lnTo>
                  <a:lnTo>
                    <a:pt x="1" y="13"/>
                  </a:lnTo>
                  <a:lnTo>
                    <a:pt x="41" y="1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4"/>
            <p:cNvSpPr/>
            <p:nvPr/>
          </p:nvSpPr>
          <p:spPr bwMode="auto">
            <a:xfrm>
              <a:off x="7352" y="2318"/>
              <a:ext cx="45" cy="17"/>
            </a:xfrm>
            <a:custGeom>
              <a:avLst/>
              <a:gdLst>
                <a:gd name="T0" fmla="*/ 1 w 28"/>
                <a:gd name="T1" fmla="*/ 0 h 11"/>
                <a:gd name="T2" fmla="*/ 2 w 28"/>
                <a:gd name="T3" fmla="*/ 5 h 11"/>
                <a:gd name="T4" fmla="*/ 0 w 28"/>
                <a:gd name="T5" fmla="*/ 11 h 11"/>
                <a:gd name="T6" fmla="*/ 28 w 28"/>
                <a:gd name="T7" fmla="*/ 11 h 11"/>
                <a:gd name="T8" fmla="*/ 26 w 28"/>
                <a:gd name="T9" fmla="*/ 5 h 11"/>
                <a:gd name="T10" fmla="*/ 27 w 28"/>
                <a:gd name="T11" fmla="*/ 0 h 11"/>
                <a:gd name="T12" fmla="*/ 1 w 28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1">
                  <a:moveTo>
                    <a:pt x="1" y="0"/>
                  </a:moveTo>
                  <a:cubicBezTo>
                    <a:pt x="2" y="3"/>
                    <a:pt x="2" y="5"/>
                    <a:pt x="2" y="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3"/>
                    <a:pt x="27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5"/>
            <p:cNvSpPr/>
            <p:nvPr/>
          </p:nvSpPr>
          <p:spPr bwMode="auto">
            <a:xfrm>
              <a:off x="7328" y="2347"/>
              <a:ext cx="93" cy="140"/>
            </a:xfrm>
            <a:custGeom>
              <a:avLst/>
              <a:gdLst>
                <a:gd name="T0" fmla="*/ 52 w 58"/>
                <a:gd name="T1" fmla="*/ 22 h 87"/>
                <a:gd name="T2" fmla="*/ 52 w 58"/>
                <a:gd name="T3" fmla="*/ 22 h 87"/>
                <a:gd name="T4" fmla="*/ 45 w 58"/>
                <a:gd name="T5" fmla="*/ 0 h 87"/>
                <a:gd name="T6" fmla="*/ 13 w 58"/>
                <a:gd name="T7" fmla="*/ 0 h 87"/>
                <a:gd name="T8" fmla="*/ 6 w 58"/>
                <a:gd name="T9" fmla="*/ 22 h 87"/>
                <a:gd name="T10" fmla="*/ 6 w 58"/>
                <a:gd name="T11" fmla="*/ 22 h 87"/>
                <a:gd name="T12" fmla="*/ 0 w 58"/>
                <a:gd name="T13" fmla="*/ 50 h 87"/>
                <a:gd name="T14" fmla="*/ 11 w 58"/>
                <a:gd name="T15" fmla="*/ 87 h 87"/>
                <a:gd name="T16" fmla="*/ 47 w 58"/>
                <a:gd name="T17" fmla="*/ 87 h 87"/>
                <a:gd name="T18" fmla="*/ 58 w 58"/>
                <a:gd name="T19" fmla="*/ 50 h 87"/>
                <a:gd name="T20" fmla="*/ 52 w 58"/>
                <a:gd name="T21" fmla="*/ 2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87">
                  <a:moveTo>
                    <a:pt x="52" y="22"/>
                  </a:moveTo>
                  <a:cubicBezTo>
                    <a:pt x="52" y="22"/>
                    <a:pt x="52" y="22"/>
                    <a:pt x="52" y="22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2" y="30"/>
                    <a:pt x="0" y="40"/>
                    <a:pt x="0" y="50"/>
                  </a:cubicBezTo>
                  <a:cubicBezTo>
                    <a:pt x="0" y="65"/>
                    <a:pt x="4" y="78"/>
                    <a:pt x="11" y="87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54" y="78"/>
                    <a:pt x="58" y="65"/>
                    <a:pt x="58" y="50"/>
                  </a:cubicBezTo>
                  <a:cubicBezTo>
                    <a:pt x="58" y="40"/>
                    <a:pt x="56" y="30"/>
                    <a:pt x="52" y="2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6"/>
            <p:cNvSpPr/>
            <p:nvPr/>
          </p:nvSpPr>
          <p:spPr bwMode="auto">
            <a:xfrm>
              <a:off x="7347" y="2242"/>
              <a:ext cx="54" cy="64"/>
            </a:xfrm>
            <a:custGeom>
              <a:avLst/>
              <a:gdLst>
                <a:gd name="T0" fmla="*/ 31 w 34"/>
                <a:gd name="T1" fmla="*/ 40 h 40"/>
                <a:gd name="T2" fmla="*/ 34 w 34"/>
                <a:gd name="T3" fmla="*/ 18 h 40"/>
                <a:gd name="T4" fmla="*/ 17 w 34"/>
                <a:gd name="T5" fmla="*/ 0 h 40"/>
                <a:gd name="T6" fmla="*/ 0 w 34"/>
                <a:gd name="T7" fmla="*/ 18 h 40"/>
                <a:gd name="T8" fmla="*/ 3 w 34"/>
                <a:gd name="T9" fmla="*/ 40 h 40"/>
                <a:gd name="T10" fmla="*/ 31 w 34"/>
                <a:gd name="T1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0">
                  <a:moveTo>
                    <a:pt x="31" y="40"/>
                  </a:moveTo>
                  <a:cubicBezTo>
                    <a:pt x="32" y="30"/>
                    <a:pt x="34" y="19"/>
                    <a:pt x="34" y="18"/>
                  </a:cubicBezTo>
                  <a:cubicBezTo>
                    <a:pt x="34" y="8"/>
                    <a:pt x="27" y="0"/>
                    <a:pt x="17" y="0"/>
                  </a:cubicBezTo>
                  <a:cubicBezTo>
                    <a:pt x="7" y="0"/>
                    <a:pt x="0" y="8"/>
                    <a:pt x="0" y="18"/>
                  </a:cubicBezTo>
                  <a:cubicBezTo>
                    <a:pt x="0" y="19"/>
                    <a:pt x="2" y="30"/>
                    <a:pt x="3" y="40"/>
                  </a:cubicBezTo>
                  <a:lnTo>
                    <a:pt x="31" y="4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7"/>
            <p:cNvSpPr/>
            <p:nvPr/>
          </p:nvSpPr>
          <p:spPr bwMode="auto">
            <a:xfrm>
              <a:off x="6526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08"/>
            <p:cNvSpPr/>
            <p:nvPr/>
          </p:nvSpPr>
          <p:spPr bwMode="auto">
            <a:xfrm>
              <a:off x="6624" y="2268"/>
              <a:ext cx="313" cy="302"/>
            </a:xfrm>
            <a:custGeom>
              <a:avLst/>
              <a:gdLst>
                <a:gd name="T0" fmla="*/ 0 w 195"/>
                <a:gd name="T1" fmla="*/ 127 h 188"/>
                <a:gd name="T2" fmla="*/ 60 w 195"/>
                <a:gd name="T3" fmla="*/ 188 h 188"/>
                <a:gd name="T4" fmla="*/ 156 w 195"/>
                <a:gd name="T5" fmla="*/ 188 h 188"/>
                <a:gd name="T6" fmla="*/ 195 w 195"/>
                <a:gd name="T7" fmla="*/ 148 h 188"/>
                <a:gd name="T8" fmla="*/ 195 w 195"/>
                <a:gd name="T9" fmla="*/ 69 h 188"/>
                <a:gd name="T10" fmla="*/ 127 w 195"/>
                <a:gd name="T11" fmla="*/ 0 h 188"/>
                <a:gd name="T12" fmla="*/ 0 w 195"/>
                <a:gd name="T13" fmla="*/ 127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5" h="188">
                  <a:moveTo>
                    <a:pt x="0" y="127"/>
                  </a:moveTo>
                  <a:cubicBezTo>
                    <a:pt x="60" y="188"/>
                    <a:pt x="60" y="188"/>
                    <a:pt x="60" y="188"/>
                  </a:cubicBezTo>
                  <a:cubicBezTo>
                    <a:pt x="156" y="188"/>
                    <a:pt x="156" y="188"/>
                    <a:pt x="156" y="188"/>
                  </a:cubicBezTo>
                  <a:cubicBezTo>
                    <a:pt x="178" y="187"/>
                    <a:pt x="195" y="170"/>
                    <a:pt x="195" y="148"/>
                  </a:cubicBezTo>
                  <a:cubicBezTo>
                    <a:pt x="195" y="69"/>
                    <a:pt x="195" y="69"/>
                    <a:pt x="195" y="69"/>
                  </a:cubicBezTo>
                  <a:cubicBezTo>
                    <a:pt x="127" y="0"/>
                    <a:pt x="127" y="0"/>
                    <a:pt x="127" y="0"/>
                  </a:cubicBezTo>
                  <a:lnTo>
                    <a:pt x="0" y="127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09"/>
            <p:cNvSpPr/>
            <p:nvPr/>
          </p:nvSpPr>
          <p:spPr bwMode="auto">
            <a:xfrm>
              <a:off x="6610" y="2352"/>
              <a:ext cx="135" cy="135"/>
            </a:xfrm>
            <a:custGeom>
              <a:avLst/>
              <a:gdLst>
                <a:gd name="T0" fmla="*/ 43 w 135"/>
                <a:gd name="T1" fmla="*/ 0 h 135"/>
                <a:gd name="T2" fmla="*/ 48 w 135"/>
                <a:gd name="T3" fmla="*/ 61 h 135"/>
                <a:gd name="T4" fmla="*/ 0 w 135"/>
                <a:gd name="T5" fmla="*/ 107 h 135"/>
                <a:gd name="T6" fmla="*/ 27 w 135"/>
                <a:gd name="T7" fmla="*/ 135 h 135"/>
                <a:gd name="T8" fmla="*/ 74 w 135"/>
                <a:gd name="T9" fmla="*/ 86 h 135"/>
                <a:gd name="T10" fmla="*/ 135 w 135"/>
                <a:gd name="T11" fmla="*/ 91 h 135"/>
                <a:gd name="T12" fmla="*/ 43 w 135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135">
                  <a:moveTo>
                    <a:pt x="43" y="0"/>
                  </a:moveTo>
                  <a:lnTo>
                    <a:pt x="48" y="61"/>
                  </a:lnTo>
                  <a:lnTo>
                    <a:pt x="0" y="107"/>
                  </a:lnTo>
                  <a:lnTo>
                    <a:pt x="27" y="135"/>
                  </a:lnTo>
                  <a:lnTo>
                    <a:pt x="74" y="86"/>
                  </a:lnTo>
                  <a:lnTo>
                    <a:pt x="135" y="9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0"/>
            <p:cNvSpPr/>
            <p:nvPr/>
          </p:nvSpPr>
          <p:spPr bwMode="auto">
            <a:xfrm>
              <a:off x="6653" y="2231"/>
              <a:ext cx="212" cy="212"/>
            </a:xfrm>
            <a:custGeom>
              <a:avLst/>
              <a:gdLst>
                <a:gd name="T0" fmla="*/ 109 w 132"/>
                <a:gd name="T1" fmla="*/ 23 h 132"/>
                <a:gd name="T2" fmla="*/ 21 w 132"/>
                <a:gd name="T3" fmla="*/ 28 h 132"/>
                <a:gd name="T4" fmla="*/ 2 w 132"/>
                <a:gd name="T5" fmla="*/ 60 h 132"/>
                <a:gd name="T6" fmla="*/ 2 w 132"/>
                <a:gd name="T7" fmla="*/ 60 h 132"/>
                <a:gd name="T8" fmla="*/ 2 w 132"/>
                <a:gd name="T9" fmla="*/ 60 h 132"/>
                <a:gd name="T10" fmla="*/ 2 w 132"/>
                <a:gd name="T11" fmla="*/ 60 h 132"/>
                <a:gd name="T12" fmla="*/ 2 w 132"/>
                <a:gd name="T13" fmla="*/ 60 h 132"/>
                <a:gd name="T14" fmla="*/ 0 w 132"/>
                <a:gd name="T15" fmla="*/ 75 h 132"/>
                <a:gd name="T16" fmla="*/ 57 w 132"/>
                <a:gd name="T17" fmla="*/ 132 h 132"/>
                <a:gd name="T18" fmla="*/ 72 w 132"/>
                <a:gd name="T19" fmla="*/ 130 h 132"/>
                <a:gd name="T20" fmla="*/ 104 w 132"/>
                <a:gd name="T21" fmla="*/ 111 h 132"/>
                <a:gd name="T22" fmla="*/ 109 w 132"/>
                <a:gd name="T23" fmla="*/ 2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2" h="132">
                  <a:moveTo>
                    <a:pt x="109" y="23"/>
                  </a:moveTo>
                  <a:cubicBezTo>
                    <a:pt x="86" y="0"/>
                    <a:pt x="46" y="2"/>
                    <a:pt x="21" y="28"/>
                  </a:cubicBezTo>
                  <a:cubicBezTo>
                    <a:pt x="11" y="37"/>
                    <a:pt x="5" y="48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84" y="127"/>
                    <a:pt x="95" y="121"/>
                    <a:pt x="104" y="111"/>
                  </a:cubicBezTo>
                  <a:cubicBezTo>
                    <a:pt x="130" y="86"/>
                    <a:pt x="132" y="47"/>
                    <a:pt x="109" y="23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1"/>
            <p:cNvSpPr/>
            <p:nvPr/>
          </p:nvSpPr>
          <p:spPr bwMode="auto">
            <a:xfrm>
              <a:off x="5884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2"/>
            <p:cNvSpPr/>
            <p:nvPr/>
          </p:nvSpPr>
          <p:spPr bwMode="auto">
            <a:xfrm>
              <a:off x="5977" y="2245"/>
              <a:ext cx="318" cy="325"/>
            </a:xfrm>
            <a:custGeom>
              <a:avLst/>
              <a:gdLst>
                <a:gd name="T0" fmla="*/ 128 w 198"/>
                <a:gd name="T1" fmla="*/ 16 h 202"/>
                <a:gd name="T2" fmla="*/ 127 w 198"/>
                <a:gd name="T3" fmla="*/ 15 h 202"/>
                <a:gd name="T4" fmla="*/ 65 w 198"/>
                <a:gd name="T5" fmla="*/ 22 h 202"/>
                <a:gd name="T6" fmla="*/ 58 w 198"/>
                <a:gd name="T7" fmla="*/ 84 h 202"/>
                <a:gd name="T8" fmla="*/ 59 w 198"/>
                <a:gd name="T9" fmla="*/ 85 h 202"/>
                <a:gd name="T10" fmla="*/ 0 w 198"/>
                <a:gd name="T11" fmla="*/ 144 h 202"/>
                <a:gd name="T12" fmla="*/ 58 w 198"/>
                <a:gd name="T13" fmla="*/ 202 h 202"/>
                <a:gd name="T14" fmla="*/ 158 w 198"/>
                <a:gd name="T15" fmla="*/ 202 h 202"/>
                <a:gd name="T16" fmla="*/ 198 w 198"/>
                <a:gd name="T17" fmla="*/ 162 h 202"/>
                <a:gd name="T18" fmla="*/ 198 w 198"/>
                <a:gd name="T19" fmla="*/ 73 h 202"/>
                <a:gd name="T20" fmla="*/ 134 w 198"/>
                <a:gd name="T21" fmla="*/ 10 h 202"/>
                <a:gd name="T22" fmla="*/ 128 w 198"/>
                <a:gd name="T23" fmla="*/ 16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8" h="202">
                  <a:moveTo>
                    <a:pt x="128" y="16"/>
                  </a:moveTo>
                  <a:cubicBezTo>
                    <a:pt x="127" y="15"/>
                    <a:pt x="127" y="15"/>
                    <a:pt x="127" y="15"/>
                  </a:cubicBezTo>
                  <a:cubicBezTo>
                    <a:pt x="112" y="0"/>
                    <a:pt x="84" y="3"/>
                    <a:pt x="65" y="22"/>
                  </a:cubicBezTo>
                  <a:cubicBezTo>
                    <a:pt x="46" y="41"/>
                    <a:pt x="43" y="69"/>
                    <a:pt x="58" y="84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58" y="202"/>
                    <a:pt x="58" y="202"/>
                    <a:pt x="58" y="202"/>
                  </a:cubicBezTo>
                  <a:cubicBezTo>
                    <a:pt x="158" y="202"/>
                    <a:pt x="158" y="202"/>
                    <a:pt x="158" y="202"/>
                  </a:cubicBezTo>
                  <a:cubicBezTo>
                    <a:pt x="180" y="202"/>
                    <a:pt x="198" y="184"/>
                    <a:pt x="198" y="162"/>
                  </a:cubicBezTo>
                  <a:cubicBezTo>
                    <a:pt x="198" y="73"/>
                    <a:pt x="198" y="73"/>
                    <a:pt x="198" y="73"/>
                  </a:cubicBezTo>
                  <a:cubicBezTo>
                    <a:pt x="134" y="10"/>
                    <a:pt x="134" y="10"/>
                    <a:pt x="134" y="10"/>
                  </a:cubicBezTo>
                  <a:lnTo>
                    <a:pt x="128" y="16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3"/>
            <p:cNvSpPr>
              <a:spLocks noEditPoints="1"/>
            </p:cNvSpPr>
            <p:nvPr/>
          </p:nvSpPr>
          <p:spPr bwMode="auto">
            <a:xfrm>
              <a:off x="5968" y="2242"/>
              <a:ext cx="253" cy="245"/>
            </a:xfrm>
            <a:custGeom>
              <a:avLst/>
              <a:gdLst>
                <a:gd name="T0" fmla="*/ 140 w 158"/>
                <a:gd name="T1" fmla="*/ 12 h 152"/>
                <a:gd name="T2" fmla="*/ 111 w 158"/>
                <a:gd name="T3" fmla="*/ 0 h 152"/>
                <a:gd name="T4" fmla="*/ 66 w 158"/>
                <a:gd name="T5" fmla="*/ 20 h 152"/>
                <a:gd name="T6" fmla="*/ 47 w 158"/>
                <a:gd name="T7" fmla="*/ 60 h 152"/>
                <a:gd name="T8" fmla="*/ 47 w 158"/>
                <a:gd name="T9" fmla="*/ 60 h 152"/>
                <a:gd name="T10" fmla="*/ 47 w 158"/>
                <a:gd name="T11" fmla="*/ 64 h 152"/>
                <a:gd name="T12" fmla="*/ 45 w 158"/>
                <a:gd name="T13" fmla="*/ 99 h 152"/>
                <a:gd name="T14" fmla="*/ 37 w 158"/>
                <a:gd name="T15" fmla="*/ 107 h 152"/>
                <a:gd name="T16" fmla="*/ 35 w 158"/>
                <a:gd name="T17" fmla="*/ 105 h 152"/>
                <a:gd name="T18" fmla="*/ 0 w 158"/>
                <a:gd name="T19" fmla="*/ 140 h 152"/>
                <a:gd name="T20" fmla="*/ 12 w 158"/>
                <a:gd name="T21" fmla="*/ 152 h 152"/>
                <a:gd name="T22" fmla="*/ 47 w 158"/>
                <a:gd name="T23" fmla="*/ 117 h 152"/>
                <a:gd name="T24" fmla="*/ 45 w 158"/>
                <a:gd name="T25" fmla="*/ 115 h 152"/>
                <a:gd name="T26" fmla="*/ 53 w 158"/>
                <a:gd name="T27" fmla="*/ 107 h 152"/>
                <a:gd name="T28" fmla="*/ 88 w 158"/>
                <a:gd name="T29" fmla="*/ 105 h 152"/>
                <a:gd name="T30" fmla="*/ 92 w 158"/>
                <a:gd name="T31" fmla="*/ 105 h 152"/>
                <a:gd name="T32" fmla="*/ 92 w 158"/>
                <a:gd name="T33" fmla="*/ 105 h 152"/>
                <a:gd name="T34" fmla="*/ 132 w 158"/>
                <a:gd name="T35" fmla="*/ 86 h 152"/>
                <a:gd name="T36" fmla="*/ 140 w 158"/>
                <a:gd name="T37" fmla="*/ 12 h 152"/>
                <a:gd name="T38" fmla="*/ 106 w 158"/>
                <a:gd name="T39" fmla="*/ 90 h 152"/>
                <a:gd name="T40" fmla="*/ 88 w 158"/>
                <a:gd name="T41" fmla="*/ 94 h 152"/>
                <a:gd name="T42" fmla="*/ 66 w 158"/>
                <a:gd name="T43" fmla="*/ 86 h 152"/>
                <a:gd name="T44" fmla="*/ 58 w 158"/>
                <a:gd name="T45" fmla="*/ 60 h 152"/>
                <a:gd name="T46" fmla="*/ 63 w 158"/>
                <a:gd name="T47" fmla="*/ 44 h 152"/>
                <a:gd name="T48" fmla="*/ 75 w 158"/>
                <a:gd name="T49" fmla="*/ 28 h 152"/>
                <a:gd name="T50" fmla="*/ 92 w 158"/>
                <a:gd name="T51" fmla="*/ 16 h 152"/>
                <a:gd name="T52" fmla="*/ 111 w 158"/>
                <a:gd name="T53" fmla="*/ 12 h 152"/>
                <a:gd name="T54" fmla="*/ 132 w 158"/>
                <a:gd name="T55" fmla="*/ 20 h 152"/>
                <a:gd name="T56" fmla="*/ 140 w 158"/>
                <a:gd name="T57" fmla="*/ 46 h 152"/>
                <a:gd name="T58" fmla="*/ 135 w 158"/>
                <a:gd name="T59" fmla="*/ 62 h 152"/>
                <a:gd name="T60" fmla="*/ 124 w 158"/>
                <a:gd name="T61" fmla="*/ 77 h 152"/>
                <a:gd name="T62" fmla="*/ 106 w 158"/>
                <a:gd name="T63" fmla="*/ 9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8" h="152">
                  <a:moveTo>
                    <a:pt x="140" y="12"/>
                  </a:moveTo>
                  <a:cubicBezTo>
                    <a:pt x="133" y="4"/>
                    <a:pt x="122" y="0"/>
                    <a:pt x="111" y="0"/>
                  </a:cubicBezTo>
                  <a:cubicBezTo>
                    <a:pt x="96" y="0"/>
                    <a:pt x="79" y="7"/>
                    <a:pt x="66" y="20"/>
                  </a:cubicBezTo>
                  <a:cubicBezTo>
                    <a:pt x="55" y="32"/>
                    <a:pt x="48" y="46"/>
                    <a:pt x="47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7" y="61"/>
                    <a:pt x="47" y="62"/>
                    <a:pt x="47" y="64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5" y="105"/>
                    <a:pt x="35" y="105"/>
                    <a:pt x="35" y="105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5" y="115"/>
                    <a:pt x="45" y="115"/>
                    <a:pt x="45" y="115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90" y="105"/>
                    <a:pt x="91" y="105"/>
                    <a:pt x="92" y="105"/>
                  </a:cubicBezTo>
                  <a:cubicBezTo>
                    <a:pt x="92" y="105"/>
                    <a:pt x="92" y="105"/>
                    <a:pt x="92" y="105"/>
                  </a:cubicBezTo>
                  <a:cubicBezTo>
                    <a:pt x="106" y="104"/>
                    <a:pt x="120" y="97"/>
                    <a:pt x="132" y="86"/>
                  </a:cubicBezTo>
                  <a:cubicBezTo>
                    <a:pt x="155" y="63"/>
                    <a:pt x="158" y="30"/>
                    <a:pt x="140" y="12"/>
                  </a:cubicBezTo>
                  <a:close/>
                  <a:moveTo>
                    <a:pt x="106" y="90"/>
                  </a:moveTo>
                  <a:cubicBezTo>
                    <a:pt x="100" y="92"/>
                    <a:pt x="94" y="94"/>
                    <a:pt x="88" y="94"/>
                  </a:cubicBezTo>
                  <a:cubicBezTo>
                    <a:pt x="82" y="94"/>
                    <a:pt x="73" y="92"/>
                    <a:pt x="66" y="86"/>
                  </a:cubicBezTo>
                  <a:cubicBezTo>
                    <a:pt x="60" y="79"/>
                    <a:pt x="57" y="70"/>
                    <a:pt x="58" y="60"/>
                  </a:cubicBezTo>
                  <a:cubicBezTo>
                    <a:pt x="59" y="54"/>
                    <a:pt x="61" y="49"/>
                    <a:pt x="63" y="44"/>
                  </a:cubicBezTo>
                  <a:cubicBezTo>
                    <a:pt x="66" y="38"/>
                    <a:pt x="70" y="33"/>
                    <a:pt x="75" y="28"/>
                  </a:cubicBezTo>
                  <a:cubicBezTo>
                    <a:pt x="80" y="23"/>
                    <a:pt x="86" y="19"/>
                    <a:pt x="92" y="16"/>
                  </a:cubicBezTo>
                  <a:cubicBezTo>
                    <a:pt x="98" y="13"/>
                    <a:pt x="105" y="12"/>
                    <a:pt x="111" y="12"/>
                  </a:cubicBezTo>
                  <a:cubicBezTo>
                    <a:pt x="117" y="12"/>
                    <a:pt x="125" y="13"/>
                    <a:pt x="132" y="20"/>
                  </a:cubicBezTo>
                  <a:cubicBezTo>
                    <a:pt x="138" y="26"/>
                    <a:pt x="141" y="35"/>
                    <a:pt x="140" y="46"/>
                  </a:cubicBezTo>
                  <a:cubicBezTo>
                    <a:pt x="139" y="51"/>
                    <a:pt x="138" y="57"/>
                    <a:pt x="135" y="62"/>
                  </a:cubicBezTo>
                  <a:cubicBezTo>
                    <a:pt x="132" y="68"/>
                    <a:pt x="129" y="73"/>
                    <a:pt x="124" y="77"/>
                  </a:cubicBezTo>
                  <a:cubicBezTo>
                    <a:pt x="119" y="83"/>
                    <a:pt x="113" y="87"/>
                    <a:pt x="106" y="9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4"/>
            <p:cNvSpPr/>
            <p:nvPr/>
          </p:nvSpPr>
          <p:spPr bwMode="auto">
            <a:xfrm>
              <a:off x="5968" y="2411"/>
              <a:ext cx="75" cy="76"/>
            </a:xfrm>
            <a:custGeom>
              <a:avLst/>
              <a:gdLst>
                <a:gd name="T0" fmla="*/ 19 w 75"/>
                <a:gd name="T1" fmla="*/ 76 h 76"/>
                <a:gd name="T2" fmla="*/ 0 w 75"/>
                <a:gd name="T3" fmla="*/ 56 h 76"/>
                <a:gd name="T4" fmla="*/ 56 w 75"/>
                <a:gd name="T5" fmla="*/ 0 h 76"/>
                <a:gd name="T6" fmla="*/ 75 w 75"/>
                <a:gd name="T7" fmla="*/ 19 h 76"/>
                <a:gd name="T8" fmla="*/ 19 w 75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6">
                  <a:moveTo>
                    <a:pt x="19" y="76"/>
                  </a:moveTo>
                  <a:lnTo>
                    <a:pt x="0" y="56"/>
                  </a:lnTo>
                  <a:lnTo>
                    <a:pt x="56" y="0"/>
                  </a:lnTo>
                  <a:lnTo>
                    <a:pt x="75" y="19"/>
                  </a:lnTo>
                  <a:lnTo>
                    <a:pt x="19" y="7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5"/>
            <p:cNvSpPr/>
            <p:nvPr/>
          </p:nvSpPr>
          <p:spPr bwMode="auto">
            <a:xfrm>
              <a:off x="5242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6"/>
            <p:cNvSpPr/>
            <p:nvPr/>
          </p:nvSpPr>
          <p:spPr bwMode="auto">
            <a:xfrm>
              <a:off x="5335" y="2255"/>
              <a:ext cx="318" cy="315"/>
            </a:xfrm>
            <a:custGeom>
              <a:avLst/>
              <a:gdLst>
                <a:gd name="T0" fmla="*/ 0 w 198"/>
                <a:gd name="T1" fmla="*/ 142 h 196"/>
                <a:gd name="T2" fmla="*/ 54 w 198"/>
                <a:gd name="T3" fmla="*/ 196 h 196"/>
                <a:gd name="T4" fmla="*/ 158 w 198"/>
                <a:gd name="T5" fmla="*/ 196 h 196"/>
                <a:gd name="T6" fmla="*/ 198 w 198"/>
                <a:gd name="T7" fmla="*/ 156 h 196"/>
                <a:gd name="T8" fmla="*/ 198 w 198"/>
                <a:gd name="T9" fmla="*/ 56 h 196"/>
                <a:gd name="T10" fmla="*/ 142 w 198"/>
                <a:gd name="T11" fmla="*/ 0 h 196"/>
                <a:gd name="T12" fmla="*/ 0 w 198"/>
                <a:gd name="T13" fmla="*/ 142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196">
                  <a:moveTo>
                    <a:pt x="0" y="142"/>
                  </a:moveTo>
                  <a:cubicBezTo>
                    <a:pt x="54" y="196"/>
                    <a:pt x="54" y="196"/>
                    <a:pt x="54" y="196"/>
                  </a:cubicBezTo>
                  <a:cubicBezTo>
                    <a:pt x="158" y="196"/>
                    <a:pt x="158" y="196"/>
                    <a:pt x="158" y="196"/>
                  </a:cubicBezTo>
                  <a:cubicBezTo>
                    <a:pt x="180" y="196"/>
                    <a:pt x="198" y="178"/>
                    <a:pt x="198" y="1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42" y="0"/>
                    <a:pt x="142" y="0"/>
                    <a:pt x="142" y="0"/>
                  </a:cubicBezTo>
                  <a:lnTo>
                    <a:pt x="0" y="142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7"/>
            <p:cNvSpPr/>
            <p:nvPr/>
          </p:nvSpPr>
          <p:spPr bwMode="auto">
            <a:xfrm>
              <a:off x="5325" y="2249"/>
              <a:ext cx="246" cy="246"/>
            </a:xfrm>
            <a:custGeom>
              <a:avLst/>
              <a:gdLst>
                <a:gd name="T0" fmla="*/ 148 w 153"/>
                <a:gd name="T1" fmla="*/ 4 h 153"/>
                <a:gd name="T2" fmla="*/ 132 w 153"/>
                <a:gd name="T3" fmla="*/ 4 h 153"/>
                <a:gd name="T4" fmla="*/ 76 w 153"/>
                <a:gd name="T5" fmla="*/ 60 h 153"/>
                <a:gd name="T6" fmla="*/ 36 w 153"/>
                <a:gd name="T7" fmla="*/ 109 h 153"/>
                <a:gd name="T8" fmla="*/ 7 w 153"/>
                <a:gd name="T9" fmla="*/ 138 h 153"/>
                <a:gd name="T10" fmla="*/ 5 w 153"/>
                <a:gd name="T11" fmla="*/ 136 h 153"/>
                <a:gd name="T12" fmla="*/ 0 w 153"/>
                <a:gd name="T13" fmla="*/ 140 h 153"/>
                <a:gd name="T14" fmla="*/ 13 w 153"/>
                <a:gd name="T15" fmla="*/ 153 h 153"/>
                <a:gd name="T16" fmla="*/ 17 w 153"/>
                <a:gd name="T17" fmla="*/ 148 h 153"/>
                <a:gd name="T18" fmla="*/ 15 w 153"/>
                <a:gd name="T19" fmla="*/ 146 h 153"/>
                <a:gd name="T20" fmla="*/ 44 w 153"/>
                <a:gd name="T21" fmla="*/ 117 h 153"/>
                <a:gd name="T22" fmla="*/ 92 w 153"/>
                <a:gd name="T23" fmla="*/ 77 h 153"/>
                <a:gd name="T24" fmla="*/ 148 w 153"/>
                <a:gd name="T25" fmla="*/ 21 h 153"/>
                <a:gd name="T26" fmla="*/ 148 w 153"/>
                <a:gd name="T27" fmla="*/ 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3" h="153">
                  <a:moveTo>
                    <a:pt x="148" y="4"/>
                  </a:moveTo>
                  <a:cubicBezTo>
                    <a:pt x="144" y="0"/>
                    <a:pt x="136" y="0"/>
                    <a:pt x="132" y="4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3" y="153"/>
                    <a:pt x="13" y="153"/>
                    <a:pt x="13" y="153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148" y="21"/>
                    <a:pt x="148" y="21"/>
                    <a:pt x="148" y="21"/>
                  </a:cubicBezTo>
                  <a:cubicBezTo>
                    <a:pt x="153" y="16"/>
                    <a:pt x="153" y="9"/>
                    <a:pt x="148" y="4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8"/>
            <p:cNvSpPr/>
            <p:nvPr/>
          </p:nvSpPr>
          <p:spPr bwMode="auto">
            <a:xfrm>
              <a:off x="5337" y="2424"/>
              <a:ext cx="59" cy="59"/>
            </a:xfrm>
            <a:custGeom>
              <a:avLst/>
              <a:gdLst>
                <a:gd name="T0" fmla="*/ 59 w 59"/>
                <a:gd name="T1" fmla="*/ 13 h 59"/>
                <a:gd name="T2" fmla="*/ 46 w 59"/>
                <a:gd name="T3" fmla="*/ 0 h 59"/>
                <a:gd name="T4" fmla="*/ 0 w 59"/>
                <a:gd name="T5" fmla="*/ 47 h 59"/>
                <a:gd name="T6" fmla="*/ 12 w 59"/>
                <a:gd name="T7" fmla="*/ 59 h 59"/>
                <a:gd name="T8" fmla="*/ 59 w 59"/>
                <a:gd name="T9" fmla="*/ 1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9" y="13"/>
                  </a:moveTo>
                  <a:lnTo>
                    <a:pt x="46" y="0"/>
                  </a:lnTo>
                  <a:lnTo>
                    <a:pt x="0" y="47"/>
                  </a:lnTo>
                  <a:lnTo>
                    <a:pt x="12" y="59"/>
                  </a:lnTo>
                  <a:lnTo>
                    <a:pt x="59" y="1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19"/>
            <p:cNvSpPr/>
            <p:nvPr/>
          </p:nvSpPr>
          <p:spPr bwMode="auto">
            <a:xfrm>
              <a:off x="4600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0"/>
            <p:cNvSpPr/>
            <p:nvPr/>
          </p:nvSpPr>
          <p:spPr bwMode="auto">
            <a:xfrm>
              <a:off x="4702" y="2249"/>
              <a:ext cx="309" cy="321"/>
            </a:xfrm>
            <a:custGeom>
              <a:avLst/>
              <a:gdLst>
                <a:gd name="T0" fmla="*/ 75 w 192"/>
                <a:gd name="T1" fmla="*/ 0 h 200"/>
                <a:gd name="T2" fmla="*/ 0 w 192"/>
                <a:gd name="T3" fmla="*/ 141 h 200"/>
                <a:gd name="T4" fmla="*/ 59 w 192"/>
                <a:gd name="T5" fmla="*/ 200 h 200"/>
                <a:gd name="T6" fmla="*/ 152 w 192"/>
                <a:gd name="T7" fmla="*/ 200 h 200"/>
                <a:gd name="T8" fmla="*/ 192 w 192"/>
                <a:gd name="T9" fmla="*/ 160 h 200"/>
                <a:gd name="T10" fmla="*/ 192 w 192"/>
                <a:gd name="T11" fmla="*/ 116 h 200"/>
                <a:gd name="T12" fmla="*/ 75 w 192"/>
                <a:gd name="T13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200">
                  <a:moveTo>
                    <a:pt x="75" y="0"/>
                  </a:moveTo>
                  <a:cubicBezTo>
                    <a:pt x="0" y="141"/>
                    <a:pt x="0" y="141"/>
                    <a:pt x="0" y="141"/>
                  </a:cubicBezTo>
                  <a:cubicBezTo>
                    <a:pt x="59" y="200"/>
                    <a:pt x="59" y="200"/>
                    <a:pt x="59" y="200"/>
                  </a:cubicBezTo>
                  <a:cubicBezTo>
                    <a:pt x="152" y="200"/>
                    <a:pt x="152" y="200"/>
                    <a:pt x="152" y="200"/>
                  </a:cubicBezTo>
                  <a:cubicBezTo>
                    <a:pt x="174" y="200"/>
                    <a:pt x="192" y="182"/>
                    <a:pt x="192" y="160"/>
                  </a:cubicBezTo>
                  <a:cubicBezTo>
                    <a:pt x="192" y="116"/>
                    <a:pt x="192" y="116"/>
                    <a:pt x="192" y="116"/>
                  </a:cubicBezTo>
                  <a:lnTo>
                    <a:pt x="75" y="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1"/>
            <p:cNvSpPr/>
            <p:nvPr/>
          </p:nvSpPr>
          <p:spPr bwMode="auto">
            <a:xfrm>
              <a:off x="4688" y="2422"/>
              <a:ext cx="67" cy="68"/>
            </a:xfrm>
            <a:custGeom>
              <a:avLst/>
              <a:gdLst>
                <a:gd name="T0" fmla="*/ 9 w 42"/>
                <a:gd name="T1" fmla="*/ 33 h 42"/>
                <a:gd name="T2" fmla="*/ 42 w 42"/>
                <a:gd name="T3" fmla="*/ 33 h 42"/>
                <a:gd name="T4" fmla="*/ 9 w 42"/>
                <a:gd name="T5" fmla="*/ 0 h 42"/>
                <a:gd name="T6" fmla="*/ 9 w 42"/>
                <a:gd name="T7" fmla="*/ 3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2">
                  <a:moveTo>
                    <a:pt x="9" y="33"/>
                  </a:moveTo>
                  <a:cubicBezTo>
                    <a:pt x="18" y="42"/>
                    <a:pt x="33" y="42"/>
                    <a:pt x="42" y="3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9"/>
                    <a:pt x="0" y="24"/>
                    <a:pt x="9" y="33"/>
                  </a:cubicBez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2"/>
            <p:cNvSpPr/>
            <p:nvPr/>
          </p:nvSpPr>
          <p:spPr bwMode="auto">
            <a:xfrm>
              <a:off x="4702" y="2274"/>
              <a:ext cx="201" cy="201"/>
            </a:xfrm>
            <a:custGeom>
              <a:avLst/>
              <a:gdLst>
                <a:gd name="T0" fmla="*/ 0 w 201"/>
                <a:gd name="T1" fmla="*/ 148 h 201"/>
                <a:gd name="T2" fmla="*/ 53 w 201"/>
                <a:gd name="T3" fmla="*/ 201 h 201"/>
                <a:gd name="T4" fmla="*/ 201 w 201"/>
                <a:gd name="T5" fmla="*/ 121 h 201"/>
                <a:gd name="T6" fmla="*/ 81 w 201"/>
                <a:gd name="T7" fmla="*/ 0 h 201"/>
                <a:gd name="T8" fmla="*/ 0 w 201"/>
                <a:gd name="T9" fmla="*/ 148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1" h="201">
                  <a:moveTo>
                    <a:pt x="0" y="148"/>
                  </a:moveTo>
                  <a:lnTo>
                    <a:pt x="53" y="201"/>
                  </a:lnTo>
                  <a:lnTo>
                    <a:pt x="201" y="121"/>
                  </a:lnTo>
                  <a:lnTo>
                    <a:pt x="81" y="0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3"/>
            <p:cNvSpPr/>
            <p:nvPr/>
          </p:nvSpPr>
          <p:spPr bwMode="auto">
            <a:xfrm>
              <a:off x="4787" y="2241"/>
              <a:ext cx="150" cy="149"/>
            </a:xfrm>
            <a:custGeom>
              <a:avLst/>
              <a:gdLst>
                <a:gd name="T0" fmla="*/ 88 w 93"/>
                <a:gd name="T1" fmla="*/ 70 h 93"/>
                <a:gd name="T2" fmla="*/ 72 w 93"/>
                <a:gd name="T3" fmla="*/ 70 h 93"/>
                <a:gd name="T4" fmla="*/ 71 w 93"/>
                <a:gd name="T5" fmla="*/ 71 h 93"/>
                <a:gd name="T6" fmla="*/ 71 w 93"/>
                <a:gd name="T7" fmla="*/ 71 h 93"/>
                <a:gd name="T8" fmla="*/ 72 w 93"/>
                <a:gd name="T9" fmla="*/ 70 h 93"/>
                <a:gd name="T10" fmla="*/ 72 w 93"/>
                <a:gd name="T11" fmla="*/ 54 h 93"/>
                <a:gd name="T12" fmla="*/ 55 w 93"/>
                <a:gd name="T13" fmla="*/ 54 h 93"/>
                <a:gd name="T14" fmla="*/ 54 w 93"/>
                <a:gd name="T15" fmla="*/ 55 h 93"/>
                <a:gd name="T16" fmla="*/ 54 w 93"/>
                <a:gd name="T17" fmla="*/ 55 h 93"/>
                <a:gd name="T18" fmla="*/ 55 w 93"/>
                <a:gd name="T19" fmla="*/ 54 h 93"/>
                <a:gd name="T20" fmla="*/ 55 w 93"/>
                <a:gd name="T21" fmla="*/ 37 h 93"/>
                <a:gd name="T22" fmla="*/ 39 w 93"/>
                <a:gd name="T23" fmla="*/ 37 h 93"/>
                <a:gd name="T24" fmla="*/ 38 w 93"/>
                <a:gd name="T25" fmla="*/ 38 h 93"/>
                <a:gd name="T26" fmla="*/ 38 w 93"/>
                <a:gd name="T27" fmla="*/ 38 h 93"/>
                <a:gd name="T28" fmla="*/ 39 w 93"/>
                <a:gd name="T29" fmla="*/ 37 h 93"/>
                <a:gd name="T30" fmla="*/ 39 w 93"/>
                <a:gd name="T31" fmla="*/ 21 h 93"/>
                <a:gd name="T32" fmla="*/ 22 w 93"/>
                <a:gd name="T33" fmla="*/ 21 h 93"/>
                <a:gd name="T34" fmla="*/ 22 w 93"/>
                <a:gd name="T35" fmla="*/ 22 h 93"/>
                <a:gd name="T36" fmla="*/ 21 w 93"/>
                <a:gd name="T37" fmla="*/ 22 h 93"/>
                <a:gd name="T38" fmla="*/ 22 w 93"/>
                <a:gd name="T39" fmla="*/ 21 h 93"/>
                <a:gd name="T40" fmla="*/ 22 w 93"/>
                <a:gd name="T41" fmla="*/ 5 h 93"/>
                <a:gd name="T42" fmla="*/ 6 w 93"/>
                <a:gd name="T43" fmla="*/ 5 h 93"/>
                <a:gd name="T44" fmla="*/ 5 w 93"/>
                <a:gd name="T45" fmla="*/ 6 h 93"/>
                <a:gd name="T46" fmla="*/ 5 w 93"/>
                <a:gd name="T47" fmla="*/ 6 h 93"/>
                <a:gd name="T48" fmla="*/ 5 w 93"/>
                <a:gd name="T49" fmla="*/ 6 h 93"/>
                <a:gd name="T50" fmla="*/ 3 w 93"/>
                <a:gd name="T51" fmla="*/ 9 h 93"/>
                <a:gd name="T52" fmla="*/ 0 w 93"/>
                <a:gd name="T53" fmla="*/ 15 h 93"/>
                <a:gd name="T54" fmla="*/ 78 w 93"/>
                <a:gd name="T55" fmla="*/ 93 h 93"/>
                <a:gd name="T56" fmla="*/ 84 w 93"/>
                <a:gd name="T57" fmla="*/ 90 h 93"/>
                <a:gd name="T58" fmla="*/ 87 w 93"/>
                <a:gd name="T59" fmla="*/ 88 h 93"/>
                <a:gd name="T60" fmla="*/ 87 w 93"/>
                <a:gd name="T61" fmla="*/ 88 h 93"/>
                <a:gd name="T62" fmla="*/ 87 w 93"/>
                <a:gd name="T63" fmla="*/ 88 h 93"/>
                <a:gd name="T64" fmla="*/ 88 w 93"/>
                <a:gd name="T65" fmla="*/ 87 h 93"/>
                <a:gd name="T66" fmla="*/ 88 w 93"/>
                <a:gd name="T67" fmla="*/ 7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93">
                  <a:moveTo>
                    <a:pt x="88" y="70"/>
                  </a:moveTo>
                  <a:cubicBezTo>
                    <a:pt x="84" y="66"/>
                    <a:pt x="76" y="66"/>
                    <a:pt x="72" y="70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76" y="66"/>
                    <a:pt x="76" y="58"/>
                    <a:pt x="72" y="54"/>
                  </a:cubicBezTo>
                  <a:cubicBezTo>
                    <a:pt x="67" y="49"/>
                    <a:pt x="60" y="49"/>
                    <a:pt x="55" y="54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60" y="49"/>
                    <a:pt x="60" y="42"/>
                    <a:pt x="55" y="37"/>
                  </a:cubicBezTo>
                  <a:cubicBezTo>
                    <a:pt x="51" y="33"/>
                    <a:pt x="43" y="33"/>
                    <a:pt x="39" y="37"/>
                  </a:cubicBezTo>
                  <a:cubicBezTo>
                    <a:pt x="39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3" y="33"/>
                    <a:pt x="43" y="26"/>
                    <a:pt x="39" y="21"/>
                  </a:cubicBezTo>
                  <a:cubicBezTo>
                    <a:pt x="34" y="16"/>
                    <a:pt x="27" y="16"/>
                    <a:pt x="22" y="21"/>
                  </a:cubicBezTo>
                  <a:cubicBezTo>
                    <a:pt x="22" y="21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7" y="16"/>
                    <a:pt x="27" y="9"/>
                    <a:pt x="22" y="5"/>
                  </a:cubicBezTo>
                  <a:cubicBezTo>
                    <a:pt x="18" y="0"/>
                    <a:pt x="11" y="0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7"/>
                    <a:pt x="4" y="8"/>
                    <a:pt x="3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9"/>
                    <a:pt x="86" y="89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93" y="82"/>
                    <a:pt x="93" y="75"/>
                    <a:pt x="88" y="7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4"/>
            <p:cNvSpPr/>
            <p:nvPr/>
          </p:nvSpPr>
          <p:spPr bwMode="auto">
            <a:xfrm>
              <a:off x="4783" y="2265"/>
              <a:ext cx="130" cy="130"/>
            </a:xfrm>
            <a:custGeom>
              <a:avLst/>
              <a:gdLst>
                <a:gd name="T0" fmla="*/ 120 w 130"/>
                <a:gd name="T1" fmla="*/ 130 h 130"/>
                <a:gd name="T2" fmla="*/ 0 w 130"/>
                <a:gd name="T3" fmla="*/ 9 h 130"/>
                <a:gd name="T4" fmla="*/ 4 w 130"/>
                <a:gd name="T5" fmla="*/ 0 h 130"/>
                <a:gd name="T6" fmla="*/ 130 w 130"/>
                <a:gd name="T7" fmla="*/ 125 h 130"/>
                <a:gd name="T8" fmla="*/ 120 w 130"/>
                <a:gd name="T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30">
                  <a:moveTo>
                    <a:pt x="120" y="130"/>
                  </a:moveTo>
                  <a:lnTo>
                    <a:pt x="0" y="9"/>
                  </a:lnTo>
                  <a:lnTo>
                    <a:pt x="4" y="0"/>
                  </a:lnTo>
                  <a:lnTo>
                    <a:pt x="130" y="125"/>
                  </a:lnTo>
                  <a:lnTo>
                    <a:pt x="120" y="130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5"/>
            <p:cNvSpPr/>
            <p:nvPr/>
          </p:nvSpPr>
          <p:spPr bwMode="auto">
            <a:xfrm>
              <a:off x="3957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6"/>
            <p:cNvSpPr/>
            <p:nvPr/>
          </p:nvSpPr>
          <p:spPr bwMode="auto">
            <a:xfrm>
              <a:off x="4076" y="2279"/>
              <a:ext cx="292" cy="291"/>
            </a:xfrm>
            <a:custGeom>
              <a:avLst/>
              <a:gdLst>
                <a:gd name="T0" fmla="*/ 182 w 182"/>
                <a:gd name="T1" fmla="*/ 141 h 181"/>
                <a:gd name="T2" fmla="*/ 182 w 182"/>
                <a:gd name="T3" fmla="*/ 74 h 181"/>
                <a:gd name="T4" fmla="*/ 107 w 182"/>
                <a:gd name="T5" fmla="*/ 0 h 181"/>
                <a:gd name="T6" fmla="*/ 0 w 182"/>
                <a:gd name="T7" fmla="*/ 107 h 181"/>
                <a:gd name="T8" fmla="*/ 75 w 182"/>
                <a:gd name="T9" fmla="*/ 181 h 181"/>
                <a:gd name="T10" fmla="*/ 142 w 182"/>
                <a:gd name="T11" fmla="*/ 181 h 181"/>
                <a:gd name="T12" fmla="*/ 182 w 182"/>
                <a:gd name="T13" fmla="*/ 14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81">
                  <a:moveTo>
                    <a:pt x="182" y="141"/>
                  </a:moveTo>
                  <a:cubicBezTo>
                    <a:pt x="182" y="74"/>
                    <a:pt x="182" y="74"/>
                    <a:pt x="182" y="74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75" y="181"/>
                    <a:pt x="75" y="181"/>
                    <a:pt x="75" y="181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64" y="181"/>
                    <a:pt x="182" y="163"/>
                    <a:pt x="182" y="141"/>
                  </a:cubicBez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Oval 127"/>
            <p:cNvSpPr>
              <a:spLocks noChangeArrowheads="1"/>
            </p:cNvSpPr>
            <p:nvPr/>
          </p:nvSpPr>
          <p:spPr bwMode="auto">
            <a:xfrm>
              <a:off x="4041" y="2242"/>
              <a:ext cx="244" cy="245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28"/>
            <p:cNvSpPr/>
            <p:nvPr/>
          </p:nvSpPr>
          <p:spPr bwMode="auto">
            <a:xfrm>
              <a:off x="4041" y="2242"/>
              <a:ext cx="255" cy="256"/>
            </a:xfrm>
            <a:custGeom>
              <a:avLst/>
              <a:gdLst>
                <a:gd name="T0" fmla="*/ 130 w 159"/>
                <a:gd name="T1" fmla="*/ 22 h 159"/>
                <a:gd name="T2" fmla="*/ 74 w 159"/>
                <a:gd name="T3" fmla="*/ 0 h 159"/>
                <a:gd name="T4" fmla="*/ 105 w 159"/>
                <a:gd name="T5" fmla="*/ 31 h 159"/>
                <a:gd name="T6" fmla="*/ 105 w 159"/>
                <a:gd name="T7" fmla="*/ 105 h 159"/>
                <a:gd name="T8" fmla="*/ 31 w 159"/>
                <a:gd name="T9" fmla="*/ 105 h 159"/>
                <a:gd name="T10" fmla="*/ 31 w 159"/>
                <a:gd name="T11" fmla="*/ 105 h 159"/>
                <a:gd name="T12" fmla="*/ 0 w 159"/>
                <a:gd name="T13" fmla="*/ 74 h 159"/>
                <a:gd name="T14" fmla="*/ 22 w 159"/>
                <a:gd name="T15" fmla="*/ 130 h 159"/>
                <a:gd name="T16" fmla="*/ 130 w 159"/>
                <a:gd name="T17" fmla="*/ 130 h 159"/>
                <a:gd name="T18" fmla="*/ 130 w 159"/>
                <a:gd name="T19" fmla="*/ 2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9" h="159">
                  <a:moveTo>
                    <a:pt x="130" y="22"/>
                  </a:moveTo>
                  <a:cubicBezTo>
                    <a:pt x="114" y="7"/>
                    <a:pt x="94" y="0"/>
                    <a:pt x="74" y="0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25" y="52"/>
                    <a:pt x="125" y="85"/>
                    <a:pt x="105" y="105"/>
                  </a:cubicBezTo>
                  <a:cubicBezTo>
                    <a:pt x="85" y="125"/>
                    <a:pt x="52" y="125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94"/>
                    <a:pt x="7" y="114"/>
                    <a:pt x="22" y="130"/>
                  </a:cubicBezTo>
                  <a:cubicBezTo>
                    <a:pt x="52" y="159"/>
                    <a:pt x="100" y="159"/>
                    <a:pt x="130" y="130"/>
                  </a:cubicBezTo>
                  <a:cubicBezTo>
                    <a:pt x="159" y="100"/>
                    <a:pt x="159" y="52"/>
                    <a:pt x="130" y="22"/>
                  </a:cubicBez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29"/>
            <p:cNvSpPr/>
            <p:nvPr/>
          </p:nvSpPr>
          <p:spPr bwMode="auto">
            <a:xfrm>
              <a:off x="4044" y="2245"/>
              <a:ext cx="172" cy="172"/>
            </a:xfrm>
            <a:custGeom>
              <a:avLst/>
              <a:gdLst>
                <a:gd name="T0" fmla="*/ 37 w 107"/>
                <a:gd name="T1" fmla="*/ 95 h 107"/>
                <a:gd name="T2" fmla="*/ 66 w 107"/>
                <a:gd name="T3" fmla="*/ 107 h 107"/>
                <a:gd name="T4" fmla="*/ 95 w 107"/>
                <a:gd name="T5" fmla="*/ 95 h 107"/>
                <a:gd name="T6" fmla="*/ 107 w 107"/>
                <a:gd name="T7" fmla="*/ 66 h 107"/>
                <a:gd name="T8" fmla="*/ 95 w 107"/>
                <a:gd name="T9" fmla="*/ 37 h 107"/>
                <a:gd name="T10" fmla="*/ 94 w 107"/>
                <a:gd name="T11" fmla="*/ 37 h 107"/>
                <a:gd name="T12" fmla="*/ 58 w 107"/>
                <a:gd name="T13" fmla="*/ 0 h 107"/>
                <a:gd name="T14" fmla="*/ 20 w 107"/>
                <a:gd name="T15" fmla="*/ 20 h 107"/>
                <a:gd name="T16" fmla="*/ 0 w 107"/>
                <a:gd name="T17" fmla="*/ 58 h 107"/>
                <a:gd name="T18" fmla="*/ 37 w 107"/>
                <a:gd name="T19" fmla="*/ 94 h 107"/>
                <a:gd name="T20" fmla="*/ 37 w 107"/>
                <a:gd name="T21" fmla="*/ 9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07">
                  <a:moveTo>
                    <a:pt x="37" y="95"/>
                  </a:moveTo>
                  <a:cubicBezTo>
                    <a:pt x="45" y="102"/>
                    <a:pt x="55" y="107"/>
                    <a:pt x="66" y="107"/>
                  </a:cubicBezTo>
                  <a:cubicBezTo>
                    <a:pt x="77" y="107"/>
                    <a:pt x="87" y="102"/>
                    <a:pt x="95" y="95"/>
                  </a:cubicBezTo>
                  <a:cubicBezTo>
                    <a:pt x="102" y="87"/>
                    <a:pt x="107" y="77"/>
                    <a:pt x="107" y="66"/>
                  </a:cubicBezTo>
                  <a:cubicBezTo>
                    <a:pt x="107" y="55"/>
                    <a:pt x="102" y="45"/>
                    <a:pt x="95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4" y="3"/>
                    <a:pt x="31" y="10"/>
                    <a:pt x="20" y="20"/>
                  </a:cubicBezTo>
                  <a:cubicBezTo>
                    <a:pt x="10" y="31"/>
                    <a:pt x="3" y="44"/>
                    <a:pt x="0" y="58"/>
                  </a:cubicBezTo>
                  <a:cubicBezTo>
                    <a:pt x="37" y="94"/>
                    <a:pt x="37" y="94"/>
                    <a:pt x="37" y="94"/>
                  </a:cubicBezTo>
                  <a:lnTo>
                    <a:pt x="37" y="95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0"/>
            <p:cNvSpPr/>
            <p:nvPr/>
          </p:nvSpPr>
          <p:spPr bwMode="auto">
            <a:xfrm>
              <a:off x="3315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1"/>
            <p:cNvSpPr/>
            <p:nvPr/>
          </p:nvSpPr>
          <p:spPr bwMode="auto">
            <a:xfrm>
              <a:off x="3435" y="2278"/>
              <a:ext cx="291" cy="292"/>
            </a:xfrm>
            <a:custGeom>
              <a:avLst/>
              <a:gdLst>
                <a:gd name="T0" fmla="*/ 181 w 181"/>
                <a:gd name="T1" fmla="*/ 143 h 182"/>
                <a:gd name="T2" fmla="*/ 181 w 181"/>
                <a:gd name="T3" fmla="*/ 75 h 182"/>
                <a:gd name="T4" fmla="*/ 107 w 181"/>
                <a:gd name="T5" fmla="*/ 0 h 182"/>
                <a:gd name="T6" fmla="*/ 0 w 181"/>
                <a:gd name="T7" fmla="*/ 108 h 182"/>
                <a:gd name="T8" fmla="*/ 74 w 181"/>
                <a:gd name="T9" fmla="*/ 182 h 182"/>
                <a:gd name="T10" fmla="*/ 141 w 181"/>
                <a:gd name="T11" fmla="*/ 182 h 182"/>
                <a:gd name="T12" fmla="*/ 181 w 181"/>
                <a:gd name="T13" fmla="*/ 14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182">
                  <a:moveTo>
                    <a:pt x="181" y="143"/>
                  </a:moveTo>
                  <a:cubicBezTo>
                    <a:pt x="181" y="75"/>
                    <a:pt x="181" y="75"/>
                    <a:pt x="181" y="75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74" y="182"/>
                    <a:pt x="74" y="182"/>
                    <a:pt x="74" y="182"/>
                  </a:cubicBezTo>
                  <a:cubicBezTo>
                    <a:pt x="141" y="182"/>
                    <a:pt x="141" y="182"/>
                    <a:pt x="141" y="182"/>
                  </a:cubicBezTo>
                  <a:cubicBezTo>
                    <a:pt x="163" y="182"/>
                    <a:pt x="180" y="165"/>
                    <a:pt x="181" y="143"/>
                  </a:cubicBez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Oval 132"/>
            <p:cNvSpPr>
              <a:spLocks noChangeArrowheads="1"/>
            </p:cNvSpPr>
            <p:nvPr/>
          </p:nvSpPr>
          <p:spPr bwMode="auto">
            <a:xfrm>
              <a:off x="3398" y="2242"/>
              <a:ext cx="245" cy="245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3"/>
            <p:cNvSpPr/>
            <p:nvPr/>
          </p:nvSpPr>
          <p:spPr bwMode="auto">
            <a:xfrm>
              <a:off x="3496" y="2295"/>
              <a:ext cx="36" cy="45"/>
            </a:xfrm>
            <a:custGeom>
              <a:avLst/>
              <a:gdLst>
                <a:gd name="T0" fmla="*/ 22 w 22"/>
                <a:gd name="T1" fmla="*/ 11 h 28"/>
                <a:gd name="T2" fmla="*/ 11 w 22"/>
                <a:gd name="T3" fmla="*/ 0 h 28"/>
                <a:gd name="T4" fmla="*/ 10 w 22"/>
                <a:gd name="T5" fmla="*/ 4 h 28"/>
                <a:gd name="T6" fmla="*/ 0 w 22"/>
                <a:gd name="T7" fmla="*/ 18 h 28"/>
                <a:gd name="T8" fmla="*/ 10 w 22"/>
                <a:gd name="T9" fmla="*/ 28 h 28"/>
                <a:gd name="T10" fmla="*/ 22 w 22"/>
                <a:gd name="T1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8">
                  <a:moveTo>
                    <a:pt x="22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0" y="3"/>
                    <a:pt x="10" y="4"/>
                  </a:cubicBezTo>
                  <a:cubicBezTo>
                    <a:pt x="7" y="9"/>
                    <a:pt x="4" y="14"/>
                    <a:pt x="0" y="1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5" y="23"/>
                    <a:pt x="18" y="17"/>
                    <a:pt x="22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4"/>
            <p:cNvSpPr/>
            <p:nvPr/>
          </p:nvSpPr>
          <p:spPr bwMode="auto">
            <a:xfrm>
              <a:off x="3451" y="2340"/>
              <a:ext cx="45" cy="34"/>
            </a:xfrm>
            <a:custGeom>
              <a:avLst/>
              <a:gdLst>
                <a:gd name="T0" fmla="*/ 18 w 28"/>
                <a:gd name="T1" fmla="*/ 0 h 21"/>
                <a:gd name="T2" fmla="*/ 0 w 28"/>
                <a:gd name="T3" fmla="*/ 11 h 21"/>
                <a:gd name="T4" fmla="*/ 11 w 28"/>
                <a:gd name="T5" fmla="*/ 21 h 21"/>
                <a:gd name="T6" fmla="*/ 28 w 28"/>
                <a:gd name="T7" fmla="*/ 10 h 21"/>
                <a:gd name="T8" fmla="*/ 18 w 28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1">
                  <a:moveTo>
                    <a:pt x="18" y="0"/>
                  </a:moveTo>
                  <a:cubicBezTo>
                    <a:pt x="13" y="4"/>
                    <a:pt x="7" y="8"/>
                    <a:pt x="0" y="1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7" y="18"/>
                    <a:pt x="23" y="14"/>
                    <a:pt x="28" y="10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5"/>
            <p:cNvSpPr/>
            <p:nvPr/>
          </p:nvSpPr>
          <p:spPr bwMode="auto">
            <a:xfrm>
              <a:off x="3545" y="2353"/>
              <a:ext cx="45" cy="36"/>
            </a:xfrm>
            <a:custGeom>
              <a:avLst/>
              <a:gdLst>
                <a:gd name="T0" fmla="*/ 0 w 28"/>
                <a:gd name="T1" fmla="*/ 12 h 22"/>
                <a:gd name="T2" fmla="*/ 10 w 28"/>
                <a:gd name="T3" fmla="*/ 22 h 22"/>
                <a:gd name="T4" fmla="*/ 28 w 28"/>
                <a:gd name="T5" fmla="*/ 11 h 22"/>
                <a:gd name="T6" fmla="*/ 17 w 28"/>
                <a:gd name="T7" fmla="*/ 0 h 22"/>
                <a:gd name="T8" fmla="*/ 0 w 28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2">
                  <a:moveTo>
                    <a:pt x="0" y="1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5" y="17"/>
                    <a:pt x="21" y="14"/>
                    <a:pt x="28" y="1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4"/>
                    <a:pt x="5" y="7"/>
                    <a:pt x="0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6"/>
            <p:cNvSpPr/>
            <p:nvPr/>
          </p:nvSpPr>
          <p:spPr bwMode="auto">
            <a:xfrm>
              <a:off x="3511" y="2389"/>
              <a:ext cx="34" cy="45"/>
            </a:xfrm>
            <a:custGeom>
              <a:avLst/>
              <a:gdLst>
                <a:gd name="T0" fmla="*/ 0 w 21"/>
                <a:gd name="T1" fmla="*/ 17 h 28"/>
                <a:gd name="T2" fmla="*/ 10 w 21"/>
                <a:gd name="T3" fmla="*/ 28 h 28"/>
                <a:gd name="T4" fmla="*/ 12 w 21"/>
                <a:gd name="T5" fmla="*/ 24 h 28"/>
                <a:gd name="T6" fmla="*/ 21 w 21"/>
                <a:gd name="T7" fmla="*/ 10 h 28"/>
                <a:gd name="T8" fmla="*/ 11 w 21"/>
                <a:gd name="T9" fmla="*/ 0 h 28"/>
                <a:gd name="T10" fmla="*/ 0 w 21"/>
                <a:gd name="T11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0" y="17"/>
                  </a:moveTo>
                  <a:cubicBezTo>
                    <a:pt x="10" y="28"/>
                    <a:pt x="10" y="28"/>
                    <a:pt x="10" y="28"/>
                  </a:cubicBezTo>
                  <a:cubicBezTo>
                    <a:pt x="11" y="26"/>
                    <a:pt x="11" y="25"/>
                    <a:pt x="12" y="24"/>
                  </a:cubicBezTo>
                  <a:cubicBezTo>
                    <a:pt x="14" y="19"/>
                    <a:pt x="17" y="14"/>
                    <a:pt x="21" y="1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7" y="5"/>
                    <a:pt x="3" y="11"/>
                    <a:pt x="0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7"/>
            <p:cNvSpPr/>
            <p:nvPr/>
          </p:nvSpPr>
          <p:spPr bwMode="auto">
            <a:xfrm>
              <a:off x="3398" y="2366"/>
              <a:ext cx="49" cy="26"/>
            </a:xfrm>
            <a:custGeom>
              <a:avLst/>
              <a:gdLst>
                <a:gd name="T0" fmla="*/ 0 w 30"/>
                <a:gd name="T1" fmla="*/ 2 h 16"/>
                <a:gd name="T2" fmla="*/ 2 w 30"/>
                <a:gd name="T3" fmla="*/ 16 h 16"/>
                <a:gd name="T4" fmla="*/ 30 w 30"/>
                <a:gd name="T5" fmla="*/ 11 h 16"/>
                <a:gd name="T6" fmla="*/ 19 w 30"/>
                <a:gd name="T7" fmla="*/ 0 h 16"/>
                <a:gd name="T8" fmla="*/ 0 w 30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6">
                  <a:moveTo>
                    <a:pt x="0" y="2"/>
                  </a:moveTo>
                  <a:cubicBezTo>
                    <a:pt x="0" y="6"/>
                    <a:pt x="1" y="11"/>
                    <a:pt x="2" y="16"/>
                  </a:cubicBezTo>
                  <a:cubicBezTo>
                    <a:pt x="12" y="16"/>
                    <a:pt x="21" y="14"/>
                    <a:pt x="30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1"/>
                    <a:pt x="6" y="2"/>
                    <a:pt x="0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38"/>
            <p:cNvSpPr/>
            <p:nvPr/>
          </p:nvSpPr>
          <p:spPr bwMode="auto">
            <a:xfrm>
              <a:off x="3594" y="2337"/>
              <a:ext cx="49" cy="26"/>
            </a:xfrm>
            <a:custGeom>
              <a:avLst/>
              <a:gdLst>
                <a:gd name="T0" fmla="*/ 28 w 30"/>
                <a:gd name="T1" fmla="*/ 0 h 16"/>
                <a:gd name="T2" fmla="*/ 0 w 30"/>
                <a:gd name="T3" fmla="*/ 5 h 16"/>
                <a:gd name="T4" fmla="*/ 12 w 30"/>
                <a:gd name="T5" fmla="*/ 16 h 16"/>
                <a:gd name="T6" fmla="*/ 30 w 30"/>
                <a:gd name="T7" fmla="*/ 14 h 16"/>
                <a:gd name="T8" fmla="*/ 28 w 30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6">
                  <a:moveTo>
                    <a:pt x="28" y="0"/>
                  </a:moveTo>
                  <a:cubicBezTo>
                    <a:pt x="19" y="0"/>
                    <a:pt x="9" y="2"/>
                    <a:pt x="0" y="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8" y="15"/>
                    <a:pt x="24" y="14"/>
                    <a:pt x="30" y="14"/>
                  </a:cubicBezTo>
                  <a:cubicBezTo>
                    <a:pt x="30" y="9"/>
                    <a:pt x="29" y="5"/>
                    <a:pt x="2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39"/>
            <p:cNvSpPr/>
            <p:nvPr/>
          </p:nvSpPr>
          <p:spPr bwMode="auto">
            <a:xfrm>
              <a:off x="3493" y="2438"/>
              <a:ext cx="26" cy="49"/>
            </a:xfrm>
            <a:custGeom>
              <a:avLst/>
              <a:gdLst>
                <a:gd name="T0" fmla="*/ 0 w 16"/>
                <a:gd name="T1" fmla="*/ 28 h 30"/>
                <a:gd name="T2" fmla="*/ 14 w 16"/>
                <a:gd name="T3" fmla="*/ 30 h 30"/>
                <a:gd name="T4" fmla="*/ 15 w 16"/>
                <a:gd name="T5" fmla="*/ 16 h 30"/>
                <a:gd name="T6" fmla="*/ 16 w 16"/>
                <a:gd name="T7" fmla="*/ 11 h 30"/>
                <a:gd name="T8" fmla="*/ 5 w 16"/>
                <a:gd name="T9" fmla="*/ 0 h 30"/>
                <a:gd name="T10" fmla="*/ 0 w 16"/>
                <a:gd name="T11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0">
                  <a:moveTo>
                    <a:pt x="0" y="28"/>
                  </a:moveTo>
                  <a:cubicBezTo>
                    <a:pt x="5" y="29"/>
                    <a:pt x="10" y="30"/>
                    <a:pt x="14" y="30"/>
                  </a:cubicBezTo>
                  <a:cubicBezTo>
                    <a:pt x="14" y="25"/>
                    <a:pt x="14" y="21"/>
                    <a:pt x="15" y="16"/>
                  </a:cubicBezTo>
                  <a:cubicBezTo>
                    <a:pt x="15" y="15"/>
                    <a:pt x="16" y="13"/>
                    <a:pt x="16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9"/>
                    <a:pt x="0" y="19"/>
                    <a:pt x="0" y="2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0"/>
            <p:cNvSpPr/>
            <p:nvPr/>
          </p:nvSpPr>
          <p:spPr bwMode="auto">
            <a:xfrm>
              <a:off x="3522" y="2242"/>
              <a:ext cx="26" cy="48"/>
            </a:xfrm>
            <a:custGeom>
              <a:avLst/>
              <a:gdLst>
                <a:gd name="T0" fmla="*/ 16 w 16"/>
                <a:gd name="T1" fmla="*/ 2 h 30"/>
                <a:gd name="T2" fmla="*/ 2 w 16"/>
                <a:gd name="T3" fmla="*/ 0 h 30"/>
                <a:gd name="T4" fmla="*/ 1 w 16"/>
                <a:gd name="T5" fmla="*/ 13 h 30"/>
                <a:gd name="T6" fmla="*/ 0 w 16"/>
                <a:gd name="T7" fmla="*/ 18 h 30"/>
                <a:gd name="T8" fmla="*/ 11 w 16"/>
                <a:gd name="T9" fmla="*/ 30 h 30"/>
                <a:gd name="T10" fmla="*/ 16 w 16"/>
                <a:gd name="T1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0">
                  <a:moveTo>
                    <a:pt x="16" y="2"/>
                  </a:moveTo>
                  <a:cubicBezTo>
                    <a:pt x="11" y="1"/>
                    <a:pt x="7" y="0"/>
                    <a:pt x="2" y="0"/>
                  </a:cubicBezTo>
                  <a:cubicBezTo>
                    <a:pt x="2" y="5"/>
                    <a:pt x="2" y="9"/>
                    <a:pt x="1" y="13"/>
                  </a:cubicBezTo>
                  <a:cubicBezTo>
                    <a:pt x="1" y="15"/>
                    <a:pt x="1" y="17"/>
                    <a:pt x="0" y="18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1"/>
                    <a:pt x="16" y="11"/>
                    <a:pt x="16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1"/>
            <p:cNvSpPr/>
            <p:nvPr/>
          </p:nvSpPr>
          <p:spPr bwMode="auto">
            <a:xfrm>
              <a:off x="2673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2"/>
            <p:cNvSpPr/>
            <p:nvPr/>
          </p:nvSpPr>
          <p:spPr bwMode="auto">
            <a:xfrm>
              <a:off x="2766" y="2252"/>
              <a:ext cx="318" cy="318"/>
            </a:xfrm>
            <a:custGeom>
              <a:avLst/>
              <a:gdLst>
                <a:gd name="T0" fmla="*/ 198 w 198"/>
                <a:gd name="T1" fmla="*/ 158 h 198"/>
                <a:gd name="T2" fmla="*/ 198 w 198"/>
                <a:gd name="T3" fmla="*/ 59 h 198"/>
                <a:gd name="T4" fmla="*/ 140 w 198"/>
                <a:gd name="T5" fmla="*/ 0 h 198"/>
                <a:gd name="T6" fmla="*/ 0 w 198"/>
                <a:gd name="T7" fmla="*/ 140 h 198"/>
                <a:gd name="T8" fmla="*/ 59 w 198"/>
                <a:gd name="T9" fmla="*/ 198 h 198"/>
                <a:gd name="T10" fmla="*/ 158 w 198"/>
                <a:gd name="T11" fmla="*/ 198 h 198"/>
                <a:gd name="T12" fmla="*/ 198 w 198"/>
                <a:gd name="T13" fmla="*/ 15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198">
                  <a:moveTo>
                    <a:pt x="198" y="158"/>
                  </a:moveTo>
                  <a:cubicBezTo>
                    <a:pt x="198" y="59"/>
                    <a:pt x="198" y="59"/>
                    <a:pt x="198" y="59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59" y="198"/>
                    <a:pt x="59" y="198"/>
                    <a:pt x="59" y="198"/>
                  </a:cubicBezTo>
                  <a:cubicBezTo>
                    <a:pt x="158" y="198"/>
                    <a:pt x="158" y="198"/>
                    <a:pt x="158" y="198"/>
                  </a:cubicBezTo>
                  <a:cubicBezTo>
                    <a:pt x="180" y="198"/>
                    <a:pt x="198" y="180"/>
                    <a:pt x="198" y="158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3"/>
            <p:cNvSpPr/>
            <p:nvPr/>
          </p:nvSpPr>
          <p:spPr bwMode="auto">
            <a:xfrm>
              <a:off x="2756" y="2401"/>
              <a:ext cx="85" cy="86"/>
            </a:xfrm>
            <a:custGeom>
              <a:avLst/>
              <a:gdLst>
                <a:gd name="T0" fmla="*/ 0 w 53"/>
                <a:gd name="T1" fmla="*/ 11 h 53"/>
                <a:gd name="T2" fmla="*/ 6 w 53"/>
                <a:gd name="T3" fmla="*/ 47 h 53"/>
                <a:gd name="T4" fmla="*/ 43 w 53"/>
                <a:gd name="T5" fmla="*/ 53 h 53"/>
                <a:gd name="T6" fmla="*/ 53 w 53"/>
                <a:gd name="T7" fmla="*/ 52 h 53"/>
                <a:gd name="T8" fmla="*/ 1 w 53"/>
                <a:gd name="T9" fmla="*/ 0 h 53"/>
                <a:gd name="T10" fmla="*/ 0 w 53"/>
                <a:gd name="T11" fmla="*/ 1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3">
                  <a:moveTo>
                    <a:pt x="0" y="11"/>
                  </a:moveTo>
                  <a:cubicBezTo>
                    <a:pt x="0" y="23"/>
                    <a:pt x="3" y="35"/>
                    <a:pt x="6" y="47"/>
                  </a:cubicBezTo>
                  <a:cubicBezTo>
                    <a:pt x="18" y="51"/>
                    <a:pt x="30" y="53"/>
                    <a:pt x="43" y="53"/>
                  </a:cubicBezTo>
                  <a:cubicBezTo>
                    <a:pt x="46" y="53"/>
                    <a:pt x="50" y="53"/>
                    <a:pt x="53" y="5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0" y="7"/>
                    <a:pt x="0" y="11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4"/>
            <p:cNvSpPr/>
            <p:nvPr/>
          </p:nvSpPr>
          <p:spPr bwMode="auto">
            <a:xfrm>
              <a:off x="2915" y="2242"/>
              <a:ext cx="85" cy="85"/>
            </a:xfrm>
            <a:custGeom>
              <a:avLst/>
              <a:gdLst>
                <a:gd name="T0" fmla="*/ 47 w 53"/>
                <a:gd name="T1" fmla="*/ 6 h 53"/>
                <a:gd name="T2" fmla="*/ 11 w 53"/>
                <a:gd name="T3" fmla="*/ 0 h 53"/>
                <a:gd name="T4" fmla="*/ 0 w 53"/>
                <a:gd name="T5" fmla="*/ 1 h 53"/>
                <a:gd name="T6" fmla="*/ 52 w 53"/>
                <a:gd name="T7" fmla="*/ 53 h 53"/>
                <a:gd name="T8" fmla="*/ 53 w 53"/>
                <a:gd name="T9" fmla="*/ 42 h 53"/>
                <a:gd name="T10" fmla="*/ 47 w 53"/>
                <a:gd name="T11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3">
                  <a:moveTo>
                    <a:pt x="47" y="6"/>
                  </a:moveTo>
                  <a:cubicBezTo>
                    <a:pt x="35" y="2"/>
                    <a:pt x="23" y="0"/>
                    <a:pt x="11" y="0"/>
                  </a:cubicBezTo>
                  <a:cubicBezTo>
                    <a:pt x="7" y="0"/>
                    <a:pt x="3" y="0"/>
                    <a:pt x="0" y="1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3" y="50"/>
                    <a:pt x="53" y="46"/>
                    <a:pt x="53" y="42"/>
                  </a:cubicBezTo>
                  <a:cubicBezTo>
                    <a:pt x="53" y="30"/>
                    <a:pt x="51" y="18"/>
                    <a:pt x="47" y="6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5"/>
            <p:cNvSpPr/>
            <p:nvPr/>
          </p:nvSpPr>
          <p:spPr bwMode="auto">
            <a:xfrm>
              <a:off x="2761" y="2247"/>
              <a:ext cx="234" cy="235"/>
            </a:xfrm>
            <a:custGeom>
              <a:avLst/>
              <a:gdLst>
                <a:gd name="T0" fmla="*/ 0 w 146"/>
                <a:gd name="T1" fmla="*/ 82 h 146"/>
                <a:gd name="T2" fmla="*/ 64 w 146"/>
                <a:gd name="T3" fmla="*/ 146 h 146"/>
                <a:gd name="T4" fmla="*/ 146 w 146"/>
                <a:gd name="T5" fmla="*/ 64 h 146"/>
                <a:gd name="T6" fmla="*/ 82 w 146"/>
                <a:gd name="T7" fmla="*/ 0 h 146"/>
                <a:gd name="T8" fmla="*/ 0 w 146"/>
                <a:gd name="T9" fmla="*/ 8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82"/>
                  </a:moveTo>
                  <a:cubicBezTo>
                    <a:pt x="64" y="146"/>
                    <a:pt x="64" y="146"/>
                    <a:pt x="64" y="146"/>
                  </a:cubicBezTo>
                  <a:cubicBezTo>
                    <a:pt x="105" y="137"/>
                    <a:pt x="137" y="105"/>
                    <a:pt x="146" y="64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41" y="9"/>
                    <a:pt x="9" y="41"/>
                    <a:pt x="0" y="82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6"/>
            <p:cNvSpPr/>
            <p:nvPr/>
          </p:nvSpPr>
          <p:spPr bwMode="auto">
            <a:xfrm>
              <a:off x="2828" y="2315"/>
              <a:ext cx="100" cy="99"/>
            </a:xfrm>
            <a:custGeom>
              <a:avLst/>
              <a:gdLst>
                <a:gd name="T0" fmla="*/ 13 w 100"/>
                <a:gd name="T1" fmla="*/ 59 h 99"/>
                <a:gd name="T2" fmla="*/ 7 w 100"/>
                <a:gd name="T3" fmla="*/ 67 h 99"/>
                <a:gd name="T4" fmla="*/ 17 w 100"/>
                <a:gd name="T5" fmla="*/ 77 h 99"/>
                <a:gd name="T6" fmla="*/ 0 w 100"/>
                <a:gd name="T7" fmla="*/ 93 h 99"/>
                <a:gd name="T8" fmla="*/ 8 w 100"/>
                <a:gd name="T9" fmla="*/ 99 h 99"/>
                <a:gd name="T10" fmla="*/ 23 w 100"/>
                <a:gd name="T11" fmla="*/ 85 h 99"/>
                <a:gd name="T12" fmla="*/ 33 w 100"/>
                <a:gd name="T13" fmla="*/ 93 h 99"/>
                <a:gd name="T14" fmla="*/ 41 w 100"/>
                <a:gd name="T15" fmla="*/ 86 h 99"/>
                <a:gd name="T16" fmla="*/ 31 w 100"/>
                <a:gd name="T17" fmla="*/ 77 h 99"/>
                <a:gd name="T18" fmla="*/ 50 w 100"/>
                <a:gd name="T19" fmla="*/ 57 h 99"/>
                <a:gd name="T20" fmla="*/ 60 w 100"/>
                <a:gd name="T21" fmla="*/ 67 h 99"/>
                <a:gd name="T22" fmla="*/ 68 w 100"/>
                <a:gd name="T23" fmla="*/ 59 h 99"/>
                <a:gd name="T24" fmla="*/ 58 w 100"/>
                <a:gd name="T25" fmla="*/ 49 h 99"/>
                <a:gd name="T26" fmla="*/ 76 w 100"/>
                <a:gd name="T27" fmla="*/ 32 h 99"/>
                <a:gd name="T28" fmla="*/ 86 w 100"/>
                <a:gd name="T29" fmla="*/ 41 h 99"/>
                <a:gd name="T30" fmla="*/ 94 w 100"/>
                <a:gd name="T31" fmla="*/ 33 h 99"/>
                <a:gd name="T32" fmla="*/ 84 w 100"/>
                <a:gd name="T33" fmla="*/ 24 h 99"/>
                <a:gd name="T34" fmla="*/ 100 w 100"/>
                <a:gd name="T35" fmla="*/ 8 h 99"/>
                <a:gd name="T36" fmla="*/ 94 w 100"/>
                <a:gd name="T37" fmla="*/ 0 h 99"/>
                <a:gd name="T38" fmla="*/ 76 w 100"/>
                <a:gd name="T39" fmla="*/ 16 h 99"/>
                <a:gd name="T40" fmla="*/ 66 w 100"/>
                <a:gd name="T41" fmla="*/ 6 h 99"/>
                <a:gd name="T42" fmla="*/ 60 w 100"/>
                <a:gd name="T43" fmla="*/ 14 h 99"/>
                <a:gd name="T44" fmla="*/ 69 w 100"/>
                <a:gd name="T45" fmla="*/ 24 h 99"/>
                <a:gd name="T46" fmla="*/ 50 w 100"/>
                <a:gd name="T47" fmla="*/ 41 h 99"/>
                <a:gd name="T48" fmla="*/ 41 w 100"/>
                <a:gd name="T49" fmla="*/ 33 h 99"/>
                <a:gd name="T50" fmla="*/ 34 w 100"/>
                <a:gd name="T51" fmla="*/ 40 h 99"/>
                <a:gd name="T52" fmla="*/ 42 w 100"/>
                <a:gd name="T53" fmla="*/ 49 h 99"/>
                <a:gd name="T54" fmla="*/ 23 w 100"/>
                <a:gd name="T55" fmla="*/ 69 h 99"/>
                <a:gd name="T56" fmla="*/ 13 w 100"/>
                <a:gd name="T57" fmla="*/ 5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" h="99">
                  <a:moveTo>
                    <a:pt x="13" y="59"/>
                  </a:moveTo>
                  <a:lnTo>
                    <a:pt x="7" y="67"/>
                  </a:lnTo>
                  <a:lnTo>
                    <a:pt x="17" y="77"/>
                  </a:lnTo>
                  <a:lnTo>
                    <a:pt x="0" y="93"/>
                  </a:lnTo>
                  <a:lnTo>
                    <a:pt x="8" y="99"/>
                  </a:lnTo>
                  <a:lnTo>
                    <a:pt x="23" y="85"/>
                  </a:lnTo>
                  <a:lnTo>
                    <a:pt x="33" y="93"/>
                  </a:lnTo>
                  <a:lnTo>
                    <a:pt x="41" y="86"/>
                  </a:lnTo>
                  <a:lnTo>
                    <a:pt x="31" y="77"/>
                  </a:lnTo>
                  <a:lnTo>
                    <a:pt x="50" y="57"/>
                  </a:lnTo>
                  <a:lnTo>
                    <a:pt x="60" y="67"/>
                  </a:lnTo>
                  <a:lnTo>
                    <a:pt x="68" y="59"/>
                  </a:lnTo>
                  <a:lnTo>
                    <a:pt x="58" y="49"/>
                  </a:lnTo>
                  <a:lnTo>
                    <a:pt x="76" y="32"/>
                  </a:lnTo>
                  <a:lnTo>
                    <a:pt x="86" y="41"/>
                  </a:lnTo>
                  <a:lnTo>
                    <a:pt x="94" y="33"/>
                  </a:lnTo>
                  <a:lnTo>
                    <a:pt x="84" y="24"/>
                  </a:lnTo>
                  <a:lnTo>
                    <a:pt x="100" y="8"/>
                  </a:lnTo>
                  <a:lnTo>
                    <a:pt x="94" y="0"/>
                  </a:lnTo>
                  <a:lnTo>
                    <a:pt x="76" y="16"/>
                  </a:lnTo>
                  <a:lnTo>
                    <a:pt x="66" y="6"/>
                  </a:lnTo>
                  <a:lnTo>
                    <a:pt x="60" y="14"/>
                  </a:lnTo>
                  <a:lnTo>
                    <a:pt x="69" y="24"/>
                  </a:lnTo>
                  <a:lnTo>
                    <a:pt x="50" y="41"/>
                  </a:lnTo>
                  <a:lnTo>
                    <a:pt x="41" y="33"/>
                  </a:lnTo>
                  <a:lnTo>
                    <a:pt x="34" y="40"/>
                  </a:lnTo>
                  <a:lnTo>
                    <a:pt x="42" y="49"/>
                  </a:lnTo>
                  <a:lnTo>
                    <a:pt x="23" y="69"/>
                  </a:lnTo>
                  <a:lnTo>
                    <a:pt x="13" y="5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7"/>
            <p:cNvSpPr/>
            <p:nvPr/>
          </p:nvSpPr>
          <p:spPr bwMode="auto">
            <a:xfrm>
              <a:off x="2758" y="2379"/>
              <a:ext cx="106" cy="106"/>
            </a:xfrm>
            <a:custGeom>
              <a:avLst/>
              <a:gdLst>
                <a:gd name="T0" fmla="*/ 2 w 66"/>
                <a:gd name="T1" fmla="*/ 0 h 66"/>
                <a:gd name="T2" fmla="*/ 0 w 66"/>
                <a:gd name="T3" fmla="*/ 14 h 66"/>
                <a:gd name="T4" fmla="*/ 52 w 66"/>
                <a:gd name="T5" fmla="*/ 66 h 66"/>
                <a:gd name="T6" fmla="*/ 66 w 66"/>
                <a:gd name="T7" fmla="*/ 64 h 66"/>
                <a:gd name="T8" fmla="*/ 2 w 66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2" y="0"/>
                  </a:moveTo>
                  <a:cubicBezTo>
                    <a:pt x="1" y="5"/>
                    <a:pt x="0" y="9"/>
                    <a:pt x="0" y="14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7" y="66"/>
                    <a:pt x="62" y="65"/>
                    <a:pt x="66" y="64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48"/>
            <p:cNvSpPr/>
            <p:nvPr/>
          </p:nvSpPr>
          <p:spPr bwMode="auto">
            <a:xfrm>
              <a:off x="2893" y="2244"/>
              <a:ext cx="106" cy="106"/>
            </a:xfrm>
            <a:custGeom>
              <a:avLst/>
              <a:gdLst>
                <a:gd name="T0" fmla="*/ 64 w 66"/>
                <a:gd name="T1" fmla="*/ 66 h 66"/>
                <a:gd name="T2" fmla="*/ 66 w 66"/>
                <a:gd name="T3" fmla="*/ 52 h 66"/>
                <a:gd name="T4" fmla="*/ 14 w 66"/>
                <a:gd name="T5" fmla="*/ 0 h 66"/>
                <a:gd name="T6" fmla="*/ 0 w 66"/>
                <a:gd name="T7" fmla="*/ 2 h 66"/>
                <a:gd name="T8" fmla="*/ 64 w 66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64" y="66"/>
                  </a:moveTo>
                  <a:cubicBezTo>
                    <a:pt x="65" y="61"/>
                    <a:pt x="66" y="57"/>
                    <a:pt x="66" y="5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4" y="1"/>
                    <a:pt x="0" y="2"/>
                  </a:cubicBezTo>
                  <a:lnTo>
                    <a:pt x="64" y="6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49"/>
            <p:cNvSpPr/>
            <p:nvPr/>
          </p:nvSpPr>
          <p:spPr bwMode="auto">
            <a:xfrm>
              <a:off x="2030" y="2160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0"/>
            <p:cNvSpPr/>
            <p:nvPr/>
          </p:nvSpPr>
          <p:spPr bwMode="auto">
            <a:xfrm>
              <a:off x="2149" y="2278"/>
              <a:ext cx="292" cy="292"/>
            </a:xfrm>
            <a:custGeom>
              <a:avLst/>
              <a:gdLst>
                <a:gd name="T0" fmla="*/ 0 w 182"/>
                <a:gd name="T1" fmla="*/ 108 h 182"/>
                <a:gd name="T2" fmla="*/ 75 w 182"/>
                <a:gd name="T3" fmla="*/ 182 h 182"/>
                <a:gd name="T4" fmla="*/ 150 w 182"/>
                <a:gd name="T5" fmla="*/ 182 h 182"/>
                <a:gd name="T6" fmla="*/ 182 w 182"/>
                <a:gd name="T7" fmla="*/ 143 h 182"/>
                <a:gd name="T8" fmla="*/ 182 w 182"/>
                <a:gd name="T9" fmla="*/ 75 h 182"/>
                <a:gd name="T10" fmla="*/ 108 w 182"/>
                <a:gd name="T11" fmla="*/ 0 h 182"/>
                <a:gd name="T12" fmla="*/ 0 w 182"/>
                <a:gd name="T13" fmla="*/ 10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82">
                  <a:moveTo>
                    <a:pt x="0" y="108"/>
                  </a:moveTo>
                  <a:cubicBezTo>
                    <a:pt x="75" y="182"/>
                    <a:pt x="75" y="182"/>
                    <a:pt x="75" y="182"/>
                  </a:cubicBezTo>
                  <a:cubicBezTo>
                    <a:pt x="150" y="182"/>
                    <a:pt x="150" y="182"/>
                    <a:pt x="150" y="182"/>
                  </a:cubicBezTo>
                  <a:cubicBezTo>
                    <a:pt x="168" y="178"/>
                    <a:pt x="182" y="162"/>
                    <a:pt x="182" y="143"/>
                  </a:cubicBezTo>
                  <a:cubicBezTo>
                    <a:pt x="182" y="75"/>
                    <a:pt x="182" y="75"/>
                    <a:pt x="182" y="75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Oval 151"/>
            <p:cNvSpPr>
              <a:spLocks noChangeArrowheads="1"/>
            </p:cNvSpPr>
            <p:nvPr/>
          </p:nvSpPr>
          <p:spPr bwMode="auto">
            <a:xfrm>
              <a:off x="2114" y="2242"/>
              <a:ext cx="244" cy="245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2"/>
            <p:cNvSpPr/>
            <p:nvPr/>
          </p:nvSpPr>
          <p:spPr bwMode="auto">
            <a:xfrm>
              <a:off x="2186" y="2321"/>
              <a:ext cx="93" cy="93"/>
            </a:xfrm>
            <a:custGeom>
              <a:avLst/>
              <a:gdLst>
                <a:gd name="T0" fmla="*/ 26 w 93"/>
                <a:gd name="T1" fmla="*/ 0 h 93"/>
                <a:gd name="T2" fmla="*/ 0 w 93"/>
                <a:gd name="T3" fmla="*/ 51 h 93"/>
                <a:gd name="T4" fmla="*/ 40 w 93"/>
                <a:gd name="T5" fmla="*/ 93 h 93"/>
                <a:gd name="T6" fmla="*/ 93 w 93"/>
                <a:gd name="T7" fmla="*/ 66 h 93"/>
                <a:gd name="T8" fmla="*/ 84 w 93"/>
                <a:gd name="T9" fmla="*/ 8 h 93"/>
                <a:gd name="T10" fmla="*/ 26 w 93"/>
                <a:gd name="T1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93">
                  <a:moveTo>
                    <a:pt x="26" y="0"/>
                  </a:moveTo>
                  <a:lnTo>
                    <a:pt x="0" y="51"/>
                  </a:lnTo>
                  <a:lnTo>
                    <a:pt x="40" y="93"/>
                  </a:lnTo>
                  <a:lnTo>
                    <a:pt x="93" y="66"/>
                  </a:lnTo>
                  <a:lnTo>
                    <a:pt x="84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3"/>
            <p:cNvSpPr/>
            <p:nvPr/>
          </p:nvSpPr>
          <p:spPr bwMode="auto">
            <a:xfrm>
              <a:off x="2114" y="2342"/>
              <a:ext cx="22" cy="80"/>
            </a:xfrm>
            <a:custGeom>
              <a:avLst/>
              <a:gdLst>
                <a:gd name="T0" fmla="*/ 0 w 14"/>
                <a:gd name="T1" fmla="*/ 14 h 50"/>
                <a:gd name="T2" fmla="*/ 9 w 14"/>
                <a:gd name="T3" fmla="*/ 50 h 50"/>
                <a:gd name="T4" fmla="*/ 14 w 14"/>
                <a:gd name="T5" fmla="*/ 23 h 50"/>
                <a:gd name="T6" fmla="*/ 1 w 14"/>
                <a:gd name="T7" fmla="*/ 0 h 50"/>
                <a:gd name="T8" fmla="*/ 0 w 14"/>
                <a:gd name="T9" fmla="*/ 1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0">
                  <a:moveTo>
                    <a:pt x="0" y="14"/>
                  </a:moveTo>
                  <a:cubicBezTo>
                    <a:pt x="0" y="27"/>
                    <a:pt x="3" y="39"/>
                    <a:pt x="9" y="50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9"/>
                    <a:pt x="0" y="14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4"/>
            <p:cNvSpPr/>
            <p:nvPr/>
          </p:nvSpPr>
          <p:spPr bwMode="auto">
            <a:xfrm>
              <a:off x="2177" y="2463"/>
              <a:ext cx="81" cy="24"/>
            </a:xfrm>
            <a:custGeom>
              <a:avLst/>
              <a:gdLst>
                <a:gd name="T0" fmla="*/ 0 w 51"/>
                <a:gd name="T1" fmla="*/ 6 h 15"/>
                <a:gd name="T2" fmla="*/ 37 w 51"/>
                <a:gd name="T3" fmla="*/ 15 h 15"/>
                <a:gd name="T4" fmla="*/ 51 w 51"/>
                <a:gd name="T5" fmla="*/ 14 h 15"/>
                <a:gd name="T6" fmla="*/ 27 w 51"/>
                <a:gd name="T7" fmla="*/ 0 h 15"/>
                <a:gd name="T8" fmla="*/ 0 w 51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5">
                  <a:moveTo>
                    <a:pt x="0" y="6"/>
                  </a:moveTo>
                  <a:cubicBezTo>
                    <a:pt x="11" y="12"/>
                    <a:pt x="24" y="15"/>
                    <a:pt x="37" y="15"/>
                  </a:cubicBezTo>
                  <a:cubicBezTo>
                    <a:pt x="42" y="15"/>
                    <a:pt x="46" y="14"/>
                    <a:pt x="51" y="14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5"/>
            <p:cNvSpPr/>
            <p:nvPr/>
          </p:nvSpPr>
          <p:spPr bwMode="auto">
            <a:xfrm>
              <a:off x="2148" y="2242"/>
              <a:ext cx="72" cy="37"/>
            </a:xfrm>
            <a:custGeom>
              <a:avLst/>
              <a:gdLst>
                <a:gd name="T0" fmla="*/ 45 w 45"/>
                <a:gd name="T1" fmla="*/ 0 h 23"/>
                <a:gd name="T2" fmla="*/ 0 w 45"/>
                <a:gd name="T3" fmla="*/ 23 h 23"/>
                <a:gd name="T4" fmla="*/ 27 w 45"/>
                <a:gd name="T5" fmla="*/ 20 h 23"/>
                <a:gd name="T6" fmla="*/ 45 w 45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3">
                  <a:moveTo>
                    <a:pt x="45" y="0"/>
                  </a:moveTo>
                  <a:cubicBezTo>
                    <a:pt x="27" y="3"/>
                    <a:pt x="11" y="11"/>
                    <a:pt x="0" y="23"/>
                  </a:cubicBezTo>
                  <a:cubicBezTo>
                    <a:pt x="27" y="20"/>
                    <a:pt x="27" y="20"/>
                    <a:pt x="27" y="20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6"/>
            <p:cNvSpPr/>
            <p:nvPr/>
          </p:nvSpPr>
          <p:spPr bwMode="auto">
            <a:xfrm>
              <a:off x="2289" y="2253"/>
              <a:ext cx="58" cy="58"/>
            </a:xfrm>
            <a:custGeom>
              <a:avLst/>
              <a:gdLst>
                <a:gd name="T0" fmla="*/ 0 w 36"/>
                <a:gd name="T1" fmla="*/ 0 h 36"/>
                <a:gd name="T2" fmla="*/ 11 w 36"/>
                <a:gd name="T3" fmla="*/ 25 h 36"/>
                <a:gd name="T4" fmla="*/ 36 w 36"/>
                <a:gd name="T5" fmla="*/ 36 h 36"/>
                <a:gd name="T6" fmla="*/ 0 w 36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6">
                  <a:moveTo>
                    <a:pt x="0" y="0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28" y="20"/>
                    <a:pt x="16" y="7"/>
                    <a:pt x="0" y="0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7"/>
            <p:cNvSpPr/>
            <p:nvPr/>
          </p:nvSpPr>
          <p:spPr bwMode="auto">
            <a:xfrm>
              <a:off x="2319" y="2380"/>
              <a:ext cx="37" cy="73"/>
            </a:xfrm>
            <a:custGeom>
              <a:avLst/>
              <a:gdLst>
                <a:gd name="T0" fmla="*/ 3 w 23"/>
                <a:gd name="T1" fmla="*/ 18 h 45"/>
                <a:gd name="T2" fmla="*/ 0 w 23"/>
                <a:gd name="T3" fmla="*/ 45 h 45"/>
                <a:gd name="T4" fmla="*/ 23 w 23"/>
                <a:gd name="T5" fmla="*/ 0 h 45"/>
                <a:gd name="T6" fmla="*/ 3 w 23"/>
                <a:gd name="T7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5">
                  <a:moveTo>
                    <a:pt x="3" y="18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3" y="33"/>
                    <a:pt x="21" y="17"/>
                    <a:pt x="23" y="0"/>
                  </a:cubicBezTo>
                  <a:lnTo>
                    <a:pt x="3" y="18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58"/>
            <p:cNvSpPr/>
            <p:nvPr/>
          </p:nvSpPr>
          <p:spPr bwMode="auto">
            <a:xfrm>
              <a:off x="1388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59"/>
            <p:cNvSpPr/>
            <p:nvPr/>
          </p:nvSpPr>
          <p:spPr bwMode="auto">
            <a:xfrm>
              <a:off x="1507" y="2279"/>
              <a:ext cx="292" cy="291"/>
            </a:xfrm>
            <a:custGeom>
              <a:avLst/>
              <a:gdLst>
                <a:gd name="T0" fmla="*/ 0 w 182"/>
                <a:gd name="T1" fmla="*/ 107 h 181"/>
                <a:gd name="T2" fmla="*/ 75 w 182"/>
                <a:gd name="T3" fmla="*/ 181 h 181"/>
                <a:gd name="T4" fmla="*/ 143 w 182"/>
                <a:gd name="T5" fmla="*/ 181 h 181"/>
                <a:gd name="T6" fmla="*/ 182 w 182"/>
                <a:gd name="T7" fmla="*/ 141 h 181"/>
                <a:gd name="T8" fmla="*/ 182 w 182"/>
                <a:gd name="T9" fmla="*/ 74 h 181"/>
                <a:gd name="T10" fmla="*/ 107 w 182"/>
                <a:gd name="T11" fmla="*/ 0 h 181"/>
                <a:gd name="T12" fmla="*/ 0 w 182"/>
                <a:gd name="T13" fmla="*/ 10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81">
                  <a:moveTo>
                    <a:pt x="0" y="107"/>
                  </a:moveTo>
                  <a:cubicBezTo>
                    <a:pt x="75" y="181"/>
                    <a:pt x="75" y="181"/>
                    <a:pt x="75" y="181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64" y="181"/>
                    <a:pt x="182" y="163"/>
                    <a:pt x="182" y="141"/>
                  </a:cubicBezTo>
                  <a:cubicBezTo>
                    <a:pt x="182" y="74"/>
                    <a:pt x="182" y="74"/>
                    <a:pt x="182" y="74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160"/>
            <p:cNvSpPr>
              <a:spLocks noChangeArrowheads="1"/>
            </p:cNvSpPr>
            <p:nvPr/>
          </p:nvSpPr>
          <p:spPr bwMode="auto">
            <a:xfrm>
              <a:off x="1472" y="2242"/>
              <a:ext cx="244" cy="245"/>
            </a:xfrm>
            <a:prstGeom prst="ellipse">
              <a:avLst/>
            </a:pr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1"/>
            <p:cNvSpPr/>
            <p:nvPr/>
          </p:nvSpPr>
          <p:spPr bwMode="auto">
            <a:xfrm>
              <a:off x="1472" y="2331"/>
              <a:ext cx="109" cy="112"/>
            </a:xfrm>
            <a:custGeom>
              <a:avLst/>
              <a:gdLst>
                <a:gd name="T0" fmla="*/ 68 w 68"/>
                <a:gd name="T1" fmla="*/ 21 h 70"/>
                <a:gd name="T2" fmla="*/ 47 w 68"/>
                <a:gd name="T3" fmla="*/ 0 h 70"/>
                <a:gd name="T4" fmla="*/ 21 w 68"/>
                <a:gd name="T5" fmla="*/ 16 h 70"/>
                <a:gd name="T6" fmla="*/ 0 w 68"/>
                <a:gd name="T7" fmla="*/ 22 h 70"/>
                <a:gd name="T8" fmla="*/ 18 w 68"/>
                <a:gd name="T9" fmla="*/ 70 h 70"/>
                <a:gd name="T10" fmla="*/ 68 w 68"/>
                <a:gd name="T11" fmla="*/ 2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70">
                  <a:moveTo>
                    <a:pt x="68" y="21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7"/>
                    <a:pt x="31" y="12"/>
                    <a:pt x="21" y="16"/>
                  </a:cubicBezTo>
                  <a:cubicBezTo>
                    <a:pt x="14" y="19"/>
                    <a:pt x="7" y="21"/>
                    <a:pt x="0" y="22"/>
                  </a:cubicBezTo>
                  <a:cubicBezTo>
                    <a:pt x="0" y="39"/>
                    <a:pt x="6" y="56"/>
                    <a:pt x="18" y="70"/>
                  </a:cubicBezTo>
                  <a:lnTo>
                    <a:pt x="68" y="21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2"/>
            <p:cNvSpPr/>
            <p:nvPr/>
          </p:nvSpPr>
          <p:spPr bwMode="auto">
            <a:xfrm>
              <a:off x="1607" y="2284"/>
              <a:ext cx="109" cy="114"/>
            </a:xfrm>
            <a:custGeom>
              <a:avLst/>
              <a:gdLst>
                <a:gd name="T0" fmla="*/ 68 w 68"/>
                <a:gd name="T1" fmla="*/ 49 h 71"/>
                <a:gd name="T2" fmla="*/ 49 w 68"/>
                <a:gd name="T3" fmla="*/ 0 h 71"/>
                <a:gd name="T4" fmla="*/ 0 w 68"/>
                <a:gd name="T5" fmla="*/ 50 h 71"/>
                <a:gd name="T6" fmla="*/ 21 w 68"/>
                <a:gd name="T7" fmla="*/ 71 h 71"/>
                <a:gd name="T8" fmla="*/ 45 w 68"/>
                <a:gd name="T9" fmla="*/ 55 h 71"/>
                <a:gd name="T10" fmla="*/ 68 w 68"/>
                <a:gd name="T11" fmla="*/ 4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71">
                  <a:moveTo>
                    <a:pt x="68" y="49"/>
                  </a:moveTo>
                  <a:cubicBezTo>
                    <a:pt x="68" y="32"/>
                    <a:pt x="62" y="15"/>
                    <a:pt x="49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8" y="64"/>
                    <a:pt x="36" y="59"/>
                    <a:pt x="45" y="55"/>
                  </a:cubicBezTo>
                  <a:cubicBezTo>
                    <a:pt x="53" y="52"/>
                    <a:pt x="60" y="50"/>
                    <a:pt x="68" y="49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3"/>
            <p:cNvSpPr/>
            <p:nvPr/>
          </p:nvSpPr>
          <p:spPr bwMode="auto">
            <a:xfrm>
              <a:off x="1473" y="2286"/>
              <a:ext cx="61" cy="61"/>
            </a:xfrm>
            <a:custGeom>
              <a:avLst/>
              <a:gdLst>
                <a:gd name="T0" fmla="*/ 38 w 38"/>
                <a:gd name="T1" fmla="*/ 20 h 38"/>
                <a:gd name="T2" fmla="*/ 17 w 38"/>
                <a:gd name="T3" fmla="*/ 0 h 38"/>
                <a:gd name="T4" fmla="*/ 0 w 38"/>
                <a:gd name="T5" fmla="*/ 38 h 38"/>
                <a:gd name="T6" fmla="*/ 38 w 38"/>
                <a:gd name="T7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2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11"/>
                    <a:pt x="2" y="24"/>
                    <a:pt x="0" y="38"/>
                  </a:cubicBezTo>
                  <a:cubicBezTo>
                    <a:pt x="14" y="36"/>
                    <a:pt x="27" y="30"/>
                    <a:pt x="38" y="20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4"/>
            <p:cNvSpPr/>
            <p:nvPr/>
          </p:nvSpPr>
          <p:spPr bwMode="auto">
            <a:xfrm>
              <a:off x="1515" y="2244"/>
              <a:ext cx="58" cy="61"/>
            </a:xfrm>
            <a:custGeom>
              <a:avLst/>
              <a:gdLst>
                <a:gd name="T0" fmla="*/ 0 w 36"/>
                <a:gd name="T1" fmla="*/ 17 h 38"/>
                <a:gd name="T2" fmla="*/ 20 w 36"/>
                <a:gd name="T3" fmla="*/ 38 h 38"/>
                <a:gd name="T4" fmla="*/ 36 w 36"/>
                <a:gd name="T5" fmla="*/ 0 h 38"/>
                <a:gd name="T6" fmla="*/ 0 w 36"/>
                <a:gd name="T7" fmla="*/ 1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8">
                  <a:moveTo>
                    <a:pt x="0" y="17"/>
                  </a:moveTo>
                  <a:cubicBezTo>
                    <a:pt x="20" y="38"/>
                    <a:pt x="20" y="38"/>
                    <a:pt x="20" y="38"/>
                  </a:cubicBezTo>
                  <a:cubicBezTo>
                    <a:pt x="29" y="27"/>
                    <a:pt x="34" y="14"/>
                    <a:pt x="36" y="0"/>
                  </a:cubicBezTo>
                  <a:cubicBezTo>
                    <a:pt x="23" y="2"/>
                    <a:pt x="10" y="8"/>
                    <a:pt x="0" y="17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5"/>
            <p:cNvSpPr/>
            <p:nvPr/>
          </p:nvSpPr>
          <p:spPr bwMode="auto">
            <a:xfrm>
              <a:off x="1611" y="2424"/>
              <a:ext cx="61" cy="61"/>
            </a:xfrm>
            <a:custGeom>
              <a:avLst/>
              <a:gdLst>
                <a:gd name="T0" fmla="*/ 18 w 38"/>
                <a:gd name="T1" fmla="*/ 0 h 38"/>
                <a:gd name="T2" fmla="*/ 0 w 38"/>
                <a:gd name="T3" fmla="*/ 38 h 38"/>
                <a:gd name="T4" fmla="*/ 38 w 38"/>
                <a:gd name="T5" fmla="*/ 21 h 38"/>
                <a:gd name="T6" fmla="*/ 1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18" y="0"/>
                  </a:moveTo>
                  <a:cubicBezTo>
                    <a:pt x="8" y="11"/>
                    <a:pt x="2" y="24"/>
                    <a:pt x="0" y="38"/>
                  </a:cubicBezTo>
                  <a:cubicBezTo>
                    <a:pt x="14" y="36"/>
                    <a:pt x="27" y="30"/>
                    <a:pt x="38" y="21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6"/>
            <p:cNvSpPr/>
            <p:nvPr/>
          </p:nvSpPr>
          <p:spPr bwMode="auto">
            <a:xfrm>
              <a:off x="1716" y="23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7"/>
            <p:cNvSpPr/>
            <p:nvPr/>
          </p:nvSpPr>
          <p:spPr bwMode="auto">
            <a:xfrm>
              <a:off x="1560" y="2242"/>
              <a:ext cx="112" cy="110"/>
            </a:xfrm>
            <a:custGeom>
              <a:avLst/>
              <a:gdLst>
                <a:gd name="T0" fmla="*/ 20 w 70"/>
                <a:gd name="T1" fmla="*/ 0 h 68"/>
                <a:gd name="T2" fmla="*/ 14 w 70"/>
                <a:gd name="T3" fmla="*/ 23 h 68"/>
                <a:gd name="T4" fmla="*/ 0 w 70"/>
                <a:gd name="T5" fmla="*/ 47 h 68"/>
                <a:gd name="T6" fmla="*/ 21 w 70"/>
                <a:gd name="T7" fmla="*/ 68 h 68"/>
                <a:gd name="T8" fmla="*/ 70 w 70"/>
                <a:gd name="T9" fmla="*/ 18 h 68"/>
                <a:gd name="T10" fmla="*/ 19 w 70"/>
                <a:gd name="T11" fmla="*/ 0 h 68"/>
                <a:gd name="T12" fmla="*/ 20 w 70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68">
                  <a:moveTo>
                    <a:pt x="20" y="0"/>
                  </a:moveTo>
                  <a:cubicBezTo>
                    <a:pt x="19" y="8"/>
                    <a:pt x="17" y="16"/>
                    <a:pt x="14" y="23"/>
                  </a:cubicBezTo>
                  <a:cubicBezTo>
                    <a:pt x="11" y="32"/>
                    <a:pt x="6" y="40"/>
                    <a:pt x="0" y="47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55" y="6"/>
                    <a:pt x="37" y="0"/>
                    <a:pt x="19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68"/>
            <p:cNvSpPr/>
            <p:nvPr/>
          </p:nvSpPr>
          <p:spPr bwMode="auto">
            <a:xfrm>
              <a:off x="1653" y="2382"/>
              <a:ext cx="61" cy="61"/>
            </a:xfrm>
            <a:custGeom>
              <a:avLst/>
              <a:gdLst>
                <a:gd name="T0" fmla="*/ 0 w 38"/>
                <a:gd name="T1" fmla="*/ 18 h 38"/>
                <a:gd name="T2" fmla="*/ 21 w 38"/>
                <a:gd name="T3" fmla="*/ 38 h 38"/>
                <a:gd name="T4" fmla="*/ 38 w 38"/>
                <a:gd name="T5" fmla="*/ 0 h 38"/>
                <a:gd name="T6" fmla="*/ 0 w 38"/>
                <a:gd name="T7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0" y="18"/>
                  </a:moveTo>
                  <a:cubicBezTo>
                    <a:pt x="21" y="38"/>
                    <a:pt x="21" y="38"/>
                    <a:pt x="21" y="38"/>
                  </a:cubicBezTo>
                  <a:cubicBezTo>
                    <a:pt x="30" y="27"/>
                    <a:pt x="36" y="14"/>
                    <a:pt x="38" y="0"/>
                  </a:cubicBezTo>
                  <a:cubicBezTo>
                    <a:pt x="24" y="2"/>
                    <a:pt x="11" y="8"/>
                    <a:pt x="0" y="18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69"/>
            <p:cNvSpPr/>
            <p:nvPr/>
          </p:nvSpPr>
          <p:spPr bwMode="auto">
            <a:xfrm>
              <a:off x="1513" y="2377"/>
              <a:ext cx="113" cy="110"/>
            </a:xfrm>
            <a:custGeom>
              <a:avLst/>
              <a:gdLst>
                <a:gd name="T0" fmla="*/ 49 w 70"/>
                <a:gd name="T1" fmla="*/ 68 h 68"/>
                <a:gd name="T2" fmla="*/ 55 w 70"/>
                <a:gd name="T3" fmla="*/ 45 h 68"/>
                <a:gd name="T4" fmla="*/ 70 w 70"/>
                <a:gd name="T5" fmla="*/ 21 h 68"/>
                <a:gd name="T6" fmla="*/ 50 w 70"/>
                <a:gd name="T7" fmla="*/ 0 h 68"/>
                <a:gd name="T8" fmla="*/ 0 w 70"/>
                <a:gd name="T9" fmla="*/ 49 h 68"/>
                <a:gd name="T10" fmla="*/ 49 w 70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68">
                  <a:moveTo>
                    <a:pt x="49" y="68"/>
                  </a:moveTo>
                  <a:cubicBezTo>
                    <a:pt x="50" y="60"/>
                    <a:pt x="52" y="53"/>
                    <a:pt x="55" y="45"/>
                  </a:cubicBezTo>
                  <a:cubicBezTo>
                    <a:pt x="59" y="36"/>
                    <a:pt x="64" y="28"/>
                    <a:pt x="70" y="2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4" y="62"/>
                    <a:pt x="32" y="68"/>
                    <a:pt x="49" y="68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0"/>
            <p:cNvSpPr/>
            <p:nvPr/>
          </p:nvSpPr>
          <p:spPr bwMode="auto">
            <a:xfrm>
              <a:off x="746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1"/>
            <p:cNvSpPr/>
            <p:nvPr/>
          </p:nvSpPr>
          <p:spPr bwMode="auto">
            <a:xfrm>
              <a:off x="884" y="2297"/>
              <a:ext cx="273" cy="273"/>
            </a:xfrm>
            <a:custGeom>
              <a:avLst/>
              <a:gdLst>
                <a:gd name="T0" fmla="*/ 170 w 170"/>
                <a:gd name="T1" fmla="*/ 130 h 170"/>
                <a:gd name="T2" fmla="*/ 170 w 170"/>
                <a:gd name="T3" fmla="*/ 88 h 170"/>
                <a:gd name="T4" fmla="*/ 82 w 170"/>
                <a:gd name="T5" fmla="*/ 0 h 170"/>
                <a:gd name="T6" fmla="*/ 0 w 170"/>
                <a:gd name="T7" fmla="*/ 82 h 170"/>
                <a:gd name="T8" fmla="*/ 88 w 170"/>
                <a:gd name="T9" fmla="*/ 170 h 170"/>
                <a:gd name="T10" fmla="*/ 130 w 170"/>
                <a:gd name="T11" fmla="*/ 170 h 170"/>
                <a:gd name="T12" fmla="*/ 170 w 170"/>
                <a:gd name="T13" fmla="*/ 13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0" h="170">
                  <a:moveTo>
                    <a:pt x="170" y="130"/>
                  </a:moveTo>
                  <a:cubicBezTo>
                    <a:pt x="170" y="88"/>
                    <a:pt x="170" y="88"/>
                    <a:pt x="170" y="88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130" y="170"/>
                    <a:pt x="130" y="170"/>
                    <a:pt x="130" y="170"/>
                  </a:cubicBezTo>
                  <a:cubicBezTo>
                    <a:pt x="152" y="170"/>
                    <a:pt x="170" y="152"/>
                    <a:pt x="170" y="130"/>
                  </a:cubicBez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Oval 172"/>
            <p:cNvSpPr>
              <a:spLocks noChangeArrowheads="1"/>
            </p:cNvSpPr>
            <p:nvPr/>
          </p:nvSpPr>
          <p:spPr bwMode="auto">
            <a:xfrm>
              <a:off x="870" y="2282"/>
              <a:ext cx="163" cy="164"/>
            </a:xfrm>
            <a:prstGeom prst="ellipse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3"/>
            <p:cNvSpPr>
              <a:spLocks noEditPoints="1"/>
            </p:cNvSpPr>
            <p:nvPr/>
          </p:nvSpPr>
          <p:spPr bwMode="auto">
            <a:xfrm>
              <a:off x="858" y="2271"/>
              <a:ext cx="187" cy="187"/>
            </a:xfrm>
            <a:custGeom>
              <a:avLst/>
              <a:gdLst>
                <a:gd name="T0" fmla="*/ 58 w 116"/>
                <a:gd name="T1" fmla="*/ 0 h 116"/>
                <a:gd name="T2" fmla="*/ 0 w 116"/>
                <a:gd name="T3" fmla="*/ 58 h 116"/>
                <a:gd name="T4" fmla="*/ 58 w 116"/>
                <a:gd name="T5" fmla="*/ 116 h 116"/>
                <a:gd name="T6" fmla="*/ 116 w 116"/>
                <a:gd name="T7" fmla="*/ 58 h 116"/>
                <a:gd name="T8" fmla="*/ 58 w 116"/>
                <a:gd name="T9" fmla="*/ 0 h 116"/>
                <a:gd name="T10" fmla="*/ 91 w 116"/>
                <a:gd name="T11" fmla="*/ 91 h 116"/>
                <a:gd name="T12" fmla="*/ 76 w 116"/>
                <a:gd name="T13" fmla="*/ 101 h 116"/>
                <a:gd name="T14" fmla="*/ 58 w 116"/>
                <a:gd name="T15" fmla="*/ 105 h 116"/>
                <a:gd name="T16" fmla="*/ 40 w 116"/>
                <a:gd name="T17" fmla="*/ 101 h 116"/>
                <a:gd name="T18" fmla="*/ 25 w 116"/>
                <a:gd name="T19" fmla="*/ 91 h 116"/>
                <a:gd name="T20" fmla="*/ 15 w 116"/>
                <a:gd name="T21" fmla="*/ 76 h 116"/>
                <a:gd name="T22" fmla="*/ 11 w 116"/>
                <a:gd name="T23" fmla="*/ 58 h 116"/>
                <a:gd name="T24" fmla="*/ 15 w 116"/>
                <a:gd name="T25" fmla="*/ 40 h 116"/>
                <a:gd name="T26" fmla="*/ 25 w 116"/>
                <a:gd name="T27" fmla="*/ 25 h 116"/>
                <a:gd name="T28" fmla="*/ 40 w 116"/>
                <a:gd name="T29" fmla="*/ 15 h 116"/>
                <a:gd name="T30" fmla="*/ 58 w 116"/>
                <a:gd name="T31" fmla="*/ 11 h 116"/>
                <a:gd name="T32" fmla="*/ 76 w 116"/>
                <a:gd name="T33" fmla="*/ 15 h 116"/>
                <a:gd name="T34" fmla="*/ 91 w 116"/>
                <a:gd name="T35" fmla="*/ 25 h 116"/>
                <a:gd name="T36" fmla="*/ 101 w 116"/>
                <a:gd name="T37" fmla="*/ 40 h 116"/>
                <a:gd name="T38" fmla="*/ 105 w 116"/>
                <a:gd name="T39" fmla="*/ 58 h 116"/>
                <a:gd name="T40" fmla="*/ 101 w 116"/>
                <a:gd name="T41" fmla="*/ 76 h 116"/>
                <a:gd name="T42" fmla="*/ 91 w 116"/>
                <a:gd name="T43" fmla="*/ 9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91" y="91"/>
                  </a:moveTo>
                  <a:cubicBezTo>
                    <a:pt x="87" y="95"/>
                    <a:pt x="82" y="99"/>
                    <a:pt x="76" y="101"/>
                  </a:cubicBezTo>
                  <a:cubicBezTo>
                    <a:pt x="70" y="103"/>
                    <a:pt x="64" y="105"/>
                    <a:pt x="58" y="105"/>
                  </a:cubicBezTo>
                  <a:cubicBezTo>
                    <a:pt x="52" y="105"/>
                    <a:pt x="46" y="103"/>
                    <a:pt x="40" y="101"/>
                  </a:cubicBezTo>
                  <a:cubicBezTo>
                    <a:pt x="34" y="99"/>
                    <a:pt x="29" y="95"/>
                    <a:pt x="25" y="91"/>
                  </a:cubicBezTo>
                  <a:cubicBezTo>
                    <a:pt x="21" y="87"/>
                    <a:pt x="17" y="82"/>
                    <a:pt x="15" y="76"/>
                  </a:cubicBezTo>
                  <a:cubicBezTo>
                    <a:pt x="13" y="70"/>
                    <a:pt x="11" y="64"/>
                    <a:pt x="11" y="58"/>
                  </a:cubicBezTo>
                  <a:cubicBezTo>
                    <a:pt x="11" y="52"/>
                    <a:pt x="13" y="46"/>
                    <a:pt x="15" y="40"/>
                  </a:cubicBezTo>
                  <a:cubicBezTo>
                    <a:pt x="17" y="34"/>
                    <a:pt x="21" y="29"/>
                    <a:pt x="25" y="25"/>
                  </a:cubicBezTo>
                  <a:cubicBezTo>
                    <a:pt x="29" y="21"/>
                    <a:pt x="34" y="17"/>
                    <a:pt x="40" y="15"/>
                  </a:cubicBezTo>
                  <a:cubicBezTo>
                    <a:pt x="46" y="13"/>
                    <a:pt x="52" y="11"/>
                    <a:pt x="58" y="11"/>
                  </a:cubicBezTo>
                  <a:cubicBezTo>
                    <a:pt x="64" y="11"/>
                    <a:pt x="70" y="13"/>
                    <a:pt x="76" y="15"/>
                  </a:cubicBezTo>
                  <a:cubicBezTo>
                    <a:pt x="82" y="17"/>
                    <a:pt x="87" y="21"/>
                    <a:pt x="91" y="25"/>
                  </a:cubicBezTo>
                  <a:cubicBezTo>
                    <a:pt x="95" y="29"/>
                    <a:pt x="99" y="34"/>
                    <a:pt x="101" y="40"/>
                  </a:cubicBezTo>
                  <a:cubicBezTo>
                    <a:pt x="103" y="46"/>
                    <a:pt x="105" y="52"/>
                    <a:pt x="105" y="58"/>
                  </a:cubicBezTo>
                  <a:cubicBezTo>
                    <a:pt x="105" y="64"/>
                    <a:pt x="103" y="70"/>
                    <a:pt x="101" y="76"/>
                  </a:cubicBezTo>
                  <a:cubicBezTo>
                    <a:pt x="99" y="82"/>
                    <a:pt x="95" y="87"/>
                    <a:pt x="91" y="9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4"/>
            <p:cNvSpPr/>
            <p:nvPr/>
          </p:nvSpPr>
          <p:spPr bwMode="auto">
            <a:xfrm>
              <a:off x="829" y="2242"/>
              <a:ext cx="244" cy="245"/>
            </a:xfrm>
            <a:custGeom>
              <a:avLst/>
              <a:gdLst>
                <a:gd name="T0" fmla="*/ 152 w 152"/>
                <a:gd name="T1" fmla="*/ 70 h 152"/>
                <a:gd name="T2" fmla="*/ 92 w 152"/>
                <a:gd name="T3" fmla="*/ 70 h 152"/>
                <a:gd name="T4" fmla="*/ 82 w 152"/>
                <a:gd name="T5" fmla="*/ 60 h 152"/>
                <a:gd name="T6" fmla="*/ 82 w 152"/>
                <a:gd name="T7" fmla="*/ 0 h 152"/>
                <a:gd name="T8" fmla="*/ 70 w 152"/>
                <a:gd name="T9" fmla="*/ 0 h 152"/>
                <a:gd name="T10" fmla="*/ 70 w 152"/>
                <a:gd name="T11" fmla="*/ 60 h 152"/>
                <a:gd name="T12" fmla="*/ 60 w 152"/>
                <a:gd name="T13" fmla="*/ 70 h 152"/>
                <a:gd name="T14" fmla="*/ 0 w 152"/>
                <a:gd name="T15" fmla="*/ 70 h 152"/>
                <a:gd name="T16" fmla="*/ 0 w 152"/>
                <a:gd name="T17" fmla="*/ 82 h 152"/>
                <a:gd name="T18" fmla="*/ 60 w 152"/>
                <a:gd name="T19" fmla="*/ 82 h 152"/>
                <a:gd name="T20" fmla="*/ 70 w 152"/>
                <a:gd name="T21" fmla="*/ 92 h 152"/>
                <a:gd name="T22" fmla="*/ 70 w 152"/>
                <a:gd name="T23" fmla="*/ 152 h 152"/>
                <a:gd name="T24" fmla="*/ 82 w 152"/>
                <a:gd name="T25" fmla="*/ 152 h 152"/>
                <a:gd name="T26" fmla="*/ 82 w 152"/>
                <a:gd name="T27" fmla="*/ 92 h 152"/>
                <a:gd name="T28" fmla="*/ 92 w 152"/>
                <a:gd name="T29" fmla="*/ 82 h 152"/>
                <a:gd name="T30" fmla="*/ 152 w 152"/>
                <a:gd name="T31" fmla="*/ 82 h 152"/>
                <a:gd name="T32" fmla="*/ 152 w 152"/>
                <a:gd name="T33" fmla="*/ 7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2" h="152">
                  <a:moveTo>
                    <a:pt x="152" y="70"/>
                  </a:moveTo>
                  <a:cubicBezTo>
                    <a:pt x="92" y="70"/>
                    <a:pt x="92" y="70"/>
                    <a:pt x="92" y="70"/>
                  </a:cubicBezTo>
                  <a:cubicBezTo>
                    <a:pt x="91" y="65"/>
                    <a:pt x="87" y="61"/>
                    <a:pt x="82" y="6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5" y="61"/>
                    <a:pt x="61" y="65"/>
                    <a:pt x="60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1" y="87"/>
                    <a:pt x="65" y="91"/>
                    <a:pt x="70" y="9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7" y="91"/>
                    <a:pt x="91" y="87"/>
                    <a:pt x="92" y="82"/>
                  </a:cubicBezTo>
                  <a:cubicBezTo>
                    <a:pt x="152" y="82"/>
                    <a:pt x="152" y="82"/>
                    <a:pt x="152" y="82"/>
                  </a:cubicBezTo>
                  <a:lnTo>
                    <a:pt x="152" y="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5"/>
            <p:cNvSpPr/>
            <p:nvPr/>
          </p:nvSpPr>
          <p:spPr bwMode="auto">
            <a:xfrm>
              <a:off x="104" y="2158"/>
              <a:ext cx="411" cy="412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6"/>
            <p:cNvSpPr/>
            <p:nvPr/>
          </p:nvSpPr>
          <p:spPr bwMode="auto">
            <a:xfrm>
              <a:off x="222" y="2278"/>
              <a:ext cx="293" cy="292"/>
            </a:xfrm>
            <a:custGeom>
              <a:avLst/>
              <a:gdLst>
                <a:gd name="T0" fmla="*/ 108 w 182"/>
                <a:gd name="T1" fmla="*/ 0 h 182"/>
                <a:gd name="T2" fmla="*/ 0 w 182"/>
                <a:gd name="T3" fmla="*/ 108 h 182"/>
                <a:gd name="T4" fmla="*/ 75 w 182"/>
                <a:gd name="T5" fmla="*/ 182 h 182"/>
                <a:gd name="T6" fmla="*/ 142 w 182"/>
                <a:gd name="T7" fmla="*/ 182 h 182"/>
                <a:gd name="T8" fmla="*/ 182 w 182"/>
                <a:gd name="T9" fmla="*/ 142 h 182"/>
                <a:gd name="T10" fmla="*/ 182 w 182"/>
                <a:gd name="T11" fmla="*/ 75 h 182"/>
                <a:gd name="T12" fmla="*/ 108 w 182"/>
                <a:gd name="T1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82">
                  <a:moveTo>
                    <a:pt x="108" y="0"/>
                  </a:moveTo>
                  <a:cubicBezTo>
                    <a:pt x="0" y="108"/>
                    <a:pt x="0" y="108"/>
                    <a:pt x="0" y="108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64" y="182"/>
                    <a:pt x="182" y="164"/>
                    <a:pt x="182" y="142"/>
                  </a:cubicBezTo>
                  <a:cubicBezTo>
                    <a:pt x="182" y="75"/>
                    <a:pt x="182" y="75"/>
                    <a:pt x="182" y="75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7"/>
            <p:cNvSpPr/>
            <p:nvPr/>
          </p:nvSpPr>
          <p:spPr bwMode="auto">
            <a:xfrm>
              <a:off x="184" y="2239"/>
              <a:ext cx="250" cy="251"/>
            </a:xfrm>
            <a:custGeom>
              <a:avLst/>
              <a:gdLst>
                <a:gd name="T0" fmla="*/ 28 w 156"/>
                <a:gd name="T1" fmla="*/ 28 h 156"/>
                <a:gd name="T2" fmla="*/ 28 w 156"/>
                <a:gd name="T3" fmla="*/ 129 h 156"/>
                <a:gd name="T4" fmla="*/ 128 w 156"/>
                <a:gd name="T5" fmla="*/ 129 h 156"/>
                <a:gd name="T6" fmla="*/ 128 w 156"/>
                <a:gd name="T7" fmla="*/ 28 h 156"/>
                <a:gd name="T8" fmla="*/ 28 w 156"/>
                <a:gd name="T9" fmla="*/ 2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28" y="28"/>
                  </a:moveTo>
                  <a:cubicBezTo>
                    <a:pt x="0" y="55"/>
                    <a:pt x="0" y="101"/>
                    <a:pt x="28" y="129"/>
                  </a:cubicBezTo>
                  <a:cubicBezTo>
                    <a:pt x="55" y="156"/>
                    <a:pt x="101" y="156"/>
                    <a:pt x="128" y="129"/>
                  </a:cubicBezTo>
                  <a:cubicBezTo>
                    <a:pt x="156" y="101"/>
                    <a:pt x="156" y="55"/>
                    <a:pt x="128" y="28"/>
                  </a:cubicBezTo>
                  <a:cubicBezTo>
                    <a:pt x="101" y="0"/>
                    <a:pt x="55" y="0"/>
                    <a:pt x="28" y="28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78"/>
            <p:cNvSpPr>
              <a:spLocks noEditPoints="1"/>
            </p:cNvSpPr>
            <p:nvPr/>
          </p:nvSpPr>
          <p:spPr bwMode="auto">
            <a:xfrm>
              <a:off x="176" y="2231"/>
              <a:ext cx="266" cy="267"/>
            </a:xfrm>
            <a:custGeom>
              <a:avLst/>
              <a:gdLst>
                <a:gd name="T0" fmla="*/ 29 w 166"/>
                <a:gd name="T1" fmla="*/ 29 h 166"/>
                <a:gd name="T2" fmla="*/ 29 w 166"/>
                <a:gd name="T3" fmla="*/ 137 h 166"/>
                <a:gd name="T4" fmla="*/ 137 w 166"/>
                <a:gd name="T5" fmla="*/ 137 h 166"/>
                <a:gd name="T6" fmla="*/ 137 w 166"/>
                <a:gd name="T7" fmla="*/ 29 h 166"/>
                <a:gd name="T8" fmla="*/ 29 w 166"/>
                <a:gd name="T9" fmla="*/ 29 h 166"/>
                <a:gd name="T10" fmla="*/ 147 w 166"/>
                <a:gd name="T11" fmla="*/ 83 h 166"/>
                <a:gd name="T12" fmla="*/ 143 w 166"/>
                <a:gd name="T13" fmla="*/ 107 h 166"/>
                <a:gd name="T14" fmla="*/ 128 w 166"/>
                <a:gd name="T15" fmla="*/ 128 h 166"/>
                <a:gd name="T16" fmla="*/ 107 w 166"/>
                <a:gd name="T17" fmla="*/ 143 h 166"/>
                <a:gd name="T18" fmla="*/ 83 w 166"/>
                <a:gd name="T19" fmla="*/ 147 h 166"/>
                <a:gd name="T20" fmla="*/ 59 w 166"/>
                <a:gd name="T21" fmla="*/ 143 h 166"/>
                <a:gd name="T22" fmla="*/ 38 w 166"/>
                <a:gd name="T23" fmla="*/ 128 h 166"/>
                <a:gd name="T24" fmla="*/ 23 w 166"/>
                <a:gd name="T25" fmla="*/ 107 h 166"/>
                <a:gd name="T26" fmla="*/ 19 w 166"/>
                <a:gd name="T27" fmla="*/ 83 h 166"/>
                <a:gd name="T28" fmla="*/ 23 w 166"/>
                <a:gd name="T29" fmla="*/ 59 h 166"/>
                <a:gd name="T30" fmla="*/ 38 w 166"/>
                <a:gd name="T31" fmla="*/ 38 h 166"/>
                <a:gd name="T32" fmla="*/ 59 w 166"/>
                <a:gd name="T33" fmla="*/ 23 h 166"/>
                <a:gd name="T34" fmla="*/ 83 w 166"/>
                <a:gd name="T35" fmla="*/ 19 h 166"/>
                <a:gd name="T36" fmla="*/ 107 w 166"/>
                <a:gd name="T37" fmla="*/ 23 h 166"/>
                <a:gd name="T38" fmla="*/ 128 w 166"/>
                <a:gd name="T39" fmla="*/ 38 h 166"/>
                <a:gd name="T40" fmla="*/ 143 w 166"/>
                <a:gd name="T41" fmla="*/ 59 h 166"/>
                <a:gd name="T42" fmla="*/ 147 w 166"/>
                <a:gd name="T43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6" h="166">
                  <a:moveTo>
                    <a:pt x="29" y="29"/>
                  </a:moveTo>
                  <a:cubicBezTo>
                    <a:pt x="0" y="59"/>
                    <a:pt x="0" y="107"/>
                    <a:pt x="29" y="137"/>
                  </a:cubicBezTo>
                  <a:cubicBezTo>
                    <a:pt x="59" y="166"/>
                    <a:pt x="107" y="166"/>
                    <a:pt x="137" y="137"/>
                  </a:cubicBezTo>
                  <a:cubicBezTo>
                    <a:pt x="166" y="107"/>
                    <a:pt x="166" y="59"/>
                    <a:pt x="137" y="29"/>
                  </a:cubicBezTo>
                  <a:cubicBezTo>
                    <a:pt x="107" y="0"/>
                    <a:pt x="59" y="0"/>
                    <a:pt x="29" y="29"/>
                  </a:cubicBezTo>
                  <a:close/>
                  <a:moveTo>
                    <a:pt x="147" y="83"/>
                  </a:moveTo>
                  <a:cubicBezTo>
                    <a:pt x="147" y="91"/>
                    <a:pt x="146" y="99"/>
                    <a:pt x="143" y="107"/>
                  </a:cubicBezTo>
                  <a:cubicBezTo>
                    <a:pt x="139" y="115"/>
                    <a:pt x="135" y="122"/>
                    <a:pt x="128" y="128"/>
                  </a:cubicBezTo>
                  <a:cubicBezTo>
                    <a:pt x="122" y="135"/>
                    <a:pt x="115" y="139"/>
                    <a:pt x="107" y="143"/>
                  </a:cubicBezTo>
                  <a:cubicBezTo>
                    <a:pt x="99" y="146"/>
                    <a:pt x="91" y="147"/>
                    <a:pt x="83" y="147"/>
                  </a:cubicBezTo>
                  <a:cubicBezTo>
                    <a:pt x="75" y="147"/>
                    <a:pt x="67" y="146"/>
                    <a:pt x="59" y="143"/>
                  </a:cubicBezTo>
                  <a:cubicBezTo>
                    <a:pt x="51" y="139"/>
                    <a:pt x="44" y="135"/>
                    <a:pt x="38" y="128"/>
                  </a:cubicBezTo>
                  <a:cubicBezTo>
                    <a:pt x="31" y="122"/>
                    <a:pt x="27" y="115"/>
                    <a:pt x="23" y="107"/>
                  </a:cubicBezTo>
                  <a:cubicBezTo>
                    <a:pt x="20" y="99"/>
                    <a:pt x="19" y="91"/>
                    <a:pt x="19" y="83"/>
                  </a:cubicBezTo>
                  <a:cubicBezTo>
                    <a:pt x="19" y="75"/>
                    <a:pt x="20" y="67"/>
                    <a:pt x="23" y="59"/>
                  </a:cubicBezTo>
                  <a:cubicBezTo>
                    <a:pt x="27" y="51"/>
                    <a:pt x="31" y="44"/>
                    <a:pt x="38" y="38"/>
                  </a:cubicBezTo>
                  <a:cubicBezTo>
                    <a:pt x="44" y="31"/>
                    <a:pt x="51" y="27"/>
                    <a:pt x="59" y="23"/>
                  </a:cubicBezTo>
                  <a:cubicBezTo>
                    <a:pt x="67" y="20"/>
                    <a:pt x="75" y="19"/>
                    <a:pt x="83" y="19"/>
                  </a:cubicBezTo>
                  <a:cubicBezTo>
                    <a:pt x="91" y="19"/>
                    <a:pt x="99" y="20"/>
                    <a:pt x="107" y="23"/>
                  </a:cubicBezTo>
                  <a:cubicBezTo>
                    <a:pt x="115" y="27"/>
                    <a:pt x="122" y="31"/>
                    <a:pt x="128" y="38"/>
                  </a:cubicBezTo>
                  <a:cubicBezTo>
                    <a:pt x="135" y="44"/>
                    <a:pt x="139" y="51"/>
                    <a:pt x="143" y="59"/>
                  </a:cubicBezTo>
                  <a:cubicBezTo>
                    <a:pt x="146" y="67"/>
                    <a:pt x="147" y="75"/>
                    <a:pt x="147" y="83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79"/>
            <p:cNvSpPr>
              <a:spLocks noEditPoints="1"/>
            </p:cNvSpPr>
            <p:nvPr/>
          </p:nvSpPr>
          <p:spPr bwMode="auto">
            <a:xfrm>
              <a:off x="227" y="2282"/>
              <a:ext cx="164" cy="164"/>
            </a:xfrm>
            <a:custGeom>
              <a:avLst/>
              <a:gdLst>
                <a:gd name="T0" fmla="*/ 18 w 102"/>
                <a:gd name="T1" fmla="*/ 18 h 102"/>
                <a:gd name="T2" fmla="*/ 18 w 102"/>
                <a:gd name="T3" fmla="*/ 84 h 102"/>
                <a:gd name="T4" fmla="*/ 84 w 102"/>
                <a:gd name="T5" fmla="*/ 84 h 102"/>
                <a:gd name="T6" fmla="*/ 84 w 102"/>
                <a:gd name="T7" fmla="*/ 18 h 102"/>
                <a:gd name="T8" fmla="*/ 18 w 102"/>
                <a:gd name="T9" fmla="*/ 18 h 102"/>
                <a:gd name="T10" fmla="*/ 86 w 102"/>
                <a:gd name="T11" fmla="*/ 51 h 102"/>
                <a:gd name="T12" fmla="*/ 76 w 102"/>
                <a:gd name="T13" fmla="*/ 76 h 102"/>
                <a:gd name="T14" fmla="*/ 51 w 102"/>
                <a:gd name="T15" fmla="*/ 86 h 102"/>
                <a:gd name="T16" fmla="*/ 26 w 102"/>
                <a:gd name="T17" fmla="*/ 76 h 102"/>
                <a:gd name="T18" fmla="*/ 16 w 102"/>
                <a:gd name="T19" fmla="*/ 51 h 102"/>
                <a:gd name="T20" fmla="*/ 26 w 102"/>
                <a:gd name="T21" fmla="*/ 26 h 102"/>
                <a:gd name="T22" fmla="*/ 51 w 102"/>
                <a:gd name="T23" fmla="*/ 16 h 102"/>
                <a:gd name="T24" fmla="*/ 76 w 102"/>
                <a:gd name="T25" fmla="*/ 26 h 102"/>
                <a:gd name="T26" fmla="*/ 86 w 102"/>
                <a:gd name="T27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" h="102">
                  <a:moveTo>
                    <a:pt x="18" y="18"/>
                  </a:moveTo>
                  <a:cubicBezTo>
                    <a:pt x="0" y="36"/>
                    <a:pt x="0" y="66"/>
                    <a:pt x="18" y="84"/>
                  </a:cubicBezTo>
                  <a:cubicBezTo>
                    <a:pt x="36" y="102"/>
                    <a:pt x="66" y="102"/>
                    <a:pt x="84" y="84"/>
                  </a:cubicBezTo>
                  <a:cubicBezTo>
                    <a:pt x="102" y="66"/>
                    <a:pt x="102" y="36"/>
                    <a:pt x="84" y="18"/>
                  </a:cubicBezTo>
                  <a:cubicBezTo>
                    <a:pt x="66" y="0"/>
                    <a:pt x="36" y="0"/>
                    <a:pt x="18" y="18"/>
                  </a:cubicBezTo>
                  <a:close/>
                  <a:moveTo>
                    <a:pt x="86" y="51"/>
                  </a:moveTo>
                  <a:cubicBezTo>
                    <a:pt x="86" y="60"/>
                    <a:pt x="82" y="69"/>
                    <a:pt x="76" y="76"/>
                  </a:cubicBezTo>
                  <a:cubicBezTo>
                    <a:pt x="69" y="82"/>
                    <a:pt x="60" y="86"/>
                    <a:pt x="51" y="86"/>
                  </a:cubicBezTo>
                  <a:cubicBezTo>
                    <a:pt x="42" y="86"/>
                    <a:pt x="33" y="82"/>
                    <a:pt x="26" y="76"/>
                  </a:cubicBezTo>
                  <a:cubicBezTo>
                    <a:pt x="20" y="69"/>
                    <a:pt x="16" y="60"/>
                    <a:pt x="16" y="51"/>
                  </a:cubicBezTo>
                  <a:cubicBezTo>
                    <a:pt x="16" y="42"/>
                    <a:pt x="20" y="33"/>
                    <a:pt x="26" y="26"/>
                  </a:cubicBezTo>
                  <a:cubicBezTo>
                    <a:pt x="33" y="20"/>
                    <a:pt x="42" y="16"/>
                    <a:pt x="51" y="16"/>
                  </a:cubicBezTo>
                  <a:cubicBezTo>
                    <a:pt x="60" y="16"/>
                    <a:pt x="69" y="20"/>
                    <a:pt x="76" y="26"/>
                  </a:cubicBezTo>
                  <a:cubicBezTo>
                    <a:pt x="82" y="33"/>
                    <a:pt x="86" y="42"/>
                    <a:pt x="86" y="51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80"/>
            <p:cNvSpPr/>
            <p:nvPr/>
          </p:nvSpPr>
          <p:spPr bwMode="auto">
            <a:xfrm>
              <a:off x="279" y="2334"/>
              <a:ext cx="61" cy="61"/>
            </a:xfrm>
            <a:custGeom>
              <a:avLst/>
              <a:gdLst>
                <a:gd name="T0" fmla="*/ 7 w 38"/>
                <a:gd name="T1" fmla="*/ 7 h 38"/>
                <a:gd name="T2" fmla="*/ 7 w 38"/>
                <a:gd name="T3" fmla="*/ 31 h 38"/>
                <a:gd name="T4" fmla="*/ 31 w 38"/>
                <a:gd name="T5" fmla="*/ 31 h 38"/>
                <a:gd name="T6" fmla="*/ 31 w 38"/>
                <a:gd name="T7" fmla="*/ 7 h 38"/>
                <a:gd name="T8" fmla="*/ 7 w 38"/>
                <a:gd name="T9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7" y="7"/>
                  </a:moveTo>
                  <a:cubicBezTo>
                    <a:pt x="0" y="13"/>
                    <a:pt x="0" y="25"/>
                    <a:pt x="7" y="31"/>
                  </a:cubicBezTo>
                  <a:cubicBezTo>
                    <a:pt x="13" y="38"/>
                    <a:pt x="25" y="38"/>
                    <a:pt x="31" y="31"/>
                  </a:cubicBezTo>
                  <a:cubicBezTo>
                    <a:pt x="38" y="25"/>
                    <a:pt x="38" y="13"/>
                    <a:pt x="31" y="7"/>
                  </a:cubicBezTo>
                  <a:cubicBezTo>
                    <a:pt x="25" y="0"/>
                    <a:pt x="13" y="0"/>
                    <a:pt x="7" y="7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Freeform 5"/>
          <p:cNvSpPr/>
          <p:nvPr/>
        </p:nvSpPr>
        <p:spPr bwMode="auto">
          <a:xfrm>
            <a:off x="11306176" y="56213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Freeform 6"/>
          <p:cNvSpPr/>
          <p:nvPr/>
        </p:nvSpPr>
        <p:spPr bwMode="auto">
          <a:xfrm>
            <a:off x="11445876" y="5791201"/>
            <a:ext cx="503238" cy="473075"/>
          </a:xfrm>
          <a:custGeom>
            <a:avLst/>
            <a:gdLst>
              <a:gd name="T0" fmla="*/ 0 w 200"/>
              <a:gd name="T1" fmla="*/ 116 h 188"/>
              <a:gd name="T2" fmla="*/ 32 w 200"/>
              <a:gd name="T3" fmla="*/ 149 h 188"/>
              <a:gd name="T4" fmla="*/ 29 w 200"/>
              <a:gd name="T5" fmla="*/ 152 h 188"/>
              <a:gd name="T6" fmla="*/ 66 w 200"/>
              <a:gd name="T7" fmla="*/ 188 h 188"/>
              <a:gd name="T8" fmla="*/ 160 w 200"/>
              <a:gd name="T9" fmla="*/ 188 h 188"/>
              <a:gd name="T10" fmla="*/ 200 w 200"/>
              <a:gd name="T11" fmla="*/ 148 h 188"/>
              <a:gd name="T12" fmla="*/ 200 w 200"/>
              <a:gd name="T13" fmla="*/ 48 h 188"/>
              <a:gd name="T14" fmla="*/ 152 w 200"/>
              <a:gd name="T15" fmla="*/ 0 h 188"/>
              <a:gd name="T16" fmla="*/ 0 w 200"/>
              <a:gd name="T17" fmla="*/ 116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0" h="188">
                <a:moveTo>
                  <a:pt x="0" y="116"/>
                </a:moveTo>
                <a:cubicBezTo>
                  <a:pt x="32" y="149"/>
                  <a:pt x="32" y="149"/>
                  <a:pt x="32" y="149"/>
                </a:cubicBezTo>
                <a:cubicBezTo>
                  <a:pt x="29" y="152"/>
                  <a:pt x="29" y="152"/>
                  <a:pt x="29" y="152"/>
                </a:cubicBezTo>
                <a:cubicBezTo>
                  <a:pt x="66" y="188"/>
                  <a:pt x="66" y="188"/>
                  <a:pt x="66" y="188"/>
                </a:cubicBezTo>
                <a:cubicBezTo>
                  <a:pt x="160" y="188"/>
                  <a:pt x="160" y="188"/>
                  <a:pt x="160" y="188"/>
                </a:cubicBezTo>
                <a:cubicBezTo>
                  <a:pt x="182" y="188"/>
                  <a:pt x="200" y="170"/>
                  <a:pt x="200" y="148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52" y="0"/>
                  <a:pt x="152" y="0"/>
                  <a:pt x="152" y="0"/>
                </a:cubicBezTo>
                <a:lnTo>
                  <a:pt x="0" y="116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Freeform 7"/>
          <p:cNvSpPr/>
          <p:nvPr/>
        </p:nvSpPr>
        <p:spPr bwMode="auto">
          <a:xfrm>
            <a:off x="11445876" y="5791201"/>
            <a:ext cx="382588" cy="382588"/>
          </a:xfrm>
          <a:custGeom>
            <a:avLst/>
            <a:gdLst>
              <a:gd name="T0" fmla="*/ 241 w 241"/>
              <a:gd name="T1" fmla="*/ 0 h 241"/>
              <a:gd name="T2" fmla="*/ 0 w 241"/>
              <a:gd name="T3" fmla="*/ 0 h 241"/>
              <a:gd name="T4" fmla="*/ 0 w 241"/>
              <a:gd name="T5" fmla="*/ 184 h 241"/>
              <a:gd name="T6" fmla="*/ 46 w 241"/>
              <a:gd name="T7" fmla="*/ 184 h 241"/>
              <a:gd name="T8" fmla="*/ 46 w 241"/>
              <a:gd name="T9" fmla="*/ 241 h 241"/>
              <a:gd name="T10" fmla="*/ 138 w 241"/>
              <a:gd name="T11" fmla="*/ 184 h 241"/>
              <a:gd name="T12" fmla="*/ 241 w 241"/>
              <a:gd name="T13" fmla="*/ 184 h 241"/>
              <a:gd name="T14" fmla="*/ 241 w 241"/>
              <a:gd name="T15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1" h="241">
                <a:moveTo>
                  <a:pt x="241" y="0"/>
                </a:moveTo>
                <a:lnTo>
                  <a:pt x="0" y="0"/>
                </a:lnTo>
                <a:lnTo>
                  <a:pt x="0" y="184"/>
                </a:lnTo>
                <a:lnTo>
                  <a:pt x="46" y="184"/>
                </a:lnTo>
                <a:lnTo>
                  <a:pt x="46" y="241"/>
                </a:lnTo>
                <a:lnTo>
                  <a:pt x="138" y="184"/>
                </a:lnTo>
                <a:lnTo>
                  <a:pt x="241" y="184"/>
                </a:lnTo>
                <a:lnTo>
                  <a:pt x="241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Rectangle 8"/>
          <p:cNvSpPr>
            <a:spLocks noChangeArrowheads="1"/>
          </p:cNvSpPr>
          <p:nvPr/>
        </p:nvSpPr>
        <p:spPr bwMode="auto">
          <a:xfrm>
            <a:off x="11544301" y="5953126"/>
            <a:ext cx="93663" cy="301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Rectangle 9"/>
          <p:cNvSpPr>
            <a:spLocks noChangeArrowheads="1"/>
          </p:cNvSpPr>
          <p:nvPr/>
        </p:nvSpPr>
        <p:spPr bwMode="auto">
          <a:xfrm>
            <a:off x="11544301" y="5894388"/>
            <a:ext cx="185738" cy="285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Freeform 10"/>
          <p:cNvSpPr/>
          <p:nvPr/>
        </p:nvSpPr>
        <p:spPr bwMode="auto">
          <a:xfrm>
            <a:off x="10302876" y="56213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Freeform 11"/>
          <p:cNvSpPr/>
          <p:nvPr/>
        </p:nvSpPr>
        <p:spPr bwMode="auto">
          <a:xfrm>
            <a:off x="10442576" y="5791201"/>
            <a:ext cx="503238" cy="473075"/>
          </a:xfrm>
          <a:custGeom>
            <a:avLst/>
            <a:gdLst>
              <a:gd name="T0" fmla="*/ 0 w 200"/>
              <a:gd name="T1" fmla="*/ 116 h 188"/>
              <a:gd name="T2" fmla="*/ 32 w 200"/>
              <a:gd name="T3" fmla="*/ 149 h 188"/>
              <a:gd name="T4" fmla="*/ 29 w 200"/>
              <a:gd name="T5" fmla="*/ 152 h 188"/>
              <a:gd name="T6" fmla="*/ 66 w 200"/>
              <a:gd name="T7" fmla="*/ 188 h 188"/>
              <a:gd name="T8" fmla="*/ 160 w 200"/>
              <a:gd name="T9" fmla="*/ 188 h 188"/>
              <a:gd name="T10" fmla="*/ 200 w 200"/>
              <a:gd name="T11" fmla="*/ 148 h 188"/>
              <a:gd name="T12" fmla="*/ 200 w 200"/>
              <a:gd name="T13" fmla="*/ 48 h 188"/>
              <a:gd name="T14" fmla="*/ 151 w 200"/>
              <a:gd name="T15" fmla="*/ 0 h 188"/>
              <a:gd name="T16" fmla="*/ 0 w 200"/>
              <a:gd name="T17" fmla="*/ 116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0" h="188">
                <a:moveTo>
                  <a:pt x="0" y="116"/>
                </a:moveTo>
                <a:cubicBezTo>
                  <a:pt x="32" y="149"/>
                  <a:pt x="32" y="149"/>
                  <a:pt x="32" y="149"/>
                </a:cubicBezTo>
                <a:cubicBezTo>
                  <a:pt x="29" y="152"/>
                  <a:pt x="29" y="152"/>
                  <a:pt x="29" y="152"/>
                </a:cubicBezTo>
                <a:cubicBezTo>
                  <a:pt x="66" y="188"/>
                  <a:pt x="66" y="188"/>
                  <a:pt x="66" y="188"/>
                </a:cubicBezTo>
                <a:cubicBezTo>
                  <a:pt x="160" y="188"/>
                  <a:pt x="160" y="188"/>
                  <a:pt x="160" y="188"/>
                </a:cubicBezTo>
                <a:cubicBezTo>
                  <a:pt x="182" y="188"/>
                  <a:pt x="200" y="170"/>
                  <a:pt x="200" y="148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51" y="0"/>
                  <a:pt x="151" y="0"/>
                  <a:pt x="151" y="0"/>
                </a:cubicBezTo>
                <a:lnTo>
                  <a:pt x="0" y="116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12"/>
          <p:cNvSpPr/>
          <p:nvPr/>
        </p:nvSpPr>
        <p:spPr bwMode="auto">
          <a:xfrm>
            <a:off x="10442576" y="5791201"/>
            <a:ext cx="381000" cy="382588"/>
          </a:xfrm>
          <a:custGeom>
            <a:avLst/>
            <a:gdLst>
              <a:gd name="T0" fmla="*/ 240 w 240"/>
              <a:gd name="T1" fmla="*/ 0 h 241"/>
              <a:gd name="T2" fmla="*/ 0 w 240"/>
              <a:gd name="T3" fmla="*/ 0 h 241"/>
              <a:gd name="T4" fmla="*/ 0 w 240"/>
              <a:gd name="T5" fmla="*/ 184 h 241"/>
              <a:gd name="T6" fmla="*/ 46 w 240"/>
              <a:gd name="T7" fmla="*/ 184 h 241"/>
              <a:gd name="T8" fmla="*/ 46 w 240"/>
              <a:gd name="T9" fmla="*/ 241 h 241"/>
              <a:gd name="T10" fmla="*/ 137 w 240"/>
              <a:gd name="T11" fmla="*/ 184 h 241"/>
              <a:gd name="T12" fmla="*/ 240 w 240"/>
              <a:gd name="T13" fmla="*/ 184 h 241"/>
              <a:gd name="T14" fmla="*/ 240 w 240"/>
              <a:gd name="T15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0" h="241">
                <a:moveTo>
                  <a:pt x="240" y="0"/>
                </a:moveTo>
                <a:lnTo>
                  <a:pt x="0" y="0"/>
                </a:lnTo>
                <a:lnTo>
                  <a:pt x="0" y="184"/>
                </a:lnTo>
                <a:lnTo>
                  <a:pt x="46" y="184"/>
                </a:lnTo>
                <a:lnTo>
                  <a:pt x="46" y="241"/>
                </a:lnTo>
                <a:lnTo>
                  <a:pt x="137" y="184"/>
                </a:lnTo>
                <a:lnTo>
                  <a:pt x="240" y="184"/>
                </a:lnTo>
                <a:lnTo>
                  <a:pt x="24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Oval 13"/>
          <p:cNvSpPr>
            <a:spLocks noChangeArrowheads="1"/>
          </p:cNvSpPr>
          <p:nvPr/>
        </p:nvSpPr>
        <p:spPr bwMode="auto">
          <a:xfrm>
            <a:off x="10520363" y="5915026"/>
            <a:ext cx="58738" cy="5873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Oval 14"/>
          <p:cNvSpPr>
            <a:spLocks noChangeArrowheads="1"/>
          </p:cNvSpPr>
          <p:nvPr/>
        </p:nvSpPr>
        <p:spPr bwMode="auto">
          <a:xfrm>
            <a:off x="10604501" y="5915026"/>
            <a:ext cx="57150" cy="5873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Oval 15"/>
          <p:cNvSpPr>
            <a:spLocks noChangeArrowheads="1"/>
          </p:cNvSpPr>
          <p:nvPr/>
        </p:nvSpPr>
        <p:spPr bwMode="auto">
          <a:xfrm>
            <a:off x="10687051" y="5915026"/>
            <a:ext cx="57150" cy="5873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16"/>
          <p:cNvSpPr/>
          <p:nvPr/>
        </p:nvSpPr>
        <p:spPr bwMode="auto">
          <a:xfrm>
            <a:off x="9296401" y="56213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17"/>
          <p:cNvSpPr/>
          <p:nvPr/>
        </p:nvSpPr>
        <p:spPr bwMode="auto">
          <a:xfrm>
            <a:off x="9437688" y="5791201"/>
            <a:ext cx="503238" cy="473075"/>
          </a:xfrm>
          <a:custGeom>
            <a:avLst/>
            <a:gdLst>
              <a:gd name="T0" fmla="*/ 0 w 200"/>
              <a:gd name="T1" fmla="*/ 116 h 188"/>
              <a:gd name="T2" fmla="*/ 32 w 200"/>
              <a:gd name="T3" fmla="*/ 149 h 188"/>
              <a:gd name="T4" fmla="*/ 29 w 200"/>
              <a:gd name="T5" fmla="*/ 152 h 188"/>
              <a:gd name="T6" fmla="*/ 66 w 200"/>
              <a:gd name="T7" fmla="*/ 188 h 188"/>
              <a:gd name="T8" fmla="*/ 160 w 200"/>
              <a:gd name="T9" fmla="*/ 188 h 188"/>
              <a:gd name="T10" fmla="*/ 200 w 200"/>
              <a:gd name="T11" fmla="*/ 148 h 188"/>
              <a:gd name="T12" fmla="*/ 200 w 200"/>
              <a:gd name="T13" fmla="*/ 48 h 188"/>
              <a:gd name="T14" fmla="*/ 151 w 200"/>
              <a:gd name="T15" fmla="*/ 0 h 188"/>
              <a:gd name="T16" fmla="*/ 0 w 200"/>
              <a:gd name="T17" fmla="*/ 116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0" h="188">
                <a:moveTo>
                  <a:pt x="0" y="116"/>
                </a:moveTo>
                <a:cubicBezTo>
                  <a:pt x="32" y="149"/>
                  <a:pt x="32" y="149"/>
                  <a:pt x="32" y="149"/>
                </a:cubicBezTo>
                <a:cubicBezTo>
                  <a:pt x="29" y="152"/>
                  <a:pt x="29" y="152"/>
                  <a:pt x="29" y="152"/>
                </a:cubicBezTo>
                <a:cubicBezTo>
                  <a:pt x="66" y="188"/>
                  <a:pt x="66" y="188"/>
                  <a:pt x="66" y="188"/>
                </a:cubicBezTo>
                <a:cubicBezTo>
                  <a:pt x="160" y="188"/>
                  <a:pt x="160" y="188"/>
                  <a:pt x="160" y="188"/>
                </a:cubicBezTo>
                <a:cubicBezTo>
                  <a:pt x="182" y="188"/>
                  <a:pt x="200" y="170"/>
                  <a:pt x="200" y="148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51" y="0"/>
                  <a:pt x="151" y="0"/>
                  <a:pt x="151" y="0"/>
                </a:cubicBezTo>
                <a:lnTo>
                  <a:pt x="0" y="116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18"/>
          <p:cNvSpPr/>
          <p:nvPr/>
        </p:nvSpPr>
        <p:spPr bwMode="auto">
          <a:xfrm>
            <a:off x="9437688" y="5791201"/>
            <a:ext cx="379413" cy="382588"/>
          </a:xfrm>
          <a:custGeom>
            <a:avLst/>
            <a:gdLst>
              <a:gd name="T0" fmla="*/ 239 w 239"/>
              <a:gd name="T1" fmla="*/ 0 h 241"/>
              <a:gd name="T2" fmla="*/ 0 w 239"/>
              <a:gd name="T3" fmla="*/ 0 h 241"/>
              <a:gd name="T4" fmla="*/ 0 w 239"/>
              <a:gd name="T5" fmla="*/ 184 h 241"/>
              <a:gd name="T6" fmla="*/ 46 w 239"/>
              <a:gd name="T7" fmla="*/ 184 h 241"/>
              <a:gd name="T8" fmla="*/ 46 w 239"/>
              <a:gd name="T9" fmla="*/ 241 h 241"/>
              <a:gd name="T10" fmla="*/ 136 w 239"/>
              <a:gd name="T11" fmla="*/ 184 h 241"/>
              <a:gd name="T12" fmla="*/ 239 w 239"/>
              <a:gd name="T13" fmla="*/ 184 h 241"/>
              <a:gd name="T14" fmla="*/ 239 w 239"/>
              <a:gd name="T15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9" h="241">
                <a:moveTo>
                  <a:pt x="239" y="0"/>
                </a:moveTo>
                <a:lnTo>
                  <a:pt x="0" y="0"/>
                </a:lnTo>
                <a:lnTo>
                  <a:pt x="0" y="184"/>
                </a:lnTo>
                <a:lnTo>
                  <a:pt x="46" y="184"/>
                </a:lnTo>
                <a:lnTo>
                  <a:pt x="46" y="241"/>
                </a:lnTo>
                <a:lnTo>
                  <a:pt x="136" y="184"/>
                </a:lnTo>
                <a:lnTo>
                  <a:pt x="239" y="184"/>
                </a:lnTo>
                <a:lnTo>
                  <a:pt x="239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Freeform 19"/>
          <p:cNvSpPr/>
          <p:nvPr/>
        </p:nvSpPr>
        <p:spPr bwMode="auto">
          <a:xfrm>
            <a:off x="8291513" y="56229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20"/>
          <p:cNvSpPr/>
          <p:nvPr/>
        </p:nvSpPr>
        <p:spPr bwMode="auto">
          <a:xfrm>
            <a:off x="8421688" y="5857876"/>
            <a:ext cx="512763" cy="406400"/>
          </a:xfrm>
          <a:custGeom>
            <a:avLst/>
            <a:gdLst>
              <a:gd name="T0" fmla="*/ 117 w 204"/>
              <a:gd name="T1" fmla="*/ 26 h 162"/>
              <a:gd name="T2" fmla="*/ 91 w 204"/>
              <a:gd name="T3" fmla="*/ 0 h 162"/>
              <a:gd name="T4" fmla="*/ 65 w 204"/>
              <a:gd name="T5" fmla="*/ 27 h 162"/>
              <a:gd name="T6" fmla="*/ 79 w 204"/>
              <a:gd name="T7" fmla="*/ 41 h 162"/>
              <a:gd name="T8" fmla="*/ 66 w 204"/>
              <a:gd name="T9" fmla="*/ 46 h 162"/>
              <a:gd name="T10" fmla="*/ 39 w 204"/>
              <a:gd name="T11" fmla="*/ 19 h 162"/>
              <a:gd name="T12" fmla="*/ 18 w 204"/>
              <a:gd name="T13" fmla="*/ 41 h 162"/>
              <a:gd name="T14" fmla="*/ 36 w 204"/>
              <a:gd name="T15" fmla="*/ 58 h 162"/>
              <a:gd name="T16" fmla="*/ 0 w 204"/>
              <a:gd name="T17" fmla="*/ 72 h 162"/>
              <a:gd name="T18" fmla="*/ 90 w 204"/>
              <a:gd name="T19" fmla="*/ 162 h 162"/>
              <a:gd name="T20" fmla="*/ 172 w 204"/>
              <a:gd name="T21" fmla="*/ 162 h 162"/>
              <a:gd name="T22" fmla="*/ 204 w 204"/>
              <a:gd name="T23" fmla="*/ 123 h 162"/>
              <a:gd name="T24" fmla="*/ 204 w 204"/>
              <a:gd name="T25" fmla="*/ 90 h 162"/>
              <a:gd name="T26" fmla="*/ 134 w 204"/>
              <a:gd name="T27" fmla="*/ 20 h 162"/>
              <a:gd name="T28" fmla="*/ 117 w 204"/>
              <a:gd name="T29" fmla="*/ 26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4" h="162">
                <a:moveTo>
                  <a:pt x="117" y="26"/>
                </a:moveTo>
                <a:cubicBezTo>
                  <a:pt x="91" y="0"/>
                  <a:pt x="91" y="0"/>
                  <a:pt x="91" y="0"/>
                </a:cubicBezTo>
                <a:cubicBezTo>
                  <a:pt x="65" y="27"/>
                  <a:pt x="65" y="27"/>
                  <a:pt x="65" y="27"/>
                </a:cubicBezTo>
                <a:cubicBezTo>
                  <a:pt x="79" y="41"/>
                  <a:pt x="79" y="41"/>
                  <a:pt x="79" y="41"/>
                </a:cubicBezTo>
                <a:cubicBezTo>
                  <a:pt x="66" y="46"/>
                  <a:pt x="66" y="46"/>
                  <a:pt x="66" y="46"/>
                </a:cubicBezTo>
                <a:cubicBezTo>
                  <a:pt x="39" y="19"/>
                  <a:pt x="39" y="19"/>
                  <a:pt x="39" y="19"/>
                </a:cubicBezTo>
                <a:cubicBezTo>
                  <a:pt x="18" y="41"/>
                  <a:pt x="18" y="41"/>
                  <a:pt x="18" y="41"/>
                </a:cubicBezTo>
                <a:cubicBezTo>
                  <a:pt x="36" y="58"/>
                  <a:pt x="36" y="58"/>
                  <a:pt x="36" y="58"/>
                </a:cubicBezTo>
                <a:cubicBezTo>
                  <a:pt x="0" y="72"/>
                  <a:pt x="0" y="72"/>
                  <a:pt x="0" y="72"/>
                </a:cubicBezTo>
                <a:cubicBezTo>
                  <a:pt x="90" y="162"/>
                  <a:pt x="90" y="162"/>
                  <a:pt x="90" y="162"/>
                </a:cubicBezTo>
                <a:cubicBezTo>
                  <a:pt x="172" y="162"/>
                  <a:pt x="172" y="162"/>
                  <a:pt x="172" y="162"/>
                </a:cubicBezTo>
                <a:cubicBezTo>
                  <a:pt x="190" y="158"/>
                  <a:pt x="204" y="142"/>
                  <a:pt x="204" y="123"/>
                </a:cubicBezTo>
                <a:cubicBezTo>
                  <a:pt x="204" y="90"/>
                  <a:pt x="204" y="90"/>
                  <a:pt x="204" y="90"/>
                </a:cubicBezTo>
                <a:cubicBezTo>
                  <a:pt x="134" y="20"/>
                  <a:pt x="134" y="20"/>
                  <a:pt x="134" y="20"/>
                </a:cubicBezTo>
                <a:lnTo>
                  <a:pt x="117" y="26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Freeform 21"/>
          <p:cNvSpPr/>
          <p:nvPr/>
        </p:nvSpPr>
        <p:spPr bwMode="auto">
          <a:xfrm>
            <a:off x="8421688" y="5894388"/>
            <a:ext cx="146050" cy="144463"/>
          </a:xfrm>
          <a:custGeom>
            <a:avLst/>
            <a:gdLst>
              <a:gd name="T0" fmla="*/ 53 w 58"/>
              <a:gd name="T1" fmla="*/ 45 h 57"/>
              <a:gd name="T2" fmla="*/ 38 w 58"/>
              <a:gd name="T3" fmla="*/ 38 h 57"/>
              <a:gd name="T4" fmla="*/ 39 w 58"/>
              <a:gd name="T5" fmla="*/ 32 h 57"/>
              <a:gd name="T6" fmla="*/ 40 w 58"/>
              <a:gd name="T7" fmla="*/ 30 h 57"/>
              <a:gd name="T8" fmla="*/ 40 w 58"/>
              <a:gd name="T9" fmla="*/ 30 h 57"/>
              <a:gd name="T10" fmla="*/ 44 w 58"/>
              <a:gd name="T11" fmla="*/ 16 h 57"/>
              <a:gd name="T12" fmla="*/ 29 w 58"/>
              <a:gd name="T13" fmla="*/ 0 h 57"/>
              <a:gd name="T14" fmla="*/ 29 w 58"/>
              <a:gd name="T15" fmla="*/ 0 h 57"/>
              <a:gd name="T16" fmla="*/ 29 w 58"/>
              <a:gd name="T17" fmla="*/ 0 h 57"/>
              <a:gd name="T18" fmla="*/ 29 w 58"/>
              <a:gd name="T19" fmla="*/ 0 h 57"/>
              <a:gd name="T20" fmla="*/ 29 w 58"/>
              <a:gd name="T21" fmla="*/ 0 h 57"/>
              <a:gd name="T22" fmla="*/ 14 w 58"/>
              <a:gd name="T23" fmla="*/ 16 h 57"/>
              <a:gd name="T24" fmla="*/ 18 w 58"/>
              <a:gd name="T25" fmla="*/ 30 h 57"/>
              <a:gd name="T26" fmla="*/ 18 w 58"/>
              <a:gd name="T27" fmla="*/ 30 h 57"/>
              <a:gd name="T28" fmla="*/ 18 w 58"/>
              <a:gd name="T29" fmla="*/ 30 h 57"/>
              <a:gd name="T30" fmla="*/ 19 w 58"/>
              <a:gd name="T31" fmla="*/ 32 h 57"/>
              <a:gd name="T32" fmla="*/ 20 w 58"/>
              <a:gd name="T33" fmla="*/ 38 h 57"/>
              <a:gd name="T34" fmla="*/ 5 w 58"/>
              <a:gd name="T35" fmla="*/ 45 h 57"/>
              <a:gd name="T36" fmla="*/ 0 w 58"/>
              <a:gd name="T37" fmla="*/ 51 h 57"/>
              <a:gd name="T38" fmla="*/ 0 w 58"/>
              <a:gd name="T39" fmla="*/ 57 h 57"/>
              <a:gd name="T40" fmla="*/ 58 w 58"/>
              <a:gd name="T41" fmla="*/ 57 h 57"/>
              <a:gd name="T42" fmla="*/ 58 w 58"/>
              <a:gd name="T43" fmla="*/ 51 h 57"/>
              <a:gd name="T44" fmla="*/ 53 w 58"/>
              <a:gd name="T45" fmla="*/ 45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" h="57">
                <a:moveTo>
                  <a:pt x="53" y="45"/>
                </a:moveTo>
                <a:cubicBezTo>
                  <a:pt x="53" y="45"/>
                  <a:pt x="40" y="41"/>
                  <a:pt x="38" y="38"/>
                </a:cubicBezTo>
                <a:cubicBezTo>
                  <a:pt x="37" y="36"/>
                  <a:pt x="38" y="34"/>
                  <a:pt x="39" y="32"/>
                </a:cubicBezTo>
                <a:cubicBezTo>
                  <a:pt x="39" y="32"/>
                  <a:pt x="39" y="31"/>
                  <a:pt x="4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2" y="27"/>
                  <a:pt x="44" y="22"/>
                  <a:pt x="44" y="16"/>
                </a:cubicBezTo>
                <a:cubicBezTo>
                  <a:pt x="44" y="7"/>
                  <a:pt x="37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1" y="0"/>
                  <a:pt x="14" y="7"/>
                  <a:pt x="14" y="16"/>
                </a:cubicBezTo>
                <a:cubicBezTo>
                  <a:pt x="14" y="22"/>
                  <a:pt x="16" y="27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9" y="31"/>
                  <a:pt x="19" y="32"/>
                  <a:pt x="19" y="32"/>
                </a:cubicBezTo>
                <a:cubicBezTo>
                  <a:pt x="20" y="34"/>
                  <a:pt x="21" y="36"/>
                  <a:pt x="20" y="38"/>
                </a:cubicBezTo>
                <a:cubicBezTo>
                  <a:pt x="18" y="41"/>
                  <a:pt x="5" y="45"/>
                  <a:pt x="5" y="45"/>
                </a:cubicBezTo>
                <a:cubicBezTo>
                  <a:pt x="2" y="46"/>
                  <a:pt x="0" y="48"/>
                  <a:pt x="0" y="51"/>
                </a:cubicBezTo>
                <a:cubicBezTo>
                  <a:pt x="0" y="57"/>
                  <a:pt x="0" y="57"/>
                  <a:pt x="0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1"/>
                  <a:pt x="58" y="51"/>
                  <a:pt x="58" y="51"/>
                </a:cubicBezTo>
                <a:cubicBezTo>
                  <a:pt x="58" y="48"/>
                  <a:pt x="56" y="46"/>
                  <a:pt x="53" y="45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Freeform 22"/>
          <p:cNvSpPr/>
          <p:nvPr/>
        </p:nvSpPr>
        <p:spPr bwMode="auto">
          <a:xfrm>
            <a:off x="8658226" y="5894388"/>
            <a:ext cx="146050" cy="144463"/>
          </a:xfrm>
          <a:custGeom>
            <a:avLst/>
            <a:gdLst>
              <a:gd name="T0" fmla="*/ 53 w 58"/>
              <a:gd name="T1" fmla="*/ 45 h 57"/>
              <a:gd name="T2" fmla="*/ 38 w 58"/>
              <a:gd name="T3" fmla="*/ 38 h 57"/>
              <a:gd name="T4" fmla="*/ 39 w 58"/>
              <a:gd name="T5" fmla="*/ 32 h 57"/>
              <a:gd name="T6" fmla="*/ 40 w 58"/>
              <a:gd name="T7" fmla="*/ 30 h 57"/>
              <a:gd name="T8" fmla="*/ 40 w 58"/>
              <a:gd name="T9" fmla="*/ 30 h 57"/>
              <a:gd name="T10" fmla="*/ 44 w 58"/>
              <a:gd name="T11" fmla="*/ 16 h 57"/>
              <a:gd name="T12" fmla="*/ 29 w 58"/>
              <a:gd name="T13" fmla="*/ 0 h 57"/>
              <a:gd name="T14" fmla="*/ 29 w 58"/>
              <a:gd name="T15" fmla="*/ 0 h 57"/>
              <a:gd name="T16" fmla="*/ 29 w 58"/>
              <a:gd name="T17" fmla="*/ 0 h 57"/>
              <a:gd name="T18" fmla="*/ 29 w 58"/>
              <a:gd name="T19" fmla="*/ 0 h 57"/>
              <a:gd name="T20" fmla="*/ 29 w 58"/>
              <a:gd name="T21" fmla="*/ 0 h 57"/>
              <a:gd name="T22" fmla="*/ 14 w 58"/>
              <a:gd name="T23" fmla="*/ 16 h 57"/>
              <a:gd name="T24" fmla="*/ 18 w 58"/>
              <a:gd name="T25" fmla="*/ 30 h 57"/>
              <a:gd name="T26" fmla="*/ 18 w 58"/>
              <a:gd name="T27" fmla="*/ 30 h 57"/>
              <a:gd name="T28" fmla="*/ 18 w 58"/>
              <a:gd name="T29" fmla="*/ 30 h 57"/>
              <a:gd name="T30" fmla="*/ 20 w 58"/>
              <a:gd name="T31" fmla="*/ 32 h 57"/>
              <a:gd name="T32" fmla="*/ 20 w 58"/>
              <a:gd name="T33" fmla="*/ 38 h 57"/>
              <a:gd name="T34" fmla="*/ 5 w 58"/>
              <a:gd name="T35" fmla="*/ 45 h 57"/>
              <a:gd name="T36" fmla="*/ 0 w 58"/>
              <a:gd name="T37" fmla="*/ 51 h 57"/>
              <a:gd name="T38" fmla="*/ 0 w 58"/>
              <a:gd name="T39" fmla="*/ 57 h 57"/>
              <a:gd name="T40" fmla="*/ 58 w 58"/>
              <a:gd name="T41" fmla="*/ 57 h 57"/>
              <a:gd name="T42" fmla="*/ 58 w 58"/>
              <a:gd name="T43" fmla="*/ 51 h 57"/>
              <a:gd name="T44" fmla="*/ 53 w 58"/>
              <a:gd name="T45" fmla="*/ 45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" h="57">
                <a:moveTo>
                  <a:pt x="53" y="45"/>
                </a:moveTo>
                <a:cubicBezTo>
                  <a:pt x="53" y="45"/>
                  <a:pt x="40" y="41"/>
                  <a:pt x="38" y="38"/>
                </a:cubicBezTo>
                <a:cubicBezTo>
                  <a:pt x="37" y="36"/>
                  <a:pt x="38" y="34"/>
                  <a:pt x="39" y="32"/>
                </a:cubicBezTo>
                <a:cubicBezTo>
                  <a:pt x="39" y="32"/>
                  <a:pt x="39" y="31"/>
                  <a:pt x="4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2" y="27"/>
                  <a:pt x="44" y="22"/>
                  <a:pt x="44" y="16"/>
                </a:cubicBezTo>
                <a:cubicBezTo>
                  <a:pt x="44" y="7"/>
                  <a:pt x="37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1" y="0"/>
                  <a:pt x="14" y="7"/>
                  <a:pt x="14" y="16"/>
                </a:cubicBezTo>
                <a:cubicBezTo>
                  <a:pt x="14" y="22"/>
                  <a:pt x="16" y="27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9" y="31"/>
                  <a:pt x="19" y="32"/>
                  <a:pt x="20" y="32"/>
                </a:cubicBezTo>
                <a:cubicBezTo>
                  <a:pt x="20" y="34"/>
                  <a:pt x="21" y="36"/>
                  <a:pt x="20" y="38"/>
                </a:cubicBezTo>
                <a:cubicBezTo>
                  <a:pt x="18" y="41"/>
                  <a:pt x="5" y="45"/>
                  <a:pt x="5" y="45"/>
                </a:cubicBezTo>
                <a:cubicBezTo>
                  <a:pt x="2" y="46"/>
                  <a:pt x="0" y="48"/>
                  <a:pt x="0" y="51"/>
                </a:cubicBezTo>
                <a:cubicBezTo>
                  <a:pt x="0" y="57"/>
                  <a:pt x="0" y="57"/>
                  <a:pt x="0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1"/>
                  <a:pt x="58" y="51"/>
                  <a:pt x="58" y="51"/>
                </a:cubicBezTo>
                <a:cubicBezTo>
                  <a:pt x="58" y="48"/>
                  <a:pt x="56" y="46"/>
                  <a:pt x="53" y="45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Freeform 23"/>
          <p:cNvSpPr/>
          <p:nvPr/>
        </p:nvSpPr>
        <p:spPr bwMode="auto">
          <a:xfrm>
            <a:off x="8512176" y="5840413"/>
            <a:ext cx="201613" cy="198438"/>
          </a:xfrm>
          <a:custGeom>
            <a:avLst/>
            <a:gdLst>
              <a:gd name="T0" fmla="*/ 74 w 80"/>
              <a:gd name="T1" fmla="*/ 62 h 79"/>
              <a:gd name="T2" fmla="*/ 52 w 80"/>
              <a:gd name="T3" fmla="*/ 52 h 79"/>
              <a:gd name="T4" fmla="*/ 53 w 80"/>
              <a:gd name="T5" fmla="*/ 45 h 79"/>
              <a:gd name="T6" fmla="*/ 55 w 80"/>
              <a:gd name="T7" fmla="*/ 42 h 79"/>
              <a:gd name="T8" fmla="*/ 55 w 80"/>
              <a:gd name="T9" fmla="*/ 42 h 79"/>
              <a:gd name="T10" fmla="*/ 61 w 80"/>
              <a:gd name="T11" fmla="*/ 22 h 79"/>
              <a:gd name="T12" fmla="*/ 40 w 80"/>
              <a:gd name="T13" fmla="*/ 0 h 79"/>
              <a:gd name="T14" fmla="*/ 40 w 80"/>
              <a:gd name="T15" fmla="*/ 0 h 79"/>
              <a:gd name="T16" fmla="*/ 40 w 80"/>
              <a:gd name="T17" fmla="*/ 0 h 79"/>
              <a:gd name="T18" fmla="*/ 40 w 80"/>
              <a:gd name="T19" fmla="*/ 0 h 79"/>
              <a:gd name="T20" fmla="*/ 40 w 80"/>
              <a:gd name="T21" fmla="*/ 0 h 79"/>
              <a:gd name="T22" fmla="*/ 19 w 80"/>
              <a:gd name="T23" fmla="*/ 22 h 79"/>
              <a:gd name="T24" fmla="*/ 25 w 80"/>
              <a:gd name="T25" fmla="*/ 42 h 79"/>
              <a:gd name="T26" fmla="*/ 25 w 80"/>
              <a:gd name="T27" fmla="*/ 42 h 79"/>
              <a:gd name="T28" fmla="*/ 25 w 80"/>
              <a:gd name="T29" fmla="*/ 42 h 79"/>
              <a:gd name="T30" fmla="*/ 27 w 80"/>
              <a:gd name="T31" fmla="*/ 45 h 79"/>
              <a:gd name="T32" fmla="*/ 28 w 80"/>
              <a:gd name="T33" fmla="*/ 52 h 79"/>
              <a:gd name="T34" fmla="*/ 6 w 80"/>
              <a:gd name="T35" fmla="*/ 62 h 79"/>
              <a:gd name="T36" fmla="*/ 0 w 80"/>
              <a:gd name="T37" fmla="*/ 71 h 79"/>
              <a:gd name="T38" fmla="*/ 0 w 80"/>
              <a:gd name="T39" fmla="*/ 79 h 79"/>
              <a:gd name="T40" fmla="*/ 80 w 80"/>
              <a:gd name="T41" fmla="*/ 79 h 79"/>
              <a:gd name="T42" fmla="*/ 80 w 80"/>
              <a:gd name="T43" fmla="*/ 71 h 79"/>
              <a:gd name="T44" fmla="*/ 74 w 80"/>
              <a:gd name="T45" fmla="*/ 6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0" h="79">
                <a:moveTo>
                  <a:pt x="74" y="62"/>
                </a:moveTo>
                <a:cubicBezTo>
                  <a:pt x="74" y="62"/>
                  <a:pt x="55" y="57"/>
                  <a:pt x="52" y="52"/>
                </a:cubicBezTo>
                <a:cubicBezTo>
                  <a:pt x="51" y="50"/>
                  <a:pt x="52" y="47"/>
                  <a:pt x="53" y="45"/>
                </a:cubicBezTo>
                <a:cubicBezTo>
                  <a:pt x="54" y="44"/>
                  <a:pt x="54" y="43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8" y="37"/>
                  <a:pt x="60" y="31"/>
                  <a:pt x="61" y="22"/>
                </a:cubicBezTo>
                <a:cubicBezTo>
                  <a:pt x="61" y="10"/>
                  <a:pt x="51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29" y="0"/>
                  <a:pt x="19" y="10"/>
                  <a:pt x="19" y="22"/>
                </a:cubicBezTo>
                <a:cubicBezTo>
                  <a:pt x="20" y="31"/>
                  <a:pt x="22" y="37"/>
                  <a:pt x="25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6" y="43"/>
                  <a:pt x="26" y="44"/>
                  <a:pt x="27" y="45"/>
                </a:cubicBezTo>
                <a:cubicBezTo>
                  <a:pt x="28" y="47"/>
                  <a:pt x="29" y="50"/>
                  <a:pt x="28" y="52"/>
                </a:cubicBezTo>
                <a:cubicBezTo>
                  <a:pt x="25" y="57"/>
                  <a:pt x="6" y="62"/>
                  <a:pt x="6" y="62"/>
                </a:cubicBezTo>
                <a:cubicBezTo>
                  <a:pt x="3" y="64"/>
                  <a:pt x="0" y="67"/>
                  <a:pt x="0" y="71"/>
                </a:cubicBezTo>
                <a:cubicBezTo>
                  <a:pt x="0" y="79"/>
                  <a:pt x="0" y="79"/>
                  <a:pt x="0" y="79"/>
                </a:cubicBezTo>
                <a:cubicBezTo>
                  <a:pt x="80" y="79"/>
                  <a:pt x="80" y="79"/>
                  <a:pt x="80" y="79"/>
                </a:cubicBezTo>
                <a:cubicBezTo>
                  <a:pt x="80" y="71"/>
                  <a:pt x="80" y="71"/>
                  <a:pt x="80" y="71"/>
                </a:cubicBezTo>
                <a:cubicBezTo>
                  <a:pt x="80" y="67"/>
                  <a:pt x="77" y="64"/>
                  <a:pt x="74" y="62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24"/>
          <p:cNvSpPr/>
          <p:nvPr/>
        </p:nvSpPr>
        <p:spPr bwMode="auto">
          <a:xfrm>
            <a:off x="7285038" y="56213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Freeform 25"/>
          <p:cNvSpPr/>
          <p:nvPr/>
        </p:nvSpPr>
        <p:spPr bwMode="auto">
          <a:xfrm>
            <a:off x="7426326" y="5829301"/>
            <a:ext cx="503238" cy="434975"/>
          </a:xfrm>
          <a:custGeom>
            <a:avLst/>
            <a:gdLst>
              <a:gd name="T0" fmla="*/ 108 w 200"/>
              <a:gd name="T1" fmla="*/ 36 h 173"/>
              <a:gd name="T2" fmla="*/ 71 w 200"/>
              <a:gd name="T3" fmla="*/ 0 h 173"/>
              <a:gd name="T4" fmla="*/ 38 w 200"/>
              <a:gd name="T5" fmla="*/ 33 h 173"/>
              <a:gd name="T6" fmla="*/ 65 w 200"/>
              <a:gd name="T7" fmla="*/ 59 h 173"/>
              <a:gd name="T8" fmla="*/ 0 w 200"/>
              <a:gd name="T9" fmla="*/ 95 h 173"/>
              <a:gd name="T10" fmla="*/ 77 w 200"/>
              <a:gd name="T11" fmla="*/ 173 h 173"/>
              <a:gd name="T12" fmla="*/ 160 w 200"/>
              <a:gd name="T13" fmla="*/ 173 h 173"/>
              <a:gd name="T14" fmla="*/ 200 w 200"/>
              <a:gd name="T15" fmla="*/ 133 h 173"/>
              <a:gd name="T16" fmla="*/ 200 w 200"/>
              <a:gd name="T17" fmla="*/ 98 h 173"/>
              <a:gd name="T18" fmla="*/ 127 w 200"/>
              <a:gd name="T19" fmla="*/ 26 h 173"/>
              <a:gd name="T20" fmla="*/ 108 w 200"/>
              <a:gd name="T21" fmla="*/ 36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0" h="173">
                <a:moveTo>
                  <a:pt x="108" y="36"/>
                </a:moveTo>
                <a:cubicBezTo>
                  <a:pt x="71" y="0"/>
                  <a:pt x="71" y="0"/>
                  <a:pt x="71" y="0"/>
                </a:cubicBezTo>
                <a:cubicBezTo>
                  <a:pt x="38" y="33"/>
                  <a:pt x="38" y="33"/>
                  <a:pt x="38" y="33"/>
                </a:cubicBezTo>
                <a:cubicBezTo>
                  <a:pt x="65" y="59"/>
                  <a:pt x="65" y="59"/>
                  <a:pt x="65" y="59"/>
                </a:cubicBezTo>
                <a:cubicBezTo>
                  <a:pt x="0" y="95"/>
                  <a:pt x="0" y="95"/>
                  <a:pt x="0" y="95"/>
                </a:cubicBezTo>
                <a:cubicBezTo>
                  <a:pt x="77" y="173"/>
                  <a:pt x="77" y="173"/>
                  <a:pt x="77" y="173"/>
                </a:cubicBezTo>
                <a:cubicBezTo>
                  <a:pt x="160" y="173"/>
                  <a:pt x="160" y="173"/>
                  <a:pt x="160" y="173"/>
                </a:cubicBezTo>
                <a:cubicBezTo>
                  <a:pt x="182" y="173"/>
                  <a:pt x="200" y="155"/>
                  <a:pt x="200" y="133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127" y="26"/>
                  <a:pt x="127" y="26"/>
                  <a:pt x="127" y="26"/>
                </a:cubicBezTo>
                <a:lnTo>
                  <a:pt x="108" y="36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26"/>
          <p:cNvSpPr/>
          <p:nvPr/>
        </p:nvSpPr>
        <p:spPr bwMode="auto">
          <a:xfrm>
            <a:off x="7615238" y="5876926"/>
            <a:ext cx="190500" cy="192088"/>
          </a:xfrm>
          <a:custGeom>
            <a:avLst/>
            <a:gdLst>
              <a:gd name="T0" fmla="*/ 70 w 76"/>
              <a:gd name="T1" fmla="*/ 60 h 76"/>
              <a:gd name="T2" fmla="*/ 50 w 76"/>
              <a:gd name="T3" fmla="*/ 50 h 76"/>
              <a:gd name="T4" fmla="*/ 51 w 76"/>
              <a:gd name="T5" fmla="*/ 43 h 76"/>
              <a:gd name="T6" fmla="*/ 53 w 76"/>
              <a:gd name="T7" fmla="*/ 41 h 76"/>
              <a:gd name="T8" fmla="*/ 53 w 76"/>
              <a:gd name="T9" fmla="*/ 41 h 76"/>
              <a:gd name="T10" fmla="*/ 58 w 76"/>
              <a:gd name="T11" fmla="*/ 22 h 76"/>
              <a:gd name="T12" fmla="*/ 38 w 76"/>
              <a:gd name="T13" fmla="*/ 1 h 76"/>
              <a:gd name="T14" fmla="*/ 38 w 76"/>
              <a:gd name="T15" fmla="*/ 1 h 76"/>
              <a:gd name="T16" fmla="*/ 38 w 76"/>
              <a:gd name="T17" fmla="*/ 1 h 76"/>
              <a:gd name="T18" fmla="*/ 38 w 76"/>
              <a:gd name="T19" fmla="*/ 0 h 76"/>
              <a:gd name="T20" fmla="*/ 38 w 76"/>
              <a:gd name="T21" fmla="*/ 0 h 76"/>
              <a:gd name="T22" fmla="*/ 19 w 76"/>
              <a:gd name="T23" fmla="*/ 22 h 76"/>
              <a:gd name="T24" fmla="*/ 24 w 76"/>
              <a:gd name="T25" fmla="*/ 41 h 76"/>
              <a:gd name="T26" fmla="*/ 24 w 76"/>
              <a:gd name="T27" fmla="*/ 41 h 76"/>
              <a:gd name="T28" fmla="*/ 24 w 76"/>
              <a:gd name="T29" fmla="*/ 41 h 76"/>
              <a:gd name="T30" fmla="*/ 26 w 76"/>
              <a:gd name="T31" fmla="*/ 43 h 76"/>
              <a:gd name="T32" fmla="*/ 27 w 76"/>
              <a:gd name="T33" fmla="*/ 50 h 76"/>
              <a:gd name="T34" fmla="*/ 6 w 76"/>
              <a:gd name="T35" fmla="*/ 60 h 76"/>
              <a:gd name="T36" fmla="*/ 0 w 76"/>
              <a:gd name="T37" fmla="*/ 68 h 76"/>
              <a:gd name="T38" fmla="*/ 0 w 76"/>
              <a:gd name="T39" fmla="*/ 76 h 76"/>
              <a:gd name="T40" fmla="*/ 76 w 76"/>
              <a:gd name="T41" fmla="*/ 76 h 76"/>
              <a:gd name="T42" fmla="*/ 76 w 76"/>
              <a:gd name="T43" fmla="*/ 68 h 76"/>
              <a:gd name="T44" fmla="*/ 70 w 76"/>
              <a:gd name="T45" fmla="*/ 6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" h="76">
                <a:moveTo>
                  <a:pt x="70" y="60"/>
                </a:moveTo>
                <a:cubicBezTo>
                  <a:pt x="70" y="60"/>
                  <a:pt x="52" y="55"/>
                  <a:pt x="50" y="50"/>
                </a:cubicBezTo>
                <a:cubicBezTo>
                  <a:pt x="49" y="48"/>
                  <a:pt x="50" y="45"/>
                  <a:pt x="51" y="43"/>
                </a:cubicBezTo>
                <a:cubicBezTo>
                  <a:pt x="52" y="42"/>
                  <a:pt x="52" y="42"/>
                  <a:pt x="53" y="41"/>
                </a:cubicBezTo>
                <a:cubicBezTo>
                  <a:pt x="53" y="41"/>
                  <a:pt x="53" y="41"/>
                  <a:pt x="53" y="41"/>
                </a:cubicBezTo>
                <a:cubicBezTo>
                  <a:pt x="56" y="36"/>
                  <a:pt x="58" y="30"/>
                  <a:pt x="58" y="22"/>
                </a:cubicBezTo>
                <a:cubicBezTo>
                  <a:pt x="58" y="10"/>
                  <a:pt x="49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0"/>
                  <a:pt x="38" y="1"/>
                </a:cubicBezTo>
                <a:cubicBezTo>
                  <a:pt x="38" y="1"/>
                  <a:pt x="38" y="0"/>
                  <a:pt x="3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28" y="1"/>
                  <a:pt x="18" y="10"/>
                  <a:pt x="19" y="22"/>
                </a:cubicBezTo>
                <a:cubicBezTo>
                  <a:pt x="19" y="30"/>
                  <a:pt x="21" y="36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2"/>
                  <a:pt x="25" y="42"/>
                  <a:pt x="26" y="43"/>
                </a:cubicBezTo>
                <a:cubicBezTo>
                  <a:pt x="27" y="45"/>
                  <a:pt x="28" y="48"/>
                  <a:pt x="27" y="50"/>
                </a:cubicBezTo>
                <a:cubicBezTo>
                  <a:pt x="25" y="55"/>
                  <a:pt x="6" y="60"/>
                  <a:pt x="6" y="60"/>
                </a:cubicBezTo>
                <a:cubicBezTo>
                  <a:pt x="3" y="61"/>
                  <a:pt x="0" y="65"/>
                  <a:pt x="0" y="68"/>
                </a:cubicBezTo>
                <a:cubicBezTo>
                  <a:pt x="0" y="76"/>
                  <a:pt x="0" y="76"/>
                  <a:pt x="0" y="76"/>
                </a:cubicBezTo>
                <a:cubicBezTo>
                  <a:pt x="76" y="76"/>
                  <a:pt x="76" y="76"/>
                  <a:pt x="76" y="76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5"/>
                  <a:pt x="74" y="61"/>
                  <a:pt x="70" y="60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Freeform 27"/>
          <p:cNvSpPr/>
          <p:nvPr/>
        </p:nvSpPr>
        <p:spPr bwMode="auto">
          <a:xfrm>
            <a:off x="7426326" y="5807076"/>
            <a:ext cx="261938" cy="261938"/>
          </a:xfrm>
          <a:custGeom>
            <a:avLst/>
            <a:gdLst>
              <a:gd name="T0" fmla="*/ 96 w 104"/>
              <a:gd name="T1" fmla="*/ 82 h 104"/>
              <a:gd name="T2" fmla="*/ 68 w 104"/>
              <a:gd name="T3" fmla="*/ 69 h 104"/>
              <a:gd name="T4" fmla="*/ 69 w 104"/>
              <a:gd name="T5" fmla="*/ 59 h 104"/>
              <a:gd name="T6" fmla="*/ 71 w 104"/>
              <a:gd name="T7" fmla="*/ 56 h 104"/>
              <a:gd name="T8" fmla="*/ 71 w 104"/>
              <a:gd name="T9" fmla="*/ 56 h 104"/>
              <a:gd name="T10" fmla="*/ 79 w 104"/>
              <a:gd name="T11" fmla="*/ 29 h 104"/>
              <a:gd name="T12" fmla="*/ 52 w 104"/>
              <a:gd name="T13" fmla="*/ 0 h 104"/>
              <a:gd name="T14" fmla="*/ 52 w 104"/>
              <a:gd name="T15" fmla="*/ 0 h 104"/>
              <a:gd name="T16" fmla="*/ 52 w 104"/>
              <a:gd name="T17" fmla="*/ 0 h 104"/>
              <a:gd name="T18" fmla="*/ 52 w 104"/>
              <a:gd name="T19" fmla="*/ 0 h 104"/>
              <a:gd name="T20" fmla="*/ 52 w 104"/>
              <a:gd name="T21" fmla="*/ 0 h 104"/>
              <a:gd name="T22" fmla="*/ 25 w 104"/>
              <a:gd name="T23" fmla="*/ 29 h 104"/>
              <a:gd name="T24" fmla="*/ 33 w 104"/>
              <a:gd name="T25" fmla="*/ 56 h 104"/>
              <a:gd name="T26" fmla="*/ 33 w 104"/>
              <a:gd name="T27" fmla="*/ 56 h 104"/>
              <a:gd name="T28" fmla="*/ 33 w 104"/>
              <a:gd name="T29" fmla="*/ 56 h 104"/>
              <a:gd name="T30" fmla="*/ 35 w 104"/>
              <a:gd name="T31" fmla="*/ 59 h 104"/>
              <a:gd name="T32" fmla="*/ 36 w 104"/>
              <a:gd name="T33" fmla="*/ 69 h 104"/>
              <a:gd name="T34" fmla="*/ 8 w 104"/>
              <a:gd name="T35" fmla="*/ 82 h 104"/>
              <a:gd name="T36" fmla="*/ 0 w 104"/>
              <a:gd name="T37" fmla="*/ 93 h 104"/>
              <a:gd name="T38" fmla="*/ 0 w 104"/>
              <a:gd name="T39" fmla="*/ 104 h 104"/>
              <a:gd name="T40" fmla="*/ 104 w 104"/>
              <a:gd name="T41" fmla="*/ 104 h 104"/>
              <a:gd name="T42" fmla="*/ 104 w 104"/>
              <a:gd name="T43" fmla="*/ 93 h 104"/>
              <a:gd name="T44" fmla="*/ 96 w 104"/>
              <a:gd name="T45" fmla="*/ 8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4" h="104">
                <a:moveTo>
                  <a:pt x="96" y="82"/>
                </a:moveTo>
                <a:cubicBezTo>
                  <a:pt x="96" y="82"/>
                  <a:pt x="71" y="76"/>
                  <a:pt x="68" y="69"/>
                </a:cubicBezTo>
                <a:cubicBezTo>
                  <a:pt x="66" y="66"/>
                  <a:pt x="68" y="61"/>
                  <a:pt x="69" y="59"/>
                </a:cubicBezTo>
                <a:cubicBezTo>
                  <a:pt x="70" y="58"/>
                  <a:pt x="71" y="57"/>
                  <a:pt x="71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5" y="49"/>
                  <a:pt x="79" y="40"/>
                  <a:pt x="79" y="29"/>
                </a:cubicBezTo>
                <a:cubicBezTo>
                  <a:pt x="79" y="13"/>
                  <a:pt x="67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37" y="0"/>
                  <a:pt x="24" y="13"/>
                  <a:pt x="25" y="29"/>
                </a:cubicBezTo>
                <a:cubicBezTo>
                  <a:pt x="25" y="40"/>
                  <a:pt x="28" y="49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7"/>
                  <a:pt x="34" y="58"/>
                  <a:pt x="35" y="59"/>
                </a:cubicBezTo>
                <a:cubicBezTo>
                  <a:pt x="36" y="61"/>
                  <a:pt x="38" y="66"/>
                  <a:pt x="36" y="69"/>
                </a:cubicBezTo>
                <a:cubicBezTo>
                  <a:pt x="33" y="76"/>
                  <a:pt x="8" y="82"/>
                  <a:pt x="8" y="82"/>
                </a:cubicBezTo>
                <a:cubicBezTo>
                  <a:pt x="3" y="84"/>
                  <a:pt x="0" y="88"/>
                  <a:pt x="0" y="93"/>
                </a:cubicBezTo>
                <a:cubicBezTo>
                  <a:pt x="0" y="104"/>
                  <a:pt x="0" y="104"/>
                  <a:pt x="0" y="104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4" y="88"/>
                  <a:pt x="101" y="84"/>
                  <a:pt x="96" y="82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Freeform 28"/>
          <p:cNvSpPr/>
          <p:nvPr/>
        </p:nvSpPr>
        <p:spPr bwMode="auto">
          <a:xfrm>
            <a:off x="6280151" y="56213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486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Freeform 29"/>
          <p:cNvSpPr/>
          <p:nvPr/>
        </p:nvSpPr>
        <p:spPr bwMode="auto">
          <a:xfrm>
            <a:off x="6410326" y="5784851"/>
            <a:ext cx="512763" cy="479425"/>
          </a:xfrm>
          <a:custGeom>
            <a:avLst/>
            <a:gdLst>
              <a:gd name="T0" fmla="*/ 75 w 204"/>
              <a:gd name="T1" fmla="*/ 86 h 191"/>
              <a:gd name="T2" fmla="*/ 68 w 204"/>
              <a:gd name="T3" fmla="*/ 82 h 191"/>
              <a:gd name="T4" fmla="*/ 18 w 204"/>
              <a:gd name="T5" fmla="*/ 78 h 191"/>
              <a:gd name="T6" fmla="*/ 55 w 204"/>
              <a:gd name="T7" fmla="*/ 114 h 191"/>
              <a:gd name="T8" fmla="*/ 0 w 204"/>
              <a:gd name="T9" fmla="*/ 139 h 191"/>
              <a:gd name="T10" fmla="*/ 52 w 204"/>
              <a:gd name="T11" fmla="*/ 191 h 191"/>
              <a:gd name="T12" fmla="*/ 164 w 204"/>
              <a:gd name="T13" fmla="*/ 191 h 191"/>
              <a:gd name="T14" fmla="*/ 204 w 204"/>
              <a:gd name="T15" fmla="*/ 151 h 191"/>
              <a:gd name="T16" fmla="*/ 204 w 204"/>
              <a:gd name="T17" fmla="*/ 100 h 191"/>
              <a:gd name="T18" fmla="*/ 104 w 204"/>
              <a:gd name="T19" fmla="*/ 0 h 191"/>
              <a:gd name="T20" fmla="*/ 75 w 204"/>
              <a:gd name="T21" fmla="*/ 8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191">
                <a:moveTo>
                  <a:pt x="75" y="86"/>
                </a:moveTo>
                <a:cubicBezTo>
                  <a:pt x="68" y="82"/>
                  <a:pt x="68" y="82"/>
                  <a:pt x="68" y="82"/>
                </a:cubicBezTo>
                <a:cubicBezTo>
                  <a:pt x="18" y="78"/>
                  <a:pt x="18" y="78"/>
                  <a:pt x="18" y="78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0" y="139"/>
                  <a:pt x="0" y="139"/>
                  <a:pt x="0" y="139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164" y="191"/>
                  <a:pt x="164" y="191"/>
                  <a:pt x="164" y="191"/>
                </a:cubicBezTo>
                <a:cubicBezTo>
                  <a:pt x="186" y="191"/>
                  <a:pt x="204" y="173"/>
                  <a:pt x="204" y="151"/>
                </a:cubicBezTo>
                <a:cubicBezTo>
                  <a:pt x="204" y="100"/>
                  <a:pt x="204" y="100"/>
                  <a:pt x="204" y="100"/>
                </a:cubicBezTo>
                <a:cubicBezTo>
                  <a:pt x="104" y="0"/>
                  <a:pt x="104" y="0"/>
                  <a:pt x="104" y="0"/>
                </a:cubicBezTo>
                <a:lnTo>
                  <a:pt x="75" y="86"/>
                </a:lnTo>
                <a:close/>
              </a:path>
            </a:pathLst>
          </a:custGeom>
          <a:solidFill>
            <a:srgbClr val="BF6F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" name="Freeform 30"/>
          <p:cNvSpPr/>
          <p:nvPr/>
        </p:nvSpPr>
        <p:spPr bwMode="auto">
          <a:xfrm>
            <a:off x="6410326" y="5751513"/>
            <a:ext cx="382588" cy="382588"/>
          </a:xfrm>
          <a:custGeom>
            <a:avLst/>
            <a:gdLst>
              <a:gd name="T0" fmla="*/ 140 w 152"/>
              <a:gd name="T1" fmla="*/ 128 h 152"/>
              <a:gd name="T2" fmla="*/ 97 w 152"/>
              <a:gd name="T3" fmla="*/ 114 h 152"/>
              <a:gd name="T4" fmla="*/ 96 w 152"/>
              <a:gd name="T5" fmla="*/ 104 h 152"/>
              <a:gd name="T6" fmla="*/ 134 w 152"/>
              <a:gd name="T7" fmla="*/ 91 h 152"/>
              <a:gd name="T8" fmla="*/ 111 w 152"/>
              <a:gd name="T9" fmla="*/ 66 h 152"/>
              <a:gd name="T10" fmla="*/ 111 w 152"/>
              <a:gd name="T11" fmla="*/ 66 h 152"/>
              <a:gd name="T12" fmla="*/ 115 w 152"/>
              <a:gd name="T13" fmla="*/ 43 h 152"/>
              <a:gd name="T14" fmla="*/ 76 w 152"/>
              <a:gd name="T15" fmla="*/ 0 h 152"/>
              <a:gd name="T16" fmla="*/ 76 w 152"/>
              <a:gd name="T17" fmla="*/ 0 h 152"/>
              <a:gd name="T18" fmla="*/ 76 w 152"/>
              <a:gd name="T19" fmla="*/ 0 h 152"/>
              <a:gd name="T20" fmla="*/ 76 w 152"/>
              <a:gd name="T21" fmla="*/ 0 h 152"/>
              <a:gd name="T22" fmla="*/ 76 w 152"/>
              <a:gd name="T23" fmla="*/ 0 h 152"/>
              <a:gd name="T24" fmla="*/ 76 w 152"/>
              <a:gd name="T25" fmla="*/ 0 h 152"/>
              <a:gd name="T26" fmla="*/ 76 w 152"/>
              <a:gd name="T27" fmla="*/ 0 h 152"/>
              <a:gd name="T28" fmla="*/ 76 w 152"/>
              <a:gd name="T29" fmla="*/ 0 h 152"/>
              <a:gd name="T30" fmla="*/ 76 w 152"/>
              <a:gd name="T31" fmla="*/ 0 h 152"/>
              <a:gd name="T32" fmla="*/ 76 w 152"/>
              <a:gd name="T33" fmla="*/ 0 h 152"/>
              <a:gd name="T34" fmla="*/ 76 w 152"/>
              <a:gd name="T35" fmla="*/ 0 h 152"/>
              <a:gd name="T36" fmla="*/ 37 w 152"/>
              <a:gd name="T37" fmla="*/ 43 h 152"/>
              <a:gd name="T38" fmla="*/ 41 w 152"/>
              <a:gd name="T39" fmla="*/ 66 h 152"/>
              <a:gd name="T40" fmla="*/ 41 w 152"/>
              <a:gd name="T41" fmla="*/ 66 h 152"/>
              <a:gd name="T42" fmla="*/ 18 w 152"/>
              <a:gd name="T43" fmla="*/ 91 h 152"/>
              <a:gd name="T44" fmla="*/ 56 w 152"/>
              <a:gd name="T45" fmla="*/ 104 h 152"/>
              <a:gd name="T46" fmla="*/ 55 w 152"/>
              <a:gd name="T47" fmla="*/ 114 h 152"/>
              <a:gd name="T48" fmla="*/ 12 w 152"/>
              <a:gd name="T49" fmla="*/ 128 h 152"/>
              <a:gd name="T50" fmla="*/ 0 w 152"/>
              <a:gd name="T51" fmla="*/ 145 h 152"/>
              <a:gd name="T52" fmla="*/ 0 w 152"/>
              <a:gd name="T53" fmla="*/ 152 h 152"/>
              <a:gd name="T54" fmla="*/ 76 w 152"/>
              <a:gd name="T55" fmla="*/ 152 h 152"/>
              <a:gd name="T56" fmla="*/ 152 w 152"/>
              <a:gd name="T57" fmla="*/ 152 h 152"/>
              <a:gd name="T58" fmla="*/ 152 w 152"/>
              <a:gd name="T59" fmla="*/ 145 h 152"/>
              <a:gd name="T60" fmla="*/ 140 w 152"/>
              <a:gd name="T61" fmla="*/ 12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2" h="152">
                <a:moveTo>
                  <a:pt x="140" y="128"/>
                </a:moveTo>
                <a:cubicBezTo>
                  <a:pt x="140" y="128"/>
                  <a:pt x="102" y="124"/>
                  <a:pt x="97" y="114"/>
                </a:cubicBezTo>
                <a:cubicBezTo>
                  <a:pt x="96" y="112"/>
                  <a:pt x="96" y="109"/>
                  <a:pt x="96" y="104"/>
                </a:cubicBezTo>
                <a:cubicBezTo>
                  <a:pt x="109" y="105"/>
                  <a:pt x="134" y="91"/>
                  <a:pt x="134" y="91"/>
                </a:cubicBezTo>
                <a:cubicBezTo>
                  <a:pt x="132" y="90"/>
                  <a:pt x="103" y="94"/>
                  <a:pt x="111" y="66"/>
                </a:cubicBezTo>
                <a:cubicBezTo>
                  <a:pt x="111" y="66"/>
                  <a:pt x="111" y="66"/>
                  <a:pt x="111" y="66"/>
                </a:cubicBezTo>
                <a:cubicBezTo>
                  <a:pt x="114" y="59"/>
                  <a:pt x="115" y="51"/>
                  <a:pt x="115" y="43"/>
                </a:cubicBezTo>
                <a:cubicBezTo>
                  <a:pt x="116" y="19"/>
                  <a:pt x="98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54" y="0"/>
                  <a:pt x="36" y="19"/>
                  <a:pt x="37" y="43"/>
                </a:cubicBezTo>
                <a:cubicBezTo>
                  <a:pt x="37" y="51"/>
                  <a:pt x="38" y="59"/>
                  <a:pt x="41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49" y="94"/>
                  <a:pt x="20" y="90"/>
                  <a:pt x="18" y="91"/>
                </a:cubicBezTo>
                <a:cubicBezTo>
                  <a:pt x="18" y="91"/>
                  <a:pt x="43" y="105"/>
                  <a:pt x="56" y="104"/>
                </a:cubicBezTo>
                <a:cubicBezTo>
                  <a:pt x="56" y="109"/>
                  <a:pt x="56" y="112"/>
                  <a:pt x="55" y="114"/>
                </a:cubicBezTo>
                <a:cubicBezTo>
                  <a:pt x="50" y="124"/>
                  <a:pt x="12" y="128"/>
                  <a:pt x="12" y="128"/>
                </a:cubicBezTo>
                <a:cubicBezTo>
                  <a:pt x="5" y="130"/>
                  <a:pt x="0" y="137"/>
                  <a:pt x="0" y="145"/>
                </a:cubicBezTo>
                <a:cubicBezTo>
                  <a:pt x="0" y="152"/>
                  <a:pt x="0" y="152"/>
                  <a:pt x="0" y="152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45"/>
                  <a:pt x="152" y="145"/>
                  <a:pt x="152" y="145"/>
                </a:cubicBezTo>
                <a:cubicBezTo>
                  <a:pt x="152" y="137"/>
                  <a:pt x="147" y="130"/>
                  <a:pt x="140" y="128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" name="Freeform 31"/>
          <p:cNvSpPr/>
          <p:nvPr/>
        </p:nvSpPr>
        <p:spPr bwMode="auto">
          <a:xfrm>
            <a:off x="5273676" y="5622926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" name="Freeform 32"/>
          <p:cNvSpPr/>
          <p:nvPr/>
        </p:nvSpPr>
        <p:spPr bwMode="auto">
          <a:xfrm>
            <a:off x="5407026" y="5773738"/>
            <a:ext cx="511175" cy="490538"/>
          </a:xfrm>
          <a:custGeom>
            <a:avLst/>
            <a:gdLst>
              <a:gd name="T0" fmla="*/ 53 w 203"/>
              <a:gd name="T1" fmla="*/ 100 h 195"/>
              <a:gd name="T2" fmla="*/ 0 w 203"/>
              <a:gd name="T3" fmla="*/ 140 h 195"/>
              <a:gd name="T4" fmla="*/ 55 w 203"/>
              <a:gd name="T5" fmla="*/ 195 h 195"/>
              <a:gd name="T6" fmla="*/ 171 w 203"/>
              <a:gd name="T7" fmla="*/ 195 h 195"/>
              <a:gd name="T8" fmla="*/ 203 w 203"/>
              <a:gd name="T9" fmla="*/ 156 h 195"/>
              <a:gd name="T10" fmla="*/ 203 w 203"/>
              <a:gd name="T11" fmla="*/ 100 h 195"/>
              <a:gd name="T12" fmla="*/ 103 w 203"/>
              <a:gd name="T13" fmla="*/ 0 h 195"/>
              <a:gd name="T14" fmla="*/ 53 w 203"/>
              <a:gd name="T15" fmla="*/ 10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3" h="195">
                <a:moveTo>
                  <a:pt x="53" y="100"/>
                </a:moveTo>
                <a:cubicBezTo>
                  <a:pt x="0" y="140"/>
                  <a:pt x="0" y="140"/>
                  <a:pt x="0" y="140"/>
                </a:cubicBezTo>
                <a:cubicBezTo>
                  <a:pt x="55" y="195"/>
                  <a:pt x="55" y="195"/>
                  <a:pt x="55" y="195"/>
                </a:cubicBezTo>
                <a:cubicBezTo>
                  <a:pt x="171" y="195"/>
                  <a:pt x="171" y="195"/>
                  <a:pt x="171" y="195"/>
                </a:cubicBezTo>
                <a:cubicBezTo>
                  <a:pt x="189" y="191"/>
                  <a:pt x="203" y="175"/>
                  <a:pt x="203" y="156"/>
                </a:cubicBezTo>
                <a:cubicBezTo>
                  <a:pt x="203" y="100"/>
                  <a:pt x="203" y="100"/>
                  <a:pt x="203" y="100"/>
                </a:cubicBezTo>
                <a:cubicBezTo>
                  <a:pt x="103" y="0"/>
                  <a:pt x="103" y="0"/>
                  <a:pt x="103" y="0"/>
                </a:cubicBezTo>
                <a:lnTo>
                  <a:pt x="53" y="100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" name="Freeform 33"/>
          <p:cNvSpPr/>
          <p:nvPr/>
        </p:nvSpPr>
        <p:spPr bwMode="auto">
          <a:xfrm>
            <a:off x="5405438" y="5743576"/>
            <a:ext cx="381000" cy="381000"/>
          </a:xfrm>
          <a:custGeom>
            <a:avLst/>
            <a:gdLst>
              <a:gd name="T0" fmla="*/ 152 w 152"/>
              <a:gd name="T1" fmla="*/ 151 h 151"/>
              <a:gd name="T2" fmla="*/ 152 w 152"/>
              <a:gd name="T3" fmla="*/ 135 h 151"/>
              <a:gd name="T4" fmla="*/ 140 w 152"/>
              <a:gd name="T5" fmla="*/ 119 h 151"/>
              <a:gd name="T6" fmla="*/ 140 w 152"/>
              <a:gd name="T7" fmla="*/ 119 h 151"/>
              <a:gd name="T8" fmla="*/ 99 w 152"/>
              <a:gd name="T9" fmla="*/ 99 h 151"/>
              <a:gd name="T10" fmla="*/ 101 w 152"/>
              <a:gd name="T11" fmla="*/ 85 h 151"/>
              <a:gd name="T12" fmla="*/ 104 w 152"/>
              <a:gd name="T13" fmla="*/ 80 h 151"/>
              <a:gd name="T14" fmla="*/ 104 w 152"/>
              <a:gd name="T15" fmla="*/ 80 h 151"/>
              <a:gd name="T16" fmla="*/ 104 w 152"/>
              <a:gd name="T17" fmla="*/ 80 h 151"/>
              <a:gd name="T18" fmla="*/ 115 w 152"/>
              <a:gd name="T19" fmla="*/ 42 h 151"/>
              <a:gd name="T20" fmla="*/ 76 w 152"/>
              <a:gd name="T21" fmla="*/ 0 h 151"/>
              <a:gd name="T22" fmla="*/ 76 w 152"/>
              <a:gd name="T23" fmla="*/ 0 h 151"/>
              <a:gd name="T24" fmla="*/ 76 w 152"/>
              <a:gd name="T25" fmla="*/ 0 h 151"/>
              <a:gd name="T26" fmla="*/ 76 w 152"/>
              <a:gd name="T27" fmla="*/ 0 h 151"/>
              <a:gd name="T28" fmla="*/ 76 w 152"/>
              <a:gd name="T29" fmla="*/ 0 h 151"/>
              <a:gd name="T30" fmla="*/ 37 w 152"/>
              <a:gd name="T31" fmla="*/ 42 h 151"/>
              <a:gd name="T32" fmla="*/ 48 w 152"/>
              <a:gd name="T33" fmla="*/ 80 h 151"/>
              <a:gd name="T34" fmla="*/ 48 w 152"/>
              <a:gd name="T35" fmla="*/ 80 h 151"/>
              <a:gd name="T36" fmla="*/ 48 w 152"/>
              <a:gd name="T37" fmla="*/ 80 h 151"/>
              <a:gd name="T38" fmla="*/ 51 w 152"/>
              <a:gd name="T39" fmla="*/ 85 h 151"/>
              <a:gd name="T40" fmla="*/ 53 w 152"/>
              <a:gd name="T41" fmla="*/ 99 h 151"/>
              <a:gd name="T42" fmla="*/ 12 w 152"/>
              <a:gd name="T43" fmla="*/ 119 h 151"/>
              <a:gd name="T44" fmla="*/ 12 w 152"/>
              <a:gd name="T45" fmla="*/ 119 h 151"/>
              <a:gd name="T46" fmla="*/ 0 w 152"/>
              <a:gd name="T47" fmla="*/ 135 h 151"/>
              <a:gd name="T48" fmla="*/ 0 w 152"/>
              <a:gd name="T49" fmla="*/ 151 h 151"/>
              <a:gd name="T50" fmla="*/ 152 w 152"/>
              <a:gd name="T51" fmla="*/ 1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2" h="151">
                <a:moveTo>
                  <a:pt x="152" y="151"/>
                </a:moveTo>
                <a:cubicBezTo>
                  <a:pt x="152" y="135"/>
                  <a:pt x="152" y="135"/>
                  <a:pt x="152" y="135"/>
                </a:cubicBezTo>
                <a:cubicBezTo>
                  <a:pt x="152" y="128"/>
                  <a:pt x="147" y="121"/>
                  <a:pt x="140" y="119"/>
                </a:cubicBezTo>
                <a:cubicBezTo>
                  <a:pt x="140" y="119"/>
                  <a:pt x="140" y="119"/>
                  <a:pt x="140" y="119"/>
                </a:cubicBezTo>
                <a:cubicBezTo>
                  <a:pt x="139" y="119"/>
                  <a:pt x="104" y="110"/>
                  <a:pt x="99" y="99"/>
                </a:cubicBezTo>
                <a:cubicBezTo>
                  <a:pt x="96" y="95"/>
                  <a:pt x="99" y="89"/>
                  <a:pt x="101" y="85"/>
                </a:cubicBezTo>
                <a:cubicBezTo>
                  <a:pt x="102" y="83"/>
                  <a:pt x="103" y="82"/>
                  <a:pt x="104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10" y="71"/>
                  <a:pt x="115" y="58"/>
                  <a:pt x="115" y="42"/>
                </a:cubicBezTo>
                <a:cubicBezTo>
                  <a:pt x="116" y="19"/>
                  <a:pt x="98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54" y="0"/>
                  <a:pt x="36" y="19"/>
                  <a:pt x="37" y="42"/>
                </a:cubicBezTo>
                <a:cubicBezTo>
                  <a:pt x="37" y="58"/>
                  <a:pt x="42" y="71"/>
                  <a:pt x="48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9" y="82"/>
                  <a:pt x="50" y="83"/>
                  <a:pt x="51" y="85"/>
                </a:cubicBezTo>
                <a:cubicBezTo>
                  <a:pt x="53" y="89"/>
                  <a:pt x="56" y="95"/>
                  <a:pt x="53" y="99"/>
                </a:cubicBezTo>
                <a:cubicBezTo>
                  <a:pt x="48" y="110"/>
                  <a:pt x="13" y="119"/>
                  <a:pt x="1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21"/>
                  <a:pt x="0" y="128"/>
                  <a:pt x="0" y="135"/>
                </a:cubicBezTo>
                <a:cubicBezTo>
                  <a:pt x="0" y="151"/>
                  <a:pt x="0" y="151"/>
                  <a:pt x="0" y="151"/>
                </a:cubicBezTo>
                <a:lnTo>
                  <a:pt x="152" y="151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" name="Freeform 34"/>
          <p:cNvSpPr/>
          <p:nvPr/>
        </p:nvSpPr>
        <p:spPr bwMode="auto">
          <a:xfrm>
            <a:off x="4268788" y="56229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" name="Freeform 35"/>
          <p:cNvSpPr/>
          <p:nvPr/>
        </p:nvSpPr>
        <p:spPr bwMode="auto">
          <a:xfrm>
            <a:off x="4398963" y="5834063"/>
            <a:ext cx="512763" cy="430213"/>
          </a:xfrm>
          <a:custGeom>
            <a:avLst/>
            <a:gdLst>
              <a:gd name="T0" fmla="*/ 0 w 204"/>
              <a:gd name="T1" fmla="*/ 105 h 171"/>
              <a:gd name="T2" fmla="*/ 66 w 204"/>
              <a:gd name="T3" fmla="*/ 171 h 171"/>
              <a:gd name="T4" fmla="*/ 172 w 204"/>
              <a:gd name="T5" fmla="*/ 171 h 171"/>
              <a:gd name="T6" fmla="*/ 204 w 204"/>
              <a:gd name="T7" fmla="*/ 132 h 171"/>
              <a:gd name="T8" fmla="*/ 204 w 204"/>
              <a:gd name="T9" fmla="*/ 52 h 171"/>
              <a:gd name="T10" fmla="*/ 152 w 204"/>
              <a:gd name="T11" fmla="*/ 0 h 171"/>
              <a:gd name="T12" fmla="*/ 0 w 204"/>
              <a:gd name="T13" fmla="*/ 105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71">
                <a:moveTo>
                  <a:pt x="0" y="105"/>
                </a:moveTo>
                <a:cubicBezTo>
                  <a:pt x="66" y="171"/>
                  <a:pt x="66" y="171"/>
                  <a:pt x="66" y="171"/>
                </a:cubicBezTo>
                <a:cubicBezTo>
                  <a:pt x="172" y="171"/>
                  <a:pt x="172" y="171"/>
                  <a:pt x="172" y="171"/>
                </a:cubicBezTo>
                <a:cubicBezTo>
                  <a:pt x="190" y="167"/>
                  <a:pt x="204" y="151"/>
                  <a:pt x="204" y="132"/>
                </a:cubicBezTo>
                <a:cubicBezTo>
                  <a:pt x="204" y="52"/>
                  <a:pt x="204" y="52"/>
                  <a:pt x="204" y="52"/>
                </a:cubicBezTo>
                <a:cubicBezTo>
                  <a:pt x="152" y="0"/>
                  <a:pt x="152" y="0"/>
                  <a:pt x="152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" name="Rectangle 36"/>
          <p:cNvSpPr>
            <a:spLocks noChangeArrowheads="1"/>
          </p:cNvSpPr>
          <p:nvPr/>
        </p:nvSpPr>
        <p:spPr bwMode="auto">
          <a:xfrm>
            <a:off x="4398963" y="5834063"/>
            <a:ext cx="382588" cy="265113"/>
          </a:xfrm>
          <a:prstGeom prst="rect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" name="Freeform 37"/>
          <p:cNvSpPr/>
          <p:nvPr/>
        </p:nvSpPr>
        <p:spPr bwMode="auto">
          <a:xfrm>
            <a:off x="4429126" y="5864226"/>
            <a:ext cx="322263" cy="204788"/>
          </a:xfrm>
          <a:custGeom>
            <a:avLst/>
            <a:gdLst>
              <a:gd name="T0" fmla="*/ 203 w 203"/>
              <a:gd name="T1" fmla="*/ 23 h 129"/>
              <a:gd name="T2" fmla="*/ 149 w 203"/>
              <a:gd name="T3" fmla="*/ 64 h 129"/>
              <a:gd name="T4" fmla="*/ 203 w 203"/>
              <a:gd name="T5" fmla="*/ 107 h 129"/>
              <a:gd name="T6" fmla="*/ 203 w 203"/>
              <a:gd name="T7" fmla="*/ 129 h 129"/>
              <a:gd name="T8" fmla="*/ 203 w 203"/>
              <a:gd name="T9" fmla="*/ 129 h 129"/>
              <a:gd name="T10" fmla="*/ 135 w 203"/>
              <a:gd name="T11" fmla="*/ 77 h 129"/>
              <a:gd name="T12" fmla="*/ 101 w 203"/>
              <a:gd name="T13" fmla="*/ 102 h 129"/>
              <a:gd name="T14" fmla="*/ 70 w 203"/>
              <a:gd name="T15" fmla="*/ 77 h 129"/>
              <a:gd name="T16" fmla="*/ 0 w 203"/>
              <a:gd name="T17" fmla="*/ 129 h 129"/>
              <a:gd name="T18" fmla="*/ 0 w 203"/>
              <a:gd name="T19" fmla="*/ 129 h 129"/>
              <a:gd name="T20" fmla="*/ 0 w 203"/>
              <a:gd name="T21" fmla="*/ 107 h 129"/>
              <a:gd name="T22" fmla="*/ 54 w 203"/>
              <a:gd name="T23" fmla="*/ 64 h 129"/>
              <a:gd name="T24" fmla="*/ 0 w 203"/>
              <a:gd name="T25" fmla="*/ 23 h 129"/>
              <a:gd name="T26" fmla="*/ 0 w 203"/>
              <a:gd name="T27" fmla="*/ 0 h 129"/>
              <a:gd name="T28" fmla="*/ 0 w 203"/>
              <a:gd name="T29" fmla="*/ 0 h 129"/>
              <a:gd name="T30" fmla="*/ 101 w 203"/>
              <a:gd name="T31" fmla="*/ 78 h 129"/>
              <a:gd name="T32" fmla="*/ 203 w 203"/>
              <a:gd name="T33" fmla="*/ 0 h 129"/>
              <a:gd name="T34" fmla="*/ 203 w 203"/>
              <a:gd name="T35" fmla="*/ 0 h 129"/>
              <a:gd name="T36" fmla="*/ 203 w 203"/>
              <a:gd name="T37" fmla="*/ 23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03" h="129">
                <a:moveTo>
                  <a:pt x="203" y="23"/>
                </a:moveTo>
                <a:lnTo>
                  <a:pt x="149" y="64"/>
                </a:lnTo>
                <a:lnTo>
                  <a:pt x="203" y="107"/>
                </a:lnTo>
                <a:lnTo>
                  <a:pt x="203" y="129"/>
                </a:lnTo>
                <a:lnTo>
                  <a:pt x="203" y="129"/>
                </a:lnTo>
                <a:lnTo>
                  <a:pt x="135" y="77"/>
                </a:lnTo>
                <a:lnTo>
                  <a:pt x="101" y="102"/>
                </a:lnTo>
                <a:lnTo>
                  <a:pt x="70" y="77"/>
                </a:lnTo>
                <a:lnTo>
                  <a:pt x="0" y="129"/>
                </a:lnTo>
                <a:lnTo>
                  <a:pt x="0" y="129"/>
                </a:lnTo>
                <a:lnTo>
                  <a:pt x="0" y="107"/>
                </a:lnTo>
                <a:lnTo>
                  <a:pt x="54" y="64"/>
                </a:lnTo>
                <a:lnTo>
                  <a:pt x="0" y="23"/>
                </a:lnTo>
                <a:lnTo>
                  <a:pt x="0" y="0"/>
                </a:lnTo>
                <a:lnTo>
                  <a:pt x="0" y="0"/>
                </a:lnTo>
                <a:lnTo>
                  <a:pt x="101" y="78"/>
                </a:lnTo>
                <a:lnTo>
                  <a:pt x="203" y="0"/>
                </a:lnTo>
                <a:lnTo>
                  <a:pt x="203" y="0"/>
                </a:lnTo>
                <a:lnTo>
                  <a:pt x="203" y="23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" name="Freeform 38"/>
          <p:cNvSpPr/>
          <p:nvPr/>
        </p:nvSpPr>
        <p:spPr bwMode="auto">
          <a:xfrm>
            <a:off x="3260726" y="56213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" name="Freeform 39"/>
          <p:cNvSpPr/>
          <p:nvPr/>
        </p:nvSpPr>
        <p:spPr bwMode="auto">
          <a:xfrm>
            <a:off x="3394076" y="5834063"/>
            <a:ext cx="509588" cy="430213"/>
          </a:xfrm>
          <a:custGeom>
            <a:avLst/>
            <a:gdLst>
              <a:gd name="T0" fmla="*/ 0 w 203"/>
              <a:gd name="T1" fmla="*/ 105 h 171"/>
              <a:gd name="T2" fmla="*/ 66 w 203"/>
              <a:gd name="T3" fmla="*/ 171 h 171"/>
              <a:gd name="T4" fmla="*/ 163 w 203"/>
              <a:gd name="T5" fmla="*/ 171 h 171"/>
              <a:gd name="T6" fmla="*/ 203 w 203"/>
              <a:gd name="T7" fmla="*/ 131 h 171"/>
              <a:gd name="T8" fmla="*/ 203 w 203"/>
              <a:gd name="T9" fmla="*/ 52 h 171"/>
              <a:gd name="T10" fmla="*/ 152 w 203"/>
              <a:gd name="T11" fmla="*/ 0 h 171"/>
              <a:gd name="T12" fmla="*/ 0 w 203"/>
              <a:gd name="T13" fmla="*/ 105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3" h="171">
                <a:moveTo>
                  <a:pt x="0" y="105"/>
                </a:moveTo>
                <a:cubicBezTo>
                  <a:pt x="66" y="171"/>
                  <a:pt x="66" y="171"/>
                  <a:pt x="66" y="171"/>
                </a:cubicBezTo>
                <a:cubicBezTo>
                  <a:pt x="163" y="171"/>
                  <a:pt x="163" y="171"/>
                  <a:pt x="163" y="171"/>
                </a:cubicBezTo>
                <a:cubicBezTo>
                  <a:pt x="185" y="171"/>
                  <a:pt x="203" y="153"/>
                  <a:pt x="203" y="131"/>
                </a:cubicBezTo>
                <a:cubicBezTo>
                  <a:pt x="203" y="52"/>
                  <a:pt x="203" y="52"/>
                  <a:pt x="203" y="52"/>
                </a:cubicBezTo>
                <a:cubicBezTo>
                  <a:pt x="152" y="0"/>
                  <a:pt x="152" y="0"/>
                  <a:pt x="152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" name="Rectangle 40"/>
          <p:cNvSpPr>
            <a:spLocks noChangeArrowheads="1"/>
          </p:cNvSpPr>
          <p:nvPr/>
        </p:nvSpPr>
        <p:spPr bwMode="auto">
          <a:xfrm>
            <a:off x="3394076" y="5834063"/>
            <a:ext cx="381000" cy="265113"/>
          </a:xfrm>
          <a:prstGeom prst="rect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" name="Freeform 41"/>
          <p:cNvSpPr/>
          <p:nvPr/>
        </p:nvSpPr>
        <p:spPr bwMode="auto">
          <a:xfrm>
            <a:off x="3421063" y="5864226"/>
            <a:ext cx="323850" cy="161925"/>
          </a:xfrm>
          <a:custGeom>
            <a:avLst/>
            <a:gdLst>
              <a:gd name="T0" fmla="*/ 204 w 204"/>
              <a:gd name="T1" fmla="*/ 24 h 102"/>
              <a:gd name="T2" fmla="*/ 103 w 204"/>
              <a:gd name="T3" fmla="*/ 102 h 102"/>
              <a:gd name="T4" fmla="*/ 0 w 204"/>
              <a:gd name="T5" fmla="*/ 24 h 102"/>
              <a:gd name="T6" fmla="*/ 0 w 204"/>
              <a:gd name="T7" fmla="*/ 0 h 102"/>
              <a:gd name="T8" fmla="*/ 2 w 204"/>
              <a:gd name="T9" fmla="*/ 0 h 102"/>
              <a:gd name="T10" fmla="*/ 103 w 204"/>
              <a:gd name="T11" fmla="*/ 78 h 102"/>
              <a:gd name="T12" fmla="*/ 204 w 204"/>
              <a:gd name="T13" fmla="*/ 0 h 102"/>
              <a:gd name="T14" fmla="*/ 204 w 204"/>
              <a:gd name="T15" fmla="*/ 0 h 102"/>
              <a:gd name="T16" fmla="*/ 204 w 204"/>
              <a:gd name="T17" fmla="*/ 24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4" h="102">
                <a:moveTo>
                  <a:pt x="204" y="24"/>
                </a:moveTo>
                <a:lnTo>
                  <a:pt x="103" y="102"/>
                </a:lnTo>
                <a:lnTo>
                  <a:pt x="0" y="24"/>
                </a:lnTo>
                <a:lnTo>
                  <a:pt x="0" y="0"/>
                </a:lnTo>
                <a:lnTo>
                  <a:pt x="2" y="0"/>
                </a:lnTo>
                <a:lnTo>
                  <a:pt x="103" y="78"/>
                </a:lnTo>
                <a:lnTo>
                  <a:pt x="204" y="0"/>
                </a:lnTo>
                <a:lnTo>
                  <a:pt x="204" y="0"/>
                </a:lnTo>
                <a:lnTo>
                  <a:pt x="204" y="24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" name="Freeform 42"/>
          <p:cNvSpPr/>
          <p:nvPr/>
        </p:nvSpPr>
        <p:spPr bwMode="auto">
          <a:xfrm>
            <a:off x="2257426" y="56213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" name="Freeform 43"/>
          <p:cNvSpPr/>
          <p:nvPr/>
        </p:nvSpPr>
        <p:spPr bwMode="auto">
          <a:xfrm>
            <a:off x="2460626" y="5849938"/>
            <a:ext cx="439738" cy="414338"/>
          </a:xfrm>
          <a:custGeom>
            <a:avLst/>
            <a:gdLst>
              <a:gd name="T0" fmla="*/ 0 w 175"/>
              <a:gd name="T1" fmla="*/ 84 h 165"/>
              <a:gd name="T2" fmla="*/ 82 w 175"/>
              <a:gd name="T3" fmla="*/ 165 h 165"/>
              <a:gd name="T4" fmla="*/ 135 w 175"/>
              <a:gd name="T5" fmla="*/ 165 h 165"/>
              <a:gd name="T6" fmla="*/ 175 w 175"/>
              <a:gd name="T7" fmla="*/ 125 h 165"/>
              <a:gd name="T8" fmla="*/ 175 w 175"/>
              <a:gd name="T9" fmla="*/ 63 h 165"/>
              <a:gd name="T10" fmla="*/ 111 w 175"/>
              <a:gd name="T11" fmla="*/ 0 h 165"/>
              <a:gd name="T12" fmla="*/ 0 w 175"/>
              <a:gd name="T13" fmla="*/ 84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5" h="165">
                <a:moveTo>
                  <a:pt x="0" y="84"/>
                </a:moveTo>
                <a:cubicBezTo>
                  <a:pt x="82" y="165"/>
                  <a:pt x="82" y="165"/>
                  <a:pt x="82" y="165"/>
                </a:cubicBezTo>
                <a:cubicBezTo>
                  <a:pt x="135" y="165"/>
                  <a:pt x="135" y="165"/>
                  <a:pt x="135" y="165"/>
                </a:cubicBezTo>
                <a:cubicBezTo>
                  <a:pt x="157" y="165"/>
                  <a:pt x="175" y="147"/>
                  <a:pt x="175" y="125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11" y="0"/>
                  <a:pt x="111" y="0"/>
                  <a:pt x="111" y="0"/>
                </a:cubicBezTo>
                <a:lnTo>
                  <a:pt x="0" y="84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" name="Freeform 44"/>
          <p:cNvSpPr/>
          <p:nvPr/>
        </p:nvSpPr>
        <p:spPr bwMode="auto">
          <a:xfrm>
            <a:off x="2382838" y="5816601"/>
            <a:ext cx="392113" cy="322263"/>
          </a:xfrm>
          <a:custGeom>
            <a:avLst/>
            <a:gdLst>
              <a:gd name="T0" fmla="*/ 154 w 156"/>
              <a:gd name="T1" fmla="*/ 41 h 128"/>
              <a:gd name="T2" fmla="*/ 113 w 156"/>
              <a:gd name="T3" fmla="*/ 0 h 128"/>
              <a:gd name="T4" fmla="*/ 78 w 156"/>
              <a:gd name="T5" fmla="*/ 20 h 128"/>
              <a:gd name="T6" fmla="*/ 43 w 156"/>
              <a:gd name="T7" fmla="*/ 0 h 128"/>
              <a:gd name="T8" fmla="*/ 2 w 156"/>
              <a:gd name="T9" fmla="*/ 41 h 128"/>
              <a:gd name="T10" fmla="*/ 78 w 156"/>
              <a:gd name="T11" fmla="*/ 128 h 128"/>
              <a:gd name="T12" fmla="*/ 154 w 156"/>
              <a:gd name="T13" fmla="*/ 4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28">
                <a:moveTo>
                  <a:pt x="154" y="41"/>
                </a:moveTo>
                <a:cubicBezTo>
                  <a:pt x="153" y="18"/>
                  <a:pt x="136" y="0"/>
                  <a:pt x="113" y="0"/>
                </a:cubicBezTo>
                <a:cubicBezTo>
                  <a:pt x="98" y="0"/>
                  <a:pt x="85" y="8"/>
                  <a:pt x="78" y="20"/>
                </a:cubicBezTo>
                <a:cubicBezTo>
                  <a:pt x="71" y="8"/>
                  <a:pt x="58" y="0"/>
                  <a:pt x="43" y="0"/>
                </a:cubicBezTo>
                <a:cubicBezTo>
                  <a:pt x="20" y="0"/>
                  <a:pt x="3" y="18"/>
                  <a:pt x="2" y="41"/>
                </a:cubicBezTo>
                <a:cubicBezTo>
                  <a:pt x="0" y="92"/>
                  <a:pt x="78" y="128"/>
                  <a:pt x="78" y="128"/>
                </a:cubicBezTo>
                <a:cubicBezTo>
                  <a:pt x="78" y="128"/>
                  <a:pt x="156" y="92"/>
                  <a:pt x="154" y="41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" name="Rectangle 45"/>
          <p:cNvSpPr>
            <a:spLocks noChangeArrowheads="1"/>
          </p:cNvSpPr>
          <p:nvPr/>
        </p:nvSpPr>
        <p:spPr bwMode="auto">
          <a:xfrm>
            <a:off x="2520951" y="5962651"/>
            <a:ext cx="115888" cy="301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" name="Freeform 46"/>
          <p:cNvSpPr/>
          <p:nvPr/>
        </p:nvSpPr>
        <p:spPr bwMode="auto">
          <a:xfrm>
            <a:off x="1250951" y="56213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" name="Freeform 47"/>
          <p:cNvSpPr/>
          <p:nvPr/>
        </p:nvSpPr>
        <p:spPr bwMode="auto">
          <a:xfrm>
            <a:off x="1454151" y="5849938"/>
            <a:ext cx="441325" cy="414338"/>
          </a:xfrm>
          <a:custGeom>
            <a:avLst/>
            <a:gdLst>
              <a:gd name="T0" fmla="*/ 0 w 175"/>
              <a:gd name="T1" fmla="*/ 84 h 165"/>
              <a:gd name="T2" fmla="*/ 82 w 175"/>
              <a:gd name="T3" fmla="*/ 165 h 165"/>
              <a:gd name="T4" fmla="*/ 135 w 175"/>
              <a:gd name="T5" fmla="*/ 165 h 165"/>
              <a:gd name="T6" fmla="*/ 175 w 175"/>
              <a:gd name="T7" fmla="*/ 125 h 165"/>
              <a:gd name="T8" fmla="*/ 175 w 175"/>
              <a:gd name="T9" fmla="*/ 63 h 165"/>
              <a:gd name="T10" fmla="*/ 111 w 175"/>
              <a:gd name="T11" fmla="*/ 0 h 165"/>
              <a:gd name="T12" fmla="*/ 0 w 175"/>
              <a:gd name="T13" fmla="*/ 84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5" h="165">
                <a:moveTo>
                  <a:pt x="0" y="84"/>
                </a:moveTo>
                <a:cubicBezTo>
                  <a:pt x="82" y="165"/>
                  <a:pt x="82" y="165"/>
                  <a:pt x="82" y="165"/>
                </a:cubicBezTo>
                <a:cubicBezTo>
                  <a:pt x="135" y="165"/>
                  <a:pt x="135" y="165"/>
                  <a:pt x="135" y="165"/>
                </a:cubicBezTo>
                <a:cubicBezTo>
                  <a:pt x="157" y="165"/>
                  <a:pt x="175" y="147"/>
                  <a:pt x="175" y="125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11" y="0"/>
                  <a:pt x="111" y="0"/>
                  <a:pt x="111" y="0"/>
                </a:cubicBezTo>
                <a:lnTo>
                  <a:pt x="0" y="84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" name="Freeform 48"/>
          <p:cNvSpPr/>
          <p:nvPr/>
        </p:nvSpPr>
        <p:spPr bwMode="auto">
          <a:xfrm>
            <a:off x="1376363" y="5816601"/>
            <a:ext cx="392113" cy="322263"/>
          </a:xfrm>
          <a:custGeom>
            <a:avLst/>
            <a:gdLst>
              <a:gd name="T0" fmla="*/ 154 w 156"/>
              <a:gd name="T1" fmla="*/ 41 h 128"/>
              <a:gd name="T2" fmla="*/ 113 w 156"/>
              <a:gd name="T3" fmla="*/ 0 h 128"/>
              <a:gd name="T4" fmla="*/ 78 w 156"/>
              <a:gd name="T5" fmla="*/ 20 h 128"/>
              <a:gd name="T6" fmla="*/ 43 w 156"/>
              <a:gd name="T7" fmla="*/ 0 h 128"/>
              <a:gd name="T8" fmla="*/ 2 w 156"/>
              <a:gd name="T9" fmla="*/ 41 h 128"/>
              <a:gd name="T10" fmla="*/ 78 w 156"/>
              <a:gd name="T11" fmla="*/ 128 h 128"/>
              <a:gd name="T12" fmla="*/ 154 w 156"/>
              <a:gd name="T13" fmla="*/ 4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28">
                <a:moveTo>
                  <a:pt x="154" y="41"/>
                </a:moveTo>
                <a:cubicBezTo>
                  <a:pt x="153" y="18"/>
                  <a:pt x="136" y="0"/>
                  <a:pt x="113" y="0"/>
                </a:cubicBezTo>
                <a:cubicBezTo>
                  <a:pt x="98" y="0"/>
                  <a:pt x="85" y="8"/>
                  <a:pt x="78" y="20"/>
                </a:cubicBezTo>
                <a:cubicBezTo>
                  <a:pt x="71" y="8"/>
                  <a:pt x="58" y="0"/>
                  <a:pt x="43" y="0"/>
                </a:cubicBezTo>
                <a:cubicBezTo>
                  <a:pt x="20" y="0"/>
                  <a:pt x="3" y="18"/>
                  <a:pt x="2" y="41"/>
                </a:cubicBezTo>
                <a:cubicBezTo>
                  <a:pt x="0" y="92"/>
                  <a:pt x="78" y="128"/>
                  <a:pt x="78" y="128"/>
                </a:cubicBezTo>
                <a:cubicBezTo>
                  <a:pt x="78" y="128"/>
                  <a:pt x="156" y="92"/>
                  <a:pt x="154" y="41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" name="Freeform 49"/>
          <p:cNvSpPr/>
          <p:nvPr/>
        </p:nvSpPr>
        <p:spPr bwMode="auto">
          <a:xfrm>
            <a:off x="1514476" y="5919788"/>
            <a:ext cx="115888" cy="115888"/>
          </a:xfrm>
          <a:custGeom>
            <a:avLst/>
            <a:gdLst>
              <a:gd name="T0" fmla="*/ 73 w 73"/>
              <a:gd name="T1" fmla="*/ 27 h 73"/>
              <a:gd name="T2" fmla="*/ 46 w 73"/>
              <a:gd name="T3" fmla="*/ 27 h 73"/>
              <a:gd name="T4" fmla="*/ 46 w 73"/>
              <a:gd name="T5" fmla="*/ 0 h 73"/>
              <a:gd name="T6" fmla="*/ 27 w 73"/>
              <a:gd name="T7" fmla="*/ 0 h 73"/>
              <a:gd name="T8" fmla="*/ 27 w 73"/>
              <a:gd name="T9" fmla="*/ 27 h 73"/>
              <a:gd name="T10" fmla="*/ 0 w 73"/>
              <a:gd name="T11" fmla="*/ 27 h 73"/>
              <a:gd name="T12" fmla="*/ 0 w 73"/>
              <a:gd name="T13" fmla="*/ 46 h 73"/>
              <a:gd name="T14" fmla="*/ 27 w 73"/>
              <a:gd name="T15" fmla="*/ 46 h 73"/>
              <a:gd name="T16" fmla="*/ 27 w 73"/>
              <a:gd name="T17" fmla="*/ 73 h 73"/>
              <a:gd name="T18" fmla="*/ 46 w 73"/>
              <a:gd name="T19" fmla="*/ 73 h 73"/>
              <a:gd name="T20" fmla="*/ 46 w 73"/>
              <a:gd name="T21" fmla="*/ 46 h 73"/>
              <a:gd name="T22" fmla="*/ 73 w 73"/>
              <a:gd name="T23" fmla="*/ 46 h 73"/>
              <a:gd name="T24" fmla="*/ 73 w 73"/>
              <a:gd name="T25" fmla="*/ 27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3" h="73">
                <a:moveTo>
                  <a:pt x="73" y="27"/>
                </a:moveTo>
                <a:lnTo>
                  <a:pt x="46" y="27"/>
                </a:lnTo>
                <a:lnTo>
                  <a:pt x="46" y="0"/>
                </a:lnTo>
                <a:lnTo>
                  <a:pt x="27" y="0"/>
                </a:lnTo>
                <a:lnTo>
                  <a:pt x="27" y="27"/>
                </a:lnTo>
                <a:lnTo>
                  <a:pt x="0" y="27"/>
                </a:lnTo>
                <a:lnTo>
                  <a:pt x="0" y="46"/>
                </a:lnTo>
                <a:lnTo>
                  <a:pt x="27" y="46"/>
                </a:lnTo>
                <a:lnTo>
                  <a:pt x="27" y="73"/>
                </a:lnTo>
                <a:lnTo>
                  <a:pt x="46" y="73"/>
                </a:lnTo>
                <a:lnTo>
                  <a:pt x="46" y="46"/>
                </a:lnTo>
                <a:lnTo>
                  <a:pt x="73" y="46"/>
                </a:lnTo>
                <a:lnTo>
                  <a:pt x="73" y="2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" name="Freeform 50"/>
          <p:cNvSpPr/>
          <p:nvPr/>
        </p:nvSpPr>
        <p:spPr bwMode="auto">
          <a:xfrm>
            <a:off x="246063" y="56229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" name="Freeform 51"/>
          <p:cNvSpPr/>
          <p:nvPr/>
        </p:nvSpPr>
        <p:spPr bwMode="auto">
          <a:xfrm>
            <a:off x="449263" y="5849938"/>
            <a:ext cx="439738" cy="414338"/>
          </a:xfrm>
          <a:custGeom>
            <a:avLst/>
            <a:gdLst>
              <a:gd name="T0" fmla="*/ 0 w 175"/>
              <a:gd name="T1" fmla="*/ 84 h 165"/>
              <a:gd name="T2" fmla="*/ 82 w 175"/>
              <a:gd name="T3" fmla="*/ 165 h 165"/>
              <a:gd name="T4" fmla="*/ 143 w 175"/>
              <a:gd name="T5" fmla="*/ 165 h 165"/>
              <a:gd name="T6" fmla="*/ 175 w 175"/>
              <a:gd name="T7" fmla="*/ 126 h 165"/>
              <a:gd name="T8" fmla="*/ 175 w 175"/>
              <a:gd name="T9" fmla="*/ 63 h 165"/>
              <a:gd name="T10" fmla="*/ 111 w 175"/>
              <a:gd name="T11" fmla="*/ 0 h 165"/>
              <a:gd name="T12" fmla="*/ 0 w 175"/>
              <a:gd name="T13" fmla="*/ 84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5" h="165">
                <a:moveTo>
                  <a:pt x="0" y="84"/>
                </a:moveTo>
                <a:cubicBezTo>
                  <a:pt x="82" y="165"/>
                  <a:pt x="82" y="165"/>
                  <a:pt x="82" y="165"/>
                </a:cubicBezTo>
                <a:cubicBezTo>
                  <a:pt x="143" y="165"/>
                  <a:pt x="143" y="165"/>
                  <a:pt x="143" y="165"/>
                </a:cubicBezTo>
                <a:cubicBezTo>
                  <a:pt x="161" y="161"/>
                  <a:pt x="175" y="145"/>
                  <a:pt x="175" y="126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11" y="0"/>
                  <a:pt x="111" y="0"/>
                  <a:pt x="111" y="0"/>
                </a:cubicBezTo>
                <a:lnTo>
                  <a:pt x="0" y="84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" name="Freeform 52"/>
          <p:cNvSpPr/>
          <p:nvPr/>
        </p:nvSpPr>
        <p:spPr bwMode="auto">
          <a:xfrm>
            <a:off x="371476" y="5816601"/>
            <a:ext cx="392113" cy="322263"/>
          </a:xfrm>
          <a:custGeom>
            <a:avLst/>
            <a:gdLst>
              <a:gd name="T0" fmla="*/ 154 w 156"/>
              <a:gd name="T1" fmla="*/ 41 h 128"/>
              <a:gd name="T2" fmla="*/ 113 w 156"/>
              <a:gd name="T3" fmla="*/ 0 h 128"/>
              <a:gd name="T4" fmla="*/ 78 w 156"/>
              <a:gd name="T5" fmla="*/ 20 h 128"/>
              <a:gd name="T6" fmla="*/ 43 w 156"/>
              <a:gd name="T7" fmla="*/ 0 h 128"/>
              <a:gd name="T8" fmla="*/ 2 w 156"/>
              <a:gd name="T9" fmla="*/ 41 h 128"/>
              <a:gd name="T10" fmla="*/ 78 w 156"/>
              <a:gd name="T11" fmla="*/ 128 h 128"/>
              <a:gd name="T12" fmla="*/ 154 w 156"/>
              <a:gd name="T13" fmla="*/ 4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28">
                <a:moveTo>
                  <a:pt x="154" y="41"/>
                </a:moveTo>
                <a:cubicBezTo>
                  <a:pt x="153" y="18"/>
                  <a:pt x="136" y="0"/>
                  <a:pt x="113" y="0"/>
                </a:cubicBezTo>
                <a:cubicBezTo>
                  <a:pt x="98" y="0"/>
                  <a:pt x="85" y="8"/>
                  <a:pt x="78" y="20"/>
                </a:cubicBezTo>
                <a:cubicBezTo>
                  <a:pt x="71" y="8"/>
                  <a:pt x="58" y="0"/>
                  <a:pt x="43" y="0"/>
                </a:cubicBezTo>
                <a:cubicBezTo>
                  <a:pt x="20" y="0"/>
                  <a:pt x="3" y="18"/>
                  <a:pt x="2" y="41"/>
                </a:cubicBezTo>
                <a:cubicBezTo>
                  <a:pt x="0" y="92"/>
                  <a:pt x="78" y="128"/>
                  <a:pt x="78" y="128"/>
                </a:cubicBezTo>
                <a:cubicBezTo>
                  <a:pt x="78" y="128"/>
                  <a:pt x="156" y="92"/>
                  <a:pt x="154" y="41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" name="Freeform 53"/>
          <p:cNvSpPr/>
          <p:nvPr/>
        </p:nvSpPr>
        <p:spPr bwMode="auto">
          <a:xfrm>
            <a:off x="11307763" y="461486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" name="Freeform 54"/>
          <p:cNvSpPr/>
          <p:nvPr/>
        </p:nvSpPr>
        <p:spPr bwMode="auto">
          <a:xfrm>
            <a:off x="11476038" y="4787901"/>
            <a:ext cx="476250" cy="469900"/>
          </a:xfrm>
          <a:custGeom>
            <a:avLst/>
            <a:gdLst>
              <a:gd name="T0" fmla="*/ 81 w 189"/>
              <a:gd name="T1" fmla="*/ 8 h 187"/>
              <a:gd name="T2" fmla="*/ 63 w 189"/>
              <a:gd name="T3" fmla="*/ 64 h 187"/>
              <a:gd name="T4" fmla="*/ 3 w 189"/>
              <a:gd name="T5" fmla="*/ 88 h 187"/>
              <a:gd name="T6" fmla="*/ 0 w 189"/>
              <a:gd name="T7" fmla="*/ 131 h 187"/>
              <a:gd name="T8" fmla="*/ 56 w 189"/>
              <a:gd name="T9" fmla="*/ 187 h 187"/>
              <a:gd name="T10" fmla="*/ 149 w 189"/>
              <a:gd name="T11" fmla="*/ 187 h 187"/>
              <a:gd name="T12" fmla="*/ 189 w 189"/>
              <a:gd name="T13" fmla="*/ 147 h 187"/>
              <a:gd name="T14" fmla="*/ 189 w 189"/>
              <a:gd name="T15" fmla="*/ 58 h 187"/>
              <a:gd name="T16" fmla="*/ 131 w 189"/>
              <a:gd name="T17" fmla="*/ 0 h 187"/>
              <a:gd name="T18" fmla="*/ 81 w 189"/>
              <a:gd name="T19" fmla="*/ 8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9" h="187">
                <a:moveTo>
                  <a:pt x="81" y="8"/>
                </a:moveTo>
                <a:cubicBezTo>
                  <a:pt x="63" y="64"/>
                  <a:pt x="63" y="64"/>
                  <a:pt x="63" y="64"/>
                </a:cubicBezTo>
                <a:cubicBezTo>
                  <a:pt x="3" y="88"/>
                  <a:pt x="3" y="88"/>
                  <a:pt x="3" y="88"/>
                </a:cubicBezTo>
                <a:cubicBezTo>
                  <a:pt x="0" y="131"/>
                  <a:pt x="0" y="131"/>
                  <a:pt x="0" y="131"/>
                </a:cubicBezTo>
                <a:cubicBezTo>
                  <a:pt x="56" y="187"/>
                  <a:pt x="56" y="187"/>
                  <a:pt x="56" y="187"/>
                </a:cubicBezTo>
                <a:cubicBezTo>
                  <a:pt x="149" y="187"/>
                  <a:pt x="149" y="187"/>
                  <a:pt x="149" y="187"/>
                </a:cubicBezTo>
                <a:cubicBezTo>
                  <a:pt x="171" y="187"/>
                  <a:pt x="189" y="169"/>
                  <a:pt x="189" y="147"/>
                </a:cubicBezTo>
                <a:cubicBezTo>
                  <a:pt x="189" y="58"/>
                  <a:pt x="189" y="58"/>
                  <a:pt x="189" y="58"/>
                </a:cubicBezTo>
                <a:cubicBezTo>
                  <a:pt x="131" y="0"/>
                  <a:pt x="131" y="0"/>
                  <a:pt x="131" y="0"/>
                </a:cubicBezTo>
                <a:lnTo>
                  <a:pt x="81" y="8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" name="Freeform 55"/>
          <p:cNvSpPr>
            <a:spLocks noEditPoints="1"/>
          </p:cNvSpPr>
          <p:nvPr/>
        </p:nvSpPr>
        <p:spPr bwMode="auto">
          <a:xfrm>
            <a:off x="11609388" y="4752976"/>
            <a:ext cx="231775" cy="233363"/>
          </a:xfrm>
          <a:custGeom>
            <a:avLst/>
            <a:gdLst>
              <a:gd name="T0" fmla="*/ 78 w 92"/>
              <a:gd name="T1" fmla="*/ 63 h 93"/>
              <a:gd name="T2" fmla="*/ 78 w 92"/>
              <a:gd name="T3" fmla="*/ 14 h 93"/>
              <a:gd name="T4" fmla="*/ 29 w 92"/>
              <a:gd name="T5" fmla="*/ 14 h 93"/>
              <a:gd name="T6" fmla="*/ 13 w 92"/>
              <a:gd name="T7" fmla="*/ 30 h 93"/>
              <a:gd name="T8" fmla="*/ 13 w 92"/>
              <a:gd name="T9" fmla="*/ 79 h 93"/>
              <a:gd name="T10" fmla="*/ 63 w 92"/>
              <a:gd name="T11" fmla="*/ 79 h 93"/>
              <a:gd name="T12" fmla="*/ 78 w 92"/>
              <a:gd name="T13" fmla="*/ 63 h 93"/>
              <a:gd name="T14" fmla="*/ 51 w 92"/>
              <a:gd name="T15" fmla="*/ 67 h 93"/>
              <a:gd name="T16" fmla="*/ 38 w 92"/>
              <a:gd name="T17" fmla="*/ 72 h 93"/>
              <a:gd name="T18" fmla="*/ 26 w 92"/>
              <a:gd name="T19" fmla="*/ 67 h 93"/>
              <a:gd name="T20" fmla="*/ 20 w 92"/>
              <a:gd name="T21" fmla="*/ 54 h 93"/>
              <a:gd name="T22" fmla="*/ 26 w 92"/>
              <a:gd name="T23" fmla="*/ 42 h 93"/>
              <a:gd name="T24" fmla="*/ 41 w 92"/>
              <a:gd name="T25" fmla="*/ 26 h 93"/>
              <a:gd name="T26" fmla="*/ 54 w 92"/>
              <a:gd name="T27" fmla="*/ 21 h 93"/>
              <a:gd name="T28" fmla="*/ 66 w 92"/>
              <a:gd name="T29" fmla="*/ 26 h 93"/>
              <a:gd name="T30" fmla="*/ 71 w 92"/>
              <a:gd name="T31" fmla="*/ 39 h 93"/>
              <a:gd name="T32" fmla="*/ 66 w 92"/>
              <a:gd name="T33" fmla="*/ 51 h 93"/>
              <a:gd name="T34" fmla="*/ 51 w 92"/>
              <a:gd name="T35" fmla="*/ 6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2" h="93">
                <a:moveTo>
                  <a:pt x="78" y="63"/>
                </a:moveTo>
                <a:cubicBezTo>
                  <a:pt x="92" y="50"/>
                  <a:pt x="92" y="28"/>
                  <a:pt x="78" y="14"/>
                </a:cubicBezTo>
                <a:cubicBezTo>
                  <a:pt x="65" y="0"/>
                  <a:pt x="43" y="0"/>
                  <a:pt x="29" y="14"/>
                </a:cubicBezTo>
                <a:cubicBezTo>
                  <a:pt x="13" y="30"/>
                  <a:pt x="13" y="30"/>
                  <a:pt x="13" y="30"/>
                </a:cubicBezTo>
                <a:cubicBezTo>
                  <a:pt x="0" y="43"/>
                  <a:pt x="0" y="65"/>
                  <a:pt x="13" y="79"/>
                </a:cubicBezTo>
                <a:cubicBezTo>
                  <a:pt x="27" y="93"/>
                  <a:pt x="49" y="93"/>
                  <a:pt x="63" y="79"/>
                </a:cubicBezTo>
                <a:lnTo>
                  <a:pt x="78" y="63"/>
                </a:lnTo>
                <a:close/>
                <a:moveTo>
                  <a:pt x="51" y="67"/>
                </a:moveTo>
                <a:cubicBezTo>
                  <a:pt x="47" y="70"/>
                  <a:pt x="43" y="72"/>
                  <a:pt x="38" y="72"/>
                </a:cubicBezTo>
                <a:cubicBezTo>
                  <a:pt x="33" y="72"/>
                  <a:pt x="29" y="70"/>
                  <a:pt x="26" y="67"/>
                </a:cubicBezTo>
                <a:cubicBezTo>
                  <a:pt x="22" y="63"/>
                  <a:pt x="20" y="59"/>
                  <a:pt x="20" y="54"/>
                </a:cubicBezTo>
                <a:cubicBezTo>
                  <a:pt x="20" y="50"/>
                  <a:pt x="22" y="45"/>
                  <a:pt x="26" y="42"/>
                </a:cubicBezTo>
                <a:cubicBezTo>
                  <a:pt x="41" y="26"/>
                  <a:pt x="41" y="26"/>
                  <a:pt x="41" y="26"/>
                </a:cubicBezTo>
                <a:cubicBezTo>
                  <a:pt x="45" y="23"/>
                  <a:pt x="49" y="21"/>
                  <a:pt x="54" y="21"/>
                </a:cubicBezTo>
                <a:cubicBezTo>
                  <a:pt x="58" y="21"/>
                  <a:pt x="63" y="23"/>
                  <a:pt x="66" y="26"/>
                </a:cubicBezTo>
                <a:cubicBezTo>
                  <a:pt x="70" y="29"/>
                  <a:pt x="71" y="34"/>
                  <a:pt x="71" y="39"/>
                </a:cubicBezTo>
                <a:cubicBezTo>
                  <a:pt x="71" y="43"/>
                  <a:pt x="70" y="48"/>
                  <a:pt x="66" y="51"/>
                </a:cubicBezTo>
                <a:lnTo>
                  <a:pt x="51" y="6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56"/>
          <p:cNvSpPr>
            <a:spLocks noEditPoints="1"/>
          </p:cNvSpPr>
          <p:nvPr/>
        </p:nvSpPr>
        <p:spPr bwMode="auto">
          <a:xfrm>
            <a:off x="11441113" y="4921251"/>
            <a:ext cx="233363" cy="231775"/>
          </a:xfrm>
          <a:custGeom>
            <a:avLst/>
            <a:gdLst>
              <a:gd name="T0" fmla="*/ 79 w 93"/>
              <a:gd name="T1" fmla="*/ 63 h 92"/>
              <a:gd name="T2" fmla="*/ 79 w 93"/>
              <a:gd name="T3" fmla="*/ 13 h 92"/>
              <a:gd name="T4" fmla="*/ 30 w 93"/>
              <a:gd name="T5" fmla="*/ 13 h 92"/>
              <a:gd name="T6" fmla="*/ 14 w 93"/>
              <a:gd name="T7" fmla="*/ 29 h 92"/>
              <a:gd name="T8" fmla="*/ 14 w 93"/>
              <a:gd name="T9" fmla="*/ 78 h 92"/>
              <a:gd name="T10" fmla="*/ 63 w 93"/>
              <a:gd name="T11" fmla="*/ 78 h 92"/>
              <a:gd name="T12" fmla="*/ 79 w 93"/>
              <a:gd name="T13" fmla="*/ 63 h 92"/>
              <a:gd name="T14" fmla="*/ 51 w 93"/>
              <a:gd name="T15" fmla="*/ 66 h 92"/>
              <a:gd name="T16" fmla="*/ 39 w 93"/>
              <a:gd name="T17" fmla="*/ 71 h 92"/>
              <a:gd name="T18" fmla="*/ 26 w 93"/>
              <a:gd name="T19" fmla="*/ 66 h 92"/>
              <a:gd name="T20" fmla="*/ 21 w 93"/>
              <a:gd name="T21" fmla="*/ 54 h 92"/>
              <a:gd name="T22" fmla="*/ 26 w 93"/>
              <a:gd name="T23" fmla="*/ 41 h 92"/>
              <a:gd name="T24" fmla="*/ 42 w 93"/>
              <a:gd name="T25" fmla="*/ 25 h 92"/>
              <a:gd name="T26" fmla="*/ 54 w 93"/>
              <a:gd name="T27" fmla="*/ 20 h 92"/>
              <a:gd name="T28" fmla="*/ 67 w 93"/>
              <a:gd name="T29" fmla="*/ 25 h 92"/>
              <a:gd name="T30" fmla="*/ 72 w 93"/>
              <a:gd name="T31" fmla="*/ 38 h 92"/>
              <a:gd name="T32" fmla="*/ 67 w 93"/>
              <a:gd name="T33" fmla="*/ 51 h 92"/>
              <a:gd name="T34" fmla="*/ 51 w 93"/>
              <a:gd name="T35" fmla="*/ 6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3" h="92">
                <a:moveTo>
                  <a:pt x="79" y="63"/>
                </a:moveTo>
                <a:cubicBezTo>
                  <a:pt x="93" y="49"/>
                  <a:pt x="93" y="27"/>
                  <a:pt x="79" y="13"/>
                </a:cubicBezTo>
                <a:cubicBezTo>
                  <a:pt x="65" y="0"/>
                  <a:pt x="43" y="0"/>
                  <a:pt x="30" y="13"/>
                </a:cubicBezTo>
                <a:cubicBezTo>
                  <a:pt x="14" y="29"/>
                  <a:pt x="14" y="29"/>
                  <a:pt x="14" y="29"/>
                </a:cubicBezTo>
                <a:cubicBezTo>
                  <a:pt x="0" y="43"/>
                  <a:pt x="0" y="65"/>
                  <a:pt x="14" y="78"/>
                </a:cubicBezTo>
                <a:cubicBezTo>
                  <a:pt x="28" y="92"/>
                  <a:pt x="50" y="92"/>
                  <a:pt x="63" y="78"/>
                </a:cubicBezTo>
                <a:lnTo>
                  <a:pt x="79" y="63"/>
                </a:lnTo>
                <a:close/>
                <a:moveTo>
                  <a:pt x="51" y="66"/>
                </a:moveTo>
                <a:cubicBezTo>
                  <a:pt x="48" y="69"/>
                  <a:pt x="44" y="71"/>
                  <a:pt x="39" y="71"/>
                </a:cubicBezTo>
                <a:cubicBezTo>
                  <a:pt x="34" y="71"/>
                  <a:pt x="30" y="69"/>
                  <a:pt x="26" y="66"/>
                </a:cubicBezTo>
                <a:cubicBezTo>
                  <a:pt x="23" y="63"/>
                  <a:pt x="21" y="58"/>
                  <a:pt x="21" y="54"/>
                </a:cubicBezTo>
                <a:cubicBezTo>
                  <a:pt x="21" y="49"/>
                  <a:pt x="23" y="44"/>
                  <a:pt x="26" y="41"/>
                </a:cubicBezTo>
                <a:cubicBezTo>
                  <a:pt x="42" y="25"/>
                  <a:pt x="42" y="25"/>
                  <a:pt x="42" y="25"/>
                </a:cubicBezTo>
                <a:cubicBezTo>
                  <a:pt x="45" y="22"/>
                  <a:pt x="50" y="20"/>
                  <a:pt x="54" y="20"/>
                </a:cubicBezTo>
                <a:cubicBezTo>
                  <a:pt x="59" y="20"/>
                  <a:pt x="64" y="22"/>
                  <a:pt x="67" y="25"/>
                </a:cubicBezTo>
                <a:cubicBezTo>
                  <a:pt x="70" y="29"/>
                  <a:pt x="72" y="33"/>
                  <a:pt x="72" y="38"/>
                </a:cubicBezTo>
                <a:cubicBezTo>
                  <a:pt x="72" y="43"/>
                  <a:pt x="70" y="47"/>
                  <a:pt x="67" y="51"/>
                </a:cubicBezTo>
                <a:lnTo>
                  <a:pt x="51" y="66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" name="Freeform 57"/>
          <p:cNvSpPr/>
          <p:nvPr/>
        </p:nvSpPr>
        <p:spPr bwMode="auto">
          <a:xfrm>
            <a:off x="11552238" y="4864101"/>
            <a:ext cx="177800" cy="177800"/>
          </a:xfrm>
          <a:custGeom>
            <a:avLst/>
            <a:gdLst>
              <a:gd name="T0" fmla="*/ 68 w 71"/>
              <a:gd name="T1" fmla="*/ 3 h 71"/>
              <a:gd name="T2" fmla="*/ 56 w 71"/>
              <a:gd name="T3" fmla="*/ 3 h 71"/>
              <a:gd name="T4" fmla="*/ 55 w 71"/>
              <a:gd name="T5" fmla="*/ 4 h 71"/>
              <a:gd name="T6" fmla="*/ 4 w 71"/>
              <a:gd name="T7" fmla="*/ 55 h 71"/>
              <a:gd name="T8" fmla="*/ 3 w 71"/>
              <a:gd name="T9" fmla="*/ 56 h 71"/>
              <a:gd name="T10" fmla="*/ 3 w 71"/>
              <a:gd name="T11" fmla="*/ 68 h 71"/>
              <a:gd name="T12" fmla="*/ 16 w 71"/>
              <a:gd name="T13" fmla="*/ 68 h 71"/>
              <a:gd name="T14" fmla="*/ 16 w 71"/>
              <a:gd name="T15" fmla="*/ 68 h 71"/>
              <a:gd name="T16" fmla="*/ 68 w 71"/>
              <a:gd name="T17" fmla="*/ 15 h 71"/>
              <a:gd name="T18" fmla="*/ 68 w 71"/>
              <a:gd name="T19" fmla="*/ 15 h 71"/>
              <a:gd name="T20" fmla="*/ 68 w 71"/>
              <a:gd name="T21" fmla="*/ 15 h 71"/>
              <a:gd name="T22" fmla="*/ 68 w 71"/>
              <a:gd name="T23" fmla="*/ 3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" h="71">
                <a:moveTo>
                  <a:pt x="68" y="3"/>
                </a:moveTo>
                <a:cubicBezTo>
                  <a:pt x="65" y="0"/>
                  <a:pt x="59" y="0"/>
                  <a:pt x="56" y="3"/>
                </a:cubicBezTo>
                <a:cubicBezTo>
                  <a:pt x="56" y="3"/>
                  <a:pt x="55" y="4"/>
                  <a:pt x="55" y="4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55"/>
                  <a:pt x="4" y="56"/>
                  <a:pt x="3" y="56"/>
                </a:cubicBezTo>
                <a:cubicBezTo>
                  <a:pt x="0" y="59"/>
                  <a:pt x="0" y="65"/>
                  <a:pt x="3" y="68"/>
                </a:cubicBezTo>
                <a:cubicBezTo>
                  <a:pt x="7" y="71"/>
                  <a:pt x="12" y="71"/>
                  <a:pt x="16" y="68"/>
                </a:cubicBezTo>
                <a:cubicBezTo>
                  <a:pt x="16" y="68"/>
                  <a:pt x="16" y="68"/>
                  <a:pt x="16" y="68"/>
                </a:cubicBezTo>
                <a:cubicBezTo>
                  <a:pt x="68" y="15"/>
                  <a:pt x="68" y="15"/>
                  <a:pt x="68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71" y="12"/>
                  <a:pt x="71" y="7"/>
                  <a:pt x="68" y="3"/>
                </a:cubicBez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Freeform 58"/>
          <p:cNvSpPr/>
          <p:nvPr/>
        </p:nvSpPr>
        <p:spPr bwMode="auto">
          <a:xfrm>
            <a:off x="10302876" y="461486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" name="Freeform 59"/>
          <p:cNvSpPr/>
          <p:nvPr/>
        </p:nvSpPr>
        <p:spPr bwMode="auto">
          <a:xfrm>
            <a:off x="10472738" y="4783138"/>
            <a:ext cx="473075" cy="474663"/>
          </a:xfrm>
          <a:custGeom>
            <a:avLst/>
            <a:gdLst>
              <a:gd name="T0" fmla="*/ 82 w 188"/>
              <a:gd name="T1" fmla="*/ 0 h 189"/>
              <a:gd name="T2" fmla="*/ 0 w 188"/>
              <a:gd name="T3" fmla="*/ 90 h 189"/>
              <a:gd name="T4" fmla="*/ 1 w 188"/>
              <a:gd name="T5" fmla="*/ 130 h 189"/>
              <a:gd name="T6" fmla="*/ 60 w 188"/>
              <a:gd name="T7" fmla="*/ 189 h 189"/>
              <a:gd name="T8" fmla="*/ 148 w 188"/>
              <a:gd name="T9" fmla="*/ 189 h 189"/>
              <a:gd name="T10" fmla="*/ 188 w 188"/>
              <a:gd name="T11" fmla="*/ 149 h 189"/>
              <a:gd name="T12" fmla="*/ 188 w 188"/>
              <a:gd name="T13" fmla="*/ 61 h 189"/>
              <a:gd name="T14" fmla="*/ 129 w 188"/>
              <a:gd name="T15" fmla="*/ 2 h 189"/>
              <a:gd name="T16" fmla="*/ 82 w 188"/>
              <a:gd name="T17" fmla="*/ 0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8" h="189">
                <a:moveTo>
                  <a:pt x="82" y="0"/>
                </a:moveTo>
                <a:cubicBezTo>
                  <a:pt x="0" y="90"/>
                  <a:pt x="0" y="90"/>
                  <a:pt x="0" y="90"/>
                </a:cubicBezTo>
                <a:cubicBezTo>
                  <a:pt x="1" y="130"/>
                  <a:pt x="1" y="130"/>
                  <a:pt x="1" y="130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148" y="189"/>
                  <a:pt x="148" y="189"/>
                  <a:pt x="148" y="189"/>
                </a:cubicBezTo>
                <a:cubicBezTo>
                  <a:pt x="170" y="189"/>
                  <a:pt x="188" y="171"/>
                  <a:pt x="188" y="149"/>
                </a:cubicBezTo>
                <a:cubicBezTo>
                  <a:pt x="188" y="61"/>
                  <a:pt x="188" y="61"/>
                  <a:pt x="188" y="61"/>
                </a:cubicBezTo>
                <a:cubicBezTo>
                  <a:pt x="129" y="2"/>
                  <a:pt x="129" y="2"/>
                  <a:pt x="129" y="2"/>
                </a:cubicBezTo>
                <a:lnTo>
                  <a:pt x="82" y="0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" name="Freeform 60"/>
          <p:cNvSpPr>
            <a:spLocks noEditPoints="1"/>
          </p:cNvSpPr>
          <p:nvPr/>
        </p:nvSpPr>
        <p:spPr bwMode="auto">
          <a:xfrm>
            <a:off x="10436226" y="4860926"/>
            <a:ext cx="285750" cy="288925"/>
          </a:xfrm>
          <a:custGeom>
            <a:avLst/>
            <a:gdLst>
              <a:gd name="T0" fmla="*/ 98 w 114"/>
              <a:gd name="T1" fmla="*/ 16 h 115"/>
              <a:gd name="T2" fmla="*/ 41 w 114"/>
              <a:gd name="T3" fmla="*/ 16 h 115"/>
              <a:gd name="T4" fmla="*/ 16 w 114"/>
              <a:gd name="T5" fmla="*/ 41 h 115"/>
              <a:gd name="T6" fmla="*/ 16 w 114"/>
              <a:gd name="T7" fmla="*/ 99 h 115"/>
              <a:gd name="T8" fmla="*/ 73 w 114"/>
              <a:gd name="T9" fmla="*/ 99 h 115"/>
              <a:gd name="T10" fmla="*/ 98 w 114"/>
              <a:gd name="T11" fmla="*/ 74 h 115"/>
              <a:gd name="T12" fmla="*/ 98 w 114"/>
              <a:gd name="T13" fmla="*/ 16 h 115"/>
              <a:gd name="T14" fmla="*/ 86 w 114"/>
              <a:gd name="T15" fmla="*/ 61 h 115"/>
              <a:gd name="T16" fmla="*/ 61 w 114"/>
              <a:gd name="T17" fmla="*/ 86 h 115"/>
              <a:gd name="T18" fmla="*/ 28 w 114"/>
              <a:gd name="T19" fmla="*/ 86 h 115"/>
              <a:gd name="T20" fmla="*/ 28 w 114"/>
              <a:gd name="T21" fmla="*/ 53 h 115"/>
              <a:gd name="T22" fmla="*/ 53 w 114"/>
              <a:gd name="T23" fmla="*/ 28 h 115"/>
              <a:gd name="T24" fmla="*/ 86 w 114"/>
              <a:gd name="T25" fmla="*/ 28 h 115"/>
              <a:gd name="T26" fmla="*/ 86 w 114"/>
              <a:gd name="T27" fmla="*/ 61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15">
                <a:moveTo>
                  <a:pt x="98" y="16"/>
                </a:moveTo>
                <a:cubicBezTo>
                  <a:pt x="82" y="0"/>
                  <a:pt x="57" y="0"/>
                  <a:pt x="41" y="16"/>
                </a:cubicBezTo>
                <a:cubicBezTo>
                  <a:pt x="16" y="41"/>
                  <a:pt x="16" y="41"/>
                  <a:pt x="16" y="41"/>
                </a:cubicBezTo>
                <a:cubicBezTo>
                  <a:pt x="0" y="57"/>
                  <a:pt x="0" y="83"/>
                  <a:pt x="16" y="99"/>
                </a:cubicBezTo>
                <a:cubicBezTo>
                  <a:pt x="32" y="115"/>
                  <a:pt x="57" y="115"/>
                  <a:pt x="73" y="99"/>
                </a:cubicBezTo>
                <a:cubicBezTo>
                  <a:pt x="98" y="74"/>
                  <a:pt x="98" y="74"/>
                  <a:pt x="98" y="74"/>
                </a:cubicBezTo>
                <a:cubicBezTo>
                  <a:pt x="114" y="58"/>
                  <a:pt x="114" y="32"/>
                  <a:pt x="98" y="16"/>
                </a:cubicBezTo>
                <a:close/>
                <a:moveTo>
                  <a:pt x="86" y="61"/>
                </a:moveTo>
                <a:cubicBezTo>
                  <a:pt x="61" y="86"/>
                  <a:pt x="61" y="86"/>
                  <a:pt x="61" y="86"/>
                </a:cubicBezTo>
                <a:cubicBezTo>
                  <a:pt x="52" y="95"/>
                  <a:pt x="37" y="95"/>
                  <a:pt x="28" y="86"/>
                </a:cubicBezTo>
                <a:cubicBezTo>
                  <a:pt x="19" y="77"/>
                  <a:pt x="19" y="63"/>
                  <a:pt x="28" y="53"/>
                </a:cubicBezTo>
                <a:cubicBezTo>
                  <a:pt x="53" y="28"/>
                  <a:pt x="53" y="28"/>
                  <a:pt x="53" y="28"/>
                </a:cubicBezTo>
                <a:cubicBezTo>
                  <a:pt x="62" y="19"/>
                  <a:pt x="77" y="19"/>
                  <a:pt x="86" y="28"/>
                </a:cubicBezTo>
                <a:cubicBezTo>
                  <a:pt x="95" y="37"/>
                  <a:pt x="95" y="52"/>
                  <a:pt x="86" y="61"/>
                </a:cubicBez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" name="Freeform 61"/>
          <p:cNvSpPr/>
          <p:nvPr/>
        </p:nvSpPr>
        <p:spPr bwMode="auto">
          <a:xfrm>
            <a:off x="10561638" y="4748213"/>
            <a:ext cx="276225" cy="285750"/>
          </a:xfrm>
          <a:custGeom>
            <a:avLst/>
            <a:gdLst>
              <a:gd name="T0" fmla="*/ 3 w 110"/>
              <a:gd name="T1" fmla="*/ 53 h 114"/>
              <a:gd name="T2" fmla="*/ 27 w 110"/>
              <a:gd name="T3" fmla="*/ 50 h 114"/>
              <a:gd name="T4" fmla="*/ 48 w 110"/>
              <a:gd name="T5" fmla="*/ 28 h 114"/>
              <a:gd name="T6" fmla="*/ 81 w 110"/>
              <a:gd name="T7" fmla="*/ 28 h 114"/>
              <a:gd name="T8" fmla="*/ 81 w 110"/>
              <a:gd name="T9" fmla="*/ 61 h 114"/>
              <a:gd name="T10" fmla="*/ 56 w 110"/>
              <a:gd name="T11" fmla="*/ 86 h 114"/>
              <a:gd name="T12" fmla="*/ 23 w 110"/>
              <a:gd name="T13" fmla="*/ 86 h 114"/>
              <a:gd name="T14" fmla="*/ 17 w 110"/>
              <a:gd name="T15" fmla="*/ 67 h 114"/>
              <a:gd name="T16" fmla="*/ 3 w 110"/>
              <a:gd name="T17" fmla="*/ 73 h 114"/>
              <a:gd name="T18" fmla="*/ 0 w 110"/>
              <a:gd name="T19" fmla="*/ 77 h 114"/>
              <a:gd name="T20" fmla="*/ 11 w 110"/>
              <a:gd name="T21" fmla="*/ 98 h 114"/>
              <a:gd name="T22" fmla="*/ 69 w 110"/>
              <a:gd name="T23" fmla="*/ 98 h 114"/>
              <a:gd name="T24" fmla="*/ 94 w 110"/>
              <a:gd name="T25" fmla="*/ 73 h 114"/>
              <a:gd name="T26" fmla="*/ 94 w 110"/>
              <a:gd name="T27" fmla="*/ 16 h 114"/>
              <a:gd name="T28" fmla="*/ 36 w 110"/>
              <a:gd name="T29" fmla="*/ 16 h 114"/>
              <a:gd name="T30" fmla="*/ 11 w 110"/>
              <a:gd name="T31" fmla="*/ 41 h 114"/>
              <a:gd name="T32" fmla="*/ 3 w 110"/>
              <a:gd name="T33" fmla="*/ 5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0" h="114">
                <a:moveTo>
                  <a:pt x="3" y="53"/>
                </a:moveTo>
                <a:cubicBezTo>
                  <a:pt x="10" y="49"/>
                  <a:pt x="19" y="48"/>
                  <a:pt x="27" y="50"/>
                </a:cubicBezTo>
                <a:cubicBezTo>
                  <a:pt x="48" y="28"/>
                  <a:pt x="48" y="28"/>
                  <a:pt x="48" y="28"/>
                </a:cubicBezTo>
                <a:cubicBezTo>
                  <a:pt x="58" y="19"/>
                  <a:pt x="72" y="19"/>
                  <a:pt x="81" y="28"/>
                </a:cubicBezTo>
                <a:cubicBezTo>
                  <a:pt x="91" y="37"/>
                  <a:pt x="91" y="52"/>
                  <a:pt x="81" y="61"/>
                </a:cubicBezTo>
                <a:cubicBezTo>
                  <a:pt x="56" y="86"/>
                  <a:pt x="56" y="86"/>
                  <a:pt x="56" y="86"/>
                </a:cubicBezTo>
                <a:cubicBezTo>
                  <a:pt x="47" y="95"/>
                  <a:pt x="32" y="95"/>
                  <a:pt x="23" y="86"/>
                </a:cubicBezTo>
                <a:cubicBezTo>
                  <a:pt x="18" y="81"/>
                  <a:pt x="16" y="74"/>
                  <a:pt x="17" y="67"/>
                </a:cubicBezTo>
                <a:cubicBezTo>
                  <a:pt x="12" y="67"/>
                  <a:pt x="7" y="70"/>
                  <a:pt x="3" y="73"/>
                </a:cubicBezTo>
                <a:cubicBezTo>
                  <a:pt x="0" y="77"/>
                  <a:pt x="0" y="77"/>
                  <a:pt x="0" y="77"/>
                </a:cubicBezTo>
                <a:cubicBezTo>
                  <a:pt x="1" y="85"/>
                  <a:pt x="5" y="92"/>
                  <a:pt x="11" y="98"/>
                </a:cubicBezTo>
                <a:cubicBezTo>
                  <a:pt x="27" y="114"/>
                  <a:pt x="53" y="114"/>
                  <a:pt x="69" y="98"/>
                </a:cubicBezTo>
                <a:cubicBezTo>
                  <a:pt x="94" y="73"/>
                  <a:pt x="94" y="73"/>
                  <a:pt x="94" y="73"/>
                </a:cubicBezTo>
                <a:cubicBezTo>
                  <a:pt x="110" y="57"/>
                  <a:pt x="110" y="32"/>
                  <a:pt x="94" y="16"/>
                </a:cubicBezTo>
                <a:cubicBezTo>
                  <a:pt x="78" y="0"/>
                  <a:pt x="52" y="0"/>
                  <a:pt x="36" y="16"/>
                </a:cubicBezTo>
                <a:cubicBezTo>
                  <a:pt x="11" y="41"/>
                  <a:pt x="11" y="41"/>
                  <a:pt x="11" y="41"/>
                </a:cubicBezTo>
                <a:cubicBezTo>
                  <a:pt x="8" y="44"/>
                  <a:pt x="5" y="49"/>
                  <a:pt x="3" y="5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" name="Freeform 62"/>
          <p:cNvSpPr/>
          <p:nvPr/>
        </p:nvSpPr>
        <p:spPr bwMode="auto">
          <a:xfrm>
            <a:off x="9296401" y="461486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" name="Freeform 63"/>
          <p:cNvSpPr/>
          <p:nvPr/>
        </p:nvSpPr>
        <p:spPr bwMode="auto">
          <a:xfrm>
            <a:off x="9464676" y="4762501"/>
            <a:ext cx="476250" cy="495300"/>
          </a:xfrm>
          <a:custGeom>
            <a:avLst/>
            <a:gdLst>
              <a:gd name="T0" fmla="*/ 92 w 189"/>
              <a:gd name="T1" fmla="*/ 0 h 197"/>
              <a:gd name="T2" fmla="*/ 0 w 189"/>
              <a:gd name="T3" fmla="*/ 91 h 197"/>
              <a:gd name="T4" fmla="*/ 5 w 189"/>
              <a:gd name="T5" fmla="*/ 133 h 197"/>
              <a:gd name="T6" fmla="*/ 69 w 189"/>
              <a:gd name="T7" fmla="*/ 197 h 197"/>
              <a:gd name="T8" fmla="*/ 149 w 189"/>
              <a:gd name="T9" fmla="*/ 197 h 197"/>
              <a:gd name="T10" fmla="*/ 189 w 189"/>
              <a:gd name="T11" fmla="*/ 157 h 197"/>
              <a:gd name="T12" fmla="*/ 189 w 189"/>
              <a:gd name="T13" fmla="*/ 71 h 197"/>
              <a:gd name="T14" fmla="*/ 120 w 189"/>
              <a:gd name="T15" fmla="*/ 2 h 197"/>
              <a:gd name="T16" fmla="*/ 92 w 189"/>
              <a:gd name="T17" fmla="*/ 0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9" h="197">
                <a:moveTo>
                  <a:pt x="92" y="0"/>
                </a:moveTo>
                <a:cubicBezTo>
                  <a:pt x="0" y="91"/>
                  <a:pt x="0" y="91"/>
                  <a:pt x="0" y="91"/>
                </a:cubicBezTo>
                <a:cubicBezTo>
                  <a:pt x="5" y="133"/>
                  <a:pt x="5" y="133"/>
                  <a:pt x="5" y="133"/>
                </a:cubicBezTo>
                <a:cubicBezTo>
                  <a:pt x="69" y="197"/>
                  <a:pt x="69" y="197"/>
                  <a:pt x="69" y="197"/>
                </a:cubicBezTo>
                <a:cubicBezTo>
                  <a:pt x="149" y="197"/>
                  <a:pt x="149" y="197"/>
                  <a:pt x="149" y="197"/>
                </a:cubicBezTo>
                <a:cubicBezTo>
                  <a:pt x="171" y="197"/>
                  <a:pt x="189" y="179"/>
                  <a:pt x="189" y="157"/>
                </a:cubicBezTo>
                <a:cubicBezTo>
                  <a:pt x="189" y="71"/>
                  <a:pt x="189" y="71"/>
                  <a:pt x="189" y="71"/>
                </a:cubicBezTo>
                <a:cubicBezTo>
                  <a:pt x="120" y="2"/>
                  <a:pt x="120" y="2"/>
                  <a:pt x="120" y="2"/>
                </a:cubicBezTo>
                <a:lnTo>
                  <a:pt x="92" y="0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" name="Freeform 64"/>
          <p:cNvSpPr/>
          <p:nvPr/>
        </p:nvSpPr>
        <p:spPr bwMode="auto">
          <a:xfrm>
            <a:off x="9447213" y="4745038"/>
            <a:ext cx="342900" cy="382588"/>
          </a:xfrm>
          <a:custGeom>
            <a:avLst/>
            <a:gdLst>
              <a:gd name="T0" fmla="*/ 49 w 136"/>
              <a:gd name="T1" fmla="*/ 120 h 152"/>
              <a:gd name="T2" fmla="*/ 61 w 136"/>
              <a:gd name="T3" fmla="*/ 116 h 152"/>
              <a:gd name="T4" fmla="*/ 61 w 136"/>
              <a:gd name="T5" fmla="*/ 116 h 152"/>
              <a:gd name="T6" fmla="*/ 128 w 136"/>
              <a:gd name="T7" fmla="*/ 49 h 152"/>
              <a:gd name="T8" fmla="*/ 128 w 136"/>
              <a:gd name="T9" fmla="*/ 49 h 152"/>
              <a:gd name="T10" fmla="*/ 136 w 136"/>
              <a:gd name="T11" fmla="*/ 29 h 152"/>
              <a:gd name="T12" fmla="*/ 106 w 136"/>
              <a:gd name="T13" fmla="*/ 0 h 152"/>
              <a:gd name="T14" fmla="*/ 85 w 136"/>
              <a:gd name="T15" fmla="*/ 10 h 152"/>
              <a:gd name="T16" fmla="*/ 12 w 136"/>
              <a:gd name="T17" fmla="*/ 82 h 152"/>
              <a:gd name="T18" fmla="*/ 12 w 136"/>
              <a:gd name="T19" fmla="*/ 82 h 152"/>
              <a:gd name="T20" fmla="*/ 0 w 136"/>
              <a:gd name="T21" fmla="*/ 111 h 152"/>
              <a:gd name="T22" fmla="*/ 41 w 136"/>
              <a:gd name="T23" fmla="*/ 152 h 152"/>
              <a:gd name="T24" fmla="*/ 71 w 136"/>
              <a:gd name="T25" fmla="*/ 139 h 152"/>
              <a:gd name="T26" fmla="*/ 125 w 136"/>
              <a:gd name="T27" fmla="*/ 84 h 152"/>
              <a:gd name="T28" fmla="*/ 117 w 136"/>
              <a:gd name="T29" fmla="*/ 76 h 152"/>
              <a:gd name="T30" fmla="*/ 82 w 136"/>
              <a:gd name="T31" fmla="*/ 112 h 152"/>
              <a:gd name="T32" fmla="*/ 62 w 136"/>
              <a:gd name="T33" fmla="*/ 132 h 152"/>
              <a:gd name="T34" fmla="*/ 62 w 136"/>
              <a:gd name="T35" fmla="*/ 132 h 152"/>
              <a:gd name="T36" fmla="*/ 41 w 136"/>
              <a:gd name="T37" fmla="*/ 140 h 152"/>
              <a:gd name="T38" fmla="*/ 12 w 136"/>
              <a:gd name="T39" fmla="*/ 111 h 152"/>
              <a:gd name="T40" fmla="*/ 21 w 136"/>
              <a:gd name="T41" fmla="*/ 91 h 152"/>
              <a:gd name="T42" fmla="*/ 21 w 136"/>
              <a:gd name="T43" fmla="*/ 91 h 152"/>
              <a:gd name="T44" fmla="*/ 94 w 136"/>
              <a:gd name="T45" fmla="*/ 17 h 152"/>
              <a:gd name="T46" fmla="*/ 94 w 136"/>
              <a:gd name="T47" fmla="*/ 17 h 152"/>
              <a:gd name="T48" fmla="*/ 106 w 136"/>
              <a:gd name="T49" fmla="*/ 12 h 152"/>
              <a:gd name="T50" fmla="*/ 124 w 136"/>
              <a:gd name="T51" fmla="*/ 29 h 152"/>
              <a:gd name="T52" fmla="*/ 119 w 136"/>
              <a:gd name="T53" fmla="*/ 41 h 152"/>
              <a:gd name="T54" fmla="*/ 119 w 136"/>
              <a:gd name="T55" fmla="*/ 41 h 152"/>
              <a:gd name="T56" fmla="*/ 53 w 136"/>
              <a:gd name="T57" fmla="*/ 107 h 152"/>
              <a:gd name="T58" fmla="*/ 53 w 136"/>
              <a:gd name="T59" fmla="*/ 107 h 152"/>
              <a:gd name="T60" fmla="*/ 49 w 136"/>
              <a:gd name="T61" fmla="*/ 109 h 152"/>
              <a:gd name="T62" fmla="*/ 43 w 136"/>
              <a:gd name="T63" fmla="*/ 103 h 152"/>
              <a:gd name="T64" fmla="*/ 44 w 136"/>
              <a:gd name="T65" fmla="*/ 100 h 152"/>
              <a:gd name="T66" fmla="*/ 93 w 136"/>
              <a:gd name="T67" fmla="*/ 52 h 152"/>
              <a:gd name="T68" fmla="*/ 84 w 136"/>
              <a:gd name="T69" fmla="*/ 43 h 152"/>
              <a:gd name="T70" fmla="*/ 36 w 136"/>
              <a:gd name="T71" fmla="*/ 92 h 152"/>
              <a:gd name="T72" fmla="*/ 36 w 136"/>
              <a:gd name="T73" fmla="*/ 92 h 152"/>
              <a:gd name="T74" fmla="*/ 32 w 136"/>
              <a:gd name="T75" fmla="*/ 103 h 152"/>
              <a:gd name="T76" fmla="*/ 49 w 136"/>
              <a:gd name="T77" fmla="*/ 12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6" h="152">
                <a:moveTo>
                  <a:pt x="49" y="120"/>
                </a:moveTo>
                <a:cubicBezTo>
                  <a:pt x="54" y="120"/>
                  <a:pt x="58" y="119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128" y="49"/>
                  <a:pt x="128" y="49"/>
                  <a:pt x="128" y="49"/>
                </a:cubicBezTo>
                <a:cubicBezTo>
                  <a:pt x="128" y="49"/>
                  <a:pt x="128" y="49"/>
                  <a:pt x="128" y="49"/>
                </a:cubicBezTo>
                <a:cubicBezTo>
                  <a:pt x="133" y="44"/>
                  <a:pt x="136" y="37"/>
                  <a:pt x="136" y="29"/>
                </a:cubicBezTo>
                <a:cubicBezTo>
                  <a:pt x="136" y="13"/>
                  <a:pt x="123" y="0"/>
                  <a:pt x="106" y="0"/>
                </a:cubicBezTo>
                <a:cubicBezTo>
                  <a:pt x="98" y="0"/>
                  <a:pt x="90" y="4"/>
                  <a:pt x="85" y="10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5" y="90"/>
                  <a:pt x="0" y="100"/>
                  <a:pt x="0" y="111"/>
                </a:cubicBezTo>
                <a:cubicBezTo>
                  <a:pt x="0" y="134"/>
                  <a:pt x="19" y="152"/>
                  <a:pt x="41" y="152"/>
                </a:cubicBezTo>
                <a:cubicBezTo>
                  <a:pt x="53" y="152"/>
                  <a:pt x="63" y="147"/>
                  <a:pt x="71" y="139"/>
                </a:cubicBezTo>
                <a:cubicBezTo>
                  <a:pt x="125" y="84"/>
                  <a:pt x="125" y="84"/>
                  <a:pt x="125" y="84"/>
                </a:cubicBezTo>
                <a:cubicBezTo>
                  <a:pt x="117" y="76"/>
                  <a:pt x="117" y="76"/>
                  <a:pt x="117" y="76"/>
                </a:cubicBezTo>
                <a:cubicBezTo>
                  <a:pt x="82" y="112"/>
                  <a:pt x="82" y="112"/>
                  <a:pt x="82" y="112"/>
                </a:cubicBezTo>
                <a:cubicBezTo>
                  <a:pt x="82" y="112"/>
                  <a:pt x="62" y="132"/>
                  <a:pt x="62" y="132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56" y="137"/>
                  <a:pt x="49" y="140"/>
                  <a:pt x="41" y="140"/>
                </a:cubicBezTo>
                <a:cubicBezTo>
                  <a:pt x="25" y="140"/>
                  <a:pt x="12" y="127"/>
                  <a:pt x="12" y="111"/>
                </a:cubicBezTo>
                <a:cubicBezTo>
                  <a:pt x="12" y="103"/>
                  <a:pt x="15" y="96"/>
                  <a:pt x="21" y="91"/>
                </a:cubicBezTo>
                <a:cubicBezTo>
                  <a:pt x="21" y="91"/>
                  <a:pt x="21" y="91"/>
                  <a:pt x="21" y="91"/>
                </a:cubicBezTo>
                <a:cubicBezTo>
                  <a:pt x="94" y="17"/>
                  <a:pt x="94" y="17"/>
                  <a:pt x="94" y="17"/>
                </a:cubicBezTo>
                <a:cubicBezTo>
                  <a:pt x="94" y="17"/>
                  <a:pt x="94" y="17"/>
                  <a:pt x="94" y="17"/>
                </a:cubicBezTo>
                <a:cubicBezTo>
                  <a:pt x="97" y="14"/>
                  <a:pt x="102" y="12"/>
                  <a:pt x="106" y="12"/>
                </a:cubicBezTo>
                <a:cubicBezTo>
                  <a:pt x="116" y="12"/>
                  <a:pt x="124" y="20"/>
                  <a:pt x="124" y="29"/>
                </a:cubicBezTo>
                <a:cubicBezTo>
                  <a:pt x="124" y="34"/>
                  <a:pt x="122" y="38"/>
                  <a:pt x="119" y="41"/>
                </a:cubicBezTo>
                <a:cubicBezTo>
                  <a:pt x="119" y="41"/>
                  <a:pt x="119" y="41"/>
                  <a:pt x="119" y="41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2" y="108"/>
                  <a:pt x="51" y="109"/>
                  <a:pt x="49" y="109"/>
                </a:cubicBezTo>
                <a:cubicBezTo>
                  <a:pt x="46" y="109"/>
                  <a:pt x="43" y="106"/>
                  <a:pt x="43" y="103"/>
                </a:cubicBezTo>
                <a:cubicBezTo>
                  <a:pt x="43" y="102"/>
                  <a:pt x="44" y="101"/>
                  <a:pt x="44" y="100"/>
                </a:cubicBezTo>
                <a:cubicBezTo>
                  <a:pt x="93" y="52"/>
                  <a:pt x="93" y="52"/>
                  <a:pt x="93" y="52"/>
                </a:cubicBezTo>
                <a:cubicBezTo>
                  <a:pt x="84" y="43"/>
                  <a:pt x="84" y="43"/>
                  <a:pt x="84" y="43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3" y="95"/>
                  <a:pt x="32" y="99"/>
                  <a:pt x="32" y="103"/>
                </a:cubicBezTo>
                <a:cubicBezTo>
                  <a:pt x="32" y="112"/>
                  <a:pt x="40" y="120"/>
                  <a:pt x="49" y="12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" name="Freeform 65"/>
          <p:cNvSpPr/>
          <p:nvPr/>
        </p:nvSpPr>
        <p:spPr bwMode="auto">
          <a:xfrm>
            <a:off x="8291513" y="461486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" name="Freeform 66"/>
          <p:cNvSpPr/>
          <p:nvPr/>
        </p:nvSpPr>
        <p:spPr bwMode="auto">
          <a:xfrm>
            <a:off x="8434388" y="4808538"/>
            <a:ext cx="500063" cy="449263"/>
          </a:xfrm>
          <a:custGeom>
            <a:avLst/>
            <a:gdLst>
              <a:gd name="T0" fmla="*/ 0 w 199"/>
              <a:gd name="T1" fmla="*/ 121 h 179"/>
              <a:gd name="T2" fmla="*/ 58 w 199"/>
              <a:gd name="T3" fmla="*/ 179 h 179"/>
              <a:gd name="T4" fmla="*/ 159 w 199"/>
              <a:gd name="T5" fmla="*/ 179 h 179"/>
              <a:gd name="T6" fmla="*/ 199 w 199"/>
              <a:gd name="T7" fmla="*/ 139 h 179"/>
              <a:gd name="T8" fmla="*/ 199 w 199"/>
              <a:gd name="T9" fmla="*/ 79 h 179"/>
              <a:gd name="T10" fmla="*/ 120 w 199"/>
              <a:gd name="T11" fmla="*/ 0 h 179"/>
              <a:gd name="T12" fmla="*/ 0 w 199"/>
              <a:gd name="T13" fmla="*/ 121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9" h="179">
                <a:moveTo>
                  <a:pt x="0" y="121"/>
                </a:moveTo>
                <a:cubicBezTo>
                  <a:pt x="58" y="179"/>
                  <a:pt x="58" y="179"/>
                  <a:pt x="58" y="179"/>
                </a:cubicBezTo>
                <a:cubicBezTo>
                  <a:pt x="159" y="179"/>
                  <a:pt x="159" y="179"/>
                  <a:pt x="159" y="179"/>
                </a:cubicBezTo>
                <a:cubicBezTo>
                  <a:pt x="181" y="179"/>
                  <a:pt x="199" y="161"/>
                  <a:pt x="199" y="139"/>
                </a:cubicBezTo>
                <a:cubicBezTo>
                  <a:pt x="199" y="79"/>
                  <a:pt x="199" y="79"/>
                  <a:pt x="199" y="79"/>
                </a:cubicBezTo>
                <a:cubicBezTo>
                  <a:pt x="120" y="0"/>
                  <a:pt x="120" y="0"/>
                  <a:pt x="120" y="0"/>
                </a:cubicBezTo>
                <a:lnTo>
                  <a:pt x="0" y="121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" name="Freeform 67"/>
          <p:cNvSpPr/>
          <p:nvPr/>
        </p:nvSpPr>
        <p:spPr bwMode="auto">
          <a:xfrm>
            <a:off x="8434388" y="4991101"/>
            <a:ext cx="150813" cy="122238"/>
          </a:xfrm>
          <a:custGeom>
            <a:avLst/>
            <a:gdLst>
              <a:gd name="T0" fmla="*/ 76 w 95"/>
              <a:gd name="T1" fmla="*/ 0 h 77"/>
              <a:gd name="T2" fmla="*/ 0 w 95"/>
              <a:gd name="T3" fmla="*/ 77 h 77"/>
              <a:gd name="T4" fmla="*/ 38 w 95"/>
              <a:gd name="T5" fmla="*/ 77 h 77"/>
              <a:gd name="T6" fmla="*/ 95 w 95"/>
              <a:gd name="T7" fmla="*/ 19 h 77"/>
              <a:gd name="T8" fmla="*/ 76 w 95"/>
              <a:gd name="T9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5" h="77">
                <a:moveTo>
                  <a:pt x="76" y="0"/>
                </a:moveTo>
                <a:lnTo>
                  <a:pt x="0" y="77"/>
                </a:lnTo>
                <a:lnTo>
                  <a:pt x="38" y="77"/>
                </a:lnTo>
                <a:lnTo>
                  <a:pt x="95" y="19"/>
                </a:lnTo>
                <a:lnTo>
                  <a:pt x="76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" name="Freeform 68"/>
          <p:cNvSpPr/>
          <p:nvPr/>
        </p:nvSpPr>
        <p:spPr bwMode="auto">
          <a:xfrm>
            <a:off x="8497888" y="4757738"/>
            <a:ext cx="319088" cy="322263"/>
          </a:xfrm>
          <a:custGeom>
            <a:avLst/>
            <a:gdLst>
              <a:gd name="T0" fmla="*/ 124 w 127"/>
              <a:gd name="T1" fmla="*/ 49 h 128"/>
              <a:gd name="T2" fmla="*/ 79 w 127"/>
              <a:gd name="T3" fmla="*/ 4 h 128"/>
              <a:gd name="T4" fmla="*/ 67 w 127"/>
              <a:gd name="T5" fmla="*/ 4 h 128"/>
              <a:gd name="T6" fmla="*/ 67 w 127"/>
              <a:gd name="T7" fmla="*/ 16 h 128"/>
              <a:gd name="T8" fmla="*/ 69 w 127"/>
              <a:gd name="T9" fmla="*/ 18 h 128"/>
              <a:gd name="T10" fmla="*/ 31 w 127"/>
              <a:gd name="T11" fmla="*/ 56 h 128"/>
              <a:gd name="T12" fmla="*/ 6 w 127"/>
              <a:gd name="T13" fmla="*/ 56 h 128"/>
              <a:gd name="T14" fmla="*/ 6 w 127"/>
              <a:gd name="T15" fmla="*/ 81 h 128"/>
              <a:gd name="T16" fmla="*/ 47 w 127"/>
              <a:gd name="T17" fmla="*/ 122 h 128"/>
              <a:gd name="T18" fmla="*/ 72 w 127"/>
              <a:gd name="T19" fmla="*/ 122 h 128"/>
              <a:gd name="T20" fmla="*/ 72 w 127"/>
              <a:gd name="T21" fmla="*/ 97 h 128"/>
              <a:gd name="T22" fmla="*/ 72 w 127"/>
              <a:gd name="T23" fmla="*/ 97 h 128"/>
              <a:gd name="T24" fmla="*/ 110 w 127"/>
              <a:gd name="T25" fmla="*/ 59 h 128"/>
              <a:gd name="T26" fmla="*/ 112 w 127"/>
              <a:gd name="T27" fmla="*/ 61 h 128"/>
              <a:gd name="T28" fmla="*/ 124 w 127"/>
              <a:gd name="T29" fmla="*/ 61 h 128"/>
              <a:gd name="T30" fmla="*/ 124 w 127"/>
              <a:gd name="T31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7" h="128">
                <a:moveTo>
                  <a:pt x="124" y="49"/>
                </a:moveTo>
                <a:cubicBezTo>
                  <a:pt x="79" y="4"/>
                  <a:pt x="79" y="4"/>
                  <a:pt x="79" y="4"/>
                </a:cubicBezTo>
                <a:cubicBezTo>
                  <a:pt x="75" y="0"/>
                  <a:pt x="70" y="0"/>
                  <a:pt x="67" y="4"/>
                </a:cubicBezTo>
                <a:cubicBezTo>
                  <a:pt x="63" y="7"/>
                  <a:pt x="63" y="13"/>
                  <a:pt x="67" y="16"/>
                </a:cubicBezTo>
                <a:cubicBezTo>
                  <a:pt x="69" y="18"/>
                  <a:pt x="69" y="18"/>
                  <a:pt x="69" y="18"/>
                </a:cubicBezTo>
                <a:cubicBezTo>
                  <a:pt x="31" y="56"/>
                  <a:pt x="31" y="56"/>
                  <a:pt x="31" y="56"/>
                </a:cubicBezTo>
                <a:cubicBezTo>
                  <a:pt x="24" y="49"/>
                  <a:pt x="13" y="49"/>
                  <a:pt x="6" y="56"/>
                </a:cubicBezTo>
                <a:cubicBezTo>
                  <a:pt x="0" y="63"/>
                  <a:pt x="0" y="74"/>
                  <a:pt x="6" y="81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54" y="128"/>
                  <a:pt x="65" y="128"/>
                  <a:pt x="72" y="122"/>
                </a:cubicBezTo>
                <a:cubicBezTo>
                  <a:pt x="79" y="115"/>
                  <a:pt x="79" y="104"/>
                  <a:pt x="72" y="97"/>
                </a:cubicBezTo>
                <a:cubicBezTo>
                  <a:pt x="72" y="97"/>
                  <a:pt x="72" y="97"/>
                  <a:pt x="72" y="97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5" y="65"/>
                  <a:pt x="121" y="65"/>
                  <a:pt x="124" y="61"/>
                </a:cubicBezTo>
                <a:cubicBezTo>
                  <a:pt x="127" y="58"/>
                  <a:pt x="127" y="52"/>
                  <a:pt x="124" y="49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" name="Freeform 69"/>
          <p:cNvSpPr/>
          <p:nvPr/>
        </p:nvSpPr>
        <p:spPr bwMode="auto">
          <a:xfrm>
            <a:off x="8575676" y="4803776"/>
            <a:ext cx="198438" cy="198438"/>
          </a:xfrm>
          <a:custGeom>
            <a:avLst/>
            <a:gdLst>
              <a:gd name="T0" fmla="*/ 65 w 125"/>
              <a:gd name="T1" fmla="*/ 125 h 125"/>
              <a:gd name="T2" fmla="*/ 0 w 125"/>
              <a:gd name="T3" fmla="*/ 60 h 125"/>
              <a:gd name="T4" fmla="*/ 60 w 125"/>
              <a:gd name="T5" fmla="*/ 0 h 125"/>
              <a:gd name="T6" fmla="*/ 125 w 125"/>
              <a:gd name="T7" fmla="*/ 65 h 125"/>
              <a:gd name="T8" fmla="*/ 65 w 125"/>
              <a:gd name="T9" fmla="*/ 12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5" h="125">
                <a:moveTo>
                  <a:pt x="65" y="125"/>
                </a:moveTo>
                <a:lnTo>
                  <a:pt x="0" y="60"/>
                </a:lnTo>
                <a:lnTo>
                  <a:pt x="60" y="0"/>
                </a:lnTo>
                <a:lnTo>
                  <a:pt x="125" y="65"/>
                </a:lnTo>
                <a:lnTo>
                  <a:pt x="65" y="125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" name="Freeform 70"/>
          <p:cNvSpPr/>
          <p:nvPr/>
        </p:nvSpPr>
        <p:spPr bwMode="auto">
          <a:xfrm>
            <a:off x="7285038" y="461486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" name="Freeform 71"/>
          <p:cNvSpPr/>
          <p:nvPr/>
        </p:nvSpPr>
        <p:spPr bwMode="auto">
          <a:xfrm>
            <a:off x="7413626" y="4783138"/>
            <a:ext cx="515938" cy="474663"/>
          </a:xfrm>
          <a:custGeom>
            <a:avLst/>
            <a:gdLst>
              <a:gd name="T0" fmla="*/ 0 w 205"/>
              <a:gd name="T1" fmla="*/ 86 h 189"/>
              <a:gd name="T2" fmla="*/ 103 w 205"/>
              <a:gd name="T3" fmla="*/ 189 h 189"/>
              <a:gd name="T4" fmla="*/ 165 w 205"/>
              <a:gd name="T5" fmla="*/ 189 h 189"/>
              <a:gd name="T6" fmla="*/ 205 w 205"/>
              <a:gd name="T7" fmla="*/ 149 h 189"/>
              <a:gd name="T8" fmla="*/ 205 w 205"/>
              <a:gd name="T9" fmla="*/ 68 h 189"/>
              <a:gd name="T10" fmla="*/ 136 w 205"/>
              <a:gd name="T11" fmla="*/ 0 h 189"/>
              <a:gd name="T12" fmla="*/ 0 w 205"/>
              <a:gd name="T13" fmla="*/ 86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5" h="189">
                <a:moveTo>
                  <a:pt x="0" y="86"/>
                </a:moveTo>
                <a:cubicBezTo>
                  <a:pt x="103" y="189"/>
                  <a:pt x="103" y="189"/>
                  <a:pt x="103" y="189"/>
                </a:cubicBezTo>
                <a:cubicBezTo>
                  <a:pt x="165" y="189"/>
                  <a:pt x="165" y="189"/>
                  <a:pt x="165" y="189"/>
                </a:cubicBezTo>
                <a:cubicBezTo>
                  <a:pt x="187" y="189"/>
                  <a:pt x="205" y="171"/>
                  <a:pt x="205" y="149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136" y="0"/>
                  <a:pt x="136" y="0"/>
                  <a:pt x="136" y="0"/>
                </a:cubicBezTo>
                <a:lnTo>
                  <a:pt x="0" y="86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" name="Freeform 72"/>
          <p:cNvSpPr/>
          <p:nvPr/>
        </p:nvSpPr>
        <p:spPr bwMode="auto">
          <a:xfrm>
            <a:off x="7504113" y="4838701"/>
            <a:ext cx="158750" cy="219075"/>
          </a:xfrm>
          <a:custGeom>
            <a:avLst/>
            <a:gdLst>
              <a:gd name="T0" fmla="*/ 57 w 63"/>
              <a:gd name="T1" fmla="*/ 70 h 87"/>
              <a:gd name="T2" fmla="*/ 13 w 63"/>
              <a:gd name="T3" fmla="*/ 48 h 87"/>
              <a:gd name="T4" fmla="*/ 13 w 63"/>
              <a:gd name="T5" fmla="*/ 39 h 87"/>
              <a:gd name="T6" fmla="*/ 57 w 63"/>
              <a:gd name="T7" fmla="*/ 17 h 87"/>
              <a:gd name="T8" fmla="*/ 50 w 63"/>
              <a:gd name="T9" fmla="*/ 2 h 87"/>
              <a:gd name="T10" fmla="*/ 6 w 63"/>
              <a:gd name="T11" fmla="*/ 24 h 87"/>
              <a:gd name="T12" fmla="*/ 6 w 63"/>
              <a:gd name="T13" fmla="*/ 64 h 87"/>
              <a:gd name="T14" fmla="*/ 50 w 63"/>
              <a:gd name="T15" fmla="*/ 86 h 87"/>
              <a:gd name="T16" fmla="*/ 57 w 63"/>
              <a:gd name="T17" fmla="*/ 7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3" h="87">
                <a:moveTo>
                  <a:pt x="57" y="70"/>
                </a:moveTo>
                <a:cubicBezTo>
                  <a:pt x="13" y="48"/>
                  <a:pt x="13" y="48"/>
                  <a:pt x="13" y="48"/>
                </a:cubicBezTo>
                <a:cubicBezTo>
                  <a:pt x="14" y="47"/>
                  <a:pt x="14" y="41"/>
                  <a:pt x="13" y="39"/>
                </a:cubicBezTo>
                <a:cubicBezTo>
                  <a:pt x="57" y="17"/>
                  <a:pt x="57" y="17"/>
                  <a:pt x="57" y="17"/>
                </a:cubicBezTo>
                <a:cubicBezTo>
                  <a:pt x="63" y="23"/>
                  <a:pt x="49" y="0"/>
                  <a:pt x="50" y="2"/>
                </a:cubicBezTo>
                <a:cubicBezTo>
                  <a:pt x="6" y="24"/>
                  <a:pt x="6" y="24"/>
                  <a:pt x="6" y="24"/>
                </a:cubicBezTo>
                <a:cubicBezTo>
                  <a:pt x="0" y="18"/>
                  <a:pt x="0" y="69"/>
                  <a:pt x="6" y="64"/>
                </a:cubicBezTo>
                <a:cubicBezTo>
                  <a:pt x="50" y="86"/>
                  <a:pt x="50" y="86"/>
                  <a:pt x="50" y="86"/>
                </a:cubicBezTo>
                <a:cubicBezTo>
                  <a:pt x="49" y="87"/>
                  <a:pt x="63" y="65"/>
                  <a:pt x="57" y="70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" name="Oval 73"/>
          <p:cNvSpPr>
            <a:spLocks noChangeArrowheads="1"/>
          </p:cNvSpPr>
          <p:nvPr/>
        </p:nvSpPr>
        <p:spPr bwMode="auto">
          <a:xfrm>
            <a:off x="7627938" y="4757738"/>
            <a:ext cx="144463" cy="146050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" name="Oval 74"/>
          <p:cNvSpPr>
            <a:spLocks noChangeArrowheads="1"/>
          </p:cNvSpPr>
          <p:nvPr/>
        </p:nvSpPr>
        <p:spPr bwMode="auto">
          <a:xfrm>
            <a:off x="7627938" y="4991101"/>
            <a:ext cx="144463" cy="149225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" name="Oval 75"/>
          <p:cNvSpPr>
            <a:spLocks noChangeArrowheads="1"/>
          </p:cNvSpPr>
          <p:nvPr/>
        </p:nvSpPr>
        <p:spPr bwMode="auto">
          <a:xfrm>
            <a:off x="7392988" y="4876801"/>
            <a:ext cx="146050" cy="144463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" name="Freeform 76"/>
          <p:cNvSpPr/>
          <p:nvPr/>
        </p:nvSpPr>
        <p:spPr bwMode="auto">
          <a:xfrm>
            <a:off x="6280151" y="461486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" name="Freeform 77"/>
          <p:cNvSpPr/>
          <p:nvPr/>
        </p:nvSpPr>
        <p:spPr bwMode="auto">
          <a:xfrm>
            <a:off x="6410326" y="4762501"/>
            <a:ext cx="512763" cy="495300"/>
          </a:xfrm>
          <a:custGeom>
            <a:avLst/>
            <a:gdLst>
              <a:gd name="T0" fmla="*/ 78 w 204"/>
              <a:gd name="T1" fmla="*/ 16 h 197"/>
              <a:gd name="T2" fmla="*/ 74 w 204"/>
              <a:gd name="T3" fmla="*/ 68 h 197"/>
              <a:gd name="T4" fmla="*/ 21 w 204"/>
              <a:gd name="T5" fmla="*/ 74 h 197"/>
              <a:gd name="T6" fmla="*/ 16 w 204"/>
              <a:gd name="T7" fmla="*/ 117 h 197"/>
              <a:gd name="T8" fmla="*/ 0 w 204"/>
              <a:gd name="T9" fmla="*/ 138 h 197"/>
              <a:gd name="T10" fmla="*/ 59 w 204"/>
              <a:gd name="T11" fmla="*/ 197 h 197"/>
              <a:gd name="T12" fmla="*/ 164 w 204"/>
              <a:gd name="T13" fmla="*/ 197 h 197"/>
              <a:gd name="T14" fmla="*/ 204 w 204"/>
              <a:gd name="T15" fmla="*/ 157 h 197"/>
              <a:gd name="T16" fmla="*/ 204 w 204"/>
              <a:gd name="T17" fmla="*/ 111 h 197"/>
              <a:gd name="T18" fmla="*/ 93 w 204"/>
              <a:gd name="T19" fmla="*/ 0 h 197"/>
              <a:gd name="T20" fmla="*/ 78 w 204"/>
              <a:gd name="T21" fmla="*/ 16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197">
                <a:moveTo>
                  <a:pt x="78" y="16"/>
                </a:moveTo>
                <a:cubicBezTo>
                  <a:pt x="74" y="68"/>
                  <a:pt x="74" y="68"/>
                  <a:pt x="74" y="68"/>
                </a:cubicBezTo>
                <a:cubicBezTo>
                  <a:pt x="21" y="74"/>
                  <a:pt x="21" y="74"/>
                  <a:pt x="21" y="74"/>
                </a:cubicBezTo>
                <a:cubicBezTo>
                  <a:pt x="16" y="117"/>
                  <a:pt x="16" y="117"/>
                  <a:pt x="16" y="117"/>
                </a:cubicBezTo>
                <a:cubicBezTo>
                  <a:pt x="0" y="138"/>
                  <a:pt x="0" y="138"/>
                  <a:pt x="0" y="138"/>
                </a:cubicBezTo>
                <a:cubicBezTo>
                  <a:pt x="59" y="197"/>
                  <a:pt x="59" y="197"/>
                  <a:pt x="59" y="197"/>
                </a:cubicBezTo>
                <a:cubicBezTo>
                  <a:pt x="164" y="197"/>
                  <a:pt x="164" y="197"/>
                  <a:pt x="164" y="197"/>
                </a:cubicBezTo>
                <a:cubicBezTo>
                  <a:pt x="186" y="197"/>
                  <a:pt x="204" y="179"/>
                  <a:pt x="204" y="157"/>
                </a:cubicBezTo>
                <a:cubicBezTo>
                  <a:pt x="204" y="111"/>
                  <a:pt x="204" y="111"/>
                  <a:pt x="204" y="111"/>
                </a:cubicBezTo>
                <a:cubicBezTo>
                  <a:pt x="93" y="0"/>
                  <a:pt x="93" y="0"/>
                  <a:pt x="93" y="0"/>
                </a:cubicBezTo>
                <a:lnTo>
                  <a:pt x="78" y="16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" name="Freeform 78"/>
          <p:cNvSpPr/>
          <p:nvPr/>
        </p:nvSpPr>
        <p:spPr bwMode="auto">
          <a:xfrm>
            <a:off x="6440488" y="4851401"/>
            <a:ext cx="322263" cy="169863"/>
          </a:xfrm>
          <a:custGeom>
            <a:avLst/>
            <a:gdLst>
              <a:gd name="T0" fmla="*/ 203 w 203"/>
              <a:gd name="T1" fmla="*/ 107 h 107"/>
              <a:gd name="T2" fmla="*/ 203 w 203"/>
              <a:gd name="T3" fmla="*/ 44 h 107"/>
              <a:gd name="T4" fmla="*/ 111 w 203"/>
              <a:gd name="T5" fmla="*/ 44 h 107"/>
              <a:gd name="T6" fmla="*/ 111 w 203"/>
              <a:gd name="T7" fmla="*/ 0 h 107"/>
              <a:gd name="T8" fmla="*/ 92 w 203"/>
              <a:gd name="T9" fmla="*/ 0 h 107"/>
              <a:gd name="T10" fmla="*/ 92 w 203"/>
              <a:gd name="T11" fmla="*/ 44 h 107"/>
              <a:gd name="T12" fmla="*/ 0 w 203"/>
              <a:gd name="T13" fmla="*/ 44 h 107"/>
              <a:gd name="T14" fmla="*/ 0 w 203"/>
              <a:gd name="T15" fmla="*/ 107 h 107"/>
              <a:gd name="T16" fmla="*/ 17 w 203"/>
              <a:gd name="T17" fmla="*/ 107 h 107"/>
              <a:gd name="T18" fmla="*/ 17 w 203"/>
              <a:gd name="T19" fmla="*/ 63 h 107"/>
              <a:gd name="T20" fmla="*/ 92 w 203"/>
              <a:gd name="T21" fmla="*/ 63 h 107"/>
              <a:gd name="T22" fmla="*/ 92 w 203"/>
              <a:gd name="T23" fmla="*/ 107 h 107"/>
              <a:gd name="T24" fmla="*/ 111 w 203"/>
              <a:gd name="T25" fmla="*/ 107 h 107"/>
              <a:gd name="T26" fmla="*/ 111 w 203"/>
              <a:gd name="T27" fmla="*/ 63 h 107"/>
              <a:gd name="T28" fmla="*/ 185 w 203"/>
              <a:gd name="T29" fmla="*/ 63 h 107"/>
              <a:gd name="T30" fmla="*/ 185 w 203"/>
              <a:gd name="T31" fmla="*/ 107 h 107"/>
              <a:gd name="T32" fmla="*/ 203 w 203"/>
              <a:gd name="T33" fmla="*/ 10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03" h="107">
                <a:moveTo>
                  <a:pt x="203" y="107"/>
                </a:moveTo>
                <a:lnTo>
                  <a:pt x="203" y="44"/>
                </a:lnTo>
                <a:lnTo>
                  <a:pt x="111" y="44"/>
                </a:lnTo>
                <a:lnTo>
                  <a:pt x="111" y="0"/>
                </a:lnTo>
                <a:lnTo>
                  <a:pt x="92" y="0"/>
                </a:lnTo>
                <a:lnTo>
                  <a:pt x="92" y="44"/>
                </a:lnTo>
                <a:lnTo>
                  <a:pt x="0" y="44"/>
                </a:lnTo>
                <a:lnTo>
                  <a:pt x="0" y="107"/>
                </a:lnTo>
                <a:lnTo>
                  <a:pt x="17" y="107"/>
                </a:lnTo>
                <a:lnTo>
                  <a:pt x="17" y="63"/>
                </a:lnTo>
                <a:lnTo>
                  <a:pt x="92" y="63"/>
                </a:lnTo>
                <a:lnTo>
                  <a:pt x="92" y="107"/>
                </a:lnTo>
                <a:lnTo>
                  <a:pt x="111" y="107"/>
                </a:lnTo>
                <a:lnTo>
                  <a:pt x="111" y="63"/>
                </a:lnTo>
                <a:lnTo>
                  <a:pt x="185" y="63"/>
                </a:lnTo>
                <a:lnTo>
                  <a:pt x="185" y="107"/>
                </a:lnTo>
                <a:lnTo>
                  <a:pt x="203" y="107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" name="Rectangle 79"/>
          <p:cNvSpPr>
            <a:spLocks noChangeArrowheads="1"/>
          </p:cNvSpPr>
          <p:nvPr/>
        </p:nvSpPr>
        <p:spPr bwMode="auto">
          <a:xfrm>
            <a:off x="6410326" y="5021263"/>
            <a:ext cx="87313" cy="8890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" name="Rectangle 80"/>
          <p:cNvSpPr>
            <a:spLocks noChangeArrowheads="1"/>
          </p:cNvSpPr>
          <p:nvPr/>
        </p:nvSpPr>
        <p:spPr bwMode="auto">
          <a:xfrm>
            <a:off x="6557963" y="5021263"/>
            <a:ext cx="85725" cy="8890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" name="Rectangle 81"/>
          <p:cNvSpPr>
            <a:spLocks noChangeArrowheads="1"/>
          </p:cNvSpPr>
          <p:nvPr/>
        </p:nvSpPr>
        <p:spPr bwMode="auto">
          <a:xfrm>
            <a:off x="6557963" y="4762501"/>
            <a:ext cx="85725" cy="8890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" name="Rectangle 82"/>
          <p:cNvSpPr>
            <a:spLocks noChangeArrowheads="1"/>
          </p:cNvSpPr>
          <p:nvPr/>
        </p:nvSpPr>
        <p:spPr bwMode="auto">
          <a:xfrm>
            <a:off x="6704013" y="5021263"/>
            <a:ext cx="88900" cy="8890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" name="Freeform 83"/>
          <p:cNvSpPr/>
          <p:nvPr/>
        </p:nvSpPr>
        <p:spPr bwMode="auto">
          <a:xfrm>
            <a:off x="5273676" y="461486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" name="Freeform 84"/>
          <p:cNvSpPr/>
          <p:nvPr/>
        </p:nvSpPr>
        <p:spPr bwMode="auto">
          <a:xfrm>
            <a:off x="5381626" y="4757738"/>
            <a:ext cx="536575" cy="500063"/>
          </a:xfrm>
          <a:custGeom>
            <a:avLst/>
            <a:gdLst>
              <a:gd name="T0" fmla="*/ 213 w 213"/>
              <a:gd name="T1" fmla="*/ 159 h 199"/>
              <a:gd name="T2" fmla="*/ 213 w 213"/>
              <a:gd name="T3" fmla="*/ 61 h 199"/>
              <a:gd name="T4" fmla="*/ 152 w 213"/>
              <a:gd name="T5" fmla="*/ 0 h 199"/>
              <a:gd name="T6" fmla="*/ 76 w 213"/>
              <a:gd name="T7" fmla="*/ 99 h 199"/>
              <a:gd name="T8" fmla="*/ 41 w 213"/>
              <a:gd name="T9" fmla="*/ 65 h 199"/>
              <a:gd name="T10" fmla="*/ 0 w 213"/>
              <a:gd name="T11" fmla="*/ 84 h 199"/>
              <a:gd name="T12" fmla="*/ 49 w 213"/>
              <a:gd name="T13" fmla="*/ 133 h 199"/>
              <a:gd name="T14" fmla="*/ 36 w 213"/>
              <a:gd name="T15" fmla="*/ 151 h 199"/>
              <a:gd name="T16" fmla="*/ 83 w 213"/>
              <a:gd name="T17" fmla="*/ 199 h 199"/>
              <a:gd name="T18" fmla="*/ 173 w 213"/>
              <a:gd name="T19" fmla="*/ 199 h 199"/>
              <a:gd name="T20" fmla="*/ 213 w 213"/>
              <a:gd name="T21" fmla="*/ 15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13" h="199">
                <a:moveTo>
                  <a:pt x="213" y="159"/>
                </a:moveTo>
                <a:cubicBezTo>
                  <a:pt x="213" y="61"/>
                  <a:pt x="213" y="61"/>
                  <a:pt x="213" y="61"/>
                </a:cubicBezTo>
                <a:cubicBezTo>
                  <a:pt x="152" y="0"/>
                  <a:pt x="152" y="0"/>
                  <a:pt x="152" y="0"/>
                </a:cubicBezTo>
                <a:cubicBezTo>
                  <a:pt x="76" y="99"/>
                  <a:pt x="76" y="99"/>
                  <a:pt x="76" y="99"/>
                </a:cubicBezTo>
                <a:cubicBezTo>
                  <a:pt x="41" y="65"/>
                  <a:pt x="41" y="65"/>
                  <a:pt x="41" y="65"/>
                </a:cubicBezTo>
                <a:cubicBezTo>
                  <a:pt x="0" y="84"/>
                  <a:pt x="0" y="84"/>
                  <a:pt x="0" y="84"/>
                </a:cubicBezTo>
                <a:cubicBezTo>
                  <a:pt x="49" y="133"/>
                  <a:pt x="49" y="133"/>
                  <a:pt x="49" y="133"/>
                </a:cubicBezTo>
                <a:cubicBezTo>
                  <a:pt x="36" y="151"/>
                  <a:pt x="36" y="151"/>
                  <a:pt x="36" y="151"/>
                </a:cubicBezTo>
                <a:cubicBezTo>
                  <a:pt x="83" y="199"/>
                  <a:pt x="83" y="199"/>
                  <a:pt x="83" y="199"/>
                </a:cubicBezTo>
                <a:cubicBezTo>
                  <a:pt x="173" y="199"/>
                  <a:pt x="173" y="199"/>
                  <a:pt x="173" y="199"/>
                </a:cubicBezTo>
                <a:cubicBezTo>
                  <a:pt x="195" y="199"/>
                  <a:pt x="213" y="181"/>
                  <a:pt x="213" y="159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" name="Rectangle 85"/>
          <p:cNvSpPr>
            <a:spLocks noChangeArrowheads="1"/>
          </p:cNvSpPr>
          <p:nvPr/>
        </p:nvSpPr>
        <p:spPr bwMode="auto">
          <a:xfrm>
            <a:off x="5472113" y="4757738"/>
            <a:ext cx="292100" cy="379413"/>
          </a:xfrm>
          <a:prstGeom prst="rect">
            <a:avLst/>
          </a:pr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" name="Rectangle 86"/>
          <p:cNvSpPr>
            <a:spLocks noChangeArrowheads="1"/>
          </p:cNvSpPr>
          <p:nvPr/>
        </p:nvSpPr>
        <p:spPr bwMode="auto">
          <a:xfrm>
            <a:off x="5514976" y="4800601"/>
            <a:ext cx="206375" cy="293688"/>
          </a:xfrm>
          <a:prstGeom prst="rect">
            <a:avLst/>
          </a:pr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" name="Freeform 87"/>
          <p:cNvSpPr/>
          <p:nvPr/>
        </p:nvSpPr>
        <p:spPr bwMode="auto">
          <a:xfrm>
            <a:off x="5381626" y="4895851"/>
            <a:ext cx="252413" cy="103188"/>
          </a:xfrm>
          <a:custGeom>
            <a:avLst/>
            <a:gdLst>
              <a:gd name="T0" fmla="*/ 159 w 159"/>
              <a:gd name="T1" fmla="*/ 32 h 65"/>
              <a:gd name="T2" fmla="*/ 122 w 159"/>
              <a:gd name="T3" fmla="*/ 0 h 65"/>
              <a:gd name="T4" fmla="*/ 122 w 159"/>
              <a:gd name="T5" fmla="*/ 19 h 65"/>
              <a:gd name="T6" fmla="*/ 0 w 159"/>
              <a:gd name="T7" fmla="*/ 19 h 65"/>
              <a:gd name="T8" fmla="*/ 0 w 159"/>
              <a:gd name="T9" fmla="*/ 46 h 65"/>
              <a:gd name="T10" fmla="*/ 122 w 159"/>
              <a:gd name="T11" fmla="*/ 46 h 65"/>
              <a:gd name="T12" fmla="*/ 122 w 159"/>
              <a:gd name="T13" fmla="*/ 65 h 65"/>
              <a:gd name="T14" fmla="*/ 159 w 159"/>
              <a:gd name="T15" fmla="*/ 3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9" h="65">
                <a:moveTo>
                  <a:pt x="159" y="32"/>
                </a:moveTo>
                <a:lnTo>
                  <a:pt x="122" y="0"/>
                </a:lnTo>
                <a:lnTo>
                  <a:pt x="122" y="19"/>
                </a:lnTo>
                <a:lnTo>
                  <a:pt x="0" y="19"/>
                </a:lnTo>
                <a:lnTo>
                  <a:pt x="0" y="46"/>
                </a:lnTo>
                <a:lnTo>
                  <a:pt x="122" y="46"/>
                </a:lnTo>
                <a:lnTo>
                  <a:pt x="122" y="65"/>
                </a:lnTo>
                <a:lnTo>
                  <a:pt x="159" y="32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" name="Freeform 88"/>
          <p:cNvSpPr/>
          <p:nvPr/>
        </p:nvSpPr>
        <p:spPr bwMode="auto">
          <a:xfrm>
            <a:off x="4268788" y="461486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" name="Freeform 89"/>
          <p:cNvSpPr/>
          <p:nvPr/>
        </p:nvSpPr>
        <p:spPr bwMode="auto">
          <a:xfrm>
            <a:off x="4433888" y="4803776"/>
            <a:ext cx="477838" cy="454025"/>
          </a:xfrm>
          <a:custGeom>
            <a:avLst/>
            <a:gdLst>
              <a:gd name="T0" fmla="*/ 0 w 190"/>
              <a:gd name="T1" fmla="*/ 126 h 181"/>
              <a:gd name="T2" fmla="*/ 55 w 190"/>
              <a:gd name="T3" fmla="*/ 181 h 181"/>
              <a:gd name="T4" fmla="*/ 150 w 190"/>
              <a:gd name="T5" fmla="*/ 181 h 181"/>
              <a:gd name="T6" fmla="*/ 190 w 190"/>
              <a:gd name="T7" fmla="*/ 141 h 181"/>
              <a:gd name="T8" fmla="*/ 190 w 190"/>
              <a:gd name="T9" fmla="*/ 65 h 181"/>
              <a:gd name="T10" fmla="*/ 125 w 190"/>
              <a:gd name="T11" fmla="*/ 0 h 181"/>
              <a:gd name="T12" fmla="*/ 0 w 190"/>
              <a:gd name="T13" fmla="*/ 126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0" h="181">
                <a:moveTo>
                  <a:pt x="0" y="126"/>
                </a:moveTo>
                <a:cubicBezTo>
                  <a:pt x="55" y="181"/>
                  <a:pt x="55" y="181"/>
                  <a:pt x="55" y="181"/>
                </a:cubicBezTo>
                <a:cubicBezTo>
                  <a:pt x="150" y="181"/>
                  <a:pt x="150" y="181"/>
                  <a:pt x="150" y="181"/>
                </a:cubicBezTo>
                <a:cubicBezTo>
                  <a:pt x="172" y="181"/>
                  <a:pt x="190" y="163"/>
                  <a:pt x="190" y="141"/>
                </a:cubicBezTo>
                <a:cubicBezTo>
                  <a:pt x="190" y="65"/>
                  <a:pt x="190" y="65"/>
                  <a:pt x="190" y="65"/>
                </a:cubicBezTo>
                <a:cubicBezTo>
                  <a:pt x="125" y="0"/>
                  <a:pt x="125" y="0"/>
                  <a:pt x="125" y="0"/>
                </a:cubicBezTo>
                <a:lnTo>
                  <a:pt x="0" y="126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" name="Freeform 90"/>
          <p:cNvSpPr/>
          <p:nvPr/>
        </p:nvSpPr>
        <p:spPr bwMode="auto">
          <a:xfrm>
            <a:off x="4411663" y="4757738"/>
            <a:ext cx="382588" cy="382588"/>
          </a:xfrm>
          <a:custGeom>
            <a:avLst/>
            <a:gdLst>
              <a:gd name="T0" fmla="*/ 17 w 152"/>
              <a:gd name="T1" fmla="*/ 152 h 152"/>
              <a:gd name="T2" fmla="*/ 57 w 152"/>
              <a:gd name="T3" fmla="*/ 111 h 152"/>
              <a:gd name="T4" fmla="*/ 91 w 152"/>
              <a:gd name="T5" fmla="*/ 121 h 152"/>
              <a:gd name="T6" fmla="*/ 152 w 152"/>
              <a:gd name="T7" fmla="*/ 61 h 152"/>
              <a:gd name="T8" fmla="*/ 91 w 152"/>
              <a:gd name="T9" fmla="*/ 0 h 152"/>
              <a:gd name="T10" fmla="*/ 30 w 152"/>
              <a:gd name="T11" fmla="*/ 61 h 152"/>
              <a:gd name="T12" fmla="*/ 40 w 152"/>
              <a:gd name="T13" fmla="*/ 94 h 152"/>
              <a:gd name="T14" fmla="*/ 0 w 152"/>
              <a:gd name="T15" fmla="*/ 134 h 152"/>
              <a:gd name="T16" fmla="*/ 17 w 152"/>
              <a:gd name="T1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" h="152">
                <a:moveTo>
                  <a:pt x="17" y="152"/>
                </a:moveTo>
                <a:cubicBezTo>
                  <a:pt x="57" y="111"/>
                  <a:pt x="57" y="111"/>
                  <a:pt x="57" y="111"/>
                </a:cubicBezTo>
                <a:cubicBezTo>
                  <a:pt x="67" y="118"/>
                  <a:pt x="79" y="121"/>
                  <a:pt x="91" y="121"/>
                </a:cubicBezTo>
                <a:cubicBezTo>
                  <a:pt x="124" y="121"/>
                  <a:pt x="152" y="94"/>
                  <a:pt x="152" y="61"/>
                </a:cubicBezTo>
                <a:cubicBezTo>
                  <a:pt x="152" y="27"/>
                  <a:pt x="124" y="0"/>
                  <a:pt x="91" y="0"/>
                </a:cubicBezTo>
                <a:cubicBezTo>
                  <a:pt x="57" y="0"/>
                  <a:pt x="30" y="27"/>
                  <a:pt x="30" y="61"/>
                </a:cubicBezTo>
                <a:cubicBezTo>
                  <a:pt x="30" y="73"/>
                  <a:pt x="34" y="84"/>
                  <a:pt x="40" y="94"/>
                </a:cubicBezTo>
                <a:cubicBezTo>
                  <a:pt x="0" y="134"/>
                  <a:pt x="0" y="134"/>
                  <a:pt x="0" y="134"/>
                </a:cubicBezTo>
                <a:lnTo>
                  <a:pt x="17" y="15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" name="Oval 91"/>
          <p:cNvSpPr>
            <a:spLocks noChangeArrowheads="1"/>
          </p:cNvSpPr>
          <p:nvPr/>
        </p:nvSpPr>
        <p:spPr bwMode="auto">
          <a:xfrm>
            <a:off x="4529138" y="4800601"/>
            <a:ext cx="219075" cy="219075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" name="Rectangle 92"/>
          <p:cNvSpPr>
            <a:spLocks noChangeArrowheads="1"/>
          </p:cNvSpPr>
          <p:nvPr/>
        </p:nvSpPr>
        <p:spPr bwMode="auto">
          <a:xfrm>
            <a:off x="4579938" y="4895851"/>
            <a:ext cx="117475" cy="28575"/>
          </a:xfrm>
          <a:prstGeom prst="rect">
            <a:avLst/>
          </a:pr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" name="Freeform 93"/>
          <p:cNvSpPr/>
          <p:nvPr/>
        </p:nvSpPr>
        <p:spPr bwMode="auto">
          <a:xfrm>
            <a:off x="3262313" y="461486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" name="Freeform 94"/>
          <p:cNvSpPr/>
          <p:nvPr/>
        </p:nvSpPr>
        <p:spPr bwMode="auto">
          <a:xfrm>
            <a:off x="3429001" y="4805363"/>
            <a:ext cx="477838" cy="452438"/>
          </a:xfrm>
          <a:custGeom>
            <a:avLst/>
            <a:gdLst>
              <a:gd name="T0" fmla="*/ 0 w 190"/>
              <a:gd name="T1" fmla="*/ 125 h 180"/>
              <a:gd name="T2" fmla="*/ 55 w 190"/>
              <a:gd name="T3" fmla="*/ 180 h 180"/>
              <a:gd name="T4" fmla="*/ 154 w 190"/>
              <a:gd name="T5" fmla="*/ 180 h 180"/>
              <a:gd name="T6" fmla="*/ 190 w 190"/>
              <a:gd name="T7" fmla="*/ 146 h 180"/>
              <a:gd name="T8" fmla="*/ 190 w 190"/>
              <a:gd name="T9" fmla="*/ 64 h 180"/>
              <a:gd name="T10" fmla="*/ 125 w 190"/>
              <a:gd name="T11" fmla="*/ 0 h 180"/>
              <a:gd name="T12" fmla="*/ 0 w 190"/>
              <a:gd name="T13" fmla="*/ 125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0" h="180">
                <a:moveTo>
                  <a:pt x="0" y="125"/>
                </a:moveTo>
                <a:cubicBezTo>
                  <a:pt x="55" y="180"/>
                  <a:pt x="55" y="180"/>
                  <a:pt x="55" y="180"/>
                </a:cubicBezTo>
                <a:cubicBezTo>
                  <a:pt x="154" y="180"/>
                  <a:pt x="154" y="180"/>
                  <a:pt x="154" y="180"/>
                </a:cubicBezTo>
                <a:cubicBezTo>
                  <a:pt x="173" y="178"/>
                  <a:pt x="187" y="164"/>
                  <a:pt x="190" y="146"/>
                </a:cubicBezTo>
                <a:cubicBezTo>
                  <a:pt x="190" y="64"/>
                  <a:pt x="190" y="64"/>
                  <a:pt x="190" y="64"/>
                </a:cubicBezTo>
                <a:cubicBezTo>
                  <a:pt x="125" y="0"/>
                  <a:pt x="125" y="0"/>
                  <a:pt x="125" y="0"/>
                </a:cubicBezTo>
                <a:lnTo>
                  <a:pt x="0" y="125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" name="Freeform 95"/>
          <p:cNvSpPr/>
          <p:nvPr/>
        </p:nvSpPr>
        <p:spPr bwMode="auto">
          <a:xfrm>
            <a:off x="3405188" y="4757738"/>
            <a:ext cx="381000" cy="382588"/>
          </a:xfrm>
          <a:custGeom>
            <a:avLst/>
            <a:gdLst>
              <a:gd name="T0" fmla="*/ 17 w 151"/>
              <a:gd name="T1" fmla="*/ 152 h 152"/>
              <a:gd name="T2" fmla="*/ 57 w 151"/>
              <a:gd name="T3" fmla="*/ 111 h 152"/>
              <a:gd name="T4" fmla="*/ 91 w 151"/>
              <a:gd name="T5" fmla="*/ 122 h 152"/>
              <a:gd name="T6" fmla="*/ 151 w 151"/>
              <a:gd name="T7" fmla="*/ 61 h 152"/>
              <a:gd name="T8" fmla="*/ 91 w 151"/>
              <a:gd name="T9" fmla="*/ 0 h 152"/>
              <a:gd name="T10" fmla="*/ 30 w 151"/>
              <a:gd name="T11" fmla="*/ 61 h 152"/>
              <a:gd name="T12" fmla="*/ 40 w 151"/>
              <a:gd name="T13" fmla="*/ 94 h 152"/>
              <a:gd name="T14" fmla="*/ 0 w 151"/>
              <a:gd name="T15" fmla="*/ 135 h 152"/>
              <a:gd name="T16" fmla="*/ 17 w 151"/>
              <a:gd name="T1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1" h="152">
                <a:moveTo>
                  <a:pt x="17" y="152"/>
                </a:moveTo>
                <a:cubicBezTo>
                  <a:pt x="57" y="111"/>
                  <a:pt x="57" y="111"/>
                  <a:pt x="57" y="111"/>
                </a:cubicBezTo>
                <a:cubicBezTo>
                  <a:pt x="67" y="118"/>
                  <a:pt x="78" y="122"/>
                  <a:pt x="91" y="122"/>
                </a:cubicBezTo>
                <a:cubicBezTo>
                  <a:pt x="124" y="122"/>
                  <a:pt x="151" y="94"/>
                  <a:pt x="151" y="61"/>
                </a:cubicBezTo>
                <a:cubicBezTo>
                  <a:pt x="151" y="27"/>
                  <a:pt x="124" y="0"/>
                  <a:pt x="91" y="0"/>
                </a:cubicBezTo>
                <a:cubicBezTo>
                  <a:pt x="57" y="0"/>
                  <a:pt x="30" y="27"/>
                  <a:pt x="30" y="61"/>
                </a:cubicBezTo>
                <a:cubicBezTo>
                  <a:pt x="30" y="73"/>
                  <a:pt x="34" y="85"/>
                  <a:pt x="40" y="94"/>
                </a:cubicBezTo>
                <a:cubicBezTo>
                  <a:pt x="0" y="135"/>
                  <a:pt x="0" y="135"/>
                  <a:pt x="0" y="135"/>
                </a:cubicBezTo>
                <a:lnTo>
                  <a:pt x="17" y="15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" name="Oval 96"/>
          <p:cNvSpPr>
            <a:spLocks noChangeArrowheads="1"/>
          </p:cNvSpPr>
          <p:nvPr/>
        </p:nvSpPr>
        <p:spPr bwMode="auto">
          <a:xfrm>
            <a:off x="3524251" y="4800601"/>
            <a:ext cx="219075" cy="219075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" name="Freeform 97"/>
          <p:cNvSpPr/>
          <p:nvPr/>
        </p:nvSpPr>
        <p:spPr bwMode="auto">
          <a:xfrm>
            <a:off x="3575051" y="4852988"/>
            <a:ext cx="117475" cy="115888"/>
          </a:xfrm>
          <a:custGeom>
            <a:avLst/>
            <a:gdLst>
              <a:gd name="T0" fmla="*/ 45 w 74"/>
              <a:gd name="T1" fmla="*/ 0 h 73"/>
              <a:gd name="T2" fmla="*/ 28 w 74"/>
              <a:gd name="T3" fmla="*/ 0 h 73"/>
              <a:gd name="T4" fmla="*/ 28 w 74"/>
              <a:gd name="T5" fmla="*/ 27 h 73"/>
              <a:gd name="T6" fmla="*/ 0 w 74"/>
              <a:gd name="T7" fmla="*/ 27 h 73"/>
              <a:gd name="T8" fmla="*/ 0 w 74"/>
              <a:gd name="T9" fmla="*/ 46 h 73"/>
              <a:gd name="T10" fmla="*/ 28 w 74"/>
              <a:gd name="T11" fmla="*/ 46 h 73"/>
              <a:gd name="T12" fmla="*/ 28 w 74"/>
              <a:gd name="T13" fmla="*/ 73 h 73"/>
              <a:gd name="T14" fmla="*/ 45 w 74"/>
              <a:gd name="T15" fmla="*/ 73 h 73"/>
              <a:gd name="T16" fmla="*/ 45 w 74"/>
              <a:gd name="T17" fmla="*/ 46 h 73"/>
              <a:gd name="T18" fmla="*/ 74 w 74"/>
              <a:gd name="T19" fmla="*/ 46 h 73"/>
              <a:gd name="T20" fmla="*/ 74 w 74"/>
              <a:gd name="T21" fmla="*/ 27 h 73"/>
              <a:gd name="T22" fmla="*/ 45 w 74"/>
              <a:gd name="T23" fmla="*/ 27 h 73"/>
              <a:gd name="T24" fmla="*/ 45 w 74"/>
              <a:gd name="T25" fmla="*/ 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4" h="73">
                <a:moveTo>
                  <a:pt x="45" y="0"/>
                </a:moveTo>
                <a:lnTo>
                  <a:pt x="28" y="0"/>
                </a:lnTo>
                <a:lnTo>
                  <a:pt x="28" y="27"/>
                </a:lnTo>
                <a:lnTo>
                  <a:pt x="0" y="27"/>
                </a:lnTo>
                <a:lnTo>
                  <a:pt x="0" y="46"/>
                </a:lnTo>
                <a:lnTo>
                  <a:pt x="28" y="46"/>
                </a:lnTo>
                <a:lnTo>
                  <a:pt x="28" y="73"/>
                </a:lnTo>
                <a:lnTo>
                  <a:pt x="45" y="73"/>
                </a:lnTo>
                <a:lnTo>
                  <a:pt x="45" y="46"/>
                </a:lnTo>
                <a:lnTo>
                  <a:pt x="74" y="46"/>
                </a:lnTo>
                <a:lnTo>
                  <a:pt x="74" y="27"/>
                </a:lnTo>
                <a:lnTo>
                  <a:pt x="45" y="27"/>
                </a:lnTo>
                <a:lnTo>
                  <a:pt x="45" y="0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" name="Freeform 98"/>
          <p:cNvSpPr/>
          <p:nvPr/>
        </p:nvSpPr>
        <p:spPr bwMode="auto">
          <a:xfrm>
            <a:off x="2254251" y="461486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Freeform 99"/>
          <p:cNvSpPr/>
          <p:nvPr/>
        </p:nvSpPr>
        <p:spPr bwMode="auto">
          <a:xfrm>
            <a:off x="2420938" y="4805363"/>
            <a:ext cx="477838" cy="452438"/>
          </a:xfrm>
          <a:custGeom>
            <a:avLst/>
            <a:gdLst>
              <a:gd name="T0" fmla="*/ 0 w 190"/>
              <a:gd name="T1" fmla="*/ 125 h 180"/>
              <a:gd name="T2" fmla="*/ 56 w 190"/>
              <a:gd name="T3" fmla="*/ 180 h 180"/>
              <a:gd name="T4" fmla="*/ 150 w 190"/>
              <a:gd name="T5" fmla="*/ 180 h 180"/>
              <a:gd name="T6" fmla="*/ 190 w 190"/>
              <a:gd name="T7" fmla="*/ 140 h 180"/>
              <a:gd name="T8" fmla="*/ 190 w 190"/>
              <a:gd name="T9" fmla="*/ 64 h 180"/>
              <a:gd name="T10" fmla="*/ 126 w 190"/>
              <a:gd name="T11" fmla="*/ 0 h 180"/>
              <a:gd name="T12" fmla="*/ 0 w 190"/>
              <a:gd name="T13" fmla="*/ 125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0" h="180">
                <a:moveTo>
                  <a:pt x="0" y="125"/>
                </a:moveTo>
                <a:cubicBezTo>
                  <a:pt x="56" y="180"/>
                  <a:pt x="56" y="180"/>
                  <a:pt x="56" y="180"/>
                </a:cubicBezTo>
                <a:cubicBezTo>
                  <a:pt x="150" y="180"/>
                  <a:pt x="150" y="180"/>
                  <a:pt x="150" y="180"/>
                </a:cubicBezTo>
                <a:cubicBezTo>
                  <a:pt x="172" y="180"/>
                  <a:pt x="190" y="162"/>
                  <a:pt x="190" y="140"/>
                </a:cubicBezTo>
                <a:cubicBezTo>
                  <a:pt x="190" y="64"/>
                  <a:pt x="190" y="64"/>
                  <a:pt x="190" y="64"/>
                </a:cubicBezTo>
                <a:cubicBezTo>
                  <a:pt x="126" y="0"/>
                  <a:pt x="126" y="0"/>
                  <a:pt x="126" y="0"/>
                </a:cubicBezTo>
                <a:lnTo>
                  <a:pt x="0" y="125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" name="Freeform 100"/>
          <p:cNvSpPr/>
          <p:nvPr/>
        </p:nvSpPr>
        <p:spPr bwMode="auto">
          <a:xfrm>
            <a:off x="2397126" y="4757738"/>
            <a:ext cx="382588" cy="382588"/>
          </a:xfrm>
          <a:custGeom>
            <a:avLst/>
            <a:gdLst>
              <a:gd name="T0" fmla="*/ 17 w 152"/>
              <a:gd name="T1" fmla="*/ 152 h 152"/>
              <a:gd name="T2" fmla="*/ 58 w 152"/>
              <a:gd name="T3" fmla="*/ 111 h 152"/>
              <a:gd name="T4" fmla="*/ 91 w 152"/>
              <a:gd name="T5" fmla="*/ 122 h 152"/>
              <a:gd name="T6" fmla="*/ 152 w 152"/>
              <a:gd name="T7" fmla="*/ 61 h 152"/>
              <a:gd name="T8" fmla="*/ 91 w 152"/>
              <a:gd name="T9" fmla="*/ 0 h 152"/>
              <a:gd name="T10" fmla="*/ 31 w 152"/>
              <a:gd name="T11" fmla="*/ 61 h 152"/>
              <a:gd name="T12" fmla="*/ 41 w 152"/>
              <a:gd name="T13" fmla="*/ 94 h 152"/>
              <a:gd name="T14" fmla="*/ 0 w 152"/>
              <a:gd name="T15" fmla="*/ 135 h 152"/>
              <a:gd name="T16" fmla="*/ 17 w 152"/>
              <a:gd name="T1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" h="152">
                <a:moveTo>
                  <a:pt x="17" y="152"/>
                </a:moveTo>
                <a:cubicBezTo>
                  <a:pt x="58" y="111"/>
                  <a:pt x="58" y="111"/>
                  <a:pt x="58" y="111"/>
                </a:cubicBezTo>
                <a:cubicBezTo>
                  <a:pt x="67" y="118"/>
                  <a:pt x="79" y="122"/>
                  <a:pt x="91" y="122"/>
                </a:cubicBezTo>
                <a:cubicBezTo>
                  <a:pt x="125" y="122"/>
                  <a:pt x="152" y="94"/>
                  <a:pt x="152" y="61"/>
                </a:cubicBezTo>
                <a:cubicBezTo>
                  <a:pt x="152" y="27"/>
                  <a:pt x="125" y="0"/>
                  <a:pt x="91" y="0"/>
                </a:cubicBezTo>
                <a:cubicBezTo>
                  <a:pt x="58" y="0"/>
                  <a:pt x="31" y="27"/>
                  <a:pt x="31" y="61"/>
                </a:cubicBezTo>
                <a:cubicBezTo>
                  <a:pt x="31" y="73"/>
                  <a:pt x="34" y="85"/>
                  <a:pt x="41" y="94"/>
                </a:cubicBezTo>
                <a:cubicBezTo>
                  <a:pt x="0" y="135"/>
                  <a:pt x="0" y="135"/>
                  <a:pt x="0" y="135"/>
                </a:cubicBezTo>
                <a:lnTo>
                  <a:pt x="17" y="15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" name="Oval 101"/>
          <p:cNvSpPr>
            <a:spLocks noChangeArrowheads="1"/>
          </p:cNvSpPr>
          <p:nvPr/>
        </p:nvSpPr>
        <p:spPr bwMode="auto">
          <a:xfrm>
            <a:off x="2517776" y="4800601"/>
            <a:ext cx="219075" cy="219075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" name="Freeform 102"/>
          <p:cNvSpPr/>
          <p:nvPr/>
        </p:nvSpPr>
        <p:spPr bwMode="auto">
          <a:xfrm>
            <a:off x="1250951" y="461486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" name="Freeform 103"/>
          <p:cNvSpPr/>
          <p:nvPr/>
        </p:nvSpPr>
        <p:spPr bwMode="auto">
          <a:xfrm>
            <a:off x="1414463" y="4797426"/>
            <a:ext cx="481013" cy="460375"/>
          </a:xfrm>
          <a:custGeom>
            <a:avLst/>
            <a:gdLst>
              <a:gd name="T0" fmla="*/ 71 w 191"/>
              <a:gd name="T1" fmla="*/ 49 h 183"/>
              <a:gd name="T2" fmla="*/ 45 w 191"/>
              <a:gd name="T3" fmla="*/ 24 h 183"/>
              <a:gd name="T4" fmla="*/ 0 w 191"/>
              <a:gd name="T5" fmla="*/ 70 h 183"/>
              <a:gd name="T6" fmla="*/ 28 w 191"/>
              <a:gd name="T7" fmla="*/ 97 h 183"/>
              <a:gd name="T8" fmla="*/ 10 w 191"/>
              <a:gd name="T9" fmla="*/ 117 h 183"/>
              <a:gd name="T10" fmla="*/ 77 w 191"/>
              <a:gd name="T11" fmla="*/ 183 h 183"/>
              <a:gd name="T12" fmla="*/ 151 w 191"/>
              <a:gd name="T13" fmla="*/ 183 h 183"/>
              <a:gd name="T14" fmla="*/ 191 w 191"/>
              <a:gd name="T15" fmla="*/ 143 h 183"/>
              <a:gd name="T16" fmla="*/ 191 w 191"/>
              <a:gd name="T17" fmla="*/ 75 h 183"/>
              <a:gd name="T18" fmla="*/ 116 w 191"/>
              <a:gd name="T19" fmla="*/ 0 h 183"/>
              <a:gd name="T20" fmla="*/ 71 w 191"/>
              <a:gd name="T21" fmla="*/ 49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1" h="183">
                <a:moveTo>
                  <a:pt x="71" y="49"/>
                </a:moveTo>
                <a:cubicBezTo>
                  <a:pt x="45" y="24"/>
                  <a:pt x="45" y="24"/>
                  <a:pt x="45" y="24"/>
                </a:cubicBezTo>
                <a:cubicBezTo>
                  <a:pt x="0" y="70"/>
                  <a:pt x="0" y="70"/>
                  <a:pt x="0" y="70"/>
                </a:cubicBezTo>
                <a:cubicBezTo>
                  <a:pt x="28" y="97"/>
                  <a:pt x="28" y="97"/>
                  <a:pt x="28" y="97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151" y="183"/>
                  <a:pt x="151" y="183"/>
                  <a:pt x="151" y="183"/>
                </a:cubicBezTo>
                <a:cubicBezTo>
                  <a:pt x="173" y="183"/>
                  <a:pt x="191" y="165"/>
                  <a:pt x="191" y="143"/>
                </a:cubicBezTo>
                <a:cubicBezTo>
                  <a:pt x="191" y="75"/>
                  <a:pt x="191" y="75"/>
                  <a:pt x="191" y="75"/>
                </a:cubicBezTo>
                <a:cubicBezTo>
                  <a:pt x="116" y="0"/>
                  <a:pt x="116" y="0"/>
                  <a:pt x="116" y="0"/>
                </a:cubicBezTo>
                <a:lnTo>
                  <a:pt x="71" y="49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" name="Freeform 104"/>
          <p:cNvSpPr/>
          <p:nvPr/>
        </p:nvSpPr>
        <p:spPr bwMode="auto">
          <a:xfrm>
            <a:off x="1382713" y="4749801"/>
            <a:ext cx="381000" cy="223838"/>
          </a:xfrm>
          <a:custGeom>
            <a:avLst/>
            <a:gdLst>
              <a:gd name="T0" fmla="*/ 204 w 240"/>
              <a:gd name="T1" fmla="*/ 84 h 141"/>
              <a:gd name="T2" fmla="*/ 204 w 240"/>
              <a:gd name="T3" fmla="*/ 30 h 141"/>
              <a:gd name="T4" fmla="*/ 175 w 240"/>
              <a:gd name="T5" fmla="*/ 30 h 141"/>
              <a:gd name="T6" fmla="*/ 175 w 240"/>
              <a:gd name="T7" fmla="*/ 57 h 141"/>
              <a:gd name="T8" fmla="*/ 123 w 240"/>
              <a:gd name="T9" fmla="*/ 3 h 141"/>
              <a:gd name="T10" fmla="*/ 120 w 240"/>
              <a:gd name="T11" fmla="*/ 0 h 141"/>
              <a:gd name="T12" fmla="*/ 117 w 240"/>
              <a:gd name="T13" fmla="*/ 3 h 141"/>
              <a:gd name="T14" fmla="*/ 0 w 240"/>
              <a:gd name="T15" fmla="*/ 121 h 141"/>
              <a:gd name="T16" fmla="*/ 20 w 240"/>
              <a:gd name="T17" fmla="*/ 141 h 141"/>
              <a:gd name="T18" fmla="*/ 120 w 240"/>
              <a:gd name="T19" fmla="*/ 40 h 141"/>
              <a:gd name="T20" fmla="*/ 220 w 240"/>
              <a:gd name="T21" fmla="*/ 140 h 141"/>
              <a:gd name="T22" fmla="*/ 240 w 240"/>
              <a:gd name="T23" fmla="*/ 121 h 141"/>
              <a:gd name="T24" fmla="*/ 204 w 240"/>
              <a:gd name="T25" fmla="*/ 84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40" h="141">
                <a:moveTo>
                  <a:pt x="204" y="84"/>
                </a:moveTo>
                <a:lnTo>
                  <a:pt x="204" y="30"/>
                </a:lnTo>
                <a:lnTo>
                  <a:pt x="175" y="30"/>
                </a:lnTo>
                <a:lnTo>
                  <a:pt x="175" y="57"/>
                </a:lnTo>
                <a:lnTo>
                  <a:pt x="123" y="3"/>
                </a:lnTo>
                <a:lnTo>
                  <a:pt x="120" y="0"/>
                </a:lnTo>
                <a:lnTo>
                  <a:pt x="117" y="3"/>
                </a:lnTo>
                <a:lnTo>
                  <a:pt x="0" y="121"/>
                </a:lnTo>
                <a:lnTo>
                  <a:pt x="20" y="141"/>
                </a:lnTo>
                <a:lnTo>
                  <a:pt x="120" y="40"/>
                </a:lnTo>
                <a:lnTo>
                  <a:pt x="220" y="140"/>
                </a:lnTo>
                <a:lnTo>
                  <a:pt x="240" y="121"/>
                </a:lnTo>
                <a:lnTo>
                  <a:pt x="204" y="84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" name="Freeform 105"/>
          <p:cNvSpPr/>
          <p:nvPr/>
        </p:nvSpPr>
        <p:spPr bwMode="auto">
          <a:xfrm>
            <a:off x="1439863" y="4813301"/>
            <a:ext cx="266700" cy="279400"/>
          </a:xfrm>
          <a:custGeom>
            <a:avLst/>
            <a:gdLst>
              <a:gd name="T0" fmla="*/ 84 w 168"/>
              <a:gd name="T1" fmla="*/ 0 h 176"/>
              <a:gd name="T2" fmla="*/ 84 w 168"/>
              <a:gd name="T3" fmla="*/ 0 h 176"/>
              <a:gd name="T4" fmla="*/ 0 w 168"/>
              <a:gd name="T5" fmla="*/ 84 h 176"/>
              <a:gd name="T6" fmla="*/ 0 w 168"/>
              <a:gd name="T7" fmla="*/ 176 h 176"/>
              <a:gd name="T8" fmla="*/ 168 w 168"/>
              <a:gd name="T9" fmla="*/ 176 h 176"/>
              <a:gd name="T10" fmla="*/ 168 w 168"/>
              <a:gd name="T11" fmla="*/ 84 h 176"/>
              <a:gd name="T12" fmla="*/ 84 w 168"/>
              <a:gd name="T13" fmla="*/ 0 h 176"/>
              <a:gd name="T14" fmla="*/ 84 w 168"/>
              <a:gd name="T15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8" h="176">
                <a:moveTo>
                  <a:pt x="84" y="0"/>
                </a:moveTo>
                <a:lnTo>
                  <a:pt x="84" y="0"/>
                </a:lnTo>
                <a:lnTo>
                  <a:pt x="0" y="84"/>
                </a:lnTo>
                <a:lnTo>
                  <a:pt x="0" y="176"/>
                </a:lnTo>
                <a:lnTo>
                  <a:pt x="168" y="176"/>
                </a:lnTo>
                <a:lnTo>
                  <a:pt x="168" y="84"/>
                </a:lnTo>
                <a:lnTo>
                  <a:pt x="84" y="0"/>
                </a:lnTo>
                <a:lnTo>
                  <a:pt x="84" y="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" name="Rectangle 106"/>
          <p:cNvSpPr>
            <a:spLocks noChangeArrowheads="1"/>
          </p:cNvSpPr>
          <p:nvPr/>
        </p:nvSpPr>
        <p:spPr bwMode="auto">
          <a:xfrm>
            <a:off x="1530351" y="4973638"/>
            <a:ext cx="85725" cy="119063"/>
          </a:xfrm>
          <a:prstGeom prst="rect">
            <a:avLst/>
          </a:pr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" name="Freeform 107"/>
          <p:cNvSpPr/>
          <p:nvPr/>
        </p:nvSpPr>
        <p:spPr bwMode="auto">
          <a:xfrm>
            <a:off x="246063" y="461486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" name="Freeform 108"/>
          <p:cNvSpPr/>
          <p:nvPr/>
        </p:nvSpPr>
        <p:spPr bwMode="auto">
          <a:xfrm>
            <a:off x="409576" y="4797426"/>
            <a:ext cx="479425" cy="460375"/>
          </a:xfrm>
          <a:custGeom>
            <a:avLst/>
            <a:gdLst>
              <a:gd name="T0" fmla="*/ 71 w 191"/>
              <a:gd name="T1" fmla="*/ 49 h 183"/>
              <a:gd name="T2" fmla="*/ 45 w 191"/>
              <a:gd name="T3" fmla="*/ 24 h 183"/>
              <a:gd name="T4" fmla="*/ 0 w 191"/>
              <a:gd name="T5" fmla="*/ 70 h 183"/>
              <a:gd name="T6" fmla="*/ 28 w 191"/>
              <a:gd name="T7" fmla="*/ 97 h 183"/>
              <a:gd name="T8" fmla="*/ 10 w 191"/>
              <a:gd name="T9" fmla="*/ 117 h 183"/>
              <a:gd name="T10" fmla="*/ 77 w 191"/>
              <a:gd name="T11" fmla="*/ 183 h 183"/>
              <a:gd name="T12" fmla="*/ 151 w 191"/>
              <a:gd name="T13" fmla="*/ 183 h 183"/>
              <a:gd name="T14" fmla="*/ 191 w 191"/>
              <a:gd name="T15" fmla="*/ 143 h 183"/>
              <a:gd name="T16" fmla="*/ 191 w 191"/>
              <a:gd name="T17" fmla="*/ 75 h 183"/>
              <a:gd name="T18" fmla="*/ 116 w 191"/>
              <a:gd name="T19" fmla="*/ 0 h 183"/>
              <a:gd name="T20" fmla="*/ 71 w 191"/>
              <a:gd name="T21" fmla="*/ 49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1" h="183">
                <a:moveTo>
                  <a:pt x="71" y="49"/>
                </a:moveTo>
                <a:cubicBezTo>
                  <a:pt x="45" y="24"/>
                  <a:pt x="45" y="24"/>
                  <a:pt x="45" y="24"/>
                </a:cubicBezTo>
                <a:cubicBezTo>
                  <a:pt x="0" y="70"/>
                  <a:pt x="0" y="70"/>
                  <a:pt x="0" y="70"/>
                </a:cubicBezTo>
                <a:cubicBezTo>
                  <a:pt x="28" y="97"/>
                  <a:pt x="28" y="97"/>
                  <a:pt x="28" y="97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77" y="183"/>
                  <a:pt x="77" y="183"/>
                  <a:pt x="77" y="183"/>
                </a:cubicBezTo>
                <a:cubicBezTo>
                  <a:pt x="151" y="183"/>
                  <a:pt x="151" y="183"/>
                  <a:pt x="151" y="183"/>
                </a:cubicBezTo>
                <a:cubicBezTo>
                  <a:pt x="173" y="183"/>
                  <a:pt x="191" y="165"/>
                  <a:pt x="191" y="143"/>
                </a:cubicBezTo>
                <a:cubicBezTo>
                  <a:pt x="191" y="75"/>
                  <a:pt x="191" y="75"/>
                  <a:pt x="191" y="75"/>
                </a:cubicBezTo>
                <a:cubicBezTo>
                  <a:pt x="116" y="0"/>
                  <a:pt x="116" y="0"/>
                  <a:pt x="116" y="0"/>
                </a:cubicBezTo>
                <a:lnTo>
                  <a:pt x="71" y="49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" name="Freeform 109"/>
          <p:cNvSpPr/>
          <p:nvPr/>
        </p:nvSpPr>
        <p:spPr bwMode="auto">
          <a:xfrm>
            <a:off x="376238" y="4749801"/>
            <a:ext cx="382588" cy="223838"/>
          </a:xfrm>
          <a:custGeom>
            <a:avLst/>
            <a:gdLst>
              <a:gd name="T0" fmla="*/ 204 w 241"/>
              <a:gd name="T1" fmla="*/ 84 h 141"/>
              <a:gd name="T2" fmla="*/ 204 w 241"/>
              <a:gd name="T3" fmla="*/ 30 h 141"/>
              <a:gd name="T4" fmla="*/ 176 w 241"/>
              <a:gd name="T5" fmla="*/ 30 h 141"/>
              <a:gd name="T6" fmla="*/ 176 w 241"/>
              <a:gd name="T7" fmla="*/ 57 h 141"/>
              <a:gd name="T8" fmla="*/ 124 w 241"/>
              <a:gd name="T9" fmla="*/ 3 h 141"/>
              <a:gd name="T10" fmla="*/ 120 w 241"/>
              <a:gd name="T11" fmla="*/ 0 h 141"/>
              <a:gd name="T12" fmla="*/ 117 w 241"/>
              <a:gd name="T13" fmla="*/ 3 h 141"/>
              <a:gd name="T14" fmla="*/ 0 w 241"/>
              <a:gd name="T15" fmla="*/ 121 h 141"/>
              <a:gd name="T16" fmla="*/ 21 w 241"/>
              <a:gd name="T17" fmla="*/ 141 h 141"/>
              <a:gd name="T18" fmla="*/ 120 w 241"/>
              <a:gd name="T19" fmla="*/ 40 h 141"/>
              <a:gd name="T20" fmla="*/ 220 w 241"/>
              <a:gd name="T21" fmla="*/ 140 h 141"/>
              <a:gd name="T22" fmla="*/ 241 w 241"/>
              <a:gd name="T23" fmla="*/ 121 h 141"/>
              <a:gd name="T24" fmla="*/ 204 w 241"/>
              <a:gd name="T25" fmla="*/ 84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41" h="141">
                <a:moveTo>
                  <a:pt x="204" y="84"/>
                </a:moveTo>
                <a:lnTo>
                  <a:pt x="204" y="30"/>
                </a:lnTo>
                <a:lnTo>
                  <a:pt x="176" y="30"/>
                </a:lnTo>
                <a:lnTo>
                  <a:pt x="176" y="57"/>
                </a:lnTo>
                <a:lnTo>
                  <a:pt x="124" y="3"/>
                </a:lnTo>
                <a:lnTo>
                  <a:pt x="120" y="0"/>
                </a:lnTo>
                <a:lnTo>
                  <a:pt x="117" y="3"/>
                </a:lnTo>
                <a:lnTo>
                  <a:pt x="0" y="121"/>
                </a:lnTo>
                <a:lnTo>
                  <a:pt x="21" y="141"/>
                </a:lnTo>
                <a:lnTo>
                  <a:pt x="120" y="40"/>
                </a:lnTo>
                <a:lnTo>
                  <a:pt x="220" y="140"/>
                </a:lnTo>
                <a:lnTo>
                  <a:pt x="241" y="121"/>
                </a:lnTo>
                <a:lnTo>
                  <a:pt x="204" y="84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" name="Freeform 110"/>
          <p:cNvSpPr/>
          <p:nvPr/>
        </p:nvSpPr>
        <p:spPr bwMode="auto">
          <a:xfrm>
            <a:off x="433388" y="4813301"/>
            <a:ext cx="266700" cy="279400"/>
          </a:xfrm>
          <a:custGeom>
            <a:avLst/>
            <a:gdLst>
              <a:gd name="T0" fmla="*/ 84 w 168"/>
              <a:gd name="T1" fmla="*/ 0 h 176"/>
              <a:gd name="T2" fmla="*/ 84 w 168"/>
              <a:gd name="T3" fmla="*/ 0 h 176"/>
              <a:gd name="T4" fmla="*/ 0 w 168"/>
              <a:gd name="T5" fmla="*/ 84 h 176"/>
              <a:gd name="T6" fmla="*/ 0 w 168"/>
              <a:gd name="T7" fmla="*/ 176 h 176"/>
              <a:gd name="T8" fmla="*/ 168 w 168"/>
              <a:gd name="T9" fmla="*/ 176 h 176"/>
              <a:gd name="T10" fmla="*/ 168 w 168"/>
              <a:gd name="T11" fmla="*/ 84 h 176"/>
              <a:gd name="T12" fmla="*/ 84 w 168"/>
              <a:gd name="T13" fmla="*/ 0 h 176"/>
              <a:gd name="T14" fmla="*/ 84 w 168"/>
              <a:gd name="T15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8" h="176">
                <a:moveTo>
                  <a:pt x="84" y="0"/>
                </a:moveTo>
                <a:lnTo>
                  <a:pt x="84" y="0"/>
                </a:lnTo>
                <a:lnTo>
                  <a:pt x="0" y="84"/>
                </a:lnTo>
                <a:lnTo>
                  <a:pt x="0" y="176"/>
                </a:lnTo>
                <a:lnTo>
                  <a:pt x="168" y="176"/>
                </a:lnTo>
                <a:lnTo>
                  <a:pt x="168" y="84"/>
                </a:lnTo>
                <a:lnTo>
                  <a:pt x="84" y="0"/>
                </a:lnTo>
                <a:lnTo>
                  <a:pt x="84" y="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" name="Freeform 111"/>
          <p:cNvSpPr/>
          <p:nvPr/>
        </p:nvSpPr>
        <p:spPr bwMode="auto">
          <a:xfrm>
            <a:off x="11307763" y="360838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" name="Freeform 112"/>
          <p:cNvSpPr/>
          <p:nvPr/>
        </p:nvSpPr>
        <p:spPr bwMode="auto">
          <a:xfrm>
            <a:off x="11499851" y="3759201"/>
            <a:ext cx="452438" cy="492125"/>
          </a:xfrm>
          <a:custGeom>
            <a:avLst/>
            <a:gdLst>
              <a:gd name="T0" fmla="*/ 104 w 180"/>
              <a:gd name="T1" fmla="*/ 36 h 196"/>
              <a:gd name="T2" fmla="*/ 68 w 180"/>
              <a:gd name="T3" fmla="*/ 0 h 196"/>
              <a:gd name="T4" fmla="*/ 43 w 180"/>
              <a:gd name="T5" fmla="*/ 25 h 196"/>
              <a:gd name="T6" fmla="*/ 80 w 180"/>
              <a:gd name="T7" fmla="*/ 63 h 196"/>
              <a:gd name="T8" fmla="*/ 0 w 180"/>
              <a:gd name="T9" fmla="*/ 152 h 196"/>
              <a:gd name="T10" fmla="*/ 45 w 180"/>
              <a:gd name="T11" fmla="*/ 196 h 196"/>
              <a:gd name="T12" fmla="*/ 140 w 180"/>
              <a:gd name="T13" fmla="*/ 196 h 196"/>
              <a:gd name="T14" fmla="*/ 180 w 180"/>
              <a:gd name="T15" fmla="*/ 156 h 196"/>
              <a:gd name="T16" fmla="*/ 180 w 180"/>
              <a:gd name="T17" fmla="*/ 62 h 196"/>
              <a:gd name="T18" fmla="*/ 128 w 180"/>
              <a:gd name="T19" fmla="*/ 10 h 196"/>
              <a:gd name="T20" fmla="*/ 104 w 180"/>
              <a:gd name="T21" fmla="*/ 3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0" h="196">
                <a:moveTo>
                  <a:pt x="104" y="36"/>
                </a:moveTo>
                <a:cubicBezTo>
                  <a:pt x="68" y="0"/>
                  <a:pt x="68" y="0"/>
                  <a:pt x="68" y="0"/>
                </a:cubicBezTo>
                <a:cubicBezTo>
                  <a:pt x="43" y="25"/>
                  <a:pt x="43" y="25"/>
                  <a:pt x="43" y="25"/>
                </a:cubicBezTo>
                <a:cubicBezTo>
                  <a:pt x="80" y="63"/>
                  <a:pt x="80" y="63"/>
                  <a:pt x="80" y="63"/>
                </a:cubicBezTo>
                <a:cubicBezTo>
                  <a:pt x="0" y="152"/>
                  <a:pt x="0" y="152"/>
                  <a:pt x="0" y="152"/>
                </a:cubicBezTo>
                <a:cubicBezTo>
                  <a:pt x="45" y="196"/>
                  <a:pt x="45" y="196"/>
                  <a:pt x="45" y="196"/>
                </a:cubicBezTo>
                <a:cubicBezTo>
                  <a:pt x="140" y="196"/>
                  <a:pt x="140" y="196"/>
                  <a:pt x="140" y="196"/>
                </a:cubicBezTo>
                <a:cubicBezTo>
                  <a:pt x="162" y="196"/>
                  <a:pt x="180" y="178"/>
                  <a:pt x="180" y="156"/>
                </a:cubicBezTo>
                <a:cubicBezTo>
                  <a:pt x="180" y="62"/>
                  <a:pt x="180" y="62"/>
                  <a:pt x="180" y="62"/>
                </a:cubicBezTo>
                <a:cubicBezTo>
                  <a:pt x="128" y="10"/>
                  <a:pt x="128" y="10"/>
                  <a:pt x="128" y="10"/>
                </a:cubicBezTo>
                <a:lnTo>
                  <a:pt x="104" y="36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" name="Freeform 113"/>
          <p:cNvSpPr/>
          <p:nvPr/>
        </p:nvSpPr>
        <p:spPr bwMode="auto">
          <a:xfrm>
            <a:off x="11466513" y="3827463"/>
            <a:ext cx="328613" cy="314325"/>
          </a:xfrm>
          <a:custGeom>
            <a:avLst/>
            <a:gdLst>
              <a:gd name="T0" fmla="*/ 0 w 207"/>
              <a:gd name="T1" fmla="*/ 0 h 198"/>
              <a:gd name="T2" fmla="*/ 21 w 207"/>
              <a:gd name="T3" fmla="*/ 198 h 198"/>
              <a:gd name="T4" fmla="*/ 185 w 207"/>
              <a:gd name="T5" fmla="*/ 198 h 198"/>
              <a:gd name="T6" fmla="*/ 207 w 207"/>
              <a:gd name="T7" fmla="*/ 0 h 198"/>
              <a:gd name="T8" fmla="*/ 0 w 207"/>
              <a:gd name="T9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7" h="198">
                <a:moveTo>
                  <a:pt x="0" y="0"/>
                </a:moveTo>
                <a:lnTo>
                  <a:pt x="21" y="198"/>
                </a:lnTo>
                <a:lnTo>
                  <a:pt x="185" y="198"/>
                </a:lnTo>
                <a:lnTo>
                  <a:pt x="207" y="0"/>
                </a:lnTo>
                <a:lnTo>
                  <a:pt x="0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3" name="Rectangle 114"/>
          <p:cNvSpPr>
            <a:spLocks noChangeArrowheads="1"/>
          </p:cNvSpPr>
          <p:nvPr/>
        </p:nvSpPr>
        <p:spPr bwMode="auto">
          <a:xfrm>
            <a:off x="11614151" y="3881438"/>
            <a:ext cx="28575" cy="21431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4" name="Rectangle 115"/>
          <p:cNvSpPr>
            <a:spLocks noChangeArrowheads="1"/>
          </p:cNvSpPr>
          <p:nvPr/>
        </p:nvSpPr>
        <p:spPr bwMode="auto">
          <a:xfrm>
            <a:off x="11544301" y="3881438"/>
            <a:ext cx="28575" cy="21431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5" name="Rectangle 116"/>
          <p:cNvSpPr>
            <a:spLocks noChangeArrowheads="1"/>
          </p:cNvSpPr>
          <p:nvPr/>
        </p:nvSpPr>
        <p:spPr bwMode="auto">
          <a:xfrm>
            <a:off x="11687176" y="3881438"/>
            <a:ext cx="28575" cy="21431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6" name="Rectangle 117"/>
          <p:cNvSpPr>
            <a:spLocks noChangeArrowheads="1"/>
          </p:cNvSpPr>
          <p:nvPr/>
        </p:nvSpPr>
        <p:spPr bwMode="auto">
          <a:xfrm>
            <a:off x="11439526" y="3784601"/>
            <a:ext cx="381000" cy="428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7" name="Rectangle 118"/>
          <p:cNvSpPr>
            <a:spLocks noChangeArrowheads="1"/>
          </p:cNvSpPr>
          <p:nvPr/>
        </p:nvSpPr>
        <p:spPr bwMode="auto">
          <a:xfrm>
            <a:off x="11582401" y="3759201"/>
            <a:ext cx="87313" cy="25400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8" name="Freeform 119"/>
          <p:cNvSpPr/>
          <p:nvPr/>
        </p:nvSpPr>
        <p:spPr bwMode="auto">
          <a:xfrm>
            <a:off x="10302876" y="36083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9" name="Freeform 120"/>
          <p:cNvSpPr/>
          <p:nvPr/>
        </p:nvSpPr>
        <p:spPr bwMode="auto">
          <a:xfrm>
            <a:off x="10488613" y="3794126"/>
            <a:ext cx="457200" cy="457200"/>
          </a:xfrm>
          <a:custGeom>
            <a:avLst/>
            <a:gdLst>
              <a:gd name="T0" fmla="*/ 0 w 182"/>
              <a:gd name="T1" fmla="*/ 108 h 182"/>
              <a:gd name="T2" fmla="*/ 75 w 182"/>
              <a:gd name="T3" fmla="*/ 182 h 182"/>
              <a:gd name="T4" fmla="*/ 142 w 182"/>
              <a:gd name="T5" fmla="*/ 182 h 182"/>
              <a:gd name="T6" fmla="*/ 182 w 182"/>
              <a:gd name="T7" fmla="*/ 142 h 182"/>
              <a:gd name="T8" fmla="*/ 182 w 182"/>
              <a:gd name="T9" fmla="*/ 75 h 182"/>
              <a:gd name="T10" fmla="*/ 108 w 182"/>
              <a:gd name="T11" fmla="*/ 0 h 182"/>
              <a:gd name="T12" fmla="*/ 0 w 182"/>
              <a:gd name="T13" fmla="*/ 108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82">
                <a:moveTo>
                  <a:pt x="0" y="108"/>
                </a:moveTo>
                <a:cubicBezTo>
                  <a:pt x="75" y="182"/>
                  <a:pt x="75" y="182"/>
                  <a:pt x="75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64" y="182"/>
                  <a:pt x="182" y="164"/>
                  <a:pt x="182" y="142"/>
                </a:cubicBezTo>
                <a:cubicBezTo>
                  <a:pt x="182" y="75"/>
                  <a:pt x="182" y="75"/>
                  <a:pt x="182" y="75"/>
                </a:cubicBezTo>
                <a:cubicBezTo>
                  <a:pt x="108" y="0"/>
                  <a:pt x="108" y="0"/>
                  <a:pt x="108" y="0"/>
                </a:cubicBezTo>
                <a:lnTo>
                  <a:pt x="0" y="108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0" name="Oval 121"/>
          <p:cNvSpPr>
            <a:spLocks noChangeArrowheads="1"/>
          </p:cNvSpPr>
          <p:nvPr/>
        </p:nvSpPr>
        <p:spPr bwMode="auto">
          <a:xfrm>
            <a:off x="10433051" y="3738563"/>
            <a:ext cx="382588" cy="3825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1" name="Freeform 122"/>
          <p:cNvSpPr/>
          <p:nvPr/>
        </p:nvSpPr>
        <p:spPr bwMode="auto">
          <a:xfrm>
            <a:off x="10623551" y="3738563"/>
            <a:ext cx="192088" cy="382588"/>
          </a:xfrm>
          <a:custGeom>
            <a:avLst/>
            <a:gdLst>
              <a:gd name="T0" fmla="*/ 76 w 76"/>
              <a:gd name="T1" fmla="*/ 76 h 152"/>
              <a:gd name="T2" fmla="*/ 0 w 76"/>
              <a:gd name="T3" fmla="*/ 0 h 152"/>
              <a:gd name="T4" fmla="*/ 0 w 76"/>
              <a:gd name="T5" fmla="*/ 152 h 152"/>
              <a:gd name="T6" fmla="*/ 76 w 76"/>
              <a:gd name="T7" fmla="*/ 7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152">
                <a:moveTo>
                  <a:pt x="76" y="76"/>
                </a:moveTo>
                <a:cubicBezTo>
                  <a:pt x="76" y="34"/>
                  <a:pt x="42" y="0"/>
                  <a:pt x="0" y="0"/>
                </a:cubicBezTo>
                <a:cubicBezTo>
                  <a:pt x="0" y="152"/>
                  <a:pt x="0" y="152"/>
                  <a:pt x="0" y="152"/>
                </a:cubicBezTo>
                <a:cubicBezTo>
                  <a:pt x="42" y="152"/>
                  <a:pt x="76" y="118"/>
                  <a:pt x="76" y="7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2" name="Freeform 123"/>
          <p:cNvSpPr/>
          <p:nvPr/>
        </p:nvSpPr>
        <p:spPr bwMode="auto">
          <a:xfrm>
            <a:off x="9296401" y="360838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3" name="Freeform 124"/>
          <p:cNvSpPr/>
          <p:nvPr/>
        </p:nvSpPr>
        <p:spPr bwMode="auto">
          <a:xfrm>
            <a:off x="9477376" y="3790951"/>
            <a:ext cx="463550" cy="460375"/>
          </a:xfrm>
          <a:custGeom>
            <a:avLst/>
            <a:gdLst>
              <a:gd name="T0" fmla="*/ 119 w 184"/>
              <a:gd name="T1" fmla="*/ 19 h 183"/>
              <a:gd name="T2" fmla="*/ 16 w 184"/>
              <a:gd name="T3" fmla="*/ 71 h 183"/>
              <a:gd name="T4" fmla="*/ 0 w 184"/>
              <a:gd name="T5" fmla="*/ 140 h 183"/>
              <a:gd name="T6" fmla="*/ 43 w 184"/>
              <a:gd name="T7" fmla="*/ 183 h 183"/>
              <a:gd name="T8" fmla="*/ 144 w 184"/>
              <a:gd name="T9" fmla="*/ 183 h 183"/>
              <a:gd name="T10" fmla="*/ 184 w 184"/>
              <a:gd name="T11" fmla="*/ 143 h 183"/>
              <a:gd name="T12" fmla="*/ 184 w 184"/>
              <a:gd name="T13" fmla="*/ 63 h 183"/>
              <a:gd name="T14" fmla="*/ 122 w 184"/>
              <a:gd name="T15" fmla="*/ 0 h 183"/>
              <a:gd name="T16" fmla="*/ 119 w 184"/>
              <a:gd name="T17" fmla="*/ 19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4" h="183">
                <a:moveTo>
                  <a:pt x="119" y="19"/>
                </a:moveTo>
                <a:cubicBezTo>
                  <a:pt x="16" y="71"/>
                  <a:pt x="16" y="71"/>
                  <a:pt x="16" y="71"/>
                </a:cubicBezTo>
                <a:cubicBezTo>
                  <a:pt x="0" y="140"/>
                  <a:pt x="0" y="140"/>
                  <a:pt x="0" y="140"/>
                </a:cubicBezTo>
                <a:cubicBezTo>
                  <a:pt x="43" y="183"/>
                  <a:pt x="43" y="183"/>
                  <a:pt x="43" y="183"/>
                </a:cubicBezTo>
                <a:cubicBezTo>
                  <a:pt x="144" y="183"/>
                  <a:pt x="144" y="183"/>
                  <a:pt x="144" y="183"/>
                </a:cubicBezTo>
                <a:cubicBezTo>
                  <a:pt x="166" y="183"/>
                  <a:pt x="184" y="165"/>
                  <a:pt x="184" y="143"/>
                </a:cubicBezTo>
                <a:cubicBezTo>
                  <a:pt x="184" y="63"/>
                  <a:pt x="184" y="63"/>
                  <a:pt x="184" y="63"/>
                </a:cubicBezTo>
                <a:cubicBezTo>
                  <a:pt x="122" y="0"/>
                  <a:pt x="122" y="0"/>
                  <a:pt x="122" y="0"/>
                </a:cubicBezTo>
                <a:lnTo>
                  <a:pt x="119" y="19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4" name="Freeform 125"/>
          <p:cNvSpPr/>
          <p:nvPr/>
        </p:nvSpPr>
        <p:spPr bwMode="auto">
          <a:xfrm>
            <a:off x="9520238" y="3763963"/>
            <a:ext cx="263525" cy="261938"/>
          </a:xfrm>
          <a:custGeom>
            <a:avLst/>
            <a:gdLst>
              <a:gd name="T0" fmla="*/ 78 w 105"/>
              <a:gd name="T1" fmla="*/ 23 h 104"/>
              <a:gd name="T2" fmla="*/ 52 w 105"/>
              <a:gd name="T3" fmla="*/ 11 h 104"/>
              <a:gd name="T4" fmla="*/ 52 w 105"/>
              <a:gd name="T5" fmla="*/ 11 h 104"/>
              <a:gd name="T6" fmla="*/ 26 w 105"/>
              <a:gd name="T7" fmla="*/ 0 h 104"/>
              <a:gd name="T8" fmla="*/ 0 w 105"/>
              <a:gd name="T9" fmla="*/ 11 h 104"/>
              <a:gd name="T10" fmla="*/ 0 w 105"/>
              <a:gd name="T11" fmla="*/ 11 h 104"/>
              <a:gd name="T12" fmla="*/ 0 w 105"/>
              <a:gd name="T13" fmla="*/ 93 h 104"/>
              <a:gd name="T14" fmla="*/ 26 w 105"/>
              <a:gd name="T15" fmla="*/ 81 h 104"/>
              <a:gd name="T16" fmla="*/ 52 w 105"/>
              <a:gd name="T17" fmla="*/ 93 h 104"/>
              <a:gd name="T18" fmla="*/ 52 w 105"/>
              <a:gd name="T19" fmla="*/ 93 h 104"/>
              <a:gd name="T20" fmla="*/ 78 w 105"/>
              <a:gd name="T21" fmla="*/ 104 h 104"/>
              <a:gd name="T22" fmla="*/ 105 w 105"/>
              <a:gd name="T23" fmla="*/ 93 h 104"/>
              <a:gd name="T24" fmla="*/ 105 w 105"/>
              <a:gd name="T25" fmla="*/ 93 h 104"/>
              <a:gd name="T26" fmla="*/ 105 w 105"/>
              <a:gd name="T27" fmla="*/ 11 h 104"/>
              <a:gd name="T28" fmla="*/ 78 w 105"/>
              <a:gd name="T29" fmla="*/ 2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5" h="104">
                <a:moveTo>
                  <a:pt x="78" y="23"/>
                </a:moveTo>
                <a:cubicBezTo>
                  <a:pt x="69" y="23"/>
                  <a:pt x="59" y="19"/>
                  <a:pt x="52" y="11"/>
                </a:cubicBezTo>
                <a:cubicBezTo>
                  <a:pt x="52" y="11"/>
                  <a:pt x="52" y="11"/>
                  <a:pt x="52" y="11"/>
                </a:cubicBezTo>
                <a:cubicBezTo>
                  <a:pt x="45" y="4"/>
                  <a:pt x="36" y="0"/>
                  <a:pt x="26" y="0"/>
                </a:cubicBezTo>
                <a:cubicBezTo>
                  <a:pt x="16" y="0"/>
                  <a:pt x="7" y="4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93"/>
                  <a:pt x="0" y="93"/>
                  <a:pt x="0" y="93"/>
                </a:cubicBezTo>
                <a:cubicBezTo>
                  <a:pt x="7" y="85"/>
                  <a:pt x="16" y="81"/>
                  <a:pt x="26" y="81"/>
                </a:cubicBezTo>
                <a:cubicBezTo>
                  <a:pt x="36" y="81"/>
                  <a:pt x="45" y="85"/>
                  <a:pt x="52" y="93"/>
                </a:cubicBezTo>
                <a:cubicBezTo>
                  <a:pt x="52" y="93"/>
                  <a:pt x="52" y="93"/>
                  <a:pt x="52" y="93"/>
                </a:cubicBezTo>
                <a:cubicBezTo>
                  <a:pt x="60" y="100"/>
                  <a:pt x="69" y="104"/>
                  <a:pt x="78" y="104"/>
                </a:cubicBezTo>
                <a:cubicBezTo>
                  <a:pt x="88" y="104"/>
                  <a:pt x="97" y="100"/>
                  <a:pt x="105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11"/>
                  <a:pt x="105" y="11"/>
                  <a:pt x="105" y="11"/>
                </a:cubicBezTo>
                <a:cubicBezTo>
                  <a:pt x="97" y="19"/>
                  <a:pt x="88" y="23"/>
                  <a:pt x="78" y="2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5" name="Freeform 126"/>
          <p:cNvSpPr/>
          <p:nvPr/>
        </p:nvSpPr>
        <p:spPr bwMode="auto">
          <a:xfrm>
            <a:off x="9477376" y="3763963"/>
            <a:ext cx="42863" cy="379413"/>
          </a:xfrm>
          <a:custGeom>
            <a:avLst/>
            <a:gdLst>
              <a:gd name="T0" fmla="*/ 8 w 17"/>
              <a:gd name="T1" fmla="*/ 0 h 151"/>
              <a:gd name="T2" fmla="*/ 0 w 17"/>
              <a:gd name="T3" fmla="*/ 8 h 151"/>
              <a:gd name="T4" fmla="*/ 0 w 17"/>
              <a:gd name="T5" fmla="*/ 151 h 151"/>
              <a:gd name="T6" fmla="*/ 17 w 17"/>
              <a:gd name="T7" fmla="*/ 151 h 151"/>
              <a:gd name="T8" fmla="*/ 17 w 17"/>
              <a:gd name="T9" fmla="*/ 8 h 151"/>
              <a:gd name="T10" fmla="*/ 8 w 17"/>
              <a:gd name="T11" fmla="*/ 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" h="151">
                <a:moveTo>
                  <a:pt x="8" y="0"/>
                </a:moveTo>
                <a:cubicBezTo>
                  <a:pt x="4" y="0"/>
                  <a:pt x="0" y="3"/>
                  <a:pt x="0" y="8"/>
                </a:cubicBezTo>
                <a:cubicBezTo>
                  <a:pt x="0" y="151"/>
                  <a:pt x="0" y="151"/>
                  <a:pt x="0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3"/>
                  <a:pt x="13" y="0"/>
                  <a:pt x="8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6" name="Freeform 127"/>
          <p:cNvSpPr/>
          <p:nvPr/>
        </p:nvSpPr>
        <p:spPr bwMode="auto">
          <a:xfrm>
            <a:off x="8291513" y="3605213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7" name="Freeform 128"/>
          <p:cNvSpPr/>
          <p:nvPr/>
        </p:nvSpPr>
        <p:spPr bwMode="auto">
          <a:xfrm>
            <a:off x="8421688" y="3763963"/>
            <a:ext cx="512763" cy="485775"/>
          </a:xfrm>
          <a:custGeom>
            <a:avLst/>
            <a:gdLst>
              <a:gd name="T0" fmla="*/ 0 w 204"/>
              <a:gd name="T1" fmla="*/ 105 h 193"/>
              <a:gd name="T2" fmla="*/ 89 w 204"/>
              <a:gd name="T3" fmla="*/ 193 h 193"/>
              <a:gd name="T4" fmla="*/ 164 w 204"/>
              <a:gd name="T5" fmla="*/ 193 h 193"/>
              <a:gd name="T6" fmla="*/ 204 w 204"/>
              <a:gd name="T7" fmla="*/ 153 h 193"/>
              <a:gd name="T8" fmla="*/ 204 w 204"/>
              <a:gd name="T9" fmla="*/ 99 h 193"/>
              <a:gd name="T10" fmla="*/ 105 w 204"/>
              <a:gd name="T11" fmla="*/ 0 h 193"/>
              <a:gd name="T12" fmla="*/ 0 w 204"/>
              <a:gd name="T13" fmla="*/ 10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93">
                <a:moveTo>
                  <a:pt x="0" y="105"/>
                </a:moveTo>
                <a:cubicBezTo>
                  <a:pt x="89" y="193"/>
                  <a:pt x="89" y="193"/>
                  <a:pt x="89" y="193"/>
                </a:cubicBezTo>
                <a:cubicBezTo>
                  <a:pt x="164" y="193"/>
                  <a:pt x="164" y="193"/>
                  <a:pt x="164" y="193"/>
                </a:cubicBezTo>
                <a:cubicBezTo>
                  <a:pt x="186" y="193"/>
                  <a:pt x="204" y="175"/>
                  <a:pt x="204" y="153"/>
                </a:cubicBezTo>
                <a:cubicBezTo>
                  <a:pt x="204" y="99"/>
                  <a:pt x="204" y="99"/>
                  <a:pt x="204" y="99"/>
                </a:cubicBezTo>
                <a:cubicBezTo>
                  <a:pt x="105" y="0"/>
                  <a:pt x="105" y="0"/>
                  <a:pt x="105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8" name="Freeform 129"/>
          <p:cNvSpPr/>
          <p:nvPr/>
        </p:nvSpPr>
        <p:spPr bwMode="auto">
          <a:xfrm>
            <a:off x="8421688" y="3763963"/>
            <a:ext cx="382588" cy="379413"/>
          </a:xfrm>
          <a:custGeom>
            <a:avLst/>
            <a:gdLst>
              <a:gd name="T0" fmla="*/ 166 w 241"/>
              <a:gd name="T1" fmla="*/ 73 h 239"/>
              <a:gd name="T2" fmla="*/ 166 w 241"/>
              <a:gd name="T3" fmla="*/ 0 h 239"/>
              <a:gd name="T4" fmla="*/ 0 w 241"/>
              <a:gd name="T5" fmla="*/ 0 h 239"/>
              <a:gd name="T6" fmla="*/ 0 w 241"/>
              <a:gd name="T7" fmla="*/ 166 h 239"/>
              <a:gd name="T8" fmla="*/ 74 w 241"/>
              <a:gd name="T9" fmla="*/ 166 h 239"/>
              <a:gd name="T10" fmla="*/ 74 w 241"/>
              <a:gd name="T11" fmla="*/ 239 h 239"/>
              <a:gd name="T12" fmla="*/ 241 w 241"/>
              <a:gd name="T13" fmla="*/ 239 h 239"/>
              <a:gd name="T14" fmla="*/ 241 w 241"/>
              <a:gd name="T15" fmla="*/ 73 h 239"/>
              <a:gd name="T16" fmla="*/ 166 w 241"/>
              <a:gd name="T17" fmla="*/ 73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1" h="239">
                <a:moveTo>
                  <a:pt x="166" y="73"/>
                </a:moveTo>
                <a:lnTo>
                  <a:pt x="166" y="0"/>
                </a:lnTo>
                <a:lnTo>
                  <a:pt x="0" y="0"/>
                </a:lnTo>
                <a:lnTo>
                  <a:pt x="0" y="166"/>
                </a:lnTo>
                <a:lnTo>
                  <a:pt x="74" y="166"/>
                </a:lnTo>
                <a:lnTo>
                  <a:pt x="74" y="239"/>
                </a:lnTo>
                <a:lnTo>
                  <a:pt x="241" y="239"/>
                </a:lnTo>
                <a:lnTo>
                  <a:pt x="241" y="73"/>
                </a:lnTo>
                <a:lnTo>
                  <a:pt x="166" y="73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9" name="Freeform 130"/>
          <p:cNvSpPr/>
          <p:nvPr/>
        </p:nvSpPr>
        <p:spPr bwMode="auto">
          <a:xfrm>
            <a:off x="8472488" y="3811588"/>
            <a:ext cx="165100" cy="166688"/>
          </a:xfrm>
          <a:custGeom>
            <a:avLst/>
            <a:gdLst>
              <a:gd name="T0" fmla="*/ 0 w 104"/>
              <a:gd name="T1" fmla="*/ 105 h 105"/>
              <a:gd name="T2" fmla="*/ 0 w 104"/>
              <a:gd name="T3" fmla="*/ 0 h 105"/>
              <a:gd name="T4" fmla="*/ 104 w 104"/>
              <a:gd name="T5" fmla="*/ 0 h 105"/>
              <a:gd name="T6" fmla="*/ 104 w 104"/>
              <a:gd name="T7" fmla="*/ 43 h 105"/>
              <a:gd name="T8" fmla="*/ 42 w 104"/>
              <a:gd name="T9" fmla="*/ 43 h 105"/>
              <a:gd name="T10" fmla="*/ 42 w 104"/>
              <a:gd name="T11" fmla="*/ 105 h 105"/>
              <a:gd name="T12" fmla="*/ 0 w 104"/>
              <a:gd name="T13" fmla="*/ 10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4" h="105">
                <a:moveTo>
                  <a:pt x="0" y="105"/>
                </a:moveTo>
                <a:lnTo>
                  <a:pt x="0" y="0"/>
                </a:lnTo>
                <a:lnTo>
                  <a:pt x="104" y="0"/>
                </a:lnTo>
                <a:lnTo>
                  <a:pt x="104" y="43"/>
                </a:lnTo>
                <a:lnTo>
                  <a:pt x="42" y="43"/>
                </a:lnTo>
                <a:lnTo>
                  <a:pt x="42" y="105"/>
                </a:lnTo>
                <a:lnTo>
                  <a:pt x="0" y="10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0" name="Rectangle 131"/>
          <p:cNvSpPr>
            <a:spLocks noChangeArrowheads="1"/>
          </p:cNvSpPr>
          <p:nvPr/>
        </p:nvSpPr>
        <p:spPr bwMode="auto">
          <a:xfrm>
            <a:off x="8588376" y="3930651"/>
            <a:ext cx="165100" cy="16510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1" name="Freeform 132"/>
          <p:cNvSpPr/>
          <p:nvPr/>
        </p:nvSpPr>
        <p:spPr bwMode="auto">
          <a:xfrm>
            <a:off x="7285038" y="3605213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2" name="Freeform 133"/>
          <p:cNvSpPr/>
          <p:nvPr/>
        </p:nvSpPr>
        <p:spPr bwMode="auto">
          <a:xfrm>
            <a:off x="7416801" y="3819526"/>
            <a:ext cx="512763" cy="430213"/>
          </a:xfrm>
          <a:custGeom>
            <a:avLst/>
            <a:gdLst>
              <a:gd name="T0" fmla="*/ 107 w 204"/>
              <a:gd name="T1" fmla="*/ 1 h 171"/>
              <a:gd name="T2" fmla="*/ 96 w 204"/>
              <a:gd name="T3" fmla="*/ 41 h 171"/>
              <a:gd name="T4" fmla="*/ 74 w 204"/>
              <a:gd name="T5" fmla="*/ 52 h 171"/>
              <a:gd name="T6" fmla="*/ 28 w 204"/>
              <a:gd name="T7" fmla="*/ 23 h 171"/>
              <a:gd name="T8" fmla="*/ 0 w 204"/>
              <a:gd name="T9" fmla="*/ 18 h 171"/>
              <a:gd name="T10" fmla="*/ 48 w 204"/>
              <a:gd name="T11" fmla="*/ 65 h 171"/>
              <a:gd name="T12" fmla="*/ 0 w 204"/>
              <a:gd name="T13" fmla="*/ 89 h 171"/>
              <a:gd name="T14" fmla="*/ 83 w 204"/>
              <a:gd name="T15" fmla="*/ 171 h 171"/>
              <a:gd name="T16" fmla="*/ 164 w 204"/>
              <a:gd name="T17" fmla="*/ 171 h 171"/>
              <a:gd name="T18" fmla="*/ 204 w 204"/>
              <a:gd name="T19" fmla="*/ 131 h 171"/>
              <a:gd name="T20" fmla="*/ 204 w 204"/>
              <a:gd name="T21" fmla="*/ 58 h 171"/>
              <a:gd name="T22" fmla="*/ 146 w 204"/>
              <a:gd name="T23" fmla="*/ 0 h 171"/>
              <a:gd name="T24" fmla="*/ 107 w 204"/>
              <a:gd name="T25" fmla="*/ 1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4" h="171">
                <a:moveTo>
                  <a:pt x="107" y="1"/>
                </a:moveTo>
                <a:cubicBezTo>
                  <a:pt x="96" y="41"/>
                  <a:pt x="96" y="41"/>
                  <a:pt x="96" y="41"/>
                </a:cubicBezTo>
                <a:cubicBezTo>
                  <a:pt x="74" y="52"/>
                  <a:pt x="74" y="52"/>
                  <a:pt x="74" y="52"/>
                </a:cubicBezTo>
                <a:cubicBezTo>
                  <a:pt x="28" y="23"/>
                  <a:pt x="28" y="23"/>
                  <a:pt x="28" y="23"/>
                </a:cubicBezTo>
                <a:cubicBezTo>
                  <a:pt x="0" y="18"/>
                  <a:pt x="0" y="18"/>
                  <a:pt x="0" y="18"/>
                </a:cubicBezTo>
                <a:cubicBezTo>
                  <a:pt x="48" y="65"/>
                  <a:pt x="48" y="65"/>
                  <a:pt x="48" y="65"/>
                </a:cubicBezTo>
                <a:cubicBezTo>
                  <a:pt x="0" y="89"/>
                  <a:pt x="0" y="89"/>
                  <a:pt x="0" y="89"/>
                </a:cubicBezTo>
                <a:cubicBezTo>
                  <a:pt x="83" y="171"/>
                  <a:pt x="83" y="171"/>
                  <a:pt x="83" y="171"/>
                </a:cubicBezTo>
                <a:cubicBezTo>
                  <a:pt x="164" y="171"/>
                  <a:pt x="164" y="171"/>
                  <a:pt x="164" y="171"/>
                </a:cubicBezTo>
                <a:cubicBezTo>
                  <a:pt x="186" y="171"/>
                  <a:pt x="204" y="153"/>
                  <a:pt x="204" y="131"/>
                </a:cubicBezTo>
                <a:cubicBezTo>
                  <a:pt x="204" y="58"/>
                  <a:pt x="204" y="58"/>
                  <a:pt x="204" y="58"/>
                </a:cubicBezTo>
                <a:cubicBezTo>
                  <a:pt x="146" y="0"/>
                  <a:pt x="146" y="0"/>
                  <a:pt x="146" y="0"/>
                </a:cubicBezTo>
                <a:lnTo>
                  <a:pt x="107" y="1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3" name="Freeform 134"/>
          <p:cNvSpPr>
            <a:spLocks noEditPoints="1"/>
          </p:cNvSpPr>
          <p:nvPr/>
        </p:nvSpPr>
        <p:spPr bwMode="auto">
          <a:xfrm>
            <a:off x="7416801" y="3846513"/>
            <a:ext cx="388938" cy="261938"/>
          </a:xfrm>
          <a:custGeom>
            <a:avLst/>
            <a:gdLst>
              <a:gd name="T0" fmla="*/ 139 w 155"/>
              <a:gd name="T1" fmla="*/ 56 h 104"/>
              <a:gd name="T2" fmla="*/ 134 w 155"/>
              <a:gd name="T3" fmla="*/ 53 h 104"/>
              <a:gd name="T4" fmla="*/ 134 w 155"/>
              <a:gd name="T5" fmla="*/ 53 h 104"/>
              <a:gd name="T6" fmla="*/ 122 w 155"/>
              <a:gd name="T7" fmla="*/ 49 h 104"/>
              <a:gd name="T8" fmla="*/ 104 w 155"/>
              <a:gd name="T9" fmla="*/ 46 h 104"/>
              <a:gd name="T10" fmla="*/ 24 w 155"/>
              <a:gd name="T11" fmla="*/ 0 h 104"/>
              <a:gd name="T12" fmla="*/ 0 w 155"/>
              <a:gd name="T13" fmla="*/ 7 h 104"/>
              <a:gd name="T14" fmla="*/ 95 w 155"/>
              <a:gd name="T15" fmla="*/ 62 h 104"/>
              <a:gd name="T16" fmla="*/ 95 w 155"/>
              <a:gd name="T17" fmla="*/ 62 h 104"/>
              <a:gd name="T18" fmla="*/ 97 w 155"/>
              <a:gd name="T19" fmla="*/ 64 h 104"/>
              <a:gd name="T20" fmla="*/ 97 w 155"/>
              <a:gd name="T21" fmla="*/ 66 h 104"/>
              <a:gd name="T22" fmla="*/ 110 w 155"/>
              <a:gd name="T23" fmla="*/ 100 h 104"/>
              <a:gd name="T24" fmla="*/ 126 w 155"/>
              <a:gd name="T25" fmla="*/ 104 h 104"/>
              <a:gd name="T26" fmla="*/ 149 w 155"/>
              <a:gd name="T27" fmla="*/ 92 h 104"/>
              <a:gd name="T28" fmla="*/ 139 w 155"/>
              <a:gd name="T29" fmla="*/ 56 h 104"/>
              <a:gd name="T30" fmla="*/ 139 w 155"/>
              <a:gd name="T31" fmla="*/ 86 h 104"/>
              <a:gd name="T32" fmla="*/ 126 w 155"/>
              <a:gd name="T33" fmla="*/ 92 h 104"/>
              <a:gd name="T34" fmla="*/ 116 w 155"/>
              <a:gd name="T35" fmla="*/ 90 h 104"/>
              <a:gd name="T36" fmla="*/ 107 w 155"/>
              <a:gd name="T37" fmla="*/ 79 h 104"/>
              <a:gd name="T38" fmla="*/ 108 w 155"/>
              <a:gd name="T39" fmla="*/ 68 h 104"/>
              <a:gd name="T40" fmla="*/ 121 w 155"/>
              <a:gd name="T41" fmla="*/ 62 h 104"/>
              <a:gd name="T42" fmla="*/ 131 w 155"/>
              <a:gd name="T43" fmla="*/ 64 h 104"/>
              <a:gd name="T44" fmla="*/ 139 w 155"/>
              <a:gd name="T45" fmla="*/ 75 h 104"/>
              <a:gd name="T46" fmla="*/ 139 w 155"/>
              <a:gd name="T47" fmla="*/ 8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5" h="104">
                <a:moveTo>
                  <a:pt x="139" y="56"/>
                </a:moveTo>
                <a:cubicBezTo>
                  <a:pt x="137" y="55"/>
                  <a:pt x="136" y="54"/>
                  <a:pt x="134" y="53"/>
                </a:cubicBezTo>
                <a:cubicBezTo>
                  <a:pt x="134" y="53"/>
                  <a:pt x="134" y="53"/>
                  <a:pt x="134" y="53"/>
                </a:cubicBezTo>
                <a:cubicBezTo>
                  <a:pt x="131" y="51"/>
                  <a:pt x="127" y="50"/>
                  <a:pt x="122" y="49"/>
                </a:cubicBezTo>
                <a:cubicBezTo>
                  <a:pt x="114" y="48"/>
                  <a:pt x="109" y="47"/>
                  <a:pt x="104" y="46"/>
                </a:cubicBezTo>
                <a:cubicBezTo>
                  <a:pt x="24" y="0"/>
                  <a:pt x="24" y="0"/>
                  <a:pt x="24" y="0"/>
                </a:cubicBezTo>
                <a:cubicBezTo>
                  <a:pt x="0" y="7"/>
                  <a:pt x="0" y="7"/>
                  <a:pt x="0" y="7"/>
                </a:cubicBezTo>
                <a:cubicBezTo>
                  <a:pt x="95" y="62"/>
                  <a:pt x="95" y="62"/>
                  <a:pt x="95" y="62"/>
                </a:cubicBezTo>
                <a:cubicBezTo>
                  <a:pt x="95" y="62"/>
                  <a:pt x="95" y="62"/>
                  <a:pt x="95" y="62"/>
                </a:cubicBezTo>
                <a:cubicBezTo>
                  <a:pt x="96" y="62"/>
                  <a:pt x="97" y="63"/>
                  <a:pt x="97" y="64"/>
                </a:cubicBezTo>
                <a:cubicBezTo>
                  <a:pt x="97" y="65"/>
                  <a:pt x="97" y="65"/>
                  <a:pt x="97" y="66"/>
                </a:cubicBezTo>
                <a:cubicBezTo>
                  <a:pt x="92" y="78"/>
                  <a:pt x="98" y="92"/>
                  <a:pt x="110" y="100"/>
                </a:cubicBezTo>
                <a:cubicBezTo>
                  <a:pt x="115" y="103"/>
                  <a:pt x="121" y="104"/>
                  <a:pt x="126" y="104"/>
                </a:cubicBezTo>
                <a:cubicBezTo>
                  <a:pt x="135" y="104"/>
                  <a:pt x="144" y="100"/>
                  <a:pt x="149" y="92"/>
                </a:cubicBezTo>
                <a:cubicBezTo>
                  <a:pt x="155" y="80"/>
                  <a:pt x="151" y="64"/>
                  <a:pt x="139" y="56"/>
                </a:cubicBezTo>
                <a:close/>
                <a:moveTo>
                  <a:pt x="139" y="86"/>
                </a:moveTo>
                <a:cubicBezTo>
                  <a:pt x="136" y="90"/>
                  <a:pt x="131" y="92"/>
                  <a:pt x="126" y="92"/>
                </a:cubicBezTo>
                <a:cubicBezTo>
                  <a:pt x="123" y="92"/>
                  <a:pt x="119" y="92"/>
                  <a:pt x="116" y="90"/>
                </a:cubicBezTo>
                <a:cubicBezTo>
                  <a:pt x="112" y="87"/>
                  <a:pt x="109" y="84"/>
                  <a:pt x="107" y="79"/>
                </a:cubicBezTo>
                <a:cubicBezTo>
                  <a:pt x="106" y="75"/>
                  <a:pt x="107" y="72"/>
                  <a:pt x="108" y="68"/>
                </a:cubicBezTo>
                <a:cubicBezTo>
                  <a:pt x="111" y="64"/>
                  <a:pt x="115" y="62"/>
                  <a:pt x="121" y="62"/>
                </a:cubicBezTo>
                <a:cubicBezTo>
                  <a:pt x="124" y="62"/>
                  <a:pt x="128" y="63"/>
                  <a:pt x="131" y="64"/>
                </a:cubicBezTo>
                <a:cubicBezTo>
                  <a:pt x="135" y="67"/>
                  <a:pt x="138" y="71"/>
                  <a:pt x="139" y="75"/>
                </a:cubicBezTo>
                <a:cubicBezTo>
                  <a:pt x="141" y="79"/>
                  <a:pt x="140" y="83"/>
                  <a:pt x="139" y="86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4" name="Freeform 135"/>
          <p:cNvSpPr>
            <a:spLocks noEditPoints="1"/>
          </p:cNvSpPr>
          <p:nvPr/>
        </p:nvSpPr>
        <p:spPr bwMode="auto">
          <a:xfrm>
            <a:off x="7416801" y="3795713"/>
            <a:ext cx="388938" cy="261938"/>
          </a:xfrm>
          <a:custGeom>
            <a:avLst/>
            <a:gdLst>
              <a:gd name="T0" fmla="*/ 149 w 155"/>
              <a:gd name="T1" fmla="*/ 13 h 104"/>
              <a:gd name="T2" fmla="*/ 126 w 155"/>
              <a:gd name="T3" fmla="*/ 0 h 104"/>
              <a:gd name="T4" fmla="*/ 110 w 155"/>
              <a:gd name="T5" fmla="*/ 5 h 104"/>
              <a:gd name="T6" fmla="*/ 97 w 155"/>
              <a:gd name="T7" fmla="*/ 39 h 104"/>
              <a:gd name="T8" fmla="*/ 97 w 155"/>
              <a:gd name="T9" fmla="*/ 40 h 104"/>
              <a:gd name="T10" fmla="*/ 95 w 155"/>
              <a:gd name="T11" fmla="*/ 43 h 104"/>
              <a:gd name="T12" fmla="*/ 95 w 155"/>
              <a:gd name="T13" fmla="*/ 43 h 104"/>
              <a:gd name="T14" fmla="*/ 0 w 155"/>
              <a:gd name="T15" fmla="*/ 98 h 104"/>
              <a:gd name="T16" fmla="*/ 24 w 155"/>
              <a:gd name="T17" fmla="*/ 104 h 104"/>
              <a:gd name="T18" fmla="*/ 104 w 155"/>
              <a:gd name="T19" fmla="*/ 59 h 104"/>
              <a:gd name="T20" fmla="*/ 122 w 155"/>
              <a:gd name="T21" fmla="*/ 56 h 104"/>
              <a:gd name="T22" fmla="*/ 134 w 155"/>
              <a:gd name="T23" fmla="*/ 52 h 104"/>
              <a:gd name="T24" fmla="*/ 134 w 155"/>
              <a:gd name="T25" fmla="*/ 52 h 104"/>
              <a:gd name="T26" fmla="*/ 139 w 155"/>
              <a:gd name="T27" fmla="*/ 49 h 104"/>
              <a:gd name="T28" fmla="*/ 149 w 155"/>
              <a:gd name="T29" fmla="*/ 13 h 104"/>
              <a:gd name="T30" fmla="*/ 139 w 155"/>
              <a:gd name="T31" fmla="*/ 30 h 104"/>
              <a:gd name="T32" fmla="*/ 131 w 155"/>
              <a:gd name="T33" fmla="*/ 40 h 104"/>
              <a:gd name="T34" fmla="*/ 121 w 155"/>
              <a:gd name="T35" fmla="*/ 43 h 104"/>
              <a:gd name="T36" fmla="*/ 108 w 155"/>
              <a:gd name="T37" fmla="*/ 36 h 104"/>
              <a:gd name="T38" fmla="*/ 107 w 155"/>
              <a:gd name="T39" fmla="*/ 25 h 104"/>
              <a:gd name="T40" fmla="*/ 116 w 155"/>
              <a:gd name="T41" fmla="*/ 15 h 104"/>
              <a:gd name="T42" fmla="*/ 126 w 155"/>
              <a:gd name="T43" fmla="*/ 12 h 104"/>
              <a:gd name="T44" fmla="*/ 139 w 155"/>
              <a:gd name="T45" fmla="*/ 19 h 104"/>
              <a:gd name="T46" fmla="*/ 139 w 155"/>
              <a:gd name="T47" fmla="*/ 3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5" h="104">
                <a:moveTo>
                  <a:pt x="149" y="13"/>
                </a:moveTo>
                <a:cubicBezTo>
                  <a:pt x="144" y="5"/>
                  <a:pt x="135" y="0"/>
                  <a:pt x="126" y="0"/>
                </a:cubicBezTo>
                <a:cubicBezTo>
                  <a:pt x="121" y="0"/>
                  <a:pt x="115" y="2"/>
                  <a:pt x="110" y="5"/>
                </a:cubicBezTo>
                <a:cubicBezTo>
                  <a:pt x="98" y="12"/>
                  <a:pt x="92" y="27"/>
                  <a:pt x="97" y="39"/>
                </a:cubicBezTo>
                <a:cubicBezTo>
                  <a:pt x="97" y="39"/>
                  <a:pt x="97" y="40"/>
                  <a:pt x="97" y="40"/>
                </a:cubicBezTo>
                <a:cubicBezTo>
                  <a:pt x="97" y="42"/>
                  <a:pt x="96" y="43"/>
                  <a:pt x="95" y="43"/>
                </a:cubicBezTo>
                <a:cubicBezTo>
                  <a:pt x="95" y="43"/>
                  <a:pt x="95" y="43"/>
                  <a:pt x="95" y="43"/>
                </a:cubicBezTo>
                <a:cubicBezTo>
                  <a:pt x="0" y="98"/>
                  <a:pt x="0" y="98"/>
                  <a:pt x="0" y="98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9" y="58"/>
                  <a:pt x="114" y="57"/>
                  <a:pt x="122" y="56"/>
                </a:cubicBezTo>
                <a:cubicBezTo>
                  <a:pt x="127" y="55"/>
                  <a:pt x="131" y="53"/>
                  <a:pt x="134" y="52"/>
                </a:cubicBezTo>
                <a:cubicBezTo>
                  <a:pt x="134" y="52"/>
                  <a:pt x="134" y="52"/>
                  <a:pt x="134" y="52"/>
                </a:cubicBezTo>
                <a:cubicBezTo>
                  <a:pt x="136" y="51"/>
                  <a:pt x="137" y="50"/>
                  <a:pt x="139" y="49"/>
                </a:cubicBezTo>
                <a:cubicBezTo>
                  <a:pt x="151" y="40"/>
                  <a:pt x="155" y="25"/>
                  <a:pt x="149" y="13"/>
                </a:cubicBezTo>
                <a:close/>
                <a:moveTo>
                  <a:pt x="139" y="30"/>
                </a:moveTo>
                <a:cubicBezTo>
                  <a:pt x="138" y="34"/>
                  <a:pt x="135" y="38"/>
                  <a:pt x="131" y="40"/>
                </a:cubicBezTo>
                <a:cubicBezTo>
                  <a:pt x="128" y="42"/>
                  <a:pt x="124" y="43"/>
                  <a:pt x="121" y="43"/>
                </a:cubicBezTo>
                <a:cubicBezTo>
                  <a:pt x="115" y="43"/>
                  <a:pt x="111" y="40"/>
                  <a:pt x="108" y="36"/>
                </a:cubicBezTo>
                <a:cubicBezTo>
                  <a:pt x="107" y="33"/>
                  <a:pt x="106" y="29"/>
                  <a:pt x="107" y="25"/>
                </a:cubicBezTo>
                <a:cubicBezTo>
                  <a:pt x="109" y="21"/>
                  <a:pt x="112" y="17"/>
                  <a:pt x="116" y="15"/>
                </a:cubicBezTo>
                <a:cubicBezTo>
                  <a:pt x="119" y="13"/>
                  <a:pt x="123" y="12"/>
                  <a:pt x="126" y="12"/>
                </a:cubicBezTo>
                <a:cubicBezTo>
                  <a:pt x="131" y="12"/>
                  <a:pt x="136" y="15"/>
                  <a:pt x="139" y="19"/>
                </a:cubicBezTo>
                <a:cubicBezTo>
                  <a:pt x="140" y="22"/>
                  <a:pt x="141" y="26"/>
                  <a:pt x="139" y="3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5" name="Oval 136"/>
          <p:cNvSpPr>
            <a:spLocks noChangeArrowheads="1"/>
          </p:cNvSpPr>
          <p:nvPr/>
        </p:nvSpPr>
        <p:spPr bwMode="auto">
          <a:xfrm>
            <a:off x="7604126" y="3940176"/>
            <a:ext cx="23813" cy="22225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6" name="Freeform 137"/>
          <p:cNvSpPr/>
          <p:nvPr/>
        </p:nvSpPr>
        <p:spPr bwMode="auto">
          <a:xfrm>
            <a:off x="6280151" y="36083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7" name="Freeform 138"/>
          <p:cNvSpPr/>
          <p:nvPr/>
        </p:nvSpPr>
        <p:spPr bwMode="auto">
          <a:xfrm>
            <a:off x="6521451" y="3751263"/>
            <a:ext cx="401638" cy="500063"/>
          </a:xfrm>
          <a:custGeom>
            <a:avLst/>
            <a:gdLst>
              <a:gd name="T0" fmla="*/ 32 w 160"/>
              <a:gd name="T1" fmla="*/ 0 h 199"/>
              <a:gd name="T2" fmla="*/ 0 w 160"/>
              <a:gd name="T3" fmla="*/ 138 h 199"/>
              <a:gd name="T4" fmla="*/ 60 w 160"/>
              <a:gd name="T5" fmla="*/ 199 h 199"/>
              <a:gd name="T6" fmla="*/ 120 w 160"/>
              <a:gd name="T7" fmla="*/ 199 h 199"/>
              <a:gd name="T8" fmla="*/ 160 w 160"/>
              <a:gd name="T9" fmla="*/ 159 h 199"/>
              <a:gd name="T10" fmla="*/ 160 w 160"/>
              <a:gd name="T11" fmla="*/ 128 h 199"/>
              <a:gd name="T12" fmla="*/ 32 w 160"/>
              <a:gd name="T13" fmla="*/ 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0" h="199">
                <a:moveTo>
                  <a:pt x="32" y="0"/>
                </a:moveTo>
                <a:cubicBezTo>
                  <a:pt x="0" y="138"/>
                  <a:pt x="0" y="138"/>
                  <a:pt x="0" y="138"/>
                </a:cubicBezTo>
                <a:cubicBezTo>
                  <a:pt x="60" y="199"/>
                  <a:pt x="60" y="199"/>
                  <a:pt x="60" y="199"/>
                </a:cubicBezTo>
                <a:cubicBezTo>
                  <a:pt x="120" y="199"/>
                  <a:pt x="120" y="199"/>
                  <a:pt x="120" y="199"/>
                </a:cubicBezTo>
                <a:cubicBezTo>
                  <a:pt x="142" y="199"/>
                  <a:pt x="160" y="181"/>
                  <a:pt x="160" y="159"/>
                </a:cubicBezTo>
                <a:cubicBezTo>
                  <a:pt x="160" y="128"/>
                  <a:pt x="160" y="128"/>
                  <a:pt x="160" y="128"/>
                </a:cubicBezTo>
                <a:lnTo>
                  <a:pt x="32" y="0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8" name="Freeform 139"/>
          <p:cNvSpPr/>
          <p:nvPr/>
        </p:nvSpPr>
        <p:spPr bwMode="auto">
          <a:xfrm>
            <a:off x="6478588" y="3751263"/>
            <a:ext cx="246063" cy="382588"/>
          </a:xfrm>
          <a:custGeom>
            <a:avLst/>
            <a:gdLst>
              <a:gd name="T0" fmla="*/ 84 w 98"/>
              <a:gd name="T1" fmla="*/ 60 h 152"/>
              <a:gd name="T2" fmla="*/ 49 w 98"/>
              <a:gd name="T3" fmla="*/ 0 h 152"/>
              <a:gd name="T4" fmla="*/ 14 w 98"/>
              <a:gd name="T5" fmla="*/ 60 h 152"/>
              <a:gd name="T6" fmla="*/ 0 w 98"/>
              <a:gd name="T7" fmla="*/ 99 h 152"/>
              <a:gd name="T8" fmla="*/ 49 w 98"/>
              <a:gd name="T9" fmla="*/ 152 h 152"/>
              <a:gd name="T10" fmla="*/ 98 w 98"/>
              <a:gd name="T11" fmla="*/ 99 h 152"/>
              <a:gd name="T12" fmla="*/ 84 w 98"/>
              <a:gd name="T13" fmla="*/ 6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8" h="152">
                <a:moveTo>
                  <a:pt x="84" y="60"/>
                </a:moveTo>
                <a:cubicBezTo>
                  <a:pt x="49" y="0"/>
                  <a:pt x="49" y="0"/>
                  <a:pt x="49" y="0"/>
                </a:cubicBezTo>
                <a:cubicBezTo>
                  <a:pt x="14" y="60"/>
                  <a:pt x="14" y="60"/>
                  <a:pt x="14" y="60"/>
                </a:cubicBezTo>
                <a:cubicBezTo>
                  <a:pt x="9" y="69"/>
                  <a:pt x="0" y="89"/>
                  <a:pt x="0" y="99"/>
                </a:cubicBezTo>
                <a:cubicBezTo>
                  <a:pt x="0" y="128"/>
                  <a:pt x="22" y="152"/>
                  <a:pt x="49" y="152"/>
                </a:cubicBezTo>
                <a:cubicBezTo>
                  <a:pt x="76" y="152"/>
                  <a:pt x="98" y="128"/>
                  <a:pt x="98" y="99"/>
                </a:cubicBezTo>
                <a:cubicBezTo>
                  <a:pt x="98" y="89"/>
                  <a:pt x="89" y="69"/>
                  <a:pt x="84" y="60"/>
                </a:cubicBez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9" name="Freeform 140"/>
          <p:cNvSpPr/>
          <p:nvPr/>
        </p:nvSpPr>
        <p:spPr bwMode="auto">
          <a:xfrm>
            <a:off x="5273676" y="360838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0" name="Freeform 141"/>
          <p:cNvSpPr/>
          <p:nvPr/>
        </p:nvSpPr>
        <p:spPr bwMode="auto">
          <a:xfrm>
            <a:off x="5610226" y="3798888"/>
            <a:ext cx="307975" cy="452438"/>
          </a:xfrm>
          <a:custGeom>
            <a:avLst/>
            <a:gdLst>
              <a:gd name="T0" fmla="*/ 0 w 122"/>
              <a:gd name="T1" fmla="*/ 78 h 180"/>
              <a:gd name="T2" fmla="*/ 6 w 122"/>
              <a:gd name="T3" fmla="*/ 152 h 180"/>
              <a:gd name="T4" fmla="*/ 34 w 122"/>
              <a:gd name="T5" fmla="*/ 180 h 180"/>
              <a:gd name="T6" fmla="*/ 82 w 122"/>
              <a:gd name="T7" fmla="*/ 180 h 180"/>
              <a:gd name="T8" fmla="*/ 122 w 122"/>
              <a:gd name="T9" fmla="*/ 140 h 180"/>
              <a:gd name="T10" fmla="*/ 122 w 122"/>
              <a:gd name="T11" fmla="*/ 59 h 180"/>
              <a:gd name="T12" fmla="*/ 63 w 122"/>
              <a:gd name="T13" fmla="*/ 0 h 180"/>
              <a:gd name="T14" fmla="*/ 0 w 122"/>
              <a:gd name="T15" fmla="*/ 7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2" h="180">
                <a:moveTo>
                  <a:pt x="0" y="78"/>
                </a:moveTo>
                <a:cubicBezTo>
                  <a:pt x="6" y="152"/>
                  <a:pt x="6" y="152"/>
                  <a:pt x="6" y="152"/>
                </a:cubicBezTo>
                <a:cubicBezTo>
                  <a:pt x="34" y="180"/>
                  <a:pt x="34" y="180"/>
                  <a:pt x="34" y="180"/>
                </a:cubicBezTo>
                <a:cubicBezTo>
                  <a:pt x="82" y="180"/>
                  <a:pt x="82" y="180"/>
                  <a:pt x="82" y="180"/>
                </a:cubicBezTo>
                <a:cubicBezTo>
                  <a:pt x="104" y="180"/>
                  <a:pt x="122" y="162"/>
                  <a:pt x="122" y="140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63" y="0"/>
                  <a:pt x="63" y="0"/>
                  <a:pt x="63" y="0"/>
                </a:cubicBezTo>
                <a:lnTo>
                  <a:pt x="0" y="78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1" name="Freeform 142"/>
          <p:cNvSpPr/>
          <p:nvPr/>
        </p:nvSpPr>
        <p:spPr bwMode="auto">
          <a:xfrm>
            <a:off x="5422901" y="3798888"/>
            <a:ext cx="346075" cy="236538"/>
          </a:xfrm>
          <a:custGeom>
            <a:avLst/>
            <a:gdLst>
              <a:gd name="T0" fmla="*/ 0 w 218"/>
              <a:gd name="T1" fmla="*/ 0 h 149"/>
              <a:gd name="T2" fmla="*/ 90 w 218"/>
              <a:gd name="T3" fmla="*/ 149 h 149"/>
              <a:gd name="T4" fmla="*/ 128 w 218"/>
              <a:gd name="T5" fmla="*/ 149 h 149"/>
              <a:gd name="T6" fmla="*/ 218 w 218"/>
              <a:gd name="T7" fmla="*/ 0 h 149"/>
              <a:gd name="T8" fmla="*/ 0 w 218"/>
              <a:gd name="T9" fmla="*/ 0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8" h="149">
                <a:moveTo>
                  <a:pt x="0" y="0"/>
                </a:moveTo>
                <a:lnTo>
                  <a:pt x="90" y="149"/>
                </a:lnTo>
                <a:lnTo>
                  <a:pt x="128" y="149"/>
                </a:lnTo>
                <a:lnTo>
                  <a:pt x="21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2" name="Freeform 143"/>
          <p:cNvSpPr/>
          <p:nvPr/>
        </p:nvSpPr>
        <p:spPr bwMode="auto">
          <a:xfrm>
            <a:off x="5565776" y="4035426"/>
            <a:ext cx="60325" cy="146050"/>
          </a:xfrm>
          <a:custGeom>
            <a:avLst/>
            <a:gdLst>
              <a:gd name="T0" fmla="*/ 0 w 38"/>
              <a:gd name="T1" fmla="*/ 0 h 92"/>
              <a:gd name="T2" fmla="*/ 0 w 38"/>
              <a:gd name="T3" fmla="*/ 52 h 92"/>
              <a:gd name="T4" fmla="*/ 38 w 38"/>
              <a:gd name="T5" fmla="*/ 92 h 92"/>
              <a:gd name="T6" fmla="*/ 38 w 38"/>
              <a:gd name="T7" fmla="*/ 0 h 92"/>
              <a:gd name="T8" fmla="*/ 0 w 38"/>
              <a:gd name="T9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92">
                <a:moveTo>
                  <a:pt x="0" y="0"/>
                </a:moveTo>
                <a:lnTo>
                  <a:pt x="0" y="52"/>
                </a:lnTo>
                <a:lnTo>
                  <a:pt x="38" y="92"/>
                </a:lnTo>
                <a:lnTo>
                  <a:pt x="38" y="0"/>
                </a:lnTo>
                <a:lnTo>
                  <a:pt x="0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3" name="Freeform 144"/>
          <p:cNvSpPr/>
          <p:nvPr/>
        </p:nvSpPr>
        <p:spPr bwMode="auto">
          <a:xfrm>
            <a:off x="4268788" y="36083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4" name="Freeform 145"/>
          <p:cNvSpPr/>
          <p:nvPr/>
        </p:nvSpPr>
        <p:spPr bwMode="auto">
          <a:xfrm>
            <a:off x="4438651" y="3849688"/>
            <a:ext cx="473075" cy="401638"/>
          </a:xfrm>
          <a:custGeom>
            <a:avLst/>
            <a:gdLst>
              <a:gd name="T0" fmla="*/ 49 w 188"/>
              <a:gd name="T1" fmla="*/ 0 h 160"/>
              <a:gd name="T2" fmla="*/ 0 w 188"/>
              <a:gd name="T3" fmla="*/ 56 h 160"/>
              <a:gd name="T4" fmla="*/ 104 w 188"/>
              <a:gd name="T5" fmla="*/ 160 h 160"/>
              <a:gd name="T6" fmla="*/ 150 w 188"/>
              <a:gd name="T7" fmla="*/ 160 h 160"/>
              <a:gd name="T8" fmla="*/ 188 w 188"/>
              <a:gd name="T9" fmla="*/ 120 h 160"/>
              <a:gd name="T10" fmla="*/ 188 w 188"/>
              <a:gd name="T11" fmla="*/ 85 h 160"/>
              <a:gd name="T12" fmla="*/ 120 w 188"/>
              <a:gd name="T13" fmla="*/ 17 h 160"/>
              <a:gd name="T14" fmla="*/ 49 w 188"/>
              <a:gd name="T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160">
                <a:moveTo>
                  <a:pt x="49" y="0"/>
                </a:moveTo>
                <a:cubicBezTo>
                  <a:pt x="0" y="56"/>
                  <a:pt x="0" y="56"/>
                  <a:pt x="0" y="56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71" y="159"/>
                  <a:pt x="188" y="142"/>
                  <a:pt x="188" y="120"/>
                </a:cubicBezTo>
                <a:cubicBezTo>
                  <a:pt x="188" y="85"/>
                  <a:pt x="188" y="85"/>
                  <a:pt x="188" y="85"/>
                </a:cubicBezTo>
                <a:cubicBezTo>
                  <a:pt x="120" y="17"/>
                  <a:pt x="120" y="17"/>
                  <a:pt x="120" y="17"/>
                </a:cubicBezTo>
                <a:lnTo>
                  <a:pt x="49" y="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5" name="Freeform 146"/>
          <p:cNvSpPr>
            <a:spLocks noEditPoints="1"/>
          </p:cNvSpPr>
          <p:nvPr/>
        </p:nvSpPr>
        <p:spPr bwMode="auto">
          <a:xfrm>
            <a:off x="4398963" y="3824288"/>
            <a:ext cx="382588" cy="233363"/>
          </a:xfrm>
          <a:custGeom>
            <a:avLst/>
            <a:gdLst>
              <a:gd name="T0" fmla="*/ 76 w 152"/>
              <a:gd name="T1" fmla="*/ 0 h 93"/>
              <a:gd name="T2" fmla="*/ 0 w 152"/>
              <a:gd name="T3" fmla="*/ 47 h 93"/>
              <a:gd name="T4" fmla="*/ 76 w 152"/>
              <a:gd name="T5" fmla="*/ 93 h 93"/>
              <a:gd name="T6" fmla="*/ 152 w 152"/>
              <a:gd name="T7" fmla="*/ 47 h 93"/>
              <a:gd name="T8" fmla="*/ 76 w 152"/>
              <a:gd name="T9" fmla="*/ 0 h 93"/>
              <a:gd name="T10" fmla="*/ 76 w 152"/>
              <a:gd name="T11" fmla="*/ 76 h 93"/>
              <a:gd name="T12" fmla="*/ 47 w 152"/>
              <a:gd name="T13" fmla="*/ 47 h 93"/>
              <a:gd name="T14" fmla="*/ 76 w 152"/>
              <a:gd name="T15" fmla="*/ 18 h 93"/>
              <a:gd name="T16" fmla="*/ 105 w 152"/>
              <a:gd name="T17" fmla="*/ 47 h 93"/>
              <a:gd name="T18" fmla="*/ 76 w 152"/>
              <a:gd name="T19" fmla="*/ 7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2" h="93">
                <a:moveTo>
                  <a:pt x="76" y="0"/>
                </a:moveTo>
                <a:cubicBezTo>
                  <a:pt x="46" y="0"/>
                  <a:pt x="19" y="18"/>
                  <a:pt x="0" y="47"/>
                </a:cubicBezTo>
                <a:cubicBezTo>
                  <a:pt x="19" y="75"/>
                  <a:pt x="46" y="93"/>
                  <a:pt x="76" y="93"/>
                </a:cubicBezTo>
                <a:cubicBezTo>
                  <a:pt x="106" y="93"/>
                  <a:pt x="133" y="75"/>
                  <a:pt x="152" y="47"/>
                </a:cubicBezTo>
                <a:cubicBezTo>
                  <a:pt x="133" y="18"/>
                  <a:pt x="106" y="0"/>
                  <a:pt x="76" y="0"/>
                </a:cubicBezTo>
                <a:close/>
                <a:moveTo>
                  <a:pt x="76" y="76"/>
                </a:moveTo>
                <a:cubicBezTo>
                  <a:pt x="60" y="76"/>
                  <a:pt x="47" y="63"/>
                  <a:pt x="47" y="47"/>
                </a:cubicBezTo>
                <a:cubicBezTo>
                  <a:pt x="47" y="31"/>
                  <a:pt x="60" y="18"/>
                  <a:pt x="76" y="18"/>
                </a:cubicBezTo>
                <a:cubicBezTo>
                  <a:pt x="92" y="18"/>
                  <a:pt x="105" y="31"/>
                  <a:pt x="105" y="47"/>
                </a:cubicBezTo>
                <a:cubicBezTo>
                  <a:pt x="105" y="63"/>
                  <a:pt x="92" y="76"/>
                  <a:pt x="76" y="7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6" name="Oval 147"/>
          <p:cNvSpPr>
            <a:spLocks noChangeArrowheads="1"/>
          </p:cNvSpPr>
          <p:nvPr/>
        </p:nvSpPr>
        <p:spPr bwMode="auto">
          <a:xfrm>
            <a:off x="4546601" y="3897313"/>
            <a:ext cx="85725" cy="87313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7" name="Freeform 148"/>
          <p:cNvSpPr/>
          <p:nvPr/>
        </p:nvSpPr>
        <p:spPr bwMode="auto">
          <a:xfrm>
            <a:off x="3262313" y="360838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8" name="Freeform 149"/>
          <p:cNvSpPr/>
          <p:nvPr/>
        </p:nvSpPr>
        <p:spPr bwMode="auto">
          <a:xfrm>
            <a:off x="3433763" y="3849688"/>
            <a:ext cx="473075" cy="401638"/>
          </a:xfrm>
          <a:custGeom>
            <a:avLst/>
            <a:gdLst>
              <a:gd name="T0" fmla="*/ 49 w 188"/>
              <a:gd name="T1" fmla="*/ 0 h 160"/>
              <a:gd name="T2" fmla="*/ 0 w 188"/>
              <a:gd name="T3" fmla="*/ 57 h 160"/>
              <a:gd name="T4" fmla="*/ 103 w 188"/>
              <a:gd name="T5" fmla="*/ 160 h 160"/>
              <a:gd name="T6" fmla="*/ 148 w 188"/>
              <a:gd name="T7" fmla="*/ 160 h 160"/>
              <a:gd name="T8" fmla="*/ 188 w 188"/>
              <a:gd name="T9" fmla="*/ 120 h 160"/>
              <a:gd name="T10" fmla="*/ 188 w 188"/>
              <a:gd name="T11" fmla="*/ 86 h 160"/>
              <a:gd name="T12" fmla="*/ 120 w 188"/>
              <a:gd name="T13" fmla="*/ 17 h 160"/>
              <a:gd name="T14" fmla="*/ 49 w 188"/>
              <a:gd name="T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8" h="160">
                <a:moveTo>
                  <a:pt x="49" y="0"/>
                </a:moveTo>
                <a:cubicBezTo>
                  <a:pt x="0" y="57"/>
                  <a:pt x="0" y="57"/>
                  <a:pt x="0" y="57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70" y="160"/>
                  <a:pt x="188" y="142"/>
                  <a:pt x="188" y="120"/>
                </a:cubicBezTo>
                <a:cubicBezTo>
                  <a:pt x="188" y="86"/>
                  <a:pt x="188" y="86"/>
                  <a:pt x="188" y="86"/>
                </a:cubicBezTo>
                <a:cubicBezTo>
                  <a:pt x="120" y="17"/>
                  <a:pt x="120" y="17"/>
                  <a:pt x="120" y="17"/>
                </a:cubicBezTo>
                <a:lnTo>
                  <a:pt x="49" y="0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9" name="Freeform 150"/>
          <p:cNvSpPr>
            <a:spLocks noEditPoints="1"/>
          </p:cNvSpPr>
          <p:nvPr/>
        </p:nvSpPr>
        <p:spPr bwMode="auto">
          <a:xfrm>
            <a:off x="3394076" y="3827463"/>
            <a:ext cx="381000" cy="233363"/>
          </a:xfrm>
          <a:custGeom>
            <a:avLst/>
            <a:gdLst>
              <a:gd name="T0" fmla="*/ 76 w 152"/>
              <a:gd name="T1" fmla="*/ 0 h 93"/>
              <a:gd name="T2" fmla="*/ 0 w 152"/>
              <a:gd name="T3" fmla="*/ 46 h 93"/>
              <a:gd name="T4" fmla="*/ 76 w 152"/>
              <a:gd name="T5" fmla="*/ 93 h 93"/>
              <a:gd name="T6" fmla="*/ 152 w 152"/>
              <a:gd name="T7" fmla="*/ 46 h 93"/>
              <a:gd name="T8" fmla="*/ 76 w 152"/>
              <a:gd name="T9" fmla="*/ 0 h 93"/>
              <a:gd name="T10" fmla="*/ 76 w 152"/>
              <a:gd name="T11" fmla="*/ 75 h 93"/>
              <a:gd name="T12" fmla="*/ 47 w 152"/>
              <a:gd name="T13" fmla="*/ 46 h 93"/>
              <a:gd name="T14" fmla="*/ 76 w 152"/>
              <a:gd name="T15" fmla="*/ 17 h 93"/>
              <a:gd name="T16" fmla="*/ 105 w 152"/>
              <a:gd name="T17" fmla="*/ 46 h 93"/>
              <a:gd name="T18" fmla="*/ 76 w 152"/>
              <a:gd name="T19" fmla="*/ 7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2" h="93">
                <a:moveTo>
                  <a:pt x="76" y="0"/>
                </a:moveTo>
                <a:cubicBezTo>
                  <a:pt x="46" y="0"/>
                  <a:pt x="19" y="18"/>
                  <a:pt x="0" y="46"/>
                </a:cubicBezTo>
                <a:cubicBezTo>
                  <a:pt x="19" y="75"/>
                  <a:pt x="46" y="93"/>
                  <a:pt x="76" y="93"/>
                </a:cubicBezTo>
                <a:cubicBezTo>
                  <a:pt x="106" y="93"/>
                  <a:pt x="134" y="75"/>
                  <a:pt x="152" y="46"/>
                </a:cubicBezTo>
                <a:cubicBezTo>
                  <a:pt x="134" y="18"/>
                  <a:pt x="106" y="0"/>
                  <a:pt x="76" y="0"/>
                </a:cubicBezTo>
                <a:close/>
                <a:moveTo>
                  <a:pt x="76" y="75"/>
                </a:moveTo>
                <a:cubicBezTo>
                  <a:pt x="60" y="75"/>
                  <a:pt x="47" y="62"/>
                  <a:pt x="47" y="46"/>
                </a:cubicBezTo>
                <a:cubicBezTo>
                  <a:pt x="47" y="30"/>
                  <a:pt x="60" y="17"/>
                  <a:pt x="76" y="17"/>
                </a:cubicBezTo>
                <a:cubicBezTo>
                  <a:pt x="92" y="17"/>
                  <a:pt x="105" y="30"/>
                  <a:pt x="105" y="46"/>
                </a:cubicBezTo>
                <a:cubicBezTo>
                  <a:pt x="105" y="62"/>
                  <a:pt x="92" y="75"/>
                  <a:pt x="76" y="75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0" name="Freeform 151"/>
          <p:cNvSpPr/>
          <p:nvPr/>
        </p:nvSpPr>
        <p:spPr bwMode="auto">
          <a:xfrm>
            <a:off x="2257426" y="36083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1" name="Freeform 152"/>
          <p:cNvSpPr/>
          <p:nvPr/>
        </p:nvSpPr>
        <p:spPr bwMode="auto">
          <a:xfrm>
            <a:off x="2433638" y="3751263"/>
            <a:ext cx="466725" cy="500063"/>
          </a:xfrm>
          <a:custGeom>
            <a:avLst/>
            <a:gdLst>
              <a:gd name="T0" fmla="*/ 90 w 186"/>
              <a:gd name="T1" fmla="*/ 23 h 199"/>
              <a:gd name="T2" fmla="*/ 67 w 186"/>
              <a:gd name="T3" fmla="*/ 0 h 199"/>
              <a:gd name="T4" fmla="*/ 49 w 186"/>
              <a:gd name="T5" fmla="*/ 23 h 199"/>
              <a:gd name="T6" fmla="*/ 26 w 186"/>
              <a:gd name="T7" fmla="*/ 0 h 199"/>
              <a:gd name="T8" fmla="*/ 15 w 186"/>
              <a:gd name="T9" fmla="*/ 102 h 199"/>
              <a:gd name="T10" fmla="*/ 0 w 186"/>
              <a:gd name="T11" fmla="*/ 117 h 199"/>
              <a:gd name="T12" fmla="*/ 12 w 186"/>
              <a:gd name="T13" fmla="*/ 128 h 199"/>
              <a:gd name="T14" fmla="*/ 9 w 186"/>
              <a:gd name="T15" fmla="*/ 152 h 199"/>
              <a:gd name="T16" fmla="*/ 56 w 186"/>
              <a:gd name="T17" fmla="*/ 199 h 199"/>
              <a:gd name="T18" fmla="*/ 147 w 186"/>
              <a:gd name="T19" fmla="*/ 199 h 199"/>
              <a:gd name="T20" fmla="*/ 186 w 186"/>
              <a:gd name="T21" fmla="*/ 159 h 199"/>
              <a:gd name="T22" fmla="*/ 186 w 186"/>
              <a:gd name="T23" fmla="*/ 79 h 199"/>
              <a:gd name="T24" fmla="*/ 107 w 186"/>
              <a:gd name="T25" fmla="*/ 0 h 199"/>
              <a:gd name="T26" fmla="*/ 90 w 186"/>
              <a:gd name="T27" fmla="*/ 2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6" h="199">
                <a:moveTo>
                  <a:pt x="90" y="23"/>
                </a:moveTo>
                <a:cubicBezTo>
                  <a:pt x="67" y="0"/>
                  <a:pt x="67" y="0"/>
                  <a:pt x="67" y="0"/>
                </a:cubicBezTo>
                <a:cubicBezTo>
                  <a:pt x="49" y="23"/>
                  <a:pt x="49" y="23"/>
                  <a:pt x="49" y="23"/>
                </a:cubicBezTo>
                <a:cubicBezTo>
                  <a:pt x="26" y="0"/>
                  <a:pt x="26" y="0"/>
                  <a:pt x="26" y="0"/>
                </a:cubicBezTo>
                <a:cubicBezTo>
                  <a:pt x="15" y="102"/>
                  <a:pt x="15" y="102"/>
                  <a:pt x="15" y="102"/>
                </a:cubicBezTo>
                <a:cubicBezTo>
                  <a:pt x="0" y="117"/>
                  <a:pt x="0" y="117"/>
                  <a:pt x="0" y="117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9" y="152"/>
                  <a:pt x="9" y="152"/>
                  <a:pt x="9" y="152"/>
                </a:cubicBezTo>
                <a:cubicBezTo>
                  <a:pt x="56" y="199"/>
                  <a:pt x="56" y="199"/>
                  <a:pt x="56" y="199"/>
                </a:cubicBezTo>
                <a:cubicBezTo>
                  <a:pt x="147" y="199"/>
                  <a:pt x="147" y="199"/>
                  <a:pt x="147" y="199"/>
                </a:cubicBezTo>
                <a:cubicBezTo>
                  <a:pt x="169" y="198"/>
                  <a:pt x="186" y="181"/>
                  <a:pt x="186" y="159"/>
                </a:cubicBezTo>
                <a:cubicBezTo>
                  <a:pt x="186" y="79"/>
                  <a:pt x="186" y="79"/>
                  <a:pt x="186" y="79"/>
                </a:cubicBezTo>
                <a:cubicBezTo>
                  <a:pt x="107" y="0"/>
                  <a:pt x="107" y="0"/>
                  <a:pt x="107" y="0"/>
                </a:cubicBezTo>
                <a:lnTo>
                  <a:pt x="90" y="23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2" name="Rectangle 153"/>
          <p:cNvSpPr>
            <a:spLocks noChangeArrowheads="1"/>
          </p:cNvSpPr>
          <p:nvPr/>
        </p:nvSpPr>
        <p:spPr bwMode="auto">
          <a:xfrm>
            <a:off x="2455863" y="3751263"/>
            <a:ext cx="42863" cy="382588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3" name="Rectangle 154"/>
          <p:cNvSpPr>
            <a:spLocks noChangeArrowheads="1"/>
          </p:cNvSpPr>
          <p:nvPr/>
        </p:nvSpPr>
        <p:spPr bwMode="auto">
          <a:xfrm>
            <a:off x="2659063" y="3751263"/>
            <a:ext cx="42863" cy="382588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4" name="Rectangle 155"/>
          <p:cNvSpPr>
            <a:spLocks noChangeArrowheads="1"/>
          </p:cNvSpPr>
          <p:nvPr/>
        </p:nvSpPr>
        <p:spPr bwMode="auto">
          <a:xfrm>
            <a:off x="2555876" y="3751263"/>
            <a:ext cx="42863" cy="382588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5" name="Rectangle 156"/>
          <p:cNvSpPr>
            <a:spLocks noChangeArrowheads="1"/>
          </p:cNvSpPr>
          <p:nvPr/>
        </p:nvSpPr>
        <p:spPr bwMode="auto">
          <a:xfrm>
            <a:off x="2433638" y="4002088"/>
            <a:ext cx="87313" cy="428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6" name="Rectangle 157"/>
          <p:cNvSpPr>
            <a:spLocks noChangeArrowheads="1"/>
          </p:cNvSpPr>
          <p:nvPr/>
        </p:nvSpPr>
        <p:spPr bwMode="auto">
          <a:xfrm>
            <a:off x="2535238" y="3833813"/>
            <a:ext cx="85725" cy="428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7" name="Rectangle 158"/>
          <p:cNvSpPr>
            <a:spLocks noChangeArrowheads="1"/>
          </p:cNvSpPr>
          <p:nvPr/>
        </p:nvSpPr>
        <p:spPr bwMode="auto">
          <a:xfrm>
            <a:off x="2636838" y="4002088"/>
            <a:ext cx="87313" cy="428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8" name="Freeform 159"/>
          <p:cNvSpPr/>
          <p:nvPr/>
        </p:nvSpPr>
        <p:spPr bwMode="auto">
          <a:xfrm>
            <a:off x="1250951" y="360838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9" name="Freeform 160"/>
          <p:cNvSpPr/>
          <p:nvPr/>
        </p:nvSpPr>
        <p:spPr bwMode="auto">
          <a:xfrm>
            <a:off x="1384301" y="3763963"/>
            <a:ext cx="511175" cy="487363"/>
          </a:xfrm>
          <a:custGeom>
            <a:avLst/>
            <a:gdLst>
              <a:gd name="T0" fmla="*/ 69 w 203"/>
              <a:gd name="T1" fmla="*/ 26 h 194"/>
              <a:gd name="T2" fmla="*/ 43 w 203"/>
              <a:gd name="T3" fmla="*/ 0 h 194"/>
              <a:gd name="T4" fmla="*/ 29 w 203"/>
              <a:gd name="T5" fmla="*/ 14 h 194"/>
              <a:gd name="T6" fmla="*/ 47 w 203"/>
              <a:gd name="T7" fmla="*/ 32 h 194"/>
              <a:gd name="T8" fmla="*/ 31 w 203"/>
              <a:gd name="T9" fmla="*/ 48 h 194"/>
              <a:gd name="T10" fmla="*/ 13 w 203"/>
              <a:gd name="T11" fmla="*/ 30 h 194"/>
              <a:gd name="T12" fmla="*/ 0 w 203"/>
              <a:gd name="T13" fmla="*/ 44 h 194"/>
              <a:gd name="T14" fmla="*/ 25 w 203"/>
              <a:gd name="T15" fmla="*/ 70 h 194"/>
              <a:gd name="T16" fmla="*/ 7 w 203"/>
              <a:gd name="T17" fmla="*/ 88 h 194"/>
              <a:gd name="T18" fmla="*/ 113 w 203"/>
              <a:gd name="T19" fmla="*/ 194 h 194"/>
              <a:gd name="T20" fmla="*/ 163 w 203"/>
              <a:gd name="T21" fmla="*/ 194 h 194"/>
              <a:gd name="T22" fmla="*/ 203 w 203"/>
              <a:gd name="T23" fmla="*/ 154 h 194"/>
              <a:gd name="T24" fmla="*/ 203 w 203"/>
              <a:gd name="T25" fmla="*/ 122 h 194"/>
              <a:gd name="T26" fmla="*/ 88 w 203"/>
              <a:gd name="T27" fmla="*/ 7 h 194"/>
              <a:gd name="T28" fmla="*/ 69 w 203"/>
              <a:gd name="T29" fmla="*/ 26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3" h="194">
                <a:moveTo>
                  <a:pt x="69" y="26"/>
                </a:moveTo>
                <a:cubicBezTo>
                  <a:pt x="43" y="0"/>
                  <a:pt x="43" y="0"/>
                  <a:pt x="43" y="0"/>
                </a:cubicBezTo>
                <a:cubicBezTo>
                  <a:pt x="29" y="14"/>
                  <a:pt x="29" y="14"/>
                  <a:pt x="29" y="14"/>
                </a:cubicBezTo>
                <a:cubicBezTo>
                  <a:pt x="47" y="32"/>
                  <a:pt x="47" y="32"/>
                  <a:pt x="47" y="32"/>
                </a:cubicBezTo>
                <a:cubicBezTo>
                  <a:pt x="31" y="48"/>
                  <a:pt x="31" y="48"/>
                  <a:pt x="31" y="48"/>
                </a:cubicBezTo>
                <a:cubicBezTo>
                  <a:pt x="13" y="30"/>
                  <a:pt x="13" y="30"/>
                  <a:pt x="13" y="30"/>
                </a:cubicBezTo>
                <a:cubicBezTo>
                  <a:pt x="0" y="44"/>
                  <a:pt x="0" y="44"/>
                  <a:pt x="0" y="44"/>
                </a:cubicBezTo>
                <a:cubicBezTo>
                  <a:pt x="25" y="70"/>
                  <a:pt x="25" y="70"/>
                  <a:pt x="25" y="70"/>
                </a:cubicBezTo>
                <a:cubicBezTo>
                  <a:pt x="7" y="88"/>
                  <a:pt x="7" y="88"/>
                  <a:pt x="7" y="88"/>
                </a:cubicBezTo>
                <a:cubicBezTo>
                  <a:pt x="113" y="194"/>
                  <a:pt x="113" y="194"/>
                  <a:pt x="113" y="194"/>
                </a:cubicBezTo>
                <a:cubicBezTo>
                  <a:pt x="163" y="194"/>
                  <a:pt x="163" y="194"/>
                  <a:pt x="163" y="194"/>
                </a:cubicBezTo>
                <a:cubicBezTo>
                  <a:pt x="185" y="194"/>
                  <a:pt x="203" y="176"/>
                  <a:pt x="203" y="154"/>
                </a:cubicBezTo>
                <a:cubicBezTo>
                  <a:pt x="203" y="122"/>
                  <a:pt x="203" y="122"/>
                  <a:pt x="203" y="122"/>
                </a:cubicBezTo>
                <a:cubicBezTo>
                  <a:pt x="88" y="7"/>
                  <a:pt x="88" y="7"/>
                  <a:pt x="88" y="7"/>
                </a:cubicBezTo>
                <a:lnTo>
                  <a:pt x="69" y="26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0" name="Freeform 161"/>
          <p:cNvSpPr>
            <a:spLocks noEditPoints="1"/>
          </p:cNvSpPr>
          <p:nvPr/>
        </p:nvSpPr>
        <p:spPr bwMode="auto">
          <a:xfrm>
            <a:off x="1384301" y="3763963"/>
            <a:ext cx="287338" cy="287338"/>
          </a:xfrm>
          <a:custGeom>
            <a:avLst/>
            <a:gdLst>
              <a:gd name="T0" fmla="*/ 102 w 114"/>
              <a:gd name="T1" fmla="*/ 85 h 114"/>
              <a:gd name="T2" fmla="*/ 107 w 114"/>
              <a:gd name="T3" fmla="*/ 87 h 114"/>
              <a:gd name="T4" fmla="*/ 107 w 114"/>
              <a:gd name="T5" fmla="*/ 87 h 114"/>
              <a:gd name="T6" fmla="*/ 114 w 114"/>
              <a:gd name="T7" fmla="*/ 70 h 114"/>
              <a:gd name="T8" fmla="*/ 114 w 114"/>
              <a:gd name="T9" fmla="*/ 70 h 114"/>
              <a:gd name="T10" fmla="*/ 110 w 114"/>
              <a:gd name="T11" fmla="*/ 68 h 114"/>
              <a:gd name="T12" fmla="*/ 109 w 114"/>
              <a:gd name="T13" fmla="*/ 45 h 114"/>
              <a:gd name="T14" fmla="*/ 114 w 114"/>
              <a:gd name="T15" fmla="*/ 43 h 114"/>
              <a:gd name="T16" fmla="*/ 114 w 114"/>
              <a:gd name="T17" fmla="*/ 43 h 114"/>
              <a:gd name="T18" fmla="*/ 107 w 114"/>
              <a:gd name="T19" fmla="*/ 26 h 114"/>
              <a:gd name="T20" fmla="*/ 107 w 114"/>
              <a:gd name="T21" fmla="*/ 26 h 114"/>
              <a:gd name="T22" fmla="*/ 107 w 114"/>
              <a:gd name="T23" fmla="*/ 26 h 114"/>
              <a:gd name="T24" fmla="*/ 86 w 114"/>
              <a:gd name="T25" fmla="*/ 20 h 114"/>
              <a:gd name="T26" fmla="*/ 87 w 114"/>
              <a:gd name="T27" fmla="*/ 7 h 114"/>
              <a:gd name="T28" fmla="*/ 87 w 114"/>
              <a:gd name="T29" fmla="*/ 7 h 114"/>
              <a:gd name="T30" fmla="*/ 87 w 114"/>
              <a:gd name="T31" fmla="*/ 7 h 114"/>
              <a:gd name="T32" fmla="*/ 70 w 114"/>
              <a:gd name="T33" fmla="*/ 0 h 114"/>
              <a:gd name="T34" fmla="*/ 70 w 114"/>
              <a:gd name="T35" fmla="*/ 0 h 114"/>
              <a:gd name="T36" fmla="*/ 51 w 114"/>
              <a:gd name="T37" fmla="*/ 10 h 114"/>
              <a:gd name="T38" fmla="*/ 43 w 114"/>
              <a:gd name="T39" fmla="*/ 0 h 114"/>
              <a:gd name="T40" fmla="*/ 43 w 114"/>
              <a:gd name="T41" fmla="*/ 0 h 114"/>
              <a:gd name="T42" fmla="*/ 26 w 114"/>
              <a:gd name="T43" fmla="*/ 7 h 114"/>
              <a:gd name="T44" fmla="*/ 26 w 114"/>
              <a:gd name="T45" fmla="*/ 7 h 114"/>
              <a:gd name="T46" fmla="*/ 26 w 114"/>
              <a:gd name="T47" fmla="*/ 7 h 114"/>
              <a:gd name="T48" fmla="*/ 28 w 114"/>
              <a:gd name="T49" fmla="*/ 12 h 114"/>
              <a:gd name="T50" fmla="*/ 11 w 114"/>
              <a:gd name="T51" fmla="*/ 29 h 114"/>
              <a:gd name="T52" fmla="*/ 6 w 114"/>
              <a:gd name="T53" fmla="*/ 27 h 114"/>
              <a:gd name="T54" fmla="*/ 6 w 114"/>
              <a:gd name="T55" fmla="*/ 27 h 114"/>
              <a:gd name="T56" fmla="*/ 0 w 114"/>
              <a:gd name="T57" fmla="*/ 44 h 114"/>
              <a:gd name="T58" fmla="*/ 0 w 114"/>
              <a:gd name="T59" fmla="*/ 44 h 114"/>
              <a:gd name="T60" fmla="*/ 4 w 114"/>
              <a:gd name="T61" fmla="*/ 46 h 114"/>
              <a:gd name="T62" fmla="*/ 5 w 114"/>
              <a:gd name="T63" fmla="*/ 69 h 114"/>
              <a:gd name="T64" fmla="*/ 0 w 114"/>
              <a:gd name="T65" fmla="*/ 71 h 114"/>
              <a:gd name="T66" fmla="*/ 0 w 114"/>
              <a:gd name="T67" fmla="*/ 71 h 114"/>
              <a:gd name="T68" fmla="*/ 7 w 114"/>
              <a:gd name="T69" fmla="*/ 88 h 114"/>
              <a:gd name="T70" fmla="*/ 7 w 114"/>
              <a:gd name="T71" fmla="*/ 88 h 114"/>
              <a:gd name="T72" fmla="*/ 7 w 114"/>
              <a:gd name="T73" fmla="*/ 88 h 114"/>
              <a:gd name="T74" fmla="*/ 28 w 114"/>
              <a:gd name="T75" fmla="*/ 94 h 114"/>
              <a:gd name="T76" fmla="*/ 27 w 114"/>
              <a:gd name="T77" fmla="*/ 107 h 114"/>
              <a:gd name="T78" fmla="*/ 27 w 114"/>
              <a:gd name="T79" fmla="*/ 107 h 114"/>
              <a:gd name="T80" fmla="*/ 27 w 114"/>
              <a:gd name="T81" fmla="*/ 107 h 114"/>
              <a:gd name="T82" fmla="*/ 44 w 114"/>
              <a:gd name="T83" fmla="*/ 114 h 114"/>
              <a:gd name="T84" fmla="*/ 44 w 114"/>
              <a:gd name="T85" fmla="*/ 114 h 114"/>
              <a:gd name="T86" fmla="*/ 63 w 114"/>
              <a:gd name="T87" fmla="*/ 104 h 114"/>
              <a:gd name="T88" fmla="*/ 71 w 114"/>
              <a:gd name="T89" fmla="*/ 114 h 114"/>
              <a:gd name="T90" fmla="*/ 71 w 114"/>
              <a:gd name="T91" fmla="*/ 114 h 114"/>
              <a:gd name="T92" fmla="*/ 88 w 114"/>
              <a:gd name="T93" fmla="*/ 107 h 114"/>
              <a:gd name="T94" fmla="*/ 88 w 114"/>
              <a:gd name="T95" fmla="*/ 107 h 114"/>
              <a:gd name="T96" fmla="*/ 88 w 114"/>
              <a:gd name="T97" fmla="*/ 107 h 114"/>
              <a:gd name="T98" fmla="*/ 86 w 114"/>
              <a:gd name="T99" fmla="*/ 102 h 114"/>
              <a:gd name="T100" fmla="*/ 66 w 114"/>
              <a:gd name="T101" fmla="*/ 78 h 114"/>
              <a:gd name="T102" fmla="*/ 48 w 114"/>
              <a:gd name="T103" fmla="*/ 36 h 114"/>
              <a:gd name="T104" fmla="*/ 66 w 114"/>
              <a:gd name="T105" fmla="*/ 7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4" h="114">
                <a:moveTo>
                  <a:pt x="94" y="86"/>
                </a:moveTo>
                <a:cubicBezTo>
                  <a:pt x="97" y="85"/>
                  <a:pt x="100" y="85"/>
                  <a:pt x="102" y="85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14" y="70"/>
                  <a:pt x="114" y="70"/>
                  <a:pt x="114" y="70"/>
                </a:cubicBezTo>
                <a:cubicBezTo>
                  <a:pt x="114" y="70"/>
                  <a:pt x="114" y="70"/>
                  <a:pt x="114" y="70"/>
                </a:cubicBezTo>
                <a:cubicBezTo>
                  <a:pt x="114" y="70"/>
                  <a:pt x="114" y="70"/>
                  <a:pt x="114" y="70"/>
                </a:cubicBezTo>
                <a:cubicBezTo>
                  <a:pt x="114" y="70"/>
                  <a:pt x="114" y="70"/>
                  <a:pt x="114" y="70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04" y="65"/>
                  <a:pt x="102" y="58"/>
                  <a:pt x="104" y="51"/>
                </a:cubicBezTo>
                <a:cubicBezTo>
                  <a:pt x="105" y="49"/>
                  <a:pt x="107" y="46"/>
                  <a:pt x="109" y="45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96" y="29"/>
                  <a:pt x="89" y="26"/>
                  <a:pt x="86" y="20"/>
                </a:cubicBezTo>
                <a:cubicBezTo>
                  <a:pt x="85" y="17"/>
                  <a:pt x="85" y="14"/>
                  <a:pt x="85" y="12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4"/>
                  <a:pt x="68" y="4"/>
                  <a:pt x="68" y="4"/>
                </a:cubicBezTo>
                <a:cubicBezTo>
                  <a:pt x="65" y="10"/>
                  <a:pt x="58" y="12"/>
                  <a:pt x="51" y="10"/>
                </a:cubicBezTo>
                <a:cubicBezTo>
                  <a:pt x="48" y="9"/>
                  <a:pt x="46" y="7"/>
                  <a:pt x="45" y="5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8" y="12"/>
                  <a:pt x="28" y="12"/>
                  <a:pt x="28" y="12"/>
                </a:cubicBezTo>
                <a:cubicBezTo>
                  <a:pt x="29" y="18"/>
                  <a:pt x="26" y="25"/>
                  <a:pt x="19" y="28"/>
                </a:cubicBezTo>
                <a:cubicBezTo>
                  <a:pt x="17" y="29"/>
                  <a:pt x="14" y="29"/>
                  <a:pt x="11" y="29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4" y="46"/>
                  <a:pt x="4" y="46"/>
                  <a:pt x="4" y="46"/>
                </a:cubicBezTo>
                <a:cubicBezTo>
                  <a:pt x="10" y="49"/>
                  <a:pt x="12" y="56"/>
                  <a:pt x="10" y="63"/>
                </a:cubicBezTo>
                <a:cubicBezTo>
                  <a:pt x="9" y="65"/>
                  <a:pt x="7" y="68"/>
                  <a:pt x="5" y="69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1"/>
                  <a:pt x="0" y="71"/>
                  <a:pt x="0" y="71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12" y="86"/>
                  <a:pt x="12" y="86"/>
                  <a:pt x="12" y="86"/>
                </a:cubicBezTo>
                <a:cubicBezTo>
                  <a:pt x="18" y="85"/>
                  <a:pt x="25" y="88"/>
                  <a:pt x="28" y="94"/>
                </a:cubicBezTo>
                <a:cubicBezTo>
                  <a:pt x="29" y="97"/>
                  <a:pt x="29" y="100"/>
                  <a:pt x="28" y="103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46" y="110"/>
                  <a:pt x="46" y="110"/>
                  <a:pt x="46" y="110"/>
                </a:cubicBezTo>
                <a:cubicBezTo>
                  <a:pt x="49" y="104"/>
                  <a:pt x="56" y="102"/>
                  <a:pt x="63" y="104"/>
                </a:cubicBezTo>
                <a:cubicBezTo>
                  <a:pt x="65" y="105"/>
                  <a:pt x="68" y="107"/>
                  <a:pt x="69" y="109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5" y="96"/>
                  <a:pt x="88" y="89"/>
                  <a:pt x="94" y="86"/>
                </a:cubicBezTo>
                <a:close/>
                <a:moveTo>
                  <a:pt x="66" y="78"/>
                </a:moveTo>
                <a:cubicBezTo>
                  <a:pt x="54" y="83"/>
                  <a:pt x="41" y="77"/>
                  <a:pt x="36" y="66"/>
                </a:cubicBezTo>
                <a:cubicBezTo>
                  <a:pt x="31" y="54"/>
                  <a:pt x="37" y="41"/>
                  <a:pt x="48" y="36"/>
                </a:cubicBezTo>
                <a:cubicBezTo>
                  <a:pt x="60" y="32"/>
                  <a:pt x="73" y="37"/>
                  <a:pt x="78" y="48"/>
                </a:cubicBezTo>
                <a:cubicBezTo>
                  <a:pt x="82" y="60"/>
                  <a:pt x="77" y="73"/>
                  <a:pt x="66" y="78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1" name="Freeform 162"/>
          <p:cNvSpPr>
            <a:spLocks noEditPoints="1"/>
          </p:cNvSpPr>
          <p:nvPr/>
        </p:nvSpPr>
        <p:spPr bwMode="auto">
          <a:xfrm>
            <a:off x="1616076" y="3997326"/>
            <a:ext cx="146050" cy="146050"/>
          </a:xfrm>
          <a:custGeom>
            <a:avLst/>
            <a:gdLst>
              <a:gd name="T0" fmla="*/ 58 w 58"/>
              <a:gd name="T1" fmla="*/ 35 h 58"/>
              <a:gd name="T2" fmla="*/ 58 w 58"/>
              <a:gd name="T3" fmla="*/ 24 h 58"/>
              <a:gd name="T4" fmla="*/ 52 w 58"/>
              <a:gd name="T5" fmla="*/ 24 h 58"/>
              <a:gd name="T6" fmla="*/ 49 w 58"/>
              <a:gd name="T7" fmla="*/ 18 h 58"/>
              <a:gd name="T8" fmla="*/ 54 w 58"/>
              <a:gd name="T9" fmla="*/ 13 h 58"/>
              <a:gd name="T10" fmla="*/ 46 w 58"/>
              <a:gd name="T11" fmla="*/ 5 h 58"/>
              <a:gd name="T12" fmla="*/ 41 w 58"/>
              <a:gd name="T13" fmla="*/ 9 h 58"/>
              <a:gd name="T14" fmla="*/ 35 w 58"/>
              <a:gd name="T15" fmla="*/ 7 h 58"/>
              <a:gd name="T16" fmla="*/ 35 w 58"/>
              <a:gd name="T17" fmla="*/ 0 h 58"/>
              <a:gd name="T18" fmla="*/ 24 w 58"/>
              <a:gd name="T19" fmla="*/ 0 h 58"/>
              <a:gd name="T20" fmla="*/ 24 w 58"/>
              <a:gd name="T21" fmla="*/ 7 h 58"/>
              <a:gd name="T22" fmla="*/ 18 w 58"/>
              <a:gd name="T23" fmla="*/ 9 h 58"/>
              <a:gd name="T24" fmla="*/ 13 w 58"/>
              <a:gd name="T25" fmla="*/ 5 h 58"/>
              <a:gd name="T26" fmla="*/ 5 w 58"/>
              <a:gd name="T27" fmla="*/ 13 h 58"/>
              <a:gd name="T28" fmla="*/ 9 w 58"/>
              <a:gd name="T29" fmla="*/ 17 h 58"/>
              <a:gd name="T30" fmla="*/ 7 w 58"/>
              <a:gd name="T31" fmla="*/ 24 h 58"/>
              <a:gd name="T32" fmla="*/ 0 w 58"/>
              <a:gd name="T33" fmla="*/ 24 h 58"/>
              <a:gd name="T34" fmla="*/ 0 w 58"/>
              <a:gd name="T35" fmla="*/ 35 h 58"/>
              <a:gd name="T36" fmla="*/ 7 w 58"/>
              <a:gd name="T37" fmla="*/ 35 h 58"/>
              <a:gd name="T38" fmla="*/ 9 w 58"/>
              <a:gd name="T39" fmla="*/ 41 h 58"/>
              <a:gd name="T40" fmla="*/ 5 w 58"/>
              <a:gd name="T41" fmla="*/ 46 h 58"/>
              <a:gd name="T42" fmla="*/ 13 w 58"/>
              <a:gd name="T43" fmla="*/ 54 h 58"/>
              <a:gd name="T44" fmla="*/ 18 w 58"/>
              <a:gd name="T45" fmla="*/ 49 h 58"/>
              <a:gd name="T46" fmla="*/ 24 w 58"/>
              <a:gd name="T47" fmla="*/ 52 h 58"/>
              <a:gd name="T48" fmla="*/ 24 w 58"/>
              <a:gd name="T49" fmla="*/ 58 h 58"/>
              <a:gd name="T50" fmla="*/ 35 w 58"/>
              <a:gd name="T51" fmla="*/ 58 h 58"/>
              <a:gd name="T52" fmla="*/ 35 w 58"/>
              <a:gd name="T53" fmla="*/ 52 h 58"/>
              <a:gd name="T54" fmla="*/ 41 w 58"/>
              <a:gd name="T55" fmla="*/ 49 h 58"/>
              <a:gd name="T56" fmla="*/ 46 w 58"/>
              <a:gd name="T57" fmla="*/ 54 h 58"/>
              <a:gd name="T58" fmla="*/ 54 w 58"/>
              <a:gd name="T59" fmla="*/ 46 h 58"/>
              <a:gd name="T60" fmla="*/ 49 w 58"/>
              <a:gd name="T61" fmla="*/ 41 h 58"/>
              <a:gd name="T62" fmla="*/ 52 w 58"/>
              <a:gd name="T63" fmla="*/ 35 h 58"/>
              <a:gd name="T64" fmla="*/ 58 w 58"/>
              <a:gd name="T65" fmla="*/ 35 h 58"/>
              <a:gd name="T66" fmla="*/ 29 w 58"/>
              <a:gd name="T67" fmla="*/ 38 h 58"/>
              <a:gd name="T68" fmla="*/ 21 w 58"/>
              <a:gd name="T69" fmla="*/ 29 h 58"/>
              <a:gd name="T70" fmla="*/ 29 w 58"/>
              <a:gd name="T71" fmla="*/ 21 h 58"/>
              <a:gd name="T72" fmla="*/ 38 w 58"/>
              <a:gd name="T73" fmla="*/ 29 h 58"/>
              <a:gd name="T74" fmla="*/ 29 w 58"/>
              <a:gd name="T75" fmla="*/ 3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8" h="58">
                <a:moveTo>
                  <a:pt x="58" y="35"/>
                </a:moveTo>
                <a:cubicBezTo>
                  <a:pt x="58" y="24"/>
                  <a:pt x="58" y="24"/>
                  <a:pt x="58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51" y="21"/>
                  <a:pt x="51" y="19"/>
                  <a:pt x="49" y="18"/>
                </a:cubicBezTo>
                <a:cubicBezTo>
                  <a:pt x="54" y="13"/>
                  <a:pt x="54" y="13"/>
                  <a:pt x="54" y="13"/>
                </a:cubicBezTo>
                <a:cubicBezTo>
                  <a:pt x="46" y="5"/>
                  <a:pt x="46" y="5"/>
                  <a:pt x="46" y="5"/>
                </a:cubicBezTo>
                <a:cubicBezTo>
                  <a:pt x="41" y="9"/>
                  <a:pt x="41" y="9"/>
                  <a:pt x="41" y="9"/>
                </a:cubicBezTo>
                <a:cubicBezTo>
                  <a:pt x="39" y="8"/>
                  <a:pt x="37" y="7"/>
                  <a:pt x="35" y="7"/>
                </a:cubicBezTo>
                <a:cubicBezTo>
                  <a:pt x="35" y="0"/>
                  <a:pt x="35" y="0"/>
                  <a:pt x="3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7"/>
                  <a:pt x="24" y="7"/>
                  <a:pt x="24" y="7"/>
                </a:cubicBezTo>
                <a:cubicBezTo>
                  <a:pt x="21" y="7"/>
                  <a:pt x="19" y="8"/>
                  <a:pt x="18" y="9"/>
                </a:cubicBezTo>
                <a:cubicBezTo>
                  <a:pt x="13" y="5"/>
                  <a:pt x="13" y="5"/>
                  <a:pt x="13" y="5"/>
                </a:cubicBezTo>
                <a:cubicBezTo>
                  <a:pt x="5" y="13"/>
                  <a:pt x="5" y="13"/>
                  <a:pt x="5" y="13"/>
                </a:cubicBezTo>
                <a:cubicBezTo>
                  <a:pt x="9" y="17"/>
                  <a:pt x="9" y="17"/>
                  <a:pt x="9" y="17"/>
                </a:cubicBezTo>
                <a:cubicBezTo>
                  <a:pt x="8" y="19"/>
                  <a:pt x="7" y="21"/>
                  <a:pt x="7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35"/>
                  <a:pt x="0" y="35"/>
                  <a:pt x="0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7"/>
                  <a:pt x="8" y="39"/>
                  <a:pt x="9" y="41"/>
                </a:cubicBezTo>
                <a:cubicBezTo>
                  <a:pt x="5" y="46"/>
                  <a:pt x="5" y="46"/>
                  <a:pt x="5" y="46"/>
                </a:cubicBezTo>
                <a:cubicBezTo>
                  <a:pt x="13" y="54"/>
                  <a:pt x="13" y="54"/>
                  <a:pt x="13" y="54"/>
                </a:cubicBezTo>
                <a:cubicBezTo>
                  <a:pt x="18" y="49"/>
                  <a:pt x="18" y="49"/>
                  <a:pt x="18" y="49"/>
                </a:cubicBezTo>
                <a:cubicBezTo>
                  <a:pt x="19" y="50"/>
                  <a:pt x="21" y="51"/>
                  <a:pt x="24" y="52"/>
                </a:cubicBezTo>
                <a:cubicBezTo>
                  <a:pt x="24" y="58"/>
                  <a:pt x="24" y="58"/>
                  <a:pt x="24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2"/>
                  <a:pt x="35" y="52"/>
                  <a:pt x="35" y="52"/>
                </a:cubicBezTo>
                <a:cubicBezTo>
                  <a:pt x="37" y="51"/>
                  <a:pt x="39" y="50"/>
                  <a:pt x="41" y="49"/>
                </a:cubicBezTo>
                <a:cubicBezTo>
                  <a:pt x="46" y="54"/>
                  <a:pt x="46" y="54"/>
                  <a:pt x="46" y="54"/>
                </a:cubicBezTo>
                <a:cubicBezTo>
                  <a:pt x="54" y="46"/>
                  <a:pt x="54" y="46"/>
                  <a:pt x="54" y="46"/>
                </a:cubicBezTo>
                <a:cubicBezTo>
                  <a:pt x="49" y="41"/>
                  <a:pt x="49" y="41"/>
                  <a:pt x="49" y="41"/>
                </a:cubicBezTo>
                <a:cubicBezTo>
                  <a:pt x="50" y="39"/>
                  <a:pt x="51" y="37"/>
                  <a:pt x="52" y="35"/>
                </a:cubicBezTo>
                <a:lnTo>
                  <a:pt x="58" y="35"/>
                </a:lnTo>
                <a:close/>
                <a:moveTo>
                  <a:pt x="29" y="38"/>
                </a:moveTo>
                <a:cubicBezTo>
                  <a:pt x="25" y="38"/>
                  <a:pt x="21" y="34"/>
                  <a:pt x="21" y="29"/>
                </a:cubicBezTo>
                <a:cubicBezTo>
                  <a:pt x="21" y="25"/>
                  <a:pt x="25" y="21"/>
                  <a:pt x="29" y="21"/>
                </a:cubicBezTo>
                <a:cubicBezTo>
                  <a:pt x="34" y="21"/>
                  <a:pt x="38" y="25"/>
                  <a:pt x="38" y="29"/>
                </a:cubicBezTo>
                <a:cubicBezTo>
                  <a:pt x="38" y="34"/>
                  <a:pt x="34" y="38"/>
                  <a:pt x="29" y="38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2" name="Freeform 163"/>
          <p:cNvSpPr/>
          <p:nvPr/>
        </p:nvSpPr>
        <p:spPr bwMode="auto">
          <a:xfrm>
            <a:off x="246063" y="36083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3" name="Freeform 164"/>
          <p:cNvSpPr/>
          <p:nvPr/>
        </p:nvSpPr>
        <p:spPr bwMode="auto">
          <a:xfrm>
            <a:off x="379413" y="3738563"/>
            <a:ext cx="509588" cy="512763"/>
          </a:xfrm>
          <a:custGeom>
            <a:avLst/>
            <a:gdLst>
              <a:gd name="T0" fmla="*/ 111 w 203"/>
              <a:gd name="T1" fmla="*/ 24 h 204"/>
              <a:gd name="T2" fmla="*/ 87 w 203"/>
              <a:gd name="T3" fmla="*/ 0 h 204"/>
              <a:gd name="T4" fmla="*/ 70 w 203"/>
              <a:gd name="T5" fmla="*/ 17 h 204"/>
              <a:gd name="T6" fmla="*/ 80 w 203"/>
              <a:gd name="T7" fmla="*/ 27 h 204"/>
              <a:gd name="T8" fmla="*/ 71 w 203"/>
              <a:gd name="T9" fmla="*/ 28 h 204"/>
              <a:gd name="T10" fmla="*/ 32 w 203"/>
              <a:gd name="T11" fmla="*/ 72 h 204"/>
              <a:gd name="T12" fmla="*/ 24 w 203"/>
              <a:gd name="T13" fmla="*/ 64 h 204"/>
              <a:gd name="T14" fmla="*/ 0 w 203"/>
              <a:gd name="T15" fmla="*/ 88 h 204"/>
              <a:gd name="T16" fmla="*/ 23 w 203"/>
              <a:gd name="T17" fmla="*/ 111 h 204"/>
              <a:gd name="T18" fmla="*/ 21 w 203"/>
              <a:gd name="T19" fmla="*/ 130 h 204"/>
              <a:gd name="T20" fmla="*/ 96 w 203"/>
              <a:gd name="T21" fmla="*/ 204 h 204"/>
              <a:gd name="T22" fmla="*/ 163 w 203"/>
              <a:gd name="T23" fmla="*/ 204 h 204"/>
              <a:gd name="T24" fmla="*/ 203 w 203"/>
              <a:gd name="T25" fmla="*/ 164 h 204"/>
              <a:gd name="T26" fmla="*/ 203 w 203"/>
              <a:gd name="T27" fmla="*/ 97 h 204"/>
              <a:gd name="T28" fmla="*/ 129 w 203"/>
              <a:gd name="T29" fmla="*/ 22 h 204"/>
              <a:gd name="T30" fmla="*/ 111 w 203"/>
              <a:gd name="T31" fmla="*/ 24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3" h="204">
                <a:moveTo>
                  <a:pt x="111" y="24"/>
                </a:moveTo>
                <a:cubicBezTo>
                  <a:pt x="87" y="0"/>
                  <a:pt x="87" y="0"/>
                  <a:pt x="87" y="0"/>
                </a:cubicBezTo>
                <a:cubicBezTo>
                  <a:pt x="70" y="17"/>
                  <a:pt x="70" y="17"/>
                  <a:pt x="70" y="17"/>
                </a:cubicBezTo>
                <a:cubicBezTo>
                  <a:pt x="80" y="27"/>
                  <a:pt x="80" y="27"/>
                  <a:pt x="80" y="27"/>
                </a:cubicBezTo>
                <a:cubicBezTo>
                  <a:pt x="71" y="28"/>
                  <a:pt x="71" y="28"/>
                  <a:pt x="71" y="28"/>
                </a:cubicBezTo>
                <a:cubicBezTo>
                  <a:pt x="32" y="72"/>
                  <a:pt x="32" y="72"/>
                  <a:pt x="32" y="72"/>
                </a:cubicBezTo>
                <a:cubicBezTo>
                  <a:pt x="24" y="64"/>
                  <a:pt x="24" y="64"/>
                  <a:pt x="24" y="64"/>
                </a:cubicBezTo>
                <a:cubicBezTo>
                  <a:pt x="0" y="88"/>
                  <a:pt x="0" y="88"/>
                  <a:pt x="0" y="88"/>
                </a:cubicBezTo>
                <a:cubicBezTo>
                  <a:pt x="23" y="111"/>
                  <a:pt x="23" y="111"/>
                  <a:pt x="23" y="111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96" y="204"/>
                  <a:pt x="96" y="204"/>
                  <a:pt x="96" y="204"/>
                </a:cubicBezTo>
                <a:cubicBezTo>
                  <a:pt x="163" y="204"/>
                  <a:pt x="163" y="204"/>
                  <a:pt x="163" y="204"/>
                </a:cubicBezTo>
                <a:cubicBezTo>
                  <a:pt x="185" y="204"/>
                  <a:pt x="203" y="186"/>
                  <a:pt x="203" y="164"/>
                </a:cubicBezTo>
                <a:cubicBezTo>
                  <a:pt x="203" y="97"/>
                  <a:pt x="203" y="97"/>
                  <a:pt x="203" y="97"/>
                </a:cubicBezTo>
                <a:cubicBezTo>
                  <a:pt x="129" y="22"/>
                  <a:pt x="129" y="22"/>
                  <a:pt x="129" y="22"/>
                </a:cubicBezTo>
                <a:lnTo>
                  <a:pt x="111" y="24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4" name="Freeform 165"/>
          <p:cNvSpPr>
            <a:spLocks noEditPoints="1"/>
          </p:cNvSpPr>
          <p:nvPr/>
        </p:nvSpPr>
        <p:spPr bwMode="auto">
          <a:xfrm>
            <a:off x="376238" y="3738563"/>
            <a:ext cx="382588" cy="382588"/>
          </a:xfrm>
          <a:custGeom>
            <a:avLst/>
            <a:gdLst>
              <a:gd name="T0" fmla="*/ 152 w 152"/>
              <a:gd name="T1" fmla="*/ 88 h 152"/>
              <a:gd name="T2" fmla="*/ 152 w 152"/>
              <a:gd name="T3" fmla="*/ 64 h 152"/>
              <a:gd name="T4" fmla="*/ 152 w 152"/>
              <a:gd name="T5" fmla="*/ 64 h 152"/>
              <a:gd name="T6" fmla="*/ 151 w 152"/>
              <a:gd name="T7" fmla="*/ 64 h 152"/>
              <a:gd name="T8" fmla="*/ 130 w 152"/>
              <a:gd name="T9" fmla="*/ 46 h 152"/>
              <a:gd name="T10" fmla="*/ 138 w 152"/>
              <a:gd name="T11" fmla="*/ 31 h 152"/>
              <a:gd name="T12" fmla="*/ 138 w 152"/>
              <a:gd name="T13" fmla="*/ 31 h 152"/>
              <a:gd name="T14" fmla="*/ 138 w 152"/>
              <a:gd name="T15" fmla="*/ 31 h 152"/>
              <a:gd name="T16" fmla="*/ 121 w 152"/>
              <a:gd name="T17" fmla="*/ 14 h 152"/>
              <a:gd name="T18" fmla="*/ 121 w 152"/>
              <a:gd name="T19" fmla="*/ 14 h 152"/>
              <a:gd name="T20" fmla="*/ 93 w 152"/>
              <a:gd name="T21" fmla="*/ 16 h 152"/>
              <a:gd name="T22" fmla="*/ 88 w 152"/>
              <a:gd name="T23" fmla="*/ 0 h 152"/>
              <a:gd name="T24" fmla="*/ 88 w 152"/>
              <a:gd name="T25" fmla="*/ 0 h 152"/>
              <a:gd name="T26" fmla="*/ 64 w 152"/>
              <a:gd name="T27" fmla="*/ 0 h 152"/>
              <a:gd name="T28" fmla="*/ 64 w 152"/>
              <a:gd name="T29" fmla="*/ 0 h 152"/>
              <a:gd name="T30" fmla="*/ 64 w 152"/>
              <a:gd name="T31" fmla="*/ 0 h 152"/>
              <a:gd name="T32" fmla="*/ 64 w 152"/>
              <a:gd name="T33" fmla="*/ 7 h 152"/>
              <a:gd name="T34" fmla="*/ 36 w 152"/>
              <a:gd name="T35" fmla="*/ 19 h 152"/>
              <a:gd name="T36" fmla="*/ 31 w 152"/>
              <a:gd name="T37" fmla="*/ 14 h 152"/>
              <a:gd name="T38" fmla="*/ 31 w 152"/>
              <a:gd name="T39" fmla="*/ 14 h 152"/>
              <a:gd name="T40" fmla="*/ 14 w 152"/>
              <a:gd name="T41" fmla="*/ 31 h 152"/>
              <a:gd name="T42" fmla="*/ 14 w 152"/>
              <a:gd name="T43" fmla="*/ 31 h 152"/>
              <a:gd name="T44" fmla="*/ 18 w 152"/>
              <a:gd name="T45" fmla="*/ 36 h 152"/>
              <a:gd name="T46" fmla="*/ 7 w 152"/>
              <a:gd name="T47" fmla="*/ 64 h 152"/>
              <a:gd name="T48" fmla="*/ 0 w 152"/>
              <a:gd name="T49" fmla="*/ 64 h 152"/>
              <a:gd name="T50" fmla="*/ 0 w 152"/>
              <a:gd name="T51" fmla="*/ 64 h 152"/>
              <a:gd name="T52" fmla="*/ 0 w 152"/>
              <a:gd name="T53" fmla="*/ 88 h 152"/>
              <a:gd name="T54" fmla="*/ 0 w 152"/>
              <a:gd name="T55" fmla="*/ 88 h 152"/>
              <a:gd name="T56" fmla="*/ 1 w 152"/>
              <a:gd name="T57" fmla="*/ 88 h 152"/>
              <a:gd name="T58" fmla="*/ 22 w 152"/>
              <a:gd name="T59" fmla="*/ 106 h 152"/>
              <a:gd name="T60" fmla="*/ 14 w 152"/>
              <a:gd name="T61" fmla="*/ 121 h 152"/>
              <a:gd name="T62" fmla="*/ 14 w 152"/>
              <a:gd name="T63" fmla="*/ 121 h 152"/>
              <a:gd name="T64" fmla="*/ 14 w 152"/>
              <a:gd name="T65" fmla="*/ 121 h 152"/>
              <a:gd name="T66" fmla="*/ 31 w 152"/>
              <a:gd name="T67" fmla="*/ 138 h 152"/>
              <a:gd name="T68" fmla="*/ 31 w 152"/>
              <a:gd name="T69" fmla="*/ 138 h 152"/>
              <a:gd name="T70" fmla="*/ 59 w 152"/>
              <a:gd name="T71" fmla="*/ 136 h 152"/>
              <a:gd name="T72" fmla="*/ 64 w 152"/>
              <a:gd name="T73" fmla="*/ 152 h 152"/>
              <a:gd name="T74" fmla="*/ 64 w 152"/>
              <a:gd name="T75" fmla="*/ 152 h 152"/>
              <a:gd name="T76" fmla="*/ 88 w 152"/>
              <a:gd name="T77" fmla="*/ 152 h 152"/>
              <a:gd name="T78" fmla="*/ 88 w 152"/>
              <a:gd name="T79" fmla="*/ 152 h 152"/>
              <a:gd name="T80" fmla="*/ 88 w 152"/>
              <a:gd name="T81" fmla="*/ 152 h 152"/>
              <a:gd name="T82" fmla="*/ 88 w 152"/>
              <a:gd name="T83" fmla="*/ 145 h 152"/>
              <a:gd name="T84" fmla="*/ 116 w 152"/>
              <a:gd name="T85" fmla="*/ 133 h 152"/>
              <a:gd name="T86" fmla="*/ 121 w 152"/>
              <a:gd name="T87" fmla="*/ 138 h 152"/>
              <a:gd name="T88" fmla="*/ 121 w 152"/>
              <a:gd name="T89" fmla="*/ 138 h 152"/>
              <a:gd name="T90" fmla="*/ 138 w 152"/>
              <a:gd name="T91" fmla="*/ 121 h 152"/>
              <a:gd name="T92" fmla="*/ 138 w 152"/>
              <a:gd name="T93" fmla="*/ 121 h 152"/>
              <a:gd name="T94" fmla="*/ 134 w 152"/>
              <a:gd name="T95" fmla="*/ 116 h 152"/>
              <a:gd name="T96" fmla="*/ 145 w 152"/>
              <a:gd name="T97" fmla="*/ 88 h 152"/>
              <a:gd name="T98" fmla="*/ 152 w 152"/>
              <a:gd name="T99" fmla="*/ 88 h 152"/>
              <a:gd name="T100" fmla="*/ 47 w 152"/>
              <a:gd name="T101" fmla="*/ 76 h 152"/>
              <a:gd name="T102" fmla="*/ 105 w 152"/>
              <a:gd name="T103" fmla="*/ 7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2" h="152">
                <a:moveTo>
                  <a:pt x="152" y="88"/>
                </a:moveTo>
                <a:cubicBezTo>
                  <a:pt x="152" y="88"/>
                  <a:pt x="152" y="88"/>
                  <a:pt x="152" y="88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2" y="64"/>
                  <a:pt x="152" y="64"/>
                  <a:pt x="151" y="64"/>
                </a:cubicBezTo>
                <a:cubicBezTo>
                  <a:pt x="145" y="64"/>
                  <a:pt x="145" y="64"/>
                  <a:pt x="145" y="64"/>
                </a:cubicBezTo>
                <a:cubicBezTo>
                  <a:pt x="137" y="62"/>
                  <a:pt x="130" y="55"/>
                  <a:pt x="130" y="46"/>
                </a:cubicBezTo>
                <a:cubicBezTo>
                  <a:pt x="130" y="42"/>
                  <a:pt x="131" y="39"/>
                  <a:pt x="133" y="36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16" y="18"/>
                  <a:pt x="116" y="18"/>
                  <a:pt x="116" y="18"/>
                </a:cubicBezTo>
                <a:cubicBezTo>
                  <a:pt x="109" y="23"/>
                  <a:pt x="99" y="23"/>
                  <a:pt x="93" y="16"/>
                </a:cubicBezTo>
                <a:cubicBezTo>
                  <a:pt x="90" y="14"/>
                  <a:pt x="89" y="10"/>
                  <a:pt x="88" y="7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1"/>
                </a:cubicBezTo>
                <a:cubicBezTo>
                  <a:pt x="64" y="7"/>
                  <a:pt x="64" y="7"/>
                  <a:pt x="64" y="7"/>
                </a:cubicBezTo>
                <a:cubicBezTo>
                  <a:pt x="62" y="15"/>
                  <a:pt x="55" y="22"/>
                  <a:pt x="46" y="22"/>
                </a:cubicBezTo>
                <a:cubicBezTo>
                  <a:pt x="42" y="22"/>
                  <a:pt x="39" y="21"/>
                  <a:pt x="36" y="19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8" y="36"/>
                  <a:pt x="18" y="36"/>
                  <a:pt x="18" y="36"/>
                </a:cubicBezTo>
                <a:cubicBezTo>
                  <a:pt x="23" y="43"/>
                  <a:pt x="23" y="53"/>
                  <a:pt x="16" y="59"/>
                </a:cubicBezTo>
                <a:cubicBezTo>
                  <a:pt x="14" y="62"/>
                  <a:pt x="10" y="63"/>
                  <a:pt x="7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88"/>
                  <a:pt x="0" y="88"/>
                  <a:pt x="1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15" y="90"/>
                  <a:pt x="22" y="97"/>
                  <a:pt x="22" y="106"/>
                </a:cubicBezTo>
                <a:cubicBezTo>
                  <a:pt x="22" y="110"/>
                  <a:pt x="21" y="113"/>
                  <a:pt x="19" y="116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31" y="138"/>
                  <a:pt x="31" y="138"/>
                  <a:pt x="31" y="138"/>
                </a:cubicBezTo>
                <a:cubicBezTo>
                  <a:pt x="31" y="138"/>
                  <a:pt x="31" y="138"/>
                  <a:pt x="31" y="138"/>
                </a:cubicBezTo>
                <a:cubicBezTo>
                  <a:pt x="31" y="138"/>
                  <a:pt x="31" y="138"/>
                  <a:pt x="31" y="138"/>
                </a:cubicBezTo>
                <a:cubicBezTo>
                  <a:pt x="31" y="138"/>
                  <a:pt x="31" y="138"/>
                  <a:pt x="31" y="138"/>
                </a:cubicBezTo>
                <a:cubicBezTo>
                  <a:pt x="36" y="134"/>
                  <a:pt x="36" y="134"/>
                  <a:pt x="36" y="134"/>
                </a:cubicBezTo>
                <a:cubicBezTo>
                  <a:pt x="43" y="129"/>
                  <a:pt x="53" y="129"/>
                  <a:pt x="59" y="136"/>
                </a:cubicBezTo>
                <a:cubicBezTo>
                  <a:pt x="62" y="138"/>
                  <a:pt x="63" y="142"/>
                  <a:pt x="64" y="145"/>
                </a:cubicBezTo>
                <a:cubicBezTo>
                  <a:pt x="64" y="152"/>
                  <a:pt x="64" y="152"/>
                  <a:pt x="64" y="152"/>
                </a:cubicBezTo>
                <a:cubicBezTo>
                  <a:pt x="64" y="152"/>
                  <a:pt x="64" y="152"/>
                  <a:pt x="64" y="152"/>
                </a:cubicBezTo>
                <a:cubicBezTo>
                  <a:pt x="64" y="152"/>
                  <a:pt x="64" y="152"/>
                  <a:pt x="64" y="152"/>
                </a:cubicBezTo>
                <a:cubicBezTo>
                  <a:pt x="64" y="152"/>
                  <a:pt x="64" y="152"/>
                  <a:pt x="64" y="152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52"/>
                  <a:pt x="88" y="152"/>
                  <a:pt x="88" y="151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90" y="137"/>
                  <a:pt x="97" y="130"/>
                  <a:pt x="106" y="130"/>
                </a:cubicBezTo>
                <a:cubicBezTo>
                  <a:pt x="110" y="130"/>
                  <a:pt x="113" y="131"/>
                  <a:pt x="116" y="133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34" y="116"/>
                  <a:pt x="134" y="116"/>
                  <a:pt x="134" y="116"/>
                </a:cubicBezTo>
                <a:cubicBezTo>
                  <a:pt x="129" y="109"/>
                  <a:pt x="129" y="99"/>
                  <a:pt x="136" y="93"/>
                </a:cubicBezTo>
                <a:cubicBezTo>
                  <a:pt x="138" y="90"/>
                  <a:pt x="142" y="89"/>
                  <a:pt x="145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52" y="88"/>
                  <a:pt x="152" y="88"/>
                  <a:pt x="152" y="88"/>
                </a:cubicBezTo>
                <a:close/>
                <a:moveTo>
                  <a:pt x="76" y="105"/>
                </a:moveTo>
                <a:cubicBezTo>
                  <a:pt x="60" y="105"/>
                  <a:pt x="47" y="92"/>
                  <a:pt x="47" y="76"/>
                </a:cubicBezTo>
                <a:cubicBezTo>
                  <a:pt x="47" y="60"/>
                  <a:pt x="60" y="47"/>
                  <a:pt x="76" y="47"/>
                </a:cubicBezTo>
                <a:cubicBezTo>
                  <a:pt x="92" y="47"/>
                  <a:pt x="105" y="60"/>
                  <a:pt x="105" y="76"/>
                </a:cubicBezTo>
                <a:cubicBezTo>
                  <a:pt x="105" y="92"/>
                  <a:pt x="92" y="105"/>
                  <a:pt x="76" y="105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5" name="Freeform 166"/>
          <p:cNvSpPr/>
          <p:nvPr/>
        </p:nvSpPr>
        <p:spPr bwMode="auto">
          <a:xfrm>
            <a:off x="11307763" y="260191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6" name="Freeform 167"/>
          <p:cNvSpPr/>
          <p:nvPr/>
        </p:nvSpPr>
        <p:spPr bwMode="auto">
          <a:xfrm>
            <a:off x="11450638" y="2832101"/>
            <a:ext cx="501650" cy="412750"/>
          </a:xfrm>
          <a:custGeom>
            <a:avLst/>
            <a:gdLst>
              <a:gd name="T0" fmla="*/ 135 w 199"/>
              <a:gd name="T1" fmla="*/ 42 h 164"/>
              <a:gd name="T2" fmla="*/ 67 w 199"/>
              <a:gd name="T3" fmla="*/ 42 h 164"/>
              <a:gd name="T4" fmla="*/ 0 w 199"/>
              <a:gd name="T5" fmla="*/ 84 h 164"/>
              <a:gd name="T6" fmla="*/ 80 w 199"/>
              <a:gd name="T7" fmla="*/ 164 h 164"/>
              <a:gd name="T8" fmla="*/ 159 w 199"/>
              <a:gd name="T9" fmla="*/ 164 h 164"/>
              <a:gd name="T10" fmla="*/ 199 w 199"/>
              <a:gd name="T11" fmla="*/ 124 h 164"/>
              <a:gd name="T12" fmla="*/ 199 w 199"/>
              <a:gd name="T13" fmla="*/ 47 h 164"/>
              <a:gd name="T14" fmla="*/ 152 w 199"/>
              <a:gd name="T15" fmla="*/ 0 h 164"/>
              <a:gd name="T16" fmla="*/ 135 w 199"/>
              <a:gd name="T17" fmla="*/ 42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9" h="164">
                <a:moveTo>
                  <a:pt x="135" y="42"/>
                </a:moveTo>
                <a:cubicBezTo>
                  <a:pt x="67" y="42"/>
                  <a:pt x="67" y="42"/>
                  <a:pt x="67" y="42"/>
                </a:cubicBezTo>
                <a:cubicBezTo>
                  <a:pt x="0" y="84"/>
                  <a:pt x="0" y="84"/>
                  <a:pt x="0" y="84"/>
                </a:cubicBezTo>
                <a:cubicBezTo>
                  <a:pt x="80" y="164"/>
                  <a:pt x="80" y="164"/>
                  <a:pt x="80" y="164"/>
                </a:cubicBezTo>
                <a:cubicBezTo>
                  <a:pt x="159" y="164"/>
                  <a:pt x="159" y="164"/>
                  <a:pt x="159" y="164"/>
                </a:cubicBezTo>
                <a:cubicBezTo>
                  <a:pt x="181" y="164"/>
                  <a:pt x="199" y="146"/>
                  <a:pt x="199" y="124"/>
                </a:cubicBezTo>
                <a:cubicBezTo>
                  <a:pt x="199" y="47"/>
                  <a:pt x="199" y="47"/>
                  <a:pt x="199" y="47"/>
                </a:cubicBezTo>
                <a:cubicBezTo>
                  <a:pt x="152" y="0"/>
                  <a:pt x="152" y="0"/>
                  <a:pt x="152" y="0"/>
                </a:cubicBezTo>
                <a:lnTo>
                  <a:pt x="135" y="42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7" name="Freeform 168"/>
          <p:cNvSpPr/>
          <p:nvPr/>
        </p:nvSpPr>
        <p:spPr bwMode="auto">
          <a:xfrm>
            <a:off x="11450638" y="2832101"/>
            <a:ext cx="169863" cy="212725"/>
          </a:xfrm>
          <a:custGeom>
            <a:avLst/>
            <a:gdLst>
              <a:gd name="T0" fmla="*/ 107 w 107"/>
              <a:gd name="T1" fmla="*/ 67 h 134"/>
              <a:gd name="T2" fmla="*/ 0 w 107"/>
              <a:gd name="T3" fmla="*/ 0 h 134"/>
              <a:gd name="T4" fmla="*/ 0 w 107"/>
              <a:gd name="T5" fmla="*/ 134 h 134"/>
              <a:gd name="T6" fmla="*/ 107 w 107"/>
              <a:gd name="T7" fmla="*/ 6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7" h="134">
                <a:moveTo>
                  <a:pt x="107" y="67"/>
                </a:moveTo>
                <a:lnTo>
                  <a:pt x="0" y="0"/>
                </a:lnTo>
                <a:lnTo>
                  <a:pt x="0" y="134"/>
                </a:lnTo>
                <a:lnTo>
                  <a:pt x="107" y="6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8" name="Freeform 169"/>
          <p:cNvSpPr/>
          <p:nvPr/>
        </p:nvSpPr>
        <p:spPr bwMode="auto">
          <a:xfrm>
            <a:off x="11620501" y="2832101"/>
            <a:ext cx="169863" cy="212725"/>
          </a:xfrm>
          <a:custGeom>
            <a:avLst/>
            <a:gdLst>
              <a:gd name="T0" fmla="*/ 107 w 107"/>
              <a:gd name="T1" fmla="*/ 67 h 134"/>
              <a:gd name="T2" fmla="*/ 107 w 107"/>
              <a:gd name="T3" fmla="*/ 67 h 134"/>
              <a:gd name="T4" fmla="*/ 0 w 107"/>
              <a:gd name="T5" fmla="*/ 0 h 134"/>
              <a:gd name="T6" fmla="*/ 0 w 107"/>
              <a:gd name="T7" fmla="*/ 67 h 134"/>
              <a:gd name="T8" fmla="*/ 0 w 107"/>
              <a:gd name="T9" fmla="*/ 134 h 134"/>
              <a:gd name="T10" fmla="*/ 107 w 107"/>
              <a:gd name="T11" fmla="*/ 6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7" h="134">
                <a:moveTo>
                  <a:pt x="107" y="67"/>
                </a:moveTo>
                <a:lnTo>
                  <a:pt x="107" y="67"/>
                </a:lnTo>
                <a:lnTo>
                  <a:pt x="0" y="0"/>
                </a:lnTo>
                <a:lnTo>
                  <a:pt x="0" y="67"/>
                </a:lnTo>
                <a:lnTo>
                  <a:pt x="0" y="134"/>
                </a:lnTo>
                <a:lnTo>
                  <a:pt x="107" y="6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9" name="Rectangle 170"/>
          <p:cNvSpPr>
            <a:spLocks noChangeArrowheads="1"/>
          </p:cNvSpPr>
          <p:nvPr/>
        </p:nvSpPr>
        <p:spPr bwMode="auto">
          <a:xfrm>
            <a:off x="11790363" y="2832101"/>
            <a:ext cx="42863" cy="21272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0" name="Freeform 171"/>
          <p:cNvSpPr/>
          <p:nvPr/>
        </p:nvSpPr>
        <p:spPr bwMode="auto">
          <a:xfrm>
            <a:off x="10302876" y="260191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1" name="Freeform 172"/>
          <p:cNvSpPr/>
          <p:nvPr/>
        </p:nvSpPr>
        <p:spPr bwMode="auto">
          <a:xfrm>
            <a:off x="10442576" y="2832101"/>
            <a:ext cx="503238" cy="412750"/>
          </a:xfrm>
          <a:custGeom>
            <a:avLst/>
            <a:gdLst>
              <a:gd name="T0" fmla="*/ 110 w 200"/>
              <a:gd name="T1" fmla="*/ 26 h 164"/>
              <a:gd name="T2" fmla="*/ 84 w 200"/>
              <a:gd name="T3" fmla="*/ 0 h 164"/>
              <a:gd name="T4" fmla="*/ 51 w 200"/>
              <a:gd name="T5" fmla="*/ 33 h 164"/>
              <a:gd name="T6" fmla="*/ 17 w 200"/>
              <a:gd name="T7" fmla="*/ 0 h 164"/>
              <a:gd name="T8" fmla="*/ 1 w 200"/>
              <a:gd name="T9" fmla="*/ 16 h 164"/>
              <a:gd name="T10" fmla="*/ 10 w 200"/>
              <a:gd name="T11" fmla="*/ 25 h 164"/>
              <a:gd name="T12" fmla="*/ 6 w 200"/>
              <a:gd name="T13" fmla="*/ 72 h 164"/>
              <a:gd name="T14" fmla="*/ 12 w 200"/>
              <a:gd name="T15" fmla="*/ 78 h 164"/>
              <a:gd name="T16" fmla="*/ 0 w 200"/>
              <a:gd name="T17" fmla="*/ 84 h 164"/>
              <a:gd name="T18" fmla="*/ 80 w 200"/>
              <a:gd name="T19" fmla="*/ 164 h 164"/>
              <a:gd name="T20" fmla="*/ 160 w 200"/>
              <a:gd name="T21" fmla="*/ 164 h 164"/>
              <a:gd name="T22" fmla="*/ 200 w 200"/>
              <a:gd name="T23" fmla="*/ 124 h 164"/>
              <a:gd name="T24" fmla="*/ 200 w 200"/>
              <a:gd name="T25" fmla="*/ 48 h 164"/>
              <a:gd name="T26" fmla="*/ 152 w 200"/>
              <a:gd name="T27" fmla="*/ 0 h 164"/>
              <a:gd name="T28" fmla="*/ 110 w 200"/>
              <a:gd name="T29" fmla="*/ 26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0" h="164">
                <a:moveTo>
                  <a:pt x="110" y="26"/>
                </a:moveTo>
                <a:cubicBezTo>
                  <a:pt x="84" y="0"/>
                  <a:pt x="84" y="0"/>
                  <a:pt x="84" y="0"/>
                </a:cubicBezTo>
                <a:cubicBezTo>
                  <a:pt x="51" y="33"/>
                  <a:pt x="51" y="33"/>
                  <a:pt x="51" y="33"/>
                </a:cubicBezTo>
                <a:cubicBezTo>
                  <a:pt x="17" y="0"/>
                  <a:pt x="17" y="0"/>
                  <a:pt x="17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0" y="25"/>
                  <a:pt x="10" y="25"/>
                  <a:pt x="10" y="25"/>
                </a:cubicBezTo>
                <a:cubicBezTo>
                  <a:pt x="6" y="72"/>
                  <a:pt x="6" y="72"/>
                  <a:pt x="6" y="72"/>
                </a:cubicBezTo>
                <a:cubicBezTo>
                  <a:pt x="12" y="78"/>
                  <a:pt x="12" y="78"/>
                  <a:pt x="12" y="78"/>
                </a:cubicBezTo>
                <a:cubicBezTo>
                  <a:pt x="0" y="84"/>
                  <a:pt x="0" y="84"/>
                  <a:pt x="0" y="84"/>
                </a:cubicBezTo>
                <a:cubicBezTo>
                  <a:pt x="80" y="164"/>
                  <a:pt x="80" y="164"/>
                  <a:pt x="80" y="164"/>
                </a:cubicBezTo>
                <a:cubicBezTo>
                  <a:pt x="160" y="164"/>
                  <a:pt x="160" y="164"/>
                  <a:pt x="160" y="164"/>
                </a:cubicBezTo>
                <a:cubicBezTo>
                  <a:pt x="182" y="164"/>
                  <a:pt x="200" y="146"/>
                  <a:pt x="200" y="124"/>
                </a:cubicBezTo>
                <a:cubicBezTo>
                  <a:pt x="200" y="48"/>
                  <a:pt x="200" y="48"/>
                  <a:pt x="200" y="48"/>
                </a:cubicBezTo>
                <a:cubicBezTo>
                  <a:pt x="152" y="0"/>
                  <a:pt x="152" y="0"/>
                  <a:pt x="152" y="0"/>
                </a:cubicBezTo>
                <a:lnTo>
                  <a:pt x="110" y="26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2" name="Freeform 173"/>
          <p:cNvSpPr/>
          <p:nvPr/>
        </p:nvSpPr>
        <p:spPr bwMode="auto">
          <a:xfrm>
            <a:off x="10653713" y="2832101"/>
            <a:ext cx="171450" cy="212725"/>
          </a:xfrm>
          <a:custGeom>
            <a:avLst/>
            <a:gdLst>
              <a:gd name="T0" fmla="*/ 0 w 108"/>
              <a:gd name="T1" fmla="*/ 67 h 134"/>
              <a:gd name="T2" fmla="*/ 108 w 108"/>
              <a:gd name="T3" fmla="*/ 134 h 134"/>
              <a:gd name="T4" fmla="*/ 108 w 108"/>
              <a:gd name="T5" fmla="*/ 0 h 134"/>
              <a:gd name="T6" fmla="*/ 0 w 108"/>
              <a:gd name="T7" fmla="*/ 6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8" h="134">
                <a:moveTo>
                  <a:pt x="0" y="67"/>
                </a:moveTo>
                <a:lnTo>
                  <a:pt x="108" y="134"/>
                </a:lnTo>
                <a:lnTo>
                  <a:pt x="108" y="0"/>
                </a:lnTo>
                <a:lnTo>
                  <a:pt x="0" y="6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3" name="Freeform 174"/>
          <p:cNvSpPr/>
          <p:nvPr/>
        </p:nvSpPr>
        <p:spPr bwMode="auto">
          <a:xfrm>
            <a:off x="10485438" y="2832101"/>
            <a:ext cx="168275" cy="212725"/>
          </a:xfrm>
          <a:custGeom>
            <a:avLst/>
            <a:gdLst>
              <a:gd name="T0" fmla="*/ 0 w 106"/>
              <a:gd name="T1" fmla="*/ 67 h 134"/>
              <a:gd name="T2" fmla="*/ 0 w 106"/>
              <a:gd name="T3" fmla="*/ 67 h 134"/>
              <a:gd name="T4" fmla="*/ 106 w 106"/>
              <a:gd name="T5" fmla="*/ 134 h 134"/>
              <a:gd name="T6" fmla="*/ 106 w 106"/>
              <a:gd name="T7" fmla="*/ 67 h 134"/>
              <a:gd name="T8" fmla="*/ 106 w 106"/>
              <a:gd name="T9" fmla="*/ 0 h 134"/>
              <a:gd name="T10" fmla="*/ 0 w 106"/>
              <a:gd name="T11" fmla="*/ 6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6" h="134">
                <a:moveTo>
                  <a:pt x="0" y="67"/>
                </a:moveTo>
                <a:lnTo>
                  <a:pt x="0" y="67"/>
                </a:lnTo>
                <a:lnTo>
                  <a:pt x="106" y="134"/>
                </a:lnTo>
                <a:lnTo>
                  <a:pt x="106" y="67"/>
                </a:lnTo>
                <a:lnTo>
                  <a:pt x="106" y="0"/>
                </a:lnTo>
                <a:lnTo>
                  <a:pt x="0" y="6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4" name="Rectangle 175"/>
          <p:cNvSpPr>
            <a:spLocks noChangeArrowheads="1"/>
          </p:cNvSpPr>
          <p:nvPr/>
        </p:nvSpPr>
        <p:spPr bwMode="auto">
          <a:xfrm>
            <a:off x="10442576" y="2832101"/>
            <a:ext cx="42863" cy="21272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5" name="Freeform 176"/>
          <p:cNvSpPr/>
          <p:nvPr/>
        </p:nvSpPr>
        <p:spPr bwMode="auto">
          <a:xfrm>
            <a:off x="9296401" y="260191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6" name="Freeform 177"/>
          <p:cNvSpPr/>
          <p:nvPr/>
        </p:nvSpPr>
        <p:spPr bwMode="auto">
          <a:xfrm>
            <a:off x="9459913" y="2922588"/>
            <a:ext cx="481013" cy="322263"/>
          </a:xfrm>
          <a:custGeom>
            <a:avLst/>
            <a:gdLst>
              <a:gd name="T0" fmla="*/ 99 w 191"/>
              <a:gd name="T1" fmla="*/ 23 h 128"/>
              <a:gd name="T2" fmla="*/ 76 w 191"/>
              <a:gd name="T3" fmla="*/ 0 h 128"/>
              <a:gd name="T4" fmla="*/ 0 w 191"/>
              <a:gd name="T5" fmla="*/ 47 h 128"/>
              <a:gd name="T6" fmla="*/ 80 w 191"/>
              <a:gd name="T7" fmla="*/ 128 h 128"/>
              <a:gd name="T8" fmla="*/ 151 w 191"/>
              <a:gd name="T9" fmla="*/ 128 h 128"/>
              <a:gd name="T10" fmla="*/ 191 w 191"/>
              <a:gd name="T11" fmla="*/ 88 h 128"/>
              <a:gd name="T12" fmla="*/ 191 w 191"/>
              <a:gd name="T13" fmla="*/ 39 h 128"/>
              <a:gd name="T14" fmla="*/ 152 w 191"/>
              <a:gd name="T15" fmla="*/ 0 h 128"/>
              <a:gd name="T16" fmla="*/ 99 w 191"/>
              <a:gd name="T17" fmla="*/ 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1" h="128">
                <a:moveTo>
                  <a:pt x="99" y="23"/>
                </a:moveTo>
                <a:cubicBezTo>
                  <a:pt x="76" y="0"/>
                  <a:pt x="76" y="0"/>
                  <a:pt x="76" y="0"/>
                </a:cubicBezTo>
                <a:cubicBezTo>
                  <a:pt x="0" y="47"/>
                  <a:pt x="0" y="47"/>
                  <a:pt x="0" y="47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73" y="128"/>
                  <a:pt x="191" y="110"/>
                  <a:pt x="191" y="88"/>
                </a:cubicBezTo>
                <a:cubicBezTo>
                  <a:pt x="191" y="39"/>
                  <a:pt x="191" y="39"/>
                  <a:pt x="191" y="39"/>
                </a:cubicBezTo>
                <a:cubicBezTo>
                  <a:pt x="152" y="0"/>
                  <a:pt x="152" y="0"/>
                  <a:pt x="152" y="0"/>
                </a:cubicBezTo>
                <a:lnTo>
                  <a:pt x="99" y="23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7" name="Freeform 178"/>
          <p:cNvSpPr/>
          <p:nvPr/>
        </p:nvSpPr>
        <p:spPr bwMode="auto">
          <a:xfrm>
            <a:off x="9652001" y="2805113"/>
            <a:ext cx="187325" cy="236538"/>
          </a:xfrm>
          <a:custGeom>
            <a:avLst/>
            <a:gdLst>
              <a:gd name="T0" fmla="*/ 118 w 118"/>
              <a:gd name="T1" fmla="*/ 74 h 149"/>
              <a:gd name="T2" fmla="*/ 0 w 118"/>
              <a:gd name="T3" fmla="*/ 0 h 149"/>
              <a:gd name="T4" fmla="*/ 0 w 118"/>
              <a:gd name="T5" fmla="*/ 74 h 149"/>
              <a:gd name="T6" fmla="*/ 0 w 118"/>
              <a:gd name="T7" fmla="*/ 149 h 149"/>
              <a:gd name="T8" fmla="*/ 118 w 118"/>
              <a:gd name="T9" fmla="*/ 7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8" h="149">
                <a:moveTo>
                  <a:pt x="118" y="74"/>
                </a:moveTo>
                <a:lnTo>
                  <a:pt x="0" y="0"/>
                </a:lnTo>
                <a:lnTo>
                  <a:pt x="0" y="74"/>
                </a:lnTo>
                <a:lnTo>
                  <a:pt x="0" y="149"/>
                </a:lnTo>
                <a:lnTo>
                  <a:pt x="118" y="7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8" name="Freeform 179"/>
          <p:cNvSpPr/>
          <p:nvPr/>
        </p:nvSpPr>
        <p:spPr bwMode="auto">
          <a:xfrm>
            <a:off x="9459913" y="2805113"/>
            <a:ext cx="192088" cy="236538"/>
          </a:xfrm>
          <a:custGeom>
            <a:avLst/>
            <a:gdLst>
              <a:gd name="T0" fmla="*/ 121 w 121"/>
              <a:gd name="T1" fmla="*/ 74 h 149"/>
              <a:gd name="T2" fmla="*/ 0 w 121"/>
              <a:gd name="T3" fmla="*/ 0 h 149"/>
              <a:gd name="T4" fmla="*/ 0 w 121"/>
              <a:gd name="T5" fmla="*/ 149 h 149"/>
              <a:gd name="T6" fmla="*/ 121 w 121"/>
              <a:gd name="T7" fmla="*/ 7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1" h="149">
                <a:moveTo>
                  <a:pt x="121" y="74"/>
                </a:moveTo>
                <a:lnTo>
                  <a:pt x="0" y="0"/>
                </a:lnTo>
                <a:lnTo>
                  <a:pt x="0" y="149"/>
                </a:lnTo>
                <a:lnTo>
                  <a:pt x="121" y="7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9" name="Freeform 180"/>
          <p:cNvSpPr/>
          <p:nvPr/>
        </p:nvSpPr>
        <p:spPr bwMode="auto">
          <a:xfrm>
            <a:off x="8291513" y="260191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0" name="Freeform 181"/>
          <p:cNvSpPr/>
          <p:nvPr/>
        </p:nvSpPr>
        <p:spPr bwMode="auto">
          <a:xfrm>
            <a:off x="8407401" y="2827338"/>
            <a:ext cx="527050" cy="417513"/>
          </a:xfrm>
          <a:custGeom>
            <a:avLst/>
            <a:gdLst>
              <a:gd name="T0" fmla="*/ 105 w 210"/>
              <a:gd name="T1" fmla="*/ 29 h 166"/>
              <a:gd name="T2" fmla="*/ 76 w 210"/>
              <a:gd name="T3" fmla="*/ 0 h 166"/>
              <a:gd name="T4" fmla="*/ 45 w 210"/>
              <a:gd name="T5" fmla="*/ 31 h 166"/>
              <a:gd name="T6" fmla="*/ 61 w 210"/>
              <a:gd name="T7" fmla="*/ 47 h 166"/>
              <a:gd name="T8" fmla="*/ 0 w 210"/>
              <a:gd name="T9" fmla="*/ 47 h 166"/>
              <a:gd name="T10" fmla="*/ 118 w 210"/>
              <a:gd name="T11" fmla="*/ 166 h 166"/>
              <a:gd name="T12" fmla="*/ 171 w 210"/>
              <a:gd name="T13" fmla="*/ 166 h 166"/>
              <a:gd name="T14" fmla="*/ 210 w 210"/>
              <a:gd name="T15" fmla="*/ 128 h 166"/>
              <a:gd name="T16" fmla="*/ 210 w 210"/>
              <a:gd name="T17" fmla="*/ 58 h 166"/>
              <a:gd name="T18" fmla="*/ 151 w 210"/>
              <a:gd name="T19" fmla="*/ 0 h 166"/>
              <a:gd name="T20" fmla="*/ 105 w 210"/>
              <a:gd name="T21" fmla="*/ 29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10" h="166">
                <a:moveTo>
                  <a:pt x="105" y="29"/>
                </a:moveTo>
                <a:cubicBezTo>
                  <a:pt x="76" y="0"/>
                  <a:pt x="76" y="0"/>
                  <a:pt x="76" y="0"/>
                </a:cubicBezTo>
                <a:cubicBezTo>
                  <a:pt x="45" y="31"/>
                  <a:pt x="45" y="31"/>
                  <a:pt x="45" y="31"/>
                </a:cubicBezTo>
                <a:cubicBezTo>
                  <a:pt x="61" y="47"/>
                  <a:pt x="61" y="47"/>
                  <a:pt x="61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71" y="166"/>
                  <a:pt x="171" y="166"/>
                  <a:pt x="171" y="166"/>
                </a:cubicBezTo>
                <a:cubicBezTo>
                  <a:pt x="192" y="165"/>
                  <a:pt x="209" y="149"/>
                  <a:pt x="210" y="128"/>
                </a:cubicBezTo>
                <a:cubicBezTo>
                  <a:pt x="210" y="58"/>
                  <a:pt x="210" y="58"/>
                  <a:pt x="210" y="58"/>
                </a:cubicBezTo>
                <a:cubicBezTo>
                  <a:pt x="151" y="0"/>
                  <a:pt x="151" y="0"/>
                  <a:pt x="151" y="0"/>
                </a:cubicBezTo>
                <a:lnTo>
                  <a:pt x="105" y="29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1" name="Freeform 182"/>
          <p:cNvSpPr/>
          <p:nvPr/>
        </p:nvSpPr>
        <p:spPr bwMode="auto">
          <a:xfrm>
            <a:off x="8407401" y="2827338"/>
            <a:ext cx="190500" cy="239713"/>
          </a:xfrm>
          <a:custGeom>
            <a:avLst/>
            <a:gdLst>
              <a:gd name="T0" fmla="*/ 0 w 120"/>
              <a:gd name="T1" fmla="*/ 75 h 151"/>
              <a:gd name="T2" fmla="*/ 120 w 120"/>
              <a:gd name="T3" fmla="*/ 151 h 151"/>
              <a:gd name="T4" fmla="*/ 120 w 120"/>
              <a:gd name="T5" fmla="*/ 75 h 151"/>
              <a:gd name="T6" fmla="*/ 120 w 120"/>
              <a:gd name="T7" fmla="*/ 0 h 151"/>
              <a:gd name="T8" fmla="*/ 0 w 120"/>
              <a:gd name="T9" fmla="*/ 75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51">
                <a:moveTo>
                  <a:pt x="0" y="75"/>
                </a:moveTo>
                <a:lnTo>
                  <a:pt x="120" y="151"/>
                </a:lnTo>
                <a:lnTo>
                  <a:pt x="120" y="75"/>
                </a:lnTo>
                <a:lnTo>
                  <a:pt x="120" y="0"/>
                </a:lnTo>
                <a:lnTo>
                  <a:pt x="0" y="7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2" name="Freeform 183"/>
          <p:cNvSpPr/>
          <p:nvPr/>
        </p:nvSpPr>
        <p:spPr bwMode="auto">
          <a:xfrm>
            <a:off x="8597901" y="2827338"/>
            <a:ext cx="188913" cy="239713"/>
          </a:xfrm>
          <a:custGeom>
            <a:avLst/>
            <a:gdLst>
              <a:gd name="T0" fmla="*/ 0 w 119"/>
              <a:gd name="T1" fmla="*/ 75 h 151"/>
              <a:gd name="T2" fmla="*/ 119 w 119"/>
              <a:gd name="T3" fmla="*/ 151 h 151"/>
              <a:gd name="T4" fmla="*/ 119 w 119"/>
              <a:gd name="T5" fmla="*/ 0 h 151"/>
              <a:gd name="T6" fmla="*/ 0 w 119"/>
              <a:gd name="T7" fmla="*/ 75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9" h="151">
                <a:moveTo>
                  <a:pt x="0" y="75"/>
                </a:moveTo>
                <a:lnTo>
                  <a:pt x="119" y="151"/>
                </a:lnTo>
                <a:lnTo>
                  <a:pt x="119" y="0"/>
                </a:lnTo>
                <a:lnTo>
                  <a:pt x="0" y="7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3" name="Freeform 184"/>
          <p:cNvSpPr/>
          <p:nvPr/>
        </p:nvSpPr>
        <p:spPr bwMode="auto">
          <a:xfrm>
            <a:off x="7285038" y="260191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4" name="Freeform 185"/>
          <p:cNvSpPr/>
          <p:nvPr/>
        </p:nvSpPr>
        <p:spPr bwMode="auto">
          <a:xfrm>
            <a:off x="7439026" y="2765426"/>
            <a:ext cx="490538" cy="479425"/>
          </a:xfrm>
          <a:custGeom>
            <a:avLst/>
            <a:gdLst>
              <a:gd name="T0" fmla="*/ 108 w 195"/>
              <a:gd name="T1" fmla="*/ 67 h 191"/>
              <a:gd name="T2" fmla="*/ 0 w 195"/>
              <a:gd name="T3" fmla="*/ 135 h 191"/>
              <a:gd name="T4" fmla="*/ 55 w 195"/>
              <a:gd name="T5" fmla="*/ 191 h 191"/>
              <a:gd name="T6" fmla="*/ 155 w 195"/>
              <a:gd name="T7" fmla="*/ 191 h 191"/>
              <a:gd name="T8" fmla="*/ 195 w 195"/>
              <a:gd name="T9" fmla="*/ 151 h 191"/>
              <a:gd name="T10" fmla="*/ 195 w 195"/>
              <a:gd name="T11" fmla="*/ 61 h 191"/>
              <a:gd name="T12" fmla="*/ 134 w 195"/>
              <a:gd name="T13" fmla="*/ 0 h 191"/>
              <a:gd name="T14" fmla="*/ 108 w 195"/>
              <a:gd name="T15" fmla="*/ 67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5" h="191">
                <a:moveTo>
                  <a:pt x="108" y="67"/>
                </a:moveTo>
                <a:cubicBezTo>
                  <a:pt x="0" y="135"/>
                  <a:pt x="0" y="135"/>
                  <a:pt x="0" y="135"/>
                </a:cubicBezTo>
                <a:cubicBezTo>
                  <a:pt x="55" y="191"/>
                  <a:pt x="55" y="191"/>
                  <a:pt x="55" y="191"/>
                </a:cubicBezTo>
                <a:cubicBezTo>
                  <a:pt x="155" y="191"/>
                  <a:pt x="155" y="191"/>
                  <a:pt x="155" y="191"/>
                </a:cubicBezTo>
                <a:cubicBezTo>
                  <a:pt x="177" y="191"/>
                  <a:pt x="195" y="173"/>
                  <a:pt x="195" y="151"/>
                </a:cubicBezTo>
                <a:cubicBezTo>
                  <a:pt x="195" y="61"/>
                  <a:pt x="195" y="61"/>
                  <a:pt x="195" y="61"/>
                </a:cubicBezTo>
                <a:cubicBezTo>
                  <a:pt x="134" y="0"/>
                  <a:pt x="134" y="0"/>
                  <a:pt x="134" y="0"/>
                </a:cubicBezTo>
                <a:lnTo>
                  <a:pt x="108" y="67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5" name="Freeform 186"/>
          <p:cNvSpPr/>
          <p:nvPr/>
        </p:nvSpPr>
        <p:spPr bwMode="auto">
          <a:xfrm>
            <a:off x="7439026" y="2765426"/>
            <a:ext cx="271463" cy="339725"/>
          </a:xfrm>
          <a:custGeom>
            <a:avLst/>
            <a:gdLst>
              <a:gd name="T0" fmla="*/ 171 w 171"/>
              <a:gd name="T1" fmla="*/ 106 h 214"/>
              <a:gd name="T2" fmla="*/ 0 w 171"/>
              <a:gd name="T3" fmla="*/ 0 h 214"/>
              <a:gd name="T4" fmla="*/ 0 w 171"/>
              <a:gd name="T5" fmla="*/ 214 h 214"/>
              <a:gd name="T6" fmla="*/ 171 w 171"/>
              <a:gd name="T7" fmla="*/ 106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1" h="214">
                <a:moveTo>
                  <a:pt x="171" y="106"/>
                </a:moveTo>
                <a:lnTo>
                  <a:pt x="0" y="0"/>
                </a:lnTo>
                <a:lnTo>
                  <a:pt x="0" y="214"/>
                </a:lnTo>
                <a:lnTo>
                  <a:pt x="171" y="106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6" name="Freeform 187"/>
          <p:cNvSpPr/>
          <p:nvPr/>
        </p:nvSpPr>
        <p:spPr bwMode="auto">
          <a:xfrm>
            <a:off x="7710488" y="2765426"/>
            <a:ext cx="65088" cy="339725"/>
          </a:xfrm>
          <a:custGeom>
            <a:avLst/>
            <a:gdLst>
              <a:gd name="T0" fmla="*/ 41 w 41"/>
              <a:gd name="T1" fmla="*/ 214 h 214"/>
              <a:gd name="T2" fmla="*/ 41 w 41"/>
              <a:gd name="T3" fmla="*/ 0 h 214"/>
              <a:gd name="T4" fmla="*/ 0 w 41"/>
              <a:gd name="T5" fmla="*/ 0 h 214"/>
              <a:gd name="T6" fmla="*/ 0 w 41"/>
              <a:gd name="T7" fmla="*/ 106 h 214"/>
              <a:gd name="T8" fmla="*/ 0 w 41"/>
              <a:gd name="T9" fmla="*/ 214 h 214"/>
              <a:gd name="T10" fmla="*/ 41 w 41"/>
              <a:gd name="T11" fmla="*/ 214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214">
                <a:moveTo>
                  <a:pt x="41" y="214"/>
                </a:moveTo>
                <a:lnTo>
                  <a:pt x="41" y="0"/>
                </a:lnTo>
                <a:lnTo>
                  <a:pt x="0" y="0"/>
                </a:lnTo>
                <a:lnTo>
                  <a:pt x="0" y="106"/>
                </a:lnTo>
                <a:lnTo>
                  <a:pt x="0" y="214"/>
                </a:lnTo>
                <a:lnTo>
                  <a:pt x="41" y="214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7" name="Freeform 188"/>
          <p:cNvSpPr/>
          <p:nvPr/>
        </p:nvSpPr>
        <p:spPr bwMode="auto">
          <a:xfrm>
            <a:off x="6280151" y="260191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8" name="Freeform 189"/>
          <p:cNvSpPr/>
          <p:nvPr/>
        </p:nvSpPr>
        <p:spPr bwMode="auto">
          <a:xfrm>
            <a:off x="6432551" y="2765426"/>
            <a:ext cx="490538" cy="479425"/>
          </a:xfrm>
          <a:custGeom>
            <a:avLst/>
            <a:gdLst>
              <a:gd name="T0" fmla="*/ 80 w 195"/>
              <a:gd name="T1" fmla="*/ 54 h 191"/>
              <a:gd name="T2" fmla="*/ 26 w 195"/>
              <a:gd name="T3" fmla="*/ 0 h 191"/>
              <a:gd name="T4" fmla="*/ 21 w 195"/>
              <a:gd name="T5" fmla="*/ 114 h 191"/>
              <a:gd name="T6" fmla="*/ 0 w 195"/>
              <a:gd name="T7" fmla="*/ 135 h 191"/>
              <a:gd name="T8" fmla="*/ 55 w 195"/>
              <a:gd name="T9" fmla="*/ 191 h 191"/>
              <a:gd name="T10" fmla="*/ 160 w 195"/>
              <a:gd name="T11" fmla="*/ 191 h 191"/>
              <a:gd name="T12" fmla="*/ 195 w 195"/>
              <a:gd name="T13" fmla="*/ 151 h 191"/>
              <a:gd name="T14" fmla="*/ 195 w 195"/>
              <a:gd name="T15" fmla="*/ 61 h 191"/>
              <a:gd name="T16" fmla="*/ 134 w 195"/>
              <a:gd name="T17" fmla="*/ 0 h 191"/>
              <a:gd name="T18" fmla="*/ 80 w 195"/>
              <a:gd name="T19" fmla="*/ 54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5" h="191">
                <a:moveTo>
                  <a:pt x="80" y="54"/>
                </a:moveTo>
                <a:cubicBezTo>
                  <a:pt x="26" y="0"/>
                  <a:pt x="26" y="0"/>
                  <a:pt x="26" y="0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0" y="135"/>
                  <a:pt x="0" y="135"/>
                  <a:pt x="0" y="135"/>
                </a:cubicBezTo>
                <a:cubicBezTo>
                  <a:pt x="55" y="191"/>
                  <a:pt x="55" y="191"/>
                  <a:pt x="55" y="191"/>
                </a:cubicBezTo>
                <a:cubicBezTo>
                  <a:pt x="160" y="191"/>
                  <a:pt x="160" y="191"/>
                  <a:pt x="160" y="191"/>
                </a:cubicBezTo>
                <a:cubicBezTo>
                  <a:pt x="180" y="188"/>
                  <a:pt x="195" y="172"/>
                  <a:pt x="195" y="151"/>
                </a:cubicBezTo>
                <a:cubicBezTo>
                  <a:pt x="195" y="61"/>
                  <a:pt x="195" y="61"/>
                  <a:pt x="195" y="61"/>
                </a:cubicBezTo>
                <a:cubicBezTo>
                  <a:pt x="134" y="0"/>
                  <a:pt x="134" y="0"/>
                  <a:pt x="134" y="0"/>
                </a:cubicBezTo>
                <a:lnTo>
                  <a:pt x="80" y="54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9" name="Freeform 190"/>
          <p:cNvSpPr/>
          <p:nvPr/>
        </p:nvSpPr>
        <p:spPr bwMode="auto">
          <a:xfrm>
            <a:off x="6497638" y="2765426"/>
            <a:ext cx="274638" cy="339725"/>
          </a:xfrm>
          <a:custGeom>
            <a:avLst/>
            <a:gdLst>
              <a:gd name="T0" fmla="*/ 0 w 173"/>
              <a:gd name="T1" fmla="*/ 107 h 214"/>
              <a:gd name="T2" fmla="*/ 173 w 173"/>
              <a:gd name="T3" fmla="*/ 214 h 214"/>
              <a:gd name="T4" fmla="*/ 173 w 173"/>
              <a:gd name="T5" fmla="*/ 0 h 214"/>
              <a:gd name="T6" fmla="*/ 0 w 173"/>
              <a:gd name="T7" fmla="*/ 107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3" h="214">
                <a:moveTo>
                  <a:pt x="0" y="107"/>
                </a:moveTo>
                <a:lnTo>
                  <a:pt x="173" y="214"/>
                </a:lnTo>
                <a:lnTo>
                  <a:pt x="173" y="0"/>
                </a:lnTo>
                <a:lnTo>
                  <a:pt x="0" y="10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0" name="Freeform 191"/>
          <p:cNvSpPr/>
          <p:nvPr/>
        </p:nvSpPr>
        <p:spPr bwMode="auto">
          <a:xfrm>
            <a:off x="6432551" y="2765426"/>
            <a:ext cx="65088" cy="339725"/>
          </a:xfrm>
          <a:custGeom>
            <a:avLst/>
            <a:gdLst>
              <a:gd name="T0" fmla="*/ 0 w 41"/>
              <a:gd name="T1" fmla="*/ 0 h 214"/>
              <a:gd name="T2" fmla="*/ 0 w 41"/>
              <a:gd name="T3" fmla="*/ 214 h 214"/>
              <a:gd name="T4" fmla="*/ 41 w 41"/>
              <a:gd name="T5" fmla="*/ 214 h 214"/>
              <a:gd name="T6" fmla="*/ 41 w 41"/>
              <a:gd name="T7" fmla="*/ 107 h 214"/>
              <a:gd name="T8" fmla="*/ 41 w 41"/>
              <a:gd name="T9" fmla="*/ 0 h 214"/>
              <a:gd name="T10" fmla="*/ 0 w 41"/>
              <a:gd name="T11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214">
                <a:moveTo>
                  <a:pt x="0" y="0"/>
                </a:moveTo>
                <a:lnTo>
                  <a:pt x="0" y="214"/>
                </a:lnTo>
                <a:lnTo>
                  <a:pt x="41" y="214"/>
                </a:lnTo>
                <a:lnTo>
                  <a:pt x="41" y="107"/>
                </a:lnTo>
                <a:lnTo>
                  <a:pt x="41" y="0"/>
                </a:lnTo>
                <a:lnTo>
                  <a:pt x="0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1" name="Freeform 192"/>
          <p:cNvSpPr/>
          <p:nvPr/>
        </p:nvSpPr>
        <p:spPr bwMode="auto">
          <a:xfrm>
            <a:off x="5273676" y="260191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2" name="Freeform 193"/>
          <p:cNvSpPr/>
          <p:nvPr/>
        </p:nvSpPr>
        <p:spPr bwMode="auto">
          <a:xfrm>
            <a:off x="5427663" y="2724151"/>
            <a:ext cx="490538" cy="520700"/>
          </a:xfrm>
          <a:custGeom>
            <a:avLst/>
            <a:gdLst>
              <a:gd name="T0" fmla="*/ 195 w 195"/>
              <a:gd name="T1" fmla="*/ 167 h 207"/>
              <a:gd name="T2" fmla="*/ 195 w 195"/>
              <a:gd name="T3" fmla="*/ 127 h 207"/>
              <a:gd name="T4" fmla="*/ 67 w 195"/>
              <a:gd name="T5" fmla="*/ 0 h 207"/>
              <a:gd name="T6" fmla="*/ 50 w 195"/>
              <a:gd name="T7" fmla="*/ 57 h 207"/>
              <a:gd name="T8" fmla="*/ 0 w 195"/>
              <a:gd name="T9" fmla="*/ 107 h 207"/>
              <a:gd name="T10" fmla="*/ 27 w 195"/>
              <a:gd name="T11" fmla="*/ 134 h 207"/>
              <a:gd name="T12" fmla="*/ 26 w 195"/>
              <a:gd name="T13" fmla="*/ 136 h 207"/>
              <a:gd name="T14" fmla="*/ 0 w 195"/>
              <a:gd name="T15" fmla="*/ 151 h 207"/>
              <a:gd name="T16" fmla="*/ 56 w 195"/>
              <a:gd name="T17" fmla="*/ 207 h 207"/>
              <a:gd name="T18" fmla="*/ 155 w 195"/>
              <a:gd name="T19" fmla="*/ 207 h 207"/>
              <a:gd name="T20" fmla="*/ 195 w 195"/>
              <a:gd name="T21" fmla="*/ 167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5" h="207">
                <a:moveTo>
                  <a:pt x="195" y="167"/>
                </a:moveTo>
                <a:cubicBezTo>
                  <a:pt x="195" y="127"/>
                  <a:pt x="195" y="127"/>
                  <a:pt x="195" y="127"/>
                </a:cubicBezTo>
                <a:cubicBezTo>
                  <a:pt x="67" y="0"/>
                  <a:pt x="67" y="0"/>
                  <a:pt x="67" y="0"/>
                </a:cubicBezTo>
                <a:cubicBezTo>
                  <a:pt x="50" y="57"/>
                  <a:pt x="50" y="57"/>
                  <a:pt x="50" y="57"/>
                </a:cubicBezTo>
                <a:cubicBezTo>
                  <a:pt x="0" y="107"/>
                  <a:pt x="0" y="107"/>
                  <a:pt x="0" y="107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0" y="151"/>
                  <a:pt x="0" y="151"/>
                  <a:pt x="0" y="151"/>
                </a:cubicBezTo>
                <a:cubicBezTo>
                  <a:pt x="56" y="207"/>
                  <a:pt x="56" y="207"/>
                  <a:pt x="56" y="207"/>
                </a:cubicBezTo>
                <a:cubicBezTo>
                  <a:pt x="155" y="207"/>
                  <a:pt x="155" y="207"/>
                  <a:pt x="155" y="207"/>
                </a:cubicBezTo>
                <a:cubicBezTo>
                  <a:pt x="177" y="207"/>
                  <a:pt x="195" y="189"/>
                  <a:pt x="195" y="167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3" name="Freeform 194"/>
          <p:cNvSpPr/>
          <p:nvPr/>
        </p:nvSpPr>
        <p:spPr bwMode="auto">
          <a:xfrm>
            <a:off x="5427663" y="2722563"/>
            <a:ext cx="336550" cy="271463"/>
          </a:xfrm>
          <a:custGeom>
            <a:avLst/>
            <a:gdLst>
              <a:gd name="T0" fmla="*/ 106 w 212"/>
              <a:gd name="T1" fmla="*/ 0 h 171"/>
              <a:gd name="T2" fmla="*/ 0 w 212"/>
              <a:gd name="T3" fmla="*/ 171 h 171"/>
              <a:gd name="T4" fmla="*/ 212 w 212"/>
              <a:gd name="T5" fmla="*/ 171 h 171"/>
              <a:gd name="T6" fmla="*/ 106 w 212"/>
              <a:gd name="T7" fmla="*/ 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2" h="171">
                <a:moveTo>
                  <a:pt x="106" y="0"/>
                </a:moveTo>
                <a:lnTo>
                  <a:pt x="0" y="171"/>
                </a:lnTo>
                <a:lnTo>
                  <a:pt x="212" y="171"/>
                </a:lnTo>
                <a:lnTo>
                  <a:pt x="106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4" name="Rectangle 195"/>
          <p:cNvSpPr>
            <a:spLocks noChangeArrowheads="1"/>
          </p:cNvSpPr>
          <p:nvPr/>
        </p:nvSpPr>
        <p:spPr bwMode="auto">
          <a:xfrm>
            <a:off x="5427663" y="3036888"/>
            <a:ext cx="336550" cy="682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5" name="Freeform 196"/>
          <p:cNvSpPr/>
          <p:nvPr/>
        </p:nvSpPr>
        <p:spPr bwMode="auto">
          <a:xfrm>
            <a:off x="4268788" y="260191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6" name="Freeform 197"/>
          <p:cNvSpPr/>
          <p:nvPr/>
        </p:nvSpPr>
        <p:spPr bwMode="auto">
          <a:xfrm>
            <a:off x="4446588" y="2771776"/>
            <a:ext cx="465138" cy="473075"/>
          </a:xfrm>
          <a:custGeom>
            <a:avLst/>
            <a:gdLst>
              <a:gd name="T0" fmla="*/ 185 w 185"/>
              <a:gd name="T1" fmla="*/ 148 h 188"/>
              <a:gd name="T2" fmla="*/ 185 w 185"/>
              <a:gd name="T3" fmla="*/ 100 h 188"/>
              <a:gd name="T4" fmla="*/ 152 w 185"/>
              <a:gd name="T5" fmla="*/ 67 h 188"/>
              <a:gd name="T6" fmla="*/ 112 w 185"/>
              <a:gd name="T7" fmla="*/ 85 h 188"/>
              <a:gd name="T8" fmla="*/ 27 w 185"/>
              <a:gd name="T9" fmla="*/ 0 h 188"/>
              <a:gd name="T10" fmla="*/ 6 w 185"/>
              <a:gd name="T11" fmla="*/ 21 h 188"/>
              <a:gd name="T12" fmla="*/ 4 w 185"/>
              <a:gd name="T13" fmla="*/ 127 h 188"/>
              <a:gd name="T14" fmla="*/ 17 w 185"/>
              <a:gd name="T15" fmla="*/ 126 h 188"/>
              <a:gd name="T16" fmla="*/ 0 w 185"/>
              <a:gd name="T17" fmla="*/ 134 h 188"/>
              <a:gd name="T18" fmla="*/ 54 w 185"/>
              <a:gd name="T19" fmla="*/ 188 h 188"/>
              <a:gd name="T20" fmla="*/ 145 w 185"/>
              <a:gd name="T21" fmla="*/ 188 h 188"/>
              <a:gd name="T22" fmla="*/ 185 w 185"/>
              <a:gd name="T23" fmla="*/ 14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5" h="188">
                <a:moveTo>
                  <a:pt x="185" y="148"/>
                </a:moveTo>
                <a:cubicBezTo>
                  <a:pt x="185" y="100"/>
                  <a:pt x="185" y="100"/>
                  <a:pt x="185" y="100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27" y="0"/>
                  <a:pt x="27" y="0"/>
                  <a:pt x="27" y="0"/>
                </a:cubicBezTo>
                <a:cubicBezTo>
                  <a:pt x="6" y="21"/>
                  <a:pt x="6" y="21"/>
                  <a:pt x="6" y="21"/>
                </a:cubicBezTo>
                <a:cubicBezTo>
                  <a:pt x="4" y="127"/>
                  <a:pt x="4" y="127"/>
                  <a:pt x="4" y="127"/>
                </a:cubicBezTo>
                <a:cubicBezTo>
                  <a:pt x="17" y="126"/>
                  <a:pt x="17" y="126"/>
                  <a:pt x="17" y="126"/>
                </a:cubicBezTo>
                <a:cubicBezTo>
                  <a:pt x="0" y="134"/>
                  <a:pt x="0" y="134"/>
                  <a:pt x="0" y="134"/>
                </a:cubicBezTo>
                <a:cubicBezTo>
                  <a:pt x="54" y="188"/>
                  <a:pt x="54" y="188"/>
                  <a:pt x="54" y="188"/>
                </a:cubicBezTo>
                <a:cubicBezTo>
                  <a:pt x="145" y="188"/>
                  <a:pt x="145" y="188"/>
                  <a:pt x="145" y="188"/>
                </a:cubicBezTo>
                <a:cubicBezTo>
                  <a:pt x="167" y="188"/>
                  <a:pt x="185" y="170"/>
                  <a:pt x="185" y="148"/>
                </a:cubicBez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7" name="Freeform 198"/>
          <p:cNvSpPr/>
          <p:nvPr/>
        </p:nvSpPr>
        <p:spPr bwMode="auto">
          <a:xfrm>
            <a:off x="4557713" y="2771776"/>
            <a:ext cx="271463" cy="338138"/>
          </a:xfrm>
          <a:custGeom>
            <a:avLst/>
            <a:gdLst>
              <a:gd name="T0" fmla="*/ 0 w 171"/>
              <a:gd name="T1" fmla="*/ 0 h 213"/>
              <a:gd name="T2" fmla="*/ 0 w 171"/>
              <a:gd name="T3" fmla="*/ 213 h 213"/>
              <a:gd name="T4" fmla="*/ 171 w 171"/>
              <a:gd name="T5" fmla="*/ 107 h 213"/>
              <a:gd name="T6" fmla="*/ 0 w 171"/>
              <a:gd name="T7" fmla="*/ 0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1" h="213">
                <a:moveTo>
                  <a:pt x="0" y="0"/>
                </a:moveTo>
                <a:lnTo>
                  <a:pt x="0" y="213"/>
                </a:lnTo>
                <a:lnTo>
                  <a:pt x="171" y="107"/>
                </a:lnTo>
                <a:lnTo>
                  <a:pt x="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8" name="Rectangle 199"/>
          <p:cNvSpPr>
            <a:spLocks noChangeArrowheads="1"/>
          </p:cNvSpPr>
          <p:nvPr/>
        </p:nvSpPr>
        <p:spPr bwMode="auto">
          <a:xfrm>
            <a:off x="4446588" y="2771776"/>
            <a:ext cx="68263" cy="338138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9" name="Freeform 200"/>
          <p:cNvSpPr/>
          <p:nvPr/>
        </p:nvSpPr>
        <p:spPr bwMode="auto">
          <a:xfrm>
            <a:off x="3262313" y="260191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0" name="Freeform 201"/>
          <p:cNvSpPr/>
          <p:nvPr/>
        </p:nvSpPr>
        <p:spPr bwMode="auto">
          <a:xfrm>
            <a:off x="3448051" y="2787651"/>
            <a:ext cx="458788" cy="457200"/>
          </a:xfrm>
          <a:custGeom>
            <a:avLst/>
            <a:gdLst>
              <a:gd name="T0" fmla="*/ 0 w 182"/>
              <a:gd name="T1" fmla="*/ 108 h 182"/>
              <a:gd name="T2" fmla="*/ 75 w 182"/>
              <a:gd name="T3" fmla="*/ 182 h 182"/>
              <a:gd name="T4" fmla="*/ 142 w 182"/>
              <a:gd name="T5" fmla="*/ 182 h 182"/>
              <a:gd name="T6" fmla="*/ 182 w 182"/>
              <a:gd name="T7" fmla="*/ 142 h 182"/>
              <a:gd name="T8" fmla="*/ 182 w 182"/>
              <a:gd name="T9" fmla="*/ 75 h 182"/>
              <a:gd name="T10" fmla="*/ 108 w 182"/>
              <a:gd name="T11" fmla="*/ 0 h 182"/>
              <a:gd name="T12" fmla="*/ 0 w 182"/>
              <a:gd name="T13" fmla="*/ 108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82">
                <a:moveTo>
                  <a:pt x="0" y="108"/>
                </a:moveTo>
                <a:cubicBezTo>
                  <a:pt x="75" y="182"/>
                  <a:pt x="75" y="182"/>
                  <a:pt x="75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64" y="182"/>
                  <a:pt x="182" y="164"/>
                  <a:pt x="182" y="142"/>
                </a:cubicBezTo>
                <a:cubicBezTo>
                  <a:pt x="182" y="75"/>
                  <a:pt x="182" y="75"/>
                  <a:pt x="182" y="75"/>
                </a:cubicBezTo>
                <a:cubicBezTo>
                  <a:pt x="108" y="0"/>
                  <a:pt x="108" y="0"/>
                  <a:pt x="108" y="0"/>
                </a:cubicBezTo>
                <a:lnTo>
                  <a:pt x="0" y="108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1" name="Freeform 202"/>
          <p:cNvSpPr/>
          <p:nvPr/>
        </p:nvSpPr>
        <p:spPr bwMode="auto">
          <a:xfrm>
            <a:off x="3375026" y="2714626"/>
            <a:ext cx="417513" cy="417513"/>
          </a:xfrm>
          <a:custGeom>
            <a:avLst/>
            <a:gdLst>
              <a:gd name="T0" fmla="*/ 137 w 166"/>
              <a:gd name="T1" fmla="*/ 29 h 166"/>
              <a:gd name="T2" fmla="*/ 137 w 166"/>
              <a:gd name="T3" fmla="*/ 137 h 166"/>
              <a:gd name="T4" fmla="*/ 29 w 166"/>
              <a:gd name="T5" fmla="*/ 137 h 166"/>
              <a:gd name="T6" fmla="*/ 29 w 166"/>
              <a:gd name="T7" fmla="*/ 29 h 166"/>
              <a:gd name="T8" fmla="*/ 137 w 166"/>
              <a:gd name="T9" fmla="*/ 29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" h="166">
                <a:moveTo>
                  <a:pt x="137" y="29"/>
                </a:moveTo>
                <a:cubicBezTo>
                  <a:pt x="166" y="59"/>
                  <a:pt x="166" y="107"/>
                  <a:pt x="137" y="137"/>
                </a:cubicBezTo>
                <a:cubicBezTo>
                  <a:pt x="107" y="166"/>
                  <a:pt x="59" y="166"/>
                  <a:pt x="29" y="137"/>
                </a:cubicBezTo>
                <a:cubicBezTo>
                  <a:pt x="0" y="107"/>
                  <a:pt x="0" y="59"/>
                  <a:pt x="29" y="29"/>
                </a:cubicBezTo>
                <a:cubicBezTo>
                  <a:pt x="59" y="0"/>
                  <a:pt x="107" y="0"/>
                  <a:pt x="137" y="29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2" name="Freeform 203"/>
          <p:cNvSpPr/>
          <p:nvPr/>
        </p:nvSpPr>
        <p:spPr bwMode="auto">
          <a:xfrm>
            <a:off x="2257426" y="260191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3" name="Freeform 204"/>
          <p:cNvSpPr/>
          <p:nvPr/>
        </p:nvSpPr>
        <p:spPr bwMode="auto">
          <a:xfrm>
            <a:off x="2409826" y="2754313"/>
            <a:ext cx="490538" cy="490538"/>
          </a:xfrm>
          <a:custGeom>
            <a:avLst/>
            <a:gdLst>
              <a:gd name="T0" fmla="*/ 92 w 195"/>
              <a:gd name="T1" fmla="*/ 42 h 195"/>
              <a:gd name="T2" fmla="*/ 49 w 195"/>
              <a:gd name="T3" fmla="*/ 0 h 195"/>
              <a:gd name="T4" fmla="*/ 7 w 195"/>
              <a:gd name="T5" fmla="*/ 42 h 195"/>
              <a:gd name="T6" fmla="*/ 49 w 195"/>
              <a:gd name="T7" fmla="*/ 85 h 195"/>
              <a:gd name="T8" fmla="*/ 0 w 195"/>
              <a:gd name="T9" fmla="*/ 134 h 195"/>
              <a:gd name="T10" fmla="*/ 60 w 195"/>
              <a:gd name="T11" fmla="*/ 195 h 195"/>
              <a:gd name="T12" fmla="*/ 155 w 195"/>
              <a:gd name="T13" fmla="*/ 195 h 195"/>
              <a:gd name="T14" fmla="*/ 195 w 195"/>
              <a:gd name="T15" fmla="*/ 155 h 195"/>
              <a:gd name="T16" fmla="*/ 195 w 195"/>
              <a:gd name="T17" fmla="*/ 60 h 195"/>
              <a:gd name="T18" fmla="*/ 134 w 195"/>
              <a:gd name="T19" fmla="*/ 0 h 195"/>
              <a:gd name="T20" fmla="*/ 92 w 195"/>
              <a:gd name="T21" fmla="*/ 42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5" h="195">
                <a:moveTo>
                  <a:pt x="92" y="42"/>
                </a:moveTo>
                <a:cubicBezTo>
                  <a:pt x="49" y="0"/>
                  <a:pt x="49" y="0"/>
                  <a:pt x="49" y="0"/>
                </a:cubicBezTo>
                <a:cubicBezTo>
                  <a:pt x="7" y="42"/>
                  <a:pt x="7" y="42"/>
                  <a:pt x="7" y="42"/>
                </a:cubicBezTo>
                <a:cubicBezTo>
                  <a:pt x="49" y="85"/>
                  <a:pt x="49" y="85"/>
                  <a:pt x="49" y="85"/>
                </a:cubicBezTo>
                <a:cubicBezTo>
                  <a:pt x="0" y="134"/>
                  <a:pt x="0" y="134"/>
                  <a:pt x="0" y="134"/>
                </a:cubicBezTo>
                <a:cubicBezTo>
                  <a:pt x="60" y="195"/>
                  <a:pt x="60" y="195"/>
                  <a:pt x="60" y="195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77" y="195"/>
                  <a:pt x="195" y="177"/>
                  <a:pt x="195" y="155"/>
                </a:cubicBezTo>
                <a:cubicBezTo>
                  <a:pt x="195" y="60"/>
                  <a:pt x="195" y="60"/>
                  <a:pt x="195" y="60"/>
                </a:cubicBezTo>
                <a:cubicBezTo>
                  <a:pt x="134" y="0"/>
                  <a:pt x="134" y="0"/>
                  <a:pt x="134" y="0"/>
                </a:cubicBezTo>
                <a:lnTo>
                  <a:pt x="92" y="42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Rectangle 206"/>
          <p:cNvSpPr>
            <a:spLocks noChangeArrowheads="1"/>
          </p:cNvSpPr>
          <p:nvPr/>
        </p:nvSpPr>
        <p:spPr bwMode="auto">
          <a:xfrm>
            <a:off x="2409826" y="2754313"/>
            <a:ext cx="123825" cy="33813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Rectangle 207"/>
          <p:cNvSpPr>
            <a:spLocks noChangeArrowheads="1"/>
          </p:cNvSpPr>
          <p:nvPr/>
        </p:nvSpPr>
        <p:spPr bwMode="auto">
          <a:xfrm>
            <a:off x="2624138" y="2754313"/>
            <a:ext cx="122238" cy="33813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208"/>
          <p:cNvSpPr/>
          <p:nvPr/>
        </p:nvSpPr>
        <p:spPr bwMode="auto">
          <a:xfrm>
            <a:off x="1250951" y="2601913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209"/>
          <p:cNvSpPr/>
          <p:nvPr/>
        </p:nvSpPr>
        <p:spPr bwMode="auto">
          <a:xfrm>
            <a:off x="1404938" y="2754313"/>
            <a:ext cx="490538" cy="490538"/>
          </a:xfrm>
          <a:custGeom>
            <a:avLst/>
            <a:gdLst>
              <a:gd name="T0" fmla="*/ 0 w 195"/>
              <a:gd name="T1" fmla="*/ 134 h 195"/>
              <a:gd name="T2" fmla="*/ 60 w 195"/>
              <a:gd name="T3" fmla="*/ 195 h 195"/>
              <a:gd name="T4" fmla="*/ 155 w 195"/>
              <a:gd name="T5" fmla="*/ 195 h 195"/>
              <a:gd name="T6" fmla="*/ 195 w 195"/>
              <a:gd name="T7" fmla="*/ 155 h 195"/>
              <a:gd name="T8" fmla="*/ 195 w 195"/>
              <a:gd name="T9" fmla="*/ 60 h 195"/>
              <a:gd name="T10" fmla="*/ 134 w 195"/>
              <a:gd name="T11" fmla="*/ 0 h 195"/>
              <a:gd name="T12" fmla="*/ 0 w 195"/>
              <a:gd name="T13" fmla="*/ 134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195">
                <a:moveTo>
                  <a:pt x="0" y="134"/>
                </a:moveTo>
                <a:cubicBezTo>
                  <a:pt x="60" y="195"/>
                  <a:pt x="60" y="195"/>
                  <a:pt x="60" y="195"/>
                </a:cubicBezTo>
                <a:cubicBezTo>
                  <a:pt x="155" y="195"/>
                  <a:pt x="155" y="195"/>
                  <a:pt x="155" y="195"/>
                </a:cubicBezTo>
                <a:cubicBezTo>
                  <a:pt x="177" y="195"/>
                  <a:pt x="195" y="177"/>
                  <a:pt x="195" y="155"/>
                </a:cubicBezTo>
                <a:cubicBezTo>
                  <a:pt x="195" y="60"/>
                  <a:pt x="195" y="60"/>
                  <a:pt x="195" y="60"/>
                </a:cubicBezTo>
                <a:cubicBezTo>
                  <a:pt x="134" y="0"/>
                  <a:pt x="134" y="0"/>
                  <a:pt x="134" y="0"/>
                </a:cubicBezTo>
                <a:lnTo>
                  <a:pt x="0" y="134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Rectangle 210"/>
          <p:cNvSpPr>
            <a:spLocks noChangeArrowheads="1"/>
          </p:cNvSpPr>
          <p:nvPr/>
        </p:nvSpPr>
        <p:spPr bwMode="auto">
          <a:xfrm>
            <a:off x="1404938" y="2754313"/>
            <a:ext cx="336550" cy="33813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211"/>
          <p:cNvSpPr/>
          <p:nvPr/>
        </p:nvSpPr>
        <p:spPr bwMode="auto">
          <a:xfrm>
            <a:off x="246063" y="260191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212"/>
          <p:cNvSpPr/>
          <p:nvPr/>
        </p:nvSpPr>
        <p:spPr bwMode="auto">
          <a:xfrm>
            <a:off x="461963" y="2935288"/>
            <a:ext cx="427038" cy="309563"/>
          </a:xfrm>
          <a:custGeom>
            <a:avLst/>
            <a:gdLst>
              <a:gd name="T0" fmla="*/ 0 w 170"/>
              <a:gd name="T1" fmla="*/ 76 h 123"/>
              <a:gd name="T2" fmla="*/ 48 w 170"/>
              <a:gd name="T3" fmla="*/ 123 h 123"/>
              <a:gd name="T4" fmla="*/ 130 w 170"/>
              <a:gd name="T5" fmla="*/ 123 h 123"/>
              <a:gd name="T6" fmla="*/ 170 w 170"/>
              <a:gd name="T7" fmla="*/ 83 h 123"/>
              <a:gd name="T8" fmla="*/ 170 w 170"/>
              <a:gd name="T9" fmla="*/ 48 h 123"/>
              <a:gd name="T10" fmla="*/ 122 w 170"/>
              <a:gd name="T11" fmla="*/ 0 h 123"/>
              <a:gd name="T12" fmla="*/ 0 w 170"/>
              <a:gd name="T13" fmla="*/ 76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0" h="123">
                <a:moveTo>
                  <a:pt x="0" y="76"/>
                </a:moveTo>
                <a:cubicBezTo>
                  <a:pt x="48" y="123"/>
                  <a:pt x="48" y="123"/>
                  <a:pt x="48" y="123"/>
                </a:cubicBezTo>
                <a:cubicBezTo>
                  <a:pt x="130" y="123"/>
                  <a:pt x="130" y="123"/>
                  <a:pt x="130" y="123"/>
                </a:cubicBezTo>
                <a:cubicBezTo>
                  <a:pt x="152" y="123"/>
                  <a:pt x="170" y="105"/>
                  <a:pt x="170" y="83"/>
                </a:cubicBezTo>
                <a:cubicBezTo>
                  <a:pt x="170" y="48"/>
                  <a:pt x="170" y="48"/>
                  <a:pt x="170" y="48"/>
                </a:cubicBezTo>
                <a:cubicBezTo>
                  <a:pt x="122" y="0"/>
                  <a:pt x="122" y="0"/>
                  <a:pt x="122" y="0"/>
                </a:cubicBezTo>
                <a:lnTo>
                  <a:pt x="0" y="76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Freeform 213"/>
          <p:cNvSpPr/>
          <p:nvPr/>
        </p:nvSpPr>
        <p:spPr bwMode="auto">
          <a:xfrm>
            <a:off x="461963" y="2744788"/>
            <a:ext cx="306388" cy="382588"/>
          </a:xfrm>
          <a:custGeom>
            <a:avLst/>
            <a:gdLst>
              <a:gd name="T0" fmla="*/ 0 w 193"/>
              <a:gd name="T1" fmla="*/ 0 h 241"/>
              <a:gd name="T2" fmla="*/ 0 w 193"/>
              <a:gd name="T3" fmla="*/ 241 h 241"/>
              <a:gd name="T4" fmla="*/ 193 w 193"/>
              <a:gd name="T5" fmla="*/ 120 h 241"/>
              <a:gd name="T6" fmla="*/ 0 w 193"/>
              <a:gd name="T7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3" h="241">
                <a:moveTo>
                  <a:pt x="0" y="0"/>
                </a:moveTo>
                <a:lnTo>
                  <a:pt x="0" y="241"/>
                </a:lnTo>
                <a:lnTo>
                  <a:pt x="193" y="120"/>
                </a:lnTo>
                <a:lnTo>
                  <a:pt x="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214"/>
          <p:cNvSpPr/>
          <p:nvPr/>
        </p:nvSpPr>
        <p:spPr bwMode="auto">
          <a:xfrm>
            <a:off x="11307763" y="15954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15"/>
          <p:cNvSpPr/>
          <p:nvPr/>
        </p:nvSpPr>
        <p:spPr bwMode="auto">
          <a:xfrm>
            <a:off x="11463338" y="1812925"/>
            <a:ext cx="488950" cy="425450"/>
          </a:xfrm>
          <a:custGeom>
            <a:avLst/>
            <a:gdLst>
              <a:gd name="T0" fmla="*/ 86 w 194"/>
              <a:gd name="T1" fmla="*/ 7 h 169"/>
              <a:gd name="T2" fmla="*/ 65 w 194"/>
              <a:gd name="T3" fmla="*/ 43 h 169"/>
              <a:gd name="T4" fmla="*/ 23 w 194"/>
              <a:gd name="T5" fmla="*/ 0 h 169"/>
              <a:gd name="T6" fmla="*/ 0 w 194"/>
              <a:gd name="T7" fmla="*/ 23 h 169"/>
              <a:gd name="T8" fmla="*/ 49 w 194"/>
              <a:gd name="T9" fmla="*/ 72 h 169"/>
              <a:gd name="T10" fmla="*/ 44 w 194"/>
              <a:gd name="T11" fmla="*/ 81 h 169"/>
              <a:gd name="T12" fmla="*/ 0 w 194"/>
              <a:gd name="T13" fmla="*/ 101 h 169"/>
              <a:gd name="T14" fmla="*/ 68 w 194"/>
              <a:gd name="T15" fmla="*/ 169 h 169"/>
              <a:gd name="T16" fmla="*/ 154 w 194"/>
              <a:gd name="T17" fmla="*/ 169 h 169"/>
              <a:gd name="T18" fmla="*/ 194 w 194"/>
              <a:gd name="T19" fmla="*/ 132 h 169"/>
              <a:gd name="T20" fmla="*/ 194 w 194"/>
              <a:gd name="T21" fmla="*/ 54 h 169"/>
              <a:gd name="T22" fmla="*/ 151 w 194"/>
              <a:gd name="T23" fmla="*/ 11 h 169"/>
              <a:gd name="T24" fmla="*/ 86 w 194"/>
              <a:gd name="T25" fmla="*/ 7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94" h="169">
                <a:moveTo>
                  <a:pt x="86" y="7"/>
                </a:moveTo>
                <a:cubicBezTo>
                  <a:pt x="65" y="43"/>
                  <a:pt x="65" y="43"/>
                  <a:pt x="65" y="43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23"/>
                  <a:pt x="0" y="23"/>
                  <a:pt x="0" y="23"/>
                </a:cubicBezTo>
                <a:cubicBezTo>
                  <a:pt x="49" y="72"/>
                  <a:pt x="49" y="72"/>
                  <a:pt x="49" y="72"/>
                </a:cubicBezTo>
                <a:cubicBezTo>
                  <a:pt x="44" y="81"/>
                  <a:pt x="44" y="81"/>
                  <a:pt x="44" y="81"/>
                </a:cubicBezTo>
                <a:cubicBezTo>
                  <a:pt x="0" y="101"/>
                  <a:pt x="0" y="101"/>
                  <a:pt x="0" y="101"/>
                </a:cubicBezTo>
                <a:cubicBezTo>
                  <a:pt x="68" y="169"/>
                  <a:pt x="68" y="169"/>
                  <a:pt x="68" y="169"/>
                </a:cubicBezTo>
                <a:cubicBezTo>
                  <a:pt x="154" y="169"/>
                  <a:pt x="154" y="169"/>
                  <a:pt x="154" y="169"/>
                </a:cubicBezTo>
                <a:cubicBezTo>
                  <a:pt x="175" y="169"/>
                  <a:pt x="192" y="153"/>
                  <a:pt x="194" y="132"/>
                </a:cubicBezTo>
                <a:cubicBezTo>
                  <a:pt x="194" y="54"/>
                  <a:pt x="194" y="54"/>
                  <a:pt x="194" y="54"/>
                </a:cubicBezTo>
                <a:cubicBezTo>
                  <a:pt x="151" y="11"/>
                  <a:pt x="151" y="11"/>
                  <a:pt x="151" y="11"/>
                </a:cubicBezTo>
                <a:lnTo>
                  <a:pt x="86" y="7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6"/>
          <p:cNvSpPr/>
          <p:nvPr/>
        </p:nvSpPr>
        <p:spPr bwMode="auto">
          <a:xfrm>
            <a:off x="11463338" y="1811338"/>
            <a:ext cx="381000" cy="309563"/>
          </a:xfrm>
          <a:custGeom>
            <a:avLst/>
            <a:gdLst>
              <a:gd name="T0" fmla="*/ 187 w 240"/>
              <a:gd name="T1" fmla="*/ 123 h 195"/>
              <a:gd name="T2" fmla="*/ 152 w 240"/>
              <a:gd name="T3" fmla="*/ 123 h 195"/>
              <a:gd name="T4" fmla="*/ 83 w 240"/>
              <a:gd name="T5" fmla="*/ 0 h 195"/>
              <a:gd name="T6" fmla="*/ 83 w 240"/>
              <a:gd name="T7" fmla="*/ 0 h 195"/>
              <a:gd name="T8" fmla="*/ 83 w 240"/>
              <a:gd name="T9" fmla="*/ 0 h 195"/>
              <a:gd name="T10" fmla="*/ 0 w 240"/>
              <a:gd name="T11" fmla="*/ 0 h 195"/>
              <a:gd name="T12" fmla="*/ 0 w 240"/>
              <a:gd name="T13" fmla="*/ 38 h 195"/>
              <a:gd name="T14" fmla="*/ 61 w 240"/>
              <a:gd name="T15" fmla="*/ 38 h 195"/>
              <a:gd name="T16" fmla="*/ 130 w 240"/>
              <a:gd name="T17" fmla="*/ 162 h 195"/>
              <a:gd name="T18" fmla="*/ 130 w 240"/>
              <a:gd name="T19" fmla="*/ 162 h 195"/>
              <a:gd name="T20" fmla="*/ 130 w 240"/>
              <a:gd name="T21" fmla="*/ 162 h 195"/>
              <a:gd name="T22" fmla="*/ 187 w 240"/>
              <a:gd name="T23" fmla="*/ 162 h 195"/>
              <a:gd name="T24" fmla="*/ 187 w 240"/>
              <a:gd name="T25" fmla="*/ 195 h 195"/>
              <a:gd name="T26" fmla="*/ 240 w 240"/>
              <a:gd name="T27" fmla="*/ 143 h 195"/>
              <a:gd name="T28" fmla="*/ 187 w 240"/>
              <a:gd name="T29" fmla="*/ 90 h 195"/>
              <a:gd name="T30" fmla="*/ 187 w 240"/>
              <a:gd name="T31" fmla="*/ 123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40" h="195">
                <a:moveTo>
                  <a:pt x="187" y="123"/>
                </a:moveTo>
                <a:lnTo>
                  <a:pt x="152" y="123"/>
                </a:lnTo>
                <a:lnTo>
                  <a:pt x="83" y="0"/>
                </a:lnTo>
                <a:lnTo>
                  <a:pt x="83" y="0"/>
                </a:lnTo>
                <a:lnTo>
                  <a:pt x="83" y="0"/>
                </a:lnTo>
                <a:lnTo>
                  <a:pt x="0" y="0"/>
                </a:lnTo>
                <a:lnTo>
                  <a:pt x="0" y="38"/>
                </a:lnTo>
                <a:lnTo>
                  <a:pt x="61" y="38"/>
                </a:lnTo>
                <a:lnTo>
                  <a:pt x="130" y="162"/>
                </a:lnTo>
                <a:lnTo>
                  <a:pt x="130" y="162"/>
                </a:lnTo>
                <a:lnTo>
                  <a:pt x="130" y="162"/>
                </a:lnTo>
                <a:lnTo>
                  <a:pt x="187" y="162"/>
                </a:lnTo>
                <a:lnTo>
                  <a:pt x="187" y="195"/>
                </a:lnTo>
                <a:lnTo>
                  <a:pt x="240" y="143"/>
                </a:lnTo>
                <a:lnTo>
                  <a:pt x="187" y="90"/>
                </a:lnTo>
                <a:lnTo>
                  <a:pt x="187" y="123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17"/>
          <p:cNvSpPr/>
          <p:nvPr/>
        </p:nvSpPr>
        <p:spPr bwMode="auto">
          <a:xfrm>
            <a:off x="11463338" y="1758950"/>
            <a:ext cx="381000" cy="309563"/>
          </a:xfrm>
          <a:custGeom>
            <a:avLst/>
            <a:gdLst>
              <a:gd name="T0" fmla="*/ 187 w 240"/>
              <a:gd name="T1" fmla="*/ 71 h 195"/>
              <a:gd name="T2" fmla="*/ 152 w 240"/>
              <a:gd name="T3" fmla="*/ 71 h 195"/>
              <a:gd name="T4" fmla="*/ 83 w 240"/>
              <a:gd name="T5" fmla="*/ 195 h 195"/>
              <a:gd name="T6" fmla="*/ 83 w 240"/>
              <a:gd name="T7" fmla="*/ 195 h 195"/>
              <a:gd name="T8" fmla="*/ 83 w 240"/>
              <a:gd name="T9" fmla="*/ 195 h 195"/>
              <a:gd name="T10" fmla="*/ 0 w 240"/>
              <a:gd name="T11" fmla="*/ 195 h 195"/>
              <a:gd name="T12" fmla="*/ 0 w 240"/>
              <a:gd name="T13" fmla="*/ 156 h 195"/>
              <a:gd name="T14" fmla="*/ 61 w 240"/>
              <a:gd name="T15" fmla="*/ 156 h 195"/>
              <a:gd name="T16" fmla="*/ 130 w 240"/>
              <a:gd name="T17" fmla="*/ 33 h 195"/>
              <a:gd name="T18" fmla="*/ 130 w 240"/>
              <a:gd name="T19" fmla="*/ 33 h 195"/>
              <a:gd name="T20" fmla="*/ 130 w 240"/>
              <a:gd name="T21" fmla="*/ 33 h 195"/>
              <a:gd name="T22" fmla="*/ 187 w 240"/>
              <a:gd name="T23" fmla="*/ 33 h 195"/>
              <a:gd name="T24" fmla="*/ 187 w 240"/>
              <a:gd name="T25" fmla="*/ 0 h 195"/>
              <a:gd name="T26" fmla="*/ 240 w 240"/>
              <a:gd name="T27" fmla="*/ 52 h 195"/>
              <a:gd name="T28" fmla="*/ 187 w 240"/>
              <a:gd name="T29" fmla="*/ 104 h 195"/>
              <a:gd name="T30" fmla="*/ 187 w 240"/>
              <a:gd name="T31" fmla="*/ 71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40" h="195">
                <a:moveTo>
                  <a:pt x="187" y="71"/>
                </a:moveTo>
                <a:lnTo>
                  <a:pt x="152" y="71"/>
                </a:lnTo>
                <a:lnTo>
                  <a:pt x="83" y="195"/>
                </a:lnTo>
                <a:lnTo>
                  <a:pt x="83" y="195"/>
                </a:lnTo>
                <a:lnTo>
                  <a:pt x="83" y="195"/>
                </a:lnTo>
                <a:lnTo>
                  <a:pt x="0" y="195"/>
                </a:lnTo>
                <a:lnTo>
                  <a:pt x="0" y="156"/>
                </a:lnTo>
                <a:lnTo>
                  <a:pt x="61" y="156"/>
                </a:lnTo>
                <a:lnTo>
                  <a:pt x="130" y="33"/>
                </a:lnTo>
                <a:lnTo>
                  <a:pt x="130" y="33"/>
                </a:lnTo>
                <a:lnTo>
                  <a:pt x="130" y="33"/>
                </a:lnTo>
                <a:lnTo>
                  <a:pt x="187" y="33"/>
                </a:lnTo>
                <a:lnTo>
                  <a:pt x="187" y="0"/>
                </a:lnTo>
                <a:lnTo>
                  <a:pt x="240" y="52"/>
                </a:lnTo>
                <a:lnTo>
                  <a:pt x="187" y="104"/>
                </a:lnTo>
                <a:lnTo>
                  <a:pt x="187" y="71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18"/>
          <p:cNvSpPr/>
          <p:nvPr/>
        </p:nvSpPr>
        <p:spPr bwMode="auto">
          <a:xfrm>
            <a:off x="10302876" y="15954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19"/>
          <p:cNvSpPr/>
          <p:nvPr/>
        </p:nvSpPr>
        <p:spPr bwMode="auto">
          <a:xfrm>
            <a:off x="10433051" y="1782763"/>
            <a:ext cx="512763" cy="455613"/>
          </a:xfrm>
          <a:custGeom>
            <a:avLst/>
            <a:gdLst>
              <a:gd name="T0" fmla="*/ 134 w 204"/>
              <a:gd name="T1" fmla="*/ 0 h 181"/>
              <a:gd name="T2" fmla="*/ 109 w 204"/>
              <a:gd name="T3" fmla="*/ 25 h 181"/>
              <a:gd name="T4" fmla="*/ 51 w 204"/>
              <a:gd name="T5" fmla="*/ 21 h 181"/>
              <a:gd name="T6" fmla="*/ 21 w 204"/>
              <a:gd name="T7" fmla="*/ 24 h 181"/>
              <a:gd name="T8" fmla="*/ 0 w 204"/>
              <a:gd name="T9" fmla="*/ 72 h 181"/>
              <a:gd name="T10" fmla="*/ 31 w 204"/>
              <a:gd name="T11" fmla="*/ 103 h 181"/>
              <a:gd name="T12" fmla="*/ 18 w 204"/>
              <a:gd name="T13" fmla="*/ 115 h 181"/>
              <a:gd name="T14" fmla="*/ 84 w 204"/>
              <a:gd name="T15" fmla="*/ 181 h 181"/>
              <a:gd name="T16" fmla="*/ 164 w 204"/>
              <a:gd name="T17" fmla="*/ 181 h 181"/>
              <a:gd name="T18" fmla="*/ 204 w 204"/>
              <a:gd name="T19" fmla="*/ 141 h 181"/>
              <a:gd name="T20" fmla="*/ 204 w 204"/>
              <a:gd name="T21" fmla="*/ 71 h 181"/>
              <a:gd name="T22" fmla="*/ 134 w 204"/>
              <a:gd name="T23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4" h="181">
                <a:moveTo>
                  <a:pt x="134" y="0"/>
                </a:moveTo>
                <a:cubicBezTo>
                  <a:pt x="109" y="25"/>
                  <a:pt x="109" y="25"/>
                  <a:pt x="109" y="25"/>
                </a:cubicBezTo>
                <a:cubicBezTo>
                  <a:pt x="51" y="21"/>
                  <a:pt x="51" y="21"/>
                  <a:pt x="51" y="21"/>
                </a:cubicBezTo>
                <a:cubicBezTo>
                  <a:pt x="21" y="24"/>
                  <a:pt x="21" y="24"/>
                  <a:pt x="21" y="24"/>
                </a:cubicBezTo>
                <a:cubicBezTo>
                  <a:pt x="0" y="72"/>
                  <a:pt x="0" y="72"/>
                  <a:pt x="0" y="72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18" y="115"/>
                  <a:pt x="18" y="115"/>
                  <a:pt x="18" y="115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86" y="181"/>
                  <a:pt x="204" y="163"/>
                  <a:pt x="204" y="141"/>
                </a:cubicBezTo>
                <a:cubicBezTo>
                  <a:pt x="204" y="71"/>
                  <a:pt x="204" y="71"/>
                  <a:pt x="204" y="71"/>
                </a:cubicBezTo>
                <a:lnTo>
                  <a:pt x="134" y="0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20"/>
          <p:cNvSpPr/>
          <p:nvPr/>
        </p:nvSpPr>
        <p:spPr bwMode="auto">
          <a:xfrm>
            <a:off x="10433051" y="1892300"/>
            <a:ext cx="382588" cy="217488"/>
          </a:xfrm>
          <a:custGeom>
            <a:avLst/>
            <a:gdLst>
              <a:gd name="T0" fmla="*/ 201 w 241"/>
              <a:gd name="T1" fmla="*/ 66 h 137"/>
              <a:gd name="T2" fmla="*/ 52 w 241"/>
              <a:gd name="T3" fmla="*/ 66 h 137"/>
              <a:gd name="T4" fmla="*/ 52 w 241"/>
              <a:gd name="T5" fmla="*/ 33 h 137"/>
              <a:gd name="T6" fmla="*/ 0 w 241"/>
              <a:gd name="T7" fmla="*/ 85 h 137"/>
              <a:gd name="T8" fmla="*/ 52 w 241"/>
              <a:gd name="T9" fmla="*/ 137 h 137"/>
              <a:gd name="T10" fmla="*/ 52 w 241"/>
              <a:gd name="T11" fmla="*/ 104 h 137"/>
              <a:gd name="T12" fmla="*/ 241 w 241"/>
              <a:gd name="T13" fmla="*/ 104 h 137"/>
              <a:gd name="T14" fmla="*/ 241 w 241"/>
              <a:gd name="T15" fmla="*/ 95 h 137"/>
              <a:gd name="T16" fmla="*/ 241 w 241"/>
              <a:gd name="T17" fmla="*/ 66 h 137"/>
              <a:gd name="T18" fmla="*/ 241 w 241"/>
              <a:gd name="T19" fmla="*/ 0 h 137"/>
              <a:gd name="T20" fmla="*/ 201 w 241"/>
              <a:gd name="T21" fmla="*/ 39 h 137"/>
              <a:gd name="T22" fmla="*/ 201 w 241"/>
              <a:gd name="T23" fmla="*/ 6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41" h="137">
                <a:moveTo>
                  <a:pt x="201" y="66"/>
                </a:moveTo>
                <a:lnTo>
                  <a:pt x="52" y="66"/>
                </a:lnTo>
                <a:lnTo>
                  <a:pt x="52" y="33"/>
                </a:lnTo>
                <a:lnTo>
                  <a:pt x="0" y="85"/>
                </a:lnTo>
                <a:lnTo>
                  <a:pt x="52" y="137"/>
                </a:lnTo>
                <a:lnTo>
                  <a:pt x="52" y="104"/>
                </a:lnTo>
                <a:lnTo>
                  <a:pt x="241" y="104"/>
                </a:lnTo>
                <a:lnTo>
                  <a:pt x="241" y="95"/>
                </a:lnTo>
                <a:lnTo>
                  <a:pt x="241" y="66"/>
                </a:lnTo>
                <a:lnTo>
                  <a:pt x="241" y="0"/>
                </a:lnTo>
                <a:lnTo>
                  <a:pt x="201" y="39"/>
                </a:lnTo>
                <a:lnTo>
                  <a:pt x="201" y="66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21"/>
          <p:cNvSpPr/>
          <p:nvPr/>
        </p:nvSpPr>
        <p:spPr bwMode="auto">
          <a:xfrm>
            <a:off x="10433051" y="1747838"/>
            <a:ext cx="382588" cy="217488"/>
          </a:xfrm>
          <a:custGeom>
            <a:avLst/>
            <a:gdLst>
              <a:gd name="T0" fmla="*/ 38 w 241"/>
              <a:gd name="T1" fmla="*/ 72 h 137"/>
              <a:gd name="T2" fmla="*/ 189 w 241"/>
              <a:gd name="T3" fmla="*/ 72 h 137"/>
              <a:gd name="T4" fmla="*/ 189 w 241"/>
              <a:gd name="T5" fmla="*/ 103 h 137"/>
              <a:gd name="T6" fmla="*/ 241 w 241"/>
              <a:gd name="T7" fmla="*/ 53 h 137"/>
              <a:gd name="T8" fmla="*/ 189 w 241"/>
              <a:gd name="T9" fmla="*/ 0 h 137"/>
              <a:gd name="T10" fmla="*/ 189 w 241"/>
              <a:gd name="T11" fmla="*/ 32 h 137"/>
              <a:gd name="T12" fmla="*/ 0 w 241"/>
              <a:gd name="T13" fmla="*/ 32 h 137"/>
              <a:gd name="T14" fmla="*/ 0 w 241"/>
              <a:gd name="T15" fmla="*/ 137 h 137"/>
              <a:gd name="T16" fmla="*/ 38 w 241"/>
              <a:gd name="T17" fmla="*/ 98 h 137"/>
              <a:gd name="T18" fmla="*/ 38 w 241"/>
              <a:gd name="T19" fmla="*/ 72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1" h="137">
                <a:moveTo>
                  <a:pt x="38" y="72"/>
                </a:moveTo>
                <a:lnTo>
                  <a:pt x="189" y="72"/>
                </a:lnTo>
                <a:lnTo>
                  <a:pt x="189" y="103"/>
                </a:lnTo>
                <a:lnTo>
                  <a:pt x="241" y="53"/>
                </a:lnTo>
                <a:lnTo>
                  <a:pt x="189" y="0"/>
                </a:lnTo>
                <a:lnTo>
                  <a:pt x="189" y="32"/>
                </a:lnTo>
                <a:lnTo>
                  <a:pt x="0" y="32"/>
                </a:lnTo>
                <a:lnTo>
                  <a:pt x="0" y="137"/>
                </a:lnTo>
                <a:lnTo>
                  <a:pt x="38" y="98"/>
                </a:lnTo>
                <a:lnTo>
                  <a:pt x="38" y="72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22"/>
          <p:cNvSpPr/>
          <p:nvPr/>
        </p:nvSpPr>
        <p:spPr bwMode="auto">
          <a:xfrm>
            <a:off x="9296401" y="15954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23"/>
          <p:cNvSpPr/>
          <p:nvPr/>
        </p:nvSpPr>
        <p:spPr bwMode="auto">
          <a:xfrm>
            <a:off x="9428163" y="1831975"/>
            <a:ext cx="512763" cy="406400"/>
          </a:xfrm>
          <a:custGeom>
            <a:avLst/>
            <a:gdLst>
              <a:gd name="T0" fmla="*/ 14 w 204"/>
              <a:gd name="T1" fmla="*/ 3 h 162"/>
              <a:gd name="T2" fmla="*/ 0 w 204"/>
              <a:gd name="T3" fmla="*/ 91 h 162"/>
              <a:gd name="T4" fmla="*/ 71 w 204"/>
              <a:gd name="T5" fmla="*/ 162 h 162"/>
              <a:gd name="T6" fmla="*/ 164 w 204"/>
              <a:gd name="T7" fmla="*/ 162 h 162"/>
              <a:gd name="T8" fmla="*/ 204 w 204"/>
              <a:gd name="T9" fmla="*/ 122 h 162"/>
              <a:gd name="T10" fmla="*/ 204 w 204"/>
              <a:gd name="T11" fmla="*/ 53 h 162"/>
              <a:gd name="T12" fmla="*/ 152 w 204"/>
              <a:gd name="T13" fmla="*/ 0 h 162"/>
              <a:gd name="T14" fmla="*/ 14 w 204"/>
              <a:gd name="T15" fmla="*/ 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162">
                <a:moveTo>
                  <a:pt x="14" y="3"/>
                </a:moveTo>
                <a:cubicBezTo>
                  <a:pt x="0" y="91"/>
                  <a:pt x="0" y="91"/>
                  <a:pt x="0" y="91"/>
                </a:cubicBezTo>
                <a:cubicBezTo>
                  <a:pt x="71" y="162"/>
                  <a:pt x="71" y="162"/>
                  <a:pt x="71" y="162"/>
                </a:cubicBezTo>
                <a:cubicBezTo>
                  <a:pt x="164" y="162"/>
                  <a:pt x="164" y="162"/>
                  <a:pt x="164" y="162"/>
                </a:cubicBezTo>
                <a:cubicBezTo>
                  <a:pt x="186" y="162"/>
                  <a:pt x="204" y="144"/>
                  <a:pt x="204" y="122"/>
                </a:cubicBezTo>
                <a:cubicBezTo>
                  <a:pt x="204" y="53"/>
                  <a:pt x="204" y="53"/>
                  <a:pt x="204" y="53"/>
                </a:cubicBezTo>
                <a:cubicBezTo>
                  <a:pt x="152" y="0"/>
                  <a:pt x="152" y="0"/>
                  <a:pt x="152" y="0"/>
                </a:cubicBezTo>
                <a:lnTo>
                  <a:pt x="14" y="3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24"/>
          <p:cNvSpPr/>
          <p:nvPr/>
        </p:nvSpPr>
        <p:spPr bwMode="auto">
          <a:xfrm>
            <a:off x="9428163" y="1751013"/>
            <a:ext cx="381000" cy="309563"/>
          </a:xfrm>
          <a:custGeom>
            <a:avLst/>
            <a:gdLst>
              <a:gd name="T0" fmla="*/ 202 w 240"/>
              <a:gd name="T1" fmla="*/ 157 h 195"/>
              <a:gd name="T2" fmla="*/ 38 w 240"/>
              <a:gd name="T3" fmla="*/ 157 h 195"/>
              <a:gd name="T4" fmla="*/ 38 w 240"/>
              <a:gd name="T5" fmla="*/ 71 h 195"/>
              <a:gd name="T6" fmla="*/ 188 w 240"/>
              <a:gd name="T7" fmla="*/ 71 h 195"/>
              <a:gd name="T8" fmla="*/ 188 w 240"/>
              <a:gd name="T9" fmla="*/ 103 h 195"/>
              <a:gd name="T10" fmla="*/ 240 w 240"/>
              <a:gd name="T11" fmla="*/ 51 h 195"/>
              <a:gd name="T12" fmla="*/ 188 w 240"/>
              <a:gd name="T13" fmla="*/ 0 h 195"/>
              <a:gd name="T14" fmla="*/ 188 w 240"/>
              <a:gd name="T15" fmla="*/ 32 h 195"/>
              <a:gd name="T16" fmla="*/ 0 w 240"/>
              <a:gd name="T17" fmla="*/ 32 h 195"/>
              <a:gd name="T18" fmla="*/ 0 w 240"/>
              <a:gd name="T19" fmla="*/ 195 h 195"/>
              <a:gd name="T20" fmla="*/ 240 w 240"/>
              <a:gd name="T21" fmla="*/ 195 h 195"/>
              <a:gd name="T22" fmla="*/ 240 w 240"/>
              <a:gd name="T23" fmla="*/ 90 h 195"/>
              <a:gd name="T24" fmla="*/ 202 w 240"/>
              <a:gd name="T25" fmla="*/ 130 h 195"/>
              <a:gd name="T26" fmla="*/ 202 w 240"/>
              <a:gd name="T27" fmla="*/ 15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0" h="195">
                <a:moveTo>
                  <a:pt x="202" y="157"/>
                </a:moveTo>
                <a:lnTo>
                  <a:pt x="38" y="157"/>
                </a:lnTo>
                <a:lnTo>
                  <a:pt x="38" y="71"/>
                </a:lnTo>
                <a:lnTo>
                  <a:pt x="188" y="71"/>
                </a:lnTo>
                <a:lnTo>
                  <a:pt x="188" y="103"/>
                </a:lnTo>
                <a:lnTo>
                  <a:pt x="240" y="51"/>
                </a:lnTo>
                <a:lnTo>
                  <a:pt x="188" y="0"/>
                </a:lnTo>
                <a:lnTo>
                  <a:pt x="188" y="32"/>
                </a:lnTo>
                <a:lnTo>
                  <a:pt x="0" y="32"/>
                </a:lnTo>
                <a:lnTo>
                  <a:pt x="0" y="195"/>
                </a:lnTo>
                <a:lnTo>
                  <a:pt x="240" y="195"/>
                </a:lnTo>
                <a:lnTo>
                  <a:pt x="240" y="90"/>
                </a:lnTo>
                <a:lnTo>
                  <a:pt x="202" y="130"/>
                </a:lnTo>
                <a:lnTo>
                  <a:pt x="202" y="15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225"/>
          <p:cNvSpPr/>
          <p:nvPr/>
        </p:nvSpPr>
        <p:spPr bwMode="auto">
          <a:xfrm>
            <a:off x="8291513" y="15954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226"/>
          <p:cNvSpPr/>
          <p:nvPr/>
        </p:nvSpPr>
        <p:spPr bwMode="auto">
          <a:xfrm>
            <a:off x="8424863" y="1738313"/>
            <a:ext cx="509588" cy="500063"/>
          </a:xfrm>
          <a:custGeom>
            <a:avLst/>
            <a:gdLst>
              <a:gd name="T0" fmla="*/ 109 w 203"/>
              <a:gd name="T1" fmla="*/ 33 h 199"/>
              <a:gd name="T2" fmla="*/ 82 w 203"/>
              <a:gd name="T3" fmla="*/ 6 h 199"/>
              <a:gd name="T4" fmla="*/ 32 w 203"/>
              <a:gd name="T5" fmla="*/ 29 h 199"/>
              <a:gd name="T6" fmla="*/ 0 w 203"/>
              <a:gd name="T7" fmla="*/ 88 h 199"/>
              <a:gd name="T8" fmla="*/ 37 w 203"/>
              <a:gd name="T9" fmla="*/ 124 h 199"/>
              <a:gd name="T10" fmla="*/ 15 w 203"/>
              <a:gd name="T11" fmla="*/ 152 h 199"/>
              <a:gd name="T12" fmla="*/ 62 w 203"/>
              <a:gd name="T13" fmla="*/ 199 h 199"/>
              <a:gd name="T14" fmla="*/ 163 w 203"/>
              <a:gd name="T15" fmla="*/ 199 h 199"/>
              <a:gd name="T16" fmla="*/ 203 w 203"/>
              <a:gd name="T17" fmla="*/ 159 h 199"/>
              <a:gd name="T18" fmla="*/ 203 w 203"/>
              <a:gd name="T19" fmla="*/ 68 h 199"/>
              <a:gd name="T20" fmla="*/ 135 w 203"/>
              <a:gd name="T21" fmla="*/ 0 h 199"/>
              <a:gd name="T22" fmla="*/ 109 w 203"/>
              <a:gd name="T23" fmla="*/ 3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3" h="199">
                <a:moveTo>
                  <a:pt x="109" y="33"/>
                </a:moveTo>
                <a:cubicBezTo>
                  <a:pt x="82" y="6"/>
                  <a:pt x="82" y="6"/>
                  <a:pt x="82" y="6"/>
                </a:cubicBezTo>
                <a:cubicBezTo>
                  <a:pt x="32" y="29"/>
                  <a:pt x="32" y="29"/>
                  <a:pt x="32" y="29"/>
                </a:cubicBezTo>
                <a:cubicBezTo>
                  <a:pt x="0" y="88"/>
                  <a:pt x="0" y="88"/>
                  <a:pt x="0" y="88"/>
                </a:cubicBezTo>
                <a:cubicBezTo>
                  <a:pt x="37" y="124"/>
                  <a:pt x="37" y="124"/>
                  <a:pt x="37" y="124"/>
                </a:cubicBezTo>
                <a:cubicBezTo>
                  <a:pt x="15" y="152"/>
                  <a:pt x="15" y="152"/>
                  <a:pt x="15" y="152"/>
                </a:cubicBezTo>
                <a:cubicBezTo>
                  <a:pt x="62" y="199"/>
                  <a:pt x="62" y="199"/>
                  <a:pt x="62" y="199"/>
                </a:cubicBezTo>
                <a:cubicBezTo>
                  <a:pt x="163" y="199"/>
                  <a:pt x="163" y="199"/>
                  <a:pt x="163" y="199"/>
                </a:cubicBezTo>
                <a:cubicBezTo>
                  <a:pt x="185" y="199"/>
                  <a:pt x="203" y="181"/>
                  <a:pt x="203" y="159"/>
                </a:cubicBezTo>
                <a:cubicBezTo>
                  <a:pt x="203" y="68"/>
                  <a:pt x="203" y="68"/>
                  <a:pt x="203" y="68"/>
                </a:cubicBezTo>
                <a:cubicBezTo>
                  <a:pt x="135" y="0"/>
                  <a:pt x="135" y="0"/>
                  <a:pt x="135" y="0"/>
                </a:cubicBezTo>
                <a:lnTo>
                  <a:pt x="109" y="33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227"/>
          <p:cNvSpPr/>
          <p:nvPr/>
        </p:nvSpPr>
        <p:spPr bwMode="auto">
          <a:xfrm>
            <a:off x="8421688" y="1738313"/>
            <a:ext cx="341313" cy="220663"/>
          </a:xfrm>
          <a:custGeom>
            <a:avLst/>
            <a:gdLst>
              <a:gd name="T0" fmla="*/ 23 w 136"/>
              <a:gd name="T1" fmla="*/ 76 h 88"/>
              <a:gd name="T2" fmla="*/ 28 w 136"/>
              <a:gd name="T3" fmla="*/ 55 h 88"/>
              <a:gd name="T4" fmla="*/ 39 w 136"/>
              <a:gd name="T5" fmla="*/ 39 h 88"/>
              <a:gd name="T6" fmla="*/ 56 w 136"/>
              <a:gd name="T7" fmla="*/ 27 h 88"/>
              <a:gd name="T8" fmla="*/ 76 w 136"/>
              <a:gd name="T9" fmla="*/ 23 h 88"/>
              <a:gd name="T10" fmla="*/ 96 w 136"/>
              <a:gd name="T11" fmla="*/ 27 h 88"/>
              <a:gd name="T12" fmla="*/ 104 w 136"/>
              <a:gd name="T13" fmla="*/ 32 h 88"/>
              <a:gd name="T14" fmla="*/ 89 w 136"/>
              <a:gd name="T15" fmla="*/ 46 h 88"/>
              <a:gd name="T16" fmla="*/ 136 w 136"/>
              <a:gd name="T17" fmla="*/ 46 h 88"/>
              <a:gd name="T18" fmla="*/ 136 w 136"/>
              <a:gd name="T19" fmla="*/ 0 h 88"/>
              <a:gd name="T20" fmla="*/ 121 w 136"/>
              <a:gd name="T21" fmla="*/ 15 h 88"/>
              <a:gd name="T22" fmla="*/ 76 w 136"/>
              <a:gd name="T23" fmla="*/ 0 h 88"/>
              <a:gd name="T24" fmla="*/ 0 w 136"/>
              <a:gd name="T25" fmla="*/ 76 h 88"/>
              <a:gd name="T26" fmla="*/ 1 w 136"/>
              <a:gd name="T27" fmla="*/ 88 h 88"/>
              <a:gd name="T28" fmla="*/ 25 w 136"/>
              <a:gd name="T29" fmla="*/ 88 h 88"/>
              <a:gd name="T30" fmla="*/ 23 w 136"/>
              <a:gd name="T31" fmla="*/ 7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6" h="88">
                <a:moveTo>
                  <a:pt x="23" y="76"/>
                </a:moveTo>
                <a:cubicBezTo>
                  <a:pt x="23" y="69"/>
                  <a:pt x="25" y="62"/>
                  <a:pt x="28" y="55"/>
                </a:cubicBezTo>
                <a:cubicBezTo>
                  <a:pt x="30" y="49"/>
                  <a:pt x="34" y="44"/>
                  <a:pt x="39" y="39"/>
                </a:cubicBezTo>
                <a:cubicBezTo>
                  <a:pt x="44" y="34"/>
                  <a:pt x="49" y="30"/>
                  <a:pt x="56" y="27"/>
                </a:cubicBezTo>
                <a:cubicBezTo>
                  <a:pt x="62" y="25"/>
                  <a:pt x="69" y="23"/>
                  <a:pt x="76" y="23"/>
                </a:cubicBezTo>
                <a:cubicBezTo>
                  <a:pt x="83" y="23"/>
                  <a:pt x="90" y="25"/>
                  <a:pt x="96" y="27"/>
                </a:cubicBezTo>
                <a:cubicBezTo>
                  <a:pt x="99" y="29"/>
                  <a:pt x="102" y="30"/>
                  <a:pt x="104" y="32"/>
                </a:cubicBezTo>
                <a:cubicBezTo>
                  <a:pt x="89" y="46"/>
                  <a:pt x="89" y="46"/>
                  <a:pt x="89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6" y="0"/>
                  <a:pt x="136" y="0"/>
                  <a:pt x="136" y="0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08" y="6"/>
                  <a:pt x="93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80"/>
                  <a:pt x="0" y="84"/>
                  <a:pt x="1" y="88"/>
                </a:cubicBezTo>
                <a:cubicBezTo>
                  <a:pt x="25" y="88"/>
                  <a:pt x="25" y="88"/>
                  <a:pt x="25" y="88"/>
                </a:cubicBezTo>
                <a:cubicBezTo>
                  <a:pt x="24" y="84"/>
                  <a:pt x="23" y="80"/>
                  <a:pt x="23" y="7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228"/>
          <p:cNvSpPr/>
          <p:nvPr/>
        </p:nvSpPr>
        <p:spPr bwMode="auto">
          <a:xfrm>
            <a:off x="8461376" y="1898650"/>
            <a:ext cx="342900" cy="222250"/>
          </a:xfrm>
          <a:custGeom>
            <a:avLst/>
            <a:gdLst>
              <a:gd name="T0" fmla="*/ 135 w 136"/>
              <a:gd name="T1" fmla="*/ 0 h 88"/>
              <a:gd name="T2" fmla="*/ 111 w 136"/>
              <a:gd name="T3" fmla="*/ 0 h 88"/>
              <a:gd name="T4" fmla="*/ 113 w 136"/>
              <a:gd name="T5" fmla="*/ 12 h 88"/>
              <a:gd name="T6" fmla="*/ 108 w 136"/>
              <a:gd name="T7" fmla="*/ 32 h 88"/>
              <a:gd name="T8" fmla="*/ 97 w 136"/>
              <a:gd name="T9" fmla="*/ 49 h 88"/>
              <a:gd name="T10" fmla="*/ 80 w 136"/>
              <a:gd name="T11" fmla="*/ 60 h 88"/>
              <a:gd name="T12" fmla="*/ 60 w 136"/>
              <a:gd name="T13" fmla="*/ 64 h 88"/>
              <a:gd name="T14" fmla="*/ 40 w 136"/>
              <a:gd name="T15" fmla="*/ 60 h 88"/>
              <a:gd name="T16" fmla="*/ 32 w 136"/>
              <a:gd name="T17" fmla="*/ 56 h 88"/>
              <a:gd name="T18" fmla="*/ 46 w 136"/>
              <a:gd name="T19" fmla="*/ 41 h 88"/>
              <a:gd name="T20" fmla="*/ 0 w 136"/>
              <a:gd name="T21" fmla="*/ 41 h 88"/>
              <a:gd name="T22" fmla="*/ 0 w 136"/>
              <a:gd name="T23" fmla="*/ 88 h 88"/>
              <a:gd name="T24" fmla="*/ 15 w 136"/>
              <a:gd name="T25" fmla="*/ 73 h 88"/>
              <a:gd name="T26" fmla="*/ 60 w 136"/>
              <a:gd name="T27" fmla="*/ 88 h 88"/>
              <a:gd name="T28" fmla="*/ 136 w 136"/>
              <a:gd name="T29" fmla="*/ 12 h 88"/>
              <a:gd name="T30" fmla="*/ 135 w 136"/>
              <a:gd name="T31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6" h="88">
                <a:moveTo>
                  <a:pt x="135" y="0"/>
                </a:moveTo>
                <a:cubicBezTo>
                  <a:pt x="111" y="0"/>
                  <a:pt x="111" y="0"/>
                  <a:pt x="111" y="0"/>
                </a:cubicBezTo>
                <a:cubicBezTo>
                  <a:pt x="112" y="4"/>
                  <a:pt x="113" y="8"/>
                  <a:pt x="113" y="12"/>
                </a:cubicBezTo>
                <a:cubicBezTo>
                  <a:pt x="113" y="19"/>
                  <a:pt x="111" y="26"/>
                  <a:pt x="108" y="32"/>
                </a:cubicBezTo>
                <a:cubicBezTo>
                  <a:pt x="106" y="39"/>
                  <a:pt x="102" y="44"/>
                  <a:pt x="97" y="49"/>
                </a:cubicBezTo>
                <a:cubicBezTo>
                  <a:pt x="92" y="54"/>
                  <a:pt x="87" y="58"/>
                  <a:pt x="80" y="60"/>
                </a:cubicBezTo>
                <a:cubicBezTo>
                  <a:pt x="74" y="63"/>
                  <a:pt x="67" y="64"/>
                  <a:pt x="60" y="64"/>
                </a:cubicBezTo>
                <a:cubicBezTo>
                  <a:pt x="53" y="64"/>
                  <a:pt x="46" y="63"/>
                  <a:pt x="40" y="60"/>
                </a:cubicBezTo>
                <a:cubicBezTo>
                  <a:pt x="37" y="59"/>
                  <a:pt x="34" y="58"/>
                  <a:pt x="32" y="56"/>
                </a:cubicBezTo>
                <a:cubicBezTo>
                  <a:pt x="46" y="41"/>
                  <a:pt x="46" y="41"/>
                  <a:pt x="46" y="41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88"/>
                  <a:pt x="0" y="88"/>
                  <a:pt x="0" y="88"/>
                </a:cubicBezTo>
                <a:cubicBezTo>
                  <a:pt x="15" y="73"/>
                  <a:pt x="15" y="73"/>
                  <a:pt x="15" y="73"/>
                </a:cubicBezTo>
                <a:cubicBezTo>
                  <a:pt x="27" y="82"/>
                  <a:pt x="43" y="88"/>
                  <a:pt x="60" y="88"/>
                </a:cubicBezTo>
                <a:cubicBezTo>
                  <a:pt x="102" y="88"/>
                  <a:pt x="136" y="54"/>
                  <a:pt x="136" y="12"/>
                </a:cubicBezTo>
                <a:cubicBezTo>
                  <a:pt x="136" y="8"/>
                  <a:pt x="136" y="4"/>
                  <a:pt x="135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229"/>
          <p:cNvSpPr/>
          <p:nvPr/>
        </p:nvSpPr>
        <p:spPr bwMode="auto">
          <a:xfrm>
            <a:off x="7285038" y="15954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230"/>
          <p:cNvSpPr/>
          <p:nvPr/>
        </p:nvSpPr>
        <p:spPr bwMode="auto">
          <a:xfrm>
            <a:off x="7466013" y="1738313"/>
            <a:ext cx="463550" cy="500063"/>
          </a:xfrm>
          <a:custGeom>
            <a:avLst/>
            <a:gdLst>
              <a:gd name="T0" fmla="*/ 116 w 184"/>
              <a:gd name="T1" fmla="*/ 0 h 199"/>
              <a:gd name="T2" fmla="*/ 98 w 184"/>
              <a:gd name="T3" fmla="*/ 22 h 199"/>
              <a:gd name="T4" fmla="*/ 53 w 184"/>
              <a:gd name="T5" fmla="*/ 16 h 199"/>
              <a:gd name="T6" fmla="*/ 0 w 184"/>
              <a:gd name="T7" fmla="*/ 35 h 199"/>
              <a:gd name="T8" fmla="*/ 3 w 184"/>
              <a:gd name="T9" fmla="*/ 130 h 199"/>
              <a:gd name="T10" fmla="*/ 72 w 184"/>
              <a:gd name="T11" fmla="*/ 199 h 199"/>
              <a:gd name="T12" fmla="*/ 144 w 184"/>
              <a:gd name="T13" fmla="*/ 199 h 199"/>
              <a:gd name="T14" fmla="*/ 184 w 184"/>
              <a:gd name="T15" fmla="*/ 159 h 199"/>
              <a:gd name="T16" fmla="*/ 184 w 184"/>
              <a:gd name="T17" fmla="*/ 68 h 199"/>
              <a:gd name="T18" fmla="*/ 116 w 184"/>
              <a:gd name="T19" fmla="*/ 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4" h="199">
                <a:moveTo>
                  <a:pt x="116" y="0"/>
                </a:moveTo>
                <a:cubicBezTo>
                  <a:pt x="98" y="22"/>
                  <a:pt x="98" y="22"/>
                  <a:pt x="98" y="22"/>
                </a:cubicBezTo>
                <a:cubicBezTo>
                  <a:pt x="53" y="16"/>
                  <a:pt x="53" y="16"/>
                  <a:pt x="53" y="16"/>
                </a:cubicBezTo>
                <a:cubicBezTo>
                  <a:pt x="0" y="35"/>
                  <a:pt x="0" y="35"/>
                  <a:pt x="0" y="35"/>
                </a:cubicBezTo>
                <a:cubicBezTo>
                  <a:pt x="3" y="130"/>
                  <a:pt x="3" y="130"/>
                  <a:pt x="3" y="130"/>
                </a:cubicBezTo>
                <a:cubicBezTo>
                  <a:pt x="72" y="199"/>
                  <a:pt x="72" y="199"/>
                  <a:pt x="72" y="199"/>
                </a:cubicBezTo>
                <a:cubicBezTo>
                  <a:pt x="144" y="199"/>
                  <a:pt x="144" y="199"/>
                  <a:pt x="144" y="199"/>
                </a:cubicBezTo>
                <a:cubicBezTo>
                  <a:pt x="166" y="199"/>
                  <a:pt x="184" y="181"/>
                  <a:pt x="184" y="159"/>
                </a:cubicBezTo>
                <a:cubicBezTo>
                  <a:pt x="184" y="68"/>
                  <a:pt x="184" y="68"/>
                  <a:pt x="184" y="68"/>
                </a:cubicBezTo>
                <a:lnTo>
                  <a:pt x="116" y="0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231"/>
          <p:cNvSpPr/>
          <p:nvPr/>
        </p:nvSpPr>
        <p:spPr bwMode="auto">
          <a:xfrm>
            <a:off x="7416801" y="1738313"/>
            <a:ext cx="381000" cy="382588"/>
          </a:xfrm>
          <a:custGeom>
            <a:avLst/>
            <a:gdLst>
              <a:gd name="T0" fmla="*/ 151 w 152"/>
              <a:gd name="T1" fmla="*/ 64 h 152"/>
              <a:gd name="T2" fmla="*/ 127 w 152"/>
              <a:gd name="T3" fmla="*/ 64 h 152"/>
              <a:gd name="T4" fmla="*/ 129 w 152"/>
              <a:gd name="T5" fmla="*/ 76 h 152"/>
              <a:gd name="T6" fmla="*/ 124 w 152"/>
              <a:gd name="T7" fmla="*/ 96 h 152"/>
              <a:gd name="T8" fmla="*/ 113 w 152"/>
              <a:gd name="T9" fmla="*/ 113 h 152"/>
              <a:gd name="T10" fmla="*/ 96 w 152"/>
              <a:gd name="T11" fmla="*/ 124 h 152"/>
              <a:gd name="T12" fmla="*/ 76 w 152"/>
              <a:gd name="T13" fmla="*/ 128 h 152"/>
              <a:gd name="T14" fmla="*/ 56 w 152"/>
              <a:gd name="T15" fmla="*/ 124 h 152"/>
              <a:gd name="T16" fmla="*/ 39 w 152"/>
              <a:gd name="T17" fmla="*/ 113 h 152"/>
              <a:gd name="T18" fmla="*/ 28 w 152"/>
              <a:gd name="T19" fmla="*/ 96 h 152"/>
              <a:gd name="T20" fmla="*/ 23 w 152"/>
              <a:gd name="T21" fmla="*/ 76 h 152"/>
              <a:gd name="T22" fmla="*/ 28 w 152"/>
              <a:gd name="T23" fmla="*/ 55 h 152"/>
              <a:gd name="T24" fmla="*/ 39 w 152"/>
              <a:gd name="T25" fmla="*/ 39 h 152"/>
              <a:gd name="T26" fmla="*/ 56 w 152"/>
              <a:gd name="T27" fmla="*/ 27 h 152"/>
              <a:gd name="T28" fmla="*/ 76 w 152"/>
              <a:gd name="T29" fmla="*/ 23 h 152"/>
              <a:gd name="T30" fmla="*/ 96 w 152"/>
              <a:gd name="T31" fmla="*/ 27 h 152"/>
              <a:gd name="T32" fmla="*/ 104 w 152"/>
              <a:gd name="T33" fmla="*/ 32 h 152"/>
              <a:gd name="T34" fmla="*/ 89 w 152"/>
              <a:gd name="T35" fmla="*/ 46 h 152"/>
              <a:gd name="T36" fmla="*/ 136 w 152"/>
              <a:gd name="T37" fmla="*/ 46 h 152"/>
              <a:gd name="T38" fmla="*/ 136 w 152"/>
              <a:gd name="T39" fmla="*/ 0 h 152"/>
              <a:gd name="T40" fmla="*/ 121 w 152"/>
              <a:gd name="T41" fmla="*/ 15 h 152"/>
              <a:gd name="T42" fmla="*/ 76 w 152"/>
              <a:gd name="T43" fmla="*/ 0 h 152"/>
              <a:gd name="T44" fmla="*/ 0 w 152"/>
              <a:gd name="T45" fmla="*/ 76 h 152"/>
              <a:gd name="T46" fmla="*/ 76 w 152"/>
              <a:gd name="T47" fmla="*/ 152 h 152"/>
              <a:gd name="T48" fmla="*/ 152 w 152"/>
              <a:gd name="T49" fmla="*/ 76 h 152"/>
              <a:gd name="T50" fmla="*/ 151 w 152"/>
              <a:gd name="T51" fmla="*/ 6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2" h="152">
                <a:moveTo>
                  <a:pt x="151" y="64"/>
                </a:moveTo>
                <a:cubicBezTo>
                  <a:pt x="127" y="64"/>
                  <a:pt x="127" y="64"/>
                  <a:pt x="127" y="64"/>
                </a:cubicBezTo>
                <a:cubicBezTo>
                  <a:pt x="128" y="68"/>
                  <a:pt x="129" y="72"/>
                  <a:pt x="129" y="76"/>
                </a:cubicBezTo>
                <a:cubicBezTo>
                  <a:pt x="129" y="83"/>
                  <a:pt x="127" y="90"/>
                  <a:pt x="124" y="96"/>
                </a:cubicBezTo>
                <a:cubicBezTo>
                  <a:pt x="122" y="103"/>
                  <a:pt x="118" y="108"/>
                  <a:pt x="113" y="113"/>
                </a:cubicBezTo>
                <a:cubicBezTo>
                  <a:pt x="108" y="118"/>
                  <a:pt x="103" y="122"/>
                  <a:pt x="96" y="124"/>
                </a:cubicBezTo>
                <a:cubicBezTo>
                  <a:pt x="90" y="127"/>
                  <a:pt x="83" y="128"/>
                  <a:pt x="76" y="128"/>
                </a:cubicBezTo>
                <a:cubicBezTo>
                  <a:pt x="69" y="128"/>
                  <a:pt x="62" y="127"/>
                  <a:pt x="56" y="124"/>
                </a:cubicBezTo>
                <a:cubicBezTo>
                  <a:pt x="49" y="122"/>
                  <a:pt x="44" y="118"/>
                  <a:pt x="39" y="113"/>
                </a:cubicBezTo>
                <a:cubicBezTo>
                  <a:pt x="34" y="108"/>
                  <a:pt x="30" y="103"/>
                  <a:pt x="28" y="96"/>
                </a:cubicBezTo>
                <a:cubicBezTo>
                  <a:pt x="25" y="90"/>
                  <a:pt x="23" y="83"/>
                  <a:pt x="23" y="76"/>
                </a:cubicBezTo>
                <a:cubicBezTo>
                  <a:pt x="23" y="69"/>
                  <a:pt x="25" y="62"/>
                  <a:pt x="28" y="55"/>
                </a:cubicBezTo>
                <a:cubicBezTo>
                  <a:pt x="30" y="49"/>
                  <a:pt x="34" y="44"/>
                  <a:pt x="39" y="39"/>
                </a:cubicBezTo>
                <a:cubicBezTo>
                  <a:pt x="44" y="34"/>
                  <a:pt x="49" y="30"/>
                  <a:pt x="56" y="27"/>
                </a:cubicBezTo>
                <a:cubicBezTo>
                  <a:pt x="62" y="25"/>
                  <a:pt x="69" y="23"/>
                  <a:pt x="76" y="23"/>
                </a:cubicBezTo>
                <a:cubicBezTo>
                  <a:pt x="83" y="23"/>
                  <a:pt x="90" y="25"/>
                  <a:pt x="96" y="27"/>
                </a:cubicBezTo>
                <a:cubicBezTo>
                  <a:pt x="99" y="29"/>
                  <a:pt x="102" y="30"/>
                  <a:pt x="104" y="32"/>
                </a:cubicBezTo>
                <a:cubicBezTo>
                  <a:pt x="89" y="46"/>
                  <a:pt x="89" y="46"/>
                  <a:pt x="89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6" y="0"/>
                  <a:pt x="136" y="0"/>
                  <a:pt x="136" y="0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08" y="6"/>
                  <a:pt x="93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118" y="152"/>
                  <a:pt x="152" y="118"/>
                  <a:pt x="152" y="76"/>
                </a:cubicBezTo>
                <a:cubicBezTo>
                  <a:pt x="152" y="72"/>
                  <a:pt x="152" y="68"/>
                  <a:pt x="151" y="6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232"/>
          <p:cNvSpPr/>
          <p:nvPr/>
        </p:nvSpPr>
        <p:spPr bwMode="auto">
          <a:xfrm>
            <a:off x="6280151" y="15954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" name="Freeform 233"/>
          <p:cNvSpPr/>
          <p:nvPr/>
        </p:nvSpPr>
        <p:spPr bwMode="auto">
          <a:xfrm>
            <a:off x="6410326" y="1739900"/>
            <a:ext cx="512763" cy="498475"/>
          </a:xfrm>
          <a:custGeom>
            <a:avLst/>
            <a:gdLst>
              <a:gd name="T0" fmla="*/ 74 w 204"/>
              <a:gd name="T1" fmla="*/ 19 h 198"/>
              <a:gd name="T2" fmla="*/ 67 w 204"/>
              <a:gd name="T3" fmla="*/ 12 h 198"/>
              <a:gd name="T4" fmla="*/ 46 w 204"/>
              <a:gd name="T5" fmla="*/ 34 h 198"/>
              <a:gd name="T6" fmla="*/ 70 w 204"/>
              <a:gd name="T7" fmla="*/ 58 h 198"/>
              <a:gd name="T8" fmla="*/ 69 w 204"/>
              <a:gd name="T9" fmla="*/ 67 h 198"/>
              <a:gd name="T10" fmla="*/ 57 w 204"/>
              <a:gd name="T11" fmla="*/ 69 h 198"/>
              <a:gd name="T12" fmla="*/ 35 w 204"/>
              <a:gd name="T13" fmla="*/ 47 h 198"/>
              <a:gd name="T14" fmla="*/ 14 w 204"/>
              <a:gd name="T15" fmla="*/ 68 h 198"/>
              <a:gd name="T16" fmla="*/ 19 w 204"/>
              <a:gd name="T17" fmla="*/ 74 h 198"/>
              <a:gd name="T18" fmla="*/ 0 w 204"/>
              <a:gd name="T19" fmla="*/ 76 h 198"/>
              <a:gd name="T20" fmla="*/ 122 w 204"/>
              <a:gd name="T21" fmla="*/ 198 h 198"/>
              <a:gd name="T22" fmla="*/ 164 w 204"/>
              <a:gd name="T23" fmla="*/ 198 h 198"/>
              <a:gd name="T24" fmla="*/ 204 w 204"/>
              <a:gd name="T25" fmla="*/ 158 h 198"/>
              <a:gd name="T26" fmla="*/ 204 w 204"/>
              <a:gd name="T27" fmla="*/ 128 h 198"/>
              <a:gd name="T28" fmla="*/ 76 w 204"/>
              <a:gd name="T29" fmla="*/ 0 h 198"/>
              <a:gd name="T30" fmla="*/ 74 w 204"/>
              <a:gd name="T31" fmla="*/ 19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4" h="198">
                <a:moveTo>
                  <a:pt x="74" y="19"/>
                </a:moveTo>
                <a:cubicBezTo>
                  <a:pt x="67" y="12"/>
                  <a:pt x="67" y="12"/>
                  <a:pt x="67" y="12"/>
                </a:cubicBezTo>
                <a:cubicBezTo>
                  <a:pt x="46" y="34"/>
                  <a:pt x="46" y="34"/>
                  <a:pt x="46" y="34"/>
                </a:cubicBezTo>
                <a:cubicBezTo>
                  <a:pt x="70" y="58"/>
                  <a:pt x="70" y="58"/>
                  <a:pt x="70" y="58"/>
                </a:cubicBezTo>
                <a:cubicBezTo>
                  <a:pt x="69" y="67"/>
                  <a:pt x="69" y="67"/>
                  <a:pt x="69" y="67"/>
                </a:cubicBezTo>
                <a:cubicBezTo>
                  <a:pt x="57" y="69"/>
                  <a:pt x="57" y="69"/>
                  <a:pt x="57" y="69"/>
                </a:cubicBezTo>
                <a:cubicBezTo>
                  <a:pt x="35" y="47"/>
                  <a:pt x="35" y="47"/>
                  <a:pt x="35" y="47"/>
                </a:cubicBezTo>
                <a:cubicBezTo>
                  <a:pt x="14" y="68"/>
                  <a:pt x="14" y="68"/>
                  <a:pt x="14" y="68"/>
                </a:cubicBezTo>
                <a:cubicBezTo>
                  <a:pt x="19" y="74"/>
                  <a:pt x="19" y="74"/>
                  <a:pt x="19" y="74"/>
                </a:cubicBezTo>
                <a:cubicBezTo>
                  <a:pt x="0" y="76"/>
                  <a:pt x="0" y="76"/>
                  <a:pt x="0" y="76"/>
                </a:cubicBezTo>
                <a:cubicBezTo>
                  <a:pt x="122" y="198"/>
                  <a:pt x="122" y="198"/>
                  <a:pt x="122" y="198"/>
                </a:cubicBezTo>
                <a:cubicBezTo>
                  <a:pt x="164" y="198"/>
                  <a:pt x="164" y="198"/>
                  <a:pt x="164" y="198"/>
                </a:cubicBezTo>
                <a:cubicBezTo>
                  <a:pt x="186" y="198"/>
                  <a:pt x="204" y="180"/>
                  <a:pt x="204" y="158"/>
                </a:cubicBezTo>
                <a:cubicBezTo>
                  <a:pt x="204" y="128"/>
                  <a:pt x="204" y="128"/>
                  <a:pt x="204" y="128"/>
                </a:cubicBezTo>
                <a:cubicBezTo>
                  <a:pt x="76" y="0"/>
                  <a:pt x="76" y="0"/>
                  <a:pt x="76" y="0"/>
                </a:cubicBezTo>
                <a:lnTo>
                  <a:pt x="74" y="19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Freeform 234"/>
          <p:cNvSpPr/>
          <p:nvPr/>
        </p:nvSpPr>
        <p:spPr bwMode="auto">
          <a:xfrm>
            <a:off x="6410326" y="1738313"/>
            <a:ext cx="382588" cy="382588"/>
          </a:xfrm>
          <a:custGeom>
            <a:avLst/>
            <a:gdLst>
              <a:gd name="T0" fmla="*/ 241 w 241"/>
              <a:gd name="T1" fmla="*/ 122 h 241"/>
              <a:gd name="T2" fmla="*/ 185 w 241"/>
              <a:gd name="T3" fmla="*/ 76 h 241"/>
              <a:gd name="T4" fmla="*/ 185 w 241"/>
              <a:gd name="T5" fmla="*/ 103 h 241"/>
              <a:gd name="T6" fmla="*/ 138 w 241"/>
              <a:gd name="T7" fmla="*/ 103 h 241"/>
              <a:gd name="T8" fmla="*/ 138 w 241"/>
              <a:gd name="T9" fmla="*/ 55 h 241"/>
              <a:gd name="T10" fmla="*/ 165 w 241"/>
              <a:gd name="T11" fmla="*/ 55 h 241"/>
              <a:gd name="T12" fmla="*/ 119 w 241"/>
              <a:gd name="T13" fmla="*/ 0 h 241"/>
              <a:gd name="T14" fmla="*/ 73 w 241"/>
              <a:gd name="T15" fmla="*/ 55 h 241"/>
              <a:gd name="T16" fmla="*/ 100 w 241"/>
              <a:gd name="T17" fmla="*/ 55 h 241"/>
              <a:gd name="T18" fmla="*/ 100 w 241"/>
              <a:gd name="T19" fmla="*/ 103 h 241"/>
              <a:gd name="T20" fmla="*/ 55 w 241"/>
              <a:gd name="T21" fmla="*/ 103 h 241"/>
              <a:gd name="T22" fmla="*/ 55 w 241"/>
              <a:gd name="T23" fmla="*/ 76 h 241"/>
              <a:gd name="T24" fmla="*/ 0 w 241"/>
              <a:gd name="T25" fmla="*/ 122 h 241"/>
              <a:gd name="T26" fmla="*/ 55 w 241"/>
              <a:gd name="T27" fmla="*/ 168 h 241"/>
              <a:gd name="T28" fmla="*/ 55 w 241"/>
              <a:gd name="T29" fmla="*/ 139 h 241"/>
              <a:gd name="T30" fmla="*/ 100 w 241"/>
              <a:gd name="T31" fmla="*/ 139 h 241"/>
              <a:gd name="T32" fmla="*/ 100 w 241"/>
              <a:gd name="T33" fmla="*/ 185 h 241"/>
              <a:gd name="T34" fmla="*/ 73 w 241"/>
              <a:gd name="T35" fmla="*/ 185 h 241"/>
              <a:gd name="T36" fmla="*/ 119 w 241"/>
              <a:gd name="T37" fmla="*/ 241 h 241"/>
              <a:gd name="T38" fmla="*/ 165 w 241"/>
              <a:gd name="T39" fmla="*/ 185 h 241"/>
              <a:gd name="T40" fmla="*/ 138 w 241"/>
              <a:gd name="T41" fmla="*/ 185 h 241"/>
              <a:gd name="T42" fmla="*/ 138 w 241"/>
              <a:gd name="T43" fmla="*/ 139 h 241"/>
              <a:gd name="T44" fmla="*/ 185 w 241"/>
              <a:gd name="T45" fmla="*/ 139 h 241"/>
              <a:gd name="T46" fmla="*/ 185 w 241"/>
              <a:gd name="T47" fmla="*/ 168 h 241"/>
              <a:gd name="T48" fmla="*/ 241 w 241"/>
              <a:gd name="T49" fmla="*/ 122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1" h="241">
                <a:moveTo>
                  <a:pt x="241" y="122"/>
                </a:moveTo>
                <a:lnTo>
                  <a:pt x="185" y="76"/>
                </a:lnTo>
                <a:lnTo>
                  <a:pt x="185" y="103"/>
                </a:lnTo>
                <a:lnTo>
                  <a:pt x="138" y="103"/>
                </a:lnTo>
                <a:lnTo>
                  <a:pt x="138" y="55"/>
                </a:lnTo>
                <a:lnTo>
                  <a:pt x="165" y="55"/>
                </a:lnTo>
                <a:lnTo>
                  <a:pt x="119" y="0"/>
                </a:lnTo>
                <a:lnTo>
                  <a:pt x="73" y="55"/>
                </a:lnTo>
                <a:lnTo>
                  <a:pt x="100" y="55"/>
                </a:lnTo>
                <a:lnTo>
                  <a:pt x="100" y="103"/>
                </a:lnTo>
                <a:lnTo>
                  <a:pt x="55" y="103"/>
                </a:lnTo>
                <a:lnTo>
                  <a:pt x="55" y="76"/>
                </a:lnTo>
                <a:lnTo>
                  <a:pt x="0" y="122"/>
                </a:lnTo>
                <a:lnTo>
                  <a:pt x="55" y="168"/>
                </a:lnTo>
                <a:lnTo>
                  <a:pt x="55" y="139"/>
                </a:lnTo>
                <a:lnTo>
                  <a:pt x="100" y="139"/>
                </a:lnTo>
                <a:lnTo>
                  <a:pt x="100" y="185"/>
                </a:lnTo>
                <a:lnTo>
                  <a:pt x="73" y="185"/>
                </a:lnTo>
                <a:lnTo>
                  <a:pt x="119" y="241"/>
                </a:lnTo>
                <a:lnTo>
                  <a:pt x="165" y="185"/>
                </a:lnTo>
                <a:lnTo>
                  <a:pt x="138" y="185"/>
                </a:lnTo>
                <a:lnTo>
                  <a:pt x="138" y="139"/>
                </a:lnTo>
                <a:lnTo>
                  <a:pt x="185" y="139"/>
                </a:lnTo>
                <a:lnTo>
                  <a:pt x="185" y="168"/>
                </a:lnTo>
                <a:lnTo>
                  <a:pt x="241" y="122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Freeform 235"/>
          <p:cNvSpPr/>
          <p:nvPr/>
        </p:nvSpPr>
        <p:spPr bwMode="auto">
          <a:xfrm>
            <a:off x="5273676" y="15954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Freeform 236"/>
          <p:cNvSpPr/>
          <p:nvPr/>
        </p:nvSpPr>
        <p:spPr bwMode="auto">
          <a:xfrm>
            <a:off x="5522913" y="1738313"/>
            <a:ext cx="395288" cy="500063"/>
          </a:xfrm>
          <a:custGeom>
            <a:avLst/>
            <a:gdLst>
              <a:gd name="T0" fmla="*/ 29 w 157"/>
              <a:gd name="T1" fmla="*/ 27 h 199"/>
              <a:gd name="T2" fmla="*/ 18 w 157"/>
              <a:gd name="T3" fmla="*/ 17 h 199"/>
              <a:gd name="T4" fmla="*/ 0 w 157"/>
              <a:gd name="T5" fmla="*/ 35 h 199"/>
              <a:gd name="T6" fmla="*/ 28 w 157"/>
              <a:gd name="T7" fmla="*/ 62 h 199"/>
              <a:gd name="T8" fmla="*/ 29 w 157"/>
              <a:gd name="T9" fmla="*/ 61 h 199"/>
              <a:gd name="T10" fmla="*/ 29 w 157"/>
              <a:gd name="T11" fmla="*/ 151 h 199"/>
              <a:gd name="T12" fmla="*/ 77 w 157"/>
              <a:gd name="T13" fmla="*/ 199 h 199"/>
              <a:gd name="T14" fmla="*/ 117 w 157"/>
              <a:gd name="T15" fmla="*/ 199 h 199"/>
              <a:gd name="T16" fmla="*/ 157 w 157"/>
              <a:gd name="T17" fmla="*/ 159 h 199"/>
              <a:gd name="T18" fmla="*/ 157 w 157"/>
              <a:gd name="T19" fmla="*/ 128 h 199"/>
              <a:gd name="T20" fmla="*/ 29 w 157"/>
              <a:gd name="T21" fmla="*/ 0 h 199"/>
              <a:gd name="T22" fmla="*/ 29 w 157"/>
              <a:gd name="T23" fmla="*/ 27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7" h="199">
                <a:moveTo>
                  <a:pt x="29" y="27"/>
                </a:moveTo>
                <a:cubicBezTo>
                  <a:pt x="18" y="17"/>
                  <a:pt x="18" y="17"/>
                  <a:pt x="18" y="17"/>
                </a:cubicBezTo>
                <a:cubicBezTo>
                  <a:pt x="0" y="35"/>
                  <a:pt x="0" y="35"/>
                  <a:pt x="0" y="35"/>
                </a:cubicBezTo>
                <a:cubicBezTo>
                  <a:pt x="28" y="62"/>
                  <a:pt x="28" y="62"/>
                  <a:pt x="28" y="62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77" y="199"/>
                  <a:pt x="77" y="199"/>
                  <a:pt x="77" y="199"/>
                </a:cubicBezTo>
                <a:cubicBezTo>
                  <a:pt x="117" y="199"/>
                  <a:pt x="117" y="199"/>
                  <a:pt x="117" y="199"/>
                </a:cubicBezTo>
                <a:cubicBezTo>
                  <a:pt x="139" y="199"/>
                  <a:pt x="157" y="181"/>
                  <a:pt x="157" y="159"/>
                </a:cubicBezTo>
                <a:cubicBezTo>
                  <a:pt x="157" y="128"/>
                  <a:pt x="157" y="128"/>
                  <a:pt x="157" y="128"/>
                </a:cubicBezTo>
                <a:cubicBezTo>
                  <a:pt x="29" y="0"/>
                  <a:pt x="29" y="0"/>
                  <a:pt x="29" y="0"/>
                </a:cubicBezTo>
                <a:lnTo>
                  <a:pt x="29" y="27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Freeform 237"/>
          <p:cNvSpPr/>
          <p:nvPr/>
        </p:nvSpPr>
        <p:spPr bwMode="auto">
          <a:xfrm>
            <a:off x="5522913" y="1738313"/>
            <a:ext cx="146050" cy="379413"/>
          </a:xfrm>
          <a:custGeom>
            <a:avLst/>
            <a:gdLst>
              <a:gd name="T0" fmla="*/ 65 w 92"/>
              <a:gd name="T1" fmla="*/ 55 h 239"/>
              <a:gd name="T2" fmla="*/ 92 w 92"/>
              <a:gd name="T3" fmla="*/ 55 h 239"/>
              <a:gd name="T4" fmla="*/ 46 w 92"/>
              <a:gd name="T5" fmla="*/ 0 h 239"/>
              <a:gd name="T6" fmla="*/ 0 w 92"/>
              <a:gd name="T7" fmla="*/ 55 h 239"/>
              <a:gd name="T8" fmla="*/ 27 w 92"/>
              <a:gd name="T9" fmla="*/ 55 h 239"/>
              <a:gd name="T10" fmla="*/ 27 w 92"/>
              <a:gd name="T11" fmla="*/ 185 h 239"/>
              <a:gd name="T12" fmla="*/ 0 w 92"/>
              <a:gd name="T13" fmla="*/ 185 h 239"/>
              <a:gd name="T14" fmla="*/ 46 w 92"/>
              <a:gd name="T15" fmla="*/ 239 h 239"/>
              <a:gd name="T16" fmla="*/ 92 w 92"/>
              <a:gd name="T17" fmla="*/ 185 h 239"/>
              <a:gd name="T18" fmla="*/ 65 w 92"/>
              <a:gd name="T19" fmla="*/ 185 h 239"/>
              <a:gd name="T20" fmla="*/ 65 w 92"/>
              <a:gd name="T21" fmla="*/ 55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239">
                <a:moveTo>
                  <a:pt x="65" y="55"/>
                </a:moveTo>
                <a:lnTo>
                  <a:pt x="92" y="55"/>
                </a:lnTo>
                <a:lnTo>
                  <a:pt x="46" y="0"/>
                </a:lnTo>
                <a:lnTo>
                  <a:pt x="0" y="55"/>
                </a:lnTo>
                <a:lnTo>
                  <a:pt x="27" y="55"/>
                </a:lnTo>
                <a:lnTo>
                  <a:pt x="27" y="185"/>
                </a:lnTo>
                <a:lnTo>
                  <a:pt x="0" y="185"/>
                </a:lnTo>
                <a:lnTo>
                  <a:pt x="46" y="239"/>
                </a:lnTo>
                <a:lnTo>
                  <a:pt x="92" y="185"/>
                </a:lnTo>
                <a:lnTo>
                  <a:pt x="65" y="185"/>
                </a:lnTo>
                <a:lnTo>
                  <a:pt x="65" y="5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Freeform 238"/>
          <p:cNvSpPr/>
          <p:nvPr/>
        </p:nvSpPr>
        <p:spPr bwMode="auto">
          <a:xfrm>
            <a:off x="4268788" y="15954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Freeform 239"/>
          <p:cNvSpPr/>
          <p:nvPr/>
        </p:nvSpPr>
        <p:spPr bwMode="auto">
          <a:xfrm>
            <a:off x="4398963" y="1868488"/>
            <a:ext cx="512763" cy="369888"/>
          </a:xfrm>
          <a:custGeom>
            <a:avLst/>
            <a:gdLst>
              <a:gd name="T0" fmla="*/ 128 w 204"/>
              <a:gd name="T1" fmla="*/ 48 h 147"/>
              <a:gd name="T2" fmla="*/ 105 w 204"/>
              <a:gd name="T3" fmla="*/ 25 h 147"/>
              <a:gd name="T4" fmla="*/ 64 w 204"/>
              <a:gd name="T5" fmla="*/ 28 h 147"/>
              <a:gd name="T6" fmla="*/ 35 w 204"/>
              <a:gd name="T7" fmla="*/ 0 h 147"/>
              <a:gd name="T8" fmla="*/ 0 w 204"/>
              <a:gd name="T9" fmla="*/ 28 h 147"/>
              <a:gd name="T10" fmla="*/ 119 w 204"/>
              <a:gd name="T11" fmla="*/ 147 h 147"/>
              <a:gd name="T12" fmla="*/ 164 w 204"/>
              <a:gd name="T13" fmla="*/ 147 h 147"/>
              <a:gd name="T14" fmla="*/ 204 w 204"/>
              <a:gd name="T15" fmla="*/ 107 h 147"/>
              <a:gd name="T16" fmla="*/ 204 w 204"/>
              <a:gd name="T17" fmla="*/ 81 h 147"/>
              <a:gd name="T18" fmla="*/ 152 w 204"/>
              <a:gd name="T19" fmla="*/ 28 h 147"/>
              <a:gd name="T20" fmla="*/ 128 w 204"/>
              <a:gd name="T21" fmla="*/ 48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147">
                <a:moveTo>
                  <a:pt x="128" y="48"/>
                </a:moveTo>
                <a:cubicBezTo>
                  <a:pt x="105" y="25"/>
                  <a:pt x="105" y="25"/>
                  <a:pt x="105" y="25"/>
                </a:cubicBezTo>
                <a:cubicBezTo>
                  <a:pt x="64" y="28"/>
                  <a:pt x="64" y="28"/>
                  <a:pt x="64" y="28"/>
                </a:cubicBezTo>
                <a:cubicBezTo>
                  <a:pt x="35" y="0"/>
                  <a:pt x="35" y="0"/>
                  <a:pt x="35" y="0"/>
                </a:cubicBezTo>
                <a:cubicBezTo>
                  <a:pt x="0" y="28"/>
                  <a:pt x="0" y="28"/>
                  <a:pt x="0" y="28"/>
                </a:cubicBezTo>
                <a:cubicBezTo>
                  <a:pt x="119" y="147"/>
                  <a:pt x="119" y="147"/>
                  <a:pt x="119" y="147"/>
                </a:cubicBezTo>
                <a:cubicBezTo>
                  <a:pt x="164" y="147"/>
                  <a:pt x="164" y="147"/>
                  <a:pt x="164" y="147"/>
                </a:cubicBezTo>
                <a:cubicBezTo>
                  <a:pt x="186" y="147"/>
                  <a:pt x="204" y="129"/>
                  <a:pt x="204" y="107"/>
                </a:cubicBezTo>
                <a:cubicBezTo>
                  <a:pt x="204" y="81"/>
                  <a:pt x="204" y="81"/>
                  <a:pt x="204" y="81"/>
                </a:cubicBezTo>
                <a:cubicBezTo>
                  <a:pt x="152" y="28"/>
                  <a:pt x="152" y="28"/>
                  <a:pt x="152" y="28"/>
                </a:cubicBezTo>
                <a:lnTo>
                  <a:pt x="128" y="48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Freeform 240"/>
          <p:cNvSpPr/>
          <p:nvPr/>
        </p:nvSpPr>
        <p:spPr bwMode="auto">
          <a:xfrm>
            <a:off x="4398963" y="1866900"/>
            <a:ext cx="382588" cy="147638"/>
          </a:xfrm>
          <a:custGeom>
            <a:avLst/>
            <a:gdLst>
              <a:gd name="T0" fmla="*/ 241 w 241"/>
              <a:gd name="T1" fmla="*/ 46 h 93"/>
              <a:gd name="T2" fmla="*/ 185 w 241"/>
              <a:gd name="T3" fmla="*/ 0 h 93"/>
              <a:gd name="T4" fmla="*/ 185 w 241"/>
              <a:gd name="T5" fmla="*/ 27 h 93"/>
              <a:gd name="T6" fmla="*/ 55 w 241"/>
              <a:gd name="T7" fmla="*/ 27 h 93"/>
              <a:gd name="T8" fmla="*/ 55 w 241"/>
              <a:gd name="T9" fmla="*/ 0 h 93"/>
              <a:gd name="T10" fmla="*/ 0 w 241"/>
              <a:gd name="T11" fmla="*/ 46 h 93"/>
              <a:gd name="T12" fmla="*/ 55 w 241"/>
              <a:gd name="T13" fmla="*/ 93 h 93"/>
              <a:gd name="T14" fmla="*/ 55 w 241"/>
              <a:gd name="T15" fmla="*/ 65 h 93"/>
              <a:gd name="T16" fmla="*/ 185 w 241"/>
              <a:gd name="T17" fmla="*/ 65 h 93"/>
              <a:gd name="T18" fmla="*/ 185 w 241"/>
              <a:gd name="T19" fmla="*/ 93 h 93"/>
              <a:gd name="T20" fmla="*/ 241 w 241"/>
              <a:gd name="T21" fmla="*/ 4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41" h="93">
                <a:moveTo>
                  <a:pt x="241" y="46"/>
                </a:moveTo>
                <a:lnTo>
                  <a:pt x="185" y="0"/>
                </a:lnTo>
                <a:lnTo>
                  <a:pt x="185" y="27"/>
                </a:lnTo>
                <a:lnTo>
                  <a:pt x="55" y="27"/>
                </a:lnTo>
                <a:lnTo>
                  <a:pt x="55" y="0"/>
                </a:lnTo>
                <a:lnTo>
                  <a:pt x="0" y="46"/>
                </a:lnTo>
                <a:lnTo>
                  <a:pt x="55" y="93"/>
                </a:lnTo>
                <a:lnTo>
                  <a:pt x="55" y="65"/>
                </a:lnTo>
                <a:lnTo>
                  <a:pt x="185" y="65"/>
                </a:lnTo>
                <a:lnTo>
                  <a:pt x="185" y="93"/>
                </a:lnTo>
                <a:lnTo>
                  <a:pt x="241" y="46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241"/>
          <p:cNvSpPr/>
          <p:nvPr/>
        </p:nvSpPr>
        <p:spPr bwMode="auto">
          <a:xfrm>
            <a:off x="3262313" y="15954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242"/>
          <p:cNvSpPr/>
          <p:nvPr/>
        </p:nvSpPr>
        <p:spPr bwMode="auto">
          <a:xfrm>
            <a:off x="3416301" y="1758950"/>
            <a:ext cx="490538" cy="479425"/>
          </a:xfrm>
          <a:custGeom>
            <a:avLst/>
            <a:gdLst>
              <a:gd name="T0" fmla="*/ 89 w 195"/>
              <a:gd name="T1" fmla="*/ 44 h 191"/>
              <a:gd name="T2" fmla="*/ 46 w 195"/>
              <a:gd name="T3" fmla="*/ 1 h 191"/>
              <a:gd name="T4" fmla="*/ 0 w 195"/>
              <a:gd name="T5" fmla="*/ 47 h 191"/>
              <a:gd name="T6" fmla="*/ 44 w 195"/>
              <a:gd name="T7" fmla="*/ 91 h 191"/>
              <a:gd name="T8" fmla="*/ 0 w 195"/>
              <a:gd name="T9" fmla="*/ 135 h 191"/>
              <a:gd name="T10" fmla="*/ 56 w 195"/>
              <a:gd name="T11" fmla="*/ 191 h 191"/>
              <a:gd name="T12" fmla="*/ 155 w 195"/>
              <a:gd name="T13" fmla="*/ 191 h 191"/>
              <a:gd name="T14" fmla="*/ 195 w 195"/>
              <a:gd name="T15" fmla="*/ 151 h 191"/>
              <a:gd name="T16" fmla="*/ 195 w 195"/>
              <a:gd name="T17" fmla="*/ 60 h 191"/>
              <a:gd name="T18" fmla="*/ 134 w 195"/>
              <a:gd name="T19" fmla="*/ 0 h 191"/>
              <a:gd name="T20" fmla="*/ 89 w 195"/>
              <a:gd name="T21" fmla="*/ 44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5" h="191">
                <a:moveTo>
                  <a:pt x="89" y="44"/>
                </a:moveTo>
                <a:cubicBezTo>
                  <a:pt x="46" y="1"/>
                  <a:pt x="46" y="1"/>
                  <a:pt x="46" y="1"/>
                </a:cubicBezTo>
                <a:cubicBezTo>
                  <a:pt x="0" y="47"/>
                  <a:pt x="0" y="47"/>
                  <a:pt x="0" y="47"/>
                </a:cubicBezTo>
                <a:cubicBezTo>
                  <a:pt x="44" y="91"/>
                  <a:pt x="44" y="91"/>
                  <a:pt x="44" y="91"/>
                </a:cubicBezTo>
                <a:cubicBezTo>
                  <a:pt x="0" y="135"/>
                  <a:pt x="0" y="135"/>
                  <a:pt x="0" y="135"/>
                </a:cubicBezTo>
                <a:cubicBezTo>
                  <a:pt x="56" y="191"/>
                  <a:pt x="56" y="191"/>
                  <a:pt x="56" y="191"/>
                </a:cubicBezTo>
                <a:cubicBezTo>
                  <a:pt x="155" y="191"/>
                  <a:pt x="155" y="191"/>
                  <a:pt x="155" y="191"/>
                </a:cubicBezTo>
                <a:cubicBezTo>
                  <a:pt x="177" y="191"/>
                  <a:pt x="195" y="173"/>
                  <a:pt x="195" y="151"/>
                </a:cubicBezTo>
                <a:cubicBezTo>
                  <a:pt x="195" y="60"/>
                  <a:pt x="195" y="60"/>
                  <a:pt x="195" y="60"/>
                </a:cubicBezTo>
                <a:cubicBezTo>
                  <a:pt x="134" y="0"/>
                  <a:pt x="134" y="0"/>
                  <a:pt x="134" y="0"/>
                </a:cubicBezTo>
                <a:lnTo>
                  <a:pt x="89" y="44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243"/>
          <p:cNvSpPr/>
          <p:nvPr/>
        </p:nvSpPr>
        <p:spPr bwMode="auto">
          <a:xfrm>
            <a:off x="3394076" y="1979613"/>
            <a:ext cx="138113" cy="138113"/>
          </a:xfrm>
          <a:custGeom>
            <a:avLst/>
            <a:gdLst>
              <a:gd name="T0" fmla="*/ 14 w 87"/>
              <a:gd name="T1" fmla="*/ 0 h 87"/>
              <a:gd name="T2" fmla="*/ 38 w 87"/>
              <a:gd name="T3" fmla="*/ 24 h 87"/>
              <a:gd name="T4" fmla="*/ 0 w 87"/>
              <a:gd name="T5" fmla="*/ 60 h 87"/>
              <a:gd name="T6" fmla="*/ 26 w 87"/>
              <a:gd name="T7" fmla="*/ 87 h 87"/>
              <a:gd name="T8" fmla="*/ 63 w 87"/>
              <a:gd name="T9" fmla="*/ 49 h 87"/>
              <a:gd name="T10" fmla="*/ 87 w 87"/>
              <a:gd name="T11" fmla="*/ 73 h 87"/>
              <a:gd name="T12" fmla="*/ 87 w 87"/>
              <a:gd name="T13" fmla="*/ 0 h 87"/>
              <a:gd name="T14" fmla="*/ 14 w 87"/>
              <a:gd name="T15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7" h="87">
                <a:moveTo>
                  <a:pt x="14" y="0"/>
                </a:moveTo>
                <a:lnTo>
                  <a:pt x="38" y="24"/>
                </a:lnTo>
                <a:lnTo>
                  <a:pt x="0" y="60"/>
                </a:lnTo>
                <a:lnTo>
                  <a:pt x="26" y="87"/>
                </a:lnTo>
                <a:lnTo>
                  <a:pt x="63" y="49"/>
                </a:lnTo>
                <a:lnTo>
                  <a:pt x="87" y="73"/>
                </a:lnTo>
                <a:lnTo>
                  <a:pt x="87" y="0"/>
                </a:lnTo>
                <a:lnTo>
                  <a:pt x="14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Freeform 244"/>
          <p:cNvSpPr/>
          <p:nvPr/>
        </p:nvSpPr>
        <p:spPr bwMode="auto">
          <a:xfrm>
            <a:off x="3635376" y="1979613"/>
            <a:ext cx="139700" cy="141288"/>
          </a:xfrm>
          <a:custGeom>
            <a:avLst/>
            <a:gdLst>
              <a:gd name="T0" fmla="*/ 74 w 88"/>
              <a:gd name="T1" fmla="*/ 0 h 89"/>
              <a:gd name="T2" fmla="*/ 0 w 88"/>
              <a:gd name="T3" fmla="*/ 0 h 89"/>
              <a:gd name="T4" fmla="*/ 0 w 88"/>
              <a:gd name="T5" fmla="*/ 73 h 89"/>
              <a:gd name="T6" fmla="*/ 23 w 88"/>
              <a:gd name="T7" fmla="*/ 49 h 89"/>
              <a:gd name="T8" fmla="*/ 61 w 88"/>
              <a:gd name="T9" fmla="*/ 89 h 89"/>
              <a:gd name="T10" fmla="*/ 88 w 88"/>
              <a:gd name="T11" fmla="*/ 62 h 89"/>
              <a:gd name="T12" fmla="*/ 49 w 88"/>
              <a:gd name="T13" fmla="*/ 24 h 89"/>
              <a:gd name="T14" fmla="*/ 74 w 88"/>
              <a:gd name="T15" fmla="*/ 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8" h="89">
                <a:moveTo>
                  <a:pt x="74" y="0"/>
                </a:moveTo>
                <a:lnTo>
                  <a:pt x="0" y="0"/>
                </a:lnTo>
                <a:lnTo>
                  <a:pt x="0" y="73"/>
                </a:lnTo>
                <a:lnTo>
                  <a:pt x="23" y="49"/>
                </a:lnTo>
                <a:lnTo>
                  <a:pt x="61" y="89"/>
                </a:lnTo>
                <a:lnTo>
                  <a:pt x="88" y="62"/>
                </a:lnTo>
                <a:lnTo>
                  <a:pt x="49" y="24"/>
                </a:lnTo>
                <a:lnTo>
                  <a:pt x="74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" name="Freeform 245"/>
          <p:cNvSpPr/>
          <p:nvPr/>
        </p:nvSpPr>
        <p:spPr bwMode="auto">
          <a:xfrm>
            <a:off x="3394076" y="1739900"/>
            <a:ext cx="138113" cy="136525"/>
          </a:xfrm>
          <a:custGeom>
            <a:avLst/>
            <a:gdLst>
              <a:gd name="T0" fmla="*/ 26 w 87"/>
              <a:gd name="T1" fmla="*/ 0 h 86"/>
              <a:gd name="T2" fmla="*/ 0 w 87"/>
              <a:gd name="T3" fmla="*/ 26 h 86"/>
              <a:gd name="T4" fmla="*/ 38 w 87"/>
              <a:gd name="T5" fmla="*/ 64 h 86"/>
              <a:gd name="T6" fmla="*/ 14 w 87"/>
              <a:gd name="T7" fmla="*/ 86 h 86"/>
              <a:gd name="T8" fmla="*/ 87 w 87"/>
              <a:gd name="T9" fmla="*/ 86 h 86"/>
              <a:gd name="T10" fmla="*/ 87 w 87"/>
              <a:gd name="T11" fmla="*/ 13 h 86"/>
              <a:gd name="T12" fmla="*/ 63 w 87"/>
              <a:gd name="T13" fmla="*/ 37 h 86"/>
              <a:gd name="T14" fmla="*/ 26 w 87"/>
              <a:gd name="T15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7" h="86">
                <a:moveTo>
                  <a:pt x="26" y="0"/>
                </a:moveTo>
                <a:lnTo>
                  <a:pt x="0" y="26"/>
                </a:lnTo>
                <a:lnTo>
                  <a:pt x="38" y="64"/>
                </a:lnTo>
                <a:lnTo>
                  <a:pt x="14" y="86"/>
                </a:lnTo>
                <a:lnTo>
                  <a:pt x="87" y="86"/>
                </a:lnTo>
                <a:lnTo>
                  <a:pt x="87" y="13"/>
                </a:lnTo>
                <a:lnTo>
                  <a:pt x="63" y="37"/>
                </a:lnTo>
                <a:lnTo>
                  <a:pt x="26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Freeform 246"/>
          <p:cNvSpPr/>
          <p:nvPr/>
        </p:nvSpPr>
        <p:spPr bwMode="auto">
          <a:xfrm>
            <a:off x="3636963" y="1738313"/>
            <a:ext cx="138113" cy="138113"/>
          </a:xfrm>
          <a:custGeom>
            <a:avLst/>
            <a:gdLst>
              <a:gd name="T0" fmla="*/ 73 w 87"/>
              <a:gd name="T1" fmla="*/ 87 h 87"/>
              <a:gd name="T2" fmla="*/ 49 w 87"/>
              <a:gd name="T3" fmla="*/ 63 h 87"/>
              <a:gd name="T4" fmla="*/ 87 w 87"/>
              <a:gd name="T5" fmla="*/ 25 h 87"/>
              <a:gd name="T6" fmla="*/ 60 w 87"/>
              <a:gd name="T7" fmla="*/ 0 h 87"/>
              <a:gd name="T8" fmla="*/ 24 w 87"/>
              <a:gd name="T9" fmla="*/ 38 h 87"/>
              <a:gd name="T10" fmla="*/ 0 w 87"/>
              <a:gd name="T11" fmla="*/ 14 h 87"/>
              <a:gd name="T12" fmla="*/ 0 w 87"/>
              <a:gd name="T13" fmla="*/ 87 h 87"/>
              <a:gd name="T14" fmla="*/ 73 w 87"/>
              <a:gd name="T15" fmla="*/ 8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7" h="87">
                <a:moveTo>
                  <a:pt x="73" y="87"/>
                </a:moveTo>
                <a:lnTo>
                  <a:pt x="49" y="63"/>
                </a:lnTo>
                <a:lnTo>
                  <a:pt x="87" y="25"/>
                </a:lnTo>
                <a:lnTo>
                  <a:pt x="60" y="0"/>
                </a:lnTo>
                <a:lnTo>
                  <a:pt x="24" y="38"/>
                </a:lnTo>
                <a:lnTo>
                  <a:pt x="0" y="14"/>
                </a:lnTo>
                <a:lnTo>
                  <a:pt x="0" y="87"/>
                </a:lnTo>
                <a:lnTo>
                  <a:pt x="73" y="8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Freeform 247"/>
          <p:cNvSpPr/>
          <p:nvPr/>
        </p:nvSpPr>
        <p:spPr bwMode="auto">
          <a:xfrm>
            <a:off x="2257426" y="15954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248"/>
          <p:cNvSpPr/>
          <p:nvPr/>
        </p:nvSpPr>
        <p:spPr bwMode="auto">
          <a:xfrm>
            <a:off x="2387601" y="1989138"/>
            <a:ext cx="366713" cy="249238"/>
          </a:xfrm>
          <a:custGeom>
            <a:avLst/>
            <a:gdLst>
              <a:gd name="T0" fmla="*/ 82 w 231"/>
              <a:gd name="T1" fmla="*/ 157 h 157"/>
              <a:gd name="T2" fmla="*/ 231 w 231"/>
              <a:gd name="T3" fmla="*/ 157 h 157"/>
              <a:gd name="T4" fmla="*/ 74 w 231"/>
              <a:gd name="T5" fmla="*/ 0 h 157"/>
              <a:gd name="T6" fmla="*/ 0 w 231"/>
              <a:gd name="T7" fmla="*/ 75 h 157"/>
              <a:gd name="T8" fmla="*/ 82 w 231"/>
              <a:gd name="T9" fmla="*/ 157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" h="157">
                <a:moveTo>
                  <a:pt x="82" y="157"/>
                </a:moveTo>
                <a:lnTo>
                  <a:pt x="231" y="157"/>
                </a:lnTo>
                <a:lnTo>
                  <a:pt x="74" y="0"/>
                </a:lnTo>
                <a:lnTo>
                  <a:pt x="0" y="75"/>
                </a:lnTo>
                <a:lnTo>
                  <a:pt x="82" y="157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249"/>
          <p:cNvSpPr/>
          <p:nvPr/>
        </p:nvSpPr>
        <p:spPr bwMode="auto">
          <a:xfrm>
            <a:off x="2651126" y="1725613"/>
            <a:ext cx="249238" cy="366713"/>
          </a:xfrm>
          <a:custGeom>
            <a:avLst/>
            <a:gdLst>
              <a:gd name="T0" fmla="*/ 75 w 157"/>
              <a:gd name="T1" fmla="*/ 0 h 231"/>
              <a:gd name="T2" fmla="*/ 0 w 157"/>
              <a:gd name="T3" fmla="*/ 74 h 231"/>
              <a:gd name="T4" fmla="*/ 157 w 157"/>
              <a:gd name="T5" fmla="*/ 231 h 231"/>
              <a:gd name="T6" fmla="*/ 157 w 157"/>
              <a:gd name="T7" fmla="*/ 82 h 231"/>
              <a:gd name="T8" fmla="*/ 75 w 157"/>
              <a:gd name="T9" fmla="*/ 0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7" h="231">
                <a:moveTo>
                  <a:pt x="75" y="0"/>
                </a:moveTo>
                <a:lnTo>
                  <a:pt x="0" y="74"/>
                </a:lnTo>
                <a:lnTo>
                  <a:pt x="157" y="231"/>
                </a:lnTo>
                <a:lnTo>
                  <a:pt x="157" y="82"/>
                </a:lnTo>
                <a:lnTo>
                  <a:pt x="75" y="0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" name="Freeform 250"/>
          <p:cNvSpPr/>
          <p:nvPr/>
        </p:nvSpPr>
        <p:spPr bwMode="auto">
          <a:xfrm>
            <a:off x="2387601" y="1725613"/>
            <a:ext cx="512763" cy="512763"/>
          </a:xfrm>
          <a:custGeom>
            <a:avLst/>
            <a:gdLst>
              <a:gd name="T0" fmla="*/ 204 w 204"/>
              <a:gd name="T1" fmla="*/ 157 h 204"/>
              <a:gd name="T2" fmla="*/ 47 w 204"/>
              <a:gd name="T3" fmla="*/ 0 h 204"/>
              <a:gd name="T4" fmla="*/ 0 w 204"/>
              <a:gd name="T5" fmla="*/ 47 h 204"/>
              <a:gd name="T6" fmla="*/ 157 w 204"/>
              <a:gd name="T7" fmla="*/ 204 h 204"/>
              <a:gd name="T8" fmla="*/ 164 w 204"/>
              <a:gd name="T9" fmla="*/ 204 h 204"/>
              <a:gd name="T10" fmla="*/ 204 w 204"/>
              <a:gd name="T11" fmla="*/ 164 h 204"/>
              <a:gd name="T12" fmla="*/ 204 w 204"/>
              <a:gd name="T13" fmla="*/ 157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04">
                <a:moveTo>
                  <a:pt x="204" y="157"/>
                </a:moveTo>
                <a:cubicBezTo>
                  <a:pt x="47" y="0"/>
                  <a:pt x="47" y="0"/>
                  <a:pt x="47" y="0"/>
                </a:cubicBezTo>
                <a:cubicBezTo>
                  <a:pt x="0" y="47"/>
                  <a:pt x="0" y="47"/>
                  <a:pt x="0" y="47"/>
                </a:cubicBezTo>
                <a:cubicBezTo>
                  <a:pt x="157" y="204"/>
                  <a:pt x="157" y="204"/>
                  <a:pt x="157" y="204"/>
                </a:cubicBezTo>
                <a:cubicBezTo>
                  <a:pt x="164" y="204"/>
                  <a:pt x="164" y="204"/>
                  <a:pt x="164" y="204"/>
                </a:cubicBezTo>
                <a:cubicBezTo>
                  <a:pt x="186" y="204"/>
                  <a:pt x="204" y="186"/>
                  <a:pt x="204" y="164"/>
                </a:cubicBezTo>
                <a:lnTo>
                  <a:pt x="204" y="157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" name="Freeform 251"/>
          <p:cNvSpPr/>
          <p:nvPr/>
        </p:nvSpPr>
        <p:spPr bwMode="auto">
          <a:xfrm>
            <a:off x="2632076" y="1725613"/>
            <a:ext cx="138113" cy="138113"/>
          </a:xfrm>
          <a:custGeom>
            <a:avLst/>
            <a:gdLst>
              <a:gd name="T0" fmla="*/ 12 w 87"/>
              <a:gd name="T1" fmla="*/ 0 h 87"/>
              <a:gd name="T2" fmla="*/ 36 w 87"/>
              <a:gd name="T3" fmla="*/ 24 h 87"/>
              <a:gd name="T4" fmla="*/ 0 w 87"/>
              <a:gd name="T5" fmla="*/ 62 h 87"/>
              <a:gd name="T6" fmla="*/ 25 w 87"/>
              <a:gd name="T7" fmla="*/ 87 h 87"/>
              <a:gd name="T8" fmla="*/ 63 w 87"/>
              <a:gd name="T9" fmla="*/ 51 h 87"/>
              <a:gd name="T10" fmla="*/ 87 w 87"/>
              <a:gd name="T11" fmla="*/ 74 h 87"/>
              <a:gd name="T12" fmla="*/ 87 w 87"/>
              <a:gd name="T13" fmla="*/ 0 h 87"/>
              <a:gd name="T14" fmla="*/ 12 w 87"/>
              <a:gd name="T15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7" h="87">
                <a:moveTo>
                  <a:pt x="12" y="0"/>
                </a:moveTo>
                <a:lnTo>
                  <a:pt x="36" y="24"/>
                </a:lnTo>
                <a:lnTo>
                  <a:pt x="0" y="62"/>
                </a:lnTo>
                <a:lnTo>
                  <a:pt x="25" y="87"/>
                </a:lnTo>
                <a:lnTo>
                  <a:pt x="63" y="51"/>
                </a:lnTo>
                <a:lnTo>
                  <a:pt x="87" y="74"/>
                </a:lnTo>
                <a:lnTo>
                  <a:pt x="87" y="0"/>
                </a:lnTo>
                <a:lnTo>
                  <a:pt x="12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" name="Freeform 252"/>
          <p:cNvSpPr/>
          <p:nvPr/>
        </p:nvSpPr>
        <p:spPr bwMode="auto">
          <a:xfrm>
            <a:off x="2387601" y="1725613"/>
            <a:ext cx="138113" cy="141288"/>
          </a:xfrm>
          <a:custGeom>
            <a:avLst/>
            <a:gdLst>
              <a:gd name="T0" fmla="*/ 60 w 87"/>
              <a:gd name="T1" fmla="*/ 89 h 89"/>
              <a:gd name="T2" fmla="*/ 87 w 87"/>
              <a:gd name="T3" fmla="*/ 63 h 89"/>
              <a:gd name="T4" fmla="*/ 49 w 87"/>
              <a:gd name="T5" fmla="*/ 25 h 89"/>
              <a:gd name="T6" fmla="*/ 74 w 87"/>
              <a:gd name="T7" fmla="*/ 0 h 89"/>
              <a:gd name="T8" fmla="*/ 0 w 87"/>
              <a:gd name="T9" fmla="*/ 0 h 89"/>
              <a:gd name="T10" fmla="*/ 0 w 87"/>
              <a:gd name="T11" fmla="*/ 74 h 89"/>
              <a:gd name="T12" fmla="*/ 24 w 87"/>
              <a:gd name="T13" fmla="*/ 51 h 89"/>
              <a:gd name="T14" fmla="*/ 60 w 87"/>
              <a:gd name="T15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7" h="89">
                <a:moveTo>
                  <a:pt x="60" y="89"/>
                </a:moveTo>
                <a:lnTo>
                  <a:pt x="87" y="63"/>
                </a:lnTo>
                <a:lnTo>
                  <a:pt x="49" y="25"/>
                </a:lnTo>
                <a:lnTo>
                  <a:pt x="74" y="0"/>
                </a:lnTo>
                <a:lnTo>
                  <a:pt x="0" y="0"/>
                </a:lnTo>
                <a:lnTo>
                  <a:pt x="0" y="74"/>
                </a:lnTo>
                <a:lnTo>
                  <a:pt x="24" y="51"/>
                </a:lnTo>
                <a:lnTo>
                  <a:pt x="60" y="8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" name="Freeform 253"/>
          <p:cNvSpPr/>
          <p:nvPr/>
        </p:nvSpPr>
        <p:spPr bwMode="auto">
          <a:xfrm>
            <a:off x="2628901" y="1970088"/>
            <a:ext cx="141288" cy="138113"/>
          </a:xfrm>
          <a:custGeom>
            <a:avLst/>
            <a:gdLst>
              <a:gd name="T0" fmla="*/ 25 w 89"/>
              <a:gd name="T1" fmla="*/ 0 h 87"/>
              <a:gd name="T2" fmla="*/ 0 w 89"/>
              <a:gd name="T3" fmla="*/ 27 h 87"/>
              <a:gd name="T4" fmla="*/ 38 w 89"/>
              <a:gd name="T5" fmla="*/ 63 h 87"/>
              <a:gd name="T6" fmla="*/ 14 w 89"/>
              <a:gd name="T7" fmla="*/ 87 h 87"/>
              <a:gd name="T8" fmla="*/ 89 w 89"/>
              <a:gd name="T9" fmla="*/ 87 h 87"/>
              <a:gd name="T10" fmla="*/ 89 w 89"/>
              <a:gd name="T11" fmla="*/ 12 h 87"/>
              <a:gd name="T12" fmla="*/ 63 w 89"/>
              <a:gd name="T13" fmla="*/ 38 h 87"/>
              <a:gd name="T14" fmla="*/ 25 w 89"/>
              <a:gd name="T15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9" h="87">
                <a:moveTo>
                  <a:pt x="25" y="0"/>
                </a:moveTo>
                <a:lnTo>
                  <a:pt x="0" y="27"/>
                </a:lnTo>
                <a:lnTo>
                  <a:pt x="38" y="63"/>
                </a:lnTo>
                <a:lnTo>
                  <a:pt x="14" y="87"/>
                </a:lnTo>
                <a:lnTo>
                  <a:pt x="89" y="87"/>
                </a:lnTo>
                <a:lnTo>
                  <a:pt x="89" y="12"/>
                </a:lnTo>
                <a:lnTo>
                  <a:pt x="63" y="38"/>
                </a:lnTo>
                <a:lnTo>
                  <a:pt x="25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" name="Freeform 254"/>
          <p:cNvSpPr/>
          <p:nvPr/>
        </p:nvSpPr>
        <p:spPr bwMode="auto">
          <a:xfrm>
            <a:off x="2387601" y="1970088"/>
            <a:ext cx="138113" cy="138113"/>
          </a:xfrm>
          <a:custGeom>
            <a:avLst/>
            <a:gdLst>
              <a:gd name="T0" fmla="*/ 62 w 87"/>
              <a:gd name="T1" fmla="*/ 0 h 87"/>
              <a:gd name="T2" fmla="*/ 24 w 87"/>
              <a:gd name="T3" fmla="*/ 36 h 87"/>
              <a:gd name="T4" fmla="*/ 0 w 87"/>
              <a:gd name="T5" fmla="*/ 12 h 87"/>
              <a:gd name="T6" fmla="*/ 0 w 87"/>
              <a:gd name="T7" fmla="*/ 87 h 87"/>
              <a:gd name="T8" fmla="*/ 74 w 87"/>
              <a:gd name="T9" fmla="*/ 87 h 87"/>
              <a:gd name="T10" fmla="*/ 51 w 87"/>
              <a:gd name="T11" fmla="*/ 63 h 87"/>
              <a:gd name="T12" fmla="*/ 87 w 87"/>
              <a:gd name="T13" fmla="*/ 25 h 87"/>
              <a:gd name="T14" fmla="*/ 62 w 87"/>
              <a:gd name="T15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7" h="87">
                <a:moveTo>
                  <a:pt x="62" y="0"/>
                </a:moveTo>
                <a:lnTo>
                  <a:pt x="24" y="36"/>
                </a:lnTo>
                <a:lnTo>
                  <a:pt x="0" y="12"/>
                </a:lnTo>
                <a:lnTo>
                  <a:pt x="0" y="87"/>
                </a:lnTo>
                <a:lnTo>
                  <a:pt x="74" y="87"/>
                </a:lnTo>
                <a:lnTo>
                  <a:pt x="51" y="63"/>
                </a:lnTo>
                <a:lnTo>
                  <a:pt x="87" y="25"/>
                </a:lnTo>
                <a:lnTo>
                  <a:pt x="62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" name="Freeform 255"/>
          <p:cNvSpPr/>
          <p:nvPr/>
        </p:nvSpPr>
        <p:spPr bwMode="auto">
          <a:xfrm>
            <a:off x="1250951" y="1595438"/>
            <a:ext cx="644525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" name="Freeform 256"/>
          <p:cNvSpPr/>
          <p:nvPr/>
        </p:nvSpPr>
        <p:spPr bwMode="auto">
          <a:xfrm>
            <a:off x="1401763" y="1957388"/>
            <a:ext cx="409575" cy="280988"/>
          </a:xfrm>
          <a:custGeom>
            <a:avLst/>
            <a:gdLst>
              <a:gd name="T0" fmla="*/ 163 w 163"/>
              <a:gd name="T1" fmla="*/ 111 h 112"/>
              <a:gd name="T2" fmla="*/ 52 w 163"/>
              <a:gd name="T3" fmla="*/ 0 h 112"/>
              <a:gd name="T4" fmla="*/ 0 w 163"/>
              <a:gd name="T5" fmla="*/ 52 h 112"/>
              <a:gd name="T6" fmla="*/ 61 w 163"/>
              <a:gd name="T7" fmla="*/ 112 h 112"/>
              <a:gd name="T8" fmla="*/ 156 w 163"/>
              <a:gd name="T9" fmla="*/ 112 h 112"/>
              <a:gd name="T10" fmla="*/ 163 w 163"/>
              <a:gd name="T11" fmla="*/ 11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3" h="112">
                <a:moveTo>
                  <a:pt x="163" y="111"/>
                </a:moveTo>
                <a:cubicBezTo>
                  <a:pt x="52" y="0"/>
                  <a:pt x="52" y="0"/>
                  <a:pt x="52" y="0"/>
                </a:cubicBezTo>
                <a:cubicBezTo>
                  <a:pt x="0" y="52"/>
                  <a:pt x="0" y="52"/>
                  <a:pt x="0" y="5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156" y="112"/>
                  <a:pt x="156" y="112"/>
                  <a:pt x="156" y="112"/>
                </a:cubicBezTo>
                <a:cubicBezTo>
                  <a:pt x="158" y="112"/>
                  <a:pt x="160" y="112"/>
                  <a:pt x="163" y="111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7" name="Freeform 257"/>
          <p:cNvSpPr/>
          <p:nvPr/>
        </p:nvSpPr>
        <p:spPr bwMode="auto">
          <a:xfrm>
            <a:off x="1612901" y="1751013"/>
            <a:ext cx="282575" cy="407988"/>
          </a:xfrm>
          <a:custGeom>
            <a:avLst/>
            <a:gdLst>
              <a:gd name="T0" fmla="*/ 0 w 112"/>
              <a:gd name="T1" fmla="*/ 51 h 162"/>
              <a:gd name="T2" fmla="*/ 111 w 112"/>
              <a:gd name="T3" fmla="*/ 162 h 162"/>
              <a:gd name="T4" fmla="*/ 112 w 112"/>
              <a:gd name="T5" fmla="*/ 154 h 162"/>
              <a:gd name="T6" fmla="*/ 112 w 112"/>
              <a:gd name="T7" fmla="*/ 60 h 162"/>
              <a:gd name="T8" fmla="*/ 52 w 112"/>
              <a:gd name="T9" fmla="*/ 0 h 162"/>
              <a:gd name="T10" fmla="*/ 0 w 112"/>
              <a:gd name="T11" fmla="*/ 51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2" h="162">
                <a:moveTo>
                  <a:pt x="0" y="51"/>
                </a:moveTo>
                <a:cubicBezTo>
                  <a:pt x="111" y="162"/>
                  <a:pt x="111" y="162"/>
                  <a:pt x="111" y="162"/>
                </a:cubicBezTo>
                <a:cubicBezTo>
                  <a:pt x="112" y="159"/>
                  <a:pt x="112" y="157"/>
                  <a:pt x="112" y="154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52" y="0"/>
                  <a:pt x="52" y="0"/>
                  <a:pt x="52" y="0"/>
                </a:cubicBezTo>
                <a:lnTo>
                  <a:pt x="0" y="51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8" name="Freeform 258"/>
          <p:cNvSpPr/>
          <p:nvPr/>
        </p:nvSpPr>
        <p:spPr bwMode="auto">
          <a:xfrm>
            <a:off x="1382713" y="1957388"/>
            <a:ext cx="150813" cy="150813"/>
          </a:xfrm>
          <a:custGeom>
            <a:avLst/>
            <a:gdLst>
              <a:gd name="T0" fmla="*/ 20 w 95"/>
              <a:gd name="T1" fmla="*/ 0 h 95"/>
              <a:gd name="T2" fmla="*/ 44 w 95"/>
              <a:gd name="T3" fmla="*/ 24 h 95"/>
              <a:gd name="T4" fmla="*/ 0 w 95"/>
              <a:gd name="T5" fmla="*/ 68 h 95"/>
              <a:gd name="T6" fmla="*/ 26 w 95"/>
              <a:gd name="T7" fmla="*/ 95 h 95"/>
              <a:gd name="T8" fmla="*/ 71 w 95"/>
              <a:gd name="T9" fmla="*/ 51 h 95"/>
              <a:gd name="T10" fmla="*/ 95 w 95"/>
              <a:gd name="T11" fmla="*/ 74 h 95"/>
              <a:gd name="T12" fmla="*/ 95 w 95"/>
              <a:gd name="T13" fmla="*/ 0 h 95"/>
              <a:gd name="T14" fmla="*/ 20 w 95"/>
              <a:gd name="T1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" h="95">
                <a:moveTo>
                  <a:pt x="20" y="0"/>
                </a:moveTo>
                <a:lnTo>
                  <a:pt x="44" y="24"/>
                </a:lnTo>
                <a:lnTo>
                  <a:pt x="0" y="68"/>
                </a:lnTo>
                <a:lnTo>
                  <a:pt x="26" y="95"/>
                </a:lnTo>
                <a:lnTo>
                  <a:pt x="71" y="51"/>
                </a:lnTo>
                <a:lnTo>
                  <a:pt x="95" y="74"/>
                </a:lnTo>
                <a:lnTo>
                  <a:pt x="95" y="0"/>
                </a:lnTo>
                <a:lnTo>
                  <a:pt x="2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Freeform 259"/>
          <p:cNvSpPr/>
          <p:nvPr/>
        </p:nvSpPr>
        <p:spPr bwMode="auto">
          <a:xfrm>
            <a:off x="1612901" y="1725613"/>
            <a:ext cx="150813" cy="153988"/>
          </a:xfrm>
          <a:custGeom>
            <a:avLst/>
            <a:gdLst>
              <a:gd name="T0" fmla="*/ 95 w 95"/>
              <a:gd name="T1" fmla="*/ 27 h 97"/>
              <a:gd name="T2" fmla="*/ 68 w 95"/>
              <a:gd name="T3" fmla="*/ 0 h 97"/>
              <a:gd name="T4" fmla="*/ 24 w 95"/>
              <a:gd name="T5" fmla="*/ 46 h 97"/>
              <a:gd name="T6" fmla="*/ 0 w 95"/>
              <a:gd name="T7" fmla="*/ 22 h 97"/>
              <a:gd name="T8" fmla="*/ 0 w 95"/>
              <a:gd name="T9" fmla="*/ 97 h 97"/>
              <a:gd name="T10" fmla="*/ 75 w 95"/>
              <a:gd name="T11" fmla="*/ 97 h 97"/>
              <a:gd name="T12" fmla="*/ 49 w 95"/>
              <a:gd name="T13" fmla="*/ 71 h 97"/>
              <a:gd name="T14" fmla="*/ 95 w 95"/>
              <a:gd name="T15" fmla="*/ 2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" h="97">
                <a:moveTo>
                  <a:pt x="95" y="27"/>
                </a:moveTo>
                <a:lnTo>
                  <a:pt x="68" y="0"/>
                </a:lnTo>
                <a:lnTo>
                  <a:pt x="24" y="46"/>
                </a:lnTo>
                <a:lnTo>
                  <a:pt x="0" y="22"/>
                </a:lnTo>
                <a:lnTo>
                  <a:pt x="0" y="97"/>
                </a:lnTo>
                <a:lnTo>
                  <a:pt x="75" y="97"/>
                </a:lnTo>
                <a:lnTo>
                  <a:pt x="49" y="71"/>
                </a:lnTo>
                <a:lnTo>
                  <a:pt x="95" y="2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Freeform 260"/>
          <p:cNvSpPr/>
          <p:nvPr/>
        </p:nvSpPr>
        <p:spPr bwMode="auto">
          <a:xfrm>
            <a:off x="246063" y="159543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Freeform 261"/>
          <p:cNvSpPr/>
          <p:nvPr/>
        </p:nvSpPr>
        <p:spPr bwMode="auto">
          <a:xfrm>
            <a:off x="376238" y="1979613"/>
            <a:ext cx="388938" cy="258763"/>
          </a:xfrm>
          <a:custGeom>
            <a:avLst/>
            <a:gdLst>
              <a:gd name="T0" fmla="*/ 82 w 245"/>
              <a:gd name="T1" fmla="*/ 163 h 163"/>
              <a:gd name="T2" fmla="*/ 245 w 245"/>
              <a:gd name="T3" fmla="*/ 163 h 163"/>
              <a:gd name="T4" fmla="*/ 81 w 245"/>
              <a:gd name="T5" fmla="*/ 0 h 163"/>
              <a:gd name="T6" fmla="*/ 0 w 245"/>
              <a:gd name="T7" fmla="*/ 81 h 163"/>
              <a:gd name="T8" fmla="*/ 82 w 245"/>
              <a:gd name="T9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5" h="163">
                <a:moveTo>
                  <a:pt x="82" y="163"/>
                </a:moveTo>
                <a:lnTo>
                  <a:pt x="245" y="163"/>
                </a:lnTo>
                <a:lnTo>
                  <a:pt x="81" y="0"/>
                </a:lnTo>
                <a:lnTo>
                  <a:pt x="0" y="81"/>
                </a:lnTo>
                <a:lnTo>
                  <a:pt x="82" y="163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Freeform 262"/>
          <p:cNvSpPr/>
          <p:nvPr/>
        </p:nvSpPr>
        <p:spPr bwMode="auto">
          <a:xfrm>
            <a:off x="630238" y="1725613"/>
            <a:ext cx="258763" cy="390525"/>
          </a:xfrm>
          <a:custGeom>
            <a:avLst/>
            <a:gdLst>
              <a:gd name="T0" fmla="*/ 81 w 163"/>
              <a:gd name="T1" fmla="*/ 0 h 246"/>
              <a:gd name="T2" fmla="*/ 0 w 163"/>
              <a:gd name="T3" fmla="*/ 81 h 246"/>
              <a:gd name="T4" fmla="*/ 163 w 163"/>
              <a:gd name="T5" fmla="*/ 246 h 246"/>
              <a:gd name="T6" fmla="*/ 163 w 163"/>
              <a:gd name="T7" fmla="*/ 82 h 246"/>
              <a:gd name="T8" fmla="*/ 81 w 163"/>
              <a:gd name="T9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3" h="246">
                <a:moveTo>
                  <a:pt x="81" y="0"/>
                </a:moveTo>
                <a:lnTo>
                  <a:pt x="0" y="81"/>
                </a:lnTo>
                <a:lnTo>
                  <a:pt x="163" y="246"/>
                </a:lnTo>
                <a:lnTo>
                  <a:pt x="163" y="82"/>
                </a:lnTo>
                <a:lnTo>
                  <a:pt x="81" y="0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Freeform 263"/>
          <p:cNvSpPr/>
          <p:nvPr/>
        </p:nvSpPr>
        <p:spPr bwMode="auto">
          <a:xfrm>
            <a:off x="608013" y="1725613"/>
            <a:ext cx="150813" cy="150813"/>
          </a:xfrm>
          <a:custGeom>
            <a:avLst/>
            <a:gdLst>
              <a:gd name="T0" fmla="*/ 95 w 95"/>
              <a:gd name="T1" fmla="*/ 0 h 95"/>
              <a:gd name="T2" fmla="*/ 20 w 95"/>
              <a:gd name="T3" fmla="*/ 0 h 95"/>
              <a:gd name="T4" fmla="*/ 44 w 95"/>
              <a:gd name="T5" fmla="*/ 24 h 95"/>
              <a:gd name="T6" fmla="*/ 0 w 95"/>
              <a:gd name="T7" fmla="*/ 68 h 95"/>
              <a:gd name="T8" fmla="*/ 27 w 95"/>
              <a:gd name="T9" fmla="*/ 95 h 95"/>
              <a:gd name="T10" fmla="*/ 71 w 95"/>
              <a:gd name="T11" fmla="*/ 51 h 95"/>
              <a:gd name="T12" fmla="*/ 95 w 95"/>
              <a:gd name="T13" fmla="*/ 74 h 95"/>
              <a:gd name="T14" fmla="*/ 95 w 95"/>
              <a:gd name="T1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" h="95">
                <a:moveTo>
                  <a:pt x="95" y="0"/>
                </a:moveTo>
                <a:lnTo>
                  <a:pt x="20" y="0"/>
                </a:lnTo>
                <a:lnTo>
                  <a:pt x="44" y="24"/>
                </a:lnTo>
                <a:lnTo>
                  <a:pt x="0" y="68"/>
                </a:lnTo>
                <a:lnTo>
                  <a:pt x="27" y="95"/>
                </a:lnTo>
                <a:lnTo>
                  <a:pt x="71" y="51"/>
                </a:lnTo>
                <a:lnTo>
                  <a:pt x="95" y="74"/>
                </a:lnTo>
                <a:lnTo>
                  <a:pt x="95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Freeform 264"/>
          <p:cNvSpPr/>
          <p:nvPr/>
        </p:nvSpPr>
        <p:spPr bwMode="auto">
          <a:xfrm>
            <a:off x="376238" y="1957388"/>
            <a:ext cx="150813" cy="150813"/>
          </a:xfrm>
          <a:custGeom>
            <a:avLst/>
            <a:gdLst>
              <a:gd name="T0" fmla="*/ 68 w 95"/>
              <a:gd name="T1" fmla="*/ 0 h 95"/>
              <a:gd name="T2" fmla="*/ 24 w 95"/>
              <a:gd name="T3" fmla="*/ 44 h 95"/>
              <a:gd name="T4" fmla="*/ 0 w 95"/>
              <a:gd name="T5" fmla="*/ 20 h 95"/>
              <a:gd name="T6" fmla="*/ 0 w 95"/>
              <a:gd name="T7" fmla="*/ 95 h 95"/>
              <a:gd name="T8" fmla="*/ 74 w 95"/>
              <a:gd name="T9" fmla="*/ 95 h 95"/>
              <a:gd name="T10" fmla="*/ 51 w 95"/>
              <a:gd name="T11" fmla="*/ 71 h 95"/>
              <a:gd name="T12" fmla="*/ 95 w 95"/>
              <a:gd name="T13" fmla="*/ 27 h 95"/>
              <a:gd name="T14" fmla="*/ 68 w 95"/>
              <a:gd name="T1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" h="95">
                <a:moveTo>
                  <a:pt x="68" y="0"/>
                </a:moveTo>
                <a:lnTo>
                  <a:pt x="24" y="44"/>
                </a:lnTo>
                <a:lnTo>
                  <a:pt x="0" y="20"/>
                </a:lnTo>
                <a:lnTo>
                  <a:pt x="0" y="95"/>
                </a:lnTo>
                <a:lnTo>
                  <a:pt x="74" y="95"/>
                </a:lnTo>
                <a:lnTo>
                  <a:pt x="51" y="71"/>
                </a:lnTo>
                <a:lnTo>
                  <a:pt x="95" y="27"/>
                </a:lnTo>
                <a:lnTo>
                  <a:pt x="68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Freeform 265"/>
          <p:cNvSpPr/>
          <p:nvPr/>
        </p:nvSpPr>
        <p:spPr bwMode="auto">
          <a:xfrm>
            <a:off x="11307763" y="587375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Freeform 266"/>
          <p:cNvSpPr/>
          <p:nvPr/>
        </p:nvSpPr>
        <p:spPr bwMode="auto">
          <a:xfrm>
            <a:off x="11449051" y="822325"/>
            <a:ext cx="503238" cy="409575"/>
          </a:xfrm>
          <a:custGeom>
            <a:avLst/>
            <a:gdLst>
              <a:gd name="T0" fmla="*/ 200 w 200"/>
              <a:gd name="T1" fmla="*/ 125 h 163"/>
              <a:gd name="T2" fmla="*/ 200 w 200"/>
              <a:gd name="T3" fmla="*/ 56 h 163"/>
              <a:gd name="T4" fmla="*/ 144 w 200"/>
              <a:gd name="T5" fmla="*/ 0 h 163"/>
              <a:gd name="T6" fmla="*/ 0 w 200"/>
              <a:gd name="T7" fmla="*/ 79 h 163"/>
              <a:gd name="T8" fmla="*/ 83 w 200"/>
              <a:gd name="T9" fmla="*/ 163 h 163"/>
              <a:gd name="T10" fmla="*/ 160 w 200"/>
              <a:gd name="T11" fmla="*/ 163 h 163"/>
              <a:gd name="T12" fmla="*/ 200 w 200"/>
              <a:gd name="T13" fmla="*/ 125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0" h="163">
                <a:moveTo>
                  <a:pt x="200" y="125"/>
                </a:moveTo>
                <a:cubicBezTo>
                  <a:pt x="200" y="56"/>
                  <a:pt x="200" y="56"/>
                  <a:pt x="200" y="56"/>
                </a:cubicBezTo>
                <a:cubicBezTo>
                  <a:pt x="144" y="0"/>
                  <a:pt x="144" y="0"/>
                  <a:pt x="144" y="0"/>
                </a:cubicBezTo>
                <a:cubicBezTo>
                  <a:pt x="0" y="79"/>
                  <a:pt x="0" y="79"/>
                  <a:pt x="0" y="79"/>
                </a:cubicBezTo>
                <a:cubicBezTo>
                  <a:pt x="83" y="163"/>
                  <a:pt x="83" y="163"/>
                  <a:pt x="83" y="163"/>
                </a:cubicBezTo>
                <a:cubicBezTo>
                  <a:pt x="160" y="163"/>
                  <a:pt x="160" y="163"/>
                  <a:pt x="160" y="163"/>
                </a:cubicBezTo>
                <a:cubicBezTo>
                  <a:pt x="181" y="163"/>
                  <a:pt x="199" y="146"/>
                  <a:pt x="200" y="125"/>
                </a:cubicBez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Freeform 267"/>
          <p:cNvSpPr/>
          <p:nvPr/>
        </p:nvSpPr>
        <p:spPr bwMode="auto">
          <a:xfrm>
            <a:off x="11449051" y="731838"/>
            <a:ext cx="361950" cy="180975"/>
          </a:xfrm>
          <a:custGeom>
            <a:avLst/>
            <a:gdLst>
              <a:gd name="T0" fmla="*/ 114 w 228"/>
              <a:gd name="T1" fmla="*/ 0 h 114"/>
              <a:gd name="T2" fmla="*/ 0 w 228"/>
              <a:gd name="T3" fmla="*/ 57 h 114"/>
              <a:gd name="T4" fmla="*/ 114 w 228"/>
              <a:gd name="T5" fmla="*/ 114 h 114"/>
              <a:gd name="T6" fmla="*/ 228 w 228"/>
              <a:gd name="T7" fmla="*/ 57 h 114"/>
              <a:gd name="T8" fmla="*/ 114 w 228"/>
              <a:gd name="T9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8" h="114">
                <a:moveTo>
                  <a:pt x="114" y="0"/>
                </a:moveTo>
                <a:lnTo>
                  <a:pt x="0" y="57"/>
                </a:lnTo>
                <a:lnTo>
                  <a:pt x="114" y="114"/>
                </a:lnTo>
                <a:lnTo>
                  <a:pt x="228" y="57"/>
                </a:lnTo>
                <a:lnTo>
                  <a:pt x="114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Freeform 268"/>
          <p:cNvSpPr/>
          <p:nvPr/>
        </p:nvSpPr>
        <p:spPr bwMode="auto">
          <a:xfrm>
            <a:off x="11449051" y="822325"/>
            <a:ext cx="180975" cy="292100"/>
          </a:xfrm>
          <a:custGeom>
            <a:avLst/>
            <a:gdLst>
              <a:gd name="T0" fmla="*/ 0 w 114"/>
              <a:gd name="T1" fmla="*/ 125 h 184"/>
              <a:gd name="T2" fmla="*/ 114 w 114"/>
              <a:gd name="T3" fmla="*/ 184 h 184"/>
              <a:gd name="T4" fmla="*/ 114 w 114"/>
              <a:gd name="T5" fmla="*/ 57 h 184"/>
              <a:gd name="T6" fmla="*/ 0 w 114"/>
              <a:gd name="T7" fmla="*/ 0 h 184"/>
              <a:gd name="T8" fmla="*/ 0 w 114"/>
              <a:gd name="T9" fmla="*/ 125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" h="184">
                <a:moveTo>
                  <a:pt x="0" y="125"/>
                </a:moveTo>
                <a:lnTo>
                  <a:pt x="114" y="184"/>
                </a:lnTo>
                <a:lnTo>
                  <a:pt x="114" y="57"/>
                </a:lnTo>
                <a:lnTo>
                  <a:pt x="0" y="0"/>
                </a:lnTo>
                <a:lnTo>
                  <a:pt x="0" y="125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269"/>
          <p:cNvSpPr/>
          <p:nvPr/>
        </p:nvSpPr>
        <p:spPr bwMode="auto">
          <a:xfrm>
            <a:off x="11630026" y="822325"/>
            <a:ext cx="180975" cy="292100"/>
          </a:xfrm>
          <a:custGeom>
            <a:avLst/>
            <a:gdLst>
              <a:gd name="T0" fmla="*/ 0 w 114"/>
              <a:gd name="T1" fmla="*/ 184 h 184"/>
              <a:gd name="T2" fmla="*/ 114 w 114"/>
              <a:gd name="T3" fmla="*/ 125 h 184"/>
              <a:gd name="T4" fmla="*/ 114 w 114"/>
              <a:gd name="T5" fmla="*/ 0 h 184"/>
              <a:gd name="T6" fmla="*/ 0 w 114"/>
              <a:gd name="T7" fmla="*/ 57 h 184"/>
              <a:gd name="T8" fmla="*/ 0 w 114"/>
              <a:gd name="T9" fmla="*/ 18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" h="184">
                <a:moveTo>
                  <a:pt x="0" y="184"/>
                </a:moveTo>
                <a:lnTo>
                  <a:pt x="114" y="125"/>
                </a:lnTo>
                <a:lnTo>
                  <a:pt x="114" y="0"/>
                </a:lnTo>
                <a:lnTo>
                  <a:pt x="0" y="57"/>
                </a:lnTo>
                <a:lnTo>
                  <a:pt x="0" y="184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Freeform 270"/>
          <p:cNvSpPr/>
          <p:nvPr/>
        </p:nvSpPr>
        <p:spPr bwMode="auto">
          <a:xfrm>
            <a:off x="10302876" y="590550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271"/>
          <p:cNvSpPr/>
          <p:nvPr/>
        </p:nvSpPr>
        <p:spPr bwMode="auto">
          <a:xfrm>
            <a:off x="10458451" y="758825"/>
            <a:ext cx="487363" cy="476250"/>
          </a:xfrm>
          <a:custGeom>
            <a:avLst/>
            <a:gdLst>
              <a:gd name="T0" fmla="*/ 108 w 194"/>
              <a:gd name="T1" fmla="*/ 24 h 189"/>
              <a:gd name="T2" fmla="*/ 83 w 194"/>
              <a:gd name="T3" fmla="*/ 0 h 189"/>
              <a:gd name="T4" fmla="*/ 58 w 194"/>
              <a:gd name="T5" fmla="*/ 24 h 189"/>
              <a:gd name="T6" fmla="*/ 34 w 194"/>
              <a:gd name="T7" fmla="*/ 0 h 189"/>
              <a:gd name="T8" fmla="*/ 0 w 194"/>
              <a:gd name="T9" fmla="*/ 34 h 189"/>
              <a:gd name="T10" fmla="*/ 24 w 194"/>
              <a:gd name="T11" fmla="*/ 58 h 189"/>
              <a:gd name="T12" fmla="*/ 0 w 194"/>
              <a:gd name="T13" fmla="*/ 83 h 189"/>
              <a:gd name="T14" fmla="*/ 24 w 194"/>
              <a:gd name="T15" fmla="*/ 108 h 189"/>
              <a:gd name="T16" fmla="*/ 0 w 194"/>
              <a:gd name="T17" fmla="*/ 132 h 189"/>
              <a:gd name="T18" fmla="*/ 57 w 194"/>
              <a:gd name="T19" fmla="*/ 189 h 189"/>
              <a:gd name="T20" fmla="*/ 154 w 194"/>
              <a:gd name="T21" fmla="*/ 189 h 189"/>
              <a:gd name="T22" fmla="*/ 194 w 194"/>
              <a:gd name="T23" fmla="*/ 149 h 189"/>
              <a:gd name="T24" fmla="*/ 194 w 194"/>
              <a:gd name="T25" fmla="*/ 61 h 189"/>
              <a:gd name="T26" fmla="*/ 132 w 194"/>
              <a:gd name="T27" fmla="*/ 0 h 189"/>
              <a:gd name="T28" fmla="*/ 108 w 194"/>
              <a:gd name="T29" fmla="*/ 24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94" h="189">
                <a:moveTo>
                  <a:pt x="108" y="24"/>
                </a:moveTo>
                <a:cubicBezTo>
                  <a:pt x="83" y="0"/>
                  <a:pt x="83" y="0"/>
                  <a:pt x="83" y="0"/>
                </a:cubicBezTo>
                <a:cubicBezTo>
                  <a:pt x="58" y="24"/>
                  <a:pt x="58" y="24"/>
                  <a:pt x="58" y="24"/>
                </a:cubicBezTo>
                <a:cubicBezTo>
                  <a:pt x="34" y="0"/>
                  <a:pt x="34" y="0"/>
                  <a:pt x="34" y="0"/>
                </a:cubicBezTo>
                <a:cubicBezTo>
                  <a:pt x="0" y="34"/>
                  <a:pt x="0" y="34"/>
                  <a:pt x="0" y="34"/>
                </a:cubicBezTo>
                <a:cubicBezTo>
                  <a:pt x="24" y="58"/>
                  <a:pt x="24" y="58"/>
                  <a:pt x="24" y="58"/>
                </a:cubicBezTo>
                <a:cubicBezTo>
                  <a:pt x="0" y="83"/>
                  <a:pt x="0" y="83"/>
                  <a:pt x="0" y="83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0" y="132"/>
                  <a:pt x="0" y="132"/>
                  <a:pt x="0" y="132"/>
                </a:cubicBezTo>
                <a:cubicBezTo>
                  <a:pt x="57" y="189"/>
                  <a:pt x="57" y="189"/>
                  <a:pt x="57" y="189"/>
                </a:cubicBezTo>
                <a:cubicBezTo>
                  <a:pt x="154" y="189"/>
                  <a:pt x="154" y="189"/>
                  <a:pt x="154" y="189"/>
                </a:cubicBezTo>
                <a:cubicBezTo>
                  <a:pt x="176" y="189"/>
                  <a:pt x="194" y="171"/>
                  <a:pt x="194" y="149"/>
                </a:cubicBezTo>
                <a:cubicBezTo>
                  <a:pt x="194" y="61"/>
                  <a:pt x="194" y="61"/>
                  <a:pt x="194" y="61"/>
                </a:cubicBezTo>
                <a:cubicBezTo>
                  <a:pt x="132" y="0"/>
                  <a:pt x="132" y="0"/>
                  <a:pt x="132" y="0"/>
                </a:cubicBezTo>
                <a:lnTo>
                  <a:pt x="108" y="24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Rectangle 272"/>
          <p:cNvSpPr>
            <a:spLocks noChangeArrowheads="1"/>
          </p:cNvSpPr>
          <p:nvPr/>
        </p:nvSpPr>
        <p:spPr bwMode="auto">
          <a:xfrm>
            <a:off x="10579101" y="757238"/>
            <a:ext cx="85725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Rectangle 273"/>
          <p:cNvSpPr>
            <a:spLocks noChangeArrowheads="1"/>
          </p:cNvSpPr>
          <p:nvPr/>
        </p:nvSpPr>
        <p:spPr bwMode="auto">
          <a:xfrm>
            <a:off x="10702926" y="1003300"/>
            <a:ext cx="84138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Rectangle 274"/>
          <p:cNvSpPr>
            <a:spLocks noChangeArrowheads="1"/>
          </p:cNvSpPr>
          <p:nvPr/>
        </p:nvSpPr>
        <p:spPr bwMode="auto">
          <a:xfrm>
            <a:off x="10579101" y="879475"/>
            <a:ext cx="85725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Rectangle 275"/>
          <p:cNvSpPr>
            <a:spLocks noChangeArrowheads="1"/>
          </p:cNvSpPr>
          <p:nvPr/>
        </p:nvSpPr>
        <p:spPr bwMode="auto">
          <a:xfrm>
            <a:off x="10455276" y="879475"/>
            <a:ext cx="85725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Rectangle 276"/>
          <p:cNvSpPr>
            <a:spLocks noChangeArrowheads="1"/>
          </p:cNvSpPr>
          <p:nvPr/>
        </p:nvSpPr>
        <p:spPr bwMode="auto">
          <a:xfrm>
            <a:off x="10579101" y="1003300"/>
            <a:ext cx="85725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Rectangle 277"/>
          <p:cNvSpPr>
            <a:spLocks noChangeArrowheads="1"/>
          </p:cNvSpPr>
          <p:nvPr/>
        </p:nvSpPr>
        <p:spPr bwMode="auto">
          <a:xfrm>
            <a:off x="10455276" y="1003300"/>
            <a:ext cx="85725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Rectangle 278"/>
          <p:cNvSpPr>
            <a:spLocks noChangeArrowheads="1"/>
          </p:cNvSpPr>
          <p:nvPr/>
        </p:nvSpPr>
        <p:spPr bwMode="auto">
          <a:xfrm>
            <a:off x="10455276" y="757238"/>
            <a:ext cx="85725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Rectangle 279"/>
          <p:cNvSpPr>
            <a:spLocks noChangeArrowheads="1"/>
          </p:cNvSpPr>
          <p:nvPr/>
        </p:nvSpPr>
        <p:spPr bwMode="auto">
          <a:xfrm>
            <a:off x="10702926" y="757238"/>
            <a:ext cx="84138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Rectangle 280"/>
          <p:cNvSpPr>
            <a:spLocks noChangeArrowheads="1"/>
          </p:cNvSpPr>
          <p:nvPr/>
        </p:nvSpPr>
        <p:spPr bwMode="auto">
          <a:xfrm>
            <a:off x="10702926" y="879475"/>
            <a:ext cx="84138" cy="857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Freeform 281"/>
          <p:cNvSpPr/>
          <p:nvPr/>
        </p:nvSpPr>
        <p:spPr bwMode="auto">
          <a:xfrm>
            <a:off x="9296401" y="587375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282"/>
          <p:cNvSpPr/>
          <p:nvPr/>
        </p:nvSpPr>
        <p:spPr bwMode="auto">
          <a:xfrm>
            <a:off x="9451976" y="754063"/>
            <a:ext cx="488950" cy="477838"/>
          </a:xfrm>
          <a:custGeom>
            <a:avLst/>
            <a:gdLst>
              <a:gd name="T0" fmla="*/ 95 w 194"/>
              <a:gd name="T1" fmla="*/ 37 h 190"/>
              <a:gd name="T2" fmla="*/ 58 w 194"/>
              <a:gd name="T3" fmla="*/ 0 h 190"/>
              <a:gd name="T4" fmla="*/ 0 w 194"/>
              <a:gd name="T5" fmla="*/ 59 h 190"/>
              <a:gd name="T6" fmla="*/ 37 w 194"/>
              <a:gd name="T7" fmla="*/ 96 h 190"/>
              <a:gd name="T8" fmla="*/ 0 w 194"/>
              <a:gd name="T9" fmla="*/ 133 h 190"/>
              <a:gd name="T10" fmla="*/ 57 w 194"/>
              <a:gd name="T11" fmla="*/ 190 h 190"/>
              <a:gd name="T12" fmla="*/ 154 w 194"/>
              <a:gd name="T13" fmla="*/ 190 h 190"/>
              <a:gd name="T14" fmla="*/ 194 w 194"/>
              <a:gd name="T15" fmla="*/ 150 h 190"/>
              <a:gd name="T16" fmla="*/ 194 w 194"/>
              <a:gd name="T17" fmla="*/ 62 h 190"/>
              <a:gd name="T18" fmla="*/ 132 w 194"/>
              <a:gd name="T19" fmla="*/ 0 h 190"/>
              <a:gd name="T20" fmla="*/ 95 w 194"/>
              <a:gd name="T21" fmla="*/ 37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4" h="190">
                <a:moveTo>
                  <a:pt x="95" y="37"/>
                </a:moveTo>
                <a:cubicBezTo>
                  <a:pt x="58" y="0"/>
                  <a:pt x="58" y="0"/>
                  <a:pt x="58" y="0"/>
                </a:cubicBezTo>
                <a:cubicBezTo>
                  <a:pt x="0" y="59"/>
                  <a:pt x="0" y="59"/>
                  <a:pt x="0" y="59"/>
                </a:cubicBezTo>
                <a:cubicBezTo>
                  <a:pt x="37" y="96"/>
                  <a:pt x="37" y="96"/>
                  <a:pt x="37" y="96"/>
                </a:cubicBezTo>
                <a:cubicBezTo>
                  <a:pt x="0" y="133"/>
                  <a:pt x="0" y="133"/>
                  <a:pt x="0" y="133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154" y="190"/>
                  <a:pt x="154" y="190"/>
                  <a:pt x="154" y="190"/>
                </a:cubicBezTo>
                <a:cubicBezTo>
                  <a:pt x="176" y="190"/>
                  <a:pt x="194" y="172"/>
                  <a:pt x="194" y="150"/>
                </a:cubicBezTo>
                <a:cubicBezTo>
                  <a:pt x="194" y="62"/>
                  <a:pt x="194" y="62"/>
                  <a:pt x="194" y="62"/>
                </a:cubicBezTo>
                <a:cubicBezTo>
                  <a:pt x="132" y="0"/>
                  <a:pt x="132" y="0"/>
                  <a:pt x="132" y="0"/>
                </a:cubicBezTo>
                <a:lnTo>
                  <a:pt x="95" y="37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Rectangle 283"/>
          <p:cNvSpPr>
            <a:spLocks noChangeArrowheads="1"/>
          </p:cNvSpPr>
          <p:nvPr/>
        </p:nvSpPr>
        <p:spPr bwMode="auto">
          <a:xfrm>
            <a:off x="9451976" y="754063"/>
            <a:ext cx="146050" cy="1492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Rectangle 284"/>
          <p:cNvSpPr>
            <a:spLocks noChangeArrowheads="1"/>
          </p:cNvSpPr>
          <p:nvPr/>
        </p:nvSpPr>
        <p:spPr bwMode="auto">
          <a:xfrm>
            <a:off x="9639301" y="754063"/>
            <a:ext cx="144463" cy="1492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Rectangle 285"/>
          <p:cNvSpPr>
            <a:spLocks noChangeArrowheads="1"/>
          </p:cNvSpPr>
          <p:nvPr/>
        </p:nvSpPr>
        <p:spPr bwMode="auto">
          <a:xfrm>
            <a:off x="9451976" y="939800"/>
            <a:ext cx="146050" cy="1492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Rectangle 286"/>
          <p:cNvSpPr>
            <a:spLocks noChangeArrowheads="1"/>
          </p:cNvSpPr>
          <p:nvPr/>
        </p:nvSpPr>
        <p:spPr bwMode="auto">
          <a:xfrm>
            <a:off x="9639301" y="939800"/>
            <a:ext cx="144463" cy="1492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Freeform 287"/>
          <p:cNvSpPr/>
          <p:nvPr/>
        </p:nvSpPr>
        <p:spPr bwMode="auto">
          <a:xfrm>
            <a:off x="8291513" y="587375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" name="Freeform 288"/>
          <p:cNvSpPr/>
          <p:nvPr/>
        </p:nvSpPr>
        <p:spPr bwMode="auto">
          <a:xfrm>
            <a:off x="8447088" y="788988"/>
            <a:ext cx="487363" cy="442913"/>
          </a:xfrm>
          <a:custGeom>
            <a:avLst/>
            <a:gdLst>
              <a:gd name="T0" fmla="*/ 41 w 194"/>
              <a:gd name="T1" fmla="*/ 20 h 176"/>
              <a:gd name="T2" fmla="*/ 21 w 194"/>
              <a:gd name="T3" fmla="*/ 0 h 176"/>
              <a:gd name="T4" fmla="*/ 0 w 194"/>
              <a:gd name="T5" fmla="*/ 21 h 176"/>
              <a:gd name="T6" fmla="*/ 21 w 194"/>
              <a:gd name="T7" fmla="*/ 42 h 176"/>
              <a:gd name="T8" fmla="*/ 0 w 194"/>
              <a:gd name="T9" fmla="*/ 63 h 176"/>
              <a:gd name="T10" fmla="*/ 21 w 194"/>
              <a:gd name="T11" fmla="*/ 85 h 176"/>
              <a:gd name="T12" fmla="*/ 0 w 194"/>
              <a:gd name="T13" fmla="*/ 106 h 176"/>
              <a:gd name="T14" fmla="*/ 70 w 194"/>
              <a:gd name="T15" fmla="*/ 176 h 176"/>
              <a:gd name="T16" fmla="*/ 154 w 194"/>
              <a:gd name="T17" fmla="*/ 176 h 176"/>
              <a:gd name="T18" fmla="*/ 194 w 194"/>
              <a:gd name="T19" fmla="*/ 136 h 176"/>
              <a:gd name="T20" fmla="*/ 194 w 194"/>
              <a:gd name="T21" fmla="*/ 61 h 176"/>
              <a:gd name="T22" fmla="*/ 132 w 194"/>
              <a:gd name="T23" fmla="*/ 0 h 176"/>
              <a:gd name="T24" fmla="*/ 41 w 194"/>
              <a:gd name="T25" fmla="*/ 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94" h="176">
                <a:moveTo>
                  <a:pt x="41" y="20"/>
                </a:moveTo>
                <a:cubicBezTo>
                  <a:pt x="21" y="0"/>
                  <a:pt x="21" y="0"/>
                  <a:pt x="21" y="0"/>
                </a:cubicBezTo>
                <a:cubicBezTo>
                  <a:pt x="0" y="21"/>
                  <a:pt x="0" y="21"/>
                  <a:pt x="0" y="21"/>
                </a:cubicBezTo>
                <a:cubicBezTo>
                  <a:pt x="21" y="42"/>
                  <a:pt x="21" y="42"/>
                  <a:pt x="21" y="42"/>
                </a:cubicBezTo>
                <a:cubicBezTo>
                  <a:pt x="0" y="63"/>
                  <a:pt x="0" y="63"/>
                  <a:pt x="0" y="63"/>
                </a:cubicBezTo>
                <a:cubicBezTo>
                  <a:pt x="21" y="85"/>
                  <a:pt x="21" y="85"/>
                  <a:pt x="21" y="85"/>
                </a:cubicBezTo>
                <a:cubicBezTo>
                  <a:pt x="0" y="106"/>
                  <a:pt x="0" y="106"/>
                  <a:pt x="0" y="106"/>
                </a:cubicBezTo>
                <a:cubicBezTo>
                  <a:pt x="70" y="176"/>
                  <a:pt x="70" y="176"/>
                  <a:pt x="70" y="176"/>
                </a:cubicBezTo>
                <a:cubicBezTo>
                  <a:pt x="154" y="176"/>
                  <a:pt x="154" y="176"/>
                  <a:pt x="154" y="176"/>
                </a:cubicBezTo>
                <a:cubicBezTo>
                  <a:pt x="176" y="176"/>
                  <a:pt x="194" y="158"/>
                  <a:pt x="194" y="136"/>
                </a:cubicBezTo>
                <a:cubicBezTo>
                  <a:pt x="194" y="61"/>
                  <a:pt x="194" y="61"/>
                  <a:pt x="194" y="61"/>
                </a:cubicBezTo>
                <a:cubicBezTo>
                  <a:pt x="132" y="0"/>
                  <a:pt x="132" y="0"/>
                  <a:pt x="132" y="0"/>
                </a:cubicBezTo>
                <a:lnTo>
                  <a:pt x="41" y="20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" name="Rectangle 289"/>
          <p:cNvSpPr>
            <a:spLocks noChangeArrowheads="1"/>
          </p:cNvSpPr>
          <p:nvPr/>
        </p:nvSpPr>
        <p:spPr bwMode="auto">
          <a:xfrm>
            <a:off x="8447088" y="1003300"/>
            <a:ext cx="52388" cy="523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" name="Rectangle 290"/>
          <p:cNvSpPr>
            <a:spLocks noChangeArrowheads="1"/>
          </p:cNvSpPr>
          <p:nvPr/>
        </p:nvSpPr>
        <p:spPr bwMode="auto">
          <a:xfrm>
            <a:off x="8537576" y="1003300"/>
            <a:ext cx="241300" cy="523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" name="Rectangle 291"/>
          <p:cNvSpPr>
            <a:spLocks noChangeArrowheads="1"/>
          </p:cNvSpPr>
          <p:nvPr/>
        </p:nvSpPr>
        <p:spPr bwMode="auto">
          <a:xfrm>
            <a:off x="8447088" y="895350"/>
            <a:ext cx="52388" cy="523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Rectangle 292"/>
          <p:cNvSpPr>
            <a:spLocks noChangeArrowheads="1"/>
          </p:cNvSpPr>
          <p:nvPr/>
        </p:nvSpPr>
        <p:spPr bwMode="auto">
          <a:xfrm>
            <a:off x="8537576" y="895350"/>
            <a:ext cx="241300" cy="523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Rectangle 293"/>
          <p:cNvSpPr>
            <a:spLocks noChangeArrowheads="1"/>
          </p:cNvSpPr>
          <p:nvPr/>
        </p:nvSpPr>
        <p:spPr bwMode="auto">
          <a:xfrm>
            <a:off x="8447088" y="788988"/>
            <a:ext cx="52388" cy="5397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Rectangle 294"/>
          <p:cNvSpPr>
            <a:spLocks noChangeArrowheads="1"/>
          </p:cNvSpPr>
          <p:nvPr/>
        </p:nvSpPr>
        <p:spPr bwMode="auto">
          <a:xfrm>
            <a:off x="8537576" y="788988"/>
            <a:ext cx="241300" cy="5397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Freeform 295"/>
          <p:cNvSpPr/>
          <p:nvPr/>
        </p:nvSpPr>
        <p:spPr bwMode="auto">
          <a:xfrm>
            <a:off x="7285038" y="587375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Freeform 296"/>
          <p:cNvSpPr/>
          <p:nvPr/>
        </p:nvSpPr>
        <p:spPr bwMode="auto">
          <a:xfrm>
            <a:off x="7440613" y="787400"/>
            <a:ext cx="488950" cy="444500"/>
          </a:xfrm>
          <a:custGeom>
            <a:avLst/>
            <a:gdLst>
              <a:gd name="T0" fmla="*/ 109 w 194"/>
              <a:gd name="T1" fmla="*/ 18 h 177"/>
              <a:gd name="T2" fmla="*/ 47 w 194"/>
              <a:gd name="T3" fmla="*/ 7 h 177"/>
              <a:gd name="T4" fmla="*/ 0 w 194"/>
              <a:gd name="T5" fmla="*/ 21 h 177"/>
              <a:gd name="T6" fmla="*/ 33 w 194"/>
              <a:gd name="T7" fmla="*/ 54 h 177"/>
              <a:gd name="T8" fmla="*/ 0 w 194"/>
              <a:gd name="T9" fmla="*/ 64 h 177"/>
              <a:gd name="T10" fmla="*/ 23 w 194"/>
              <a:gd name="T11" fmla="*/ 87 h 177"/>
              <a:gd name="T12" fmla="*/ 0 w 194"/>
              <a:gd name="T13" fmla="*/ 106 h 177"/>
              <a:gd name="T14" fmla="*/ 71 w 194"/>
              <a:gd name="T15" fmla="*/ 177 h 177"/>
              <a:gd name="T16" fmla="*/ 154 w 194"/>
              <a:gd name="T17" fmla="*/ 177 h 177"/>
              <a:gd name="T18" fmla="*/ 194 w 194"/>
              <a:gd name="T19" fmla="*/ 137 h 177"/>
              <a:gd name="T20" fmla="*/ 194 w 194"/>
              <a:gd name="T21" fmla="*/ 61 h 177"/>
              <a:gd name="T22" fmla="*/ 132 w 194"/>
              <a:gd name="T23" fmla="*/ 0 h 177"/>
              <a:gd name="T24" fmla="*/ 109 w 194"/>
              <a:gd name="T25" fmla="*/ 18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94" h="177">
                <a:moveTo>
                  <a:pt x="109" y="18"/>
                </a:moveTo>
                <a:cubicBezTo>
                  <a:pt x="47" y="7"/>
                  <a:pt x="47" y="7"/>
                  <a:pt x="47" y="7"/>
                </a:cubicBezTo>
                <a:cubicBezTo>
                  <a:pt x="0" y="21"/>
                  <a:pt x="0" y="21"/>
                  <a:pt x="0" y="21"/>
                </a:cubicBezTo>
                <a:cubicBezTo>
                  <a:pt x="33" y="54"/>
                  <a:pt x="33" y="54"/>
                  <a:pt x="33" y="54"/>
                </a:cubicBezTo>
                <a:cubicBezTo>
                  <a:pt x="0" y="64"/>
                  <a:pt x="0" y="64"/>
                  <a:pt x="0" y="64"/>
                </a:cubicBezTo>
                <a:cubicBezTo>
                  <a:pt x="23" y="87"/>
                  <a:pt x="23" y="87"/>
                  <a:pt x="23" y="87"/>
                </a:cubicBezTo>
                <a:cubicBezTo>
                  <a:pt x="0" y="106"/>
                  <a:pt x="0" y="106"/>
                  <a:pt x="0" y="106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54" y="177"/>
                  <a:pt x="154" y="177"/>
                  <a:pt x="154" y="177"/>
                </a:cubicBezTo>
                <a:cubicBezTo>
                  <a:pt x="176" y="177"/>
                  <a:pt x="194" y="159"/>
                  <a:pt x="194" y="137"/>
                </a:cubicBezTo>
                <a:cubicBezTo>
                  <a:pt x="194" y="61"/>
                  <a:pt x="194" y="61"/>
                  <a:pt x="194" y="61"/>
                </a:cubicBezTo>
                <a:cubicBezTo>
                  <a:pt x="132" y="0"/>
                  <a:pt x="132" y="0"/>
                  <a:pt x="132" y="0"/>
                </a:cubicBezTo>
                <a:lnTo>
                  <a:pt x="109" y="18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Rectangle 297"/>
          <p:cNvSpPr>
            <a:spLocks noChangeArrowheads="1"/>
          </p:cNvSpPr>
          <p:nvPr/>
        </p:nvSpPr>
        <p:spPr bwMode="auto">
          <a:xfrm>
            <a:off x="7440613" y="787400"/>
            <a:ext cx="331788" cy="523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Rectangle 298"/>
          <p:cNvSpPr>
            <a:spLocks noChangeArrowheads="1"/>
          </p:cNvSpPr>
          <p:nvPr/>
        </p:nvSpPr>
        <p:spPr bwMode="auto">
          <a:xfrm>
            <a:off x="7440613" y="892175"/>
            <a:ext cx="331788" cy="555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Rectangle 299"/>
          <p:cNvSpPr>
            <a:spLocks noChangeArrowheads="1"/>
          </p:cNvSpPr>
          <p:nvPr/>
        </p:nvSpPr>
        <p:spPr bwMode="auto">
          <a:xfrm>
            <a:off x="7440613" y="1000125"/>
            <a:ext cx="331788" cy="5397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Freeform 300"/>
          <p:cNvSpPr/>
          <p:nvPr/>
        </p:nvSpPr>
        <p:spPr bwMode="auto">
          <a:xfrm>
            <a:off x="6281738" y="5984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9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9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Freeform 301"/>
          <p:cNvSpPr/>
          <p:nvPr/>
        </p:nvSpPr>
        <p:spPr bwMode="auto">
          <a:xfrm>
            <a:off x="6478588" y="757238"/>
            <a:ext cx="447675" cy="485775"/>
          </a:xfrm>
          <a:custGeom>
            <a:avLst/>
            <a:gdLst>
              <a:gd name="T0" fmla="*/ 77 w 178"/>
              <a:gd name="T1" fmla="*/ 29 h 193"/>
              <a:gd name="T2" fmla="*/ 47 w 178"/>
              <a:gd name="T3" fmla="*/ 0 h 193"/>
              <a:gd name="T4" fmla="*/ 0 w 178"/>
              <a:gd name="T5" fmla="*/ 47 h 193"/>
              <a:gd name="T6" fmla="*/ 45 w 178"/>
              <a:gd name="T7" fmla="*/ 92 h 193"/>
              <a:gd name="T8" fmla="*/ 36 w 178"/>
              <a:gd name="T9" fmla="*/ 111 h 193"/>
              <a:gd name="T10" fmla="*/ 54 w 178"/>
              <a:gd name="T11" fmla="*/ 130 h 193"/>
              <a:gd name="T12" fmla="*/ 36 w 178"/>
              <a:gd name="T13" fmla="*/ 148 h 193"/>
              <a:gd name="T14" fmla="*/ 81 w 178"/>
              <a:gd name="T15" fmla="*/ 193 h 193"/>
              <a:gd name="T16" fmla="*/ 138 w 178"/>
              <a:gd name="T17" fmla="*/ 193 h 193"/>
              <a:gd name="T18" fmla="*/ 178 w 178"/>
              <a:gd name="T19" fmla="*/ 153 h 193"/>
              <a:gd name="T20" fmla="*/ 178 w 178"/>
              <a:gd name="T21" fmla="*/ 103 h 193"/>
              <a:gd name="T22" fmla="*/ 86 w 178"/>
              <a:gd name="T23" fmla="*/ 11 h 193"/>
              <a:gd name="T24" fmla="*/ 77 w 178"/>
              <a:gd name="T25" fmla="*/ 29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8" h="193">
                <a:moveTo>
                  <a:pt x="77" y="29"/>
                </a:moveTo>
                <a:cubicBezTo>
                  <a:pt x="47" y="0"/>
                  <a:pt x="47" y="0"/>
                  <a:pt x="47" y="0"/>
                </a:cubicBezTo>
                <a:cubicBezTo>
                  <a:pt x="0" y="47"/>
                  <a:pt x="0" y="47"/>
                  <a:pt x="0" y="47"/>
                </a:cubicBezTo>
                <a:cubicBezTo>
                  <a:pt x="45" y="92"/>
                  <a:pt x="45" y="92"/>
                  <a:pt x="45" y="92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6" y="148"/>
                  <a:pt x="36" y="148"/>
                  <a:pt x="36" y="148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61" y="193"/>
                  <a:pt x="178" y="175"/>
                  <a:pt x="178" y="153"/>
                </a:cubicBezTo>
                <a:cubicBezTo>
                  <a:pt x="178" y="103"/>
                  <a:pt x="178" y="103"/>
                  <a:pt x="178" y="103"/>
                </a:cubicBezTo>
                <a:cubicBezTo>
                  <a:pt x="86" y="11"/>
                  <a:pt x="86" y="11"/>
                  <a:pt x="86" y="11"/>
                </a:cubicBezTo>
                <a:lnTo>
                  <a:pt x="77" y="29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Freeform 302"/>
          <p:cNvSpPr/>
          <p:nvPr/>
        </p:nvSpPr>
        <p:spPr bwMode="auto">
          <a:xfrm>
            <a:off x="6478588" y="746125"/>
            <a:ext cx="254000" cy="290513"/>
          </a:xfrm>
          <a:custGeom>
            <a:avLst/>
            <a:gdLst>
              <a:gd name="T0" fmla="*/ 101 w 101"/>
              <a:gd name="T1" fmla="*/ 51 h 115"/>
              <a:gd name="T2" fmla="*/ 50 w 101"/>
              <a:gd name="T3" fmla="*/ 0 h 115"/>
              <a:gd name="T4" fmla="*/ 0 w 101"/>
              <a:gd name="T5" fmla="*/ 51 h 115"/>
              <a:gd name="T6" fmla="*/ 30 w 101"/>
              <a:gd name="T7" fmla="*/ 51 h 115"/>
              <a:gd name="T8" fmla="*/ 50 w 101"/>
              <a:gd name="T9" fmla="*/ 30 h 115"/>
              <a:gd name="T10" fmla="*/ 71 w 101"/>
              <a:gd name="T11" fmla="*/ 51 h 115"/>
              <a:gd name="T12" fmla="*/ 61 w 101"/>
              <a:gd name="T13" fmla="*/ 69 h 115"/>
              <a:gd name="T14" fmla="*/ 61 w 101"/>
              <a:gd name="T15" fmla="*/ 69 h 115"/>
              <a:gd name="T16" fmla="*/ 39 w 101"/>
              <a:gd name="T17" fmla="*/ 95 h 115"/>
              <a:gd name="T18" fmla="*/ 39 w 101"/>
              <a:gd name="T19" fmla="*/ 95 h 115"/>
              <a:gd name="T20" fmla="*/ 36 w 101"/>
              <a:gd name="T21" fmla="*/ 106 h 115"/>
              <a:gd name="T22" fmla="*/ 36 w 101"/>
              <a:gd name="T23" fmla="*/ 106 h 115"/>
              <a:gd name="T24" fmla="*/ 36 w 101"/>
              <a:gd name="T25" fmla="*/ 115 h 115"/>
              <a:gd name="T26" fmla="*/ 67 w 101"/>
              <a:gd name="T27" fmla="*/ 115 h 115"/>
              <a:gd name="T28" fmla="*/ 67 w 101"/>
              <a:gd name="T29" fmla="*/ 106 h 115"/>
              <a:gd name="T30" fmla="*/ 66 w 101"/>
              <a:gd name="T31" fmla="*/ 106 h 115"/>
              <a:gd name="T32" fmla="*/ 76 w 101"/>
              <a:gd name="T33" fmla="*/ 95 h 115"/>
              <a:gd name="T34" fmla="*/ 76 w 101"/>
              <a:gd name="T35" fmla="*/ 95 h 115"/>
              <a:gd name="T36" fmla="*/ 101 w 101"/>
              <a:gd name="T37" fmla="*/ 51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" h="115">
                <a:moveTo>
                  <a:pt x="101" y="51"/>
                </a:moveTo>
                <a:cubicBezTo>
                  <a:pt x="101" y="23"/>
                  <a:pt x="78" y="0"/>
                  <a:pt x="50" y="0"/>
                </a:cubicBezTo>
                <a:cubicBezTo>
                  <a:pt x="22" y="0"/>
                  <a:pt x="0" y="23"/>
                  <a:pt x="0" y="51"/>
                </a:cubicBezTo>
                <a:cubicBezTo>
                  <a:pt x="30" y="51"/>
                  <a:pt x="30" y="51"/>
                  <a:pt x="30" y="51"/>
                </a:cubicBezTo>
                <a:cubicBezTo>
                  <a:pt x="30" y="40"/>
                  <a:pt x="39" y="30"/>
                  <a:pt x="50" y="30"/>
                </a:cubicBezTo>
                <a:cubicBezTo>
                  <a:pt x="62" y="30"/>
                  <a:pt x="71" y="40"/>
                  <a:pt x="71" y="51"/>
                </a:cubicBezTo>
                <a:cubicBezTo>
                  <a:pt x="71" y="59"/>
                  <a:pt x="67" y="65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51" y="75"/>
                  <a:pt x="43" y="84"/>
                  <a:pt x="39" y="95"/>
                </a:cubicBezTo>
                <a:cubicBezTo>
                  <a:pt x="39" y="95"/>
                  <a:pt x="39" y="95"/>
                  <a:pt x="39" y="95"/>
                </a:cubicBezTo>
                <a:cubicBezTo>
                  <a:pt x="37" y="98"/>
                  <a:pt x="36" y="102"/>
                  <a:pt x="36" y="106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15"/>
                  <a:pt x="36" y="115"/>
                  <a:pt x="36" y="115"/>
                </a:cubicBezTo>
                <a:cubicBezTo>
                  <a:pt x="67" y="115"/>
                  <a:pt x="67" y="115"/>
                  <a:pt x="67" y="115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8" y="101"/>
                  <a:pt x="72" y="97"/>
                  <a:pt x="76" y="95"/>
                </a:cubicBezTo>
                <a:cubicBezTo>
                  <a:pt x="76" y="95"/>
                  <a:pt x="76" y="95"/>
                  <a:pt x="76" y="95"/>
                </a:cubicBezTo>
                <a:cubicBezTo>
                  <a:pt x="91" y="86"/>
                  <a:pt x="101" y="70"/>
                  <a:pt x="101" y="51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Rectangle 303"/>
          <p:cNvSpPr>
            <a:spLocks noChangeArrowheads="1"/>
          </p:cNvSpPr>
          <p:nvPr/>
        </p:nvSpPr>
        <p:spPr bwMode="auto">
          <a:xfrm>
            <a:off x="6569076" y="1066800"/>
            <a:ext cx="77788" cy="6191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Freeform 304"/>
          <p:cNvSpPr/>
          <p:nvPr/>
        </p:nvSpPr>
        <p:spPr bwMode="auto">
          <a:xfrm>
            <a:off x="5273676" y="587375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305"/>
          <p:cNvSpPr/>
          <p:nvPr/>
        </p:nvSpPr>
        <p:spPr bwMode="auto">
          <a:xfrm>
            <a:off x="5557838" y="731838"/>
            <a:ext cx="360363" cy="500063"/>
          </a:xfrm>
          <a:custGeom>
            <a:avLst/>
            <a:gdLst>
              <a:gd name="T0" fmla="*/ 0 w 143"/>
              <a:gd name="T1" fmla="*/ 115 h 199"/>
              <a:gd name="T2" fmla="*/ 20 w 143"/>
              <a:gd name="T3" fmla="*/ 135 h 199"/>
              <a:gd name="T4" fmla="*/ 0 w 143"/>
              <a:gd name="T5" fmla="*/ 152 h 199"/>
              <a:gd name="T6" fmla="*/ 47 w 143"/>
              <a:gd name="T7" fmla="*/ 199 h 199"/>
              <a:gd name="T8" fmla="*/ 103 w 143"/>
              <a:gd name="T9" fmla="*/ 199 h 199"/>
              <a:gd name="T10" fmla="*/ 143 w 143"/>
              <a:gd name="T11" fmla="*/ 159 h 199"/>
              <a:gd name="T12" fmla="*/ 143 w 143"/>
              <a:gd name="T13" fmla="*/ 113 h 199"/>
              <a:gd name="T14" fmla="*/ 30 w 143"/>
              <a:gd name="T15" fmla="*/ 0 h 199"/>
              <a:gd name="T16" fmla="*/ 0 w 143"/>
              <a:gd name="T17" fmla="*/ 115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3" h="199">
                <a:moveTo>
                  <a:pt x="0" y="115"/>
                </a:moveTo>
                <a:cubicBezTo>
                  <a:pt x="20" y="135"/>
                  <a:pt x="20" y="135"/>
                  <a:pt x="20" y="135"/>
                </a:cubicBezTo>
                <a:cubicBezTo>
                  <a:pt x="0" y="152"/>
                  <a:pt x="0" y="152"/>
                  <a:pt x="0" y="152"/>
                </a:cubicBezTo>
                <a:cubicBezTo>
                  <a:pt x="47" y="199"/>
                  <a:pt x="47" y="199"/>
                  <a:pt x="47" y="199"/>
                </a:cubicBezTo>
                <a:cubicBezTo>
                  <a:pt x="103" y="199"/>
                  <a:pt x="103" y="199"/>
                  <a:pt x="103" y="199"/>
                </a:cubicBezTo>
                <a:cubicBezTo>
                  <a:pt x="125" y="199"/>
                  <a:pt x="143" y="181"/>
                  <a:pt x="143" y="15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30" y="0"/>
                  <a:pt x="30" y="0"/>
                  <a:pt x="30" y="0"/>
                </a:cubicBezTo>
                <a:lnTo>
                  <a:pt x="0" y="115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Rectangle 306"/>
          <p:cNvSpPr>
            <a:spLocks noChangeArrowheads="1"/>
          </p:cNvSpPr>
          <p:nvPr/>
        </p:nvSpPr>
        <p:spPr bwMode="auto">
          <a:xfrm>
            <a:off x="5557838" y="1049338"/>
            <a:ext cx="76200" cy="650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Rectangle 307"/>
          <p:cNvSpPr>
            <a:spLocks noChangeArrowheads="1"/>
          </p:cNvSpPr>
          <p:nvPr/>
        </p:nvSpPr>
        <p:spPr bwMode="auto">
          <a:xfrm>
            <a:off x="5557838" y="731838"/>
            <a:ext cx="76200" cy="2889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Freeform 308"/>
          <p:cNvSpPr/>
          <p:nvPr/>
        </p:nvSpPr>
        <p:spPr bwMode="auto">
          <a:xfrm>
            <a:off x="4268788" y="587375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309"/>
          <p:cNvSpPr/>
          <p:nvPr/>
        </p:nvSpPr>
        <p:spPr bwMode="auto">
          <a:xfrm>
            <a:off x="4545013" y="731838"/>
            <a:ext cx="366713" cy="500063"/>
          </a:xfrm>
          <a:custGeom>
            <a:avLst/>
            <a:gdLst>
              <a:gd name="T0" fmla="*/ 0 w 146"/>
              <a:gd name="T1" fmla="*/ 29 h 199"/>
              <a:gd name="T2" fmla="*/ 22 w 146"/>
              <a:gd name="T3" fmla="*/ 51 h 199"/>
              <a:gd name="T4" fmla="*/ 0 w 146"/>
              <a:gd name="T5" fmla="*/ 152 h 199"/>
              <a:gd name="T6" fmla="*/ 47 w 146"/>
              <a:gd name="T7" fmla="*/ 199 h 199"/>
              <a:gd name="T8" fmla="*/ 106 w 146"/>
              <a:gd name="T9" fmla="*/ 199 h 199"/>
              <a:gd name="T10" fmla="*/ 146 w 146"/>
              <a:gd name="T11" fmla="*/ 159 h 199"/>
              <a:gd name="T12" fmla="*/ 146 w 146"/>
              <a:gd name="T13" fmla="*/ 110 h 199"/>
              <a:gd name="T14" fmla="*/ 36 w 146"/>
              <a:gd name="T15" fmla="*/ 0 h 199"/>
              <a:gd name="T16" fmla="*/ 0 w 146"/>
              <a:gd name="T17" fmla="*/ 2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6" h="199">
                <a:moveTo>
                  <a:pt x="0" y="29"/>
                </a:moveTo>
                <a:cubicBezTo>
                  <a:pt x="22" y="51"/>
                  <a:pt x="22" y="51"/>
                  <a:pt x="22" y="51"/>
                </a:cubicBezTo>
                <a:cubicBezTo>
                  <a:pt x="0" y="152"/>
                  <a:pt x="0" y="152"/>
                  <a:pt x="0" y="152"/>
                </a:cubicBezTo>
                <a:cubicBezTo>
                  <a:pt x="47" y="199"/>
                  <a:pt x="47" y="199"/>
                  <a:pt x="47" y="199"/>
                </a:cubicBezTo>
                <a:cubicBezTo>
                  <a:pt x="106" y="199"/>
                  <a:pt x="106" y="199"/>
                  <a:pt x="106" y="199"/>
                </a:cubicBezTo>
                <a:cubicBezTo>
                  <a:pt x="128" y="199"/>
                  <a:pt x="146" y="181"/>
                  <a:pt x="146" y="159"/>
                </a:cubicBezTo>
                <a:cubicBezTo>
                  <a:pt x="146" y="110"/>
                  <a:pt x="146" y="110"/>
                  <a:pt x="146" y="110"/>
                </a:cubicBezTo>
                <a:cubicBezTo>
                  <a:pt x="36" y="0"/>
                  <a:pt x="36" y="0"/>
                  <a:pt x="36" y="0"/>
                </a:cubicBezTo>
                <a:lnTo>
                  <a:pt x="0" y="29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Rectangle 310"/>
          <p:cNvSpPr>
            <a:spLocks noChangeArrowheads="1"/>
          </p:cNvSpPr>
          <p:nvPr/>
        </p:nvSpPr>
        <p:spPr bwMode="auto">
          <a:xfrm>
            <a:off x="4545013" y="731838"/>
            <a:ext cx="90488" cy="730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Rectangle 311"/>
          <p:cNvSpPr>
            <a:spLocks noChangeArrowheads="1"/>
          </p:cNvSpPr>
          <p:nvPr/>
        </p:nvSpPr>
        <p:spPr bwMode="auto">
          <a:xfrm>
            <a:off x="4545013" y="839788"/>
            <a:ext cx="90488" cy="27463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Freeform 312"/>
          <p:cNvSpPr/>
          <p:nvPr/>
        </p:nvSpPr>
        <p:spPr bwMode="auto">
          <a:xfrm>
            <a:off x="3262313" y="587375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Freeform 313"/>
          <p:cNvSpPr/>
          <p:nvPr/>
        </p:nvSpPr>
        <p:spPr bwMode="auto">
          <a:xfrm>
            <a:off x="3463926" y="793750"/>
            <a:ext cx="442913" cy="438150"/>
          </a:xfrm>
          <a:custGeom>
            <a:avLst/>
            <a:gdLst>
              <a:gd name="T0" fmla="*/ 0 w 176"/>
              <a:gd name="T1" fmla="*/ 119 h 174"/>
              <a:gd name="T2" fmla="*/ 55 w 176"/>
              <a:gd name="T3" fmla="*/ 174 h 174"/>
              <a:gd name="T4" fmla="*/ 136 w 176"/>
              <a:gd name="T5" fmla="*/ 174 h 174"/>
              <a:gd name="T6" fmla="*/ 176 w 176"/>
              <a:gd name="T7" fmla="*/ 134 h 174"/>
              <a:gd name="T8" fmla="*/ 176 w 176"/>
              <a:gd name="T9" fmla="*/ 57 h 174"/>
              <a:gd name="T10" fmla="*/ 119 w 176"/>
              <a:gd name="T11" fmla="*/ 0 h 174"/>
              <a:gd name="T12" fmla="*/ 0 w 176"/>
              <a:gd name="T13" fmla="*/ 119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6" h="174">
                <a:moveTo>
                  <a:pt x="0" y="119"/>
                </a:moveTo>
                <a:cubicBezTo>
                  <a:pt x="55" y="174"/>
                  <a:pt x="55" y="174"/>
                  <a:pt x="55" y="174"/>
                </a:cubicBezTo>
                <a:cubicBezTo>
                  <a:pt x="136" y="174"/>
                  <a:pt x="136" y="174"/>
                  <a:pt x="136" y="174"/>
                </a:cubicBezTo>
                <a:cubicBezTo>
                  <a:pt x="158" y="174"/>
                  <a:pt x="176" y="156"/>
                  <a:pt x="176" y="134"/>
                </a:cubicBezTo>
                <a:cubicBezTo>
                  <a:pt x="176" y="57"/>
                  <a:pt x="176" y="57"/>
                  <a:pt x="176" y="57"/>
                </a:cubicBezTo>
                <a:cubicBezTo>
                  <a:pt x="119" y="0"/>
                  <a:pt x="119" y="0"/>
                  <a:pt x="119" y="0"/>
                </a:cubicBezTo>
                <a:lnTo>
                  <a:pt x="0" y="119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Freeform 314"/>
          <p:cNvSpPr/>
          <p:nvPr/>
        </p:nvSpPr>
        <p:spPr bwMode="auto">
          <a:xfrm>
            <a:off x="3405188" y="736600"/>
            <a:ext cx="357188" cy="357188"/>
          </a:xfrm>
          <a:custGeom>
            <a:avLst/>
            <a:gdLst>
              <a:gd name="T0" fmla="*/ 225 w 225"/>
              <a:gd name="T1" fmla="*/ 36 h 225"/>
              <a:gd name="T2" fmla="*/ 189 w 225"/>
              <a:gd name="T3" fmla="*/ 0 h 225"/>
              <a:gd name="T4" fmla="*/ 113 w 225"/>
              <a:gd name="T5" fmla="*/ 76 h 225"/>
              <a:gd name="T6" fmla="*/ 37 w 225"/>
              <a:gd name="T7" fmla="*/ 0 h 225"/>
              <a:gd name="T8" fmla="*/ 0 w 225"/>
              <a:gd name="T9" fmla="*/ 36 h 225"/>
              <a:gd name="T10" fmla="*/ 76 w 225"/>
              <a:gd name="T11" fmla="*/ 113 h 225"/>
              <a:gd name="T12" fmla="*/ 0 w 225"/>
              <a:gd name="T13" fmla="*/ 189 h 225"/>
              <a:gd name="T14" fmla="*/ 37 w 225"/>
              <a:gd name="T15" fmla="*/ 225 h 225"/>
              <a:gd name="T16" fmla="*/ 113 w 225"/>
              <a:gd name="T17" fmla="*/ 149 h 225"/>
              <a:gd name="T18" fmla="*/ 189 w 225"/>
              <a:gd name="T19" fmla="*/ 225 h 225"/>
              <a:gd name="T20" fmla="*/ 225 w 225"/>
              <a:gd name="T21" fmla="*/ 189 h 225"/>
              <a:gd name="T22" fmla="*/ 149 w 225"/>
              <a:gd name="T23" fmla="*/ 113 h 225"/>
              <a:gd name="T24" fmla="*/ 225 w 225"/>
              <a:gd name="T25" fmla="*/ 36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25" h="225">
                <a:moveTo>
                  <a:pt x="225" y="36"/>
                </a:moveTo>
                <a:lnTo>
                  <a:pt x="189" y="0"/>
                </a:lnTo>
                <a:lnTo>
                  <a:pt x="113" y="76"/>
                </a:lnTo>
                <a:lnTo>
                  <a:pt x="37" y="0"/>
                </a:lnTo>
                <a:lnTo>
                  <a:pt x="0" y="36"/>
                </a:lnTo>
                <a:lnTo>
                  <a:pt x="76" y="113"/>
                </a:lnTo>
                <a:lnTo>
                  <a:pt x="0" y="189"/>
                </a:lnTo>
                <a:lnTo>
                  <a:pt x="37" y="225"/>
                </a:lnTo>
                <a:lnTo>
                  <a:pt x="113" y="149"/>
                </a:lnTo>
                <a:lnTo>
                  <a:pt x="189" y="225"/>
                </a:lnTo>
                <a:lnTo>
                  <a:pt x="225" y="189"/>
                </a:lnTo>
                <a:lnTo>
                  <a:pt x="149" y="113"/>
                </a:lnTo>
                <a:lnTo>
                  <a:pt x="225" y="36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Freeform 315"/>
          <p:cNvSpPr/>
          <p:nvPr/>
        </p:nvSpPr>
        <p:spPr bwMode="auto">
          <a:xfrm>
            <a:off x="2257426" y="587375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Freeform 316"/>
          <p:cNvSpPr/>
          <p:nvPr/>
        </p:nvSpPr>
        <p:spPr bwMode="auto">
          <a:xfrm>
            <a:off x="2533651" y="847725"/>
            <a:ext cx="366713" cy="384175"/>
          </a:xfrm>
          <a:custGeom>
            <a:avLst/>
            <a:gdLst>
              <a:gd name="T0" fmla="*/ 0 w 146"/>
              <a:gd name="T1" fmla="*/ 94 h 153"/>
              <a:gd name="T2" fmla="*/ 60 w 146"/>
              <a:gd name="T3" fmla="*/ 153 h 153"/>
              <a:gd name="T4" fmla="*/ 106 w 146"/>
              <a:gd name="T5" fmla="*/ 153 h 153"/>
              <a:gd name="T6" fmla="*/ 146 w 146"/>
              <a:gd name="T7" fmla="*/ 113 h 153"/>
              <a:gd name="T8" fmla="*/ 146 w 146"/>
              <a:gd name="T9" fmla="*/ 52 h 153"/>
              <a:gd name="T10" fmla="*/ 94 w 146"/>
              <a:gd name="T11" fmla="*/ 0 h 153"/>
              <a:gd name="T12" fmla="*/ 0 w 146"/>
              <a:gd name="T13" fmla="*/ 94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6" h="153">
                <a:moveTo>
                  <a:pt x="0" y="94"/>
                </a:moveTo>
                <a:cubicBezTo>
                  <a:pt x="60" y="153"/>
                  <a:pt x="60" y="153"/>
                  <a:pt x="60" y="153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28" y="153"/>
                  <a:pt x="146" y="135"/>
                  <a:pt x="146" y="113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94" y="0"/>
                  <a:pt x="94" y="0"/>
                  <a:pt x="94" y="0"/>
                </a:cubicBezTo>
                <a:lnTo>
                  <a:pt x="0" y="94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Freeform 317"/>
          <p:cNvSpPr/>
          <p:nvPr/>
        </p:nvSpPr>
        <p:spPr bwMode="auto">
          <a:xfrm>
            <a:off x="2387601" y="784225"/>
            <a:ext cx="382588" cy="300038"/>
          </a:xfrm>
          <a:custGeom>
            <a:avLst/>
            <a:gdLst>
              <a:gd name="T0" fmla="*/ 201 w 241"/>
              <a:gd name="T1" fmla="*/ 0 h 189"/>
              <a:gd name="T2" fmla="*/ 92 w 241"/>
              <a:gd name="T3" fmla="*/ 109 h 189"/>
              <a:gd name="T4" fmla="*/ 40 w 241"/>
              <a:gd name="T5" fmla="*/ 56 h 189"/>
              <a:gd name="T6" fmla="*/ 0 w 241"/>
              <a:gd name="T7" fmla="*/ 95 h 189"/>
              <a:gd name="T8" fmla="*/ 92 w 241"/>
              <a:gd name="T9" fmla="*/ 189 h 189"/>
              <a:gd name="T10" fmla="*/ 241 w 241"/>
              <a:gd name="T11" fmla="*/ 40 h 189"/>
              <a:gd name="T12" fmla="*/ 201 w 241"/>
              <a:gd name="T13" fmla="*/ 0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189">
                <a:moveTo>
                  <a:pt x="201" y="0"/>
                </a:moveTo>
                <a:lnTo>
                  <a:pt x="92" y="109"/>
                </a:lnTo>
                <a:lnTo>
                  <a:pt x="40" y="56"/>
                </a:lnTo>
                <a:lnTo>
                  <a:pt x="0" y="95"/>
                </a:lnTo>
                <a:lnTo>
                  <a:pt x="92" y="189"/>
                </a:lnTo>
                <a:lnTo>
                  <a:pt x="241" y="40"/>
                </a:lnTo>
                <a:lnTo>
                  <a:pt x="201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Freeform 318"/>
          <p:cNvSpPr/>
          <p:nvPr/>
        </p:nvSpPr>
        <p:spPr bwMode="auto">
          <a:xfrm>
            <a:off x="1250951" y="587375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Freeform 319"/>
          <p:cNvSpPr/>
          <p:nvPr/>
        </p:nvSpPr>
        <p:spPr bwMode="auto">
          <a:xfrm>
            <a:off x="1382713" y="877888"/>
            <a:ext cx="512763" cy="354013"/>
          </a:xfrm>
          <a:custGeom>
            <a:avLst/>
            <a:gdLst>
              <a:gd name="T0" fmla="*/ 204 w 204"/>
              <a:gd name="T1" fmla="*/ 101 h 141"/>
              <a:gd name="T2" fmla="*/ 204 w 204"/>
              <a:gd name="T3" fmla="*/ 52 h 141"/>
              <a:gd name="T4" fmla="*/ 152 w 204"/>
              <a:gd name="T5" fmla="*/ 0 h 141"/>
              <a:gd name="T6" fmla="*/ 0 w 204"/>
              <a:gd name="T7" fmla="*/ 35 h 141"/>
              <a:gd name="T8" fmla="*/ 106 w 204"/>
              <a:gd name="T9" fmla="*/ 141 h 141"/>
              <a:gd name="T10" fmla="*/ 169 w 204"/>
              <a:gd name="T11" fmla="*/ 141 h 141"/>
              <a:gd name="T12" fmla="*/ 204 w 204"/>
              <a:gd name="T13" fmla="*/ 10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41">
                <a:moveTo>
                  <a:pt x="204" y="101"/>
                </a:moveTo>
                <a:cubicBezTo>
                  <a:pt x="204" y="52"/>
                  <a:pt x="204" y="52"/>
                  <a:pt x="204" y="52"/>
                </a:cubicBezTo>
                <a:cubicBezTo>
                  <a:pt x="152" y="0"/>
                  <a:pt x="152" y="0"/>
                  <a:pt x="152" y="0"/>
                </a:cubicBezTo>
                <a:cubicBezTo>
                  <a:pt x="0" y="35"/>
                  <a:pt x="0" y="35"/>
                  <a:pt x="0" y="35"/>
                </a:cubicBezTo>
                <a:cubicBezTo>
                  <a:pt x="106" y="141"/>
                  <a:pt x="106" y="141"/>
                  <a:pt x="106" y="141"/>
                </a:cubicBezTo>
                <a:cubicBezTo>
                  <a:pt x="169" y="141"/>
                  <a:pt x="169" y="141"/>
                  <a:pt x="169" y="141"/>
                </a:cubicBezTo>
                <a:cubicBezTo>
                  <a:pt x="189" y="138"/>
                  <a:pt x="204" y="121"/>
                  <a:pt x="204" y="101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Freeform 320"/>
          <p:cNvSpPr/>
          <p:nvPr/>
        </p:nvSpPr>
        <p:spPr bwMode="auto">
          <a:xfrm>
            <a:off x="1382713" y="877888"/>
            <a:ext cx="381000" cy="87313"/>
          </a:xfrm>
          <a:custGeom>
            <a:avLst/>
            <a:gdLst>
              <a:gd name="T0" fmla="*/ 240 w 240"/>
              <a:gd name="T1" fmla="*/ 55 h 55"/>
              <a:gd name="T2" fmla="*/ 0 w 240"/>
              <a:gd name="T3" fmla="*/ 55 h 55"/>
              <a:gd name="T4" fmla="*/ 0 w 240"/>
              <a:gd name="T5" fmla="*/ 1 h 55"/>
              <a:gd name="T6" fmla="*/ 240 w 240"/>
              <a:gd name="T7" fmla="*/ 0 h 55"/>
              <a:gd name="T8" fmla="*/ 240 w 240"/>
              <a:gd name="T9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0" h="55">
                <a:moveTo>
                  <a:pt x="240" y="55"/>
                </a:moveTo>
                <a:lnTo>
                  <a:pt x="0" y="55"/>
                </a:lnTo>
                <a:lnTo>
                  <a:pt x="0" y="1"/>
                </a:lnTo>
                <a:lnTo>
                  <a:pt x="240" y="0"/>
                </a:lnTo>
                <a:lnTo>
                  <a:pt x="240" y="5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Freeform 321"/>
          <p:cNvSpPr/>
          <p:nvPr/>
        </p:nvSpPr>
        <p:spPr bwMode="auto">
          <a:xfrm>
            <a:off x="246063" y="587375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Freeform 322"/>
          <p:cNvSpPr/>
          <p:nvPr/>
        </p:nvSpPr>
        <p:spPr bwMode="auto">
          <a:xfrm>
            <a:off x="376238" y="719138"/>
            <a:ext cx="512763" cy="512763"/>
          </a:xfrm>
          <a:custGeom>
            <a:avLst/>
            <a:gdLst>
              <a:gd name="T0" fmla="*/ 64 w 204"/>
              <a:gd name="T1" fmla="*/ 63 h 204"/>
              <a:gd name="T2" fmla="*/ 0 w 204"/>
              <a:gd name="T3" fmla="*/ 93 h 204"/>
              <a:gd name="T4" fmla="*/ 111 w 204"/>
              <a:gd name="T5" fmla="*/ 204 h 204"/>
              <a:gd name="T6" fmla="*/ 164 w 204"/>
              <a:gd name="T7" fmla="*/ 204 h 204"/>
              <a:gd name="T8" fmla="*/ 204 w 204"/>
              <a:gd name="T9" fmla="*/ 164 h 204"/>
              <a:gd name="T10" fmla="*/ 204 w 204"/>
              <a:gd name="T11" fmla="*/ 111 h 204"/>
              <a:gd name="T12" fmla="*/ 93 w 204"/>
              <a:gd name="T13" fmla="*/ 0 h 204"/>
              <a:gd name="T14" fmla="*/ 64 w 204"/>
              <a:gd name="T15" fmla="*/ 63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204">
                <a:moveTo>
                  <a:pt x="64" y="63"/>
                </a:moveTo>
                <a:cubicBezTo>
                  <a:pt x="0" y="93"/>
                  <a:pt x="0" y="93"/>
                  <a:pt x="0" y="93"/>
                </a:cubicBezTo>
                <a:cubicBezTo>
                  <a:pt x="111" y="204"/>
                  <a:pt x="111" y="204"/>
                  <a:pt x="111" y="204"/>
                </a:cubicBezTo>
                <a:cubicBezTo>
                  <a:pt x="164" y="204"/>
                  <a:pt x="164" y="204"/>
                  <a:pt x="164" y="204"/>
                </a:cubicBezTo>
                <a:cubicBezTo>
                  <a:pt x="186" y="204"/>
                  <a:pt x="204" y="186"/>
                  <a:pt x="204" y="164"/>
                </a:cubicBezTo>
                <a:cubicBezTo>
                  <a:pt x="204" y="111"/>
                  <a:pt x="204" y="111"/>
                  <a:pt x="204" y="111"/>
                </a:cubicBezTo>
                <a:cubicBezTo>
                  <a:pt x="93" y="0"/>
                  <a:pt x="93" y="0"/>
                  <a:pt x="93" y="0"/>
                </a:cubicBezTo>
                <a:lnTo>
                  <a:pt x="64" y="63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Freeform 323"/>
          <p:cNvSpPr/>
          <p:nvPr/>
        </p:nvSpPr>
        <p:spPr bwMode="auto">
          <a:xfrm>
            <a:off x="376238" y="719138"/>
            <a:ext cx="382588" cy="382588"/>
          </a:xfrm>
          <a:custGeom>
            <a:avLst/>
            <a:gdLst>
              <a:gd name="T0" fmla="*/ 241 w 241"/>
              <a:gd name="T1" fmla="*/ 93 h 241"/>
              <a:gd name="T2" fmla="*/ 147 w 241"/>
              <a:gd name="T3" fmla="*/ 93 h 241"/>
              <a:gd name="T4" fmla="*/ 147 w 241"/>
              <a:gd name="T5" fmla="*/ 0 h 241"/>
              <a:gd name="T6" fmla="*/ 93 w 241"/>
              <a:gd name="T7" fmla="*/ 0 h 241"/>
              <a:gd name="T8" fmla="*/ 93 w 241"/>
              <a:gd name="T9" fmla="*/ 93 h 241"/>
              <a:gd name="T10" fmla="*/ 0 w 241"/>
              <a:gd name="T11" fmla="*/ 93 h 241"/>
              <a:gd name="T12" fmla="*/ 0 w 241"/>
              <a:gd name="T13" fmla="*/ 147 h 241"/>
              <a:gd name="T14" fmla="*/ 93 w 241"/>
              <a:gd name="T15" fmla="*/ 147 h 241"/>
              <a:gd name="T16" fmla="*/ 93 w 241"/>
              <a:gd name="T17" fmla="*/ 241 h 241"/>
              <a:gd name="T18" fmla="*/ 147 w 241"/>
              <a:gd name="T19" fmla="*/ 241 h 241"/>
              <a:gd name="T20" fmla="*/ 147 w 241"/>
              <a:gd name="T21" fmla="*/ 147 h 241"/>
              <a:gd name="T22" fmla="*/ 241 w 241"/>
              <a:gd name="T23" fmla="*/ 147 h 241"/>
              <a:gd name="T24" fmla="*/ 241 w 241"/>
              <a:gd name="T25" fmla="*/ 93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41" h="241">
                <a:moveTo>
                  <a:pt x="241" y="93"/>
                </a:moveTo>
                <a:lnTo>
                  <a:pt x="147" y="93"/>
                </a:lnTo>
                <a:lnTo>
                  <a:pt x="147" y="0"/>
                </a:lnTo>
                <a:lnTo>
                  <a:pt x="93" y="0"/>
                </a:lnTo>
                <a:lnTo>
                  <a:pt x="93" y="93"/>
                </a:lnTo>
                <a:lnTo>
                  <a:pt x="0" y="93"/>
                </a:lnTo>
                <a:lnTo>
                  <a:pt x="0" y="147"/>
                </a:lnTo>
                <a:lnTo>
                  <a:pt x="93" y="147"/>
                </a:lnTo>
                <a:lnTo>
                  <a:pt x="93" y="241"/>
                </a:lnTo>
                <a:lnTo>
                  <a:pt x="147" y="241"/>
                </a:lnTo>
                <a:lnTo>
                  <a:pt x="147" y="147"/>
                </a:lnTo>
                <a:lnTo>
                  <a:pt x="241" y="147"/>
                </a:lnTo>
                <a:lnTo>
                  <a:pt x="241" y="9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05"/>
          <p:cNvGrpSpPr/>
          <p:nvPr/>
        </p:nvGrpSpPr>
        <p:grpSpPr bwMode="auto">
          <a:xfrm>
            <a:off x="427038" y="3602039"/>
            <a:ext cx="11344275" cy="2576513"/>
            <a:chOff x="269" y="2269"/>
            <a:chExt cx="7146" cy="1623"/>
          </a:xfrm>
        </p:grpSpPr>
        <p:sp>
          <p:nvSpPr>
            <p:cNvPr id="223" name="Freeform 5"/>
            <p:cNvSpPr/>
            <p:nvPr/>
          </p:nvSpPr>
          <p:spPr bwMode="auto">
            <a:xfrm>
              <a:off x="7022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6"/>
            <p:cNvSpPr/>
            <p:nvPr/>
          </p:nvSpPr>
          <p:spPr bwMode="auto">
            <a:xfrm>
              <a:off x="7101" y="3616"/>
              <a:ext cx="314" cy="276"/>
            </a:xfrm>
            <a:custGeom>
              <a:avLst/>
              <a:gdLst>
                <a:gd name="T0" fmla="*/ 139 w 204"/>
                <a:gd name="T1" fmla="*/ 20 h 179"/>
                <a:gd name="T2" fmla="*/ 93 w 204"/>
                <a:gd name="T3" fmla="*/ 0 h 179"/>
                <a:gd name="T4" fmla="*/ 33 w 204"/>
                <a:gd name="T5" fmla="*/ 14 h 179"/>
                <a:gd name="T6" fmla="*/ 33 w 204"/>
                <a:gd name="T7" fmla="*/ 96 h 179"/>
                <a:gd name="T8" fmla="*/ 45 w 204"/>
                <a:gd name="T9" fmla="*/ 89 h 179"/>
                <a:gd name="T10" fmla="*/ 0 w 204"/>
                <a:gd name="T11" fmla="*/ 122 h 179"/>
                <a:gd name="T12" fmla="*/ 57 w 204"/>
                <a:gd name="T13" fmla="*/ 179 h 179"/>
                <a:gd name="T14" fmla="*/ 164 w 204"/>
                <a:gd name="T15" fmla="*/ 179 h 179"/>
                <a:gd name="T16" fmla="*/ 204 w 204"/>
                <a:gd name="T17" fmla="*/ 139 h 179"/>
                <a:gd name="T18" fmla="*/ 204 w 204"/>
                <a:gd name="T19" fmla="*/ 73 h 179"/>
                <a:gd name="T20" fmla="*/ 146 w 204"/>
                <a:gd name="T21" fmla="*/ 15 h 179"/>
                <a:gd name="T22" fmla="*/ 139 w 204"/>
                <a:gd name="T23" fmla="*/ 2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4" h="179">
                  <a:moveTo>
                    <a:pt x="139" y="2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96"/>
                    <a:pt x="33" y="96"/>
                    <a:pt x="33" y="96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57" y="179"/>
                    <a:pt x="57" y="179"/>
                    <a:pt x="57" y="179"/>
                  </a:cubicBezTo>
                  <a:cubicBezTo>
                    <a:pt x="164" y="179"/>
                    <a:pt x="164" y="179"/>
                    <a:pt x="164" y="179"/>
                  </a:cubicBezTo>
                  <a:cubicBezTo>
                    <a:pt x="186" y="179"/>
                    <a:pt x="204" y="161"/>
                    <a:pt x="204" y="139"/>
                  </a:cubicBezTo>
                  <a:cubicBezTo>
                    <a:pt x="204" y="73"/>
                    <a:pt x="204" y="73"/>
                    <a:pt x="204" y="73"/>
                  </a:cubicBezTo>
                  <a:cubicBezTo>
                    <a:pt x="146" y="15"/>
                    <a:pt x="146" y="15"/>
                    <a:pt x="146" y="15"/>
                  </a:cubicBezTo>
                  <a:lnTo>
                    <a:pt x="139" y="20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7"/>
            <p:cNvSpPr/>
            <p:nvPr/>
          </p:nvSpPr>
          <p:spPr bwMode="auto">
            <a:xfrm>
              <a:off x="7111" y="3570"/>
              <a:ext cx="215" cy="70"/>
            </a:xfrm>
            <a:custGeom>
              <a:avLst/>
              <a:gdLst>
                <a:gd name="T0" fmla="*/ 215 w 215"/>
                <a:gd name="T1" fmla="*/ 70 h 70"/>
                <a:gd name="T2" fmla="*/ 107 w 215"/>
                <a:gd name="T3" fmla="*/ 0 h 70"/>
                <a:gd name="T4" fmla="*/ 0 w 215"/>
                <a:gd name="T5" fmla="*/ 70 h 70"/>
                <a:gd name="T6" fmla="*/ 215 w 215"/>
                <a:gd name="T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0">
                  <a:moveTo>
                    <a:pt x="215" y="70"/>
                  </a:moveTo>
                  <a:lnTo>
                    <a:pt x="107" y="0"/>
                  </a:lnTo>
                  <a:lnTo>
                    <a:pt x="0" y="70"/>
                  </a:lnTo>
                  <a:lnTo>
                    <a:pt x="215" y="7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Rectangle 8"/>
            <p:cNvSpPr>
              <a:spLocks noChangeArrowheads="1"/>
            </p:cNvSpPr>
            <p:nvPr/>
          </p:nvSpPr>
          <p:spPr bwMode="auto">
            <a:xfrm>
              <a:off x="7101" y="3778"/>
              <a:ext cx="234" cy="26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Rectangle 9"/>
            <p:cNvSpPr>
              <a:spLocks noChangeArrowheads="1"/>
            </p:cNvSpPr>
            <p:nvPr/>
          </p:nvSpPr>
          <p:spPr bwMode="auto">
            <a:xfrm>
              <a:off x="7118" y="3741"/>
              <a:ext cx="200" cy="26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Rectangle 10"/>
            <p:cNvSpPr>
              <a:spLocks noChangeArrowheads="1"/>
            </p:cNvSpPr>
            <p:nvPr/>
          </p:nvSpPr>
          <p:spPr bwMode="auto">
            <a:xfrm>
              <a:off x="7137" y="3649"/>
              <a:ext cx="35" cy="83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Rectangle 11"/>
            <p:cNvSpPr>
              <a:spLocks noChangeArrowheads="1"/>
            </p:cNvSpPr>
            <p:nvPr/>
          </p:nvSpPr>
          <p:spPr bwMode="auto">
            <a:xfrm>
              <a:off x="7264" y="3649"/>
              <a:ext cx="35" cy="83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Rectangle 12"/>
            <p:cNvSpPr>
              <a:spLocks noChangeArrowheads="1"/>
            </p:cNvSpPr>
            <p:nvPr/>
          </p:nvSpPr>
          <p:spPr bwMode="auto">
            <a:xfrm>
              <a:off x="7200" y="3649"/>
              <a:ext cx="37" cy="83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3"/>
            <p:cNvSpPr/>
            <p:nvPr/>
          </p:nvSpPr>
          <p:spPr bwMode="auto">
            <a:xfrm>
              <a:off x="7101" y="3767"/>
              <a:ext cx="234" cy="11"/>
            </a:xfrm>
            <a:custGeom>
              <a:avLst/>
              <a:gdLst>
                <a:gd name="T0" fmla="*/ 217 w 234"/>
                <a:gd name="T1" fmla="*/ 0 h 11"/>
                <a:gd name="T2" fmla="*/ 17 w 234"/>
                <a:gd name="T3" fmla="*/ 0 h 11"/>
                <a:gd name="T4" fmla="*/ 0 w 234"/>
                <a:gd name="T5" fmla="*/ 11 h 11"/>
                <a:gd name="T6" fmla="*/ 234 w 234"/>
                <a:gd name="T7" fmla="*/ 11 h 11"/>
                <a:gd name="T8" fmla="*/ 217 w 234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4" h="11">
                  <a:moveTo>
                    <a:pt x="217" y="0"/>
                  </a:moveTo>
                  <a:lnTo>
                    <a:pt x="17" y="0"/>
                  </a:lnTo>
                  <a:lnTo>
                    <a:pt x="0" y="11"/>
                  </a:lnTo>
                  <a:lnTo>
                    <a:pt x="234" y="11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14"/>
            <p:cNvSpPr/>
            <p:nvPr/>
          </p:nvSpPr>
          <p:spPr bwMode="auto">
            <a:xfrm>
              <a:off x="7118" y="3732"/>
              <a:ext cx="200" cy="9"/>
            </a:xfrm>
            <a:custGeom>
              <a:avLst/>
              <a:gdLst>
                <a:gd name="T0" fmla="*/ 181 w 200"/>
                <a:gd name="T1" fmla="*/ 0 h 9"/>
                <a:gd name="T2" fmla="*/ 17 w 200"/>
                <a:gd name="T3" fmla="*/ 0 h 9"/>
                <a:gd name="T4" fmla="*/ 0 w 200"/>
                <a:gd name="T5" fmla="*/ 9 h 9"/>
                <a:gd name="T6" fmla="*/ 200 w 200"/>
                <a:gd name="T7" fmla="*/ 9 h 9"/>
                <a:gd name="T8" fmla="*/ 181 w 20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9">
                  <a:moveTo>
                    <a:pt x="181" y="0"/>
                  </a:moveTo>
                  <a:lnTo>
                    <a:pt x="17" y="0"/>
                  </a:lnTo>
                  <a:lnTo>
                    <a:pt x="0" y="9"/>
                  </a:lnTo>
                  <a:lnTo>
                    <a:pt x="200" y="9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Rectangle 15"/>
            <p:cNvSpPr>
              <a:spLocks noChangeArrowheads="1"/>
            </p:cNvSpPr>
            <p:nvPr/>
          </p:nvSpPr>
          <p:spPr bwMode="auto">
            <a:xfrm>
              <a:off x="7111" y="3640"/>
              <a:ext cx="215" cy="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16"/>
            <p:cNvSpPr/>
            <p:nvPr/>
          </p:nvSpPr>
          <p:spPr bwMode="auto">
            <a:xfrm>
              <a:off x="6408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17"/>
            <p:cNvSpPr/>
            <p:nvPr/>
          </p:nvSpPr>
          <p:spPr bwMode="auto">
            <a:xfrm>
              <a:off x="6488" y="3604"/>
              <a:ext cx="313" cy="288"/>
            </a:xfrm>
            <a:custGeom>
              <a:avLst/>
              <a:gdLst>
                <a:gd name="T0" fmla="*/ 0 w 204"/>
                <a:gd name="T1" fmla="*/ 135 h 187"/>
                <a:gd name="T2" fmla="*/ 52 w 204"/>
                <a:gd name="T3" fmla="*/ 187 h 187"/>
                <a:gd name="T4" fmla="*/ 164 w 204"/>
                <a:gd name="T5" fmla="*/ 187 h 187"/>
                <a:gd name="T6" fmla="*/ 204 w 204"/>
                <a:gd name="T7" fmla="*/ 147 h 187"/>
                <a:gd name="T8" fmla="*/ 204 w 204"/>
                <a:gd name="T9" fmla="*/ 55 h 187"/>
                <a:gd name="T10" fmla="*/ 149 w 204"/>
                <a:gd name="T11" fmla="*/ 0 h 187"/>
                <a:gd name="T12" fmla="*/ 0 w 204"/>
                <a:gd name="T13" fmla="*/ 135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87">
                  <a:moveTo>
                    <a:pt x="0" y="135"/>
                  </a:moveTo>
                  <a:cubicBezTo>
                    <a:pt x="52" y="187"/>
                    <a:pt x="52" y="187"/>
                    <a:pt x="52" y="187"/>
                  </a:cubicBezTo>
                  <a:cubicBezTo>
                    <a:pt x="164" y="187"/>
                    <a:pt x="164" y="187"/>
                    <a:pt x="164" y="187"/>
                  </a:cubicBezTo>
                  <a:cubicBezTo>
                    <a:pt x="186" y="187"/>
                    <a:pt x="204" y="169"/>
                    <a:pt x="204" y="147"/>
                  </a:cubicBezTo>
                  <a:cubicBezTo>
                    <a:pt x="204" y="55"/>
                    <a:pt x="204" y="55"/>
                    <a:pt x="204" y="55"/>
                  </a:cubicBezTo>
                  <a:cubicBezTo>
                    <a:pt x="149" y="0"/>
                    <a:pt x="149" y="0"/>
                    <a:pt x="149" y="0"/>
                  </a:cubicBezTo>
                  <a:lnTo>
                    <a:pt x="0" y="135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18"/>
            <p:cNvSpPr/>
            <p:nvPr/>
          </p:nvSpPr>
          <p:spPr bwMode="auto">
            <a:xfrm>
              <a:off x="6488" y="3598"/>
              <a:ext cx="233" cy="214"/>
            </a:xfrm>
            <a:custGeom>
              <a:avLst/>
              <a:gdLst>
                <a:gd name="T0" fmla="*/ 152 w 152"/>
                <a:gd name="T1" fmla="*/ 11 h 139"/>
                <a:gd name="T2" fmla="*/ 140 w 152"/>
                <a:gd name="T3" fmla="*/ 0 h 139"/>
                <a:gd name="T4" fmla="*/ 18 w 152"/>
                <a:gd name="T5" fmla="*/ 0 h 139"/>
                <a:gd name="T6" fmla="*/ 0 w 152"/>
                <a:gd name="T7" fmla="*/ 17 h 139"/>
                <a:gd name="T8" fmla="*/ 0 w 152"/>
                <a:gd name="T9" fmla="*/ 139 h 139"/>
                <a:gd name="T10" fmla="*/ 140 w 152"/>
                <a:gd name="T11" fmla="*/ 139 h 139"/>
                <a:gd name="T12" fmla="*/ 152 w 152"/>
                <a:gd name="T13" fmla="*/ 128 h 139"/>
                <a:gd name="T14" fmla="*/ 152 w 152"/>
                <a:gd name="T15" fmla="*/ 45 h 139"/>
                <a:gd name="T16" fmla="*/ 152 w 152"/>
                <a:gd name="T17" fmla="*/ 45 h 139"/>
                <a:gd name="T18" fmla="*/ 152 w 152"/>
                <a:gd name="T19" fmla="*/ 1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139">
                  <a:moveTo>
                    <a:pt x="152" y="11"/>
                  </a:moveTo>
                  <a:cubicBezTo>
                    <a:pt x="152" y="5"/>
                    <a:pt x="147" y="0"/>
                    <a:pt x="14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9"/>
                    <a:pt x="0" y="139"/>
                    <a:pt x="0" y="139"/>
                  </a:cubicBezTo>
                  <a:cubicBezTo>
                    <a:pt x="140" y="139"/>
                    <a:pt x="140" y="139"/>
                    <a:pt x="140" y="139"/>
                  </a:cubicBezTo>
                  <a:cubicBezTo>
                    <a:pt x="147" y="139"/>
                    <a:pt x="152" y="134"/>
                    <a:pt x="152" y="128"/>
                  </a:cubicBezTo>
                  <a:cubicBezTo>
                    <a:pt x="152" y="45"/>
                    <a:pt x="152" y="45"/>
                    <a:pt x="152" y="45"/>
                  </a:cubicBezTo>
                  <a:cubicBezTo>
                    <a:pt x="152" y="45"/>
                    <a:pt x="152" y="45"/>
                    <a:pt x="152" y="45"/>
                  </a:cubicBezTo>
                  <a:lnTo>
                    <a:pt x="152" y="11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9"/>
            <p:cNvSpPr/>
            <p:nvPr/>
          </p:nvSpPr>
          <p:spPr bwMode="auto">
            <a:xfrm>
              <a:off x="6595" y="3678"/>
              <a:ext cx="126" cy="89"/>
            </a:xfrm>
            <a:custGeom>
              <a:avLst/>
              <a:gdLst>
                <a:gd name="T0" fmla="*/ 126 w 126"/>
                <a:gd name="T1" fmla="*/ 8 h 89"/>
                <a:gd name="T2" fmla="*/ 126 w 126"/>
                <a:gd name="T3" fmla="*/ 18 h 89"/>
                <a:gd name="T4" fmla="*/ 18 w 126"/>
                <a:gd name="T5" fmla="*/ 18 h 89"/>
                <a:gd name="T6" fmla="*/ 18 w 126"/>
                <a:gd name="T7" fmla="*/ 72 h 89"/>
                <a:gd name="T8" fmla="*/ 126 w 126"/>
                <a:gd name="T9" fmla="*/ 72 h 89"/>
                <a:gd name="T10" fmla="*/ 126 w 126"/>
                <a:gd name="T11" fmla="*/ 81 h 89"/>
                <a:gd name="T12" fmla="*/ 126 w 126"/>
                <a:gd name="T13" fmla="*/ 89 h 89"/>
                <a:gd name="T14" fmla="*/ 0 w 126"/>
                <a:gd name="T15" fmla="*/ 89 h 89"/>
                <a:gd name="T16" fmla="*/ 0 w 126"/>
                <a:gd name="T17" fmla="*/ 0 h 89"/>
                <a:gd name="T18" fmla="*/ 126 w 126"/>
                <a:gd name="T19" fmla="*/ 0 h 89"/>
                <a:gd name="T20" fmla="*/ 126 w 126"/>
                <a:gd name="T21" fmla="*/ 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89">
                  <a:moveTo>
                    <a:pt x="126" y="8"/>
                  </a:moveTo>
                  <a:lnTo>
                    <a:pt x="126" y="18"/>
                  </a:lnTo>
                  <a:lnTo>
                    <a:pt x="18" y="18"/>
                  </a:lnTo>
                  <a:lnTo>
                    <a:pt x="18" y="72"/>
                  </a:lnTo>
                  <a:lnTo>
                    <a:pt x="126" y="72"/>
                  </a:lnTo>
                  <a:lnTo>
                    <a:pt x="126" y="81"/>
                  </a:lnTo>
                  <a:lnTo>
                    <a:pt x="126" y="89"/>
                  </a:lnTo>
                  <a:lnTo>
                    <a:pt x="0" y="89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8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Oval 20"/>
            <p:cNvSpPr>
              <a:spLocks noChangeArrowheads="1"/>
            </p:cNvSpPr>
            <p:nvPr/>
          </p:nvSpPr>
          <p:spPr bwMode="auto">
            <a:xfrm>
              <a:off x="6626" y="3710"/>
              <a:ext cx="27" cy="2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21"/>
            <p:cNvSpPr/>
            <p:nvPr/>
          </p:nvSpPr>
          <p:spPr bwMode="auto">
            <a:xfrm>
              <a:off x="6506" y="3615"/>
              <a:ext cx="215" cy="35"/>
            </a:xfrm>
            <a:custGeom>
              <a:avLst/>
              <a:gdLst>
                <a:gd name="T0" fmla="*/ 128 w 140"/>
                <a:gd name="T1" fmla="*/ 12 h 23"/>
                <a:gd name="T2" fmla="*/ 140 w 140"/>
                <a:gd name="T3" fmla="*/ 23 h 23"/>
                <a:gd name="T4" fmla="*/ 140 w 140"/>
                <a:gd name="T5" fmla="*/ 12 h 23"/>
                <a:gd name="T6" fmla="*/ 128 w 140"/>
                <a:gd name="T7" fmla="*/ 0 h 23"/>
                <a:gd name="T8" fmla="*/ 5 w 140"/>
                <a:gd name="T9" fmla="*/ 0 h 23"/>
                <a:gd name="T10" fmla="*/ 0 w 140"/>
                <a:gd name="T11" fmla="*/ 6 h 23"/>
                <a:gd name="T12" fmla="*/ 5 w 140"/>
                <a:gd name="T13" fmla="*/ 12 h 23"/>
                <a:gd name="T14" fmla="*/ 5 w 140"/>
                <a:gd name="T15" fmla="*/ 12 h 23"/>
                <a:gd name="T16" fmla="*/ 128 w 140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23">
                  <a:moveTo>
                    <a:pt x="128" y="12"/>
                  </a:moveTo>
                  <a:cubicBezTo>
                    <a:pt x="134" y="12"/>
                    <a:pt x="140" y="17"/>
                    <a:pt x="140" y="23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5"/>
                    <a:pt x="135" y="0"/>
                    <a:pt x="128" y="0"/>
                  </a:cubicBezTo>
                  <a:cubicBezTo>
                    <a:pt x="128" y="0"/>
                    <a:pt x="5" y="0"/>
                    <a:pt x="5" y="0"/>
                  </a:cubicBezTo>
                  <a:cubicBezTo>
                    <a:pt x="2" y="1"/>
                    <a:pt x="0" y="3"/>
                    <a:pt x="0" y="6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lnTo>
                    <a:pt x="128" y="12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22"/>
            <p:cNvSpPr/>
            <p:nvPr/>
          </p:nvSpPr>
          <p:spPr bwMode="auto">
            <a:xfrm>
              <a:off x="5794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23"/>
            <p:cNvSpPr/>
            <p:nvPr/>
          </p:nvSpPr>
          <p:spPr bwMode="auto">
            <a:xfrm>
              <a:off x="5880" y="3635"/>
              <a:ext cx="307" cy="257"/>
            </a:xfrm>
            <a:custGeom>
              <a:avLst/>
              <a:gdLst>
                <a:gd name="T0" fmla="*/ 0 w 200"/>
                <a:gd name="T1" fmla="*/ 97 h 167"/>
                <a:gd name="T2" fmla="*/ 69 w 200"/>
                <a:gd name="T3" fmla="*/ 167 h 167"/>
                <a:gd name="T4" fmla="*/ 160 w 200"/>
                <a:gd name="T5" fmla="*/ 167 h 167"/>
                <a:gd name="T6" fmla="*/ 200 w 200"/>
                <a:gd name="T7" fmla="*/ 127 h 167"/>
                <a:gd name="T8" fmla="*/ 200 w 200"/>
                <a:gd name="T9" fmla="*/ 55 h 167"/>
                <a:gd name="T10" fmla="*/ 145 w 200"/>
                <a:gd name="T11" fmla="*/ 0 h 167"/>
                <a:gd name="T12" fmla="*/ 0 w 200"/>
                <a:gd name="T13" fmla="*/ 9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167">
                  <a:moveTo>
                    <a:pt x="0" y="97"/>
                  </a:moveTo>
                  <a:cubicBezTo>
                    <a:pt x="69" y="167"/>
                    <a:pt x="69" y="167"/>
                    <a:pt x="69" y="167"/>
                  </a:cubicBezTo>
                  <a:cubicBezTo>
                    <a:pt x="160" y="167"/>
                    <a:pt x="160" y="167"/>
                    <a:pt x="160" y="167"/>
                  </a:cubicBezTo>
                  <a:cubicBezTo>
                    <a:pt x="182" y="167"/>
                    <a:pt x="200" y="149"/>
                    <a:pt x="200" y="127"/>
                  </a:cubicBezTo>
                  <a:cubicBezTo>
                    <a:pt x="200" y="55"/>
                    <a:pt x="200" y="55"/>
                    <a:pt x="200" y="55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0" y="97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24"/>
            <p:cNvSpPr/>
            <p:nvPr/>
          </p:nvSpPr>
          <p:spPr bwMode="auto">
            <a:xfrm>
              <a:off x="5874" y="3629"/>
              <a:ext cx="233" cy="161"/>
            </a:xfrm>
            <a:custGeom>
              <a:avLst/>
              <a:gdLst>
                <a:gd name="T0" fmla="*/ 140 w 152"/>
                <a:gd name="T1" fmla="*/ 0 h 105"/>
                <a:gd name="T2" fmla="*/ 12 w 152"/>
                <a:gd name="T3" fmla="*/ 0 h 105"/>
                <a:gd name="T4" fmla="*/ 0 w 152"/>
                <a:gd name="T5" fmla="*/ 12 h 105"/>
                <a:gd name="T6" fmla="*/ 0 w 152"/>
                <a:gd name="T7" fmla="*/ 93 h 105"/>
                <a:gd name="T8" fmla="*/ 12 w 152"/>
                <a:gd name="T9" fmla="*/ 105 h 105"/>
                <a:gd name="T10" fmla="*/ 140 w 152"/>
                <a:gd name="T11" fmla="*/ 105 h 105"/>
                <a:gd name="T12" fmla="*/ 152 w 152"/>
                <a:gd name="T13" fmla="*/ 93 h 105"/>
                <a:gd name="T14" fmla="*/ 152 w 152"/>
                <a:gd name="T15" fmla="*/ 12 h 105"/>
                <a:gd name="T16" fmla="*/ 140 w 152"/>
                <a:gd name="T1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5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00"/>
                    <a:pt x="5" y="105"/>
                    <a:pt x="12" y="105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47" y="105"/>
                    <a:pt x="152" y="100"/>
                    <a:pt x="152" y="93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Rectangle 25"/>
            <p:cNvSpPr>
              <a:spLocks noChangeArrowheads="1"/>
            </p:cNvSpPr>
            <p:nvPr/>
          </p:nvSpPr>
          <p:spPr bwMode="auto">
            <a:xfrm>
              <a:off x="5874" y="3664"/>
              <a:ext cx="233" cy="3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26"/>
            <p:cNvSpPr/>
            <p:nvPr/>
          </p:nvSpPr>
          <p:spPr bwMode="auto">
            <a:xfrm>
              <a:off x="5180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27"/>
            <p:cNvSpPr/>
            <p:nvPr/>
          </p:nvSpPr>
          <p:spPr bwMode="auto">
            <a:xfrm>
              <a:off x="5260" y="3646"/>
              <a:ext cx="313" cy="246"/>
            </a:xfrm>
            <a:custGeom>
              <a:avLst/>
              <a:gdLst>
                <a:gd name="T0" fmla="*/ 0 w 204"/>
                <a:gd name="T1" fmla="*/ 81 h 160"/>
                <a:gd name="T2" fmla="*/ 79 w 204"/>
                <a:gd name="T3" fmla="*/ 160 h 160"/>
                <a:gd name="T4" fmla="*/ 164 w 204"/>
                <a:gd name="T5" fmla="*/ 160 h 160"/>
                <a:gd name="T6" fmla="*/ 204 w 204"/>
                <a:gd name="T7" fmla="*/ 120 h 160"/>
                <a:gd name="T8" fmla="*/ 204 w 204"/>
                <a:gd name="T9" fmla="*/ 51 h 160"/>
                <a:gd name="T10" fmla="*/ 152 w 204"/>
                <a:gd name="T11" fmla="*/ 0 h 160"/>
                <a:gd name="T12" fmla="*/ 0 w 204"/>
                <a:gd name="T13" fmla="*/ 8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60">
                  <a:moveTo>
                    <a:pt x="0" y="81"/>
                  </a:moveTo>
                  <a:cubicBezTo>
                    <a:pt x="79" y="160"/>
                    <a:pt x="79" y="160"/>
                    <a:pt x="79" y="160"/>
                  </a:cubicBezTo>
                  <a:cubicBezTo>
                    <a:pt x="164" y="160"/>
                    <a:pt x="164" y="160"/>
                    <a:pt x="164" y="160"/>
                  </a:cubicBezTo>
                  <a:cubicBezTo>
                    <a:pt x="186" y="160"/>
                    <a:pt x="204" y="142"/>
                    <a:pt x="204" y="120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Rectangle 28"/>
            <p:cNvSpPr>
              <a:spLocks noChangeArrowheads="1"/>
            </p:cNvSpPr>
            <p:nvPr/>
          </p:nvSpPr>
          <p:spPr bwMode="auto">
            <a:xfrm>
              <a:off x="5260" y="3644"/>
              <a:ext cx="233" cy="126"/>
            </a:xfrm>
            <a:prstGeom prst="rect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Oval 29"/>
            <p:cNvSpPr>
              <a:spLocks noChangeArrowheads="1"/>
            </p:cNvSpPr>
            <p:nvPr/>
          </p:nvSpPr>
          <p:spPr bwMode="auto">
            <a:xfrm>
              <a:off x="5332" y="3663"/>
              <a:ext cx="89" cy="89"/>
            </a:xfrm>
            <a:prstGeom prst="ellipse">
              <a:avLst/>
            </a:pr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30"/>
            <p:cNvSpPr/>
            <p:nvPr/>
          </p:nvSpPr>
          <p:spPr bwMode="auto">
            <a:xfrm>
              <a:off x="5359" y="3675"/>
              <a:ext cx="34" cy="64"/>
            </a:xfrm>
            <a:custGeom>
              <a:avLst/>
              <a:gdLst>
                <a:gd name="T0" fmla="*/ 17 w 22"/>
                <a:gd name="T1" fmla="*/ 19 h 42"/>
                <a:gd name="T2" fmla="*/ 14 w 22"/>
                <a:gd name="T3" fmla="*/ 17 h 42"/>
                <a:gd name="T4" fmla="*/ 9 w 22"/>
                <a:gd name="T5" fmla="*/ 15 h 42"/>
                <a:gd name="T6" fmla="*/ 8 w 22"/>
                <a:gd name="T7" fmla="*/ 13 h 42"/>
                <a:gd name="T8" fmla="*/ 9 w 22"/>
                <a:gd name="T9" fmla="*/ 11 h 42"/>
                <a:gd name="T10" fmla="*/ 12 w 22"/>
                <a:gd name="T11" fmla="*/ 11 h 42"/>
                <a:gd name="T12" fmla="*/ 18 w 22"/>
                <a:gd name="T13" fmla="*/ 12 h 42"/>
                <a:gd name="T14" fmla="*/ 21 w 22"/>
                <a:gd name="T15" fmla="*/ 6 h 42"/>
                <a:gd name="T16" fmla="*/ 21 w 22"/>
                <a:gd name="T17" fmla="*/ 6 h 42"/>
                <a:gd name="T18" fmla="*/ 21 w 22"/>
                <a:gd name="T19" fmla="*/ 6 h 42"/>
                <a:gd name="T20" fmla="*/ 14 w 22"/>
                <a:gd name="T21" fmla="*/ 4 h 42"/>
                <a:gd name="T22" fmla="*/ 14 w 22"/>
                <a:gd name="T23" fmla="*/ 0 h 42"/>
                <a:gd name="T24" fmla="*/ 8 w 22"/>
                <a:gd name="T25" fmla="*/ 0 h 42"/>
                <a:gd name="T26" fmla="*/ 8 w 22"/>
                <a:gd name="T27" fmla="*/ 5 h 42"/>
                <a:gd name="T28" fmla="*/ 3 w 22"/>
                <a:gd name="T29" fmla="*/ 8 h 42"/>
                <a:gd name="T30" fmla="*/ 0 w 22"/>
                <a:gd name="T31" fmla="*/ 14 h 42"/>
                <a:gd name="T32" fmla="*/ 1 w 22"/>
                <a:gd name="T33" fmla="*/ 18 h 42"/>
                <a:gd name="T34" fmla="*/ 3 w 22"/>
                <a:gd name="T35" fmla="*/ 20 h 42"/>
                <a:gd name="T36" fmla="*/ 9 w 22"/>
                <a:gd name="T37" fmla="*/ 24 h 42"/>
                <a:gd name="T38" fmla="*/ 9 w 22"/>
                <a:gd name="T39" fmla="*/ 24 h 42"/>
                <a:gd name="T40" fmla="*/ 9 w 22"/>
                <a:gd name="T41" fmla="*/ 24 h 42"/>
                <a:gd name="T42" fmla="*/ 14 w 22"/>
                <a:gd name="T43" fmla="*/ 28 h 42"/>
                <a:gd name="T44" fmla="*/ 13 w 22"/>
                <a:gd name="T45" fmla="*/ 30 h 42"/>
                <a:gd name="T46" fmla="*/ 10 w 22"/>
                <a:gd name="T47" fmla="*/ 31 h 42"/>
                <a:gd name="T48" fmla="*/ 3 w 22"/>
                <a:gd name="T49" fmla="*/ 29 h 42"/>
                <a:gd name="T50" fmla="*/ 0 w 22"/>
                <a:gd name="T51" fmla="*/ 35 h 42"/>
                <a:gd name="T52" fmla="*/ 0 w 22"/>
                <a:gd name="T53" fmla="*/ 36 h 42"/>
                <a:gd name="T54" fmla="*/ 8 w 22"/>
                <a:gd name="T55" fmla="*/ 38 h 42"/>
                <a:gd name="T56" fmla="*/ 8 w 22"/>
                <a:gd name="T57" fmla="*/ 42 h 42"/>
                <a:gd name="T58" fmla="*/ 14 w 22"/>
                <a:gd name="T59" fmla="*/ 42 h 42"/>
                <a:gd name="T60" fmla="*/ 14 w 22"/>
                <a:gd name="T61" fmla="*/ 37 h 42"/>
                <a:gd name="T62" fmla="*/ 20 w 22"/>
                <a:gd name="T63" fmla="*/ 34 h 42"/>
                <a:gd name="T64" fmla="*/ 22 w 22"/>
                <a:gd name="T65" fmla="*/ 31 h 42"/>
                <a:gd name="T66" fmla="*/ 22 w 22"/>
                <a:gd name="T67" fmla="*/ 28 h 42"/>
                <a:gd name="T68" fmla="*/ 20 w 22"/>
                <a:gd name="T69" fmla="*/ 21 h 42"/>
                <a:gd name="T70" fmla="*/ 17 w 22"/>
                <a:gd name="T71" fmla="*/ 1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" h="42">
                  <a:moveTo>
                    <a:pt x="17" y="19"/>
                  </a:moveTo>
                  <a:cubicBezTo>
                    <a:pt x="16" y="19"/>
                    <a:pt x="15" y="18"/>
                    <a:pt x="14" y="17"/>
                  </a:cubicBezTo>
                  <a:cubicBezTo>
                    <a:pt x="11" y="17"/>
                    <a:pt x="10" y="16"/>
                    <a:pt x="9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8" y="13"/>
                    <a:pt x="8" y="12"/>
                    <a:pt x="9" y="11"/>
                  </a:cubicBezTo>
                  <a:cubicBezTo>
                    <a:pt x="10" y="11"/>
                    <a:pt x="11" y="11"/>
                    <a:pt x="12" y="11"/>
                  </a:cubicBezTo>
                  <a:cubicBezTo>
                    <a:pt x="15" y="11"/>
                    <a:pt x="17" y="11"/>
                    <a:pt x="18" y="12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19" y="5"/>
                    <a:pt x="17" y="4"/>
                    <a:pt x="14" y="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5"/>
                    <a:pt x="4" y="6"/>
                    <a:pt x="3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0" y="16"/>
                    <a:pt x="1" y="18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4" y="22"/>
                    <a:pt x="6" y="23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4" y="25"/>
                    <a:pt x="14" y="27"/>
                    <a:pt x="14" y="28"/>
                  </a:cubicBezTo>
                  <a:cubicBezTo>
                    <a:pt x="14" y="29"/>
                    <a:pt x="14" y="30"/>
                    <a:pt x="13" y="30"/>
                  </a:cubicBezTo>
                  <a:cubicBezTo>
                    <a:pt x="12" y="31"/>
                    <a:pt x="11" y="31"/>
                    <a:pt x="10" y="31"/>
                  </a:cubicBezTo>
                  <a:cubicBezTo>
                    <a:pt x="7" y="31"/>
                    <a:pt x="4" y="30"/>
                    <a:pt x="3" y="2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7"/>
                    <a:pt x="5" y="38"/>
                    <a:pt x="8" y="3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7" y="37"/>
                    <a:pt x="19" y="36"/>
                    <a:pt x="20" y="34"/>
                  </a:cubicBezTo>
                  <a:cubicBezTo>
                    <a:pt x="21" y="33"/>
                    <a:pt x="21" y="32"/>
                    <a:pt x="22" y="31"/>
                  </a:cubicBezTo>
                  <a:cubicBezTo>
                    <a:pt x="22" y="30"/>
                    <a:pt x="22" y="29"/>
                    <a:pt x="22" y="28"/>
                  </a:cubicBezTo>
                  <a:cubicBezTo>
                    <a:pt x="22" y="25"/>
                    <a:pt x="22" y="23"/>
                    <a:pt x="20" y="21"/>
                  </a:cubicBezTo>
                  <a:cubicBezTo>
                    <a:pt x="19" y="21"/>
                    <a:pt x="19" y="20"/>
                    <a:pt x="17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31"/>
            <p:cNvSpPr/>
            <p:nvPr/>
          </p:nvSpPr>
          <p:spPr bwMode="auto">
            <a:xfrm>
              <a:off x="4566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32"/>
            <p:cNvSpPr/>
            <p:nvPr/>
          </p:nvSpPr>
          <p:spPr bwMode="auto">
            <a:xfrm>
              <a:off x="4641" y="3590"/>
              <a:ext cx="318" cy="302"/>
            </a:xfrm>
            <a:custGeom>
              <a:avLst/>
              <a:gdLst>
                <a:gd name="T0" fmla="*/ 207 w 207"/>
                <a:gd name="T1" fmla="*/ 156 h 196"/>
                <a:gd name="T2" fmla="*/ 207 w 207"/>
                <a:gd name="T3" fmla="*/ 87 h 196"/>
                <a:gd name="T4" fmla="*/ 122 w 207"/>
                <a:gd name="T5" fmla="*/ 3 h 196"/>
                <a:gd name="T6" fmla="*/ 104 w 207"/>
                <a:gd name="T7" fmla="*/ 17 h 196"/>
                <a:gd name="T8" fmla="*/ 87 w 207"/>
                <a:gd name="T9" fmla="*/ 0 h 196"/>
                <a:gd name="T10" fmla="*/ 42 w 207"/>
                <a:gd name="T11" fmla="*/ 46 h 196"/>
                <a:gd name="T12" fmla="*/ 52 w 207"/>
                <a:gd name="T13" fmla="*/ 56 h 196"/>
                <a:gd name="T14" fmla="*/ 36 w 207"/>
                <a:gd name="T15" fmla="*/ 69 h 196"/>
                <a:gd name="T16" fmla="*/ 21 w 207"/>
                <a:gd name="T17" fmla="*/ 54 h 196"/>
                <a:gd name="T18" fmla="*/ 8 w 207"/>
                <a:gd name="T19" fmla="*/ 67 h 196"/>
                <a:gd name="T20" fmla="*/ 21 w 207"/>
                <a:gd name="T21" fmla="*/ 80 h 196"/>
                <a:gd name="T22" fmla="*/ 0 w 207"/>
                <a:gd name="T23" fmla="*/ 96 h 196"/>
                <a:gd name="T24" fmla="*/ 101 w 207"/>
                <a:gd name="T25" fmla="*/ 196 h 196"/>
                <a:gd name="T26" fmla="*/ 167 w 207"/>
                <a:gd name="T27" fmla="*/ 196 h 196"/>
                <a:gd name="T28" fmla="*/ 207 w 207"/>
                <a:gd name="T29" fmla="*/ 15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7" h="196">
                  <a:moveTo>
                    <a:pt x="207" y="156"/>
                  </a:moveTo>
                  <a:cubicBezTo>
                    <a:pt x="207" y="87"/>
                    <a:pt x="207" y="87"/>
                    <a:pt x="207" y="87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01" y="196"/>
                    <a:pt x="101" y="196"/>
                    <a:pt x="101" y="196"/>
                  </a:cubicBezTo>
                  <a:cubicBezTo>
                    <a:pt x="167" y="196"/>
                    <a:pt x="167" y="196"/>
                    <a:pt x="167" y="196"/>
                  </a:cubicBezTo>
                  <a:cubicBezTo>
                    <a:pt x="189" y="196"/>
                    <a:pt x="207" y="178"/>
                    <a:pt x="207" y="156"/>
                  </a:cubicBez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33"/>
            <p:cNvSpPr/>
            <p:nvPr/>
          </p:nvSpPr>
          <p:spPr bwMode="auto">
            <a:xfrm>
              <a:off x="4641" y="3586"/>
              <a:ext cx="198" cy="233"/>
            </a:xfrm>
            <a:custGeom>
              <a:avLst/>
              <a:gdLst>
                <a:gd name="T0" fmla="*/ 123 w 129"/>
                <a:gd name="T1" fmla="*/ 119 h 152"/>
                <a:gd name="T2" fmla="*/ 95 w 129"/>
                <a:gd name="T3" fmla="*/ 128 h 152"/>
                <a:gd name="T4" fmla="*/ 58 w 129"/>
                <a:gd name="T5" fmla="*/ 99 h 152"/>
                <a:gd name="T6" fmla="*/ 96 w 129"/>
                <a:gd name="T7" fmla="*/ 99 h 152"/>
                <a:gd name="T8" fmla="*/ 101 w 129"/>
                <a:gd name="T9" fmla="*/ 81 h 152"/>
                <a:gd name="T10" fmla="*/ 55 w 129"/>
                <a:gd name="T11" fmla="*/ 81 h 152"/>
                <a:gd name="T12" fmla="*/ 55 w 129"/>
                <a:gd name="T13" fmla="*/ 76 h 152"/>
                <a:gd name="T14" fmla="*/ 55 w 129"/>
                <a:gd name="T15" fmla="*/ 70 h 152"/>
                <a:gd name="T16" fmla="*/ 105 w 129"/>
                <a:gd name="T17" fmla="*/ 70 h 152"/>
                <a:gd name="T18" fmla="*/ 109 w 129"/>
                <a:gd name="T19" fmla="*/ 53 h 152"/>
                <a:gd name="T20" fmla="*/ 58 w 129"/>
                <a:gd name="T21" fmla="*/ 53 h 152"/>
                <a:gd name="T22" fmla="*/ 95 w 129"/>
                <a:gd name="T23" fmla="*/ 23 h 152"/>
                <a:gd name="T24" fmla="*/ 116 w 129"/>
                <a:gd name="T25" fmla="*/ 29 h 152"/>
                <a:gd name="T26" fmla="*/ 123 w 129"/>
                <a:gd name="T27" fmla="*/ 6 h 152"/>
                <a:gd name="T28" fmla="*/ 90 w 129"/>
                <a:gd name="T29" fmla="*/ 0 h 152"/>
                <a:gd name="T30" fmla="*/ 28 w 129"/>
                <a:gd name="T31" fmla="*/ 53 h 152"/>
                <a:gd name="T32" fmla="*/ 13 w 129"/>
                <a:gd name="T33" fmla="*/ 53 h 152"/>
                <a:gd name="T34" fmla="*/ 8 w 129"/>
                <a:gd name="T35" fmla="*/ 70 h 152"/>
                <a:gd name="T36" fmla="*/ 26 w 129"/>
                <a:gd name="T37" fmla="*/ 70 h 152"/>
                <a:gd name="T38" fmla="*/ 25 w 129"/>
                <a:gd name="T39" fmla="*/ 76 h 152"/>
                <a:gd name="T40" fmla="*/ 26 w 129"/>
                <a:gd name="T41" fmla="*/ 81 h 152"/>
                <a:gd name="T42" fmla="*/ 5 w 129"/>
                <a:gd name="T43" fmla="*/ 81 h 152"/>
                <a:gd name="T44" fmla="*/ 0 w 129"/>
                <a:gd name="T45" fmla="*/ 99 h 152"/>
                <a:gd name="T46" fmla="*/ 28 w 129"/>
                <a:gd name="T47" fmla="*/ 99 h 152"/>
                <a:gd name="T48" fmla="*/ 87 w 129"/>
                <a:gd name="T49" fmla="*/ 152 h 152"/>
                <a:gd name="T50" fmla="*/ 129 w 129"/>
                <a:gd name="T51" fmla="*/ 142 h 152"/>
                <a:gd name="T52" fmla="*/ 123 w 129"/>
                <a:gd name="T53" fmla="*/ 1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9" h="152">
                  <a:moveTo>
                    <a:pt x="123" y="119"/>
                  </a:moveTo>
                  <a:cubicBezTo>
                    <a:pt x="123" y="119"/>
                    <a:pt x="107" y="127"/>
                    <a:pt x="95" y="128"/>
                  </a:cubicBezTo>
                  <a:cubicBezTo>
                    <a:pt x="77" y="128"/>
                    <a:pt x="64" y="116"/>
                    <a:pt x="58" y="99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0"/>
                    <a:pt x="55" y="78"/>
                    <a:pt x="55" y="76"/>
                  </a:cubicBezTo>
                  <a:cubicBezTo>
                    <a:pt x="55" y="74"/>
                    <a:pt x="55" y="72"/>
                    <a:pt x="5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9" y="53"/>
                    <a:pt x="109" y="53"/>
                    <a:pt x="109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64" y="35"/>
                    <a:pt x="77" y="23"/>
                    <a:pt x="95" y="23"/>
                  </a:cubicBezTo>
                  <a:cubicBezTo>
                    <a:pt x="103" y="23"/>
                    <a:pt x="110" y="25"/>
                    <a:pt x="116" y="29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14" y="2"/>
                    <a:pt x="99" y="0"/>
                    <a:pt x="90" y="0"/>
                  </a:cubicBezTo>
                  <a:cubicBezTo>
                    <a:pt x="59" y="0"/>
                    <a:pt x="36" y="22"/>
                    <a:pt x="28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5" y="72"/>
                    <a:pt x="25" y="74"/>
                    <a:pt x="25" y="76"/>
                  </a:cubicBezTo>
                  <a:cubicBezTo>
                    <a:pt x="25" y="78"/>
                    <a:pt x="25" y="80"/>
                    <a:pt x="26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35" y="129"/>
                    <a:pt x="56" y="150"/>
                    <a:pt x="87" y="152"/>
                  </a:cubicBezTo>
                  <a:cubicBezTo>
                    <a:pt x="99" y="152"/>
                    <a:pt x="119" y="148"/>
                    <a:pt x="129" y="142"/>
                  </a:cubicBezTo>
                  <a:lnTo>
                    <a:pt x="123" y="119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34"/>
            <p:cNvSpPr/>
            <p:nvPr/>
          </p:nvSpPr>
          <p:spPr bwMode="auto">
            <a:xfrm>
              <a:off x="3952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35"/>
            <p:cNvSpPr/>
            <p:nvPr/>
          </p:nvSpPr>
          <p:spPr bwMode="auto">
            <a:xfrm>
              <a:off x="4084" y="3586"/>
              <a:ext cx="261" cy="306"/>
            </a:xfrm>
            <a:custGeom>
              <a:avLst/>
              <a:gdLst>
                <a:gd name="T0" fmla="*/ 79 w 170"/>
                <a:gd name="T1" fmla="*/ 25 h 199"/>
                <a:gd name="T2" fmla="*/ 54 w 170"/>
                <a:gd name="T3" fmla="*/ 0 h 199"/>
                <a:gd name="T4" fmla="*/ 34 w 170"/>
                <a:gd name="T5" fmla="*/ 19 h 199"/>
                <a:gd name="T6" fmla="*/ 41 w 170"/>
                <a:gd name="T7" fmla="*/ 25 h 199"/>
                <a:gd name="T8" fmla="*/ 12 w 170"/>
                <a:gd name="T9" fmla="*/ 73 h 199"/>
                <a:gd name="T10" fmla="*/ 54 w 170"/>
                <a:gd name="T11" fmla="*/ 115 h 199"/>
                <a:gd name="T12" fmla="*/ 52 w 170"/>
                <a:gd name="T13" fmla="*/ 121 h 199"/>
                <a:gd name="T14" fmla="*/ 0 w 170"/>
                <a:gd name="T15" fmla="*/ 128 h 199"/>
                <a:gd name="T16" fmla="*/ 72 w 170"/>
                <a:gd name="T17" fmla="*/ 199 h 199"/>
                <a:gd name="T18" fmla="*/ 130 w 170"/>
                <a:gd name="T19" fmla="*/ 199 h 199"/>
                <a:gd name="T20" fmla="*/ 170 w 170"/>
                <a:gd name="T21" fmla="*/ 159 h 199"/>
                <a:gd name="T22" fmla="*/ 170 w 170"/>
                <a:gd name="T23" fmla="*/ 112 h 199"/>
                <a:gd name="T24" fmla="*/ 80 w 170"/>
                <a:gd name="T25" fmla="*/ 22 h 199"/>
                <a:gd name="T26" fmla="*/ 79 w 170"/>
                <a:gd name="T27" fmla="*/ 2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0" h="199">
                  <a:moveTo>
                    <a:pt x="79" y="2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130" y="199"/>
                    <a:pt x="130" y="199"/>
                    <a:pt x="130" y="199"/>
                  </a:cubicBezTo>
                  <a:cubicBezTo>
                    <a:pt x="152" y="199"/>
                    <a:pt x="170" y="181"/>
                    <a:pt x="170" y="159"/>
                  </a:cubicBezTo>
                  <a:cubicBezTo>
                    <a:pt x="170" y="112"/>
                    <a:pt x="170" y="112"/>
                    <a:pt x="170" y="11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79" y="25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36"/>
            <p:cNvSpPr/>
            <p:nvPr/>
          </p:nvSpPr>
          <p:spPr bwMode="auto">
            <a:xfrm>
              <a:off x="4084" y="3586"/>
              <a:ext cx="129" cy="233"/>
            </a:xfrm>
            <a:custGeom>
              <a:avLst/>
              <a:gdLst>
                <a:gd name="T0" fmla="*/ 76 w 84"/>
                <a:gd name="T1" fmla="*/ 77 h 152"/>
                <a:gd name="T2" fmla="*/ 66 w 84"/>
                <a:gd name="T3" fmla="*/ 69 h 152"/>
                <a:gd name="T4" fmla="*/ 52 w 84"/>
                <a:gd name="T5" fmla="*/ 62 h 152"/>
                <a:gd name="T6" fmla="*/ 36 w 84"/>
                <a:gd name="T7" fmla="*/ 54 h 152"/>
                <a:gd name="T8" fmla="*/ 31 w 84"/>
                <a:gd name="T9" fmla="*/ 47 h 152"/>
                <a:gd name="T10" fmla="*/ 34 w 84"/>
                <a:gd name="T11" fmla="*/ 41 h 152"/>
                <a:gd name="T12" fmla="*/ 46 w 84"/>
                <a:gd name="T13" fmla="*/ 38 h 152"/>
                <a:gd name="T14" fmla="*/ 68 w 84"/>
                <a:gd name="T15" fmla="*/ 43 h 152"/>
                <a:gd name="T16" fmla="*/ 80 w 84"/>
                <a:gd name="T17" fmla="*/ 22 h 152"/>
                <a:gd name="T18" fmla="*/ 80 w 84"/>
                <a:gd name="T19" fmla="*/ 22 h 152"/>
                <a:gd name="T20" fmla="*/ 77 w 84"/>
                <a:gd name="T21" fmla="*/ 21 h 152"/>
                <a:gd name="T22" fmla="*/ 54 w 84"/>
                <a:gd name="T23" fmla="*/ 14 h 152"/>
                <a:gd name="T24" fmla="*/ 54 w 84"/>
                <a:gd name="T25" fmla="*/ 0 h 152"/>
                <a:gd name="T26" fmla="*/ 31 w 84"/>
                <a:gd name="T27" fmla="*/ 0 h 152"/>
                <a:gd name="T28" fmla="*/ 31 w 84"/>
                <a:gd name="T29" fmla="*/ 16 h 152"/>
                <a:gd name="T30" fmla="*/ 11 w 84"/>
                <a:gd name="T31" fmla="*/ 27 h 152"/>
                <a:gd name="T32" fmla="*/ 2 w 84"/>
                <a:gd name="T33" fmla="*/ 50 h 152"/>
                <a:gd name="T34" fmla="*/ 5 w 84"/>
                <a:gd name="T35" fmla="*/ 63 h 152"/>
                <a:gd name="T36" fmla="*/ 12 w 84"/>
                <a:gd name="T37" fmla="*/ 73 h 152"/>
                <a:gd name="T38" fmla="*/ 36 w 84"/>
                <a:gd name="T39" fmla="*/ 86 h 152"/>
                <a:gd name="T40" fmla="*/ 36 w 84"/>
                <a:gd name="T41" fmla="*/ 86 h 152"/>
                <a:gd name="T42" fmla="*/ 36 w 84"/>
                <a:gd name="T43" fmla="*/ 86 h 152"/>
                <a:gd name="T44" fmla="*/ 54 w 84"/>
                <a:gd name="T45" fmla="*/ 102 h 152"/>
                <a:gd name="T46" fmla="*/ 50 w 84"/>
                <a:gd name="T47" fmla="*/ 110 h 152"/>
                <a:gd name="T48" fmla="*/ 38 w 84"/>
                <a:gd name="T49" fmla="*/ 113 h 152"/>
                <a:gd name="T50" fmla="*/ 13 w 84"/>
                <a:gd name="T51" fmla="*/ 107 h 152"/>
                <a:gd name="T52" fmla="*/ 0 w 84"/>
                <a:gd name="T53" fmla="*/ 128 h 152"/>
                <a:gd name="T54" fmla="*/ 3 w 84"/>
                <a:gd name="T55" fmla="*/ 129 h 152"/>
                <a:gd name="T56" fmla="*/ 31 w 84"/>
                <a:gd name="T57" fmla="*/ 137 h 152"/>
                <a:gd name="T58" fmla="*/ 31 w 84"/>
                <a:gd name="T59" fmla="*/ 152 h 152"/>
                <a:gd name="T60" fmla="*/ 54 w 84"/>
                <a:gd name="T61" fmla="*/ 152 h 152"/>
                <a:gd name="T62" fmla="*/ 54 w 84"/>
                <a:gd name="T63" fmla="*/ 135 h 152"/>
                <a:gd name="T64" fmla="*/ 75 w 84"/>
                <a:gd name="T65" fmla="*/ 123 h 152"/>
                <a:gd name="T66" fmla="*/ 81 w 84"/>
                <a:gd name="T67" fmla="*/ 113 h 152"/>
                <a:gd name="T68" fmla="*/ 84 w 84"/>
                <a:gd name="T69" fmla="*/ 100 h 152"/>
                <a:gd name="T70" fmla="*/ 76 w 84"/>
                <a:gd name="T71" fmla="*/ 7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4" h="152">
                  <a:moveTo>
                    <a:pt x="76" y="77"/>
                  </a:moveTo>
                  <a:cubicBezTo>
                    <a:pt x="73" y="74"/>
                    <a:pt x="70" y="72"/>
                    <a:pt x="66" y="69"/>
                  </a:cubicBezTo>
                  <a:cubicBezTo>
                    <a:pt x="62" y="67"/>
                    <a:pt x="57" y="65"/>
                    <a:pt x="52" y="62"/>
                  </a:cubicBezTo>
                  <a:cubicBezTo>
                    <a:pt x="44" y="59"/>
                    <a:pt x="39" y="57"/>
                    <a:pt x="36" y="54"/>
                  </a:cubicBezTo>
                  <a:cubicBezTo>
                    <a:pt x="33" y="52"/>
                    <a:pt x="31" y="50"/>
                    <a:pt x="31" y="47"/>
                  </a:cubicBezTo>
                  <a:cubicBezTo>
                    <a:pt x="31" y="46"/>
                    <a:pt x="32" y="43"/>
                    <a:pt x="34" y="41"/>
                  </a:cubicBezTo>
                  <a:cubicBezTo>
                    <a:pt x="37" y="39"/>
                    <a:pt x="41" y="38"/>
                    <a:pt x="46" y="38"/>
                  </a:cubicBezTo>
                  <a:cubicBezTo>
                    <a:pt x="56" y="38"/>
                    <a:pt x="63" y="41"/>
                    <a:pt x="68" y="43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2" y="18"/>
                    <a:pt x="65" y="15"/>
                    <a:pt x="54" y="1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23" y="18"/>
                    <a:pt x="16" y="22"/>
                    <a:pt x="11" y="27"/>
                  </a:cubicBezTo>
                  <a:cubicBezTo>
                    <a:pt x="5" y="33"/>
                    <a:pt x="2" y="41"/>
                    <a:pt x="2" y="50"/>
                  </a:cubicBezTo>
                  <a:cubicBezTo>
                    <a:pt x="2" y="55"/>
                    <a:pt x="3" y="59"/>
                    <a:pt x="5" y="63"/>
                  </a:cubicBezTo>
                  <a:cubicBezTo>
                    <a:pt x="6" y="66"/>
                    <a:pt x="9" y="70"/>
                    <a:pt x="12" y="73"/>
                  </a:cubicBezTo>
                  <a:cubicBezTo>
                    <a:pt x="17" y="78"/>
                    <a:pt x="25" y="82"/>
                    <a:pt x="36" y="86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51" y="92"/>
                    <a:pt x="54" y="97"/>
                    <a:pt x="54" y="102"/>
                  </a:cubicBezTo>
                  <a:cubicBezTo>
                    <a:pt x="54" y="105"/>
                    <a:pt x="53" y="108"/>
                    <a:pt x="50" y="110"/>
                  </a:cubicBezTo>
                  <a:cubicBezTo>
                    <a:pt x="47" y="112"/>
                    <a:pt x="43" y="113"/>
                    <a:pt x="38" y="113"/>
                  </a:cubicBezTo>
                  <a:cubicBezTo>
                    <a:pt x="27" y="113"/>
                    <a:pt x="18" y="109"/>
                    <a:pt x="13" y="107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9" y="133"/>
                    <a:pt x="20" y="136"/>
                    <a:pt x="31" y="137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54" y="152"/>
                    <a:pt x="54" y="152"/>
                    <a:pt x="54" y="152"/>
                  </a:cubicBezTo>
                  <a:cubicBezTo>
                    <a:pt x="54" y="135"/>
                    <a:pt x="54" y="135"/>
                    <a:pt x="54" y="135"/>
                  </a:cubicBezTo>
                  <a:cubicBezTo>
                    <a:pt x="62" y="133"/>
                    <a:pt x="70" y="129"/>
                    <a:pt x="75" y="123"/>
                  </a:cubicBezTo>
                  <a:cubicBezTo>
                    <a:pt x="78" y="120"/>
                    <a:pt x="80" y="117"/>
                    <a:pt x="81" y="113"/>
                  </a:cubicBezTo>
                  <a:cubicBezTo>
                    <a:pt x="83" y="109"/>
                    <a:pt x="84" y="104"/>
                    <a:pt x="84" y="100"/>
                  </a:cubicBezTo>
                  <a:cubicBezTo>
                    <a:pt x="84" y="91"/>
                    <a:pt x="81" y="83"/>
                    <a:pt x="76" y="7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37"/>
            <p:cNvSpPr/>
            <p:nvPr/>
          </p:nvSpPr>
          <p:spPr bwMode="auto">
            <a:xfrm>
              <a:off x="3338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38"/>
            <p:cNvSpPr/>
            <p:nvPr/>
          </p:nvSpPr>
          <p:spPr bwMode="auto">
            <a:xfrm>
              <a:off x="3424" y="3597"/>
              <a:ext cx="307" cy="295"/>
            </a:xfrm>
            <a:custGeom>
              <a:avLst/>
              <a:gdLst>
                <a:gd name="T0" fmla="*/ 117 w 200"/>
                <a:gd name="T1" fmla="*/ 13 h 192"/>
                <a:gd name="T2" fmla="*/ 104 w 200"/>
                <a:gd name="T3" fmla="*/ 0 h 192"/>
                <a:gd name="T4" fmla="*/ 92 w 200"/>
                <a:gd name="T5" fmla="*/ 12 h 192"/>
                <a:gd name="T6" fmla="*/ 81 w 200"/>
                <a:gd name="T7" fmla="*/ 0 h 192"/>
                <a:gd name="T8" fmla="*/ 69 w 200"/>
                <a:gd name="T9" fmla="*/ 12 h 192"/>
                <a:gd name="T10" fmla="*/ 57 w 200"/>
                <a:gd name="T11" fmla="*/ 0 h 192"/>
                <a:gd name="T12" fmla="*/ 45 w 200"/>
                <a:gd name="T13" fmla="*/ 12 h 192"/>
                <a:gd name="T14" fmla="*/ 33 w 200"/>
                <a:gd name="T15" fmla="*/ 0 h 192"/>
                <a:gd name="T16" fmla="*/ 0 w 200"/>
                <a:gd name="T17" fmla="*/ 39 h 192"/>
                <a:gd name="T18" fmla="*/ 51 w 200"/>
                <a:gd name="T19" fmla="*/ 90 h 192"/>
                <a:gd name="T20" fmla="*/ 5 w 200"/>
                <a:gd name="T21" fmla="*/ 142 h 192"/>
                <a:gd name="T22" fmla="*/ 54 w 200"/>
                <a:gd name="T23" fmla="*/ 192 h 192"/>
                <a:gd name="T24" fmla="*/ 160 w 200"/>
                <a:gd name="T25" fmla="*/ 192 h 192"/>
                <a:gd name="T26" fmla="*/ 200 w 200"/>
                <a:gd name="T27" fmla="*/ 152 h 192"/>
                <a:gd name="T28" fmla="*/ 200 w 200"/>
                <a:gd name="T29" fmla="*/ 72 h 192"/>
                <a:gd name="T30" fmla="*/ 128 w 200"/>
                <a:gd name="T31" fmla="*/ 1 h 192"/>
                <a:gd name="T32" fmla="*/ 117 w 200"/>
                <a:gd name="T33" fmla="*/ 1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192">
                  <a:moveTo>
                    <a:pt x="117" y="13"/>
                  </a:moveTo>
                  <a:cubicBezTo>
                    <a:pt x="104" y="0"/>
                    <a:pt x="104" y="0"/>
                    <a:pt x="104" y="0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" y="142"/>
                    <a:pt x="5" y="142"/>
                    <a:pt x="5" y="142"/>
                  </a:cubicBezTo>
                  <a:cubicBezTo>
                    <a:pt x="54" y="192"/>
                    <a:pt x="54" y="192"/>
                    <a:pt x="54" y="192"/>
                  </a:cubicBezTo>
                  <a:cubicBezTo>
                    <a:pt x="160" y="192"/>
                    <a:pt x="160" y="192"/>
                    <a:pt x="160" y="192"/>
                  </a:cubicBezTo>
                  <a:cubicBezTo>
                    <a:pt x="182" y="192"/>
                    <a:pt x="200" y="174"/>
                    <a:pt x="200" y="15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128" y="1"/>
                    <a:pt x="128" y="1"/>
                    <a:pt x="128" y="1"/>
                  </a:cubicBezTo>
                  <a:lnTo>
                    <a:pt x="117" y="13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39"/>
            <p:cNvSpPr>
              <a:spLocks noChangeArrowheads="1"/>
            </p:cNvSpPr>
            <p:nvPr/>
          </p:nvSpPr>
          <p:spPr bwMode="auto">
            <a:xfrm>
              <a:off x="3432" y="3672"/>
              <a:ext cx="205" cy="143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Rectangle 40"/>
            <p:cNvSpPr>
              <a:spLocks noChangeArrowheads="1"/>
            </p:cNvSpPr>
            <p:nvPr/>
          </p:nvSpPr>
          <p:spPr bwMode="auto">
            <a:xfrm>
              <a:off x="3449" y="3690"/>
              <a:ext cx="172" cy="8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41"/>
            <p:cNvSpPr/>
            <p:nvPr/>
          </p:nvSpPr>
          <p:spPr bwMode="auto">
            <a:xfrm>
              <a:off x="3594" y="3597"/>
              <a:ext cx="57" cy="66"/>
            </a:xfrm>
            <a:custGeom>
              <a:avLst/>
              <a:gdLst>
                <a:gd name="T0" fmla="*/ 37 w 37"/>
                <a:gd name="T1" fmla="*/ 24 h 43"/>
                <a:gd name="T2" fmla="*/ 17 w 37"/>
                <a:gd name="T3" fmla="*/ 0 h 43"/>
                <a:gd name="T4" fmla="*/ 0 w 37"/>
                <a:gd name="T5" fmla="*/ 0 h 43"/>
                <a:gd name="T6" fmla="*/ 12 w 37"/>
                <a:gd name="T7" fmla="*/ 24 h 43"/>
                <a:gd name="T8" fmla="*/ 12 w 37"/>
                <a:gd name="T9" fmla="*/ 30 h 43"/>
                <a:gd name="T10" fmla="*/ 12 w 37"/>
                <a:gd name="T11" fmla="*/ 30 h 43"/>
                <a:gd name="T12" fmla="*/ 24 w 37"/>
                <a:gd name="T13" fmla="*/ 43 h 43"/>
                <a:gd name="T14" fmla="*/ 37 w 37"/>
                <a:gd name="T15" fmla="*/ 30 h 43"/>
                <a:gd name="T16" fmla="*/ 37 w 37"/>
                <a:gd name="T17" fmla="*/ 2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43">
                  <a:moveTo>
                    <a:pt x="37" y="24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7"/>
                    <a:pt x="17" y="43"/>
                    <a:pt x="24" y="43"/>
                  </a:cubicBezTo>
                  <a:cubicBezTo>
                    <a:pt x="31" y="43"/>
                    <a:pt x="37" y="37"/>
                    <a:pt x="37" y="30"/>
                  </a:cubicBezTo>
                  <a:cubicBezTo>
                    <a:pt x="37" y="24"/>
                    <a:pt x="37" y="24"/>
                    <a:pt x="37" y="24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42"/>
            <p:cNvSpPr/>
            <p:nvPr/>
          </p:nvSpPr>
          <p:spPr bwMode="auto">
            <a:xfrm>
              <a:off x="3515" y="3597"/>
              <a:ext cx="40" cy="66"/>
            </a:xfrm>
            <a:custGeom>
              <a:avLst/>
              <a:gdLst>
                <a:gd name="T0" fmla="*/ 13 w 26"/>
                <a:gd name="T1" fmla="*/ 43 h 43"/>
                <a:gd name="T2" fmla="*/ 26 w 26"/>
                <a:gd name="T3" fmla="*/ 30 h 43"/>
                <a:gd name="T4" fmla="*/ 26 w 26"/>
                <a:gd name="T5" fmla="*/ 24 h 43"/>
                <a:gd name="T6" fmla="*/ 26 w 26"/>
                <a:gd name="T7" fmla="*/ 24 h 43"/>
                <a:gd name="T8" fmla="*/ 22 w 26"/>
                <a:gd name="T9" fmla="*/ 0 h 43"/>
                <a:gd name="T10" fmla="*/ 4 w 26"/>
                <a:gd name="T11" fmla="*/ 0 h 43"/>
                <a:gd name="T12" fmla="*/ 0 w 26"/>
                <a:gd name="T13" fmla="*/ 24 h 43"/>
                <a:gd name="T14" fmla="*/ 0 w 26"/>
                <a:gd name="T15" fmla="*/ 30 h 43"/>
                <a:gd name="T16" fmla="*/ 0 w 26"/>
                <a:gd name="T17" fmla="*/ 30 h 43"/>
                <a:gd name="T18" fmla="*/ 13 w 26"/>
                <a:gd name="T1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43">
                  <a:moveTo>
                    <a:pt x="13" y="43"/>
                  </a:moveTo>
                  <a:cubicBezTo>
                    <a:pt x="20" y="43"/>
                    <a:pt x="26" y="37"/>
                    <a:pt x="26" y="30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7"/>
                    <a:pt x="6" y="43"/>
                    <a:pt x="13" y="43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43"/>
            <p:cNvSpPr/>
            <p:nvPr/>
          </p:nvSpPr>
          <p:spPr bwMode="auto">
            <a:xfrm>
              <a:off x="3467" y="3597"/>
              <a:ext cx="45" cy="66"/>
            </a:xfrm>
            <a:custGeom>
              <a:avLst/>
              <a:gdLst>
                <a:gd name="T0" fmla="*/ 0 w 29"/>
                <a:gd name="T1" fmla="*/ 30 h 43"/>
                <a:gd name="T2" fmla="*/ 0 w 29"/>
                <a:gd name="T3" fmla="*/ 30 h 43"/>
                <a:gd name="T4" fmla="*/ 12 w 29"/>
                <a:gd name="T5" fmla="*/ 43 h 43"/>
                <a:gd name="T6" fmla="*/ 25 w 29"/>
                <a:gd name="T7" fmla="*/ 30 h 43"/>
                <a:gd name="T8" fmla="*/ 25 w 29"/>
                <a:gd name="T9" fmla="*/ 24 h 43"/>
                <a:gd name="T10" fmla="*/ 29 w 29"/>
                <a:gd name="T11" fmla="*/ 0 h 43"/>
                <a:gd name="T12" fmla="*/ 12 w 29"/>
                <a:gd name="T13" fmla="*/ 0 h 43"/>
                <a:gd name="T14" fmla="*/ 0 w 29"/>
                <a:gd name="T15" fmla="*/ 24 h 43"/>
                <a:gd name="T16" fmla="*/ 0 w 29"/>
                <a:gd name="T17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43">
                  <a:moveTo>
                    <a:pt x="0" y="3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7"/>
                    <a:pt x="5" y="43"/>
                    <a:pt x="12" y="43"/>
                  </a:cubicBezTo>
                  <a:cubicBezTo>
                    <a:pt x="19" y="43"/>
                    <a:pt x="25" y="37"/>
                    <a:pt x="25" y="30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44"/>
            <p:cNvSpPr/>
            <p:nvPr/>
          </p:nvSpPr>
          <p:spPr bwMode="auto">
            <a:xfrm>
              <a:off x="3558" y="3597"/>
              <a:ext cx="44" cy="66"/>
            </a:xfrm>
            <a:custGeom>
              <a:avLst/>
              <a:gdLst>
                <a:gd name="T0" fmla="*/ 4 w 29"/>
                <a:gd name="T1" fmla="*/ 30 h 43"/>
                <a:gd name="T2" fmla="*/ 4 w 29"/>
                <a:gd name="T3" fmla="*/ 30 h 43"/>
                <a:gd name="T4" fmla="*/ 17 w 29"/>
                <a:gd name="T5" fmla="*/ 43 h 43"/>
                <a:gd name="T6" fmla="*/ 29 w 29"/>
                <a:gd name="T7" fmla="*/ 30 h 43"/>
                <a:gd name="T8" fmla="*/ 29 w 29"/>
                <a:gd name="T9" fmla="*/ 24 h 43"/>
                <a:gd name="T10" fmla="*/ 17 w 29"/>
                <a:gd name="T11" fmla="*/ 0 h 43"/>
                <a:gd name="T12" fmla="*/ 0 w 29"/>
                <a:gd name="T13" fmla="*/ 0 h 43"/>
                <a:gd name="T14" fmla="*/ 4 w 29"/>
                <a:gd name="T15" fmla="*/ 24 h 43"/>
                <a:gd name="T16" fmla="*/ 4 w 29"/>
                <a:gd name="T17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43">
                  <a:moveTo>
                    <a:pt x="4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37"/>
                    <a:pt x="10" y="43"/>
                    <a:pt x="17" y="43"/>
                  </a:cubicBezTo>
                  <a:cubicBezTo>
                    <a:pt x="24" y="43"/>
                    <a:pt x="29" y="37"/>
                    <a:pt x="29" y="30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4"/>
                    <a:pt x="4" y="24"/>
                    <a:pt x="4" y="24"/>
                  </a:cubicBezTo>
                  <a:lnTo>
                    <a:pt x="4" y="3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45"/>
            <p:cNvSpPr/>
            <p:nvPr/>
          </p:nvSpPr>
          <p:spPr bwMode="auto">
            <a:xfrm>
              <a:off x="3418" y="3597"/>
              <a:ext cx="57" cy="66"/>
            </a:xfrm>
            <a:custGeom>
              <a:avLst/>
              <a:gdLst>
                <a:gd name="T0" fmla="*/ 25 w 37"/>
                <a:gd name="T1" fmla="*/ 30 h 43"/>
                <a:gd name="T2" fmla="*/ 25 w 37"/>
                <a:gd name="T3" fmla="*/ 24 h 43"/>
                <a:gd name="T4" fmla="*/ 37 w 37"/>
                <a:gd name="T5" fmla="*/ 0 h 43"/>
                <a:gd name="T6" fmla="*/ 20 w 37"/>
                <a:gd name="T7" fmla="*/ 0 h 43"/>
                <a:gd name="T8" fmla="*/ 0 w 37"/>
                <a:gd name="T9" fmla="*/ 24 h 43"/>
                <a:gd name="T10" fmla="*/ 0 w 37"/>
                <a:gd name="T11" fmla="*/ 24 h 43"/>
                <a:gd name="T12" fmla="*/ 0 w 37"/>
                <a:gd name="T13" fmla="*/ 30 h 43"/>
                <a:gd name="T14" fmla="*/ 0 w 37"/>
                <a:gd name="T15" fmla="*/ 30 h 43"/>
                <a:gd name="T16" fmla="*/ 13 w 37"/>
                <a:gd name="T17" fmla="*/ 43 h 43"/>
                <a:gd name="T18" fmla="*/ 25 w 37"/>
                <a:gd name="T19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43">
                  <a:moveTo>
                    <a:pt x="25" y="30"/>
                  </a:moveTo>
                  <a:cubicBezTo>
                    <a:pt x="25" y="24"/>
                    <a:pt x="25" y="24"/>
                    <a:pt x="25" y="24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7"/>
                    <a:pt x="6" y="43"/>
                    <a:pt x="13" y="43"/>
                  </a:cubicBezTo>
                  <a:cubicBezTo>
                    <a:pt x="20" y="43"/>
                    <a:pt x="25" y="37"/>
                    <a:pt x="25" y="30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46"/>
            <p:cNvSpPr/>
            <p:nvPr/>
          </p:nvSpPr>
          <p:spPr bwMode="auto">
            <a:xfrm>
              <a:off x="2724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47"/>
            <p:cNvSpPr/>
            <p:nvPr/>
          </p:nvSpPr>
          <p:spPr bwMode="auto">
            <a:xfrm>
              <a:off x="2813" y="3640"/>
              <a:ext cx="304" cy="252"/>
            </a:xfrm>
            <a:custGeom>
              <a:avLst/>
              <a:gdLst>
                <a:gd name="T0" fmla="*/ 76 w 198"/>
                <a:gd name="T1" fmla="*/ 55 h 164"/>
                <a:gd name="T2" fmla="*/ 22 w 198"/>
                <a:gd name="T3" fmla="*/ 0 h 164"/>
                <a:gd name="T4" fmla="*/ 0 w 198"/>
                <a:gd name="T5" fmla="*/ 18 h 164"/>
                <a:gd name="T6" fmla="*/ 43 w 198"/>
                <a:gd name="T7" fmla="*/ 60 h 164"/>
                <a:gd name="T8" fmla="*/ 32 w 198"/>
                <a:gd name="T9" fmla="*/ 70 h 164"/>
                <a:gd name="T10" fmla="*/ 43 w 198"/>
                <a:gd name="T11" fmla="*/ 81 h 164"/>
                <a:gd name="T12" fmla="*/ 35 w 198"/>
                <a:gd name="T13" fmla="*/ 87 h 164"/>
                <a:gd name="T14" fmla="*/ 55 w 198"/>
                <a:gd name="T15" fmla="*/ 108 h 164"/>
                <a:gd name="T16" fmla="*/ 49 w 198"/>
                <a:gd name="T17" fmla="*/ 114 h 164"/>
                <a:gd name="T18" fmla="*/ 99 w 198"/>
                <a:gd name="T19" fmla="*/ 164 h 164"/>
                <a:gd name="T20" fmla="*/ 158 w 198"/>
                <a:gd name="T21" fmla="*/ 164 h 164"/>
                <a:gd name="T22" fmla="*/ 198 w 198"/>
                <a:gd name="T23" fmla="*/ 124 h 164"/>
                <a:gd name="T24" fmla="*/ 198 w 198"/>
                <a:gd name="T25" fmla="*/ 53 h 164"/>
                <a:gd name="T26" fmla="*/ 146 w 198"/>
                <a:gd name="T27" fmla="*/ 1 h 164"/>
                <a:gd name="T28" fmla="*/ 76 w 198"/>
                <a:gd name="T29" fmla="*/ 55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8" h="164">
                  <a:moveTo>
                    <a:pt x="76" y="55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99" y="164"/>
                    <a:pt x="99" y="164"/>
                    <a:pt x="99" y="164"/>
                  </a:cubicBezTo>
                  <a:cubicBezTo>
                    <a:pt x="158" y="164"/>
                    <a:pt x="158" y="164"/>
                    <a:pt x="158" y="164"/>
                  </a:cubicBezTo>
                  <a:cubicBezTo>
                    <a:pt x="180" y="164"/>
                    <a:pt x="198" y="146"/>
                    <a:pt x="198" y="124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46" y="1"/>
                    <a:pt x="146" y="1"/>
                    <a:pt x="146" y="1"/>
                  </a:cubicBezTo>
                  <a:lnTo>
                    <a:pt x="76" y="55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48"/>
            <p:cNvSpPr/>
            <p:nvPr/>
          </p:nvSpPr>
          <p:spPr bwMode="auto">
            <a:xfrm>
              <a:off x="2804" y="3640"/>
              <a:ext cx="193" cy="133"/>
            </a:xfrm>
            <a:custGeom>
              <a:avLst/>
              <a:gdLst>
                <a:gd name="T0" fmla="*/ 43 w 193"/>
                <a:gd name="T1" fmla="*/ 0 h 133"/>
                <a:gd name="T2" fmla="*/ 43 w 193"/>
                <a:gd name="T3" fmla="*/ 0 h 133"/>
                <a:gd name="T4" fmla="*/ 0 w 193"/>
                <a:gd name="T5" fmla="*/ 0 h 133"/>
                <a:gd name="T6" fmla="*/ 9 w 193"/>
                <a:gd name="T7" fmla="*/ 27 h 133"/>
                <a:gd name="T8" fmla="*/ 25 w 193"/>
                <a:gd name="T9" fmla="*/ 27 h 133"/>
                <a:gd name="T10" fmla="*/ 63 w 193"/>
                <a:gd name="T11" fmla="*/ 133 h 133"/>
                <a:gd name="T12" fmla="*/ 63 w 193"/>
                <a:gd name="T13" fmla="*/ 133 h 133"/>
                <a:gd name="T14" fmla="*/ 184 w 193"/>
                <a:gd name="T15" fmla="*/ 133 h 133"/>
                <a:gd name="T16" fmla="*/ 193 w 193"/>
                <a:gd name="T17" fmla="*/ 107 h 133"/>
                <a:gd name="T18" fmla="*/ 81 w 193"/>
                <a:gd name="T19" fmla="*/ 107 h 133"/>
                <a:gd name="T20" fmla="*/ 43 w 193"/>
                <a:gd name="T21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3" h="133">
                  <a:moveTo>
                    <a:pt x="43" y="0"/>
                  </a:moveTo>
                  <a:lnTo>
                    <a:pt x="43" y="0"/>
                  </a:lnTo>
                  <a:lnTo>
                    <a:pt x="0" y="0"/>
                  </a:lnTo>
                  <a:lnTo>
                    <a:pt x="9" y="27"/>
                  </a:lnTo>
                  <a:lnTo>
                    <a:pt x="25" y="27"/>
                  </a:lnTo>
                  <a:lnTo>
                    <a:pt x="63" y="133"/>
                  </a:lnTo>
                  <a:lnTo>
                    <a:pt x="63" y="133"/>
                  </a:lnTo>
                  <a:lnTo>
                    <a:pt x="184" y="133"/>
                  </a:lnTo>
                  <a:lnTo>
                    <a:pt x="193" y="107"/>
                  </a:lnTo>
                  <a:lnTo>
                    <a:pt x="81" y="107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Oval 49"/>
            <p:cNvSpPr>
              <a:spLocks noChangeArrowheads="1"/>
            </p:cNvSpPr>
            <p:nvPr/>
          </p:nvSpPr>
          <p:spPr bwMode="auto">
            <a:xfrm>
              <a:off x="2938" y="3784"/>
              <a:ext cx="35" cy="35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Oval 50"/>
            <p:cNvSpPr>
              <a:spLocks noChangeArrowheads="1"/>
            </p:cNvSpPr>
            <p:nvPr/>
          </p:nvSpPr>
          <p:spPr bwMode="auto">
            <a:xfrm>
              <a:off x="2884" y="3784"/>
              <a:ext cx="35" cy="35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51"/>
            <p:cNvSpPr/>
            <p:nvPr/>
          </p:nvSpPr>
          <p:spPr bwMode="auto">
            <a:xfrm>
              <a:off x="2865" y="3640"/>
              <a:ext cx="172" cy="90"/>
            </a:xfrm>
            <a:custGeom>
              <a:avLst/>
              <a:gdLst>
                <a:gd name="T0" fmla="*/ 0 w 172"/>
                <a:gd name="T1" fmla="*/ 0 h 90"/>
                <a:gd name="T2" fmla="*/ 33 w 172"/>
                <a:gd name="T3" fmla="*/ 90 h 90"/>
                <a:gd name="T4" fmla="*/ 140 w 172"/>
                <a:gd name="T5" fmla="*/ 90 h 90"/>
                <a:gd name="T6" fmla="*/ 172 w 172"/>
                <a:gd name="T7" fmla="*/ 1 h 90"/>
                <a:gd name="T8" fmla="*/ 0 w 172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90">
                  <a:moveTo>
                    <a:pt x="0" y="0"/>
                  </a:moveTo>
                  <a:lnTo>
                    <a:pt x="33" y="90"/>
                  </a:lnTo>
                  <a:lnTo>
                    <a:pt x="140" y="90"/>
                  </a:lnTo>
                  <a:lnTo>
                    <a:pt x="17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52"/>
            <p:cNvSpPr/>
            <p:nvPr/>
          </p:nvSpPr>
          <p:spPr bwMode="auto">
            <a:xfrm>
              <a:off x="2110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53"/>
            <p:cNvSpPr/>
            <p:nvPr/>
          </p:nvSpPr>
          <p:spPr bwMode="auto">
            <a:xfrm>
              <a:off x="2190" y="3615"/>
              <a:ext cx="313" cy="277"/>
            </a:xfrm>
            <a:custGeom>
              <a:avLst/>
              <a:gdLst>
                <a:gd name="T0" fmla="*/ 204 w 204"/>
                <a:gd name="T1" fmla="*/ 140 h 180"/>
                <a:gd name="T2" fmla="*/ 204 w 204"/>
                <a:gd name="T3" fmla="*/ 93 h 180"/>
                <a:gd name="T4" fmla="*/ 152 w 204"/>
                <a:gd name="T5" fmla="*/ 41 h 180"/>
                <a:gd name="T6" fmla="*/ 125 w 204"/>
                <a:gd name="T7" fmla="*/ 57 h 180"/>
                <a:gd name="T8" fmla="*/ 67 w 204"/>
                <a:gd name="T9" fmla="*/ 0 h 180"/>
                <a:gd name="T10" fmla="*/ 37 w 204"/>
                <a:gd name="T11" fmla="*/ 41 h 180"/>
                <a:gd name="T12" fmla="*/ 80 w 204"/>
                <a:gd name="T13" fmla="*/ 85 h 180"/>
                <a:gd name="T14" fmla="*/ 66 w 204"/>
                <a:gd name="T15" fmla="*/ 94 h 180"/>
                <a:gd name="T16" fmla="*/ 15 w 204"/>
                <a:gd name="T17" fmla="*/ 43 h 180"/>
                <a:gd name="T18" fmla="*/ 0 w 204"/>
                <a:gd name="T19" fmla="*/ 58 h 180"/>
                <a:gd name="T20" fmla="*/ 47 w 204"/>
                <a:gd name="T21" fmla="*/ 105 h 180"/>
                <a:gd name="T22" fmla="*/ 29 w 204"/>
                <a:gd name="T23" fmla="*/ 116 h 180"/>
                <a:gd name="T24" fmla="*/ 94 w 204"/>
                <a:gd name="T25" fmla="*/ 180 h 180"/>
                <a:gd name="T26" fmla="*/ 164 w 204"/>
                <a:gd name="T27" fmla="*/ 180 h 180"/>
                <a:gd name="T28" fmla="*/ 204 w 204"/>
                <a:gd name="T29" fmla="*/ 14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4" h="180">
                  <a:moveTo>
                    <a:pt x="204" y="140"/>
                  </a:moveTo>
                  <a:cubicBezTo>
                    <a:pt x="204" y="93"/>
                    <a:pt x="204" y="93"/>
                    <a:pt x="204" y="93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164" y="180"/>
                    <a:pt x="164" y="180"/>
                    <a:pt x="164" y="180"/>
                  </a:cubicBezTo>
                  <a:cubicBezTo>
                    <a:pt x="186" y="180"/>
                    <a:pt x="204" y="162"/>
                    <a:pt x="204" y="140"/>
                  </a:cubicBez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54"/>
            <p:cNvSpPr/>
            <p:nvPr/>
          </p:nvSpPr>
          <p:spPr bwMode="auto">
            <a:xfrm>
              <a:off x="2190" y="3678"/>
              <a:ext cx="233" cy="115"/>
            </a:xfrm>
            <a:custGeom>
              <a:avLst/>
              <a:gdLst>
                <a:gd name="T0" fmla="*/ 0 w 233"/>
                <a:gd name="T1" fmla="*/ 0 h 115"/>
                <a:gd name="T2" fmla="*/ 0 w 233"/>
                <a:gd name="T3" fmla="*/ 26 h 115"/>
                <a:gd name="T4" fmla="*/ 19 w 233"/>
                <a:gd name="T5" fmla="*/ 26 h 115"/>
                <a:gd name="T6" fmla="*/ 45 w 233"/>
                <a:gd name="T7" fmla="*/ 115 h 115"/>
                <a:gd name="T8" fmla="*/ 189 w 233"/>
                <a:gd name="T9" fmla="*/ 115 h 115"/>
                <a:gd name="T10" fmla="*/ 215 w 233"/>
                <a:gd name="T11" fmla="*/ 26 h 115"/>
                <a:gd name="T12" fmla="*/ 233 w 233"/>
                <a:gd name="T13" fmla="*/ 26 h 115"/>
                <a:gd name="T14" fmla="*/ 233 w 233"/>
                <a:gd name="T15" fmla="*/ 0 h 115"/>
                <a:gd name="T16" fmla="*/ 0 w 233"/>
                <a:gd name="T1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3" h="115">
                  <a:moveTo>
                    <a:pt x="0" y="0"/>
                  </a:moveTo>
                  <a:lnTo>
                    <a:pt x="0" y="26"/>
                  </a:lnTo>
                  <a:lnTo>
                    <a:pt x="19" y="26"/>
                  </a:lnTo>
                  <a:lnTo>
                    <a:pt x="45" y="115"/>
                  </a:lnTo>
                  <a:lnTo>
                    <a:pt x="189" y="115"/>
                  </a:lnTo>
                  <a:lnTo>
                    <a:pt x="215" y="26"/>
                  </a:lnTo>
                  <a:lnTo>
                    <a:pt x="233" y="26"/>
                  </a:lnTo>
                  <a:lnTo>
                    <a:pt x="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55"/>
            <p:cNvSpPr/>
            <p:nvPr/>
          </p:nvSpPr>
          <p:spPr bwMode="auto">
            <a:xfrm>
              <a:off x="2262" y="3699"/>
              <a:ext cx="19" cy="73"/>
            </a:xfrm>
            <a:custGeom>
              <a:avLst/>
              <a:gdLst>
                <a:gd name="T0" fmla="*/ 12 w 12"/>
                <a:gd name="T1" fmla="*/ 41 h 47"/>
                <a:gd name="T2" fmla="*/ 6 w 12"/>
                <a:gd name="T3" fmla="*/ 47 h 47"/>
                <a:gd name="T4" fmla="*/ 0 w 12"/>
                <a:gd name="T5" fmla="*/ 41 h 47"/>
                <a:gd name="T6" fmla="*/ 0 w 12"/>
                <a:gd name="T7" fmla="*/ 6 h 47"/>
                <a:gd name="T8" fmla="*/ 6 w 12"/>
                <a:gd name="T9" fmla="*/ 0 h 47"/>
                <a:gd name="T10" fmla="*/ 12 w 12"/>
                <a:gd name="T11" fmla="*/ 6 h 47"/>
                <a:gd name="T12" fmla="*/ 12 w 12"/>
                <a:gd name="T13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7">
                  <a:moveTo>
                    <a:pt x="12" y="41"/>
                  </a:moveTo>
                  <a:cubicBezTo>
                    <a:pt x="12" y="44"/>
                    <a:pt x="9" y="47"/>
                    <a:pt x="6" y="47"/>
                  </a:cubicBezTo>
                  <a:cubicBezTo>
                    <a:pt x="3" y="47"/>
                    <a:pt x="0" y="44"/>
                    <a:pt x="0" y="4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lnTo>
                    <a:pt x="12" y="41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56"/>
            <p:cNvSpPr/>
            <p:nvPr/>
          </p:nvSpPr>
          <p:spPr bwMode="auto">
            <a:xfrm>
              <a:off x="2298" y="3699"/>
              <a:ext cx="18" cy="73"/>
            </a:xfrm>
            <a:custGeom>
              <a:avLst/>
              <a:gdLst>
                <a:gd name="T0" fmla="*/ 12 w 12"/>
                <a:gd name="T1" fmla="*/ 41 h 47"/>
                <a:gd name="T2" fmla="*/ 6 w 12"/>
                <a:gd name="T3" fmla="*/ 47 h 47"/>
                <a:gd name="T4" fmla="*/ 0 w 12"/>
                <a:gd name="T5" fmla="*/ 41 h 47"/>
                <a:gd name="T6" fmla="*/ 0 w 12"/>
                <a:gd name="T7" fmla="*/ 6 h 47"/>
                <a:gd name="T8" fmla="*/ 6 w 12"/>
                <a:gd name="T9" fmla="*/ 0 h 47"/>
                <a:gd name="T10" fmla="*/ 12 w 12"/>
                <a:gd name="T11" fmla="*/ 6 h 47"/>
                <a:gd name="T12" fmla="*/ 12 w 12"/>
                <a:gd name="T13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7">
                  <a:moveTo>
                    <a:pt x="12" y="41"/>
                  </a:moveTo>
                  <a:cubicBezTo>
                    <a:pt x="12" y="44"/>
                    <a:pt x="9" y="47"/>
                    <a:pt x="6" y="47"/>
                  </a:cubicBezTo>
                  <a:cubicBezTo>
                    <a:pt x="3" y="47"/>
                    <a:pt x="0" y="44"/>
                    <a:pt x="0" y="4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lnTo>
                    <a:pt x="12" y="41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57"/>
            <p:cNvSpPr/>
            <p:nvPr/>
          </p:nvSpPr>
          <p:spPr bwMode="auto">
            <a:xfrm>
              <a:off x="2333" y="3699"/>
              <a:ext cx="18" cy="73"/>
            </a:xfrm>
            <a:custGeom>
              <a:avLst/>
              <a:gdLst>
                <a:gd name="T0" fmla="*/ 12 w 12"/>
                <a:gd name="T1" fmla="*/ 41 h 47"/>
                <a:gd name="T2" fmla="*/ 6 w 12"/>
                <a:gd name="T3" fmla="*/ 47 h 47"/>
                <a:gd name="T4" fmla="*/ 0 w 12"/>
                <a:gd name="T5" fmla="*/ 41 h 47"/>
                <a:gd name="T6" fmla="*/ 0 w 12"/>
                <a:gd name="T7" fmla="*/ 6 h 47"/>
                <a:gd name="T8" fmla="*/ 6 w 12"/>
                <a:gd name="T9" fmla="*/ 0 h 47"/>
                <a:gd name="T10" fmla="*/ 12 w 12"/>
                <a:gd name="T11" fmla="*/ 6 h 47"/>
                <a:gd name="T12" fmla="*/ 12 w 12"/>
                <a:gd name="T13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7">
                  <a:moveTo>
                    <a:pt x="12" y="41"/>
                  </a:moveTo>
                  <a:cubicBezTo>
                    <a:pt x="12" y="44"/>
                    <a:pt x="9" y="47"/>
                    <a:pt x="6" y="47"/>
                  </a:cubicBezTo>
                  <a:cubicBezTo>
                    <a:pt x="3" y="47"/>
                    <a:pt x="0" y="44"/>
                    <a:pt x="0" y="4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lnTo>
                    <a:pt x="12" y="41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58"/>
            <p:cNvSpPr/>
            <p:nvPr/>
          </p:nvSpPr>
          <p:spPr bwMode="auto">
            <a:xfrm>
              <a:off x="2235" y="3612"/>
              <a:ext cx="63" cy="66"/>
            </a:xfrm>
            <a:custGeom>
              <a:avLst/>
              <a:gdLst>
                <a:gd name="T0" fmla="*/ 21 w 41"/>
                <a:gd name="T1" fmla="*/ 43 h 43"/>
                <a:gd name="T2" fmla="*/ 40 w 41"/>
                <a:gd name="T3" fmla="*/ 13 h 43"/>
                <a:gd name="T4" fmla="*/ 40 w 41"/>
                <a:gd name="T5" fmla="*/ 13 h 43"/>
                <a:gd name="T6" fmla="*/ 41 w 41"/>
                <a:gd name="T7" fmla="*/ 8 h 43"/>
                <a:gd name="T8" fmla="*/ 33 w 41"/>
                <a:gd name="T9" fmla="*/ 0 h 43"/>
                <a:gd name="T10" fmla="*/ 25 w 41"/>
                <a:gd name="T11" fmla="*/ 4 h 43"/>
                <a:gd name="T12" fmla="*/ 0 w 41"/>
                <a:gd name="T13" fmla="*/ 43 h 43"/>
                <a:gd name="T14" fmla="*/ 1 w 41"/>
                <a:gd name="T15" fmla="*/ 43 h 43"/>
                <a:gd name="T16" fmla="*/ 21 w 41"/>
                <a:gd name="T1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21" y="43"/>
                  </a:move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2"/>
                    <a:pt x="41" y="10"/>
                    <a:pt x="41" y="8"/>
                  </a:cubicBezTo>
                  <a:cubicBezTo>
                    <a:pt x="41" y="4"/>
                    <a:pt x="37" y="0"/>
                    <a:pt x="33" y="0"/>
                  </a:cubicBezTo>
                  <a:cubicBezTo>
                    <a:pt x="29" y="0"/>
                    <a:pt x="26" y="2"/>
                    <a:pt x="25" y="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1" y="43"/>
                    <a:pt x="1" y="43"/>
                  </a:cubicBezTo>
                  <a:lnTo>
                    <a:pt x="21" y="4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59"/>
            <p:cNvSpPr/>
            <p:nvPr/>
          </p:nvSpPr>
          <p:spPr bwMode="auto">
            <a:xfrm>
              <a:off x="2316" y="3612"/>
              <a:ext cx="63" cy="66"/>
            </a:xfrm>
            <a:custGeom>
              <a:avLst/>
              <a:gdLst>
                <a:gd name="T0" fmla="*/ 1 w 41"/>
                <a:gd name="T1" fmla="*/ 13 h 43"/>
                <a:gd name="T2" fmla="*/ 20 w 41"/>
                <a:gd name="T3" fmla="*/ 43 h 43"/>
                <a:gd name="T4" fmla="*/ 40 w 41"/>
                <a:gd name="T5" fmla="*/ 43 h 43"/>
                <a:gd name="T6" fmla="*/ 41 w 41"/>
                <a:gd name="T7" fmla="*/ 43 h 43"/>
                <a:gd name="T8" fmla="*/ 16 w 41"/>
                <a:gd name="T9" fmla="*/ 4 h 43"/>
                <a:gd name="T10" fmla="*/ 8 w 41"/>
                <a:gd name="T11" fmla="*/ 0 h 43"/>
                <a:gd name="T12" fmla="*/ 0 w 41"/>
                <a:gd name="T13" fmla="*/ 8 h 43"/>
                <a:gd name="T14" fmla="*/ 1 w 41"/>
                <a:gd name="T15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3">
                  <a:moveTo>
                    <a:pt x="1" y="13"/>
                  </a:moveTo>
                  <a:cubicBezTo>
                    <a:pt x="20" y="43"/>
                    <a:pt x="20" y="43"/>
                    <a:pt x="2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2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0"/>
                    <a:pt x="0" y="12"/>
                    <a:pt x="1" y="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60"/>
            <p:cNvSpPr/>
            <p:nvPr/>
          </p:nvSpPr>
          <p:spPr bwMode="auto">
            <a:xfrm>
              <a:off x="1496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61"/>
            <p:cNvSpPr/>
            <p:nvPr/>
          </p:nvSpPr>
          <p:spPr bwMode="auto">
            <a:xfrm>
              <a:off x="1604" y="3583"/>
              <a:ext cx="285" cy="309"/>
            </a:xfrm>
            <a:custGeom>
              <a:avLst/>
              <a:gdLst>
                <a:gd name="T0" fmla="*/ 41 w 186"/>
                <a:gd name="T1" fmla="*/ 3 h 201"/>
                <a:gd name="T2" fmla="*/ 35 w 186"/>
                <a:gd name="T3" fmla="*/ 43 h 201"/>
                <a:gd name="T4" fmla="*/ 0 w 186"/>
                <a:gd name="T5" fmla="*/ 144 h 201"/>
                <a:gd name="T6" fmla="*/ 57 w 186"/>
                <a:gd name="T7" fmla="*/ 201 h 201"/>
                <a:gd name="T8" fmla="*/ 146 w 186"/>
                <a:gd name="T9" fmla="*/ 201 h 201"/>
                <a:gd name="T10" fmla="*/ 186 w 186"/>
                <a:gd name="T11" fmla="*/ 161 h 201"/>
                <a:gd name="T12" fmla="*/ 186 w 186"/>
                <a:gd name="T13" fmla="*/ 108 h 201"/>
                <a:gd name="T14" fmla="*/ 78 w 186"/>
                <a:gd name="T15" fmla="*/ 0 h 201"/>
                <a:gd name="T16" fmla="*/ 41 w 186"/>
                <a:gd name="T17" fmla="*/ 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6" h="201">
                  <a:moveTo>
                    <a:pt x="41" y="3"/>
                  </a:moveTo>
                  <a:cubicBezTo>
                    <a:pt x="35" y="43"/>
                    <a:pt x="35" y="43"/>
                    <a:pt x="35" y="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57" y="201"/>
                    <a:pt x="57" y="201"/>
                    <a:pt x="57" y="201"/>
                  </a:cubicBezTo>
                  <a:cubicBezTo>
                    <a:pt x="146" y="201"/>
                    <a:pt x="146" y="201"/>
                    <a:pt x="146" y="201"/>
                  </a:cubicBezTo>
                  <a:cubicBezTo>
                    <a:pt x="168" y="201"/>
                    <a:pt x="186" y="183"/>
                    <a:pt x="186" y="161"/>
                  </a:cubicBezTo>
                  <a:cubicBezTo>
                    <a:pt x="186" y="108"/>
                    <a:pt x="186" y="108"/>
                    <a:pt x="186" y="108"/>
                  </a:cubicBezTo>
                  <a:cubicBezTo>
                    <a:pt x="78" y="0"/>
                    <a:pt x="78" y="0"/>
                    <a:pt x="78" y="0"/>
                  </a:cubicBezTo>
                  <a:lnTo>
                    <a:pt x="41" y="3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62"/>
            <p:cNvSpPr/>
            <p:nvPr/>
          </p:nvSpPr>
          <p:spPr bwMode="auto">
            <a:xfrm>
              <a:off x="1648" y="3570"/>
              <a:ext cx="89" cy="91"/>
            </a:xfrm>
            <a:custGeom>
              <a:avLst/>
              <a:gdLst>
                <a:gd name="T0" fmla="*/ 0 w 58"/>
                <a:gd name="T1" fmla="*/ 59 h 59"/>
                <a:gd name="T2" fmla="*/ 12 w 58"/>
                <a:gd name="T3" fmla="*/ 59 h 59"/>
                <a:gd name="T4" fmla="*/ 12 w 58"/>
                <a:gd name="T5" fmla="*/ 29 h 59"/>
                <a:gd name="T6" fmla="*/ 12 w 58"/>
                <a:gd name="T7" fmla="*/ 29 h 59"/>
                <a:gd name="T8" fmla="*/ 29 w 58"/>
                <a:gd name="T9" fmla="*/ 12 h 59"/>
                <a:gd name="T10" fmla="*/ 46 w 58"/>
                <a:gd name="T11" fmla="*/ 29 h 59"/>
                <a:gd name="T12" fmla="*/ 46 w 58"/>
                <a:gd name="T13" fmla="*/ 29 h 59"/>
                <a:gd name="T14" fmla="*/ 46 w 58"/>
                <a:gd name="T15" fmla="*/ 59 h 59"/>
                <a:gd name="T16" fmla="*/ 58 w 58"/>
                <a:gd name="T17" fmla="*/ 59 h 59"/>
                <a:gd name="T18" fmla="*/ 58 w 58"/>
                <a:gd name="T19" fmla="*/ 29 h 59"/>
                <a:gd name="T20" fmla="*/ 29 w 58"/>
                <a:gd name="T21" fmla="*/ 0 h 59"/>
                <a:gd name="T22" fmla="*/ 0 w 58"/>
                <a:gd name="T23" fmla="*/ 29 h 59"/>
                <a:gd name="T24" fmla="*/ 0 w 58"/>
                <a:gd name="T25" fmla="*/ 29 h 59"/>
                <a:gd name="T26" fmla="*/ 0 w 58"/>
                <a:gd name="T2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59">
                  <a:moveTo>
                    <a:pt x="0" y="59"/>
                  </a:moveTo>
                  <a:cubicBezTo>
                    <a:pt x="12" y="59"/>
                    <a:pt x="12" y="59"/>
                    <a:pt x="12" y="5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0"/>
                    <a:pt x="19" y="12"/>
                    <a:pt x="29" y="12"/>
                  </a:cubicBezTo>
                  <a:cubicBezTo>
                    <a:pt x="39" y="12"/>
                    <a:pt x="46" y="20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63"/>
            <p:cNvSpPr/>
            <p:nvPr/>
          </p:nvSpPr>
          <p:spPr bwMode="auto">
            <a:xfrm>
              <a:off x="1604" y="3650"/>
              <a:ext cx="178" cy="154"/>
            </a:xfrm>
            <a:custGeom>
              <a:avLst/>
              <a:gdLst>
                <a:gd name="T0" fmla="*/ 161 w 178"/>
                <a:gd name="T1" fmla="*/ 0 h 154"/>
                <a:gd name="T2" fmla="*/ 17 w 178"/>
                <a:gd name="T3" fmla="*/ 0 h 154"/>
                <a:gd name="T4" fmla="*/ 0 w 178"/>
                <a:gd name="T5" fmla="*/ 154 h 154"/>
                <a:gd name="T6" fmla="*/ 178 w 178"/>
                <a:gd name="T7" fmla="*/ 154 h 154"/>
                <a:gd name="T8" fmla="*/ 161 w 178"/>
                <a:gd name="T9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154">
                  <a:moveTo>
                    <a:pt x="161" y="0"/>
                  </a:moveTo>
                  <a:lnTo>
                    <a:pt x="17" y="0"/>
                  </a:lnTo>
                  <a:lnTo>
                    <a:pt x="0" y="154"/>
                  </a:lnTo>
                  <a:lnTo>
                    <a:pt x="178" y="1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64"/>
            <p:cNvSpPr/>
            <p:nvPr/>
          </p:nvSpPr>
          <p:spPr bwMode="auto">
            <a:xfrm>
              <a:off x="882" y="3498"/>
              <a:ext cx="393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65"/>
            <p:cNvSpPr/>
            <p:nvPr/>
          </p:nvSpPr>
          <p:spPr bwMode="auto">
            <a:xfrm>
              <a:off x="1018" y="3649"/>
              <a:ext cx="257" cy="243"/>
            </a:xfrm>
            <a:custGeom>
              <a:avLst/>
              <a:gdLst>
                <a:gd name="T0" fmla="*/ 168 w 168"/>
                <a:gd name="T1" fmla="*/ 118 h 158"/>
                <a:gd name="T2" fmla="*/ 168 w 168"/>
                <a:gd name="T3" fmla="*/ 98 h 158"/>
                <a:gd name="T4" fmla="*/ 70 w 168"/>
                <a:gd name="T5" fmla="*/ 0 h 158"/>
                <a:gd name="T6" fmla="*/ 0 w 168"/>
                <a:gd name="T7" fmla="*/ 70 h 158"/>
                <a:gd name="T8" fmla="*/ 89 w 168"/>
                <a:gd name="T9" fmla="*/ 158 h 158"/>
                <a:gd name="T10" fmla="*/ 128 w 168"/>
                <a:gd name="T11" fmla="*/ 158 h 158"/>
                <a:gd name="T12" fmla="*/ 168 w 168"/>
                <a:gd name="T13" fmla="*/ 11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58">
                  <a:moveTo>
                    <a:pt x="168" y="118"/>
                  </a:moveTo>
                  <a:cubicBezTo>
                    <a:pt x="168" y="98"/>
                    <a:pt x="168" y="98"/>
                    <a:pt x="168" y="98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128" y="158"/>
                    <a:pt x="128" y="158"/>
                    <a:pt x="128" y="158"/>
                  </a:cubicBezTo>
                  <a:cubicBezTo>
                    <a:pt x="150" y="158"/>
                    <a:pt x="168" y="140"/>
                    <a:pt x="168" y="118"/>
                  </a:cubicBez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66"/>
            <p:cNvSpPr/>
            <p:nvPr/>
          </p:nvSpPr>
          <p:spPr bwMode="auto">
            <a:xfrm>
              <a:off x="975" y="3610"/>
              <a:ext cx="122" cy="123"/>
            </a:xfrm>
            <a:custGeom>
              <a:avLst/>
              <a:gdLst>
                <a:gd name="T0" fmla="*/ 122 w 122"/>
                <a:gd name="T1" fmla="*/ 74 h 123"/>
                <a:gd name="T2" fmla="*/ 73 w 122"/>
                <a:gd name="T3" fmla="*/ 123 h 123"/>
                <a:gd name="T4" fmla="*/ 0 w 122"/>
                <a:gd name="T5" fmla="*/ 50 h 123"/>
                <a:gd name="T6" fmla="*/ 49 w 122"/>
                <a:gd name="T7" fmla="*/ 0 h 123"/>
                <a:gd name="T8" fmla="*/ 122 w 122"/>
                <a:gd name="T9" fmla="*/ 74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123">
                  <a:moveTo>
                    <a:pt x="122" y="74"/>
                  </a:moveTo>
                  <a:lnTo>
                    <a:pt x="73" y="123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122" y="74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67"/>
            <p:cNvSpPr>
              <a:spLocks noEditPoints="1"/>
            </p:cNvSpPr>
            <p:nvPr/>
          </p:nvSpPr>
          <p:spPr bwMode="auto">
            <a:xfrm>
              <a:off x="970" y="3600"/>
              <a:ext cx="233" cy="233"/>
            </a:xfrm>
            <a:custGeom>
              <a:avLst/>
              <a:gdLst>
                <a:gd name="T0" fmla="*/ 70 w 152"/>
                <a:gd name="T1" fmla="*/ 0 h 152"/>
                <a:gd name="T2" fmla="*/ 0 w 152"/>
                <a:gd name="T3" fmla="*/ 0 h 152"/>
                <a:gd name="T4" fmla="*/ 0 w 152"/>
                <a:gd name="T5" fmla="*/ 70 h 152"/>
                <a:gd name="T6" fmla="*/ 82 w 152"/>
                <a:gd name="T7" fmla="*/ 152 h 152"/>
                <a:gd name="T8" fmla="*/ 152 w 152"/>
                <a:gd name="T9" fmla="*/ 82 h 152"/>
                <a:gd name="T10" fmla="*/ 70 w 152"/>
                <a:gd name="T11" fmla="*/ 0 h 152"/>
                <a:gd name="T12" fmla="*/ 35 w 152"/>
                <a:gd name="T13" fmla="*/ 54 h 152"/>
                <a:gd name="T14" fmla="*/ 17 w 152"/>
                <a:gd name="T15" fmla="*/ 37 h 152"/>
                <a:gd name="T16" fmla="*/ 35 w 152"/>
                <a:gd name="T17" fmla="*/ 19 h 152"/>
                <a:gd name="T18" fmla="*/ 52 w 152"/>
                <a:gd name="T19" fmla="*/ 37 h 152"/>
                <a:gd name="T20" fmla="*/ 35 w 152"/>
                <a:gd name="T21" fmla="*/ 5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152">
                  <a:moveTo>
                    <a:pt x="7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152" y="82"/>
                    <a:pt x="152" y="82"/>
                    <a:pt x="152" y="82"/>
                  </a:cubicBezTo>
                  <a:lnTo>
                    <a:pt x="70" y="0"/>
                  </a:lnTo>
                  <a:close/>
                  <a:moveTo>
                    <a:pt x="35" y="54"/>
                  </a:moveTo>
                  <a:cubicBezTo>
                    <a:pt x="25" y="54"/>
                    <a:pt x="17" y="46"/>
                    <a:pt x="17" y="37"/>
                  </a:cubicBezTo>
                  <a:cubicBezTo>
                    <a:pt x="17" y="27"/>
                    <a:pt x="25" y="19"/>
                    <a:pt x="35" y="19"/>
                  </a:cubicBezTo>
                  <a:cubicBezTo>
                    <a:pt x="44" y="19"/>
                    <a:pt x="52" y="27"/>
                    <a:pt x="52" y="37"/>
                  </a:cubicBezTo>
                  <a:cubicBezTo>
                    <a:pt x="52" y="46"/>
                    <a:pt x="44" y="54"/>
                    <a:pt x="35" y="54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68"/>
            <p:cNvSpPr/>
            <p:nvPr/>
          </p:nvSpPr>
          <p:spPr bwMode="auto">
            <a:xfrm>
              <a:off x="1039" y="3713"/>
              <a:ext cx="71" cy="71"/>
            </a:xfrm>
            <a:custGeom>
              <a:avLst/>
              <a:gdLst>
                <a:gd name="T0" fmla="*/ 63 w 71"/>
                <a:gd name="T1" fmla="*/ 71 h 71"/>
                <a:gd name="T2" fmla="*/ 0 w 71"/>
                <a:gd name="T3" fmla="*/ 6 h 71"/>
                <a:gd name="T4" fmla="*/ 8 w 71"/>
                <a:gd name="T5" fmla="*/ 0 h 71"/>
                <a:gd name="T6" fmla="*/ 71 w 71"/>
                <a:gd name="T7" fmla="*/ 63 h 71"/>
                <a:gd name="T8" fmla="*/ 63 w 71"/>
                <a:gd name="T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63" y="71"/>
                  </a:moveTo>
                  <a:lnTo>
                    <a:pt x="0" y="6"/>
                  </a:lnTo>
                  <a:lnTo>
                    <a:pt x="8" y="0"/>
                  </a:lnTo>
                  <a:lnTo>
                    <a:pt x="71" y="63"/>
                  </a:lnTo>
                  <a:lnTo>
                    <a:pt x="63" y="7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69"/>
            <p:cNvSpPr/>
            <p:nvPr/>
          </p:nvSpPr>
          <p:spPr bwMode="auto">
            <a:xfrm>
              <a:off x="1059" y="3693"/>
              <a:ext cx="71" cy="71"/>
            </a:xfrm>
            <a:custGeom>
              <a:avLst/>
              <a:gdLst>
                <a:gd name="T0" fmla="*/ 63 w 71"/>
                <a:gd name="T1" fmla="*/ 71 h 71"/>
                <a:gd name="T2" fmla="*/ 0 w 71"/>
                <a:gd name="T3" fmla="*/ 8 h 71"/>
                <a:gd name="T4" fmla="*/ 8 w 71"/>
                <a:gd name="T5" fmla="*/ 0 h 71"/>
                <a:gd name="T6" fmla="*/ 71 w 71"/>
                <a:gd name="T7" fmla="*/ 63 h 71"/>
                <a:gd name="T8" fmla="*/ 63 w 71"/>
                <a:gd name="T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63" y="71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71" y="63"/>
                  </a:lnTo>
                  <a:lnTo>
                    <a:pt x="63" y="7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70"/>
            <p:cNvSpPr/>
            <p:nvPr/>
          </p:nvSpPr>
          <p:spPr bwMode="auto">
            <a:xfrm>
              <a:off x="1079" y="3673"/>
              <a:ext cx="71" cy="71"/>
            </a:xfrm>
            <a:custGeom>
              <a:avLst/>
              <a:gdLst>
                <a:gd name="T0" fmla="*/ 0 w 71"/>
                <a:gd name="T1" fmla="*/ 8 h 71"/>
                <a:gd name="T2" fmla="*/ 8 w 71"/>
                <a:gd name="T3" fmla="*/ 0 h 71"/>
                <a:gd name="T4" fmla="*/ 71 w 71"/>
                <a:gd name="T5" fmla="*/ 63 h 71"/>
                <a:gd name="T6" fmla="*/ 63 w 71"/>
                <a:gd name="T7" fmla="*/ 71 h 71"/>
                <a:gd name="T8" fmla="*/ 0 w 71"/>
                <a:gd name="T9" fmla="*/ 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0" y="8"/>
                  </a:moveTo>
                  <a:lnTo>
                    <a:pt x="8" y="0"/>
                  </a:lnTo>
                  <a:lnTo>
                    <a:pt x="71" y="63"/>
                  </a:lnTo>
                  <a:lnTo>
                    <a:pt x="63" y="71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71"/>
            <p:cNvSpPr/>
            <p:nvPr/>
          </p:nvSpPr>
          <p:spPr bwMode="auto">
            <a:xfrm>
              <a:off x="269" y="3498"/>
              <a:ext cx="392" cy="394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72"/>
            <p:cNvSpPr/>
            <p:nvPr/>
          </p:nvSpPr>
          <p:spPr bwMode="auto">
            <a:xfrm>
              <a:off x="404" y="3649"/>
              <a:ext cx="257" cy="243"/>
            </a:xfrm>
            <a:custGeom>
              <a:avLst/>
              <a:gdLst>
                <a:gd name="T0" fmla="*/ 168 w 168"/>
                <a:gd name="T1" fmla="*/ 118 h 158"/>
                <a:gd name="T2" fmla="*/ 168 w 168"/>
                <a:gd name="T3" fmla="*/ 98 h 158"/>
                <a:gd name="T4" fmla="*/ 70 w 168"/>
                <a:gd name="T5" fmla="*/ 0 h 158"/>
                <a:gd name="T6" fmla="*/ 0 w 168"/>
                <a:gd name="T7" fmla="*/ 70 h 158"/>
                <a:gd name="T8" fmla="*/ 89 w 168"/>
                <a:gd name="T9" fmla="*/ 158 h 158"/>
                <a:gd name="T10" fmla="*/ 128 w 168"/>
                <a:gd name="T11" fmla="*/ 158 h 158"/>
                <a:gd name="T12" fmla="*/ 168 w 168"/>
                <a:gd name="T13" fmla="*/ 11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58">
                  <a:moveTo>
                    <a:pt x="168" y="118"/>
                  </a:moveTo>
                  <a:cubicBezTo>
                    <a:pt x="168" y="98"/>
                    <a:pt x="168" y="98"/>
                    <a:pt x="168" y="98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128" y="158"/>
                    <a:pt x="128" y="158"/>
                    <a:pt x="128" y="158"/>
                  </a:cubicBezTo>
                  <a:cubicBezTo>
                    <a:pt x="150" y="158"/>
                    <a:pt x="168" y="140"/>
                    <a:pt x="168" y="118"/>
                  </a:cubicBez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73"/>
            <p:cNvSpPr/>
            <p:nvPr/>
          </p:nvSpPr>
          <p:spPr bwMode="auto">
            <a:xfrm>
              <a:off x="361" y="3610"/>
              <a:ext cx="122" cy="123"/>
            </a:xfrm>
            <a:custGeom>
              <a:avLst/>
              <a:gdLst>
                <a:gd name="T0" fmla="*/ 122 w 122"/>
                <a:gd name="T1" fmla="*/ 74 h 123"/>
                <a:gd name="T2" fmla="*/ 73 w 122"/>
                <a:gd name="T3" fmla="*/ 123 h 123"/>
                <a:gd name="T4" fmla="*/ 0 w 122"/>
                <a:gd name="T5" fmla="*/ 50 h 123"/>
                <a:gd name="T6" fmla="*/ 49 w 122"/>
                <a:gd name="T7" fmla="*/ 0 h 123"/>
                <a:gd name="T8" fmla="*/ 122 w 122"/>
                <a:gd name="T9" fmla="*/ 74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123">
                  <a:moveTo>
                    <a:pt x="122" y="74"/>
                  </a:moveTo>
                  <a:lnTo>
                    <a:pt x="73" y="123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122" y="74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74"/>
            <p:cNvSpPr>
              <a:spLocks noEditPoints="1"/>
            </p:cNvSpPr>
            <p:nvPr/>
          </p:nvSpPr>
          <p:spPr bwMode="auto">
            <a:xfrm>
              <a:off x="356" y="3600"/>
              <a:ext cx="233" cy="233"/>
            </a:xfrm>
            <a:custGeom>
              <a:avLst/>
              <a:gdLst>
                <a:gd name="T0" fmla="*/ 70 w 152"/>
                <a:gd name="T1" fmla="*/ 0 h 152"/>
                <a:gd name="T2" fmla="*/ 0 w 152"/>
                <a:gd name="T3" fmla="*/ 0 h 152"/>
                <a:gd name="T4" fmla="*/ 0 w 152"/>
                <a:gd name="T5" fmla="*/ 70 h 152"/>
                <a:gd name="T6" fmla="*/ 82 w 152"/>
                <a:gd name="T7" fmla="*/ 152 h 152"/>
                <a:gd name="T8" fmla="*/ 152 w 152"/>
                <a:gd name="T9" fmla="*/ 82 h 152"/>
                <a:gd name="T10" fmla="*/ 70 w 152"/>
                <a:gd name="T11" fmla="*/ 0 h 152"/>
                <a:gd name="T12" fmla="*/ 35 w 152"/>
                <a:gd name="T13" fmla="*/ 54 h 152"/>
                <a:gd name="T14" fmla="*/ 17 w 152"/>
                <a:gd name="T15" fmla="*/ 37 h 152"/>
                <a:gd name="T16" fmla="*/ 35 w 152"/>
                <a:gd name="T17" fmla="*/ 19 h 152"/>
                <a:gd name="T18" fmla="*/ 52 w 152"/>
                <a:gd name="T19" fmla="*/ 37 h 152"/>
                <a:gd name="T20" fmla="*/ 35 w 152"/>
                <a:gd name="T21" fmla="*/ 5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152">
                  <a:moveTo>
                    <a:pt x="7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152" y="82"/>
                    <a:pt x="152" y="82"/>
                    <a:pt x="152" y="82"/>
                  </a:cubicBezTo>
                  <a:lnTo>
                    <a:pt x="70" y="0"/>
                  </a:lnTo>
                  <a:close/>
                  <a:moveTo>
                    <a:pt x="35" y="54"/>
                  </a:moveTo>
                  <a:cubicBezTo>
                    <a:pt x="25" y="54"/>
                    <a:pt x="17" y="46"/>
                    <a:pt x="17" y="37"/>
                  </a:cubicBezTo>
                  <a:cubicBezTo>
                    <a:pt x="17" y="27"/>
                    <a:pt x="25" y="19"/>
                    <a:pt x="35" y="19"/>
                  </a:cubicBezTo>
                  <a:cubicBezTo>
                    <a:pt x="44" y="19"/>
                    <a:pt x="52" y="27"/>
                    <a:pt x="52" y="37"/>
                  </a:cubicBezTo>
                  <a:cubicBezTo>
                    <a:pt x="52" y="46"/>
                    <a:pt x="44" y="54"/>
                    <a:pt x="35" y="54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75"/>
            <p:cNvSpPr/>
            <p:nvPr/>
          </p:nvSpPr>
          <p:spPr bwMode="auto">
            <a:xfrm>
              <a:off x="7022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76"/>
            <p:cNvSpPr/>
            <p:nvPr/>
          </p:nvSpPr>
          <p:spPr bwMode="auto">
            <a:xfrm>
              <a:off x="7101" y="2964"/>
              <a:ext cx="314" cy="313"/>
            </a:xfrm>
            <a:custGeom>
              <a:avLst/>
              <a:gdLst>
                <a:gd name="T0" fmla="*/ 142 w 204"/>
                <a:gd name="T1" fmla="*/ 22 h 204"/>
                <a:gd name="T2" fmla="*/ 121 w 204"/>
                <a:gd name="T3" fmla="*/ 0 h 204"/>
                <a:gd name="T4" fmla="*/ 108 w 204"/>
                <a:gd name="T5" fmla="*/ 13 h 204"/>
                <a:gd name="T6" fmla="*/ 129 w 204"/>
                <a:gd name="T7" fmla="*/ 34 h 204"/>
                <a:gd name="T8" fmla="*/ 105 w 204"/>
                <a:gd name="T9" fmla="*/ 56 h 204"/>
                <a:gd name="T10" fmla="*/ 49 w 204"/>
                <a:gd name="T11" fmla="*/ 0 h 204"/>
                <a:gd name="T12" fmla="*/ 36 w 204"/>
                <a:gd name="T13" fmla="*/ 13 h 204"/>
                <a:gd name="T14" fmla="*/ 92 w 204"/>
                <a:gd name="T15" fmla="*/ 68 h 204"/>
                <a:gd name="T16" fmla="*/ 0 w 204"/>
                <a:gd name="T17" fmla="*/ 152 h 204"/>
                <a:gd name="T18" fmla="*/ 52 w 204"/>
                <a:gd name="T19" fmla="*/ 204 h 204"/>
                <a:gd name="T20" fmla="*/ 164 w 204"/>
                <a:gd name="T21" fmla="*/ 204 h 204"/>
                <a:gd name="T22" fmla="*/ 204 w 204"/>
                <a:gd name="T23" fmla="*/ 164 h 204"/>
                <a:gd name="T24" fmla="*/ 204 w 204"/>
                <a:gd name="T25" fmla="*/ 66 h 204"/>
                <a:gd name="T26" fmla="*/ 152 w 204"/>
                <a:gd name="T27" fmla="*/ 14 h 204"/>
                <a:gd name="T28" fmla="*/ 142 w 204"/>
                <a:gd name="T29" fmla="*/ 2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4" h="204">
                  <a:moveTo>
                    <a:pt x="142" y="22"/>
                  </a:moveTo>
                  <a:cubicBezTo>
                    <a:pt x="121" y="0"/>
                    <a:pt x="121" y="0"/>
                    <a:pt x="121" y="0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29" y="34"/>
                    <a:pt x="129" y="34"/>
                    <a:pt x="129" y="34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86" y="204"/>
                    <a:pt x="204" y="186"/>
                    <a:pt x="204" y="164"/>
                  </a:cubicBezTo>
                  <a:cubicBezTo>
                    <a:pt x="204" y="66"/>
                    <a:pt x="204" y="66"/>
                    <a:pt x="204" y="66"/>
                  </a:cubicBezTo>
                  <a:cubicBezTo>
                    <a:pt x="152" y="14"/>
                    <a:pt x="152" y="14"/>
                    <a:pt x="152" y="14"/>
                  </a:cubicBezTo>
                  <a:lnTo>
                    <a:pt x="142" y="22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Rectangle 77"/>
            <p:cNvSpPr>
              <a:spLocks noChangeArrowheads="1"/>
            </p:cNvSpPr>
            <p:nvPr/>
          </p:nvSpPr>
          <p:spPr bwMode="auto">
            <a:xfrm>
              <a:off x="7101" y="2985"/>
              <a:ext cx="234" cy="212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Rectangle 78"/>
            <p:cNvSpPr>
              <a:spLocks noChangeArrowheads="1"/>
            </p:cNvSpPr>
            <p:nvPr/>
          </p:nvSpPr>
          <p:spPr bwMode="auto">
            <a:xfrm>
              <a:off x="7260" y="2964"/>
              <a:ext cx="27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Rectangle 79"/>
            <p:cNvSpPr>
              <a:spLocks noChangeArrowheads="1"/>
            </p:cNvSpPr>
            <p:nvPr/>
          </p:nvSpPr>
          <p:spPr bwMode="auto">
            <a:xfrm>
              <a:off x="7151" y="2964"/>
              <a:ext cx="26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Rectangle 80"/>
            <p:cNvSpPr>
              <a:spLocks noChangeArrowheads="1"/>
            </p:cNvSpPr>
            <p:nvPr/>
          </p:nvSpPr>
          <p:spPr bwMode="auto">
            <a:xfrm>
              <a:off x="7128" y="3037"/>
              <a:ext cx="181" cy="1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81"/>
            <p:cNvSpPr/>
            <p:nvPr/>
          </p:nvSpPr>
          <p:spPr bwMode="auto">
            <a:xfrm>
              <a:off x="7154" y="3068"/>
              <a:ext cx="61" cy="74"/>
            </a:xfrm>
            <a:custGeom>
              <a:avLst/>
              <a:gdLst>
                <a:gd name="T0" fmla="*/ 17 w 40"/>
                <a:gd name="T1" fmla="*/ 25 h 48"/>
                <a:gd name="T2" fmla="*/ 4 w 40"/>
                <a:gd name="T3" fmla="*/ 37 h 48"/>
                <a:gd name="T4" fmla="*/ 0 w 40"/>
                <a:gd name="T5" fmla="*/ 48 h 48"/>
                <a:gd name="T6" fmla="*/ 40 w 40"/>
                <a:gd name="T7" fmla="*/ 48 h 48"/>
                <a:gd name="T8" fmla="*/ 40 w 40"/>
                <a:gd name="T9" fmla="*/ 37 h 48"/>
                <a:gd name="T10" fmla="*/ 19 w 40"/>
                <a:gd name="T11" fmla="*/ 37 h 48"/>
                <a:gd name="T12" fmla="*/ 22 w 40"/>
                <a:gd name="T13" fmla="*/ 34 h 48"/>
                <a:gd name="T14" fmla="*/ 28 w 40"/>
                <a:gd name="T15" fmla="*/ 30 h 48"/>
                <a:gd name="T16" fmla="*/ 37 w 40"/>
                <a:gd name="T17" fmla="*/ 22 h 48"/>
                <a:gd name="T18" fmla="*/ 39 w 40"/>
                <a:gd name="T19" fmla="*/ 14 h 48"/>
                <a:gd name="T20" fmla="*/ 37 w 40"/>
                <a:gd name="T21" fmla="*/ 6 h 48"/>
                <a:gd name="T22" fmla="*/ 31 w 40"/>
                <a:gd name="T23" fmla="*/ 1 h 48"/>
                <a:gd name="T24" fmla="*/ 20 w 40"/>
                <a:gd name="T25" fmla="*/ 0 h 48"/>
                <a:gd name="T26" fmla="*/ 10 w 40"/>
                <a:gd name="T27" fmla="*/ 2 h 48"/>
                <a:gd name="T28" fmla="*/ 4 w 40"/>
                <a:gd name="T29" fmla="*/ 6 h 48"/>
                <a:gd name="T30" fmla="*/ 1 w 40"/>
                <a:gd name="T31" fmla="*/ 15 h 48"/>
                <a:gd name="T32" fmla="*/ 14 w 40"/>
                <a:gd name="T33" fmla="*/ 16 h 48"/>
                <a:gd name="T34" fmla="*/ 17 w 40"/>
                <a:gd name="T35" fmla="*/ 10 h 48"/>
                <a:gd name="T36" fmla="*/ 21 w 40"/>
                <a:gd name="T37" fmla="*/ 9 h 48"/>
                <a:gd name="T38" fmla="*/ 25 w 40"/>
                <a:gd name="T39" fmla="*/ 10 h 48"/>
                <a:gd name="T40" fmla="*/ 26 w 40"/>
                <a:gd name="T41" fmla="*/ 14 h 48"/>
                <a:gd name="T42" fmla="*/ 25 w 40"/>
                <a:gd name="T43" fmla="*/ 18 h 48"/>
                <a:gd name="T44" fmla="*/ 17 w 40"/>
                <a:gd name="T45" fmla="*/ 2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" h="48">
                  <a:moveTo>
                    <a:pt x="17" y="25"/>
                  </a:moveTo>
                  <a:cubicBezTo>
                    <a:pt x="11" y="29"/>
                    <a:pt x="7" y="33"/>
                    <a:pt x="4" y="37"/>
                  </a:cubicBezTo>
                  <a:cubicBezTo>
                    <a:pt x="2" y="40"/>
                    <a:pt x="1" y="44"/>
                    <a:pt x="0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20" y="36"/>
                    <a:pt x="21" y="35"/>
                    <a:pt x="22" y="34"/>
                  </a:cubicBezTo>
                  <a:cubicBezTo>
                    <a:pt x="23" y="34"/>
                    <a:pt x="25" y="32"/>
                    <a:pt x="28" y="30"/>
                  </a:cubicBezTo>
                  <a:cubicBezTo>
                    <a:pt x="32" y="27"/>
                    <a:pt x="35" y="24"/>
                    <a:pt x="37" y="22"/>
                  </a:cubicBezTo>
                  <a:cubicBezTo>
                    <a:pt x="38" y="19"/>
                    <a:pt x="39" y="17"/>
                    <a:pt x="39" y="14"/>
                  </a:cubicBezTo>
                  <a:cubicBezTo>
                    <a:pt x="39" y="11"/>
                    <a:pt x="39" y="9"/>
                    <a:pt x="37" y="6"/>
                  </a:cubicBezTo>
                  <a:cubicBezTo>
                    <a:pt x="36" y="4"/>
                    <a:pt x="34" y="3"/>
                    <a:pt x="31" y="1"/>
                  </a:cubicBezTo>
                  <a:cubicBezTo>
                    <a:pt x="28" y="0"/>
                    <a:pt x="25" y="0"/>
                    <a:pt x="20" y="0"/>
                  </a:cubicBezTo>
                  <a:cubicBezTo>
                    <a:pt x="16" y="0"/>
                    <a:pt x="12" y="0"/>
                    <a:pt x="10" y="2"/>
                  </a:cubicBezTo>
                  <a:cubicBezTo>
                    <a:pt x="7" y="3"/>
                    <a:pt x="5" y="4"/>
                    <a:pt x="4" y="6"/>
                  </a:cubicBezTo>
                  <a:cubicBezTo>
                    <a:pt x="3" y="8"/>
                    <a:pt x="2" y="11"/>
                    <a:pt x="1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3"/>
                    <a:pt x="15" y="12"/>
                    <a:pt x="17" y="10"/>
                  </a:cubicBezTo>
                  <a:cubicBezTo>
                    <a:pt x="18" y="9"/>
                    <a:pt x="19" y="9"/>
                    <a:pt x="21" y="9"/>
                  </a:cubicBezTo>
                  <a:cubicBezTo>
                    <a:pt x="22" y="9"/>
                    <a:pt x="24" y="9"/>
                    <a:pt x="25" y="10"/>
                  </a:cubicBezTo>
                  <a:cubicBezTo>
                    <a:pt x="26" y="11"/>
                    <a:pt x="26" y="13"/>
                    <a:pt x="26" y="14"/>
                  </a:cubicBezTo>
                  <a:cubicBezTo>
                    <a:pt x="26" y="15"/>
                    <a:pt x="26" y="17"/>
                    <a:pt x="25" y="18"/>
                  </a:cubicBezTo>
                  <a:cubicBezTo>
                    <a:pt x="24" y="20"/>
                    <a:pt x="21" y="22"/>
                    <a:pt x="17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82"/>
            <p:cNvSpPr/>
            <p:nvPr/>
          </p:nvSpPr>
          <p:spPr bwMode="auto">
            <a:xfrm>
              <a:off x="7223" y="3068"/>
              <a:ext cx="60" cy="75"/>
            </a:xfrm>
            <a:custGeom>
              <a:avLst/>
              <a:gdLst>
                <a:gd name="T0" fmla="*/ 19 w 39"/>
                <a:gd name="T1" fmla="*/ 41 h 49"/>
                <a:gd name="T2" fmla="*/ 15 w 39"/>
                <a:gd name="T3" fmla="*/ 39 h 49"/>
                <a:gd name="T4" fmla="*/ 13 w 39"/>
                <a:gd name="T5" fmla="*/ 34 h 49"/>
                <a:gd name="T6" fmla="*/ 0 w 39"/>
                <a:gd name="T7" fmla="*/ 35 h 49"/>
                <a:gd name="T8" fmla="*/ 3 w 39"/>
                <a:gd name="T9" fmla="*/ 43 h 49"/>
                <a:gd name="T10" fmla="*/ 10 w 39"/>
                <a:gd name="T11" fmla="*/ 47 h 49"/>
                <a:gd name="T12" fmla="*/ 20 w 39"/>
                <a:gd name="T13" fmla="*/ 49 h 49"/>
                <a:gd name="T14" fmla="*/ 30 w 39"/>
                <a:gd name="T15" fmla="*/ 47 h 49"/>
                <a:gd name="T16" fmla="*/ 37 w 39"/>
                <a:gd name="T17" fmla="*/ 41 h 49"/>
                <a:gd name="T18" fmla="*/ 39 w 39"/>
                <a:gd name="T19" fmla="*/ 33 h 49"/>
                <a:gd name="T20" fmla="*/ 37 w 39"/>
                <a:gd name="T21" fmla="*/ 27 h 49"/>
                <a:gd name="T22" fmla="*/ 34 w 39"/>
                <a:gd name="T23" fmla="*/ 23 h 49"/>
                <a:gd name="T24" fmla="*/ 30 w 39"/>
                <a:gd name="T25" fmla="*/ 22 h 49"/>
                <a:gd name="T26" fmla="*/ 35 w 39"/>
                <a:gd name="T27" fmla="*/ 18 h 49"/>
                <a:gd name="T28" fmla="*/ 36 w 39"/>
                <a:gd name="T29" fmla="*/ 12 h 49"/>
                <a:gd name="T30" fmla="*/ 32 w 39"/>
                <a:gd name="T31" fmla="*/ 3 h 49"/>
                <a:gd name="T32" fmla="*/ 19 w 39"/>
                <a:gd name="T33" fmla="*/ 0 h 49"/>
                <a:gd name="T34" fmla="*/ 6 w 39"/>
                <a:gd name="T35" fmla="*/ 3 h 49"/>
                <a:gd name="T36" fmla="*/ 0 w 39"/>
                <a:gd name="T37" fmla="*/ 12 h 49"/>
                <a:gd name="T38" fmla="*/ 13 w 39"/>
                <a:gd name="T39" fmla="*/ 14 h 49"/>
                <a:gd name="T40" fmla="*/ 15 w 39"/>
                <a:gd name="T41" fmla="*/ 9 h 49"/>
                <a:gd name="T42" fmla="*/ 19 w 39"/>
                <a:gd name="T43" fmla="*/ 8 h 49"/>
                <a:gd name="T44" fmla="*/ 22 w 39"/>
                <a:gd name="T45" fmla="*/ 9 h 49"/>
                <a:gd name="T46" fmla="*/ 23 w 39"/>
                <a:gd name="T47" fmla="*/ 13 h 49"/>
                <a:gd name="T48" fmla="*/ 22 w 39"/>
                <a:gd name="T49" fmla="*/ 17 h 49"/>
                <a:gd name="T50" fmla="*/ 17 w 39"/>
                <a:gd name="T51" fmla="*/ 18 h 49"/>
                <a:gd name="T52" fmla="*/ 16 w 39"/>
                <a:gd name="T53" fmla="*/ 18 h 49"/>
                <a:gd name="T54" fmla="*/ 15 w 39"/>
                <a:gd name="T55" fmla="*/ 28 h 49"/>
                <a:gd name="T56" fmla="*/ 19 w 39"/>
                <a:gd name="T57" fmla="*/ 27 h 49"/>
                <a:gd name="T58" fmla="*/ 24 w 39"/>
                <a:gd name="T59" fmla="*/ 29 h 49"/>
                <a:gd name="T60" fmla="*/ 26 w 39"/>
                <a:gd name="T61" fmla="*/ 34 h 49"/>
                <a:gd name="T62" fmla="*/ 24 w 39"/>
                <a:gd name="T63" fmla="*/ 39 h 49"/>
                <a:gd name="T64" fmla="*/ 19 w 39"/>
                <a:gd name="T65" fmla="*/ 4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49">
                  <a:moveTo>
                    <a:pt x="19" y="41"/>
                  </a:moveTo>
                  <a:cubicBezTo>
                    <a:pt x="18" y="41"/>
                    <a:pt x="16" y="40"/>
                    <a:pt x="15" y="39"/>
                  </a:cubicBezTo>
                  <a:cubicBezTo>
                    <a:pt x="14" y="38"/>
                    <a:pt x="13" y="36"/>
                    <a:pt x="13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" y="38"/>
                    <a:pt x="2" y="41"/>
                    <a:pt x="3" y="43"/>
                  </a:cubicBezTo>
                  <a:cubicBezTo>
                    <a:pt x="5" y="45"/>
                    <a:pt x="7" y="46"/>
                    <a:pt x="10" y="47"/>
                  </a:cubicBezTo>
                  <a:cubicBezTo>
                    <a:pt x="12" y="48"/>
                    <a:pt x="15" y="49"/>
                    <a:pt x="20" y="49"/>
                  </a:cubicBezTo>
                  <a:cubicBezTo>
                    <a:pt x="24" y="49"/>
                    <a:pt x="28" y="48"/>
                    <a:pt x="30" y="47"/>
                  </a:cubicBezTo>
                  <a:cubicBezTo>
                    <a:pt x="33" y="45"/>
                    <a:pt x="35" y="43"/>
                    <a:pt x="37" y="41"/>
                  </a:cubicBezTo>
                  <a:cubicBezTo>
                    <a:pt x="38" y="38"/>
                    <a:pt x="39" y="36"/>
                    <a:pt x="39" y="33"/>
                  </a:cubicBezTo>
                  <a:cubicBezTo>
                    <a:pt x="39" y="31"/>
                    <a:pt x="38" y="29"/>
                    <a:pt x="37" y="27"/>
                  </a:cubicBezTo>
                  <a:cubicBezTo>
                    <a:pt x="37" y="26"/>
                    <a:pt x="35" y="24"/>
                    <a:pt x="34" y="23"/>
                  </a:cubicBezTo>
                  <a:cubicBezTo>
                    <a:pt x="33" y="23"/>
                    <a:pt x="31" y="22"/>
                    <a:pt x="30" y="22"/>
                  </a:cubicBezTo>
                  <a:cubicBezTo>
                    <a:pt x="32" y="21"/>
                    <a:pt x="33" y="19"/>
                    <a:pt x="35" y="18"/>
                  </a:cubicBezTo>
                  <a:cubicBezTo>
                    <a:pt x="36" y="16"/>
                    <a:pt x="36" y="14"/>
                    <a:pt x="36" y="12"/>
                  </a:cubicBezTo>
                  <a:cubicBezTo>
                    <a:pt x="36" y="9"/>
                    <a:pt x="35" y="6"/>
                    <a:pt x="32" y="3"/>
                  </a:cubicBezTo>
                  <a:cubicBezTo>
                    <a:pt x="29" y="1"/>
                    <a:pt x="25" y="0"/>
                    <a:pt x="19" y="0"/>
                  </a:cubicBezTo>
                  <a:cubicBezTo>
                    <a:pt x="13" y="0"/>
                    <a:pt x="9" y="1"/>
                    <a:pt x="6" y="3"/>
                  </a:cubicBezTo>
                  <a:cubicBezTo>
                    <a:pt x="3" y="5"/>
                    <a:pt x="2" y="8"/>
                    <a:pt x="0" y="12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2"/>
                    <a:pt x="14" y="10"/>
                    <a:pt x="15" y="9"/>
                  </a:cubicBezTo>
                  <a:cubicBezTo>
                    <a:pt x="16" y="9"/>
                    <a:pt x="17" y="8"/>
                    <a:pt x="19" y="8"/>
                  </a:cubicBezTo>
                  <a:cubicBezTo>
                    <a:pt x="20" y="8"/>
                    <a:pt x="21" y="8"/>
                    <a:pt x="22" y="9"/>
                  </a:cubicBezTo>
                  <a:cubicBezTo>
                    <a:pt x="23" y="10"/>
                    <a:pt x="23" y="11"/>
                    <a:pt x="23" y="13"/>
                  </a:cubicBezTo>
                  <a:cubicBezTo>
                    <a:pt x="23" y="14"/>
                    <a:pt x="23" y="16"/>
                    <a:pt x="22" y="17"/>
                  </a:cubicBezTo>
                  <a:cubicBezTo>
                    <a:pt x="21" y="18"/>
                    <a:pt x="19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3" y="27"/>
                    <a:pt x="24" y="29"/>
                  </a:cubicBezTo>
                  <a:cubicBezTo>
                    <a:pt x="25" y="30"/>
                    <a:pt x="26" y="31"/>
                    <a:pt x="26" y="34"/>
                  </a:cubicBezTo>
                  <a:cubicBezTo>
                    <a:pt x="26" y="36"/>
                    <a:pt x="25" y="37"/>
                    <a:pt x="24" y="39"/>
                  </a:cubicBezTo>
                  <a:cubicBezTo>
                    <a:pt x="23" y="40"/>
                    <a:pt x="21" y="41"/>
                    <a:pt x="19" y="4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83"/>
            <p:cNvSpPr/>
            <p:nvPr/>
          </p:nvSpPr>
          <p:spPr bwMode="auto">
            <a:xfrm>
              <a:off x="6408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84"/>
            <p:cNvSpPr/>
            <p:nvPr/>
          </p:nvSpPr>
          <p:spPr bwMode="auto">
            <a:xfrm>
              <a:off x="6488" y="2964"/>
              <a:ext cx="313" cy="313"/>
            </a:xfrm>
            <a:custGeom>
              <a:avLst/>
              <a:gdLst>
                <a:gd name="T0" fmla="*/ 142 w 204"/>
                <a:gd name="T1" fmla="*/ 22 h 204"/>
                <a:gd name="T2" fmla="*/ 121 w 204"/>
                <a:gd name="T3" fmla="*/ 0 h 204"/>
                <a:gd name="T4" fmla="*/ 108 w 204"/>
                <a:gd name="T5" fmla="*/ 13 h 204"/>
                <a:gd name="T6" fmla="*/ 129 w 204"/>
                <a:gd name="T7" fmla="*/ 34 h 204"/>
                <a:gd name="T8" fmla="*/ 105 w 204"/>
                <a:gd name="T9" fmla="*/ 56 h 204"/>
                <a:gd name="T10" fmla="*/ 49 w 204"/>
                <a:gd name="T11" fmla="*/ 0 h 204"/>
                <a:gd name="T12" fmla="*/ 36 w 204"/>
                <a:gd name="T13" fmla="*/ 13 h 204"/>
                <a:gd name="T14" fmla="*/ 92 w 204"/>
                <a:gd name="T15" fmla="*/ 68 h 204"/>
                <a:gd name="T16" fmla="*/ 0 w 204"/>
                <a:gd name="T17" fmla="*/ 152 h 204"/>
                <a:gd name="T18" fmla="*/ 52 w 204"/>
                <a:gd name="T19" fmla="*/ 204 h 204"/>
                <a:gd name="T20" fmla="*/ 164 w 204"/>
                <a:gd name="T21" fmla="*/ 204 h 204"/>
                <a:gd name="T22" fmla="*/ 204 w 204"/>
                <a:gd name="T23" fmla="*/ 164 h 204"/>
                <a:gd name="T24" fmla="*/ 204 w 204"/>
                <a:gd name="T25" fmla="*/ 66 h 204"/>
                <a:gd name="T26" fmla="*/ 152 w 204"/>
                <a:gd name="T27" fmla="*/ 14 h 204"/>
                <a:gd name="T28" fmla="*/ 142 w 204"/>
                <a:gd name="T29" fmla="*/ 2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4" h="204">
                  <a:moveTo>
                    <a:pt x="142" y="22"/>
                  </a:moveTo>
                  <a:cubicBezTo>
                    <a:pt x="121" y="0"/>
                    <a:pt x="121" y="0"/>
                    <a:pt x="121" y="0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29" y="34"/>
                    <a:pt x="129" y="34"/>
                    <a:pt x="129" y="34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86" y="204"/>
                    <a:pt x="204" y="186"/>
                    <a:pt x="204" y="164"/>
                  </a:cubicBezTo>
                  <a:cubicBezTo>
                    <a:pt x="204" y="66"/>
                    <a:pt x="204" y="66"/>
                    <a:pt x="204" y="66"/>
                  </a:cubicBezTo>
                  <a:cubicBezTo>
                    <a:pt x="152" y="14"/>
                    <a:pt x="152" y="14"/>
                    <a:pt x="152" y="14"/>
                  </a:cubicBezTo>
                  <a:lnTo>
                    <a:pt x="142" y="22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Rectangle 85"/>
            <p:cNvSpPr>
              <a:spLocks noChangeArrowheads="1"/>
            </p:cNvSpPr>
            <p:nvPr/>
          </p:nvSpPr>
          <p:spPr bwMode="auto">
            <a:xfrm>
              <a:off x="6488" y="2985"/>
              <a:ext cx="233" cy="212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Rectangle 86"/>
            <p:cNvSpPr>
              <a:spLocks noChangeArrowheads="1"/>
            </p:cNvSpPr>
            <p:nvPr/>
          </p:nvSpPr>
          <p:spPr bwMode="auto">
            <a:xfrm>
              <a:off x="6646" y="2964"/>
              <a:ext cx="27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Rectangle 87"/>
            <p:cNvSpPr>
              <a:spLocks noChangeArrowheads="1"/>
            </p:cNvSpPr>
            <p:nvPr/>
          </p:nvSpPr>
          <p:spPr bwMode="auto">
            <a:xfrm>
              <a:off x="6537" y="2964"/>
              <a:ext cx="26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Rectangle 88"/>
            <p:cNvSpPr>
              <a:spLocks noChangeArrowheads="1"/>
            </p:cNvSpPr>
            <p:nvPr/>
          </p:nvSpPr>
          <p:spPr bwMode="auto">
            <a:xfrm>
              <a:off x="6514" y="3037"/>
              <a:ext cx="181" cy="1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Rectangle 89"/>
            <p:cNvSpPr>
              <a:spLocks noChangeArrowheads="1"/>
            </p:cNvSpPr>
            <p:nvPr/>
          </p:nvSpPr>
          <p:spPr bwMode="auto">
            <a:xfrm>
              <a:off x="6531" y="3057"/>
              <a:ext cx="36" cy="3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Rectangle 90"/>
            <p:cNvSpPr>
              <a:spLocks noChangeArrowheads="1"/>
            </p:cNvSpPr>
            <p:nvPr/>
          </p:nvSpPr>
          <p:spPr bwMode="auto">
            <a:xfrm>
              <a:off x="6586" y="3057"/>
              <a:ext cx="37" cy="3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Rectangle 91"/>
            <p:cNvSpPr>
              <a:spLocks noChangeArrowheads="1"/>
            </p:cNvSpPr>
            <p:nvPr/>
          </p:nvSpPr>
          <p:spPr bwMode="auto">
            <a:xfrm>
              <a:off x="6641" y="3057"/>
              <a:ext cx="37" cy="3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Rectangle 92"/>
            <p:cNvSpPr>
              <a:spLocks noChangeArrowheads="1"/>
            </p:cNvSpPr>
            <p:nvPr/>
          </p:nvSpPr>
          <p:spPr bwMode="auto">
            <a:xfrm>
              <a:off x="6531" y="3113"/>
              <a:ext cx="36" cy="38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Rectangle 93"/>
            <p:cNvSpPr>
              <a:spLocks noChangeArrowheads="1"/>
            </p:cNvSpPr>
            <p:nvPr/>
          </p:nvSpPr>
          <p:spPr bwMode="auto">
            <a:xfrm>
              <a:off x="6586" y="3113"/>
              <a:ext cx="37" cy="38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Rectangle 94"/>
            <p:cNvSpPr>
              <a:spLocks noChangeArrowheads="1"/>
            </p:cNvSpPr>
            <p:nvPr/>
          </p:nvSpPr>
          <p:spPr bwMode="auto">
            <a:xfrm>
              <a:off x="6641" y="3113"/>
              <a:ext cx="37" cy="38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95"/>
            <p:cNvSpPr/>
            <p:nvPr/>
          </p:nvSpPr>
          <p:spPr bwMode="auto">
            <a:xfrm>
              <a:off x="5794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96"/>
            <p:cNvSpPr/>
            <p:nvPr/>
          </p:nvSpPr>
          <p:spPr bwMode="auto">
            <a:xfrm>
              <a:off x="5874" y="2964"/>
              <a:ext cx="313" cy="313"/>
            </a:xfrm>
            <a:custGeom>
              <a:avLst/>
              <a:gdLst>
                <a:gd name="T0" fmla="*/ 204 w 204"/>
                <a:gd name="T1" fmla="*/ 164 h 204"/>
                <a:gd name="T2" fmla="*/ 204 w 204"/>
                <a:gd name="T3" fmla="*/ 66 h 204"/>
                <a:gd name="T4" fmla="*/ 152 w 204"/>
                <a:gd name="T5" fmla="*/ 14 h 204"/>
                <a:gd name="T6" fmla="*/ 142 w 204"/>
                <a:gd name="T7" fmla="*/ 22 h 204"/>
                <a:gd name="T8" fmla="*/ 121 w 204"/>
                <a:gd name="T9" fmla="*/ 0 h 204"/>
                <a:gd name="T10" fmla="*/ 108 w 204"/>
                <a:gd name="T11" fmla="*/ 13 h 204"/>
                <a:gd name="T12" fmla="*/ 129 w 204"/>
                <a:gd name="T13" fmla="*/ 34 h 204"/>
                <a:gd name="T14" fmla="*/ 105 w 204"/>
                <a:gd name="T15" fmla="*/ 56 h 204"/>
                <a:gd name="T16" fmla="*/ 49 w 204"/>
                <a:gd name="T17" fmla="*/ 0 h 204"/>
                <a:gd name="T18" fmla="*/ 36 w 204"/>
                <a:gd name="T19" fmla="*/ 13 h 204"/>
                <a:gd name="T20" fmla="*/ 92 w 204"/>
                <a:gd name="T21" fmla="*/ 68 h 204"/>
                <a:gd name="T22" fmla="*/ 0 w 204"/>
                <a:gd name="T23" fmla="*/ 152 h 204"/>
                <a:gd name="T24" fmla="*/ 52 w 204"/>
                <a:gd name="T25" fmla="*/ 204 h 204"/>
                <a:gd name="T26" fmla="*/ 164 w 204"/>
                <a:gd name="T27" fmla="*/ 204 h 204"/>
                <a:gd name="T28" fmla="*/ 204 w 204"/>
                <a:gd name="T29" fmla="*/ 16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4" h="204">
                  <a:moveTo>
                    <a:pt x="204" y="164"/>
                  </a:moveTo>
                  <a:cubicBezTo>
                    <a:pt x="204" y="66"/>
                    <a:pt x="204" y="66"/>
                    <a:pt x="204" y="66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29" y="34"/>
                    <a:pt x="129" y="34"/>
                    <a:pt x="129" y="34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86" y="204"/>
                    <a:pt x="204" y="186"/>
                    <a:pt x="204" y="164"/>
                  </a:cubicBez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Rectangle 97"/>
            <p:cNvSpPr>
              <a:spLocks noChangeArrowheads="1"/>
            </p:cNvSpPr>
            <p:nvPr/>
          </p:nvSpPr>
          <p:spPr bwMode="auto">
            <a:xfrm>
              <a:off x="5874" y="2985"/>
              <a:ext cx="233" cy="212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Rectangle 98"/>
            <p:cNvSpPr>
              <a:spLocks noChangeArrowheads="1"/>
            </p:cNvSpPr>
            <p:nvPr/>
          </p:nvSpPr>
          <p:spPr bwMode="auto">
            <a:xfrm>
              <a:off x="6032" y="2964"/>
              <a:ext cx="27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Rectangle 99"/>
            <p:cNvSpPr>
              <a:spLocks noChangeArrowheads="1"/>
            </p:cNvSpPr>
            <p:nvPr/>
          </p:nvSpPr>
          <p:spPr bwMode="auto">
            <a:xfrm>
              <a:off x="5923" y="2964"/>
              <a:ext cx="26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Rectangle 100"/>
            <p:cNvSpPr>
              <a:spLocks noChangeArrowheads="1"/>
            </p:cNvSpPr>
            <p:nvPr/>
          </p:nvSpPr>
          <p:spPr bwMode="auto">
            <a:xfrm>
              <a:off x="5900" y="3037"/>
              <a:ext cx="181" cy="1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101"/>
            <p:cNvSpPr/>
            <p:nvPr/>
          </p:nvSpPr>
          <p:spPr bwMode="auto">
            <a:xfrm>
              <a:off x="5180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102"/>
            <p:cNvSpPr/>
            <p:nvPr/>
          </p:nvSpPr>
          <p:spPr bwMode="auto">
            <a:xfrm>
              <a:off x="5413" y="2991"/>
              <a:ext cx="160" cy="160"/>
            </a:xfrm>
            <a:custGeom>
              <a:avLst/>
              <a:gdLst>
                <a:gd name="T0" fmla="*/ 160 w 160"/>
                <a:gd name="T1" fmla="*/ 92 h 160"/>
                <a:gd name="T2" fmla="*/ 69 w 160"/>
                <a:gd name="T3" fmla="*/ 0 h 160"/>
                <a:gd name="T4" fmla="*/ 0 w 160"/>
                <a:gd name="T5" fmla="*/ 2 h 160"/>
                <a:gd name="T6" fmla="*/ 160 w 160"/>
                <a:gd name="T7" fmla="*/ 160 h 160"/>
                <a:gd name="T8" fmla="*/ 160 w 160"/>
                <a:gd name="T9" fmla="*/ 9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160">
                  <a:moveTo>
                    <a:pt x="160" y="92"/>
                  </a:moveTo>
                  <a:lnTo>
                    <a:pt x="69" y="0"/>
                  </a:lnTo>
                  <a:lnTo>
                    <a:pt x="0" y="2"/>
                  </a:lnTo>
                  <a:lnTo>
                    <a:pt x="160" y="160"/>
                  </a:lnTo>
                  <a:lnTo>
                    <a:pt x="160" y="92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103"/>
            <p:cNvSpPr/>
            <p:nvPr/>
          </p:nvSpPr>
          <p:spPr bwMode="auto">
            <a:xfrm>
              <a:off x="5277" y="2993"/>
              <a:ext cx="296" cy="284"/>
            </a:xfrm>
            <a:custGeom>
              <a:avLst/>
              <a:gdLst>
                <a:gd name="T0" fmla="*/ 193 w 193"/>
                <a:gd name="T1" fmla="*/ 145 h 185"/>
                <a:gd name="T2" fmla="*/ 193 w 193"/>
                <a:gd name="T3" fmla="*/ 111 h 185"/>
                <a:gd name="T4" fmla="*/ 106 w 193"/>
                <a:gd name="T5" fmla="*/ 24 h 185"/>
                <a:gd name="T6" fmla="*/ 87 w 193"/>
                <a:gd name="T7" fmla="*/ 46 h 185"/>
                <a:gd name="T8" fmla="*/ 41 w 193"/>
                <a:gd name="T9" fmla="*/ 0 h 185"/>
                <a:gd name="T10" fmla="*/ 10 w 193"/>
                <a:gd name="T11" fmla="*/ 10 h 185"/>
                <a:gd name="T12" fmla="*/ 0 w 193"/>
                <a:gd name="T13" fmla="*/ 41 h 185"/>
                <a:gd name="T14" fmla="*/ 50 w 193"/>
                <a:gd name="T15" fmla="*/ 91 h 185"/>
                <a:gd name="T16" fmla="*/ 13 w 193"/>
                <a:gd name="T17" fmla="*/ 135 h 185"/>
                <a:gd name="T18" fmla="*/ 63 w 193"/>
                <a:gd name="T19" fmla="*/ 185 h 185"/>
                <a:gd name="T20" fmla="*/ 153 w 193"/>
                <a:gd name="T21" fmla="*/ 185 h 185"/>
                <a:gd name="T22" fmla="*/ 193 w 193"/>
                <a:gd name="T23" fmla="*/ 14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3" h="185">
                  <a:moveTo>
                    <a:pt x="193" y="145"/>
                  </a:moveTo>
                  <a:cubicBezTo>
                    <a:pt x="193" y="111"/>
                    <a:pt x="193" y="111"/>
                    <a:pt x="193" y="111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50" y="91"/>
                    <a:pt x="50" y="91"/>
                    <a:pt x="50" y="91"/>
                  </a:cubicBezTo>
                  <a:cubicBezTo>
                    <a:pt x="13" y="135"/>
                    <a:pt x="13" y="135"/>
                    <a:pt x="13" y="135"/>
                  </a:cubicBezTo>
                  <a:cubicBezTo>
                    <a:pt x="63" y="185"/>
                    <a:pt x="63" y="185"/>
                    <a:pt x="63" y="185"/>
                  </a:cubicBezTo>
                  <a:cubicBezTo>
                    <a:pt x="153" y="185"/>
                    <a:pt x="153" y="185"/>
                    <a:pt x="153" y="185"/>
                  </a:cubicBezTo>
                  <a:cubicBezTo>
                    <a:pt x="175" y="185"/>
                    <a:pt x="193" y="167"/>
                    <a:pt x="193" y="145"/>
                  </a:cubicBez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104"/>
            <p:cNvSpPr/>
            <p:nvPr/>
          </p:nvSpPr>
          <p:spPr bwMode="auto">
            <a:xfrm>
              <a:off x="5287" y="3154"/>
              <a:ext cx="59" cy="55"/>
            </a:xfrm>
            <a:custGeom>
              <a:avLst/>
              <a:gdLst>
                <a:gd name="T0" fmla="*/ 20 w 38"/>
                <a:gd name="T1" fmla="*/ 4 h 36"/>
                <a:gd name="T2" fmla="*/ 0 w 38"/>
                <a:gd name="T3" fmla="*/ 24 h 36"/>
                <a:gd name="T4" fmla="*/ 12 w 38"/>
                <a:gd name="T5" fmla="*/ 36 h 36"/>
                <a:gd name="T6" fmla="*/ 35 w 38"/>
                <a:gd name="T7" fmla="*/ 14 h 36"/>
                <a:gd name="T8" fmla="*/ 20 w 38"/>
                <a:gd name="T9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6">
                  <a:moveTo>
                    <a:pt x="20" y="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8" y="15"/>
                    <a:pt x="15" y="0"/>
                    <a:pt x="20" y="4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105"/>
            <p:cNvSpPr/>
            <p:nvPr/>
          </p:nvSpPr>
          <p:spPr bwMode="auto">
            <a:xfrm>
              <a:off x="5406" y="3153"/>
              <a:ext cx="59" cy="56"/>
            </a:xfrm>
            <a:custGeom>
              <a:avLst/>
              <a:gdLst>
                <a:gd name="T0" fmla="*/ 19 w 39"/>
                <a:gd name="T1" fmla="*/ 5 h 37"/>
                <a:gd name="T2" fmla="*/ 4 w 39"/>
                <a:gd name="T3" fmla="*/ 15 h 37"/>
                <a:gd name="T4" fmla="*/ 27 w 39"/>
                <a:gd name="T5" fmla="*/ 37 h 37"/>
                <a:gd name="T6" fmla="*/ 39 w 39"/>
                <a:gd name="T7" fmla="*/ 25 h 37"/>
                <a:gd name="T8" fmla="*/ 19 w 39"/>
                <a:gd name="T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7">
                  <a:moveTo>
                    <a:pt x="19" y="5"/>
                  </a:moveTo>
                  <a:cubicBezTo>
                    <a:pt x="25" y="0"/>
                    <a:pt x="0" y="17"/>
                    <a:pt x="4" y="1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9" y="25"/>
                    <a:pt x="39" y="25"/>
                    <a:pt x="39" y="25"/>
                  </a:cubicBezTo>
                  <a:lnTo>
                    <a:pt x="19" y="5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Oval 106"/>
            <p:cNvSpPr>
              <a:spLocks noChangeArrowheads="1"/>
            </p:cNvSpPr>
            <p:nvPr/>
          </p:nvSpPr>
          <p:spPr bwMode="auto">
            <a:xfrm>
              <a:off x="5313" y="3031"/>
              <a:ext cx="126" cy="126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107"/>
            <p:cNvSpPr/>
            <p:nvPr/>
          </p:nvSpPr>
          <p:spPr bwMode="auto">
            <a:xfrm>
              <a:off x="5260" y="2976"/>
              <a:ext cx="80" cy="80"/>
            </a:xfrm>
            <a:custGeom>
              <a:avLst/>
              <a:gdLst>
                <a:gd name="T0" fmla="*/ 49 w 52"/>
                <a:gd name="T1" fmla="*/ 12 h 52"/>
                <a:gd name="T2" fmla="*/ 52 w 52"/>
                <a:gd name="T3" fmla="*/ 11 h 52"/>
                <a:gd name="T4" fmla="*/ 29 w 52"/>
                <a:gd name="T5" fmla="*/ 0 h 52"/>
                <a:gd name="T6" fmla="*/ 0 w 52"/>
                <a:gd name="T7" fmla="*/ 30 h 52"/>
                <a:gd name="T8" fmla="*/ 11 w 52"/>
                <a:gd name="T9" fmla="*/ 52 h 52"/>
                <a:gd name="T10" fmla="*/ 12 w 52"/>
                <a:gd name="T11" fmla="*/ 49 h 52"/>
                <a:gd name="T12" fmla="*/ 27 w 52"/>
                <a:gd name="T13" fmla="*/ 27 h 52"/>
                <a:gd name="T14" fmla="*/ 49 w 52"/>
                <a:gd name="T15" fmla="*/ 1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52">
                  <a:moveTo>
                    <a:pt x="49" y="12"/>
                  </a:moveTo>
                  <a:cubicBezTo>
                    <a:pt x="50" y="12"/>
                    <a:pt x="51" y="11"/>
                    <a:pt x="52" y="11"/>
                  </a:cubicBezTo>
                  <a:cubicBezTo>
                    <a:pt x="46" y="5"/>
                    <a:pt x="38" y="0"/>
                    <a:pt x="29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38"/>
                    <a:pt x="4" y="47"/>
                    <a:pt x="11" y="52"/>
                  </a:cubicBezTo>
                  <a:cubicBezTo>
                    <a:pt x="11" y="51"/>
                    <a:pt x="11" y="50"/>
                    <a:pt x="12" y="49"/>
                  </a:cubicBezTo>
                  <a:cubicBezTo>
                    <a:pt x="15" y="41"/>
                    <a:pt x="20" y="33"/>
                    <a:pt x="27" y="27"/>
                  </a:cubicBezTo>
                  <a:cubicBezTo>
                    <a:pt x="33" y="21"/>
                    <a:pt x="41" y="15"/>
                    <a:pt x="49" y="1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108"/>
            <p:cNvSpPr/>
            <p:nvPr/>
          </p:nvSpPr>
          <p:spPr bwMode="auto">
            <a:xfrm>
              <a:off x="5413" y="2976"/>
              <a:ext cx="80" cy="80"/>
            </a:xfrm>
            <a:custGeom>
              <a:avLst/>
              <a:gdLst>
                <a:gd name="T0" fmla="*/ 23 w 52"/>
                <a:gd name="T1" fmla="*/ 0 h 52"/>
                <a:gd name="T2" fmla="*/ 0 w 52"/>
                <a:gd name="T3" fmla="*/ 11 h 52"/>
                <a:gd name="T4" fmla="*/ 3 w 52"/>
                <a:gd name="T5" fmla="*/ 12 h 52"/>
                <a:gd name="T6" fmla="*/ 25 w 52"/>
                <a:gd name="T7" fmla="*/ 27 h 52"/>
                <a:gd name="T8" fmla="*/ 40 w 52"/>
                <a:gd name="T9" fmla="*/ 49 h 52"/>
                <a:gd name="T10" fmla="*/ 41 w 52"/>
                <a:gd name="T11" fmla="*/ 52 h 52"/>
                <a:gd name="T12" fmla="*/ 52 w 52"/>
                <a:gd name="T13" fmla="*/ 30 h 52"/>
                <a:gd name="T14" fmla="*/ 23 w 52"/>
                <a:gd name="T1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52">
                  <a:moveTo>
                    <a:pt x="23" y="0"/>
                  </a:moveTo>
                  <a:cubicBezTo>
                    <a:pt x="14" y="0"/>
                    <a:pt x="6" y="5"/>
                    <a:pt x="0" y="11"/>
                  </a:cubicBezTo>
                  <a:cubicBezTo>
                    <a:pt x="1" y="11"/>
                    <a:pt x="2" y="12"/>
                    <a:pt x="3" y="12"/>
                  </a:cubicBezTo>
                  <a:cubicBezTo>
                    <a:pt x="11" y="15"/>
                    <a:pt x="19" y="21"/>
                    <a:pt x="25" y="27"/>
                  </a:cubicBezTo>
                  <a:cubicBezTo>
                    <a:pt x="32" y="33"/>
                    <a:pt x="37" y="41"/>
                    <a:pt x="40" y="49"/>
                  </a:cubicBezTo>
                  <a:cubicBezTo>
                    <a:pt x="41" y="50"/>
                    <a:pt x="41" y="51"/>
                    <a:pt x="41" y="52"/>
                  </a:cubicBezTo>
                  <a:cubicBezTo>
                    <a:pt x="48" y="47"/>
                    <a:pt x="52" y="38"/>
                    <a:pt x="52" y="30"/>
                  </a:cubicBezTo>
                  <a:cubicBezTo>
                    <a:pt x="52" y="13"/>
                    <a:pt x="39" y="0"/>
                    <a:pt x="23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109"/>
            <p:cNvSpPr/>
            <p:nvPr/>
          </p:nvSpPr>
          <p:spPr bwMode="auto">
            <a:xfrm>
              <a:off x="5367" y="3050"/>
              <a:ext cx="52" cy="70"/>
            </a:xfrm>
            <a:custGeom>
              <a:avLst/>
              <a:gdLst>
                <a:gd name="T0" fmla="*/ 19 w 52"/>
                <a:gd name="T1" fmla="*/ 0 h 70"/>
                <a:gd name="T2" fmla="*/ 0 w 52"/>
                <a:gd name="T3" fmla="*/ 0 h 70"/>
                <a:gd name="T4" fmla="*/ 0 w 52"/>
                <a:gd name="T5" fmla="*/ 52 h 70"/>
                <a:gd name="T6" fmla="*/ 46 w 52"/>
                <a:gd name="T7" fmla="*/ 70 h 70"/>
                <a:gd name="T8" fmla="*/ 52 w 52"/>
                <a:gd name="T9" fmla="*/ 55 h 70"/>
                <a:gd name="T10" fmla="*/ 19 w 52"/>
                <a:gd name="T11" fmla="*/ 40 h 70"/>
                <a:gd name="T12" fmla="*/ 19 w 52"/>
                <a:gd name="T1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70">
                  <a:moveTo>
                    <a:pt x="19" y="0"/>
                  </a:moveTo>
                  <a:lnTo>
                    <a:pt x="0" y="0"/>
                  </a:lnTo>
                  <a:lnTo>
                    <a:pt x="0" y="52"/>
                  </a:lnTo>
                  <a:lnTo>
                    <a:pt x="46" y="70"/>
                  </a:lnTo>
                  <a:lnTo>
                    <a:pt x="52" y="55"/>
                  </a:lnTo>
                  <a:lnTo>
                    <a:pt x="19" y="4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110"/>
            <p:cNvSpPr>
              <a:spLocks noEditPoints="1"/>
            </p:cNvSpPr>
            <p:nvPr/>
          </p:nvSpPr>
          <p:spPr bwMode="auto">
            <a:xfrm>
              <a:off x="5287" y="3003"/>
              <a:ext cx="178" cy="179"/>
            </a:xfrm>
            <a:custGeom>
              <a:avLst/>
              <a:gdLst>
                <a:gd name="T0" fmla="*/ 58 w 116"/>
                <a:gd name="T1" fmla="*/ 0 h 116"/>
                <a:gd name="T2" fmla="*/ 0 w 116"/>
                <a:gd name="T3" fmla="*/ 58 h 116"/>
                <a:gd name="T4" fmla="*/ 58 w 116"/>
                <a:gd name="T5" fmla="*/ 116 h 116"/>
                <a:gd name="T6" fmla="*/ 116 w 116"/>
                <a:gd name="T7" fmla="*/ 58 h 116"/>
                <a:gd name="T8" fmla="*/ 58 w 116"/>
                <a:gd name="T9" fmla="*/ 0 h 116"/>
                <a:gd name="T10" fmla="*/ 58 w 116"/>
                <a:gd name="T11" fmla="*/ 100 h 116"/>
                <a:gd name="T12" fmla="*/ 17 w 116"/>
                <a:gd name="T13" fmla="*/ 59 h 116"/>
                <a:gd name="T14" fmla="*/ 58 w 116"/>
                <a:gd name="T15" fmla="*/ 18 h 116"/>
                <a:gd name="T16" fmla="*/ 99 w 116"/>
                <a:gd name="T17" fmla="*/ 59 h 116"/>
                <a:gd name="T18" fmla="*/ 58 w 116"/>
                <a:gd name="T19" fmla="*/ 10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0"/>
                  </a:moveTo>
                  <a:cubicBezTo>
                    <a:pt x="35" y="100"/>
                    <a:pt x="17" y="81"/>
                    <a:pt x="17" y="59"/>
                  </a:cubicBezTo>
                  <a:cubicBezTo>
                    <a:pt x="17" y="36"/>
                    <a:pt x="35" y="18"/>
                    <a:pt x="58" y="18"/>
                  </a:cubicBezTo>
                  <a:cubicBezTo>
                    <a:pt x="81" y="18"/>
                    <a:pt x="99" y="36"/>
                    <a:pt x="99" y="59"/>
                  </a:cubicBezTo>
                  <a:cubicBezTo>
                    <a:pt x="99" y="81"/>
                    <a:pt x="81" y="100"/>
                    <a:pt x="58" y="10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111"/>
            <p:cNvSpPr/>
            <p:nvPr/>
          </p:nvSpPr>
          <p:spPr bwMode="auto">
            <a:xfrm>
              <a:off x="4566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112"/>
            <p:cNvSpPr/>
            <p:nvPr/>
          </p:nvSpPr>
          <p:spPr bwMode="auto">
            <a:xfrm>
              <a:off x="4700" y="2971"/>
              <a:ext cx="259" cy="306"/>
            </a:xfrm>
            <a:custGeom>
              <a:avLst/>
              <a:gdLst>
                <a:gd name="T0" fmla="*/ 82 w 169"/>
                <a:gd name="T1" fmla="*/ 0 h 199"/>
                <a:gd name="T2" fmla="*/ 0 w 169"/>
                <a:gd name="T3" fmla="*/ 152 h 199"/>
                <a:gd name="T4" fmla="*/ 47 w 169"/>
                <a:gd name="T5" fmla="*/ 199 h 199"/>
                <a:gd name="T6" fmla="*/ 135 w 169"/>
                <a:gd name="T7" fmla="*/ 199 h 199"/>
                <a:gd name="T8" fmla="*/ 169 w 169"/>
                <a:gd name="T9" fmla="*/ 159 h 199"/>
                <a:gd name="T10" fmla="*/ 169 w 169"/>
                <a:gd name="T11" fmla="*/ 87 h 199"/>
                <a:gd name="T12" fmla="*/ 82 w 169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9" h="199">
                  <a:moveTo>
                    <a:pt x="82" y="0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7" y="199"/>
                    <a:pt x="47" y="199"/>
                    <a:pt x="47" y="199"/>
                  </a:cubicBezTo>
                  <a:cubicBezTo>
                    <a:pt x="135" y="199"/>
                    <a:pt x="135" y="199"/>
                    <a:pt x="135" y="199"/>
                  </a:cubicBezTo>
                  <a:cubicBezTo>
                    <a:pt x="154" y="196"/>
                    <a:pt x="169" y="179"/>
                    <a:pt x="169" y="159"/>
                  </a:cubicBezTo>
                  <a:cubicBezTo>
                    <a:pt x="169" y="87"/>
                    <a:pt x="169" y="87"/>
                    <a:pt x="169" y="87"/>
                  </a:cubicBezTo>
                  <a:lnTo>
                    <a:pt x="82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Rectangle 113"/>
            <p:cNvSpPr>
              <a:spLocks noChangeArrowheads="1"/>
            </p:cNvSpPr>
            <p:nvPr/>
          </p:nvSpPr>
          <p:spPr bwMode="auto">
            <a:xfrm>
              <a:off x="4700" y="2971"/>
              <a:ext cx="125" cy="234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Oval 114"/>
            <p:cNvSpPr>
              <a:spLocks noChangeArrowheads="1"/>
            </p:cNvSpPr>
            <p:nvPr/>
          </p:nvSpPr>
          <p:spPr bwMode="auto">
            <a:xfrm>
              <a:off x="4673" y="2999"/>
              <a:ext cx="178" cy="178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Oval 115"/>
            <p:cNvSpPr>
              <a:spLocks noChangeArrowheads="1"/>
            </p:cNvSpPr>
            <p:nvPr/>
          </p:nvSpPr>
          <p:spPr bwMode="auto">
            <a:xfrm>
              <a:off x="4700" y="3025"/>
              <a:ext cx="125" cy="126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116"/>
            <p:cNvSpPr/>
            <p:nvPr/>
          </p:nvSpPr>
          <p:spPr bwMode="auto">
            <a:xfrm>
              <a:off x="4753" y="3043"/>
              <a:ext cx="54" cy="73"/>
            </a:xfrm>
            <a:custGeom>
              <a:avLst/>
              <a:gdLst>
                <a:gd name="T0" fmla="*/ 19 w 54"/>
                <a:gd name="T1" fmla="*/ 0 h 73"/>
                <a:gd name="T2" fmla="*/ 0 w 54"/>
                <a:gd name="T3" fmla="*/ 0 h 73"/>
                <a:gd name="T4" fmla="*/ 0 w 54"/>
                <a:gd name="T5" fmla="*/ 54 h 73"/>
                <a:gd name="T6" fmla="*/ 46 w 54"/>
                <a:gd name="T7" fmla="*/ 73 h 73"/>
                <a:gd name="T8" fmla="*/ 54 w 54"/>
                <a:gd name="T9" fmla="*/ 56 h 73"/>
                <a:gd name="T10" fmla="*/ 19 w 54"/>
                <a:gd name="T11" fmla="*/ 42 h 73"/>
                <a:gd name="T12" fmla="*/ 19 w 54"/>
                <a:gd name="T13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73">
                  <a:moveTo>
                    <a:pt x="19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46" y="73"/>
                  </a:lnTo>
                  <a:lnTo>
                    <a:pt x="54" y="56"/>
                  </a:lnTo>
                  <a:lnTo>
                    <a:pt x="19" y="4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117"/>
            <p:cNvSpPr/>
            <p:nvPr/>
          </p:nvSpPr>
          <p:spPr bwMode="auto">
            <a:xfrm>
              <a:off x="3952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118"/>
            <p:cNvSpPr/>
            <p:nvPr/>
          </p:nvSpPr>
          <p:spPr bwMode="auto">
            <a:xfrm>
              <a:off x="4063" y="2994"/>
              <a:ext cx="282" cy="283"/>
            </a:xfrm>
            <a:custGeom>
              <a:avLst/>
              <a:gdLst>
                <a:gd name="T0" fmla="*/ 0 w 184"/>
                <a:gd name="T1" fmla="*/ 108 h 184"/>
                <a:gd name="T2" fmla="*/ 77 w 184"/>
                <a:gd name="T3" fmla="*/ 184 h 184"/>
                <a:gd name="T4" fmla="*/ 144 w 184"/>
                <a:gd name="T5" fmla="*/ 184 h 184"/>
                <a:gd name="T6" fmla="*/ 184 w 184"/>
                <a:gd name="T7" fmla="*/ 144 h 184"/>
                <a:gd name="T8" fmla="*/ 184 w 184"/>
                <a:gd name="T9" fmla="*/ 77 h 184"/>
                <a:gd name="T10" fmla="*/ 108 w 184"/>
                <a:gd name="T11" fmla="*/ 0 h 184"/>
                <a:gd name="T12" fmla="*/ 0 w 184"/>
                <a:gd name="T13" fmla="*/ 10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184">
                  <a:moveTo>
                    <a:pt x="0" y="108"/>
                  </a:moveTo>
                  <a:cubicBezTo>
                    <a:pt x="77" y="184"/>
                    <a:pt x="77" y="184"/>
                    <a:pt x="77" y="184"/>
                  </a:cubicBezTo>
                  <a:cubicBezTo>
                    <a:pt x="144" y="184"/>
                    <a:pt x="144" y="184"/>
                    <a:pt x="144" y="184"/>
                  </a:cubicBezTo>
                  <a:cubicBezTo>
                    <a:pt x="166" y="184"/>
                    <a:pt x="184" y="166"/>
                    <a:pt x="184" y="144"/>
                  </a:cubicBezTo>
                  <a:cubicBezTo>
                    <a:pt x="184" y="77"/>
                    <a:pt x="184" y="77"/>
                    <a:pt x="184" y="77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Oval 119"/>
            <p:cNvSpPr>
              <a:spLocks noChangeArrowheads="1"/>
            </p:cNvSpPr>
            <p:nvPr/>
          </p:nvSpPr>
          <p:spPr bwMode="auto">
            <a:xfrm>
              <a:off x="4032" y="2964"/>
              <a:ext cx="233" cy="233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Oval 120"/>
            <p:cNvSpPr>
              <a:spLocks noChangeArrowheads="1"/>
            </p:cNvSpPr>
            <p:nvPr/>
          </p:nvSpPr>
          <p:spPr bwMode="auto">
            <a:xfrm>
              <a:off x="4058" y="2990"/>
              <a:ext cx="181" cy="181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121"/>
            <p:cNvSpPr/>
            <p:nvPr/>
          </p:nvSpPr>
          <p:spPr bwMode="auto">
            <a:xfrm>
              <a:off x="4135" y="3017"/>
              <a:ext cx="76" cy="105"/>
            </a:xfrm>
            <a:custGeom>
              <a:avLst/>
              <a:gdLst>
                <a:gd name="T0" fmla="*/ 27 w 76"/>
                <a:gd name="T1" fmla="*/ 0 h 105"/>
                <a:gd name="T2" fmla="*/ 0 w 76"/>
                <a:gd name="T3" fmla="*/ 0 h 105"/>
                <a:gd name="T4" fmla="*/ 0 w 76"/>
                <a:gd name="T5" fmla="*/ 77 h 105"/>
                <a:gd name="T6" fmla="*/ 66 w 76"/>
                <a:gd name="T7" fmla="*/ 105 h 105"/>
                <a:gd name="T8" fmla="*/ 76 w 76"/>
                <a:gd name="T9" fmla="*/ 80 h 105"/>
                <a:gd name="T10" fmla="*/ 27 w 76"/>
                <a:gd name="T11" fmla="*/ 59 h 105"/>
                <a:gd name="T12" fmla="*/ 27 w 76"/>
                <a:gd name="T1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05">
                  <a:moveTo>
                    <a:pt x="27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66" y="105"/>
                  </a:lnTo>
                  <a:lnTo>
                    <a:pt x="76" y="80"/>
                  </a:lnTo>
                  <a:lnTo>
                    <a:pt x="27" y="59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122"/>
            <p:cNvSpPr/>
            <p:nvPr/>
          </p:nvSpPr>
          <p:spPr bwMode="auto">
            <a:xfrm>
              <a:off x="3338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123"/>
            <p:cNvSpPr/>
            <p:nvPr/>
          </p:nvSpPr>
          <p:spPr bwMode="auto">
            <a:xfrm>
              <a:off x="3450" y="2973"/>
              <a:ext cx="281" cy="302"/>
            </a:xfrm>
            <a:custGeom>
              <a:avLst/>
              <a:gdLst>
                <a:gd name="T0" fmla="*/ 99 w 183"/>
                <a:gd name="T1" fmla="*/ 38 h 197"/>
                <a:gd name="T2" fmla="*/ 61 w 183"/>
                <a:gd name="T3" fmla="*/ 0 h 197"/>
                <a:gd name="T4" fmla="*/ 44 w 183"/>
                <a:gd name="T5" fmla="*/ 17 h 197"/>
                <a:gd name="T6" fmla="*/ 69 w 183"/>
                <a:gd name="T7" fmla="*/ 42 h 197"/>
                <a:gd name="T8" fmla="*/ 55 w 183"/>
                <a:gd name="T9" fmla="*/ 43 h 197"/>
                <a:gd name="T10" fmla="*/ 37 w 183"/>
                <a:gd name="T11" fmla="*/ 25 h 197"/>
                <a:gd name="T12" fmla="*/ 12 w 183"/>
                <a:gd name="T13" fmla="*/ 51 h 197"/>
                <a:gd name="T14" fmla="*/ 45 w 183"/>
                <a:gd name="T15" fmla="*/ 84 h 197"/>
                <a:gd name="T16" fmla="*/ 27 w 183"/>
                <a:gd name="T17" fmla="*/ 76 h 197"/>
                <a:gd name="T18" fmla="*/ 0 w 183"/>
                <a:gd name="T19" fmla="*/ 82 h 197"/>
                <a:gd name="T20" fmla="*/ 45 w 183"/>
                <a:gd name="T21" fmla="*/ 127 h 197"/>
                <a:gd name="T22" fmla="*/ 44 w 183"/>
                <a:gd name="T23" fmla="*/ 152 h 197"/>
                <a:gd name="T24" fmla="*/ 89 w 183"/>
                <a:gd name="T25" fmla="*/ 197 h 197"/>
                <a:gd name="T26" fmla="*/ 151 w 183"/>
                <a:gd name="T27" fmla="*/ 197 h 197"/>
                <a:gd name="T28" fmla="*/ 183 w 183"/>
                <a:gd name="T29" fmla="*/ 158 h 197"/>
                <a:gd name="T30" fmla="*/ 183 w 183"/>
                <a:gd name="T31" fmla="*/ 110 h 197"/>
                <a:gd name="T32" fmla="*/ 110 w 183"/>
                <a:gd name="T33" fmla="*/ 37 h 197"/>
                <a:gd name="T34" fmla="*/ 99 w 183"/>
                <a:gd name="T35" fmla="*/ 3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3" h="197">
                  <a:moveTo>
                    <a:pt x="99" y="38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89" y="197"/>
                    <a:pt x="89" y="197"/>
                    <a:pt x="89" y="197"/>
                  </a:cubicBezTo>
                  <a:cubicBezTo>
                    <a:pt x="151" y="197"/>
                    <a:pt x="151" y="197"/>
                    <a:pt x="151" y="197"/>
                  </a:cubicBezTo>
                  <a:cubicBezTo>
                    <a:pt x="169" y="194"/>
                    <a:pt x="183" y="177"/>
                    <a:pt x="183" y="158"/>
                  </a:cubicBezTo>
                  <a:cubicBezTo>
                    <a:pt x="183" y="110"/>
                    <a:pt x="183" y="110"/>
                    <a:pt x="183" y="110"/>
                  </a:cubicBezTo>
                  <a:cubicBezTo>
                    <a:pt x="110" y="37"/>
                    <a:pt x="110" y="37"/>
                    <a:pt x="110" y="37"/>
                  </a:cubicBezTo>
                  <a:lnTo>
                    <a:pt x="99" y="38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Rectangle 124"/>
            <p:cNvSpPr>
              <a:spLocks noChangeArrowheads="1"/>
            </p:cNvSpPr>
            <p:nvPr/>
          </p:nvSpPr>
          <p:spPr bwMode="auto">
            <a:xfrm>
              <a:off x="3518" y="2974"/>
              <a:ext cx="26" cy="234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125"/>
            <p:cNvSpPr/>
            <p:nvPr/>
          </p:nvSpPr>
          <p:spPr bwMode="auto">
            <a:xfrm>
              <a:off x="3450" y="3079"/>
              <a:ext cx="151" cy="43"/>
            </a:xfrm>
            <a:custGeom>
              <a:avLst/>
              <a:gdLst>
                <a:gd name="T0" fmla="*/ 26 w 151"/>
                <a:gd name="T1" fmla="*/ 0 h 43"/>
                <a:gd name="T2" fmla="*/ 0 w 151"/>
                <a:gd name="T3" fmla="*/ 21 h 43"/>
                <a:gd name="T4" fmla="*/ 26 w 151"/>
                <a:gd name="T5" fmla="*/ 43 h 43"/>
                <a:gd name="T6" fmla="*/ 151 w 151"/>
                <a:gd name="T7" fmla="*/ 43 h 43"/>
                <a:gd name="T8" fmla="*/ 151 w 151"/>
                <a:gd name="T9" fmla="*/ 0 h 43"/>
                <a:gd name="T10" fmla="*/ 26 w 151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43">
                  <a:moveTo>
                    <a:pt x="26" y="0"/>
                  </a:moveTo>
                  <a:lnTo>
                    <a:pt x="0" y="21"/>
                  </a:lnTo>
                  <a:lnTo>
                    <a:pt x="26" y="43"/>
                  </a:lnTo>
                  <a:lnTo>
                    <a:pt x="151" y="43"/>
                  </a:lnTo>
                  <a:lnTo>
                    <a:pt x="151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126"/>
            <p:cNvSpPr/>
            <p:nvPr/>
          </p:nvSpPr>
          <p:spPr bwMode="auto">
            <a:xfrm>
              <a:off x="3469" y="3010"/>
              <a:ext cx="150" cy="43"/>
            </a:xfrm>
            <a:custGeom>
              <a:avLst/>
              <a:gdLst>
                <a:gd name="T0" fmla="*/ 124 w 150"/>
                <a:gd name="T1" fmla="*/ 43 h 43"/>
                <a:gd name="T2" fmla="*/ 150 w 150"/>
                <a:gd name="T3" fmla="*/ 21 h 43"/>
                <a:gd name="T4" fmla="*/ 124 w 150"/>
                <a:gd name="T5" fmla="*/ 0 h 43"/>
                <a:gd name="T6" fmla="*/ 0 w 150"/>
                <a:gd name="T7" fmla="*/ 0 h 43"/>
                <a:gd name="T8" fmla="*/ 0 w 150"/>
                <a:gd name="T9" fmla="*/ 43 h 43"/>
                <a:gd name="T10" fmla="*/ 124 w 150"/>
                <a:gd name="T1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" h="43">
                  <a:moveTo>
                    <a:pt x="124" y="43"/>
                  </a:moveTo>
                  <a:lnTo>
                    <a:pt x="150" y="21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124" y="4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127"/>
            <p:cNvSpPr/>
            <p:nvPr/>
          </p:nvSpPr>
          <p:spPr bwMode="auto">
            <a:xfrm>
              <a:off x="2724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128"/>
            <p:cNvSpPr/>
            <p:nvPr/>
          </p:nvSpPr>
          <p:spPr bwMode="auto">
            <a:xfrm>
              <a:off x="2838" y="2997"/>
              <a:ext cx="279" cy="280"/>
            </a:xfrm>
            <a:custGeom>
              <a:avLst/>
              <a:gdLst>
                <a:gd name="T0" fmla="*/ 0 w 182"/>
                <a:gd name="T1" fmla="*/ 108 h 182"/>
                <a:gd name="T2" fmla="*/ 75 w 182"/>
                <a:gd name="T3" fmla="*/ 182 h 182"/>
                <a:gd name="T4" fmla="*/ 142 w 182"/>
                <a:gd name="T5" fmla="*/ 182 h 182"/>
                <a:gd name="T6" fmla="*/ 182 w 182"/>
                <a:gd name="T7" fmla="*/ 147 h 182"/>
                <a:gd name="T8" fmla="*/ 182 w 182"/>
                <a:gd name="T9" fmla="*/ 75 h 182"/>
                <a:gd name="T10" fmla="*/ 108 w 182"/>
                <a:gd name="T11" fmla="*/ 0 h 182"/>
                <a:gd name="T12" fmla="*/ 0 w 182"/>
                <a:gd name="T13" fmla="*/ 10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82">
                  <a:moveTo>
                    <a:pt x="0" y="108"/>
                  </a:moveTo>
                  <a:cubicBezTo>
                    <a:pt x="75" y="182"/>
                    <a:pt x="75" y="182"/>
                    <a:pt x="75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63" y="182"/>
                    <a:pt x="180" y="167"/>
                    <a:pt x="182" y="147"/>
                  </a:cubicBezTo>
                  <a:cubicBezTo>
                    <a:pt x="182" y="75"/>
                    <a:pt x="182" y="75"/>
                    <a:pt x="182" y="75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Oval 129"/>
            <p:cNvSpPr>
              <a:spLocks noChangeArrowheads="1"/>
            </p:cNvSpPr>
            <p:nvPr/>
          </p:nvSpPr>
          <p:spPr bwMode="auto">
            <a:xfrm>
              <a:off x="2804" y="2964"/>
              <a:ext cx="233" cy="233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Oval 130"/>
            <p:cNvSpPr>
              <a:spLocks noChangeArrowheads="1"/>
            </p:cNvSpPr>
            <p:nvPr/>
          </p:nvSpPr>
          <p:spPr bwMode="auto">
            <a:xfrm>
              <a:off x="2830" y="2990"/>
              <a:ext cx="181" cy="181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131"/>
            <p:cNvSpPr/>
            <p:nvPr/>
          </p:nvSpPr>
          <p:spPr bwMode="auto">
            <a:xfrm>
              <a:off x="2885" y="3080"/>
              <a:ext cx="71" cy="71"/>
            </a:xfrm>
            <a:custGeom>
              <a:avLst/>
              <a:gdLst>
                <a:gd name="T0" fmla="*/ 36 w 71"/>
                <a:gd name="T1" fmla="*/ 71 h 71"/>
                <a:gd name="T2" fmla="*/ 71 w 71"/>
                <a:gd name="T3" fmla="*/ 0 h 71"/>
                <a:gd name="T4" fmla="*/ 0 w 71"/>
                <a:gd name="T5" fmla="*/ 0 h 71"/>
                <a:gd name="T6" fmla="*/ 36 w 71"/>
                <a:gd name="T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71">
                  <a:moveTo>
                    <a:pt x="36" y="71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36" y="71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132"/>
            <p:cNvSpPr/>
            <p:nvPr/>
          </p:nvSpPr>
          <p:spPr bwMode="auto">
            <a:xfrm>
              <a:off x="2885" y="3010"/>
              <a:ext cx="71" cy="70"/>
            </a:xfrm>
            <a:custGeom>
              <a:avLst/>
              <a:gdLst>
                <a:gd name="T0" fmla="*/ 36 w 71"/>
                <a:gd name="T1" fmla="*/ 0 h 70"/>
                <a:gd name="T2" fmla="*/ 0 w 71"/>
                <a:gd name="T3" fmla="*/ 70 h 70"/>
                <a:gd name="T4" fmla="*/ 71 w 71"/>
                <a:gd name="T5" fmla="*/ 70 h 70"/>
                <a:gd name="T6" fmla="*/ 36 w 7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70">
                  <a:moveTo>
                    <a:pt x="36" y="0"/>
                  </a:moveTo>
                  <a:lnTo>
                    <a:pt x="0" y="70"/>
                  </a:lnTo>
                  <a:lnTo>
                    <a:pt x="71" y="7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Oval 133"/>
            <p:cNvSpPr>
              <a:spLocks noChangeArrowheads="1"/>
            </p:cNvSpPr>
            <p:nvPr/>
          </p:nvSpPr>
          <p:spPr bwMode="auto">
            <a:xfrm>
              <a:off x="2908" y="3066"/>
              <a:ext cx="26" cy="28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134"/>
            <p:cNvSpPr/>
            <p:nvPr/>
          </p:nvSpPr>
          <p:spPr bwMode="auto">
            <a:xfrm>
              <a:off x="2110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135"/>
            <p:cNvSpPr/>
            <p:nvPr/>
          </p:nvSpPr>
          <p:spPr bwMode="auto">
            <a:xfrm>
              <a:off x="2190" y="3005"/>
              <a:ext cx="313" cy="272"/>
            </a:xfrm>
            <a:custGeom>
              <a:avLst/>
              <a:gdLst>
                <a:gd name="T0" fmla="*/ 204 w 204"/>
                <a:gd name="T1" fmla="*/ 52 h 177"/>
                <a:gd name="T2" fmla="*/ 152 w 204"/>
                <a:gd name="T3" fmla="*/ 0 h 177"/>
                <a:gd name="T4" fmla="*/ 0 w 204"/>
                <a:gd name="T5" fmla="*/ 105 h 177"/>
                <a:gd name="T6" fmla="*/ 72 w 204"/>
                <a:gd name="T7" fmla="*/ 177 h 177"/>
                <a:gd name="T8" fmla="*/ 164 w 204"/>
                <a:gd name="T9" fmla="*/ 177 h 177"/>
                <a:gd name="T10" fmla="*/ 204 w 204"/>
                <a:gd name="T11" fmla="*/ 137 h 177"/>
                <a:gd name="T12" fmla="*/ 204 w 204"/>
                <a:gd name="T13" fmla="*/ 5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77">
                  <a:moveTo>
                    <a:pt x="204" y="52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164" y="177"/>
                    <a:pt x="164" y="177"/>
                    <a:pt x="164" y="177"/>
                  </a:cubicBezTo>
                  <a:cubicBezTo>
                    <a:pt x="186" y="177"/>
                    <a:pt x="204" y="159"/>
                    <a:pt x="204" y="137"/>
                  </a:cubicBezTo>
                  <a:lnTo>
                    <a:pt x="204" y="52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136"/>
            <p:cNvSpPr/>
            <p:nvPr/>
          </p:nvSpPr>
          <p:spPr bwMode="auto">
            <a:xfrm>
              <a:off x="2190" y="3005"/>
              <a:ext cx="233" cy="180"/>
            </a:xfrm>
            <a:custGeom>
              <a:avLst/>
              <a:gdLst>
                <a:gd name="T0" fmla="*/ 58 w 233"/>
                <a:gd name="T1" fmla="*/ 180 h 180"/>
                <a:gd name="T2" fmla="*/ 117 w 233"/>
                <a:gd name="T3" fmla="*/ 161 h 180"/>
                <a:gd name="T4" fmla="*/ 175 w 233"/>
                <a:gd name="T5" fmla="*/ 180 h 180"/>
                <a:gd name="T6" fmla="*/ 233 w 233"/>
                <a:gd name="T7" fmla="*/ 161 h 180"/>
                <a:gd name="T8" fmla="*/ 233 w 233"/>
                <a:gd name="T9" fmla="*/ 0 h 180"/>
                <a:gd name="T10" fmla="*/ 175 w 233"/>
                <a:gd name="T11" fmla="*/ 18 h 180"/>
                <a:gd name="T12" fmla="*/ 117 w 233"/>
                <a:gd name="T13" fmla="*/ 0 h 180"/>
                <a:gd name="T14" fmla="*/ 117 w 233"/>
                <a:gd name="T15" fmla="*/ 0 h 180"/>
                <a:gd name="T16" fmla="*/ 117 w 233"/>
                <a:gd name="T17" fmla="*/ 0 h 180"/>
                <a:gd name="T18" fmla="*/ 58 w 233"/>
                <a:gd name="T19" fmla="*/ 18 h 180"/>
                <a:gd name="T20" fmla="*/ 0 w 233"/>
                <a:gd name="T21" fmla="*/ 0 h 180"/>
                <a:gd name="T22" fmla="*/ 0 w 233"/>
                <a:gd name="T23" fmla="*/ 161 h 180"/>
                <a:gd name="T24" fmla="*/ 58 w 233"/>
                <a:gd name="T2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3" h="180">
                  <a:moveTo>
                    <a:pt x="58" y="180"/>
                  </a:moveTo>
                  <a:lnTo>
                    <a:pt x="117" y="161"/>
                  </a:lnTo>
                  <a:lnTo>
                    <a:pt x="175" y="180"/>
                  </a:lnTo>
                  <a:lnTo>
                    <a:pt x="233" y="161"/>
                  </a:lnTo>
                  <a:lnTo>
                    <a:pt x="233" y="0"/>
                  </a:lnTo>
                  <a:lnTo>
                    <a:pt x="175" y="18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58" y="18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8" y="180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137"/>
            <p:cNvSpPr/>
            <p:nvPr/>
          </p:nvSpPr>
          <p:spPr bwMode="auto">
            <a:xfrm>
              <a:off x="2209" y="3030"/>
              <a:ext cx="35" cy="133"/>
            </a:xfrm>
            <a:custGeom>
              <a:avLst/>
              <a:gdLst>
                <a:gd name="T0" fmla="*/ 35 w 35"/>
                <a:gd name="T1" fmla="*/ 10 h 133"/>
                <a:gd name="T2" fmla="*/ 0 w 35"/>
                <a:gd name="T3" fmla="*/ 0 h 133"/>
                <a:gd name="T4" fmla="*/ 0 w 35"/>
                <a:gd name="T5" fmla="*/ 123 h 133"/>
                <a:gd name="T6" fmla="*/ 35 w 35"/>
                <a:gd name="T7" fmla="*/ 133 h 133"/>
                <a:gd name="T8" fmla="*/ 35 w 35"/>
                <a:gd name="T9" fmla="*/ 1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33">
                  <a:moveTo>
                    <a:pt x="35" y="10"/>
                  </a:moveTo>
                  <a:lnTo>
                    <a:pt x="0" y="0"/>
                  </a:lnTo>
                  <a:lnTo>
                    <a:pt x="0" y="123"/>
                  </a:lnTo>
                  <a:lnTo>
                    <a:pt x="35" y="133"/>
                  </a:lnTo>
                  <a:lnTo>
                    <a:pt x="35" y="1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138"/>
            <p:cNvSpPr/>
            <p:nvPr/>
          </p:nvSpPr>
          <p:spPr bwMode="auto">
            <a:xfrm>
              <a:off x="2311" y="3027"/>
              <a:ext cx="49" cy="136"/>
            </a:xfrm>
            <a:custGeom>
              <a:avLst/>
              <a:gdLst>
                <a:gd name="T0" fmla="*/ 49 w 49"/>
                <a:gd name="T1" fmla="*/ 136 h 136"/>
                <a:gd name="T2" fmla="*/ 49 w 49"/>
                <a:gd name="T3" fmla="*/ 13 h 136"/>
                <a:gd name="T4" fmla="*/ 0 w 49"/>
                <a:gd name="T5" fmla="*/ 0 h 136"/>
                <a:gd name="T6" fmla="*/ 0 w 49"/>
                <a:gd name="T7" fmla="*/ 122 h 136"/>
                <a:gd name="T8" fmla="*/ 49 w 49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136">
                  <a:moveTo>
                    <a:pt x="49" y="136"/>
                  </a:moveTo>
                  <a:lnTo>
                    <a:pt x="49" y="13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49" y="13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139"/>
            <p:cNvSpPr/>
            <p:nvPr/>
          </p:nvSpPr>
          <p:spPr bwMode="auto">
            <a:xfrm>
              <a:off x="2253" y="3027"/>
              <a:ext cx="49" cy="136"/>
            </a:xfrm>
            <a:custGeom>
              <a:avLst/>
              <a:gdLst>
                <a:gd name="T0" fmla="*/ 49 w 49"/>
                <a:gd name="T1" fmla="*/ 122 h 136"/>
                <a:gd name="T2" fmla="*/ 49 w 49"/>
                <a:gd name="T3" fmla="*/ 0 h 136"/>
                <a:gd name="T4" fmla="*/ 0 w 49"/>
                <a:gd name="T5" fmla="*/ 13 h 136"/>
                <a:gd name="T6" fmla="*/ 0 w 49"/>
                <a:gd name="T7" fmla="*/ 136 h 136"/>
                <a:gd name="T8" fmla="*/ 49 w 49"/>
                <a:gd name="T9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136">
                  <a:moveTo>
                    <a:pt x="49" y="122"/>
                  </a:moveTo>
                  <a:lnTo>
                    <a:pt x="49" y="0"/>
                  </a:lnTo>
                  <a:lnTo>
                    <a:pt x="0" y="13"/>
                  </a:lnTo>
                  <a:lnTo>
                    <a:pt x="0" y="136"/>
                  </a:lnTo>
                  <a:lnTo>
                    <a:pt x="49" y="12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140"/>
            <p:cNvSpPr/>
            <p:nvPr/>
          </p:nvSpPr>
          <p:spPr bwMode="auto">
            <a:xfrm>
              <a:off x="2370" y="3030"/>
              <a:ext cx="35" cy="133"/>
            </a:xfrm>
            <a:custGeom>
              <a:avLst/>
              <a:gdLst>
                <a:gd name="T0" fmla="*/ 35 w 35"/>
                <a:gd name="T1" fmla="*/ 123 h 133"/>
                <a:gd name="T2" fmla="*/ 35 w 35"/>
                <a:gd name="T3" fmla="*/ 0 h 133"/>
                <a:gd name="T4" fmla="*/ 0 w 35"/>
                <a:gd name="T5" fmla="*/ 10 h 133"/>
                <a:gd name="T6" fmla="*/ 0 w 35"/>
                <a:gd name="T7" fmla="*/ 133 h 133"/>
                <a:gd name="T8" fmla="*/ 35 w 35"/>
                <a:gd name="T9" fmla="*/ 12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33">
                  <a:moveTo>
                    <a:pt x="35" y="123"/>
                  </a:moveTo>
                  <a:lnTo>
                    <a:pt x="35" y="0"/>
                  </a:lnTo>
                  <a:lnTo>
                    <a:pt x="0" y="10"/>
                  </a:lnTo>
                  <a:lnTo>
                    <a:pt x="0" y="133"/>
                  </a:lnTo>
                  <a:lnTo>
                    <a:pt x="35" y="12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141"/>
            <p:cNvSpPr/>
            <p:nvPr/>
          </p:nvSpPr>
          <p:spPr bwMode="auto">
            <a:xfrm>
              <a:off x="2341" y="3077"/>
              <a:ext cx="50" cy="51"/>
            </a:xfrm>
            <a:custGeom>
              <a:avLst/>
              <a:gdLst>
                <a:gd name="T0" fmla="*/ 12 w 50"/>
                <a:gd name="T1" fmla="*/ 0 h 51"/>
                <a:gd name="T2" fmla="*/ 0 w 50"/>
                <a:gd name="T3" fmla="*/ 13 h 51"/>
                <a:gd name="T4" fmla="*/ 12 w 50"/>
                <a:gd name="T5" fmla="*/ 25 h 51"/>
                <a:gd name="T6" fmla="*/ 0 w 50"/>
                <a:gd name="T7" fmla="*/ 37 h 51"/>
                <a:gd name="T8" fmla="*/ 12 w 50"/>
                <a:gd name="T9" fmla="*/ 51 h 51"/>
                <a:gd name="T10" fmla="*/ 24 w 50"/>
                <a:gd name="T11" fmla="*/ 37 h 51"/>
                <a:gd name="T12" fmla="*/ 36 w 50"/>
                <a:gd name="T13" fmla="*/ 51 h 51"/>
                <a:gd name="T14" fmla="*/ 50 w 50"/>
                <a:gd name="T15" fmla="*/ 37 h 51"/>
                <a:gd name="T16" fmla="*/ 36 w 50"/>
                <a:gd name="T17" fmla="*/ 25 h 51"/>
                <a:gd name="T18" fmla="*/ 50 w 50"/>
                <a:gd name="T19" fmla="*/ 13 h 51"/>
                <a:gd name="T20" fmla="*/ 36 w 50"/>
                <a:gd name="T21" fmla="*/ 0 h 51"/>
                <a:gd name="T22" fmla="*/ 24 w 50"/>
                <a:gd name="T23" fmla="*/ 13 h 51"/>
                <a:gd name="T24" fmla="*/ 12 w 50"/>
                <a:gd name="T2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51">
                  <a:moveTo>
                    <a:pt x="12" y="0"/>
                  </a:moveTo>
                  <a:lnTo>
                    <a:pt x="0" y="13"/>
                  </a:lnTo>
                  <a:lnTo>
                    <a:pt x="12" y="25"/>
                  </a:lnTo>
                  <a:lnTo>
                    <a:pt x="0" y="37"/>
                  </a:lnTo>
                  <a:lnTo>
                    <a:pt x="12" y="51"/>
                  </a:lnTo>
                  <a:lnTo>
                    <a:pt x="24" y="37"/>
                  </a:lnTo>
                  <a:lnTo>
                    <a:pt x="36" y="51"/>
                  </a:lnTo>
                  <a:lnTo>
                    <a:pt x="50" y="37"/>
                  </a:lnTo>
                  <a:lnTo>
                    <a:pt x="36" y="25"/>
                  </a:lnTo>
                  <a:lnTo>
                    <a:pt x="50" y="13"/>
                  </a:lnTo>
                  <a:lnTo>
                    <a:pt x="36" y="0"/>
                  </a:lnTo>
                  <a:lnTo>
                    <a:pt x="24" y="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142"/>
            <p:cNvSpPr/>
            <p:nvPr/>
          </p:nvSpPr>
          <p:spPr bwMode="auto">
            <a:xfrm>
              <a:off x="2253" y="3091"/>
              <a:ext cx="49" cy="22"/>
            </a:xfrm>
            <a:custGeom>
              <a:avLst/>
              <a:gdLst>
                <a:gd name="T0" fmla="*/ 0 w 32"/>
                <a:gd name="T1" fmla="*/ 14 h 14"/>
                <a:gd name="T2" fmla="*/ 32 w 32"/>
                <a:gd name="T3" fmla="*/ 11 h 14"/>
                <a:gd name="T4" fmla="*/ 32 w 32"/>
                <a:gd name="T5" fmla="*/ 0 h 14"/>
                <a:gd name="T6" fmla="*/ 0 w 32"/>
                <a:gd name="T7" fmla="*/ 2 h 14"/>
                <a:gd name="T8" fmla="*/ 0 w 3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10" y="12"/>
                    <a:pt x="21" y="11"/>
                    <a:pt x="32" y="1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1" y="0"/>
                    <a:pt x="10" y="1"/>
                    <a:pt x="0" y="2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143"/>
            <p:cNvSpPr/>
            <p:nvPr/>
          </p:nvSpPr>
          <p:spPr bwMode="auto">
            <a:xfrm>
              <a:off x="2311" y="3091"/>
              <a:ext cx="22" cy="19"/>
            </a:xfrm>
            <a:custGeom>
              <a:avLst/>
              <a:gdLst>
                <a:gd name="T0" fmla="*/ 0 w 14"/>
                <a:gd name="T1" fmla="*/ 11 h 12"/>
                <a:gd name="T2" fmla="*/ 14 w 14"/>
                <a:gd name="T3" fmla="*/ 12 h 12"/>
                <a:gd name="T4" fmla="*/ 14 w 14"/>
                <a:gd name="T5" fmla="*/ 1 h 12"/>
                <a:gd name="T6" fmla="*/ 0 w 14"/>
                <a:gd name="T7" fmla="*/ 0 h 12"/>
                <a:gd name="T8" fmla="*/ 0 w 14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0" y="11"/>
                  </a:moveTo>
                  <a:cubicBezTo>
                    <a:pt x="5" y="12"/>
                    <a:pt x="10" y="12"/>
                    <a:pt x="14" y="1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0" y="0"/>
                    <a:pt x="5" y="0"/>
                    <a:pt x="0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144"/>
            <p:cNvSpPr/>
            <p:nvPr/>
          </p:nvSpPr>
          <p:spPr bwMode="auto">
            <a:xfrm>
              <a:off x="2209" y="3097"/>
              <a:ext cx="35" cy="29"/>
            </a:xfrm>
            <a:custGeom>
              <a:avLst/>
              <a:gdLst>
                <a:gd name="T0" fmla="*/ 0 w 23"/>
                <a:gd name="T1" fmla="*/ 19 h 19"/>
                <a:gd name="T2" fmla="*/ 23 w 23"/>
                <a:gd name="T3" fmla="*/ 11 h 19"/>
                <a:gd name="T4" fmla="*/ 23 w 23"/>
                <a:gd name="T5" fmla="*/ 0 h 19"/>
                <a:gd name="T6" fmla="*/ 0 w 23"/>
                <a:gd name="T7" fmla="*/ 6 h 19"/>
                <a:gd name="T8" fmla="*/ 0 w 23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7" y="16"/>
                    <a:pt x="14" y="13"/>
                    <a:pt x="23" y="1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1"/>
                    <a:pt x="7" y="4"/>
                    <a:pt x="0" y="6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145"/>
            <p:cNvSpPr/>
            <p:nvPr/>
          </p:nvSpPr>
          <p:spPr bwMode="auto">
            <a:xfrm>
              <a:off x="1496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146"/>
            <p:cNvSpPr/>
            <p:nvPr/>
          </p:nvSpPr>
          <p:spPr bwMode="auto">
            <a:xfrm>
              <a:off x="1576" y="3005"/>
              <a:ext cx="313" cy="272"/>
            </a:xfrm>
            <a:custGeom>
              <a:avLst/>
              <a:gdLst>
                <a:gd name="T0" fmla="*/ 152 w 204"/>
                <a:gd name="T1" fmla="*/ 0 h 177"/>
                <a:gd name="T2" fmla="*/ 0 w 204"/>
                <a:gd name="T3" fmla="*/ 105 h 177"/>
                <a:gd name="T4" fmla="*/ 72 w 204"/>
                <a:gd name="T5" fmla="*/ 177 h 177"/>
                <a:gd name="T6" fmla="*/ 165 w 204"/>
                <a:gd name="T7" fmla="*/ 177 h 177"/>
                <a:gd name="T8" fmla="*/ 204 w 204"/>
                <a:gd name="T9" fmla="*/ 137 h 177"/>
                <a:gd name="T10" fmla="*/ 204 w 204"/>
                <a:gd name="T11" fmla="*/ 52 h 177"/>
                <a:gd name="T12" fmla="*/ 152 w 204"/>
                <a:gd name="T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77">
                  <a:moveTo>
                    <a:pt x="152" y="0"/>
                  </a:moveTo>
                  <a:cubicBezTo>
                    <a:pt x="0" y="105"/>
                    <a:pt x="0" y="105"/>
                    <a:pt x="0" y="105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87" y="176"/>
                    <a:pt x="204" y="159"/>
                    <a:pt x="204" y="137"/>
                  </a:cubicBezTo>
                  <a:cubicBezTo>
                    <a:pt x="204" y="52"/>
                    <a:pt x="204" y="52"/>
                    <a:pt x="204" y="5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147"/>
            <p:cNvSpPr/>
            <p:nvPr/>
          </p:nvSpPr>
          <p:spPr bwMode="auto">
            <a:xfrm>
              <a:off x="1576" y="3005"/>
              <a:ext cx="233" cy="180"/>
            </a:xfrm>
            <a:custGeom>
              <a:avLst/>
              <a:gdLst>
                <a:gd name="T0" fmla="*/ 59 w 233"/>
                <a:gd name="T1" fmla="*/ 180 h 180"/>
                <a:gd name="T2" fmla="*/ 117 w 233"/>
                <a:gd name="T3" fmla="*/ 161 h 180"/>
                <a:gd name="T4" fmla="*/ 175 w 233"/>
                <a:gd name="T5" fmla="*/ 180 h 180"/>
                <a:gd name="T6" fmla="*/ 233 w 233"/>
                <a:gd name="T7" fmla="*/ 161 h 180"/>
                <a:gd name="T8" fmla="*/ 233 w 233"/>
                <a:gd name="T9" fmla="*/ 0 h 180"/>
                <a:gd name="T10" fmla="*/ 175 w 233"/>
                <a:gd name="T11" fmla="*/ 18 h 180"/>
                <a:gd name="T12" fmla="*/ 117 w 233"/>
                <a:gd name="T13" fmla="*/ 0 h 180"/>
                <a:gd name="T14" fmla="*/ 117 w 233"/>
                <a:gd name="T15" fmla="*/ 0 h 180"/>
                <a:gd name="T16" fmla="*/ 117 w 233"/>
                <a:gd name="T17" fmla="*/ 0 h 180"/>
                <a:gd name="T18" fmla="*/ 59 w 233"/>
                <a:gd name="T19" fmla="*/ 18 h 180"/>
                <a:gd name="T20" fmla="*/ 0 w 233"/>
                <a:gd name="T21" fmla="*/ 0 h 180"/>
                <a:gd name="T22" fmla="*/ 0 w 233"/>
                <a:gd name="T23" fmla="*/ 161 h 180"/>
                <a:gd name="T24" fmla="*/ 59 w 233"/>
                <a:gd name="T2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3" h="180">
                  <a:moveTo>
                    <a:pt x="59" y="180"/>
                  </a:moveTo>
                  <a:lnTo>
                    <a:pt x="117" y="161"/>
                  </a:lnTo>
                  <a:lnTo>
                    <a:pt x="175" y="180"/>
                  </a:lnTo>
                  <a:lnTo>
                    <a:pt x="233" y="161"/>
                  </a:lnTo>
                  <a:lnTo>
                    <a:pt x="233" y="0"/>
                  </a:lnTo>
                  <a:lnTo>
                    <a:pt x="175" y="18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59" y="18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9" y="180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148"/>
            <p:cNvSpPr/>
            <p:nvPr/>
          </p:nvSpPr>
          <p:spPr bwMode="auto">
            <a:xfrm>
              <a:off x="1595" y="3030"/>
              <a:ext cx="35" cy="133"/>
            </a:xfrm>
            <a:custGeom>
              <a:avLst/>
              <a:gdLst>
                <a:gd name="T0" fmla="*/ 35 w 35"/>
                <a:gd name="T1" fmla="*/ 10 h 133"/>
                <a:gd name="T2" fmla="*/ 0 w 35"/>
                <a:gd name="T3" fmla="*/ 0 h 133"/>
                <a:gd name="T4" fmla="*/ 0 w 35"/>
                <a:gd name="T5" fmla="*/ 123 h 133"/>
                <a:gd name="T6" fmla="*/ 35 w 35"/>
                <a:gd name="T7" fmla="*/ 133 h 133"/>
                <a:gd name="T8" fmla="*/ 35 w 35"/>
                <a:gd name="T9" fmla="*/ 1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33">
                  <a:moveTo>
                    <a:pt x="35" y="10"/>
                  </a:moveTo>
                  <a:lnTo>
                    <a:pt x="0" y="0"/>
                  </a:lnTo>
                  <a:lnTo>
                    <a:pt x="0" y="123"/>
                  </a:lnTo>
                  <a:lnTo>
                    <a:pt x="35" y="133"/>
                  </a:lnTo>
                  <a:lnTo>
                    <a:pt x="35" y="1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149"/>
            <p:cNvSpPr/>
            <p:nvPr/>
          </p:nvSpPr>
          <p:spPr bwMode="auto">
            <a:xfrm>
              <a:off x="1697" y="3027"/>
              <a:ext cx="50" cy="136"/>
            </a:xfrm>
            <a:custGeom>
              <a:avLst/>
              <a:gdLst>
                <a:gd name="T0" fmla="*/ 50 w 50"/>
                <a:gd name="T1" fmla="*/ 136 h 136"/>
                <a:gd name="T2" fmla="*/ 50 w 50"/>
                <a:gd name="T3" fmla="*/ 13 h 136"/>
                <a:gd name="T4" fmla="*/ 0 w 50"/>
                <a:gd name="T5" fmla="*/ 0 h 136"/>
                <a:gd name="T6" fmla="*/ 0 w 50"/>
                <a:gd name="T7" fmla="*/ 122 h 136"/>
                <a:gd name="T8" fmla="*/ 50 w 50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136">
                  <a:moveTo>
                    <a:pt x="50" y="136"/>
                  </a:moveTo>
                  <a:lnTo>
                    <a:pt x="50" y="13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50" y="13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150"/>
            <p:cNvSpPr/>
            <p:nvPr/>
          </p:nvSpPr>
          <p:spPr bwMode="auto">
            <a:xfrm>
              <a:off x="1639" y="3027"/>
              <a:ext cx="49" cy="136"/>
            </a:xfrm>
            <a:custGeom>
              <a:avLst/>
              <a:gdLst>
                <a:gd name="T0" fmla="*/ 49 w 49"/>
                <a:gd name="T1" fmla="*/ 122 h 136"/>
                <a:gd name="T2" fmla="*/ 49 w 49"/>
                <a:gd name="T3" fmla="*/ 0 h 136"/>
                <a:gd name="T4" fmla="*/ 0 w 49"/>
                <a:gd name="T5" fmla="*/ 13 h 136"/>
                <a:gd name="T6" fmla="*/ 0 w 49"/>
                <a:gd name="T7" fmla="*/ 136 h 136"/>
                <a:gd name="T8" fmla="*/ 49 w 49"/>
                <a:gd name="T9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136">
                  <a:moveTo>
                    <a:pt x="49" y="122"/>
                  </a:moveTo>
                  <a:lnTo>
                    <a:pt x="49" y="0"/>
                  </a:lnTo>
                  <a:lnTo>
                    <a:pt x="0" y="13"/>
                  </a:lnTo>
                  <a:lnTo>
                    <a:pt x="0" y="136"/>
                  </a:lnTo>
                  <a:lnTo>
                    <a:pt x="49" y="12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151"/>
            <p:cNvSpPr/>
            <p:nvPr/>
          </p:nvSpPr>
          <p:spPr bwMode="auto">
            <a:xfrm>
              <a:off x="1756" y="3030"/>
              <a:ext cx="35" cy="133"/>
            </a:xfrm>
            <a:custGeom>
              <a:avLst/>
              <a:gdLst>
                <a:gd name="T0" fmla="*/ 35 w 35"/>
                <a:gd name="T1" fmla="*/ 123 h 133"/>
                <a:gd name="T2" fmla="*/ 35 w 35"/>
                <a:gd name="T3" fmla="*/ 0 h 133"/>
                <a:gd name="T4" fmla="*/ 0 w 35"/>
                <a:gd name="T5" fmla="*/ 10 h 133"/>
                <a:gd name="T6" fmla="*/ 0 w 35"/>
                <a:gd name="T7" fmla="*/ 133 h 133"/>
                <a:gd name="T8" fmla="*/ 35 w 35"/>
                <a:gd name="T9" fmla="*/ 12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33">
                  <a:moveTo>
                    <a:pt x="35" y="123"/>
                  </a:moveTo>
                  <a:lnTo>
                    <a:pt x="35" y="0"/>
                  </a:lnTo>
                  <a:lnTo>
                    <a:pt x="0" y="10"/>
                  </a:lnTo>
                  <a:lnTo>
                    <a:pt x="0" y="133"/>
                  </a:lnTo>
                  <a:lnTo>
                    <a:pt x="35" y="12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152"/>
            <p:cNvSpPr/>
            <p:nvPr/>
          </p:nvSpPr>
          <p:spPr bwMode="auto">
            <a:xfrm>
              <a:off x="882" y="2884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153"/>
            <p:cNvSpPr/>
            <p:nvPr/>
          </p:nvSpPr>
          <p:spPr bwMode="auto">
            <a:xfrm>
              <a:off x="1002" y="2982"/>
              <a:ext cx="273" cy="295"/>
            </a:xfrm>
            <a:custGeom>
              <a:avLst/>
              <a:gdLst>
                <a:gd name="T0" fmla="*/ 178 w 178"/>
                <a:gd name="T1" fmla="*/ 152 h 192"/>
                <a:gd name="T2" fmla="*/ 178 w 178"/>
                <a:gd name="T3" fmla="*/ 99 h 192"/>
                <a:gd name="T4" fmla="*/ 88 w 178"/>
                <a:gd name="T5" fmla="*/ 9 h 192"/>
                <a:gd name="T6" fmla="*/ 82 w 178"/>
                <a:gd name="T7" fmla="*/ 31 h 192"/>
                <a:gd name="T8" fmla="*/ 51 w 178"/>
                <a:gd name="T9" fmla="*/ 0 h 192"/>
                <a:gd name="T10" fmla="*/ 0 w 178"/>
                <a:gd name="T11" fmla="*/ 51 h 192"/>
                <a:gd name="T12" fmla="*/ 60 w 178"/>
                <a:gd name="T13" fmla="*/ 111 h 192"/>
                <a:gd name="T14" fmla="*/ 50 w 178"/>
                <a:gd name="T15" fmla="*/ 146 h 192"/>
                <a:gd name="T16" fmla="*/ 96 w 178"/>
                <a:gd name="T17" fmla="*/ 192 h 192"/>
                <a:gd name="T18" fmla="*/ 138 w 178"/>
                <a:gd name="T19" fmla="*/ 192 h 192"/>
                <a:gd name="T20" fmla="*/ 178 w 178"/>
                <a:gd name="T21" fmla="*/ 15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192">
                  <a:moveTo>
                    <a:pt x="178" y="152"/>
                  </a:moveTo>
                  <a:cubicBezTo>
                    <a:pt x="178" y="99"/>
                    <a:pt x="178" y="99"/>
                    <a:pt x="178" y="9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96" y="192"/>
                    <a:pt x="96" y="192"/>
                    <a:pt x="96" y="192"/>
                  </a:cubicBezTo>
                  <a:cubicBezTo>
                    <a:pt x="138" y="192"/>
                    <a:pt x="138" y="192"/>
                    <a:pt x="138" y="192"/>
                  </a:cubicBezTo>
                  <a:cubicBezTo>
                    <a:pt x="160" y="192"/>
                    <a:pt x="178" y="174"/>
                    <a:pt x="178" y="152"/>
                  </a:cubicBez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154"/>
            <p:cNvSpPr>
              <a:spLocks noEditPoints="1"/>
            </p:cNvSpPr>
            <p:nvPr/>
          </p:nvSpPr>
          <p:spPr bwMode="auto">
            <a:xfrm>
              <a:off x="993" y="2974"/>
              <a:ext cx="172" cy="232"/>
            </a:xfrm>
            <a:custGeom>
              <a:avLst/>
              <a:gdLst>
                <a:gd name="T0" fmla="*/ 56 w 112"/>
                <a:gd name="T1" fmla="*/ 0 h 151"/>
                <a:gd name="T2" fmla="*/ 56 w 112"/>
                <a:gd name="T3" fmla="*/ 0 h 151"/>
                <a:gd name="T4" fmla="*/ 56 w 112"/>
                <a:gd name="T5" fmla="*/ 0 h 151"/>
                <a:gd name="T6" fmla="*/ 56 w 112"/>
                <a:gd name="T7" fmla="*/ 0 h 151"/>
                <a:gd name="T8" fmla="*/ 56 w 112"/>
                <a:gd name="T9" fmla="*/ 0 h 151"/>
                <a:gd name="T10" fmla="*/ 0 w 112"/>
                <a:gd name="T11" fmla="*/ 56 h 151"/>
                <a:gd name="T12" fmla="*/ 56 w 112"/>
                <a:gd name="T13" fmla="*/ 151 h 151"/>
                <a:gd name="T14" fmla="*/ 112 w 112"/>
                <a:gd name="T15" fmla="*/ 56 h 151"/>
                <a:gd name="T16" fmla="*/ 56 w 112"/>
                <a:gd name="T17" fmla="*/ 0 h 151"/>
                <a:gd name="T18" fmla="*/ 56 w 112"/>
                <a:gd name="T19" fmla="*/ 85 h 151"/>
                <a:gd name="T20" fmla="*/ 27 w 112"/>
                <a:gd name="T21" fmla="*/ 56 h 151"/>
                <a:gd name="T22" fmla="*/ 56 w 112"/>
                <a:gd name="T23" fmla="*/ 27 h 151"/>
                <a:gd name="T24" fmla="*/ 85 w 112"/>
                <a:gd name="T25" fmla="*/ 56 h 151"/>
                <a:gd name="T26" fmla="*/ 56 w 112"/>
                <a:gd name="T27" fmla="*/ 8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2" h="151"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96"/>
                    <a:pt x="56" y="151"/>
                    <a:pt x="56" y="151"/>
                  </a:cubicBezTo>
                  <a:cubicBezTo>
                    <a:pt x="56" y="151"/>
                    <a:pt x="112" y="96"/>
                    <a:pt x="112" y="56"/>
                  </a:cubicBezTo>
                  <a:cubicBezTo>
                    <a:pt x="112" y="25"/>
                    <a:pt x="87" y="0"/>
                    <a:pt x="56" y="0"/>
                  </a:cubicBezTo>
                  <a:close/>
                  <a:moveTo>
                    <a:pt x="56" y="85"/>
                  </a:moveTo>
                  <a:cubicBezTo>
                    <a:pt x="40" y="85"/>
                    <a:pt x="27" y="72"/>
                    <a:pt x="27" y="56"/>
                  </a:cubicBezTo>
                  <a:cubicBezTo>
                    <a:pt x="27" y="40"/>
                    <a:pt x="40" y="27"/>
                    <a:pt x="56" y="27"/>
                  </a:cubicBezTo>
                  <a:cubicBezTo>
                    <a:pt x="72" y="27"/>
                    <a:pt x="85" y="40"/>
                    <a:pt x="85" y="56"/>
                  </a:cubicBezTo>
                  <a:cubicBezTo>
                    <a:pt x="85" y="72"/>
                    <a:pt x="72" y="85"/>
                    <a:pt x="56" y="8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155"/>
            <p:cNvSpPr/>
            <p:nvPr/>
          </p:nvSpPr>
          <p:spPr bwMode="auto">
            <a:xfrm>
              <a:off x="269" y="2884"/>
              <a:ext cx="392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156"/>
            <p:cNvSpPr/>
            <p:nvPr/>
          </p:nvSpPr>
          <p:spPr bwMode="auto">
            <a:xfrm>
              <a:off x="407" y="2991"/>
              <a:ext cx="254" cy="286"/>
            </a:xfrm>
            <a:custGeom>
              <a:avLst/>
              <a:gdLst>
                <a:gd name="T0" fmla="*/ 65 w 166"/>
                <a:gd name="T1" fmla="*/ 25 h 186"/>
                <a:gd name="T2" fmla="*/ 43 w 166"/>
                <a:gd name="T3" fmla="*/ 4 h 186"/>
                <a:gd name="T4" fmla="*/ 0 w 166"/>
                <a:gd name="T5" fmla="*/ 47 h 186"/>
                <a:gd name="T6" fmla="*/ 38 w 166"/>
                <a:gd name="T7" fmla="*/ 85 h 186"/>
                <a:gd name="T8" fmla="*/ 55 w 166"/>
                <a:gd name="T9" fmla="*/ 69 h 186"/>
                <a:gd name="T10" fmla="*/ 38 w 166"/>
                <a:gd name="T11" fmla="*/ 139 h 186"/>
                <a:gd name="T12" fmla="*/ 85 w 166"/>
                <a:gd name="T13" fmla="*/ 186 h 186"/>
                <a:gd name="T14" fmla="*/ 126 w 166"/>
                <a:gd name="T15" fmla="*/ 186 h 186"/>
                <a:gd name="T16" fmla="*/ 166 w 166"/>
                <a:gd name="T17" fmla="*/ 146 h 186"/>
                <a:gd name="T18" fmla="*/ 166 w 166"/>
                <a:gd name="T19" fmla="*/ 95 h 186"/>
                <a:gd name="T20" fmla="*/ 71 w 166"/>
                <a:gd name="T21" fmla="*/ 0 h 186"/>
                <a:gd name="T22" fmla="*/ 65 w 166"/>
                <a:gd name="T23" fmla="*/ 2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86">
                  <a:moveTo>
                    <a:pt x="65" y="25"/>
                  </a:moveTo>
                  <a:cubicBezTo>
                    <a:pt x="43" y="4"/>
                    <a:pt x="43" y="4"/>
                    <a:pt x="43" y="4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38" y="139"/>
                    <a:pt x="38" y="139"/>
                    <a:pt x="38" y="139"/>
                  </a:cubicBezTo>
                  <a:cubicBezTo>
                    <a:pt x="85" y="186"/>
                    <a:pt x="85" y="186"/>
                    <a:pt x="85" y="186"/>
                  </a:cubicBezTo>
                  <a:cubicBezTo>
                    <a:pt x="126" y="186"/>
                    <a:pt x="126" y="186"/>
                    <a:pt x="126" y="186"/>
                  </a:cubicBezTo>
                  <a:cubicBezTo>
                    <a:pt x="148" y="186"/>
                    <a:pt x="166" y="168"/>
                    <a:pt x="166" y="146"/>
                  </a:cubicBezTo>
                  <a:cubicBezTo>
                    <a:pt x="166" y="95"/>
                    <a:pt x="166" y="95"/>
                    <a:pt x="166" y="95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65" y="25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157"/>
            <p:cNvSpPr>
              <a:spLocks noEditPoints="1"/>
            </p:cNvSpPr>
            <p:nvPr/>
          </p:nvSpPr>
          <p:spPr bwMode="auto">
            <a:xfrm>
              <a:off x="387" y="2971"/>
              <a:ext cx="156" cy="234"/>
            </a:xfrm>
            <a:custGeom>
              <a:avLst/>
              <a:gdLst>
                <a:gd name="T0" fmla="*/ 51 w 102"/>
                <a:gd name="T1" fmla="*/ 0 h 152"/>
                <a:gd name="T2" fmla="*/ 51 w 102"/>
                <a:gd name="T3" fmla="*/ 0 h 152"/>
                <a:gd name="T4" fmla="*/ 51 w 102"/>
                <a:gd name="T5" fmla="*/ 0 h 152"/>
                <a:gd name="T6" fmla="*/ 0 w 102"/>
                <a:gd name="T7" fmla="*/ 56 h 152"/>
                <a:gd name="T8" fmla="*/ 51 w 102"/>
                <a:gd name="T9" fmla="*/ 152 h 152"/>
                <a:gd name="T10" fmla="*/ 102 w 102"/>
                <a:gd name="T11" fmla="*/ 56 h 152"/>
                <a:gd name="T12" fmla="*/ 51 w 102"/>
                <a:gd name="T13" fmla="*/ 0 h 152"/>
                <a:gd name="T14" fmla="*/ 51 w 102"/>
                <a:gd name="T15" fmla="*/ 80 h 152"/>
                <a:gd name="T16" fmla="*/ 28 w 102"/>
                <a:gd name="T17" fmla="*/ 56 h 152"/>
                <a:gd name="T18" fmla="*/ 51 w 102"/>
                <a:gd name="T19" fmla="*/ 33 h 152"/>
                <a:gd name="T20" fmla="*/ 74 w 102"/>
                <a:gd name="T21" fmla="*/ 56 h 152"/>
                <a:gd name="T22" fmla="*/ 51 w 102"/>
                <a:gd name="T23" fmla="*/ 8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52">
                  <a:moveTo>
                    <a:pt x="51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3" y="0"/>
                    <a:pt x="0" y="25"/>
                    <a:pt x="0" y="56"/>
                  </a:cubicBezTo>
                  <a:cubicBezTo>
                    <a:pt x="0" y="96"/>
                    <a:pt x="51" y="152"/>
                    <a:pt x="51" y="152"/>
                  </a:cubicBezTo>
                  <a:cubicBezTo>
                    <a:pt x="51" y="152"/>
                    <a:pt x="102" y="96"/>
                    <a:pt x="102" y="56"/>
                  </a:cubicBezTo>
                  <a:cubicBezTo>
                    <a:pt x="102" y="25"/>
                    <a:pt x="79" y="0"/>
                    <a:pt x="51" y="0"/>
                  </a:cubicBezTo>
                  <a:close/>
                  <a:moveTo>
                    <a:pt x="51" y="80"/>
                  </a:moveTo>
                  <a:cubicBezTo>
                    <a:pt x="38" y="80"/>
                    <a:pt x="28" y="69"/>
                    <a:pt x="28" y="56"/>
                  </a:cubicBezTo>
                  <a:cubicBezTo>
                    <a:pt x="28" y="43"/>
                    <a:pt x="38" y="33"/>
                    <a:pt x="51" y="33"/>
                  </a:cubicBezTo>
                  <a:cubicBezTo>
                    <a:pt x="64" y="33"/>
                    <a:pt x="74" y="43"/>
                    <a:pt x="74" y="56"/>
                  </a:cubicBezTo>
                  <a:cubicBezTo>
                    <a:pt x="74" y="69"/>
                    <a:pt x="64" y="80"/>
                    <a:pt x="51" y="8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158"/>
            <p:cNvSpPr/>
            <p:nvPr/>
          </p:nvSpPr>
          <p:spPr bwMode="auto">
            <a:xfrm>
              <a:off x="7022" y="2269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159"/>
            <p:cNvSpPr/>
            <p:nvPr/>
          </p:nvSpPr>
          <p:spPr bwMode="auto">
            <a:xfrm>
              <a:off x="7126" y="2361"/>
              <a:ext cx="289" cy="301"/>
            </a:xfrm>
            <a:custGeom>
              <a:avLst/>
              <a:gdLst>
                <a:gd name="T0" fmla="*/ 128 w 188"/>
                <a:gd name="T1" fmla="*/ 0 h 196"/>
                <a:gd name="T2" fmla="*/ 63 w 188"/>
                <a:gd name="T3" fmla="*/ 65 h 196"/>
                <a:gd name="T4" fmla="*/ 46 w 188"/>
                <a:gd name="T5" fmla="*/ 49 h 196"/>
                <a:gd name="T6" fmla="*/ 36 w 188"/>
                <a:gd name="T7" fmla="*/ 59 h 196"/>
                <a:gd name="T8" fmla="*/ 52 w 188"/>
                <a:gd name="T9" fmla="*/ 76 h 196"/>
                <a:gd name="T10" fmla="*/ 0 w 188"/>
                <a:gd name="T11" fmla="*/ 128 h 196"/>
                <a:gd name="T12" fmla="*/ 67 w 188"/>
                <a:gd name="T13" fmla="*/ 196 h 196"/>
                <a:gd name="T14" fmla="*/ 148 w 188"/>
                <a:gd name="T15" fmla="*/ 196 h 196"/>
                <a:gd name="T16" fmla="*/ 188 w 188"/>
                <a:gd name="T17" fmla="*/ 156 h 196"/>
                <a:gd name="T18" fmla="*/ 188 w 188"/>
                <a:gd name="T19" fmla="*/ 61 h 196"/>
                <a:gd name="T20" fmla="*/ 128 w 188"/>
                <a:gd name="T2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196">
                  <a:moveTo>
                    <a:pt x="128" y="0"/>
                  </a:moveTo>
                  <a:cubicBezTo>
                    <a:pt x="63" y="65"/>
                    <a:pt x="63" y="65"/>
                    <a:pt x="63" y="65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67" y="196"/>
                    <a:pt x="67" y="196"/>
                    <a:pt x="67" y="196"/>
                  </a:cubicBezTo>
                  <a:cubicBezTo>
                    <a:pt x="148" y="196"/>
                    <a:pt x="148" y="196"/>
                    <a:pt x="148" y="196"/>
                  </a:cubicBezTo>
                  <a:cubicBezTo>
                    <a:pt x="170" y="196"/>
                    <a:pt x="188" y="178"/>
                    <a:pt x="188" y="156"/>
                  </a:cubicBezTo>
                  <a:cubicBezTo>
                    <a:pt x="188" y="61"/>
                    <a:pt x="188" y="61"/>
                    <a:pt x="188" y="61"/>
                  </a:cubicBezTo>
                  <a:lnTo>
                    <a:pt x="128" y="0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160"/>
            <p:cNvSpPr/>
            <p:nvPr/>
          </p:nvSpPr>
          <p:spPr bwMode="auto">
            <a:xfrm>
              <a:off x="7186" y="2378"/>
              <a:ext cx="120" cy="120"/>
            </a:xfrm>
            <a:custGeom>
              <a:avLst/>
              <a:gdLst>
                <a:gd name="T0" fmla="*/ 101 w 120"/>
                <a:gd name="T1" fmla="*/ 0 h 120"/>
                <a:gd name="T2" fmla="*/ 0 w 120"/>
                <a:gd name="T3" fmla="*/ 100 h 120"/>
                <a:gd name="T4" fmla="*/ 18 w 120"/>
                <a:gd name="T5" fmla="*/ 120 h 120"/>
                <a:gd name="T6" fmla="*/ 120 w 120"/>
                <a:gd name="T7" fmla="*/ 19 h 120"/>
                <a:gd name="T8" fmla="*/ 101 w 120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20">
                  <a:moveTo>
                    <a:pt x="101" y="0"/>
                  </a:moveTo>
                  <a:lnTo>
                    <a:pt x="0" y="100"/>
                  </a:lnTo>
                  <a:lnTo>
                    <a:pt x="18" y="120"/>
                  </a:lnTo>
                  <a:lnTo>
                    <a:pt x="120" y="19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161"/>
            <p:cNvSpPr/>
            <p:nvPr/>
          </p:nvSpPr>
          <p:spPr bwMode="auto">
            <a:xfrm>
              <a:off x="7097" y="2432"/>
              <a:ext cx="155" cy="155"/>
            </a:xfrm>
            <a:custGeom>
              <a:avLst/>
              <a:gdLst>
                <a:gd name="T0" fmla="*/ 68 w 101"/>
                <a:gd name="T1" fmla="*/ 8 h 101"/>
                <a:gd name="T2" fmla="*/ 68 w 101"/>
                <a:gd name="T3" fmla="*/ 8 h 101"/>
                <a:gd name="T4" fmla="*/ 65 w 101"/>
                <a:gd name="T5" fmla="*/ 3 h 101"/>
                <a:gd name="T6" fmla="*/ 55 w 101"/>
                <a:gd name="T7" fmla="*/ 2 h 101"/>
                <a:gd name="T8" fmla="*/ 54 w 101"/>
                <a:gd name="T9" fmla="*/ 5 h 101"/>
                <a:gd name="T10" fmla="*/ 53 w 101"/>
                <a:gd name="T11" fmla="*/ 7 h 101"/>
                <a:gd name="T12" fmla="*/ 53 w 101"/>
                <a:gd name="T13" fmla="*/ 7 h 101"/>
                <a:gd name="T14" fmla="*/ 53 w 101"/>
                <a:gd name="T15" fmla="*/ 7 h 101"/>
                <a:gd name="T16" fmla="*/ 44 w 101"/>
                <a:gd name="T17" fmla="*/ 25 h 101"/>
                <a:gd name="T18" fmla="*/ 23 w 101"/>
                <a:gd name="T19" fmla="*/ 35 h 101"/>
                <a:gd name="T20" fmla="*/ 9 w 101"/>
                <a:gd name="T21" fmla="*/ 41 h 101"/>
                <a:gd name="T22" fmla="*/ 11 w 101"/>
                <a:gd name="T23" fmla="*/ 75 h 101"/>
                <a:gd name="T24" fmla="*/ 26 w 101"/>
                <a:gd name="T25" fmla="*/ 90 h 101"/>
                <a:gd name="T26" fmla="*/ 60 w 101"/>
                <a:gd name="T27" fmla="*/ 92 h 101"/>
                <a:gd name="T28" fmla="*/ 65 w 101"/>
                <a:gd name="T29" fmla="*/ 78 h 101"/>
                <a:gd name="T30" fmla="*/ 76 w 101"/>
                <a:gd name="T31" fmla="*/ 57 h 101"/>
                <a:gd name="T32" fmla="*/ 94 w 101"/>
                <a:gd name="T33" fmla="*/ 48 h 101"/>
                <a:gd name="T34" fmla="*/ 94 w 101"/>
                <a:gd name="T35" fmla="*/ 48 h 101"/>
                <a:gd name="T36" fmla="*/ 94 w 101"/>
                <a:gd name="T37" fmla="*/ 48 h 101"/>
                <a:gd name="T38" fmla="*/ 99 w 101"/>
                <a:gd name="T39" fmla="*/ 46 h 101"/>
                <a:gd name="T40" fmla="*/ 98 w 101"/>
                <a:gd name="T41" fmla="*/ 36 h 101"/>
                <a:gd name="T42" fmla="*/ 93 w 101"/>
                <a:gd name="T43" fmla="*/ 34 h 101"/>
                <a:gd name="T44" fmla="*/ 93 w 101"/>
                <a:gd name="T45" fmla="*/ 33 h 101"/>
                <a:gd name="T46" fmla="*/ 70 w 101"/>
                <a:gd name="T47" fmla="*/ 30 h 101"/>
                <a:gd name="T48" fmla="*/ 68 w 101"/>
                <a:gd name="T49" fmla="*/ 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1" h="101">
                  <a:moveTo>
                    <a:pt x="68" y="8"/>
                  </a:moveTo>
                  <a:cubicBezTo>
                    <a:pt x="68" y="8"/>
                    <a:pt x="68" y="8"/>
                    <a:pt x="68" y="8"/>
                  </a:cubicBezTo>
                  <a:cubicBezTo>
                    <a:pt x="67" y="6"/>
                    <a:pt x="67" y="4"/>
                    <a:pt x="65" y="3"/>
                  </a:cubicBezTo>
                  <a:cubicBezTo>
                    <a:pt x="62" y="0"/>
                    <a:pt x="58" y="0"/>
                    <a:pt x="55" y="2"/>
                  </a:cubicBezTo>
                  <a:cubicBezTo>
                    <a:pt x="54" y="3"/>
                    <a:pt x="54" y="4"/>
                    <a:pt x="54" y="5"/>
                  </a:cubicBezTo>
                  <a:cubicBezTo>
                    <a:pt x="54" y="5"/>
                    <a:pt x="53" y="6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2" y="14"/>
                    <a:pt x="49" y="20"/>
                    <a:pt x="44" y="25"/>
                  </a:cubicBezTo>
                  <a:cubicBezTo>
                    <a:pt x="38" y="31"/>
                    <a:pt x="31" y="34"/>
                    <a:pt x="23" y="35"/>
                  </a:cubicBezTo>
                  <a:cubicBezTo>
                    <a:pt x="23" y="35"/>
                    <a:pt x="13" y="38"/>
                    <a:pt x="9" y="41"/>
                  </a:cubicBezTo>
                  <a:cubicBezTo>
                    <a:pt x="0" y="50"/>
                    <a:pt x="1" y="65"/>
                    <a:pt x="11" y="75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36" y="100"/>
                    <a:pt x="51" y="101"/>
                    <a:pt x="60" y="92"/>
                  </a:cubicBezTo>
                  <a:cubicBezTo>
                    <a:pt x="63" y="88"/>
                    <a:pt x="65" y="78"/>
                    <a:pt x="65" y="78"/>
                  </a:cubicBezTo>
                  <a:cubicBezTo>
                    <a:pt x="66" y="70"/>
                    <a:pt x="70" y="63"/>
                    <a:pt x="76" y="57"/>
                  </a:cubicBezTo>
                  <a:cubicBezTo>
                    <a:pt x="81" y="52"/>
                    <a:pt x="87" y="49"/>
                    <a:pt x="94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5" y="48"/>
                    <a:pt x="98" y="47"/>
                    <a:pt x="99" y="46"/>
                  </a:cubicBezTo>
                  <a:cubicBezTo>
                    <a:pt x="101" y="43"/>
                    <a:pt x="101" y="39"/>
                    <a:pt x="98" y="36"/>
                  </a:cubicBezTo>
                  <a:cubicBezTo>
                    <a:pt x="97" y="35"/>
                    <a:pt x="95" y="34"/>
                    <a:pt x="93" y="34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70" y="30"/>
                    <a:pt x="70" y="30"/>
                    <a:pt x="70" y="30"/>
                  </a:cubicBezTo>
                  <a:lnTo>
                    <a:pt x="68" y="8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162"/>
            <p:cNvSpPr/>
            <p:nvPr/>
          </p:nvSpPr>
          <p:spPr bwMode="auto">
            <a:xfrm>
              <a:off x="7126" y="2460"/>
              <a:ext cx="114" cy="112"/>
            </a:xfrm>
            <a:custGeom>
              <a:avLst/>
              <a:gdLst>
                <a:gd name="T0" fmla="*/ 74 w 74"/>
                <a:gd name="T1" fmla="*/ 22 h 73"/>
                <a:gd name="T2" fmla="*/ 74 w 74"/>
                <a:gd name="T3" fmla="*/ 22 h 73"/>
                <a:gd name="T4" fmla="*/ 74 w 74"/>
                <a:gd name="T5" fmla="*/ 22 h 73"/>
                <a:gd name="T6" fmla="*/ 74 w 74"/>
                <a:gd name="T7" fmla="*/ 22 h 73"/>
                <a:gd name="T8" fmla="*/ 74 w 74"/>
                <a:gd name="T9" fmla="*/ 22 h 73"/>
                <a:gd name="T10" fmla="*/ 74 w 74"/>
                <a:gd name="T11" fmla="*/ 24 h 73"/>
                <a:gd name="T12" fmla="*/ 68 w 74"/>
                <a:gd name="T13" fmla="*/ 25 h 73"/>
                <a:gd name="T14" fmla="*/ 52 w 74"/>
                <a:gd name="T15" fmla="*/ 35 h 73"/>
                <a:gd name="T16" fmla="*/ 40 w 74"/>
                <a:gd name="T17" fmla="*/ 59 h 73"/>
                <a:gd name="T18" fmla="*/ 39 w 74"/>
                <a:gd name="T19" fmla="*/ 64 h 73"/>
                <a:gd name="T20" fmla="*/ 36 w 74"/>
                <a:gd name="T21" fmla="*/ 69 h 73"/>
                <a:gd name="T22" fmla="*/ 30 w 74"/>
                <a:gd name="T23" fmla="*/ 73 h 73"/>
                <a:gd name="T24" fmla="*/ 0 w 74"/>
                <a:gd name="T25" fmla="*/ 42 h 73"/>
                <a:gd name="T26" fmla="*/ 43 w 74"/>
                <a:gd name="T27" fmla="*/ 0 h 73"/>
                <a:gd name="T28" fmla="*/ 44 w 74"/>
                <a:gd name="T29" fmla="*/ 10 h 73"/>
                <a:gd name="T30" fmla="*/ 47 w 74"/>
                <a:gd name="T31" fmla="*/ 17 h 73"/>
                <a:gd name="T32" fmla="*/ 53 w 74"/>
                <a:gd name="T33" fmla="*/ 20 h 73"/>
                <a:gd name="T34" fmla="*/ 53 w 74"/>
                <a:gd name="T35" fmla="*/ 20 h 73"/>
                <a:gd name="T36" fmla="*/ 72 w 74"/>
                <a:gd name="T37" fmla="*/ 22 h 73"/>
                <a:gd name="T38" fmla="*/ 74 w 74"/>
                <a:gd name="T39" fmla="*/ 2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73">
                  <a:moveTo>
                    <a:pt x="74" y="22"/>
                  </a:move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3"/>
                    <a:pt x="74" y="23"/>
                    <a:pt x="74" y="24"/>
                  </a:cubicBezTo>
                  <a:cubicBezTo>
                    <a:pt x="74" y="24"/>
                    <a:pt x="68" y="25"/>
                    <a:pt x="68" y="25"/>
                  </a:cubicBezTo>
                  <a:cubicBezTo>
                    <a:pt x="62" y="27"/>
                    <a:pt x="57" y="30"/>
                    <a:pt x="52" y="35"/>
                  </a:cubicBezTo>
                  <a:cubicBezTo>
                    <a:pt x="45" y="42"/>
                    <a:pt x="41" y="50"/>
                    <a:pt x="40" y="59"/>
                  </a:cubicBezTo>
                  <a:cubicBezTo>
                    <a:pt x="40" y="60"/>
                    <a:pt x="39" y="62"/>
                    <a:pt x="39" y="64"/>
                  </a:cubicBezTo>
                  <a:cubicBezTo>
                    <a:pt x="37" y="68"/>
                    <a:pt x="36" y="69"/>
                    <a:pt x="36" y="69"/>
                  </a:cubicBezTo>
                  <a:cubicBezTo>
                    <a:pt x="35" y="71"/>
                    <a:pt x="33" y="72"/>
                    <a:pt x="30" y="7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2"/>
                    <a:pt x="44" y="15"/>
                    <a:pt x="47" y="17"/>
                  </a:cubicBezTo>
                  <a:cubicBezTo>
                    <a:pt x="48" y="19"/>
                    <a:pt x="51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22"/>
                    <a:pt x="73" y="22"/>
                    <a:pt x="74" y="22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163"/>
            <p:cNvSpPr/>
            <p:nvPr/>
          </p:nvSpPr>
          <p:spPr bwMode="auto">
            <a:xfrm>
              <a:off x="7140" y="2506"/>
              <a:ext cx="38" cy="38"/>
            </a:xfrm>
            <a:custGeom>
              <a:avLst/>
              <a:gdLst>
                <a:gd name="T0" fmla="*/ 0 w 38"/>
                <a:gd name="T1" fmla="*/ 18 h 38"/>
                <a:gd name="T2" fmla="*/ 20 w 38"/>
                <a:gd name="T3" fmla="*/ 38 h 38"/>
                <a:gd name="T4" fmla="*/ 38 w 38"/>
                <a:gd name="T5" fmla="*/ 18 h 38"/>
                <a:gd name="T6" fmla="*/ 20 w 38"/>
                <a:gd name="T7" fmla="*/ 0 h 38"/>
                <a:gd name="T8" fmla="*/ 0 w 3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0" y="18"/>
                  </a:moveTo>
                  <a:lnTo>
                    <a:pt x="20" y="38"/>
                  </a:lnTo>
                  <a:lnTo>
                    <a:pt x="38" y="18"/>
                  </a:lnTo>
                  <a:lnTo>
                    <a:pt x="20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164"/>
            <p:cNvSpPr/>
            <p:nvPr/>
          </p:nvSpPr>
          <p:spPr bwMode="auto">
            <a:xfrm>
              <a:off x="7284" y="2349"/>
              <a:ext cx="51" cy="51"/>
            </a:xfrm>
            <a:custGeom>
              <a:avLst/>
              <a:gdLst>
                <a:gd name="T0" fmla="*/ 25 w 51"/>
                <a:gd name="T1" fmla="*/ 51 h 51"/>
                <a:gd name="T2" fmla="*/ 0 w 51"/>
                <a:gd name="T3" fmla="*/ 26 h 51"/>
                <a:gd name="T4" fmla="*/ 25 w 51"/>
                <a:gd name="T5" fmla="*/ 0 h 51"/>
                <a:gd name="T6" fmla="*/ 51 w 51"/>
                <a:gd name="T7" fmla="*/ 26 h 51"/>
                <a:gd name="T8" fmla="*/ 25 w 51"/>
                <a:gd name="T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25" y="51"/>
                  </a:moveTo>
                  <a:lnTo>
                    <a:pt x="0" y="26"/>
                  </a:lnTo>
                  <a:lnTo>
                    <a:pt x="25" y="0"/>
                  </a:lnTo>
                  <a:lnTo>
                    <a:pt x="51" y="26"/>
                  </a:lnTo>
                  <a:lnTo>
                    <a:pt x="25" y="51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165"/>
            <p:cNvSpPr/>
            <p:nvPr/>
          </p:nvSpPr>
          <p:spPr bwMode="auto">
            <a:xfrm>
              <a:off x="6408" y="2271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7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7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166"/>
            <p:cNvSpPr/>
            <p:nvPr/>
          </p:nvSpPr>
          <p:spPr bwMode="auto">
            <a:xfrm>
              <a:off x="6521" y="2383"/>
              <a:ext cx="280" cy="281"/>
            </a:xfrm>
            <a:custGeom>
              <a:avLst/>
              <a:gdLst>
                <a:gd name="T0" fmla="*/ 68 w 182"/>
                <a:gd name="T1" fmla="*/ 40 h 183"/>
                <a:gd name="T2" fmla="*/ 52 w 182"/>
                <a:gd name="T3" fmla="*/ 24 h 183"/>
                <a:gd name="T4" fmla="*/ 15 w 182"/>
                <a:gd name="T5" fmla="*/ 62 h 183"/>
                <a:gd name="T6" fmla="*/ 30 w 182"/>
                <a:gd name="T7" fmla="*/ 78 h 183"/>
                <a:gd name="T8" fmla="*/ 0 w 182"/>
                <a:gd name="T9" fmla="*/ 108 h 183"/>
                <a:gd name="T10" fmla="*/ 75 w 182"/>
                <a:gd name="T11" fmla="*/ 183 h 183"/>
                <a:gd name="T12" fmla="*/ 142 w 182"/>
                <a:gd name="T13" fmla="*/ 183 h 183"/>
                <a:gd name="T14" fmla="*/ 182 w 182"/>
                <a:gd name="T15" fmla="*/ 143 h 183"/>
                <a:gd name="T16" fmla="*/ 182 w 182"/>
                <a:gd name="T17" fmla="*/ 75 h 183"/>
                <a:gd name="T18" fmla="*/ 108 w 182"/>
                <a:gd name="T19" fmla="*/ 0 h 183"/>
                <a:gd name="T20" fmla="*/ 68 w 182"/>
                <a:gd name="T21" fmla="*/ 4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2" h="183">
                  <a:moveTo>
                    <a:pt x="68" y="40"/>
                  </a:moveTo>
                  <a:cubicBezTo>
                    <a:pt x="52" y="24"/>
                    <a:pt x="52" y="24"/>
                    <a:pt x="52" y="24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75" y="183"/>
                    <a:pt x="75" y="183"/>
                    <a:pt x="75" y="183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64" y="183"/>
                    <a:pt x="182" y="165"/>
                    <a:pt x="182" y="143"/>
                  </a:cubicBezTo>
                  <a:cubicBezTo>
                    <a:pt x="182" y="75"/>
                    <a:pt x="182" y="75"/>
                    <a:pt x="182" y="75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68" y="40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167"/>
            <p:cNvSpPr>
              <a:spLocks noEditPoints="1"/>
            </p:cNvSpPr>
            <p:nvPr/>
          </p:nvSpPr>
          <p:spPr bwMode="auto">
            <a:xfrm>
              <a:off x="6488" y="2349"/>
              <a:ext cx="233" cy="234"/>
            </a:xfrm>
            <a:custGeom>
              <a:avLst/>
              <a:gdLst>
                <a:gd name="T0" fmla="*/ 76 w 152"/>
                <a:gd name="T1" fmla="*/ 0 h 152"/>
                <a:gd name="T2" fmla="*/ 0 w 152"/>
                <a:gd name="T3" fmla="*/ 76 h 152"/>
                <a:gd name="T4" fmla="*/ 76 w 152"/>
                <a:gd name="T5" fmla="*/ 152 h 152"/>
                <a:gd name="T6" fmla="*/ 152 w 152"/>
                <a:gd name="T7" fmla="*/ 76 h 152"/>
                <a:gd name="T8" fmla="*/ 76 w 152"/>
                <a:gd name="T9" fmla="*/ 0 h 152"/>
                <a:gd name="T10" fmla="*/ 76 w 152"/>
                <a:gd name="T11" fmla="*/ 88 h 152"/>
                <a:gd name="T12" fmla="*/ 64 w 152"/>
                <a:gd name="T13" fmla="*/ 76 h 152"/>
                <a:gd name="T14" fmla="*/ 76 w 152"/>
                <a:gd name="T15" fmla="*/ 64 h 152"/>
                <a:gd name="T16" fmla="*/ 88 w 152"/>
                <a:gd name="T17" fmla="*/ 76 h 152"/>
                <a:gd name="T18" fmla="*/ 76 w 152"/>
                <a:gd name="T19" fmla="*/ 8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152">
                  <a:moveTo>
                    <a:pt x="76" y="0"/>
                  </a:moveTo>
                  <a:cubicBezTo>
                    <a:pt x="34" y="0"/>
                    <a:pt x="0" y="34"/>
                    <a:pt x="0" y="76"/>
                  </a:cubicBezTo>
                  <a:cubicBezTo>
                    <a:pt x="0" y="118"/>
                    <a:pt x="34" y="152"/>
                    <a:pt x="76" y="152"/>
                  </a:cubicBezTo>
                  <a:cubicBezTo>
                    <a:pt x="118" y="152"/>
                    <a:pt x="152" y="118"/>
                    <a:pt x="152" y="76"/>
                  </a:cubicBezTo>
                  <a:cubicBezTo>
                    <a:pt x="152" y="34"/>
                    <a:pt x="118" y="0"/>
                    <a:pt x="76" y="0"/>
                  </a:cubicBezTo>
                  <a:close/>
                  <a:moveTo>
                    <a:pt x="76" y="88"/>
                  </a:moveTo>
                  <a:cubicBezTo>
                    <a:pt x="70" y="88"/>
                    <a:pt x="64" y="82"/>
                    <a:pt x="64" y="76"/>
                  </a:cubicBezTo>
                  <a:cubicBezTo>
                    <a:pt x="64" y="70"/>
                    <a:pt x="70" y="64"/>
                    <a:pt x="76" y="64"/>
                  </a:cubicBezTo>
                  <a:cubicBezTo>
                    <a:pt x="82" y="64"/>
                    <a:pt x="88" y="70"/>
                    <a:pt x="88" y="76"/>
                  </a:cubicBezTo>
                  <a:cubicBezTo>
                    <a:pt x="88" y="82"/>
                    <a:pt x="82" y="88"/>
                    <a:pt x="76" y="8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168"/>
            <p:cNvSpPr/>
            <p:nvPr/>
          </p:nvSpPr>
          <p:spPr bwMode="auto">
            <a:xfrm>
              <a:off x="6520" y="2381"/>
              <a:ext cx="40" cy="40"/>
            </a:xfrm>
            <a:custGeom>
              <a:avLst/>
              <a:gdLst>
                <a:gd name="T0" fmla="*/ 0 w 26"/>
                <a:gd name="T1" fmla="*/ 22 h 26"/>
                <a:gd name="T2" fmla="*/ 22 w 26"/>
                <a:gd name="T3" fmla="*/ 0 h 26"/>
                <a:gd name="T4" fmla="*/ 26 w 26"/>
                <a:gd name="T5" fmla="*/ 6 h 26"/>
                <a:gd name="T6" fmla="*/ 6 w 26"/>
                <a:gd name="T7" fmla="*/ 26 h 26"/>
                <a:gd name="T8" fmla="*/ 0 w 26"/>
                <a:gd name="T9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0" y="22"/>
                  </a:moveTo>
                  <a:cubicBezTo>
                    <a:pt x="5" y="13"/>
                    <a:pt x="13" y="6"/>
                    <a:pt x="22" y="0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17" y="11"/>
                    <a:pt x="11" y="18"/>
                    <a:pt x="6" y="26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169"/>
            <p:cNvSpPr/>
            <p:nvPr/>
          </p:nvSpPr>
          <p:spPr bwMode="auto">
            <a:xfrm>
              <a:off x="6537" y="2398"/>
              <a:ext cx="32" cy="32"/>
            </a:xfrm>
            <a:custGeom>
              <a:avLst/>
              <a:gdLst>
                <a:gd name="T0" fmla="*/ 0 w 21"/>
                <a:gd name="T1" fmla="*/ 18 h 21"/>
                <a:gd name="T2" fmla="*/ 18 w 21"/>
                <a:gd name="T3" fmla="*/ 0 h 21"/>
                <a:gd name="T4" fmla="*/ 21 w 21"/>
                <a:gd name="T5" fmla="*/ 6 h 21"/>
                <a:gd name="T6" fmla="*/ 6 w 21"/>
                <a:gd name="T7" fmla="*/ 21 h 21"/>
                <a:gd name="T8" fmla="*/ 0 w 21"/>
                <a:gd name="T9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5" y="11"/>
                    <a:pt x="11" y="5"/>
                    <a:pt x="18" y="0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15" y="10"/>
                    <a:pt x="10" y="15"/>
                    <a:pt x="6" y="21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170"/>
            <p:cNvSpPr/>
            <p:nvPr/>
          </p:nvSpPr>
          <p:spPr bwMode="auto">
            <a:xfrm>
              <a:off x="6555" y="2417"/>
              <a:ext cx="26" cy="26"/>
            </a:xfrm>
            <a:custGeom>
              <a:avLst/>
              <a:gdLst>
                <a:gd name="T0" fmla="*/ 7 w 17"/>
                <a:gd name="T1" fmla="*/ 17 h 17"/>
                <a:gd name="T2" fmla="*/ 0 w 17"/>
                <a:gd name="T3" fmla="*/ 13 h 17"/>
                <a:gd name="T4" fmla="*/ 13 w 17"/>
                <a:gd name="T5" fmla="*/ 0 h 17"/>
                <a:gd name="T6" fmla="*/ 17 w 17"/>
                <a:gd name="T7" fmla="*/ 7 h 17"/>
                <a:gd name="T8" fmla="*/ 7 w 17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7" y="17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8"/>
                    <a:pt x="7" y="3"/>
                    <a:pt x="13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3" y="10"/>
                    <a:pt x="9" y="13"/>
                    <a:pt x="7" y="17"/>
                  </a:cubicBez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171"/>
            <p:cNvSpPr/>
            <p:nvPr/>
          </p:nvSpPr>
          <p:spPr bwMode="auto">
            <a:xfrm>
              <a:off x="6632" y="2493"/>
              <a:ext cx="18" cy="19"/>
            </a:xfrm>
            <a:custGeom>
              <a:avLst/>
              <a:gdLst>
                <a:gd name="T0" fmla="*/ 5 w 12"/>
                <a:gd name="T1" fmla="*/ 12 h 12"/>
                <a:gd name="T2" fmla="*/ 0 w 12"/>
                <a:gd name="T3" fmla="*/ 5 h 12"/>
                <a:gd name="T4" fmla="*/ 5 w 12"/>
                <a:gd name="T5" fmla="*/ 0 h 12"/>
                <a:gd name="T6" fmla="*/ 12 w 12"/>
                <a:gd name="T7" fmla="*/ 5 h 12"/>
                <a:gd name="T8" fmla="*/ 5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5" y="12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3" y="2"/>
                    <a:pt x="5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0" y="8"/>
                    <a:pt x="8" y="10"/>
                    <a:pt x="5" y="12"/>
                  </a:cubicBez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172"/>
            <p:cNvSpPr/>
            <p:nvPr/>
          </p:nvSpPr>
          <p:spPr bwMode="auto">
            <a:xfrm>
              <a:off x="6646" y="2507"/>
              <a:ext cx="20" cy="20"/>
            </a:xfrm>
            <a:custGeom>
              <a:avLst/>
              <a:gdLst>
                <a:gd name="T0" fmla="*/ 0 w 13"/>
                <a:gd name="T1" fmla="*/ 8 h 13"/>
                <a:gd name="T2" fmla="*/ 8 w 13"/>
                <a:gd name="T3" fmla="*/ 0 h 13"/>
                <a:gd name="T4" fmla="*/ 13 w 13"/>
                <a:gd name="T5" fmla="*/ 4 h 13"/>
                <a:gd name="T6" fmla="*/ 4 w 13"/>
                <a:gd name="T7" fmla="*/ 13 h 13"/>
                <a:gd name="T8" fmla="*/ 0 w 13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0" y="8"/>
                  </a:moveTo>
                  <a:cubicBezTo>
                    <a:pt x="3" y="6"/>
                    <a:pt x="6" y="3"/>
                    <a:pt x="8" y="0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8"/>
                    <a:pt x="7" y="11"/>
                    <a:pt x="4" y="13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173"/>
            <p:cNvSpPr/>
            <p:nvPr/>
          </p:nvSpPr>
          <p:spPr bwMode="auto">
            <a:xfrm>
              <a:off x="6658" y="2520"/>
              <a:ext cx="24" cy="24"/>
            </a:xfrm>
            <a:custGeom>
              <a:avLst/>
              <a:gdLst>
                <a:gd name="T0" fmla="*/ 4 w 16"/>
                <a:gd name="T1" fmla="*/ 16 h 16"/>
                <a:gd name="T2" fmla="*/ 0 w 16"/>
                <a:gd name="T3" fmla="*/ 11 h 16"/>
                <a:gd name="T4" fmla="*/ 11 w 16"/>
                <a:gd name="T5" fmla="*/ 0 h 16"/>
                <a:gd name="T6" fmla="*/ 16 w 16"/>
                <a:gd name="T7" fmla="*/ 4 h 16"/>
                <a:gd name="T8" fmla="*/ 4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4" y="16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4" y="8"/>
                    <a:pt x="7" y="4"/>
                    <a:pt x="11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2" y="8"/>
                    <a:pt x="8" y="12"/>
                    <a:pt x="4" y="16"/>
                  </a:cubicBez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174"/>
            <p:cNvSpPr/>
            <p:nvPr/>
          </p:nvSpPr>
          <p:spPr bwMode="auto">
            <a:xfrm>
              <a:off x="5794" y="2271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7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7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175"/>
            <p:cNvSpPr/>
            <p:nvPr/>
          </p:nvSpPr>
          <p:spPr bwMode="auto">
            <a:xfrm>
              <a:off x="5874" y="2395"/>
              <a:ext cx="313" cy="267"/>
            </a:xfrm>
            <a:custGeom>
              <a:avLst/>
              <a:gdLst>
                <a:gd name="T0" fmla="*/ 0 w 204"/>
                <a:gd name="T1" fmla="*/ 111 h 174"/>
                <a:gd name="T2" fmla="*/ 63 w 204"/>
                <a:gd name="T3" fmla="*/ 174 h 174"/>
                <a:gd name="T4" fmla="*/ 170 w 204"/>
                <a:gd name="T5" fmla="*/ 174 h 174"/>
                <a:gd name="T6" fmla="*/ 204 w 204"/>
                <a:gd name="T7" fmla="*/ 135 h 174"/>
                <a:gd name="T8" fmla="*/ 204 w 204"/>
                <a:gd name="T9" fmla="*/ 52 h 174"/>
                <a:gd name="T10" fmla="*/ 152 w 204"/>
                <a:gd name="T11" fmla="*/ 0 h 174"/>
                <a:gd name="T12" fmla="*/ 0 w 204"/>
                <a:gd name="T13" fmla="*/ 111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74">
                  <a:moveTo>
                    <a:pt x="0" y="111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170" y="174"/>
                    <a:pt x="170" y="174"/>
                    <a:pt x="170" y="174"/>
                  </a:cubicBezTo>
                  <a:cubicBezTo>
                    <a:pt x="189" y="171"/>
                    <a:pt x="204" y="155"/>
                    <a:pt x="204" y="135"/>
                  </a:cubicBezTo>
                  <a:cubicBezTo>
                    <a:pt x="204" y="52"/>
                    <a:pt x="204" y="52"/>
                    <a:pt x="204" y="52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0" y="111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Rectangle 176"/>
            <p:cNvSpPr>
              <a:spLocks noChangeArrowheads="1"/>
            </p:cNvSpPr>
            <p:nvPr/>
          </p:nvSpPr>
          <p:spPr bwMode="auto">
            <a:xfrm>
              <a:off x="5874" y="2395"/>
              <a:ext cx="233" cy="17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177"/>
            <p:cNvSpPr/>
            <p:nvPr/>
          </p:nvSpPr>
          <p:spPr bwMode="auto">
            <a:xfrm>
              <a:off x="5900" y="2421"/>
              <a:ext cx="181" cy="108"/>
            </a:xfrm>
            <a:custGeom>
              <a:avLst/>
              <a:gdLst>
                <a:gd name="T0" fmla="*/ 181 w 181"/>
                <a:gd name="T1" fmla="*/ 108 h 108"/>
                <a:gd name="T2" fmla="*/ 136 w 181"/>
                <a:gd name="T3" fmla="*/ 108 h 108"/>
                <a:gd name="T4" fmla="*/ 126 w 181"/>
                <a:gd name="T5" fmla="*/ 91 h 108"/>
                <a:gd name="T6" fmla="*/ 55 w 181"/>
                <a:gd name="T7" fmla="*/ 91 h 108"/>
                <a:gd name="T8" fmla="*/ 44 w 181"/>
                <a:gd name="T9" fmla="*/ 108 h 108"/>
                <a:gd name="T10" fmla="*/ 0 w 181"/>
                <a:gd name="T11" fmla="*/ 108 h 108"/>
                <a:gd name="T12" fmla="*/ 0 w 181"/>
                <a:gd name="T13" fmla="*/ 0 h 108"/>
                <a:gd name="T14" fmla="*/ 181 w 181"/>
                <a:gd name="T15" fmla="*/ 0 h 108"/>
                <a:gd name="T16" fmla="*/ 181 w 181"/>
                <a:gd name="T17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108">
                  <a:moveTo>
                    <a:pt x="181" y="108"/>
                  </a:moveTo>
                  <a:lnTo>
                    <a:pt x="136" y="108"/>
                  </a:lnTo>
                  <a:lnTo>
                    <a:pt x="126" y="91"/>
                  </a:lnTo>
                  <a:lnTo>
                    <a:pt x="55" y="91"/>
                  </a:lnTo>
                  <a:lnTo>
                    <a:pt x="44" y="108"/>
                  </a:lnTo>
                  <a:lnTo>
                    <a:pt x="0" y="108"/>
                  </a:lnTo>
                  <a:lnTo>
                    <a:pt x="0" y="0"/>
                  </a:lnTo>
                  <a:lnTo>
                    <a:pt x="181" y="0"/>
                  </a:lnTo>
                  <a:lnTo>
                    <a:pt x="181" y="108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178"/>
            <p:cNvSpPr>
              <a:spLocks noEditPoints="1"/>
            </p:cNvSpPr>
            <p:nvPr/>
          </p:nvSpPr>
          <p:spPr bwMode="auto">
            <a:xfrm>
              <a:off x="5918" y="2440"/>
              <a:ext cx="144" cy="53"/>
            </a:xfrm>
            <a:custGeom>
              <a:avLst/>
              <a:gdLst>
                <a:gd name="T0" fmla="*/ 17 w 94"/>
                <a:gd name="T1" fmla="*/ 35 h 35"/>
                <a:gd name="T2" fmla="*/ 77 w 94"/>
                <a:gd name="T3" fmla="*/ 35 h 35"/>
                <a:gd name="T4" fmla="*/ 94 w 94"/>
                <a:gd name="T5" fmla="*/ 18 h 35"/>
                <a:gd name="T6" fmla="*/ 77 w 94"/>
                <a:gd name="T7" fmla="*/ 0 h 35"/>
                <a:gd name="T8" fmla="*/ 17 w 94"/>
                <a:gd name="T9" fmla="*/ 0 h 35"/>
                <a:gd name="T10" fmla="*/ 0 w 94"/>
                <a:gd name="T11" fmla="*/ 18 h 35"/>
                <a:gd name="T12" fmla="*/ 17 w 94"/>
                <a:gd name="T13" fmla="*/ 35 h 35"/>
                <a:gd name="T14" fmla="*/ 77 w 94"/>
                <a:gd name="T15" fmla="*/ 12 h 35"/>
                <a:gd name="T16" fmla="*/ 82 w 94"/>
                <a:gd name="T17" fmla="*/ 18 h 35"/>
                <a:gd name="T18" fmla="*/ 77 w 94"/>
                <a:gd name="T19" fmla="*/ 23 h 35"/>
                <a:gd name="T20" fmla="*/ 71 w 94"/>
                <a:gd name="T21" fmla="*/ 18 h 35"/>
                <a:gd name="T22" fmla="*/ 77 w 94"/>
                <a:gd name="T23" fmla="*/ 12 h 35"/>
                <a:gd name="T24" fmla="*/ 38 w 94"/>
                <a:gd name="T25" fmla="*/ 12 h 35"/>
                <a:gd name="T26" fmla="*/ 56 w 94"/>
                <a:gd name="T27" fmla="*/ 12 h 35"/>
                <a:gd name="T28" fmla="*/ 56 w 94"/>
                <a:gd name="T29" fmla="*/ 23 h 35"/>
                <a:gd name="T30" fmla="*/ 38 w 94"/>
                <a:gd name="T31" fmla="*/ 23 h 35"/>
                <a:gd name="T32" fmla="*/ 38 w 94"/>
                <a:gd name="T33" fmla="*/ 12 h 35"/>
                <a:gd name="T34" fmla="*/ 17 w 94"/>
                <a:gd name="T35" fmla="*/ 12 h 35"/>
                <a:gd name="T36" fmla="*/ 23 w 94"/>
                <a:gd name="T37" fmla="*/ 18 h 35"/>
                <a:gd name="T38" fmla="*/ 17 w 94"/>
                <a:gd name="T39" fmla="*/ 23 h 35"/>
                <a:gd name="T40" fmla="*/ 12 w 94"/>
                <a:gd name="T41" fmla="*/ 18 h 35"/>
                <a:gd name="T42" fmla="*/ 17 w 94"/>
                <a:gd name="T43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35">
                  <a:moveTo>
                    <a:pt x="17" y="35"/>
                  </a:moveTo>
                  <a:cubicBezTo>
                    <a:pt x="77" y="35"/>
                    <a:pt x="77" y="35"/>
                    <a:pt x="77" y="35"/>
                  </a:cubicBezTo>
                  <a:cubicBezTo>
                    <a:pt x="86" y="35"/>
                    <a:pt x="94" y="27"/>
                    <a:pt x="94" y="18"/>
                  </a:cubicBezTo>
                  <a:cubicBezTo>
                    <a:pt x="94" y="8"/>
                    <a:pt x="86" y="0"/>
                    <a:pt x="7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7"/>
                    <a:pt x="8" y="35"/>
                    <a:pt x="17" y="35"/>
                  </a:cubicBezTo>
                  <a:close/>
                  <a:moveTo>
                    <a:pt x="77" y="12"/>
                  </a:moveTo>
                  <a:cubicBezTo>
                    <a:pt x="80" y="12"/>
                    <a:pt x="82" y="14"/>
                    <a:pt x="82" y="18"/>
                  </a:cubicBezTo>
                  <a:cubicBezTo>
                    <a:pt x="82" y="21"/>
                    <a:pt x="80" y="23"/>
                    <a:pt x="77" y="23"/>
                  </a:cubicBezTo>
                  <a:cubicBezTo>
                    <a:pt x="73" y="23"/>
                    <a:pt x="71" y="21"/>
                    <a:pt x="71" y="18"/>
                  </a:cubicBezTo>
                  <a:cubicBezTo>
                    <a:pt x="71" y="14"/>
                    <a:pt x="73" y="12"/>
                    <a:pt x="77" y="12"/>
                  </a:cubicBezTo>
                  <a:close/>
                  <a:moveTo>
                    <a:pt x="38" y="12"/>
                  </a:moveTo>
                  <a:cubicBezTo>
                    <a:pt x="56" y="12"/>
                    <a:pt x="56" y="12"/>
                    <a:pt x="56" y="12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38" y="23"/>
                    <a:pt x="38" y="23"/>
                    <a:pt x="38" y="23"/>
                  </a:cubicBezTo>
                  <a:lnTo>
                    <a:pt x="38" y="12"/>
                  </a:lnTo>
                  <a:close/>
                  <a:moveTo>
                    <a:pt x="17" y="12"/>
                  </a:moveTo>
                  <a:cubicBezTo>
                    <a:pt x="21" y="12"/>
                    <a:pt x="23" y="14"/>
                    <a:pt x="23" y="18"/>
                  </a:cubicBezTo>
                  <a:cubicBezTo>
                    <a:pt x="23" y="21"/>
                    <a:pt x="21" y="23"/>
                    <a:pt x="17" y="23"/>
                  </a:cubicBezTo>
                  <a:cubicBezTo>
                    <a:pt x="14" y="23"/>
                    <a:pt x="12" y="21"/>
                    <a:pt x="12" y="18"/>
                  </a:cubicBezTo>
                  <a:cubicBezTo>
                    <a:pt x="12" y="14"/>
                    <a:pt x="14" y="12"/>
                    <a:pt x="17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179"/>
            <p:cNvSpPr/>
            <p:nvPr/>
          </p:nvSpPr>
          <p:spPr bwMode="auto">
            <a:xfrm>
              <a:off x="5180" y="2269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180"/>
            <p:cNvSpPr/>
            <p:nvPr/>
          </p:nvSpPr>
          <p:spPr bwMode="auto">
            <a:xfrm>
              <a:off x="5303" y="2363"/>
              <a:ext cx="270" cy="299"/>
            </a:xfrm>
            <a:custGeom>
              <a:avLst/>
              <a:gdLst>
                <a:gd name="T0" fmla="*/ 0 w 176"/>
                <a:gd name="T1" fmla="*/ 145 h 195"/>
                <a:gd name="T2" fmla="*/ 50 w 176"/>
                <a:gd name="T3" fmla="*/ 195 h 195"/>
                <a:gd name="T4" fmla="*/ 136 w 176"/>
                <a:gd name="T5" fmla="*/ 195 h 195"/>
                <a:gd name="T6" fmla="*/ 176 w 176"/>
                <a:gd name="T7" fmla="*/ 155 h 195"/>
                <a:gd name="T8" fmla="*/ 176 w 176"/>
                <a:gd name="T9" fmla="*/ 78 h 195"/>
                <a:gd name="T10" fmla="*/ 97 w 176"/>
                <a:gd name="T11" fmla="*/ 0 h 195"/>
                <a:gd name="T12" fmla="*/ 0 w 176"/>
                <a:gd name="T13" fmla="*/ 14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195">
                  <a:moveTo>
                    <a:pt x="0" y="145"/>
                  </a:moveTo>
                  <a:cubicBezTo>
                    <a:pt x="50" y="195"/>
                    <a:pt x="50" y="195"/>
                    <a:pt x="50" y="195"/>
                  </a:cubicBezTo>
                  <a:cubicBezTo>
                    <a:pt x="136" y="195"/>
                    <a:pt x="136" y="195"/>
                    <a:pt x="136" y="195"/>
                  </a:cubicBezTo>
                  <a:cubicBezTo>
                    <a:pt x="158" y="195"/>
                    <a:pt x="176" y="177"/>
                    <a:pt x="176" y="155"/>
                  </a:cubicBezTo>
                  <a:cubicBezTo>
                    <a:pt x="176" y="78"/>
                    <a:pt x="176" y="78"/>
                    <a:pt x="176" y="78"/>
                  </a:cubicBezTo>
                  <a:cubicBezTo>
                    <a:pt x="97" y="0"/>
                    <a:pt x="97" y="0"/>
                    <a:pt x="97" y="0"/>
                  </a:cubicBezTo>
                  <a:lnTo>
                    <a:pt x="0" y="145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181"/>
            <p:cNvSpPr/>
            <p:nvPr/>
          </p:nvSpPr>
          <p:spPr bwMode="auto">
            <a:xfrm>
              <a:off x="5297" y="2357"/>
              <a:ext cx="159" cy="233"/>
            </a:xfrm>
            <a:custGeom>
              <a:avLst/>
              <a:gdLst>
                <a:gd name="T0" fmla="*/ 93 w 104"/>
                <a:gd name="T1" fmla="*/ 0 h 152"/>
                <a:gd name="T2" fmla="*/ 11 w 104"/>
                <a:gd name="T3" fmla="*/ 0 h 152"/>
                <a:gd name="T4" fmla="*/ 0 w 104"/>
                <a:gd name="T5" fmla="*/ 12 h 152"/>
                <a:gd name="T6" fmla="*/ 0 w 104"/>
                <a:gd name="T7" fmla="*/ 140 h 152"/>
                <a:gd name="T8" fmla="*/ 11 w 104"/>
                <a:gd name="T9" fmla="*/ 152 h 152"/>
                <a:gd name="T10" fmla="*/ 93 w 104"/>
                <a:gd name="T11" fmla="*/ 152 h 152"/>
                <a:gd name="T12" fmla="*/ 104 w 104"/>
                <a:gd name="T13" fmla="*/ 140 h 152"/>
                <a:gd name="T14" fmla="*/ 104 w 104"/>
                <a:gd name="T15" fmla="*/ 12 h 152"/>
                <a:gd name="T16" fmla="*/ 93 w 104"/>
                <a:gd name="T1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152">
                  <a:moveTo>
                    <a:pt x="93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5" y="152"/>
                    <a:pt x="11" y="152"/>
                  </a:cubicBezTo>
                  <a:cubicBezTo>
                    <a:pt x="93" y="152"/>
                    <a:pt x="93" y="152"/>
                    <a:pt x="93" y="152"/>
                  </a:cubicBezTo>
                  <a:cubicBezTo>
                    <a:pt x="99" y="152"/>
                    <a:pt x="104" y="146"/>
                    <a:pt x="104" y="140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5"/>
                    <a:pt x="99" y="0"/>
                    <a:pt x="93" y="0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Oval 182"/>
            <p:cNvSpPr>
              <a:spLocks noChangeArrowheads="1"/>
            </p:cNvSpPr>
            <p:nvPr/>
          </p:nvSpPr>
          <p:spPr bwMode="auto">
            <a:xfrm>
              <a:off x="5363" y="2392"/>
              <a:ext cx="27" cy="28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Oval 183"/>
            <p:cNvSpPr>
              <a:spLocks noChangeArrowheads="1"/>
            </p:cNvSpPr>
            <p:nvPr/>
          </p:nvSpPr>
          <p:spPr bwMode="auto">
            <a:xfrm>
              <a:off x="5323" y="2455"/>
              <a:ext cx="107" cy="108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Oval 184"/>
            <p:cNvSpPr>
              <a:spLocks noChangeArrowheads="1"/>
            </p:cNvSpPr>
            <p:nvPr/>
          </p:nvSpPr>
          <p:spPr bwMode="auto">
            <a:xfrm>
              <a:off x="5341" y="2473"/>
              <a:ext cx="71" cy="73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Oval 185"/>
            <p:cNvSpPr>
              <a:spLocks noChangeArrowheads="1"/>
            </p:cNvSpPr>
            <p:nvPr/>
          </p:nvSpPr>
          <p:spPr bwMode="auto">
            <a:xfrm>
              <a:off x="5367" y="2500"/>
              <a:ext cx="19" cy="18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186"/>
            <p:cNvSpPr/>
            <p:nvPr/>
          </p:nvSpPr>
          <p:spPr bwMode="auto">
            <a:xfrm>
              <a:off x="4566" y="2271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7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7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187"/>
            <p:cNvSpPr/>
            <p:nvPr/>
          </p:nvSpPr>
          <p:spPr bwMode="auto">
            <a:xfrm>
              <a:off x="4683" y="2377"/>
              <a:ext cx="276" cy="285"/>
            </a:xfrm>
            <a:custGeom>
              <a:avLst/>
              <a:gdLst>
                <a:gd name="T0" fmla="*/ 68 w 180"/>
                <a:gd name="T1" fmla="*/ 0 h 186"/>
                <a:gd name="T2" fmla="*/ 58 w 180"/>
                <a:gd name="T3" fmla="*/ 62 h 186"/>
                <a:gd name="T4" fmla="*/ 56 w 180"/>
                <a:gd name="T5" fmla="*/ 60 h 186"/>
                <a:gd name="T6" fmla="*/ 44 w 180"/>
                <a:gd name="T7" fmla="*/ 73 h 186"/>
                <a:gd name="T8" fmla="*/ 17 w 180"/>
                <a:gd name="T9" fmla="*/ 46 h 186"/>
                <a:gd name="T10" fmla="*/ 0 w 180"/>
                <a:gd name="T11" fmla="*/ 63 h 186"/>
                <a:gd name="T12" fmla="*/ 27 w 180"/>
                <a:gd name="T13" fmla="*/ 90 h 186"/>
                <a:gd name="T14" fmla="*/ 16 w 180"/>
                <a:gd name="T15" fmla="*/ 101 h 186"/>
                <a:gd name="T16" fmla="*/ 46 w 180"/>
                <a:gd name="T17" fmla="*/ 131 h 186"/>
                <a:gd name="T18" fmla="*/ 44 w 180"/>
                <a:gd name="T19" fmla="*/ 138 h 186"/>
                <a:gd name="T20" fmla="*/ 17 w 180"/>
                <a:gd name="T21" fmla="*/ 145 h 186"/>
                <a:gd name="T22" fmla="*/ 58 w 180"/>
                <a:gd name="T23" fmla="*/ 186 h 186"/>
                <a:gd name="T24" fmla="*/ 146 w 180"/>
                <a:gd name="T25" fmla="*/ 186 h 186"/>
                <a:gd name="T26" fmla="*/ 180 w 180"/>
                <a:gd name="T27" fmla="*/ 147 h 186"/>
                <a:gd name="T28" fmla="*/ 180 w 180"/>
                <a:gd name="T29" fmla="*/ 112 h 186"/>
                <a:gd name="T30" fmla="*/ 68 w 180"/>
                <a:gd name="T3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0" h="186">
                  <a:moveTo>
                    <a:pt x="68" y="0"/>
                  </a:moveTo>
                  <a:cubicBezTo>
                    <a:pt x="58" y="62"/>
                    <a:pt x="58" y="62"/>
                    <a:pt x="58" y="62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58" y="186"/>
                    <a:pt x="58" y="186"/>
                    <a:pt x="58" y="186"/>
                  </a:cubicBezTo>
                  <a:cubicBezTo>
                    <a:pt x="146" y="186"/>
                    <a:pt x="146" y="186"/>
                    <a:pt x="146" y="186"/>
                  </a:cubicBezTo>
                  <a:cubicBezTo>
                    <a:pt x="165" y="183"/>
                    <a:pt x="180" y="167"/>
                    <a:pt x="180" y="147"/>
                  </a:cubicBezTo>
                  <a:cubicBezTo>
                    <a:pt x="180" y="112"/>
                    <a:pt x="180" y="112"/>
                    <a:pt x="180" y="112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188"/>
            <p:cNvSpPr/>
            <p:nvPr/>
          </p:nvSpPr>
          <p:spPr bwMode="auto">
            <a:xfrm>
              <a:off x="4727" y="2367"/>
              <a:ext cx="71" cy="143"/>
            </a:xfrm>
            <a:custGeom>
              <a:avLst/>
              <a:gdLst>
                <a:gd name="T0" fmla="*/ 23 w 46"/>
                <a:gd name="T1" fmla="*/ 93 h 93"/>
                <a:gd name="T2" fmla="*/ 46 w 46"/>
                <a:gd name="T3" fmla="*/ 69 h 93"/>
                <a:gd name="T4" fmla="*/ 46 w 46"/>
                <a:gd name="T5" fmla="*/ 23 h 93"/>
                <a:gd name="T6" fmla="*/ 23 w 46"/>
                <a:gd name="T7" fmla="*/ 0 h 93"/>
                <a:gd name="T8" fmla="*/ 0 w 46"/>
                <a:gd name="T9" fmla="*/ 23 h 93"/>
                <a:gd name="T10" fmla="*/ 0 w 46"/>
                <a:gd name="T11" fmla="*/ 69 h 93"/>
                <a:gd name="T12" fmla="*/ 23 w 46"/>
                <a:gd name="T13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93">
                  <a:moveTo>
                    <a:pt x="23" y="93"/>
                  </a:moveTo>
                  <a:cubicBezTo>
                    <a:pt x="36" y="93"/>
                    <a:pt x="46" y="82"/>
                    <a:pt x="46" y="69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10"/>
                    <a:pt x="36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82"/>
                    <a:pt x="10" y="93"/>
                    <a:pt x="23" y="93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189"/>
            <p:cNvSpPr/>
            <p:nvPr/>
          </p:nvSpPr>
          <p:spPr bwMode="auto">
            <a:xfrm>
              <a:off x="4683" y="2447"/>
              <a:ext cx="159" cy="152"/>
            </a:xfrm>
            <a:custGeom>
              <a:avLst/>
              <a:gdLst>
                <a:gd name="T0" fmla="*/ 87 w 104"/>
                <a:gd name="T1" fmla="*/ 0 h 99"/>
                <a:gd name="T2" fmla="*/ 87 w 104"/>
                <a:gd name="T3" fmla="*/ 17 h 99"/>
                <a:gd name="T4" fmla="*/ 52 w 104"/>
                <a:gd name="T5" fmla="*/ 52 h 99"/>
                <a:gd name="T6" fmla="*/ 17 w 104"/>
                <a:gd name="T7" fmla="*/ 17 h 99"/>
                <a:gd name="T8" fmla="*/ 17 w 104"/>
                <a:gd name="T9" fmla="*/ 0 h 99"/>
                <a:gd name="T10" fmla="*/ 0 w 104"/>
                <a:gd name="T11" fmla="*/ 0 h 99"/>
                <a:gd name="T12" fmla="*/ 0 w 104"/>
                <a:gd name="T13" fmla="*/ 17 h 99"/>
                <a:gd name="T14" fmla="*/ 43 w 104"/>
                <a:gd name="T15" fmla="*/ 69 h 99"/>
                <a:gd name="T16" fmla="*/ 43 w 104"/>
                <a:gd name="T17" fmla="*/ 88 h 99"/>
                <a:gd name="T18" fmla="*/ 17 w 104"/>
                <a:gd name="T19" fmla="*/ 99 h 99"/>
                <a:gd name="T20" fmla="*/ 87 w 104"/>
                <a:gd name="T21" fmla="*/ 99 h 99"/>
                <a:gd name="T22" fmla="*/ 61 w 104"/>
                <a:gd name="T23" fmla="*/ 88 h 99"/>
                <a:gd name="T24" fmla="*/ 61 w 104"/>
                <a:gd name="T25" fmla="*/ 69 h 99"/>
                <a:gd name="T26" fmla="*/ 104 w 104"/>
                <a:gd name="T27" fmla="*/ 17 h 99"/>
                <a:gd name="T28" fmla="*/ 104 w 104"/>
                <a:gd name="T29" fmla="*/ 0 h 99"/>
                <a:gd name="T30" fmla="*/ 87 w 104"/>
                <a:gd name="T3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4" h="99">
                  <a:moveTo>
                    <a:pt x="87" y="0"/>
                  </a:moveTo>
                  <a:cubicBezTo>
                    <a:pt x="87" y="17"/>
                    <a:pt x="87" y="17"/>
                    <a:pt x="87" y="17"/>
                  </a:cubicBezTo>
                  <a:cubicBezTo>
                    <a:pt x="87" y="37"/>
                    <a:pt x="71" y="52"/>
                    <a:pt x="52" y="52"/>
                  </a:cubicBezTo>
                  <a:cubicBezTo>
                    <a:pt x="33" y="52"/>
                    <a:pt x="17" y="37"/>
                    <a:pt x="17" y="1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19" y="65"/>
                    <a:pt x="43" y="69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85" y="65"/>
                    <a:pt x="104" y="43"/>
                    <a:pt x="104" y="17"/>
                  </a:cubicBezTo>
                  <a:cubicBezTo>
                    <a:pt x="104" y="0"/>
                    <a:pt x="104" y="0"/>
                    <a:pt x="104" y="0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190"/>
            <p:cNvSpPr/>
            <p:nvPr/>
          </p:nvSpPr>
          <p:spPr bwMode="auto">
            <a:xfrm>
              <a:off x="3952" y="2269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191"/>
            <p:cNvSpPr/>
            <p:nvPr/>
          </p:nvSpPr>
          <p:spPr bwMode="auto">
            <a:xfrm>
              <a:off x="4036" y="2347"/>
              <a:ext cx="309" cy="315"/>
            </a:xfrm>
            <a:custGeom>
              <a:avLst/>
              <a:gdLst>
                <a:gd name="T0" fmla="*/ 119 w 201"/>
                <a:gd name="T1" fmla="*/ 26 h 205"/>
                <a:gd name="T2" fmla="*/ 93 w 201"/>
                <a:gd name="T3" fmla="*/ 0 h 205"/>
                <a:gd name="T4" fmla="*/ 20 w 201"/>
                <a:gd name="T5" fmla="*/ 27 h 205"/>
                <a:gd name="T6" fmla="*/ 4 w 201"/>
                <a:gd name="T7" fmla="*/ 88 h 205"/>
                <a:gd name="T8" fmla="*/ 30 w 201"/>
                <a:gd name="T9" fmla="*/ 114 h 205"/>
                <a:gd name="T10" fmla="*/ 0 w 201"/>
                <a:gd name="T11" fmla="*/ 144 h 205"/>
                <a:gd name="T12" fmla="*/ 61 w 201"/>
                <a:gd name="T13" fmla="*/ 205 h 205"/>
                <a:gd name="T14" fmla="*/ 161 w 201"/>
                <a:gd name="T15" fmla="*/ 205 h 205"/>
                <a:gd name="T16" fmla="*/ 201 w 201"/>
                <a:gd name="T17" fmla="*/ 165 h 205"/>
                <a:gd name="T18" fmla="*/ 201 w 201"/>
                <a:gd name="T19" fmla="*/ 93 h 205"/>
                <a:gd name="T20" fmla="*/ 126 w 201"/>
                <a:gd name="T21" fmla="*/ 18 h 205"/>
                <a:gd name="T22" fmla="*/ 119 w 201"/>
                <a:gd name="T23" fmla="*/ 26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1" h="205">
                  <a:moveTo>
                    <a:pt x="119" y="26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0" y="114"/>
                    <a:pt x="30" y="114"/>
                    <a:pt x="30" y="114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161" y="205"/>
                    <a:pt x="161" y="205"/>
                    <a:pt x="161" y="205"/>
                  </a:cubicBezTo>
                  <a:cubicBezTo>
                    <a:pt x="183" y="205"/>
                    <a:pt x="201" y="187"/>
                    <a:pt x="201" y="165"/>
                  </a:cubicBezTo>
                  <a:cubicBezTo>
                    <a:pt x="201" y="93"/>
                    <a:pt x="201" y="93"/>
                    <a:pt x="201" y="93"/>
                  </a:cubicBezTo>
                  <a:cubicBezTo>
                    <a:pt x="126" y="18"/>
                    <a:pt x="126" y="18"/>
                    <a:pt x="126" y="18"/>
                  </a:cubicBezTo>
                  <a:lnTo>
                    <a:pt x="119" y="26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192"/>
            <p:cNvSpPr/>
            <p:nvPr/>
          </p:nvSpPr>
          <p:spPr bwMode="auto">
            <a:xfrm>
              <a:off x="4032" y="2341"/>
              <a:ext cx="233" cy="234"/>
            </a:xfrm>
            <a:custGeom>
              <a:avLst/>
              <a:gdLst>
                <a:gd name="T0" fmla="*/ 152 w 152"/>
                <a:gd name="T1" fmla="*/ 76 h 152"/>
                <a:gd name="T2" fmla="*/ 76 w 152"/>
                <a:gd name="T3" fmla="*/ 0 h 152"/>
                <a:gd name="T4" fmla="*/ 0 w 152"/>
                <a:gd name="T5" fmla="*/ 76 h 152"/>
                <a:gd name="T6" fmla="*/ 0 w 152"/>
                <a:gd name="T7" fmla="*/ 141 h 152"/>
                <a:gd name="T8" fmla="*/ 12 w 152"/>
                <a:gd name="T9" fmla="*/ 152 h 152"/>
                <a:gd name="T10" fmla="*/ 17 w 152"/>
                <a:gd name="T11" fmla="*/ 152 h 152"/>
                <a:gd name="T12" fmla="*/ 17 w 152"/>
                <a:gd name="T13" fmla="*/ 76 h 152"/>
                <a:gd name="T14" fmla="*/ 17 w 152"/>
                <a:gd name="T15" fmla="*/ 76 h 152"/>
                <a:gd name="T16" fmla="*/ 76 w 152"/>
                <a:gd name="T17" fmla="*/ 18 h 152"/>
                <a:gd name="T18" fmla="*/ 135 w 152"/>
                <a:gd name="T19" fmla="*/ 76 h 152"/>
                <a:gd name="T20" fmla="*/ 135 w 152"/>
                <a:gd name="T21" fmla="*/ 152 h 152"/>
                <a:gd name="T22" fmla="*/ 140 w 152"/>
                <a:gd name="T23" fmla="*/ 152 h 152"/>
                <a:gd name="T24" fmla="*/ 152 w 152"/>
                <a:gd name="T25" fmla="*/ 140 h 152"/>
                <a:gd name="T26" fmla="*/ 152 w 152"/>
                <a:gd name="T27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" h="152">
                  <a:moveTo>
                    <a:pt x="152" y="76"/>
                  </a:moveTo>
                  <a:cubicBezTo>
                    <a:pt x="152" y="34"/>
                    <a:pt x="118" y="0"/>
                    <a:pt x="76" y="0"/>
                  </a:cubicBezTo>
                  <a:cubicBezTo>
                    <a:pt x="34" y="0"/>
                    <a:pt x="0" y="34"/>
                    <a:pt x="0" y="76"/>
                  </a:cubicBezTo>
                  <a:cubicBezTo>
                    <a:pt x="0" y="84"/>
                    <a:pt x="0" y="141"/>
                    <a:pt x="0" y="141"/>
                  </a:cubicBezTo>
                  <a:cubicBezTo>
                    <a:pt x="0" y="147"/>
                    <a:pt x="5" y="152"/>
                    <a:pt x="12" y="152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44"/>
                    <a:pt x="44" y="18"/>
                    <a:pt x="76" y="18"/>
                  </a:cubicBezTo>
                  <a:cubicBezTo>
                    <a:pt x="108" y="18"/>
                    <a:pt x="135" y="44"/>
                    <a:pt x="135" y="76"/>
                  </a:cubicBezTo>
                  <a:cubicBezTo>
                    <a:pt x="135" y="152"/>
                    <a:pt x="135" y="152"/>
                    <a:pt x="135" y="152"/>
                  </a:cubicBezTo>
                  <a:cubicBezTo>
                    <a:pt x="140" y="152"/>
                    <a:pt x="140" y="152"/>
                    <a:pt x="140" y="152"/>
                  </a:cubicBezTo>
                  <a:cubicBezTo>
                    <a:pt x="147" y="152"/>
                    <a:pt x="152" y="147"/>
                    <a:pt x="152" y="140"/>
                  </a:cubicBezTo>
                  <a:cubicBezTo>
                    <a:pt x="152" y="140"/>
                    <a:pt x="152" y="84"/>
                    <a:pt x="152" y="76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193"/>
            <p:cNvSpPr/>
            <p:nvPr/>
          </p:nvSpPr>
          <p:spPr bwMode="auto">
            <a:xfrm>
              <a:off x="4058" y="2486"/>
              <a:ext cx="46" cy="89"/>
            </a:xfrm>
            <a:custGeom>
              <a:avLst/>
              <a:gdLst>
                <a:gd name="T0" fmla="*/ 0 w 30"/>
                <a:gd name="T1" fmla="*/ 0 h 58"/>
                <a:gd name="T2" fmla="*/ 0 w 30"/>
                <a:gd name="T3" fmla="*/ 58 h 58"/>
                <a:gd name="T4" fmla="*/ 18 w 30"/>
                <a:gd name="T5" fmla="*/ 58 h 58"/>
                <a:gd name="T6" fmla="*/ 30 w 30"/>
                <a:gd name="T7" fmla="*/ 47 h 58"/>
                <a:gd name="T8" fmla="*/ 30 w 30"/>
                <a:gd name="T9" fmla="*/ 12 h 58"/>
                <a:gd name="T10" fmla="*/ 18 w 30"/>
                <a:gd name="T11" fmla="*/ 0 h 58"/>
                <a:gd name="T12" fmla="*/ 0 w 30"/>
                <a:gd name="T13" fmla="*/ 0 h 58"/>
                <a:gd name="T14" fmla="*/ 0 w 30"/>
                <a:gd name="T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58">
                  <a:moveTo>
                    <a:pt x="0" y="0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24" y="58"/>
                    <a:pt x="30" y="53"/>
                    <a:pt x="30" y="4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5"/>
                    <a:pt x="24" y="0"/>
                    <a:pt x="1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194"/>
            <p:cNvSpPr/>
            <p:nvPr/>
          </p:nvSpPr>
          <p:spPr bwMode="auto">
            <a:xfrm>
              <a:off x="4193" y="2486"/>
              <a:ext cx="46" cy="89"/>
            </a:xfrm>
            <a:custGeom>
              <a:avLst/>
              <a:gdLst>
                <a:gd name="T0" fmla="*/ 30 w 30"/>
                <a:gd name="T1" fmla="*/ 0 h 58"/>
                <a:gd name="T2" fmla="*/ 30 w 30"/>
                <a:gd name="T3" fmla="*/ 58 h 58"/>
                <a:gd name="T4" fmla="*/ 12 w 30"/>
                <a:gd name="T5" fmla="*/ 58 h 58"/>
                <a:gd name="T6" fmla="*/ 0 w 30"/>
                <a:gd name="T7" fmla="*/ 46 h 58"/>
                <a:gd name="T8" fmla="*/ 0 w 30"/>
                <a:gd name="T9" fmla="*/ 12 h 58"/>
                <a:gd name="T10" fmla="*/ 12 w 30"/>
                <a:gd name="T11" fmla="*/ 0 h 58"/>
                <a:gd name="T12" fmla="*/ 30 w 30"/>
                <a:gd name="T13" fmla="*/ 0 h 58"/>
                <a:gd name="T14" fmla="*/ 30 w 30"/>
                <a:gd name="T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58">
                  <a:moveTo>
                    <a:pt x="30" y="0"/>
                  </a:moveTo>
                  <a:cubicBezTo>
                    <a:pt x="30" y="58"/>
                    <a:pt x="30" y="58"/>
                    <a:pt x="30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6" y="58"/>
                    <a:pt x="0" y="53"/>
                    <a:pt x="0" y="4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195"/>
            <p:cNvSpPr/>
            <p:nvPr/>
          </p:nvSpPr>
          <p:spPr bwMode="auto">
            <a:xfrm>
              <a:off x="3338" y="2269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196"/>
            <p:cNvSpPr/>
            <p:nvPr/>
          </p:nvSpPr>
          <p:spPr bwMode="auto">
            <a:xfrm>
              <a:off x="3424" y="2369"/>
              <a:ext cx="307" cy="293"/>
            </a:xfrm>
            <a:custGeom>
              <a:avLst/>
              <a:gdLst>
                <a:gd name="T0" fmla="*/ 0 w 200"/>
                <a:gd name="T1" fmla="*/ 79 h 191"/>
                <a:gd name="T2" fmla="*/ 55 w 200"/>
                <a:gd name="T3" fmla="*/ 134 h 191"/>
                <a:gd name="T4" fmla="*/ 44 w 200"/>
                <a:gd name="T5" fmla="*/ 145 h 191"/>
                <a:gd name="T6" fmla="*/ 90 w 200"/>
                <a:gd name="T7" fmla="*/ 191 h 191"/>
                <a:gd name="T8" fmla="*/ 160 w 200"/>
                <a:gd name="T9" fmla="*/ 191 h 191"/>
                <a:gd name="T10" fmla="*/ 200 w 200"/>
                <a:gd name="T11" fmla="*/ 151 h 191"/>
                <a:gd name="T12" fmla="*/ 200 w 200"/>
                <a:gd name="T13" fmla="*/ 57 h 191"/>
                <a:gd name="T14" fmla="*/ 143 w 200"/>
                <a:gd name="T15" fmla="*/ 0 h 191"/>
                <a:gd name="T16" fmla="*/ 0 w 200"/>
                <a:gd name="T17" fmla="*/ 79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191">
                  <a:moveTo>
                    <a:pt x="0" y="79"/>
                  </a:moveTo>
                  <a:cubicBezTo>
                    <a:pt x="55" y="134"/>
                    <a:pt x="55" y="134"/>
                    <a:pt x="55" y="134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90" y="191"/>
                    <a:pt x="90" y="191"/>
                    <a:pt x="90" y="191"/>
                  </a:cubicBezTo>
                  <a:cubicBezTo>
                    <a:pt x="160" y="191"/>
                    <a:pt x="160" y="191"/>
                    <a:pt x="160" y="191"/>
                  </a:cubicBezTo>
                  <a:cubicBezTo>
                    <a:pt x="182" y="191"/>
                    <a:pt x="200" y="173"/>
                    <a:pt x="200" y="151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43" y="0"/>
                    <a:pt x="143" y="0"/>
                    <a:pt x="143" y="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197"/>
            <p:cNvSpPr/>
            <p:nvPr/>
          </p:nvSpPr>
          <p:spPr bwMode="auto">
            <a:xfrm>
              <a:off x="3450" y="2489"/>
              <a:ext cx="82" cy="103"/>
            </a:xfrm>
            <a:custGeom>
              <a:avLst/>
              <a:gdLst>
                <a:gd name="T0" fmla="*/ 0 w 82"/>
                <a:gd name="T1" fmla="*/ 4 h 103"/>
                <a:gd name="T2" fmla="*/ 42 w 82"/>
                <a:gd name="T3" fmla="*/ 103 h 103"/>
                <a:gd name="T4" fmla="*/ 82 w 82"/>
                <a:gd name="T5" fmla="*/ 86 h 103"/>
                <a:gd name="T6" fmla="*/ 46 w 82"/>
                <a:gd name="T7" fmla="*/ 0 h 103"/>
                <a:gd name="T8" fmla="*/ 0 w 82"/>
                <a:gd name="T9" fmla="*/ 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3">
                  <a:moveTo>
                    <a:pt x="0" y="4"/>
                  </a:moveTo>
                  <a:lnTo>
                    <a:pt x="42" y="103"/>
                  </a:lnTo>
                  <a:lnTo>
                    <a:pt x="82" y="86"/>
                  </a:lnTo>
                  <a:lnTo>
                    <a:pt x="4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198"/>
            <p:cNvSpPr/>
            <p:nvPr/>
          </p:nvSpPr>
          <p:spPr bwMode="auto">
            <a:xfrm>
              <a:off x="3410" y="2414"/>
              <a:ext cx="99" cy="89"/>
            </a:xfrm>
            <a:custGeom>
              <a:avLst/>
              <a:gdLst>
                <a:gd name="T0" fmla="*/ 64 w 64"/>
                <a:gd name="T1" fmla="*/ 0 h 58"/>
                <a:gd name="T2" fmla="*/ 29 w 64"/>
                <a:gd name="T3" fmla="*/ 0 h 58"/>
                <a:gd name="T4" fmla="*/ 0 w 64"/>
                <a:gd name="T5" fmla="*/ 29 h 58"/>
                <a:gd name="T6" fmla="*/ 29 w 64"/>
                <a:gd name="T7" fmla="*/ 58 h 58"/>
                <a:gd name="T8" fmla="*/ 64 w 64"/>
                <a:gd name="T9" fmla="*/ 58 h 58"/>
                <a:gd name="T10" fmla="*/ 64 w 64"/>
                <a:gd name="T1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58">
                  <a:moveTo>
                    <a:pt x="64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64" y="58"/>
                    <a:pt x="64" y="58"/>
                    <a:pt x="64" y="58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199"/>
            <p:cNvSpPr/>
            <p:nvPr/>
          </p:nvSpPr>
          <p:spPr bwMode="auto">
            <a:xfrm>
              <a:off x="3527" y="2369"/>
              <a:ext cx="117" cy="178"/>
            </a:xfrm>
            <a:custGeom>
              <a:avLst/>
              <a:gdLst>
                <a:gd name="T0" fmla="*/ 0 w 117"/>
                <a:gd name="T1" fmla="*/ 45 h 178"/>
                <a:gd name="T2" fmla="*/ 0 w 117"/>
                <a:gd name="T3" fmla="*/ 134 h 178"/>
                <a:gd name="T4" fmla="*/ 117 w 117"/>
                <a:gd name="T5" fmla="*/ 178 h 178"/>
                <a:gd name="T6" fmla="*/ 117 w 117"/>
                <a:gd name="T7" fmla="*/ 0 h 178"/>
                <a:gd name="T8" fmla="*/ 0 w 117"/>
                <a:gd name="T9" fmla="*/ 4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178">
                  <a:moveTo>
                    <a:pt x="0" y="45"/>
                  </a:moveTo>
                  <a:lnTo>
                    <a:pt x="0" y="134"/>
                  </a:lnTo>
                  <a:lnTo>
                    <a:pt x="117" y="178"/>
                  </a:lnTo>
                  <a:lnTo>
                    <a:pt x="117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Rectangle 200"/>
            <p:cNvSpPr>
              <a:spLocks noChangeArrowheads="1"/>
            </p:cNvSpPr>
            <p:nvPr/>
          </p:nvSpPr>
          <p:spPr bwMode="auto">
            <a:xfrm>
              <a:off x="3509" y="2414"/>
              <a:ext cx="18" cy="8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201"/>
            <p:cNvSpPr/>
            <p:nvPr/>
          </p:nvSpPr>
          <p:spPr bwMode="auto">
            <a:xfrm>
              <a:off x="2724" y="2269"/>
              <a:ext cx="393" cy="393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202"/>
            <p:cNvSpPr/>
            <p:nvPr/>
          </p:nvSpPr>
          <p:spPr bwMode="auto">
            <a:xfrm>
              <a:off x="2813" y="2397"/>
              <a:ext cx="304" cy="265"/>
            </a:xfrm>
            <a:custGeom>
              <a:avLst/>
              <a:gdLst>
                <a:gd name="T0" fmla="*/ 138 w 198"/>
                <a:gd name="T1" fmla="*/ 52 h 173"/>
                <a:gd name="T2" fmla="*/ 86 w 198"/>
                <a:gd name="T3" fmla="*/ 0 h 173"/>
                <a:gd name="T4" fmla="*/ 0 w 198"/>
                <a:gd name="T5" fmla="*/ 86 h 173"/>
                <a:gd name="T6" fmla="*/ 87 w 198"/>
                <a:gd name="T7" fmla="*/ 173 h 173"/>
                <a:gd name="T8" fmla="*/ 158 w 198"/>
                <a:gd name="T9" fmla="*/ 173 h 173"/>
                <a:gd name="T10" fmla="*/ 198 w 198"/>
                <a:gd name="T11" fmla="*/ 136 h 173"/>
                <a:gd name="T12" fmla="*/ 198 w 198"/>
                <a:gd name="T13" fmla="*/ 96 h 173"/>
                <a:gd name="T14" fmla="*/ 146 w 198"/>
                <a:gd name="T15" fmla="*/ 44 h 173"/>
                <a:gd name="T16" fmla="*/ 138 w 198"/>
                <a:gd name="T17" fmla="*/ 52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173">
                  <a:moveTo>
                    <a:pt x="138" y="52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158" y="173"/>
                    <a:pt x="158" y="173"/>
                    <a:pt x="158" y="173"/>
                  </a:cubicBezTo>
                  <a:cubicBezTo>
                    <a:pt x="179" y="173"/>
                    <a:pt x="196" y="157"/>
                    <a:pt x="198" y="136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146" y="44"/>
                    <a:pt x="146" y="44"/>
                    <a:pt x="146" y="44"/>
                  </a:cubicBezTo>
                  <a:lnTo>
                    <a:pt x="138" y="52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203"/>
            <p:cNvSpPr/>
            <p:nvPr/>
          </p:nvSpPr>
          <p:spPr bwMode="auto">
            <a:xfrm>
              <a:off x="2868" y="2397"/>
              <a:ext cx="77" cy="166"/>
            </a:xfrm>
            <a:custGeom>
              <a:avLst/>
              <a:gdLst>
                <a:gd name="T0" fmla="*/ 0 w 77"/>
                <a:gd name="T1" fmla="*/ 130 h 166"/>
                <a:gd name="T2" fmla="*/ 77 w 77"/>
                <a:gd name="T3" fmla="*/ 166 h 166"/>
                <a:gd name="T4" fmla="*/ 77 w 77"/>
                <a:gd name="T5" fmla="*/ 0 h 166"/>
                <a:gd name="T6" fmla="*/ 0 w 77"/>
                <a:gd name="T7" fmla="*/ 41 h 166"/>
                <a:gd name="T8" fmla="*/ 0 w 77"/>
                <a:gd name="T9" fmla="*/ 13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166">
                  <a:moveTo>
                    <a:pt x="0" y="130"/>
                  </a:moveTo>
                  <a:lnTo>
                    <a:pt x="77" y="166"/>
                  </a:lnTo>
                  <a:lnTo>
                    <a:pt x="77" y="0"/>
                  </a:lnTo>
                  <a:lnTo>
                    <a:pt x="0" y="41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204"/>
            <p:cNvSpPr/>
            <p:nvPr/>
          </p:nvSpPr>
          <p:spPr bwMode="auto">
            <a:xfrm>
              <a:off x="2804" y="2438"/>
              <a:ext cx="51" cy="89"/>
            </a:xfrm>
            <a:custGeom>
              <a:avLst/>
              <a:gdLst>
                <a:gd name="T0" fmla="*/ 0 w 33"/>
                <a:gd name="T1" fmla="*/ 8 h 58"/>
                <a:gd name="T2" fmla="*/ 0 w 33"/>
                <a:gd name="T3" fmla="*/ 50 h 58"/>
                <a:gd name="T4" fmla="*/ 8 w 33"/>
                <a:gd name="T5" fmla="*/ 58 h 58"/>
                <a:gd name="T6" fmla="*/ 33 w 33"/>
                <a:gd name="T7" fmla="*/ 58 h 58"/>
                <a:gd name="T8" fmla="*/ 33 w 33"/>
                <a:gd name="T9" fmla="*/ 0 h 58"/>
                <a:gd name="T10" fmla="*/ 8 w 33"/>
                <a:gd name="T11" fmla="*/ 0 h 58"/>
                <a:gd name="T12" fmla="*/ 0 w 33"/>
                <a:gd name="T13" fmla="*/ 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58">
                  <a:moveTo>
                    <a:pt x="0" y="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3" name="Rectangle 206"/>
          <p:cNvSpPr>
            <a:spLocks noChangeArrowheads="1"/>
          </p:cNvSpPr>
          <p:nvPr/>
        </p:nvSpPr>
        <p:spPr bwMode="auto">
          <a:xfrm>
            <a:off x="4532313" y="3870326"/>
            <a:ext cx="20638" cy="1412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07"/>
          <p:cNvSpPr/>
          <p:nvPr/>
        </p:nvSpPr>
        <p:spPr bwMode="auto">
          <a:xfrm>
            <a:off x="4721226" y="3892551"/>
            <a:ext cx="100013" cy="100013"/>
          </a:xfrm>
          <a:custGeom>
            <a:avLst/>
            <a:gdLst>
              <a:gd name="T0" fmla="*/ 45 w 63"/>
              <a:gd name="T1" fmla="*/ 31 h 63"/>
              <a:gd name="T2" fmla="*/ 63 w 63"/>
              <a:gd name="T3" fmla="*/ 12 h 63"/>
              <a:gd name="T4" fmla="*/ 51 w 63"/>
              <a:gd name="T5" fmla="*/ 0 h 63"/>
              <a:gd name="T6" fmla="*/ 31 w 63"/>
              <a:gd name="T7" fmla="*/ 18 h 63"/>
              <a:gd name="T8" fmla="*/ 13 w 63"/>
              <a:gd name="T9" fmla="*/ 0 h 63"/>
              <a:gd name="T10" fmla="*/ 0 w 63"/>
              <a:gd name="T11" fmla="*/ 12 h 63"/>
              <a:gd name="T12" fmla="*/ 19 w 63"/>
              <a:gd name="T13" fmla="*/ 31 h 63"/>
              <a:gd name="T14" fmla="*/ 0 w 63"/>
              <a:gd name="T15" fmla="*/ 51 h 63"/>
              <a:gd name="T16" fmla="*/ 13 w 63"/>
              <a:gd name="T17" fmla="*/ 63 h 63"/>
              <a:gd name="T18" fmla="*/ 31 w 63"/>
              <a:gd name="T19" fmla="*/ 43 h 63"/>
              <a:gd name="T20" fmla="*/ 51 w 63"/>
              <a:gd name="T21" fmla="*/ 63 h 63"/>
              <a:gd name="T22" fmla="*/ 63 w 63"/>
              <a:gd name="T23" fmla="*/ 51 h 63"/>
              <a:gd name="T24" fmla="*/ 45 w 63"/>
              <a:gd name="T25" fmla="*/ 31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3" h="63">
                <a:moveTo>
                  <a:pt x="45" y="31"/>
                </a:moveTo>
                <a:lnTo>
                  <a:pt x="63" y="12"/>
                </a:lnTo>
                <a:lnTo>
                  <a:pt x="51" y="0"/>
                </a:lnTo>
                <a:lnTo>
                  <a:pt x="31" y="18"/>
                </a:lnTo>
                <a:lnTo>
                  <a:pt x="13" y="0"/>
                </a:lnTo>
                <a:lnTo>
                  <a:pt x="0" y="12"/>
                </a:lnTo>
                <a:lnTo>
                  <a:pt x="19" y="31"/>
                </a:lnTo>
                <a:lnTo>
                  <a:pt x="0" y="51"/>
                </a:lnTo>
                <a:lnTo>
                  <a:pt x="13" y="63"/>
                </a:lnTo>
                <a:lnTo>
                  <a:pt x="31" y="43"/>
                </a:lnTo>
                <a:lnTo>
                  <a:pt x="51" y="63"/>
                </a:lnTo>
                <a:lnTo>
                  <a:pt x="63" y="51"/>
                </a:lnTo>
                <a:lnTo>
                  <a:pt x="45" y="31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208"/>
          <p:cNvSpPr/>
          <p:nvPr/>
        </p:nvSpPr>
        <p:spPr bwMode="auto">
          <a:xfrm>
            <a:off x="3349626" y="3602039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209"/>
          <p:cNvSpPr/>
          <p:nvPr/>
        </p:nvSpPr>
        <p:spPr bwMode="auto">
          <a:xfrm>
            <a:off x="3484563" y="3805239"/>
            <a:ext cx="488950" cy="420688"/>
          </a:xfrm>
          <a:custGeom>
            <a:avLst/>
            <a:gdLst>
              <a:gd name="T0" fmla="*/ 201 w 201"/>
              <a:gd name="T1" fmla="*/ 134 h 173"/>
              <a:gd name="T2" fmla="*/ 201 w 201"/>
              <a:gd name="T3" fmla="*/ 76 h 173"/>
              <a:gd name="T4" fmla="*/ 131 w 201"/>
              <a:gd name="T5" fmla="*/ 6 h 173"/>
              <a:gd name="T6" fmla="*/ 122 w 201"/>
              <a:gd name="T7" fmla="*/ 16 h 173"/>
              <a:gd name="T8" fmla="*/ 145 w 201"/>
              <a:gd name="T9" fmla="*/ 39 h 173"/>
              <a:gd name="T10" fmla="*/ 138 w 201"/>
              <a:gd name="T11" fmla="*/ 46 h 173"/>
              <a:gd name="T12" fmla="*/ 114 w 201"/>
              <a:gd name="T13" fmla="*/ 23 h 173"/>
              <a:gd name="T14" fmla="*/ 113 w 201"/>
              <a:gd name="T15" fmla="*/ 24 h 173"/>
              <a:gd name="T16" fmla="*/ 89 w 201"/>
              <a:gd name="T17" fmla="*/ 0 h 173"/>
              <a:gd name="T18" fmla="*/ 0 w 201"/>
              <a:gd name="T19" fmla="*/ 83 h 173"/>
              <a:gd name="T20" fmla="*/ 90 w 201"/>
              <a:gd name="T21" fmla="*/ 173 h 173"/>
              <a:gd name="T22" fmla="*/ 161 w 201"/>
              <a:gd name="T23" fmla="*/ 173 h 173"/>
              <a:gd name="T24" fmla="*/ 201 w 201"/>
              <a:gd name="T25" fmla="*/ 134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1" h="173">
                <a:moveTo>
                  <a:pt x="201" y="134"/>
                </a:moveTo>
                <a:cubicBezTo>
                  <a:pt x="201" y="76"/>
                  <a:pt x="201" y="76"/>
                  <a:pt x="201" y="76"/>
                </a:cubicBezTo>
                <a:cubicBezTo>
                  <a:pt x="131" y="6"/>
                  <a:pt x="131" y="6"/>
                  <a:pt x="131" y="6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3" y="24"/>
                  <a:pt x="113" y="24"/>
                  <a:pt x="113" y="24"/>
                </a:cubicBezTo>
                <a:cubicBezTo>
                  <a:pt x="89" y="0"/>
                  <a:pt x="89" y="0"/>
                  <a:pt x="89" y="0"/>
                </a:cubicBezTo>
                <a:cubicBezTo>
                  <a:pt x="0" y="83"/>
                  <a:pt x="0" y="83"/>
                  <a:pt x="0" y="83"/>
                </a:cubicBezTo>
                <a:cubicBezTo>
                  <a:pt x="90" y="173"/>
                  <a:pt x="90" y="173"/>
                  <a:pt x="90" y="173"/>
                </a:cubicBezTo>
                <a:cubicBezTo>
                  <a:pt x="161" y="173"/>
                  <a:pt x="161" y="173"/>
                  <a:pt x="161" y="173"/>
                </a:cubicBezTo>
                <a:cubicBezTo>
                  <a:pt x="183" y="173"/>
                  <a:pt x="201" y="155"/>
                  <a:pt x="201" y="134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210"/>
          <p:cNvSpPr/>
          <p:nvPr/>
        </p:nvSpPr>
        <p:spPr bwMode="auto">
          <a:xfrm>
            <a:off x="3579813" y="3805239"/>
            <a:ext cx="120650" cy="263525"/>
          </a:xfrm>
          <a:custGeom>
            <a:avLst/>
            <a:gdLst>
              <a:gd name="T0" fmla="*/ 0 w 76"/>
              <a:gd name="T1" fmla="*/ 130 h 166"/>
              <a:gd name="T2" fmla="*/ 76 w 76"/>
              <a:gd name="T3" fmla="*/ 166 h 166"/>
              <a:gd name="T4" fmla="*/ 76 w 76"/>
              <a:gd name="T5" fmla="*/ 0 h 166"/>
              <a:gd name="T6" fmla="*/ 0 w 76"/>
              <a:gd name="T7" fmla="*/ 41 h 166"/>
              <a:gd name="T8" fmla="*/ 0 w 76"/>
              <a:gd name="T9" fmla="*/ 13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166">
                <a:moveTo>
                  <a:pt x="0" y="130"/>
                </a:moveTo>
                <a:lnTo>
                  <a:pt x="76" y="166"/>
                </a:lnTo>
                <a:lnTo>
                  <a:pt x="76" y="0"/>
                </a:lnTo>
                <a:lnTo>
                  <a:pt x="0" y="41"/>
                </a:lnTo>
                <a:lnTo>
                  <a:pt x="0" y="13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211"/>
          <p:cNvSpPr/>
          <p:nvPr/>
        </p:nvSpPr>
        <p:spPr bwMode="auto">
          <a:xfrm>
            <a:off x="3476626" y="3870326"/>
            <a:ext cx="80963" cy="141288"/>
          </a:xfrm>
          <a:custGeom>
            <a:avLst/>
            <a:gdLst>
              <a:gd name="T0" fmla="*/ 0 w 33"/>
              <a:gd name="T1" fmla="*/ 8 h 58"/>
              <a:gd name="T2" fmla="*/ 0 w 33"/>
              <a:gd name="T3" fmla="*/ 50 h 58"/>
              <a:gd name="T4" fmla="*/ 8 w 33"/>
              <a:gd name="T5" fmla="*/ 58 h 58"/>
              <a:gd name="T6" fmla="*/ 33 w 33"/>
              <a:gd name="T7" fmla="*/ 58 h 58"/>
              <a:gd name="T8" fmla="*/ 33 w 33"/>
              <a:gd name="T9" fmla="*/ 0 h 58"/>
              <a:gd name="T10" fmla="*/ 8 w 33"/>
              <a:gd name="T11" fmla="*/ 0 h 58"/>
              <a:gd name="T12" fmla="*/ 0 w 33"/>
              <a:gd name="T13" fmla="*/ 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" h="58">
                <a:moveTo>
                  <a:pt x="0" y="8"/>
                </a:moveTo>
                <a:cubicBezTo>
                  <a:pt x="0" y="50"/>
                  <a:pt x="0" y="50"/>
                  <a:pt x="0" y="50"/>
                </a:cubicBezTo>
                <a:cubicBezTo>
                  <a:pt x="0" y="55"/>
                  <a:pt x="4" y="58"/>
                  <a:pt x="8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0"/>
                  <a:pt x="33" y="0"/>
                  <a:pt x="33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212"/>
          <p:cNvSpPr/>
          <p:nvPr/>
        </p:nvSpPr>
        <p:spPr bwMode="auto">
          <a:xfrm>
            <a:off x="3740151" y="3857626"/>
            <a:ext cx="49213" cy="136525"/>
          </a:xfrm>
          <a:custGeom>
            <a:avLst/>
            <a:gdLst>
              <a:gd name="T0" fmla="*/ 9 w 20"/>
              <a:gd name="T1" fmla="*/ 0 h 56"/>
              <a:gd name="T2" fmla="*/ 0 w 20"/>
              <a:gd name="T3" fmla="*/ 10 h 56"/>
              <a:gd name="T4" fmla="*/ 7 w 20"/>
              <a:gd name="T5" fmla="*/ 28 h 56"/>
              <a:gd name="T6" fmla="*/ 0 w 20"/>
              <a:gd name="T7" fmla="*/ 47 h 56"/>
              <a:gd name="T8" fmla="*/ 9 w 20"/>
              <a:gd name="T9" fmla="*/ 56 h 56"/>
              <a:gd name="T10" fmla="*/ 20 w 20"/>
              <a:gd name="T11" fmla="*/ 28 h 56"/>
              <a:gd name="T12" fmla="*/ 9 w 20"/>
              <a:gd name="T1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" h="56">
                <a:moveTo>
                  <a:pt x="9" y="0"/>
                </a:moveTo>
                <a:cubicBezTo>
                  <a:pt x="0" y="10"/>
                  <a:pt x="0" y="10"/>
                  <a:pt x="0" y="10"/>
                </a:cubicBezTo>
                <a:cubicBezTo>
                  <a:pt x="4" y="15"/>
                  <a:pt x="7" y="21"/>
                  <a:pt x="7" y="28"/>
                </a:cubicBezTo>
                <a:cubicBezTo>
                  <a:pt x="7" y="35"/>
                  <a:pt x="4" y="42"/>
                  <a:pt x="0" y="47"/>
                </a:cubicBezTo>
                <a:cubicBezTo>
                  <a:pt x="9" y="56"/>
                  <a:pt x="9" y="56"/>
                  <a:pt x="9" y="56"/>
                </a:cubicBezTo>
                <a:cubicBezTo>
                  <a:pt x="16" y="49"/>
                  <a:pt x="20" y="39"/>
                  <a:pt x="20" y="28"/>
                </a:cubicBezTo>
                <a:cubicBezTo>
                  <a:pt x="20" y="17"/>
                  <a:pt x="16" y="8"/>
                  <a:pt x="9" y="0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213"/>
          <p:cNvSpPr/>
          <p:nvPr/>
        </p:nvSpPr>
        <p:spPr bwMode="auto">
          <a:xfrm>
            <a:off x="3781426" y="3819526"/>
            <a:ext cx="65088" cy="214313"/>
          </a:xfrm>
          <a:custGeom>
            <a:avLst/>
            <a:gdLst>
              <a:gd name="T0" fmla="*/ 9 w 27"/>
              <a:gd name="T1" fmla="*/ 0 h 88"/>
              <a:gd name="T2" fmla="*/ 0 w 27"/>
              <a:gd name="T3" fmla="*/ 10 h 88"/>
              <a:gd name="T4" fmla="*/ 9 w 27"/>
              <a:gd name="T5" fmla="*/ 25 h 88"/>
              <a:gd name="T6" fmla="*/ 13 w 27"/>
              <a:gd name="T7" fmla="*/ 44 h 88"/>
              <a:gd name="T8" fmla="*/ 9 w 27"/>
              <a:gd name="T9" fmla="*/ 64 h 88"/>
              <a:gd name="T10" fmla="*/ 0 w 27"/>
              <a:gd name="T11" fmla="*/ 79 h 88"/>
              <a:gd name="T12" fmla="*/ 9 w 27"/>
              <a:gd name="T13" fmla="*/ 88 h 88"/>
              <a:gd name="T14" fmla="*/ 27 w 27"/>
              <a:gd name="T15" fmla="*/ 44 h 88"/>
              <a:gd name="T16" fmla="*/ 9 w 27"/>
              <a:gd name="T1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" h="88">
                <a:moveTo>
                  <a:pt x="9" y="0"/>
                </a:moveTo>
                <a:cubicBezTo>
                  <a:pt x="0" y="10"/>
                  <a:pt x="0" y="10"/>
                  <a:pt x="0" y="10"/>
                </a:cubicBezTo>
                <a:cubicBezTo>
                  <a:pt x="4" y="14"/>
                  <a:pt x="7" y="19"/>
                  <a:pt x="9" y="25"/>
                </a:cubicBezTo>
                <a:cubicBezTo>
                  <a:pt x="12" y="31"/>
                  <a:pt x="13" y="37"/>
                  <a:pt x="13" y="44"/>
                </a:cubicBezTo>
                <a:cubicBezTo>
                  <a:pt x="13" y="51"/>
                  <a:pt x="12" y="58"/>
                  <a:pt x="9" y="64"/>
                </a:cubicBezTo>
                <a:cubicBezTo>
                  <a:pt x="7" y="69"/>
                  <a:pt x="4" y="74"/>
                  <a:pt x="0" y="79"/>
                </a:cubicBezTo>
                <a:cubicBezTo>
                  <a:pt x="9" y="88"/>
                  <a:pt x="9" y="88"/>
                  <a:pt x="9" y="88"/>
                </a:cubicBezTo>
                <a:cubicBezTo>
                  <a:pt x="20" y="77"/>
                  <a:pt x="27" y="61"/>
                  <a:pt x="27" y="44"/>
                </a:cubicBezTo>
                <a:cubicBezTo>
                  <a:pt x="27" y="27"/>
                  <a:pt x="20" y="12"/>
                  <a:pt x="9" y="0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Rectangle 214"/>
          <p:cNvSpPr>
            <a:spLocks noChangeArrowheads="1"/>
          </p:cNvSpPr>
          <p:nvPr/>
        </p:nvSpPr>
        <p:spPr bwMode="auto">
          <a:xfrm>
            <a:off x="3557588" y="3870326"/>
            <a:ext cx="22225" cy="1412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215"/>
          <p:cNvSpPr/>
          <p:nvPr/>
        </p:nvSpPr>
        <p:spPr bwMode="auto">
          <a:xfrm>
            <a:off x="2374901" y="3602039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" name="Freeform 216"/>
          <p:cNvSpPr/>
          <p:nvPr/>
        </p:nvSpPr>
        <p:spPr bwMode="auto">
          <a:xfrm>
            <a:off x="2519363" y="3741739"/>
            <a:ext cx="479425" cy="484188"/>
          </a:xfrm>
          <a:custGeom>
            <a:avLst/>
            <a:gdLst>
              <a:gd name="T0" fmla="*/ 197 w 197"/>
              <a:gd name="T1" fmla="*/ 160 h 199"/>
              <a:gd name="T2" fmla="*/ 197 w 197"/>
              <a:gd name="T3" fmla="*/ 73 h 199"/>
              <a:gd name="T4" fmla="*/ 124 w 197"/>
              <a:gd name="T5" fmla="*/ 0 h 199"/>
              <a:gd name="T6" fmla="*/ 0 w 197"/>
              <a:gd name="T7" fmla="*/ 116 h 199"/>
              <a:gd name="T8" fmla="*/ 82 w 197"/>
              <a:gd name="T9" fmla="*/ 199 h 199"/>
              <a:gd name="T10" fmla="*/ 157 w 197"/>
              <a:gd name="T11" fmla="*/ 199 h 199"/>
              <a:gd name="T12" fmla="*/ 197 w 197"/>
              <a:gd name="T13" fmla="*/ 16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7" h="199">
                <a:moveTo>
                  <a:pt x="197" y="160"/>
                </a:moveTo>
                <a:cubicBezTo>
                  <a:pt x="197" y="73"/>
                  <a:pt x="197" y="73"/>
                  <a:pt x="197" y="73"/>
                </a:cubicBezTo>
                <a:cubicBezTo>
                  <a:pt x="124" y="0"/>
                  <a:pt x="124" y="0"/>
                  <a:pt x="124" y="0"/>
                </a:cubicBezTo>
                <a:cubicBezTo>
                  <a:pt x="0" y="116"/>
                  <a:pt x="0" y="116"/>
                  <a:pt x="0" y="116"/>
                </a:cubicBezTo>
                <a:cubicBezTo>
                  <a:pt x="82" y="199"/>
                  <a:pt x="82" y="199"/>
                  <a:pt x="82" y="199"/>
                </a:cubicBezTo>
                <a:cubicBezTo>
                  <a:pt x="157" y="199"/>
                  <a:pt x="157" y="199"/>
                  <a:pt x="157" y="199"/>
                </a:cubicBezTo>
                <a:cubicBezTo>
                  <a:pt x="179" y="199"/>
                  <a:pt x="197" y="181"/>
                  <a:pt x="197" y="160"/>
                </a:cubicBez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Freeform 217"/>
          <p:cNvSpPr/>
          <p:nvPr/>
        </p:nvSpPr>
        <p:spPr bwMode="auto">
          <a:xfrm>
            <a:off x="2651126" y="3741739"/>
            <a:ext cx="169863" cy="369888"/>
          </a:xfrm>
          <a:custGeom>
            <a:avLst/>
            <a:gdLst>
              <a:gd name="T0" fmla="*/ 0 w 107"/>
              <a:gd name="T1" fmla="*/ 184 h 233"/>
              <a:gd name="T2" fmla="*/ 107 w 107"/>
              <a:gd name="T3" fmla="*/ 233 h 233"/>
              <a:gd name="T4" fmla="*/ 107 w 107"/>
              <a:gd name="T5" fmla="*/ 0 h 233"/>
              <a:gd name="T6" fmla="*/ 0 w 107"/>
              <a:gd name="T7" fmla="*/ 58 h 233"/>
              <a:gd name="T8" fmla="*/ 0 w 107"/>
              <a:gd name="T9" fmla="*/ 184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7" h="233">
                <a:moveTo>
                  <a:pt x="0" y="184"/>
                </a:moveTo>
                <a:lnTo>
                  <a:pt x="107" y="233"/>
                </a:lnTo>
                <a:lnTo>
                  <a:pt x="107" y="0"/>
                </a:lnTo>
                <a:lnTo>
                  <a:pt x="0" y="58"/>
                </a:lnTo>
                <a:lnTo>
                  <a:pt x="0" y="18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Freeform 218"/>
          <p:cNvSpPr/>
          <p:nvPr/>
        </p:nvSpPr>
        <p:spPr bwMode="auto">
          <a:xfrm>
            <a:off x="2509838" y="3833814"/>
            <a:ext cx="114300" cy="200025"/>
          </a:xfrm>
          <a:custGeom>
            <a:avLst/>
            <a:gdLst>
              <a:gd name="T0" fmla="*/ 12 w 47"/>
              <a:gd name="T1" fmla="*/ 0 h 82"/>
              <a:gd name="T2" fmla="*/ 0 w 47"/>
              <a:gd name="T3" fmla="*/ 12 h 82"/>
              <a:gd name="T4" fmla="*/ 0 w 47"/>
              <a:gd name="T5" fmla="*/ 70 h 82"/>
              <a:gd name="T6" fmla="*/ 12 w 47"/>
              <a:gd name="T7" fmla="*/ 82 h 82"/>
              <a:gd name="T8" fmla="*/ 47 w 47"/>
              <a:gd name="T9" fmla="*/ 82 h 82"/>
              <a:gd name="T10" fmla="*/ 47 w 47"/>
              <a:gd name="T11" fmla="*/ 0 h 82"/>
              <a:gd name="T12" fmla="*/ 12 w 47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7" h="82">
                <a:moveTo>
                  <a:pt x="12" y="0"/>
                </a:moveTo>
                <a:cubicBezTo>
                  <a:pt x="6" y="0"/>
                  <a:pt x="0" y="6"/>
                  <a:pt x="0" y="12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7"/>
                  <a:pt x="6" y="82"/>
                  <a:pt x="12" y="82"/>
                </a:cubicBezTo>
                <a:cubicBezTo>
                  <a:pt x="47" y="82"/>
                  <a:pt x="47" y="82"/>
                  <a:pt x="47" y="82"/>
                </a:cubicBezTo>
                <a:cubicBezTo>
                  <a:pt x="47" y="0"/>
                  <a:pt x="47" y="0"/>
                  <a:pt x="47" y="0"/>
                </a:cubicBezTo>
                <a:lnTo>
                  <a:pt x="12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Rectangle 219"/>
          <p:cNvSpPr>
            <a:spLocks noChangeArrowheads="1"/>
          </p:cNvSpPr>
          <p:nvPr/>
        </p:nvSpPr>
        <p:spPr bwMode="auto">
          <a:xfrm>
            <a:off x="2624138" y="3833814"/>
            <a:ext cx="26988" cy="200025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Freeform 220"/>
          <p:cNvSpPr/>
          <p:nvPr/>
        </p:nvSpPr>
        <p:spPr bwMode="auto">
          <a:xfrm>
            <a:off x="1400176" y="3602039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Freeform 221"/>
          <p:cNvSpPr/>
          <p:nvPr/>
        </p:nvSpPr>
        <p:spPr bwMode="auto">
          <a:xfrm>
            <a:off x="1527176" y="3741739"/>
            <a:ext cx="496888" cy="484188"/>
          </a:xfrm>
          <a:custGeom>
            <a:avLst/>
            <a:gdLst>
              <a:gd name="T0" fmla="*/ 50 w 204"/>
              <a:gd name="T1" fmla="*/ 42 h 199"/>
              <a:gd name="T2" fmla="*/ 43 w 204"/>
              <a:gd name="T3" fmla="*/ 114 h 199"/>
              <a:gd name="T4" fmla="*/ 0 w 204"/>
              <a:gd name="T5" fmla="*/ 144 h 199"/>
              <a:gd name="T6" fmla="*/ 55 w 204"/>
              <a:gd name="T7" fmla="*/ 199 h 199"/>
              <a:gd name="T8" fmla="*/ 164 w 204"/>
              <a:gd name="T9" fmla="*/ 199 h 199"/>
              <a:gd name="T10" fmla="*/ 204 w 204"/>
              <a:gd name="T11" fmla="*/ 159 h 199"/>
              <a:gd name="T12" fmla="*/ 204 w 204"/>
              <a:gd name="T13" fmla="*/ 62 h 199"/>
              <a:gd name="T14" fmla="*/ 142 w 204"/>
              <a:gd name="T15" fmla="*/ 0 h 199"/>
              <a:gd name="T16" fmla="*/ 50 w 204"/>
              <a:gd name="T17" fmla="*/ 42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4" h="199">
                <a:moveTo>
                  <a:pt x="50" y="42"/>
                </a:moveTo>
                <a:cubicBezTo>
                  <a:pt x="43" y="114"/>
                  <a:pt x="43" y="114"/>
                  <a:pt x="43" y="114"/>
                </a:cubicBezTo>
                <a:cubicBezTo>
                  <a:pt x="0" y="144"/>
                  <a:pt x="0" y="144"/>
                  <a:pt x="0" y="144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164" y="199"/>
                  <a:pt x="164" y="199"/>
                  <a:pt x="164" y="199"/>
                </a:cubicBezTo>
                <a:cubicBezTo>
                  <a:pt x="186" y="199"/>
                  <a:pt x="204" y="181"/>
                  <a:pt x="204" y="159"/>
                </a:cubicBezTo>
                <a:cubicBezTo>
                  <a:pt x="204" y="62"/>
                  <a:pt x="204" y="62"/>
                  <a:pt x="204" y="62"/>
                </a:cubicBezTo>
                <a:cubicBezTo>
                  <a:pt x="142" y="0"/>
                  <a:pt x="142" y="0"/>
                  <a:pt x="142" y="0"/>
                </a:cubicBezTo>
                <a:lnTo>
                  <a:pt x="50" y="42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Freeform 222"/>
          <p:cNvSpPr/>
          <p:nvPr/>
        </p:nvSpPr>
        <p:spPr bwMode="auto">
          <a:xfrm>
            <a:off x="1512888" y="3741739"/>
            <a:ext cx="360363" cy="374650"/>
          </a:xfrm>
          <a:custGeom>
            <a:avLst/>
            <a:gdLst>
              <a:gd name="T0" fmla="*/ 148 w 148"/>
              <a:gd name="T1" fmla="*/ 0 h 154"/>
              <a:gd name="T2" fmla="*/ 47 w 148"/>
              <a:gd name="T3" fmla="*/ 23 h 154"/>
              <a:gd name="T4" fmla="*/ 47 w 148"/>
              <a:gd name="T5" fmla="*/ 111 h 154"/>
              <a:gd name="T6" fmla="*/ 25 w 148"/>
              <a:gd name="T7" fmla="*/ 109 h 154"/>
              <a:gd name="T8" fmla="*/ 2 w 148"/>
              <a:gd name="T9" fmla="*/ 137 h 154"/>
              <a:gd name="T10" fmla="*/ 35 w 148"/>
              <a:gd name="T11" fmla="*/ 151 h 154"/>
              <a:gd name="T12" fmla="*/ 59 w 148"/>
              <a:gd name="T13" fmla="*/ 127 h 154"/>
              <a:gd name="T14" fmla="*/ 59 w 148"/>
              <a:gd name="T15" fmla="*/ 127 h 154"/>
              <a:gd name="T16" fmla="*/ 59 w 148"/>
              <a:gd name="T17" fmla="*/ 56 h 154"/>
              <a:gd name="T18" fmla="*/ 136 w 148"/>
              <a:gd name="T19" fmla="*/ 38 h 154"/>
              <a:gd name="T20" fmla="*/ 136 w 148"/>
              <a:gd name="T21" fmla="*/ 97 h 154"/>
              <a:gd name="T22" fmla="*/ 115 w 148"/>
              <a:gd name="T23" fmla="*/ 95 h 154"/>
              <a:gd name="T24" fmla="*/ 92 w 148"/>
              <a:gd name="T25" fmla="*/ 123 h 154"/>
              <a:gd name="T26" fmla="*/ 124 w 148"/>
              <a:gd name="T27" fmla="*/ 137 h 154"/>
              <a:gd name="T28" fmla="*/ 147 w 148"/>
              <a:gd name="T29" fmla="*/ 116 h 154"/>
              <a:gd name="T30" fmla="*/ 148 w 148"/>
              <a:gd name="T31" fmla="*/ 116 h 154"/>
              <a:gd name="T32" fmla="*/ 148 w 148"/>
              <a:gd name="T33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8" h="154">
                <a:moveTo>
                  <a:pt x="148" y="0"/>
                </a:moveTo>
                <a:cubicBezTo>
                  <a:pt x="47" y="23"/>
                  <a:pt x="47" y="23"/>
                  <a:pt x="47" y="23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1" y="108"/>
                  <a:pt x="33" y="107"/>
                  <a:pt x="25" y="109"/>
                </a:cubicBezTo>
                <a:cubicBezTo>
                  <a:pt x="10" y="113"/>
                  <a:pt x="0" y="125"/>
                  <a:pt x="2" y="137"/>
                </a:cubicBezTo>
                <a:cubicBezTo>
                  <a:pt x="5" y="148"/>
                  <a:pt x="20" y="154"/>
                  <a:pt x="35" y="151"/>
                </a:cubicBezTo>
                <a:cubicBezTo>
                  <a:pt x="49" y="147"/>
                  <a:pt x="58" y="138"/>
                  <a:pt x="59" y="127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59" y="56"/>
                  <a:pt x="59" y="56"/>
                  <a:pt x="59" y="56"/>
                </a:cubicBezTo>
                <a:cubicBezTo>
                  <a:pt x="136" y="38"/>
                  <a:pt x="136" y="38"/>
                  <a:pt x="136" y="38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30" y="94"/>
                  <a:pt x="122" y="93"/>
                  <a:pt x="115" y="95"/>
                </a:cubicBezTo>
                <a:cubicBezTo>
                  <a:pt x="99" y="99"/>
                  <a:pt x="89" y="111"/>
                  <a:pt x="92" y="123"/>
                </a:cubicBezTo>
                <a:cubicBezTo>
                  <a:pt x="94" y="134"/>
                  <a:pt x="109" y="140"/>
                  <a:pt x="124" y="137"/>
                </a:cubicBezTo>
                <a:cubicBezTo>
                  <a:pt x="137" y="134"/>
                  <a:pt x="146" y="125"/>
                  <a:pt x="147" y="116"/>
                </a:cubicBezTo>
                <a:cubicBezTo>
                  <a:pt x="148" y="116"/>
                  <a:pt x="148" y="116"/>
                  <a:pt x="148" y="116"/>
                </a:cubicBezTo>
                <a:lnTo>
                  <a:pt x="148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Freeform 223"/>
          <p:cNvSpPr/>
          <p:nvPr/>
        </p:nvSpPr>
        <p:spPr bwMode="auto">
          <a:xfrm>
            <a:off x="427038" y="3602039"/>
            <a:ext cx="622300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224"/>
          <p:cNvSpPr/>
          <p:nvPr/>
        </p:nvSpPr>
        <p:spPr bwMode="auto">
          <a:xfrm>
            <a:off x="620713" y="3800476"/>
            <a:ext cx="428625" cy="425450"/>
          </a:xfrm>
          <a:custGeom>
            <a:avLst/>
            <a:gdLst>
              <a:gd name="T0" fmla="*/ 61 w 176"/>
              <a:gd name="T1" fmla="*/ 0 h 175"/>
              <a:gd name="T2" fmla="*/ 53 w 176"/>
              <a:gd name="T3" fmla="*/ 75 h 175"/>
              <a:gd name="T4" fmla="*/ 0 w 176"/>
              <a:gd name="T5" fmla="*/ 114 h 175"/>
              <a:gd name="T6" fmla="*/ 61 w 176"/>
              <a:gd name="T7" fmla="*/ 175 h 175"/>
              <a:gd name="T8" fmla="*/ 136 w 176"/>
              <a:gd name="T9" fmla="*/ 175 h 175"/>
              <a:gd name="T10" fmla="*/ 176 w 176"/>
              <a:gd name="T11" fmla="*/ 135 h 175"/>
              <a:gd name="T12" fmla="*/ 176 w 176"/>
              <a:gd name="T13" fmla="*/ 80 h 175"/>
              <a:gd name="T14" fmla="*/ 105 w 176"/>
              <a:gd name="T15" fmla="*/ 9 h 175"/>
              <a:gd name="T16" fmla="*/ 61 w 176"/>
              <a:gd name="T17" fmla="*/ 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6" h="175">
                <a:moveTo>
                  <a:pt x="61" y="0"/>
                </a:moveTo>
                <a:cubicBezTo>
                  <a:pt x="53" y="75"/>
                  <a:pt x="53" y="75"/>
                  <a:pt x="53" y="75"/>
                </a:cubicBezTo>
                <a:cubicBezTo>
                  <a:pt x="0" y="114"/>
                  <a:pt x="0" y="114"/>
                  <a:pt x="0" y="114"/>
                </a:cubicBezTo>
                <a:cubicBezTo>
                  <a:pt x="61" y="175"/>
                  <a:pt x="61" y="175"/>
                  <a:pt x="61" y="175"/>
                </a:cubicBezTo>
                <a:cubicBezTo>
                  <a:pt x="136" y="175"/>
                  <a:pt x="136" y="175"/>
                  <a:pt x="136" y="175"/>
                </a:cubicBezTo>
                <a:cubicBezTo>
                  <a:pt x="158" y="175"/>
                  <a:pt x="176" y="157"/>
                  <a:pt x="176" y="135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05" y="9"/>
                  <a:pt x="105" y="9"/>
                  <a:pt x="105" y="9"/>
                </a:cubicBezTo>
                <a:lnTo>
                  <a:pt x="61" y="0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225"/>
          <p:cNvSpPr/>
          <p:nvPr/>
        </p:nvSpPr>
        <p:spPr bwMode="auto">
          <a:xfrm>
            <a:off x="601663" y="3729039"/>
            <a:ext cx="355600" cy="377825"/>
          </a:xfrm>
          <a:custGeom>
            <a:avLst/>
            <a:gdLst>
              <a:gd name="T0" fmla="*/ 70 w 146"/>
              <a:gd name="T1" fmla="*/ 0 h 155"/>
              <a:gd name="T2" fmla="*/ 70 w 146"/>
              <a:gd name="T3" fmla="*/ 0 h 155"/>
              <a:gd name="T4" fmla="*/ 58 w 146"/>
              <a:gd name="T5" fmla="*/ 0 h 155"/>
              <a:gd name="T6" fmla="*/ 58 w 146"/>
              <a:gd name="T7" fmla="*/ 104 h 155"/>
              <a:gd name="T8" fmla="*/ 30 w 146"/>
              <a:gd name="T9" fmla="*/ 101 h 155"/>
              <a:gd name="T10" fmla="*/ 3 w 146"/>
              <a:gd name="T11" fmla="*/ 134 h 155"/>
              <a:gd name="T12" fmla="*/ 42 w 146"/>
              <a:gd name="T13" fmla="*/ 151 h 155"/>
              <a:gd name="T14" fmla="*/ 70 w 146"/>
              <a:gd name="T15" fmla="*/ 122 h 155"/>
              <a:gd name="T16" fmla="*/ 70 w 146"/>
              <a:gd name="T17" fmla="*/ 122 h 155"/>
              <a:gd name="T18" fmla="*/ 70 w 146"/>
              <a:gd name="T19" fmla="*/ 36 h 155"/>
              <a:gd name="T20" fmla="*/ 109 w 146"/>
              <a:gd name="T21" fmla="*/ 82 h 155"/>
              <a:gd name="T22" fmla="*/ 70 w 146"/>
              <a:gd name="T23" fmla="*/ 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6" h="155">
                <a:moveTo>
                  <a:pt x="70" y="0"/>
                </a:moveTo>
                <a:cubicBezTo>
                  <a:pt x="70" y="0"/>
                  <a:pt x="70" y="0"/>
                  <a:pt x="70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1" y="100"/>
                  <a:pt x="41" y="99"/>
                  <a:pt x="30" y="101"/>
                </a:cubicBezTo>
                <a:cubicBezTo>
                  <a:pt x="12" y="106"/>
                  <a:pt x="0" y="120"/>
                  <a:pt x="3" y="134"/>
                </a:cubicBezTo>
                <a:cubicBezTo>
                  <a:pt x="6" y="148"/>
                  <a:pt x="24" y="155"/>
                  <a:pt x="42" y="151"/>
                </a:cubicBezTo>
                <a:cubicBezTo>
                  <a:pt x="59" y="147"/>
                  <a:pt x="70" y="134"/>
                  <a:pt x="70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0" y="36"/>
                  <a:pt x="70" y="36"/>
                  <a:pt x="70" y="36"/>
                </a:cubicBezTo>
                <a:cubicBezTo>
                  <a:pt x="89" y="50"/>
                  <a:pt x="106" y="49"/>
                  <a:pt x="109" y="82"/>
                </a:cubicBezTo>
                <a:cubicBezTo>
                  <a:pt x="146" y="26"/>
                  <a:pt x="71" y="27"/>
                  <a:pt x="70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226"/>
          <p:cNvSpPr/>
          <p:nvPr/>
        </p:nvSpPr>
        <p:spPr bwMode="auto">
          <a:xfrm>
            <a:off x="11147426" y="26289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7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7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Freeform 227"/>
          <p:cNvSpPr/>
          <p:nvPr/>
        </p:nvSpPr>
        <p:spPr bwMode="auto">
          <a:xfrm>
            <a:off x="11290301" y="2765426"/>
            <a:ext cx="481013" cy="487363"/>
          </a:xfrm>
          <a:custGeom>
            <a:avLst/>
            <a:gdLst>
              <a:gd name="T0" fmla="*/ 138 w 197"/>
              <a:gd name="T1" fmla="*/ 0 h 200"/>
              <a:gd name="T2" fmla="*/ 6 w 197"/>
              <a:gd name="T3" fmla="*/ 5 h 200"/>
              <a:gd name="T4" fmla="*/ 0 w 197"/>
              <a:gd name="T5" fmla="*/ 152 h 200"/>
              <a:gd name="T6" fmla="*/ 47 w 197"/>
              <a:gd name="T7" fmla="*/ 200 h 200"/>
              <a:gd name="T8" fmla="*/ 157 w 197"/>
              <a:gd name="T9" fmla="*/ 200 h 200"/>
              <a:gd name="T10" fmla="*/ 197 w 197"/>
              <a:gd name="T11" fmla="*/ 160 h 200"/>
              <a:gd name="T12" fmla="*/ 197 w 197"/>
              <a:gd name="T13" fmla="*/ 58 h 200"/>
              <a:gd name="T14" fmla="*/ 138 w 197"/>
              <a:gd name="T15" fmla="*/ 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" h="200">
                <a:moveTo>
                  <a:pt x="138" y="0"/>
                </a:moveTo>
                <a:cubicBezTo>
                  <a:pt x="6" y="5"/>
                  <a:pt x="6" y="5"/>
                  <a:pt x="6" y="5"/>
                </a:cubicBezTo>
                <a:cubicBezTo>
                  <a:pt x="0" y="152"/>
                  <a:pt x="0" y="152"/>
                  <a:pt x="0" y="152"/>
                </a:cubicBezTo>
                <a:cubicBezTo>
                  <a:pt x="47" y="200"/>
                  <a:pt x="47" y="200"/>
                  <a:pt x="47" y="200"/>
                </a:cubicBezTo>
                <a:cubicBezTo>
                  <a:pt x="157" y="200"/>
                  <a:pt x="157" y="200"/>
                  <a:pt x="157" y="200"/>
                </a:cubicBezTo>
                <a:cubicBezTo>
                  <a:pt x="179" y="200"/>
                  <a:pt x="197" y="182"/>
                  <a:pt x="197" y="160"/>
                </a:cubicBezTo>
                <a:cubicBezTo>
                  <a:pt x="197" y="58"/>
                  <a:pt x="197" y="58"/>
                  <a:pt x="197" y="58"/>
                </a:cubicBezTo>
                <a:lnTo>
                  <a:pt x="138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" name="Freeform 228"/>
          <p:cNvSpPr>
            <a:spLocks noEditPoints="1"/>
          </p:cNvSpPr>
          <p:nvPr/>
        </p:nvSpPr>
        <p:spPr bwMode="auto">
          <a:xfrm>
            <a:off x="11290301" y="2765426"/>
            <a:ext cx="336550" cy="371475"/>
          </a:xfrm>
          <a:custGeom>
            <a:avLst/>
            <a:gdLst>
              <a:gd name="T0" fmla="*/ 0 w 212"/>
              <a:gd name="T1" fmla="*/ 0 h 234"/>
              <a:gd name="T2" fmla="*/ 0 w 212"/>
              <a:gd name="T3" fmla="*/ 234 h 234"/>
              <a:gd name="T4" fmla="*/ 212 w 212"/>
              <a:gd name="T5" fmla="*/ 234 h 234"/>
              <a:gd name="T6" fmla="*/ 212 w 212"/>
              <a:gd name="T7" fmla="*/ 0 h 234"/>
              <a:gd name="T8" fmla="*/ 0 w 212"/>
              <a:gd name="T9" fmla="*/ 0 h 234"/>
              <a:gd name="T10" fmla="*/ 43 w 212"/>
              <a:gd name="T11" fmla="*/ 215 h 234"/>
              <a:gd name="T12" fmla="*/ 17 w 212"/>
              <a:gd name="T13" fmla="*/ 215 h 234"/>
              <a:gd name="T14" fmla="*/ 17 w 212"/>
              <a:gd name="T15" fmla="*/ 189 h 234"/>
              <a:gd name="T16" fmla="*/ 43 w 212"/>
              <a:gd name="T17" fmla="*/ 189 h 234"/>
              <a:gd name="T18" fmla="*/ 43 w 212"/>
              <a:gd name="T19" fmla="*/ 215 h 234"/>
              <a:gd name="T20" fmla="*/ 43 w 212"/>
              <a:gd name="T21" fmla="*/ 174 h 234"/>
              <a:gd name="T22" fmla="*/ 17 w 212"/>
              <a:gd name="T23" fmla="*/ 174 h 234"/>
              <a:gd name="T24" fmla="*/ 17 w 212"/>
              <a:gd name="T25" fmla="*/ 146 h 234"/>
              <a:gd name="T26" fmla="*/ 43 w 212"/>
              <a:gd name="T27" fmla="*/ 146 h 234"/>
              <a:gd name="T28" fmla="*/ 43 w 212"/>
              <a:gd name="T29" fmla="*/ 174 h 234"/>
              <a:gd name="T30" fmla="*/ 43 w 212"/>
              <a:gd name="T31" fmla="*/ 129 h 234"/>
              <a:gd name="T32" fmla="*/ 17 w 212"/>
              <a:gd name="T33" fmla="*/ 129 h 234"/>
              <a:gd name="T34" fmla="*/ 17 w 212"/>
              <a:gd name="T35" fmla="*/ 103 h 234"/>
              <a:gd name="T36" fmla="*/ 43 w 212"/>
              <a:gd name="T37" fmla="*/ 103 h 234"/>
              <a:gd name="T38" fmla="*/ 43 w 212"/>
              <a:gd name="T39" fmla="*/ 129 h 234"/>
              <a:gd name="T40" fmla="*/ 43 w 212"/>
              <a:gd name="T41" fmla="*/ 88 h 234"/>
              <a:gd name="T42" fmla="*/ 17 w 212"/>
              <a:gd name="T43" fmla="*/ 88 h 234"/>
              <a:gd name="T44" fmla="*/ 17 w 212"/>
              <a:gd name="T45" fmla="*/ 60 h 234"/>
              <a:gd name="T46" fmla="*/ 43 w 212"/>
              <a:gd name="T47" fmla="*/ 60 h 234"/>
              <a:gd name="T48" fmla="*/ 43 w 212"/>
              <a:gd name="T49" fmla="*/ 88 h 234"/>
              <a:gd name="T50" fmla="*/ 43 w 212"/>
              <a:gd name="T51" fmla="*/ 45 h 234"/>
              <a:gd name="T52" fmla="*/ 17 w 212"/>
              <a:gd name="T53" fmla="*/ 45 h 234"/>
              <a:gd name="T54" fmla="*/ 17 w 212"/>
              <a:gd name="T55" fmla="*/ 19 h 234"/>
              <a:gd name="T56" fmla="*/ 43 w 212"/>
              <a:gd name="T57" fmla="*/ 19 h 234"/>
              <a:gd name="T58" fmla="*/ 43 w 212"/>
              <a:gd name="T59" fmla="*/ 45 h 234"/>
              <a:gd name="T60" fmla="*/ 195 w 212"/>
              <a:gd name="T61" fmla="*/ 215 h 234"/>
              <a:gd name="T62" fmla="*/ 169 w 212"/>
              <a:gd name="T63" fmla="*/ 215 h 234"/>
              <a:gd name="T64" fmla="*/ 169 w 212"/>
              <a:gd name="T65" fmla="*/ 189 h 234"/>
              <a:gd name="T66" fmla="*/ 195 w 212"/>
              <a:gd name="T67" fmla="*/ 189 h 234"/>
              <a:gd name="T68" fmla="*/ 195 w 212"/>
              <a:gd name="T69" fmla="*/ 215 h 234"/>
              <a:gd name="T70" fmla="*/ 195 w 212"/>
              <a:gd name="T71" fmla="*/ 174 h 234"/>
              <a:gd name="T72" fmla="*/ 169 w 212"/>
              <a:gd name="T73" fmla="*/ 174 h 234"/>
              <a:gd name="T74" fmla="*/ 169 w 212"/>
              <a:gd name="T75" fmla="*/ 146 h 234"/>
              <a:gd name="T76" fmla="*/ 195 w 212"/>
              <a:gd name="T77" fmla="*/ 146 h 234"/>
              <a:gd name="T78" fmla="*/ 195 w 212"/>
              <a:gd name="T79" fmla="*/ 174 h 234"/>
              <a:gd name="T80" fmla="*/ 195 w 212"/>
              <a:gd name="T81" fmla="*/ 129 h 234"/>
              <a:gd name="T82" fmla="*/ 169 w 212"/>
              <a:gd name="T83" fmla="*/ 129 h 234"/>
              <a:gd name="T84" fmla="*/ 169 w 212"/>
              <a:gd name="T85" fmla="*/ 103 h 234"/>
              <a:gd name="T86" fmla="*/ 195 w 212"/>
              <a:gd name="T87" fmla="*/ 103 h 234"/>
              <a:gd name="T88" fmla="*/ 195 w 212"/>
              <a:gd name="T89" fmla="*/ 129 h 234"/>
              <a:gd name="T90" fmla="*/ 195 w 212"/>
              <a:gd name="T91" fmla="*/ 88 h 234"/>
              <a:gd name="T92" fmla="*/ 169 w 212"/>
              <a:gd name="T93" fmla="*/ 88 h 234"/>
              <a:gd name="T94" fmla="*/ 169 w 212"/>
              <a:gd name="T95" fmla="*/ 60 h 234"/>
              <a:gd name="T96" fmla="*/ 195 w 212"/>
              <a:gd name="T97" fmla="*/ 60 h 234"/>
              <a:gd name="T98" fmla="*/ 195 w 212"/>
              <a:gd name="T99" fmla="*/ 88 h 234"/>
              <a:gd name="T100" fmla="*/ 195 w 212"/>
              <a:gd name="T101" fmla="*/ 45 h 234"/>
              <a:gd name="T102" fmla="*/ 169 w 212"/>
              <a:gd name="T103" fmla="*/ 45 h 234"/>
              <a:gd name="T104" fmla="*/ 169 w 212"/>
              <a:gd name="T105" fmla="*/ 19 h 234"/>
              <a:gd name="T106" fmla="*/ 195 w 212"/>
              <a:gd name="T107" fmla="*/ 19 h 234"/>
              <a:gd name="T108" fmla="*/ 195 w 212"/>
              <a:gd name="T109" fmla="*/ 45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12" h="234">
                <a:moveTo>
                  <a:pt x="0" y="0"/>
                </a:moveTo>
                <a:lnTo>
                  <a:pt x="0" y="234"/>
                </a:lnTo>
                <a:lnTo>
                  <a:pt x="212" y="234"/>
                </a:lnTo>
                <a:lnTo>
                  <a:pt x="212" y="0"/>
                </a:lnTo>
                <a:lnTo>
                  <a:pt x="0" y="0"/>
                </a:lnTo>
                <a:close/>
                <a:moveTo>
                  <a:pt x="43" y="215"/>
                </a:moveTo>
                <a:lnTo>
                  <a:pt x="17" y="215"/>
                </a:lnTo>
                <a:lnTo>
                  <a:pt x="17" y="189"/>
                </a:lnTo>
                <a:lnTo>
                  <a:pt x="43" y="189"/>
                </a:lnTo>
                <a:lnTo>
                  <a:pt x="43" y="215"/>
                </a:lnTo>
                <a:close/>
                <a:moveTo>
                  <a:pt x="43" y="174"/>
                </a:moveTo>
                <a:lnTo>
                  <a:pt x="17" y="174"/>
                </a:lnTo>
                <a:lnTo>
                  <a:pt x="17" y="146"/>
                </a:lnTo>
                <a:lnTo>
                  <a:pt x="43" y="146"/>
                </a:lnTo>
                <a:lnTo>
                  <a:pt x="43" y="174"/>
                </a:lnTo>
                <a:close/>
                <a:moveTo>
                  <a:pt x="43" y="129"/>
                </a:moveTo>
                <a:lnTo>
                  <a:pt x="17" y="129"/>
                </a:lnTo>
                <a:lnTo>
                  <a:pt x="17" y="103"/>
                </a:lnTo>
                <a:lnTo>
                  <a:pt x="43" y="103"/>
                </a:lnTo>
                <a:lnTo>
                  <a:pt x="43" y="129"/>
                </a:lnTo>
                <a:close/>
                <a:moveTo>
                  <a:pt x="43" y="88"/>
                </a:moveTo>
                <a:lnTo>
                  <a:pt x="17" y="88"/>
                </a:lnTo>
                <a:lnTo>
                  <a:pt x="17" y="60"/>
                </a:lnTo>
                <a:lnTo>
                  <a:pt x="43" y="60"/>
                </a:lnTo>
                <a:lnTo>
                  <a:pt x="43" y="88"/>
                </a:lnTo>
                <a:close/>
                <a:moveTo>
                  <a:pt x="43" y="45"/>
                </a:moveTo>
                <a:lnTo>
                  <a:pt x="17" y="45"/>
                </a:lnTo>
                <a:lnTo>
                  <a:pt x="17" y="19"/>
                </a:lnTo>
                <a:lnTo>
                  <a:pt x="43" y="19"/>
                </a:lnTo>
                <a:lnTo>
                  <a:pt x="43" y="45"/>
                </a:lnTo>
                <a:close/>
                <a:moveTo>
                  <a:pt x="195" y="215"/>
                </a:moveTo>
                <a:lnTo>
                  <a:pt x="169" y="215"/>
                </a:lnTo>
                <a:lnTo>
                  <a:pt x="169" y="189"/>
                </a:lnTo>
                <a:lnTo>
                  <a:pt x="195" y="189"/>
                </a:lnTo>
                <a:lnTo>
                  <a:pt x="195" y="215"/>
                </a:lnTo>
                <a:close/>
                <a:moveTo>
                  <a:pt x="195" y="174"/>
                </a:moveTo>
                <a:lnTo>
                  <a:pt x="169" y="174"/>
                </a:lnTo>
                <a:lnTo>
                  <a:pt x="169" y="146"/>
                </a:lnTo>
                <a:lnTo>
                  <a:pt x="195" y="146"/>
                </a:lnTo>
                <a:lnTo>
                  <a:pt x="195" y="174"/>
                </a:lnTo>
                <a:close/>
                <a:moveTo>
                  <a:pt x="195" y="129"/>
                </a:moveTo>
                <a:lnTo>
                  <a:pt x="169" y="129"/>
                </a:lnTo>
                <a:lnTo>
                  <a:pt x="169" y="103"/>
                </a:lnTo>
                <a:lnTo>
                  <a:pt x="195" y="103"/>
                </a:lnTo>
                <a:lnTo>
                  <a:pt x="195" y="129"/>
                </a:lnTo>
                <a:close/>
                <a:moveTo>
                  <a:pt x="195" y="88"/>
                </a:moveTo>
                <a:lnTo>
                  <a:pt x="169" y="88"/>
                </a:lnTo>
                <a:lnTo>
                  <a:pt x="169" y="60"/>
                </a:lnTo>
                <a:lnTo>
                  <a:pt x="195" y="60"/>
                </a:lnTo>
                <a:lnTo>
                  <a:pt x="195" y="88"/>
                </a:lnTo>
                <a:close/>
                <a:moveTo>
                  <a:pt x="195" y="45"/>
                </a:moveTo>
                <a:lnTo>
                  <a:pt x="169" y="45"/>
                </a:lnTo>
                <a:lnTo>
                  <a:pt x="169" y="19"/>
                </a:lnTo>
                <a:lnTo>
                  <a:pt x="195" y="19"/>
                </a:lnTo>
                <a:lnTo>
                  <a:pt x="195" y="4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Rectangle 229"/>
          <p:cNvSpPr>
            <a:spLocks noChangeArrowheads="1"/>
          </p:cNvSpPr>
          <p:nvPr/>
        </p:nvSpPr>
        <p:spPr bwMode="auto">
          <a:xfrm>
            <a:off x="11388726" y="2965451"/>
            <a:ext cx="141288" cy="141288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Rectangle 230"/>
          <p:cNvSpPr>
            <a:spLocks noChangeArrowheads="1"/>
          </p:cNvSpPr>
          <p:nvPr/>
        </p:nvSpPr>
        <p:spPr bwMode="auto">
          <a:xfrm>
            <a:off x="11388726" y="2795589"/>
            <a:ext cx="141288" cy="141288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231"/>
          <p:cNvSpPr/>
          <p:nvPr/>
        </p:nvSpPr>
        <p:spPr bwMode="auto">
          <a:xfrm>
            <a:off x="10172701" y="26289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7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7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232"/>
          <p:cNvSpPr/>
          <p:nvPr/>
        </p:nvSpPr>
        <p:spPr bwMode="auto">
          <a:xfrm>
            <a:off x="10352088" y="2806701"/>
            <a:ext cx="444500" cy="446088"/>
          </a:xfrm>
          <a:custGeom>
            <a:avLst/>
            <a:gdLst>
              <a:gd name="T0" fmla="*/ 182 w 182"/>
              <a:gd name="T1" fmla="*/ 143 h 183"/>
              <a:gd name="T2" fmla="*/ 182 w 182"/>
              <a:gd name="T3" fmla="*/ 75 h 183"/>
              <a:gd name="T4" fmla="*/ 108 w 182"/>
              <a:gd name="T5" fmla="*/ 0 h 183"/>
              <a:gd name="T6" fmla="*/ 77 w 182"/>
              <a:gd name="T7" fmla="*/ 31 h 183"/>
              <a:gd name="T8" fmla="*/ 63 w 182"/>
              <a:gd name="T9" fmla="*/ 17 h 183"/>
              <a:gd name="T10" fmla="*/ 20 w 182"/>
              <a:gd name="T11" fmla="*/ 60 h 183"/>
              <a:gd name="T12" fmla="*/ 34 w 182"/>
              <a:gd name="T13" fmla="*/ 74 h 183"/>
              <a:gd name="T14" fmla="*/ 0 w 182"/>
              <a:gd name="T15" fmla="*/ 108 h 183"/>
              <a:gd name="T16" fmla="*/ 75 w 182"/>
              <a:gd name="T17" fmla="*/ 183 h 183"/>
              <a:gd name="T18" fmla="*/ 142 w 182"/>
              <a:gd name="T19" fmla="*/ 183 h 183"/>
              <a:gd name="T20" fmla="*/ 182 w 182"/>
              <a:gd name="T21" fmla="*/ 143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2" h="183">
                <a:moveTo>
                  <a:pt x="182" y="143"/>
                </a:moveTo>
                <a:cubicBezTo>
                  <a:pt x="182" y="75"/>
                  <a:pt x="182" y="75"/>
                  <a:pt x="182" y="75"/>
                </a:cubicBezTo>
                <a:cubicBezTo>
                  <a:pt x="108" y="0"/>
                  <a:pt x="108" y="0"/>
                  <a:pt x="108" y="0"/>
                </a:cubicBezTo>
                <a:cubicBezTo>
                  <a:pt x="77" y="31"/>
                  <a:pt x="77" y="31"/>
                  <a:pt x="77" y="31"/>
                </a:cubicBezTo>
                <a:cubicBezTo>
                  <a:pt x="63" y="17"/>
                  <a:pt x="63" y="17"/>
                  <a:pt x="63" y="17"/>
                </a:cubicBezTo>
                <a:cubicBezTo>
                  <a:pt x="20" y="60"/>
                  <a:pt x="20" y="60"/>
                  <a:pt x="20" y="60"/>
                </a:cubicBezTo>
                <a:cubicBezTo>
                  <a:pt x="34" y="74"/>
                  <a:pt x="34" y="74"/>
                  <a:pt x="34" y="74"/>
                </a:cubicBezTo>
                <a:cubicBezTo>
                  <a:pt x="0" y="108"/>
                  <a:pt x="0" y="108"/>
                  <a:pt x="0" y="108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142" y="183"/>
                  <a:pt x="142" y="183"/>
                  <a:pt x="142" y="183"/>
                </a:cubicBezTo>
                <a:cubicBezTo>
                  <a:pt x="164" y="183"/>
                  <a:pt x="182" y="165"/>
                  <a:pt x="182" y="143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" name="Freeform 233"/>
          <p:cNvSpPr>
            <a:spLocks noEditPoints="1"/>
          </p:cNvSpPr>
          <p:nvPr/>
        </p:nvSpPr>
        <p:spPr bwMode="auto">
          <a:xfrm>
            <a:off x="10299701" y="2752726"/>
            <a:ext cx="369888" cy="371475"/>
          </a:xfrm>
          <a:custGeom>
            <a:avLst/>
            <a:gdLst>
              <a:gd name="T0" fmla="*/ 76 w 152"/>
              <a:gd name="T1" fmla="*/ 0 h 152"/>
              <a:gd name="T2" fmla="*/ 0 w 152"/>
              <a:gd name="T3" fmla="*/ 76 h 152"/>
              <a:gd name="T4" fmla="*/ 76 w 152"/>
              <a:gd name="T5" fmla="*/ 152 h 152"/>
              <a:gd name="T6" fmla="*/ 152 w 152"/>
              <a:gd name="T7" fmla="*/ 76 h 152"/>
              <a:gd name="T8" fmla="*/ 76 w 152"/>
              <a:gd name="T9" fmla="*/ 0 h 152"/>
              <a:gd name="T10" fmla="*/ 76 w 152"/>
              <a:gd name="T11" fmla="*/ 88 h 152"/>
              <a:gd name="T12" fmla="*/ 64 w 152"/>
              <a:gd name="T13" fmla="*/ 76 h 152"/>
              <a:gd name="T14" fmla="*/ 76 w 152"/>
              <a:gd name="T15" fmla="*/ 64 h 152"/>
              <a:gd name="T16" fmla="*/ 88 w 152"/>
              <a:gd name="T17" fmla="*/ 76 h 152"/>
              <a:gd name="T18" fmla="*/ 76 w 152"/>
              <a:gd name="T19" fmla="*/ 8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2" h="152">
                <a:moveTo>
                  <a:pt x="76" y="0"/>
                </a:move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118" y="152"/>
                  <a:pt x="152" y="118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lose/>
                <a:moveTo>
                  <a:pt x="76" y="88"/>
                </a:moveTo>
                <a:cubicBezTo>
                  <a:pt x="70" y="88"/>
                  <a:pt x="64" y="82"/>
                  <a:pt x="64" y="76"/>
                </a:cubicBezTo>
                <a:cubicBezTo>
                  <a:pt x="64" y="70"/>
                  <a:pt x="70" y="64"/>
                  <a:pt x="76" y="64"/>
                </a:cubicBezTo>
                <a:cubicBezTo>
                  <a:pt x="82" y="64"/>
                  <a:pt x="88" y="70"/>
                  <a:pt x="88" y="76"/>
                </a:cubicBezTo>
                <a:cubicBezTo>
                  <a:pt x="88" y="82"/>
                  <a:pt x="82" y="88"/>
                  <a:pt x="76" y="88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" name="Oval 234"/>
          <p:cNvSpPr>
            <a:spLocks noChangeArrowheads="1"/>
          </p:cNvSpPr>
          <p:nvPr/>
        </p:nvSpPr>
        <p:spPr bwMode="auto">
          <a:xfrm>
            <a:off x="10328276" y="2897189"/>
            <a:ext cx="85725" cy="85725"/>
          </a:xfrm>
          <a:prstGeom prst="ellipse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" name="Oval 235"/>
          <p:cNvSpPr>
            <a:spLocks noChangeArrowheads="1"/>
          </p:cNvSpPr>
          <p:nvPr/>
        </p:nvSpPr>
        <p:spPr bwMode="auto">
          <a:xfrm>
            <a:off x="10440988" y="3009901"/>
            <a:ext cx="87313" cy="85725"/>
          </a:xfrm>
          <a:prstGeom prst="ellipse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" name="Oval 236"/>
          <p:cNvSpPr>
            <a:spLocks noChangeArrowheads="1"/>
          </p:cNvSpPr>
          <p:nvPr/>
        </p:nvSpPr>
        <p:spPr bwMode="auto">
          <a:xfrm>
            <a:off x="10440988" y="2782889"/>
            <a:ext cx="87313" cy="85725"/>
          </a:xfrm>
          <a:prstGeom prst="ellipse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" name="Oval 237"/>
          <p:cNvSpPr>
            <a:spLocks noChangeArrowheads="1"/>
          </p:cNvSpPr>
          <p:nvPr/>
        </p:nvSpPr>
        <p:spPr bwMode="auto">
          <a:xfrm>
            <a:off x="10555288" y="2897189"/>
            <a:ext cx="84138" cy="85725"/>
          </a:xfrm>
          <a:prstGeom prst="ellipse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" name="Freeform 238"/>
          <p:cNvSpPr/>
          <p:nvPr/>
        </p:nvSpPr>
        <p:spPr bwMode="auto">
          <a:xfrm>
            <a:off x="9197976" y="26289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7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7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" name="Freeform 239"/>
          <p:cNvSpPr/>
          <p:nvPr/>
        </p:nvSpPr>
        <p:spPr bwMode="auto">
          <a:xfrm>
            <a:off x="9382126" y="2797176"/>
            <a:ext cx="439738" cy="455613"/>
          </a:xfrm>
          <a:custGeom>
            <a:avLst/>
            <a:gdLst>
              <a:gd name="T0" fmla="*/ 42 w 180"/>
              <a:gd name="T1" fmla="*/ 123 h 187"/>
              <a:gd name="T2" fmla="*/ 0 w 180"/>
              <a:gd name="T3" fmla="*/ 134 h 187"/>
              <a:gd name="T4" fmla="*/ 52 w 180"/>
              <a:gd name="T5" fmla="*/ 187 h 187"/>
              <a:gd name="T6" fmla="*/ 140 w 180"/>
              <a:gd name="T7" fmla="*/ 187 h 187"/>
              <a:gd name="T8" fmla="*/ 180 w 180"/>
              <a:gd name="T9" fmla="*/ 147 h 187"/>
              <a:gd name="T10" fmla="*/ 180 w 180"/>
              <a:gd name="T11" fmla="*/ 87 h 187"/>
              <a:gd name="T12" fmla="*/ 94 w 180"/>
              <a:gd name="T13" fmla="*/ 0 h 187"/>
              <a:gd name="T14" fmla="*/ 42 w 180"/>
              <a:gd name="T15" fmla="*/ 123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0" h="187">
                <a:moveTo>
                  <a:pt x="42" y="123"/>
                </a:moveTo>
                <a:cubicBezTo>
                  <a:pt x="0" y="134"/>
                  <a:pt x="0" y="134"/>
                  <a:pt x="0" y="134"/>
                </a:cubicBezTo>
                <a:cubicBezTo>
                  <a:pt x="52" y="187"/>
                  <a:pt x="52" y="187"/>
                  <a:pt x="52" y="187"/>
                </a:cubicBezTo>
                <a:cubicBezTo>
                  <a:pt x="140" y="187"/>
                  <a:pt x="140" y="187"/>
                  <a:pt x="140" y="187"/>
                </a:cubicBezTo>
                <a:cubicBezTo>
                  <a:pt x="162" y="187"/>
                  <a:pt x="180" y="169"/>
                  <a:pt x="180" y="147"/>
                </a:cubicBezTo>
                <a:cubicBezTo>
                  <a:pt x="180" y="87"/>
                  <a:pt x="180" y="87"/>
                  <a:pt x="180" y="87"/>
                </a:cubicBezTo>
                <a:cubicBezTo>
                  <a:pt x="94" y="0"/>
                  <a:pt x="94" y="0"/>
                  <a:pt x="94" y="0"/>
                </a:cubicBezTo>
                <a:lnTo>
                  <a:pt x="42" y="123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7" name="Oval 240"/>
          <p:cNvSpPr>
            <a:spLocks noChangeArrowheads="1"/>
          </p:cNvSpPr>
          <p:nvPr/>
        </p:nvSpPr>
        <p:spPr bwMode="auto">
          <a:xfrm>
            <a:off x="9367838" y="2755901"/>
            <a:ext cx="282575" cy="282575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8" name="Freeform 241"/>
          <p:cNvSpPr/>
          <p:nvPr/>
        </p:nvSpPr>
        <p:spPr bwMode="auto">
          <a:xfrm>
            <a:off x="9382126" y="3082926"/>
            <a:ext cx="254000" cy="41275"/>
          </a:xfrm>
          <a:custGeom>
            <a:avLst/>
            <a:gdLst>
              <a:gd name="T0" fmla="*/ 36 w 160"/>
              <a:gd name="T1" fmla="*/ 0 h 26"/>
              <a:gd name="T2" fmla="*/ 0 w 160"/>
              <a:gd name="T3" fmla="*/ 26 h 26"/>
              <a:gd name="T4" fmla="*/ 160 w 160"/>
              <a:gd name="T5" fmla="*/ 26 h 26"/>
              <a:gd name="T6" fmla="*/ 125 w 160"/>
              <a:gd name="T7" fmla="*/ 0 h 26"/>
              <a:gd name="T8" fmla="*/ 36 w 160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0" h="26">
                <a:moveTo>
                  <a:pt x="36" y="0"/>
                </a:moveTo>
                <a:lnTo>
                  <a:pt x="0" y="26"/>
                </a:lnTo>
                <a:lnTo>
                  <a:pt x="160" y="26"/>
                </a:lnTo>
                <a:lnTo>
                  <a:pt x="125" y="0"/>
                </a:lnTo>
                <a:lnTo>
                  <a:pt x="36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Oval 242"/>
          <p:cNvSpPr>
            <a:spLocks noChangeArrowheads="1"/>
          </p:cNvSpPr>
          <p:nvPr/>
        </p:nvSpPr>
        <p:spPr bwMode="auto">
          <a:xfrm>
            <a:off x="9439276" y="2828926"/>
            <a:ext cx="141288" cy="141288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Rectangle 243"/>
          <p:cNvSpPr>
            <a:spLocks noChangeArrowheads="1"/>
          </p:cNvSpPr>
          <p:nvPr/>
        </p:nvSpPr>
        <p:spPr bwMode="auto">
          <a:xfrm>
            <a:off x="9480551" y="3036889"/>
            <a:ext cx="58738" cy="4603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Oval 244"/>
          <p:cNvSpPr>
            <a:spLocks noChangeArrowheads="1"/>
          </p:cNvSpPr>
          <p:nvPr/>
        </p:nvSpPr>
        <p:spPr bwMode="auto">
          <a:xfrm>
            <a:off x="9480551" y="2873376"/>
            <a:ext cx="58738" cy="55563"/>
          </a:xfrm>
          <a:prstGeom prst="ellipse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Freeform 245"/>
          <p:cNvSpPr/>
          <p:nvPr/>
        </p:nvSpPr>
        <p:spPr bwMode="auto">
          <a:xfrm>
            <a:off x="8223251" y="262731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Freeform 246"/>
          <p:cNvSpPr/>
          <p:nvPr/>
        </p:nvSpPr>
        <p:spPr bwMode="auto">
          <a:xfrm>
            <a:off x="8359776" y="2863851"/>
            <a:ext cx="487363" cy="387350"/>
          </a:xfrm>
          <a:custGeom>
            <a:avLst/>
            <a:gdLst>
              <a:gd name="T0" fmla="*/ 113 w 200"/>
              <a:gd name="T1" fmla="*/ 18 h 159"/>
              <a:gd name="T2" fmla="*/ 98 w 200"/>
              <a:gd name="T3" fmla="*/ 3 h 159"/>
              <a:gd name="T4" fmla="*/ 77 w 200"/>
              <a:gd name="T5" fmla="*/ 23 h 159"/>
              <a:gd name="T6" fmla="*/ 86 w 200"/>
              <a:gd name="T7" fmla="*/ 32 h 159"/>
              <a:gd name="T8" fmla="*/ 0 w 200"/>
              <a:gd name="T9" fmla="*/ 78 h 159"/>
              <a:gd name="T10" fmla="*/ 81 w 200"/>
              <a:gd name="T11" fmla="*/ 159 h 159"/>
              <a:gd name="T12" fmla="*/ 160 w 200"/>
              <a:gd name="T13" fmla="*/ 159 h 159"/>
              <a:gd name="T14" fmla="*/ 200 w 200"/>
              <a:gd name="T15" fmla="*/ 119 h 159"/>
              <a:gd name="T16" fmla="*/ 200 w 200"/>
              <a:gd name="T17" fmla="*/ 52 h 159"/>
              <a:gd name="T18" fmla="*/ 148 w 200"/>
              <a:gd name="T19" fmla="*/ 0 h 159"/>
              <a:gd name="T20" fmla="*/ 113 w 200"/>
              <a:gd name="T21" fmla="*/ 1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0" h="159">
                <a:moveTo>
                  <a:pt x="113" y="18"/>
                </a:moveTo>
                <a:cubicBezTo>
                  <a:pt x="98" y="3"/>
                  <a:pt x="98" y="3"/>
                  <a:pt x="98" y="3"/>
                </a:cubicBezTo>
                <a:cubicBezTo>
                  <a:pt x="77" y="23"/>
                  <a:pt x="77" y="23"/>
                  <a:pt x="77" y="23"/>
                </a:cubicBezTo>
                <a:cubicBezTo>
                  <a:pt x="86" y="32"/>
                  <a:pt x="86" y="32"/>
                  <a:pt x="86" y="32"/>
                </a:cubicBezTo>
                <a:cubicBezTo>
                  <a:pt x="0" y="78"/>
                  <a:pt x="0" y="78"/>
                  <a:pt x="0" y="78"/>
                </a:cubicBezTo>
                <a:cubicBezTo>
                  <a:pt x="81" y="159"/>
                  <a:pt x="81" y="159"/>
                  <a:pt x="81" y="159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82" y="159"/>
                  <a:pt x="200" y="141"/>
                  <a:pt x="200" y="119"/>
                </a:cubicBezTo>
                <a:cubicBezTo>
                  <a:pt x="200" y="52"/>
                  <a:pt x="200" y="52"/>
                  <a:pt x="200" y="52"/>
                </a:cubicBezTo>
                <a:cubicBezTo>
                  <a:pt x="148" y="0"/>
                  <a:pt x="148" y="0"/>
                  <a:pt x="148" y="0"/>
                </a:cubicBezTo>
                <a:lnTo>
                  <a:pt x="113" y="18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Freeform 247"/>
          <p:cNvSpPr/>
          <p:nvPr/>
        </p:nvSpPr>
        <p:spPr bwMode="auto">
          <a:xfrm>
            <a:off x="8605838" y="2863851"/>
            <a:ext cx="114300" cy="196850"/>
          </a:xfrm>
          <a:custGeom>
            <a:avLst/>
            <a:gdLst>
              <a:gd name="T0" fmla="*/ 0 w 72"/>
              <a:gd name="T1" fmla="*/ 33 h 124"/>
              <a:gd name="T2" fmla="*/ 0 w 72"/>
              <a:gd name="T3" fmla="*/ 86 h 124"/>
              <a:gd name="T4" fmla="*/ 72 w 72"/>
              <a:gd name="T5" fmla="*/ 124 h 124"/>
              <a:gd name="T6" fmla="*/ 72 w 72"/>
              <a:gd name="T7" fmla="*/ 0 h 124"/>
              <a:gd name="T8" fmla="*/ 0 w 72"/>
              <a:gd name="T9" fmla="*/ 33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124">
                <a:moveTo>
                  <a:pt x="0" y="33"/>
                </a:moveTo>
                <a:lnTo>
                  <a:pt x="0" y="86"/>
                </a:lnTo>
                <a:lnTo>
                  <a:pt x="72" y="124"/>
                </a:lnTo>
                <a:lnTo>
                  <a:pt x="72" y="0"/>
                </a:lnTo>
                <a:lnTo>
                  <a:pt x="0" y="33"/>
                </a:ln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Freeform 248"/>
          <p:cNvSpPr/>
          <p:nvPr/>
        </p:nvSpPr>
        <p:spPr bwMode="auto">
          <a:xfrm>
            <a:off x="8350251" y="2863851"/>
            <a:ext cx="255588" cy="196850"/>
          </a:xfrm>
          <a:custGeom>
            <a:avLst/>
            <a:gdLst>
              <a:gd name="T0" fmla="*/ 93 w 105"/>
              <a:gd name="T1" fmla="*/ 0 h 81"/>
              <a:gd name="T2" fmla="*/ 12 w 105"/>
              <a:gd name="T3" fmla="*/ 0 h 81"/>
              <a:gd name="T4" fmla="*/ 0 w 105"/>
              <a:gd name="T5" fmla="*/ 11 h 81"/>
              <a:gd name="T6" fmla="*/ 0 w 105"/>
              <a:gd name="T7" fmla="*/ 70 h 81"/>
              <a:gd name="T8" fmla="*/ 12 w 105"/>
              <a:gd name="T9" fmla="*/ 81 h 81"/>
              <a:gd name="T10" fmla="*/ 93 w 105"/>
              <a:gd name="T11" fmla="*/ 81 h 81"/>
              <a:gd name="T12" fmla="*/ 105 w 105"/>
              <a:gd name="T13" fmla="*/ 70 h 81"/>
              <a:gd name="T14" fmla="*/ 105 w 105"/>
              <a:gd name="T15" fmla="*/ 11 h 81"/>
              <a:gd name="T16" fmla="*/ 93 w 105"/>
              <a:gd name="T17" fmla="*/ 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5" h="81">
                <a:moveTo>
                  <a:pt x="93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6"/>
                  <a:pt x="5" y="81"/>
                  <a:pt x="12" y="81"/>
                </a:cubicBezTo>
                <a:cubicBezTo>
                  <a:pt x="93" y="81"/>
                  <a:pt x="93" y="81"/>
                  <a:pt x="93" y="81"/>
                </a:cubicBezTo>
                <a:cubicBezTo>
                  <a:pt x="100" y="81"/>
                  <a:pt x="105" y="76"/>
                  <a:pt x="105" y="70"/>
                </a:cubicBezTo>
                <a:cubicBezTo>
                  <a:pt x="105" y="11"/>
                  <a:pt x="105" y="11"/>
                  <a:pt x="105" y="11"/>
                </a:cubicBezTo>
                <a:cubicBezTo>
                  <a:pt x="105" y="5"/>
                  <a:pt x="100" y="0"/>
                  <a:pt x="93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Freeform 249"/>
          <p:cNvSpPr/>
          <p:nvPr/>
        </p:nvSpPr>
        <p:spPr bwMode="auto">
          <a:xfrm>
            <a:off x="7248526" y="262731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Freeform 250"/>
          <p:cNvSpPr/>
          <p:nvPr/>
        </p:nvSpPr>
        <p:spPr bwMode="auto">
          <a:xfrm>
            <a:off x="7385051" y="2855914"/>
            <a:ext cx="487363" cy="395288"/>
          </a:xfrm>
          <a:custGeom>
            <a:avLst/>
            <a:gdLst>
              <a:gd name="T0" fmla="*/ 0 w 200"/>
              <a:gd name="T1" fmla="*/ 87 h 162"/>
              <a:gd name="T2" fmla="*/ 75 w 200"/>
              <a:gd name="T3" fmla="*/ 162 h 162"/>
              <a:gd name="T4" fmla="*/ 160 w 200"/>
              <a:gd name="T5" fmla="*/ 162 h 162"/>
              <a:gd name="T6" fmla="*/ 200 w 200"/>
              <a:gd name="T7" fmla="*/ 122 h 162"/>
              <a:gd name="T8" fmla="*/ 200 w 200"/>
              <a:gd name="T9" fmla="*/ 56 h 162"/>
              <a:gd name="T10" fmla="*/ 144 w 200"/>
              <a:gd name="T11" fmla="*/ 0 h 162"/>
              <a:gd name="T12" fmla="*/ 0 w 200"/>
              <a:gd name="T13" fmla="*/ 87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0" h="162">
                <a:moveTo>
                  <a:pt x="0" y="87"/>
                </a:moveTo>
                <a:cubicBezTo>
                  <a:pt x="75" y="162"/>
                  <a:pt x="75" y="162"/>
                  <a:pt x="75" y="162"/>
                </a:cubicBezTo>
                <a:cubicBezTo>
                  <a:pt x="160" y="162"/>
                  <a:pt x="160" y="162"/>
                  <a:pt x="160" y="162"/>
                </a:cubicBezTo>
                <a:cubicBezTo>
                  <a:pt x="182" y="162"/>
                  <a:pt x="200" y="144"/>
                  <a:pt x="200" y="122"/>
                </a:cubicBezTo>
                <a:cubicBezTo>
                  <a:pt x="200" y="56"/>
                  <a:pt x="200" y="56"/>
                  <a:pt x="200" y="56"/>
                </a:cubicBezTo>
                <a:cubicBezTo>
                  <a:pt x="144" y="0"/>
                  <a:pt x="144" y="0"/>
                  <a:pt x="144" y="0"/>
                </a:cubicBezTo>
                <a:lnTo>
                  <a:pt x="0" y="87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Freeform 251"/>
          <p:cNvSpPr/>
          <p:nvPr/>
        </p:nvSpPr>
        <p:spPr bwMode="auto">
          <a:xfrm>
            <a:off x="7375526" y="2847976"/>
            <a:ext cx="369888" cy="227013"/>
          </a:xfrm>
          <a:custGeom>
            <a:avLst/>
            <a:gdLst>
              <a:gd name="T0" fmla="*/ 140 w 152"/>
              <a:gd name="T1" fmla="*/ 0 h 93"/>
              <a:gd name="T2" fmla="*/ 12 w 152"/>
              <a:gd name="T3" fmla="*/ 0 h 93"/>
              <a:gd name="T4" fmla="*/ 0 w 152"/>
              <a:gd name="T5" fmla="*/ 12 h 93"/>
              <a:gd name="T6" fmla="*/ 0 w 152"/>
              <a:gd name="T7" fmla="*/ 81 h 93"/>
              <a:gd name="T8" fmla="*/ 12 w 152"/>
              <a:gd name="T9" fmla="*/ 93 h 93"/>
              <a:gd name="T10" fmla="*/ 140 w 152"/>
              <a:gd name="T11" fmla="*/ 93 h 93"/>
              <a:gd name="T12" fmla="*/ 152 w 152"/>
              <a:gd name="T13" fmla="*/ 81 h 93"/>
              <a:gd name="T14" fmla="*/ 152 w 152"/>
              <a:gd name="T15" fmla="*/ 12 h 93"/>
              <a:gd name="T16" fmla="*/ 140 w 152"/>
              <a:gd name="T17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" h="93">
                <a:moveTo>
                  <a:pt x="14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8"/>
                  <a:pt x="5" y="93"/>
                  <a:pt x="12" y="93"/>
                </a:cubicBezTo>
                <a:cubicBezTo>
                  <a:pt x="140" y="93"/>
                  <a:pt x="140" y="93"/>
                  <a:pt x="140" y="93"/>
                </a:cubicBezTo>
                <a:cubicBezTo>
                  <a:pt x="147" y="93"/>
                  <a:pt x="152" y="88"/>
                  <a:pt x="152" y="81"/>
                </a:cubicBezTo>
                <a:cubicBezTo>
                  <a:pt x="152" y="12"/>
                  <a:pt x="152" y="12"/>
                  <a:pt x="152" y="12"/>
                </a:cubicBezTo>
                <a:cubicBezTo>
                  <a:pt x="152" y="5"/>
                  <a:pt x="147" y="0"/>
                  <a:pt x="140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252"/>
          <p:cNvSpPr/>
          <p:nvPr/>
        </p:nvSpPr>
        <p:spPr bwMode="auto">
          <a:xfrm>
            <a:off x="7440613" y="2909889"/>
            <a:ext cx="125413" cy="104775"/>
          </a:xfrm>
          <a:custGeom>
            <a:avLst/>
            <a:gdLst>
              <a:gd name="T0" fmla="*/ 45 w 79"/>
              <a:gd name="T1" fmla="*/ 66 h 66"/>
              <a:gd name="T2" fmla="*/ 49 w 79"/>
              <a:gd name="T3" fmla="*/ 40 h 66"/>
              <a:gd name="T4" fmla="*/ 28 w 79"/>
              <a:gd name="T5" fmla="*/ 40 h 66"/>
              <a:gd name="T6" fmla="*/ 22 w 79"/>
              <a:gd name="T7" fmla="*/ 66 h 66"/>
              <a:gd name="T8" fmla="*/ 0 w 79"/>
              <a:gd name="T9" fmla="*/ 66 h 66"/>
              <a:gd name="T10" fmla="*/ 16 w 79"/>
              <a:gd name="T11" fmla="*/ 0 h 66"/>
              <a:gd name="T12" fmla="*/ 36 w 79"/>
              <a:gd name="T13" fmla="*/ 0 h 66"/>
              <a:gd name="T14" fmla="*/ 31 w 79"/>
              <a:gd name="T15" fmla="*/ 21 h 66"/>
              <a:gd name="T16" fmla="*/ 54 w 79"/>
              <a:gd name="T17" fmla="*/ 21 h 66"/>
              <a:gd name="T18" fmla="*/ 59 w 79"/>
              <a:gd name="T19" fmla="*/ 0 h 66"/>
              <a:gd name="T20" fmla="*/ 79 w 79"/>
              <a:gd name="T21" fmla="*/ 0 h 66"/>
              <a:gd name="T22" fmla="*/ 65 w 79"/>
              <a:gd name="T23" fmla="*/ 66 h 66"/>
              <a:gd name="T24" fmla="*/ 45 w 79"/>
              <a:gd name="T25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9" h="66">
                <a:moveTo>
                  <a:pt x="45" y="66"/>
                </a:moveTo>
                <a:lnTo>
                  <a:pt x="49" y="40"/>
                </a:lnTo>
                <a:lnTo>
                  <a:pt x="28" y="40"/>
                </a:lnTo>
                <a:lnTo>
                  <a:pt x="22" y="66"/>
                </a:lnTo>
                <a:lnTo>
                  <a:pt x="0" y="66"/>
                </a:lnTo>
                <a:lnTo>
                  <a:pt x="16" y="0"/>
                </a:lnTo>
                <a:lnTo>
                  <a:pt x="36" y="0"/>
                </a:lnTo>
                <a:lnTo>
                  <a:pt x="31" y="21"/>
                </a:lnTo>
                <a:lnTo>
                  <a:pt x="54" y="21"/>
                </a:lnTo>
                <a:lnTo>
                  <a:pt x="59" y="0"/>
                </a:lnTo>
                <a:lnTo>
                  <a:pt x="79" y="0"/>
                </a:lnTo>
                <a:lnTo>
                  <a:pt x="65" y="66"/>
                </a:lnTo>
                <a:lnTo>
                  <a:pt x="45" y="66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Freeform 253"/>
          <p:cNvSpPr>
            <a:spLocks noEditPoints="1"/>
          </p:cNvSpPr>
          <p:nvPr/>
        </p:nvSpPr>
        <p:spPr bwMode="auto">
          <a:xfrm>
            <a:off x="7566026" y="2909889"/>
            <a:ext cx="120650" cy="106363"/>
          </a:xfrm>
          <a:custGeom>
            <a:avLst/>
            <a:gdLst>
              <a:gd name="T0" fmla="*/ 28 w 50"/>
              <a:gd name="T1" fmla="*/ 0 h 44"/>
              <a:gd name="T2" fmla="*/ 9 w 50"/>
              <a:gd name="T3" fmla="*/ 0 h 44"/>
              <a:gd name="T4" fmla="*/ 0 w 50"/>
              <a:gd name="T5" fmla="*/ 43 h 44"/>
              <a:gd name="T6" fmla="*/ 16 w 50"/>
              <a:gd name="T7" fmla="*/ 43 h 44"/>
              <a:gd name="T8" fmla="*/ 42 w 50"/>
              <a:gd name="T9" fmla="*/ 34 h 44"/>
              <a:gd name="T10" fmla="*/ 28 w 50"/>
              <a:gd name="T11" fmla="*/ 0 h 44"/>
              <a:gd name="T12" fmla="*/ 25 w 50"/>
              <a:gd name="T13" fmla="*/ 31 h 44"/>
              <a:gd name="T14" fmla="*/ 15 w 50"/>
              <a:gd name="T15" fmla="*/ 32 h 44"/>
              <a:gd name="T16" fmla="*/ 20 w 50"/>
              <a:gd name="T17" fmla="*/ 11 h 44"/>
              <a:gd name="T18" fmla="*/ 25 w 50"/>
              <a:gd name="T19" fmla="*/ 11 h 44"/>
              <a:gd name="T20" fmla="*/ 25 w 50"/>
              <a:gd name="T21" fmla="*/ 31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0" h="44">
                <a:moveTo>
                  <a:pt x="28" y="0"/>
                </a:moveTo>
                <a:cubicBezTo>
                  <a:pt x="9" y="0"/>
                  <a:pt x="9" y="0"/>
                  <a:pt x="9" y="0"/>
                </a:cubicBezTo>
                <a:cubicBezTo>
                  <a:pt x="0" y="43"/>
                  <a:pt x="0" y="43"/>
                  <a:pt x="0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25" y="43"/>
                  <a:pt x="35" y="44"/>
                  <a:pt x="42" y="34"/>
                </a:cubicBezTo>
                <a:cubicBezTo>
                  <a:pt x="50" y="23"/>
                  <a:pt x="50" y="0"/>
                  <a:pt x="28" y="0"/>
                </a:cubicBezTo>
                <a:close/>
                <a:moveTo>
                  <a:pt x="25" y="31"/>
                </a:moveTo>
                <a:cubicBezTo>
                  <a:pt x="23" y="32"/>
                  <a:pt x="15" y="32"/>
                  <a:pt x="15" y="32"/>
                </a:cubicBezTo>
                <a:cubicBezTo>
                  <a:pt x="20" y="11"/>
                  <a:pt x="20" y="11"/>
                  <a:pt x="20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38" y="11"/>
                  <a:pt x="34" y="29"/>
                  <a:pt x="25" y="31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254"/>
          <p:cNvSpPr/>
          <p:nvPr/>
        </p:nvSpPr>
        <p:spPr bwMode="auto">
          <a:xfrm>
            <a:off x="6273801" y="262731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Freeform 255"/>
          <p:cNvSpPr/>
          <p:nvPr/>
        </p:nvSpPr>
        <p:spPr bwMode="auto">
          <a:xfrm>
            <a:off x="6410326" y="2770189"/>
            <a:ext cx="487363" cy="481013"/>
          </a:xfrm>
          <a:custGeom>
            <a:avLst/>
            <a:gdLst>
              <a:gd name="T0" fmla="*/ 120 w 200"/>
              <a:gd name="T1" fmla="*/ 21 h 197"/>
              <a:gd name="T2" fmla="*/ 115 w 200"/>
              <a:gd name="T3" fmla="*/ 17 h 197"/>
              <a:gd name="T4" fmla="*/ 13 w 200"/>
              <a:gd name="T5" fmla="*/ 56 h 197"/>
              <a:gd name="T6" fmla="*/ 49 w 200"/>
              <a:gd name="T7" fmla="*/ 92 h 197"/>
              <a:gd name="T8" fmla="*/ 0 w 200"/>
              <a:gd name="T9" fmla="*/ 141 h 197"/>
              <a:gd name="T10" fmla="*/ 57 w 200"/>
              <a:gd name="T11" fmla="*/ 197 h 197"/>
              <a:gd name="T12" fmla="*/ 160 w 200"/>
              <a:gd name="T13" fmla="*/ 197 h 197"/>
              <a:gd name="T14" fmla="*/ 200 w 200"/>
              <a:gd name="T15" fmla="*/ 157 h 197"/>
              <a:gd name="T16" fmla="*/ 200 w 200"/>
              <a:gd name="T17" fmla="*/ 59 h 197"/>
              <a:gd name="T18" fmla="*/ 141 w 200"/>
              <a:gd name="T19" fmla="*/ 0 h 197"/>
              <a:gd name="T20" fmla="*/ 120 w 200"/>
              <a:gd name="T21" fmla="*/ 21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0" h="197">
                <a:moveTo>
                  <a:pt x="120" y="21"/>
                </a:moveTo>
                <a:cubicBezTo>
                  <a:pt x="115" y="17"/>
                  <a:pt x="115" y="17"/>
                  <a:pt x="115" y="17"/>
                </a:cubicBezTo>
                <a:cubicBezTo>
                  <a:pt x="13" y="56"/>
                  <a:pt x="13" y="56"/>
                  <a:pt x="13" y="56"/>
                </a:cubicBezTo>
                <a:cubicBezTo>
                  <a:pt x="49" y="92"/>
                  <a:pt x="49" y="92"/>
                  <a:pt x="49" y="92"/>
                </a:cubicBezTo>
                <a:cubicBezTo>
                  <a:pt x="0" y="141"/>
                  <a:pt x="0" y="141"/>
                  <a:pt x="0" y="141"/>
                </a:cubicBezTo>
                <a:cubicBezTo>
                  <a:pt x="57" y="197"/>
                  <a:pt x="57" y="197"/>
                  <a:pt x="57" y="197"/>
                </a:cubicBezTo>
                <a:cubicBezTo>
                  <a:pt x="160" y="197"/>
                  <a:pt x="160" y="197"/>
                  <a:pt x="160" y="197"/>
                </a:cubicBezTo>
                <a:cubicBezTo>
                  <a:pt x="182" y="197"/>
                  <a:pt x="200" y="179"/>
                  <a:pt x="200" y="157"/>
                </a:cubicBezTo>
                <a:cubicBezTo>
                  <a:pt x="200" y="59"/>
                  <a:pt x="200" y="59"/>
                  <a:pt x="200" y="59"/>
                </a:cubicBezTo>
                <a:cubicBezTo>
                  <a:pt x="141" y="0"/>
                  <a:pt x="141" y="0"/>
                  <a:pt x="141" y="0"/>
                </a:cubicBezTo>
                <a:lnTo>
                  <a:pt x="120" y="21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256"/>
          <p:cNvSpPr/>
          <p:nvPr/>
        </p:nvSpPr>
        <p:spPr bwMode="auto">
          <a:xfrm>
            <a:off x="6400801" y="2755901"/>
            <a:ext cx="369888" cy="363538"/>
          </a:xfrm>
          <a:custGeom>
            <a:avLst/>
            <a:gdLst>
              <a:gd name="T0" fmla="*/ 152 w 152"/>
              <a:gd name="T1" fmla="*/ 55 h 149"/>
              <a:gd name="T2" fmla="*/ 51 w 152"/>
              <a:gd name="T3" fmla="*/ 55 h 149"/>
              <a:gd name="T4" fmla="*/ 152 w 152"/>
              <a:gd name="T5" fmla="*/ 32 h 149"/>
              <a:gd name="T6" fmla="*/ 146 w 152"/>
              <a:gd name="T7" fmla="*/ 10 h 149"/>
              <a:gd name="T8" fmla="*/ 133 w 152"/>
              <a:gd name="T9" fmla="*/ 1 h 149"/>
              <a:gd name="T10" fmla="*/ 9 w 152"/>
              <a:gd name="T11" fmla="*/ 30 h 149"/>
              <a:gd name="T12" fmla="*/ 0 w 152"/>
              <a:gd name="T13" fmla="*/ 41 h 149"/>
              <a:gd name="T14" fmla="*/ 0 w 152"/>
              <a:gd name="T15" fmla="*/ 41 h 149"/>
              <a:gd name="T16" fmla="*/ 0 w 152"/>
              <a:gd name="T17" fmla="*/ 138 h 149"/>
              <a:gd name="T18" fmla="*/ 12 w 152"/>
              <a:gd name="T19" fmla="*/ 149 h 149"/>
              <a:gd name="T20" fmla="*/ 140 w 152"/>
              <a:gd name="T21" fmla="*/ 149 h 149"/>
              <a:gd name="T22" fmla="*/ 152 w 152"/>
              <a:gd name="T23" fmla="*/ 138 h 149"/>
              <a:gd name="T24" fmla="*/ 152 w 152"/>
              <a:gd name="T25" fmla="*/ 5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2" h="149">
                <a:moveTo>
                  <a:pt x="152" y="55"/>
                </a:moveTo>
                <a:cubicBezTo>
                  <a:pt x="51" y="55"/>
                  <a:pt x="51" y="55"/>
                  <a:pt x="51" y="55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5" y="4"/>
                  <a:pt x="139" y="0"/>
                  <a:pt x="133" y="1"/>
                </a:cubicBezTo>
                <a:cubicBezTo>
                  <a:pt x="9" y="30"/>
                  <a:pt x="9" y="30"/>
                  <a:pt x="9" y="30"/>
                </a:cubicBezTo>
                <a:cubicBezTo>
                  <a:pt x="4" y="31"/>
                  <a:pt x="0" y="35"/>
                  <a:pt x="0" y="41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44"/>
                  <a:pt x="5" y="149"/>
                  <a:pt x="12" y="149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47" y="149"/>
                  <a:pt x="152" y="144"/>
                  <a:pt x="152" y="138"/>
                </a:cubicBezTo>
                <a:lnTo>
                  <a:pt x="152" y="55"/>
                </a:ln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Freeform 257"/>
          <p:cNvSpPr/>
          <p:nvPr/>
        </p:nvSpPr>
        <p:spPr bwMode="auto">
          <a:xfrm>
            <a:off x="6653213" y="2787651"/>
            <a:ext cx="85725" cy="41275"/>
          </a:xfrm>
          <a:custGeom>
            <a:avLst/>
            <a:gdLst>
              <a:gd name="T0" fmla="*/ 24 w 54"/>
              <a:gd name="T1" fmla="*/ 0 h 26"/>
              <a:gd name="T2" fmla="*/ 54 w 54"/>
              <a:gd name="T3" fmla="*/ 20 h 26"/>
              <a:gd name="T4" fmla="*/ 31 w 54"/>
              <a:gd name="T5" fmla="*/ 26 h 26"/>
              <a:gd name="T6" fmla="*/ 0 w 54"/>
              <a:gd name="T7" fmla="*/ 6 h 26"/>
              <a:gd name="T8" fmla="*/ 24 w 5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26">
                <a:moveTo>
                  <a:pt x="24" y="0"/>
                </a:moveTo>
                <a:lnTo>
                  <a:pt x="54" y="20"/>
                </a:lnTo>
                <a:lnTo>
                  <a:pt x="31" y="26"/>
                </a:lnTo>
                <a:lnTo>
                  <a:pt x="0" y="6"/>
                </a:lnTo>
                <a:lnTo>
                  <a:pt x="24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Freeform 258"/>
          <p:cNvSpPr/>
          <p:nvPr/>
        </p:nvSpPr>
        <p:spPr bwMode="auto">
          <a:xfrm>
            <a:off x="6578601" y="2805114"/>
            <a:ext cx="85725" cy="41275"/>
          </a:xfrm>
          <a:custGeom>
            <a:avLst/>
            <a:gdLst>
              <a:gd name="T0" fmla="*/ 23 w 54"/>
              <a:gd name="T1" fmla="*/ 0 h 26"/>
              <a:gd name="T2" fmla="*/ 54 w 54"/>
              <a:gd name="T3" fmla="*/ 20 h 26"/>
              <a:gd name="T4" fmla="*/ 31 w 54"/>
              <a:gd name="T5" fmla="*/ 26 h 26"/>
              <a:gd name="T6" fmla="*/ 0 w 54"/>
              <a:gd name="T7" fmla="*/ 6 h 26"/>
              <a:gd name="T8" fmla="*/ 23 w 5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26">
                <a:moveTo>
                  <a:pt x="23" y="0"/>
                </a:moveTo>
                <a:lnTo>
                  <a:pt x="54" y="20"/>
                </a:lnTo>
                <a:lnTo>
                  <a:pt x="31" y="26"/>
                </a:lnTo>
                <a:lnTo>
                  <a:pt x="0" y="6"/>
                </a:lnTo>
                <a:lnTo>
                  <a:pt x="23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Freeform 259"/>
          <p:cNvSpPr/>
          <p:nvPr/>
        </p:nvSpPr>
        <p:spPr bwMode="auto">
          <a:xfrm>
            <a:off x="6505576" y="2820989"/>
            <a:ext cx="85725" cy="42863"/>
          </a:xfrm>
          <a:custGeom>
            <a:avLst/>
            <a:gdLst>
              <a:gd name="T0" fmla="*/ 23 w 54"/>
              <a:gd name="T1" fmla="*/ 0 h 27"/>
              <a:gd name="T2" fmla="*/ 54 w 54"/>
              <a:gd name="T3" fmla="*/ 20 h 27"/>
              <a:gd name="T4" fmla="*/ 31 w 54"/>
              <a:gd name="T5" fmla="*/ 27 h 27"/>
              <a:gd name="T6" fmla="*/ 0 w 54"/>
              <a:gd name="T7" fmla="*/ 7 h 27"/>
              <a:gd name="T8" fmla="*/ 23 w 54"/>
              <a:gd name="T9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27">
                <a:moveTo>
                  <a:pt x="23" y="0"/>
                </a:moveTo>
                <a:lnTo>
                  <a:pt x="54" y="20"/>
                </a:lnTo>
                <a:lnTo>
                  <a:pt x="31" y="27"/>
                </a:lnTo>
                <a:lnTo>
                  <a:pt x="0" y="7"/>
                </a:lnTo>
                <a:lnTo>
                  <a:pt x="23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Freeform 260"/>
          <p:cNvSpPr/>
          <p:nvPr/>
        </p:nvSpPr>
        <p:spPr bwMode="auto">
          <a:xfrm>
            <a:off x="6429376" y="2838451"/>
            <a:ext cx="85725" cy="41275"/>
          </a:xfrm>
          <a:custGeom>
            <a:avLst/>
            <a:gdLst>
              <a:gd name="T0" fmla="*/ 23 w 54"/>
              <a:gd name="T1" fmla="*/ 0 h 26"/>
              <a:gd name="T2" fmla="*/ 54 w 54"/>
              <a:gd name="T3" fmla="*/ 22 h 26"/>
              <a:gd name="T4" fmla="*/ 31 w 54"/>
              <a:gd name="T5" fmla="*/ 26 h 26"/>
              <a:gd name="T6" fmla="*/ 0 w 54"/>
              <a:gd name="T7" fmla="*/ 6 h 26"/>
              <a:gd name="T8" fmla="*/ 23 w 5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26">
                <a:moveTo>
                  <a:pt x="23" y="0"/>
                </a:moveTo>
                <a:lnTo>
                  <a:pt x="54" y="22"/>
                </a:lnTo>
                <a:lnTo>
                  <a:pt x="31" y="26"/>
                </a:lnTo>
                <a:lnTo>
                  <a:pt x="0" y="6"/>
                </a:lnTo>
                <a:lnTo>
                  <a:pt x="23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Rectangle 261"/>
          <p:cNvSpPr>
            <a:spLocks noChangeArrowheads="1"/>
          </p:cNvSpPr>
          <p:nvPr/>
        </p:nvSpPr>
        <p:spPr bwMode="auto">
          <a:xfrm>
            <a:off x="6429376" y="2919414"/>
            <a:ext cx="312738" cy="17303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Freeform 262"/>
          <p:cNvSpPr/>
          <p:nvPr/>
        </p:nvSpPr>
        <p:spPr bwMode="auto">
          <a:xfrm>
            <a:off x="6556376" y="2960689"/>
            <a:ext cx="73025" cy="92075"/>
          </a:xfrm>
          <a:custGeom>
            <a:avLst/>
            <a:gdLst>
              <a:gd name="T0" fmla="*/ 0 w 46"/>
              <a:gd name="T1" fmla="*/ 0 h 58"/>
              <a:gd name="T2" fmla="*/ 0 w 46"/>
              <a:gd name="T3" fmla="*/ 58 h 58"/>
              <a:gd name="T4" fmla="*/ 46 w 46"/>
              <a:gd name="T5" fmla="*/ 29 h 58"/>
              <a:gd name="T6" fmla="*/ 0 w 46"/>
              <a:gd name="T7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" h="58">
                <a:moveTo>
                  <a:pt x="0" y="0"/>
                </a:moveTo>
                <a:lnTo>
                  <a:pt x="0" y="58"/>
                </a:lnTo>
                <a:lnTo>
                  <a:pt x="46" y="29"/>
                </a:lnTo>
                <a:lnTo>
                  <a:pt x="0" y="0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Freeform 263"/>
          <p:cNvSpPr/>
          <p:nvPr/>
        </p:nvSpPr>
        <p:spPr bwMode="auto">
          <a:xfrm>
            <a:off x="5299076" y="262731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Freeform 264"/>
          <p:cNvSpPr/>
          <p:nvPr/>
        </p:nvSpPr>
        <p:spPr bwMode="auto">
          <a:xfrm>
            <a:off x="5449888" y="2892426"/>
            <a:ext cx="473075" cy="358775"/>
          </a:xfrm>
          <a:custGeom>
            <a:avLst/>
            <a:gdLst>
              <a:gd name="T0" fmla="*/ 73 w 194"/>
              <a:gd name="T1" fmla="*/ 40 h 147"/>
              <a:gd name="T2" fmla="*/ 35 w 194"/>
              <a:gd name="T3" fmla="*/ 1 h 147"/>
              <a:gd name="T4" fmla="*/ 15 w 194"/>
              <a:gd name="T5" fmla="*/ 21 h 147"/>
              <a:gd name="T6" fmla="*/ 47 w 194"/>
              <a:gd name="T7" fmla="*/ 53 h 147"/>
              <a:gd name="T8" fmla="*/ 0 w 194"/>
              <a:gd name="T9" fmla="*/ 78 h 147"/>
              <a:gd name="T10" fmla="*/ 69 w 194"/>
              <a:gd name="T11" fmla="*/ 147 h 147"/>
              <a:gd name="T12" fmla="*/ 154 w 194"/>
              <a:gd name="T13" fmla="*/ 147 h 147"/>
              <a:gd name="T14" fmla="*/ 194 w 194"/>
              <a:gd name="T15" fmla="*/ 107 h 147"/>
              <a:gd name="T16" fmla="*/ 194 w 194"/>
              <a:gd name="T17" fmla="*/ 43 h 147"/>
              <a:gd name="T18" fmla="*/ 151 w 194"/>
              <a:gd name="T19" fmla="*/ 0 h 147"/>
              <a:gd name="T20" fmla="*/ 73 w 194"/>
              <a:gd name="T21" fmla="*/ 4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4" h="147">
                <a:moveTo>
                  <a:pt x="73" y="40"/>
                </a:moveTo>
                <a:cubicBezTo>
                  <a:pt x="35" y="1"/>
                  <a:pt x="35" y="1"/>
                  <a:pt x="35" y="1"/>
                </a:cubicBezTo>
                <a:cubicBezTo>
                  <a:pt x="15" y="21"/>
                  <a:pt x="15" y="21"/>
                  <a:pt x="15" y="21"/>
                </a:cubicBezTo>
                <a:cubicBezTo>
                  <a:pt x="47" y="53"/>
                  <a:pt x="47" y="53"/>
                  <a:pt x="47" y="53"/>
                </a:cubicBezTo>
                <a:cubicBezTo>
                  <a:pt x="0" y="78"/>
                  <a:pt x="0" y="78"/>
                  <a:pt x="0" y="7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154" y="147"/>
                  <a:pt x="154" y="147"/>
                  <a:pt x="154" y="147"/>
                </a:cubicBezTo>
                <a:cubicBezTo>
                  <a:pt x="176" y="147"/>
                  <a:pt x="194" y="129"/>
                  <a:pt x="194" y="107"/>
                </a:cubicBezTo>
                <a:cubicBezTo>
                  <a:pt x="194" y="43"/>
                  <a:pt x="194" y="43"/>
                  <a:pt x="194" y="43"/>
                </a:cubicBezTo>
                <a:cubicBezTo>
                  <a:pt x="151" y="0"/>
                  <a:pt x="151" y="0"/>
                  <a:pt x="151" y="0"/>
                </a:cubicBezTo>
                <a:lnTo>
                  <a:pt x="73" y="40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265"/>
          <p:cNvSpPr/>
          <p:nvPr/>
        </p:nvSpPr>
        <p:spPr bwMode="auto">
          <a:xfrm>
            <a:off x="5554663" y="2809876"/>
            <a:ext cx="263525" cy="236538"/>
          </a:xfrm>
          <a:custGeom>
            <a:avLst/>
            <a:gdLst>
              <a:gd name="T0" fmla="*/ 166 w 166"/>
              <a:gd name="T1" fmla="*/ 52 h 149"/>
              <a:gd name="T2" fmla="*/ 42 w 166"/>
              <a:gd name="T3" fmla="*/ 0 h 149"/>
              <a:gd name="T4" fmla="*/ 42 w 166"/>
              <a:gd name="T5" fmla="*/ 0 h 149"/>
              <a:gd name="T6" fmla="*/ 42 w 166"/>
              <a:gd name="T7" fmla="*/ 0 h 149"/>
              <a:gd name="T8" fmla="*/ 0 w 166"/>
              <a:gd name="T9" fmla="*/ 95 h 149"/>
              <a:gd name="T10" fmla="*/ 126 w 166"/>
              <a:gd name="T11" fmla="*/ 149 h 149"/>
              <a:gd name="T12" fmla="*/ 126 w 166"/>
              <a:gd name="T13" fmla="*/ 149 h 149"/>
              <a:gd name="T14" fmla="*/ 126 w 166"/>
              <a:gd name="T15" fmla="*/ 149 h 149"/>
              <a:gd name="T16" fmla="*/ 166 w 166"/>
              <a:gd name="T17" fmla="*/ 52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6" h="149">
                <a:moveTo>
                  <a:pt x="166" y="52"/>
                </a:move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0" y="95"/>
                </a:lnTo>
                <a:lnTo>
                  <a:pt x="126" y="149"/>
                </a:lnTo>
                <a:lnTo>
                  <a:pt x="126" y="149"/>
                </a:lnTo>
                <a:lnTo>
                  <a:pt x="126" y="149"/>
                </a:lnTo>
                <a:lnTo>
                  <a:pt x="166" y="52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Freeform 266"/>
          <p:cNvSpPr/>
          <p:nvPr/>
        </p:nvSpPr>
        <p:spPr bwMode="auto">
          <a:xfrm>
            <a:off x="5589588" y="2841626"/>
            <a:ext cx="196850" cy="173038"/>
          </a:xfrm>
          <a:custGeom>
            <a:avLst/>
            <a:gdLst>
              <a:gd name="T0" fmla="*/ 27 w 124"/>
              <a:gd name="T1" fmla="*/ 0 h 109"/>
              <a:gd name="T2" fmla="*/ 124 w 124"/>
              <a:gd name="T3" fmla="*/ 41 h 109"/>
              <a:gd name="T4" fmla="*/ 96 w 124"/>
              <a:gd name="T5" fmla="*/ 109 h 109"/>
              <a:gd name="T6" fmla="*/ 0 w 124"/>
              <a:gd name="T7" fmla="*/ 67 h 109"/>
              <a:gd name="T8" fmla="*/ 27 w 124"/>
              <a:gd name="T9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4" h="109">
                <a:moveTo>
                  <a:pt x="27" y="0"/>
                </a:moveTo>
                <a:lnTo>
                  <a:pt x="124" y="41"/>
                </a:lnTo>
                <a:lnTo>
                  <a:pt x="96" y="109"/>
                </a:lnTo>
                <a:lnTo>
                  <a:pt x="0" y="67"/>
                </a:lnTo>
                <a:lnTo>
                  <a:pt x="27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Rectangle 267"/>
          <p:cNvSpPr>
            <a:spLocks noChangeArrowheads="1"/>
          </p:cNvSpPr>
          <p:nvPr/>
        </p:nvSpPr>
        <p:spPr bwMode="auto">
          <a:xfrm>
            <a:off x="5449888" y="2911476"/>
            <a:ext cx="254000" cy="171450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Oval 268"/>
          <p:cNvSpPr>
            <a:spLocks noChangeArrowheads="1"/>
          </p:cNvSpPr>
          <p:nvPr/>
        </p:nvSpPr>
        <p:spPr bwMode="auto">
          <a:xfrm>
            <a:off x="5562601" y="2938464"/>
            <a:ext cx="112713" cy="1143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Rectangle 269"/>
          <p:cNvSpPr>
            <a:spLocks noChangeArrowheads="1"/>
          </p:cNvSpPr>
          <p:nvPr/>
        </p:nvSpPr>
        <p:spPr bwMode="auto">
          <a:xfrm>
            <a:off x="5476876" y="2938464"/>
            <a:ext cx="58738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Oval 270"/>
          <p:cNvSpPr>
            <a:spLocks noChangeArrowheads="1"/>
          </p:cNvSpPr>
          <p:nvPr/>
        </p:nvSpPr>
        <p:spPr bwMode="auto">
          <a:xfrm>
            <a:off x="5591176" y="2968626"/>
            <a:ext cx="57150" cy="55563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" name="Rectangle 271"/>
          <p:cNvSpPr>
            <a:spLocks noChangeArrowheads="1"/>
          </p:cNvSpPr>
          <p:nvPr/>
        </p:nvSpPr>
        <p:spPr bwMode="auto">
          <a:xfrm>
            <a:off x="5476876" y="2895601"/>
            <a:ext cx="58738" cy="158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" name="Freeform 272"/>
          <p:cNvSpPr/>
          <p:nvPr/>
        </p:nvSpPr>
        <p:spPr bwMode="auto">
          <a:xfrm>
            <a:off x="4324351" y="26289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" name="Freeform 273"/>
          <p:cNvSpPr/>
          <p:nvPr/>
        </p:nvSpPr>
        <p:spPr bwMode="auto">
          <a:xfrm>
            <a:off x="4454526" y="2773364"/>
            <a:ext cx="493713" cy="477838"/>
          </a:xfrm>
          <a:custGeom>
            <a:avLst/>
            <a:gdLst>
              <a:gd name="T0" fmla="*/ 203 w 203"/>
              <a:gd name="T1" fmla="*/ 80 h 196"/>
              <a:gd name="T2" fmla="*/ 123 w 203"/>
              <a:gd name="T3" fmla="*/ 0 h 196"/>
              <a:gd name="T4" fmla="*/ 0 w 203"/>
              <a:gd name="T5" fmla="*/ 124 h 196"/>
              <a:gd name="T6" fmla="*/ 72 w 203"/>
              <a:gd name="T7" fmla="*/ 196 h 196"/>
              <a:gd name="T8" fmla="*/ 170 w 203"/>
              <a:gd name="T9" fmla="*/ 196 h 196"/>
              <a:gd name="T10" fmla="*/ 203 w 203"/>
              <a:gd name="T11" fmla="*/ 157 h 196"/>
              <a:gd name="T12" fmla="*/ 203 w 203"/>
              <a:gd name="T13" fmla="*/ 80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3" h="196">
                <a:moveTo>
                  <a:pt x="203" y="80"/>
                </a:moveTo>
                <a:cubicBezTo>
                  <a:pt x="123" y="0"/>
                  <a:pt x="123" y="0"/>
                  <a:pt x="123" y="0"/>
                </a:cubicBezTo>
                <a:cubicBezTo>
                  <a:pt x="0" y="124"/>
                  <a:pt x="0" y="124"/>
                  <a:pt x="0" y="124"/>
                </a:cubicBezTo>
                <a:cubicBezTo>
                  <a:pt x="72" y="196"/>
                  <a:pt x="72" y="196"/>
                  <a:pt x="72" y="196"/>
                </a:cubicBezTo>
                <a:cubicBezTo>
                  <a:pt x="170" y="196"/>
                  <a:pt x="170" y="196"/>
                  <a:pt x="170" y="196"/>
                </a:cubicBezTo>
                <a:cubicBezTo>
                  <a:pt x="189" y="193"/>
                  <a:pt x="203" y="176"/>
                  <a:pt x="203" y="157"/>
                </a:cubicBezTo>
                <a:lnTo>
                  <a:pt x="203" y="8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" name="Rectangle 274"/>
          <p:cNvSpPr>
            <a:spLocks noChangeArrowheads="1"/>
          </p:cNvSpPr>
          <p:nvPr/>
        </p:nvSpPr>
        <p:spPr bwMode="auto">
          <a:xfrm>
            <a:off x="4454526" y="2773364"/>
            <a:ext cx="298450" cy="30162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Rectangle 275"/>
          <p:cNvSpPr>
            <a:spLocks noChangeArrowheads="1"/>
          </p:cNvSpPr>
          <p:nvPr/>
        </p:nvSpPr>
        <p:spPr bwMode="auto">
          <a:xfrm>
            <a:off x="4487863" y="2806701"/>
            <a:ext cx="231775" cy="19843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Rectangle 276"/>
          <p:cNvSpPr>
            <a:spLocks noChangeArrowheads="1"/>
          </p:cNvSpPr>
          <p:nvPr/>
        </p:nvSpPr>
        <p:spPr bwMode="auto">
          <a:xfrm>
            <a:off x="4519613" y="2841626"/>
            <a:ext cx="301625" cy="30162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Rectangle 277"/>
          <p:cNvSpPr>
            <a:spLocks noChangeArrowheads="1"/>
          </p:cNvSpPr>
          <p:nvPr/>
        </p:nvSpPr>
        <p:spPr bwMode="auto">
          <a:xfrm>
            <a:off x="4552951" y="2874964"/>
            <a:ext cx="234950" cy="19843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Freeform 278"/>
          <p:cNvSpPr/>
          <p:nvPr/>
        </p:nvSpPr>
        <p:spPr bwMode="auto">
          <a:xfrm>
            <a:off x="4579938" y="2938464"/>
            <a:ext cx="47625" cy="44450"/>
          </a:xfrm>
          <a:custGeom>
            <a:avLst/>
            <a:gdLst>
              <a:gd name="T0" fmla="*/ 9 w 19"/>
              <a:gd name="T1" fmla="*/ 18 h 18"/>
              <a:gd name="T2" fmla="*/ 19 w 19"/>
              <a:gd name="T3" fmla="*/ 9 h 18"/>
              <a:gd name="T4" fmla="*/ 9 w 19"/>
              <a:gd name="T5" fmla="*/ 0 h 18"/>
              <a:gd name="T6" fmla="*/ 0 w 19"/>
              <a:gd name="T7" fmla="*/ 9 h 18"/>
              <a:gd name="T8" fmla="*/ 9 w 19"/>
              <a:gd name="T9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8">
                <a:moveTo>
                  <a:pt x="9" y="18"/>
                </a:moveTo>
                <a:cubicBezTo>
                  <a:pt x="15" y="18"/>
                  <a:pt x="19" y="14"/>
                  <a:pt x="19" y="9"/>
                </a:cubicBez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4"/>
                  <a:pt x="4" y="18"/>
                  <a:pt x="9" y="18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Freeform 279"/>
          <p:cNvSpPr/>
          <p:nvPr/>
        </p:nvSpPr>
        <p:spPr bwMode="auto">
          <a:xfrm>
            <a:off x="4591051" y="2959101"/>
            <a:ext cx="184150" cy="92075"/>
          </a:xfrm>
          <a:custGeom>
            <a:avLst/>
            <a:gdLst>
              <a:gd name="T0" fmla="*/ 116 w 116"/>
              <a:gd name="T1" fmla="*/ 58 h 58"/>
              <a:gd name="T2" fmla="*/ 70 w 116"/>
              <a:gd name="T3" fmla="*/ 0 h 58"/>
              <a:gd name="T4" fmla="*/ 44 w 116"/>
              <a:gd name="T5" fmla="*/ 32 h 58"/>
              <a:gd name="T6" fmla="*/ 32 w 116"/>
              <a:gd name="T7" fmla="*/ 16 h 58"/>
              <a:gd name="T8" fmla="*/ 0 w 116"/>
              <a:gd name="T9" fmla="*/ 58 h 58"/>
              <a:gd name="T10" fmla="*/ 116 w 116"/>
              <a:gd name="T11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6" h="58">
                <a:moveTo>
                  <a:pt x="116" y="58"/>
                </a:moveTo>
                <a:lnTo>
                  <a:pt x="70" y="0"/>
                </a:lnTo>
                <a:lnTo>
                  <a:pt x="44" y="32"/>
                </a:lnTo>
                <a:lnTo>
                  <a:pt x="32" y="16"/>
                </a:lnTo>
                <a:lnTo>
                  <a:pt x="0" y="58"/>
                </a:lnTo>
                <a:lnTo>
                  <a:pt x="116" y="58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Freeform 280"/>
          <p:cNvSpPr/>
          <p:nvPr/>
        </p:nvSpPr>
        <p:spPr bwMode="auto">
          <a:xfrm>
            <a:off x="3349626" y="262731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Freeform 281"/>
          <p:cNvSpPr/>
          <p:nvPr/>
        </p:nvSpPr>
        <p:spPr bwMode="auto">
          <a:xfrm>
            <a:off x="3476626" y="2765426"/>
            <a:ext cx="496888" cy="485775"/>
          </a:xfrm>
          <a:custGeom>
            <a:avLst/>
            <a:gdLst>
              <a:gd name="T0" fmla="*/ 0 w 204"/>
              <a:gd name="T1" fmla="*/ 152 h 199"/>
              <a:gd name="T2" fmla="*/ 47 w 204"/>
              <a:gd name="T3" fmla="*/ 199 h 199"/>
              <a:gd name="T4" fmla="*/ 164 w 204"/>
              <a:gd name="T5" fmla="*/ 199 h 199"/>
              <a:gd name="T6" fmla="*/ 204 w 204"/>
              <a:gd name="T7" fmla="*/ 159 h 199"/>
              <a:gd name="T8" fmla="*/ 204 w 204"/>
              <a:gd name="T9" fmla="*/ 52 h 199"/>
              <a:gd name="T10" fmla="*/ 152 w 204"/>
              <a:gd name="T11" fmla="*/ 0 h 199"/>
              <a:gd name="T12" fmla="*/ 0 w 204"/>
              <a:gd name="T13" fmla="*/ 152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99">
                <a:moveTo>
                  <a:pt x="0" y="152"/>
                </a:moveTo>
                <a:cubicBezTo>
                  <a:pt x="47" y="199"/>
                  <a:pt x="47" y="199"/>
                  <a:pt x="47" y="199"/>
                </a:cubicBezTo>
                <a:cubicBezTo>
                  <a:pt x="164" y="199"/>
                  <a:pt x="164" y="199"/>
                  <a:pt x="164" y="199"/>
                </a:cubicBezTo>
                <a:cubicBezTo>
                  <a:pt x="186" y="199"/>
                  <a:pt x="204" y="181"/>
                  <a:pt x="204" y="159"/>
                </a:cubicBezTo>
                <a:cubicBezTo>
                  <a:pt x="204" y="52"/>
                  <a:pt x="204" y="52"/>
                  <a:pt x="204" y="52"/>
                </a:cubicBezTo>
                <a:cubicBezTo>
                  <a:pt x="152" y="0"/>
                  <a:pt x="152" y="0"/>
                  <a:pt x="152" y="0"/>
                </a:cubicBezTo>
                <a:lnTo>
                  <a:pt x="0" y="152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Rectangle 282"/>
          <p:cNvSpPr>
            <a:spLocks noChangeArrowheads="1"/>
          </p:cNvSpPr>
          <p:nvPr/>
        </p:nvSpPr>
        <p:spPr bwMode="auto">
          <a:xfrm>
            <a:off x="3476626" y="2765426"/>
            <a:ext cx="369888" cy="37147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Rectangle 283"/>
          <p:cNvSpPr>
            <a:spLocks noChangeArrowheads="1"/>
          </p:cNvSpPr>
          <p:nvPr/>
        </p:nvSpPr>
        <p:spPr bwMode="auto">
          <a:xfrm>
            <a:off x="3517901" y="2806701"/>
            <a:ext cx="287338" cy="24447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Oval 284"/>
          <p:cNvSpPr>
            <a:spLocks noChangeArrowheads="1"/>
          </p:cNvSpPr>
          <p:nvPr/>
        </p:nvSpPr>
        <p:spPr bwMode="auto">
          <a:xfrm>
            <a:off x="3552826" y="2887664"/>
            <a:ext cx="55563" cy="53975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Freeform 285"/>
          <p:cNvSpPr/>
          <p:nvPr/>
        </p:nvSpPr>
        <p:spPr bwMode="auto">
          <a:xfrm>
            <a:off x="3563938" y="2909889"/>
            <a:ext cx="227013" cy="111125"/>
          </a:xfrm>
          <a:custGeom>
            <a:avLst/>
            <a:gdLst>
              <a:gd name="T0" fmla="*/ 143 w 143"/>
              <a:gd name="T1" fmla="*/ 70 h 70"/>
              <a:gd name="T2" fmla="*/ 86 w 143"/>
              <a:gd name="T3" fmla="*/ 0 h 70"/>
              <a:gd name="T4" fmla="*/ 56 w 143"/>
              <a:gd name="T5" fmla="*/ 40 h 70"/>
              <a:gd name="T6" fmla="*/ 40 w 143"/>
              <a:gd name="T7" fmla="*/ 21 h 70"/>
              <a:gd name="T8" fmla="*/ 0 w 143"/>
              <a:gd name="T9" fmla="*/ 70 h 70"/>
              <a:gd name="T10" fmla="*/ 143 w 143"/>
              <a:gd name="T11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3" h="70">
                <a:moveTo>
                  <a:pt x="143" y="70"/>
                </a:moveTo>
                <a:lnTo>
                  <a:pt x="86" y="0"/>
                </a:lnTo>
                <a:lnTo>
                  <a:pt x="56" y="40"/>
                </a:lnTo>
                <a:lnTo>
                  <a:pt x="40" y="21"/>
                </a:lnTo>
                <a:lnTo>
                  <a:pt x="0" y="70"/>
                </a:lnTo>
                <a:lnTo>
                  <a:pt x="143" y="70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Freeform 286"/>
          <p:cNvSpPr/>
          <p:nvPr/>
        </p:nvSpPr>
        <p:spPr bwMode="auto">
          <a:xfrm>
            <a:off x="2374901" y="262731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Freeform 287"/>
          <p:cNvSpPr/>
          <p:nvPr/>
        </p:nvSpPr>
        <p:spPr bwMode="auto">
          <a:xfrm>
            <a:off x="2570163" y="2782889"/>
            <a:ext cx="428625" cy="468313"/>
          </a:xfrm>
          <a:custGeom>
            <a:avLst/>
            <a:gdLst>
              <a:gd name="T0" fmla="*/ 115 w 176"/>
              <a:gd name="T1" fmla="*/ 49 h 192"/>
              <a:gd name="T2" fmla="*/ 66 w 176"/>
              <a:gd name="T3" fmla="*/ 0 h 192"/>
              <a:gd name="T4" fmla="*/ 34 w 176"/>
              <a:gd name="T5" fmla="*/ 33 h 192"/>
              <a:gd name="T6" fmla="*/ 74 w 176"/>
              <a:gd name="T7" fmla="*/ 73 h 192"/>
              <a:gd name="T8" fmla="*/ 0 w 176"/>
              <a:gd name="T9" fmla="*/ 118 h 192"/>
              <a:gd name="T10" fmla="*/ 74 w 176"/>
              <a:gd name="T11" fmla="*/ 192 h 192"/>
              <a:gd name="T12" fmla="*/ 136 w 176"/>
              <a:gd name="T13" fmla="*/ 192 h 192"/>
              <a:gd name="T14" fmla="*/ 176 w 176"/>
              <a:gd name="T15" fmla="*/ 152 h 192"/>
              <a:gd name="T16" fmla="*/ 176 w 176"/>
              <a:gd name="T17" fmla="*/ 103 h 192"/>
              <a:gd name="T18" fmla="*/ 119 w 176"/>
              <a:gd name="T19" fmla="*/ 46 h 192"/>
              <a:gd name="T20" fmla="*/ 115 w 176"/>
              <a:gd name="T21" fmla="*/ 49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6" h="192">
                <a:moveTo>
                  <a:pt x="115" y="49"/>
                </a:moveTo>
                <a:cubicBezTo>
                  <a:pt x="66" y="0"/>
                  <a:pt x="66" y="0"/>
                  <a:pt x="66" y="0"/>
                </a:cubicBezTo>
                <a:cubicBezTo>
                  <a:pt x="34" y="33"/>
                  <a:pt x="34" y="33"/>
                  <a:pt x="34" y="33"/>
                </a:cubicBezTo>
                <a:cubicBezTo>
                  <a:pt x="74" y="73"/>
                  <a:pt x="74" y="73"/>
                  <a:pt x="74" y="73"/>
                </a:cubicBezTo>
                <a:cubicBezTo>
                  <a:pt x="0" y="118"/>
                  <a:pt x="0" y="118"/>
                  <a:pt x="0" y="118"/>
                </a:cubicBezTo>
                <a:cubicBezTo>
                  <a:pt x="74" y="192"/>
                  <a:pt x="74" y="192"/>
                  <a:pt x="74" y="192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58" y="192"/>
                  <a:pt x="176" y="174"/>
                  <a:pt x="176" y="152"/>
                </a:cubicBezTo>
                <a:cubicBezTo>
                  <a:pt x="176" y="103"/>
                  <a:pt x="176" y="103"/>
                  <a:pt x="176" y="103"/>
                </a:cubicBezTo>
                <a:cubicBezTo>
                  <a:pt x="119" y="46"/>
                  <a:pt x="119" y="46"/>
                  <a:pt x="119" y="46"/>
                </a:cubicBezTo>
                <a:lnTo>
                  <a:pt x="115" y="49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288"/>
          <p:cNvSpPr/>
          <p:nvPr/>
        </p:nvSpPr>
        <p:spPr bwMode="auto">
          <a:xfrm>
            <a:off x="2490788" y="2782889"/>
            <a:ext cx="369888" cy="314325"/>
          </a:xfrm>
          <a:custGeom>
            <a:avLst/>
            <a:gdLst>
              <a:gd name="T0" fmla="*/ 182 w 233"/>
              <a:gd name="T1" fmla="*/ 71 h 198"/>
              <a:gd name="T2" fmla="*/ 151 w 233"/>
              <a:gd name="T3" fmla="*/ 0 h 198"/>
              <a:gd name="T4" fmla="*/ 0 w 233"/>
              <a:gd name="T5" fmla="*/ 64 h 198"/>
              <a:gd name="T6" fmla="*/ 50 w 233"/>
              <a:gd name="T7" fmla="*/ 181 h 198"/>
              <a:gd name="T8" fmla="*/ 67 w 233"/>
              <a:gd name="T9" fmla="*/ 174 h 198"/>
              <a:gd name="T10" fmla="*/ 67 w 233"/>
              <a:gd name="T11" fmla="*/ 198 h 198"/>
              <a:gd name="T12" fmla="*/ 233 w 233"/>
              <a:gd name="T13" fmla="*/ 198 h 198"/>
              <a:gd name="T14" fmla="*/ 233 w 233"/>
              <a:gd name="T15" fmla="*/ 71 h 198"/>
              <a:gd name="T16" fmla="*/ 182 w 233"/>
              <a:gd name="T17" fmla="*/ 71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3" h="198">
                <a:moveTo>
                  <a:pt x="182" y="71"/>
                </a:moveTo>
                <a:lnTo>
                  <a:pt x="151" y="0"/>
                </a:lnTo>
                <a:lnTo>
                  <a:pt x="0" y="64"/>
                </a:lnTo>
                <a:lnTo>
                  <a:pt x="50" y="181"/>
                </a:lnTo>
                <a:lnTo>
                  <a:pt x="67" y="174"/>
                </a:lnTo>
                <a:lnTo>
                  <a:pt x="67" y="198"/>
                </a:lnTo>
                <a:lnTo>
                  <a:pt x="233" y="198"/>
                </a:lnTo>
                <a:lnTo>
                  <a:pt x="233" y="71"/>
                </a:lnTo>
                <a:lnTo>
                  <a:pt x="182" y="71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Freeform 289"/>
          <p:cNvSpPr/>
          <p:nvPr/>
        </p:nvSpPr>
        <p:spPr bwMode="auto">
          <a:xfrm>
            <a:off x="2528888" y="2820989"/>
            <a:ext cx="219075" cy="211138"/>
          </a:xfrm>
          <a:custGeom>
            <a:avLst/>
            <a:gdLst>
              <a:gd name="T0" fmla="*/ 43 w 138"/>
              <a:gd name="T1" fmla="*/ 128 h 133"/>
              <a:gd name="T2" fmla="*/ 35 w 138"/>
              <a:gd name="T3" fmla="*/ 133 h 133"/>
              <a:gd name="T4" fmla="*/ 0 w 138"/>
              <a:gd name="T5" fmla="*/ 50 h 133"/>
              <a:gd name="T6" fmla="*/ 118 w 138"/>
              <a:gd name="T7" fmla="*/ 0 h 133"/>
              <a:gd name="T8" fmla="*/ 138 w 138"/>
              <a:gd name="T9" fmla="*/ 47 h 133"/>
              <a:gd name="T10" fmla="*/ 43 w 138"/>
              <a:gd name="T11" fmla="*/ 47 h 133"/>
              <a:gd name="T12" fmla="*/ 43 w 138"/>
              <a:gd name="T13" fmla="*/ 12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8" h="133">
                <a:moveTo>
                  <a:pt x="43" y="128"/>
                </a:moveTo>
                <a:lnTo>
                  <a:pt x="35" y="133"/>
                </a:lnTo>
                <a:lnTo>
                  <a:pt x="0" y="50"/>
                </a:lnTo>
                <a:lnTo>
                  <a:pt x="118" y="0"/>
                </a:lnTo>
                <a:lnTo>
                  <a:pt x="138" y="47"/>
                </a:lnTo>
                <a:lnTo>
                  <a:pt x="43" y="47"/>
                </a:lnTo>
                <a:lnTo>
                  <a:pt x="43" y="128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Rectangle 290"/>
          <p:cNvSpPr>
            <a:spLocks noChangeArrowheads="1"/>
          </p:cNvSpPr>
          <p:nvPr/>
        </p:nvSpPr>
        <p:spPr bwMode="auto">
          <a:xfrm>
            <a:off x="2628901" y="2927351"/>
            <a:ext cx="201613" cy="1412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Oval 291"/>
          <p:cNvSpPr>
            <a:spLocks noChangeArrowheads="1"/>
          </p:cNvSpPr>
          <p:nvPr/>
        </p:nvSpPr>
        <p:spPr bwMode="auto">
          <a:xfrm>
            <a:off x="2652713" y="2951164"/>
            <a:ext cx="36513" cy="38100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292"/>
          <p:cNvSpPr/>
          <p:nvPr/>
        </p:nvSpPr>
        <p:spPr bwMode="auto">
          <a:xfrm>
            <a:off x="2660651" y="2968626"/>
            <a:ext cx="160338" cy="77788"/>
          </a:xfrm>
          <a:custGeom>
            <a:avLst/>
            <a:gdLst>
              <a:gd name="T0" fmla="*/ 61 w 101"/>
              <a:gd name="T1" fmla="*/ 0 h 49"/>
              <a:gd name="T2" fmla="*/ 38 w 101"/>
              <a:gd name="T3" fmla="*/ 27 h 49"/>
              <a:gd name="T4" fmla="*/ 28 w 101"/>
              <a:gd name="T5" fmla="*/ 13 h 49"/>
              <a:gd name="T6" fmla="*/ 0 w 101"/>
              <a:gd name="T7" fmla="*/ 49 h 49"/>
              <a:gd name="T8" fmla="*/ 101 w 101"/>
              <a:gd name="T9" fmla="*/ 49 h 49"/>
              <a:gd name="T10" fmla="*/ 61 w 101"/>
              <a:gd name="T1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1" h="49">
                <a:moveTo>
                  <a:pt x="61" y="0"/>
                </a:moveTo>
                <a:lnTo>
                  <a:pt x="38" y="27"/>
                </a:lnTo>
                <a:lnTo>
                  <a:pt x="28" y="13"/>
                </a:lnTo>
                <a:lnTo>
                  <a:pt x="0" y="49"/>
                </a:lnTo>
                <a:lnTo>
                  <a:pt x="101" y="49"/>
                </a:lnTo>
                <a:lnTo>
                  <a:pt x="61" y="0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Freeform 293"/>
          <p:cNvSpPr/>
          <p:nvPr/>
        </p:nvSpPr>
        <p:spPr bwMode="auto">
          <a:xfrm>
            <a:off x="1400176" y="262731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Freeform 294"/>
          <p:cNvSpPr/>
          <p:nvPr/>
        </p:nvSpPr>
        <p:spPr bwMode="auto">
          <a:xfrm>
            <a:off x="1527176" y="2811464"/>
            <a:ext cx="496888" cy="439738"/>
          </a:xfrm>
          <a:custGeom>
            <a:avLst/>
            <a:gdLst>
              <a:gd name="T0" fmla="*/ 204 w 204"/>
              <a:gd name="T1" fmla="*/ 140 h 180"/>
              <a:gd name="T2" fmla="*/ 204 w 204"/>
              <a:gd name="T3" fmla="*/ 80 h 180"/>
              <a:gd name="T4" fmla="*/ 124 w 204"/>
              <a:gd name="T5" fmla="*/ 0 h 180"/>
              <a:gd name="T6" fmla="*/ 0 w 204"/>
              <a:gd name="T7" fmla="*/ 95 h 180"/>
              <a:gd name="T8" fmla="*/ 85 w 204"/>
              <a:gd name="T9" fmla="*/ 180 h 180"/>
              <a:gd name="T10" fmla="*/ 164 w 204"/>
              <a:gd name="T11" fmla="*/ 180 h 180"/>
              <a:gd name="T12" fmla="*/ 204 w 204"/>
              <a:gd name="T13" fmla="*/ 14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80">
                <a:moveTo>
                  <a:pt x="204" y="140"/>
                </a:moveTo>
                <a:cubicBezTo>
                  <a:pt x="204" y="80"/>
                  <a:pt x="204" y="80"/>
                  <a:pt x="204" y="80"/>
                </a:cubicBezTo>
                <a:cubicBezTo>
                  <a:pt x="124" y="0"/>
                  <a:pt x="124" y="0"/>
                  <a:pt x="124" y="0"/>
                </a:cubicBezTo>
                <a:cubicBezTo>
                  <a:pt x="0" y="95"/>
                  <a:pt x="0" y="95"/>
                  <a:pt x="0" y="95"/>
                </a:cubicBezTo>
                <a:cubicBezTo>
                  <a:pt x="85" y="180"/>
                  <a:pt x="85" y="180"/>
                  <a:pt x="85" y="180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86" y="180"/>
                  <a:pt x="204" y="162"/>
                  <a:pt x="204" y="140"/>
                </a:cubicBez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Rectangle 295"/>
          <p:cNvSpPr>
            <a:spLocks noChangeArrowheads="1"/>
          </p:cNvSpPr>
          <p:nvPr/>
        </p:nvSpPr>
        <p:spPr bwMode="auto">
          <a:xfrm>
            <a:off x="1527176" y="2811464"/>
            <a:ext cx="303213" cy="23177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Rectangle 296"/>
          <p:cNvSpPr>
            <a:spLocks noChangeArrowheads="1"/>
          </p:cNvSpPr>
          <p:nvPr/>
        </p:nvSpPr>
        <p:spPr bwMode="auto">
          <a:xfrm>
            <a:off x="1562101" y="2846389"/>
            <a:ext cx="233363" cy="16351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Rectangle 297"/>
          <p:cNvSpPr>
            <a:spLocks noChangeArrowheads="1"/>
          </p:cNvSpPr>
          <p:nvPr/>
        </p:nvSpPr>
        <p:spPr bwMode="auto">
          <a:xfrm>
            <a:off x="1595438" y="2879726"/>
            <a:ext cx="303213" cy="23177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Rectangle 298"/>
          <p:cNvSpPr>
            <a:spLocks noChangeArrowheads="1"/>
          </p:cNvSpPr>
          <p:nvPr/>
        </p:nvSpPr>
        <p:spPr bwMode="auto">
          <a:xfrm>
            <a:off x="1630363" y="2914651"/>
            <a:ext cx="233363" cy="16351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Oval 299"/>
          <p:cNvSpPr>
            <a:spLocks noChangeArrowheads="1"/>
          </p:cNvSpPr>
          <p:nvPr/>
        </p:nvSpPr>
        <p:spPr bwMode="auto">
          <a:xfrm>
            <a:off x="1658938" y="2943226"/>
            <a:ext cx="44450" cy="44450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Freeform 300"/>
          <p:cNvSpPr/>
          <p:nvPr/>
        </p:nvSpPr>
        <p:spPr bwMode="auto">
          <a:xfrm>
            <a:off x="1666876" y="2963864"/>
            <a:ext cx="187325" cy="92075"/>
          </a:xfrm>
          <a:custGeom>
            <a:avLst/>
            <a:gdLst>
              <a:gd name="T0" fmla="*/ 118 w 118"/>
              <a:gd name="T1" fmla="*/ 58 h 58"/>
              <a:gd name="T2" fmla="*/ 72 w 118"/>
              <a:gd name="T3" fmla="*/ 0 h 58"/>
              <a:gd name="T4" fmla="*/ 46 w 118"/>
              <a:gd name="T5" fmla="*/ 32 h 58"/>
              <a:gd name="T6" fmla="*/ 34 w 118"/>
              <a:gd name="T7" fmla="*/ 16 h 58"/>
              <a:gd name="T8" fmla="*/ 0 w 118"/>
              <a:gd name="T9" fmla="*/ 58 h 58"/>
              <a:gd name="T10" fmla="*/ 118 w 118"/>
              <a:gd name="T11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8" h="58">
                <a:moveTo>
                  <a:pt x="118" y="58"/>
                </a:moveTo>
                <a:lnTo>
                  <a:pt x="72" y="0"/>
                </a:lnTo>
                <a:lnTo>
                  <a:pt x="46" y="32"/>
                </a:lnTo>
                <a:lnTo>
                  <a:pt x="34" y="16"/>
                </a:lnTo>
                <a:lnTo>
                  <a:pt x="0" y="58"/>
                </a:lnTo>
                <a:lnTo>
                  <a:pt x="118" y="58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Freeform 301"/>
          <p:cNvSpPr/>
          <p:nvPr/>
        </p:nvSpPr>
        <p:spPr bwMode="auto">
          <a:xfrm>
            <a:off x="427038" y="2627314"/>
            <a:ext cx="622300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Freeform 302"/>
          <p:cNvSpPr/>
          <p:nvPr/>
        </p:nvSpPr>
        <p:spPr bwMode="auto">
          <a:xfrm>
            <a:off x="552451" y="2819401"/>
            <a:ext cx="496888" cy="431800"/>
          </a:xfrm>
          <a:custGeom>
            <a:avLst/>
            <a:gdLst>
              <a:gd name="T0" fmla="*/ 0 w 204"/>
              <a:gd name="T1" fmla="*/ 117 h 177"/>
              <a:gd name="T2" fmla="*/ 60 w 204"/>
              <a:gd name="T3" fmla="*/ 177 h 177"/>
              <a:gd name="T4" fmla="*/ 164 w 204"/>
              <a:gd name="T5" fmla="*/ 177 h 177"/>
              <a:gd name="T6" fmla="*/ 204 w 204"/>
              <a:gd name="T7" fmla="*/ 137 h 177"/>
              <a:gd name="T8" fmla="*/ 204 w 204"/>
              <a:gd name="T9" fmla="*/ 53 h 177"/>
              <a:gd name="T10" fmla="*/ 152 w 204"/>
              <a:gd name="T11" fmla="*/ 0 h 177"/>
              <a:gd name="T12" fmla="*/ 0 w 204"/>
              <a:gd name="T13" fmla="*/ 11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77">
                <a:moveTo>
                  <a:pt x="0" y="117"/>
                </a:moveTo>
                <a:cubicBezTo>
                  <a:pt x="60" y="177"/>
                  <a:pt x="60" y="177"/>
                  <a:pt x="60" y="177"/>
                </a:cubicBezTo>
                <a:cubicBezTo>
                  <a:pt x="164" y="177"/>
                  <a:pt x="164" y="177"/>
                  <a:pt x="164" y="177"/>
                </a:cubicBezTo>
                <a:cubicBezTo>
                  <a:pt x="186" y="177"/>
                  <a:pt x="204" y="159"/>
                  <a:pt x="204" y="137"/>
                </a:cubicBezTo>
                <a:cubicBezTo>
                  <a:pt x="204" y="53"/>
                  <a:pt x="204" y="53"/>
                  <a:pt x="204" y="53"/>
                </a:cubicBezTo>
                <a:cubicBezTo>
                  <a:pt x="152" y="0"/>
                  <a:pt x="152" y="0"/>
                  <a:pt x="152" y="0"/>
                </a:cubicBezTo>
                <a:lnTo>
                  <a:pt x="0" y="117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Rectangle 303"/>
          <p:cNvSpPr>
            <a:spLocks noChangeArrowheads="1"/>
          </p:cNvSpPr>
          <p:nvPr/>
        </p:nvSpPr>
        <p:spPr bwMode="auto">
          <a:xfrm>
            <a:off x="552451" y="2819401"/>
            <a:ext cx="371475" cy="285750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Rectangle 304"/>
          <p:cNvSpPr>
            <a:spLocks noChangeArrowheads="1"/>
          </p:cNvSpPr>
          <p:nvPr/>
        </p:nvSpPr>
        <p:spPr bwMode="auto">
          <a:xfrm>
            <a:off x="593726" y="2863851"/>
            <a:ext cx="288925" cy="20002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Oval 305"/>
          <p:cNvSpPr>
            <a:spLocks noChangeArrowheads="1"/>
          </p:cNvSpPr>
          <p:nvPr/>
        </p:nvSpPr>
        <p:spPr bwMode="auto">
          <a:xfrm>
            <a:off x="628651" y="2897189"/>
            <a:ext cx="55563" cy="53975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Freeform 306"/>
          <p:cNvSpPr/>
          <p:nvPr/>
        </p:nvSpPr>
        <p:spPr bwMode="auto">
          <a:xfrm>
            <a:off x="641351" y="2921001"/>
            <a:ext cx="225425" cy="112713"/>
          </a:xfrm>
          <a:custGeom>
            <a:avLst/>
            <a:gdLst>
              <a:gd name="T0" fmla="*/ 142 w 142"/>
              <a:gd name="T1" fmla="*/ 71 h 71"/>
              <a:gd name="T2" fmla="*/ 86 w 142"/>
              <a:gd name="T3" fmla="*/ 0 h 71"/>
              <a:gd name="T4" fmla="*/ 55 w 142"/>
              <a:gd name="T5" fmla="*/ 40 h 71"/>
              <a:gd name="T6" fmla="*/ 40 w 142"/>
              <a:gd name="T7" fmla="*/ 20 h 71"/>
              <a:gd name="T8" fmla="*/ 0 w 142"/>
              <a:gd name="T9" fmla="*/ 71 h 71"/>
              <a:gd name="T10" fmla="*/ 142 w 142"/>
              <a:gd name="T11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2" h="71">
                <a:moveTo>
                  <a:pt x="142" y="71"/>
                </a:moveTo>
                <a:lnTo>
                  <a:pt x="86" y="0"/>
                </a:lnTo>
                <a:lnTo>
                  <a:pt x="55" y="40"/>
                </a:lnTo>
                <a:lnTo>
                  <a:pt x="40" y="20"/>
                </a:lnTo>
                <a:lnTo>
                  <a:pt x="0" y="71"/>
                </a:lnTo>
                <a:lnTo>
                  <a:pt x="142" y="71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" name="Freeform 307"/>
          <p:cNvSpPr/>
          <p:nvPr/>
        </p:nvSpPr>
        <p:spPr bwMode="auto">
          <a:xfrm>
            <a:off x="11147426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Freeform 308"/>
          <p:cNvSpPr/>
          <p:nvPr/>
        </p:nvSpPr>
        <p:spPr bwMode="auto">
          <a:xfrm>
            <a:off x="11325226" y="1822451"/>
            <a:ext cx="446088" cy="452438"/>
          </a:xfrm>
          <a:custGeom>
            <a:avLst/>
            <a:gdLst>
              <a:gd name="T0" fmla="*/ 0 w 183"/>
              <a:gd name="T1" fmla="*/ 115 h 186"/>
              <a:gd name="T2" fmla="*/ 71 w 183"/>
              <a:gd name="T3" fmla="*/ 186 h 186"/>
              <a:gd name="T4" fmla="*/ 143 w 183"/>
              <a:gd name="T5" fmla="*/ 186 h 186"/>
              <a:gd name="T6" fmla="*/ 183 w 183"/>
              <a:gd name="T7" fmla="*/ 146 h 186"/>
              <a:gd name="T8" fmla="*/ 183 w 183"/>
              <a:gd name="T9" fmla="*/ 67 h 186"/>
              <a:gd name="T10" fmla="*/ 116 w 183"/>
              <a:gd name="T11" fmla="*/ 0 h 186"/>
              <a:gd name="T12" fmla="*/ 0 w 183"/>
              <a:gd name="T13" fmla="*/ 115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3" h="186">
                <a:moveTo>
                  <a:pt x="0" y="115"/>
                </a:moveTo>
                <a:cubicBezTo>
                  <a:pt x="71" y="186"/>
                  <a:pt x="71" y="186"/>
                  <a:pt x="71" y="186"/>
                </a:cubicBezTo>
                <a:cubicBezTo>
                  <a:pt x="143" y="186"/>
                  <a:pt x="143" y="186"/>
                  <a:pt x="143" y="186"/>
                </a:cubicBezTo>
                <a:cubicBezTo>
                  <a:pt x="165" y="186"/>
                  <a:pt x="183" y="168"/>
                  <a:pt x="183" y="146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16" y="0"/>
                  <a:pt x="116" y="0"/>
                  <a:pt x="116" y="0"/>
                </a:cubicBezTo>
                <a:lnTo>
                  <a:pt x="0" y="115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Freeform 309"/>
          <p:cNvSpPr/>
          <p:nvPr/>
        </p:nvSpPr>
        <p:spPr bwMode="auto">
          <a:xfrm>
            <a:off x="11482388" y="1778001"/>
            <a:ext cx="161925" cy="160338"/>
          </a:xfrm>
          <a:custGeom>
            <a:avLst/>
            <a:gdLst>
              <a:gd name="T0" fmla="*/ 51 w 102"/>
              <a:gd name="T1" fmla="*/ 0 h 101"/>
              <a:gd name="T2" fmla="*/ 0 w 102"/>
              <a:gd name="T3" fmla="*/ 51 h 101"/>
              <a:gd name="T4" fmla="*/ 51 w 102"/>
              <a:gd name="T5" fmla="*/ 101 h 101"/>
              <a:gd name="T6" fmla="*/ 102 w 102"/>
              <a:gd name="T7" fmla="*/ 51 h 101"/>
              <a:gd name="T8" fmla="*/ 51 w 102"/>
              <a:gd name="T9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2" h="101">
                <a:moveTo>
                  <a:pt x="51" y="0"/>
                </a:moveTo>
                <a:lnTo>
                  <a:pt x="0" y="51"/>
                </a:lnTo>
                <a:lnTo>
                  <a:pt x="51" y="101"/>
                </a:lnTo>
                <a:lnTo>
                  <a:pt x="102" y="51"/>
                </a:lnTo>
                <a:lnTo>
                  <a:pt x="51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Freeform 310"/>
          <p:cNvSpPr/>
          <p:nvPr/>
        </p:nvSpPr>
        <p:spPr bwMode="auto">
          <a:xfrm>
            <a:off x="11514138" y="1841501"/>
            <a:ext cx="31750" cy="31750"/>
          </a:xfrm>
          <a:custGeom>
            <a:avLst/>
            <a:gdLst>
              <a:gd name="T0" fmla="*/ 14 w 20"/>
              <a:gd name="T1" fmla="*/ 20 h 20"/>
              <a:gd name="T2" fmla="*/ 0 w 20"/>
              <a:gd name="T3" fmla="*/ 6 h 20"/>
              <a:gd name="T4" fmla="*/ 8 w 20"/>
              <a:gd name="T5" fmla="*/ 0 h 20"/>
              <a:gd name="T6" fmla="*/ 20 w 20"/>
              <a:gd name="T7" fmla="*/ 12 h 20"/>
              <a:gd name="T8" fmla="*/ 14 w 20"/>
              <a:gd name="T9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0">
                <a:moveTo>
                  <a:pt x="14" y="20"/>
                </a:moveTo>
                <a:lnTo>
                  <a:pt x="0" y="6"/>
                </a:lnTo>
                <a:lnTo>
                  <a:pt x="8" y="0"/>
                </a:lnTo>
                <a:lnTo>
                  <a:pt x="20" y="12"/>
                </a:lnTo>
                <a:lnTo>
                  <a:pt x="14" y="2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Freeform 311"/>
          <p:cNvSpPr/>
          <p:nvPr/>
        </p:nvSpPr>
        <p:spPr bwMode="auto">
          <a:xfrm>
            <a:off x="11549063" y="1874839"/>
            <a:ext cx="31750" cy="31750"/>
          </a:xfrm>
          <a:custGeom>
            <a:avLst/>
            <a:gdLst>
              <a:gd name="T0" fmla="*/ 0 w 20"/>
              <a:gd name="T1" fmla="*/ 7 h 20"/>
              <a:gd name="T2" fmla="*/ 8 w 20"/>
              <a:gd name="T3" fmla="*/ 0 h 20"/>
              <a:gd name="T4" fmla="*/ 20 w 20"/>
              <a:gd name="T5" fmla="*/ 13 h 20"/>
              <a:gd name="T6" fmla="*/ 14 w 20"/>
              <a:gd name="T7" fmla="*/ 20 h 20"/>
              <a:gd name="T8" fmla="*/ 0 w 20"/>
              <a:gd name="T9" fmla="*/ 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0">
                <a:moveTo>
                  <a:pt x="0" y="7"/>
                </a:moveTo>
                <a:lnTo>
                  <a:pt x="8" y="0"/>
                </a:lnTo>
                <a:lnTo>
                  <a:pt x="20" y="13"/>
                </a:lnTo>
                <a:lnTo>
                  <a:pt x="14" y="20"/>
                </a:lnTo>
                <a:lnTo>
                  <a:pt x="0" y="7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Freeform 312"/>
          <p:cNvSpPr/>
          <p:nvPr/>
        </p:nvSpPr>
        <p:spPr bwMode="auto">
          <a:xfrm>
            <a:off x="11271251" y="1838326"/>
            <a:ext cx="311150" cy="312738"/>
          </a:xfrm>
          <a:custGeom>
            <a:avLst/>
            <a:gdLst>
              <a:gd name="T0" fmla="*/ 128 w 128"/>
              <a:gd name="T1" fmla="*/ 49 h 128"/>
              <a:gd name="T2" fmla="*/ 79 w 128"/>
              <a:gd name="T3" fmla="*/ 0 h 128"/>
              <a:gd name="T4" fmla="*/ 5 w 128"/>
              <a:gd name="T5" fmla="*/ 74 h 128"/>
              <a:gd name="T6" fmla="*/ 5 w 128"/>
              <a:gd name="T7" fmla="*/ 91 h 128"/>
              <a:gd name="T8" fmla="*/ 37 w 128"/>
              <a:gd name="T9" fmla="*/ 123 h 128"/>
              <a:gd name="T10" fmla="*/ 54 w 128"/>
              <a:gd name="T11" fmla="*/ 123 h 128"/>
              <a:gd name="T12" fmla="*/ 128 w 128"/>
              <a:gd name="T13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128">
                <a:moveTo>
                  <a:pt x="128" y="49"/>
                </a:moveTo>
                <a:cubicBezTo>
                  <a:pt x="79" y="0"/>
                  <a:pt x="79" y="0"/>
                  <a:pt x="79" y="0"/>
                </a:cubicBezTo>
                <a:cubicBezTo>
                  <a:pt x="5" y="74"/>
                  <a:pt x="5" y="74"/>
                  <a:pt x="5" y="74"/>
                </a:cubicBezTo>
                <a:cubicBezTo>
                  <a:pt x="0" y="79"/>
                  <a:pt x="0" y="86"/>
                  <a:pt x="5" y="91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42" y="128"/>
                  <a:pt x="49" y="128"/>
                  <a:pt x="54" y="123"/>
                </a:cubicBezTo>
                <a:lnTo>
                  <a:pt x="128" y="4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Freeform 313"/>
          <p:cNvSpPr/>
          <p:nvPr/>
        </p:nvSpPr>
        <p:spPr bwMode="auto">
          <a:xfrm>
            <a:off x="10172701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314"/>
          <p:cNvSpPr/>
          <p:nvPr/>
        </p:nvSpPr>
        <p:spPr bwMode="auto">
          <a:xfrm>
            <a:off x="10352088" y="1831976"/>
            <a:ext cx="444500" cy="442913"/>
          </a:xfrm>
          <a:custGeom>
            <a:avLst/>
            <a:gdLst>
              <a:gd name="T0" fmla="*/ 182 w 182"/>
              <a:gd name="T1" fmla="*/ 142 h 182"/>
              <a:gd name="T2" fmla="*/ 182 w 182"/>
              <a:gd name="T3" fmla="*/ 75 h 182"/>
              <a:gd name="T4" fmla="*/ 108 w 182"/>
              <a:gd name="T5" fmla="*/ 0 h 182"/>
              <a:gd name="T6" fmla="*/ 76 w 182"/>
              <a:gd name="T7" fmla="*/ 32 h 182"/>
              <a:gd name="T8" fmla="*/ 64 w 182"/>
              <a:gd name="T9" fmla="*/ 20 h 182"/>
              <a:gd name="T10" fmla="*/ 25 w 182"/>
              <a:gd name="T11" fmla="*/ 59 h 182"/>
              <a:gd name="T12" fmla="*/ 37 w 182"/>
              <a:gd name="T13" fmla="*/ 71 h 182"/>
              <a:gd name="T14" fmla="*/ 0 w 182"/>
              <a:gd name="T15" fmla="*/ 108 h 182"/>
              <a:gd name="T16" fmla="*/ 75 w 182"/>
              <a:gd name="T17" fmla="*/ 182 h 182"/>
              <a:gd name="T18" fmla="*/ 142 w 182"/>
              <a:gd name="T19" fmla="*/ 182 h 182"/>
              <a:gd name="T20" fmla="*/ 182 w 182"/>
              <a:gd name="T21" fmla="*/ 14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2" h="182">
                <a:moveTo>
                  <a:pt x="182" y="142"/>
                </a:moveTo>
                <a:cubicBezTo>
                  <a:pt x="182" y="75"/>
                  <a:pt x="182" y="75"/>
                  <a:pt x="182" y="75"/>
                </a:cubicBezTo>
                <a:cubicBezTo>
                  <a:pt x="108" y="0"/>
                  <a:pt x="108" y="0"/>
                  <a:pt x="108" y="0"/>
                </a:cubicBezTo>
                <a:cubicBezTo>
                  <a:pt x="76" y="32"/>
                  <a:pt x="76" y="32"/>
                  <a:pt x="76" y="32"/>
                </a:cubicBezTo>
                <a:cubicBezTo>
                  <a:pt x="64" y="20"/>
                  <a:pt x="64" y="20"/>
                  <a:pt x="64" y="20"/>
                </a:cubicBezTo>
                <a:cubicBezTo>
                  <a:pt x="25" y="59"/>
                  <a:pt x="25" y="59"/>
                  <a:pt x="25" y="59"/>
                </a:cubicBezTo>
                <a:cubicBezTo>
                  <a:pt x="37" y="71"/>
                  <a:pt x="37" y="71"/>
                  <a:pt x="37" y="71"/>
                </a:cubicBezTo>
                <a:cubicBezTo>
                  <a:pt x="0" y="108"/>
                  <a:pt x="0" y="108"/>
                  <a:pt x="0" y="108"/>
                </a:cubicBezTo>
                <a:cubicBezTo>
                  <a:pt x="75" y="182"/>
                  <a:pt x="75" y="182"/>
                  <a:pt x="75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64" y="182"/>
                  <a:pt x="182" y="164"/>
                  <a:pt x="182" y="142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Freeform 315"/>
          <p:cNvSpPr>
            <a:spLocks noEditPoints="1"/>
          </p:cNvSpPr>
          <p:nvPr/>
        </p:nvSpPr>
        <p:spPr bwMode="auto">
          <a:xfrm>
            <a:off x="10299701" y="1778001"/>
            <a:ext cx="369888" cy="369888"/>
          </a:xfrm>
          <a:custGeom>
            <a:avLst/>
            <a:gdLst>
              <a:gd name="T0" fmla="*/ 76 w 152"/>
              <a:gd name="T1" fmla="*/ 0 h 152"/>
              <a:gd name="T2" fmla="*/ 0 w 152"/>
              <a:gd name="T3" fmla="*/ 76 h 152"/>
              <a:gd name="T4" fmla="*/ 76 w 152"/>
              <a:gd name="T5" fmla="*/ 152 h 152"/>
              <a:gd name="T6" fmla="*/ 152 w 152"/>
              <a:gd name="T7" fmla="*/ 76 h 152"/>
              <a:gd name="T8" fmla="*/ 76 w 152"/>
              <a:gd name="T9" fmla="*/ 0 h 152"/>
              <a:gd name="T10" fmla="*/ 76 w 152"/>
              <a:gd name="T11" fmla="*/ 88 h 152"/>
              <a:gd name="T12" fmla="*/ 64 w 152"/>
              <a:gd name="T13" fmla="*/ 76 h 152"/>
              <a:gd name="T14" fmla="*/ 76 w 152"/>
              <a:gd name="T15" fmla="*/ 64 h 152"/>
              <a:gd name="T16" fmla="*/ 88 w 152"/>
              <a:gd name="T17" fmla="*/ 76 h 152"/>
              <a:gd name="T18" fmla="*/ 76 w 152"/>
              <a:gd name="T19" fmla="*/ 8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2" h="152">
                <a:moveTo>
                  <a:pt x="76" y="0"/>
                </a:move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118" y="152"/>
                  <a:pt x="152" y="118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lose/>
                <a:moveTo>
                  <a:pt x="76" y="88"/>
                </a:moveTo>
                <a:cubicBezTo>
                  <a:pt x="70" y="88"/>
                  <a:pt x="64" y="82"/>
                  <a:pt x="64" y="76"/>
                </a:cubicBezTo>
                <a:cubicBezTo>
                  <a:pt x="64" y="70"/>
                  <a:pt x="70" y="64"/>
                  <a:pt x="76" y="64"/>
                </a:cubicBezTo>
                <a:cubicBezTo>
                  <a:pt x="82" y="64"/>
                  <a:pt x="88" y="70"/>
                  <a:pt x="88" y="76"/>
                </a:cubicBezTo>
                <a:cubicBezTo>
                  <a:pt x="88" y="82"/>
                  <a:pt x="82" y="88"/>
                  <a:pt x="76" y="88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Freeform 316"/>
          <p:cNvSpPr/>
          <p:nvPr/>
        </p:nvSpPr>
        <p:spPr bwMode="auto">
          <a:xfrm>
            <a:off x="10350501" y="1828801"/>
            <a:ext cx="96838" cy="98425"/>
          </a:xfrm>
          <a:custGeom>
            <a:avLst/>
            <a:gdLst>
              <a:gd name="T0" fmla="*/ 30 w 40"/>
              <a:gd name="T1" fmla="*/ 40 h 40"/>
              <a:gd name="T2" fmla="*/ 0 w 40"/>
              <a:gd name="T3" fmla="*/ 22 h 40"/>
              <a:gd name="T4" fmla="*/ 22 w 40"/>
              <a:gd name="T5" fmla="*/ 0 h 40"/>
              <a:gd name="T6" fmla="*/ 40 w 40"/>
              <a:gd name="T7" fmla="*/ 30 h 40"/>
              <a:gd name="T8" fmla="*/ 30 w 40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0">
                <a:moveTo>
                  <a:pt x="30" y="40"/>
                </a:moveTo>
                <a:cubicBezTo>
                  <a:pt x="0" y="22"/>
                  <a:pt x="0" y="22"/>
                  <a:pt x="0" y="22"/>
                </a:cubicBezTo>
                <a:cubicBezTo>
                  <a:pt x="5" y="13"/>
                  <a:pt x="13" y="5"/>
                  <a:pt x="22" y="0"/>
                </a:cubicBezTo>
                <a:cubicBezTo>
                  <a:pt x="40" y="30"/>
                  <a:pt x="40" y="30"/>
                  <a:pt x="40" y="30"/>
                </a:cubicBezTo>
                <a:cubicBezTo>
                  <a:pt x="36" y="33"/>
                  <a:pt x="33" y="36"/>
                  <a:pt x="30" y="4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Freeform 317"/>
          <p:cNvSpPr/>
          <p:nvPr/>
        </p:nvSpPr>
        <p:spPr bwMode="auto">
          <a:xfrm>
            <a:off x="10528301" y="2006601"/>
            <a:ext cx="79375" cy="80963"/>
          </a:xfrm>
          <a:custGeom>
            <a:avLst/>
            <a:gdLst>
              <a:gd name="T0" fmla="*/ 21 w 33"/>
              <a:gd name="T1" fmla="*/ 33 h 33"/>
              <a:gd name="T2" fmla="*/ 0 w 33"/>
              <a:gd name="T3" fmla="*/ 5 h 33"/>
              <a:gd name="T4" fmla="*/ 5 w 33"/>
              <a:gd name="T5" fmla="*/ 0 h 33"/>
              <a:gd name="T6" fmla="*/ 33 w 33"/>
              <a:gd name="T7" fmla="*/ 21 h 33"/>
              <a:gd name="T8" fmla="*/ 21 w 33"/>
              <a:gd name="T9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33">
                <a:moveTo>
                  <a:pt x="21" y="33"/>
                </a:moveTo>
                <a:cubicBezTo>
                  <a:pt x="0" y="5"/>
                  <a:pt x="0" y="5"/>
                  <a:pt x="0" y="5"/>
                </a:cubicBezTo>
                <a:cubicBezTo>
                  <a:pt x="2" y="4"/>
                  <a:pt x="4" y="2"/>
                  <a:pt x="5" y="0"/>
                </a:cubicBezTo>
                <a:cubicBezTo>
                  <a:pt x="33" y="21"/>
                  <a:pt x="33" y="21"/>
                  <a:pt x="33" y="21"/>
                </a:cubicBezTo>
                <a:cubicBezTo>
                  <a:pt x="30" y="26"/>
                  <a:pt x="26" y="30"/>
                  <a:pt x="21" y="3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318"/>
          <p:cNvSpPr/>
          <p:nvPr/>
        </p:nvSpPr>
        <p:spPr bwMode="auto">
          <a:xfrm>
            <a:off x="9197976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319"/>
          <p:cNvSpPr/>
          <p:nvPr/>
        </p:nvSpPr>
        <p:spPr bwMode="auto">
          <a:xfrm>
            <a:off x="9324976" y="1827214"/>
            <a:ext cx="496888" cy="447675"/>
          </a:xfrm>
          <a:custGeom>
            <a:avLst/>
            <a:gdLst>
              <a:gd name="T0" fmla="*/ 134 w 204"/>
              <a:gd name="T1" fmla="*/ 0 h 184"/>
              <a:gd name="T2" fmla="*/ 0 w 204"/>
              <a:gd name="T3" fmla="*/ 134 h 184"/>
              <a:gd name="T4" fmla="*/ 50 w 204"/>
              <a:gd name="T5" fmla="*/ 184 h 184"/>
              <a:gd name="T6" fmla="*/ 164 w 204"/>
              <a:gd name="T7" fmla="*/ 184 h 184"/>
              <a:gd name="T8" fmla="*/ 204 w 204"/>
              <a:gd name="T9" fmla="*/ 144 h 184"/>
              <a:gd name="T10" fmla="*/ 204 w 204"/>
              <a:gd name="T11" fmla="*/ 70 h 184"/>
              <a:gd name="T12" fmla="*/ 134 w 204"/>
              <a:gd name="T13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84">
                <a:moveTo>
                  <a:pt x="134" y="0"/>
                </a:moveTo>
                <a:cubicBezTo>
                  <a:pt x="0" y="134"/>
                  <a:pt x="0" y="134"/>
                  <a:pt x="0" y="134"/>
                </a:cubicBezTo>
                <a:cubicBezTo>
                  <a:pt x="50" y="184"/>
                  <a:pt x="50" y="184"/>
                  <a:pt x="50" y="184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86" y="184"/>
                  <a:pt x="204" y="166"/>
                  <a:pt x="204" y="144"/>
                </a:cubicBezTo>
                <a:cubicBezTo>
                  <a:pt x="204" y="70"/>
                  <a:pt x="204" y="70"/>
                  <a:pt x="204" y="70"/>
                </a:cubicBezTo>
                <a:lnTo>
                  <a:pt x="134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320"/>
          <p:cNvSpPr/>
          <p:nvPr/>
        </p:nvSpPr>
        <p:spPr bwMode="auto">
          <a:xfrm>
            <a:off x="9324976" y="1785939"/>
            <a:ext cx="369888" cy="368300"/>
          </a:xfrm>
          <a:custGeom>
            <a:avLst/>
            <a:gdLst>
              <a:gd name="T0" fmla="*/ 179 w 233"/>
              <a:gd name="T1" fmla="*/ 0 h 232"/>
              <a:gd name="T2" fmla="*/ 0 w 233"/>
              <a:gd name="T3" fmla="*/ 0 h 232"/>
              <a:gd name="T4" fmla="*/ 0 w 233"/>
              <a:gd name="T5" fmla="*/ 232 h 232"/>
              <a:gd name="T6" fmla="*/ 233 w 233"/>
              <a:gd name="T7" fmla="*/ 232 h 232"/>
              <a:gd name="T8" fmla="*/ 233 w 233"/>
              <a:gd name="T9" fmla="*/ 52 h 232"/>
              <a:gd name="T10" fmla="*/ 179 w 233"/>
              <a:gd name="T11" fmla="*/ 0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3" h="232">
                <a:moveTo>
                  <a:pt x="179" y="0"/>
                </a:moveTo>
                <a:lnTo>
                  <a:pt x="0" y="0"/>
                </a:lnTo>
                <a:lnTo>
                  <a:pt x="0" y="232"/>
                </a:lnTo>
                <a:lnTo>
                  <a:pt x="233" y="232"/>
                </a:lnTo>
                <a:lnTo>
                  <a:pt x="233" y="52"/>
                </a:lnTo>
                <a:lnTo>
                  <a:pt x="179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Rectangle 321"/>
          <p:cNvSpPr>
            <a:spLocks noChangeArrowheads="1"/>
          </p:cNvSpPr>
          <p:nvPr/>
        </p:nvSpPr>
        <p:spPr bwMode="auto">
          <a:xfrm>
            <a:off x="9382126" y="1968501"/>
            <a:ext cx="254000" cy="14287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322"/>
          <p:cNvSpPr>
            <a:spLocks noEditPoints="1"/>
          </p:cNvSpPr>
          <p:nvPr/>
        </p:nvSpPr>
        <p:spPr bwMode="auto">
          <a:xfrm>
            <a:off x="9424988" y="1827214"/>
            <a:ext cx="169863" cy="96838"/>
          </a:xfrm>
          <a:custGeom>
            <a:avLst/>
            <a:gdLst>
              <a:gd name="T0" fmla="*/ 0 w 107"/>
              <a:gd name="T1" fmla="*/ 0 h 61"/>
              <a:gd name="T2" fmla="*/ 0 w 107"/>
              <a:gd name="T3" fmla="*/ 61 h 61"/>
              <a:gd name="T4" fmla="*/ 107 w 107"/>
              <a:gd name="T5" fmla="*/ 61 h 61"/>
              <a:gd name="T6" fmla="*/ 107 w 107"/>
              <a:gd name="T7" fmla="*/ 0 h 61"/>
              <a:gd name="T8" fmla="*/ 0 w 107"/>
              <a:gd name="T9" fmla="*/ 0 h 61"/>
              <a:gd name="T10" fmla="*/ 93 w 107"/>
              <a:gd name="T11" fmla="*/ 49 h 61"/>
              <a:gd name="T12" fmla="*/ 72 w 107"/>
              <a:gd name="T13" fmla="*/ 49 h 61"/>
              <a:gd name="T14" fmla="*/ 72 w 107"/>
              <a:gd name="T15" fmla="*/ 12 h 61"/>
              <a:gd name="T16" fmla="*/ 93 w 107"/>
              <a:gd name="T17" fmla="*/ 12 h 61"/>
              <a:gd name="T18" fmla="*/ 93 w 107"/>
              <a:gd name="T19" fmla="*/ 4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7" h="61">
                <a:moveTo>
                  <a:pt x="0" y="0"/>
                </a:moveTo>
                <a:lnTo>
                  <a:pt x="0" y="61"/>
                </a:lnTo>
                <a:lnTo>
                  <a:pt x="107" y="61"/>
                </a:lnTo>
                <a:lnTo>
                  <a:pt x="107" y="0"/>
                </a:lnTo>
                <a:lnTo>
                  <a:pt x="0" y="0"/>
                </a:lnTo>
                <a:close/>
                <a:moveTo>
                  <a:pt x="93" y="49"/>
                </a:moveTo>
                <a:lnTo>
                  <a:pt x="72" y="49"/>
                </a:lnTo>
                <a:lnTo>
                  <a:pt x="72" y="12"/>
                </a:lnTo>
                <a:lnTo>
                  <a:pt x="93" y="12"/>
                </a:lnTo>
                <a:lnTo>
                  <a:pt x="93" y="49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Rectangle 323"/>
          <p:cNvSpPr>
            <a:spLocks noChangeArrowheads="1"/>
          </p:cNvSpPr>
          <p:nvPr/>
        </p:nvSpPr>
        <p:spPr bwMode="auto">
          <a:xfrm>
            <a:off x="9424988" y="2032001"/>
            <a:ext cx="169863" cy="158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Rectangle 324"/>
          <p:cNvSpPr>
            <a:spLocks noChangeArrowheads="1"/>
          </p:cNvSpPr>
          <p:nvPr/>
        </p:nvSpPr>
        <p:spPr bwMode="auto">
          <a:xfrm>
            <a:off x="9424988" y="2000251"/>
            <a:ext cx="169863" cy="158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Rectangle 325"/>
          <p:cNvSpPr>
            <a:spLocks noChangeArrowheads="1"/>
          </p:cNvSpPr>
          <p:nvPr/>
        </p:nvSpPr>
        <p:spPr bwMode="auto">
          <a:xfrm>
            <a:off x="9424988" y="2065339"/>
            <a:ext cx="169863" cy="142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326"/>
          <p:cNvSpPr/>
          <p:nvPr/>
        </p:nvSpPr>
        <p:spPr bwMode="auto">
          <a:xfrm>
            <a:off x="8223251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Freeform 327"/>
          <p:cNvSpPr/>
          <p:nvPr/>
        </p:nvSpPr>
        <p:spPr bwMode="auto">
          <a:xfrm>
            <a:off x="8350251" y="1827214"/>
            <a:ext cx="496888" cy="447675"/>
          </a:xfrm>
          <a:custGeom>
            <a:avLst/>
            <a:gdLst>
              <a:gd name="T0" fmla="*/ 0 w 204"/>
              <a:gd name="T1" fmla="*/ 134 h 184"/>
              <a:gd name="T2" fmla="*/ 50 w 204"/>
              <a:gd name="T3" fmla="*/ 184 h 184"/>
              <a:gd name="T4" fmla="*/ 164 w 204"/>
              <a:gd name="T5" fmla="*/ 184 h 184"/>
              <a:gd name="T6" fmla="*/ 204 w 204"/>
              <a:gd name="T7" fmla="*/ 144 h 184"/>
              <a:gd name="T8" fmla="*/ 204 w 204"/>
              <a:gd name="T9" fmla="*/ 70 h 184"/>
              <a:gd name="T10" fmla="*/ 134 w 204"/>
              <a:gd name="T11" fmla="*/ 0 h 184"/>
              <a:gd name="T12" fmla="*/ 0 w 204"/>
              <a:gd name="T13" fmla="*/ 13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84">
                <a:moveTo>
                  <a:pt x="0" y="134"/>
                </a:moveTo>
                <a:cubicBezTo>
                  <a:pt x="50" y="184"/>
                  <a:pt x="50" y="184"/>
                  <a:pt x="50" y="184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86" y="184"/>
                  <a:pt x="204" y="166"/>
                  <a:pt x="204" y="144"/>
                </a:cubicBezTo>
                <a:cubicBezTo>
                  <a:pt x="204" y="70"/>
                  <a:pt x="204" y="70"/>
                  <a:pt x="204" y="70"/>
                </a:cubicBezTo>
                <a:cubicBezTo>
                  <a:pt x="134" y="0"/>
                  <a:pt x="134" y="0"/>
                  <a:pt x="134" y="0"/>
                </a:cubicBezTo>
                <a:lnTo>
                  <a:pt x="0" y="134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328"/>
          <p:cNvSpPr/>
          <p:nvPr/>
        </p:nvSpPr>
        <p:spPr bwMode="auto">
          <a:xfrm>
            <a:off x="8350251" y="1785939"/>
            <a:ext cx="369888" cy="368300"/>
          </a:xfrm>
          <a:custGeom>
            <a:avLst/>
            <a:gdLst>
              <a:gd name="T0" fmla="*/ 179 w 233"/>
              <a:gd name="T1" fmla="*/ 0 h 232"/>
              <a:gd name="T2" fmla="*/ 0 w 233"/>
              <a:gd name="T3" fmla="*/ 0 h 232"/>
              <a:gd name="T4" fmla="*/ 0 w 233"/>
              <a:gd name="T5" fmla="*/ 232 h 232"/>
              <a:gd name="T6" fmla="*/ 233 w 233"/>
              <a:gd name="T7" fmla="*/ 232 h 232"/>
              <a:gd name="T8" fmla="*/ 233 w 233"/>
              <a:gd name="T9" fmla="*/ 52 h 232"/>
              <a:gd name="T10" fmla="*/ 179 w 233"/>
              <a:gd name="T11" fmla="*/ 0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3" h="232">
                <a:moveTo>
                  <a:pt x="179" y="0"/>
                </a:moveTo>
                <a:lnTo>
                  <a:pt x="0" y="0"/>
                </a:lnTo>
                <a:lnTo>
                  <a:pt x="0" y="232"/>
                </a:lnTo>
                <a:lnTo>
                  <a:pt x="233" y="232"/>
                </a:lnTo>
                <a:lnTo>
                  <a:pt x="233" y="52"/>
                </a:lnTo>
                <a:lnTo>
                  <a:pt x="179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Freeform 329"/>
          <p:cNvSpPr>
            <a:spLocks noEditPoints="1"/>
          </p:cNvSpPr>
          <p:nvPr/>
        </p:nvSpPr>
        <p:spPr bwMode="auto">
          <a:xfrm>
            <a:off x="8450263" y="1827214"/>
            <a:ext cx="169863" cy="96838"/>
          </a:xfrm>
          <a:custGeom>
            <a:avLst/>
            <a:gdLst>
              <a:gd name="T0" fmla="*/ 0 w 107"/>
              <a:gd name="T1" fmla="*/ 0 h 61"/>
              <a:gd name="T2" fmla="*/ 0 w 107"/>
              <a:gd name="T3" fmla="*/ 61 h 61"/>
              <a:gd name="T4" fmla="*/ 107 w 107"/>
              <a:gd name="T5" fmla="*/ 61 h 61"/>
              <a:gd name="T6" fmla="*/ 107 w 107"/>
              <a:gd name="T7" fmla="*/ 0 h 61"/>
              <a:gd name="T8" fmla="*/ 0 w 107"/>
              <a:gd name="T9" fmla="*/ 0 h 61"/>
              <a:gd name="T10" fmla="*/ 93 w 107"/>
              <a:gd name="T11" fmla="*/ 49 h 61"/>
              <a:gd name="T12" fmla="*/ 72 w 107"/>
              <a:gd name="T13" fmla="*/ 49 h 61"/>
              <a:gd name="T14" fmla="*/ 72 w 107"/>
              <a:gd name="T15" fmla="*/ 12 h 61"/>
              <a:gd name="T16" fmla="*/ 93 w 107"/>
              <a:gd name="T17" fmla="*/ 12 h 61"/>
              <a:gd name="T18" fmla="*/ 93 w 107"/>
              <a:gd name="T19" fmla="*/ 4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7" h="61">
                <a:moveTo>
                  <a:pt x="0" y="0"/>
                </a:moveTo>
                <a:lnTo>
                  <a:pt x="0" y="61"/>
                </a:lnTo>
                <a:lnTo>
                  <a:pt x="107" y="61"/>
                </a:lnTo>
                <a:lnTo>
                  <a:pt x="107" y="0"/>
                </a:lnTo>
                <a:lnTo>
                  <a:pt x="0" y="0"/>
                </a:lnTo>
                <a:close/>
                <a:moveTo>
                  <a:pt x="93" y="49"/>
                </a:moveTo>
                <a:lnTo>
                  <a:pt x="72" y="49"/>
                </a:lnTo>
                <a:lnTo>
                  <a:pt x="72" y="12"/>
                </a:lnTo>
                <a:lnTo>
                  <a:pt x="93" y="12"/>
                </a:lnTo>
                <a:lnTo>
                  <a:pt x="93" y="49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Rectangle 330"/>
          <p:cNvSpPr>
            <a:spLocks noChangeArrowheads="1"/>
          </p:cNvSpPr>
          <p:nvPr/>
        </p:nvSpPr>
        <p:spPr bwMode="auto">
          <a:xfrm>
            <a:off x="8408988" y="1968501"/>
            <a:ext cx="252413" cy="14287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Freeform 331"/>
          <p:cNvSpPr/>
          <p:nvPr/>
        </p:nvSpPr>
        <p:spPr bwMode="auto">
          <a:xfrm>
            <a:off x="7248526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" name="Freeform 332"/>
          <p:cNvSpPr/>
          <p:nvPr/>
        </p:nvSpPr>
        <p:spPr bwMode="auto">
          <a:xfrm>
            <a:off x="7375526" y="1773239"/>
            <a:ext cx="496888" cy="501650"/>
          </a:xfrm>
          <a:custGeom>
            <a:avLst/>
            <a:gdLst>
              <a:gd name="T0" fmla="*/ 66 w 204"/>
              <a:gd name="T1" fmla="*/ 31 h 206"/>
              <a:gd name="T2" fmla="*/ 84 w 204"/>
              <a:gd name="T3" fmla="*/ 66 h 206"/>
              <a:gd name="T4" fmla="*/ 56 w 204"/>
              <a:gd name="T5" fmla="*/ 111 h 206"/>
              <a:gd name="T6" fmla="*/ 80 w 204"/>
              <a:gd name="T7" fmla="*/ 136 h 206"/>
              <a:gd name="T8" fmla="*/ 0 w 204"/>
              <a:gd name="T9" fmla="*/ 146 h 206"/>
              <a:gd name="T10" fmla="*/ 60 w 204"/>
              <a:gd name="T11" fmla="*/ 206 h 206"/>
              <a:gd name="T12" fmla="*/ 164 w 204"/>
              <a:gd name="T13" fmla="*/ 206 h 206"/>
              <a:gd name="T14" fmla="*/ 204 w 204"/>
              <a:gd name="T15" fmla="*/ 166 h 206"/>
              <a:gd name="T16" fmla="*/ 204 w 204"/>
              <a:gd name="T17" fmla="*/ 128 h 206"/>
              <a:gd name="T18" fmla="*/ 76 w 204"/>
              <a:gd name="T19" fmla="*/ 0 h 206"/>
              <a:gd name="T20" fmla="*/ 66 w 204"/>
              <a:gd name="T21" fmla="*/ 3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206">
                <a:moveTo>
                  <a:pt x="66" y="31"/>
                </a:moveTo>
                <a:cubicBezTo>
                  <a:pt x="84" y="66"/>
                  <a:pt x="84" y="66"/>
                  <a:pt x="84" y="66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0" y="146"/>
                  <a:pt x="0" y="146"/>
                  <a:pt x="0" y="146"/>
                </a:cubicBezTo>
                <a:cubicBezTo>
                  <a:pt x="60" y="206"/>
                  <a:pt x="60" y="206"/>
                  <a:pt x="60" y="206"/>
                </a:cubicBezTo>
                <a:cubicBezTo>
                  <a:pt x="164" y="206"/>
                  <a:pt x="164" y="206"/>
                  <a:pt x="164" y="206"/>
                </a:cubicBezTo>
                <a:cubicBezTo>
                  <a:pt x="186" y="206"/>
                  <a:pt x="204" y="188"/>
                  <a:pt x="204" y="166"/>
                </a:cubicBezTo>
                <a:cubicBezTo>
                  <a:pt x="204" y="128"/>
                  <a:pt x="204" y="128"/>
                  <a:pt x="204" y="128"/>
                </a:cubicBezTo>
                <a:cubicBezTo>
                  <a:pt x="76" y="0"/>
                  <a:pt x="76" y="0"/>
                  <a:pt x="76" y="0"/>
                </a:cubicBezTo>
                <a:lnTo>
                  <a:pt x="66" y="31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" name="Freeform 333"/>
          <p:cNvSpPr/>
          <p:nvPr/>
        </p:nvSpPr>
        <p:spPr bwMode="auto">
          <a:xfrm>
            <a:off x="7375526" y="2043114"/>
            <a:ext cx="369888" cy="85725"/>
          </a:xfrm>
          <a:custGeom>
            <a:avLst/>
            <a:gdLst>
              <a:gd name="T0" fmla="*/ 207 w 233"/>
              <a:gd name="T1" fmla="*/ 0 h 54"/>
              <a:gd name="T2" fmla="*/ 207 w 233"/>
              <a:gd name="T3" fmla="*/ 28 h 54"/>
              <a:gd name="T4" fmla="*/ 26 w 233"/>
              <a:gd name="T5" fmla="*/ 28 h 54"/>
              <a:gd name="T6" fmla="*/ 26 w 233"/>
              <a:gd name="T7" fmla="*/ 0 h 54"/>
              <a:gd name="T8" fmla="*/ 0 w 233"/>
              <a:gd name="T9" fmla="*/ 0 h 54"/>
              <a:gd name="T10" fmla="*/ 0 w 233"/>
              <a:gd name="T11" fmla="*/ 54 h 54"/>
              <a:gd name="T12" fmla="*/ 233 w 233"/>
              <a:gd name="T13" fmla="*/ 54 h 54"/>
              <a:gd name="T14" fmla="*/ 233 w 233"/>
              <a:gd name="T15" fmla="*/ 0 h 54"/>
              <a:gd name="T16" fmla="*/ 207 w 233"/>
              <a:gd name="T17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3" h="54">
                <a:moveTo>
                  <a:pt x="207" y="0"/>
                </a:moveTo>
                <a:lnTo>
                  <a:pt x="207" y="28"/>
                </a:lnTo>
                <a:lnTo>
                  <a:pt x="26" y="28"/>
                </a:lnTo>
                <a:lnTo>
                  <a:pt x="26" y="0"/>
                </a:lnTo>
                <a:lnTo>
                  <a:pt x="0" y="0"/>
                </a:lnTo>
                <a:lnTo>
                  <a:pt x="0" y="54"/>
                </a:lnTo>
                <a:lnTo>
                  <a:pt x="233" y="54"/>
                </a:lnTo>
                <a:lnTo>
                  <a:pt x="233" y="0"/>
                </a:lnTo>
                <a:lnTo>
                  <a:pt x="207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" name="Freeform 334"/>
          <p:cNvSpPr/>
          <p:nvPr/>
        </p:nvSpPr>
        <p:spPr bwMode="auto">
          <a:xfrm>
            <a:off x="7434263" y="1773239"/>
            <a:ext cx="252413" cy="269875"/>
          </a:xfrm>
          <a:custGeom>
            <a:avLst/>
            <a:gdLst>
              <a:gd name="T0" fmla="*/ 49 w 159"/>
              <a:gd name="T1" fmla="*/ 170 h 170"/>
              <a:gd name="T2" fmla="*/ 110 w 159"/>
              <a:gd name="T3" fmla="*/ 170 h 170"/>
              <a:gd name="T4" fmla="*/ 110 w 159"/>
              <a:gd name="T5" fmla="*/ 91 h 170"/>
              <a:gd name="T6" fmla="*/ 159 w 159"/>
              <a:gd name="T7" fmla="*/ 91 h 170"/>
              <a:gd name="T8" fmla="*/ 79 w 159"/>
              <a:gd name="T9" fmla="*/ 0 h 170"/>
              <a:gd name="T10" fmla="*/ 0 w 159"/>
              <a:gd name="T11" fmla="*/ 91 h 170"/>
              <a:gd name="T12" fmla="*/ 49 w 159"/>
              <a:gd name="T13" fmla="*/ 91 h 170"/>
              <a:gd name="T14" fmla="*/ 49 w 159"/>
              <a:gd name="T15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9" h="170">
                <a:moveTo>
                  <a:pt x="49" y="170"/>
                </a:moveTo>
                <a:lnTo>
                  <a:pt x="110" y="170"/>
                </a:lnTo>
                <a:lnTo>
                  <a:pt x="110" y="91"/>
                </a:lnTo>
                <a:lnTo>
                  <a:pt x="159" y="91"/>
                </a:lnTo>
                <a:lnTo>
                  <a:pt x="79" y="0"/>
                </a:lnTo>
                <a:lnTo>
                  <a:pt x="0" y="91"/>
                </a:lnTo>
                <a:lnTo>
                  <a:pt x="49" y="91"/>
                </a:lnTo>
                <a:lnTo>
                  <a:pt x="49" y="17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" name="Freeform 335"/>
          <p:cNvSpPr/>
          <p:nvPr/>
        </p:nvSpPr>
        <p:spPr bwMode="auto">
          <a:xfrm>
            <a:off x="6273801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" name="Freeform 336"/>
          <p:cNvSpPr/>
          <p:nvPr/>
        </p:nvSpPr>
        <p:spPr bwMode="auto">
          <a:xfrm>
            <a:off x="6400801" y="1773239"/>
            <a:ext cx="496888" cy="501650"/>
          </a:xfrm>
          <a:custGeom>
            <a:avLst/>
            <a:gdLst>
              <a:gd name="T0" fmla="*/ 66 w 204"/>
              <a:gd name="T1" fmla="*/ 31 h 206"/>
              <a:gd name="T2" fmla="*/ 106 w 204"/>
              <a:gd name="T3" fmla="*/ 72 h 206"/>
              <a:gd name="T4" fmla="*/ 76 w 204"/>
              <a:gd name="T5" fmla="*/ 111 h 206"/>
              <a:gd name="T6" fmla="*/ 98 w 204"/>
              <a:gd name="T7" fmla="*/ 133 h 206"/>
              <a:gd name="T8" fmla="*/ 0 w 204"/>
              <a:gd name="T9" fmla="*/ 146 h 206"/>
              <a:gd name="T10" fmla="*/ 60 w 204"/>
              <a:gd name="T11" fmla="*/ 206 h 206"/>
              <a:gd name="T12" fmla="*/ 164 w 204"/>
              <a:gd name="T13" fmla="*/ 206 h 206"/>
              <a:gd name="T14" fmla="*/ 204 w 204"/>
              <a:gd name="T15" fmla="*/ 166 h 206"/>
              <a:gd name="T16" fmla="*/ 204 w 204"/>
              <a:gd name="T17" fmla="*/ 108 h 206"/>
              <a:gd name="T18" fmla="*/ 96 w 204"/>
              <a:gd name="T19" fmla="*/ 0 h 206"/>
              <a:gd name="T20" fmla="*/ 66 w 204"/>
              <a:gd name="T21" fmla="*/ 3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206">
                <a:moveTo>
                  <a:pt x="66" y="31"/>
                </a:moveTo>
                <a:cubicBezTo>
                  <a:pt x="106" y="72"/>
                  <a:pt x="106" y="72"/>
                  <a:pt x="106" y="72"/>
                </a:cubicBezTo>
                <a:cubicBezTo>
                  <a:pt x="76" y="111"/>
                  <a:pt x="76" y="111"/>
                  <a:pt x="76" y="111"/>
                </a:cubicBezTo>
                <a:cubicBezTo>
                  <a:pt x="98" y="133"/>
                  <a:pt x="98" y="133"/>
                  <a:pt x="98" y="133"/>
                </a:cubicBezTo>
                <a:cubicBezTo>
                  <a:pt x="0" y="146"/>
                  <a:pt x="0" y="146"/>
                  <a:pt x="0" y="146"/>
                </a:cubicBezTo>
                <a:cubicBezTo>
                  <a:pt x="60" y="206"/>
                  <a:pt x="60" y="206"/>
                  <a:pt x="60" y="206"/>
                </a:cubicBezTo>
                <a:cubicBezTo>
                  <a:pt x="164" y="206"/>
                  <a:pt x="164" y="206"/>
                  <a:pt x="164" y="206"/>
                </a:cubicBezTo>
                <a:cubicBezTo>
                  <a:pt x="186" y="206"/>
                  <a:pt x="204" y="188"/>
                  <a:pt x="204" y="166"/>
                </a:cubicBezTo>
                <a:cubicBezTo>
                  <a:pt x="204" y="108"/>
                  <a:pt x="204" y="108"/>
                  <a:pt x="204" y="108"/>
                </a:cubicBezTo>
                <a:cubicBezTo>
                  <a:pt x="96" y="0"/>
                  <a:pt x="96" y="0"/>
                  <a:pt x="96" y="0"/>
                </a:cubicBezTo>
                <a:lnTo>
                  <a:pt x="66" y="31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" name="Freeform 337"/>
          <p:cNvSpPr/>
          <p:nvPr/>
        </p:nvSpPr>
        <p:spPr bwMode="auto">
          <a:xfrm>
            <a:off x="6400801" y="2043114"/>
            <a:ext cx="369888" cy="85725"/>
          </a:xfrm>
          <a:custGeom>
            <a:avLst/>
            <a:gdLst>
              <a:gd name="T0" fmla="*/ 207 w 233"/>
              <a:gd name="T1" fmla="*/ 0 h 54"/>
              <a:gd name="T2" fmla="*/ 207 w 233"/>
              <a:gd name="T3" fmla="*/ 28 h 54"/>
              <a:gd name="T4" fmla="*/ 26 w 233"/>
              <a:gd name="T5" fmla="*/ 28 h 54"/>
              <a:gd name="T6" fmla="*/ 26 w 233"/>
              <a:gd name="T7" fmla="*/ 0 h 54"/>
              <a:gd name="T8" fmla="*/ 0 w 233"/>
              <a:gd name="T9" fmla="*/ 0 h 54"/>
              <a:gd name="T10" fmla="*/ 0 w 233"/>
              <a:gd name="T11" fmla="*/ 54 h 54"/>
              <a:gd name="T12" fmla="*/ 233 w 233"/>
              <a:gd name="T13" fmla="*/ 54 h 54"/>
              <a:gd name="T14" fmla="*/ 233 w 233"/>
              <a:gd name="T15" fmla="*/ 0 h 54"/>
              <a:gd name="T16" fmla="*/ 207 w 233"/>
              <a:gd name="T17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3" h="54">
                <a:moveTo>
                  <a:pt x="207" y="0"/>
                </a:moveTo>
                <a:lnTo>
                  <a:pt x="207" y="28"/>
                </a:lnTo>
                <a:lnTo>
                  <a:pt x="26" y="28"/>
                </a:lnTo>
                <a:lnTo>
                  <a:pt x="26" y="0"/>
                </a:lnTo>
                <a:lnTo>
                  <a:pt x="0" y="0"/>
                </a:lnTo>
                <a:lnTo>
                  <a:pt x="0" y="54"/>
                </a:lnTo>
                <a:lnTo>
                  <a:pt x="233" y="54"/>
                </a:lnTo>
                <a:lnTo>
                  <a:pt x="233" y="0"/>
                </a:lnTo>
                <a:lnTo>
                  <a:pt x="207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" name="Freeform 338"/>
          <p:cNvSpPr/>
          <p:nvPr/>
        </p:nvSpPr>
        <p:spPr bwMode="auto">
          <a:xfrm>
            <a:off x="6459538" y="1773239"/>
            <a:ext cx="252413" cy="269875"/>
          </a:xfrm>
          <a:custGeom>
            <a:avLst/>
            <a:gdLst>
              <a:gd name="T0" fmla="*/ 159 w 159"/>
              <a:gd name="T1" fmla="*/ 81 h 170"/>
              <a:gd name="T2" fmla="*/ 110 w 159"/>
              <a:gd name="T3" fmla="*/ 81 h 170"/>
              <a:gd name="T4" fmla="*/ 110 w 159"/>
              <a:gd name="T5" fmla="*/ 0 h 170"/>
              <a:gd name="T6" fmla="*/ 49 w 159"/>
              <a:gd name="T7" fmla="*/ 0 h 170"/>
              <a:gd name="T8" fmla="*/ 49 w 159"/>
              <a:gd name="T9" fmla="*/ 81 h 170"/>
              <a:gd name="T10" fmla="*/ 0 w 159"/>
              <a:gd name="T11" fmla="*/ 81 h 170"/>
              <a:gd name="T12" fmla="*/ 80 w 159"/>
              <a:gd name="T13" fmla="*/ 170 h 170"/>
              <a:gd name="T14" fmla="*/ 159 w 159"/>
              <a:gd name="T15" fmla="*/ 8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9" h="170">
                <a:moveTo>
                  <a:pt x="159" y="81"/>
                </a:moveTo>
                <a:lnTo>
                  <a:pt x="110" y="81"/>
                </a:lnTo>
                <a:lnTo>
                  <a:pt x="110" y="0"/>
                </a:lnTo>
                <a:lnTo>
                  <a:pt x="49" y="0"/>
                </a:lnTo>
                <a:lnTo>
                  <a:pt x="49" y="81"/>
                </a:lnTo>
                <a:lnTo>
                  <a:pt x="0" y="81"/>
                </a:lnTo>
                <a:lnTo>
                  <a:pt x="80" y="170"/>
                </a:lnTo>
                <a:lnTo>
                  <a:pt x="159" y="81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" name="Freeform 339"/>
          <p:cNvSpPr/>
          <p:nvPr/>
        </p:nvSpPr>
        <p:spPr bwMode="auto">
          <a:xfrm>
            <a:off x="5299076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" name="Freeform 340"/>
          <p:cNvSpPr/>
          <p:nvPr/>
        </p:nvSpPr>
        <p:spPr bwMode="auto">
          <a:xfrm>
            <a:off x="5526088" y="1811339"/>
            <a:ext cx="396875" cy="463550"/>
          </a:xfrm>
          <a:custGeom>
            <a:avLst/>
            <a:gdLst>
              <a:gd name="T0" fmla="*/ 163 w 163"/>
              <a:gd name="T1" fmla="*/ 150 h 190"/>
              <a:gd name="T2" fmla="*/ 163 w 163"/>
              <a:gd name="T3" fmla="*/ 93 h 190"/>
              <a:gd name="T4" fmla="*/ 70 w 163"/>
              <a:gd name="T5" fmla="*/ 0 h 190"/>
              <a:gd name="T6" fmla="*/ 69 w 163"/>
              <a:gd name="T7" fmla="*/ 6 h 190"/>
              <a:gd name="T8" fmla="*/ 52 w 163"/>
              <a:gd name="T9" fmla="*/ 6 h 190"/>
              <a:gd name="T10" fmla="*/ 10 w 163"/>
              <a:gd name="T11" fmla="*/ 1 h 190"/>
              <a:gd name="T12" fmla="*/ 0 w 163"/>
              <a:gd name="T13" fmla="*/ 11 h 190"/>
              <a:gd name="T14" fmla="*/ 14 w 163"/>
              <a:gd name="T15" fmla="*/ 26 h 190"/>
              <a:gd name="T16" fmla="*/ 0 w 163"/>
              <a:gd name="T17" fmla="*/ 40 h 190"/>
              <a:gd name="T18" fmla="*/ 49 w 163"/>
              <a:gd name="T19" fmla="*/ 90 h 190"/>
              <a:gd name="T20" fmla="*/ 35 w 163"/>
              <a:gd name="T21" fmla="*/ 151 h 190"/>
              <a:gd name="T22" fmla="*/ 74 w 163"/>
              <a:gd name="T23" fmla="*/ 190 h 190"/>
              <a:gd name="T24" fmla="*/ 123 w 163"/>
              <a:gd name="T25" fmla="*/ 190 h 190"/>
              <a:gd name="T26" fmla="*/ 163 w 163"/>
              <a:gd name="T27" fmla="*/ 15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3" h="190">
                <a:moveTo>
                  <a:pt x="163" y="150"/>
                </a:moveTo>
                <a:cubicBezTo>
                  <a:pt x="163" y="93"/>
                  <a:pt x="163" y="93"/>
                  <a:pt x="163" y="93"/>
                </a:cubicBezTo>
                <a:cubicBezTo>
                  <a:pt x="70" y="0"/>
                  <a:pt x="70" y="0"/>
                  <a:pt x="70" y="0"/>
                </a:cubicBezTo>
                <a:cubicBezTo>
                  <a:pt x="69" y="6"/>
                  <a:pt x="69" y="6"/>
                  <a:pt x="69" y="6"/>
                </a:cubicBezTo>
                <a:cubicBezTo>
                  <a:pt x="52" y="6"/>
                  <a:pt x="52" y="6"/>
                  <a:pt x="52" y="6"/>
                </a:cubicBezTo>
                <a:cubicBezTo>
                  <a:pt x="10" y="1"/>
                  <a:pt x="10" y="1"/>
                  <a:pt x="10" y="1"/>
                </a:cubicBezTo>
                <a:cubicBezTo>
                  <a:pt x="0" y="11"/>
                  <a:pt x="0" y="11"/>
                  <a:pt x="0" y="11"/>
                </a:cubicBezTo>
                <a:cubicBezTo>
                  <a:pt x="14" y="26"/>
                  <a:pt x="14" y="26"/>
                  <a:pt x="14" y="26"/>
                </a:cubicBezTo>
                <a:cubicBezTo>
                  <a:pt x="0" y="40"/>
                  <a:pt x="0" y="40"/>
                  <a:pt x="0" y="40"/>
                </a:cubicBezTo>
                <a:cubicBezTo>
                  <a:pt x="49" y="90"/>
                  <a:pt x="49" y="90"/>
                  <a:pt x="49" y="90"/>
                </a:cubicBezTo>
                <a:cubicBezTo>
                  <a:pt x="35" y="151"/>
                  <a:pt x="35" y="151"/>
                  <a:pt x="35" y="151"/>
                </a:cubicBezTo>
                <a:cubicBezTo>
                  <a:pt x="74" y="190"/>
                  <a:pt x="74" y="190"/>
                  <a:pt x="74" y="190"/>
                </a:cubicBezTo>
                <a:cubicBezTo>
                  <a:pt x="123" y="190"/>
                  <a:pt x="123" y="190"/>
                  <a:pt x="123" y="190"/>
                </a:cubicBezTo>
                <a:cubicBezTo>
                  <a:pt x="145" y="190"/>
                  <a:pt x="163" y="172"/>
                  <a:pt x="163" y="150"/>
                </a:cubicBez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" name="Freeform 341"/>
          <p:cNvSpPr/>
          <p:nvPr/>
        </p:nvSpPr>
        <p:spPr bwMode="auto">
          <a:xfrm>
            <a:off x="5426076" y="1938339"/>
            <a:ext cx="369888" cy="241300"/>
          </a:xfrm>
          <a:custGeom>
            <a:avLst/>
            <a:gdLst>
              <a:gd name="T0" fmla="*/ 117 w 233"/>
              <a:gd name="T1" fmla="*/ 152 h 152"/>
              <a:gd name="T2" fmla="*/ 233 w 233"/>
              <a:gd name="T3" fmla="*/ 36 h 152"/>
              <a:gd name="T4" fmla="*/ 170 w 233"/>
              <a:gd name="T5" fmla="*/ 36 h 152"/>
              <a:gd name="T6" fmla="*/ 170 w 233"/>
              <a:gd name="T7" fmla="*/ 0 h 152"/>
              <a:gd name="T8" fmla="*/ 63 w 233"/>
              <a:gd name="T9" fmla="*/ 0 h 152"/>
              <a:gd name="T10" fmla="*/ 63 w 233"/>
              <a:gd name="T11" fmla="*/ 36 h 152"/>
              <a:gd name="T12" fmla="*/ 0 w 233"/>
              <a:gd name="T13" fmla="*/ 36 h 152"/>
              <a:gd name="T14" fmla="*/ 117 w 233"/>
              <a:gd name="T15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3" h="152">
                <a:moveTo>
                  <a:pt x="117" y="152"/>
                </a:moveTo>
                <a:lnTo>
                  <a:pt x="233" y="36"/>
                </a:lnTo>
                <a:lnTo>
                  <a:pt x="170" y="36"/>
                </a:lnTo>
                <a:lnTo>
                  <a:pt x="170" y="0"/>
                </a:lnTo>
                <a:lnTo>
                  <a:pt x="63" y="0"/>
                </a:lnTo>
                <a:lnTo>
                  <a:pt x="63" y="36"/>
                </a:lnTo>
                <a:lnTo>
                  <a:pt x="0" y="36"/>
                </a:lnTo>
                <a:lnTo>
                  <a:pt x="117" y="152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" name="Rectangle 342"/>
          <p:cNvSpPr>
            <a:spLocks noChangeArrowheads="1"/>
          </p:cNvSpPr>
          <p:nvPr/>
        </p:nvSpPr>
        <p:spPr bwMode="auto">
          <a:xfrm>
            <a:off x="5526088" y="1868489"/>
            <a:ext cx="169863" cy="4127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" name="Rectangle 343"/>
          <p:cNvSpPr>
            <a:spLocks noChangeArrowheads="1"/>
          </p:cNvSpPr>
          <p:nvPr/>
        </p:nvSpPr>
        <p:spPr bwMode="auto">
          <a:xfrm>
            <a:off x="5526088" y="1811339"/>
            <a:ext cx="169863" cy="269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" name="Freeform 344"/>
          <p:cNvSpPr/>
          <p:nvPr/>
        </p:nvSpPr>
        <p:spPr bwMode="auto">
          <a:xfrm>
            <a:off x="4324351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" name="Freeform 345"/>
          <p:cNvSpPr/>
          <p:nvPr/>
        </p:nvSpPr>
        <p:spPr bwMode="auto">
          <a:xfrm>
            <a:off x="4475163" y="1873251"/>
            <a:ext cx="473075" cy="401638"/>
          </a:xfrm>
          <a:custGeom>
            <a:avLst/>
            <a:gdLst>
              <a:gd name="T0" fmla="*/ 194 w 194"/>
              <a:gd name="T1" fmla="*/ 125 h 165"/>
              <a:gd name="T2" fmla="*/ 194 w 194"/>
              <a:gd name="T3" fmla="*/ 85 h 165"/>
              <a:gd name="T4" fmla="*/ 109 w 194"/>
              <a:gd name="T5" fmla="*/ 0 h 165"/>
              <a:gd name="T6" fmla="*/ 0 w 194"/>
              <a:gd name="T7" fmla="*/ 85 h 165"/>
              <a:gd name="T8" fmla="*/ 80 w 194"/>
              <a:gd name="T9" fmla="*/ 165 h 165"/>
              <a:gd name="T10" fmla="*/ 154 w 194"/>
              <a:gd name="T11" fmla="*/ 165 h 165"/>
              <a:gd name="T12" fmla="*/ 194 w 194"/>
              <a:gd name="T13" fmla="*/ 12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165">
                <a:moveTo>
                  <a:pt x="194" y="125"/>
                </a:moveTo>
                <a:cubicBezTo>
                  <a:pt x="194" y="85"/>
                  <a:pt x="194" y="85"/>
                  <a:pt x="194" y="85"/>
                </a:cubicBezTo>
                <a:cubicBezTo>
                  <a:pt x="109" y="0"/>
                  <a:pt x="109" y="0"/>
                  <a:pt x="109" y="0"/>
                </a:cubicBezTo>
                <a:cubicBezTo>
                  <a:pt x="0" y="85"/>
                  <a:pt x="0" y="85"/>
                  <a:pt x="0" y="85"/>
                </a:cubicBezTo>
                <a:cubicBezTo>
                  <a:pt x="80" y="165"/>
                  <a:pt x="80" y="165"/>
                  <a:pt x="80" y="165"/>
                </a:cubicBezTo>
                <a:cubicBezTo>
                  <a:pt x="154" y="165"/>
                  <a:pt x="154" y="165"/>
                  <a:pt x="154" y="165"/>
                </a:cubicBezTo>
                <a:cubicBezTo>
                  <a:pt x="176" y="165"/>
                  <a:pt x="194" y="147"/>
                  <a:pt x="194" y="125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" name="Freeform 346"/>
          <p:cNvSpPr/>
          <p:nvPr/>
        </p:nvSpPr>
        <p:spPr bwMode="auto">
          <a:xfrm>
            <a:off x="4451351" y="1841501"/>
            <a:ext cx="369888" cy="268288"/>
          </a:xfrm>
          <a:custGeom>
            <a:avLst/>
            <a:gdLst>
              <a:gd name="T0" fmla="*/ 110 w 152"/>
              <a:gd name="T1" fmla="*/ 110 h 110"/>
              <a:gd name="T2" fmla="*/ 37 w 152"/>
              <a:gd name="T3" fmla="*/ 110 h 110"/>
              <a:gd name="T4" fmla="*/ 11 w 152"/>
              <a:gd name="T5" fmla="*/ 99 h 110"/>
              <a:gd name="T6" fmla="*/ 0 w 152"/>
              <a:gd name="T7" fmla="*/ 72 h 110"/>
              <a:gd name="T8" fmla="*/ 16 w 152"/>
              <a:gd name="T9" fmla="*/ 41 h 110"/>
              <a:gd name="T10" fmla="*/ 16 w 152"/>
              <a:gd name="T11" fmla="*/ 40 h 110"/>
              <a:gd name="T12" fmla="*/ 44 w 152"/>
              <a:gd name="T13" fmla="*/ 12 h 110"/>
              <a:gd name="T14" fmla="*/ 55 w 152"/>
              <a:gd name="T15" fmla="*/ 14 h 110"/>
              <a:gd name="T16" fmla="*/ 87 w 152"/>
              <a:gd name="T17" fmla="*/ 0 h 110"/>
              <a:gd name="T18" fmla="*/ 115 w 152"/>
              <a:gd name="T19" fmla="*/ 9 h 110"/>
              <a:gd name="T20" fmla="*/ 130 w 152"/>
              <a:gd name="T21" fmla="*/ 29 h 110"/>
              <a:gd name="T22" fmla="*/ 152 w 152"/>
              <a:gd name="T23" fmla="*/ 67 h 110"/>
              <a:gd name="T24" fmla="*/ 140 w 152"/>
              <a:gd name="T25" fmla="*/ 97 h 110"/>
              <a:gd name="T26" fmla="*/ 110 w 152"/>
              <a:gd name="T2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2" h="110">
                <a:moveTo>
                  <a:pt x="110" y="110"/>
                </a:moveTo>
                <a:cubicBezTo>
                  <a:pt x="37" y="110"/>
                  <a:pt x="37" y="110"/>
                  <a:pt x="37" y="110"/>
                </a:cubicBezTo>
                <a:cubicBezTo>
                  <a:pt x="27" y="110"/>
                  <a:pt x="18" y="106"/>
                  <a:pt x="11" y="99"/>
                </a:cubicBezTo>
                <a:cubicBezTo>
                  <a:pt x="4" y="92"/>
                  <a:pt x="0" y="82"/>
                  <a:pt x="0" y="72"/>
                </a:cubicBezTo>
                <a:cubicBezTo>
                  <a:pt x="0" y="60"/>
                  <a:pt x="6" y="48"/>
                  <a:pt x="16" y="41"/>
                </a:cubicBezTo>
                <a:cubicBezTo>
                  <a:pt x="16" y="41"/>
                  <a:pt x="16" y="40"/>
                  <a:pt x="16" y="40"/>
                </a:cubicBezTo>
                <a:cubicBezTo>
                  <a:pt x="16" y="24"/>
                  <a:pt x="29" y="12"/>
                  <a:pt x="44" y="12"/>
                </a:cubicBezTo>
                <a:cubicBezTo>
                  <a:pt x="48" y="12"/>
                  <a:pt x="52" y="12"/>
                  <a:pt x="55" y="14"/>
                </a:cubicBezTo>
                <a:cubicBezTo>
                  <a:pt x="63" y="5"/>
                  <a:pt x="75" y="0"/>
                  <a:pt x="87" y="0"/>
                </a:cubicBezTo>
                <a:cubicBezTo>
                  <a:pt x="97" y="0"/>
                  <a:pt x="107" y="3"/>
                  <a:pt x="115" y="9"/>
                </a:cubicBezTo>
                <a:cubicBezTo>
                  <a:pt x="122" y="14"/>
                  <a:pt x="127" y="21"/>
                  <a:pt x="130" y="29"/>
                </a:cubicBezTo>
                <a:cubicBezTo>
                  <a:pt x="143" y="37"/>
                  <a:pt x="152" y="51"/>
                  <a:pt x="152" y="67"/>
                </a:cubicBezTo>
                <a:cubicBezTo>
                  <a:pt x="152" y="78"/>
                  <a:pt x="147" y="89"/>
                  <a:pt x="140" y="97"/>
                </a:cubicBezTo>
                <a:cubicBezTo>
                  <a:pt x="132" y="105"/>
                  <a:pt x="121" y="110"/>
                  <a:pt x="110" y="11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" name="Freeform 347"/>
          <p:cNvSpPr/>
          <p:nvPr/>
        </p:nvSpPr>
        <p:spPr bwMode="auto">
          <a:xfrm>
            <a:off x="4565651" y="1919289"/>
            <a:ext cx="141288" cy="155575"/>
          </a:xfrm>
          <a:custGeom>
            <a:avLst/>
            <a:gdLst>
              <a:gd name="T0" fmla="*/ 26 w 89"/>
              <a:gd name="T1" fmla="*/ 54 h 98"/>
              <a:gd name="T2" fmla="*/ 26 w 89"/>
              <a:gd name="T3" fmla="*/ 98 h 98"/>
              <a:gd name="T4" fmla="*/ 63 w 89"/>
              <a:gd name="T5" fmla="*/ 98 h 98"/>
              <a:gd name="T6" fmla="*/ 63 w 89"/>
              <a:gd name="T7" fmla="*/ 54 h 98"/>
              <a:gd name="T8" fmla="*/ 89 w 89"/>
              <a:gd name="T9" fmla="*/ 54 h 98"/>
              <a:gd name="T10" fmla="*/ 45 w 89"/>
              <a:gd name="T11" fmla="*/ 0 h 98"/>
              <a:gd name="T12" fmla="*/ 0 w 89"/>
              <a:gd name="T13" fmla="*/ 54 h 98"/>
              <a:gd name="T14" fmla="*/ 26 w 89"/>
              <a:gd name="T15" fmla="*/ 5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9" h="98">
                <a:moveTo>
                  <a:pt x="26" y="54"/>
                </a:moveTo>
                <a:lnTo>
                  <a:pt x="26" y="98"/>
                </a:lnTo>
                <a:lnTo>
                  <a:pt x="63" y="98"/>
                </a:lnTo>
                <a:lnTo>
                  <a:pt x="63" y="54"/>
                </a:lnTo>
                <a:lnTo>
                  <a:pt x="89" y="54"/>
                </a:lnTo>
                <a:lnTo>
                  <a:pt x="45" y="0"/>
                </a:lnTo>
                <a:lnTo>
                  <a:pt x="0" y="54"/>
                </a:lnTo>
                <a:lnTo>
                  <a:pt x="26" y="54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" name="Freeform 348"/>
          <p:cNvSpPr/>
          <p:nvPr/>
        </p:nvSpPr>
        <p:spPr bwMode="auto">
          <a:xfrm>
            <a:off x="3349626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" name="Freeform 349"/>
          <p:cNvSpPr/>
          <p:nvPr/>
        </p:nvSpPr>
        <p:spPr bwMode="auto">
          <a:xfrm>
            <a:off x="3500438" y="1873251"/>
            <a:ext cx="473075" cy="401638"/>
          </a:xfrm>
          <a:custGeom>
            <a:avLst/>
            <a:gdLst>
              <a:gd name="T0" fmla="*/ 0 w 194"/>
              <a:gd name="T1" fmla="*/ 85 h 165"/>
              <a:gd name="T2" fmla="*/ 80 w 194"/>
              <a:gd name="T3" fmla="*/ 165 h 165"/>
              <a:gd name="T4" fmla="*/ 154 w 194"/>
              <a:gd name="T5" fmla="*/ 165 h 165"/>
              <a:gd name="T6" fmla="*/ 194 w 194"/>
              <a:gd name="T7" fmla="*/ 126 h 165"/>
              <a:gd name="T8" fmla="*/ 194 w 194"/>
              <a:gd name="T9" fmla="*/ 85 h 165"/>
              <a:gd name="T10" fmla="*/ 109 w 194"/>
              <a:gd name="T11" fmla="*/ 0 h 165"/>
              <a:gd name="T12" fmla="*/ 0 w 194"/>
              <a:gd name="T13" fmla="*/ 8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165">
                <a:moveTo>
                  <a:pt x="0" y="85"/>
                </a:moveTo>
                <a:cubicBezTo>
                  <a:pt x="80" y="165"/>
                  <a:pt x="80" y="165"/>
                  <a:pt x="80" y="165"/>
                </a:cubicBezTo>
                <a:cubicBezTo>
                  <a:pt x="154" y="165"/>
                  <a:pt x="154" y="165"/>
                  <a:pt x="154" y="165"/>
                </a:cubicBezTo>
                <a:cubicBezTo>
                  <a:pt x="176" y="165"/>
                  <a:pt x="194" y="147"/>
                  <a:pt x="194" y="126"/>
                </a:cubicBezTo>
                <a:cubicBezTo>
                  <a:pt x="194" y="85"/>
                  <a:pt x="194" y="85"/>
                  <a:pt x="194" y="85"/>
                </a:cubicBezTo>
                <a:cubicBezTo>
                  <a:pt x="109" y="0"/>
                  <a:pt x="109" y="0"/>
                  <a:pt x="109" y="0"/>
                </a:cubicBezTo>
                <a:lnTo>
                  <a:pt x="0" y="85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" name="Freeform 350"/>
          <p:cNvSpPr/>
          <p:nvPr/>
        </p:nvSpPr>
        <p:spPr bwMode="auto">
          <a:xfrm>
            <a:off x="3476626" y="1841501"/>
            <a:ext cx="369888" cy="268288"/>
          </a:xfrm>
          <a:custGeom>
            <a:avLst/>
            <a:gdLst>
              <a:gd name="T0" fmla="*/ 110 w 152"/>
              <a:gd name="T1" fmla="*/ 110 h 110"/>
              <a:gd name="T2" fmla="*/ 37 w 152"/>
              <a:gd name="T3" fmla="*/ 110 h 110"/>
              <a:gd name="T4" fmla="*/ 11 w 152"/>
              <a:gd name="T5" fmla="*/ 99 h 110"/>
              <a:gd name="T6" fmla="*/ 0 w 152"/>
              <a:gd name="T7" fmla="*/ 72 h 110"/>
              <a:gd name="T8" fmla="*/ 16 w 152"/>
              <a:gd name="T9" fmla="*/ 41 h 110"/>
              <a:gd name="T10" fmla="*/ 16 w 152"/>
              <a:gd name="T11" fmla="*/ 40 h 110"/>
              <a:gd name="T12" fmla="*/ 44 w 152"/>
              <a:gd name="T13" fmla="*/ 12 h 110"/>
              <a:gd name="T14" fmla="*/ 55 w 152"/>
              <a:gd name="T15" fmla="*/ 14 h 110"/>
              <a:gd name="T16" fmla="*/ 87 w 152"/>
              <a:gd name="T17" fmla="*/ 0 h 110"/>
              <a:gd name="T18" fmla="*/ 115 w 152"/>
              <a:gd name="T19" fmla="*/ 9 h 110"/>
              <a:gd name="T20" fmla="*/ 130 w 152"/>
              <a:gd name="T21" fmla="*/ 29 h 110"/>
              <a:gd name="T22" fmla="*/ 152 w 152"/>
              <a:gd name="T23" fmla="*/ 67 h 110"/>
              <a:gd name="T24" fmla="*/ 140 w 152"/>
              <a:gd name="T25" fmla="*/ 97 h 110"/>
              <a:gd name="T26" fmla="*/ 110 w 152"/>
              <a:gd name="T2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2" h="110">
                <a:moveTo>
                  <a:pt x="110" y="110"/>
                </a:moveTo>
                <a:cubicBezTo>
                  <a:pt x="37" y="110"/>
                  <a:pt x="37" y="110"/>
                  <a:pt x="37" y="110"/>
                </a:cubicBezTo>
                <a:cubicBezTo>
                  <a:pt x="27" y="110"/>
                  <a:pt x="18" y="106"/>
                  <a:pt x="11" y="99"/>
                </a:cubicBezTo>
                <a:cubicBezTo>
                  <a:pt x="4" y="92"/>
                  <a:pt x="0" y="82"/>
                  <a:pt x="0" y="72"/>
                </a:cubicBezTo>
                <a:cubicBezTo>
                  <a:pt x="0" y="60"/>
                  <a:pt x="6" y="48"/>
                  <a:pt x="16" y="41"/>
                </a:cubicBezTo>
                <a:cubicBezTo>
                  <a:pt x="16" y="41"/>
                  <a:pt x="16" y="40"/>
                  <a:pt x="16" y="40"/>
                </a:cubicBezTo>
                <a:cubicBezTo>
                  <a:pt x="16" y="24"/>
                  <a:pt x="29" y="12"/>
                  <a:pt x="44" y="12"/>
                </a:cubicBezTo>
                <a:cubicBezTo>
                  <a:pt x="48" y="12"/>
                  <a:pt x="52" y="12"/>
                  <a:pt x="55" y="14"/>
                </a:cubicBezTo>
                <a:cubicBezTo>
                  <a:pt x="63" y="5"/>
                  <a:pt x="75" y="0"/>
                  <a:pt x="87" y="0"/>
                </a:cubicBezTo>
                <a:cubicBezTo>
                  <a:pt x="97" y="0"/>
                  <a:pt x="107" y="3"/>
                  <a:pt x="115" y="9"/>
                </a:cubicBezTo>
                <a:cubicBezTo>
                  <a:pt x="122" y="14"/>
                  <a:pt x="127" y="21"/>
                  <a:pt x="130" y="29"/>
                </a:cubicBezTo>
                <a:cubicBezTo>
                  <a:pt x="143" y="37"/>
                  <a:pt x="152" y="51"/>
                  <a:pt x="152" y="67"/>
                </a:cubicBezTo>
                <a:cubicBezTo>
                  <a:pt x="152" y="78"/>
                  <a:pt x="147" y="89"/>
                  <a:pt x="140" y="97"/>
                </a:cubicBezTo>
                <a:cubicBezTo>
                  <a:pt x="132" y="105"/>
                  <a:pt x="121" y="110"/>
                  <a:pt x="110" y="11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" name="Freeform 351"/>
          <p:cNvSpPr/>
          <p:nvPr/>
        </p:nvSpPr>
        <p:spPr bwMode="auto">
          <a:xfrm>
            <a:off x="3590926" y="1919289"/>
            <a:ext cx="141288" cy="155575"/>
          </a:xfrm>
          <a:custGeom>
            <a:avLst/>
            <a:gdLst>
              <a:gd name="T0" fmla="*/ 63 w 89"/>
              <a:gd name="T1" fmla="*/ 45 h 98"/>
              <a:gd name="T2" fmla="*/ 63 w 89"/>
              <a:gd name="T3" fmla="*/ 0 h 98"/>
              <a:gd name="T4" fmla="*/ 26 w 89"/>
              <a:gd name="T5" fmla="*/ 0 h 98"/>
              <a:gd name="T6" fmla="*/ 26 w 89"/>
              <a:gd name="T7" fmla="*/ 45 h 98"/>
              <a:gd name="T8" fmla="*/ 0 w 89"/>
              <a:gd name="T9" fmla="*/ 45 h 98"/>
              <a:gd name="T10" fmla="*/ 45 w 89"/>
              <a:gd name="T11" fmla="*/ 98 h 98"/>
              <a:gd name="T12" fmla="*/ 89 w 89"/>
              <a:gd name="T13" fmla="*/ 45 h 98"/>
              <a:gd name="T14" fmla="*/ 63 w 89"/>
              <a:gd name="T15" fmla="*/ 4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9" h="98">
                <a:moveTo>
                  <a:pt x="63" y="45"/>
                </a:moveTo>
                <a:lnTo>
                  <a:pt x="63" y="0"/>
                </a:lnTo>
                <a:lnTo>
                  <a:pt x="26" y="0"/>
                </a:lnTo>
                <a:lnTo>
                  <a:pt x="26" y="45"/>
                </a:lnTo>
                <a:lnTo>
                  <a:pt x="0" y="45"/>
                </a:lnTo>
                <a:lnTo>
                  <a:pt x="45" y="98"/>
                </a:lnTo>
                <a:lnTo>
                  <a:pt x="89" y="45"/>
                </a:lnTo>
                <a:lnTo>
                  <a:pt x="63" y="45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" name="Freeform 352"/>
          <p:cNvSpPr/>
          <p:nvPr/>
        </p:nvSpPr>
        <p:spPr bwMode="auto">
          <a:xfrm>
            <a:off x="2374901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" name="Freeform 353"/>
          <p:cNvSpPr/>
          <p:nvPr/>
        </p:nvSpPr>
        <p:spPr bwMode="auto">
          <a:xfrm>
            <a:off x="2527301" y="1873251"/>
            <a:ext cx="471488" cy="401638"/>
          </a:xfrm>
          <a:custGeom>
            <a:avLst/>
            <a:gdLst>
              <a:gd name="T0" fmla="*/ 0 w 194"/>
              <a:gd name="T1" fmla="*/ 85 h 165"/>
              <a:gd name="T2" fmla="*/ 80 w 194"/>
              <a:gd name="T3" fmla="*/ 165 h 165"/>
              <a:gd name="T4" fmla="*/ 154 w 194"/>
              <a:gd name="T5" fmla="*/ 165 h 165"/>
              <a:gd name="T6" fmla="*/ 194 w 194"/>
              <a:gd name="T7" fmla="*/ 125 h 165"/>
              <a:gd name="T8" fmla="*/ 194 w 194"/>
              <a:gd name="T9" fmla="*/ 85 h 165"/>
              <a:gd name="T10" fmla="*/ 109 w 194"/>
              <a:gd name="T11" fmla="*/ 0 h 165"/>
              <a:gd name="T12" fmla="*/ 0 w 194"/>
              <a:gd name="T13" fmla="*/ 8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165">
                <a:moveTo>
                  <a:pt x="0" y="85"/>
                </a:moveTo>
                <a:cubicBezTo>
                  <a:pt x="80" y="165"/>
                  <a:pt x="80" y="165"/>
                  <a:pt x="80" y="165"/>
                </a:cubicBezTo>
                <a:cubicBezTo>
                  <a:pt x="154" y="165"/>
                  <a:pt x="154" y="165"/>
                  <a:pt x="154" y="165"/>
                </a:cubicBezTo>
                <a:cubicBezTo>
                  <a:pt x="176" y="165"/>
                  <a:pt x="194" y="147"/>
                  <a:pt x="194" y="125"/>
                </a:cubicBezTo>
                <a:cubicBezTo>
                  <a:pt x="194" y="85"/>
                  <a:pt x="194" y="85"/>
                  <a:pt x="194" y="85"/>
                </a:cubicBezTo>
                <a:cubicBezTo>
                  <a:pt x="109" y="0"/>
                  <a:pt x="109" y="0"/>
                  <a:pt x="109" y="0"/>
                </a:cubicBezTo>
                <a:lnTo>
                  <a:pt x="0" y="85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" name="Freeform 354"/>
          <p:cNvSpPr/>
          <p:nvPr/>
        </p:nvSpPr>
        <p:spPr bwMode="auto">
          <a:xfrm>
            <a:off x="2501901" y="1841501"/>
            <a:ext cx="369888" cy="268288"/>
          </a:xfrm>
          <a:custGeom>
            <a:avLst/>
            <a:gdLst>
              <a:gd name="T0" fmla="*/ 110 w 152"/>
              <a:gd name="T1" fmla="*/ 110 h 110"/>
              <a:gd name="T2" fmla="*/ 37 w 152"/>
              <a:gd name="T3" fmla="*/ 110 h 110"/>
              <a:gd name="T4" fmla="*/ 11 w 152"/>
              <a:gd name="T5" fmla="*/ 99 h 110"/>
              <a:gd name="T6" fmla="*/ 0 w 152"/>
              <a:gd name="T7" fmla="*/ 72 h 110"/>
              <a:gd name="T8" fmla="*/ 16 w 152"/>
              <a:gd name="T9" fmla="*/ 41 h 110"/>
              <a:gd name="T10" fmla="*/ 16 w 152"/>
              <a:gd name="T11" fmla="*/ 40 h 110"/>
              <a:gd name="T12" fmla="*/ 44 w 152"/>
              <a:gd name="T13" fmla="*/ 12 h 110"/>
              <a:gd name="T14" fmla="*/ 55 w 152"/>
              <a:gd name="T15" fmla="*/ 14 h 110"/>
              <a:gd name="T16" fmla="*/ 87 w 152"/>
              <a:gd name="T17" fmla="*/ 0 h 110"/>
              <a:gd name="T18" fmla="*/ 115 w 152"/>
              <a:gd name="T19" fmla="*/ 9 h 110"/>
              <a:gd name="T20" fmla="*/ 130 w 152"/>
              <a:gd name="T21" fmla="*/ 29 h 110"/>
              <a:gd name="T22" fmla="*/ 152 w 152"/>
              <a:gd name="T23" fmla="*/ 67 h 110"/>
              <a:gd name="T24" fmla="*/ 140 w 152"/>
              <a:gd name="T25" fmla="*/ 97 h 110"/>
              <a:gd name="T26" fmla="*/ 110 w 152"/>
              <a:gd name="T2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2" h="110">
                <a:moveTo>
                  <a:pt x="110" y="110"/>
                </a:moveTo>
                <a:cubicBezTo>
                  <a:pt x="37" y="110"/>
                  <a:pt x="37" y="110"/>
                  <a:pt x="37" y="110"/>
                </a:cubicBezTo>
                <a:cubicBezTo>
                  <a:pt x="27" y="110"/>
                  <a:pt x="18" y="106"/>
                  <a:pt x="11" y="99"/>
                </a:cubicBezTo>
                <a:cubicBezTo>
                  <a:pt x="4" y="92"/>
                  <a:pt x="0" y="82"/>
                  <a:pt x="0" y="72"/>
                </a:cubicBezTo>
                <a:cubicBezTo>
                  <a:pt x="0" y="60"/>
                  <a:pt x="6" y="48"/>
                  <a:pt x="16" y="41"/>
                </a:cubicBezTo>
                <a:cubicBezTo>
                  <a:pt x="16" y="41"/>
                  <a:pt x="16" y="40"/>
                  <a:pt x="16" y="40"/>
                </a:cubicBezTo>
                <a:cubicBezTo>
                  <a:pt x="16" y="24"/>
                  <a:pt x="29" y="12"/>
                  <a:pt x="44" y="12"/>
                </a:cubicBezTo>
                <a:cubicBezTo>
                  <a:pt x="48" y="12"/>
                  <a:pt x="52" y="12"/>
                  <a:pt x="55" y="14"/>
                </a:cubicBezTo>
                <a:cubicBezTo>
                  <a:pt x="63" y="5"/>
                  <a:pt x="75" y="0"/>
                  <a:pt x="87" y="0"/>
                </a:cubicBezTo>
                <a:cubicBezTo>
                  <a:pt x="97" y="0"/>
                  <a:pt x="107" y="3"/>
                  <a:pt x="115" y="9"/>
                </a:cubicBezTo>
                <a:cubicBezTo>
                  <a:pt x="122" y="14"/>
                  <a:pt x="127" y="21"/>
                  <a:pt x="130" y="29"/>
                </a:cubicBezTo>
                <a:cubicBezTo>
                  <a:pt x="143" y="37"/>
                  <a:pt x="152" y="51"/>
                  <a:pt x="152" y="67"/>
                </a:cubicBezTo>
                <a:cubicBezTo>
                  <a:pt x="152" y="78"/>
                  <a:pt x="147" y="89"/>
                  <a:pt x="140" y="97"/>
                </a:cubicBezTo>
                <a:cubicBezTo>
                  <a:pt x="132" y="105"/>
                  <a:pt x="121" y="110"/>
                  <a:pt x="110" y="11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" name="Freeform 355"/>
          <p:cNvSpPr/>
          <p:nvPr/>
        </p:nvSpPr>
        <p:spPr bwMode="auto">
          <a:xfrm>
            <a:off x="2628901" y="1928814"/>
            <a:ext cx="117475" cy="76200"/>
          </a:xfrm>
          <a:custGeom>
            <a:avLst/>
            <a:gdLst>
              <a:gd name="T0" fmla="*/ 0 w 48"/>
              <a:gd name="T1" fmla="*/ 26 h 31"/>
              <a:gd name="T2" fmla="*/ 27 w 48"/>
              <a:gd name="T3" fmla="*/ 0 h 31"/>
              <a:gd name="T4" fmla="*/ 43 w 48"/>
              <a:gd name="T5" fmla="*/ 5 h 31"/>
              <a:gd name="T6" fmla="*/ 48 w 48"/>
              <a:gd name="T7" fmla="*/ 0 h 31"/>
              <a:gd name="T8" fmla="*/ 48 w 48"/>
              <a:gd name="T9" fmla="*/ 16 h 31"/>
              <a:gd name="T10" fmla="*/ 32 w 48"/>
              <a:gd name="T11" fmla="*/ 16 h 31"/>
              <a:gd name="T12" fmla="*/ 37 w 48"/>
              <a:gd name="T13" fmla="*/ 11 h 31"/>
              <a:gd name="T14" fmla="*/ 34 w 48"/>
              <a:gd name="T15" fmla="*/ 9 h 31"/>
              <a:gd name="T16" fmla="*/ 27 w 48"/>
              <a:gd name="T17" fmla="*/ 8 h 31"/>
              <a:gd name="T18" fmla="*/ 20 w 48"/>
              <a:gd name="T19" fmla="*/ 9 h 31"/>
              <a:gd name="T20" fmla="*/ 14 w 48"/>
              <a:gd name="T21" fmla="*/ 13 h 31"/>
              <a:gd name="T22" fmla="*/ 10 w 48"/>
              <a:gd name="T23" fmla="*/ 19 h 31"/>
              <a:gd name="T24" fmla="*/ 8 w 48"/>
              <a:gd name="T25" fmla="*/ 26 h 31"/>
              <a:gd name="T26" fmla="*/ 9 w 48"/>
              <a:gd name="T27" fmla="*/ 31 h 31"/>
              <a:gd name="T28" fmla="*/ 1 w 48"/>
              <a:gd name="T29" fmla="*/ 31 h 31"/>
              <a:gd name="T30" fmla="*/ 0 w 48"/>
              <a:gd name="T31" fmla="*/ 2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8" h="31">
                <a:moveTo>
                  <a:pt x="0" y="26"/>
                </a:moveTo>
                <a:cubicBezTo>
                  <a:pt x="0" y="12"/>
                  <a:pt x="12" y="0"/>
                  <a:pt x="27" y="0"/>
                </a:cubicBezTo>
                <a:cubicBezTo>
                  <a:pt x="33" y="0"/>
                  <a:pt x="38" y="2"/>
                  <a:pt x="43" y="5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6"/>
                  <a:pt x="48" y="16"/>
                  <a:pt x="48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7" y="11"/>
                  <a:pt x="37" y="11"/>
                  <a:pt x="37" y="11"/>
                </a:cubicBezTo>
                <a:cubicBezTo>
                  <a:pt x="36" y="10"/>
                  <a:pt x="35" y="10"/>
                  <a:pt x="34" y="9"/>
                </a:cubicBezTo>
                <a:cubicBezTo>
                  <a:pt x="32" y="8"/>
                  <a:pt x="29" y="8"/>
                  <a:pt x="27" y="8"/>
                </a:cubicBezTo>
                <a:cubicBezTo>
                  <a:pt x="24" y="8"/>
                  <a:pt x="22" y="8"/>
                  <a:pt x="20" y="9"/>
                </a:cubicBezTo>
                <a:cubicBezTo>
                  <a:pt x="17" y="10"/>
                  <a:pt x="15" y="12"/>
                  <a:pt x="14" y="13"/>
                </a:cubicBezTo>
                <a:cubicBezTo>
                  <a:pt x="12" y="15"/>
                  <a:pt x="11" y="17"/>
                  <a:pt x="10" y="19"/>
                </a:cubicBezTo>
                <a:cubicBezTo>
                  <a:pt x="9" y="21"/>
                  <a:pt x="8" y="24"/>
                  <a:pt x="8" y="26"/>
                </a:cubicBezTo>
                <a:cubicBezTo>
                  <a:pt x="8" y="28"/>
                  <a:pt x="8" y="29"/>
                  <a:pt x="9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29"/>
                  <a:pt x="0" y="28"/>
                  <a:pt x="0" y="26"/>
                </a:cubicBez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" name="Freeform 356"/>
          <p:cNvSpPr/>
          <p:nvPr/>
        </p:nvSpPr>
        <p:spPr bwMode="auto">
          <a:xfrm>
            <a:off x="2643188" y="1982789"/>
            <a:ext cx="114300" cy="76200"/>
          </a:xfrm>
          <a:custGeom>
            <a:avLst/>
            <a:gdLst>
              <a:gd name="T0" fmla="*/ 21 w 47"/>
              <a:gd name="T1" fmla="*/ 31 h 31"/>
              <a:gd name="T2" fmla="*/ 5 w 47"/>
              <a:gd name="T3" fmla="*/ 26 h 31"/>
              <a:gd name="T4" fmla="*/ 0 w 47"/>
              <a:gd name="T5" fmla="*/ 31 h 31"/>
              <a:gd name="T6" fmla="*/ 0 w 47"/>
              <a:gd name="T7" fmla="*/ 15 h 31"/>
              <a:gd name="T8" fmla="*/ 16 w 47"/>
              <a:gd name="T9" fmla="*/ 15 h 31"/>
              <a:gd name="T10" fmla="*/ 11 w 47"/>
              <a:gd name="T11" fmla="*/ 20 h 31"/>
              <a:gd name="T12" fmla="*/ 14 w 47"/>
              <a:gd name="T13" fmla="*/ 21 h 31"/>
              <a:gd name="T14" fmla="*/ 21 w 47"/>
              <a:gd name="T15" fmla="*/ 23 h 31"/>
              <a:gd name="T16" fmla="*/ 28 w 47"/>
              <a:gd name="T17" fmla="*/ 21 h 31"/>
              <a:gd name="T18" fmla="*/ 34 w 47"/>
              <a:gd name="T19" fmla="*/ 17 h 31"/>
              <a:gd name="T20" fmla="*/ 38 w 47"/>
              <a:gd name="T21" fmla="*/ 12 h 31"/>
              <a:gd name="T22" fmla="*/ 39 w 47"/>
              <a:gd name="T23" fmla="*/ 4 h 31"/>
              <a:gd name="T24" fmla="*/ 39 w 47"/>
              <a:gd name="T25" fmla="*/ 0 h 31"/>
              <a:gd name="T26" fmla="*/ 47 w 47"/>
              <a:gd name="T27" fmla="*/ 0 h 31"/>
              <a:gd name="T28" fmla="*/ 47 w 47"/>
              <a:gd name="T29" fmla="*/ 4 h 31"/>
              <a:gd name="T30" fmla="*/ 21 w 47"/>
              <a:gd name="T31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7" h="31">
                <a:moveTo>
                  <a:pt x="21" y="31"/>
                </a:moveTo>
                <a:cubicBezTo>
                  <a:pt x="15" y="31"/>
                  <a:pt x="9" y="29"/>
                  <a:pt x="5" y="2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5"/>
                  <a:pt x="0" y="15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1" y="20"/>
                  <a:pt x="11" y="20"/>
                  <a:pt x="11" y="20"/>
                </a:cubicBezTo>
                <a:cubicBezTo>
                  <a:pt x="12" y="20"/>
                  <a:pt x="13" y="21"/>
                  <a:pt x="14" y="21"/>
                </a:cubicBezTo>
                <a:cubicBezTo>
                  <a:pt x="16" y="22"/>
                  <a:pt x="18" y="23"/>
                  <a:pt x="21" y="23"/>
                </a:cubicBezTo>
                <a:cubicBezTo>
                  <a:pt x="23" y="23"/>
                  <a:pt x="26" y="22"/>
                  <a:pt x="28" y="21"/>
                </a:cubicBezTo>
                <a:cubicBezTo>
                  <a:pt x="30" y="20"/>
                  <a:pt x="32" y="19"/>
                  <a:pt x="34" y="17"/>
                </a:cubicBezTo>
                <a:cubicBezTo>
                  <a:pt x="36" y="16"/>
                  <a:pt x="37" y="14"/>
                  <a:pt x="38" y="12"/>
                </a:cubicBezTo>
                <a:cubicBezTo>
                  <a:pt x="39" y="9"/>
                  <a:pt x="39" y="7"/>
                  <a:pt x="39" y="4"/>
                </a:cubicBezTo>
                <a:cubicBezTo>
                  <a:pt x="39" y="3"/>
                  <a:pt x="39" y="1"/>
                  <a:pt x="3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7" y="1"/>
                  <a:pt x="47" y="3"/>
                  <a:pt x="47" y="4"/>
                </a:cubicBezTo>
                <a:cubicBezTo>
                  <a:pt x="47" y="19"/>
                  <a:pt x="35" y="31"/>
                  <a:pt x="21" y="31"/>
                </a:cubicBez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" name="Freeform 357"/>
          <p:cNvSpPr/>
          <p:nvPr/>
        </p:nvSpPr>
        <p:spPr bwMode="auto">
          <a:xfrm>
            <a:off x="1400176" y="1651001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358"/>
          <p:cNvSpPr/>
          <p:nvPr/>
        </p:nvSpPr>
        <p:spPr bwMode="auto">
          <a:xfrm>
            <a:off x="1552576" y="1873251"/>
            <a:ext cx="471488" cy="401638"/>
          </a:xfrm>
          <a:custGeom>
            <a:avLst/>
            <a:gdLst>
              <a:gd name="T0" fmla="*/ 0 w 194"/>
              <a:gd name="T1" fmla="*/ 85 h 165"/>
              <a:gd name="T2" fmla="*/ 80 w 194"/>
              <a:gd name="T3" fmla="*/ 165 h 165"/>
              <a:gd name="T4" fmla="*/ 154 w 194"/>
              <a:gd name="T5" fmla="*/ 165 h 165"/>
              <a:gd name="T6" fmla="*/ 194 w 194"/>
              <a:gd name="T7" fmla="*/ 125 h 165"/>
              <a:gd name="T8" fmla="*/ 194 w 194"/>
              <a:gd name="T9" fmla="*/ 85 h 165"/>
              <a:gd name="T10" fmla="*/ 109 w 194"/>
              <a:gd name="T11" fmla="*/ 0 h 165"/>
              <a:gd name="T12" fmla="*/ 0 w 194"/>
              <a:gd name="T13" fmla="*/ 8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165">
                <a:moveTo>
                  <a:pt x="0" y="85"/>
                </a:moveTo>
                <a:cubicBezTo>
                  <a:pt x="80" y="165"/>
                  <a:pt x="80" y="165"/>
                  <a:pt x="80" y="165"/>
                </a:cubicBezTo>
                <a:cubicBezTo>
                  <a:pt x="154" y="165"/>
                  <a:pt x="154" y="165"/>
                  <a:pt x="154" y="165"/>
                </a:cubicBezTo>
                <a:cubicBezTo>
                  <a:pt x="176" y="165"/>
                  <a:pt x="194" y="147"/>
                  <a:pt x="194" y="125"/>
                </a:cubicBezTo>
                <a:cubicBezTo>
                  <a:pt x="194" y="85"/>
                  <a:pt x="194" y="85"/>
                  <a:pt x="194" y="85"/>
                </a:cubicBezTo>
                <a:cubicBezTo>
                  <a:pt x="109" y="0"/>
                  <a:pt x="109" y="0"/>
                  <a:pt x="109" y="0"/>
                </a:cubicBezTo>
                <a:lnTo>
                  <a:pt x="0" y="85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" name="Freeform 359"/>
          <p:cNvSpPr/>
          <p:nvPr/>
        </p:nvSpPr>
        <p:spPr bwMode="auto">
          <a:xfrm>
            <a:off x="1527176" y="1841501"/>
            <a:ext cx="371475" cy="268288"/>
          </a:xfrm>
          <a:custGeom>
            <a:avLst/>
            <a:gdLst>
              <a:gd name="T0" fmla="*/ 110 w 152"/>
              <a:gd name="T1" fmla="*/ 110 h 110"/>
              <a:gd name="T2" fmla="*/ 37 w 152"/>
              <a:gd name="T3" fmla="*/ 110 h 110"/>
              <a:gd name="T4" fmla="*/ 11 w 152"/>
              <a:gd name="T5" fmla="*/ 99 h 110"/>
              <a:gd name="T6" fmla="*/ 0 w 152"/>
              <a:gd name="T7" fmla="*/ 72 h 110"/>
              <a:gd name="T8" fmla="*/ 16 w 152"/>
              <a:gd name="T9" fmla="*/ 41 h 110"/>
              <a:gd name="T10" fmla="*/ 16 w 152"/>
              <a:gd name="T11" fmla="*/ 40 h 110"/>
              <a:gd name="T12" fmla="*/ 44 w 152"/>
              <a:gd name="T13" fmla="*/ 12 h 110"/>
              <a:gd name="T14" fmla="*/ 55 w 152"/>
              <a:gd name="T15" fmla="*/ 14 h 110"/>
              <a:gd name="T16" fmla="*/ 87 w 152"/>
              <a:gd name="T17" fmla="*/ 0 h 110"/>
              <a:gd name="T18" fmla="*/ 115 w 152"/>
              <a:gd name="T19" fmla="*/ 9 h 110"/>
              <a:gd name="T20" fmla="*/ 130 w 152"/>
              <a:gd name="T21" fmla="*/ 29 h 110"/>
              <a:gd name="T22" fmla="*/ 152 w 152"/>
              <a:gd name="T23" fmla="*/ 67 h 110"/>
              <a:gd name="T24" fmla="*/ 140 w 152"/>
              <a:gd name="T25" fmla="*/ 97 h 110"/>
              <a:gd name="T26" fmla="*/ 110 w 152"/>
              <a:gd name="T2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2" h="110">
                <a:moveTo>
                  <a:pt x="110" y="110"/>
                </a:moveTo>
                <a:cubicBezTo>
                  <a:pt x="37" y="110"/>
                  <a:pt x="37" y="110"/>
                  <a:pt x="37" y="110"/>
                </a:cubicBezTo>
                <a:cubicBezTo>
                  <a:pt x="27" y="110"/>
                  <a:pt x="18" y="106"/>
                  <a:pt x="11" y="99"/>
                </a:cubicBezTo>
                <a:cubicBezTo>
                  <a:pt x="4" y="92"/>
                  <a:pt x="0" y="82"/>
                  <a:pt x="0" y="72"/>
                </a:cubicBezTo>
                <a:cubicBezTo>
                  <a:pt x="0" y="60"/>
                  <a:pt x="6" y="48"/>
                  <a:pt x="16" y="41"/>
                </a:cubicBezTo>
                <a:cubicBezTo>
                  <a:pt x="16" y="41"/>
                  <a:pt x="16" y="40"/>
                  <a:pt x="16" y="40"/>
                </a:cubicBezTo>
                <a:cubicBezTo>
                  <a:pt x="16" y="24"/>
                  <a:pt x="29" y="12"/>
                  <a:pt x="44" y="12"/>
                </a:cubicBezTo>
                <a:cubicBezTo>
                  <a:pt x="48" y="12"/>
                  <a:pt x="52" y="12"/>
                  <a:pt x="55" y="14"/>
                </a:cubicBezTo>
                <a:cubicBezTo>
                  <a:pt x="63" y="5"/>
                  <a:pt x="75" y="0"/>
                  <a:pt x="87" y="0"/>
                </a:cubicBezTo>
                <a:cubicBezTo>
                  <a:pt x="97" y="0"/>
                  <a:pt x="107" y="3"/>
                  <a:pt x="115" y="9"/>
                </a:cubicBezTo>
                <a:cubicBezTo>
                  <a:pt x="121" y="14"/>
                  <a:pt x="127" y="21"/>
                  <a:pt x="130" y="29"/>
                </a:cubicBezTo>
                <a:cubicBezTo>
                  <a:pt x="143" y="37"/>
                  <a:pt x="152" y="51"/>
                  <a:pt x="152" y="67"/>
                </a:cubicBezTo>
                <a:cubicBezTo>
                  <a:pt x="152" y="78"/>
                  <a:pt x="147" y="89"/>
                  <a:pt x="140" y="97"/>
                </a:cubicBezTo>
                <a:cubicBezTo>
                  <a:pt x="132" y="105"/>
                  <a:pt x="121" y="110"/>
                  <a:pt x="110" y="11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Freeform 360"/>
          <p:cNvSpPr/>
          <p:nvPr/>
        </p:nvSpPr>
        <p:spPr bwMode="auto">
          <a:xfrm>
            <a:off x="1644651" y="1938339"/>
            <a:ext cx="136525" cy="107950"/>
          </a:xfrm>
          <a:custGeom>
            <a:avLst/>
            <a:gdLst>
              <a:gd name="T0" fmla="*/ 34 w 86"/>
              <a:gd name="T1" fmla="*/ 68 h 68"/>
              <a:gd name="T2" fmla="*/ 20 w 86"/>
              <a:gd name="T3" fmla="*/ 54 h 68"/>
              <a:gd name="T4" fmla="*/ 20 w 86"/>
              <a:gd name="T5" fmla="*/ 54 h 68"/>
              <a:gd name="T6" fmla="*/ 0 w 86"/>
              <a:gd name="T7" fmla="*/ 34 h 68"/>
              <a:gd name="T8" fmla="*/ 14 w 86"/>
              <a:gd name="T9" fmla="*/ 20 h 68"/>
              <a:gd name="T10" fmla="*/ 34 w 86"/>
              <a:gd name="T11" fmla="*/ 40 h 68"/>
              <a:gd name="T12" fmla="*/ 72 w 86"/>
              <a:gd name="T13" fmla="*/ 0 h 68"/>
              <a:gd name="T14" fmla="*/ 86 w 86"/>
              <a:gd name="T15" fmla="*/ 14 h 68"/>
              <a:gd name="T16" fmla="*/ 34 w 86"/>
              <a:gd name="T17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" h="68">
                <a:moveTo>
                  <a:pt x="34" y="68"/>
                </a:moveTo>
                <a:lnTo>
                  <a:pt x="20" y="54"/>
                </a:lnTo>
                <a:lnTo>
                  <a:pt x="20" y="54"/>
                </a:lnTo>
                <a:lnTo>
                  <a:pt x="0" y="34"/>
                </a:lnTo>
                <a:lnTo>
                  <a:pt x="14" y="20"/>
                </a:lnTo>
                <a:lnTo>
                  <a:pt x="34" y="40"/>
                </a:lnTo>
                <a:lnTo>
                  <a:pt x="72" y="0"/>
                </a:lnTo>
                <a:lnTo>
                  <a:pt x="86" y="14"/>
                </a:lnTo>
                <a:lnTo>
                  <a:pt x="34" y="68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" name="Freeform 361"/>
          <p:cNvSpPr/>
          <p:nvPr/>
        </p:nvSpPr>
        <p:spPr bwMode="auto">
          <a:xfrm>
            <a:off x="427038" y="1651001"/>
            <a:ext cx="622300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" name="Freeform 362"/>
          <p:cNvSpPr/>
          <p:nvPr/>
        </p:nvSpPr>
        <p:spPr bwMode="auto">
          <a:xfrm>
            <a:off x="577851" y="1873251"/>
            <a:ext cx="471488" cy="401638"/>
          </a:xfrm>
          <a:custGeom>
            <a:avLst/>
            <a:gdLst>
              <a:gd name="T0" fmla="*/ 194 w 194"/>
              <a:gd name="T1" fmla="*/ 126 h 165"/>
              <a:gd name="T2" fmla="*/ 194 w 194"/>
              <a:gd name="T3" fmla="*/ 85 h 165"/>
              <a:gd name="T4" fmla="*/ 109 w 194"/>
              <a:gd name="T5" fmla="*/ 0 h 165"/>
              <a:gd name="T6" fmla="*/ 0 w 194"/>
              <a:gd name="T7" fmla="*/ 85 h 165"/>
              <a:gd name="T8" fmla="*/ 80 w 194"/>
              <a:gd name="T9" fmla="*/ 165 h 165"/>
              <a:gd name="T10" fmla="*/ 154 w 194"/>
              <a:gd name="T11" fmla="*/ 165 h 165"/>
              <a:gd name="T12" fmla="*/ 194 w 194"/>
              <a:gd name="T13" fmla="*/ 126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165">
                <a:moveTo>
                  <a:pt x="194" y="126"/>
                </a:moveTo>
                <a:cubicBezTo>
                  <a:pt x="194" y="85"/>
                  <a:pt x="194" y="85"/>
                  <a:pt x="194" y="85"/>
                </a:cubicBezTo>
                <a:cubicBezTo>
                  <a:pt x="109" y="0"/>
                  <a:pt x="109" y="0"/>
                  <a:pt x="109" y="0"/>
                </a:cubicBezTo>
                <a:cubicBezTo>
                  <a:pt x="0" y="85"/>
                  <a:pt x="0" y="85"/>
                  <a:pt x="0" y="85"/>
                </a:cubicBezTo>
                <a:cubicBezTo>
                  <a:pt x="80" y="165"/>
                  <a:pt x="80" y="165"/>
                  <a:pt x="80" y="165"/>
                </a:cubicBezTo>
                <a:cubicBezTo>
                  <a:pt x="154" y="165"/>
                  <a:pt x="154" y="165"/>
                  <a:pt x="154" y="165"/>
                </a:cubicBezTo>
                <a:cubicBezTo>
                  <a:pt x="176" y="165"/>
                  <a:pt x="193" y="148"/>
                  <a:pt x="194" y="126"/>
                </a:cubicBez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" name="Freeform 363"/>
          <p:cNvSpPr/>
          <p:nvPr/>
        </p:nvSpPr>
        <p:spPr bwMode="auto">
          <a:xfrm>
            <a:off x="552451" y="1841501"/>
            <a:ext cx="371475" cy="268288"/>
          </a:xfrm>
          <a:custGeom>
            <a:avLst/>
            <a:gdLst>
              <a:gd name="T0" fmla="*/ 110 w 152"/>
              <a:gd name="T1" fmla="*/ 110 h 110"/>
              <a:gd name="T2" fmla="*/ 37 w 152"/>
              <a:gd name="T3" fmla="*/ 110 h 110"/>
              <a:gd name="T4" fmla="*/ 11 w 152"/>
              <a:gd name="T5" fmla="*/ 99 h 110"/>
              <a:gd name="T6" fmla="*/ 0 w 152"/>
              <a:gd name="T7" fmla="*/ 72 h 110"/>
              <a:gd name="T8" fmla="*/ 16 w 152"/>
              <a:gd name="T9" fmla="*/ 41 h 110"/>
              <a:gd name="T10" fmla="*/ 16 w 152"/>
              <a:gd name="T11" fmla="*/ 40 h 110"/>
              <a:gd name="T12" fmla="*/ 44 w 152"/>
              <a:gd name="T13" fmla="*/ 12 h 110"/>
              <a:gd name="T14" fmla="*/ 55 w 152"/>
              <a:gd name="T15" fmla="*/ 14 h 110"/>
              <a:gd name="T16" fmla="*/ 87 w 152"/>
              <a:gd name="T17" fmla="*/ 0 h 110"/>
              <a:gd name="T18" fmla="*/ 115 w 152"/>
              <a:gd name="T19" fmla="*/ 9 h 110"/>
              <a:gd name="T20" fmla="*/ 130 w 152"/>
              <a:gd name="T21" fmla="*/ 29 h 110"/>
              <a:gd name="T22" fmla="*/ 152 w 152"/>
              <a:gd name="T23" fmla="*/ 67 h 110"/>
              <a:gd name="T24" fmla="*/ 140 w 152"/>
              <a:gd name="T25" fmla="*/ 97 h 110"/>
              <a:gd name="T26" fmla="*/ 110 w 152"/>
              <a:gd name="T2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2" h="110">
                <a:moveTo>
                  <a:pt x="110" y="110"/>
                </a:moveTo>
                <a:cubicBezTo>
                  <a:pt x="37" y="110"/>
                  <a:pt x="37" y="110"/>
                  <a:pt x="37" y="110"/>
                </a:cubicBezTo>
                <a:cubicBezTo>
                  <a:pt x="27" y="110"/>
                  <a:pt x="18" y="106"/>
                  <a:pt x="11" y="99"/>
                </a:cubicBezTo>
                <a:cubicBezTo>
                  <a:pt x="4" y="92"/>
                  <a:pt x="0" y="82"/>
                  <a:pt x="0" y="72"/>
                </a:cubicBezTo>
                <a:cubicBezTo>
                  <a:pt x="0" y="60"/>
                  <a:pt x="6" y="48"/>
                  <a:pt x="16" y="41"/>
                </a:cubicBezTo>
                <a:cubicBezTo>
                  <a:pt x="16" y="41"/>
                  <a:pt x="16" y="40"/>
                  <a:pt x="16" y="40"/>
                </a:cubicBezTo>
                <a:cubicBezTo>
                  <a:pt x="16" y="24"/>
                  <a:pt x="29" y="12"/>
                  <a:pt x="44" y="12"/>
                </a:cubicBezTo>
                <a:cubicBezTo>
                  <a:pt x="48" y="12"/>
                  <a:pt x="52" y="12"/>
                  <a:pt x="55" y="14"/>
                </a:cubicBezTo>
                <a:cubicBezTo>
                  <a:pt x="63" y="5"/>
                  <a:pt x="75" y="0"/>
                  <a:pt x="87" y="0"/>
                </a:cubicBezTo>
                <a:cubicBezTo>
                  <a:pt x="97" y="0"/>
                  <a:pt x="107" y="3"/>
                  <a:pt x="115" y="9"/>
                </a:cubicBezTo>
                <a:cubicBezTo>
                  <a:pt x="122" y="14"/>
                  <a:pt x="127" y="21"/>
                  <a:pt x="130" y="29"/>
                </a:cubicBezTo>
                <a:cubicBezTo>
                  <a:pt x="143" y="37"/>
                  <a:pt x="152" y="51"/>
                  <a:pt x="152" y="67"/>
                </a:cubicBezTo>
                <a:cubicBezTo>
                  <a:pt x="152" y="78"/>
                  <a:pt x="147" y="89"/>
                  <a:pt x="140" y="97"/>
                </a:cubicBezTo>
                <a:cubicBezTo>
                  <a:pt x="132" y="105"/>
                  <a:pt x="121" y="110"/>
                  <a:pt x="110" y="11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" name="Freeform 364"/>
          <p:cNvSpPr/>
          <p:nvPr/>
        </p:nvSpPr>
        <p:spPr bwMode="auto">
          <a:xfrm>
            <a:off x="11147426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" name="Freeform 365"/>
          <p:cNvSpPr/>
          <p:nvPr/>
        </p:nvSpPr>
        <p:spPr bwMode="auto">
          <a:xfrm>
            <a:off x="11329988" y="917576"/>
            <a:ext cx="441325" cy="382588"/>
          </a:xfrm>
          <a:custGeom>
            <a:avLst/>
            <a:gdLst>
              <a:gd name="T0" fmla="*/ 0 w 181"/>
              <a:gd name="T1" fmla="*/ 105 h 157"/>
              <a:gd name="T2" fmla="*/ 52 w 181"/>
              <a:gd name="T3" fmla="*/ 157 h 157"/>
              <a:gd name="T4" fmla="*/ 141 w 181"/>
              <a:gd name="T5" fmla="*/ 157 h 157"/>
              <a:gd name="T6" fmla="*/ 181 w 181"/>
              <a:gd name="T7" fmla="*/ 117 h 157"/>
              <a:gd name="T8" fmla="*/ 181 w 181"/>
              <a:gd name="T9" fmla="*/ 65 h 157"/>
              <a:gd name="T10" fmla="*/ 116 w 181"/>
              <a:gd name="T11" fmla="*/ 0 h 157"/>
              <a:gd name="T12" fmla="*/ 0 w 181"/>
              <a:gd name="T13" fmla="*/ 10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1" h="157">
                <a:moveTo>
                  <a:pt x="0" y="105"/>
                </a:moveTo>
                <a:cubicBezTo>
                  <a:pt x="52" y="157"/>
                  <a:pt x="52" y="157"/>
                  <a:pt x="52" y="157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63" y="157"/>
                  <a:pt x="181" y="139"/>
                  <a:pt x="181" y="117"/>
                </a:cubicBezTo>
                <a:cubicBezTo>
                  <a:pt x="181" y="65"/>
                  <a:pt x="181" y="65"/>
                  <a:pt x="181" y="65"/>
                </a:cubicBezTo>
                <a:cubicBezTo>
                  <a:pt x="116" y="0"/>
                  <a:pt x="116" y="0"/>
                  <a:pt x="116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" name="Freeform 366"/>
          <p:cNvSpPr/>
          <p:nvPr/>
        </p:nvSpPr>
        <p:spPr bwMode="auto">
          <a:xfrm>
            <a:off x="11329988" y="801689"/>
            <a:ext cx="282575" cy="371475"/>
          </a:xfrm>
          <a:custGeom>
            <a:avLst/>
            <a:gdLst>
              <a:gd name="T0" fmla="*/ 178 w 178"/>
              <a:gd name="T1" fmla="*/ 234 h 234"/>
              <a:gd name="T2" fmla="*/ 0 w 178"/>
              <a:gd name="T3" fmla="*/ 234 h 234"/>
              <a:gd name="T4" fmla="*/ 0 w 178"/>
              <a:gd name="T5" fmla="*/ 0 h 234"/>
              <a:gd name="T6" fmla="*/ 106 w 178"/>
              <a:gd name="T7" fmla="*/ 0 h 234"/>
              <a:gd name="T8" fmla="*/ 178 w 178"/>
              <a:gd name="T9" fmla="*/ 73 h 234"/>
              <a:gd name="T10" fmla="*/ 178 w 178"/>
              <a:gd name="T11" fmla="*/ 234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8" h="234">
                <a:moveTo>
                  <a:pt x="178" y="234"/>
                </a:moveTo>
                <a:lnTo>
                  <a:pt x="0" y="234"/>
                </a:lnTo>
                <a:lnTo>
                  <a:pt x="0" y="0"/>
                </a:lnTo>
                <a:lnTo>
                  <a:pt x="106" y="0"/>
                </a:lnTo>
                <a:lnTo>
                  <a:pt x="178" y="73"/>
                </a:lnTo>
                <a:lnTo>
                  <a:pt x="178" y="23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" name="Freeform 367"/>
          <p:cNvSpPr/>
          <p:nvPr/>
        </p:nvSpPr>
        <p:spPr bwMode="auto">
          <a:xfrm>
            <a:off x="11498263" y="801689"/>
            <a:ext cx="114300" cy="115888"/>
          </a:xfrm>
          <a:custGeom>
            <a:avLst/>
            <a:gdLst>
              <a:gd name="T0" fmla="*/ 0 w 72"/>
              <a:gd name="T1" fmla="*/ 73 h 73"/>
              <a:gd name="T2" fmla="*/ 72 w 72"/>
              <a:gd name="T3" fmla="*/ 73 h 73"/>
              <a:gd name="T4" fmla="*/ 0 w 72"/>
              <a:gd name="T5" fmla="*/ 0 h 73"/>
              <a:gd name="T6" fmla="*/ 0 w 72"/>
              <a:gd name="T7" fmla="*/ 7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73">
                <a:moveTo>
                  <a:pt x="0" y="73"/>
                </a:moveTo>
                <a:lnTo>
                  <a:pt x="72" y="73"/>
                </a:lnTo>
                <a:lnTo>
                  <a:pt x="0" y="0"/>
                </a:lnTo>
                <a:lnTo>
                  <a:pt x="0" y="73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" name="Rectangle 368"/>
          <p:cNvSpPr>
            <a:spLocks noChangeArrowheads="1"/>
          </p:cNvSpPr>
          <p:nvPr/>
        </p:nvSpPr>
        <p:spPr bwMode="auto">
          <a:xfrm>
            <a:off x="11450638" y="955676"/>
            <a:ext cx="31750" cy="50800"/>
          </a:xfrm>
          <a:prstGeom prst="rect">
            <a:avLst/>
          </a:pr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" name="Freeform 369"/>
          <p:cNvSpPr>
            <a:spLocks noEditPoints="1"/>
          </p:cNvSpPr>
          <p:nvPr/>
        </p:nvSpPr>
        <p:spPr bwMode="auto">
          <a:xfrm>
            <a:off x="11436351" y="1038226"/>
            <a:ext cx="61913" cy="93663"/>
          </a:xfrm>
          <a:custGeom>
            <a:avLst/>
            <a:gdLst>
              <a:gd name="T0" fmla="*/ 25 w 25"/>
              <a:gd name="T1" fmla="*/ 21 h 38"/>
              <a:gd name="T2" fmla="*/ 25 w 25"/>
              <a:gd name="T3" fmla="*/ 21 h 38"/>
              <a:gd name="T4" fmla="*/ 19 w 25"/>
              <a:gd name="T5" fmla="*/ 0 h 38"/>
              <a:gd name="T6" fmla="*/ 6 w 25"/>
              <a:gd name="T7" fmla="*/ 0 h 38"/>
              <a:gd name="T8" fmla="*/ 1 w 25"/>
              <a:gd name="T9" fmla="*/ 21 h 38"/>
              <a:gd name="T10" fmla="*/ 1 w 25"/>
              <a:gd name="T11" fmla="*/ 21 h 38"/>
              <a:gd name="T12" fmla="*/ 0 w 25"/>
              <a:gd name="T13" fmla="*/ 25 h 38"/>
              <a:gd name="T14" fmla="*/ 13 w 25"/>
              <a:gd name="T15" fmla="*/ 38 h 38"/>
              <a:gd name="T16" fmla="*/ 25 w 25"/>
              <a:gd name="T17" fmla="*/ 25 h 38"/>
              <a:gd name="T18" fmla="*/ 25 w 25"/>
              <a:gd name="T19" fmla="*/ 21 h 38"/>
              <a:gd name="T20" fmla="*/ 13 w 25"/>
              <a:gd name="T21" fmla="*/ 32 h 38"/>
              <a:gd name="T22" fmla="*/ 6 w 25"/>
              <a:gd name="T23" fmla="*/ 25 h 38"/>
              <a:gd name="T24" fmla="*/ 13 w 25"/>
              <a:gd name="T25" fmla="*/ 19 h 38"/>
              <a:gd name="T26" fmla="*/ 19 w 25"/>
              <a:gd name="T27" fmla="*/ 25 h 38"/>
              <a:gd name="T28" fmla="*/ 13 w 25"/>
              <a:gd name="T29" fmla="*/ 3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" h="38">
                <a:moveTo>
                  <a:pt x="25" y="21"/>
                </a:moveTo>
                <a:cubicBezTo>
                  <a:pt x="25" y="21"/>
                  <a:pt x="25" y="21"/>
                  <a:pt x="25" y="21"/>
                </a:cubicBezTo>
                <a:cubicBezTo>
                  <a:pt x="19" y="0"/>
                  <a:pt x="19" y="0"/>
                  <a:pt x="19" y="0"/>
                </a:cubicBezTo>
                <a:cubicBezTo>
                  <a:pt x="6" y="0"/>
                  <a:pt x="6" y="0"/>
                  <a:pt x="6" y="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3"/>
                  <a:pt x="0" y="24"/>
                  <a:pt x="0" y="25"/>
                </a:cubicBezTo>
                <a:cubicBezTo>
                  <a:pt x="0" y="32"/>
                  <a:pt x="6" y="38"/>
                  <a:pt x="13" y="38"/>
                </a:cubicBezTo>
                <a:cubicBezTo>
                  <a:pt x="20" y="38"/>
                  <a:pt x="25" y="32"/>
                  <a:pt x="25" y="25"/>
                </a:cubicBezTo>
                <a:cubicBezTo>
                  <a:pt x="25" y="24"/>
                  <a:pt x="25" y="23"/>
                  <a:pt x="25" y="21"/>
                </a:cubicBezTo>
                <a:close/>
                <a:moveTo>
                  <a:pt x="13" y="32"/>
                </a:moveTo>
                <a:cubicBezTo>
                  <a:pt x="9" y="32"/>
                  <a:pt x="6" y="29"/>
                  <a:pt x="6" y="25"/>
                </a:cubicBezTo>
                <a:cubicBezTo>
                  <a:pt x="6" y="22"/>
                  <a:pt x="9" y="19"/>
                  <a:pt x="13" y="19"/>
                </a:cubicBezTo>
                <a:cubicBezTo>
                  <a:pt x="16" y="19"/>
                  <a:pt x="19" y="22"/>
                  <a:pt x="19" y="25"/>
                </a:cubicBezTo>
                <a:cubicBezTo>
                  <a:pt x="19" y="29"/>
                  <a:pt x="16" y="32"/>
                  <a:pt x="13" y="32"/>
                </a:cubicBez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" name="Freeform 370"/>
          <p:cNvSpPr/>
          <p:nvPr/>
        </p:nvSpPr>
        <p:spPr bwMode="auto">
          <a:xfrm>
            <a:off x="10172701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" name="Freeform 371"/>
          <p:cNvSpPr/>
          <p:nvPr/>
        </p:nvSpPr>
        <p:spPr bwMode="auto">
          <a:xfrm>
            <a:off x="10355263" y="917576"/>
            <a:ext cx="441325" cy="382588"/>
          </a:xfrm>
          <a:custGeom>
            <a:avLst/>
            <a:gdLst>
              <a:gd name="T0" fmla="*/ 0 w 181"/>
              <a:gd name="T1" fmla="*/ 105 h 157"/>
              <a:gd name="T2" fmla="*/ 52 w 181"/>
              <a:gd name="T3" fmla="*/ 157 h 157"/>
              <a:gd name="T4" fmla="*/ 141 w 181"/>
              <a:gd name="T5" fmla="*/ 157 h 157"/>
              <a:gd name="T6" fmla="*/ 181 w 181"/>
              <a:gd name="T7" fmla="*/ 117 h 157"/>
              <a:gd name="T8" fmla="*/ 181 w 181"/>
              <a:gd name="T9" fmla="*/ 65 h 157"/>
              <a:gd name="T10" fmla="*/ 116 w 181"/>
              <a:gd name="T11" fmla="*/ 0 h 157"/>
              <a:gd name="T12" fmla="*/ 0 w 181"/>
              <a:gd name="T13" fmla="*/ 10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1" h="157">
                <a:moveTo>
                  <a:pt x="0" y="105"/>
                </a:moveTo>
                <a:cubicBezTo>
                  <a:pt x="52" y="157"/>
                  <a:pt x="52" y="157"/>
                  <a:pt x="52" y="157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63" y="157"/>
                  <a:pt x="181" y="139"/>
                  <a:pt x="181" y="117"/>
                </a:cubicBezTo>
                <a:cubicBezTo>
                  <a:pt x="181" y="65"/>
                  <a:pt x="181" y="65"/>
                  <a:pt x="181" y="65"/>
                </a:cubicBezTo>
                <a:cubicBezTo>
                  <a:pt x="116" y="0"/>
                  <a:pt x="116" y="0"/>
                  <a:pt x="116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" name="Freeform 372"/>
          <p:cNvSpPr/>
          <p:nvPr/>
        </p:nvSpPr>
        <p:spPr bwMode="auto">
          <a:xfrm>
            <a:off x="10355263" y="801689"/>
            <a:ext cx="282575" cy="371475"/>
          </a:xfrm>
          <a:custGeom>
            <a:avLst/>
            <a:gdLst>
              <a:gd name="T0" fmla="*/ 178 w 178"/>
              <a:gd name="T1" fmla="*/ 234 h 234"/>
              <a:gd name="T2" fmla="*/ 0 w 178"/>
              <a:gd name="T3" fmla="*/ 234 h 234"/>
              <a:gd name="T4" fmla="*/ 0 w 178"/>
              <a:gd name="T5" fmla="*/ 0 h 234"/>
              <a:gd name="T6" fmla="*/ 106 w 178"/>
              <a:gd name="T7" fmla="*/ 0 h 234"/>
              <a:gd name="T8" fmla="*/ 178 w 178"/>
              <a:gd name="T9" fmla="*/ 73 h 234"/>
              <a:gd name="T10" fmla="*/ 178 w 178"/>
              <a:gd name="T11" fmla="*/ 234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8" h="234">
                <a:moveTo>
                  <a:pt x="178" y="234"/>
                </a:moveTo>
                <a:lnTo>
                  <a:pt x="0" y="234"/>
                </a:lnTo>
                <a:lnTo>
                  <a:pt x="0" y="0"/>
                </a:lnTo>
                <a:lnTo>
                  <a:pt x="106" y="0"/>
                </a:lnTo>
                <a:lnTo>
                  <a:pt x="178" y="73"/>
                </a:lnTo>
                <a:lnTo>
                  <a:pt x="178" y="23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" name="Freeform 373"/>
          <p:cNvSpPr/>
          <p:nvPr/>
        </p:nvSpPr>
        <p:spPr bwMode="auto">
          <a:xfrm>
            <a:off x="10523538" y="801689"/>
            <a:ext cx="114300" cy="115888"/>
          </a:xfrm>
          <a:custGeom>
            <a:avLst/>
            <a:gdLst>
              <a:gd name="T0" fmla="*/ 0 w 72"/>
              <a:gd name="T1" fmla="*/ 73 h 73"/>
              <a:gd name="T2" fmla="*/ 72 w 72"/>
              <a:gd name="T3" fmla="*/ 73 h 73"/>
              <a:gd name="T4" fmla="*/ 0 w 72"/>
              <a:gd name="T5" fmla="*/ 0 h 73"/>
              <a:gd name="T6" fmla="*/ 0 w 72"/>
              <a:gd name="T7" fmla="*/ 7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73">
                <a:moveTo>
                  <a:pt x="0" y="73"/>
                </a:moveTo>
                <a:lnTo>
                  <a:pt x="72" y="73"/>
                </a:lnTo>
                <a:lnTo>
                  <a:pt x="0" y="0"/>
                </a:lnTo>
                <a:lnTo>
                  <a:pt x="0" y="73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" name="Freeform 374"/>
          <p:cNvSpPr/>
          <p:nvPr/>
        </p:nvSpPr>
        <p:spPr bwMode="auto">
          <a:xfrm>
            <a:off x="10445751" y="969964"/>
            <a:ext cx="114300" cy="142875"/>
          </a:xfrm>
          <a:custGeom>
            <a:avLst/>
            <a:gdLst>
              <a:gd name="T0" fmla="*/ 0 w 72"/>
              <a:gd name="T1" fmla="*/ 90 h 90"/>
              <a:gd name="T2" fmla="*/ 72 w 72"/>
              <a:gd name="T3" fmla="*/ 45 h 90"/>
              <a:gd name="T4" fmla="*/ 0 w 72"/>
              <a:gd name="T5" fmla="*/ 0 h 90"/>
              <a:gd name="T6" fmla="*/ 0 w 72"/>
              <a:gd name="T7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90">
                <a:moveTo>
                  <a:pt x="0" y="90"/>
                </a:moveTo>
                <a:lnTo>
                  <a:pt x="72" y="45"/>
                </a:lnTo>
                <a:lnTo>
                  <a:pt x="0" y="0"/>
                </a:lnTo>
                <a:lnTo>
                  <a:pt x="0" y="90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" name="Freeform 375"/>
          <p:cNvSpPr/>
          <p:nvPr/>
        </p:nvSpPr>
        <p:spPr bwMode="auto">
          <a:xfrm>
            <a:off x="9194801" y="677864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" name="Freeform 376"/>
          <p:cNvSpPr/>
          <p:nvPr/>
        </p:nvSpPr>
        <p:spPr bwMode="auto">
          <a:xfrm>
            <a:off x="9377363" y="919164"/>
            <a:ext cx="441325" cy="382588"/>
          </a:xfrm>
          <a:custGeom>
            <a:avLst/>
            <a:gdLst>
              <a:gd name="T0" fmla="*/ 181 w 181"/>
              <a:gd name="T1" fmla="*/ 117 h 157"/>
              <a:gd name="T2" fmla="*/ 181 w 181"/>
              <a:gd name="T3" fmla="*/ 64 h 157"/>
              <a:gd name="T4" fmla="*/ 116 w 181"/>
              <a:gd name="T5" fmla="*/ 0 h 157"/>
              <a:gd name="T6" fmla="*/ 0 w 181"/>
              <a:gd name="T7" fmla="*/ 105 h 157"/>
              <a:gd name="T8" fmla="*/ 52 w 181"/>
              <a:gd name="T9" fmla="*/ 157 h 157"/>
              <a:gd name="T10" fmla="*/ 141 w 181"/>
              <a:gd name="T11" fmla="*/ 157 h 157"/>
              <a:gd name="T12" fmla="*/ 181 w 181"/>
              <a:gd name="T13" fmla="*/ 117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1" h="157">
                <a:moveTo>
                  <a:pt x="181" y="117"/>
                </a:moveTo>
                <a:cubicBezTo>
                  <a:pt x="181" y="64"/>
                  <a:pt x="181" y="64"/>
                  <a:pt x="181" y="64"/>
                </a:cubicBezTo>
                <a:cubicBezTo>
                  <a:pt x="116" y="0"/>
                  <a:pt x="116" y="0"/>
                  <a:pt x="116" y="0"/>
                </a:cubicBezTo>
                <a:cubicBezTo>
                  <a:pt x="0" y="105"/>
                  <a:pt x="0" y="105"/>
                  <a:pt x="0" y="105"/>
                </a:cubicBezTo>
                <a:cubicBezTo>
                  <a:pt x="52" y="157"/>
                  <a:pt x="52" y="157"/>
                  <a:pt x="52" y="157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63" y="157"/>
                  <a:pt x="181" y="139"/>
                  <a:pt x="181" y="117"/>
                </a:cubicBez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" name="Freeform 377"/>
          <p:cNvSpPr/>
          <p:nvPr/>
        </p:nvSpPr>
        <p:spPr bwMode="auto">
          <a:xfrm>
            <a:off x="9380538" y="804864"/>
            <a:ext cx="282575" cy="369888"/>
          </a:xfrm>
          <a:custGeom>
            <a:avLst/>
            <a:gdLst>
              <a:gd name="T0" fmla="*/ 178 w 178"/>
              <a:gd name="T1" fmla="*/ 233 h 233"/>
              <a:gd name="T2" fmla="*/ 0 w 178"/>
              <a:gd name="T3" fmla="*/ 233 h 233"/>
              <a:gd name="T4" fmla="*/ 0 w 178"/>
              <a:gd name="T5" fmla="*/ 0 h 233"/>
              <a:gd name="T6" fmla="*/ 106 w 178"/>
              <a:gd name="T7" fmla="*/ 0 h 233"/>
              <a:gd name="T8" fmla="*/ 178 w 178"/>
              <a:gd name="T9" fmla="*/ 72 h 233"/>
              <a:gd name="T10" fmla="*/ 178 w 178"/>
              <a:gd name="T11" fmla="*/ 233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8" h="233">
                <a:moveTo>
                  <a:pt x="178" y="233"/>
                </a:moveTo>
                <a:lnTo>
                  <a:pt x="0" y="233"/>
                </a:lnTo>
                <a:lnTo>
                  <a:pt x="0" y="0"/>
                </a:lnTo>
                <a:lnTo>
                  <a:pt x="106" y="0"/>
                </a:lnTo>
                <a:lnTo>
                  <a:pt x="178" y="72"/>
                </a:lnTo>
                <a:lnTo>
                  <a:pt x="178" y="23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" name="Freeform 378"/>
          <p:cNvSpPr/>
          <p:nvPr/>
        </p:nvSpPr>
        <p:spPr bwMode="auto">
          <a:xfrm>
            <a:off x="9548813" y="804864"/>
            <a:ext cx="114300" cy="114300"/>
          </a:xfrm>
          <a:custGeom>
            <a:avLst/>
            <a:gdLst>
              <a:gd name="T0" fmla="*/ 0 w 72"/>
              <a:gd name="T1" fmla="*/ 72 h 72"/>
              <a:gd name="T2" fmla="*/ 72 w 72"/>
              <a:gd name="T3" fmla="*/ 72 h 72"/>
              <a:gd name="T4" fmla="*/ 0 w 72"/>
              <a:gd name="T5" fmla="*/ 0 h 72"/>
              <a:gd name="T6" fmla="*/ 0 w 72"/>
              <a:gd name="T7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72">
                <a:moveTo>
                  <a:pt x="0" y="72"/>
                </a:moveTo>
                <a:lnTo>
                  <a:pt x="72" y="72"/>
                </a:lnTo>
                <a:lnTo>
                  <a:pt x="0" y="0"/>
                </a:lnTo>
                <a:lnTo>
                  <a:pt x="0" y="72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" name="Freeform 379"/>
          <p:cNvSpPr/>
          <p:nvPr/>
        </p:nvSpPr>
        <p:spPr bwMode="auto">
          <a:xfrm>
            <a:off x="9431338" y="968376"/>
            <a:ext cx="149225" cy="153988"/>
          </a:xfrm>
          <a:custGeom>
            <a:avLst/>
            <a:gdLst>
              <a:gd name="T0" fmla="*/ 20 w 61"/>
              <a:gd name="T1" fmla="*/ 45 h 63"/>
              <a:gd name="T2" fmla="*/ 11 w 61"/>
              <a:gd name="T3" fmla="*/ 45 h 63"/>
              <a:gd name="T4" fmla="*/ 1 w 61"/>
              <a:gd name="T5" fmla="*/ 56 h 63"/>
              <a:gd name="T6" fmla="*/ 15 w 61"/>
              <a:gd name="T7" fmla="*/ 62 h 63"/>
              <a:gd name="T8" fmla="*/ 24 w 61"/>
              <a:gd name="T9" fmla="*/ 52 h 63"/>
              <a:gd name="T10" fmla="*/ 24 w 61"/>
              <a:gd name="T11" fmla="*/ 52 h 63"/>
              <a:gd name="T12" fmla="*/ 24 w 61"/>
              <a:gd name="T13" fmla="*/ 23 h 63"/>
              <a:gd name="T14" fmla="*/ 56 w 61"/>
              <a:gd name="T15" fmla="*/ 16 h 63"/>
              <a:gd name="T16" fmla="*/ 56 w 61"/>
              <a:gd name="T17" fmla="*/ 40 h 63"/>
              <a:gd name="T18" fmla="*/ 47 w 61"/>
              <a:gd name="T19" fmla="*/ 39 h 63"/>
              <a:gd name="T20" fmla="*/ 38 w 61"/>
              <a:gd name="T21" fmla="*/ 50 h 63"/>
              <a:gd name="T22" fmla="*/ 51 w 61"/>
              <a:gd name="T23" fmla="*/ 56 h 63"/>
              <a:gd name="T24" fmla="*/ 61 w 61"/>
              <a:gd name="T25" fmla="*/ 48 h 63"/>
              <a:gd name="T26" fmla="*/ 61 w 61"/>
              <a:gd name="T27" fmla="*/ 48 h 63"/>
              <a:gd name="T28" fmla="*/ 61 w 61"/>
              <a:gd name="T29" fmla="*/ 0 h 63"/>
              <a:gd name="T30" fmla="*/ 20 w 61"/>
              <a:gd name="T31" fmla="*/ 9 h 63"/>
              <a:gd name="T32" fmla="*/ 20 w 61"/>
              <a:gd name="T33" fmla="*/ 4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1" h="63">
                <a:moveTo>
                  <a:pt x="20" y="45"/>
                </a:moveTo>
                <a:cubicBezTo>
                  <a:pt x="17" y="44"/>
                  <a:pt x="14" y="44"/>
                  <a:pt x="11" y="45"/>
                </a:cubicBezTo>
                <a:cubicBezTo>
                  <a:pt x="4" y="46"/>
                  <a:pt x="0" y="51"/>
                  <a:pt x="1" y="56"/>
                </a:cubicBezTo>
                <a:cubicBezTo>
                  <a:pt x="2" y="61"/>
                  <a:pt x="8" y="63"/>
                  <a:pt x="15" y="62"/>
                </a:cubicBezTo>
                <a:cubicBezTo>
                  <a:pt x="20" y="61"/>
                  <a:pt x="24" y="56"/>
                  <a:pt x="24" y="52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23"/>
                  <a:pt x="24" y="23"/>
                  <a:pt x="24" y="23"/>
                </a:cubicBezTo>
                <a:cubicBezTo>
                  <a:pt x="56" y="16"/>
                  <a:pt x="56" y="16"/>
                  <a:pt x="56" y="16"/>
                </a:cubicBezTo>
                <a:cubicBezTo>
                  <a:pt x="56" y="40"/>
                  <a:pt x="56" y="40"/>
                  <a:pt x="56" y="40"/>
                </a:cubicBezTo>
                <a:cubicBezTo>
                  <a:pt x="54" y="39"/>
                  <a:pt x="51" y="38"/>
                  <a:pt x="47" y="39"/>
                </a:cubicBezTo>
                <a:cubicBezTo>
                  <a:pt x="41" y="41"/>
                  <a:pt x="37" y="46"/>
                  <a:pt x="38" y="50"/>
                </a:cubicBezTo>
                <a:cubicBezTo>
                  <a:pt x="39" y="55"/>
                  <a:pt x="45" y="58"/>
                  <a:pt x="51" y="56"/>
                </a:cubicBezTo>
                <a:cubicBezTo>
                  <a:pt x="57" y="55"/>
                  <a:pt x="60" y="51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0"/>
                  <a:pt x="61" y="0"/>
                  <a:pt x="61" y="0"/>
                </a:cubicBezTo>
                <a:cubicBezTo>
                  <a:pt x="20" y="9"/>
                  <a:pt x="20" y="9"/>
                  <a:pt x="20" y="9"/>
                </a:cubicBezTo>
                <a:lnTo>
                  <a:pt x="20" y="45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" name="Freeform 380"/>
          <p:cNvSpPr/>
          <p:nvPr/>
        </p:nvSpPr>
        <p:spPr bwMode="auto">
          <a:xfrm>
            <a:off x="8223251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" name="Freeform 381"/>
          <p:cNvSpPr/>
          <p:nvPr/>
        </p:nvSpPr>
        <p:spPr bwMode="auto">
          <a:xfrm>
            <a:off x="8405813" y="917576"/>
            <a:ext cx="441325" cy="382588"/>
          </a:xfrm>
          <a:custGeom>
            <a:avLst/>
            <a:gdLst>
              <a:gd name="T0" fmla="*/ 0 w 181"/>
              <a:gd name="T1" fmla="*/ 105 h 157"/>
              <a:gd name="T2" fmla="*/ 52 w 181"/>
              <a:gd name="T3" fmla="*/ 157 h 157"/>
              <a:gd name="T4" fmla="*/ 141 w 181"/>
              <a:gd name="T5" fmla="*/ 157 h 157"/>
              <a:gd name="T6" fmla="*/ 181 w 181"/>
              <a:gd name="T7" fmla="*/ 117 h 157"/>
              <a:gd name="T8" fmla="*/ 181 w 181"/>
              <a:gd name="T9" fmla="*/ 65 h 157"/>
              <a:gd name="T10" fmla="*/ 116 w 181"/>
              <a:gd name="T11" fmla="*/ 0 h 157"/>
              <a:gd name="T12" fmla="*/ 0 w 181"/>
              <a:gd name="T13" fmla="*/ 10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1" h="157">
                <a:moveTo>
                  <a:pt x="0" y="105"/>
                </a:moveTo>
                <a:cubicBezTo>
                  <a:pt x="52" y="157"/>
                  <a:pt x="52" y="157"/>
                  <a:pt x="52" y="157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63" y="157"/>
                  <a:pt x="181" y="139"/>
                  <a:pt x="181" y="117"/>
                </a:cubicBezTo>
                <a:cubicBezTo>
                  <a:pt x="181" y="65"/>
                  <a:pt x="181" y="65"/>
                  <a:pt x="181" y="65"/>
                </a:cubicBezTo>
                <a:cubicBezTo>
                  <a:pt x="116" y="0"/>
                  <a:pt x="116" y="0"/>
                  <a:pt x="116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" name="Freeform 382"/>
          <p:cNvSpPr/>
          <p:nvPr/>
        </p:nvSpPr>
        <p:spPr bwMode="auto">
          <a:xfrm>
            <a:off x="8405813" y="801689"/>
            <a:ext cx="282575" cy="371475"/>
          </a:xfrm>
          <a:custGeom>
            <a:avLst/>
            <a:gdLst>
              <a:gd name="T0" fmla="*/ 178 w 178"/>
              <a:gd name="T1" fmla="*/ 234 h 234"/>
              <a:gd name="T2" fmla="*/ 0 w 178"/>
              <a:gd name="T3" fmla="*/ 234 h 234"/>
              <a:gd name="T4" fmla="*/ 0 w 178"/>
              <a:gd name="T5" fmla="*/ 0 h 234"/>
              <a:gd name="T6" fmla="*/ 106 w 178"/>
              <a:gd name="T7" fmla="*/ 0 h 234"/>
              <a:gd name="T8" fmla="*/ 178 w 178"/>
              <a:gd name="T9" fmla="*/ 73 h 234"/>
              <a:gd name="T10" fmla="*/ 178 w 178"/>
              <a:gd name="T11" fmla="*/ 234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8" h="234">
                <a:moveTo>
                  <a:pt x="178" y="234"/>
                </a:moveTo>
                <a:lnTo>
                  <a:pt x="0" y="234"/>
                </a:lnTo>
                <a:lnTo>
                  <a:pt x="0" y="0"/>
                </a:lnTo>
                <a:lnTo>
                  <a:pt x="106" y="0"/>
                </a:lnTo>
                <a:lnTo>
                  <a:pt x="178" y="73"/>
                </a:lnTo>
                <a:lnTo>
                  <a:pt x="178" y="23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" name="Freeform 383"/>
          <p:cNvSpPr/>
          <p:nvPr/>
        </p:nvSpPr>
        <p:spPr bwMode="auto">
          <a:xfrm>
            <a:off x="8574088" y="801689"/>
            <a:ext cx="114300" cy="115888"/>
          </a:xfrm>
          <a:custGeom>
            <a:avLst/>
            <a:gdLst>
              <a:gd name="T0" fmla="*/ 0 w 72"/>
              <a:gd name="T1" fmla="*/ 73 h 73"/>
              <a:gd name="T2" fmla="*/ 72 w 72"/>
              <a:gd name="T3" fmla="*/ 73 h 73"/>
              <a:gd name="T4" fmla="*/ 0 w 72"/>
              <a:gd name="T5" fmla="*/ 0 h 73"/>
              <a:gd name="T6" fmla="*/ 0 w 72"/>
              <a:gd name="T7" fmla="*/ 7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73">
                <a:moveTo>
                  <a:pt x="0" y="73"/>
                </a:moveTo>
                <a:lnTo>
                  <a:pt x="72" y="73"/>
                </a:lnTo>
                <a:lnTo>
                  <a:pt x="0" y="0"/>
                </a:lnTo>
                <a:lnTo>
                  <a:pt x="0" y="73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" name="Oval 384"/>
          <p:cNvSpPr>
            <a:spLocks noChangeArrowheads="1"/>
          </p:cNvSpPr>
          <p:nvPr/>
        </p:nvSpPr>
        <p:spPr bwMode="auto">
          <a:xfrm>
            <a:off x="8445501" y="990601"/>
            <a:ext cx="46038" cy="46038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" name="Freeform 385"/>
          <p:cNvSpPr/>
          <p:nvPr/>
        </p:nvSpPr>
        <p:spPr bwMode="auto">
          <a:xfrm>
            <a:off x="8455026" y="1009651"/>
            <a:ext cx="192088" cy="95250"/>
          </a:xfrm>
          <a:custGeom>
            <a:avLst/>
            <a:gdLst>
              <a:gd name="T0" fmla="*/ 46 w 121"/>
              <a:gd name="T1" fmla="*/ 34 h 60"/>
              <a:gd name="T2" fmla="*/ 33 w 121"/>
              <a:gd name="T3" fmla="*/ 18 h 60"/>
              <a:gd name="T4" fmla="*/ 0 w 121"/>
              <a:gd name="T5" fmla="*/ 60 h 60"/>
              <a:gd name="T6" fmla="*/ 121 w 121"/>
              <a:gd name="T7" fmla="*/ 60 h 60"/>
              <a:gd name="T8" fmla="*/ 73 w 121"/>
              <a:gd name="T9" fmla="*/ 0 h 60"/>
              <a:gd name="T10" fmla="*/ 46 w 121"/>
              <a:gd name="T11" fmla="*/ 3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1" h="60">
                <a:moveTo>
                  <a:pt x="46" y="34"/>
                </a:moveTo>
                <a:lnTo>
                  <a:pt x="33" y="18"/>
                </a:lnTo>
                <a:lnTo>
                  <a:pt x="0" y="60"/>
                </a:lnTo>
                <a:lnTo>
                  <a:pt x="121" y="60"/>
                </a:lnTo>
                <a:lnTo>
                  <a:pt x="73" y="0"/>
                </a:lnTo>
                <a:lnTo>
                  <a:pt x="46" y="34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" name="Freeform 386"/>
          <p:cNvSpPr/>
          <p:nvPr/>
        </p:nvSpPr>
        <p:spPr bwMode="auto">
          <a:xfrm>
            <a:off x="7248526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" name="Freeform 387"/>
          <p:cNvSpPr/>
          <p:nvPr/>
        </p:nvSpPr>
        <p:spPr bwMode="auto">
          <a:xfrm>
            <a:off x="7431088" y="917576"/>
            <a:ext cx="441325" cy="382588"/>
          </a:xfrm>
          <a:custGeom>
            <a:avLst/>
            <a:gdLst>
              <a:gd name="T0" fmla="*/ 0 w 181"/>
              <a:gd name="T1" fmla="*/ 105 h 157"/>
              <a:gd name="T2" fmla="*/ 52 w 181"/>
              <a:gd name="T3" fmla="*/ 157 h 157"/>
              <a:gd name="T4" fmla="*/ 141 w 181"/>
              <a:gd name="T5" fmla="*/ 157 h 157"/>
              <a:gd name="T6" fmla="*/ 181 w 181"/>
              <a:gd name="T7" fmla="*/ 117 h 157"/>
              <a:gd name="T8" fmla="*/ 181 w 181"/>
              <a:gd name="T9" fmla="*/ 65 h 157"/>
              <a:gd name="T10" fmla="*/ 116 w 181"/>
              <a:gd name="T11" fmla="*/ 0 h 157"/>
              <a:gd name="T12" fmla="*/ 0 w 181"/>
              <a:gd name="T13" fmla="*/ 10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1" h="157">
                <a:moveTo>
                  <a:pt x="0" y="105"/>
                </a:moveTo>
                <a:cubicBezTo>
                  <a:pt x="52" y="157"/>
                  <a:pt x="52" y="157"/>
                  <a:pt x="52" y="157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63" y="157"/>
                  <a:pt x="181" y="139"/>
                  <a:pt x="181" y="117"/>
                </a:cubicBezTo>
                <a:cubicBezTo>
                  <a:pt x="181" y="65"/>
                  <a:pt x="181" y="65"/>
                  <a:pt x="181" y="65"/>
                </a:cubicBezTo>
                <a:cubicBezTo>
                  <a:pt x="116" y="0"/>
                  <a:pt x="116" y="0"/>
                  <a:pt x="116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" name="Freeform 388"/>
          <p:cNvSpPr/>
          <p:nvPr/>
        </p:nvSpPr>
        <p:spPr bwMode="auto">
          <a:xfrm>
            <a:off x="7431088" y="801689"/>
            <a:ext cx="282575" cy="371475"/>
          </a:xfrm>
          <a:custGeom>
            <a:avLst/>
            <a:gdLst>
              <a:gd name="T0" fmla="*/ 178 w 178"/>
              <a:gd name="T1" fmla="*/ 234 h 234"/>
              <a:gd name="T2" fmla="*/ 0 w 178"/>
              <a:gd name="T3" fmla="*/ 234 h 234"/>
              <a:gd name="T4" fmla="*/ 0 w 178"/>
              <a:gd name="T5" fmla="*/ 0 h 234"/>
              <a:gd name="T6" fmla="*/ 106 w 178"/>
              <a:gd name="T7" fmla="*/ 0 h 234"/>
              <a:gd name="T8" fmla="*/ 178 w 178"/>
              <a:gd name="T9" fmla="*/ 73 h 234"/>
              <a:gd name="T10" fmla="*/ 178 w 178"/>
              <a:gd name="T11" fmla="*/ 234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8" h="234">
                <a:moveTo>
                  <a:pt x="178" y="234"/>
                </a:moveTo>
                <a:lnTo>
                  <a:pt x="0" y="234"/>
                </a:lnTo>
                <a:lnTo>
                  <a:pt x="0" y="0"/>
                </a:lnTo>
                <a:lnTo>
                  <a:pt x="106" y="0"/>
                </a:lnTo>
                <a:lnTo>
                  <a:pt x="178" y="73"/>
                </a:lnTo>
                <a:lnTo>
                  <a:pt x="178" y="23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" name="Freeform 389"/>
          <p:cNvSpPr/>
          <p:nvPr/>
        </p:nvSpPr>
        <p:spPr bwMode="auto">
          <a:xfrm>
            <a:off x="7599363" y="801689"/>
            <a:ext cx="114300" cy="115888"/>
          </a:xfrm>
          <a:custGeom>
            <a:avLst/>
            <a:gdLst>
              <a:gd name="T0" fmla="*/ 0 w 72"/>
              <a:gd name="T1" fmla="*/ 73 h 73"/>
              <a:gd name="T2" fmla="*/ 72 w 72"/>
              <a:gd name="T3" fmla="*/ 73 h 73"/>
              <a:gd name="T4" fmla="*/ 0 w 72"/>
              <a:gd name="T5" fmla="*/ 0 h 73"/>
              <a:gd name="T6" fmla="*/ 0 w 72"/>
              <a:gd name="T7" fmla="*/ 7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73">
                <a:moveTo>
                  <a:pt x="0" y="73"/>
                </a:moveTo>
                <a:lnTo>
                  <a:pt x="72" y="73"/>
                </a:lnTo>
                <a:lnTo>
                  <a:pt x="0" y="0"/>
                </a:lnTo>
                <a:lnTo>
                  <a:pt x="0" y="73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" name="Rectangle 390"/>
          <p:cNvSpPr>
            <a:spLocks noChangeArrowheads="1"/>
          </p:cNvSpPr>
          <p:nvPr/>
        </p:nvSpPr>
        <p:spPr bwMode="auto">
          <a:xfrm>
            <a:off x="7491413" y="946151"/>
            <a:ext cx="80963" cy="285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" name="Rectangle 391"/>
          <p:cNvSpPr>
            <a:spLocks noChangeArrowheads="1"/>
          </p:cNvSpPr>
          <p:nvPr/>
        </p:nvSpPr>
        <p:spPr bwMode="auto">
          <a:xfrm>
            <a:off x="7491413" y="1004889"/>
            <a:ext cx="158750" cy="269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" name="Rectangle 392"/>
          <p:cNvSpPr>
            <a:spLocks noChangeArrowheads="1"/>
          </p:cNvSpPr>
          <p:nvPr/>
        </p:nvSpPr>
        <p:spPr bwMode="auto">
          <a:xfrm>
            <a:off x="7491413" y="1060451"/>
            <a:ext cx="158750" cy="269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" name="Freeform 393"/>
          <p:cNvSpPr/>
          <p:nvPr/>
        </p:nvSpPr>
        <p:spPr bwMode="auto">
          <a:xfrm>
            <a:off x="6273801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" name="Freeform 394"/>
          <p:cNvSpPr/>
          <p:nvPr/>
        </p:nvSpPr>
        <p:spPr bwMode="auto">
          <a:xfrm>
            <a:off x="6446838" y="977901"/>
            <a:ext cx="450850" cy="322263"/>
          </a:xfrm>
          <a:custGeom>
            <a:avLst/>
            <a:gdLst>
              <a:gd name="T0" fmla="*/ 0 w 185"/>
              <a:gd name="T1" fmla="*/ 55 h 132"/>
              <a:gd name="T2" fmla="*/ 77 w 185"/>
              <a:gd name="T3" fmla="*/ 132 h 132"/>
              <a:gd name="T4" fmla="*/ 145 w 185"/>
              <a:gd name="T5" fmla="*/ 132 h 132"/>
              <a:gd name="T6" fmla="*/ 185 w 185"/>
              <a:gd name="T7" fmla="*/ 92 h 132"/>
              <a:gd name="T8" fmla="*/ 185 w 185"/>
              <a:gd name="T9" fmla="*/ 61 h 132"/>
              <a:gd name="T10" fmla="*/ 123 w 185"/>
              <a:gd name="T11" fmla="*/ 0 h 132"/>
              <a:gd name="T12" fmla="*/ 0 w 185"/>
              <a:gd name="T13" fmla="*/ 5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5" h="132">
                <a:moveTo>
                  <a:pt x="0" y="55"/>
                </a:moveTo>
                <a:cubicBezTo>
                  <a:pt x="77" y="132"/>
                  <a:pt x="77" y="132"/>
                  <a:pt x="77" y="13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7" y="132"/>
                  <a:pt x="185" y="114"/>
                  <a:pt x="185" y="92"/>
                </a:cubicBezTo>
                <a:cubicBezTo>
                  <a:pt x="185" y="61"/>
                  <a:pt x="185" y="61"/>
                  <a:pt x="185" y="61"/>
                </a:cubicBezTo>
                <a:cubicBezTo>
                  <a:pt x="123" y="0"/>
                  <a:pt x="123" y="0"/>
                  <a:pt x="123" y="0"/>
                </a:cubicBezTo>
                <a:lnTo>
                  <a:pt x="0" y="55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" name="Freeform 395"/>
          <p:cNvSpPr/>
          <p:nvPr/>
        </p:nvSpPr>
        <p:spPr bwMode="auto">
          <a:xfrm>
            <a:off x="6446838" y="814389"/>
            <a:ext cx="228600" cy="298450"/>
          </a:xfrm>
          <a:custGeom>
            <a:avLst/>
            <a:gdLst>
              <a:gd name="T0" fmla="*/ 144 w 144"/>
              <a:gd name="T1" fmla="*/ 188 h 188"/>
              <a:gd name="T2" fmla="*/ 0 w 144"/>
              <a:gd name="T3" fmla="*/ 188 h 188"/>
              <a:gd name="T4" fmla="*/ 0 w 144"/>
              <a:gd name="T5" fmla="*/ 0 h 188"/>
              <a:gd name="T6" fmla="*/ 86 w 144"/>
              <a:gd name="T7" fmla="*/ 0 h 188"/>
              <a:gd name="T8" fmla="*/ 144 w 144"/>
              <a:gd name="T9" fmla="*/ 57 h 188"/>
              <a:gd name="T10" fmla="*/ 144 w 144"/>
              <a:gd name="T11" fmla="*/ 18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4" h="188">
                <a:moveTo>
                  <a:pt x="144" y="188"/>
                </a:moveTo>
                <a:lnTo>
                  <a:pt x="0" y="188"/>
                </a:lnTo>
                <a:lnTo>
                  <a:pt x="0" y="0"/>
                </a:lnTo>
                <a:lnTo>
                  <a:pt x="86" y="0"/>
                </a:lnTo>
                <a:lnTo>
                  <a:pt x="144" y="57"/>
                </a:lnTo>
                <a:lnTo>
                  <a:pt x="144" y="188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" name="Freeform 396"/>
          <p:cNvSpPr/>
          <p:nvPr/>
        </p:nvSpPr>
        <p:spPr bwMode="auto">
          <a:xfrm>
            <a:off x="6583363" y="814389"/>
            <a:ext cx="92075" cy="90488"/>
          </a:xfrm>
          <a:custGeom>
            <a:avLst/>
            <a:gdLst>
              <a:gd name="T0" fmla="*/ 0 w 58"/>
              <a:gd name="T1" fmla="*/ 57 h 57"/>
              <a:gd name="T2" fmla="*/ 58 w 58"/>
              <a:gd name="T3" fmla="*/ 57 h 57"/>
              <a:gd name="T4" fmla="*/ 0 w 58"/>
              <a:gd name="T5" fmla="*/ 0 h 57"/>
              <a:gd name="T6" fmla="*/ 0 w 58"/>
              <a:gd name="T7" fmla="*/ 5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8" h="57">
                <a:moveTo>
                  <a:pt x="0" y="57"/>
                </a:moveTo>
                <a:lnTo>
                  <a:pt x="58" y="57"/>
                </a:lnTo>
                <a:lnTo>
                  <a:pt x="0" y="0"/>
                </a:lnTo>
                <a:lnTo>
                  <a:pt x="0" y="57"/>
                </a:lnTo>
                <a:close/>
              </a:path>
            </a:pathLst>
          </a:custGeom>
          <a:solidFill>
            <a:srgbClr val="ABB0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" name="Freeform 397"/>
          <p:cNvSpPr/>
          <p:nvPr/>
        </p:nvSpPr>
        <p:spPr bwMode="auto">
          <a:xfrm>
            <a:off x="6519863" y="885826"/>
            <a:ext cx="227013" cy="300038"/>
          </a:xfrm>
          <a:custGeom>
            <a:avLst/>
            <a:gdLst>
              <a:gd name="T0" fmla="*/ 143 w 143"/>
              <a:gd name="T1" fmla="*/ 189 h 189"/>
              <a:gd name="T2" fmla="*/ 0 w 143"/>
              <a:gd name="T3" fmla="*/ 189 h 189"/>
              <a:gd name="T4" fmla="*/ 0 w 143"/>
              <a:gd name="T5" fmla="*/ 0 h 189"/>
              <a:gd name="T6" fmla="*/ 86 w 143"/>
              <a:gd name="T7" fmla="*/ 0 h 189"/>
              <a:gd name="T8" fmla="*/ 143 w 143"/>
              <a:gd name="T9" fmla="*/ 58 h 189"/>
              <a:gd name="T10" fmla="*/ 143 w 143"/>
              <a:gd name="T11" fmla="*/ 189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3" h="189">
                <a:moveTo>
                  <a:pt x="143" y="189"/>
                </a:moveTo>
                <a:lnTo>
                  <a:pt x="0" y="189"/>
                </a:lnTo>
                <a:lnTo>
                  <a:pt x="0" y="0"/>
                </a:lnTo>
                <a:lnTo>
                  <a:pt x="86" y="0"/>
                </a:lnTo>
                <a:lnTo>
                  <a:pt x="143" y="58"/>
                </a:lnTo>
                <a:lnTo>
                  <a:pt x="143" y="18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" name="Freeform 398"/>
          <p:cNvSpPr/>
          <p:nvPr/>
        </p:nvSpPr>
        <p:spPr bwMode="auto">
          <a:xfrm>
            <a:off x="6656388" y="885826"/>
            <a:ext cx="90488" cy="92075"/>
          </a:xfrm>
          <a:custGeom>
            <a:avLst/>
            <a:gdLst>
              <a:gd name="T0" fmla="*/ 0 w 57"/>
              <a:gd name="T1" fmla="*/ 58 h 58"/>
              <a:gd name="T2" fmla="*/ 57 w 57"/>
              <a:gd name="T3" fmla="*/ 58 h 58"/>
              <a:gd name="T4" fmla="*/ 0 w 57"/>
              <a:gd name="T5" fmla="*/ 0 h 58"/>
              <a:gd name="T6" fmla="*/ 0 w 57"/>
              <a:gd name="T7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7" h="58">
                <a:moveTo>
                  <a:pt x="0" y="58"/>
                </a:moveTo>
                <a:lnTo>
                  <a:pt x="57" y="58"/>
                </a:lnTo>
                <a:lnTo>
                  <a:pt x="0" y="0"/>
                </a:lnTo>
                <a:lnTo>
                  <a:pt x="0" y="58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" name="Freeform 399"/>
          <p:cNvSpPr/>
          <p:nvPr/>
        </p:nvSpPr>
        <p:spPr bwMode="auto">
          <a:xfrm>
            <a:off x="5299076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" name="Freeform 400"/>
          <p:cNvSpPr/>
          <p:nvPr/>
        </p:nvSpPr>
        <p:spPr bwMode="auto">
          <a:xfrm>
            <a:off x="5481638" y="917576"/>
            <a:ext cx="441325" cy="382588"/>
          </a:xfrm>
          <a:custGeom>
            <a:avLst/>
            <a:gdLst>
              <a:gd name="T0" fmla="*/ 181 w 181"/>
              <a:gd name="T1" fmla="*/ 65 h 157"/>
              <a:gd name="T2" fmla="*/ 116 w 181"/>
              <a:gd name="T3" fmla="*/ 0 h 157"/>
              <a:gd name="T4" fmla="*/ 0 w 181"/>
              <a:gd name="T5" fmla="*/ 105 h 157"/>
              <a:gd name="T6" fmla="*/ 52 w 181"/>
              <a:gd name="T7" fmla="*/ 157 h 157"/>
              <a:gd name="T8" fmla="*/ 141 w 181"/>
              <a:gd name="T9" fmla="*/ 157 h 157"/>
              <a:gd name="T10" fmla="*/ 181 w 181"/>
              <a:gd name="T11" fmla="*/ 117 h 157"/>
              <a:gd name="T12" fmla="*/ 181 w 181"/>
              <a:gd name="T13" fmla="*/ 6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1" h="157">
                <a:moveTo>
                  <a:pt x="181" y="65"/>
                </a:moveTo>
                <a:cubicBezTo>
                  <a:pt x="116" y="0"/>
                  <a:pt x="116" y="0"/>
                  <a:pt x="116" y="0"/>
                </a:cubicBezTo>
                <a:cubicBezTo>
                  <a:pt x="0" y="105"/>
                  <a:pt x="0" y="105"/>
                  <a:pt x="0" y="105"/>
                </a:cubicBezTo>
                <a:cubicBezTo>
                  <a:pt x="52" y="157"/>
                  <a:pt x="52" y="157"/>
                  <a:pt x="52" y="157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63" y="157"/>
                  <a:pt x="181" y="139"/>
                  <a:pt x="181" y="117"/>
                </a:cubicBezTo>
                <a:lnTo>
                  <a:pt x="181" y="65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Freeform 401"/>
          <p:cNvSpPr/>
          <p:nvPr/>
        </p:nvSpPr>
        <p:spPr bwMode="auto">
          <a:xfrm>
            <a:off x="5481638" y="801689"/>
            <a:ext cx="282575" cy="371475"/>
          </a:xfrm>
          <a:custGeom>
            <a:avLst/>
            <a:gdLst>
              <a:gd name="T0" fmla="*/ 178 w 178"/>
              <a:gd name="T1" fmla="*/ 234 h 234"/>
              <a:gd name="T2" fmla="*/ 0 w 178"/>
              <a:gd name="T3" fmla="*/ 234 h 234"/>
              <a:gd name="T4" fmla="*/ 0 w 178"/>
              <a:gd name="T5" fmla="*/ 0 h 234"/>
              <a:gd name="T6" fmla="*/ 106 w 178"/>
              <a:gd name="T7" fmla="*/ 0 h 234"/>
              <a:gd name="T8" fmla="*/ 178 w 178"/>
              <a:gd name="T9" fmla="*/ 73 h 234"/>
              <a:gd name="T10" fmla="*/ 178 w 178"/>
              <a:gd name="T11" fmla="*/ 234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8" h="234">
                <a:moveTo>
                  <a:pt x="178" y="234"/>
                </a:moveTo>
                <a:lnTo>
                  <a:pt x="0" y="234"/>
                </a:lnTo>
                <a:lnTo>
                  <a:pt x="0" y="0"/>
                </a:lnTo>
                <a:lnTo>
                  <a:pt x="106" y="0"/>
                </a:lnTo>
                <a:lnTo>
                  <a:pt x="178" y="73"/>
                </a:lnTo>
                <a:lnTo>
                  <a:pt x="178" y="23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" name="Freeform 402"/>
          <p:cNvSpPr/>
          <p:nvPr/>
        </p:nvSpPr>
        <p:spPr bwMode="auto">
          <a:xfrm>
            <a:off x="5649913" y="801689"/>
            <a:ext cx="114300" cy="115888"/>
          </a:xfrm>
          <a:custGeom>
            <a:avLst/>
            <a:gdLst>
              <a:gd name="T0" fmla="*/ 0 w 72"/>
              <a:gd name="T1" fmla="*/ 73 h 73"/>
              <a:gd name="T2" fmla="*/ 72 w 72"/>
              <a:gd name="T3" fmla="*/ 73 h 73"/>
              <a:gd name="T4" fmla="*/ 0 w 72"/>
              <a:gd name="T5" fmla="*/ 0 h 73"/>
              <a:gd name="T6" fmla="*/ 0 w 72"/>
              <a:gd name="T7" fmla="*/ 7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73">
                <a:moveTo>
                  <a:pt x="0" y="73"/>
                </a:moveTo>
                <a:lnTo>
                  <a:pt x="72" y="73"/>
                </a:lnTo>
                <a:lnTo>
                  <a:pt x="0" y="0"/>
                </a:lnTo>
                <a:lnTo>
                  <a:pt x="0" y="73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" name="Freeform 403"/>
          <p:cNvSpPr/>
          <p:nvPr/>
        </p:nvSpPr>
        <p:spPr bwMode="auto">
          <a:xfrm>
            <a:off x="4324351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" name="Freeform 404"/>
          <p:cNvSpPr/>
          <p:nvPr/>
        </p:nvSpPr>
        <p:spPr bwMode="auto">
          <a:xfrm>
            <a:off x="4464051" y="892176"/>
            <a:ext cx="484188" cy="407988"/>
          </a:xfrm>
          <a:custGeom>
            <a:avLst/>
            <a:gdLst>
              <a:gd name="T0" fmla="*/ 0 w 199"/>
              <a:gd name="T1" fmla="*/ 105 h 167"/>
              <a:gd name="T2" fmla="*/ 62 w 199"/>
              <a:gd name="T3" fmla="*/ 167 h 167"/>
              <a:gd name="T4" fmla="*/ 159 w 199"/>
              <a:gd name="T5" fmla="*/ 167 h 167"/>
              <a:gd name="T6" fmla="*/ 199 w 199"/>
              <a:gd name="T7" fmla="*/ 127 h 167"/>
              <a:gd name="T8" fmla="*/ 199 w 199"/>
              <a:gd name="T9" fmla="*/ 47 h 167"/>
              <a:gd name="T10" fmla="*/ 152 w 199"/>
              <a:gd name="T11" fmla="*/ 0 h 167"/>
              <a:gd name="T12" fmla="*/ 0 w 199"/>
              <a:gd name="T13" fmla="*/ 105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9" h="167">
                <a:moveTo>
                  <a:pt x="0" y="105"/>
                </a:moveTo>
                <a:cubicBezTo>
                  <a:pt x="62" y="167"/>
                  <a:pt x="62" y="167"/>
                  <a:pt x="62" y="167"/>
                </a:cubicBezTo>
                <a:cubicBezTo>
                  <a:pt x="159" y="167"/>
                  <a:pt x="159" y="167"/>
                  <a:pt x="159" y="167"/>
                </a:cubicBezTo>
                <a:cubicBezTo>
                  <a:pt x="181" y="167"/>
                  <a:pt x="199" y="149"/>
                  <a:pt x="199" y="127"/>
                </a:cubicBezTo>
                <a:cubicBezTo>
                  <a:pt x="199" y="47"/>
                  <a:pt x="199" y="47"/>
                  <a:pt x="199" y="47"/>
                </a:cubicBezTo>
                <a:cubicBezTo>
                  <a:pt x="152" y="0"/>
                  <a:pt x="152" y="0"/>
                  <a:pt x="152" y="0"/>
                </a:cubicBezTo>
                <a:lnTo>
                  <a:pt x="0" y="105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" name="Rectangle 405"/>
          <p:cNvSpPr>
            <a:spLocks noChangeArrowheads="1"/>
          </p:cNvSpPr>
          <p:nvPr/>
        </p:nvSpPr>
        <p:spPr bwMode="auto">
          <a:xfrm>
            <a:off x="4464051" y="892176"/>
            <a:ext cx="366713" cy="257175"/>
          </a:xfrm>
          <a:prstGeom prst="rect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407"/>
          <p:cNvSpPr/>
          <p:nvPr/>
        </p:nvSpPr>
        <p:spPr bwMode="auto">
          <a:xfrm>
            <a:off x="4464051" y="850901"/>
            <a:ext cx="168275" cy="41275"/>
          </a:xfrm>
          <a:custGeom>
            <a:avLst/>
            <a:gdLst>
              <a:gd name="T0" fmla="*/ 106 w 106"/>
              <a:gd name="T1" fmla="*/ 26 h 26"/>
              <a:gd name="T2" fmla="*/ 70 w 106"/>
              <a:gd name="T3" fmla="*/ 0 h 26"/>
              <a:gd name="T4" fmla="*/ 0 w 106"/>
              <a:gd name="T5" fmla="*/ 0 h 26"/>
              <a:gd name="T6" fmla="*/ 0 w 106"/>
              <a:gd name="T7" fmla="*/ 26 h 26"/>
              <a:gd name="T8" fmla="*/ 106 w 106"/>
              <a:gd name="T9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6" h="26">
                <a:moveTo>
                  <a:pt x="106" y="26"/>
                </a:moveTo>
                <a:lnTo>
                  <a:pt x="70" y="0"/>
                </a:lnTo>
                <a:lnTo>
                  <a:pt x="0" y="0"/>
                </a:lnTo>
                <a:lnTo>
                  <a:pt x="0" y="26"/>
                </a:lnTo>
                <a:lnTo>
                  <a:pt x="106" y="26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408"/>
          <p:cNvSpPr/>
          <p:nvPr/>
        </p:nvSpPr>
        <p:spPr bwMode="auto">
          <a:xfrm>
            <a:off x="3349626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409"/>
          <p:cNvSpPr/>
          <p:nvPr/>
        </p:nvSpPr>
        <p:spPr bwMode="auto">
          <a:xfrm>
            <a:off x="3489326" y="904876"/>
            <a:ext cx="482600" cy="395288"/>
          </a:xfrm>
          <a:custGeom>
            <a:avLst/>
            <a:gdLst>
              <a:gd name="T0" fmla="*/ 107 w 198"/>
              <a:gd name="T1" fmla="*/ 45 h 162"/>
              <a:gd name="T2" fmla="*/ 63 w 198"/>
              <a:gd name="T3" fmla="*/ 0 h 162"/>
              <a:gd name="T4" fmla="*/ 0 w 198"/>
              <a:gd name="T5" fmla="*/ 63 h 162"/>
              <a:gd name="T6" fmla="*/ 34 w 198"/>
              <a:gd name="T7" fmla="*/ 98 h 162"/>
              <a:gd name="T8" fmla="*/ 31 w 198"/>
              <a:gd name="T9" fmla="*/ 101 h 162"/>
              <a:gd name="T10" fmla="*/ 92 w 198"/>
              <a:gd name="T11" fmla="*/ 162 h 162"/>
              <a:gd name="T12" fmla="*/ 159 w 198"/>
              <a:gd name="T13" fmla="*/ 162 h 162"/>
              <a:gd name="T14" fmla="*/ 198 w 198"/>
              <a:gd name="T15" fmla="*/ 129 h 162"/>
              <a:gd name="T16" fmla="*/ 198 w 198"/>
              <a:gd name="T17" fmla="*/ 47 h 162"/>
              <a:gd name="T18" fmla="*/ 152 w 198"/>
              <a:gd name="T19" fmla="*/ 0 h 162"/>
              <a:gd name="T20" fmla="*/ 107 w 198"/>
              <a:gd name="T21" fmla="*/ 45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8" h="162">
                <a:moveTo>
                  <a:pt x="107" y="45"/>
                </a:moveTo>
                <a:cubicBezTo>
                  <a:pt x="63" y="0"/>
                  <a:pt x="63" y="0"/>
                  <a:pt x="63" y="0"/>
                </a:cubicBezTo>
                <a:cubicBezTo>
                  <a:pt x="0" y="63"/>
                  <a:pt x="0" y="63"/>
                  <a:pt x="0" y="63"/>
                </a:cubicBezTo>
                <a:cubicBezTo>
                  <a:pt x="34" y="98"/>
                  <a:pt x="34" y="98"/>
                  <a:pt x="34" y="98"/>
                </a:cubicBezTo>
                <a:cubicBezTo>
                  <a:pt x="31" y="101"/>
                  <a:pt x="31" y="101"/>
                  <a:pt x="31" y="101"/>
                </a:cubicBezTo>
                <a:cubicBezTo>
                  <a:pt x="92" y="162"/>
                  <a:pt x="92" y="162"/>
                  <a:pt x="92" y="162"/>
                </a:cubicBezTo>
                <a:cubicBezTo>
                  <a:pt x="159" y="162"/>
                  <a:pt x="159" y="162"/>
                  <a:pt x="159" y="162"/>
                </a:cubicBezTo>
                <a:cubicBezTo>
                  <a:pt x="179" y="162"/>
                  <a:pt x="195" y="148"/>
                  <a:pt x="198" y="129"/>
                </a:cubicBezTo>
                <a:cubicBezTo>
                  <a:pt x="198" y="47"/>
                  <a:pt x="198" y="47"/>
                  <a:pt x="198" y="47"/>
                </a:cubicBezTo>
                <a:cubicBezTo>
                  <a:pt x="152" y="0"/>
                  <a:pt x="152" y="0"/>
                  <a:pt x="152" y="0"/>
                </a:cubicBezTo>
                <a:lnTo>
                  <a:pt x="107" y="45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410"/>
          <p:cNvSpPr/>
          <p:nvPr/>
        </p:nvSpPr>
        <p:spPr bwMode="auto">
          <a:xfrm>
            <a:off x="3705226" y="904876"/>
            <a:ext cx="153988" cy="246063"/>
          </a:xfrm>
          <a:custGeom>
            <a:avLst/>
            <a:gdLst>
              <a:gd name="T0" fmla="*/ 36 w 63"/>
              <a:gd name="T1" fmla="*/ 77 h 101"/>
              <a:gd name="T2" fmla="*/ 30 w 63"/>
              <a:gd name="T3" fmla="*/ 101 h 101"/>
              <a:gd name="T4" fmla="*/ 62 w 63"/>
              <a:gd name="T5" fmla="*/ 49 h 101"/>
              <a:gd name="T6" fmla="*/ 63 w 63"/>
              <a:gd name="T7" fmla="*/ 49 h 101"/>
              <a:gd name="T8" fmla="*/ 63 w 63"/>
              <a:gd name="T9" fmla="*/ 0 h 101"/>
              <a:gd name="T10" fmla="*/ 0 w 63"/>
              <a:gd name="T11" fmla="*/ 0 h 101"/>
              <a:gd name="T12" fmla="*/ 0 w 63"/>
              <a:gd name="T13" fmla="*/ 63 h 101"/>
              <a:gd name="T14" fmla="*/ 34 w 63"/>
              <a:gd name="T15" fmla="*/ 63 h 101"/>
              <a:gd name="T16" fmla="*/ 36 w 63"/>
              <a:gd name="T17" fmla="*/ 77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3" h="101">
                <a:moveTo>
                  <a:pt x="36" y="77"/>
                </a:moveTo>
                <a:cubicBezTo>
                  <a:pt x="36" y="86"/>
                  <a:pt x="34" y="94"/>
                  <a:pt x="30" y="101"/>
                </a:cubicBezTo>
                <a:cubicBezTo>
                  <a:pt x="50" y="88"/>
                  <a:pt x="62" y="70"/>
                  <a:pt x="62" y="49"/>
                </a:cubicBezTo>
                <a:cubicBezTo>
                  <a:pt x="63" y="49"/>
                  <a:pt x="63" y="49"/>
                  <a:pt x="63" y="49"/>
                </a:cubicBezTo>
                <a:cubicBezTo>
                  <a:pt x="63" y="0"/>
                  <a:pt x="63" y="0"/>
                  <a:pt x="6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3"/>
                  <a:pt x="0" y="63"/>
                  <a:pt x="0" y="63"/>
                </a:cubicBezTo>
                <a:cubicBezTo>
                  <a:pt x="34" y="63"/>
                  <a:pt x="34" y="63"/>
                  <a:pt x="34" y="63"/>
                </a:cubicBezTo>
                <a:cubicBezTo>
                  <a:pt x="35" y="68"/>
                  <a:pt x="36" y="73"/>
                  <a:pt x="36" y="77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411"/>
          <p:cNvSpPr/>
          <p:nvPr/>
        </p:nvSpPr>
        <p:spPr bwMode="auto">
          <a:xfrm>
            <a:off x="3489326" y="904876"/>
            <a:ext cx="152400" cy="246063"/>
          </a:xfrm>
          <a:custGeom>
            <a:avLst/>
            <a:gdLst>
              <a:gd name="T0" fmla="*/ 34 w 63"/>
              <a:gd name="T1" fmla="*/ 63 h 101"/>
              <a:gd name="T2" fmla="*/ 36 w 63"/>
              <a:gd name="T3" fmla="*/ 78 h 101"/>
              <a:gd name="T4" fmla="*/ 31 w 63"/>
              <a:gd name="T5" fmla="*/ 101 h 101"/>
              <a:gd name="T6" fmla="*/ 63 w 63"/>
              <a:gd name="T7" fmla="*/ 49 h 101"/>
              <a:gd name="T8" fmla="*/ 63 w 63"/>
              <a:gd name="T9" fmla="*/ 49 h 101"/>
              <a:gd name="T10" fmla="*/ 63 w 63"/>
              <a:gd name="T11" fmla="*/ 49 h 101"/>
              <a:gd name="T12" fmla="*/ 63 w 63"/>
              <a:gd name="T13" fmla="*/ 49 h 101"/>
              <a:gd name="T14" fmla="*/ 63 w 63"/>
              <a:gd name="T15" fmla="*/ 48 h 101"/>
              <a:gd name="T16" fmla="*/ 63 w 63"/>
              <a:gd name="T17" fmla="*/ 0 h 101"/>
              <a:gd name="T18" fmla="*/ 0 w 63"/>
              <a:gd name="T19" fmla="*/ 0 h 101"/>
              <a:gd name="T20" fmla="*/ 0 w 63"/>
              <a:gd name="T21" fmla="*/ 63 h 101"/>
              <a:gd name="T22" fmla="*/ 34 w 63"/>
              <a:gd name="T23" fmla="*/ 63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3" h="101">
                <a:moveTo>
                  <a:pt x="34" y="63"/>
                </a:moveTo>
                <a:cubicBezTo>
                  <a:pt x="36" y="68"/>
                  <a:pt x="36" y="73"/>
                  <a:pt x="36" y="78"/>
                </a:cubicBezTo>
                <a:cubicBezTo>
                  <a:pt x="36" y="86"/>
                  <a:pt x="34" y="94"/>
                  <a:pt x="31" y="101"/>
                </a:cubicBezTo>
                <a:cubicBezTo>
                  <a:pt x="51" y="88"/>
                  <a:pt x="63" y="70"/>
                  <a:pt x="63" y="49"/>
                </a:cubicBezTo>
                <a:cubicBezTo>
                  <a:pt x="63" y="49"/>
                  <a:pt x="63" y="49"/>
                  <a:pt x="63" y="49"/>
                </a:cubicBezTo>
                <a:cubicBezTo>
                  <a:pt x="63" y="49"/>
                  <a:pt x="63" y="49"/>
                  <a:pt x="63" y="49"/>
                </a:cubicBezTo>
                <a:cubicBezTo>
                  <a:pt x="63" y="49"/>
                  <a:pt x="63" y="49"/>
                  <a:pt x="63" y="49"/>
                </a:cubicBezTo>
                <a:cubicBezTo>
                  <a:pt x="63" y="48"/>
                  <a:pt x="63" y="48"/>
                  <a:pt x="63" y="48"/>
                </a:cubicBezTo>
                <a:cubicBezTo>
                  <a:pt x="63" y="0"/>
                  <a:pt x="63" y="0"/>
                  <a:pt x="6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3"/>
                  <a:pt x="0" y="63"/>
                  <a:pt x="0" y="63"/>
                </a:cubicBezTo>
                <a:lnTo>
                  <a:pt x="34" y="6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412"/>
          <p:cNvSpPr/>
          <p:nvPr/>
        </p:nvSpPr>
        <p:spPr bwMode="auto">
          <a:xfrm>
            <a:off x="2374901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Freeform 413"/>
          <p:cNvSpPr/>
          <p:nvPr/>
        </p:nvSpPr>
        <p:spPr bwMode="auto">
          <a:xfrm>
            <a:off x="2501901" y="865189"/>
            <a:ext cx="496888" cy="434975"/>
          </a:xfrm>
          <a:custGeom>
            <a:avLst/>
            <a:gdLst>
              <a:gd name="T0" fmla="*/ 204 w 204"/>
              <a:gd name="T1" fmla="*/ 83 h 178"/>
              <a:gd name="T2" fmla="*/ 121 w 204"/>
              <a:gd name="T3" fmla="*/ 0 h 178"/>
              <a:gd name="T4" fmla="*/ 100 w 204"/>
              <a:gd name="T5" fmla="*/ 20 h 178"/>
              <a:gd name="T6" fmla="*/ 135 w 204"/>
              <a:gd name="T7" fmla="*/ 54 h 178"/>
              <a:gd name="T8" fmla="*/ 111 w 204"/>
              <a:gd name="T9" fmla="*/ 78 h 178"/>
              <a:gd name="T10" fmla="*/ 32 w 204"/>
              <a:gd name="T11" fmla="*/ 0 h 178"/>
              <a:gd name="T12" fmla="*/ 12 w 204"/>
              <a:gd name="T13" fmla="*/ 20 h 178"/>
              <a:gd name="T14" fmla="*/ 46 w 204"/>
              <a:gd name="T15" fmla="*/ 55 h 178"/>
              <a:gd name="T16" fmla="*/ 0 w 204"/>
              <a:gd name="T17" fmla="*/ 101 h 178"/>
              <a:gd name="T18" fmla="*/ 78 w 204"/>
              <a:gd name="T19" fmla="*/ 178 h 178"/>
              <a:gd name="T20" fmla="*/ 164 w 204"/>
              <a:gd name="T21" fmla="*/ 178 h 178"/>
              <a:gd name="T22" fmla="*/ 204 w 204"/>
              <a:gd name="T23" fmla="*/ 138 h 178"/>
              <a:gd name="T24" fmla="*/ 204 w 204"/>
              <a:gd name="T25" fmla="*/ 83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4" h="178">
                <a:moveTo>
                  <a:pt x="204" y="83"/>
                </a:moveTo>
                <a:cubicBezTo>
                  <a:pt x="121" y="0"/>
                  <a:pt x="121" y="0"/>
                  <a:pt x="121" y="0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35" y="54"/>
                  <a:pt x="135" y="54"/>
                  <a:pt x="135" y="54"/>
                </a:cubicBezTo>
                <a:cubicBezTo>
                  <a:pt x="111" y="78"/>
                  <a:pt x="111" y="78"/>
                  <a:pt x="111" y="78"/>
                </a:cubicBezTo>
                <a:cubicBezTo>
                  <a:pt x="32" y="0"/>
                  <a:pt x="32" y="0"/>
                  <a:pt x="32" y="0"/>
                </a:cubicBezTo>
                <a:cubicBezTo>
                  <a:pt x="12" y="20"/>
                  <a:pt x="12" y="20"/>
                  <a:pt x="12" y="20"/>
                </a:cubicBezTo>
                <a:cubicBezTo>
                  <a:pt x="46" y="55"/>
                  <a:pt x="46" y="55"/>
                  <a:pt x="46" y="55"/>
                </a:cubicBezTo>
                <a:cubicBezTo>
                  <a:pt x="0" y="101"/>
                  <a:pt x="0" y="101"/>
                  <a:pt x="0" y="101"/>
                </a:cubicBezTo>
                <a:cubicBezTo>
                  <a:pt x="78" y="178"/>
                  <a:pt x="78" y="178"/>
                  <a:pt x="78" y="178"/>
                </a:cubicBezTo>
                <a:cubicBezTo>
                  <a:pt x="164" y="178"/>
                  <a:pt x="164" y="178"/>
                  <a:pt x="164" y="178"/>
                </a:cubicBezTo>
                <a:cubicBezTo>
                  <a:pt x="186" y="178"/>
                  <a:pt x="204" y="160"/>
                  <a:pt x="204" y="138"/>
                </a:cubicBezTo>
                <a:lnTo>
                  <a:pt x="204" y="83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414"/>
          <p:cNvSpPr/>
          <p:nvPr/>
        </p:nvSpPr>
        <p:spPr bwMode="auto">
          <a:xfrm>
            <a:off x="2501901" y="865189"/>
            <a:ext cx="153988" cy="247650"/>
          </a:xfrm>
          <a:custGeom>
            <a:avLst/>
            <a:gdLst>
              <a:gd name="T0" fmla="*/ 28 w 63"/>
              <a:gd name="T1" fmla="*/ 24 h 101"/>
              <a:gd name="T2" fmla="*/ 33 w 63"/>
              <a:gd name="T3" fmla="*/ 0 h 101"/>
              <a:gd name="T4" fmla="*/ 1 w 63"/>
              <a:gd name="T5" fmla="*/ 52 h 101"/>
              <a:gd name="T6" fmla="*/ 0 w 63"/>
              <a:gd name="T7" fmla="*/ 52 h 101"/>
              <a:gd name="T8" fmla="*/ 0 w 63"/>
              <a:gd name="T9" fmla="*/ 101 h 101"/>
              <a:gd name="T10" fmla="*/ 63 w 63"/>
              <a:gd name="T11" fmla="*/ 101 h 101"/>
              <a:gd name="T12" fmla="*/ 63 w 63"/>
              <a:gd name="T13" fmla="*/ 38 h 101"/>
              <a:gd name="T14" fmla="*/ 29 w 63"/>
              <a:gd name="T15" fmla="*/ 38 h 101"/>
              <a:gd name="T16" fmla="*/ 28 w 63"/>
              <a:gd name="T17" fmla="*/ 24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3" h="101">
                <a:moveTo>
                  <a:pt x="28" y="24"/>
                </a:moveTo>
                <a:cubicBezTo>
                  <a:pt x="28" y="15"/>
                  <a:pt x="29" y="7"/>
                  <a:pt x="33" y="0"/>
                </a:cubicBezTo>
                <a:cubicBezTo>
                  <a:pt x="13" y="13"/>
                  <a:pt x="1" y="31"/>
                  <a:pt x="1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01"/>
                  <a:pt x="0" y="101"/>
                  <a:pt x="0" y="10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38"/>
                  <a:pt x="63" y="38"/>
                  <a:pt x="63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8" y="33"/>
                  <a:pt x="28" y="28"/>
                  <a:pt x="28" y="2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415"/>
          <p:cNvSpPr/>
          <p:nvPr/>
        </p:nvSpPr>
        <p:spPr bwMode="auto">
          <a:xfrm>
            <a:off x="2719388" y="865189"/>
            <a:ext cx="152400" cy="247650"/>
          </a:xfrm>
          <a:custGeom>
            <a:avLst/>
            <a:gdLst>
              <a:gd name="T0" fmla="*/ 29 w 63"/>
              <a:gd name="T1" fmla="*/ 38 h 101"/>
              <a:gd name="T2" fmla="*/ 27 w 63"/>
              <a:gd name="T3" fmla="*/ 23 h 101"/>
              <a:gd name="T4" fmla="*/ 32 w 63"/>
              <a:gd name="T5" fmla="*/ 0 h 101"/>
              <a:gd name="T6" fmla="*/ 0 w 63"/>
              <a:gd name="T7" fmla="*/ 52 h 101"/>
              <a:gd name="T8" fmla="*/ 0 w 63"/>
              <a:gd name="T9" fmla="*/ 52 h 101"/>
              <a:gd name="T10" fmla="*/ 0 w 63"/>
              <a:gd name="T11" fmla="*/ 52 h 101"/>
              <a:gd name="T12" fmla="*/ 0 w 63"/>
              <a:gd name="T13" fmla="*/ 53 h 101"/>
              <a:gd name="T14" fmla="*/ 0 w 63"/>
              <a:gd name="T15" fmla="*/ 53 h 101"/>
              <a:gd name="T16" fmla="*/ 0 w 63"/>
              <a:gd name="T17" fmla="*/ 101 h 101"/>
              <a:gd name="T18" fmla="*/ 63 w 63"/>
              <a:gd name="T19" fmla="*/ 101 h 101"/>
              <a:gd name="T20" fmla="*/ 63 w 63"/>
              <a:gd name="T21" fmla="*/ 38 h 101"/>
              <a:gd name="T22" fmla="*/ 29 w 63"/>
              <a:gd name="T23" fmla="*/ 38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3" h="101">
                <a:moveTo>
                  <a:pt x="29" y="38"/>
                </a:moveTo>
                <a:cubicBezTo>
                  <a:pt x="27" y="33"/>
                  <a:pt x="27" y="28"/>
                  <a:pt x="27" y="23"/>
                </a:cubicBezTo>
                <a:cubicBezTo>
                  <a:pt x="27" y="15"/>
                  <a:pt x="29" y="7"/>
                  <a:pt x="32" y="0"/>
                </a:cubicBezTo>
                <a:cubicBezTo>
                  <a:pt x="13" y="13"/>
                  <a:pt x="0" y="31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2"/>
                  <a:pt x="0" y="52"/>
                  <a:pt x="0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101"/>
                  <a:pt x="0" y="101"/>
                  <a:pt x="0" y="10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38"/>
                  <a:pt x="63" y="38"/>
                  <a:pt x="63" y="38"/>
                </a:cubicBezTo>
                <a:lnTo>
                  <a:pt x="29" y="38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416"/>
          <p:cNvSpPr/>
          <p:nvPr/>
        </p:nvSpPr>
        <p:spPr bwMode="auto">
          <a:xfrm>
            <a:off x="1400176" y="676276"/>
            <a:ext cx="623888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9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9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417"/>
          <p:cNvSpPr/>
          <p:nvPr/>
        </p:nvSpPr>
        <p:spPr bwMode="auto">
          <a:xfrm>
            <a:off x="1554163" y="882651"/>
            <a:ext cx="469900" cy="417513"/>
          </a:xfrm>
          <a:custGeom>
            <a:avLst/>
            <a:gdLst>
              <a:gd name="T0" fmla="*/ 0 w 193"/>
              <a:gd name="T1" fmla="*/ 109 h 171"/>
              <a:gd name="T2" fmla="*/ 63 w 193"/>
              <a:gd name="T3" fmla="*/ 171 h 171"/>
              <a:gd name="T4" fmla="*/ 153 w 193"/>
              <a:gd name="T5" fmla="*/ 171 h 171"/>
              <a:gd name="T6" fmla="*/ 193 w 193"/>
              <a:gd name="T7" fmla="*/ 131 h 171"/>
              <a:gd name="T8" fmla="*/ 193 w 193"/>
              <a:gd name="T9" fmla="*/ 68 h 171"/>
              <a:gd name="T10" fmla="*/ 125 w 193"/>
              <a:gd name="T11" fmla="*/ 0 h 171"/>
              <a:gd name="T12" fmla="*/ 0 w 193"/>
              <a:gd name="T13" fmla="*/ 109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3" h="171">
                <a:moveTo>
                  <a:pt x="0" y="109"/>
                </a:moveTo>
                <a:cubicBezTo>
                  <a:pt x="63" y="171"/>
                  <a:pt x="63" y="171"/>
                  <a:pt x="63" y="171"/>
                </a:cubicBezTo>
                <a:cubicBezTo>
                  <a:pt x="153" y="171"/>
                  <a:pt x="153" y="171"/>
                  <a:pt x="153" y="171"/>
                </a:cubicBezTo>
                <a:cubicBezTo>
                  <a:pt x="175" y="171"/>
                  <a:pt x="193" y="154"/>
                  <a:pt x="193" y="131"/>
                </a:cubicBezTo>
                <a:cubicBezTo>
                  <a:pt x="193" y="68"/>
                  <a:pt x="193" y="68"/>
                  <a:pt x="193" y="68"/>
                </a:cubicBezTo>
                <a:cubicBezTo>
                  <a:pt x="125" y="0"/>
                  <a:pt x="125" y="0"/>
                  <a:pt x="125" y="0"/>
                </a:cubicBezTo>
                <a:lnTo>
                  <a:pt x="0" y="109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418"/>
          <p:cNvSpPr/>
          <p:nvPr/>
        </p:nvSpPr>
        <p:spPr bwMode="auto">
          <a:xfrm>
            <a:off x="1527176" y="827089"/>
            <a:ext cx="371475" cy="322263"/>
          </a:xfrm>
          <a:custGeom>
            <a:avLst/>
            <a:gdLst>
              <a:gd name="T0" fmla="*/ 76 w 152"/>
              <a:gd name="T1" fmla="*/ 0 h 132"/>
              <a:gd name="T2" fmla="*/ 0 w 152"/>
              <a:gd name="T3" fmla="*/ 59 h 132"/>
              <a:gd name="T4" fmla="*/ 17 w 152"/>
              <a:gd name="T5" fmla="*/ 95 h 132"/>
              <a:gd name="T6" fmla="*/ 11 w 152"/>
              <a:gd name="T7" fmla="*/ 132 h 132"/>
              <a:gd name="T8" fmla="*/ 55 w 152"/>
              <a:gd name="T9" fmla="*/ 115 h 132"/>
              <a:gd name="T10" fmla="*/ 76 w 152"/>
              <a:gd name="T11" fmla="*/ 117 h 132"/>
              <a:gd name="T12" fmla="*/ 152 w 152"/>
              <a:gd name="T13" fmla="*/ 59 h 132"/>
              <a:gd name="T14" fmla="*/ 76 w 152"/>
              <a:gd name="T15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2" h="132">
                <a:moveTo>
                  <a:pt x="76" y="0"/>
                </a:moveTo>
                <a:cubicBezTo>
                  <a:pt x="34" y="0"/>
                  <a:pt x="0" y="26"/>
                  <a:pt x="0" y="59"/>
                </a:cubicBezTo>
                <a:cubicBezTo>
                  <a:pt x="0" y="72"/>
                  <a:pt x="6" y="85"/>
                  <a:pt x="17" y="95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2" y="116"/>
                  <a:pt x="69" y="117"/>
                  <a:pt x="76" y="117"/>
                </a:cubicBezTo>
                <a:cubicBezTo>
                  <a:pt x="118" y="117"/>
                  <a:pt x="152" y="91"/>
                  <a:pt x="152" y="59"/>
                </a:cubicBezTo>
                <a:cubicBezTo>
                  <a:pt x="152" y="26"/>
                  <a:pt x="118" y="0"/>
                  <a:pt x="76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419"/>
          <p:cNvSpPr/>
          <p:nvPr/>
        </p:nvSpPr>
        <p:spPr bwMode="auto">
          <a:xfrm>
            <a:off x="1668463" y="1000126"/>
            <a:ext cx="230188" cy="196850"/>
          </a:xfrm>
          <a:custGeom>
            <a:avLst/>
            <a:gdLst>
              <a:gd name="T0" fmla="*/ 94 w 94"/>
              <a:gd name="T1" fmla="*/ 36 h 81"/>
              <a:gd name="T2" fmla="*/ 47 w 94"/>
              <a:gd name="T3" fmla="*/ 0 h 81"/>
              <a:gd name="T4" fmla="*/ 0 w 94"/>
              <a:gd name="T5" fmla="*/ 36 h 81"/>
              <a:gd name="T6" fmla="*/ 47 w 94"/>
              <a:gd name="T7" fmla="*/ 72 h 81"/>
              <a:gd name="T8" fmla="*/ 60 w 94"/>
              <a:gd name="T9" fmla="*/ 70 h 81"/>
              <a:gd name="T10" fmla="*/ 87 w 94"/>
              <a:gd name="T11" fmla="*/ 81 h 81"/>
              <a:gd name="T12" fmla="*/ 84 w 94"/>
              <a:gd name="T13" fmla="*/ 58 h 81"/>
              <a:gd name="T14" fmla="*/ 94 w 94"/>
              <a:gd name="T15" fmla="*/ 3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4" h="81">
                <a:moveTo>
                  <a:pt x="94" y="36"/>
                </a:moveTo>
                <a:cubicBezTo>
                  <a:pt x="94" y="16"/>
                  <a:pt x="73" y="0"/>
                  <a:pt x="47" y="0"/>
                </a:cubicBezTo>
                <a:cubicBezTo>
                  <a:pt x="21" y="0"/>
                  <a:pt x="0" y="16"/>
                  <a:pt x="0" y="36"/>
                </a:cubicBezTo>
                <a:cubicBezTo>
                  <a:pt x="0" y="55"/>
                  <a:pt x="21" y="72"/>
                  <a:pt x="47" y="72"/>
                </a:cubicBezTo>
                <a:cubicBezTo>
                  <a:pt x="51" y="72"/>
                  <a:pt x="56" y="71"/>
                  <a:pt x="60" y="70"/>
                </a:cubicBezTo>
                <a:cubicBezTo>
                  <a:pt x="87" y="81"/>
                  <a:pt x="87" y="81"/>
                  <a:pt x="87" y="81"/>
                </a:cubicBezTo>
                <a:cubicBezTo>
                  <a:pt x="84" y="58"/>
                  <a:pt x="84" y="58"/>
                  <a:pt x="84" y="58"/>
                </a:cubicBezTo>
                <a:cubicBezTo>
                  <a:pt x="90" y="52"/>
                  <a:pt x="94" y="44"/>
                  <a:pt x="94" y="36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420"/>
          <p:cNvSpPr/>
          <p:nvPr/>
        </p:nvSpPr>
        <p:spPr bwMode="auto">
          <a:xfrm>
            <a:off x="427038" y="676276"/>
            <a:ext cx="622300" cy="62388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9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9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421"/>
          <p:cNvSpPr/>
          <p:nvPr/>
        </p:nvSpPr>
        <p:spPr bwMode="auto">
          <a:xfrm>
            <a:off x="592138" y="895351"/>
            <a:ext cx="457200" cy="404813"/>
          </a:xfrm>
          <a:custGeom>
            <a:avLst/>
            <a:gdLst>
              <a:gd name="T0" fmla="*/ 125 w 188"/>
              <a:gd name="T1" fmla="*/ 0 h 166"/>
              <a:gd name="T2" fmla="*/ 0 w 188"/>
              <a:gd name="T3" fmla="*/ 108 h 166"/>
              <a:gd name="T4" fmla="*/ 57 w 188"/>
              <a:gd name="T5" fmla="*/ 166 h 166"/>
              <a:gd name="T6" fmla="*/ 154 w 188"/>
              <a:gd name="T7" fmla="*/ 166 h 166"/>
              <a:gd name="T8" fmla="*/ 188 w 188"/>
              <a:gd name="T9" fmla="*/ 126 h 166"/>
              <a:gd name="T10" fmla="*/ 188 w 188"/>
              <a:gd name="T11" fmla="*/ 63 h 166"/>
              <a:gd name="T12" fmla="*/ 125 w 188"/>
              <a:gd name="T13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8" h="166">
                <a:moveTo>
                  <a:pt x="125" y="0"/>
                </a:moveTo>
                <a:cubicBezTo>
                  <a:pt x="0" y="108"/>
                  <a:pt x="0" y="108"/>
                  <a:pt x="0" y="108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154" y="166"/>
                  <a:pt x="154" y="166"/>
                  <a:pt x="154" y="166"/>
                </a:cubicBezTo>
                <a:cubicBezTo>
                  <a:pt x="173" y="163"/>
                  <a:pt x="188" y="147"/>
                  <a:pt x="188" y="126"/>
                </a:cubicBezTo>
                <a:cubicBezTo>
                  <a:pt x="188" y="63"/>
                  <a:pt x="188" y="63"/>
                  <a:pt x="188" y="63"/>
                </a:cubicBezTo>
                <a:lnTo>
                  <a:pt x="125" y="0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422"/>
          <p:cNvSpPr/>
          <p:nvPr/>
        </p:nvSpPr>
        <p:spPr bwMode="auto">
          <a:xfrm>
            <a:off x="565151" y="838201"/>
            <a:ext cx="369888" cy="320675"/>
          </a:xfrm>
          <a:custGeom>
            <a:avLst/>
            <a:gdLst>
              <a:gd name="T0" fmla="*/ 76 w 152"/>
              <a:gd name="T1" fmla="*/ 0 h 131"/>
              <a:gd name="T2" fmla="*/ 0 w 152"/>
              <a:gd name="T3" fmla="*/ 58 h 131"/>
              <a:gd name="T4" fmla="*/ 16 w 152"/>
              <a:gd name="T5" fmla="*/ 95 h 131"/>
              <a:gd name="T6" fmla="*/ 11 w 152"/>
              <a:gd name="T7" fmla="*/ 131 h 131"/>
              <a:gd name="T8" fmla="*/ 55 w 152"/>
              <a:gd name="T9" fmla="*/ 114 h 131"/>
              <a:gd name="T10" fmla="*/ 76 w 152"/>
              <a:gd name="T11" fmla="*/ 116 h 131"/>
              <a:gd name="T12" fmla="*/ 152 w 152"/>
              <a:gd name="T13" fmla="*/ 58 h 131"/>
              <a:gd name="T14" fmla="*/ 76 w 152"/>
              <a:gd name="T15" fmla="*/ 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2" h="131">
                <a:moveTo>
                  <a:pt x="76" y="0"/>
                </a:moveTo>
                <a:cubicBezTo>
                  <a:pt x="34" y="0"/>
                  <a:pt x="0" y="26"/>
                  <a:pt x="0" y="58"/>
                </a:cubicBezTo>
                <a:cubicBezTo>
                  <a:pt x="0" y="72"/>
                  <a:pt x="6" y="85"/>
                  <a:pt x="16" y="95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62" y="116"/>
                  <a:pt x="69" y="116"/>
                  <a:pt x="76" y="116"/>
                </a:cubicBezTo>
                <a:cubicBezTo>
                  <a:pt x="118" y="116"/>
                  <a:pt x="152" y="90"/>
                  <a:pt x="152" y="58"/>
                </a:cubicBezTo>
                <a:cubicBezTo>
                  <a:pt x="152" y="26"/>
                  <a:pt x="118" y="0"/>
                  <a:pt x="76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05"/>
          <p:cNvGrpSpPr/>
          <p:nvPr/>
        </p:nvGrpSpPr>
        <p:grpSpPr bwMode="auto">
          <a:xfrm>
            <a:off x="241300" y="3608388"/>
            <a:ext cx="11715750" cy="2657475"/>
            <a:chOff x="152" y="2273"/>
            <a:chExt cx="7380" cy="1674"/>
          </a:xfrm>
        </p:grpSpPr>
        <p:sp>
          <p:nvSpPr>
            <p:cNvPr id="245" name="Freeform 5"/>
            <p:cNvSpPr/>
            <p:nvPr/>
          </p:nvSpPr>
          <p:spPr bwMode="auto">
            <a:xfrm>
              <a:off x="7126" y="3541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48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6"/>
            <p:cNvSpPr/>
            <p:nvPr/>
          </p:nvSpPr>
          <p:spPr bwMode="auto">
            <a:xfrm>
              <a:off x="7262" y="3651"/>
              <a:ext cx="270" cy="296"/>
            </a:xfrm>
            <a:custGeom>
              <a:avLst/>
              <a:gdLst>
                <a:gd name="T0" fmla="*/ 75 w 170"/>
                <a:gd name="T1" fmla="*/ 17 h 187"/>
                <a:gd name="T2" fmla="*/ 60 w 170"/>
                <a:gd name="T3" fmla="*/ 9 h 187"/>
                <a:gd name="T4" fmla="*/ 36 w 170"/>
                <a:gd name="T5" fmla="*/ 0 h 187"/>
                <a:gd name="T6" fmla="*/ 0 w 170"/>
                <a:gd name="T7" fmla="*/ 27 h 187"/>
                <a:gd name="T8" fmla="*/ 6 w 170"/>
                <a:gd name="T9" fmla="*/ 64 h 187"/>
                <a:gd name="T10" fmla="*/ 13 w 170"/>
                <a:gd name="T11" fmla="*/ 71 h 187"/>
                <a:gd name="T12" fmla="*/ 6 w 170"/>
                <a:gd name="T13" fmla="*/ 78 h 187"/>
                <a:gd name="T14" fmla="*/ 35 w 170"/>
                <a:gd name="T15" fmla="*/ 107 h 187"/>
                <a:gd name="T16" fmla="*/ 19 w 170"/>
                <a:gd name="T17" fmla="*/ 123 h 187"/>
                <a:gd name="T18" fmla="*/ 35 w 170"/>
                <a:gd name="T19" fmla="*/ 139 h 187"/>
                <a:gd name="T20" fmla="*/ 34 w 170"/>
                <a:gd name="T21" fmla="*/ 140 h 187"/>
                <a:gd name="T22" fmla="*/ 81 w 170"/>
                <a:gd name="T23" fmla="*/ 187 h 187"/>
                <a:gd name="T24" fmla="*/ 130 w 170"/>
                <a:gd name="T25" fmla="*/ 187 h 187"/>
                <a:gd name="T26" fmla="*/ 170 w 170"/>
                <a:gd name="T27" fmla="*/ 147 h 187"/>
                <a:gd name="T28" fmla="*/ 170 w 170"/>
                <a:gd name="T29" fmla="*/ 94 h 187"/>
                <a:gd name="T30" fmla="*/ 79 w 170"/>
                <a:gd name="T31" fmla="*/ 3 h 187"/>
                <a:gd name="T32" fmla="*/ 75 w 170"/>
                <a:gd name="T33" fmla="*/ 1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0" h="187">
                  <a:moveTo>
                    <a:pt x="75" y="17"/>
                  </a:moveTo>
                  <a:cubicBezTo>
                    <a:pt x="60" y="9"/>
                    <a:pt x="60" y="9"/>
                    <a:pt x="60" y="9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35" y="139"/>
                    <a:pt x="35" y="139"/>
                    <a:pt x="35" y="139"/>
                  </a:cubicBezTo>
                  <a:cubicBezTo>
                    <a:pt x="34" y="140"/>
                    <a:pt x="34" y="140"/>
                    <a:pt x="34" y="140"/>
                  </a:cubicBezTo>
                  <a:cubicBezTo>
                    <a:pt x="81" y="187"/>
                    <a:pt x="81" y="187"/>
                    <a:pt x="81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52" y="187"/>
                    <a:pt x="170" y="169"/>
                    <a:pt x="170" y="147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79" y="3"/>
                    <a:pt x="79" y="3"/>
                    <a:pt x="79" y="3"/>
                  </a:cubicBezTo>
                  <a:lnTo>
                    <a:pt x="75" y="17"/>
                  </a:lnTo>
                  <a:close/>
                </a:path>
              </a:pathLst>
            </a:custGeom>
            <a:solidFill>
              <a:srgbClr val="B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7"/>
            <p:cNvSpPr>
              <a:spLocks noEditPoints="1"/>
            </p:cNvSpPr>
            <p:nvPr/>
          </p:nvSpPr>
          <p:spPr bwMode="auto">
            <a:xfrm>
              <a:off x="7246" y="3632"/>
              <a:ext cx="165" cy="241"/>
            </a:xfrm>
            <a:custGeom>
              <a:avLst/>
              <a:gdLst>
                <a:gd name="T0" fmla="*/ 104 w 104"/>
                <a:gd name="T1" fmla="*/ 52 h 152"/>
                <a:gd name="T2" fmla="*/ 52 w 104"/>
                <a:gd name="T3" fmla="*/ 0 h 152"/>
                <a:gd name="T4" fmla="*/ 0 w 104"/>
                <a:gd name="T5" fmla="*/ 52 h 152"/>
                <a:gd name="T6" fmla="*/ 44 w 104"/>
                <a:gd name="T7" fmla="*/ 104 h 152"/>
                <a:gd name="T8" fmla="*/ 44 w 104"/>
                <a:gd name="T9" fmla="*/ 118 h 152"/>
                <a:gd name="T10" fmla="*/ 29 w 104"/>
                <a:gd name="T11" fmla="*/ 118 h 152"/>
                <a:gd name="T12" fmla="*/ 29 w 104"/>
                <a:gd name="T13" fmla="*/ 135 h 152"/>
                <a:gd name="T14" fmla="*/ 44 w 104"/>
                <a:gd name="T15" fmla="*/ 135 h 152"/>
                <a:gd name="T16" fmla="*/ 44 w 104"/>
                <a:gd name="T17" fmla="*/ 152 h 152"/>
                <a:gd name="T18" fmla="*/ 61 w 104"/>
                <a:gd name="T19" fmla="*/ 152 h 152"/>
                <a:gd name="T20" fmla="*/ 61 w 104"/>
                <a:gd name="T21" fmla="*/ 135 h 152"/>
                <a:gd name="T22" fmla="*/ 76 w 104"/>
                <a:gd name="T23" fmla="*/ 135 h 152"/>
                <a:gd name="T24" fmla="*/ 76 w 104"/>
                <a:gd name="T25" fmla="*/ 118 h 152"/>
                <a:gd name="T26" fmla="*/ 61 w 104"/>
                <a:gd name="T27" fmla="*/ 118 h 152"/>
                <a:gd name="T28" fmla="*/ 61 w 104"/>
                <a:gd name="T29" fmla="*/ 104 h 152"/>
                <a:gd name="T30" fmla="*/ 104 w 104"/>
                <a:gd name="T31" fmla="*/ 52 h 152"/>
                <a:gd name="T32" fmla="*/ 58 w 104"/>
                <a:gd name="T33" fmla="*/ 87 h 152"/>
                <a:gd name="T34" fmla="*/ 52 w 104"/>
                <a:gd name="T35" fmla="*/ 88 h 152"/>
                <a:gd name="T36" fmla="*/ 46 w 104"/>
                <a:gd name="T37" fmla="*/ 87 h 152"/>
                <a:gd name="T38" fmla="*/ 25 w 104"/>
                <a:gd name="T39" fmla="*/ 75 h 152"/>
                <a:gd name="T40" fmla="*/ 19 w 104"/>
                <a:gd name="T41" fmla="*/ 65 h 152"/>
                <a:gd name="T42" fmla="*/ 17 w 104"/>
                <a:gd name="T43" fmla="*/ 52 h 152"/>
                <a:gd name="T44" fmla="*/ 27 w 104"/>
                <a:gd name="T45" fmla="*/ 27 h 152"/>
                <a:gd name="T46" fmla="*/ 52 w 104"/>
                <a:gd name="T47" fmla="*/ 17 h 152"/>
                <a:gd name="T48" fmla="*/ 77 w 104"/>
                <a:gd name="T49" fmla="*/ 27 h 152"/>
                <a:gd name="T50" fmla="*/ 87 w 104"/>
                <a:gd name="T51" fmla="*/ 52 h 152"/>
                <a:gd name="T52" fmla="*/ 85 w 104"/>
                <a:gd name="T53" fmla="*/ 65 h 152"/>
                <a:gd name="T54" fmla="*/ 79 w 104"/>
                <a:gd name="T55" fmla="*/ 75 h 152"/>
                <a:gd name="T56" fmla="*/ 58 w 104"/>
                <a:gd name="T57" fmla="*/ 8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4" h="152">
                  <a:moveTo>
                    <a:pt x="104" y="52"/>
                  </a:moveTo>
                  <a:cubicBezTo>
                    <a:pt x="104" y="23"/>
                    <a:pt x="81" y="0"/>
                    <a:pt x="52" y="0"/>
                  </a:cubicBezTo>
                  <a:cubicBezTo>
                    <a:pt x="23" y="0"/>
                    <a:pt x="0" y="23"/>
                    <a:pt x="0" y="52"/>
                  </a:cubicBezTo>
                  <a:cubicBezTo>
                    <a:pt x="0" y="78"/>
                    <a:pt x="19" y="100"/>
                    <a:pt x="44" y="104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35"/>
                    <a:pt x="29" y="135"/>
                    <a:pt x="29" y="135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61" y="152"/>
                    <a:pt x="61" y="152"/>
                    <a:pt x="61" y="152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76" y="135"/>
                    <a:pt x="76" y="135"/>
                    <a:pt x="76" y="135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86" y="100"/>
                    <a:pt x="104" y="78"/>
                    <a:pt x="104" y="52"/>
                  </a:cubicBezTo>
                  <a:close/>
                  <a:moveTo>
                    <a:pt x="58" y="87"/>
                  </a:moveTo>
                  <a:cubicBezTo>
                    <a:pt x="52" y="88"/>
                    <a:pt x="52" y="88"/>
                    <a:pt x="52" y="88"/>
                  </a:cubicBezTo>
                  <a:cubicBezTo>
                    <a:pt x="46" y="87"/>
                    <a:pt x="46" y="87"/>
                    <a:pt x="46" y="87"/>
                  </a:cubicBezTo>
                  <a:cubicBezTo>
                    <a:pt x="38" y="86"/>
                    <a:pt x="31" y="81"/>
                    <a:pt x="25" y="75"/>
                  </a:cubicBezTo>
                  <a:cubicBezTo>
                    <a:pt x="23" y="72"/>
                    <a:pt x="21" y="69"/>
                    <a:pt x="19" y="65"/>
                  </a:cubicBezTo>
                  <a:cubicBezTo>
                    <a:pt x="18" y="61"/>
                    <a:pt x="17" y="57"/>
                    <a:pt x="17" y="52"/>
                  </a:cubicBezTo>
                  <a:cubicBezTo>
                    <a:pt x="17" y="43"/>
                    <a:pt x="21" y="34"/>
                    <a:pt x="27" y="27"/>
                  </a:cubicBezTo>
                  <a:cubicBezTo>
                    <a:pt x="34" y="21"/>
                    <a:pt x="43" y="17"/>
                    <a:pt x="52" y="17"/>
                  </a:cubicBezTo>
                  <a:cubicBezTo>
                    <a:pt x="61" y="17"/>
                    <a:pt x="70" y="21"/>
                    <a:pt x="77" y="27"/>
                  </a:cubicBezTo>
                  <a:cubicBezTo>
                    <a:pt x="83" y="34"/>
                    <a:pt x="87" y="43"/>
                    <a:pt x="87" y="52"/>
                  </a:cubicBezTo>
                  <a:cubicBezTo>
                    <a:pt x="87" y="56"/>
                    <a:pt x="86" y="61"/>
                    <a:pt x="85" y="65"/>
                  </a:cubicBezTo>
                  <a:cubicBezTo>
                    <a:pt x="84" y="68"/>
                    <a:pt x="81" y="72"/>
                    <a:pt x="79" y="75"/>
                  </a:cubicBezTo>
                  <a:cubicBezTo>
                    <a:pt x="73" y="81"/>
                    <a:pt x="66" y="85"/>
                    <a:pt x="58" y="8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8"/>
            <p:cNvSpPr/>
            <p:nvPr/>
          </p:nvSpPr>
          <p:spPr bwMode="auto">
            <a:xfrm>
              <a:off x="6492" y="3541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9"/>
            <p:cNvSpPr/>
            <p:nvPr/>
          </p:nvSpPr>
          <p:spPr bwMode="auto">
            <a:xfrm>
              <a:off x="6585" y="3637"/>
              <a:ext cx="313" cy="310"/>
            </a:xfrm>
            <a:custGeom>
              <a:avLst/>
              <a:gdLst>
                <a:gd name="T0" fmla="*/ 145 w 197"/>
                <a:gd name="T1" fmla="*/ 0 h 196"/>
                <a:gd name="T2" fmla="*/ 83 w 197"/>
                <a:gd name="T3" fmla="*/ 61 h 196"/>
                <a:gd name="T4" fmla="*/ 47 w 197"/>
                <a:gd name="T5" fmla="*/ 46 h 196"/>
                <a:gd name="T6" fmla="*/ 15 w 197"/>
                <a:gd name="T7" fmla="*/ 66 h 196"/>
                <a:gd name="T8" fmla="*/ 0 w 197"/>
                <a:gd name="T9" fmla="*/ 97 h 196"/>
                <a:gd name="T10" fmla="*/ 10 w 197"/>
                <a:gd name="T11" fmla="*/ 135 h 196"/>
                <a:gd name="T12" fmla="*/ 71 w 197"/>
                <a:gd name="T13" fmla="*/ 196 h 196"/>
                <a:gd name="T14" fmla="*/ 157 w 197"/>
                <a:gd name="T15" fmla="*/ 196 h 196"/>
                <a:gd name="T16" fmla="*/ 197 w 197"/>
                <a:gd name="T17" fmla="*/ 156 h 196"/>
                <a:gd name="T18" fmla="*/ 197 w 197"/>
                <a:gd name="T19" fmla="*/ 52 h 196"/>
                <a:gd name="T20" fmla="*/ 145 w 197"/>
                <a:gd name="T2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" h="196">
                  <a:moveTo>
                    <a:pt x="145" y="0"/>
                  </a:moveTo>
                  <a:cubicBezTo>
                    <a:pt x="83" y="61"/>
                    <a:pt x="83" y="61"/>
                    <a:pt x="83" y="61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157" y="196"/>
                    <a:pt x="157" y="196"/>
                    <a:pt x="157" y="196"/>
                  </a:cubicBezTo>
                  <a:cubicBezTo>
                    <a:pt x="179" y="196"/>
                    <a:pt x="197" y="178"/>
                    <a:pt x="197" y="156"/>
                  </a:cubicBezTo>
                  <a:cubicBezTo>
                    <a:pt x="197" y="52"/>
                    <a:pt x="197" y="52"/>
                    <a:pt x="197" y="5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10"/>
            <p:cNvSpPr>
              <a:spLocks noEditPoints="1"/>
            </p:cNvSpPr>
            <p:nvPr/>
          </p:nvSpPr>
          <p:spPr bwMode="auto">
            <a:xfrm>
              <a:off x="6566" y="3637"/>
              <a:ext cx="249" cy="241"/>
            </a:xfrm>
            <a:custGeom>
              <a:avLst/>
              <a:gdLst>
                <a:gd name="T0" fmla="*/ 138 w 157"/>
                <a:gd name="T1" fmla="*/ 0 h 152"/>
                <a:gd name="T2" fmla="*/ 106 w 157"/>
                <a:gd name="T3" fmla="*/ 0 h 152"/>
                <a:gd name="T4" fmla="*/ 106 w 157"/>
                <a:gd name="T5" fmla="*/ 19 h 152"/>
                <a:gd name="T6" fmla="*/ 125 w 157"/>
                <a:gd name="T7" fmla="*/ 19 h 152"/>
                <a:gd name="T8" fmla="*/ 96 w 157"/>
                <a:gd name="T9" fmla="*/ 48 h 152"/>
                <a:gd name="T10" fmla="*/ 62 w 157"/>
                <a:gd name="T11" fmla="*/ 37 h 152"/>
                <a:gd name="T12" fmla="*/ 22 w 157"/>
                <a:gd name="T13" fmla="*/ 54 h 152"/>
                <a:gd name="T14" fmla="*/ 22 w 157"/>
                <a:gd name="T15" fmla="*/ 135 h 152"/>
                <a:gd name="T16" fmla="*/ 62 w 157"/>
                <a:gd name="T17" fmla="*/ 152 h 152"/>
                <a:gd name="T18" fmla="*/ 102 w 157"/>
                <a:gd name="T19" fmla="*/ 135 h 152"/>
                <a:gd name="T20" fmla="*/ 109 w 157"/>
                <a:gd name="T21" fmla="*/ 62 h 152"/>
                <a:gd name="T22" fmla="*/ 138 w 157"/>
                <a:gd name="T23" fmla="*/ 32 h 152"/>
                <a:gd name="T24" fmla="*/ 138 w 157"/>
                <a:gd name="T25" fmla="*/ 51 h 152"/>
                <a:gd name="T26" fmla="*/ 157 w 157"/>
                <a:gd name="T27" fmla="*/ 51 h 152"/>
                <a:gd name="T28" fmla="*/ 157 w 157"/>
                <a:gd name="T29" fmla="*/ 19 h 152"/>
                <a:gd name="T30" fmla="*/ 157 w 157"/>
                <a:gd name="T31" fmla="*/ 0 h 152"/>
                <a:gd name="T32" fmla="*/ 138 w 157"/>
                <a:gd name="T33" fmla="*/ 0 h 152"/>
                <a:gd name="T34" fmla="*/ 89 w 157"/>
                <a:gd name="T35" fmla="*/ 121 h 152"/>
                <a:gd name="T36" fmla="*/ 62 w 157"/>
                <a:gd name="T37" fmla="*/ 133 h 152"/>
                <a:gd name="T38" fmla="*/ 35 w 157"/>
                <a:gd name="T39" fmla="*/ 121 h 152"/>
                <a:gd name="T40" fmla="*/ 24 w 157"/>
                <a:gd name="T41" fmla="*/ 94 h 152"/>
                <a:gd name="T42" fmla="*/ 35 w 157"/>
                <a:gd name="T43" fmla="*/ 67 h 152"/>
                <a:gd name="T44" fmla="*/ 62 w 157"/>
                <a:gd name="T45" fmla="*/ 56 h 152"/>
                <a:gd name="T46" fmla="*/ 89 w 157"/>
                <a:gd name="T47" fmla="*/ 67 h 152"/>
                <a:gd name="T48" fmla="*/ 100 w 157"/>
                <a:gd name="T49" fmla="*/ 94 h 152"/>
                <a:gd name="T50" fmla="*/ 89 w 157"/>
                <a:gd name="T51" fmla="*/ 12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7" h="152">
                  <a:moveTo>
                    <a:pt x="138" y="0"/>
                  </a:moveTo>
                  <a:cubicBezTo>
                    <a:pt x="106" y="0"/>
                    <a:pt x="106" y="0"/>
                    <a:pt x="106" y="0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25" y="19"/>
                    <a:pt x="125" y="19"/>
                    <a:pt x="125" y="19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86" y="41"/>
                    <a:pt x="74" y="37"/>
                    <a:pt x="62" y="37"/>
                  </a:cubicBezTo>
                  <a:cubicBezTo>
                    <a:pt x="47" y="37"/>
                    <a:pt x="33" y="43"/>
                    <a:pt x="22" y="54"/>
                  </a:cubicBezTo>
                  <a:cubicBezTo>
                    <a:pt x="0" y="76"/>
                    <a:pt x="0" y="112"/>
                    <a:pt x="22" y="135"/>
                  </a:cubicBezTo>
                  <a:cubicBezTo>
                    <a:pt x="33" y="146"/>
                    <a:pt x="47" y="152"/>
                    <a:pt x="62" y="152"/>
                  </a:cubicBezTo>
                  <a:cubicBezTo>
                    <a:pt x="76" y="152"/>
                    <a:pt x="91" y="146"/>
                    <a:pt x="102" y="135"/>
                  </a:cubicBezTo>
                  <a:cubicBezTo>
                    <a:pt x="122" y="115"/>
                    <a:pt x="124" y="84"/>
                    <a:pt x="109" y="62"/>
                  </a:cubicBezTo>
                  <a:cubicBezTo>
                    <a:pt x="138" y="32"/>
                    <a:pt x="138" y="32"/>
                    <a:pt x="138" y="32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57" y="51"/>
                    <a:pt x="157" y="51"/>
                    <a:pt x="157" y="51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57" y="0"/>
                    <a:pt x="157" y="0"/>
                    <a:pt x="157" y="0"/>
                  </a:cubicBezTo>
                  <a:lnTo>
                    <a:pt x="138" y="0"/>
                  </a:lnTo>
                  <a:close/>
                  <a:moveTo>
                    <a:pt x="89" y="121"/>
                  </a:moveTo>
                  <a:cubicBezTo>
                    <a:pt x="82" y="129"/>
                    <a:pt x="72" y="133"/>
                    <a:pt x="62" y="133"/>
                  </a:cubicBezTo>
                  <a:cubicBezTo>
                    <a:pt x="52" y="133"/>
                    <a:pt x="42" y="129"/>
                    <a:pt x="35" y="121"/>
                  </a:cubicBezTo>
                  <a:cubicBezTo>
                    <a:pt x="28" y="114"/>
                    <a:pt x="24" y="105"/>
                    <a:pt x="24" y="94"/>
                  </a:cubicBezTo>
                  <a:cubicBezTo>
                    <a:pt x="24" y="84"/>
                    <a:pt x="28" y="74"/>
                    <a:pt x="35" y="67"/>
                  </a:cubicBezTo>
                  <a:cubicBezTo>
                    <a:pt x="42" y="60"/>
                    <a:pt x="52" y="56"/>
                    <a:pt x="62" y="56"/>
                  </a:cubicBezTo>
                  <a:cubicBezTo>
                    <a:pt x="72" y="56"/>
                    <a:pt x="82" y="60"/>
                    <a:pt x="89" y="67"/>
                  </a:cubicBezTo>
                  <a:cubicBezTo>
                    <a:pt x="96" y="74"/>
                    <a:pt x="100" y="84"/>
                    <a:pt x="100" y="94"/>
                  </a:cubicBezTo>
                  <a:cubicBezTo>
                    <a:pt x="100" y="105"/>
                    <a:pt x="96" y="114"/>
                    <a:pt x="89" y="12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11"/>
            <p:cNvSpPr/>
            <p:nvPr/>
          </p:nvSpPr>
          <p:spPr bwMode="auto">
            <a:xfrm>
              <a:off x="5858" y="3541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12"/>
            <p:cNvSpPr/>
            <p:nvPr/>
          </p:nvSpPr>
          <p:spPr bwMode="auto">
            <a:xfrm>
              <a:off x="5947" y="3664"/>
              <a:ext cx="317" cy="283"/>
            </a:xfrm>
            <a:custGeom>
              <a:avLst/>
              <a:gdLst>
                <a:gd name="T0" fmla="*/ 145 w 200"/>
                <a:gd name="T1" fmla="*/ 0 h 179"/>
                <a:gd name="T2" fmla="*/ 0 w 200"/>
                <a:gd name="T3" fmla="*/ 121 h 179"/>
                <a:gd name="T4" fmla="*/ 58 w 200"/>
                <a:gd name="T5" fmla="*/ 179 h 179"/>
                <a:gd name="T6" fmla="*/ 160 w 200"/>
                <a:gd name="T7" fmla="*/ 179 h 179"/>
                <a:gd name="T8" fmla="*/ 200 w 200"/>
                <a:gd name="T9" fmla="*/ 139 h 179"/>
                <a:gd name="T10" fmla="*/ 200 w 200"/>
                <a:gd name="T11" fmla="*/ 55 h 179"/>
                <a:gd name="T12" fmla="*/ 145 w 200"/>
                <a:gd name="T13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179">
                  <a:moveTo>
                    <a:pt x="145" y="0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58" y="179"/>
                    <a:pt x="58" y="179"/>
                    <a:pt x="58" y="179"/>
                  </a:cubicBezTo>
                  <a:cubicBezTo>
                    <a:pt x="160" y="179"/>
                    <a:pt x="160" y="179"/>
                    <a:pt x="160" y="179"/>
                  </a:cubicBezTo>
                  <a:cubicBezTo>
                    <a:pt x="182" y="179"/>
                    <a:pt x="200" y="161"/>
                    <a:pt x="200" y="139"/>
                  </a:cubicBezTo>
                  <a:cubicBezTo>
                    <a:pt x="200" y="55"/>
                    <a:pt x="200" y="55"/>
                    <a:pt x="200" y="55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13"/>
            <p:cNvSpPr/>
            <p:nvPr/>
          </p:nvSpPr>
          <p:spPr bwMode="auto">
            <a:xfrm>
              <a:off x="5940" y="3659"/>
              <a:ext cx="241" cy="201"/>
            </a:xfrm>
            <a:custGeom>
              <a:avLst/>
              <a:gdLst>
                <a:gd name="T0" fmla="*/ 140 w 152"/>
                <a:gd name="T1" fmla="*/ 0 h 127"/>
                <a:gd name="T2" fmla="*/ 12 w 152"/>
                <a:gd name="T3" fmla="*/ 0 h 127"/>
                <a:gd name="T4" fmla="*/ 0 w 152"/>
                <a:gd name="T5" fmla="*/ 11 h 127"/>
                <a:gd name="T6" fmla="*/ 0 w 152"/>
                <a:gd name="T7" fmla="*/ 116 h 127"/>
                <a:gd name="T8" fmla="*/ 12 w 152"/>
                <a:gd name="T9" fmla="*/ 127 h 127"/>
                <a:gd name="T10" fmla="*/ 140 w 152"/>
                <a:gd name="T11" fmla="*/ 127 h 127"/>
                <a:gd name="T12" fmla="*/ 152 w 152"/>
                <a:gd name="T13" fmla="*/ 116 h 127"/>
                <a:gd name="T14" fmla="*/ 152 w 152"/>
                <a:gd name="T15" fmla="*/ 11 h 127"/>
                <a:gd name="T16" fmla="*/ 140 w 152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27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2"/>
                    <a:pt x="5" y="127"/>
                    <a:pt x="12" y="127"/>
                  </a:cubicBezTo>
                  <a:cubicBezTo>
                    <a:pt x="140" y="127"/>
                    <a:pt x="140" y="127"/>
                    <a:pt x="140" y="127"/>
                  </a:cubicBezTo>
                  <a:cubicBezTo>
                    <a:pt x="147" y="127"/>
                    <a:pt x="152" y="122"/>
                    <a:pt x="152" y="116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Rectangle 14"/>
            <p:cNvSpPr>
              <a:spLocks noChangeArrowheads="1"/>
            </p:cNvSpPr>
            <p:nvPr/>
          </p:nvSpPr>
          <p:spPr bwMode="auto">
            <a:xfrm>
              <a:off x="6015" y="3822"/>
              <a:ext cx="19" cy="1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Rectangle 15"/>
            <p:cNvSpPr>
              <a:spLocks noChangeArrowheads="1"/>
            </p:cNvSpPr>
            <p:nvPr/>
          </p:nvSpPr>
          <p:spPr bwMode="auto">
            <a:xfrm>
              <a:off x="6051" y="3822"/>
              <a:ext cx="19" cy="1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Rectangle 16"/>
            <p:cNvSpPr>
              <a:spLocks noChangeArrowheads="1"/>
            </p:cNvSpPr>
            <p:nvPr/>
          </p:nvSpPr>
          <p:spPr bwMode="auto">
            <a:xfrm>
              <a:off x="6088" y="3822"/>
              <a:ext cx="19" cy="1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17"/>
            <p:cNvSpPr>
              <a:spLocks noChangeArrowheads="1"/>
            </p:cNvSpPr>
            <p:nvPr/>
          </p:nvSpPr>
          <p:spPr bwMode="auto">
            <a:xfrm>
              <a:off x="5959" y="3676"/>
              <a:ext cx="203" cy="129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8"/>
            <p:cNvSpPr/>
            <p:nvPr/>
          </p:nvSpPr>
          <p:spPr bwMode="auto">
            <a:xfrm>
              <a:off x="5959" y="3694"/>
              <a:ext cx="203" cy="92"/>
            </a:xfrm>
            <a:custGeom>
              <a:avLst/>
              <a:gdLst>
                <a:gd name="T0" fmla="*/ 203 w 203"/>
                <a:gd name="T1" fmla="*/ 42 h 92"/>
                <a:gd name="T2" fmla="*/ 113 w 203"/>
                <a:gd name="T3" fmla="*/ 42 h 92"/>
                <a:gd name="T4" fmla="*/ 95 w 203"/>
                <a:gd name="T5" fmla="*/ 0 h 92"/>
                <a:gd name="T6" fmla="*/ 78 w 203"/>
                <a:gd name="T7" fmla="*/ 42 h 92"/>
                <a:gd name="T8" fmla="*/ 0 w 203"/>
                <a:gd name="T9" fmla="*/ 42 h 92"/>
                <a:gd name="T10" fmla="*/ 0 w 203"/>
                <a:gd name="T11" fmla="*/ 60 h 92"/>
                <a:gd name="T12" fmla="*/ 91 w 203"/>
                <a:gd name="T13" fmla="*/ 60 h 92"/>
                <a:gd name="T14" fmla="*/ 95 w 203"/>
                <a:gd name="T15" fmla="*/ 50 h 92"/>
                <a:gd name="T16" fmla="*/ 113 w 203"/>
                <a:gd name="T17" fmla="*/ 92 h 92"/>
                <a:gd name="T18" fmla="*/ 125 w 203"/>
                <a:gd name="T19" fmla="*/ 60 h 92"/>
                <a:gd name="T20" fmla="*/ 203 w 203"/>
                <a:gd name="T21" fmla="*/ 60 h 92"/>
                <a:gd name="T22" fmla="*/ 203 w 203"/>
                <a:gd name="T23" fmla="*/ 4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3" h="92">
                  <a:moveTo>
                    <a:pt x="203" y="42"/>
                  </a:moveTo>
                  <a:lnTo>
                    <a:pt x="113" y="42"/>
                  </a:lnTo>
                  <a:lnTo>
                    <a:pt x="95" y="0"/>
                  </a:lnTo>
                  <a:lnTo>
                    <a:pt x="78" y="42"/>
                  </a:lnTo>
                  <a:lnTo>
                    <a:pt x="0" y="42"/>
                  </a:lnTo>
                  <a:lnTo>
                    <a:pt x="0" y="60"/>
                  </a:lnTo>
                  <a:lnTo>
                    <a:pt x="91" y="60"/>
                  </a:lnTo>
                  <a:lnTo>
                    <a:pt x="95" y="50"/>
                  </a:lnTo>
                  <a:lnTo>
                    <a:pt x="113" y="92"/>
                  </a:lnTo>
                  <a:lnTo>
                    <a:pt x="125" y="60"/>
                  </a:lnTo>
                  <a:lnTo>
                    <a:pt x="203" y="60"/>
                  </a:lnTo>
                  <a:lnTo>
                    <a:pt x="203" y="42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9"/>
            <p:cNvSpPr/>
            <p:nvPr/>
          </p:nvSpPr>
          <p:spPr bwMode="auto">
            <a:xfrm>
              <a:off x="5224" y="3541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20"/>
            <p:cNvSpPr/>
            <p:nvPr/>
          </p:nvSpPr>
          <p:spPr bwMode="auto">
            <a:xfrm>
              <a:off x="5316" y="3646"/>
              <a:ext cx="314" cy="301"/>
            </a:xfrm>
            <a:custGeom>
              <a:avLst/>
              <a:gdLst>
                <a:gd name="T0" fmla="*/ 126 w 198"/>
                <a:gd name="T1" fmla="*/ 51 h 190"/>
                <a:gd name="T2" fmla="*/ 76 w 198"/>
                <a:gd name="T3" fmla="*/ 0 h 190"/>
                <a:gd name="T4" fmla="*/ 71 w 198"/>
                <a:gd name="T5" fmla="*/ 53 h 190"/>
                <a:gd name="T6" fmla="*/ 18 w 198"/>
                <a:gd name="T7" fmla="*/ 0 h 190"/>
                <a:gd name="T8" fmla="*/ 0 w 198"/>
                <a:gd name="T9" fmla="*/ 11 h 190"/>
                <a:gd name="T10" fmla="*/ 5 w 198"/>
                <a:gd name="T11" fmla="*/ 89 h 190"/>
                <a:gd name="T12" fmla="*/ 52 w 198"/>
                <a:gd name="T13" fmla="*/ 136 h 190"/>
                <a:gd name="T14" fmla="*/ 48 w 198"/>
                <a:gd name="T15" fmla="*/ 140 h 190"/>
                <a:gd name="T16" fmla="*/ 98 w 198"/>
                <a:gd name="T17" fmla="*/ 190 h 190"/>
                <a:gd name="T18" fmla="*/ 158 w 198"/>
                <a:gd name="T19" fmla="*/ 190 h 190"/>
                <a:gd name="T20" fmla="*/ 198 w 198"/>
                <a:gd name="T21" fmla="*/ 150 h 190"/>
                <a:gd name="T22" fmla="*/ 198 w 198"/>
                <a:gd name="T23" fmla="*/ 91 h 190"/>
                <a:gd name="T24" fmla="*/ 141 w 198"/>
                <a:gd name="T25" fmla="*/ 34 h 190"/>
                <a:gd name="T26" fmla="*/ 126 w 198"/>
                <a:gd name="T27" fmla="*/ 5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8" h="190">
                  <a:moveTo>
                    <a:pt x="126" y="51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2" y="136"/>
                    <a:pt x="52" y="136"/>
                    <a:pt x="52" y="136"/>
                  </a:cubicBezTo>
                  <a:cubicBezTo>
                    <a:pt x="48" y="140"/>
                    <a:pt x="48" y="140"/>
                    <a:pt x="48" y="140"/>
                  </a:cubicBezTo>
                  <a:cubicBezTo>
                    <a:pt x="98" y="190"/>
                    <a:pt x="98" y="190"/>
                    <a:pt x="98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80" y="190"/>
                    <a:pt x="198" y="172"/>
                    <a:pt x="198" y="150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141" y="34"/>
                    <a:pt x="141" y="34"/>
                    <a:pt x="141" y="34"/>
                  </a:cubicBezTo>
                  <a:lnTo>
                    <a:pt x="126" y="51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21"/>
            <p:cNvSpPr>
              <a:spLocks noEditPoints="1"/>
            </p:cNvSpPr>
            <p:nvPr/>
          </p:nvSpPr>
          <p:spPr bwMode="auto">
            <a:xfrm>
              <a:off x="5363" y="3705"/>
              <a:ext cx="171" cy="182"/>
            </a:xfrm>
            <a:custGeom>
              <a:avLst/>
              <a:gdLst>
                <a:gd name="T0" fmla="*/ 93 w 108"/>
                <a:gd name="T1" fmla="*/ 26 h 115"/>
                <a:gd name="T2" fmla="*/ 93 w 108"/>
                <a:gd name="T3" fmla="*/ 63 h 115"/>
                <a:gd name="T4" fmla="*/ 81 w 108"/>
                <a:gd name="T5" fmla="*/ 91 h 115"/>
                <a:gd name="T6" fmla="*/ 52 w 108"/>
                <a:gd name="T7" fmla="*/ 103 h 115"/>
                <a:gd name="T8" fmla="*/ 23 w 108"/>
                <a:gd name="T9" fmla="*/ 91 h 115"/>
                <a:gd name="T10" fmla="*/ 11 w 108"/>
                <a:gd name="T11" fmla="*/ 64 h 115"/>
                <a:gd name="T12" fmla="*/ 5 w 108"/>
                <a:gd name="T13" fmla="*/ 64 h 115"/>
                <a:gd name="T14" fmla="*/ 0 w 108"/>
                <a:gd name="T15" fmla="*/ 64 h 115"/>
                <a:gd name="T16" fmla="*/ 52 w 108"/>
                <a:gd name="T17" fmla="*/ 115 h 115"/>
                <a:gd name="T18" fmla="*/ 104 w 108"/>
                <a:gd name="T19" fmla="*/ 63 h 115"/>
                <a:gd name="T20" fmla="*/ 104 w 108"/>
                <a:gd name="T21" fmla="*/ 63 h 115"/>
                <a:gd name="T22" fmla="*/ 104 w 108"/>
                <a:gd name="T23" fmla="*/ 26 h 115"/>
                <a:gd name="T24" fmla="*/ 93 w 108"/>
                <a:gd name="T25" fmla="*/ 26 h 115"/>
                <a:gd name="T26" fmla="*/ 99 w 108"/>
                <a:gd name="T27" fmla="*/ 19 h 115"/>
                <a:gd name="T28" fmla="*/ 89 w 108"/>
                <a:gd name="T29" fmla="*/ 9 h 115"/>
                <a:gd name="T30" fmla="*/ 99 w 108"/>
                <a:gd name="T31" fmla="*/ 0 h 115"/>
                <a:gd name="T32" fmla="*/ 108 w 108"/>
                <a:gd name="T33" fmla="*/ 9 h 115"/>
                <a:gd name="T34" fmla="*/ 99 w 108"/>
                <a:gd name="T35" fmla="*/ 1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8" h="115">
                  <a:moveTo>
                    <a:pt x="93" y="26"/>
                  </a:moveTo>
                  <a:cubicBezTo>
                    <a:pt x="93" y="63"/>
                    <a:pt x="93" y="63"/>
                    <a:pt x="93" y="63"/>
                  </a:cubicBezTo>
                  <a:cubicBezTo>
                    <a:pt x="93" y="74"/>
                    <a:pt x="89" y="84"/>
                    <a:pt x="81" y="91"/>
                  </a:cubicBezTo>
                  <a:cubicBezTo>
                    <a:pt x="73" y="99"/>
                    <a:pt x="63" y="103"/>
                    <a:pt x="52" y="103"/>
                  </a:cubicBezTo>
                  <a:cubicBezTo>
                    <a:pt x="41" y="103"/>
                    <a:pt x="31" y="99"/>
                    <a:pt x="23" y="91"/>
                  </a:cubicBezTo>
                  <a:cubicBezTo>
                    <a:pt x="16" y="84"/>
                    <a:pt x="12" y="75"/>
                    <a:pt x="11" y="64"/>
                  </a:cubicBezTo>
                  <a:cubicBezTo>
                    <a:pt x="9" y="65"/>
                    <a:pt x="7" y="64"/>
                    <a:pt x="5" y="64"/>
                  </a:cubicBezTo>
                  <a:cubicBezTo>
                    <a:pt x="3" y="64"/>
                    <a:pt x="1" y="65"/>
                    <a:pt x="0" y="64"/>
                  </a:cubicBezTo>
                  <a:cubicBezTo>
                    <a:pt x="0" y="93"/>
                    <a:pt x="24" y="115"/>
                    <a:pt x="52" y="115"/>
                  </a:cubicBezTo>
                  <a:cubicBezTo>
                    <a:pt x="81" y="115"/>
                    <a:pt x="104" y="92"/>
                    <a:pt x="104" y="63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104" y="26"/>
                    <a:pt x="104" y="26"/>
                    <a:pt x="104" y="26"/>
                  </a:cubicBezTo>
                  <a:lnTo>
                    <a:pt x="93" y="26"/>
                  </a:lnTo>
                  <a:close/>
                  <a:moveTo>
                    <a:pt x="99" y="19"/>
                  </a:moveTo>
                  <a:cubicBezTo>
                    <a:pt x="93" y="19"/>
                    <a:pt x="89" y="15"/>
                    <a:pt x="89" y="9"/>
                  </a:cubicBezTo>
                  <a:cubicBezTo>
                    <a:pt x="89" y="4"/>
                    <a:pt x="93" y="0"/>
                    <a:pt x="99" y="0"/>
                  </a:cubicBezTo>
                  <a:cubicBezTo>
                    <a:pt x="104" y="0"/>
                    <a:pt x="108" y="4"/>
                    <a:pt x="108" y="9"/>
                  </a:cubicBezTo>
                  <a:cubicBezTo>
                    <a:pt x="108" y="15"/>
                    <a:pt x="104" y="19"/>
                    <a:pt x="99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Oval 22"/>
            <p:cNvSpPr>
              <a:spLocks noChangeArrowheads="1"/>
            </p:cNvSpPr>
            <p:nvPr/>
          </p:nvSpPr>
          <p:spPr bwMode="auto">
            <a:xfrm>
              <a:off x="5492" y="3692"/>
              <a:ext cx="55" cy="56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Oval 23"/>
            <p:cNvSpPr>
              <a:spLocks noChangeArrowheads="1"/>
            </p:cNvSpPr>
            <p:nvPr/>
          </p:nvSpPr>
          <p:spPr bwMode="auto">
            <a:xfrm>
              <a:off x="5504" y="3705"/>
              <a:ext cx="30" cy="30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24"/>
            <p:cNvSpPr/>
            <p:nvPr/>
          </p:nvSpPr>
          <p:spPr bwMode="auto">
            <a:xfrm>
              <a:off x="5306" y="3646"/>
              <a:ext cx="130" cy="162"/>
            </a:xfrm>
            <a:custGeom>
              <a:avLst/>
              <a:gdLst>
                <a:gd name="T0" fmla="*/ 70 w 82"/>
                <a:gd name="T1" fmla="*/ 0 h 102"/>
                <a:gd name="T2" fmla="*/ 70 w 82"/>
                <a:gd name="T3" fmla="*/ 61 h 102"/>
                <a:gd name="T4" fmla="*/ 62 w 82"/>
                <a:gd name="T5" fmla="*/ 82 h 102"/>
                <a:gd name="T6" fmla="*/ 41 w 82"/>
                <a:gd name="T7" fmla="*/ 90 h 102"/>
                <a:gd name="T8" fmla="*/ 21 w 82"/>
                <a:gd name="T9" fmla="*/ 82 h 102"/>
                <a:gd name="T10" fmla="*/ 12 w 82"/>
                <a:gd name="T11" fmla="*/ 61 h 102"/>
                <a:gd name="T12" fmla="*/ 12 w 82"/>
                <a:gd name="T13" fmla="*/ 0 h 102"/>
                <a:gd name="T14" fmla="*/ 0 w 82"/>
                <a:gd name="T15" fmla="*/ 0 h 102"/>
                <a:gd name="T16" fmla="*/ 0 w 82"/>
                <a:gd name="T17" fmla="*/ 61 h 102"/>
                <a:gd name="T18" fmla="*/ 20 w 82"/>
                <a:gd name="T19" fmla="*/ 96 h 102"/>
                <a:gd name="T20" fmla="*/ 20 w 82"/>
                <a:gd name="T21" fmla="*/ 96 h 102"/>
                <a:gd name="T22" fmla="*/ 41 w 82"/>
                <a:gd name="T23" fmla="*/ 102 h 102"/>
                <a:gd name="T24" fmla="*/ 62 w 82"/>
                <a:gd name="T25" fmla="*/ 96 h 102"/>
                <a:gd name="T26" fmla="*/ 62 w 82"/>
                <a:gd name="T27" fmla="*/ 96 h 102"/>
                <a:gd name="T28" fmla="*/ 82 w 82"/>
                <a:gd name="T29" fmla="*/ 61 h 102"/>
                <a:gd name="T30" fmla="*/ 82 w 82"/>
                <a:gd name="T31" fmla="*/ 0 h 102"/>
                <a:gd name="T32" fmla="*/ 70 w 82"/>
                <a:gd name="T33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102">
                  <a:moveTo>
                    <a:pt x="70" y="0"/>
                  </a:moveTo>
                  <a:cubicBezTo>
                    <a:pt x="70" y="61"/>
                    <a:pt x="70" y="61"/>
                    <a:pt x="70" y="61"/>
                  </a:cubicBezTo>
                  <a:cubicBezTo>
                    <a:pt x="70" y="69"/>
                    <a:pt x="67" y="76"/>
                    <a:pt x="62" y="82"/>
                  </a:cubicBezTo>
                  <a:cubicBezTo>
                    <a:pt x="56" y="87"/>
                    <a:pt x="49" y="90"/>
                    <a:pt x="41" y="90"/>
                  </a:cubicBezTo>
                  <a:cubicBezTo>
                    <a:pt x="33" y="90"/>
                    <a:pt x="26" y="87"/>
                    <a:pt x="21" y="82"/>
                  </a:cubicBezTo>
                  <a:cubicBezTo>
                    <a:pt x="15" y="76"/>
                    <a:pt x="12" y="69"/>
                    <a:pt x="12" y="6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76"/>
                    <a:pt x="8" y="89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6" y="100"/>
                    <a:pt x="33" y="102"/>
                    <a:pt x="41" y="102"/>
                  </a:cubicBezTo>
                  <a:cubicBezTo>
                    <a:pt x="49" y="102"/>
                    <a:pt x="56" y="100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74" y="89"/>
                    <a:pt x="82" y="76"/>
                    <a:pt x="82" y="61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Rectangle 25"/>
            <p:cNvSpPr>
              <a:spLocks noChangeArrowheads="1"/>
            </p:cNvSpPr>
            <p:nvPr/>
          </p:nvSpPr>
          <p:spPr bwMode="auto">
            <a:xfrm>
              <a:off x="5325" y="3646"/>
              <a:ext cx="19" cy="24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Rectangle 26"/>
            <p:cNvSpPr>
              <a:spLocks noChangeArrowheads="1"/>
            </p:cNvSpPr>
            <p:nvPr/>
          </p:nvSpPr>
          <p:spPr bwMode="auto">
            <a:xfrm>
              <a:off x="5398" y="3646"/>
              <a:ext cx="19" cy="24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27"/>
            <p:cNvSpPr/>
            <p:nvPr/>
          </p:nvSpPr>
          <p:spPr bwMode="auto">
            <a:xfrm>
              <a:off x="4590" y="3541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28"/>
            <p:cNvSpPr/>
            <p:nvPr/>
          </p:nvSpPr>
          <p:spPr bwMode="auto">
            <a:xfrm>
              <a:off x="4685" y="3635"/>
              <a:ext cx="311" cy="312"/>
            </a:xfrm>
            <a:custGeom>
              <a:avLst/>
              <a:gdLst>
                <a:gd name="T0" fmla="*/ 43 w 196"/>
                <a:gd name="T1" fmla="*/ 66 h 197"/>
                <a:gd name="T2" fmla="*/ 41 w 196"/>
                <a:gd name="T3" fmla="*/ 100 h 197"/>
                <a:gd name="T4" fmla="*/ 0 w 196"/>
                <a:gd name="T5" fmla="*/ 141 h 197"/>
                <a:gd name="T6" fmla="*/ 56 w 196"/>
                <a:gd name="T7" fmla="*/ 197 h 197"/>
                <a:gd name="T8" fmla="*/ 156 w 196"/>
                <a:gd name="T9" fmla="*/ 197 h 197"/>
                <a:gd name="T10" fmla="*/ 196 w 196"/>
                <a:gd name="T11" fmla="*/ 157 h 197"/>
                <a:gd name="T12" fmla="*/ 196 w 196"/>
                <a:gd name="T13" fmla="*/ 91 h 197"/>
                <a:gd name="T14" fmla="*/ 105 w 196"/>
                <a:gd name="T15" fmla="*/ 0 h 197"/>
                <a:gd name="T16" fmla="*/ 43 w 196"/>
                <a:gd name="T17" fmla="*/ 6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197">
                  <a:moveTo>
                    <a:pt x="43" y="66"/>
                  </a:moveTo>
                  <a:cubicBezTo>
                    <a:pt x="41" y="100"/>
                    <a:pt x="41" y="100"/>
                    <a:pt x="41" y="10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6" y="197"/>
                    <a:pt x="56" y="197"/>
                    <a:pt x="56" y="197"/>
                  </a:cubicBezTo>
                  <a:cubicBezTo>
                    <a:pt x="156" y="197"/>
                    <a:pt x="156" y="197"/>
                    <a:pt x="156" y="197"/>
                  </a:cubicBezTo>
                  <a:cubicBezTo>
                    <a:pt x="178" y="197"/>
                    <a:pt x="196" y="179"/>
                    <a:pt x="196" y="157"/>
                  </a:cubicBezTo>
                  <a:cubicBezTo>
                    <a:pt x="196" y="91"/>
                    <a:pt x="196" y="91"/>
                    <a:pt x="196" y="91"/>
                  </a:cubicBezTo>
                  <a:cubicBezTo>
                    <a:pt x="105" y="0"/>
                    <a:pt x="105" y="0"/>
                    <a:pt x="105" y="0"/>
                  </a:cubicBezTo>
                  <a:lnTo>
                    <a:pt x="43" y="66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29"/>
            <p:cNvSpPr/>
            <p:nvPr/>
          </p:nvSpPr>
          <p:spPr bwMode="auto">
            <a:xfrm>
              <a:off x="4782" y="3711"/>
              <a:ext cx="52" cy="52"/>
            </a:xfrm>
            <a:custGeom>
              <a:avLst/>
              <a:gdLst>
                <a:gd name="T0" fmla="*/ 38 w 52"/>
                <a:gd name="T1" fmla="*/ 52 h 52"/>
                <a:gd name="T2" fmla="*/ 0 w 52"/>
                <a:gd name="T3" fmla="*/ 13 h 52"/>
                <a:gd name="T4" fmla="*/ 12 w 52"/>
                <a:gd name="T5" fmla="*/ 0 h 52"/>
                <a:gd name="T6" fmla="*/ 52 w 52"/>
                <a:gd name="T7" fmla="*/ 40 h 52"/>
                <a:gd name="T8" fmla="*/ 38 w 52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38" y="52"/>
                  </a:moveTo>
                  <a:lnTo>
                    <a:pt x="0" y="13"/>
                  </a:lnTo>
                  <a:lnTo>
                    <a:pt x="12" y="0"/>
                  </a:lnTo>
                  <a:lnTo>
                    <a:pt x="52" y="40"/>
                  </a:lnTo>
                  <a:lnTo>
                    <a:pt x="38" y="52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30"/>
            <p:cNvSpPr/>
            <p:nvPr/>
          </p:nvSpPr>
          <p:spPr bwMode="auto">
            <a:xfrm>
              <a:off x="4823" y="3632"/>
              <a:ext cx="90" cy="92"/>
            </a:xfrm>
            <a:custGeom>
              <a:avLst/>
              <a:gdLst>
                <a:gd name="T0" fmla="*/ 65 w 90"/>
                <a:gd name="T1" fmla="*/ 92 h 92"/>
                <a:gd name="T2" fmla="*/ 0 w 90"/>
                <a:gd name="T3" fmla="*/ 25 h 92"/>
                <a:gd name="T4" fmla="*/ 25 w 90"/>
                <a:gd name="T5" fmla="*/ 0 h 92"/>
                <a:gd name="T6" fmla="*/ 90 w 90"/>
                <a:gd name="T7" fmla="*/ 65 h 92"/>
                <a:gd name="T8" fmla="*/ 65 w 90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92">
                  <a:moveTo>
                    <a:pt x="65" y="92"/>
                  </a:moveTo>
                  <a:lnTo>
                    <a:pt x="0" y="25"/>
                  </a:lnTo>
                  <a:lnTo>
                    <a:pt x="25" y="0"/>
                  </a:lnTo>
                  <a:lnTo>
                    <a:pt x="90" y="65"/>
                  </a:lnTo>
                  <a:lnTo>
                    <a:pt x="65" y="92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31"/>
            <p:cNvSpPr/>
            <p:nvPr/>
          </p:nvSpPr>
          <p:spPr bwMode="auto">
            <a:xfrm>
              <a:off x="4672" y="3833"/>
              <a:ext cx="38" cy="38"/>
            </a:xfrm>
            <a:custGeom>
              <a:avLst/>
              <a:gdLst>
                <a:gd name="T0" fmla="*/ 26 w 38"/>
                <a:gd name="T1" fmla="*/ 38 h 38"/>
                <a:gd name="T2" fmla="*/ 0 w 38"/>
                <a:gd name="T3" fmla="*/ 13 h 38"/>
                <a:gd name="T4" fmla="*/ 13 w 38"/>
                <a:gd name="T5" fmla="*/ 0 h 38"/>
                <a:gd name="T6" fmla="*/ 38 w 38"/>
                <a:gd name="T7" fmla="*/ 26 h 38"/>
                <a:gd name="T8" fmla="*/ 26 w 38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26" y="38"/>
                  </a:moveTo>
                  <a:lnTo>
                    <a:pt x="0" y="13"/>
                  </a:lnTo>
                  <a:lnTo>
                    <a:pt x="13" y="0"/>
                  </a:lnTo>
                  <a:lnTo>
                    <a:pt x="38" y="26"/>
                  </a:lnTo>
                  <a:lnTo>
                    <a:pt x="26" y="3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32"/>
            <p:cNvSpPr/>
            <p:nvPr/>
          </p:nvSpPr>
          <p:spPr bwMode="auto">
            <a:xfrm>
              <a:off x="4691" y="3657"/>
              <a:ext cx="197" cy="195"/>
            </a:xfrm>
            <a:custGeom>
              <a:avLst/>
              <a:gdLst>
                <a:gd name="T0" fmla="*/ 182 w 197"/>
                <a:gd name="T1" fmla="*/ 53 h 195"/>
                <a:gd name="T2" fmla="*/ 110 w 197"/>
                <a:gd name="T3" fmla="*/ 127 h 195"/>
                <a:gd name="T4" fmla="*/ 67 w 197"/>
                <a:gd name="T5" fmla="*/ 130 h 195"/>
                <a:gd name="T6" fmla="*/ 70 w 197"/>
                <a:gd name="T7" fmla="*/ 87 h 195"/>
                <a:gd name="T8" fmla="*/ 144 w 197"/>
                <a:gd name="T9" fmla="*/ 14 h 195"/>
                <a:gd name="T10" fmla="*/ 132 w 197"/>
                <a:gd name="T11" fmla="*/ 0 h 195"/>
                <a:gd name="T12" fmla="*/ 53 w 197"/>
                <a:gd name="T13" fmla="*/ 79 h 195"/>
                <a:gd name="T14" fmla="*/ 46 w 197"/>
                <a:gd name="T15" fmla="*/ 137 h 195"/>
                <a:gd name="T16" fmla="*/ 0 w 197"/>
                <a:gd name="T17" fmla="*/ 183 h 195"/>
                <a:gd name="T18" fmla="*/ 14 w 197"/>
                <a:gd name="T19" fmla="*/ 195 h 195"/>
                <a:gd name="T20" fmla="*/ 60 w 197"/>
                <a:gd name="T21" fmla="*/ 149 h 195"/>
                <a:gd name="T22" fmla="*/ 117 w 197"/>
                <a:gd name="T23" fmla="*/ 145 h 195"/>
                <a:gd name="T24" fmla="*/ 197 w 197"/>
                <a:gd name="T25" fmla="*/ 67 h 195"/>
                <a:gd name="T26" fmla="*/ 182 w 197"/>
                <a:gd name="T27" fmla="*/ 5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7" h="195">
                  <a:moveTo>
                    <a:pt x="182" y="53"/>
                  </a:moveTo>
                  <a:lnTo>
                    <a:pt x="110" y="127"/>
                  </a:lnTo>
                  <a:lnTo>
                    <a:pt x="67" y="130"/>
                  </a:lnTo>
                  <a:lnTo>
                    <a:pt x="70" y="87"/>
                  </a:lnTo>
                  <a:lnTo>
                    <a:pt x="144" y="14"/>
                  </a:lnTo>
                  <a:lnTo>
                    <a:pt x="132" y="0"/>
                  </a:lnTo>
                  <a:lnTo>
                    <a:pt x="53" y="79"/>
                  </a:lnTo>
                  <a:lnTo>
                    <a:pt x="46" y="137"/>
                  </a:lnTo>
                  <a:lnTo>
                    <a:pt x="0" y="183"/>
                  </a:lnTo>
                  <a:lnTo>
                    <a:pt x="14" y="195"/>
                  </a:lnTo>
                  <a:lnTo>
                    <a:pt x="60" y="149"/>
                  </a:lnTo>
                  <a:lnTo>
                    <a:pt x="117" y="145"/>
                  </a:lnTo>
                  <a:lnTo>
                    <a:pt x="197" y="67"/>
                  </a:lnTo>
                  <a:lnTo>
                    <a:pt x="182" y="53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33"/>
            <p:cNvSpPr/>
            <p:nvPr/>
          </p:nvSpPr>
          <p:spPr bwMode="auto">
            <a:xfrm>
              <a:off x="3956" y="3541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34"/>
            <p:cNvSpPr/>
            <p:nvPr/>
          </p:nvSpPr>
          <p:spPr bwMode="auto">
            <a:xfrm>
              <a:off x="4043" y="3648"/>
              <a:ext cx="319" cy="299"/>
            </a:xfrm>
            <a:custGeom>
              <a:avLst/>
              <a:gdLst>
                <a:gd name="T0" fmla="*/ 0 w 201"/>
                <a:gd name="T1" fmla="*/ 131 h 189"/>
                <a:gd name="T2" fmla="*/ 58 w 201"/>
                <a:gd name="T3" fmla="*/ 189 h 189"/>
                <a:gd name="T4" fmla="*/ 161 w 201"/>
                <a:gd name="T5" fmla="*/ 189 h 189"/>
                <a:gd name="T6" fmla="*/ 201 w 201"/>
                <a:gd name="T7" fmla="*/ 149 h 189"/>
                <a:gd name="T8" fmla="*/ 201 w 201"/>
                <a:gd name="T9" fmla="*/ 70 h 189"/>
                <a:gd name="T10" fmla="*/ 131 w 201"/>
                <a:gd name="T11" fmla="*/ 0 h 189"/>
                <a:gd name="T12" fmla="*/ 0 w 201"/>
                <a:gd name="T13" fmla="*/ 13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89">
                  <a:moveTo>
                    <a:pt x="0" y="131"/>
                  </a:moveTo>
                  <a:cubicBezTo>
                    <a:pt x="58" y="189"/>
                    <a:pt x="58" y="189"/>
                    <a:pt x="58" y="189"/>
                  </a:cubicBezTo>
                  <a:cubicBezTo>
                    <a:pt x="161" y="189"/>
                    <a:pt x="161" y="189"/>
                    <a:pt x="161" y="189"/>
                  </a:cubicBezTo>
                  <a:cubicBezTo>
                    <a:pt x="183" y="189"/>
                    <a:pt x="201" y="171"/>
                    <a:pt x="201" y="149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131" y="0"/>
                    <a:pt x="131" y="0"/>
                    <a:pt x="131" y="0"/>
                  </a:cubicBezTo>
                  <a:lnTo>
                    <a:pt x="0" y="131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35"/>
            <p:cNvSpPr/>
            <p:nvPr/>
          </p:nvSpPr>
          <p:spPr bwMode="auto">
            <a:xfrm>
              <a:off x="4201" y="3624"/>
              <a:ext cx="78" cy="78"/>
            </a:xfrm>
            <a:custGeom>
              <a:avLst/>
              <a:gdLst>
                <a:gd name="T0" fmla="*/ 65 w 78"/>
                <a:gd name="T1" fmla="*/ 40 h 78"/>
                <a:gd name="T2" fmla="*/ 38 w 78"/>
                <a:gd name="T3" fmla="*/ 13 h 78"/>
                <a:gd name="T4" fmla="*/ 26 w 78"/>
                <a:gd name="T5" fmla="*/ 0 h 78"/>
                <a:gd name="T6" fmla="*/ 13 w 78"/>
                <a:gd name="T7" fmla="*/ 13 h 78"/>
                <a:gd name="T8" fmla="*/ 26 w 78"/>
                <a:gd name="T9" fmla="*/ 27 h 78"/>
                <a:gd name="T10" fmla="*/ 0 w 78"/>
                <a:gd name="T11" fmla="*/ 52 h 78"/>
                <a:gd name="T12" fmla="*/ 26 w 78"/>
                <a:gd name="T13" fmla="*/ 78 h 78"/>
                <a:gd name="T14" fmla="*/ 51 w 78"/>
                <a:gd name="T15" fmla="*/ 52 h 78"/>
                <a:gd name="T16" fmla="*/ 65 w 78"/>
                <a:gd name="T17" fmla="*/ 65 h 78"/>
                <a:gd name="T18" fmla="*/ 78 w 78"/>
                <a:gd name="T19" fmla="*/ 52 h 78"/>
                <a:gd name="T20" fmla="*/ 65 w 78"/>
                <a:gd name="T21" fmla="*/ 4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78">
                  <a:moveTo>
                    <a:pt x="65" y="40"/>
                  </a:moveTo>
                  <a:lnTo>
                    <a:pt x="38" y="13"/>
                  </a:lnTo>
                  <a:lnTo>
                    <a:pt x="26" y="0"/>
                  </a:lnTo>
                  <a:lnTo>
                    <a:pt x="13" y="13"/>
                  </a:lnTo>
                  <a:lnTo>
                    <a:pt x="26" y="27"/>
                  </a:lnTo>
                  <a:lnTo>
                    <a:pt x="0" y="52"/>
                  </a:lnTo>
                  <a:lnTo>
                    <a:pt x="26" y="78"/>
                  </a:lnTo>
                  <a:lnTo>
                    <a:pt x="51" y="52"/>
                  </a:lnTo>
                  <a:lnTo>
                    <a:pt x="65" y="65"/>
                  </a:lnTo>
                  <a:lnTo>
                    <a:pt x="78" y="52"/>
                  </a:lnTo>
                  <a:lnTo>
                    <a:pt x="65" y="4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36"/>
            <p:cNvSpPr/>
            <p:nvPr/>
          </p:nvSpPr>
          <p:spPr bwMode="auto">
            <a:xfrm>
              <a:off x="4038" y="3676"/>
              <a:ext cx="189" cy="189"/>
            </a:xfrm>
            <a:custGeom>
              <a:avLst/>
              <a:gdLst>
                <a:gd name="T0" fmla="*/ 136 w 189"/>
                <a:gd name="T1" fmla="*/ 0 h 189"/>
                <a:gd name="T2" fmla="*/ 32 w 189"/>
                <a:gd name="T3" fmla="*/ 105 h 189"/>
                <a:gd name="T4" fmla="*/ 38 w 189"/>
                <a:gd name="T5" fmla="*/ 137 h 189"/>
                <a:gd name="T6" fmla="*/ 0 w 189"/>
                <a:gd name="T7" fmla="*/ 176 h 189"/>
                <a:gd name="T8" fmla="*/ 13 w 189"/>
                <a:gd name="T9" fmla="*/ 189 h 189"/>
                <a:gd name="T10" fmla="*/ 52 w 189"/>
                <a:gd name="T11" fmla="*/ 151 h 189"/>
                <a:gd name="T12" fmla="*/ 84 w 189"/>
                <a:gd name="T13" fmla="*/ 157 h 189"/>
                <a:gd name="T14" fmla="*/ 189 w 189"/>
                <a:gd name="T15" fmla="*/ 53 h 189"/>
                <a:gd name="T16" fmla="*/ 136 w 189"/>
                <a:gd name="T1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" h="189">
                  <a:moveTo>
                    <a:pt x="136" y="0"/>
                  </a:moveTo>
                  <a:lnTo>
                    <a:pt x="32" y="105"/>
                  </a:lnTo>
                  <a:lnTo>
                    <a:pt x="38" y="137"/>
                  </a:lnTo>
                  <a:lnTo>
                    <a:pt x="0" y="176"/>
                  </a:lnTo>
                  <a:lnTo>
                    <a:pt x="13" y="189"/>
                  </a:lnTo>
                  <a:lnTo>
                    <a:pt x="52" y="151"/>
                  </a:lnTo>
                  <a:lnTo>
                    <a:pt x="84" y="157"/>
                  </a:lnTo>
                  <a:lnTo>
                    <a:pt x="189" y="53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37"/>
            <p:cNvSpPr/>
            <p:nvPr/>
          </p:nvSpPr>
          <p:spPr bwMode="auto">
            <a:xfrm>
              <a:off x="4162" y="3651"/>
              <a:ext cx="90" cy="90"/>
            </a:xfrm>
            <a:custGeom>
              <a:avLst/>
              <a:gdLst>
                <a:gd name="T0" fmla="*/ 77 w 90"/>
                <a:gd name="T1" fmla="*/ 90 h 90"/>
                <a:gd name="T2" fmla="*/ 0 w 90"/>
                <a:gd name="T3" fmla="*/ 13 h 90"/>
                <a:gd name="T4" fmla="*/ 12 w 90"/>
                <a:gd name="T5" fmla="*/ 0 h 90"/>
                <a:gd name="T6" fmla="*/ 90 w 90"/>
                <a:gd name="T7" fmla="*/ 78 h 90"/>
                <a:gd name="T8" fmla="*/ 77 w 90"/>
                <a:gd name="T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90">
                  <a:moveTo>
                    <a:pt x="77" y="90"/>
                  </a:moveTo>
                  <a:lnTo>
                    <a:pt x="0" y="13"/>
                  </a:lnTo>
                  <a:lnTo>
                    <a:pt x="12" y="0"/>
                  </a:lnTo>
                  <a:lnTo>
                    <a:pt x="90" y="78"/>
                  </a:lnTo>
                  <a:lnTo>
                    <a:pt x="77" y="9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38"/>
            <p:cNvSpPr/>
            <p:nvPr/>
          </p:nvSpPr>
          <p:spPr bwMode="auto">
            <a:xfrm>
              <a:off x="4038" y="3735"/>
              <a:ext cx="130" cy="130"/>
            </a:xfrm>
            <a:custGeom>
              <a:avLst/>
              <a:gdLst>
                <a:gd name="T0" fmla="*/ 13 w 130"/>
                <a:gd name="T1" fmla="*/ 130 h 130"/>
                <a:gd name="T2" fmla="*/ 52 w 130"/>
                <a:gd name="T3" fmla="*/ 92 h 130"/>
                <a:gd name="T4" fmla="*/ 84 w 130"/>
                <a:gd name="T5" fmla="*/ 98 h 130"/>
                <a:gd name="T6" fmla="*/ 130 w 130"/>
                <a:gd name="T7" fmla="*/ 52 h 130"/>
                <a:gd name="T8" fmla="*/ 78 w 130"/>
                <a:gd name="T9" fmla="*/ 0 h 130"/>
                <a:gd name="T10" fmla="*/ 32 w 130"/>
                <a:gd name="T11" fmla="*/ 46 h 130"/>
                <a:gd name="T12" fmla="*/ 38 w 130"/>
                <a:gd name="T13" fmla="*/ 78 h 130"/>
                <a:gd name="T14" fmla="*/ 0 w 130"/>
                <a:gd name="T15" fmla="*/ 117 h 130"/>
                <a:gd name="T16" fmla="*/ 13 w 130"/>
                <a:gd name="T17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130">
                  <a:moveTo>
                    <a:pt x="13" y="130"/>
                  </a:moveTo>
                  <a:lnTo>
                    <a:pt x="52" y="92"/>
                  </a:lnTo>
                  <a:lnTo>
                    <a:pt x="84" y="98"/>
                  </a:lnTo>
                  <a:lnTo>
                    <a:pt x="130" y="52"/>
                  </a:lnTo>
                  <a:lnTo>
                    <a:pt x="78" y="0"/>
                  </a:lnTo>
                  <a:lnTo>
                    <a:pt x="32" y="46"/>
                  </a:lnTo>
                  <a:lnTo>
                    <a:pt x="38" y="78"/>
                  </a:lnTo>
                  <a:lnTo>
                    <a:pt x="0" y="117"/>
                  </a:lnTo>
                  <a:lnTo>
                    <a:pt x="13" y="130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39"/>
            <p:cNvSpPr/>
            <p:nvPr/>
          </p:nvSpPr>
          <p:spPr bwMode="auto">
            <a:xfrm>
              <a:off x="3322" y="3541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40"/>
            <p:cNvSpPr/>
            <p:nvPr/>
          </p:nvSpPr>
          <p:spPr bwMode="auto">
            <a:xfrm>
              <a:off x="3415" y="3635"/>
              <a:ext cx="312" cy="312"/>
            </a:xfrm>
            <a:custGeom>
              <a:avLst/>
              <a:gdLst>
                <a:gd name="T0" fmla="*/ 0 w 197"/>
                <a:gd name="T1" fmla="*/ 142 h 197"/>
                <a:gd name="T2" fmla="*/ 55 w 197"/>
                <a:gd name="T3" fmla="*/ 197 h 197"/>
                <a:gd name="T4" fmla="*/ 157 w 197"/>
                <a:gd name="T5" fmla="*/ 197 h 197"/>
                <a:gd name="T6" fmla="*/ 197 w 197"/>
                <a:gd name="T7" fmla="*/ 157 h 197"/>
                <a:gd name="T8" fmla="*/ 197 w 197"/>
                <a:gd name="T9" fmla="*/ 54 h 197"/>
                <a:gd name="T10" fmla="*/ 143 w 197"/>
                <a:gd name="T11" fmla="*/ 0 h 197"/>
                <a:gd name="T12" fmla="*/ 0 w 197"/>
                <a:gd name="T13" fmla="*/ 142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197">
                  <a:moveTo>
                    <a:pt x="0" y="142"/>
                  </a:moveTo>
                  <a:cubicBezTo>
                    <a:pt x="55" y="197"/>
                    <a:pt x="55" y="197"/>
                    <a:pt x="55" y="197"/>
                  </a:cubicBezTo>
                  <a:cubicBezTo>
                    <a:pt x="157" y="197"/>
                    <a:pt x="157" y="197"/>
                    <a:pt x="157" y="197"/>
                  </a:cubicBezTo>
                  <a:cubicBezTo>
                    <a:pt x="179" y="197"/>
                    <a:pt x="197" y="179"/>
                    <a:pt x="197" y="157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43" y="0"/>
                    <a:pt x="143" y="0"/>
                    <a:pt x="143" y="0"/>
                  </a:cubicBezTo>
                  <a:lnTo>
                    <a:pt x="0" y="142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41"/>
            <p:cNvSpPr/>
            <p:nvPr/>
          </p:nvSpPr>
          <p:spPr bwMode="auto">
            <a:xfrm>
              <a:off x="3410" y="3809"/>
              <a:ext cx="56" cy="58"/>
            </a:xfrm>
            <a:custGeom>
              <a:avLst/>
              <a:gdLst>
                <a:gd name="T0" fmla="*/ 23 w 35"/>
                <a:gd name="T1" fmla="*/ 0 h 36"/>
                <a:gd name="T2" fmla="*/ 3 w 35"/>
                <a:gd name="T3" fmla="*/ 20 h 36"/>
                <a:gd name="T4" fmla="*/ 3 w 35"/>
                <a:gd name="T5" fmla="*/ 32 h 36"/>
                <a:gd name="T6" fmla="*/ 16 w 35"/>
                <a:gd name="T7" fmla="*/ 32 h 36"/>
                <a:gd name="T8" fmla="*/ 35 w 35"/>
                <a:gd name="T9" fmla="*/ 13 h 36"/>
                <a:gd name="T10" fmla="*/ 23 w 35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23" y="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0" y="24"/>
                    <a:pt x="0" y="29"/>
                    <a:pt x="3" y="32"/>
                  </a:cubicBezTo>
                  <a:cubicBezTo>
                    <a:pt x="7" y="36"/>
                    <a:pt x="12" y="36"/>
                    <a:pt x="16" y="32"/>
                  </a:cubicBezTo>
                  <a:cubicBezTo>
                    <a:pt x="35" y="13"/>
                    <a:pt x="35" y="13"/>
                    <a:pt x="35" y="13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42"/>
            <p:cNvSpPr/>
            <p:nvPr/>
          </p:nvSpPr>
          <p:spPr bwMode="auto">
            <a:xfrm>
              <a:off x="3441" y="3624"/>
              <a:ext cx="212" cy="212"/>
            </a:xfrm>
            <a:custGeom>
              <a:avLst/>
              <a:gdLst>
                <a:gd name="T0" fmla="*/ 127 w 134"/>
                <a:gd name="T1" fmla="*/ 40 h 134"/>
                <a:gd name="T2" fmla="*/ 134 w 134"/>
                <a:gd name="T3" fmla="*/ 23 h 134"/>
                <a:gd name="T4" fmla="*/ 127 w 134"/>
                <a:gd name="T5" fmla="*/ 7 h 134"/>
                <a:gd name="T6" fmla="*/ 110 w 134"/>
                <a:gd name="T7" fmla="*/ 0 h 134"/>
                <a:gd name="T8" fmla="*/ 94 w 134"/>
                <a:gd name="T9" fmla="*/ 7 h 134"/>
                <a:gd name="T10" fmla="*/ 9 w 134"/>
                <a:gd name="T11" fmla="*/ 92 h 134"/>
                <a:gd name="T12" fmla="*/ 9 w 134"/>
                <a:gd name="T13" fmla="*/ 125 h 134"/>
                <a:gd name="T14" fmla="*/ 42 w 134"/>
                <a:gd name="T15" fmla="*/ 125 h 134"/>
                <a:gd name="T16" fmla="*/ 127 w 134"/>
                <a:gd name="T17" fmla="*/ 4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" h="134">
                  <a:moveTo>
                    <a:pt x="127" y="40"/>
                  </a:moveTo>
                  <a:cubicBezTo>
                    <a:pt x="131" y="36"/>
                    <a:pt x="134" y="30"/>
                    <a:pt x="134" y="23"/>
                  </a:cubicBezTo>
                  <a:cubicBezTo>
                    <a:pt x="134" y="17"/>
                    <a:pt x="131" y="11"/>
                    <a:pt x="127" y="7"/>
                  </a:cubicBezTo>
                  <a:cubicBezTo>
                    <a:pt x="123" y="3"/>
                    <a:pt x="117" y="0"/>
                    <a:pt x="110" y="0"/>
                  </a:cubicBezTo>
                  <a:cubicBezTo>
                    <a:pt x="104" y="0"/>
                    <a:pt x="98" y="3"/>
                    <a:pt x="94" y="7"/>
                  </a:cubicBezTo>
                  <a:cubicBezTo>
                    <a:pt x="94" y="7"/>
                    <a:pt x="9" y="92"/>
                    <a:pt x="9" y="92"/>
                  </a:cubicBezTo>
                  <a:cubicBezTo>
                    <a:pt x="0" y="101"/>
                    <a:pt x="0" y="116"/>
                    <a:pt x="9" y="125"/>
                  </a:cubicBezTo>
                  <a:cubicBezTo>
                    <a:pt x="18" y="134"/>
                    <a:pt x="33" y="134"/>
                    <a:pt x="42" y="125"/>
                  </a:cubicBezTo>
                  <a:cubicBezTo>
                    <a:pt x="42" y="125"/>
                    <a:pt x="127" y="40"/>
                    <a:pt x="127" y="4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43"/>
            <p:cNvSpPr/>
            <p:nvPr/>
          </p:nvSpPr>
          <p:spPr bwMode="auto">
            <a:xfrm>
              <a:off x="3442" y="3713"/>
              <a:ext cx="122" cy="122"/>
            </a:xfrm>
            <a:custGeom>
              <a:avLst/>
              <a:gdLst>
                <a:gd name="T0" fmla="*/ 7 w 122"/>
                <a:gd name="T1" fmla="*/ 122 h 122"/>
                <a:gd name="T2" fmla="*/ 122 w 122"/>
                <a:gd name="T3" fmla="*/ 6 h 122"/>
                <a:gd name="T4" fmla="*/ 114 w 122"/>
                <a:gd name="T5" fmla="*/ 0 h 122"/>
                <a:gd name="T6" fmla="*/ 0 w 122"/>
                <a:gd name="T7" fmla="*/ 115 h 122"/>
                <a:gd name="T8" fmla="*/ 7 w 122"/>
                <a:gd name="T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122">
                  <a:moveTo>
                    <a:pt x="7" y="122"/>
                  </a:moveTo>
                  <a:lnTo>
                    <a:pt x="122" y="6"/>
                  </a:lnTo>
                  <a:lnTo>
                    <a:pt x="114" y="0"/>
                  </a:lnTo>
                  <a:lnTo>
                    <a:pt x="0" y="115"/>
                  </a:lnTo>
                  <a:lnTo>
                    <a:pt x="7" y="122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44"/>
            <p:cNvSpPr/>
            <p:nvPr/>
          </p:nvSpPr>
          <p:spPr bwMode="auto">
            <a:xfrm>
              <a:off x="2688" y="3541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45"/>
            <p:cNvSpPr/>
            <p:nvPr/>
          </p:nvSpPr>
          <p:spPr bwMode="auto">
            <a:xfrm>
              <a:off x="2802" y="3656"/>
              <a:ext cx="291" cy="291"/>
            </a:xfrm>
            <a:custGeom>
              <a:avLst/>
              <a:gdLst>
                <a:gd name="T0" fmla="*/ 0 w 184"/>
                <a:gd name="T1" fmla="*/ 112 h 184"/>
                <a:gd name="T2" fmla="*/ 72 w 184"/>
                <a:gd name="T3" fmla="*/ 184 h 184"/>
                <a:gd name="T4" fmla="*/ 144 w 184"/>
                <a:gd name="T5" fmla="*/ 184 h 184"/>
                <a:gd name="T6" fmla="*/ 184 w 184"/>
                <a:gd name="T7" fmla="*/ 144 h 184"/>
                <a:gd name="T8" fmla="*/ 184 w 184"/>
                <a:gd name="T9" fmla="*/ 72 h 184"/>
                <a:gd name="T10" fmla="*/ 112 w 184"/>
                <a:gd name="T11" fmla="*/ 0 h 184"/>
                <a:gd name="T12" fmla="*/ 0 w 184"/>
                <a:gd name="T13" fmla="*/ 11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184">
                  <a:moveTo>
                    <a:pt x="0" y="112"/>
                  </a:moveTo>
                  <a:cubicBezTo>
                    <a:pt x="72" y="184"/>
                    <a:pt x="72" y="184"/>
                    <a:pt x="72" y="184"/>
                  </a:cubicBezTo>
                  <a:cubicBezTo>
                    <a:pt x="144" y="184"/>
                    <a:pt x="144" y="184"/>
                    <a:pt x="144" y="184"/>
                  </a:cubicBezTo>
                  <a:cubicBezTo>
                    <a:pt x="166" y="184"/>
                    <a:pt x="184" y="166"/>
                    <a:pt x="184" y="144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12" y="0"/>
                    <a:pt x="112" y="0"/>
                    <a:pt x="112" y="0"/>
                  </a:cubicBezTo>
                  <a:lnTo>
                    <a:pt x="0" y="112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46"/>
            <p:cNvSpPr/>
            <p:nvPr/>
          </p:nvSpPr>
          <p:spPr bwMode="auto">
            <a:xfrm>
              <a:off x="2769" y="3622"/>
              <a:ext cx="244" cy="245"/>
            </a:xfrm>
            <a:custGeom>
              <a:avLst/>
              <a:gdLst>
                <a:gd name="T0" fmla="*/ 149 w 154"/>
                <a:gd name="T1" fmla="*/ 54 h 154"/>
                <a:gd name="T2" fmla="*/ 149 w 154"/>
                <a:gd name="T3" fmla="*/ 37 h 154"/>
                <a:gd name="T4" fmla="*/ 117 w 154"/>
                <a:gd name="T5" fmla="*/ 5 h 154"/>
                <a:gd name="T6" fmla="*/ 100 w 154"/>
                <a:gd name="T7" fmla="*/ 5 h 154"/>
                <a:gd name="T8" fmla="*/ 5 w 154"/>
                <a:gd name="T9" fmla="*/ 100 h 154"/>
                <a:gd name="T10" fmla="*/ 5 w 154"/>
                <a:gd name="T11" fmla="*/ 117 h 154"/>
                <a:gd name="T12" fmla="*/ 37 w 154"/>
                <a:gd name="T13" fmla="*/ 149 h 154"/>
                <a:gd name="T14" fmla="*/ 54 w 154"/>
                <a:gd name="T15" fmla="*/ 149 h 154"/>
                <a:gd name="T16" fmla="*/ 149 w 154"/>
                <a:gd name="T17" fmla="*/ 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154">
                  <a:moveTo>
                    <a:pt x="149" y="54"/>
                  </a:moveTo>
                  <a:cubicBezTo>
                    <a:pt x="154" y="49"/>
                    <a:pt x="154" y="42"/>
                    <a:pt x="149" y="37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2" y="0"/>
                    <a:pt x="105" y="0"/>
                    <a:pt x="100" y="5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0" y="105"/>
                    <a:pt x="0" y="112"/>
                    <a:pt x="5" y="117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42" y="154"/>
                    <a:pt x="49" y="154"/>
                    <a:pt x="54" y="149"/>
                  </a:cubicBezTo>
                  <a:lnTo>
                    <a:pt x="149" y="5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47"/>
            <p:cNvSpPr/>
            <p:nvPr/>
          </p:nvSpPr>
          <p:spPr bwMode="auto">
            <a:xfrm>
              <a:off x="2932" y="3645"/>
              <a:ext cx="16" cy="14"/>
            </a:xfrm>
            <a:custGeom>
              <a:avLst/>
              <a:gdLst>
                <a:gd name="T0" fmla="*/ 8 w 16"/>
                <a:gd name="T1" fmla="*/ 14 h 14"/>
                <a:gd name="T2" fmla="*/ 0 w 16"/>
                <a:gd name="T3" fmla="*/ 6 h 14"/>
                <a:gd name="T4" fmla="*/ 8 w 16"/>
                <a:gd name="T5" fmla="*/ 0 h 14"/>
                <a:gd name="T6" fmla="*/ 16 w 16"/>
                <a:gd name="T7" fmla="*/ 6 h 14"/>
                <a:gd name="T8" fmla="*/ 8 w 16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8" y="14"/>
                  </a:moveTo>
                  <a:lnTo>
                    <a:pt x="0" y="6"/>
                  </a:lnTo>
                  <a:lnTo>
                    <a:pt x="8" y="0"/>
                  </a:lnTo>
                  <a:lnTo>
                    <a:pt x="16" y="6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48"/>
            <p:cNvSpPr/>
            <p:nvPr/>
          </p:nvSpPr>
          <p:spPr bwMode="auto">
            <a:xfrm>
              <a:off x="2976" y="3687"/>
              <a:ext cx="14" cy="16"/>
            </a:xfrm>
            <a:custGeom>
              <a:avLst/>
              <a:gdLst>
                <a:gd name="T0" fmla="*/ 8 w 14"/>
                <a:gd name="T1" fmla="*/ 16 h 16"/>
                <a:gd name="T2" fmla="*/ 0 w 14"/>
                <a:gd name="T3" fmla="*/ 8 h 16"/>
                <a:gd name="T4" fmla="*/ 8 w 14"/>
                <a:gd name="T5" fmla="*/ 0 h 16"/>
                <a:gd name="T6" fmla="*/ 14 w 14"/>
                <a:gd name="T7" fmla="*/ 8 h 16"/>
                <a:gd name="T8" fmla="*/ 8 w 1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8" y="16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14" y="8"/>
                  </a:lnTo>
                  <a:lnTo>
                    <a:pt x="8" y="16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49"/>
            <p:cNvSpPr/>
            <p:nvPr/>
          </p:nvSpPr>
          <p:spPr bwMode="auto">
            <a:xfrm>
              <a:off x="2941" y="3679"/>
              <a:ext cx="15" cy="15"/>
            </a:xfrm>
            <a:custGeom>
              <a:avLst/>
              <a:gdLst>
                <a:gd name="T0" fmla="*/ 7 w 15"/>
                <a:gd name="T1" fmla="*/ 15 h 15"/>
                <a:gd name="T2" fmla="*/ 0 w 15"/>
                <a:gd name="T3" fmla="*/ 8 h 15"/>
                <a:gd name="T4" fmla="*/ 7 w 15"/>
                <a:gd name="T5" fmla="*/ 0 h 15"/>
                <a:gd name="T6" fmla="*/ 15 w 15"/>
                <a:gd name="T7" fmla="*/ 8 h 15"/>
                <a:gd name="T8" fmla="*/ 7 w 15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7" y="15"/>
                  </a:moveTo>
                  <a:lnTo>
                    <a:pt x="0" y="8"/>
                  </a:lnTo>
                  <a:lnTo>
                    <a:pt x="7" y="0"/>
                  </a:lnTo>
                  <a:lnTo>
                    <a:pt x="15" y="8"/>
                  </a:lnTo>
                  <a:lnTo>
                    <a:pt x="7" y="15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50"/>
            <p:cNvSpPr/>
            <p:nvPr/>
          </p:nvSpPr>
          <p:spPr bwMode="auto">
            <a:xfrm>
              <a:off x="2949" y="3716"/>
              <a:ext cx="14" cy="14"/>
            </a:xfrm>
            <a:custGeom>
              <a:avLst/>
              <a:gdLst>
                <a:gd name="T0" fmla="*/ 8 w 14"/>
                <a:gd name="T1" fmla="*/ 14 h 14"/>
                <a:gd name="T2" fmla="*/ 0 w 14"/>
                <a:gd name="T3" fmla="*/ 6 h 14"/>
                <a:gd name="T4" fmla="*/ 8 w 14"/>
                <a:gd name="T5" fmla="*/ 0 h 14"/>
                <a:gd name="T6" fmla="*/ 14 w 14"/>
                <a:gd name="T7" fmla="*/ 6 h 14"/>
                <a:gd name="T8" fmla="*/ 8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lnTo>
                    <a:pt x="0" y="6"/>
                  </a:lnTo>
                  <a:lnTo>
                    <a:pt x="8" y="0"/>
                  </a:lnTo>
                  <a:lnTo>
                    <a:pt x="14" y="6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51"/>
            <p:cNvSpPr/>
            <p:nvPr/>
          </p:nvSpPr>
          <p:spPr bwMode="auto">
            <a:xfrm>
              <a:off x="2905" y="3671"/>
              <a:ext cx="14" cy="15"/>
            </a:xfrm>
            <a:custGeom>
              <a:avLst/>
              <a:gdLst>
                <a:gd name="T0" fmla="*/ 8 w 14"/>
                <a:gd name="T1" fmla="*/ 15 h 15"/>
                <a:gd name="T2" fmla="*/ 0 w 14"/>
                <a:gd name="T3" fmla="*/ 7 h 15"/>
                <a:gd name="T4" fmla="*/ 8 w 14"/>
                <a:gd name="T5" fmla="*/ 0 h 15"/>
                <a:gd name="T6" fmla="*/ 14 w 14"/>
                <a:gd name="T7" fmla="*/ 7 h 15"/>
                <a:gd name="T8" fmla="*/ 8 w 14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8" y="15"/>
                  </a:moveTo>
                  <a:lnTo>
                    <a:pt x="0" y="7"/>
                  </a:lnTo>
                  <a:lnTo>
                    <a:pt x="8" y="0"/>
                  </a:lnTo>
                  <a:lnTo>
                    <a:pt x="14" y="7"/>
                  </a:lnTo>
                  <a:lnTo>
                    <a:pt x="8" y="15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52"/>
            <p:cNvSpPr/>
            <p:nvPr/>
          </p:nvSpPr>
          <p:spPr bwMode="auto">
            <a:xfrm>
              <a:off x="2818" y="3759"/>
              <a:ext cx="14" cy="14"/>
            </a:xfrm>
            <a:custGeom>
              <a:avLst/>
              <a:gdLst>
                <a:gd name="T0" fmla="*/ 8 w 14"/>
                <a:gd name="T1" fmla="*/ 14 h 14"/>
                <a:gd name="T2" fmla="*/ 0 w 14"/>
                <a:gd name="T3" fmla="*/ 8 h 14"/>
                <a:gd name="T4" fmla="*/ 8 w 14"/>
                <a:gd name="T5" fmla="*/ 0 h 14"/>
                <a:gd name="T6" fmla="*/ 14 w 14"/>
                <a:gd name="T7" fmla="*/ 8 h 14"/>
                <a:gd name="T8" fmla="*/ 8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8" y="14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14" y="8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53"/>
            <p:cNvSpPr/>
            <p:nvPr/>
          </p:nvSpPr>
          <p:spPr bwMode="auto">
            <a:xfrm>
              <a:off x="2862" y="3803"/>
              <a:ext cx="14" cy="14"/>
            </a:xfrm>
            <a:custGeom>
              <a:avLst/>
              <a:gdLst>
                <a:gd name="T0" fmla="*/ 6 w 14"/>
                <a:gd name="T1" fmla="*/ 14 h 14"/>
                <a:gd name="T2" fmla="*/ 0 w 14"/>
                <a:gd name="T3" fmla="*/ 8 h 14"/>
                <a:gd name="T4" fmla="*/ 6 w 14"/>
                <a:gd name="T5" fmla="*/ 0 h 14"/>
                <a:gd name="T6" fmla="*/ 14 w 14"/>
                <a:gd name="T7" fmla="*/ 8 h 14"/>
                <a:gd name="T8" fmla="*/ 6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14" y="8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54"/>
            <p:cNvSpPr/>
            <p:nvPr/>
          </p:nvSpPr>
          <p:spPr bwMode="auto">
            <a:xfrm>
              <a:off x="2826" y="3795"/>
              <a:ext cx="15" cy="14"/>
            </a:xfrm>
            <a:custGeom>
              <a:avLst/>
              <a:gdLst>
                <a:gd name="T0" fmla="*/ 8 w 15"/>
                <a:gd name="T1" fmla="*/ 14 h 14"/>
                <a:gd name="T2" fmla="*/ 0 w 15"/>
                <a:gd name="T3" fmla="*/ 7 h 14"/>
                <a:gd name="T4" fmla="*/ 8 w 15"/>
                <a:gd name="T5" fmla="*/ 0 h 14"/>
                <a:gd name="T6" fmla="*/ 15 w 15"/>
                <a:gd name="T7" fmla="*/ 7 h 14"/>
                <a:gd name="T8" fmla="*/ 8 w 15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8" y="14"/>
                  </a:moveTo>
                  <a:lnTo>
                    <a:pt x="0" y="7"/>
                  </a:lnTo>
                  <a:lnTo>
                    <a:pt x="8" y="0"/>
                  </a:lnTo>
                  <a:lnTo>
                    <a:pt x="15" y="7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55"/>
            <p:cNvSpPr/>
            <p:nvPr/>
          </p:nvSpPr>
          <p:spPr bwMode="auto">
            <a:xfrm>
              <a:off x="2835" y="3830"/>
              <a:ext cx="14" cy="14"/>
            </a:xfrm>
            <a:custGeom>
              <a:avLst/>
              <a:gdLst>
                <a:gd name="T0" fmla="*/ 6 w 14"/>
                <a:gd name="T1" fmla="*/ 14 h 14"/>
                <a:gd name="T2" fmla="*/ 0 w 14"/>
                <a:gd name="T3" fmla="*/ 8 h 14"/>
                <a:gd name="T4" fmla="*/ 6 w 14"/>
                <a:gd name="T5" fmla="*/ 0 h 14"/>
                <a:gd name="T6" fmla="*/ 14 w 14"/>
                <a:gd name="T7" fmla="*/ 8 h 14"/>
                <a:gd name="T8" fmla="*/ 6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14" y="8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56"/>
            <p:cNvSpPr/>
            <p:nvPr/>
          </p:nvSpPr>
          <p:spPr bwMode="auto">
            <a:xfrm>
              <a:off x="2791" y="3786"/>
              <a:ext cx="14" cy="14"/>
            </a:xfrm>
            <a:custGeom>
              <a:avLst/>
              <a:gdLst>
                <a:gd name="T0" fmla="*/ 6 w 14"/>
                <a:gd name="T1" fmla="*/ 14 h 14"/>
                <a:gd name="T2" fmla="*/ 0 w 14"/>
                <a:gd name="T3" fmla="*/ 8 h 14"/>
                <a:gd name="T4" fmla="*/ 6 w 14"/>
                <a:gd name="T5" fmla="*/ 0 h 14"/>
                <a:gd name="T6" fmla="*/ 14 w 14"/>
                <a:gd name="T7" fmla="*/ 8 h 14"/>
                <a:gd name="T8" fmla="*/ 6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14" y="8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57"/>
            <p:cNvSpPr/>
            <p:nvPr/>
          </p:nvSpPr>
          <p:spPr bwMode="auto">
            <a:xfrm>
              <a:off x="2838" y="3692"/>
              <a:ext cx="105" cy="105"/>
            </a:xfrm>
            <a:custGeom>
              <a:avLst/>
              <a:gdLst>
                <a:gd name="T0" fmla="*/ 53 w 105"/>
                <a:gd name="T1" fmla="*/ 105 h 105"/>
                <a:gd name="T2" fmla="*/ 0 w 105"/>
                <a:gd name="T3" fmla="*/ 52 h 105"/>
                <a:gd name="T4" fmla="*/ 53 w 105"/>
                <a:gd name="T5" fmla="*/ 0 h 105"/>
                <a:gd name="T6" fmla="*/ 105 w 105"/>
                <a:gd name="T7" fmla="*/ 52 h 105"/>
                <a:gd name="T8" fmla="*/ 53 w 105"/>
                <a:gd name="T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105">
                  <a:moveTo>
                    <a:pt x="53" y="105"/>
                  </a:moveTo>
                  <a:lnTo>
                    <a:pt x="0" y="52"/>
                  </a:lnTo>
                  <a:lnTo>
                    <a:pt x="53" y="0"/>
                  </a:lnTo>
                  <a:lnTo>
                    <a:pt x="105" y="52"/>
                  </a:lnTo>
                  <a:lnTo>
                    <a:pt x="53" y="105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58"/>
            <p:cNvSpPr/>
            <p:nvPr/>
          </p:nvSpPr>
          <p:spPr bwMode="auto">
            <a:xfrm>
              <a:off x="2054" y="3541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59"/>
            <p:cNvSpPr/>
            <p:nvPr/>
          </p:nvSpPr>
          <p:spPr bwMode="auto">
            <a:xfrm>
              <a:off x="2154" y="3649"/>
              <a:ext cx="305" cy="298"/>
            </a:xfrm>
            <a:custGeom>
              <a:avLst/>
              <a:gdLst>
                <a:gd name="T0" fmla="*/ 0 w 193"/>
                <a:gd name="T1" fmla="*/ 131 h 188"/>
                <a:gd name="T2" fmla="*/ 57 w 193"/>
                <a:gd name="T3" fmla="*/ 188 h 188"/>
                <a:gd name="T4" fmla="*/ 153 w 193"/>
                <a:gd name="T5" fmla="*/ 188 h 188"/>
                <a:gd name="T6" fmla="*/ 193 w 193"/>
                <a:gd name="T7" fmla="*/ 148 h 188"/>
                <a:gd name="T8" fmla="*/ 193 w 193"/>
                <a:gd name="T9" fmla="*/ 62 h 188"/>
                <a:gd name="T10" fmla="*/ 131 w 193"/>
                <a:gd name="T11" fmla="*/ 0 h 188"/>
                <a:gd name="T12" fmla="*/ 0 w 193"/>
                <a:gd name="T13" fmla="*/ 13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3" h="188">
                  <a:moveTo>
                    <a:pt x="0" y="131"/>
                  </a:moveTo>
                  <a:cubicBezTo>
                    <a:pt x="57" y="188"/>
                    <a:pt x="57" y="188"/>
                    <a:pt x="57" y="188"/>
                  </a:cubicBezTo>
                  <a:cubicBezTo>
                    <a:pt x="153" y="188"/>
                    <a:pt x="153" y="188"/>
                    <a:pt x="153" y="188"/>
                  </a:cubicBezTo>
                  <a:cubicBezTo>
                    <a:pt x="175" y="188"/>
                    <a:pt x="193" y="170"/>
                    <a:pt x="193" y="148"/>
                  </a:cubicBezTo>
                  <a:cubicBezTo>
                    <a:pt x="193" y="62"/>
                    <a:pt x="193" y="62"/>
                    <a:pt x="193" y="62"/>
                  </a:cubicBezTo>
                  <a:cubicBezTo>
                    <a:pt x="131" y="0"/>
                    <a:pt x="131" y="0"/>
                    <a:pt x="131" y="0"/>
                  </a:cubicBezTo>
                  <a:lnTo>
                    <a:pt x="0" y="131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60"/>
            <p:cNvSpPr/>
            <p:nvPr/>
          </p:nvSpPr>
          <p:spPr bwMode="auto">
            <a:xfrm>
              <a:off x="2217" y="3632"/>
              <a:ext cx="160" cy="158"/>
            </a:xfrm>
            <a:custGeom>
              <a:avLst/>
              <a:gdLst>
                <a:gd name="T0" fmla="*/ 41 w 101"/>
                <a:gd name="T1" fmla="*/ 10 h 100"/>
                <a:gd name="T2" fmla="*/ 0 w 101"/>
                <a:gd name="T3" fmla="*/ 51 h 100"/>
                <a:gd name="T4" fmla="*/ 50 w 101"/>
                <a:gd name="T5" fmla="*/ 100 h 100"/>
                <a:gd name="T6" fmla="*/ 91 w 101"/>
                <a:gd name="T7" fmla="*/ 59 h 100"/>
                <a:gd name="T8" fmla="*/ 101 w 101"/>
                <a:gd name="T9" fmla="*/ 35 h 100"/>
                <a:gd name="T10" fmla="*/ 92 w 101"/>
                <a:gd name="T11" fmla="*/ 11 h 100"/>
                <a:gd name="T12" fmla="*/ 90 w 101"/>
                <a:gd name="T13" fmla="*/ 9 h 100"/>
                <a:gd name="T14" fmla="*/ 90 w 101"/>
                <a:gd name="T15" fmla="*/ 9 h 100"/>
                <a:gd name="T16" fmla="*/ 66 w 101"/>
                <a:gd name="T17" fmla="*/ 0 h 100"/>
                <a:gd name="T18" fmla="*/ 41 w 101"/>
                <a:gd name="T19" fmla="*/ 1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00">
                  <a:moveTo>
                    <a:pt x="41" y="1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97" y="53"/>
                    <a:pt x="101" y="44"/>
                    <a:pt x="101" y="35"/>
                  </a:cubicBezTo>
                  <a:cubicBezTo>
                    <a:pt x="101" y="26"/>
                    <a:pt x="97" y="17"/>
                    <a:pt x="92" y="11"/>
                  </a:cubicBezTo>
                  <a:cubicBezTo>
                    <a:pt x="92" y="11"/>
                    <a:pt x="91" y="10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83" y="3"/>
                    <a:pt x="75" y="0"/>
                    <a:pt x="66" y="0"/>
                  </a:cubicBezTo>
                  <a:cubicBezTo>
                    <a:pt x="56" y="0"/>
                    <a:pt x="48" y="4"/>
                    <a:pt x="41" y="1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61"/>
            <p:cNvSpPr/>
            <p:nvPr/>
          </p:nvSpPr>
          <p:spPr bwMode="auto">
            <a:xfrm>
              <a:off x="2136" y="3713"/>
              <a:ext cx="160" cy="160"/>
            </a:xfrm>
            <a:custGeom>
              <a:avLst/>
              <a:gdLst>
                <a:gd name="T0" fmla="*/ 60 w 101"/>
                <a:gd name="T1" fmla="*/ 90 h 101"/>
                <a:gd name="T2" fmla="*/ 101 w 101"/>
                <a:gd name="T3" fmla="*/ 49 h 101"/>
                <a:gd name="T4" fmla="*/ 51 w 101"/>
                <a:gd name="T5" fmla="*/ 0 h 101"/>
                <a:gd name="T6" fmla="*/ 10 w 101"/>
                <a:gd name="T7" fmla="*/ 41 h 101"/>
                <a:gd name="T8" fmla="*/ 0 w 101"/>
                <a:gd name="T9" fmla="*/ 66 h 101"/>
                <a:gd name="T10" fmla="*/ 9 w 101"/>
                <a:gd name="T11" fmla="*/ 89 h 101"/>
                <a:gd name="T12" fmla="*/ 11 w 101"/>
                <a:gd name="T13" fmla="*/ 91 h 101"/>
                <a:gd name="T14" fmla="*/ 11 w 101"/>
                <a:gd name="T15" fmla="*/ 91 h 101"/>
                <a:gd name="T16" fmla="*/ 35 w 101"/>
                <a:gd name="T17" fmla="*/ 101 h 101"/>
                <a:gd name="T18" fmla="*/ 60 w 101"/>
                <a:gd name="T19" fmla="*/ 9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01">
                  <a:moveTo>
                    <a:pt x="60" y="90"/>
                  </a:moveTo>
                  <a:cubicBezTo>
                    <a:pt x="101" y="49"/>
                    <a:pt x="101" y="49"/>
                    <a:pt x="101" y="4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4" y="47"/>
                    <a:pt x="0" y="56"/>
                    <a:pt x="0" y="66"/>
                  </a:cubicBezTo>
                  <a:cubicBezTo>
                    <a:pt x="0" y="75"/>
                    <a:pt x="4" y="83"/>
                    <a:pt x="9" y="89"/>
                  </a:cubicBezTo>
                  <a:cubicBezTo>
                    <a:pt x="9" y="89"/>
                    <a:pt x="11" y="90"/>
                    <a:pt x="11" y="91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8" y="97"/>
                    <a:pt x="26" y="101"/>
                    <a:pt x="35" y="101"/>
                  </a:cubicBezTo>
                  <a:cubicBezTo>
                    <a:pt x="45" y="101"/>
                    <a:pt x="53" y="97"/>
                    <a:pt x="60" y="90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62"/>
            <p:cNvSpPr/>
            <p:nvPr/>
          </p:nvSpPr>
          <p:spPr bwMode="auto">
            <a:xfrm>
              <a:off x="1420" y="3541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63"/>
            <p:cNvSpPr/>
            <p:nvPr/>
          </p:nvSpPr>
          <p:spPr bwMode="auto">
            <a:xfrm>
              <a:off x="1537" y="3659"/>
              <a:ext cx="288" cy="288"/>
            </a:xfrm>
            <a:custGeom>
              <a:avLst/>
              <a:gdLst>
                <a:gd name="T0" fmla="*/ 0 w 182"/>
                <a:gd name="T1" fmla="*/ 108 h 182"/>
                <a:gd name="T2" fmla="*/ 75 w 182"/>
                <a:gd name="T3" fmla="*/ 182 h 182"/>
                <a:gd name="T4" fmla="*/ 142 w 182"/>
                <a:gd name="T5" fmla="*/ 182 h 182"/>
                <a:gd name="T6" fmla="*/ 182 w 182"/>
                <a:gd name="T7" fmla="*/ 142 h 182"/>
                <a:gd name="T8" fmla="*/ 182 w 182"/>
                <a:gd name="T9" fmla="*/ 75 h 182"/>
                <a:gd name="T10" fmla="*/ 108 w 182"/>
                <a:gd name="T11" fmla="*/ 0 h 182"/>
                <a:gd name="T12" fmla="*/ 0 w 182"/>
                <a:gd name="T13" fmla="*/ 10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82">
                  <a:moveTo>
                    <a:pt x="0" y="108"/>
                  </a:moveTo>
                  <a:cubicBezTo>
                    <a:pt x="75" y="182"/>
                    <a:pt x="75" y="182"/>
                    <a:pt x="75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64" y="182"/>
                    <a:pt x="182" y="164"/>
                    <a:pt x="182" y="142"/>
                  </a:cubicBezTo>
                  <a:cubicBezTo>
                    <a:pt x="182" y="75"/>
                    <a:pt x="182" y="75"/>
                    <a:pt x="182" y="75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64"/>
            <p:cNvSpPr/>
            <p:nvPr/>
          </p:nvSpPr>
          <p:spPr bwMode="auto">
            <a:xfrm>
              <a:off x="1491" y="3613"/>
              <a:ext cx="263" cy="263"/>
            </a:xfrm>
            <a:custGeom>
              <a:avLst/>
              <a:gdLst>
                <a:gd name="T0" fmla="*/ 137 w 166"/>
                <a:gd name="T1" fmla="*/ 137 h 166"/>
                <a:gd name="T2" fmla="*/ 29 w 166"/>
                <a:gd name="T3" fmla="*/ 137 h 166"/>
                <a:gd name="T4" fmla="*/ 29 w 166"/>
                <a:gd name="T5" fmla="*/ 29 h 166"/>
                <a:gd name="T6" fmla="*/ 137 w 166"/>
                <a:gd name="T7" fmla="*/ 29 h 166"/>
                <a:gd name="T8" fmla="*/ 137 w 166"/>
                <a:gd name="T9" fmla="*/ 13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6" h="166">
                  <a:moveTo>
                    <a:pt x="137" y="137"/>
                  </a:moveTo>
                  <a:cubicBezTo>
                    <a:pt x="107" y="166"/>
                    <a:pt x="59" y="166"/>
                    <a:pt x="29" y="137"/>
                  </a:cubicBezTo>
                  <a:cubicBezTo>
                    <a:pt x="0" y="107"/>
                    <a:pt x="0" y="59"/>
                    <a:pt x="29" y="29"/>
                  </a:cubicBezTo>
                  <a:cubicBezTo>
                    <a:pt x="59" y="0"/>
                    <a:pt x="107" y="0"/>
                    <a:pt x="137" y="29"/>
                  </a:cubicBezTo>
                  <a:cubicBezTo>
                    <a:pt x="166" y="59"/>
                    <a:pt x="166" y="107"/>
                    <a:pt x="137" y="137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65"/>
            <p:cNvSpPr/>
            <p:nvPr/>
          </p:nvSpPr>
          <p:spPr bwMode="auto">
            <a:xfrm>
              <a:off x="1529" y="3651"/>
              <a:ext cx="187" cy="187"/>
            </a:xfrm>
            <a:custGeom>
              <a:avLst/>
              <a:gdLst>
                <a:gd name="T0" fmla="*/ 0 w 118"/>
                <a:gd name="T1" fmla="*/ 106 h 118"/>
                <a:gd name="T2" fmla="*/ 5 w 118"/>
                <a:gd name="T3" fmla="*/ 113 h 118"/>
                <a:gd name="T4" fmla="*/ 12 w 118"/>
                <a:gd name="T5" fmla="*/ 118 h 118"/>
                <a:gd name="T6" fmla="*/ 118 w 118"/>
                <a:gd name="T7" fmla="*/ 12 h 118"/>
                <a:gd name="T8" fmla="*/ 113 w 118"/>
                <a:gd name="T9" fmla="*/ 5 h 118"/>
                <a:gd name="T10" fmla="*/ 106 w 118"/>
                <a:gd name="T11" fmla="*/ 0 h 118"/>
                <a:gd name="T12" fmla="*/ 0 w 118"/>
                <a:gd name="T13" fmla="*/ 10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8" h="118">
                  <a:moveTo>
                    <a:pt x="0" y="106"/>
                  </a:moveTo>
                  <a:cubicBezTo>
                    <a:pt x="1" y="108"/>
                    <a:pt x="3" y="111"/>
                    <a:pt x="5" y="113"/>
                  </a:cubicBezTo>
                  <a:cubicBezTo>
                    <a:pt x="7" y="115"/>
                    <a:pt x="10" y="117"/>
                    <a:pt x="12" y="118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7" y="10"/>
                    <a:pt x="115" y="7"/>
                    <a:pt x="113" y="5"/>
                  </a:cubicBezTo>
                  <a:cubicBezTo>
                    <a:pt x="111" y="3"/>
                    <a:pt x="108" y="1"/>
                    <a:pt x="106" y="0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66"/>
            <p:cNvSpPr/>
            <p:nvPr/>
          </p:nvSpPr>
          <p:spPr bwMode="auto">
            <a:xfrm>
              <a:off x="786" y="3541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67"/>
            <p:cNvSpPr/>
            <p:nvPr/>
          </p:nvSpPr>
          <p:spPr bwMode="auto">
            <a:xfrm>
              <a:off x="911" y="3632"/>
              <a:ext cx="280" cy="315"/>
            </a:xfrm>
            <a:custGeom>
              <a:avLst/>
              <a:gdLst>
                <a:gd name="T0" fmla="*/ 59 w 177"/>
                <a:gd name="T1" fmla="*/ 28 h 199"/>
                <a:gd name="T2" fmla="*/ 34 w 177"/>
                <a:gd name="T3" fmla="*/ 3 h 199"/>
                <a:gd name="T4" fmla="*/ 26 w 177"/>
                <a:gd name="T5" fmla="*/ 12 h 199"/>
                <a:gd name="T6" fmla="*/ 53 w 177"/>
                <a:gd name="T7" fmla="*/ 39 h 199"/>
                <a:gd name="T8" fmla="*/ 0 w 177"/>
                <a:gd name="T9" fmla="*/ 148 h 199"/>
                <a:gd name="T10" fmla="*/ 51 w 177"/>
                <a:gd name="T11" fmla="*/ 199 h 199"/>
                <a:gd name="T12" fmla="*/ 138 w 177"/>
                <a:gd name="T13" fmla="*/ 199 h 199"/>
                <a:gd name="T14" fmla="*/ 177 w 177"/>
                <a:gd name="T15" fmla="*/ 159 h 199"/>
                <a:gd name="T16" fmla="*/ 177 w 177"/>
                <a:gd name="T17" fmla="*/ 105 h 199"/>
                <a:gd name="T18" fmla="*/ 72 w 177"/>
                <a:gd name="T19" fmla="*/ 0 h 199"/>
                <a:gd name="T20" fmla="*/ 59 w 177"/>
                <a:gd name="T21" fmla="*/ 2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7" h="199">
                  <a:moveTo>
                    <a:pt x="59" y="28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138" y="199"/>
                    <a:pt x="138" y="199"/>
                    <a:pt x="138" y="199"/>
                  </a:cubicBezTo>
                  <a:cubicBezTo>
                    <a:pt x="160" y="198"/>
                    <a:pt x="177" y="181"/>
                    <a:pt x="177" y="159"/>
                  </a:cubicBezTo>
                  <a:cubicBezTo>
                    <a:pt x="177" y="105"/>
                    <a:pt x="177" y="105"/>
                    <a:pt x="177" y="105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59" y="28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68"/>
            <p:cNvSpPr/>
            <p:nvPr/>
          </p:nvSpPr>
          <p:spPr bwMode="auto">
            <a:xfrm>
              <a:off x="906" y="3632"/>
              <a:ext cx="165" cy="241"/>
            </a:xfrm>
            <a:custGeom>
              <a:avLst/>
              <a:gdLst>
                <a:gd name="T0" fmla="*/ 70 w 104"/>
                <a:gd name="T1" fmla="*/ 23 h 152"/>
                <a:gd name="T2" fmla="*/ 70 w 104"/>
                <a:gd name="T3" fmla="*/ 12 h 152"/>
                <a:gd name="T4" fmla="*/ 75 w 104"/>
                <a:gd name="T5" fmla="*/ 12 h 152"/>
                <a:gd name="T6" fmla="*/ 75 w 104"/>
                <a:gd name="T7" fmla="*/ 0 h 152"/>
                <a:gd name="T8" fmla="*/ 29 w 104"/>
                <a:gd name="T9" fmla="*/ 0 h 152"/>
                <a:gd name="T10" fmla="*/ 29 w 104"/>
                <a:gd name="T11" fmla="*/ 12 h 152"/>
                <a:gd name="T12" fmla="*/ 35 w 104"/>
                <a:gd name="T13" fmla="*/ 12 h 152"/>
                <a:gd name="T14" fmla="*/ 35 w 104"/>
                <a:gd name="T15" fmla="*/ 23 h 152"/>
                <a:gd name="T16" fmla="*/ 0 w 104"/>
                <a:gd name="T17" fmla="*/ 47 h 152"/>
                <a:gd name="T18" fmla="*/ 0 w 104"/>
                <a:gd name="T19" fmla="*/ 140 h 152"/>
                <a:gd name="T20" fmla="*/ 11 w 104"/>
                <a:gd name="T21" fmla="*/ 152 h 152"/>
                <a:gd name="T22" fmla="*/ 93 w 104"/>
                <a:gd name="T23" fmla="*/ 152 h 152"/>
                <a:gd name="T24" fmla="*/ 104 w 104"/>
                <a:gd name="T25" fmla="*/ 140 h 152"/>
                <a:gd name="T26" fmla="*/ 104 w 104"/>
                <a:gd name="T27" fmla="*/ 47 h 152"/>
                <a:gd name="T28" fmla="*/ 70 w 104"/>
                <a:gd name="T29" fmla="*/ 2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52">
                  <a:moveTo>
                    <a:pt x="70" y="23"/>
                  </a:moveTo>
                  <a:cubicBezTo>
                    <a:pt x="70" y="12"/>
                    <a:pt x="70" y="12"/>
                    <a:pt x="70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5" y="152"/>
                    <a:pt x="11" y="152"/>
                  </a:cubicBezTo>
                  <a:cubicBezTo>
                    <a:pt x="93" y="152"/>
                    <a:pt x="93" y="152"/>
                    <a:pt x="93" y="152"/>
                  </a:cubicBezTo>
                  <a:cubicBezTo>
                    <a:pt x="99" y="152"/>
                    <a:pt x="104" y="146"/>
                    <a:pt x="104" y="140"/>
                  </a:cubicBezTo>
                  <a:cubicBezTo>
                    <a:pt x="104" y="47"/>
                    <a:pt x="104" y="47"/>
                    <a:pt x="104" y="47"/>
                  </a:cubicBezTo>
                  <a:lnTo>
                    <a:pt x="70" y="23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Rectangle 69"/>
            <p:cNvSpPr>
              <a:spLocks noChangeArrowheads="1"/>
            </p:cNvSpPr>
            <p:nvPr/>
          </p:nvSpPr>
          <p:spPr bwMode="auto">
            <a:xfrm>
              <a:off x="924" y="3743"/>
              <a:ext cx="130" cy="92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70"/>
            <p:cNvSpPr/>
            <p:nvPr/>
          </p:nvSpPr>
          <p:spPr bwMode="auto">
            <a:xfrm>
              <a:off x="962" y="3762"/>
              <a:ext cx="53" cy="55"/>
            </a:xfrm>
            <a:custGeom>
              <a:avLst/>
              <a:gdLst>
                <a:gd name="T0" fmla="*/ 17 w 53"/>
                <a:gd name="T1" fmla="*/ 55 h 55"/>
                <a:gd name="T2" fmla="*/ 36 w 53"/>
                <a:gd name="T3" fmla="*/ 55 h 55"/>
                <a:gd name="T4" fmla="*/ 36 w 53"/>
                <a:gd name="T5" fmla="*/ 36 h 55"/>
                <a:gd name="T6" fmla="*/ 53 w 53"/>
                <a:gd name="T7" fmla="*/ 36 h 55"/>
                <a:gd name="T8" fmla="*/ 53 w 53"/>
                <a:gd name="T9" fmla="*/ 17 h 55"/>
                <a:gd name="T10" fmla="*/ 36 w 53"/>
                <a:gd name="T11" fmla="*/ 17 h 55"/>
                <a:gd name="T12" fmla="*/ 36 w 53"/>
                <a:gd name="T13" fmla="*/ 0 h 55"/>
                <a:gd name="T14" fmla="*/ 17 w 53"/>
                <a:gd name="T15" fmla="*/ 0 h 55"/>
                <a:gd name="T16" fmla="*/ 17 w 53"/>
                <a:gd name="T17" fmla="*/ 17 h 55"/>
                <a:gd name="T18" fmla="*/ 0 w 53"/>
                <a:gd name="T19" fmla="*/ 17 h 55"/>
                <a:gd name="T20" fmla="*/ 0 w 53"/>
                <a:gd name="T21" fmla="*/ 36 h 55"/>
                <a:gd name="T22" fmla="*/ 17 w 53"/>
                <a:gd name="T23" fmla="*/ 36 h 55"/>
                <a:gd name="T24" fmla="*/ 17 w 53"/>
                <a:gd name="T2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5">
                  <a:moveTo>
                    <a:pt x="17" y="55"/>
                  </a:moveTo>
                  <a:lnTo>
                    <a:pt x="36" y="55"/>
                  </a:lnTo>
                  <a:lnTo>
                    <a:pt x="36" y="36"/>
                  </a:lnTo>
                  <a:lnTo>
                    <a:pt x="53" y="36"/>
                  </a:lnTo>
                  <a:lnTo>
                    <a:pt x="53" y="17"/>
                  </a:lnTo>
                  <a:lnTo>
                    <a:pt x="36" y="17"/>
                  </a:lnTo>
                  <a:lnTo>
                    <a:pt x="36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36"/>
                  </a:lnTo>
                  <a:lnTo>
                    <a:pt x="17" y="36"/>
                  </a:lnTo>
                  <a:lnTo>
                    <a:pt x="17" y="55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Rectangle 71"/>
            <p:cNvSpPr>
              <a:spLocks noChangeArrowheads="1"/>
            </p:cNvSpPr>
            <p:nvPr/>
          </p:nvSpPr>
          <p:spPr bwMode="auto">
            <a:xfrm>
              <a:off x="952" y="3632"/>
              <a:ext cx="73" cy="19"/>
            </a:xfrm>
            <a:prstGeom prst="rect">
              <a:avLst/>
            </a:pr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72"/>
            <p:cNvSpPr/>
            <p:nvPr/>
          </p:nvSpPr>
          <p:spPr bwMode="auto">
            <a:xfrm>
              <a:off x="152" y="3540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73"/>
            <p:cNvSpPr/>
            <p:nvPr/>
          </p:nvSpPr>
          <p:spPr bwMode="auto">
            <a:xfrm>
              <a:off x="240" y="3659"/>
              <a:ext cx="317" cy="287"/>
            </a:xfrm>
            <a:custGeom>
              <a:avLst/>
              <a:gdLst>
                <a:gd name="T0" fmla="*/ 130 w 200"/>
                <a:gd name="T1" fmla="*/ 32 h 181"/>
                <a:gd name="T2" fmla="*/ 98 w 200"/>
                <a:gd name="T3" fmla="*/ 0 h 181"/>
                <a:gd name="T4" fmla="*/ 51 w 200"/>
                <a:gd name="T5" fmla="*/ 5 h 181"/>
                <a:gd name="T6" fmla="*/ 43 w 200"/>
                <a:gd name="T7" fmla="*/ 83 h 181"/>
                <a:gd name="T8" fmla="*/ 0 w 200"/>
                <a:gd name="T9" fmla="*/ 109 h 181"/>
                <a:gd name="T10" fmla="*/ 72 w 200"/>
                <a:gd name="T11" fmla="*/ 181 h 181"/>
                <a:gd name="T12" fmla="*/ 160 w 200"/>
                <a:gd name="T13" fmla="*/ 181 h 181"/>
                <a:gd name="T14" fmla="*/ 200 w 200"/>
                <a:gd name="T15" fmla="*/ 142 h 181"/>
                <a:gd name="T16" fmla="*/ 200 w 200"/>
                <a:gd name="T17" fmla="*/ 78 h 181"/>
                <a:gd name="T18" fmla="*/ 145 w 200"/>
                <a:gd name="T19" fmla="*/ 23 h 181"/>
                <a:gd name="T20" fmla="*/ 130 w 200"/>
                <a:gd name="T21" fmla="*/ 3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0" h="181">
                  <a:moveTo>
                    <a:pt x="130" y="32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160" y="181"/>
                    <a:pt x="160" y="181"/>
                    <a:pt x="160" y="181"/>
                  </a:cubicBezTo>
                  <a:cubicBezTo>
                    <a:pt x="182" y="181"/>
                    <a:pt x="200" y="163"/>
                    <a:pt x="200" y="142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145" y="23"/>
                    <a:pt x="145" y="23"/>
                    <a:pt x="145" y="23"/>
                  </a:cubicBezTo>
                  <a:lnTo>
                    <a:pt x="130" y="32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74"/>
            <p:cNvSpPr/>
            <p:nvPr/>
          </p:nvSpPr>
          <p:spPr bwMode="auto">
            <a:xfrm>
              <a:off x="309" y="3652"/>
              <a:ext cx="91" cy="37"/>
            </a:xfrm>
            <a:custGeom>
              <a:avLst/>
              <a:gdLst>
                <a:gd name="T0" fmla="*/ 12 w 58"/>
                <a:gd name="T1" fmla="*/ 23 h 23"/>
                <a:gd name="T2" fmla="*/ 12 w 58"/>
                <a:gd name="T3" fmla="*/ 11 h 23"/>
                <a:gd name="T4" fmla="*/ 46 w 58"/>
                <a:gd name="T5" fmla="*/ 11 h 23"/>
                <a:gd name="T6" fmla="*/ 46 w 58"/>
                <a:gd name="T7" fmla="*/ 23 h 23"/>
                <a:gd name="T8" fmla="*/ 58 w 58"/>
                <a:gd name="T9" fmla="*/ 23 h 23"/>
                <a:gd name="T10" fmla="*/ 58 w 58"/>
                <a:gd name="T11" fmla="*/ 23 h 23"/>
                <a:gd name="T12" fmla="*/ 58 w 58"/>
                <a:gd name="T13" fmla="*/ 11 h 23"/>
                <a:gd name="T14" fmla="*/ 46 w 58"/>
                <a:gd name="T15" fmla="*/ 0 h 23"/>
                <a:gd name="T16" fmla="*/ 12 w 58"/>
                <a:gd name="T17" fmla="*/ 0 h 23"/>
                <a:gd name="T18" fmla="*/ 0 w 58"/>
                <a:gd name="T19" fmla="*/ 11 h 23"/>
                <a:gd name="T20" fmla="*/ 0 w 58"/>
                <a:gd name="T21" fmla="*/ 23 h 23"/>
                <a:gd name="T22" fmla="*/ 0 w 58"/>
                <a:gd name="T23" fmla="*/ 23 h 23"/>
                <a:gd name="T24" fmla="*/ 12 w 58"/>
                <a:gd name="T2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23">
                  <a:moveTo>
                    <a:pt x="12" y="23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8" y="5"/>
                    <a:pt x="53" y="0"/>
                    <a:pt x="4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2" y="23"/>
                    <a:pt x="12" y="23"/>
                    <a:pt x="12" y="23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75"/>
            <p:cNvSpPr/>
            <p:nvPr/>
          </p:nvSpPr>
          <p:spPr bwMode="auto">
            <a:xfrm>
              <a:off x="234" y="3689"/>
              <a:ext cx="241" cy="147"/>
            </a:xfrm>
            <a:custGeom>
              <a:avLst/>
              <a:gdLst>
                <a:gd name="T0" fmla="*/ 140 w 152"/>
                <a:gd name="T1" fmla="*/ 0 h 93"/>
                <a:gd name="T2" fmla="*/ 12 w 152"/>
                <a:gd name="T3" fmla="*/ 0 h 93"/>
                <a:gd name="T4" fmla="*/ 0 w 152"/>
                <a:gd name="T5" fmla="*/ 12 h 93"/>
                <a:gd name="T6" fmla="*/ 0 w 152"/>
                <a:gd name="T7" fmla="*/ 81 h 93"/>
                <a:gd name="T8" fmla="*/ 12 w 152"/>
                <a:gd name="T9" fmla="*/ 93 h 93"/>
                <a:gd name="T10" fmla="*/ 140 w 152"/>
                <a:gd name="T11" fmla="*/ 93 h 93"/>
                <a:gd name="T12" fmla="*/ 152 w 152"/>
                <a:gd name="T13" fmla="*/ 81 h 93"/>
                <a:gd name="T14" fmla="*/ 152 w 152"/>
                <a:gd name="T15" fmla="*/ 12 h 93"/>
                <a:gd name="T16" fmla="*/ 140 w 152"/>
                <a:gd name="T1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93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8"/>
                    <a:pt x="5" y="93"/>
                    <a:pt x="12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7" y="93"/>
                    <a:pt x="152" y="88"/>
                    <a:pt x="152" y="81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Oval 76"/>
            <p:cNvSpPr>
              <a:spLocks noChangeArrowheads="1"/>
            </p:cNvSpPr>
            <p:nvPr/>
          </p:nvSpPr>
          <p:spPr bwMode="auto">
            <a:xfrm>
              <a:off x="309" y="3716"/>
              <a:ext cx="91" cy="92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77"/>
            <p:cNvSpPr/>
            <p:nvPr/>
          </p:nvSpPr>
          <p:spPr bwMode="auto">
            <a:xfrm>
              <a:off x="328" y="3735"/>
              <a:ext cx="53" cy="55"/>
            </a:xfrm>
            <a:custGeom>
              <a:avLst/>
              <a:gdLst>
                <a:gd name="T0" fmla="*/ 36 w 53"/>
                <a:gd name="T1" fmla="*/ 0 h 55"/>
                <a:gd name="T2" fmla="*/ 17 w 53"/>
                <a:gd name="T3" fmla="*/ 0 h 55"/>
                <a:gd name="T4" fmla="*/ 17 w 53"/>
                <a:gd name="T5" fmla="*/ 19 h 55"/>
                <a:gd name="T6" fmla="*/ 0 w 53"/>
                <a:gd name="T7" fmla="*/ 19 h 55"/>
                <a:gd name="T8" fmla="*/ 0 w 53"/>
                <a:gd name="T9" fmla="*/ 36 h 55"/>
                <a:gd name="T10" fmla="*/ 17 w 53"/>
                <a:gd name="T11" fmla="*/ 36 h 55"/>
                <a:gd name="T12" fmla="*/ 17 w 53"/>
                <a:gd name="T13" fmla="*/ 55 h 55"/>
                <a:gd name="T14" fmla="*/ 36 w 53"/>
                <a:gd name="T15" fmla="*/ 55 h 55"/>
                <a:gd name="T16" fmla="*/ 36 w 53"/>
                <a:gd name="T17" fmla="*/ 36 h 55"/>
                <a:gd name="T18" fmla="*/ 53 w 53"/>
                <a:gd name="T19" fmla="*/ 36 h 55"/>
                <a:gd name="T20" fmla="*/ 53 w 53"/>
                <a:gd name="T21" fmla="*/ 19 h 55"/>
                <a:gd name="T22" fmla="*/ 36 w 53"/>
                <a:gd name="T23" fmla="*/ 19 h 55"/>
                <a:gd name="T24" fmla="*/ 36 w 53"/>
                <a:gd name="T2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5">
                  <a:moveTo>
                    <a:pt x="36" y="0"/>
                  </a:moveTo>
                  <a:lnTo>
                    <a:pt x="17" y="0"/>
                  </a:lnTo>
                  <a:lnTo>
                    <a:pt x="17" y="19"/>
                  </a:lnTo>
                  <a:lnTo>
                    <a:pt x="0" y="19"/>
                  </a:lnTo>
                  <a:lnTo>
                    <a:pt x="0" y="36"/>
                  </a:lnTo>
                  <a:lnTo>
                    <a:pt x="17" y="36"/>
                  </a:lnTo>
                  <a:lnTo>
                    <a:pt x="17" y="55"/>
                  </a:lnTo>
                  <a:lnTo>
                    <a:pt x="36" y="55"/>
                  </a:lnTo>
                  <a:lnTo>
                    <a:pt x="36" y="36"/>
                  </a:lnTo>
                  <a:lnTo>
                    <a:pt x="53" y="36"/>
                  </a:lnTo>
                  <a:lnTo>
                    <a:pt x="53" y="19"/>
                  </a:lnTo>
                  <a:lnTo>
                    <a:pt x="36" y="19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78"/>
            <p:cNvSpPr/>
            <p:nvPr/>
          </p:nvSpPr>
          <p:spPr bwMode="auto">
            <a:xfrm>
              <a:off x="7126" y="2907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79"/>
            <p:cNvSpPr/>
            <p:nvPr/>
          </p:nvSpPr>
          <p:spPr bwMode="auto">
            <a:xfrm>
              <a:off x="7208" y="3070"/>
              <a:ext cx="324" cy="243"/>
            </a:xfrm>
            <a:custGeom>
              <a:avLst/>
              <a:gdLst>
                <a:gd name="T0" fmla="*/ 0 w 204"/>
                <a:gd name="T1" fmla="*/ 74 h 153"/>
                <a:gd name="T2" fmla="*/ 79 w 204"/>
                <a:gd name="T3" fmla="*/ 153 h 153"/>
                <a:gd name="T4" fmla="*/ 164 w 204"/>
                <a:gd name="T5" fmla="*/ 153 h 153"/>
                <a:gd name="T6" fmla="*/ 204 w 204"/>
                <a:gd name="T7" fmla="*/ 113 h 153"/>
                <a:gd name="T8" fmla="*/ 204 w 204"/>
                <a:gd name="T9" fmla="*/ 52 h 153"/>
                <a:gd name="T10" fmla="*/ 152 w 204"/>
                <a:gd name="T11" fmla="*/ 0 h 153"/>
                <a:gd name="T12" fmla="*/ 0 w 204"/>
                <a:gd name="T13" fmla="*/ 7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53">
                  <a:moveTo>
                    <a:pt x="0" y="74"/>
                  </a:moveTo>
                  <a:cubicBezTo>
                    <a:pt x="79" y="153"/>
                    <a:pt x="79" y="153"/>
                    <a:pt x="79" y="153"/>
                  </a:cubicBezTo>
                  <a:cubicBezTo>
                    <a:pt x="164" y="153"/>
                    <a:pt x="164" y="153"/>
                    <a:pt x="164" y="153"/>
                  </a:cubicBezTo>
                  <a:cubicBezTo>
                    <a:pt x="186" y="153"/>
                    <a:pt x="204" y="135"/>
                    <a:pt x="204" y="113"/>
                  </a:cubicBezTo>
                  <a:cubicBezTo>
                    <a:pt x="204" y="52"/>
                    <a:pt x="204" y="52"/>
                    <a:pt x="204" y="52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0" y="74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Rectangle 80"/>
            <p:cNvSpPr>
              <a:spLocks noChangeArrowheads="1"/>
            </p:cNvSpPr>
            <p:nvPr/>
          </p:nvSpPr>
          <p:spPr bwMode="auto">
            <a:xfrm>
              <a:off x="7208" y="3069"/>
              <a:ext cx="241" cy="5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Oval 81"/>
            <p:cNvSpPr>
              <a:spLocks noChangeArrowheads="1"/>
            </p:cNvSpPr>
            <p:nvPr/>
          </p:nvSpPr>
          <p:spPr bwMode="auto">
            <a:xfrm>
              <a:off x="7394" y="3085"/>
              <a:ext cx="28" cy="27"/>
            </a:xfrm>
            <a:prstGeom prst="ellipse">
              <a:avLst/>
            </a:pr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82"/>
            <p:cNvSpPr/>
            <p:nvPr/>
          </p:nvSpPr>
          <p:spPr bwMode="auto">
            <a:xfrm>
              <a:off x="7270" y="3085"/>
              <a:ext cx="54" cy="27"/>
            </a:xfrm>
            <a:custGeom>
              <a:avLst/>
              <a:gdLst>
                <a:gd name="T0" fmla="*/ 54 w 54"/>
                <a:gd name="T1" fmla="*/ 0 h 27"/>
                <a:gd name="T2" fmla="*/ 27 w 54"/>
                <a:gd name="T3" fmla="*/ 27 h 27"/>
                <a:gd name="T4" fmla="*/ 0 w 54"/>
                <a:gd name="T5" fmla="*/ 27 h 27"/>
                <a:gd name="T6" fmla="*/ 29 w 54"/>
                <a:gd name="T7" fmla="*/ 0 h 27"/>
                <a:gd name="T8" fmla="*/ 54 w 54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7">
                  <a:moveTo>
                    <a:pt x="54" y="0"/>
                  </a:moveTo>
                  <a:lnTo>
                    <a:pt x="27" y="27"/>
                  </a:lnTo>
                  <a:lnTo>
                    <a:pt x="0" y="27"/>
                  </a:lnTo>
                  <a:lnTo>
                    <a:pt x="29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83"/>
            <p:cNvSpPr/>
            <p:nvPr/>
          </p:nvSpPr>
          <p:spPr bwMode="auto">
            <a:xfrm>
              <a:off x="7223" y="3085"/>
              <a:ext cx="53" cy="27"/>
            </a:xfrm>
            <a:custGeom>
              <a:avLst/>
              <a:gdLst>
                <a:gd name="T0" fmla="*/ 26 w 53"/>
                <a:gd name="T1" fmla="*/ 0 h 27"/>
                <a:gd name="T2" fmla="*/ 53 w 53"/>
                <a:gd name="T3" fmla="*/ 0 h 27"/>
                <a:gd name="T4" fmla="*/ 26 w 53"/>
                <a:gd name="T5" fmla="*/ 27 h 27"/>
                <a:gd name="T6" fmla="*/ 0 w 53"/>
                <a:gd name="T7" fmla="*/ 27 h 27"/>
                <a:gd name="T8" fmla="*/ 26 w 53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7">
                  <a:moveTo>
                    <a:pt x="26" y="0"/>
                  </a:moveTo>
                  <a:lnTo>
                    <a:pt x="53" y="0"/>
                  </a:lnTo>
                  <a:lnTo>
                    <a:pt x="26" y="27"/>
                  </a:lnTo>
                  <a:lnTo>
                    <a:pt x="0" y="2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Rectangle 84"/>
            <p:cNvSpPr>
              <a:spLocks noChangeArrowheads="1"/>
            </p:cNvSpPr>
            <p:nvPr/>
          </p:nvSpPr>
          <p:spPr bwMode="auto">
            <a:xfrm>
              <a:off x="7208" y="3132"/>
              <a:ext cx="241" cy="5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85"/>
            <p:cNvSpPr/>
            <p:nvPr/>
          </p:nvSpPr>
          <p:spPr bwMode="auto">
            <a:xfrm>
              <a:off x="7394" y="3147"/>
              <a:ext cx="28" cy="28"/>
            </a:xfrm>
            <a:custGeom>
              <a:avLst/>
              <a:gdLst>
                <a:gd name="T0" fmla="*/ 9 w 18"/>
                <a:gd name="T1" fmla="*/ 1 h 18"/>
                <a:gd name="T2" fmla="*/ 18 w 18"/>
                <a:gd name="T3" fmla="*/ 9 h 18"/>
                <a:gd name="T4" fmla="*/ 9 w 18"/>
                <a:gd name="T5" fmla="*/ 18 h 18"/>
                <a:gd name="T6" fmla="*/ 0 w 18"/>
                <a:gd name="T7" fmla="*/ 9 h 18"/>
                <a:gd name="T8" fmla="*/ 9 w 18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9" y="1"/>
                  </a:moveTo>
                  <a:cubicBezTo>
                    <a:pt x="14" y="1"/>
                    <a:pt x="18" y="4"/>
                    <a:pt x="18" y="9"/>
                  </a:cubicBez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1"/>
                  </a:cubicBez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86"/>
            <p:cNvSpPr/>
            <p:nvPr/>
          </p:nvSpPr>
          <p:spPr bwMode="auto">
            <a:xfrm>
              <a:off x="7270" y="3147"/>
              <a:ext cx="54" cy="28"/>
            </a:xfrm>
            <a:custGeom>
              <a:avLst/>
              <a:gdLst>
                <a:gd name="T0" fmla="*/ 54 w 54"/>
                <a:gd name="T1" fmla="*/ 1 h 28"/>
                <a:gd name="T2" fmla="*/ 27 w 54"/>
                <a:gd name="T3" fmla="*/ 28 h 28"/>
                <a:gd name="T4" fmla="*/ 0 w 54"/>
                <a:gd name="T5" fmla="*/ 28 h 28"/>
                <a:gd name="T6" fmla="*/ 29 w 54"/>
                <a:gd name="T7" fmla="*/ 0 h 28"/>
                <a:gd name="T8" fmla="*/ 54 w 54"/>
                <a:gd name="T9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8">
                  <a:moveTo>
                    <a:pt x="54" y="1"/>
                  </a:moveTo>
                  <a:lnTo>
                    <a:pt x="27" y="28"/>
                  </a:lnTo>
                  <a:lnTo>
                    <a:pt x="0" y="28"/>
                  </a:lnTo>
                  <a:lnTo>
                    <a:pt x="29" y="0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87"/>
            <p:cNvSpPr/>
            <p:nvPr/>
          </p:nvSpPr>
          <p:spPr bwMode="auto">
            <a:xfrm>
              <a:off x="7223" y="3148"/>
              <a:ext cx="53" cy="27"/>
            </a:xfrm>
            <a:custGeom>
              <a:avLst/>
              <a:gdLst>
                <a:gd name="T0" fmla="*/ 26 w 53"/>
                <a:gd name="T1" fmla="*/ 0 h 27"/>
                <a:gd name="T2" fmla="*/ 53 w 53"/>
                <a:gd name="T3" fmla="*/ 0 h 27"/>
                <a:gd name="T4" fmla="*/ 26 w 53"/>
                <a:gd name="T5" fmla="*/ 27 h 27"/>
                <a:gd name="T6" fmla="*/ 0 w 53"/>
                <a:gd name="T7" fmla="*/ 27 h 27"/>
                <a:gd name="T8" fmla="*/ 26 w 53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7">
                  <a:moveTo>
                    <a:pt x="26" y="0"/>
                  </a:moveTo>
                  <a:lnTo>
                    <a:pt x="53" y="0"/>
                  </a:lnTo>
                  <a:lnTo>
                    <a:pt x="26" y="27"/>
                  </a:lnTo>
                  <a:lnTo>
                    <a:pt x="0" y="2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88"/>
            <p:cNvSpPr/>
            <p:nvPr/>
          </p:nvSpPr>
          <p:spPr bwMode="auto">
            <a:xfrm>
              <a:off x="7208" y="3032"/>
              <a:ext cx="241" cy="37"/>
            </a:xfrm>
            <a:custGeom>
              <a:avLst/>
              <a:gdLst>
                <a:gd name="T0" fmla="*/ 241 w 241"/>
                <a:gd name="T1" fmla="*/ 37 h 37"/>
                <a:gd name="T2" fmla="*/ 203 w 241"/>
                <a:gd name="T3" fmla="*/ 0 h 37"/>
                <a:gd name="T4" fmla="*/ 38 w 241"/>
                <a:gd name="T5" fmla="*/ 0 h 37"/>
                <a:gd name="T6" fmla="*/ 0 w 241"/>
                <a:gd name="T7" fmla="*/ 37 h 37"/>
                <a:gd name="T8" fmla="*/ 0 w 241"/>
                <a:gd name="T9" fmla="*/ 37 h 37"/>
                <a:gd name="T10" fmla="*/ 0 w 241"/>
                <a:gd name="T11" fmla="*/ 37 h 37"/>
                <a:gd name="T12" fmla="*/ 241 w 241"/>
                <a:gd name="T13" fmla="*/ 37 h 37"/>
                <a:gd name="T14" fmla="*/ 241 w 241"/>
                <a:gd name="T15" fmla="*/ 37 h 37"/>
                <a:gd name="T16" fmla="*/ 241 w 241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" h="37">
                  <a:moveTo>
                    <a:pt x="241" y="37"/>
                  </a:moveTo>
                  <a:lnTo>
                    <a:pt x="203" y="0"/>
                  </a:lnTo>
                  <a:lnTo>
                    <a:pt x="38" y="0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241" y="37"/>
                  </a:lnTo>
                  <a:lnTo>
                    <a:pt x="241" y="37"/>
                  </a:lnTo>
                  <a:lnTo>
                    <a:pt x="241" y="37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Rectangle 89"/>
            <p:cNvSpPr>
              <a:spLocks noChangeArrowheads="1"/>
            </p:cNvSpPr>
            <p:nvPr/>
          </p:nvSpPr>
          <p:spPr bwMode="auto">
            <a:xfrm>
              <a:off x="7208" y="3124"/>
              <a:ext cx="241" cy="8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90"/>
            <p:cNvSpPr/>
            <p:nvPr/>
          </p:nvSpPr>
          <p:spPr bwMode="auto">
            <a:xfrm>
              <a:off x="6492" y="2907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91"/>
            <p:cNvSpPr/>
            <p:nvPr/>
          </p:nvSpPr>
          <p:spPr bwMode="auto">
            <a:xfrm>
              <a:off x="6579" y="3029"/>
              <a:ext cx="319" cy="284"/>
            </a:xfrm>
            <a:custGeom>
              <a:avLst/>
              <a:gdLst>
                <a:gd name="T0" fmla="*/ 201 w 201"/>
                <a:gd name="T1" fmla="*/ 139 h 179"/>
                <a:gd name="T2" fmla="*/ 201 w 201"/>
                <a:gd name="T3" fmla="*/ 55 h 179"/>
                <a:gd name="T4" fmla="*/ 146 w 201"/>
                <a:gd name="T5" fmla="*/ 0 h 179"/>
                <a:gd name="T6" fmla="*/ 0 w 201"/>
                <a:gd name="T7" fmla="*/ 102 h 179"/>
                <a:gd name="T8" fmla="*/ 77 w 201"/>
                <a:gd name="T9" fmla="*/ 179 h 179"/>
                <a:gd name="T10" fmla="*/ 161 w 201"/>
                <a:gd name="T11" fmla="*/ 179 h 179"/>
                <a:gd name="T12" fmla="*/ 201 w 201"/>
                <a:gd name="T13" fmla="*/ 13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79">
                  <a:moveTo>
                    <a:pt x="201" y="139"/>
                  </a:moveTo>
                  <a:cubicBezTo>
                    <a:pt x="201" y="55"/>
                    <a:pt x="201" y="55"/>
                    <a:pt x="201" y="55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77" y="179"/>
                    <a:pt x="77" y="179"/>
                    <a:pt x="77" y="179"/>
                  </a:cubicBezTo>
                  <a:cubicBezTo>
                    <a:pt x="161" y="179"/>
                    <a:pt x="161" y="179"/>
                    <a:pt x="161" y="179"/>
                  </a:cubicBezTo>
                  <a:cubicBezTo>
                    <a:pt x="183" y="179"/>
                    <a:pt x="201" y="161"/>
                    <a:pt x="201" y="139"/>
                  </a:cubicBez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Rectangle 92"/>
            <p:cNvSpPr>
              <a:spLocks noChangeArrowheads="1"/>
            </p:cNvSpPr>
            <p:nvPr/>
          </p:nvSpPr>
          <p:spPr bwMode="auto">
            <a:xfrm>
              <a:off x="6574" y="3069"/>
              <a:ext cx="241" cy="111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Oval 93"/>
            <p:cNvSpPr>
              <a:spLocks noChangeArrowheads="1"/>
            </p:cNvSpPr>
            <p:nvPr/>
          </p:nvSpPr>
          <p:spPr bwMode="auto">
            <a:xfrm>
              <a:off x="6574" y="3002"/>
              <a:ext cx="241" cy="75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94"/>
            <p:cNvSpPr/>
            <p:nvPr/>
          </p:nvSpPr>
          <p:spPr bwMode="auto">
            <a:xfrm>
              <a:off x="6574" y="3040"/>
              <a:ext cx="241" cy="73"/>
            </a:xfrm>
            <a:custGeom>
              <a:avLst/>
              <a:gdLst>
                <a:gd name="T0" fmla="*/ 76 w 152"/>
                <a:gd name="T1" fmla="*/ 23 h 46"/>
                <a:gd name="T2" fmla="*/ 0 w 152"/>
                <a:gd name="T3" fmla="*/ 0 h 46"/>
                <a:gd name="T4" fmla="*/ 0 w 152"/>
                <a:gd name="T5" fmla="*/ 23 h 46"/>
                <a:gd name="T6" fmla="*/ 76 w 152"/>
                <a:gd name="T7" fmla="*/ 46 h 46"/>
                <a:gd name="T8" fmla="*/ 152 w 152"/>
                <a:gd name="T9" fmla="*/ 23 h 46"/>
                <a:gd name="T10" fmla="*/ 152 w 152"/>
                <a:gd name="T11" fmla="*/ 0 h 46"/>
                <a:gd name="T12" fmla="*/ 76 w 152"/>
                <a:gd name="T13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46">
                  <a:moveTo>
                    <a:pt x="76" y="23"/>
                  </a:moveTo>
                  <a:cubicBezTo>
                    <a:pt x="34" y="23"/>
                    <a:pt x="0" y="12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6"/>
                    <a:pt x="34" y="46"/>
                    <a:pt x="76" y="46"/>
                  </a:cubicBezTo>
                  <a:cubicBezTo>
                    <a:pt x="118" y="46"/>
                    <a:pt x="152" y="36"/>
                    <a:pt x="152" y="23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2" y="12"/>
                    <a:pt x="118" y="23"/>
                    <a:pt x="76" y="23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95"/>
            <p:cNvSpPr/>
            <p:nvPr/>
          </p:nvSpPr>
          <p:spPr bwMode="auto">
            <a:xfrm>
              <a:off x="6574" y="3091"/>
              <a:ext cx="241" cy="75"/>
            </a:xfrm>
            <a:custGeom>
              <a:avLst/>
              <a:gdLst>
                <a:gd name="T0" fmla="*/ 76 w 152"/>
                <a:gd name="T1" fmla="*/ 24 h 47"/>
                <a:gd name="T2" fmla="*/ 0 w 152"/>
                <a:gd name="T3" fmla="*/ 0 h 47"/>
                <a:gd name="T4" fmla="*/ 0 w 152"/>
                <a:gd name="T5" fmla="*/ 24 h 47"/>
                <a:gd name="T6" fmla="*/ 76 w 152"/>
                <a:gd name="T7" fmla="*/ 47 h 47"/>
                <a:gd name="T8" fmla="*/ 152 w 152"/>
                <a:gd name="T9" fmla="*/ 24 h 47"/>
                <a:gd name="T10" fmla="*/ 152 w 152"/>
                <a:gd name="T11" fmla="*/ 0 h 47"/>
                <a:gd name="T12" fmla="*/ 76 w 152"/>
                <a:gd name="T13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47">
                  <a:moveTo>
                    <a:pt x="76" y="24"/>
                  </a:moveTo>
                  <a:cubicBezTo>
                    <a:pt x="34" y="24"/>
                    <a:pt x="0" y="13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6"/>
                    <a:pt x="34" y="47"/>
                    <a:pt x="76" y="47"/>
                  </a:cubicBezTo>
                  <a:cubicBezTo>
                    <a:pt x="118" y="47"/>
                    <a:pt x="152" y="36"/>
                    <a:pt x="152" y="24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2" y="13"/>
                    <a:pt x="118" y="24"/>
                    <a:pt x="76" y="24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96"/>
            <p:cNvSpPr/>
            <p:nvPr/>
          </p:nvSpPr>
          <p:spPr bwMode="auto">
            <a:xfrm>
              <a:off x="6574" y="3143"/>
              <a:ext cx="241" cy="75"/>
            </a:xfrm>
            <a:custGeom>
              <a:avLst/>
              <a:gdLst>
                <a:gd name="T0" fmla="*/ 76 w 152"/>
                <a:gd name="T1" fmla="*/ 23 h 47"/>
                <a:gd name="T2" fmla="*/ 0 w 152"/>
                <a:gd name="T3" fmla="*/ 0 h 47"/>
                <a:gd name="T4" fmla="*/ 0 w 152"/>
                <a:gd name="T5" fmla="*/ 23 h 47"/>
                <a:gd name="T6" fmla="*/ 76 w 152"/>
                <a:gd name="T7" fmla="*/ 47 h 47"/>
                <a:gd name="T8" fmla="*/ 152 w 152"/>
                <a:gd name="T9" fmla="*/ 23 h 47"/>
                <a:gd name="T10" fmla="*/ 152 w 152"/>
                <a:gd name="T11" fmla="*/ 0 h 47"/>
                <a:gd name="T12" fmla="*/ 76 w 152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47">
                  <a:moveTo>
                    <a:pt x="76" y="23"/>
                  </a:moveTo>
                  <a:cubicBezTo>
                    <a:pt x="34" y="23"/>
                    <a:pt x="0" y="13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6"/>
                    <a:pt x="34" y="47"/>
                    <a:pt x="76" y="47"/>
                  </a:cubicBezTo>
                  <a:cubicBezTo>
                    <a:pt x="118" y="47"/>
                    <a:pt x="152" y="36"/>
                    <a:pt x="152" y="23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2" y="13"/>
                    <a:pt x="118" y="23"/>
                    <a:pt x="76" y="23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97"/>
            <p:cNvSpPr/>
            <p:nvPr/>
          </p:nvSpPr>
          <p:spPr bwMode="auto">
            <a:xfrm>
              <a:off x="5858" y="2907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98"/>
            <p:cNvSpPr/>
            <p:nvPr/>
          </p:nvSpPr>
          <p:spPr bwMode="auto">
            <a:xfrm>
              <a:off x="6024" y="3045"/>
              <a:ext cx="240" cy="268"/>
            </a:xfrm>
            <a:custGeom>
              <a:avLst/>
              <a:gdLst>
                <a:gd name="T0" fmla="*/ 0 w 151"/>
                <a:gd name="T1" fmla="*/ 107 h 169"/>
                <a:gd name="T2" fmla="*/ 61 w 151"/>
                <a:gd name="T3" fmla="*/ 169 h 169"/>
                <a:gd name="T4" fmla="*/ 111 w 151"/>
                <a:gd name="T5" fmla="*/ 169 h 169"/>
                <a:gd name="T6" fmla="*/ 151 w 151"/>
                <a:gd name="T7" fmla="*/ 129 h 169"/>
                <a:gd name="T8" fmla="*/ 151 w 151"/>
                <a:gd name="T9" fmla="*/ 57 h 169"/>
                <a:gd name="T10" fmla="*/ 93 w 151"/>
                <a:gd name="T11" fmla="*/ 0 h 169"/>
                <a:gd name="T12" fmla="*/ 0 w 151"/>
                <a:gd name="T13" fmla="*/ 10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169">
                  <a:moveTo>
                    <a:pt x="0" y="107"/>
                  </a:moveTo>
                  <a:cubicBezTo>
                    <a:pt x="61" y="169"/>
                    <a:pt x="61" y="169"/>
                    <a:pt x="61" y="169"/>
                  </a:cubicBezTo>
                  <a:cubicBezTo>
                    <a:pt x="111" y="169"/>
                    <a:pt x="111" y="169"/>
                    <a:pt x="111" y="169"/>
                  </a:cubicBezTo>
                  <a:cubicBezTo>
                    <a:pt x="133" y="169"/>
                    <a:pt x="151" y="151"/>
                    <a:pt x="151" y="129"/>
                  </a:cubicBezTo>
                  <a:cubicBezTo>
                    <a:pt x="151" y="57"/>
                    <a:pt x="151" y="57"/>
                    <a:pt x="151" y="57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99"/>
            <p:cNvSpPr/>
            <p:nvPr/>
          </p:nvSpPr>
          <p:spPr bwMode="auto">
            <a:xfrm>
              <a:off x="5950" y="3005"/>
              <a:ext cx="222" cy="240"/>
            </a:xfrm>
            <a:custGeom>
              <a:avLst/>
              <a:gdLst>
                <a:gd name="T0" fmla="*/ 140 w 140"/>
                <a:gd name="T1" fmla="*/ 25 h 151"/>
                <a:gd name="T2" fmla="*/ 70 w 140"/>
                <a:gd name="T3" fmla="*/ 0 h 151"/>
                <a:gd name="T4" fmla="*/ 70 w 140"/>
                <a:gd name="T5" fmla="*/ 0 h 151"/>
                <a:gd name="T6" fmla="*/ 70 w 140"/>
                <a:gd name="T7" fmla="*/ 0 h 151"/>
                <a:gd name="T8" fmla="*/ 70 w 140"/>
                <a:gd name="T9" fmla="*/ 0 h 151"/>
                <a:gd name="T10" fmla="*/ 70 w 140"/>
                <a:gd name="T11" fmla="*/ 0 h 151"/>
                <a:gd name="T12" fmla="*/ 0 w 140"/>
                <a:gd name="T13" fmla="*/ 25 h 151"/>
                <a:gd name="T14" fmla="*/ 70 w 140"/>
                <a:gd name="T15" fmla="*/ 151 h 151"/>
                <a:gd name="T16" fmla="*/ 70 w 140"/>
                <a:gd name="T17" fmla="*/ 151 h 151"/>
                <a:gd name="T18" fmla="*/ 70 w 140"/>
                <a:gd name="T19" fmla="*/ 151 h 151"/>
                <a:gd name="T20" fmla="*/ 70 w 140"/>
                <a:gd name="T21" fmla="*/ 151 h 151"/>
                <a:gd name="T22" fmla="*/ 70 w 140"/>
                <a:gd name="T23" fmla="*/ 151 h 151"/>
                <a:gd name="T24" fmla="*/ 140 w 140"/>
                <a:gd name="T25" fmla="*/ 2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" h="151">
                  <a:moveTo>
                    <a:pt x="140" y="25"/>
                  </a:moveTo>
                  <a:cubicBezTo>
                    <a:pt x="118" y="25"/>
                    <a:pt x="89" y="19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51" y="19"/>
                    <a:pt x="22" y="25"/>
                    <a:pt x="0" y="25"/>
                  </a:cubicBezTo>
                  <a:cubicBezTo>
                    <a:pt x="0" y="79"/>
                    <a:pt x="33" y="127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107" y="127"/>
                    <a:pt x="140" y="79"/>
                    <a:pt x="140" y="2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100"/>
            <p:cNvSpPr/>
            <p:nvPr/>
          </p:nvSpPr>
          <p:spPr bwMode="auto">
            <a:xfrm>
              <a:off x="6061" y="3005"/>
              <a:ext cx="111" cy="240"/>
            </a:xfrm>
            <a:custGeom>
              <a:avLst/>
              <a:gdLst>
                <a:gd name="T0" fmla="*/ 0 w 70"/>
                <a:gd name="T1" fmla="*/ 0 h 151"/>
                <a:gd name="T2" fmla="*/ 0 w 70"/>
                <a:gd name="T3" fmla="*/ 0 h 151"/>
                <a:gd name="T4" fmla="*/ 0 w 70"/>
                <a:gd name="T5" fmla="*/ 151 h 151"/>
                <a:gd name="T6" fmla="*/ 0 w 70"/>
                <a:gd name="T7" fmla="*/ 151 h 151"/>
                <a:gd name="T8" fmla="*/ 0 w 70"/>
                <a:gd name="T9" fmla="*/ 151 h 151"/>
                <a:gd name="T10" fmla="*/ 70 w 70"/>
                <a:gd name="T11" fmla="*/ 25 h 151"/>
                <a:gd name="T12" fmla="*/ 0 w 70"/>
                <a:gd name="T1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1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37" y="127"/>
                    <a:pt x="70" y="79"/>
                    <a:pt x="70" y="25"/>
                  </a:cubicBezTo>
                  <a:cubicBezTo>
                    <a:pt x="48" y="25"/>
                    <a:pt x="19" y="19"/>
                    <a:pt x="0" y="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101"/>
            <p:cNvSpPr/>
            <p:nvPr/>
          </p:nvSpPr>
          <p:spPr bwMode="auto">
            <a:xfrm>
              <a:off x="6018" y="3083"/>
              <a:ext cx="84" cy="84"/>
            </a:xfrm>
            <a:custGeom>
              <a:avLst/>
              <a:gdLst>
                <a:gd name="T0" fmla="*/ 65 w 84"/>
                <a:gd name="T1" fmla="*/ 84 h 84"/>
                <a:gd name="T2" fmla="*/ 43 w 84"/>
                <a:gd name="T3" fmla="*/ 62 h 84"/>
                <a:gd name="T4" fmla="*/ 19 w 84"/>
                <a:gd name="T5" fmla="*/ 84 h 84"/>
                <a:gd name="T6" fmla="*/ 0 w 84"/>
                <a:gd name="T7" fmla="*/ 65 h 84"/>
                <a:gd name="T8" fmla="*/ 22 w 84"/>
                <a:gd name="T9" fmla="*/ 43 h 84"/>
                <a:gd name="T10" fmla="*/ 0 w 84"/>
                <a:gd name="T11" fmla="*/ 19 h 84"/>
                <a:gd name="T12" fmla="*/ 19 w 84"/>
                <a:gd name="T13" fmla="*/ 0 h 84"/>
                <a:gd name="T14" fmla="*/ 43 w 84"/>
                <a:gd name="T15" fmla="*/ 22 h 84"/>
                <a:gd name="T16" fmla="*/ 65 w 84"/>
                <a:gd name="T17" fmla="*/ 0 h 84"/>
                <a:gd name="T18" fmla="*/ 84 w 84"/>
                <a:gd name="T19" fmla="*/ 19 h 84"/>
                <a:gd name="T20" fmla="*/ 62 w 84"/>
                <a:gd name="T21" fmla="*/ 43 h 84"/>
                <a:gd name="T22" fmla="*/ 84 w 84"/>
                <a:gd name="T23" fmla="*/ 65 h 84"/>
                <a:gd name="T24" fmla="*/ 65 w 84"/>
                <a:gd name="T25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" h="84">
                  <a:moveTo>
                    <a:pt x="65" y="84"/>
                  </a:moveTo>
                  <a:lnTo>
                    <a:pt x="43" y="62"/>
                  </a:lnTo>
                  <a:lnTo>
                    <a:pt x="19" y="84"/>
                  </a:lnTo>
                  <a:lnTo>
                    <a:pt x="0" y="65"/>
                  </a:lnTo>
                  <a:lnTo>
                    <a:pt x="22" y="43"/>
                  </a:lnTo>
                  <a:lnTo>
                    <a:pt x="0" y="19"/>
                  </a:lnTo>
                  <a:lnTo>
                    <a:pt x="19" y="0"/>
                  </a:lnTo>
                  <a:lnTo>
                    <a:pt x="43" y="22"/>
                  </a:lnTo>
                  <a:lnTo>
                    <a:pt x="65" y="0"/>
                  </a:lnTo>
                  <a:lnTo>
                    <a:pt x="84" y="19"/>
                  </a:lnTo>
                  <a:lnTo>
                    <a:pt x="62" y="43"/>
                  </a:lnTo>
                  <a:lnTo>
                    <a:pt x="84" y="65"/>
                  </a:lnTo>
                  <a:lnTo>
                    <a:pt x="65" y="84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102"/>
            <p:cNvSpPr/>
            <p:nvPr/>
          </p:nvSpPr>
          <p:spPr bwMode="auto">
            <a:xfrm>
              <a:off x="5224" y="2907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103"/>
            <p:cNvSpPr/>
            <p:nvPr/>
          </p:nvSpPr>
          <p:spPr bwMode="auto">
            <a:xfrm>
              <a:off x="5390" y="3045"/>
              <a:ext cx="240" cy="268"/>
            </a:xfrm>
            <a:custGeom>
              <a:avLst/>
              <a:gdLst>
                <a:gd name="T0" fmla="*/ 93 w 151"/>
                <a:gd name="T1" fmla="*/ 0 h 169"/>
                <a:gd name="T2" fmla="*/ 0 w 151"/>
                <a:gd name="T3" fmla="*/ 107 h 169"/>
                <a:gd name="T4" fmla="*/ 61 w 151"/>
                <a:gd name="T5" fmla="*/ 169 h 169"/>
                <a:gd name="T6" fmla="*/ 111 w 151"/>
                <a:gd name="T7" fmla="*/ 169 h 169"/>
                <a:gd name="T8" fmla="*/ 151 w 151"/>
                <a:gd name="T9" fmla="*/ 129 h 169"/>
                <a:gd name="T10" fmla="*/ 151 w 151"/>
                <a:gd name="T11" fmla="*/ 58 h 169"/>
                <a:gd name="T12" fmla="*/ 93 w 151"/>
                <a:gd name="T1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169">
                  <a:moveTo>
                    <a:pt x="93" y="0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111" y="169"/>
                    <a:pt x="111" y="169"/>
                    <a:pt x="111" y="169"/>
                  </a:cubicBezTo>
                  <a:cubicBezTo>
                    <a:pt x="133" y="169"/>
                    <a:pt x="151" y="151"/>
                    <a:pt x="151" y="129"/>
                  </a:cubicBezTo>
                  <a:cubicBezTo>
                    <a:pt x="151" y="58"/>
                    <a:pt x="151" y="58"/>
                    <a:pt x="151" y="58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104"/>
            <p:cNvSpPr/>
            <p:nvPr/>
          </p:nvSpPr>
          <p:spPr bwMode="auto">
            <a:xfrm>
              <a:off x="5316" y="3005"/>
              <a:ext cx="222" cy="240"/>
            </a:xfrm>
            <a:custGeom>
              <a:avLst/>
              <a:gdLst>
                <a:gd name="T0" fmla="*/ 140 w 140"/>
                <a:gd name="T1" fmla="*/ 25 h 151"/>
                <a:gd name="T2" fmla="*/ 70 w 140"/>
                <a:gd name="T3" fmla="*/ 0 h 151"/>
                <a:gd name="T4" fmla="*/ 70 w 140"/>
                <a:gd name="T5" fmla="*/ 0 h 151"/>
                <a:gd name="T6" fmla="*/ 70 w 140"/>
                <a:gd name="T7" fmla="*/ 0 h 151"/>
                <a:gd name="T8" fmla="*/ 70 w 140"/>
                <a:gd name="T9" fmla="*/ 0 h 151"/>
                <a:gd name="T10" fmla="*/ 70 w 140"/>
                <a:gd name="T11" fmla="*/ 0 h 151"/>
                <a:gd name="T12" fmla="*/ 0 w 140"/>
                <a:gd name="T13" fmla="*/ 25 h 151"/>
                <a:gd name="T14" fmla="*/ 70 w 140"/>
                <a:gd name="T15" fmla="*/ 151 h 151"/>
                <a:gd name="T16" fmla="*/ 70 w 140"/>
                <a:gd name="T17" fmla="*/ 151 h 151"/>
                <a:gd name="T18" fmla="*/ 70 w 140"/>
                <a:gd name="T19" fmla="*/ 151 h 151"/>
                <a:gd name="T20" fmla="*/ 70 w 140"/>
                <a:gd name="T21" fmla="*/ 151 h 151"/>
                <a:gd name="T22" fmla="*/ 70 w 140"/>
                <a:gd name="T23" fmla="*/ 151 h 151"/>
                <a:gd name="T24" fmla="*/ 140 w 140"/>
                <a:gd name="T25" fmla="*/ 2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" h="151">
                  <a:moveTo>
                    <a:pt x="140" y="25"/>
                  </a:moveTo>
                  <a:cubicBezTo>
                    <a:pt x="118" y="25"/>
                    <a:pt x="89" y="19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51" y="19"/>
                    <a:pt x="22" y="25"/>
                    <a:pt x="0" y="25"/>
                  </a:cubicBezTo>
                  <a:cubicBezTo>
                    <a:pt x="0" y="79"/>
                    <a:pt x="33" y="127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107" y="127"/>
                    <a:pt x="140" y="79"/>
                    <a:pt x="140" y="2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105"/>
            <p:cNvSpPr/>
            <p:nvPr/>
          </p:nvSpPr>
          <p:spPr bwMode="auto">
            <a:xfrm>
              <a:off x="5427" y="3005"/>
              <a:ext cx="111" cy="240"/>
            </a:xfrm>
            <a:custGeom>
              <a:avLst/>
              <a:gdLst>
                <a:gd name="T0" fmla="*/ 0 w 70"/>
                <a:gd name="T1" fmla="*/ 0 h 151"/>
                <a:gd name="T2" fmla="*/ 0 w 70"/>
                <a:gd name="T3" fmla="*/ 0 h 151"/>
                <a:gd name="T4" fmla="*/ 0 w 70"/>
                <a:gd name="T5" fmla="*/ 151 h 151"/>
                <a:gd name="T6" fmla="*/ 0 w 70"/>
                <a:gd name="T7" fmla="*/ 151 h 151"/>
                <a:gd name="T8" fmla="*/ 0 w 70"/>
                <a:gd name="T9" fmla="*/ 151 h 151"/>
                <a:gd name="T10" fmla="*/ 70 w 70"/>
                <a:gd name="T11" fmla="*/ 25 h 151"/>
                <a:gd name="T12" fmla="*/ 0 w 70"/>
                <a:gd name="T1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1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37" y="127"/>
                    <a:pt x="70" y="79"/>
                    <a:pt x="70" y="25"/>
                  </a:cubicBezTo>
                  <a:cubicBezTo>
                    <a:pt x="48" y="25"/>
                    <a:pt x="19" y="19"/>
                    <a:pt x="0" y="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106"/>
            <p:cNvSpPr/>
            <p:nvPr/>
          </p:nvSpPr>
          <p:spPr bwMode="auto">
            <a:xfrm>
              <a:off x="5378" y="3083"/>
              <a:ext cx="104" cy="84"/>
            </a:xfrm>
            <a:custGeom>
              <a:avLst/>
              <a:gdLst>
                <a:gd name="T0" fmla="*/ 39 w 104"/>
                <a:gd name="T1" fmla="*/ 84 h 84"/>
                <a:gd name="T2" fmla="*/ 39 w 104"/>
                <a:gd name="T3" fmla="*/ 84 h 84"/>
                <a:gd name="T4" fmla="*/ 39 w 104"/>
                <a:gd name="T5" fmla="*/ 84 h 84"/>
                <a:gd name="T6" fmla="*/ 0 w 104"/>
                <a:gd name="T7" fmla="*/ 44 h 84"/>
                <a:gd name="T8" fmla="*/ 19 w 104"/>
                <a:gd name="T9" fmla="*/ 25 h 84"/>
                <a:gd name="T10" fmla="*/ 39 w 104"/>
                <a:gd name="T11" fmla="*/ 46 h 84"/>
                <a:gd name="T12" fmla="*/ 85 w 104"/>
                <a:gd name="T13" fmla="*/ 0 h 84"/>
                <a:gd name="T14" fmla="*/ 104 w 104"/>
                <a:gd name="T15" fmla="*/ 19 h 84"/>
                <a:gd name="T16" fmla="*/ 39 w 104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84">
                  <a:moveTo>
                    <a:pt x="39" y="84"/>
                  </a:moveTo>
                  <a:lnTo>
                    <a:pt x="39" y="84"/>
                  </a:lnTo>
                  <a:lnTo>
                    <a:pt x="39" y="84"/>
                  </a:lnTo>
                  <a:lnTo>
                    <a:pt x="0" y="44"/>
                  </a:lnTo>
                  <a:lnTo>
                    <a:pt x="19" y="25"/>
                  </a:lnTo>
                  <a:lnTo>
                    <a:pt x="39" y="46"/>
                  </a:lnTo>
                  <a:lnTo>
                    <a:pt x="85" y="0"/>
                  </a:lnTo>
                  <a:lnTo>
                    <a:pt x="104" y="19"/>
                  </a:lnTo>
                  <a:lnTo>
                    <a:pt x="39" y="84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107"/>
            <p:cNvSpPr/>
            <p:nvPr/>
          </p:nvSpPr>
          <p:spPr bwMode="auto">
            <a:xfrm>
              <a:off x="4590" y="2907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108"/>
            <p:cNvSpPr/>
            <p:nvPr/>
          </p:nvSpPr>
          <p:spPr bwMode="auto">
            <a:xfrm>
              <a:off x="4756" y="3045"/>
              <a:ext cx="240" cy="268"/>
            </a:xfrm>
            <a:custGeom>
              <a:avLst/>
              <a:gdLst>
                <a:gd name="T0" fmla="*/ 94 w 151"/>
                <a:gd name="T1" fmla="*/ 0 h 169"/>
                <a:gd name="T2" fmla="*/ 0 w 151"/>
                <a:gd name="T3" fmla="*/ 107 h 169"/>
                <a:gd name="T4" fmla="*/ 62 w 151"/>
                <a:gd name="T5" fmla="*/ 169 h 169"/>
                <a:gd name="T6" fmla="*/ 111 w 151"/>
                <a:gd name="T7" fmla="*/ 169 h 169"/>
                <a:gd name="T8" fmla="*/ 151 w 151"/>
                <a:gd name="T9" fmla="*/ 129 h 169"/>
                <a:gd name="T10" fmla="*/ 151 w 151"/>
                <a:gd name="T11" fmla="*/ 57 h 169"/>
                <a:gd name="T12" fmla="*/ 94 w 151"/>
                <a:gd name="T1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169">
                  <a:moveTo>
                    <a:pt x="94" y="0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62" y="169"/>
                    <a:pt x="62" y="169"/>
                    <a:pt x="62" y="169"/>
                  </a:cubicBezTo>
                  <a:cubicBezTo>
                    <a:pt x="111" y="169"/>
                    <a:pt x="111" y="169"/>
                    <a:pt x="111" y="169"/>
                  </a:cubicBezTo>
                  <a:cubicBezTo>
                    <a:pt x="133" y="169"/>
                    <a:pt x="151" y="151"/>
                    <a:pt x="151" y="129"/>
                  </a:cubicBezTo>
                  <a:cubicBezTo>
                    <a:pt x="151" y="57"/>
                    <a:pt x="151" y="57"/>
                    <a:pt x="151" y="5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109"/>
            <p:cNvSpPr/>
            <p:nvPr/>
          </p:nvSpPr>
          <p:spPr bwMode="auto">
            <a:xfrm>
              <a:off x="4682" y="3005"/>
              <a:ext cx="223" cy="240"/>
            </a:xfrm>
            <a:custGeom>
              <a:avLst/>
              <a:gdLst>
                <a:gd name="T0" fmla="*/ 141 w 141"/>
                <a:gd name="T1" fmla="*/ 25 h 151"/>
                <a:gd name="T2" fmla="*/ 70 w 141"/>
                <a:gd name="T3" fmla="*/ 0 h 151"/>
                <a:gd name="T4" fmla="*/ 70 w 141"/>
                <a:gd name="T5" fmla="*/ 0 h 151"/>
                <a:gd name="T6" fmla="*/ 70 w 141"/>
                <a:gd name="T7" fmla="*/ 0 h 151"/>
                <a:gd name="T8" fmla="*/ 70 w 141"/>
                <a:gd name="T9" fmla="*/ 0 h 151"/>
                <a:gd name="T10" fmla="*/ 70 w 141"/>
                <a:gd name="T11" fmla="*/ 0 h 151"/>
                <a:gd name="T12" fmla="*/ 0 w 141"/>
                <a:gd name="T13" fmla="*/ 25 h 151"/>
                <a:gd name="T14" fmla="*/ 70 w 141"/>
                <a:gd name="T15" fmla="*/ 151 h 151"/>
                <a:gd name="T16" fmla="*/ 70 w 141"/>
                <a:gd name="T17" fmla="*/ 151 h 151"/>
                <a:gd name="T18" fmla="*/ 70 w 141"/>
                <a:gd name="T19" fmla="*/ 151 h 151"/>
                <a:gd name="T20" fmla="*/ 70 w 141"/>
                <a:gd name="T21" fmla="*/ 151 h 151"/>
                <a:gd name="T22" fmla="*/ 70 w 141"/>
                <a:gd name="T23" fmla="*/ 151 h 151"/>
                <a:gd name="T24" fmla="*/ 141 w 141"/>
                <a:gd name="T25" fmla="*/ 2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" h="151">
                  <a:moveTo>
                    <a:pt x="141" y="25"/>
                  </a:moveTo>
                  <a:cubicBezTo>
                    <a:pt x="118" y="25"/>
                    <a:pt x="89" y="19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51" y="19"/>
                    <a:pt x="22" y="25"/>
                    <a:pt x="0" y="25"/>
                  </a:cubicBezTo>
                  <a:cubicBezTo>
                    <a:pt x="0" y="79"/>
                    <a:pt x="33" y="127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70" y="151"/>
                    <a:pt x="70" y="151"/>
                    <a:pt x="70" y="151"/>
                  </a:cubicBezTo>
                  <a:cubicBezTo>
                    <a:pt x="108" y="127"/>
                    <a:pt x="141" y="79"/>
                    <a:pt x="141" y="2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110"/>
            <p:cNvSpPr/>
            <p:nvPr/>
          </p:nvSpPr>
          <p:spPr bwMode="auto">
            <a:xfrm>
              <a:off x="4793" y="3005"/>
              <a:ext cx="112" cy="240"/>
            </a:xfrm>
            <a:custGeom>
              <a:avLst/>
              <a:gdLst>
                <a:gd name="T0" fmla="*/ 0 w 71"/>
                <a:gd name="T1" fmla="*/ 0 h 151"/>
                <a:gd name="T2" fmla="*/ 0 w 71"/>
                <a:gd name="T3" fmla="*/ 0 h 151"/>
                <a:gd name="T4" fmla="*/ 0 w 71"/>
                <a:gd name="T5" fmla="*/ 151 h 151"/>
                <a:gd name="T6" fmla="*/ 0 w 71"/>
                <a:gd name="T7" fmla="*/ 151 h 151"/>
                <a:gd name="T8" fmla="*/ 0 w 71"/>
                <a:gd name="T9" fmla="*/ 151 h 151"/>
                <a:gd name="T10" fmla="*/ 71 w 71"/>
                <a:gd name="T11" fmla="*/ 25 h 151"/>
                <a:gd name="T12" fmla="*/ 0 w 71"/>
                <a:gd name="T1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38" y="127"/>
                    <a:pt x="71" y="79"/>
                    <a:pt x="71" y="25"/>
                  </a:cubicBezTo>
                  <a:cubicBezTo>
                    <a:pt x="48" y="25"/>
                    <a:pt x="19" y="19"/>
                    <a:pt x="0" y="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111"/>
            <p:cNvSpPr/>
            <p:nvPr/>
          </p:nvSpPr>
          <p:spPr bwMode="auto">
            <a:xfrm>
              <a:off x="3956" y="2907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112"/>
            <p:cNvSpPr/>
            <p:nvPr/>
          </p:nvSpPr>
          <p:spPr bwMode="auto">
            <a:xfrm>
              <a:off x="4076" y="3047"/>
              <a:ext cx="286" cy="266"/>
            </a:xfrm>
            <a:custGeom>
              <a:avLst/>
              <a:gdLst>
                <a:gd name="T0" fmla="*/ 0 w 180"/>
                <a:gd name="T1" fmla="*/ 99 h 168"/>
                <a:gd name="T2" fmla="*/ 68 w 180"/>
                <a:gd name="T3" fmla="*/ 168 h 168"/>
                <a:gd name="T4" fmla="*/ 140 w 180"/>
                <a:gd name="T5" fmla="*/ 168 h 168"/>
                <a:gd name="T6" fmla="*/ 180 w 180"/>
                <a:gd name="T7" fmla="*/ 130 h 168"/>
                <a:gd name="T8" fmla="*/ 180 w 180"/>
                <a:gd name="T9" fmla="*/ 65 h 168"/>
                <a:gd name="T10" fmla="*/ 115 w 180"/>
                <a:gd name="T11" fmla="*/ 0 h 168"/>
                <a:gd name="T12" fmla="*/ 0 w 180"/>
                <a:gd name="T13" fmla="*/ 99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0" h="168">
                  <a:moveTo>
                    <a:pt x="0" y="99"/>
                  </a:moveTo>
                  <a:cubicBezTo>
                    <a:pt x="68" y="168"/>
                    <a:pt x="68" y="168"/>
                    <a:pt x="68" y="168"/>
                  </a:cubicBezTo>
                  <a:cubicBezTo>
                    <a:pt x="140" y="168"/>
                    <a:pt x="140" y="168"/>
                    <a:pt x="140" y="168"/>
                  </a:cubicBezTo>
                  <a:cubicBezTo>
                    <a:pt x="162" y="168"/>
                    <a:pt x="179" y="151"/>
                    <a:pt x="180" y="130"/>
                  </a:cubicBezTo>
                  <a:cubicBezTo>
                    <a:pt x="180" y="65"/>
                    <a:pt x="180" y="65"/>
                    <a:pt x="180" y="65"/>
                  </a:cubicBezTo>
                  <a:cubicBezTo>
                    <a:pt x="115" y="0"/>
                    <a:pt x="115" y="0"/>
                    <a:pt x="115" y="0"/>
                  </a:cubicBezTo>
                  <a:lnTo>
                    <a:pt x="0" y="99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113"/>
            <p:cNvSpPr/>
            <p:nvPr/>
          </p:nvSpPr>
          <p:spPr bwMode="auto">
            <a:xfrm>
              <a:off x="4057" y="3005"/>
              <a:ext cx="203" cy="240"/>
            </a:xfrm>
            <a:custGeom>
              <a:avLst/>
              <a:gdLst>
                <a:gd name="T0" fmla="*/ 114 w 128"/>
                <a:gd name="T1" fmla="*/ 62 h 151"/>
                <a:gd name="T2" fmla="*/ 122 w 128"/>
                <a:gd name="T3" fmla="*/ 32 h 151"/>
                <a:gd name="T4" fmla="*/ 127 w 128"/>
                <a:gd name="T5" fmla="*/ 26 h 151"/>
                <a:gd name="T6" fmla="*/ 96 w 128"/>
                <a:gd name="T7" fmla="*/ 0 h 151"/>
                <a:gd name="T8" fmla="*/ 96 w 128"/>
                <a:gd name="T9" fmla="*/ 0 h 151"/>
                <a:gd name="T10" fmla="*/ 96 w 128"/>
                <a:gd name="T11" fmla="*/ 0 h 151"/>
                <a:gd name="T12" fmla="*/ 95 w 128"/>
                <a:gd name="T13" fmla="*/ 0 h 151"/>
                <a:gd name="T14" fmla="*/ 96 w 128"/>
                <a:gd name="T15" fmla="*/ 0 h 151"/>
                <a:gd name="T16" fmla="*/ 81 w 128"/>
                <a:gd name="T17" fmla="*/ 12 h 151"/>
                <a:gd name="T18" fmla="*/ 64 w 128"/>
                <a:gd name="T19" fmla="*/ 0 h 151"/>
                <a:gd name="T20" fmla="*/ 64 w 128"/>
                <a:gd name="T21" fmla="*/ 0 h 151"/>
                <a:gd name="T22" fmla="*/ 64 w 128"/>
                <a:gd name="T23" fmla="*/ 0 h 151"/>
                <a:gd name="T24" fmla="*/ 64 w 128"/>
                <a:gd name="T25" fmla="*/ 0 h 151"/>
                <a:gd name="T26" fmla="*/ 64 w 128"/>
                <a:gd name="T27" fmla="*/ 0 h 151"/>
                <a:gd name="T28" fmla="*/ 47 w 128"/>
                <a:gd name="T29" fmla="*/ 12 h 151"/>
                <a:gd name="T30" fmla="*/ 32 w 128"/>
                <a:gd name="T31" fmla="*/ 0 h 151"/>
                <a:gd name="T32" fmla="*/ 33 w 128"/>
                <a:gd name="T33" fmla="*/ 0 h 151"/>
                <a:gd name="T34" fmla="*/ 32 w 128"/>
                <a:gd name="T35" fmla="*/ 0 h 151"/>
                <a:gd name="T36" fmla="*/ 32 w 128"/>
                <a:gd name="T37" fmla="*/ 0 h 151"/>
                <a:gd name="T38" fmla="*/ 32 w 128"/>
                <a:gd name="T39" fmla="*/ 0 h 151"/>
                <a:gd name="T40" fmla="*/ 1 w 128"/>
                <a:gd name="T41" fmla="*/ 26 h 151"/>
                <a:gd name="T42" fmla="*/ 6 w 128"/>
                <a:gd name="T43" fmla="*/ 32 h 151"/>
                <a:gd name="T44" fmla="*/ 14 w 128"/>
                <a:gd name="T45" fmla="*/ 62 h 151"/>
                <a:gd name="T46" fmla="*/ 0 w 128"/>
                <a:gd name="T47" fmla="*/ 97 h 151"/>
                <a:gd name="T48" fmla="*/ 36 w 128"/>
                <a:gd name="T49" fmla="*/ 138 h 151"/>
                <a:gd name="T50" fmla="*/ 64 w 128"/>
                <a:gd name="T51" fmla="*/ 151 h 151"/>
                <a:gd name="T52" fmla="*/ 64 w 128"/>
                <a:gd name="T53" fmla="*/ 151 h 151"/>
                <a:gd name="T54" fmla="*/ 64 w 128"/>
                <a:gd name="T55" fmla="*/ 151 h 151"/>
                <a:gd name="T56" fmla="*/ 92 w 128"/>
                <a:gd name="T57" fmla="*/ 138 h 151"/>
                <a:gd name="T58" fmla="*/ 128 w 128"/>
                <a:gd name="T59" fmla="*/ 97 h 151"/>
                <a:gd name="T60" fmla="*/ 114 w 128"/>
                <a:gd name="T61" fmla="*/ 6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8" h="151">
                  <a:moveTo>
                    <a:pt x="114" y="62"/>
                  </a:moveTo>
                  <a:cubicBezTo>
                    <a:pt x="108" y="46"/>
                    <a:pt x="115" y="38"/>
                    <a:pt x="122" y="32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3" y="3"/>
                    <a:pt x="88" y="12"/>
                    <a:pt x="81" y="12"/>
                  </a:cubicBezTo>
                  <a:cubicBezTo>
                    <a:pt x="73" y="12"/>
                    <a:pt x="68" y="3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0" y="3"/>
                    <a:pt x="55" y="12"/>
                    <a:pt x="47" y="12"/>
                  </a:cubicBezTo>
                  <a:cubicBezTo>
                    <a:pt x="40" y="12"/>
                    <a:pt x="35" y="3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13" y="38"/>
                    <a:pt x="20" y="46"/>
                    <a:pt x="14" y="62"/>
                  </a:cubicBezTo>
                  <a:cubicBezTo>
                    <a:pt x="9" y="77"/>
                    <a:pt x="0" y="85"/>
                    <a:pt x="0" y="97"/>
                  </a:cubicBezTo>
                  <a:cubicBezTo>
                    <a:pt x="0" y="117"/>
                    <a:pt x="13" y="133"/>
                    <a:pt x="36" y="138"/>
                  </a:cubicBezTo>
                  <a:cubicBezTo>
                    <a:pt x="53" y="143"/>
                    <a:pt x="55" y="144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73" y="144"/>
                    <a:pt x="75" y="143"/>
                    <a:pt x="92" y="138"/>
                  </a:cubicBezTo>
                  <a:cubicBezTo>
                    <a:pt x="115" y="133"/>
                    <a:pt x="128" y="117"/>
                    <a:pt x="128" y="97"/>
                  </a:cubicBezTo>
                  <a:cubicBezTo>
                    <a:pt x="128" y="85"/>
                    <a:pt x="119" y="77"/>
                    <a:pt x="114" y="62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114"/>
            <p:cNvSpPr/>
            <p:nvPr/>
          </p:nvSpPr>
          <p:spPr bwMode="auto">
            <a:xfrm>
              <a:off x="4122" y="3089"/>
              <a:ext cx="73" cy="72"/>
            </a:xfrm>
            <a:custGeom>
              <a:avLst/>
              <a:gdLst>
                <a:gd name="T0" fmla="*/ 48 w 73"/>
                <a:gd name="T1" fmla="*/ 24 h 72"/>
                <a:gd name="T2" fmla="*/ 37 w 73"/>
                <a:gd name="T3" fmla="*/ 0 h 72"/>
                <a:gd name="T4" fmla="*/ 26 w 73"/>
                <a:gd name="T5" fmla="*/ 24 h 72"/>
                <a:gd name="T6" fmla="*/ 0 w 73"/>
                <a:gd name="T7" fmla="*/ 27 h 72"/>
                <a:gd name="T8" fmla="*/ 18 w 73"/>
                <a:gd name="T9" fmla="*/ 46 h 72"/>
                <a:gd name="T10" fmla="*/ 14 w 73"/>
                <a:gd name="T11" fmla="*/ 72 h 72"/>
                <a:gd name="T12" fmla="*/ 37 w 73"/>
                <a:gd name="T13" fmla="*/ 59 h 72"/>
                <a:gd name="T14" fmla="*/ 59 w 73"/>
                <a:gd name="T15" fmla="*/ 72 h 72"/>
                <a:gd name="T16" fmla="*/ 56 w 73"/>
                <a:gd name="T17" fmla="*/ 46 h 72"/>
                <a:gd name="T18" fmla="*/ 73 w 73"/>
                <a:gd name="T19" fmla="*/ 27 h 72"/>
                <a:gd name="T20" fmla="*/ 48 w 73"/>
                <a:gd name="T21" fmla="*/ 2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72">
                  <a:moveTo>
                    <a:pt x="48" y="24"/>
                  </a:moveTo>
                  <a:lnTo>
                    <a:pt x="37" y="0"/>
                  </a:lnTo>
                  <a:lnTo>
                    <a:pt x="26" y="24"/>
                  </a:lnTo>
                  <a:lnTo>
                    <a:pt x="0" y="27"/>
                  </a:lnTo>
                  <a:lnTo>
                    <a:pt x="18" y="46"/>
                  </a:lnTo>
                  <a:lnTo>
                    <a:pt x="14" y="72"/>
                  </a:lnTo>
                  <a:lnTo>
                    <a:pt x="37" y="59"/>
                  </a:lnTo>
                  <a:lnTo>
                    <a:pt x="59" y="72"/>
                  </a:lnTo>
                  <a:lnTo>
                    <a:pt x="56" y="46"/>
                  </a:lnTo>
                  <a:lnTo>
                    <a:pt x="73" y="27"/>
                  </a:lnTo>
                  <a:lnTo>
                    <a:pt x="48" y="24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115"/>
            <p:cNvSpPr/>
            <p:nvPr/>
          </p:nvSpPr>
          <p:spPr bwMode="auto">
            <a:xfrm>
              <a:off x="3322" y="2907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116"/>
            <p:cNvSpPr/>
            <p:nvPr/>
          </p:nvSpPr>
          <p:spPr bwMode="auto">
            <a:xfrm>
              <a:off x="3414" y="3005"/>
              <a:ext cx="313" cy="308"/>
            </a:xfrm>
            <a:custGeom>
              <a:avLst/>
              <a:gdLst>
                <a:gd name="T0" fmla="*/ 198 w 198"/>
                <a:gd name="T1" fmla="*/ 154 h 194"/>
                <a:gd name="T2" fmla="*/ 198 w 198"/>
                <a:gd name="T3" fmla="*/ 57 h 194"/>
                <a:gd name="T4" fmla="*/ 140 w 198"/>
                <a:gd name="T5" fmla="*/ 0 h 194"/>
                <a:gd name="T6" fmla="*/ 0 w 198"/>
                <a:gd name="T7" fmla="*/ 140 h 194"/>
                <a:gd name="T8" fmla="*/ 54 w 198"/>
                <a:gd name="T9" fmla="*/ 194 h 194"/>
                <a:gd name="T10" fmla="*/ 158 w 198"/>
                <a:gd name="T11" fmla="*/ 194 h 194"/>
                <a:gd name="T12" fmla="*/ 198 w 198"/>
                <a:gd name="T13" fmla="*/ 15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194">
                  <a:moveTo>
                    <a:pt x="198" y="154"/>
                  </a:moveTo>
                  <a:cubicBezTo>
                    <a:pt x="198" y="57"/>
                    <a:pt x="198" y="57"/>
                    <a:pt x="198" y="57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54" y="194"/>
                    <a:pt x="54" y="194"/>
                    <a:pt x="54" y="194"/>
                  </a:cubicBezTo>
                  <a:cubicBezTo>
                    <a:pt x="158" y="194"/>
                    <a:pt x="158" y="194"/>
                    <a:pt x="158" y="194"/>
                  </a:cubicBezTo>
                  <a:cubicBezTo>
                    <a:pt x="180" y="194"/>
                    <a:pt x="198" y="176"/>
                    <a:pt x="198" y="154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117"/>
            <p:cNvSpPr>
              <a:spLocks noEditPoints="1"/>
            </p:cNvSpPr>
            <p:nvPr/>
          </p:nvSpPr>
          <p:spPr bwMode="auto">
            <a:xfrm>
              <a:off x="3414" y="3005"/>
              <a:ext cx="222" cy="222"/>
            </a:xfrm>
            <a:custGeom>
              <a:avLst/>
              <a:gdLst>
                <a:gd name="T0" fmla="*/ 0 w 222"/>
                <a:gd name="T1" fmla="*/ 0 h 222"/>
                <a:gd name="T2" fmla="*/ 0 w 222"/>
                <a:gd name="T3" fmla="*/ 222 h 222"/>
                <a:gd name="T4" fmla="*/ 222 w 222"/>
                <a:gd name="T5" fmla="*/ 222 h 222"/>
                <a:gd name="T6" fmla="*/ 222 w 222"/>
                <a:gd name="T7" fmla="*/ 0 h 222"/>
                <a:gd name="T8" fmla="*/ 0 w 222"/>
                <a:gd name="T9" fmla="*/ 0 h 222"/>
                <a:gd name="T10" fmla="*/ 193 w 222"/>
                <a:gd name="T11" fmla="*/ 195 h 222"/>
                <a:gd name="T12" fmla="*/ 27 w 222"/>
                <a:gd name="T13" fmla="*/ 195 h 222"/>
                <a:gd name="T14" fmla="*/ 27 w 222"/>
                <a:gd name="T15" fmla="*/ 27 h 222"/>
                <a:gd name="T16" fmla="*/ 193 w 222"/>
                <a:gd name="T17" fmla="*/ 27 h 222"/>
                <a:gd name="T18" fmla="*/ 193 w 222"/>
                <a:gd name="T19" fmla="*/ 195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2" h="222">
                  <a:moveTo>
                    <a:pt x="0" y="0"/>
                  </a:moveTo>
                  <a:lnTo>
                    <a:pt x="0" y="222"/>
                  </a:lnTo>
                  <a:lnTo>
                    <a:pt x="222" y="222"/>
                  </a:lnTo>
                  <a:lnTo>
                    <a:pt x="222" y="0"/>
                  </a:lnTo>
                  <a:lnTo>
                    <a:pt x="0" y="0"/>
                  </a:lnTo>
                  <a:close/>
                  <a:moveTo>
                    <a:pt x="193" y="195"/>
                  </a:moveTo>
                  <a:lnTo>
                    <a:pt x="27" y="195"/>
                  </a:lnTo>
                  <a:lnTo>
                    <a:pt x="27" y="27"/>
                  </a:lnTo>
                  <a:lnTo>
                    <a:pt x="193" y="27"/>
                  </a:lnTo>
                  <a:lnTo>
                    <a:pt x="193" y="19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Rectangle 118"/>
            <p:cNvSpPr>
              <a:spLocks noChangeArrowheads="1"/>
            </p:cNvSpPr>
            <p:nvPr/>
          </p:nvSpPr>
          <p:spPr bwMode="auto">
            <a:xfrm>
              <a:off x="3441" y="3032"/>
              <a:ext cx="166" cy="168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Rectangle 119"/>
            <p:cNvSpPr>
              <a:spLocks noChangeArrowheads="1"/>
            </p:cNvSpPr>
            <p:nvPr/>
          </p:nvSpPr>
          <p:spPr bwMode="auto">
            <a:xfrm>
              <a:off x="3442" y="3227"/>
              <a:ext cx="56" cy="18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Rectangle 120"/>
            <p:cNvSpPr>
              <a:spLocks noChangeArrowheads="1"/>
            </p:cNvSpPr>
            <p:nvPr/>
          </p:nvSpPr>
          <p:spPr bwMode="auto">
            <a:xfrm>
              <a:off x="3552" y="3227"/>
              <a:ext cx="55" cy="18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Rectangle 121"/>
            <p:cNvSpPr>
              <a:spLocks noChangeArrowheads="1"/>
            </p:cNvSpPr>
            <p:nvPr/>
          </p:nvSpPr>
          <p:spPr bwMode="auto">
            <a:xfrm>
              <a:off x="3452" y="3042"/>
              <a:ext cx="146" cy="14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122"/>
            <p:cNvSpPr>
              <a:spLocks noEditPoints="1"/>
            </p:cNvSpPr>
            <p:nvPr/>
          </p:nvSpPr>
          <p:spPr bwMode="auto">
            <a:xfrm>
              <a:off x="3477" y="3069"/>
              <a:ext cx="95" cy="93"/>
            </a:xfrm>
            <a:custGeom>
              <a:avLst/>
              <a:gdLst>
                <a:gd name="T0" fmla="*/ 18 w 60"/>
                <a:gd name="T1" fmla="*/ 57 h 59"/>
                <a:gd name="T2" fmla="*/ 30 w 60"/>
                <a:gd name="T3" fmla="*/ 59 h 59"/>
                <a:gd name="T4" fmla="*/ 41 w 60"/>
                <a:gd name="T5" fmla="*/ 57 h 59"/>
                <a:gd name="T6" fmla="*/ 51 w 60"/>
                <a:gd name="T7" fmla="*/ 51 h 59"/>
                <a:gd name="T8" fmla="*/ 57 w 60"/>
                <a:gd name="T9" fmla="*/ 41 h 59"/>
                <a:gd name="T10" fmla="*/ 60 w 60"/>
                <a:gd name="T11" fmla="*/ 30 h 59"/>
                <a:gd name="T12" fmla="*/ 57 w 60"/>
                <a:gd name="T13" fmla="*/ 18 h 59"/>
                <a:gd name="T14" fmla="*/ 51 w 60"/>
                <a:gd name="T15" fmla="*/ 8 h 59"/>
                <a:gd name="T16" fmla="*/ 41 w 60"/>
                <a:gd name="T17" fmla="*/ 2 h 59"/>
                <a:gd name="T18" fmla="*/ 30 w 60"/>
                <a:gd name="T19" fmla="*/ 0 h 59"/>
                <a:gd name="T20" fmla="*/ 18 w 60"/>
                <a:gd name="T21" fmla="*/ 2 h 59"/>
                <a:gd name="T22" fmla="*/ 9 w 60"/>
                <a:gd name="T23" fmla="*/ 8 h 59"/>
                <a:gd name="T24" fmla="*/ 2 w 60"/>
                <a:gd name="T25" fmla="*/ 18 h 59"/>
                <a:gd name="T26" fmla="*/ 0 w 60"/>
                <a:gd name="T27" fmla="*/ 30 h 59"/>
                <a:gd name="T28" fmla="*/ 2 w 60"/>
                <a:gd name="T29" fmla="*/ 41 h 59"/>
                <a:gd name="T30" fmla="*/ 9 w 60"/>
                <a:gd name="T31" fmla="*/ 51 h 59"/>
                <a:gd name="T32" fmla="*/ 18 w 60"/>
                <a:gd name="T33" fmla="*/ 57 h 59"/>
                <a:gd name="T34" fmla="*/ 30 w 60"/>
                <a:gd name="T35" fmla="*/ 53 h 59"/>
                <a:gd name="T36" fmla="*/ 15 w 60"/>
                <a:gd name="T37" fmla="*/ 48 h 59"/>
                <a:gd name="T38" fmla="*/ 30 w 60"/>
                <a:gd name="T39" fmla="*/ 33 h 59"/>
                <a:gd name="T40" fmla="*/ 44 w 60"/>
                <a:gd name="T41" fmla="*/ 48 h 59"/>
                <a:gd name="T42" fmla="*/ 30 w 60"/>
                <a:gd name="T43" fmla="*/ 53 h 59"/>
                <a:gd name="T44" fmla="*/ 53 w 60"/>
                <a:gd name="T45" fmla="*/ 30 h 59"/>
                <a:gd name="T46" fmla="*/ 48 w 60"/>
                <a:gd name="T47" fmla="*/ 44 h 59"/>
                <a:gd name="T48" fmla="*/ 34 w 60"/>
                <a:gd name="T49" fmla="*/ 29 h 59"/>
                <a:gd name="T50" fmla="*/ 48 w 60"/>
                <a:gd name="T51" fmla="*/ 15 h 59"/>
                <a:gd name="T52" fmla="*/ 53 w 60"/>
                <a:gd name="T53" fmla="*/ 30 h 59"/>
                <a:gd name="T54" fmla="*/ 30 w 60"/>
                <a:gd name="T55" fmla="*/ 6 h 59"/>
                <a:gd name="T56" fmla="*/ 44 w 60"/>
                <a:gd name="T57" fmla="*/ 11 h 59"/>
                <a:gd name="T58" fmla="*/ 30 w 60"/>
                <a:gd name="T59" fmla="*/ 26 h 59"/>
                <a:gd name="T60" fmla="*/ 15 w 60"/>
                <a:gd name="T61" fmla="*/ 11 h 59"/>
                <a:gd name="T62" fmla="*/ 30 w 60"/>
                <a:gd name="T63" fmla="*/ 6 h 59"/>
                <a:gd name="T64" fmla="*/ 12 w 60"/>
                <a:gd name="T65" fmla="*/ 15 h 59"/>
                <a:gd name="T66" fmla="*/ 26 w 60"/>
                <a:gd name="T67" fmla="*/ 29 h 59"/>
                <a:gd name="T68" fmla="*/ 11 w 60"/>
                <a:gd name="T69" fmla="*/ 44 h 59"/>
                <a:gd name="T70" fmla="*/ 6 w 60"/>
                <a:gd name="T71" fmla="*/ 30 h 59"/>
                <a:gd name="T72" fmla="*/ 12 w 60"/>
                <a:gd name="T73" fmla="*/ 1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59">
                  <a:moveTo>
                    <a:pt x="18" y="57"/>
                  </a:moveTo>
                  <a:cubicBezTo>
                    <a:pt x="22" y="59"/>
                    <a:pt x="26" y="59"/>
                    <a:pt x="30" y="59"/>
                  </a:cubicBezTo>
                  <a:cubicBezTo>
                    <a:pt x="34" y="59"/>
                    <a:pt x="38" y="59"/>
                    <a:pt x="41" y="57"/>
                  </a:cubicBezTo>
                  <a:cubicBezTo>
                    <a:pt x="45" y="56"/>
                    <a:pt x="48" y="53"/>
                    <a:pt x="51" y="51"/>
                  </a:cubicBezTo>
                  <a:cubicBezTo>
                    <a:pt x="54" y="48"/>
                    <a:pt x="56" y="45"/>
                    <a:pt x="57" y="41"/>
                  </a:cubicBezTo>
                  <a:cubicBezTo>
                    <a:pt x="59" y="38"/>
                    <a:pt x="60" y="34"/>
                    <a:pt x="60" y="30"/>
                  </a:cubicBezTo>
                  <a:cubicBezTo>
                    <a:pt x="60" y="26"/>
                    <a:pt x="59" y="22"/>
                    <a:pt x="57" y="18"/>
                  </a:cubicBezTo>
                  <a:cubicBezTo>
                    <a:pt x="56" y="14"/>
                    <a:pt x="54" y="11"/>
                    <a:pt x="51" y="8"/>
                  </a:cubicBezTo>
                  <a:cubicBezTo>
                    <a:pt x="48" y="6"/>
                    <a:pt x="45" y="4"/>
                    <a:pt x="41" y="2"/>
                  </a:cubicBezTo>
                  <a:cubicBezTo>
                    <a:pt x="38" y="1"/>
                    <a:pt x="34" y="0"/>
                    <a:pt x="30" y="0"/>
                  </a:cubicBezTo>
                  <a:cubicBezTo>
                    <a:pt x="26" y="0"/>
                    <a:pt x="22" y="1"/>
                    <a:pt x="18" y="2"/>
                  </a:cubicBezTo>
                  <a:cubicBezTo>
                    <a:pt x="15" y="4"/>
                    <a:pt x="11" y="6"/>
                    <a:pt x="9" y="8"/>
                  </a:cubicBezTo>
                  <a:cubicBezTo>
                    <a:pt x="6" y="11"/>
                    <a:pt x="4" y="14"/>
                    <a:pt x="2" y="18"/>
                  </a:cubicBezTo>
                  <a:cubicBezTo>
                    <a:pt x="1" y="22"/>
                    <a:pt x="0" y="26"/>
                    <a:pt x="0" y="30"/>
                  </a:cubicBezTo>
                  <a:cubicBezTo>
                    <a:pt x="0" y="34"/>
                    <a:pt x="1" y="38"/>
                    <a:pt x="2" y="41"/>
                  </a:cubicBezTo>
                  <a:cubicBezTo>
                    <a:pt x="4" y="45"/>
                    <a:pt x="6" y="48"/>
                    <a:pt x="9" y="51"/>
                  </a:cubicBezTo>
                  <a:cubicBezTo>
                    <a:pt x="11" y="53"/>
                    <a:pt x="15" y="56"/>
                    <a:pt x="18" y="57"/>
                  </a:cubicBezTo>
                  <a:close/>
                  <a:moveTo>
                    <a:pt x="30" y="53"/>
                  </a:moveTo>
                  <a:cubicBezTo>
                    <a:pt x="24" y="53"/>
                    <a:pt x="19" y="51"/>
                    <a:pt x="15" y="48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0" y="51"/>
                    <a:pt x="35" y="53"/>
                    <a:pt x="30" y="53"/>
                  </a:cubicBezTo>
                  <a:close/>
                  <a:moveTo>
                    <a:pt x="53" y="30"/>
                  </a:moveTo>
                  <a:cubicBezTo>
                    <a:pt x="53" y="35"/>
                    <a:pt x="51" y="40"/>
                    <a:pt x="48" y="4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51" y="19"/>
                    <a:pt x="53" y="24"/>
                    <a:pt x="53" y="30"/>
                  </a:cubicBezTo>
                  <a:close/>
                  <a:moveTo>
                    <a:pt x="30" y="6"/>
                  </a:moveTo>
                  <a:cubicBezTo>
                    <a:pt x="35" y="6"/>
                    <a:pt x="40" y="8"/>
                    <a:pt x="44" y="11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9" y="8"/>
                    <a:pt x="24" y="6"/>
                    <a:pt x="30" y="6"/>
                  </a:cubicBezTo>
                  <a:close/>
                  <a:moveTo>
                    <a:pt x="12" y="15"/>
                  </a:moveTo>
                  <a:cubicBezTo>
                    <a:pt x="26" y="29"/>
                    <a:pt x="26" y="29"/>
                    <a:pt x="26" y="29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8" y="40"/>
                    <a:pt x="6" y="35"/>
                    <a:pt x="6" y="30"/>
                  </a:cubicBezTo>
                  <a:cubicBezTo>
                    <a:pt x="6" y="24"/>
                    <a:pt x="8" y="19"/>
                    <a:pt x="12" y="1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123"/>
            <p:cNvSpPr/>
            <p:nvPr/>
          </p:nvSpPr>
          <p:spPr bwMode="auto">
            <a:xfrm>
              <a:off x="2688" y="2907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124"/>
            <p:cNvSpPr/>
            <p:nvPr/>
          </p:nvSpPr>
          <p:spPr bwMode="auto">
            <a:xfrm>
              <a:off x="2797" y="3016"/>
              <a:ext cx="296" cy="297"/>
            </a:xfrm>
            <a:custGeom>
              <a:avLst/>
              <a:gdLst>
                <a:gd name="T0" fmla="*/ 109 w 187"/>
                <a:gd name="T1" fmla="*/ 9 h 187"/>
                <a:gd name="T2" fmla="*/ 100 w 187"/>
                <a:gd name="T3" fmla="*/ 0 h 187"/>
                <a:gd name="T4" fmla="*/ 74 w 187"/>
                <a:gd name="T5" fmla="*/ 25 h 187"/>
                <a:gd name="T6" fmla="*/ 85 w 187"/>
                <a:gd name="T7" fmla="*/ 36 h 187"/>
                <a:gd name="T8" fmla="*/ 0 w 187"/>
                <a:gd name="T9" fmla="*/ 135 h 187"/>
                <a:gd name="T10" fmla="*/ 52 w 187"/>
                <a:gd name="T11" fmla="*/ 187 h 187"/>
                <a:gd name="T12" fmla="*/ 147 w 187"/>
                <a:gd name="T13" fmla="*/ 187 h 187"/>
                <a:gd name="T14" fmla="*/ 187 w 187"/>
                <a:gd name="T15" fmla="*/ 147 h 187"/>
                <a:gd name="T16" fmla="*/ 187 w 187"/>
                <a:gd name="T17" fmla="*/ 72 h 187"/>
                <a:gd name="T18" fmla="*/ 116 w 187"/>
                <a:gd name="T19" fmla="*/ 1 h 187"/>
                <a:gd name="T20" fmla="*/ 109 w 187"/>
                <a:gd name="T21" fmla="*/ 9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7" h="187">
                  <a:moveTo>
                    <a:pt x="109" y="9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2" y="187"/>
                    <a:pt x="52" y="187"/>
                    <a:pt x="52" y="187"/>
                  </a:cubicBezTo>
                  <a:cubicBezTo>
                    <a:pt x="147" y="187"/>
                    <a:pt x="147" y="187"/>
                    <a:pt x="147" y="187"/>
                  </a:cubicBezTo>
                  <a:cubicBezTo>
                    <a:pt x="169" y="187"/>
                    <a:pt x="187" y="169"/>
                    <a:pt x="187" y="147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16" y="1"/>
                    <a:pt x="116" y="1"/>
                    <a:pt x="116" y="1"/>
                  </a:cubicBezTo>
                  <a:lnTo>
                    <a:pt x="109" y="9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125"/>
            <p:cNvSpPr/>
            <p:nvPr/>
          </p:nvSpPr>
          <p:spPr bwMode="auto">
            <a:xfrm>
              <a:off x="2770" y="3088"/>
              <a:ext cx="143" cy="143"/>
            </a:xfrm>
            <a:custGeom>
              <a:avLst/>
              <a:gdLst>
                <a:gd name="T0" fmla="*/ 117 w 143"/>
                <a:gd name="T1" fmla="*/ 0 h 143"/>
                <a:gd name="T2" fmla="*/ 0 w 143"/>
                <a:gd name="T3" fmla="*/ 116 h 143"/>
                <a:gd name="T4" fmla="*/ 27 w 143"/>
                <a:gd name="T5" fmla="*/ 143 h 143"/>
                <a:gd name="T6" fmla="*/ 40 w 143"/>
                <a:gd name="T7" fmla="*/ 130 h 143"/>
                <a:gd name="T8" fmla="*/ 52 w 143"/>
                <a:gd name="T9" fmla="*/ 143 h 143"/>
                <a:gd name="T10" fmla="*/ 52 w 143"/>
                <a:gd name="T11" fmla="*/ 143 h 143"/>
                <a:gd name="T12" fmla="*/ 52 w 143"/>
                <a:gd name="T13" fmla="*/ 143 h 143"/>
                <a:gd name="T14" fmla="*/ 83 w 143"/>
                <a:gd name="T15" fmla="*/ 112 h 143"/>
                <a:gd name="T16" fmla="*/ 70 w 143"/>
                <a:gd name="T17" fmla="*/ 100 h 143"/>
                <a:gd name="T18" fmla="*/ 143 w 143"/>
                <a:gd name="T19" fmla="*/ 25 h 143"/>
                <a:gd name="T20" fmla="*/ 117 w 143"/>
                <a:gd name="T21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3" h="143">
                  <a:moveTo>
                    <a:pt x="117" y="0"/>
                  </a:moveTo>
                  <a:lnTo>
                    <a:pt x="0" y="116"/>
                  </a:lnTo>
                  <a:lnTo>
                    <a:pt x="27" y="143"/>
                  </a:lnTo>
                  <a:lnTo>
                    <a:pt x="40" y="130"/>
                  </a:lnTo>
                  <a:lnTo>
                    <a:pt x="52" y="143"/>
                  </a:lnTo>
                  <a:lnTo>
                    <a:pt x="52" y="143"/>
                  </a:lnTo>
                  <a:lnTo>
                    <a:pt x="52" y="143"/>
                  </a:lnTo>
                  <a:lnTo>
                    <a:pt x="83" y="112"/>
                  </a:lnTo>
                  <a:lnTo>
                    <a:pt x="70" y="100"/>
                  </a:lnTo>
                  <a:lnTo>
                    <a:pt x="143" y="25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126"/>
            <p:cNvSpPr>
              <a:spLocks noEditPoints="1"/>
            </p:cNvSpPr>
            <p:nvPr/>
          </p:nvSpPr>
          <p:spPr bwMode="auto">
            <a:xfrm>
              <a:off x="2853" y="2980"/>
              <a:ext cx="168" cy="168"/>
            </a:xfrm>
            <a:custGeom>
              <a:avLst/>
              <a:gdLst>
                <a:gd name="T0" fmla="*/ 82 w 106"/>
                <a:gd name="T1" fmla="*/ 24 h 106"/>
                <a:gd name="T2" fmla="*/ 16 w 106"/>
                <a:gd name="T3" fmla="*/ 16 h 106"/>
                <a:gd name="T4" fmla="*/ 24 w 106"/>
                <a:gd name="T5" fmla="*/ 82 h 106"/>
                <a:gd name="T6" fmla="*/ 90 w 106"/>
                <a:gd name="T7" fmla="*/ 90 h 106"/>
                <a:gd name="T8" fmla="*/ 82 w 106"/>
                <a:gd name="T9" fmla="*/ 24 h 106"/>
                <a:gd name="T10" fmla="*/ 73 w 106"/>
                <a:gd name="T11" fmla="*/ 49 h 106"/>
                <a:gd name="T12" fmla="*/ 57 w 106"/>
                <a:gd name="T13" fmla="*/ 49 h 106"/>
                <a:gd name="T14" fmla="*/ 57 w 106"/>
                <a:gd name="T15" fmla="*/ 32 h 106"/>
                <a:gd name="T16" fmla="*/ 73 w 106"/>
                <a:gd name="T17" fmla="*/ 32 h 106"/>
                <a:gd name="T18" fmla="*/ 73 w 106"/>
                <a:gd name="T1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06">
                  <a:moveTo>
                    <a:pt x="82" y="24"/>
                  </a:moveTo>
                  <a:cubicBezTo>
                    <a:pt x="61" y="4"/>
                    <a:pt x="32" y="0"/>
                    <a:pt x="16" y="16"/>
                  </a:cubicBezTo>
                  <a:cubicBezTo>
                    <a:pt x="0" y="32"/>
                    <a:pt x="4" y="61"/>
                    <a:pt x="24" y="82"/>
                  </a:cubicBezTo>
                  <a:cubicBezTo>
                    <a:pt x="45" y="102"/>
                    <a:pt x="74" y="106"/>
                    <a:pt x="90" y="90"/>
                  </a:cubicBezTo>
                  <a:cubicBezTo>
                    <a:pt x="106" y="74"/>
                    <a:pt x="102" y="45"/>
                    <a:pt x="82" y="24"/>
                  </a:cubicBezTo>
                  <a:close/>
                  <a:moveTo>
                    <a:pt x="73" y="49"/>
                  </a:moveTo>
                  <a:cubicBezTo>
                    <a:pt x="69" y="53"/>
                    <a:pt x="62" y="53"/>
                    <a:pt x="57" y="49"/>
                  </a:cubicBezTo>
                  <a:cubicBezTo>
                    <a:pt x="52" y="44"/>
                    <a:pt x="52" y="37"/>
                    <a:pt x="57" y="32"/>
                  </a:cubicBezTo>
                  <a:cubicBezTo>
                    <a:pt x="62" y="28"/>
                    <a:pt x="69" y="28"/>
                    <a:pt x="73" y="32"/>
                  </a:cubicBezTo>
                  <a:cubicBezTo>
                    <a:pt x="78" y="37"/>
                    <a:pt x="78" y="44"/>
                    <a:pt x="73" y="49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127"/>
            <p:cNvSpPr/>
            <p:nvPr/>
          </p:nvSpPr>
          <p:spPr bwMode="auto">
            <a:xfrm>
              <a:off x="2054" y="2907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128"/>
            <p:cNvSpPr/>
            <p:nvPr/>
          </p:nvSpPr>
          <p:spPr bwMode="auto">
            <a:xfrm>
              <a:off x="2136" y="3013"/>
              <a:ext cx="323" cy="300"/>
            </a:xfrm>
            <a:custGeom>
              <a:avLst/>
              <a:gdLst>
                <a:gd name="T0" fmla="*/ 133 w 204"/>
                <a:gd name="T1" fmla="*/ 10 h 189"/>
                <a:gd name="T2" fmla="*/ 123 w 204"/>
                <a:gd name="T3" fmla="*/ 0 h 189"/>
                <a:gd name="T4" fmla="*/ 94 w 204"/>
                <a:gd name="T5" fmla="*/ 29 h 189"/>
                <a:gd name="T6" fmla="*/ 102 w 204"/>
                <a:gd name="T7" fmla="*/ 38 h 189"/>
                <a:gd name="T8" fmla="*/ 0 w 204"/>
                <a:gd name="T9" fmla="*/ 132 h 189"/>
                <a:gd name="T10" fmla="*/ 58 w 204"/>
                <a:gd name="T11" fmla="*/ 189 h 189"/>
                <a:gd name="T12" fmla="*/ 164 w 204"/>
                <a:gd name="T13" fmla="*/ 189 h 189"/>
                <a:gd name="T14" fmla="*/ 204 w 204"/>
                <a:gd name="T15" fmla="*/ 149 h 189"/>
                <a:gd name="T16" fmla="*/ 204 w 204"/>
                <a:gd name="T17" fmla="*/ 70 h 189"/>
                <a:gd name="T18" fmla="*/ 139 w 204"/>
                <a:gd name="T19" fmla="*/ 4 h 189"/>
                <a:gd name="T20" fmla="*/ 133 w 204"/>
                <a:gd name="T21" fmla="*/ 1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189">
                  <a:moveTo>
                    <a:pt x="133" y="1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164" y="189"/>
                    <a:pt x="164" y="189"/>
                    <a:pt x="164" y="189"/>
                  </a:cubicBezTo>
                  <a:cubicBezTo>
                    <a:pt x="186" y="189"/>
                    <a:pt x="204" y="171"/>
                    <a:pt x="204" y="149"/>
                  </a:cubicBezTo>
                  <a:cubicBezTo>
                    <a:pt x="204" y="70"/>
                    <a:pt x="204" y="70"/>
                    <a:pt x="204" y="70"/>
                  </a:cubicBezTo>
                  <a:cubicBezTo>
                    <a:pt x="139" y="4"/>
                    <a:pt x="139" y="4"/>
                    <a:pt x="139" y="4"/>
                  </a:cubicBezTo>
                  <a:lnTo>
                    <a:pt x="133" y="10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129"/>
            <p:cNvSpPr/>
            <p:nvPr/>
          </p:nvSpPr>
          <p:spPr bwMode="auto">
            <a:xfrm>
              <a:off x="2136" y="3086"/>
              <a:ext cx="154" cy="137"/>
            </a:xfrm>
            <a:custGeom>
              <a:avLst/>
              <a:gdLst>
                <a:gd name="T0" fmla="*/ 97 w 154"/>
                <a:gd name="T1" fmla="*/ 0 h 137"/>
                <a:gd name="T2" fmla="*/ 0 w 154"/>
                <a:gd name="T3" fmla="*/ 97 h 137"/>
                <a:gd name="T4" fmla="*/ 0 w 154"/>
                <a:gd name="T5" fmla="*/ 137 h 137"/>
                <a:gd name="T6" fmla="*/ 75 w 154"/>
                <a:gd name="T7" fmla="*/ 137 h 137"/>
                <a:gd name="T8" fmla="*/ 75 w 154"/>
                <a:gd name="T9" fmla="*/ 113 h 137"/>
                <a:gd name="T10" fmla="*/ 98 w 154"/>
                <a:gd name="T11" fmla="*/ 113 h 137"/>
                <a:gd name="T12" fmla="*/ 98 w 154"/>
                <a:gd name="T13" fmla="*/ 91 h 137"/>
                <a:gd name="T14" fmla="*/ 121 w 154"/>
                <a:gd name="T15" fmla="*/ 91 h 137"/>
                <a:gd name="T16" fmla="*/ 121 w 154"/>
                <a:gd name="T17" fmla="*/ 91 h 137"/>
                <a:gd name="T18" fmla="*/ 154 w 154"/>
                <a:gd name="T19" fmla="*/ 57 h 137"/>
                <a:gd name="T20" fmla="*/ 97 w 154"/>
                <a:gd name="T21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137">
                  <a:moveTo>
                    <a:pt x="97" y="0"/>
                  </a:moveTo>
                  <a:lnTo>
                    <a:pt x="0" y="97"/>
                  </a:lnTo>
                  <a:lnTo>
                    <a:pt x="0" y="137"/>
                  </a:lnTo>
                  <a:lnTo>
                    <a:pt x="75" y="137"/>
                  </a:lnTo>
                  <a:lnTo>
                    <a:pt x="75" y="113"/>
                  </a:lnTo>
                  <a:lnTo>
                    <a:pt x="98" y="113"/>
                  </a:lnTo>
                  <a:lnTo>
                    <a:pt x="98" y="91"/>
                  </a:lnTo>
                  <a:lnTo>
                    <a:pt x="121" y="91"/>
                  </a:lnTo>
                  <a:lnTo>
                    <a:pt x="121" y="91"/>
                  </a:lnTo>
                  <a:lnTo>
                    <a:pt x="154" y="57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130"/>
            <p:cNvSpPr>
              <a:spLocks noEditPoints="1"/>
            </p:cNvSpPr>
            <p:nvPr/>
          </p:nvSpPr>
          <p:spPr bwMode="auto">
            <a:xfrm>
              <a:off x="2230" y="2997"/>
              <a:ext cx="147" cy="150"/>
            </a:xfrm>
            <a:custGeom>
              <a:avLst/>
              <a:gdLst>
                <a:gd name="T0" fmla="*/ 46 w 93"/>
                <a:gd name="T1" fmla="*/ 0 h 94"/>
                <a:gd name="T2" fmla="*/ 0 w 93"/>
                <a:gd name="T3" fmla="*/ 47 h 94"/>
                <a:gd name="T4" fmla="*/ 46 w 93"/>
                <a:gd name="T5" fmla="*/ 94 h 94"/>
                <a:gd name="T6" fmla="*/ 93 w 93"/>
                <a:gd name="T7" fmla="*/ 47 h 94"/>
                <a:gd name="T8" fmla="*/ 46 w 93"/>
                <a:gd name="T9" fmla="*/ 0 h 94"/>
                <a:gd name="T10" fmla="*/ 71 w 93"/>
                <a:gd name="T11" fmla="*/ 39 h 94"/>
                <a:gd name="T12" fmla="*/ 55 w 93"/>
                <a:gd name="T13" fmla="*/ 39 h 94"/>
                <a:gd name="T14" fmla="*/ 55 w 93"/>
                <a:gd name="T15" fmla="*/ 22 h 94"/>
                <a:gd name="T16" fmla="*/ 71 w 93"/>
                <a:gd name="T17" fmla="*/ 22 h 94"/>
                <a:gd name="T18" fmla="*/ 71 w 93"/>
                <a:gd name="T19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94">
                  <a:moveTo>
                    <a:pt x="46" y="0"/>
                  </a:moveTo>
                  <a:cubicBezTo>
                    <a:pt x="21" y="0"/>
                    <a:pt x="0" y="21"/>
                    <a:pt x="0" y="47"/>
                  </a:cubicBezTo>
                  <a:cubicBezTo>
                    <a:pt x="0" y="73"/>
                    <a:pt x="21" y="94"/>
                    <a:pt x="46" y="94"/>
                  </a:cubicBezTo>
                  <a:cubicBezTo>
                    <a:pt x="72" y="94"/>
                    <a:pt x="93" y="73"/>
                    <a:pt x="93" y="47"/>
                  </a:cubicBezTo>
                  <a:cubicBezTo>
                    <a:pt x="93" y="21"/>
                    <a:pt x="72" y="0"/>
                    <a:pt x="46" y="0"/>
                  </a:cubicBezTo>
                  <a:close/>
                  <a:moveTo>
                    <a:pt x="71" y="39"/>
                  </a:moveTo>
                  <a:cubicBezTo>
                    <a:pt x="66" y="43"/>
                    <a:pt x="59" y="43"/>
                    <a:pt x="55" y="39"/>
                  </a:cubicBezTo>
                  <a:cubicBezTo>
                    <a:pt x="50" y="34"/>
                    <a:pt x="50" y="27"/>
                    <a:pt x="55" y="22"/>
                  </a:cubicBezTo>
                  <a:cubicBezTo>
                    <a:pt x="59" y="18"/>
                    <a:pt x="66" y="18"/>
                    <a:pt x="71" y="22"/>
                  </a:cubicBezTo>
                  <a:cubicBezTo>
                    <a:pt x="75" y="27"/>
                    <a:pt x="75" y="34"/>
                    <a:pt x="71" y="39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131"/>
            <p:cNvSpPr/>
            <p:nvPr/>
          </p:nvSpPr>
          <p:spPr bwMode="auto">
            <a:xfrm>
              <a:off x="1420" y="2907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132"/>
            <p:cNvSpPr/>
            <p:nvPr/>
          </p:nvSpPr>
          <p:spPr bwMode="auto">
            <a:xfrm>
              <a:off x="1531" y="3007"/>
              <a:ext cx="294" cy="306"/>
            </a:xfrm>
            <a:custGeom>
              <a:avLst/>
              <a:gdLst>
                <a:gd name="T0" fmla="*/ 29 w 186"/>
                <a:gd name="T1" fmla="*/ 10 h 193"/>
                <a:gd name="T2" fmla="*/ 36 w 186"/>
                <a:gd name="T3" fmla="*/ 81 h 193"/>
                <a:gd name="T4" fmla="*/ 0 w 186"/>
                <a:gd name="T5" fmla="*/ 141 h 193"/>
                <a:gd name="T6" fmla="*/ 52 w 186"/>
                <a:gd name="T7" fmla="*/ 193 h 193"/>
                <a:gd name="T8" fmla="*/ 146 w 186"/>
                <a:gd name="T9" fmla="*/ 193 h 193"/>
                <a:gd name="T10" fmla="*/ 186 w 186"/>
                <a:gd name="T11" fmla="*/ 153 h 193"/>
                <a:gd name="T12" fmla="*/ 186 w 186"/>
                <a:gd name="T13" fmla="*/ 100 h 193"/>
                <a:gd name="T14" fmla="*/ 86 w 186"/>
                <a:gd name="T15" fmla="*/ 0 h 193"/>
                <a:gd name="T16" fmla="*/ 29 w 186"/>
                <a:gd name="T17" fmla="*/ 1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6" h="193">
                  <a:moveTo>
                    <a:pt x="29" y="10"/>
                  </a:moveTo>
                  <a:cubicBezTo>
                    <a:pt x="36" y="81"/>
                    <a:pt x="36" y="81"/>
                    <a:pt x="36" y="8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2" y="193"/>
                    <a:pt x="52" y="193"/>
                    <a:pt x="52" y="193"/>
                  </a:cubicBezTo>
                  <a:cubicBezTo>
                    <a:pt x="146" y="193"/>
                    <a:pt x="146" y="193"/>
                    <a:pt x="146" y="193"/>
                  </a:cubicBezTo>
                  <a:cubicBezTo>
                    <a:pt x="168" y="193"/>
                    <a:pt x="186" y="175"/>
                    <a:pt x="186" y="153"/>
                  </a:cubicBezTo>
                  <a:cubicBezTo>
                    <a:pt x="186" y="100"/>
                    <a:pt x="186" y="100"/>
                    <a:pt x="186" y="100"/>
                  </a:cubicBezTo>
                  <a:cubicBezTo>
                    <a:pt x="86" y="0"/>
                    <a:pt x="86" y="0"/>
                    <a:pt x="86" y="0"/>
                  </a:cubicBezTo>
                  <a:lnTo>
                    <a:pt x="29" y="1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Rectangle 133"/>
            <p:cNvSpPr>
              <a:spLocks noChangeArrowheads="1"/>
            </p:cNvSpPr>
            <p:nvPr/>
          </p:nvSpPr>
          <p:spPr bwMode="auto">
            <a:xfrm>
              <a:off x="1531" y="3083"/>
              <a:ext cx="183" cy="148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134"/>
            <p:cNvSpPr/>
            <p:nvPr/>
          </p:nvSpPr>
          <p:spPr bwMode="auto">
            <a:xfrm>
              <a:off x="1604" y="3129"/>
              <a:ext cx="38" cy="60"/>
            </a:xfrm>
            <a:custGeom>
              <a:avLst/>
              <a:gdLst>
                <a:gd name="T0" fmla="*/ 18 w 24"/>
                <a:gd name="T1" fmla="*/ 23 h 38"/>
                <a:gd name="T2" fmla="*/ 18 w 24"/>
                <a:gd name="T3" fmla="*/ 38 h 38"/>
                <a:gd name="T4" fmla="*/ 6 w 24"/>
                <a:gd name="T5" fmla="*/ 38 h 38"/>
                <a:gd name="T6" fmla="*/ 6 w 24"/>
                <a:gd name="T7" fmla="*/ 23 h 38"/>
                <a:gd name="T8" fmla="*/ 0 w 24"/>
                <a:gd name="T9" fmla="*/ 12 h 38"/>
                <a:gd name="T10" fmla="*/ 12 w 24"/>
                <a:gd name="T11" fmla="*/ 0 h 38"/>
                <a:gd name="T12" fmla="*/ 24 w 24"/>
                <a:gd name="T13" fmla="*/ 12 h 38"/>
                <a:gd name="T14" fmla="*/ 18 w 24"/>
                <a:gd name="T15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8">
                  <a:moveTo>
                    <a:pt x="18" y="23"/>
                  </a:moveTo>
                  <a:cubicBezTo>
                    <a:pt x="18" y="38"/>
                    <a:pt x="18" y="38"/>
                    <a:pt x="18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1"/>
                    <a:pt x="0" y="17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ubicBezTo>
                    <a:pt x="24" y="17"/>
                    <a:pt x="22" y="21"/>
                    <a:pt x="18" y="23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135"/>
            <p:cNvSpPr/>
            <p:nvPr/>
          </p:nvSpPr>
          <p:spPr bwMode="auto">
            <a:xfrm>
              <a:off x="1559" y="2989"/>
              <a:ext cx="127" cy="94"/>
            </a:xfrm>
            <a:custGeom>
              <a:avLst/>
              <a:gdLst>
                <a:gd name="T0" fmla="*/ 17 w 80"/>
                <a:gd name="T1" fmla="*/ 59 h 59"/>
                <a:gd name="T2" fmla="*/ 17 w 80"/>
                <a:gd name="T3" fmla="*/ 41 h 59"/>
                <a:gd name="T4" fmla="*/ 24 w 80"/>
                <a:gd name="T5" fmla="*/ 24 h 59"/>
                <a:gd name="T6" fmla="*/ 40 w 80"/>
                <a:gd name="T7" fmla="*/ 17 h 59"/>
                <a:gd name="T8" fmla="*/ 56 w 80"/>
                <a:gd name="T9" fmla="*/ 24 h 59"/>
                <a:gd name="T10" fmla="*/ 63 w 80"/>
                <a:gd name="T11" fmla="*/ 41 h 59"/>
                <a:gd name="T12" fmla="*/ 80 w 80"/>
                <a:gd name="T13" fmla="*/ 41 h 59"/>
                <a:gd name="T14" fmla="*/ 40 w 80"/>
                <a:gd name="T15" fmla="*/ 0 h 59"/>
                <a:gd name="T16" fmla="*/ 0 w 80"/>
                <a:gd name="T17" fmla="*/ 41 h 59"/>
                <a:gd name="T18" fmla="*/ 0 w 80"/>
                <a:gd name="T19" fmla="*/ 59 h 59"/>
                <a:gd name="T20" fmla="*/ 17 w 80"/>
                <a:gd name="T2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59">
                  <a:moveTo>
                    <a:pt x="17" y="59"/>
                  </a:moveTo>
                  <a:cubicBezTo>
                    <a:pt x="17" y="41"/>
                    <a:pt x="17" y="41"/>
                    <a:pt x="17" y="41"/>
                  </a:cubicBezTo>
                  <a:cubicBezTo>
                    <a:pt x="17" y="34"/>
                    <a:pt x="19" y="29"/>
                    <a:pt x="24" y="24"/>
                  </a:cubicBezTo>
                  <a:cubicBezTo>
                    <a:pt x="28" y="20"/>
                    <a:pt x="34" y="17"/>
                    <a:pt x="40" y="17"/>
                  </a:cubicBezTo>
                  <a:cubicBezTo>
                    <a:pt x="46" y="17"/>
                    <a:pt x="52" y="20"/>
                    <a:pt x="56" y="24"/>
                  </a:cubicBezTo>
                  <a:cubicBezTo>
                    <a:pt x="61" y="29"/>
                    <a:pt x="63" y="34"/>
                    <a:pt x="63" y="41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59"/>
                    <a:pt x="0" y="59"/>
                    <a:pt x="0" y="59"/>
                  </a:cubicBezTo>
                  <a:lnTo>
                    <a:pt x="17" y="59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136"/>
            <p:cNvSpPr/>
            <p:nvPr/>
          </p:nvSpPr>
          <p:spPr bwMode="auto">
            <a:xfrm>
              <a:off x="786" y="2907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137"/>
            <p:cNvSpPr/>
            <p:nvPr/>
          </p:nvSpPr>
          <p:spPr bwMode="auto">
            <a:xfrm>
              <a:off x="897" y="3009"/>
              <a:ext cx="294" cy="304"/>
            </a:xfrm>
            <a:custGeom>
              <a:avLst/>
              <a:gdLst>
                <a:gd name="T0" fmla="*/ 40 w 186"/>
                <a:gd name="T1" fmla="*/ 7 h 192"/>
                <a:gd name="T2" fmla="*/ 24 w 186"/>
                <a:gd name="T3" fmla="*/ 61 h 192"/>
                <a:gd name="T4" fmla="*/ 0 w 186"/>
                <a:gd name="T5" fmla="*/ 140 h 192"/>
                <a:gd name="T6" fmla="*/ 52 w 186"/>
                <a:gd name="T7" fmla="*/ 192 h 192"/>
                <a:gd name="T8" fmla="*/ 150 w 186"/>
                <a:gd name="T9" fmla="*/ 192 h 192"/>
                <a:gd name="T10" fmla="*/ 186 w 186"/>
                <a:gd name="T11" fmla="*/ 152 h 192"/>
                <a:gd name="T12" fmla="*/ 186 w 186"/>
                <a:gd name="T13" fmla="*/ 99 h 192"/>
                <a:gd name="T14" fmla="*/ 86 w 186"/>
                <a:gd name="T15" fmla="*/ 0 h 192"/>
                <a:gd name="T16" fmla="*/ 40 w 186"/>
                <a:gd name="T17" fmla="*/ 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6" h="192">
                  <a:moveTo>
                    <a:pt x="40" y="7"/>
                  </a:moveTo>
                  <a:cubicBezTo>
                    <a:pt x="24" y="61"/>
                    <a:pt x="24" y="61"/>
                    <a:pt x="24" y="6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150" y="192"/>
                    <a:pt x="150" y="192"/>
                    <a:pt x="150" y="192"/>
                  </a:cubicBezTo>
                  <a:cubicBezTo>
                    <a:pt x="170" y="190"/>
                    <a:pt x="186" y="173"/>
                    <a:pt x="186" y="152"/>
                  </a:cubicBezTo>
                  <a:cubicBezTo>
                    <a:pt x="186" y="99"/>
                    <a:pt x="186" y="99"/>
                    <a:pt x="186" y="99"/>
                  </a:cubicBezTo>
                  <a:cubicBezTo>
                    <a:pt x="86" y="0"/>
                    <a:pt x="86" y="0"/>
                    <a:pt x="86" y="0"/>
                  </a:cubicBezTo>
                  <a:lnTo>
                    <a:pt x="40" y="7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138"/>
            <p:cNvSpPr/>
            <p:nvPr/>
          </p:nvSpPr>
          <p:spPr bwMode="auto">
            <a:xfrm>
              <a:off x="925" y="2989"/>
              <a:ext cx="129" cy="94"/>
            </a:xfrm>
            <a:custGeom>
              <a:avLst/>
              <a:gdLst>
                <a:gd name="T0" fmla="*/ 17 w 81"/>
                <a:gd name="T1" fmla="*/ 59 h 59"/>
                <a:gd name="T2" fmla="*/ 17 w 81"/>
                <a:gd name="T3" fmla="*/ 41 h 59"/>
                <a:gd name="T4" fmla="*/ 24 w 81"/>
                <a:gd name="T5" fmla="*/ 24 h 59"/>
                <a:gd name="T6" fmla="*/ 40 w 81"/>
                <a:gd name="T7" fmla="*/ 17 h 59"/>
                <a:gd name="T8" fmla="*/ 57 w 81"/>
                <a:gd name="T9" fmla="*/ 24 h 59"/>
                <a:gd name="T10" fmla="*/ 63 w 81"/>
                <a:gd name="T11" fmla="*/ 41 h 59"/>
                <a:gd name="T12" fmla="*/ 63 w 81"/>
                <a:gd name="T13" fmla="*/ 59 h 59"/>
                <a:gd name="T14" fmla="*/ 81 w 81"/>
                <a:gd name="T15" fmla="*/ 59 h 59"/>
                <a:gd name="T16" fmla="*/ 81 w 81"/>
                <a:gd name="T17" fmla="*/ 41 h 59"/>
                <a:gd name="T18" fmla="*/ 40 w 81"/>
                <a:gd name="T19" fmla="*/ 0 h 59"/>
                <a:gd name="T20" fmla="*/ 0 w 81"/>
                <a:gd name="T21" fmla="*/ 41 h 59"/>
                <a:gd name="T22" fmla="*/ 0 w 81"/>
                <a:gd name="T23" fmla="*/ 59 h 59"/>
                <a:gd name="T24" fmla="*/ 17 w 81"/>
                <a:gd name="T2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59">
                  <a:moveTo>
                    <a:pt x="17" y="59"/>
                  </a:moveTo>
                  <a:cubicBezTo>
                    <a:pt x="17" y="41"/>
                    <a:pt x="17" y="41"/>
                    <a:pt x="17" y="41"/>
                  </a:cubicBezTo>
                  <a:cubicBezTo>
                    <a:pt x="17" y="34"/>
                    <a:pt x="19" y="29"/>
                    <a:pt x="24" y="24"/>
                  </a:cubicBezTo>
                  <a:cubicBezTo>
                    <a:pt x="28" y="20"/>
                    <a:pt x="34" y="17"/>
                    <a:pt x="40" y="17"/>
                  </a:cubicBezTo>
                  <a:cubicBezTo>
                    <a:pt x="46" y="17"/>
                    <a:pt x="52" y="20"/>
                    <a:pt x="57" y="24"/>
                  </a:cubicBezTo>
                  <a:cubicBezTo>
                    <a:pt x="61" y="29"/>
                    <a:pt x="63" y="34"/>
                    <a:pt x="63" y="41"/>
                  </a:cubicBezTo>
                  <a:cubicBezTo>
                    <a:pt x="63" y="59"/>
                    <a:pt x="63" y="59"/>
                    <a:pt x="63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18"/>
                    <a:pt x="62" y="0"/>
                    <a:pt x="40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59"/>
                    <a:pt x="0" y="59"/>
                    <a:pt x="0" y="59"/>
                  </a:cubicBezTo>
                  <a:lnTo>
                    <a:pt x="17" y="59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Rectangle 139"/>
            <p:cNvSpPr>
              <a:spLocks noChangeArrowheads="1"/>
            </p:cNvSpPr>
            <p:nvPr/>
          </p:nvSpPr>
          <p:spPr bwMode="auto">
            <a:xfrm>
              <a:off x="897" y="3083"/>
              <a:ext cx="183" cy="148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140"/>
            <p:cNvSpPr/>
            <p:nvPr/>
          </p:nvSpPr>
          <p:spPr bwMode="auto">
            <a:xfrm>
              <a:off x="969" y="3129"/>
              <a:ext cx="40" cy="60"/>
            </a:xfrm>
            <a:custGeom>
              <a:avLst/>
              <a:gdLst>
                <a:gd name="T0" fmla="*/ 18 w 25"/>
                <a:gd name="T1" fmla="*/ 23 h 38"/>
                <a:gd name="T2" fmla="*/ 18 w 25"/>
                <a:gd name="T3" fmla="*/ 38 h 38"/>
                <a:gd name="T4" fmla="*/ 6 w 25"/>
                <a:gd name="T5" fmla="*/ 38 h 38"/>
                <a:gd name="T6" fmla="*/ 6 w 25"/>
                <a:gd name="T7" fmla="*/ 23 h 38"/>
                <a:gd name="T8" fmla="*/ 0 w 25"/>
                <a:gd name="T9" fmla="*/ 12 h 38"/>
                <a:gd name="T10" fmla="*/ 12 w 25"/>
                <a:gd name="T11" fmla="*/ 0 h 38"/>
                <a:gd name="T12" fmla="*/ 25 w 25"/>
                <a:gd name="T13" fmla="*/ 12 h 38"/>
                <a:gd name="T14" fmla="*/ 18 w 25"/>
                <a:gd name="T15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8">
                  <a:moveTo>
                    <a:pt x="18" y="23"/>
                  </a:moveTo>
                  <a:cubicBezTo>
                    <a:pt x="18" y="38"/>
                    <a:pt x="18" y="38"/>
                    <a:pt x="18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1"/>
                    <a:pt x="0" y="17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ubicBezTo>
                    <a:pt x="25" y="17"/>
                    <a:pt x="22" y="21"/>
                    <a:pt x="18" y="23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141"/>
            <p:cNvSpPr/>
            <p:nvPr/>
          </p:nvSpPr>
          <p:spPr bwMode="auto">
            <a:xfrm>
              <a:off x="152" y="2907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142"/>
            <p:cNvSpPr/>
            <p:nvPr/>
          </p:nvSpPr>
          <p:spPr bwMode="auto">
            <a:xfrm>
              <a:off x="240" y="3028"/>
              <a:ext cx="317" cy="285"/>
            </a:xfrm>
            <a:custGeom>
              <a:avLst/>
              <a:gdLst>
                <a:gd name="T0" fmla="*/ 130 w 200"/>
                <a:gd name="T1" fmla="*/ 33 h 180"/>
                <a:gd name="T2" fmla="*/ 97 w 200"/>
                <a:gd name="T3" fmla="*/ 0 h 180"/>
                <a:gd name="T4" fmla="*/ 50 w 200"/>
                <a:gd name="T5" fmla="*/ 6 h 180"/>
                <a:gd name="T6" fmla="*/ 48 w 200"/>
                <a:gd name="T7" fmla="*/ 81 h 180"/>
                <a:gd name="T8" fmla="*/ 0 w 200"/>
                <a:gd name="T9" fmla="*/ 110 h 180"/>
                <a:gd name="T10" fmla="*/ 70 w 200"/>
                <a:gd name="T11" fmla="*/ 180 h 180"/>
                <a:gd name="T12" fmla="*/ 160 w 200"/>
                <a:gd name="T13" fmla="*/ 180 h 180"/>
                <a:gd name="T14" fmla="*/ 200 w 200"/>
                <a:gd name="T15" fmla="*/ 140 h 180"/>
                <a:gd name="T16" fmla="*/ 200 w 200"/>
                <a:gd name="T17" fmla="*/ 79 h 180"/>
                <a:gd name="T18" fmla="*/ 145 w 200"/>
                <a:gd name="T19" fmla="*/ 24 h 180"/>
                <a:gd name="T20" fmla="*/ 130 w 200"/>
                <a:gd name="T21" fmla="*/ 3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0" h="180">
                  <a:moveTo>
                    <a:pt x="130" y="33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48" y="81"/>
                    <a:pt x="48" y="81"/>
                    <a:pt x="48" y="8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70" y="180"/>
                    <a:pt x="70" y="180"/>
                    <a:pt x="70" y="180"/>
                  </a:cubicBezTo>
                  <a:cubicBezTo>
                    <a:pt x="160" y="180"/>
                    <a:pt x="160" y="180"/>
                    <a:pt x="160" y="180"/>
                  </a:cubicBezTo>
                  <a:cubicBezTo>
                    <a:pt x="182" y="180"/>
                    <a:pt x="200" y="162"/>
                    <a:pt x="200" y="140"/>
                  </a:cubicBezTo>
                  <a:cubicBezTo>
                    <a:pt x="200" y="79"/>
                    <a:pt x="200" y="79"/>
                    <a:pt x="200" y="79"/>
                  </a:cubicBezTo>
                  <a:cubicBezTo>
                    <a:pt x="145" y="24"/>
                    <a:pt x="145" y="24"/>
                    <a:pt x="145" y="24"/>
                  </a:cubicBezTo>
                  <a:lnTo>
                    <a:pt x="130" y="33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143"/>
            <p:cNvSpPr/>
            <p:nvPr/>
          </p:nvSpPr>
          <p:spPr bwMode="auto">
            <a:xfrm>
              <a:off x="234" y="3059"/>
              <a:ext cx="241" cy="148"/>
            </a:xfrm>
            <a:custGeom>
              <a:avLst/>
              <a:gdLst>
                <a:gd name="T0" fmla="*/ 140 w 152"/>
                <a:gd name="T1" fmla="*/ 0 h 93"/>
                <a:gd name="T2" fmla="*/ 12 w 152"/>
                <a:gd name="T3" fmla="*/ 0 h 93"/>
                <a:gd name="T4" fmla="*/ 0 w 152"/>
                <a:gd name="T5" fmla="*/ 12 h 93"/>
                <a:gd name="T6" fmla="*/ 0 w 152"/>
                <a:gd name="T7" fmla="*/ 82 h 93"/>
                <a:gd name="T8" fmla="*/ 12 w 152"/>
                <a:gd name="T9" fmla="*/ 93 h 93"/>
                <a:gd name="T10" fmla="*/ 140 w 152"/>
                <a:gd name="T11" fmla="*/ 93 h 93"/>
                <a:gd name="T12" fmla="*/ 152 w 152"/>
                <a:gd name="T13" fmla="*/ 82 h 93"/>
                <a:gd name="T14" fmla="*/ 152 w 152"/>
                <a:gd name="T15" fmla="*/ 12 h 93"/>
                <a:gd name="T16" fmla="*/ 140 w 152"/>
                <a:gd name="T1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93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5" y="93"/>
                    <a:pt x="12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7" y="93"/>
                    <a:pt x="152" y="88"/>
                    <a:pt x="152" y="82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144"/>
            <p:cNvSpPr/>
            <p:nvPr/>
          </p:nvSpPr>
          <p:spPr bwMode="auto">
            <a:xfrm>
              <a:off x="309" y="3023"/>
              <a:ext cx="91" cy="36"/>
            </a:xfrm>
            <a:custGeom>
              <a:avLst/>
              <a:gdLst>
                <a:gd name="T0" fmla="*/ 12 w 58"/>
                <a:gd name="T1" fmla="*/ 12 h 23"/>
                <a:gd name="T2" fmla="*/ 46 w 58"/>
                <a:gd name="T3" fmla="*/ 12 h 23"/>
                <a:gd name="T4" fmla="*/ 46 w 58"/>
                <a:gd name="T5" fmla="*/ 23 h 23"/>
                <a:gd name="T6" fmla="*/ 58 w 58"/>
                <a:gd name="T7" fmla="*/ 23 h 23"/>
                <a:gd name="T8" fmla="*/ 58 w 58"/>
                <a:gd name="T9" fmla="*/ 12 h 23"/>
                <a:gd name="T10" fmla="*/ 46 w 58"/>
                <a:gd name="T11" fmla="*/ 0 h 23"/>
                <a:gd name="T12" fmla="*/ 12 w 58"/>
                <a:gd name="T13" fmla="*/ 0 h 23"/>
                <a:gd name="T14" fmla="*/ 0 w 58"/>
                <a:gd name="T15" fmla="*/ 12 h 23"/>
                <a:gd name="T16" fmla="*/ 0 w 58"/>
                <a:gd name="T17" fmla="*/ 23 h 23"/>
                <a:gd name="T18" fmla="*/ 12 w 58"/>
                <a:gd name="T19" fmla="*/ 23 h 23"/>
                <a:gd name="T20" fmla="*/ 12 w 58"/>
                <a:gd name="T2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23">
                  <a:moveTo>
                    <a:pt x="12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8" y="5"/>
                    <a:pt x="53" y="0"/>
                    <a:pt x="4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2" y="23"/>
                    <a:pt x="12" y="23"/>
                    <a:pt x="12" y="23"/>
                  </a:cubicBezTo>
                  <a:lnTo>
                    <a:pt x="12" y="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Rectangle 145"/>
            <p:cNvSpPr>
              <a:spLocks noChangeArrowheads="1"/>
            </p:cNvSpPr>
            <p:nvPr/>
          </p:nvSpPr>
          <p:spPr bwMode="auto">
            <a:xfrm>
              <a:off x="280" y="3099"/>
              <a:ext cx="149" cy="11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Rectangle 146"/>
            <p:cNvSpPr>
              <a:spLocks noChangeArrowheads="1"/>
            </p:cNvSpPr>
            <p:nvPr/>
          </p:nvSpPr>
          <p:spPr bwMode="auto">
            <a:xfrm>
              <a:off x="280" y="3127"/>
              <a:ext cx="149" cy="12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Rectangle 147"/>
            <p:cNvSpPr>
              <a:spLocks noChangeArrowheads="1"/>
            </p:cNvSpPr>
            <p:nvPr/>
          </p:nvSpPr>
          <p:spPr bwMode="auto">
            <a:xfrm>
              <a:off x="280" y="3158"/>
              <a:ext cx="149" cy="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148"/>
            <p:cNvSpPr/>
            <p:nvPr/>
          </p:nvSpPr>
          <p:spPr bwMode="auto">
            <a:xfrm>
              <a:off x="7126" y="2273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149"/>
            <p:cNvSpPr/>
            <p:nvPr/>
          </p:nvSpPr>
          <p:spPr bwMode="auto">
            <a:xfrm>
              <a:off x="7213" y="2430"/>
              <a:ext cx="319" cy="249"/>
            </a:xfrm>
            <a:custGeom>
              <a:avLst/>
              <a:gdLst>
                <a:gd name="T0" fmla="*/ 0 w 201"/>
                <a:gd name="T1" fmla="*/ 89 h 157"/>
                <a:gd name="T2" fmla="*/ 68 w 201"/>
                <a:gd name="T3" fmla="*/ 157 h 157"/>
                <a:gd name="T4" fmla="*/ 165 w 201"/>
                <a:gd name="T5" fmla="*/ 157 h 157"/>
                <a:gd name="T6" fmla="*/ 201 w 201"/>
                <a:gd name="T7" fmla="*/ 117 h 157"/>
                <a:gd name="T8" fmla="*/ 201 w 201"/>
                <a:gd name="T9" fmla="*/ 82 h 157"/>
                <a:gd name="T10" fmla="*/ 120 w 201"/>
                <a:gd name="T11" fmla="*/ 0 h 157"/>
                <a:gd name="T12" fmla="*/ 0 w 201"/>
                <a:gd name="T13" fmla="*/ 8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57">
                  <a:moveTo>
                    <a:pt x="0" y="89"/>
                  </a:moveTo>
                  <a:cubicBezTo>
                    <a:pt x="68" y="157"/>
                    <a:pt x="68" y="157"/>
                    <a:pt x="68" y="157"/>
                  </a:cubicBezTo>
                  <a:cubicBezTo>
                    <a:pt x="165" y="157"/>
                    <a:pt x="165" y="157"/>
                    <a:pt x="165" y="157"/>
                  </a:cubicBezTo>
                  <a:cubicBezTo>
                    <a:pt x="185" y="155"/>
                    <a:pt x="201" y="138"/>
                    <a:pt x="201" y="117"/>
                  </a:cubicBezTo>
                  <a:cubicBezTo>
                    <a:pt x="201" y="82"/>
                    <a:pt x="201" y="82"/>
                    <a:pt x="201" y="82"/>
                  </a:cubicBezTo>
                  <a:cubicBezTo>
                    <a:pt x="120" y="0"/>
                    <a:pt x="120" y="0"/>
                    <a:pt x="120" y="0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150"/>
            <p:cNvSpPr/>
            <p:nvPr/>
          </p:nvSpPr>
          <p:spPr bwMode="auto">
            <a:xfrm>
              <a:off x="7208" y="2466"/>
              <a:ext cx="241" cy="111"/>
            </a:xfrm>
            <a:custGeom>
              <a:avLst/>
              <a:gdLst>
                <a:gd name="T0" fmla="*/ 140 w 152"/>
                <a:gd name="T1" fmla="*/ 0 h 70"/>
                <a:gd name="T2" fmla="*/ 12 w 152"/>
                <a:gd name="T3" fmla="*/ 0 h 70"/>
                <a:gd name="T4" fmla="*/ 0 w 152"/>
                <a:gd name="T5" fmla="*/ 12 h 70"/>
                <a:gd name="T6" fmla="*/ 0 w 152"/>
                <a:gd name="T7" fmla="*/ 58 h 70"/>
                <a:gd name="T8" fmla="*/ 12 w 152"/>
                <a:gd name="T9" fmla="*/ 70 h 70"/>
                <a:gd name="T10" fmla="*/ 140 w 152"/>
                <a:gd name="T11" fmla="*/ 70 h 70"/>
                <a:gd name="T12" fmla="*/ 152 w 152"/>
                <a:gd name="T13" fmla="*/ 58 h 70"/>
                <a:gd name="T14" fmla="*/ 152 w 152"/>
                <a:gd name="T15" fmla="*/ 12 h 70"/>
                <a:gd name="T16" fmla="*/ 140 w 152"/>
                <a:gd name="T1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0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5"/>
                    <a:pt x="5" y="70"/>
                    <a:pt x="12" y="70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47" y="70"/>
                    <a:pt x="152" y="65"/>
                    <a:pt x="152" y="58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Rectangle 151"/>
            <p:cNvSpPr>
              <a:spLocks noChangeArrowheads="1"/>
            </p:cNvSpPr>
            <p:nvPr/>
          </p:nvSpPr>
          <p:spPr bwMode="auto">
            <a:xfrm>
              <a:off x="7254" y="2531"/>
              <a:ext cx="149" cy="19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Rectangle 152"/>
            <p:cNvSpPr>
              <a:spLocks noChangeArrowheads="1"/>
            </p:cNvSpPr>
            <p:nvPr/>
          </p:nvSpPr>
          <p:spPr bwMode="auto">
            <a:xfrm>
              <a:off x="7254" y="2476"/>
              <a:ext cx="149" cy="19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153"/>
            <p:cNvSpPr/>
            <p:nvPr/>
          </p:nvSpPr>
          <p:spPr bwMode="auto">
            <a:xfrm>
              <a:off x="7254" y="2374"/>
              <a:ext cx="149" cy="111"/>
            </a:xfrm>
            <a:custGeom>
              <a:avLst/>
              <a:gdLst>
                <a:gd name="T0" fmla="*/ 149 w 149"/>
                <a:gd name="T1" fmla="*/ 111 h 111"/>
                <a:gd name="T2" fmla="*/ 0 w 149"/>
                <a:gd name="T3" fmla="*/ 111 h 111"/>
                <a:gd name="T4" fmla="*/ 0 w 149"/>
                <a:gd name="T5" fmla="*/ 0 h 111"/>
                <a:gd name="T6" fmla="*/ 94 w 149"/>
                <a:gd name="T7" fmla="*/ 0 h 111"/>
                <a:gd name="T8" fmla="*/ 149 w 149"/>
                <a:gd name="T9" fmla="*/ 56 h 111"/>
                <a:gd name="T10" fmla="*/ 149 w 149"/>
                <a:gd name="T11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111">
                  <a:moveTo>
                    <a:pt x="149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94" y="0"/>
                  </a:lnTo>
                  <a:lnTo>
                    <a:pt x="149" y="56"/>
                  </a:lnTo>
                  <a:lnTo>
                    <a:pt x="149" y="111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154"/>
            <p:cNvSpPr/>
            <p:nvPr/>
          </p:nvSpPr>
          <p:spPr bwMode="auto">
            <a:xfrm>
              <a:off x="7348" y="2374"/>
              <a:ext cx="55" cy="56"/>
            </a:xfrm>
            <a:custGeom>
              <a:avLst/>
              <a:gdLst>
                <a:gd name="T0" fmla="*/ 0 w 55"/>
                <a:gd name="T1" fmla="*/ 0 h 56"/>
                <a:gd name="T2" fmla="*/ 0 w 55"/>
                <a:gd name="T3" fmla="*/ 56 h 56"/>
                <a:gd name="T4" fmla="*/ 55 w 55"/>
                <a:gd name="T5" fmla="*/ 56 h 56"/>
                <a:gd name="T6" fmla="*/ 0 w 55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56">
                  <a:moveTo>
                    <a:pt x="0" y="0"/>
                  </a:moveTo>
                  <a:lnTo>
                    <a:pt x="0" y="56"/>
                  </a:lnTo>
                  <a:lnTo>
                    <a:pt x="55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155"/>
            <p:cNvSpPr/>
            <p:nvPr/>
          </p:nvSpPr>
          <p:spPr bwMode="auto">
            <a:xfrm>
              <a:off x="6492" y="2273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156"/>
            <p:cNvSpPr/>
            <p:nvPr/>
          </p:nvSpPr>
          <p:spPr bwMode="auto">
            <a:xfrm>
              <a:off x="6574" y="2363"/>
              <a:ext cx="324" cy="316"/>
            </a:xfrm>
            <a:custGeom>
              <a:avLst/>
              <a:gdLst>
                <a:gd name="T0" fmla="*/ 0 w 204"/>
                <a:gd name="T1" fmla="*/ 152 h 199"/>
                <a:gd name="T2" fmla="*/ 48 w 204"/>
                <a:gd name="T3" fmla="*/ 199 h 199"/>
                <a:gd name="T4" fmla="*/ 164 w 204"/>
                <a:gd name="T5" fmla="*/ 199 h 199"/>
                <a:gd name="T6" fmla="*/ 204 w 204"/>
                <a:gd name="T7" fmla="*/ 159 h 199"/>
                <a:gd name="T8" fmla="*/ 204 w 204"/>
                <a:gd name="T9" fmla="*/ 52 h 199"/>
                <a:gd name="T10" fmla="*/ 152 w 204"/>
                <a:gd name="T11" fmla="*/ 0 h 199"/>
                <a:gd name="T12" fmla="*/ 0 w 204"/>
                <a:gd name="T13" fmla="*/ 15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99">
                  <a:moveTo>
                    <a:pt x="0" y="152"/>
                  </a:moveTo>
                  <a:cubicBezTo>
                    <a:pt x="48" y="199"/>
                    <a:pt x="48" y="199"/>
                    <a:pt x="48" y="199"/>
                  </a:cubicBezTo>
                  <a:cubicBezTo>
                    <a:pt x="164" y="199"/>
                    <a:pt x="164" y="199"/>
                    <a:pt x="164" y="199"/>
                  </a:cubicBezTo>
                  <a:cubicBezTo>
                    <a:pt x="186" y="199"/>
                    <a:pt x="204" y="181"/>
                    <a:pt x="204" y="159"/>
                  </a:cubicBezTo>
                  <a:cubicBezTo>
                    <a:pt x="204" y="52"/>
                    <a:pt x="204" y="52"/>
                    <a:pt x="204" y="52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Rectangle 157"/>
            <p:cNvSpPr>
              <a:spLocks noChangeArrowheads="1"/>
            </p:cNvSpPr>
            <p:nvPr/>
          </p:nvSpPr>
          <p:spPr bwMode="auto">
            <a:xfrm>
              <a:off x="6574" y="2363"/>
              <a:ext cx="241" cy="11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Rectangle 158"/>
            <p:cNvSpPr>
              <a:spLocks noChangeArrowheads="1"/>
            </p:cNvSpPr>
            <p:nvPr/>
          </p:nvSpPr>
          <p:spPr bwMode="auto">
            <a:xfrm>
              <a:off x="6574" y="2493"/>
              <a:ext cx="241" cy="11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Rectangle 159"/>
            <p:cNvSpPr>
              <a:spLocks noChangeArrowheads="1"/>
            </p:cNvSpPr>
            <p:nvPr/>
          </p:nvSpPr>
          <p:spPr bwMode="auto">
            <a:xfrm>
              <a:off x="6574" y="2474"/>
              <a:ext cx="241" cy="19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Rectangle 160"/>
            <p:cNvSpPr>
              <a:spLocks noChangeArrowheads="1"/>
            </p:cNvSpPr>
            <p:nvPr/>
          </p:nvSpPr>
          <p:spPr bwMode="auto">
            <a:xfrm>
              <a:off x="6658" y="2409"/>
              <a:ext cx="73" cy="19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Rectangle 161"/>
            <p:cNvSpPr>
              <a:spLocks noChangeArrowheads="1"/>
            </p:cNvSpPr>
            <p:nvPr/>
          </p:nvSpPr>
          <p:spPr bwMode="auto">
            <a:xfrm>
              <a:off x="6658" y="2539"/>
              <a:ext cx="73" cy="19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162"/>
            <p:cNvSpPr/>
            <p:nvPr/>
          </p:nvSpPr>
          <p:spPr bwMode="auto">
            <a:xfrm>
              <a:off x="5858" y="2273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163"/>
            <p:cNvSpPr/>
            <p:nvPr/>
          </p:nvSpPr>
          <p:spPr bwMode="auto">
            <a:xfrm>
              <a:off x="5948" y="2355"/>
              <a:ext cx="316" cy="324"/>
            </a:xfrm>
            <a:custGeom>
              <a:avLst/>
              <a:gdLst>
                <a:gd name="T0" fmla="*/ 87 w 199"/>
                <a:gd name="T1" fmla="*/ 76 h 204"/>
                <a:gd name="T2" fmla="*/ 12 w 199"/>
                <a:gd name="T3" fmla="*/ 0 h 204"/>
                <a:gd name="T4" fmla="*/ 0 w 199"/>
                <a:gd name="T5" fmla="*/ 152 h 204"/>
                <a:gd name="T6" fmla="*/ 52 w 199"/>
                <a:gd name="T7" fmla="*/ 204 h 204"/>
                <a:gd name="T8" fmla="*/ 159 w 199"/>
                <a:gd name="T9" fmla="*/ 204 h 204"/>
                <a:gd name="T10" fmla="*/ 199 w 199"/>
                <a:gd name="T11" fmla="*/ 164 h 204"/>
                <a:gd name="T12" fmla="*/ 199 w 199"/>
                <a:gd name="T13" fmla="*/ 96 h 204"/>
                <a:gd name="T14" fmla="*/ 129 w 199"/>
                <a:gd name="T15" fmla="*/ 26 h 204"/>
                <a:gd name="T16" fmla="*/ 87 w 199"/>
                <a:gd name="T17" fmla="*/ 7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9" h="204">
                  <a:moveTo>
                    <a:pt x="87" y="76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59" y="204"/>
                    <a:pt x="159" y="204"/>
                    <a:pt x="159" y="204"/>
                  </a:cubicBezTo>
                  <a:cubicBezTo>
                    <a:pt x="181" y="204"/>
                    <a:pt x="199" y="186"/>
                    <a:pt x="199" y="164"/>
                  </a:cubicBezTo>
                  <a:cubicBezTo>
                    <a:pt x="199" y="96"/>
                    <a:pt x="199" y="96"/>
                    <a:pt x="199" y="96"/>
                  </a:cubicBezTo>
                  <a:cubicBezTo>
                    <a:pt x="129" y="26"/>
                    <a:pt x="129" y="26"/>
                    <a:pt x="129" y="26"/>
                  </a:cubicBezTo>
                  <a:lnTo>
                    <a:pt x="87" y="76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164"/>
            <p:cNvSpPr/>
            <p:nvPr/>
          </p:nvSpPr>
          <p:spPr bwMode="auto">
            <a:xfrm>
              <a:off x="5948" y="2355"/>
              <a:ext cx="241" cy="241"/>
            </a:xfrm>
            <a:custGeom>
              <a:avLst/>
              <a:gdLst>
                <a:gd name="T0" fmla="*/ 19 w 241"/>
                <a:gd name="T1" fmla="*/ 222 h 241"/>
                <a:gd name="T2" fmla="*/ 19 w 241"/>
                <a:gd name="T3" fmla="*/ 0 h 241"/>
                <a:gd name="T4" fmla="*/ 0 w 241"/>
                <a:gd name="T5" fmla="*/ 0 h 241"/>
                <a:gd name="T6" fmla="*/ 0 w 241"/>
                <a:gd name="T7" fmla="*/ 241 h 241"/>
                <a:gd name="T8" fmla="*/ 241 w 241"/>
                <a:gd name="T9" fmla="*/ 241 h 241"/>
                <a:gd name="T10" fmla="*/ 241 w 241"/>
                <a:gd name="T11" fmla="*/ 222 h 241"/>
                <a:gd name="T12" fmla="*/ 19 w 241"/>
                <a:gd name="T13" fmla="*/ 222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" y="222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241"/>
                  </a:lnTo>
                  <a:lnTo>
                    <a:pt x="241" y="241"/>
                  </a:lnTo>
                  <a:lnTo>
                    <a:pt x="241" y="222"/>
                  </a:lnTo>
                  <a:lnTo>
                    <a:pt x="19" y="22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165"/>
            <p:cNvSpPr/>
            <p:nvPr/>
          </p:nvSpPr>
          <p:spPr bwMode="auto">
            <a:xfrm>
              <a:off x="5985" y="2396"/>
              <a:ext cx="204" cy="140"/>
            </a:xfrm>
            <a:custGeom>
              <a:avLst/>
              <a:gdLst>
                <a:gd name="T0" fmla="*/ 82 w 204"/>
                <a:gd name="T1" fmla="*/ 140 h 140"/>
                <a:gd name="T2" fmla="*/ 168 w 204"/>
                <a:gd name="T3" fmla="*/ 42 h 140"/>
                <a:gd name="T4" fmla="*/ 204 w 204"/>
                <a:gd name="T5" fmla="*/ 83 h 140"/>
                <a:gd name="T6" fmla="*/ 204 w 204"/>
                <a:gd name="T7" fmla="*/ 42 h 140"/>
                <a:gd name="T8" fmla="*/ 168 w 204"/>
                <a:gd name="T9" fmla="*/ 0 h 140"/>
                <a:gd name="T10" fmla="*/ 82 w 204"/>
                <a:gd name="T11" fmla="*/ 99 h 140"/>
                <a:gd name="T12" fmla="*/ 44 w 204"/>
                <a:gd name="T13" fmla="*/ 56 h 140"/>
                <a:gd name="T14" fmla="*/ 0 w 204"/>
                <a:gd name="T15" fmla="*/ 56 h 140"/>
                <a:gd name="T16" fmla="*/ 0 w 204"/>
                <a:gd name="T17" fmla="*/ 83 h 140"/>
                <a:gd name="T18" fmla="*/ 31 w 204"/>
                <a:gd name="T19" fmla="*/ 83 h 140"/>
                <a:gd name="T20" fmla="*/ 82 w 204"/>
                <a:gd name="T2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140">
                  <a:moveTo>
                    <a:pt x="82" y="140"/>
                  </a:moveTo>
                  <a:lnTo>
                    <a:pt x="168" y="42"/>
                  </a:lnTo>
                  <a:lnTo>
                    <a:pt x="204" y="83"/>
                  </a:lnTo>
                  <a:lnTo>
                    <a:pt x="204" y="42"/>
                  </a:lnTo>
                  <a:lnTo>
                    <a:pt x="168" y="0"/>
                  </a:lnTo>
                  <a:lnTo>
                    <a:pt x="82" y="99"/>
                  </a:lnTo>
                  <a:lnTo>
                    <a:pt x="44" y="56"/>
                  </a:lnTo>
                  <a:lnTo>
                    <a:pt x="0" y="56"/>
                  </a:lnTo>
                  <a:lnTo>
                    <a:pt x="0" y="83"/>
                  </a:lnTo>
                  <a:lnTo>
                    <a:pt x="31" y="83"/>
                  </a:lnTo>
                  <a:lnTo>
                    <a:pt x="82" y="140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166"/>
            <p:cNvSpPr/>
            <p:nvPr/>
          </p:nvSpPr>
          <p:spPr bwMode="auto">
            <a:xfrm>
              <a:off x="5224" y="2273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167"/>
            <p:cNvSpPr/>
            <p:nvPr/>
          </p:nvSpPr>
          <p:spPr bwMode="auto">
            <a:xfrm>
              <a:off x="5306" y="2384"/>
              <a:ext cx="324" cy="295"/>
            </a:xfrm>
            <a:custGeom>
              <a:avLst/>
              <a:gdLst>
                <a:gd name="T0" fmla="*/ 134 w 204"/>
                <a:gd name="T1" fmla="*/ 45 h 186"/>
                <a:gd name="T2" fmla="*/ 129 w 204"/>
                <a:gd name="T3" fmla="*/ 47 h 186"/>
                <a:gd name="T4" fmla="*/ 105 w 204"/>
                <a:gd name="T5" fmla="*/ 23 h 186"/>
                <a:gd name="T6" fmla="*/ 88 w 204"/>
                <a:gd name="T7" fmla="*/ 41 h 186"/>
                <a:gd name="T8" fmla="*/ 107 w 204"/>
                <a:gd name="T9" fmla="*/ 60 h 186"/>
                <a:gd name="T10" fmla="*/ 92 w 204"/>
                <a:gd name="T11" fmla="*/ 68 h 186"/>
                <a:gd name="T12" fmla="*/ 70 w 204"/>
                <a:gd name="T13" fmla="*/ 47 h 186"/>
                <a:gd name="T14" fmla="*/ 53 w 204"/>
                <a:gd name="T15" fmla="*/ 64 h 186"/>
                <a:gd name="T16" fmla="*/ 70 w 204"/>
                <a:gd name="T17" fmla="*/ 81 h 186"/>
                <a:gd name="T18" fmla="*/ 55 w 204"/>
                <a:gd name="T19" fmla="*/ 89 h 186"/>
                <a:gd name="T20" fmla="*/ 35 w 204"/>
                <a:gd name="T21" fmla="*/ 70 h 186"/>
                <a:gd name="T22" fmla="*/ 12 w 204"/>
                <a:gd name="T23" fmla="*/ 93 h 186"/>
                <a:gd name="T24" fmla="*/ 25 w 204"/>
                <a:gd name="T25" fmla="*/ 106 h 186"/>
                <a:gd name="T26" fmla="*/ 0 w 204"/>
                <a:gd name="T27" fmla="*/ 116 h 186"/>
                <a:gd name="T28" fmla="*/ 70 w 204"/>
                <a:gd name="T29" fmla="*/ 186 h 186"/>
                <a:gd name="T30" fmla="*/ 164 w 204"/>
                <a:gd name="T31" fmla="*/ 186 h 186"/>
                <a:gd name="T32" fmla="*/ 204 w 204"/>
                <a:gd name="T33" fmla="*/ 146 h 186"/>
                <a:gd name="T34" fmla="*/ 204 w 204"/>
                <a:gd name="T35" fmla="*/ 64 h 186"/>
                <a:gd name="T36" fmla="*/ 140 w 204"/>
                <a:gd name="T37" fmla="*/ 0 h 186"/>
                <a:gd name="T38" fmla="*/ 134 w 204"/>
                <a:gd name="T39" fmla="*/ 4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4" h="186">
                  <a:moveTo>
                    <a:pt x="134" y="45"/>
                  </a:moveTo>
                  <a:cubicBezTo>
                    <a:pt x="129" y="47"/>
                    <a:pt x="129" y="47"/>
                    <a:pt x="129" y="47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164" y="186"/>
                    <a:pt x="164" y="186"/>
                    <a:pt x="164" y="186"/>
                  </a:cubicBezTo>
                  <a:cubicBezTo>
                    <a:pt x="186" y="186"/>
                    <a:pt x="204" y="168"/>
                    <a:pt x="204" y="146"/>
                  </a:cubicBezTo>
                  <a:cubicBezTo>
                    <a:pt x="204" y="64"/>
                    <a:pt x="204" y="64"/>
                    <a:pt x="204" y="64"/>
                  </a:cubicBezTo>
                  <a:cubicBezTo>
                    <a:pt x="140" y="0"/>
                    <a:pt x="140" y="0"/>
                    <a:pt x="140" y="0"/>
                  </a:cubicBezTo>
                  <a:lnTo>
                    <a:pt x="134" y="45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Rectangle 168"/>
            <p:cNvSpPr>
              <a:spLocks noChangeArrowheads="1"/>
            </p:cNvSpPr>
            <p:nvPr/>
          </p:nvSpPr>
          <p:spPr bwMode="auto">
            <a:xfrm>
              <a:off x="5325" y="2495"/>
              <a:ext cx="37" cy="36"/>
            </a:xfrm>
            <a:prstGeom prst="rect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Rectangle 169"/>
            <p:cNvSpPr>
              <a:spLocks noChangeArrowheads="1"/>
            </p:cNvSpPr>
            <p:nvPr/>
          </p:nvSpPr>
          <p:spPr bwMode="auto">
            <a:xfrm>
              <a:off x="5381" y="2458"/>
              <a:ext cx="36" cy="73"/>
            </a:xfrm>
            <a:prstGeom prst="rect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Rectangle 170"/>
            <p:cNvSpPr>
              <a:spLocks noChangeArrowheads="1"/>
            </p:cNvSpPr>
            <p:nvPr/>
          </p:nvSpPr>
          <p:spPr bwMode="auto">
            <a:xfrm>
              <a:off x="5436" y="2420"/>
              <a:ext cx="37" cy="111"/>
            </a:xfrm>
            <a:prstGeom prst="rect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Rectangle 171"/>
            <p:cNvSpPr>
              <a:spLocks noChangeArrowheads="1"/>
            </p:cNvSpPr>
            <p:nvPr/>
          </p:nvSpPr>
          <p:spPr bwMode="auto">
            <a:xfrm>
              <a:off x="5492" y="2384"/>
              <a:ext cx="36" cy="147"/>
            </a:xfrm>
            <a:prstGeom prst="rect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Rectangle 172"/>
            <p:cNvSpPr>
              <a:spLocks noChangeArrowheads="1"/>
            </p:cNvSpPr>
            <p:nvPr/>
          </p:nvSpPr>
          <p:spPr bwMode="auto">
            <a:xfrm>
              <a:off x="5306" y="2549"/>
              <a:ext cx="241" cy="19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173"/>
            <p:cNvSpPr/>
            <p:nvPr/>
          </p:nvSpPr>
          <p:spPr bwMode="auto">
            <a:xfrm>
              <a:off x="4590" y="2273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174"/>
            <p:cNvSpPr/>
            <p:nvPr/>
          </p:nvSpPr>
          <p:spPr bwMode="auto">
            <a:xfrm>
              <a:off x="4672" y="2380"/>
              <a:ext cx="324" cy="299"/>
            </a:xfrm>
            <a:custGeom>
              <a:avLst/>
              <a:gdLst>
                <a:gd name="T0" fmla="*/ 93 w 204"/>
                <a:gd name="T1" fmla="*/ 0 h 188"/>
                <a:gd name="T2" fmla="*/ 57 w 204"/>
                <a:gd name="T3" fmla="*/ 43 h 188"/>
                <a:gd name="T4" fmla="*/ 49 w 204"/>
                <a:gd name="T5" fmla="*/ 35 h 188"/>
                <a:gd name="T6" fmla="*/ 25 w 204"/>
                <a:gd name="T7" fmla="*/ 60 h 188"/>
                <a:gd name="T8" fmla="*/ 35 w 204"/>
                <a:gd name="T9" fmla="*/ 70 h 188"/>
                <a:gd name="T10" fmla="*/ 15 w 204"/>
                <a:gd name="T11" fmla="*/ 94 h 188"/>
                <a:gd name="T12" fmla="*/ 29 w 204"/>
                <a:gd name="T13" fmla="*/ 108 h 188"/>
                <a:gd name="T14" fmla="*/ 0 w 204"/>
                <a:gd name="T15" fmla="*/ 117 h 188"/>
                <a:gd name="T16" fmla="*/ 72 w 204"/>
                <a:gd name="T17" fmla="*/ 188 h 188"/>
                <a:gd name="T18" fmla="*/ 164 w 204"/>
                <a:gd name="T19" fmla="*/ 188 h 188"/>
                <a:gd name="T20" fmla="*/ 204 w 204"/>
                <a:gd name="T21" fmla="*/ 148 h 188"/>
                <a:gd name="T22" fmla="*/ 204 w 204"/>
                <a:gd name="T23" fmla="*/ 111 h 188"/>
                <a:gd name="T24" fmla="*/ 93 w 204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4" h="188">
                  <a:moveTo>
                    <a:pt x="93" y="0"/>
                  </a:moveTo>
                  <a:cubicBezTo>
                    <a:pt x="57" y="43"/>
                    <a:pt x="57" y="43"/>
                    <a:pt x="57" y="43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15" y="94"/>
                    <a:pt x="15" y="94"/>
                    <a:pt x="15" y="94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72" y="188"/>
                    <a:pt x="72" y="188"/>
                    <a:pt x="72" y="188"/>
                  </a:cubicBezTo>
                  <a:cubicBezTo>
                    <a:pt x="164" y="188"/>
                    <a:pt x="164" y="188"/>
                    <a:pt x="164" y="188"/>
                  </a:cubicBezTo>
                  <a:cubicBezTo>
                    <a:pt x="186" y="188"/>
                    <a:pt x="204" y="170"/>
                    <a:pt x="204" y="148"/>
                  </a:cubicBezTo>
                  <a:cubicBezTo>
                    <a:pt x="204" y="111"/>
                    <a:pt x="204" y="111"/>
                    <a:pt x="204" y="111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Rectangle 175"/>
            <p:cNvSpPr>
              <a:spLocks noChangeArrowheads="1"/>
            </p:cNvSpPr>
            <p:nvPr/>
          </p:nvSpPr>
          <p:spPr bwMode="auto">
            <a:xfrm>
              <a:off x="4672" y="2547"/>
              <a:ext cx="241" cy="19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Rectangle 176"/>
            <p:cNvSpPr>
              <a:spLocks noChangeArrowheads="1"/>
            </p:cNvSpPr>
            <p:nvPr/>
          </p:nvSpPr>
          <p:spPr bwMode="auto">
            <a:xfrm>
              <a:off x="4764" y="2380"/>
              <a:ext cx="56" cy="148"/>
            </a:xfrm>
            <a:prstGeom prst="rect">
              <a:avLst/>
            </a:pr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Rectangle 177"/>
            <p:cNvSpPr>
              <a:spLocks noChangeArrowheads="1"/>
            </p:cNvSpPr>
            <p:nvPr/>
          </p:nvSpPr>
          <p:spPr bwMode="auto">
            <a:xfrm>
              <a:off x="4694" y="2436"/>
              <a:ext cx="56" cy="92"/>
            </a:xfrm>
            <a:prstGeom prst="rect">
              <a:avLst/>
            </a:pr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Rectangle 178"/>
            <p:cNvSpPr>
              <a:spLocks noChangeArrowheads="1"/>
            </p:cNvSpPr>
            <p:nvPr/>
          </p:nvSpPr>
          <p:spPr bwMode="auto">
            <a:xfrm>
              <a:off x="4834" y="2472"/>
              <a:ext cx="55" cy="56"/>
            </a:xfrm>
            <a:prstGeom prst="rect">
              <a:avLst/>
            </a:pr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179"/>
            <p:cNvSpPr/>
            <p:nvPr/>
          </p:nvSpPr>
          <p:spPr bwMode="auto">
            <a:xfrm>
              <a:off x="3956" y="2273"/>
              <a:ext cx="406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180"/>
            <p:cNvSpPr/>
            <p:nvPr/>
          </p:nvSpPr>
          <p:spPr bwMode="auto">
            <a:xfrm>
              <a:off x="4073" y="2355"/>
              <a:ext cx="289" cy="324"/>
            </a:xfrm>
            <a:custGeom>
              <a:avLst/>
              <a:gdLst>
                <a:gd name="T0" fmla="*/ 76 w 182"/>
                <a:gd name="T1" fmla="*/ 11 h 204"/>
                <a:gd name="T2" fmla="*/ 63 w 182"/>
                <a:gd name="T3" fmla="*/ 17 h 204"/>
                <a:gd name="T4" fmla="*/ 45 w 182"/>
                <a:gd name="T5" fmla="*/ 0 h 204"/>
                <a:gd name="T6" fmla="*/ 0 w 182"/>
                <a:gd name="T7" fmla="*/ 130 h 204"/>
                <a:gd name="T8" fmla="*/ 75 w 182"/>
                <a:gd name="T9" fmla="*/ 204 h 204"/>
                <a:gd name="T10" fmla="*/ 142 w 182"/>
                <a:gd name="T11" fmla="*/ 204 h 204"/>
                <a:gd name="T12" fmla="*/ 182 w 182"/>
                <a:gd name="T13" fmla="*/ 166 h 204"/>
                <a:gd name="T14" fmla="*/ 182 w 182"/>
                <a:gd name="T15" fmla="*/ 96 h 204"/>
                <a:gd name="T16" fmla="*/ 108 w 182"/>
                <a:gd name="T17" fmla="*/ 22 h 204"/>
                <a:gd name="T18" fmla="*/ 76 w 182"/>
                <a:gd name="T19" fmla="*/ 1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204">
                  <a:moveTo>
                    <a:pt x="76" y="11"/>
                  </a:moveTo>
                  <a:cubicBezTo>
                    <a:pt x="63" y="17"/>
                    <a:pt x="63" y="17"/>
                    <a:pt x="63" y="17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75" y="204"/>
                    <a:pt x="75" y="204"/>
                    <a:pt x="75" y="204"/>
                  </a:cubicBezTo>
                  <a:cubicBezTo>
                    <a:pt x="142" y="204"/>
                    <a:pt x="142" y="204"/>
                    <a:pt x="142" y="204"/>
                  </a:cubicBezTo>
                  <a:cubicBezTo>
                    <a:pt x="164" y="204"/>
                    <a:pt x="181" y="187"/>
                    <a:pt x="182" y="16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08" y="22"/>
                    <a:pt x="108" y="22"/>
                    <a:pt x="108" y="22"/>
                  </a:cubicBezTo>
                  <a:lnTo>
                    <a:pt x="76" y="11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181"/>
            <p:cNvSpPr/>
            <p:nvPr/>
          </p:nvSpPr>
          <p:spPr bwMode="auto">
            <a:xfrm>
              <a:off x="4038" y="2355"/>
              <a:ext cx="224" cy="241"/>
            </a:xfrm>
            <a:custGeom>
              <a:avLst/>
              <a:gdLst>
                <a:gd name="T0" fmla="*/ 67 w 141"/>
                <a:gd name="T1" fmla="*/ 85 h 152"/>
                <a:gd name="T2" fmla="*/ 67 w 141"/>
                <a:gd name="T3" fmla="*/ 20 h 152"/>
                <a:gd name="T4" fmla="*/ 67 w 141"/>
                <a:gd name="T5" fmla="*/ 0 h 152"/>
                <a:gd name="T6" fmla="*/ 67 w 141"/>
                <a:gd name="T7" fmla="*/ 0 h 152"/>
                <a:gd name="T8" fmla="*/ 0 w 141"/>
                <a:gd name="T9" fmla="*/ 76 h 152"/>
                <a:gd name="T10" fmla="*/ 76 w 141"/>
                <a:gd name="T11" fmla="*/ 152 h 152"/>
                <a:gd name="T12" fmla="*/ 76 w 141"/>
                <a:gd name="T13" fmla="*/ 152 h 152"/>
                <a:gd name="T14" fmla="*/ 76 w 141"/>
                <a:gd name="T15" fmla="*/ 152 h 152"/>
                <a:gd name="T16" fmla="*/ 141 w 141"/>
                <a:gd name="T17" fmla="*/ 116 h 152"/>
                <a:gd name="T18" fmla="*/ 141 w 141"/>
                <a:gd name="T19" fmla="*/ 116 h 152"/>
                <a:gd name="T20" fmla="*/ 67 w 141"/>
                <a:gd name="T21" fmla="*/ 8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" h="152">
                  <a:moveTo>
                    <a:pt x="67" y="85"/>
                  </a:moveTo>
                  <a:cubicBezTo>
                    <a:pt x="67" y="20"/>
                    <a:pt x="67" y="20"/>
                    <a:pt x="67" y="2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0" y="4"/>
                    <a:pt x="0" y="37"/>
                    <a:pt x="0" y="76"/>
                  </a:cubicBezTo>
                  <a:cubicBezTo>
                    <a:pt x="0" y="118"/>
                    <a:pt x="34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103" y="152"/>
                    <a:pt x="127" y="137"/>
                    <a:pt x="141" y="116"/>
                  </a:cubicBezTo>
                  <a:cubicBezTo>
                    <a:pt x="141" y="116"/>
                    <a:pt x="141" y="116"/>
                    <a:pt x="141" y="116"/>
                  </a:cubicBezTo>
                  <a:lnTo>
                    <a:pt x="67" y="85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182"/>
            <p:cNvSpPr/>
            <p:nvPr/>
          </p:nvSpPr>
          <p:spPr bwMode="auto">
            <a:xfrm>
              <a:off x="4173" y="2355"/>
              <a:ext cx="106" cy="159"/>
            </a:xfrm>
            <a:custGeom>
              <a:avLst/>
              <a:gdLst>
                <a:gd name="T0" fmla="*/ 0 w 67"/>
                <a:gd name="T1" fmla="*/ 0 h 100"/>
                <a:gd name="T2" fmla="*/ 0 w 67"/>
                <a:gd name="T3" fmla="*/ 18 h 100"/>
                <a:gd name="T4" fmla="*/ 50 w 67"/>
                <a:gd name="T5" fmla="*/ 76 h 100"/>
                <a:gd name="T6" fmla="*/ 47 w 67"/>
                <a:gd name="T7" fmla="*/ 93 h 100"/>
                <a:gd name="T8" fmla="*/ 63 w 67"/>
                <a:gd name="T9" fmla="*/ 100 h 100"/>
                <a:gd name="T10" fmla="*/ 67 w 67"/>
                <a:gd name="T11" fmla="*/ 76 h 100"/>
                <a:gd name="T12" fmla="*/ 0 w 67"/>
                <a:gd name="T1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100"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28" y="22"/>
                    <a:pt x="50" y="46"/>
                    <a:pt x="50" y="76"/>
                  </a:cubicBezTo>
                  <a:cubicBezTo>
                    <a:pt x="50" y="82"/>
                    <a:pt x="49" y="88"/>
                    <a:pt x="47" y="93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93"/>
                    <a:pt x="67" y="84"/>
                    <a:pt x="67" y="76"/>
                  </a:cubicBezTo>
                  <a:cubicBezTo>
                    <a:pt x="67" y="37"/>
                    <a:pt x="37" y="4"/>
                    <a:pt x="0" y="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183"/>
            <p:cNvSpPr/>
            <p:nvPr/>
          </p:nvSpPr>
          <p:spPr bwMode="auto">
            <a:xfrm>
              <a:off x="3322" y="22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184"/>
            <p:cNvSpPr/>
            <p:nvPr/>
          </p:nvSpPr>
          <p:spPr bwMode="auto">
            <a:xfrm>
              <a:off x="3439" y="2390"/>
              <a:ext cx="288" cy="289"/>
            </a:xfrm>
            <a:custGeom>
              <a:avLst/>
              <a:gdLst>
                <a:gd name="T0" fmla="*/ 0 w 182"/>
                <a:gd name="T1" fmla="*/ 108 h 182"/>
                <a:gd name="T2" fmla="*/ 75 w 182"/>
                <a:gd name="T3" fmla="*/ 182 h 182"/>
                <a:gd name="T4" fmla="*/ 142 w 182"/>
                <a:gd name="T5" fmla="*/ 182 h 182"/>
                <a:gd name="T6" fmla="*/ 182 w 182"/>
                <a:gd name="T7" fmla="*/ 142 h 182"/>
                <a:gd name="T8" fmla="*/ 182 w 182"/>
                <a:gd name="T9" fmla="*/ 75 h 182"/>
                <a:gd name="T10" fmla="*/ 108 w 182"/>
                <a:gd name="T11" fmla="*/ 0 h 182"/>
                <a:gd name="T12" fmla="*/ 0 w 182"/>
                <a:gd name="T13" fmla="*/ 10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82">
                  <a:moveTo>
                    <a:pt x="0" y="108"/>
                  </a:moveTo>
                  <a:cubicBezTo>
                    <a:pt x="75" y="182"/>
                    <a:pt x="75" y="182"/>
                    <a:pt x="75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64" y="182"/>
                    <a:pt x="182" y="164"/>
                    <a:pt x="182" y="142"/>
                  </a:cubicBezTo>
                  <a:cubicBezTo>
                    <a:pt x="182" y="75"/>
                    <a:pt x="182" y="75"/>
                    <a:pt x="182" y="75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Oval 185"/>
            <p:cNvSpPr>
              <a:spLocks noChangeArrowheads="1"/>
            </p:cNvSpPr>
            <p:nvPr/>
          </p:nvSpPr>
          <p:spPr bwMode="auto">
            <a:xfrm>
              <a:off x="3404" y="2355"/>
              <a:ext cx="241" cy="241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186"/>
            <p:cNvSpPr/>
            <p:nvPr/>
          </p:nvSpPr>
          <p:spPr bwMode="auto">
            <a:xfrm>
              <a:off x="3404" y="2357"/>
              <a:ext cx="224" cy="239"/>
            </a:xfrm>
            <a:custGeom>
              <a:avLst/>
              <a:gdLst>
                <a:gd name="T0" fmla="*/ 67 w 141"/>
                <a:gd name="T1" fmla="*/ 84 h 151"/>
                <a:gd name="T2" fmla="*/ 67 w 141"/>
                <a:gd name="T3" fmla="*/ 19 h 151"/>
                <a:gd name="T4" fmla="*/ 67 w 141"/>
                <a:gd name="T5" fmla="*/ 0 h 151"/>
                <a:gd name="T6" fmla="*/ 67 w 141"/>
                <a:gd name="T7" fmla="*/ 0 h 151"/>
                <a:gd name="T8" fmla="*/ 0 w 141"/>
                <a:gd name="T9" fmla="*/ 75 h 151"/>
                <a:gd name="T10" fmla="*/ 76 w 141"/>
                <a:gd name="T11" fmla="*/ 151 h 151"/>
                <a:gd name="T12" fmla="*/ 76 w 141"/>
                <a:gd name="T13" fmla="*/ 151 h 151"/>
                <a:gd name="T14" fmla="*/ 76 w 141"/>
                <a:gd name="T15" fmla="*/ 151 h 151"/>
                <a:gd name="T16" fmla="*/ 141 w 141"/>
                <a:gd name="T17" fmla="*/ 115 h 151"/>
                <a:gd name="T18" fmla="*/ 141 w 141"/>
                <a:gd name="T19" fmla="*/ 115 h 151"/>
                <a:gd name="T20" fmla="*/ 67 w 141"/>
                <a:gd name="T21" fmla="*/ 8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" h="151">
                  <a:moveTo>
                    <a:pt x="67" y="84"/>
                  </a:moveTo>
                  <a:cubicBezTo>
                    <a:pt x="67" y="19"/>
                    <a:pt x="67" y="19"/>
                    <a:pt x="67" y="19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0" y="4"/>
                    <a:pt x="0" y="36"/>
                    <a:pt x="0" y="75"/>
                  </a:cubicBezTo>
                  <a:cubicBezTo>
                    <a:pt x="0" y="117"/>
                    <a:pt x="34" y="151"/>
                    <a:pt x="76" y="151"/>
                  </a:cubicBezTo>
                  <a:cubicBezTo>
                    <a:pt x="76" y="151"/>
                    <a:pt x="76" y="151"/>
                    <a:pt x="76" y="151"/>
                  </a:cubicBezTo>
                  <a:cubicBezTo>
                    <a:pt x="76" y="151"/>
                    <a:pt x="76" y="151"/>
                    <a:pt x="76" y="151"/>
                  </a:cubicBezTo>
                  <a:cubicBezTo>
                    <a:pt x="103" y="151"/>
                    <a:pt x="127" y="137"/>
                    <a:pt x="141" y="115"/>
                  </a:cubicBezTo>
                  <a:cubicBezTo>
                    <a:pt x="141" y="115"/>
                    <a:pt x="141" y="115"/>
                    <a:pt x="141" y="115"/>
                  </a:cubicBezTo>
                  <a:lnTo>
                    <a:pt x="67" y="84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187"/>
            <p:cNvSpPr/>
            <p:nvPr/>
          </p:nvSpPr>
          <p:spPr bwMode="auto">
            <a:xfrm>
              <a:off x="2688" y="22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188"/>
            <p:cNvSpPr/>
            <p:nvPr/>
          </p:nvSpPr>
          <p:spPr bwMode="auto">
            <a:xfrm>
              <a:off x="2881" y="2371"/>
              <a:ext cx="212" cy="308"/>
            </a:xfrm>
            <a:custGeom>
              <a:avLst/>
              <a:gdLst>
                <a:gd name="T0" fmla="*/ 134 w 134"/>
                <a:gd name="T1" fmla="*/ 154 h 194"/>
                <a:gd name="T2" fmla="*/ 134 w 134"/>
                <a:gd name="T3" fmla="*/ 110 h 194"/>
                <a:gd name="T4" fmla="*/ 23 w 134"/>
                <a:gd name="T5" fmla="*/ 0 h 194"/>
                <a:gd name="T6" fmla="*/ 22 w 134"/>
                <a:gd name="T7" fmla="*/ 13 h 194"/>
                <a:gd name="T8" fmla="*/ 0 w 134"/>
                <a:gd name="T9" fmla="*/ 35 h 194"/>
                <a:gd name="T10" fmla="*/ 17 w 134"/>
                <a:gd name="T11" fmla="*/ 52 h 194"/>
                <a:gd name="T12" fmla="*/ 6 w 134"/>
                <a:gd name="T13" fmla="*/ 151 h 194"/>
                <a:gd name="T14" fmla="*/ 49 w 134"/>
                <a:gd name="T15" fmla="*/ 194 h 194"/>
                <a:gd name="T16" fmla="*/ 94 w 134"/>
                <a:gd name="T17" fmla="*/ 194 h 194"/>
                <a:gd name="T18" fmla="*/ 134 w 134"/>
                <a:gd name="T19" fmla="*/ 15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" h="194">
                  <a:moveTo>
                    <a:pt x="134" y="154"/>
                  </a:moveTo>
                  <a:cubicBezTo>
                    <a:pt x="134" y="110"/>
                    <a:pt x="134" y="110"/>
                    <a:pt x="134" y="11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49" y="194"/>
                    <a:pt x="49" y="194"/>
                    <a:pt x="49" y="194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116" y="194"/>
                    <a:pt x="134" y="176"/>
                    <a:pt x="134" y="154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189"/>
            <p:cNvSpPr/>
            <p:nvPr/>
          </p:nvSpPr>
          <p:spPr bwMode="auto">
            <a:xfrm>
              <a:off x="2854" y="2444"/>
              <a:ext cx="73" cy="166"/>
            </a:xfrm>
            <a:custGeom>
              <a:avLst/>
              <a:gdLst>
                <a:gd name="T0" fmla="*/ 56 w 73"/>
                <a:gd name="T1" fmla="*/ 0 h 166"/>
                <a:gd name="T2" fmla="*/ 18 w 73"/>
                <a:gd name="T3" fmla="*/ 0 h 166"/>
                <a:gd name="T4" fmla="*/ 0 w 73"/>
                <a:gd name="T5" fmla="*/ 130 h 166"/>
                <a:gd name="T6" fmla="*/ 0 w 73"/>
                <a:gd name="T7" fmla="*/ 130 h 166"/>
                <a:gd name="T8" fmla="*/ 37 w 73"/>
                <a:gd name="T9" fmla="*/ 166 h 166"/>
                <a:gd name="T10" fmla="*/ 73 w 73"/>
                <a:gd name="T11" fmla="*/ 130 h 166"/>
                <a:gd name="T12" fmla="*/ 73 w 73"/>
                <a:gd name="T13" fmla="*/ 130 h 166"/>
                <a:gd name="T14" fmla="*/ 73 w 73"/>
                <a:gd name="T15" fmla="*/ 130 h 166"/>
                <a:gd name="T16" fmla="*/ 56 w 73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66">
                  <a:moveTo>
                    <a:pt x="56" y="0"/>
                  </a:moveTo>
                  <a:lnTo>
                    <a:pt x="18" y="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37" y="166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190"/>
            <p:cNvSpPr/>
            <p:nvPr/>
          </p:nvSpPr>
          <p:spPr bwMode="auto">
            <a:xfrm>
              <a:off x="2864" y="2371"/>
              <a:ext cx="54" cy="55"/>
            </a:xfrm>
            <a:custGeom>
              <a:avLst/>
              <a:gdLst>
                <a:gd name="T0" fmla="*/ 36 w 54"/>
                <a:gd name="T1" fmla="*/ 55 h 55"/>
                <a:gd name="T2" fmla="*/ 54 w 54"/>
                <a:gd name="T3" fmla="*/ 36 h 55"/>
                <a:gd name="T4" fmla="*/ 54 w 54"/>
                <a:gd name="T5" fmla="*/ 0 h 55"/>
                <a:gd name="T6" fmla="*/ 0 w 54"/>
                <a:gd name="T7" fmla="*/ 0 h 55"/>
                <a:gd name="T8" fmla="*/ 0 w 54"/>
                <a:gd name="T9" fmla="*/ 36 h 55"/>
                <a:gd name="T10" fmla="*/ 17 w 54"/>
                <a:gd name="T11" fmla="*/ 55 h 55"/>
                <a:gd name="T12" fmla="*/ 36 w 54"/>
                <a:gd name="T1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5">
                  <a:moveTo>
                    <a:pt x="36" y="55"/>
                  </a:moveTo>
                  <a:lnTo>
                    <a:pt x="54" y="36"/>
                  </a:lnTo>
                  <a:lnTo>
                    <a:pt x="54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17" y="55"/>
                  </a:lnTo>
                  <a:lnTo>
                    <a:pt x="36" y="55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191"/>
            <p:cNvSpPr/>
            <p:nvPr/>
          </p:nvSpPr>
          <p:spPr bwMode="auto">
            <a:xfrm>
              <a:off x="2054" y="22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192"/>
            <p:cNvSpPr/>
            <p:nvPr/>
          </p:nvSpPr>
          <p:spPr bwMode="auto">
            <a:xfrm>
              <a:off x="2163" y="2371"/>
              <a:ext cx="296" cy="308"/>
            </a:xfrm>
            <a:custGeom>
              <a:avLst/>
              <a:gdLst>
                <a:gd name="T0" fmla="*/ 0 w 187"/>
                <a:gd name="T1" fmla="*/ 149 h 194"/>
                <a:gd name="T2" fmla="*/ 45 w 187"/>
                <a:gd name="T3" fmla="*/ 194 h 194"/>
                <a:gd name="T4" fmla="*/ 151 w 187"/>
                <a:gd name="T5" fmla="*/ 194 h 194"/>
                <a:gd name="T6" fmla="*/ 187 w 187"/>
                <a:gd name="T7" fmla="*/ 154 h 194"/>
                <a:gd name="T8" fmla="*/ 187 w 187"/>
                <a:gd name="T9" fmla="*/ 75 h 194"/>
                <a:gd name="T10" fmla="*/ 112 w 187"/>
                <a:gd name="T11" fmla="*/ 0 h 194"/>
                <a:gd name="T12" fmla="*/ 0 w 187"/>
                <a:gd name="T13" fmla="*/ 149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7" h="194">
                  <a:moveTo>
                    <a:pt x="0" y="149"/>
                  </a:moveTo>
                  <a:cubicBezTo>
                    <a:pt x="45" y="194"/>
                    <a:pt x="45" y="194"/>
                    <a:pt x="45" y="194"/>
                  </a:cubicBezTo>
                  <a:cubicBezTo>
                    <a:pt x="151" y="194"/>
                    <a:pt x="151" y="194"/>
                    <a:pt x="151" y="194"/>
                  </a:cubicBezTo>
                  <a:cubicBezTo>
                    <a:pt x="171" y="192"/>
                    <a:pt x="187" y="175"/>
                    <a:pt x="187" y="154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12" y="0"/>
                    <a:pt x="112" y="0"/>
                    <a:pt x="112" y="0"/>
                  </a:cubicBezTo>
                  <a:lnTo>
                    <a:pt x="0" y="149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193"/>
            <p:cNvSpPr/>
            <p:nvPr/>
          </p:nvSpPr>
          <p:spPr bwMode="auto">
            <a:xfrm>
              <a:off x="2163" y="2366"/>
              <a:ext cx="184" cy="241"/>
            </a:xfrm>
            <a:custGeom>
              <a:avLst/>
              <a:gdLst>
                <a:gd name="T0" fmla="*/ 116 w 116"/>
                <a:gd name="T1" fmla="*/ 12 h 152"/>
                <a:gd name="T2" fmla="*/ 104 w 116"/>
                <a:gd name="T3" fmla="*/ 0 h 152"/>
                <a:gd name="T4" fmla="*/ 0 w 116"/>
                <a:gd name="T5" fmla="*/ 0 h 152"/>
                <a:gd name="T6" fmla="*/ 0 w 116"/>
                <a:gd name="T7" fmla="*/ 152 h 152"/>
                <a:gd name="T8" fmla="*/ 104 w 116"/>
                <a:gd name="T9" fmla="*/ 152 h 152"/>
                <a:gd name="T10" fmla="*/ 116 w 116"/>
                <a:gd name="T11" fmla="*/ 141 h 152"/>
                <a:gd name="T12" fmla="*/ 116 w 116"/>
                <a:gd name="T13" fmla="*/ 1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52">
                  <a:moveTo>
                    <a:pt x="116" y="12"/>
                  </a:moveTo>
                  <a:cubicBezTo>
                    <a:pt x="116" y="6"/>
                    <a:pt x="111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104" y="152"/>
                    <a:pt x="104" y="152"/>
                    <a:pt x="104" y="152"/>
                  </a:cubicBezTo>
                  <a:cubicBezTo>
                    <a:pt x="111" y="152"/>
                    <a:pt x="116" y="147"/>
                    <a:pt x="116" y="141"/>
                  </a:cubicBezTo>
                  <a:lnTo>
                    <a:pt x="116" y="12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Rectangle 194"/>
            <p:cNvSpPr>
              <a:spLocks noChangeArrowheads="1"/>
            </p:cNvSpPr>
            <p:nvPr/>
          </p:nvSpPr>
          <p:spPr bwMode="auto">
            <a:xfrm>
              <a:off x="2163" y="2366"/>
              <a:ext cx="36" cy="241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Rectangle 195"/>
            <p:cNvSpPr>
              <a:spLocks noChangeArrowheads="1"/>
            </p:cNvSpPr>
            <p:nvPr/>
          </p:nvSpPr>
          <p:spPr bwMode="auto">
            <a:xfrm>
              <a:off x="2347" y="2414"/>
              <a:ext cx="19" cy="36"/>
            </a:xfrm>
            <a:prstGeom prst="rect">
              <a:avLst/>
            </a:pr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Rectangle 196"/>
            <p:cNvSpPr>
              <a:spLocks noChangeArrowheads="1"/>
            </p:cNvSpPr>
            <p:nvPr/>
          </p:nvSpPr>
          <p:spPr bwMode="auto">
            <a:xfrm>
              <a:off x="2347" y="2469"/>
              <a:ext cx="19" cy="37"/>
            </a:xfrm>
            <a:prstGeom prst="rect">
              <a:avLst/>
            </a:pr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197"/>
            <p:cNvSpPr/>
            <p:nvPr/>
          </p:nvSpPr>
          <p:spPr bwMode="auto">
            <a:xfrm>
              <a:off x="1420" y="22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198"/>
            <p:cNvSpPr/>
            <p:nvPr/>
          </p:nvSpPr>
          <p:spPr bwMode="auto">
            <a:xfrm>
              <a:off x="1507" y="2419"/>
              <a:ext cx="318" cy="260"/>
            </a:xfrm>
            <a:custGeom>
              <a:avLst/>
              <a:gdLst>
                <a:gd name="T0" fmla="*/ 0 w 201"/>
                <a:gd name="T1" fmla="*/ 86 h 164"/>
                <a:gd name="T2" fmla="*/ 79 w 201"/>
                <a:gd name="T3" fmla="*/ 164 h 164"/>
                <a:gd name="T4" fmla="*/ 161 w 201"/>
                <a:gd name="T5" fmla="*/ 164 h 164"/>
                <a:gd name="T6" fmla="*/ 201 w 201"/>
                <a:gd name="T7" fmla="*/ 124 h 164"/>
                <a:gd name="T8" fmla="*/ 201 w 201"/>
                <a:gd name="T9" fmla="*/ 55 h 164"/>
                <a:gd name="T10" fmla="*/ 146 w 201"/>
                <a:gd name="T11" fmla="*/ 0 h 164"/>
                <a:gd name="T12" fmla="*/ 0 w 201"/>
                <a:gd name="T13" fmla="*/ 8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64">
                  <a:moveTo>
                    <a:pt x="0" y="86"/>
                  </a:moveTo>
                  <a:cubicBezTo>
                    <a:pt x="79" y="164"/>
                    <a:pt x="79" y="164"/>
                    <a:pt x="79" y="164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83" y="164"/>
                    <a:pt x="201" y="146"/>
                    <a:pt x="201" y="124"/>
                  </a:cubicBezTo>
                  <a:cubicBezTo>
                    <a:pt x="201" y="55"/>
                    <a:pt x="201" y="55"/>
                    <a:pt x="201" y="55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0" y="86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199"/>
            <p:cNvSpPr/>
            <p:nvPr/>
          </p:nvSpPr>
          <p:spPr bwMode="auto">
            <a:xfrm>
              <a:off x="1502" y="2412"/>
              <a:ext cx="241" cy="148"/>
            </a:xfrm>
            <a:custGeom>
              <a:avLst/>
              <a:gdLst>
                <a:gd name="T0" fmla="*/ 140 w 152"/>
                <a:gd name="T1" fmla="*/ 0 h 93"/>
                <a:gd name="T2" fmla="*/ 12 w 152"/>
                <a:gd name="T3" fmla="*/ 0 h 93"/>
                <a:gd name="T4" fmla="*/ 0 w 152"/>
                <a:gd name="T5" fmla="*/ 12 h 93"/>
                <a:gd name="T6" fmla="*/ 0 w 152"/>
                <a:gd name="T7" fmla="*/ 82 h 93"/>
                <a:gd name="T8" fmla="*/ 12 w 152"/>
                <a:gd name="T9" fmla="*/ 93 h 93"/>
                <a:gd name="T10" fmla="*/ 140 w 152"/>
                <a:gd name="T11" fmla="*/ 93 h 93"/>
                <a:gd name="T12" fmla="*/ 152 w 152"/>
                <a:gd name="T13" fmla="*/ 82 h 93"/>
                <a:gd name="T14" fmla="*/ 152 w 152"/>
                <a:gd name="T15" fmla="*/ 12 h 93"/>
                <a:gd name="T16" fmla="*/ 140 w 152"/>
                <a:gd name="T1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93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5" y="93"/>
                    <a:pt x="12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7" y="93"/>
                    <a:pt x="152" y="88"/>
                    <a:pt x="152" y="82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6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Rectangle 200"/>
            <p:cNvSpPr>
              <a:spLocks noChangeArrowheads="1"/>
            </p:cNvSpPr>
            <p:nvPr/>
          </p:nvSpPr>
          <p:spPr bwMode="auto">
            <a:xfrm>
              <a:off x="1638" y="2449"/>
              <a:ext cx="37" cy="1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Rectangle 201"/>
            <p:cNvSpPr>
              <a:spLocks noChangeArrowheads="1"/>
            </p:cNvSpPr>
            <p:nvPr/>
          </p:nvSpPr>
          <p:spPr bwMode="auto">
            <a:xfrm>
              <a:off x="1534" y="2450"/>
              <a:ext cx="73" cy="75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Rectangle 202"/>
            <p:cNvSpPr>
              <a:spLocks noChangeArrowheads="1"/>
            </p:cNvSpPr>
            <p:nvPr/>
          </p:nvSpPr>
          <p:spPr bwMode="auto">
            <a:xfrm>
              <a:off x="1638" y="2512"/>
              <a:ext cx="73" cy="1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Rectangle 203"/>
            <p:cNvSpPr>
              <a:spLocks noChangeArrowheads="1"/>
            </p:cNvSpPr>
            <p:nvPr/>
          </p:nvSpPr>
          <p:spPr bwMode="auto">
            <a:xfrm>
              <a:off x="1638" y="2480"/>
              <a:ext cx="73" cy="1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204"/>
            <p:cNvSpPr/>
            <p:nvPr/>
          </p:nvSpPr>
          <p:spPr bwMode="auto">
            <a:xfrm>
              <a:off x="786" y="22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5" name="Freeform 206"/>
          <p:cNvSpPr/>
          <p:nvPr/>
        </p:nvSpPr>
        <p:spPr bwMode="auto">
          <a:xfrm>
            <a:off x="1446213" y="3760788"/>
            <a:ext cx="444500" cy="492125"/>
          </a:xfrm>
          <a:custGeom>
            <a:avLst/>
            <a:gdLst>
              <a:gd name="T0" fmla="*/ 177 w 177"/>
              <a:gd name="T1" fmla="*/ 157 h 195"/>
              <a:gd name="T2" fmla="*/ 177 w 177"/>
              <a:gd name="T3" fmla="*/ 78 h 195"/>
              <a:gd name="T4" fmla="*/ 98 w 177"/>
              <a:gd name="T5" fmla="*/ 0 h 195"/>
              <a:gd name="T6" fmla="*/ 0 w 177"/>
              <a:gd name="T7" fmla="*/ 144 h 195"/>
              <a:gd name="T8" fmla="*/ 51 w 177"/>
              <a:gd name="T9" fmla="*/ 195 h 195"/>
              <a:gd name="T10" fmla="*/ 137 w 177"/>
              <a:gd name="T11" fmla="*/ 195 h 195"/>
              <a:gd name="T12" fmla="*/ 177 w 177"/>
              <a:gd name="T13" fmla="*/ 15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7" h="195">
                <a:moveTo>
                  <a:pt x="177" y="157"/>
                </a:moveTo>
                <a:cubicBezTo>
                  <a:pt x="177" y="78"/>
                  <a:pt x="177" y="78"/>
                  <a:pt x="177" y="78"/>
                </a:cubicBezTo>
                <a:cubicBezTo>
                  <a:pt x="98" y="0"/>
                  <a:pt x="98" y="0"/>
                  <a:pt x="98" y="0"/>
                </a:cubicBezTo>
                <a:cubicBezTo>
                  <a:pt x="0" y="144"/>
                  <a:pt x="0" y="144"/>
                  <a:pt x="0" y="144"/>
                </a:cubicBezTo>
                <a:cubicBezTo>
                  <a:pt x="51" y="195"/>
                  <a:pt x="51" y="195"/>
                  <a:pt x="51" y="195"/>
                </a:cubicBezTo>
                <a:cubicBezTo>
                  <a:pt x="137" y="195"/>
                  <a:pt x="137" y="195"/>
                  <a:pt x="137" y="195"/>
                </a:cubicBezTo>
                <a:cubicBezTo>
                  <a:pt x="159" y="195"/>
                  <a:pt x="176" y="178"/>
                  <a:pt x="177" y="157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Freeform 207"/>
          <p:cNvSpPr/>
          <p:nvPr/>
        </p:nvSpPr>
        <p:spPr bwMode="auto">
          <a:xfrm>
            <a:off x="1438275" y="3751263"/>
            <a:ext cx="261938" cy="382588"/>
          </a:xfrm>
          <a:custGeom>
            <a:avLst/>
            <a:gdLst>
              <a:gd name="T0" fmla="*/ 93 w 104"/>
              <a:gd name="T1" fmla="*/ 0 h 152"/>
              <a:gd name="T2" fmla="*/ 11 w 104"/>
              <a:gd name="T3" fmla="*/ 0 h 152"/>
              <a:gd name="T4" fmla="*/ 0 w 104"/>
              <a:gd name="T5" fmla="*/ 12 h 152"/>
              <a:gd name="T6" fmla="*/ 0 w 104"/>
              <a:gd name="T7" fmla="*/ 140 h 152"/>
              <a:gd name="T8" fmla="*/ 11 w 104"/>
              <a:gd name="T9" fmla="*/ 152 h 152"/>
              <a:gd name="T10" fmla="*/ 93 w 104"/>
              <a:gd name="T11" fmla="*/ 152 h 152"/>
              <a:gd name="T12" fmla="*/ 104 w 104"/>
              <a:gd name="T13" fmla="*/ 140 h 152"/>
              <a:gd name="T14" fmla="*/ 104 w 104"/>
              <a:gd name="T15" fmla="*/ 12 h 152"/>
              <a:gd name="T16" fmla="*/ 93 w 104"/>
              <a:gd name="T17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4" h="152">
                <a:moveTo>
                  <a:pt x="93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6"/>
                  <a:pt x="5" y="152"/>
                  <a:pt x="11" y="152"/>
                </a:cubicBezTo>
                <a:cubicBezTo>
                  <a:pt x="93" y="152"/>
                  <a:pt x="93" y="152"/>
                  <a:pt x="93" y="152"/>
                </a:cubicBezTo>
                <a:cubicBezTo>
                  <a:pt x="99" y="152"/>
                  <a:pt x="104" y="146"/>
                  <a:pt x="104" y="140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99" y="0"/>
                  <a:pt x="93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Rectangle 208"/>
          <p:cNvSpPr>
            <a:spLocks noChangeArrowheads="1"/>
          </p:cNvSpPr>
          <p:nvPr/>
        </p:nvSpPr>
        <p:spPr bwMode="auto">
          <a:xfrm>
            <a:off x="1497013" y="4046538"/>
            <a:ext cx="30163" cy="269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Rectangle 209"/>
          <p:cNvSpPr>
            <a:spLocks noChangeArrowheads="1"/>
          </p:cNvSpPr>
          <p:nvPr/>
        </p:nvSpPr>
        <p:spPr bwMode="auto">
          <a:xfrm>
            <a:off x="1497013" y="3986213"/>
            <a:ext cx="30163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Rectangle 210"/>
          <p:cNvSpPr>
            <a:spLocks noChangeArrowheads="1"/>
          </p:cNvSpPr>
          <p:nvPr/>
        </p:nvSpPr>
        <p:spPr bwMode="auto">
          <a:xfrm>
            <a:off x="1497013" y="3927476"/>
            <a:ext cx="30163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" name="Rectangle 211"/>
          <p:cNvSpPr>
            <a:spLocks noChangeArrowheads="1"/>
          </p:cNvSpPr>
          <p:nvPr/>
        </p:nvSpPr>
        <p:spPr bwMode="auto">
          <a:xfrm>
            <a:off x="1554163" y="4046538"/>
            <a:ext cx="30163" cy="269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" name="Rectangle 212"/>
          <p:cNvSpPr>
            <a:spLocks noChangeArrowheads="1"/>
          </p:cNvSpPr>
          <p:nvPr/>
        </p:nvSpPr>
        <p:spPr bwMode="auto">
          <a:xfrm>
            <a:off x="1554163" y="3986213"/>
            <a:ext cx="30163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" name="Rectangle 213"/>
          <p:cNvSpPr>
            <a:spLocks noChangeArrowheads="1"/>
          </p:cNvSpPr>
          <p:nvPr/>
        </p:nvSpPr>
        <p:spPr bwMode="auto">
          <a:xfrm>
            <a:off x="1554163" y="3927476"/>
            <a:ext cx="30163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" name="Rectangle 214"/>
          <p:cNvSpPr>
            <a:spLocks noChangeArrowheads="1"/>
          </p:cNvSpPr>
          <p:nvPr/>
        </p:nvSpPr>
        <p:spPr bwMode="auto">
          <a:xfrm>
            <a:off x="1611313" y="4046538"/>
            <a:ext cx="30163" cy="269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" name="Rectangle 215"/>
          <p:cNvSpPr>
            <a:spLocks noChangeArrowheads="1"/>
          </p:cNvSpPr>
          <p:nvPr/>
        </p:nvSpPr>
        <p:spPr bwMode="auto">
          <a:xfrm>
            <a:off x="1611313" y="3986213"/>
            <a:ext cx="30163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" name="Rectangle 216"/>
          <p:cNvSpPr>
            <a:spLocks noChangeArrowheads="1"/>
          </p:cNvSpPr>
          <p:nvPr/>
        </p:nvSpPr>
        <p:spPr bwMode="auto">
          <a:xfrm>
            <a:off x="1611313" y="3927476"/>
            <a:ext cx="30163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" name="Rectangle 217"/>
          <p:cNvSpPr>
            <a:spLocks noChangeArrowheads="1"/>
          </p:cNvSpPr>
          <p:nvPr/>
        </p:nvSpPr>
        <p:spPr bwMode="auto">
          <a:xfrm>
            <a:off x="1497013" y="3810001"/>
            <a:ext cx="144463" cy="6032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7" name="Freeform 218"/>
          <p:cNvSpPr/>
          <p:nvPr/>
        </p:nvSpPr>
        <p:spPr bwMode="auto">
          <a:xfrm>
            <a:off x="241300" y="360838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8" name="Freeform 219"/>
          <p:cNvSpPr/>
          <p:nvPr/>
        </p:nvSpPr>
        <p:spPr bwMode="auto">
          <a:xfrm>
            <a:off x="381000" y="3803651"/>
            <a:ext cx="503238" cy="449263"/>
          </a:xfrm>
          <a:custGeom>
            <a:avLst/>
            <a:gdLst>
              <a:gd name="T0" fmla="*/ 145 w 200"/>
              <a:gd name="T1" fmla="*/ 24 h 178"/>
              <a:gd name="T2" fmla="*/ 130 w 200"/>
              <a:gd name="T3" fmla="*/ 33 h 178"/>
              <a:gd name="T4" fmla="*/ 98 w 200"/>
              <a:gd name="T5" fmla="*/ 0 h 178"/>
              <a:gd name="T6" fmla="*/ 49 w 200"/>
              <a:gd name="T7" fmla="*/ 7 h 178"/>
              <a:gd name="T8" fmla="*/ 54 w 200"/>
              <a:gd name="T9" fmla="*/ 78 h 178"/>
              <a:gd name="T10" fmla="*/ 0 w 200"/>
              <a:gd name="T11" fmla="*/ 110 h 178"/>
              <a:gd name="T12" fmla="*/ 68 w 200"/>
              <a:gd name="T13" fmla="*/ 178 h 178"/>
              <a:gd name="T14" fmla="*/ 160 w 200"/>
              <a:gd name="T15" fmla="*/ 178 h 178"/>
              <a:gd name="T16" fmla="*/ 200 w 200"/>
              <a:gd name="T17" fmla="*/ 138 h 178"/>
              <a:gd name="T18" fmla="*/ 200 w 200"/>
              <a:gd name="T19" fmla="*/ 79 h 178"/>
              <a:gd name="T20" fmla="*/ 145 w 200"/>
              <a:gd name="T21" fmla="*/ 24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0" h="178">
                <a:moveTo>
                  <a:pt x="145" y="24"/>
                </a:moveTo>
                <a:cubicBezTo>
                  <a:pt x="130" y="33"/>
                  <a:pt x="130" y="33"/>
                  <a:pt x="130" y="33"/>
                </a:cubicBezTo>
                <a:cubicBezTo>
                  <a:pt x="98" y="0"/>
                  <a:pt x="98" y="0"/>
                  <a:pt x="98" y="0"/>
                </a:cubicBezTo>
                <a:cubicBezTo>
                  <a:pt x="49" y="7"/>
                  <a:pt x="49" y="7"/>
                  <a:pt x="49" y="7"/>
                </a:cubicBezTo>
                <a:cubicBezTo>
                  <a:pt x="54" y="78"/>
                  <a:pt x="54" y="78"/>
                  <a:pt x="54" y="78"/>
                </a:cubicBezTo>
                <a:cubicBezTo>
                  <a:pt x="0" y="110"/>
                  <a:pt x="0" y="110"/>
                  <a:pt x="0" y="110"/>
                </a:cubicBezTo>
                <a:cubicBezTo>
                  <a:pt x="68" y="178"/>
                  <a:pt x="68" y="178"/>
                  <a:pt x="68" y="178"/>
                </a:cubicBezTo>
                <a:cubicBezTo>
                  <a:pt x="160" y="178"/>
                  <a:pt x="160" y="178"/>
                  <a:pt x="160" y="178"/>
                </a:cubicBezTo>
                <a:cubicBezTo>
                  <a:pt x="182" y="178"/>
                  <a:pt x="200" y="160"/>
                  <a:pt x="200" y="138"/>
                </a:cubicBezTo>
                <a:cubicBezTo>
                  <a:pt x="200" y="79"/>
                  <a:pt x="200" y="79"/>
                  <a:pt x="200" y="79"/>
                </a:cubicBezTo>
                <a:lnTo>
                  <a:pt x="145" y="24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Freeform 220"/>
          <p:cNvSpPr/>
          <p:nvPr/>
        </p:nvSpPr>
        <p:spPr bwMode="auto">
          <a:xfrm>
            <a:off x="490538" y="3797301"/>
            <a:ext cx="144463" cy="57150"/>
          </a:xfrm>
          <a:custGeom>
            <a:avLst/>
            <a:gdLst>
              <a:gd name="T0" fmla="*/ 12 w 58"/>
              <a:gd name="T1" fmla="*/ 11 h 23"/>
              <a:gd name="T2" fmla="*/ 46 w 58"/>
              <a:gd name="T3" fmla="*/ 11 h 23"/>
              <a:gd name="T4" fmla="*/ 46 w 58"/>
              <a:gd name="T5" fmla="*/ 23 h 23"/>
              <a:gd name="T6" fmla="*/ 58 w 58"/>
              <a:gd name="T7" fmla="*/ 23 h 23"/>
              <a:gd name="T8" fmla="*/ 58 w 58"/>
              <a:gd name="T9" fmla="*/ 11 h 23"/>
              <a:gd name="T10" fmla="*/ 46 w 58"/>
              <a:gd name="T11" fmla="*/ 0 h 23"/>
              <a:gd name="T12" fmla="*/ 12 w 58"/>
              <a:gd name="T13" fmla="*/ 0 h 23"/>
              <a:gd name="T14" fmla="*/ 0 w 58"/>
              <a:gd name="T15" fmla="*/ 11 h 23"/>
              <a:gd name="T16" fmla="*/ 0 w 58"/>
              <a:gd name="T17" fmla="*/ 23 h 23"/>
              <a:gd name="T18" fmla="*/ 12 w 58"/>
              <a:gd name="T19" fmla="*/ 23 h 23"/>
              <a:gd name="T20" fmla="*/ 12 w 58"/>
              <a:gd name="T21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8" h="23">
                <a:moveTo>
                  <a:pt x="12" y="11"/>
                </a:moveTo>
                <a:cubicBezTo>
                  <a:pt x="46" y="11"/>
                  <a:pt x="46" y="11"/>
                  <a:pt x="46" y="11"/>
                </a:cubicBezTo>
                <a:cubicBezTo>
                  <a:pt x="46" y="23"/>
                  <a:pt x="46" y="23"/>
                  <a:pt x="46" y="23"/>
                </a:cubicBezTo>
                <a:cubicBezTo>
                  <a:pt x="58" y="23"/>
                  <a:pt x="58" y="23"/>
                  <a:pt x="58" y="23"/>
                </a:cubicBezTo>
                <a:cubicBezTo>
                  <a:pt x="58" y="11"/>
                  <a:pt x="58" y="11"/>
                  <a:pt x="58" y="11"/>
                </a:cubicBezTo>
                <a:cubicBezTo>
                  <a:pt x="58" y="5"/>
                  <a:pt x="53" y="0"/>
                  <a:pt x="4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23"/>
                  <a:pt x="0" y="23"/>
                  <a:pt x="0" y="23"/>
                </a:cubicBezTo>
                <a:cubicBezTo>
                  <a:pt x="12" y="23"/>
                  <a:pt x="12" y="23"/>
                  <a:pt x="12" y="23"/>
                </a:cubicBezTo>
                <a:lnTo>
                  <a:pt x="12" y="11"/>
                </a:ln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Freeform 221"/>
          <p:cNvSpPr/>
          <p:nvPr/>
        </p:nvSpPr>
        <p:spPr bwMode="auto">
          <a:xfrm>
            <a:off x="371475" y="3854451"/>
            <a:ext cx="382588" cy="234950"/>
          </a:xfrm>
          <a:custGeom>
            <a:avLst/>
            <a:gdLst>
              <a:gd name="T0" fmla="*/ 140 w 152"/>
              <a:gd name="T1" fmla="*/ 0 h 93"/>
              <a:gd name="T2" fmla="*/ 12 w 152"/>
              <a:gd name="T3" fmla="*/ 0 h 93"/>
              <a:gd name="T4" fmla="*/ 0 w 152"/>
              <a:gd name="T5" fmla="*/ 11 h 93"/>
              <a:gd name="T6" fmla="*/ 0 w 152"/>
              <a:gd name="T7" fmla="*/ 81 h 93"/>
              <a:gd name="T8" fmla="*/ 12 w 152"/>
              <a:gd name="T9" fmla="*/ 93 h 93"/>
              <a:gd name="T10" fmla="*/ 140 w 152"/>
              <a:gd name="T11" fmla="*/ 93 h 93"/>
              <a:gd name="T12" fmla="*/ 152 w 152"/>
              <a:gd name="T13" fmla="*/ 81 h 93"/>
              <a:gd name="T14" fmla="*/ 152 w 152"/>
              <a:gd name="T15" fmla="*/ 11 h 93"/>
              <a:gd name="T16" fmla="*/ 140 w 152"/>
              <a:gd name="T17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" h="93">
                <a:moveTo>
                  <a:pt x="14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8"/>
                  <a:pt x="5" y="93"/>
                  <a:pt x="12" y="93"/>
                </a:cubicBezTo>
                <a:cubicBezTo>
                  <a:pt x="140" y="93"/>
                  <a:pt x="140" y="93"/>
                  <a:pt x="140" y="93"/>
                </a:cubicBezTo>
                <a:cubicBezTo>
                  <a:pt x="147" y="93"/>
                  <a:pt x="152" y="88"/>
                  <a:pt x="152" y="8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5"/>
                  <a:pt x="147" y="0"/>
                  <a:pt x="140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Freeform 222"/>
          <p:cNvSpPr/>
          <p:nvPr/>
        </p:nvSpPr>
        <p:spPr bwMode="auto">
          <a:xfrm>
            <a:off x="11312525" y="2600326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Freeform 223"/>
          <p:cNvSpPr/>
          <p:nvPr/>
        </p:nvSpPr>
        <p:spPr bwMode="auto">
          <a:xfrm>
            <a:off x="11506200" y="2794001"/>
            <a:ext cx="450850" cy="450850"/>
          </a:xfrm>
          <a:custGeom>
            <a:avLst/>
            <a:gdLst>
              <a:gd name="T0" fmla="*/ 127 w 179"/>
              <a:gd name="T1" fmla="*/ 0 h 179"/>
              <a:gd name="T2" fmla="*/ 0 w 179"/>
              <a:gd name="T3" fmla="*/ 127 h 179"/>
              <a:gd name="T4" fmla="*/ 52 w 179"/>
              <a:gd name="T5" fmla="*/ 179 h 179"/>
              <a:gd name="T6" fmla="*/ 139 w 179"/>
              <a:gd name="T7" fmla="*/ 179 h 179"/>
              <a:gd name="T8" fmla="*/ 179 w 179"/>
              <a:gd name="T9" fmla="*/ 139 h 179"/>
              <a:gd name="T10" fmla="*/ 179 w 179"/>
              <a:gd name="T11" fmla="*/ 52 h 179"/>
              <a:gd name="T12" fmla="*/ 127 w 179"/>
              <a:gd name="T13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9" h="179">
                <a:moveTo>
                  <a:pt x="127" y="0"/>
                </a:moveTo>
                <a:cubicBezTo>
                  <a:pt x="0" y="127"/>
                  <a:pt x="0" y="127"/>
                  <a:pt x="0" y="127"/>
                </a:cubicBezTo>
                <a:cubicBezTo>
                  <a:pt x="52" y="179"/>
                  <a:pt x="52" y="179"/>
                  <a:pt x="52" y="179"/>
                </a:cubicBezTo>
                <a:cubicBezTo>
                  <a:pt x="139" y="179"/>
                  <a:pt x="139" y="179"/>
                  <a:pt x="139" y="179"/>
                </a:cubicBezTo>
                <a:cubicBezTo>
                  <a:pt x="161" y="179"/>
                  <a:pt x="179" y="161"/>
                  <a:pt x="179" y="139"/>
                </a:cubicBezTo>
                <a:cubicBezTo>
                  <a:pt x="179" y="52"/>
                  <a:pt x="179" y="52"/>
                  <a:pt x="179" y="52"/>
                </a:cubicBezTo>
                <a:lnTo>
                  <a:pt x="127" y="0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Freeform 224"/>
          <p:cNvSpPr/>
          <p:nvPr/>
        </p:nvSpPr>
        <p:spPr bwMode="auto">
          <a:xfrm>
            <a:off x="11442700" y="2732088"/>
            <a:ext cx="382588" cy="382588"/>
          </a:xfrm>
          <a:custGeom>
            <a:avLst/>
            <a:gdLst>
              <a:gd name="T0" fmla="*/ 241 w 241"/>
              <a:gd name="T1" fmla="*/ 39 h 241"/>
              <a:gd name="T2" fmla="*/ 40 w 241"/>
              <a:gd name="T3" fmla="*/ 241 h 241"/>
              <a:gd name="T4" fmla="*/ 0 w 241"/>
              <a:gd name="T5" fmla="*/ 201 h 241"/>
              <a:gd name="T6" fmla="*/ 202 w 241"/>
              <a:gd name="T7" fmla="*/ 0 h 241"/>
              <a:gd name="T8" fmla="*/ 241 w 241"/>
              <a:gd name="T9" fmla="*/ 39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1" h="241">
                <a:moveTo>
                  <a:pt x="241" y="39"/>
                </a:moveTo>
                <a:lnTo>
                  <a:pt x="40" y="241"/>
                </a:lnTo>
                <a:lnTo>
                  <a:pt x="0" y="201"/>
                </a:lnTo>
                <a:lnTo>
                  <a:pt x="202" y="0"/>
                </a:lnTo>
                <a:lnTo>
                  <a:pt x="241" y="3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Freeform 225"/>
          <p:cNvSpPr/>
          <p:nvPr/>
        </p:nvSpPr>
        <p:spPr bwMode="auto">
          <a:xfrm>
            <a:off x="11476038" y="3008313"/>
            <a:ext cx="30163" cy="33338"/>
          </a:xfrm>
          <a:custGeom>
            <a:avLst/>
            <a:gdLst>
              <a:gd name="T0" fmla="*/ 19 w 19"/>
              <a:gd name="T1" fmla="*/ 13 h 21"/>
              <a:gd name="T2" fmla="*/ 13 w 19"/>
              <a:gd name="T3" fmla="*/ 21 h 21"/>
              <a:gd name="T4" fmla="*/ 0 w 19"/>
              <a:gd name="T5" fmla="*/ 8 h 21"/>
              <a:gd name="T6" fmla="*/ 6 w 19"/>
              <a:gd name="T7" fmla="*/ 0 h 21"/>
              <a:gd name="T8" fmla="*/ 19 w 19"/>
              <a:gd name="T9" fmla="*/ 1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21">
                <a:moveTo>
                  <a:pt x="19" y="13"/>
                </a:moveTo>
                <a:lnTo>
                  <a:pt x="13" y="21"/>
                </a:lnTo>
                <a:lnTo>
                  <a:pt x="0" y="8"/>
                </a:lnTo>
                <a:lnTo>
                  <a:pt x="6" y="0"/>
                </a:lnTo>
                <a:lnTo>
                  <a:pt x="19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Freeform 226"/>
          <p:cNvSpPr/>
          <p:nvPr/>
        </p:nvSpPr>
        <p:spPr bwMode="auto">
          <a:xfrm>
            <a:off x="11507788" y="2973388"/>
            <a:ext cx="33338" cy="33338"/>
          </a:xfrm>
          <a:custGeom>
            <a:avLst/>
            <a:gdLst>
              <a:gd name="T0" fmla="*/ 21 w 21"/>
              <a:gd name="T1" fmla="*/ 13 h 21"/>
              <a:gd name="T2" fmla="*/ 15 w 21"/>
              <a:gd name="T3" fmla="*/ 21 h 21"/>
              <a:gd name="T4" fmla="*/ 0 w 21"/>
              <a:gd name="T5" fmla="*/ 8 h 21"/>
              <a:gd name="T6" fmla="*/ 8 w 21"/>
              <a:gd name="T7" fmla="*/ 0 h 21"/>
              <a:gd name="T8" fmla="*/ 21 w 21"/>
              <a:gd name="T9" fmla="*/ 1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21" y="13"/>
                </a:moveTo>
                <a:lnTo>
                  <a:pt x="15" y="21"/>
                </a:lnTo>
                <a:lnTo>
                  <a:pt x="0" y="8"/>
                </a:lnTo>
                <a:lnTo>
                  <a:pt x="8" y="0"/>
                </a:lnTo>
                <a:lnTo>
                  <a:pt x="21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Freeform 227"/>
          <p:cNvSpPr/>
          <p:nvPr/>
        </p:nvSpPr>
        <p:spPr bwMode="auto">
          <a:xfrm>
            <a:off x="11544300" y="2938463"/>
            <a:ext cx="31750" cy="31750"/>
          </a:xfrm>
          <a:custGeom>
            <a:avLst/>
            <a:gdLst>
              <a:gd name="T0" fmla="*/ 20 w 20"/>
              <a:gd name="T1" fmla="*/ 12 h 20"/>
              <a:gd name="T2" fmla="*/ 14 w 20"/>
              <a:gd name="T3" fmla="*/ 20 h 20"/>
              <a:gd name="T4" fmla="*/ 0 w 20"/>
              <a:gd name="T5" fmla="*/ 8 h 20"/>
              <a:gd name="T6" fmla="*/ 8 w 20"/>
              <a:gd name="T7" fmla="*/ 0 h 20"/>
              <a:gd name="T8" fmla="*/ 20 w 20"/>
              <a:gd name="T9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0">
                <a:moveTo>
                  <a:pt x="20" y="12"/>
                </a:moveTo>
                <a:lnTo>
                  <a:pt x="14" y="20"/>
                </a:lnTo>
                <a:lnTo>
                  <a:pt x="0" y="8"/>
                </a:lnTo>
                <a:lnTo>
                  <a:pt x="8" y="0"/>
                </a:lnTo>
                <a:lnTo>
                  <a:pt x="20" y="1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Freeform 228"/>
          <p:cNvSpPr/>
          <p:nvPr/>
        </p:nvSpPr>
        <p:spPr bwMode="auto">
          <a:xfrm>
            <a:off x="11579225" y="2903538"/>
            <a:ext cx="31750" cy="31750"/>
          </a:xfrm>
          <a:custGeom>
            <a:avLst/>
            <a:gdLst>
              <a:gd name="T0" fmla="*/ 20 w 20"/>
              <a:gd name="T1" fmla="*/ 14 h 20"/>
              <a:gd name="T2" fmla="*/ 14 w 20"/>
              <a:gd name="T3" fmla="*/ 20 h 20"/>
              <a:gd name="T4" fmla="*/ 0 w 20"/>
              <a:gd name="T5" fmla="*/ 7 h 20"/>
              <a:gd name="T6" fmla="*/ 8 w 20"/>
              <a:gd name="T7" fmla="*/ 0 h 20"/>
              <a:gd name="T8" fmla="*/ 20 w 20"/>
              <a:gd name="T9" fmla="*/ 1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0">
                <a:moveTo>
                  <a:pt x="20" y="14"/>
                </a:moveTo>
                <a:lnTo>
                  <a:pt x="14" y="20"/>
                </a:lnTo>
                <a:lnTo>
                  <a:pt x="0" y="7"/>
                </a:lnTo>
                <a:lnTo>
                  <a:pt x="8" y="0"/>
                </a:lnTo>
                <a:lnTo>
                  <a:pt x="20" y="1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Freeform 229"/>
          <p:cNvSpPr/>
          <p:nvPr/>
        </p:nvSpPr>
        <p:spPr bwMode="auto">
          <a:xfrm>
            <a:off x="11614150" y="2867026"/>
            <a:ext cx="33338" cy="33338"/>
          </a:xfrm>
          <a:custGeom>
            <a:avLst/>
            <a:gdLst>
              <a:gd name="T0" fmla="*/ 21 w 21"/>
              <a:gd name="T1" fmla="*/ 15 h 21"/>
              <a:gd name="T2" fmla="*/ 14 w 21"/>
              <a:gd name="T3" fmla="*/ 21 h 21"/>
              <a:gd name="T4" fmla="*/ 0 w 21"/>
              <a:gd name="T5" fmla="*/ 8 h 21"/>
              <a:gd name="T6" fmla="*/ 8 w 21"/>
              <a:gd name="T7" fmla="*/ 0 h 21"/>
              <a:gd name="T8" fmla="*/ 21 w 21"/>
              <a:gd name="T9" fmla="*/ 1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21" y="15"/>
                </a:moveTo>
                <a:lnTo>
                  <a:pt x="14" y="21"/>
                </a:lnTo>
                <a:lnTo>
                  <a:pt x="0" y="8"/>
                </a:lnTo>
                <a:lnTo>
                  <a:pt x="8" y="0"/>
                </a:lnTo>
                <a:lnTo>
                  <a:pt x="21" y="1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230"/>
          <p:cNvSpPr/>
          <p:nvPr/>
        </p:nvSpPr>
        <p:spPr bwMode="auto">
          <a:xfrm>
            <a:off x="11649075" y="2832101"/>
            <a:ext cx="33338" cy="33338"/>
          </a:xfrm>
          <a:custGeom>
            <a:avLst/>
            <a:gdLst>
              <a:gd name="T0" fmla="*/ 21 w 21"/>
              <a:gd name="T1" fmla="*/ 14 h 21"/>
              <a:gd name="T2" fmla="*/ 13 w 21"/>
              <a:gd name="T3" fmla="*/ 21 h 21"/>
              <a:gd name="T4" fmla="*/ 0 w 21"/>
              <a:gd name="T5" fmla="*/ 8 h 21"/>
              <a:gd name="T6" fmla="*/ 8 w 21"/>
              <a:gd name="T7" fmla="*/ 0 h 21"/>
              <a:gd name="T8" fmla="*/ 21 w 21"/>
              <a:gd name="T9" fmla="*/ 1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21" y="14"/>
                </a:moveTo>
                <a:lnTo>
                  <a:pt x="13" y="21"/>
                </a:lnTo>
                <a:lnTo>
                  <a:pt x="0" y="8"/>
                </a:lnTo>
                <a:lnTo>
                  <a:pt x="8" y="0"/>
                </a:lnTo>
                <a:lnTo>
                  <a:pt x="21" y="1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Freeform 231"/>
          <p:cNvSpPr/>
          <p:nvPr/>
        </p:nvSpPr>
        <p:spPr bwMode="auto">
          <a:xfrm>
            <a:off x="11684000" y="2797176"/>
            <a:ext cx="33338" cy="33338"/>
          </a:xfrm>
          <a:custGeom>
            <a:avLst/>
            <a:gdLst>
              <a:gd name="T0" fmla="*/ 21 w 21"/>
              <a:gd name="T1" fmla="*/ 14 h 21"/>
              <a:gd name="T2" fmla="*/ 13 w 21"/>
              <a:gd name="T3" fmla="*/ 21 h 21"/>
              <a:gd name="T4" fmla="*/ 0 w 21"/>
              <a:gd name="T5" fmla="*/ 8 h 21"/>
              <a:gd name="T6" fmla="*/ 8 w 21"/>
              <a:gd name="T7" fmla="*/ 0 h 21"/>
              <a:gd name="T8" fmla="*/ 21 w 21"/>
              <a:gd name="T9" fmla="*/ 1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21" y="14"/>
                </a:moveTo>
                <a:lnTo>
                  <a:pt x="13" y="21"/>
                </a:lnTo>
                <a:lnTo>
                  <a:pt x="0" y="8"/>
                </a:lnTo>
                <a:lnTo>
                  <a:pt x="8" y="0"/>
                </a:lnTo>
                <a:lnTo>
                  <a:pt x="21" y="1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232"/>
          <p:cNvSpPr/>
          <p:nvPr/>
        </p:nvSpPr>
        <p:spPr bwMode="auto">
          <a:xfrm>
            <a:off x="11720513" y="2763838"/>
            <a:ext cx="31750" cy="30163"/>
          </a:xfrm>
          <a:custGeom>
            <a:avLst/>
            <a:gdLst>
              <a:gd name="T0" fmla="*/ 20 w 20"/>
              <a:gd name="T1" fmla="*/ 13 h 19"/>
              <a:gd name="T2" fmla="*/ 12 w 20"/>
              <a:gd name="T3" fmla="*/ 19 h 19"/>
              <a:gd name="T4" fmla="*/ 0 w 20"/>
              <a:gd name="T5" fmla="*/ 7 h 19"/>
              <a:gd name="T6" fmla="*/ 8 w 20"/>
              <a:gd name="T7" fmla="*/ 0 h 19"/>
              <a:gd name="T8" fmla="*/ 20 w 20"/>
              <a:gd name="T9" fmla="*/ 13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19">
                <a:moveTo>
                  <a:pt x="20" y="13"/>
                </a:moveTo>
                <a:lnTo>
                  <a:pt x="12" y="19"/>
                </a:lnTo>
                <a:lnTo>
                  <a:pt x="0" y="7"/>
                </a:lnTo>
                <a:lnTo>
                  <a:pt x="8" y="0"/>
                </a:lnTo>
                <a:lnTo>
                  <a:pt x="20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Freeform 233"/>
          <p:cNvSpPr/>
          <p:nvPr/>
        </p:nvSpPr>
        <p:spPr bwMode="auto">
          <a:xfrm>
            <a:off x="11442700" y="2732088"/>
            <a:ext cx="103188" cy="103188"/>
          </a:xfrm>
          <a:custGeom>
            <a:avLst/>
            <a:gdLst>
              <a:gd name="T0" fmla="*/ 0 w 65"/>
              <a:gd name="T1" fmla="*/ 39 h 65"/>
              <a:gd name="T2" fmla="*/ 27 w 65"/>
              <a:gd name="T3" fmla="*/ 65 h 65"/>
              <a:gd name="T4" fmla="*/ 65 w 65"/>
              <a:gd name="T5" fmla="*/ 27 h 65"/>
              <a:gd name="T6" fmla="*/ 40 w 65"/>
              <a:gd name="T7" fmla="*/ 0 h 65"/>
              <a:gd name="T8" fmla="*/ 0 w 65"/>
              <a:gd name="T9" fmla="*/ 39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5">
                <a:moveTo>
                  <a:pt x="0" y="39"/>
                </a:moveTo>
                <a:lnTo>
                  <a:pt x="27" y="65"/>
                </a:lnTo>
                <a:lnTo>
                  <a:pt x="65" y="27"/>
                </a:lnTo>
                <a:lnTo>
                  <a:pt x="40" y="0"/>
                </a:lnTo>
                <a:lnTo>
                  <a:pt x="0" y="39"/>
                </a:lnTo>
                <a:close/>
              </a:path>
            </a:pathLst>
          </a:custGeom>
          <a:solidFill>
            <a:srgbClr val="D486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234"/>
          <p:cNvSpPr/>
          <p:nvPr/>
        </p:nvSpPr>
        <p:spPr bwMode="auto">
          <a:xfrm>
            <a:off x="11755438" y="3043238"/>
            <a:ext cx="69850" cy="71438"/>
          </a:xfrm>
          <a:custGeom>
            <a:avLst/>
            <a:gdLst>
              <a:gd name="T0" fmla="*/ 44 w 44"/>
              <a:gd name="T1" fmla="*/ 45 h 45"/>
              <a:gd name="T2" fmla="*/ 39 w 44"/>
              <a:gd name="T3" fmla="*/ 0 h 45"/>
              <a:gd name="T4" fmla="*/ 0 w 44"/>
              <a:gd name="T5" fmla="*/ 40 h 45"/>
              <a:gd name="T6" fmla="*/ 44 w 44"/>
              <a:gd name="T7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45">
                <a:moveTo>
                  <a:pt x="44" y="45"/>
                </a:moveTo>
                <a:lnTo>
                  <a:pt x="39" y="0"/>
                </a:lnTo>
                <a:lnTo>
                  <a:pt x="0" y="40"/>
                </a:lnTo>
                <a:lnTo>
                  <a:pt x="44" y="45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Freeform 235"/>
          <p:cNvSpPr/>
          <p:nvPr/>
        </p:nvSpPr>
        <p:spPr bwMode="auto">
          <a:xfrm>
            <a:off x="11506200" y="2794001"/>
            <a:ext cx="311150" cy="312738"/>
          </a:xfrm>
          <a:custGeom>
            <a:avLst/>
            <a:gdLst>
              <a:gd name="T0" fmla="*/ 0 w 196"/>
              <a:gd name="T1" fmla="*/ 38 h 197"/>
              <a:gd name="T2" fmla="*/ 157 w 196"/>
              <a:gd name="T3" fmla="*/ 197 h 197"/>
              <a:gd name="T4" fmla="*/ 196 w 196"/>
              <a:gd name="T5" fmla="*/ 157 h 197"/>
              <a:gd name="T6" fmla="*/ 38 w 196"/>
              <a:gd name="T7" fmla="*/ 0 h 197"/>
              <a:gd name="T8" fmla="*/ 0 w 196"/>
              <a:gd name="T9" fmla="*/ 38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6" h="197">
                <a:moveTo>
                  <a:pt x="0" y="38"/>
                </a:moveTo>
                <a:lnTo>
                  <a:pt x="157" y="197"/>
                </a:lnTo>
                <a:lnTo>
                  <a:pt x="196" y="157"/>
                </a:lnTo>
                <a:lnTo>
                  <a:pt x="38" y="0"/>
                </a:lnTo>
                <a:lnTo>
                  <a:pt x="0" y="38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Freeform 236"/>
          <p:cNvSpPr/>
          <p:nvPr/>
        </p:nvSpPr>
        <p:spPr bwMode="auto">
          <a:xfrm>
            <a:off x="11485563" y="2774951"/>
            <a:ext cx="103188" cy="103188"/>
          </a:xfrm>
          <a:custGeom>
            <a:avLst/>
            <a:gdLst>
              <a:gd name="T0" fmla="*/ 65 w 65"/>
              <a:gd name="T1" fmla="*/ 25 h 65"/>
              <a:gd name="T2" fmla="*/ 26 w 65"/>
              <a:gd name="T3" fmla="*/ 65 h 65"/>
              <a:gd name="T4" fmla="*/ 0 w 65"/>
              <a:gd name="T5" fmla="*/ 38 h 65"/>
              <a:gd name="T6" fmla="*/ 38 w 65"/>
              <a:gd name="T7" fmla="*/ 0 h 65"/>
              <a:gd name="T8" fmla="*/ 65 w 65"/>
              <a:gd name="T9" fmla="*/ 2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5">
                <a:moveTo>
                  <a:pt x="65" y="25"/>
                </a:moveTo>
                <a:lnTo>
                  <a:pt x="26" y="65"/>
                </a:lnTo>
                <a:lnTo>
                  <a:pt x="0" y="38"/>
                </a:lnTo>
                <a:lnTo>
                  <a:pt x="38" y="0"/>
                </a:lnTo>
                <a:lnTo>
                  <a:pt x="65" y="25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Freeform 237"/>
          <p:cNvSpPr/>
          <p:nvPr/>
        </p:nvSpPr>
        <p:spPr bwMode="auto">
          <a:xfrm>
            <a:off x="10306050" y="2600326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Freeform 238"/>
          <p:cNvSpPr/>
          <p:nvPr/>
        </p:nvSpPr>
        <p:spPr bwMode="auto">
          <a:xfrm>
            <a:off x="10499725" y="2794001"/>
            <a:ext cx="450850" cy="450850"/>
          </a:xfrm>
          <a:custGeom>
            <a:avLst/>
            <a:gdLst>
              <a:gd name="T0" fmla="*/ 0 w 179"/>
              <a:gd name="T1" fmla="*/ 127 h 179"/>
              <a:gd name="T2" fmla="*/ 52 w 179"/>
              <a:gd name="T3" fmla="*/ 179 h 179"/>
              <a:gd name="T4" fmla="*/ 139 w 179"/>
              <a:gd name="T5" fmla="*/ 179 h 179"/>
              <a:gd name="T6" fmla="*/ 179 w 179"/>
              <a:gd name="T7" fmla="*/ 139 h 179"/>
              <a:gd name="T8" fmla="*/ 179 w 179"/>
              <a:gd name="T9" fmla="*/ 52 h 179"/>
              <a:gd name="T10" fmla="*/ 127 w 179"/>
              <a:gd name="T11" fmla="*/ 0 h 179"/>
              <a:gd name="T12" fmla="*/ 0 w 179"/>
              <a:gd name="T13" fmla="*/ 12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9" h="179">
                <a:moveTo>
                  <a:pt x="0" y="127"/>
                </a:moveTo>
                <a:cubicBezTo>
                  <a:pt x="52" y="179"/>
                  <a:pt x="52" y="179"/>
                  <a:pt x="52" y="179"/>
                </a:cubicBezTo>
                <a:cubicBezTo>
                  <a:pt x="139" y="179"/>
                  <a:pt x="139" y="179"/>
                  <a:pt x="139" y="179"/>
                </a:cubicBezTo>
                <a:cubicBezTo>
                  <a:pt x="161" y="179"/>
                  <a:pt x="179" y="161"/>
                  <a:pt x="179" y="139"/>
                </a:cubicBezTo>
                <a:cubicBezTo>
                  <a:pt x="179" y="52"/>
                  <a:pt x="179" y="52"/>
                  <a:pt x="179" y="52"/>
                </a:cubicBezTo>
                <a:cubicBezTo>
                  <a:pt x="127" y="0"/>
                  <a:pt x="127" y="0"/>
                  <a:pt x="127" y="0"/>
                </a:cubicBezTo>
                <a:lnTo>
                  <a:pt x="0" y="127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Freeform 239"/>
          <p:cNvSpPr/>
          <p:nvPr/>
        </p:nvSpPr>
        <p:spPr bwMode="auto">
          <a:xfrm>
            <a:off x="10436225" y="2732088"/>
            <a:ext cx="382588" cy="382588"/>
          </a:xfrm>
          <a:custGeom>
            <a:avLst/>
            <a:gdLst>
              <a:gd name="T0" fmla="*/ 241 w 241"/>
              <a:gd name="T1" fmla="*/ 39 h 241"/>
              <a:gd name="T2" fmla="*/ 40 w 241"/>
              <a:gd name="T3" fmla="*/ 241 h 241"/>
              <a:gd name="T4" fmla="*/ 0 w 241"/>
              <a:gd name="T5" fmla="*/ 201 h 241"/>
              <a:gd name="T6" fmla="*/ 202 w 241"/>
              <a:gd name="T7" fmla="*/ 0 h 241"/>
              <a:gd name="T8" fmla="*/ 241 w 241"/>
              <a:gd name="T9" fmla="*/ 39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1" h="241">
                <a:moveTo>
                  <a:pt x="241" y="39"/>
                </a:moveTo>
                <a:lnTo>
                  <a:pt x="40" y="241"/>
                </a:lnTo>
                <a:lnTo>
                  <a:pt x="0" y="201"/>
                </a:lnTo>
                <a:lnTo>
                  <a:pt x="202" y="0"/>
                </a:lnTo>
                <a:lnTo>
                  <a:pt x="241" y="3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Freeform 240"/>
          <p:cNvSpPr/>
          <p:nvPr/>
        </p:nvSpPr>
        <p:spPr bwMode="auto">
          <a:xfrm>
            <a:off x="10469563" y="3008313"/>
            <a:ext cx="30163" cy="33338"/>
          </a:xfrm>
          <a:custGeom>
            <a:avLst/>
            <a:gdLst>
              <a:gd name="T0" fmla="*/ 19 w 19"/>
              <a:gd name="T1" fmla="*/ 13 h 21"/>
              <a:gd name="T2" fmla="*/ 13 w 19"/>
              <a:gd name="T3" fmla="*/ 21 h 21"/>
              <a:gd name="T4" fmla="*/ 0 w 19"/>
              <a:gd name="T5" fmla="*/ 8 h 21"/>
              <a:gd name="T6" fmla="*/ 6 w 19"/>
              <a:gd name="T7" fmla="*/ 0 h 21"/>
              <a:gd name="T8" fmla="*/ 19 w 19"/>
              <a:gd name="T9" fmla="*/ 1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21">
                <a:moveTo>
                  <a:pt x="19" y="13"/>
                </a:moveTo>
                <a:lnTo>
                  <a:pt x="13" y="21"/>
                </a:lnTo>
                <a:lnTo>
                  <a:pt x="0" y="8"/>
                </a:lnTo>
                <a:lnTo>
                  <a:pt x="6" y="0"/>
                </a:lnTo>
                <a:lnTo>
                  <a:pt x="19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Freeform 241"/>
          <p:cNvSpPr/>
          <p:nvPr/>
        </p:nvSpPr>
        <p:spPr bwMode="auto">
          <a:xfrm>
            <a:off x="10504488" y="2973388"/>
            <a:ext cx="30163" cy="33338"/>
          </a:xfrm>
          <a:custGeom>
            <a:avLst/>
            <a:gdLst>
              <a:gd name="T0" fmla="*/ 19 w 19"/>
              <a:gd name="T1" fmla="*/ 13 h 21"/>
              <a:gd name="T2" fmla="*/ 13 w 19"/>
              <a:gd name="T3" fmla="*/ 21 h 21"/>
              <a:gd name="T4" fmla="*/ 0 w 19"/>
              <a:gd name="T5" fmla="*/ 8 h 21"/>
              <a:gd name="T6" fmla="*/ 6 w 19"/>
              <a:gd name="T7" fmla="*/ 0 h 21"/>
              <a:gd name="T8" fmla="*/ 19 w 19"/>
              <a:gd name="T9" fmla="*/ 1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21">
                <a:moveTo>
                  <a:pt x="19" y="13"/>
                </a:moveTo>
                <a:lnTo>
                  <a:pt x="13" y="21"/>
                </a:lnTo>
                <a:lnTo>
                  <a:pt x="0" y="8"/>
                </a:lnTo>
                <a:lnTo>
                  <a:pt x="6" y="0"/>
                </a:lnTo>
                <a:lnTo>
                  <a:pt x="19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Freeform 242"/>
          <p:cNvSpPr/>
          <p:nvPr/>
        </p:nvSpPr>
        <p:spPr bwMode="auto">
          <a:xfrm>
            <a:off x="10537825" y="2938463"/>
            <a:ext cx="31750" cy="31750"/>
          </a:xfrm>
          <a:custGeom>
            <a:avLst/>
            <a:gdLst>
              <a:gd name="T0" fmla="*/ 20 w 20"/>
              <a:gd name="T1" fmla="*/ 12 h 20"/>
              <a:gd name="T2" fmla="*/ 14 w 20"/>
              <a:gd name="T3" fmla="*/ 20 h 20"/>
              <a:gd name="T4" fmla="*/ 0 w 20"/>
              <a:gd name="T5" fmla="*/ 8 h 20"/>
              <a:gd name="T6" fmla="*/ 8 w 20"/>
              <a:gd name="T7" fmla="*/ 0 h 20"/>
              <a:gd name="T8" fmla="*/ 20 w 20"/>
              <a:gd name="T9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0">
                <a:moveTo>
                  <a:pt x="20" y="12"/>
                </a:moveTo>
                <a:lnTo>
                  <a:pt x="14" y="20"/>
                </a:lnTo>
                <a:lnTo>
                  <a:pt x="0" y="8"/>
                </a:lnTo>
                <a:lnTo>
                  <a:pt x="8" y="0"/>
                </a:lnTo>
                <a:lnTo>
                  <a:pt x="20" y="1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243"/>
          <p:cNvSpPr/>
          <p:nvPr/>
        </p:nvSpPr>
        <p:spPr bwMode="auto">
          <a:xfrm>
            <a:off x="10572750" y="2903538"/>
            <a:ext cx="31750" cy="31750"/>
          </a:xfrm>
          <a:custGeom>
            <a:avLst/>
            <a:gdLst>
              <a:gd name="T0" fmla="*/ 20 w 20"/>
              <a:gd name="T1" fmla="*/ 14 h 20"/>
              <a:gd name="T2" fmla="*/ 14 w 20"/>
              <a:gd name="T3" fmla="*/ 20 h 20"/>
              <a:gd name="T4" fmla="*/ 0 w 20"/>
              <a:gd name="T5" fmla="*/ 7 h 20"/>
              <a:gd name="T6" fmla="*/ 8 w 20"/>
              <a:gd name="T7" fmla="*/ 0 h 20"/>
              <a:gd name="T8" fmla="*/ 20 w 20"/>
              <a:gd name="T9" fmla="*/ 1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0">
                <a:moveTo>
                  <a:pt x="20" y="14"/>
                </a:moveTo>
                <a:lnTo>
                  <a:pt x="14" y="20"/>
                </a:lnTo>
                <a:lnTo>
                  <a:pt x="0" y="7"/>
                </a:lnTo>
                <a:lnTo>
                  <a:pt x="8" y="0"/>
                </a:lnTo>
                <a:lnTo>
                  <a:pt x="20" y="1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Freeform 244"/>
          <p:cNvSpPr/>
          <p:nvPr/>
        </p:nvSpPr>
        <p:spPr bwMode="auto">
          <a:xfrm>
            <a:off x="10607675" y="2867026"/>
            <a:ext cx="33338" cy="33338"/>
          </a:xfrm>
          <a:custGeom>
            <a:avLst/>
            <a:gdLst>
              <a:gd name="T0" fmla="*/ 21 w 21"/>
              <a:gd name="T1" fmla="*/ 15 h 21"/>
              <a:gd name="T2" fmla="*/ 14 w 21"/>
              <a:gd name="T3" fmla="*/ 21 h 21"/>
              <a:gd name="T4" fmla="*/ 0 w 21"/>
              <a:gd name="T5" fmla="*/ 8 h 21"/>
              <a:gd name="T6" fmla="*/ 8 w 21"/>
              <a:gd name="T7" fmla="*/ 0 h 21"/>
              <a:gd name="T8" fmla="*/ 21 w 21"/>
              <a:gd name="T9" fmla="*/ 1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21" y="15"/>
                </a:moveTo>
                <a:lnTo>
                  <a:pt x="14" y="21"/>
                </a:lnTo>
                <a:lnTo>
                  <a:pt x="0" y="8"/>
                </a:lnTo>
                <a:lnTo>
                  <a:pt x="8" y="0"/>
                </a:lnTo>
                <a:lnTo>
                  <a:pt x="21" y="1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Freeform 245"/>
          <p:cNvSpPr/>
          <p:nvPr/>
        </p:nvSpPr>
        <p:spPr bwMode="auto">
          <a:xfrm>
            <a:off x="10642600" y="2832101"/>
            <a:ext cx="33338" cy="33338"/>
          </a:xfrm>
          <a:custGeom>
            <a:avLst/>
            <a:gdLst>
              <a:gd name="T0" fmla="*/ 21 w 21"/>
              <a:gd name="T1" fmla="*/ 14 h 21"/>
              <a:gd name="T2" fmla="*/ 13 w 21"/>
              <a:gd name="T3" fmla="*/ 21 h 21"/>
              <a:gd name="T4" fmla="*/ 0 w 21"/>
              <a:gd name="T5" fmla="*/ 8 h 21"/>
              <a:gd name="T6" fmla="*/ 8 w 21"/>
              <a:gd name="T7" fmla="*/ 0 h 21"/>
              <a:gd name="T8" fmla="*/ 21 w 21"/>
              <a:gd name="T9" fmla="*/ 1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21" y="14"/>
                </a:moveTo>
                <a:lnTo>
                  <a:pt x="13" y="21"/>
                </a:lnTo>
                <a:lnTo>
                  <a:pt x="0" y="8"/>
                </a:lnTo>
                <a:lnTo>
                  <a:pt x="8" y="0"/>
                </a:lnTo>
                <a:lnTo>
                  <a:pt x="21" y="1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Freeform 246"/>
          <p:cNvSpPr/>
          <p:nvPr/>
        </p:nvSpPr>
        <p:spPr bwMode="auto">
          <a:xfrm>
            <a:off x="10677525" y="2797176"/>
            <a:ext cx="33338" cy="33338"/>
          </a:xfrm>
          <a:custGeom>
            <a:avLst/>
            <a:gdLst>
              <a:gd name="T0" fmla="*/ 21 w 21"/>
              <a:gd name="T1" fmla="*/ 14 h 21"/>
              <a:gd name="T2" fmla="*/ 13 w 21"/>
              <a:gd name="T3" fmla="*/ 21 h 21"/>
              <a:gd name="T4" fmla="*/ 0 w 21"/>
              <a:gd name="T5" fmla="*/ 8 h 21"/>
              <a:gd name="T6" fmla="*/ 8 w 21"/>
              <a:gd name="T7" fmla="*/ 0 h 21"/>
              <a:gd name="T8" fmla="*/ 21 w 21"/>
              <a:gd name="T9" fmla="*/ 1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21" y="14"/>
                </a:moveTo>
                <a:lnTo>
                  <a:pt x="13" y="21"/>
                </a:lnTo>
                <a:lnTo>
                  <a:pt x="0" y="8"/>
                </a:lnTo>
                <a:lnTo>
                  <a:pt x="8" y="0"/>
                </a:lnTo>
                <a:lnTo>
                  <a:pt x="21" y="1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Freeform 247"/>
          <p:cNvSpPr/>
          <p:nvPr/>
        </p:nvSpPr>
        <p:spPr bwMode="auto">
          <a:xfrm>
            <a:off x="10714038" y="2763838"/>
            <a:ext cx="31750" cy="30163"/>
          </a:xfrm>
          <a:custGeom>
            <a:avLst/>
            <a:gdLst>
              <a:gd name="T0" fmla="*/ 20 w 20"/>
              <a:gd name="T1" fmla="*/ 13 h 19"/>
              <a:gd name="T2" fmla="*/ 12 w 20"/>
              <a:gd name="T3" fmla="*/ 19 h 19"/>
              <a:gd name="T4" fmla="*/ 0 w 20"/>
              <a:gd name="T5" fmla="*/ 7 h 19"/>
              <a:gd name="T6" fmla="*/ 8 w 20"/>
              <a:gd name="T7" fmla="*/ 0 h 19"/>
              <a:gd name="T8" fmla="*/ 20 w 20"/>
              <a:gd name="T9" fmla="*/ 13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19">
                <a:moveTo>
                  <a:pt x="20" y="13"/>
                </a:moveTo>
                <a:lnTo>
                  <a:pt x="12" y="19"/>
                </a:lnTo>
                <a:lnTo>
                  <a:pt x="0" y="7"/>
                </a:lnTo>
                <a:lnTo>
                  <a:pt x="8" y="0"/>
                </a:lnTo>
                <a:lnTo>
                  <a:pt x="20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Freeform 248"/>
          <p:cNvSpPr/>
          <p:nvPr/>
        </p:nvSpPr>
        <p:spPr bwMode="auto">
          <a:xfrm>
            <a:off x="9299575" y="2600326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" name="Freeform 249"/>
          <p:cNvSpPr/>
          <p:nvPr/>
        </p:nvSpPr>
        <p:spPr bwMode="auto">
          <a:xfrm>
            <a:off x="9429750" y="2768601"/>
            <a:ext cx="514350" cy="476250"/>
          </a:xfrm>
          <a:custGeom>
            <a:avLst/>
            <a:gdLst>
              <a:gd name="T0" fmla="*/ 11 w 204"/>
              <a:gd name="T1" fmla="*/ 128 h 189"/>
              <a:gd name="T2" fmla="*/ 0 w 204"/>
              <a:gd name="T3" fmla="*/ 131 h 189"/>
              <a:gd name="T4" fmla="*/ 58 w 204"/>
              <a:gd name="T5" fmla="*/ 189 h 189"/>
              <a:gd name="T6" fmla="*/ 164 w 204"/>
              <a:gd name="T7" fmla="*/ 189 h 189"/>
              <a:gd name="T8" fmla="*/ 204 w 204"/>
              <a:gd name="T9" fmla="*/ 149 h 189"/>
              <a:gd name="T10" fmla="*/ 204 w 204"/>
              <a:gd name="T11" fmla="*/ 57 h 189"/>
              <a:gd name="T12" fmla="*/ 148 w 204"/>
              <a:gd name="T13" fmla="*/ 0 h 189"/>
              <a:gd name="T14" fmla="*/ 11 w 204"/>
              <a:gd name="T15" fmla="*/ 128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189">
                <a:moveTo>
                  <a:pt x="11" y="128"/>
                </a:moveTo>
                <a:cubicBezTo>
                  <a:pt x="0" y="131"/>
                  <a:pt x="0" y="131"/>
                  <a:pt x="0" y="131"/>
                </a:cubicBezTo>
                <a:cubicBezTo>
                  <a:pt x="58" y="189"/>
                  <a:pt x="58" y="189"/>
                  <a:pt x="58" y="189"/>
                </a:cubicBezTo>
                <a:cubicBezTo>
                  <a:pt x="164" y="189"/>
                  <a:pt x="164" y="189"/>
                  <a:pt x="164" y="189"/>
                </a:cubicBezTo>
                <a:cubicBezTo>
                  <a:pt x="186" y="189"/>
                  <a:pt x="204" y="171"/>
                  <a:pt x="204" y="149"/>
                </a:cubicBezTo>
                <a:cubicBezTo>
                  <a:pt x="204" y="57"/>
                  <a:pt x="204" y="57"/>
                  <a:pt x="204" y="57"/>
                </a:cubicBezTo>
                <a:cubicBezTo>
                  <a:pt x="148" y="0"/>
                  <a:pt x="148" y="0"/>
                  <a:pt x="148" y="0"/>
                </a:cubicBezTo>
                <a:lnTo>
                  <a:pt x="11" y="128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" name="Freeform 250"/>
          <p:cNvSpPr/>
          <p:nvPr/>
        </p:nvSpPr>
        <p:spPr bwMode="auto">
          <a:xfrm>
            <a:off x="9555163" y="2762251"/>
            <a:ext cx="257175" cy="257175"/>
          </a:xfrm>
          <a:custGeom>
            <a:avLst/>
            <a:gdLst>
              <a:gd name="T0" fmla="*/ 90 w 102"/>
              <a:gd name="T1" fmla="*/ 0 h 102"/>
              <a:gd name="T2" fmla="*/ 82 w 102"/>
              <a:gd name="T3" fmla="*/ 4 h 102"/>
              <a:gd name="T4" fmla="*/ 82 w 102"/>
              <a:gd name="T5" fmla="*/ 4 h 102"/>
              <a:gd name="T6" fmla="*/ 82 w 102"/>
              <a:gd name="T7" fmla="*/ 4 h 102"/>
              <a:gd name="T8" fmla="*/ 81 w 102"/>
              <a:gd name="T9" fmla="*/ 4 h 102"/>
              <a:gd name="T10" fmla="*/ 0 w 102"/>
              <a:gd name="T11" fmla="*/ 93 h 102"/>
              <a:gd name="T12" fmla="*/ 9 w 102"/>
              <a:gd name="T13" fmla="*/ 102 h 102"/>
              <a:gd name="T14" fmla="*/ 98 w 102"/>
              <a:gd name="T15" fmla="*/ 21 h 102"/>
              <a:gd name="T16" fmla="*/ 102 w 102"/>
              <a:gd name="T17" fmla="*/ 12 h 102"/>
              <a:gd name="T18" fmla="*/ 90 w 102"/>
              <a:gd name="T19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2" h="102">
                <a:moveTo>
                  <a:pt x="90" y="0"/>
                </a:moveTo>
                <a:cubicBezTo>
                  <a:pt x="87" y="0"/>
                  <a:pt x="84" y="2"/>
                  <a:pt x="82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2" y="4"/>
                  <a:pt x="82" y="4"/>
                  <a:pt x="81" y="4"/>
                </a:cubicBezTo>
                <a:cubicBezTo>
                  <a:pt x="0" y="93"/>
                  <a:pt x="0" y="93"/>
                  <a:pt x="0" y="93"/>
                </a:cubicBezTo>
                <a:cubicBezTo>
                  <a:pt x="9" y="102"/>
                  <a:pt x="9" y="102"/>
                  <a:pt x="9" y="102"/>
                </a:cubicBezTo>
                <a:cubicBezTo>
                  <a:pt x="98" y="21"/>
                  <a:pt x="98" y="21"/>
                  <a:pt x="98" y="21"/>
                </a:cubicBezTo>
                <a:cubicBezTo>
                  <a:pt x="100" y="19"/>
                  <a:pt x="102" y="16"/>
                  <a:pt x="102" y="12"/>
                </a:cubicBezTo>
                <a:cubicBezTo>
                  <a:pt x="102" y="6"/>
                  <a:pt x="97" y="0"/>
                  <a:pt x="90" y="0"/>
                </a:cubicBez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" name="Freeform 251"/>
          <p:cNvSpPr/>
          <p:nvPr/>
        </p:nvSpPr>
        <p:spPr bwMode="auto">
          <a:xfrm>
            <a:off x="9429750" y="2987676"/>
            <a:ext cx="158750" cy="127000"/>
          </a:xfrm>
          <a:custGeom>
            <a:avLst/>
            <a:gdLst>
              <a:gd name="T0" fmla="*/ 46 w 63"/>
              <a:gd name="T1" fmla="*/ 0 h 50"/>
              <a:gd name="T2" fmla="*/ 38 w 63"/>
              <a:gd name="T3" fmla="*/ 8 h 50"/>
              <a:gd name="T4" fmla="*/ 37 w 63"/>
              <a:gd name="T5" fmla="*/ 8 h 50"/>
              <a:gd name="T6" fmla="*/ 36 w 63"/>
              <a:gd name="T7" fmla="*/ 8 h 50"/>
              <a:gd name="T8" fmla="*/ 18 w 63"/>
              <a:gd name="T9" fmla="*/ 20 h 50"/>
              <a:gd name="T10" fmla="*/ 0 w 63"/>
              <a:gd name="T11" fmla="*/ 44 h 50"/>
              <a:gd name="T12" fmla="*/ 39 w 63"/>
              <a:gd name="T13" fmla="*/ 46 h 50"/>
              <a:gd name="T14" fmla="*/ 44 w 63"/>
              <a:gd name="T15" fmla="*/ 44 h 50"/>
              <a:gd name="T16" fmla="*/ 54 w 63"/>
              <a:gd name="T17" fmla="*/ 27 h 50"/>
              <a:gd name="T18" fmla="*/ 54 w 63"/>
              <a:gd name="T19" fmla="*/ 24 h 50"/>
              <a:gd name="T20" fmla="*/ 63 w 63"/>
              <a:gd name="T21" fmla="*/ 16 h 50"/>
              <a:gd name="T22" fmla="*/ 46 w 63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3" h="50">
                <a:moveTo>
                  <a:pt x="46" y="0"/>
                </a:moveTo>
                <a:cubicBezTo>
                  <a:pt x="38" y="8"/>
                  <a:pt x="38" y="8"/>
                  <a:pt x="38" y="8"/>
                </a:cubicBezTo>
                <a:cubicBezTo>
                  <a:pt x="38" y="8"/>
                  <a:pt x="37" y="8"/>
                  <a:pt x="37" y="8"/>
                </a:cubicBezTo>
                <a:cubicBezTo>
                  <a:pt x="37" y="8"/>
                  <a:pt x="36" y="8"/>
                  <a:pt x="36" y="8"/>
                </a:cubicBezTo>
                <a:cubicBezTo>
                  <a:pt x="28" y="8"/>
                  <a:pt x="21" y="13"/>
                  <a:pt x="18" y="20"/>
                </a:cubicBezTo>
                <a:cubicBezTo>
                  <a:pt x="14" y="28"/>
                  <a:pt x="14" y="38"/>
                  <a:pt x="0" y="44"/>
                </a:cubicBezTo>
                <a:cubicBezTo>
                  <a:pt x="0" y="44"/>
                  <a:pt x="29" y="50"/>
                  <a:pt x="39" y="46"/>
                </a:cubicBezTo>
                <a:cubicBezTo>
                  <a:pt x="41" y="45"/>
                  <a:pt x="43" y="44"/>
                  <a:pt x="44" y="44"/>
                </a:cubicBezTo>
                <a:cubicBezTo>
                  <a:pt x="50" y="41"/>
                  <a:pt x="54" y="34"/>
                  <a:pt x="54" y="27"/>
                </a:cubicBezTo>
                <a:cubicBezTo>
                  <a:pt x="54" y="26"/>
                  <a:pt x="54" y="25"/>
                  <a:pt x="54" y="24"/>
                </a:cubicBezTo>
                <a:cubicBezTo>
                  <a:pt x="63" y="16"/>
                  <a:pt x="63" y="16"/>
                  <a:pt x="63" y="16"/>
                </a:cubicBezTo>
                <a:lnTo>
                  <a:pt x="46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" name="Freeform 252"/>
          <p:cNvSpPr/>
          <p:nvPr/>
        </p:nvSpPr>
        <p:spPr bwMode="auto">
          <a:xfrm>
            <a:off x="8293100" y="2600326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Freeform 253"/>
          <p:cNvSpPr/>
          <p:nvPr/>
        </p:nvSpPr>
        <p:spPr bwMode="auto">
          <a:xfrm>
            <a:off x="8435975" y="2749551"/>
            <a:ext cx="501650" cy="495300"/>
          </a:xfrm>
          <a:custGeom>
            <a:avLst/>
            <a:gdLst>
              <a:gd name="T0" fmla="*/ 0 w 199"/>
              <a:gd name="T1" fmla="*/ 145 h 197"/>
              <a:gd name="T2" fmla="*/ 52 w 199"/>
              <a:gd name="T3" fmla="*/ 197 h 197"/>
              <a:gd name="T4" fmla="*/ 159 w 199"/>
              <a:gd name="T5" fmla="*/ 197 h 197"/>
              <a:gd name="T6" fmla="*/ 199 w 199"/>
              <a:gd name="T7" fmla="*/ 157 h 197"/>
              <a:gd name="T8" fmla="*/ 199 w 199"/>
              <a:gd name="T9" fmla="*/ 54 h 197"/>
              <a:gd name="T10" fmla="*/ 145 w 199"/>
              <a:gd name="T11" fmla="*/ 0 h 197"/>
              <a:gd name="T12" fmla="*/ 0 w 199"/>
              <a:gd name="T13" fmla="*/ 145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9" h="197">
                <a:moveTo>
                  <a:pt x="0" y="145"/>
                </a:moveTo>
                <a:cubicBezTo>
                  <a:pt x="52" y="197"/>
                  <a:pt x="52" y="197"/>
                  <a:pt x="52" y="197"/>
                </a:cubicBezTo>
                <a:cubicBezTo>
                  <a:pt x="159" y="197"/>
                  <a:pt x="159" y="197"/>
                  <a:pt x="159" y="197"/>
                </a:cubicBezTo>
                <a:cubicBezTo>
                  <a:pt x="181" y="197"/>
                  <a:pt x="199" y="179"/>
                  <a:pt x="199" y="157"/>
                </a:cubicBezTo>
                <a:cubicBezTo>
                  <a:pt x="199" y="54"/>
                  <a:pt x="199" y="54"/>
                  <a:pt x="199" y="54"/>
                </a:cubicBezTo>
                <a:cubicBezTo>
                  <a:pt x="145" y="0"/>
                  <a:pt x="145" y="0"/>
                  <a:pt x="145" y="0"/>
                </a:cubicBezTo>
                <a:lnTo>
                  <a:pt x="0" y="145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Freeform 254"/>
          <p:cNvSpPr/>
          <p:nvPr/>
        </p:nvSpPr>
        <p:spPr bwMode="auto">
          <a:xfrm>
            <a:off x="8435975" y="2990851"/>
            <a:ext cx="123825" cy="123825"/>
          </a:xfrm>
          <a:custGeom>
            <a:avLst/>
            <a:gdLst>
              <a:gd name="T0" fmla="*/ 52 w 78"/>
              <a:gd name="T1" fmla="*/ 0 h 78"/>
              <a:gd name="T2" fmla="*/ 0 w 78"/>
              <a:gd name="T3" fmla="*/ 25 h 78"/>
              <a:gd name="T4" fmla="*/ 0 w 78"/>
              <a:gd name="T5" fmla="*/ 78 h 78"/>
              <a:gd name="T6" fmla="*/ 52 w 78"/>
              <a:gd name="T7" fmla="*/ 78 h 78"/>
              <a:gd name="T8" fmla="*/ 78 w 78"/>
              <a:gd name="T9" fmla="*/ 25 h 78"/>
              <a:gd name="T10" fmla="*/ 52 w 78"/>
              <a:gd name="T11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8" h="78">
                <a:moveTo>
                  <a:pt x="52" y="0"/>
                </a:moveTo>
                <a:lnTo>
                  <a:pt x="0" y="25"/>
                </a:lnTo>
                <a:lnTo>
                  <a:pt x="0" y="78"/>
                </a:lnTo>
                <a:lnTo>
                  <a:pt x="52" y="78"/>
                </a:lnTo>
                <a:lnTo>
                  <a:pt x="78" y="25"/>
                </a:lnTo>
                <a:lnTo>
                  <a:pt x="52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Freeform 255"/>
          <p:cNvSpPr/>
          <p:nvPr/>
        </p:nvSpPr>
        <p:spPr bwMode="auto">
          <a:xfrm>
            <a:off x="8509000" y="2727326"/>
            <a:ext cx="314325" cy="314325"/>
          </a:xfrm>
          <a:custGeom>
            <a:avLst/>
            <a:gdLst>
              <a:gd name="T0" fmla="*/ 116 w 125"/>
              <a:gd name="T1" fmla="*/ 9 h 125"/>
              <a:gd name="T2" fmla="*/ 83 w 125"/>
              <a:gd name="T3" fmla="*/ 9 h 125"/>
              <a:gd name="T4" fmla="*/ 81 w 125"/>
              <a:gd name="T5" fmla="*/ 11 h 125"/>
              <a:gd name="T6" fmla="*/ 0 w 125"/>
              <a:gd name="T7" fmla="*/ 100 h 125"/>
              <a:gd name="T8" fmla="*/ 24 w 125"/>
              <a:gd name="T9" fmla="*/ 125 h 125"/>
              <a:gd name="T10" fmla="*/ 114 w 125"/>
              <a:gd name="T11" fmla="*/ 43 h 125"/>
              <a:gd name="T12" fmla="*/ 116 w 125"/>
              <a:gd name="T13" fmla="*/ 42 h 125"/>
              <a:gd name="T14" fmla="*/ 116 w 125"/>
              <a:gd name="T15" fmla="*/ 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5" h="125">
                <a:moveTo>
                  <a:pt x="116" y="9"/>
                </a:moveTo>
                <a:cubicBezTo>
                  <a:pt x="107" y="0"/>
                  <a:pt x="92" y="0"/>
                  <a:pt x="83" y="9"/>
                </a:cubicBezTo>
                <a:cubicBezTo>
                  <a:pt x="82" y="9"/>
                  <a:pt x="82" y="10"/>
                  <a:pt x="81" y="11"/>
                </a:cubicBezTo>
                <a:cubicBezTo>
                  <a:pt x="0" y="100"/>
                  <a:pt x="0" y="100"/>
                  <a:pt x="0" y="100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5" y="43"/>
                  <a:pt x="115" y="42"/>
                  <a:pt x="116" y="42"/>
                </a:cubicBezTo>
                <a:cubicBezTo>
                  <a:pt x="125" y="33"/>
                  <a:pt x="125" y="18"/>
                  <a:pt x="116" y="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Freeform 256"/>
          <p:cNvSpPr/>
          <p:nvPr/>
        </p:nvSpPr>
        <p:spPr bwMode="auto">
          <a:xfrm>
            <a:off x="8482013" y="3003551"/>
            <a:ext cx="61913" cy="65088"/>
          </a:xfrm>
          <a:custGeom>
            <a:avLst/>
            <a:gdLst>
              <a:gd name="T0" fmla="*/ 12 w 25"/>
              <a:gd name="T1" fmla="*/ 18 h 26"/>
              <a:gd name="T2" fmla="*/ 11 w 25"/>
              <a:gd name="T3" fmla="*/ 23 h 26"/>
              <a:gd name="T4" fmla="*/ 2 w 25"/>
              <a:gd name="T5" fmla="*/ 23 h 26"/>
              <a:gd name="T6" fmla="*/ 2 w 25"/>
              <a:gd name="T7" fmla="*/ 15 h 26"/>
              <a:gd name="T8" fmla="*/ 8 w 25"/>
              <a:gd name="T9" fmla="*/ 13 h 26"/>
              <a:gd name="T10" fmla="*/ 21 w 25"/>
              <a:gd name="T11" fmla="*/ 0 h 26"/>
              <a:gd name="T12" fmla="*/ 25 w 25"/>
              <a:gd name="T13" fmla="*/ 5 h 26"/>
              <a:gd name="T14" fmla="*/ 12 w 25"/>
              <a:gd name="T15" fmla="*/ 18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5" h="26">
                <a:moveTo>
                  <a:pt x="12" y="18"/>
                </a:moveTo>
                <a:cubicBezTo>
                  <a:pt x="13" y="20"/>
                  <a:pt x="12" y="22"/>
                  <a:pt x="11" y="23"/>
                </a:cubicBezTo>
                <a:cubicBezTo>
                  <a:pt x="8" y="26"/>
                  <a:pt x="5" y="26"/>
                  <a:pt x="2" y="23"/>
                </a:cubicBezTo>
                <a:cubicBezTo>
                  <a:pt x="0" y="21"/>
                  <a:pt x="0" y="17"/>
                  <a:pt x="2" y="15"/>
                </a:cubicBezTo>
                <a:cubicBezTo>
                  <a:pt x="4" y="14"/>
                  <a:pt x="6" y="13"/>
                  <a:pt x="8" y="13"/>
                </a:cubicBezTo>
                <a:cubicBezTo>
                  <a:pt x="21" y="0"/>
                  <a:pt x="21" y="0"/>
                  <a:pt x="21" y="0"/>
                </a:cubicBezTo>
                <a:cubicBezTo>
                  <a:pt x="25" y="5"/>
                  <a:pt x="25" y="5"/>
                  <a:pt x="25" y="5"/>
                </a:cubicBezTo>
                <a:lnTo>
                  <a:pt x="12" y="18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Freeform 257"/>
          <p:cNvSpPr/>
          <p:nvPr/>
        </p:nvSpPr>
        <p:spPr bwMode="auto">
          <a:xfrm>
            <a:off x="7286625" y="2600326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Freeform 258"/>
          <p:cNvSpPr/>
          <p:nvPr/>
        </p:nvSpPr>
        <p:spPr bwMode="auto">
          <a:xfrm>
            <a:off x="7429500" y="2762251"/>
            <a:ext cx="501650" cy="482600"/>
          </a:xfrm>
          <a:custGeom>
            <a:avLst/>
            <a:gdLst>
              <a:gd name="T0" fmla="*/ 0 w 199"/>
              <a:gd name="T1" fmla="*/ 140 h 192"/>
              <a:gd name="T2" fmla="*/ 52 w 199"/>
              <a:gd name="T3" fmla="*/ 192 h 192"/>
              <a:gd name="T4" fmla="*/ 159 w 199"/>
              <a:gd name="T5" fmla="*/ 192 h 192"/>
              <a:gd name="T6" fmla="*/ 199 w 199"/>
              <a:gd name="T7" fmla="*/ 154 h 192"/>
              <a:gd name="T8" fmla="*/ 199 w 199"/>
              <a:gd name="T9" fmla="*/ 60 h 192"/>
              <a:gd name="T10" fmla="*/ 139 w 199"/>
              <a:gd name="T11" fmla="*/ 0 h 192"/>
              <a:gd name="T12" fmla="*/ 0 w 199"/>
              <a:gd name="T13" fmla="*/ 14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9" h="192">
                <a:moveTo>
                  <a:pt x="0" y="140"/>
                </a:moveTo>
                <a:cubicBezTo>
                  <a:pt x="52" y="192"/>
                  <a:pt x="52" y="192"/>
                  <a:pt x="52" y="192"/>
                </a:cubicBezTo>
                <a:cubicBezTo>
                  <a:pt x="159" y="192"/>
                  <a:pt x="159" y="192"/>
                  <a:pt x="159" y="192"/>
                </a:cubicBezTo>
                <a:cubicBezTo>
                  <a:pt x="180" y="192"/>
                  <a:pt x="198" y="175"/>
                  <a:pt x="199" y="154"/>
                </a:cubicBezTo>
                <a:cubicBezTo>
                  <a:pt x="199" y="60"/>
                  <a:pt x="199" y="60"/>
                  <a:pt x="199" y="60"/>
                </a:cubicBezTo>
                <a:cubicBezTo>
                  <a:pt x="139" y="0"/>
                  <a:pt x="139" y="0"/>
                  <a:pt x="139" y="0"/>
                </a:cubicBezTo>
                <a:lnTo>
                  <a:pt x="0" y="140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Freeform 259"/>
          <p:cNvSpPr/>
          <p:nvPr/>
        </p:nvSpPr>
        <p:spPr bwMode="auto">
          <a:xfrm>
            <a:off x="7705725" y="2732088"/>
            <a:ext cx="106363" cy="103188"/>
          </a:xfrm>
          <a:custGeom>
            <a:avLst/>
            <a:gdLst>
              <a:gd name="T0" fmla="*/ 27 w 67"/>
              <a:gd name="T1" fmla="*/ 0 h 65"/>
              <a:gd name="T2" fmla="*/ 0 w 67"/>
              <a:gd name="T3" fmla="*/ 25 h 65"/>
              <a:gd name="T4" fmla="*/ 40 w 67"/>
              <a:gd name="T5" fmla="*/ 65 h 65"/>
              <a:gd name="T6" fmla="*/ 67 w 67"/>
              <a:gd name="T7" fmla="*/ 39 h 65"/>
              <a:gd name="T8" fmla="*/ 27 w 67"/>
              <a:gd name="T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65">
                <a:moveTo>
                  <a:pt x="27" y="0"/>
                </a:moveTo>
                <a:lnTo>
                  <a:pt x="0" y="25"/>
                </a:lnTo>
                <a:lnTo>
                  <a:pt x="40" y="65"/>
                </a:lnTo>
                <a:lnTo>
                  <a:pt x="67" y="39"/>
                </a:lnTo>
                <a:lnTo>
                  <a:pt x="27" y="0"/>
                </a:lnTo>
                <a:close/>
              </a:path>
            </a:pathLst>
          </a:custGeom>
          <a:solidFill>
            <a:srgbClr val="D486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Freeform 260"/>
          <p:cNvSpPr/>
          <p:nvPr/>
        </p:nvSpPr>
        <p:spPr bwMode="auto">
          <a:xfrm>
            <a:off x="7429500" y="3043238"/>
            <a:ext cx="68263" cy="71438"/>
          </a:xfrm>
          <a:custGeom>
            <a:avLst/>
            <a:gdLst>
              <a:gd name="T0" fmla="*/ 0 w 43"/>
              <a:gd name="T1" fmla="*/ 45 h 45"/>
              <a:gd name="T2" fmla="*/ 43 w 43"/>
              <a:gd name="T3" fmla="*/ 40 h 45"/>
              <a:gd name="T4" fmla="*/ 5 w 43"/>
              <a:gd name="T5" fmla="*/ 0 h 45"/>
              <a:gd name="T6" fmla="*/ 0 w 43"/>
              <a:gd name="T7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" h="45">
                <a:moveTo>
                  <a:pt x="0" y="45"/>
                </a:moveTo>
                <a:lnTo>
                  <a:pt x="43" y="40"/>
                </a:lnTo>
                <a:lnTo>
                  <a:pt x="5" y="0"/>
                </a:lnTo>
                <a:lnTo>
                  <a:pt x="0" y="45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Freeform 261"/>
          <p:cNvSpPr/>
          <p:nvPr/>
        </p:nvSpPr>
        <p:spPr bwMode="auto">
          <a:xfrm>
            <a:off x="7437438" y="2794001"/>
            <a:ext cx="311150" cy="312738"/>
          </a:xfrm>
          <a:custGeom>
            <a:avLst/>
            <a:gdLst>
              <a:gd name="T0" fmla="*/ 157 w 196"/>
              <a:gd name="T1" fmla="*/ 0 h 197"/>
              <a:gd name="T2" fmla="*/ 0 w 196"/>
              <a:gd name="T3" fmla="*/ 157 h 197"/>
              <a:gd name="T4" fmla="*/ 38 w 196"/>
              <a:gd name="T5" fmla="*/ 197 h 197"/>
              <a:gd name="T6" fmla="*/ 196 w 196"/>
              <a:gd name="T7" fmla="*/ 38 h 197"/>
              <a:gd name="T8" fmla="*/ 157 w 196"/>
              <a:gd name="T9" fmla="*/ 0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6" h="197">
                <a:moveTo>
                  <a:pt x="157" y="0"/>
                </a:moveTo>
                <a:lnTo>
                  <a:pt x="0" y="157"/>
                </a:lnTo>
                <a:lnTo>
                  <a:pt x="38" y="197"/>
                </a:lnTo>
                <a:lnTo>
                  <a:pt x="196" y="38"/>
                </a:lnTo>
                <a:lnTo>
                  <a:pt x="157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Freeform 262"/>
          <p:cNvSpPr/>
          <p:nvPr/>
        </p:nvSpPr>
        <p:spPr bwMode="auto">
          <a:xfrm>
            <a:off x="7666038" y="2771776"/>
            <a:ext cx="103188" cy="106363"/>
          </a:xfrm>
          <a:custGeom>
            <a:avLst/>
            <a:gdLst>
              <a:gd name="T0" fmla="*/ 40 w 65"/>
              <a:gd name="T1" fmla="*/ 67 h 67"/>
              <a:gd name="T2" fmla="*/ 0 w 65"/>
              <a:gd name="T3" fmla="*/ 27 h 67"/>
              <a:gd name="T4" fmla="*/ 25 w 65"/>
              <a:gd name="T5" fmla="*/ 0 h 67"/>
              <a:gd name="T6" fmla="*/ 65 w 65"/>
              <a:gd name="T7" fmla="*/ 40 h 67"/>
              <a:gd name="T8" fmla="*/ 40 w 65"/>
              <a:gd name="T9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7">
                <a:moveTo>
                  <a:pt x="40" y="67"/>
                </a:moveTo>
                <a:lnTo>
                  <a:pt x="0" y="27"/>
                </a:lnTo>
                <a:lnTo>
                  <a:pt x="25" y="0"/>
                </a:lnTo>
                <a:lnTo>
                  <a:pt x="65" y="40"/>
                </a:lnTo>
                <a:lnTo>
                  <a:pt x="40" y="67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Freeform 263"/>
          <p:cNvSpPr/>
          <p:nvPr/>
        </p:nvSpPr>
        <p:spPr bwMode="auto">
          <a:xfrm>
            <a:off x="6280150" y="2600326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Freeform 264"/>
          <p:cNvSpPr/>
          <p:nvPr/>
        </p:nvSpPr>
        <p:spPr bwMode="auto">
          <a:xfrm>
            <a:off x="6448425" y="2774951"/>
            <a:ext cx="476250" cy="469900"/>
          </a:xfrm>
          <a:custGeom>
            <a:avLst/>
            <a:gdLst>
              <a:gd name="T0" fmla="*/ 189 w 189"/>
              <a:gd name="T1" fmla="*/ 149 h 187"/>
              <a:gd name="T2" fmla="*/ 189 w 189"/>
              <a:gd name="T3" fmla="*/ 55 h 187"/>
              <a:gd name="T4" fmla="*/ 134 w 189"/>
              <a:gd name="T5" fmla="*/ 0 h 187"/>
              <a:gd name="T6" fmla="*/ 0 w 189"/>
              <a:gd name="T7" fmla="*/ 135 h 187"/>
              <a:gd name="T8" fmla="*/ 52 w 189"/>
              <a:gd name="T9" fmla="*/ 187 h 187"/>
              <a:gd name="T10" fmla="*/ 149 w 189"/>
              <a:gd name="T11" fmla="*/ 187 h 187"/>
              <a:gd name="T12" fmla="*/ 189 w 189"/>
              <a:gd name="T13" fmla="*/ 149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9" h="187">
                <a:moveTo>
                  <a:pt x="189" y="149"/>
                </a:moveTo>
                <a:cubicBezTo>
                  <a:pt x="189" y="55"/>
                  <a:pt x="189" y="55"/>
                  <a:pt x="189" y="55"/>
                </a:cubicBezTo>
                <a:cubicBezTo>
                  <a:pt x="134" y="0"/>
                  <a:pt x="134" y="0"/>
                  <a:pt x="134" y="0"/>
                </a:cubicBezTo>
                <a:cubicBezTo>
                  <a:pt x="0" y="135"/>
                  <a:pt x="0" y="135"/>
                  <a:pt x="0" y="135"/>
                </a:cubicBezTo>
                <a:cubicBezTo>
                  <a:pt x="52" y="187"/>
                  <a:pt x="52" y="187"/>
                  <a:pt x="52" y="187"/>
                </a:cubicBezTo>
                <a:cubicBezTo>
                  <a:pt x="149" y="187"/>
                  <a:pt x="149" y="187"/>
                  <a:pt x="149" y="187"/>
                </a:cubicBezTo>
                <a:cubicBezTo>
                  <a:pt x="171" y="187"/>
                  <a:pt x="188" y="170"/>
                  <a:pt x="189" y="149"/>
                </a:cubicBez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Freeform 265"/>
          <p:cNvSpPr/>
          <p:nvPr/>
        </p:nvSpPr>
        <p:spPr bwMode="auto">
          <a:xfrm>
            <a:off x="6448425" y="2774951"/>
            <a:ext cx="292100" cy="339725"/>
          </a:xfrm>
          <a:custGeom>
            <a:avLst/>
            <a:gdLst>
              <a:gd name="T0" fmla="*/ 109 w 184"/>
              <a:gd name="T1" fmla="*/ 214 h 214"/>
              <a:gd name="T2" fmla="*/ 0 w 184"/>
              <a:gd name="T3" fmla="*/ 214 h 214"/>
              <a:gd name="T4" fmla="*/ 0 w 184"/>
              <a:gd name="T5" fmla="*/ 0 h 214"/>
              <a:gd name="T6" fmla="*/ 184 w 184"/>
              <a:gd name="T7" fmla="*/ 0 h 214"/>
              <a:gd name="T8" fmla="*/ 184 w 184"/>
              <a:gd name="T9" fmla="*/ 139 h 214"/>
              <a:gd name="T10" fmla="*/ 109 w 184"/>
              <a:gd name="T11" fmla="*/ 214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4" h="214">
                <a:moveTo>
                  <a:pt x="109" y="214"/>
                </a:moveTo>
                <a:lnTo>
                  <a:pt x="0" y="214"/>
                </a:lnTo>
                <a:lnTo>
                  <a:pt x="0" y="0"/>
                </a:lnTo>
                <a:lnTo>
                  <a:pt x="184" y="0"/>
                </a:lnTo>
                <a:lnTo>
                  <a:pt x="184" y="139"/>
                </a:lnTo>
                <a:lnTo>
                  <a:pt x="109" y="21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266"/>
          <p:cNvSpPr/>
          <p:nvPr/>
        </p:nvSpPr>
        <p:spPr bwMode="auto">
          <a:xfrm>
            <a:off x="6621463" y="2995613"/>
            <a:ext cx="119063" cy="119063"/>
          </a:xfrm>
          <a:custGeom>
            <a:avLst/>
            <a:gdLst>
              <a:gd name="T0" fmla="*/ 0 w 75"/>
              <a:gd name="T1" fmla="*/ 0 h 75"/>
              <a:gd name="T2" fmla="*/ 75 w 75"/>
              <a:gd name="T3" fmla="*/ 0 h 75"/>
              <a:gd name="T4" fmla="*/ 0 w 75"/>
              <a:gd name="T5" fmla="*/ 75 h 75"/>
              <a:gd name="T6" fmla="*/ 0 w 75"/>
              <a:gd name="T7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5" h="75">
                <a:moveTo>
                  <a:pt x="0" y="0"/>
                </a:moveTo>
                <a:lnTo>
                  <a:pt x="75" y="0"/>
                </a:lnTo>
                <a:lnTo>
                  <a:pt x="0" y="75"/>
                </a:lnTo>
                <a:lnTo>
                  <a:pt x="0" y="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Freeform 267"/>
          <p:cNvSpPr/>
          <p:nvPr/>
        </p:nvSpPr>
        <p:spPr bwMode="auto">
          <a:xfrm>
            <a:off x="6589713" y="2736851"/>
            <a:ext cx="200025" cy="203200"/>
          </a:xfrm>
          <a:custGeom>
            <a:avLst/>
            <a:gdLst>
              <a:gd name="T0" fmla="*/ 0 w 126"/>
              <a:gd name="T1" fmla="*/ 100 h 128"/>
              <a:gd name="T2" fmla="*/ 27 w 126"/>
              <a:gd name="T3" fmla="*/ 128 h 128"/>
              <a:gd name="T4" fmla="*/ 27 w 126"/>
              <a:gd name="T5" fmla="*/ 128 h 128"/>
              <a:gd name="T6" fmla="*/ 126 w 126"/>
              <a:gd name="T7" fmla="*/ 28 h 128"/>
              <a:gd name="T8" fmla="*/ 100 w 126"/>
              <a:gd name="T9" fmla="*/ 0 h 128"/>
              <a:gd name="T10" fmla="*/ 0 w 126"/>
              <a:gd name="T11" fmla="*/ 100 h 128"/>
              <a:gd name="T12" fmla="*/ 0 w 126"/>
              <a:gd name="T13" fmla="*/ 10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6" h="128">
                <a:moveTo>
                  <a:pt x="0" y="100"/>
                </a:moveTo>
                <a:lnTo>
                  <a:pt x="27" y="128"/>
                </a:lnTo>
                <a:lnTo>
                  <a:pt x="27" y="128"/>
                </a:lnTo>
                <a:lnTo>
                  <a:pt x="126" y="28"/>
                </a:lnTo>
                <a:lnTo>
                  <a:pt x="100" y="0"/>
                </a:lnTo>
                <a:lnTo>
                  <a:pt x="0" y="100"/>
                </a:lnTo>
                <a:lnTo>
                  <a:pt x="0" y="100"/>
                </a:ln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Freeform 268"/>
          <p:cNvSpPr/>
          <p:nvPr/>
        </p:nvSpPr>
        <p:spPr bwMode="auto">
          <a:xfrm>
            <a:off x="6572250" y="2895601"/>
            <a:ext cx="60325" cy="60325"/>
          </a:xfrm>
          <a:custGeom>
            <a:avLst/>
            <a:gdLst>
              <a:gd name="T0" fmla="*/ 0 w 38"/>
              <a:gd name="T1" fmla="*/ 38 h 38"/>
              <a:gd name="T2" fmla="*/ 11 w 38"/>
              <a:gd name="T3" fmla="*/ 0 h 38"/>
              <a:gd name="T4" fmla="*/ 38 w 38"/>
              <a:gd name="T5" fmla="*/ 28 h 38"/>
              <a:gd name="T6" fmla="*/ 0 w 38"/>
              <a:gd name="T7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8" h="38">
                <a:moveTo>
                  <a:pt x="0" y="38"/>
                </a:moveTo>
                <a:lnTo>
                  <a:pt x="11" y="0"/>
                </a:lnTo>
                <a:lnTo>
                  <a:pt x="38" y="28"/>
                </a:lnTo>
                <a:lnTo>
                  <a:pt x="0" y="38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Freeform 269"/>
          <p:cNvSpPr/>
          <p:nvPr/>
        </p:nvSpPr>
        <p:spPr bwMode="auto">
          <a:xfrm>
            <a:off x="5273675" y="26003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270"/>
          <p:cNvSpPr/>
          <p:nvPr/>
        </p:nvSpPr>
        <p:spPr bwMode="auto">
          <a:xfrm>
            <a:off x="5432425" y="2744788"/>
            <a:ext cx="484188" cy="500063"/>
          </a:xfrm>
          <a:custGeom>
            <a:avLst/>
            <a:gdLst>
              <a:gd name="T0" fmla="*/ 0 w 193"/>
              <a:gd name="T1" fmla="*/ 152 h 199"/>
              <a:gd name="T2" fmla="*/ 48 w 193"/>
              <a:gd name="T3" fmla="*/ 199 h 199"/>
              <a:gd name="T4" fmla="*/ 153 w 193"/>
              <a:gd name="T5" fmla="*/ 199 h 199"/>
              <a:gd name="T6" fmla="*/ 193 w 193"/>
              <a:gd name="T7" fmla="*/ 159 h 199"/>
              <a:gd name="T8" fmla="*/ 193 w 193"/>
              <a:gd name="T9" fmla="*/ 63 h 199"/>
              <a:gd name="T10" fmla="*/ 130 w 193"/>
              <a:gd name="T11" fmla="*/ 0 h 199"/>
              <a:gd name="T12" fmla="*/ 0 w 193"/>
              <a:gd name="T13" fmla="*/ 152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3" h="199">
                <a:moveTo>
                  <a:pt x="0" y="152"/>
                </a:moveTo>
                <a:cubicBezTo>
                  <a:pt x="48" y="199"/>
                  <a:pt x="48" y="199"/>
                  <a:pt x="48" y="199"/>
                </a:cubicBezTo>
                <a:cubicBezTo>
                  <a:pt x="153" y="199"/>
                  <a:pt x="153" y="199"/>
                  <a:pt x="153" y="199"/>
                </a:cubicBezTo>
                <a:cubicBezTo>
                  <a:pt x="175" y="199"/>
                  <a:pt x="193" y="181"/>
                  <a:pt x="193" y="159"/>
                </a:cubicBezTo>
                <a:cubicBezTo>
                  <a:pt x="193" y="63"/>
                  <a:pt x="193" y="63"/>
                  <a:pt x="193" y="63"/>
                </a:cubicBezTo>
                <a:cubicBezTo>
                  <a:pt x="130" y="0"/>
                  <a:pt x="130" y="0"/>
                  <a:pt x="130" y="0"/>
                </a:cubicBezTo>
                <a:lnTo>
                  <a:pt x="0" y="152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Rectangle 271"/>
          <p:cNvSpPr>
            <a:spLocks noChangeArrowheads="1"/>
          </p:cNvSpPr>
          <p:nvPr/>
        </p:nvSpPr>
        <p:spPr bwMode="auto">
          <a:xfrm>
            <a:off x="5432425" y="2744788"/>
            <a:ext cx="327025" cy="3825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Freeform 272"/>
          <p:cNvSpPr/>
          <p:nvPr/>
        </p:nvSpPr>
        <p:spPr bwMode="auto">
          <a:xfrm>
            <a:off x="5476875" y="2787651"/>
            <a:ext cx="236538" cy="293688"/>
          </a:xfrm>
          <a:custGeom>
            <a:avLst/>
            <a:gdLst>
              <a:gd name="T0" fmla="*/ 122 w 149"/>
              <a:gd name="T1" fmla="*/ 0 h 185"/>
              <a:gd name="T2" fmla="*/ 111 w 149"/>
              <a:gd name="T3" fmla="*/ 19 h 185"/>
              <a:gd name="T4" fmla="*/ 38 w 149"/>
              <a:gd name="T5" fmla="*/ 19 h 185"/>
              <a:gd name="T6" fmla="*/ 27 w 149"/>
              <a:gd name="T7" fmla="*/ 0 h 185"/>
              <a:gd name="T8" fmla="*/ 0 w 149"/>
              <a:gd name="T9" fmla="*/ 0 h 185"/>
              <a:gd name="T10" fmla="*/ 0 w 149"/>
              <a:gd name="T11" fmla="*/ 185 h 185"/>
              <a:gd name="T12" fmla="*/ 149 w 149"/>
              <a:gd name="T13" fmla="*/ 185 h 185"/>
              <a:gd name="T14" fmla="*/ 149 w 149"/>
              <a:gd name="T15" fmla="*/ 0 h 185"/>
              <a:gd name="T16" fmla="*/ 122 w 149"/>
              <a:gd name="T17" fmla="*/ 0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9" h="185">
                <a:moveTo>
                  <a:pt x="122" y="0"/>
                </a:moveTo>
                <a:lnTo>
                  <a:pt x="111" y="19"/>
                </a:lnTo>
                <a:lnTo>
                  <a:pt x="38" y="19"/>
                </a:lnTo>
                <a:lnTo>
                  <a:pt x="27" y="0"/>
                </a:lnTo>
                <a:lnTo>
                  <a:pt x="0" y="0"/>
                </a:lnTo>
                <a:lnTo>
                  <a:pt x="0" y="185"/>
                </a:lnTo>
                <a:lnTo>
                  <a:pt x="149" y="185"/>
                </a:lnTo>
                <a:lnTo>
                  <a:pt x="149" y="0"/>
                </a:lnTo>
                <a:lnTo>
                  <a:pt x="122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Rectangle 273"/>
          <p:cNvSpPr>
            <a:spLocks noChangeArrowheads="1"/>
          </p:cNvSpPr>
          <p:nvPr/>
        </p:nvSpPr>
        <p:spPr bwMode="auto">
          <a:xfrm>
            <a:off x="5537200" y="2882901"/>
            <a:ext cx="58738" cy="301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Rectangle 274"/>
          <p:cNvSpPr>
            <a:spLocks noChangeArrowheads="1"/>
          </p:cNvSpPr>
          <p:nvPr/>
        </p:nvSpPr>
        <p:spPr bwMode="auto">
          <a:xfrm>
            <a:off x="5537200" y="2940051"/>
            <a:ext cx="115888" cy="301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Rectangle 275"/>
          <p:cNvSpPr>
            <a:spLocks noChangeArrowheads="1"/>
          </p:cNvSpPr>
          <p:nvPr/>
        </p:nvSpPr>
        <p:spPr bwMode="auto">
          <a:xfrm>
            <a:off x="5537200" y="3000376"/>
            <a:ext cx="115888" cy="285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Freeform 276"/>
          <p:cNvSpPr/>
          <p:nvPr/>
        </p:nvSpPr>
        <p:spPr bwMode="auto">
          <a:xfrm>
            <a:off x="4267200" y="26003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Freeform 277"/>
          <p:cNvSpPr/>
          <p:nvPr/>
        </p:nvSpPr>
        <p:spPr bwMode="auto">
          <a:xfrm>
            <a:off x="4425950" y="2744788"/>
            <a:ext cx="484188" cy="500063"/>
          </a:xfrm>
          <a:custGeom>
            <a:avLst/>
            <a:gdLst>
              <a:gd name="T0" fmla="*/ 0 w 193"/>
              <a:gd name="T1" fmla="*/ 152 h 199"/>
              <a:gd name="T2" fmla="*/ 48 w 193"/>
              <a:gd name="T3" fmla="*/ 199 h 199"/>
              <a:gd name="T4" fmla="*/ 153 w 193"/>
              <a:gd name="T5" fmla="*/ 199 h 199"/>
              <a:gd name="T6" fmla="*/ 193 w 193"/>
              <a:gd name="T7" fmla="*/ 160 h 199"/>
              <a:gd name="T8" fmla="*/ 193 w 193"/>
              <a:gd name="T9" fmla="*/ 63 h 199"/>
              <a:gd name="T10" fmla="*/ 130 w 193"/>
              <a:gd name="T11" fmla="*/ 0 h 199"/>
              <a:gd name="T12" fmla="*/ 0 w 193"/>
              <a:gd name="T13" fmla="*/ 152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3" h="199">
                <a:moveTo>
                  <a:pt x="0" y="152"/>
                </a:moveTo>
                <a:cubicBezTo>
                  <a:pt x="48" y="199"/>
                  <a:pt x="48" y="199"/>
                  <a:pt x="48" y="199"/>
                </a:cubicBezTo>
                <a:cubicBezTo>
                  <a:pt x="153" y="199"/>
                  <a:pt x="153" y="199"/>
                  <a:pt x="153" y="199"/>
                </a:cubicBezTo>
                <a:cubicBezTo>
                  <a:pt x="175" y="199"/>
                  <a:pt x="192" y="182"/>
                  <a:pt x="193" y="160"/>
                </a:cubicBezTo>
                <a:cubicBezTo>
                  <a:pt x="193" y="63"/>
                  <a:pt x="193" y="63"/>
                  <a:pt x="193" y="63"/>
                </a:cubicBezTo>
                <a:cubicBezTo>
                  <a:pt x="130" y="0"/>
                  <a:pt x="130" y="0"/>
                  <a:pt x="130" y="0"/>
                </a:cubicBezTo>
                <a:lnTo>
                  <a:pt x="0" y="152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Rectangle 278"/>
          <p:cNvSpPr>
            <a:spLocks noChangeArrowheads="1"/>
          </p:cNvSpPr>
          <p:nvPr/>
        </p:nvSpPr>
        <p:spPr bwMode="auto">
          <a:xfrm>
            <a:off x="4425950" y="2744788"/>
            <a:ext cx="327025" cy="3825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Freeform 279"/>
          <p:cNvSpPr/>
          <p:nvPr/>
        </p:nvSpPr>
        <p:spPr bwMode="auto">
          <a:xfrm>
            <a:off x="4470400" y="2787651"/>
            <a:ext cx="236538" cy="293688"/>
          </a:xfrm>
          <a:custGeom>
            <a:avLst/>
            <a:gdLst>
              <a:gd name="T0" fmla="*/ 122 w 149"/>
              <a:gd name="T1" fmla="*/ 0 h 185"/>
              <a:gd name="T2" fmla="*/ 111 w 149"/>
              <a:gd name="T3" fmla="*/ 19 h 185"/>
              <a:gd name="T4" fmla="*/ 38 w 149"/>
              <a:gd name="T5" fmla="*/ 19 h 185"/>
              <a:gd name="T6" fmla="*/ 27 w 149"/>
              <a:gd name="T7" fmla="*/ 0 h 185"/>
              <a:gd name="T8" fmla="*/ 0 w 149"/>
              <a:gd name="T9" fmla="*/ 0 h 185"/>
              <a:gd name="T10" fmla="*/ 0 w 149"/>
              <a:gd name="T11" fmla="*/ 185 h 185"/>
              <a:gd name="T12" fmla="*/ 149 w 149"/>
              <a:gd name="T13" fmla="*/ 185 h 185"/>
              <a:gd name="T14" fmla="*/ 149 w 149"/>
              <a:gd name="T15" fmla="*/ 0 h 185"/>
              <a:gd name="T16" fmla="*/ 122 w 149"/>
              <a:gd name="T17" fmla="*/ 0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9" h="185">
                <a:moveTo>
                  <a:pt x="122" y="0"/>
                </a:moveTo>
                <a:lnTo>
                  <a:pt x="111" y="19"/>
                </a:lnTo>
                <a:lnTo>
                  <a:pt x="38" y="19"/>
                </a:lnTo>
                <a:lnTo>
                  <a:pt x="27" y="0"/>
                </a:lnTo>
                <a:lnTo>
                  <a:pt x="0" y="0"/>
                </a:lnTo>
                <a:lnTo>
                  <a:pt x="0" y="185"/>
                </a:lnTo>
                <a:lnTo>
                  <a:pt x="149" y="185"/>
                </a:lnTo>
                <a:lnTo>
                  <a:pt x="149" y="0"/>
                </a:lnTo>
                <a:lnTo>
                  <a:pt x="122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Freeform 280"/>
          <p:cNvSpPr/>
          <p:nvPr/>
        </p:nvSpPr>
        <p:spPr bwMode="auto">
          <a:xfrm>
            <a:off x="4510088" y="2884488"/>
            <a:ext cx="166688" cy="134938"/>
          </a:xfrm>
          <a:custGeom>
            <a:avLst/>
            <a:gdLst>
              <a:gd name="T0" fmla="*/ 86 w 105"/>
              <a:gd name="T1" fmla="*/ 0 h 85"/>
              <a:gd name="T2" fmla="*/ 40 w 105"/>
              <a:gd name="T3" fmla="*/ 46 h 85"/>
              <a:gd name="T4" fmla="*/ 19 w 105"/>
              <a:gd name="T5" fmla="*/ 27 h 85"/>
              <a:gd name="T6" fmla="*/ 0 w 105"/>
              <a:gd name="T7" fmla="*/ 46 h 85"/>
              <a:gd name="T8" fmla="*/ 40 w 105"/>
              <a:gd name="T9" fmla="*/ 85 h 85"/>
              <a:gd name="T10" fmla="*/ 40 w 105"/>
              <a:gd name="T11" fmla="*/ 85 h 85"/>
              <a:gd name="T12" fmla="*/ 40 w 105"/>
              <a:gd name="T13" fmla="*/ 85 h 85"/>
              <a:gd name="T14" fmla="*/ 105 w 105"/>
              <a:gd name="T15" fmla="*/ 19 h 85"/>
              <a:gd name="T16" fmla="*/ 86 w 105"/>
              <a:gd name="T17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5" h="85">
                <a:moveTo>
                  <a:pt x="86" y="0"/>
                </a:moveTo>
                <a:lnTo>
                  <a:pt x="40" y="46"/>
                </a:lnTo>
                <a:lnTo>
                  <a:pt x="19" y="27"/>
                </a:lnTo>
                <a:lnTo>
                  <a:pt x="0" y="46"/>
                </a:lnTo>
                <a:lnTo>
                  <a:pt x="40" y="85"/>
                </a:lnTo>
                <a:lnTo>
                  <a:pt x="40" y="85"/>
                </a:lnTo>
                <a:lnTo>
                  <a:pt x="40" y="85"/>
                </a:lnTo>
                <a:lnTo>
                  <a:pt x="105" y="19"/>
                </a:lnTo>
                <a:lnTo>
                  <a:pt x="86" y="0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Freeform 281"/>
          <p:cNvSpPr/>
          <p:nvPr/>
        </p:nvSpPr>
        <p:spPr bwMode="auto">
          <a:xfrm>
            <a:off x="3260725" y="26003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Freeform 282"/>
          <p:cNvSpPr/>
          <p:nvPr/>
        </p:nvSpPr>
        <p:spPr bwMode="auto">
          <a:xfrm>
            <a:off x="3390900" y="2779713"/>
            <a:ext cx="512763" cy="465138"/>
          </a:xfrm>
          <a:custGeom>
            <a:avLst/>
            <a:gdLst>
              <a:gd name="T0" fmla="*/ 0 w 204"/>
              <a:gd name="T1" fmla="*/ 114 h 185"/>
              <a:gd name="T2" fmla="*/ 71 w 204"/>
              <a:gd name="T3" fmla="*/ 185 h 185"/>
              <a:gd name="T4" fmla="*/ 164 w 204"/>
              <a:gd name="T5" fmla="*/ 185 h 185"/>
              <a:gd name="T6" fmla="*/ 204 w 204"/>
              <a:gd name="T7" fmla="*/ 145 h 185"/>
              <a:gd name="T8" fmla="*/ 204 w 204"/>
              <a:gd name="T9" fmla="*/ 82 h 185"/>
              <a:gd name="T10" fmla="*/ 122 w 204"/>
              <a:gd name="T11" fmla="*/ 0 h 185"/>
              <a:gd name="T12" fmla="*/ 0 w 204"/>
              <a:gd name="T13" fmla="*/ 114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85">
                <a:moveTo>
                  <a:pt x="0" y="114"/>
                </a:moveTo>
                <a:cubicBezTo>
                  <a:pt x="71" y="185"/>
                  <a:pt x="71" y="185"/>
                  <a:pt x="71" y="185"/>
                </a:cubicBezTo>
                <a:cubicBezTo>
                  <a:pt x="164" y="185"/>
                  <a:pt x="164" y="185"/>
                  <a:pt x="164" y="185"/>
                </a:cubicBezTo>
                <a:cubicBezTo>
                  <a:pt x="186" y="185"/>
                  <a:pt x="204" y="167"/>
                  <a:pt x="204" y="145"/>
                </a:cubicBezTo>
                <a:cubicBezTo>
                  <a:pt x="204" y="82"/>
                  <a:pt x="204" y="82"/>
                  <a:pt x="204" y="82"/>
                </a:cubicBezTo>
                <a:cubicBezTo>
                  <a:pt x="122" y="0"/>
                  <a:pt x="122" y="0"/>
                  <a:pt x="122" y="0"/>
                </a:cubicBezTo>
                <a:lnTo>
                  <a:pt x="0" y="114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Freeform 283"/>
          <p:cNvSpPr/>
          <p:nvPr/>
        </p:nvSpPr>
        <p:spPr bwMode="auto">
          <a:xfrm>
            <a:off x="3390900" y="2779713"/>
            <a:ext cx="382588" cy="287338"/>
          </a:xfrm>
          <a:custGeom>
            <a:avLst/>
            <a:gdLst>
              <a:gd name="T0" fmla="*/ 193 w 241"/>
              <a:gd name="T1" fmla="*/ 0 h 181"/>
              <a:gd name="T2" fmla="*/ 48 w 241"/>
              <a:gd name="T3" fmla="*/ 0 h 181"/>
              <a:gd name="T4" fmla="*/ 0 w 241"/>
              <a:gd name="T5" fmla="*/ 89 h 181"/>
              <a:gd name="T6" fmla="*/ 0 w 241"/>
              <a:gd name="T7" fmla="*/ 181 h 181"/>
              <a:gd name="T8" fmla="*/ 241 w 241"/>
              <a:gd name="T9" fmla="*/ 181 h 181"/>
              <a:gd name="T10" fmla="*/ 241 w 241"/>
              <a:gd name="T11" fmla="*/ 89 h 181"/>
              <a:gd name="T12" fmla="*/ 193 w 241"/>
              <a:gd name="T13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181">
                <a:moveTo>
                  <a:pt x="193" y="0"/>
                </a:moveTo>
                <a:lnTo>
                  <a:pt x="48" y="0"/>
                </a:lnTo>
                <a:lnTo>
                  <a:pt x="0" y="89"/>
                </a:lnTo>
                <a:lnTo>
                  <a:pt x="0" y="181"/>
                </a:lnTo>
                <a:lnTo>
                  <a:pt x="241" y="181"/>
                </a:lnTo>
                <a:lnTo>
                  <a:pt x="241" y="89"/>
                </a:lnTo>
                <a:lnTo>
                  <a:pt x="193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Freeform 284"/>
          <p:cNvSpPr/>
          <p:nvPr/>
        </p:nvSpPr>
        <p:spPr bwMode="auto">
          <a:xfrm>
            <a:off x="3441700" y="2814638"/>
            <a:ext cx="280988" cy="149225"/>
          </a:xfrm>
          <a:custGeom>
            <a:avLst/>
            <a:gdLst>
              <a:gd name="T0" fmla="*/ 133 w 177"/>
              <a:gd name="T1" fmla="*/ 94 h 94"/>
              <a:gd name="T2" fmla="*/ 152 w 177"/>
              <a:gd name="T3" fmla="*/ 67 h 94"/>
              <a:gd name="T4" fmla="*/ 177 w 177"/>
              <a:gd name="T5" fmla="*/ 67 h 94"/>
              <a:gd name="T6" fmla="*/ 144 w 177"/>
              <a:gd name="T7" fmla="*/ 0 h 94"/>
              <a:gd name="T8" fmla="*/ 33 w 177"/>
              <a:gd name="T9" fmla="*/ 0 h 94"/>
              <a:gd name="T10" fmla="*/ 0 w 177"/>
              <a:gd name="T11" fmla="*/ 67 h 94"/>
              <a:gd name="T12" fmla="*/ 22 w 177"/>
              <a:gd name="T13" fmla="*/ 67 h 94"/>
              <a:gd name="T14" fmla="*/ 41 w 177"/>
              <a:gd name="T15" fmla="*/ 94 h 94"/>
              <a:gd name="T16" fmla="*/ 133 w 177"/>
              <a:gd name="T17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7" h="94">
                <a:moveTo>
                  <a:pt x="133" y="94"/>
                </a:moveTo>
                <a:lnTo>
                  <a:pt x="152" y="67"/>
                </a:lnTo>
                <a:lnTo>
                  <a:pt x="177" y="67"/>
                </a:lnTo>
                <a:lnTo>
                  <a:pt x="144" y="0"/>
                </a:lnTo>
                <a:lnTo>
                  <a:pt x="33" y="0"/>
                </a:lnTo>
                <a:lnTo>
                  <a:pt x="0" y="67"/>
                </a:lnTo>
                <a:lnTo>
                  <a:pt x="22" y="67"/>
                </a:lnTo>
                <a:lnTo>
                  <a:pt x="41" y="94"/>
                </a:lnTo>
                <a:lnTo>
                  <a:pt x="133" y="94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" name="Freeform 285"/>
          <p:cNvSpPr/>
          <p:nvPr/>
        </p:nvSpPr>
        <p:spPr bwMode="auto">
          <a:xfrm>
            <a:off x="2254250" y="26003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Freeform 286"/>
          <p:cNvSpPr/>
          <p:nvPr/>
        </p:nvSpPr>
        <p:spPr bwMode="auto">
          <a:xfrm>
            <a:off x="2384425" y="2779713"/>
            <a:ext cx="512763" cy="465138"/>
          </a:xfrm>
          <a:custGeom>
            <a:avLst/>
            <a:gdLst>
              <a:gd name="T0" fmla="*/ 0 w 204"/>
              <a:gd name="T1" fmla="*/ 114 h 185"/>
              <a:gd name="T2" fmla="*/ 71 w 204"/>
              <a:gd name="T3" fmla="*/ 185 h 185"/>
              <a:gd name="T4" fmla="*/ 164 w 204"/>
              <a:gd name="T5" fmla="*/ 185 h 185"/>
              <a:gd name="T6" fmla="*/ 204 w 204"/>
              <a:gd name="T7" fmla="*/ 145 h 185"/>
              <a:gd name="T8" fmla="*/ 204 w 204"/>
              <a:gd name="T9" fmla="*/ 82 h 185"/>
              <a:gd name="T10" fmla="*/ 122 w 204"/>
              <a:gd name="T11" fmla="*/ 0 h 185"/>
              <a:gd name="T12" fmla="*/ 0 w 204"/>
              <a:gd name="T13" fmla="*/ 114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85">
                <a:moveTo>
                  <a:pt x="0" y="114"/>
                </a:moveTo>
                <a:cubicBezTo>
                  <a:pt x="71" y="185"/>
                  <a:pt x="71" y="185"/>
                  <a:pt x="71" y="185"/>
                </a:cubicBezTo>
                <a:cubicBezTo>
                  <a:pt x="164" y="185"/>
                  <a:pt x="164" y="185"/>
                  <a:pt x="164" y="185"/>
                </a:cubicBezTo>
                <a:cubicBezTo>
                  <a:pt x="186" y="185"/>
                  <a:pt x="204" y="167"/>
                  <a:pt x="204" y="145"/>
                </a:cubicBezTo>
                <a:cubicBezTo>
                  <a:pt x="204" y="82"/>
                  <a:pt x="204" y="82"/>
                  <a:pt x="204" y="82"/>
                </a:cubicBezTo>
                <a:cubicBezTo>
                  <a:pt x="122" y="0"/>
                  <a:pt x="122" y="0"/>
                  <a:pt x="122" y="0"/>
                </a:cubicBezTo>
                <a:lnTo>
                  <a:pt x="0" y="114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Freeform 287"/>
          <p:cNvSpPr/>
          <p:nvPr/>
        </p:nvSpPr>
        <p:spPr bwMode="auto">
          <a:xfrm>
            <a:off x="2384425" y="2779713"/>
            <a:ext cx="382588" cy="287338"/>
          </a:xfrm>
          <a:custGeom>
            <a:avLst/>
            <a:gdLst>
              <a:gd name="T0" fmla="*/ 193 w 241"/>
              <a:gd name="T1" fmla="*/ 0 h 181"/>
              <a:gd name="T2" fmla="*/ 48 w 241"/>
              <a:gd name="T3" fmla="*/ 0 h 181"/>
              <a:gd name="T4" fmla="*/ 0 w 241"/>
              <a:gd name="T5" fmla="*/ 89 h 181"/>
              <a:gd name="T6" fmla="*/ 0 w 241"/>
              <a:gd name="T7" fmla="*/ 181 h 181"/>
              <a:gd name="T8" fmla="*/ 241 w 241"/>
              <a:gd name="T9" fmla="*/ 181 h 181"/>
              <a:gd name="T10" fmla="*/ 241 w 241"/>
              <a:gd name="T11" fmla="*/ 89 h 181"/>
              <a:gd name="T12" fmla="*/ 193 w 241"/>
              <a:gd name="T13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181">
                <a:moveTo>
                  <a:pt x="193" y="0"/>
                </a:moveTo>
                <a:lnTo>
                  <a:pt x="48" y="0"/>
                </a:lnTo>
                <a:lnTo>
                  <a:pt x="0" y="89"/>
                </a:lnTo>
                <a:lnTo>
                  <a:pt x="0" y="181"/>
                </a:lnTo>
                <a:lnTo>
                  <a:pt x="241" y="181"/>
                </a:lnTo>
                <a:lnTo>
                  <a:pt x="241" y="89"/>
                </a:lnTo>
                <a:lnTo>
                  <a:pt x="193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Freeform 288"/>
          <p:cNvSpPr/>
          <p:nvPr/>
        </p:nvSpPr>
        <p:spPr bwMode="auto">
          <a:xfrm>
            <a:off x="2435225" y="2814638"/>
            <a:ext cx="280988" cy="149225"/>
          </a:xfrm>
          <a:custGeom>
            <a:avLst/>
            <a:gdLst>
              <a:gd name="T0" fmla="*/ 133 w 177"/>
              <a:gd name="T1" fmla="*/ 94 h 94"/>
              <a:gd name="T2" fmla="*/ 152 w 177"/>
              <a:gd name="T3" fmla="*/ 67 h 94"/>
              <a:gd name="T4" fmla="*/ 177 w 177"/>
              <a:gd name="T5" fmla="*/ 67 h 94"/>
              <a:gd name="T6" fmla="*/ 144 w 177"/>
              <a:gd name="T7" fmla="*/ 0 h 94"/>
              <a:gd name="T8" fmla="*/ 33 w 177"/>
              <a:gd name="T9" fmla="*/ 0 h 94"/>
              <a:gd name="T10" fmla="*/ 0 w 177"/>
              <a:gd name="T11" fmla="*/ 67 h 94"/>
              <a:gd name="T12" fmla="*/ 22 w 177"/>
              <a:gd name="T13" fmla="*/ 67 h 94"/>
              <a:gd name="T14" fmla="*/ 41 w 177"/>
              <a:gd name="T15" fmla="*/ 94 h 94"/>
              <a:gd name="T16" fmla="*/ 133 w 177"/>
              <a:gd name="T17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7" h="94">
                <a:moveTo>
                  <a:pt x="133" y="94"/>
                </a:moveTo>
                <a:lnTo>
                  <a:pt x="152" y="67"/>
                </a:lnTo>
                <a:lnTo>
                  <a:pt x="177" y="67"/>
                </a:lnTo>
                <a:lnTo>
                  <a:pt x="144" y="0"/>
                </a:lnTo>
                <a:lnTo>
                  <a:pt x="33" y="0"/>
                </a:lnTo>
                <a:lnTo>
                  <a:pt x="0" y="67"/>
                </a:lnTo>
                <a:lnTo>
                  <a:pt x="22" y="67"/>
                </a:lnTo>
                <a:lnTo>
                  <a:pt x="41" y="94"/>
                </a:lnTo>
                <a:lnTo>
                  <a:pt x="133" y="94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Freeform 289"/>
          <p:cNvSpPr/>
          <p:nvPr/>
        </p:nvSpPr>
        <p:spPr bwMode="auto">
          <a:xfrm>
            <a:off x="2460625" y="2874963"/>
            <a:ext cx="230188" cy="30163"/>
          </a:xfrm>
          <a:custGeom>
            <a:avLst/>
            <a:gdLst>
              <a:gd name="T0" fmla="*/ 0 w 145"/>
              <a:gd name="T1" fmla="*/ 19 h 19"/>
              <a:gd name="T2" fmla="*/ 145 w 145"/>
              <a:gd name="T3" fmla="*/ 19 h 19"/>
              <a:gd name="T4" fmla="*/ 136 w 145"/>
              <a:gd name="T5" fmla="*/ 0 h 19"/>
              <a:gd name="T6" fmla="*/ 9 w 145"/>
              <a:gd name="T7" fmla="*/ 0 h 19"/>
              <a:gd name="T8" fmla="*/ 0 w 145"/>
              <a:gd name="T9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5" h="19">
                <a:moveTo>
                  <a:pt x="0" y="19"/>
                </a:moveTo>
                <a:lnTo>
                  <a:pt x="145" y="19"/>
                </a:lnTo>
                <a:lnTo>
                  <a:pt x="136" y="0"/>
                </a:lnTo>
                <a:lnTo>
                  <a:pt x="9" y="0"/>
                </a:lnTo>
                <a:lnTo>
                  <a:pt x="0" y="1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Freeform 290"/>
          <p:cNvSpPr/>
          <p:nvPr/>
        </p:nvSpPr>
        <p:spPr bwMode="auto">
          <a:xfrm>
            <a:off x="2484438" y="2832101"/>
            <a:ext cx="182563" cy="25400"/>
          </a:xfrm>
          <a:custGeom>
            <a:avLst/>
            <a:gdLst>
              <a:gd name="T0" fmla="*/ 8 w 115"/>
              <a:gd name="T1" fmla="*/ 0 h 16"/>
              <a:gd name="T2" fmla="*/ 0 w 115"/>
              <a:gd name="T3" fmla="*/ 16 h 16"/>
              <a:gd name="T4" fmla="*/ 115 w 115"/>
              <a:gd name="T5" fmla="*/ 16 h 16"/>
              <a:gd name="T6" fmla="*/ 107 w 115"/>
              <a:gd name="T7" fmla="*/ 0 h 16"/>
              <a:gd name="T8" fmla="*/ 8 w 115"/>
              <a:gd name="T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" h="16">
                <a:moveTo>
                  <a:pt x="8" y="0"/>
                </a:moveTo>
                <a:lnTo>
                  <a:pt x="0" y="16"/>
                </a:lnTo>
                <a:lnTo>
                  <a:pt x="115" y="16"/>
                </a:lnTo>
                <a:lnTo>
                  <a:pt x="107" y="0"/>
                </a:lnTo>
                <a:lnTo>
                  <a:pt x="8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Freeform 291"/>
          <p:cNvSpPr/>
          <p:nvPr/>
        </p:nvSpPr>
        <p:spPr bwMode="auto">
          <a:xfrm>
            <a:off x="1247775" y="26003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292"/>
          <p:cNvSpPr/>
          <p:nvPr/>
        </p:nvSpPr>
        <p:spPr bwMode="auto">
          <a:xfrm>
            <a:off x="1377950" y="2749551"/>
            <a:ext cx="512763" cy="495300"/>
          </a:xfrm>
          <a:custGeom>
            <a:avLst/>
            <a:gdLst>
              <a:gd name="T0" fmla="*/ 0 w 204"/>
              <a:gd name="T1" fmla="*/ 138 h 197"/>
              <a:gd name="T2" fmla="*/ 59 w 204"/>
              <a:gd name="T3" fmla="*/ 197 h 197"/>
              <a:gd name="T4" fmla="*/ 164 w 204"/>
              <a:gd name="T5" fmla="*/ 197 h 197"/>
              <a:gd name="T6" fmla="*/ 204 w 204"/>
              <a:gd name="T7" fmla="*/ 157 h 197"/>
              <a:gd name="T8" fmla="*/ 204 w 204"/>
              <a:gd name="T9" fmla="*/ 82 h 197"/>
              <a:gd name="T10" fmla="*/ 122 w 204"/>
              <a:gd name="T11" fmla="*/ 0 h 197"/>
              <a:gd name="T12" fmla="*/ 0 w 204"/>
              <a:gd name="T13" fmla="*/ 138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97">
                <a:moveTo>
                  <a:pt x="0" y="138"/>
                </a:moveTo>
                <a:cubicBezTo>
                  <a:pt x="59" y="197"/>
                  <a:pt x="59" y="197"/>
                  <a:pt x="59" y="197"/>
                </a:cubicBezTo>
                <a:cubicBezTo>
                  <a:pt x="164" y="197"/>
                  <a:pt x="164" y="197"/>
                  <a:pt x="164" y="197"/>
                </a:cubicBezTo>
                <a:cubicBezTo>
                  <a:pt x="186" y="197"/>
                  <a:pt x="204" y="179"/>
                  <a:pt x="204" y="157"/>
                </a:cubicBezTo>
                <a:cubicBezTo>
                  <a:pt x="204" y="82"/>
                  <a:pt x="204" y="82"/>
                  <a:pt x="204" y="82"/>
                </a:cubicBezTo>
                <a:cubicBezTo>
                  <a:pt x="122" y="0"/>
                  <a:pt x="122" y="0"/>
                  <a:pt x="122" y="0"/>
                </a:cubicBezTo>
                <a:lnTo>
                  <a:pt x="0" y="138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Freeform 293"/>
          <p:cNvSpPr/>
          <p:nvPr/>
        </p:nvSpPr>
        <p:spPr bwMode="auto">
          <a:xfrm>
            <a:off x="1377950" y="2749551"/>
            <a:ext cx="382588" cy="347663"/>
          </a:xfrm>
          <a:custGeom>
            <a:avLst/>
            <a:gdLst>
              <a:gd name="T0" fmla="*/ 193 w 241"/>
              <a:gd name="T1" fmla="*/ 0 h 219"/>
              <a:gd name="T2" fmla="*/ 48 w 241"/>
              <a:gd name="T3" fmla="*/ 0 h 219"/>
              <a:gd name="T4" fmla="*/ 0 w 241"/>
              <a:gd name="T5" fmla="*/ 89 h 219"/>
              <a:gd name="T6" fmla="*/ 0 w 241"/>
              <a:gd name="T7" fmla="*/ 219 h 219"/>
              <a:gd name="T8" fmla="*/ 241 w 241"/>
              <a:gd name="T9" fmla="*/ 219 h 219"/>
              <a:gd name="T10" fmla="*/ 241 w 241"/>
              <a:gd name="T11" fmla="*/ 89 h 219"/>
              <a:gd name="T12" fmla="*/ 193 w 241"/>
              <a:gd name="T13" fmla="*/ 0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19">
                <a:moveTo>
                  <a:pt x="193" y="0"/>
                </a:moveTo>
                <a:lnTo>
                  <a:pt x="48" y="0"/>
                </a:lnTo>
                <a:lnTo>
                  <a:pt x="0" y="89"/>
                </a:lnTo>
                <a:lnTo>
                  <a:pt x="0" y="219"/>
                </a:lnTo>
                <a:lnTo>
                  <a:pt x="241" y="219"/>
                </a:lnTo>
                <a:lnTo>
                  <a:pt x="241" y="89"/>
                </a:lnTo>
                <a:lnTo>
                  <a:pt x="193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Freeform 294"/>
          <p:cNvSpPr/>
          <p:nvPr/>
        </p:nvSpPr>
        <p:spPr bwMode="auto">
          <a:xfrm>
            <a:off x="1425575" y="2784476"/>
            <a:ext cx="284163" cy="106363"/>
          </a:xfrm>
          <a:custGeom>
            <a:avLst/>
            <a:gdLst>
              <a:gd name="T0" fmla="*/ 146 w 179"/>
              <a:gd name="T1" fmla="*/ 0 h 67"/>
              <a:gd name="T2" fmla="*/ 35 w 179"/>
              <a:gd name="T3" fmla="*/ 0 h 67"/>
              <a:gd name="T4" fmla="*/ 0 w 179"/>
              <a:gd name="T5" fmla="*/ 67 h 67"/>
              <a:gd name="T6" fmla="*/ 179 w 179"/>
              <a:gd name="T7" fmla="*/ 67 h 67"/>
              <a:gd name="T8" fmla="*/ 146 w 179"/>
              <a:gd name="T9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9" h="67">
                <a:moveTo>
                  <a:pt x="146" y="0"/>
                </a:moveTo>
                <a:lnTo>
                  <a:pt x="35" y="0"/>
                </a:lnTo>
                <a:lnTo>
                  <a:pt x="0" y="67"/>
                </a:lnTo>
                <a:lnTo>
                  <a:pt x="179" y="67"/>
                </a:lnTo>
                <a:lnTo>
                  <a:pt x="146" y="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Freeform 295"/>
          <p:cNvSpPr/>
          <p:nvPr/>
        </p:nvSpPr>
        <p:spPr bwMode="auto">
          <a:xfrm>
            <a:off x="1508125" y="2935288"/>
            <a:ext cx="119063" cy="28575"/>
          </a:xfrm>
          <a:custGeom>
            <a:avLst/>
            <a:gdLst>
              <a:gd name="T0" fmla="*/ 6 w 47"/>
              <a:gd name="T1" fmla="*/ 0 h 11"/>
              <a:gd name="T2" fmla="*/ 0 w 47"/>
              <a:gd name="T3" fmla="*/ 5 h 11"/>
              <a:gd name="T4" fmla="*/ 6 w 47"/>
              <a:gd name="T5" fmla="*/ 11 h 11"/>
              <a:gd name="T6" fmla="*/ 41 w 47"/>
              <a:gd name="T7" fmla="*/ 11 h 11"/>
              <a:gd name="T8" fmla="*/ 47 w 47"/>
              <a:gd name="T9" fmla="*/ 5 h 11"/>
              <a:gd name="T10" fmla="*/ 41 w 47"/>
              <a:gd name="T11" fmla="*/ 0 h 11"/>
              <a:gd name="T12" fmla="*/ 6 w 47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7" h="11">
                <a:moveTo>
                  <a:pt x="6" y="0"/>
                </a:moveTo>
                <a:cubicBezTo>
                  <a:pt x="3" y="0"/>
                  <a:pt x="0" y="2"/>
                  <a:pt x="0" y="5"/>
                </a:cubicBezTo>
                <a:cubicBezTo>
                  <a:pt x="0" y="9"/>
                  <a:pt x="3" y="11"/>
                  <a:pt x="6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4" y="11"/>
                  <a:pt x="47" y="9"/>
                  <a:pt x="47" y="5"/>
                </a:cubicBezTo>
                <a:cubicBezTo>
                  <a:pt x="47" y="2"/>
                  <a:pt x="44" y="0"/>
                  <a:pt x="41" y="0"/>
                </a:cubicBezTo>
                <a:lnTo>
                  <a:pt x="6" y="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296"/>
          <p:cNvSpPr/>
          <p:nvPr/>
        </p:nvSpPr>
        <p:spPr bwMode="auto">
          <a:xfrm>
            <a:off x="241300" y="2600326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297"/>
          <p:cNvSpPr/>
          <p:nvPr/>
        </p:nvSpPr>
        <p:spPr bwMode="auto">
          <a:xfrm>
            <a:off x="371475" y="2749551"/>
            <a:ext cx="512763" cy="495300"/>
          </a:xfrm>
          <a:custGeom>
            <a:avLst/>
            <a:gdLst>
              <a:gd name="T0" fmla="*/ 0 w 204"/>
              <a:gd name="T1" fmla="*/ 138 h 197"/>
              <a:gd name="T2" fmla="*/ 59 w 204"/>
              <a:gd name="T3" fmla="*/ 197 h 197"/>
              <a:gd name="T4" fmla="*/ 164 w 204"/>
              <a:gd name="T5" fmla="*/ 197 h 197"/>
              <a:gd name="T6" fmla="*/ 204 w 204"/>
              <a:gd name="T7" fmla="*/ 157 h 197"/>
              <a:gd name="T8" fmla="*/ 204 w 204"/>
              <a:gd name="T9" fmla="*/ 82 h 197"/>
              <a:gd name="T10" fmla="*/ 122 w 204"/>
              <a:gd name="T11" fmla="*/ 0 h 197"/>
              <a:gd name="T12" fmla="*/ 0 w 204"/>
              <a:gd name="T13" fmla="*/ 138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97">
                <a:moveTo>
                  <a:pt x="0" y="138"/>
                </a:moveTo>
                <a:cubicBezTo>
                  <a:pt x="59" y="197"/>
                  <a:pt x="59" y="197"/>
                  <a:pt x="59" y="197"/>
                </a:cubicBezTo>
                <a:cubicBezTo>
                  <a:pt x="164" y="197"/>
                  <a:pt x="164" y="197"/>
                  <a:pt x="164" y="197"/>
                </a:cubicBezTo>
                <a:cubicBezTo>
                  <a:pt x="186" y="197"/>
                  <a:pt x="204" y="179"/>
                  <a:pt x="204" y="157"/>
                </a:cubicBezTo>
                <a:cubicBezTo>
                  <a:pt x="204" y="82"/>
                  <a:pt x="204" y="82"/>
                  <a:pt x="204" y="82"/>
                </a:cubicBezTo>
                <a:cubicBezTo>
                  <a:pt x="122" y="0"/>
                  <a:pt x="122" y="0"/>
                  <a:pt x="122" y="0"/>
                </a:cubicBezTo>
                <a:lnTo>
                  <a:pt x="0" y="138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298"/>
          <p:cNvSpPr/>
          <p:nvPr/>
        </p:nvSpPr>
        <p:spPr bwMode="auto">
          <a:xfrm>
            <a:off x="371475" y="2749551"/>
            <a:ext cx="382588" cy="347663"/>
          </a:xfrm>
          <a:custGeom>
            <a:avLst/>
            <a:gdLst>
              <a:gd name="T0" fmla="*/ 193 w 241"/>
              <a:gd name="T1" fmla="*/ 0 h 219"/>
              <a:gd name="T2" fmla="*/ 48 w 241"/>
              <a:gd name="T3" fmla="*/ 0 h 219"/>
              <a:gd name="T4" fmla="*/ 0 w 241"/>
              <a:gd name="T5" fmla="*/ 89 h 219"/>
              <a:gd name="T6" fmla="*/ 0 w 241"/>
              <a:gd name="T7" fmla="*/ 219 h 219"/>
              <a:gd name="T8" fmla="*/ 241 w 241"/>
              <a:gd name="T9" fmla="*/ 219 h 219"/>
              <a:gd name="T10" fmla="*/ 241 w 241"/>
              <a:gd name="T11" fmla="*/ 89 h 219"/>
              <a:gd name="T12" fmla="*/ 193 w 241"/>
              <a:gd name="T13" fmla="*/ 0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19">
                <a:moveTo>
                  <a:pt x="193" y="0"/>
                </a:moveTo>
                <a:lnTo>
                  <a:pt x="48" y="0"/>
                </a:lnTo>
                <a:lnTo>
                  <a:pt x="0" y="89"/>
                </a:lnTo>
                <a:lnTo>
                  <a:pt x="0" y="219"/>
                </a:lnTo>
                <a:lnTo>
                  <a:pt x="241" y="219"/>
                </a:lnTo>
                <a:lnTo>
                  <a:pt x="241" y="89"/>
                </a:lnTo>
                <a:lnTo>
                  <a:pt x="193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Freeform 299"/>
          <p:cNvSpPr/>
          <p:nvPr/>
        </p:nvSpPr>
        <p:spPr bwMode="auto">
          <a:xfrm>
            <a:off x="422275" y="2784476"/>
            <a:ext cx="284163" cy="106363"/>
          </a:xfrm>
          <a:custGeom>
            <a:avLst/>
            <a:gdLst>
              <a:gd name="T0" fmla="*/ 144 w 179"/>
              <a:gd name="T1" fmla="*/ 0 h 67"/>
              <a:gd name="T2" fmla="*/ 33 w 179"/>
              <a:gd name="T3" fmla="*/ 0 h 67"/>
              <a:gd name="T4" fmla="*/ 0 w 179"/>
              <a:gd name="T5" fmla="*/ 67 h 67"/>
              <a:gd name="T6" fmla="*/ 179 w 179"/>
              <a:gd name="T7" fmla="*/ 67 h 67"/>
              <a:gd name="T8" fmla="*/ 144 w 179"/>
              <a:gd name="T9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9" h="67">
                <a:moveTo>
                  <a:pt x="144" y="0"/>
                </a:moveTo>
                <a:lnTo>
                  <a:pt x="33" y="0"/>
                </a:lnTo>
                <a:lnTo>
                  <a:pt x="0" y="67"/>
                </a:lnTo>
                <a:lnTo>
                  <a:pt x="179" y="67"/>
                </a:lnTo>
                <a:lnTo>
                  <a:pt x="144" y="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300"/>
          <p:cNvSpPr/>
          <p:nvPr/>
        </p:nvSpPr>
        <p:spPr bwMode="auto">
          <a:xfrm>
            <a:off x="447675" y="2844801"/>
            <a:ext cx="230188" cy="30163"/>
          </a:xfrm>
          <a:custGeom>
            <a:avLst/>
            <a:gdLst>
              <a:gd name="T0" fmla="*/ 0 w 145"/>
              <a:gd name="T1" fmla="*/ 19 h 19"/>
              <a:gd name="T2" fmla="*/ 145 w 145"/>
              <a:gd name="T3" fmla="*/ 19 h 19"/>
              <a:gd name="T4" fmla="*/ 136 w 145"/>
              <a:gd name="T5" fmla="*/ 0 h 19"/>
              <a:gd name="T6" fmla="*/ 9 w 145"/>
              <a:gd name="T7" fmla="*/ 0 h 19"/>
              <a:gd name="T8" fmla="*/ 0 w 145"/>
              <a:gd name="T9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5" h="19">
                <a:moveTo>
                  <a:pt x="0" y="19"/>
                </a:moveTo>
                <a:lnTo>
                  <a:pt x="145" y="19"/>
                </a:lnTo>
                <a:lnTo>
                  <a:pt x="136" y="0"/>
                </a:lnTo>
                <a:lnTo>
                  <a:pt x="9" y="0"/>
                </a:lnTo>
                <a:lnTo>
                  <a:pt x="0" y="1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Freeform 301"/>
          <p:cNvSpPr/>
          <p:nvPr/>
        </p:nvSpPr>
        <p:spPr bwMode="auto">
          <a:xfrm>
            <a:off x="471488" y="2801938"/>
            <a:ext cx="182563" cy="28575"/>
          </a:xfrm>
          <a:custGeom>
            <a:avLst/>
            <a:gdLst>
              <a:gd name="T0" fmla="*/ 8 w 115"/>
              <a:gd name="T1" fmla="*/ 0 h 18"/>
              <a:gd name="T2" fmla="*/ 0 w 115"/>
              <a:gd name="T3" fmla="*/ 18 h 18"/>
              <a:gd name="T4" fmla="*/ 115 w 115"/>
              <a:gd name="T5" fmla="*/ 18 h 18"/>
              <a:gd name="T6" fmla="*/ 107 w 115"/>
              <a:gd name="T7" fmla="*/ 0 h 18"/>
              <a:gd name="T8" fmla="*/ 8 w 115"/>
              <a:gd name="T9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" h="18">
                <a:moveTo>
                  <a:pt x="8" y="0"/>
                </a:moveTo>
                <a:lnTo>
                  <a:pt x="0" y="18"/>
                </a:lnTo>
                <a:lnTo>
                  <a:pt x="115" y="18"/>
                </a:lnTo>
                <a:lnTo>
                  <a:pt x="107" y="0"/>
                </a:lnTo>
                <a:lnTo>
                  <a:pt x="8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Freeform 302"/>
          <p:cNvSpPr/>
          <p:nvPr/>
        </p:nvSpPr>
        <p:spPr bwMode="auto">
          <a:xfrm>
            <a:off x="501650" y="2935288"/>
            <a:ext cx="119063" cy="28575"/>
          </a:xfrm>
          <a:custGeom>
            <a:avLst/>
            <a:gdLst>
              <a:gd name="T0" fmla="*/ 6 w 47"/>
              <a:gd name="T1" fmla="*/ 0 h 11"/>
              <a:gd name="T2" fmla="*/ 0 w 47"/>
              <a:gd name="T3" fmla="*/ 5 h 11"/>
              <a:gd name="T4" fmla="*/ 6 w 47"/>
              <a:gd name="T5" fmla="*/ 11 h 11"/>
              <a:gd name="T6" fmla="*/ 41 w 47"/>
              <a:gd name="T7" fmla="*/ 11 h 11"/>
              <a:gd name="T8" fmla="*/ 47 w 47"/>
              <a:gd name="T9" fmla="*/ 5 h 11"/>
              <a:gd name="T10" fmla="*/ 41 w 47"/>
              <a:gd name="T11" fmla="*/ 0 h 11"/>
              <a:gd name="T12" fmla="*/ 6 w 47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7" h="11">
                <a:moveTo>
                  <a:pt x="6" y="0"/>
                </a:moveTo>
                <a:cubicBezTo>
                  <a:pt x="3" y="0"/>
                  <a:pt x="0" y="2"/>
                  <a:pt x="0" y="5"/>
                </a:cubicBezTo>
                <a:cubicBezTo>
                  <a:pt x="0" y="9"/>
                  <a:pt x="3" y="11"/>
                  <a:pt x="6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4" y="11"/>
                  <a:pt x="47" y="9"/>
                  <a:pt x="47" y="5"/>
                </a:cubicBezTo>
                <a:cubicBezTo>
                  <a:pt x="47" y="2"/>
                  <a:pt x="44" y="0"/>
                  <a:pt x="41" y="0"/>
                </a:cubicBezTo>
                <a:lnTo>
                  <a:pt x="6" y="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Freeform 303"/>
          <p:cNvSpPr/>
          <p:nvPr/>
        </p:nvSpPr>
        <p:spPr bwMode="auto">
          <a:xfrm>
            <a:off x="11312525" y="1593851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304"/>
          <p:cNvSpPr/>
          <p:nvPr/>
        </p:nvSpPr>
        <p:spPr bwMode="auto">
          <a:xfrm>
            <a:off x="11442700" y="1911351"/>
            <a:ext cx="514350" cy="327025"/>
          </a:xfrm>
          <a:custGeom>
            <a:avLst/>
            <a:gdLst>
              <a:gd name="T0" fmla="*/ 152 w 204"/>
              <a:gd name="T1" fmla="*/ 0 h 130"/>
              <a:gd name="T2" fmla="*/ 74 w 204"/>
              <a:gd name="T3" fmla="*/ 0 h 130"/>
              <a:gd name="T4" fmla="*/ 74 w 204"/>
              <a:gd name="T5" fmla="*/ 0 h 130"/>
              <a:gd name="T6" fmla="*/ 73 w 204"/>
              <a:gd name="T7" fmla="*/ 0 h 130"/>
              <a:gd name="T8" fmla="*/ 0 w 204"/>
              <a:gd name="T9" fmla="*/ 0 h 130"/>
              <a:gd name="T10" fmla="*/ 36 w 204"/>
              <a:gd name="T11" fmla="*/ 37 h 130"/>
              <a:gd name="T12" fmla="*/ 33 w 204"/>
              <a:gd name="T13" fmla="*/ 41 h 130"/>
              <a:gd name="T14" fmla="*/ 122 w 204"/>
              <a:gd name="T15" fmla="*/ 130 h 130"/>
              <a:gd name="T16" fmla="*/ 168 w 204"/>
              <a:gd name="T17" fmla="*/ 130 h 130"/>
              <a:gd name="T18" fmla="*/ 204 w 204"/>
              <a:gd name="T19" fmla="*/ 90 h 130"/>
              <a:gd name="T20" fmla="*/ 204 w 204"/>
              <a:gd name="T21" fmla="*/ 52 h 130"/>
              <a:gd name="T22" fmla="*/ 152 w 204"/>
              <a:gd name="T23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4" h="130">
                <a:moveTo>
                  <a:pt x="152" y="0"/>
                </a:move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0" y="0"/>
                  <a:pt x="0" y="0"/>
                  <a:pt x="0" y="0"/>
                </a:cubicBezTo>
                <a:cubicBezTo>
                  <a:pt x="36" y="37"/>
                  <a:pt x="36" y="37"/>
                  <a:pt x="36" y="37"/>
                </a:cubicBezTo>
                <a:cubicBezTo>
                  <a:pt x="33" y="41"/>
                  <a:pt x="33" y="41"/>
                  <a:pt x="33" y="41"/>
                </a:cubicBezTo>
                <a:cubicBezTo>
                  <a:pt x="122" y="130"/>
                  <a:pt x="122" y="130"/>
                  <a:pt x="122" y="130"/>
                </a:cubicBezTo>
                <a:cubicBezTo>
                  <a:pt x="168" y="130"/>
                  <a:pt x="168" y="130"/>
                  <a:pt x="168" y="130"/>
                </a:cubicBezTo>
                <a:cubicBezTo>
                  <a:pt x="188" y="128"/>
                  <a:pt x="204" y="111"/>
                  <a:pt x="204" y="90"/>
                </a:cubicBezTo>
                <a:cubicBezTo>
                  <a:pt x="204" y="52"/>
                  <a:pt x="204" y="52"/>
                  <a:pt x="204" y="52"/>
                </a:cubicBezTo>
                <a:lnTo>
                  <a:pt x="152" y="0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Freeform 305"/>
          <p:cNvSpPr/>
          <p:nvPr/>
        </p:nvSpPr>
        <p:spPr bwMode="auto">
          <a:xfrm>
            <a:off x="11442700" y="1838326"/>
            <a:ext cx="382588" cy="146050"/>
          </a:xfrm>
          <a:custGeom>
            <a:avLst/>
            <a:gdLst>
              <a:gd name="T0" fmla="*/ 241 w 241"/>
              <a:gd name="T1" fmla="*/ 46 h 92"/>
              <a:gd name="T2" fmla="*/ 121 w 241"/>
              <a:gd name="T3" fmla="*/ 0 h 92"/>
              <a:gd name="T4" fmla="*/ 0 w 241"/>
              <a:gd name="T5" fmla="*/ 46 h 92"/>
              <a:gd name="T6" fmla="*/ 121 w 241"/>
              <a:gd name="T7" fmla="*/ 92 h 92"/>
              <a:gd name="T8" fmla="*/ 241 w 241"/>
              <a:gd name="T9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1" h="92">
                <a:moveTo>
                  <a:pt x="241" y="46"/>
                </a:moveTo>
                <a:lnTo>
                  <a:pt x="121" y="0"/>
                </a:lnTo>
                <a:lnTo>
                  <a:pt x="0" y="46"/>
                </a:lnTo>
                <a:lnTo>
                  <a:pt x="121" y="92"/>
                </a:lnTo>
                <a:lnTo>
                  <a:pt x="241" y="46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306"/>
          <p:cNvSpPr/>
          <p:nvPr/>
        </p:nvSpPr>
        <p:spPr bwMode="auto">
          <a:xfrm>
            <a:off x="11515725" y="1941513"/>
            <a:ext cx="236538" cy="100013"/>
          </a:xfrm>
          <a:custGeom>
            <a:avLst/>
            <a:gdLst>
              <a:gd name="T0" fmla="*/ 47 w 94"/>
              <a:gd name="T1" fmla="*/ 17 h 40"/>
              <a:gd name="T2" fmla="*/ 0 w 94"/>
              <a:gd name="T3" fmla="*/ 0 h 40"/>
              <a:gd name="T4" fmla="*/ 0 w 94"/>
              <a:gd name="T5" fmla="*/ 22 h 40"/>
              <a:gd name="T6" fmla="*/ 47 w 94"/>
              <a:gd name="T7" fmla="*/ 40 h 40"/>
              <a:gd name="T8" fmla="*/ 94 w 94"/>
              <a:gd name="T9" fmla="*/ 22 h 40"/>
              <a:gd name="T10" fmla="*/ 94 w 94"/>
              <a:gd name="T11" fmla="*/ 0 h 40"/>
              <a:gd name="T12" fmla="*/ 47 w 94"/>
              <a:gd name="T13" fmla="*/ 17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40">
                <a:moveTo>
                  <a:pt x="47" y="17"/>
                </a:moveTo>
                <a:cubicBezTo>
                  <a:pt x="0" y="0"/>
                  <a:pt x="0" y="0"/>
                  <a:pt x="0" y="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32"/>
                  <a:pt x="21" y="40"/>
                  <a:pt x="47" y="40"/>
                </a:cubicBezTo>
                <a:cubicBezTo>
                  <a:pt x="73" y="40"/>
                  <a:pt x="94" y="32"/>
                  <a:pt x="94" y="22"/>
                </a:cubicBezTo>
                <a:cubicBezTo>
                  <a:pt x="94" y="0"/>
                  <a:pt x="94" y="0"/>
                  <a:pt x="94" y="0"/>
                </a:cubicBezTo>
                <a:lnTo>
                  <a:pt x="47" y="17"/>
                </a:ln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Freeform 307"/>
          <p:cNvSpPr/>
          <p:nvPr/>
        </p:nvSpPr>
        <p:spPr bwMode="auto">
          <a:xfrm>
            <a:off x="10306050" y="1593851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Freeform 308"/>
          <p:cNvSpPr/>
          <p:nvPr/>
        </p:nvSpPr>
        <p:spPr bwMode="auto">
          <a:xfrm>
            <a:off x="10482263" y="1736726"/>
            <a:ext cx="468313" cy="501650"/>
          </a:xfrm>
          <a:custGeom>
            <a:avLst/>
            <a:gdLst>
              <a:gd name="T0" fmla="*/ 116 w 186"/>
              <a:gd name="T1" fmla="*/ 0 h 199"/>
              <a:gd name="T2" fmla="*/ 0 w 186"/>
              <a:gd name="T3" fmla="*/ 143 h 199"/>
              <a:gd name="T4" fmla="*/ 56 w 186"/>
              <a:gd name="T5" fmla="*/ 199 h 199"/>
              <a:gd name="T6" fmla="*/ 150 w 186"/>
              <a:gd name="T7" fmla="*/ 199 h 199"/>
              <a:gd name="T8" fmla="*/ 186 w 186"/>
              <a:gd name="T9" fmla="*/ 159 h 199"/>
              <a:gd name="T10" fmla="*/ 186 w 186"/>
              <a:gd name="T11" fmla="*/ 70 h 199"/>
              <a:gd name="T12" fmla="*/ 116 w 186"/>
              <a:gd name="T13" fmla="*/ 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6" h="199">
                <a:moveTo>
                  <a:pt x="116" y="0"/>
                </a:moveTo>
                <a:cubicBezTo>
                  <a:pt x="0" y="143"/>
                  <a:pt x="0" y="143"/>
                  <a:pt x="0" y="143"/>
                </a:cubicBezTo>
                <a:cubicBezTo>
                  <a:pt x="56" y="199"/>
                  <a:pt x="56" y="199"/>
                  <a:pt x="56" y="199"/>
                </a:cubicBezTo>
                <a:cubicBezTo>
                  <a:pt x="150" y="199"/>
                  <a:pt x="150" y="199"/>
                  <a:pt x="150" y="199"/>
                </a:cubicBezTo>
                <a:cubicBezTo>
                  <a:pt x="170" y="197"/>
                  <a:pt x="186" y="180"/>
                  <a:pt x="186" y="159"/>
                </a:cubicBezTo>
                <a:cubicBezTo>
                  <a:pt x="186" y="70"/>
                  <a:pt x="186" y="70"/>
                  <a:pt x="186" y="70"/>
                </a:cubicBezTo>
                <a:lnTo>
                  <a:pt x="116" y="0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Rectangle 309"/>
          <p:cNvSpPr>
            <a:spLocks noChangeArrowheads="1"/>
          </p:cNvSpPr>
          <p:nvPr/>
        </p:nvSpPr>
        <p:spPr bwMode="auto">
          <a:xfrm>
            <a:off x="10482263" y="1736726"/>
            <a:ext cx="292100" cy="360363"/>
          </a:xfrm>
          <a:prstGeom prst="rect">
            <a:avLst/>
          </a:pr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" name="Freeform 310"/>
          <p:cNvSpPr/>
          <p:nvPr/>
        </p:nvSpPr>
        <p:spPr bwMode="auto">
          <a:xfrm>
            <a:off x="10512425" y="1766888"/>
            <a:ext cx="233363" cy="300038"/>
          </a:xfrm>
          <a:custGeom>
            <a:avLst/>
            <a:gdLst>
              <a:gd name="T0" fmla="*/ 147 w 147"/>
              <a:gd name="T1" fmla="*/ 189 h 189"/>
              <a:gd name="T2" fmla="*/ 0 w 147"/>
              <a:gd name="T3" fmla="*/ 189 h 189"/>
              <a:gd name="T4" fmla="*/ 0 w 147"/>
              <a:gd name="T5" fmla="*/ 0 h 189"/>
              <a:gd name="T6" fmla="*/ 146 w 147"/>
              <a:gd name="T7" fmla="*/ 0 h 189"/>
              <a:gd name="T8" fmla="*/ 147 w 147"/>
              <a:gd name="T9" fmla="*/ 189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7" h="189">
                <a:moveTo>
                  <a:pt x="147" y="189"/>
                </a:moveTo>
                <a:lnTo>
                  <a:pt x="0" y="189"/>
                </a:lnTo>
                <a:lnTo>
                  <a:pt x="0" y="0"/>
                </a:lnTo>
                <a:lnTo>
                  <a:pt x="146" y="0"/>
                </a:lnTo>
                <a:lnTo>
                  <a:pt x="147" y="18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" name="Rectangle 311"/>
          <p:cNvSpPr>
            <a:spLocks noChangeArrowheads="1"/>
          </p:cNvSpPr>
          <p:nvPr/>
        </p:nvSpPr>
        <p:spPr bwMode="auto">
          <a:xfrm>
            <a:off x="10555288" y="1817688"/>
            <a:ext cx="146050" cy="301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" name="Rectangle 312"/>
          <p:cNvSpPr>
            <a:spLocks noChangeArrowheads="1"/>
          </p:cNvSpPr>
          <p:nvPr/>
        </p:nvSpPr>
        <p:spPr bwMode="auto">
          <a:xfrm>
            <a:off x="10555288" y="1874838"/>
            <a:ext cx="85725" cy="301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" name="Freeform 313"/>
          <p:cNvSpPr/>
          <p:nvPr/>
        </p:nvSpPr>
        <p:spPr bwMode="auto">
          <a:xfrm>
            <a:off x="10598150" y="2066926"/>
            <a:ext cx="60325" cy="52388"/>
          </a:xfrm>
          <a:custGeom>
            <a:avLst/>
            <a:gdLst>
              <a:gd name="T0" fmla="*/ 0 w 38"/>
              <a:gd name="T1" fmla="*/ 0 h 33"/>
              <a:gd name="T2" fmla="*/ 0 w 38"/>
              <a:gd name="T3" fmla="*/ 33 h 33"/>
              <a:gd name="T4" fmla="*/ 19 w 38"/>
              <a:gd name="T5" fmla="*/ 16 h 33"/>
              <a:gd name="T6" fmla="*/ 38 w 38"/>
              <a:gd name="T7" fmla="*/ 33 h 33"/>
              <a:gd name="T8" fmla="*/ 38 w 38"/>
              <a:gd name="T9" fmla="*/ 0 h 33"/>
              <a:gd name="T10" fmla="*/ 0 w 38"/>
              <a:gd name="T1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33">
                <a:moveTo>
                  <a:pt x="0" y="0"/>
                </a:moveTo>
                <a:lnTo>
                  <a:pt x="0" y="33"/>
                </a:lnTo>
                <a:lnTo>
                  <a:pt x="19" y="16"/>
                </a:lnTo>
                <a:lnTo>
                  <a:pt x="38" y="33"/>
                </a:lnTo>
                <a:lnTo>
                  <a:pt x="38" y="0"/>
                </a:lnTo>
                <a:lnTo>
                  <a:pt x="0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" name="Oval 314"/>
          <p:cNvSpPr>
            <a:spLocks noChangeArrowheads="1"/>
          </p:cNvSpPr>
          <p:nvPr/>
        </p:nvSpPr>
        <p:spPr bwMode="auto">
          <a:xfrm>
            <a:off x="10569575" y="1958976"/>
            <a:ext cx="115888" cy="115888"/>
          </a:xfrm>
          <a:prstGeom prst="ellipse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" name="Oval 315"/>
          <p:cNvSpPr>
            <a:spLocks noChangeArrowheads="1"/>
          </p:cNvSpPr>
          <p:nvPr/>
        </p:nvSpPr>
        <p:spPr bwMode="auto">
          <a:xfrm>
            <a:off x="10598150" y="1985963"/>
            <a:ext cx="60325" cy="60325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" name="Freeform 316"/>
          <p:cNvSpPr/>
          <p:nvPr/>
        </p:nvSpPr>
        <p:spPr bwMode="auto">
          <a:xfrm>
            <a:off x="9299575" y="1593851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" name="Freeform 317"/>
          <p:cNvSpPr/>
          <p:nvPr/>
        </p:nvSpPr>
        <p:spPr bwMode="auto">
          <a:xfrm>
            <a:off x="9458325" y="1752601"/>
            <a:ext cx="485775" cy="485775"/>
          </a:xfrm>
          <a:custGeom>
            <a:avLst/>
            <a:gdLst>
              <a:gd name="T0" fmla="*/ 130 w 193"/>
              <a:gd name="T1" fmla="*/ 0 h 193"/>
              <a:gd name="T2" fmla="*/ 0 w 193"/>
              <a:gd name="T3" fmla="*/ 130 h 193"/>
              <a:gd name="T4" fmla="*/ 64 w 193"/>
              <a:gd name="T5" fmla="*/ 193 h 193"/>
              <a:gd name="T6" fmla="*/ 157 w 193"/>
              <a:gd name="T7" fmla="*/ 193 h 193"/>
              <a:gd name="T8" fmla="*/ 193 w 193"/>
              <a:gd name="T9" fmla="*/ 153 h 193"/>
              <a:gd name="T10" fmla="*/ 193 w 193"/>
              <a:gd name="T11" fmla="*/ 63 h 193"/>
              <a:gd name="T12" fmla="*/ 130 w 193"/>
              <a:gd name="T13" fmla="*/ 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3" h="193">
                <a:moveTo>
                  <a:pt x="130" y="0"/>
                </a:moveTo>
                <a:cubicBezTo>
                  <a:pt x="0" y="130"/>
                  <a:pt x="0" y="130"/>
                  <a:pt x="0" y="130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157" y="193"/>
                  <a:pt x="157" y="193"/>
                  <a:pt x="157" y="193"/>
                </a:cubicBezTo>
                <a:cubicBezTo>
                  <a:pt x="177" y="191"/>
                  <a:pt x="193" y="174"/>
                  <a:pt x="193" y="153"/>
                </a:cubicBezTo>
                <a:cubicBezTo>
                  <a:pt x="193" y="63"/>
                  <a:pt x="193" y="63"/>
                  <a:pt x="193" y="63"/>
                </a:cubicBezTo>
                <a:lnTo>
                  <a:pt x="130" y="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" name="Oval 318"/>
          <p:cNvSpPr>
            <a:spLocks noChangeArrowheads="1"/>
          </p:cNvSpPr>
          <p:nvPr/>
        </p:nvSpPr>
        <p:spPr bwMode="auto">
          <a:xfrm>
            <a:off x="9561513" y="1857376"/>
            <a:ext cx="117475" cy="115888"/>
          </a:xfrm>
          <a:prstGeom prst="ellipse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" name="Oval 319"/>
          <p:cNvSpPr>
            <a:spLocks noChangeArrowheads="1"/>
          </p:cNvSpPr>
          <p:nvPr/>
        </p:nvSpPr>
        <p:spPr bwMode="auto">
          <a:xfrm>
            <a:off x="9591675" y="1885951"/>
            <a:ext cx="57150" cy="60325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" name="Freeform 320"/>
          <p:cNvSpPr/>
          <p:nvPr/>
        </p:nvSpPr>
        <p:spPr bwMode="auto">
          <a:xfrm>
            <a:off x="9636125" y="1930401"/>
            <a:ext cx="77788" cy="79375"/>
          </a:xfrm>
          <a:custGeom>
            <a:avLst/>
            <a:gdLst>
              <a:gd name="T0" fmla="*/ 16 w 31"/>
              <a:gd name="T1" fmla="*/ 0 h 31"/>
              <a:gd name="T2" fmla="*/ 15 w 31"/>
              <a:gd name="T3" fmla="*/ 3 h 31"/>
              <a:gd name="T4" fmla="*/ 10 w 31"/>
              <a:gd name="T5" fmla="*/ 10 h 31"/>
              <a:gd name="T6" fmla="*/ 3 w 31"/>
              <a:gd name="T7" fmla="*/ 15 h 31"/>
              <a:gd name="T8" fmla="*/ 0 w 31"/>
              <a:gd name="T9" fmla="*/ 16 h 31"/>
              <a:gd name="T10" fmla="*/ 0 w 31"/>
              <a:gd name="T11" fmla="*/ 17 h 31"/>
              <a:gd name="T12" fmla="*/ 14 w 31"/>
              <a:gd name="T13" fmla="*/ 31 h 31"/>
              <a:gd name="T14" fmla="*/ 15 w 31"/>
              <a:gd name="T15" fmla="*/ 15 h 31"/>
              <a:gd name="T16" fmla="*/ 31 w 31"/>
              <a:gd name="T17" fmla="*/ 15 h 31"/>
              <a:gd name="T18" fmla="*/ 16 w 31"/>
              <a:gd name="T1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" h="31">
                <a:moveTo>
                  <a:pt x="16" y="0"/>
                </a:moveTo>
                <a:cubicBezTo>
                  <a:pt x="16" y="1"/>
                  <a:pt x="15" y="2"/>
                  <a:pt x="15" y="3"/>
                </a:cubicBezTo>
                <a:cubicBezTo>
                  <a:pt x="14" y="6"/>
                  <a:pt x="12" y="8"/>
                  <a:pt x="10" y="10"/>
                </a:cubicBezTo>
                <a:cubicBezTo>
                  <a:pt x="8" y="13"/>
                  <a:pt x="6" y="14"/>
                  <a:pt x="3" y="15"/>
                </a:cubicBezTo>
                <a:cubicBezTo>
                  <a:pt x="2" y="16"/>
                  <a:pt x="1" y="16"/>
                  <a:pt x="0" y="16"/>
                </a:cubicBezTo>
                <a:cubicBezTo>
                  <a:pt x="0" y="17"/>
                  <a:pt x="0" y="17"/>
                  <a:pt x="0" y="17"/>
                </a:cubicBezTo>
                <a:cubicBezTo>
                  <a:pt x="14" y="31"/>
                  <a:pt x="14" y="31"/>
                  <a:pt x="14" y="31"/>
                </a:cubicBezTo>
                <a:cubicBezTo>
                  <a:pt x="15" y="15"/>
                  <a:pt x="15" y="15"/>
                  <a:pt x="15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16" y="0"/>
                  <a:pt x="16" y="0"/>
                  <a:pt x="16" y="0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" name="Freeform 321"/>
          <p:cNvSpPr/>
          <p:nvPr/>
        </p:nvSpPr>
        <p:spPr bwMode="auto">
          <a:xfrm>
            <a:off x="9421813" y="1920876"/>
            <a:ext cx="195263" cy="193675"/>
          </a:xfrm>
          <a:custGeom>
            <a:avLst/>
            <a:gdLst>
              <a:gd name="T0" fmla="*/ 62 w 77"/>
              <a:gd name="T1" fmla="*/ 14 h 77"/>
              <a:gd name="T2" fmla="*/ 57 w 77"/>
              <a:gd name="T3" fmla="*/ 7 h 77"/>
              <a:gd name="T4" fmla="*/ 56 w 77"/>
              <a:gd name="T5" fmla="*/ 0 h 77"/>
              <a:gd name="T6" fmla="*/ 5 w 77"/>
              <a:gd name="T7" fmla="*/ 36 h 77"/>
              <a:gd name="T8" fmla="*/ 14 w 77"/>
              <a:gd name="T9" fmla="*/ 63 h 77"/>
              <a:gd name="T10" fmla="*/ 41 w 77"/>
              <a:gd name="T11" fmla="*/ 72 h 77"/>
              <a:gd name="T12" fmla="*/ 77 w 77"/>
              <a:gd name="T13" fmla="*/ 21 h 77"/>
              <a:gd name="T14" fmla="*/ 70 w 77"/>
              <a:gd name="T15" fmla="*/ 19 h 77"/>
              <a:gd name="T16" fmla="*/ 62 w 77"/>
              <a:gd name="T17" fmla="*/ 14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7" h="77">
                <a:moveTo>
                  <a:pt x="62" y="14"/>
                </a:moveTo>
                <a:cubicBezTo>
                  <a:pt x="60" y="12"/>
                  <a:pt x="58" y="10"/>
                  <a:pt x="57" y="7"/>
                </a:cubicBezTo>
                <a:cubicBezTo>
                  <a:pt x="56" y="5"/>
                  <a:pt x="56" y="3"/>
                  <a:pt x="56" y="0"/>
                </a:cubicBezTo>
                <a:cubicBezTo>
                  <a:pt x="36" y="14"/>
                  <a:pt x="6" y="35"/>
                  <a:pt x="5" y="36"/>
                </a:cubicBezTo>
                <a:cubicBezTo>
                  <a:pt x="0" y="41"/>
                  <a:pt x="4" y="53"/>
                  <a:pt x="14" y="63"/>
                </a:cubicBezTo>
                <a:cubicBezTo>
                  <a:pt x="24" y="73"/>
                  <a:pt x="36" y="77"/>
                  <a:pt x="41" y="72"/>
                </a:cubicBezTo>
                <a:cubicBezTo>
                  <a:pt x="42" y="71"/>
                  <a:pt x="63" y="40"/>
                  <a:pt x="77" y="21"/>
                </a:cubicBezTo>
                <a:cubicBezTo>
                  <a:pt x="74" y="21"/>
                  <a:pt x="72" y="20"/>
                  <a:pt x="70" y="19"/>
                </a:cubicBezTo>
                <a:cubicBezTo>
                  <a:pt x="67" y="18"/>
                  <a:pt x="64" y="17"/>
                  <a:pt x="62" y="1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" name="Freeform 322"/>
          <p:cNvSpPr/>
          <p:nvPr/>
        </p:nvSpPr>
        <p:spPr bwMode="auto">
          <a:xfrm>
            <a:off x="9626600" y="1717676"/>
            <a:ext cx="193675" cy="193675"/>
          </a:xfrm>
          <a:custGeom>
            <a:avLst/>
            <a:gdLst>
              <a:gd name="T0" fmla="*/ 63 w 77"/>
              <a:gd name="T1" fmla="*/ 14 h 77"/>
              <a:gd name="T2" fmla="*/ 36 w 77"/>
              <a:gd name="T3" fmla="*/ 5 h 77"/>
              <a:gd name="T4" fmla="*/ 0 w 77"/>
              <a:gd name="T5" fmla="*/ 56 h 77"/>
              <a:gd name="T6" fmla="*/ 7 w 77"/>
              <a:gd name="T7" fmla="*/ 58 h 77"/>
              <a:gd name="T8" fmla="*/ 14 w 77"/>
              <a:gd name="T9" fmla="*/ 63 h 77"/>
              <a:gd name="T10" fmla="*/ 19 w 77"/>
              <a:gd name="T11" fmla="*/ 70 h 77"/>
              <a:gd name="T12" fmla="*/ 21 w 77"/>
              <a:gd name="T13" fmla="*/ 77 h 77"/>
              <a:gd name="T14" fmla="*/ 72 w 77"/>
              <a:gd name="T15" fmla="*/ 41 h 77"/>
              <a:gd name="T16" fmla="*/ 63 w 77"/>
              <a:gd name="T17" fmla="*/ 14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7" h="77">
                <a:moveTo>
                  <a:pt x="63" y="14"/>
                </a:moveTo>
                <a:cubicBezTo>
                  <a:pt x="53" y="4"/>
                  <a:pt x="41" y="0"/>
                  <a:pt x="36" y="5"/>
                </a:cubicBezTo>
                <a:cubicBezTo>
                  <a:pt x="35" y="6"/>
                  <a:pt x="14" y="37"/>
                  <a:pt x="0" y="56"/>
                </a:cubicBezTo>
                <a:cubicBezTo>
                  <a:pt x="3" y="56"/>
                  <a:pt x="5" y="57"/>
                  <a:pt x="7" y="58"/>
                </a:cubicBezTo>
                <a:cubicBezTo>
                  <a:pt x="10" y="59"/>
                  <a:pt x="12" y="60"/>
                  <a:pt x="14" y="63"/>
                </a:cubicBezTo>
                <a:cubicBezTo>
                  <a:pt x="16" y="65"/>
                  <a:pt x="18" y="67"/>
                  <a:pt x="19" y="70"/>
                </a:cubicBezTo>
                <a:cubicBezTo>
                  <a:pt x="20" y="72"/>
                  <a:pt x="21" y="75"/>
                  <a:pt x="21" y="77"/>
                </a:cubicBezTo>
                <a:cubicBezTo>
                  <a:pt x="40" y="64"/>
                  <a:pt x="71" y="42"/>
                  <a:pt x="72" y="41"/>
                </a:cubicBezTo>
                <a:cubicBezTo>
                  <a:pt x="77" y="36"/>
                  <a:pt x="73" y="24"/>
                  <a:pt x="63" y="1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" name="Freeform 323"/>
          <p:cNvSpPr/>
          <p:nvPr/>
        </p:nvSpPr>
        <p:spPr bwMode="auto">
          <a:xfrm>
            <a:off x="8293100" y="1593851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" name="Freeform 324"/>
          <p:cNvSpPr/>
          <p:nvPr/>
        </p:nvSpPr>
        <p:spPr bwMode="auto">
          <a:xfrm>
            <a:off x="8572500" y="1782763"/>
            <a:ext cx="365125" cy="455613"/>
          </a:xfrm>
          <a:custGeom>
            <a:avLst/>
            <a:gdLst>
              <a:gd name="T0" fmla="*/ 0 w 145"/>
              <a:gd name="T1" fmla="*/ 144 h 181"/>
              <a:gd name="T2" fmla="*/ 36 w 145"/>
              <a:gd name="T3" fmla="*/ 181 h 181"/>
              <a:gd name="T4" fmla="*/ 105 w 145"/>
              <a:gd name="T5" fmla="*/ 181 h 181"/>
              <a:gd name="T6" fmla="*/ 145 w 145"/>
              <a:gd name="T7" fmla="*/ 141 h 181"/>
              <a:gd name="T8" fmla="*/ 145 w 145"/>
              <a:gd name="T9" fmla="*/ 101 h 181"/>
              <a:gd name="T10" fmla="*/ 43 w 145"/>
              <a:gd name="T11" fmla="*/ 0 h 181"/>
              <a:gd name="T12" fmla="*/ 0 w 145"/>
              <a:gd name="T13" fmla="*/ 144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5" h="181">
                <a:moveTo>
                  <a:pt x="0" y="144"/>
                </a:moveTo>
                <a:cubicBezTo>
                  <a:pt x="36" y="181"/>
                  <a:pt x="36" y="181"/>
                  <a:pt x="36" y="181"/>
                </a:cubicBezTo>
                <a:cubicBezTo>
                  <a:pt x="105" y="181"/>
                  <a:pt x="105" y="181"/>
                  <a:pt x="105" y="181"/>
                </a:cubicBezTo>
                <a:cubicBezTo>
                  <a:pt x="127" y="181"/>
                  <a:pt x="145" y="163"/>
                  <a:pt x="145" y="14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43" y="0"/>
                  <a:pt x="43" y="0"/>
                  <a:pt x="43" y="0"/>
                </a:cubicBezTo>
                <a:lnTo>
                  <a:pt x="0" y="144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" name="Freeform 325"/>
          <p:cNvSpPr/>
          <p:nvPr/>
        </p:nvSpPr>
        <p:spPr bwMode="auto">
          <a:xfrm>
            <a:off x="8572500" y="1985963"/>
            <a:ext cx="85725" cy="158750"/>
          </a:xfrm>
          <a:custGeom>
            <a:avLst/>
            <a:gdLst>
              <a:gd name="T0" fmla="*/ 0 w 54"/>
              <a:gd name="T1" fmla="*/ 0 h 100"/>
              <a:gd name="T2" fmla="*/ 0 w 54"/>
              <a:gd name="T3" fmla="*/ 100 h 100"/>
              <a:gd name="T4" fmla="*/ 27 w 54"/>
              <a:gd name="T5" fmla="*/ 75 h 100"/>
              <a:gd name="T6" fmla="*/ 54 w 54"/>
              <a:gd name="T7" fmla="*/ 100 h 100"/>
              <a:gd name="T8" fmla="*/ 54 w 54"/>
              <a:gd name="T9" fmla="*/ 0 h 100"/>
              <a:gd name="T10" fmla="*/ 0 w 54"/>
              <a:gd name="T11" fmla="*/ 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4" h="100">
                <a:moveTo>
                  <a:pt x="0" y="0"/>
                </a:moveTo>
                <a:lnTo>
                  <a:pt x="0" y="100"/>
                </a:lnTo>
                <a:lnTo>
                  <a:pt x="27" y="75"/>
                </a:lnTo>
                <a:lnTo>
                  <a:pt x="54" y="100"/>
                </a:lnTo>
                <a:lnTo>
                  <a:pt x="54" y="0"/>
                </a:lnTo>
                <a:lnTo>
                  <a:pt x="0" y="0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" name="Freeform 326"/>
          <p:cNvSpPr/>
          <p:nvPr/>
        </p:nvSpPr>
        <p:spPr bwMode="auto">
          <a:xfrm>
            <a:off x="8483600" y="1765301"/>
            <a:ext cx="261938" cy="261938"/>
          </a:xfrm>
          <a:custGeom>
            <a:avLst/>
            <a:gdLst>
              <a:gd name="T0" fmla="*/ 165 w 165"/>
              <a:gd name="T1" fmla="*/ 82 h 165"/>
              <a:gd name="T2" fmla="*/ 149 w 165"/>
              <a:gd name="T3" fmla="*/ 65 h 165"/>
              <a:gd name="T4" fmla="*/ 154 w 165"/>
              <a:gd name="T5" fmla="*/ 41 h 165"/>
              <a:gd name="T6" fmla="*/ 130 w 165"/>
              <a:gd name="T7" fmla="*/ 35 h 165"/>
              <a:gd name="T8" fmla="*/ 124 w 165"/>
              <a:gd name="T9" fmla="*/ 11 h 165"/>
              <a:gd name="T10" fmla="*/ 100 w 165"/>
              <a:gd name="T11" fmla="*/ 16 h 165"/>
              <a:gd name="T12" fmla="*/ 83 w 165"/>
              <a:gd name="T13" fmla="*/ 0 h 165"/>
              <a:gd name="T14" fmla="*/ 65 w 165"/>
              <a:gd name="T15" fmla="*/ 16 h 165"/>
              <a:gd name="T16" fmla="*/ 41 w 165"/>
              <a:gd name="T17" fmla="*/ 11 h 165"/>
              <a:gd name="T18" fmla="*/ 35 w 165"/>
              <a:gd name="T19" fmla="*/ 35 h 165"/>
              <a:gd name="T20" fmla="*/ 11 w 165"/>
              <a:gd name="T21" fmla="*/ 41 h 165"/>
              <a:gd name="T22" fmla="*/ 18 w 165"/>
              <a:gd name="T23" fmla="*/ 65 h 165"/>
              <a:gd name="T24" fmla="*/ 0 w 165"/>
              <a:gd name="T25" fmla="*/ 82 h 165"/>
              <a:gd name="T26" fmla="*/ 18 w 165"/>
              <a:gd name="T27" fmla="*/ 100 h 165"/>
              <a:gd name="T28" fmla="*/ 11 w 165"/>
              <a:gd name="T29" fmla="*/ 123 h 165"/>
              <a:gd name="T30" fmla="*/ 35 w 165"/>
              <a:gd name="T31" fmla="*/ 130 h 165"/>
              <a:gd name="T32" fmla="*/ 41 w 165"/>
              <a:gd name="T33" fmla="*/ 154 h 165"/>
              <a:gd name="T34" fmla="*/ 65 w 165"/>
              <a:gd name="T35" fmla="*/ 149 h 165"/>
              <a:gd name="T36" fmla="*/ 83 w 165"/>
              <a:gd name="T37" fmla="*/ 165 h 165"/>
              <a:gd name="T38" fmla="*/ 100 w 165"/>
              <a:gd name="T39" fmla="*/ 149 h 165"/>
              <a:gd name="T40" fmla="*/ 124 w 165"/>
              <a:gd name="T41" fmla="*/ 154 h 165"/>
              <a:gd name="T42" fmla="*/ 130 w 165"/>
              <a:gd name="T43" fmla="*/ 130 h 165"/>
              <a:gd name="T44" fmla="*/ 154 w 165"/>
              <a:gd name="T45" fmla="*/ 123 h 165"/>
              <a:gd name="T46" fmla="*/ 149 w 165"/>
              <a:gd name="T47" fmla="*/ 100 h 165"/>
              <a:gd name="T48" fmla="*/ 165 w 165"/>
              <a:gd name="T49" fmla="*/ 82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5" h="165">
                <a:moveTo>
                  <a:pt x="165" y="82"/>
                </a:moveTo>
                <a:lnTo>
                  <a:pt x="149" y="65"/>
                </a:lnTo>
                <a:lnTo>
                  <a:pt x="154" y="41"/>
                </a:lnTo>
                <a:lnTo>
                  <a:pt x="130" y="35"/>
                </a:lnTo>
                <a:lnTo>
                  <a:pt x="124" y="11"/>
                </a:lnTo>
                <a:lnTo>
                  <a:pt x="100" y="16"/>
                </a:lnTo>
                <a:lnTo>
                  <a:pt x="83" y="0"/>
                </a:lnTo>
                <a:lnTo>
                  <a:pt x="65" y="16"/>
                </a:lnTo>
                <a:lnTo>
                  <a:pt x="41" y="11"/>
                </a:lnTo>
                <a:lnTo>
                  <a:pt x="35" y="35"/>
                </a:lnTo>
                <a:lnTo>
                  <a:pt x="11" y="41"/>
                </a:lnTo>
                <a:lnTo>
                  <a:pt x="18" y="65"/>
                </a:lnTo>
                <a:lnTo>
                  <a:pt x="0" y="82"/>
                </a:lnTo>
                <a:lnTo>
                  <a:pt x="18" y="100"/>
                </a:lnTo>
                <a:lnTo>
                  <a:pt x="11" y="123"/>
                </a:lnTo>
                <a:lnTo>
                  <a:pt x="35" y="130"/>
                </a:lnTo>
                <a:lnTo>
                  <a:pt x="41" y="154"/>
                </a:lnTo>
                <a:lnTo>
                  <a:pt x="65" y="149"/>
                </a:lnTo>
                <a:lnTo>
                  <a:pt x="83" y="165"/>
                </a:lnTo>
                <a:lnTo>
                  <a:pt x="100" y="149"/>
                </a:lnTo>
                <a:lnTo>
                  <a:pt x="124" y="154"/>
                </a:lnTo>
                <a:lnTo>
                  <a:pt x="130" y="130"/>
                </a:lnTo>
                <a:lnTo>
                  <a:pt x="154" y="123"/>
                </a:lnTo>
                <a:lnTo>
                  <a:pt x="149" y="100"/>
                </a:lnTo>
                <a:lnTo>
                  <a:pt x="165" y="82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" name="Oval 327"/>
          <p:cNvSpPr>
            <a:spLocks noChangeArrowheads="1"/>
          </p:cNvSpPr>
          <p:nvPr/>
        </p:nvSpPr>
        <p:spPr bwMode="auto">
          <a:xfrm>
            <a:off x="8542338" y="1822451"/>
            <a:ext cx="146050" cy="146050"/>
          </a:xfrm>
          <a:prstGeom prst="ellipse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" name="Oval 328"/>
          <p:cNvSpPr>
            <a:spLocks noChangeArrowheads="1"/>
          </p:cNvSpPr>
          <p:nvPr/>
        </p:nvSpPr>
        <p:spPr bwMode="auto">
          <a:xfrm>
            <a:off x="8572500" y="1852613"/>
            <a:ext cx="85725" cy="85725"/>
          </a:xfrm>
          <a:prstGeom prst="ellipse">
            <a:avLst/>
          </a:pr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" name="Freeform 329"/>
          <p:cNvSpPr/>
          <p:nvPr/>
        </p:nvSpPr>
        <p:spPr bwMode="auto">
          <a:xfrm>
            <a:off x="7286625" y="1593851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" name="Freeform 330"/>
          <p:cNvSpPr/>
          <p:nvPr/>
        </p:nvSpPr>
        <p:spPr bwMode="auto">
          <a:xfrm>
            <a:off x="7507288" y="1749426"/>
            <a:ext cx="423863" cy="488950"/>
          </a:xfrm>
          <a:custGeom>
            <a:avLst/>
            <a:gdLst>
              <a:gd name="T0" fmla="*/ 0 w 168"/>
              <a:gd name="T1" fmla="*/ 152 h 194"/>
              <a:gd name="T2" fmla="*/ 42 w 168"/>
              <a:gd name="T3" fmla="*/ 194 h 194"/>
              <a:gd name="T4" fmla="*/ 128 w 168"/>
              <a:gd name="T5" fmla="*/ 194 h 194"/>
              <a:gd name="T6" fmla="*/ 168 w 168"/>
              <a:gd name="T7" fmla="*/ 154 h 194"/>
              <a:gd name="T8" fmla="*/ 168 w 168"/>
              <a:gd name="T9" fmla="*/ 87 h 194"/>
              <a:gd name="T10" fmla="*/ 81 w 168"/>
              <a:gd name="T11" fmla="*/ 0 h 194"/>
              <a:gd name="T12" fmla="*/ 0 w 168"/>
              <a:gd name="T13" fmla="*/ 152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8" h="194">
                <a:moveTo>
                  <a:pt x="0" y="152"/>
                </a:moveTo>
                <a:cubicBezTo>
                  <a:pt x="42" y="194"/>
                  <a:pt x="42" y="194"/>
                  <a:pt x="42" y="194"/>
                </a:cubicBezTo>
                <a:cubicBezTo>
                  <a:pt x="128" y="194"/>
                  <a:pt x="128" y="194"/>
                  <a:pt x="128" y="194"/>
                </a:cubicBezTo>
                <a:cubicBezTo>
                  <a:pt x="150" y="194"/>
                  <a:pt x="168" y="176"/>
                  <a:pt x="168" y="154"/>
                </a:cubicBezTo>
                <a:cubicBezTo>
                  <a:pt x="168" y="87"/>
                  <a:pt x="168" y="87"/>
                  <a:pt x="168" y="87"/>
                </a:cubicBezTo>
                <a:cubicBezTo>
                  <a:pt x="81" y="0"/>
                  <a:pt x="81" y="0"/>
                  <a:pt x="81" y="0"/>
                </a:cubicBezTo>
                <a:lnTo>
                  <a:pt x="0" y="152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" name="Freeform 331"/>
          <p:cNvSpPr/>
          <p:nvPr/>
        </p:nvSpPr>
        <p:spPr bwMode="auto">
          <a:xfrm>
            <a:off x="7505700" y="1749426"/>
            <a:ext cx="206375" cy="381000"/>
          </a:xfrm>
          <a:custGeom>
            <a:avLst/>
            <a:gdLst>
              <a:gd name="T0" fmla="*/ 0 w 130"/>
              <a:gd name="T1" fmla="*/ 0 h 240"/>
              <a:gd name="T2" fmla="*/ 0 w 130"/>
              <a:gd name="T3" fmla="*/ 240 h 240"/>
              <a:gd name="T4" fmla="*/ 65 w 130"/>
              <a:gd name="T5" fmla="*/ 184 h 240"/>
              <a:gd name="T6" fmla="*/ 130 w 130"/>
              <a:gd name="T7" fmla="*/ 240 h 240"/>
              <a:gd name="T8" fmla="*/ 130 w 130"/>
              <a:gd name="T9" fmla="*/ 0 h 240"/>
              <a:gd name="T10" fmla="*/ 0 w 130"/>
              <a:gd name="T11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0" h="240">
                <a:moveTo>
                  <a:pt x="0" y="0"/>
                </a:moveTo>
                <a:lnTo>
                  <a:pt x="0" y="240"/>
                </a:lnTo>
                <a:lnTo>
                  <a:pt x="65" y="184"/>
                </a:lnTo>
                <a:lnTo>
                  <a:pt x="130" y="240"/>
                </a:lnTo>
                <a:lnTo>
                  <a:pt x="130" y="0"/>
                </a:lnTo>
                <a:lnTo>
                  <a:pt x="0" y="0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" name="Freeform 332"/>
          <p:cNvSpPr/>
          <p:nvPr/>
        </p:nvSpPr>
        <p:spPr bwMode="auto">
          <a:xfrm>
            <a:off x="7550150" y="1852613"/>
            <a:ext cx="115888" cy="111125"/>
          </a:xfrm>
          <a:custGeom>
            <a:avLst/>
            <a:gdLst>
              <a:gd name="T0" fmla="*/ 59 w 73"/>
              <a:gd name="T1" fmla="*/ 70 h 70"/>
              <a:gd name="T2" fmla="*/ 37 w 73"/>
              <a:gd name="T3" fmla="*/ 59 h 70"/>
              <a:gd name="T4" fmla="*/ 14 w 73"/>
              <a:gd name="T5" fmla="*/ 70 h 70"/>
              <a:gd name="T6" fmla="*/ 18 w 73"/>
              <a:gd name="T7" fmla="*/ 45 h 70"/>
              <a:gd name="T8" fmla="*/ 0 w 73"/>
              <a:gd name="T9" fmla="*/ 27 h 70"/>
              <a:gd name="T10" fmla="*/ 26 w 73"/>
              <a:gd name="T11" fmla="*/ 22 h 70"/>
              <a:gd name="T12" fmla="*/ 37 w 73"/>
              <a:gd name="T13" fmla="*/ 0 h 70"/>
              <a:gd name="T14" fmla="*/ 48 w 73"/>
              <a:gd name="T15" fmla="*/ 22 h 70"/>
              <a:gd name="T16" fmla="*/ 73 w 73"/>
              <a:gd name="T17" fmla="*/ 27 h 70"/>
              <a:gd name="T18" fmla="*/ 56 w 73"/>
              <a:gd name="T19" fmla="*/ 45 h 70"/>
              <a:gd name="T20" fmla="*/ 59 w 73"/>
              <a:gd name="T21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3" h="70">
                <a:moveTo>
                  <a:pt x="59" y="70"/>
                </a:moveTo>
                <a:lnTo>
                  <a:pt x="37" y="59"/>
                </a:lnTo>
                <a:lnTo>
                  <a:pt x="14" y="70"/>
                </a:lnTo>
                <a:lnTo>
                  <a:pt x="18" y="45"/>
                </a:lnTo>
                <a:lnTo>
                  <a:pt x="0" y="27"/>
                </a:lnTo>
                <a:lnTo>
                  <a:pt x="26" y="22"/>
                </a:lnTo>
                <a:lnTo>
                  <a:pt x="37" y="0"/>
                </a:lnTo>
                <a:lnTo>
                  <a:pt x="48" y="22"/>
                </a:lnTo>
                <a:lnTo>
                  <a:pt x="73" y="27"/>
                </a:lnTo>
                <a:lnTo>
                  <a:pt x="56" y="45"/>
                </a:lnTo>
                <a:lnTo>
                  <a:pt x="59" y="70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" name="Freeform 333"/>
          <p:cNvSpPr/>
          <p:nvPr/>
        </p:nvSpPr>
        <p:spPr bwMode="auto">
          <a:xfrm>
            <a:off x="6280150" y="1593851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" name="Freeform 334"/>
          <p:cNvSpPr/>
          <p:nvPr/>
        </p:nvSpPr>
        <p:spPr bwMode="auto">
          <a:xfrm>
            <a:off x="6500813" y="1749426"/>
            <a:ext cx="423863" cy="488950"/>
          </a:xfrm>
          <a:custGeom>
            <a:avLst/>
            <a:gdLst>
              <a:gd name="T0" fmla="*/ 0 w 168"/>
              <a:gd name="T1" fmla="*/ 152 h 194"/>
              <a:gd name="T2" fmla="*/ 42 w 168"/>
              <a:gd name="T3" fmla="*/ 194 h 194"/>
              <a:gd name="T4" fmla="*/ 132 w 168"/>
              <a:gd name="T5" fmla="*/ 194 h 194"/>
              <a:gd name="T6" fmla="*/ 168 w 168"/>
              <a:gd name="T7" fmla="*/ 156 h 194"/>
              <a:gd name="T8" fmla="*/ 168 w 168"/>
              <a:gd name="T9" fmla="*/ 87 h 194"/>
              <a:gd name="T10" fmla="*/ 81 w 168"/>
              <a:gd name="T11" fmla="*/ 0 h 194"/>
              <a:gd name="T12" fmla="*/ 0 w 168"/>
              <a:gd name="T13" fmla="*/ 152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8" h="194">
                <a:moveTo>
                  <a:pt x="0" y="152"/>
                </a:moveTo>
                <a:cubicBezTo>
                  <a:pt x="42" y="194"/>
                  <a:pt x="42" y="194"/>
                  <a:pt x="42" y="194"/>
                </a:cubicBezTo>
                <a:cubicBezTo>
                  <a:pt x="132" y="194"/>
                  <a:pt x="132" y="194"/>
                  <a:pt x="132" y="194"/>
                </a:cubicBezTo>
                <a:cubicBezTo>
                  <a:pt x="152" y="192"/>
                  <a:pt x="167" y="176"/>
                  <a:pt x="168" y="156"/>
                </a:cubicBezTo>
                <a:cubicBezTo>
                  <a:pt x="168" y="87"/>
                  <a:pt x="168" y="87"/>
                  <a:pt x="168" y="87"/>
                </a:cubicBezTo>
                <a:cubicBezTo>
                  <a:pt x="81" y="0"/>
                  <a:pt x="81" y="0"/>
                  <a:pt x="81" y="0"/>
                </a:cubicBezTo>
                <a:lnTo>
                  <a:pt x="0" y="152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" name="Freeform 335"/>
          <p:cNvSpPr/>
          <p:nvPr/>
        </p:nvSpPr>
        <p:spPr bwMode="auto">
          <a:xfrm>
            <a:off x="6499225" y="1749426"/>
            <a:ext cx="206375" cy="381000"/>
          </a:xfrm>
          <a:custGeom>
            <a:avLst/>
            <a:gdLst>
              <a:gd name="T0" fmla="*/ 0 w 130"/>
              <a:gd name="T1" fmla="*/ 0 h 240"/>
              <a:gd name="T2" fmla="*/ 0 w 130"/>
              <a:gd name="T3" fmla="*/ 240 h 240"/>
              <a:gd name="T4" fmla="*/ 0 w 130"/>
              <a:gd name="T5" fmla="*/ 240 h 240"/>
              <a:gd name="T6" fmla="*/ 65 w 130"/>
              <a:gd name="T7" fmla="*/ 184 h 240"/>
              <a:gd name="T8" fmla="*/ 130 w 130"/>
              <a:gd name="T9" fmla="*/ 240 h 240"/>
              <a:gd name="T10" fmla="*/ 130 w 130"/>
              <a:gd name="T11" fmla="*/ 240 h 240"/>
              <a:gd name="T12" fmla="*/ 130 w 130"/>
              <a:gd name="T13" fmla="*/ 0 h 240"/>
              <a:gd name="T14" fmla="*/ 0 w 130"/>
              <a:gd name="T15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0" h="240">
                <a:moveTo>
                  <a:pt x="0" y="0"/>
                </a:moveTo>
                <a:lnTo>
                  <a:pt x="0" y="240"/>
                </a:lnTo>
                <a:lnTo>
                  <a:pt x="0" y="240"/>
                </a:lnTo>
                <a:lnTo>
                  <a:pt x="65" y="184"/>
                </a:lnTo>
                <a:lnTo>
                  <a:pt x="130" y="240"/>
                </a:lnTo>
                <a:lnTo>
                  <a:pt x="130" y="240"/>
                </a:lnTo>
                <a:lnTo>
                  <a:pt x="130" y="0"/>
                </a:lnTo>
                <a:lnTo>
                  <a:pt x="0" y="0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336"/>
          <p:cNvSpPr/>
          <p:nvPr/>
        </p:nvSpPr>
        <p:spPr bwMode="auto">
          <a:xfrm>
            <a:off x="5273675" y="159385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" name="Freeform 337"/>
          <p:cNvSpPr/>
          <p:nvPr/>
        </p:nvSpPr>
        <p:spPr bwMode="auto">
          <a:xfrm>
            <a:off x="5416550" y="1747838"/>
            <a:ext cx="500063" cy="490538"/>
          </a:xfrm>
          <a:custGeom>
            <a:avLst/>
            <a:gdLst>
              <a:gd name="T0" fmla="*/ 104 w 199"/>
              <a:gd name="T1" fmla="*/ 27 h 195"/>
              <a:gd name="T2" fmla="*/ 81 w 199"/>
              <a:gd name="T3" fmla="*/ 5 h 195"/>
              <a:gd name="T4" fmla="*/ 58 w 199"/>
              <a:gd name="T5" fmla="*/ 28 h 195"/>
              <a:gd name="T6" fmla="*/ 35 w 199"/>
              <a:gd name="T7" fmla="*/ 4 h 195"/>
              <a:gd name="T8" fmla="*/ 8 w 199"/>
              <a:gd name="T9" fmla="*/ 99 h 195"/>
              <a:gd name="T10" fmla="*/ 25 w 199"/>
              <a:gd name="T11" fmla="*/ 116 h 195"/>
              <a:gd name="T12" fmla="*/ 0 w 199"/>
              <a:gd name="T13" fmla="*/ 144 h 195"/>
              <a:gd name="T14" fmla="*/ 51 w 199"/>
              <a:gd name="T15" fmla="*/ 195 h 195"/>
              <a:gd name="T16" fmla="*/ 160 w 199"/>
              <a:gd name="T17" fmla="*/ 195 h 195"/>
              <a:gd name="T18" fmla="*/ 199 w 199"/>
              <a:gd name="T19" fmla="*/ 155 h 195"/>
              <a:gd name="T20" fmla="*/ 199 w 199"/>
              <a:gd name="T21" fmla="*/ 72 h 195"/>
              <a:gd name="T22" fmla="*/ 127 w 199"/>
              <a:gd name="T23" fmla="*/ 0 h 195"/>
              <a:gd name="T24" fmla="*/ 104 w 199"/>
              <a:gd name="T25" fmla="*/ 2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99" h="195">
                <a:moveTo>
                  <a:pt x="104" y="27"/>
                </a:moveTo>
                <a:cubicBezTo>
                  <a:pt x="81" y="5"/>
                  <a:pt x="81" y="5"/>
                  <a:pt x="81" y="5"/>
                </a:cubicBezTo>
                <a:cubicBezTo>
                  <a:pt x="58" y="28"/>
                  <a:pt x="58" y="28"/>
                  <a:pt x="58" y="28"/>
                </a:cubicBezTo>
                <a:cubicBezTo>
                  <a:pt x="35" y="4"/>
                  <a:pt x="35" y="4"/>
                  <a:pt x="35" y="4"/>
                </a:cubicBezTo>
                <a:cubicBezTo>
                  <a:pt x="8" y="99"/>
                  <a:pt x="8" y="99"/>
                  <a:pt x="8" y="99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0" y="144"/>
                  <a:pt x="0" y="144"/>
                  <a:pt x="0" y="144"/>
                </a:cubicBezTo>
                <a:cubicBezTo>
                  <a:pt x="51" y="195"/>
                  <a:pt x="51" y="195"/>
                  <a:pt x="51" y="195"/>
                </a:cubicBezTo>
                <a:cubicBezTo>
                  <a:pt x="160" y="195"/>
                  <a:pt x="160" y="195"/>
                  <a:pt x="160" y="195"/>
                </a:cubicBezTo>
                <a:cubicBezTo>
                  <a:pt x="182" y="194"/>
                  <a:pt x="199" y="177"/>
                  <a:pt x="199" y="155"/>
                </a:cubicBezTo>
                <a:cubicBezTo>
                  <a:pt x="199" y="72"/>
                  <a:pt x="199" y="72"/>
                  <a:pt x="199" y="72"/>
                </a:cubicBezTo>
                <a:cubicBezTo>
                  <a:pt x="127" y="0"/>
                  <a:pt x="127" y="0"/>
                  <a:pt x="127" y="0"/>
                </a:cubicBezTo>
                <a:lnTo>
                  <a:pt x="104" y="27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Rectangle 338"/>
          <p:cNvSpPr>
            <a:spLocks noChangeArrowheads="1"/>
          </p:cNvSpPr>
          <p:nvPr/>
        </p:nvSpPr>
        <p:spPr bwMode="auto">
          <a:xfrm>
            <a:off x="5532438" y="1760538"/>
            <a:ext cx="87313" cy="349250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" name="Rectangle 339"/>
          <p:cNvSpPr>
            <a:spLocks noChangeArrowheads="1"/>
          </p:cNvSpPr>
          <p:nvPr/>
        </p:nvSpPr>
        <p:spPr bwMode="auto">
          <a:xfrm>
            <a:off x="5562600" y="1860551"/>
            <a:ext cx="30163" cy="14605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" name="Freeform 340"/>
          <p:cNvSpPr/>
          <p:nvPr/>
        </p:nvSpPr>
        <p:spPr bwMode="auto">
          <a:xfrm>
            <a:off x="5649913" y="1749426"/>
            <a:ext cx="149225" cy="360363"/>
          </a:xfrm>
          <a:custGeom>
            <a:avLst/>
            <a:gdLst>
              <a:gd name="T0" fmla="*/ 54 w 94"/>
              <a:gd name="T1" fmla="*/ 0 h 227"/>
              <a:gd name="T2" fmla="*/ 0 w 94"/>
              <a:gd name="T3" fmla="*/ 10 h 227"/>
              <a:gd name="T4" fmla="*/ 39 w 94"/>
              <a:gd name="T5" fmla="*/ 227 h 227"/>
              <a:gd name="T6" fmla="*/ 94 w 94"/>
              <a:gd name="T7" fmla="*/ 217 h 227"/>
              <a:gd name="T8" fmla="*/ 54 w 94"/>
              <a:gd name="T9" fmla="*/ 0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227">
                <a:moveTo>
                  <a:pt x="54" y="0"/>
                </a:moveTo>
                <a:lnTo>
                  <a:pt x="0" y="10"/>
                </a:lnTo>
                <a:lnTo>
                  <a:pt x="39" y="227"/>
                </a:lnTo>
                <a:lnTo>
                  <a:pt x="94" y="217"/>
                </a:lnTo>
                <a:lnTo>
                  <a:pt x="54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" name="Freeform 341"/>
          <p:cNvSpPr/>
          <p:nvPr/>
        </p:nvSpPr>
        <p:spPr bwMode="auto">
          <a:xfrm>
            <a:off x="5695950" y="1855788"/>
            <a:ext cx="55563" cy="147638"/>
          </a:xfrm>
          <a:custGeom>
            <a:avLst/>
            <a:gdLst>
              <a:gd name="T0" fmla="*/ 0 w 35"/>
              <a:gd name="T1" fmla="*/ 3 h 93"/>
              <a:gd name="T2" fmla="*/ 19 w 35"/>
              <a:gd name="T3" fmla="*/ 0 h 93"/>
              <a:gd name="T4" fmla="*/ 35 w 35"/>
              <a:gd name="T5" fmla="*/ 90 h 93"/>
              <a:gd name="T6" fmla="*/ 17 w 35"/>
              <a:gd name="T7" fmla="*/ 93 h 93"/>
              <a:gd name="T8" fmla="*/ 0 w 35"/>
              <a:gd name="T9" fmla="*/ 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3">
                <a:moveTo>
                  <a:pt x="0" y="3"/>
                </a:moveTo>
                <a:lnTo>
                  <a:pt x="19" y="0"/>
                </a:lnTo>
                <a:lnTo>
                  <a:pt x="35" y="90"/>
                </a:lnTo>
                <a:lnTo>
                  <a:pt x="17" y="93"/>
                </a:lnTo>
                <a:lnTo>
                  <a:pt x="0" y="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" name="Rectangle 342"/>
          <p:cNvSpPr>
            <a:spLocks noChangeArrowheads="1"/>
          </p:cNvSpPr>
          <p:nvPr/>
        </p:nvSpPr>
        <p:spPr bwMode="auto">
          <a:xfrm>
            <a:off x="5416550" y="1757363"/>
            <a:ext cx="88900" cy="35242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" name="Rectangle 343"/>
          <p:cNvSpPr>
            <a:spLocks noChangeArrowheads="1"/>
          </p:cNvSpPr>
          <p:nvPr/>
        </p:nvSpPr>
        <p:spPr bwMode="auto">
          <a:xfrm>
            <a:off x="5446713" y="1860551"/>
            <a:ext cx="28575" cy="14605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" name="Freeform 344"/>
          <p:cNvSpPr/>
          <p:nvPr/>
        </p:nvSpPr>
        <p:spPr bwMode="auto">
          <a:xfrm>
            <a:off x="4267200" y="159385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" name="Freeform 345"/>
          <p:cNvSpPr/>
          <p:nvPr/>
        </p:nvSpPr>
        <p:spPr bwMode="auto">
          <a:xfrm>
            <a:off x="4397375" y="1825626"/>
            <a:ext cx="512763" cy="412750"/>
          </a:xfrm>
          <a:custGeom>
            <a:avLst/>
            <a:gdLst>
              <a:gd name="T0" fmla="*/ 0 w 204"/>
              <a:gd name="T1" fmla="*/ 89 h 164"/>
              <a:gd name="T2" fmla="*/ 75 w 204"/>
              <a:gd name="T3" fmla="*/ 164 h 164"/>
              <a:gd name="T4" fmla="*/ 164 w 204"/>
              <a:gd name="T5" fmla="*/ 164 h 164"/>
              <a:gd name="T6" fmla="*/ 204 w 204"/>
              <a:gd name="T7" fmla="*/ 124 h 164"/>
              <a:gd name="T8" fmla="*/ 204 w 204"/>
              <a:gd name="T9" fmla="*/ 57 h 164"/>
              <a:gd name="T10" fmla="*/ 147 w 204"/>
              <a:gd name="T11" fmla="*/ 0 h 164"/>
              <a:gd name="T12" fmla="*/ 0 w 204"/>
              <a:gd name="T13" fmla="*/ 89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64">
                <a:moveTo>
                  <a:pt x="0" y="89"/>
                </a:moveTo>
                <a:cubicBezTo>
                  <a:pt x="75" y="164"/>
                  <a:pt x="75" y="164"/>
                  <a:pt x="75" y="164"/>
                </a:cubicBezTo>
                <a:cubicBezTo>
                  <a:pt x="164" y="164"/>
                  <a:pt x="164" y="164"/>
                  <a:pt x="164" y="164"/>
                </a:cubicBezTo>
                <a:cubicBezTo>
                  <a:pt x="186" y="164"/>
                  <a:pt x="204" y="146"/>
                  <a:pt x="204" y="124"/>
                </a:cubicBezTo>
                <a:cubicBezTo>
                  <a:pt x="204" y="57"/>
                  <a:pt x="204" y="57"/>
                  <a:pt x="204" y="57"/>
                </a:cubicBezTo>
                <a:cubicBezTo>
                  <a:pt x="147" y="0"/>
                  <a:pt x="147" y="0"/>
                  <a:pt x="147" y="0"/>
                </a:cubicBezTo>
                <a:lnTo>
                  <a:pt x="0" y="89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" name="Freeform 346"/>
          <p:cNvSpPr/>
          <p:nvPr/>
        </p:nvSpPr>
        <p:spPr bwMode="auto">
          <a:xfrm>
            <a:off x="4397375" y="1771651"/>
            <a:ext cx="382588" cy="330200"/>
          </a:xfrm>
          <a:custGeom>
            <a:avLst/>
            <a:gdLst>
              <a:gd name="T0" fmla="*/ 152 w 152"/>
              <a:gd name="T1" fmla="*/ 64 h 131"/>
              <a:gd name="T2" fmla="*/ 145 w 152"/>
              <a:gd name="T3" fmla="*/ 50 h 131"/>
              <a:gd name="T4" fmla="*/ 152 w 152"/>
              <a:gd name="T5" fmla="*/ 35 h 131"/>
              <a:gd name="T6" fmla="*/ 143 w 152"/>
              <a:gd name="T7" fmla="*/ 18 h 131"/>
              <a:gd name="T8" fmla="*/ 76 w 152"/>
              <a:gd name="T9" fmla="*/ 0 h 131"/>
              <a:gd name="T10" fmla="*/ 0 w 152"/>
              <a:gd name="T11" fmla="*/ 20 h 131"/>
              <a:gd name="T12" fmla="*/ 0 w 152"/>
              <a:gd name="T13" fmla="*/ 110 h 131"/>
              <a:gd name="T14" fmla="*/ 76 w 152"/>
              <a:gd name="T15" fmla="*/ 131 h 131"/>
              <a:gd name="T16" fmla="*/ 76 w 152"/>
              <a:gd name="T17" fmla="*/ 131 h 131"/>
              <a:gd name="T18" fmla="*/ 76 w 152"/>
              <a:gd name="T19" fmla="*/ 131 h 131"/>
              <a:gd name="T20" fmla="*/ 76 w 152"/>
              <a:gd name="T21" fmla="*/ 131 h 131"/>
              <a:gd name="T22" fmla="*/ 76 w 152"/>
              <a:gd name="T23" fmla="*/ 131 h 131"/>
              <a:gd name="T24" fmla="*/ 137 w 152"/>
              <a:gd name="T25" fmla="*/ 114 h 131"/>
              <a:gd name="T26" fmla="*/ 136 w 152"/>
              <a:gd name="T27" fmla="*/ 114 h 131"/>
              <a:gd name="T28" fmla="*/ 152 w 152"/>
              <a:gd name="T29" fmla="*/ 95 h 131"/>
              <a:gd name="T30" fmla="*/ 145 w 152"/>
              <a:gd name="T31" fmla="*/ 80 h 131"/>
              <a:gd name="T32" fmla="*/ 152 w 152"/>
              <a:gd name="T33" fmla="*/ 64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131">
                <a:moveTo>
                  <a:pt x="152" y="64"/>
                </a:moveTo>
                <a:cubicBezTo>
                  <a:pt x="152" y="59"/>
                  <a:pt x="149" y="53"/>
                  <a:pt x="145" y="50"/>
                </a:cubicBezTo>
                <a:cubicBezTo>
                  <a:pt x="149" y="46"/>
                  <a:pt x="152" y="41"/>
                  <a:pt x="152" y="35"/>
                </a:cubicBezTo>
                <a:cubicBezTo>
                  <a:pt x="152" y="28"/>
                  <a:pt x="149" y="20"/>
                  <a:pt x="143" y="18"/>
                </a:cubicBezTo>
                <a:cubicBezTo>
                  <a:pt x="76" y="0"/>
                  <a:pt x="76" y="0"/>
                  <a:pt x="76" y="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10"/>
                  <a:pt x="0" y="110"/>
                  <a:pt x="0" y="110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137" y="114"/>
                  <a:pt x="137" y="114"/>
                  <a:pt x="137" y="114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45" y="112"/>
                  <a:pt x="152" y="104"/>
                  <a:pt x="152" y="95"/>
                </a:cubicBezTo>
                <a:cubicBezTo>
                  <a:pt x="152" y="89"/>
                  <a:pt x="149" y="83"/>
                  <a:pt x="145" y="80"/>
                </a:cubicBezTo>
                <a:cubicBezTo>
                  <a:pt x="149" y="76"/>
                  <a:pt x="152" y="70"/>
                  <a:pt x="152" y="6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" name="Freeform 347"/>
          <p:cNvSpPr/>
          <p:nvPr/>
        </p:nvSpPr>
        <p:spPr bwMode="auto">
          <a:xfrm>
            <a:off x="4533900" y="1808163"/>
            <a:ext cx="133350" cy="36513"/>
          </a:xfrm>
          <a:custGeom>
            <a:avLst/>
            <a:gdLst>
              <a:gd name="T0" fmla="*/ 0 w 84"/>
              <a:gd name="T1" fmla="*/ 14 h 23"/>
              <a:gd name="T2" fmla="*/ 35 w 84"/>
              <a:gd name="T3" fmla="*/ 23 h 23"/>
              <a:gd name="T4" fmla="*/ 84 w 84"/>
              <a:gd name="T5" fmla="*/ 9 h 23"/>
              <a:gd name="T6" fmla="*/ 50 w 84"/>
              <a:gd name="T7" fmla="*/ 0 h 23"/>
              <a:gd name="T8" fmla="*/ 0 w 84"/>
              <a:gd name="T9" fmla="*/ 1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23">
                <a:moveTo>
                  <a:pt x="0" y="14"/>
                </a:moveTo>
                <a:lnTo>
                  <a:pt x="35" y="23"/>
                </a:lnTo>
                <a:lnTo>
                  <a:pt x="84" y="9"/>
                </a:lnTo>
                <a:lnTo>
                  <a:pt x="50" y="0"/>
                </a:lnTo>
                <a:lnTo>
                  <a:pt x="0" y="14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" name="Freeform 348"/>
          <p:cNvSpPr/>
          <p:nvPr/>
        </p:nvSpPr>
        <p:spPr bwMode="auto">
          <a:xfrm>
            <a:off x="4397375" y="1898651"/>
            <a:ext cx="352425" cy="95250"/>
          </a:xfrm>
          <a:custGeom>
            <a:avLst/>
            <a:gdLst>
              <a:gd name="T0" fmla="*/ 132 w 140"/>
              <a:gd name="T1" fmla="*/ 6 h 38"/>
              <a:gd name="T2" fmla="*/ 129 w 140"/>
              <a:gd name="T3" fmla="*/ 6 h 38"/>
              <a:gd name="T4" fmla="*/ 76 w 140"/>
              <a:gd name="T5" fmla="*/ 20 h 38"/>
              <a:gd name="T6" fmla="*/ 0 w 140"/>
              <a:gd name="T7" fmla="*/ 0 h 38"/>
              <a:gd name="T8" fmla="*/ 0 w 140"/>
              <a:gd name="T9" fmla="*/ 18 h 38"/>
              <a:gd name="T10" fmla="*/ 76 w 140"/>
              <a:gd name="T11" fmla="*/ 38 h 38"/>
              <a:gd name="T12" fmla="*/ 134 w 140"/>
              <a:gd name="T13" fmla="*/ 23 h 38"/>
              <a:gd name="T14" fmla="*/ 140 w 140"/>
              <a:gd name="T15" fmla="*/ 14 h 38"/>
              <a:gd name="T16" fmla="*/ 132 w 140"/>
              <a:gd name="T17" fmla="*/ 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0" h="38">
                <a:moveTo>
                  <a:pt x="132" y="6"/>
                </a:moveTo>
                <a:cubicBezTo>
                  <a:pt x="131" y="6"/>
                  <a:pt x="130" y="6"/>
                  <a:pt x="129" y="6"/>
                </a:cubicBezTo>
                <a:cubicBezTo>
                  <a:pt x="76" y="20"/>
                  <a:pt x="76" y="20"/>
                  <a:pt x="76" y="2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"/>
                  <a:pt x="0" y="18"/>
                  <a:pt x="0" y="18"/>
                </a:cubicBezTo>
                <a:cubicBezTo>
                  <a:pt x="76" y="38"/>
                  <a:pt x="76" y="38"/>
                  <a:pt x="76" y="38"/>
                </a:cubicBezTo>
                <a:cubicBezTo>
                  <a:pt x="134" y="23"/>
                  <a:pt x="134" y="23"/>
                  <a:pt x="134" y="23"/>
                </a:cubicBezTo>
                <a:cubicBezTo>
                  <a:pt x="137" y="22"/>
                  <a:pt x="140" y="19"/>
                  <a:pt x="140" y="14"/>
                </a:cubicBezTo>
                <a:cubicBezTo>
                  <a:pt x="140" y="10"/>
                  <a:pt x="136" y="6"/>
                  <a:pt x="132" y="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" name="Freeform 349"/>
          <p:cNvSpPr/>
          <p:nvPr/>
        </p:nvSpPr>
        <p:spPr bwMode="auto">
          <a:xfrm>
            <a:off x="4397375" y="1973263"/>
            <a:ext cx="352425" cy="96838"/>
          </a:xfrm>
          <a:custGeom>
            <a:avLst/>
            <a:gdLst>
              <a:gd name="T0" fmla="*/ 134 w 140"/>
              <a:gd name="T1" fmla="*/ 23 h 38"/>
              <a:gd name="T2" fmla="*/ 140 w 140"/>
              <a:gd name="T3" fmla="*/ 15 h 38"/>
              <a:gd name="T4" fmla="*/ 132 w 140"/>
              <a:gd name="T5" fmla="*/ 6 h 38"/>
              <a:gd name="T6" fmla="*/ 129 w 140"/>
              <a:gd name="T7" fmla="*/ 6 h 38"/>
              <a:gd name="T8" fmla="*/ 129 w 140"/>
              <a:gd name="T9" fmla="*/ 6 h 38"/>
              <a:gd name="T10" fmla="*/ 76 w 140"/>
              <a:gd name="T11" fmla="*/ 20 h 38"/>
              <a:gd name="T12" fmla="*/ 0 w 140"/>
              <a:gd name="T13" fmla="*/ 0 h 38"/>
              <a:gd name="T14" fmla="*/ 0 w 140"/>
              <a:gd name="T15" fmla="*/ 18 h 38"/>
              <a:gd name="T16" fmla="*/ 76 w 140"/>
              <a:gd name="T17" fmla="*/ 38 h 38"/>
              <a:gd name="T18" fmla="*/ 134 w 140"/>
              <a:gd name="T19" fmla="*/ 2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0" h="38">
                <a:moveTo>
                  <a:pt x="134" y="23"/>
                </a:moveTo>
                <a:cubicBezTo>
                  <a:pt x="137" y="22"/>
                  <a:pt x="140" y="19"/>
                  <a:pt x="140" y="15"/>
                </a:cubicBezTo>
                <a:cubicBezTo>
                  <a:pt x="140" y="10"/>
                  <a:pt x="136" y="6"/>
                  <a:pt x="132" y="6"/>
                </a:cubicBezTo>
                <a:cubicBezTo>
                  <a:pt x="131" y="6"/>
                  <a:pt x="130" y="6"/>
                  <a:pt x="129" y="6"/>
                </a:cubicBezTo>
                <a:cubicBezTo>
                  <a:pt x="129" y="6"/>
                  <a:pt x="129" y="6"/>
                  <a:pt x="129" y="6"/>
                </a:cubicBezTo>
                <a:cubicBezTo>
                  <a:pt x="76" y="20"/>
                  <a:pt x="76" y="20"/>
                  <a:pt x="76" y="2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"/>
                  <a:pt x="0" y="18"/>
                  <a:pt x="0" y="18"/>
                </a:cubicBezTo>
                <a:cubicBezTo>
                  <a:pt x="76" y="38"/>
                  <a:pt x="76" y="38"/>
                  <a:pt x="76" y="38"/>
                </a:cubicBezTo>
                <a:lnTo>
                  <a:pt x="134" y="2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" name="Freeform 350"/>
          <p:cNvSpPr/>
          <p:nvPr/>
        </p:nvSpPr>
        <p:spPr bwMode="auto">
          <a:xfrm>
            <a:off x="4397375" y="1822451"/>
            <a:ext cx="352425" cy="95250"/>
          </a:xfrm>
          <a:custGeom>
            <a:avLst/>
            <a:gdLst>
              <a:gd name="T0" fmla="*/ 132 w 140"/>
              <a:gd name="T1" fmla="*/ 6 h 38"/>
              <a:gd name="T2" fmla="*/ 129 w 140"/>
              <a:gd name="T3" fmla="*/ 6 h 38"/>
              <a:gd name="T4" fmla="*/ 76 w 140"/>
              <a:gd name="T5" fmla="*/ 20 h 38"/>
              <a:gd name="T6" fmla="*/ 0 w 140"/>
              <a:gd name="T7" fmla="*/ 0 h 38"/>
              <a:gd name="T8" fmla="*/ 0 w 140"/>
              <a:gd name="T9" fmla="*/ 18 h 38"/>
              <a:gd name="T10" fmla="*/ 76 w 140"/>
              <a:gd name="T11" fmla="*/ 38 h 38"/>
              <a:gd name="T12" fmla="*/ 134 w 140"/>
              <a:gd name="T13" fmla="*/ 23 h 38"/>
              <a:gd name="T14" fmla="*/ 140 w 140"/>
              <a:gd name="T15" fmla="*/ 15 h 38"/>
              <a:gd name="T16" fmla="*/ 132 w 140"/>
              <a:gd name="T17" fmla="*/ 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0" h="38">
                <a:moveTo>
                  <a:pt x="132" y="6"/>
                </a:moveTo>
                <a:cubicBezTo>
                  <a:pt x="131" y="6"/>
                  <a:pt x="130" y="6"/>
                  <a:pt x="129" y="6"/>
                </a:cubicBezTo>
                <a:cubicBezTo>
                  <a:pt x="76" y="20"/>
                  <a:pt x="76" y="20"/>
                  <a:pt x="76" y="2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"/>
                  <a:pt x="0" y="18"/>
                  <a:pt x="0" y="18"/>
                </a:cubicBezTo>
                <a:cubicBezTo>
                  <a:pt x="76" y="38"/>
                  <a:pt x="76" y="38"/>
                  <a:pt x="76" y="38"/>
                </a:cubicBezTo>
                <a:cubicBezTo>
                  <a:pt x="134" y="23"/>
                  <a:pt x="134" y="23"/>
                  <a:pt x="134" y="23"/>
                </a:cubicBezTo>
                <a:cubicBezTo>
                  <a:pt x="137" y="22"/>
                  <a:pt x="140" y="19"/>
                  <a:pt x="140" y="15"/>
                </a:cubicBezTo>
                <a:cubicBezTo>
                  <a:pt x="140" y="10"/>
                  <a:pt x="136" y="6"/>
                  <a:pt x="132" y="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" name="Freeform 351"/>
          <p:cNvSpPr/>
          <p:nvPr/>
        </p:nvSpPr>
        <p:spPr bwMode="auto">
          <a:xfrm>
            <a:off x="3260725" y="159385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" name="Freeform 352"/>
          <p:cNvSpPr/>
          <p:nvPr/>
        </p:nvSpPr>
        <p:spPr bwMode="auto">
          <a:xfrm>
            <a:off x="3390900" y="1809751"/>
            <a:ext cx="512763" cy="428625"/>
          </a:xfrm>
          <a:custGeom>
            <a:avLst/>
            <a:gdLst>
              <a:gd name="T0" fmla="*/ 149 w 204"/>
              <a:gd name="T1" fmla="*/ 11 h 170"/>
              <a:gd name="T2" fmla="*/ 138 w 204"/>
              <a:gd name="T3" fmla="*/ 0 h 170"/>
              <a:gd name="T4" fmla="*/ 112 w 204"/>
              <a:gd name="T5" fmla="*/ 27 h 170"/>
              <a:gd name="T6" fmla="*/ 115 w 204"/>
              <a:gd name="T7" fmla="*/ 31 h 170"/>
              <a:gd name="T8" fmla="*/ 0 w 204"/>
              <a:gd name="T9" fmla="*/ 97 h 170"/>
              <a:gd name="T10" fmla="*/ 73 w 204"/>
              <a:gd name="T11" fmla="*/ 170 h 170"/>
              <a:gd name="T12" fmla="*/ 164 w 204"/>
              <a:gd name="T13" fmla="*/ 170 h 170"/>
              <a:gd name="T14" fmla="*/ 204 w 204"/>
              <a:gd name="T15" fmla="*/ 130 h 170"/>
              <a:gd name="T16" fmla="*/ 204 w 204"/>
              <a:gd name="T17" fmla="*/ 61 h 170"/>
              <a:gd name="T18" fmla="*/ 152 w 204"/>
              <a:gd name="T19" fmla="*/ 9 h 170"/>
              <a:gd name="T20" fmla="*/ 149 w 204"/>
              <a:gd name="T21" fmla="*/ 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170">
                <a:moveTo>
                  <a:pt x="149" y="11"/>
                </a:moveTo>
                <a:cubicBezTo>
                  <a:pt x="138" y="0"/>
                  <a:pt x="138" y="0"/>
                  <a:pt x="138" y="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5" y="31"/>
                  <a:pt x="115" y="31"/>
                  <a:pt x="115" y="31"/>
                </a:cubicBezTo>
                <a:cubicBezTo>
                  <a:pt x="0" y="97"/>
                  <a:pt x="0" y="97"/>
                  <a:pt x="0" y="97"/>
                </a:cubicBezTo>
                <a:cubicBezTo>
                  <a:pt x="73" y="170"/>
                  <a:pt x="73" y="170"/>
                  <a:pt x="73" y="170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86" y="170"/>
                  <a:pt x="204" y="152"/>
                  <a:pt x="204" y="130"/>
                </a:cubicBezTo>
                <a:cubicBezTo>
                  <a:pt x="204" y="61"/>
                  <a:pt x="204" y="61"/>
                  <a:pt x="204" y="61"/>
                </a:cubicBezTo>
                <a:cubicBezTo>
                  <a:pt x="152" y="9"/>
                  <a:pt x="152" y="9"/>
                  <a:pt x="152" y="9"/>
                </a:cubicBezTo>
                <a:lnTo>
                  <a:pt x="149" y="11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" name="Rectangle 353"/>
          <p:cNvSpPr>
            <a:spLocks noChangeArrowheads="1"/>
          </p:cNvSpPr>
          <p:nvPr/>
        </p:nvSpPr>
        <p:spPr bwMode="auto">
          <a:xfrm>
            <a:off x="3390900" y="1833563"/>
            <a:ext cx="382588" cy="2206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" name="Freeform 354"/>
          <p:cNvSpPr/>
          <p:nvPr/>
        </p:nvSpPr>
        <p:spPr bwMode="auto">
          <a:xfrm>
            <a:off x="3425825" y="1804988"/>
            <a:ext cx="312738" cy="269875"/>
          </a:xfrm>
          <a:custGeom>
            <a:avLst/>
            <a:gdLst>
              <a:gd name="T0" fmla="*/ 124 w 124"/>
              <a:gd name="T1" fmla="*/ 93 h 107"/>
              <a:gd name="T2" fmla="*/ 124 w 124"/>
              <a:gd name="T3" fmla="*/ 2 h 107"/>
              <a:gd name="T4" fmla="*/ 114 w 124"/>
              <a:gd name="T5" fmla="*/ 1 h 107"/>
              <a:gd name="T6" fmla="*/ 104 w 124"/>
              <a:gd name="T7" fmla="*/ 0 h 107"/>
              <a:gd name="T8" fmla="*/ 79 w 124"/>
              <a:gd name="T9" fmla="*/ 4 h 107"/>
              <a:gd name="T10" fmla="*/ 62 w 124"/>
              <a:gd name="T11" fmla="*/ 10 h 107"/>
              <a:gd name="T12" fmla="*/ 45 w 124"/>
              <a:gd name="T13" fmla="*/ 4 h 107"/>
              <a:gd name="T14" fmla="*/ 20 w 124"/>
              <a:gd name="T15" fmla="*/ 0 h 107"/>
              <a:gd name="T16" fmla="*/ 10 w 124"/>
              <a:gd name="T17" fmla="*/ 1 h 107"/>
              <a:gd name="T18" fmla="*/ 0 w 124"/>
              <a:gd name="T19" fmla="*/ 2 h 107"/>
              <a:gd name="T20" fmla="*/ 0 w 124"/>
              <a:gd name="T21" fmla="*/ 93 h 107"/>
              <a:gd name="T22" fmla="*/ 48 w 124"/>
              <a:gd name="T23" fmla="*/ 99 h 107"/>
              <a:gd name="T24" fmla="*/ 62 w 124"/>
              <a:gd name="T25" fmla="*/ 107 h 107"/>
              <a:gd name="T26" fmla="*/ 76 w 124"/>
              <a:gd name="T27" fmla="*/ 99 h 107"/>
              <a:gd name="T28" fmla="*/ 124 w 124"/>
              <a:gd name="T29" fmla="*/ 93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4" h="107">
                <a:moveTo>
                  <a:pt x="124" y="93"/>
                </a:moveTo>
                <a:cubicBezTo>
                  <a:pt x="124" y="2"/>
                  <a:pt x="124" y="2"/>
                  <a:pt x="124" y="2"/>
                </a:cubicBezTo>
                <a:cubicBezTo>
                  <a:pt x="114" y="1"/>
                  <a:pt x="114" y="1"/>
                  <a:pt x="114" y="1"/>
                </a:cubicBezTo>
                <a:cubicBezTo>
                  <a:pt x="111" y="1"/>
                  <a:pt x="107" y="0"/>
                  <a:pt x="104" y="0"/>
                </a:cubicBezTo>
                <a:cubicBezTo>
                  <a:pt x="95" y="0"/>
                  <a:pt x="87" y="1"/>
                  <a:pt x="79" y="4"/>
                </a:cubicBezTo>
                <a:cubicBezTo>
                  <a:pt x="73" y="5"/>
                  <a:pt x="67" y="7"/>
                  <a:pt x="62" y="10"/>
                </a:cubicBezTo>
                <a:cubicBezTo>
                  <a:pt x="57" y="7"/>
                  <a:pt x="51" y="5"/>
                  <a:pt x="45" y="4"/>
                </a:cubicBezTo>
                <a:cubicBezTo>
                  <a:pt x="37" y="1"/>
                  <a:pt x="29" y="0"/>
                  <a:pt x="20" y="0"/>
                </a:cubicBezTo>
                <a:cubicBezTo>
                  <a:pt x="17" y="0"/>
                  <a:pt x="13" y="1"/>
                  <a:pt x="10" y="1"/>
                </a:cubicBezTo>
                <a:cubicBezTo>
                  <a:pt x="0" y="2"/>
                  <a:pt x="0" y="2"/>
                  <a:pt x="0" y="2"/>
                </a:cubicBezTo>
                <a:cubicBezTo>
                  <a:pt x="0" y="93"/>
                  <a:pt x="0" y="93"/>
                  <a:pt x="0" y="93"/>
                </a:cubicBezTo>
                <a:cubicBezTo>
                  <a:pt x="48" y="99"/>
                  <a:pt x="48" y="99"/>
                  <a:pt x="48" y="99"/>
                </a:cubicBezTo>
                <a:cubicBezTo>
                  <a:pt x="51" y="100"/>
                  <a:pt x="62" y="107"/>
                  <a:pt x="62" y="107"/>
                </a:cubicBezTo>
                <a:cubicBezTo>
                  <a:pt x="62" y="107"/>
                  <a:pt x="73" y="100"/>
                  <a:pt x="76" y="99"/>
                </a:cubicBezTo>
                <a:cubicBezTo>
                  <a:pt x="76" y="99"/>
                  <a:pt x="102" y="91"/>
                  <a:pt x="124" y="9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" name="Freeform 355"/>
          <p:cNvSpPr/>
          <p:nvPr/>
        </p:nvSpPr>
        <p:spPr bwMode="auto">
          <a:xfrm>
            <a:off x="3567113" y="1822451"/>
            <a:ext cx="30163" cy="252413"/>
          </a:xfrm>
          <a:custGeom>
            <a:avLst/>
            <a:gdLst>
              <a:gd name="T0" fmla="*/ 0 w 12"/>
              <a:gd name="T1" fmla="*/ 96 h 100"/>
              <a:gd name="T2" fmla="*/ 6 w 12"/>
              <a:gd name="T3" fmla="*/ 100 h 100"/>
              <a:gd name="T4" fmla="*/ 12 w 12"/>
              <a:gd name="T5" fmla="*/ 96 h 100"/>
              <a:gd name="T6" fmla="*/ 12 w 12"/>
              <a:gd name="T7" fmla="*/ 0 h 100"/>
              <a:gd name="T8" fmla="*/ 6 w 12"/>
              <a:gd name="T9" fmla="*/ 3 h 100"/>
              <a:gd name="T10" fmla="*/ 0 w 12"/>
              <a:gd name="T11" fmla="*/ 0 h 100"/>
              <a:gd name="T12" fmla="*/ 0 w 12"/>
              <a:gd name="T13" fmla="*/ 9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100">
                <a:moveTo>
                  <a:pt x="0" y="96"/>
                </a:moveTo>
                <a:cubicBezTo>
                  <a:pt x="3" y="98"/>
                  <a:pt x="6" y="100"/>
                  <a:pt x="6" y="100"/>
                </a:cubicBezTo>
                <a:cubicBezTo>
                  <a:pt x="6" y="100"/>
                  <a:pt x="9" y="98"/>
                  <a:pt x="12" y="96"/>
                </a:cubicBezTo>
                <a:cubicBezTo>
                  <a:pt x="12" y="0"/>
                  <a:pt x="12" y="0"/>
                  <a:pt x="12" y="0"/>
                </a:cubicBezTo>
                <a:cubicBezTo>
                  <a:pt x="10" y="1"/>
                  <a:pt x="8" y="2"/>
                  <a:pt x="6" y="3"/>
                </a:cubicBezTo>
                <a:cubicBezTo>
                  <a:pt x="4" y="2"/>
                  <a:pt x="2" y="1"/>
                  <a:pt x="0" y="0"/>
                </a:cubicBezTo>
                <a:lnTo>
                  <a:pt x="0" y="96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" name="Freeform 356"/>
          <p:cNvSpPr/>
          <p:nvPr/>
        </p:nvSpPr>
        <p:spPr bwMode="auto">
          <a:xfrm>
            <a:off x="2254250" y="159385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" name="Freeform 357"/>
          <p:cNvSpPr/>
          <p:nvPr/>
        </p:nvSpPr>
        <p:spPr bwMode="auto">
          <a:xfrm>
            <a:off x="2427288" y="1736726"/>
            <a:ext cx="469900" cy="501650"/>
          </a:xfrm>
          <a:custGeom>
            <a:avLst/>
            <a:gdLst>
              <a:gd name="T0" fmla="*/ 187 w 187"/>
              <a:gd name="T1" fmla="*/ 159 h 199"/>
              <a:gd name="T2" fmla="*/ 187 w 187"/>
              <a:gd name="T3" fmla="*/ 64 h 199"/>
              <a:gd name="T4" fmla="*/ 123 w 187"/>
              <a:gd name="T5" fmla="*/ 0 h 199"/>
              <a:gd name="T6" fmla="*/ 0 w 187"/>
              <a:gd name="T7" fmla="*/ 146 h 199"/>
              <a:gd name="T8" fmla="*/ 53 w 187"/>
              <a:gd name="T9" fmla="*/ 199 h 199"/>
              <a:gd name="T10" fmla="*/ 147 w 187"/>
              <a:gd name="T11" fmla="*/ 199 h 199"/>
              <a:gd name="T12" fmla="*/ 187 w 187"/>
              <a:gd name="T13" fmla="*/ 15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7" h="199">
                <a:moveTo>
                  <a:pt x="187" y="159"/>
                </a:moveTo>
                <a:cubicBezTo>
                  <a:pt x="187" y="64"/>
                  <a:pt x="187" y="64"/>
                  <a:pt x="187" y="64"/>
                </a:cubicBezTo>
                <a:cubicBezTo>
                  <a:pt x="123" y="0"/>
                  <a:pt x="123" y="0"/>
                  <a:pt x="123" y="0"/>
                </a:cubicBezTo>
                <a:cubicBezTo>
                  <a:pt x="0" y="146"/>
                  <a:pt x="0" y="146"/>
                  <a:pt x="0" y="146"/>
                </a:cubicBezTo>
                <a:cubicBezTo>
                  <a:pt x="53" y="199"/>
                  <a:pt x="53" y="199"/>
                  <a:pt x="53" y="199"/>
                </a:cubicBezTo>
                <a:cubicBezTo>
                  <a:pt x="147" y="199"/>
                  <a:pt x="147" y="199"/>
                  <a:pt x="147" y="199"/>
                </a:cubicBezTo>
                <a:cubicBezTo>
                  <a:pt x="169" y="199"/>
                  <a:pt x="187" y="181"/>
                  <a:pt x="187" y="159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" name="Rectangle 358"/>
          <p:cNvSpPr>
            <a:spLocks noChangeArrowheads="1"/>
          </p:cNvSpPr>
          <p:nvPr/>
        </p:nvSpPr>
        <p:spPr bwMode="auto">
          <a:xfrm>
            <a:off x="2503488" y="1736726"/>
            <a:ext cx="233363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" name="Rectangle 359"/>
          <p:cNvSpPr>
            <a:spLocks noChangeArrowheads="1"/>
          </p:cNvSpPr>
          <p:nvPr/>
        </p:nvSpPr>
        <p:spPr bwMode="auto">
          <a:xfrm>
            <a:off x="2503488" y="1795463"/>
            <a:ext cx="233363" cy="323850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" name="Freeform 360"/>
          <p:cNvSpPr/>
          <p:nvPr/>
        </p:nvSpPr>
        <p:spPr bwMode="auto">
          <a:xfrm>
            <a:off x="2414588" y="1736726"/>
            <a:ext cx="88900" cy="382588"/>
          </a:xfrm>
          <a:custGeom>
            <a:avLst/>
            <a:gdLst>
              <a:gd name="T0" fmla="*/ 35 w 35"/>
              <a:gd name="T1" fmla="*/ 0 h 152"/>
              <a:gd name="T2" fmla="*/ 18 w 35"/>
              <a:gd name="T3" fmla="*/ 0 h 152"/>
              <a:gd name="T4" fmla="*/ 0 w 35"/>
              <a:gd name="T5" fmla="*/ 17 h 152"/>
              <a:gd name="T6" fmla="*/ 0 w 35"/>
              <a:gd name="T7" fmla="*/ 134 h 152"/>
              <a:gd name="T8" fmla="*/ 0 w 35"/>
              <a:gd name="T9" fmla="*/ 134 h 152"/>
              <a:gd name="T10" fmla="*/ 17 w 35"/>
              <a:gd name="T11" fmla="*/ 152 h 152"/>
              <a:gd name="T12" fmla="*/ 35 w 35"/>
              <a:gd name="T13" fmla="*/ 152 h 152"/>
              <a:gd name="T14" fmla="*/ 35 w 35"/>
              <a:gd name="T15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5" h="152">
                <a:moveTo>
                  <a:pt x="35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19"/>
                  <a:pt x="0" y="98"/>
                  <a:pt x="0" y="13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4"/>
                  <a:pt x="8" y="152"/>
                  <a:pt x="17" y="152"/>
                </a:cubicBezTo>
                <a:cubicBezTo>
                  <a:pt x="18" y="152"/>
                  <a:pt x="24" y="152"/>
                  <a:pt x="35" y="152"/>
                </a:cubicBezTo>
                <a:lnTo>
                  <a:pt x="35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" name="Freeform 361"/>
          <p:cNvSpPr/>
          <p:nvPr/>
        </p:nvSpPr>
        <p:spPr bwMode="auto">
          <a:xfrm>
            <a:off x="2444750" y="1766888"/>
            <a:ext cx="292100" cy="28575"/>
          </a:xfrm>
          <a:custGeom>
            <a:avLst/>
            <a:gdLst>
              <a:gd name="T0" fmla="*/ 0 w 116"/>
              <a:gd name="T1" fmla="*/ 5 h 11"/>
              <a:gd name="T2" fmla="*/ 5 w 116"/>
              <a:gd name="T3" fmla="*/ 11 h 11"/>
              <a:gd name="T4" fmla="*/ 5 w 116"/>
              <a:gd name="T5" fmla="*/ 11 h 11"/>
              <a:gd name="T6" fmla="*/ 116 w 116"/>
              <a:gd name="T7" fmla="*/ 11 h 11"/>
              <a:gd name="T8" fmla="*/ 116 w 116"/>
              <a:gd name="T9" fmla="*/ 0 h 11"/>
              <a:gd name="T10" fmla="*/ 5 w 116"/>
              <a:gd name="T11" fmla="*/ 0 h 11"/>
              <a:gd name="T12" fmla="*/ 0 w 116"/>
              <a:gd name="T13" fmla="*/ 5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6" h="11">
                <a:moveTo>
                  <a:pt x="0" y="5"/>
                </a:moveTo>
                <a:cubicBezTo>
                  <a:pt x="0" y="8"/>
                  <a:pt x="2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16" y="0"/>
                  <a:pt x="116" y="0"/>
                  <a:pt x="116" y="0"/>
                </a:cubicBezTo>
                <a:cubicBezTo>
                  <a:pt x="80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" name="Freeform 362"/>
          <p:cNvSpPr/>
          <p:nvPr/>
        </p:nvSpPr>
        <p:spPr bwMode="auto">
          <a:xfrm>
            <a:off x="1247775" y="159385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" name="Freeform 363"/>
          <p:cNvSpPr/>
          <p:nvPr/>
        </p:nvSpPr>
        <p:spPr bwMode="auto">
          <a:xfrm>
            <a:off x="1420813" y="1736726"/>
            <a:ext cx="469900" cy="501650"/>
          </a:xfrm>
          <a:custGeom>
            <a:avLst/>
            <a:gdLst>
              <a:gd name="T0" fmla="*/ 0 w 187"/>
              <a:gd name="T1" fmla="*/ 146 h 199"/>
              <a:gd name="T2" fmla="*/ 53 w 187"/>
              <a:gd name="T3" fmla="*/ 199 h 199"/>
              <a:gd name="T4" fmla="*/ 152 w 187"/>
              <a:gd name="T5" fmla="*/ 199 h 199"/>
              <a:gd name="T6" fmla="*/ 187 w 187"/>
              <a:gd name="T7" fmla="*/ 159 h 199"/>
              <a:gd name="T8" fmla="*/ 187 w 187"/>
              <a:gd name="T9" fmla="*/ 64 h 199"/>
              <a:gd name="T10" fmla="*/ 123 w 187"/>
              <a:gd name="T11" fmla="*/ 0 h 199"/>
              <a:gd name="T12" fmla="*/ 0 w 187"/>
              <a:gd name="T13" fmla="*/ 146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7" h="199">
                <a:moveTo>
                  <a:pt x="0" y="146"/>
                </a:moveTo>
                <a:cubicBezTo>
                  <a:pt x="53" y="199"/>
                  <a:pt x="53" y="199"/>
                  <a:pt x="53" y="199"/>
                </a:cubicBezTo>
                <a:cubicBezTo>
                  <a:pt x="152" y="199"/>
                  <a:pt x="152" y="199"/>
                  <a:pt x="152" y="199"/>
                </a:cubicBezTo>
                <a:cubicBezTo>
                  <a:pt x="171" y="197"/>
                  <a:pt x="187" y="180"/>
                  <a:pt x="187" y="159"/>
                </a:cubicBezTo>
                <a:cubicBezTo>
                  <a:pt x="187" y="64"/>
                  <a:pt x="187" y="64"/>
                  <a:pt x="187" y="64"/>
                </a:cubicBezTo>
                <a:cubicBezTo>
                  <a:pt x="123" y="0"/>
                  <a:pt x="123" y="0"/>
                  <a:pt x="123" y="0"/>
                </a:cubicBezTo>
                <a:lnTo>
                  <a:pt x="0" y="146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" name="Freeform 364"/>
          <p:cNvSpPr/>
          <p:nvPr/>
        </p:nvSpPr>
        <p:spPr bwMode="auto">
          <a:xfrm>
            <a:off x="1408113" y="1736726"/>
            <a:ext cx="322263" cy="382588"/>
          </a:xfrm>
          <a:custGeom>
            <a:avLst/>
            <a:gdLst>
              <a:gd name="T0" fmla="*/ 128 w 128"/>
              <a:gd name="T1" fmla="*/ 0 h 152"/>
              <a:gd name="T2" fmla="*/ 18 w 128"/>
              <a:gd name="T3" fmla="*/ 0 h 152"/>
              <a:gd name="T4" fmla="*/ 0 w 128"/>
              <a:gd name="T5" fmla="*/ 17 h 152"/>
              <a:gd name="T6" fmla="*/ 0 w 128"/>
              <a:gd name="T7" fmla="*/ 134 h 152"/>
              <a:gd name="T8" fmla="*/ 0 w 128"/>
              <a:gd name="T9" fmla="*/ 134 h 152"/>
              <a:gd name="T10" fmla="*/ 17 w 128"/>
              <a:gd name="T11" fmla="*/ 152 h 152"/>
              <a:gd name="T12" fmla="*/ 128 w 128"/>
              <a:gd name="T13" fmla="*/ 152 h 152"/>
              <a:gd name="T14" fmla="*/ 128 w 128"/>
              <a:gd name="T15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8" h="152">
                <a:moveTo>
                  <a:pt x="128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19"/>
                  <a:pt x="0" y="98"/>
                  <a:pt x="0" y="13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4"/>
                  <a:pt x="8" y="152"/>
                  <a:pt x="17" y="152"/>
                </a:cubicBezTo>
                <a:cubicBezTo>
                  <a:pt x="18" y="152"/>
                  <a:pt x="97" y="152"/>
                  <a:pt x="128" y="152"/>
                </a:cubicBezTo>
                <a:lnTo>
                  <a:pt x="128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" name="Freeform 365"/>
          <p:cNvSpPr/>
          <p:nvPr/>
        </p:nvSpPr>
        <p:spPr bwMode="auto">
          <a:xfrm>
            <a:off x="1438275" y="1766888"/>
            <a:ext cx="292100" cy="28575"/>
          </a:xfrm>
          <a:custGeom>
            <a:avLst/>
            <a:gdLst>
              <a:gd name="T0" fmla="*/ 0 w 116"/>
              <a:gd name="T1" fmla="*/ 5 h 11"/>
              <a:gd name="T2" fmla="*/ 5 w 116"/>
              <a:gd name="T3" fmla="*/ 11 h 11"/>
              <a:gd name="T4" fmla="*/ 5 w 116"/>
              <a:gd name="T5" fmla="*/ 11 h 11"/>
              <a:gd name="T6" fmla="*/ 116 w 116"/>
              <a:gd name="T7" fmla="*/ 11 h 11"/>
              <a:gd name="T8" fmla="*/ 116 w 116"/>
              <a:gd name="T9" fmla="*/ 0 h 11"/>
              <a:gd name="T10" fmla="*/ 5 w 116"/>
              <a:gd name="T11" fmla="*/ 0 h 11"/>
              <a:gd name="T12" fmla="*/ 0 w 116"/>
              <a:gd name="T13" fmla="*/ 5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6" h="11">
                <a:moveTo>
                  <a:pt x="0" y="5"/>
                </a:moveTo>
                <a:cubicBezTo>
                  <a:pt x="0" y="8"/>
                  <a:pt x="2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16" y="0"/>
                  <a:pt x="116" y="0"/>
                  <a:pt x="116" y="0"/>
                </a:cubicBezTo>
                <a:cubicBezTo>
                  <a:pt x="80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" name="Freeform 366"/>
          <p:cNvSpPr/>
          <p:nvPr/>
        </p:nvSpPr>
        <p:spPr bwMode="auto">
          <a:xfrm>
            <a:off x="241300" y="159385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" name="Freeform 367"/>
          <p:cNvSpPr/>
          <p:nvPr/>
        </p:nvSpPr>
        <p:spPr bwMode="auto">
          <a:xfrm>
            <a:off x="387350" y="1770063"/>
            <a:ext cx="496888" cy="468313"/>
          </a:xfrm>
          <a:custGeom>
            <a:avLst/>
            <a:gdLst>
              <a:gd name="T0" fmla="*/ 0 w 198"/>
              <a:gd name="T1" fmla="*/ 112 h 186"/>
              <a:gd name="T2" fmla="*/ 74 w 198"/>
              <a:gd name="T3" fmla="*/ 186 h 186"/>
              <a:gd name="T4" fmla="*/ 163 w 198"/>
              <a:gd name="T5" fmla="*/ 186 h 186"/>
              <a:gd name="T6" fmla="*/ 198 w 198"/>
              <a:gd name="T7" fmla="*/ 146 h 186"/>
              <a:gd name="T8" fmla="*/ 198 w 198"/>
              <a:gd name="T9" fmla="*/ 52 h 186"/>
              <a:gd name="T10" fmla="*/ 146 w 198"/>
              <a:gd name="T11" fmla="*/ 0 h 186"/>
              <a:gd name="T12" fmla="*/ 0 w 198"/>
              <a:gd name="T13" fmla="*/ 11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8" h="186">
                <a:moveTo>
                  <a:pt x="0" y="112"/>
                </a:moveTo>
                <a:cubicBezTo>
                  <a:pt x="74" y="186"/>
                  <a:pt x="74" y="186"/>
                  <a:pt x="74" y="186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182" y="184"/>
                  <a:pt x="198" y="167"/>
                  <a:pt x="198" y="146"/>
                </a:cubicBezTo>
                <a:cubicBezTo>
                  <a:pt x="198" y="52"/>
                  <a:pt x="198" y="52"/>
                  <a:pt x="198" y="52"/>
                </a:cubicBezTo>
                <a:cubicBezTo>
                  <a:pt x="146" y="0"/>
                  <a:pt x="146" y="0"/>
                  <a:pt x="146" y="0"/>
                </a:cubicBezTo>
                <a:lnTo>
                  <a:pt x="0" y="112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" name="Freeform 368"/>
          <p:cNvSpPr/>
          <p:nvPr/>
        </p:nvSpPr>
        <p:spPr bwMode="auto">
          <a:xfrm>
            <a:off x="371475" y="1770063"/>
            <a:ext cx="382588" cy="292100"/>
          </a:xfrm>
          <a:custGeom>
            <a:avLst/>
            <a:gdLst>
              <a:gd name="T0" fmla="*/ 24 w 152"/>
              <a:gd name="T1" fmla="*/ 0 h 116"/>
              <a:gd name="T2" fmla="*/ 23 w 152"/>
              <a:gd name="T3" fmla="*/ 0 h 116"/>
              <a:gd name="T4" fmla="*/ 23 w 152"/>
              <a:gd name="T5" fmla="*/ 12 h 116"/>
              <a:gd name="T6" fmla="*/ 0 w 152"/>
              <a:gd name="T7" fmla="*/ 12 h 116"/>
              <a:gd name="T8" fmla="*/ 0 w 152"/>
              <a:gd name="T9" fmla="*/ 99 h 116"/>
              <a:gd name="T10" fmla="*/ 18 w 152"/>
              <a:gd name="T11" fmla="*/ 116 h 116"/>
              <a:gd name="T12" fmla="*/ 134 w 152"/>
              <a:gd name="T13" fmla="*/ 116 h 116"/>
              <a:gd name="T14" fmla="*/ 152 w 152"/>
              <a:gd name="T15" fmla="*/ 99 h 116"/>
              <a:gd name="T16" fmla="*/ 152 w 152"/>
              <a:gd name="T17" fmla="*/ 0 h 116"/>
              <a:gd name="T18" fmla="*/ 24 w 152"/>
              <a:gd name="T19" fmla="*/ 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2" h="116">
                <a:moveTo>
                  <a:pt x="24" y="0"/>
                </a:moveTo>
                <a:cubicBezTo>
                  <a:pt x="23" y="0"/>
                  <a:pt x="23" y="0"/>
                  <a:pt x="23" y="0"/>
                </a:cubicBezTo>
                <a:cubicBezTo>
                  <a:pt x="23" y="12"/>
                  <a:pt x="23" y="12"/>
                  <a:pt x="23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8"/>
                  <a:pt x="8" y="116"/>
                  <a:pt x="18" y="116"/>
                </a:cubicBezTo>
                <a:cubicBezTo>
                  <a:pt x="134" y="116"/>
                  <a:pt x="134" y="116"/>
                  <a:pt x="134" y="116"/>
                </a:cubicBezTo>
                <a:cubicBezTo>
                  <a:pt x="144" y="116"/>
                  <a:pt x="152" y="108"/>
                  <a:pt x="152" y="99"/>
                </a:cubicBezTo>
                <a:cubicBezTo>
                  <a:pt x="152" y="0"/>
                  <a:pt x="152" y="0"/>
                  <a:pt x="152" y="0"/>
                </a:cubicBezTo>
                <a:lnTo>
                  <a:pt x="24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" name="Rectangle 369"/>
          <p:cNvSpPr>
            <a:spLocks noChangeArrowheads="1"/>
          </p:cNvSpPr>
          <p:nvPr/>
        </p:nvSpPr>
        <p:spPr bwMode="auto">
          <a:xfrm>
            <a:off x="490538" y="1900238"/>
            <a:ext cx="87313" cy="88900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" name="Rectangle 370"/>
          <p:cNvSpPr>
            <a:spLocks noChangeArrowheads="1"/>
          </p:cNvSpPr>
          <p:nvPr/>
        </p:nvSpPr>
        <p:spPr bwMode="auto">
          <a:xfrm>
            <a:off x="490538" y="1843088"/>
            <a:ext cx="203200" cy="301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" name="Rectangle 371"/>
          <p:cNvSpPr>
            <a:spLocks noChangeArrowheads="1"/>
          </p:cNvSpPr>
          <p:nvPr/>
        </p:nvSpPr>
        <p:spPr bwMode="auto">
          <a:xfrm>
            <a:off x="608013" y="1900238"/>
            <a:ext cx="85725" cy="30163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" name="Rectangle 372"/>
          <p:cNvSpPr>
            <a:spLocks noChangeArrowheads="1"/>
          </p:cNvSpPr>
          <p:nvPr/>
        </p:nvSpPr>
        <p:spPr bwMode="auto">
          <a:xfrm>
            <a:off x="608013" y="1960563"/>
            <a:ext cx="85725" cy="285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" name="Freeform 373"/>
          <p:cNvSpPr/>
          <p:nvPr/>
        </p:nvSpPr>
        <p:spPr bwMode="auto">
          <a:xfrm>
            <a:off x="401638" y="1800226"/>
            <a:ext cx="26988" cy="233363"/>
          </a:xfrm>
          <a:custGeom>
            <a:avLst/>
            <a:gdLst>
              <a:gd name="T0" fmla="*/ 0 w 11"/>
              <a:gd name="T1" fmla="*/ 87 h 93"/>
              <a:gd name="T2" fmla="*/ 6 w 11"/>
              <a:gd name="T3" fmla="*/ 93 h 93"/>
              <a:gd name="T4" fmla="*/ 11 w 11"/>
              <a:gd name="T5" fmla="*/ 87 h 93"/>
              <a:gd name="T6" fmla="*/ 11 w 11"/>
              <a:gd name="T7" fmla="*/ 87 h 93"/>
              <a:gd name="T8" fmla="*/ 11 w 11"/>
              <a:gd name="T9" fmla="*/ 87 h 93"/>
              <a:gd name="T10" fmla="*/ 11 w 11"/>
              <a:gd name="T11" fmla="*/ 0 h 93"/>
              <a:gd name="T12" fmla="*/ 0 w 11"/>
              <a:gd name="T13" fmla="*/ 0 h 93"/>
              <a:gd name="T14" fmla="*/ 0 w 11"/>
              <a:gd name="T15" fmla="*/ 87 h 93"/>
              <a:gd name="T16" fmla="*/ 0 w 11"/>
              <a:gd name="T17" fmla="*/ 8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" h="93">
                <a:moveTo>
                  <a:pt x="0" y="87"/>
                </a:moveTo>
                <a:cubicBezTo>
                  <a:pt x="0" y="90"/>
                  <a:pt x="2" y="93"/>
                  <a:pt x="6" y="93"/>
                </a:cubicBezTo>
                <a:cubicBezTo>
                  <a:pt x="9" y="93"/>
                  <a:pt x="11" y="90"/>
                  <a:pt x="11" y="87"/>
                </a:cubicBezTo>
                <a:cubicBezTo>
                  <a:pt x="11" y="87"/>
                  <a:pt x="11" y="87"/>
                  <a:pt x="11" y="87"/>
                </a:cubicBezTo>
                <a:cubicBezTo>
                  <a:pt x="11" y="87"/>
                  <a:pt x="11" y="87"/>
                  <a:pt x="11" y="87"/>
                </a:cubicBezTo>
                <a:cubicBezTo>
                  <a:pt x="11" y="0"/>
                  <a:pt x="11" y="0"/>
                  <a:pt x="1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87"/>
                  <a:pt x="0" y="87"/>
                  <a:pt x="0" y="87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" name="Freeform 374"/>
          <p:cNvSpPr/>
          <p:nvPr/>
        </p:nvSpPr>
        <p:spPr bwMode="auto">
          <a:xfrm>
            <a:off x="11312525" y="5857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" name="Freeform 375"/>
          <p:cNvSpPr/>
          <p:nvPr/>
        </p:nvSpPr>
        <p:spPr bwMode="auto">
          <a:xfrm>
            <a:off x="11442700" y="820738"/>
            <a:ext cx="514350" cy="409575"/>
          </a:xfrm>
          <a:custGeom>
            <a:avLst/>
            <a:gdLst>
              <a:gd name="T0" fmla="*/ 57 w 204"/>
              <a:gd name="T1" fmla="*/ 0 h 163"/>
              <a:gd name="T2" fmla="*/ 0 w 204"/>
              <a:gd name="T3" fmla="*/ 20 h 163"/>
              <a:gd name="T4" fmla="*/ 46 w 204"/>
              <a:gd name="T5" fmla="*/ 65 h 163"/>
              <a:gd name="T6" fmla="*/ 45 w 204"/>
              <a:gd name="T7" fmla="*/ 66 h 163"/>
              <a:gd name="T8" fmla="*/ 77 w 204"/>
              <a:gd name="T9" fmla="*/ 99 h 163"/>
              <a:gd name="T10" fmla="*/ 76 w 204"/>
              <a:gd name="T11" fmla="*/ 99 h 163"/>
              <a:gd name="T12" fmla="*/ 140 w 204"/>
              <a:gd name="T13" fmla="*/ 163 h 163"/>
              <a:gd name="T14" fmla="*/ 164 w 204"/>
              <a:gd name="T15" fmla="*/ 163 h 163"/>
              <a:gd name="T16" fmla="*/ 204 w 204"/>
              <a:gd name="T17" fmla="*/ 123 h 163"/>
              <a:gd name="T18" fmla="*/ 204 w 204"/>
              <a:gd name="T19" fmla="*/ 72 h 163"/>
              <a:gd name="T20" fmla="*/ 152 w 204"/>
              <a:gd name="T21" fmla="*/ 20 h 163"/>
              <a:gd name="T22" fmla="*/ 57 w 204"/>
              <a:gd name="T23" fmla="*/ 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4" h="163">
                <a:moveTo>
                  <a:pt x="57" y="0"/>
                </a:moveTo>
                <a:cubicBezTo>
                  <a:pt x="0" y="20"/>
                  <a:pt x="0" y="20"/>
                  <a:pt x="0" y="20"/>
                </a:cubicBezTo>
                <a:cubicBezTo>
                  <a:pt x="46" y="65"/>
                  <a:pt x="46" y="65"/>
                  <a:pt x="46" y="65"/>
                </a:cubicBezTo>
                <a:cubicBezTo>
                  <a:pt x="45" y="66"/>
                  <a:pt x="45" y="66"/>
                  <a:pt x="45" y="66"/>
                </a:cubicBezTo>
                <a:cubicBezTo>
                  <a:pt x="77" y="99"/>
                  <a:pt x="77" y="99"/>
                  <a:pt x="77" y="99"/>
                </a:cubicBezTo>
                <a:cubicBezTo>
                  <a:pt x="76" y="99"/>
                  <a:pt x="76" y="99"/>
                  <a:pt x="76" y="99"/>
                </a:cubicBezTo>
                <a:cubicBezTo>
                  <a:pt x="140" y="163"/>
                  <a:pt x="140" y="163"/>
                  <a:pt x="140" y="163"/>
                </a:cubicBezTo>
                <a:cubicBezTo>
                  <a:pt x="164" y="163"/>
                  <a:pt x="164" y="163"/>
                  <a:pt x="164" y="163"/>
                </a:cubicBezTo>
                <a:cubicBezTo>
                  <a:pt x="186" y="163"/>
                  <a:pt x="204" y="145"/>
                  <a:pt x="204" y="123"/>
                </a:cubicBezTo>
                <a:cubicBezTo>
                  <a:pt x="204" y="72"/>
                  <a:pt x="204" y="72"/>
                  <a:pt x="204" y="72"/>
                </a:cubicBezTo>
                <a:cubicBezTo>
                  <a:pt x="152" y="20"/>
                  <a:pt x="152" y="20"/>
                  <a:pt x="152" y="20"/>
                </a:cubicBezTo>
                <a:lnTo>
                  <a:pt x="57" y="0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" name="Freeform 376"/>
          <p:cNvSpPr/>
          <p:nvPr/>
        </p:nvSpPr>
        <p:spPr bwMode="auto">
          <a:xfrm>
            <a:off x="11583988" y="996951"/>
            <a:ext cx="100013" cy="73025"/>
          </a:xfrm>
          <a:custGeom>
            <a:avLst/>
            <a:gdLst>
              <a:gd name="T0" fmla="*/ 0 w 40"/>
              <a:gd name="T1" fmla="*/ 8 h 29"/>
              <a:gd name="T2" fmla="*/ 20 w 40"/>
              <a:gd name="T3" fmla="*/ 29 h 29"/>
              <a:gd name="T4" fmla="*/ 40 w 40"/>
              <a:gd name="T5" fmla="*/ 8 h 29"/>
              <a:gd name="T6" fmla="*/ 20 w 40"/>
              <a:gd name="T7" fmla="*/ 0 h 29"/>
              <a:gd name="T8" fmla="*/ 0 w 40"/>
              <a:gd name="T9" fmla="*/ 8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29">
                <a:moveTo>
                  <a:pt x="0" y="8"/>
                </a:moveTo>
                <a:cubicBezTo>
                  <a:pt x="20" y="29"/>
                  <a:pt x="20" y="29"/>
                  <a:pt x="20" y="29"/>
                </a:cubicBezTo>
                <a:cubicBezTo>
                  <a:pt x="40" y="8"/>
                  <a:pt x="40" y="8"/>
                  <a:pt x="40" y="8"/>
                </a:cubicBezTo>
                <a:cubicBezTo>
                  <a:pt x="35" y="3"/>
                  <a:pt x="28" y="0"/>
                  <a:pt x="20" y="0"/>
                </a:cubicBezTo>
                <a:cubicBezTo>
                  <a:pt x="12" y="0"/>
                  <a:pt x="5" y="3"/>
                  <a:pt x="0" y="8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" name="Freeform 377"/>
          <p:cNvSpPr/>
          <p:nvPr/>
        </p:nvSpPr>
        <p:spPr bwMode="auto">
          <a:xfrm>
            <a:off x="11514138" y="896938"/>
            <a:ext cx="241300" cy="90488"/>
          </a:xfrm>
          <a:custGeom>
            <a:avLst/>
            <a:gdLst>
              <a:gd name="T0" fmla="*/ 0 w 96"/>
              <a:gd name="T1" fmla="*/ 19 h 36"/>
              <a:gd name="T2" fmla="*/ 16 w 96"/>
              <a:gd name="T3" fmla="*/ 36 h 36"/>
              <a:gd name="T4" fmla="*/ 48 w 96"/>
              <a:gd name="T5" fmla="*/ 23 h 36"/>
              <a:gd name="T6" fmla="*/ 80 w 96"/>
              <a:gd name="T7" fmla="*/ 36 h 36"/>
              <a:gd name="T8" fmla="*/ 96 w 96"/>
              <a:gd name="T9" fmla="*/ 19 h 36"/>
              <a:gd name="T10" fmla="*/ 48 w 96"/>
              <a:gd name="T11" fmla="*/ 0 h 36"/>
              <a:gd name="T12" fmla="*/ 0 w 96"/>
              <a:gd name="T13" fmla="*/ 1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6">
                <a:moveTo>
                  <a:pt x="0" y="19"/>
                </a:moveTo>
                <a:cubicBezTo>
                  <a:pt x="16" y="36"/>
                  <a:pt x="16" y="36"/>
                  <a:pt x="16" y="36"/>
                </a:cubicBezTo>
                <a:cubicBezTo>
                  <a:pt x="25" y="28"/>
                  <a:pt x="36" y="23"/>
                  <a:pt x="48" y="23"/>
                </a:cubicBezTo>
                <a:cubicBezTo>
                  <a:pt x="60" y="23"/>
                  <a:pt x="71" y="28"/>
                  <a:pt x="80" y="36"/>
                </a:cubicBezTo>
                <a:cubicBezTo>
                  <a:pt x="96" y="19"/>
                  <a:pt x="96" y="19"/>
                  <a:pt x="96" y="19"/>
                </a:cubicBezTo>
                <a:cubicBezTo>
                  <a:pt x="83" y="7"/>
                  <a:pt x="67" y="0"/>
                  <a:pt x="48" y="0"/>
                </a:cubicBezTo>
                <a:cubicBezTo>
                  <a:pt x="29" y="0"/>
                  <a:pt x="13" y="7"/>
                  <a:pt x="0" y="19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" name="Freeform 378"/>
          <p:cNvSpPr/>
          <p:nvPr/>
        </p:nvSpPr>
        <p:spPr bwMode="auto">
          <a:xfrm>
            <a:off x="11442700" y="795338"/>
            <a:ext cx="382588" cy="119063"/>
          </a:xfrm>
          <a:custGeom>
            <a:avLst/>
            <a:gdLst>
              <a:gd name="T0" fmla="*/ 76 w 152"/>
              <a:gd name="T1" fmla="*/ 0 h 47"/>
              <a:gd name="T2" fmla="*/ 0 w 152"/>
              <a:gd name="T3" fmla="*/ 30 h 47"/>
              <a:gd name="T4" fmla="*/ 16 w 152"/>
              <a:gd name="T5" fmla="*/ 47 h 47"/>
              <a:gd name="T6" fmla="*/ 42 w 152"/>
              <a:gd name="T7" fmla="*/ 30 h 47"/>
              <a:gd name="T8" fmla="*/ 76 w 152"/>
              <a:gd name="T9" fmla="*/ 23 h 47"/>
              <a:gd name="T10" fmla="*/ 110 w 152"/>
              <a:gd name="T11" fmla="*/ 30 h 47"/>
              <a:gd name="T12" fmla="*/ 136 w 152"/>
              <a:gd name="T13" fmla="*/ 47 h 47"/>
              <a:gd name="T14" fmla="*/ 152 w 152"/>
              <a:gd name="T15" fmla="*/ 30 h 47"/>
              <a:gd name="T16" fmla="*/ 76 w 152"/>
              <a:gd name="T1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" h="47">
                <a:moveTo>
                  <a:pt x="76" y="0"/>
                </a:moveTo>
                <a:cubicBezTo>
                  <a:pt x="47" y="0"/>
                  <a:pt x="20" y="11"/>
                  <a:pt x="0" y="30"/>
                </a:cubicBezTo>
                <a:cubicBezTo>
                  <a:pt x="16" y="47"/>
                  <a:pt x="16" y="47"/>
                  <a:pt x="16" y="47"/>
                </a:cubicBezTo>
                <a:cubicBezTo>
                  <a:pt x="24" y="40"/>
                  <a:pt x="33" y="34"/>
                  <a:pt x="42" y="30"/>
                </a:cubicBezTo>
                <a:cubicBezTo>
                  <a:pt x="53" y="25"/>
                  <a:pt x="64" y="23"/>
                  <a:pt x="76" y="23"/>
                </a:cubicBezTo>
                <a:cubicBezTo>
                  <a:pt x="88" y="23"/>
                  <a:pt x="99" y="25"/>
                  <a:pt x="110" y="30"/>
                </a:cubicBezTo>
                <a:cubicBezTo>
                  <a:pt x="119" y="34"/>
                  <a:pt x="128" y="40"/>
                  <a:pt x="136" y="47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32" y="11"/>
                  <a:pt x="105" y="0"/>
                  <a:pt x="76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Freeform 379"/>
          <p:cNvSpPr/>
          <p:nvPr/>
        </p:nvSpPr>
        <p:spPr bwMode="auto">
          <a:xfrm>
            <a:off x="10306050" y="5857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" name="Freeform 380"/>
          <p:cNvSpPr/>
          <p:nvPr/>
        </p:nvSpPr>
        <p:spPr bwMode="auto">
          <a:xfrm>
            <a:off x="10436225" y="830263"/>
            <a:ext cx="514350" cy="400050"/>
          </a:xfrm>
          <a:custGeom>
            <a:avLst/>
            <a:gdLst>
              <a:gd name="T0" fmla="*/ 204 w 204"/>
              <a:gd name="T1" fmla="*/ 123 h 159"/>
              <a:gd name="T2" fmla="*/ 204 w 204"/>
              <a:gd name="T3" fmla="*/ 69 h 159"/>
              <a:gd name="T4" fmla="*/ 135 w 204"/>
              <a:gd name="T5" fmla="*/ 0 h 159"/>
              <a:gd name="T6" fmla="*/ 0 w 204"/>
              <a:gd name="T7" fmla="*/ 81 h 159"/>
              <a:gd name="T8" fmla="*/ 78 w 204"/>
              <a:gd name="T9" fmla="*/ 159 h 159"/>
              <a:gd name="T10" fmla="*/ 164 w 204"/>
              <a:gd name="T11" fmla="*/ 159 h 159"/>
              <a:gd name="T12" fmla="*/ 204 w 204"/>
              <a:gd name="T13" fmla="*/ 12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59">
                <a:moveTo>
                  <a:pt x="204" y="123"/>
                </a:moveTo>
                <a:cubicBezTo>
                  <a:pt x="204" y="69"/>
                  <a:pt x="204" y="69"/>
                  <a:pt x="204" y="69"/>
                </a:cubicBezTo>
                <a:cubicBezTo>
                  <a:pt x="135" y="0"/>
                  <a:pt x="135" y="0"/>
                  <a:pt x="135" y="0"/>
                </a:cubicBezTo>
                <a:cubicBezTo>
                  <a:pt x="0" y="81"/>
                  <a:pt x="0" y="81"/>
                  <a:pt x="0" y="81"/>
                </a:cubicBezTo>
                <a:cubicBezTo>
                  <a:pt x="78" y="159"/>
                  <a:pt x="78" y="159"/>
                  <a:pt x="78" y="159"/>
                </a:cubicBezTo>
                <a:cubicBezTo>
                  <a:pt x="164" y="159"/>
                  <a:pt x="164" y="159"/>
                  <a:pt x="164" y="159"/>
                </a:cubicBezTo>
                <a:cubicBezTo>
                  <a:pt x="185" y="159"/>
                  <a:pt x="202" y="143"/>
                  <a:pt x="204" y="123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" name="Rectangle 381"/>
          <p:cNvSpPr>
            <a:spLocks noChangeArrowheads="1"/>
          </p:cNvSpPr>
          <p:nvPr/>
        </p:nvSpPr>
        <p:spPr bwMode="auto">
          <a:xfrm>
            <a:off x="10436225" y="830263"/>
            <a:ext cx="339725" cy="2047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" name="Rectangle 382"/>
          <p:cNvSpPr>
            <a:spLocks noChangeArrowheads="1"/>
          </p:cNvSpPr>
          <p:nvPr/>
        </p:nvSpPr>
        <p:spPr bwMode="auto">
          <a:xfrm>
            <a:off x="10775950" y="873126"/>
            <a:ext cx="42863" cy="1190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" name="Rectangle 383"/>
          <p:cNvSpPr>
            <a:spLocks noChangeArrowheads="1"/>
          </p:cNvSpPr>
          <p:nvPr/>
        </p:nvSpPr>
        <p:spPr bwMode="auto">
          <a:xfrm>
            <a:off x="10479088" y="873126"/>
            <a:ext cx="252413" cy="119063"/>
          </a:xfrm>
          <a:prstGeom prst="rect">
            <a:avLst/>
          </a:pr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" name="Freeform 384"/>
          <p:cNvSpPr/>
          <p:nvPr/>
        </p:nvSpPr>
        <p:spPr bwMode="auto">
          <a:xfrm>
            <a:off x="9299575" y="5857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" name="Freeform 385"/>
          <p:cNvSpPr/>
          <p:nvPr/>
        </p:nvSpPr>
        <p:spPr bwMode="auto">
          <a:xfrm>
            <a:off x="9429750" y="830263"/>
            <a:ext cx="514350" cy="400050"/>
          </a:xfrm>
          <a:custGeom>
            <a:avLst/>
            <a:gdLst>
              <a:gd name="T0" fmla="*/ 0 w 204"/>
              <a:gd name="T1" fmla="*/ 81 h 159"/>
              <a:gd name="T2" fmla="*/ 78 w 204"/>
              <a:gd name="T3" fmla="*/ 159 h 159"/>
              <a:gd name="T4" fmla="*/ 164 w 204"/>
              <a:gd name="T5" fmla="*/ 159 h 159"/>
              <a:gd name="T6" fmla="*/ 204 w 204"/>
              <a:gd name="T7" fmla="*/ 119 h 159"/>
              <a:gd name="T8" fmla="*/ 204 w 204"/>
              <a:gd name="T9" fmla="*/ 69 h 159"/>
              <a:gd name="T10" fmla="*/ 135 w 204"/>
              <a:gd name="T11" fmla="*/ 0 h 159"/>
              <a:gd name="T12" fmla="*/ 0 w 204"/>
              <a:gd name="T13" fmla="*/ 8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59">
                <a:moveTo>
                  <a:pt x="0" y="81"/>
                </a:moveTo>
                <a:cubicBezTo>
                  <a:pt x="78" y="159"/>
                  <a:pt x="78" y="159"/>
                  <a:pt x="78" y="159"/>
                </a:cubicBezTo>
                <a:cubicBezTo>
                  <a:pt x="164" y="159"/>
                  <a:pt x="164" y="159"/>
                  <a:pt x="164" y="159"/>
                </a:cubicBezTo>
                <a:cubicBezTo>
                  <a:pt x="186" y="159"/>
                  <a:pt x="204" y="141"/>
                  <a:pt x="204" y="119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135" y="0"/>
                  <a:pt x="135" y="0"/>
                  <a:pt x="135" y="0"/>
                </a:cubicBezTo>
                <a:lnTo>
                  <a:pt x="0" y="81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" name="Rectangle 386"/>
          <p:cNvSpPr>
            <a:spLocks noChangeArrowheads="1"/>
          </p:cNvSpPr>
          <p:nvPr/>
        </p:nvSpPr>
        <p:spPr bwMode="auto">
          <a:xfrm>
            <a:off x="9429750" y="830263"/>
            <a:ext cx="339725" cy="2047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" name="Rectangle 387"/>
          <p:cNvSpPr>
            <a:spLocks noChangeArrowheads="1"/>
          </p:cNvSpPr>
          <p:nvPr/>
        </p:nvSpPr>
        <p:spPr bwMode="auto">
          <a:xfrm>
            <a:off x="9769475" y="873126"/>
            <a:ext cx="42863" cy="1190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" name="Rectangle 388"/>
          <p:cNvSpPr>
            <a:spLocks noChangeArrowheads="1"/>
          </p:cNvSpPr>
          <p:nvPr/>
        </p:nvSpPr>
        <p:spPr bwMode="auto">
          <a:xfrm>
            <a:off x="9472613" y="873126"/>
            <a:ext cx="252413" cy="1190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" name="Freeform 389"/>
          <p:cNvSpPr/>
          <p:nvPr/>
        </p:nvSpPr>
        <p:spPr bwMode="auto">
          <a:xfrm>
            <a:off x="9472613" y="873126"/>
            <a:ext cx="193675" cy="119063"/>
          </a:xfrm>
          <a:custGeom>
            <a:avLst/>
            <a:gdLst>
              <a:gd name="T0" fmla="*/ 122 w 122"/>
              <a:gd name="T1" fmla="*/ 75 h 75"/>
              <a:gd name="T2" fmla="*/ 0 w 122"/>
              <a:gd name="T3" fmla="*/ 75 h 75"/>
              <a:gd name="T4" fmla="*/ 0 w 122"/>
              <a:gd name="T5" fmla="*/ 0 h 75"/>
              <a:gd name="T6" fmla="*/ 48 w 122"/>
              <a:gd name="T7" fmla="*/ 0 h 75"/>
              <a:gd name="T8" fmla="*/ 122 w 122"/>
              <a:gd name="T9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2" h="75">
                <a:moveTo>
                  <a:pt x="122" y="75"/>
                </a:moveTo>
                <a:lnTo>
                  <a:pt x="0" y="75"/>
                </a:lnTo>
                <a:lnTo>
                  <a:pt x="0" y="0"/>
                </a:lnTo>
                <a:lnTo>
                  <a:pt x="48" y="0"/>
                </a:lnTo>
                <a:lnTo>
                  <a:pt x="122" y="75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" name="Freeform 390"/>
          <p:cNvSpPr/>
          <p:nvPr/>
        </p:nvSpPr>
        <p:spPr bwMode="auto">
          <a:xfrm>
            <a:off x="8293100" y="5857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" name="Freeform 391"/>
          <p:cNvSpPr/>
          <p:nvPr/>
        </p:nvSpPr>
        <p:spPr bwMode="auto">
          <a:xfrm>
            <a:off x="8423275" y="830263"/>
            <a:ext cx="514350" cy="400050"/>
          </a:xfrm>
          <a:custGeom>
            <a:avLst/>
            <a:gdLst>
              <a:gd name="T0" fmla="*/ 0 w 204"/>
              <a:gd name="T1" fmla="*/ 81 h 159"/>
              <a:gd name="T2" fmla="*/ 78 w 204"/>
              <a:gd name="T3" fmla="*/ 159 h 159"/>
              <a:gd name="T4" fmla="*/ 164 w 204"/>
              <a:gd name="T5" fmla="*/ 159 h 159"/>
              <a:gd name="T6" fmla="*/ 204 w 204"/>
              <a:gd name="T7" fmla="*/ 119 h 159"/>
              <a:gd name="T8" fmla="*/ 204 w 204"/>
              <a:gd name="T9" fmla="*/ 69 h 159"/>
              <a:gd name="T10" fmla="*/ 135 w 204"/>
              <a:gd name="T11" fmla="*/ 0 h 159"/>
              <a:gd name="T12" fmla="*/ 0 w 204"/>
              <a:gd name="T13" fmla="*/ 8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59">
                <a:moveTo>
                  <a:pt x="0" y="81"/>
                </a:moveTo>
                <a:cubicBezTo>
                  <a:pt x="78" y="159"/>
                  <a:pt x="78" y="159"/>
                  <a:pt x="78" y="159"/>
                </a:cubicBezTo>
                <a:cubicBezTo>
                  <a:pt x="164" y="159"/>
                  <a:pt x="164" y="159"/>
                  <a:pt x="164" y="159"/>
                </a:cubicBezTo>
                <a:cubicBezTo>
                  <a:pt x="186" y="159"/>
                  <a:pt x="204" y="141"/>
                  <a:pt x="204" y="119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135" y="0"/>
                  <a:pt x="135" y="0"/>
                  <a:pt x="135" y="0"/>
                </a:cubicBezTo>
                <a:lnTo>
                  <a:pt x="0" y="81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" name="Rectangle 392"/>
          <p:cNvSpPr>
            <a:spLocks noChangeArrowheads="1"/>
          </p:cNvSpPr>
          <p:nvPr/>
        </p:nvSpPr>
        <p:spPr bwMode="auto">
          <a:xfrm>
            <a:off x="8423275" y="830263"/>
            <a:ext cx="339725" cy="204788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" name="Rectangle 393"/>
          <p:cNvSpPr>
            <a:spLocks noChangeArrowheads="1"/>
          </p:cNvSpPr>
          <p:nvPr/>
        </p:nvSpPr>
        <p:spPr bwMode="auto">
          <a:xfrm>
            <a:off x="8763000" y="873126"/>
            <a:ext cx="42863" cy="1190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3" name="Rectangle 394"/>
          <p:cNvSpPr>
            <a:spLocks noChangeArrowheads="1"/>
          </p:cNvSpPr>
          <p:nvPr/>
        </p:nvSpPr>
        <p:spPr bwMode="auto">
          <a:xfrm>
            <a:off x="8466138" y="873126"/>
            <a:ext cx="252413" cy="1190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4" name="Freeform 395"/>
          <p:cNvSpPr/>
          <p:nvPr/>
        </p:nvSpPr>
        <p:spPr bwMode="auto">
          <a:xfrm>
            <a:off x="7286625" y="5857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5" name="Freeform 396"/>
          <p:cNvSpPr/>
          <p:nvPr/>
        </p:nvSpPr>
        <p:spPr bwMode="auto">
          <a:xfrm>
            <a:off x="7489825" y="738188"/>
            <a:ext cx="441325" cy="492125"/>
          </a:xfrm>
          <a:custGeom>
            <a:avLst/>
            <a:gdLst>
              <a:gd name="T0" fmla="*/ 46 w 175"/>
              <a:gd name="T1" fmla="*/ 81 h 196"/>
              <a:gd name="T2" fmla="*/ 0 w 175"/>
              <a:gd name="T3" fmla="*/ 141 h 196"/>
              <a:gd name="T4" fmla="*/ 56 w 175"/>
              <a:gd name="T5" fmla="*/ 196 h 196"/>
              <a:gd name="T6" fmla="*/ 135 w 175"/>
              <a:gd name="T7" fmla="*/ 196 h 196"/>
              <a:gd name="T8" fmla="*/ 175 w 175"/>
              <a:gd name="T9" fmla="*/ 156 h 196"/>
              <a:gd name="T10" fmla="*/ 175 w 175"/>
              <a:gd name="T11" fmla="*/ 117 h 196"/>
              <a:gd name="T12" fmla="*/ 58 w 175"/>
              <a:gd name="T13" fmla="*/ 0 h 196"/>
              <a:gd name="T14" fmla="*/ 46 w 175"/>
              <a:gd name="T15" fmla="*/ 81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5" h="196">
                <a:moveTo>
                  <a:pt x="46" y="81"/>
                </a:moveTo>
                <a:cubicBezTo>
                  <a:pt x="0" y="141"/>
                  <a:pt x="0" y="141"/>
                  <a:pt x="0" y="141"/>
                </a:cubicBezTo>
                <a:cubicBezTo>
                  <a:pt x="56" y="196"/>
                  <a:pt x="56" y="196"/>
                  <a:pt x="56" y="196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57" y="196"/>
                  <a:pt x="175" y="178"/>
                  <a:pt x="175" y="156"/>
                </a:cubicBezTo>
                <a:cubicBezTo>
                  <a:pt x="175" y="117"/>
                  <a:pt x="175" y="117"/>
                  <a:pt x="175" y="117"/>
                </a:cubicBezTo>
                <a:cubicBezTo>
                  <a:pt x="58" y="0"/>
                  <a:pt x="58" y="0"/>
                  <a:pt x="58" y="0"/>
                </a:cubicBezTo>
                <a:lnTo>
                  <a:pt x="46" y="81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6" name="Freeform 397"/>
          <p:cNvSpPr/>
          <p:nvPr/>
        </p:nvSpPr>
        <p:spPr bwMode="auto">
          <a:xfrm>
            <a:off x="7489825" y="974726"/>
            <a:ext cx="236538" cy="117475"/>
          </a:xfrm>
          <a:custGeom>
            <a:avLst/>
            <a:gdLst>
              <a:gd name="T0" fmla="*/ 140 w 149"/>
              <a:gd name="T1" fmla="*/ 0 h 74"/>
              <a:gd name="T2" fmla="*/ 10 w 149"/>
              <a:gd name="T3" fmla="*/ 0 h 74"/>
              <a:gd name="T4" fmla="*/ 0 w 149"/>
              <a:gd name="T5" fmla="*/ 74 h 74"/>
              <a:gd name="T6" fmla="*/ 149 w 149"/>
              <a:gd name="T7" fmla="*/ 74 h 74"/>
              <a:gd name="T8" fmla="*/ 140 w 149"/>
              <a:gd name="T9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9" h="74">
                <a:moveTo>
                  <a:pt x="140" y="0"/>
                </a:moveTo>
                <a:lnTo>
                  <a:pt x="10" y="0"/>
                </a:lnTo>
                <a:lnTo>
                  <a:pt x="0" y="74"/>
                </a:lnTo>
                <a:lnTo>
                  <a:pt x="149" y="74"/>
                </a:lnTo>
                <a:lnTo>
                  <a:pt x="14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7" name="Freeform 398"/>
          <p:cNvSpPr/>
          <p:nvPr/>
        </p:nvSpPr>
        <p:spPr bwMode="auto">
          <a:xfrm>
            <a:off x="7566025" y="727076"/>
            <a:ext cx="85725" cy="123825"/>
          </a:xfrm>
          <a:custGeom>
            <a:avLst/>
            <a:gdLst>
              <a:gd name="T0" fmla="*/ 26 w 34"/>
              <a:gd name="T1" fmla="*/ 49 h 49"/>
              <a:gd name="T2" fmla="*/ 26 w 34"/>
              <a:gd name="T3" fmla="*/ 32 h 49"/>
              <a:gd name="T4" fmla="*/ 34 w 34"/>
              <a:gd name="T5" fmla="*/ 17 h 49"/>
              <a:gd name="T6" fmla="*/ 17 w 34"/>
              <a:gd name="T7" fmla="*/ 0 h 49"/>
              <a:gd name="T8" fmla="*/ 0 w 34"/>
              <a:gd name="T9" fmla="*/ 17 h 49"/>
              <a:gd name="T10" fmla="*/ 8 w 34"/>
              <a:gd name="T11" fmla="*/ 32 h 49"/>
              <a:gd name="T12" fmla="*/ 8 w 34"/>
              <a:gd name="T13" fmla="*/ 49 h 49"/>
              <a:gd name="T14" fmla="*/ 26 w 34"/>
              <a:gd name="T15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" h="49">
                <a:moveTo>
                  <a:pt x="26" y="49"/>
                </a:moveTo>
                <a:cubicBezTo>
                  <a:pt x="26" y="32"/>
                  <a:pt x="26" y="32"/>
                  <a:pt x="26" y="32"/>
                </a:cubicBezTo>
                <a:cubicBezTo>
                  <a:pt x="31" y="29"/>
                  <a:pt x="34" y="24"/>
                  <a:pt x="34" y="17"/>
                </a:cubicBezTo>
                <a:cubicBezTo>
                  <a:pt x="34" y="8"/>
                  <a:pt x="27" y="0"/>
                  <a:pt x="17" y="0"/>
                </a:cubicBezTo>
                <a:cubicBezTo>
                  <a:pt x="7" y="0"/>
                  <a:pt x="0" y="8"/>
                  <a:pt x="0" y="17"/>
                </a:cubicBezTo>
                <a:cubicBezTo>
                  <a:pt x="0" y="24"/>
                  <a:pt x="3" y="29"/>
                  <a:pt x="8" y="32"/>
                </a:cubicBezTo>
                <a:cubicBezTo>
                  <a:pt x="8" y="49"/>
                  <a:pt x="8" y="49"/>
                  <a:pt x="8" y="49"/>
                </a:cubicBezTo>
                <a:lnTo>
                  <a:pt x="26" y="49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8" name="Rectangle 399"/>
          <p:cNvSpPr>
            <a:spLocks noChangeArrowheads="1"/>
          </p:cNvSpPr>
          <p:nvPr/>
        </p:nvSpPr>
        <p:spPr bwMode="auto">
          <a:xfrm>
            <a:off x="7519988" y="1092201"/>
            <a:ext cx="42863" cy="17463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9" name="Rectangle 400"/>
          <p:cNvSpPr>
            <a:spLocks noChangeArrowheads="1"/>
          </p:cNvSpPr>
          <p:nvPr/>
        </p:nvSpPr>
        <p:spPr bwMode="auto">
          <a:xfrm>
            <a:off x="7651750" y="1092201"/>
            <a:ext cx="44450" cy="17463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0" name="Rectangle 401"/>
          <p:cNvSpPr>
            <a:spLocks noChangeArrowheads="1"/>
          </p:cNvSpPr>
          <p:nvPr/>
        </p:nvSpPr>
        <p:spPr bwMode="auto">
          <a:xfrm>
            <a:off x="7566025" y="957263"/>
            <a:ext cx="85725" cy="428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1" name="Rectangle 402"/>
          <p:cNvSpPr>
            <a:spLocks noChangeArrowheads="1"/>
          </p:cNvSpPr>
          <p:nvPr/>
        </p:nvSpPr>
        <p:spPr bwMode="auto">
          <a:xfrm>
            <a:off x="7593013" y="850901"/>
            <a:ext cx="30163" cy="1063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2" name="Freeform 403"/>
          <p:cNvSpPr/>
          <p:nvPr/>
        </p:nvSpPr>
        <p:spPr bwMode="auto">
          <a:xfrm>
            <a:off x="6280150" y="5857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3" name="Freeform 404"/>
          <p:cNvSpPr/>
          <p:nvPr/>
        </p:nvSpPr>
        <p:spPr bwMode="auto">
          <a:xfrm>
            <a:off x="6423025" y="825501"/>
            <a:ext cx="501650" cy="404813"/>
          </a:xfrm>
          <a:custGeom>
            <a:avLst/>
            <a:gdLst>
              <a:gd name="T0" fmla="*/ 0 w 199"/>
              <a:gd name="T1" fmla="*/ 90 h 161"/>
              <a:gd name="T2" fmla="*/ 72 w 199"/>
              <a:gd name="T3" fmla="*/ 161 h 161"/>
              <a:gd name="T4" fmla="*/ 159 w 199"/>
              <a:gd name="T5" fmla="*/ 161 h 161"/>
              <a:gd name="T6" fmla="*/ 199 w 199"/>
              <a:gd name="T7" fmla="*/ 121 h 161"/>
              <a:gd name="T8" fmla="*/ 199 w 199"/>
              <a:gd name="T9" fmla="*/ 68 h 161"/>
              <a:gd name="T10" fmla="*/ 131 w 199"/>
              <a:gd name="T11" fmla="*/ 0 h 161"/>
              <a:gd name="T12" fmla="*/ 0 w 199"/>
              <a:gd name="T13" fmla="*/ 9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9" h="161">
                <a:moveTo>
                  <a:pt x="0" y="90"/>
                </a:moveTo>
                <a:cubicBezTo>
                  <a:pt x="72" y="161"/>
                  <a:pt x="72" y="161"/>
                  <a:pt x="72" y="161"/>
                </a:cubicBezTo>
                <a:cubicBezTo>
                  <a:pt x="159" y="161"/>
                  <a:pt x="159" y="161"/>
                  <a:pt x="159" y="161"/>
                </a:cubicBezTo>
                <a:cubicBezTo>
                  <a:pt x="181" y="161"/>
                  <a:pt x="199" y="143"/>
                  <a:pt x="199" y="121"/>
                </a:cubicBezTo>
                <a:cubicBezTo>
                  <a:pt x="199" y="68"/>
                  <a:pt x="199" y="68"/>
                  <a:pt x="199" y="68"/>
                </a:cubicBezTo>
                <a:cubicBezTo>
                  <a:pt x="131" y="0"/>
                  <a:pt x="131" y="0"/>
                  <a:pt x="131" y="0"/>
                </a:cubicBezTo>
                <a:lnTo>
                  <a:pt x="0" y="9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4" name="Freeform 405"/>
          <p:cNvSpPr/>
          <p:nvPr/>
        </p:nvSpPr>
        <p:spPr bwMode="auto">
          <a:xfrm>
            <a:off x="6410325" y="798513"/>
            <a:ext cx="382588" cy="266700"/>
          </a:xfrm>
          <a:custGeom>
            <a:avLst/>
            <a:gdLst>
              <a:gd name="T0" fmla="*/ 146 w 152"/>
              <a:gd name="T1" fmla="*/ 32 h 106"/>
              <a:gd name="T2" fmla="*/ 146 w 152"/>
              <a:gd name="T3" fmla="*/ 32 h 106"/>
              <a:gd name="T4" fmla="*/ 111 w 152"/>
              <a:gd name="T5" fmla="*/ 0 h 106"/>
              <a:gd name="T6" fmla="*/ 111 w 152"/>
              <a:gd name="T7" fmla="*/ 0 h 106"/>
              <a:gd name="T8" fmla="*/ 41 w 152"/>
              <a:gd name="T9" fmla="*/ 0 h 106"/>
              <a:gd name="T10" fmla="*/ 41 w 152"/>
              <a:gd name="T11" fmla="*/ 0 h 106"/>
              <a:gd name="T12" fmla="*/ 6 w 152"/>
              <a:gd name="T13" fmla="*/ 32 h 106"/>
              <a:gd name="T14" fmla="*/ 6 w 152"/>
              <a:gd name="T15" fmla="*/ 32 h 106"/>
              <a:gd name="T16" fmla="*/ 0 w 152"/>
              <a:gd name="T17" fmla="*/ 88 h 106"/>
              <a:gd name="T18" fmla="*/ 18 w 152"/>
              <a:gd name="T19" fmla="*/ 106 h 106"/>
              <a:gd name="T20" fmla="*/ 33 w 152"/>
              <a:gd name="T21" fmla="*/ 96 h 106"/>
              <a:gd name="T22" fmla="*/ 50 w 152"/>
              <a:gd name="T23" fmla="*/ 70 h 106"/>
              <a:gd name="T24" fmla="*/ 102 w 152"/>
              <a:gd name="T25" fmla="*/ 70 h 106"/>
              <a:gd name="T26" fmla="*/ 119 w 152"/>
              <a:gd name="T27" fmla="*/ 96 h 106"/>
              <a:gd name="T28" fmla="*/ 134 w 152"/>
              <a:gd name="T29" fmla="*/ 106 h 106"/>
              <a:gd name="T30" fmla="*/ 152 w 152"/>
              <a:gd name="T31" fmla="*/ 88 h 106"/>
              <a:gd name="T32" fmla="*/ 146 w 152"/>
              <a:gd name="T33" fmla="*/ 32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2" h="106">
                <a:moveTo>
                  <a:pt x="146" y="32"/>
                </a:moveTo>
                <a:cubicBezTo>
                  <a:pt x="146" y="32"/>
                  <a:pt x="146" y="32"/>
                  <a:pt x="146" y="32"/>
                </a:cubicBezTo>
                <a:cubicBezTo>
                  <a:pt x="144" y="14"/>
                  <a:pt x="129" y="0"/>
                  <a:pt x="111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23" y="0"/>
                  <a:pt x="8" y="14"/>
                  <a:pt x="6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0" y="87"/>
                  <a:pt x="0" y="88"/>
                </a:cubicBezTo>
                <a:cubicBezTo>
                  <a:pt x="0" y="98"/>
                  <a:pt x="8" y="106"/>
                  <a:pt x="18" y="106"/>
                </a:cubicBezTo>
                <a:cubicBezTo>
                  <a:pt x="25" y="106"/>
                  <a:pt x="31" y="102"/>
                  <a:pt x="33" y="96"/>
                </a:cubicBezTo>
                <a:cubicBezTo>
                  <a:pt x="50" y="70"/>
                  <a:pt x="50" y="70"/>
                  <a:pt x="50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19" y="96"/>
                  <a:pt x="119" y="96"/>
                  <a:pt x="119" y="96"/>
                </a:cubicBezTo>
                <a:cubicBezTo>
                  <a:pt x="121" y="102"/>
                  <a:pt x="127" y="106"/>
                  <a:pt x="134" y="106"/>
                </a:cubicBezTo>
                <a:cubicBezTo>
                  <a:pt x="144" y="106"/>
                  <a:pt x="152" y="98"/>
                  <a:pt x="152" y="88"/>
                </a:cubicBezTo>
                <a:cubicBezTo>
                  <a:pt x="152" y="87"/>
                  <a:pt x="146" y="32"/>
                  <a:pt x="146" y="32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Oval 407"/>
          <p:cNvSpPr>
            <a:spLocks noChangeArrowheads="1"/>
          </p:cNvSpPr>
          <p:nvPr/>
        </p:nvSpPr>
        <p:spPr bwMode="auto">
          <a:xfrm>
            <a:off x="6681788" y="842963"/>
            <a:ext cx="30163" cy="28575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408"/>
          <p:cNvSpPr/>
          <p:nvPr/>
        </p:nvSpPr>
        <p:spPr bwMode="auto">
          <a:xfrm>
            <a:off x="6470650" y="842963"/>
            <a:ext cx="88900" cy="88900"/>
          </a:xfrm>
          <a:custGeom>
            <a:avLst/>
            <a:gdLst>
              <a:gd name="T0" fmla="*/ 56 w 56"/>
              <a:gd name="T1" fmla="*/ 37 h 56"/>
              <a:gd name="T2" fmla="*/ 37 w 56"/>
              <a:gd name="T3" fmla="*/ 37 h 56"/>
              <a:gd name="T4" fmla="*/ 37 w 56"/>
              <a:gd name="T5" fmla="*/ 56 h 56"/>
              <a:gd name="T6" fmla="*/ 18 w 56"/>
              <a:gd name="T7" fmla="*/ 56 h 56"/>
              <a:gd name="T8" fmla="*/ 18 w 56"/>
              <a:gd name="T9" fmla="*/ 37 h 56"/>
              <a:gd name="T10" fmla="*/ 0 w 56"/>
              <a:gd name="T11" fmla="*/ 37 h 56"/>
              <a:gd name="T12" fmla="*/ 0 w 56"/>
              <a:gd name="T13" fmla="*/ 18 h 56"/>
              <a:gd name="T14" fmla="*/ 18 w 56"/>
              <a:gd name="T15" fmla="*/ 18 h 56"/>
              <a:gd name="T16" fmla="*/ 18 w 56"/>
              <a:gd name="T17" fmla="*/ 0 h 56"/>
              <a:gd name="T18" fmla="*/ 37 w 56"/>
              <a:gd name="T19" fmla="*/ 0 h 56"/>
              <a:gd name="T20" fmla="*/ 37 w 56"/>
              <a:gd name="T21" fmla="*/ 18 h 56"/>
              <a:gd name="T22" fmla="*/ 56 w 56"/>
              <a:gd name="T23" fmla="*/ 18 h 56"/>
              <a:gd name="T24" fmla="*/ 56 w 56"/>
              <a:gd name="T25" fmla="*/ 3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6" h="56">
                <a:moveTo>
                  <a:pt x="56" y="37"/>
                </a:moveTo>
                <a:lnTo>
                  <a:pt x="37" y="37"/>
                </a:lnTo>
                <a:lnTo>
                  <a:pt x="37" y="56"/>
                </a:lnTo>
                <a:lnTo>
                  <a:pt x="18" y="56"/>
                </a:lnTo>
                <a:lnTo>
                  <a:pt x="18" y="37"/>
                </a:lnTo>
                <a:lnTo>
                  <a:pt x="0" y="37"/>
                </a:lnTo>
                <a:lnTo>
                  <a:pt x="0" y="18"/>
                </a:lnTo>
                <a:lnTo>
                  <a:pt x="18" y="18"/>
                </a:lnTo>
                <a:lnTo>
                  <a:pt x="18" y="0"/>
                </a:lnTo>
                <a:lnTo>
                  <a:pt x="37" y="0"/>
                </a:lnTo>
                <a:lnTo>
                  <a:pt x="37" y="18"/>
                </a:lnTo>
                <a:lnTo>
                  <a:pt x="56" y="18"/>
                </a:lnTo>
                <a:lnTo>
                  <a:pt x="56" y="3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Oval 409"/>
          <p:cNvSpPr>
            <a:spLocks noChangeArrowheads="1"/>
          </p:cNvSpPr>
          <p:nvPr/>
        </p:nvSpPr>
        <p:spPr bwMode="auto">
          <a:xfrm>
            <a:off x="6651625" y="871538"/>
            <a:ext cx="30163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Oval 410"/>
          <p:cNvSpPr>
            <a:spLocks noChangeArrowheads="1"/>
          </p:cNvSpPr>
          <p:nvPr/>
        </p:nvSpPr>
        <p:spPr bwMode="auto">
          <a:xfrm>
            <a:off x="6681788" y="901701"/>
            <a:ext cx="30163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Oval 411"/>
          <p:cNvSpPr>
            <a:spLocks noChangeArrowheads="1"/>
          </p:cNvSpPr>
          <p:nvPr/>
        </p:nvSpPr>
        <p:spPr bwMode="auto">
          <a:xfrm>
            <a:off x="6711950" y="871538"/>
            <a:ext cx="28575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412"/>
          <p:cNvSpPr/>
          <p:nvPr/>
        </p:nvSpPr>
        <p:spPr bwMode="auto">
          <a:xfrm>
            <a:off x="5273675" y="58578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Freeform 413"/>
          <p:cNvSpPr/>
          <p:nvPr/>
        </p:nvSpPr>
        <p:spPr bwMode="auto">
          <a:xfrm>
            <a:off x="5502275" y="760413"/>
            <a:ext cx="414338" cy="469900"/>
          </a:xfrm>
          <a:custGeom>
            <a:avLst/>
            <a:gdLst>
              <a:gd name="T0" fmla="*/ 165 w 165"/>
              <a:gd name="T1" fmla="*/ 147 h 187"/>
              <a:gd name="T2" fmla="*/ 165 w 165"/>
              <a:gd name="T3" fmla="*/ 91 h 187"/>
              <a:gd name="T4" fmla="*/ 74 w 165"/>
              <a:gd name="T5" fmla="*/ 0 h 187"/>
              <a:gd name="T6" fmla="*/ 0 w 165"/>
              <a:gd name="T7" fmla="*/ 128 h 187"/>
              <a:gd name="T8" fmla="*/ 59 w 165"/>
              <a:gd name="T9" fmla="*/ 187 h 187"/>
              <a:gd name="T10" fmla="*/ 125 w 165"/>
              <a:gd name="T11" fmla="*/ 187 h 187"/>
              <a:gd name="T12" fmla="*/ 165 w 165"/>
              <a:gd name="T13" fmla="*/ 14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5" h="187">
                <a:moveTo>
                  <a:pt x="165" y="147"/>
                </a:moveTo>
                <a:cubicBezTo>
                  <a:pt x="165" y="91"/>
                  <a:pt x="165" y="91"/>
                  <a:pt x="165" y="91"/>
                </a:cubicBezTo>
                <a:cubicBezTo>
                  <a:pt x="74" y="0"/>
                  <a:pt x="74" y="0"/>
                  <a:pt x="74" y="0"/>
                </a:cubicBezTo>
                <a:cubicBezTo>
                  <a:pt x="0" y="128"/>
                  <a:pt x="0" y="128"/>
                  <a:pt x="0" y="128"/>
                </a:cubicBezTo>
                <a:cubicBezTo>
                  <a:pt x="59" y="187"/>
                  <a:pt x="59" y="187"/>
                  <a:pt x="59" y="187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47" y="187"/>
                  <a:pt x="165" y="169"/>
                  <a:pt x="165" y="147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414"/>
          <p:cNvSpPr/>
          <p:nvPr/>
        </p:nvSpPr>
        <p:spPr bwMode="auto">
          <a:xfrm>
            <a:off x="5464175" y="730251"/>
            <a:ext cx="261938" cy="382588"/>
          </a:xfrm>
          <a:custGeom>
            <a:avLst/>
            <a:gdLst>
              <a:gd name="T0" fmla="*/ 58 w 104"/>
              <a:gd name="T1" fmla="*/ 0 h 152"/>
              <a:gd name="T2" fmla="*/ 46 w 104"/>
              <a:gd name="T3" fmla="*/ 0 h 152"/>
              <a:gd name="T4" fmla="*/ 0 w 104"/>
              <a:gd name="T5" fmla="*/ 46 h 152"/>
              <a:gd name="T6" fmla="*/ 0 w 104"/>
              <a:gd name="T7" fmla="*/ 105 h 152"/>
              <a:gd name="T8" fmla="*/ 46 w 104"/>
              <a:gd name="T9" fmla="*/ 152 h 152"/>
              <a:gd name="T10" fmla="*/ 58 w 104"/>
              <a:gd name="T11" fmla="*/ 152 h 152"/>
              <a:gd name="T12" fmla="*/ 104 w 104"/>
              <a:gd name="T13" fmla="*/ 105 h 152"/>
              <a:gd name="T14" fmla="*/ 104 w 104"/>
              <a:gd name="T15" fmla="*/ 46 h 152"/>
              <a:gd name="T16" fmla="*/ 58 w 104"/>
              <a:gd name="T17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4" h="152">
                <a:moveTo>
                  <a:pt x="58" y="0"/>
                </a:moveTo>
                <a:cubicBezTo>
                  <a:pt x="46" y="0"/>
                  <a:pt x="46" y="0"/>
                  <a:pt x="46" y="0"/>
                </a:cubicBezTo>
                <a:cubicBezTo>
                  <a:pt x="20" y="0"/>
                  <a:pt x="0" y="21"/>
                  <a:pt x="0" y="4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31"/>
                  <a:pt x="20" y="152"/>
                  <a:pt x="46" y="152"/>
                </a:cubicBezTo>
                <a:cubicBezTo>
                  <a:pt x="58" y="152"/>
                  <a:pt x="58" y="152"/>
                  <a:pt x="58" y="152"/>
                </a:cubicBezTo>
                <a:cubicBezTo>
                  <a:pt x="84" y="152"/>
                  <a:pt x="104" y="131"/>
                  <a:pt x="104" y="105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21"/>
                  <a:pt x="84" y="0"/>
                  <a:pt x="58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415"/>
          <p:cNvSpPr/>
          <p:nvPr/>
        </p:nvSpPr>
        <p:spPr bwMode="auto">
          <a:xfrm>
            <a:off x="5572125" y="803276"/>
            <a:ext cx="46038" cy="87313"/>
          </a:xfrm>
          <a:custGeom>
            <a:avLst/>
            <a:gdLst>
              <a:gd name="T0" fmla="*/ 9 w 18"/>
              <a:gd name="T1" fmla="*/ 0 h 35"/>
              <a:gd name="T2" fmla="*/ 0 w 18"/>
              <a:gd name="T3" fmla="*/ 8 h 35"/>
              <a:gd name="T4" fmla="*/ 0 w 18"/>
              <a:gd name="T5" fmla="*/ 26 h 35"/>
              <a:gd name="T6" fmla="*/ 9 w 18"/>
              <a:gd name="T7" fmla="*/ 35 h 35"/>
              <a:gd name="T8" fmla="*/ 18 w 18"/>
              <a:gd name="T9" fmla="*/ 26 h 35"/>
              <a:gd name="T10" fmla="*/ 18 w 18"/>
              <a:gd name="T11" fmla="*/ 8 h 35"/>
              <a:gd name="T12" fmla="*/ 9 w 18"/>
              <a:gd name="T13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35">
                <a:moveTo>
                  <a:pt x="9" y="0"/>
                </a:moveTo>
                <a:cubicBezTo>
                  <a:pt x="4" y="0"/>
                  <a:pt x="0" y="4"/>
                  <a:pt x="0" y="8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31"/>
                  <a:pt x="4" y="35"/>
                  <a:pt x="9" y="35"/>
                </a:cubicBezTo>
                <a:cubicBezTo>
                  <a:pt x="14" y="35"/>
                  <a:pt x="18" y="31"/>
                  <a:pt x="18" y="26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4"/>
                  <a:pt x="14" y="0"/>
                  <a:pt x="9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416"/>
          <p:cNvSpPr/>
          <p:nvPr/>
        </p:nvSpPr>
        <p:spPr bwMode="auto">
          <a:xfrm>
            <a:off x="4264025" y="585788"/>
            <a:ext cx="644525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417"/>
          <p:cNvSpPr/>
          <p:nvPr/>
        </p:nvSpPr>
        <p:spPr bwMode="auto">
          <a:xfrm>
            <a:off x="4406900" y="760413"/>
            <a:ext cx="501650" cy="469900"/>
          </a:xfrm>
          <a:custGeom>
            <a:avLst/>
            <a:gdLst>
              <a:gd name="T0" fmla="*/ 199 w 199"/>
              <a:gd name="T1" fmla="*/ 147 h 187"/>
              <a:gd name="T2" fmla="*/ 199 w 199"/>
              <a:gd name="T3" fmla="*/ 54 h 187"/>
              <a:gd name="T4" fmla="*/ 145 w 199"/>
              <a:gd name="T5" fmla="*/ 0 h 187"/>
              <a:gd name="T6" fmla="*/ 0 w 199"/>
              <a:gd name="T7" fmla="*/ 109 h 187"/>
              <a:gd name="T8" fmla="*/ 78 w 199"/>
              <a:gd name="T9" fmla="*/ 187 h 187"/>
              <a:gd name="T10" fmla="*/ 159 w 199"/>
              <a:gd name="T11" fmla="*/ 187 h 187"/>
              <a:gd name="T12" fmla="*/ 199 w 199"/>
              <a:gd name="T13" fmla="*/ 14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9" h="187">
                <a:moveTo>
                  <a:pt x="199" y="147"/>
                </a:moveTo>
                <a:cubicBezTo>
                  <a:pt x="199" y="54"/>
                  <a:pt x="199" y="54"/>
                  <a:pt x="199" y="54"/>
                </a:cubicBezTo>
                <a:cubicBezTo>
                  <a:pt x="145" y="0"/>
                  <a:pt x="145" y="0"/>
                  <a:pt x="145" y="0"/>
                </a:cubicBezTo>
                <a:cubicBezTo>
                  <a:pt x="0" y="109"/>
                  <a:pt x="0" y="109"/>
                  <a:pt x="0" y="109"/>
                </a:cubicBezTo>
                <a:cubicBezTo>
                  <a:pt x="78" y="187"/>
                  <a:pt x="78" y="187"/>
                  <a:pt x="78" y="187"/>
                </a:cubicBezTo>
                <a:cubicBezTo>
                  <a:pt x="159" y="187"/>
                  <a:pt x="159" y="187"/>
                  <a:pt x="159" y="187"/>
                </a:cubicBezTo>
                <a:cubicBezTo>
                  <a:pt x="181" y="187"/>
                  <a:pt x="199" y="169"/>
                  <a:pt x="199" y="147"/>
                </a:cubicBez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418"/>
          <p:cNvSpPr/>
          <p:nvPr/>
        </p:nvSpPr>
        <p:spPr bwMode="auto">
          <a:xfrm>
            <a:off x="4397375" y="750888"/>
            <a:ext cx="382588" cy="290513"/>
          </a:xfrm>
          <a:custGeom>
            <a:avLst/>
            <a:gdLst>
              <a:gd name="T0" fmla="*/ 140 w 152"/>
              <a:gd name="T1" fmla="*/ 0 h 116"/>
              <a:gd name="T2" fmla="*/ 12 w 152"/>
              <a:gd name="T3" fmla="*/ 0 h 116"/>
              <a:gd name="T4" fmla="*/ 0 w 152"/>
              <a:gd name="T5" fmla="*/ 11 h 116"/>
              <a:gd name="T6" fmla="*/ 0 w 152"/>
              <a:gd name="T7" fmla="*/ 104 h 116"/>
              <a:gd name="T8" fmla="*/ 12 w 152"/>
              <a:gd name="T9" fmla="*/ 116 h 116"/>
              <a:gd name="T10" fmla="*/ 140 w 152"/>
              <a:gd name="T11" fmla="*/ 116 h 116"/>
              <a:gd name="T12" fmla="*/ 152 w 152"/>
              <a:gd name="T13" fmla="*/ 104 h 116"/>
              <a:gd name="T14" fmla="*/ 152 w 152"/>
              <a:gd name="T15" fmla="*/ 11 h 116"/>
              <a:gd name="T16" fmla="*/ 140 w 152"/>
              <a:gd name="T17" fmla="*/ 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" h="116">
                <a:moveTo>
                  <a:pt x="14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1"/>
                  <a:pt x="5" y="116"/>
                  <a:pt x="12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7" y="116"/>
                  <a:pt x="152" y="111"/>
                  <a:pt x="152" y="104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5"/>
                  <a:pt x="147" y="0"/>
                  <a:pt x="140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419"/>
          <p:cNvSpPr/>
          <p:nvPr/>
        </p:nvSpPr>
        <p:spPr bwMode="auto">
          <a:xfrm>
            <a:off x="4397375" y="750888"/>
            <a:ext cx="382588" cy="250825"/>
          </a:xfrm>
          <a:custGeom>
            <a:avLst/>
            <a:gdLst>
              <a:gd name="T0" fmla="*/ 140 w 152"/>
              <a:gd name="T1" fmla="*/ 0 h 100"/>
              <a:gd name="T2" fmla="*/ 12 w 152"/>
              <a:gd name="T3" fmla="*/ 0 h 100"/>
              <a:gd name="T4" fmla="*/ 0 w 152"/>
              <a:gd name="T5" fmla="*/ 11 h 100"/>
              <a:gd name="T6" fmla="*/ 0 w 152"/>
              <a:gd name="T7" fmla="*/ 100 h 100"/>
              <a:gd name="T8" fmla="*/ 152 w 152"/>
              <a:gd name="T9" fmla="*/ 100 h 100"/>
              <a:gd name="T10" fmla="*/ 152 w 152"/>
              <a:gd name="T11" fmla="*/ 11 h 100"/>
              <a:gd name="T12" fmla="*/ 140 w 152"/>
              <a:gd name="T13" fmla="*/ 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2" h="100">
                <a:moveTo>
                  <a:pt x="14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00"/>
                  <a:pt x="0" y="100"/>
                  <a:pt x="0" y="10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5"/>
                  <a:pt x="147" y="0"/>
                  <a:pt x="140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Rectangle 420"/>
          <p:cNvSpPr>
            <a:spLocks noChangeArrowheads="1"/>
          </p:cNvSpPr>
          <p:nvPr/>
        </p:nvSpPr>
        <p:spPr bwMode="auto">
          <a:xfrm>
            <a:off x="4427538" y="777876"/>
            <a:ext cx="322263" cy="193675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Rectangle 421"/>
          <p:cNvSpPr>
            <a:spLocks noChangeArrowheads="1"/>
          </p:cNvSpPr>
          <p:nvPr/>
        </p:nvSpPr>
        <p:spPr bwMode="auto">
          <a:xfrm>
            <a:off x="4546600" y="1041401"/>
            <a:ext cx="87313" cy="428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Rectangle 422"/>
          <p:cNvSpPr>
            <a:spLocks noChangeArrowheads="1"/>
          </p:cNvSpPr>
          <p:nvPr/>
        </p:nvSpPr>
        <p:spPr bwMode="auto">
          <a:xfrm>
            <a:off x="4500563" y="1084263"/>
            <a:ext cx="176213" cy="301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423"/>
          <p:cNvSpPr/>
          <p:nvPr/>
        </p:nvSpPr>
        <p:spPr bwMode="auto">
          <a:xfrm>
            <a:off x="3260725" y="58578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424"/>
          <p:cNvSpPr/>
          <p:nvPr/>
        </p:nvSpPr>
        <p:spPr bwMode="auto">
          <a:xfrm>
            <a:off x="3390900" y="790576"/>
            <a:ext cx="512763" cy="439738"/>
          </a:xfrm>
          <a:custGeom>
            <a:avLst/>
            <a:gdLst>
              <a:gd name="T0" fmla="*/ 0 w 204"/>
              <a:gd name="T1" fmla="*/ 107 h 175"/>
              <a:gd name="T2" fmla="*/ 68 w 204"/>
              <a:gd name="T3" fmla="*/ 175 h 175"/>
              <a:gd name="T4" fmla="*/ 164 w 204"/>
              <a:gd name="T5" fmla="*/ 175 h 175"/>
              <a:gd name="T6" fmla="*/ 204 w 204"/>
              <a:gd name="T7" fmla="*/ 135 h 175"/>
              <a:gd name="T8" fmla="*/ 204 w 204"/>
              <a:gd name="T9" fmla="*/ 65 h 175"/>
              <a:gd name="T10" fmla="*/ 139 w 204"/>
              <a:gd name="T11" fmla="*/ 0 h 175"/>
              <a:gd name="T12" fmla="*/ 0 w 204"/>
              <a:gd name="T13" fmla="*/ 107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175">
                <a:moveTo>
                  <a:pt x="0" y="107"/>
                </a:moveTo>
                <a:cubicBezTo>
                  <a:pt x="68" y="175"/>
                  <a:pt x="68" y="175"/>
                  <a:pt x="68" y="175"/>
                </a:cubicBezTo>
                <a:cubicBezTo>
                  <a:pt x="164" y="175"/>
                  <a:pt x="164" y="175"/>
                  <a:pt x="164" y="175"/>
                </a:cubicBezTo>
                <a:cubicBezTo>
                  <a:pt x="186" y="175"/>
                  <a:pt x="204" y="157"/>
                  <a:pt x="204" y="135"/>
                </a:cubicBezTo>
                <a:cubicBezTo>
                  <a:pt x="204" y="65"/>
                  <a:pt x="204" y="65"/>
                  <a:pt x="204" y="65"/>
                </a:cubicBezTo>
                <a:cubicBezTo>
                  <a:pt x="139" y="0"/>
                  <a:pt x="139" y="0"/>
                  <a:pt x="139" y="0"/>
                </a:cubicBezTo>
                <a:lnTo>
                  <a:pt x="0" y="107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Rectangle 425"/>
          <p:cNvSpPr>
            <a:spLocks noChangeArrowheads="1"/>
          </p:cNvSpPr>
          <p:nvPr/>
        </p:nvSpPr>
        <p:spPr bwMode="auto">
          <a:xfrm>
            <a:off x="3390900" y="1017588"/>
            <a:ext cx="382588" cy="428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426"/>
          <p:cNvSpPr/>
          <p:nvPr/>
        </p:nvSpPr>
        <p:spPr bwMode="auto">
          <a:xfrm>
            <a:off x="3416300" y="782638"/>
            <a:ext cx="331788" cy="204788"/>
          </a:xfrm>
          <a:custGeom>
            <a:avLst/>
            <a:gdLst>
              <a:gd name="T0" fmla="*/ 132 w 132"/>
              <a:gd name="T1" fmla="*/ 81 h 81"/>
              <a:gd name="T2" fmla="*/ 132 w 132"/>
              <a:gd name="T3" fmla="*/ 11 h 81"/>
              <a:gd name="T4" fmla="*/ 122 w 132"/>
              <a:gd name="T5" fmla="*/ 0 h 81"/>
              <a:gd name="T6" fmla="*/ 10 w 132"/>
              <a:gd name="T7" fmla="*/ 0 h 81"/>
              <a:gd name="T8" fmla="*/ 0 w 132"/>
              <a:gd name="T9" fmla="*/ 11 h 81"/>
              <a:gd name="T10" fmla="*/ 0 w 132"/>
              <a:gd name="T11" fmla="*/ 81 h 81"/>
              <a:gd name="T12" fmla="*/ 132 w 132"/>
              <a:gd name="T13" fmla="*/ 8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2" h="81">
                <a:moveTo>
                  <a:pt x="132" y="81"/>
                </a:moveTo>
                <a:cubicBezTo>
                  <a:pt x="132" y="11"/>
                  <a:pt x="132" y="11"/>
                  <a:pt x="132" y="11"/>
                </a:cubicBezTo>
                <a:cubicBezTo>
                  <a:pt x="132" y="5"/>
                  <a:pt x="127" y="0"/>
                  <a:pt x="122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81"/>
                  <a:pt x="0" y="81"/>
                  <a:pt x="0" y="81"/>
                </a:cubicBezTo>
                <a:lnTo>
                  <a:pt x="132" y="81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Rectangle 427"/>
          <p:cNvSpPr>
            <a:spLocks noChangeArrowheads="1"/>
          </p:cNvSpPr>
          <p:nvPr/>
        </p:nvSpPr>
        <p:spPr bwMode="auto">
          <a:xfrm>
            <a:off x="3443288" y="811213"/>
            <a:ext cx="277813" cy="146050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428"/>
          <p:cNvSpPr/>
          <p:nvPr/>
        </p:nvSpPr>
        <p:spPr bwMode="auto">
          <a:xfrm>
            <a:off x="3390900" y="987426"/>
            <a:ext cx="382588" cy="30163"/>
          </a:xfrm>
          <a:custGeom>
            <a:avLst/>
            <a:gdLst>
              <a:gd name="T0" fmla="*/ 225 w 241"/>
              <a:gd name="T1" fmla="*/ 0 h 19"/>
              <a:gd name="T2" fmla="*/ 16 w 241"/>
              <a:gd name="T3" fmla="*/ 0 h 19"/>
              <a:gd name="T4" fmla="*/ 0 w 241"/>
              <a:gd name="T5" fmla="*/ 19 h 19"/>
              <a:gd name="T6" fmla="*/ 241 w 241"/>
              <a:gd name="T7" fmla="*/ 19 h 19"/>
              <a:gd name="T8" fmla="*/ 225 w 241"/>
              <a:gd name="T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1" h="19">
                <a:moveTo>
                  <a:pt x="225" y="0"/>
                </a:moveTo>
                <a:lnTo>
                  <a:pt x="16" y="0"/>
                </a:lnTo>
                <a:lnTo>
                  <a:pt x="0" y="19"/>
                </a:lnTo>
                <a:lnTo>
                  <a:pt x="241" y="19"/>
                </a:lnTo>
                <a:lnTo>
                  <a:pt x="225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429"/>
          <p:cNvSpPr/>
          <p:nvPr/>
        </p:nvSpPr>
        <p:spPr bwMode="auto">
          <a:xfrm>
            <a:off x="2254250" y="58578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430"/>
          <p:cNvSpPr/>
          <p:nvPr/>
        </p:nvSpPr>
        <p:spPr bwMode="auto">
          <a:xfrm>
            <a:off x="2436813" y="742951"/>
            <a:ext cx="460375" cy="487363"/>
          </a:xfrm>
          <a:custGeom>
            <a:avLst/>
            <a:gdLst>
              <a:gd name="T0" fmla="*/ 111 w 183"/>
              <a:gd name="T1" fmla="*/ 0 h 194"/>
              <a:gd name="T2" fmla="*/ 0 w 183"/>
              <a:gd name="T3" fmla="*/ 143 h 194"/>
              <a:gd name="T4" fmla="*/ 51 w 183"/>
              <a:gd name="T5" fmla="*/ 194 h 194"/>
              <a:gd name="T6" fmla="*/ 143 w 183"/>
              <a:gd name="T7" fmla="*/ 194 h 194"/>
              <a:gd name="T8" fmla="*/ 183 w 183"/>
              <a:gd name="T9" fmla="*/ 154 h 194"/>
              <a:gd name="T10" fmla="*/ 183 w 183"/>
              <a:gd name="T11" fmla="*/ 72 h 194"/>
              <a:gd name="T12" fmla="*/ 111 w 183"/>
              <a:gd name="T13" fmla="*/ 0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3" h="194">
                <a:moveTo>
                  <a:pt x="111" y="0"/>
                </a:moveTo>
                <a:cubicBezTo>
                  <a:pt x="0" y="143"/>
                  <a:pt x="0" y="143"/>
                  <a:pt x="0" y="143"/>
                </a:cubicBezTo>
                <a:cubicBezTo>
                  <a:pt x="51" y="194"/>
                  <a:pt x="51" y="194"/>
                  <a:pt x="51" y="194"/>
                </a:cubicBezTo>
                <a:cubicBezTo>
                  <a:pt x="143" y="194"/>
                  <a:pt x="143" y="194"/>
                  <a:pt x="143" y="194"/>
                </a:cubicBezTo>
                <a:cubicBezTo>
                  <a:pt x="165" y="194"/>
                  <a:pt x="183" y="176"/>
                  <a:pt x="183" y="154"/>
                </a:cubicBezTo>
                <a:cubicBezTo>
                  <a:pt x="183" y="72"/>
                  <a:pt x="183" y="72"/>
                  <a:pt x="183" y="72"/>
                </a:cubicBezTo>
                <a:lnTo>
                  <a:pt x="111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431"/>
          <p:cNvSpPr/>
          <p:nvPr/>
        </p:nvSpPr>
        <p:spPr bwMode="auto">
          <a:xfrm>
            <a:off x="2430463" y="730251"/>
            <a:ext cx="290513" cy="382588"/>
          </a:xfrm>
          <a:custGeom>
            <a:avLst/>
            <a:gdLst>
              <a:gd name="T0" fmla="*/ 105 w 116"/>
              <a:gd name="T1" fmla="*/ 0 h 152"/>
              <a:gd name="T2" fmla="*/ 11 w 116"/>
              <a:gd name="T3" fmla="*/ 0 h 152"/>
              <a:gd name="T4" fmla="*/ 0 w 116"/>
              <a:gd name="T5" fmla="*/ 12 h 152"/>
              <a:gd name="T6" fmla="*/ 0 w 116"/>
              <a:gd name="T7" fmla="*/ 140 h 152"/>
              <a:gd name="T8" fmla="*/ 11 w 116"/>
              <a:gd name="T9" fmla="*/ 152 h 152"/>
              <a:gd name="T10" fmla="*/ 105 w 116"/>
              <a:gd name="T11" fmla="*/ 152 h 152"/>
              <a:gd name="T12" fmla="*/ 116 w 116"/>
              <a:gd name="T13" fmla="*/ 140 h 152"/>
              <a:gd name="T14" fmla="*/ 116 w 116"/>
              <a:gd name="T15" fmla="*/ 12 h 152"/>
              <a:gd name="T16" fmla="*/ 105 w 116"/>
              <a:gd name="T17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152">
                <a:moveTo>
                  <a:pt x="105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6"/>
                  <a:pt x="5" y="152"/>
                  <a:pt x="11" y="152"/>
                </a:cubicBezTo>
                <a:cubicBezTo>
                  <a:pt x="105" y="152"/>
                  <a:pt x="105" y="152"/>
                  <a:pt x="105" y="152"/>
                </a:cubicBezTo>
                <a:cubicBezTo>
                  <a:pt x="111" y="152"/>
                  <a:pt x="116" y="146"/>
                  <a:pt x="116" y="140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11" y="0"/>
                  <a:pt x="105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Oval 432"/>
          <p:cNvSpPr>
            <a:spLocks noChangeArrowheads="1"/>
          </p:cNvSpPr>
          <p:nvPr/>
        </p:nvSpPr>
        <p:spPr bwMode="auto">
          <a:xfrm>
            <a:off x="2563813" y="1077913"/>
            <a:ext cx="23813" cy="25400"/>
          </a:xfrm>
          <a:prstGeom prst="ellipse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" name="Rectangle 433"/>
          <p:cNvSpPr>
            <a:spLocks noChangeArrowheads="1"/>
          </p:cNvSpPr>
          <p:nvPr/>
        </p:nvSpPr>
        <p:spPr bwMode="auto">
          <a:xfrm>
            <a:off x="2473325" y="773113"/>
            <a:ext cx="206375" cy="2936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Freeform 434"/>
          <p:cNvSpPr/>
          <p:nvPr/>
        </p:nvSpPr>
        <p:spPr bwMode="auto">
          <a:xfrm>
            <a:off x="1247775" y="58578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Freeform 435"/>
          <p:cNvSpPr/>
          <p:nvPr/>
        </p:nvSpPr>
        <p:spPr bwMode="auto">
          <a:xfrm>
            <a:off x="1463675" y="738188"/>
            <a:ext cx="427038" cy="492125"/>
          </a:xfrm>
          <a:custGeom>
            <a:avLst/>
            <a:gdLst>
              <a:gd name="T0" fmla="*/ 0 w 170"/>
              <a:gd name="T1" fmla="*/ 146 h 196"/>
              <a:gd name="T2" fmla="*/ 50 w 170"/>
              <a:gd name="T3" fmla="*/ 196 h 196"/>
              <a:gd name="T4" fmla="*/ 130 w 170"/>
              <a:gd name="T5" fmla="*/ 196 h 196"/>
              <a:gd name="T6" fmla="*/ 170 w 170"/>
              <a:gd name="T7" fmla="*/ 156 h 196"/>
              <a:gd name="T8" fmla="*/ 170 w 170"/>
              <a:gd name="T9" fmla="*/ 85 h 196"/>
              <a:gd name="T10" fmla="*/ 85 w 170"/>
              <a:gd name="T11" fmla="*/ 0 h 196"/>
              <a:gd name="T12" fmla="*/ 0 w 170"/>
              <a:gd name="T13" fmla="*/ 14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0" h="196">
                <a:moveTo>
                  <a:pt x="0" y="146"/>
                </a:moveTo>
                <a:cubicBezTo>
                  <a:pt x="50" y="196"/>
                  <a:pt x="50" y="196"/>
                  <a:pt x="50" y="196"/>
                </a:cubicBezTo>
                <a:cubicBezTo>
                  <a:pt x="130" y="196"/>
                  <a:pt x="130" y="196"/>
                  <a:pt x="130" y="196"/>
                </a:cubicBezTo>
                <a:cubicBezTo>
                  <a:pt x="152" y="196"/>
                  <a:pt x="170" y="178"/>
                  <a:pt x="170" y="156"/>
                </a:cubicBezTo>
                <a:cubicBezTo>
                  <a:pt x="170" y="85"/>
                  <a:pt x="170" y="85"/>
                  <a:pt x="170" y="85"/>
                </a:cubicBezTo>
                <a:cubicBezTo>
                  <a:pt x="85" y="0"/>
                  <a:pt x="85" y="0"/>
                  <a:pt x="85" y="0"/>
                </a:cubicBezTo>
                <a:lnTo>
                  <a:pt x="0" y="146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Freeform 436"/>
          <p:cNvSpPr/>
          <p:nvPr/>
        </p:nvSpPr>
        <p:spPr bwMode="auto">
          <a:xfrm>
            <a:off x="1450975" y="730251"/>
            <a:ext cx="236538" cy="382588"/>
          </a:xfrm>
          <a:custGeom>
            <a:avLst/>
            <a:gdLst>
              <a:gd name="T0" fmla="*/ 82 w 94"/>
              <a:gd name="T1" fmla="*/ 0 h 152"/>
              <a:gd name="T2" fmla="*/ 12 w 94"/>
              <a:gd name="T3" fmla="*/ 0 h 152"/>
              <a:gd name="T4" fmla="*/ 0 w 94"/>
              <a:gd name="T5" fmla="*/ 12 h 152"/>
              <a:gd name="T6" fmla="*/ 0 w 94"/>
              <a:gd name="T7" fmla="*/ 140 h 152"/>
              <a:gd name="T8" fmla="*/ 12 w 94"/>
              <a:gd name="T9" fmla="*/ 152 h 152"/>
              <a:gd name="T10" fmla="*/ 82 w 94"/>
              <a:gd name="T11" fmla="*/ 152 h 152"/>
              <a:gd name="T12" fmla="*/ 94 w 94"/>
              <a:gd name="T13" fmla="*/ 140 h 152"/>
              <a:gd name="T14" fmla="*/ 94 w 94"/>
              <a:gd name="T15" fmla="*/ 12 h 152"/>
              <a:gd name="T16" fmla="*/ 82 w 94"/>
              <a:gd name="T17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4" h="152">
                <a:moveTo>
                  <a:pt x="82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6"/>
                  <a:pt x="6" y="152"/>
                  <a:pt x="12" y="152"/>
                </a:cubicBezTo>
                <a:cubicBezTo>
                  <a:pt x="82" y="152"/>
                  <a:pt x="82" y="152"/>
                  <a:pt x="82" y="152"/>
                </a:cubicBezTo>
                <a:cubicBezTo>
                  <a:pt x="88" y="152"/>
                  <a:pt x="94" y="146"/>
                  <a:pt x="94" y="140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5"/>
                  <a:pt x="88" y="0"/>
                  <a:pt x="82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Oval 437"/>
          <p:cNvSpPr>
            <a:spLocks noChangeArrowheads="1"/>
          </p:cNvSpPr>
          <p:nvPr/>
        </p:nvSpPr>
        <p:spPr bwMode="auto">
          <a:xfrm>
            <a:off x="1554163" y="1066801"/>
            <a:ext cx="30163" cy="30163"/>
          </a:xfrm>
          <a:prstGeom prst="ellipse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Rectangle 438"/>
          <p:cNvSpPr>
            <a:spLocks noChangeArrowheads="1"/>
          </p:cNvSpPr>
          <p:nvPr/>
        </p:nvSpPr>
        <p:spPr bwMode="auto">
          <a:xfrm>
            <a:off x="1481138" y="787401"/>
            <a:ext cx="176213" cy="26511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Freeform 439"/>
          <p:cNvSpPr/>
          <p:nvPr/>
        </p:nvSpPr>
        <p:spPr bwMode="auto">
          <a:xfrm>
            <a:off x="241300" y="58578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Freeform 440"/>
          <p:cNvSpPr/>
          <p:nvPr/>
        </p:nvSpPr>
        <p:spPr bwMode="auto">
          <a:xfrm>
            <a:off x="469900" y="739776"/>
            <a:ext cx="414338" cy="490538"/>
          </a:xfrm>
          <a:custGeom>
            <a:avLst/>
            <a:gdLst>
              <a:gd name="T0" fmla="*/ 0 w 165"/>
              <a:gd name="T1" fmla="*/ 144 h 195"/>
              <a:gd name="T2" fmla="*/ 51 w 165"/>
              <a:gd name="T3" fmla="*/ 195 h 195"/>
              <a:gd name="T4" fmla="*/ 125 w 165"/>
              <a:gd name="T5" fmla="*/ 195 h 195"/>
              <a:gd name="T6" fmla="*/ 165 w 165"/>
              <a:gd name="T7" fmla="*/ 155 h 195"/>
              <a:gd name="T8" fmla="*/ 165 w 165"/>
              <a:gd name="T9" fmla="*/ 90 h 195"/>
              <a:gd name="T10" fmla="*/ 75 w 165"/>
              <a:gd name="T11" fmla="*/ 0 h 195"/>
              <a:gd name="T12" fmla="*/ 0 w 165"/>
              <a:gd name="T13" fmla="*/ 144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5" h="195">
                <a:moveTo>
                  <a:pt x="0" y="144"/>
                </a:moveTo>
                <a:cubicBezTo>
                  <a:pt x="51" y="195"/>
                  <a:pt x="51" y="195"/>
                  <a:pt x="51" y="195"/>
                </a:cubicBezTo>
                <a:cubicBezTo>
                  <a:pt x="125" y="195"/>
                  <a:pt x="125" y="195"/>
                  <a:pt x="125" y="195"/>
                </a:cubicBezTo>
                <a:cubicBezTo>
                  <a:pt x="147" y="195"/>
                  <a:pt x="165" y="177"/>
                  <a:pt x="165" y="155"/>
                </a:cubicBezTo>
                <a:cubicBezTo>
                  <a:pt x="165" y="90"/>
                  <a:pt x="165" y="90"/>
                  <a:pt x="165" y="90"/>
                </a:cubicBezTo>
                <a:cubicBezTo>
                  <a:pt x="75" y="0"/>
                  <a:pt x="75" y="0"/>
                  <a:pt x="75" y="0"/>
                </a:cubicBezTo>
                <a:lnTo>
                  <a:pt x="0" y="144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441"/>
          <p:cNvSpPr/>
          <p:nvPr/>
        </p:nvSpPr>
        <p:spPr bwMode="auto">
          <a:xfrm>
            <a:off x="460375" y="730251"/>
            <a:ext cx="204788" cy="382588"/>
          </a:xfrm>
          <a:custGeom>
            <a:avLst/>
            <a:gdLst>
              <a:gd name="T0" fmla="*/ 70 w 82"/>
              <a:gd name="T1" fmla="*/ 0 h 152"/>
              <a:gd name="T2" fmla="*/ 12 w 82"/>
              <a:gd name="T3" fmla="*/ 0 h 152"/>
              <a:gd name="T4" fmla="*/ 0 w 82"/>
              <a:gd name="T5" fmla="*/ 12 h 152"/>
              <a:gd name="T6" fmla="*/ 0 w 82"/>
              <a:gd name="T7" fmla="*/ 140 h 152"/>
              <a:gd name="T8" fmla="*/ 12 w 82"/>
              <a:gd name="T9" fmla="*/ 152 h 152"/>
              <a:gd name="T10" fmla="*/ 70 w 82"/>
              <a:gd name="T11" fmla="*/ 152 h 152"/>
              <a:gd name="T12" fmla="*/ 82 w 82"/>
              <a:gd name="T13" fmla="*/ 140 h 152"/>
              <a:gd name="T14" fmla="*/ 82 w 82"/>
              <a:gd name="T15" fmla="*/ 12 h 152"/>
              <a:gd name="T16" fmla="*/ 70 w 82"/>
              <a:gd name="T17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2" h="152">
                <a:moveTo>
                  <a:pt x="7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6"/>
                  <a:pt x="5" y="152"/>
                  <a:pt x="12" y="152"/>
                </a:cubicBezTo>
                <a:cubicBezTo>
                  <a:pt x="70" y="152"/>
                  <a:pt x="70" y="152"/>
                  <a:pt x="70" y="152"/>
                </a:cubicBezTo>
                <a:cubicBezTo>
                  <a:pt x="76" y="152"/>
                  <a:pt x="82" y="146"/>
                  <a:pt x="82" y="140"/>
                </a:cubicBezTo>
                <a:cubicBezTo>
                  <a:pt x="82" y="12"/>
                  <a:pt x="82" y="12"/>
                  <a:pt x="82" y="12"/>
                </a:cubicBezTo>
                <a:cubicBezTo>
                  <a:pt x="82" y="5"/>
                  <a:pt x="76" y="0"/>
                  <a:pt x="70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Oval 442"/>
          <p:cNvSpPr>
            <a:spLocks noChangeArrowheads="1"/>
          </p:cNvSpPr>
          <p:nvPr/>
        </p:nvSpPr>
        <p:spPr bwMode="auto">
          <a:xfrm>
            <a:off x="490538" y="936626"/>
            <a:ext cx="144463" cy="146050"/>
          </a:xfrm>
          <a:prstGeom prst="ellipse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Oval 443"/>
          <p:cNvSpPr>
            <a:spLocks noChangeArrowheads="1"/>
          </p:cNvSpPr>
          <p:nvPr/>
        </p:nvSpPr>
        <p:spPr bwMode="auto">
          <a:xfrm>
            <a:off x="520700" y="963613"/>
            <a:ext cx="84138" cy="88900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Rectangle 444"/>
          <p:cNvSpPr>
            <a:spLocks noChangeArrowheads="1"/>
          </p:cNvSpPr>
          <p:nvPr/>
        </p:nvSpPr>
        <p:spPr bwMode="auto">
          <a:xfrm>
            <a:off x="490538" y="760413"/>
            <a:ext cx="144463" cy="146050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Freeform 5"/>
          <p:cNvSpPr/>
          <p:nvPr/>
        </p:nvSpPr>
        <p:spPr bwMode="auto">
          <a:xfrm>
            <a:off x="10952164" y="5473701"/>
            <a:ext cx="598488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0" name="Freeform 6"/>
          <p:cNvSpPr/>
          <p:nvPr/>
        </p:nvSpPr>
        <p:spPr bwMode="auto">
          <a:xfrm>
            <a:off x="11104564" y="5608638"/>
            <a:ext cx="446088" cy="466725"/>
          </a:xfrm>
          <a:custGeom>
            <a:avLst/>
            <a:gdLst>
              <a:gd name="T0" fmla="*/ 0 w 191"/>
              <a:gd name="T1" fmla="*/ 147 h 199"/>
              <a:gd name="T2" fmla="*/ 51 w 191"/>
              <a:gd name="T3" fmla="*/ 199 h 199"/>
              <a:gd name="T4" fmla="*/ 151 w 191"/>
              <a:gd name="T5" fmla="*/ 199 h 199"/>
              <a:gd name="T6" fmla="*/ 191 w 191"/>
              <a:gd name="T7" fmla="*/ 159 h 199"/>
              <a:gd name="T8" fmla="*/ 191 w 191"/>
              <a:gd name="T9" fmla="*/ 60 h 199"/>
              <a:gd name="T10" fmla="*/ 131 w 191"/>
              <a:gd name="T11" fmla="*/ 0 h 199"/>
              <a:gd name="T12" fmla="*/ 0 w 191"/>
              <a:gd name="T13" fmla="*/ 147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1" h="199">
                <a:moveTo>
                  <a:pt x="0" y="147"/>
                </a:moveTo>
                <a:cubicBezTo>
                  <a:pt x="51" y="199"/>
                  <a:pt x="51" y="199"/>
                  <a:pt x="51" y="199"/>
                </a:cubicBezTo>
                <a:cubicBezTo>
                  <a:pt x="151" y="199"/>
                  <a:pt x="151" y="199"/>
                  <a:pt x="151" y="199"/>
                </a:cubicBezTo>
                <a:cubicBezTo>
                  <a:pt x="173" y="199"/>
                  <a:pt x="191" y="181"/>
                  <a:pt x="191" y="159"/>
                </a:cubicBezTo>
                <a:cubicBezTo>
                  <a:pt x="191" y="60"/>
                  <a:pt x="191" y="60"/>
                  <a:pt x="191" y="60"/>
                </a:cubicBezTo>
                <a:cubicBezTo>
                  <a:pt x="131" y="0"/>
                  <a:pt x="131" y="0"/>
                  <a:pt x="131" y="0"/>
                </a:cubicBezTo>
                <a:lnTo>
                  <a:pt x="0" y="147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1" name="Freeform 7"/>
          <p:cNvSpPr/>
          <p:nvPr/>
        </p:nvSpPr>
        <p:spPr bwMode="auto">
          <a:xfrm>
            <a:off x="11150601" y="5654676"/>
            <a:ext cx="211138" cy="214313"/>
          </a:xfrm>
          <a:custGeom>
            <a:avLst/>
            <a:gdLst>
              <a:gd name="T0" fmla="*/ 133 w 133"/>
              <a:gd name="T1" fmla="*/ 37 h 135"/>
              <a:gd name="T2" fmla="*/ 96 w 133"/>
              <a:gd name="T3" fmla="*/ 0 h 135"/>
              <a:gd name="T4" fmla="*/ 0 w 133"/>
              <a:gd name="T5" fmla="*/ 98 h 135"/>
              <a:gd name="T6" fmla="*/ 36 w 133"/>
              <a:gd name="T7" fmla="*/ 135 h 135"/>
              <a:gd name="T8" fmla="*/ 133 w 133"/>
              <a:gd name="T9" fmla="*/ 37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" h="135">
                <a:moveTo>
                  <a:pt x="133" y="37"/>
                </a:moveTo>
                <a:lnTo>
                  <a:pt x="96" y="0"/>
                </a:lnTo>
                <a:lnTo>
                  <a:pt x="0" y="98"/>
                </a:lnTo>
                <a:lnTo>
                  <a:pt x="36" y="135"/>
                </a:lnTo>
                <a:lnTo>
                  <a:pt x="133" y="3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2" name="Freeform 8"/>
          <p:cNvSpPr/>
          <p:nvPr/>
        </p:nvSpPr>
        <p:spPr bwMode="auto">
          <a:xfrm>
            <a:off x="11283951" y="5608638"/>
            <a:ext cx="127000" cy="123825"/>
          </a:xfrm>
          <a:custGeom>
            <a:avLst/>
            <a:gdLst>
              <a:gd name="T0" fmla="*/ 80 w 80"/>
              <a:gd name="T1" fmla="*/ 0 h 78"/>
              <a:gd name="T2" fmla="*/ 0 w 80"/>
              <a:gd name="T3" fmla="*/ 17 h 78"/>
              <a:gd name="T4" fmla="*/ 61 w 80"/>
              <a:gd name="T5" fmla="*/ 78 h 78"/>
              <a:gd name="T6" fmla="*/ 80 w 80"/>
              <a:gd name="T7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78">
                <a:moveTo>
                  <a:pt x="80" y="0"/>
                </a:moveTo>
                <a:lnTo>
                  <a:pt x="0" y="17"/>
                </a:lnTo>
                <a:lnTo>
                  <a:pt x="61" y="78"/>
                </a:lnTo>
                <a:lnTo>
                  <a:pt x="80" y="0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3" name="Freeform 9"/>
          <p:cNvSpPr/>
          <p:nvPr/>
        </p:nvSpPr>
        <p:spPr bwMode="auto">
          <a:xfrm>
            <a:off x="11091864" y="5846763"/>
            <a:ext cx="115888" cy="115888"/>
          </a:xfrm>
          <a:custGeom>
            <a:avLst/>
            <a:gdLst>
              <a:gd name="T0" fmla="*/ 73 w 73"/>
              <a:gd name="T1" fmla="*/ 14 h 73"/>
              <a:gd name="T2" fmla="*/ 61 w 73"/>
              <a:gd name="T3" fmla="*/ 0 h 73"/>
              <a:gd name="T4" fmla="*/ 0 w 73"/>
              <a:gd name="T5" fmla="*/ 61 h 73"/>
              <a:gd name="T6" fmla="*/ 14 w 73"/>
              <a:gd name="T7" fmla="*/ 73 h 73"/>
              <a:gd name="T8" fmla="*/ 73 w 73"/>
              <a:gd name="T9" fmla="*/ 14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" h="73">
                <a:moveTo>
                  <a:pt x="73" y="14"/>
                </a:moveTo>
                <a:lnTo>
                  <a:pt x="61" y="0"/>
                </a:lnTo>
                <a:lnTo>
                  <a:pt x="0" y="61"/>
                </a:lnTo>
                <a:lnTo>
                  <a:pt x="14" y="73"/>
                </a:lnTo>
                <a:lnTo>
                  <a:pt x="73" y="14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4" name="Freeform 10"/>
          <p:cNvSpPr/>
          <p:nvPr/>
        </p:nvSpPr>
        <p:spPr bwMode="auto">
          <a:xfrm>
            <a:off x="11336339" y="5688013"/>
            <a:ext cx="15875" cy="50800"/>
          </a:xfrm>
          <a:custGeom>
            <a:avLst/>
            <a:gdLst>
              <a:gd name="T0" fmla="*/ 0 w 10"/>
              <a:gd name="T1" fmla="*/ 32 h 32"/>
              <a:gd name="T2" fmla="*/ 10 w 10"/>
              <a:gd name="T3" fmla="*/ 23 h 32"/>
              <a:gd name="T4" fmla="*/ 10 w 10"/>
              <a:gd name="T5" fmla="*/ 9 h 32"/>
              <a:gd name="T6" fmla="*/ 0 w 10"/>
              <a:gd name="T7" fmla="*/ 0 h 32"/>
              <a:gd name="T8" fmla="*/ 0 w 10"/>
              <a:gd name="T9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32">
                <a:moveTo>
                  <a:pt x="0" y="32"/>
                </a:moveTo>
                <a:lnTo>
                  <a:pt x="10" y="23"/>
                </a:lnTo>
                <a:lnTo>
                  <a:pt x="10" y="9"/>
                </a:lnTo>
                <a:lnTo>
                  <a:pt x="0" y="0"/>
                </a:lnTo>
                <a:lnTo>
                  <a:pt x="0" y="32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5" name="Freeform 11"/>
          <p:cNvSpPr/>
          <p:nvPr/>
        </p:nvSpPr>
        <p:spPr bwMode="auto">
          <a:xfrm>
            <a:off x="11293476" y="5654676"/>
            <a:ext cx="14288" cy="127000"/>
          </a:xfrm>
          <a:custGeom>
            <a:avLst/>
            <a:gdLst>
              <a:gd name="T0" fmla="*/ 0 w 9"/>
              <a:gd name="T1" fmla="*/ 80 h 80"/>
              <a:gd name="T2" fmla="*/ 9 w 9"/>
              <a:gd name="T3" fmla="*/ 71 h 80"/>
              <a:gd name="T4" fmla="*/ 9 w 9"/>
              <a:gd name="T5" fmla="*/ 3 h 80"/>
              <a:gd name="T6" fmla="*/ 6 w 9"/>
              <a:gd name="T7" fmla="*/ 0 h 80"/>
              <a:gd name="T8" fmla="*/ 0 w 9"/>
              <a:gd name="T9" fmla="*/ 8 h 80"/>
              <a:gd name="T10" fmla="*/ 0 w 9"/>
              <a:gd name="T11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80">
                <a:moveTo>
                  <a:pt x="0" y="80"/>
                </a:moveTo>
                <a:lnTo>
                  <a:pt x="9" y="71"/>
                </a:lnTo>
                <a:lnTo>
                  <a:pt x="9" y="3"/>
                </a:lnTo>
                <a:lnTo>
                  <a:pt x="6" y="0"/>
                </a:lnTo>
                <a:lnTo>
                  <a:pt x="0" y="8"/>
                </a:lnTo>
                <a:lnTo>
                  <a:pt x="0" y="80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6" name="Freeform 12"/>
          <p:cNvSpPr/>
          <p:nvPr/>
        </p:nvSpPr>
        <p:spPr bwMode="auto">
          <a:xfrm>
            <a:off x="11252201" y="5694363"/>
            <a:ext cx="12700" cy="131763"/>
          </a:xfrm>
          <a:custGeom>
            <a:avLst/>
            <a:gdLst>
              <a:gd name="T0" fmla="*/ 0 w 8"/>
              <a:gd name="T1" fmla="*/ 9 h 83"/>
              <a:gd name="T2" fmla="*/ 0 w 8"/>
              <a:gd name="T3" fmla="*/ 83 h 83"/>
              <a:gd name="T4" fmla="*/ 8 w 8"/>
              <a:gd name="T5" fmla="*/ 73 h 83"/>
              <a:gd name="T6" fmla="*/ 8 w 8"/>
              <a:gd name="T7" fmla="*/ 0 h 83"/>
              <a:gd name="T8" fmla="*/ 0 w 8"/>
              <a:gd name="T9" fmla="*/ 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83">
                <a:moveTo>
                  <a:pt x="0" y="9"/>
                </a:moveTo>
                <a:lnTo>
                  <a:pt x="0" y="83"/>
                </a:lnTo>
                <a:lnTo>
                  <a:pt x="8" y="73"/>
                </a:lnTo>
                <a:lnTo>
                  <a:pt x="8" y="0"/>
                </a:lnTo>
                <a:lnTo>
                  <a:pt x="0" y="9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7" name="Freeform 13"/>
          <p:cNvSpPr/>
          <p:nvPr/>
        </p:nvSpPr>
        <p:spPr bwMode="auto">
          <a:xfrm>
            <a:off x="11207751" y="5737226"/>
            <a:ext cx="15875" cy="131763"/>
          </a:xfrm>
          <a:custGeom>
            <a:avLst/>
            <a:gdLst>
              <a:gd name="T0" fmla="*/ 0 w 10"/>
              <a:gd name="T1" fmla="*/ 9 h 83"/>
              <a:gd name="T2" fmla="*/ 0 w 10"/>
              <a:gd name="T3" fmla="*/ 83 h 83"/>
              <a:gd name="T4" fmla="*/ 10 w 10"/>
              <a:gd name="T5" fmla="*/ 72 h 83"/>
              <a:gd name="T6" fmla="*/ 10 w 10"/>
              <a:gd name="T7" fmla="*/ 0 h 83"/>
              <a:gd name="T8" fmla="*/ 0 w 10"/>
              <a:gd name="T9" fmla="*/ 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83">
                <a:moveTo>
                  <a:pt x="0" y="9"/>
                </a:moveTo>
                <a:lnTo>
                  <a:pt x="0" y="83"/>
                </a:lnTo>
                <a:lnTo>
                  <a:pt x="10" y="72"/>
                </a:lnTo>
                <a:lnTo>
                  <a:pt x="10" y="0"/>
                </a:lnTo>
                <a:lnTo>
                  <a:pt x="0" y="9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8" name="Freeform 14"/>
          <p:cNvSpPr/>
          <p:nvPr/>
        </p:nvSpPr>
        <p:spPr bwMode="auto">
          <a:xfrm>
            <a:off x="11164889" y="5778501"/>
            <a:ext cx="15875" cy="61913"/>
          </a:xfrm>
          <a:custGeom>
            <a:avLst/>
            <a:gdLst>
              <a:gd name="T0" fmla="*/ 0 w 10"/>
              <a:gd name="T1" fmla="*/ 30 h 39"/>
              <a:gd name="T2" fmla="*/ 10 w 10"/>
              <a:gd name="T3" fmla="*/ 39 h 39"/>
              <a:gd name="T4" fmla="*/ 10 w 10"/>
              <a:gd name="T5" fmla="*/ 0 h 39"/>
              <a:gd name="T6" fmla="*/ 0 w 10"/>
              <a:gd name="T7" fmla="*/ 11 h 39"/>
              <a:gd name="T8" fmla="*/ 0 w 10"/>
              <a:gd name="T9" fmla="*/ 3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39">
                <a:moveTo>
                  <a:pt x="0" y="30"/>
                </a:moveTo>
                <a:lnTo>
                  <a:pt x="10" y="39"/>
                </a:lnTo>
                <a:lnTo>
                  <a:pt x="10" y="0"/>
                </a:lnTo>
                <a:lnTo>
                  <a:pt x="0" y="11"/>
                </a:lnTo>
                <a:lnTo>
                  <a:pt x="0" y="30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9" name="Freeform 15"/>
          <p:cNvSpPr/>
          <p:nvPr/>
        </p:nvSpPr>
        <p:spPr bwMode="auto">
          <a:xfrm>
            <a:off x="10015539" y="5473701"/>
            <a:ext cx="598488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0" name="Freeform 16"/>
          <p:cNvSpPr/>
          <p:nvPr/>
        </p:nvSpPr>
        <p:spPr bwMode="auto">
          <a:xfrm>
            <a:off x="10258426" y="5640388"/>
            <a:ext cx="355600" cy="434975"/>
          </a:xfrm>
          <a:custGeom>
            <a:avLst/>
            <a:gdLst>
              <a:gd name="T0" fmla="*/ 34 w 152"/>
              <a:gd name="T1" fmla="*/ 52 h 185"/>
              <a:gd name="T2" fmla="*/ 0 w 152"/>
              <a:gd name="T3" fmla="*/ 85 h 185"/>
              <a:gd name="T4" fmla="*/ 16 w 152"/>
              <a:gd name="T5" fmla="*/ 101 h 185"/>
              <a:gd name="T6" fmla="*/ 14 w 152"/>
              <a:gd name="T7" fmla="*/ 104 h 185"/>
              <a:gd name="T8" fmla="*/ 22 w 152"/>
              <a:gd name="T9" fmla="*/ 112 h 185"/>
              <a:gd name="T10" fmla="*/ 19 w 152"/>
              <a:gd name="T11" fmla="*/ 142 h 185"/>
              <a:gd name="T12" fmla="*/ 61 w 152"/>
              <a:gd name="T13" fmla="*/ 185 h 185"/>
              <a:gd name="T14" fmla="*/ 112 w 152"/>
              <a:gd name="T15" fmla="*/ 185 h 185"/>
              <a:gd name="T16" fmla="*/ 152 w 152"/>
              <a:gd name="T17" fmla="*/ 145 h 185"/>
              <a:gd name="T18" fmla="*/ 152 w 152"/>
              <a:gd name="T19" fmla="*/ 105 h 185"/>
              <a:gd name="T20" fmla="*/ 48 w 152"/>
              <a:gd name="T21" fmla="*/ 0 h 185"/>
              <a:gd name="T22" fmla="*/ 34 w 152"/>
              <a:gd name="T23" fmla="*/ 52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2" h="185">
                <a:moveTo>
                  <a:pt x="34" y="52"/>
                </a:moveTo>
                <a:cubicBezTo>
                  <a:pt x="0" y="85"/>
                  <a:pt x="0" y="85"/>
                  <a:pt x="0" y="85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14" y="104"/>
                  <a:pt x="14" y="104"/>
                  <a:pt x="14" y="104"/>
                </a:cubicBezTo>
                <a:cubicBezTo>
                  <a:pt x="22" y="112"/>
                  <a:pt x="22" y="112"/>
                  <a:pt x="22" y="112"/>
                </a:cubicBezTo>
                <a:cubicBezTo>
                  <a:pt x="19" y="142"/>
                  <a:pt x="19" y="142"/>
                  <a:pt x="19" y="142"/>
                </a:cubicBezTo>
                <a:cubicBezTo>
                  <a:pt x="61" y="185"/>
                  <a:pt x="61" y="185"/>
                  <a:pt x="61" y="185"/>
                </a:cubicBezTo>
                <a:cubicBezTo>
                  <a:pt x="112" y="185"/>
                  <a:pt x="112" y="185"/>
                  <a:pt x="112" y="185"/>
                </a:cubicBezTo>
                <a:cubicBezTo>
                  <a:pt x="134" y="185"/>
                  <a:pt x="152" y="167"/>
                  <a:pt x="152" y="145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48" y="0"/>
                  <a:pt x="48" y="0"/>
                  <a:pt x="48" y="0"/>
                </a:cubicBezTo>
                <a:lnTo>
                  <a:pt x="34" y="52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1" name="Freeform 17"/>
          <p:cNvSpPr/>
          <p:nvPr/>
        </p:nvSpPr>
        <p:spPr bwMode="auto">
          <a:xfrm>
            <a:off x="10218739" y="5619751"/>
            <a:ext cx="192088" cy="265113"/>
          </a:xfrm>
          <a:custGeom>
            <a:avLst/>
            <a:gdLst>
              <a:gd name="T0" fmla="*/ 82 w 82"/>
              <a:gd name="T1" fmla="*/ 52 h 113"/>
              <a:gd name="T2" fmla="*/ 41 w 82"/>
              <a:gd name="T3" fmla="*/ 0 h 113"/>
              <a:gd name="T4" fmla="*/ 0 w 82"/>
              <a:gd name="T5" fmla="*/ 52 h 113"/>
              <a:gd name="T6" fmla="*/ 35 w 82"/>
              <a:gd name="T7" fmla="*/ 104 h 113"/>
              <a:gd name="T8" fmla="*/ 30 w 82"/>
              <a:gd name="T9" fmla="*/ 113 h 113"/>
              <a:gd name="T10" fmla="*/ 48 w 82"/>
              <a:gd name="T11" fmla="*/ 113 h 113"/>
              <a:gd name="T12" fmla="*/ 43 w 82"/>
              <a:gd name="T13" fmla="*/ 104 h 113"/>
              <a:gd name="T14" fmla="*/ 82 w 82"/>
              <a:gd name="T15" fmla="*/ 52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2" h="113">
                <a:moveTo>
                  <a:pt x="82" y="52"/>
                </a:moveTo>
                <a:cubicBezTo>
                  <a:pt x="82" y="23"/>
                  <a:pt x="63" y="0"/>
                  <a:pt x="41" y="0"/>
                </a:cubicBezTo>
                <a:cubicBezTo>
                  <a:pt x="19" y="0"/>
                  <a:pt x="0" y="23"/>
                  <a:pt x="0" y="52"/>
                </a:cubicBezTo>
                <a:cubicBezTo>
                  <a:pt x="0" y="78"/>
                  <a:pt x="15" y="100"/>
                  <a:pt x="35" y="104"/>
                </a:cubicBezTo>
                <a:cubicBezTo>
                  <a:pt x="30" y="113"/>
                  <a:pt x="30" y="113"/>
                  <a:pt x="30" y="11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3" y="104"/>
                  <a:pt x="43" y="104"/>
                  <a:pt x="43" y="104"/>
                </a:cubicBezTo>
                <a:cubicBezTo>
                  <a:pt x="65" y="103"/>
                  <a:pt x="82" y="80"/>
                  <a:pt x="82" y="52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2" name="Freeform 18"/>
          <p:cNvSpPr/>
          <p:nvPr/>
        </p:nvSpPr>
        <p:spPr bwMode="auto">
          <a:xfrm>
            <a:off x="10234614" y="5638801"/>
            <a:ext cx="53975" cy="103188"/>
          </a:xfrm>
          <a:custGeom>
            <a:avLst/>
            <a:gdLst>
              <a:gd name="T0" fmla="*/ 23 w 23"/>
              <a:gd name="T1" fmla="*/ 14 h 44"/>
              <a:gd name="T2" fmla="*/ 23 w 23"/>
              <a:gd name="T3" fmla="*/ 0 h 44"/>
              <a:gd name="T4" fmla="*/ 10 w 23"/>
              <a:gd name="T5" fmla="*/ 11 h 44"/>
              <a:gd name="T6" fmla="*/ 3 w 23"/>
              <a:gd name="T7" fmla="*/ 26 h 44"/>
              <a:gd name="T8" fmla="*/ 0 w 23"/>
              <a:gd name="T9" fmla="*/ 44 h 44"/>
              <a:gd name="T10" fmla="*/ 11 w 23"/>
              <a:gd name="T11" fmla="*/ 44 h 44"/>
              <a:gd name="T12" fmla="*/ 14 w 23"/>
              <a:gd name="T13" fmla="*/ 29 h 44"/>
              <a:gd name="T14" fmla="*/ 20 w 23"/>
              <a:gd name="T15" fmla="*/ 18 h 44"/>
              <a:gd name="T16" fmla="*/ 23 w 23"/>
              <a:gd name="T17" fmla="*/ 1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44">
                <a:moveTo>
                  <a:pt x="23" y="14"/>
                </a:moveTo>
                <a:cubicBezTo>
                  <a:pt x="23" y="0"/>
                  <a:pt x="23" y="0"/>
                  <a:pt x="23" y="0"/>
                </a:cubicBezTo>
                <a:cubicBezTo>
                  <a:pt x="19" y="3"/>
                  <a:pt x="14" y="6"/>
                  <a:pt x="10" y="11"/>
                </a:cubicBezTo>
                <a:cubicBezTo>
                  <a:pt x="7" y="15"/>
                  <a:pt x="5" y="20"/>
                  <a:pt x="3" y="26"/>
                </a:cubicBezTo>
                <a:cubicBezTo>
                  <a:pt x="1" y="31"/>
                  <a:pt x="0" y="38"/>
                  <a:pt x="0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39"/>
                  <a:pt x="12" y="34"/>
                  <a:pt x="14" y="29"/>
                </a:cubicBezTo>
                <a:cubicBezTo>
                  <a:pt x="15" y="25"/>
                  <a:pt x="17" y="21"/>
                  <a:pt x="20" y="18"/>
                </a:cubicBezTo>
                <a:cubicBezTo>
                  <a:pt x="21" y="17"/>
                  <a:pt x="22" y="15"/>
                  <a:pt x="23" y="14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3" name="Rectangle 19"/>
          <p:cNvSpPr>
            <a:spLocks noChangeArrowheads="1"/>
          </p:cNvSpPr>
          <p:nvPr/>
        </p:nvSpPr>
        <p:spPr bwMode="auto">
          <a:xfrm>
            <a:off x="10302876" y="5884863"/>
            <a:ext cx="14288" cy="8890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4" name="Freeform 20"/>
          <p:cNvSpPr/>
          <p:nvPr/>
        </p:nvSpPr>
        <p:spPr bwMode="auto">
          <a:xfrm>
            <a:off x="9077326" y="5473701"/>
            <a:ext cx="600075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5" name="Freeform 21"/>
          <p:cNvSpPr/>
          <p:nvPr/>
        </p:nvSpPr>
        <p:spPr bwMode="auto">
          <a:xfrm>
            <a:off x="9197976" y="5673726"/>
            <a:ext cx="479425" cy="401638"/>
          </a:xfrm>
          <a:custGeom>
            <a:avLst/>
            <a:gdLst>
              <a:gd name="T0" fmla="*/ 83 w 205"/>
              <a:gd name="T1" fmla="*/ 9 h 171"/>
              <a:gd name="T2" fmla="*/ 0 w 205"/>
              <a:gd name="T3" fmla="*/ 95 h 171"/>
              <a:gd name="T4" fmla="*/ 76 w 205"/>
              <a:gd name="T5" fmla="*/ 171 h 171"/>
              <a:gd name="T6" fmla="*/ 170 w 205"/>
              <a:gd name="T7" fmla="*/ 171 h 171"/>
              <a:gd name="T8" fmla="*/ 205 w 205"/>
              <a:gd name="T9" fmla="*/ 131 h 171"/>
              <a:gd name="T10" fmla="*/ 205 w 205"/>
              <a:gd name="T11" fmla="*/ 68 h 171"/>
              <a:gd name="T12" fmla="*/ 136 w 205"/>
              <a:gd name="T13" fmla="*/ 0 h 171"/>
              <a:gd name="T14" fmla="*/ 83 w 205"/>
              <a:gd name="T15" fmla="*/ 9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5" h="171">
                <a:moveTo>
                  <a:pt x="83" y="9"/>
                </a:moveTo>
                <a:cubicBezTo>
                  <a:pt x="0" y="95"/>
                  <a:pt x="0" y="95"/>
                  <a:pt x="0" y="95"/>
                </a:cubicBezTo>
                <a:cubicBezTo>
                  <a:pt x="76" y="171"/>
                  <a:pt x="76" y="171"/>
                  <a:pt x="76" y="171"/>
                </a:cubicBezTo>
                <a:cubicBezTo>
                  <a:pt x="170" y="171"/>
                  <a:pt x="170" y="171"/>
                  <a:pt x="170" y="171"/>
                </a:cubicBezTo>
                <a:cubicBezTo>
                  <a:pt x="190" y="169"/>
                  <a:pt x="205" y="152"/>
                  <a:pt x="205" y="131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136" y="0"/>
                  <a:pt x="136" y="0"/>
                  <a:pt x="136" y="0"/>
                </a:cubicBezTo>
                <a:lnTo>
                  <a:pt x="83" y="9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6" name="Freeform 22"/>
          <p:cNvSpPr/>
          <p:nvPr/>
        </p:nvSpPr>
        <p:spPr bwMode="auto">
          <a:xfrm>
            <a:off x="9185276" y="5635626"/>
            <a:ext cx="368300" cy="269875"/>
          </a:xfrm>
          <a:custGeom>
            <a:avLst/>
            <a:gdLst>
              <a:gd name="T0" fmla="*/ 141 w 157"/>
              <a:gd name="T1" fmla="*/ 16 h 115"/>
              <a:gd name="T2" fmla="*/ 84 w 157"/>
              <a:gd name="T3" fmla="*/ 16 h 115"/>
              <a:gd name="T4" fmla="*/ 4 w 157"/>
              <a:gd name="T5" fmla="*/ 95 h 115"/>
              <a:gd name="T6" fmla="*/ 4 w 157"/>
              <a:gd name="T7" fmla="*/ 95 h 115"/>
              <a:gd name="T8" fmla="*/ 5 w 157"/>
              <a:gd name="T9" fmla="*/ 111 h 115"/>
              <a:gd name="T10" fmla="*/ 21 w 157"/>
              <a:gd name="T11" fmla="*/ 111 h 115"/>
              <a:gd name="T12" fmla="*/ 21 w 157"/>
              <a:gd name="T13" fmla="*/ 111 h 115"/>
              <a:gd name="T14" fmla="*/ 100 w 157"/>
              <a:gd name="T15" fmla="*/ 32 h 115"/>
              <a:gd name="T16" fmla="*/ 125 w 157"/>
              <a:gd name="T17" fmla="*/ 32 h 115"/>
              <a:gd name="T18" fmla="*/ 125 w 157"/>
              <a:gd name="T19" fmla="*/ 57 h 115"/>
              <a:gd name="T20" fmla="*/ 125 w 157"/>
              <a:gd name="T21" fmla="*/ 73 h 115"/>
              <a:gd name="T22" fmla="*/ 141 w 157"/>
              <a:gd name="T23" fmla="*/ 73 h 115"/>
              <a:gd name="T24" fmla="*/ 141 w 157"/>
              <a:gd name="T25" fmla="*/ 16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7" h="115">
                <a:moveTo>
                  <a:pt x="141" y="16"/>
                </a:moveTo>
                <a:cubicBezTo>
                  <a:pt x="125" y="0"/>
                  <a:pt x="100" y="0"/>
                  <a:pt x="84" y="16"/>
                </a:cubicBezTo>
                <a:cubicBezTo>
                  <a:pt x="4" y="95"/>
                  <a:pt x="4" y="95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0" y="100"/>
                  <a:pt x="0" y="107"/>
                  <a:pt x="5" y="111"/>
                </a:cubicBezTo>
                <a:cubicBezTo>
                  <a:pt x="9" y="115"/>
                  <a:pt x="16" y="115"/>
                  <a:pt x="21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07" y="25"/>
                  <a:pt x="118" y="25"/>
                  <a:pt x="125" y="32"/>
                </a:cubicBezTo>
                <a:cubicBezTo>
                  <a:pt x="132" y="39"/>
                  <a:pt x="132" y="50"/>
                  <a:pt x="125" y="57"/>
                </a:cubicBezTo>
                <a:cubicBezTo>
                  <a:pt x="120" y="61"/>
                  <a:pt x="120" y="69"/>
                  <a:pt x="125" y="73"/>
                </a:cubicBezTo>
                <a:cubicBezTo>
                  <a:pt x="129" y="78"/>
                  <a:pt x="137" y="78"/>
                  <a:pt x="141" y="73"/>
                </a:cubicBezTo>
                <a:cubicBezTo>
                  <a:pt x="157" y="57"/>
                  <a:pt x="157" y="31"/>
                  <a:pt x="141" y="1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7" name="Freeform 23"/>
          <p:cNvSpPr/>
          <p:nvPr/>
        </p:nvSpPr>
        <p:spPr bwMode="auto">
          <a:xfrm>
            <a:off x="9234489" y="5805488"/>
            <a:ext cx="14288" cy="90488"/>
          </a:xfrm>
          <a:custGeom>
            <a:avLst/>
            <a:gdLst>
              <a:gd name="T0" fmla="*/ 0 w 9"/>
              <a:gd name="T1" fmla="*/ 57 h 57"/>
              <a:gd name="T2" fmla="*/ 9 w 9"/>
              <a:gd name="T3" fmla="*/ 48 h 57"/>
              <a:gd name="T4" fmla="*/ 9 w 9"/>
              <a:gd name="T5" fmla="*/ 0 h 57"/>
              <a:gd name="T6" fmla="*/ 0 w 9"/>
              <a:gd name="T7" fmla="*/ 9 h 57"/>
              <a:gd name="T8" fmla="*/ 0 w 9"/>
              <a:gd name="T9" fmla="*/ 5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57">
                <a:moveTo>
                  <a:pt x="0" y="57"/>
                </a:moveTo>
                <a:lnTo>
                  <a:pt x="9" y="48"/>
                </a:lnTo>
                <a:lnTo>
                  <a:pt x="9" y="0"/>
                </a:lnTo>
                <a:lnTo>
                  <a:pt x="0" y="9"/>
                </a:lnTo>
                <a:lnTo>
                  <a:pt x="0" y="57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8" name="Freeform 24"/>
          <p:cNvSpPr/>
          <p:nvPr/>
        </p:nvSpPr>
        <p:spPr bwMode="auto">
          <a:xfrm>
            <a:off x="9297989" y="5741988"/>
            <a:ext cx="14288" cy="93663"/>
          </a:xfrm>
          <a:custGeom>
            <a:avLst/>
            <a:gdLst>
              <a:gd name="T0" fmla="*/ 0 w 9"/>
              <a:gd name="T1" fmla="*/ 59 h 59"/>
              <a:gd name="T2" fmla="*/ 9 w 9"/>
              <a:gd name="T3" fmla="*/ 49 h 59"/>
              <a:gd name="T4" fmla="*/ 9 w 9"/>
              <a:gd name="T5" fmla="*/ 0 h 59"/>
              <a:gd name="T6" fmla="*/ 0 w 9"/>
              <a:gd name="T7" fmla="*/ 10 h 59"/>
              <a:gd name="T8" fmla="*/ 0 w 9"/>
              <a:gd name="T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59">
                <a:moveTo>
                  <a:pt x="0" y="59"/>
                </a:moveTo>
                <a:lnTo>
                  <a:pt x="9" y="49"/>
                </a:lnTo>
                <a:lnTo>
                  <a:pt x="9" y="0"/>
                </a:lnTo>
                <a:lnTo>
                  <a:pt x="0" y="10"/>
                </a:lnTo>
                <a:lnTo>
                  <a:pt x="0" y="59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9" name="Freeform 25"/>
          <p:cNvSpPr/>
          <p:nvPr/>
        </p:nvSpPr>
        <p:spPr bwMode="auto">
          <a:xfrm>
            <a:off x="9358314" y="5678488"/>
            <a:ext cx="17463" cy="93663"/>
          </a:xfrm>
          <a:custGeom>
            <a:avLst/>
            <a:gdLst>
              <a:gd name="T0" fmla="*/ 0 w 11"/>
              <a:gd name="T1" fmla="*/ 59 h 59"/>
              <a:gd name="T2" fmla="*/ 11 w 11"/>
              <a:gd name="T3" fmla="*/ 49 h 59"/>
              <a:gd name="T4" fmla="*/ 11 w 11"/>
              <a:gd name="T5" fmla="*/ 0 h 59"/>
              <a:gd name="T6" fmla="*/ 0 w 11"/>
              <a:gd name="T7" fmla="*/ 10 h 59"/>
              <a:gd name="T8" fmla="*/ 0 w 11"/>
              <a:gd name="T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59">
                <a:moveTo>
                  <a:pt x="0" y="59"/>
                </a:moveTo>
                <a:lnTo>
                  <a:pt x="11" y="49"/>
                </a:lnTo>
                <a:lnTo>
                  <a:pt x="11" y="0"/>
                </a:lnTo>
                <a:lnTo>
                  <a:pt x="0" y="10"/>
                </a:lnTo>
                <a:lnTo>
                  <a:pt x="0" y="59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0" name="Freeform 26"/>
          <p:cNvSpPr/>
          <p:nvPr/>
        </p:nvSpPr>
        <p:spPr bwMode="auto">
          <a:xfrm>
            <a:off x="9421814" y="5645151"/>
            <a:ext cx="17463" cy="63500"/>
          </a:xfrm>
          <a:custGeom>
            <a:avLst/>
            <a:gdLst>
              <a:gd name="T0" fmla="*/ 0 w 7"/>
              <a:gd name="T1" fmla="*/ 27 h 27"/>
              <a:gd name="T2" fmla="*/ 7 w 7"/>
              <a:gd name="T3" fmla="*/ 24 h 27"/>
              <a:gd name="T4" fmla="*/ 7 w 7"/>
              <a:gd name="T5" fmla="*/ 0 h 27"/>
              <a:gd name="T6" fmla="*/ 0 w 7"/>
              <a:gd name="T7" fmla="*/ 1 h 27"/>
              <a:gd name="T8" fmla="*/ 0 w 7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27">
                <a:moveTo>
                  <a:pt x="0" y="27"/>
                </a:moveTo>
                <a:cubicBezTo>
                  <a:pt x="2" y="25"/>
                  <a:pt x="4" y="24"/>
                  <a:pt x="7" y="24"/>
                </a:cubicBezTo>
                <a:cubicBezTo>
                  <a:pt x="7" y="0"/>
                  <a:pt x="7" y="0"/>
                  <a:pt x="7" y="0"/>
                </a:cubicBezTo>
                <a:cubicBezTo>
                  <a:pt x="5" y="0"/>
                  <a:pt x="2" y="1"/>
                  <a:pt x="0" y="1"/>
                </a:cubicBezTo>
                <a:lnTo>
                  <a:pt x="0" y="27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1" name="Freeform 27"/>
          <p:cNvSpPr/>
          <p:nvPr/>
        </p:nvSpPr>
        <p:spPr bwMode="auto">
          <a:xfrm>
            <a:off x="9480551" y="5751513"/>
            <a:ext cx="63500" cy="15875"/>
          </a:xfrm>
          <a:custGeom>
            <a:avLst/>
            <a:gdLst>
              <a:gd name="T0" fmla="*/ 27 w 27"/>
              <a:gd name="T1" fmla="*/ 0 h 7"/>
              <a:gd name="T2" fmla="*/ 3 w 27"/>
              <a:gd name="T3" fmla="*/ 0 h 7"/>
              <a:gd name="T4" fmla="*/ 0 w 27"/>
              <a:gd name="T5" fmla="*/ 7 h 7"/>
              <a:gd name="T6" fmla="*/ 26 w 27"/>
              <a:gd name="T7" fmla="*/ 7 h 7"/>
              <a:gd name="T8" fmla="*/ 27 w 27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7">
                <a:moveTo>
                  <a:pt x="27" y="0"/>
                </a:moveTo>
                <a:cubicBezTo>
                  <a:pt x="3" y="0"/>
                  <a:pt x="3" y="0"/>
                  <a:pt x="3" y="0"/>
                </a:cubicBezTo>
                <a:cubicBezTo>
                  <a:pt x="2" y="2"/>
                  <a:pt x="1" y="5"/>
                  <a:pt x="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4"/>
                  <a:pt x="27" y="2"/>
                  <a:pt x="27" y="0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2" name="Freeform 28"/>
          <p:cNvSpPr/>
          <p:nvPr/>
        </p:nvSpPr>
        <p:spPr bwMode="auto">
          <a:xfrm>
            <a:off x="9471026" y="5668963"/>
            <a:ext cx="52388" cy="49213"/>
          </a:xfrm>
          <a:custGeom>
            <a:avLst/>
            <a:gdLst>
              <a:gd name="T0" fmla="*/ 19 w 22"/>
              <a:gd name="T1" fmla="*/ 2 h 21"/>
              <a:gd name="T2" fmla="*/ 17 w 22"/>
              <a:gd name="T3" fmla="*/ 0 h 21"/>
              <a:gd name="T4" fmla="*/ 0 w 22"/>
              <a:gd name="T5" fmla="*/ 16 h 21"/>
              <a:gd name="T6" fmla="*/ 3 w 22"/>
              <a:gd name="T7" fmla="*/ 18 h 21"/>
              <a:gd name="T8" fmla="*/ 5 w 22"/>
              <a:gd name="T9" fmla="*/ 21 h 21"/>
              <a:gd name="T10" fmla="*/ 22 w 22"/>
              <a:gd name="T11" fmla="*/ 4 h 21"/>
              <a:gd name="T12" fmla="*/ 19 w 22"/>
              <a:gd name="T13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" h="21">
                <a:moveTo>
                  <a:pt x="19" y="2"/>
                </a:moveTo>
                <a:cubicBezTo>
                  <a:pt x="18" y="1"/>
                  <a:pt x="18" y="0"/>
                  <a:pt x="17" y="0"/>
                </a:cubicBezTo>
                <a:cubicBezTo>
                  <a:pt x="0" y="16"/>
                  <a:pt x="0" y="16"/>
                  <a:pt x="0" y="16"/>
                </a:cubicBezTo>
                <a:cubicBezTo>
                  <a:pt x="1" y="17"/>
                  <a:pt x="2" y="17"/>
                  <a:pt x="3" y="18"/>
                </a:cubicBezTo>
                <a:cubicBezTo>
                  <a:pt x="4" y="19"/>
                  <a:pt x="4" y="20"/>
                  <a:pt x="5" y="21"/>
                </a:cubicBezTo>
                <a:cubicBezTo>
                  <a:pt x="22" y="4"/>
                  <a:pt x="22" y="4"/>
                  <a:pt x="22" y="4"/>
                </a:cubicBezTo>
                <a:cubicBezTo>
                  <a:pt x="21" y="3"/>
                  <a:pt x="20" y="2"/>
                  <a:pt x="19" y="2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3" name="Freeform 29"/>
          <p:cNvSpPr/>
          <p:nvPr/>
        </p:nvSpPr>
        <p:spPr bwMode="auto">
          <a:xfrm>
            <a:off x="8140701" y="5473701"/>
            <a:ext cx="600075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4" name="Freeform 30"/>
          <p:cNvSpPr/>
          <p:nvPr/>
        </p:nvSpPr>
        <p:spPr bwMode="auto">
          <a:xfrm>
            <a:off x="8296276" y="5640388"/>
            <a:ext cx="444500" cy="434975"/>
          </a:xfrm>
          <a:custGeom>
            <a:avLst/>
            <a:gdLst>
              <a:gd name="T0" fmla="*/ 0 w 190"/>
              <a:gd name="T1" fmla="*/ 119 h 185"/>
              <a:gd name="T2" fmla="*/ 67 w 190"/>
              <a:gd name="T3" fmla="*/ 185 h 185"/>
              <a:gd name="T4" fmla="*/ 150 w 190"/>
              <a:gd name="T5" fmla="*/ 185 h 185"/>
              <a:gd name="T6" fmla="*/ 190 w 190"/>
              <a:gd name="T7" fmla="*/ 145 h 185"/>
              <a:gd name="T8" fmla="*/ 190 w 190"/>
              <a:gd name="T9" fmla="*/ 71 h 185"/>
              <a:gd name="T10" fmla="*/ 119 w 190"/>
              <a:gd name="T11" fmla="*/ 0 h 185"/>
              <a:gd name="T12" fmla="*/ 0 w 190"/>
              <a:gd name="T13" fmla="*/ 119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0" h="185">
                <a:moveTo>
                  <a:pt x="0" y="119"/>
                </a:moveTo>
                <a:cubicBezTo>
                  <a:pt x="67" y="185"/>
                  <a:pt x="67" y="185"/>
                  <a:pt x="67" y="185"/>
                </a:cubicBezTo>
                <a:cubicBezTo>
                  <a:pt x="150" y="185"/>
                  <a:pt x="150" y="185"/>
                  <a:pt x="150" y="185"/>
                </a:cubicBezTo>
                <a:cubicBezTo>
                  <a:pt x="172" y="185"/>
                  <a:pt x="190" y="167"/>
                  <a:pt x="190" y="145"/>
                </a:cubicBezTo>
                <a:cubicBezTo>
                  <a:pt x="190" y="71"/>
                  <a:pt x="190" y="71"/>
                  <a:pt x="190" y="71"/>
                </a:cubicBezTo>
                <a:cubicBezTo>
                  <a:pt x="119" y="0"/>
                  <a:pt x="119" y="0"/>
                  <a:pt x="119" y="0"/>
                </a:cubicBezTo>
                <a:lnTo>
                  <a:pt x="0" y="119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5" name="Freeform 31"/>
          <p:cNvSpPr/>
          <p:nvPr/>
        </p:nvSpPr>
        <p:spPr bwMode="auto">
          <a:xfrm>
            <a:off x="8520114" y="5608638"/>
            <a:ext cx="98425" cy="98425"/>
          </a:xfrm>
          <a:custGeom>
            <a:avLst/>
            <a:gdLst>
              <a:gd name="T0" fmla="*/ 13 w 62"/>
              <a:gd name="T1" fmla="*/ 0 h 62"/>
              <a:gd name="T2" fmla="*/ 0 w 62"/>
              <a:gd name="T3" fmla="*/ 40 h 62"/>
              <a:gd name="T4" fmla="*/ 22 w 62"/>
              <a:gd name="T5" fmla="*/ 62 h 62"/>
              <a:gd name="T6" fmla="*/ 62 w 62"/>
              <a:gd name="T7" fmla="*/ 48 h 62"/>
              <a:gd name="T8" fmla="*/ 13 w 62"/>
              <a:gd name="T9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62">
                <a:moveTo>
                  <a:pt x="13" y="0"/>
                </a:moveTo>
                <a:lnTo>
                  <a:pt x="0" y="40"/>
                </a:lnTo>
                <a:lnTo>
                  <a:pt x="22" y="62"/>
                </a:lnTo>
                <a:lnTo>
                  <a:pt x="62" y="48"/>
                </a:lnTo>
                <a:lnTo>
                  <a:pt x="13" y="0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6" name="Freeform 32"/>
          <p:cNvSpPr/>
          <p:nvPr/>
        </p:nvSpPr>
        <p:spPr bwMode="auto">
          <a:xfrm>
            <a:off x="8262939" y="5865813"/>
            <a:ext cx="98425" cy="98425"/>
          </a:xfrm>
          <a:custGeom>
            <a:avLst/>
            <a:gdLst>
              <a:gd name="T0" fmla="*/ 0 w 62"/>
              <a:gd name="T1" fmla="*/ 13 h 62"/>
              <a:gd name="T2" fmla="*/ 49 w 62"/>
              <a:gd name="T3" fmla="*/ 62 h 62"/>
              <a:gd name="T4" fmla="*/ 62 w 62"/>
              <a:gd name="T5" fmla="*/ 22 h 62"/>
              <a:gd name="T6" fmla="*/ 40 w 62"/>
              <a:gd name="T7" fmla="*/ 0 h 62"/>
              <a:gd name="T8" fmla="*/ 0 w 62"/>
              <a:gd name="T9" fmla="*/ 1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62">
                <a:moveTo>
                  <a:pt x="0" y="13"/>
                </a:moveTo>
                <a:lnTo>
                  <a:pt x="49" y="62"/>
                </a:lnTo>
                <a:lnTo>
                  <a:pt x="62" y="22"/>
                </a:lnTo>
                <a:lnTo>
                  <a:pt x="40" y="0"/>
                </a:lnTo>
                <a:lnTo>
                  <a:pt x="0" y="13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7" name="Freeform 33"/>
          <p:cNvSpPr/>
          <p:nvPr/>
        </p:nvSpPr>
        <p:spPr bwMode="auto">
          <a:xfrm>
            <a:off x="8313739" y="5657851"/>
            <a:ext cx="254000" cy="255588"/>
          </a:xfrm>
          <a:custGeom>
            <a:avLst/>
            <a:gdLst>
              <a:gd name="T0" fmla="*/ 87 w 108"/>
              <a:gd name="T1" fmla="*/ 5 h 109"/>
              <a:gd name="T2" fmla="*/ 71 w 108"/>
              <a:gd name="T3" fmla="*/ 5 h 109"/>
              <a:gd name="T4" fmla="*/ 4 w 108"/>
              <a:gd name="T5" fmla="*/ 72 h 109"/>
              <a:gd name="T6" fmla="*/ 4 w 108"/>
              <a:gd name="T7" fmla="*/ 88 h 109"/>
              <a:gd name="T8" fmla="*/ 21 w 108"/>
              <a:gd name="T9" fmla="*/ 105 h 109"/>
              <a:gd name="T10" fmla="*/ 37 w 108"/>
              <a:gd name="T11" fmla="*/ 105 h 109"/>
              <a:gd name="T12" fmla="*/ 104 w 108"/>
              <a:gd name="T13" fmla="*/ 38 h 109"/>
              <a:gd name="T14" fmla="*/ 104 w 108"/>
              <a:gd name="T15" fmla="*/ 21 h 109"/>
              <a:gd name="T16" fmla="*/ 87 w 108"/>
              <a:gd name="T17" fmla="*/ 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8" h="109">
                <a:moveTo>
                  <a:pt x="87" y="5"/>
                </a:moveTo>
                <a:cubicBezTo>
                  <a:pt x="83" y="0"/>
                  <a:pt x="76" y="0"/>
                  <a:pt x="71" y="5"/>
                </a:cubicBezTo>
                <a:cubicBezTo>
                  <a:pt x="4" y="72"/>
                  <a:pt x="4" y="72"/>
                  <a:pt x="4" y="72"/>
                </a:cubicBezTo>
                <a:cubicBezTo>
                  <a:pt x="0" y="76"/>
                  <a:pt x="0" y="84"/>
                  <a:pt x="4" y="88"/>
                </a:cubicBezTo>
                <a:cubicBezTo>
                  <a:pt x="21" y="105"/>
                  <a:pt x="21" y="105"/>
                  <a:pt x="21" y="105"/>
                </a:cubicBezTo>
                <a:cubicBezTo>
                  <a:pt x="25" y="109"/>
                  <a:pt x="32" y="109"/>
                  <a:pt x="37" y="105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8" y="33"/>
                  <a:pt x="108" y="26"/>
                  <a:pt x="104" y="21"/>
                </a:cubicBezTo>
                <a:lnTo>
                  <a:pt x="87" y="5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8" name="Freeform 34"/>
          <p:cNvSpPr/>
          <p:nvPr/>
        </p:nvSpPr>
        <p:spPr bwMode="auto">
          <a:xfrm>
            <a:off x="7204076" y="5473701"/>
            <a:ext cx="600075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9" name="Freeform 35"/>
          <p:cNvSpPr/>
          <p:nvPr/>
        </p:nvSpPr>
        <p:spPr bwMode="auto">
          <a:xfrm>
            <a:off x="7367589" y="5584826"/>
            <a:ext cx="436563" cy="490538"/>
          </a:xfrm>
          <a:custGeom>
            <a:avLst/>
            <a:gdLst>
              <a:gd name="T0" fmla="*/ 58 w 186"/>
              <a:gd name="T1" fmla="*/ 0 h 209"/>
              <a:gd name="T2" fmla="*/ 52 w 186"/>
              <a:gd name="T3" fmla="*/ 24 h 209"/>
              <a:gd name="T4" fmla="*/ 66 w 186"/>
              <a:gd name="T5" fmla="*/ 38 h 209"/>
              <a:gd name="T6" fmla="*/ 58 w 186"/>
              <a:gd name="T7" fmla="*/ 86 h 209"/>
              <a:gd name="T8" fmla="*/ 0 w 186"/>
              <a:gd name="T9" fmla="*/ 152 h 209"/>
              <a:gd name="T10" fmla="*/ 57 w 186"/>
              <a:gd name="T11" fmla="*/ 209 h 209"/>
              <a:gd name="T12" fmla="*/ 146 w 186"/>
              <a:gd name="T13" fmla="*/ 209 h 209"/>
              <a:gd name="T14" fmla="*/ 186 w 186"/>
              <a:gd name="T15" fmla="*/ 169 h 209"/>
              <a:gd name="T16" fmla="*/ 186 w 186"/>
              <a:gd name="T17" fmla="*/ 128 h 209"/>
              <a:gd name="T18" fmla="*/ 58 w 186"/>
              <a:gd name="T19" fmla="*/ 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6" h="209">
                <a:moveTo>
                  <a:pt x="58" y="0"/>
                </a:moveTo>
                <a:cubicBezTo>
                  <a:pt x="52" y="24"/>
                  <a:pt x="52" y="24"/>
                  <a:pt x="52" y="24"/>
                </a:cubicBezTo>
                <a:cubicBezTo>
                  <a:pt x="66" y="38"/>
                  <a:pt x="66" y="38"/>
                  <a:pt x="66" y="38"/>
                </a:cubicBezTo>
                <a:cubicBezTo>
                  <a:pt x="58" y="86"/>
                  <a:pt x="58" y="86"/>
                  <a:pt x="58" y="86"/>
                </a:cubicBezTo>
                <a:cubicBezTo>
                  <a:pt x="0" y="152"/>
                  <a:pt x="0" y="152"/>
                  <a:pt x="0" y="152"/>
                </a:cubicBezTo>
                <a:cubicBezTo>
                  <a:pt x="57" y="209"/>
                  <a:pt x="57" y="209"/>
                  <a:pt x="57" y="209"/>
                </a:cubicBezTo>
                <a:cubicBezTo>
                  <a:pt x="146" y="209"/>
                  <a:pt x="146" y="209"/>
                  <a:pt x="146" y="209"/>
                </a:cubicBezTo>
                <a:cubicBezTo>
                  <a:pt x="168" y="209"/>
                  <a:pt x="186" y="191"/>
                  <a:pt x="186" y="169"/>
                </a:cubicBezTo>
                <a:cubicBezTo>
                  <a:pt x="186" y="128"/>
                  <a:pt x="186" y="128"/>
                  <a:pt x="186" y="128"/>
                </a:cubicBezTo>
                <a:lnTo>
                  <a:pt x="58" y="0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0" name="Freeform 36"/>
          <p:cNvSpPr/>
          <p:nvPr/>
        </p:nvSpPr>
        <p:spPr bwMode="auto">
          <a:xfrm>
            <a:off x="7483476" y="5584826"/>
            <a:ext cx="41275" cy="60325"/>
          </a:xfrm>
          <a:custGeom>
            <a:avLst/>
            <a:gdLst>
              <a:gd name="T0" fmla="*/ 9 w 18"/>
              <a:gd name="T1" fmla="*/ 26 h 26"/>
              <a:gd name="T2" fmla="*/ 18 w 18"/>
              <a:gd name="T3" fmla="*/ 18 h 26"/>
              <a:gd name="T4" fmla="*/ 17 w 18"/>
              <a:gd name="T5" fmla="*/ 13 h 26"/>
              <a:gd name="T6" fmla="*/ 17 w 18"/>
              <a:gd name="T7" fmla="*/ 13 h 26"/>
              <a:gd name="T8" fmla="*/ 9 w 18"/>
              <a:gd name="T9" fmla="*/ 0 h 26"/>
              <a:gd name="T10" fmla="*/ 1 w 18"/>
              <a:gd name="T11" fmla="*/ 13 h 26"/>
              <a:gd name="T12" fmla="*/ 2 w 18"/>
              <a:gd name="T13" fmla="*/ 13 h 26"/>
              <a:gd name="T14" fmla="*/ 0 w 18"/>
              <a:gd name="T15" fmla="*/ 18 h 26"/>
              <a:gd name="T16" fmla="*/ 9 w 18"/>
              <a:gd name="T17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" h="26">
                <a:moveTo>
                  <a:pt x="9" y="26"/>
                </a:moveTo>
                <a:cubicBezTo>
                  <a:pt x="14" y="26"/>
                  <a:pt x="18" y="22"/>
                  <a:pt x="18" y="18"/>
                </a:cubicBezTo>
                <a:cubicBezTo>
                  <a:pt x="18" y="16"/>
                  <a:pt x="17" y="15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9" y="0"/>
                  <a:pt x="9" y="0"/>
                  <a:pt x="9" y="0"/>
                </a:cubicBezTo>
                <a:cubicBezTo>
                  <a:pt x="1" y="13"/>
                  <a:pt x="1" y="13"/>
                  <a:pt x="1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5"/>
                  <a:pt x="0" y="16"/>
                  <a:pt x="0" y="18"/>
                </a:cubicBezTo>
                <a:cubicBezTo>
                  <a:pt x="0" y="22"/>
                  <a:pt x="4" y="26"/>
                  <a:pt x="9" y="26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1" name="Rectangle 37"/>
          <p:cNvSpPr>
            <a:spLocks noChangeArrowheads="1"/>
          </p:cNvSpPr>
          <p:nvPr/>
        </p:nvSpPr>
        <p:spPr bwMode="auto">
          <a:xfrm>
            <a:off x="7483476" y="5662613"/>
            <a:ext cx="41275" cy="11271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2" name="Freeform 38"/>
          <p:cNvSpPr/>
          <p:nvPr/>
        </p:nvSpPr>
        <p:spPr bwMode="auto">
          <a:xfrm>
            <a:off x="7367589" y="5751513"/>
            <a:ext cx="271463" cy="188913"/>
          </a:xfrm>
          <a:custGeom>
            <a:avLst/>
            <a:gdLst>
              <a:gd name="T0" fmla="*/ 105 w 116"/>
              <a:gd name="T1" fmla="*/ 0 h 81"/>
              <a:gd name="T2" fmla="*/ 93 w 116"/>
              <a:gd name="T3" fmla="*/ 12 h 81"/>
              <a:gd name="T4" fmla="*/ 81 w 116"/>
              <a:gd name="T5" fmla="*/ 0 h 81"/>
              <a:gd name="T6" fmla="*/ 70 w 116"/>
              <a:gd name="T7" fmla="*/ 12 h 81"/>
              <a:gd name="T8" fmla="*/ 58 w 116"/>
              <a:gd name="T9" fmla="*/ 0 h 81"/>
              <a:gd name="T10" fmla="*/ 46 w 116"/>
              <a:gd name="T11" fmla="*/ 12 h 81"/>
              <a:gd name="T12" fmla="*/ 35 w 116"/>
              <a:gd name="T13" fmla="*/ 0 h 81"/>
              <a:gd name="T14" fmla="*/ 23 w 116"/>
              <a:gd name="T15" fmla="*/ 12 h 81"/>
              <a:gd name="T16" fmla="*/ 11 w 116"/>
              <a:gd name="T17" fmla="*/ 0 h 81"/>
              <a:gd name="T18" fmla="*/ 0 w 116"/>
              <a:gd name="T19" fmla="*/ 12 h 81"/>
              <a:gd name="T20" fmla="*/ 0 w 116"/>
              <a:gd name="T21" fmla="*/ 81 h 81"/>
              <a:gd name="T22" fmla="*/ 116 w 116"/>
              <a:gd name="T23" fmla="*/ 81 h 81"/>
              <a:gd name="T24" fmla="*/ 116 w 116"/>
              <a:gd name="T25" fmla="*/ 12 h 81"/>
              <a:gd name="T26" fmla="*/ 105 w 116"/>
              <a:gd name="T27" fmla="*/ 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6" h="81">
                <a:moveTo>
                  <a:pt x="105" y="0"/>
                </a:moveTo>
                <a:cubicBezTo>
                  <a:pt x="98" y="0"/>
                  <a:pt x="93" y="6"/>
                  <a:pt x="93" y="12"/>
                </a:cubicBezTo>
                <a:cubicBezTo>
                  <a:pt x="93" y="6"/>
                  <a:pt x="88" y="0"/>
                  <a:pt x="81" y="0"/>
                </a:cubicBezTo>
                <a:cubicBezTo>
                  <a:pt x="75" y="0"/>
                  <a:pt x="70" y="6"/>
                  <a:pt x="70" y="12"/>
                </a:cubicBezTo>
                <a:cubicBezTo>
                  <a:pt x="70" y="6"/>
                  <a:pt x="64" y="0"/>
                  <a:pt x="58" y="0"/>
                </a:cubicBezTo>
                <a:cubicBezTo>
                  <a:pt x="52" y="0"/>
                  <a:pt x="46" y="6"/>
                  <a:pt x="46" y="12"/>
                </a:cubicBezTo>
                <a:cubicBezTo>
                  <a:pt x="46" y="6"/>
                  <a:pt x="41" y="0"/>
                  <a:pt x="35" y="0"/>
                </a:cubicBezTo>
                <a:cubicBezTo>
                  <a:pt x="28" y="0"/>
                  <a:pt x="23" y="6"/>
                  <a:pt x="23" y="12"/>
                </a:cubicBezTo>
                <a:cubicBezTo>
                  <a:pt x="23" y="6"/>
                  <a:pt x="18" y="0"/>
                  <a:pt x="11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81"/>
                  <a:pt x="0" y="81"/>
                  <a:pt x="0" y="81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6"/>
                  <a:pt x="111" y="0"/>
                  <a:pt x="105" y="0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3" name="Rectangle 39"/>
          <p:cNvSpPr>
            <a:spLocks noChangeArrowheads="1"/>
          </p:cNvSpPr>
          <p:nvPr/>
        </p:nvSpPr>
        <p:spPr bwMode="auto">
          <a:xfrm>
            <a:off x="7367589" y="5830888"/>
            <a:ext cx="271463" cy="15875"/>
          </a:xfrm>
          <a:prstGeom prst="rect">
            <a:avLst/>
          </a:pr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4" name="Rectangle 40"/>
          <p:cNvSpPr>
            <a:spLocks noChangeArrowheads="1"/>
          </p:cNvSpPr>
          <p:nvPr/>
        </p:nvSpPr>
        <p:spPr bwMode="auto">
          <a:xfrm>
            <a:off x="7367589" y="5873751"/>
            <a:ext cx="271463" cy="26988"/>
          </a:xfrm>
          <a:prstGeom prst="rect">
            <a:avLst/>
          </a:pr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5" name="Freeform 41"/>
          <p:cNvSpPr/>
          <p:nvPr/>
        </p:nvSpPr>
        <p:spPr bwMode="auto">
          <a:xfrm>
            <a:off x="6267451" y="5473701"/>
            <a:ext cx="598488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6" name="Freeform 42"/>
          <p:cNvSpPr/>
          <p:nvPr/>
        </p:nvSpPr>
        <p:spPr bwMode="auto">
          <a:xfrm>
            <a:off x="6402389" y="5595938"/>
            <a:ext cx="463550" cy="479425"/>
          </a:xfrm>
          <a:custGeom>
            <a:avLst/>
            <a:gdLst>
              <a:gd name="T0" fmla="*/ 63 w 198"/>
              <a:gd name="T1" fmla="*/ 136 h 204"/>
              <a:gd name="T2" fmla="*/ 0 w 198"/>
              <a:gd name="T3" fmla="*/ 145 h 204"/>
              <a:gd name="T4" fmla="*/ 59 w 198"/>
              <a:gd name="T5" fmla="*/ 204 h 204"/>
              <a:gd name="T6" fmla="*/ 158 w 198"/>
              <a:gd name="T7" fmla="*/ 204 h 204"/>
              <a:gd name="T8" fmla="*/ 198 w 198"/>
              <a:gd name="T9" fmla="*/ 164 h 204"/>
              <a:gd name="T10" fmla="*/ 198 w 198"/>
              <a:gd name="T11" fmla="*/ 128 h 204"/>
              <a:gd name="T12" fmla="*/ 70 w 198"/>
              <a:gd name="T13" fmla="*/ 0 h 204"/>
              <a:gd name="T14" fmla="*/ 63 w 198"/>
              <a:gd name="T15" fmla="*/ 13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8" h="204">
                <a:moveTo>
                  <a:pt x="63" y="136"/>
                </a:moveTo>
                <a:cubicBezTo>
                  <a:pt x="0" y="145"/>
                  <a:pt x="0" y="145"/>
                  <a:pt x="0" y="145"/>
                </a:cubicBezTo>
                <a:cubicBezTo>
                  <a:pt x="59" y="204"/>
                  <a:pt x="59" y="204"/>
                  <a:pt x="59" y="204"/>
                </a:cubicBezTo>
                <a:cubicBezTo>
                  <a:pt x="158" y="204"/>
                  <a:pt x="158" y="204"/>
                  <a:pt x="158" y="204"/>
                </a:cubicBezTo>
                <a:cubicBezTo>
                  <a:pt x="180" y="204"/>
                  <a:pt x="198" y="186"/>
                  <a:pt x="198" y="164"/>
                </a:cubicBezTo>
                <a:cubicBezTo>
                  <a:pt x="198" y="128"/>
                  <a:pt x="198" y="128"/>
                  <a:pt x="198" y="128"/>
                </a:cubicBezTo>
                <a:cubicBezTo>
                  <a:pt x="70" y="0"/>
                  <a:pt x="70" y="0"/>
                  <a:pt x="70" y="0"/>
                </a:cubicBezTo>
                <a:lnTo>
                  <a:pt x="63" y="136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7" name="Freeform 43"/>
          <p:cNvSpPr/>
          <p:nvPr/>
        </p:nvSpPr>
        <p:spPr bwMode="auto">
          <a:xfrm>
            <a:off x="6402389" y="5922963"/>
            <a:ext cx="328613" cy="30163"/>
          </a:xfrm>
          <a:custGeom>
            <a:avLst/>
            <a:gdLst>
              <a:gd name="T0" fmla="*/ 0 w 207"/>
              <a:gd name="T1" fmla="*/ 0 h 19"/>
              <a:gd name="T2" fmla="*/ 0 w 207"/>
              <a:gd name="T3" fmla="*/ 8 h 19"/>
              <a:gd name="T4" fmla="*/ 37 w 207"/>
              <a:gd name="T5" fmla="*/ 8 h 19"/>
              <a:gd name="T6" fmla="*/ 55 w 207"/>
              <a:gd name="T7" fmla="*/ 19 h 19"/>
              <a:gd name="T8" fmla="*/ 158 w 207"/>
              <a:gd name="T9" fmla="*/ 19 h 19"/>
              <a:gd name="T10" fmla="*/ 174 w 207"/>
              <a:gd name="T11" fmla="*/ 8 h 19"/>
              <a:gd name="T12" fmla="*/ 207 w 207"/>
              <a:gd name="T13" fmla="*/ 8 h 19"/>
              <a:gd name="T14" fmla="*/ 207 w 207"/>
              <a:gd name="T15" fmla="*/ 0 h 19"/>
              <a:gd name="T16" fmla="*/ 0 w 207"/>
              <a:gd name="T1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7" h="19">
                <a:moveTo>
                  <a:pt x="0" y="0"/>
                </a:moveTo>
                <a:lnTo>
                  <a:pt x="0" y="8"/>
                </a:lnTo>
                <a:lnTo>
                  <a:pt x="37" y="8"/>
                </a:lnTo>
                <a:lnTo>
                  <a:pt x="55" y="19"/>
                </a:lnTo>
                <a:lnTo>
                  <a:pt x="158" y="19"/>
                </a:lnTo>
                <a:lnTo>
                  <a:pt x="174" y="8"/>
                </a:lnTo>
                <a:lnTo>
                  <a:pt x="207" y="8"/>
                </a:lnTo>
                <a:lnTo>
                  <a:pt x="207" y="0"/>
                </a:lnTo>
                <a:lnTo>
                  <a:pt x="0" y="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8" name="Freeform 44"/>
          <p:cNvSpPr/>
          <p:nvPr/>
        </p:nvSpPr>
        <p:spPr bwMode="auto">
          <a:xfrm>
            <a:off x="6527801" y="5595938"/>
            <a:ext cx="79375" cy="138113"/>
          </a:xfrm>
          <a:custGeom>
            <a:avLst/>
            <a:gdLst>
              <a:gd name="T0" fmla="*/ 17 w 34"/>
              <a:gd name="T1" fmla="*/ 0 h 59"/>
              <a:gd name="T2" fmla="*/ 2 w 34"/>
              <a:gd name="T3" fmla="*/ 26 h 59"/>
              <a:gd name="T4" fmla="*/ 0 w 34"/>
              <a:gd name="T5" fmla="*/ 35 h 59"/>
              <a:gd name="T6" fmla="*/ 11 w 34"/>
              <a:gd name="T7" fmla="*/ 51 h 59"/>
              <a:gd name="T8" fmla="*/ 11 w 34"/>
              <a:gd name="T9" fmla="*/ 59 h 59"/>
              <a:gd name="T10" fmla="*/ 23 w 34"/>
              <a:gd name="T11" fmla="*/ 59 h 59"/>
              <a:gd name="T12" fmla="*/ 23 w 34"/>
              <a:gd name="T13" fmla="*/ 51 h 59"/>
              <a:gd name="T14" fmla="*/ 34 w 34"/>
              <a:gd name="T15" fmla="*/ 35 h 59"/>
              <a:gd name="T16" fmla="*/ 32 w 34"/>
              <a:gd name="T17" fmla="*/ 26 h 59"/>
              <a:gd name="T18" fmla="*/ 17 w 34"/>
              <a:gd name="T19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59">
                <a:moveTo>
                  <a:pt x="17" y="0"/>
                </a:moveTo>
                <a:cubicBezTo>
                  <a:pt x="2" y="26"/>
                  <a:pt x="2" y="26"/>
                  <a:pt x="2" y="26"/>
                </a:cubicBezTo>
                <a:cubicBezTo>
                  <a:pt x="0" y="29"/>
                  <a:pt x="0" y="32"/>
                  <a:pt x="0" y="35"/>
                </a:cubicBezTo>
                <a:cubicBezTo>
                  <a:pt x="0" y="42"/>
                  <a:pt x="4" y="49"/>
                  <a:pt x="11" y="51"/>
                </a:cubicBezTo>
                <a:cubicBezTo>
                  <a:pt x="11" y="59"/>
                  <a:pt x="11" y="59"/>
                  <a:pt x="11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23" y="51"/>
                  <a:pt x="23" y="51"/>
                  <a:pt x="23" y="51"/>
                </a:cubicBezTo>
                <a:cubicBezTo>
                  <a:pt x="30" y="49"/>
                  <a:pt x="34" y="42"/>
                  <a:pt x="34" y="35"/>
                </a:cubicBezTo>
                <a:cubicBezTo>
                  <a:pt x="34" y="32"/>
                  <a:pt x="34" y="29"/>
                  <a:pt x="32" y="26"/>
                </a:cubicBezTo>
                <a:lnTo>
                  <a:pt x="17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9" name="Freeform 45"/>
          <p:cNvSpPr/>
          <p:nvPr/>
        </p:nvSpPr>
        <p:spPr bwMode="auto">
          <a:xfrm>
            <a:off x="6545264" y="5657851"/>
            <a:ext cx="42863" cy="60325"/>
          </a:xfrm>
          <a:custGeom>
            <a:avLst/>
            <a:gdLst>
              <a:gd name="T0" fmla="*/ 9 w 18"/>
              <a:gd name="T1" fmla="*/ 0 h 26"/>
              <a:gd name="T2" fmla="*/ 1 w 18"/>
              <a:gd name="T3" fmla="*/ 13 h 26"/>
              <a:gd name="T4" fmla="*/ 0 w 18"/>
              <a:gd name="T5" fmla="*/ 18 h 26"/>
              <a:gd name="T6" fmla="*/ 9 w 18"/>
              <a:gd name="T7" fmla="*/ 26 h 26"/>
              <a:gd name="T8" fmla="*/ 18 w 18"/>
              <a:gd name="T9" fmla="*/ 18 h 26"/>
              <a:gd name="T10" fmla="*/ 17 w 18"/>
              <a:gd name="T11" fmla="*/ 13 h 26"/>
              <a:gd name="T12" fmla="*/ 17 w 18"/>
              <a:gd name="T13" fmla="*/ 13 h 26"/>
              <a:gd name="T14" fmla="*/ 9 w 18"/>
              <a:gd name="T15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" h="26">
                <a:moveTo>
                  <a:pt x="9" y="0"/>
                </a:moveTo>
                <a:cubicBezTo>
                  <a:pt x="1" y="13"/>
                  <a:pt x="1" y="13"/>
                  <a:pt x="1" y="13"/>
                </a:cubicBezTo>
                <a:cubicBezTo>
                  <a:pt x="1" y="15"/>
                  <a:pt x="0" y="16"/>
                  <a:pt x="0" y="18"/>
                </a:cubicBezTo>
                <a:cubicBezTo>
                  <a:pt x="0" y="22"/>
                  <a:pt x="4" y="26"/>
                  <a:pt x="9" y="26"/>
                </a:cubicBezTo>
                <a:cubicBezTo>
                  <a:pt x="14" y="26"/>
                  <a:pt x="18" y="22"/>
                  <a:pt x="18" y="18"/>
                </a:cubicBezTo>
                <a:cubicBezTo>
                  <a:pt x="18" y="16"/>
                  <a:pt x="17" y="15"/>
                  <a:pt x="17" y="13"/>
                </a:cubicBezTo>
                <a:cubicBezTo>
                  <a:pt x="17" y="13"/>
                  <a:pt x="17" y="13"/>
                  <a:pt x="17" y="13"/>
                </a:cubicBezTo>
                <a:lnTo>
                  <a:pt x="9" y="0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0" name="Rectangle 46"/>
          <p:cNvSpPr>
            <a:spLocks noChangeArrowheads="1"/>
          </p:cNvSpPr>
          <p:nvPr/>
        </p:nvSpPr>
        <p:spPr bwMode="auto">
          <a:xfrm>
            <a:off x="6499226" y="5734051"/>
            <a:ext cx="134938" cy="18891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1" name="Freeform 47"/>
          <p:cNvSpPr/>
          <p:nvPr/>
        </p:nvSpPr>
        <p:spPr bwMode="auto">
          <a:xfrm>
            <a:off x="5330826" y="5473701"/>
            <a:ext cx="598488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2" name="Freeform 48"/>
          <p:cNvSpPr/>
          <p:nvPr/>
        </p:nvSpPr>
        <p:spPr bwMode="auto">
          <a:xfrm>
            <a:off x="5484814" y="5603876"/>
            <a:ext cx="444500" cy="471488"/>
          </a:xfrm>
          <a:custGeom>
            <a:avLst/>
            <a:gdLst>
              <a:gd name="T0" fmla="*/ 190 w 190"/>
              <a:gd name="T1" fmla="*/ 121 h 201"/>
              <a:gd name="T2" fmla="*/ 70 w 190"/>
              <a:gd name="T3" fmla="*/ 0 h 201"/>
              <a:gd name="T4" fmla="*/ 68 w 190"/>
              <a:gd name="T5" fmla="*/ 5 h 201"/>
              <a:gd name="T6" fmla="*/ 62 w 190"/>
              <a:gd name="T7" fmla="*/ 0 h 201"/>
              <a:gd name="T8" fmla="*/ 51 w 190"/>
              <a:gd name="T9" fmla="*/ 10 h 201"/>
              <a:gd name="T10" fmla="*/ 61 w 190"/>
              <a:gd name="T11" fmla="*/ 20 h 201"/>
              <a:gd name="T12" fmla="*/ 16 w 190"/>
              <a:gd name="T13" fmla="*/ 124 h 201"/>
              <a:gd name="T14" fmla="*/ 0 w 190"/>
              <a:gd name="T15" fmla="*/ 136 h 201"/>
              <a:gd name="T16" fmla="*/ 65 w 190"/>
              <a:gd name="T17" fmla="*/ 201 h 201"/>
              <a:gd name="T18" fmla="*/ 153 w 190"/>
              <a:gd name="T19" fmla="*/ 201 h 201"/>
              <a:gd name="T20" fmla="*/ 190 w 190"/>
              <a:gd name="T21" fmla="*/ 161 h 201"/>
              <a:gd name="T22" fmla="*/ 190 w 190"/>
              <a:gd name="T23" fmla="*/ 12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0" h="201">
                <a:moveTo>
                  <a:pt x="190" y="121"/>
                </a:moveTo>
                <a:cubicBezTo>
                  <a:pt x="70" y="0"/>
                  <a:pt x="70" y="0"/>
                  <a:pt x="70" y="0"/>
                </a:cubicBezTo>
                <a:cubicBezTo>
                  <a:pt x="68" y="5"/>
                  <a:pt x="68" y="5"/>
                  <a:pt x="68" y="5"/>
                </a:cubicBezTo>
                <a:cubicBezTo>
                  <a:pt x="62" y="0"/>
                  <a:pt x="62" y="0"/>
                  <a:pt x="62" y="0"/>
                </a:cubicBezTo>
                <a:cubicBezTo>
                  <a:pt x="51" y="10"/>
                  <a:pt x="51" y="10"/>
                  <a:pt x="51" y="10"/>
                </a:cubicBezTo>
                <a:cubicBezTo>
                  <a:pt x="61" y="20"/>
                  <a:pt x="61" y="20"/>
                  <a:pt x="61" y="20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0" y="136"/>
                  <a:pt x="0" y="136"/>
                  <a:pt x="0" y="136"/>
                </a:cubicBezTo>
                <a:cubicBezTo>
                  <a:pt x="65" y="201"/>
                  <a:pt x="65" y="201"/>
                  <a:pt x="65" y="201"/>
                </a:cubicBezTo>
                <a:cubicBezTo>
                  <a:pt x="153" y="201"/>
                  <a:pt x="153" y="201"/>
                  <a:pt x="153" y="201"/>
                </a:cubicBezTo>
                <a:cubicBezTo>
                  <a:pt x="174" y="199"/>
                  <a:pt x="190" y="182"/>
                  <a:pt x="190" y="161"/>
                </a:cubicBezTo>
                <a:lnTo>
                  <a:pt x="190" y="121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3" name="Freeform 49"/>
          <p:cNvSpPr/>
          <p:nvPr/>
        </p:nvSpPr>
        <p:spPr bwMode="auto">
          <a:xfrm>
            <a:off x="5480051" y="5899151"/>
            <a:ext cx="300038" cy="25400"/>
          </a:xfrm>
          <a:custGeom>
            <a:avLst/>
            <a:gdLst>
              <a:gd name="T0" fmla="*/ 122 w 128"/>
              <a:gd name="T1" fmla="*/ 0 h 11"/>
              <a:gd name="T2" fmla="*/ 6 w 128"/>
              <a:gd name="T3" fmla="*/ 0 h 11"/>
              <a:gd name="T4" fmla="*/ 0 w 128"/>
              <a:gd name="T5" fmla="*/ 5 h 11"/>
              <a:gd name="T6" fmla="*/ 6 w 128"/>
              <a:gd name="T7" fmla="*/ 11 h 11"/>
              <a:gd name="T8" fmla="*/ 122 w 128"/>
              <a:gd name="T9" fmla="*/ 11 h 11"/>
              <a:gd name="T10" fmla="*/ 128 w 128"/>
              <a:gd name="T11" fmla="*/ 5 h 11"/>
              <a:gd name="T12" fmla="*/ 122 w 12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11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9"/>
                  <a:pt x="3" y="11"/>
                  <a:pt x="6" y="11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5" y="11"/>
                  <a:pt x="128" y="9"/>
                  <a:pt x="128" y="5"/>
                </a:cubicBezTo>
                <a:cubicBezTo>
                  <a:pt x="128" y="2"/>
                  <a:pt x="125" y="0"/>
                  <a:pt x="122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4" name="Freeform 50"/>
          <p:cNvSpPr/>
          <p:nvPr/>
        </p:nvSpPr>
        <p:spPr bwMode="auto">
          <a:xfrm>
            <a:off x="5602289" y="5924551"/>
            <a:ext cx="55563" cy="28575"/>
          </a:xfrm>
          <a:custGeom>
            <a:avLst/>
            <a:gdLst>
              <a:gd name="T0" fmla="*/ 12 w 24"/>
              <a:gd name="T1" fmla="*/ 12 h 12"/>
              <a:gd name="T2" fmla="*/ 24 w 24"/>
              <a:gd name="T3" fmla="*/ 0 h 12"/>
              <a:gd name="T4" fmla="*/ 0 w 24"/>
              <a:gd name="T5" fmla="*/ 0 h 12"/>
              <a:gd name="T6" fmla="*/ 12 w 24"/>
              <a:gd name="T7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" h="12">
                <a:moveTo>
                  <a:pt x="12" y="12"/>
                </a:moveTo>
                <a:cubicBezTo>
                  <a:pt x="18" y="12"/>
                  <a:pt x="24" y="7"/>
                  <a:pt x="2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"/>
                  <a:pt x="6" y="12"/>
                  <a:pt x="12" y="12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5" name="Freeform 51"/>
          <p:cNvSpPr>
            <a:spLocks noEditPoints="1"/>
          </p:cNvSpPr>
          <p:nvPr/>
        </p:nvSpPr>
        <p:spPr bwMode="auto">
          <a:xfrm>
            <a:off x="5514976" y="5595938"/>
            <a:ext cx="230188" cy="269875"/>
          </a:xfrm>
          <a:custGeom>
            <a:avLst/>
            <a:gdLst>
              <a:gd name="T0" fmla="*/ 90 w 98"/>
              <a:gd name="T1" fmla="*/ 84 h 115"/>
              <a:gd name="T2" fmla="*/ 90 w 98"/>
              <a:gd name="T3" fmla="*/ 76 h 115"/>
              <a:gd name="T4" fmla="*/ 90 w 98"/>
              <a:gd name="T5" fmla="*/ 76 h 115"/>
              <a:gd name="T6" fmla="*/ 90 w 98"/>
              <a:gd name="T7" fmla="*/ 46 h 115"/>
              <a:gd name="T8" fmla="*/ 61 w 98"/>
              <a:gd name="T9" fmla="*/ 26 h 115"/>
              <a:gd name="T10" fmla="*/ 61 w 98"/>
              <a:gd name="T11" fmla="*/ 13 h 115"/>
              <a:gd name="T12" fmla="*/ 49 w 98"/>
              <a:gd name="T13" fmla="*/ 0 h 115"/>
              <a:gd name="T14" fmla="*/ 37 w 98"/>
              <a:gd name="T15" fmla="*/ 13 h 115"/>
              <a:gd name="T16" fmla="*/ 37 w 98"/>
              <a:gd name="T17" fmla="*/ 13 h 115"/>
              <a:gd name="T18" fmla="*/ 37 w 98"/>
              <a:gd name="T19" fmla="*/ 26 h 115"/>
              <a:gd name="T20" fmla="*/ 8 w 98"/>
              <a:gd name="T21" fmla="*/ 46 h 115"/>
              <a:gd name="T22" fmla="*/ 8 w 98"/>
              <a:gd name="T23" fmla="*/ 76 h 115"/>
              <a:gd name="T24" fmla="*/ 8 w 98"/>
              <a:gd name="T25" fmla="*/ 84 h 115"/>
              <a:gd name="T26" fmla="*/ 0 w 98"/>
              <a:gd name="T27" fmla="*/ 115 h 115"/>
              <a:gd name="T28" fmla="*/ 98 w 98"/>
              <a:gd name="T29" fmla="*/ 115 h 115"/>
              <a:gd name="T30" fmla="*/ 90 w 98"/>
              <a:gd name="T31" fmla="*/ 84 h 115"/>
              <a:gd name="T32" fmla="*/ 49 w 98"/>
              <a:gd name="T33" fmla="*/ 19 h 115"/>
              <a:gd name="T34" fmla="*/ 43 w 98"/>
              <a:gd name="T35" fmla="*/ 13 h 115"/>
              <a:gd name="T36" fmla="*/ 49 w 98"/>
              <a:gd name="T37" fmla="*/ 7 h 115"/>
              <a:gd name="T38" fmla="*/ 55 w 98"/>
              <a:gd name="T39" fmla="*/ 13 h 115"/>
              <a:gd name="T40" fmla="*/ 49 w 98"/>
              <a:gd name="T41" fmla="*/ 19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" h="115">
                <a:moveTo>
                  <a:pt x="90" y="84"/>
                </a:moveTo>
                <a:cubicBezTo>
                  <a:pt x="90" y="76"/>
                  <a:pt x="90" y="76"/>
                  <a:pt x="90" y="76"/>
                </a:cubicBezTo>
                <a:cubicBezTo>
                  <a:pt x="90" y="76"/>
                  <a:pt x="90" y="76"/>
                  <a:pt x="90" y="7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37"/>
                  <a:pt x="77" y="29"/>
                  <a:pt x="61" y="26"/>
                </a:cubicBezTo>
                <a:cubicBezTo>
                  <a:pt x="61" y="13"/>
                  <a:pt x="61" y="13"/>
                  <a:pt x="61" y="13"/>
                </a:cubicBezTo>
                <a:cubicBezTo>
                  <a:pt x="61" y="6"/>
                  <a:pt x="55" y="0"/>
                  <a:pt x="49" y="0"/>
                </a:cubicBezTo>
                <a:cubicBezTo>
                  <a:pt x="43" y="0"/>
                  <a:pt x="37" y="6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26"/>
                  <a:pt x="37" y="26"/>
                  <a:pt x="37" y="26"/>
                </a:cubicBezTo>
                <a:cubicBezTo>
                  <a:pt x="21" y="29"/>
                  <a:pt x="8" y="37"/>
                  <a:pt x="8" y="46"/>
                </a:cubicBezTo>
                <a:cubicBezTo>
                  <a:pt x="8" y="76"/>
                  <a:pt x="8" y="76"/>
                  <a:pt x="8" y="76"/>
                </a:cubicBezTo>
                <a:cubicBezTo>
                  <a:pt x="8" y="84"/>
                  <a:pt x="8" y="84"/>
                  <a:pt x="8" y="84"/>
                </a:cubicBezTo>
                <a:cubicBezTo>
                  <a:pt x="8" y="95"/>
                  <a:pt x="5" y="106"/>
                  <a:pt x="0" y="115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93" y="106"/>
                  <a:pt x="90" y="95"/>
                  <a:pt x="90" y="84"/>
                </a:cubicBezTo>
                <a:close/>
                <a:moveTo>
                  <a:pt x="49" y="19"/>
                </a:moveTo>
                <a:cubicBezTo>
                  <a:pt x="46" y="19"/>
                  <a:pt x="43" y="16"/>
                  <a:pt x="43" y="13"/>
                </a:cubicBezTo>
                <a:cubicBezTo>
                  <a:pt x="43" y="9"/>
                  <a:pt x="46" y="7"/>
                  <a:pt x="49" y="7"/>
                </a:cubicBezTo>
                <a:cubicBezTo>
                  <a:pt x="52" y="7"/>
                  <a:pt x="55" y="9"/>
                  <a:pt x="55" y="13"/>
                </a:cubicBezTo>
                <a:cubicBezTo>
                  <a:pt x="55" y="16"/>
                  <a:pt x="52" y="19"/>
                  <a:pt x="49" y="19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6" name="Freeform 52"/>
          <p:cNvSpPr/>
          <p:nvPr/>
        </p:nvSpPr>
        <p:spPr bwMode="auto">
          <a:xfrm>
            <a:off x="5500689" y="5865813"/>
            <a:ext cx="258763" cy="33338"/>
          </a:xfrm>
          <a:custGeom>
            <a:avLst/>
            <a:gdLst>
              <a:gd name="T0" fmla="*/ 163 w 163"/>
              <a:gd name="T1" fmla="*/ 21 h 21"/>
              <a:gd name="T2" fmla="*/ 0 w 163"/>
              <a:gd name="T3" fmla="*/ 21 h 21"/>
              <a:gd name="T4" fmla="*/ 9 w 163"/>
              <a:gd name="T5" fmla="*/ 0 h 21"/>
              <a:gd name="T6" fmla="*/ 154 w 163"/>
              <a:gd name="T7" fmla="*/ 0 h 21"/>
              <a:gd name="T8" fmla="*/ 163 w 163"/>
              <a:gd name="T9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3" h="21">
                <a:moveTo>
                  <a:pt x="163" y="21"/>
                </a:moveTo>
                <a:lnTo>
                  <a:pt x="0" y="21"/>
                </a:lnTo>
                <a:lnTo>
                  <a:pt x="9" y="0"/>
                </a:lnTo>
                <a:lnTo>
                  <a:pt x="154" y="0"/>
                </a:lnTo>
                <a:lnTo>
                  <a:pt x="163" y="21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7" name="Freeform 53"/>
          <p:cNvSpPr/>
          <p:nvPr/>
        </p:nvSpPr>
        <p:spPr bwMode="auto">
          <a:xfrm>
            <a:off x="4392614" y="5473701"/>
            <a:ext cx="600075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8" name="Freeform 54"/>
          <p:cNvSpPr/>
          <p:nvPr/>
        </p:nvSpPr>
        <p:spPr bwMode="auto">
          <a:xfrm>
            <a:off x="4578351" y="5619751"/>
            <a:ext cx="414338" cy="455613"/>
          </a:xfrm>
          <a:custGeom>
            <a:avLst/>
            <a:gdLst>
              <a:gd name="T0" fmla="*/ 177 w 177"/>
              <a:gd name="T1" fmla="*/ 154 h 194"/>
              <a:gd name="T2" fmla="*/ 177 w 177"/>
              <a:gd name="T3" fmla="*/ 104 h 194"/>
              <a:gd name="T4" fmla="*/ 72 w 177"/>
              <a:gd name="T5" fmla="*/ 0 h 194"/>
              <a:gd name="T6" fmla="*/ 0 w 177"/>
              <a:gd name="T7" fmla="*/ 131 h 194"/>
              <a:gd name="T8" fmla="*/ 63 w 177"/>
              <a:gd name="T9" fmla="*/ 194 h 194"/>
              <a:gd name="T10" fmla="*/ 137 w 177"/>
              <a:gd name="T11" fmla="*/ 194 h 194"/>
              <a:gd name="T12" fmla="*/ 177 w 177"/>
              <a:gd name="T13" fmla="*/ 154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7" h="194">
                <a:moveTo>
                  <a:pt x="177" y="154"/>
                </a:moveTo>
                <a:cubicBezTo>
                  <a:pt x="177" y="104"/>
                  <a:pt x="177" y="104"/>
                  <a:pt x="177" y="104"/>
                </a:cubicBezTo>
                <a:cubicBezTo>
                  <a:pt x="72" y="0"/>
                  <a:pt x="72" y="0"/>
                  <a:pt x="72" y="0"/>
                </a:cubicBezTo>
                <a:cubicBezTo>
                  <a:pt x="0" y="131"/>
                  <a:pt x="0" y="131"/>
                  <a:pt x="0" y="131"/>
                </a:cubicBezTo>
                <a:cubicBezTo>
                  <a:pt x="63" y="194"/>
                  <a:pt x="63" y="194"/>
                  <a:pt x="63" y="194"/>
                </a:cubicBezTo>
                <a:cubicBezTo>
                  <a:pt x="137" y="194"/>
                  <a:pt x="137" y="194"/>
                  <a:pt x="137" y="194"/>
                </a:cubicBezTo>
                <a:cubicBezTo>
                  <a:pt x="159" y="194"/>
                  <a:pt x="177" y="176"/>
                  <a:pt x="177" y="154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9" name="Rectangle 55"/>
          <p:cNvSpPr>
            <a:spLocks noChangeArrowheads="1"/>
          </p:cNvSpPr>
          <p:nvPr/>
        </p:nvSpPr>
        <p:spPr bwMode="auto">
          <a:xfrm>
            <a:off x="4638676" y="5619751"/>
            <a:ext cx="107950" cy="39688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0" name="Oval 56"/>
          <p:cNvSpPr>
            <a:spLocks noChangeArrowheads="1"/>
          </p:cNvSpPr>
          <p:nvPr/>
        </p:nvSpPr>
        <p:spPr bwMode="auto">
          <a:xfrm>
            <a:off x="4530726" y="5649913"/>
            <a:ext cx="323850" cy="323850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1" name="Freeform 57"/>
          <p:cNvSpPr/>
          <p:nvPr/>
        </p:nvSpPr>
        <p:spPr bwMode="auto">
          <a:xfrm>
            <a:off x="4530726" y="5756276"/>
            <a:ext cx="323850" cy="112713"/>
          </a:xfrm>
          <a:custGeom>
            <a:avLst/>
            <a:gdLst>
              <a:gd name="T0" fmla="*/ 105 w 138"/>
              <a:gd name="T1" fmla="*/ 29 h 48"/>
              <a:gd name="T2" fmla="*/ 81 w 138"/>
              <a:gd name="T3" fmla="*/ 0 h 48"/>
              <a:gd name="T4" fmla="*/ 57 w 138"/>
              <a:gd name="T5" fmla="*/ 29 h 48"/>
              <a:gd name="T6" fmla="*/ 33 w 138"/>
              <a:gd name="T7" fmla="*/ 0 h 48"/>
              <a:gd name="T8" fmla="*/ 9 w 138"/>
              <a:gd name="T9" fmla="*/ 29 h 48"/>
              <a:gd name="T10" fmla="*/ 0 w 138"/>
              <a:gd name="T11" fmla="*/ 19 h 48"/>
              <a:gd name="T12" fmla="*/ 0 w 138"/>
              <a:gd name="T13" fmla="*/ 24 h 48"/>
              <a:gd name="T14" fmla="*/ 2 w 138"/>
              <a:gd name="T15" fmla="*/ 39 h 48"/>
              <a:gd name="T16" fmla="*/ 9 w 138"/>
              <a:gd name="T17" fmla="*/ 48 h 48"/>
              <a:gd name="T18" fmla="*/ 33 w 138"/>
              <a:gd name="T19" fmla="*/ 19 h 48"/>
              <a:gd name="T20" fmla="*/ 57 w 138"/>
              <a:gd name="T21" fmla="*/ 48 h 48"/>
              <a:gd name="T22" fmla="*/ 81 w 138"/>
              <a:gd name="T23" fmla="*/ 19 h 48"/>
              <a:gd name="T24" fmla="*/ 105 w 138"/>
              <a:gd name="T25" fmla="*/ 48 h 48"/>
              <a:gd name="T26" fmla="*/ 129 w 138"/>
              <a:gd name="T27" fmla="*/ 19 h 48"/>
              <a:gd name="T28" fmla="*/ 138 w 138"/>
              <a:gd name="T29" fmla="*/ 29 h 48"/>
              <a:gd name="T30" fmla="*/ 138 w 138"/>
              <a:gd name="T31" fmla="*/ 24 h 48"/>
              <a:gd name="T32" fmla="*/ 137 w 138"/>
              <a:gd name="T33" fmla="*/ 9 h 48"/>
              <a:gd name="T34" fmla="*/ 129 w 138"/>
              <a:gd name="T35" fmla="*/ 0 h 48"/>
              <a:gd name="T36" fmla="*/ 105 w 138"/>
              <a:gd name="T37" fmla="*/ 29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" h="48">
                <a:moveTo>
                  <a:pt x="105" y="29"/>
                </a:moveTo>
                <a:cubicBezTo>
                  <a:pt x="81" y="0"/>
                  <a:pt x="81" y="0"/>
                  <a:pt x="81" y="0"/>
                </a:cubicBezTo>
                <a:cubicBezTo>
                  <a:pt x="57" y="29"/>
                  <a:pt x="57" y="29"/>
                  <a:pt x="57" y="29"/>
                </a:cubicBezTo>
                <a:cubicBezTo>
                  <a:pt x="33" y="0"/>
                  <a:pt x="33" y="0"/>
                  <a:pt x="33" y="0"/>
                </a:cubicBezTo>
                <a:cubicBezTo>
                  <a:pt x="9" y="29"/>
                  <a:pt x="9" y="29"/>
                  <a:pt x="9" y="2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1"/>
                  <a:pt x="0" y="22"/>
                  <a:pt x="0" y="24"/>
                </a:cubicBezTo>
                <a:cubicBezTo>
                  <a:pt x="0" y="29"/>
                  <a:pt x="0" y="34"/>
                  <a:pt x="2" y="39"/>
                </a:cubicBezTo>
                <a:cubicBezTo>
                  <a:pt x="9" y="48"/>
                  <a:pt x="9" y="48"/>
                  <a:pt x="9" y="48"/>
                </a:cubicBezTo>
                <a:cubicBezTo>
                  <a:pt x="33" y="19"/>
                  <a:pt x="33" y="19"/>
                  <a:pt x="33" y="19"/>
                </a:cubicBezTo>
                <a:cubicBezTo>
                  <a:pt x="57" y="48"/>
                  <a:pt x="57" y="48"/>
                  <a:pt x="57" y="48"/>
                </a:cubicBezTo>
                <a:cubicBezTo>
                  <a:pt x="81" y="19"/>
                  <a:pt x="81" y="19"/>
                  <a:pt x="81" y="19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129" y="19"/>
                  <a:pt x="129" y="19"/>
                  <a:pt x="129" y="19"/>
                </a:cubicBezTo>
                <a:cubicBezTo>
                  <a:pt x="138" y="29"/>
                  <a:pt x="138" y="29"/>
                  <a:pt x="138" y="29"/>
                </a:cubicBezTo>
                <a:cubicBezTo>
                  <a:pt x="138" y="28"/>
                  <a:pt x="138" y="26"/>
                  <a:pt x="138" y="24"/>
                </a:cubicBezTo>
                <a:cubicBezTo>
                  <a:pt x="138" y="19"/>
                  <a:pt x="138" y="14"/>
                  <a:pt x="137" y="9"/>
                </a:cubicBezTo>
                <a:cubicBezTo>
                  <a:pt x="129" y="0"/>
                  <a:pt x="129" y="0"/>
                  <a:pt x="129" y="0"/>
                </a:cubicBezTo>
                <a:lnTo>
                  <a:pt x="105" y="29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2" name="Freeform 58"/>
          <p:cNvSpPr/>
          <p:nvPr/>
        </p:nvSpPr>
        <p:spPr bwMode="auto">
          <a:xfrm>
            <a:off x="3455989" y="547211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3" name="Freeform 59"/>
          <p:cNvSpPr/>
          <p:nvPr/>
        </p:nvSpPr>
        <p:spPr bwMode="auto">
          <a:xfrm>
            <a:off x="3641726" y="5643563"/>
            <a:ext cx="414338" cy="428625"/>
          </a:xfrm>
          <a:custGeom>
            <a:avLst/>
            <a:gdLst>
              <a:gd name="T0" fmla="*/ 177 w 177"/>
              <a:gd name="T1" fmla="*/ 143 h 183"/>
              <a:gd name="T2" fmla="*/ 177 w 177"/>
              <a:gd name="T3" fmla="*/ 86 h 183"/>
              <a:gd name="T4" fmla="*/ 93 w 177"/>
              <a:gd name="T5" fmla="*/ 2 h 183"/>
              <a:gd name="T6" fmla="*/ 85 w 177"/>
              <a:gd name="T7" fmla="*/ 16 h 183"/>
              <a:gd name="T8" fmla="*/ 70 w 177"/>
              <a:gd name="T9" fmla="*/ 0 h 183"/>
              <a:gd name="T10" fmla="*/ 25 w 177"/>
              <a:gd name="T11" fmla="*/ 5 h 183"/>
              <a:gd name="T12" fmla="*/ 3 w 177"/>
              <a:gd name="T13" fmla="*/ 34 h 183"/>
              <a:gd name="T14" fmla="*/ 0 w 177"/>
              <a:gd name="T15" fmla="*/ 70 h 183"/>
              <a:gd name="T16" fmla="*/ 29 w 177"/>
              <a:gd name="T17" fmla="*/ 98 h 183"/>
              <a:gd name="T18" fmla="*/ 18 w 177"/>
              <a:gd name="T19" fmla="*/ 110 h 183"/>
              <a:gd name="T20" fmla="*/ 28 w 177"/>
              <a:gd name="T21" fmla="*/ 120 h 183"/>
              <a:gd name="T22" fmla="*/ 23 w 177"/>
              <a:gd name="T23" fmla="*/ 129 h 183"/>
              <a:gd name="T24" fmla="*/ 78 w 177"/>
              <a:gd name="T25" fmla="*/ 183 h 183"/>
              <a:gd name="T26" fmla="*/ 137 w 177"/>
              <a:gd name="T27" fmla="*/ 183 h 183"/>
              <a:gd name="T28" fmla="*/ 177 w 177"/>
              <a:gd name="T29" fmla="*/ 143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77" h="183">
                <a:moveTo>
                  <a:pt x="177" y="143"/>
                </a:moveTo>
                <a:cubicBezTo>
                  <a:pt x="177" y="86"/>
                  <a:pt x="177" y="86"/>
                  <a:pt x="177" y="86"/>
                </a:cubicBezTo>
                <a:cubicBezTo>
                  <a:pt x="93" y="2"/>
                  <a:pt x="93" y="2"/>
                  <a:pt x="93" y="2"/>
                </a:cubicBezTo>
                <a:cubicBezTo>
                  <a:pt x="85" y="16"/>
                  <a:pt x="85" y="16"/>
                  <a:pt x="85" y="16"/>
                </a:cubicBezTo>
                <a:cubicBezTo>
                  <a:pt x="70" y="0"/>
                  <a:pt x="70" y="0"/>
                  <a:pt x="70" y="0"/>
                </a:cubicBezTo>
                <a:cubicBezTo>
                  <a:pt x="25" y="5"/>
                  <a:pt x="25" y="5"/>
                  <a:pt x="25" y="5"/>
                </a:cubicBezTo>
                <a:cubicBezTo>
                  <a:pt x="3" y="34"/>
                  <a:pt x="3" y="34"/>
                  <a:pt x="3" y="34"/>
                </a:cubicBezTo>
                <a:cubicBezTo>
                  <a:pt x="0" y="70"/>
                  <a:pt x="0" y="70"/>
                  <a:pt x="0" y="70"/>
                </a:cubicBezTo>
                <a:cubicBezTo>
                  <a:pt x="29" y="98"/>
                  <a:pt x="29" y="98"/>
                  <a:pt x="29" y="98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28" y="120"/>
                  <a:pt x="28" y="120"/>
                  <a:pt x="28" y="120"/>
                </a:cubicBezTo>
                <a:cubicBezTo>
                  <a:pt x="23" y="129"/>
                  <a:pt x="23" y="129"/>
                  <a:pt x="23" y="129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137" y="183"/>
                  <a:pt x="137" y="183"/>
                  <a:pt x="137" y="183"/>
                </a:cubicBezTo>
                <a:cubicBezTo>
                  <a:pt x="159" y="183"/>
                  <a:pt x="177" y="165"/>
                  <a:pt x="177" y="143"/>
                </a:cubicBez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4" name="Freeform 60"/>
          <p:cNvSpPr>
            <a:spLocks noEditPoints="1"/>
          </p:cNvSpPr>
          <p:nvPr/>
        </p:nvSpPr>
        <p:spPr bwMode="auto">
          <a:xfrm>
            <a:off x="3606801" y="5608638"/>
            <a:ext cx="298450" cy="300038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64 w 128"/>
              <a:gd name="T11" fmla="*/ 105 h 128"/>
              <a:gd name="T12" fmla="*/ 23 w 128"/>
              <a:gd name="T13" fmla="*/ 64 h 128"/>
              <a:gd name="T14" fmla="*/ 64 w 128"/>
              <a:gd name="T15" fmla="*/ 23 h 128"/>
              <a:gd name="T16" fmla="*/ 105 w 128"/>
              <a:gd name="T17" fmla="*/ 64 h 128"/>
              <a:gd name="T18" fmla="*/ 64 w 128"/>
              <a:gd name="T19" fmla="*/ 10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100"/>
                  <a:pt x="29" y="128"/>
                  <a:pt x="64" y="128"/>
                </a:cubicBezTo>
                <a:cubicBezTo>
                  <a:pt x="99" y="128"/>
                  <a:pt x="128" y="100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64" y="105"/>
                </a:moveTo>
                <a:cubicBezTo>
                  <a:pt x="41" y="105"/>
                  <a:pt x="23" y="87"/>
                  <a:pt x="23" y="64"/>
                </a:cubicBezTo>
                <a:cubicBezTo>
                  <a:pt x="23" y="42"/>
                  <a:pt x="41" y="23"/>
                  <a:pt x="64" y="23"/>
                </a:cubicBezTo>
                <a:cubicBezTo>
                  <a:pt x="87" y="23"/>
                  <a:pt x="105" y="41"/>
                  <a:pt x="105" y="64"/>
                </a:cubicBezTo>
                <a:cubicBezTo>
                  <a:pt x="105" y="87"/>
                  <a:pt x="87" y="105"/>
                  <a:pt x="64" y="105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5" name="Freeform 61"/>
          <p:cNvSpPr/>
          <p:nvPr/>
        </p:nvSpPr>
        <p:spPr bwMode="auto">
          <a:xfrm>
            <a:off x="3619501" y="5743576"/>
            <a:ext cx="28575" cy="28575"/>
          </a:xfrm>
          <a:custGeom>
            <a:avLst/>
            <a:gdLst>
              <a:gd name="T0" fmla="*/ 5 w 12"/>
              <a:gd name="T1" fmla="*/ 0 h 12"/>
              <a:gd name="T2" fmla="*/ 0 w 12"/>
              <a:gd name="T3" fmla="*/ 6 h 12"/>
              <a:gd name="T4" fmla="*/ 6 w 12"/>
              <a:gd name="T5" fmla="*/ 12 h 12"/>
              <a:gd name="T6" fmla="*/ 11 w 12"/>
              <a:gd name="T7" fmla="*/ 6 h 12"/>
              <a:gd name="T8" fmla="*/ 5 w 1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5" y="0"/>
                </a:moveTo>
                <a:cubicBezTo>
                  <a:pt x="2" y="0"/>
                  <a:pt x="0" y="3"/>
                  <a:pt x="0" y="6"/>
                </a:cubicBezTo>
                <a:cubicBezTo>
                  <a:pt x="0" y="9"/>
                  <a:pt x="3" y="12"/>
                  <a:pt x="6" y="12"/>
                </a:cubicBezTo>
                <a:cubicBezTo>
                  <a:pt x="9" y="12"/>
                  <a:pt x="12" y="9"/>
                  <a:pt x="11" y="6"/>
                </a:cubicBezTo>
                <a:cubicBezTo>
                  <a:pt x="11" y="2"/>
                  <a:pt x="9" y="0"/>
                  <a:pt x="5" y="0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6" name="Freeform 62"/>
          <p:cNvSpPr/>
          <p:nvPr/>
        </p:nvSpPr>
        <p:spPr bwMode="auto">
          <a:xfrm>
            <a:off x="3656014" y="5654676"/>
            <a:ext cx="26988" cy="30163"/>
          </a:xfrm>
          <a:custGeom>
            <a:avLst/>
            <a:gdLst>
              <a:gd name="T0" fmla="*/ 2 w 12"/>
              <a:gd name="T1" fmla="*/ 3 h 13"/>
              <a:gd name="T2" fmla="*/ 2 w 12"/>
              <a:gd name="T3" fmla="*/ 11 h 13"/>
              <a:gd name="T4" fmla="*/ 10 w 12"/>
              <a:gd name="T5" fmla="*/ 11 h 13"/>
              <a:gd name="T6" fmla="*/ 10 w 12"/>
              <a:gd name="T7" fmla="*/ 3 h 13"/>
              <a:gd name="T8" fmla="*/ 2 w 12"/>
              <a:gd name="T9" fmla="*/ 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3">
                <a:moveTo>
                  <a:pt x="2" y="3"/>
                </a:moveTo>
                <a:cubicBezTo>
                  <a:pt x="0" y="5"/>
                  <a:pt x="0" y="9"/>
                  <a:pt x="2" y="11"/>
                </a:cubicBezTo>
                <a:cubicBezTo>
                  <a:pt x="4" y="13"/>
                  <a:pt x="8" y="13"/>
                  <a:pt x="10" y="11"/>
                </a:cubicBezTo>
                <a:cubicBezTo>
                  <a:pt x="12" y="8"/>
                  <a:pt x="12" y="5"/>
                  <a:pt x="10" y="3"/>
                </a:cubicBezTo>
                <a:cubicBezTo>
                  <a:pt x="8" y="0"/>
                  <a:pt x="4" y="1"/>
                  <a:pt x="2" y="3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7" name="Freeform 63"/>
          <p:cNvSpPr/>
          <p:nvPr/>
        </p:nvSpPr>
        <p:spPr bwMode="auto">
          <a:xfrm>
            <a:off x="3741739" y="5622926"/>
            <a:ext cx="28575" cy="25400"/>
          </a:xfrm>
          <a:custGeom>
            <a:avLst/>
            <a:gdLst>
              <a:gd name="T0" fmla="*/ 6 w 12"/>
              <a:gd name="T1" fmla="*/ 0 h 11"/>
              <a:gd name="T2" fmla="*/ 0 w 12"/>
              <a:gd name="T3" fmla="*/ 6 h 11"/>
              <a:gd name="T4" fmla="*/ 6 w 12"/>
              <a:gd name="T5" fmla="*/ 11 h 11"/>
              <a:gd name="T6" fmla="*/ 12 w 12"/>
              <a:gd name="T7" fmla="*/ 5 h 11"/>
              <a:gd name="T8" fmla="*/ 6 w 12"/>
              <a:gd name="T9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1">
                <a:moveTo>
                  <a:pt x="6" y="0"/>
                </a:moveTo>
                <a:cubicBezTo>
                  <a:pt x="3" y="0"/>
                  <a:pt x="0" y="3"/>
                  <a:pt x="0" y="6"/>
                </a:cubicBezTo>
                <a:cubicBezTo>
                  <a:pt x="0" y="9"/>
                  <a:pt x="3" y="11"/>
                  <a:pt x="6" y="11"/>
                </a:cubicBezTo>
                <a:cubicBezTo>
                  <a:pt x="9" y="11"/>
                  <a:pt x="12" y="9"/>
                  <a:pt x="12" y="5"/>
                </a:cubicBezTo>
                <a:cubicBezTo>
                  <a:pt x="12" y="2"/>
                  <a:pt x="9" y="0"/>
                  <a:pt x="6" y="0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8" name="Freeform 64"/>
          <p:cNvSpPr/>
          <p:nvPr/>
        </p:nvSpPr>
        <p:spPr bwMode="auto">
          <a:xfrm>
            <a:off x="3863976" y="5743576"/>
            <a:ext cx="28575" cy="28575"/>
          </a:xfrm>
          <a:custGeom>
            <a:avLst/>
            <a:gdLst>
              <a:gd name="T0" fmla="*/ 7 w 12"/>
              <a:gd name="T1" fmla="*/ 12 h 12"/>
              <a:gd name="T2" fmla="*/ 12 w 12"/>
              <a:gd name="T3" fmla="*/ 6 h 12"/>
              <a:gd name="T4" fmla="*/ 6 w 12"/>
              <a:gd name="T5" fmla="*/ 0 h 12"/>
              <a:gd name="T6" fmla="*/ 1 w 12"/>
              <a:gd name="T7" fmla="*/ 6 h 12"/>
              <a:gd name="T8" fmla="*/ 7 w 12"/>
              <a:gd name="T9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2">
                <a:moveTo>
                  <a:pt x="7" y="12"/>
                </a:moveTo>
                <a:cubicBezTo>
                  <a:pt x="10" y="12"/>
                  <a:pt x="12" y="9"/>
                  <a:pt x="12" y="6"/>
                </a:cubicBezTo>
                <a:cubicBezTo>
                  <a:pt x="12" y="2"/>
                  <a:pt x="9" y="0"/>
                  <a:pt x="6" y="0"/>
                </a:cubicBezTo>
                <a:cubicBezTo>
                  <a:pt x="3" y="0"/>
                  <a:pt x="0" y="3"/>
                  <a:pt x="1" y="6"/>
                </a:cubicBezTo>
                <a:cubicBezTo>
                  <a:pt x="1" y="9"/>
                  <a:pt x="3" y="12"/>
                  <a:pt x="7" y="12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9" name="Freeform 65"/>
          <p:cNvSpPr/>
          <p:nvPr/>
        </p:nvSpPr>
        <p:spPr bwMode="auto">
          <a:xfrm>
            <a:off x="3829051" y="5654676"/>
            <a:ext cx="26988" cy="30163"/>
          </a:xfrm>
          <a:custGeom>
            <a:avLst/>
            <a:gdLst>
              <a:gd name="T0" fmla="*/ 2 w 12"/>
              <a:gd name="T1" fmla="*/ 3 h 13"/>
              <a:gd name="T2" fmla="*/ 2 w 12"/>
              <a:gd name="T3" fmla="*/ 11 h 13"/>
              <a:gd name="T4" fmla="*/ 10 w 12"/>
              <a:gd name="T5" fmla="*/ 11 h 13"/>
              <a:gd name="T6" fmla="*/ 10 w 12"/>
              <a:gd name="T7" fmla="*/ 3 h 13"/>
              <a:gd name="T8" fmla="*/ 2 w 12"/>
              <a:gd name="T9" fmla="*/ 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3">
                <a:moveTo>
                  <a:pt x="2" y="3"/>
                </a:moveTo>
                <a:cubicBezTo>
                  <a:pt x="0" y="5"/>
                  <a:pt x="0" y="9"/>
                  <a:pt x="2" y="11"/>
                </a:cubicBezTo>
                <a:cubicBezTo>
                  <a:pt x="4" y="13"/>
                  <a:pt x="8" y="13"/>
                  <a:pt x="10" y="11"/>
                </a:cubicBezTo>
                <a:cubicBezTo>
                  <a:pt x="12" y="8"/>
                  <a:pt x="12" y="5"/>
                  <a:pt x="10" y="3"/>
                </a:cubicBezTo>
                <a:cubicBezTo>
                  <a:pt x="8" y="0"/>
                  <a:pt x="4" y="1"/>
                  <a:pt x="2" y="3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0" name="Freeform 66"/>
          <p:cNvSpPr/>
          <p:nvPr/>
        </p:nvSpPr>
        <p:spPr bwMode="auto">
          <a:xfrm>
            <a:off x="3673476" y="5807076"/>
            <a:ext cx="165100" cy="157163"/>
          </a:xfrm>
          <a:custGeom>
            <a:avLst/>
            <a:gdLst>
              <a:gd name="T0" fmla="*/ 70 w 70"/>
              <a:gd name="T1" fmla="*/ 11 h 67"/>
              <a:gd name="T2" fmla="*/ 69 w 70"/>
              <a:gd name="T3" fmla="*/ 7 h 67"/>
              <a:gd name="T4" fmla="*/ 67 w 70"/>
              <a:gd name="T5" fmla="*/ 3 h 67"/>
              <a:gd name="T6" fmla="*/ 63 w 70"/>
              <a:gd name="T7" fmla="*/ 1 h 67"/>
              <a:gd name="T8" fmla="*/ 59 w 70"/>
              <a:gd name="T9" fmla="*/ 0 h 67"/>
              <a:gd name="T10" fmla="*/ 53 w 70"/>
              <a:gd name="T11" fmla="*/ 3 h 67"/>
              <a:gd name="T12" fmla="*/ 35 w 70"/>
              <a:gd name="T13" fmla="*/ 15 h 67"/>
              <a:gd name="T14" fmla="*/ 17 w 70"/>
              <a:gd name="T15" fmla="*/ 3 h 67"/>
              <a:gd name="T16" fmla="*/ 11 w 70"/>
              <a:gd name="T17" fmla="*/ 0 h 67"/>
              <a:gd name="T18" fmla="*/ 7 w 70"/>
              <a:gd name="T19" fmla="*/ 1 h 67"/>
              <a:gd name="T20" fmla="*/ 3 w 70"/>
              <a:gd name="T21" fmla="*/ 3 h 67"/>
              <a:gd name="T22" fmla="*/ 1 w 70"/>
              <a:gd name="T23" fmla="*/ 7 h 67"/>
              <a:gd name="T24" fmla="*/ 0 w 70"/>
              <a:gd name="T25" fmla="*/ 11 h 67"/>
              <a:gd name="T26" fmla="*/ 0 w 70"/>
              <a:gd name="T27" fmla="*/ 31 h 67"/>
              <a:gd name="T28" fmla="*/ 12 w 70"/>
              <a:gd name="T29" fmla="*/ 43 h 67"/>
              <a:gd name="T30" fmla="*/ 18 w 70"/>
              <a:gd name="T31" fmla="*/ 43 h 67"/>
              <a:gd name="T32" fmla="*/ 9 w 70"/>
              <a:gd name="T33" fmla="*/ 59 h 67"/>
              <a:gd name="T34" fmla="*/ 9 w 70"/>
              <a:gd name="T35" fmla="*/ 59 h 67"/>
              <a:gd name="T36" fmla="*/ 20 w 70"/>
              <a:gd name="T37" fmla="*/ 56 h 67"/>
              <a:gd name="T38" fmla="*/ 23 w 70"/>
              <a:gd name="T39" fmla="*/ 67 h 67"/>
              <a:gd name="T40" fmla="*/ 35 w 70"/>
              <a:gd name="T41" fmla="*/ 45 h 67"/>
              <a:gd name="T42" fmla="*/ 47 w 70"/>
              <a:gd name="T43" fmla="*/ 67 h 67"/>
              <a:gd name="T44" fmla="*/ 47 w 70"/>
              <a:gd name="T45" fmla="*/ 67 h 67"/>
              <a:gd name="T46" fmla="*/ 50 w 70"/>
              <a:gd name="T47" fmla="*/ 56 h 67"/>
              <a:gd name="T48" fmla="*/ 61 w 70"/>
              <a:gd name="T49" fmla="*/ 59 h 67"/>
              <a:gd name="T50" fmla="*/ 52 w 70"/>
              <a:gd name="T51" fmla="*/ 43 h 67"/>
              <a:gd name="T52" fmla="*/ 58 w 70"/>
              <a:gd name="T53" fmla="*/ 43 h 67"/>
              <a:gd name="T54" fmla="*/ 70 w 70"/>
              <a:gd name="T55" fmla="*/ 31 h 67"/>
              <a:gd name="T56" fmla="*/ 70 w 70"/>
              <a:gd name="T57" fmla="*/ 31 h 67"/>
              <a:gd name="T58" fmla="*/ 70 w 70"/>
              <a:gd name="T59" fmla="*/ 1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0" h="67">
                <a:moveTo>
                  <a:pt x="70" y="11"/>
                </a:moveTo>
                <a:cubicBezTo>
                  <a:pt x="70" y="9"/>
                  <a:pt x="70" y="8"/>
                  <a:pt x="69" y="7"/>
                </a:cubicBezTo>
                <a:cubicBezTo>
                  <a:pt x="68" y="5"/>
                  <a:pt x="68" y="4"/>
                  <a:pt x="67" y="3"/>
                </a:cubicBezTo>
                <a:cubicBezTo>
                  <a:pt x="66" y="2"/>
                  <a:pt x="65" y="2"/>
                  <a:pt x="63" y="1"/>
                </a:cubicBezTo>
                <a:cubicBezTo>
                  <a:pt x="62" y="0"/>
                  <a:pt x="61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cubicBezTo>
                  <a:pt x="35" y="15"/>
                  <a:pt x="35" y="15"/>
                  <a:pt x="35" y="15"/>
                </a:cubicBezTo>
                <a:cubicBezTo>
                  <a:pt x="17" y="3"/>
                  <a:pt x="17" y="3"/>
                  <a:pt x="17" y="3"/>
                </a:cubicBezTo>
                <a:cubicBezTo>
                  <a:pt x="16" y="1"/>
                  <a:pt x="13" y="0"/>
                  <a:pt x="11" y="0"/>
                </a:cubicBezTo>
                <a:cubicBezTo>
                  <a:pt x="9" y="0"/>
                  <a:pt x="8" y="0"/>
                  <a:pt x="7" y="1"/>
                </a:cubicBezTo>
                <a:cubicBezTo>
                  <a:pt x="5" y="2"/>
                  <a:pt x="4" y="2"/>
                  <a:pt x="3" y="3"/>
                </a:cubicBezTo>
                <a:cubicBezTo>
                  <a:pt x="2" y="4"/>
                  <a:pt x="2" y="5"/>
                  <a:pt x="1" y="7"/>
                </a:cubicBezTo>
                <a:cubicBezTo>
                  <a:pt x="0" y="8"/>
                  <a:pt x="0" y="9"/>
                  <a:pt x="0" y="11"/>
                </a:cubicBezTo>
                <a:cubicBezTo>
                  <a:pt x="0" y="11"/>
                  <a:pt x="0" y="31"/>
                  <a:pt x="0" y="31"/>
                </a:cubicBezTo>
                <a:cubicBezTo>
                  <a:pt x="0" y="38"/>
                  <a:pt x="5" y="43"/>
                  <a:pt x="12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9" y="59"/>
                  <a:pt x="9" y="59"/>
                  <a:pt x="9" y="59"/>
                </a:cubicBezTo>
                <a:cubicBezTo>
                  <a:pt x="9" y="59"/>
                  <a:pt x="9" y="59"/>
                  <a:pt x="9" y="59"/>
                </a:cubicBezTo>
                <a:cubicBezTo>
                  <a:pt x="20" y="56"/>
                  <a:pt x="20" y="56"/>
                  <a:pt x="20" y="56"/>
                </a:cubicBezTo>
                <a:cubicBezTo>
                  <a:pt x="23" y="67"/>
                  <a:pt x="23" y="67"/>
                  <a:pt x="23" y="67"/>
                </a:cubicBezTo>
                <a:cubicBezTo>
                  <a:pt x="35" y="45"/>
                  <a:pt x="35" y="45"/>
                  <a:pt x="35" y="45"/>
                </a:cubicBezTo>
                <a:cubicBezTo>
                  <a:pt x="47" y="67"/>
                  <a:pt x="47" y="67"/>
                  <a:pt x="47" y="67"/>
                </a:cubicBezTo>
                <a:cubicBezTo>
                  <a:pt x="47" y="67"/>
                  <a:pt x="47" y="67"/>
                  <a:pt x="47" y="67"/>
                </a:cubicBezTo>
                <a:cubicBezTo>
                  <a:pt x="50" y="56"/>
                  <a:pt x="50" y="56"/>
                  <a:pt x="50" y="56"/>
                </a:cubicBezTo>
                <a:cubicBezTo>
                  <a:pt x="61" y="59"/>
                  <a:pt x="61" y="59"/>
                  <a:pt x="61" y="59"/>
                </a:cubicBezTo>
                <a:cubicBezTo>
                  <a:pt x="52" y="43"/>
                  <a:pt x="52" y="43"/>
                  <a:pt x="52" y="43"/>
                </a:cubicBezTo>
                <a:cubicBezTo>
                  <a:pt x="58" y="43"/>
                  <a:pt x="58" y="43"/>
                  <a:pt x="58" y="43"/>
                </a:cubicBezTo>
                <a:cubicBezTo>
                  <a:pt x="65" y="43"/>
                  <a:pt x="70" y="38"/>
                  <a:pt x="70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0" y="31"/>
                  <a:pt x="70" y="11"/>
                  <a:pt x="70" y="11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1" name="Oval 67"/>
          <p:cNvSpPr>
            <a:spLocks noChangeArrowheads="1"/>
          </p:cNvSpPr>
          <p:nvPr/>
        </p:nvSpPr>
        <p:spPr bwMode="auto">
          <a:xfrm>
            <a:off x="3744914" y="5864226"/>
            <a:ext cx="22225" cy="25400"/>
          </a:xfrm>
          <a:prstGeom prst="ellipse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2" name="Freeform 68"/>
          <p:cNvSpPr/>
          <p:nvPr/>
        </p:nvSpPr>
        <p:spPr bwMode="auto">
          <a:xfrm>
            <a:off x="3686176" y="5821363"/>
            <a:ext cx="50800" cy="23813"/>
          </a:xfrm>
          <a:custGeom>
            <a:avLst/>
            <a:gdLst>
              <a:gd name="T0" fmla="*/ 6 w 22"/>
              <a:gd name="T1" fmla="*/ 0 h 10"/>
              <a:gd name="T2" fmla="*/ 0 w 22"/>
              <a:gd name="T3" fmla="*/ 5 h 10"/>
              <a:gd name="T4" fmla="*/ 6 w 22"/>
              <a:gd name="T5" fmla="*/ 10 h 10"/>
              <a:gd name="T6" fmla="*/ 22 w 22"/>
              <a:gd name="T7" fmla="*/ 10 h 10"/>
              <a:gd name="T8" fmla="*/ 9 w 22"/>
              <a:gd name="T9" fmla="*/ 1 h 10"/>
              <a:gd name="T10" fmla="*/ 6 w 22"/>
              <a:gd name="T11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10">
                <a:moveTo>
                  <a:pt x="6" y="0"/>
                </a:moveTo>
                <a:cubicBezTo>
                  <a:pt x="3" y="0"/>
                  <a:pt x="0" y="2"/>
                  <a:pt x="0" y="5"/>
                </a:cubicBezTo>
                <a:cubicBezTo>
                  <a:pt x="0" y="8"/>
                  <a:pt x="3" y="10"/>
                  <a:pt x="6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9" y="1"/>
                  <a:pt x="9" y="1"/>
                  <a:pt x="9" y="1"/>
                </a:cubicBezTo>
                <a:cubicBezTo>
                  <a:pt x="8" y="0"/>
                  <a:pt x="7" y="0"/>
                  <a:pt x="6" y="0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3" name="Freeform 69"/>
          <p:cNvSpPr/>
          <p:nvPr/>
        </p:nvSpPr>
        <p:spPr bwMode="auto">
          <a:xfrm>
            <a:off x="3775076" y="5821363"/>
            <a:ext cx="50800" cy="23813"/>
          </a:xfrm>
          <a:custGeom>
            <a:avLst/>
            <a:gdLst>
              <a:gd name="T0" fmla="*/ 16 w 22"/>
              <a:gd name="T1" fmla="*/ 0 h 10"/>
              <a:gd name="T2" fmla="*/ 13 w 22"/>
              <a:gd name="T3" fmla="*/ 1 h 10"/>
              <a:gd name="T4" fmla="*/ 0 w 22"/>
              <a:gd name="T5" fmla="*/ 10 h 10"/>
              <a:gd name="T6" fmla="*/ 16 w 22"/>
              <a:gd name="T7" fmla="*/ 10 h 10"/>
              <a:gd name="T8" fmla="*/ 22 w 22"/>
              <a:gd name="T9" fmla="*/ 5 h 10"/>
              <a:gd name="T10" fmla="*/ 16 w 22"/>
              <a:gd name="T11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10">
                <a:moveTo>
                  <a:pt x="16" y="0"/>
                </a:moveTo>
                <a:cubicBezTo>
                  <a:pt x="15" y="0"/>
                  <a:pt x="14" y="0"/>
                  <a:pt x="13" y="1"/>
                </a:cubicBezTo>
                <a:cubicBezTo>
                  <a:pt x="0" y="10"/>
                  <a:pt x="0" y="10"/>
                  <a:pt x="0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9" y="10"/>
                  <a:pt x="22" y="8"/>
                  <a:pt x="22" y="5"/>
                </a:cubicBezTo>
                <a:cubicBezTo>
                  <a:pt x="22" y="2"/>
                  <a:pt x="19" y="0"/>
                  <a:pt x="16" y="0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4" name="Freeform 70"/>
          <p:cNvSpPr/>
          <p:nvPr/>
        </p:nvSpPr>
        <p:spPr bwMode="auto">
          <a:xfrm>
            <a:off x="2519364" y="5473701"/>
            <a:ext cx="600075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5" name="Freeform 71"/>
          <p:cNvSpPr/>
          <p:nvPr/>
        </p:nvSpPr>
        <p:spPr bwMode="auto">
          <a:xfrm>
            <a:off x="2654301" y="5667376"/>
            <a:ext cx="465138" cy="407988"/>
          </a:xfrm>
          <a:custGeom>
            <a:avLst/>
            <a:gdLst>
              <a:gd name="T0" fmla="*/ 60 w 198"/>
              <a:gd name="T1" fmla="*/ 75 h 174"/>
              <a:gd name="T2" fmla="*/ 31 w 198"/>
              <a:gd name="T3" fmla="*/ 46 h 174"/>
              <a:gd name="T4" fmla="*/ 0 w 198"/>
              <a:gd name="T5" fmla="*/ 76 h 174"/>
              <a:gd name="T6" fmla="*/ 28 w 198"/>
              <a:gd name="T7" fmla="*/ 105 h 174"/>
              <a:gd name="T8" fmla="*/ 13 w 198"/>
              <a:gd name="T9" fmla="*/ 120 h 174"/>
              <a:gd name="T10" fmla="*/ 67 w 198"/>
              <a:gd name="T11" fmla="*/ 174 h 174"/>
              <a:gd name="T12" fmla="*/ 158 w 198"/>
              <a:gd name="T13" fmla="*/ 174 h 174"/>
              <a:gd name="T14" fmla="*/ 198 w 198"/>
              <a:gd name="T15" fmla="*/ 134 h 174"/>
              <a:gd name="T16" fmla="*/ 198 w 198"/>
              <a:gd name="T17" fmla="*/ 59 h 174"/>
              <a:gd name="T18" fmla="*/ 139 w 198"/>
              <a:gd name="T19" fmla="*/ 0 h 174"/>
              <a:gd name="T20" fmla="*/ 60 w 198"/>
              <a:gd name="T21" fmla="*/ 75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8" h="174">
                <a:moveTo>
                  <a:pt x="60" y="75"/>
                </a:moveTo>
                <a:cubicBezTo>
                  <a:pt x="31" y="46"/>
                  <a:pt x="31" y="46"/>
                  <a:pt x="31" y="46"/>
                </a:cubicBezTo>
                <a:cubicBezTo>
                  <a:pt x="0" y="76"/>
                  <a:pt x="0" y="76"/>
                  <a:pt x="0" y="76"/>
                </a:cubicBezTo>
                <a:cubicBezTo>
                  <a:pt x="28" y="105"/>
                  <a:pt x="28" y="105"/>
                  <a:pt x="28" y="105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67" y="174"/>
                  <a:pt x="67" y="174"/>
                  <a:pt x="67" y="174"/>
                </a:cubicBezTo>
                <a:cubicBezTo>
                  <a:pt x="158" y="174"/>
                  <a:pt x="158" y="174"/>
                  <a:pt x="158" y="174"/>
                </a:cubicBezTo>
                <a:cubicBezTo>
                  <a:pt x="180" y="174"/>
                  <a:pt x="198" y="156"/>
                  <a:pt x="198" y="134"/>
                </a:cubicBezTo>
                <a:cubicBezTo>
                  <a:pt x="198" y="59"/>
                  <a:pt x="198" y="59"/>
                  <a:pt x="198" y="59"/>
                </a:cubicBezTo>
                <a:cubicBezTo>
                  <a:pt x="139" y="0"/>
                  <a:pt x="139" y="0"/>
                  <a:pt x="139" y="0"/>
                </a:cubicBezTo>
                <a:lnTo>
                  <a:pt x="60" y="75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6" name="Freeform 72"/>
          <p:cNvSpPr/>
          <p:nvPr/>
        </p:nvSpPr>
        <p:spPr bwMode="auto">
          <a:xfrm>
            <a:off x="2641601" y="5649913"/>
            <a:ext cx="355600" cy="338138"/>
          </a:xfrm>
          <a:custGeom>
            <a:avLst/>
            <a:gdLst>
              <a:gd name="T0" fmla="*/ 152 w 152"/>
              <a:gd name="T1" fmla="*/ 23 h 144"/>
              <a:gd name="T2" fmla="*/ 150 w 152"/>
              <a:gd name="T3" fmla="*/ 14 h 144"/>
              <a:gd name="T4" fmla="*/ 145 w 152"/>
              <a:gd name="T5" fmla="*/ 7 h 144"/>
              <a:gd name="T6" fmla="*/ 138 w 152"/>
              <a:gd name="T7" fmla="*/ 2 h 144"/>
              <a:gd name="T8" fmla="*/ 129 w 152"/>
              <a:gd name="T9" fmla="*/ 0 h 144"/>
              <a:gd name="T10" fmla="*/ 114 w 152"/>
              <a:gd name="T11" fmla="*/ 5 h 144"/>
              <a:gd name="T12" fmla="*/ 76 w 152"/>
              <a:gd name="T13" fmla="*/ 33 h 144"/>
              <a:gd name="T14" fmla="*/ 38 w 152"/>
              <a:gd name="T15" fmla="*/ 5 h 144"/>
              <a:gd name="T16" fmla="*/ 23 w 152"/>
              <a:gd name="T17" fmla="*/ 0 h 144"/>
              <a:gd name="T18" fmla="*/ 14 w 152"/>
              <a:gd name="T19" fmla="*/ 2 h 144"/>
              <a:gd name="T20" fmla="*/ 7 w 152"/>
              <a:gd name="T21" fmla="*/ 7 h 144"/>
              <a:gd name="T22" fmla="*/ 2 w 152"/>
              <a:gd name="T23" fmla="*/ 14 h 144"/>
              <a:gd name="T24" fmla="*/ 0 w 152"/>
              <a:gd name="T25" fmla="*/ 23 h 144"/>
              <a:gd name="T26" fmla="*/ 0 w 152"/>
              <a:gd name="T27" fmla="*/ 68 h 144"/>
              <a:gd name="T28" fmla="*/ 25 w 152"/>
              <a:gd name="T29" fmla="*/ 93 h 144"/>
              <a:gd name="T30" fmla="*/ 38 w 152"/>
              <a:gd name="T31" fmla="*/ 93 h 144"/>
              <a:gd name="T32" fmla="*/ 19 w 152"/>
              <a:gd name="T33" fmla="*/ 127 h 144"/>
              <a:gd name="T34" fmla="*/ 19 w 152"/>
              <a:gd name="T35" fmla="*/ 127 h 144"/>
              <a:gd name="T36" fmla="*/ 42 w 152"/>
              <a:gd name="T37" fmla="*/ 121 h 144"/>
              <a:gd name="T38" fmla="*/ 49 w 152"/>
              <a:gd name="T39" fmla="*/ 144 h 144"/>
              <a:gd name="T40" fmla="*/ 76 w 152"/>
              <a:gd name="T41" fmla="*/ 98 h 144"/>
              <a:gd name="T42" fmla="*/ 103 w 152"/>
              <a:gd name="T43" fmla="*/ 144 h 144"/>
              <a:gd name="T44" fmla="*/ 103 w 152"/>
              <a:gd name="T45" fmla="*/ 144 h 144"/>
              <a:gd name="T46" fmla="*/ 110 w 152"/>
              <a:gd name="T47" fmla="*/ 121 h 144"/>
              <a:gd name="T48" fmla="*/ 133 w 152"/>
              <a:gd name="T49" fmla="*/ 127 h 144"/>
              <a:gd name="T50" fmla="*/ 114 w 152"/>
              <a:gd name="T51" fmla="*/ 93 h 144"/>
              <a:gd name="T52" fmla="*/ 126 w 152"/>
              <a:gd name="T53" fmla="*/ 93 h 144"/>
              <a:gd name="T54" fmla="*/ 152 w 152"/>
              <a:gd name="T55" fmla="*/ 68 h 144"/>
              <a:gd name="T56" fmla="*/ 152 w 152"/>
              <a:gd name="T57" fmla="*/ 68 h 144"/>
              <a:gd name="T58" fmla="*/ 152 w 152"/>
              <a:gd name="T59" fmla="*/ 23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2" h="144">
                <a:moveTo>
                  <a:pt x="152" y="23"/>
                </a:moveTo>
                <a:cubicBezTo>
                  <a:pt x="152" y="20"/>
                  <a:pt x="151" y="17"/>
                  <a:pt x="150" y="14"/>
                </a:cubicBezTo>
                <a:cubicBezTo>
                  <a:pt x="149" y="11"/>
                  <a:pt x="147" y="9"/>
                  <a:pt x="145" y="7"/>
                </a:cubicBezTo>
                <a:cubicBezTo>
                  <a:pt x="143" y="5"/>
                  <a:pt x="140" y="3"/>
                  <a:pt x="138" y="2"/>
                </a:cubicBezTo>
                <a:cubicBezTo>
                  <a:pt x="135" y="0"/>
                  <a:pt x="132" y="0"/>
                  <a:pt x="129" y="0"/>
                </a:cubicBezTo>
                <a:cubicBezTo>
                  <a:pt x="123" y="0"/>
                  <a:pt x="118" y="2"/>
                  <a:pt x="114" y="5"/>
                </a:cubicBezTo>
                <a:cubicBezTo>
                  <a:pt x="76" y="33"/>
                  <a:pt x="76" y="33"/>
                  <a:pt x="76" y="33"/>
                </a:cubicBezTo>
                <a:cubicBezTo>
                  <a:pt x="38" y="5"/>
                  <a:pt x="38" y="5"/>
                  <a:pt x="38" y="5"/>
                </a:cubicBezTo>
                <a:cubicBezTo>
                  <a:pt x="34" y="2"/>
                  <a:pt x="29" y="0"/>
                  <a:pt x="23" y="0"/>
                </a:cubicBezTo>
                <a:cubicBezTo>
                  <a:pt x="20" y="0"/>
                  <a:pt x="17" y="0"/>
                  <a:pt x="14" y="2"/>
                </a:cubicBezTo>
                <a:cubicBezTo>
                  <a:pt x="12" y="3"/>
                  <a:pt x="9" y="5"/>
                  <a:pt x="7" y="7"/>
                </a:cubicBezTo>
                <a:cubicBezTo>
                  <a:pt x="5" y="9"/>
                  <a:pt x="3" y="11"/>
                  <a:pt x="2" y="14"/>
                </a:cubicBezTo>
                <a:cubicBezTo>
                  <a:pt x="1" y="17"/>
                  <a:pt x="0" y="20"/>
                  <a:pt x="0" y="23"/>
                </a:cubicBezTo>
                <a:cubicBezTo>
                  <a:pt x="0" y="24"/>
                  <a:pt x="0" y="67"/>
                  <a:pt x="0" y="68"/>
                </a:cubicBezTo>
                <a:cubicBezTo>
                  <a:pt x="0" y="82"/>
                  <a:pt x="11" y="93"/>
                  <a:pt x="25" y="93"/>
                </a:cubicBezTo>
                <a:cubicBezTo>
                  <a:pt x="38" y="93"/>
                  <a:pt x="38" y="93"/>
                  <a:pt x="38" y="93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9" y="144"/>
                  <a:pt x="49" y="144"/>
                  <a:pt x="49" y="144"/>
                </a:cubicBezTo>
                <a:cubicBezTo>
                  <a:pt x="76" y="98"/>
                  <a:pt x="76" y="98"/>
                  <a:pt x="76" y="98"/>
                </a:cubicBezTo>
                <a:cubicBezTo>
                  <a:pt x="103" y="144"/>
                  <a:pt x="103" y="144"/>
                  <a:pt x="103" y="144"/>
                </a:cubicBezTo>
                <a:cubicBezTo>
                  <a:pt x="103" y="144"/>
                  <a:pt x="103" y="144"/>
                  <a:pt x="103" y="144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33" y="127"/>
                  <a:pt x="133" y="127"/>
                  <a:pt x="133" y="127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26" y="93"/>
                  <a:pt x="126" y="93"/>
                  <a:pt x="126" y="93"/>
                </a:cubicBezTo>
                <a:cubicBezTo>
                  <a:pt x="140" y="93"/>
                  <a:pt x="152" y="82"/>
                  <a:pt x="152" y="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8"/>
                  <a:pt x="152" y="23"/>
                  <a:pt x="152" y="23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7" name="Oval 73"/>
          <p:cNvSpPr>
            <a:spLocks noChangeArrowheads="1"/>
          </p:cNvSpPr>
          <p:nvPr/>
        </p:nvSpPr>
        <p:spPr bwMode="auto">
          <a:xfrm>
            <a:off x="2790826" y="5772151"/>
            <a:ext cx="55563" cy="55563"/>
          </a:xfrm>
          <a:prstGeom prst="ellipse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8" name="Freeform 74"/>
          <p:cNvSpPr/>
          <p:nvPr/>
        </p:nvSpPr>
        <p:spPr bwMode="auto">
          <a:xfrm>
            <a:off x="2668589" y="5675313"/>
            <a:ext cx="111125" cy="57150"/>
          </a:xfrm>
          <a:custGeom>
            <a:avLst/>
            <a:gdLst>
              <a:gd name="T0" fmla="*/ 11 w 47"/>
              <a:gd name="T1" fmla="*/ 0 h 24"/>
              <a:gd name="T2" fmla="*/ 0 w 47"/>
              <a:gd name="T3" fmla="*/ 12 h 24"/>
              <a:gd name="T4" fmla="*/ 11 w 47"/>
              <a:gd name="T5" fmla="*/ 24 h 24"/>
              <a:gd name="T6" fmla="*/ 47 w 47"/>
              <a:gd name="T7" fmla="*/ 24 h 24"/>
              <a:gd name="T8" fmla="*/ 19 w 47"/>
              <a:gd name="T9" fmla="*/ 3 h 24"/>
              <a:gd name="T10" fmla="*/ 11 w 47"/>
              <a:gd name="T11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" h="24">
                <a:moveTo>
                  <a:pt x="11" y="0"/>
                </a:moveTo>
                <a:cubicBezTo>
                  <a:pt x="5" y="0"/>
                  <a:pt x="0" y="6"/>
                  <a:pt x="0" y="12"/>
                </a:cubicBezTo>
                <a:cubicBezTo>
                  <a:pt x="0" y="19"/>
                  <a:pt x="5" y="24"/>
                  <a:pt x="11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9" y="3"/>
                  <a:pt x="19" y="3"/>
                  <a:pt x="19" y="3"/>
                </a:cubicBezTo>
                <a:cubicBezTo>
                  <a:pt x="17" y="1"/>
                  <a:pt x="14" y="0"/>
                  <a:pt x="11" y="0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9" name="Freeform 75"/>
          <p:cNvSpPr/>
          <p:nvPr/>
        </p:nvSpPr>
        <p:spPr bwMode="auto">
          <a:xfrm>
            <a:off x="2859089" y="5675313"/>
            <a:ext cx="109538" cy="57150"/>
          </a:xfrm>
          <a:custGeom>
            <a:avLst/>
            <a:gdLst>
              <a:gd name="T0" fmla="*/ 36 w 47"/>
              <a:gd name="T1" fmla="*/ 0 h 24"/>
              <a:gd name="T2" fmla="*/ 28 w 47"/>
              <a:gd name="T3" fmla="*/ 3 h 24"/>
              <a:gd name="T4" fmla="*/ 0 w 47"/>
              <a:gd name="T5" fmla="*/ 24 h 24"/>
              <a:gd name="T6" fmla="*/ 36 w 47"/>
              <a:gd name="T7" fmla="*/ 24 h 24"/>
              <a:gd name="T8" fmla="*/ 47 w 47"/>
              <a:gd name="T9" fmla="*/ 12 h 24"/>
              <a:gd name="T10" fmla="*/ 36 w 47"/>
              <a:gd name="T11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" h="24">
                <a:moveTo>
                  <a:pt x="36" y="0"/>
                </a:moveTo>
                <a:cubicBezTo>
                  <a:pt x="33" y="0"/>
                  <a:pt x="30" y="1"/>
                  <a:pt x="28" y="3"/>
                </a:cubicBezTo>
                <a:cubicBezTo>
                  <a:pt x="0" y="24"/>
                  <a:pt x="0" y="24"/>
                  <a:pt x="0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2" y="24"/>
                  <a:pt x="47" y="19"/>
                  <a:pt x="47" y="12"/>
                </a:cubicBezTo>
                <a:cubicBezTo>
                  <a:pt x="47" y="6"/>
                  <a:pt x="42" y="0"/>
                  <a:pt x="36" y="0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0" name="Freeform 76"/>
          <p:cNvSpPr/>
          <p:nvPr/>
        </p:nvSpPr>
        <p:spPr bwMode="auto">
          <a:xfrm>
            <a:off x="1582739" y="5473701"/>
            <a:ext cx="598488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1" name="Freeform 77"/>
          <p:cNvSpPr/>
          <p:nvPr/>
        </p:nvSpPr>
        <p:spPr bwMode="auto">
          <a:xfrm>
            <a:off x="1717676" y="5608638"/>
            <a:ext cx="463550" cy="466725"/>
          </a:xfrm>
          <a:custGeom>
            <a:avLst/>
            <a:gdLst>
              <a:gd name="T0" fmla="*/ 104 w 198"/>
              <a:gd name="T1" fmla="*/ 6 h 199"/>
              <a:gd name="T2" fmla="*/ 86 w 198"/>
              <a:gd name="T3" fmla="*/ 0 h 199"/>
              <a:gd name="T4" fmla="*/ 70 w 198"/>
              <a:gd name="T5" fmla="*/ 25 h 199"/>
              <a:gd name="T6" fmla="*/ 56 w 198"/>
              <a:gd name="T7" fmla="*/ 0 h 199"/>
              <a:gd name="T8" fmla="*/ 37 w 198"/>
              <a:gd name="T9" fmla="*/ 4 h 199"/>
              <a:gd name="T10" fmla="*/ 31 w 198"/>
              <a:gd name="T11" fmla="*/ 33 h 199"/>
              <a:gd name="T12" fmla="*/ 83 w 198"/>
              <a:gd name="T13" fmla="*/ 86 h 199"/>
              <a:gd name="T14" fmla="*/ 63 w 198"/>
              <a:gd name="T15" fmla="*/ 101 h 199"/>
              <a:gd name="T16" fmla="*/ 13 w 198"/>
              <a:gd name="T17" fmla="*/ 51 h 199"/>
              <a:gd name="T18" fmla="*/ 0 w 198"/>
              <a:gd name="T19" fmla="*/ 64 h 199"/>
              <a:gd name="T20" fmla="*/ 49 w 198"/>
              <a:gd name="T21" fmla="*/ 113 h 199"/>
              <a:gd name="T22" fmla="*/ 6 w 198"/>
              <a:gd name="T23" fmla="*/ 147 h 199"/>
              <a:gd name="T24" fmla="*/ 58 w 198"/>
              <a:gd name="T25" fmla="*/ 199 h 199"/>
              <a:gd name="T26" fmla="*/ 158 w 198"/>
              <a:gd name="T27" fmla="*/ 199 h 199"/>
              <a:gd name="T28" fmla="*/ 198 w 198"/>
              <a:gd name="T29" fmla="*/ 159 h 199"/>
              <a:gd name="T30" fmla="*/ 198 w 198"/>
              <a:gd name="T31" fmla="*/ 91 h 199"/>
              <a:gd name="T32" fmla="*/ 109 w 198"/>
              <a:gd name="T33" fmla="*/ 2 h 199"/>
              <a:gd name="T34" fmla="*/ 104 w 198"/>
              <a:gd name="T35" fmla="*/ 6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8" h="199">
                <a:moveTo>
                  <a:pt x="104" y="6"/>
                </a:moveTo>
                <a:cubicBezTo>
                  <a:pt x="86" y="0"/>
                  <a:pt x="86" y="0"/>
                  <a:pt x="86" y="0"/>
                </a:cubicBezTo>
                <a:cubicBezTo>
                  <a:pt x="70" y="25"/>
                  <a:pt x="70" y="25"/>
                  <a:pt x="70" y="25"/>
                </a:cubicBezTo>
                <a:cubicBezTo>
                  <a:pt x="56" y="0"/>
                  <a:pt x="56" y="0"/>
                  <a:pt x="56" y="0"/>
                </a:cubicBezTo>
                <a:cubicBezTo>
                  <a:pt x="37" y="4"/>
                  <a:pt x="37" y="4"/>
                  <a:pt x="37" y="4"/>
                </a:cubicBezTo>
                <a:cubicBezTo>
                  <a:pt x="31" y="33"/>
                  <a:pt x="31" y="33"/>
                  <a:pt x="31" y="33"/>
                </a:cubicBezTo>
                <a:cubicBezTo>
                  <a:pt x="83" y="86"/>
                  <a:pt x="83" y="86"/>
                  <a:pt x="83" y="86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13" y="51"/>
                  <a:pt x="13" y="51"/>
                  <a:pt x="13" y="51"/>
                </a:cubicBezTo>
                <a:cubicBezTo>
                  <a:pt x="0" y="64"/>
                  <a:pt x="0" y="64"/>
                  <a:pt x="0" y="64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6" y="147"/>
                  <a:pt x="6" y="147"/>
                  <a:pt x="6" y="147"/>
                </a:cubicBezTo>
                <a:cubicBezTo>
                  <a:pt x="58" y="199"/>
                  <a:pt x="58" y="199"/>
                  <a:pt x="58" y="199"/>
                </a:cubicBezTo>
                <a:cubicBezTo>
                  <a:pt x="158" y="199"/>
                  <a:pt x="158" y="199"/>
                  <a:pt x="158" y="199"/>
                </a:cubicBezTo>
                <a:cubicBezTo>
                  <a:pt x="180" y="199"/>
                  <a:pt x="198" y="181"/>
                  <a:pt x="198" y="159"/>
                </a:cubicBezTo>
                <a:cubicBezTo>
                  <a:pt x="198" y="91"/>
                  <a:pt x="198" y="91"/>
                  <a:pt x="198" y="91"/>
                </a:cubicBezTo>
                <a:cubicBezTo>
                  <a:pt x="109" y="2"/>
                  <a:pt x="109" y="2"/>
                  <a:pt x="109" y="2"/>
                </a:cubicBezTo>
                <a:lnTo>
                  <a:pt x="104" y="6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2" name="Rectangle 78"/>
          <p:cNvSpPr>
            <a:spLocks noChangeArrowheads="1"/>
          </p:cNvSpPr>
          <p:nvPr/>
        </p:nvSpPr>
        <p:spPr bwMode="auto">
          <a:xfrm>
            <a:off x="1717676" y="5702301"/>
            <a:ext cx="328613" cy="5556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3" name="Rectangle 79"/>
          <p:cNvSpPr>
            <a:spLocks noChangeArrowheads="1"/>
          </p:cNvSpPr>
          <p:nvPr/>
        </p:nvSpPr>
        <p:spPr bwMode="auto">
          <a:xfrm>
            <a:off x="1731964" y="5757863"/>
            <a:ext cx="300038" cy="1952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4" name="Freeform 80"/>
          <p:cNvSpPr>
            <a:spLocks noEditPoints="1"/>
          </p:cNvSpPr>
          <p:nvPr/>
        </p:nvSpPr>
        <p:spPr bwMode="auto">
          <a:xfrm>
            <a:off x="1776414" y="5595938"/>
            <a:ext cx="211138" cy="106363"/>
          </a:xfrm>
          <a:custGeom>
            <a:avLst/>
            <a:gdLst>
              <a:gd name="T0" fmla="*/ 68 w 90"/>
              <a:gd name="T1" fmla="*/ 0 h 45"/>
              <a:gd name="T2" fmla="*/ 45 w 90"/>
              <a:gd name="T3" fmla="*/ 23 h 45"/>
              <a:gd name="T4" fmla="*/ 22 w 90"/>
              <a:gd name="T5" fmla="*/ 0 h 45"/>
              <a:gd name="T6" fmla="*/ 0 w 90"/>
              <a:gd name="T7" fmla="*/ 23 h 45"/>
              <a:gd name="T8" fmla="*/ 22 w 90"/>
              <a:gd name="T9" fmla="*/ 45 h 45"/>
              <a:gd name="T10" fmla="*/ 45 w 90"/>
              <a:gd name="T11" fmla="*/ 45 h 45"/>
              <a:gd name="T12" fmla="*/ 68 w 90"/>
              <a:gd name="T13" fmla="*/ 45 h 45"/>
              <a:gd name="T14" fmla="*/ 90 w 90"/>
              <a:gd name="T15" fmla="*/ 23 h 45"/>
              <a:gd name="T16" fmla="*/ 68 w 90"/>
              <a:gd name="T17" fmla="*/ 0 h 45"/>
              <a:gd name="T18" fmla="*/ 33 w 90"/>
              <a:gd name="T19" fmla="*/ 34 h 45"/>
              <a:gd name="T20" fmla="*/ 22 w 90"/>
              <a:gd name="T21" fmla="*/ 34 h 45"/>
              <a:gd name="T22" fmla="*/ 11 w 90"/>
              <a:gd name="T23" fmla="*/ 23 h 45"/>
              <a:gd name="T24" fmla="*/ 22 w 90"/>
              <a:gd name="T25" fmla="*/ 12 h 45"/>
              <a:gd name="T26" fmla="*/ 33 w 90"/>
              <a:gd name="T27" fmla="*/ 23 h 45"/>
              <a:gd name="T28" fmla="*/ 33 w 90"/>
              <a:gd name="T29" fmla="*/ 34 h 45"/>
              <a:gd name="T30" fmla="*/ 68 w 90"/>
              <a:gd name="T31" fmla="*/ 34 h 45"/>
              <a:gd name="T32" fmla="*/ 57 w 90"/>
              <a:gd name="T33" fmla="*/ 34 h 45"/>
              <a:gd name="T34" fmla="*/ 57 w 90"/>
              <a:gd name="T35" fmla="*/ 23 h 45"/>
              <a:gd name="T36" fmla="*/ 68 w 90"/>
              <a:gd name="T37" fmla="*/ 12 h 45"/>
              <a:gd name="T38" fmla="*/ 79 w 90"/>
              <a:gd name="T39" fmla="*/ 23 h 45"/>
              <a:gd name="T40" fmla="*/ 68 w 90"/>
              <a:gd name="T41" fmla="*/ 3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0" h="45">
                <a:moveTo>
                  <a:pt x="68" y="0"/>
                </a:moveTo>
                <a:cubicBezTo>
                  <a:pt x="55" y="0"/>
                  <a:pt x="45" y="10"/>
                  <a:pt x="45" y="23"/>
                </a:cubicBezTo>
                <a:cubicBezTo>
                  <a:pt x="45" y="10"/>
                  <a:pt x="35" y="0"/>
                  <a:pt x="22" y="0"/>
                </a:cubicBezTo>
                <a:cubicBezTo>
                  <a:pt x="10" y="0"/>
                  <a:pt x="0" y="10"/>
                  <a:pt x="0" y="23"/>
                </a:cubicBezTo>
                <a:cubicBezTo>
                  <a:pt x="0" y="35"/>
                  <a:pt x="10" y="45"/>
                  <a:pt x="22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80" y="45"/>
                  <a:pt x="90" y="35"/>
                  <a:pt x="90" y="23"/>
                </a:cubicBezTo>
                <a:cubicBezTo>
                  <a:pt x="90" y="10"/>
                  <a:pt x="80" y="0"/>
                  <a:pt x="68" y="0"/>
                </a:cubicBezTo>
                <a:close/>
                <a:moveTo>
                  <a:pt x="33" y="34"/>
                </a:moveTo>
                <a:cubicBezTo>
                  <a:pt x="22" y="34"/>
                  <a:pt x="22" y="34"/>
                  <a:pt x="22" y="34"/>
                </a:cubicBezTo>
                <a:cubicBezTo>
                  <a:pt x="16" y="34"/>
                  <a:pt x="11" y="29"/>
                  <a:pt x="11" y="23"/>
                </a:cubicBezTo>
                <a:cubicBezTo>
                  <a:pt x="11" y="17"/>
                  <a:pt x="16" y="12"/>
                  <a:pt x="22" y="12"/>
                </a:cubicBezTo>
                <a:cubicBezTo>
                  <a:pt x="28" y="12"/>
                  <a:pt x="33" y="17"/>
                  <a:pt x="33" y="23"/>
                </a:cubicBezTo>
                <a:lnTo>
                  <a:pt x="33" y="34"/>
                </a:lnTo>
                <a:close/>
                <a:moveTo>
                  <a:pt x="68" y="34"/>
                </a:moveTo>
                <a:cubicBezTo>
                  <a:pt x="57" y="34"/>
                  <a:pt x="57" y="34"/>
                  <a:pt x="57" y="34"/>
                </a:cubicBezTo>
                <a:cubicBezTo>
                  <a:pt x="57" y="23"/>
                  <a:pt x="57" y="23"/>
                  <a:pt x="57" y="23"/>
                </a:cubicBezTo>
                <a:cubicBezTo>
                  <a:pt x="57" y="17"/>
                  <a:pt x="62" y="12"/>
                  <a:pt x="68" y="12"/>
                </a:cubicBezTo>
                <a:cubicBezTo>
                  <a:pt x="74" y="12"/>
                  <a:pt x="79" y="17"/>
                  <a:pt x="79" y="23"/>
                </a:cubicBezTo>
                <a:cubicBezTo>
                  <a:pt x="79" y="29"/>
                  <a:pt x="74" y="34"/>
                  <a:pt x="68" y="34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5" name="Rectangle 81"/>
          <p:cNvSpPr>
            <a:spLocks noChangeArrowheads="1"/>
          </p:cNvSpPr>
          <p:nvPr/>
        </p:nvSpPr>
        <p:spPr bwMode="auto">
          <a:xfrm>
            <a:off x="1854201" y="5757863"/>
            <a:ext cx="55563" cy="195263"/>
          </a:xfrm>
          <a:prstGeom prst="rect">
            <a:avLst/>
          </a:pr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6" name="Rectangle 82"/>
          <p:cNvSpPr>
            <a:spLocks noChangeArrowheads="1"/>
          </p:cNvSpPr>
          <p:nvPr/>
        </p:nvSpPr>
        <p:spPr bwMode="auto">
          <a:xfrm>
            <a:off x="1854201" y="5702301"/>
            <a:ext cx="55563" cy="55563"/>
          </a:xfrm>
          <a:prstGeom prst="rect">
            <a:avLst/>
          </a:pr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7" name="Freeform 83"/>
          <p:cNvSpPr/>
          <p:nvPr/>
        </p:nvSpPr>
        <p:spPr bwMode="auto">
          <a:xfrm>
            <a:off x="644526" y="5473701"/>
            <a:ext cx="600075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8" name="Freeform 84"/>
          <p:cNvSpPr/>
          <p:nvPr/>
        </p:nvSpPr>
        <p:spPr bwMode="auto">
          <a:xfrm>
            <a:off x="809626" y="5608638"/>
            <a:ext cx="434975" cy="466725"/>
          </a:xfrm>
          <a:custGeom>
            <a:avLst/>
            <a:gdLst>
              <a:gd name="T0" fmla="*/ 58 w 186"/>
              <a:gd name="T1" fmla="*/ 0 h 199"/>
              <a:gd name="T2" fmla="*/ 0 w 186"/>
              <a:gd name="T3" fmla="*/ 116 h 199"/>
              <a:gd name="T4" fmla="*/ 83 w 186"/>
              <a:gd name="T5" fmla="*/ 199 h 199"/>
              <a:gd name="T6" fmla="*/ 146 w 186"/>
              <a:gd name="T7" fmla="*/ 199 h 199"/>
              <a:gd name="T8" fmla="*/ 186 w 186"/>
              <a:gd name="T9" fmla="*/ 159 h 199"/>
              <a:gd name="T10" fmla="*/ 186 w 186"/>
              <a:gd name="T11" fmla="*/ 128 h 199"/>
              <a:gd name="T12" fmla="*/ 58 w 186"/>
              <a:gd name="T13" fmla="*/ 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6" h="199">
                <a:moveTo>
                  <a:pt x="58" y="0"/>
                </a:moveTo>
                <a:cubicBezTo>
                  <a:pt x="0" y="116"/>
                  <a:pt x="0" y="116"/>
                  <a:pt x="0" y="116"/>
                </a:cubicBezTo>
                <a:cubicBezTo>
                  <a:pt x="83" y="199"/>
                  <a:pt x="83" y="199"/>
                  <a:pt x="83" y="199"/>
                </a:cubicBezTo>
                <a:cubicBezTo>
                  <a:pt x="146" y="199"/>
                  <a:pt x="146" y="199"/>
                  <a:pt x="146" y="199"/>
                </a:cubicBezTo>
                <a:cubicBezTo>
                  <a:pt x="168" y="199"/>
                  <a:pt x="186" y="181"/>
                  <a:pt x="186" y="159"/>
                </a:cubicBezTo>
                <a:cubicBezTo>
                  <a:pt x="186" y="128"/>
                  <a:pt x="186" y="128"/>
                  <a:pt x="186" y="128"/>
                </a:cubicBezTo>
                <a:lnTo>
                  <a:pt x="58" y="0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9" name="Freeform 85"/>
          <p:cNvSpPr/>
          <p:nvPr/>
        </p:nvSpPr>
        <p:spPr bwMode="auto">
          <a:xfrm>
            <a:off x="809626" y="5608638"/>
            <a:ext cx="271463" cy="271463"/>
          </a:xfrm>
          <a:custGeom>
            <a:avLst/>
            <a:gdLst>
              <a:gd name="T0" fmla="*/ 171 w 171"/>
              <a:gd name="T1" fmla="*/ 171 h 171"/>
              <a:gd name="T2" fmla="*/ 128 w 171"/>
              <a:gd name="T3" fmla="*/ 85 h 171"/>
              <a:gd name="T4" fmla="*/ 146 w 171"/>
              <a:gd name="T5" fmla="*/ 85 h 171"/>
              <a:gd name="T6" fmla="*/ 85 w 171"/>
              <a:gd name="T7" fmla="*/ 0 h 171"/>
              <a:gd name="T8" fmla="*/ 25 w 171"/>
              <a:gd name="T9" fmla="*/ 85 h 171"/>
              <a:gd name="T10" fmla="*/ 43 w 171"/>
              <a:gd name="T11" fmla="*/ 85 h 171"/>
              <a:gd name="T12" fmla="*/ 0 w 171"/>
              <a:gd name="T13" fmla="*/ 171 h 171"/>
              <a:gd name="T14" fmla="*/ 171 w 171"/>
              <a:gd name="T15" fmla="*/ 171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1" h="171">
                <a:moveTo>
                  <a:pt x="171" y="171"/>
                </a:moveTo>
                <a:lnTo>
                  <a:pt x="128" y="85"/>
                </a:lnTo>
                <a:lnTo>
                  <a:pt x="146" y="85"/>
                </a:lnTo>
                <a:lnTo>
                  <a:pt x="85" y="0"/>
                </a:lnTo>
                <a:lnTo>
                  <a:pt x="25" y="85"/>
                </a:lnTo>
                <a:lnTo>
                  <a:pt x="43" y="85"/>
                </a:lnTo>
                <a:lnTo>
                  <a:pt x="0" y="171"/>
                </a:lnTo>
                <a:lnTo>
                  <a:pt x="171" y="171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0" name="Rectangle 86"/>
          <p:cNvSpPr>
            <a:spLocks noChangeArrowheads="1"/>
          </p:cNvSpPr>
          <p:nvPr/>
        </p:nvSpPr>
        <p:spPr bwMode="auto">
          <a:xfrm>
            <a:off x="917576" y="5880101"/>
            <a:ext cx="55563" cy="8413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1" name="Freeform 87"/>
          <p:cNvSpPr/>
          <p:nvPr/>
        </p:nvSpPr>
        <p:spPr bwMode="auto">
          <a:xfrm>
            <a:off x="10952164" y="4537076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2" name="Freeform 88"/>
          <p:cNvSpPr/>
          <p:nvPr/>
        </p:nvSpPr>
        <p:spPr bwMode="auto">
          <a:xfrm>
            <a:off x="11056939" y="4705351"/>
            <a:ext cx="493713" cy="431800"/>
          </a:xfrm>
          <a:custGeom>
            <a:avLst/>
            <a:gdLst>
              <a:gd name="T0" fmla="*/ 211 w 211"/>
              <a:gd name="T1" fmla="*/ 144 h 184"/>
              <a:gd name="T2" fmla="*/ 211 w 211"/>
              <a:gd name="T3" fmla="*/ 83 h 184"/>
              <a:gd name="T4" fmla="*/ 134 w 211"/>
              <a:gd name="T5" fmla="*/ 7 h 184"/>
              <a:gd name="T6" fmla="*/ 75 w 211"/>
              <a:gd name="T7" fmla="*/ 11 h 184"/>
              <a:gd name="T8" fmla="*/ 72 w 211"/>
              <a:gd name="T9" fmla="*/ 37 h 184"/>
              <a:gd name="T10" fmla="*/ 37 w 211"/>
              <a:gd name="T11" fmla="*/ 2 h 184"/>
              <a:gd name="T12" fmla="*/ 30 w 211"/>
              <a:gd name="T13" fmla="*/ 9 h 184"/>
              <a:gd name="T14" fmla="*/ 21 w 211"/>
              <a:gd name="T15" fmla="*/ 0 h 184"/>
              <a:gd name="T16" fmla="*/ 0 w 211"/>
              <a:gd name="T17" fmla="*/ 21 h 184"/>
              <a:gd name="T18" fmla="*/ 9 w 211"/>
              <a:gd name="T19" fmla="*/ 30 h 184"/>
              <a:gd name="T20" fmla="*/ 5 w 211"/>
              <a:gd name="T21" fmla="*/ 35 h 184"/>
              <a:gd name="T22" fmla="*/ 70 w 211"/>
              <a:gd name="T23" fmla="*/ 100 h 184"/>
              <a:gd name="T24" fmla="*/ 73 w 211"/>
              <a:gd name="T25" fmla="*/ 134 h 184"/>
              <a:gd name="T26" fmla="*/ 123 w 211"/>
              <a:gd name="T27" fmla="*/ 184 h 184"/>
              <a:gd name="T28" fmla="*/ 171 w 211"/>
              <a:gd name="T29" fmla="*/ 184 h 184"/>
              <a:gd name="T30" fmla="*/ 211 w 211"/>
              <a:gd name="T31" fmla="*/ 14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11" h="184">
                <a:moveTo>
                  <a:pt x="211" y="144"/>
                </a:moveTo>
                <a:cubicBezTo>
                  <a:pt x="211" y="83"/>
                  <a:pt x="211" y="83"/>
                  <a:pt x="211" y="83"/>
                </a:cubicBezTo>
                <a:cubicBezTo>
                  <a:pt x="134" y="7"/>
                  <a:pt x="134" y="7"/>
                  <a:pt x="134" y="7"/>
                </a:cubicBezTo>
                <a:cubicBezTo>
                  <a:pt x="75" y="11"/>
                  <a:pt x="75" y="11"/>
                  <a:pt x="75" y="11"/>
                </a:cubicBezTo>
                <a:cubicBezTo>
                  <a:pt x="72" y="37"/>
                  <a:pt x="72" y="37"/>
                  <a:pt x="72" y="37"/>
                </a:cubicBezTo>
                <a:cubicBezTo>
                  <a:pt x="37" y="2"/>
                  <a:pt x="37" y="2"/>
                  <a:pt x="37" y="2"/>
                </a:cubicBezTo>
                <a:cubicBezTo>
                  <a:pt x="30" y="9"/>
                  <a:pt x="30" y="9"/>
                  <a:pt x="30" y="9"/>
                </a:cubicBezTo>
                <a:cubicBezTo>
                  <a:pt x="21" y="0"/>
                  <a:pt x="21" y="0"/>
                  <a:pt x="21" y="0"/>
                </a:cubicBezTo>
                <a:cubicBezTo>
                  <a:pt x="0" y="21"/>
                  <a:pt x="0" y="21"/>
                  <a:pt x="0" y="21"/>
                </a:cubicBezTo>
                <a:cubicBezTo>
                  <a:pt x="9" y="30"/>
                  <a:pt x="9" y="30"/>
                  <a:pt x="9" y="30"/>
                </a:cubicBezTo>
                <a:cubicBezTo>
                  <a:pt x="5" y="35"/>
                  <a:pt x="5" y="35"/>
                  <a:pt x="5" y="35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73" y="134"/>
                  <a:pt x="73" y="134"/>
                  <a:pt x="73" y="134"/>
                </a:cubicBezTo>
                <a:cubicBezTo>
                  <a:pt x="123" y="184"/>
                  <a:pt x="123" y="184"/>
                  <a:pt x="123" y="184"/>
                </a:cubicBezTo>
                <a:cubicBezTo>
                  <a:pt x="171" y="184"/>
                  <a:pt x="171" y="184"/>
                  <a:pt x="171" y="184"/>
                </a:cubicBezTo>
                <a:cubicBezTo>
                  <a:pt x="193" y="184"/>
                  <a:pt x="211" y="166"/>
                  <a:pt x="211" y="144"/>
                </a:cubicBez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3" name="Freeform 89"/>
          <p:cNvSpPr>
            <a:spLocks noEditPoints="1"/>
          </p:cNvSpPr>
          <p:nvPr/>
        </p:nvSpPr>
        <p:spPr bwMode="auto">
          <a:xfrm>
            <a:off x="11052176" y="4694238"/>
            <a:ext cx="107950" cy="109538"/>
          </a:xfrm>
          <a:custGeom>
            <a:avLst/>
            <a:gdLst>
              <a:gd name="T0" fmla="*/ 23 w 46"/>
              <a:gd name="T1" fmla="*/ 0 h 47"/>
              <a:gd name="T2" fmla="*/ 0 w 46"/>
              <a:gd name="T3" fmla="*/ 24 h 47"/>
              <a:gd name="T4" fmla="*/ 23 w 46"/>
              <a:gd name="T5" fmla="*/ 47 h 47"/>
              <a:gd name="T6" fmla="*/ 46 w 46"/>
              <a:gd name="T7" fmla="*/ 24 h 47"/>
              <a:gd name="T8" fmla="*/ 23 w 46"/>
              <a:gd name="T9" fmla="*/ 0 h 47"/>
              <a:gd name="T10" fmla="*/ 23 w 46"/>
              <a:gd name="T11" fmla="*/ 35 h 47"/>
              <a:gd name="T12" fmla="*/ 11 w 46"/>
              <a:gd name="T13" fmla="*/ 24 h 47"/>
              <a:gd name="T14" fmla="*/ 23 w 46"/>
              <a:gd name="T15" fmla="*/ 12 h 47"/>
              <a:gd name="T16" fmla="*/ 35 w 46"/>
              <a:gd name="T17" fmla="*/ 24 h 47"/>
              <a:gd name="T18" fmla="*/ 23 w 46"/>
              <a:gd name="T19" fmla="*/ 35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6" h="47">
                <a:moveTo>
                  <a:pt x="23" y="0"/>
                </a:moveTo>
                <a:cubicBezTo>
                  <a:pt x="10" y="0"/>
                  <a:pt x="0" y="11"/>
                  <a:pt x="0" y="24"/>
                </a:cubicBezTo>
                <a:cubicBezTo>
                  <a:pt x="0" y="36"/>
                  <a:pt x="10" y="47"/>
                  <a:pt x="23" y="47"/>
                </a:cubicBezTo>
                <a:cubicBezTo>
                  <a:pt x="36" y="47"/>
                  <a:pt x="46" y="36"/>
                  <a:pt x="46" y="24"/>
                </a:cubicBezTo>
                <a:cubicBezTo>
                  <a:pt x="46" y="11"/>
                  <a:pt x="36" y="0"/>
                  <a:pt x="23" y="0"/>
                </a:cubicBezTo>
                <a:close/>
                <a:moveTo>
                  <a:pt x="23" y="35"/>
                </a:moveTo>
                <a:cubicBezTo>
                  <a:pt x="17" y="35"/>
                  <a:pt x="11" y="30"/>
                  <a:pt x="11" y="24"/>
                </a:cubicBezTo>
                <a:cubicBezTo>
                  <a:pt x="11" y="17"/>
                  <a:pt x="17" y="12"/>
                  <a:pt x="23" y="12"/>
                </a:cubicBezTo>
                <a:cubicBezTo>
                  <a:pt x="29" y="12"/>
                  <a:pt x="35" y="17"/>
                  <a:pt x="35" y="24"/>
                </a:cubicBezTo>
                <a:cubicBezTo>
                  <a:pt x="35" y="30"/>
                  <a:pt x="29" y="35"/>
                  <a:pt x="23" y="35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4" name="Freeform 90"/>
          <p:cNvSpPr/>
          <p:nvPr/>
        </p:nvSpPr>
        <p:spPr bwMode="auto">
          <a:xfrm>
            <a:off x="11195051" y="4694238"/>
            <a:ext cx="209550" cy="355600"/>
          </a:xfrm>
          <a:custGeom>
            <a:avLst/>
            <a:gdLst>
              <a:gd name="T0" fmla="*/ 18 w 89"/>
              <a:gd name="T1" fmla="*/ 45 h 152"/>
              <a:gd name="T2" fmla="*/ 26 w 89"/>
              <a:gd name="T3" fmla="*/ 26 h 152"/>
              <a:gd name="T4" fmla="*/ 45 w 89"/>
              <a:gd name="T5" fmla="*/ 18 h 152"/>
              <a:gd name="T6" fmla="*/ 65 w 89"/>
              <a:gd name="T7" fmla="*/ 26 h 152"/>
              <a:gd name="T8" fmla="*/ 71 w 89"/>
              <a:gd name="T9" fmla="*/ 35 h 152"/>
              <a:gd name="T10" fmla="*/ 89 w 89"/>
              <a:gd name="T11" fmla="*/ 35 h 152"/>
              <a:gd name="T12" fmla="*/ 45 w 89"/>
              <a:gd name="T13" fmla="*/ 0 h 152"/>
              <a:gd name="T14" fmla="*/ 0 w 89"/>
              <a:gd name="T15" fmla="*/ 45 h 152"/>
              <a:gd name="T16" fmla="*/ 0 w 89"/>
              <a:gd name="T17" fmla="*/ 107 h 152"/>
              <a:gd name="T18" fmla="*/ 0 w 89"/>
              <a:gd name="T19" fmla="*/ 107 h 152"/>
              <a:gd name="T20" fmla="*/ 0 w 89"/>
              <a:gd name="T21" fmla="*/ 107 h 152"/>
              <a:gd name="T22" fmla="*/ 45 w 89"/>
              <a:gd name="T23" fmla="*/ 152 h 152"/>
              <a:gd name="T24" fmla="*/ 89 w 89"/>
              <a:gd name="T25" fmla="*/ 117 h 152"/>
              <a:gd name="T26" fmla="*/ 71 w 89"/>
              <a:gd name="T27" fmla="*/ 117 h 152"/>
              <a:gd name="T28" fmla="*/ 65 w 89"/>
              <a:gd name="T29" fmla="*/ 127 h 152"/>
              <a:gd name="T30" fmla="*/ 45 w 89"/>
              <a:gd name="T31" fmla="*/ 135 h 152"/>
              <a:gd name="T32" fmla="*/ 26 w 89"/>
              <a:gd name="T33" fmla="*/ 127 h 152"/>
              <a:gd name="T34" fmla="*/ 18 w 89"/>
              <a:gd name="T35" fmla="*/ 107 h 152"/>
              <a:gd name="T36" fmla="*/ 18 w 89"/>
              <a:gd name="T37" fmla="*/ 107 h 152"/>
              <a:gd name="T38" fmla="*/ 18 w 89"/>
              <a:gd name="T39" fmla="*/ 4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9" h="152">
                <a:moveTo>
                  <a:pt x="18" y="45"/>
                </a:moveTo>
                <a:cubicBezTo>
                  <a:pt x="18" y="38"/>
                  <a:pt x="20" y="31"/>
                  <a:pt x="26" y="26"/>
                </a:cubicBezTo>
                <a:cubicBezTo>
                  <a:pt x="31" y="20"/>
                  <a:pt x="38" y="18"/>
                  <a:pt x="45" y="18"/>
                </a:cubicBezTo>
                <a:cubicBezTo>
                  <a:pt x="53" y="18"/>
                  <a:pt x="60" y="20"/>
                  <a:pt x="65" y="26"/>
                </a:cubicBezTo>
                <a:cubicBezTo>
                  <a:pt x="68" y="28"/>
                  <a:pt x="70" y="32"/>
                  <a:pt x="71" y="35"/>
                </a:cubicBezTo>
                <a:cubicBezTo>
                  <a:pt x="89" y="35"/>
                  <a:pt x="89" y="35"/>
                  <a:pt x="89" y="35"/>
                </a:cubicBezTo>
                <a:cubicBezTo>
                  <a:pt x="85" y="15"/>
                  <a:pt x="67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32"/>
                  <a:pt x="20" y="152"/>
                  <a:pt x="45" y="152"/>
                </a:cubicBezTo>
                <a:cubicBezTo>
                  <a:pt x="67" y="152"/>
                  <a:pt x="85" y="137"/>
                  <a:pt x="89" y="117"/>
                </a:cubicBezTo>
                <a:cubicBezTo>
                  <a:pt x="71" y="117"/>
                  <a:pt x="71" y="117"/>
                  <a:pt x="71" y="117"/>
                </a:cubicBezTo>
                <a:cubicBezTo>
                  <a:pt x="70" y="121"/>
                  <a:pt x="68" y="124"/>
                  <a:pt x="65" y="127"/>
                </a:cubicBezTo>
                <a:cubicBezTo>
                  <a:pt x="60" y="132"/>
                  <a:pt x="53" y="135"/>
                  <a:pt x="45" y="135"/>
                </a:cubicBezTo>
                <a:cubicBezTo>
                  <a:pt x="38" y="135"/>
                  <a:pt x="31" y="132"/>
                  <a:pt x="26" y="127"/>
                </a:cubicBezTo>
                <a:cubicBezTo>
                  <a:pt x="20" y="121"/>
                  <a:pt x="18" y="114"/>
                  <a:pt x="18" y="107"/>
                </a:cubicBezTo>
                <a:cubicBezTo>
                  <a:pt x="18" y="107"/>
                  <a:pt x="18" y="107"/>
                  <a:pt x="18" y="107"/>
                </a:cubicBezTo>
                <a:lnTo>
                  <a:pt x="18" y="4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5" name="Freeform 91"/>
          <p:cNvSpPr/>
          <p:nvPr/>
        </p:nvSpPr>
        <p:spPr bwMode="auto">
          <a:xfrm>
            <a:off x="10015539" y="4537076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6" name="Freeform 92"/>
          <p:cNvSpPr/>
          <p:nvPr/>
        </p:nvSpPr>
        <p:spPr bwMode="auto">
          <a:xfrm>
            <a:off x="10136189" y="4694238"/>
            <a:ext cx="477838" cy="442913"/>
          </a:xfrm>
          <a:custGeom>
            <a:avLst/>
            <a:gdLst>
              <a:gd name="T0" fmla="*/ 75 w 204"/>
              <a:gd name="T1" fmla="*/ 11 h 189"/>
              <a:gd name="T2" fmla="*/ 72 w 204"/>
              <a:gd name="T3" fmla="*/ 39 h 189"/>
              <a:gd name="T4" fmla="*/ 40 w 204"/>
              <a:gd name="T5" fmla="*/ 6 h 189"/>
              <a:gd name="T6" fmla="*/ 33 w 204"/>
              <a:gd name="T7" fmla="*/ 13 h 189"/>
              <a:gd name="T8" fmla="*/ 22 w 204"/>
              <a:gd name="T9" fmla="*/ 1 h 189"/>
              <a:gd name="T10" fmla="*/ 0 w 204"/>
              <a:gd name="T11" fmla="*/ 23 h 189"/>
              <a:gd name="T12" fmla="*/ 12 w 204"/>
              <a:gd name="T13" fmla="*/ 34 h 189"/>
              <a:gd name="T14" fmla="*/ 7 w 204"/>
              <a:gd name="T15" fmla="*/ 39 h 189"/>
              <a:gd name="T16" fmla="*/ 67 w 204"/>
              <a:gd name="T17" fmla="*/ 99 h 189"/>
              <a:gd name="T18" fmla="*/ 62 w 204"/>
              <a:gd name="T19" fmla="*/ 151 h 189"/>
              <a:gd name="T20" fmla="*/ 100 w 204"/>
              <a:gd name="T21" fmla="*/ 189 h 189"/>
              <a:gd name="T22" fmla="*/ 164 w 204"/>
              <a:gd name="T23" fmla="*/ 189 h 189"/>
              <a:gd name="T24" fmla="*/ 204 w 204"/>
              <a:gd name="T25" fmla="*/ 149 h 189"/>
              <a:gd name="T26" fmla="*/ 204 w 204"/>
              <a:gd name="T27" fmla="*/ 52 h 189"/>
              <a:gd name="T28" fmla="*/ 152 w 204"/>
              <a:gd name="T29" fmla="*/ 0 h 189"/>
              <a:gd name="T30" fmla="*/ 75 w 204"/>
              <a:gd name="T31" fmla="*/ 11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4" h="189">
                <a:moveTo>
                  <a:pt x="75" y="11"/>
                </a:moveTo>
                <a:cubicBezTo>
                  <a:pt x="72" y="39"/>
                  <a:pt x="72" y="39"/>
                  <a:pt x="72" y="39"/>
                </a:cubicBezTo>
                <a:cubicBezTo>
                  <a:pt x="40" y="6"/>
                  <a:pt x="40" y="6"/>
                  <a:pt x="40" y="6"/>
                </a:cubicBezTo>
                <a:cubicBezTo>
                  <a:pt x="33" y="13"/>
                  <a:pt x="33" y="13"/>
                  <a:pt x="33" y="13"/>
                </a:cubicBezTo>
                <a:cubicBezTo>
                  <a:pt x="22" y="1"/>
                  <a:pt x="22" y="1"/>
                  <a:pt x="22" y="1"/>
                </a:cubicBezTo>
                <a:cubicBezTo>
                  <a:pt x="0" y="23"/>
                  <a:pt x="0" y="23"/>
                  <a:pt x="0" y="23"/>
                </a:cubicBezTo>
                <a:cubicBezTo>
                  <a:pt x="12" y="34"/>
                  <a:pt x="12" y="34"/>
                  <a:pt x="12" y="34"/>
                </a:cubicBezTo>
                <a:cubicBezTo>
                  <a:pt x="7" y="39"/>
                  <a:pt x="7" y="39"/>
                  <a:pt x="7" y="39"/>
                </a:cubicBezTo>
                <a:cubicBezTo>
                  <a:pt x="67" y="99"/>
                  <a:pt x="67" y="99"/>
                  <a:pt x="67" y="99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100" y="189"/>
                  <a:pt x="100" y="189"/>
                  <a:pt x="100" y="189"/>
                </a:cubicBezTo>
                <a:cubicBezTo>
                  <a:pt x="164" y="189"/>
                  <a:pt x="164" y="189"/>
                  <a:pt x="164" y="189"/>
                </a:cubicBezTo>
                <a:cubicBezTo>
                  <a:pt x="186" y="189"/>
                  <a:pt x="204" y="171"/>
                  <a:pt x="204" y="149"/>
                </a:cubicBezTo>
                <a:cubicBezTo>
                  <a:pt x="204" y="52"/>
                  <a:pt x="204" y="52"/>
                  <a:pt x="204" y="52"/>
                </a:cubicBezTo>
                <a:cubicBezTo>
                  <a:pt x="152" y="0"/>
                  <a:pt x="152" y="0"/>
                  <a:pt x="152" y="0"/>
                </a:cubicBezTo>
                <a:lnTo>
                  <a:pt x="75" y="11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7" name="Freeform 93"/>
          <p:cNvSpPr/>
          <p:nvPr/>
        </p:nvSpPr>
        <p:spPr bwMode="auto">
          <a:xfrm>
            <a:off x="10282239" y="4694238"/>
            <a:ext cx="211138" cy="354013"/>
          </a:xfrm>
          <a:custGeom>
            <a:avLst/>
            <a:gdLst>
              <a:gd name="T0" fmla="*/ 133 w 133"/>
              <a:gd name="T1" fmla="*/ 25 h 223"/>
              <a:gd name="T2" fmla="*/ 133 w 133"/>
              <a:gd name="T3" fmla="*/ 0 h 223"/>
              <a:gd name="T4" fmla="*/ 25 w 133"/>
              <a:gd name="T5" fmla="*/ 0 h 223"/>
              <a:gd name="T6" fmla="*/ 0 w 133"/>
              <a:gd name="T7" fmla="*/ 0 h 223"/>
              <a:gd name="T8" fmla="*/ 0 w 133"/>
              <a:gd name="T9" fmla="*/ 223 h 223"/>
              <a:gd name="T10" fmla="*/ 25 w 133"/>
              <a:gd name="T11" fmla="*/ 223 h 223"/>
              <a:gd name="T12" fmla="*/ 25 w 133"/>
              <a:gd name="T13" fmla="*/ 110 h 223"/>
              <a:gd name="T14" fmla="*/ 103 w 133"/>
              <a:gd name="T15" fmla="*/ 110 h 223"/>
              <a:gd name="T16" fmla="*/ 103 w 133"/>
              <a:gd name="T17" fmla="*/ 85 h 223"/>
              <a:gd name="T18" fmla="*/ 25 w 133"/>
              <a:gd name="T19" fmla="*/ 85 h 223"/>
              <a:gd name="T20" fmla="*/ 25 w 133"/>
              <a:gd name="T21" fmla="*/ 25 h 223"/>
              <a:gd name="T22" fmla="*/ 133 w 133"/>
              <a:gd name="T23" fmla="*/ 25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3" h="223">
                <a:moveTo>
                  <a:pt x="133" y="25"/>
                </a:moveTo>
                <a:lnTo>
                  <a:pt x="133" y="0"/>
                </a:lnTo>
                <a:lnTo>
                  <a:pt x="25" y="0"/>
                </a:lnTo>
                <a:lnTo>
                  <a:pt x="0" y="0"/>
                </a:lnTo>
                <a:lnTo>
                  <a:pt x="0" y="223"/>
                </a:lnTo>
                <a:lnTo>
                  <a:pt x="25" y="223"/>
                </a:lnTo>
                <a:lnTo>
                  <a:pt x="25" y="110"/>
                </a:lnTo>
                <a:lnTo>
                  <a:pt x="103" y="110"/>
                </a:lnTo>
                <a:lnTo>
                  <a:pt x="103" y="85"/>
                </a:lnTo>
                <a:lnTo>
                  <a:pt x="25" y="85"/>
                </a:lnTo>
                <a:lnTo>
                  <a:pt x="25" y="25"/>
                </a:lnTo>
                <a:lnTo>
                  <a:pt x="133" y="2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8" name="Freeform 94"/>
          <p:cNvSpPr>
            <a:spLocks noEditPoints="1"/>
          </p:cNvSpPr>
          <p:nvPr/>
        </p:nvSpPr>
        <p:spPr bwMode="auto">
          <a:xfrm>
            <a:off x="10136189" y="4694238"/>
            <a:ext cx="111125" cy="107950"/>
          </a:xfrm>
          <a:custGeom>
            <a:avLst/>
            <a:gdLst>
              <a:gd name="T0" fmla="*/ 23 w 47"/>
              <a:gd name="T1" fmla="*/ 0 h 46"/>
              <a:gd name="T2" fmla="*/ 0 w 47"/>
              <a:gd name="T3" fmla="*/ 23 h 46"/>
              <a:gd name="T4" fmla="*/ 23 w 47"/>
              <a:gd name="T5" fmla="*/ 46 h 46"/>
              <a:gd name="T6" fmla="*/ 47 w 47"/>
              <a:gd name="T7" fmla="*/ 23 h 46"/>
              <a:gd name="T8" fmla="*/ 23 w 47"/>
              <a:gd name="T9" fmla="*/ 0 h 46"/>
              <a:gd name="T10" fmla="*/ 23 w 47"/>
              <a:gd name="T11" fmla="*/ 34 h 46"/>
              <a:gd name="T12" fmla="*/ 12 w 47"/>
              <a:gd name="T13" fmla="*/ 23 h 46"/>
              <a:gd name="T14" fmla="*/ 23 w 47"/>
              <a:gd name="T15" fmla="*/ 11 h 46"/>
              <a:gd name="T16" fmla="*/ 35 w 47"/>
              <a:gd name="T17" fmla="*/ 23 h 46"/>
              <a:gd name="T18" fmla="*/ 23 w 47"/>
              <a:gd name="T19" fmla="*/ 3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46">
                <a:moveTo>
                  <a:pt x="23" y="0"/>
                </a:moveTo>
                <a:cubicBezTo>
                  <a:pt x="11" y="0"/>
                  <a:pt x="0" y="10"/>
                  <a:pt x="0" y="23"/>
                </a:cubicBezTo>
                <a:cubicBezTo>
                  <a:pt x="0" y="36"/>
                  <a:pt x="11" y="46"/>
                  <a:pt x="23" y="46"/>
                </a:cubicBezTo>
                <a:cubicBezTo>
                  <a:pt x="36" y="46"/>
                  <a:pt x="47" y="36"/>
                  <a:pt x="47" y="23"/>
                </a:cubicBezTo>
                <a:cubicBezTo>
                  <a:pt x="47" y="10"/>
                  <a:pt x="36" y="0"/>
                  <a:pt x="23" y="0"/>
                </a:cubicBezTo>
                <a:close/>
                <a:moveTo>
                  <a:pt x="23" y="34"/>
                </a:moveTo>
                <a:cubicBezTo>
                  <a:pt x="17" y="34"/>
                  <a:pt x="12" y="29"/>
                  <a:pt x="12" y="23"/>
                </a:cubicBezTo>
                <a:cubicBezTo>
                  <a:pt x="12" y="16"/>
                  <a:pt x="17" y="11"/>
                  <a:pt x="23" y="11"/>
                </a:cubicBezTo>
                <a:cubicBezTo>
                  <a:pt x="30" y="11"/>
                  <a:pt x="35" y="16"/>
                  <a:pt x="35" y="23"/>
                </a:cubicBezTo>
                <a:cubicBezTo>
                  <a:pt x="35" y="29"/>
                  <a:pt x="30" y="34"/>
                  <a:pt x="23" y="34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9" name="Freeform 95"/>
          <p:cNvSpPr/>
          <p:nvPr/>
        </p:nvSpPr>
        <p:spPr bwMode="auto">
          <a:xfrm>
            <a:off x="9077326" y="4537076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0" name="Freeform 96"/>
          <p:cNvSpPr/>
          <p:nvPr/>
        </p:nvSpPr>
        <p:spPr bwMode="auto">
          <a:xfrm>
            <a:off x="9229726" y="4686301"/>
            <a:ext cx="447675" cy="450850"/>
          </a:xfrm>
          <a:custGeom>
            <a:avLst/>
            <a:gdLst>
              <a:gd name="T0" fmla="*/ 133 w 191"/>
              <a:gd name="T1" fmla="*/ 0 h 192"/>
              <a:gd name="T2" fmla="*/ 0 w 191"/>
              <a:gd name="T3" fmla="*/ 133 h 192"/>
              <a:gd name="T4" fmla="*/ 58 w 191"/>
              <a:gd name="T5" fmla="*/ 192 h 192"/>
              <a:gd name="T6" fmla="*/ 151 w 191"/>
              <a:gd name="T7" fmla="*/ 192 h 192"/>
              <a:gd name="T8" fmla="*/ 191 w 191"/>
              <a:gd name="T9" fmla="*/ 152 h 192"/>
              <a:gd name="T10" fmla="*/ 191 w 191"/>
              <a:gd name="T11" fmla="*/ 59 h 192"/>
              <a:gd name="T12" fmla="*/ 133 w 191"/>
              <a:gd name="T13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1" h="192">
                <a:moveTo>
                  <a:pt x="133" y="0"/>
                </a:moveTo>
                <a:cubicBezTo>
                  <a:pt x="0" y="133"/>
                  <a:pt x="0" y="133"/>
                  <a:pt x="0" y="133"/>
                </a:cubicBezTo>
                <a:cubicBezTo>
                  <a:pt x="58" y="192"/>
                  <a:pt x="58" y="192"/>
                  <a:pt x="58" y="192"/>
                </a:cubicBezTo>
                <a:cubicBezTo>
                  <a:pt x="151" y="192"/>
                  <a:pt x="151" y="192"/>
                  <a:pt x="151" y="192"/>
                </a:cubicBezTo>
                <a:cubicBezTo>
                  <a:pt x="173" y="192"/>
                  <a:pt x="191" y="174"/>
                  <a:pt x="191" y="152"/>
                </a:cubicBezTo>
                <a:cubicBezTo>
                  <a:pt x="191" y="59"/>
                  <a:pt x="191" y="59"/>
                  <a:pt x="191" y="59"/>
                </a:cubicBezTo>
                <a:lnTo>
                  <a:pt x="133" y="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1" name="Freeform 97"/>
          <p:cNvSpPr/>
          <p:nvPr/>
        </p:nvSpPr>
        <p:spPr bwMode="auto">
          <a:xfrm>
            <a:off x="9199564" y="4670426"/>
            <a:ext cx="355600" cy="355600"/>
          </a:xfrm>
          <a:custGeom>
            <a:avLst/>
            <a:gdLst>
              <a:gd name="T0" fmla="*/ 152 w 152"/>
              <a:gd name="T1" fmla="*/ 23 h 152"/>
              <a:gd name="T2" fmla="*/ 129 w 152"/>
              <a:gd name="T3" fmla="*/ 0 h 152"/>
              <a:gd name="T4" fmla="*/ 112 w 152"/>
              <a:gd name="T5" fmla="*/ 7 h 152"/>
              <a:gd name="T6" fmla="*/ 48 w 152"/>
              <a:gd name="T7" fmla="*/ 71 h 152"/>
              <a:gd name="T8" fmla="*/ 41 w 152"/>
              <a:gd name="T9" fmla="*/ 70 h 152"/>
              <a:gd name="T10" fmla="*/ 0 w 152"/>
              <a:gd name="T11" fmla="*/ 111 h 152"/>
              <a:gd name="T12" fmla="*/ 41 w 152"/>
              <a:gd name="T13" fmla="*/ 152 h 152"/>
              <a:gd name="T14" fmla="*/ 82 w 152"/>
              <a:gd name="T15" fmla="*/ 111 h 152"/>
              <a:gd name="T16" fmla="*/ 81 w 152"/>
              <a:gd name="T17" fmla="*/ 104 h 152"/>
              <a:gd name="T18" fmla="*/ 145 w 152"/>
              <a:gd name="T19" fmla="*/ 40 h 152"/>
              <a:gd name="T20" fmla="*/ 152 w 152"/>
              <a:gd name="T21" fmla="*/ 2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2" h="152">
                <a:moveTo>
                  <a:pt x="152" y="23"/>
                </a:moveTo>
                <a:cubicBezTo>
                  <a:pt x="152" y="10"/>
                  <a:pt x="141" y="0"/>
                  <a:pt x="129" y="0"/>
                </a:cubicBezTo>
                <a:cubicBezTo>
                  <a:pt x="122" y="0"/>
                  <a:pt x="116" y="2"/>
                  <a:pt x="112" y="7"/>
                </a:cubicBezTo>
                <a:cubicBezTo>
                  <a:pt x="48" y="71"/>
                  <a:pt x="48" y="71"/>
                  <a:pt x="48" y="71"/>
                </a:cubicBezTo>
                <a:cubicBezTo>
                  <a:pt x="46" y="70"/>
                  <a:pt x="43" y="70"/>
                  <a:pt x="41" y="70"/>
                </a:cubicBezTo>
                <a:cubicBezTo>
                  <a:pt x="18" y="70"/>
                  <a:pt x="0" y="88"/>
                  <a:pt x="0" y="111"/>
                </a:cubicBezTo>
                <a:cubicBezTo>
                  <a:pt x="0" y="133"/>
                  <a:pt x="18" y="152"/>
                  <a:pt x="41" y="152"/>
                </a:cubicBezTo>
                <a:cubicBezTo>
                  <a:pt x="63" y="152"/>
                  <a:pt x="82" y="133"/>
                  <a:pt x="82" y="111"/>
                </a:cubicBezTo>
                <a:cubicBezTo>
                  <a:pt x="82" y="108"/>
                  <a:pt x="81" y="106"/>
                  <a:pt x="81" y="104"/>
                </a:cubicBezTo>
                <a:cubicBezTo>
                  <a:pt x="145" y="40"/>
                  <a:pt x="145" y="40"/>
                  <a:pt x="145" y="40"/>
                </a:cubicBezTo>
                <a:cubicBezTo>
                  <a:pt x="149" y="35"/>
                  <a:pt x="152" y="30"/>
                  <a:pt x="152" y="2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2" name="Freeform 98"/>
          <p:cNvSpPr/>
          <p:nvPr/>
        </p:nvSpPr>
        <p:spPr bwMode="auto">
          <a:xfrm>
            <a:off x="9253539" y="4787901"/>
            <a:ext cx="182563" cy="182563"/>
          </a:xfrm>
          <a:custGeom>
            <a:avLst/>
            <a:gdLst>
              <a:gd name="T0" fmla="*/ 28 w 78"/>
              <a:gd name="T1" fmla="*/ 46 h 78"/>
              <a:gd name="T2" fmla="*/ 18 w 78"/>
              <a:gd name="T3" fmla="*/ 43 h 78"/>
              <a:gd name="T4" fmla="*/ 0 w 78"/>
              <a:gd name="T5" fmla="*/ 61 h 78"/>
              <a:gd name="T6" fmla="*/ 18 w 78"/>
              <a:gd name="T7" fmla="*/ 78 h 78"/>
              <a:gd name="T8" fmla="*/ 35 w 78"/>
              <a:gd name="T9" fmla="*/ 61 h 78"/>
              <a:gd name="T10" fmla="*/ 32 w 78"/>
              <a:gd name="T11" fmla="*/ 51 h 78"/>
              <a:gd name="T12" fmla="*/ 78 w 78"/>
              <a:gd name="T13" fmla="*/ 5 h 78"/>
              <a:gd name="T14" fmla="*/ 74 w 78"/>
              <a:gd name="T15" fmla="*/ 0 h 78"/>
              <a:gd name="T16" fmla="*/ 28 w 78"/>
              <a:gd name="T17" fmla="*/ 4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8" h="78">
                <a:moveTo>
                  <a:pt x="28" y="46"/>
                </a:moveTo>
                <a:cubicBezTo>
                  <a:pt x="25" y="45"/>
                  <a:pt x="21" y="43"/>
                  <a:pt x="18" y="43"/>
                </a:cubicBezTo>
                <a:cubicBezTo>
                  <a:pt x="8" y="43"/>
                  <a:pt x="0" y="51"/>
                  <a:pt x="0" y="61"/>
                </a:cubicBezTo>
                <a:cubicBezTo>
                  <a:pt x="0" y="71"/>
                  <a:pt x="8" y="78"/>
                  <a:pt x="18" y="78"/>
                </a:cubicBezTo>
                <a:cubicBezTo>
                  <a:pt x="27" y="78"/>
                  <a:pt x="35" y="71"/>
                  <a:pt x="35" y="61"/>
                </a:cubicBezTo>
                <a:cubicBezTo>
                  <a:pt x="35" y="57"/>
                  <a:pt x="34" y="54"/>
                  <a:pt x="32" y="51"/>
                </a:cubicBezTo>
                <a:cubicBezTo>
                  <a:pt x="78" y="5"/>
                  <a:pt x="78" y="5"/>
                  <a:pt x="78" y="5"/>
                </a:cubicBezTo>
                <a:cubicBezTo>
                  <a:pt x="74" y="0"/>
                  <a:pt x="74" y="0"/>
                  <a:pt x="74" y="0"/>
                </a:cubicBezTo>
                <a:lnTo>
                  <a:pt x="28" y="4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3" name="Freeform 99"/>
          <p:cNvSpPr/>
          <p:nvPr/>
        </p:nvSpPr>
        <p:spPr bwMode="auto">
          <a:xfrm>
            <a:off x="8140701" y="4537076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4" name="Freeform 100"/>
          <p:cNvSpPr/>
          <p:nvPr/>
        </p:nvSpPr>
        <p:spPr bwMode="auto">
          <a:xfrm>
            <a:off x="8262939" y="4730751"/>
            <a:ext cx="477838" cy="406400"/>
          </a:xfrm>
          <a:custGeom>
            <a:avLst/>
            <a:gdLst>
              <a:gd name="T0" fmla="*/ 101 w 204"/>
              <a:gd name="T1" fmla="*/ 44 h 173"/>
              <a:gd name="T2" fmla="*/ 56 w 204"/>
              <a:gd name="T3" fmla="*/ 0 h 173"/>
              <a:gd name="T4" fmla="*/ 0 w 204"/>
              <a:gd name="T5" fmla="*/ 56 h 173"/>
              <a:gd name="T6" fmla="*/ 45 w 204"/>
              <a:gd name="T7" fmla="*/ 101 h 173"/>
              <a:gd name="T8" fmla="*/ 40 w 204"/>
              <a:gd name="T9" fmla="*/ 105 h 173"/>
              <a:gd name="T10" fmla="*/ 47 w 204"/>
              <a:gd name="T11" fmla="*/ 112 h 173"/>
              <a:gd name="T12" fmla="*/ 42 w 204"/>
              <a:gd name="T13" fmla="*/ 119 h 173"/>
              <a:gd name="T14" fmla="*/ 96 w 204"/>
              <a:gd name="T15" fmla="*/ 173 h 173"/>
              <a:gd name="T16" fmla="*/ 164 w 204"/>
              <a:gd name="T17" fmla="*/ 173 h 173"/>
              <a:gd name="T18" fmla="*/ 204 w 204"/>
              <a:gd name="T19" fmla="*/ 133 h 173"/>
              <a:gd name="T20" fmla="*/ 204 w 204"/>
              <a:gd name="T21" fmla="*/ 81 h 173"/>
              <a:gd name="T22" fmla="*/ 130 w 204"/>
              <a:gd name="T23" fmla="*/ 7 h 173"/>
              <a:gd name="T24" fmla="*/ 101 w 204"/>
              <a:gd name="T25" fmla="*/ 44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4" h="173">
                <a:moveTo>
                  <a:pt x="101" y="44"/>
                </a:moveTo>
                <a:cubicBezTo>
                  <a:pt x="56" y="0"/>
                  <a:pt x="56" y="0"/>
                  <a:pt x="56" y="0"/>
                </a:cubicBezTo>
                <a:cubicBezTo>
                  <a:pt x="0" y="56"/>
                  <a:pt x="0" y="56"/>
                  <a:pt x="0" y="56"/>
                </a:cubicBezTo>
                <a:cubicBezTo>
                  <a:pt x="45" y="101"/>
                  <a:pt x="45" y="101"/>
                  <a:pt x="45" y="101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2" y="119"/>
                  <a:pt x="42" y="119"/>
                  <a:pt x="42" y="119"/>
                </a:cubicBezTo>
                <a:cubicBezTo>
                  <a:pt x="96" y="173"/>
                  <a:pt x="96" y="173"/>
                  <a:pt x="96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86" y="173"/>
                  <a:pt x="204" y="155"/>
                  <a:pt x="204" y="133"/>
                </a:cubicBezTo>
                <a:cubicBezTo>
                  <a:pt x="204" y="81"/>
                  <a:pt x="204" y="81"/>
                  <a:pt x="204" y="81"/>
                </a:cubicBezTo>
                <a:cubicBezTo>
                  <a:pt x="130" y="7"/>
                  <a:pt x="130" y="7"/>
                  <a:pt x="130" y="7"/>
                </a:cubicBezTo>
                <a:lnTo>
                  <a:pt x="101" y="44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5" name="Freeform 101"/>
          <p:cNvSpPr/>
          <p:nvPr/>
        </p:nvSpPr>
        <p:spPr bwMode="auto">
          <a:xfrm>
            <a:off x="8345489" y="4808538"/>
            <a:ext cx="109538" cy="217488"/>
          </a:xfrm>
          <a:custGeom>
            <a:avLst/>
            <a:gdLst>
              <a:gd name="T0" fmla="*/ 35 w 47"/>
              <a:gd name="T1" fmla="*/ 0 h 93"/>
              <a:gd name="T2" fmla="*/ 35 w 47"/>
              <a:gd name="T3" fmla="*/ 69 h 93"/>
              <a:gd name="T4" fmla="*/ 24 w 47"/>
              <a:gd name="T5" fmla="*/ 81 h 93"/>
              <a:gd name="T6" fmla="*/ 12 w 47"/>
              <a:gd name="T7" fmla="*/ 69 h 93"/>
              <a:gd name="T8" fmla="*/ 12 w 47"/>
              <a:gd name="T9" fmla="*/ 58 h 93"/>
              <a:gd name="T10" fmla="*/ 3 w 47"/>
              <a:gd name="T11" fmla="*/ 58 h 93"/>
              <a:gd name="T12" fmla="*/ 0 w 47"/>
              <a:gd name="T13" fmla="*/ 58 h 93"/>
              <a:gd name="T14" fmla="*/ 0 w 47"/>
              <a:gd name="T15" fmla="*/ 69 h 93"/>
              <a:gd name="T16" fmla="*/ 0 w 47"/>
              <a:gd name="T17" fmla="*/ 69 h 93"/>
              <a:gd name="T18" fmla="*/ 24 w 47"/>
              <a:gd name="T19" fmla="*/ 93 h 93"/>
              <a:gd name="T20" fmla="*/ 47 w 47"/>
              <a:gd name="T21" fmla="*/ 69 h 93"/>
              <a:gd name="T22" fmla="*/ 47 w 47"/>
              <a:gd name="T23" fmla="*/ 69 h 93"/>
              <a:gd name="T24" fmla="*/ 47 w 47"/>
              <a:gd name="T25" fmla="*/ 0 h 93"/>
              <a:gd name="T26" fmla="*/ 35 w 47"/>
              <a:gd name="T27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93">
                <a:moveTo>
                  <a:pt x="35" y="0"/>
                </a:moveTo>
                <a:cubicBezTo>
                  <a:pt x="35" y="69"/>
                  <a:pt x="35" y="69"/>
                  <a:pt x="35" y="69"/>
                </a:cubicBezTo>
                <a:cubicBezTo>
                  <a:pt x="35" y="76"/>
                  <a:pt x="30" y="81"/>
                  <a:pt x="24" y="81"/>
                </a:cubicBezTo>
                <a:cubicBezTo>
                  <a:pt x="17" y="81"/>
                  <a:pt x="12" y="76"/>
                  <a:pt x="12" y="69"/>
                </a:cubicBezTo>
                <a:cubicBezTo>
                  <a:pt x="12" y="58"/>
                  <a:pt x="12" y="58"/>
                  <a:pt x="12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82"/>
                  <a:pt x="11" y="93"/>
                  <a:pt x="24" y="93"/>
                </a:cubicBezTo>
                <a:cubicBezTo>
                  <a:pt x="36" y="93"/>
                  <a:pt x="47" y="82"/>
                  <a:pt x="47" y="69"/>
                </a:cubicBezTo>
                <a:cubicBezTo>
                  <a:pt x="47" y="69"/>
                  <a:pt x="47" y="69"/>
                  <a:pt x="47" y="69"/>
                </a:cubicBezTo>
                <a:cubicBezTo>
                  <a:pt x="47" y="0"/>
                  <a:pt x="47" y="0"/>
                  <a:pt x="47" y="0"/>
                </a:cubicBezTo>
                <a:cubicBezTo>
                  <a:pt x="45" y="0"/>
                  <a:pt x="37" y="0"/>
                  <a:pt x="35" y="0"/>
                </a:cubicBez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6" name="Freeform 102"/>
          <p:cNvSpPr/>
          <p:nvPr/>
        </p:nvSpPr>
        <p:spPr bwMode="auto">
          <a:xfrm>
            <a:off x="8262939" y="4670426"/>
            <a:ext cx="355600" cy="192088"/>
          </a:xfrm>
          <a:custGeom>
            <a:avLst/>
            <a:gdLst>
              <a:gd name="T0" fmla="*/ 82 w 152"/>
              <a:gd name="T1" fmla="*/ 12 h 82"/>
              <a:gd name="T2" fmla="*/ 82 w 152"/>
              <a:gd name="T3" fmla="*/ 1 h 82"/>
              <a:gd name="T4" fmla="*/ 82 w 152"/>
              <a:gd name="T5" fmla="*/ 0 h 82"/>
              <a:gd name="T6" fmla="*/ 70 w 152"/>
              <a:gd name="T7" fmla="*/ 0 h 82"/>
              <a:gd name="T8" fmla="*/ 70 w 152"/>
              <a:gd name="T9" fmla="*/ 1 h 82"/>
              <a:gd name="T10" fmla="*/ 70 w 152"/>
              <a:gd name="T11" fmla="*/ 12 h 82"/>
              <a:gd name="T12" fmla="*/ 0 w 152"/>
              <a:gd name="T13" fmla="*/ 82 h 82"/>
              <a:gd name="T14" fmla="*/ 0 w 152"/>
              <a:gd name="T15" fmla="*/ 82 h 82"/>
              <a:gd name="T16" fmla="*/ 25 w 152"/>
              <a:gd name="T17" fmla="*/ 71 h 82"/>
              <a:gd name="T18" fmla="*/ 51 w 152"/>
              <a:gd name="T19" fmla="*/ 82 h 82"/>
              <a:gd name="T20" fmla="*/ 51 w 152"/>
              <a:gd name="T21" fmla="*/ 82 h 82"/>
              <a:gd name="T22" fmla="*/ 76 w 152"/>
              <a:gd name="T23" fmla="*/ 71 h 82"/>
              <a:gd name="T24" fmla="*/ 101 w 152"/>
              <a:gd name="T25" fmla="*/ 82 h 82"/>
              <a:gd name="T26" fmla="*/ 101 w 152"/>
              <a:gd name="T27" fmla="*/ 82 h 82"/>
              <a:gd name="T28" fmla="*/ 127 w 152"/>
              <a:gd name="T29" fmla="*/ 71 h 82"/>
              <a:gd name="T30" fmla="*/ 152 w 152"/>
              <a:gd name="T31" fmla="*/ 82 h 82"/>
              <a:gd name="T32" fmla="*/ 152 w 152"/>
              <a:gd name="T33" fmla="*/ 82 h 82"/>
              <a:gd name="T34" fmla="*/ 82 w 152"/>
              <a:gd name="T35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2" h="82">
                <a:moveTo>
                  <a:pt x="82" y="12"/>
                </a:move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2" y="0"/>
                  <a:pt x="82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0" y="12"/>
                  <a:pt x="70" y="12"/>
                  <a:pt x="70" y="12"/>
                </a:cubicBezTo>
                <a:cubicBezTo>
                  <a:pt x="31" y="15"/>
                  <a:pt x="0" y="45"/>
                  <a:pt x="0" y="82"/>
                </a:cubicBezTo>
                <a:cubicBezTo>
                  <a:pt x="0" y="82"/>
                  <a:pt x="0" y="82"/>
                  <a:pt x="0" y="82"/>
                </a:cubicBezTo>
                <a:cubicBezTo>
                  <a:pt x="6" y="75"/>
                  <a:pt x="15" y="71"/>
                  <a:pt x="25" y="71"/>
                </a:cubicBezTo>
                <a:cubicBezTo>
                  <a:pt x="35" y="71"/>
                  <a:pt x="45" y="75"/>
                  <a:pt x="51" y="82"/>
                </a:cubicBezTo>
                <a:cubicBezTo>
                  <a:pt x="51" y="82"/>
                  <a:pt x="51" y="82"/>
                  <a:pt x="51" y="82"/>
                </a:cubicBezTo>
                <a:cubicBezTo>
                  <a:pt x="57" y="75"/>
                  <a:pt x="66" y="71"/>
                  <a:pt x="76" y="71"/>
                </a:cubicBezTo>
                <a:cubicBezTo>
                  <a:pt x="86" y="71"/>
                  <a:pt x="95" y="75"/>
                  <a:pt x="101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7" y="75"/>
                  <a:pt x="117" y="71"/>
                  <a:pt x="127" y="71"/>
                </a:cubicBezTo>
                <a:cubicBezTo>
                  <a:pt x="137" y="71"/>
                  <a:pt x="146" y="75"/>
                  <a:pt x="152" y="82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2" y="45"/>
                  <a:pt x="121" y="15"/>
                  <a:pt x="82" y="12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7" name="Freeform 103"/>
          <p:cNvSpPr/>
          <p:nvPr/>
        </p:nvSpPr>
        <p:spPr bwMode="auto">
          <a:xfrm>
            <a:off x="7204076" y="4537076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8" name="Freeform 104"/>
          <p:cNvSpPr/>
          <p:nvPr/>
        </p:nvSpPr>
        <p:spPr bwMode="auto">
          <a:xfrm>
            <a:off x="7356476" y="4670426"/>
            <a:ext cx="447675" cy="466725"/>
          </a:xfrm>
          <a:custGeom>
            <a:avLst/>
            <a:gdLst>
              <a:gd name="T0" fmla="*/ 31 w 191"/>
              <a:gd name="T1" fmla="*/ 0 h 199"/>
              <a:gd name="T2" fmla="*/ 0 w 191"/>
              <a:gd name="T3" fmla="*/ 38 h 199"/>
              <a:gd name="T4" fmla="*/ 15 w 191"/>
              <a:gd name="T5" fmla="*/ 128 h 199"/>
              <a:gd name="T6" fmla="*/ 86 w 191"/>
              <a:gd name="T7" fmla="*/ 199 h 199"/>
              <a:gd name="T8" fmla="*/ 151 w 191"/>
              <a:gd name="T9" fmla="*/ 199 h 199"/>
              <a:gd name="T10" fmla="*/ 191 w 191"/>
              <a:gd name="T11" fmla="*/ 159 h 199"/>
              <a:gd name="T12" fmla="*/ 31 w 191"/>
              <a:gd name="T13" fmla="*/ 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1" h="199">
                <a:moveTo>
                  <a:pt x="31" y="0"/>
                </a:moveTo>
                <a:cubicBezTo>
                  <a:pt x="0" y="38"/>
                  <a:pt x="0" y="38"/>
                  <a:pt x="0" y="38"/>
                </a:cubicBezTo>
                <a:cubicBezTo>
                  <a:pt x="15" y="128"/>
                  <a:pt x="15" y="128"/>
                  <a:pt x="15" y="128"/>
                </a:cubicBezTo>
                <a:cubicBezTo>
                  <a:pt x="86" y="199"/>
                  <a:pt x="86" y="199"/>
                  <a:pt x="86" y="199"/>
                </a:cubicBezTo>
                <a:cubicBezTo>
                  <a:pt x="151" y="199"/>
                  <a:pt x="151" y="199"/>
                  <a:pt x="151" y="199"/>
                </a:cubicBezTo>
                <a:cubicBezTo>
                  <a:pt x="173" y="199"/>
                  <a:pt x="191" y="181"/>
                  <a:pt x="191" y="159"/>
                </a:cubicBezTo>
                <a:lnTo>
                  <a:pt x="31" y="0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9" name="Freeform 105"/>
          <p:cNvSpPr/>
          <p:nvPr/>
        </p:nvSpPr>
        <p:spPr bwMode="auto">
          <a:xfrm>
            <a:off x="7318376" y="4670426"/>
            <a:ext cx="374650" cy="374650"/>
          </a:xfrm>
          <a:custGeom>
            <a:avLst/>
            <a:gdLst>
              <a:gd name="T0" fmla="*/ 58 w 160"/>
              <a:gd name="T1" fmla="*/ 101 h 160"/>
              <a:gd name="T2" fmla="*/ 47 w 160"/>
              <a:gd name="T3" fmla="*/ 0 h 160"/>
              <a:gd name="T4" fmla="*/ 32 w 160"/>
              <a:gd name="T5" fmla="*/ 12 h 160"/>
              <a:gd name="T6" fmla="*/ 31 w 160"/>
              <a:gd name="T7" fmla="*/ 128 h 160"/>
              <a:gd name="T8" fmla="*/ 148 w 160"/>
              <a:gd name="T9" fmla="*/ 127 h 160"/>
              <a:gd name="T10" fmla="*/ 160 w 160"/>
              <a:gd name="T11" fmla="*/ 112 h 160"/>
              <a:gd name="T12" fmla="*/ 58 w 160"/>
              <a:gd name="T13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0" h="160">
                <a:moveTo>
                  <a:pt x="58" y="101"/>
                </a:moveTo>
                <a:cubicBezTo>
                  <a:pt x="31" y="74"/>
                  <a:pt x="28" y="32"/>
                  <a:pt x="47" y="0"/>
                </a:cubicBezTo>
                <a:cubicBezTo>
                  <a:pt x="42" y="3"/>
                  <a:pt x="37" y="7"/>
                  <a:pt x="32" y="12"/>
                </a:cubicBezTo>
                <a:cubicBezTo>
                  <a:pt x="0" y="44"/>
                  <a:pt x="0" y="96"/>
                  <a:pt x="31" y="128"/>
                </a:cubicBezTo>
                <a:cubicBezTo>
                  <a:pt x="63" y="160"/>
                  <a:pt x="115" y="159"/>
                  <a:pt x="148" y="127"/>
                </a:cubicBezTo>
                <a:cubicBezTo>
                  <a:pt x="152" y="122"/>
                  <a:pt x="156" y="117"/>
                  <a:pt x="160" y="112"/>
                </a:cubicBezTo>
                <a:cubicBezTo>
                  <a:pt x="128" y="132"/>
                  <a:pt x="86" y="128"/>
                  <a:pt x="58" y="101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0" name="Freeform 106"/>
          <p:cNvSpPr/>
          <p:nvPr/>
        </p:nvSpPr>
        <p:spPr bwMode="auto">
          <a:xfrm>
            <a:off x="6267451" y="4537076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1" name="Freeform 107"/>
          <p:cNvSpPr/>
          <p:nvPr/>
        </p:nvSpPr>
        <p:spPr bwMode="auto">
          <a:xfrm>
            <a:off x="6469064" y="4699001"/>
            <a:ext cx="396875" cy="438150"/>
          </a:xfrm>
          <a:custGeom>
            <a:avLst/>
            <a:gdLst>
              <a:gd name="T0" fmla="*/ 0 w 170"/>
              <a:gd name="T1" fmla="*/ 71 h 187"/>
              <a:gd name="T2" fmla="*/ 57 w 170"/>
              <a:gd name="T3" fmla="*/ 128 h 187"/>
              <a:gd name="T4" fmla="*/ 54 w 170"/>
              <a:gd name="T5" fmla="*/ 130 h 187"/>
              <a:gd name="T6" fmla="*/ 38 w 170"/>
              <a:gd name="T7" fmla="*/ 114 h 187"/>
              <a:gd name="T8" fmla="*/ 34 w 170"/>
              <a:gd name="T9" fmla="*/ 119 h 187"/>
              <a:gd name="T10" fmla="*/ 18 w 170"/>
              <a:gd name="T11" fmla="*/ 103 h 187"/>
              <a:gd name="T12" fmla="*/ 10 w 170"/>
              <a:gd name="T13" fmla="*/ 111 h 187"/>
              <a:gd name="T14" fmla="*/ 29 w 170"/>
              <a:gd name="T15" fmla="*/ 130 h 187"/>
              <a:gd name="T16" fmla="*/ 25 w 170"/>
              <a:gd name="T17" fmla="*/ 134 h 187"/>
              <a:gd name="T18" fmla="*/ 9 w 170"/>
              <a:gd name="T19" fmla="*/ 118 h 187"/>
              <a:gd name="T20" fmla="*/ 1 w 170"/>
              <a:gd name="T21" fmla="*/ 127 h 187"/>
              <a:gd name="T22" fmla="*/ 61 w 170"/>
              <a:gd name="T23" fmla="*/ 187 h 187"/>
              <a:gd name="T24" fmla="*/ 130 w 170"/>
              <a:gd name="T25" fmla="*/ 187 h 187"/>
              <a:gd name="T26" fmla="*/ 170 w 170"/>
              <a:gd name="T27" fmla="*/ 147 h 187"/>
              <a:gd name="T28" fmla="*/ 170 w 170"/>
              <a:gd name="T29" fmla="*/ 82 h 187"/>
              <a:gd name="T30" fmla="*/ 88 w 170"/>
              <a:gd name="T31" fmla="*/ 0 h 187"/>
              <a:gd name="T32" fmla="*/ 0 w 170"/>
              <a:gd name="T33" fmla="*/ 71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0" h="187">
                <a:moveTo>
                  <a:pt x="0" y="71"/>
                </a:moveTo>
                <a:cubicBezTo>
                  <a:pt x="57" y="128"/>
                  <a:pt x="57" y="128"/>
                  <a:pt x="57" y="128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34" y="119"/>
                  <a:pt x="34" y="119"/>
                  <a:pt x="34" y="119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10" y="111"/>
                  <a:pt x="10" y="111"/>
                  <a:pt x="10" y="111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9" y="118"/>
                  <a:pt x="9" y="118"/>
                  <a:pt x="9" y="118"/>
                </a:cubicBezTo>
                <a:cubicBezTo>
                  <a:pt x="1" y="127"/>
                  <a:pt x="1" y="127"/>
                  <a:pt x="1" y="12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130" y="187"/>
                  <a:pt x="130" y="187"/>
                  <a:pt x="130" y="187"/>
                </a:cubicBezTo>
                <a:cubicBezTo>
                  <a:pt x="152" y="187"/>
                  <a:pt x="170" y="169"/>
                  <a:pt x="170" y="147"/>
                </a:cubicBezTo>
                <a:cubicBezTo>
                  <a:pt x="170" y="82"/>
                  <a:pt x="170" y="82"/>
                  <a:pt x="170" y="82"/>
                </a:cubicBezTo>
                <a:cubicBezTo>
                  <a:pt x="88" y="0"/>
                  <a:pt x="88" y="0"/>
                  <a:pt x="88" y="0"/>
                </a:cubicBezTo>
                <a:lnTo>
                  <a:pt x="0" y="71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2" name="Freeform 108"/>
          <p:cNvSpPr/>
          <p:nvPr/>
        </p:nvSpPr>
        <p:spPr bwMode="auto">
          <a:xfrm>
            <a:off x="6484939" y="4932363"/>
            <a:ext cx="33338" cy="31750"/>
          </a:xfrm>
          <a:custGeom>
            <a:avLst/>
            <a:gdLst>
              <a:gd name="T0" fmla="*/ 10 w 14"/>
              <a:gd name="T1" fmla="*/ 2 h 13"/>
              <a:gd name="T2" fmla="*/ 2 w 14"/>
              <a:gd name="T3" fmla="*/ 4 h 13"/>
              <a:gd name="T4" fmla="*/ 4 w 14"/>
              <a:gd name="T5" fmla="*/ 12 h 13"/>
              <a:gd name="T6" fmla="*/ 12 w 14"/>
              <a:gd name="T7" fmla="*/ 10 h 13"/>
              <a:gd name="T8" fmla="*/ 10 w 14"/>
              <a:gd name="T9" fmla="*/ 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3">
                <a:moveTo>
                  <a:pt x="10" y="2"/>
                </a:moveTo>
                <a:cubicBezTo>
                  <a:pt x="7" y="0"/>
                  <a:pt x="4" y="1"/>
                  <a:pt x="2" y="4"/>
                </a:cubicBezTo>
                <a:cubicBezTo>
                  <a:pt x="0" y="7"/>
                  <a:pt x="1" y="10"/>
                  <a:pt x="4" y="12"/>
                </a:cubicBezTo>
                <a:cubicBezTo>
                  <a:pt x="7" y="13"/>
                  <a:pt x="11" y="12"/>
                  <a:pt x="12" y="10"/>
                </a:cubicBezTo>
                <a:cubicBezTo>
                  <a:pt x="14" y="7"/>
                  <a:pt x="13" y="3"/>
                  <a:pt x="10" y="2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3" name="Freeform 109"/>
          <p:cNvSpPr/>
          <p:nvPr/>
        </p:nvSpPr>
        <p:spPr bwMode="auto">
          <a:xfrm>
            <a:off x="6464301" y="4970463"/>
            <a:ext cx="31750" cy="30163"/>
          </a:xfrm>
          <a:custGeom>
            <a:avLst/>
            <a:gdLst>
              <a:gd name="T0" fmla="*/ 10 w 14"/>
              <a:gd name="T1" fmla="*/ 2 h 13"/>
              <a:gd name="T2" fmla="*/ 2 w 14"/>
              <a:gd name="T3" fmla="*/ 4 h 13"/>
              <a:gd name="T4" fmla="*/ 4 w 14"/>
              <a:gd name="T5" fmla="*/ 12 h 13"/>
              <a:gd name="T6" fmla="*/ 12 w 14"/>
              <a:gd name="T7" fmla="*/ 9 h 13"/>
              <a:gd name="T8" fmla="*/ 10 w 14"/>
              <a:gd name="T9" fmla="*/ 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3">
                <a:moveTo>
                  <a:pt x="10" y="2"/>
                </a:moveTo>
                <a:cubicBezTo>
                  <a:pt x="7" y="0"/>
                  <a:pt x="4" y="1"/>
                  <a:pt x="2" y="4"/>
                </a:cubicBezTo>
                <a:cubicBezTo>
                  <a:pt x="0" y="6"/>
                  <a:pt x="1" y="10"/>
                  <a:pt x="4" y="12"/>
                </a:cubicBezTo>
                <a:cubicBezTo>
                  <a:pt x="7" y="13"/>
                  <a:pt x="10" y="12"/>
                  <a:pt x="12" y="9"/>
                </a:cubicBezTo>
                <a:cubicBezTo>
                  <a:pt x="14" y="7"/>
                  <a:pt x="13" y="3"/>
                  <a:pt x="10" y="2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4" name="Freeform 110"/>
          <p:cNvSpPr/>
          <p:nvPr/>
        </p:nvSpPr>
        <p:spPr bwMode="auto">
          <a:xfrm>
            <a:off x="6554789" y="4922838"/>
            <a:ext cx="30163" cy="31750"/>
          </a:xfrm>
          <a:custGeom>
            <a:avLst/>
            <a:gdLst>
              <a:gd name="T0" fmla="*/ 9 w 13"/>
              <a:gd name="T1" fmla="*/ 2 h 13"/>
              <a:gd name="T2" fmla="*/ 1 w 13"/>
              <a:gd name="T3" fmla="*/ 4 h 13"/>
              <a:gd name="T4" fmla="*/ 3 w 13"/>
              <a:gd name="T5" fmla="*/ 12 h 13"/>
              <a:gd name="T6" fmla="*/ 11 w 13"/>
              <a:gd name="T7" fmla="*/ 10 h 13"/>
              <a:gd name="T8" fmla="*/ 9 w 13"/>
              <a:gd name="T9" fmla="*/ 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9" y="2"/>
                </a:moveTo>
                <a:cubicBezTo>
                  <a:pt x="6" y="0"/>
                  <a:pt x="3" y="1"/>
                  <a:pt x="1" y="4"/>
                </a:cubicBezTo>
                <a:cubicBezTo>
                  <a:pt x="0" y="7"/>
                  <a:pt x="1" y="10"/>
                  <a:pt x="3" y="12"/>
                </a:cubicBezTo>
                <a:cubicBezTo>
                  <a:pt x="6" y="13"/>
                  <a:pt x="10" y="12"/>
                  <a:pt x="11" y="10"/>
                </a:cubicBezTo>
                <a:cubicBezTo>
                  <a:pt x="13" y="7"/>
                  <a:pt x="12" y="3"/>
                  <a:pt x="9" y="2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5" name="Freeform 111"/>
          <p:cNvSpPr/>
          <p:nvPr/>
        </p:nvSpPr>
        <p:spPr bwMode="auto">
          <a:xfrm>
            <a:off x="6534151" y="4960938"/>
            <a:ext cx="30163" cy="30163"/>
          </a:xfrm>
          <a:custGeom>
            <a:avLst/>
            <a:gdLst>
              <a:gd name="T0" fmla="*/ 9 w 13"/>
              <a:gd name="T1" fmla="*/ 1 h 13"/>
              <a:gd name="T2" fmla="*/ 1 w 13"/>
              <a:gd name="T3" fmla="*/ 4 h 13"/>
              <a:gd name="T4" fmla="*/ 3 w 13"/>
              <a:gd name="T5" fmla="*/ 11 h 13"/>
              <a:gd name="T6" fmla="*/ 11 w 13"/>
              <a:gd name="T7" fmla="*/ 9 h 13"/>
              <a:gd name="T8" fmla="*/ 9 w 13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9" y="1"/>
                </a:moveTo>
                <a:cubicBezTo>
                  <a:pt x="6" y="0"/>
                  <a:pt x="3" y="1"/>
                  <a:pt x="1" y="4"/>
                </a:cubicBezTo>
                <a:cubicBezTo>
                  <a:pt x="0" y="6"/>
                  <a:pt x="1" y="10"/>
                  <a:pt x="3" y="11"/>
                </a:cubicBezTo>
                <a:cubicBezTo>
                  <a:pt x="6" y="13"/>
                  <a:pt x="10" y="12"/>
                  <a:pt x="11" y="9"/>
                </a:cubicBezTo>
                <a:cubicBezTo>
                  <a:pt x="13" y="7"/>
                  <a:pt x="12" y="3"/>
                  <a:pt x="9" y="1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6" name="Freeform 112"/>
          <p:cNvSpPr/>
          <p:nvPr/>
        </p:nvSpPr>
        <p:spPr bwMode="auto">
          <a:xfrm>
            <a:off x="6513514" y="4999038"/>
            <a:ext cx="30163" cy="30163"/>
          </a:xfrm>
          <a:custGeom>
            <a:avLst/>
            <a:gdLst>
              <a:gd name="T0" fmla="*/ 9 w 13"/>
              <a:gd name="T1" fmla="*/ 1 h 13"/>
              <a:gd name="T2" fmla="*/ 1 w 13"/>
              <a:gd name="T3" fmla="*/ 3 h 13"/>
              <a:gd name="T4" fmla="*/ 3 w 13"/>
              <a:gd name="T5" fmla="*/ 11 h 13"/>
              <a:gd name="T6" fmla="*/ 11 w 13"/>
              <a:gd name="T7" fmla="*/ 9 h 13"/>
              <a:gd name="T8" fmla="*/ 9 w 13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9" y="1"/>
                </a:moveTo>
                <a:cubicBezTo>
                  <a:pt x="6" y="0"/>
                  <a:pt x="3" y="0"/>
                  <a:pt x="1" y="3"/>
                </a:cubicBezTo>
                <a:cubicBezTo>
                  <a:pt x="0" y="6"/>
                  <a:pt x="0" y="10"/>
                  <a:pt x="3" y="11"/>
                </a:cubicBezTo>
                <a:cubicBezTo>
                  <a:pt x="6" y="13"/>
                  <a:pt x="10" y="12"/>
                  <a:pt x="11" y="9"/>
                </a:cubicBezTo>
                <a:cubicBezTo>
                  <a:pt x="13" y="6"/>
                  <a:pt x="12" y="3"/>
                  <a:pt x="9" y="1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7" name="Freeform 113"/>
          <p:cNvSpPr/>
          <p:nvPr/>
        </p:nvSpPr>
        <p:spPr bwMode="auto">
          <a:xfrm>
            <a:off x="6623051" y="4914901"/>
            <a:ext cx="30163" cy="30163"/>
          </a:xfrm>
          <a:custGeom>
            <a:avLst/>
            <a:gdLst>
              <a:gd name="T0" fmla="*/ 10 w 13"/>
              <a:gd name="T1" fmla="*/ 1 h 13"/>
              <a:gd name="T2" fmla="*/ 2 w 13"/>
              <a:gd name="T3" fmla="*/ 4 h 13"/>
              <a:gd name="T4" fmla="*/ 4 w 13"/>
              <a:gd name="T5" fmla="*/ 12 h 13"/>
              <a:gd name="T6" fmla="*/ 12 w 13"/>
              <a:gd name="T7" fmla="*/ 9 h 13"/>
              <a:gd name="T8" fmla="*/ 10 w 13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0" y="1"/>
                </a:moveTo>
                <a:cubicBezTo>
                  <a:pt x="7" y="0"/>
                  <a:pt x="3" y="1"/>
                  <a:pt x="2" y="4"/>
                </a:cubicBezTo>
                <a:cubicBezTo>
                  <a:pt x="0" y="6"/>
                  <a:pt x="1" y="10"/>
                  <a:pt x="4" y="12"/>
                </a:cubicBezTo>
                <a:cubicBezTo>
                  <a:pt x="6" y="13"/>
                  <a:pt x="10" y="12"/>
                  <a:pt x="12" y="9"/>
                </a:cubicBezTo>
                <a:cubicBezTo>
                  <a:pt x="13" y="7"/>
                  <a:pt x="12" y="3"/>
                  <a:pt x="10" y="1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8" name="Freeform 114"/>
          <p:cNvSpPr/>
          <p:nvPr/>
        </p:nvSpPr>
        <p:spPr bwMode="auto">
          <a:xfrm>
            <a:off x="6602414" y="4951413"/>
            <a:ext cx="30163" cy="30163"/>
          </a:xfrm>
          <a:custGeom>
            <a:avLst/>
            <a:gdLst>
              <a:gd name="T0" fmla="*/ 9 w 13"/>
              <a:gd name="T1" fmla="*/ 1 h 13"/>
              <a:gd name="T2" fmla="*/ 1 w 13"/>
              <a:gd name="T3" fmla="*/ 3 h 13"/>
              <a:gd name="T4" fmla="*/ 4 w 13"/>
              <a:gd name="T5" fmla="*/ 11 h 13"/>
              <a:gd name="T6" fmla="*/ 12 w 13"/>
              <a:gd name="T7" fmla="*/ 9 h 13"/>
              <a:gd name="T8" fmla="*/ 9 w 13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9" y="1"/>
                </a:moveTo>
                <a:cubicBezTo>
                  <a:pt x="7" y="0"/>
                  <a:pt x="3" y="1"/>
                  <a:pt x="1" y="3"/>
                </a:cubicBezTo>
                <a:cubicBezTo>
                  <a:pt x="0" y="6"/>
                  <a:pt x="1" y="10"/>
                  <a:pt x="4" y="11"/>
                </a:cubicBezTo>
                <a:cubicBezTo>
                  <a:pt x="6" y="13"/>
                  <a:pt x="10" y="12"/>
                  <a:pt x="12" y="9"/>
                </a:cubicBezTo>
                <a:cubicBezTo>
                  <a:pt x="13" y="6"/>
                  <a:pt x="12" y="3"/>
                  <a:pt x="9" y="1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9" name="Freeform 115"/>
          <p:cNvSpPr/>
          <p:nvPr/>
        </p:nvSpPr>
        <p:spPr bwMode="auto">
          <a:xfrm>
            <a:off x="6580189" y="4986338"/>
            <a:ext cx="31750" cy="33338"/>
          </a:xfrm>
          <a:custGeom>
            <a:avLst/>
            <a:gdLst>
              <a:gd name="T0" fmla="*/ 9 w 13"/>
              <a:gd name="T1" fmla="*/ 2 h 14"/>
              <a:gd name="T2" fmla="*/ 1 w 13"/>
              <a:gd name="T3" fmla="*/ 4 h 14"/>
              <a:gd name="T4" fmla="*/ 4 w 13"/>
              <a:gd name="T5" fmla="*/ 12 h 14"/>
              <a:gd name="T6" fmla="*/ 11 w 13"/>
              <a:gd name="T7" fmla="*/ 10 h 14"/>
              <a:gd name="T8" fmla="*/ 9 w 13"/>
              <a:gd name="T9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4">
                <a:moveTo>
                  <a:pt x="9" y="2"/>
                </a:moveTo>
                <a:cubicBezTo>
                  <a:pt x="7" y="0"/>
                  <a:pt x="3" y="1"/>
                  <a:pt x="1" y="4"/>
                </a:cubicBezTo>
                <a:cubicBezTo>
                  <a:pt x="0" y="7"/>
                  <a:pt x="1" y="10"/>
                  <a:pt x="4" y="12"/>
                </a:cubicBezTo>
                <a:cubicBezTo>
                  <a:pt x="6" y="14"/>
                  <a:pt x="10" y="13"/>
                  <a:pt x="11" y="10"/>
                </a:cubicBezTo>
                <a:cubicBezTo>
                  <a:pt x="13" y="7"/>
                  <a:pt x="12" y="4"/>
                  <a:pt x="9" y="2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0" name="Freeform 116"/>
          <p:cNvSpPr/>
          <p:nvPr/>
        </p:nvSpPr>
        <p:spPr bwMode="auto">
          <a:xfrm>
            <a:off x="6445251" y="4670426"/>
            <a:ext cx="290513" cy="212725"/>
          </a:xfrm>
          <a:custGeom>
            <a:avLst/>
            <a:gdLst>
              <a:gd name="T0" fmla="*/ 106 w 124"/>
              <a:gd name="T1" fmla="*/ 24 h 91"/>
              <a:gd name="T2" fmla="*/ 94 w 124"/>
              <a:gd name="T3" fmla="*/ 8 h 91"/>
              <a:gd name="T4" fmla="*/ 71 w 124"/>
              <a:gd name="T5" fmla="*/ 0 h 91"/>
              <a:gd name="T6" fmla="*/ 45 w 124"/>
              <a:gd name="T7" fmla="*/ 11 h 91"/>
              <a:gd name="T8" fmla="*/ 37 w 124"/>
              <a:gd name="T9" fmla="*/ 10 h 91"/>
              <a:gd name="T10" fmla="*/ 13 w 124"/>
              <a:gd name="T11" fmla="*/ 34 h 91"/>
              <a:gd name="T12" fmla="*/ 0 w 124"/>
              <a:gd name="T13" fmla="*/ 60 h 91"/>
              <a:gd name="T14" fmla="*/ 31 w 124"/>
              <a:gd name="T15" fmla="*/ 91 h 91"/>
              <a:gd name="T16" fmla="*/ 89 w 124"/>
              <a:gd name="T17" fmla="*/ 91 h 91"/>
              <a:gd name="T18" fmla="*/ 124 w 124"/>
              <a:gd name="T19" fmla="*/ 56 h 91"/>
              <a:gd name="T20" fmla="*/ 106 w 124"/>
              <a:gd name="T21" fmla="*/ 2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4" h="91">
                <a:moveTo>
                  <a:pt x="106" y="24"/>
                </a:moveTo>
                <a:cubicBezTo>
                  <a:pt x="104" y="18"/>
                  <a:pt x="100" y="12"/>
                  <a:pt x="94" y="8"/>
                </a:cubicBezTo>
                <a:cubicBezTo>
                  <a:pt x="88" y="3"/>
                  <a:pt x="80" y="0"/>
                  <a:pt x="71" y="0"/>
                </a:cubicBezTo>
                <a:cubicBezTo>
                  <a:pt x="61" y="0"/>
                  <a:pt x="52" y="4"/>
                  <a:pt x="45" y="11"/>
                </a:cubicBezTo>
                <a:cubicBezTo>
                  <a:pt x="42" y="10"/>
                  <a:pt x="40" y="10"/>
                  <a:pt x="37" y="10"/>
                </a:cubicBezTo>
                <a:cubicBezTo>
                  <a:pt x="24" y="10"/>
                  <a:pt x="13" y="21"/>
                  <a:pt x="13" y="34"/>
                </a:cubicBezTo>
                <a:cubicBezTo>
                  <a:pt x="5" y="40"/>
                  <a:pt x="0" y="49"/>
                  <a:pt x="0" y="60"/>
                </a:cubicBezTo>
                <a:cubicBezTo>
                  <a:pt x="0" y="77"/>
                  <a:pt x="14" y="91"/>
                  <a:pt x="31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09" y="91"/>
                  <a:pt x="124" y="75"/>
                  <a:pt x="124" y="56"/>
                </a:cubicBezTo>
                <a:cubicBezTo>
                  <a:pt x="124" y="43"/>
                  <a:pt x="117" y="31"/>
                  <a:pt x="106" y="2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1" name="Freeform 117"/>
          <p:cNvSpPr/>
          <p:nvPr/>
        </p:nvSpPr>
        <p:spPr bwMode="auto">
          <a:xfrm>
            <a:off x="5330826" y="4537076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2" name="Freeform 118"/>
          <p:cNvSpPr/>
          <p:nvPr/>
        </p:nvSpPr>
        <p:spPr bwMode="auto">
          <a:xfrm>
            <a:off x="5505451" y="4694238"/>
            <a:ext cx="423863" cy="442913"/>
          </a:xfrm>
          <a:custGeom>
            <a:avLst/>
            <a:gdLst>
              <a:gd name="T0" fmla="*/ 55 w 181"/>
              <a:gd name="T1" fmla="*/ 63 h 189"/>
              <a:gd name="T2" fmla="*/ 38 w 181"/>
              <a:gd name="T3" fmla="*/ 46 h 189"/>
              <a:gd name="T4" fmla="*/ 11 w 181"/>
              <a:gd name="T5" fmla="*/ 73 h 189"/>
              <a:gd name="T6" fmla="*/ 33 w 181"/>
              <a:gd name="T7" fmla="*/ 94 h 189"/>
              <a:gd name="T8" fmla="*/ 0 w 181"/>
              <a:gd name="T9" fmla="*/ 142 h 189"/>
              <a:gd name="T10" fmla="*/ 47 w 181"/>
              <a:gd name="T11" fmla="*/ 189 h 189"/>
              <a:gd name="T12" fmla="*/ 141 w 181"/>
              <a:gd name="T13" fmla="*/ 189 h 189"/>
              <a:gd name="T14" fmla="*/ 181 w 181"/>
              <a:gd name="T15" fmla="*/ 150 h 189"/>
              <a:gd name="T16" fmla="*/ 181 w 181"/>
              <a:gd name="T17" fmla="*/ 83 h 189"/>
              <a:gd name="T18" fmla="*/ 98 w 181"/>
              <a:gd name="T19" fmla="*/ 0 h 189"/>
              <a:gd name="T20" fmla="*/ 55 w 181"/>
              <a:gd name="T21" fmla="*/ 63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1" h="189">
                <a:moveTo>
                  <a:pt x="55" y="63"/>
                </a:moveTo>
                <a:cubicBezTo>
                  <a:pt x="38" y="46"/>
                  <a:pt x="38" y="46"/>
                  <a:pt x="38" y="46"/>
                </a:cubicBezTo>
                <a:cubicBezTo>
                  <a:pt x="11" y="73"/>
                  <a:pt x="11" y="73"/>
                  <a:pt x="11" y="73"/>
                </a:cubicBezTo>
                <a:cubicBezTo>
                  <a:pt x="33" y="94"/>
                  <a:pt x="33" y="94"/>
                  <a:pt x="33" y="94"/>
                </a:cubicBezTo>
                <a:cubicBezTo>
                  <a:pt x="0" y="142"/>
                  <a:pt x="0" y="142"/>
                  <a:pt x="0" y="142"/>
                </a:cubicBezTo>
                <a:cubicBezTo>
                  <a:pt x="47" y="189"/>
                  <a:pt x="47" y="189"/>
                  <a:pt x="47" y="189"/>
                </a:cubicBezTo>
                <a:cubicBezTo>
                  <a:pt x="141" y="189"/>
                  <a:pt x="141" y="189"/>
                  <a:pt x="141" y="189"/>
                </a:cubicBezTo>
                <a:cubicBezTo>
                  <a:pt x="163" y="189"/>
                  <a:pt x="181" y="172"/>
                  <a:pt x="181" y="150"/>
                </a:cubicBezTo>
                <a:cubicBezTo>
                  <a:pt x="181" y="83"/>
                  <a:pt x="181" y="83"/>
                  <a:pt x="181" y="83"/>
                </a:cubicBezTo>
                <a:cubicBezTo>
                  <a:pt x="98" y="0"/>
                  <a:pt x="98" y="0"/>
                  <a:pt x="98" y="0"/>
                </a:cubicBezTo>
                <a:lnTo>
                  <a:pt x="55" y="63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3" name="Freeform 119"/>
          <p:cNvSpPr/>
          <p:nvPr/>
        </p:nvSpPr>
        <p:spPr bwMode="auto">
          <a:xfrm>
            <a:off x="5505451" y="4911726"/>
            <a:ext cx="96838" cy="114300"/>
          </a:xfrm>
          <a:custGeom>
            <a:avLst/>
            <a:gdLst>
              <a:gd name="T0" fmla="*/ 41 w 61"/>
              <a:gd name="T1" fmla="*/ 0 h 72"/>
              <a:gd name="T2" fmla="*/ 0 w 61"/>
              <a:gd name="T3" fmla="*/ 72 h 72"/>
              <a:gd name="T4" fmla="*/ 19 w 61"/>
              <a:gd name="T5" fmla="*/ 72 h 72"/>
              <a:gd name="T6" fmla="*/ 61 w 61"/>
              <a:gd name="T7" fmla="*/ 0 h 72"/>
              <a:gd name="T8" fmla="*/ 41 w 61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72">
                <a:moveTo>
                  <a:pt x="41" y="0"/>
                </a:moveTo>
                <a:lnTo>
                  <a:pt x="0" y="72"/>
                </a:lnTo>
                <a:lnTo>
                  <a:pt x="19" y="72"/>
                </a:lnTo>
                <a:lnTo>
                  <a:pt x="61" y="0"/>
                </a:lnTo>
                <a:lnTo>
                  <a:pt x="41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4" name="Freeform 120"/>
          <p:cNvSpPr/>
          <p:nvPr/>
        </p:nvSpPr>
        <p:spPr bwMode="auto">
          <a:xfrm>
            <a:off x="5629276" y="4911726"/>
            <a:ext cx="98425" cy="114300"/>
          </a:xfrm>
          <a:custGeom>
            <a:avLst/>
            <a:gdLst>
              <a:gd name="T0" fmla="*/ 0 w 62"/>
              <a:gd name="T1" fmla="*/ 72 h 72"/>
              <a:gd name="T2" fmla="*/ 21 w 62"/>
              <a:gd name="T3" fmla="*/ 72 h 72"/>
              <a:gd name="T4" fmla="*/ 62 w 62"/>
              <a:gd name="T5" fmla="*/ 0 h 72"/>
              <a:gd name="T6" fmla="*/ 42 w 62"/>
              <a:gd name="T7" fmla="*/ 0 h 72"/>
              <a:gd name="T8" fmla="*/ 0 w 62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2">
                <a:moveTo>
                  <a:pt x="0" y="72"/>
                </a:moveTo>
                <a:lnTo>
                  <a:pt x="21" y="72"/>
                </a:lnTo>
                <a:lnTo>
                  <a:pt x="62" y="0"/>
                </a:lnTo>
                <a:lnTo>
                  <a:pt x="42" y="0"/>
                </a:lnTo>
                <a:lnTo>
                  <a:pt x="0" y="72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5" name="Freeform 121"/>
          <p:cNvSpPr/>
          <p:nvPr/>
        </p:nvSpPr>
        <p:spPr bwMode="auto">
          <a:xfrm>
            <a:off x="5508626" y="4670426"/>
            <a:ext cx="290513" cy="212725"/>
          </a:xfrm>
          <a:custGeom>
            <a:avLst/>
            <a:gdLst>
              <a:gd name="T0" fmla="*/ 106 w 124"/>
              <a:gd name="T1" fmla="*/ 24 h 91"/>
              <a:gd name="T2" fmla="*/ 94 w 124"/>
              <a:gd name="T3" fmla="*/ 8 h 91"/>
              <a:gd name="T4" fmla="*/ 71 w 124"/>
              <a:gd name="T5" fmla="*/ 0 h 91"/>
              <a:gd name="T6" fmla="*/ 45 w 124"/>
              <a:gd name="T7" fmla="*/ 11 h 91"/>
              <a:gd name="T8" fmla="*/ 37 w 124"/>
              <a:gd name="T9" fmla="*/ 9 h 91"/>
              <a:gd name="T10" fmla="*/ 13 w 124"/>
              <a:gd name="T11" fmla="*/ 34 h 91"/>
              <a:gd name="T12" fmla="*/ 0 w 124"/>
              <a:gd name="T13" fmla="*/ 59 h 91"/>
              <a:gd name="T14" fmla="*/ 31 w 124"/>
              <a:gd name="T15" fmla="*/ 91 h 91"/>
              <a:gd name="T16" fmla="*/ 89 w 124"/>
              <a:gd name="T17" fmla="*/ 91 h 91"/>
              <a:gd name="T18" fmla="*/ 124 w 124"/>
              <a:gd name="T19" fmla="*/ 55 h 91"/>
              <a:gd name="T20" fmla="*/ 106 w 124"/>
              <a:gd name="T21" fmla="*/ 2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4" h="91">
                <a:moveTo>
                  <a:pt x="106" y="24"/>
                </a:moveTo>
                <a:cubicBezTo>
                  <a:pt x="104" y="18"/>
                  <a:pt x="100" y="12"/>
                  <a:pt x="94" y="8"/>
                </a:cubicBezTo>
                <a:cubicBezTo>
                  <a:pt x="88" y="3"/>
                  <a:pt x="80" y="0"/>
                  <a:pt x="71" y="0"/>
                </a:cubicBezTo>
                <a:cubicBezTo>
                  <a:pt x="61" y="0"/>
                  <a:pt x="52" y="4"/>
                  <a:pt x="45" y="11"/>
                </a:cubicBezTo>
                <a:cubicBezTo>
                  <a:pt x="42" y="10"/>
                  <a:pt x="40" y="9"/>
                  <a:pt x="37" y="9"/>
                </a:cubicBezTo>
                <a:cubicBezTo>
                  <a:pt x="24" y="9"/>
                  <a:pt x="13" y="20"/>
                  <a:pt x="13" y="34"/>
                </a:cubicBezTo>
                <a:cubicBezTo>
                  <a:pt x="5" y="40"/>
                  <a:pt x="0" y="49"/>
                  <a:pt x="0" y="59"/>
                </a:cubicBezTo>
                <a:cubicBezTo>
                  <a:pt x="0" y="77"/>
                  <a:pt x="14" y="91"/>
                  <a:pt x="31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09" y="91"/>
                  <a:pt x="124" y="75"/>
                  <a:pt x="124" y="55"/>
                </a:cubicBezTo>
                <a:cubicBezTo>
                  <a:pt x="124" y="42"/>
                  <a:pt x="117" y="30"/>
                  <a:pt x="106" y="2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6" name="Freeform 122"/>
          <p:cNvSpPr/>
          <p:nvPr/>
        </p:nvSpPr>
        <p:spPr bwMode="auto">
          <a:xfrm>
            <a:off x="5618164" y="4922838"/>
            <a:ext cx="30163" cy="31750"/>
          </a:xfrm>
          <a:custGeom>
            <a:avLst/>
            <a:gdLst>
              <a:gd name="T0" fmla="*/ 12 w 13"/>
              <a:gd name="T1" fmla="*/ 9 h 13"/>
              <a:gd name="T2" fmla="*/ 10 w 13"/>
              <a:gd name="T3" fmla="*/ 1 h 13"/>
              <a:gd name="T4" fmla="*/ 2 w 13"/>
              <a:gd name="T5" fmla="*/ 3 h 13"/>
              <a:gd name="T6" fmla="*/ 4 w 13"/>
              <a:gd name="T7" fmla="*/ 11 h 13"/>
              <a:gd name="T8" fmla="*/ 12 w 13"/>
              <a:gd name="T9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2" y="9"/>
                </a:moveTo>
                <a:cubicBezTo>
                  <a:pt x="13" y="6"/>
                  <a:pt x="12" y="3"/>
                  <a:pt x="10" y="1"/>
                </a:cubicBezTo>
                <a:cubicBezTo>
                  <a:pt x="7" y="0"/>
                  <a:pt x="3" y="1"/>
                  <a:pt x="2" y="3"/>
                </a:cubicBezTo>
                <a:cubicBezTo>
                  <a:pt x="0" y="6"/>
                  <a:pt x="1" y="10"/>
                  <a:pt x="4" y="11"/>
                </a:cubicBezTo>
                <a:cubicBezTo>
                  <a:pt x="7" y="13"/>
                  <a:pt x="10" y="12"/>
                  <a:pt x="12" y="9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7" name="Freeform 123"/>
          <p:cNvSpPr/>
          <p:nvPr/>
        </p:nvSpPr>
        <p:spPr bwMode="auto">
          <a:xfrm>
            <a:off x="5597526" y="4959351"/>
            <a:ext cx="30163" cy="31750"/>
          </a:xfrm>
          <a:custGeom>
            <a:avLst/>
            <a:gdLst>
              <a:gd name="T0" fmla="*/ 9 w 13"/>
              <a:gd name="T1" fmla="*/ 2 h 14"/>
              <a:gd name="T2" fmla="*/ 2 w 13"/>
              <a:gd name="T3" fmla="*/ 4 h 14"/>
              <a:gd name="T4" fmla="*/ 4 w 13"/>
              <a:gd name="T5" fmla="*/ 12 h 14"/>
              <a:gd name="T6" fmla="*/ 12 w 13"/>
              <a:gd name="T7" fmla="*/ 10 h 14"/>
              <a:gd name="T8" fmla="*/ 9 w 13"/>
              <a:gd name="T9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4">
                <a:moveTo>
                  <a:pt x="9" y="2"/>
                </a:moveTo>
                <a:cubicBezTo>
                  <a:pt x="7" y="0"/>
                  <a:pt x="3" y="1"/>
                  <a:pt x="2" y="4"/>
                </a:cubicBezTo>
                <a:cubicBezTo>
                  <a:pt x="0" y="7"/>
                  <a:pt x="1" y="10"/>
                  <a:pt x="4" y="12"/>
                </a:cubicBezTo>
                <a:cubicBezTo>
                  <a:pt x="6" y="14"/>
                  <a:pt x="10" y="13"/>
                  <a:pt x="12" y="10"/>
                </a:cubicBezTo>
                <a:cubicBezTo>
                  <a:pt x="13" y="7"/>
                  <a:pt x="12" y="4"/>
                  <a:pt x="9" y="2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8" name="Freeform 124"/>
          <p:cNvSpPr/>
          <p:nvPr/>
        </p:nvSpPr>
        <p:spPr bwMode="auto">
          <a:xfrm>
            <a:off x="5575301" y="4995863"/>
            <a:ext cx="31750" cy="30163"/>
          </a:xfrm>
          <a:custGeom>
            <a:avLst/>
            <a:gdLst>
              <a:gd name="T0" fmla="*/ 9 w 13"/>
              <a:gd name="T1" fmla="*/ 2 h 13"/>
              <a:gd name="T2" fmla="*/ 1 w 13"/>
              <a:gd name="T3" fmla="*/ 4 h 13"/>
              <a:gd name="T4" fmla="*/ 4 w 13"/>
              <a:gd name="T5" fmla="*/ 12 h 13"/>
              <a:gd name="T6" fmla="*/ 11 w 13"/>
              <a:gd name="T7" fmla="*/ 10 h 13"/>
              <a:gd name="T8" fmla="*/ 9 w 13"/>
              <a:gd name="T9" fmla="*/ 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9" y="2"/>
                </a:moveTo>
                <a:cubicBezTo>
                  <a:pt x="7" y="0"/>
                  <a:pt x="3" y="1"/>
                  <a:pt x="1" y="4"/>
                </a:cubicBezTo>
                <a:cubicBezTo>
                  <a:pt x="0" y="7"/>
                  <a:pt x="1" y="10"/>
                  <a:pt x="4" y="12"/>
                </a:cubicBezTo>
                <a:cubicBezTo>
                  <a:pt x="6" y="13"/>
                  <a:pt x="10" y="12"/>
                  <a:pt x="11" y="10"/>
                </a:cubicBezTo>
                <a:cubicBezTo>
                  <a:pt x="13" y="7"/>
                  <a:pt x="12" y="3"/>
                  <a:pt x="9" y="2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9" name="Freeform 125"/>
          <p:cNvSpPr/>
          <p:nvPr/>
        </p:nvSpPr>
        <p:spPr bwMode="auto">
          <a:xfrm>
            <a:off x="4392614" y="4537076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0" name="Freeform 126"/>
          <p:cNvSpPr/>
          <p:nvPr/>
        </p:nvSpPr>
        <p:spPr bwMode="auto">
          <a:xfrm>
            <a:off x="4565651" y="4695826"/>
            <a:ext cx="427038" cy="441325"/>
          </a:xfrm>
          <a:custGeom>
            <a:avLst/>
            <a:gdLst>
              <a:gd name="T0" fmla="*/ 72 w 182"/>
              <a:gd name="T1" fmla="*/ 38 h 188"/>
              <a:gd name="T2" fmla="*/ 57 w 182"/>
              <a:gd name="T3" fmla="*/ 23 h 188"/>
              <a:gd name="T4" fmla="*/ 10 w 182"/>
              <a:gd name="T5" fmla="*/ 70 h 188"/>
              <a:gd name="T6" fmla="*/ 33 w 182"/>
              <a:gd name="T7" fmla="*/ 94 h 188"/>
              <a:gd name="T8" fmla="*/ 0 w 182"/>
              <a:gd name="T9" fmla="*/ 141 h 188"/>
              <a:gd name="T10" fmla="*/ 47 w 182"/>
              <a:gd name="T11" fmla="*/ 188 h 188"/>
              <a:gd name="T12" fmla="*/ 142 w 182"/>
              <a:gd name="T13" fmla="*/ 188 h 188"/>
              <a:gd name="T14" fmla="*/ 182 w 182"/>
              <a:gd name="T15" fmla="*/ 148 h 188"/>
              <a:gd name="T16" fmla="*/ 182 w 182"/>
              <a:gd name="T17" fmla="*/ 83 h 188"/>
              <a:gd name="T18" fmla="*/ 99 w 182"/>
              <a:gd name="T19" fmla="*/ 0 h 188"/>
              <a:gd name="T20" fmla="*/ 72 w 182"/>
              <a:gd name="T21" fmla="*/ 3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2" h="188">
                <a:moveTo>
                  <a:pt x="72" y="38"/>
                </a:moveTo>
                <a:cubicBezTo>
                  <a:pt x="57" y="23"/>
                  <a:pt x="57" y="23"/>
                  <a:pt x="57" y="23"/>
                </a:cubicBezTo>
                <a:cubicBezTo>
                  <a:pt x="10" y="70"/>
                  <a:pt x="10" y="70"/>
                  <a:pt x="10" y="70"/>
                </a:cubicBezTo>
                <a:cubicBezTo>
                  <a:pt x="33" y="94"/>
                  <a:pt x="33" y="94"/>
                  <a:pt x="33" y="94"/>
                </a:cubicBezTo>
                <a:cubicBezTo>
                  <a:pt x="0" y="141"/>
                  <a:pt x="0" y="141"/>
                  <a:pt x="0" y="141"/>
                </a:cubicBezTo>
                <a:cubicBezTo>
                  <a:pt x="47" y="188"/>
                  <a:pt x="47" y="188"/>
                  <a:pt x="47" y="188"/>
                </a:cubicBezTo>
                <a:cubicBezTo>
                  <a:pt x="142" y="188"/>
                  <a:pt x="142" y="188"/>
                  <a:pt x="142" y="188"/>
                </a:cubicBezTo>
                <a:cubicBezTo>
                  <a:pt x="164" y="188"/>
                  <a:pt x="182" y="170"/>
                  <a:pt x="182" y="148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99" y="0"/>
                  <a:pt x="99" y="0"/>
                  <a:pt x="99" y="0"/>
                </a:cubicBezTo>
                <a:lnTo>
                  <a:pt x="72" y="38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1" name="Freeform 127"/>
          <p:cNvSpPr/>
          <p:nvPr/>
        </p:nvSpPr>
        <p:spPr bwMode="auto">
          <a:xfrm>
            <a:off x="4565651" y="4911726"/>
            <a:ext cx="96838" cy="114300"/>
          </a:xfrm>
          <a:custGeom>
            <a:avLst/>
            <a:gdLst>
              <a:gd name="T0" fmla="*/ 42 w 61"/>
              <a:gd name="T1" fmla="*/ 0 h 72"/>
              <a:gd name="T2" fmla="*/ 0 w 61"/>
              <a:gd name="T3" fmla="*/ 72 h 72"/>
              <a:gd name="T4" fmla="*/ 20 w 61"/>
              <a:gd name="T5" fmla="*/ 72 h 72"/>
              <a:gd name="T6" fmla="*/ 61 w 61"/>
              <a:gd name="T7" fmla="*/ 0 h 72"/>
              <a:gd name="T8" fmla="*/ 42 w 61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72">
                <a:moveTo>
                  <a:pt x="42" y="0"/>
                </a:moveTo>
                <a:lnTo>
                  <a:pt x="0" y="72"/>
                </a:lnTo>
                <a:lnTo>
                  <a:pt x="20" y="72"/>
                </a:lnTo>
                <a:lnTo>
                  <a:pt x="61" y="0"/>
                </a:lnTo>
                <a:lnTo>
                  <a:pt x="42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2" name="Freeform 128"/>
          <p:cNvSpPr/>
          <p:nvPr/>
        </p:nvSpPr>
        <p:spPr bwMode="auto">
          <a:xfrm>
            <a:off x="4691064" y="4911726"/>
            <a:ext cx="98425" cy="114300"/>
          </a:xfrm>
          <a:custGeom>
            <a:avLst/>
            <a:gdLst>
              <a:gd name="T0" fmla="*/ 0 w 62"/>
              <a:gd name="T1" fmla="*/ 72 h 72"/>
              <a:gd name="T2" fmla="*/ 20 w 62"/>
              <a:gd name="T3" fmla="*/ 72 h 72"/>
              <a:gd name="T4" fmla="*/ 62 w 62"/>
              <a:gd name="T5" fmla="*/ 0 h 72"/>
              <a:gd name="T6" fmla="*/ 42 w 62"/>
              <a:gd name="T7" fmla="*/ 0 h 72"/>
              <a:gd name="T8" fmla="*/ 0 w 62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2">
                <a:moveTo>
                  <a:pt x="0" y="72"/>
                </a:moveTo>
                <a:lnTo>
                  <a:pt x="20" y="72"/>
                </a:lnTo>
                <a:lnTo>
                  <a:pt x="62" y="0"/>
                </a:lnTo>
                <a:lnTo>
                  <a:pt x="42" y="0"/>
                </a:lnTo>
                <a:lnTo>
                  <a:pt x="0" y="72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3" name="Freeform 129"/>
          <p:cNvSpPr/>
          <p:nvPr/>
        </p:nvSpPr>
        <p:spPr bwMode="auto">
          <a:xfrm>
            <a:off x="4568826" y="4670426"/>
            <a:ext cx="290513" cy="212725"/>
          </a:xfrm>
          <a:custGeom>
            <a:avLst/>
            <a:gdLst>
              <a:gd name="T0" fmla="*/ 106 w 124"/>
              <a:gd name="T1" fmla="*/ 24 h 91"/>
              <a:gd name="T2" fmla="*/ 94 w 124"/>
              <a:gd name="T3" fmla="*/ 8 h 91"/>
              <a:gd name="T4" fmla="*/ 71 w 124"/>
              <a:gd name="T5" fmla="*/ 0 h 91"/>
              <a:gd name="T6" fmla="*/ 45 w 124"/>
              <a:gd name="T7" fmla="*/ 11 h 91"/>
              <a:gd name="T8" fmla="*/ 37 w 124"/>
              <a:gd name="T9" fmla="*/ 9 h 91"/>
              <a:gd name="T10" fmla="*/ 13 w 124"/>
              <a:gd name="T11" fmla="*/ 34 h 91"/>
              <a:gd name="T12" fmla="*/ 0 w 124"/>
              <a:gd name="T13" fmla="*/ 59 h 91"/>
              <a:gd name="T14" fmla="*/ 31 w 124"/>
              <a:gd name="T15" fmla="*/ 91 h 91"/>
              <a:gd name="T16" fmla="*/ 89 w 124"/>
              <a:gd name="T17" fmla="*/ 91 h 91"/>
              <a:gd name="T18" fmla="*/ 124 w 124"/>
              <a:gd name="T19" fmla="*/ 55 h 91"/>
              <a:gd name="T20" fmla="*/ 106 w 124"/>
              <a:gd name="T21" fmla="*/ 2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4" h="91">
                <a:moveTo>
                  <a:pt x="106" y="24"/>
                </a:moveTo>
                <a:cubicBezTo>
                  <a:pt x="104" y="18"/>
                  <a:pt x="100" y="12"/>
                  <a:pt x="94" y="8"/>
                </a:cubicBezTo>
                <a:cubicBezTo>
                  <a:pt x="88" y="3"/>
                  <a:pt x="80" y="0"/>
                  <a:pt x="71" y="0"/>
                </a:cubicBezTo>
                <a:cubicBezTo>
                  <a:pt x="61" y="0"/>
                  <a:pt x="52" y="4"/>
                  <a:pt x="45" y="11"/>
                </a:cubicBezTo>
                <a:cubicBezTo>
                  <a:pt x="42" y="10"/>
                  <a:pt x="40" y="9"/>
                  <a:pt x="37" y="9"/>
                </a:cubicBezTo>
                <a:cubicBezTo>
                  <a:pt x="24" y="9"/>
                  <a:pt x="13" y="20"/>
                  <a:pt x="13" y="34"/>
                </a:cubicBezTo>
                <a:cubicBezTo>
                  <a:pt x="5" y="40"/>
                  <a:pt x="0" y="49"/>
                  <a:pt x="0" y="59"/>
                </a:cubicBezTo>
                <a:cubicBezTo>
                  <a:pt x="0" y="77"/>
                  <a:pt x="14" y="91"/>
                  <a:pt x="31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09" y="91"/>
                  <a:pt x="124" y="75"/>
                  <a:pt x="124" y="55"/>
                </a:cubicBezTo>
                <a:cubicBezTo>
                  <a:pt x="124" y="42"/>
                  <a:pt x="118" y="30"/>
                  <a:pt x="106" y="2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4" name="Freeform 130"/>
          <p:cNvSpPr/>
          <p:nvPr/>
        </p:nvSpPr>
        <p:spPr bwMode="auto">
          <a:xfrm>
            <a:off x="4660901" y="4911726"/>
            <a:ext cx="36513" cy="114300"/>
          </a:xfrm>
          <a:custGeom>
            <a:avLst/>
            <a:gdLst>
              <a:gd name="T0" fmla="*/ 23 w 23"/>
              <a:gd name="T1" fmla="*/ 31 h 72"/>
              <a:gd name="T2" fmla="*/ 14 w 23"/>
              <a:gd name="T3" fmla="*/ 31 h 72"/>
              <a:gd name="T4" fmla="*/ 22 w 23"/>
              <a:gd name="T5" fmla="*/ 0 h 72"/>
              <a:gd name="T6" fmla="*/ 0 w 23"/>
              <a:gd name="T7" fmla="*/ 40 h 72"/>
              <a:gd name="T8" fmla="*/ 8 w 23"/>
              <a:gd name="T9" fmla="*/ 40 h 72"/>
              <a:gd name="T10" fmla="*/ 1 w 23"/>
              <a:gd name="T11" fmla="*/ 72 h 72"/>
              <a:gd name="T12" fmla="*/ 23 w 23"/>
              <a:gd name="T13" fmla="*/ 31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72">
                <a:moveTo>
                  <a:pt x="23" y="31"/>
                </a:moveTo>
                <a:lnTo>
                  <a:pt x="14" y="31"/>
                </a:lnTo>
                <a:lnTo>
                  <a:pt x="22" y="0"/>
                </a:lnTo>
                <a:lnTo>
                  <a:pt x="0" y="40"/>
                </a:lnTo>
                <a:lnTo>
                  <a:pt x="8" y="40"/>
                </a:lnTo>
                <a:lnTo>
                  <a:pt x="1" y="72"/>
                </a:lnTo>
                <a:lnTo>
                  <a:pt x="23" y="31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5" name="Freeform 131"/>
          <p:cNvSpPr/>
          <p:nvPr/>
        </p:nvSpPr>
        <p:spPr bwMode="auto">
          <a:xfrm>
            <a:off x="3455989" y="4537076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6" name="Freeform 132"/>
          <p:cNvSpPr/>
          <p:nvPr/>
        </p:nvSpPr>
        <p:spPr bwMode="auto">
          <a:xfrm>
            <a:off x="3627439" y="4694238"/>
            <a:ext cx="428625" cy="442913"/>
          </a:xfrm>
          <a:custGeom>
            <a:avLst/>
            <a:gdLst>
              <a:gd name="T0" fmla="*/ 99 w 183"/>
              <a:gd name="T1" fmla="*/ 0 h 189"/>
              <a:gd name="T2" fmla="*/ 72 w 183"/>
              <a:gd name="T3" fmla="*/ 38 h 189"/>
              <a:gd name="T4" fmla="*/ 57 w 183"/>
              <a:gd name="T5" fmla="*/ 24 h 189"/>
              <a:gd name="T6" fmla="*/ 10 w 183"/>
              <a:gd name="T7" fmla="*/ 71 h 189"/>
              <a:gd name="T8" fmla="*/ 33 w 183"/>
              <a:gd name="T9" fmla="*/ 94 h 189"/>
              <a:gd name="T10" fmla="*/ 0 w 183"/>
              <a:gd name="T11" fmla="*/ 141 h 189"/>
              <a:gd name="T12" fmla="*/ 47 w 183"/>
              <a:gd name="T13" fmla="*/ 189 h 189"/>
              <a:gd name="T14" fmla="*/ 144 w 183"/>
              <a:gd name="T15" fmla="*/ 189 h 189"/>
              <a:gd name="T16" fmla="*/ 183 w 183"/>
              <a:gd name="T17" fmla="*/ 149 h 189"/>
              <a:gd name="T18" fmla="*/ 183 w 183"/>
              <a:gd name="T19" fmla="*/ 84 h 189"/>
              <a:gd name="T20" fmla="*/ 99 w 183"/>
              <a:gd name="T21" fmla="*/ 0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3" h="189">
                <a:moveTo>
                  <a:pt x="99" y="0"/>
                </a:moveTo>
                <a:cubicBezTo>
                  <a:pt x="72" y="38"/>
                  <a:pt x="72" y="38"/>
                  <a:pt x="72" y="38"/>
                </a:cubicBezTo>
                <a:cubicBezTo>
                  <a:pt x="57" y="24"/>
                  <a:pt x="57" y="24"/>
                  <a:pt x="57" y="24"/>
                </a:cubicBezTo>
                <a:cubicBezTo>
                  <a:pt x="10" y="71"/>
                  <a:pt x="10" y="71"/>
                  <a:pt x="10" y="71"/>
                </a:cubicBezTo>
                <a:cubicBezTo>
                  <a:pt x="33" y="94"/>
                  <a:pt x="33" y="94"/>
                  <a:pt x="33" y="94"/>
                </a:cubicBezTo>
                <a:cubicBezTo>
                  <a:pt x="0" y="141"/>
                  <a:pt x="0" y="141"/>
                  <a:pt x="0" y="141"/>
                </a:cubicBezTo>
                <a:cubicBezTo>
                  <a:pt x="47" y="189"/>
                  <a:pt x="47" y="189"/>
                  <a:pt x="47" y="189"/>
                </a:cubicBezTo>
                <a:cubicBezTo>
                  <a:pt x="144" y="189"/>
                  <a:pt x="144" y="189"/>
                  <a:pt x="144" y="189"/>
                </a:cubicBezTo>
                <a:cubicBezTo>
                  <a:pt x="166" y="188"/>
                  <a:pt x="183" y="171"/>
                  <a:pt x="183" y="149"/>
                </a:cubicBezTo>
                <a:cubicBezTo>
                  <a:pt x="183" y="84"/>
                  <a:pt x="183" y="84"/>
                  <a:pt x="183" y="84"/>
                </a:cubicBezTo>
                <a:lnTo>
                  <a:pt x="99" y="0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7" name="Freeform 133"/>
          <p:cNvSpPr/>
          <p:nvPr/>
        </p:nvSpPr>
        <p:spPr bwMode="auto">
          <a:xfrm>
            <a:off x="3627439" y="4911726"/>
            <a:ext cx="98425" cy="112713"/>
          </a:xfrm>
          <a:custGeom>
            <a:avLst/>
            <a:gdLst>
              <a:gd name="T0" fmla="*/ 41 w 62"/>
              <a:gd name="T1" fmla="*/ 0 h 71"/>
              <a:gd name="T2" fmla="*/ 0 w 62"/>
              <a:gd name="T3" fmla="*/ 71 h 71"/>
              <a:gd name="T4" fmla="*/ 19 w 62"/>
              <a:gd name="T5" fmla="*/ 71 h 71"/>
              <a:gd name="T6" fmla="*/ 62 w 62"/>
              <a:gd name="T7" fmla="*/ 0 h 71"/>
              <a:gd name="T8" fmla="*/ 41 w 62"/>
              <a:gd name="T9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1">
                <a:moveTo>
                  <a:pt x="41" y="0"/>
                </a:moveTo>
                <a:lnTo>
                  <a:pt x="0" y="71"/>
                </a:lnTo>
                <a:lnTo>
                  <a:pt x="19" y="71"/>
                </a:lnTo>
                <a:lnTo>
                  <a:pt x="62" y="0"/>
                </a:lnTo>
                <a:lnTo>
                  <a:pt x="41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8" name="Freeform 134"/>
          <p:cNvSpPr/>
          <p:nvPr/>
        </p:nvSpPr>
        <p:spPr bwMode="auto">
          <a:xfrm>
            <a:off x="3690939" y="4911726"/>
            <a:ext cx="95250" cy="112713"/>
          </a:xfrm>
          <a:custGeom>
            <a:avLst/>
            <a:gdLst>
              <a:gd name="T0" fmla="*/ 41 w 60"/>
              <a:gd name="T1" fmla="*/ 0 h 71"/>
              <a:gd name="T2" fmla="*/ 0 w 60"/>
              <a:gd name="T3" fmla="*/ 71 h 71"/>
              <a:gd name="T4" fmla="*/ 19 w 60"/>
              <a:gd name="T5" fmla="*/ 71 h 71"/>
              <a:gd name="T6" fmla="*/ 60 w 60"/>
              <a:gd name="T7" fmla="*/ 0 h 71"/>
              <a:gd name="T8" fmla="*/ 41 w 60"/>
              <a:gd name="T9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1">
                <a:moveTo>
                  <a:pt x="41" y="0"/>
                </a:moveTo>
                <a:lnTo>
                  <a:pt x="0" y="71"/>
                </a:lnTo>
                <a:lnTo>
                  <a:pt x="19" y="71"/>
                </a:lnTo>
                <a:lnTo>
                  <a:pt x="60" y="0"/>
                </a:lnTo>
                <a:lnTo>
                  <a:pt x="41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9" name="Freeform 135"/>
          <p:cNvSpPr/>
          <p:nvPr/>
        </p:nvSpPr>
        <p:spPr bwMode="auto">
          <a:xfrm>
            <a:off x="3752851" y="4911726"/>
            <a:ext cx="96838" cy="112713"/>
          </a:xfrm>
          <a:custGeom>
            <a:avLst/>
            <a:gdLst>
              <a:gd name="T0" fmla="*/ 0 w 61"/>
              <a:gd name="T1" fmla="*/ 71 h 71"/>
              <a:gd name="T2" fmla="*/ 20 w 61"/>
              <a:gd name="T3" fmla="*/ 71 h 71"/>
              <a:gd name="T4" fmla="*/ 61 w 61"/>
              <a:gd name="T5" fmla="*/ 0 h 71"/>
              <a:gd name="T6" fmla="*/ 42 w 61"/>
              <a:gd name="T7" fmla="*/ 0 h 71"/>
              <a:gd name="T8" fmla="*/ 0 w 61"/>
              <a:gd name="T9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71">
                <a:moveTo>
                  <a:pt x="0" y="71"/>
                </a:moveTo>
                <a:lnTo>
                  <a:pt x="20" y="71"/>
                </a:lnTo>
                <a:lnTo>
                  <a:pt x="61" y="0"/>
                </a:lnTo>
                <a:lnTo>
                  <a:pt x="42" y="0"/>
                </a:lnTo>
                <a:lnTo>
                  <a:pt x="0" y="71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0" name="Freeform 136"/>
          <p:cNvSpPr/>
          <p:nvPr/>
        </p:nvSpPr>
        <p:spPr bwMode="auto">
          <a:xfrm>
            <a:off x="3632201" y="4670426"/>
            <a:ext cx="290513" cy="212725"/>
          </a:xfrm>
          <a:custGeom>
            <a:avLst/>
            <a:gdLst>
              <a:gd name="T0" fmla="*/ 106 w 124"/>
              <a:gd name="T1" fmla="*/ 24 h 91"/>
              <a:gd name="T2" fmla="*/ 94 w 124"/>
              <a:gd name="T3" fmla="*/ 8 h 91"/>
              <a:gd name="T4" fmla="*/ 71 w 124"/>
              <a:gd name="T5" fmla="*/ 0 h 91"/>
              <a:gd name="T6" fmla="*/ 44 w 124"/>
              <a:gd name="T7" fmla="*/ 11 h 91"/>
              <a:gd name="T8" fmla="*/ 37 w 124"/>
              <a:gd name="T9" fmla="*/ 9 h 91"/>
              <a:gd name="T10" fmla="*/ 12 w 124"/>
              <a:gd name="T11" fmla="*/ 33 h 91"/>
              <a:gd name="T12" fmla="*/ 0 w 124"/>
              <a:gd name="T13" fmla="*/ 59 h 91"/>
              <a:gd name="T14" fmla="*/ 31 w 124"/>
              <a:gd name="T15" fmla="*/ 91 h 91"/>
              <a:gd name="T16" fmla="*/ 89 w 124"/>
              <a:gd name="T17" fmla="*/ 91 h 91"/>
              <a:gd name="T18" fmla="*/ 124 w 124"/>
              <a:gd name="T19" fmla="*/ 55 h 91"/>
              <a:gd name="T20" fmla="*/ 106 w 124"/>
              <a:gd name="T21" fmla="*/ 2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4" h="91">
                <a:moveTo>
                  <a:pt x="106" y="24"/>
                </a:moveTo>
                <a:cubicBezTo>
                  <a:pt x="103" y="17"/>
                  <a:pt x="99" y="12"/>
                  <a:pt x="94" y="8"/>
                </a:cubicBezTo>
                <a:cubicBezTo>
                  <a:pt x="87" y="2"/>
                  <a:pt x="79" y="0"/>
                  <a:pt x="71" y="0"/>
                </a:cubicBezTo>
                <a:cubicBezTo>
                  <a:pt x="61" y="0"/>
                  <a:pt x="51" y="4"/>
                  <a:pt x="44" y="11"/>
                </a:cubicBezTo>
                <a:cubicBezTo>
                  <a:pt x="42" y="10"/>
                  <a:pt x="39" y="9"/>
                  <a:pt x="37" y="9"/>
                </a:cubicBezTo>
                <a:cubicBezTo>
                  <a:pt x="23" y="9"/>
                  <a:pt x="13" y="20"/>
                  <a:pt x="12" y="33"/>
                </a:cubicBezTo>
                <a:cubicBezTo>
                  <a:pt x="4" y="39"/>
                  <a:pt x="0" y="49"/>
                  <a:pt x="0" y="59"/>
                </a:cubicBezTo>
                <a:cubicBezTo>
                  <a:pt x="0" y="77"/>
                  <a:pt x="14" y="91"/>
                  <a:pt x="31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108" y="91"/>
                  <a:pt x="124" y="75"/>
                  <a:pt x="124" y="55"/>
                </a:cubicBezTo>
                <a:cubicBezTo>
                  <a:pt x="124" y="42"/>
                  <a:pt x="117" y="30"/>
                  <a:pt x="106" y="2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1" name="Freeform 137"/>
          <p:cNvSpPr/>
          <p:nvPr/>
        </p:nvSpPr>
        <p:spPr bwMode="auto">
          <a:xfrm>
            <a:off x="2519364" y="4537076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2" name="Freeform 138"/>
          <p:cNvSpPr/>
          <p:nvPr/>
        </p:nvSpPr>
        <p:spPr bwMode="auto">
          <a:xfrm>
            <a:off x="2662239" y="4792663"/>
            <a:ext cx="457200" cy="344488"/>
          </a:xfrm>
          <a:custGeom>
            <a:avLst/>
            <a:gdLst>
              <a:gd name="T0" fmla="*/ 0 w 195"/>
              <a:gd name="T1" fmla="*/ 51 h 147"/>
              <a:gd name="T2" fmla="*/ 96 w 195"/>
              <a:gd name="T3" fmla="*/ 147 h 147"/>
              <a:gd name="T4" fmla="*/ 155 w 195"/>
              <a:gd name="T5" fmla="*/ 147 h 147"/>
              <a:gd name="T6" fmla="*/ 195 w 195"/>
              <a:gd name="T7" fmla="*/ 107 h 147"/>
              <a:gd name="T8" fmla="*/ 195 w 195"/>
              <a:gd name="T9" fmla="*/ 77 h 147"/>
              <a:gd name="T10" fmla="*/ 118 w 195"/>
              <a:gd name="T11" fmla="*/ 0 h 147"/>
              <a:gd name="T12" fmla="*/ 0 w 195"/>
              <a:gd name="T13" fmla="*/ 5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147">
                <a:moveTo>
                  <a:pt x="0" y="51"/>
                </a:moveTo>
                <a:cubicBezTo>
                  <a:pt x="96" y="147"/>
                  <a:pt x="96" y="147"/>
                  <a:pt x="96" y="147"/>
                </a:cubicBezTo>
                <a:cubicBezTo>
                  <a:pt x="155" y="147"/>
                  <a:pt x="155" y="147"/>
                  <a:pt x="155" y="147"/>
                </a:cubicBezTo>
                <a:cubicBezTo>
                  <a:pt x="177" y="147"/>
                  <a:pt x="195" y="129"/>
                  <a:pt x="195" y="107"/>
                </a:cubicBezTo>
                <a:cubicBezTo>
                  <a:pt x="195" y="77"/>
                  <a:pt x="195" y="77"/>
                  <a:pt x="195" y="77"/>
                </a:cubicBezTo>
                <a:cubicBezTo>
                  <a:pt x="118" y="0"/>
                  <a:pt x="118" y="0"/>
                  <a:pt x="118" y="0"/>
                </a:cubicBezTo>
                <a:lnTo>
                  <a:pt x="0" y="51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3" name="Freeform 139"/>
          <p:cNvSpPr/>
          <p:nvPr/>
        </p:nvSpPr>
        <p:spPr bwMode="auto">
          <a:xfrm>
            <a:off x="2641601" y="4725988"/>
            <a:ext cx="282575" cy="206375"/>
          </a:xfrm>
          <a:custGeom>
            <a:avLst/>
            <a:gdLst>
              <a:gd name="T0" fmla="*/ 87 w 121"/>
              <a:gd name="T1" fmla="*/ 88 h 88"/>
              <a:gd name="T2" fmla="*/ 30 w 121"/>
              <a:gd name="T3" fmla="*/ 88 h 88"/>
              <a:gd name="T4" fmla="*/ 9 w 121"/>
              <a:gd name="T5" fmla="*/ 79 h 88"/>
              <a:gd name="T6" fmla="*/ 0 w 121"/>
              <a:gd name="T7" fmla="*/ 58 h 88"/>
              <a:gd name="T8" fmla="*/ 13 w 121"/>
              <a:gd name="T9" fmla="*/ 33 h 88"/>
              <a:gd name="T10" fmla="*/ 13 w 121"/>
              <a:gd name="T11" fmla="*/ 32 h 88"/>
              <a:gd name="T12" fmla="*/ 35 w 121"/>
              <a:gd name="T13" fmla="*/ 10 h 88"/>
              <a:gd name="T14" fmla="*/ 44 w 121"/>
              <a:gd name="T15" fmla="*/ 11 h 88"/>
              <a:gd name="T16" fmla="*/ 69 w 121"/>
              <a:gd name="T17" fmla="*/ 0 h 88"/>
              <a:gd name="T18" fmla="*/ 91 w 121"/>
              <a:gd name="T19" fmla="*/ 8 h 88"/>
              <a:gd name="T20" fmla="*/ 103 w 121"/>
              <a:gd name="T21" fmla="*/ 24 h 88"/>
              <a:gd name="T22" fmla="*/ 121 w 121"/>
              <a:gd name="T23" fmla="*/ 54 h 88"/>
              <a:gd name="T24" fmla="*/ 111 w 121"/>
              <a:gd name="T25" fmla="*/ 78 h 88"/>
              <a:gd name="T26" fmla="*/ 87 w 121"/>
              <a:gd name="T27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1" h="88">
                <a:moveTo>
                  <a:pt x="87" y="88"/>
                </a:moveTo>
                <a:cubicBezTo>
                  <a:pt x="30" y="88"/>
                  <a:pt x="30" y="88"/>
                  <a:pt x="30" y="88"/>
                </a:cubicBezTo>
                <a:cubicBezTo>
                  <a:pt x="22" y="88"/>
                  <a:pt x="14" y="84"/>
                  <a:pt x="9" y="79"/>
                </a:cubicBezTo>
                <a:cubicBezTo>
                  <a:pt x="3" y="73"/>
                  <a:pt x="0" y="66"/>
                  <a:pt x="0" y="58"/>
                </a:cubicBezTo>
                <a:cubicBezTo>
                  <a:pt x="0" y="48"/>
                  <a:pt x="5" y="38"/>
                  <a:pt x="13" y="33"/>
                </a:cubicBezTo>
                <a:cubicBezTo>
                  <a:pt x="13" y="33"/>
                  <a:pt x="13" y="33"/>
                  <a:pt x="13" y="32"/>
                </a:cubicBezTo>
                <a:cubicBezTo>
                  <a:pt x="13" y="20"/>
                  <a:pt x="23" y="10"/>
                  <a:pt x="35" y="10"/>
                </a:cubicBezTo>
                <a:cubicBezTo>
                  <a:pt x="38" y="10"/>
                  <a:pt x="41" y="10"/>
                  <a:pt x="44" y="11"/>
                </a:cubicBezTo>
                <a:cubicBezTo>
                  <a:pt x="50" y="4"/>
                  <a:pt x="60" y="0"/>
                  <a:pt x="69" y="0"/>
                </a:cubicBezTo>
                <a:cubicBezTo>
                  <a:pt x="77" y="0"/>
                  <a:pt x="85" y="3"/>
                  <a:pt x="91" y="8"/>
                </a:cubicBezTo>
                <a:cubicBezTo>
                  <a:pt x="97" y="12"/>
                  <a:pt x="101" y="17"/>
                  <a:pt x="103" y="24"/>
                </a:cubicBezTo>
                <a:cubicBezTo>
                  <a:pt x="114" y="29"/>
                  <a:pt x="121" y="41"/>
                  <a:pt x="121" y="54"/>
                </a:cubicBezTo>
                <a:cubicBezTo>
                  <a:pt x="121" y="63"/>
                  <a:pt x="117" y="71"/>
                  <a:pt x="111" y="78"/>
                </a:cubicBezTo>
                <a:cubicBezTo>
                  <a:pt x="105" y="84"/>
                  <a:pt x="96" y="88"/>
                  <a:pt x="87" y="88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4" name="Freeform 140"/>
          <p:cNvSpPr/>
          <p:nvPr/>
        </p:nvSpPr>
        <p:spPr bwMode="auto">
          <a:xfrm>
            <a:off x="2713039" y="4765676"/>
            <a:ext cx="284163" cy="204788"/>
          </a:xfrm>
          <a:custGeom>
            <a:avLst/>
            <a:gdLst>
              <a:gd name="T0" fmla="*/ 87 w 121"/>
              <a:gd name="T1" fmla="*/ 87 h 87"/>
              <a:gd name="T2" fmla="*/ 30 w 121"/>
              <a:gd name="T3" fmla="*/ 87 h 87"/>
              <a:gd name="T4" fmla="*/ 9 w 121"/>
              <a:gd name="T5" fmla="*/ 78 h 87"/>
              <a:gd name="T6" fmla="*/ 0 w 121"/>
              <a:gd name="T7" fmla="*/ 57 h 87"/>
              <a:gd name="T8" fmla="*/ 13 w 121"/>
              <a:gd name="T9" fmla="*/ 32 h 87"/>
              <a:gd name="T10" fmla="*/ 13 w 121"/>
              <a:gd name="T11" fmla="*/ 32 h 87"/>
              <a:gd name="T12" fmla="*/ 36 w 121"/>
              <a:gd name="T13" fmla="*/ 9 h 87"/>
              <a:gd name="T14" fmla="*/ 44 w 121"/>
              <a:gd name="T15" fmla="*/ 11 h 87"/>
              <a:gd name="T16" fmla="*/ 70 w 121"/>
              <a:gd name="T17" fmla="*/ 0 h 87"/>
              <a:gd name="T18" fmla="*/ 91 w 121"/>
              <a:gd name="T19" fmla="*/ 7 h 87"/>
              <a:gd name="T20" fmla="*/ 103 w 121"/>
              <a:gd name="T21" fmla="*/ 23 h 87"/>
              <a:gd name="T22" fmla="*/ 121 w 121"/>
              <a:gd name="T23" fmla="*/ 53 h 87"/>
              <a:gd name="T24" fmla="*/ 111 w 121"/>
              <a:gd name="T25" fmla="*/ 77 h 87"/>
              <a:gd name="T26" fmla="*/ 87 w 121"/>
              <a:gd name="T27" fmla="*/ 8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1" h="87">
                <a:moveTo>
                  <a:pt x="87" y="87"/>
                </a:moveTo>
                <a:cubicBezTo>
                  <a:pt x="30" y="87"/>
                  <a:pt x="30" y="87"/>
                  <a:pt x="30" y="87"/>
                </a:cubicBezTo>
                <a:cubicBezTo>
                  <a:pt x="22" y="87"/>
                  <a:pt x="14" y="84"/>
                  <a:pt x="9" y="78"/>
                </a:cubicBezTo>
                <a:cubicBezTo>
                  <a:pt x="3" y="73"/>
                  <a:pt x="0" y="65"/>
                  <a:pt x="0" y="57"/>
                </a:cubicBezTo>
                <a:cubicBezTo>
                  <a:pt x="0" y="47"/>
                  <a:pt x="5" y="38"/>
                  <a:pt x="13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19"/>
                  <a:pt x="23" y="9"/>
                  <a:pt x="36" y="9"/>
                </a:cubicBezTo>
                <a:cubicBezTo>
                  <a:pt x="38" y="9"/>
                  <a:pt x="41" y="10"/>
                  <a:pt x="44" y="11"/>
                </a:cubicBezTo>
                <a:cubicBezTo>
                  <a:pt x="50" y="4"/>
                  <a:pt x="60" y="0"/>
                  <a:pt x="70" y="0"/>
                </a:cubicBezTo>
                <a:cubicBezTo>
                  <a:pt x="78" y="0"/>
                  <a:pt x="85" y="2"/>
                  <a:pt x="91" y="7"/>
                </a:cubicBezTo>
                <a:cubicBezTo>
                  <a:pt x="97" y="11"/>
                  <a:pt x="101" y="17"/>
                  <a:pt x="103" y="23"/>
                </a:cubicBezTo>
                <a:cubicBezTo>
                  <a:pt x="114" y="29"/>
                  <a:pt x="121" y="40"/>
                  <a:pt x="121" y="53"/>
                </a:cubicBezTo>
                <a:cubicBezTo>
                  <a:pt x="121" y="62"/>
                  <a:pt x="117" y="71"/>
                  <a:pt x="111" y="77"/>
                </a:cubicBezTo>
                <a:cubicBezTo>
                  <a:pt x="105" y="84"/>
                  <a:pt x="96" y="87"/>
                  <a:pt x="87" y="87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5" name="Freeform 141"/>
          <p:cNvSpPr/>
          <p:nvPr/>
        </p:nvSpPr>
        <p:spPr bwMode="auto">
          <a:xfrm>
            <a:off x="1582739" y="4537076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6" name="Freeform 142"/>
          <p:cNvSpPr/>
          <p:nvPr/>
        </p:nvSpPr>
        <p:spPr bwMode="auto">
          <a:xfrm>
            <a:off x="1703389" y="4667251"/>
            <a:ext cx="477838" cy="469900"/>
          </a:xfrm>
          <a:custGeom>
            <a:avLst/>
            <a:gdLst>
              <a:gd name="T0" fmla="*/ 107 w 204"/>
              <a:gd name="T1" fmla="*/ 24 h 200"/>
              <a:gd name="T2" fmla="*/ 83 w 204"/>
              <a:gd name="T3" fmla="*/ 0 h 200"/>
              <a:gd name="T4" fmla="*/ 65 w 204"/>
              <a:gd name="T5" fmla="*/ 15 h 200"/>
              <a:gd name="T6" fmla="*/ 78 w 204"/>
              <a:gd name="T7" fmla="*/ 28 h 200"/>
              <a:gd name="T8" fmla="*/ 71 w 204"/>
              <a:gd name="T9" fmla="*/ 35 h 200"/>
              <a:gd name="T10" fmla="*/ 36 w 204"/>
              <a:gd name="T11" fmla="*/ 1 h 200"/>
              <a:gd name="T12" fmla="*/ 35 w 204"/>
              <a:gd name="T13" fmla="*/ 25 h 200"/>
              <a:gd name="T14" fmla="*/ 58 w 204"/>
              <a:gd name="T15" fmla="*/ 48 h 200"/>
              <a:gd name="T16" fmla="*/ 44 w 204"/>
              <a:gd name="T17" fmla="*/ 62 h 200"/>
              <a:gd name="T18" fmla="*/ 23 w 204"/>
              <a:gd name="T19" fmla="*/ 40 h 200"/>
              <a:gd name="T20" fmla="*/ 0 w 204"/>
              <a:gd name="T21" fmla="*/ 48 h 200"/>
              <a:gd name="T22" fmla="*/ 55 w 204"/>
              <a:gd name="T23" fmla="*/ 103 h 200"/>
              <a:gd name="T24" fmla="*/ 56 w 204"/>
              <a:gd name="T25" fmla="*/ 102 h 200"/>
              <a:gd name="T26" fmla="*/ 64 w 204"/>
              <a:gd name="T27" fmla="*/ 110 h 200"/>
              <a:gd name="T28" fmla="*/ 36 w 204"/>
              <a:gd name="T29" fmla="*/ 138 h 200"/>
              <a:gd name="T30" fmla="*/ 98 w 204"/>
              <a:gd name="T31" fmla="*/ 200 h 200"/>
              <a:gd name="T32" fmla="*/ 164 w 204"/>
              <a:gd name="T33" fmla="*/ 200 h 200"/>
              <a:gd name="T34" fmla="*/ 204 w 204"/>
              <a:gd name="T35" fmla="*/ 160 h 200"/>
              <a:gd name="T36" fmla="*/ 204 w 204"/>
              <a:gd name="T37" fmla="*/ 114 h 200"/>
              <a:gd name="T38" fmla="*/ 111 w 204"/>
              <a:gd name="T39" fmla="*/ 21 h 200"/>
              <a:gd name="T40" fmla="*/ 107 w 204"/>
              <a:gd name="T41" fmla="*/ 2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04" h="200">
                <a:moveTo>
                  <a:pt x="107" y="24"/>
                </a:moveTo>
                <a:cubicBezTo>
                  <a:pt x="83" y="0"/>
                  <a:pt x="83" y="0"/>
                  <a:pt x="83" y="0"/>
                </a:cubicBezTo>
                <a:cubicBezTo>
                  <a:pt x="65" y="15"/>
                  <a:pt x="65" y="15"/>
                  <a:pt x="65" y="15"/>
                </a:cubicBezTo>
                <a:cubicBezTo>
                  <a:pt x="78" y="28"/>
                  <a:pt x="78" y="28"/>
                  <a:pt x="78" y="28"/>
                </a:cubicBezTo>
                <a:cubicBezTo>
                  <a:pt x="71" y="35"/>
                  <a:pt x="71" y="35"/>
                  <a:pt x="71" y="35"/>
                </a:cubicBezTo>
                <a:cubicBezTo>
                  <a:pt x="36" y="1"/>
                  <a:pt x="36" y="1"/>
                  <a:pt x="36" y="1"/>
                </a:cubicBezTo>
                <a:cubicBezTo>
                  <a:pt x="35" y="25"/>
                  <a:pt x="35" y="25"/>
                  <a:pt x="35" y="25"/>
                </a:cubicBezTo>
                <a:cubicBezTo>
                  <a:pt x="58" y="48"/>
                  <a:pt x="58" y="48"/>
                  <a:pt x="58" y="48"/>
                </a:cubicBezTo>
                <a:cubicBezTo>
                  <a:pt x="44" y="62"/>
                  <a:pt x="44" y="62"/>
                  <a:pt x="44" y="62"/>
                </a:cubicBezTo>
                <a:cubicBezTo>
                  <a:pt x="23" y="40"/>
                  <a:pt x="23" y="40"/>
                  <a:pt x="23" y="40"/>
                </a:cubicBezTo>
                <a:cubicBezTo>
                  <a:pt x="0" y="48"/>
                  <a:pt x="0" y="48"/>
                  <a:pt x="0" y="48"/>
                </a:cubicBezTo>
                <a:cubicBezTo>
                  <a:pt x="55" y="103"/>
                  <a:pt x="55" y="103"/>
                  <a:pt x="55" y="103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98" y="200"/>
                  <a:pt x="98" y="200"/>
                  <a:pt x="98" y="200"/>
                </a:cubicBezTo>
                <a:cubicBezTo>
                  <a:pt x="164" y="200"/>
                  <a:pt x="164" y="200"/>
                  <a:pt x="164" y="200"/>
                </a:cubicBezTo>
                <a:cubicBezTo>
                  <a:pt x="186" y="200"/>
                  <a:pt x="204" y="182"/>
                  <a:pt x="204" y="160"/>
                </a:cubicBezTo>
                <a:cubicBezTo>
                  <a:pt x="204" y="114"/>
                  <a:pt x="204" y="114"/>
                  <a:pt x="204" y="114"/>
                </a:cubicBezTo>
                <a:cubicBezTo>
                  <a:pt x="111" y="21"/>
                  <a:pt x="111" y="21"/>
                  <a:pt x="111" y="21"/>
                </a:cubicBezTo>
                <a:lnTo>
                  <a:pt x="107" y="24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7" name="Freeform 143"/>
          <p:cNvSpPr/>
          <p:nvPr/>
        </p:nvSpPr>
        <p:spPr bwMode="auto">
          <a:xfrm>
            <a:off x="1731964" y="4837113"/>
            <a:ext cx="103188" cy="117475"/>
          </a:xfrm>
          <a:custGeom>
            <a:avLst/>
            <a:gdLst>
              <a:gd name="T0" fmla="*/ 15 w 65"/>
              <a:gd name="T1" fmla="*/ 0 h 74"/>
              <a:gd name="T2" fmla="*/ 0 w 65"/>
              <a:gd name="T3" fmla="*/ 32 h 74"/>
              <a:gd name="T4" fmla="*/ 41 w 65"/>
              <a:gd name="T5" fmla="*/ 74 h 74"/>
              <a:gd name="T6" fmla="*/ 65 w 65"/>
              <a:gd name="T7" fmla="*/ 50 h 74"/>
              <a:gd name="T8" fmla="*/ 15 w 65"/>
              <a:gd name="T9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74">
                <a:moveTo>
                  <a:pt x="15" y="0"/>
                </a:moveTo>
                <a:lnTo>
                  <a:pt x="0" y="32"/>
                </a:lnTo>
                <a:lnTo>
                  <a:pt x="41" y="74"/>
                </a:lnTo>
                <a:lnTo>
                  <a:pt x="65" y="50"/>
                </a:lnTo>
                <a:lnTo>
                  <a:pt x="15" y="0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8" name="Freeform 144"/>
          <p:cNvSpPr/>
          <p:nvPr/>
        </p:nvSpPr>
        <p:spPr bwMode="auto">
          <a:xfrm>
            <a:off x="1762126" y="4716463"/>
            <a:ext cx="169863" cy="169863"/>
          </a:xfrm>
          <a:custGeom>
            <a:avLst/>
            <a:gdLst>
              <a:gd name="T0" fmla="*/ 44 w 72"/>
              <a:gd name="T1" fmla="*/ 4 h 72"/>
              <a:gd name="T2" fmla="*/ 4 w 72"/>
              <a:gd name="T3" fmla="*/ 28 h 72"/>
              <a:gd name="T4" fmla="*/ 28 w 72"/>
              <a:gd name="T5" fmla="*/ 68 h 72"/>
              <a:gd name="T6" fmla="*/ 68 w 72"/>
              <a:gd name="T7" fmla="*/ 44 h 72"/>
              <a:gd name="T8" fmla="*/ 44 w 72"/>
              <a:gd name="T9" fmla="*/ 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2">
                <a:moveTo>
                  <a:pt x="44" y="4"/>
                </a:moveTo>
                <a:cubicBezTo>
                  <a:pt x="27" y="0"/>
                  <a:pt x="9" y="10"/>
                  <a:pt x="4" y="28"/>
                </a:cubicBezTo>
                <a:cubicBezTo>
                  <a:pt x="0" y="45"/>
                  <a:pt x="10" y="63"/>
                  <a:pt x="28" y="68"/>
                </a:cubicBezTo>
                <a:cubicBezTo>
                  <a:pt x="45" y="72"/>
                  <a:pt x="63" y="62"/>
                  <a:pt x="68" y="44"/>
                </a:cubicBezTo>
                <a:cubicBezTo>
                  <a:pt x="72" y="27"/>
                  <a:pt x="62" y="9"/>
                  <a:pt x="44" y="4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9" name="Freeform 145"/>
          <p:cNvSpPr/>
          <p:nvPr/>
        </p:nvSpPr>
        <p:spPr bwMode="auto">
          <a:xfrm>
            <a:off x="1760539" y="4670426"/>
            <a:ext cx="50800" cy="55563"/>
          </a:xfrm>
          <a:custGeom>
            <a:avLst/>
            <a:gdLst>
              <a:gd name="T0" fmla="*/ 16 w 22"/>
              <a:gd name="T1" fmla="*/ 20 h 24"/>
              <a:gd name="T2" fmla="*/ 22 w 22"/>
              <a:gd name="T3" fmla="*/ 17 h 24"/>
              <a:gd name="T4" fmla="*/ 12 w 22"/>
              <a:gd name="T5" fmla="*/ 0 h 24"/>
              <a:gd name="T6" fmla="*/ 0 w 22"/>
              <a:gd name="T7" fmla="*/ 7 h 24"/>
              <a:gd name="T8" fmla="*/ 10 w 22"/>
              <a:gd name="T9" fmla="*/ 24 h 24"/>
              <a:gd name="T10" fmla="*/ 16 w 22"/>
              <a:gd name="T11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24">
                <a:moveTo>
                  <a:pt x="16" y="20"/>
                </a:moveTo>
                <a:cubicBezTo>
                  <a:pt x="18" y="18"/>
                  <a:pt x="20" y="17"/>
                  <a:pt x="22" y="17"/>
                </a:cubicBezTo>
                <a:cubicBezTo>
                  <a:pt x="12" y="0"/>
                  <a:pt x="12" y="0"/>
                  <a:pt x="12" y="0"/>
                </a:cubicBezTo>
                <a:cubicBezTo>
                  <a:pt x="0" y="7"/>
                  <a:pt x="0" y="7"/>
                  <a:pt x="0" y="7"/>
                </a:cubicBezTo>
                <a:cubicBezTo>
                  <a:pt x="10" y="24"/>
                  <a:pt x="10" y="24"/>
                  <a:pt x="10" y="24"/>
                </a:cubicBezTo>
                <a:cubicBezTo>
                  <a:pt x="12" y="22"/>
                  <a:pt x="14" y="21"/>
                  <a:pt x="16" y="20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0" name="Freeform 146"/>
          <p:cNvSpPr/>
          <p:nvPr/>
        </p:nvSpPr>
        <p:spPr bwMode="auto">
          <a:xfrm>
            <a:off x="1922464" y="4714876"/>
            <a:ext cx="55563" cy="50800"/>
          </a:xfrm>
          <a:custGeom>
            <a:avLst/>
            <a:gdLst>
              <a:gd name="T0" fmla="*/ 7 w 24"/>
              <a:gd name="T1" fmla="*/ 22 h 22"/>
              <a:gd name="T2" fmla="*/ 24 w 24"/>
              <a:gd name="T3" fmla="*/ 12 h 22"/>
              <a:gd name="T4" fmla="*/ 17 w 24"/>
              <a:gd name="T5" fmla="*/ 0 h 22"/>
              <a:gd name="T6" fmla="*/ 0 w 24"/>
              <a:gd name="T7" fmla="*/ 10 h 22"/>
              <a:gd name="T8" fmla="*/ 4 w 24"/>
              <a:gd name="T9" fmla="*/ 16 h 22"/>
              <a:gd name="T10" fmla="*/ 7 w 24"/>
              <a:gd name="T11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22">
                <a:moveTo>
                  <a:pt x="7" y="22"/>
                </a:moveTo>
                <a:cubicBezTo>
                  <a:pt x="24" y="12"/>
                  <a:pt x="24" y="12"/>
                  <a:pt x="24" y="12"/>
                </a:cubicBezTo>
                <a:cubicBezTo>
                  <a:pt x="17" y="0"/>
                  <a:pt x="17" y="0"/>
                  <a:pt x="17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" y="12"/>
                  <a:pt x="3" y="14"/>
                  <a:pt x="4" y="16"/>
                </a:cubicBezTo>
                <a:cubicBezTo>
                  <a:pt x="6" y="18"/>
                  <a:pt x="7" y="20"/>
                  <a:pt x="7" y="22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1" name="Freeform 147"/>
          <p:cNvSpPr/>
          <p:nvPr/>
        </p:nvSpPr>
        <p:spPr bwMode="auto">
          <a:xfrm>
            <a:off x="1703389" y="4749801"/>
            <a:ext cx="53975" cy="42863"/>
          </a:xfrm>
          <a:custGeom>
            <a:avLst/>
            <a:gdLst>
              <a:gd name="T0" fmla="*/ 20 w 23"/>
              <a:gd name="T1" fmla="*/ 11 h 18"/>
              <a:gd name="T2" fmla="*/ 23 w 23"/>
              <a:gd name="T3" fmla="*/ 5 h 18"/>
              <a:gd name="T4" fmla="*/ 4 w 23"/>
              <a:gd name="T5" fmla="*/ 0 h 18"/>
              <a:gd name="T6" fmla="*/ 0 w 23"/>
              <a:gd name="T7" fmla="*/ 13 h 18"/>
              <a:gd name="T8" fmla="*/ 19 w 23"/>
              <a:gd name="T9" fmla="*/ 18 h 18"/>
              <a:gd name="T10" fmla="*/ 20 w 23"/>
              <a:gd name="T11" fmla="*/ 11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" h="18">
                <a:moveTo>
                  <a:pt x="20" y="11"/>
                </a:moveTo>
                <a:cubicBezTo>
                  <a:pt x="21" y="9"/>
                  <a:pt x="22" y="7"/>
                  <a:pt x="23" y="5"/>
                </a:cubicBezTo>
                <a:cubicBezTo>
                  <a:pt x="4" y="0"/>
                  <a:pt x="4" y="0"/>
                  <a:pt x="4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6"/>
                  <a:pt x="20" y="14"/>
                  <a:pt x="20" y="11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2" name="Freeform 148"/>
          <p:cNvSpPr/>
          <p:nvPr/>
        </p:nvSpPr>
        <p:spPr bwMode="auto">
          <a:xfrm>
            <a:off x="1855789" y="4659313"/>
            <a:ext cx="42863" cy="53975"/>
          </a:xfrm>
          <a:custGeom>
            <a:avLst/>
            <a:gdLst>
              <a:gd name="T0" fmla="*/ 13 w 18"/>
              <a:gd name="T1" fmla="*/ 23 h 23"/>
              <a:gd name="T2" fmla="*/ 18 w 18"/>
              <a:gd name="T3" fmla="*/ 4 h 23"/>
              <a:gd name="T4" fmla="*/ 5 w 18"/>
              <a:gd name="T5" fmla="*/ 0 h 23"/>
              <a:gd name="T6" fmla="*/ 0 w 18"/>
              <a:gd name="T7" fmla="*/ 19 h 23"/>
              <a:gd name="T8" fmla="*/ 7 w 18"/>
              <a:gd name="T9" fmla="*/ 20 h 23"/>
              <a:gd name="T10" fmla="*/ 13 w 18"/>
              <a:gd name="T11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23">
                <a:moveTo>
                  <a:pt x="13" y="23"/>
                </a:moveTo>
                <a:cubicBezTo>
                  <a:pt x="18" y="4"/>
                  <a:pt x="18" y="4"/>
                  <a:pt x="18" y="4"/>
                </a:cubicBezTo>
                <a:cubicBezTo>
                  <a:pt x="5" y="0"/>
                  <a:pt x="5" y="0"/>
                  <a:pt x="5" y="0"/>
                </a:cubicBezTo>
                <a:cubicBezTo>
                  <a:pt x="0" y="19"/>
                  <a:pt x="0" y="19"/>
                  <a:pt x="0" y="19"/>
                </a:cubicBezTo>
                <a:cubicBezTo>
                  <a:pt x="2" y="19"/>
                  <a:pt x="5" y="20"/>
                  <a:pt x="7" y="20"/>
                </a:cubicBezTo>
                <a:cubicBezTo>
                  <a:pt x="9" y="21"/>
                  <a:pt x="11" y="22"/>
                  <a:pt x="13" y="23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3" name="Freeform 149"/>
          <p:cNvSpPr/>
          <p:nvPr/>
        </p:nvSpPr>
        <p:spPr bwMode="auto">
          <a:xfrm>
            <a:off x="1716089" y="4837113"/>
            <a:ext cx="55563" cy="50800"/>
          </a:xfrm>
          <a:custGeom>
            <a:avLst/>
            <a:gdLst>
              <a:gd name="T0" fmla="*/ 17 w 24"/>
              <a:gd name="T1" fmla="*/ 0 h 22"/>
              <a:gd name="T2" fmla="*/ 0 w 24"/>
              <a:gd name="T3" fmla="*/ 10 h 22"/>
              <a:gd name="T4" fmla="*/ 7 w 24"/>
              <a:gd name="T5" fmla="*/ 22 h 22"/>
              <a:gd name="T6" fmla="*/ 24 w 24"/>
              <a:gd name="T7" fmla="*/ 12 h 22"/>
              <a:gd name="T8" fmla="*/ 20 w 24"/>
              <a:gd name="T9" fmla="*/ 6 h 22"/>
              <a:gd name="T10" fmla="*/ 17 w 24"/>
              <a:gd name="T11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22">
                <a:moveTo>
                  <a:pt x="17" y="0"/>
                </a:moveTo>
                <a:cubicBezTo>
                  <a:pt x="0" y="10"/>
                  <a:pt x="0" y="10"/>
                  <a:pt x="0" y="10"/>
                </a:cubicBezTo>
                <a:cubicBezTo>
                  <a:pt x="7" y="22"/>
                  <a:pt x="7" y="22"/>
                  <a:pt x="7" y="22"/>
                </a:cubicBezTo>
                <a:cubicBezTo>
                  <a:pt x="24" y="12"/>
                  <a:pt x="24" y="12"/>
                  <a:pt x="24" y="12"/>
                </a:cubicBezTo>
                <a:cubicBezTo>
                  <a:pt x="22" y="10"/>
                  <a:pt x="21" y="8"/>
                  <a:pt x="20" y="6"/>
                </a:cubicBezTo>
                <a:cubicBezTo>
                  <a:pt x="18" y="4"/>
                  <a:pt x="17" y="2"/>
                  <a:pt x="17" y="0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4" name="Freeform 150"/>
          <p:cNvSpPr/>
          <p:nvPr/>
        </p:nvSpPr>
        <p:spPr bwMode="auto">
          <a:xfrm>
            <a:off x="1766889" y="4802188"/>
            <a:ext cx="293688" cy="212725"/>
          </a:xfrm>
          <a:custGeom>
            <a:avLst/>
            <a:gdLst>
              <a:gd name="T0" fmla="*/ 107 w 125"/>
              <a:gd name="T1" fmla="*/ 24 h 91"/>
              <a:gd name="T2" fmla="*/ 95 w 125"/>
              <a:gd name="T3" fmla="*/ 8 h 91"/>
              <a:gd name="T4" fmla="*/ 72 w 125"/>
              <a:gd name="T5" fmla="*/ 0 h 91"/>
              <a:gd name="T6" fmla="*/ 45 w 125"/>
              <a:gd name="T7" fmla="*/ 10 h 91"/>
              <a:gd name="T8" fmla="*/ 38 w 125"/>
              <a:gd name="T9" fmla="*/ 9 h 91"/>
              <a:gd name="T10" fmla="*/ 13 w 125"/>
              <a:gd name="T11" fmla="*/ 33 h 91"/>
              <a:gd name="T12" fmla="*/ 0 w 125"/>
              <a:gd name="T13" fmla="*/ 59 h 91"/>
              <a:gd name="T14" fmla="*/ 32 w 125"/>
              <a:gd name="T15" fmla="*/ 91 h 91"/>
              <a:gd name="T16" fmla="*/ 90 w 125"/>
              <a:gd name="T17" fmla="*/ 91 h 91"/>
              <a:gd name="T18" fmla="*/ 125 w 125"/>
              <a:gd name="T19" fmla="*/ 55 h 91"/>
              <a:gd name="T20" fmla="*/ 107 w 125"/>
              <a:gd name="T21" fmla="*/ 2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5" h="91">
                <a:moveTo>
                  <a:pt x="107" y="24"/>
                </a:moveTo>
                <a:cubicBezTo>
                  <a:pt x="104" y="17"/>
                  <a:pt x="100" y="12"/>
                  <a:pt x="95" y="8"/>
                </a:cubicBezTo>
                <a:cubicBezTo>
                  <a:pt x="88" y="2"/>
                  <a:pt x="80" y="0"/>
                  <a:pt x="72" y="0"/>
                </a:cubicBezTo>
                <a:cubicBezTo>
                  <a:pt x="62" y="0"/>
                  <a:pt x="52" y="4"/>
                  <a:pt x="45" y="10"/>
                </a:cubicBezTo>
                <a:cubicBezTo>
                  <a:pt x="43" y="10"/>
                  <a:pt x="40" y="9"/>
                  <a:pt x="38" y="9"/>
                </a:cubicBezTo>
                <a:cubicBezTo>
                  <a:pt x="24" y="9"/>
                  <a:pt x="13" y="20"/>
                  <a:pt x="13" y="33"/>
                </a:cubicBezTo>
                <a:cubicBezTo>
                  <a:pt x="5" y="39"/>
                  <a:pt x="0" y="49"/>
                  <a:pt x="0" y="59"/>
                </a:cubicBezTo>
                <a:cubicBezTo>
                  <a:pt x="0" y="77"/>
                  <a:pt x="14" y="91"/>
                  <a:pt x="32" y="91"/>
                </a:cubicBezTo>
                <a:cubicBezTo>
                  <a:pt x="90" y="91"/>
                  <a:pt x="90" y="91"/>
                  <a:pt x="90" y="91"/>
                </a:cubicBezTo>
                <a:cubicBezTo>
                  <a:pt x="109" y="91"/>
                  <a:pt x="125" y="75"/>
                  <a:pt x="125" y="55"/>
                </a:cubicBezTo>
                <a:cubicBezTo>
                  <a:pt x="125" y="42"/>
                  <a:pt x="118" y="30"/>
                  <a:pt x="107" y="2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5" name="Freeform 151"/>
          <p:cNvSpPr/>
          <p:nvPr/>
        </p:nvSpPr>
        <p:spPr bwMode="auto">
          <a:xfrm>
            <a:off x="644526" y="4537076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6" name="Freeform 152"/>
          <p:cNvSpPr/>
          <p:nvPr/>
        </p:nvSpPr>
        <p:spPr bwMode="auto">
          <a:xfrm>
            <a:off x="766764" y="4670426"/>
            <a:ext cx="477838" cy="466725"/>
          </a:xfrm>
          <a:custGeom>
            <a:avLst/>
            <a:gdLst>
              <a:gd name="T0" fmla="*/ 118 w 204"/>
              <a:gd name="T1" fmla="*/ 34 h 199"/>
              <a:gd name="T2" fmla="*/ 85 w 204"/>
              <a:gd name="T3" fmla="*/ 0 h 199"/>
              <a:gd name="T4" fmla="*/ 67 w 204"/>
              <a:gd name="T5" fmla="*/ 24 h 199"/>
              <a:gd name="T6" fmla="*/ 98 w 204"/>
              <a:gd name="T7" fmla="*/ 54 h 199"/>
              <a:gd name="T8" fmla="*/ 82 w 204"/>
              <a:gd name="T9" fmla="*/ 70 h 199"/>
              <a:gd name="T10" fmla="*/ 39 w 204"/>
              <a:gd name="T11" fmla="*/ 27 h 199"/>
              <a:gd name="T12" fmla="*/ 27 w 204"/>
              <a:gd name="T13" fmla="*/ 39 h 199"/>
              <a:gd name="T14" fmla="*/ 70 w 204"/>
              <a:gd name="T15" fmla="*/ 82 h 199"/>
              <a:gd name="T16" fmla="*/ 54 w 204"/>
              <a:gd name="T17" fmla="*/ 97 h 199"/>
              <a:gd name="T18" fmla="*/ 24 w 204"/>
              <a:gd name="T19" fmla="*/ 67 h 199"/>
              <a:gd name="T20" fmla="*/ 0 w 204"/>
              <a:gd name="T21" fmla="*/ 84 h 199"/>
              <a:gd name="T22" fmla="*/ 34 w 204"/>
              <a:gd name="T23" fmla="*/ 118 h 199"/>
              <a:gd name="T24" fmla="*/ 22 w 204"/>
              <a:gd name="T25" fmla="*/ 129 h 199"/>
              <a:gd name="T26" fmla="*/ 92 w 204"/>
              <a:gd name="T27" fmla="*/ 199 h 199"/>
              <a:gd name="T28" fmla="*/ 164 w 204"/>
              <a:gd name="T29" fmla="*/ 199 h 199"/>
              <a:gd name="T30" fmla="*/ 204 w 204"/>
              <a:gd name="T31" fmla="*/ 159 h 199"/>
              <a:gd name="T32" fmla="*/ 204 w 204"/>
              <a:gd name="T33" fmla="*/ 96 h 199"/>
              <a:gd name="T34" fmla="*/ 130 w 204"/>
              <a:gd name="T35" fmla="*/ 22 h 199"/>
              <a:gd name="T36" fmla="*/ 118 w 204"/>
              <a:gd name="T37" fmla="*/ 34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04" h="199">
                <a:moveTo>
                  <a:pt x="118" y="34"/>
                </a:moveTo>
                <a:cubicBezTo>
                  <a:pt x="85" y="0"/>
                  <a:pt x="85" y="0"/>
                  <a:pt x="85" y="0"/>
                </a:cubicBezTo>
                <a:cubicBezTo>
                  <a:pt x="67" y="24"/>
                  <a:pt x="67" y="24"/>
                  <a:pt x="67" y="24"/>
                </a:cubicBezTo>
                <a:cubicBezTo>
                  <a:pt x="98" y="54"/>
                  <a:pt x="98" y="54"/>
                  <a:pt x="98" y="54"/>
                </a:cubicBezTo>
                <a:cubicBezTo>
                  <a:pt x="82" y="70"/>
                  <a:pt x="82" y="70"/>
                  <a:pt x="82" y="70"/>
                </a:cubicBezTo>
                <a:cubicBezTo>
                  <a:pt x="39" y="27"/>
                  <a:pt x="39" y="27"/>
                  <a:pt x="39" y="27"/>
                </a:cubicBezTo>
                <a:cubicBezTo>
                  <a:pt x="27" y="39"/>
                  <a:pt x="27" y="39"/>
                  <a:pt x="27" y="39"/>
                </a:cubicBezTo>
                <a:cubicBezTo>
                  <a:pt x="70" y="82"/>
                  <a:pt x="70" y="82"/>
                  <a:pt x="70" y="82"/>
                </a:cubicBezTo>
                <a:cubicBezTo>
                  <a:pt x="54" y="97"/>
                  <a:pt x="54" y="97"/>
                  <a:pt x="54" y="97"/>
                </a:cubicBezTo>
                <a:cubicBezTo>
                  <a:pt x="24" y="67"/>
                  <a:pt x="24" y="67"/>
                  <a:pt x="24" y="67"/>
                </a:cubicBezTo>
                <a:cubicBezTo>
                  <a:pt x="0" y="84"/>
                  <a:pt x="0" y="84"/>
                  <a:pt x="0" y="84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22" y="129"/>
                  <a:pt x="22" y="129"/>
                  <a:pt x="22" y="129"/>
                </a:cubicBezTo>
                <a:cubicBezTo>
                  <a:pt x="92" y="199"/>
                  <a:pt x="92" y="199"/>
                  <a:pt x="92" y="199"/>
                </a:cubicBezTo>
                <a:cubicBezTo>
                  <a:pt x="164" y="199"/>
                  <a:pt x="164" y="199"/>
                  <a:pt x="164" y="199"/>
                </a:cubicBezTo>
                <a:cubicBezTo>
                  <a:pt x="186" y="199"/>
                  <a:pt x="204" y="181"/>
                  <a:pt x="204" y="159"/>
                </a:cubicBezTo>
                <a:cubicBezTo>
                  <a:pt x="204" y="96"/>
                  <a:pt x="204" y="96"/>
                  <a:pt x="204" y="96"/>
                </a:cubicBezTo>
                <a:cubicBezTo>
                  <a:pt x="130" y="22"/>
                  <a:pt x="130" y="22"/>
                  <a:pt x="130" y="22"/>
                </a:cubicBezTo>
                <a:lnTo>
                  <a:pt x="118" y="34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7" name="Oval 153"/>
          <p:cNvSpPr>
            <a:spLocks noChangeArrowheads="1"/>
          </p:cNvSpPr>
          <p:nvPr/>
        </p:nvSpPr>
        <p:spPr bwMode="auto">
          <a:xfrm>
            <a:off x="849314" y="4752976"/>
            <a:ext cx="192088" cy="188913"/>
          </a:xfrm>
          <a:prstGeom prst="ellipse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8" name="Freeform 154"/>
          <p:cNvSpPr/>
          <p:nvPr/>
        </p:nvSpPr>
        <p:spPr bwMode="auto">
          <a:xfrm>
            <a:off x="804864" y="4708526"/>
            <a:ext cx="69850" cy="66675"/>
          </a:xfrm>
          <a:custGeom>
            <a:avLst/>
            <a:gdLst>
              <a:gd name="T0" fmla="*/ 23 w 30"/>
              <a:gd name="T1" fmla="*/ 23 h 29"/>
              <a:gd name="T2" fmla="*/ 30 w 30"/>
              <a:gd name="T3" fmla="*/ 17 h 29"/>
              <a:gd name="T4" fmla="*/ 12 w 30"/>
              <a:gd name="T5" fmla="*/ 0 h 29"/>
              <a:gd name="T6" fmla="*/ 0 w 30"/>
              <a:gd name="T7" fmla="*/ 12 h 29"/>
              <a:gd name="T8" fmla="*/ 17 w 30"/>
              <a:gd name="T9" fmla="*/ 29 h 29"/>
              <a:gd name="T10" fmla="*/ 23 w 30"/>
              <a:gd name="T11" fmla="*/ 2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9">
                <a:moveTo>
                  <a:pt x="23" y="23"/>
                </a:moveTo>
                <a:cubicBezTo>
                  <a:pt x="25" y="21"/>
                  <a:pt x="27" y="19"/>
                  <a:pt x="30" y="17"/>
                </a:cubicBezTo>
                <a:cubicBezTo>
                  <a:pt x="12" y="0"/>
                  <a:pt x="12" y="0"/>
                  <a:pt x="12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17" y="29"/>
                  <a:pt x="17" y="29"/>
                  <a:pt x="17" y="29"/>
                </a:cubicBezTo>
                <a:cubicBezTo>
                  <a:pt x="19" y="27"/>
                  <a:pt x="21" y="25"/>
                  <a:pt x="23" y="23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9" name="Freeform 155"/>
          <p:cNvSpPr/>
          <p:nvPr/>
        </p:nvSpPr>
        <p:spPr bwMode="auto">
          <a:xfrm>
            <a:off x="1016001" y="4708526"/>
            <a:ext cx="69850" cy="66675"/>
          </a:xfrm>
          <a:custGeom>
            <a:avLst/>
            <a:gdLst>
              <a:gd name="T0" fmla="*/ 13 w 30"/>
              <a:gd name="T1" fmla="*/ 29 h 29"/>
              <a:gd name="T2" fmla="*/ 30 w 30"/>
              <a:gd name="T3" fmla="*/ 12 h 29"/>
              <a:gd name="T4" fmla="*/ 18 w 30"/>
              <a:gd name="T5" fmla="*/ 0 h 29"/>
              <a:gd name="T6" fmla="*/ 0 w 30"/>
              <a:gd name="T7" fmla="*/ 17 h 29"/>
              <a:gd name="T8" fmla="*/ 7 w 30"/>
              <a:gd name="T9" fmla="*/ 23 h 29"/>
              <a:gd name="T10" fmla="*/ 13 w 30"/>
              <a:gd name="T11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9">
                <a:moveTo>
                  <a:pt x="13" y="29"/>
                </a:moveTo>
                <a:cubicBezTo>
                  <a:pt x="30" y="12"/>
                  <a:pt x="30" y="12"/>
                  <a:pt x="30" y="12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17"/>
                  <a:pt x="0" y="17"/>
                  <a:pt x="0" y="17"/>
                </a:cubicBezTo>
                <a:cubicBezTo>
                  <a:pt x="3" y="19"/>
                  <a:pt x="5" y="21"/>
                  <a:pt x="7" y="23"/>
                </a:cubicBezTo>
                <a:cubicBezTo>
                  <a:pt x="9" y="25"/>
                  <a:pt x="11" y="27"/>
                  <a:pt x="13" y="29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0" name="Freeform 156"/>
          <p:cNvSpPr/>
          <p:nvPr/>
        </p:nvSpPr>
        <p:spPr bwMode="auto">
          <a:xfrm>
            <a:off x="766764" y="4827588"/>
            <a:ext cx="57150" cy="39688"/>
          </a:xfrm>
          <a:custGeom>
            <a:avLst/>
            <a:gdLst>
              <a:gd name="T0" fmla="*/ 24 w 24"/>
              <a:gd name="T1" fmla="*/ 9 h 17"/>
              <a:gd name="T2" fmla="*/ 24 w 24"/>
              <a:gd name="T3" fmla="*/ 0 h 17"/>
              <a:gd name="T4" fmla="*/ 0 w 24"/>
              <a:gd name="T5" fmla="*/ 0 h 17"/>
              <a:gd name="T6" fmla="*/ 0 w 24"/>
              <a:gd name="T7" fmla="*/ 17 h 17"/>
              <a:gd name="T8" fmla="*/ 24 w 24"/>
              <a:gd name="T9" fmla="*/ 17 h 17"/>
              <a:gd name="T10" fmla="*/ 24 w 24"/>
              <a:gd name="T11" fmla="*/ 9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17">
                <a:moveTo>
                  <a:pt x="24" y="9"/>
                </a:moveTo>
                <a:cubicBezTo>
                  <a:pt x="24" y="6"/>
                  <a:pt x="24" y="3"/>
                  <a:pt x="2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"/>
                  <a:pt x="0" y="17"/>
                  <a:pt x="0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5"/>
                  <a:pt x="24" y="12"/>
                  <a:pt x="24" y="9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1" name="Freeform 157"/>
          <p:cNvSpPr/>
          <p:nvPr/>
        </p:nvSpPr>
        <p:spPr bwMode="auto">
          <a:xfrm>
            <a:off x="923926" y="4670426"/>
            <a:ext cx="42863" cy="55563"/>
          </a:xfrm>
          <a:custGeom>
            <a:avLst/>
            <a:gdLst>
              <a:gd name="T0" fmla="*/ 18 w 18"/>
              <a:gd name="T1" fmla="*/ 24 h 24"/>
              <a:gd name="T2" fmla="*/ 18 w 18"/>
              <a:gd name="T3" fmla="*/ 0 h 24"/>
              <a:gd name="T4" fmla="*/ 0 w 18"/>
              <a:gd name="T5" fmla="*/ 0 h 24"/>
              <a:gd name="T6" fmla="*/ 0 w 18"/>
              <a:gd name="T7" fmla="*/ 24 h 24"/>
              <a:gd name="T8" fmla="*/ 9 w 18"/>
              <a:gd name="T9" fmla="*/ 23 h 24"/>
              <a:gd name="T10" fmla="*/ 18 w 18"/>
              <a:gd name="T11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24">
                <a:moveTo>
                  <a:pt x="18" y="24"/>
                </a:move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4"/>
                  <a:pt x="0" y="24"/>
                  <a:pt x="0" y="24"/>
                </a:cubicBezTo>
                <a:cubicBezTo>
                  <a:pt x="3" y="24"/>
                  <a:pt x="6" y="23"/>
                  <a:pt x="9" y="23"/>
                </a:cubicBezTo>
                <a:cubicBezTo>
                  <a:pt x="12" y="23"/>
                  <a:pt x="15" y="24"/>
                  <a:pt x="18" y="24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2" name="Freeform 158"/>
          <p:cNvSpPr/>
          <p:nvPr/>
        </p:nvSpPr>
        <p:spPr bwMode="auto">
          <a:xfrm>
            <a:off x="1066801" y="4827588"/>
            <a:ext cx="55563" cy="39688"/>
          </a:xfrm>
          <a:custGeom>
            <a:avLst/>
            <a:gdLst>
              <a:gd name="T0" fmla="*/ 0 w 24"/>
              <a:gd name="T1" fmla="*/ 0 h 17"/>
              <a:gd name="T2" fmla="*/ 0 w 24"/>
              <a:gd name="T3" fmla="*/ 9 h 17"/>
              <a:gd name="T4" fmla="*/ 0 w 24"/>
              <a:gd name="T5" fmla="*/ 17 h 17"/>
              <a:gd name="T6" fmla="*/ 24 w 24"/>
              <a:gd name="T7" fmla="*/ 17 h 17"/>
              <a:gd name="T8" fmla="*/ 24 w 24"/>
              <a:gd name="T9" fmla="*/ 0 h 17"/>
              <a:gd name="T10" fmla="*/ 0 w 24"/>
              <a:gd name="T11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17">
                <a:moveTo>
                  <a:pt x="0" y="0"/>
                </a:moveTo>
                <a:cubicBezTo>
                  <a:pt x="0" y="3"/>
                  <a:pt x="0" y="6"/>
                  <a:pt x="0" y="9"/>
                </a:cubicBezTo>
                <a:cubicBezTo>
                  <a:pt x="0" y="12"/>
                  <a:pt x="0" y="15"/>
                  <a:pt x="0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0"/>
                  <a:pt x="24" y="0"/>
                  <a:pt x="24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3" name="Freeform 159"/>
          <p:cNvSpPr/>
          <p:nvPr/>
        </p:nvSpPr>
        <p:spPr bwMode="auto">
          <a:xfrm>
            <a:off x="804864" y="4918076"/>
            <a:ext cx="69850" cy="68263"/>
          </a:xfrm>
          <a:custGeom>
            <a:avLst/>
            <a:gdLst>
              <a:gd name="T0" fmla="*/ 17 w 30"/>
              <a:gd name="T1" fmla="*/ 0 h 29"/>
              <a:gd name="T2" fmla="*/ 0 w 30"/>
              <a:gd name="T3" fmla="*/ 17 h 29"/>
              <a:gd name="T4" fmla="*/ 12 w 30"/>
              <a:gd name="T5" fmla="*/ 29 h 29"/>
              <a:gd name="T6" fmla="*/ 30 w 30"/>
              <a:gd name="T7" fmla="*/ 12 h 29"/>
              <a:gd name="T8" fmla="*/ 23 w 30"/>
              <a:gd name="T9" fmla="*/ 7 h 29"/>
              <a:gd name="T10" fmla="*/ 17 w 30"/>
              <a:gd name="T11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9">
                <a:moveTo>
                  <a:pt x="17" y="0"/>
                </a:moveTo>
                <a:cubicBezTo>
                  <a:pt x="0" y="17"/>
                  <a:pt x="0" y="17"/>
                  <a:pt x="0" y="17"/>
                </a:cubicBezTo>
                <a:cubicBezTo>
                  <a:pt x="12" y="29"/>
                  <a:pt x="12" y="29"/>
                  <a:pt x="12" y="29"/>
                </a:cubicBezTo>
                <a:cubicBezTo>
                  <a:pt x="30" y="12"/>
                  <a:pt x="30" y="12"/>
                  <a:pt x="30" y="12"/>
                </a:cubicBezTo>
                <a:cubicBezTo>
                  <a:pt x="27" y="11"/>
                  <a:pt x="25" y="9"/>
                  <a:pt x="23" y="7"/>
                </a:cubicBezTo>
                <a:cubicBezTo>
                  <a:pt x="21" y="5"/>
                  <a:pt x="19" y="3"/>
                  <a:pt x="17" y="0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4" name="Freeform 160"/>
          <p:cNvSpPr/>
          <p:nvPr/>
        </p:nvSpPr>
        <p:spPr bwMode="auto">
          <a:xfrm>
            <a:off x="1016001" y="4918076"/>
            <a:ext cx="69850" cy="68263"/>
          </a:xfrm>
          <a:custGeom>
            <a:avLst/>
            <a:gdLst>
              <a:gd name="T0" fmla="*/ 7 w 30"/>
              <a:gd name="T1" fmla="*/ 7 h 29"/>
              <a:gd name="T2" fmla="*/ 0 w 30"/>
              <a:gd name="T3" fmla="*/ 12 h 29"/>
              <a:gd name="T4" fmla="*/ 18 w 30"/>
              <a:gd name="T5" fmla="*/ 29 h 29"/>
              <a:gd name="T6" fmla="*/ 30 w 30"/>
              <a:gd name="T7" fmla="*/ 17 h 29"/>
              <a:gd name="T8" fmla="*/ 13 w 30"/>
              <a:gd name="T9" fmla="*/ 0 h 29"/>
              <a:gd name="T10" fmla="*/ 7 w 30"/>
              <a:gd name="T11" fmla="*/ 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9">
                <a:moveTo>
                  <a:pt x="7" y="7"/>
                </a:moveTo>
                <a:cubicBezTo>
                  <a:pt x="5" y="9"/>
                  <a:pt x="3" y="11"/>
                  <a:pt x="0" y="12"/>
                </a:cubicBezTo>
                <a:cubicBezTo>
                  <a:pt x="18" y="29"/>
                  <a:pt x="18" y="29"/>
                  <a:pt x="18" y="29"/>
                </a:cubicBezTo>
                <a:cubicBezTo>
                  <a:pt x="30" y="17"/>
                  <a:pt x="30" y="17"/>
                  <a:pt x="30" y="17"/>
                </a:cubicBezTo>
                <a:cubicBezTo>
                  <a:pt x="13" y="0"/>
                  <a:pt x="13" y="0"/>
                  <a:pt x="13" y="0"/>
                </a:cubicBezTo>
                <a:cubicBezTo>
                  <a:pt x="11" y="3"/>
                  <a:pt x="9" y="5"/>
                  <a:pt x="7" y="7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5" name="Freeform 161"/>
          <p:cNvSpPr/>
          <p:nvPr/>
        </p:nvSpPr>
        <p:spPr bwMode="auto">
          <a:xfrm>
            <a:off x="923926" y="4967288"/>
            <a:ext cx="42863" cy="58738"/>
          </a:xfrm>
          <a:custGeom>
            <a:avLst/>
            <a:gdLst>
              <a:gd name="T0" fmla="*/ 0 w 18"/>
              <a:gd name="T1" fmla="*/ 0 h 25"/>
              <a:gd name="T2" fmla="*/ 0 w 18"/>
              <a:gd name="T3" fmla="*/ 25 h 25"/>
              <a:gd name="T4" fmla="*/ 18 w 18"/>
              <a:gd name="T5" fmla="*/ 25 h 25"/>
              <a:gd name="T6" fmla="*/ 18 w 18"/>
              <a:gd name="T7" fmla="*/ 0 h 25"/>
              <a:gd name="T8" fmla="*/ 9 w 18"/>
              <a:gd name="T9" fmla="*/ 1 h 25"/>
              <a:gd name="T10" fmla="*/ 0 w 18"/>
              <a:gd name="T11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25">
                <a:moveTo>
                  <a:pt x="0" y="0"/>
                </a:moveTo>
                <a:cubicBezTo>
                  <a:pt x="0" y="25"/>
                  <a:pt x="0" y="25"/>
                  <a:pt x="0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0"/>
                  <a:pt x="18" y="0"/>
                  <a:pt x="18" y="0"/>
                </a:cubicBezTo>
                <a:cubicBezTo>
                  <a:pt x="15" y="1"/>
                  <a:pt x="12" y="1"/>
                  <a:pt x="9" y="1"/>
                </a:cubicBezTo>
                <a:cubicBezTo>
                  <a:pt x="6" y="1"/>
                  <a:pt x="3" y="1"/>
                  <a:pt x="0" y="0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10952164" y="3598863"/>
            <a:ext cx="598488" cy="600075"/>
            <a:chOff x="10952164" y="3598863"/>
            <a:chExt cx="598488" cy="600075"/>
          </a:xfrm>
        </p:grpSpPr>
        <p:sp>
          <p:nvSpPr>
            <p:cNvPr id="416" name="Freeform 162"/>
            <p:cNvSpPr/>
            <p:nvPr/>
          </p:nvSpPr>
          <p:spPr bwMode="auto">
            <a:xfrm>
              <a:off x="10952164" y="3598863"/>
              <a:ext cx="598488" cy="600075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163"/>
            <p:cNvSpPr/>
            <p:nvPr/>
          </p:nvSpPr>
          <p:spPr bwMode="auto">
            <a:xfrm>
              <a:off x="11082339" y="3744913"/>
              <a:ext cx="468313" cy="454025"/>
            </a:xfrm>
            <a:custGeom>
              <a:avLst/>
              <a:gdLst>
                <a:gd name="T0" fmla="*/ 200 w 200"/>
                <a:gd name="T1" fmla="*/ 58 h 194"/>
                <a:gd name="T2" fmla="*/ 142 w 200"/>
                <a:gd name="T3" fmla="*/ 0 h 194"/>
                <a:gd name="T4" fmla="*/ 96 w 200"/>
                <a:gd name="T5" fmla="*/ 46 h 194"/>
                <a:gd name="T6" fmla="*/ 56 w 200"/>
                <a:gd name="T7" fmla="*/ 5 h 194"/>
                <a:gd name="T8" fmla="*/ 49 w 200"/>
                <a:gd name="T9" fmla="*/ 12 h 194"/>
                <a:gd name="T10" fmla="*/ 41 w 200"/>
                <a:gd name="T11" fmla="*/ 40 h 194"/>
                <a:gd name="T12" fmla="*/ 15 w 200"/>
                <a:gd name="T13" fmla="*/ 46 h 194"/>
                <a:gd name="T14" fmla="*/ 6 w 200"/>
                <a:gd name="T15" fmla="*/ 55 h 194"/>
                <a:gd name="T16" fmla="*/ 47 w 200"/>
                <a:gd name="T17" fmla="*/ 95 h 194"/>
                <a:gd name="T18" fmla="*/ 0 w 200"/>
                <a:gd name="T19" fmla="*/ 141 h 194"/>
                <a:gd name="T20" fmla="*/ 53 w 200"/>
                <a:gd name="T21" fmla="*/ 194 h 194"/>
                <a:gd name="T22" fmla="*/ 160 w 200"/>
                <a:gd name="T23" fmla="*/ 194 h 194"/>
                <a:gd name="T24" fmla="*/ 200 w 200"/>
                <a:gd name="T25" fmla="*/ 154 h 194"/>
                <a:gd name="T26" fmla="*/ 200 w 200"/>
                <a:gd name="T27" fmla="*/ 5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0" h="194">
                  <a:moveTo>
                    <a:pt x="200" y="58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3" y="194"/>
                    <a:pt x="53" y="194"/>
                    <a:pt x="53" y="194"/>
                  </a:cubicBezTo>
                  <a:cubicBezTo>
                    <a:pt x="160" y="194"/>
                    <a:pt x="160" y="194"/>
                    <a:pt x="160" y="194"/>
                  </a:cubicBezTo>
                  <a:cubicBezTo>
                    <a:pt x="182" y="194"/>
                    <a:pt x="200" y="176"/>
                    <a:pt x="200" y="154"/>
                  </a:cubicBezTo>
                  <a:lnTo>
                    <a:pt x="200" y="58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164"/>
            <p:cNvSpPr/>
            <p:nvPr/>
          </p:nvSpPr>
          <p:spPr bwMode="auto">
            <a:xfrm>
              <a:off x="11220451" y="3735388"/>
              <a:ext cx="209550" cy="206375"/>
            </a:xfrm>
            <a:custGeom>
              <a:avLst/>
              <a:gdLst>
                <a:gd name="T0" fmla="*/ 89 w 89"/>
                <a:gd name="T1" fmla="*/ 17 h 88"/>
                <a:gd name="T2" fmla="*/ 71 w 89"/>
                <a:gd name="T3" fmla="*/ 0 h 88"/>
                <a:gd name="T4" fmla="*/ 59 w 89"/>
                <a:gd name="T5" fmla="*/ 5 h 88"/>
                <a:gd name="T6" fmla="*/ 0 w 89"/>
                <a:gd name="T7" fmla="*/ 63 h 88"/>
                <a:gd name="T8" fmla="*/ 25 w 89"/>
                <a:gd name="T9" fmla="*/ 88 h 88"/>
                <a:gd name="T10" fmla="*/ 84 w 89"/>
                <a:gd name="T11" fmla="*/ 30 h 88"/>
                <a:gd name="T12" fmla="*/ 84 w 89"/>
                <a:gd name="T13" fmla="*/ 30 h 88"/>
                <a:gd name="T14" fmla="*/ 89 w 89"/>
                <a:gd name="T15" fmla="*/ 1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8">
                  <a:moveTo>
                    <a:pt x="89" y="17"/>
                  </a:moveTo>
                  <a:cubicBezTo>
                    <a:pt x="89" y="8"/>
                    <a:pt x="81" y="0"/>
                    <a:pt x="71" y="0"/>
                  </a:cubicBezTo>
                  <a:cubicBezTo>
                    <a:pt x="67" y="0"/>
                    <a:pt x="62" y="2"/>
                    <a:pt x="59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7" y="27"/>
                    <a:pt x="89" y="22"/>
                    <a:pt x="89" y="17"/>
                  </a:cubicBez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165"/>
            <p:cNvSpPr/>
            <p:nvPr/>
          </p:nvSpPr>
          <p:spPr bwMode="auto">
            <a:xfrm>
              <a:off x="11072814" y="3902076"/>
              <a:ext cx="185738" cy="182563"/>
            </a:xfrm>
            <a:custGeom>
              <a:avLst/>
              <a:gdLst>
                <a:gd name="T0" fmla="*/ 33 w 117"/>
                <a:gd name="T1" fmla="*/ 70 h 115"/>
                <a:gd name="T2" fmla="*/ 20 w 117"/>
                <a:gd name="T3" fmla="*/ 72 h 115"/>
                <a:gd name="T4" fmla="*/ 0 w 117"/>
                <a:gd name="T5" fmla="*/ 103 h 115"/>
                <a:gd name="T6" fmla="*/ 12 w 117"/>
                <a:gd name="T7" fmla="*/ 115 h 115"/>
                <a:gd name="T8" fmla="*/ 12 w 117"/>
                <a:gd name="T9" fmla="*/ 115 h 115"/>
                <a:gd name="T10" fmla="*/ 14 w 117"/>
                <a:gd name="T11" fmla="*/ 115 h 115"/>
                <a:gd name="T12" fmla="*/ 43 w 117"/>
                <a:gd name="T13" fmla="*/ 96 h 115"/>
                <a:gd name="T14" fmla="*/ 45 w 117"/>
                <a:gd name="T15" fmla="*/ 82 h 115"/>
                <a:gd name="T16" fmla="*/ 117 w 117"/>
                <a:gd name="T17" fmla="*/ 11 h 115"/>
                <a:gd name="T18" fmla="*/ 105 w 117"/>
                <a:gd name="T19" fmla="*/ 0 h 115"/>
                <a:gd name="T20" fmla="*/ 33 w 117"/>
                <a:gd name="T21" fmla="*/ 7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115">
                  <a:moveTo>
                    <a:pt x="33" y="70"/>
                  </a:moveTo>
                  <a:lnTo>
                    <a:pt x="20" y="72"/>
                  </a:lnTo>
                  <a:lnTo>
                    <a:pt x="0" y="103"/>
                  </a:lnTo>
                  <a:lnTo>
                    <a:pt x="12" y="115"/>
                  </a:lnTo>
                  <a:lnTo>
                    <a:pt x="12" y="115"/>
                  </a:lnTo>
                  <a:lnTo>
                    <a:pt x="14" y="115"/>
                  </a:lnTo>
                  <a:lnTo>
                    <a:pt x="43" y="96"/>
                  </a:lnTo>
                  <a:lnTo>
                    <a:pt x="45" y="82"/>
                  </a:lnTo>
                  <a:lnTo>
                    <a:pt x="117" y="11"/>
                  </a:lnTo>
                  <a:lnTo>
                    <a:pt x="105" y="0"/>
                  </a:lnTo>
                  <a:lnTo>
                    <a:pt x="33" y="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166"/>
            <p:cNvSpPr/>
            <p:nvPr/>
          </p:nvSpPr>
          <p:spPr bwMode="auto">
            <a:xfrm>
              <a:off x="11263314" y="3775076"/>
              <a:ext cx="103188" cy="103188"/>
            </a:xfrm>
            <a:custGeom>
              <a:avLst/>
              <a:gdLst>
                <a:gd name="T0" fmla="*/ 7 w 65"/>
                <a:gd name="T1" fmla="*/ 65 h 65"/>
                <a:gd name="T2" fmla="*/ 0 w 65"/>
                <a:gd name="T3" fmla="*/ 59 h 65"/>
                <a:gd name="T4" fmla="*/ 59 w 65"/>
                <a:gd name="T5" fmla="*/ 0 h 65"/>
                <a:gd name="T6" fmla="*/ 65 w 65"/>
                <a:gd name="T7" fmla="*/ 7 h 65"/>
                <a:gd name="T8" fmla="*/ 7 w 65"/>
                <a:gd name="T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7" y="65"/>
                  </a:moveTo>
                  <a:lnTo>
                    <a:pt x="0" y="59"/>
                  </a:lnTo>
                  <a:lnTo>
                    <a:pt x="59" y="0"/>
                  </a:lnTo>
                  <a:lnTo>
                    <a:pt x="65" y="7"/>
                  </a:lnTo>
                  <a:lnTo>
                    <a:pt x="7" y="65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167"/>
            <p:cNvSpPr/>
            <p:nvPr/>
          </p:nvSpPr>
          <p:spPr bwMode="auto">
            <a:xfrm>
              <a:off x="11283951" y="3798888"/>
              <a:ext cx="103188" cy="103188"/>
            </a:xfrm>
            <a:custGeom>
              <a:avLst/>
              <a:gdLst>
                <a:gd name="T0" fmla="*/ 8 w 65"/>
                <a:gd name="T1" fmla="*/ 65 h 65"/>
                <a:gd name="T2" fmla="*/ 0 w 65"/>
                <a:gd name="T3" fmla="*/ 57 h 65"/>
                <a:gd name="T4" fmla="*/ 59 w 65"/>
                <a:gd name="T5" fmla="*/ 0 h 65"/>
                <a:gd name="T6" fmla="*/ 65 w 65"/>
                <a:gd name="T7" fmla="*/ 5 h 65"/>
                <a:gd name="T8" fmla="*/ 8 w 65"/>
                <a:gd name="T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8" y="65"/>
                  </a:moveTo>
                  <a:lnTo>
                    <a:pt x="0" y="57"/>
                  </a:lnTo>
                  <a:lnTo>
                    <a:pt x="59" y="0"/>
                  </a:lnTo>
                  <a:lnTo>
                    <a:pt x="65" y="5"/>
                  </a:lnTo>
                  <a:lnTo>
                    <a:pt x="8" y="65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168"/>
            <p:cNvSpPr/>
            <p:nvPr/>
          </p:nvSpPr>
          <p:spPr bwMode="auto">
            <a:xfrm>
              <a:off x="11072814" y="3732213"/>
              <a:ext cx="357188" cy="357188"/>
            </a:xfrm>
            <a:custGeom>
              <a:avLst/>
              <a:gdLst>
                <a:gd name="T0" fmla="*/ 0 w 152"/>
                <a:gd name="T1" fmla="*/ 35 h 152"/>
                <a:gd name="T2" fmla="*/ 35 w 152"/>
                <a:gd name="T3" fmla="*/ 70 h 152"/>
                <a:gd name="T4" fmla="*/ 47 w 152"/>
                <a:gd name="T5" fmla="*/ 68 h 152"/>
                <a:gd name="T6" fmla="*/ 127 w 152"/>
                <a:gd name="T7" fmla="*/ 147 h 152"/>
                <a:gd name="T8" fmla="*/ 127 w 152"/>
                <a:gd name="T9" fmla="*/ 147 h 152"/>
                <a:gd name="T10" fmla="*/ 137 w 152"/>
                <a:gd name="T11" fmla="*/ 152 h 152"/>
                <a:gd name="T12" fmla="*/ 152 w 152"/>
                <a:gd name="T13" fmla="*/ 137 h 152"/>
                <a:gd name="T14" fmla="*/ 148 w 152"/>
                <a:gd name="T15" fmla="*/ 127 h 152"/>
                <a:gd name="T16" fmla="*/ 68 w 152"/>
                <a:gd name="T17" fmla="*/ 47 h 152"/>
                <a:gd name="T18" fmla="*/ 70 w 152"/>
                <a:gd name="T19" fmla="*/ 35 h 152"/>
                <a:gd name="T20" fmla="*/ 35 w 152"/>
                <a:gd name="T21" fmla="*/ 0 h 152"/>
                <a:gd name="T22" fmla="*/ 26 w 152"/>
                <a:gd name="T23" fmla="*/ 1 h 152"/>
                <a:gd name="T24" fmla="*/ 46 w 152"/>
                <a:gd name="T25" fmla="*/ 22 h 152"/>
                <a:gd name="T26" fmla="*/ 46 w 152"/>
                <a:gd name="T27" fmla="*/ 22 h 152"/>
                <a:gd name="T28" fmla="*/ 40 w 152"/>
                <a:gd name="T29" fmla="*/ 40 h 152"/>
                <a:gd name="T30" fmla="*/ 22 w 152"/>
                <a:gd name="T31" fmla="*/ 47 h 152"/>
                <a:gd name="T32" fmla="*/ 1 w 152"/>
                <a:gd name="T33" fmla="*/ 26 h 152"/>
                <a:gd name="T34" fmla="*/ 0 w 152"/>
                <a:gd name="T35" fmla="*/ 3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" h="152">
                  <a:moveTo>
                    <a:pt x="0" y="35"/>
                  </a:moveTo>
                  <a:cubicBezTo>
                    <a:pt x="0" y="54"/>
                    <a:pt x="16" y="70"/>
                    <a:pt x="35" y="70"/>
                  </a:cubicBezTo>
                  <a:cubicBezTo>
                    <a:pt x="39" y="70"/>
                    <a:pt x="43" y="69"/>
                    <a:pt x="47" y="68"/>
                  </a:cubicBezTo>
                  <a:cubicBezTo>
                    <a:pt x="127" y="147"/>
                    <a:pt x="127" y="147"/>
                    <a:pt x="127" y="147"/>
                  </a:cubicBezTo>
                  <a:cubicBezTo>
                    <a:pt x="127" y="147"/>
                    <a:pt x="127" y="147"/>
                    <a:pt x="127" y="147"/>
                  </a:cubicBezTo>
                  <a:cubicBezTo>
                    <a:pt x="129" y="150"/>
                    <a:pt x="133" y="152"/>
                    <a:pt x="137" y="152"/>
                  </a:cubicBezTo>
                  <a:cubicBezTo>
                    <a:pt x="145" y="152"/>
                    <a:pt x="152" y="145"/>
                    <a:pt x="152" y="137"/>
                  </a:cubicBezTo>
                  <a:cubicBezTo>
                    <a:pt x="152" y="133"/>
                    <a:pt x="150" y="129"/>
                    <a:pt x="148" y="127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9" y="43"/>
                    <a:pt x="70" y="39"/>
                    <a:pt x="70" y="35"/>
                  </a:cubicBezTo>
                  <a:cubicBezTo>
                    <a:pt x="70" y="16"/>
                    <a:pt x="54" y="0"/>
                    <a:pt x="35" y="0"/>
                  </a:cubicBezTo>
                  <a:cubicBezTo>
                    <a:pt x="32" y="0"/>
                    <a:pt x="29" y="0"/>
                    <a:pt x="26" y="1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25"/>
                    <a:pt x="47" y="34"/>
                    <a:pt x="40" y="40"/>
                  </a:cubicBezTo>
                  <a:cubicBezTo>
                    <a:pt x="33" y="47"/>
                    <a:pt x="25" y="50"/>
                    <a:pt x="22" y="47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9"/>
                    <a:pt x="0" y="32"/>
                    <a:pt x="0" y="3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Oval 169"/>
            <p:cNvSpPr>
              <a:spLocks noChangeArrowheads="1"/>
            </p:cNvSpPr>
            <p:nvPr/>
          </p:nvSpPr>
          <p:spPr bwMode="auto">
            <a:xfrm>
              <a:off x="11380789" y="4040188"/>
              <a:ext cx="26988" cy="26988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24" name="Freeform 170"/>
          <p:cNvSpPr/>
          <p:nvPr/>
        </p:nvSpPr>
        <p:spPr bwMode="auto">
          <a:xfrm>
            <a:off x="10015539" y="3598863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5" name="Freeform 171"/>
          <p:cNvSpPr/>
          <p:nvPr/>
        </p:nvSpPr>
        <p:spPr bwMode="auto">
          <a:xfrm>
            <a:off x="10213976" y="3775076"/>
            <a:ext cx="400050" cy="423863"/>
          </a:xfrm>
          <a:custGeom>
            <a:avLst/>
            <a:gdLst>
              <a:gd name="T0" fmla="*/ 0 w 171"/>
              <a:gd name="T1" fmla="*/ 113 h 181"/>
              <a:gd name="T2" fmla="*/ 68 w 171"/>
              <a:gd name="T3" fmla="*/ 181 h 181"/>
              <a:gd name="T4" fmla="*/ 131 w 171"/>
              <a:gd name="T5" fmla="*/ 181 h 181"/>
              <a:gd name="T6" fmla="*/ 171 w 171"/>
              <a:gd name="T7" fmla="*/ 141 h 181"/>
              <a:gd name="T8" fmla="*/ 171 w 171"/>
              <a:gd name="T9" fmla="*/ 60 h 181"/>
              <a:gd name="T10" fmla="*/ 112 w 171"/>
              <a:gd name="T11" fmla="*/ 0 h 181"/>
              <a:gd name="T12" fmla="*/ 0 w 171"/>
              <a:gd name="T13" fmla="*/ 113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1" h="181">
                <a:moveTo>
                  <a:pt x="0" y="113"/>
                </a:moveTo>
                <a:cubicBezTo>
                  <a:pt x="68" y="181"/>
                  <a:pt x="68" y="181"/>
                  <a:pt x="68" y="181"/>
                </a:cubicBezTo>
                <a:cubicBezTo>
                  <a:pt x="131" y="181"/>
                  <a:pt x="131" y="181"/>
                  <a:pt x="131" y="181"/>
                </a:cubicBezTo>
                <a:cubicBezTo>
                  <a:pt x="153" y="181"/>
                  <a:pt x="171" y="163"/>
                  <a:pt x="171" y="141"/>
                </a:cubicBezTo>
                <a:cubicBezTo>
                  <a:pt x="171" y="60"/>
                  <a:pt x="171" y="60"/>
                  <a:pt x="171" y="60"/>
                </a:cubicBezTo>
                <a:cubicBezTo>
                  <a:pt x="112" y="0"/>
                  <a:pt x="112" y="0"/>
                  <a:pt x="112" y="0"/>
                </a:cubicBezTo>
                <a:lnTo>
                  <a:pt x="0" y="113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6" name="Freeform 172"/>
          <p:cNvSpPr/>
          <p:nvPr/>
        </p:nvSpPr>
        <p:spPr bwMode="auto">
          <a:xfrm>
            <a:off x="10139364" y="3852863"/>
            <a:ext cx="223838" cy="203200"/>
          </a:xfrm>
          <a:custGeom>
            <a:avLst/>
            <a:gdLst>
              <a:gd name="T0" fmla="*/ 63 w 96"/>
              <a:gd name="T1" fmla="*/ 13 h 87"/>
              <a:gd name="T2" fmla="*/ 63 w 96"/>
              <a:gd name="T3" fmla="*/ 13 h 87"/>
              <a:gd name="T4" fmla="*/ 14 w 96"/>
              <a:gd name="T5" fmla="*/ 13 h 87"/>
              <a:gd name="T6" fmla="*/ 14 w 96"/>
              <a:gd name="T7" fmla="*/ 62 h 87"/>
              <a:gd name="T8" fmla="*/ 39 w 96"/>
              <a:gd name="T9" fmla="*/ 87 h 87"/>
              <a:gd name="T10" fmla="*/ 96 w 96"/>
              <a:gd name="T11" fmla="*/ 30 h 87"/>
              <a:gd name="T12" fmla="*/ 72 w 96"/>
              <a:gd name="T13" fmla="*/ 5 h 87"/>
              <a:gd name="T14" fmla="*/ 63 w 96"/>
              <a:gd name="T15" fmla="*/ 1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87">
                <a:moveTo>
                  <a:pt x="63" y="13"/>
                </a:moveTo>
                <a:cubicBezTo>
                  <a:pt x="63" y="13"/>
                  <a:pt x="63" y="13"/>
                  <a:pt x="63" y="13"/>
                </a:cubicBezTo>
                <a:cubicBezTo>
                  <a:pt x="50" y="0"/>
                  <a:pt x="28" y="0"/>
                  <a:pt x="14" y="13"/>
                </a:cubicBezTo>
                <a:cubicBezTo>
                  <a:pt x="0" y="27"/>
                  <a:pt x="0" y="49"/>
                  <a:pt x="14" y="62"/>
                </a:cubicBezTo>
                <a:cubicBezTo>
                  <a:pt x="39" y="87"/>
                  <a:pt x="39" y="87"/>
                  <a:pt x="39" y="87"/>
                </a:cubicBezTo>
                <a:cubicBezTo>
                  <a:pt x="96" y="30"/>
                  <a:pt x="96" y="30"/>
                  <a:pt x="96" y="30"/>
                </a:cubicBezTo>
                <a:cubicBezTo>
                  <a:pt x="72" y="5"/>
                  <a:pt x="72" y="5"/>
                  <a:pt x="72" y="5"/>
                </a:cubicBezTo>
                <a:lnTo>
                  <a:pt x="63" y="13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7" name="Freeform 173"/>
          <p:cNvSpPr/>
          <p:nvPr/>
        </p:nvSpPr>
        <p:spPr bwMode="auto">
          <a:xfrm>
            <a:off x="10336214" y="3775076"/>
            <a:ext cx="147638" cy="147638"/>
          </a:xfrm>
          <a:custGeom>
            <a:avLst/>
            <a:gdLst>
              <a:gd name="T0" fmla="*/ 73 w 93"/>
              <a:gd name="T1" fmla="*/ 0 h 93"/>
              <a:gd name="T2" fmla="*/ 0 w 93"/>
              <a:gd name="T3" fmla="*/ 74 h 93"/>
              <a:gd name="T4" fmla="*/ 17 w 93"/>
              <a:gd name="T5" fmla="*/ 93 h 93"/>
              <a:gd name="T6" fmla="*/ 93 w 93"/>
              <a:gd name="T7" fmla="*/ 18 h 93"/>
              <a:gd name="T8" fmla="*/ 73 w 93"/>
              <a:gd name="T9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3" h="93">
                <a:moveTo>
                  <a:pt x="73" y="0"/>
                </a:moveTo>
                <a:lnTo>
                  <a:pt x="0" y="74"/>
                </a:lnTo>
                <a:lnTo>
                  <a:pt x="17" y="93"/>
                </a:lnTo>
                <a:lnTo>
                  <a:pt x="93" y="18"/>
                </a:lnTo>
                <a:lnTo>
                  <a:pt x="73" y="0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8" name="Freeform 174"/>
          <p:cNvSpPr/>
          <p:nvPr/>
        </p:nvSpPr>
        <p:spPr bwMode="auto">
          <a:xfrm>
            <a:off x="10452101" y="3765551"/>
            <a:ext cx="52388" cy="49213"/>
          </a:xfrm>
          <a:custGeom>
            <a:avLst/>
            <a:gdLst>
              <a:gd name="T0" fmla="*/ 0 w 33"/>
              <a:gd name="T1" fmla="*/ 6 h 31"/>
              <a:gd name="T2" fmla="*/ 26 w 33"/>
              <a:gd name="T3" fmla="*/ 31 h 31"/>
              <a:gd name="T4" fmla="*/ 33 w 33"/>
              <a:gd name="T5" fmla="*/ 24 h 31"/>
              <a:gd name="T6" fmla="*/ 8 w 33"/>
              <a:gd name="T7" fmla="*/ 0 h 31"/>
              <a:gd name="T8" fmla="*/ 0 w 33"/>
              <a:gd name="T9" fmla="*/ 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31">
                <a:moveTo>
                  <a:pt x="0" y="6"/>
                </a:moveTo>
                <a:lnTo>
                  <a:pt x="26" y="31"/>
                </a:lnTo>
                <a:lnTo>
                  <a:pt x="33" y="24"/>
                </a:lnTo>
                <a:lnTo>
                  <a:pt x="8" y="0"/>
                </a:lnTo>
                <a:lnTo>
                  <a:pt x="0" y="6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9" name="Freeform 175"/>
          <p:cNvSpPr/>
          <p:nvPr/>
        </p:nvSpPr>
        <p:spPr bwMode="auto">
          <a:xfrm>
            <a:off x="10188576" y="3898901"/>
            <a:ext cx="80963" cy="82550"/>
          </a:xfrm>
          <a:custGeom>
            <a:avLst/>
            <a:gdLst>
              <a:gd name="T0" fmla="*/ 5 w 35"/>
              <a:gd name="T1" fmla="*/ 30 h 35"/>
              <a:gd name="T2" fmla="*/ 18 w 35"/>
              <a:gd name="T3" fmla="*/ 35 h 35"/>
              <a:gd name="T4" fmla="*/ 30 w 35"/>
              <a:gd name="T5" fmla="*/ 30 h 35"/>
              <a:gd name="T6" fmla="*/ 35 w 35"/>
              <a:gd name="T7" fmla="*/ 18 h 35"/>
              <a:gd name="T8" fmla="*/ 30 w 35"/>
              <a:gd name="T9" fmla="*/ 5 h 35"/>
              <a:gd name="T10" fmla="*/ 18 w 35"/>
              <a:gd name="T11" fmla="*/ 0 h 35"/>
              <a:gd name="T12" fmla="*/ 5 w 35"/>
              <a:gd name="T13" fmla="*/ 5 h 35"/>
              <a:gd name="T14" fmla="*/ 0 w 35"/>
              <a:gd name="T15" fmla="*/ 18 h 35"/>
              <a:gd name="T16" fmla="*/ 5 w 35"/>
              <a:gd name="T17" fmla="*/ 3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" h="35">
                <a:moveTo>
                  <a:pt x="5" y="30"/>
                </a:moveTo>
                <a:cubicBezTo>
                  <a:pt x="9" y="34"/>
                  <a:pt x="13" y="35"/>
                  <a:pt x="18" y="35"/>
                </a:cubicBezTo>
                <a:cubicBezTo>
                  <a:pt x="23" y="35"/>
                  <a:pt x="27" y="34"/>
                  <a:pt x="30" y="30"/>
                </a:cubicBezTo>
                <a:cubicBezTo>
                  <a:pt x="34" y="27"/>
                  <a:pt x="35" y="22"/>
                  <a:pt x="35" y="18"/>
                </a:cubicBezTo>
                <a:cubicBezTo>
                  <a:pt x="35" y="13"/>
                  <a:pt x="34" y="9"/>
                  <a:pt x="30" y="5"/>
                </a:cubicBezTo>
                <a:cubicBezTo>
                  <a:pt x="27" y="2"/>
                  <a:pt x="23" y="0"/>
                  <a:pt x="18" y="0"/>
                </a:cubicBezTo>
                <a:cubicBezTo>
                  <a:pt x="13" y="0"/>
                  <a:pt x="9" y="2"/>
                  <a:pt x="5" y="5"/>
                </a:cubicBezTo>
                <a:cubicBezTo>
                  <a:pt x="2" y="9"/>
                  <a:pt x="0" y="13"/>
                  <a:pt x="0" y="18"/>
                </a:cubicBezTo>
                <a:cubicBezTo>
                  <a:pt x="0" y="22"/>
                  <a:pt x="2" y="27"/>
                  <a:pt x="5" y="30"/>
                </a:cubicBez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0" name="Freeform 176"/>
          <p:cNvSpPr/>
          <p:nvPr/>
        </p:nvSpPr>
        <p:spPr bwMode="auto">
          <a:xfrm>
            <a:off x="9077326" y="359886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1" name="Freeform 177"/>
          <p:cNvSpPr/>
          <p:nvPr/>
        </p:nvSpPr>
        <p:spPr bwMode="auto">
          <a:xfrm>
            <a:off x="9259889" y="3756026"/>
            <a:ext cx="417513" cy="442913"/>
          </a:xfrm>
          <a:custGeom>
            <a:avLst/>
            <a:gdLst>
              <a:gd name="T0" fmla="*/ 37 w 178"/>
              <a:gd name="T1" fmla="*/ 0 h 189"/>
              <a:gd name="T2" fmla="*/ 16 w 178"/>
              <a:gd name="T3" fmla="*/ 20 h 189"/>
              <a:gd name="T4" fmla="*/ 45 w 178"/>
              <a:gd name="T5" fmla="*/ 88 h 189"/>
              <a:gd name="T6" fmla="*/ 0 w 178"/>
              <a:gd name="T7" fmla="*/ 133 h 189"/>
              <a:gd name="T8" fmla="*/ 56 w 178"/>
              <a:gd name="T9" fmla="*/ 189 h 189"/>
              <a:gd name="T10" fmla="*/ 138 w 178"/>
              <a:gd name="T11" fmla="*/ 189 h 189"/>
              <a:gd name="T12" fmla="*/ 178 w 178"/>
              <a:gd name="T13" fmla="*/ 149 h 189"/>
              <a:gd name="T14" fmla="*/ 178 w 178"/>
              <a:gd name="T15" fmla="*/ 114 h 189"/>
              <a:gd name="T16" fmla="*/ 99 w 178"/>
              <a:gd name="T17" fmla="*/ 34 h 189"/>
              <a:gd name="T18" fmla="*/ 37 w 178"/>
              <a:gd name="T19" fmla="*/ 0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8" h="189">
                <a:moveTo>
                  <a:pt x="37" y="0"/>
                </a:moveTo>
                <a:cubicBezTo>
                  <a:pt x="16" y="20"/>
                  <a:pt x="16" y="20"/>
                  <a:pt x="16" y="20"/>
                </a:cubicBezTo>
                <a:cubicBezTo>
                  <a:pt x="45" y="88"/>
                  <a:pt x="45" y="88"/>
                  <a:pt x="45" y="88"/>
                </a:cubicBezTo>
                <a:cubicBezTo>
                  <a:pt x="0" y="133"/>
                  <a:pt x="0" y="133"/>
                  <a:pt x="0" y="133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138" y="189"/>
                  <a:pt x="138" y="189"/>
                  <a:pt x="138" y="189"/>
                </a:cubicBezTo>
                <a:cubicBezTo>
                  <a:pt x="160" y="189"/>
                  <a:pt x="178" y="171"/>
                  <a:pt x="178" y="149"/>
                </a:cubicBezTo>
                <a:cubicBezTo>
                  <a:pt x="178" y="114"/>
                  <a:pt x="178" y="114"/>
                  <a:pt x="178" y="114"/>
                </a:cubicBezTo>
                <a:cubicBezTo>
                  <a:pt x="99" y="34"/>
                  <a:pt x="99" y="34"/>
                  <a:pt x="99" y="34"/>
                </a:cubicBezTo>
                <a:lnTo>
                  <a:pt x="37" y="0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2" name="Freeform 178"/>
          <p:cNvSpPr/>
          <p:nvPr/>
        </p:nvSpPr>
        <p:spPr bwMode="auto">
          <a:xfrm>
            <a:off x="9356726" y="3760788"/>
            <a:ext cx="212725" cy="212725"/>
          </a:xfrm>
          <a:custGeom>
            <a:avLst/>
            <a:gdLst>
              <a:gd name="T0" fmla="*/ 87 w 91"/>
              <a:gd name="T1" fmla="*/ 62 h 91"/>
              <a:gd name="T2" fmla="*/ 29 w 91"/>
              <a:gd name="T3" fmla="*/ 4 h 91"/>
              <a:gd name="T4" fmla="*/ 13 w 91"/>
              <a:gd name="T5" fmla="*/ 4 h 91"/>
              <a:gd name="T6" fmla="*/ 5 w 91"/>
              <a:gd name="T7" fmla="*/ 12 h 91"/>
              <a:gd name="T8" fmla="*/ 5 w 91"/>
              <a:gd name="T9" fmla="*/ 29 h 91"/>
              <a:gd name="T10" fmla="*/ 62 w 91"/>
              <a:gd name="T11" fmla="*/ 86 h 91"/>
              <a:gd name="T12" fmla="*/ 78 w 91"/>
              <a:gd name="T13" fmla="*/ 86 h 91"/>
              <a:gd name="T14" fmla="*/ 87 w 91"/>
              <a:gd name="T15" fmla="*/ 78 h 91"/>
              <a:gd name="T16" fmla="*/ 87 w 91"/>
              <a:gd name="T17" fmla="*/ 6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1" h="91">
                <a:moveTo>
                  <a:pt x="87" y="62"/>
                </a:moveTo>
                <a:cubicBezTo>
                  <a:pt x="29" y="4"/>
                  <a:pt x="29" y="4"/>
                  <a:pt x="29" y="4"/>
                </a:cubicBezTo>
                <a:cubicBezTo>
                  <a:pt x="25" y="0"/>
                  <a:pt x="17" y="0"/>
                  <a:pt x="13" y="4"/>
                </a:cubicBezTo>
                <a:cubicBezTo>
                  <a:pt x="5" y="12"/>
                  <a:pt x="5" y="12"/>
                  <a:pt x="5" y="12"/>
                </a:cubicBezTo>
                <a:cubicBezTo>
                  <a:pt x="0" y="17"/>
                  <a:pt x="0" y="24"/>
                  <a:pt x="5" y="29"/>
                </a:cubicBezTo>
                <a:cubicBezTo>
                  <a:pt x="62" y="86"/>
                  <a:pt x="62" y="86"/>
                  <a:pt x="62" y="86"/>
                </a:cubicBezTo>
                <a:cubicBezTo>
                  <a:pt x="67" y="91"/>
                  <a:pt x="74" y="91"/>
                  <a:pt x="78" y="86"/>
                </a:cubicBezTo>
                <a:cubicBezTo>
                  <a:pt x="87" y="78"/>
                  <a:pt x="87" y="78"/>
                  <a:pt x="87" y="78"/>
                </a:cubicBezTo>
                <a:cubicBezTo>
                  <a:pt x="91" y="74"/>
                  <a:pt x="91" y="66"/>
                  <a:pt x="87" y="62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3" name="Freeform 179"/>
          <p:cNvSpPr/>
          <p:nvPr/>
        </p:nvSpPr>
        <p:spPr bwMode="auto">
          <a:xfrm>
            <a:off x="9278939" y="3732213"/>
            <a:ext cx="107950" cy="269875"/>
          </a:xfrm>
          <a:custGeom>
            <a:avLst/>
            <a:gdLst>
              <a:gd name="T0" fmla="*/ 67 w 68"/>
              <a:gd name="T1" fmla="*/ 145 h 170"/>
              <a:gd name="T2" fmla="*/ 21 w 68"/>
              <a:gd name="T3" fmla="*/ 46 h 170"/>
              <a:gd name="T4" fmla="*/ 43 w 68"/>
              <a:gd name="T5" fmla="*/ 24 h 170"/>
              <a:gd name="T6" fmla="*/ 56 w 68"/>
              <a:gd name="T7" fmla="*/ 37 h 170"/>
              <a:gd name="T8" fmla="*/ 68 w 68"/>
              <a:gd name="T9" fmla="*/ 24 h 170"/>
              <a:gd name="T10" fmla="*/ 43 w 68"/>
              <a:gd name="T11" fmla="*/ 0 h 170"/>
              <a:gd name="T12" fmla="*/ 43 w 68"/>
              <a:gd name="T13" fmla="*/ 0 h 170"/>
              <a:gd name="T14" fmla="*/ 43 w 68"/>
              <a:gd name="T15" fmla="*/ 0 h 170"/>
              <a:gd name="T16" fmla="*/ 0 w 68"/>
              <a:gd name="T17" fmla="*/ 43 h 170"/>
              <a:gd name="T18" fmla="*/ 2 w 68"/>
              <a:gd name="T19" fmla="*/ 43 h 170"/>
              <a:gd name="T20" fmla="*/ 2 w 68"/>
              <a:gd name="T21" fmla="*/ 43 h 170"/>
              <a:gd name="T22" fmla="*/ 47 w 68"/>
              <a:gd name="T23" fmla="*/ 142 h 170"/>
              <a:gd name="T24" fmla="*/ 31 w 68"/>
              <a:gd name="T25" fmla="*/ 158 h 170"/>
              <a:gd name="T26" fmla="*/ 43 w 68"/>
              <a:gd name="T27" fmla="*/ 170 h 170"/>
              <a:gd name="T28" fmla="*/ 67 w 68"/>
              <a:gd name="T29" fmla="*/ 145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8" h="170">
                <a:moveTo>
                  <a:pt x="67" y="145"/>
                </a:moveTo>
                <a:lnTo>
                  <a:pt x="21" y="46"/>
                </a:lnTo>
                <a:lnTo>
                  <a:pt x="43" y="24"/>
                </a:lnTo>
                <a:lnTo>
                  <a:pt x="56" y="37"/>
                </a:lnTo>
                <a:lnTo>
                  <a:pt x="68" y="24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0" y="43"/>
                </a:lnTo>
                <a:lnTo>
                  <a:pt x="2" y="43"/>
                </a:lnTo>
                <a:lnTo>
                  <a:pt x="2" y="43"/>
                </a:lnTo>
                <a:lnTo>
                  <a:pt x="47" y="142"/>
                </a:lnTo>
                <a:lnTo>
                  <a:pt x="31" y="158"/>
                </a:lnTo>
                <a:lnTo>
                  <a:pt x="43" y="170"/>
                </a:lnTo>
                <a:lnTo>
                  <a:pt x="67" y="145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4" name="Freeform 180"/>
          <p:cNvSpPr/>
          <p:nvPr/>
        </p:nvSpPr>
        <p:spPr bwMode="auto">
          <a:xfrm>
            <a:off x="9242426" y="3971926"/>
            <a:ext cx="114300" cy="117475"/>
          </a:xfrm>
          <a:custGeom>
            <a:avLst/>
            <a:gdLst>
              <a:gd name="T0" fmla="*/ 23 w 72"/>
              <a:gd name="T1" fmla="*/ 74 h 74"/>
              <a:gd name="T2" fmla="*/ 0 w 72"/>
              <a:gd name="T3" fmla="*/ 49 h 74"/>
              <a:gd name="T4" fmla="*/ 48 w 72"/>
              <a:gd name="T5" fmla="*/ 0 h 74"/>
              <a:gd name="T6" fmla="*/ 72 w 72"/>
              <a:gd name="T7" fmla="*/ 25 h 74"/>
              <a:gd name="T8" fmla="*/ 23 w 72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4">
                <a:moveTo>
                  <a:pt x="23" y="74"/>
                </a:moveTo>
                <a:lnTo>
                  <a:pt x="0" y="49"/>
                </a:lnTo>
                <a:lnTo>
                  <a:pt x="48" y="0"/>
                </a:lnTo>
                <a:lnTo>
                  <a:pt x="72" y="25"/>
                </a:lnTo>
                <a:lnTo>
                  <a:pt x="23" y="7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5" name="Freeform 181"/>
          <p:cNvSpPr/>
          <p:nvPr/>
        </p:nvSpPr>
        <p:spPr bwMode="auto">
          <a:xfrm>
            <a:off x="8140701" y="359886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6" name="Freeform 182"/>
          <p:cNvSpPr/>
          <p:nvPr/>
        </p:nvSpPr>
        <p:spPr bwMode="auto">
          <a:xfrm>
            <a:off x="8307389" y="3825876"/>
            <a:ext cx="433388" cy="373063"/>
          </a:xfrm>
          <a:custGeom>
            <a:avLst/>
            <a:gdLst>
              <a:gd name="T0" fmla="*/ 94 w 185"/>
              <a:gd name="T1" fmla="*/ 0 h 159"/>
              <a:gd name="T2" fmla="*/ 0 w 185"/>
              <a:gd name="T3" fmla="*/ 93 h 159"/>
              <a:gd name="T4" fmla="*/ 67 w 185"/>
              <a:gd name="T5" fmla="*/ 159 h 159"/>
              <a:gd name="T6" fmla="*/ 145 w 185"/>
              <a:gd name="T7" fmla="*/ 159 h 159"/>
              <a:gd name="T8" fmla="*/ 185 w 185"/>
              <a:gd name="T9" fmla="*/ 119 h 159"/>
              <a:gd name="T10" fmla="*/ 185 w 185"/>
              <a:gd name="T11" fmla="*/ 62 h 159"/>
              <a:gd name="T12" fmla="*/ 138 w 185"/>
              <a:gd name="T13" fmla="*/ 15 h 159"/>
              <a:gd name="T14" fmla="*/ 94 w 185"/>
              <a:gd name="T1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5" h="159">
                <a:moveTo>
                  <a:pt x="94" y="0"/>
                </a:moveTo>
                <a:cubicBezTo>
                  <a:pt x="0" y="93"/>
                  <a:pt x="0" y="93"/>
                  <a:pt x="0" y="93"/>
                </a:cubicBezTo>
                <a:cubicBezTo>
                  <a:pt x="67" y="159"/>
                  <a:pt x="67" y="159"/>
                  <a:pt x="67" y="159"/>
                </a:cubicBezTo>
                <a:cubicBezTo>
                  <a:pt x="145" y="159"/>
                  <a:pt x="145" y="159"/>
                  <a:pt x="145" y="159"/>
                </a:cubicBezTo>
                <a:cubicBezTo>
                  <a:pt x="167" y="159"/>
                  <a:pt x="185" y="141"/>
                  <a:pt x="185" y="119"/>
                </a:cubicBezTo>
                <a:cubicBezTo>
                  <a:pt x="185" y="62"/>
                  <a:pt x="185" y="62"/>
                  <a:pt x="185" y="62"/>
                </a:cubicBezTo>
                <a:cubicBezTo>
                  <a:pt x="138" y="15"/>
                  <a:pt x="138" y="15"/>
                  <a:pt x="138" y="15"/>
                </a:cubicBezTo>
                <a:lnTo>
                  <a:pt x="94" y="0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7" name="Freeform 183"/>
          <p:cNvSpPr/>
          <p:nvPr/>
        </p:nvSpPr>
        <p:spPr bwMode="auto">
          <a:xfrm>
            <a:off x="8410576" y="3746501"/>
            <a:ext cx="220663" cy="185738"/>
          </a:xfrm>
          <a:custGeom>
            <a:avLst/>
            <a:gdLst>
              <a:gd name="T0" fmla="*/ 78 w 94"/>
              <a:gd name="T1" fmla="*/ 33 h 79"/>
              <a:gd name="T2" fmla="*/ 74 w 94"/>
              <a:gd name="T3" fmla="*/ 37 h 79"/>
              <a:gd name="T4" fmla="*/ 42 w 94"/>
              <a:gd name="T5" fmla="*/ 6 h 79"/>
              <a:gd name="T6" fmla="*/ 0 w 94"/>
              <a:gd name="T7" fmla="*/ 7 h 79"/>
              <a:gd name="T8" fmla="*/ 52 w 94"/>
              <a:gd name="T9" fmla="*/ 59 h 79"/>
              <a:gd name="T10" fmla="*/ 48 w 94"/>
              <a:gd name="T11" fmla="*/ 63 h 79"/>
              <a:gd name="T12" fmla="*/ 64 w 94"/>
              <a:gd name="T13" fmla="*/ 79 h 79"/>
              <a:gd name="T14" fmla="*/ 94 w 94"/>
              <a:gd name="T15" fmla="*/ 49 h 79"/>
              <a:gd name="T16" fmla="*/ 78 w 94"/>
              <a:gd name="T17" fmla="*/ 33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4" h="79">
                <a:moveTo>
                  <a:pt x="78" y="33"/>
                </a:moveTo>
                <a:cubicBezTo>
                  <a:pt x="74" y="37"/>
                  <a:pt x="74" y="37"/>
                  <a:pt x="74" y="37"/>
                </a:cubicBezTo>
                <a:cubicBezTo>
                  <a:pt x="42" y="6"/>
                  <a:pt x="42" y="6"/>
                  <a:pt x="42" y="6"/>
                </a:cubicBezTo>
                <a:cubicBezTo>
                  <a:pt x="29" y="0"/>
                  <a:pt x="17" y="2"/>
                  <a:pt x="0" y="7"/>
                </a:cubicBezTo>
                <a:cubicBezTo>
                  <a:pt x="52" y="59"/>
                  <a:pt x="52" y="59"/>
                  <a:pt x="52" y="59"/>
                </a:cubicBezTo>
                <a:cubicBezTo>
                  <a:pt x="48" y="63"/>
                  <a:pt x="48" y="63"/>
                  <a:pt x="48" y="63"/>
                </a:cubicBezTo>
                <a:cubicBezTo>
                  <a:pt x="64" y="79"/>
                  <a:pt x="64" y="79"/>
                  <a:pt x="64" y="79"/>
                </a:cubicBezTo>
                <a:cubicBezTo>
                  <a:pt x="94" y="49"/>
                  <a:pt x="94" y="49"/>
                  <a:pt x="94" y="49"/>
                </a:cubicBezTo>
                <a:lnTo>
                  <a:pt x="78" y="3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8" name="Freeform 184"/>
          <p:cNvSpPr/>
          <p:nvPr/>
        </p:nvSpPr>
        <p:spPr bwMode="auto">
          <a:xfrm>
            <a:off x="8396289" y="3825876"/>
            <a:ext cx="117475" cy="120650"/>
          </a:xfrm>
          <a:custGeom>
            <a:avLst/>
            <a:gdLst>
              <a:gd name="T0" fmla="*/ 74 w 74"/>
              <a:gd name="T1" fmla="*/ 25 h 76"/>
              <a:gd name="T2" fmla="*/ 50 w 74"/>
              <a:gd name="T3" fmla="*/ 0 h 76"/>
              <a:gd name="T4" fmla="*/ 0 w 74"/>
              <a:gd name="T5" fmla="*/ 51 h 76"/>
              <a:gd name="T6" fmla="*/ 24 w 74"/>
              <a:gd name="T7" fmla="*/ 76 h 76"/>
              <a:gd name="T8" fmla="*/ 74 w 74"/>
              <a:gd name="T9" fmla="*/ 25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76">
                <a:moveTo>
                  <a:pt x="74" y="25"/>
                </a:moveTo>
                <a:lnTo>
                  <a:pt x="50" y="0"/>
                </a:lnTo>
                <a:lnTo>
                  <a:pt x="0" y="51"/>
                </a:lnTo>
                <a:lnTo>
                  <a:pt x="24" y="76"/>
                </a:lnTo>
                <a:lnTo>
                  <a:pt x="74" y="25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9" name="Freeform 185"/>
          <p:cNvSpPr/>
          <p:nvPr/>
        </p:nvSpPr>
        <p:spPr bwMode="auto">
          <a:xfrm>
            <a:off x="8274051" y="3897313"/>
            <a:ext cx="171450" cy="169863"/>
          </a:xfrm>
          <a:custGeom>
            <a:avLst/>
            <a:gdLst>
              <a:gd name="T0" fmla="*/ 108 w 108"/>
              <a:gd name="T1" fmla="*/ 37 h 107"/>
              <a:gd name="T2" fmla="*/ 71 w 108"/>
              <a:gd name="T3" fmla="*/ 0 h 107"/>
              <a:gd name="T4" fmla="*/ 0 w 108"/>
              <a:gd name="T5" fmla="*/ 70 h 107"/>
              <a:gd name="T6" fmla="*/ 37 w 108"/>
              <a:gd name="T7" fmla="*/ 107 h 107"/>
              <a:gd name="T8" fmla="*/ 108 w 108"/>
              <a:gd name="T9" fmla="*/ 3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8" h="107">
                <a:moveTo>
                  <a:pt x="108" y="37"/>
                </a:moveTo>
                <a:lnTo>
                  <a:pt x="71" y="0"/>
                </a:lnTo>
                <a:lnTo>
                  <a:pt x="0" y="70"/>
                </a:lnTo>
                <a:lnTo>
                  <a:pt x="37" y="107"/>
                </a:lnTo>
                <a:lnTo>
                  <a:pt x="108" y="3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0" name="Freeform 186"/>
          <p:cNvSpPr/>
          <p:nvPr/>
        </p:nvSpPr>
        <p:spPr bwMode="auto">
          <a:xfrm>
            <a:off x="7204076" y="359886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1" name="Freeform 187"/>
          <p:cNvSpPr/>
          <p:nvPr/>
        </p:nvSpPr>
        <p:spPr bwMode="auto">
          <a:xfrm>
            <a:off x="7335839" y="3744913"/>
            <a:ext cx="468313" cy="454025"/>
          </a:xfrm>
          <a:custGeom>
            <a:avLst/>
            <a:gdLst>
              <a:gd name="T0" fmla="*/ 0 w 200"/>
              <a:gd name="T1" fmla="*/ 141 h 194"/>
              <a:gd name="T2" fmla="*/ 53 w 200"/>
              <a:gd name="T3" fmla="*/ 194 h 194"/>
              <a:gd name="T4" fmla="*/ 160 w 200"/>
              <a:gd name="T5" fmla="*/ 194 h 194"/>
              <a:gd name="T6" fmla="*/ 200 w 200"/>
              <a:gd name="T7" fmla="*/ 154 h 194"/>
              <a:gd name="T8" fmla="*/ 200 w 200"/>
              <a:gd name="T9" fmla="*/ 58 h 194"/>
              <a:gd name="T10" fmla="*/ 142 w 200"/>
              <a:gd name="T11" fmla="*/ 0 h 194"/>
              <a:gd name="T12" fmla="*/ 0 w 200"/>
              <a:gd name="T13" fmla="*/ 141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0" h="194">
                <a:moveTo>
                  <a:pt x="0" y="141"/>
                </a:moveTo>
                <a:cubicBezTo>
                  <a:pt x="53" y="194"/>
                  <a:pt x="53" y="194"/>
                  <a:pt x="53" y="194"/>
                </a:cubicBezTo>
                <a:cubicBezTo>
                  <a:pt x="160" y="194"/>
                  <a:pt x="160" y="194"/>
                  <a:pt x="160" y="194"/>
                </a:cubicBezTo>
                <a:cubicBezTo>
                  <a:pt x="182" y="194"/>
                  <a:pt x="200" y="176"/>
                  <a:pt x="200" y="154"/>
                </a:cubicBezTo>
                <a:cubicBezTo>
                  <a:pt x="200" y="58"/>
                  <a:pt x="200" y="58"/>
                  <a:pt x="200" y="58"/>
                </a:cubicBezTo>
                <a:cubicBezTo>
                  <a:pt x="142" y="0"/>
                  <a:pt x="142" y="0"/>
                  <a:pt x="142" y="0"/>
                </a:cubicBezTo>
                <a:lnTo>
                  <a:pt x="0" y="141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2" name="Freeform 188"/>
          <p:cNvSpPr/>
          <p:nvPr/>
        </p:nvSpPr>
        <p:spPr bwMode="auto">
          <a:xfrm>
            <a:off x="7473951" y="3735388"/>
            <a:ext cx="207963" cy="206375"/>
          </a:xfrm>
          <a:custGeom>
            <a:avLst/>
            <a:gdLst>
              <a:gd name="T0" fmla="*/ 89 w 89"/>
              <a:gd name="T1" fmla="*/ 17 h 88"/>
              <a:gd name="T2" fmla="*/ 71 w 89"/>
              <a:gd name="T3" fmla="*/ 0 h 88"/>
              <a:gd name="T4" fmla="*/ 59 w 89"/>
              <a:gd name="T5" fmla="*/ 5 h 88"/>
              <a:gd name="T6" fmla="*/ 0 w 89"/>
              <a:gd name="T7" fmla="*/ 64 h 88"/>
              <a:gd name="T8" fmla="*/ 25 w 89"/>
              <a:gd name="T9" fmla="*/ 88 h 88"/>
              <a:gd name="T10" fmla="*/ 84 w 89"/>
              <a:gd name="T11" fmla="*/ 30 h 88"/>
              <a:gd name="T12" fmla="*/ 84 w 89"/>
              <a:gd name="T13" fmla="*/ 30 h 88"/>
              <a:gd name="T14" fmla="*/ 89 w 89"/>
              <a:gd name="T15" fmla="*/ 17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9" h="88">
                <a:moveTo>
                  <a:pt x="89" y="17"/>
                </a:moveTo>
                <a:cubicBezTo>
                  <a:pt x="89" y="8"/>
                  <a:pt x="81" y="0"/>
                  <a:pt x="71" y="0"/>
                </a:cubicBezTo>
                <a:cubicBezTo>
                  <a:pt x="67" y="0"/>
                  <a:pt x="62" y="2"/>
                  <a:pt x="59" y="5"/>
                </a:cubicBezTo>
                <a:cubicBezTo>
                  <a:pt x="0" y="64"/>
                  <a:pt x="0" y="64"/>
                  <a:pt x="0" y="64"/>
                </a:cubicBezTo>
                <a:cubicBezTo>
                  <a:pt x="25" y="88"/>
                  <a:pt x="25" y="88"/>
                  <a:pt x="25" y="88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87" y="27"/>
                  <a:pt x="89" y="22"/>
                  <a:pt x="89" y="17"/>
                </a:cubicBez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3" name="Freeform 189"/>
          <p:cNvSpPr/>
          <p:nvPr/>
        </p:nvSpPr>
        <p:spPr bwMode="auto">
          <a:xfrm>
            <a:off x="7326314" y="3902076"/>
            <a:ext cx="184150" cy="184150"/>
          </a:xfrm>
          <a:custGeom>
            <a:avLst/>
            <a:gdLst>
              <a:gd name="T0" fmla="*/ 32 w 116"/>
              <a:gd name="T1" fmla="*/ 70 h 116"/>
              <a:gd name="T2" fmla="*/ 19 w 116"/>
              <a:gd name="T3" fmla="*/ 72 h 116"/>
              <a:gd name="T4" fmla="*/ 0 w 116"/>
              <a:gd name="T5" fmla="*/ 103 h 116"/>
              <a:gd name="T6" fmla="*/ 11 w 116"/>
              <a:gd name="T7" fmla="*/ 115 h 116"/>
              <a:gd name="T8" fmla="*/ 11 w 116"/>
              <a:gd name="T9" fmla="*/ 115 h 116"/>
              <a:gd name="T10" fmla="*/ 13 w 116"/>
              <a:gd name="T11" fmla="*/ 116 h 116"/>
              <a:gd name="T12" fmla="*/ 42 w 116"/>
              <a:gd name="T13" fmla="*/ 96 h 116"/>
              <a:gd name="T14" fmla="*/ 44 w 116"/>
              <a:gd name="T15" fmla="*/ 82 h 116"/>
              <a:gd name="T16" fmla="*/ 116 w 116"/>
              <a:gd name="T17" fmla="*/ 11 h 116"/>
              <a:gd name="T18" fmla="*/ 104 w 116"/>
              <a:gd name="T19" fmla="*/ 0 h 116"/>
              <a:gd name="T20" fmla="*/ 32 w 116"/>
              <a:gd name="T21" fmla="*/ 7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6" h="116">
                <a:moveTo>
                  <a:pt x="32" y="70"/>
                </a:moveTo>
                <a:lnTo>
                  <a:pt x="19" y="72"/>
                </a:lnTo>
                <a:lnTo>
                  <a:pt x="0" y="103"/>
                </a:lnTo>
                <a:lnTo>
                  <a:pt x="11" y="115"/>
                </a:lnTo>
                <a:lnTo>
                  <a:pt x="11" y="115"/>
                </a:lnTo>
                <a:lnTo>
                  <a:pt x="13" y="116"/>
                </a:lnTo>
                <a:lnTo>
                  <a:pt x="42" y="96"/>
                </a:lnTo>
                <a:lnTo>
                  <a:pt x="44" y="82"/>
                </a:lnTo>
                <a:lnTo>
                  <a:pt x="116" y="11"/>
                </a:lnTo>
                <a:lnTo>
                  <a:pt x="104" y="0"/>
                </a:lnTo>
                <a:lnTo>
                  <a:pt x="32" y="7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4" name="Freeform 190"/>
          <p:cNvSpPr/>
          <p:nvPr/>
        </p:nvSpPr>
        <p:spPr bwMode="auto">
          <a:xfrm>
            <a:off x="7515226" y="3775076"/>
            <a:ext cx="103188" cy="103188"/>
          </a:xfrm>
          <a:custGeom>
            <a:avLst/>
            <a:gdLst>
              <a:gd name="T0" fmla="*/ 8 w 65"/>
              <a:gd name="T1" fmla="*/ 65 h 65"/>
              <a:gd name="T2" fmla="*/ 0 w 65"/>
              <a:gd name="T3" fmla="*/ 59 h 65"/>
              <a:gd name="T4" fmla="*/ 59 w 65"/>
              <a:gd name="T5" fmla="*/ 0 h 65"/>
              <a:gd name="T6" fmla="*/ 65 w 65"/>
              <a:gd name="T7" fmla="*/ 7 h 65"/>
              <a:gd name="T8" fmla="*/ 8 w 65"/>
              <a:gd name="T9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5">
                <a:moveTo>
                  <a:pt x="8" y="65"/>
                </a:moveTo>
                <a:lnTo>
                  <a:pt x="0" y="59"/>
                </a:lnTo>
                <a:lnTo>
                  <a:pt x="59" y="0"/>
                </a:lnTo>
                <a:lnTo>
                  <a:pt x="65" y="7"/>
                </a:lnTo>
                <a:lnTo>
                  <a:pt x="8" y="65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5" name="Freeform 191"/>
          <p:cNvSpPr/>
          <p:nvPr/>
        </p:nvSpPr>
        <p:spPr bwMode="auto">
          <a:xfrm>
            <a:off x="7535864" y="3798888"/>
            <a:ext cx="103188" cy="103188"/>
          </a:xfrm>
          <a:custGeom>
            <a:avLst/>
            <a:gdLst>
              <a:gd name="T0" fmla="*/ 8 w 65"/>
              <a:gd name="T1" fmla="*/ 65 h 65"/>
              <a:gd name="T2" fmla="*/ 0 w 65"/>
              <a:gd name="T3" fmla="*/ 57 h 65"/>
              <a:gd name="T4" fmla="*/ 59 w 65"/>
              <a:gd name="T5" fmla="*/ 0 h 65"/>
              <a:gd name="T6" fmla="*/ 65 w 65"/>
              <a:gd name="T7" fmla="*/ 5 h 65"/>
              <a:gd name="T8" fmla="*/ 8 w 65"/>
              <a:gd name="T9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" h="65">
                <a:moveTo>
                  <a:pt x="8" y="65"/>
                </a:moveTo>
                <a:lnTo>
                  <a:pt x="0" y="57"/>
                </a:lnTo>
                <a:lnTo>
                  <a:pt x="59" y="0"/>
                </a:lnTo>
                <a:lnTo>
                  <a:pt x="65" y="5"/>
                </a:lnTo>
                <a:lnTo>
                  <a:pt x="8" y="65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6" name="Freeform 192"/>
          <p:cNvSpPr/>
          <p:nvPr/>
        </p:nvSpPr>
        <p:spPr bwMode="auto">
          <a:xfrm>
            <a:off x="6267451" y="3598863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7" name="Freeform 193"/>
          <p:cNvSpPr/>
          <p:nvPr/>
        </p:nvSpPr>
        <p:spPr bwMode="auto">
          <a:xfrm>
            <a:off x="6397626" y="3722688"/>
            <a:ext cx="468313" cy="476250"/>
          </a:xfrm>
          <a:custGeom>
            <a:avLst/>
            <a:gdLst>
              <a:gd name="T0" fmla="*/ 83 w 200"/>
              <a:gd name="T1" fmla="*/ 40 h 203"/>
              <a:gd name="T2" fmla="*/ 95 w 200"/>
              <a:gd name="T3" fmla="*/ 52 h 203"/>
              <a:gd name="T4" fmla="*/ 0 w 200"/>
              <a:gd name="T5" fmla="*/ 147 h 203"/>
              <a:gd name="T6" fmla="*/ 57 w 200"/>
              <a:gd name="T7" fmla="*/ 203 h 203"/>
              <a:gd name="T8" fmla="*/ 160 w 200"/>
              <a:gd name="T9" fmla="*/ 203 h 203"/>
              <a:gd name="T10" fmla="*/ 200 w 200"/>
              <a:gd name="T11" fmla="*/ 163 h 203"/>
              <a:gd name="T12" fmla="*/ 200 w 200"/>
              <a:gd name="T13" fmla="*/ 78 h 203"/>
              <a:gd name="T14" fmla="*/ 122 w 200"/>
              <a:gd name="T15" fmla="*/ 0 h 203"/>
              <a:gd name="T16" fmla="*/ 83 w 200"/>
              <a:gd name="T17" fmla="*/ 40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0" h="203">
                <a:moveTo>
                  <a:pt x="83" y="40"/>
                </a:moveTo>
                <a:cubicBezTo>
                  <a:pt x="95" y="52"/>
                  <a:pt x="95" y="52"/>
                  <a:pt x="95" y="52"/>
                </a:cubicBezTo>
                <a:cubicBezTo>
                  <a:pt x="0" y="147"/>
                  <a:pt x="0" y="147"/>
                  <a:pt x="0" y="147"/>
                </a:cubicBezTo>
                <a:cubicBezTo>
                  <a:pt x="57" y="203"/>
                  <a:pt x="57" y="203"/>
                  <a:pt x="57" y="203"/>
                </a:cubicBezTo>
                <a:cubicBezTo>
                  <a:pt x="160" y="203"/>
                  <a:pt x="160" y="203"/>
                  <a:pt x="160" y="203"/>
                </a:cubicBezTo>
                <a:cubicBezTo>
                  <a:pt x="182" y="203"/>
                  <a:pt x="200" y="185"/>
                  <a:pt x="200" y="163"/>
                </a:cubicBezTo>
                <a:cubicBezTo>
                  <a:pt x="200" y="78"/>
                  <a:pt x="200" y="78"/>
                  <a:pt x="200" y="78"/>
                </a:cubicBezTo>
                <a:cubicBezTo>
                  <a:pt x="122" y="0"/>
                  <a:pt x="122" y="0"/>
                  <a:pt x="122" y="0"/>
                </a:cubicBezTo>
                <a:lnTo>
                  <a:pt x="83" y="4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8" name="Freeform 194"/>
          <p:cNvSpPr/>
          <p:nvPr/>
        </p:nvSpPr>
        <p:spPr bwMode="auto">
          <a:xfrm>
            <a:off x="6388101" y="3721101"/>
            <a:ext cx="357188" cy="355600"/>
          </a:xfrm>
          <a:custGeom>
            <a:avLst/>
            <a:gdLst>
              <a:gd name="T0" fmla="*/ 151 w 152"/>
              <a:gd name="T1" fmla="*/ 26 h 152"/>
              <a:gd name="T2" fmla="*/ 130 w 152"/>
              <a:gd name="T3" fmla="*/ 47 h 152"/>
              <a:gd name="T4" fmla="*/ 112 w 152"/>
              <a:gd name="T5" fmla="*/ 41 h 152"/>
              <a:gd name="T6" fmla="*/ 106 w 152"/>
              <a:gd name="T7" fmla="*/ 22 h 152"/>
              <a:gd name="T8" fmla="*/ 106 w 152"/>
              <a:gd name="T9" fmla="*/ 22 h 152"/>
              <a:gd name="T10" fmla="*/ 126 w 152"/>
              <a:gd name="T11" fmla="*/ 1 h 152"/>
              <a:gd name="T12" fmla="*/ 117 w 152"/>
              <a:gd name="T13" fmla="*/ 0 h 152"/>
              <a:gd name="T14" fmla="*/ 82 w 152"/>
              <a:gd name="T15" fmla="*/ 35 h 152"/>
              <a:gd name="T16" fmla="*/ 84 w 152"/>
              <a:gd name="T17" fmla="*/ 47 h 152"/>
              <a:gd name="T18" fmla="*/ 4 w 152"/>
              <a:gd name="T19" fmla="*/ 127 h 152"/>
              <a:gd name="T20" fmla="*/ 0 w 152"/>
              <a:gd name="T21" fmla="*/ 137 h 152"/>
              <a:gd name="T22" fmla="*/ 15 w 152"/>
              <a:gd name="T23" fmla="*/ 152 h 152"/>
              <a:gd name="T24" fmla="*/ 25 w 152"/>
              <a:gd name="T25" fmla="*/ 148 h 152"/>
              <a:gd name="T26" fmla="*/ 25 w 152"/>
              <a:gd name="T27" fmla="*/ 148 h 152"/>
              <a:gd name="T28" fmla="*/ 105 w 152"/>
              <a:gd name="T29" fmla="*/ 68 h 152"/>
              <a:gd name="T30" fmla="*/ 117 w 152"/>
              <a:gd name="T31" fmla="*/ 70 h 152"/>
              <a:gd name="T32" fmla="*/ 152 w 152"/>
              <a:gd name="T33" fmla="*/ 35 h 152"/>
              <a:gd name="T34" fmla="*/ 151 w 152"/>
              <a:gd name="T35" fmla="*/ 2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2" h="152">
                <a:moveTo>
                  <a:pt x="151" y="26"/>
                </a:moveTo>
                <a:cubicBezTo>
                  <a:pt x="130" y="47"/>
                  <a:pt x="130" y="47"/>
                  <a:pt x="130" y="47"/>
                </a:cubicBezTo>
                <a:cubicBezTo>
                  <a:pt x="127" y="50"/>
                  <a:pt x="119" y="47"/>
                  <a:pt x="112" y="41"/>
                </a:cubicBezTo>
                <a:cubicBezTo>
                  <a:pt x="105" y="34"/>
                  <a:pt x="102" y="26"/>
                  <a:pt x="106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26" y="1"/>
                  <a:pt x="126" y="1"/>
                  <a:pt x="126" y="1"/>
                </a:cubicBezTo>
                <a:cubicBezTo>
                  <a:pt x="123" y="1"/>
                  <a:pt x="120" y="0"/>
                  <a:pt x="117" y="0"/>
                </a:cubicBezTo>
                <a:cubicBezTo>
                  <a:pt x="98" y="0"/>
                  <a:pt x="82" y="16"/>
                  <a:pt x="82" y="35"/>
                </a:cubicBezTo>
                <a:cubicBezTo>
                  <a:pt x="82" y="39"/>
                  <a:pt x="83" y="43"/>
                  <a:pt x="84" y="47"/>
                </a:cubicBezTo>
                <a:cubicBezTo>
                  <a:pt x="4" y="127"/>
                  <a:pt x="4" y="127"/>
                  <a:pt x="4" y="127"/>
                </a:cubicBezTo>
                <a:cubicBezTo>
                  <a:pt x="2" y="129"/>
                  <a:pt x="0" y="133"/>
                  <a:pt x="0" y="137"/>
                </a:cubicBezTo>
                <a:cubicBezTo>
                  <a:pt x="0" y="145"/>
                  <a:pt x="7" y="152"/>
                  <a:pt x="15" y="152"/>
                </a:cubicBezTo>
                <a:cubicBezTo>
                  <a:pt x="19" y="152"/>
                  <a:pt x="23" y="150"/>
                  <a:pt x="25" y="148"/>
                </a:cubicBezTo>
                <a:cubicBezTo>
                  <a:pt x="25" y="148"/>
                  <a:pt x="25" y="148"/>
                  <a:pt x="25" y="14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9" y="69"/>
                  <a:pt x="113" y="70"/>
                  <a:pt x="117" y="70"/>
                </a:cubicBezTo>
                <a:cubicBezTo>
                  <a:pt x="136" y="70"/>
                  <a:pt x="152" y="54"/>
                  <a:pt x="152" y="35"/>
                </a:cubicBezTo>
                <a:cubicBezTo>
                  <a:pt x="152" y="32"/>
                  <a:pt x="151" y="29"/>
                  <a:pt x="151" y="2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9" name="Oval 195"/>
          <p:cNvSpPr>
            <a:spLocks noChangeArrowheads="1"/>
          </p:cNvSpPr>
          <p:nvPr/>
        </p:nvSpPr>
        <p:spPr bwMode="auto">
          <a:xfrm>
            <a:off x="6410326" y="4027488"/>
            <a:ext cx="26988" cy="28575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0" name="Freeform 196"/>
          <p:cNvSpPr/>
          <p:nvPr/>
        </p:nvSpPr>
        <p:spPr bwMode="auto">
          <a:xfrm>
            <a:off x="5330826" y="3598863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1" name="Freeform 197"/>
          <p:cNvSpPr/>
          <p:nvPr/>
        </p:nvSpPr>
        <p:spPr bwMode="auto">
          <a:xfrm>
            <a:off x="5468939" y="3705226"/>
            <a:ext cx="460375" cy="493713"/>
          </a:xfrm>
          <a:custGeom>
            <a:avLst/>
            <a:gdLst>
              <a:gd name="T0" fmla="*/ 197 w 197"/>
              <a:gd name="T1" fmla="*/ 171 h 211"/>
              <a:gd name="T2" fmla="*/ 197 w 197"/>
              <a:gd name="T3" fmla="*/ 117 h 211"/>
              <a:gd name="T4" fmla="*/ 81 w 197"/>
              <a:gd name="T5" fmla="*/ 0 h 211"/>
              <a:gd name="T6" fmla="*/ 19 w 197"/>
              <a:gd name="T7" fmla="*/ 136 h 211"/>
              <a:gd name="T8" fmla="*/ 0 w 197"/>
              <a:gd name="T9" fmla="*/ 152 h 211"/>
              <a:gd name="T10" fmla="*/ 58 w 197"/>
              <a:gd name="T11" fmla="*/ 211 h 211"/>
              <a:gd name="T12" fmla="*/ 157 w 197"/>
              <a:gd name="T13" fmla="*/ 211 h 211"/>
              <a:gd name="T14" fmla="*/ 197 w 197"/>
              <a:gd name="T15" fmla="*/ 17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" h="211">
                <a:moveTo>
                  <a:pt x="197" y="171"/>
                </a:moveTo>
                <a:cubicBezTo>
                  <a:pt x="197" y="117"/>
                  <a:pt x="197" y="117"/>
                  <a:pt x="197" y="117"/>
                </a:cubicBezTo>
                <a:cubicBezTo>
                  <a:pt x="81" y="0"/>
                  <a:pt x="81" y="0"/>
                  <a:pt x="81" y="0"/>
                </a:cubicBezTo>
                <a:cubicBezTo>
                  <a:pt x="19" y="136"/>
                  <a:pt x="19" y="136"/>
                  <a:pt x="19" y="136"/>
                </a:cubicBezTo>
                <a:cubicBezTo>
                  <a:pt x="0" y="152"/>
                  <a:pt x="0" y="152"/>
                  <a:pt x="0" y="152"/>
                </a:cubicBezTo>
                <a:cubicBezTo>
                  <a:pt x="58" y="211"/>
                  <a:pt x="58" y="211"/>
                  <a:pt x="58" y="211"/>
                </a:cubicBezTo>
                <a:cubicBezTo>
                  <a:pt x="157" y="211"/>
                  <a:pt x="157" y="211"/>
                  <a:pt x="157" y="211"/>
                </a:cubicBezTo>
                <a:cubicBezTo>
                  <a:pt x="179" y="211"/>
                  <a:pt x="197" y="193"/>
                  <a:pt x="197" y="171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2" name="Rectangle 198"/>
          <p:cNvSpPr>
            <a:spLocks noChangeArrowheads="1"/>
          </p:cNvSpPr>
          <p:nvPr/>
        </p:nvSpPr>
        <p:spPr bwMode="auto">
          <a:xfrm>
            <a:off x="5468939" y="4021138"/>
            <a:ext cx="322263" cy="39688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3" name="Freeform 199"/>
          <p:cNvSpPr/>
          <p:nvPr/>
        </p:nvSpPr>
        <p:spPr bwMode="auto">
          <a:xfrm>
            <a:off x="5499101" y="3705226"/>
            <a:ext cx="261938" cy="315913"/>
          </a:xfrm>
          <a:custGeom>
            <a:avLst/>
            <a:gdLst>
              <a:gd name="T0" fmla="*/ 100 w 165"/>
              <a:gd name="T1" fmla="*/ 0 h 199"/>
              <a:gd name="T2" fmla="*/ 65 w 165"/>
              <a:gd name="T3" fmla="*/ 0 h 199"/>
              <a:gd name="T4" fmla="*/ 0 w 165"/>
              <a:gd name="T5" fmla="*/ 199 h 199"/>
              <a:gd name="T6" fmla="*/ 165 w 165"/>
              <a:gd name="T7" fmla="*/ 199 h 199"/>
              <a:gd name="T8" fmla="*/ 100 w 165"/>
              <a:gd name="T9" fmla="*/ 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5" h="199">
                <a:moveTo>
                  <a:pt x="100" y="0"/>
                </a:moveTo>
                <a:lnTo>
                  <a:pt x="65" y="0"/>
                </a:lnTo>
                <a:lnTo>
                  <a:pt x="0" y="199"/>
                </a:lnTo>
                <a:lnTo>
                  <a:pt x="165" y="199"/>
                </a:lnTo>
                <a:lnTo>
                  <a:pt x="10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4" name="Freeform 200"/>
          <p:cNvSpPr/>
          <p:nvPr/>
        </p:nvSpPr>
        <p:spPr bwMode="auto">
          <a:xfrm>
            <a:off x="5524501" y="3906838"/>
            <a:ext cx="211138" cy="39688"/>
          </a:xfrm>
          <a:custGeom>
            <a:avLst/>
            <a:gdLst>
              <a:gd name="T0" fmla="*/ 0 w 133"/>
              <a:gd name="T1" fmla="*/ 25 h 25"/>
              <a:gd name="T2" fmla="*/ 133 w 133"/>
              <a:gd name="T3" fmla="*/ 25 h 25"/>
              <a:gd name="T4" fmla="*/ 125 w 133"/>
              <a:gd name="T5" fmla="*/ 0 h 25"/>
              <a:gd name="T6" fmla="*/ 7 w 133"/>
              <a:gd name="T7" fmla="*/ 0 h 25"/>
              <a:gd name="T8" fmla="*/ 0 w 133"/>
              <a:gd name="T9" fmla="*/ 25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" h="25">
                <a:moveTo>
                  <a:pt x="0" y="25"/>
                </a:moveTo>
                <a:lnTo>
                  <a:pt x="133" y="25"/>
                </a:lnTo>
                <a:lnTo>
                  <a:pt x="125" y="0"/>
                </a:lnTo>
                <a:lnTo>
                  <a:pt x="7" y="0"/>
                </a:lnTo>
                <a:lnTo>
                  <a:pt x="0" y="25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5" name="Freeform 201"/>
          <p:cNvSpPr/>
          <p:nvPr/>
        </p:nvSpPr>
        <p:spPr bwMode="auto">
          <a:xfrm>
            <a:off x="5562601" y="3784601"/>
            <a:ext cx="134938" cy="41275"/>
          </a:xfrm>
          <a:custGeom>
            <a:avLst/>
            <a:gdLst>
              <a:gd name="T0" fmla="*/ 0 w 85"/>
              <a:gd name="T1" fmla="*/ 26 h 26"/>
              <a:gd name="T2" fmla="*/ 85 w 85"/>
              <a:gd name="T3" fmla="*/ 26 h 26"/>
              <a:gd name="T4" fmla="*/ 76 w 85"/>
              <a:gd name="T5" fmla="*/ 0 h 26"/>
              <a:gd name="T6" fmla="*/ 8 w 85"/>
              <a:gd name="T7" fmla="*/ 0 h 26"/>
              <a:gd name="T8" fmla="*/ 0 w 85"/>
              <a:gd name="T9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5" h="26">
                <a:moveTo>
                  <a:pt x="0" y="26"/>
                </a:moveTo>
                <a:lnTo>
                  <a:pt x="85" y="26"/>
                </a:lnTo>
                <a:lnTo>
                  <a:pt x="76" y="0"/>
                </a:lnTo>
                <a:lnTo>
                  <a:pt x="8" y="0"/>
                </a:lnTo>
                <a:lnTo>
                  <a:pt x="0" y="2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6" name="Freeform 202"/>
          <p:cNvSpPr/>
          <p:nvPr/>
        </p:nvSpPr>
        <p:spPr bwMode="auto">
          <a:xfrm>
            <a:off x="4392614" y="359886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7" name="Freeform 203"/>
          <p:cNvSpPr/>
          <p:nvPr/>
        </p:nvSpPr>
        <p:spPr bwMode="auto">
          <a:xfrm>
            <a:off x="4514851" y="3810001"/>
            <a:ext cx="477838" cy="388938"/>
          </a:xfrm>
          <a:custGeom>
            <a:avLst/>
            <a:gdLst>
              <a:gd name="T0" fmla="*/ 82 w 204"/>
              <a:gd name="T1" fmla="*/ 57 h 166"/>
              <a:gd name="T2" fmla="*/ 47 w 204"/>
              <a:gd name="T3" fmla="*/ 23 h 166"/>
              <a:gd name="T4" fmla="*/ 0 w 204"/>
              <a:gd name="T5" fmla="*/ 70 h 166"/>
              <a:gd name="T6" fmla="*/ 30 w 204"/>
              <a:gd name="T7" fmla="*/ 99 h 166"/>
              <a:gd name="T8" fmla="*/ 23 w 204"/>
              <a:gd name="T9" fmla="*/ 104 h 166"/>
              <a:gd name="T10" fmla="*/ 85 w 204"/>
              <a:gd name="T11" fmla="*/ 166 h 166"/>
              <a:gd name="T12" fmla="*/ 164 w 204"/>
              <a:gd name="T13" fmla="*/ 166 h 166"/>
              <a:gd name="T14" fmla="*/ 204 w 204"/>
              <a:gd name="T15" fmla="*/ 126 h 166"/>
              <a:gd name="T16" fmla="*/ 204 w 204"/>
              <a:gd name="T17" fmla="*/ 52 h 166"/>
              <a:gd name="T18" fmla="*/ 152 w 204"/>
              <a:gd name="T19" fmla="*/ 0 h 166"/>
              <a:gd name="T20" fmla="*/ 82 w 204"/>
              <a:gd name="T21" fmla="*/ 5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166">
                <a:moveTo>
                  <a:pt x="82" y="57"/>
                </a:moveTo>
                <a:cubicBezTo>
                  <a:pt x="47" y="23"/>
                  <a:pt x="47" y="23"/>
                  <a:pt x="47" y="23"/>
                </a:cubicBezTo>
                <a:cubicBezTo>
                  <a:pt x="0" y="70"/>
                  <a:pt x="0" y="70"/>
                  <a:pt x="0" y="70"/>
                </a:cubicBezTo>
                <a:cubicBezTo>
                  <a:pt x="30" y="99"/>
                  <a:pt x="30" y="99"/>
                  <a:pt x="30" y="99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85" y="166"/>
                  <a:pt x="85" y="166"/>
                  <a:pt x="85" y="166"/>
                </a:cubicBezTo>
                <a:cubicBezTo>
                  <a:pt x="164" y="166"/>
                  <a:pt x="164" y="166"/>
                  <a:pt x="164" y="166"/>
                </a:cubicBezTo>
                <a:cubicBezTo>
                  <a:pt x="186" y="166"/>
                  <a:pt x="204" y="148"/>
                  <a:pt x="204" y="126"/>
                </a:cubicBezTo>
                <a:cubicBezTo>
                  <a:pt x="204" y="52"/>
                  <a:pt x="204" y="52"/>
                  <a:pt x="204" y="52"/>
                </a:cubicBezTo>
                <a:cubicBezTo>
                  <a:pt x="152" y="0"/>
                  <a:pt x="152" y="0"/>
                  <a:pt x="152" y="0"/>
                </a:cubicBezTo>
                <a:lnTo>
                  <a:pt x="82" y="57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8" name="Rectangle 204"/>
          <p:cNvSpPr>
            <a:spLocks noChangeArrowheads="1"/>
          </p:cNvSpPr>
          <p:nvPr/>
        </p:nvSpPr>
        <p:spPr bwMode="auto">
          <a:xfrm>
            <a:off x="4514851" y="3810001"/>
            <a:ext cx="355600" cy="163513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6" name="Group 406"/>
          <p:cNvGrpSpPr/>
          <p:nvPr/>
        </p:nvGrpSpPr>
        <p:grpSpPr bwMode="auto">
          <a:xfrm>
            <a:off x="644526" y="785813"/>
            <a:ext cx="10906125" cy="3413125"/>
            <a:chOff x="406" y="495"/>
            <a:chExt cx="6870" cy="2150"/>
          </a:xfrm>
        </p:grpSpPr>
        <p:sp>
          <p:nvSpPr>
            <p:cNvPr id="59" name="Rectangle 206"/>
            <p:cNvSpPr>
              <a:spLocks noChangeArrowheads="1"/>
            </p:cNvSpPr>
            <p:nvPr/>
          </p:nvSpPr>
          <p:spPr bwMode="auto">
            <a:xfrm>
              <a:off x="2878" y="2503"/>
              <a:ext cx="27" cy="51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207"/>
            <p:cNvSpPr>
              <a:spLocks noChangeArrowheads="1"/>
            </p:cNvSpPr>
            <p:nvPr/>
          </p:nvSpPr>
          <p:spPr bwMode="auto">
            <a:xfrm>
              <a:off x="3008" y="2503"/>
              <a:ext cx="26" cy="51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08"/>
            <p:cNvSpPr/>
            <p:nvPr/>
          </p:nvSpPr>
          <p:spPr bwMode="auto">
            <a:xfrm>
              <a:off x="2893" y="2400"/>
              <a:ext cx="127" cy="103"/>
            </a:xfrm>
            <a:custGeom>
              <a:avLst/>
              <a:gdLst>
                <a:gd name="T0" fmla="*/ 103 w 127"/>
                <a:gd name="T1" fmla="*/ 0 h 103"/>
                <a:gd name="T2" fmla="*/ 0 w 127"/>
                <a:gd name="T3" fmla="*/ 103 h 103"/>
                <a:gd name="T4" fmla="*/ 23 w 127"/>
                <a:gd name="T5" fmla="*/ 103 h 103"/>
                <a:gd name="T6" fmla="*/ 127 w 127"/>
                <a:gd name="T7" fmla="*/ 0 h 103"/>
                <a:gd name="T8" fmla="*/ 103 w 127"/>
                <a:gd name="T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03">
                  <a:moveTo>
                    <a:pt x="103" y="0"/>
                  </a:moveTo>
                  <a:lnTo>
                    <a:pt x="0" y="103"/>
                  </a:lnTo>
                  <a:lnTo>
                    <a:pt x="23" y="103"/>
                  </a:lnTo>
                  <a:lnTo>
                    <a:pt x="127" y="0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09"/>
            <p:cNvSpPr/>
            <p:nvPr/>
          </p:nvSpPr>
          <p:spPr bwMode="auto">
            <a:xfrm>
              <a:off x="2844" y="2400"/>
              <a:ext cx="115" cy="103"/>
            </a:xfrm>
            <a:custGeom>
              <a:avLst/>
              <a:gdLst>
                <a:gd name="T0" fmla="*/ 92 w 115"/>
                <a:gd name="T1" fmla="*/ 0 h 103"/>
                <a:gd name="T2" fmla="*/ 0 w 115"/>
                <a:gd name="T3" fmla="*/ 92 h 103"/>
                <a:gd name="T4" fmla="*/ 0 w 115"/>
                <a:gd name="T5" fmla="*/ 103 h 103"/>
                <a:gd name="T6" fmla="*/ 12 w 115"/>
                <a:gd name="T7" fmla="*/ 103 h 103"/>
                <a:gd name="T8" fmla="*/ 115 w 115"/>
                <a:gd name="T9" fmla="*/ 0 h 103"/>
                <a:gd name="T10" fmla="*/ 92 w 115"/>
                <a:gd name="T1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03">
                  <a:moveTo>
                    <a:pt x="92" y="0"/>
                  </a:moveTo>
                  <a:lnTo>
                    <a:pt x="0" y="92"/>
                  </a:lnTo>
                  <a:lnTo>
                    <a:pt x="0" y="103"/>
                  </a:lnTo>
                  <a:lnTo>
                    <a:pt x="12" y="103"/>
                  </a:lnTo>
                  <a:lnTo>
                    <a:pt x="115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10"/>
            <p:cNvSpPr/>
            <p:nvPr/>
          </p:nvSpPr>
          <p:spPr bwMode="auto">
            <a:xfrm>
              <a:off x="2844" y="2400"/>
              <a:ext cx="55" cy="55"/>
            </a:xfrm>
            <a:custGeom>
              <a:avLst/>
              <a:gdLst>
                <a:gd name="T0" fmla="*/ 31 w 55"/>
                <a:gd name="T1" fmla="*/ 0 h 55"/>
                <a:gd name="T2" fmla="*/ 0 w 55"/>
                <a:gd name="T3" fmla="*/ 31 h 55"/>
                <a:gd name="T4" fmla="*/ 0 w 55"/>
                <a:gd name="T5" fmla="*/ 55 h 55"/>
                <a:gd name="T6" fmla="*/ 55 w 55"/>
                <a:gd name="T7" fmla="*/ 0 h 55"/>
                <a:gd name="T8" fmla="*/ 31 w 5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31" y="0"/>
                  </a:moveTo>
                  <a:lnTo>
                    <a:pt x="0" y="31"/>
                  </a:lnTo>
                  <a:lnTo>
                    <a:pt x="0" y="55"/>
                  </a:lnTo>
                  <a:lnTo>
                    <a:pt x="55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11"/>
            <p:cNvSpPr/>
            <p:nvPr/>
          </p:nvSpPr>
          <p:spPr bwMode="auto">
            <a:xfrm>
              <a:off x="2952" y="2400"/>
              <a:ext cx="116" cy="103"/>
            </a:xfrm>
            <a:custGeom>
              <a:avLst/>
              <a:gdLst>
                <a:gd name="T0" fmla="*/ 103 w 116"/>
                <a:gd name="T1" fmla="*/ 0 h 103"/>
                <a:gd name="T2" fmla="*/ 0 w 116"/>
                <a:gd name="T3" fmla="*/ 103 h 103"/>
                <a:gd name="T4" fmla="*/ 25 w 116"/>
                <a:gd name="T5" fmla="*/ 103 h 103"/>
                <a:gd name="T6" fmla="*/ 116 w 116"/>
                <a:gd name="T7" fmla="*/ 12 h 103"/>
                <a:gd name="T8" fmla="*/ 116 w 116"/>
                <a:gd name="T9" fmla="*/ 0 h 103"/>
                <a:gd name="T10" fmla="*/ 103 w 116"/>
                <a:gd name="T1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03">
                  <a:moveTo>
                    <a:pt x="103" y="0"/>
                  </a:moveTo>
                  <a:lnTo>
                    <a:pt x="0" y="103"/>
                  </a:lnTo>
                  <a:lnTo>
                    <a:pt x="25" y="103"/>
                  </a:lnTo>
                  <a:lnTo>
                    <a:pt x="116" y="12"/>
                  </a:lnTo>
                  <a:lnTo>
                    <a:pt x="116" y="0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12"/>
            <p:cNvSpPr/>
            <p:nvPr/>
          </p:nvSpPr>
          <p:spPr bwMode="auto">
            <a:xfrm>
              <a:off x="3012" y="2447"/>
              <a:ext cx="56" cy="56"/>
            </a:xfrm>
            <a:custGeom>
              <a:avLst/>
              <a:gdLst>
                <a:gd name="T0" fmla="*/ 25 w 56"/>
                <a:gd name="T1" fmla="*/ 56 h 56"/>
                <a:gd name="T2" fmla="*/ 56 w 56"/>
                <a:gd name="T3" fmla="*/ 25 h 56"/>
                <a:gd name="T4" fmla="*/ 56 w 56"/>
                <a:gd name="T5" fmla="*/ 0 h 56"/>
                <a:gd name="T6" fmla="*/ 0 w 56"/>
                <a:gd name="T7" fmla="*/ 56 h 56"/>
                <a:gd name="T8" fmla="*/ 25 w 56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6">
                  <a:moveTo>
                    <a:pt x="25" y="56"/>
                  </a:moveTo>
                  <a:lnTo>
                    <a:pt x="56" y="25"/>
                  </a:lnTo>
                  <a:lnTo>
                    <a:pt x="56" y="0"/>
                  </a:lnTo>
                  <a:lnTo>
                    <a:pt x="0" y="56"/>
                  </a:lnTo>
                  <a:lnTo>
                    <a:pt x="25" y="5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13"/>
            <p:cNvSpPr/>
            <p:nvPr/>
          </p:nvSpPr>
          <p:spPr bwMode="auto">
            <a:xfrm>
              <a:off x="2177" y="2267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14"/>
            <p:cNvSpPr/>
            <p:nvPr/>
          </p:nvSpPr>
          <p:spPr bwMode="auto">
            <a:xfrm>
              <a:off x="2339" y="2384"/>
              <a:ext cx="216" cy="261"/>
            </a:xfrm>
            <a:custGeom>
              <a:avLst/>
              <a:gdLst>
                <a:gd name="T0" fmla="*/ 19 w 146"/>
                <a:gd name="T1" fmla="*/ 73 h 177"/>
                <a:gd name="T2" fmla="*/ 30 w 146"/>
                <a:gd name="T3" fmla="*/ 114 h 177"/>
                <a:gd name="T4" fmla="*/ 0 w 146"/>
                <a:gd name="T5" fmla="*/ 128 h 177"/>
                <a:gd name="T6" fmla="*/ 49 w 146"/>
                <a:gd name="T7" fmla="*/ 177 h 177"/>
                <a:gd name="T8" fmla="*/ 106 w 146"/>
                <a:gd name="T9" fmla="*/ 177 h 177"/>
                <a:gd name="T10" fmla="*/ 146 w 146"/>
                <a:gd name="T11" fmla="*/ 137 h 177"/>
                <a:gd name="T12" fmla="*/ 146 w 146"/>
                <a:gd name="T13" fmla="*/ 94 h 177"/>
                <a:gd name="T14" fmla="*/ 53 w 146"/>
                <a:gd name="T15" fmla="*/ 0 h 177"/>
                <a:gd name="T16" fmla="*/ 19 w 146"/>
                <a:gd name="T17" fmla="*/ 73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77">
                  <a:moveTo>
                    <a:pt x="19" y="73"/>
                  </a:moveTo>
                  <a:cubicBezTo>
                    <a:pt x="30" y="114"/>
                    <a:pt x="30" y="114"/>
                    <a:pt x="30" y="11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106" y="177"/>
                    <a:pt x="106" y="177"/>
                    <a:pt x="106" y="177"/>
                  </a:cubicBezTo>
                  <a:cubicBezTo>
                    <a:pt x="128" y="177"/>
                    <a:pt x="146" y="159"/>
                    <a:pt x="146" y="137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53" y="0"/>
                    <a:pt x="53" y="0"/>
                    <a:pt x="53" y="0"/>
                  </a:cubicBezTo>
                  <a:lnTo>
                    <a:pt x="19" y="73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15"/>
            <p:cNvSpPr/>
            <p:nvPr/>
          </p:nvSpPr>
          <p:spPr bwMode="auto">
            <a:xfrm>
              <a:off x="2314" y="2359"/>
              <a:ext cx="104" cy="119"/>
            </a:xfrm>
            <a:custGeom>
              <a:avLst/>
              <a:gdLst>
                <a:gd name="T0" fmla="*/ 86 w 104"/>
                <a:gd name="T1" fmla="*/ 119 h 119"/>
                <a:gd name="T2" fmla="*/ 104 w 104"/>
                <a:gd name="T3" fmla="*/ 25 h 119"/>
                <a:gd name="T4" fmla="*/ 79 w 104"/>
                <a:gd name="T5" fmla="*/ 0 h 119"/>
                <a:gd name="T6" fmla="*/ 25 w 104"/>
                <a:gd name="T7" fmla="*/ 0 h 119"/>
                <a:gd name="T8" fmla="*/ 0 w 104"/>
                <a:gd name="T9" fmla="*/ 25 h 119"/>
                <a:gd name="T10" fmla="*/ 18 w 104"/>
                <a:gd name="T11" fmla="*/ 119 h 119"/>
                <a:gd name="T12" fmla="*/ 86 w 104"/>
                <a:gd name="T1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19">
                  <a:moveTo>
                    <a:pt x="86" y="119"/>
                  </a:moveTo>
                  <a:lnTo>
                    <a:pt x="104" y="25"/>
                  </a:lnTo>
                  <a:lnTo>
                    <a:pt x="79" y="0"/>
                  </a:lnTo>
                  <a:lnTo>
                    <a:pt x="25" y="0"/>
                  </a:lnTo>
                  <a:lnTo>
                    <a:pt x="0" y="25"/>
                  </a:lnTo>
                  <a:lnTo>
                    <a:pt x="18" y="119"/>
                  </a:lnTo>
                  <a:lnTo>
                    <a:pt x="86" y="119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16"/>
            <p:cNvSpPr/>
            <p:nvPr/>
          </p:nvSpPr>
          <p:spPr bwMode="auto">
            <a:xfrm>
              <a:off x="2328" y="2478"/>
              <a:ext cx="76" cy="105"/>
            </a:xfrm>
            <a:custGeom>
              <a:avLst/>
              <a:gdLst>
                <a:gd name="T0" fmla="*/ 35 w 52"/>
                <a:gd name="T1" fmla="*/ 19 h 71"/>
                <a:gd name="T2" fmla="*/ 42 w 52"/>
                <a:gd name="T3" fmla="*/ 0 h 71"/>
                <a:gd name="T4" fmla="*/ 10 w 52"/>
                <a:gd name="T5" fmla="*/ 0 h 71"/>
                <a:gd name="T6" fmla="*/ 18 w 52"/>
                <a:gd name="T7" fmla="*/ 24 h 71"/>
                <a:gd name="T8" fmla="*/ 30 w 52"/>
                <a:gd name="T9" fmla="*/ 37 h 71"/>
                <a:gd name="T10" fmla="*/ 30 w 52"/>
                <a:gd name="T11" fmla="*/ 51 h 71"/>
                <a:gd name="T12" fmla="*/ 16 w 52"/>
                <a:gd name="T13" fmla="*/ 51 h 71"/>
                <a:gd name="T14" fmla="*/ 1 w 52"/>
                <a:gd name="T15" fmla="*/ 37 h 71"/>
                <a:gd name="T16" fmla="*/ 0 w 52"/>
                <a:gd name="T17" fmla="*/ 45 h 71"/>
                <a:gd name="T18" fmla="*/ 26 w 52"/>
                <a:gd name="T19" fmla="*/ 71 h 71"/>
                <a:gd name="T20" fmla="*/ 52 w 52"/>
                <a:gd name="T21" fmla="*/ 45 h 71"/>
                <a:gd name="T22" fmla="*/ 50 w 52"/>
                <a:gd name="T23" fmla="*/ 35 h 71"/>
                <a:gd name="T24" fmla="*/ 35 w 52"/>
                <a:gd name="T25" fmla="*/ 1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" h="71">
                  <a:moveTo>
                    <a:pt x="35" y="19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4" y="41"/>
                    <a:pt x="34" y="47"/>
                    <a:pt x="30" y="51"/>
                  </a:cubicBezTo>
                  <a:cubicBezTo>
                    <a:pt x="26" y="55"/>
                    <a:pt x="20" y="55"/>
                    <a:pt x="16" y="51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9"/>
                    <a:pt x="0" y="42"/>
                    <a:pt x="0" y="45"/>
                  </a:cubicBezTo>
                  <a:cubicBezTo>
                    <a:pt x="0" y="59"/>
                    <a:pt x="12" y="71"/>
                    <a:pt x="26" y="71"/>
                  </a:cubicBezTo>
                  <a:cubicBezTo>
                    <a:pt x="40" y="71"/>
                    <a:pt x="52" y="59"/>
                    <a:pt x="52" y="45"/>
                  </a:cubicBezTo>
                  <a:cubicBezTo>
                    <a:pt x="52" y="41"/>
                    <a:pt x="52" y="38"/>
                    <a:pt x="50" y="35"/>
                  </a:cubicBezTo>
                  <a:cubicBezTo>
                    <a:pt x="49" y="32"/>
                    <a:pt x="35" y="19"/>
                    <a:pt x="35" y="19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17"/>
            <p:cNvSpPr/>
            <p:nvPr/>
          </p:nvSpPr>
          <p:spPr bwMode="auto">
            <a:xfrm>
              <a:off x="1587" y="2267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18"/>
            <p:cNvSpPr/>
            <p:nvPr/>
          </p:nvSpPr>
          <p:spPr bwMode="auto">
            <a:xfrm>
              <a:off x="1664" y="2375"/>
              <a:ext cx="301" cy="270"/>
            </a:xfrm>
            <a:custGeom>
              <a:avLst/>
              <a:gdLst>
                <a:gd name="T0" fmla="*/ 204 w 204"/>
                <a:gd name="T1" fmla="*/ 143 h 183"/>
                <a:gd name="T2" fmla="*/ 204 w 204"/>
                <a:gd name="T3" fmla="*/ 104 h 183"/>
                <a:gd name="T4" fmla="*/ 124 w 204"/>
                <a:gd name="T5" fmla="*/ 24 h 183"/>
                <a:gd name="T6" fmla="*/ 119 w 204"/>
                <a:gd name="T7" fmla="*/ 26 h 183"/>
                <a:gd name="T8" fmla="*/ 93 w 204"/>
                <a:gd name="T9" fmla="*/ 0 h 183"/>
                <a:gd name="T10" fmla="*/ 75 w 204"/>
                <a:gd name="T11" fmla="*/ 18 h 183"/>
                <a:gd name="T12" fmla="*/ 97 w 204"/>
                <a:gd name="T13" fmla="*/ 40 h 183"/>
                <a:gd name="T14" fmla="*/ 0 w 204"/>
                <a:gd name="T15" fmla="*/ 101 h 183"/>
                <a:gd name="T16" fmla="*/ 82 w 204"/>
                <a:gd name="T17" fmla="*/ 183 h 183"/>
                <a:gd name="T18" fmla="*/ 164 w 204"/>
                <a:gd name="T19" fmla="*/ 183 h 183"/>
                <a:gd name="T20" fmla="*/ 204 w 204"/>
                <a:gd name="T21" fmla="*/ 14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183">
                  <a:moveTo>
                    <a:pt x="204" y="143"/>
                  </a:moveTo>
                  <a:cubicBezTo>
                    <a:pt x="204" y="104"/>
                    <a:pt x="204" y="104"/>
                    <a:pt x="204" y="10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82" y="183"/>
                    <a:pt x="82" y="183"/>
                    <a:pt x="82" y="183"/>
                  </a:cubicBezTo>
                  <a:cubicBezTo>
                    <a:pt x="164" y="183"/>
                    <a:pt x="164" y="183"/>
                    <a:pt x="164" y="183"/>
                  </a:cubicBezTo>
                  <a:cubicBezTo>
                    <a:pt x="186" y="183"/>
                    <a:pt x="204" y="165"/>
                    <a:pt x="204" y="143"/>
                  </a:cubicBez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Rectangle 219"/>
            <p:cNvSpPr>
              <a:spLocks noChangeArrowheads="1"/>
            </p:cNvSpPr>
            <p:nvPr/>
          </p:nvSpPr>
          <p:spPr bwMode="auto">
            <a:xfrm>
              <a:off x="1664" y="2490"/>
              <a:ext cx="224" cy="34"/>
            </a:xfrm>
            <a:prstGeom prst="rect">
              <a:avLst/>
            </a:pr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20"/>
            <p:cNvSpPr/>
            <p:nvPr/>
          </p:nvSpPr>
          <p:spPr bwMode="auto">
            <a:xfrm>
              <a:off x="1678" y="2379"/>
              <a:ext cx="195" cy="99"/>
            </a:xfrm>
            <a:custGeom>
              <a:avLst/>
              <a:gdLst>
                <a:gd name="T0" fmla="*/ 66 w 132"/>
                <a:gd name="T1" fmla="*/ 0 h 67"/>
                <a:gd name="T2" fmla="*/ 0 w 132"/>
                <a:gd name="T3" fmla="*/ 67 h 67"/>
                <a:gd name="T4" fmla="*/ 132 w 132"/>
                <a:gd name="T5" fmla="*/ 67 h 67"/>
                <a:gd name="T6" fmla="*/ 66 w 132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67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21"/>
            <p:cNvSpPr/>
            <p:nvPr/>
          </p:nvSpPr>
          <p:spPr bwMode="auto">
            <a:xfrm>
              <a:off x="1678" y="2372"/>
              <a:ext cx="195" cy="118"/>
            </a:xfrm>
            <a:custGeom>
              <a:avLst/>
              <a:gdLst>
                <a:gd name="T0" fmla="*/ 132 w 132"/>
                <a:gd name="T1" fmla="*/ 72 h 80"/>
                <a:gd name="T2" fmla="*/ 92 w 132"/>
                <a:gd name="T3" fmla="*/ 11 h 80"/>
                <a:gd name="T4" fmla="*/ 92 w 132"/>
                <a:gd name="T5" fmla="*/ 64 h 80"/>
                <a:gd name="T6" fmla="*/ 83 w 132"/>
                <a:gd name="T7" fmla="*/ 64 h 80"/>
                <a:gd name="T8" fmla="*/ 83 w 132"/>
                <a:gd name="T9" fmla="*/ 2 h 80"/>
                <a:gd name="T10" fmla="*/ 66 w 132"/>
                <a:gd name="T11" fmla="*/ 0 h 80"/>
                <a:gd name="T12" fmla="*/ 51 w 132"/>
                <a:gd name="T13" fmla="*/ 2 h 80"/>
                <a:gd name="T14" fmla="*/ 51 w 132"/>
                <a:gd name="T15" fmla="*/ 64 h 80"/>
                <a:gd name="T16" fmla="*/ 42 w 132"/>
                <a:gd name="T17" fmla="*/ 64 h 80"/>
                <a:gd name="T18" fmla="*/ 42 w 132"/>
                <a:gd name="T19" fmla="*/ 10 h 80"/>
                <a:gd name="T20" fmla="*/ 0 w 132"/>
                <a:gd name="T21" fmla="*/ 72 h 80"/>
                <a:gd name="T22" fmla="*/ 0 w 132"/>
                <a:gd name="T23" fmla="*/ 80 h 80"/>
                <a:gd name="T24" fmla="*/ 132 w 132"/>
                <a:gd name="T25" fmla="*/ 80 h 80"/>
                <a:gd name="T26" fmla="*/ 132 w 132"/>
                <a:gd name="T2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2" h="80">
                  <a:moveTo>
                    <a:pt x="132" y="72"/>
                  </a:moveTo>
                  <a:cubicBezTo>
                    <a:pt x="132" y="44"/>
                    <a:pt x="116" y="21"/>
                    <a:pt x="92" y="11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8" y="1"/>
                    <a:pt x="72" y="0"/>
                    <a:pt x="66" y="0"/>
                  </a:cubicBezTo>
                  <a:cubicBezTo>
                    <a:pt x="61" y="0"/>
                    <a:pt x="56" y="0"/>
                    <a:pt x="51" y="2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17" y="19"/>
                    <a:pt x="0" y="43"/>
                    <a:pt x="0" y="72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32" y="80"/>
                    <a:pt x="132" y="80"/>
                    <a:pt x="132" y="80"/>
                  </a:cubicBezTo>
                  <a:lnTo>
                    <a:pt x="132" y="72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22"/>
            <p:cNvSpPr/>
            <p:nvPr/>
          </p:nvSpPr>
          <p:spPr bwMode="auto">
            <a:xfrm>
              <a:off x="997" y="2267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23"/>
            <p:cNvSpPr/>
            <p:nvPr/>
          </p:nvSpPr>
          <p:spPr bwMode="auto">
            <a:xfrm>
              <a:off x="1081" y="2372"/>
              <a:ext cx="293" cy="273"/>
            </a:xfrm>
            <a:custGeom>
              <a:avLst/>
              <a:gdLst>
                <a:gd name="T0" fmla="*/ 0 w 199"/>
                <a:gd name="T1" fmla="*/ 128 h 185"/>
                <a:gd name="T2" fmla="*/ 57 w 199"/>
                <a:gd name="T3" fmla="*/ 185 h 185"/>
                <a:gd name="T4" fmla="*/ 159 w 199"/>
                <a:gd name="T5" fmla="*/ 185 h 185"/>
                <a:gd name="T6" fmla="*/ 199 w 199"/>
                <a:gd name="T7" fmla="*/ 145 h 185"/>
                <a:gd name="T8" fmla="*/ 199 w 199"/>
                <a:gd name="T9" fmla="*/ 129 h 185"/>
                <a:gd name="T10" fmla="*/ 70 w 199"/>
                <a:gd name="T11" fmla="*/ 0 h 185"/>
                <a:gd name="T12" fmla="*/ 0 w 199"/>
                <a:gd name="T13" fmla="*/ 128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9" h="185">
                  <a:moveTo>
                    <a:pt x="0" y="128"/>
                  </a:moveTo>
                  <a:cubicBezTo>
                    <a:pt x="57" y="185"/>
                    <a:pt x="57" y="185"/>
                    <a:pt x="57" y="185"/>
                  </a:cubicBezTo>
                  <a:cubicBezTo>
                    <a:pt x="159" y="185"/>
                    <a:pt x="159" y="185"/>
                    <a:pt x="159" y="185"/>
                  </a:cubicBezTo>
                  <a:cubicBezTo>
                    <a:pt x="181" y="185"/>
                    <a:pt x="199" y="167"/>
                    <a:pt x="199" y="145"/>
                  </a:cubicBezTo>
                  <a:cubicBezTo>
                    <a:pt x="199" y="129"/>
                    <a:pt x="199" y="129"/>
                    <a:pt x="199" y="129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0" y="128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224"/>
            <p:cNvSpPr>
              <a:spLocks noChangeArrowheads="1"/>
            </p:cNvSpPr>
            <p:nvPr/>
          </p:nvSpPr>
          <p:spPr bwMode="auto">
            <a:xfrm>
              <a:off x="1081" y="2509"/>
              <a:ext cx="103" cy="52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Rectangle 225"/>
            <p:cNvSpPr>
              <a:spLocks noChangeArrowheads="1"/>
            </p:cNvSpPr>
            <p:nvPr/>
          </p:nvSpPr>
          <p:spPr bwMode="auto">
            <a:xfrm>
              <a:off x="1202" y="2509"/>
              <a:ext cx="103" cy="52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226"/>
            <p:cNvSpPr>
              <a:spLocks noChangeArrowheads="1"/>
            </p:cNvSpPr>
            <p:nvPr/>
          </p:nvSpPr>
          <p:spPr bwMode="auto">
            <a:xfrm>
              <a:off x="1081" y="2440"/>
              <a:ext cx="43" cy="52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227"/>
            <p:cNvSpPr>
              <a:spLocks noChangeArrowheads="1"/>
            </p:cNvSpPr>
            <p:nvPr/>
          </p:nvSpPr>
          <p:spPr bwMode="auto">
            <a:xfrm>
              <a:off x="1141" y="2440"/>
              <a:ext cx="104" cy="52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Rectangle 228"/>
            <p:cNvSpPr>
              <a:spLocks noChangeArrowheads="1"/>
            </p:cNvSpPr>
            <p:nvPr/>
          </p:nvSpPr>
          <p:spPr bwMode="auto">
            <a:xfrm>
              <a:off x="1081" y="2372"/>
              <a:ext cx="103" cy="50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29"/>
            <p:cNvSpPr/>
            <p:nvPr/>
          </p:nvSpPr>
          <p:spPr bwMode="auto">
            <a:xfrm>
              <a:off x="1081" y="2422"/>
              <a:ext cx="164" cy="139"/>
            </a:xfrm>
            <a:custGeom>
              <a:avLst/>
              <a:gdLst>
                <a:gd name="T0" fmla="*/ 164 w 164"/>
                <a:gd name="T1" fmla="*/ 70 h 139"/>
                <a:gd name="T2" fmla="*/ 60 w 164"/>
                <a:gd name="T3" fmla="*/ 70 h 139"/>
                <a:gd name="T4" fmla="*/ 60 w 164"/>
                <a:gd name="T5" fmla="*/ 18 h 139"/>
                <a:gd name="T6" fmla="*/ 103 w 164"/>
                <a:gd name="T7" fmla="*/ 18 h 139"/>
                <a:gd name="T8" fmla="*/ 103 w 164"/>
                <a:gd name="T9" fmla="*/ 0 h 139"/>
                <a:gd name="T10" fmla="*/ 0 w 164"/>
                <a:gd name="T11" fmla="*/ 0 h 139"/>
                <a:gd name="T12" fmla="*/ 0 w 164"/>
                <a:gd name="T13" fmla="*/ 18 h 139"/>
                <a:gd name="T14" fmla="*/ 43 w 164"/>
                <a:gd name="T15" fmla="*/ 18 h 139"/>
                <a:gd name="T16" fmla="*/ 43 w 164"/>
                <a:gd name="T17" fmla="*/ 70 h 139"/>
                <a:gd name="T18" fmla="*/ 0 w 164"/>
                <a:gd name="T19" fmla="*/ 70 h 139"/>
                <a:gd name="T20" fmla="*/ 0 w 164"/>
                <a:gd name="T21" fmla="*/ 87 h 139"/>
                <a:gd name="T22" fmla="*/ 103 w 164"/>
                <a:gd name="T23" fmla="*/ 87 h 139"/>
                <a:gd name="T24" fmla="*/ 103 w 164"/>
                <a:gd name="T25" fmla="*/ 139 h 139"/>
                <a:gd name="T26" fmla="*/ 121 w 164"/>
                <a:gd name="T27" fmla="*/ 139 h 139"/>
                <a:gd name="T28" fmla="*/ 121 w 164"/>
                <a:gd name="T29" fmla="*/ 87 h 139"/>
                <a:gd name="T30" fmla="*/ 164 w 164"/>
                <a:gd name="T31" fmla="*/ 87 h 139"/>
                <a:gd name="T32" fmla="*/ 164 w 164"/>
                <a:gd name="T33" fmla="*/ 7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4" h="139">
                  <a:moveTo>
                    <a:pt x="164" y="70"/>
                  </a:moveTo>
                  <a:lnTo>
                    <a:pt x="60" y="70"/>
                  </a:lnTo>
                  <a:lnTo>
                    <a:pt x="60" y="18"/>
                  </a:lnTo>
                  <a:lnTo>
                    <a:pt x="103" y="18"/>
                  </a:lnTo>
                  <a:lnTo>
                    <a:pt x="103" y="0"/>
                  </a:lnTo>
                  <a:lnTo>
                    <a:pt x="0" y="0"/>
                  </a:lnTo>
                  <a:lnTo>
                    <a:pt x="0" y="18"/>
                  </a:lnTo>
                  <a:lnTo>
                    <a:pt x="43" y="18"/>
                  </a:lnTo>
                  <a:lnTo>
                    <a:pt x="43" y="70"/>
                  </a:lnTo>
                  <a:lnTo>
                    <a:pt x="0" y="70"/>
                  </a:lnTo>
                  <a:lnTo>
                    <a:pt x="0" y="87"/>
                  </a:lnTo>
                  <a:lnTo>
                    <a:pt x="103" y="87"/>
                  </a:lnTo>
                  <a:lnTo>
                    <a:pt x="103" y="139"/>
                  </a:lnTo>
                  <a:lnTo>
                    <a:pt x="121" y="139"/>
                  </a:lnTo>
                  <a:lnTo>
                    <a:pt x="121" y="87"/>
                  </a:lnTo>
                  <a:lnTo>
                    <a:pt x="164" y="87"/>
                  </a:lnTo>
                  <a:lnTo>
                    <a:pt x="164" y="7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30"/>
            <p:cNvSpPr/>
            <p:nvPr/>
          </p:nvSpPr>
          <p:spPr bwMode="auto">
            <a:xfrm>
              <a:off x="406" y="2267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31"/>
            <p:cNvSpPr/>
            <p:nvPr/>
          </p:nvSpPr>
          <p:spPr bwMode="auto">
            <a:xfrm>
              <a:off x="483" y="2370"/>
              <a:ext cx="301" cy="275"/>
            </a:xfrm>
            <a:custGeom>
              <a:avLst/>
              <a:gdLst>
                <a:gd name="T0" fmla="*/ 135 w 204"/>
                <a:gd name="T1" fmla="*/ 33 h 186"/>
                <a:gd name="T2" fmla="*/ 101 w 204"/>
                <a:gd name="T3" fmla="*/ 0 h 186"/>
                <a:gd name="T4" fmla="*/ 93 w 204"/>
                <a:gd name="T5" fmla="*/ 8 h 186"/>
                <a:gd name="T6" fmla="*/ 90 w 204"/>
                <a:gd name="T7" fmla="*/ 4 h 186"/>
                <a:gd name="T8" fmla="*/ 51 w 204"/>
                <a:gd name="T9" fmla="*/ 6 h 186"/>
                <a:gd name="T10" fmla="*/ 60 w 204"/>
                <a:gd name="T11" fmla="*/ 61 h 186"/>
                <a:gd name="T12" fmla="*/ 27 w 204"/>
                <a:gd name="T13" fmla="*/ 28 h 186"/>
                <a:gd name="T14" fmla="*/ 0 w 204"/>
                <a:gd name="T15" fmla="*/ 55 h 186"/>
                <a:gd name="T16" fmla="*/ 46 w 204"/>
                <a:gd name="T17" fmla="*/ 101 h 186"/>
                <a:gd name="T18" fmla="*/ 7 w 204"/>
                <a:gd name="T19" fmla="*/ 131 h 186"/>
                <a:gd name="T20" fmla="*/ 62 w 204"/>
                <a:gd name="T21" fmla="*/ 186 h 186"/>
                <a:gd name="T22" fmla="*/ 164 w 204"/>
                <a:gd name="T23" fmla="*/ 186 h 186"/>
                <a:gd name="T24" fmla="*/ 204 w 204"/>
                <a:gd name="T25" fmla="*/ 146 h 186"/>
                <a:gd name="T26" fmla="*/ 204 w 204"/>
                <a:gd name="T27" fmla="*/ 72 h 186"/>
                <a:gd name="T28" fmla="*/ 152 w 204"/>
                <a:gd name="T29" fmla="*/ 20 h 186"/>
                <a:gd name="T30" fmla="*/ 135 w 204"/>
                <a:gd name="T31" fmla="*/ 3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186">
                  <a:moveTo>
                    <a:pt x="135" y="33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62" y="186"/>
                    <a:pt x="62" y="186"/>
                    <a:pt x="62" y="186"/>
                  </a:cubicBezTo>
                  <a:cubicBezTo>
                    <a:pt x="164" y="186"/>
                    <a:pt x="164" y="186"/>
                    <a:pt x="164" y="186"/>
                  </a:cubicBezTo>
                  <a:cubicBezTo>
                    <a:pt x="186" y="186"/>
                    <a:pt x="204" y="168"/>
                    <a:pt x="204" y="146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152" y="20"/>
                    <a:pt x="152" y="20"/>
                    <a:pt x="152" y="20"/>
                  </a:cubicBezTo>
                  <a:lnTo>
                    <a:pt x="135" y="33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32"/>
            <p:cNvSpPr/>
            <p:nvPr/>
          </p:nvSpPr>
          <p:spPr bwMode="auto">
            <a:xfrm>
              <a:off x="553" y="2366"/>
              <a:ext cx="85" cy="34"/>
            </a:xfrm>
            <a:custGeom>
              <a:avLst/>
              <a:gdLst>
                <a:gd name="T0" fmla="*/ 12 w 58"/>
                <a:gd name="T1" fmla="*/ 12 h 23"/>
                <a:gd name="T2" fmla="*/ 46 w 58"/>
                <a:gd name="T3" fmla="*/ 12 h 23"/>
                <a:gd name="T4" fmla="*/ 46 w 58"/>
                <a:gd name="T5" fmla="*/ 23 h 23"/>
                <a:gd name="T6" fmla="*/ 58 w 58"/>
                <a:gd name="T7" fmla="*/ 23 h 23"/>
                <a:gd name="T8" fmla="*/ 58 w 58"/>
                <a:gd name="T9" fmla="*/ 12 h 23"/>
                <a:gd name="T10" fmla="*/ 46 w 58"/>
                <a:gd name="T11" fmla="*/ 0 h 23"/>
                <a:gd name="T12" fmla="*/ 12 w 58"/>
                <a:gd name="T13" fmla="*/ 0 h 23"/>
                <a:gd name="T14" fmla="*/ 0 w 58"/>
                <a:gd name="T15" fmla="*/ 12 h 23"/>
                <a:gd name="T16" fmla="*/ 0 w 58"/>
                <a:gd name="T17" fmla="*/ 23 h 23"/>
                <a:gd name="T18" fmla="*/ 12 w 58"/>
                <a:gd name="T19" fmla="*/ 23 h 23"/>
                <a:gd name="T20" fmla="*/ 12 w 58"/>
                <a:gd name="T2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23">
                  <a:moveTo>
                    <a:pt x="12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8" y="5"/>
                    <a:pt x="53" y="0"/>
                    <a:pt x="4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2" y="23"/>
                    <a:pt x="12" y="23"/>
                    <a:pt x="12" y="23"/>
                  </a:cubicBezTo>
                  <a:lnTo>
                    <a:pt x="12" y="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Rectangle 233"/>
            <p:cNvSpPr>
              <a:spLocks noChangeArrowheads="1"/>
            </p:cNvSpPr>
            <p:nvPr/>
          </p:nvSpPr>
          <p:spPr bwMode="auto">
            <a:xfrm>
              <a:off x="483" y="2400"/>
              <a:ext cx="224" cy="52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234"/>
            <p:cNvSpPr>
              <a:spLocks noChangeArrowheads="1"/>
            </p:cNvSpPr>
            <p:nvPr/>
          </p:nvSpPr>
          <p:spPr bwMode="auto">
            <a:xfrm>
              <a:off x="494" y="2452"/>
              <a:ext cx="203" cy="112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35"/>
            <p:cNvSpPr/>
            <p:nvPr/>
          </p:nvSpPr>
          <p:spPr bwMode="auto">
            <a:xfrm>
              <a:off x="6899" y="167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48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36"/>
            <p:cNvSpPr/>
            <p:nvPr/>
          </p:nvSpPr>
          <p:spPr bwMode="auto">
            <a:xfrm>
              <a:off x="6986" y="1772"/>
              <a:ext cx="290" cy="282"/>
            </a:xfrm>
            <a:custGeom>
              <a:avLst/>
              <a:gdLst>
                <a:gd name="T0" fmla="*/ 55 w 197"/>
                <a:gd name="T1" fmla="*/ 2 h 191"/>
                <a:gd name="T2" fmla="*/ 53 w 197"/>
                <a:gd name="T3" fmla="*/ 20 h 191"/>
                <a:gd name="T4" fmla="*/ 71 w 197"/>
                <a:gd name="T5" fmla="*/ 46 h 191"/>
                <a:gd name="T6" fmla="*/ 4 w 197"/>
                <a:gd name="T7" fmla="*/ 93 h 191"/>
                <a:gd name="T8" fmla="*/ 0 w 197"/>
                <a:gd name="T9" fmla="*/ 116 h 191"/>
                <a:gd name="T10" fmla="*/ 75 w 197"/>
                <a:gd name="T11" fmla="*/ 191 h 191"/>
                <a:gd name="T12" fmla="*/ 157 w 197"/>
                <a:gd name="T13" fmla="*/ 191 h 191"/>
                <a:gd name="T14" fmla="*/ 197 w 197"/>
                <a:gd name="T15" fmla="*/ 151 h 191"/>
                <a:gd name="T16" fmla="*/ 197 w 197"/>
                <a:gd name="T17" fmla="*/ 115 h 191"/>
                <a:gd name="T18" fmla="*/ 82 w 197"/>
                <a:gd name="T19" fmla="*/ 0 h 191"/>
                <a:gd name="T20" fmla="*/ 55 w 197"/>
                <a:gd name="T21" fmla="*/ 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" h="191">
                  <a:moveTo>
                    <a:pt x="55" y="2"/>
                  </a:moveTo>
                  <a:cubicBezTo>
                    <a:pt x="53" y="20"/>
                    <a:pt x="53" y="20"/>
                    <a:pt x="53" y="20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75" y="191"/>
                    <a:pt x="75" y="191"/>
                    <a:pt x="75" y="191"/>
                  </a:cubicBezTo>
                  <a:cubicBezTo>
                    <a:pt x="157" y="191"/>
                    <a:pt x="157" y="191"/>
                    <a:pt x="157" y="191"/>
                  </a:cubicBezTo>
                  <a:cubicBezTo>
                    <a:pt x="179" y="191"/>
                    <a:pt x="197" y="173"/>
                    <a:pt x="197" y="151"/>
                  </a:cubicBezTo>
                  <a:cubicBezTo>
                    <a:pt x="197" y="115"/>
                    <a:pt x="197" y="115"/>
                    <a:pt x="197" y="11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5" y="2"/>
                  </a:lnTo>
                  <a:close/>
                </a:path>
              </a:pathLst>
            </a:custGeom>
            <a:solidFill>
              <a:srgbClr val="B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37"/>
            <p:cNvSpPr>
              <a:spLocks noEditPoints="1"/>
            </p:cNvSpPr>
            <p:nvPr/>
          </p:nvSpPr>
          <p:spPr bwMode="auto">
            <a:xfrm>
              <a:off x="6975" y="1763"/>
              <a:ext cx="225" cy="191"/>
            </a:xfrm>
            <a:custGeom>
              <a:avLst/>
              <a:gdLst>
                <a:gd name="T0" fmla="*/ 0 w 152"/>
                <a:gd name="T1" fmla="*/ 105 h 129"/>
                <a:gd name="T2" fmla="*/ 23 w 152"/>
                <a:gd name="T3" fmla="*/ 129 h 129"/>
                <a:gd name="T4" fmla="*/ 23 w 152"/>
                <a:gd name="T5" fmla="*/ 129 h 129"/>
                <a:gd name="T6" fmla="*/ 129 w 152"/>
                <a:gd name="T7" fmla="*/ 129 h 129"/>
                <a:gd name="T8" fmla="*/ 152 w 152"/>
                <a:gd name="T9" fmla="*/ 105 h 129"/>
                <a:gd name="T10" fmla="*/ 139 w 152"/>
                <a:gd name="T11" fmla="*/ 84 h 129"/>
                <a:gd name="T12" fmla="*/ 82 w 152"/>
                <a:gd name="T13" fmla="*/ 55 h 129"/>
                <a:gd name="T14" fmla="*/ 82 w 152"/>
                <a:gd name="T15" fmla="*/ 43 h 129"/>
                <a:gd name="T16" fmla="*/ 82 w 152"/>
                <a:gd name="T17" fmla="*/ 43 h 129"/>
                <a:gd name="T18" fmla="*/ 62 w 152"/>
                <a:gd name="T19" fmla="*/ 23 h 129"/>
                <a:gd name="T20" fmla="*/ 73 w 152"/>
                <a:gd name="T21" fmla="*/ 12 h 129"/>
                <a:gd name="T22" fmla="*/ 73 w 152"/>
                <a:gd name="T23" fmla="*/ 12 h 129"/>
                <a:gd name="T24" fmla="*/ 73 w 152"/>
                <a:gd name="T25" fmla="*/ 12 h 129"/>
                <a:gd name="T26" fmla="*/ 73 w 152"/>
                <a:gd name="T27" fmla="*/ 12 h 129"/>
                <a:gd name="T28" fmla="*/ 82 w 152"/>
                <a:gd name="T29" fmla="*/ 15 h 129"/>
                <a:gd name="T30" fmla="*/ 85 w 152"/>
                <a:gd name="T31" fmla="*/ 23 h 129"/>
                <a:gd name="T32" fmla="*/ 97 w 152"/>
                <a:gd name="T33" fmla="*/ 23 h 129"/>
                <a:gd name="T34" fmla="*/ 73 w 152"/>
                <a:gd name="T35" fmla="*/ 0 h 129"/>
                <a:gd name="T36" fmla="*/ 73 w 152"/>
                <a:gd name="T37" fmla="*/ 0 h 129"/>
                <a:gd name="T38" fmla="*/ 50 w 152"/>
                <a:gd name="T39" fmla="*/ 23 h 129"/>
                <a:gd name="T40" fmla="*/ 70 w 152"/>
                <a:gd name="T41" fmla="*/ 48 h 129"/>
                <a:gd name="T42" fmla="*/ 70 w 152"/>
                <a:gd name="T43" fmla="*/ 54 h 129"/>
                <a:gd name="T44" fmla="*/ 14 w 152"/>
                <a:gd name="T45" fmla="*/ 84 h 129"/>
                <a:gd name="T46" fmla="*/ 0 w 152"/>
                <a:gd name="T47" fmla="*/ 105 h 129"/>
                <a:gd name="T48" fmla="*/ 12 w 152"/>
                <a:gd name="T49" fmla="*/ 105 h 129"/>
                <a:gd name="T50" fmla="*/ 19 w 152"/>
                <a:gd name="T51" fmla="*/ 95 h 129"/>
                <a:gd name="T52" fmla="*/ 76 w 152"/>
                <a:gd name="T53" fmla="*/ 65 h 129"/>
                <a:gd name="T54" fmla="*/ 133 w 152"/>
                <a:gd name="T55" fmla="*/ 95 h 129"/>
                <a:gd name="T56" fmla="*/ 138 w 152"/>
                <a:gd name="T57" fmla="*/ 99 h 129"/>
                <a:gd name="T58" fmla="*/ 140 w 152"/>
                <a:gd name="T59" fmla="*/ 105 h 129"/>
                <a:gd name="T60" fmla="*/ 129 w 152"/>
                <a:gd name="T61" fmla="*/ 117 h 129"/>
                <a:gd name="T62" fmla="*/ 23 w 152"/>
                <a:gd name="T63" fmla="*/ 117 h 129"/>
                <a:gd name="T64" fmla="*/ 12 w 152"/>
                <a:gd name="T65" fmla="*/ 10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" h="129">
                  <a:moveTo>
                    <a:pt x="0" y="105"/>
                  </a:moveTo>
                  <a:cubicBezTo>
                    <a:pt x="0" y="118"/>
                    <a:pt x="11" y="129"/>
                    <a:pt x="23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41" y="129"/>
                    <a:pt x="152" y="118"/>
                    <a:pt x="152" y="105"/>
                  </a:cubicBezTo>
                  <a:cubicBezTo>
                    <a:pt x="152" y="96"/>
                    <a:pt x="147" y="88"/>
                    <a:pt x="139" y="84"/>
                  </a:cubicBezTo>
                  <a:cubicBezTo>
                    <a:pt x="139" y="84"/>
                    <a:pt x="82" y="55"/>
                    <a:pt x="82" y="55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62" y="30"/>
                    <a:pt x="62" y="23"/>
                  </a:cubicBezTo>
                  <a:cubicBezTo>
                    <a:pt x="62" y="17"/>
                    <a:pt x="67" y="12"/>
                    <a:pt x="73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6" y="12"/>
                    <a:pt x="79" y="13"/>
                    <a:pt x="82" y="15"/>
                  </a:cubicBezTo>
                  <a:cubicBezTo>
                    <a:pt x="84" y="17"/>
                    <a:pt x="85" y="20"/>
                    <a:pt x="85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10"/>
                    <a:pt x="86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1" y="0"/>
                    <a:pt x="50" y="10"/>
                    <a:pt x="50" y="23"/>
                  </a:cubicBezTo>
                  <a:cubicBezTo>
                    <a:pt x="50" y="36"/>
                    <a:pt x="69" y="47"/>
                    <a:pt x="70" y="48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69" y="55"/>
                    <a:pt x="14" y="84"/>
                    <a:pt x="14" y="84"/>
                  </a:cubicBezTo>
                  <a:cubicBezTo>
                    <a:pt x="6" y="87"/>
                    <a:pt x="0" y="96"/>
                    <a:pt x="0" y="105"/>
                  </a:cubicBezTo>
                  <a:close/>
                  <a:moveTo>
                    <a:pt x="12" y="105"/>
                  </a:moveTo>
                  <a:cubicBezTo>
                    <a:pt x="12" y="101"/>
                    <a:pt x="15" y="96"/>
                    <a:pt x="19" y="95"/>
                  </a:cubicBezTo>
                  <a:cubicBezTo>
                    <a:pt x="19" y="95"/>
                    <a:pt x="75" y="65"/>
                    <a:pt x="76" y="65"/>
                  </a:cubicBezTo>
                  <a:cubicBezTo>
                    <a:pt x="76" y="65"/>
                    <a:pt x="133" y="95"/>
                    <a:pt x="133" y="95"/>
                  </a:cubicBezTo>
                  <a:cubicBezTo>
                    <a:pt x="133" y="95"/>
                    <a:pt x="137" y="97"/>
                    <a:pt x="138" y="99"/>
                  </a:cubicBezTo>
                  <a:cubicBezTo>
                    <a:pt x="140" y="101"/>
                    <a:pt x="140" y="103"/>
                    <a:pt x="140" y="105"/>
                  </a:cubicBezTo>
                  <a:cubicBezTo>
                    <a:pt x="140" y="112"/>
                    <a:pt x="135" y="117"/>
                    <a:pt x="129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17" y="117"/>
                    <a:pt x="12" y="112"/>
                    <a:pt x="12" y="105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38"/>
            <p:cNvSpPr/>
            <p:nvPr/>
          </p:nvSpPr>
          <p:spPr bwMode="auto">
            <a:xfrm>
              <a:off x="6309" y="167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39"/>
            <p:cNvSpPr/>
            <p:nvPr/>
          </p:nvSpPr>
          <p:spPr bwMode="auto">
            <a:xfrm>
              <a:off x="6403" y="1753"/>
              <a:ext cx="283" cy="301"/>
            </a:xfrm>
            <a:custGeom>
              <a:avLst/>
              <a:gdLst>
                <a:gd name="T0" fmla="*/ 192 w 192"/>
                <a:gd name="T1" fmla="*/ 64 h 204"/>
                <a:gd name="T2" fmla="*/ 128 w 192"/>
                <a:gd name="T3" fmla="*/ 0 h 204"/>
                <a:gd name="T4" fmla="*/ 0 w 192"/>
                <a:gd name="T5" fmla="*/ 152 h 204"/>
                <a:gd name="T6" fmla="*/ 52 w 192"/>
                <a:gd name="T7" fmla="*/ 204 h 204"/>
                <a:gd name="T8" fmla="*/ 122 w 192"/>
                <a:gd name="T9" fmla="*/ 204 h 204"/>
                <a:gd name="T10" fmla="*/ 152 w 192"/>
                <a:gd name="T11" fmla="*/ 204 h 204"/>
                <a:gd name="T12" fmla="*/ 192 w 192"/>
                <a:gd name="T13" fmla="*/ 164 h 204"/>
                <a:gd name="T14" fmla="*/ 192 w 192"/>
                <a:gd name="T15" fmla="*/ 6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204">
                  <a:moveTo>
                    <a:pt x="192" y="64"/>
                  </a:moveTo>
                  <a:cubicBezTo>
                    <a:pt x="128" y="0"/>
                    <a:pt x="128" y="0"/>
                    <a:pt x="128" y="0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52" y="204"/>
                    <a:pt x="152" y="204"/>
                    <a:pt x="152" y="204"/>
                  </a:cubicBezTo>
                  <a:cubicBezTo>
                    <a:pt x="174" y="204"/>
                    <a:pt x="192" y="186"/>
                    <a:pt x="192" y="164"/>
                  </a:cubicBezTo>
                  <a:lnTo>
                    <a:pt x="192" y="64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Oval 240"/>
            <p:cNvSpPr>
              <a:spLocks noChangeArrowheads="1"/>
            </p:cNvSpPr>
            <p:nvPr/>
          </p:nvSpPr>
          <p:spPr bwMode="auto">
            <a:xfrm>
              <a:off x="6424" y="1811"/>
              <a:ext cx="143" cy="143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Oval 241"/>
            <p:cNvSpPr>
              <a:spLocks noChangeArrowheads="1"/>
            </p:cNvSpPr>
            <p:nvPr/>
          </p:nvSpPr>
          <p:spPr bwMode="auto">
            <a:xfrm>
              <a:off x="6452" y="1840"/>
              <a:ext cx="91" cy="9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42"/>
            <p:cNvSpPr>
              <a:spLocks noEditPoints="1"/>
            </p:cNvSpPr>
            <p:nvPr/>
          </p:nvSpPr>
          <p:spPr bwMode="auto">
            <a:xfrm>
              <a:off x="6403" y="1753"/>
              <a:ext cx="189" cy="225"/>
            </a:xfrm>
            <a:custGeom>
              <a:avLst/>
              <a:gdLst>
                <a:gd name="T0" fmla="*/ 0 w 128"/>
                <a:gd name="T1" fmla="*/ 152 h 152"/>
                <a:gd name="T2" fmla="*/ 128 w 128"/>
                <a:gd name="T3" fmla="*/ 152 h 152"/>
                <a:gd name="T4" fmla="*/ 128 w 128"/>
                <a:gd name="T5" fmla="*/ 0 h 152"/>
                <a:gd name="T6" fmla="*/ 0 w 128"/>
                <a:gd name="T7" fmla="*/ 0 h 152"/>
                <a:gd name="T8" fmla="*/ 0 w 128"/>
                <a:gd name="T9" fmla="*/ 152 h 152"/>
                <a:gd name="T10" fmla="*/ 64 w 128"/>
                <a:gd name="T11" fmla="*/ 41 h 152"/>
                <a:gd name="T12" fmla="*/ 111 w 128"/>
                <a:gd name="T13" fmla="*/ 88 h 152"/>
                <a:gd name="T14" fmla="*/ 64 w 128"/>
                <a:gd name="T15" fmla="*/ 134 h 152"/>
                <a:gd name="T16" fmla="*/ 18 w 128"/>
                <a:gd name="T17" fmla="*/ 88 h 152"/>
                <a:gd name="T18" fmla="*/ 64 w 128"/>
                <a:gd name="T19" fmla="*/ 4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52">
                  <a:moveTo>
                    <a:pt x="0" y="152"/>
                  </a:moveTo>
                  <a:cubicBezTo>
                    <a:pt x="128" y="152"/>
                    <a:pt x="128" y="152"/>
                    <a:pt x="128" y="152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52"/>
                  </a:lnTo>
                  <a:close/>
                  <a:moveTo>
                    <a:pt x="64" y="41"/>
                  </a:moveTo>
                  <a:cubicBezTo>
                    <a:pt x="90" y="41"/>
                    <a:pt x="111" y="62"/>
                    <a:pt x="111" y="88"/>
                  </a:cubicBezTo>
                  <a:cubicBezTo>
                    <a:pt x="111" y="114"/>
                    <a:pt x="90" y="134"/>
                    <a:pt x="64" y="134"/>
                  </a:cubicBezTo>
                  <a:cubicBezTo>
                    <a:pt x="38" y="134"/>
                    <a:pt x="18" y="114"/>
                    <a:pt x="18" y="88"/>
                  </a:cubicBezTo>
                  <a:cubicBezTo>
                    <a:pt x="18" y="62"/>
                    <a:pt x="38" y="41"/>
                    <a:pt x="64" y="41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Rectangle 243"/>
            <p:cNvSpPr>
              <a:spLocks noChangeArrowheads="1"/>
            </p:cNvSpPr>
            <p:nvPr/>
          </p:nvSpPr>
          <p:spPr bwMode="auto">
            <a:xfrm>
              <a:off x="6403" y="1778"/>
              <a:ext cx="189" cy="11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44"/>
            <p:cNvSpPr>
              <a:spLocks noEditPoints="1"/>
            </p:cNvSpPr>
            <p:nvPr/>
          </p:nvSpPr>
          <p:spPr bwMode="auto">
            <a:xfrm>
              <a:off x="6446" y="1831"/>
              <a:ext cx="103" cy="104"/>
            </a:xfrm>
            <a:custGeom>
              <a:avLst/>
              <a:gdLst>
                <a:gd name="T0" fmla="*/ 35 w 70"/>
                <a:gd name="T1" fmla="*/ 70 h 70"/>
                <a:gd name="T2" fmla="*/ 70 w 70"/>
                <a:gd name="T3" fmla="*/ 35 h 70"/>
                <a:gd name="T4" fmla="*/ 35 w 70"/>
                <a:gd name="T5" fmla="*/ 0 h 70"/>
                <a:gd name="T6" fmla="*/ 0 w 70"/>
                <a:gd name="T7" fmla="*/ 35 h 70"/>
                <a:gd name="T8" fmla="*/ 35 w 70"/>
                <a:gd name="T9" fmla="*/ 70 h 70"/>
                <a:gd name="T10" fmla="*/ 15 w 70"/>
                <a:gd name="T11" fmla="*/ 15 h 70"/>
                <a:gd name="T12" fmla="*/ 35 w 70"/>
                <a:gd name="T13" fmla="*/ 7 h 70"/>
                <a:gd name="T14" fmla="*/ 55 w 70"/>
                <a:gd name="T15" fmla="*/ 15 h 70"/>
                <a:gd name="T16" fmla="*/ 63 w 70"/>
                <a:gd name="T17" fmla="*/ 35 h 70"/>
                <a:gd name="T18" fmla="*/ 63 w 70"/>
                <a:gd name="T19" fmla="*/ 35 h 70"/>
                <a:gd name="T20" fmla="*/ 63 w 70"/>
                <a:gd name="T21" fmla="*/ 35 h 70"/>
                <a:gd name="T22" fmla="*/ 49 w 70"/>
                <a:gd name="T23" fmla="*/ 49 h 70"/>
                <a:gd name="T24" fmla="*/ 35 w 70"/>
                <a:gd name="T25" fmla="*/ 35 h 70"/>
                <a:gd name="T26" fmla="*/ 35 w 70"/>
                <a:gd name="T27" fmla="*/ 35 h 70"/>
                <a:gd name="T28" fmla="*/ 21 w 70"/>
                <a:gd name="T29" fmla="*/ 21 h 70"/>
                <a:gd name="T30" fmla="*/ 7 w 70"/>
                <a:gd name="T31" fmla="*/ 35 h 70"/>
                <a:gd name="T32" fmla="*/ 15 w 70"/>
                <a:gd name="T33" fmla="*/ 1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70">
                  <a:moveTo>
                    <a:pt x="35" y="70"/>
                  </a:moveTo>
                  <a:cubicBezTo>
                    <a:pt x="54" y="70"/>
                    <a:pt x="70" y="54"/>
                    <a:pt x="70" y="35"/>
                  </a:cubicBezTo>
                  <a:cubicBezTo>
                    <a:pt x="70" y="16"/>
                    <a:pt x="54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54"/>
                    <a:pt x="16" y="70"/>
                    <a:pt x="35" y="70"/>
                  </a:cubicBezTo>
                  <a:close/>
                  <a:moveTo>
                    <a:pt x="15" y="15"/>
                  </a:moveTo>
                  <a:cubicBezTo>
                    <a:pt x="20" y="10"/>
                    <a:pt x="27" y="7"/>
                    <a:pt x="35" y="7"/>
                  </a:cubicBezTo>
                  <a:cubicBezTo>
                    <a:pt x="43" y="7"/>
                    <a:pt x="50" y="10"/>
                    <a:pt x="55" y="15"/>
                  </a:cubicBezTo>
                  <a:cubicBezTo>
                    <a:pt x="60" y="20"/>
                    <a:pt x="63" y="27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43"/>
                    <a:pt x="57" y="49"/>
                    <a:pt x="49" y="49"/>
                  </a:cubicBezTo>
                  <a:cubicBezTo>
                    <a:pt x="41" y="49"/>
                    <a:pt x="35" y="43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29" y="21"/>
                    <a:pt x="21" y="21"/>
                  </a:cubicBezTo>
                  <a:cubicBezTo>
                    <a:pt x="13" y="21"/>
                    <a:pt x="7" y="27"/>
                    <a:pt x="7" y="35"/>
                  </a:cubicBezTo>
                  <a:cubicBezTo>
                    <a:pt x="7" y="27"/>
                    <a:pt x="10" y="20"/>
                    <a:pt x="15" y="15"/>
                  </a:cubicBez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45"/>
            <p:cNvSpPr/>
            <p:nvPr/>
          </p:nvSpPr>
          <p:spPr bwMode="auto">
            <a:xfrm>
              <a:off x="5718" y="167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46"/>
            <p:cNvSpPr/>
            <p:nvPr/>
          </p:nvSpPr>
          <p:spPr bwMode="auto">
            <a:xfrm>
              <a:off x="5822" y="1793"/>
              <a:ext cx="274" cy="261"/>
            </a:xfrm>
            <a:custGeom>
              <a:avLst/>
              <a:gdLst>
                <a:gd name="T0" fmla="*/ 44 w 186"/>
                <a:gd name="T1" fmla="*/ 95 h 177"/>
                <a:gd name="T2" fmla="*/ 28 w 186"/>
                <a:gd name="T3" fmla="*/ 79 h 177"/>
                <a:gd name="T4" fmla="*/ 0 w 186"/>
                <a:gd name="T5" fmla="*/ 106 h 177"/>
                <a:gd name="T6" fmla="*/ 20 w 186"/>
                <a:gd name="T7" fmla="*/ 126 h 177"/>
                <a:gd name="T8" fmla="*/ 17 w 186"/>
                <a:gd name="T9" fmla="*/ 130 h 177"/>
                <a:gd name="T10" fmla="*/ 64 w 186"/>
                <a:gd name="T11" fmla="*/ 177 h 177"/>
                <a:gd name="T12" fmla="*/ 151 w 186"/>
                <a:gd name="T13" fmla="*/ 177 h 177"/>
                <a:gd name="T14" fmla="*/ 186 w 186"/>
                <a:gd name="T15" fmla="*/ 138 h 177"/>
                <a:gd name="T16" fmla="*/ 186 w 186"/>
                <a:gd name="T17" fmla="*/ 70 h 177"/>
                <a:gd name="T18" fmla="*/ 116 w 186"/>
                <a:gd name="T19" fmla="*/ 0 h 177"/>
                <a:gd name="T20" fmla="*/ 44 w 186"/>
                <a:gd name="T21" fmla="*/ 9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6" h="177">
                  <a:moveTo>
                    <a:pt x="44" y="95"/>
                  </a:moveTo>
                  <a:cubicBezTo>
                    <a:pt x="28" y="79"/>
                    <a:pt x="28" y="79"/>
                    <a:pt x="28" y="79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64" y="177"/>
                    <a:pt x="64" y="177"/>
                    <a:pt x="64" y="177"/>
                  </a:cubicBezTo>
                  <a:cubicBezTo>
                    <a:pt x="151" y="177"/>
                    <a:pt x="151" y="177"/>
                    <a:pt x="151" y="177"/>
                  </a:cubicBezTo>
                  <a:cubicBezTo>
                    <a:pt x="171" y="174"/>
                    <a:pt x="186" y="158"/>
                    <a:pt x="186" y="138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44" y="95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47"/>
            <p:cNvSpPr/>
            <p:nvPr/>
          </p:nvSpPr>
          <p:spPr bwMode="auto">
            <a:xfrm>
              <a:off x="5873" y="1761"/>
              <a:ext cx="68" cy="101"/>
            </a:xfrm>
            <a:custGeom>
              <a:avLst/>
              <a:gdLst>
                <a:gd name="T0" fmla="*/ 68 w 68"/>
                <a:gd name="T1" fmla="*/ 101 h 101"/>
                <a:gd name="T2" fmla="*/ 0 w 68"/>
                <a:gd name="T3" fmla="*/ 101 h 101"/>
                <a:gd name="T4" fmla="*/ 3 w 68"/>
                <a:gd name="T5" fmla="*/ 11 h 101"/>
                <a:gd name="T6" fmla="*/ 21 w 68"/>
                <a:gd name="T7" fmla="*/ 0 h 101"/>
                <a:gd name="T8" fmla="*/ 47 w 68"/>
                <a:gd name="T9" fmla="*/ 0 h 101"/>
                <a:gd name="T10" fmla="*/ 65 w 68"/>
                <a:gd name="T11" fmla="*/ 11 h 101"/>
                <a:gd name="T12" fmla="*/ 68 w 68"/>
                <a:gd name="T13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101">
                  <a:moveTo>
                    <a:pt x="68" y="101"/>
                  </a:moveTo>
                  <a:lnTo>
                    <a:pt x="0" y="101"/>
                  </a:lnTo>
                  <a:lnTo>
                    <a:pt x="3" y="11"/>
                  </a:lnTo>
                  <a:lnTo>
                    <a:pt x="21" y="0"/>
                  </a:lnTo>
                  <a:lnTo>
                    <a:pt x="47" y="0"/>
                  </a:lnTo>
                  <a:lnTo>
                    <a:pt x="65" y="11"/>
                  </a:lnTo>
                  <a:lnTo>
                    <a:pt x="68" y="101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48"/>
            <p:cNvSpPr/>
            <p:nvPr/>
          </p:nvSpPr>
          <p:spPr bwMode="auto">
            <a:xfrm>
              <a:off x="5822" y="1772"/>
              <a:ext cx="171" cy="213"/>
            </a:xfrm>
            <a:custGeom>
              <a:avLst/>
              <a:gdLst>
                <a:gd name="T0" fmla="*/ 116 w 171"/>
                <a:gd name="T1" fmla="*/ 0 h 213"/>
                <a:gd name="T2" fmla="*/ 85 w 171"/>
                <a:gd name="T3" fmla="*/ 90 h 213"/>
                <a:gd name="T4" fmla="*/ 54 w 171"/>
                <a:gd name="T5" fmla="*/ 0 h 213"/>
                <a:gd name="T6" fmla="*/ 0 w 171"/>
                <a:gd name="T7" fmla="*/ 21 h 213"/>
                <a:gd name="T8" fmla="*/ 0 w 171"/>
                <a:gd name="T9" fmla="*/ 178 h 213"/>
                <a:gd name="T10" fmla="*/ 25 w 171"/>
                <a:gd name="T11" fmla="*/ 178 h 213"/>
                <a:gd name="T12" fmla="*/ 25 w 171"/>
                <a:gd name="T13" fmla="*/ 213 h 213"/>
                <a:gd name="T14" fmla="*/ 146 w 171"/>
                <a:gd name="T15" fmla="*/ 213 h 213"/>
                <a:gd name="T16" fmla="*/ 146 w 171"/>
                <a:gd name="T17" fmla="*/ 178 h 213"/>
                <a:gd name="T18" fmla="*/ 171 w 171"/>
                <a:gd name="T19" fmla="*/ 178 h 213"/>
                <a:gd name="T20" fmla="*/ 171 w 171"/>
                <a:gd name="T21" fmla="*/ 21 h 213"/>
                <a:gd name="T22" fmla="*/ 116 w 171"/>
                <a:gd name="T23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1" h="213">
                  <a:moveTo>
                    <a:pt x="116" y="0"/>
                  </a:moveTo>
                  <a:lnTo>
                    <a:pt x="85" y="90"/>
                  </a:lnTo>
                  <a:lnTo>
                    <a:pt x="54" y="0"/>
                  </a:lnTo>
                  <a:lnTo>
                    <a:pt x="0" y="21"/>
                  </a:lnTo>
                  <a:lnTo>
                    <a:pt x="0" y="178"/>
                  </a:lnTo>
                  <a:lnTo>
                    <a:pt x="25" y="178"/>
                  </a:lnTo>
                  <a:lnTo>
                    <a:pt x="25" y="213"/>
                  </a:lnTo>
                  <a:lnTo>
                    <a:pt x="146" y="213"/>
                  </a:lnTo>
                  <a:lnTo>
                    <a:pt x="146" y="178"/>
                  </a:lnTo>
                  <a:lnTo>
                    <a:pt x="171" y="178"/>
                  </a:lnTo>
                  <a:lnTo>
                    <a:pt x="171" y="21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249"/>
            <p:cNvSpPr/>
            <p:nvPr/>
          </p:nvSpPr>
          <p:spPr bwMode="auto">
            <a:xfrm>
              <a:off x="5894" y="1761"/>
              <a:ext cx="26" cy="101"/>
            </a:xfrm>
            <a:custGeom>
              <a:avLst/>
              <a:gdLst>
                <a:gd name="T0" fmla="*/ 9 w 26"/>
                <a:gd name="T1" fmla="*/ 23 h 101"/>
                <a:gd name="T2" fmla="*/ 3 w 26"/>
                <a:gd name="T3" fmla="*/ 73 h 101"/>
                <a:gd name="T4" fmla="*/ 13 w 26"/>
                <a:gd name="T5" fmla="*/ 101 h 101"/>
                <a:gd name="T6" fmla="*/ 24 w 26"/>
                <a:gd name="T7" fmla="*/ 73 h 101"/>
                <a:gd name="T8" fmla="*/ 18 w 26"/>
                <a:gd name="T9" fmla="*/ 23 h 101"/>
                <a:gd name="T10" fmla="*/ 26 w 26"/>
                <a:gd name="T11" fmla="*/ 17 h 101"/>
                <a:gd name="T12" fmla="*/ 26 w 26"/>
                <a:gd name="T13" fmla="*/ 0 h 101"/>
                <a:gd name="T14" fmla="*/ 0 w 26"/>
                <a:gd name="T15" fmla="*/ 0 h 101"/>
                <a:gd name="T16" fmla="*/ 0 w 26"/>
                <a:gd name="T17" fmla="*/ 17 h 101"/>
                <a:gd name="T18" fmla="*/ 9 w 26"/>
                <a:gd name="T1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01">
                  <a:moveTo>
                    <a:pt x="9" y="23"/>
                  </a:moveTo>
                  <a:lnTo>
                    <a:pt x="3" y="73"/>
                  </a:lnTo>
                  <a:lnTo>
                    <a:pt x="13" y="101"/>
                  </a:lnTo>
                  <a:lnTo>
                    <a:pt x="24" y="73"/>
                  </a:lnTo>
                  <a:lnTo>
                    <a:pt x="18" y="23"/>
                  </a:lnTo>
                  <a:lnTo>
                    <a:pt x="26" y="17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17"/>
                  </a:lnTo>
                  <a:lnTo>
                    <a:pt x="9" y="23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Oval 250"/>
            <p:cNvSpPr>
              <a:spLocks noChangeArrowheads="1"/>
            </p:cNvSpPr>
            <p:nvPr/>
          </p:nvSpPr>
          <p:spPr bwMode="auto">
            <a:xfrm>
              <a:off x="5903" y="1954"/>
              <a:ext cx="9" cy="9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Oval 251"/>
            <p:cNvSpPr>
              <a:spLocks noChangeArrowheads="1"/>
            </p:cNvSpPr>
            <p:nvPr/>
          </p:nvSpPr>
          <p:spPr bwMode="auto">
            <a:xfrm>
              <a:off x="5903" y="1919"/>
              <a:ext cx="9" cy="10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Oval 252"/>
            <p:cNvSpPr>
              <a:spLocks noChangeArrowheads="1"/>
            </p:cNvSpPr>
            <p:nvPr/>
          </p:nvSpPr>
          <p:spPr bwMode="auto">
            <a:xfrm>
              <a:off x="5903" y="1885"/>
              <a:ext cx="9" cy="10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253"/>
            <p:cNvSpPr/>
            <p:nvPr/>
          </p:nvSpPr>
          <p:spPr bwMode="auto">
            <a:xfrm>
              <a:off x="5128" y="167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254"/>
            <p:cNvSpPr/>
            <p:nvPr/>
          </p:nvSpPr>
          <p:spPr bwMode="auto">
            <a:xfrm>
              <a:off x="5208" y="1831"/>
              <a:ext cx="298" cy="223"/>
            </a:xfrm>
            <a:custGeom>
              <a:avLst/>
              <a:gdLst>
                <a:gd name="T0" fmla="*/ 118 w 202"/>
                <a:gd name="T1" fmla="*/ 21 h 151"/>
                <a:gd name="T2" fmla="*/ 96 w 202"/>
                <a:gd name="T3" fmla="*/ 0 h 151"/>
                <a:gd name="T4" fmla="*/ 78 w 202"/>
                <a:gd name="T5" fmla="*/ 18 h 151"/>
                <a:gd name="T6" fmla="*/ 90 w 202"/>
                <a:gd name="T7" fmla="*/ 30 h 151"/>
                <a:gd name="T8" fmla="*/ 0 w 202"/>
                <a:gd name="T9" fmla="*/ 51 h 151"/>
                <a:gd name="T10" fmla="*/ 100 w 202"/>
                <a:gd name="T11" fmla="*/ 151 h 151"/>
                <a:gd name="T12" fmla="*/ 162 w 202"/>
                <a:gd name="T13" fmla="*/ 151 h 151"/>
                <a:gd name="T14" fmla="*/ 202 w 202"/>
                <a:gd name="T15" fmla="*/ 111 h 151"/>
                <a:gd name="T16" fmla="*/ 202 w 202"/>
                <a:gd name="T17" fmla="*/ 65 h 151"/>
                <a:gd name="T18" fmla="*/ 141 w 202"/>
                <a:gd name="T19" fmla="*/ 4 h 151"/>
                <a:gd name="T20" fmla="*/ 118 w 202"/>
                <a:gd name="T21" fmla="*/ 2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" h="151">
                  <a:moveTo>
                    <a:pt x="118" y="21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62" y="151"/>
                    <a:pt x="162" y="151"/>
                    <a:pt x="162" y="151"/>
                  </a:cubicBezTo>
                  <a:cubicBezTo>
                    <a:pt x="184" y="151"/>
                    <a:pt x="202" y="133"/>
                    <a:pt x="202" y="111"/>
                  </a:cubicBezTo>
                  <a:cubicBezTo>
                    <a:pt x="202" y="65"/>
                    <a:pt x="202" y="65"/>
                    <a:pt x="202" y="65"/>
                  </a:cubicBezTo>
                  <a:cubicBezTo>
                    <a:pt x="141" y="4"/>
                    <a:pt x="141" y="4"/>
                    <a:pt x="141" y="4"/>
                  </a:cubicBezTo>
                  <a:lnTo>
                    <a:pt x="118" y="21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255"/>
            <p:cNvSpPr/>
            <p:nvPr/>
          </p:nvSpPr>
          <p:spPr bwMode="auto">
            <a:xfrm>
              <a:off x="5205" y="1827"/>
              <a:ext cx="224" cy="92"/>
            </a:xfrm>
            <a:custGeom>
              <a:avLst/>
              <a:gdLst>
                <a:gd name="T0" fmla="*/ 151 w 152"/>
                <a:gd name="T1" fmla="*/ 39 h 62"/>
                <a:gd name="T2" fmla="*/ 143 w 152"/>
                <a:gd name="T3" fmla="*/ 7 h 62"/>
                <a:gd name="T4" fmla="*/ 105 w 152"/>
                <a:gd name="T5" fmla="*/ 18 h 62"/>
                <a:gd name="T6" fmla="*/ 100 w 152"/>
                <a:gd name="T7" fmla="*/ 12 h 62"/>
                <a:gd name="T8" fmla="*/ 100 w 152"/>
                <a:gd name="T9" fmla="*/ 11 h 62"/>
                <a:gd name="T10" fmla="*/ 100 w 152"/>
                <a:gd name="T11" fmla="*/ 10 h 62"/>
                <a:gd name="T12" fmla="*/ 100 w 152"/>
                <a:gd name="T13" fmla="*/ 8 h 62"/>
                <a:gd name="T14" fmla="*/ 100 w 152"/>
                <a:gd name="T15" fmla="*/ 7 h 62"/>
                <a:gd name="T16" fmla="*/ 99 w 152"/>
                <a:gd name="T17" fmla="*/ 4 h 62"/>
                <a:gd name="T18" fmla="*/ 91 w 152"/>
                <a:gd name="T19" fmla="*/ 0 h 62"/>
                <a:gd name="T20" fmla="*/ 91 w 152"/>
                <a:gd name="T21" fmla="*/ 0 h 62"/>
                <a:gd name="T22" fmla="*/ 91 w 152"/>
                <a:gd name="T23" fmla="*/ 0 h 62"/>
                <a:gd name="T24" fmla="*/ 89 w 152"/>
                <a:gd name="T25" fmla="*/ 0 h 62"/>
                <a:gd name="T26" fmla="*/ 87 w 152"/>
                <a:gd name="T27" fmla="*/ 1 h 62"/>
                <a:gd name="T28" fmla="*/ 39 w 152"/>
                <a:gd name="T29" fmla="*/ 32 h 62"/>
                <a:gd name="T30" fmla="*/ 0 w 152"/>
                <a:gd name="T31" fmla="*/ 47 h 62"/>
                <a:gd name="T32" fmla="*/ 0 w 152"/>
                <a:gd name="T33" fmla="*/ 48 h 62"/>
                <a:gd name="T34" fmla="*/ 33 w 152"/>
                <a:gd name="T35" fmla="*/ 62 h 62"/>
                <a:gd name="T36" fmla="*/ 105 w 152"/>
                <a:gd name="T37" fmla="*/ 54 h 62"/>
                <a:gd name="T38" fmla="*/ 105 w 152"/>
                <a:gd name="T39" fmla="*/ 62 h 62"/>
                <a:gd name="T40" fmla="*/ 151 w 152"/>
                <a:gd name="T41" fmla="*/ 62 h 62"/>
                <a:gd name="T42" fmla="*/ 151 w 152"/>
                <a:gd name="T43" fmla="*/ 3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2" h="62">
                  <a:moveTo>
                    <a:pt x="151" y="39"/>
                  </a:moveTo>
                  <a:cubicBezTo>
                    <a:pt x="152" y="22"/>
                    <a:pt x="143" y="7"/>
                    <a:pt x="143" y="7"/>
                  </a:cubicBezTo>
                  <a:cubicBezTo>
                    <a:pt x="143" y="7"/>
                    <a:pt x="118" y="18"/>
                    <a:pt x="105" y="18"/>
                  </a:cubicBezTo>
                  <a:cubicBezTo>
                    <a:pt x="102" y="18"/>
                    <a:pt x="100" y="15"/>
                    <a:pt x="100" y="12"/>
                  </a:cubicBezTo>
                  <a:cubicBezTo>
                    <a:pt x="100" y="12"/>
                    <a:pt x="100" y="11"/>
                    <a:pt x="100" y="11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0" y="9"/>
                    <a:pt x="100" y="9"/>
                    <a:pt x="100" y="8"/>
                  </a:cubicBezTo>
                  <a:cubicBezTo>
                    <a:pt x="100" y="8"/>
                    <a:pt x="100" y="7"/>
                    <a:pt x="100" y="7"/>
                  </a:cubicBezTo>
                  <a:cubicBezTo>
                    <a:pt x="100" y="6"/>
                    <a:pt x="100" y="5"/>
                    <a:pt x="99" y="4"/>
                  </a:cubicBezTo>
                  <a:cubicBezTo>
                    <a:pt x="98" y="2"/>
                    <a:pt x="95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0" y="0"/>
                    <a:pt x="90" y="0"/>
                    <a:pt x="89" y="0"/>
                  </a:cubicBezTo>
                  <a:cubicBezTo>
                    <a:pt x="88" y="0"/>
                    <a:pt x="87" y="1"/>
                    <a:pt x="87" y="1"/>
                  </a:cubicBezTo>
                  <a:cubicBezTo>
                    <a:pt x="76" y="7"/>
                    <a:pt x="51" y="30"/>
                    <a:pt x="39" y="32"/>
                  </a:cubicBezTo>
                  <a:cubicBezTo>
                    <a:pt x="6" y="37"/>
                    <a:pt x="1" y="41"/>
                    <a:pt x="0" y="4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11" y="62"/>
                    <a:pt x="33" y="62"/>
                  </a:cubicBezTo>
                  <a:cubicBezTo>
                    <a:pt x="45" y="62"/>
                    <a:pt x="77" y="58"/>
                    <a:pt x="105" y="54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1" y="39"/>
                    <a:pt x="151" y="39"/>
                    <a:pt x="151" y="3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256"/>
            <p:cNvSpPr/>
            <p:nvPr/>
          </p:nvSpPr>
          <p:spPr bwMode="auto">
            <a:xfrm>
              <a:off x="4538" y="167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257"/>
            <p:cNvSpPr/>
            <p:nvPr/>
          </p:nvSpPr>
          <p:spPr bwMode="auto">
            <a:xfrm>
              <a:off x="4652" y="1786"/>
              <a:ext cx="264" cy="268"/>
            </a:xfrm>
            <a:custGeom>
              <a:avLst/>
              <a:gdLst>
                <a:gd name="T0" fmla="*/ 80 w 179"/>
                <a:gd name="T1" fmla="*/ 46 h 182"/>
                <a:gd name="T2" fmla="*/ 34 w 179"/>
                <a:gd name="T3" fmla="*/ 0 h 182"/>
                <a:gd name="T4" fmla="*/ 0 w 179"/>
                <a:gd name="T5" fmla="*/ 49 h 182"/>
                <a:gd name="T6" fmla="*/ 38 w 179"/>
                <a:gd name="T7" fmla="*/ 88 h 182"/>
                <a:gd name="T8" fmla="*/ 9 w 179"/>
                <a:gd name="T9" fmla="*/ 117 h 182"/>
                <a:gd name="T10" fmla="*/ 73 w 179"/>
                <a:gd name="T11" fmla="*/ 182 h 182"/>
                <a:gd name="T12" fmla="*/ 139 w 179"/>
                <a:gd name="T13" fmla="*/ 182 h 182"/>
                <a:gd name="T14" fmla="*/ 179 w 179"/>
                <a:gd name="T15" fmla="*/ 142 h 182"/>
                <a:gd name="T16" fmla="*/ 179 w 179"/>
                <a:gd name="T17" fmla="*/ 77 h 182"/>
                <a:gd name="T18" fmla="*/ 114 w 179"/>
                <a:gd name="T19" fmla="*/ 12 h 182"/>
                <a:gd name="T20" fmla="*/ 80 w 179"/>
                <a:gd name="T21" fmla="*/ 4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9" h="182">
                  <a:moveTo>
                    <a:pt x="80" y="46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73" y="182"/>
                    <a:pt x="73" y="182"/>
                    <a:pt x="73" y="182"/>
                  </a:cubicBezTo>
                  <a:cubicBezTo>
                    <a:pt x="139" y="182"/>
                    <a:pt x="139" y="182"/>
                    <a:pt x="139" y="182"/>
                  </a:cubicBezTo>
                  <a:cubicBezTo>
                    <a:pt x="161" y="182"/>
                    <a:pt x="179" y="164"/>
                    <a:pt x="179" y="142"/>
                  </a:cubicBezTo>
                  <a:cubicBezTo>
                    <a:pt x="179" y="77"/>
                    <a:pt x="179" y="77"/>
                    <a:pt x="179" y="77"/>
                  </a:cubicBezTo>
                  <a:cubicBezTo>
                    <a:pt x="114" y="12"/>
                    <a:pt x="114" y="12"/>
                    <a:pt x="114" y="12"/>
                  </a:cubicBezTo>
                  <a:lnTo>
                    <a:pt x="80" y="46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258"/>
            <p:cNvSpPr/>
            <p:nvPr/>
          </p:nvSpPr>
          <p:spPr bwMode="auto">
            <a:xfrm>
              <a:off x="4615" y="1786"/>
              <a:ext cx="224" cy="172"/>
            </a:xfrm>
            <a:custGeom>
              <a:avLst/>
              <a:gdLst>
                <a:gd name="T0" fmla="*/ 152 w 152"/>
                <a:gd name="T1" fmla="*/ 25 h 117"/>
                <a:gd name="T2" fmla="*/ 127 w 152"/>
                <a:gd name="T3" fmla="*/ 0 h 117"/>
                <a:gd name="T4" fmla="*/ 93 w 152"/>
                <a:gd name="T5" fmla="*/ 0 h 117"/>
                <a:gd name="T6" fmla="*/ 76 w 152"/>
                <a:gd name="T7" fmla="*/ 18 h 117"/>
                <a:gd name="T8" fmla="*/ 58 w 152"/>
                <a:gd name="T9" fmla="*/ 0 h 117"/>
                <a:gd name="T10" fmla="*/ 25 w 152"/>
                <a:gd name="T11" fmla="*/ 0 h 117"/>
                <a:gd name="T12" fmla="*/ 0 w 152"/>
                <a:gd name="T13" fmla="*/ 25 h 117"/>
                <a:gd name="T14" fmla="*/ 25 w 152"/>
                <a:gd name="T15" fmla="*/ 49 h 117"/>
                <a:gd name="T16" fmla="*/ 34 w 152"/>
                <a:gd name="T17" fmla="*/ 41 h 117"/>
                <a:gd name="T18" fmla="*/ 34 w 152"/>
                <a:gd name="T19" fmla="*/ 117 h 117"/>
                <a:gd name="T20" fmla="*/ 118 w 152"/>
                <a:gd name="T21" fmla="*/ 117 h 117"/>
                <a:gd name="T22" fmla="*/ 118 w 152"/>
                <a:gd name="T23" fmla="*/ 41 h 117"/>
                <a:gd name="T24" fmla="*/ 127 w 152"/>
                <a:gd name="T25" fmla="*/ 49 h 117"/>
                <a:gd name="T26" fmla="*/ 152 w 152"/>
                <a:gd name="T27" fmla="*/ 2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" h="117">
                  <a:moveTo>
                    <a:pt x="152" y="25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10"/>
                    <a:pt x="86" y="18"/>
                    <a:pt x="76" y="18"/>
                  </a:cubicBezTo>
                  <a:cubicBezTo>
                    <a:pt x="66" y="18"/>
                    <a:pt x="58" y="10"/>
                    <a:pt x="5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117"/>
                    <a:pt x="34" y="117"/>
                    <a:pt x="34" y="117"/>
                  </a:cubicBezTo>
                  <a:cubicBezTo>
                    <a:pt x="118" y="117"/>
                    <a:pt x="118" y="117"/>
                    <a:pt x="118" y="117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27" y="49"/>
                    <a:pt x="127" y="49"/>
                    <a:pt x="127" y="49"/>
                  </a:cubicBezTo>
                  <a:lnTo>
                    <a:pt x="152" y="25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259"/>
            <p:cNvSpPr/>
            <p:nvPr/>
          </p:nvSpPr>
          <p:spPr bwMode="auto">
            <a:xfrm>
              <a:off x="3948" y="167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260"/>
            <p:cNvSpPr/>
            <p:nvPr/>
          </p:nvSpPr>
          <p:spPr bwMode="auto">
            <a:xfrm>
              <a:off x="4024" y="1778"/>
              <a:ext cx="301" cy="276"/>
            </a:xfrm>
            <a:custGeom>
              <a:avLst/>
              <a:gdLst>
                <a:gd name="T0" fmla="*/ 0 w 204"/>
                <a:gd name="T1" fmla="*/ 128 h 187"/>
                <a:gd name="T2" fmla="*/ 59 w 204"/>
                <a:gd name="T3" fmla="*/ 187 h 187"/>
                <a:gd name="T4" fmla="*/ 164 w 204"/>
                <a:gd name="T5" fmla="*/ 187 h 187"/>
                <a:gd name="T6" fmla="*/ 204 w 204"/>
                <a:gd name="T7" fmla="*/ 147 h 187"/>
                <a:gd name="T8" fmla="*/ 204 w 204"/>
                <a:gd name="T9" fmla="*/ 64 h 187"/>
                <a:gd name="T10" fmla="*/ 140 w 204"/>
                <a:gd name="T11" fmla="*/ 0 h 187"/>
                <a:gd name="T12" fmla="*/ 0 w 204"/>
                <a:gd name="T13" fmla="*/ 12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87">
                  <a:moveTo>
                    <a:pt x="0" y="128"/>
                  </a:moveTo>
                  <a:cubicBezTo>
                    <a:pt x="59" y="187"/>
                    <a:pt x="59" y="187"/>
                    <a:pt x="59" y="187"/>
                  </a:cubicBezTo>
                  <a:cubicBezTo>
                    <a:pt x="164" y="187"/>
                    <a:pt x="164" y="187"/>
                    <a:pt x="164" y="187"/>
                  </a:cubicBezTo>
                  <a:cubicBezTo>
                    <a:pt x="186" y="187"/>
                    <a:pt x="204" y="169"/>
                    <a:pt x="204" y="147"/>
                  </a:cubicBezTo>
                  <a:cubicBezTo>
                    <a:pt x="204" y="64"/>
                    <a:pt x="204" y="64"/>
                    <a:pt x="204" y="64"/>
                  </a:cubicBezTo>
                  <a:cubicBezTo>
                    <a:pt x="140" y="0"/>
                    <a:pt x="140" y="0"/>
                    <a:pt x="140" y="0"/>
                  </a:cubicBezTo>
                  <a:lnTo>
                    <a:pt x="0" y="128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261"/>
            <p:cNvSpPr/>
            <p:nvPr/>
          </p:nvSpPr>
          <p:spPr bwMode="auto">
            <a:xfrm>
              <a:off x="4024" y="1778"/>
              <a:ext cx="225" cy="189"/>
            </a:xfrm>
            <a:custGeom>
              <a:avLst/>
              <a:gdLst>
                <a:gd name="T0" fmla="*/ 207 w 225"/>
                <a:gd name="T1" fmla="*/ 0 h 189"/>
                <a:gd name="T2" fmla="*/ 18 w 225"/>
                <a:gd name="T3" fmla="*/ 0 h 189"/>
                <a:gd name="T4" fmla="*/ 0 w 225"/>
                <a:gd name="T5" fmla="*/ 189 h 189"/>
                <a:gd name="T6" fmla="*/ 99 w 225"/>
                <a:gd name="T7" fmla="*/ 189 h 189"/>
                <a:gd name="T8" fmla="*/ 113 w 225"/>
                <a:gd name="T9" fmla="*/ 120 h 189"/>
                <a:gd name="T10" fmla="*/ 126 w 225"/>
                <a:gd name="T11" fmla="*/ 189 h 189"/>
                <a:gd name="T12" fmla="*/ 225 w 225"/>
                <a:gd name="T13" fmla="*/ 189 h 189"/>
                <a:gd name="T14" fmla="*/ 207 w 225"/>
                <a:gd name="T1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5" h="189">
                  <a:moveTo>
                    <a:pt x="207" y="0"/>
                  </a:moveTo>
                  <a:lnTo>
                    <a:pt x="18" y="0"/>
                  </a:lnTo>
                  <a:lnTo>
                    <a:pt x="0" y="189"/>
                  </a:lnTo>
                  <a:lnTo>
                    <a:pt x="99" y="189"/>
                  </a:lnTo>
                  <a:lnTo>
                    <a:pt x="113" y="120"/>
                  </a:lnTo>
                  <a:lnTo>
                    <a:pt x="126" y="189"/>
                  </a:lnTo>
                  <a:lnTo>
                    <a:pt x="225" y="189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Oval 262"/>
            <p:cNvSpPr>
              <a:spLocks noChangeArrowheads="1"/>
            </p:cNvSpPr>
            <p:nvPr/>
          </p:nvSpPr>
          <p:spPr bwMode="auto">
            <a:xfrm>
              <a:off x="4141" y="1787"/>
              <a:ext cx="18" cy="18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263"/>
            <p:cNvSpPr/>
            <p:nvPr/>
          </p:nvSpPr>
          <p:spPr bwMode="auto">
            <a:xfrm>
              <a:off x="4035" y="1778"/>
              <a:ext cx="60" cy="77"/>
            </a:xfrm>
            <a:custGeom>
              <a:avLst/>
              <a:gdLst>
                <a:gd name="T0" fmla="*/ 6 w 41"/>
                <a:gd name="T1" fmla="*/ 52 h 52"/>
                <a:gd name="T2" fmla="*/ 41 w 41"/>
                <a:gd name="T3" fmla="*/ 0 h 52"/>
                <a:gd name="T4" fmla="*/ 34 w 41"/>
                <a:gd name="T5" fmla="*/ 0 h 52"/>
                <a:gd name="T6" fmla="*/ 31 w 41"/>
                <a:gd name="T7" fmla="*/ 18 h 52"/>
                <a:gd name="T8" fmla="*/ 25 w 41"/>
                <a:gd name="T9" fmla="*/ 33 h 52"/>
                <a:gd name="T10" fmla="*/ 6 w 41"/>
                <a:gd name="T11" fmla="*/ 45 h 52"/>
                <a:gd name="T12" fmla="*/ 1 w 41"/>
                <a:gd name="T13" fmla="*/ 45 h 52"/>
                <a:gd name="T14" fmla="*/ 0 w 41"/>
                <a:gd name="T15" fmla="*/ 51 h 52"/>
                <a:gd name="T16" fmla="*/ 6 w 41"/>
                <a:gd name="T1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52">
                  <a:moveTo>
                    <a:pt x="6" y="52"/>
                  </a:moveTo>
                  <a:cubicBezTo>
                    <a:pt x="25" y="52"/>
                    <a:pt x="41" y="29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6"/>
                    <a:pt x="33" y="12"/>
                    <a:pt x="31" y="18"/>
                  </a:cubicBezTo>
                  <a:cubicBezTo>
                    <a:pt x="30" y="24"/>
                    <a:pt x="28" y="29"/>
                    <a:pt x="25" y="33"/>
                  </a:cubicBezTo>
                  <a:cubicBezTo>
                    <a:pt x="20" y="41"/>
                    <a:pt x="13" y="45"/>
                    <a:pt x="6" y="45"/>
                  </a:cubicBezTo>
                  <a:cubicBezTo>
                    <a:pt x="4" y="45"/>
                    <a:pt x="2" y="45"/>
                    <a:pt x="1" y="4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4" y="52"/>
                    <a:pt x="6" y="52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264"/>
            <p:cNvSpPr/>
            <p:nvPr/>
          </p:nvSpPr>
          <p:spPr bwMode="auto">
            <a:xfrm>
              <a:off x="4132" y="1778"/>
              <a:ext cx="9" cy="86"/>
            </a:xfrm>
            <a:custGeom>
              <a:avLst/>
              <a:gdLst>
                <a:gd name="T0" fmla="*/ 0 w 9"/>
                <a:gd name="T1" fmla="*/ 86 h 86"/>
                <a:gd name="T2" fmla="*/ 9 w 9"/>
                <a:gd name="T3" fmla="*/ 86 h 86"/>
                <a:gd name="T4" fmla="*/ 9 w 9"/>
                <a:gd name="T5" fmla="*/ 18 h 86"/>
                <a:gd name="T6" fmla="*/ 9 w 9"/>
                <a:gd name="T7" fmla="*/ 0 h 86"/>
                <a:gd name="T8" fmla="*/ 0 w 9"/>
                <a:gd name="T9" fmla="*/ 0 h 86"/>
                <a:gd name="T10" fmla="*/ 0 w 9"/>
                <a:gd name="T1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6">
                  <a:moveTo>
                    <a:pt x="0" y="86"/>
                  </a:moveTo>
                  <a:lnTo>
                    <a:pt x="9" y="86"/>
                  </a:lnTo>
                  <a:lnTo>
                    <a:pt x="9" y="18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265"/>
            <p:cNvSpPr/>
            <p:nvPr/>
          </p:nvSpPr>
          <p:spPr bwMode="auto">
            <a:xfrm>
              <a:off x="4026" y="1939"/>
              <a:ext cx="103" cy="11"/>
            </a:xfrm>
            <a:custGeom>
              <a:avLst/>
              <a:gdLst>
                <a:gd name="T0" fmla="*/ 102 w 103"/>
                <a:gd name="T1" fmla="*/ 11 h 11"/>
                <a:gd name="T2" fmla="*/ 103 w 103"/>
                <a:gd name="T3" fmla="*/ 0 h 11"/>
                <a:gd name="T4" fmla="*/ 1 w 103"/>
                <a:gd name="T5" fmla="*/ 0 h 11"/>
                <a:gd name="T6" fmla="*/ 0 w 103"/>
                <a:gd name="T7" fmla="*/ 11 h 11"/>
                <a:gd name="T8" fmla="*/ 102 w 10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11">
                  <a:moveTo>
                    <a:pt x="102" y="11"/>
                  </a:moveTo>
                  <a:lnTo>
                    <a:pt x="103" y="0"/>
                  </a:lnTo>
                  <a:lnTo>
                    <a:pt x="1" y="0"/>
                  </a:lnTo>
                  <a:lnTo>
                    <a:pt x="0" y="11"/>
                  </a:lnTo>
                  <a:lnTo>
                    <a:pt x="102" y="11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266"/>
            <p:cNvSpPr/>
            <p:nvPr/>
          </p:nvSpPr>
          <p:spPr bwMode="auto">
            <a:xfrm>
              <a:off x="4179" y="1778"/>
              <a:ext cx="59" cy="77"/>
            </a:xfrm>
            <a:custGeom>
              <a:avLst/>
              <a:gdLst>
                <a:gd name="T0" fmla="*/ 34 w 40"/>
                <a:gd name="T1" fmla="*/ 52 h 52"/>
                <a:gd name="T2" fmla="*/ 40 w 40"/>
                <a:gd name="T3" fmla="*/ 51 h 52"/>
                <a:gd name="T4" fmla="*/ 39 w 40"/>
                <a:gd name="T5" fmla="*/ 45 h 52"/>
                <a:gd name="T6" fmla="*/ 34 w 40"/>
                <a:gd name="T7" fmla="*/ 45 h 52"/>
                <a:gd name="T8" fmla="*/ 15 w 40"/>
                <a:gd name="T9" fmla="*/ 33 h 52"/>
                <a:gd name="T10" fmla="*/ 9 w 40"/>
                <a:gd name="T11" fmla="*/ 18 h 52"/>
                <a:gd name="T12" fmla="*/ 6 w 40"/>
                <a:gd name="T13" fmla="*/ 0 h 52"/>
                <a:gd name="T14" fmla="*/ 0 w 40"/>
                <a:gd name="T15" fmla="*/ 0 h 52"/>
                <a:gd name="T16" fmla="*/ 34 w 40"/>
                <a:gd name="T1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2">
                  <a:moveTo>
                    <a:pt x="34" y="52"/>
                  </a:moveTo>
                  <a:cubicBezTo>
                    <a:pt x="36" y="52"/>
                    <a:pt x="38" y="52"/>
                    <a:pt x="40" y="5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5"/>
                    <a:pt x="36" y="45"/>
                    <a:pt x="34" y="45"/>
                  </a:cubicBezTo>
                  <a:cubicBezTo>
                    <a:pt x="27" y="45"/>
                    <a:pt x="21" y="41"/>
                    <a:pt x="15" y="33"/>
                  </a:cubicBezTo>
                  <a:cubicBezTo>
                    <a:pt x="12" y="29"/>
                    <a:pt x="10" y="24"/>
                    <a:pt x="9" y="18"/>
                  </a:cubicBezTo>
                  <a:cubicBezTo>
                    <a:pt x="7" y="12"/>
                    <a:pt x="6" y="6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9"/>
                    <a:pt x="15" y="52"/>
                    <a:pt x="34" y="52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267"/>
            <p:cNvSpPr/>
            <p:nvPr/>
          </p:nvSpPr>
          <p:spPr bwMode="auto">
            <a:xfrm>
              <a:off x="4144" y="1939"/>
              <a:ext cx="103" cy="11"/>
            </a:xfrm>
            <a:custGeom>
              <a:avLst/>
              <a:gdLst>
                <a:gd name="T0" fmla="*/ 0 w 103"/>
                <a:gd name="T1" fmla="*/ 0 h 11"/>
                <a:gd name="T2" fmla="*/ 1 w 103"/>
                <a:gd name="T3" fmla="*/ 11 h 11"/>
                <a:gd name="T4" fmla="*/ 103 w 103"/>
                <a:gd name="T5" fmla="*/ 11 h 11"/>
                <a:gd name="T6" fmla="*/ 102 w 103"/>
                <a:gd name="T7" fmla="*/ 0 h 11"/>
                <a:gd name="T8" fmla="*/ 0 w 10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11">
                  <a:moveTo>
                    <a:pt x="0" y="0"/>
                  </a:moveTo>
                  <a:lnTo>
                    <a:pt x="1" y="11"/>
                  </a:lnTo>
                  <a:lnTo>
                    <a:pt x="103" y="11"/>
                  </a:lnTo>
                  <a:lnTo>
                    <a:pt x="1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Rectangle 268"/>
            <p:cNvSpPr>
              <a:spLocks noChangeArrowheads="1"/>
            </p:cNvSpPr>
            <p:nvPr/>
          </p:nvSpPr>
          <p:spPr bwMode="auto">
            <a:xfrm>
              <a:off x="4246" y="1939"/>
              <a:ext cx="1" cy="1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269"/>
            <p:cNvSpPr/>
            <p:nvPr/>
          </p:nvSpPr>
          <p:spPr bwMode="auto">
            <a:xfrm>
              <a:off x="3358" y="167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270"/>
            <p:cNvSpPr/>
            <p:nvPr/>
          </p:nvSpPr>
          <p:spPr bwMode="auto">
            <a:xfrm>
              <a:off x="3465" y="1759"/>
              <a:ext cx="270" cy="295"/>
            </a:xfrm>
            <a:custGeom>
              <a:avLst/>
              <a:gdLst>
                <a:gd name="T0" fmla="*/ 183 w 183"/>
                <a:gd name="T1" fmla="*/ 160 h 200"/>
                <a:gd name="T2" fmla="*/ 183 w 183"/>
                <a:gd name="T3" fmla="*/ 84 h 200"/>
                <a:gd name="T4" fmla="*/ 119 w 183"/>
                <a:gd name="T5" fmla="*/ 19 h 200"/>
                <a:gd name="T6" fmla="*/ 110 w 183"/>
                <a:gd name="T7" fmla="*/ 29 h 200"/>
                <a:gd name="T8" fmla="*/ 81 w 183"/>
                <a:gd name="T9" fmla="*/ 0 h 200"/>
                <a:gd name="T10" fmla="*/ 28 w 183"/>
                <a:gd name="T11" fmla="*/ 6 h 200"/>
                <a:gd name="T12" fmla="*/ 70 w 183"/>
                <a:gd name="T13" fmla="*/ 71 h 200"/>
                <a:gd name="T14" fmla="*/ 0 w 183"/>
                <a:gd name="T15" fmla="*/ 144 h 200"/>
                <a:gd name="T16" fmla="*/ 56 w 183"/>
                <a:gd name="T17" fmla="*/ 200 h 200"/>
                <a:gd name="T18" fmla="*/ 143 w 183"/>
                <a:gd name="T19" fmla="*/ 200 h 200"/>
                <a:gd name="T20" fmla="*/ 183 w 183"/>
                <a:gd name="T21" fmla="*/ 16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3" h="200">
                  <a:moveTo>
                    <a:pt x="183" y="160"/>
                  </a:moveTo>
                  <a:cubicBezTo>
                    <a:pt x="183" y="84"/>
                    <a:pt x="183" y="84"/>
                    <a:pt x="183" y="84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56" y="200"/>
                    <a:pt x="56" y="200"/>
                    <a:pt x="56" y="200"/>
                  </a:cubicBezTo>
                  <a:cubicBezTo>
                    <a:pt x="143" y="200"/>
                    <a:pt x="143" y="200"/>
                    <a:pt x="143" y="200"/>
                  </a:cubicBezTo>
                  <a:cubicBezTo>
                    <a:pt x="165" y="200"/>
                    <a:pt x="183" y="182"/>
                    <a:pt x="183" y="160"/>
                  </a:cubicBez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271"/>
            <p:cNvSpPr/>
            <p:nvPr/>
          </p:nvSpPr>
          <p:spPr bwMode="auto">
            <a:xfrm>
              <a:off x="3504" y="1753"/>
              <a:ext cx="85" cy="36"/>
            </a:xfrm>
            <a:custGeom>
              <a:avLst/>
              <a:gdLst>
                <a:gd name="T0" fmla="*/ 12 w 58"/>
                <a:gd name="T1" fmla="*/ 12 h 24"/>
                <a:gd name="T2" fmla="*/ 46 w 58"/>
                <a:gd name="T3" fmla="*/ 12 h 24"/>
                <a:gd name="T4" fmla="*/ 46 w 58"/>
                <a:gd name="T5" fmla="*/ 24 h 24"/>
                <a:gd name="T6" fmla="*/ 58 w 58"/>
                <a:gd name="T7" fmla="*/ 24 h 24"/>
                <a:gd name="T8" fmla="*/ 58 w 58"/>
                <a:gd name="T9" fmla="*/ 12 h 24"/>
                <a:gd name="T10" fmla="*/ 46 w 58"/>
                <a:gd name="T11" fmla="*/ 0 h 24"/>
                <a:gd name="T12" fmla="*/ 12 w 58"/>
                <a:gd name="T13" fmla="*/ 0 h 24"/>
                <a:gd name="T14" fmla="*/ 0 w 58"/>
                <a:gd name="T15" fmla="*/ 12 h 24"/>
                <a:gd name="T16" fmla="*/ 0 w 58"/>
                <a:gd name="T17" fmla="*/ 24 h 24"/>
                <a:gd name="T18" fmla="*/ 12 w 58"/>
                <a:gd name="T19" fmla="*/ 24 h 24"/>
                <a:gd name="T20" fmla="*/ 12 w 58"/>
                <a:gd name="T21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24">
                  <a:moveTo>
                    <a:pt x="12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8" y="5"/>
                    <a:pt x="53" y="0"/>
                    <a:pt x="4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2" y="24"/>
                    <a:pt x="12" y="24"/>
                    <a:pt x="12" y="24"/>
                  </a:cubicBezTo>
                  <a:lnTo>
                    <a:pt x="12" y="12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272"/>
            <p:cNvSpPr/>
            <p:nvPr/>
          </p:nvSpPr>
          <p:spPr bwMode="auto">
            <a:xfrm>
              <a:off x="3461" y="1865"/>
              <a:ext cx="171" cy="113"/>
            </a:xfrm>
            <a:custGeom>
              <a:avLst/>
              <a:gdLst>
                <a:gd name="T0" fmla="*/ 0 w 116"/>
                <a:gd name="T1" fmla="*/ 0 h 76"/>
                <a:gd name="T2" fmla="*/ 0 w 116"/>
                <a:gd name="T3" fmla="*/ 64 h 76"/>
                <a:gd name="T4" fmla="*/ 12 w 116"/>
                <a:gd name="T5" fmla="*/ 76 h 76"/>
                <a:gd name="T6" fmla="*/ 104 w 116"/>
                <a:gd name="T7" fmla="*/ 76 h 76"/>
                <a:gd name="T8" fmla="*/ 116 w 116"/>
                <a:gd name="T9" fmla="*/ 64 h 76"/>
                <a:gd name="T10" fmla="*/ 116 w 116"/>
                <a:gd name="T11" fmla="*/ 0 h 76"/>
                <a:gd name="T12" fmla="*/ 0 w 116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76">
                  <a:moveTo>
                    <a:pt x="0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71"/>
                    <a:pt x="5" y="76"/>
                    <a:pt x="12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11" y="76"/>
                    <a:pt x="116" y="71"/>
                    <a:pt x="116" y="64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273"/>
            <p:cNvSpPr/>
            <p:nvPr/>
          </p:nvSpPr>
          <p:spPr bwMode="auto">
            <a:xfrm>
              <a:off x="3452" y="1787"/>
              <a:ext cx="189" cy="129"/>
            </a:xfrm>
            <a:custGeom>
              <a:avLst/>
              <a:gdLst>
                <a:gd name="T0" fmla="*/ 0 w 128"/>
                <a:gd name="T1" fmla="*/ 1 h 87"/>
                <a:gd name="T2" fmla="*/ 0 w 128"/>
                <a:gd name="T3" fmla="*/ 47 h 87"/>
                <a:gd name="T4" fmla="*/ 12 w 128"/>
                <a:gd name="T5" fmla="*/ 59 h 87"/>
                <a:gd name="T6" fmla="*/ 47 w 128"/>
                <a:gd name="T7" fmla="*/ 59 h 87"/>
                <a:gd name="T8" fmla="*/ 47 w 128"/>
                <a:gd name="T9" fmla="*/ 87 h 87"/>
                <a:gd name="T10" fmla="*/ 81 w 128"/>
                <a:gd name="T11" fmla="*/ 87 h 87"/>
                <a:gd name="T12" fmla="*/ 81 w 128"/>
                <a:gd name="T13" fmla="*/ 59 h 87"/>
                <a:gd name="T14" fmla="*/ 116 w 128"/>
                <a:gd name="T15" fmla="*/ 59 h 87"/>
                <a:gd name="T16" fmla="*/ 128 w 128"/>
                <a:gd name="T17" fmla="*/ 47 h 87"/>
                <a:gd name="T18" fmla="*/ 128 w 128"/>
                <a:gd name="T19" fmla="*/ 0 h 87"/>
                <a:gd name="T20" fmla="*/ 0 w 128"/>
                <a:gd name="T21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87">
                  <a:moveTo>
                    <a:pt x="0" y="1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0" y="54"/>
                    <a:pt x="5" y="59"/>
                    <a:pt x="12" y="59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23" y="59"/>
                    <a:pt x="128" y="54"/>
                    <a:pt x="128" y="47"/>
                  </a:cubicBezTo>
                  <a:cubicBezTo>
                    <a:pt x="128" y="0"/>
                    <a:pt x="128" y="0"/>
                    <a:pt x="12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274"/>
            <p:cNvSpPr>
              <a:spLocks noChangeArrowheads="1"/>
            </p:cNvSpPr>
            <p:nvPr/>
          </p:nvSpPr>
          <p:spPr bwMode="auto">
            <a:xfrm>
              <a:off x="3538" y="1888"/>
              <a:ext cx="17" cy="16"/>
            </a:xfrm>
            <a:prstGeom prst="ellipse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275"/>
            <p:cNvSpPr/>
            <p:nvPr/>
          </p:nvSpPr>
          <p:spPr bwMode="auto">
            <a:xfrm>
              <a:off x="2767" y="167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276"/>
            <p:cNvSpPr/>
            <p:nvPr/>
          </p:nvSpPr>
          <p:spPr bwMode="auto">
            <a:xfrm>
              <a:off x="2888" y="1753"/>
              <a:ext cx="257" cy="301"/>
            </a:xfrm>
            <a:custGeom>
              <a:avLst/>
              <a:gdLst>
                <a:gd name="T0" fmla="*/ 174 w 174"/>
                <a:gd name="T1" fmla="*/ 167 h 204"/>
                <a:gd name="T2" fmla="*/ 174 w 174"/>
                <a:gd name="T3" fmla="*/ 82 h 204"/>
                <a:gd name="T4" fmla="*/ 92 w 174"/>
                <a:gd name="T5" fmla="*/ 0 h 204"/>
                <a:gd name="T6" fmla="*/ 0 w 174"/>
                <a:gd name="T7" fmla="*/ 152 h 204"/>
                <a:gd name="T8" fmla="*/ 52 w 174"/>
                <a:gd name="T9" fmla="*/ 204 h 204"/>
                <a:gd name="T10" fmla="*/ 134 w 174"/>
                <a:gd name="T11" fmla="*/ 204 h 204"/>
                <a:gd name="T12" fmla="*/ 174 w 174"/>
                <a:gd name="T13" fmla="*/ 167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4" h="204">
                  <a:moveTo>
                    <a:pt x="174" y="167"/>
                  </a:moveTo>
                  <a:cubicBezTo>
                    <a:pt x="174" y="82"/>
                    <a:pt x="174" y="82"/>
                    <a:pt x="174" y="82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34" y="204"/>
                    <a:pt x="134" y="204"/>
                    <a:pt x="134" y="204"/>
                  </a:cubicBezTo>
                  <a:cubicBezTo>
                    <a:pt x="155" y="204"/>
                    <a:pt x="172" y="188"/>
                    <a:pt x="174" y="167"/>
                  </a:cubicBez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277"/>
            <p:cNvSpPr/>
            <p:nvPr/>
          </p:nvSpPr>
          <p:spPr bwMode="auto">
            <a:xfrm>
              <a:off x="2888" y="1854"/>
              <a:ext cx="136" cy="124"/>
            </a:xfrm>
            <a:custGeom>
              <a:avLst/>
              <a:gdLst>
                <a:gd name="T0" fmla="*/ 17 w 136"/>
                <a:gd name="T1" fmla="*/ 0 h 124"/>
                <a:gd name="T2" fmla="*/ 0 w 136"/>
                <a:gd name="T3" fmla="*/ 99 h 124"/>
                <a:gd name="T4" fmla="*/ 0 w 136"/>
                <a:gd name="T5" fmla="*/ 124 h 124"/>
                <a:gd name="T6" fmla="*/ 136 w 136"/>
                <a:gd name="T7" fmla="*/ 124 h 124"/>
                <a:gd name="T8" fmla="*/ 136 w 136"/>
                <a:gd name="T9" fmla="*/ 99 h 124"/>
                <a:gd name="T10" fmla="*/ 120 w 136"/>
                <a:gd name="T11" fmla="*/ 0 h 124"/>
                <a:gd name="T12" fmla="*/ 17 w 136"/>
                <a:gd name="T1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24">
                  <a:moveTo>
                    <a:pt x="17" y="0"/>
                  </a:moveTo>
                  <a:lnTo>
                    <a:pt x="0" y="99"/>
                  </a:lnTo>
                  <a:lnTo>
                    <a:pt x="0" y="124"/>
                  </a:lnTo>
                  <a:lnTo>
                    <a:pt x="136" y="124"/>
                  </a:lnTo>
                  <a:lnTo>
                    <a:pt x="136" y="99"/>
                  </a:lnTo>
                  <a:lnTo>
                    <a:pt x="12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278"/>
            <p:cNvSpPr/>
            <p:nvPr/>
          </p:nvSpPr>
          <p:spPr bwMode="auto">
            <a:xfrm>
              <a:off x="2888" y="1753"/>
              <a:ext cx="136" cy="83"/>
            </a:xfrm>
            <a:custGeom>
              <a:avLst/>
              <a:gdLst>
                <a:gd name="T0" fmla="*/ 99 w 136"/>
                <a:gd name="T1" fmla="*/ 0 h 83"/>
                <a:gd name="T2" fmla="*/ 65 w 136"/>
                <a:gd name="T3" fmla="*/ 36 h 83"/>
                <a:gd name="T4" fmla="*/ 31 w 136"/>
                <a:gd name="T5" fmla="*/ 0 h 83"/>
                <a:gd name="T6" fmla="*/ 0 w 136"/>
                <a:gd name="T7" fmla="*/ 0 h 83"/>
                <a:gd name="T8" fmla="*/ 17 w 136"/>
                <a:gd name="T9" fmla="*/ 83 h 83"/>
                <a:gd name="T10" fmla="*/ 120 w 136"/>
                <a:gd name="T11" fmla="*/ 83 h 83"/>
                <a:gd name="T12" fmla="*/ 136 w 136"/>
                <a:gd name="T13" fmla="*/ 0 h 83"/>
                <a:gd name="T14" fmla="*/ 99 w 136"/>
                <a:gd name="T1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83">
                  <a:moveTo>
                    <a:pt x="99" y="0"/>
                  </a:moveTo>
                  <a:lnTo>
                    <a:pt x="65" y="36"/>
                  </a:lnTo>
                  <a:lnTo>
                    <a:pt x="31" y="0"/>
                  </a:lnTo>
                  <a:lnTo>
                    <a:pt x="0" y="0"/>
                  </a:lnTo>
                  <a:lnTo>
                    <a:pt x="17" y="83"/>
                  </a:lnTo>
                  <a:lnTo>
                    <a:pt x="120" y="83"/>
                  </a:lnTo>
                  <a:lnTo>
                    <a:pt x="136" y="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Rectangle 279"/>
            <p:cNvSpPr>
              <a:spLocks noChangeArrowheads="1"/>
            </p:cNvSpPr>
            <p:nvPr/>
          </p:nvSpPr>
          <p:spPr bwMode="auto">
            <a:xfrm>
              <a:off x="2905" y="1836"/>
              <a:ext cx="103" cy="18"/>
            </a:xfrm>
            <a:prstGeom prst="rect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280"/>
            <p:cNvSpPr/>
            <p:nvPr/>
          </p:nvSpPr>
          <p:spPr bwMode="auto">
            <a:xfrm>
              <a:off x="2177" y="167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281"/>
            <p:cNvSpPr/>
            <p:nvPr/>
          </p:nvSpPr>
          <p:spPr bwMode="auto">
            <a:xfrm>
              <a:off x="2251" y="1794"/>
              <a:ext cx="304" cy="260"/>
            </a:xfrm>
            <a:custGeom>
              <a:avLst/>
              <a:gdLst>
                <a:gd name="T0" fmla="*/ 80 w 206"/>
                <a:gd name="T1" fmla="*/ 63 h 176"/>
                <a:gd name="T2" fmla="*/ 0 w 206"/>
                <a:gd name="T3" fmla="*/ 93 h 176"/>
                <a:gd name="T4" fmla="*/ 82 w 206"/>
                <a:gd name="T5" fmla="*/ 176 h 176"/>
                <a:gd name="T6" fmla="*/ 167 w 206"/>
                <a:gd name="T7" fmla="*/ 176 h 176"/>
                <a:gd name="T8" fmla="*/ 206 w 206"/>
                <a:gd name="T9" fmla="*/ 136 h 176"/>
                <a:gd name="T10" fmla="*/ 206 w 206"/>
                <a:gd name="T11" fmla="*/ 69 h 176"/>
                <a:gd name="T12" fmla="*/ 137 w 206"/>
                <a:gd name="T13" fmla="*/ 0 h 176"/>
                <a:gd name="T14" fmla="*/ 80 w 206"/>
                <a:gd name="T15" fmla="*/ 6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6" h="176">
                  <a:moveTo>
                    <a:pt x="80" y="6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89" y="176"/>
                    <a:pt x="206" y="158"/>
                    <a:pt x="206" y="136"/>
                  </a:cubicBezTo>
                  <a:cubicBezTo>
                    <a:pt x="206" y="69"/>
                    <a:pt x="206" y="69"/>
                    <a:pt x="206" y="69"/>
                  </a:cubicBezTo>
                  <a:cubicBezTo>
                    <a:pt x="137" y="0"/>
                    <a:pt x="137" y="0"/>
                    <a:pt x="137" y="0"/>
                  </a:cubicBezTo>
                  <a:lnTo>
                    <a:pt x="80" y="63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282"/>
            <p:cNvSpPr/>
            <p:nvPr/>
          </p:nvSpPr>
          <p:spPr bwMode="auto">
            <a:xfrm>
              <a:off x="2246" y="1794"/>
              <a:ext cx="225" cy="142"/>
            </a:xfrm>
            <a:custGeom>
              <a:avLst/>
              <a:gdLst>
                <a:gd name="T0" fmla="*/ 152 w 152"/>
                <a:gd name="T1" fmla="*/ 39 h 96"/>
                <a:gd name="T2" fmla="*/ 140 w 152"/>
                <a:gd name="T3" fmla="*/ 0 h 96"/>
                <a:gd name="T4" fmla="*/ 59 w 152"/>
                <a:gd name="T5" fmla="*/ 64 h 96"/>
                <a:gd name="T6" fmla="*/ 32 w 152"/>
                <a:gd name="T7" fmla="*/ 59 h 96"/>
                <a:gd name="T8" fmla="*/ 2 w 152"/>
                <a:gd name="T9" fmla="*/ 83 h 96"/>
                <a:gd name="T10" fmla="*/ 0 w 152"/>
                <a:gd name="T11" fmla="*/ 88 h 96"/>
                <a:gd name="T12" fmla="*/ 9 w 152"/>
                <a:gd name="T13" fmla="*/ 96 h 96"/>
                <a:gd name="T14" fmla="*/ 9 w 152"/>
                <a:gd name="T15" fmla="*/ 96 h 96"/>
                <a:gd name="T16" fmla="*/ 9 w 152"/>
                <a:gd name="T17" fmla="*/ 96 h 96"/>
                <a:gd name="T18" fmla="*/ 55 w 152"/>
                <a:gd name="T19" fmla="*/ 96 h 96"/>
                <a:gd name="T20" fmla="*/ 99 w 152"/>
                <a:gd name="T21" fmla="*/ 72 h 96"/>
                <a:gd name="T22" fmla="*/ 120 w 152"/>
                <a:gd name="T23" fmla="*/ 58 h 96"/>
                <a:gd name="T24" fmla="*/ 126 w 152"/>
                <a:gd name="T25" fmla="*/ 66 h 96"/>
                <a:gd name="T26" fmla="*/ 126 w 152"/>
                <a:gd name="T27" fmla="*/ 96 h 96"/>
                <a:gd name="T28" fmla="*/ 144 w 152"/>
                <a:gd name="T29" fmla="*/ 96 h 96"/>
                <a:gd name="T30" fmla="*/ 144 w 152"/>
                <a:gd name="T31" fmla="*/ 72 h 96"/>
                <a:gd name="T32" fmla="*/ 152 w 152"/>
                <a:gd name="T33" fmla="*/ 3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2" h="96">
                  <a:moveTo>
                    <a:pt x="152" y="39"/>
                  </a:moveTo>
                  <a:cubicBezTo>
                    <a:pt x="152" y="32"/>
                    <a:pt x="150" y="10"/>
                    <a:pt x="140" y="0"/>
                  </a:cubicBezTo>
                  <a:cubicBezTo>
                    <a:pt x="140" y="0"/>
                    <a:pt x="69" y="61"/>
                    <a:pt x="59" y="64"/>
                  </a:cubicBezTo>
                  <a:cubicBezTo>
                    <a:pt x="59" y="64"/>
                    <a:pt x="38" y="64"/>
                    <a:pt x="32" y="59"/>
                  </a:cubicBezTo>
                  <a:cubicBezTo>
                    <a:pt x="31" y="59"/>
                    <a:pt x="7" y="72"/>
                    <a:pt x="2" y="83"/>
                  </a:cubicBezTo>
                  <a:cubicBezTo>
                    <a:pt x="1" y="84"/>
                    <a:pt x="0" y="86"/>
                    <a:pt x="0" y="88"/>
                  </a:cubicBezTo>
                  <a:cubicBezTo>
                    <a:pt x="0" y="92"/>
                    <a:pt x="4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65" y="96"/>
                    <a:pt x="79" y="87"/>
                    <a:pt x="99" y="72"/>
                  </a:cubicBezTo>
                  <a:cubicBezTo>
                    <a:pt x="102" y="70"/>
                    <a:pt x="117" y="60"/>
                    <a:pt x="120" y="58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4" y="72"/>
                    <a:pt x="144" y="72"/>
                    <a:pt x="144" y="72"/>
                  </a:cubicBezTo>
                  <a:cubicBezTo>
                    <a:pt x="144" y="72"/>
                    <a:pt x="152" y="43"/>
                    <a:pt x="152" y="39"/>
                  </a:cubicBezTo>
                  <a:close/>
                </a:path>
              </a:pathLst>
            </a:custGeom>
            <a:solidFill>
              <a:srgbClr val="F0F2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283"/>
            <p:cNvSpPr/>
            <p:nvPr/>
          </p:nvSpPr>
          <p:spPr bwMode="auto">
            <a:xfrm>
              <a:off x="1587" y="167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284"/>
            <p:cNvSpPr/>
            <p:nvPr/>
          </p:nvSpPr>
          <p:spPr bwMode="auto">
            <a:xfrm>
              <a:off x="1708" y="1753"/>
              <a:ext cx="257" cy="301"/>
            </a:xfrm>
            <a:custGeom>
              <a:avLst/>
              <a:gdLst>
                <a:gd name="T0" fmla="*/ 174 w 174"/>
                <a:gd name="T1" fmla="*/ 104 h 204"/>
                <a:gd name="T2" fmla="*/ 70 w 174"/>
                <a:gd name="T3" fmla="*/ 0 h 204"/>
                <a:gd name="T4" fmla="*/ 66 w 174"/>
                <a:gd name="T5" fmla="*/ 30 h 204"/>
                <a:gd name="T6" fmla="*/ 63 w 174"/>
                <a:gd name="T7" fmla="*/ 35 h 204"/>
                <a:gd name="T8" fmla="*/ 29 w 174"/>
                <a:gd name="T9" fmla="*/ 0 h 204"/>
                <a:gd name="T10" fmla="*/ 23 w 174"/>
                <a:gd name="T11" fmla="*/ 30 h 204"/>
                <a:gd name="T12" fmla="*/ 51 w 174"/>
                <a:gd name="T13" fmla="*/ 58 h 204"/>
                <a:gd name="T14" fmla="*/ 0 w 174"/>
                <a:gd name="T15" fmla="*/ 152 h 204"/>
                <a:gd name="T16" fmla="*/ 52 w 174"/>
                <a:gd name="T17" fmla="*/ 204 h 204"/>
                <a:gd name="T18" fmla="*/ 134 w 174"/>
                <a:gd name="T19" fmla="*/ 204 h 204"/>
                <a:gd name="T20" fmla="*/ 174 w 174"/>
                <a:gd name="T21" fmla="*/ 164 h 204"/>
                <a:gd name="T22" fmla="*/ 174 w 174"/>
                <a:gd name="T23" fmla="*/ 1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4" h="204">
                  <a:moveTo>
                    <a:pt x="174" y="104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34" y="204"/>
                    <a:pt x="134" y="204"/>
                    <a:pt x="134" y="204"/>
                  </a:cubicBezTo>
                  <a:cubicBezTo>
                    <a:pt x="156" y="204"/>
                    <a:pt x="174" y="186"/>
                    <a:pt x="174" y="164"/>
                  </a:cubicBezTo>
                  <a:lnTo>
                    <a:pt x="174" y="104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285"/>
            <p:cNvSpPr/>
            <p:nvPr/>
          </p:nvSpPr>
          <p:spPr bwMode="auto">
            <a:xfrm>
              <a:off x="1706" y="1753"/>
              <a:ext cx="138" cy="225"/>
            </a:xfrm>
            <a:custGeom>
              <a:avLst/>
              <a:gdLst>
                <a:gd name="T0" fmla="*/ 82 w 93"/>
                <a:gd name="T1" fmla="*/ 87 h 152"/>
                <a:gd name="T2" fmla="*/ 82 w 93"/>
                <a:gd name="T3" fmla="*/ 87 h 152"/>
                <a:gd name="T4" fmla="*/ 82 w 93"/>
                <a:gd name="T5" fmla="*/ 69 h 152"/>
                <a:gd name="T6" fmla="*/ 82 w 93"/>
                <a:gd name="T7" fmla="*/ 69 h 152"/>
                <a:gd name="T8" fmla="*/ 89 w 93"/>
                <a:gd name="T9" fmla="*/ 36 h 152"/>
                <a:gd name="T10" fmla="*/ 89 w 93"/>
                <a:gd name="T11" fmla="*/ 36 h 152"/>
                <a:gd name="T12" fmla="*/ 71 w 93"/>
                <a:gd name="T13" fmla="*/ 19 h 152"/>
                <a:gd name="T14" fmla="*/ 71 w 93"/>
                <a:gd name="T15" fmla="*/ 16 h 152"/>
                <a:gd name="T16" fmla="*/ 71 w 93"/>
                <a:gd name="T17" fmla="*/ 0 h 152"/>
                <a:gd name="T18" fmla="*/ 65 w 93"/>
                <a:gd name="T19" fmla="*/ 0 h 152"/>
                <a:gd name="T20" fmla="*/ 65 w 93"/>
                <a:gd name="T21" fmla="*/ 16 h 152"/>
                <a:gd name="T22" fmla="*/ 47 w 93"/>
                <a:gd name="T23" fmla="*/ 34 h 152"/>
                <a:gd name="T24" fmla="*/ 30 w 93"/>
                <a:gd name="T25" fmla="*/ 16 h 152"/>
                <a:gd name="T26" fmla="*/ 30 w 93"/>
                <a:gd name="T27" fmla="*/ 0 h 152"/>
                <a:gd name="T28" fmla="*/ 23 w 93"/>
                <a:gd name="T29" fmla="*/ 0 h 152"/>
                <a:gd name="T30" fmla="*/ 23 w 93"/>
                <a:gd name="T31" fmla="*/ 16 h 152"/>
                <a:gd name="T32" fmla="*/ 23 w 93"/>
                <a:gd name="T33" fmla="*/ 16 h 152"/>
                <a:gd name="T34" fmla="*/ 23 w 93"/>
                <a:gd name="T35" fmla="*/ 18 h 152"/>
                <a:gd name="T36" fmla="*/ 6 w 93"/>
                <a:gd name="T37" fmla="*/ 35 h 152"/>
                <a:gd name="T38" fmla="*/ 5 w 93"/>
                <a:gd name="T39" fmla="*/ 35 h 152"/>
                <a:gd name="T40" fmla="*/ 12 w 93"/>
                <a:gd name="T41" fmla="*/ 69 h 152"/>
                <a:gd name="T42" fmla="*/ 12 w 93"/>
                <a:gd name="T43" fmla="*/ 69 h 152"/>
                <a:gd name="T44" fmla="*/ 12 w 93"/>
                <a:gd name="T45" fmla="*/ 87 h 152"/>
                <a:gd name="T46" fmla="*/ 12 w 93"/>
                <a:gd name="T47" fmla="*/ 87 h 152"/>
                <a:gd name="T48" fmla="*/ 1 w 93"/>
                <a:gd name="T49" fmla="*/ 135 h 152"/>
                <a:gd name="T50" fmla="*/ 0 w 93"/>
                <a:gd name="T51" fmla="*/ 135 h 152"/>
                <a:gd name="T52" fmla="*/ 0 w 93"/>
                <a:gd name="T53" fmla="*/ 152 h 152"/>
                <a:gd name="T54" fmla="*/ 93 w 93"/>
                <a:gd name="T55" fmla="*/ 152 h 152"/>
                <a:gd name="T56" fmla="*/ 93 w 93"/>
                <a:gd name="T57" fmla="*/ 135 h 152"/>
                <a:gd name="T58" fmla="*/ 93 w 93"/>
                <a:gd name="T59" fmla="*/ 135 h 152"/>
                <a:gd name="T60" fmla="*/ 82 w 93"/>
                <a:gd name="T61" fmla="*/ 8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3" h="152">
                  <a:moveTo>
                    <a:pt x="82" y="87"/>
                  </a:moveTo>
                  <a:cubicBezTo>
                    <a:pt x="82" y="87"/>
                    <a:pt x="82" y="87"/>
                    <a:pt x="82" y="87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79" y="36"/>
                    <a:pt x="71" y="28"/>
                    <a:pt x="71" y="19"/>
                  </a:cubicBezTo>
                  <a:cubicBezTo>
                    <a:pt x="71" y="18"/>
                    <a:pt x="71" y="16"/>
                    <a:pt x="71" y="16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26"/>
                    <a:pt x="57" y="34"/>
                    <a:pt x="47" y="34"/>
                  </a:cubicBezTo>
                  <a:cubicBezTo>
                    <a:pt x="37" y="34"/>
                    <a:pt x="30" y="26"/>
                    <a:pt x="30" y="1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3" y="17"/>
                    <a:pt x="23" y="18"/>
                  </a:cubicBezTo>
                  <a:cubicBezTo>
                    <a:pt x="23" y="27"/>
                    <a:pt x="15" y="35"/>
                    <a:pt x="6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93" y="152"/>
                    <a:pt x="93" y="152"/>
                    <a:pt x="93" y="152"/>
                  </a:cubicBezTo>
                  <a:cubicBezTo>
                    <a:pt x="93" y="135"/>
                    <a:pt x="93" y="135"/>
                    <a:pt x="93" y="135"/>
                  </a:cubicBezTo>
                  <a:cubicBezTo>
                    <a:pt x="93" y="135"/>
                    <a:pt x="93" y="135"/>
                    <a:pt x="93" y="135"/>
                  </a:cubicBezTo>
                  <a:lnTo>
                    <a:pt x="82" y="87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286"/>
            <p:cNvSpPr/>
            <p:nvPr/>
          </p:nvSpPr>
          <p:spPr bwMode="auto">
            <a:xfrm>
              <a:off x="997" y="167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287"/>
            <p:cNvSpPr/>
            <p:nvPr/>
          </p:nvSpPr>
          <p:spPr bwMode="auto">
            <a:xfrm>
              <a:off x="1075" y="1761"/>
              <a:ext cx="299" cy="293"/>
            </a:xfrm>
            <a:custGeom>
              <a:avLst/>
              <a:gdLst>
                <a:gd name="T0" fmla="*/ 125 w 203"/>
                <a:gd name="T1" fmla="*/ 56 h 199"/>
                <a:gd name="T2" fmla="*/ 0 w 203"/>
                <a:gd name="T3" fmla="*/ 142 h 199"/>
                <a:gd name="T4" fmla="*/ 57 w 203"/>
                <a:gd name="T5" fmla="*/ 199 h 199"/>
                <a:gd name="T6" fmla="*/ 163 w 203"/>
                <a:gd name="T7" fmla="*/ 199 h 199"/>
                <a:gd name="T8" fmla="*/ 203 w 203"/>
                <a:gd name="T9" fmla="*/ 159 h 199"/>
                <a:gd name="T10" fmla="*/ 203 w 203"/>
                <a:gd name="T11" fmla="*/ 64 h 199"/>
                <a:gd name="T12" fmla="*/ 139 w 203"/>
                <a:gd name="T13" fmla="*/ 0 h 199"/>
                <a:gd name="T14" fmla="*/ 125 w 203"/>
                <a:gd name="T15" fmla="*/ 5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3" h="199">
                  <a:moveTo>
                    <a:pt x="125" y="56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163" y="199"/>
                    <a:pt x="163" y="199"/>
                    <a:pt x="163" y="199"/>
                  </a:cubicBezTo>
                  <a:cubicBezTo>
                    <a:pt x="185" y="199"/>
                    <a:pt x="203" y="181"/>
                    <a:pt x="203" y="159"/>
                  </a:cubicBezTo>
                  <a:cubicBezTo>
                    <a:pt x="203" y="64"/>
                    <a:pt x="203" y="64"/>
                    <a:pt x="203" y="64"/>
                  </a:cubicBezTo>
                  <a:cubicBezTo>
                    <a:pt x="139" y="0"/>
                    <a:pt x="139" y="0"/>
                    <a:pt x="139" y="0"/>
                  </a:cubicBezTo>
                  <a:lnTo>
                    <a:pt x="125" y="56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288"/>
            <p:cNvSpPr/>
            <p:nvPr/>
          </p:nvSpPr>
          <p:spPr bwMode="auto">
            <a:xfrm>
              <a:off x="1088" y="1761"/>
              <a:ext cx="195" cy="59"/>
            </a:xfrm>
            <a:custGeom>
              <a:avLst/>
              <a:gdLst>
                <a:gd name="T0" fmla="*/ 0 w 132"/>
                <a:gd name="T1" fmla="*/ 28 h 40"/>
                <a:gd name="T2" fmla="*/ 66 w 132"/>
                <a:gd name="T3" fmla="*/ 40 h 40"/>
                <a:gd name="T4" fmla="*/ 132 w 132"/>
                <a:gd name="T5" fmla="*/ 28 h 40"/>
                <a:gd name="T6" fmla="*/ 130 w 132"/>
                <a:gd name="T7" fmla="*/ 0 h 40"/>
                <a:gd name="T8" fmla="*/ 66 w 132"/>
                <a:gd name="T9" fmla="*/ 11 h 40"/>
                <a:gd name="T10" fmla="*/ 2 w 132"/>
                <a:gd name="T11" fmla="*/ 0 h 40"/>
                <a:gd name="T12" fmla="*/ 2 w 132"/>
                <a:gd name="T13" fmla="*/ 0 h 40"/>
                <a:gd name="T14" fmla="*/ 0 w 132"/>
                <a:gd name="T1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40">
                  <a:moveTo>
                    <a:pt x="0" y="28"/>
                  </a:moveTo>
                  <a:cubicBezTo>
                    <a:pt x="0" y="35"/>
                    <a:pt x="30" y="40"/>
                    <a:pt x="66" y="40"/>
                  </a:cubicBezTo>
                  <a:cubicBezTo>
                    <a:pt x="102" y="40"/>
                    <a:pt x="132" y="35"/>
                    <a:pt x="132" y="28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6"/>
                    <a:pt x="101" y="11"/>
                    <a:pt x="66" y="11"/>
                  </a:cubicBezTo>
                  <a:cubicBezTo>
                    <a:pt x="31" y="11"/>
                    <a:pt x="2" y="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676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289"/>
            <p:cNvSpPr/>
            <p:nvPr/>
          </p:nvSpPr>
          <p:spPr bwMode="auto">
            <a:xfrm>
              <a:off x="1073" y="1815"/>
              <a:ext cx="225" cy="170"/>
            </a:xfrm>
            <a:custGeom>
              <a:avLst/>
              <a:gdLst>
                <a:gd name="T0" fmla="*/ 152 w 152"/>
                <a:gd name="T1" fmla="*/ 103 h 115"/>
                <a:gd name="T2" fmla="*/ 143 w 152"/>
                <a:gd name="T3" fmla="*/ 0 h 115"/>
                <a:gd name="T4" fmla="*/ 139 w 152"/>
                <a:gd name="T5" fmla="*/ 2 h 115"/>
                <a:gd name="T6" fmla="*/ 124 w 152"/>
                <a:gd name="T7" fmla="*/ 6 h 115"/>
                <a:gd name="T8" fmla="*/ 76 w 152"/>
                <a:gd name="T9" fmla="*/ 9 h 115"/>
                <a:gd name="T10" fmla="*/ 28 w 152"/>
                <a:gd name="T11" fmla="*/ 6 h 115"/>
                <a:gd name="T12" fmla="*/ 13 w 152"/>
                <a:gd name="T13" fmla="*/ 2 h 115"/>
                <a:gd name="T14" fmla="*/ 9 w 152"/>
                <a:gd name="T15" fmla="*/ 0 h 115"/>
                <a:gd name="T16" fmla="*/ 0 w 152"/>
                <a:gd name="T17" fmla="*/ 103 h 115"/>
                <a:gd name="T18" fmla="*/ 0 w 152"/>
                <a:gd name="T19" fmla="*/ 103 h 115"/>
                <a:gd name="T20" fmla="*/ 0 w 152"/>
                <a:gd name="T21" fmla="*/ 103 h 115"/>
                <a:gd name="T22" fmla="*/ 0 w 152"/>
                <a:gd name="T23" fmla="*/ 103 h 115"/>
                <a:gd name="T24" fmla="*/ 76 w 152"/>
                <a:gd name="T25" fmla="*/ 115 h 115"/>
                <a:gd name="T26" fmla="*/ 152 w 152"/>
                <a:gd name="T27" fmla="*/ 103 h 115"/>
                <a:gd name="T28" fmla="*/ 152 w 152"/>
                <a:gd name="T29" fmla="*/ 103 h 115"/>
                <a:gd name="T30" fmla="*/ 152 w 152"/>
                <a:gd name="T31" fmla="*/ 103 h 115"/>
                <a:gd name="T32" fmla="*/ 152 w 152"/>
                <a:gd name="T33" fmla="*/ 10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2" h="115">
                  <a:moveTo>
                    <a:pt x="152" y="103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142" y="0"/>
                    <a:pt x="141" y="1"/>
                    <a:pt x="139" y="2"/>
                  </a:cubicBezTo>
                  <a:cubicBezTo>
                    <a:pt x="135" y="3"/>
                    <a:pt x="130" y="5"/>
                    <a:pt x="124" y="6"/>
                  </a:cubicBezTo>
                  <a:cubicBezTo>
                    <a:pt x="111" y="8"/>
                    <a:pt x="94" y="9"/>
                    <a:pt x="76" y="9"/>
                  </a:cubicBezTo>
                  <a:cubicBezTo>
                    <a:pt x="58" y="9"/>
                    <a:pt x="41" y="8"/>
                    <a:pt x="28" y="6"/>
                  </a:cubicBezTo>
                  <a:cubicBezTo>
                    <a:pt x="22" y="5"/>
                    <a:pt x="17" y="3"/>
                    <a:pt x="13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9"/>
                    <a:pt x="34" y="115"/>
                    <a:pt x="76" y="115"/>
                  </a:cubicBezTo>
                  <a:cubicBezTo>
                    <a:pt x="118" y="115"/>
                    <a:pt x="152" y="109"/>
                    <a:pt x="152" y="103"/>
                  </a:cubicBezTo>
                  <a:cubicBezTo>
                    <a:pt x="152" y="103"/>
                    <a:pt x="152" y="103"/>
                    <a:pt x="152" y="103"/>
                  </a:cubicBezTo>
                  <a:cubicBezTo>
                    <a:pt x="152" y="103"/>
                    <a:pt x="152" y="103"/>
                    <a:pt x="152" y="103"/>
                  </a:cubicBezTo>
                  <a:cubicBezTo>
                    <a:pt x="152" y="103"/>
                    <a:pt x="152" y="103"/>
                    <a:pt x="152" y="103"/>
                  </a:cubicBezTo>
                  <a:close/>
                </a:path>
              </a:pathLst>
            </a:custGeom>
            <a:solidFill>
              <a:srgbClr val="676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290"/>
            <p:cNvSpPr/>
            <p:nvPr/>
          </p:nvSpPr>
          <p:spPr bwMode="auto">
            <a:xfrm>
              <a:off x="1087" y="1802"/>
              <a:ext cx="197" cy="26"/>
            </a:xfrm>
            <a:custGeom>
              <a:avLst/>
              <a:gdLst>
                <a:gd name="T0" fmla="*/ 133 w 134"/>
                <a:gd name="T1" fmla="*/ 0 h 18"/>
                <a:gd name="T2" fmla="*/ 133 w 134"/>
                <a:gd name="T3" fmla="*/ 0 h 18"/>
                <a:gd name="T4" fmla="*/ 133 w 134"/>
                <a:gd name="T5" fmla="*/ 0 h 18"/>
                <a:gd name="T6" fmla="*/ 67 w 134"/>
                <a:gd name="T7" fmla="*/ 12 h 18"/>
                <a:gd name="T8" fmla="*/ 67 w 134"/>
                <a:gd name="T9" fmla="*/ 12 h 18"/>
                <a:gd name="T10" fmla="*/ 67 w 134"/>
                <a:gd name="T11" fmla="*/ 12 h 18"/>
                <a:gd name="T12" fmla="*/ 1 w 134"/>
                <a:gd name="T13" fmla="*/ 0 h 18"/>
                <a:gd name="T14" fmla="*/ 1 w 134"/>
                <a:gd name="T15" fmla="*/ 0 h 18"/>
                <a:gd name="T16" fmla="*/ 1 w 134"/>
                <a:gd name="T17" fmla="*/ 0 h 18"/>
                <a:gd name="T18" fmla="*/ 0 w 134"/>
                <a:gd name="T19" fmla="*/ 9 h 18"/>
                <a:gd name="T20" fmla="*/ 4 w 134"/>
                <a:gd name="T21" fmla="*/ 11 h 18"/>
                <a:gd name="T22" fmla="*/ 19 w 134"/>
                <a:gd name="T23" fmla="*/ 15 h 18"/>
                <a:gd name="T24" fmla="*/ 67 w 134"/>
                <a:gd name="T25" fmla="*/ 18 h 18"/>
                <a:gd name="T26" fmla="*/ 67 w 134"/>
                <a:gd name="T27" fmla="*/ 18 h 18"/>
                <a:gd name="T28" fmla="*/ 67 w 134"/>
                <a:gd name="T29" fmla="*/ 18 h 18"/>
                <a:gd name="T30" fmla="*/ 115 w 134"/>
                <a:gd name="T31" fmla="*/ 15 h 18"/>
                <a:gd name="T32" fmla="*/ 130 w 134"/>
                <a:gd name="T33" fmla="*/ 11 h 18"/>
                <a:gd name="T34" fmla="*/ 134 w 134"/>
                <a:gd name="T35" fmla="*/ 9 h 18"/>
                <a:gd name="T36" fmla="*/ 133 w 134"/>
                <a:gd name="T3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4" h="18">
                  <a:moveTo>
                    <a:pt x="133" y="0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3" y="7"/>
                    <a:pt x="103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31" y="12"/>
                    <a:pt x="1" y="7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2" y="10"/>
                    <a:pt x="4" y="11"/>
                  </a:cubicBezTo>
                  <a:cubicBezTo>
                    <a:pt x="8" y="12"/>
                    <a:pt x="13" y="14"/>
                    <a:pt x="19" y="15"/>
                  </a:cubicBezTo>
                  <a:cubicBezTo>
                    <a:pt x="32" y="17"/>
                    <a:pt x="49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85" y="18"/>
                    <a:pt x="102" y="17"/>
                    <a:pt x="115" y="15"/>
                  </a:cubicBezTo>
                  <a:cubicBezTo>
                    <a:pt x="121" y="14"/>
                    <a:pt x="126" y="12"/>
                    <a:pt x="130" y="11"/>
                  </a:cubicBezTo>
                  <a:cubicBezTo>
                    <a:pt x="132" y="10"/>
                    <a:pt x="133" y="10"/>
                    <a:pt x="134" y="9"/>
                  </a:cubicBezTo>
                  <a:lnTo>
                    <a:pt x="133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291"/>
            <p:cNvSpPr/>
            <p:nvPr/>
          </p:nvSpPr>
          <p:spPr bwMode="auto">
            <a:xfrm>
              <a:off x="406" y="167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292"/>
            <p:cNvSpPr/>
            <p:nvPr/>
          </p:nvSpPr>
          <p:spPr bwMode="auto">
            <a:xfrm>
              <a:off x="499" y="1766"/>
              <a:ext cx="285" cy="288"/>
            </a:xfrm>
            <a:custGeom>
              <a:avLst/>
              <a:gdLst>
                <a:gd name="T0" fmla="*/ 103 w 193"/>
                <a:gd name="T1" fmla="*/ 25 h 195"/>
                <a:gd name="T2" fmla="*/ 86 w 193"/>
                <a:gd name="T3" fmla="*/ 8 h 195"/>
                <a:gd name="T4" fmla="*/ 61 w 193"/>
                <a:gd name="T5" fmla="*/ 0 h 195"/>
                <a:gd name="T6" fmla="*/ 18 w 193"/>
                <a:gd name="T7" fmla="*/ 23 h 195"/>
                <a:gd name="T8" fmla="*/ 12 w 193"/>
                <a:gd name="T9" fmla="*/ 49 h 195"/>
                <a:gd name="T10" fmla="*/ 45 w 193"/>
                <a:gd name="T11" fmla="*/ 82 h 195"/>
                <a:gd name="T12" fmla="*/ 0 w 193"/>
                <a:gd name="T13" fmla="*/ 127 h 195"/>
                <a:gd name="T14" fmla="*/ 68 w 193"/>
                <a:gd name="T15" fmla="*/ 195 h 195"/>
                <a:gd name="T16" fmla="*/ 153 w 193"/>
                <a:gd name="T17" fmla="*/ 195 h 195"/>
                <a:gd name="T18" fmla="*/ 193 w 193"/>
                <a:gd name="T19" fmla="*/ 155 h 195"/>
                <a:gd name="T20" fmla="*/ 193 w 193"/>
                <a:gd name="T21" fmla="*/ 100 h 195"/>
                <a:gd name="T22" fmla="*/ 110 w 193"/>
                <a:gd name="T23" fmla="*/ 18 h 195"/>
                <a:gd name="T24" fmla="*/ 103 w 193"/>
                <a:gd name="T25" fmla="*/ 2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3" h="195">
                  <a:moveTo>
                    <a:pt x="103" y="25"/>
                  </a:moveTo>
                  <a:cubicBezTo>
                    <a:pt x="86" y="8"/>
                    <a:pt x="86" y="8"/>
                    <a:pt x="86" y="8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68" y="195"/>
                    <a:pt x="68" y="195"/>
                    <a:pt x="68" y="195"/>
                  </a:cubicBezTo>
                  <a:cubicBezTo>
                    <a:pt x="153" y="195"/>
                    <a:pt x="153" y="195"/>
                    <a:pt x="153" y="195"/>
                  </a:cubicBezTo>
                  <a:cubicBezTo>
                    <a:pt x="175" y="195"/>
                    <a:pt x="193" y="177"/>
                    <a:pt x="193" y="155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10" y="18"/>
                    <a:pt x="110" y="18"/>
                    <a:pt x="110" y="18"/>
                  </a:cubicBezTo>
                  <a:lnTo>
                    <a:pt x="103" y="25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293"/>
            <p:cNvSpPr>
              <a:spLocks noEditPoints="1"/>
            </p:cNvSpPr>
            <p:nvPr/>
          </p:nvSpPr>
          <p:spPr bwMode="auto">
            <a:xfrm>
              <a:off x="483" y="1763"/>
              <a:ext cx="224" cy="204"/>
            </a:xfrm>
            <a:custGeom>
              <a:avLst/>
              <a:gdLst>
                <a:gd name="T0" fmla="*/ 152 w 152"/>
                <a:gd name="T1" fmla="*/ 74 h 138"/>
                <a:gd name="T2" fmla="*/ 76 w 152"/>
                <a:gd name="T3" fmla="*/ 0 h 138"/>
                <a:gd name="T4" fmla="*/ 0 w 152"/>
                <a:gd name="T5" fmla="*/ 74 h 138"/>
                <a:gd name="T6" fmla="*/ 0 w 152"/>
                <a:gd name="T7" fmla="*/ 74 h 138"/>
                <a:gd name="T8" fmla="*/ 0 w 152"/>
                <a:gd name="T9" fmla="*/ 104 h 138"/>
                <a:gd name="T10" fmla="*/ 35 w 152"/>
                <a:gd name="T11" fmla="*/ 138 h 138"/>
                <a:gd name="T12" fmla="*/ 117 w 152"/>
                <a:gd name="T13" fmla="*/ 138 h 138"/>
                <a:gd name="T14" fmla="*/ 152 w 152"/>
                <a:gd name="T15" fmla="*/ 104 h 138"/>
                <a:gd name="T16" fmla="*/ 152 w 152"/>
                <a:gd name="T17" fmla="*/ 74 h 138"/>
                <a:gd name="T18" fmla="*/ 76 w 152"/>
                <a:gd name="T19" fmla="*/ 75 h 138"/>
                <a:gd name="T20" fmla="*/ 42 w 152"/>
                <a:gd name="T21" fmla="*/ 40 h 138"/>
                <a:gd name="T22" fmla="*/ 76 w 152"/>
                <a:gd name="T23" fmla="*/ 6 h 138"/>
                <a:gd name="T24" fmla="*/ 110 w 152"/>
                <a:gd name="T25" fmla="*/ 40 h 138"/>
                <a:gd name="T26" fmla="*/ 76 w 152"/>
                <a:gd name="T27" fmla="*/ 7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" h="138">
                  <a:moveTo>
                    <a:pt x="152" y="74"/>
                  </a:moveTo>
                  <a:cubicBezTo>
                    <a:pt x="151" y="50"/>
                    <a:pt x="117" y="0"/>
                    <a:pt x="76" y="0"/>
                  </a:cubicBezTo>
                  <a:cubicBezTo>
                    <a:pt x="35" y="0"/>
                    <a:pt x="1" y="50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23"/>
                    <a:pt x="16" y="138"/>
                    <a:pt x="35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36" y="138"/>
                    <a:pt x="152" y="123"/>
                    <a:pt x="152" y="104"/>
                  </a:cubicBezTo>
                  <a:cubicBezTo>
                    <a:pt x="152" y="74"/>
                    <a:pt x="152" y="74"/>
                    <a:pt x="152" y="74"/>
                  </a:cubicBezTo>
                  <a:close/>
                  <a:moveTo>
                    <a:pt x="76" y="75"/>
                  </a:moveTo>
                  <a:cubicBezTo>
                    <a:pt x="57" y="74"/>
                    <a:pt x="42" y="59"/>
                    <a:pt x="42" y="40"/>
                  </a:cubicBezTo>
                  <a:cubicBezTo>
                    <a:pt x="42" y="22"/>
                    <a:pt x="57" y="6"/>
                    <a:pt x="76" y="6"/>
                  </a:cubicBezTo>
                  <a:cubicBezTo>
                    <a:pt x="95" y="6"/>
                    <a:pt x="110" y="22"/>
                    <a:pt x="110" y="40"/>
                  </a:cubicBezTo>
                  <a:cubicBezTo>
                    <a:pt x="110" y="59"/>
                    <a:pt x="95" y="75"/>
                    <a:pt x="76" y="75"/>
                  </a:cubicBez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294"/>
            <p:cNvSpPr/>
            <p:nvPr/>
          </p:nvSpPr>
          <p:spPr bwMode="auto">
            <a:xfrm>
              <a:off x="569" y="1865"/>
              <a:ext cx="53" cy="64"/>
            </a:xfrm>
            <a:custGeom>
              <a:avLst/>
              <a:gdLst>
                <a:gd name="T0" fmla="*/ 18 w 36"/>
                <a:gd name="T1" fmla="*/ 6 h 43"/>
                <a:gd name="T2" fmla="*/ 0 w 36"/>
                <a:gd name="T3" fmla="*/ 0 h 43"/>
                <a:gd name="T4" fmla="*/ 0 w 36"/>
                <a:gd name="T5" fmla="*/ 43 h 43"/>
                <a:gd name="T6" fmla="*/ 36 w 36"/>
                <a:gd name="T7" fmla="*/ 43 h 43"/>
                <a:gd name="T8" fmla="*/ 36 w 36"/>
                <a:gd name="T9" fmla="*/ 0 h 43"/>
                <a:gd name="T10" fmla="*/ 18 w 36"/>
                <a:gd name="T11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3">
                  <a:moveTo>
                    <a:pt x="18" y="6"/>
                  </a:moveTo>
                  <a:cubicBezTo>
                    <a:pt x="11" y="6"/>
                    <a:pt x="5" y="4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4"/>
                    <a:pt x="24" y="6"/>
                    <a:pt x="18" y="6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Oval 295"/>
            <p:cNvSpPr>
              <a:spLocks noChangeArrowheads="1"/>
            </p:cNvSpPr>
            <p:nvPr/>
          </p:nvSpPr>
          <p:spPr bwMode="auto">
            <a:xfrm>
              <a:off x="586" y="1898"/>
              <a:ext cx="18" cy="18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296"/>
            <p:cNvSpPr/>
            <p:nvPr/>
          </p:nvSpPr>
          <p:spPr bwMode="auto">
            <a:xfrm>
              <a:off x="6899" y="108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297"/>
            <p:cNvSpPr/>
            <p:nvPr/>
          </p:nvSpPr>
          <p:spPr bwMode="auto">
            <a:xfrm>
              <a:off x="6986" y="1182"/>
              <a:ext cx="290" cy="282"/>
            </a:xfrm>
            <a:custGeom>
              <a:avLst/>
              <a:gdLst>
                <a:gd name="T0" fmla="*/ 138 w 197"/>
                <a:gd name="T1" fmla="*/ 18 h 191"/>
                <a:gd name="T2" fmla="*/ 134 w 197"/>
                <a:gd name="T3" fmla="*/ 18 h 191"/>
                <a:gd name="T4" fmla="*/ 115 w 197"/>
                <a:gd name="T5" fmla="*/ 0 h 191"/>
                <a:gd name="T6" fmla="*/ 97 w 197"/>
                <a:gd name="T7" fmla="*/ 18 h 191"/>
                <a:gd name="T8" fmla="*/ 95 w 197"/>
                <a:gd name="T9" fmla="*/ 18 h 191"/>
                <a:gd name="T10" fmla="*/ 95 w 197"/>
                <a:gd name="T11" fmla="*/ 20 h 191"/>
                <a:gd name="T12" fmla="*/ 79 w 197"/>
                <a:gd name="T13" fmla="*/ 36 h 191"/>
                <a:gd name="T14" fmla="*/ 63 w 197"/>
                <a:gd name="T15" fmla="*/ 13 h 191"/>
                <a:gd name="T16" fmla="*/ 0 w 197"/>
                <a:gd name="T17" fmla="*/ 22 h 191"/>
                <a:gd name="T18" fmla="*/ 16 w 197"/>
                <a:gd name="T19" fmla="*/ 63 h 191"/>
                <a:gd name="T20" fmla="*/ 57 w 197"/>
                <a:gd name="T21" fmla="*/ 75 h 191"/>
                <a:gd name="T22" fmla="*/ 39 w 197"/>
                <a:gd name="T23" fmla="*/ 93 h 191"/>
                <a:gd name="T24" fmla="*/ 59 w 197"/>
                <a:gd name="T25" fmla="*/ 114 h 191"/>
                <a:gd name="T26" fmla="*/ 66 w 197"/>
                <a:gd name="T27" fmla="*/ 136 h 191"/>
                <a:gd name="T28" fmla="*/ 27 w 197"/>
                <a:gd name="T29" fmla="*/ 151 h 191"/>
                <a:gd name="T30" fmla="*/ 67 w 197"/>
                <a:gd name="T31" fmla="*/ 191 h 191"/>
                <a:gd name="T32" fmla="*/ 157 w 197"/>
                <a:gd name="T33" fmla="*/ 191 h 191"/>
                <a:gd name="T34" fmla="*/ 197 w 197"/>
                <a:gd name="T35" fmla="*/ 151 h 191"/>
                <a:gd name="T36" fmla="*/ 197 w 197"/>
                <a:gd name="T37" fmla="*/ 64 h 191"/>
                <a:gd name="T38" fmla="*/ 144 w 197"/>
                <a:gd name="T39" fmla="*/ 11 h 191"/>
                <a:gd name="T40" fmla="*/ 138 w 197"/>
                <a:gd name="T41" fmla="*/ 1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7" h="191">
                  <a:moveTo>
                    <a:pt x="138" y="18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66" y="136"/>
                    <a:pt x="66" y="136"/>
                    <a:pt x="66" y="136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157" y="191"/>
                    <a:pt x="157" y="191"/>
                    <a:pt x="157" y="191"/>
                  </a:cubicBezTo>
                  <a:cubicBezTo>
                    <a:pt x="179" y="191"/>
                    <a:pt x="197" y="173"/>
                    <a:pt x="197" y="15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44" y="11"/>
                    <a:pt x="144" y="11"/>
                    <a:pt x="144" y="11"/>
                  </a:cubicBezTo>
                  <a:lnTo>
                    <a:pt x="138" y="18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298"/>
            <p:cNvSpPr/>
            <p:nvPr/>
          </p:nvSpPr>
          <p:spPr bwMode="auto">
            <a:xfrm>
              <a:off x="7026" y="1334"/>
              <a:ext cx="124" cy="71"/>
            </a:xfrm>
            <a:custGeom>
              <a:avLst/>
              <a:gdLst>
                <a:gd name="T0" fmla="*/ 53 w 84"/>
                <a:gd name="T1" fmla="*/ 0 h 48"/>
                <a:gd name="T2" fmla="*/ 53 w 84"/>
                <a:gd name="T3" fmla="*/ 0 h 48"/>
                <a:gd name="T4" fmla="*/ 41 w 84"/>
                <a:gd name="T5" fmla="*/ 2 h 48"/>
                <a:gd name="T6" fmla="*/ 30 w 84"/>
                <a:gd name="T7" fmla="*/ 0 h 48"/>
                <a:gd name="T8" fmla="*/ 30 w 84"/>
                <a:gd name="T9" fmla="*/ 31 h 48"/>
                <a:gd name="T10" fmla="*/ 0 w 84"/>
                <a:gd name="T11" fmla="*/ 48 h 48"/>
                <a:gd name="T12" fmla="*/ 84 w 84"/>
                <a:gd name="T13" fmla="*/ 48 h 48"/>
                <a:gd name="T14" fmla="*/ 53 w 84"/>
                <a:gd name="T15" fmla="*/ 31 h 48"/>
                <a:gd name="T16" fmla="*/ 53 w 84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48">
                  <a:moveTo>
                    <a:pt x="5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0" y="1"/>
                    <a:pt x="45" y="2"/>
                    <a:pt x="41" y="2"/>
                  </a:cubicBezTo>
                  <a:cubicBezTo>
                    <a:pt x="37" y="2"/>
                    <a:pt x="34" y="1"/>
                    <a:pt x="30" y="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53" y="31"/>
                    <a:pt x="53" y="31"/>
                    <a:pt x="53" y="31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299"/>
            <p:cNvSpPr/>
            <p:nvPr/>
          </p:nvSpPr>
          <p:spPr bwMode="auto">
            <a:xfrm>
              <a:off x="6977" y="1198"/>
              <a:ext cx="52" cy="103"/>
            </a:xfrm>
            <a:custGeom>
              <a:avLst/>
              <a:gdLst>
                <a:gd name="T0" fmla="*/ 29 w 35"/>
                <a:gd name="T1" fmla="*/ 50 h 70"/>
                <a:gd name="T2" fmla="*/ 17 w 35"/>
                <a:gd name="T3" fmla="*/ 31 h 70"/>
                <a:gd name="T4" fmla="*/ 12 w 35"/>
                <a:gd name="T5" fmla="*/ 12 h 70"/>
                <a:gd name="T6" fmla="*/ 29 w 35"/>
                <a:gd name="T7" fmla="*/ 12 h 70"/>
                <a:gd name="T8" fmla="*/ 29 w 35"/>
                <a:gd name="T9" fmla="*/ 0 h 70"/>
                <a:gd name="T10" fmla="*/ 0 w 35"/>
                <a:gd name="T11" fmla="*/ 0 h 70"/>
                <a:gd name="T12" fmla="*/ 0 w 35"/>
                <a:gd name="T13" fmla="*/ 0 h 70"/>
                <a:gd name="T14" fmla="*/ 0 w 35"/>
                <a:gd name="T15" fmla="*/ 12 h 70"/>
                <a:gd name="T16" fmla="*/ 35 w 35"/>
                <a:gd name="T17" fmla="*/ 70 h 70"/>
                <a:gd name="T18" fmla="*/ 29 w 35"/>
                <a:gd name="T19" fmla="*/ 5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70">
                  <a:moveTo>
                    <a:pt x="29" y="50"/>
                  </a:moveTo>
                  <a:cubicBezTo>
                    <a:pt x="24" y="44"/>
                    <a:pt x="20" y="38"/>
                    <a:pt x="17" y="31"/>
                  </a:cubicBezTo>
                  <a:cubicBezTo>
                    <a:pt x="14" y="25"/>
                    <a:pt x="13" y="18"/>
                    <a:pt x="12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36"/>
                    <a:pt x="16" y="57"/>
                    <a:pt x="35" y="70"/>
                  </a:cubicBezTo>
                  <a:cubicBezTo>
                    <a:pt x="31" y="63"/>
                    <a:pt x="29" y="49"/>
                    <a:pt x="29" y="5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300"/>
            <p:cNvSpPr/>
            <p:nvPr/>
          </p:nvSpPr>
          <p:spPr bwMode="auto">
            <a:xfrm>
              <a:off x="7147" y="1198"/>
              <a:ext cx="51" cy="103"/>
            </a:xfrm>
            <a:custGeom>
              <a:avLst/>
              <a:gdLst>
                <a:gd name="T0" fmla="*/ 35 w 35"/>
                <a:gd name="T1" fmla="*/ 0 h 70"/>
                <a:gd name="T2" fmla="*/ 6 w 35"/>
                <a:gd name="T3" fmla="*/ 0 h 70"/>
                <a:gd name="T4" fmla="*/ 6 w 35"/>
                <a:gd name="T5" fmla="*/ 12 h 70"/>
                <a:gd name="T6" fmla="*/ 23 w 35"/>
                <a:gd name="T7" fmla="*/ 12 h 70"/>
                <a:gd name="T8" fmla="*/ 18 w 35"/>
                <a:gd name="T9" fmla="*/ 31 h 70"/>
                <a:gd name="T10" fmla="*/ 6 w 35"/>
                <a:gd name="T11" fmla="*/ 50 h 70"/>
                <a:gd name="T12" fmla="*/ 0 w 35"/>
                <a:gd name="T13" fmla="*/ 70 h 70"/>
                <a:gd name="T14" fmla="*/ 35 w 35"/>
                <a:gd name="T15" fmla="*/ 12 h 70"/>
                <a:gd name="T16" fmla="*/ 35 w 35"/>
                <a:gd name="T1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70">
                  <a:moveTo>
                    <a:pt x="3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8"/>
                    <a:pt x="21" y="25"/>
                    <a:pt x="18" y="31"/>
                  </a:cubicBezTo>
                  <a:cubicBezTo>
                    <a:pt x="15" y="38"/>
                    <a:pt x="11" y="44"/>
                    <a:pt x="6" y="50"/>
                  </a:cubicBezTo>
                  <a:cubicBezTo>
                    <a:pt x="6" y="49"/>
                    <a:pt x="4" y="63"/>
                    <a:pt x="0" y="70"/>
                  </a:cubicBezTo>
                  <a:cubicBezTo>
                    <a:pt x="19" y="57"/>
                    <a:pt x="33" y="36"/>
                    <a:pt x="35" y="12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301"/>
            <p:cNvSpPr/>
            <p:nvPr/>
          </p:nvSpPr>
          <p:spPr bwMode="auto">
            <a:xfrm>
              <a:off x="7020" y="1182"/>
              <a:ext cx="135" cy="155"/>
            </a:xfrm>
            <a:custGeom>
              <a:avLst/>
              <a:gdLst>
                <a:gd name="T0" fmla="*/ 0 w 92"/>
                <a:gd name="T1" fmla="*/ 0 h 105"/>
                <a:gd name="T2" fmla="*/ 0 w 92"/>
                <a:gd name="T3" fmla="*/ 58 h 105"/>
                <a:gd name="T4" fmla="*/ 46 w 92"/>
                <a:gd name="T5" fmla="*/ 105 h 105"/>
                <a:gd name="T6" fmla="*/ 92 w 92"/>
                <a:gd name="T7" fmla="*/ 58 h 105"/>
                <a:gd name="T8" fmla="*/ 92 w 92"/>
                <a:gd name="T9" fmla="*/ 0 h 105"/>
                <a:gd name="T10" fmla="*/ 0 w 92"/>
                <a:gd name="T1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05">
                  <a:moveTo>
                    <a:pt x="0" y="0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84"/>
                    <a:pt x="20" y="105"/>
                    <a:pt x="46" y="105"/>
                  </a:cubicBezTo>
                  <a:cubicBezTo>
                    <a:pt x="72" y="105"/>
                    <a:pt x="92" y="84"/>
                    <a:pt x="92" y="58"/>
                  </a:cubicBezTo>
                  <a:cubicBezTo>
                    <a:pt x="92" y="0"/>
                    <a:pt x="92" y="0"/>
                    <a:pt x="9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302"/>
            <p:cNvSpPr/>
            <p:nvPr/>
          </p:nvSpPr>
          <p:spPr bwMode="auto">
            <a:xfrm>
              <a:off x="7054" y="1223"/>
              <a:ext cx="68" cy="66"/>
            </a:xfrm>
            <a:custGeom>
              <a:avLst/>
              <a:gdLst>
                <a:gd name="T0" fmla="*/ 44 w 68"/>
                <a:gd name="T1" fmla="*/ 22 h 66"/>
                <a:gd name="T2" fmla="*/ 34 w 68"/>
                <a:gd name="T3" fmla="*/ 0 h 66"/>
                <a:gd name="T4" fmla="*/ 23 w 68"/>
                <a:gd name="T5" fmla="*/ 22 h 66"/>
                <a:gd name="T6" fmla="*/ 0 w 68"/>
                <a:gd name="T7" fmla="*/ 25 h 66"/>
                <a:gd name="T8" fmla="*/ 16 w 68"/>
                <a:gd name="T9" fmla="*/ 43 h 66"/>
                <a:gd name="T10" fmla="*/ 13 w 68"/>
                <a:gd name="T11" fmla="*/ 66 h 66"/>
                <a:gd name="T12" fmla="*/ 34 w 68"/>
                <a:gd name="T13" fmla="*/ 55 h 66"/>
                <a:gd name="T14" fmla="*/ 54 w 68"/>
                <a:gd name="T15" fmla="*/ 66 h 66"/>
                <a:gd name="T16" fmla="*/ 51 w 68"/>
                <a:gd name="T17" fmla="*/ 43 h 66"/>
                <a:gd name="T18" fmla="*/ 68 w 68"/>
                <a:gd name="T19" fmla="*/ 25 h 66"/>
                <a:gd name="T20" fmla="*/ 44 w 68"/>
                <a:gd name="T21" fmla="*/ 2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66">
                  <a:moveTo>
                    <a:pt x="44" y="22"/>
                  </a:moveTo>
                  <a:lnTo>
                    <a:pt x="34" y="0"/>
                  </a:lnTo>
                  <a:lnTo>
                    <a:pt x="23" y="22"/>
                  </a:lnTo>
                  <a:lnTo>
                    <a:pt x="0" y="25"/>
                  </a:lnTo>
                  <a:lnTo>
                    <a:pt x="16" y="43"/>
                  </a:lnTo>
                  <a:lnTo>
                    <a:pt x="13" y="66"/>
                  </a:lnTo>
                  <a:lnTo>
                    <a:pt x="34" y="55"/>
                  </a:lnTo>
                  <a:lnTo>
                    <a:pt x="54" y="66"/>
                  </a:lnTo>
                  <a:lnTo>
                    <a:pt x="51" y="43"/>
                  </a:lnTo>
                  <a:lnTo>
                    <a:pt x="68" y="25"/>
                  </a:lnTo>
                  <a:lnTo>
                    <a:pt x="44" y="22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303"/>
            <p:cNvSpPr/>
            <p:nvPr/>
          </p:nvSpPr>
          <p:spPr bwMode="auto">
            <a:xfrm>
              <a:off x="6309" y="108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304"/>
            <p:cNvSpPr/>
            <p:nvPr/>
          </p:nvSpPr>
          <p:spPr bwMode="auto">
            <a:xfrm>
              <a:off x="6396" y="1182"/>
              <a:ext cx="290" cy="282"/>
            </a:xfrm>
            <a:custGeom>
              <a:avLst/>
              <a:gdLst>
                <a:gd name="T0" fmla="*/ 138 w 197"/>
                <a:gd name="T1" fmla="*/ 18 h 191"/>
                <a:gd name="T2" fmla="*/ 134 w 197"/>
                <a:gd name="T3" fmla="*/ 18 h 191"/>
                <a:gd name="T4" fmla="*/ 115 w 197"/>
                <a:gd name="T5" fmla="*/ 0 h 191"/>
                <a:gd name="T6" fmla="*/ 97 w 197"/>
                <a:gd name="T7" fmla="*/ 18 h 191"/>
                <a:gd name="T8" fmla="*/ 95 w 197"/>
                <a:gd name="T9" fmla="*/ 18 h 191"/>
                <a:gd name="T10" fmla="*/ 95 w 197"/>
                <a:gd name="T11" fmla="*/ 20 h 191"/>
                <a:gd name="T12" fmla="*/ 79 w 197"/>
                <a:gd name="T13" fmla="*/ 36 h 191"/>
                <a:gd name="T14" fmla="*/ 63 w 197"/>
                <a:gd name="T15" fmla="*/ 13 h 191"/>
                <a:gd name="T16" fmla="*/ 0 w 197"/>
                <a:gd name="T17" fmla="*/ 22 h 191"/>
                <a:gd name="T18" fmla="*/ 16 w 197"/>
                <a:gd name="T19" fmla="*/ 63 h 191"/>
                <a:gd name="T20" fmla="*/ 57 w 197"/>
                <a:gd name="T21" fmla="*/ 75 h 191"/>
                <a:gd name="T22" fmla="*/ 39 w 197"/>
                <a:gd name="T23" fmla="*/ 93 h 191"/>
                <a:gd name="T24" fmla="*/ 59 w 197"/>
                <a:gd name="T25" fmla="*/ 114 h 191"/>
                <a:gd name="T26" fmla="*/ 66 w 197"/>
                <a:gd name="T27" fmla="*/ 136 h 191"/>
                <a:gd name="T28" fmla="*/ 27 w 197"/>
                <a:gd name="T29" fmla="*/ 151 h 191"/>
                <a:gd name="T30" fmla="*/ 67 w 197"/>
                <a:gd name="T31" fmla="*/ 191 h 191"/>
                <a:gd name="T32" fmla="*/ 157 w 197"/>
                <a:gd name="T33" fmla="*/ 191 h 191"/>
                <a:gd name="T34" fmla="*/ 197 w 197"/>
                <a:gd name="T35" fmla="*/ 151 h 191"/>
                <a:gd name="T36" fmla="*/ 197 w 197"/>
                <a:gd name="T37" fmla="*/ 64 h 191"/>
                <a:gd name="T38" fmla="*/ 144 w 197"/>
                <a:gd name="T39" fmla="*/ 11 h 191"/>
                <a:gd name="T40" fmla="*/ 138 w 197"/>
                <a:gd name="T41" fmla="*/ 1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7" h="191">
                  <a:moveTo>
                    <a:pt x="138" y="18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66" y="136"/>
                    <a:pt x="66" y="136"/>
                    <a:pt x="66" y="136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157" y="191"/>
                    <a:pt x="157" y="191"/>
                    <a:pt x="157" y="191"/>
                  </a:cubicBezTo>
                  <a:cubicBezTo>
                    <a:pt x="179" y="191"/>
                    <a:pt x="197" y="173"/>
                    <a:pt x="197" y="151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44" y="11"/>
                    <a:pt x="144" y="11"/>
                    <a:pt x="144" y="11"/>
                  </a:cubicBezTo>
                  <a:lnTo>
                    <a:pt x="138" y="18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305"/>
            <p:cNvSpPr/>
            <p:nvPr/>
          </p:nvSpPr>
          <p:spPr bwMode="auto">
            <a:xfrm>
              <a:off x="6435" y="1334"/>
              <a:ext cx="124" cy="71"/>
            </a:xfrm>
            <a:custGeom>
              <a:avLst/>
              <a:gdLst>
                <a:gd name="T0" fmla="*/ 53 w 84"/>
                <a:gd name="T1" fmla="*/ 0 h 48"/>
                <a:gd name="T2" fmla="*/ 53 w 84"/>
                <a:gd name="T3" fmla="*/ 0 h 48"/>
                <a:gd name="T4" fmla="*/ 41 w 84"/>
                <a:gd name="T5" fmla="*/ 2 h 48"/>
                <a:gd name="T6" fmla="*/ 30 w 84"/>
                <a:gd name="T7" fmla="*/ 0 h 48"/>
                <a:gd name="T8" fmla="*/ 30 w 84"/>
                <a:gd name="T9" fmla="*/ 31 h 48"/>
                <a:gd name="T10" fmla="*/ 0 w 84"/>
                <a:gd name="T11" fmla="*/ 48 h 48"/>
                <a:gd name="T12" fmla="*/ 84 w 84"/>
                <a:gd name="T13" fmla="*/ 48 h 48"/>
                <a:gd name="T14" fmla="*/ 53 w 84"/>
                <a:gd name="T15" fmla="*/ 31 h 48"/>
                <a:gd name="T16" fmla="*/ 53 w 84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48">
                  <a:moveTo>
                    <a:pt x="5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0" y="1"/>
                    <a:pt x="45" y="2"/>
                    <a:pt x="41" y="2"/>
                  </a:cubicBezTo>
                  <a:cubicBezTo>
                    <a:pt x="37" y="2"/>
                    <a:pt x="34" y="1"/>
                    <a:pt x="30" y="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53" y="31"/>
                    <a:pt x="53" y="31"/>
                    <a:pt x="53" y="31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306"/>
            <p:cNvSpPr/>
            <p:nvPr/>
          </p:nvSpPr>
          <p:spPr bwMode="auto">
            <a:xfrm>
              <a:off x="6387" y="1198"/>
              <a:ext cx="51" cy="103"/>
            </a:xfrm>
            <a:custGeom>
              <a:avLst/>
              <a:gdLst>
                <a:gd name="T0" fmla="*/ 29 w 35"/>
                <a:gd name="T1" fmla="*/ 50 h 70"/>
                <a:gd name="T2" fmla="*/ 17 w 35"/>
                <a:gd name="T3" fmla="*/ 31 h 70"/>
                <a:gd name="T4" fmla="*/ 12 w 35"/>
                <a:gd name="T5" fmla="*/ 12 h 70"/>
                <a:gd name="T6" fmla="*/ 29 w 35"/>
                <a:gd name="T7" fmla="*/ 12 h 70"/>
                <a:gd name="T8" fmla="*/ 29 w 35"/>
                <a:gd name="T9" fmla="*/ 0 h 70"/>
                <a:gd name="T10" fmla="*/ 0 w 35"/>
                <a:gd name="T11" fmla="*/ 0 h 70"/>
                <a:gd name="T12" fmla="*/ 0 w 35"/>
                <a:gd name="T13" fmla="*/ 0 h 70"/>
                <a:gd name="T14" fmla="*/ 0 w 35"/>
                <a:gd name="T15" fmla="*/ 12 h 70"/>
                <a:gd name="T16" fmla="*/ 35 w 35"/>
                <a:gd name="T17" fmla="*/ 70 h 70"/>
                <a:gd name="T18" fmla="*/ 29 w 35"/>
                <a:gd name="T19" fmla="*/ 5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70">
                  <a:moveTo>
                    <a:pt x="29" y="50"/>
                  </a:moveTo>
                  <a:cubicBezTo>
                    <a:pt x="24" y="44"/>
                    <a:pt x="20" y="38"/>
                    <a:pt x="17" y="31"/>
                  </a:cubicBezTo>
                  <a:cubicBezTo>
                    <a:pt x="14" y="25"/>
                    <a:pt x="13" y="18"/>
                    <a:pt x="12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36"/>
                    <a:pt x="16" y="57"/>
                    <a:pt x="35" y="70"/>
                  </a:cubicBezTo>
                  <a:cubicBezTo>
                    <a:pt x="31" y="63"/>
                    <a:pt x="29" y="49"/>
                    <a:pt x="29" y="5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307"/>
            <p:cNvSpPr/>
            <p:nvPr/>
          </p:nvSpPr>
          <p:spPr bwMode="auto">
            <a:xfrm>
              <a:off x="6556" y="1198"/>
              <a:ext cx="52" cy="103"/>
            </a:xfrm>
            <a:custGeom>
              <a:avLst/>
              <a:gdLst>
                <a:gd name="T0" fmla="*/ 35 w 35"/>
                <a:gd name="T1" fmla="*/ 0 h 70"/>
                <a:gd name="T2" fmla="*/ 6 w 35"/>
                <a:gd name="T3" fmla="*/ 0 h 70"/>
                <a:gd name="T4" fmla="*/ 6 w 35"/>
                <a:gd name="T5" fmla="*/ 12 h 70"/>
                <a:gd name="T6" fmla="*/ 23 w 35"/>
                <a:gd name="T7" fmla="*/ 12 h 70"/>
                <a:gd name="T8" fmla="*/ 18 w 35"/>
                <a:gd name="T9" fmla="*/ 31 h 70"/>
                <a:gd name="T10" fmla="*/ 6 w 35"/>
                <a:gd name="T11" fmla="*/ 50 h 70"/>
                <a:gd name="T12" fmla="*/ 0 w 35"/>
                <a:gd name="T13" fmla="*/ 70 h 70"/>
                <a:gd name="T14" fmla="*/ 35 w 35"/>
                <a:gd name="T15" fmla="*/ 12 h 70"/>
                <a:gd name="T16" fmla="*/ 35 w 35"/>
                <a:gd name="T1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70">
                  <a:moveTo>
                    <a:pt x="3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8"/>
                    <a:pt x="21" y="25"/>
                    <a:pt x="18" y="31"/>
                  </a:cubicBezTo>
                  <a:cubicBezTo>
                    <a:pt x="15" y="38"/>
                    <a:pt x="11" y="44"/>
                    <a:pt x="6" y="50"/>
                  </a:cubicBezTo>
                  <a:cubicBezTo>
                    <a:pt x="6" y="49"/>
                    <a:pt x="4" y="63"/>
                    <a:pt x="0" y="70"/>
                  </a:cubicBezTo>
                  <a:cubicBezTo>
                    <a:pt x="19" y="57"/>
                    <a:pt x="33" y="36"/>
                    <a:pt x="35" y="12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308"/>
            <p:cNvSpPr/>
            <p:nvPr/>
          </p:nvSpPr>
          <p:spPr bwMode="auto">
            <a:xfrm>
              <a:off x="6430" y="1182"/>
              <a:ext cx="135" cy="155"/>
            </a:xfrm>
            <a:custGeom>
              <a:avLst/>
              <a:gdLst>
                <a:gd name="T0" fmla="*/ 0 w 92"/>
                <a:gd name="T1" fmla="*/ 0 h 105"/>
                <a:gd name="T2" fmla="*/ 0 w 92"/>
                <a:gd name="T3" fmla="*/ 58 h 105"/>
                <a:gd name="T4" fmla="*/ 46 w 92"/>
                <a:gd name="T5" fmla="*/ 105 h 105"/>
                <a:gd name="T6" fmla="*/ 92 w 92"/>
                <a:gd name="T7" fmla="*/ 58 h 105"/>
                <a:gd name="T8" fmla="*/ 92 w 92"/>
                <a:gd name="T9" fmla="*/ 0 h 105"/>
                <a:gd name="T10" fmla="*/ 0 w 92"/>
                <a:gd name="T1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05">
                  <a:moveTo>
                    <a:pt x="0" y="0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84"/>
                    <a:pt x="20" y="105"/>
                    <a:pt x="46" y="105"/>
                  </a:cubicBezTo>
                  <a:cubicBezTo>
                    <a:pt x="72" y="105"/>
                    <a:pt x="92" y="84"/>
                    <a:pt x="92" y="58"/>
                  </a:cubicBezTo>
                  <a:cubicBezTo>
                    <a:pt x="92" y="0"/>
                    <a:pt x="92" y="0"/>
                    <a:pt x="9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309"/>
            <p:cNvSpPr/>
            <p:nvPr/>
          </p:nvSpPr>
          <p:spPr bwMode="auto">
            <a:xfrm>
              <a:off x="5718" y="108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310"/>
            <p:cNvSpPr/>
            <p:nvPr/>
          </p:nvSpPr>
          <p:spPr bwMode="auto">
            <a:xfrm>
              <a:off x="5811" y="1214"/>
              <a:ext cx="285" cy="250"/>
            </a:xfrm>
            <a:custGeom>
              <a:avLst/>
              <a:gdLst>
                <a:gd name="T0" fmla="*/ 193 w 193"/>
                <a:gd name="T1" fmla="*/ 129 h 169"/>
                <a:gd name="T2" fmla="*/ 193 w 193"/>
                <a:gd name="T3" fmla="*/ 52 h 169"/>
                <a:gd name="T4" fmla="*/ 141 w 193"/>
                <a:gd name="T5" fmla="*/ 0 h 169"/>
                <a:gd name="T6" fmla="*/ 121 w 193"/>
                <a:gd name="T7" fmla="*/ 22 h 169"/>
                <a:gd name="T8" fmla="*/ 123 w 193"/>
                <a:gd name="T9" fmla="*/ 17 h 169"/>
                <a:gd name="T10" fmla="*/ 0 w 193"/>
                <a:gd name="T11" fmla="*/ 18 h 169"/>
                <a:gd name="T12" fmla="*/ 65 w 193"/>
                <a:gd name="T13" fmla="*/ 88 h 169"/>
                <a:gd name="T14" fmla="*/ 44 w 193"/>
                <a:gd name="T15" fmla="*/ 112 h 169"/>
                <a:gd name="T16" fmla="*/ 102 w 193"/>
                <a:gd name="T17" fmla="*/ 169 h 169"/>
                <a:gd name="T18" fmla="*/ 153 w 193"/>
                <a:gd name="T19" fmla="*/ 169 h 169"/>
                <a:gd name="T20" fmla="*/ 193 w 193"/>
                <a:gd name="T21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3" h="169">
                  <a:moveTo>
                    <a:pt x="193" y="129"/>
                  </a:moveTo>
                  <a:cubicBezTo>
                    <a:pt x="193" y="52"/>
                    <a:pt x="193" y="52"/>
                    <a:pt x="193" y="52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21" y="22"/>
                    <a:pt x="121" y="22"/>
                    <a:pt x="121" y="22"/>
                  </a:cubicBezTo>
                  <a:cubicBezTo>
                    <a:pt x="123" y="17"/>
                    <a:pt x="123" y="17"/>
                    <a:pt x="12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102" y="169"/>
                    <a:pt x="102" y="169"/>
                    <a:pt x="102" y="169"/>
                  </a:cubicBezTo>
                  <a:cubicBezTo>
                    <a:pt x="153" y="169"/>
                    <a:pt x="153" y="169"/>
                    <a:pt x="153" y="169"/>
                  </a:cubicBezTo>
                  <a:cubicBezTo>
                    <a:pt x="175" y="169"/>
                    <a:pt x="193" y="151"/>
                    <a:pt x="193" y="129"/>
                  </a:cubicBez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311"/>
            <p:cNvSpPr/>
            <p:nvPr/>
          </p:nvSpPr>
          <p:spPr bwMode="auto">
            <a:xfrm>
              <a:off x="5795" y="1214"/>
              <a:ext cx="224" cy="34"/>
            </a:xfrm>
            <a:custGeom>
              <a:avLst/>
              <a:gdLst>
                <a:gd name="T0" fmla="*/ 199 w 224"/>
                <a:gd name="T1" fmla="*/ 34 h 34"/>
                <a:gd name="T2" fmla="*/ 224 w 224"/>
                <a:gd name="T3" fmla="*/ 0 h 34"/>
                <a:gd name="T4" fmla="*/ 0 w 224"/>
                <a:gd name="T5" fmla="*/ 0 h 34"/>
                <a:gd name="T6" fmla="*/ 31 w 224"/>
                <a:gd name="T7" fmla="*/ 34 h 34"/>
                <a:gd name="T8" fmla="*/ 199 w 224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34">
                  <a:moveTo>
                    <a:pt x="199" y="34"/>
                  </a:moveTo>
                  <a:lnTo>
                    <a:pt x="224" y="0"/>
                  </a:lnTo>
                  <a:lnTo>
                    <a:pt x="0" y="0"/>
                  </a:lnTo>
                  <a:lnTo>
                    <a:pt x="31" y="34"/>
                  </a:lnTo>
                  <a:lnTo>
                    <a:pt x="199" y="34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312"/>
            <p:cNvSpPr/>
            <p:nvPr/>
          </p:nvSpPr>
          <p:spPr bwMode="auto">
            <a:xfrm>
              <a:off x="5795" y="1214"/>
              <a:ext cx="106" cy="133"/>
            </a:xfrm>
            <a:custGeom>
              <a:avLst/>
              <a:gdLst>
                <a:gd name="T0" fmla="*/ 72 w 72"/>
                <a:gd name="T1" fmla="*/ 71 h 90"/>
                <a:gd name="T2" fmla="*/ 0 w 72"/>
                <a:gd name="T3" fmla="*/ 0 h 90"/>
                <a:gd name="T4" fmla="*/ 0 w 72"/>
                <a:gd name="T5" fmla="*/ 33 h 90"/>
                <a:gd name="T6" fmla="*/ 58 w 72"/>
                <a:gd name="T7" fmla="*/ 90 h 90"/>
                <a:gd name="T8" fmla="*/ 72 w 72"/>
                <a:gd name="T9" fmla="*/ 7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90">
                  <a:moveTo>
                    <a:pt x="72" y="7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60" y="86"/>
                    <a:pt x="68" y="73"/>
                    <a:pt x="72" y="7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313"/>
            <p:cNvSpPr/>
            <p:nvPr/>
          </p:nvSpPr>
          <p:spPr bwMode="auto">
            <a:xfrm>
              <a:off x="5913" y="1214"/>
              <a:ext cx="106" cy="133"/>
            </a:xfrm>
            <a:custGeom>
              <a:avLst/>
              <a:gdLst>
                <a:gd name="T0" fmla="*/ 0 w 72"/>
                <a:gd name="T1" fmla="*/ 71 h 90"/>
                <a:gd name="T2" fmla="*/ 72 w 72"/>
                <a:gd name="T3" fmla="*/ 0 h 90"/>
                <a:gd name="T4" fmla="*/ 72 w 72"/>
                <a:gd name="T5" fmla="*/ 33 h 90"/>
                <a:gd name="T6" fmla="*/ 14 w 72"/>
                <a:gd name="T7" fmla="*/ 90 h 90"/>
                <a:gd name="T8" fmla="*/ 0 w 72"/>
                <a:gd name="T9" fmla="*/ 7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90">
                  <a:moveTo>
                    <a:pt x="0" y="71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2" y="86"/>
                    <a:pt x="3" y="73"/>
                    <a:pt x="0" y="71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Oval 314"/>
            <p:cNvSpPr>
              <a:spLocks noChangeArrowheads="1"/>
            </p:cNvSpPr>
            <p:nvPr/>
          </p:nvSpPr>
          <p:spPr bwMode="auto">
            <a:xfrm>
              <a:off x="5864" y="1306"/>
              <a:ext cx="86" cy="85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Rectangle 315"/>
            <p:cNvSpPr>
              <a:spLocks noChangeArrowheads="1"/>
            </p:cNvSpPr>
            <p:nvPr/>
          </p:nvSpPr>
          <p:spPr bwMode="auto">
            <a:xfrm>
              <a:off x="5900" y="1331"/>
              <a:ext cx="13" cy="35"/>
            </a:xfrm>
            <a:prstGeom prst="rect">
              <a:avLst/>
            </a:pr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316"/>
            <p:cNvSpPr/>
            <p:nvPr/>
          </p:nvSpPr>
          <p:spPr bwMode="auto">
            <a:xfrm>
              <a:off x="5128" y="108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317"/>
            <p:cNvSpPr/>
            <p:nvPr/>
          </p:nvSpPr>
          <p:spPr bwMode="auto">
            <a:xfrm>
              <a:off x="5205" y="1162"/>
              <a:ext cx="301" cy="302"/>
            </a:xfrm>
            <a:custGeom>
              <a:avLst/>
              <a:gdLst>
                <a:gd name="T0" fmla="*/ 152 w 204"/>
                <a:gd name="T1" fmla="*/ 0 h 204"/>
                <a:gd name="T2" fmla="*/ 111 w 204"/>
                <a:gd name="T3" fmla="*/ 42 h 204"/>
                <a:gd name="T4" fmla="*/ 76 w 204"/>
                <a:gd name="T5" fmla="*/ 7 h 204"/>
                <a:gd name="T6" fmla="*/ 0 w 204"/>
                <a:gd name="T7" fmla="*/ 35 h 204"/>
                <a:gd name="T8" fmla="*/ 59 w 204"/>
                <a:gd name="T9" fmla="*/ 93 h 204"/>
                <a:gd name="T10" fmla="*/ 0 w 204"/>
                <a:gd name="T11" fmla="*/ 152 h 204"/>
                <a:gd name="T12" fmla="*/ 52 w 204"/>
                <a:gd name="T13" fmla="*/ 204 h 204"/>
                <a:gd name="T14" fmla="*/ 164 w 204"/>
                <a:gd name="T15" fmla="*/ 204 h 204"/>
                <a:gd name="T16" fmla="*/ 204 w 204"/>
                <a:gd name="T17" fmla="*/ 164 h 204"/>
                <a:gd name="T18" fmla="*/ 204 w 204"/>
                <a:gd name="T19" fmla="*/ 52 h 204"/>
                <a:gd name="T20" fmla="*/ 152 w 204"/>
                <a:gd name="T2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204">
                  <a:moveTo>
                    <a:pt x="152" y="0"/>
                  </a:moveTo>
                  <a:cubicBezTo>
                    <a:pt x="111" y="42"/>
                    <a:pt x="111" y="42"/>
                    <a:pt x="111" y="42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86" y="204"/>
                    <a:pt x="204" y="186"/>
                    <a:pt x="204" y="164"/>
                  </a:cubicBezTo>
                  <a:cubicBezTo>
                    <a:pt x="204" y="52"/>
                    <a:pt x="204" y="52"/>
                    <a:pt x="204" y="5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318"/>
            <p:cNvSpPr/>
            <p:nvPr/>
          </p:nvSpPr>
          <p:spPr bwMode="auto">
            <a:xfrm>
              <a:off x="5205" y="1174"/>
              <a:ext cx="224" cy="201"/>
            </a:xfrm>
            <a:custGeom>
              <a:avLst/>
              <a:gdLst>
                <a:gd name="T0" fmla="*/ 224 w 224"/>
                <a:gd name="T1" fmla="*/ 40 h 201"/>
                <a:gd name="T2" fmla="*/ 34 w 224"/>
                <a:gd name="T3" fmla="*/ 201 h 201"/>
                <a:gd name="T4" fmla="*/ 0 w 224"/>
                <a:gd name="T5" fmla="*/ 161 h 201"/>
                <a:gd name="T6" fmla="*/ 190 w 224"/>
                <a:gd name="T7" fmla="*/ 0 h 201"/>
                <a:gd name="T8" fmla="*/ 224 w 224"/>
                <a:gd name="T9" fmla="*/ 4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201">
                  <a:moveTo>
                    <a:pt x="224" y="40"/>
                  </a:moveTo>
                  <a:lnTo>
                    <a:pt x="34" y="201"/>
                  </a:lnTo>
                  <a:lnTo>
                    <a:pt x="0" y="161"/>
                  </a:lnTo>
                  <a:lnTo>
                    <a:pt x="190" y="0"/>
                  </a:lnTo>
                  <a:lnTo>
                    <a:pt x="224" y="4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319"/>
            <p:cNvSpPr>
              <a:spLocks noChangeArrowheads="1"/>
            </p:cNvSpPr>
            <p:nvPr/>
          </p:nvSpPr>
          <p:spPr bwMode="auto">
            <a:xfrm>
              <a:off x="5205" y="1162"/>
              <a:ext cx="224" cy="52"/>
            </a:xfrm>
            <a:prstGeom prst="rect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Rectangle 320"/>
            <p:cNvSpPr>
              <a:spLocks noChangeArrowheads="1"/>
            </p:cNvSpPr>
            <p:nvPr/>
          </p:nvSpPr>
          <p:spPr bwMode="auto">
            <a:xfrm>
              <a:off x="5234" y="1162"/>
              <a:ext cx="9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Rectangle 321"/>
            <p:cNvSpPr>
              <a:spLocks noChangeArrowheads="1"/>
            </p:cNvSpPr>
            <p:nvPr/>
          </p:nvSpPr>
          <p:spPr bwMode="auto">
            <a:xfrm>
              <a:off x="5261" y="1162"/>
              <a:ext cx="9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Rectangle 322"/>
            <p:cNvSpPr>
              <a:spLocks noChangeArrowheads="1"/>
            </p:cNvSpPr>
            <p:nvPr/>
          </p:nvSpPr>
          <p:spPr bwMode="auto">
            <a:xfrm>
              <a:off x="5287" y="1162"/>
              <a:ext cx="11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323"/>
            <p:cNvSpPr>
              <a:spLocks noChangeArrowheads="1"/>
            </p:cNvSpPr>
            <p:nvPr/>
          </p:nvSpPr>
          <p:spPr bwMode="auto">
            <a:xfrm>
              <a:off x="5314" y="1162"/>
              <a:ext cx="10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Rectangle 324"/>
            <p:cNvSpPr>
              <a:spLocks noChangeArrowheads="1"/>
            </p:cNvSpPr>
            <p:nvPr/>
          </p:nvSpPr>
          <p:spPr bwMode="auto">
            <a:xfrm>
              <a:off x="5341" y="1162"/>
              <a:ext cx="10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Rectangle 325"/>
            <p:cNvSpPr>
              <a:spLocks noChangeArrowheads="1"/>
            </p:cNvSpPr>
            <p:nvPr/>
          </p:nvSpPr>
          <p:spPr bwMode="auto">
            <a:xfrm>
              <a:off x="5369" y="1162"/>
              <a:ext cx="8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Rectangle 326"/>
            <p:cNvSpPr>
              <a:spLocks noChangeArrowheads="1"/>
            </p:cNvSpPr>
            <p:nvPr/>
          </p:nvSpPr>
          <p:spPr bwMode="auto">
            <a:xfrm>
              <a:off x="5395" y="1162"/>
              <a:ext cx="9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Rectangle 327"/>
            <p:cNvSpPr>
              <a:spLocks noChangeArrowheads="1"/>
            </p:cNvSpPr>
            <p:nvPr/>
          </p:nvSpPr>
          <p:spPr bwMode="auto">
            <a:xfrm>
              <a:off x="5205" y="1335"/>
              <a:ext cx="224" cy="52"/>
            </a:xfrm>
            <a:prstGeom prst="rect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Rectangle 328"/>
            <p:cNvSpPr>
              <a:spLocks noChangeArrowheads="1"/>
            </p:cNvSpPr>
            <p:nvPr/>
          </p:nvSpPr>
          <p:spPr bwMode="auto">
            <a:xfrm>
              <a:off x="5234" y="1335"/>
              <a:ext cx="9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Rectangle 329"/>
            <p:cNvSpPr>
              <a:spLocks noChangeArrowheads="1"/>
            </p:cNvSpPr>
            <p:nvPr/>
          </p:nvSpPr>
          <p:spPr bwMode="auto">
            <a:xfrm>
              <a:off x="5261" y="1335"/>
              <a:ext cx="9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Rectangle 330"/>
            <p:cNvSpPr>
              <a:spLocks noChangeArrowheads="1"/>
            </p:cNvSpPr>
            <p:nvPr/>
          </p:nvSpPr>
          <p:spPr bwMode="auto">
            <a:xfrm>
              <a:off x="5287" y="1335"/>
              <a:ext cx="11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331"/>
            <p:cNvSpPr>
              <a:spLocks noChangeArrowheads="1"/>
            </p:cNvSpPr>
            <p:nvPr/>
          </p:nvSpPr>
          <p:spPr bwMode="auto">
            <a:xfrm>
              <a:off x="5314" y="1335"/>
              <a:ext cx="10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332"/>
            <p:cNvSpPr>
              <a:spLocks noChangeArrowheads="1"/>
            </p:cNvSpPr>
            <p:nvPr/>
          </p:nvSpPr>
          <p:spPr bwMode="auto">
            <a:xfrm>
              <a:off x="5341" y="1335"/>
              <a:ext cx="10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Rectangle 333"/>
            <p:cNvSpPr>
              <a:spLocks noChangeArrowheads="1"/>
            </p:cNvSpPr>
            <p:nvPr/>
          </p:nvSpPr>
          <p:spPr bwMode="auto">
            <a:xfrm>
              <a:off x="5369" y="1335"/>
              <a:ext cx="8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Rectangle 334"/>
            <p:cNvSpPr>
              <a:spLocks noChangeArrowheads="1"/>
            </p:cNvSpPr>
            <p:nvPr/>
          </p:nvSpPr>
          <p:spPr bwMode="auto">
            <a:xfrm>
              <a:off x="5395" y="1335"/>
              <a:ext cx="9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335"/>
            <p:cNvSpPr/>
            <p:nvPr/>
          </p:nvSpPr>
          <p:spPr bwMode="auto">
            <a:xfrm>
              <a:off x="4538" y="108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336"/>
            <p:cNvSpPr/>
            <p:nvPr/>
          </p:nvSpPr>
          <p:spPr bwMode="auto">
            <a:xfrm>
              <a:off x="4662" y="1182"/>
              <a:ext cx="254" cy="282"/>
            </a:xfrm>
            <a:custGeom>
              <a:avLst/>
              <a:gdLst>
                <a:gd name="T0" fmla="*/ 73 w 172"/>
                <a:gd name="T1" fmla="*/ 14 h 191"/>
                <a:gd name="T2" fmla="*/ 73 w 172"/>
                <a:gd name="T3" fmla="*/ 6 h 191"/>
                <a:gd name="T4" fmla="*/ 16 w 172"/>
                <a:gd name="T5" fmla="*/ 9 h 191"/>
                <a:gd name="T6" fmla="*/ 18 w 172"/>
                <a:gd name="T7" fmla="*/ 50 h 191"/>
                <a:gd name="T8" fmla="*/ 40 w 172"/>
                <a:gd name="T9" fmla="*/ 70 h 191"/>
                <a:gd name="T10" fmla="*/ 0 w 172"/>
                <a:gd name="T11" fmla="*/ 135 h 191"/>
                <a:gd name="T12" fmla="*/ 56 w 172"/>
                <a:gd name="T13" fmla="*/ 191 h 191"/>
                <a:gd name="T14" fmla="*/ 132 w 172"/>
                <a:gd name="T15" fmla="*/ 191 h 191"/>
                <a:gd name="T16" fmla="*/ 172 w 172"/>
                <a:gd name="T17" fmla="*/ 151 h 191"/>
                <a:gd name="T18" fmla="*/ 172 w 172"/>
                <a:gd name="T19" fmla="*/ 91 h 191"/>
                <a:gd name="T20" fmla="*/ 81 w 172"/>
                <a:gd name="T21" fmla="*/ 0 h 191"/>
                <a:gd name="T22" fmla="*/ 73 w 172"/>
                <a:gd name="T23" fmla="*/ 1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2" h="191">
                  <a:moveTo>
                    <a:pt x="73" y="14"/>
                  </a:moveTo>
                  <a:cubicBezTo>
                    <a:pt x="73" y="6"/>
                    <a:pt x="73" y="6"/>
                    <a:pt x="73" y="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6" y="191"/>
                    <a:pt x="56" y="191"/>
                    <a:pt x="56" y="191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54" y="191"/>
                    <a:pt x="172" y="173"/>
                    <a:pt x="172" y="151"/>
                  </a:cubicBezTo>
                  <a:cubicBezTo>
                    <a:pt x="172" y="91"/>
                    <a:pt x="172" y="91"/>
                    <a:pt x="172" y="91"/>
                  </a:cubicBezTo>
                  <a:cubicBezTo>
                    <a:pt x="81" y="0"/>
                    <a:pt x="81" y="0"/>
                    <a:pt x="81" y="0"/>
                  </a:cubicBezTo>
                  <a:lnTo>
                    <a:pt x="73" y="14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337"/>
            <p:cNvSpPr/>
            <p:nvPr/>
          </p:nvSpPr>
          <p:spPr bwMode="auto">
            <a:xfrm>
              <a:off x="4666" y="1177"/>
              <a:ext cx="121" cy="102"/>
            </a:xfrm>
            <a:custGeom>
              <a:avLst/>
              <a:gdLst>
                <a:gd name="T0" fmla="*/ 17 w 82"/>
                <a:gd name="T1" fmla="*/ 69 h 69"/>
                <a:gd name="T2" fmla="*/ 17 w 82"/>
                <a:gd name="T3" fmla="*/ 17 h 69"/>
                <a:gd name="T4" fmla="*/ 65 w 82"/>
                <a:gd name="T5" fmla="*/ 17 h 69"/>
                <a:gd name="T6" fmla="*/ 65 w 82"/>
                <a:gd name="T7" fmla="*/ 69 h 69"/>
                <a:gd name="T8" fmla="*/ 82 w 82"/>
                <a:gd name="T9" fmla="*/ 69 h 69"/>
                <a:gd name="T10" fmla="*/ 82 w 82"/>
                <a:gd name="T11" fmla="*/ 11 h 69"/>
                <a:gd name="T12" fmla="*/ 70 w 82"/>
                <a:gd name="T13" fmla="*/ 0 h 69"/>
                <a:gd name="T14" fmla="*/ 12 w 82"/>
                <a:gd name="T15" fmla="*/ 0 h 69"/>
                <a:gd name="T16" fmla="*/ 0 w 82"/>
                <a:gd name="T17" fmla="*/ 11 h 69"/>
                <a:gd name="T18" fmla="*/ 0 w 82"/>
                <a:gd name="T19" fmla="*/ 69 h 69"/>
                <a:gd name="T20" fmla="*/ 17 w 82"/>
                <a:gd name="T2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69">
                  <a:moveTo>
                    <a:pt x="17" y="69"/>
                  </a:moveTo>
                  <a:cubicBezTo>
                    <a:pt x="17" y="17"/>
                    <a:pt x="17" y="17"/>
                    <a:pt x="17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5"/>
                    <a:pt x="77" y="0"/>
                    <a:pt x="7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1"/>
                  </a:cubicBezTo>
                  <a:cubicBezTo>
                    <a:pt x="0" y="69"/>
                    <a:pt x="0" y="69"/>
                    <a:pt x="0" y="69"/>
                  </a:cubicBezTo>
                  <a:lnTo>
                    <a:pt x="17" y="69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338"/>
            <p:cNvSpPr/>
            <p:nvPr/>
          </p:nvSpPr>
          <p:spPr bwMode="auto">
            <a:xfrm>
              <a:off x="4641" y="1239"/>
              <a:ext cx="171" cy="161"/>
            </a:xfrm>
            <a:custGeom>
              <a:avLst/>
              <a:gdLst>
                <a:gd name="T0" fmla="*/ 31 w 116"/>
                <a:gd name="T1" fmla="*/ 109 h 109"/>
                <a:gd name="T2" fmla="*/ 85 w 116"/>
                <a:gd name="T3" fmla="*/ 109 h 109"/>
                <a:gd name="T4" fmla="*/ 116 w 116"/>
                <a:gd name="T5" fmla="*/ 58 h 109"/>
                <a:gd name="T6" fmla="*/ 58 w 116"/>
                <a:gd name="T7" fmla="*/ 0 h 109"/>
                <a:gd name="T8" fmla="*/ 0 w 116"/>
                <a:gd name="T9" fmla="*/ 58 h 109"/>
                <a:gd name="T10" fmla="*/ 31 w 116"/>
                <a:gd name="T11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09">
                  <a:moveTo>
                    <a:pt x="31" y="109"/>
                  </a:moveTo>
                  <a:cubicBezTo>
                    <a:pt x="85" y="109"/>
                    <a:pt x="85" y="109"/>
                    <a:pt x="85" y="109"/>
                  </a:cubicBezTo>
                  <a:cubicBezTo>
                    <a:pt x="103" y="100"/>
                    <a:pt x="116" y="8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80"/>
                    <a:pt x="13" y="100"/>
                    <a:pt x="31" y="10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339"/>
            <p:cNvSpPr/>
            <p:nvPr/>
          </p:nvSpPr>
          <p:spPr bwMode="auto">
            <a:xfrm>
              <a:off x="3948" y="108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340"/>
            <p:cNvSpPr/>
            <p:nvPr/>
          </p:nvSpPr>
          <p:spPr bwMode="auto">
            <a:xfrm>
              <a:off x="4024" y="1232"/>
              <a:ext cx="301" cy="232"/>
            </a:xfrm>
            <a:custGeom>
              <a:avLst/>
              <a:gdLst>
                <a:gd name="T0" fmla="*/ 204 w 204"/>
                <a:gd name="T1" fmla="*/ 121 h 157"/>
                <a:gd name="T2" fmla="*/ 204 w 204"/>
                <a:gd name="T3" fmla="*/ 81 h 157"/>
                <a:gd name="T4" fmla="*/ 124 w 204"/>
                <a:gd name="T5" fmla="*/ 0 h 157"/>
                <a:gd name="T6" fmla="*/ 117 w 204"/>
                <a:gd name="T7" fmla="*/ 34 h 157"/>
                <a:gd name="T8" fmla="*/ 60 w 204"/>
                <a:gd name="T9" fmla="*/ 42 h 157"/>
                <a:gd name="T10" fmla="*/ 71 w 204"/>
                <a:gd name="T11" fmla="*/ 31 h 157"/>
                <a:gd name="T12" fmla="*/ 41 w 204"/>
                <a:gd name="T13" fmla="*/ 1 h 157"/>
                <a:gd name="T14" fmla="*/ 26 w 204"/>
                <a:gd name="T15" fmla="*/ 15 h 157"/>
                <a:gd name="T16" fmla="*/ 53 w 204"/>
                <a:gd name="T17" fmla="*/ 43 h 157"/>
                <a:gd name="T18" fmla="*/ 50 w 204"/>
                <a:gd name="T19" fmla="*/ 43 h 157"/>
                <a:gd name="T20" fmla="*/ 49 w 204"/>
                <a:gd name="T21" fmla="*/ 44 h 157"/>
                <a:gd name="T22" fmla="*/ 24 w 204"/>
                <a:gd name="T23" fmla="*/ 18 h 157"/>
                <a:gd name="T24" fmla="*/ 9 w 204"/>
                <a:gd name="T25" fmla="*/ 33 h 157"/>
                <a:gd name="T26" fmla="*/ 12 w 204"/>
                <a:gd name="T27" fmla="*/ 36 h 157"/>
                <a:gd name="T28" fmla="*/ 0 w 204"/>
                <a:gd name="T29" fmla="*/ 47 h 157"/>
                <a:gd name="T30" fmla="*/ 12 w 204"/>
                <a:gd name="T31" fmla="*/ 59 h 157"/>
                <a:gd name="T32" fmla="*/ 11 w 204"/>
                <a:gd name="T33" fmla="*/ 60 h 157"/>
                <a:gd name="T34" fmla="*/ 109 w 204"/>
                <a:gd name="T35" fmla="*/ 157 h 157"/>
                <a:gd name="T36" fmla="*/ 164 w 204"/>
                <a:gd name="T37" fmla="*/ 157 h 157"/>
                <a:gd name="T38" fmla="*/ 204 w 204"/>
                <a:gd name="T39" fmla="*/ 12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4" h="157">
                  <a:moveTo>
                    <a:pt x="204" y="121"/>
                  </a:moveTo>
                  <a:cubicBezTo>
                    <a:pt x="204" y="81"/>
                    <a:pt x="204" y="81"/>
                    <a:pt x="204" y="81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09" y="157"/>
                    <a:pt x="109" y="157"/>
                    <a:pt x="109" y="157"/>
                  </a:cubicBezTo>
                  <a:cubicBezTo>
                    <a:pt x="164" y="157"/>
                    <a:pt x="164" y="157"/>
                    <a:pt x="164" y="157"/>
                  </a:cubicBezTo>
                  <a:cubicBezTo>
                    <a:pt x="185" y="157"/>
                    <a:pt x="202" y="141"/>
                    <a:pt x="204" y="121"/>
                  </a:cubicBez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Rectangle 341"/>
            <p:cNvSpPr>
              <a:spLocks noChangeArrowheads="1"/>
            </p:cNvSpPr>
            <p:nvPr/>
          </p:nvSpPr>
          <p:spPr bwMode="auto">
            <a:xfrm>
              <a:off x="4076" y="1272"/>
              <a:ext cx="123" cy="34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342"/>
            <p:cNvSpPr/>
            <p:nvPr/>
          </p:nvSpPr>
          <p:spPr bwMode="auto">
            <a:xfrm>
              <a:off x="4210" y="1254"/>
              <a:ext cx="25" cy="69"/>
            </a:xfrm>
            <a:custGeom>
              <a:avLst/>
              <a:gdLst>
                <a:gd name="T0" fmla="*/ 9 w 17"/>
                <a:gd name="T1" fmla="*/ 0 h 47"/>
                <a:gd name="T2" fmla="*/ 0 w 17"/>
                <a:gd name="T3" fmla="*/ 9 h 47"/>
                <a:gd name="T4" fmla="*/ 0 w 17"/>
                <a:gd name="T5" fmla="*/ 38 h 47"/>
                <a:gd name="T6" fmla="*/ 9 w 17"/>
                <a:gd name="T7" fmla="*/ 47 h 47"/>
                <a:gd name="T8" fmla="*/ 17 w 17"/>
                <a:gd name="T9" fmla="*/ 38 h 47"/>
                <a:gd name="T10" fmla="*/ 17 w 17"/>
                <a:gd name="T11" fmla="*/ 9 h 47"/>
                <a:gd name="T12" fmla="*/ 9 w 17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7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3"/>
                    <a:pt x="4" y="47"/>
                    <a:pt x="9" y="47"/>
                  </a:cubicBezTo>
                  <a:cubicBezTo>
                    <a:pt x="14" y="47"/>
                    <a:pt x="17" y="43"/>
                    <a:pt x="17" y="3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4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343"/>
            <p:cNvSpPr/>
            <p:nvPr/>
          </p:nvSpPr>
          <p:spPr bwMode="auto">
            <a:xfrm>
              <a:off x="4185" y="1229"/>
              <a:ext cx="25" cy="120"/>
            </a:xfrm>
            <a:custGeom>
              <a:avLst/>
              <a:gdLst>
                <a:gd name="T0" fmla="*/ 9 w 17"/>
                <a:gd name="T1" fmla="*/ 0 h 81"/>
                <a:gd name="T2" fmla="*/ 0 w 17"/>
                <a:gd name="T3" fmla="*/ 8 h 81"/>
                <a:gd name="T4" fmla="*/ 0 w 17"/>
                <a:gd name="T5" fmla="*/ 73 h 81"/>
                <a:gd name="T6" fmla="*/ 9 w 17"/>
                <a:gd name="T7" fmla="*/ 81 h 81"/>
                <a:gd name="T8" fmla="*/ 17 w 17"/>
                <a:gd name="T9" fmla="*/ 73 h 81"/>
                <a:gd name="T10" fmla="*/ 17 w 17"/>
                <a:gd name="T11" fmla="*/ 8 h 81"/>
                <a:gd name="T12" fmla="*/ 9 w 17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1">
                  <a:moveTo>
                    <a:pt x="9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4" y="81"/>
                    <a:pt x="9" y="81"/>
                  </a:cubicBezTo>
                  <a:cubicBezTo>
                    <a:pt x="13" y="81"/>
                    <a:pt x="17" y="77"/>
                    <a:pt x="17" y="73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4"/>
                    <a:pt x="13" y="0"/>
                    <a:pt x="9" y="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344"/>
            <p:cNvSpPr/>
            <p:nvPr/>
          </p:nvSpPr>
          <p:spPr bwMode="auto">
            <a:xfrm>
              <a:off x="4038" y="1254"/>
              <a:ext cx="25" cy="69"/>
            </a:xfrm>
            <a:custGeom>
              <a:avLst/>
              <a:gdLst>
                <a:gd name="T0" fmla="*/ 8 w 17"/>
                <a:gd name="T1" fmla="*/ 0 h 47"/>
                <a:gd name="T2" fmla="*/ 0 w 17"/>
                <a:gd name="T3" fmla="*/ 9 h 47"/>
                <a:gd name="T4" fmla="*/ 0 w 17"/>
                <a:gd name="T5" fmla="*/ 38 h 47"/>
                <a:gd name="T6" fmla="*/ 8 w 17"/>
                <a:gd name="T7" fmla="*/ 47 h 47"/>
                <a:gd name="T8" fmla="*/ 17 w 17"/>
                <a:gd name="T9" fmla="*/ 38 h 47"/>
                <a:gd name="T10" fmla="*/ 17 w 17"/>
                <a:gd name="T11" fmla="*/ 9 h 47"/>
                <a:gd name="T12" fmla="*/ 8 w 17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7">
                  <a:moveTo>
                    <a:pt x="8" y="0"/>
                  </a:moveTo>
                  <a:cubicBezTo>
                    <a:pt x="3" y="0"/>
                    <a:pt x="0" y="4"/>
                    <a:pt x="0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3"/>
                    <a:pt x="3" y="47"/>
                    <a:pt x="8" y="47"/>
                  </a:cubicBezTo>
                  <a:cubicBezTo>
                    <a:pt x="13" y="47"/>
                    <a:pt x="17" y="43"/>
                    <a:pt x="17" y="3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4"/>
                    <a:pt x="13" y="0"/>
                    <a:pt x="8" y="0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345"/>
            <p:cNvSpPr/>
            <p:nvPr/>
          </p:nvSpPr>
          <p:spPr bwMode="auto">
            <a:xfrm>
              <a:off x="4063" y="1229"/>
              <a:ext cx="25" cy="120"/>
            </a:xfrm>
            <a:custGeom>
              <a:avLst/>
              <a:gdLst>
                <a:gd name="T0" fmla="*/ 8 w 17"/>
                <a:gd name="T1" fmla="*/ 0 h 81"/>
                <a:gd name="T2" fmla="*/ 0 w 17"/>
                <a:gd name="T3" fmla="*/ 8 h 81"/>
                <a:gd name="T4" fmla="*/ 0 w 17"/>
                <a:gd name="T5" fmla="*/ 73 h 81"/>
                <a:gd name="T6" fmla="*/ 8 w 17"/>
                <a:gd name="T7" fmla="*/ 81 h 81"/>
                <a:gd name="T8" fmla="*/ 17 w 17"/>
                <a:gd name="T9" fmla="*/ 73 h 81"/>
                <a:gd name="T10" fmla="*/ 17 w 17"/>
                <a:gd name="T11" fmla="*/ 8 h 81"/>
                <a:gd name="T12" fmla="*/ 8 w 17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1">
                  <a:moveTo>
                    <a:pt x="8" y="0"/>
                  </a:moveTo>
                  <a:cubicBezTo>
                    <a:pt x="4" y="0"/>
                    <a:pt x="0" y="4"/>
                    <a:pt x="0" y="8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7"/>
                    <a:pt x="4" y="81"/>
                    <a:pt x="8" y="81"/>
                  </a:cubicBezTo>
                  <a:cubicBezTo>
                    <a:pt x="13" y="81"/>
                    <a:pt x="17" y="77"/>
                    <a:pt x="17" y="73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4"/>
                    <a:pt x="13" y="0"/>
                    <a:pt x="8" y="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Rectangle 346"/>
            <p:cNvSpPr>
              <a:spLocks noChangeArrowheads="1"/>
            </p:cNvSpPr>
            <p:nvPr/>
          </p:nvSpPr>
          <p:spPr bwMode="auto">
            <a:xfrm>
              <a:off x="4024" y="1276"/>
              <a:ext cx="14" cy="2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Rectangle 347"/>
            <p:cNvSpPr>
              <a:spLocks noChangeArrowheads="1"/>
            </p:cNvSpPr>
            <p:nvPr/>
          </p:nvSpPr>
          <p:spPr bwMode="auto">
            <a:xfrm>
              <a:off x="4235" y="1276"/>
              <a:ext cx="14" cy="2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348"/>
            <p:cNvSpPr/>
            <p:nvPr/>
          </p:nvSpPr>
          <p:spPr bwMode="auto">
            <a:xfrm>
              <a:off x="3358" y="108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349"/>
            <p:cNvSpPr/>
            <p:nvPr/>
          </p:nvSpPr>
          <p:spPr bwMode="auto">
            <a:xfrm>
              <a:off x="3464" y="1180"/>
              <a:ext cx="271" cy="284"/>
            </a:xfrm>
            <a:custGeom>
              <a:avLst/>
              <a:gdLst>
                <a:gd name="T0" fmla="*/ 184 w 184"/>
                <a:gd name="T1" fmla="*/ 152 h 192"/>
                <a:gd name="T2" fmla="*/ 184 w 184"/>
                <a:gd name="T3" fmla="*/ 109 h 192"/>
                <a:gd name="T4" fmla="*/ 75 w 184"/>
                <a:gd name="T5" fmla="*/ 0 h 192"/>
                <a:gd name="T6" fmla="*/ 40 w 184"/>
                <a:gd name="T7" fmla="*/ 3 h 192"/>
                <a:gd name="T8" fmla="*/ 34 w 184"/>
                <a:gd name="T9" fmla="*/ 36 h 192"/>
                <a:gd name="T10" fmla="*/ 0 w 184"/>
                <a:gd name="T11" fmla="*/ 141 h 192"/>
                <a:gd name="T12" fmla="*/ 51 w 184"/>
                <a:gd name="T13" fmla="*/ 192 h 192"/>
                <a:gd name="T14" fmla="*/ 144 w 184"/>
                <a:gd name="T15" fmla="*/ 192 h 192"/>
                <a:gd name="T16" fmla="*/ 184 w 184"/>
                <a:gd name="T17" fmla="*/ 15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92">
                  <a:moveTo>
                    <a:pt x="184" y="152"/>
                  </a:moveTo>
                  <a:cubicBezTo>
                    <a:pt x="184" y="109"/>
                    <a:pt x="184" y="109"/>
                    <a:pt x="184" y="109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92"/>
                    <a:pt x="51" y="192"/>
                    <a:pt x="51" y="192"/>
                  </a:cubicBezTo>
                  <a:cubicBezTo>
                    <a:pt x="144" y="192"/>
                    <a:pt x="144" y="192"/>
                    <a:pt x="144" y="192"/>
                  </a:cubicBezTo>
                  <a:cubicBezTo>
                    <a:pt x="166" y="192"/>
                    <a:pt x="184" y="174"/>
                    <a:pt x="184" y="152"/>
                  </a:cubicBez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350"/>
            <p:cNvSpPr/>
            <p:nvPr/>
          </p:nvSpPr>
          <p:spPr bwMode="auto">
            <a:xfrm>
              <a:off x="3487" y="1188"/>
              <a:ext cx="36" cy="119"/>
            </a:xfrm>
            <a:custGeom>
              <a:avLst/>
              <a:gdLst>
                <a:gd name="T0" fmla="*/ 11 w 24"/>
                <a:gd name="T1" fmla="*/ 81 h 81"/>
                <a:gd name="T2" fmla="*/ 19 w 24"/>
                <a:gd name="T3" fmla="*/ 37 h 81"/>
                <a:gd name="T4" fmla="*/ 11 w 24"/>
                <a:gd name="T5" fmla="*/ 12 h 81"/>
                <a:gd name="T6" fmla="*/ 11 w 24"/>
                <a:gd name="T7" fmla="*/ 12 h 81"/>
                <a:gd name="T8" fmla="*/ 0 w 24"/>
                <a:gd name="T9" fmla="*/ 79 h 81"/>
                <a:gd name="T10" fmla="*/ 11 w 24"/>
                <a:gd name="T11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81">
                  <a:moveTo>
                    <a:pt x="11" y="81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4" y="43"/>
                    <a:pt x="14" y="0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79"/>
                    <a:pt x="0" y="79"/>
                    <a:pt x="0" y="79"/>
                  </a:cubicBezTo>
                  <a:lnTo>
                    <a:pt x="11" y="81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351"/>
            <p:cNvSpPr>
              <a:spLocks noEditPoints="1"/>
            </p:cNvSpPr>
            <p:nvPr/>
          </p:nvSpPr>
          <p:spPr bwMode="auto">
            <a:xfrm>
              <a:off x="3501" y="1170"/>
              <a:ext cx="104" cy="137"/>
            </a:xfrm>
            <a:custGeom>
              <a:avLst/>
              <a:gdLst>
                <a:gd name="T0" fmla="*/ 71 w 71"/>
                <a:gd name="T1" fmla="*/ 91 h 93"/>
                <a:gd name="T2" fmla="*/ 60 w 71"/>
                <a:gd name="T3" fmla="*/ 24 h 93"/>
                <a:gd name="T4" fmla="*/ 60 w 71"/>
                <a:gd name="T5" fmla="*/ 24 h 93"/>
                <a:gd name="T6" fmla="*/ 36 w 71"/>
                <a:gd name="T7" fmla="*/ 0 h 93"/>
                <a:gd name="T8" fmla="*/ 31 w 71"/>
                <a:gd name="T9" fmla="*/ 0 h 93"/>
                <a:gd name="T10" fmla="*/ 2 w 71"/>
                <a:gd name="T11" fmla="*/ 24 h 93"/>
                <a:gd name="T12" fmla="*/ 26 w 71"/>
                <a:gd name="T13" fmla="*/ 58 h 93"/>
                <a:gd name="T14" fmla="*/ 31 w 71"/>
                <a:gd name="T15" fmla="*/ 59 h 93"/>
                <a:gd name="T16" fmla="*/ 52 w 71"/>
                <a:gd name="T17" fmla="*/ 49 h 93"/>
                <a:gd name="T18" fmla="*/ 60 w 71"/>
                <a:gd name="T19" fmla="*/ 93 h 93"/>
                <a:gd name="T20" fmla="*/ 71 w 71"/>
                <a:gd name="T21" fmla="*/ 91 h 93"/>
                <a:gd name="T22" fmla="*/ 48 w 71"/>
                <a:gd name="T23" fmla="*/ 32 h 93"/>
                <a:gd name="T24" fmla="*/ 42 w 71"/>
                <a:gd name="T25" fmla="*/ 43 h 93"/>
                <a:gd name="T26" fmla="*/ 31 w 71"/>
                <a:gd name="T27" fmla="*/ 47 h 93"/>
                <a:gd name="T28" fmla="*/ 28 w 71"/>
                <a:gd name="T29" fmla="*/ 47 h 93"/>
                <a:gd name="T30" fmla="*/ 14 w 71"/>
                <a:gd name="T31" fmla="*/ 26 h 93"/>
                <a:gd name="T32" fmla="*/ 20 w 71"/>
                <a:gd name="T33" fmla="*/ 16 h 93"/>
                <a:gd name="T34" fmla="*/ 31 w 71"/>
                <a:gd name="T35" fmla="*/ 12 h 93"/>
                <a:gd name="T36" fmla="*/ 31 w 71"/>
                <a:gd name="T37" fmla="*/ 12 h 93"/>
                <a:gd name="T38" fmla="*/ 31 w 71"/>
                <a:gd name="T39" fmla="*/ 12 h 93"/>
                <a:gd name="T40" fmla="*/ 34 w 71"/>
                <a:gd name="T41" fmla="*/ 12 h 93"/>
                <a:gd name="T42" fmla="*/ 48 w 71"/>
                <a:gd name="T43" fmla="*/ 3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93">
                  <a:moveTo>
                    <a:pt x="71" y="91"/>
                  </a:moveTo>
                  <a:cubicBezTo>
                    <a:pt x="60" y="24"/>
                    <a:pt x="60" y="24"/>
                    <a:pt x="60" y="24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7" y="12"/>
                    <a:pt x="48" y="3"/>
                    <a:pt x="36" y="0"/>
                  </a:cubicBezTo>
                  <a:cubicBezTo>
                    <a:pt x="34" y="0"/>
                    <a:pt x="33" y="0"/>
                    <a:pt x="31" y="0"/>
                  </a:cubicBezTo>
                  <a:cubicBezTo>
                    <a:pt x="17" y="0"/>
                    <a:pt x="5" y="10"/>
                    <a:pt x="2" y="24"/>
                  </a:cubicBezTo>
                  <a:cubicBezTo>
                    <a:pt x="0" y="40"/>
                    <a:pt x="10" y="55"/>
                    <a:pt x="26" y="58"/>
                  </a:cubicBezTo>
                  <a:cubicBezTo>
                    <a:pt x="28" y="58"/>
                    <a:pt x="29" y="59"/>
                    <a:pt x="31" y="59"/>
                  </a:cubicBezTo>
                  <a:cubicBezTo>
                    <a:pt x="39" y="59"/>
                    <a:pt x="47" y="55"/>
                    <a:pt x="52" y="49"/>
                  </a:cubicBezTo>
                  <a:cubicBezTo>
                    <a:pt x="60" y="93"/>
                    <a:pt x="60" y="93"/>
                    <a:pt x="60" y="93"/>
                  </a:cubicBezTo>
                  <a:lnTo>
                    <a:pt x="71" y="91"/>
                  </a:lnTo>
                  <a:close/>
                  <a:moveTo>
                    <a:pt x="48" y="32"/>
                  </a:moveTo>
                  <a:cubicBezTo>
                    <a:pt x="47" y="36"/>
                    <a:pt x="45" y="40"/>
                    <a:pt x="42" y="43"/>
                  </a:cubicBezTo>
                  <a:cubicBezTo>
                    <a:pt x="39" y="45"/>
                    <a:pt x="35" y="47"/>
                    <a:pt x="31" y="47"/>
                  </a:cubicBezTo>
                  <a:cubicBezTo>
                    <a:pt x="30" y="47"/>
                    <a:pt x="29" y="47"/>
                    <a:pt x="28" y="47"/>
                  </a:cubicBezTo>
                  <a:cubicBezTo>
                    <a:pt x="18" y="45"/>
                    <a:pt x="12" y="36"/>
                    <a:pt x="14" y="26"/>
                  </a:cubicBezTo>
                  <a:cubicBezTo>
                    <a:pt x="15" y="22"/>
                    <a:pt x="17" y="18"/>
                    <a:pt x="20" y="16"/>
                  </a:cubicBezTo>
                  <a:cubicBezTo>
                    <a:pt x="23" y="13"/>
                    <a:pt x="27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2" y="12"/>
                    <a:pt x="33" y="12"/>
                    <a:pt x="34" y="12"/>
                  </a:cubicBezTo>
                  <a:cubicBezTo>
                    <a:pt x="43" y="14"/>
                    <a:pt x="50" y="23"/>
                    <a:pt x="48" y="3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352"/>
            <p:cNvSpPr/>
            <p:nvPr/>
          </p:nvSpPr>
          <p:spPr bwMode="auto">
            <a:xfrm>
              <a:off x="3580" y="1303"/>
              <a:ext cx="49" cy="91"/>
            </a:xfrm>
            <a:custGeom>
              <a:avLst/>
              <a:gdLst>
                <a:gd name="T0" fmla="*/ 49 w 49"/>
                <a:gd name="T1" fmla="*/ 85 h 91"/>
                <a:gd name="T2" fmla="*/ 15 w 49"/>
                <a:gd name="T3" fmla="*/ 91 h 91"/>
                <a:gd name="T4" fmla="*/ 0 w 49"/>
                <a:gd name="T5" fmla="*/ 6 h 91"/>
                <a:gd name="T6" fmla="*/ 34 w 49"/>
                <a:gd name="T7" fmla="*/ 0 h 91"/>
                <a:gd name="T8" fmla="*/ 49 w 49"/>
                <a:gd name="T9" fmla="*/ 8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91">
                  <a:moveTo>
                    <a:pt x="49" y="85"/>
                  </a:moveTo>
                  <a:lnTo>
                    <a:pt x="15" y="91"/>
                  </a:lnTo>
                  <a:lnTo>
                    <a:pt x="0" y="6"/>
                  </a:lnTo>
                  <a:lnTo>
                    <a:pt x="34" y="0"/>
                  </a:lnTo>
                  <a:lnTo>
                    <a:pt x="49" y="8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353"/>
            <p:cNvSpPr/>
            <p:nvPr/>
          </p:nvSpPr>
          <p:spPr bwMode="auto">
            <a:xfrm>
              <a:off x="3464" y="1303"/>
              <a:ext cx="48" cy="91"/>
            </a:xfrm>
            <a:custGeom>
              <a:avLst/>
              <a:gdLst>
                <a:gd name="T0" fmla="*/ 0 w 48"/>
                <a:gd name="T1" fmla="*/ 85 h 91"/>
                <a:gd name="T2" fmla="*/ 34 w 48"/>
                <a:gd name="T3" fmla="*/ 91 h 91"/>
                <a:gd name="T4" fmla="*/ 48 w 48"/>
                <a:gd name="T5" fmla="*/ 6 h 91"/>
                <a:gd name="T6" fmla="*/ 15 w 48"/>
                <a:gd name="T7" fmla="*/ 0 h 91"/>
                <a:gd name="T8" fmla="*/ 0 w 48"/>
                <a:gd name="T9" fmla="*/ 8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91">
                  <a:moveTo>
                    <a:pt x="0" y="85"/>
                  </a:moveTo>
                  <a:lnTo>
                    <a:pt x="34" y="91"/>
                  </a:lnTo>
                  <a:lnTo>
                    <a:pt x="48" y="6"/>
                  </a:lnTo>
                  <a:lnTo>
                    <a:pt x="15" y="0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354"/>
            <p:cNvSpPr/>
            <p:nvPr/>
          </p:nvSpPr>
          <p:spPr bwMode="auto">
            <a:xfrm>
              <a:off x="2767" y="108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355"/>
            <p:cNvSpPr/>
            <p:nvPr/>
          </p:nvSpPr>
          <p:spPr bwMode="auto">
            <a:xfrm>
              <a:off x="2910" y="1170"/>
              <a:ext cx="235" cy="294"/>
            </a:xfrm>
            <a:custGeom>
              <a:avLst/>
              <a:gdLst>
                <a:gd name="T0" fmla="*/ 159 w 159"/>
                <a:gd name="T1" fmla="*/ 116 h 199"/>
                <a:gd name="T2" fmla="*/ 54 w 159"/>
                <a:gd name="T3" fmla="*/ 11 h 199"/>
                <a:gd name="T4" fmla="*/ 53 w 159"/>
                <a:gd name="T5" fmla="*/ 16 h 199"/>
                <a:gd name="T6" fmla="*/ 37 w 159"/>
                <a:gd name="T7" fmla="*/ 0 h 199"/>
                <a:gd name="T8" fmla="*/ 25 w 159"/>
                <a:gd name="T9" fmla="*/ 12 h 199"/>
                <a:gd name="T10" fmla="*/ 46 w 159"/>
                <a:gd name="T11" fmla="*/ 33 h 199"/>
                <a:gd name="T12" fmla="*/ 0 w 159"/>
                <a:gd name="T13" fmla="*/ 149 h 199"/>
                <a:gd name="T14" fmla="*/ 50 w 159"/>
                <a:gd name="T15" fmla="*/ 199 h 199"/>
                <a:gd name="T16" fmla="*/ 119 w 159"/>
                <a:gd name="T17" fmla="*/ 199 h 199"/>
                <a:gd name="T18" fmla="*/ 159 w 159"/>
                <a:gd name="T19" fmla="*/ 159 h 199"/>
                <a:gd name="T20" fmla="*/ 159 w 159"/>
                <a:gd name="T21" fmla="*/ 11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199">
                  <a:moveTo>
                    <a:pt x="159" y="116"/>
                  </a:moveTo>
                  <a:cubicBezTo>
                    <a:pt x="54" y="11"/>
                    <a:pt x="54" y="11"/>
                    <a:pt x="54" y="11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119" y="199"/>
                    <a:pt x="119" y="199"/>
                    <a:pt x="119" y="199"/>
                  </a:cubicBezTo>
                  <a:cubicBezTo>
                    <a:pt x="141" y="199"/>
                    <a:pt x="159" y="181"/>
                    <a:pt x="159" y="159"/>
                  </a:cubicBezTo>
                  <a:lnTo>
                    <a:pt x="159" y="116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356"/>
            <p:cNvSpPr/>
            <p:nvPr/>
          </p:nvSpPr>
          <p:spPr bwMode="auto">
            <a:xfrm>
              <a:off x="2905" y="1214"/>
              <a:ext cx="103" cy="180"/>
            </a:xfrm>
            <a:custGeom>
              <a:avLst/>
              <a:gdLst>
                <a:gd name="T0" fmla="*/ 58 w 70"/>
                <a:gd name="T1" fmla="*/ 0 h 122"/>
                <a:gd name="T2" fmla="*/ 12 w 70"/>
                <a:gd name="T3" fmla="*/ 0 h 122"/>
                <a:gd name="T4" fmla="*/ 0 w 70"/>
                <a:gd name="T5" fmla="*/ 11 h 122"/>
                <a:gd name="T6" fmla="*/ 0 w 70"/>
                <a:gd name="T7" fmla="*/ 110 h 122"/>
                <a:gd name="T8" fmla="*/ 12 w 70"/>
                <a:gd name="T9" fmla="*/ 122 h 122"/>
                <a:gd name="T10" fmla="*/ 58 w 70"/>
                <a:gd name="T11" fmla="*/ 122 h 122"/>
                <a:gd name="T12" fmla="*/ 70 w 70"/>
                <a:gd name="T13" fmla="*/ 110 h 122"/>
                <a:gd name="T14" fmla="*/ 70 w 70"/>
                <a:gd name="T15" fmla="*/ 11 h 122"/>
                <a:gd name="T16" fmla="*/ 58 w 70"/>
                <a:gd name="T1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122">
                  <a:moveTo>
                    <a:pt x="58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6"/>
                    <a:pt x="5" y="122"/>
                    <a:pt x="12" y="122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5" y="122"/>
                    <a:pt x="70" y="116"/>
                    <a:pt x="70" y="110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5"/>
                    <a:pt x="65" y="0"/>
                    <a:pt x="58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357"/>
            <p:cNvSpPr/>
            <p:nvPr/>
          </p:nvSpPr>
          <p:spPr bwMode="auto">
            <a:xfrm>
              <a:off x="2922" y="1170"/>
              <a:ext cx="68" cy="44"/>
            </a:xfrm>
            <a:custGeom>
              <a:avLst/>
              <a:gdLst>
                <a:gd name="T0" fmla="*/ 68 w 68"/>
                <a:gd name="T1" fmla="*/ 18 h 44"/>
                <a:gd name="T2" fmla="*/ 43 w 68"/>
                <a:gd name="T3" fmla="*/ 18 h 44"/>
                <a:gd name="T4" fmla="*/ 43 w 68"/>
                <a:gd name="T5" fmla="*/ 0 h 44"/>
                <a:gd name="T6" fmla="*/ 25 w 68"/>
                <a:gd name="T7" fmla="*/ 0 h 44"/>
                <a:gd name="T8" fmla="*/ 25 w 68"/>
                <a:gd name="T9" fmla="*/ 18 h 44"/>
                <a:gd name="T10" fmla="*/ 0 w 68"/>
                <a:gd name="T11" fmla="*/ 18 h 44"/>
                <a:gd name="T12" fmla="*/ 0 w 68"/>
                <a:gd name="T13" fmla="*/ 44 h 44"/>
                <a:gd name="T14" fmla="*/ 68 w 68"/>
                <a:gd name="T15" fmla="*/ 44 h 44"/>
                <a:gd name="T16" fmla="*/ 68 w 68"/>
                <a:gd name="T17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44">
                  <a:moveTo>
                    <a:pt x="68" y="18"/>
                  </a:moveTo>
                  <a:lnTo>
                    <a:pt x="43" y="18"/>
                  </a:lnTo>
                  <a:lnTo>
                    <a:pt x="43" y="0"/>
                  </a:lnTo>
                  <a:lnTo>
                    <a:pt x="25" y="0"/>
                  </a:lnTo>
                  <a:lnTo>
                    <a:pt x="25" y="18"/>
                  </a:lnTo>
                  <a:lnTo>
                    <a:pt x="0" y="18"/>
                  </a:lnTo>
                  <a:lnTo>
                    <a:pt x="0" y="44"/>
                  </a:lnTo>
                  <a:lnTo>
                    <a:pt x="68" y="44"/>
                  </a:lnTo>
                  <a:lnTo>
                    <a:pt x="68" y="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358"/>
            <p:cNvSpPr/>
            <p:nvPr/>
          </p:nvSpPr>
          <p:spPr bwMode="auto">
            <a:xfrm>
              <a:off x="2177" y="108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359"/>
            <p:cNvSpPr/>
            <p:nvPr/>
          </p:nvSpPr>
          <p:spPr bwMode="auto">
            <a:xfrm>
              <a:off x="2303" y="1162"/>
              <a:ext cx="252" cy="302"/>
            </a:xfrm>
            <a:custGeom>
              <a:avLst/>
              <a:gdLst>
                <a:gd name="T0" fmla="*/ 72 w 171"/>
                <a:gd name="T1" fmla="*/ 0 h 204"/>
                <a:gd name="T2" fmla="*/ 0 w 171"/>
                <a:gd name="T3" fmla="*/ 149 h 204"/>
                <a:gd name="T4" fmla="*/ 55 w 171"/>
                <a:gd name="T5" fmla="*/ 204 h 204"/>
                <a:gd name="T6" fmla="*/ 131 w 171"/>
                <a:gd name="T7" fmla="*/ 204 h 204"/>
                <a:gd name="T8" fmla="*/ 171 w 171"/>
                <a:gd name="T9" fmla="*/ 164 h 204"/>
                <a:gd name="T10" fmla="*/ 171 w 171"/>
                <a:gd name="T11" fmla="*/ 99 h 204"/>
                <a:gd name="T12" fmla="*/ 72 w 171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204">
                  <a:moveTo>
                    <a:pt x="72" y="0"/>
                  </a:moveTo>
                  <a:cubicBezTo>
                    <a:pt x="0" y="149"/>
                    <a:pt x="0" y="149"/>
                    <a:pt x="0" y="149"/>
                  </a:cubicBezTo>
                  <a:cubicBezTo>
                    <a:pt x="55" y="204"/>
                    <a:pt x="55" y="204"/>
                    <a:pt x="55" y="204"/>
                  </a:cubicBezTo>
                  <a:cubicBezTo>
                    <a:pt x="131" y="204"/>
                    <a:pt x="131" y="204"/>
                    <a:pt x="131" y="204"/>
                  </a:cubicBezTo>
                  <a:cubicBezTo>
                    <a:pt x="153" y="204"/>
                    <a:pt x="171" y="186"/>
                    <a:pt x="171" y="164"/>
                  </a:cubicBezTo>
                  <a:cubicBezTo>
                    <a:pt x="171" y="99"/>
                    <a:pt x="171" y="99"/>
                    <a:pt x="171" y="99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360"/>
            <p:cNvSpPr/>
            <p:nvPr/>
          </p:nvSpPr>
          <p:spPr bwMode="auto">
            <a:xfrm>
              <a:off x="2297" y="1196"/>
              <a:ext cx="138" cy="191"/>
            </a:xfrm>
            <a:custGeom>
              <a:avLst/>
              <a:gdLst>
                <a:gd name="T0" fmla="*/ 82 w 94"/>
                <a:gd name="T1" fmla="*/ 0 h 129"/>
                <a:gd name="T2" fmla="*/ 12 w 94"/>
                <a:gd name="T3" fmla="*/ 0 h 129"/>
                <a:gd name="T4" fmla="*/ 0 w 94"/>
                <a:gd name="T5" fmla="*/ 12 h 129"/>
                <a:gd name="T6" fmla="*/ 0 w 94"/>
                <a:gd name="T7" fmla="*/ 117 h 129"/>
                <a:gd name="T8" fmla="*/ 12 w 94"/>
                <a:gd name="T9" fmla="*/ 129 h 129"/>
                <a:gd name="T10" fmla="*/ 82 w 94"/>
                <a:gd name="T11" fmla="*/ 129 h 129"/>
                <a:gd name="T12" fmla="*/ 94 w 94"/>
                <a:gd name="T13" fmla="*/ 117 h 129"/>
                <a:gd name="T14" fmla="*/ 94 w 94"/>
                <a:gd name="T15" fmla="*/ 12 h 129"/>
                <a:gd name="T16" fmla="*/ 82 w 94"/>
                <a:gd name="T1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29">
                  <a:moveTo>
                    <a:pt x="8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4"/>
                    <a:pt x="6" y="129"/>
                    <a:pt x="12" y="129"/>
                  </a:cubicBezTo>
                  <a:cubicBezTo>
                    <a:pt x="82" y="129"/>
                    <a:pt x="82" y="129"/>
                    <a:pt x="82" y="129"/>
                  </a:cubicBezTo>
                  <a:cubicBezTo>
                    <a:pt x="88" y="129"/>
                    <a:pt x="94" y="124"/>
                    <a:pt x="94" y="117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6"/>
                    <a:pt x="88" y="0"/>
                    <a:pt x="82" y="0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Rectangle 361"/>
            <p:cNvSpPr>
              <a:spLocks noChangeArrowheads="1"/>
            </p:cNvSpPr>
            <p:nvPr/>
          </p:nvSpPr>
          <p:spPr bwMode="auto">
            <a:xfrm>
              <a:off x="2323" y="1162"/>
              <a:ext cx="86" cy="34"/>
            </a:xfrm>
            <a:prstGeom prst="rect">
              <a:avLst/>
            </a:pr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Rectangle 362"/>
            <p:cNvSpPr>
              <a:spLocks noChangeArrowheads="1"/>
            </p:cNvSpPr>
            <p:nvPr/>
          </p:nvSpPr>
          <p:spPr bwMode="auto">
            <a:xfrm>
              <a:off x="2323" y="1261"/>
              <a:ext cx="86" cy="65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363"/>
            <p:cNvSpPr/>
            <p:nvPr/>
          </p:nvSpPr>
          <p:spPr bwMode="auto">
            <a:xfrm>
              <a:off x="1587" y="108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364"/>
            <p:cNvSpPr/>
            <p:nvPr/>
          </p:nvSpPr>
          <p:spPr bwMode="auto">
            <a:xfrm>
              <a:off x="1712" y="1162"/>
              <a:ext cx="253" cy="302"/>
            </a:xfrm>
            <a:custGeom>
              <a:avLst/>
              <a:gdLst>
                <a:gd name="T0" fmla="*/ 93 w 171"/>
                <a:gd name="T1" fmla="*/ 41 h 204"/>
                <a:gd name="T2" fmla="*/ 51 w 171"/>
                <a:gd name="T3" fmla="*/ 0 h 204"/>
                <a:gd name="T4" fmla="*/ 35 w 171"/>
                <a:gd name="T5" fmla="*/ 16 h 204"/>
                <a:gd name="T6" fmla="*/ 76 w 171"/>
                <a:gd name="T7" fmla="*/ 57 h 204"/>
                <a:gd name="T8" fmla="*/ 0 w 171"/>
                <a:gd name="T9" fmla="*/ 134 h 204"/>
                <a:gd name="T10" fmla="*/ 70 w 171"/>
                <a:gd name="T11" fmla="*/ 204 h 204"/>
                <a:gd name="T12" fmla="*/ 131 w 171"/>
                <a:gd name="T13" fmla="*/ 204 h 204"/>
                <a:gd name="T14" fmla="*/ 171 w 171"/>
                <a:gd name="T15" fmla="*/ 164 h 204"/>
                <a:gd name="T16" fmla="*/ 171 w 171"/>
                <a:gd name="T17" fmla="*/ 104 h 204"/>
                <a:gd name="T18" fmla="*/ 100 w 171"/>
                <a:gd name="T19" fmla="*/ 33 h 204"/>
                <a:gd name="T20" fmla="*/ 93 w 171"/>
                <a:gd name="T21" fmla="*/ 4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1" h="204">
                  <a:moveTo>
                    <a:pt x="93" y="41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70" y="204"/>
                    <a:pt x="70" y="204"/>
                    <a:pt x="70" y="204"/>
                  </a:cubicBezTo>
                  <a:cubicBezTo>
                    <a:pt x="131" y="204"/>
                    <a:pt x="131" y="204"/>
                    <a:pt x="131" y="204"/>
                  </a:cubicBezTo>
                  <a:cubicBezTo>
                    <a:pt x="153" y="204"/>
                    <a:pt x="171" y="186"/>
                    <a:pt x="171" y="16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00" y="33"/>
                    <a:pt x="100" y="33"/>
                    <a:pt x="100" y="33"/>
                  </a:cubicBezTo>
                  <a:lnTo>
                    <a:pt x="93" y="41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365"/>
            <p:cNvSpPr/>
            <p:nvPr/>
          </p:nvSpPr>
          <p:spPr bwMode="auto">
            <a:xfrm>
              <a:off x="1762" y="1162"/>
              <a:ext cx="27" cy="48"/>
            </a:xfrm>
            <a:custGeom>
              <a:avLst/>
              <a:gdLst>
                <a:gd name="T0" fmla="*/ 18 w 18"/>
                <a:gd name="T1" fmla="*/ 32 h 32"/>
                <a:gd name="T2" fmla="*/ 18 w 18"/>
                <a:gd name="T3" fmla="*/ 0 h 32"/>
                <a:gd name="T4" fmla="*/ 0 w 18"/>
                <a:gd name="T5" fmla="*/ 0 h 32"/>
                <a:gd name="T6" fmla="*/ 0 w 18"/>
                <a:gd name="T7" fmla="*/ 32 h 32"/>
                <a:gd name="T8" fmla="*/ 18 w 18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2">
                  <a:moveTo>
                    <a:pt x="18" y="32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1"/>
                    <a:pt x="15" y="31"/>
                    <a:pt x="18" y="32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366"/>
            <p:cNvSpPr/>
            <p:nvPr/>
          </p:nvSpPr>
          <p:spPr bwMode="auto">
            <a:xfrm>
              <a:off x="1822" y="1205"/>
              <a:ext cx="44" cy="45"/>
            </a:xfrm>
            <a:custGeom>
              <a:avLst/>
              <a:gdLst>
                <a:gd name="T0" fmla="*/ 8 w 30"/>
                <a:gd name="T1" fmla="*/ 30 h 30"/>
                <a:gd name="T2" fmla="*/ 30 w 30"/>
                <a:gd name="T3" fmla="*/ 8 h 30"/>
                <a:gd name="T4" fmla="*/ 22 w 30"/>
                <a:gd name="T5" fmla="*/ 0 h 30"/>
                <a:gd name="T6" fmla="*/ 0 w 30"/>
                <a:gd name="T7" fmla="*/ 22 h 30"/>
                <a:gd name="T8" fmla="*/ 8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8" y="30"/>
                  </a:moveTo>
                  <a:cubicBezTo>
                    <a:pt x="30" y="8"/>
                    <a:pt x="30" y="8"/>
                    <a:pt x="30" y="8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7" y="29"/>
                    <a:pt x="8" y="3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Oval 367"/>
            <p:cNvSpPr>
              <a:spLocks noChangeArrowheads="1"/>
            </p:cNvSpPr>
            <p:nvPr/>
          </p:nvSpPr>
          <p:spPr bwMode="auto">
            <a:xfrm>
              <a:off x="1684" y="1204"/>
              <a:ext cx="183" cy="183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368"/>
            <p:cNvSpPr/>
            <p:nvPr/>
          </p:nvSpPr>
          <p:spPr bwMode="auto">
            <a:xfrm>
              <a:off x="1709" y="1230"/>
              <a:ext cx="132" cy="132"/>
            </a:xfrm>
            <a:custGeom>
              <a:avLst/>
              <a:gdLst>
                <a:gd name="T0" fmla="*/ 14 w 89"/>
                <a:gd name="T1" fmla="*/ 76 h 89"/>
                <a:gd name="T2" fmla="*/ 45 w 89"/>
                <a:gd name="T3" fmla="*/ 89 h 89"/>
                <a:gd name="T4" fmla="*/ 76 w 89"/>
                <a:gd name="T5" fmla="*/ 76 h 89"/>
                <a:gd name="T6" fmla="*/ 89 w 89"/>
                <a:gd name="T7" fmla="*/ 44 h 89"/>
                <a:gd name="T8" fmla="*/ 76 w 89"/>
                <a:gd name="T9" fmla="*/ 13 h 89"/>
                <a:gd name="T10" fmla="*/ 45 w 89"/>
                <a:gd name="T11" fmla="*/ 0 h 89"/>
                <a:gd name="T12" fmla="*/ 14 w 89"/>
                <a:gd name="T13" fmla="*/ 13 h 89"/>
                <a:gd name="T14" fmla="*/ 0 w 89"/>
                <a:gd name="T15" fmla="*/ 44 h 89"/>
                <a:gd name="T16" fmla="*/ 14 w 89"/>
                <a:gd name="T17" fmla="*/ 7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" h="89">
                  <a:moveTo>
                    <a:pt x="14" y="76"/>
                  </a:moveTo>
                  <a:cubicBezTo>
                    <a:pt x="22" y="84"/>
                    <a:pt x="33" y="89"/>
                    <a:pt x="45" y="89"/>
                  </a:cubicBezTo>
                  <a:cubicBezTo>
                    <a:pt x="57" y="89"/>
                    <a:pt x="68" y="84"/>
                    <a:pt x="76" y="76"/>
                  </a:cubicBezTo>
                  <a:cubicBezTo>
                    <a:pt x="85" y="67"/>
                    <a:pt x="89" y="56"/>
                    <a:pt x="89" y="44"/>
                  </a:cubicBezTo>
                  <a:cubicBezTo>
                    <a:pt x="89" y="32"/>
                    <a:pt x="85" y="21"/>
                    <a:pt x="76" y="13"/>
                  </a:cubicBezTo>
                  <a:cubicBezTo>
                    <a:pt x="68" y="4"/>
                    <a:pt x="57" y="0"/>
                    <a:pt x="45" y="0"/>
                  </a:cubicBezTo>
                  <a:cubicBezTo>
                    <a:pt x="33" y="0"/>
                    <a:pt x="22" y="4"/>
                    <a:pt x="14" y="13"/>
                  </a:cubicBezTo>
                  <a:cubicBezTo>
                    <a:pt x="5" y="21"/>
                    <a:pt x="0" y="32"/>
                    <a:pt x="0" y="44"/>
                  </a:cubicBezTo>
                  <a:cubicBezTo>
                    <a:pt x="0" y="56"/>
                    <a:pt x="5" y="67"/>
                    <a:pt x="14" y="76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369"/>
            <p:cNvSpPr/>
            <p:nvPr/>
          </p:nvSpPr>
          <p:spPr bwMode="auto">
            <a:xfrm>
              <a:off x="1762" y="1250"/>
              <a:ext cx="27" cy="59"/>
            </a:xfrm>
            <a:custGeom>
              <a:avLst/>
              <a:gdLst>
                <a:gd name="T0" fmla="*/ 0 w 18"/>
                <a:gd name="T1" fmla="*/ 31 h 40"/>
                <a:gd name="T2" fmla="*/ 9 w 18"/>
                <a:gd name="T3" fmla="*/ 40 h 40"/>
                <a:gd name="T4" fmla="*/ 18 w 18"/>
                <a:gd name="T5" fmla="*/ 31 h 40"/>
                <a:gd name="T6" fmla="*/ 9 w 18"/>
                <a:gd name="T7" fmla="*/ 0 h 40"/>
                <a:gd name="T8" fmla="*/ 0 w 18"/>
                <a:gd name="T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0">
                  <a:moveTo>
                    <a:pt x="0" y="31"/>
                  </a:moveTo>
                  <a:cubicBezTo>
                    <a:pt x="0" y="36"/>
                    <a:pt x="4" y="40"/>
                    <a:pt x="9" y="40"/>
                  </a:cubicBezTo>
                  <a:cubicBezTo>
                    <a:pt x="14" y="40"/>
                    <a:pt x="18" y="36"/>
                    <a:pt x="18" y="31"/>
                  </a:cubicBezTo>
                  <a:cubicBezTo>
                    <a:pt x="18" y="30"/>
                    <a:pt x="9" y="0"/>
                    <a:pt x="9" y="0"/>
                  </a:cubicBezTo>
                  <a:cubicBezTo>
                    <a:pt x="9" y="0"/>
                    <a:pt x="0" y="30"/>
                    <a:pt x="0" y="3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370"/>
            <p:cNvSpPr/>
            <p:nvPr/>
          </p:nvSpPr>
          <p:spPr bwMode="auto">
            <a:xfrm>
              <a:off x="997" y="1086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371"/>
            <p:cNvSpPr/>
            <p:nvPr/>
          </p:nvSpPr>
          <p:spPr bwMode="auto">
            <a:xfrm>
              <a:off x="1078" y="1202"/>
              <a:ext cx="296" cy="262"/>
            </a:xfrm>
            <a:custGeom>
              <a:avLst/>
              <a:gdLst>
                <a:gd name="T0" fmla="*/ 201 w 201"/>
                <a:gd name="T1" fmla="*/ 55 h 177"/>
                <a:gd name="T2" fmla="*/ 145 w 201"/>
                <a:gd name="T3" fmla="*/ 0 h 177"/>
                <a:gd name="T4" fmla="*/ 0 w 201"/>
                <a:gd name="T5" fmla="*/ 109 h 177"/>
                <a:gd name="T6" fmla="*/ 68 w 201"/>
                <a:gd name="T7" fmla="*/ 177 h 177"/>
                <a:gd name="T8" fmla="*/ 161 w 201"/>
                <a:gd name="T9" fmla="*/ 177 h 177"/>
                <a:gd name="T10" fmla="*/ 201 w 201"/>
                <a:gd name="T11" fmla="*/ 137 h 177"/>
                <a:gd name="T12" fmla="*/ 201 w 201"/>
                <a:gd name="T13" fmla="*/ 5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77">
                  <a:moveTo>
                    <a:pt x="201" y="55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161" y="177"/>
                    <a:pt x="161" y="177"/>
                    <a:pt x="161" y="177"/>
                  </a:cubicBezTo>
                  <a:cubicBezTo>
                    <a:pt x="183" y="177"/>
                    <a:pt x="201" y="159"/>
                    <a:pt x="201" y="137"/>
                  </a:cubicBezTo>
                  <a:lnTo>
                    <a:pt x="201" y="55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372"/>
            <p:cNvSpPr/>
            <p:nvPr/>
          </p:nvSpPr>
          <p:spPr bwMode="auto">
            <a:xfrm>
              <a:off x="1073" y="1180"/>
              <a:ext cx="225" cy="189"/>
            </a:xfrm>
            <a:custGeom>
              <a:avLst/>
              <a:gdLst>
                <a:gd name="T0" fmla="*/ 140 w 152"/>
                <a:gd name="T1" fmla="*/ 12 h 128"/>
                <a:gd name="T2" fmla="*/ 104 w 152"/>
                <a:gd name="T3" fmla="*/ 12 h 128"/>
                <a:gd name="T4" fmla="*/ 92 w 152"/>
                <a:gd name="T5" fmla="*/ 3 h 128"/>
                <a:gd name="T6" fmla="*/ 76 w 152"/>
                <a:gd name="T7" fmla="*/ 0 h 128"/>
                <a:gd name="T8" fmla="*/ 60 w 152"/>
                <a:gd name="T9" fmla="*/ 3 h 128"/>
                <a:gd name="T10" fmla="*/ 48 w 152"/>
                <a:gd name="T11" fmla="*/ 12 h 128"/>
                <a:gd name="T12" fmla="*/ 12 w 152"/>
                <a:gd name="T13" fmla="*/ 12 h 128"/>
                <a:gd name="T14" fmla="*/ 0 w 152"/>
                <a:gd name="T15" fmla="*/ 23 h 128"/>
                <a:gd name="T16" fmla="*/ 0 w 152"/>
                <a:gd name="T17" fmla="*/ 116 h 128"/>
                <a:gd name="T18" fmla="*/ 12 w 152"/>
                <a:gd name="T19" fmla="*/ 128 h 128"/>
                <a:gd name="T20" fmla="*/ 140 w 152"/>
                <a:gd name="T21" fmla="*/ 128 h 128"/>
                <a:gd name="T22" fmla="*/ 152 w 152"/>
                <a:gd name="T23" fmla="*/ 116 h 128"/>
                <a:gd name="T24" fmla="*/ 152 w 152"/>
                <a:gd name="T25" fmla="*/ 23 h 128"/>
                <a:gd name="T26" fmla="*/ 140 w 152"/>
                <a:gd name="T27" fmla="*/ 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" h="128">
                  <a:moveTo>
                    <a:pt x="140" y="12"/>
                  </a:moveTo>
                  <a:cubicBezTo>
                    <a:pt x="104" y="12"/>
                    <a:pt x="104" y="12"/>
                    <a:pt x="104" y="12"/>
                  </a:cubicBezTo>
                  <a:cubicBezTo>
                    <a:pt x="101" y="8"/>
                    <a:pt x="97" y="5"/>
                    <a:pt x="92" y="3"/>
                  </a:cubicBezTo>
                  <a:cubicBezTo>
                    <a:pt x="87" y="1"/>
                    <a:pt x="81" y="0"/>
                    <a:pt x="76" y="0"/>
                  </a:cubicBezTo>
                  <a:cubicBezTo>
                    <a:pt x="71" y="0"/>
                    <a:pt x="65" y="1"/>
                    <a:pt x="60" y="3"/>
                  </a:cubicBezTo>
                  <a:cubicBezTo>
                    <a:pt x="55" y="5"/>
                    <a:pt x="51" y="8"/>
                    <a:pt x="48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5" y="12"/>
                    <a:pt x="0" y="17"/>
                    <a:pt x="0" y="2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3"/>
                    <a:pt x="5" y="128"/>
                    <a:pt x="12" y="128"/>
                  </a:cubicBezTo>
                  <a:cubicBezTo>
                    <a:pt x="140" y="128"/>
                    <a:pt x="140" y="128"/>
                    <a:pt x="140" y="128"/>
                  </a:cubicBezTo>
                  <a:cubicBezTo>
                    <a:pt x="147" y="128"/>
                    <a:pt x="152" y="123"/>
                    <a:pt x="152" y="116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2" y="17"/>
                    <a:pt x="147" y="12"/>
                    <a:pt x="140" y="12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Oval 373"/>
            <p:cNvSpPr>
              <a:spLocks noChangeArrowheads="1"/>
            </p:cNvSpPr>
            <p:nvPr/>
          </p:nvSpPr>
          <p:spPr bwMode="auto">
            <a:xfrm>
              <a:off x="1143" y="1198"/>
              <a:ext cx="85" cy="86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374"/>
            <p:cNvSpPr/>
            <p:nvPr/>
          </p:nvSpPr>
          <p:spPr bwMode="auto">
            <a:xfrm>
              <a:off x="1177" y="1208"/>
              <a:ext cx="17" cy="43"/>
            </a:xfrm>
            <a:custGeom>
              <a:avLst/>
              <a:gdLst>
                <a:gd name="T0" fmla="*/ 6 w 12"/>
                <a:gd name="T1" fmla="*/ 29 h 29"/>
                <a:gd name="T2" fmla="*/ 12 w 12"/>
                <a:gd name="T3" fmla="*/ 23 h 29"/>
                <a:gd name="T4" fmla="*/ 6 w 12"/>
                <a:gd name="T5" fmla="*/ 0 h 29"/>
                <a:gd name="T6" fmla="*/ 0 w 12"/>
                <a:gd name="T7" fmla="*/ 23 h 29"/>
                <a:gd name="T8" fmla="*/ 6 w 12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9">
                  <a:moveTo>
                    <a:pt x="6" y="29"/>
                  </a:moveTo>
                  <a:cubicBezTo>
                    <a:pt x="10" y="29"/>
                    <a:pt x="12" y="27"/>
                    <a:pt x="12" y="23"/>
                  </a:cubicBezTo>
                  <a:cubicBezTo>
                    <a:pt x="12" y="22"/>
                    <a:pt x="6" y="0"/>
                    <a:pt x="6" y="0"/>
                  </a:cubicBezTo>
                  <a:cubicBezTo>
                    <a:pt x="6" y="0"/>
                    <a:pt x="0" y="22"/>
                    <a:pt x="0" y="23"/>
                  </a:cubicBezTo>
                  <a:cubicBezTo>
                    <a:pt x="0" y="27"/>
                    <a:pt x="2" y="29"/>
                    <a:pt x="6" y="2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Rectangle 375"/>
            <p:cNvSpPr>
              <a:spLocks noChangeArrowheads="1"/>
            </p:cNvSpPr>
            <p:nvPr/>
          </p:nvSpPr>
          <p:spPr bwMode="auto">
            <a:xfrm>
              <a:off x="1127" y="1315"/>
              <a:ext cx="119" cy="8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Rectangle 376"/>
            <p:cNvSpPr>
              <a:spLocks noChangeArrowheads="1"/>
            </p:cNvSpPr>
            <p:nvPr/>
          </p:nvSpPr>
          <p:spPr bwMode="auto">
            <a:xfrm>
              <a:off x="1152" y="1334"/>
              <a:ext cx="69" cy="9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377"/>
            <p:cNvSpPr/>
            <p:nvPr/>
          </p:nvSpPr>
          <p:spPr bwMode="auto">
            <a:xfrm>
              <a:off x="406" y="1086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378"/>
            <p:cNvSpPr/>
            <p:nvPr/>
          </p:nvSpPr>
          <p:spPr bwMode="auto">
            <a:xfrm>
              <a:off x="488" y="1195"/>
              <a:ext cx="296" cy="269"/>
            </a:xfrm>
            <a:custGeom>
              <a:avLst/>
              <a:gdLst>
                <a:gd name="T0" fmla="*/ 201 w 201"/>
                <a:gd name="T1" fmla="*/ 142 h 182"/>
                <a:gd name="T2" fmla="*/ 201 w 201"/>
                <a:gd name="T3" fmla="*/ 98 h 182"/>
                <a:gd name="T4" fmla="*/ 134 w 201"/>
                <a:gd name="T5" fmla="*/ 31 h 182"/>
                <a:gd name="T6" fmla="*/ 132 w 201"/>
                <a:gd name="T7" fmla="*/ 33 h 182"/>
                <a:gd name="T8" fmla="*/ 99 w 201"/>
                <a:gd name="T9" fmla="*/ 0 h 182"/>
                <a:gd name="T10" fmla="*/ 91 w 201"/>
                <a:gd name="T11" fmla="*/ 7 h 182"/>
                <a:gd name="T12" fmla="*/ 91 w 201"/>
                <a:gd name="T13" fmla="*/ 5 h 182"/>
                <a:gd name="T14" fmla="*/ 53 w 201"/>
                <a:gd name="T15" fmla="*/ 5 h 182"/>
                <a:gd name="T16" fmla="*/ 53 w 201"/>
                <a:gd name="T17" fmla="*/ 52 h 182"/>
                <a:gd name="T18" fmla="*/ 91 w 201"/>
                <a:gd name="T19" fmla="*/ 52 h 182"/>
                <a:gd name="T20" fmla="*/ 91 w 201"/>
                <a:gd name="T21" fmla="*/ 48 h 182"/>
                <a:gd name="T22" fmla="*/ 96 w 201"/>
                <a:gd name="T23" fmla="*/ 53 h 182"/>
                <a:gd name="T24" fmla="*/ 0 w 201"/>
                <a:gd name="T25" fmla="*/ 108 h 182"/>
                <a:gd name="T26" fmla="*/ 74 w 201"/>
                <a:gd name="T27" fmla="*/ 182 h 182"/>
                <a:gd name="T28" fmla="*/ 161 w 201"/>
                <a:gd name="T29" fmla="*/ 182 h 182"/>
                <a:gd name="T30" fmla="*/ 201 w 201"/>
                <a:gd name="T31" fmla="*/ 14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1" h="182">
                  <a:moveTo>
                    <a:pt x="201" y="142"/>
                  </a:moveTo>
                  <a:cubicBezTo>
                    <a:pt x="201" y="98"/>
                    <a:pt x="201" y="98"/>
                    <a:pt x="201" y="98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6" y="53"/>
                    <a:pt x="96" y="53"/>
                    <a:pt x="96" y="53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74" y="182"/>
                    <a:pt x="74" y="182"/>
                    <a:pt x="74" y="182"/>
                  </a:cubicBezTo>
                  <a:cubicBezTo>
                    <a:pt x="161" y="182"/>
                    <a:pt x="161" y="182"/>
                    <a:pt x="161" y="182"/>
                  </a:cubicBezTo>
                  <a:cubicBezTo>
                    <a:pt x="183" y="182"/>
                    <a:pt x="201" y="164"/>
                    <a:pt x="201" y="142"/>
                  </a:cubicBez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379"/>
            <p:cNvSpPr/>
            <p:nvPr/>
          </p:nvSpPr>
          <p:spPr bwMode="auto">
            <a:xfrm>
              <a:off x="553" y="1189"/>
              <a:ext cx="85" cy="41"/>
            </a:xfrm>
            <a:custGeom>
              <a:avLst/>
              <a:gdLst>
                <a:gd name="T0" fmla="*/ 12 w 58"/>
                <a:gd name="T1" fmla="*/ 12 h 28"/>
                <a:gd name="T2" fmla="*/ 46 w 58"/>
                <a:gd name="T3" fmla="*/ 12 h 28"/>
                <a:gd name="T4" fmla="*/ 46 w 58"/>
                <a:gd name="T5" fmla="*/ 28 h 28"/>
                <a:gd name="T6" fmla="*/ 58 w 58"/>
                <a:gd name="T7" fmla="*/ 28 h 28"/>
                <a:gd name="T8" fmla="*/ 58 w 58"/>
                <a:gd name="T9" fmla="*/ 12 h 28"/>
                <a:gd name="T10" fmla="*/ 46 w 58"/>
                <a:gd name="T11" fmla="*/ 0 h 28"/>
                <a:gd name="T12" fmla="*/ 12 w 58"/>
                <a:gd name="T13" fmla="*/ 0 h 28"/>
                <a:gd name="T14" fmla="*/ 0 w 58"/>
                <a:gd name="T15" fmla="*/ 12 h 28"/>
                <a:gd name="T16" fmla="*/ 0 w 58"/>
                <a:gd name="T17" fmla="*/ 28 h 28"/>
                <a:gd name="T18" fmla="*/ 12 w 58"/>
                <a:gd name="T19" fmla="*/ 28 h 28"/>
                <a:gd name="T20" fmla="*/ 12 w 58"/>
                <a:gd name="T21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28">
                  <a:moveTo>
                    <a:pt x="12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8" y="5"/>
                    <a:pt x="53" y="0"/>
                    <a:pt x="4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2" y="28"/>
                    <a:pt x="12" y="28"/>
                    <a:pt x="12" y="28"/>
                  </a:cubicBezTo>
                  <a:lnTo>
                    <a:pt x="12" y="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380"/>
            <p:cNvSpPr/>
            <p:nvPr/>
          </p:nvSpPr>
          <p:spPr bwMode="auto">
            <a:xfrm>
              <a:off x="483" y="1223"/>
              <a:ext cx="224" cy="137"/>
            </a:xfrm>
            <a:custGeom>
              <a:avLst/>
              <a:gdLst>
                <a:gd name="T0" fmla="*/ 140 w 152"/>
                <a:gd name="T1" fmla="*/ 19 h 93"/>
                <a:gd name="T2" fmla="*/ 134 w 152"/>
                <a:gd name="T3" fmla="*/ 10 h 93"/>
                <a:gd name="T4" fmla="*/ 76 w 152"/>
                <a:gd name="T5" fmla="*/ 0 h 93"/>
                <a:gd name="T6" fmla="*/ 18 w 152"/>
                <a:gd name="T7" fmla="*/ 10 h 93"/>
                <a:gd name="T8" fmla="*/ 12 w 152"/>
                <a:gd name="T9" fmla="*/ 19 h 93"/>
                <a:gd name="T10" fmla="*/ 0 w 152"/>
                <a:gd name="T11" fmla="*/ 82 h 93"/>
                <a:gd name="T12" fmla="*/ 12 w 152"/>
                <a:gd name="T13" fmla="*/ 93 h 93"/>
                <a:gd name="T14" fmla="*/ 140 w 152"/>
                <a:gd name="T15" fmla="*/ 93 h 93"/>
                <a:gd name="T16" fmla="*/ 152 w 152"/>
                <a:gd name="T17" fmla="*/ 82 h 93"/>
                <a:gd name="T18" fmla="*/ 140 w 152"/>
                <a:gd name="T19" fmla="*/ 1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93">
                  <a:moveTo>
                    <a:pt x="140" y="19"/>
                  </a:moveTo>
                  <a:cubicBezTo>
                    <a:pt x="140" y="15"/>
                    <a:pt x="138" y="12"/>
                    <a:pt x="134" y="10"/>
                  </a:cubicBezTo>
                  <a:cubicBezTo>
                    <a:pt x="126" y="4"/>
                    <a:pt x="103" y="0"/>
                    <a:pt x="76" y="0"/>
                  </a:cubicBezTo>
                  <a:cubicBezTo>
                    <a:pt x="49" y="0"/>
                    <a:pt x="26" y="4"/>
                    <a:pt x="18" y="10"/>
                  </a:cubicBezTo>
                  <a:cubicBezTo>
                    <a:pt x="14" y="12"/>
                    <a:pt x="12" y="15"/>
                    <a:pt x="12" y="1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5" y="93"/>
                    <a:pt x="12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7" y="93"/>
                    <a:pt x="152" y="88"/>
                    <a:pt x="152" y="82"/>
                  </a:cubicBezTo>
                  <a:lnTo>
                    <a:pt x="140" y="19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381"/>
            <p:cNvSpPr/>
            <p:nvPr/>
          </p:nvSpPr>
          <p:spPr bwMode="auto">
            <a:xfrm>
              <a:off x="6899" y="495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382"/>
            <p:cNvSpPr/>
            <p:nvPr/>
          </p:nvSpPr>
          <p:spPr bwMode="auto">
            <a:xfrm>
              <a:off x="6975" y="606"/>
              <a:ext cx="301" cy="267"/>
            </a:xfrm>
            <a:custGeom>
              <a:avLst/>
              <a:gdLst>
                <a:gd name="T0" fmla="*/ 100 w 204"/>
                <a:gd name="T1" fmla="*/ 47 h 181"/>
                <a:gd name="T2" fmla="*/ 52 w 204"/>
                <a:gd name="T3" fmla="*/ 0 h 181"/>
                <a:gd name="T4" fmla="*/ 35 w 204"/>
                <a:gd name="T5" fmla="*/ 17 h 181"/>
                <a:gd name="T6" fmla="*/ 79 w 204"/>
                <a:gd name="T7" fmla="*/ 62 h 181"/>
                <a:gd name="T8" fmla="*/ 0 w 204"/>
                <a:gd name="T9" fmla="*/ 116 h 181"/>
                <a:gd name="T10" fmla="*/ 65 w 204"/>
                <a:gd name="T11" fmla="*/ 181 h 181"/>
                <a:gd name="T12" fmla="*/ 164 w 204"/>
                <a:gd name="T13" fmla="*/ 181 h 181"/>
                <a:gd name="T14" fmla="*/ 204 w 204"/>
                <a:gd name="T15" fmla="*/ 141 h 181"/>
                <a:gd name="T16" fmla="*/ 204 w 204"/>
                <a:gd name="T17" fmla="*/ 63 h 181"/>
                <a:gd name="T18" fmla="*/ 152 w 204"/>
                <a:gd name="T19" fmla="*/ 11 h 181"/>
                <a:gd name="T20" fmla="*/ 100 w 204"/>
                <a:gd name="T21" fmla="*/ 4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181">
                  <a:moveTo>
                    <a:pt x="100" y="47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5" y="181"/>
                    <a:pt x="65" y="181"/>
                    <a:pt x="65" y="181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86" y="181"/>
                    <a:pt x="204" y="163"/>
                    <a:pt x="204" y="141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152" y="11"/>
                    <a:pt x="152" y="11"/>
                    <a:pt x="152" y="11"/>
                  </a:cubicBezTo>
                  <a:lnTo>
                    <a:pt x="100" y="47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383"/>
            <p:cNvSpPr>
              <a:spLocks noEditPoints="1"/>
            </p:cNvSpPr>
            <p:nvPr/>
          </p:nvSpPr>
          <p:spPr bwMode="auto">
            <a:xfrm>
              <a:off x="6975" y="622"/>
              <a:ext cx="225" cy="155"/>
            </a:xfrm>
            <a:custGeom>
              <a:avLst/>
              <a:gdLst>
                <a:gd name="T0" fmla="*/ 0 w 152"/>
                <a:gd name="T1" fmla="*/ 0 h 105"/>
                <a:gd name="T2" fmla="*/ 0 w 152"/>
                <a:gd name="T3" fmla="*/ 105 h 105"/>
                <a:gd name="T4" fmla="*/ 152 w 152"/>
                <a:gd name="T5" fmla="*/ 105 h 105"/>
                <a:gd name="T6" fmla="*/ 152 w 152"/>
                <a:gd name="T7" fmla="*/ 0 h 105"/>
                <a:gd name="T8" fmla="*/ 0 w 152"/>
                <a:gd name="T9" fmla="*/ 0 h 105"/>
                <a:gd name="T10" fmla="*/ 99 w 152"/>
                <a:gd name="T11" fmla="*/ 88 h 105"/>
                <a:gd name="T12" fmla="*/ 65 w 152"/>
                <a:gd name="T13" fmla="*/ 53 h 105"/>
                <a:gd name="T14" fmla="*/ 99 w 152"/>
                <a:gd name="T15" fmla="*/ 18 h 105"/>
                <a:gd name="T16" fmla="*/ 134 w 152"/>
                <a:gd name="T17" fmla="*/ 53 h 105"/>
                <a:gd name="T18" fmla="*/ 99 w 152"/>
                <a:gd name="T19" fmla="*/ 8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105">
                  <a:moveTo>
                    <a:pt x="0" y="0"/>
                  </a:moveTo>
                  <a:cubicBezTo>
                    <a:pt x="0" y="105"/>
                    <a:pt x="0" y="105"/>
                    <a:pt x="0" y="105"/>
                  </a:cubicBezTo>
                  <a:cubicBezTo>
                    <a:pt x="152" y="105"/>
                    <a:pt x="152" y="105"/>
                    <a:pt x="152" y="105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0" y="0"/>
                  </a:lnTo>
                  <a:close/>
                  <a:moveTo>
                    <a:pt x="99" y="88"/>
                  </a:moveTo>
                  <a:cubicBezTo>
                    <a:pt x="80" y="88"/>
                    <a:pt x="65" y="72"/>
                    <a:pt x="65" y="53"/>
                  </a:cubicBezTo>
                  <a:cubicBezTo>
                    <a:pt x="65" y="34"/>
                    <a:pt x="80" y="18"/>
                    <a:pt x="99" y="18"/>
                  </a:cubicBezTo>
                  <a:cubicBezTo>
                    <a:pt x="119" y="18"/>
                    <a:pt x="134" y="34"/>
                    <a:pt x="134" y="53"/>
                  </a:cubicBezTo>
                  <a:cubicBezTo>
                    <a:pt x="134" y="72"/>
                    <a:pt x="119" y="88"/>
                    <a:pt x="99" y="88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Oval 384"/>
            <p:cNvSpPr>
              <a:spLocks noChangeArrowheads="1"/>
            </p:cNvSpPr>
            <p:nvPr/>
          </p:nvSpPr>
          <p:spPr bwMode="auto">
            <a:xfrm>
              <a:off x="7071" y="649"/>
              <a:ext cx="102" cy="103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Rectangle 385"/>
            <p:cNvSpPr>
              <a:spLocks noChangeArrowheads="1"/>
            </p:cNvSpPr>
            <p:nvPr/>
          </p:nvSpPr>
          <p:spPr bwMode="auto">
            <a:xfrm>
              <a:off x="7049" y="647"/>
              <a:ext cx="3" cy="2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Oval 386"/>
            <p:cNvSpPr>
              <a:spLocks noChangeArrowheads="1"/>
            </p:cNvSpPr>
            <p:nvPr/>
          </p:nvSpPr>
          <p:spPr bwMode="auto">
            <a:xfrm>
              <a:off x="7096" y="674"/>
              <a:ext cx="52" cy="51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Rectangle 387"/>
            <p:cNvSpPr>
              <a:spLocks noChangeArrowheads="1"/>
            </p:cNvSpPr>
            <p:nvPr/>
          </p:nvSpPr>
          <p:spPr bwMode="auto">
            <a:xfrm>
              <a:off x="7001" y="606"/>
              <a:ext cx="51" cy="1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Rectangle 388"/>
            <p:cNvSpPr>
              <a:spLocks noChangeArrowheads="1"/>
            </p:cNvSpPr>
            <p:nvPr/>
          </p:nvSpPr>
          <p:spPr bwMode="auto">
            <a:xfrm>
              <a:off x="7001" y="647"/>
              <a:ext cx="51" cy="27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389"/>
            <p:cNvSpPr/>
            <p:nvPr/>
          </p:nvSpPr>
          <p:spPr bwMode="auto">
            <a:xfrm>
              <a:off x="6309" y="495"/>
              <a:ext cx="377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390"/>
            <p:cNvSpPr/>
            <p:nvPr/>
          </p:nvSpPr>
          <p:spPr bwMode="auto">
            <a:xfrm>
              <a:off x="6399" y="628"/>
              <a:ext cx="287" cy="245"/>
            </a:xfrm>
            <a:custGeom>
              <a:avLst/>
              <a:gdLst>
                <a:gd name="T0" fmla="*/ 135 w 195"/>
                <a:gd name="T1" fmla="*/ 12 h 166"/>
                <a:gd name="T2" fmla="*/ 123 w 195"/>
                <a:gd name="T3" fmla="*/ 0 h 166"/>
                <a:gd name="T4" fmla="*/ 101 w 195"/>
                <a:gd name="T5" fmla="*/ 22 h 166"/>
                <a:gd name="T6" fmla="*/ 113 w 195"/>
                <a:gd name="T7" fmla="*/ 34 h 166"/>
                <a:gd name="T8" fmla="*/ 85 w 195"/>
                <a:gd name="T9" fmla="*/ 63 h 166"/>
                <a:gd name="T10" fmla="*/ 33 w 195"/>
                <a:gd name="T11" fmla="*/ 10 h 166"/>
                <a:gd name="T12" fmla="*/ 0 w 195"/>
                <a:gd name="T13" fmla="*/ 69 h 166"/>
                <a:gd name="T14" fmla="*/ 22 w 195"/>
                <a:gd name="T15" fmla="*/ 91 h 166"/>
                <a:gd name="T16" fmla="*/ 6 w 195"/>
                <a:gd name="T17" fmla="*/ 91 h 166"/>
                <a:gd name="T18" fmla="*/ 81 w 195"/>
                <a:gd name="T19" fmla="*/ 166 h 166"/>
                <a:gd name="T20" fmla="*/ 155 w 195"/>
                <a:gd name="T21" fmla="*/ 166 h 166"/>
                <a:gd name="T22" fmla="*/ 195 w 195"/>
                <a:gd name="T23" fmla="*/ 126 h 166"/>
                <a:gd name="T24" fmla="*/ 195 w 195"/>
                <a:gd name="T25" fmla="*/ 59 h 166"/>
                <a:gd name="T26" fmla="*/ 141 w 195"/>
                <a:gd name="T27" fmla="*/ 6 h 166"/>
                <a:gd name="T28" fmla="*/ 135 w 195"/>
                <a:gd name="T29" fmla="*/ 1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166">
                  <a:moveTo>
                    <a:pt x="135" y="12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81" y="166"/>
                    <a:pt x="81" y="166"/>
                    <a:pt x="81" y="166"/>
                  </a:cubicBezTo>
                  <a:cubicBezTo>
                    <a:pt x="155" y="166"/>
                    <a:pt x="155" y="166"/>
                    <a:pt x="155" y="166"/>
                  </a:cubicBezTo>
                  <a:cubicBezTo>
                    <a:pt x="177" y="166"/>
                    <a:pt x="195" y="148"/>
                    <a:pt x="195" y="126"/>
                  </a:cubicBezTo>
                  <a:cubicBezTo>
                    <a:pt x="195" y="59"/>
                    <a:pt x="195" y="59"/>
                    <a:pt x="195" y="59"/>
                  </a:cubicBezTo>
                  <a:cubicBezTo>
                    <a:pt x="141" y="6"/>
                    <a:pt x="141" y="6"/>
                    <a:pt x="141" y="6"/>
                  </a:cubicBezTo>
                  <a:lnTo>
                    <a:pt x="135" y="12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391"/>
            <p:cNvSpPr>
              <a:spLocks noEditPoints="1"/>
            </p:cNvSpPr>
            <p:nvPr/>
          </p:nvSpPr>
          <p:spPr bwMode="auto">
            <a:xfrm>
              <a:off x="6387" y="625"/>
              <a:ext cx="233" cy="158"/>
            </a:xfrm>
            <a:custGeom>
              <a:avLst/>
              <a:gdLst>
                <a:gd name="T0" fmla="*/ 149 w 158"/>
                <a:gd name="T1" fmla="*/ 7 h 107"/>
                <a:gd name="T2" fmla="*/ 132 w 158"/>
                <a:gd name="T3" fmla="*/ 0 h 107"/>
                <a:gd name="T4" fmla="*/ 116 w 158"/>
                <a:gd name="T5" fmla="*/ 7 h 107"/>
                <a:gd name="T6" fmla="*/ 111 w 158"/>
                <a:gd name="T7" fmla="*/ 33 h 107"/>
                <a:gd name="T8" fmla="*/ 61 w 158"/>
                <a:gd name="T9" fmla="*/ 83 h 107"/>
                <a:gd name="T10" fmla="*/ 45 w 158"/>
                <a:gd name="T11" fmla="*/ 89 h 107"/>
                <a:gd name="T12" fmla="*/ 28 w 158"/>
                <a:gd name="T13" fmla="*/ 83 h 107"/>
                <a:gd name="T14" fmla="*/ 21 w 158"/>
                <a:gd name="T15" fmla="*/ 66 h 107"/>
                <a:gd name="T16" fmla="*/ 28 w 158"/>
                <a:gd name="T17" fmla="*/ 49 h 107"/>
                <a:gd name="T18" fmla="*/ 32 w 158"/>
                <a:gd name="T19" fmla="*/ 54 h 107"/>
                <a:gd name="T20" fmla="*/ 41 w 158"/>
                <a:gd name="T21" fmla="*/ 12 h 107"/>
                <a:gd name="T22" fmla="*/ 16 w 158"/>
                <a:gd name="T23" fmla="*/ 37 h 107"/>
                <a:gd name="T24" fmla="*/ 16 w 158"/>
                <a:gd name="T25" fmla="*/ 95 h 107"/>
                <a:gd name="T26" fmla="*/ 45 w 158"/>
                <a:gd name="T27" fmla="*/ 107 h 107"/>
                <a:gd name="T28" fmla="*/ 73 w 158"/>
                <a:gd name="T29" fmla="*/ 95 h 107"/>
                <a:gd name="T30" fmla="*/ 123 w 158"/>
                <a:gd name="T31" fmla="*/ 45 h 107"/>
                <a:gd name="T32" fmla="*/ 132 w 158"/>
                <a:gd name="T33" fmla="*/ 47 h 107"/>
                <a:gd name="T34" fmla="*/ 149 w 158"/>
                <a:gd name="T35" fmla="*/ 40 h 107"/>
                <a:gd name="T36" fmla="*/ 149 w 158"/>
                <a:gd name="T37" fmla="*/ 7 h 107"/>
                <a:gd name="T38" fmla="*/ 141 w 158"/>
                <a:gd name="T39" fmla="*/ 32 h 107"/>
                <a:gd name="T40" fmla="*/ 132 w 158"/>
                <a:gd name="T41" fmla="*/ 35 h 107"/>
                <a:gd name="T42" fmla="*/ 128 w 158"/>
                <a:gd name="T43" fmla="*/ 34 h 107"/>
                <a:gd name="T44" fmla="*/ 123 w 158"/>
                <a:gd name="T45" fmla="*/ 33 h 107"/>
                <a:gd name="T46" fmla="*/ 122 w 158"/>
                <a:gd name="T47" fmla="*/ 28 h 107"/>
                <a:gd name="T48" fmla="*/ 121 w 158"/>
                <a:gd name="T49" fmla="*/ 22 h 107"/>
                <a:gd name="T50" fmla="*/ 124 w 158"/>
                <a:gd name="T51" fmla="*/ 16 h 107"/>
                <a:gd name="T52" fmla="*/ 132 w 158"/>
                <a:gd name="T53" fmla="*/ 12 h 107"/>
                <a:gd name="T54" fmla="*/ 141 w 158"/>
                <a:gd name="T55" fmla="*/ 16 h 107"/>
                <a:gd name="T56" fmla="*/ 144 w 158"/>
                <a:gd name="T57" fmla="*/ 24 h 107"/>
                <a:gd name="T58" fmla="*/ 141 w 158"/>
                <a:gd name="T59" fmla="*/ 3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8" h="107">
                  <a:moveTo>
                    <a:pt x="149" y="7"/>
                  </a:moveTo>
                  <a:cubicBezTo>
                    <a:pt x="144" y="3"/>
                    <a:pt x="138" y="0"/>
                    <a:pt x="132" y="0"/>
                  </a:cubicBezTo>
                  <a:cubicBezTo>
                    <a:pt x="126" y="0"/>
                    <a:pt x="120" y="3"/>
                    <a:pt x="116" y="7"/>
                  </a:cubicBezTo>
                  <a:cubicBezTo>
                    <a:pt x="109" y="14"/>
                    <a:pt x="107" y="24"/>
                    <a:pt x="111" y="33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57" y="87"/>
                    <a:pt x="51" y="89"/>
                    <a:pt x="45" y="89"/>
                  </a:cubicBezTo>
                  <a:cubicBezTo>
                    <a:pt x="38" y="89"/>
                    <a:pt x="32" y="87"/>
                    <a:pt x="28" y="83"/>
                  </a:cubicBezTo>
                  <a:cubicBezTo>
                    <a:pt x="24" y="78"/>
                    <a:pt x="21" y="72"/>
                    <a:pt x="21" y="66"/>
                  </a:cubicBezTo>
                  <a:cubicBezTo>
                    <a:pt x="21" y="60"/>
                    <a:pt x="24" y="54"/>
                    <a:pt x="28" y="49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0" y="53"/>
                    <a:pt x="0" y="79"/>
                    <a:pt x="16" y="95"/>
                  </a:cubicBezTo>
                  <a:cubicBezTo>
                    <a:pt x="24" y="103"/>
                    <a:pt x="34" y="107"/>
                    <a:pt x="45" y="107"/>
                  </a:cubicBezTo>
                  <a:cubicBezTo>
                    <a:pt x="55" y="107"/>
                    <a:pt x="66" y="103"/>
                    <a:pt x="73" y="9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6" y="46"/>
                    <a:pt x="129" y="47"/>
                    <a:pt x="132" y="47"/>
                  </a:cubicBezTo>
                  <a:cubicBezTo>
                    <a:pt x="138" y="47"/>
                    <a:pt x="144" y="45"/>
                    <a:pt x="149" y="40"/>
                  </a:cubicBezTo>
                  <a:cubicBezTo>
                    <a:pt x="158" y="31"/>
                    <a:pt x="158" y="16"/>
                    <a:pt x="149" y="7"/>
                  </a:cubicBezTo>
                  <a:close/>
                  <a:moveTo>
                    <a:pt x="141" y="32"/>
                  </a:moveTo>
                  <a:cubicBezTo>
                    <a:pt x="138" y="34"/>
                    <a:pt x="135" y="35"/>
                    <a:pt x="132" y="35"/>
                  </a:cubicBezTo>
                  <a:cubicBezTo>
                    <a:pt x="131" y="35"/>
                    <a:pt x="129" y="35"/>
                    <a:pt x="128" y="34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26"/>
                    <a:pt x="120" y="24"/>
                    <a:pt x="121" y="22"/>
                  </a:cubicBezTo>
                  <a:cubicBezTo>
                    <a:pt x="121" y="19"/>
                    <a:pt x="122" y="17"/>
                    <a:pt x="124" y="16"/>
                  </a:cubicBezTo>
                  <a:cubicBezTo>
                    <a:pt x="126" y="13"/>
                    <a:pt x="129" y="12"/>
                    <a:pt x="132" y="12"/>
                  </a:cubicBezTo>
                  <a:cubicBezTo>
                    <a:pt x="135" y="12"/>
                    <a:pt x="138" y="13"/>
                    <a:pt x="141" y="16"/>
                  </a:cubicBezTo>
                  <a:cubicBezTo>
                    <a:pt x="143" y="18"/>
                    <a:pt x="144" y="21"/>
                    <a:pt x="144" y="24"/>
                  </a:cubicBezTo>
                  <a:cubicBezTo>
                    <a:pt x="144" y="27"/>
                    <a:pt x="143" y="30"/>
                    <a:pt x="141" y="3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392"/>
            <p:cNvSpPr/>
            <p:nvPr/>
          </p:nvSpPr>
          <p:spPr bwMode="auto">
            <a:xfrm>
              <a:off x="5718" y="495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393"/>
            <p:cNvSpPr/>
            <p:nvPr/>
          </p:nvSpPr>
          <p:spPr bwMode="auto">
            <a:xfrm>
              <a:off x="5813" y="657"/>
              <a:ext cx="283" cy="216"/>
            </a:xfrm>
            <a:custGeom>
              <a:avLst/>
              <a:gdLst>
                <a:gd name="T0" fmla="*/ 87 w 192"/>
                <a:gd name="T1" fmla="*/ 19 h 146"/>
                <a:gd name="T2" fmla="*/ 0 w 192"/>
                <a:gd name="T3" fmla="*/ 87 h 146"/>
                <a:gd name="T4" fmla="*/ 59 w 192"/>
                <a:gd name="T5" fmla="*/ 146 h 146"/>
                <a:gd name="T6" fmla="*/ 152 w 192"/>
                <a:gd name="T7" fmla="*/ 146 h 146"/>
                <a:gd name="T8" fmla="*/ 192 w 192"/>
                <a:gd name="T9" fmla="*/ 106 h 146"/>
                <a:gd name="T10" fmla="*/ 192 w 192"/>
                <a:gd name="T11" fmla="*/ 47 h 146"/>
                <a:gd name="T12" fmla="*/ 145 w 192"/>
                <a:gd name="T13" fmla="*/ 0 h 146"/>
                <a:gd name="T14" fmla="*/ 87 w 192"/>
                <a:gd name="T15" fmla="*/ 1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46">
                  <a:moveTo>
                    <a:pt x="87" y="19"/>
                  </a:moveTo>
                  <a:cubicBezTo>
                    <a:pt x="0" y="87"/>
                    <a:pt x="0" y="87"/>
                    <a:pt x="0" y="87"/>
                  </a:cubicBezTo>
                  <a:cubicBezTo>
                    <a:pt x="59" y="146"/>
                    <a:pt x="59" y="146"/>
                    <a:pt x="59" y="146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74" y="146"/>
                    <a:pt x="192" y="128"/>
                    <a:pt x="192" y="106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45" y="0"/>
                    <a:pt x="145" y="0"/>
                    <a:pt x="145" y="0"/>
                  </a:cubicBezTo>
                  <a:lnTo>
                    <a:pt x="87" y="19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394"/>
            <p:cNvSpPr/>
            <p:nvPr/>
          </p:nvSpPr>
          <p:spPr bwMode="auto">
            <a:xfrm>
              <a:off x="5799" y="651"/>
              <a:ext cx="148" cy="148"/>
            </a:xfrm>
            <a:custGeom>
              <a:avLst/>
              <a:gdLst>
                <a:gd name="T0" fmla="*/ 67 w 100"/>
                <a:gd name="T1" fmla="*/ 0 h 100"/>
                <a:gd name="T2" fmla="*/ 9 w 100"/>
                <a:gd name="T3" fmla="*/ 58 h 100"/>
                <a:gd name="T4" fmla="*/ 9 w 100"/>
                <a:gd name="T5" fmla="*/ 58 h 100"/>
                <a:gd name="T6" fmla="*/ 9 w 100"/>
                <a:gd name="T7" fmla="*/ 91 h 100"/>
                <a:gd name="T8" fmla="*/ 42 w 100"/>
                <a:gd name="T9" fmla="*/ 91 h 100"/>
                <a:gd name="T10" fmla="*/ 42 w 100"/>
                <a:gd name="T11" fmla="*/ 91 h 100"/>
                <a:gd name="T12" fmla="*/ 100 w 100"/>
                <a:gd name="T13" fmla="*/ 33 h 100"/>
                <a:gd name="T14" fmla="*/ 67 w 100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100">
                  <a:moveTo>
                    <a:pt x="67" y="0"/>
                  </a:move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0" y="67"/>
                    <a:pt x="0" y="82"/>
                    <a:pt x="9" y="91"/>
                  </a:cubicBezTo>
                  <a:cubicBezTo>
                    <a:pt x="18" y="100"/>
                    <a:pt x="33" y="100"/>
                    <a:pt x="42" y="91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100" y="33"/>
                    <a:pt x="100" y="33"/>
                    <a:pt x="100" y="33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395"/>
            <p:cNvSpPr/>
            <p:nvPr/>
          </p:nvSpPr>
          <p:spPr bwMode="auto">
            <a:xfrm>
              <a:off x="5904" y="572"/>
              <a:ext cx="123" cy="121"/>
            </a:xfrm>
            <a:custGeom>
              <a:avLst/>
              <a:gdLst>
                <a:gd name="T0" fmla="*/ 37 w 123"/>
                <a:gd name="T1" fmla="*/ 0 h 121"/>
                <a:gd name="T2" fmla="*/ 19 w 123"/>
                <a:gd name="T3" fmla="*/ 17 h 121"/>
                <a:gd name="T4" fmla="*/ 0 w 123"/>
                <a:gd name="T5" fmla="*/ 72 h 121"/>
                <a:gd name="T6" fmla="*/ 0 w 123"/>
                <a:gd name="T7" fmla="*/ 72 h 121"/>
                <a:gd name="T8" fmla="*/ 49 w 123"/>
                <a:gd name="T9" fmla="*/ 121 h 121"/>
                <a:gd name="T10" fmla="*/ 49 w 123"/>
                <a:gd name="T11" fmla="*/ 121 h 121"/>
                <a:gd name="T12" fmla="*/ 104 w 123"/>
                <a:gd name="T13" fmla="*/ 103 h 121"/>
                <a:gd name="T14" fmla="*/ 123 w 123"/>
                <a:gd name="T15" fmla="*/ 85 h 121"/>
                <a:gd name="T16" fmla="*/ 37 w 123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121">
                  <a:moveTo>
                    <a:pt x="37" y="0"/>
                  </a:moveTo>
                  <a:lnTo>
                    <a:pt x="19" y="17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104" y="103"/>
                  </a:lnTo>
                  <a:lnTo>
                    <a:pt x="123" y="85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396"/>
            <p:cNvSpPr/>
            <p:nvPr/>
          </p:nvSpPr>
          <p:spPr bwMode="auto">
            <a:xfrm>
              <a:off x="5863" y="708"/>
              <a:ext cx="28" cy="28"/>
            </a:xfrm>
            <a:custGeom>
              <a:avLst/>
              <a:gdLst>
                <a:gd name="T0" fmla="*/ 4 w 19"/>
                <a:gd name="T1" fmla="*/ 3 h 19"/>
                <a:gd name="T2" fmla="*/ 4 w 19"/>
                <a:gd name="T3" fmla="*/ 15 h 19"/>
                <a:gd name="T4" fmla="*/ 16 w 19"/>
                <a:gd name="T5" fmla="*/ 15 h 19"/>
                <a:gd name="T6" fmla="*/ 16 w 19"/>
                <a:gd name="T7" fmla="*/ 3 h 19"/>
                <a:gd name="T8" fmla="*/ 4 w 19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4" y="3"/>
                  </a:moveTo>
                  <a:cubicBezTo>
                    <a:pt x="0" y="6"/>
                    <a:pt x="0" y="12"/>
                    <a:pt x="4" y="15"/>
                  </a:cubicBezTo>
                  <a:cubicBezTo>
                    <a:pt x="7" y="19"/>
                    <a:pt x="12" y="19"/>
                    <a:pt x="16" y="15"/>
                  </a:cubicBezTo>
                  <a:cubicBezTo>
                    <a:pt x="19" y="12"/>
                    <a:pt x="19" y="6"/>
                    <a:pt x="16" y="3"/>
                  </a:cubicBezTo>
                  <a:cubicBezTo>
                    <a:pt x="12" y="0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397"/>
            <p:cNvSpPr/>
            <p:nvPr/>
          </p:nvSpPr>
          <p:spPr bwMode="auto">
            <a:xfrm>
              <a:off x="5898" y="644"/>
              <a:ext cx="55" cy="56"/>
            </a:xfrm>
            <a:custGeom>
              <a:avLst/>
              <a:gdLst>
                <a:gd name="T0" fmla="*/ 49 w 55"/>
                <a:gd name="T1" fmla="*/ 56 h 56"/>
                <a:gd name="T2" fmla="*/ 0 w 55"/>
                <a:gd name="T3" fmla="*/ 7 h 56"/>
                <a:gd name="T4" fmla="*/ 6 w 55"/>
                <a:gd name="T5" fmla="*/ 0 h 56"/>
                <a:gd name="T6" fmla="*/ 55 w 55"/>
                <a:gd name="T7" fmla="*/ 49 h 56"/>
                <a:gd name="T8" fmla="*/ 49 w 55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6">
                  <a:moveTo>
                    <a:pt x="49" y="56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55" y="49"/>
                  </a:lnTo>
                  <a:lnTo>
                    <a:pt x="49" y="56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398"/>
            <p:cNvSpPr/>
            <p:nvPr/>
          </p:nvSpPr>
          <p:spPr bwMode="auto">
            <a:xfrm>
              <a:off x="5128" y="495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399"/>
            <p:cNvSpPr/>
            <p:nvPr/>
          </p:nvSpPr>
          <p:spPr bwMode="auto">
            <a:xfrm>
              <a:off x="5214" y="579"/>
              <a:ext cx="292" cy="294"/>
            </a:xfrm>
            <a:custGeom>
              <a:avLst/>
              <a:gdLst>
                <a:gd name="T0" fmla="*/ 103 w 198"/>
                <a:gd name="T1" fmla="*/ 39 h 199"/>
                <a:gd name="T2" fmla="*/ 64 w 198"/>
                <a:gd name="T3" fmla="*/ 0 h 199"/>
                <a:gd name="T4" fmla="*/ 42 w 198"/>
                <a:gd name="T5" fmla="*/ 22 h 199"/>
                <a:gd name="T6" fmla="*/ 83 w 198"/>
                <a:gd name="T7" fmla="*/ 62 h 199"/>
                <a:gd name="T8" fmla="*/ 0 w 198"/>
                <a:gd name="T9" fmla="*/ 152 h 199"/>
                <a:gd name="T10" fmla="*/ 48 w 198"/>
                <a:gd name="T11" fmla="*/ 199 h 199"/>
                <a:gd name="T12" fmla="*/ 158 w 198"/>
                <a:gd name="T13" fmla="*/ 199 h 199"/>
                <a:gd name="T14" fmla="*/ 198 w 198"/>
                <a:gd name="T15" fmla="*/ 160 h 199"/>
                <a:gd name="T16" fmla="*/ 198 w 198"/>
                <a:gd name="T17" fmla="*/ 92 h 199"/>
                <a:gd name="T18" fmla="*/ 124 w 198"/>
                <a:gd name="T19" fmla="*/ 17 h 199"/>
                <a:gd name="T20" fmla="*/ 103 w 198"/>
                <a:gd name="T21" fmla="*/ 3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8" h="199">
                  <a:moveTo>
                    <a:pt x="103" y="39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48" y="199"/>
                    <a:pt x="48" y="199"/>
                    <a:pt x="48" y="199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80" y="199"/>
                    <a:pt x="198" y="181"/>
                    <a:pt x="198" y="160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24" y="17"/>
                    <a:pt x="124" y="17"/>
                    <a:pt x="124" y="17"/>
                  </a:cubicBezTo>
                  <a:lnTo>
                    <a:pt x="103" y="39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400"/>
            <p:cNvSpPr/>
            <p:nvPr/>
          </p:nvSpPr>
          <p:spPr bwMode="auto">
            <a:xfrm>
              <a:off x="5214" y="604"/>
              <a:ext cx="94" cy="200"/>
            </a:xfrm>
            <a:custGeom>
              <a:avLst/>
              <a:gdLst>
                <a:gd name="T0" fmla="*/ 25 w 94"/>
                <a:gd name="T1" fmla="*/ 0 h 200"/>
                <a:gd name="T2" fmla="*/ 0 w 94"/>
                <a:gd name="T3" fmla="*/ 127 h 200"/>
                <a:gd name="T4" fmla="*/ 0 w 94"/>
                <a:gd name="T5" fmla="*/ 200 h 200"/>
                <a:gd name="T6" fmla="*/ 69 w 94"/>
                <a:gd name="T7" fmla="*/ 200 h 200"/>
                <a:gd name="T8" fmla="*/ 69 w 94"/>
                <a:gd name="T9" fmla="*/ 121 h 200"/>
                <a:gd name="T10" fmla="*/ 94 w 94"/>
                <a:gd name="T11" fmla="*/ 121 h 200"/>
                <a:gd name="T12" fmla="*/ 94 w 94"/>
                <a:gd name="T13" fmla="*/ 0 h 200"/>
                <a:gd name="T14" fmla="*/ 25 w 94"/>
                <a:gd name="T1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00">
                  <a:moveTo>
                    <a:pt x="25" y="0"/>
                  </a:moveTo>
                  <a:lnTo>
                    <a:pt x="0" y="127"/>
                  </a:lnTo>
                  <a:lnTo>
                    <a:pt x="0" y="200"/>
                  </a:lnTo>
                  <a:lnTo>
                    <a:pt x="69" y="200"/>
                  </a:lnTo>
                  <a:lnTo>
                    <a:pt x="69" y="121"/>
                  </a:lnTo>
                  <a:lnTo>
                    <a:pt x="94" y="121"/>
                  </a:lnTo>
                  <a:lnTo>
                    <a:pt x="94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Rectangle 401"/>
            <p:cNvSpPr>
              <a:spLocks noChangeArrowheads="1"/>
            </p:cNvSpPr>
            <p:nvPr/>
          </p:nvSpPr>
          <p:spPr bwMode="auto">
            <a:xfrm>
              <a:off x="5274" y="579"/>
              <a:ext cx="34" cy="2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402"/>
            <p:cNvSpPr/>
            <p:nvPr/>
          </p:nvSpPr>
          <p:spPr bwMode="auto">
            <a:xfrm>
              <a:off x="5326" y="604"/>
              <a:ext cx="94" cy="200"/>
            </a:xfrm>
            <a:custGeom>
              <a:avLst/>
              <a:gdLst>
                <a:gd name="T0" fmla="*/ 69 w 94"/>
                <a:gd name="T1" fmla="*/ 0 h 200"/>
                <a:gd name="T2" fmla="*/ 0 w 94"/>
                <a:gd name="T3" fmla="*/ 0 h 200"/>
                <a:gd name="T4" fmla="*/ 0 w 94"/>
                <a:gd name="T5" fmla="*/ 121 h 200"/>
                <a:gd name="T6" fmla="*/ 25 w 94"/>
                <a:gd name="T7" fmla="*/ 121 h 200"/>
                <a:gd name="T8" fmla="*/ 25 w 94"/>
                <a:gd name="T9" fmla="*/ 200 h 200"/>
                <a:gd name="T10" fmla="*/ 94 w 94"/>
                <a:gd name="T11" fmla="*/ 200 h 200"/>
                <a:gd name="T12" fmla="*/ 94 w 94"/>
                <a:gd name="T13" fmla="*/ 127 h 200"/>
                <a:gd name="T14" fmla="*/ 69 w 94"/>
                <a:gd name="T1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00">
                  <a:moveTo>
                    <a:pt x="69" y="0"/>
                  </a:moveTo>
                  <a:lnTo>
                    <a:pt x="0" y="0"/>
                  </a:lnTo>
                  <a:lnTo>
                    <a:pt x="0" y="121"/>
                  </a:lnTo>
                  <a:lnTo>
                    <a:pt x="25" y="121"/>
                  </a:lnTo>
                  <a:lnTo>
                    <a:pt x="25" y="200"/>
                  </a:lnTo>
                  <a:lnTo>
                    <a:pt x="94" y="200"/>
                  </a:lnTo>
                  <a:lnTo>
                    <a:pt x="94" y="12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Rectangle 403"/>
            <p:cNvSpPr>
              <a:spLocks noChangeArrowheads="1"/>
            </p:cNvSpPr>
            <p:nvPr/>
          </p:nvSpPr>
          <p:spPr bwMode="auto">
            <a:xfrm>
              <a:off x="5326" y="579"/>
              <a:ext cx="34" cy="2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404"/>
            <p:cNvSpPr>
              <a:spLocks noChangeArrowheads="1"/>
            </p:cNvSpPr>
            <p:nvPr/>
          </p:nvSpPr>
          <p:spPr bwMode="auto">
            <a:xfrm>
              <a:off x="5308" y="625"/>
              <a:ext cx="18" cy="77"/>
            </a:xfrm>
            <a:prstGeom prst="rect">
              <a:avLst/>
            </a:pr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405"/>
            <p:cNvSpPr/>
            <p:nvPr/>
          </p:nvSpPr>
          <p:spPr bwMode="auto">
            <a:xfrm>
              <a:off x="4538" y="495"/>
              <a:ext cx="378" cy="37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7" name="Freeform 407"/>
          <p:cNvSpPr/>
          <p:nvPr/>
        </p:nvSpPr>
        <p:spPr bwMode="auto">
          <a:xfrm>
            <a:off x="7353301" y="908051"/>
            <a:ext cx="450850" cy="477838"/>
          </a:xfrm>
          <a:custGeom>
            <a:avLst/>
            <a:gdLst>
              <a:gd name="T0" fmla="*/ 36 w 192"/>
              <a:gd name="T1" fmla="*/ 101 h 204"/>
              <a:gd name="T2" fmla="*/ 69 w 192"/>
              <a:gd name="T3" fmla="*/ 134 h 204"/>
              <a:gd name="T4" fmla="*/ 35 w 192"/>
              <a:gd name="T5" fmla="*/ 143 h 204"/>
              <a:gd name="T6" fmla="*/ 11 w 192"/>
              <a:gd name="T7" fmla="*/ 118 h 204"/>
              <a:gd name="T8" fmla="*/ 0 w 192"/>
              <a:gd name="T9" fmla="*/ 130 h 204"/>
              <a:gd name="T10" fmla="*/ 18 w 192"/>
              <a:gd name="T11" fmla="*/ 148 h 204"/>
              <a:gd name="T12" fmla="*/ 3 w 192"/>
              <a:gd name="T13" fmla="*/ 152 h 204"/>
              <a:gd name="T14" fmla="*/ 55 w 192"/>
              <a:gd name="T15" fmla="*/ 204 h 204"/>
              <a:gd name="T16" fmla="*/ 152 w 192"/>
              <a:gd name="T17" fmla="*/ 204 h 204"/>
              <a:gd name="T18" fmla="*/ 192 w 192"/>
              <a:gd name="T19" fmla="*/ 164 h 204"/>
              <a:gd name="T20" fmla="*/ 192 w 192"/>
              <a:gd name="T21" fmla="*/ 128 h 204"/>
              <a:gd name="T22" fmla="*/ 64 w 192"/>
              <a:gd name="T23" fmla="*/ 0 h 204"/>
              <a:gd name="T24" fmla="*/ 36 w 192"/>
              <a:gd name="T25" fmla="*/ 101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92" h="204">
                <a:moveTo>
                  <a:pt x="36" y="101"/>
                </a:moveTo>
                <a:cubicBezTo>
                  <a:pt x="69" y="134"/>
                  <a:pt x="69" y="134"/>
                  <a:pt x="69" y="134"/>
                </a:cubicBezTo>
                <a:cubicBezTo>
                  <a:pt x="35" y="143"/>
                  <a:pt x="35" y="143"/>
                  <a:pt x="35" y="143"/>
                </a:cubicBezTo>
                <a:cubicBezTo>
                  <a:pt x="11" y="118"/>
                  <a:pt x="11" y="118"/>
                  <a:pt x="11" y="118"/>
                </a:cubicBezTo>
                <a:cubicBezTo>
                  <a:pt x="0" y="130"/>
                  <a:pt x="0" y="130"/>
                  <a:pt x="0" y="130"/>
                </a:cubicBezTo>
                <a:cubicBezTo>
                  <a:pt x="18" y="148"/>
                  <a:pt x="18" y="148"/>
                  <a:pt x="18" y="148"/>
                </a:cubicBezTo>
                <a:cubicBezTo>
                  <a:pt x="3" y="152"/>
                  <a:pt x="3" y="152"/>
                  <a:pt x="3" y="152"/>
                </a:cubicBezTo>
                <a:cubicBezTo>
                  <a:pt x="55" y="204"/>
                  <a:pt x="55" y="204"/>
                  <a:pt x="55" y="204"/>
                </a:cubicBezTo>
                <a:cubicBezTo>
                  <a:pt x="152" y="204"/>
                  <a:pt x="152" y="204"/>
                  <a:pt x="152" y="204"/>
                </a:cubicBezTo>
                <a:cubicBezTo>
                  <a:pt x="174" y="204"/>
                  <a:pt x="192" y="186"/>
                  <a:pt x="192" y="164"/>
                </a:cubicBezTo>
                <a:cubicBezTo>
                  <a:pt x="192" y="128"/>
                  <a:pt x="192" y="128"/>
                  <a:pt x="192" y="128"/>
                </a:cubicBezTo>
                <a:cubicBezTo>
                  <a:pt x="64" y="0"/>
                  <a:pt x="64" y="0"/>
                  <a:pt x="64" y="0"/>
                </a:cubicBezTo>
                <a:lnTo>
                  <a:pt x="36" y="101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408"/>
          <p:cNvSpPr/>
          <p:nvPr/>
        </p:nvSpPr>
        <p:spPr bwMode="auto">
          <a:xfrm>
            <a:off x="7353301" y="1173163"/>
            <a:ext cx="300038" cy="90488"/>
          </a:xfrm>
          <a:custGeom>
            <a:avLst/>
            <a:gdLst>
              <a:gd name="T0" fmla="*/ 186 w 189"/>
              <a:gd name="T1" fmla="*/ 0 h 57"/>
              <a:gd name="T2" fmla="*/ 189 w 189"/>
              <a:gd name="T3" fmla="*/ 25 h 57"/>
              <a:gd name="T4" fmla="*/ 5 w 189"/>
              <a:gd name="T5" fmla="*/ 57 h 57"/>
              <a:gd name="T6" fmla="*/ 0 w 189"/>
              <a:gd name="T7" fmla="*/ 32 h 57"/>
              <a:gd name="T8" fmla="*/ 186 w 189"/>
              <a:gd name="T9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9" h="57">
                <a:moveTo>
                  <a:pt x="186" y="0"/>
                </a:moveTo>
                <a:lnTo>
                  <a:pt x="189" y="25"/>
                </a:lnTo>
                <a:lnTo>
                  <a:pt x="5" y="57"/>
                </a:lnTo>
                <a:lnTo>
                  <a:pt x="0" y="32"/>
                </a:lnTo>
                <a:lnTo>
                  <a:pt x="186" y="0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409"/>
          <p:cNvSpPr/>
          <p:nvPr/>
        </p:nvSpPr>
        <p:spPr bwMode="auto">
          <a:xfrm>
            <a:off x="7415214" y="908051"/>
            <a:ext cx="177800" cy="265113"/>
          </a:xfrm>
          <a:custGeom>
            <a:avLst/>
            <a:gdLst>
              <a:gd name="T0" fmla="*/ 38 w 76"/>
              <a:gd name="T1" fmla="*/ 113 h 113"/>
              <a:gd name="T2" fmla="*/ 19 w 76"/>
              <a:gd name="T3" fmla="*/ 94 h 113"/>
              <a:gd name="T4" fmla="*/ 22 w 76"/>
              <a:gd name="T5" fmla="*/ 84 h 113"/>
              <a:gd name="T6" fmla="*/ 38 w 76"/>
              <a:gd name="T7" fmla="*/ 57 h 113"/>
              <a:gd name="T8" fmla="*/ 54 w 76"/>
              <a:gd name="T9" fmla="*/ 85 h 113"/>
              <a:gd name="T10" fmla="*/ 54 w 76"/>
              <a:gd name="T11" fmla="*/ 85 h 113"/>
              <a:gd name="T12" fmla="*/ 57 w 76"/>
              <a:gd name="T13" fmla="*/ 94 h 113"/>
              <a:gd name="T14" fmla="*/ 38 w 76"/>
              <a:gd name="T15" fmla="*/ 113 h 113"/>
              <a:gd name="T16" fmla="*/ 76 w 76"/>
              <a:gd name="T17" fmla="*/ 75 h 113"/>
              <a:gd name="T18" fmla="*/ 71 w 76"/>
              <a:gd name="T19" fmla="*/ 56 h 113"/>
              <a:gd name="T20" fmla="*/ 71 w 76"/>
              <a:gd name="T21" fmla="*/ 56 h 113"/>
              <a:gd name="T22" fmla="*/ 38 w 76"/>
              <a:gd name="T23" fmla="*/ 0 h 113"/>
              <a:gd name="T24" fmla="*/ 5 w 76"/>
              <a:gd name="T25" fmla="*/ 56 h 113"/>
              <a:gd name="T26" fmla="*/ 0 w 76"/>
              <a:gd name="T27" fmla="*/ 75 h 113"/>
              <a:gd name="T28" fmla="*/ 38 w 76"/>
              <a:gd name="T29" fmla="*/ 11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6" h="113">
                <a:moveTo>
                  <a:pt x="38" y="113"/>
                </a:moveTo>
                <a:cubicBezTo>
                  <a:pt x="28" y="113"/>
                  <a:pt x="19" y="104"/>
                  <a:pt x="19" y="94"/>
                </a:cubicBezTo>
                <a:cubicBezTo>
                  <a:pt x="19" y="91"/>
                  <a:pt x="20" y="87"/>
                  <a:pt x="22" y="84"/>
                </a:cubicBezTo>
                <a:cubicBezTo>
                  <a:pt x="38" y="57"/>
                  <a:pt x="38" y="57"/>
                  <a:pt x="38" y="57"/>
                </a:cubicBezTo>
                <a:cubicBezTo>
                  <a:pt x="54" y="85"/>
                  <a:pt x="54" y="85"/>
                  <a:pt x="54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6" y="87"/>
                  <a:pt x="57" y="91"/>
                  <a:pt x="57" y="94"/>
                </a:cubicBezTo>
                <a:cubicBezTo>
                  <a:pt x="57" y="104"/>
                  <a:pt x="48" y="113"/>
                  <a:pt x="38" y="113"/>
                </a:cubicBezTo>
                <a:cubicBezTo>
                  <a:pt x="59" y="113"/>
                  <a:pt x="76" y="96"/>
                  <a:pt x="76" y="75"/>
                </a:cubicBezTo>
                <a:cubicBezTo>
                  <a:pt x="76" y="68"/>
                  <a:pt x="74" y="62"/>
                  <a:pt x="71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38" y="0"/>
                  <a:pt x="38" y="0"/>
                  <a:pt x="38" y="0"/>
                </a:cubicBezTo>
                <a:cubicBezTo>
                  <a:pt x="5" y="56"/>
                  <a:pt x="5" y="56"/>
                  <a:pt x="5" y="56"/>
                </a:cubicBezTo>
                <a:cubicBezTo>
                  <a:pt x="2" y="61"/>
                  <a:pt x="0" y="68"/>
                  <a:pt x="0" y="75"/>
                </a:cubicBezTo>
                <a:cubicBezTo>
                  <a:pt x="0" y="96"/>
                  <a:pt x="17" y="113"/>
                  <a:pt x="38" y="113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410"/>
          <p:cNvSpPr/>
          <p:nvPr/>
        </p:nvSpPr>
        <p:spPr bwMode="auto">
          <a:xfrm>
            <a:off x="7459664" y="1041401"/>
            <a:ext cx="88900" cy="131763"/>
          </a:xfrm>
          <a:custGeom>
            <a:avLst/>
            <a:gdLst>
              <a:gd name="T0" fmla="*/ 38 w 38"/>
              <a:gd name="T1" fmla="*/ 37 h 56"/>
              <a:gd name="T2" fmla="*/ 35 w 38"/>
              <a:gd name="T3" fmla="*/ 28 h 56"/>
              <a:gd name="T4" fmla="*/ 19 w 38"/>
              <a:gd name="T5" fmla="*/ 0 h 56"/>
              <a:gd name="T6" fmla="*/ 3 w 38"/>
              <a:gd name="T7" fmla="*/ 27 h 56"/>
              <a:gd name="T8" fmla="*/ 0 w 38"/>
              <a:gd name="T9" fmla="*/ 37 h 56"/>
              <a:gd name="T10" fmla="*/ 19 w 38"/>
              <a:gd name="T11" fmla="*/ 56 h 56"/>
              <a:gd name="T12" fmla="*/ 38 w 38"/>
              <a:gd name="T13" fmla="*/ 3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" h="56">
                <a:moveTo>
                  <a:pt x="38" y="37"/>
                </a:moveTo>
                <a:cubicBezTo>
                  <a:pt x="38" y="34"/>
                  <a:pt x="37" y="30"/>
                  <a:pt x="35" y="28"/>
                </a:cubicBezTo>
                <a:cubicBezTo>
                  <a:pt x="19" y="0"/>
                  <a:pt x="19" y="0"/>
                  <a:pt x="19" y="0"/>
                </a:cubicBezTo>
                <a:cubicBezTo>
                  <a:pt x="3" y="27"/>
                  <a:pt x="3" y="27"/>
                  <a:pt x="3" y="27"/>
                </a:cubicBezTo>
                <a:cubicBezTo>
                  <a:pt x="1" y="30"/>
                  <a:pt x="0" y="34"/>
                  <a:pt x="0" y="37"/>
                </a:cubicBezTo>
                <a:cubicBezTo>
                  <a:pt x="0" y="47"/>
                  <a:pt x="9" y="56"/>
                  <a:pt x="19" y="56"/>
                </a:cubicBezTo>
                <a:cubicBezTo>
                  <a:pt x="29" y="56"/>
                  <a:pt x="38" y="47"/>
                  <a:pt x="38" y="37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411"/>
          <p:cNvSpPr/>
          <p:nvPr/>
        </p:nvSpPr>
        <p:spPr bwMode="auto">
          <a:xfrm>
            <a:off x="7353301" y="1173163"/>
            <a:ext cx="300038" cy="90488"/>
          </a:xfrm>
          <a:custGeom>
            <a:avLst/>
            <a:gdLst>
              <a:gd name="T0" fmla="*/ 5 w 189"/>
              <a:gd name="T1" fmla="*/ 0 h 57"/>
              <a:gd name="T2" fmla="*/ 0 w 189"/>
              <a:gd name="T3" fmla="*/ 25 h 57"/>
              <a:gd name="T4" fmla="*/ 185 w 189"/>
              <a:gd name="T5" fmla="*/ 57 h 57"/>
              <a:gd name="T6" fmla="*/ 189 w 189"/>
              <a:gd name="T7" fmla="*/ 32 h 57"/>
              <a:gd name="T8" fmla="*/ 5 w 189"/>
              <a:gd name="T9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9" h="57">
                <a:moveTo>
                  <a:pt x="5" y="0"/>
                </a:moveTo>
                <a:lnTo>
                  <a:pt x="0" y="25"/>
                </a:lnTo>
                <a:lnTo>
                  <a:pt x="185" y="57"/>
                </a:lnTo>
                <a:lnTo>
                  <a:pt x="189" y="32"/>
                </a:lnTo>
                <a:lnTo>
                  <a:pt x="5" y="0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412"/>
          <p:cNvSpPr/>
          <p:nvPr/>
        </p:nvSpPr>
        <p:spPr bwMode="auto">
          <a:xfrm>
            <a:off x="6267451" y="785813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Freeform 413"/>
          <p:cNvSpPr/>
          <p:nvPr/>
        </p:nvSpPr>
        <p:spPr bwMode="auto">
          <a:xfrm>
            <a:off x="6388101" y="938213"/>
            <a:ext cx="477838" cy="447675"/>
          </a:xfrm>
          <a:custGeom>
            <a:avLst/>
            <a:gdLst>
              <a:gd name="T0" fmla="*/ 14 w 204"/>
              <a:gd name="T1" fmla="*/ 112 h 191"/>
              <a:gd name="T2" fmla="*/ 7 w 204"/>
              <a:gd name="T3" fmla="*/ 105 h 191"/>
              <a:gd name="T4" fmla="*/ 0 w 204"/>
              <a:gd name="T5" fmla="*/ 116 h 191"/>
              <a:gd name="T6" fmla="*/ 75 w 204"/>
              <a:gd name="T7" fmla="*/ 191 h 191"/>
              <a:gd name="T8" fmla="*/ 164 w 204"/>
              <a:gd name="T9" fmla="*/ 191 h 191"/>
              <a:gd name="T10" fmla="*/ 204 w 204"/>
              <a:gd name="T11" fmla="*/ 151 h 191"/>
              <a:gd name="T12" fmla="*/ 204 w 204"/>
              <a:gd name="T13" fmla="*/ 128 h 191"/>
              <a:gd name="T14" fmla="*/ 76 w 204"/>
              <a:gd name="T15" fmla="*/ 0 h 191"/>
              <a:gd name="T16" fmla="*/ 14 w 204"/>
              <a:gd name="T17" fmla="*/ 112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4" h="191">
                <a:moveTo>
                  <a:pt x="14" y="112"/>
                </a:moveTo>
                <a:cubicBezTo>
                  <a:pt x="7" y="105"/>
                  <a:pt x="7" y="105"/>
                  <a:pt x="7" y="105"/>
                </a:cubicBezTo>
                <a:cubicBezTo>
                  <a:pt x="0" y="116"/>
                  <a:pt x="0" y="116"/>
                  <a:pt x="0" y="116"/>
                </a:cubicBezTo>
                <a:cubicBezTo>
                  <a:pt x="75" y="191"/>
                  <a:pt x="75" y="191"/>
                  <a:pt x="75" y="191"/>
                </a:cubicBezTo>
                <a:cubicBezTo>
                  <a:pt x="164" y="191"/>
                  <a:pt x="164" y="191"/>
                  <a:pt x="164" y="191"/>
                </a:cubicBezTo>
                <a:cubicBezTo>
                  <a:pt x="186" y="191"/>
                  <a:pt x="204" y="173"/>
                  <a:pt x="204" y="151"/>
                </a:cubicBezTo>
                <a:cubicBezTo>
                  <a:pt x="204" y="128"/>
                  <a:pt x="204" y="128"/>
                  <a:pt x="204" y="128"/>
                </a:cubicBezTo>
                <a:cubicBezTo>
                  <a:pt x="76" y="0"/>
                  <a:pt x="76" y="0"/>
                  <a:pt x="76" y="0"/>
                </a:cubicBezTo>
                <a:lnTo>
                  <a:pt x="14" y="112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414"/>
          <p:cNvSpPr/>
          <p:nvPr/>
        </p:nvSpPr>
        <p:spPr bwMode="auto">
          <a:xfrm>
            <a:off x="6405564" y="938213"/>
            <a:ext cx="322263" cy="271463"/>
          </a:xfrm>
          <a:custGeom>
            <a:avLst/>
            <a:gdLst>
              <a:gd name="T0" fmla="*/ 102 w 203"/>
              <a:gd name="T1" fmla="*/ 0 h 171"/>
              <a:gd name="T2" fmla="*/ 102 w 203"/>
              <a:gd name="T3" fmla="*/ 0 h 171"/>
              <a:gd name="T4" fmla="*/ 102 w 203"/>
              <a:gd name="T5" fmla="*/ 0 h 171"/>
              <a:gd name="T6" fmla="*/ 102 w 203"/>
              <a:gd name="T7" fmla="*/ 0 h 171"/>
              <a:gd name="T8" fmla="*/ 0 w 203"/>
              <a:gd name="T9" fmla="*/ 171 h 171"/>
              <a:gd name="T10" fmla="*/ 203 w 203"/>
              <a:gd name="T11" fmla="*/ 171 h 171"/>
              <a:gd name="T12" fmla="*/ 102 w 203"/>
              <a:gd name="T13" fmla="*/ 0 h 171"/>
              <a:gd name="T14" fmla="*/ 102 w 203"/>
              <a:gd name="T15" fmla="*/ 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3" h="171">
                <a:moveTo>
                  <a:pt x="102" y="0"/>
                </a:move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0" y="171"/>
                </a:lnTo>
                <a:lnTo>
                  <a:pt x="203" y="171"/>
                </a:lnTo>
                <a:lnTo>
                  <a:pt x="102" y="0"/>
                </a:lnTo>
                <a:lnTo>
                  <a:pt x="102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415"/>
          <p:cNvSpPr/>
          <p:nvPr/>
        </p:nvSpPr>
        <p:spPr bwMode="auto">
          <a:xfrm>
            <a:off x="6524626" y="992188"/>
            <a:ext cx="84138" cy="217488"/>
          </a:xfrm>
          <a:custGeom>
            <a:avLst/>
            <a:gdLst>
              <a:gd name="T0" fmla="*/ 0 w 53"/>
              <a:gd name="T1" fmla="*/ 137 h 137"/>
              <a:gd name="T2" fmla="*/ 53 w 53"/>
              <a:gd name="T3" fmla="*/ 137 h 137"/>
              <a:gd name="T4" fmla="*/ 27 w 53"/>
              <a:gd name="T5" fmla="*/ 0 h 137"/>
              <a:gd name="T6" fmla="*/ 0 w 53"/>
              <a:gd name="T7" fmla="*/ 137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3" h="137">
                <a:moveTo>
                  <a:pt x="0" y="137"/>
                </a:moveTo>
                <a:lnTo>
                  <a:pt x="53" y="137"/>
                </a:lnTo>
                <a:lnTo>
                  <a:pt x="27" y="0"/>
                </a:lnTo>
                <a:lnTo>
                  <a:pt x="0" y="137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Rectangle 416"/>
          <p:cNvSpPr>
            <a:spLocks noChangeArrowheads="1"/>
          </p:cNvSpPr>
          <p:nvPr/>
        </p:nvSpPr>
        <p:spPr bwMode="auto">
          <a:xfrm>
            <a:off x="6388101" y="1184276"/>
            <a:ext cx="17463" cy="25400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Rectangle 417"/>
          <p:cNvSpPr>
            <a:spLocks noChangeArrowheads="1"/>
          </p:cNvSpPr>
          <p:nvPr/>
        </p:nvSpPr>
        <p:spPr bwMode="auto">
          <a:xfrm>
            <a:off x="6727826" y="1184276"/>
            <a:ext cx="17463" cy="25400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418"/>
          <p:cNvSpPr/>
          <p:nvPr/>
        </p:nvSpPr>
        <p:spPr bwMode="auto">
          <a:xfrm>
            <a:off x="5330826" y="782638"/>
            <a:ext cx="598488" cy="601663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419"/>
          <p:cNvSpPr/>
          <p:nvPr/>
        </p:nvSpPr>
        <p:spPr bwMode="auto">
          <a:xfrm>
            <a:off x="5465764" y="919163"/>
            <a:ext cx="463550" cy="465138"/>
          </a:xfrm>
          <a:custGeom>
            <a:avLst/>
            <a:gdLst>
              <a:gd name="T0" fmla="*/ 198 w 198"/>
              <a:gd name="T1" fmla="*/ 57 h 198"/>
              <a:gd name="T2" fmla="*/ 141 w 198"/>
              <a:gd name="T3" fmla="*/ 0 h 198"/>
              <a:gd name="T4" fmla="*/ 137 w 198"/>
              <a:gd name="T5" fmla="*/ 71 h 198"/>
              <a:gd name="T6" fmla="*/ 113 w 198"/>
              <a:gd name="T7" fmla="*/ 47 h 198"/>
              <a:gd name="T8" fmla="*/ 92 w 198"/>
              <a:gd name="T9" fmla="*/ 68 h 198"/>
              <a:gd name="T10" fmla="*/ 108 w 198"/>
              <a:gd name="T11" fmla="*/ 84 h 198"/>
              <a:gd name="T12" fmla="*/ 0 w 198"/>
              <a:gd name="T13" fmla="*/ 104 h 198"/>
              <a:gd name="T14" fmla="*/ 94 w 198"/>
              <a:gd name="T15" fmla="*/ 198 h 198"/>
              <a:gd name="T16" fmla="*/ 158 w 198"/>
              <a:gd name="T17" fmla="*/ 198 h 198"/>
              <a:gd name="T18" fmla="*/ 198 w 198"/>
              <a:gd name="T19" fmla="*/ 158 h 198"/>
              <a:gd name="T20" fmla="*/ 198 w 198"/>
              <a:gd name="T21" fmla="*/ 57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8" h="198">
                <a:moveTo>
                  <a:pt x="198" y="57"/>
                </a:moveTo>
                <a:cubicBezTo>
                  <a:pt x="141" y="0"/>
                  <a:pt x="141" y="0"/>
                  <a:pt x="141" y="0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92" y="68"/>
                  <a:pt x="92" y="68"/>
                  <a:pt x="92" y="68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0" y="104"/>
                  <a:pt x="0" y="104"/>
                  <a:pt x="0" y="104"/>
                </a:cubicBezTo>
                <a:cubicBezTo>
                  <a:pt x="94" y="198"/>
                  <a:pt x="94" y="198"/>
                  <a:pt x="94" y="198"/>
                </a:cubicBezTo>
                <a:cubicBezTo>
                  <a:pt x="158" y="198"/>
                  <a:pt x="158" y="198"/>
                  <a:pt x="158" y="198"/>
                </a:cubicBezTo>
                <a:cubicBezTo>
                  <a:pt x="180" y="198"/>
                  <a:pt x="198" y="180"/>
                  <a:pt x="198" y="158"/>
                </a:cubicBezTo>
                <a:lnTo>
                  <a:pt x="198" y="57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420"/>
          <p:cNvSpPr/>
          <p:nvPr/>
        </p:nvSpPr>
        <p:spPr bwMode="auto">
          <a:xfrm>
            <a:off x="5440364" y="1022351"/>
            <a:ext cx="300038" cy="163513"/>
          </a:xfrm>
          <a:custGeom>
            <a:avLst/>
            <a:gdLst>
              <a:gd name="T0" fmla="*/ 128 w 128"/>
              <a:gd name="T1" fmla="*/ 35 h 70"/>
              <a:gd name="T2" fmla="*/ 128 w 128"/>
              <a:gd name="T3" fmla="*/ 12 h 70"/>
              <a:gd name="T4" fmla="*/ 117 w 128"/>
              <a:gd name="T5" fmla="*/ 0 h 70"/>
              <a:gd name="T6" fmla="*/ 12 w 128"/>
              <a:gd name="T7" fmla="*/ 0 h 70"/>
              <a:gd name="T8" fmla="*/ 0 w 128"/>
              <a:gd name="T9" fmla="*/ 12 h 70"/>
              <a:gd name="T10" fmla="*/ 0 w 128"/>
              <a:gd name="T11" fmla="*/ 35 h 70"/>
              <a:gd name="T12" fmla="*/ 35 w 128"/>
              <a:gd name="T13" fmla="*/ 70 h 70"/>
              <a:gd name="T14" fmla="*/ 48 w 128"/>
              <a:gd name="T15" fmla="*/ 70 h 70"/>
              <a:gd name="T16" fmla="*/ 64 w 128"/>
              <a:gd name="T17" fmla="*/ 63 h 70"/>
              <a:gd name="T18" fmla="*/ 81 w 128"/>
              <a:gd name="T19" fmla="*/ 70 h 70"/>
              <a:gd name="T20" fmla="*/ 94 w 128"/>
              <a:gd name="T21" fmla="*/ 70 h 70"/>
              <a:gd name="T22" fmla="*/ 128 w 128"/>
              <a:gd name="T23" fmla="*/ 35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28" h="70">
                <a:moveTo>
                  <a:pt x="128" y="35"/>
                </a:move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23" y="0"/>
                  <a:pt x="117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12"/>
                  <a:pt x="0" y="34"/>
                  <a:pt x="0" y="35"/>
                </a:cubicBezTo>
                <a:cubicBezTo>
                  <a:pt x="0" y="54"/>
                  <a:pt x="16" y="70"/>
                  <a:pt x="35" y="70"/>
                </a:cubicBezTo>
                <a:cubicBezTo>
                  <a:pt x="40" y="70"/>
                  <a:pt x="44" y="70"/>
                  <a:pt x="48" y="70"/>
                </a:cubicBezTo>
                <a:cubicBezTo>
                  <a:pt x="54" y="70"/>
                  <a:pt x="60" y="69"/>
                  <a:pt x="64" y="63"/>
                </a:cubicBezTo>
                <a:cubicBezTo>
                  <a:pt x="68" y="69"/>
                  <a:pt x="74" y="70"/>
                  <a:pt x="81" y="70"/>
                </a:cubicBezTo>
                <a:cubicBezTo>
                  <a:pt x="85" y="70"/>
                  <a:pt x="89" y="70"/>
                  <a:pt x="94" y="70"/>
                </a:cubicBezTo>
                <a:cubicBezTo>
                  <a:pt x="113" y="70"/>
                  <a:pt x="128" y="54"/>
                  <a:pt x="128" y="35"/>
                </a:cubicBez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421"/>
          <p:cNvSpPr/>
          <p:nvPr/>
        </p:nvSpPr>
        <p:spPr bwMode="auto">
          <a:xfrm>
            <a:off x="5481639" y="1062038"/>
            <a:ext cx="219075" cy="84138"/>
          </a:xfrm>
          <a:custGeom>
            <a:avLst/>
            <a:gdLst>
              <a:gd name="T0" fmla="*/ 0 w 93"/>
              <a:gd name="T1" fmla="*/ 18 h 36"/>
              <a:gd name="T2" fmla="*/ 5 w 93"/>
              <a:gd name="T3" fmla="*/ 31 h 36"/>
              <a:gd name="T4" fmla="*/ 17 w 93"/>
              <a:gd name="T5" fmla="*/ 36 h 36"/>
              <a:gd name="T6" fmla="*/ 33 w 93"/>
              <a:gd name="T7" fmla="*/ 36 h 36"/>
              <a:gd name="T8" fmla="*/ 46 w 93"/>
              <a:gd name="T9" fmla="*/ 15 h 36"/>
              <a:gd name="T10" fmla="*/ 60 w 93"/>
              <a:gd name="T11" fmla="*/ 36 h 36"/>
              <a:gd name="T12" fmla="*/ 75 w 93"/>
              <a:gd name="T13" fmla="*/ 36 h 36"/>
              <a:gd name="T14" fmla="*/ 88 w 93"/>
              <a:gd name="T15" fmla="*/ 31 h 36"/>
              <a:gd name="T16" fmla="*/ 93 w 93"/>
              <a:gd name="T17" fmla="*/ 18 h 36"/>
              <a:gd name="T18" fmla="*/ 93 w 93"/>
              <a:gd name="T19" fmla="*/ 0 h 36"/>
              <a:gd name="T20" fmla="*/ 0 w 93"/>
              <a:gd name="T21" fmla="*/ 0 h 36"/>
              <a:gd name="T22" fmla="*/ 0 w 93"/>
              <a:gd name="T23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3" h="36">
                <a:moveTo>
                  <a:pt x="0" y="18"/>
                </a:moveTo>
                <a:cubicBezTo>
                  <a:pt x="0" y="23"/>
                  <a:pt x="1" y="27"/>
                  <a:pt x="5" y="31"/>
                </a:cubicBezTo>
                <a:cubicBezTo>
                  <a:pt x="8" y="34"/>
                  <a:pt x="13" y="36"/>
                  <a:pt x="17" y="36"/>
                </a:cubicBezTo>
                <a:cubicBezTo>
                  <a:pt x="20" y="36"/>
                  <a:pt x="32" y="36"/>
                  <a:pt x="33" y="36"/>
                </a:cubicBezTo>
                <a:cubicBezTo>
                  <a:pt x="46" y="15"/>
                  <a:pt x="46" y="15"/>
                  <a:pt x="46" y="15"/>
                </a:cubicBezTo>
                <a:cubicBezTo>
                  <a:pt x="60" y="36"/>
                  <a:pt x="60" y="36"/>
                  <a:pt x="60" y="36"/>
                </a:cubicBezTo>
                <a:cubicBezTo>
                  <a:pt x="61" y="36"/>
                  <a:pt x="73" y="36"/>
                  <a:pt x="75" y="36"/>
                </a:cubicBezTo>
                <a:cubicBezTo>
                  <a:pt x="80" y="36"/>
                  <a:pt x="85" y="34"/>
                  <a:pt x="88" y="31"/>
                </a:cubicBezTo>
                <a:cubicBezTo>
                  <a:pt x="91" y="27"/>
                  <a:pt x="93" y="23"/>
                  <a:pt x="93" y="18"/>
                </a:cubicBezTo>
                <a:cubicBezTo>
                  <a:pt x="93" y="0"/>
                  <a:pt x="93" y="0"/>
                  <a:pt x="9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8"/>
                  <a:pt x="0" y="18"/>
                  <a:pt x="0" y="18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422"/>
          <p:cNvSpPr/>
          <p:nvPr/>
        </p:nvSpPr>
        <p:spPr bwMode="auto">
          <a:xfrm>
            <a:off x="5661026" y="919163"/>
            <a:ext cx="134938" cy="357188"/>
          </a:xfrm>
          <a:custGeom>
            <a:avLst/>
            <a:gdLst>
              <a:gd name="T0" fmla="*/ 46 w 58"/>
              <a:gd name="T1" fmla="*/ 0 h 152"/>
              <a:gd name="T2" fmla="*/ 46 w 58"/>
              <a:gd name="T3" fmla="*/ 100 h 152"/>
              <a:gd name="T4" fmla="*/ 46 w 58"/>
              <a:gd name="T5" fmla="*/ 100 h 152"/>
              <a:gd name="T6" fmla="*/ 46 w 58"/>
              <a:gd name="T7" fmla="*/ 100 h 152"/>
              <a:gd name="T8" fmla="*/ 36 w 58"/>
              <a:gd name="T9" fmla="*/ 124 h 152"/>
              <a:gd name="T10" fmla="*/ 12 w 58"/>
              <a:gd name="T11" fmla="*/ 135 h 152"/>
              <a:gd name="T12" fmla="*/ 12 w 58"/>
              <a:gd name="T13" fmla="*/ 134 h 152"/>
              <a:gd name="T14" fmla="*/ 6 w 58"/>
              <a:gd name="T15" fmla="*/ 128 h 152"/>
              <a:gd name="T16" fmla="*/ 0 w 58"/>
              <a:gd name="T17" fmla="*/ 134 h 152"/>
              <a:gd name="T18" fmla="*/ 0 w 58"/>
              <a:gd name="T19" fmla="*/ 146 h 152"/>
              <a:gd name="T20" fmla="*/ 6 w 58"/>
              <a:gd name="T21" fmla="*/ 152 h 152"/>
              <a:gd name="T22" fmla="*/ 12 w 58"/>
              <a:gd name="T23" fmla="*/ 146 h 152"/>
              <a:gd name="T24" fmla="*/ 12 w 58"/>
              <a:gd name="T25" fmla="*/ 146 h 152"/>
              <a:gd name="T26" fmla="*/ 58 w 58"/>
              <a:gd name="T27" fmla="*/ 100 h 152"/>
              <a:gd name="T28" fmla="*/ 58 w 58"/>
              <a:gd name="T29" fmla="*/ 0 h 152"/>
              <a:gd name="T30" fmla="*/ 46 w 58"/>
              <a:gd name="T31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" h="152">
                <a:moveTo>
                  <a:pt x="46" y="0"/>
                </a:move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9"/>
                  <a:pt x="43" y="118"/>
                  <a:pt x="36" y="124"/>
                </a:cubicBezTo>
                <a:cubicBezTo>
                  <a:pt x="30" y="131"/>
                  <a:pt x="21" y="135"/>
                  <a:pt x="12" y="135"/>
                </a:cubicBezTo>
                <a:cubicBezTo>
                  <a:pt x="12" y="134"/>
                  <a:pt x="12" y="134"/>
                  <a:pt x="12" y="134"/>
                </a:cubicBezTo>
                <a:cubicBezTo>
                  <a:pt x="12" y="131"/>
                  <a:pt x="9" y="128"/>
                  <a:pt x="6" y="128"/>
                </a:cubicBezTo>
                <a:cubicBezTo>
                  <a:pt x="3" y="128"/>
                  <a:pt x="0" y="131"/>
                  <a:pt x="0" y="13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9"/>
                  <a:pt x="3" y="152"/>
                  <a:pt x="6" y="152"/>
                </a:cubicBezTo>
                <a:cubicBezTo>
                  <a:pt x="9" y="152"/>
                  <a:pt x="12" y="149"/>
                  <a:pt x="12" y="146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37" y="146"/>
                  <a:pt x="58" y="125"/>
                  <a:pt x="58" y="100"/>
                </a:cubicBezTo>
                <a:cubicBezTo>
                  <a:pt x="58" y="0"/>
                  <a:pt x="58" y="0"/>
                  <a:pt x="58" y="0"/>
                </a:cubicBezTo>
                <a:lnTo>
                  <a:pt x="46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423"/>
          <p:cNvSpPr/>
          <p:nvPr/>
        </p:nvSpPr>
        <p:spPr bwMode="auto">
          <a:xfrm>
            <a:off x="4392614" y="787401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424"/>
          <p:cNvSpPr/>
          <p:nvPr/>
        </p:nvSpPr>
        <p:spPr bwMode="auto">
          <a:xfrm>
            <a:off x="4575176" y="908051"/>
            <a:ext cx="417513" cy="479425"/>
          </a:xfrm>
          <a:custGeom>
            <a:avLst/>
            <a:gdLst>
              <a:gd name="T0" fmla="*/ 0 w 178"/>
              <a:gd name="T1" fmla="*/ 150 h 205"/>
              <a:gd name="T2" fmla="*/ 55 w 178"/>
              <a:gd name="T3" fmla="*/ 205 h 205"/>
              <a:gd name="T4" fmla="*/ 138 w 178"/>
              <a:gd name="T5" fmla="*/ 205 h 205"/>
              <a:gd name="T6" fmla="*/ 178 w 178"/>
              <a:gd name="T7" fmla="*/ 165 h 205"/>
              <a:gd name="T8" fmla="*/ 178 w 178"/>
              <a:gd name="T9" fmla="*/ 111 h 205"/>
              <a:gd name="T10" fmla="*/ 68 w 178"/>
              <a:gd name="T11" fmla="*/ 0 h 205"/>
              <a:gd name="T12" fmla="*/ 0 w 178"/>
              <a:gd name="T13" fmla="*/ 150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8" h="205">
                <a:moveTo>
                  <a:pt x="0" y="150"/>
                </a:moveTo>
                <a:cubicBezTo>
                  <a:pt x="55" y="205"/>
                  <a:pt x="55" y="205"/>
                  <a:pt x="55" y="205"/>
                </a:cubicBezTo>
                <a:cubicBezTo>
                  <a:pt x="138" y="205"/>
                  <a:pt x="138" y="205"/>
                  <a:pt x="138" y="205"/>
                </a:cubicBezTo>
                <a:cubicBezTo>
                  <a:pt x="160" y="205"/>
                  <a:pt x="178" y="187"/>
                  <a:pt x="178" y="165"/>
                </a:cubicBezTo>
                <a:cubicBezTo>
                  <a:pt x="178" y="111"/>
                  <a:pt x="178" y="111"/>
                  <a:pt x="178" y="111"/>
                </a:cubicBezTo>
                <a:cubicBezTo>
                  <a:pt x="68" y="0"/>
                  <a:pt x="68" y="0"/>
                  <a:pt x="68" y="0"/>
                </a:cubicBezTo>
                <a:lnTo>
                  <a:pt x="0" y="150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425"/>
          <p:cNvSpPr/>
          <p:nvPr/>
        </p:nvSpPr>
        <p:spPr bwMode="auto">
          <a:xfrm>
            <a:off x="4573589" y="962026"/>
            <a:ext cx="238125" cy="301625"/>
          </a:xfrm>
          <a:custGeom>
            <a:avLst/>
            <a:gdLst>
              <a:gd name="T0" fmla="*/ 102 w 102"/>
              <a:gd name="T1" fmla="*/ 123 h 129"/>
              <a:gd name="T2" fmla="*/ 87 w 102"/>
              <a:gd name="T3" fmla="*/ 6 h 129"/>
              <a:gd name="T4" fmla="*/ 82 w 102"/>
              <a:gd name="T5" fmla="*/ 1 h 129"/>
              <a:gd name="T6" fmla="*/ 82 w 102"/>
              <a:gd name="T7" fmla="*/ 0 h 129"/>
              <a:gd name="T8" fmla="*/ 20 w 102"/>
              <a:gd name="T9" fmla="*/ 0 h 129"/>
              <a:gd name="T10" fmla="*/ 15 w 102"/>
              <a:gd name="T11" fmla="*/ 5 h 129"/>
              <a:gd name="T12" fmla="*/ 15 w 102"/>
              <a:gd name="T13" fmla="*/ 5 h 129"/>
              <a:gd name="T14" fmla="*/ 0 w 102"/>
              <a:gd name="T15" fmla="*/ 123 h 129"/>
              <a:gd name="T16" fmla="*/ 0 w 102"/>
              <a:gd name="T17" fmla="*/ 123 h 129"/>
              <a:gd name="T18" fmla="*/ 0 w 102"/>
              <a:gd name="T19" fmla="*/ 123 h 129"/>
              <a:gd name="T20" fmla="*/ 5 w 102"/>
              <a:gd name="T21" fmla="*/ 129 h 129"/>
              <a:gd name="T22" fmla="*/ 97 w 102"/>
              <a:gd name="T23" fmla="*/ 129 h 129"/>
              <a:gd name="T24" fmla="*/ 102 w 102"/>
              <a:gd name="T25" fmla="*/ 123 h 129"/>
              <a:gd name="T26" fmla="*/ 102 w 102"/>
              <a:gd name="T27" fmla="*/ 123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2" h="129">
                <a:moveTo>
                  <a:pt x="102" y="123"/>
                </a:moveTo>
                <a:cubicBezTo>
                  <a:pt x="87" y="6"/>
                  <a:pt x="87" y="6"/>
                  <a:pt x="87" y="6"/>
                </a:cubicBezTo>
                <a:cubicBezTo>
                  <a:pt x="87" y="3"/>
                  <a:pt x="85" y="1"/>
                  <a:pt x="82" y="1"/>
                </a:cubicBezTo>
                <a:cubicBezTo>
                  <a:pt x="82" y="0"/>
                  <a:pt x="82" y="0"/>
                  <a:pt x="82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5" y="3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6"/>
                  <a:pt x="2" y="129"/>
                  <a:pt x="5" y="12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0" y="129"/>
                  <a:pt x="102" y="126"/>
                  <a:pt x="102" y="123"/>
                </a:cubicBezTo>
                <a:cubicBezTo>
                  <a:pt x="102" y="123"/>
                  <a:pt x="102" y="123"/>
                  <a:pt x="102" y="12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Rectangle 426"/>
          <p:cNvSpPr>
            <a:spLocks noChangeArrowheads="1"/>
          </p:cNvSpPr>
          <p:nvPr/>
        </p:nvSpPr>
        <p:spPr bwMode="auto">
          <a:xfrm>
            <a:off x="4652964" y="908051"/>
            <a:ext cx="79375" cy="53975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427"/>
          <p:cNvSpPr/>
          <p:nvPr/>
        </p:nvSpPr>
        <p:spPr bwMode="auto">
          <a:xfrm>
            <a:off x="4686301" y="1184276"/>
            <a:ext cx="14288" cy="20638"/>
          </a:xfrm>
          <a:custGeom>
            <a:avLst/>
            <a:gdLst>
              <a:gd name="T0" fmla="*/ 0 w 6"/>
              <a:gd name="T1" fmla="*/ 0 h 9"/>
              <a:gd name="T2" fmla="*/ 0 w 6"/>
              <a:gd name="T3" fmla="*/ 9 h 9"/>
              <a:gd name="T4" fmla="*/ 6 w 6"/>
              <a:gd name="T5" fmla="*/ 9 h 9"/>
              <a:gd name="T6" fmla="*/ 6 w 6"/>
              <a:gd name="T7" fmla="*/ 0 h 9"/>
              <a:gd name="T8" fmla="*/ 3 w 6"/>
              <a:gd name="T9" fmla="*/ 0 h 9"/>
              <a:gd name="T10" fmla="*/ 0 w 6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9">
                <a:moveTo>
                  <a:pt x="0" y="0"/>
                </a:moveTo>
                <a:cubicBezTo>
                  <a:pt x="0" y="9"/>
                  <a:pt x="0" y="9"/>
                  <a:pt x="0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0"/>
                  <a:pt x="6" y="0"/>
                  <a:pt x="6" y="0"/>
                </a:cubicBezTo>
                <a:cubicBezTo>
                  <a:pt x="5" y="0"/>
                  <a:pt x="4" y="0"/>
                  <a:pt x="3" y="0"/>
                </a:cubicBezTo>
                <a:cubicBezTo>
                  <a:pt x="2" y="0"/>
                  <a:pt x="1" y="0"/>
                  <a:pt x="0" y="0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428"/>
          <p:cNvSpPr/>
          <p:nvPr/>
        </p:nvSpPr>
        <p:spPr bwMode="auto">
          <a:xfrm>
            <a:off x="4638676" y="1163638"/>
            <a:ext cx="25400" cy="26988"/>
          </a:xfrm>
          <a:custGeom>
            <a:avLst/>
            <a:gdLst>
              <a:gd name="T0" fmla="*/ 0 w 11"/>
              <a:gd name="T1" fmla="*/ 7 h 12"/>
              <a:gd name="T2" fmla="*/ 5 w 11"/>
              <a:gd name="T3" fmla="*/ 12 h 12"/>
              <a:gd name="T4" fmla="*/ 11 w 11"/>
              <a:gd name="T5" fmla="*/ 5 h 12"/>
              <a:gd name="T6" fmla="*/ 9 w 11"/>
              <a:gd name="T7" fmla="*/ 3 h 12"/>
              <a:gd name="T8" fmla="*/ 7 w 11"/>
              <a:gd name="T9" fmla="*/ 0 h 12"/>
              <a:gd name="T10" fmla="*/ 0 w 11"/>
              <a:gd name="T11" fmla="*/ 7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12">
                <a:moveTo>
                  <a:pt x="0" y="7"/>
                </a:moveTo>
                <a:cubicBezTo>
                  <a:pt x="5" y="12"/>
                  <a:pt x="5" y="12"/>
                  <a:pt x="5" y="12"/>
                </a:cubicBezTo>
                <a:cubicBezTo>
                  <a:pt x="11" y="5"/>
                  <a:pt x="11" y="5"/>
                  <a:pt x="11" y="5"/>
                </a:cubicBezTo>
                <a:cubicBezTo>
                  <a:pt x="10" y="4"/>
                  <a:pt x="10" y="4"/>
                  <a:pt x="9" y="3"/>
                </a:cubicBezTo>
                <a:cubicBezTo>
                  <a:pt x="8" y="2"/>
                  <a:pt x="7" y="1"/>
                  <a:pt x="7" y="0"/>
                </a:cubicBezTo>
                <a:lnTo>
                  <a:pt x="0" y="7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429"/>
          <p:cNvSpPr/>
          <p:nvPr/>
        </p:nvSpPr>
        <p:spPr bwMode="auto">
          <a:xfrm>
            <a:off x="4721226" y="1163638"/>
            <a:ext cx="25400" cy="26988"/>
          </a:xfrm>
          <a:custGeom>
            <a:avLst/>
            <a:gdLst>
              <a:gd name="T0" fmla="*/ 0 w 11"/>
              <a:gd name="T1" fmla="*/ 5 h 12"/>
              <a:gd name="T2" fmla="*/ 6 w 11"/>
              <a:gd name="T3" fmla="*/ 12 h 12"/>
              <a:gd name="T4" fmla="*/ 11 w 11"/>
              <a:gd name="T5" fmla="*/ 7 h 12"/>
              <a:gd name="T6" fmla="*/ 4 w 11"/>
              <a:gd name="T7" fmla="*/ 0 h 12"/>
              <a:gd name="T8" fmla="*/ 2 w 11"/>
              <a:gd name="T9" fmla="*/ 3 h 12"/>
              <a:gd name="T10" fmla="*/ 0 w 11"/>
              <a:gd name="T11" fmla="*/ 5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12">
                <a:moveTo>
                  <a:pt x="0" y="5"/>
                </a:moveTo>
                <a:cubicBezTo>
                  <a:pt x="6" y="12"/>
                  <a:pt x="6" y="12"/>
                  <a:pt x="6" y="12"/>
                </a:cubicBezTo>
                <a:cubicBezTo>
                  <a:pt x="11" y="7"/>
                  <a:pt x="11" y="7"/>
                  <a:pt x="11" y="7"/>
                </a:cubicBezTo>
                <a:cubicBezTo>
                  <a:pt x="4" y="0"/>
                  <a:pt x="4" y="0"/>
                  <a:pt x="4" y="0"/>
                </a:cubicBezTo>
                <a:cubicBezTo>
                  <a:pt x="4" y="1"/>
                  <a:pt x="3" y="2"/>
                  <a:pt x="2" y="3"/>
                </a:cubicBezTo>
                <a:cubicBezTo>
                  <a:pt x="1" y="4"/>
                  <a:pt x="1" y="4"/>
                  <a:pt x="0" y="5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430"/>
          <p:cNvSpPr/>
          <p:nvPr/>
        </p:nvSpPr>
        <p:spPr bwMode="auto">
          <a:xfrm>
            <a:off x="4686301" y="1069976"/>
            <a:ext cx="14288" cy="20638"/>
          </a:xfrm>
          <a:custGeom>
            <a:avLst/>
            <a:gdLst>
              <a:gd name="T0" fmla="*/ 6 w 6"/>
              <a:gd name="T1" fmla="*/ 9 h 9"/>
              <a:gd name="T2" fmla="*/ 6 w 6"/>
              <a:gd name="T3" fmla="*/ 0 h 9"/>
              <a:gd name="T4" fmla="*/ 0 w 6"/>
              <a:gd name="T5" fmla="*/ 0 h 9"/>
              <a:gd name="T6" fmla="*/ 0 w 6"/>
              <a:gd name="T7" fmla="*/ 9 h 9"/>
              <a:gd name="T8" fmla="*/ 3 w 6"/>
              <a:gd name="T9" fmla="*/ 9 h 9"/>
              <a:gd name="T10" fmla="*/ 6 w 6"/>
              <a:gd name="T11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9">
                <a:moveTo>
                  <a:pt x="6" y="9"/>
                </a:moveTo>
                <a:cubicBezTo>
                  <a:pt x="6" y="0"/>
                  <a:pt x="6" y="0"/>
                  <a:pt x="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"/>
                  <a:pt x="0" y="9"/>
                  <a:pt x="0" y="9"/>
                </a:cubicBezTo>
                <a:cubicBezTo>
                  <a:pt x="1" y="9"/>
                  <a:pt x="2" y="9"/>
                  <a:pt x="3" y="9"/>
                </a:cubicBezTo>
                <a:cubicBezTo>
                  <a:pt x="4" y="9"/>
                  <a:pt x="5" y="9"/>
                  <a:pt x="6" y="9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431"/>
          <p:cNvSpPr/>
          <p:nvPr/>
        </p:nvSpPr>
        <p:spPr bwMode="auto">
          <a:xfrm>
            <a:off x="4721226" y="1082676"/>
            <a:ext cx="25400" cy="26988"/>
          </a:xfrm>
          <a:custGeom>
            <a:avLst/>
            <a:gdLst>
              <a:gd name="T0" fmla="*/ 6 w 11"/>
              <a:gd name="T1" fmla="*/ 0 h 11"/>
              <a:gd name="T2" fmla="*/ 0 w 11"/>
              <a:gd name="T3" fmla="*/ 6 h 11"/>
              <a:gd name="T4" fmla="*/ 2 w 11"/>
              <a:gd name="T5" fmla="*/ 9 h 11"/>
              <a:gd name="T6" fmla="*/ 4 w 11"/>
              <a:gd name="T7" fmla="*/ 11 h 11"/>
              <a:gd name="T8" fmla="*/ 11 w 11"/>
              <a:gd name="T9" fmla="*/ 4 h 11"/>
              <a:gd name="T10" fmla="*/ 6 w 11"/>
              <a:gd name="T11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11">
                <a:moveTo>
                  <a:pt x="6" y="0"/>
                </a:moveTo>
                <a:cubicBezTo>
                  <a:pt x="0" y="6"/>
                  <a:pt x="0" y="6"/>
                  <a:pt x="0" y="6"/>
                </a:cubicBezTo>
                <a:cubicBezTo>
                  <a:pt x="1" y="7"/>
                  <a:pt x="1" y="8"/>
                  <a:pt x="2" y="9"/>
                </a:cubicBezTo>
                <a:cubicBezTo>
                  <a:pt x="3" y="9"/>
                  <a:pt x="4" y="10"/>
                  <a:pt x="4" y="11"/>
                </a:cubicBezTo>
                <a:cubicBezTo>
                  <a:pt x="11" y="4"/>
                  <a:pt x="11" y="4"/>
                  <a:pt x="11" y="4"/>
                </a:cubicBezTo>
                <a:lnTo>
                  <a:pt x="6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Oval 432"/>
          <p:cNvSpPr>
            <a:spLocks noChangeArrowheads="1"/>
          </p:cNvSpPr>
          <p:nvPr/>
        </p:nvSpPr>
        <p:spPr bwMode="auto">
          <a:xfrm>
            <a:off x="4656139" y="1100138"/>
            <a:ext cx="74613" cy="73025"/>
          </a:xfrm>
          <a:prstGeom prst="ellipse">
            <a:avLst/>
          </a:pr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" name="Freeform 433"/>
          <p:cNvSpPr/>
          <p:nvPr/>
        </p:nvSpPr>
        <p:spPr bwMode="auto">
          <a:xfrm>
            <a:off x="4624389" y="1128713"/>
            <a:ext cx="22225" cy="15875"/>
          </a:xfrm>
          <a:custGeom>
            <a:avLst/>
            <a:gdLst>
              <a:gd name="T0" fmla="*/ 0 w 9"/>
              <a:gd name="T1" fmla="*/ 7 h 7"/>
              <a:gd name="T2" fmla="*/ 9 w 9"/>
              <a:gd name="T3" fmla="*/ 7 h 7"/>
              <a:gd name="T4" fmla="*/ 9 w 9"/>
              <a:gd name="T5" fmla="*/ 4 h 7"/>
              <a:gd name="T6" fmla="*/ 9 w 9"/>
              <a:gd name="T7" fmla="*/ 0 h 7"/>
              <a:gd name="T8" fmla="*/ 0 w 9"/>
              <a:gd name="T9" fmla="*/ 0 h 7"/>
              <a:gd name="T10" fmla="*/ 0 w 9"/>
              <a:gd name="T11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7">
                <a:moveTo>
                  <a:pt x="0" y="7"/>
                </a:moveTo>
                <a:cubicBezTo>
                  <a:pt x="9" y="7"/>
                  <a:pt x="9" y="7"/>
                  <a:pt x="9" y="7"/>
                </a:cubicBezTo>
                <a:cubicBezTo>
                  <a:pt x="9" y="6"/>
                  <a:pt x="9" y="5"/>
                  <a:pt x="9" y="4"/>
                </a:cubicBezTo>
                <a:cubicBezTo>
                  <a:pt x="9" y="3"/>
                  <a:pt x="9" y="2"/>
                  <a:pt x="9" y="0"/>
                </a:cubicBezTo>
                <a:cubicBezTo>
                  <a:pt x="0" y="0"/>
                  <a:pt x="0" y="0"/>
                  <a:pt x="0" y="0"/>
                </a:cubicBezTo>
                <a:lnTo>
                  <a:pt x="0" y="7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Freeform 434"/>
          <p:cNvSpPr/>
          <p:nvPr/>
        </p:nvSpPr>
        <p:spPr bwMode="auto">
          <a:xfrm>
            <a:off x="4740276" y="1128713"/>
            <a:ext cx="20638" cy="15875"/>
          </a:xfrm>
          <a:custGeom>
            <a:avLst/>
            <a:gdLst>
              <a:gd name="T0" fmla="*/ 0 w 9"/>
              <a:gd name="T1" fmla="*/ 4 h 7"/>
              <a:gd name="T2" fmla="*/ 0 w 9"/>
              <a:gd name="T3" fmla="*/ 7 h 7"/>
              <a:gd name="T4" fmla="*/ 9 w 9"/>
              <a:gd name="T5" fmla="*/ 7 h 7"/>
              <a:gd name="T6" fmla="*/ 9 w 9"/>
              <a:gd name="T7" fmla="*/ 0 h 7"/>
              <a:gd name="T8" fmla="*/ 0 w 9"/>
              <a:gd name="T9" fmla="*/ 0 h 7"/>
              <a:gd name="T10" fmla="*/ 0 w 9"/>
              <a:gd name="T11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7">
                <a:moveTo>
                  <a:pt x="0" y="4"/>
                </a:moveTo>
                <a:cubicBezTo>
                  <a:pt x="0" y="5"/>
                  <a:pt x="0" y="6"/>
                  <a:pt x="0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"/>
                  <a:pt x="0" y="3"/>
                  <a:pt x="0" y="4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Freeform 435"/>
          <p:cNvSpPr/>
          <p:nvPr/>
        </p:nvSpPr>
        <p:spPr bwMode="auto">
          <a:xfrm>
            <a:off x="4638676" y="1082676"/>
            <a:ext cx="25400" cy="26988"/>
          </a:xfrm>
          <a:custGeom>
            <a:avLst/>
            <a:gdLst>
              <a:gd name="T0" fmla="*/ 0 w 11"/>
              <a:gd name="T1" fmla="*/ 4 h 11"/>
              <a:gd name="T2" fmla="*/ 7 w 11"/>
              <a:gd name="T3" fmla="*/ 11 h 11"/>
              <a:gd name="T4" fmla="*/ 9 w 11"/>
              <a:gd name="T5" fmla="*/ 9 h 11"/>
              <a:gd name="T6" fmla="*/ 11 w 11"/>
              <a:gd name="T7" fmla="*/ 6 h 11"/>
              <a:gd name="T8" fmla="*/ 5 w 11"/>
              <a:gd name="T9" fmla="*/ 0 h 11"/>
              <a:gd name="T10" fmla="*/ 0 w 11"/>
              <a:gd name="T11" fmla="*/ 4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11">
                <a:moveTo>
                  <a:pt x="0" y="4"/>
                </a:moveTo>
                <a:cubicBezTo>
                  <a:pt x="7" y="11"/>
                  <a:pt x="7" y="11"/>
                  <a:pt x="7" y="11"/>
                </a:cubicBezTo>
                <a:cubicBezTo>
                  <a:pt x="7" y="10"/>
                  <a:pt x="8" y="9"/>
                  <a:pt x="9" y="9"/>
                </a:cubicBezTo>
                <a:cubicBezTo>
                  <a:pt x="10" y="8"/>
                  <a:pt x="10" y="7"/>
                  <a:pt x="11" y="6"/>
                </a:cubicBezTo>
                <a:cubicBezTo>
                  <a:pt x="5" y="0"/>
                  <a:pt x="5" y="0"/>
                  <a:pt x="5" y="0"/>
                </a:cubicBezTo>
                <a:lnTo>
                  <a:pt x="0" y="4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Freeform 436"/>
          <p:cNvSpPr/>
          <p:nvPr/>
        </p:nvSpPr>
        <p:spPr bwMode="auto">
          <a:xfrm>
            <a:off x="3455989" y="78581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Freeform 437"/>
          <p:cNvSpPr/>
          <p:nvPr/>
        </p:nvSpPr>
        <p:spPr bwMode="auto">
          <a:xfrm>
            <a:off x="3629026" y="958851"/>
            <a:ext cx="427038" cy="427038"/>
          </a:xfrm>
          <a:custGeom>
            <a:avLst/>
            <a:gdLst>
              <a:gd name="T0" fmla="*/ 0 w 182"/>
              <a:gd name="T1" fmla="*/ 108 h 182"/>
              <a:gd name="T2" fmla="*/ 75 w 182"/>
              <a:gd name="T3" fmla="*/ 182 h 182"/>
              <a:gd name="T4" fmla="*/ 142 w 182"/>
              <a:gd name="T5" fmla="*/ 182 h 182"/>
              <a:gd name="T6" fmla="*/ 182 w 182"/>
              <a:gd name="T7" fmla="*/ 142 h 182"/>
              <a:gd name="T8" fmla="*/ 182 w 182"/>
              <a:gd name="T9" fmla="*/ 75 h 182"/>
              <a:gd name="T10" fmla="*/ 108 w 182"/>
              <a:gd name="T11" fmla="*/ 0 h 182"/>
              <a:gd name="T12" fmla="*/ 0 w 182"/>
              <a:gd name="T13" fmla="*/ 108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82">
                <a:moveTo>
                  <a:pt x="0" y="108"/>
                </a:moveTo>
                <a:cubicBezTo>
                  <a:pt x="75" y="182"/>
                  <a:pt x="75" y="182"/>
                  <a:pt x="75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64" y="182"/>
                  <a:pt x="182" y="164"/>
                  <a:pt x="182" y="142"/>
                </a:cubicBezTo>
                <a:cubicBezTo>
                  <a:pt x="182" y="75"/>
                  <a:pt x="182" y="75"/>
                  <a:pt x="182" y="75"/>
                </a:cubicBezTo>
                <a:cubicBezTo>
                  <a:pt x="108" y="0"/>
                  <a:pt x="108" y="0"/>
                  <a:pt x="108" y="0"/>
                </a:cubicBezTo>
                <a:lnTo>
                  <a:pt x="0" y="108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Oval 438"/>
          <p:cNvSpPr>
            <a:spLocks noChangeArrowheads="1"/>
          </p:cNvSpPr>
          <p:nvPr/>
        </p:nvSpPr>
        <p:spPr bwMode="auto">
          <a:xfrm>
            <a:off x="3578226" y="908051"/>
            <a:ext cx="355600" cy="355600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Freeform 439"/>
          <p:cNvSpPr/>
          <p:nvPr/>
        </p:nvSpPr>
        <p:spPr bwMode="auto">
          <a:xfrm>
            <a:off x="3609976" y="942976"/>
            <a:ext cx="290513" cy="285750"/>
          </a:xfrm>
          <a:custGeom>
            <a:avLst/>
            <a:gdLst>
              <a:gd name="T0" fmla="*/ 111 w 124"/>
              <a:gd name="T1" fmla="*/ 4 h 122"/>
              <a:gd name="T2" fmla="*/ 104 w 124"/>
              <a:gd name="T3" fmla="*/ 3 h 122"/>
              <a:gd name="T4" fmla="*/ 4 w 124"/>
              <a:gd name="T5" fmla="*/ 103 h 122"/>
              <a:gd name="T6" fmla="*/ 4 w 124"/>
              <a:gd name="T7" fmla="*/ 110 h 122"/>
              <a:gd name="T8" fmla="*/ 13 w 124"/>
              <a:gd name="T9" fmla="*/ 119 h 122"/>
              <a:gd name="T10" fmla="*/ 20 w 124"/>
              <a:gd name="T11" fmla="*/ 119 h 122"/>
              <a:gd name="T12" fmla="*/ 120 w 124"/>
              <a:gd name="T13" fmla="*/ 19 h 122"/>
              <a:gd name="T14" fmla="*/ 119 w 124"/>
              <a:gd name="T15" fmla="*/ 13 h 122"/>
              <a:gd name="T16" fmla="*/ 111 w 124"/>
              <a:gd name="T17" fmla="*/ 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4" h="122">
                <a:moveTo>
                  <a:pt x="111" y="4"/>
                </a:moveTo>
                <a:cubicBezTo>
                  <a:pt x="108" y="4"/>
                  <a:pt x="107" y="3"/>
                  <a:pt x="104" y="3"/>
                </a:cubicBezTo>
                <a:cubicBezTo>
                  <a:pt x="45" y="0"/>
                  <a:pt x="0" y="44"/>
                  <a:pt x="4" y="103"/>
                </a:cubicBezTo>
                <a:cubicBezTo>
                  <a:pt x="4" y="105"/>
                  <a:pt x="4" y="108"/>
                  <a:pt x="4" y="110"/>
                </a:cubicBezTo>
                <a:cubicBezTo>
                  <a:pt x="7" y="113"/>
                  <a:pt x="10" y="116"/>
                  <a:pt x="13" y="119"/>
                </a:cubicBezTo>
                <a:cubicBezTo>
                  <a:pt x="15" y="119"/>
                  <a:pt x="17" y="119"/>
                  <a:pt x="20" y="119"/>
                </a:cubicBezTo>
                <a:cubicBezTo>
                  <a:pt x="79" y="122"/>
                  <a:pt x="124" y="78"/>
                  <a:pt x="120" y="19"/>
                </a:cubicBezTo>
                <a:cubicBezTo>
                  <a:pt x="120" y="17"/>
                  <a:pt x="119" y="15"/>
                  <a:pt x="119" y="13"/>
                </a:cubicBezTo>
                <a:cubicBezTo>
                  <a:pt x="116" y="10"/>
                  <a:pt x="114" y="7"/>
                  <a:pt x="111" y="4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Freeform 440"/>
          <p:cNvSpPr/>
          <p:nvPr/>
        </p:nvSpPr>
        <p:spPr bwMode="auto">
          <a:xfrm>
            <a:off x="3854451" y="942976"/>
            <a:ext cx="41275" cy="44450"/>
          </a:xfrm>
          <a:custGeom>
            <a:avLst/>
            <a:gdLst>
              <a:gd name="T0" fmla="*/ 17 w 18"/>
              <a:gd name="T1" fmla="*/ 18 h 19"/>
              <a:gd name="T2" fmla="*/ 7 w 18"/>
              <a:gd name="T3" fmla="*/ 12 h 19"/>
              <a:gd name="T4" fmla="*/ 1 w 18"/>
              <a:gd name="T5" fmla="*/ 1 h 19"/>
              <a:gd name="T6" fmla="*/ 11 w 18"/>
              <a:gd name="T7" fmla="*/ 7 h 19"/>
              <a:gd name="T8" fmla="*/ 17 w 18"/>
              <a:gd name="T9" fmla="*/ 18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9">
                <a:moveTo>
                  <a:pt x="17" y="18"/>
                </a:moveTo>
                <a:cubicBezTo>
                  <a:pt x="16" y="19"/>
                  <a:pt x="11" y="16"/>
                  <a:pt x="7" y="12"/>
                </a:cubicBezTo>
                <a:cubicBezTo>
                  <a:pt x="2" y="7"/>
                  <a:pt x="0" y="2"/>
                  <a:pt x="1" y="1"/>
                </a:cubicBezTo>
                <a:cubicBezTo>
                  <a:pt x="2" y="0"/>
                  <a:pt x="7" y="3"/>
                  <a:pt x="11" y="7"/>
                </a:cubicBezTo>
                <a:cubicBezTo>
                  <a:pt x="16" y="12"/>
                  <a:pt x="18" y="16"/>
                  <a:pt x="17" y="18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441"/>
          <p:cNvSpPr/>
          <p:nvPr/>
        </p:nvSpPr>
        <p:spPr bwMode="auto">
          <a:xfrm>
            <a:off x="2519364" y="78581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442"/>
          <p:cNvSpPr/>
          <p:nvPr/>
        </p:nvSpPr>
        <p:spPr bwMode="auto">
          <a:xfrm>
            <a:off x="2657476" y="954088"/>
            <a:ext cx="461963" cy="431800"/>
          </a:xfrm>
          <a:custGeom>
            <a:avLst/>
            <a:gdLst>
              <a:gd name="T0" fmla="*/ 81 w 197"/>
              <a:gd name="T1" fmla="*/ 49 h 184"/>
              <a:gd name="T2" fmla="*/ 43 w 197"/>
              <a:gd name="T3" fmla="*/ 11 h 184"/>
              <a:gd name="T4" fmla="*/ 26 w 197"/>
              <a:gd name="T5" fmla="*/ 27 h 184"/>
              <a:gd name="T6" fmla="*/ 64 w 197"/>
              <a:gd name="T7" fmla="*/ 65 h 184"/>
              <a:gd name="T8" fmla="*/ 0 w 197"/>
              <a:gd name="T9" fmla="*/ 130 h 184"/>
              <a:gd name="T10" fmla="*/ 53 w 197"/>
              <a:gd name="T11" fmla="*/ 184 h 184"/>
              <a:gd name="T12" fmla="*/ 157 w 197"/>
              <a:gd name="T13" fmla="*/ 184 h 184"/>
              <a:gd name="T14" fmla="*/ 197 w 197"/>
              <a:gd name="T15" fmla="*/ 144 h 184"/>
              <a:gd name="T16" fmla="*/ 197 w 197"/>
              <a:gd name="T17" fmla="*/ 66 h 184"/>
              <a:gd name="T18" fmla="*/ 130 w 197"/>
              <a:gd name="T19" fmla="*/ 0 h 184"/>
              <a:gd name="T20" fmla="*/ 81 w 197"/>
              <a:gd name="T21" fmla="*/ 49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7" h="184">
                <a:moveTo>
                  <a:pt x="81" y="49"/>
                </a:moveTo>
                <a:cubicBezTo>
                  <a:pt x="43" y="11"/>
                  <a:pt x="43" y="11"/>
                  <a:pt x="43" y="11"/>
                </a:cubicBezTo>
                <a:cubicBezTo>
                  <a:pt x="26" y="27"/>
                  <a:pt x="26" y="27"/>
                  <a:pt x="26" y="27"/>
                </a:cubicBezTo>
                <a:cubicBezTo>
                  <a:pt x="64" y="65"/>
                  <a:pt x="64" y="65"/>
                  <a:pt x="64" y="65"/>
                </a:cubicBezTo>
                <a:cubicBezTo>
                  <a:pt x="0" y="130"/>
                  <a:pt x="0" y="130"/>
                  <a:pt x="0" y="130"/>
                </a:cubicBezTo>
                <a:cubicBezTo>
                  <a:pt x="53" y="184"/>
                  <a:pt x="53" y="184"/>
                  <a:pt x="53" y="184"/>
                </a:cubicBezTo>
                <a:cubicBezTo>
                  <a:pt x="157" y="184"/>
                  <a:pt x="157" y="184"/>
                  <a:pt x="157" y="184"/>
                </a:cubicBezTo>
                <a:cubicBezTo>
                  <a:pt x="179" y="184"/>
                  <a:pt x="197" y="166"/>
                  <a:pt x="197" y="144"/>
                </a:cubicBezTo>
                <a:cubicBezTo>
                  <a:pt x="197" y="66"/>
                  <a:pt x="197" y="66"/>
                  <a:pt x="197" y="66"/>
                </a:cubicBezTo>
                <a:cubicBezTo>
                  <a:pt x="130" y="0"/>
                  <a:pt x="130" y="0"/>
                  <a:pt x="130" y="0"/>
                </a:cubicBezTo>
                <a:lnTo>
                  <a:pt x="81" y="49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443"/>
          <p:cNvSpPr/>
          <p:nvPr/>
        </p:nvSpPr>
        <p:spPr bwMode="auto">
          <a:xfrm>
            <a:off x="2651126" y="1106488"/>
            <a:ext cx="158750" cy="157163"/>
          </a:xfrm>
          <a:custGeom>
            <a:avLst/>
            <a:gdLst>
              <a:gd name="T0" fmla="*/ 3 w 68"/>
              <a:gd name="T1" fmla="*/ 57 h 67"/>
              <a:gd name="T2" fmla="*/ 3 w 68"/>
              <a:gd name="T3" fmla="*/ 57 h 67"/>
              <a:gd name="T4" fmla="*/ 3 w 68"/>
              <a:gd name="T5" fmla="*/ 65 h 67"/>
              <a:gd name="T6" fmla="*/ 11 w 68"/>
              <a:gd name="T7" fmla="*/ 65 h 67"/>
              <a:gd name="T8" fmla="*/ 11 w 68"/>
              <a:gd name="T9" fmla="*/ 65 h 67"/>
              <a:gd name="T10" fmla="*/ 11 w 68"/>
              <a:gd name="T11" fmla="*/ 65 h 67"/>
              <a:gd name="T12" fmla="*/ 68 w 68"/>
              <a:gd name="T13" fmla="*/ 8 h 67"/>
              <a:gd name="T14" fmla="*/ 60 w 68"/>
              <a:gd name="T15" fmla="*/ 0 h 67"/>
              <a:gd name="T16" fmla="*/ 3 w 68"/>
              <a:gd name="T17" fmla="*/ 5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67">
                <a:moveTo>
                  <a:pt x="3" y="57"/>
                </a:moveTo>
                <a:cubicBezTo>
                  <a:pt x="3" y="57"/>
                  <a:pt x="3" y="57"/>
                  <a:pt x="3" y="57"/>
                </a:cubicBezTo>
                <a:cubicBezTo>
                  <a:pt x="0" y="59"/>
                  <a:pt x="0" y="63"/>
                  <a:pt x="3" y="65"/>
                </a:cubicBezTo>
                <a:cubicBezTo>
                  <a:pt x="5" y="67"/>
                  <a:pt x="9" y="67"/>
                  <a:pt x="11" y="65"/>
                </a:cubicBezTo>
                <a:cubicBezTo>
                  <a:pt x="11" y="65"/>
                  <a:pt x="11" y="65"/>
                  <a:pt x="11" y="65"/>
                </a:cubicBezTo>
                <a:cubicBezTo>
                  <a:pt x="11" y="65"/>
                  <a:pt x="11" y="65"/>
                  <a:pt x="11" y="65"/>
                </a:cubicBezTo>
                <a:cubicBezTo>
                  <a:pt x="68" y="8"/>
                  <a:pt x="68" y="8"/>
                  <a:pt x="68" y="8"/>
                </a:cubicBezTo>
                <a:cubicBezTo>
                  <a:pt x="60" y="0"/>
                  <a:pt x="60" y="0"/>
                  <a:pt x="60" y="0"/>
                </a:cubicBezTo>
                <a:lnTo>
                  <a:pt x="3" y="57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Freeform 444"/>
          <p:cNvSpPr>
            <a:spLocks noEditPoints="1"/>
          </p:cNvSpPr>
          <p:nvPr/>
        </p:nvSpPr>
        <p:spPr bwMode="auto">
          <a:xfrm>
            <a:off x="2695576" y="895351"/>
            <a:ext cx="325438" cy="327025"/>
          </a:xfrm>
          <a:custGeom>
            <a:avLst/>
            <a:gdLst>
              <a:gd name="T0" fmla="*/ 110 w 139"/>
              <a:gd name="T1" fmla="*/ 37 h 139"/>
              <a:gd name="T2" fmla="*/ 114 w 139"/>
              <a:gd name="T3" fmla="*/ 33 h 139"/>
              <a:gd name="T4" fmla="*/ 114 w 139"/>
              <a:gd name="T5" fmla="*/ 33 h 139"/>
              <a:gd name="T6" fmla="*/ 114 w 139"/>
              <a:gd name="T7" fmla="*/ 25 h 139"/>
              <a:gd name="T8" fmla="*/ 106 w 139"/>
              <a:gd name="T9" fmla="*/ 25 h 139"/>
              <a:gd name="T10" fmla="*/ 102 w 139"/>
              <a:gd name="T11" fmla="*/ 29 h 139"/>
              <a:gd name="T12" fmla="*/ 18 w 139"/>
              <a:gd name="T13" fmla="*/ 10 h 139"/>
              <a:gd name="T14" fmla="*/ 6 w 139"/>
              <a:gd name="T15" fmla="*/ 46 h 139"/>
              <a:gd name="T16" fmla="*/ 39 w 139"/>
              <a:gd name="T17" fmla="*/ 58 h 139"/>
              <a:gd name="T18" fmla="*/ 39 w 139"/>
              <a:gd name="T19" fmla="*/ 58 h 139"/>
              <a:gd name="T20" fmla="*/ 39 w 139"/>
              <a:gd name="T21" fmla="*/ 100 h 139"/>
              <a:gd name="T22" fmla="*/ 80 w 139"/>
              <a:gd name="T23" fmla="*/ 100 h 139"/>
              <a:gd name="T24" fmla="*/ 80 w 139"/>
              <a:gd name="T25" fmla="*/ 100 h 139"/>
              <a:gd name="T26" fmla="*/ 92 w 139"/>
              <a:gd name="T27" fmla="*/ 132 h 139"/>
              <a:gd name="T28" fmla="*/ 129 w 139"/>
              <a:gd name="T29" fmla="*/ 121 h 139"/>
              <a:gd name="T30" fmla="*/ 110 w 139"/>
              <a:gd name="T31" fmla="*/ 37 h 139"/>
              <a:gd name="T32" fmla="*/ 32 w 139"/>
              <a:gd name="T33" fmla="*/ 36 h 139"/>
              <a:gd name="T34" fmla="*/ 24 w 139"/>
              <a:gd name="T35" fmla="*/ 20 h 139"/>
              <a:gd name="T36" fmla="*/ 49 w 139"/>
              <a:gd name="T37" fmla="*/ 17 h 139"/>
              <a:gd name="T38" fmla="*/ 74 w 139"/>
              <a:gd name="T39" fmla="*/ 24 h 139"/>
              <a:gd name="T40" fmla="*/ 89 w 139"/>
              <a:gd name="T41" fmla="*/ 34 h 139"/>
              <a:gd name="T42" fmla="*/ 46 w 139"/>
              <a:gd name="T43" fmla="*/ 55 h 139"/>
              <a:gd name="T44" fmla="*/ 32 w 139"/>
              <a:gd name="T45" fmla="*/ 36 h 139"/>
              <a:gd name="T46" fmla="*/ 44 w 139"/>
              <a:gd name="T47" fmla="*/ 95 h 139"/>
              <a:gd name="T48" fmla="*/ 42 w 139"/>
              <a:gd name="T49" fmla="*/ 64 h 139"/>
              <a:gd name="T50" fmla="*/ 58 w 139"/>
              <a:gd name="T51" fmla="*/ 80 h 139"/>
              <a:gd name="T52" fmla="*/ 74 w 139"/>
              <a:gd name="T53" fmla="*/ 97 h 139"/>
              <a:gd name="T54" fmla="*/ 44 w 139"/>
              <a:gd name="T55" fmla="*/ 95 h 139"/>
              <a:gd name="T56" fmla="*/ 119 w 139"/>
              <a:gd name="T57" fmla="*/ 115 h 139"/>
              <a:gd name="T58" fmla="*/ 103 w 139"/>
              <a:gd name="T59" fmla="*/ 106 h 139"/>
              <a:gd name="T60" fmla="*/ 84 w 139"/>
              <a:gd name="T61" fmla="*/ 93 h 139"/>
              <a:gd name="T62" fmla="*/ 105 w 139"/>
              <a:gd name="T63" fmla="*/ 49 h 139"/>
              <a:gd name="T64" fmla="*/ 114 w 139"/>
              <a:gd name="T65" fmla="*/ 65 h 139"/>
              <a:gd name="T66" fmla="*/ 122 w 139"/>
              <a:gd name="T67" fmla="*/ 90 h 139"/>
              <a:gd name="T68" fmla="*/ 119 w 139"/>
              <a:gd name="T69" fmla="*/ 11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9" h="139">
                <a:moveTo>
                  <a:pt x="110" y="37"/>
                </a:moveTo>
                <a:cubicBezTo>
                  <a:pt x="114" y="33"/>
                  <a:pt x="114" y="33"/>
                  <a:pt x="114" y="33"/>
                </a:cubicBezTo>
                <a:cubicBezTo>
                  <a:pt x="114" y="33"/>
                  <a:pt x="114" y="33"/>
                  <a:pt x="114" y="33"/>
                </a:cubicBezTo>
                <a:cubicBezTo>
                  <a:pt x="116" y="30"/>
                  <a:pt x="116" y="27"/>
                  <a:pt x="114" y="25"/>
                </a:cubicBezTo>
                <a:cubicBezTo>
                  <a:pt x="112" y="22"/>
                  <a:pt x="108" y="22"/>
                  <a:pt x="106" y="25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76" y="6"/>
                  <a:pt x="43" y="0"/>
                  <a:pt x="18" y="10"/>
                </a:cubicBezTo>
                <a:cubicBezTo>
                  <a:pt x="5" y="17"/>
                  <a:pt x="0" y="33"/>
                  <a:pt x="6" y="46"/>
                </a:cubicBezTo>
                <a:cubicBezTo>
                  <a:pt x="13" y="58"/>
                  <a:pt x="26" y="63"/>
                  <a:pt x="39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28" y="70"/>
                  <a:pt x="28" y="89"/>
                  <a:pt x="39" y="100"/>
                </a:cubicBezTo>
                <a:cubicBezTo>
                  <a:pt x="50" y="111"/>
                  <a:pt x="68" y="111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76" y="112"/>
                  <a:pt x="81" y="126"/>
                  <a:pt x="92" y="132"/>
                </a:cubicBezTo>
                <a:cubicBezTo>
                  <a:pt x="105" y="139"/>
                  <a:pt x="122" y="134"/>
                  <a:pt x="129" y="121"/>
                </a:cubicBezTo>
                <a:cubicBezTo>
                  <a:pt x="139" y="96"/>
                  <a:pt x="132" y="63"/>
                  <a:pt x="110" y="37"/>
                </a:cubicBezTo>
                <a:close/>
                <a:moveTo>
                  <a:pt x="32" y="36"/>
                </a:moveTo>
                <a:cubicBezTo>
                  <a:pt x="29" y="30"/>
                  <a:pt x="24" y="20"/>
                  <a:pt x="24" y="20"/>
                </a:cubicBezTo>
                <a:cubicBezTo>
                  <a:pt x="31" y="18"/>
                  <a:pt x="41" y="16"/>
                  <a:pt x="49" y="17"/>
                </a:cubicBezTo>
                <a:cubicBezTo>
                  <a:pt x="57" y="18"/>
                  <a:pt x="66" y="20"/>
                  <a:pt x="74" y="24"/>
                </a:cubicBezTo>
                <a:cubicBezTo>
                  <a:pt x="80" y="27"/>
                  <a:pt x="85" y="30"/>
                  <a:pt x="89" y="34"/>
                </a:cubicBezTo>
                <a:cubicBezTo>
                  <a:pt x="46" y="55"/>
                  <a:pt x="46" y="55"/>
                  <a:pt x="46" y="55"/>
                </a:cubicBezTo>
                <a:cubicBezTo>
                  <a:pt x="41" y="48"/>
                  <a:pt x="36" y="42"/>
                  <a:pt x="32" y="36"/>
                </a:cubicBezTo>
                <a:close/>
                <a:moveTo>
                  <a:pt x="44" y="95"/>
                </a:moveTo>
                <a:cubicBezTo>
                  <a:pt x="35" y="87"/>
                  <a:pt x="35" y="74"/>
                  <a:pt x="42" y="64"/>
                </a:cubicBezTo>
                <a:cubicBezTo>
                  <a:pt x="58" y="80"/>
                  <a:pt x="58" y="80"/>
                  <a:pt x="58" y="80"/>
                </a:cubicBezTo>
                <a:cubicBezTo>
                  <a:pt x="74" y="97"/>
                  <a:pt x="74" y="97"/>
                  <a:pt x="74" y="97"/>
                </a:cubicBezTo>
                <a:cubicBezTo>
                  <a:pt x="65" y="104"/>
                  <a:pt x="52" y="103"/>
                  <a:pt x="44" y="95"/>
                </a:cubicBezTo>
                <a:close/>
                <a:moveTo>
                  <a:pt x="119" y="115"/>
                </a:moveTo>
                <a:cubicBezTo>
                  <a:pt x="119" y="114"/>
                  <a:pt x="108" y="110"/>
                  <a:pt x="103" y="106"/>
                </a:cubicBezTo>
                <a:cubicBezTo>
                  <a:pt x="97" y="103"/>
                  <a:pt x="91" y="98"/>
                  <a:pt x="84" y="9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9" y="54"/>
                  <a:pt x="112" y="59"/>
                  <a:pt x="114" y="65"/>
                </a:cubicBezTo>
                <a:cubicBezTo>
                  <a:pt x="118" y="73"/>
                  <a:pt x="121" y="81"/>
                  <a:pt x="122" y="90"/>
                </a:cubicBezTo>
                <a:cubicBezTo>
                  <a:pt x="122" y="98"/>
                  <a:pt x="121" y="108"/>
                  <a:pt x="119" y="115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" name="Freeform 445"/>
          <p:cNvSpPr/>
          <p:nvPr/>
        </p:nvSpPr>
        <p:spPr bwMode="auto">
          <a:xfrm>
            <a:off x="2892426" y="1011238"/>
            <a:ext cx="88900" cy="153988"/>
          </a:xfrm>
          <a:custGeom>
            <a:avLst/>
            <a:gdLst>
              <a:gd name="T0" fmla="*/ 19 w 38"/>
              <a:gd name="T1" fmla="*/ 57 h 66"/>
              <a:gd name="T2" fmla="*/ 35 w 38"/>
              <a:gd name="T3" fmla="*/ 66 h 66"/>
              <a:gd name="T4" fmla="*/ 38 w 38"/>
              <a:gd name="T5" fmla="*/ 41 h 66"/>
              <a:gd name="T6" fmla="*/ 30 w 38"/>
              <a:gd name="T7" fmla="*/ 16 h 66"/>
              <a:gd name="T8" fmla="*/ 21 w 38"/>
              <a:gd name="T9" fmla="*/ 0 h 66"/>
              <a:gd name="T10" fmla="*/ 0 w 38"/>
              <a:gd name="T11" fmla="*/ 44 h 66"/>
              <a:gd name="T12" fmla="*/ 19 w 38"/>
              <a:gd name="T13" fmla="*/ 57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" h="66">
                <a:moveTo>
                  <a:pt x="19" y="57"/>
                </a:moveTo>
                <a:cubicBezTo>
                  <a:pt x="24" y="61"/>
                  <a:pt x="35" y="65"/>
                  <a:pt x="35" y="66"/>
                </a:cubicBezTo>
                <a:cubicBezTo>
                  <a:pt x="37" y="59"/>
                  <a:pt x="38" y="49"/>
                  <a:pt x="38" y="41"/>
                </a:cubicBezTo>
                <a:cubicBezTo>
                  <a:pt x="37" y="32"/>
                  <a:pt x="34" y="24"/>
                  <a:pt x="30" y="16"/>
                </a:cubicBezTo>
                <a:cubicBezTo>
                  <a:pt x="28" y="10"/>
                  <a:pt x="25" y="5"/>
                  <a:pt x="21" y="0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9"/>
                  <a:pt x="13" y="54"/>
                  <a:pt x="19" y="57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Freeform 446"/>
          <p:cNvSpPr/>
          <p:nvPr/>
        </p:nvSpPr>
        <p:spPr bwMode="auto">
          <a:xfrm>
            <a:off x="2751139" y="933451"/>
            <a:ext cx="152400" cy="92075"/>
          </a:xfrm>
          <a:custGeom>
            <a:avLst/>
            <a:gdLst>
              <a:gd name="T0" fmla="*/ 50 w 65"/>
              <a:gd name="T1" fmla="*/ 8 h 39"/>
              <a:gd name="T2" fmla="*/ 25 w 65"/>
              <a:gd name="T3" fmla="*/ 1 h 39"/>
              <a:gd name="T4" fmla="*/ 0 w 65"/>
              <a:gd name="T5" fmla="*/ 4 h 39"/>
              <a:gd name="T6" fmla="*/ 8 w 65"/>
              <a:gd name="T7" fmla="*/ 20 h 39"/>
              <a:gd name="T8" fmla="*/ 22 w 65"/>
              <a:gd name="T9" fmla="*/ 39 h 39"/>
              <a:gd name="T10" fmla="*/ 65 w 65"/>
              <a:gd name="T11" fmla="*/ 18 h 39"/>
              <a:gd name="T12" fmla="*/ 50 w 65"/>
              <a:gd name="T13" fmla="*/ 8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39">
                <a:moveTo>
                  <a:pt x="50" y="8"/>
                </a:moveTo>
                <a:cubicBezTo>
                  <a:pt x="42" y="4"/>
                  <a:pt x="33" y="2"/>
                  <a:pt x="25" y="1"/>
                </a:cubicBezTo>
                <a:cubicBezTo>
                  <a:pt x="17" y="0"/>
                  <a:pt x="7" y="2"/>
                  <a:pt x="0" y="4"/>
                </a:cubicBezTo>
                <a:cubicBezTo>
                  <a:pt x="0" y="4"/>
                  <a:pt x="5" y="14"/>
                  <a:pt x="8" y="20"/>
                </a:cubicBezTo>
                <a:cubicBezTo>
                  <a:pt x="12" y="26"/>
                  <a:pt x="17" y="32"/>
                  <a:pt x="22" y="39"/>
                </a:cubicBezTo>
                <a:cubicBezTo>
                  <a:pt x="65" y="18"/>
                  <a:pt x="65" y="18"/>
                  <a:pt x="65" y="18"/>
                </a:cubicBezTo>
                <a:cubicBezTo>
                  <a:pt x="61" y="14"/>
                  <a:pt x="56" y="11"/>
                  <a:pt x="50" y="8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Freeform 447"/>
          <p:cNvSpPr/>
          <p:nvPr/>
        </p:nvSpPr>
        <p:spPr bwMode="auto">
          <a:xfrm>
            <a:off x="2776539" y="1046163"/>
            <a:ext cx="92075" cy="93663"/>
          </a:xfrm>
          <a:custGeom>
            <a:avLst/>
            <a:gdLst>
              <a:gd name="T0" fmla="*/ 9 w 39"/>
              <a:gd name="T1" fmla="*/ 31 h 40"/>
              <a:gd name="T2" fmla="*/ 39 w 39"/>
              <a:gd name="T3" fmla="*/ 33 h 40"/>
              <a:gd name="T4" fmla="*/ 23 w 39"/>
              <a:gd name="T5" fmla="*/ 16 h 40"/>
              <a:gd name="T6" fmla="*/ 7 w 39"/>
              <a:gd name="T7" fmla="*/ 0 h 40"/>
              <a:gd name="T8" fmla="*/ 9 w 39"/>
              <a:gd name="T9" fmla="*/ 31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0">
                <a:moveTo>
                  <a:pt x="9" y="31"/>
                </a:moveTo>
                <a:cubicBezTo>
                  <a:pt x="17" y="39"/>
                  <a:pt x="30" y="40"/>
                  <a:pt x="39" y="33"/>
                </a:cubicBezTo>
                <a:cubicBezTo>
                  <a:pt x="23" y="16"/>
                  <a:pt x="23" y="16"/>
                  <a:pt x="23" y="16"/>
                </a:cubicBezTo>
                <a:cubicBezTo>
                  <a:pt x="7" y="0"/>
                  <a:pt x="7" y="0"/>
                  <a:pt x="7" y="0"/>
                </a:cubicBezTo>
                <a:cubicBezTo>
                  <a:pt x="0" y="10"/>
                  <a:pt x="0" y="23"/>
                  <a:pt x="9" y="31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448"/>
          <p:cNvSpPr/>
          <p:nvPr/>
        </p:nvSpPr>
        <p:spPr bwMode="auto">
          <a:xfrm>
            <a:off x="1582739" y="785813"/>
            <a:ext cx="598488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449"/>
          <p:cNvSpPr/>
          <p:nvPr/>
        </p:nvSpPr>
        <p:spPr bwMode="auto">
          <a:xfrm>
            <a:off x="1816101" y="919163"/>
            <a:ext cx="365125" cy="466725"/>
          </a:xfrm>
          <a:custGeom>
            <a:avLst/>
            <a:gdLst>
              <a:gd name="T0" fmla="*/ 156 w 156"/>
              <a:gd name="T1" fmla="*/ 159 h 199"/>
              <a:gd name="T2" fmla="*/ 156 w 156"/>
              <a:gd name="T3" fmla="*/ 85 h 199"/>
              <a:gd name="T4" fmla="*/ 70 w 156"/>
              <a:gd name="T5" fmla="*/ 0 h 199"/>
              <a:gd name="T6" fmla="*/ 40 w 156"/>
              <a:gd name="T7" fmla="*/ 17 h 199"/>
              <a:gd name="T8" fmla="*/ 31 w 156"/>
              <a:gd name="T9" fmla="*/ 48 h 199"/>
              <a:gd name="T10" fmla="*/ 0 w 156"/>
              <a:gd name="T11" fmla="*/ 152 h 199"/>
              <a:gd name="T12" fmla="*/ 47 w 156"/>
              <a:gd name="T13" fmla="*/ 199 h 199"/>
              <a:gd name="T14" fmla="*/ 116 w 156"/>
              <a:gd name="T15" fmla="*/ 199 h 199"/>
              <a:gd name="T16" fmla="*/ 156 w 156"/>
              <a:gd name="T17" fmla="*/ 15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6" h="199">
                <a:moveTo>
                  <a:pt x="156" y="159"/>
                </a:moveTo>
                <a:cubicBezTo>
                  <a:pt x="156" y="85"/>
                  <a:pt x="156" y="85"/>
                  <a:pt x="156" y="85"/>
                </a:cubicBezTo>
                <a:cubicBezTo>
                  <a:pt x="70" y="0"/>
                  <a:pt x="70" y="0"/>
                  <a:pt x="70" y="0"/>
                </a:cubicBezTo>
                <a:cubicBezTo>
                  <a:pt x="40" y="17"/>
                  <a:pt x="40" y="17"/>
                  <a:pt x="40" y="17"/>
                </a:cubicBezTo>
                <a:cubicBezTo>
                  <a:pt x="31" y="48"/>
                  <a:pt x="31" y="48"/>
                  <a:pt x="31" y="48"/>
                </a:cubicBezTo>
                <a:cubicBezTo>
                  <a:pt x="0" y="152"/>
                  <a:pt x="0" y="152"/>
                  <a:pt x="0" y="152"/>
                </a:cubicBezTo>
                <a:cubicBezTo>
                  <a:pt x="47" y="199"/>
                  <a:pt x="47" y="199"/>
                  <a:pt x="47" y="199"/>
                </a:cubicBezTo>
                <a:cubicBezTo>
                  <a:pt x="116" y="199"/>
                  <a:pt x="116" y="199"/>
                  <a:pt x="116" y="199"/>
                </a:cubicBezTo>
                <a:cubicBezTo>
                  <a:pt x="138" y="199"/>
                  <a:pt x="156" y="181"/>
                  <a:pt x="156" y="159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" name="Freeform 450"/>
          <p:cNvSpPr/>
          <p:nvPr/>
        </p:nvSpPr>
        <p:spPr bwMode="auto">
          <a:xfrm>
            <a:off x="1776414" y="1030288"/>
            <a:ext cx="192088" cy="246063"/>
          </a:xfrm>
          <a:custGeom>
            <a:avLst/>
            <a:gdLst>
              <a:gd name="T0" fmla="*/ 0 w 121"/>
              <a:gd name="T1" fmla="*/ 0 h 155"/>
              <a:gd name="T2" fmla="*/ 25 w 121"/>
              <a:gd name="T3" fmla="*/ 155 h 155"/>
              <a:gd name="T4" fmla="*/ 27 w 121"/>
              <a:gd name="T5" fmla="*/ 155 h 155"/>
              <a:gd name="T6" fmla="*/ 93 w 121"/>
              <a:gd name="T7" fmla="*/ 155 h 155"/>
              <a:gd name="T8" fmla="*/ 95 w 121"/>
              <a:gd name="T9" fmla="*/ 155 h 155"/>
              <a:gd name="T10" fmla="*/ 95 w 121"/>
              <a:gd name="T11" fmla="*/ 152 h 155"/>
              <a:gd name="T12" fmla="*/ 121 w 121"/>
              <a:gd name="T13" fmla="*/ 0 h 155"/>
              <a:gd name="T14" fmla="*/ 0 w 121"/>
              <a:gd name="T15" fmla="*/ 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1" h="155">
                <a:moveTo>
                  <a:pt x="0" y="0"/>
                </a:moveTo>
                <a:lnTo>
                  <a:pt x="25" y="155"/>
                </a:lnTo>
                <a:lnTo>
                  <a:pt x="27" y="155"/>
                </a:lnTo>
                <a:lnTo>
                  <a:pt x="93" y="155"/>
                </a:lnTo>
                <a:lnTo>
                  <a:pt x="95" y="155"/>
                </a:lnTo>
                <a:lnTo>
                  <a:pt x="95" y="152"/>
                </a:lnTo>
                <a:lnTo>
                  <a:pt x="12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" name="Freeform 451"/>
          <p:cNvSpPr/>
          <p:nvPr/>
        </p:nvSpPr>
        <p:spPr bwMode="auto">
          <a:xfrm>
            <a:off x="1855789" y="919163"/>
            <a:ext cx="131763" cy="227013"/>
          </a:xfrm>
          <a:custGeom>
            <a:avLst/>
            <a:gdLst>
              <a:gd name="T0" fmla="*/ 0 w 83"/>
              <a:gd name="T1" fmla="*/ 143 h 143"/>
              <a:gd name="T2" fmla="*/ 11 w 83"/>
              <a:gd name="T3" fmla="*/ 143 h 143"/>
              <a:gd name="T4" fmla="*/ 37 w 83"/>
              <a:gd name="T5" fmla="*/ 27 h 143"/>
              <a:gd name="T6" fmla="*/ 83 w 83"/>
              <a:gd name="T7" fmla="*/ 9 h 143"/>
              <a:gd name="T8" fmla="*/ 79 w 83"/>
              <a:gd name="T9" fmla="*/ 0 h 143"/>
              <a:gd name="T10" fmla="*/ 30 w 83"/>
              <a:gd name="T11" fmla="*/ 21 h 143"/>
              <a:gd name="T12" fmla="*/ 0 w 83"/>
              <a:gd name="T13" fmla="*/ 14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" h="143">
                <a:moveTo>
                  <a:pt x="0" y="143"/>
                </a:moveTo>
                <a:lnTo>
                  <a:pt x="11" y="143"/>
                </a:lnTo>
                <a:lnTo>
                  <a:pt x="37" y="27"/>
                </a:lnTo>
                <a:lnTo>
                  <a:pt x="83" y="9"/>
                </a:lnTo>
                <a:lnTo>
                  <a:pt x="79" y="0"/>
                </a:lnTo>
                <a:lnTo>
                  <a:pt x="30" y="21"/>
                </a:lnTo>
                <a:lnTo>
                  <a:pt x="0" y="143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" name="Freeform 452"/>
          <p:cNvSpPr/>
          <p:nvPr/>
        </p:nvSpPr>
        <p:spPr bwMode="auto">
          <a:xfrm>
            <a:off x="1795464" y="1146176"/>
            <a:ext cx="152400" cy="130175"/>
          </a:xfrm>
          <a:custGeom>
            <a:avLst/>
            <a:gdLst>
              <a:gd name="T0" fmla="*/ 0 w 96"/>
              <a:gd name="T1" fmla="*/ 0 h 82"/>
              <a:gd name="T2" fmla="*/ 13 w 96"/>
              <a:gd name="T3" fmla="*/ 82 h 82"/>
              <a:gd name="T4" fmla="*/ 15 w 96"/>
              <a:gd name="T5" fmla="*/ 82 h 82"/>
              <a:gd name="T6" fmla="*/ 81 w 96"/>
              <a:gd name="T7" fmla="*/ 82 h 82"/>
              <a:gd name="T8" fmla="*/ 83 w 96"/>
              <a:gd name="T9" fmla="*/ 82 h 82"/>
              <a:gd name="T10" fmla="*/ 83 w 96"/>
              <a:gd name="T11" fmla="*/ 79 h 82"/>
              <a:gd name="T12" fmla="*/ 96 w 96"/>
              <a:gd name="T13" fmla="*/ 0 h 82"/>
              <a:gd name="T14" fmla="*/ 0 w 96"/>
              <a:gd name="T1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6" h="82">
                <a:moveTo>
                  <a:pt x="0" y="0"/>
                </a:moveTo>
                <a:lnTo>
                  <a:pt x="13" y="82"/>
                </a:lnTo>
                <a:lnTo>
                  <a:pt x="15" y="82"/>
                </a:lnTo>
                <a:lnTo>
                  <a:pt x="81" y="82"/>
                </a:lnTo>
                <a:lnTo>
                  <a:pt x="83" y="82"/>
                </a:lnTo>
                <a:lnTo>
                  <a:pt x="83" y="79"/>
                </a:lnTo>
                <a:lnTo>
                  <a:pt x="96" y="0"/>
                </a:lnTo>
                <a:lnTo>
                  <a:pt x="0" y="0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" name="Freeform 453"/>
          <p:cNvSpPr/>
          <p:nvPr/>
        </p:nvSpPr>
        <p:spPr bwMode="auto">
          <a:xfrm>
            <a:off x="644526" y="785813"/>
            <a:ext cx="600075" cy="60007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" name="Freeform 454"/>
          <p:cNvSpPr/>
          <p:nvPr/>
        </p:nvSpPr>
        <p:spPr bwMode="auto">
          <a:xfrm>
            <a:off x="766764" y="968376"/>
            <a:ext cx="477838" cy="417513"/>
          </a:xfrm>
          <a:custGeom>
            <a:avLst/>
            <a:gdLst>
              <a:gd name="T0" fmla="*/ 204 w 204"/>
              <a:gd name="T1" fmla="*/ 138 h 178"/>
              <a:gd name="T2" fmla="*/ 204 w 204"/>
              <a:gd name="T3" fmla="*/ 72 h 178"/>
              <a:gd name="T4" fmla="*/ 152 w 204"/>
              <a:gd name="T5" fmla="*/ 20 h 178"/>
              <a:gd name="T6" fmla="*/ 133 w 204"/>
              <a:gd name="T7" fmla="*/ 31 h 178"/>
              <a:gd name="T8" fmla="*/ 102 w 204"/>
              <a:gd name="T9" fmla="*/ 0 h 178"/>
              <a:gd name="T10" fmla="*/ 53 w 204"/>
              <a:gd name="T11" fmla="*/ 6 h 178"/>
              <a:gd name="T12" fmla="*/ 60 w 204"/>
              <a:gd name="T13" fmla="*/ 76 h 178"/>
              <a:gd name="T14" fmla="*/ 0 w 204"/>
              <a:gd name="T15" fmla="*/ 113 h 178"/>
              <a:gd name="T16" fmla="*/ 65 w 204"/>
              <a:gd name="T17" fmla="*/ 178 h 178"/>
              <a:gd name="T18" fmla="*/ 164 w 204"/>
              <a:gd name="T19" fmla="*/ 178 h 178"/>
              <a:gd name="T20" fmla="*/ 204 w 204"/>
              <a:gd name="T21" fmla="*/ 13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4" h="178">
                <a:moveTo>
                  <a:pt x="204" y="138"/>
                </a:moveTo>
                <a:cubicBezTo>
                  <a:pt x="204" y="72"/>
                  <a:pt x="204" y="72"/>
                  <a:pt x="204" y="72"/>
                </a:cubicBezTo>
                <a:cubicBezTo>
                  <a:pt x="152" y="20"/>
                  <a:pt x="152" y="20"/>
                  <a:pt x="152" y="20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02" y="0"/>
                  <a:pt x="102" y="0"/>
                  <a:pt x="102" y="0"/>
                </a:cubicBezTo>
                <a:cubicBezTo>
                  <a:pt x="53" y="6"/>
                  <a:pt x="53" y="6"/>
                  <a:pt x="53" y="6"/>
                </a:cubicBezTo>
                <a:cubicBezTo>
                  <a:pt x="60" y="76"/>
                  <a:pt x="60" y="76"/>
                  <a:pt x="60" y="76"/>
                </a:cubicBezTo>
                <a:cubicBezTo>
                  <a:pt x="0" y="113"/>
                  <a:pt x="0" y="113"/>
                  <a:pt x="0" y="113"/>
                </a:cubicBezTo>
                <a:cubicBezTo>
                  <a:pt x="65" y="178"/>
                  <a:pt x="65" y="178"/>
                  <a:pt x="65" y="178"/>
                </a:cubicBezTo>
                <a:cubicBezTo>
                  <a:pt x="164" y="178"/>
                  <a:pt x="164" y="178"/>
                  <a:pt x="164" y="178"/>
                </a:cubicBezTo>
                <a:cubicBezTo>
                  <a:pt x="186" y="178"/>
                  <a:pt x="204" y="160"/>
                  <a:pt x="204" y="138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" name="Rectangle 455"/>
          <p:cNvSpPr>
            <a:spLocks noChangeArrowheads="1"/>
          </p:cNvSpPr>
          <p:nvPr/>
        </p:nvSpPr>
        <p:spPr bwMode="auto">
          <a:xfrm>
            <a:off x="766764" y="1016001"/>
            <a:ext cx="355600" cy="217488"/>
          </a:xfrm>
          <a:prstGeom prst="rect">
            <a:avLst/>
          </a:pr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" name="Freeform 456"/>
          <p:cNvSpPr/>
          <p:nvPr/>
        </p:nvSpPr>
        <p:spPr bwMode="auto">
          <a:xfrm>
            <a:off x="877889" y="962026"/>
            <a:ext cx="134938" cy="53975"/>
          </a:xfrm>
          <a:custGeom>
            <a:avLst/>
            <a:gdLst>
              <a:gd name="T0" fmla="*/ 12 w 58"/>
              <a:gd name="T1" fmla="*/ 11 h 23"/>
              <a:gd name="T2" fmla="*/ 46 w 58"/>
              <a:gd name="T3" fmla="*/ 11 h 23"/>
              <a:gd name="T4" fmla="*/ 46 w 58"/>
              <a:gd name="T5" fmla="*/ 23 h 23"/>
              <a:gd name="T6" fmla="*/ 58 w 58"/>
              <a:gd name="T7" fmla="*/ 23 h 23"/>
              <a:gd name="T8" fmla="*/ 58 w 58"/>
              <a:gd name="T9" fmla="*/ 11 h 23"/>
              <a:gd name="T10" fmla="*/ 46 w 58"/>
              <a:gd name="T11" fmla="*/ 0 h 23"/>
              <a:gd name="T12" fmla="*/ 12 w 58"/>
              <a:gd name="T13" fmla="*/ 0 h 23"/>
              <a:gd name="T14" fmla="*/ 0 w 58"/>
              <a:gd name="T15" fmla="*/ 11 h 23"/>
              <a:gd name="T16" fmla="*/ 0 w 58"/>
              <a:gd name="T17" fmla="*/ 23 h 23"/>
              <a:gd name="T18" fmla="*/ 12 w 58"/>
              <a:gd name="T19" fmla="*/ 23 h 23"/>
              <a:gd name="T20" fmla="*/ 12 w 58"/>
              <a:gd name="T21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8" h="23">
                <a:moveTo>
                  <a:pt x="12" y="11"/>
                </a:moveTo>
                <a:cubicBezTo>
                  <a:pt x="46" y="11"/>
                  <a:pt x="46" y="11"/>
                  <a:pt x="46" y="11"/>
                </a:cubicBezTo>
                <a:cubicBezTo>
                  <a:pt x="46" y="23"/>
                  <a:pt x="46" y="23"/>
                  <a:pt x="46" y="23"/>
                </a:cubicBezTo>
                <a:cubicBezTo>
                  <a:pt x="58" y="23"/>
                  <a:pt x="58" y="23"/>
                  <a:pt x="58" y="23"/>
                </a:cubicBezTo>
                <a:cubicBezTo>
                  <a:pt x="58" y="11"/>
                  <a:pt x="58" y="11"/>
                  <a:pt x="58" y="11"/>
                </a:cubicBezTo>
                <a:cubicBezTo>
                  <a:pt x="58" y="5"/>
                  <a:pt x="53" y="0"/>
                  <a:pt x="4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23"/>
                  <a:pt x="0" y="23"/>
                  <a:pt x="0" y="23"/>
                </a:cubicBezTo>
                <a:cubicBezTo>
                  <a:pt x="12" y="23"/>
                  <a:pt x="12" y="23"/>
                  <a:pt x="12" y="23"/>
                </a:cubicBezTo>
                <a:lnTo>
                  <a:pt x="12" y="11"/>
                </a:ln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7" name="Rectangle 457"/>
          <p:cNvSpPr>
            <a:spLocks noChangeArrowheads="1"/>
          </p:cNvSpPr>
          <p:nvPr/>
        </p:nvSpPr>
        <p:spPr bwMode="auto">
          <a:xfrm>
            <a:off x="806451" y="1016001"/>
            <a:ext cx="28575" cy="2174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8" name="Rectangle 458"/>
          <p:cNvSpPr>
            <a:spLocks noChangeArrowheads="1"/>
          </p:cNvSpPr>
          <p:nvPr/>
        </p:nvSpPr>
        <p:spPr bwMode="auto">
          <a:xfrm>
            <a:off x="1055689" y="1016001"/>
            <a:ext cx="26988" cy="2174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Freeform 5"/>
          <p:cNvSpPr/>
          <p:nvPr/>
        </p:nvSpPr>
        <p:spPr bwMode="auto">
          <a:xfrm>
            <a:off x="11299826" y="56149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" name="Freeform 6"/>
          <p:cNvSpPr/>
          <p:nvPr/>
        </p:nvSpPr>
        <p:spPr bwMode="auto">
          <a:xfrm>
            <a:off x="11464926" y="5741988"/>
            <a:ext cx="477838" cy="515938"/>
          </a:xfrm>
          <a:custGeom>
            <a:avLst/>
            <a:gdLst>
              <a:gd name="T0" fmla="*/ 0 w 190"/>
              <a:gd name="T1" fmla="*/ 151 h 205"/>
              <a:gd name="T2" fmla="*/ 54 w 190"/>
              <a:gd name="T3" fmla="*/ 205 h 205"/>
              <a:gd name="T4" fmla="*/ 150 w 190"/>
              <a:gd name="T5" fmla="*/ 205 h 205"/>
              <a:gd name="T6" fmla="*/ 190 w 190"/>
              <a:gd name="T7" fmla="*/ 165 h 205"/>
              <a:gd name="T8" fmla="*/ 190 w 190"/>
              <a:gd name="T9" fmla="*/ 62 h 205"/>
              <a:gd name="T10" fmla="*/ 128 w 190"/>
              <a:gd name="T11" fmla="*/ 0 h 205"/>
              <a:gd name="T12" fmla="*/ 0 w 190"/>
              <a:gd name="T13" fmla="*/ 151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0" h="205">
                <a:moveTo>
                  <a:pt x="0" y="151"/>
                </a:moveTo>
                <a:cubicBezTo>
                  <a:pt x="54" y="205"/>
                  <a:pt x="54" y="205"/>
                  <a:pt x="54" y="205"/>
                </a:cubicBezTo>
                <a:cubicBezTo>
                  <a:pt x="150" y="205"/>
                  <a:pt x="150" y="205"/>
                  <a:pt x="150" y="205"/>
                </a:cubicBezTo>
                <a:cubicBezTo>
                  <a:pt x="172" y="205"/>
                  <a:pt x="190" y="187"/>
                  <a:pt x="190" y="165"/>
                </a:cubicBezTo>
                <a:cubicBezTo>
                  <a:pt x="190" y="62"/>
                  <a:pt x="190" y="62"/>
                  <a:pt x="190" y="62"/>
                </a:cubicBezTo>
                <a:cubicBezTo>
                  <a:pt x="128" y="0"/>
                  <a:pt x="128" y="0"/>
                  <a:pt x="128" y="0"/>
                </a:cubicBezTo>
                <a:lnTo>
                  <a:pt x="0" y="151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" name="Rectangle 7"/>
          <p:cNvSpPr>
            <a:spLocks noChangeArrowheads="1"/>
          </p:cNvSpPr>
          <p:nvPr/>
        </p:nvSpPr>
        <p:spPr bwMode="auto">
          <a:xfrm>
            <a:off x="11464926" y="5741988"/>
            <a:ext cx="322263" cy="428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" name="Rectangle 8"/>
          <p:cNvSpPr>
            <a:spLocks noChangeArrowheads="1"/>
          </p:cNvSpPr>
          <p:nvPr/>
        </p:nvSpPr>
        <p:spPr bwMode="auto">
          <a:xfrm>
            <a:off x="11464926" y="6080126"/>
            <a:ext cx="322263" cy="41275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3" name="Rectangle 9"/>
          <p:cNvSpPr>
            <a:spLocks noChangeArrowheads="1"/>
          </p:cNvSpPr>
          <p:nvPr/>
        </p:nvSpPr>
        <p:spPr bwMode="auto">
          <a:xfrm>
            <a:off x="11477626" y="5784851"/>
            <a:ext cx="293688" cy="295275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4" name="Oval 10"/>
          <p:cNvSpPr>
            <a:spLocks noChangeArrowheads="1"/>
          </p:cNvSpPr>
          <p:nvPr/>
        </p:nvSpPr>
        <p:spPr bwMode="auto">
          <a:xfrm>
            <a:off x="11607801" y="5913438"/>
            <a:ext cx="33338" cy="30163"/>
          </a:xfrm>
          <a:prstGeom prst="ellipse">
            <a:avLst/>
          </a:pr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5" name="Freeform 11"/>
          <p:cNvSpPr/>
          <p:nvPr/>
        </p:nvSpPr>
        <p:spPr bwMode="auto">
          <a:xfrm>
            <a:off x="11637963" y="5868988"/>
            <a:ext cx="55563" cy="60325"/>
          </a:xfrm>
          <a:custGeom>
            <a:avLst/>
            <a:gdLst>
              <a:gd name="T0" fmla="*/ 5 w 22"/>
              <a:gd name="T1" fmla="*/ 24 h 24"/>
              <a:gd name="T2" fmla="*/ 22 w 22"/>
              <a:gd name="T3" fmla="*/ 24 h 24"/>
              <a:gd name="T4" fmla="*/ 18 w 22"/>
              <a:gd name="T5" fmla="*/ 10 h 24"/>
              <a:gd name="T6" fmla="*/ 8 w 22"/>
              <a:gd name="T7" fmla="*/ 0 h 24"/>
              <a:gd name="T8" fmla="*/ 0 w 22"/>
              <a:gd name="T9" fmla="*/ 15 h 24"/>
              <a:gd name="T10" fmla="*/ 5 w 22"/>
              <a:gd name="T11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24">
                <a:moveTo>
                  <a:pt x="5" y="24"/>
                </a:moveTo>
                <a:cubicBezTo>
                  <a:pt x="22" y="24"/>
                  <a:pt x="22" y="24"/>
                  <a:pt x="22" y="24"/>
                </a:cubicBezTo>
                <a:cubicBezTo>
                  <a:pt x="22" y="19"/>
                  <a:pt x="21" y="14"/>
                  <a:pt x="18" y="10"/>
                </a:cubicBezTo>
                <a:cubicBezTo>
                  <a:pt x="16" y="6"/>
                  <a:pt x="12" y="2"/>
                  <a:pt x="8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3" y="17"/>
                  <a:pt x="5" y="20"/>
                  <a:pt x="5" y="24"/>
                </a:cubicBez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6" name="Freeform 12"/>
          <p:cNvSpPr/>
          <p:nvPr/>
        </p:nvSpPr>
        <p:spPr bwMode="auto">
          <a:xfrm>
            <a:off x="11590338" y="5951538"/>
            <a:ext cx="68263" cy="47625"/>
          </a:xfrm>
          <a:custGeom>
            <a:avLst/>
            <a:gdLst>
              <a:gd name="T0" fmla="*/ 14 w 27"/>
              <a:gd name="T1" fmla="*/ 1 h 19"/>
              <a:gd name="T2" fmla="*/ 8 w 27"/>
              <a:gd name="T3" fmla="*/ 0 h 19"/>
              <a:gd name="T4" fmla="*/ 0 w 27"/>
              <a:gd name="T5" fmla="*/ 14 h 19"/>
              <a:gd name="T6" fmla="*/ 27 w 27"/>
              <a:gd name="T7" fmla="*/ 14 h 19"/>
              <a:gd name="T8" fmla="*/ 19 w 27"/>
              <a:gd name="T9" fmla="*/ 0 h 19"/>
              <a:gd name="T10" fmla="*/ 14 w 27"/>
              <a:gd name="T11" fmla="*/ 1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19">
                <a:moveTo>
                  <a:pt x="14" y="1"/>
                </a:moveTo>
                <a:cubicBezTo>
                  <a:pt x="12" y="1"/>
                  <a:pt x="10" y="1"/>
                  <a:pt x="8" y="0"/>
                </a:cubicBezTo>
                <a:cubicBezTo>
                  <a:pt x="0" y="14"/>
                  <a:pt x="0" y="14"/>
                  <a:pt x="0" y="14"/>
                </a:cubicBezTo>
                <a:cubicBezTo>
                  <a:pt x="8" y="19"/>
                  <a:pt x="19" y="19"/>
                  <a:pt x="27" y="14"/>
                </a:cubicBezTo>
                <a:cubicBezTo>
                  <a:pt x="19" y="0"/>
                  <a:pt x="19" y="0"/>
                  <a:pt x="19" y="0"/>
                </a:cubicBezTo>
                <a:cubicBezTo>
                  <a:pt x="17" y="1"/>
                  <a:pt x="16" y="1"/>
                  <a:pt x="14" y="1"/>
                </a:cubicBez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7" name="Freeform 13"/>
          <p:cNvSpPr/>
          <p:nvPr/>
        </p:nvSpPr>
        <p:spPr bwMode="auto">
          <a:xfrm>
            <a:off x="11555413" y="5868988"/>
            <a:ext cx="55563" cy="60325"/>
          </a:xfrm>
          <a:custGeom>
            <a:avLst/>
            <a:gdLst>
              <a:gd name="T0" fmla="*/ 22 w 22"/>
              <a:gd name="T1" fmla="*/ 15 h 24"/>
              <a:gd name="T2" fmla="*/ 14 w 22"/>
              <a:gd name="T3" fmla="*/ 0 h 24"/>
              <a:gd name="T4" fmla="*/ 0 w 22"/>
              <a:gd name="T5" fmla="*/ 24 h 24"/>
              <a:gd name="T6" fmla="*/ 17 w 22"/>
              <a:gd name="T7" fmla="*/ 24 h 24"/>
              <a:gd name="T8" fmla="*/ 22 w 22"/>
              <a:gd name="T9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4">
                <a:moveTo>
                  <a:pt x="22" y="15"/>
                </a:moveTo>
                <a:cubicBezTo>
                  <a:pt x="14" y="0"/>
                  <a:pt x="14" y="0"/>
                  <a:pt x="14" y="0"/>
                </a:cubicBezTo>
                <a:cubicBezTo>
                  <a:pt x="5" y="5"/>
                  <a:pt x="0" y="14"/>
                  <a:pt x="0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0"/>
                  <a:pt x="19" y="17"/>
                  <a:pt x="22" y="15"/>
                </a:cubicBez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8" name="Freeform 14"/>
          <p:cNvSpPr/>
          <p:nvPr/>
        </p:nvSpPr>
        <p:spPr bwMode="auto">
          <a:xfrm>
            <a:off x="10294938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9" name="Freeform 15"/>
          <p:cNvSpPr/>
          <p:nvPr/>
        </p:nvSpPr>
        <p:spPr bwMode="auto">
          <a:xfrm>
            <a:off x="10690226" y="5800726"/>
            <a:ext cx="247650" cy="381000"/>
          </a:xfrm>
          <a:custGeom>
            <a:avLst/>
            <a:gdLst>
              <a:gd name="T0" fmla="*/ 99 w 99"/>
              <a:gd name="T1" fmla="*/ 143 h 152"/>
              <a:gd name="T2" fmla="*/ 99 w 99"/>
              <a:gd name="T3" fmla="*/ 75 h 152"/>
              <a:gd name="T4" fmla="*/ 23 w 99"/>
              <a:gd name="T5" fmla="*/ 0 h 152"/>
              <a:gd name="T6" fmla="*/ 0 w 99"/>
              <a:gd name="T7" fmla="*/ 54 h 152"/>
              <a:gd name="T8" fmla="*/ 98 w 99"/>
              <a:gd name="T9" fmla="*/ 152 h 152"/>
              <a:gd name="T10" fmla="*/ 99 w 99"/>
              <a:gd name="T11" fmla="*/ 14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9" h="152">
                <a:moveTo>
                  <a:pt x="99" y="143"/>
                </a:moveTo>
                <a:cubicBezTo>
                  <a:pt x="99" y="75"/>
                  <a:pt x="99" y="75"/>
                  <a:pt x="99" y="75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54"/>
                  <a:pt x="0" y="54"/>
                  <a:pt x="0" y="54"/>
                </a:cubicBezTo>
                <a:cubicBezTo>
                  <a:pt x="98" y="152"/>
                  <a:pt x="98" y="152"/>
                  <a:pt x="98" y="152"/>
                </a:cubicBezTo>
                <a:cubicBezTo>
                  <a:pt x="99" y="149"/>
                  <a:pt x="99" y="146"/>
                  <a:pt x="99" y="143"/>
                </a:cubicBez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0" name="Freeform 16"/>
          <p:cNvSpPr/>
          <p:nvPr/>
        </p:nvSpPr>
        <p:spPr bwMode="auto">
          <a:xfrm>
            <a:off x="10426701" y="5772151"/>
            <a:ext cx="509588" cy="487363"/>
          </a:xfrm>
          <a:custGeom>
            <a:avLst/>
            <a:gdLst>
              <a:gd name="T0" fmla="*/ 38 w 203"/>
              <a:gd name="T1" fmla="*/ 0 h 194"/>
              <a:gd name="T2" fmla="*/ 0 w 203"/>
              <a:gd name="T3" fmla="*/ 66 h 194"/>
              <a:gd name="T4" fmla="*/ 52 w 203"/>
              <a:gd name="T5" fmla="*/ 117 h 194"/>
              <a:gd name="T6" fmla="*/ 38 w 203"/>
              <a:gd name="T7" fmla="*/ 131 h 194"/>
              <a:gd name="T8" fmla="*/ 101 w 203"/>
              <a:gd name="T9" fmla="*/ 194 h 194"/>
              <a:gd name="T10" fmla="*/ 164 w 203"/>
              <a:gd name="T11" fmla="*/ 194 h 194"/>
              <a:gd name="T12" fmla="*/ 203 w 203"/>
              <a:gd name="T13" fmla="*/ 164 h 194"/>
              <a:gd name="T14" fmla="*/ 38 w 203"/>
              <a:gd name="T15" fmla="*/ 0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3" h="194">
                <a:moveTo>
                  <a:pt x="38" y="0"/>
                </a:moveTo>
                <a:cubicBezTo>
                  <a:pt x="0" y="66"/>
                  <a:pt x="0" y="66"/>
                  <a:pt x="0" y="66"/>
                </a:cubicBezTo>
                <a:cubicBezTo>
                  <a:pt x="52" y="117"/>
                  <a:pt x="52" y="117"/>
                  <a:pt x="52" y="117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101" y="194"/>
                  <a:pt x="101" y="194"/>
                  <a:pt x="101" y="194"/>
                </a:cubicBezTo>
                <a:cubicBezTo>
                  <a:pt x="164" y="194"/>
                  <a:pt x="164" y="194"/>
                  <a:pt x="164" y="194"/>
                </a:cubicBezTo>
                <a:cubicBezTo>
                  <a:pt x="183" y="194"/>
                  <a:pt x="198" y="181"/>
                  <a:pt x="203" y="164"/>
                </a:cubicBezTo>
                <a:lnTo>
                  <a:pt x="38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1" name="Oval 17"/>
          <p:cNvSpPr>
            <a:spLocks noChangeArrowheads="1"/>
          </p:cNvSpPr>
          <p:nvPr/>
        </p:nvSpPr>
        <p:spPr bwMode="auto">
          <a:xfrm>
            <a:off x="10574338" y="5895976"/>
            <a:ext cx="85725" cy="87313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2" name="Freeform 18"/>
          <p:cNvSpPr/>
          <p:nvPr/>
        </p:nvSpPr>
        <p:spPr bwMode="auto">
          <a:xfrm>
            <a:off x="10521951" y="6000751"/>
            <a:ext cx="190500" cy="136525"/>
          </a:xfrm>
          <a:custGeom>
            <a:avLst/>
            <a:gdLst>
              <a:gd name="T0" fmla="*/ 38 w 76"/>
              <a:gd name="T1" fmla="*/ 4 h 54"/>
              <a:gd name="T2" fmla="*/ 23 w 76"/>
              <a:gd name="T3" fmla="*/ 0 h 54"/>
              <a:gd name="T4" fmla="*/ 0 w 76"/>
              <a:gd name="T5" fmla="*/ 40 h 54"/>
              <a:gd name="T6" fmla="*/ 76 w 76"/>
              <a:gd name="T7" fmla="*/ 40 h 54"/>
              <a:gd name="T8" fmla="*/ 53 w 76"/>
              <a:gd name="T9" fmla="*/ 0 h 54"/>
              <a:gd name="T10" fmla="*/ 38 w 76"/>
              <a:gd name="T11" fmla="*/ 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6" h="54">
                <a:moveTo>
                  <a:pt x="38" y="4"/>
                </a:moveTo>
                <a:cubicBezTo>
                  <a:pt x="33" y="4"/>
                  <a:pt x="28" y="3"/>
                  <a:pt x="23" y="0"/>
                </a:cubicBezTo>
                <a:cubicBezTo>
                  <a:pt x="0" y="40"/>
                  <a:pt x="0" y="40"/>
                  <a:pt x="0" y="40"/>
                </a:cubicBezTo>
                <a:cubicBezTo>
                  <a:pt x="23" y="53"/>
                  <a:pt x="52" y="54"/>
                  <a:pt x="76" y="40"/>
                </a:cubicBezTo>
                <a:cubicBezTo>
                  <a:pt x="53" y="0"/>
                  <a:pt x="53" y="0"/>
                  <a:pt x="53" y="0"/>
                </a:cubicBezTo>
                <a:cubicBezTo>
                  <a:pt x="48" y="3"/>
                  <a:pt x="43" y="4"/>
                  <a:pt x="38" y="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3" name="Freeform 19"/>
          <p:cNvSpPr/>
          <p:nvPr/>
        </p:nvSpPr>
        <p:spPr bwMode="auto">
          <a:xfrm>
            <a:off x="10426701" y="5772151"/>
            <a:ext cx="152400" cy="163513"/>
          </a:xfrm>
          <a:custGeom>
            <a:avLst/>
            <a:gdLst>
              <a:gd name="T0" fmla="*/ 61 w 61"/>
              <a:gd name="T1" fmla="*/ 41 h 65"/>
              <a:gd name="T2" fmla="*/ 38 w 61"/>
              <a:gd name="T3" fmla="*/ 0 h 65"/>
              <a:gd name="T4" fmla="*/ 0 w 61"/>
              <a:gd name="T5" fmla="*/ 65 h 65"/>
              <a:gd name="T6" fmla="*/ 47 w 61"/>
              <a:gd name="T7" fmla="*/ 65 h 65"/>
              <a:gd name="T8" fmla="*/ 61 w 61"/>
              <a:gd name="T9" fmla="*/ 4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5">
                <a:moveTo>
                  <a:pt x="61" y="41"/>
                </a:moveTo>
                <a:cubicBezTo>
                  <a:pt x="38" y="0"/>
                  <a:pt x="38" y="0"/>
                  <a:pt x="38" y="0"/>
                </a:cubicBezTo>
                <a:cubicBezTo>
                  <a:pt x="14" y="14"/>
                  <a:pt x="0" y="39"/>
                  <a:pt x="0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55"/>
                  <a:pt x="53" y="46"/>
                  <a:pt x="61" y="41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4" name="Freeform 20"/>
          <p:cNvSpPr/>
          <p:nvPr/>
        </p:nvSpPr>
        <p:spPr bwMode="auto">
          <a:xfrm>
            <a:off x="10653713" y="5772151"/>
            <a:ext cx="153988" cy="163513"/>
          </a:xfrm>
          <a:custGeom>
            <a:avLst/>
            <a:gdLst>
              <a:gd name="T0" fmla="*/ 14 w 61"/>
              <a:gd name="T1" fmla="*/ 65 h 65"/>
              <a:gd name="T2" fmla="*/ 61 w 61"/>
              <a:gd name="T3" fmla="*/ 65 h 65"/>
              <a:gd name="T4" fmla="*/ 51 w 61"/>
              <a:gd name="T5" fmla="*/ 28 h 65"/>
              <a:gd name="T6" fmla="*/ 23 w 61"/>
              <a:gd name="T7" fmla="*/ 0 h 65"/>
              <a:gd name="T8" fmla="*/ 0 w 61"/>
              <a:gd name="T9" fmla="*/ 41 h 65"/>
              <a:gd name="T10" fmla="*/ 14 w 61"/>
              <a:gd name="T11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1" h="65">
                <a:moveTo>
                  <a:pt x="14" y="65"/>
                </a:moveTo>
                <a:cubicBezTo>
                  <a:pt x="61" y="65"/>
                  <a:pt x="61" y="65"/>
                  <a:pt x="61" y="65"/>
                </a:cubicBezTo>
                <a:cubicBezTo>
                  <a:pt x="61" y="53"/>
                  <a:pt x="58" y="40"/>
                  <a:pt x="51" y="28"/>
                </a:cubicBezTo>
                <a:cubicBezTo>
                  <a:pt x="44" y="16"/>
                  <a:pt x="34" y="6"/>
                  <a:pt x="23" y="0"/>
                </a:cubicBezTo>
                <a:cubicBezTo>
                  <a:pt x="0" y="41"/>
                  <a:pt x="0" y="41"/>
                  <a:pt x="0" y="41"/>
                </a:cubicBezTo>
                <a:cubicBezTo>
                  <a:pt x="8" y="46"/>
                  <a:pt x="14" y="55"/>
                  <a:pt x="14" y="65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5" name="Freeform 21"/>
          <p:cNvSpPr/>
          <p:nvPr/>
        </p:nvSpPr>
        <p:spPr bwMode="auto">
          <a:xfrm>
            <a:off x="9291638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6" name="Freeform 22"/>
          <p:cNvSpPr/>
          <p:nvPr/>
        </p:nvSpPr>
        <p:spPr bwMode="auto">
          <a:xfrm>
            <a:off x="9444038" y="5775326"/>
            <a:ext cx="490538" cy="484188"/>
          </a:xfrm>
          <a:custGeom>
            <a:avLst/>
            <a:gdLst>
              <a:gd name="T0" fmla="*/ 102 w 195"/>
              <a:gd name="T1" fmla="*/ 21 h 193"/>
              <a:gd name="T2" fmla="*/ 82 w 195"/>
              <a:gd name="T3" fmla="*/ 0 h 193"/>
              <a:gd name="T4" fmla="*/ 69 w 195"/>
              <a:gd name="T5" fmla="*/ 13 h 193"/>
              <a:gd name="T6" fmla="*/ 60 w 195"/>
              <a:gd name="T7" fmla="*/ 5 h 193"/>
              <a:gd name="T8" fmla="*/ 20 w 195"/>
              <a:gd name="T9" fmla="*/ 44 h 193"/>
              <a:gd name="T10" fmla="*/ 93 w 195"/>
              <a:gd name="T11" fmla="*/ 117 h 193"/>
              <a:gd name="T12" fmla="*/ 87 w 195"/>
              <a:gd name="T13" fmla="*/ 123 h 193"/>
              <a:gd name="T14" fmla="*/ 25 w 195"/>
              <a:gd name="T15" fmla="*/ 61 h 193"/>
              <a:gd name="T16" fmla="*/ 26 w 195"/>
              <a:gd name="T17" fmla="*/ 75 h 193"/>
              <a:gd name="T18" fmla="*/ 0 w 195"/>
              <a:gd name="T19" fmla="*/ 128 h 193"/>
              <a:gd name="T20" fmla="*/ 65 w 195"/>
              <a:gd name="T21" fmla="*/ 193 h 193"/>
              <a:gd name="T22" fmla="*/ 157 w 195"/>
              <a:gd name="T23" fmla="*/ 193 h 193"/>
              <a:gd name="T24" fmla="*/ 195 w 195"/>
              <a:gd name="T25" fmla="*/ 153 h 193"/>
              <a:gd name="T26" fmla="*/ 195 w 195"/>
              <a:gd name="T27" fmla="*/ 108 h 193"/>
              <a:gd name="T28" fmla="*/ 105 w 195"/>
              <a:gd name="T29" fmla="*/ 18 h 193"/>
              <a:gd name="T30" fmla="*/ 102 w 195"/>
              <a:gd name="T31" fmla="*/ 2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95" h="193">
                <a:moveTo>
                  <a:pt x="102" y="21"/>
                </a:moveTo>
                <a:cubicBezTo>
                  <a:pt x="82" y="0"/>
                  <a:pt x="82" y="0"/>
                  <a:pt x="82" y="0"/>
                </a:cubicBezTo>
                <a:cubicBezTo>
                  <a:pt x="69" y="13"/>
                  <a:pt x="69" y="13"/>
                  <a:pt x="69" y="13"/>
                </a:cubicBezTo>
                <a:cubicBezTo>
                  <a:pt x="60" y="5"/>
                  <a:pt x="60" y="5"/>
                  <a:pt x="60" y="5"/>
                </a:cubicBezTo>
                <a:cubicBezTo>
                  <a:pt x="20" y="44"/>
                  <a:pt x="20" y="44"/>
                  <a:pt x="20" y="44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25" y="61"/>
                  <a:pt x="25" y="61"/>
                  <a:pt x="25" y="61"/>
                </a:cubicBezTo>
                <a:cubicBezTo>
                  <a:pt x="26" y="75"/>
                  <a:pt x="26" y="75"/>
                  <a:pt x="26" y="75"/>
                </a:cubicBezTo>
                <a:cubicBezTo>
                  <a:pt x="0" y="128"/>
                  <a:pt x="0" y="128"/>
                  <a:pt x="0" y="128"/>
                </a:cubicBezTo>
                <a:cubicBezTo>
                  <a:pt x="65" y="193"/>
                  <a:pt x="65" y="193"/>
                  <a:pt x="65" y="193"/>
                </a:cubicBezTo>
                <a:cubicBezTo>
                  <a:pt x="157" y="193"/>
                  <a:pt x="157" y="193"/>
                  <a:pt x="157" y="193"/>
                </a:cubicBezTo>
                <a:cubicBezTo>
                  <a:pt x="178" y="192"/>
                  <a:pt x="195" y="175"/>
                  <a:pt x="195" y="153"/>
                </a:cubicBezTo>
                <a:cubicBezTo>
                  <a:pt x="195" y="108"/>
                  <a:pt x="195" y="108"/>
                  <a:pt x="195" y="108"/>
                </a:cubicBezTo>
                <a:cubicBezTo>
                  <a:pt x="105" y="18"/>
                  <a:pt x="105" y="18"/>
                  <a:pt x="105" y="18"/>
                </a:cubicBezTo>
                <a:lnTo>
                  <a:pt x="102" y="21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7" name="Freeform 23"/>
          <p:cNvSpPr/>
          <p:nvPr/>
        </p:nvSpPr>
        <p:spPr bwMode="auto">
          <a:xfrm>
            <a:off x="9625013" y="6007101"/>
            <a:ext cx="177800" cy="114300"/>
          </a:xfrm>
          <a:custGeom>
            <a:avLst/>
            <a:gdLst>
              <a:gd name="T0" fmla="*/ 32 w 112"/>
              <a:gd name="T1" fmla="*/ 19 h 72"/>
              <a:gd name="T2" fmla="*/ 32 w 112"/>
              <a:gd name="T3" fmla="*/ 0 h 72"/>
              <a:gd name="T4" fmla="*/ 0 w 112"/>
              <a:gd name="T5" fmla="*/ 36 h 72"/>
              <a:gd name="T6" fmla="*/ 32 w 112"/>
              <a:gd name="T7" fmla="*/ 72 h 72"/>
              <a:gd name="T8" fmla="*/ 32 w 112"/>
              <a:gd name="T9" fmla="*/ 55 h 72"/>
              <a:gd name="T10" fmla="*/ 76 w 112"/>
              <a:gd name="T11" fmla="*/ 55 h 72"/>
              <a:gd name="T12" fmla="*/ 112 w 112"/>
              <a:gd name="T13" fmla="*/ 19 h 72"/>
              <a:gd name="T14" fmla="*/ 112 w 112"/>
              <a:gd name="T15" fmla="*/ 19 h 72"/>
              <a:gd name="T16" fmla="*/ 32 w 112"/>
              <a:gd name="T17" fmla="*/ 19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2" h="72">
                <a:moveTo>
                  <a:pt x="32" y="19"/>
                </a:moveTo>
                <a:lnTo>
                  <a:pt x="32" y="0"/>
                </a:lnTo>
                <a:lnTo>
                  <a:pt x="0" y="36"/>
                </a:lnTo>
                <a:lnTo>
                  <a:pt x="32" y="72"/>
                </a:lnTo>
                <a:lnTo>
                  <a:pt x="32" y="55"/>
                </a:lnTo>
                <a:lnTo>
                  <a:pt x="76" y="55"/>
                </a:lnTo>
                <a:lnTo>
                  <a:pt x="112" y="19"/>
                </a:lnTo>
                <a:lnTo>
                  <a:pt x="112" y="19"/>
                </a:lnTo>
                <a:lnTo>
                  <a:pt x="32" y="1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8" name="Freeform 24"/>
          <p:cNvSpPr/>
          <p:nvPr/>
        </p:nvSpPr>
        <p:spPr bwMode="auto">
          <a:xfrm>
            <a:off x="9675813" y="5903913"/>
            <a:ext cx="127000" cy="133350"/>
          </a:xfrm>
          <a:custGeom>
            <a:avLst/>
            <a:gdLst>
              <a:gd name="T0" fmla="*/ 0 w 80"/>
              <a:gd name="T1" fmla="*/ 19 h 84"/>
              <a:gd name="T2" fmla="*/ 38 w 80"/>
              <a:gd name="T3" fmla="*/ 84 h 84"/>
              <a:gd name="T4" fmla="*/ 80 w 80"/>
              <a:gd name="T5" fmla="*/ 84 h 84"/>
              <a:gd name="T6" fmla="*/ 31 w 80"/>
              <a:gd name="T7" fmla="*/ 0 h 84"/>
              <a:gd name="T8" fmla="*/ 0 w 80"/>
              <a:gd name="T9" fmla="*/ 19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84">
                <a:moveTo>
                  <a:pt x="0" y="19"/>
                </a:moveTo>
                <a:lnTo>
                  <a:pt x="38" y="84"/>
                </a:lnTo>
                <a:lnTo>
                  <a:pt x="80" y="84"/>
                </a:lnTo>
                <a:lnTo>
                  <a:pt x="31" y="0"/>
                </a:lnTo>
                <a:lnTo>
                  <a:pt x="0" y="19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9" name="Freeform 25"/>
          <p:cNvSpPr/>
          <p:nvPr/>
        </p:nvSpPr>
        <p:spPr bwMode="auto">
          <a:xfrm>
            <a:off x="9569451" y="5754688"/>
            <a:ext cx="138113" cy="138113"/>
          </a:xfrm>
          <a:custGeom>
            <a:avLst/>
            <a:gdLst>
              <a:gd name="T0" fmla="*/ 40 w 87"/>
              <a:gd name="T1" fmla="*/ 70 h 87"/>
              <a:gd name="T2" fmla="*/ 24 w 87"/>
              <a:gd name="T3" fmla="*/ 80 h 87"/>
              <a:gd name="T4" fmla="*/ 72 w 87"/>
              <a:gd name="T5" fmla="*/ 87 h 87"/>
              <a:gd name="T6" fmla="*/ 87 w 87"/>
              <a:gd name="T7" fmla="*/ 42 h 87"/>
              <a:gd name="T8" fmla="*/ 72 w 87"/>
              <a:gd name="T9" fmla="*/ 51 h 87"/>
              <a:gd name="T10" fmla="*/ 51 w 87"/>
              <a:gd name="T11" fmla="*/ 13 h 87"/>
              <a:gd name="T12" fmla="*/ 0 w 87"/>
              <a:gd name="T13" fmla="*/ 0 h 87"/>
              <a:gd name="T14" fmla="*/ 0 w 87"/>
              <a:gd name="T15" fmla="*/ 0 h 87"/>
              <a:gd name="T16" fmla="*/ 40 w 87"/>
              <a:gd name="T17" fmla="*/ 7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87">
                <a:moveTo>
                  <a:pt x="40" y="70"/>
                </a:moveTo>
                <a:lnTo>
                  <a:pt x="24" y="80"/>
                </a:lnTo>
                <a:lnTo>
                  <a:pt x="72" y="87"/>
                </a:lnTo>
                <a:lnTo>
                  <a:pt x="87" y="42"/>
                </a:lnTo>
                <a:lnTo>
                  <a:pt x="72" y="51"/>
                </a:lnTo>
                <a:lnTo>
                  <a:pt x="51" y="13"/>
                </a:lnTo>
                <a:lnTo>
                  <a:pt x="0" y="0"/>
                </a:lnTo>
                <a:lnTo>
                  <a:pt x="0" y="0"/>
                </a:lnTo>
                <a:lnTo>
                  <a:pt x="40" y="7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0" name="Freeform 26"/>
          <p:cNvSpPr/>
          <p:nvPr/>
        </p:nvSpPr>
        <p:spPr bwMode="auto">
          <a:xfrm>
            <a:off x="9494838" y="5754688"/>
            <a:ext cx="111125" cy="161925"/>
          </a:xfrm>
          <a:custGeom>
            <a:avLst/>
            <a:gdLst>
              <a:gd name="T0" fmla="*/ 32 w 70"/>
              <a:gd name="T1" fmla="*/ 102 h 102"/>
              <a:gd name="T2" fmla="*/ 70 w 70"/>
              <a:gd name="T3" fmla="*/ 37 h 102"/>
              <a:gd name="T4" fmla="*/ 47 w 70"/>
              <a:gd name="T5" fmla="*/ 0 h 102"/>
              <a:gd name="T6" fmla="*/ 0 w 70"/>
              <a:gd name="T7" fmla="*/ 83 h 102"/>
              <a:gd name="T8" fmla="*/ 32 w 70"/>
              <a:gd name="T9" fmla="*/ 10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102">
                <a:moveTo>
                  <a:pt x="32" y="102"/>
                </a:moveTo>
                <a:lnTo>
                  <a:pt x="70" y="37"/>
                </a:lnTo>
                <a:lnTo>
                  <a:pt x="47" y="0"/>
                </a:lnTo>
                <a:lnTo>
                  <a:pt x="0" y="83"/>
                </a:lnTo>
                <a:lnTo>
                  <a:pt x="32" y="102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1" name="Freeform 27"/>
          <p:cNvSpPr/>
          <p:nvPr/>
        </p:nvSpPr>
        <p:spPr bwMode="auto">
          <a:xfrm>
            <a:off x="9421813" y="5929313"/>
            <a:ext cx="111125" cy="168275"/>
          </a:xfrm>
          <a:custGeom>
            <a:avLst/>
            <a:gdLst>
              <a:gd name="T0" fmla="*/ 54 w 70"/>
              <a:gd name="T1" fmla="*/ 36 h 106"/>
              <a:gd name="T2" fmla="*/ 70 w 70"/>
              <a:gd name="T3" fmla="*/ 45 h 106"/>
              <a:gd name="T4" fmla="*/ 54 w 70"/>
              <a:gd name="T5" fmla="*/ 0 h 106"/>
              <a:gd name="T6" fmla="*/ 6 w 70"/>
              <a:gd name="T7" fmla="*/ 9 h 106"/>
              <a:gd name="T8" fmla="*/ 22 w 70"/>
              <a:gd name="T9" fmla="*/ 19 h 106"/>
              <a:gd name="T10" fmla="*/ 0 w 70"/>
              <a:gd name="T11" fmla="*/ 55 h 106"/>
              <a:gd name="T12" fmla="*/ 14 w 70"/>
              <a:gd name="T13" fmla="*/ 106 h 106"/>
              <a:gd name="T14" fmla="*/ 14 w 70"/>
              <a:gd name="T15" fmla="*/ 106 h 106"/>
              <a:gd name="T16" fmla="*/ 54 w 70"/>
              <a:gd name="T17" fmla="*/ 3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106">
                <a:moveTo>
                  <a:pt x="54" y="36"/>
                </a:moveTo>
                <a:lnTo>
                  <a:pt x="70" y="45"/>
                </a:lnTo>
                <a:lnTo>
                  <a:pt x="54" y="0"/>
                </a:lnTo>
                <a:lnTo>
                  <a:pt x="6" y="9"/>
                </a:lnTo>
                <a:lnTo>
                  <a:pt x="22" y="19"/>
                </a:lnTo>
                <a:lnTo>
                  <a:pt x="0" y="55"/>
                </a:lnTo>
                <a:lnTo>
                  <a:pt x="14" y="106"/>
                </a:lnTo>
                <a:lnTo>
                  <a:pt x="14" y="106"/>
                </a:lnTo>
                <a:lnTo>
                  <a:pt x="54" y="36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2" name="Freeform 28"/>
          <p:cNvSpPr/>
          <p:nvPr/>
        </p:nvSpPr>
        <p:spPr bwMode="auto">
          <a:xfrm>
            <a:off x="9444038" y="6038851"/>
            <a:ext cx="150813" cy="58738"/>
          </a:xfrm>
          <a:custGeom>
            <a:avLst/>
            <a:gdLst>
              <a:gd name="T0" fmla="*/ 95 w 95"/>
              <a:gd name="T1" fmla="*/ 0 h 37"/>
              <a:gd name="T2" fmla="*/ 21 w 95"/>
              <a:gd name="T3" fmla="*/ 0 h 37"/>
              <a:gd name="T4" fmla="*/ 0 w 95"/>
              <a:gd name="T5" fmla="*/ 37 h 37"/>
              <a:gd name="T6" fmla="*/ 95 w 95"/>
              <a:gd name="T7" fmla="*/ 37 h 37"/>
              <a:gd name="T8" fmla="*/ 95 w 95"/>
              <a:gd name="T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5" h="37">
                <a:moveTo>
                  <a:pt x="95" y="0"/>
                </a:moveTo>
                <a:lnTo>
                  <a:pt x="21" y="0"/>
                </a:lnTo>
                <a:lnTo>
                  <a:pt x="0" y="37"/>
                </a:lnTo>
                <a:lnTo>
                  <a:pt x="95" y="37"/>
                </a:lnTo>
                <a:lnTo>
                  <a:pt x="95" y="0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3" name="Freeform 29"/>
          <p:cNvSpPr/>
          <p:nvPr/>
        </p:nvSpPr>
        <p:spPr bwMode="auto">
          <a:xfrm>
            <a:off x="8286751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4" name="Freeform 30"/>
          <p:cNvSpPr/>
          <p:nvPr/>
        </p:nvSpPr>
        <p:spPr bwMode="auto">
          <a:xfrm>
            <a:off x="8478838" y="5761038"/>
            <a:ext cx="450850" cy="498475"/>
          </a:xfrm>
          <a:custGeom>
            <a:avLst/>
            <a:gdLst>
              <a:gd name="T0" fmla="*/ 107 w 180"/>
              <a:gd name="T1" fmla="*/ 7 h 199"/>
              <a:gd name="T2" fmla="*/ 107 w 180"/>
              <a:gd name="T3" fmla="*/ 6 h 199"/>
              <a:gd name="T4" fmla="*/ 39 w 180"/>
              <a:gd name="T5" fmla="*/ 6 h 199"/>
              <a:gd name="T6" fmla="*/ 23 w 180"/>
              <a:gd name="T7" fmla="*/ 37 h 199"/>
              <a:gd name="T8" fmla="*/ 86 w 180"/>
              <a:gd name="T9" fmla="*/ 35 h 199"/>
              <a:gd name="T10" fmla="*/ 0 w 180"/>
              <a:gd name="T11" fmla="*/ 149 h 199"/>
              <a:gd name="T12" fmla="*/ 50 w 180"/>
              <a:gd name="T13" fmla="*/ 199 h 199"/>
              <a:gd name="T14" fmla="*/ 140 w 180"/>
              <a:gd name="T15" fmla="*/ 199 h 199"/>
              <a:gd name="T16" fmla="*/ 180 w 180"/>
              <a:gd name="T17" fmla="*/ 159 h 199"/>
              <a:gd name="T18" fmla="*/ 180 w 180"/>
              <a:gd name="T19" fmla="*/ 68 h 199"/>
              <a:gd name="T20" fmla="*/ 112 w 180"/>
              <a:gd name="T21" fmla="*/ 0 h 199"/>
              <a:gd name="T22" fmla="*/ 107 w 180"/>
              <a:gd name="T23" fmla="*/ 7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0" h="199">
                <a:moveTo>
                  <a:pt x="107" y="7"/>
                </a:moveTo>
                <a:cubicBezTo>
                  <a:pt x="107" y="6"/>
                  <a:pt x="107" y="6"/>
                  <a:pt x="107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23" y="37"/>
                  <a:pt x="23" y="37"/>
                  <a:pt x="23" y="37"/>
                </a:cubicBezTo>
                <a:cubicBezTo>
                  <a:pt x="86" y="35"/>
                  <a:pt x="86" y="35"/>
                  <a:pt x="86" y="35"/>
                </a:cubicBezTo>
                <a:cubicBezTo>
                  <a:pt x="0" y="149"/>
                  <a:pt x="0" y="149"/>
                  <a:pt x="0" y="149"/>
                </a:cubicBezTo>
                <a:cubicBezTo>
                  <a:pt x="50" y="199"/>
                  <a:pt x="50" y="199"/>
                  <a:pt x="50" y="199"/>
                </a:cubicBezTo>
                <a:cubicBezTo>
                  <a:pt x="140" y="199"/>
                  <a:pt x="140" y="199"/>
                  <a:pt x="140" y="199"/>
                </a:cubicBezTo>
                <a:cubicBezTo>
                  <a:pt x="162" y="199"/>
                  <a:pt x="180" y="181"/>
                  <a:pt x="180" y="159"/>
                </a:cubicBezTo>
                <a:cubicBezTo>
                  <a:pt x="180" y="68"/>
                  <a:pt x="180" y="68"/>
                  <a:pt x="180" y="68"/>
                </a:cubicBezTo>
                <a:cubicBezTo>
                  <a:pt x="112" y="0"/>
                  <a:pt x="112" y="0"/>
                  <a:pt x="112" y="0"/>
                </a:cubicBezTo>
                <a:lnTo>
                  <a:pt x="107" y="7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5" name="Freeform 31"/>
          <p:cNvSpPr/>
          <p:nvPr/>
        </p:nvSpPr>
        <p:spPr bwMode="auto">
          <a:xfrm>
            <a:off x="8458201" y="5810251"/>
            <a:ext cx="55563" cy="55563"/>
          </a:xfrm>
          <a:custGeom>
            <a:avLst/>
            <a:gdLst>
              <a:gd name="T0" fmla="*/ 35 w 35"/>
              <a:gd name="T1" fmla="*/ 13 h 35"/>
              <a:gd name="T2" fmla="*/ 22 w 35"/>
              <a:gd name="T3" fmla="*/ 0 h 35"/>
              <a:gd name="T4" fmla="*/ 0 w 35"/>
              <a:gd name="T5" fmla="*/ 22 h 35"/>
              <a:gd name="T6" fmla="*/ 13 w 35"/>
              <a:gd name="T7" fmla="*/ 35 h 35"/>
              <a:gd name="T8" fmla="*/ 35 w 35"/>
              <a:gd name="T9" fmla="*/ 1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5">
                <a:moveTo>
                  <a:pt x="35" y="13"/>
                </a:moveTo>
                <a:lnTo>
                  <a:pt x="22" y="0"/>
                </a:lnTo>
                <a:lnTo>
                  <a:pt x="0" y="22"/>
                </a:lnTo>
                <a:lnTo>
                  <a:pt x="13" y="35"/>
                </a:lnTo>
                <a:lnTo>
                  <a:pt x="35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6" name="Freeform 32"/>
          <p:cNvSpPr>
            <a:spLocks noEditPoints="1"/>
          </p:cNvSpPr>
          <p:nvPr/>
        </p:nvSpPr>
        <p:spPr bwMode="auto">
          <a:xfrm>
            <a:off x="8467726" y="5761038"/>
            <a:ext cx="292100" cy="381000"/>
          </a:xfrm>
          <a:custGeom>
            <a:avLst/>
            <a:gdLst>
              <a:gd name="T0" fmla="*/ 46 w 116"/>
              <a:gd name="T1" fmla="*/ 0 h 152"/>
              <a:gd name="T2" fmla="*/ 46 w 116"/>
              <a:gd name="T3" fmla="*/ 0 h 152"/>
              <a:gd name="T4" fmla="*/ 0 w 116"/>
              <a:gd name="T5" fmla="*/ 47 h 152"/>
              <a:gd name="T6" fmla="*/ 0 w 116"/>
              <a:gd name="T7" fmla="*/ 140 h 152"/>
              <a:gd name="T8" fmla="*/ 11 w 116"/>
              <a:gd name="T9" fmla="*/ 152 h 152"/>
              <a:gd name="T10" fmla="*/ 104 w 116"/>
              <a:gd name="T11" fmla="*/ 152 h 152"/>
              <a:gd name="T12" fmla="*/ 116 w 116"/>
              <a:gd name="T13" fmla="*/ 140 h 152"/>
              <a:gd name="T14" fmla="*/ 116 w 116"/>
              <a:gd name="T15" fmla="*/ 0 h 152"/>
              <a:gd name="T16" fmla="*/ 46 w 116"/>
              <a:gd name="T17" fmla="*/ 0 h 152"/>
              <a:gd name="T18" fmla="*/ 104 w 116"/>
              <a:gd name="T19" fmla="*/ 23 h 152"/>
              <a:gd name="T20" fmla="*/ 39 w 116"/>
              <a:gd name="T21" fmla="*/ 23 h 152"/>
              <a:gd name="T22" fmla="*/ 51 w 116"/>
              <a:gd name="T23" fmla="*/ 12 h 152"/>
              <a:gd name="T24" fmla="*/ 104 w 116"/>
              <a:gd name="T25" fmla="*/ 12 h 152"/>
              <a:gd name="T26" fmla="*/ 104 w 116"/>
              <a:gd name="T27" fmla="*/ 2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6" h="152">
                <a:moveTo>
                  <a:pt x="46" y="0"/>
                </a:moveTo>
                <a:cubicBezTo>
                  <a:pt x="46" y="0"/>
                  <a:pt x="46" y="0"/>
                  <a:pt x="46" y="0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7"/>
                  <a:pt x="5" y="152"/>
                  <a:pt x="11" y="152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11" y="152"/>
                  <a:pt x="116" y="147"/>
                  <a:pt x="116" y="140"/>
                </a:cubicBezTo>
                <a:cubicBezTo>
                  <a:pt x="116" y="0"/>
                  <a:pt x="116" y="0"/>
                  <a:pt x="116" y="0"/>
                </a:cubicBezTo>
                <a:lnTo>
                  <a:pt x="46" y="0"/>
                </a:lnTo>
                <a:close/>
                <a:moveTo>
                  <a:pt x="104" y="23"/>
                </a:moveTo>
                <a:cubicBezTo>
                  <a:pt x="39" y="23"/>
                  <a:pt x="39" y="23"/>
                  <a:pt x="39" y="23"/>
                </a:cubicBezTo>
                <a:cubicBezTo>
                  <a:pt x="51" y="12"/>
                  <a:pt x="51" y="12"/>
                  <a:pt x="51" y="12"/>
                </a:cubicBezTo>
                <a:cubicBezTo>
                  <a:pt x="104" y="12"/>
                  <a:pt x="104" y="12"/>
                  <a:pt x="104" y="12"/>
                </a:cubicBezTo>
                <a:lnTo>
                  <a:pt x="104" y="2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7" name="Freeform 33"/>
          <p:cNvSpPr/>
          <p:nvPr/>
        </p:nvSpPr>
        <p:spPr bwMode="auto">
          <a:xfrm>
            <a:off x="8532813" y="5913438"/>
            <a:ext cx="158750" cy="160338"/>
          </a:xfrm>
          <a:custGeom>
            <a:avLst/>
            <a:gdLst>
              <a:gd name="T0" fmla="*/ 32 w 63"/>
              <a:gd name="T1" fmla="*/ 7 h 64"/>
              <a:gd name="T2" fmla="*/ 10 w 63"/>
              <a:gd name="T3" fmla="*/ 32 h 64"/>
              <a:gd name="T4" fmla="*/ 13 w 63"/>
              <a:gd name="T5" fmla="*/ 46 h 64"/>
              <a:gd name="T6" fmla="*/ 0 w 63"/>
              <a:gd name="T7" fmla="*/ 59 h 64"/>
              <a:gd name="T8" fmla="*/ 5 w 63"/>
              <a:gd name="T9" fmla="*/ 64 h 64"/>
              <a:gd name="T10" fmla="*/ 19 w 63"/>
              <a:gd name="T11" fmla="*/ 51 h 64"/>
              <a:gd name="T12" fmla="*/ 32 w 63"/>
              <a:gd name="T13" fmla="*/ 54 h 64"/>
              <a:gd name="T14" fmla="*/ 57 w 63"/>
              <a:gd name="T15" fmla="*/ 32 h 64"/>
              <a:gd name="T16" fmla="*/ 57 w 63"/>
              <a:gd name="T17" fmla="*/ 32 h 64"/>
              <a:gd name="T18" fmla="*/ 63 w 63"/>
              <a:gd name="T19" fmla="*/ 0 h 64"/>
              <a:gd name="T20" fmla="*/ 32 w 63"/>
              <a:gd name="T21" fmla="*/ 7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" h="64">
                <a:moveTo>
                  <a:pt x="32" y="7"/>
                </a:moveTo>
                <a:cubicBezTo>
                  <a:pt x="20" y="9"/>
                  <a:pt x="10" y="20"/>
                  <a:pt x="10" y="32"/>
                </a:cubicBezTo>
                <a:cubicBezTo>
                  <a:pt x="9" y="37"/>
                  <a:pt x="11" y="42"/>
                  <a:pt x="13" y="46"/>
                </a:cubicBezTo>
                <a:cubicBezTo>
                  <a:pt x="0" y="59"/>
                  <a:pt x="0" y="59"/>
                  <a:pt x="0" y="59"/>
                </a:cubicBezTo>
                <a:cubicBezTo>
                  <a:pt x="5" y="64"/>
                  <a:pt x="5" y="64"/>
                  <a:pt x="5" y="64"/>
                </a:cubicBezTo>
                <a:cubicBezTo>
                  <a:pt x="19" y="51"/>
                  <a:pt x="19" y="51"/>
                  <a:pt x="19" y="51"/>
                </a:cubicBezTo>
                <a:cubicBezTo>
                  <a:pt x="22" y="53"/>
                  <a:pt x="27" y="54"/>
                  <a:pt x="32" y="54"/>
                </a:cubicBezTo>
                <a:cubicBezTo>
                  <a:pt x="44" y="53"/>
                  <a:pt x="54" y="44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63" y="0"/>
                  <a:pt x="63" y="0"/>
                  <a:pt x="63" y="0"/>
                </a:cubicBezTo>
                <a:cubicBezTo>
                  <a:pt x="32" y="7"/>
                  <a:pt x="32" y="7"/>
                  <a:pt x="32" y="7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8" name="Freeform 34"/>
          <p:cNvSpPr/>
          <p:nvPr/>
        </p:nvSpPr>
        <p:spPr bwMode="auto">
          <a:xfrm>
            <a:off x="7283451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9" name="Freeform 35"/>
          <p:cNvSpPr/>
          <p:nvPr/>
        </p:nvSpPr>
        <p:spPr bwMode="auto">
          <a:xfrm>
            <a:off x="7473951" y="5761038"/>
            <a:ext cx="452438" cy="498475"/>
          </a:xfrm>
          <a:custGeom>
            <a:avLst/>
            <a:gdLst>
              <a:gd name="T0" fmla="*/ 107 w 180"/>
              <a:gd name="T1" fmla="*/ 7 h 199"/>
              <a:gd name="T2" fmla="*/ 107 w 180"/>
              <a:gd name="T3" fmla="*/ 5 h 199"/>
              <a:gd name="T4" fmla="*/ 39 w 180"/>
              <a:gd name="T5" fmla="*/ 5 h 199"/>
              <a:gd name="T6" fmla="*/ 23 w 180"/>
              <a:gd name="T7" fmla="*/ 37 h 199"/>
              <a:gd name="T8" fmla="*/ 86 w 180"/>
              <a:gd name="T9" fmla="*/ 35 h 199"/>
              <a:gd name="T10" fmla="*/ 0 w 180"/>
              <a:gd name="T11" fmla="*/ 149 h 199"/>
              <a:gd name="T12" fmla="*/ 50 w 180"/>
              <a:gd name="T13" fmla="*/ 199 h 199"/>
              <a:gd name="T14" fmla="*/ 142 w 180"/>
              <a:gd name="T15" fmla="*/ 199 h 199"/>
              <a:gd name="T16" fmla="*/ 180 w 180"/>
              <a:gd name="T17" fmla="*/ 159 h 199"/>
              <a:gd name="T18" fmla="*/ 180 w 180"/>
              <a:gd name="T19" fmla="*/ 68 h 199"/>
              <a:gd name="T20" fmla="*/ 112 w 180"/>
              <a:gd name="T21" fmla="*/ 0 h 199"/>
              <a:gd name="T22" fmla="*/ 107 w 180"/>
              <a:gd name="T23" fmla="*/ 7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0" h="199">
                <a:moveTo>
                  <a:pt x="107" y="7"/>
                </a:moveTo>
                <a:cubicBezTo>
                  <a:pt x="107" y="5"/>
                  <a:pt x="107" y="5"/>
                  <a:pt x="107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23" y="37"/>
                  <a:pt x="23" y="37"/>
                  <a:pt x="23" y="37"/>
                </a:cubicBezTo>
                <a:cubicBezTo>
                  <a:pt x="86" y="35"/>
                  <a:pt x="86" y="35"/>
                  <a:pt x="86" y="35"/>
                </a:cubicBezTo>
                <a:cubicBezTo>
                  <a:pt x="0" y="149"/>
                  <a:pt x="0" y="149"/>
                  <a:pt x="0" y="149"/>
                </a:cubicBezTo>
                <a:cubicBezTo>
                  <a:pt x="50" y="199"/>
                  <a:pt x="50" y="199"/>
                  <a:pt x="50" y="199"/>
                </a:cubicBezTo>
                <a:cubicBezTo>
                  <a:pt x="142" y="199"/>
                  <a:pt x="142" y="199"/>
                  <a:pt x="142" y="199"/>
                </a:cubicBezTo>
                <a:cubicBezTo>
                  <a:pt x="163" y="198"/>
                  <a:pt x="180" y="180"/>
                  <a:pt x="180" y="159"/>
                </a:cubicBezTo>
                <a:cubicBezTo>
                  <a:pt x="180" y="68"/>
                  <a:pt x="180" y="68"/>
                  <a:pt x="180" y="68"/>
                </a:cubicBezTo>
                <a:cubicBezTo>
                  <a:pt x="112" y="0"/>
                  <a:pt x="112" y="0"/>
                  <a:pt x="112" y="0"/>
                </a:cubicBezTo>
                <a:lnTo>
                  <a:pt x="107" y="7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0" name="Freeform 36"/>
          <p:cNvSpPr/>
          <p:nvPr/>
        </p:nvSpPr>
        <p:spPr bwMode="auto">
          <a:xfrm>
            <a:off x="7453313" y="5810251"/>
            <a:ext cx="55563" cy="55563"/>
          </a:xfrm>
          <a:custGeom>
            <a:avLst/>
            <a:gdLst>
              <a:gd name="T0" fmla="*/ 35 w 35"/>
              <a:gd name="T1" fmla="*/ 13 h 35"/>
              <a:gd name="T2" fmla="*/ 23 w 35"/>
              <a:gd name="T3" fmla="*/ 0 h 35"/>
              <a:gd name="T4" fmla="*/ 0 w 35"/>
              <a:gd name="T5" fmla="*/ 21 h 35"/>
              <a:gd name="T6" fmla="*/ 13 w 35"/>
              <a:gd name="T7" fmla="*/ 35 h 35"/>
              <a:gd name="T8" fmla="*/ 35 w 35"/>
              <a:gd name="T9" fmla="*/ 1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5">
                <a:moveTo>
                  <a:pt x="35" y="13"/>
                </a:moveTo>
                <a:lnTo>
                  <a:pt x="23" y="0"/>
                </a:lnTo>
                <a:lnTo>
                  <a:pt x="0" y="21"/>
                </a:lnTo>
                <a:lnTo>
                  <a:pt x="13" y="35"/>
                </a:lnTo>
                <a:lnTo>
                  <a:pt x="35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1" name="Freeform 37"/>
          <p:cNvSpPr>
            <a:spLocks noEditPoints="1"/>
          </p:cNvSpPr>
          <p:nvPr/>
        </p:nvSpPr>
        <p:spPr bwMode="auto">
          <a:xfrm>
            <a:off x="7464426" y="5761038"/>
            <a:ext cx="290513" cy="381000"/>
          </a:xfrm>
          <a:custGeom>
            <a:avLst/>
            <a:gdLst>
              <a:gd name="T0" fmla="*/ 46 w 116"/>
              <a:gd name="T1" fmla="*/ 0 h 152"/>
              <a:gd name="T2" fmla="*/ 46 w 116"/>
              <a:gd name="T3" fmla="*/ 0 h 152"/>
              <a:gd name="T4" fmla="*/ 0 w 116"/>
              <a:gd name="T5" fmla="*/ 46 h 152"/>
              <a:gd name="T6" fmla="*/ 0 w 116"/>
              <a:gd name="T7" fmla="*/ 140 h 152"/>
              <a:gd name="T8" fmla="*/ 11 w 116"/>
              <a:gd name="T9" fmla="*/ 152 h 152"/>
              <a:gd name="T10" fmla="*/ 104 w 116"/>
              <a:gd name="T11" fmla="*/ 152 h 152"/>
              <a:gd name="T12" fmla="*/ 116 w 116"/>
              <a:gd name="T13" fmla="*/ 140 h 152"/>
              <a:gd name="T14" fmla="*/ 116 w 116"/>
              <a:gd name="T15" fmla="*/ 0 h 152"/>
              <a:gd name="T16" fmla="*/ 46 w 116"/>
              <a:gd name="T17" fmla="*/ 0 h 152"/>
              <a:gd name="T18" fmla="*/ 104 w 116"/>
              <a:gd name="T19" fmla="*/ 23 h 152"/>
              <a:gd name="T20" fmla="*/ 39 w 116"/>
              <a:gd name="T21" fmla="*/ 23 h 152"/>
              <a:gd name="T22" fmla="*/ 51 w 116"/>
              <a:gd name="T23" fmla="*/ 12 h 152"/>
              <a:gd name="T24" fmla="*/ 104 w 116"/>
              <a:gd name="T25" fmla="*/ 12 h 152"/>
              <a:gd name="T26" fmla="*/ 104 w 116"/>
              <a:gd name="T27" fmla="*/ 2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6" h="152">
                <a:moveTo>
                  <a:pt x="46" y="0"/>
                </a:moveTo>
                <a:cubicBezTo>
                  <a:pt x="46" y="0"/>
                  <a:pt x="46" y="0"/>
                  <a:pt x="46" y="0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6"/>
                  <a:pt x="5" y="152"/>
                  <a:pt x="11" y="152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11" y="152"/>
                  <a:pt x="116" y="146"/>
                  <a:pt x="116" y="140"/>
                </a:cubicBezTo>
                <a:cubicBezTo>
                  <a:pt x="116" y="0"/>
                  <a:pt x="116" y="0"/>
                  <a:pt x="116" y="0"/>
                </a:cubicBezTo>
                <a:lnTo>
                  <a:pt x="46" y="0"/>
                </a:lnTo>
                <a:close/>
                <a:moveTo>
                  <a:pt x="104" y="23"/>
                </a:moveTo>
                <a:cubicBezTo>
                  <a:pt x="39" y="23"/>
                  <a:pt x="39" y="23"/>
                  <a:pt x="39" y="23"/>
                </a:cubicBezTo>
                <a:cubicBezTo>
                  <a:pt x="51" y="12"/>
                  <a:pt x="51" y="12"/>
                  <a:pt x="51" y="12"/>
                </a:cubicBezTo>
                <a:cubicBezTo>
                  <a:pt x="104" y="12"/>
                  <a:pt x="104" y="12"/>
                  <a:pt x="104" y="12"/>
                </a:cubicBezTo>
                <a:lnTo>
                  <a:pt x="104" y="23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2" name="Freeform 38"/>
          <p:cNvSpPr/>
          <p:nvPr/>
        </p:nvSpPr>
        <p:spPr bwMode="auto">
          <a:xfrm>
            <a:off x="6278563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3" name="Freeform 39"/>
          <p:cNvSpPr/>
          <p:nvPr/>
        </p:nvSpPr>
        <p:spPr bwMode="auto">
          <a:xfrm>
            <a:off x="6434138" y="5761038"/>
            <a:ext cx="487363" cy="498475"/>
          </a:xfrm>
          <a:custGeom>
            <a:avLst/>
            <a:gdLst>
              <a:gd name="T0" fmla="*/ 0 w 194"/>
              <a:gd name="T1" fmla="*/ 147 h 199"/>
              <a:gd name="T2" fmla="*/ 53 w 194"/>
              <a:gd name="T3" fmla="*/ 199 h 199"/>
              <a:gd name="T4" fmla="*/ 157 w 194"/>
              <a:gd name="T5" fmla="*/ 199 h 199"/>
              <a:gd name="T6" fmla="*/ 194 w 194"/>
              <a:gd name="T7" fmla="*/ 159 h 199"/>
              <a:gd name="T8" fmla="*/ 194 w 194"/>
              <a:gd name="T9" fmla="*/ 59 h 199"/>
              <a:gd name="T10" fmla="*/ 135 w 194"/>
              <a:gd name="T11" fmla="*/ 0 h 199"/>
              <a:gd name="T12" fmla="*/ 0 w 194"/>
              <a:gd name="T13" fmla="*/ 147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4" h="199">
                <a:moveTo>
                  <a:pt x="0" y="147"/>
                </a:moveTo>
                <a:cubicBezTo>
                  <a:pt x="53" y="199"/>
                  <a:pt x="53" y="199"/>
                  <a:pt x="53" y="199"/>
                </a:cubicBezTo>
                <a:cubicBezTo>
                  <a:pt x="157" y="199"/>
                  <a:pt x="157" y="199"/>
                  <a:pt x="157" y="199"/>
                </a:cubicBezTo>
                <a:cubicBezTo>
                  <a:pt x="178" y="197"/>
                  <a:pt x="194" y="180"/>
                  <a:pt x="194" y="159"/>
                </a:cubicBezTo>
                <a:cubicBezTo>
                  <a:pt x="194" y="59"/>
                  <a:pt x="194" y="59"/>
                  <a:pt x="194" y="59"/>
                </a:cubicBezTo>
                <a:cubicBezTo>
                  <a:pt x="135" y="0"/>
                  <a:pt x="135" y="0"/>
                  <a:pt x="135" y="0"/>
                </a:cubicBezTo>
                <a:lnTo>
                  <a:pt x="0" y="147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4" name="Freeform 40"/>
          <p:cNvSpPr/>
          <p:nvPr/>
        </p:nvSpPr>
        <p:spPr bwMode="auto">
          <a:xfrm>
            <a:off x="6427788" y="5761038"/>
            <a:ext cx="346075" cy="381000"/>
          </a:xfrm>
          <a:custGeom>
            <a:avLst/>
            <a:gdLst>
              <a:gd name="T0" fmla="*/ 122 w 138"/>
              <a:gd name="T1" fmla="*/ 73 h 152"/>
              <a:gd name="T2" fmla="*/ 122 w 138"/>
              <a:gd name="T3" fmla="*/ 73 h 152"/>
              <a:gd name="T4" fmla="*/ 138 w 138"/>
              <a:gd name="T5" fmla="*/ 0 h 152"/>
              <a:gd name="T6" fmla="*/ 65 w 138"/>
              <a:gd name="T7" fmla="*/ 16 h 152"/>
              <a:gd name="T8" fmla="*/ 65 w 138"/>
              <a:gd name="T9" fmla="*/ 16 h 152"/>
              <a:gd name="T10" fmla="*/ 14 w 138"/>
              <a:gd name="T11" fmla="*/ 73 h 152"/>
              <a:gd name="T12" fmla="*/ 26 w 138"/>
              <a:gd name="T13" fmla="*/ 109 h 152"/>
              <a:gd name="T14" fmla="*/ 27 w 138"/>
              <a:gd name="T15" fmla="*/ 110 h 152"/>
              <a:gd name="T16" fmla="*/ 31 w 138"/>
              <a:gd name="T17" fmla="*/ 113 h 152"/>
              <a:gd name="T18" fmla="*/ 19 w 138"/>
              <a:gd name="T19" fmla="*/ 125 h 152"/>
              <a:gd name="T20" fmla="*/ 0 w 138"/>
              <a:gd name="T21" fmla="*/ 143 h 152"/>
              <a:gd name="T22" fmla="*/ 8 w 138"/>
              <a:gd name="T23" fmla="*/ 152 h 152"/>
              <a:gd name="T24" fmla="*/ 40 w 138"/>
              <a:gd name="T25" fmla="*/ 119 h 152"/>
              <a:gd name="T26" fmla="*/ 65 w 138"/>
              <a:gd name="T27" fmla="*/ 124 h 152"/>
              <a:gd name="T28" fmla="*/ 122 w 138"/>
              <a:gd name="T29" fmla="*/ 7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" h="152">
                <a:moveTo>
                  <a:pt x="122" y="73"/>
                </a:moveTo>
                <a:cubicBezTo>
                  <a:pt x="122" y="73"/>
                  <a:pt x="122" y="73"/>
                  <a:pt x="122" y="73"/>
                </a:cubicBezTo>
                <a:cubicBezTo>
                  <a:pt x="138" y="0"/>
                  <a:pt x="138" y="0"/>
                  <a:pt x="138" y="0"/>
                </a:cubicBezTo>
                <a:cubicBezTo>
                  <a:pt x="65" y="16"/>
                  <a:pt x="65" y="16"/>
                  <a:pt x="65" y="16"/>
                </a:cubicBezTo>
                <a:cubicBezTo>
                  <a:pt x="65" y="16"/>
                  <a:pt x="65" y="16"/>
                  <a:pt x="65" y="16"/>
                </a:cubicBezTo>
                <a:cubicBezTo>
                  <a:pt x="38" y="21"/>
                  <a:pt x="16" y="45"/>
                  <a:pt x="14" y="73"/>
                </a:cubicBezTo>
                <a:cubicBezTo>
                  <a:pt x="13" y="87"/>
                  <a:pt x="18" y="99"/>
                  <a:pt x="26" y="109"/>
                </a:cubicBezTo>
                <a:cubicBezTo>
                  <a:pt x="26" y="109"/>
                  <a:pt x="27" y="110"/>
                  <a:pt x="27" y="110"/>
                </a:cubicBezTo>
                <a:cubicBezTo>
                  <a:pt x="28" y="111"/>
                  <a:pt x="29" y="112"/>
                  <a:pt x="31" y="113"/>
                </a:cubicBezTo>
                <a:cubicBezTo>
                  <a:pt x="19" y="125"/>
                  <a:pt x="19" y="125"/>
                  <a:pt x="19" y="125"/>
                </a:cubicBezTo>
                <a:cubicBezTo>
                  <a:pt x="0" y="143"/>
                  <a:pt x="0" y="143"/>
                  <a:pt x="0" y="143"/>
                </a:cubicBezTo>
                <a:cubicBezTo>
                  <a:pt x="8" y="152"/>
                  <a:pt x="8" y="152"/>
                  <a:pt x="8" y="152"/>
                </a:cubicBezTo>
                <a:cubicBezTo>
                  <a:pt x="40" y="119"/>
                  <a:pt x="40" y="119"/>
                  <a:pt x="40" y="119"/>
                </a:cubicBezTo>
                <a:cubicBezTo>
                  <a:pt x="48" y="123"/>
                  <a:pt x="56" y="124"/>
                  <a:pt x="65" y="124"/>
                </a:cubicBezTo>
                <a:cubicBezTo>
                  <a:pt x="93" y="122"/>
                  <a:pt x="117" y="100"/>
                  <a:pt x="122" y="73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5" name="Freeform 41"/>
          <p:cNvSpPr/>
          <p:nvPr/>
        </p:nvSpPr>
        <p:spPr bwMode="auto">
          <a:xfrm>
            <a:off x="6492876" y="5832476"/>
            <a:ext cx="211138" cy="211138"/>
          </a:xfrm>
          <a:custGeom>
            <a:avLst/>
            <a:gdLst>
              <a:gd name="T0" fmla="*/ 122 w 133"/>
              <a:gd name="T1" fmla="*/ 4 h 133"/>
              <a:gd name="T2" fmla="*/ 122 w 133"/>
              <a:gd name="T3" fmla="*/ 4 h 133"/>
              <a:gd name="T4" fmla="*/ 0 w 133"/>
              <a:gd name="T5" fmla="*/ 125 h 133"/>
              <a:gd name="T6" fmla="*/ 6 w 133"/>
              <a:gd name="T7" fmla="*/ 133 h 133"/>
              <a:gd name="T8" fmla="*/ 130 w 133"/>
              <a:gd name="T9" fmla="*/ 12 h 133"/>
              <a:gd name="T10" fmla="*/ 130 w 133"/>
              <a:gd name="T11" fmla="*/ 12 h 133"/>
              <a:gd name="T12" fmla="*/ 130 w 133"/>
              <a:gd name="T13" fmla="*/ 12 h 133"/>
              <a:gd name="T14" fmla="*/ 133 w 133"/>
              <a:gd name="T15" fmla="*/ 0 h 133"/>
              <a:gd name="T16" fmla="*/ 122 w 133"/>
              <a:gd name="T17" fmla="*/ 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3" h="133">
                <a:moveTo>
                  <a:pt x="122" y="4"/>
                </a:moveTo>
                <a:lnTo>
                  <a:pt x="122" y="4"/>
                </a:lnTo>
                <a:lnTo>
                  <a:pt x="0" y="125"/>
                </a:lnTo>
                <a:lnTo>
                  <a:pt x="6" y="133"/>
                </a:lnTo>
                <a:lnTo>
                  <a:pt x="130" y="12"/>
                </a:lnTo>
                <a:lnTo>
                  <a:pt x="130" y="12"/>
                </a:lnTo>
                <a:lnTo>
                  <a:pt x="130" y="12"/>
                </a:lnTo>
                <a:lnTo>
                  <a:pt x="133" y="0"/>
                </a:lnTo>
                <a:lnTo>
                  <a:pt x="122" y="4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6" name="Freeform 42"/>
          <p:cNvSpPr/>
          <p:nvPr/>
        </p:nvSpPr>
        <p:spPr bwMode="auto">
          <a:xfrm>
            <a:off x="5275263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7" name="Freeform 43"/>
          <p:cNvSpPr/>
          <p:nvPr/>
        </p:nvSpPr>
        <p:spPr bwMode="auto">
          <a:xfrm>
            <a:off x="5576888" y="5791201"/>
            <a:ext cx="341313" cy="468313"/>
          </a:xfrm>
          <a:custGeom>
            <a:avLst/>
            <a:gdLst>
              <a:gd name="T0" fmla="*/ 0 w 136"/>
              <a:gd name="T1" fmla="*/ 145 h 187"/>
              <a:gd name="T2" fmla="*/ 42 w 136"/>
              <a:gd name="T3" fmla="*/ 187 h 187"/>
              <a:gd name="T4" fmla="*/ 96 w 136"/>
              <a:gd name="T5" fmla="*/ 187 h 187"/>
              <a:gd name="T6" fmla="*/ 136 w 136"/>
              <a:gd name="T7" fmla="*/ 147 h 187"/>
              <a:gd name="T8" fmla="*/ 136 w 136"/>
              <a:gd name="T9" fmla="*/ 100 h 187"/>
              <a:gd name="T10" fmla="*/ 36 w 136"/>
              <a:gd name="T11" fmla="*/ 0 h 187"/>
              <a:gd name="T12" fmla="*/ 0 w 136"/>
              <a:gd name="T13" fmla="*/ 145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87">
                <a:moveTo>
                  <a:pt x="0" y="145"/>
                </a:moveTo>
                <a:cubicBezTo>
                  <a:pt x="42" y="187"/>
                  <a:pt x="42" y="187"/>
                  <a:pt x="42" y="187"/>
                </a:cubicBezTo>
                <a:cubicBezTo>
                  <a:pt x="96" y="187"/>
                  <a:pt x="96" y="187"/>
                  <a:pt x="96" y="187"/>
                </a:cubicBezTo>
                <a:cubicBezTo>
                  <a:pt x="118" y="187"/>
                  <a:pt x="136" y="169"/>
                  <a:pt x="136" y="147"/>
                </a:cubicBezTo>
                <a:cubicBezTo>
                  <a:pt x="136" y="100"/>
                  <a:pt x="136" y="100"/>
                  <a:pt x="136" y="100"/>
                </a:cubicBezTo>
                <a:cubicBezTo>
                  <a:pt x="36" y="0"/>
                  <a:pt x="36" y="0"/>
                  <a:pt x="36" y="0"/>
                </a:cubicBezTo>
                <a:lnTo>
                  <a:pt x="0" y="145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8" name="Freeform 44"/>
          <p:cNvSpPr/>
          <p:nvPr/>
        </p:nvSpPr>
        <p:spPr bwMode="auto">
          <a:xfrm>
            <a:off x="5576888" y="6016626"/>
            <a:ext cx="42863" cy="138113"/>
          </a:xfrm>
          <a:custGeom>
            <a:avLst/>
            <a:gdLst>
              <a:gd name="T0" fmla="*/ 0 w 27"/>
              <a:gd name="T1" fmla="*/ 2 h 87"/>
              <a:gd name="T2" fmla="*/ 0 w 27"/>
              <a:gd name="T3" fmla="*/ 87 h 87"/>
              <a:gd name="T4" fmla="*/ 27 w 27"/>
              <a:gd name="T5" fmla="*/ 87 h 87"/>
              <a:gd name="T6" fmla="*/ 27 w 27"/>
              <a:gd name="T7" fmla="*/ 0 h 87"/>
              <a:gd name="T8" fmla="*/ 0 w 27"/>
              <a:gd name="T9" fmla="*/ 2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87">
                <a:moveTo>
                  <a:pt x="0" y="2"/>
                </a:moveTo>
                <a:lnTo>
                  <a:pt x="0" y="87"/>
                </a:lnTo>
                <a:lnTo>
                  <a:pt x="27" y="87"/>
                </a:lnTo>
                <a:lnTo>
                  <a:pt x="27" y="0"/>
                </a:lnTo>
                <a:lnTo>
                  <a:pt x="0" y="2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9" name="Freeform 45"/>
          <p:cNvSpPr/>
          <p:nvPr/>
        </p:nvSpPr>
        <p:spPr bwMode="auto">
          <a:xfrm>
            <a:off x="5451476" y="5772151"/>
            <a:ext cx="290513" cy="295275"/>
          </a:xfrm>
          <a:custGeom>
            <a:avLst/>
            <a:gdLst>
              <a:gd name="T0" fmla="*/ 105 w 116"/>
              <a:gd name="T1" fmla="*/ 70 h 117"/>
              <a:gd name="T2" fmla="*/ 116 w 116"/>
              <a:gd name="T3" fmla="*/ 59 h 117"/>
              <a:gd name="T4" fmla="*/ 105 w 116"/>
              <a:gd name="T5" fmla="*/ 47 h 117"/>
              <a:gd name="T6" fmla="*/ 103 w 116"/>
              <a:gd name="T7" fmla="*/ 47 h 117"/>
              <a:gd name="T8" fmla="*/ 103 w 116"/>
              <a:gd name="T9" fmla="*/ 46 h 117"/>
              <a:gd name="T10" fmla="*/ 104 w 116"/>
              <a:gd name="T11" fmla="*/ 45 h 117"/>
              <a:gd name="T12" fmla="*/ 108 w 116"/>
              <a:gd name="T13" fmla="*/ 29 h 117"/>
              <a:gd name="T14" fmla="*/ 92 w 116"/>
              <a:gd name="T15" fmla="*/ 25 h 117"/>
              <a:gd name="T16" fmla="*/ 91 w 116"/>
              <a:gd name="T17" fmla="*/ 26 h 117"/>
              <a:gd name="T18" fmla="*/ 91 w 116"/>
              <a:gd name="T19" fmla="*/ 25 h 117"/>
              <a:gd name="T20" fmla="*/ 91 w 116"/>
              <a:gd name="T21" fmla="*/ 24 h 117"/>
              <a:gd name="T22" fmla="*/ 87 w 116"/>
              <a:gd name="T23" fmla="*/ 8 h 117"/>
              <a:gd name="T24" fmla="*/ 71 w 116"/>
              <a:gd name="T25" fmla="*/ 12 h 117"/>
              <a:gd name="T26" fmla="*/ 70 w 116"/>
              <a:gd name="T27" fmla="*/ 14 h 117"/>
              <a:gd name="T28" fmla="*/ 70 w 116"/>
              <a:gd name="T29" fmla="*/ 13 h 117"/>
              <a:gd name="T30" fmla="*/ 70 w 116"/>
              <a:gd name="T31" fmla="*/ 12 h 117"/>
              <a:gd name="T32" fmla="*/ 58 w 116"/>
              <a:gd name="T33" fmla="*/ 0 h 117"/>
              <a:gd name="T34" fmla="*/ 46 w 116"/>
              <a:gd name="T35" fmla="*/ 12 h 117"/>
              <a:gd name="T36" fmla="*/ 46 w 116"/>
              <a:gd name="T37" fmla="*/ 13 h 117"/>
              <a:gd name="T38" fmla="*/ 46 w 116"/>
              <a:gd name="T39" fmla="*/ 14 h 117"/>
              <a:gd name="T40" fmla="*/ 45 w 116"/>
              <a:gd name="T41" fmla="*/ 12 h 117"/>
              <a:gd name="T42" fmla="*/ 29 w 116"/>
              <a:gd name="T43" fmla="*/ 8 h 117"/>
              <a:gd name="T44" fmla="*/ 25 w 116"/>
              <a:gd name="T45" fmla="*/ 24 h 117"/>
              <a:gd name="T46" fmla="*/ 25 w 116"/>
              <a:gd name="T47" fmla="*/ 25 h 117"/>
              <a:gd name="T48" fmla="*/ 25 w 116"/>
              <a:gd name="T49" fmla="*/ 26 h 117"/>
              <a:gd name="T50" fmla="*/ 24 w 116"/>
              <a:gd name="T51" fmla="*/ 25 h 117"/>
              <a:gd name="T52" fmla="*/ 8 w 116"/>
              <a:gd name="T53" fmla="*/ 29 h 117"/>
              <a:gd name="T54" fmla="*/ 12 w 116"/>
              <a:gd name="T55" fmla="*/ 45 h 117"/>
              <a:gd name="T56" fmla="*/ 13 w 116"/>
              <a:gd name="T57" fmla="*/ 46 h 117"/>
              <a:gd name="T58" fmla="*/ 13 w 116"/>
              <a:gd name="T59" fmla="*/ 47 h 117"/>
              <a:gd name="T60" fmla="*/ 11 w 116"/>
              <a:gd name="T61" fmla="*/ 47 h 117"/>
              <a:gd name="T62" fmla="*/ 0 w 116"/>
              <a:gd name="T63" fmla="*/ 59 h 117"/>
              <a:gd name="T64" fmla="*/ 11 w 116"/>
              <a:gd name="T65" fmla="*/ 70 h 117"/>
              <a:gd name="T66" fmla="*/ 13 w 116"/>
              <a:gd name="T67" fmla="*/ 70 h 117"/>
              <a:gd name="T68" fmla="*/ 13 w 116"/>
              <a:gd name="T69" fmla="*/ 71 h 117"/>
              <a:gd name="T70" fmla="*/ 12 w 116"/>
              <a:gd name="T71" fmla="*/ 72 h 117"/>
              <a:gd name="T72" fmla="*/ 8 w 116"/>
              <a:gd name="T73" fmla="*/ 88 h 117"/>
              <a:gd name="T74" fmla="*/ 24 w 116"/>
              <a:gd name="T75" fmla="*/ 92 h 117"/>
              <a:gd name="T76" fmla="*/ 25 w 116"/>
              <a:gd name="T77" fmla="*/ 91 h 117"/>
              <a:gd name="T78" fmla="*/ 25 w 116"/>
              <a:gd name="T79" fmla="*/ 92 h 117"/>
              <a:gd name="T80" fmla="*/ 25 w 116"/>
              <a:gd name="T81" fmla="*/ 93 h 117"/>
              <a:gd name="T82" fmla="*/ 29 w 116"/>
              <a:gd name="T83" fmla="*/ 109 h 117"/>
              <a:gd name="T84" fmla="*/ 45 w 116"/>
              <a:gd name="T85" fmla="*/ 105 h 117"/>
              <a:gd name="T86" fmla="*/ 46 w 116"/>
              <a:gd name="T87" fmla="*/ 103 h 117"/>
              <a:gd name="T88" fmla="*/ 46 w 116"/>
              <a:gd name="T89" fmla="*/ 104 h 117"/>
              <a:gd name="T90" fmla="*/ 46 w 116"/>
              <a:gd name="T91" fmla="*/ 105 h 117"/>
              <a:gd name="T92" fmla="*/ 58 w 116"/>
              <a:gd name="T93" fmla="*/ 117 h 117"/>
              <a:gd name="T94" fmla="*/ 70 w 116"/>
              <a:gd name="T95" fmla="*/ 105 h 117"/>
              <a:gd name="T96" fmla="*/ 70 w 116"/>
              <a:gd name="T97" fmla="*/ 104 h 117"/>
              <a:gd name="T98" fmla="*/ 70 w 116"/>
              <a:gd name="T99" fmla="*/ 103 h 117"/>
              <a:gd name="T100" fmla="*/ 71 w 116"/>
              <a:gd name="T101" fmla="*/ 105 h 117"/>
              <a:gd name="T102" fmla="*/ 87 w 116"/>
              <a:gd name="T103" fmla="*/ 109 h 117"/>
              <a:gd name="T104" fmla="*/ 91 w 116"/>
              <a:gd name="T105" fmla="*/ 93 h 117"/>
              <a:gd name="T106" fmla="*/ 91 w 116"/>
              <a:gd name="T107" fmla="*/ 92 h 117"/>
              <a:gd name="T108" fmla="*/ 91 w 116"/>
              <a:gd name="T109" fmla="*/ 91 h 117"/>
              <a:gd name="T110" fmla="*/ 92 w 116"/>
              <a:gd name="T111" fmla="*/ 92 h 117"/>
              <a:gd name="T112" fmla="*/ 108 w 116"/>
              <a:gd name="T113" fmla="*/ 88 h 117"/>
              <a:gd name="T114" fmla="*/ 104 w 116"/>
              <a:gd name="T115" fmla="*/ 72 h 117"/>
              <a:gd name="T116" fmla="*/ 103 w 116"/>
              <a:gd name="T117" fmla="*/ 71 h 117"/>
              <a:gd name="T118" fmla="*/ 103 w 116"/>
              <a:gd name="T119" fmla="*/ 70 h 117"/>
              <a:gd name="T120" fmla="*/ 105 w 116"/>
              <a:gd name="T121" fmla="*/ 7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6" h="117">
                <a:moveTo>
                  <a:pt x="105" y="70"/>
                </a:moveTo>
                <a:cubicBezTo>
                  <a:pt x="111" y="70"/>
                  <a:pt x="116" y="65"/>
                  <a:pt x="116" y="59"/>
                </a:cubicBezTo>
                <a:cubicBezTo>
                  <a:pt x="116" y="52"/>
                  <a:pt x="111" y="47"/>
                  <a:pt x="105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3" y="47"/>
                  <a:pt x="103" y="46"/>
                  <a:pt x="103" y="46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10" y="42"/>
                  <a:pt x="112" y="35"/>
                  <a:pt x="108" y="29"/>
                </a:cubicBezTo>
                <a:cubicBezTo>
                  <a:pt x="105" y="24"/>
                  <a:pt x="98" y="22"/>
                  <a:pt x="92" y="25"/>
                </a:cubicBezTo>
                <a:cubicBezTo>
                  <a:pt x="91" y="26"/>
                  <a:pt x="91" y="26"/>
                  <a:pt x="91" y="26"/>
                </a:cubicBezTo>
                <a:cubicBezTo>
                  <a:pt x="91" y="26"/>
                  <a:pt x="91" y="25"/>
                  <a:pt x="91" y="25"/>
                </a:cubicBezTo>
                <a:cubicBezTo>
                  <a:pt x="91" y="24"/>
                  <a:pt x="91" y="24"/>
                  <a:pt x="91" y="24"/>
                </a:cubicBezTo>
                <a:cubicBezTo>
                  <a:pt x="95" y="18"/>
                  <a:pt x="93" y="11"/>
                  <a:pt x="87" y="8"/>
                </a:cubicBezTo>
                <a:cubicBezTo>
                  <a:pt x="82" y="5"/>
                  <a:pt x="74" y="7"/>
                  <a:pt x="71" y="12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4"/>
                  <a:pt x="70" y="13"/>
                  <a:pt x="70" y="13"/>
                </a:cubicBezTo>
                <a:cubicBezTo>
                  <a:pt x="70" y="12"/>
                  <a:pt x="70" y="12"/>
                  <a:pt x="70" y="12"/>
                </a:cubicBezTo>
                <a:cubicBezTo>
                  <a:pt x="70" y="5"/>
                  <a:pt x="64" y="0"/>
                  <a:pt x="58" y="0"/>
                </a:cubicBezTo>
                <a:cubicBezTo>
                  <a:pt x="52" y="0"/>
                  <a:pt x="46" y="5"/>
                  <a:pt x="46" y="12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3"/>
                  <a:pt x="46" y="14"/>
                  <a:pt x="46" y="14"/>
                </a:cubicBezTo>
                <a:cubicBezTo>
                  <a:pt x="45" y="12"/>
                  <a:pt x="45" y="12"/>
                  <a:pt x="45" y="12"/>
                </a:cubicBezTo>
                <a:cubicBezTo>
                  <a:pt x="42" y="7"/>
                  <a:pt x="34" y="5"/>
                  <a:pt x="29" y="8"/>
                </a:cubicBezTo>
                <a:cubicBezTo>
                  <a:pt x="23" y="11"/>
                  <a:pt x="21" y="18"/>
                  <a:pt x="25" y="24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4" y="25"/>
                  <a:pt x="24" y="25"/>
                  <a:pt x="24" y="25"/>
                </a:cubicBezTo>
                <a:cubicBezTo>
                  <a:pt x="18" y="22"/>
                  <a:pt x="11" y="24"/>
                  <a:pt x="8" y="29"/>
                </a:cubicBezTo>
                <a:cubicBezTo>
                  <a:pt x="4" y="35"/>
                  <a:pt x="6" y="42"/>
                  <a:pt x="12" y="45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7"/>
                  <a:pt x="13" y="47"/>
                </a:cubicBezTo>
                <a:cubicBezTo>
                  <a:pt x="11" y="47"/>
                  <a:pt x="11" y="47"/>
                  <a:pt x="11" y="47"/>
                </a:cubicBezTo>
                <a:cubicBezTo>
                  <a:pt x="5" y="47"/>
                  <a:pt x="0" y="52"/>
                  <a:pt x="0" y="59"/>
                </a:cubicBezTo>
                <a:cubicBezTo>
                  <a:pt x="0" y="65"/>
                  <a:pt x="5" y="70"/>
                  <a:pt x="11" y="70"/>
                </a:cubicBezTo>
                <a:cubicBezTo>
                  <a:pt x="13" y="70"/>
                  <a:pt x="13" y="70"/>
                  <a:pt x="13" y="70"/>
                </a:cubicBezTo>
                <a:cubicBezTo>
                  <a:pt x="13" y="70"/>
                  <a:pt x="13" y="71"/>
                  <a:pt x="13" y="71"/>
                </a:cubicBezTo>
                <a:cubicBezTo>
                  <a:pt x="12" y="72"/>
                  <a:pt x="12" y="72"/>
                  <a:pt x="12" y="72"/>
                </a:cubicBezTo>
                <a:cubicBezTo>
                  <a:pt x="6" y="75"/>
                  <a:pt x="4" y="82"/>
                  <a:pt x="8" y="88"/>
                </a:cubicBezTo>
                <a:cubicBezTo>
                  <a:pt x="11" y="93"/>
                  <a:pt x="18" y="95"/>
                  <a:pt x="24" y="92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1"/>
                  <a:pt x="25" y="92"/>
                  <a:pt x="25" y="92"/>
                </a:cubicBezTo>
                <a:cubicBezTo>
                  <a:pt x="25" y="93"/>
                  <a:pt x="25" y="93"/>
                  <a:pt x="25" y="93"/>
                </a:cubicBezTo>
                <a:cubicBezTo>
                  <a:pt x="21" y="99"/>
                  <a:pt x="23" y="106"/>
                  <a:pt x="29" y="109"/>
                </a:cubicBezTo>
                <a:cubicBezTo>
                  <a:pt x="34" y="112"/>
                  <a:pt x="42" y="110"/>
                  <a:pt x="45" y="105"/>
                </a:cubicBezTo>
                <a:cubicBezTo>
                  <a:pt x="46" y="103"/>
                  <a:pt x="46" y="103"/>
                  <a:pt x="46" y="103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12"/>
                  <a:pt x="52" y="117"/>
                  <a:pt x="58" y="117"/>
                </a:cubicBezTo>
                <a:cubicBezTo>
                  <a:pt x="64" y="117"/>
                  <a:pt x="70" y="112"/>
                  <a:pt x="70" y="105"/>
                </a:cubicBezTo>
                <a:cubicBezTo>
                  <a:pt x="70" y="104"/>
                  <a:pt x="70" y="104"/>
                  <a:pt x="70" y="104"/>
                </a:cubicBezTo>
                <a:cubicBezTo>
                  <a:pt x="70" y="104"/>
                  <a:pt x="70" y="104"/>
                  <a:pt x="70" y="103"/>
                </a:cubicBezTo>
                <a:cubicBezTo>
                  <a:pt x="71" y="105"/>
                  <a:pt x="71" y="105"/>
                  <a:pt x="71" y="105"/>
                </a:cubicBezTo>
                <a:cubicBezTo>
                  <a:pt x="74" y="110"/>
                  <a:pt x="82" y="112"/>
                  <a:pt x="87" y="109"/>
                </a:cubicBezTo>
                <a:cubicBezTo>
                  <a:pt x="93" y="106"/>
                  <a:pt x="95" y="99"/>
                  <a:pt x="91" y="93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92"/>
                  <a:pt x="91" y="91"/>
                  <a:pt x="91" y="91"/>
                </a:cubicBezTo>
                <a:cubicBezTo>
                  <a:pt x="92" y="92"/>
                  <a:pt x="92" y="92"/>
                  <a:pt x="92" y="92"/>
                </a:cubicBezTo>
                <a:cubicBezTo>
                  <a:pt x="98" y="95"/>
                  <a:pt x="105" y="93"/>
                  <a:pt x="108" y="88"/>
                </a:cubicBezTo>
                <a:cubicBezTo>
                  <a:pt x="112" y="82"/>
                  <a:pt x="110" y="75"/>
                  <a:pt x="104" y="72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3" y="71"/>
                  <a:pt x="103" y="70"/>
                  <a:pt x="103" y="70"/>
                </a:cubicBezTo>
                <a:lnTo>
                  <a:pt x="105" y="7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0" name="Freeform 46"/>
          <p:cNvSpPr/>
          <p:nvPr/>
        </p:nvSpPr>
        <p:spPr bwMode="auto">
          <a:xfrm>
            <a:off x="5524501" y="5845176"/>
            <a:ext cx="144463" cy="149225"/>
          </a:xfrm>
          <a:custGeom>
            <a:avLst/>
            <a:gdLst>
              <a:gd name="T0" fmla="*/ 6 w 58"/>
              <a:gd name="T1" fmla="*/ 24 h 59"/>
              <a:gd name="T2" fmla="*/ 0 w 58"/>
              <a:gd name="T3" fmla="*/ 30 h 59"/>
              <a:gd name="T4" fmla="*/ 6 w 58"/>
              <a:gd name="T5" fmla="*/ 35 h 59"/>
              <a:gd name="T6" fmla="*/ 7 w 58"/>
              <a:gd name="T7" fmla="*/ 35 h 59"/>
              <a:gd name="T8" fmla="*/ 7 w 58"/>
              <a:gd name="T9" fmla="*/ 36 h 59"/>
              <a:gd name="T10" fmla="*/ 6 w 58"/>
              <a:gd name="T11" fmla="*/ 36 h 59"/>
              <a:gd name="T12" fmla="*/ 4 w 58"/>
              <a:gd name="T13" fmla="*/ 44 h 59"/>
              <a:gd name="T14" fmla="*/ 12 w 58"/>
              <a:gd name="T15" fmla="*/ 46 h 59"/>
              <a:gd name="T16" fmla="*/ 13 w 58"/>
              <a:gd name="T17" fmla="*/ 46 h 59"/>
              <a:gd name="T18" fmla="*/ 13 w 58"/>
              <a:gd name="T19" fmla="*/ 46 h 59"/>
              <a:gd name="T20" fmla="*/ 12 w 58"/>
              <a:gd name="T21" fmla="*/ 47 h 59"/>
              <a:gd name="T22" fmla="*/ 14 w 58"/>
              <a:gd name="T23" fmla="*/ 55 h 59"/>
              <a:gd name="T24" fmla="*/ 22 w 58"/>
              <a:gd name="T25" fmla="*/ 53 h 59"/>
              <a:gd name="T26" fmla="*/ 23 w 58"/>
              <a:gd name="T27" fmla="*/ 52 h 59"/>
              <a:gd name="T28" fmla="*/ 23 w 58"/>
              <a:gd name="T29" fmla="*/ 52 h 59"/>
              <a:gd name="T30" fmla="*/ 23 w 58"/>
              <a:gd name="T31" fmla="*/ 53 h 59"/>
              <a:gd name="T32" fmla="*/ 29 w 58"/>
              <a:gd name="T33" fmla="*/ 59 h 59"/>
              <a:gd name="T34" fmla="*/ 35 w 58"/>
              <a:gd name="T35" fmla="*/ 53 h 59"/>
              <a:gd name="T36" fmla="*/ 35 w 58"/>
              <a:gd name="T37" fmla="*/ 52 h 59"/>
              <a:gd name="T38" fmla="*/ 35 w 58"/>
              <a:gd name="T39" fmla="*/ 52 h 59"/>
              <a:gd name="T40" fmla="*/ 36 w 58"/>
              <a:gd name="T41" fmla="*/ 53 h 59"/>
              <a:gd name="T42" fmla="*/ 44 w 58"/>
              <a:gd name="T43" fmla="*/ 55 h 59"/>
              <a:gd name="T44" fmla="*/ 46 w 58"/>
              <a:gd name="T45" fmla="*/ 47 h 59"/>
              <a:gd name="T46" fmla="*/ 45 w 58"/>
              <a:gd name="T47" fmla="*/ 46 h 59"/>
              <a:gd name="T48" fmla="*/ 45 w 58"/>
              <a:gd name="T49" fmla="*/ 46 h 59"/>
              <a:gd name="T50" fmla="*/ 46 w 58"/>
              <a:gd name="T51" fmla="*/ 46 h 59"/>
              <a:gd name="T52" fmla="*/ 54 w 58"/>
              <a:gd name="T53" fmla="*/ 44 h 59"/>
              <a:gd name="T54" fmla="*/ 52 w 58"/>
              <a:gd name="T55" fmla="*/ 36 h 59"/>
              <a:gd name="T56" fmla="*/ 51 w 58"/>
              <a:gd name="T57" fmla="*/ 36 h 59"/>
              <a:gd name="T58" fmla="*/ 51 w 58"/>
              <a:gd name="T59" fmla="*/ 35 h 59"/>
              <a:gd name="T60" fmla="*/ 52 w 58"/>
              <a:gd name="T61" fmla="*/ 35 h 59"/>
              <a:gd name="T62" fmla="*/ 58 w 58"/>
              <a:gd name="T63" fmla="*/ 30 h 59"/>
              <a:gd name="T64" fmla="*/ 52 w 58"/>
              <a:gd name="T65" fmla="*/ 24 h 59"/>
              <a:gd name="T66" fmla="*/ 52 w 58"/>
              <a:gd name="T67" fmla="*/ 24 h 59"/>
              <a:gd name="T68" fmla="*/ 51 w 58"/>
              <a:gd name="T69" fmla="*/ 23 h 59"/>
              <a:gd name="T70" fmla="*/ 52 w 58"/>
              <a:gd name="T71" fmla="*/ 23 h 59"/>
              <a:gd name="T72" fmla="*/ 54 w 58"/>
              <a:gd name="T73" fmla="*/ 15 h 59"/>
              <a:gd name="T74" fmla="*/ 46 w 58"/>
              <a:gd name="T75" fmla="*/ 13 h 59"/>
              <a:gd name="T76" fmla="*/ 46 w 58"/>
              <a:gd name="T77" fmla="*/ 13 h 59"/>
              <a:gd name="T78" fmla="*/ 45 w 58"/>
              <a:gd name="T79" fmla="*/ 13 h 59"/>
              <a:gd name="T80" fmla="*/ 46 w 58"/>
              <a:gd name="T81" fmla="*/ 12 h 59"/>
              <a:gd name="T82" fmla="*/ 44 w 58"/>
              <a:gd name="T83" fmla="*/ 4 h 59"/>
              <a:gd name="T84" fmla="*/ 36 w 58"/>
              <a:gd name="T85" fmla="*/ 6 h 59"/>
              <a:gd name="T86" fmla="*/ 35 w 58"/>
              <a:gd name="T87" fmla="*/ 7 h 59"/>
              <a:gd name="T88" fmla="*/ 35 w 58"/>
              <a:gd name="T89" fmla="*/ 7 h 59"/>
              <a:gd name="T90" fmla="*/ 35 w 58"/>
              <a:gd name="T91" fmla="*/ 6 h 59"/>
              <a:gd name="T92" fmla="*/ 29 w 58"/>
              <a:gd name="T93" fmla="*/ 0 h 59"/>
              <a:gd name="T94" fmla="*/ 23 w 58"/>
              <a:gd name="T95" fmla="*/ 6 h 59"/>
              <a:gd name="T96" fmla="*/ 23 w 58"/>
              <a:gd name="T97" fmla="*/ 7 h 59"/>
              <a:gd name="T98" fmla="*/ 23 w 58"/>
              <a:gd name="T99" fmla="*/ 7 h 59"/>
              <a:gd name="T100" fmla="*/ 22 w 58"/>
              <a:gd name="T101" fmla="*/ 6 h 59"/>
              <a:gd name="T102" fmla="*/ 14 w 58"/>
              <a:gd name="T103" fmla="*/ 4 h 59"/>
              <a:gd name="T104" fmla="*/ 12 w 58"/>
              <a:gd name="T105" fmla="*/ 12 h 59"/>
              <a:gd name="T106" fmla="*/ 13 w 58"/>
              <a:gd name="T107" fmla="*/ 13 h 59"/>
              <a:gd name="T108" fmla="*/ 12 w 58"/>
              <a:gd name="T109" fmla="*/ 13 h 59"/>
              <a:gd name="T110" fmla="*/ 12 w 58"/>
              <a:gd name="T111" fmla="*/ 13 h 59"/>
              <a:gd name="T112" fmla="*/ 4 w 58"/>
              <a:gd name="T113" fmla="*/ 15 h 59"/>
              <a:gd name="T114" fmla="*/ 6 w 58"/>
              <a:gd name="T115" fmla="*/ 23 h 59"/>
              <a:gd name="T116" fmla="*/ 7 w 58"/>
              <a:gd name="T117" fmla="*/ 23 h 59"/>
              <a:gd name="T118" fmla="*/ 6 w 58"/>
              <a:gd name="T119" fmla="*/ 2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" h="59">
                <a:moveTo>
                  <a:pt x="6" y="24"/>
                </a:moveTo>
                <a:cubicBezTo>
                  <a:pt x="3" y="24"/>
                  <a:pt x="0" y="26"/>
                  <a:pt x="0" y="30"/>
                </a:cubicBezTo>
                <a:cubicBezTo>
                  <a:pt x="0" y="33"/>
                  <a:pt x="3" y="35"/>
                  <a:pt x="6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3" y="38"/>
                  <a:pt x="2" y="41"/>
                  <a:pt x="4" y="44"/>
                </a:cubicBezTo>
                <a:cubicBezTo>
                  <a:pt x="5" y="47"/>
                  <a:pt x="9" y="48"/>
                  <a:pt x="12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50"/>
                  <a:pt x="12" y="53"/>
                  <a:pt x="14" y="55"/>
                </a:cubicBezTo>
                <a:cubicBezTo>
                  <a:pt x="17" y="56"/>
                  <a:pt x="21" y="55"/>
                  <a:pt x="22" y="53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3"/>
                  <a:pt x="23" y="53"/>
                  <a:pt x="23" y="53"/>
                </a:cubicBezTo>
                <a:cubicBezTo>
                  <a:pt x="23" y="56"/>
                  <a:pt x="26" y="59"/>
                  <a:pt x="29" y="59"/>
                </a:cubicBezTo>
                <a:cubicBezTo>
                  <a:pt x="32" y="59"/>
                  <a:pt x="35" y="56"/>
                  <a:pt x="35" y="53"/>
                </a:cubicBezTo>
                <a:cubicBezTo>
                  <a:pt x="35" y="52"/>
                  <a:pt x="35" y="52"/>
                  <a:pt x="35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3"/>
                  <a:pt x="36" y="53"/>
                  <a:pt x="36" y="53"/>
                </a:cubicBezTo>
                <a:cubicBezTo>
                  <a:pt x="37" y="55"/>
                  <a:pt x="41" y="56"/>
                  <a:pt x="44" y="55"/>
                </a:cubicBezTo>
                <a:cubicBezTo>
                  <a:pt x="46" y="53"/>
                  <a:pt x="47" y="50"/>
                  <a:pt x="46" y="47"/>
                </a:cubicBezTo>
                <a:cubicBezTo>
                  <a:pt x="45" y="46"/>
                  <a:pt x="45" y="46"/>
                  <a:pt x="45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9" y="48"/>
                  <a:pt x="53" y="47"/>
                  <a:pt x="54" y="44"/>
                </a:cubicBezTo>
                <a:cubicBezTo>
                  <a:pt x="56" y="41"/>
                  <a:pt x="55" y="38"/>
                  <a:pt x="52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6"/>
                  <a:pt x="51" y="35"/>
                  <a:pt x="51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5" y="35"/>
                  <a:pt x="58" y="33"/>
                  <a:pt x="58" y="30"/>
                </a:cubicBezTo>
                <a:cubicBezTo>
                  <a:pt x="58" y="26"/>
                  <a:pt x="55" y="24"/>
                  <a:pt x="52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52" y="24"/>
                  <a:pt x="52" y="23"/>
                  <a:pt x="51" y="23"/>
                </a:cubicBezTo>
                <a:cubicBezTo>
                  <a:pt x="52" y="23"/>
                  <a:pt x="52" y="23"/>
                  <a:pt x="52" y="23"/>
                </a:cubicBezTo>
                <a:cubicBezTo>
                  <a:pt x="55" y="21"/>
                  <a:pt x="56" y="18"/>
                  <a:pt x="54" y="15"/>
                </a:cubicBezTo>
                <a:cubicBezTo>
                  <a:pt x="53" y="12"/>
                  <a:pt x="49" y="11"/>
                  <a:pt x="46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3"/>
                  <a:pt x="46" y="13"/>
                  <a:pt x="45" y="13"/>
                </a:cubicBezTo>
                <a:cubicBezTo>
                  <a:pt x="46" y="12"/>
                  <a:pt x="46" y="12"/>
                  <a:pt x="46" y="12"/>
                </a:cubicBezTo>
                <a:cubicBezTo>
                  <a:pt x="47" y="9"/>
                  <a:pt x="46" y="6"/>
                  <a:pt x="44" y="4"/>
                </a:cubicBezTo>
                <a:cubicBezTo>
                  <a:pt x="41" y="3"/>
                  <a:pt x="37" y="4"/>
                  <a:pt x="36" y="6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3"/>
                  <a:pt x="32" y="0"/>
                  <a:pt x="29" y="0"/>
                </a:cubicBezTo>
                <a:cubicBezTo>
                  <a:pt x="26" y="0"/>
                  <a:pt x="23" y="3"/>
                  <a:pt x="23" y="6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2" y="6"/>
                  <a:pt x="22" y="6"/>
                  <a:pt x="22" y="6"/>
                </a:cubicBezTo>
                <a:cubicBezTo>
                  <a:pt x="21" y="4"/>
                  <a:pt x="17" y="3"/>
                  <a:pt x="14" y="4"/>
                </a:cubicBezTo>
                <a:cubicBezTo>
                  <a:pt x="12" y="6"/>
                  <a:pt x="11" y="9"/>
                  <a:pt x="12" y="12"/>
                </a:cubicBezTo>
                <a:cubicBezTo>
                  <a:pt x="13" y="13"/>
                  <a:pt x="13" y="13"/>
                  <a:pt x="13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9" y="11"/>
                  <a:pt x="5" y="12"/>
                  <a:pt x="4" y="15"/>
                </a:cubicBezTo>
                <a:cubicBezTo>
                  <a:pt x="2" y="18"/>
                  <a:pt x="3" y="21"/>
                  <a:pt x="6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6" y="23"/>
                  <a:pt x="6" y="24"/>
                  <a:pt x="6" y="24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1" name="Freeform 47"/>
          <p:cNvSpPr/>
          <p:nvPr/>
        </p:nvSpPr>
        <p:spPr bwMode="auto">
          <a:xfrm>
            <a:off x="4271963" y="5616576"/>
            <a:ext cx="641350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2" name="Freeform 48"/>
          <p:cNvSpPr/>
          <p:nvPr/>
        </p:nvSpPr>
        <p:spPr bwMode="auto">
          <a:xfrm>
            <a:off x="4451351" y="5783263"/>
            <a:ext cx="461963" cy="476250"/>
          </a:xfrm>
          <a:custGeom>
            <a:avLst/>
            <a:gdLst>
              <a:gd name="T0" fmla="*/ 73 w 184"/>
              <a:gd name="T1" fmla="*/ 12 h 190"/>
              <a:gd name="T2" fmla="*/ 0 w 184"/>
              <a:gd name="T3" fmla="*/ 93 h 190"/>
              <a:gd name="T4" fmla="*/ 20 w 184"/>
              <a:gd name="T5" fmla="*/ 113 h 190"/>
              <a:gd name="T6" fmla="*/ 13 w 184"/>
              <a:gd name="T7" fmla="*/ 145 h 190"/>
              <a:gd name="T8" fmla="*/ 58 w 184"/>
              <a:gd name="T9" fmla="*/ 190 h 190"/>
              <a:gd name="T10" fmla="*/ 144 w 184"/>
              <a:gd name="T11" fmla="*/ 190 h 190"/>
              <a:gd name="T12" fmla="*/ 184 w 184"/>
              <a:gd name="T13" fmla="*/ 150 h 190"/>
              <a:gd name="T14" fmla="*/ 184 w 184"/>
              <a:gd name="T15" fmla="*/ 79 h 190"/>
              <a:gd name="T16" fmla="*/ 105 w 184"/>
              <a:gd name="T17" fmla="*/ 0 h 190"/>
              <a:gd name="T18" fmla="*/ 73 w 184"/>
              <a:gd name="T19" fmla="*/ 12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4" h="190">
                <a:moveTo>
                  <a:pt x="73" y="12"/>
                </a:moveTo>
                <a:cubicBezTo>
                  <a:pt x="0" y="93"/>
                  <a:pt x="0" y="93"/>
                  <a:pt x="0" y="9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58" y="190"/>
                  <a:pt x="58" y="190"/>
                  <a:pt x="58" y="190"/>
                </a:cubicBezTo>
                <a:cubicBezTo>
                  <a:pt x="144" y="190"/>
                  <a:pt x="144" y="190"/>
                  <a:pt x="144" y="190"/>
                </a:cubicBezTo>
                <a:cubicBezTo>
                  <a:pt x="166" y="190"/>
                  <a:pt x="184" y="172"/>
                  <a:pt x="184" y="150"/>
                </a:cubicBezTo>
                <a:cubicBezTo>
                  <a:pt x="184" y="79"/>
                  <a:pt x="184" y="79"/>
                  <a:pt x="184" y="79"/>
                </a:cubicBezTo>
                <a:cubicBezTo>
                  <a:pt x="105" y="0"/>
                  <a:pt x="105" y="0"/>
                  <a:pt x="105" y="0"/>
                </a:cubicBezTo>
                <a:lnTo>
                  <a:pt x="73" y="12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3" name="Freeform 49"/>
          <p:cNvSpPr/>
          <p:nvPr/>
        </p:nvSpPr>
        <p:spPr bwMode="auto">
          <a:xfrm>
            <a:off x="4475163" y="6061076"/>
            <a:ext cx="57150" cy="90488"/>
          </a:xfrm>
          <a:custGeom>
            <a:avLst/>
            <a:gdLst>
              <a:gd name="T0" fmla="*/ 22 w 23"/>
              <a:gd name="T1" fmla="*/ 20 h 36"/>
              <a:gd name="T2" fmla="*/ 11 w 23"/>
              <a:gd name="T3" fmla="*/ 0 h 36"/>
              <a:gd name="T4" fmla="*/ 1 w 23"/>
              <a:gd name="T5" fmla="*/ 19 h 36"/>
              <a:gd name="T6" fmla="*/ 1 w 23"/>
              <a:gd name="T7" fmla="*/ 20 h 36"/>
              <a:gd name="T8" fmla="*/ 1 w 23"/>
              <a:gd name="T9" fmla="*/ 20 h 36"/>
              <a:gd name="T10" fmla="*/ 1 w 23"/>
              <a:gd name="T11" fmla="*/ 20 h 36"/>
              <a:gd name="T12" fmla="*/ 0 w 23"/>
              <a:gd name="T13" fmla="*/ 25 h 36"/>
              <a:gd name="T14" fmla="*/ 11 w 23"/>
              <a:gd name="T15" fmla="*/ 36 h 36"/>
              <a:gd name="T16" fmla="*/ 23 w 23"/>
              <a:gd name="T17" fmla="*/ 25 h 36"/>
              <a:gd name="T18" fmla="*/ 22 w 23"/>
              <a:gd name="T19" fmla="*/ 2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3" h="36">
                <a:moveTo>
                  <a:pt x="22" y="20"/>
                </a:moveTo>
                <a:cubicBezTo>
                  <a:pt x="11" y="0"/>
                  <a:pt x="11" y="0"/>
                  <a:pt x="11" y="0"/>
                </a:cubicBezTo>
                <a:cubicBezTo>
                  <a:pt x="1" y="19"/>
                  <a:pt x="1" y="19"/>
                  <a:pt x="1" y="19"/>
                </a:cubicBezTo>
                <a:cubicBezTo>
                  <a:pt x="1" y="19"/>
                  <a:pt x="1" y="19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1"/>
                  <a:pt x="0" y="23"/>
                  <a:pt x="0" y="25"/>
                </a:cubicBezTo>
                <a:cubicBezTo>
                  <a:pt x="0" y="31"/>
                  <a:pt x="5" y="36"/>
                  <a:pt x="11" y="36"/>
                </a:cubicBezTo>
                <a:cubicBezTo>
                  <a:pt x="18" y="36"/>
                  <a:pt x="23" y="31"/>
                  <a:pt x="23" y="25"/>
                </a:cubicBezTo>
                <a:cubicBezTo>
                  <a:pt x="23" y="23"/>
                  <a:pt x="23" y="21"/>
                  <a:pt x="22" y="20"/>
                </a:cubicBez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4" name="Freeform 50"/>
          <p:cNvSpPr/>
          <p:nvPr/>
        </p:nvSpPr>
        <p:spPr bwMode="auto">
          <a:xfrm>
            <a:off x="4445001" y="5815013"/>
            <a:ext cx="317500" cy="206375"/>
          </a:xfrm>
          <a:custGeom>
            <a:avLst/>
            <a:gdLst>
              <a:gd name="T0" fmla="*/ 91 w 127"/>
              <a:gd name="T1" fmla="*/ 24 h 82"/>
              <a:gd name="T2" fmla="*/ 75 w 127"/>
              <a:gd name="T3" fmla="*/ 11 h 82"/>
              <a:gd name="T4" fmla="*/ 75 w 127"/>
              <a:gd name="T5" fmla="*/ 0 h 82"/>
              <a:gd name="T6" fmla="*/ 64 w 127"/>
              <a:gd name="T7" fmla="*/ 0 h 82"/>
              <a:gd name="T8" fmla="*/ 64 w 127"/>
              <a:gd name="T9" fmla="*/ 11 h 82"/>
              <a:gd name="T10" fmla="*/ 48 w 127"/>
              <a:gd name="T11" fmla="*/ 25 h 82"/>
              <a:gd name="T12" fmla="*/ 12 w 127"/>
              <a:gd name="T13" fmla="*/ 65 h 82"/>
              <a:gd name="T14" fmla="*/ 9 w 127"/>
              <a:gd name="T15" fmla="*/ 65 h 82"/>
              <a:gd name="T16" fmla="*/ 9 w 127"/>
              <a:gd name="T17" fmla="*/ 65 h 82"/>
              <a:gd name="T18" fmla="*/ 0 w 127"/>
              <a:gd name="T19" fmla="*/ 74 h 82"/>
              <a:gd name="T20" fmla="*/ 9 w 127"/>
              <a:gd name="T21" fmla="*/ 82 h 82"/>
              <a:gd name="T22" fmla="*/ 9 w 127"/>
              <a:gd name="T23" fmla="*/ 82 h 82"/>
              <a:gd name="T24" fmla="*/ 38 w 127"/>
              <a:gd name="T25" fmla="*/ 82 h 82"/>
              <a:gd name="T26" fmla="*/ 38 w 127"/>
              <a:gd name="T27" fmla="*/ 82 h 82"/>
              <a:gd name="T28" fmla="*/ 47 w 127"/>
              <a:gd name="T29" fmla="*/ 74 h 82"/>
              <a:gd name="T30" fmla="*/ 38 w 127"/>
              <a:gd name="T31" fmla="*/ 65 h 82"/>
              <a:gd name="T32" fmla="*/ 38 w 127"/>
              <a:gd name="T33" fmla="*/ 65 h 82"/>
              <a:gd name="T34" fmla="*/ 35 w 127"/>
              <a:gd name="T35" fmla="*/ 65 h 82"/>
              <a:gd name="T36" fmla="*/ 40 w 127"/>
              <a:gd name="T37" fmla="*/ 53 h 82"/>
              <a:gd name="T38" fmla="*/ 51 w 127"/>
              <a:gd name="T39" fmla="*/ 48 h 82"/>
              <a:gd name="T40" fmla="*/ 69 w 127"/>
              <a:gd name="T41" fmla="*/ 57 h 82"/>
              <a:gd name="T42" fmla="*/ 88 w 127"/>
              <a:gd name="T43" fmla="*/ 48 h 82"/>
              <a:gd name="T44" fmla="*/ 127 w 127"/>
              <a:gd name="T45" fmla="*/ 48 h 82"/>
              <a:gd name="T46" fmla="*/ 127 w 127"/>
              <a:gd name="T47" fmla="*/ 24 h 82"/>
              <a:gd name="T48" fmla="*/ 91 w 127"/>
              <a:gd name="T49" fmla="*/ 24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7" h="82">
                <a:moveTo>
                  <a:pt x="91" y="24"/>
                </a:moveTo>
                <a:cubicBezTo>
                  <a:pt x="88" y="18"/>
                  <a:pt x="82" y="13"/>
                  <a:pt x="75" y="11"/>
                </a:cubicBezTo>
                <a:cubicBezTo>
                  <a:pt x="75" y="0"/>
                  <a:pt x="75" y="0"/>
                  <a:pt x="75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11"/>
                  <a:pt x="64" y="11"/>
                  <a:pt x="64" y="11"/>
                </a:cubicBezTo>
                <a:cubicBezTo>
                  <a:pt x="56" y="13"/>
                  <a:pt x="51" y="18"/>
                  <a:pt x="48" y="25"/>
                </a:cubicBezTo>
                <a:cubicBezTo>
                  <a:pt x="28" y="27"/>
                  <a:pt x="12" y="44"/>
                  <a:pt x="12" y="65"/>
                </a:cubicBezTo>
                <a:cubicBezTo>
                  <a:pt x="9" y="65"/>
                  <a:pt x="9" y="65"/>
                  <a:pt x="9" y="65"/>
                </a:cubicBezTo>
                <a:cubicBezTo>
                  <a:pt x="9" y="65"/>
                  <a:pt x="9" y="65"/>
                  <a:pt x="9" y="65"/>
                </a:cubicBezTo>
                <a:cubicBezTo>
                  <a:pt x="4" y="65"/>
                  <a:pt x="0" y="69"/>
                  <a:pt x="0" y="74"/>
                </a:cubicBezTo>
                <a:cubicBezTo>
                  <a:pt x="0" y="79"/>
                  <a:pt x="4" y="82"/>
                  <a:pt x="9" y="82"/>
                </a:cubicBezTo>
                <a:cubicBezTo>
                  <a:pt x="9" y="82"/>
                  <a:pt x="9" y="82"/>
                  <a:pt x="9" y="82"/>
                </a:cubicBezTo>
                <a:cubicBezTo>
                  <a:pt x="38" y="82"/>
                  <a:pt x="38" y="82"/>
                  <a:pt x="38" y="82"/>
                </a:cubicBezTo>
                <a:cubicBezTo>
                  <a:pt x="38" y="82"/>
                  <a:pt x="38" y="82"/>
                  <a:pt x="38" y="82"/>
                </a:cubicBezTo>
                <a:cubicBezTo>
                  <a:pt x="43" y="82"/>
                  <a:pt x="47" y="79"/>
                  <a:pt x="47" y="74"/>
                </a:cubicBezTo>
                <a:cubicBezTo>
                  <a:pt x="47" y="69"/>
                  <a:pt x="43" y="65"/>
                  <a:pt x="38" y="65"/>
                </a:cubicBezTo>
                <a:cubicBezTo>
                  <a:pt x="38" y="65"/>
                  <a:pt x="38" y="65"/>
                  <a:pt x="38" y="65"/>
                </a:cubicBezTo>
                <a:cubicBezTo>
                  <a:pt x="35" y="65"/>
                  <a:pt x="35" y="65"/>
                  <a:pt x="35" y="65"/>
                </a:cubicBezTo>
                <a:cubicBezTo>
                  <a:pt x="35" y="61"/>
                  <a:pt x="37" y="56"/>
                  <a:pt x="40" y="53"/>
                </a:cubicBezTo>
                <a:cubicBezTo>
                  <a:pt x="43" y="50"/>
                  <a:pt x="47" y="48"/>
                  <a:pt x="51" y="48"/>
                </a:cubicBezTo>
                <a:cubicBezTo>
                  <a:pt x="55" y="53"/>
                  <a:pt x="62" y="57"/>
                  <a:pt x="69" y="57"/>
                </a:cubicBezTo>
                <a:cubicBezTo>
                  <a:pt x="77" y="57"/>
                  <a:pt x="83" y="53"/>
                  <a:pt x="88" y="48"/>
                </a:cubicBezTo>
                <a:cubicBezTo>
                  <a:pt x="127" y="48"/>
                  <a:pt x="127" y="48"/>
                  <a:pt x="127" y="48"/>
                </a:cubicBezTo>
                <a:cubicBezTo>
                  <a:pt x="127" y="24"/>
                  <a:pt x="127" y="24"/>
                  <a:pt x="127" y="24"/>
                </a:cubicBezTo>
                <a:lnTo>
                  <a:pt x="91" y="24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5" name="Freeform 51"/>
          <p:cNvSpPr/>
          <p:nvPr/>
        </p:nvSpPr>
        <p:spPr bwMode="auto">
          <a:xfrm>
            <a:off x="4516438" y="5772151"/>
            <a:ext cx="204788" cy="58738"/>
          </a:xfrm>
          <a:custGeom>
            <a:avLst/>
            <a:gdLst>
              <a:gd name="T0" fmla="*/ 69 w 81"/>
              <a:gd name="T1" fmla="*/ 0 h 23"/>
              <a:gd name="T2" fmla="*/ 59 w 81"/>
              <a:gd name="T3" fmla="*/ 5 h 23"/>
              <a:gd name="T4" fmla="*/ 21 w 81"/>
              <a:gd name="T5" fmla="*/ 5 h 23"/>
              <a:gd name="T6" fmla="*/ 11 w 81"/>
              <a:gd name="T7" fmla="*/ 0 h 23"/>
              <a:gd name="T8" fmla="*/ 0 w 81"/>
              <a:gd name="T9" fmla="*/ 11 h 23"/>
              <a:gd name="T10" fmla="*/ 11 w 81"/>
              <a:gd name="T11" fmla="*/ 23 h 23"/>
              <a:gd name="T12" fmla="*/ 21 w 81"/>
              <a:gd name="T13" fmla="*/ 17 h 23"/>
              <a:gd name="T14" fmla="*/ 59 w 81"/>
              <a:gd name="T15" fmla="*/ 17 h 23"/>
              <a:gd name="T16" fmla="*/ 69 w 81"/>
              <a:gd name="T17" fmla="*/ 23 h 23"/>
              <a:gd name="T18" fmla="*/ 81 w 81"/>
              <a:gd name="T19" fmla="*/ 11 h 23"/>
              <a:gd name="T20" fmla="*/ 69 w 81"/>
              <a:gd name="T21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1" h="23">
                <a:moveTo>
                  <a:pt x="69" y="0"/>
                </a:moveTo>
                <a:cubicBezTo>
                  <a:pt x="65" y="0"/>
                  <a:pt x="61" y="2"/>
                  <a:pt x="59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19" y="2"/>
                  <a:pt x="16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8"/>
                  <a:pt x="5" y="23"/>
                  <a:pt x="11" y="23"/>
                </a:cubicBezTo>
                <a:cubicBezTo>
                  <a:pt x="16" y="23"/>
                  <a:pt x="19" y="21"/>
                  <a:pt x="21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61" y="21"/>
                  <a:pt x="65" y="23"/>
                  <a:pt x="69" y="23"/>
                </a:cubicBezTo>
                <a:cubicBezTo>
                  <a:pt x="76" y="23"/>
                  <a:pt x="81" y="18"/>
                  <a:pt x="81" y="11"/>
                </a:cubicBezTo>
                <a:cubicBezTo>
                  <a:pt x="81" y="5"/>
                  <a:pt x="76" y="0"/>
                  <a:pt x="69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6" name="Freeform 52"/>
          <p:cNvSpPr/>
          <p:nvPr/>
        </p:nvSpPr>
        <p:spPr bwMode="auto">
          <a:xfrm>
            <a:off x="3267076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7" name="Freeform 53"/>
          <p:cNvSpPr/>
          <p:nvPr/>
        </p:nvSpPr>
        <p:spPr bwMode="auto">
          <a:xfrm>
            <a:off x="3438526" y="5748338"/>
            <a:ext cx="471488" cy="511175"/>
          </a:xfrm>
          <a:custGeom>
            <a:avLst/>
            <a:gdLst>
              <a:gd name="T0" fmla="*/ 140 w 188"/>
              <a:gd name="T1" fmla="*/ 13 h 204"/>
              <a:gd name="T2" fmla="*/ 126 w 188"/>
              <a:gd name="T3" fmla="*/ 22 h 204"/>
              <a:gd name="T4" fmla="*/ 104 w 188"/>
              <a:gd name="T5" fmla="*/ 0 h 204"/>
              <a:gd name="T6" fmla="*/ 0 w 188"/>
              <a:gd name="T7" fmla="*/ 152 h 204"/>
              <a:gd name="T8" fmla="*/ 52 w 188"/>
              <a:gd name="T9" fmla="*/ 204 h 204"/>
              <a:gd name="T10" fmla="*/ 148 w 188"/>
              <a:gd name="T11" fmla="*/ 204 h 204"/>
              <a:gd name="T12" fmla="*/ 188 w 188"/>
              <a:gd name="T13" fmla="*/ 164 h 204"/>
              <a:gd name="T14" fmla="*/ 188 w 188"/>
              <a:gd name="T15" fmla="*/ 42 h 204"/>
              <a:gd name="T16" fmla="*/ 146 w 188"/>
              <a:gd name="T17" fmla="*/ 0 h 204"/>
              <a:gd name="T18" fmla="*/ 140 w 188"/>
              <a:gd name="T19" fmla="*/ 13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88" h="204">
                <a:moveTo>
                  <a:pt x="140" y="13"/>
                </a:moveTo>
                <a:cubicBezTo>
                  <a:pt x="126" y="22"/>
                  <a:pt x="126" y="22"/>
                  <a:pt x="126" y="22"/>
                </a:cubicBezTo>
                <a:cubicBezTo>
                  <a:pt x="104" y="0"/>
                  <a:pt x="104" y="0"/>
                  <a:pt x="104" y="0"/>
                </a:cubicBezTo>
                <a:cubicBezTo>
                  <a:pt x="0" y="152"/>
                  <a:pt x="0" y="152"/>
                  <a:pt x="0" y="152"/>
                </a:cubicBezTo>
                <a:cubicBezTo>
                  <a:pt x="52" y="204"/>
                  <a:pt x="52" y="204"/>
                  <a:pt x="52" y="204"/>
                </a:cubicBezTo>
                <a:cubicBezTo>
                  <a:pt x="148" y="204"/>
                  <a:pt x="148" y="204"/>
                  <a:pt x="148" y="204"/>
                </a:cubicBezTo>
                <a:cubicBezTo>
                  <a:pt x="170" y="204"/>
                  <a:pt x="188" y="186"/>
                  <a:pt x="188" y="164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46" y="0"/>
                  <a:pt x="146" y="0"/>
                  <a:pt x="146" y="0"/>
                </a:cubicBezTo>
                <a:lnTo>
                  <a:pt x="140" y="13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8" name="Rectangle 54"/>
          <p:cNvSpPr>
            <a:spLocks noChangeArrowheads="1"/>
          </p:cNvSpPr>
          <p:nvPr/>
        </p:nvSpPr>
        <p:spPr bwMode="auto">
          <a:xfrm>
            <a:off x="3465513" y="5748338"/>
            <a:ext cx="233363" cy="32385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9" name="Rectangle 55"/>
          <p:cNvSpPr>
            <a:spLocks noChangeArrowheads="1"/>
          </p:cNvSpPr>
          <p:nvPr/>
        </p:nvSpPr>
        <p:spPr bwMode="auto">
          <a:xfrm>
            <a:off x="3508376" y="5792788"/>
            <a:ext cx="146050" cy="146050"/>
          </a:xfrm>
          <a:prstGeom prst="rect">
            <a:avLst/>
          </a:pr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0" name="Rectangle 56"/>
          <p:cNvSpPr>
            <a:spLocks noChangeArrowheads="1"/>
          </p:cNvSpPr>
          <p:nvPr/>
        </p:nvSpPr>
        <p:spPr bwMode="auto">
          <a:xfrm>
            <a:off x="3438526" y="6072188"/>
            <a:ext cx="290513" cy="57150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1" name="Freeform 57"/>
          <p:cNvSpPr/>
          <p:nvPr/>
        </p:nvSpPr>
        <p:spPr bwMode="auto">
          <a:xfrm>
            <a:off x="3698876" y="5748338"/>
            <a:ext cx="117475" cy="277813"/>
          </a:xfrm>
          <a:custGeom>
            <a:avLst/>
            <a:gdLst>
              <a:gd name="T0" fmla="*/ 42 w 47"/>
              <a:gd name="T1" fmla="*/ 0 h 111"/>
              <a:gd name="T2" fmla="*/ 35 w 47"/>
              <a:gd name="T3" fmla="*/ 0 h 111"/>
              <a:gd name="T4" fmla="*/ 35 w 47"/>
              <a:gd name="T5" fmla="*/ 12 h 111"/>
              <a:gd name="T6" fmla="*/ 24 w 47"/>
              <a:gd name="T7" fmla="*/ 12 h 111"/>
              <a:gd name="T8" fmla="*/ 24 w 47"/>
              <a:gd name="T9" fmla="*/ 0 h 111"/>
              <a:gd name="T10" fmla="*/ 17 w 47"/>
              <a:gd name="T11" fmla="*/ 0 h 111"/>
              <a:gd name="T12" fmla="*/ 17 w 47"/>
              <a:gd name="T13" fmla="*/ 12 h 111"/>
              <a:gd name="T14" fmla="*/ 12 w 47"/>
              <a:gd name="T15" fmla="*/ 12 h 111"/>
              <a:gd name="T16" fmla="*/ 12 w 47"/>
              <a:gd name="T17" fmla="*/ 18 h 111"/>
              <a:gd name="T18" fmla="*/ 24 w 47"/>
              <a:gd name="T19" fmla="*/ 35 h 111"/>
              <a:gd name="T20" fmla="*/ 24 w 47"/>
              <a:gd name="T21" fmla="*/ 88 h 111"/>
              <a:gd name="T22" fmla="*/ 24 w 47"/>
              <a:gd name="T23" fmla="*/ 88 h 111"/>
              <a:gd name="T24" fmla="*/ 24 w 47"/>
              <a:gd name="T25" fmla="*/ 88 h 111"/>
              <a:gd name="T26" fmla="*/ 12 w 47"/>
              <a:gd name="T27" fmla="*/ 100 h 111"/>
              <a:gd name="T28" fmla="*/ 0 w 47"/>
              <a:gd name="T29" fmla="*/ 91 h 111"/>
              <a:gd name="T30" fmla="*/ 0 w 47"/>
              <a:gd name="T31" fmla="*/ 108 h 111"/>
              <a:gd name="T32" fmla="*/ 12 w 47"/>
              <a:gd name="T33" fmla="*/ 111 h 111"/>
              <a:gd name="T34" fmla="*/ 35 w 47"/>
              <a:gd name="T35" fmla="*/ 88 h 111"/>
              <a:gd name="T36" fmla="*/ 35 w 47"/>
              <a:gd name="T37" fmla="*/ 35 h 111"/>
              <a:gd name="T38" fmla="*/ 47 w 47"/>
              <a:gd name="T39" fmla="*/ 18 h 111"/>
              <a:gd name="T40" fmla="*/ 47 w 47"/>
              <a:gd name="T41" fmla="*/ 12 h 111"/>
              <a:gd name="T42" fmla="*/ 42 w 47"/>
              <a:gd name="T43" fmla="*/ 12 h 111"/>
              <a:gd name="T44" fmla="*/ 42 w 47"/>
              <a:gd name="T45" fmla="*/ 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7" h="111">
                <a:moveTo>
                  <a:pt x="42" y="0"/>
                </a:moveTo>
                <a:cubicBezTo>
                  <a:pt x="35" y="0"/>
                  <a:pt x="35" y="0"/>
                  <a:pt x="35" y="0"/>
                </a:cubicBezTo>
                <a:cubicBezTo>
                  <a:pt x="35" y="12"/>
                  <a:pt x="35" y="12"/>
                  <a:pt x="35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0"/>
                  <a:pt x="24" y="0"/>
                  <a:pt x="24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12"/>
                  <a:pt x="17" y="12"/>
                  <a:pt x="17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26"/>
                  <a:pt x="17" y="32"/>
                  <a:pt x="24" y="35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95"/>
                  <a:pt x="18" y="100"/>
                  <a:pt x="12" y="100"/>
                </a:cubicBezTo>
                <a:cubicBezTo>
                  <a:pt x="6" y="100"/>
                  <a:pt x="2" y="96"/>
                  <a:pt x="0" y="91"/>
                </a:cubicBezTo>
                <a:cubicBezTo>
                  <a:pt x="0" y="108"/>
                  <a:pt x="0" y="108"/>
                  <a:pt x="0" y="108"/>
                </a:cubicBezTo>
                <a:cubicBezTo>
                  <a:pt x="4" y="110"/>
                  <a:pt x="8" y="111"/>
                  <a:pt x="12" y="111"/>
                </a:cubicBezTo>
                <a:cubicBezTo>
                  <a:pt x="25" y="111"/>
                  <a:pt x="35" y="101"/>
                  <a:pt x="35" y="88"/>
                </a:cubicBezTo>
                <a:cubicBezTo>
                  <a:pt x="35" y="35"/>
                  <a:pt x="35" y="35"/>
                  <a:pt x="35" y="35"/>
                </a:cubicBezTo>
                <a:cubicBezTo>
                  <a:pt x="42" y="33"/>
                  <a:pt x="47" y="26"/>
                  <a:pt x="47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2" y="12"/>
                  <a:pt x="42" y="12"/>
                  <a:pt x="42" y="12"/>
                </a:cubicBezTo>
                <a:lnTo>
                  <a:pt x="42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2" name="Freeform 58"/>
          <p:cNvSpPr/>
          <p:nvPr/>
        </p:nvSpPr>
        <p:spPr bwMode="auto">
          <a:xfrm>
            <a:off x="2263776" y="5616576"/>
            <a:ext cx="641350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3" name="Freeform 59"/>
          <p:cNvSpPr/>
          <p:nvPr/>
        </p:nvSpPr>
        <p:spPr bwMode="auto">
          <a:xfrm>
            <a:off x="2433638" y="5748338"/>
            <a:ext cx="471488" cy="511175"/>
          </a:xfrm>
          <a:custGeom>
            <a:avLst/>
            <a:gdLst>
              <a:gd name="T0" fmla="*/ 0 w 188"/>
              <a:gd name="T1" fmla="*/ 152 h 204"/>
              <a:gd name="T2" fmla="*/ 52 w 188"/>
              <a:gd name="T3" fmla="*/ 204 h 204"/>
              <a:gd name="T4" fmla="*/ 148 w 188"/>
              <a:gd name="T5" fmla="*/ 204 h 204"/>
              <a:gd name="T6" fmla="*/ 188 w 188"/>
              <a:gd name="T7" fmla="*/ 164 h 204"/>
              <a:gd name="T8" fmla="*/ 188 w 188"/>
              <a:gd name="T9" fmla="*/ 84 h 204"/>
              <a:gd name="T10" fmla="*/ 104 w 188"/>
              <a:gd name="T11" fmla="*/ 0 h 204"/>
              <a:gd name="T12" fmla="*/ 0 w 188"/>
              <a:gd name="T13" fmla="*/ 152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8" h="204">
                <a:moveTo>
                  <a:pt x="0" y="152"/>
                </a:moveTo>
                <a:cubicBezTo>
                  <a:pt x="52" y="204"/>
                  <a:pt x="52" y="204"/>
                  <a:pt x="52" y="204"/>
                </a:cubicBezTo>
                <a:cubicBezTo>
                  <a:pt x="148" y="204"/>
                  <a:pt x="148" y="204"/>
                  <a:pt x="148" y="204"/>
                </a:cubicBezTo>
                <a:cubicBezTo>
                  <a:pt x="170" y="204"/>
                  <a:pt x="188" y="186"/>
                  <a:pt x="188" y="164"/>
                </a:cubicBezTo>
                <a:cubicBezTo>
                  <a:pt x="188" y="84"/>
                  <a:pt x="188" y="84"/>
                  <a:pt x="188" y="84"/>
                </a:cubicBezTo>
                <a:cubicBezTo>
                  <a:pt x="104" y="0"/>
                  <a:pt x="104" y="0"/>
                  <a:pt x="104" y="0"/>
                </a:cubicBezTo>
                <a:lnTo>
                  <a:pt x="0" y="152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4" name="Rectangle 60"/>
          <p:cNvSpPr>
            <a:spLocks noChangeArrowheads="1"/>
          </p:cNvSpPr>
          <p:nvPr/>
        </p:nvSpPr>
        <p:spPr bwMode="auto">
          <a:xfrm>
            <a:off x="2460626" y="5748338"/>
            <a:ext cx="234950" cy="32385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5" name="Freeform 61"/>
          <p:cNvSpPr/>
          <p:nvPr/>
        </p:nvSpPr>
        <p:spPr bwMode="auto">
          <a:xfrm>
            <a:off x="2695576" y="5792788"/>
            <a:ext cx="87313" cy="233363"/>
          </a:xfrm>
          <a:custGeom>
            <a:avLst/>
            <a:gdLst>
              <a:gd name="T0" fmla="*/ 6 w 35"/>
              <a:gd name="T1" fmla="*/ 0 h 93"/>
              <a:gd name="T2" fmla="*/ 0 w 35"/>
              <a:gd name="T3" fmla="*/ 0 h 93"/>
              <a:gd name="T4" fmla="*/ 0 w 35"/>
              <a:gd name="T5" fmla="*/ 13 h 93"/>
              <a:gd name="T6" fmla="*/ 6 w 35"/>
              <a:gd name="T7" fmla="*/ 11 h 93"/>
              <a:gd name="T8" fmla="*/ 24 w 35"/>
              <a:gd name="T9" fmla="*/ 29 h 93"/>
              <a:gd name="T10" fmla="*/ 24 w 35"/>
              <a:gd name="T11" fmla="*/ 70 h 93"/>
              <a:gd name="T12" fmla="*/ 24 w 35"/>
              <a:gd name="T13" fmla="*/ 70 h 93"/>
              <a:gd name="T14" fmla="*/ 24 w 35"/>
              <a:gd name="T15" fmla="*/ 70 h 93"/>
              <a:gd name="T16" fmla="*/ 12 w 35"/>
              <a:gd name="T17" fmla="*/ 82 h 93"/>
              <a:gd name="T18" fmla="*/ 0 w 35"/>
              <a:gd name="T19" fmla="*/ 73 h 93"/>
              <a:gd name="T20" fmla="*/ 0 w 35"/>
              <a:gd name="T21" fmla="*/ 90 h 93"/>
              <a:gd name="T22" fmla="*/ 12 w 35"/>
              <a:gd name="T23" fmla="*/ 93 h 93"/>
              <a:gd name="T24" fmla="*/ 35 w 35"/>
              <a:gd name="T25" fmla="*/ 70 h 93"/>
              <a:gd name="T26" fmla="*/ 35 w 35"/>
              <a:gd name="T27" fmla="*/ 29 h 93"/>
              <a:gd name="T28" fmla="*/ 6 w 35"/>
              <a:gd name="T29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5" h="93">
                <a:moveTo>
                  <a:pt x="6" y="0"/>
                </a:moveTo>
                <a:cubicBezTo>
                  <a:pt x="4" y="0"/>
                  <a:pt x="2" y="0"/>
                  <a:pt x="0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2" y="12"/>
                  <a:pt x="4" y="11"/>
                  <a:pt x="6" y="11"/>
                </a:cubicBezTo>
                <a:cubicBezTo>
                  <a:pt x="16" y="11"/>
                  <a:pt x="24" y="19"/>
                  <a:pt x="24" y="29"/>
                </a:cubicBezTo>
                <a:cubicBezTo>
                  <a:pt x="24" y="70"/>
                  <a:pt x="24" y="70"/>
                  <a:pt x="24" y="70"/>
                </a:cubicBezTo>
                <a:cubicBezTo>
                  <a:pt x="24" y="70"/>
                  <a:pt x="24" y="70"/>
                  <a:pt x="24" y="70"/>
                </a:cubicBezTo>
                <a:cubicBezTo>
                  <a:pt x="24" y="70"/>
                  <a:pt x="24" y="70"/>
                  <a:pt x="24" y="70"/>
                </a:cubicBezTo>
                <a:cubicBezTo>
                  <a:pt x="24" y="77"/>
                  <a:pt x="18" y="82"/>
                  <a:pt x="12" y="82"/>
                </a:cubicBezTo>
                <a:cubicBezTo>
                  <a:pt x="6" y="82"/>
                  <a:pt x="2" y="78"/>
                  <a:pt x="0" y="73"/>
                </a:cubicBezTo>
                <a:cubicBezTo>
                  <a:pt x="0" y="90"/>
                  <a:pt x="0" y="90"/>
                  <a:pt x="0" y="90"/>
                </a:cubicBezTo>
                <a:cubicBezTo>
                  <a:pt x="4" y="92"/>
                  <a:pt x="8" y="93"/>
                  <a:pt x="12" y="93"/>
                </a:cubicBezTo>
                <a:cubicBezTo>
                  <a:pt x="25" y="93"/>
                  <a:pt x="35" y="83"/>
                  <a:pt x="35" y="70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13"/>
                  <a:pt x="22" y="0"/>
                  <a:pt x="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6" name="Rectangle 62"/>
          <p:cNvSpPr>
            <a:spLocks noChangeArrowheads="1"/>
          </p:cNvSpPr>
          <p:nvPr/>
        </p:nvSpPr>
        <p:spPr bwMode="auto">
          <a:xfrm>
            <a:off x="2503488" y="5792788"/>
            <a:ext cx="146050" cy="146050"/>
          </a:xfrm>
          <a:prstGeom prst="rect">
            <a:avLst/>
          </a:pr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7" name="Rectangle 63"/>
          <p:cNvSpPr>
            <a:spLocks noChangeArrowheads="1"/>
          </p:cNvSpPr>
          <p:nvPr/>
        </p:nvSpPr>
        <p:spPr bwMode="auto">
          <a:xfrm>
            <a:off x="2433638" y="6072188"/>
            <a:ext cx="290513" cy="57150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8" name="Freeform 64"/>
          <p:cNvSpPr/>
          <p:nvPr/>
        </p:nvSpPr>
        <p:spPr bwMode="auto">
          <a:xfrm>
            <a:off x="1258888" y="56165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9" name="Freeform 65"/>
          <p:cNvSpPr/>
          <p:nvPr/>
        </p:nvSpPr>
        <p:spPr bwMode="auto">
          <a:xfrm>
            <a:off x="1492251" y="5899151"/>
            <a:ext cx="409575" cy="360363"/>
          </a:xfrm>
          <a:custGeom>
            <a:avLst/>
            <a:gdLst>
              <a:gd name="T0" fmla="*/ 96 w 163"/>
              <a:gd name="T1" fmla="*/ 5 h 144"/>
              <a:gd name="T2" fmla="*/ 34 w 163"/>
              <a:gd name="T3" fmla="*/ 8 h 144"/>
              <a:gd name="T4" fmla="*/ 2 w 163"/>
              <a:gd name="T5" fmla="*/ 49 h 144"/>
              <a:gd name="T6" fmla="*/ 9 w 163"/>
              <a:gd name="T7" fmla="*/ 57 h 144"/>
              <a:gd name="T8" fmla="*/ 0 w 163"/>
              <a:gd name="T9" fmla="*/ 62 h 144"/>
              <a:gd name="T10" fmla="*/ 26 w 163"/>
              <a:gd name="T11" fmla="*/ 88 h 144"/>
              <a:gd name="T12" fmla="*/ 22 w 163"/>
              <a:gd name="T13" fmla="*/ 92 h 144"/>
              <a:gd name="T14" fmla="*/ 75 w 163"/>
              <a:gd name="T15" fmla="*/ 144 h 144"/>
              <a:gd name="T16" fmla="*/ 123 w 163"/>
              <a:gd name="T17" fmla="*/ 144 h 144"/>
              <a:gd name="T18" fmla="*/ 163 w 163"/>
              <a:gd name="T19" fmla="*/ 104 h 144"/>
              <a:gd name="T20" fmla="*/ 163 w 163"/>
              <a:gd name="T21" fmla="*/ 59 h 144"/>
              <a:gd name="T22" fmla="*/ 104 w 163"/>
              <a:gd name="T23" fmla="*/ 0 h 144"/>
              <a:gd name="T24" fmla="*/ 96 w 163"/>
              <a:gd name="T25" fmla="*/ 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3" h="144">
                <a:moveTo>
                  <a:pt x="96" y="5"/>
                </a:moveTo>
                <a:cubicBezTo>
                  <a:pt x="34" y="8"/>
                  <a:pt x="34" y="8"/>
                  <a:pt x="34" y="8"/>
                </a:cubicBezTo>
                <a:cubicBezTo>
                  <a:pt x="2" y="49"/>
                  <a:pt x="2" y="49"/>
                  <a:pt x="2" y="49"/>
                </a:cubicBezTo>
                <a:cubicBezTo>
                  <a:pt x="9" y="57"/>
                  <a:pt x="9" y="57"/>
                  <a:pt x="9" y="57"/>
                </a:cubicBezTo>
                <a:cubicBezTo>
                  <a:pt x="0" y="62"/>
                  <a:pt x="0" y="62"/>
                  <a:pt x="0" y="62"/>
                </a:cubicBezTo>
                <a:cubicBezTo>
                  <a:pt x="26" y="88"/>
                  <a:pt x="26" y="88"/>
                  <a:pt x="26" y="88"/>
                </a:cubicBezTo>
                <a:cubicBezTo>
                  <a:pt x="22" y="92"/>
                  <a:pt x="22" y="92"/>
                  <a:pt x="22" y="92"/>
                </a:cubicBezTo>
                <a:cubicBezTo>
                  <a:pt x="75" y="144"/>
                  <a:pt x="75" y="144"/>
                  <a:pt x="75" y="144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45" y="144"/>
                  <a:pt x="163" y="126"/>
                  <a:pt x="163" y="104"/>
                </a:cubicBezTo>
                <a:cubicBezTo>
                  <a:pt x="163" y="59"/>
                  <a:pt x="163" y="59"/>
                  <a:pt x="163" y="59"/>
                </a:cubicBezTo>
                <a:cubicBezTo>
                  <a:pt x="104" y="0"/>
                  <a:pt x="104" y="0"/>
                  <a:pt x="104" y="0"/>
                </a:cubicBezTo>
                <a:lnTo>
                  <a:pt x="96" y="5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0" name="Freeform 66"/>
          <p:cNvSpPr/>
          <p:nvPr/>
        </p:nvSpPr>
        <p:spPr bwMode="auto">
          <a:xfrm>
            <a:off x="1547813" y="5892801"/>
            <a:ext cx="60325" cy="236538"/>
          </a:xfrm>
          <a:custGeom>
            <a:avLst/>
            <a:gdLst>
              <a:gd name="T0" fmla="*/ 3 w 24"/>
              <a:gd name="T1" fmla="*/ 3 h 94"/>
              <a:gd name="T2" fmla="*/ 0 w 24"/>
              <a:gd name="T3" fmla="*/ 94 h 94"/>
              <a:gd name="T4" fmla="*/ 24 w 24"/>
              <a:gd name="T5" fmla="*/ 94 h 94"/>
              <a:gd name="T6" fmla="*/ 21 w 24"/>
              <a:gd name="T7" fmla="*/ 1 h 94"/>
              <a:gd name="T8" fmla="*/ 3 w 24"/>
              <a:gd name="T9" fmla="*/ 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94">
                <a:moveTo>
                  <a:pt x="3" y="3"/>
                </a:moveTo>
                <a:cubicBezTo>
                  <a:pt x="0" y="94"/>
                  <a:pt x="0" y="94"/>
                  <a:pt x="0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21" y="1"/>
                  <a:pt x="21" y="1"/>
                  <a:pt x="21" y="1"/>
                </a:cubicBezTo>
                <a:cubicBezTo>
                  <a:pt x="20" y="1"/>
                  <a:pt x="6" y="0"/>
                  <a:pt x="3" y="3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1" name="Freeform 67"/>
          <p:cNvSpPr/>
          <p:nvPr/>
        </p:nvSpPr>
        <p:spPr bwMode="auto">
          <a:xfrm>
            <a:off x="1482726" y="5741988"/>
            <a:ext cx="271463" cy="317500"/>
          </a:xfrm>
          <a:custGeom>
            <a:avLst/>
            <a:gdLst>
              <a:gd name="T0" fmla="*/ 73 w 108"/>
              <a:gd name="T1" fmla="*/ 55 h 126"/>
              <a:gd name="T2" fmla="*/ 49 w 108"/>
              <a:gd name="T3" fmla="*/ 57 h 126"/>
              <a:gd name="T4" fmla="*/ 39 w 108"/>
              <a:gd name="T5" fmla="*/ 52 h 126"/>
              <a:gd name="T6" fmla="*/ 29 w 108"/>
              <a:gd name="T7" fmla="*/ 28 h 126"/>
              <a:gd name="T8" fmla="*/ 4 w 108"/>
              <a:gd name="T9" fmla="*/ 2 h 126"/>
              <a:gd name="T10" fmla="*/ 14 w 108"/>
              <a:gd name="T11" fmla="*/ 37 h 126"/>
              <a:gd name="T12" fmla="*/ 29 w 108"/>
              <a:gd name="T13" fmla="*/ 57 h 126"/>
              <a:gd name="T14" fmla="*/ 27 w 108"/>
              <a:gd name="T15" fmla="*/ 63 h 126"/>
              <a:gd name="T16" fmla="*/ 28 w 108"/>
              <a:gd name="T17" fmla="*/ 69 h 126"/>
              <a:gd name="T18" fmla="*/ 14 w 108"/>
              <a:gd name="T19" fmla="*/ 89 h 126"/>
              <a:gd name="T20" fmla="*/ 4 w 108"/>
              <a:gd name="T21" fmla="*/ 124 h 126"/>
              <a:gd name="T22" fmla="*/ 29 w 108"/>
              <a:gd name="T23" fmla="*/ 98 h 126"/>
              <a:gd name="T24" fmla="*/ 39 w 108"/>
              <a:gd name="T25" fmla="*/ 75 h 126"/>
              <a:gd name="T26" fmla="*/ 49 w 108"/>
              <a:gd name="T27" fmla="*/ 69 h 126"/>
              <a:gd name="T28" fmla="*/ 73 w 108"/>
              <a:gd name="T29" fmla="*/ 72 h 126"/>
              <a:gd name="T30" fmla="*/ 108 w 108"/>
              <a:gd name="T31" fmla="*/ 63 h 126"/>
              <a:gd name="T32" fmla="*/ 73 w 108"/>
              <a:gd name="T33" fmla="*/ 55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26">
                <a:moveTo>
                  <a:pt x="73" y="55"/>
                </a:moveTo>
                <a:cubicBezTo>
                  <a:pt x="64" y="55"/>
                  <a:pt x="55" y="56"/>
                  <a:pt x="49" y="57"/>
                </a:cubicBezTo>
                <a:cubicBezTo>
                  <a:pt x="47" y="54"/>
                  <a:pt x="43" y="52"/>
                  <a:pt x="39" y="52"/>
                </a:cubicBezTo>
                <a:cubicBezTo>
                  <a:pt x="37" y="46"/>
                  <a:pt x="34" y="37"/>
                  <a:pt x="29" y="28"/>
                </a:cubicBezTo>
                <a:cubicBezTo>
                  <a:pt x="19" y="12"/>
                  <a:pt x="8" y="0"/>
                  <a:pt x="4" y="2"/>
                </a:cubicBezTo>
                <a:cubicBezTo>
                  <a:pt x="0" y="5"/>
                  <a:pt x="4" y="20"/>
                  <a:pt x="14" y="37"/>
                </a:cubicBezTo>
                <a:cubicBezTo>
                  <a:pt x="19" y="45"/>
                  <a:pt x="24" y="53"/>
                  <a:pt x="29" y="57"/>
                </a:cubicBezTo>
                <a:cubicBezTo>
                  <a:pt x="28" y="59"/>
                  <a:pt x="27" y="61"/>
                  <a:pt x="27" y="63"/>
                </a:cubicBezTo>
                <a:cubicBezTo>
                  <a:pt x="27" y="66"/>
                  <a:pt x="27" y="68"/>
                  <a:pt x="28" y="69"/>
                </a:cubicBezTo>
                <a:cubicBezTo>
                  <a:pt x="24" y="74"/>
                  <a:pt x="19" y="81"/>
                  <a:pt x="14" y="89"/>
                </a:cubicBezTo>
                <a:cubicBezTo>
                  <a:pt x="4" y="106"/>
                  <a:pt x="0" y="122"/>
                  <a:pt x="4" y="124"/>
                </a:cubicBezTo>
                <a:cubicBezTo>
                  <a:pt x="8" y="126"/>
                  <a:pt x="19" y="115"/>
                  <a:pt x="29" y="98"/>
                </a:cubicBezTo>
                <a:cubicBezTo>
                  <a:pt x="34" y="90"/>
                  <a:pt x="37" y="81"/>
                  <a:pt x="39" y="75"/>
                </a:cubicBezTo>
                <a:cubicBezTo>
                  <a:pt x="43" y="75"/>
                  <a:pt x="47" y="73"/>
                  <a:pt x="49" y="69"/>
                </a:cubicBezTo>
                <a:cubicBezTo>
                  <a:pt x="55" y="71"/>
                  <a:pt x="64" y="72"/>
                  <a:pt x="73" y="72"/>
                </a:cubicBezTo>
                <a:cubicBezTo>
                  <a:pt x="93" y="72"/>
                  <a:pt x="108" y="68"/>
                  <a:pt x="108" y="63"/>
                </a:cubicBezTo>
                <a:cubicBezTo>
                  <a:pt x="108" y="59"/>
                  <a:pt x="93" y="55"/>
                  <a:pt x="73" y="55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2" name="Freeform 68"/>
          <p:cNvSpPr/>
          <p:nvPr/>
        </p:nvSpPr>
        <p:spPr bwMode="auto">
          <a:xfrm>
            <a:off x="255588" y="5616576"/>
            <a:ext cx="641350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3" name="Freeform 69"/>
          <p:cNvSpPr/>
          <p:nvPr/>
        </p:nvSpPr>
        <p:spPr bwMode="auto">
          <a:xfrm>
            <a:off x="441326" y="5802313"/>
            <a:ext cx="455613" cy="457200"/>
          </a:xfrm>
          <a:custGeom>
            <a:avLst/>
            <a:gdLst>
              <a:gd name="T0" fmla="*/ 182 w 182"/>
              <a:gd name="T1" fmla="*/ 75 h 182"/>
              <a:gd name="T2" fmla="*/ 108 w 182"/>
              <a:gd name="T3" fmla="*/ 0 h 182"/>
              <a:gd name="T4" fmla="*/ 0 w 182"/>
              <a:gd name="T5" fmla="*/ 108 h 182"/>
              <a:gd name="T6" fmla="*/ 75 w 182"/>
              <a:gd name="T7" fmla="*/ 182 h 182"/>
              <a:gd name="T8" fmla="*/ 142 w 182"/>
              <a:gd name="T9" fmla="*/ 182 h 182"/>
              <a:gd name="T10" fmla="*/ 182 w 182"/>
              <a:gd name="T11" fmla="*/ 142 h 182"/>
              <a:gd name="T12" fmla="*/ 182 w 182"/>
              <a:gd name="T13" fmla="*/ 75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82">
                <a:moveTo>
                  <a:pt x="182" y="75"/>
                </a:moveTo>
                <a:cubicBezTo>
                  <a:pt x="108" y="0"/>
                  <a:pt x="108" y="0"/>
                  <a:pt x="108" y="0"/>
                </a:cubicBezTo>
                <a:cubicBezTo>
                  <a:pt x="0" y="108"/>
                  <a:pt x="0" y="108"/>
                  <a:pt x="0" y="108"/>
                </a:cubicBezTo>
                <a:cubicBezTo>
                  <a:pt x="75" y="182"/>
                  <a:pt x="75" y="182"/>
                  <a:pt x="75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64" y="182"/>
                  <a:pt x="182" y="164"/>
                  <a:pt x="182" y="142"/>
                </a:cubicBezTo>
                <a:lnTo>
                  <a:pt x="182" y="75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4" name="Oval 70"/>
          <p:cNvSpPr>
            <a:spLocks noChangeArrowheads="1"/>
          </p:cNvSpPr>
          <p:nvPr/>
        </p:nvSpPr>
        <p:spPr bwMode="auto">
          <a:xfrm>
            <a:off x="385763" y="5748338"/>
            <a:ext cx="381000" cy="381000"/>
          </a:xfrm>
          <a:prstGeom prst="ellipse">
            <a:avLst/>
          </a:pr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5" name="Freeform 71"/>
          <p:cNvSpPr/>
          <p:nvPr/>
        </p:nvSpPr>
        <p:spPr bwMode="auto">
          <a:xfrm>
            <a:off x="598488" y="5861051"/>
            <a:ext cx="7938" cy="4763"/>
          </a:xfrm>
          <a:custGeom>
            <a:avLst/>
            <a:gdLst>
              <a:gd name="T0" fmla="*/ 3 w 3"/>
              <a:gd name="T1" fmla="*/ 0 h 2"/>
              <a:gd name="T2" fmla="*/ 3 w 3"/>
              <a:gd name="T3" fmla="*/ 0 h 2"/>
              <a:gd name="T4" fmla="*/ 3 w 3"/>
              <a:gd name="T5" fmla="*/ 0 h 2"/>
              <a:gd name="T6" fmla="*/ 2 w 3"/>
              <a:gd name="T7" fmla="*/ 0 h 2"/>
              <a:gd name="T8" fmla="*/ 2 w 3"/>
              <a:gd name="T9" fmla="*/ 0 h 2"/>
              <a:gd name="T10" fmla="*/ 2 w 3"/>
              <a:gd name="T11" fmla="*/ 0 h 2"/>
              <a:gd name="T12" fmla="*/ 1 w 3"/>
              <a:gd name="T13" fmla="*/ 1 h 2"/>
              <a:gd name="T14" fmla="*/ 1 w 3"/>
              <a:gd name="T15" fmla="*/ 0 h 2"/>
              <a:gd name="T16" fmla="*/ 0 w 3"/>
              <a:gd name="T17" fmla="*/ 0 h 2"/>
              <a:gd name="T18" fmla="*/ 0 w 3"/>
              <a:gd name="T19" fmla="*/ 0 h 2"/>
              <a:gd name="T20" fmla="*/ 0 w 3"/>
              <a:gd name="T21" fmla="*/ 1 h 2"/>
              <a:gd name="T22" fmla="*/ 0 w 3"/>
              <a:gd name="T23" fmla="*/ 1 h 2"/>
              <a:gd name="T24" fmla="*/ 0 w 3"/>
              <a:gd name="T25" fmla="*/ 1 h 2"/>
              <a:gd name="T26" fmla="*/ 0 w 3"/>
              <a:gd name="T27" fmla="*/ 1 h 2"/>
              <a:gd name="T28" fmla="*/ 2 w 3"/>
              <a:gd name="T29" fmla="*/ 2 h 2"/>
              <a:gd name="T30" fmla="*/ 2 w 3"/>
              <a:gd name="T31" fmla="*/ 2 h 2"/>
              <a:gd name="T32" fmla="*/ 2 w 3"/>
              <a:gd name="T33" fmla="*/ 2 h 2"/>
              <a:gd name="T34" fmla="*/ 3 w 3"/>
              <a:gd name="T35" fmla="*/ 2 h 2"/>
              <a:gd name="T36" fmla="*/ 3 w 3"/>
              <a:gd name="T37" fmla="*/ 2 h 2"/>
              <a:gd name="T38" fmla="*/ 3 w 3"/>
              <a:gd name="T39" fmla="*/ 1 h 2"/>
              <a:gd name="T40" fmla="*/ 3 w 3"/>
              <a:gd name="T41" fmla="*/ 0 h 2"/>
              <a:gd name="T42" fmla="*/ 3 w 3"/>
              <a:gd name="T43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" h="2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1"/>
                  <a:pt x="2" y="0"/>
                  <a:pt x="2" y="0"/>
                </a:cubicBezTo>
                <a:cubicBezTo>
                  <a:pt x="2" y="0"/>
                  <a:pt x="2" y="1"/>
                  <a:pt x="1" y="1"/>
                </a:cubicBez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0"/>
                </a:cubicBezTo>
                <a:cubicBezTo>
                  <a:pt x="3" y="0"/>
                  <a:pt x="3" y="0"/>
                  <a:pt x="3" y="0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6" name="Freeform 72"/>
          <p:cNvSpPr/>
          <p:nvPr/>
        </p:nvSpPr>
        <p:spPr bwMode="auto">
          <a:xfrm>
            <a:off x="554038" y="5795963"/>
            <a:ext cx="17463" cy="22225"/>
          </a:xfrm>
          <a:custGeom>
            <a:avLst/>
            <a:gdLst>
              <a:gd name="T0" fmla="*/ 6 w 7"/>
              <a:gd name="T1" fmla="*/ 8 h 9"/>
              <a:gd name="T2" fmla="*/ 6 w 7"/>
              <a:gd name="T3" fmla="*/ 7 h 9"/>
              <a:gd name="T4" fmla="*/ 6 w 7"/>
              <a:gd name="T5" fmla="*/ 7 h 9"/>
              <a:gd name="T6" fmla="*/ 5 w 7"/>
              <a:gd name="T7" fmla="*/ 6 h 9"/>
              <a:gd name="T8" fmla="*/ 5 w 7"/>
              <a:gd name="T9" fmla="*/ 6 h 9"/>
              <a:gd name="T10" fmla="*/ 5 w 7"/>
              <a:gd name="T11" fmla="*/ 5 h 9"/>
              <a:gd name="T12" fmla="*/ 5 w 7"/>
              <a:gd name="T13" fmla="*/ 5 h 9"/>
              <a:gd name="T14" fmla="*/ 5 w 7"/>
              <a:gd name="T15" fmla="*/ 4 h 9"/>
              <a:gd name="T16" fmla="*/ 4 w 7"/>
              <a:gd name="T17" fmla="*/ 4 h 9"/>
              <a:gd name="T18" fmla="*/ 4 w 7"/>
              <a:gd name="T19" fmla="*/ 4 h 9"/>
              <a:gd name="T20" fmla="*/ 4 w 7"/>
              <a:gd name="T21" fmla="*/ 4 h 9"/>
              <a:gd name="T22" fmla="*/ 4 w 7"/>
              <a:gd name="T23" fmla="*/ 2 h 9"/>
              <a:gd name="T24" fmla="*/ 3 w 7"/>
              <a:gd name="T25" fmla="*/ 1 h 9"/>
              <a:gd name="T26" fmla="*/ 3 w 7"/>
              <a:gd name="T27" fmla="*/ 1 h 9"/>
              <a:gd name="T28" fmla="*/ 4 w 7"/>
              <a:gd name="T29" fmla="*/ 0 h 9"/>
              <a:gd name="T30" fmla="*/ 3 w 7"/>
              <a:gd name="T31" fmla="*/ 0 h 9"/>
              <a:gd name="T32" fmla="*/ 2 w 7"/>
              <a:gd name="T33" fmla="*/ 0 h 9"/>
              <a:gd name="T34" fmla="*/ 2 w 7"/>
              <a:gd name="T35" fmla="*/ 1 h 9"/>
              <a:gd name="T36" fmla="*/ 1 w 7"/>
              <a:gd name="T37" fmla="*/ 1 h 9"/>
              <a:gd name="T38" fmla="*/ 1 w 7"/>
              <a:gd name="T39" fmla="*/ 1 h 9"/>
              <a:gd name="T40" fmla="*/ 2 w 7"/>
              <a:gd name="T41" fmla="*/ 1 h 9"/>
              <a:gd name="T42" fmla="*/ 2 w 7"/>
              <a:gd name="T43" fmla="*/ 1 h 9"/>
              <a:gd name="T44" fmla="*/ 1 w 7"/>
              <a:gd name="T45" fmla="*/ 2 h 9"/>
              <a:gd name="T46" fmla="*/ 1 w 7"/>
              <a:gd name="T47" fmla="*/ 2 h 9"/>
              <a:gd name="T48" fmla="*/ 1 w 7"/>
              <a:gd name="T49" fmla="*/ 2 h 9"/>
              <a:gd name="T50" fmla="*/ 1 w 7"/>
              <a:gd name="T51" fmla="*/ 3 h 9"/>
              <a:gd name="T52" fmla="*/ 1 w 7"/>
              <a:gd name="T53" fmla="*/ 3 h 9"/>
              <a:gd name="T54" fmla="*/ 1 w 7"/>
              <a:gd name="T55" fmla="*/ 3 h 9"/>
              <a:gd name="T56" fmla="*/ 2 w 7"/>
              <a:gd name="T57" fmla="*/ 3 h 9"/>
              <a:gd name="T58" fmla="*/ 2 w 7"/>
              <a:gd name="T59" fmla="*/ 3 h 9"/>
              <a:gd name="T60" fmla="*/ 2 w 7"/>
              <a:gd name="T61" fmla="*/ 4 h 9"/>
              <a:gd name="T62" fmla="*/ 2 w 7"/>
              <a:gd name="T63" fmla="*/ 4 h 9"/>
              <a:gd name="T64" fmla="*/ 2 w 7"/>
              <a:gd name="T65" fmla="*/ 4 h 9"/>
              <a:gd name="T66" fmla="*/ 2 w 7"/>
              <a:gd name="T67" fmla="*/ 4 h 9"/>
              <a:gd name="T68" fmla="*/ 2 w 7"/>
              <a:gd name="T69" fmla="*/ 4 h 9"/>
              <a:gd name="T70" fmla="*/ 3 w 7"/>
              <a:gd name="T71" fmla="*/ 4 h 9"/>
              <a:gd name="T72" fmla="*/ 2 w 7"/>
              <a:gd name="T73" fmla="*/ 5 h 9"/>
              <a:gd name="T74" fmla="*/ 1 w 7"/>
              <a:gd name="T75" fmla="*/ 5 h 9"/>
              <a:gd name="T76" fmla="*/ 1 w 7"/>
              <a:gd name="T77" fmla="*/ 6 h 9"/>
              <a:gd name="T78" fmla="*/ 1 w 7"/>
              <a:gd name="T79" fmla="*/ 6 h 9"/>
              <a:gd name="T80" fmla="*/ 1 w 7"/>
              <a:gd name="T81" fmla="*/ 6 h 9"/>
              <a:gd name="T82" fmla="*/ 1 w 7"/>
              <a:gd name="T83" fmla="*/ 6 h 9"/>
              <a:gd name="T84" fmla="*/ 1 w 7"/>
              <a:gd name="T85" fmla="*/ 7 h 9"/>
              <a:gd name="T86" fmla="*/ 1 w 7"/>
              <a:gd name="T87" fmla="*/ 7 h 9"/>
              <a:gd name="T88" fmla="*/ 2 w 7"/>
              <a:gd name="T89" fmla="*/ 8 h 9"/>
              <a:gd name="T90" fmla="*/ 2 w 7"/>
              <a:gd name="T91" fmla="*/ 8 h 9"/>
              <a:gd name="T92" fmla="*/ 2 w 7"/>
              <a:gd name="T93" fmla="*/ 8 h 9"/>
              <a:gd name="T94" fmla="*/ 2 w 7"/>
              <a:gd name="T95" fmla="*/ 8 h 9"/>
              <a:gd name="T96" fmla="*/ 1 w 7"/>
              <a:gd name="T97" fmla="*/ 8 h 9"/>
              <a:gd name="T98" fmla="*/ 0 w 7"/>
              <a:gd name="T99" fmla="*/ 9 h 9"/>
              <a:gd name="T100" fmla="*/ 0 w 7"/>
              <a:gd name="T101" fmla="*/ 9 h 9"/>
              <a:gd name="T102" fmla="*/ 1 w 7"/>
              <a:gd name="T103" fmla="*/ 9 h 9"/>
              <a:gd name="T104" fmla="*/ 1 w 7"/>
              <a:gd name="T105" fmla="*/ 9 h 9"/>
              <a:gd name="T106" fmla="*/ 2 w 7"/>
              <a:gd name="T107" fmla="*/ 9 h 9"/>
              <a:gd name="T108" fmla="*/ 4 w 7"/>
              <a:gd name="T109" fmla="*/ 9 h 9"/>
              <a:gd name="T110" fmla="*/ 5 w 7"/>
              <a:gd name="T111" fmla="*/ 9 h 9"/>
              <a:gd name="T112" fmla="*/ 6 w 7"/>
              <a:gd name="T113" fmla="*/ 8 h 9"/>
              <a:gd name="T114" fmla="*/ 6 w 7"/>
              <a:gd name="T115" fmla="*/ 8 h 9"/>
              <a:gd name="T116" fmla="*/ 6 w 7"/>
              <a:gd name="T117" fmla="*/ 8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" h="9">
                <a:moveTo>
                  <a:pt x="6" y="8"/>
                </a:move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7"/>
                </a:cubicBezTo>
                <a:cubicBezTo>
                  <a:pt x="6" y="7"/>
                  <a:pt x="6" y="7"/>
                  <a:pt x="7" y="7"/>
                </a:cubicBezTo>
                <a:cubicBezTo>
                  <a:pt x="7" y="7"/>
                  <a:pt x="7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5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5" y="6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3"/>
                  <a:pt x="4" y="3"/>
                </a:cubicBezTo>
                <a:cubicBezTo>
                  <a:pt x="4" y="3"/>
                  <a:pt x="4" y="2"/>
                  <a:pt x="4" y="2"/>
                </a:cubicBezTo>
                <a:cubicBezTo>
                  <a:pt x="4" y="2"/>
                  <a:pt x="4" y="1"/>
                  <a:pt x="4" y="1"/>
                </a:cubicBezTo>
                <a:cubicBezTo>
                  <a:pt x="5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4"/>
                </a:cubicBezTo>
                <a:cubicBezTo>
                  <a:pt x="1" y="4"/>
                  <a:pt x="1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5"/>
                  <a:pt x="3" y="5"/>
                  <a:pt x="2" y="5"/>
                </a:cubicBezTo>
                <a:cubicBezTo>
                  <a:pt x="2" y="6"/>
                  <a:pt x="2" y="6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6"/>
                  <a:pt x="2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0" y="7"/>
                  <a:pt x="0" y="7"/>
                </a:cubicBezTo>
                <a:cubicBezTo>
                  <a:pt x="0" y="7"/>
                  <a:pt x="0" y="7"/>
                  <a:pt x="1" y="7"/>
                </a:cubicBezTo>
                <a:cubicBezTo>
                  <a:pt x="1" y="8"/>
                  <a:pt x="1" y="7"/>
                  <a:pt x="1" y="7"/>
                </a:cubicBezTo>
                <a:cubicBezTo>
                  <a:pt x="1" y="7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1" y="8"/>
                </a:cubicBezTo>
                <a:cubicBezTo>
                  <a:pt x="1" y="8"/>
                  <a:pt x="1" y="8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3" y="9"/>
                  <a:pt x="3" y="8"/>
                  <a:pt x="3" y="8"/>
                </a:cubicBezTo>
                <a:cubicBezTo>
                  <a:pt x="3" y="8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6" y="9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7" name="Freeform 73"/>
          <p:cNvSpPr/>
          <p:nvPr/>
        </p:nvSpPr>
        <p:spPr bwMode="auto">
          <a:xfrm>
            <a:off x="542926" y="5802313"/>
            <a:ext cx="12700" cy="11113"/>
          </a:xfrm>
          <a:custGeom>
            <a:avLst/>
            <a:gdLst>
              <a:gd name="T0" fmla="*/ 4 w 5"/>
              <a:gd name="T1" fmla="*/ 1 h 4"/>
              <a:gd name="T2" fmla="*/ 5 w 5"/>
              <a:gd name="T3" fmla="*/ 1 h 4"/>
              <a:gd name="T4" fmla="*/ 4 w 5"/>
              <a:gd name="T5" fmla="*/ 0 h 4"/>
              <a:gd name="T6" fmla="*/ 2 w 5"/>
              <a:gd name="T7" fmla="*/ 1 h 4"/>
              <a:gd name="T8" fmla="*/ 2 w 5"/>
              <a:gd name="T9" fmla="*/ 1 h 4"/>
              <a:gd name="T10" fmla="*/ 2 w 5"/>
              <a:gd name="T11" fmla="*/ 1 h 4"/>
              <a:gd name="T12" fmla="*/ 1 w 5"/>
              <a:gd name="T13" fmla="*/ 2 h 4"/>
              <a:gd name="T14" fmla="*/ 1 w 5"/>
              <a:gd name="T15" fmla="*/ 2 h 4"/>
              <a:gd name="T16" fmla="*/ 1 w 5"/>
              <a:gd name="T17" fmla="*/ 3 h 4"/>
              <a:gd name="T18" fmla="*/ 0 w 5"/>
              <a:gd name="T19" fmla="*/ 4 h 4"/>
              <a:gd name="T20" fmla="*/ 0 w 5"/>
              <a:gd name="T21" fmla="*/ 4 h 4"/>
              <a:gd name="T22" fmla="*/ 1 w 5"/>
              <a:gd name="T23" fmla="*/ 4 h 4"/>
              <a:gd name="T24" fmla="*/ 2 w 5"/>
              <a:gd name="T25" fmla="*/ 4 h 4"/>
              <a:gd name="T26" fmla="*/ 2 w 5"/>
              <a:gd name="T27" fmla="*/ 4 h 4"/>
              <a:gd name="T28" fmla="*/ 3 w 5"/>
              <a:gd name="T29" fmla="*/ 3 h 4"/>
              <a:gd name="T30" fmla="*/ 4 w 5"/>
              <a:gd name="T31" fmla="*/ 3 h 4"/>
              <a:gd name="T32" fmla="*/ 4 w 5"/>
              <a:gd name="T33" fmla="*/ 2 h 4"/>
              <a:gd name="T34" fmla="*/ 4 w 5"/>
              <a:gd name="T35" fmla="*/ 2 h 4"/>
              <a:gd name="T36" fmla="*/ 4 w 5"/>
              <a:gd name="T37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" h="4">
                <a:moveTo>
                  <a:pt x="4" y="1"/>
                </a:moveTo>
                <a:cubicBezTo>
                  <a:pt x="5" y="1"/>
                  <a:pt x="5" y="1"/>
                  <a:pt x="5" y="1"/>
                </a:cubicBezTo>
                <a:cubicBezTo>
                  <a:pt x="5" y="1"/>
                  <a:pt x="4" y="0"/>
                  <a:pt x="4" y="0"/>
                </a:cubicBezTo>
                <a:cubicBezTo>
                  <a:pt x="3" y="0"/>
                  <a:pt x="3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3"/>
                </a:cubicBezTo>
                <a:cubicBezTo>
                  <a:pt x="1" y="3"/>
                  <a:pt x="1" y="3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1" y="4"/>
                  <a:pt x="1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3" y="4"/>
                  <a:pt x="3" y="4"/>
                  <a:pt x="3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2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4" y="1"/>
                  <a:pt x="4" y="1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8" name="Freeform 74"/>
          <p:cNvSpPr/>
          <p:nvPr/>
        </p:nvSpPr>
        <p:spPr bwMode="auto">
          <a:xfrm>
            <a:off x="385763" y="5911851"/>
            <a:ext cx="61913" cy="149225"/>
          </a:xfrm>
          <a:custGeom>
            <a:avLst/>
            <a:gdLst>
              <a:gd name="T0" fmla="*/ 17 w 25"/>
              <a:gd name="T1" fmla="*/ 30 h 60"/>
              <a:gd name="T2" fmla="*/ 14 w 25"/>
              <a:gd name="T3" fmla="*/ 27 h 60"/>
              <a:gd name="T4" fmla="*/ 14 w 25"/>
              <a:gd name="T5" fmla="*/ 26 h 60"/>
              <a:gd name="T6" fmla="*/ 12 w 25"/>
              <a:gd name="T7" fmla="*/ 25 h 60"/>
              <a:gd name="T8" fmla="*/ 11 w 25"/>
              <a:gd name="T9" fmla="*/ 21 h 60"/>
              <a:gd name="T10" fmla="*/ 4 w 25"/>
              <a:gd name="T11" fmla="*/ 11 h 60"/>
              <a:gd name="T12" fmla="*/ 2 w 25"/>
              <a:gd name="T13" fmla="*/ 3 h 60"/>
              <a:gd name="T14" fmla="*/ 2 w 25"/>
              <a:gd name="T15" fmla="*/ 1 h 60"/>
              <a:gd name="T16" fmla="*/ 1 w 25"/>
              <a:gd name="T17" fmla="*/ 0 h 60"/>
              <a:gd name="T18" fmla="*/ 1 w 25"/>
              <a:gd name="T19" fmla="*/ 0 h 60"/>
              <a:gd name="T20" fmla="*/ 0 w 25"/>
              <a:gd name="T21" fmla="*/ 11 h 60"/>
              <a:gd name="T22" fmla="*/ 18 w 25"/>
              <a:gd name="T23" fmla="*/ 60 h 60"/>
              <a:gd name="T24" fmla="*/ 20 w 25"/>
              <a:gd name="T25" fmla="*/ 57 h 60"/>
              <a:gd name="T26" fmla="*/ 21 w 25"/>
              <a:gd name="T27" fmla="*/ 57 h 60"/>
              <a:gd name="T28" fmla="*/ 22 w 25"/>
              <a:gd name="T29" fmla="*/ 56 h 60"/>
              <a:gd name="T30" fmla="*/ 22 w 25"/>
              <a:gd name="T31" fmla="*/ 54 h 60"/>
              <a:gd name="T32" fmla="*/ 22 w 25"/>
              <a:gd name="T33" fmla="*/ 49 h 60"/>
              <a:gd name="T34" fmla="*/ 22 w 25"/>
              <a:gd name="T35" fmla="*/ 48 h 60"/>
              <a:gd name="T36" fmla="*/ 22 w 25"/>
              <a:gd name="T37" fmla="*/ 48 h 60"/>
              <a:gd name="T38" fmla="*/ 23 w 25"/>
              <a:gd name="T39" fmla="*/ 43 h 60"/>
              <a:gd name="T40" fmla="*/ 24 w 25"/>
              <a:gd name="T41" fmla="*/ 42 h 60"/>
              <a:gd name="T42" fmla="*/ 25 w 25"/>
              <a:gd name="T43" fmla="*/ 40 h 60"/>
              <a:gd name="T44" fmla="*/ 17 w 25"/>
              <a:gd name="T45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" h="60">
                <a:moveTo>
                  <a:pt x="17" y="30"/>
                </a:moveTo>
                <a:cubicBezTo>
                  <a:pt x="16" y="29"/>
                  <a:pt x="15" y="27"/>
                  <a:pt x="14" y="27"/>
                </a:cubicBezTo>
                <a:cubicBezTo>
                  <a:pt x="14" y="26"/>
                  <a:pt x="14" y="26"/>
                  <a:pt x="14" y="26"/>
                </a:cubicBezTo>
                <a:cubicBezTo>
                  <a:pt x="13" y="25"/>
                  <a:pt x="13" y="25"/>
                  <a:pt x="12" y="25"/>
                </a:cubicBezTo>
                <a:cubicBezTo>
                  <a:pt x="12" y="25"/>
                  <a:pt x="10" y="22"/>
                  <a:pt x="11" y="21"/>
                </a:cubicBezTo>
                <a:cubicBezTo>
                  <a:pt x="11" y="19"/>
                  <a:pt x="8" y="14"/>
                  <a:pt x="4" y="11"/>
                </a:cubicBezTo>
                <a:cubicBezTo>
                  <a:pt x="4" y="10"/>
                  <a:pt x="2" y="3"/>
                  <a:pt x="2" y="3"/>
                </a:cubicBezTo>
                <a:cubicBezTo>
                  <a:pt x="2" y="3"/>
                  <a:pt x="2" y="1"/>
                  <a:pt x="2" y="1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3"/>
                  <a:pt x="0" y="7"/>
                  <a:pt x="0" y="11"/>
                </a:cubicBezTo>
                <a:cubicBezTo>
                  <a:pt x="0" y="30"/>
                  <a:pt x="7" y="47"/>
                  <a:pt x="18" y="60"/>
                </a:cubicBezTo>
                <a:cubicBezTo>
                  <a:pt x="19" y="59"/>
                  <a:pt x="20" y="57"/>
                  <a:pt x="20" y="57"/>
                </a:cubicBezTo>
                <a:cubicBezTo>
                  <a:pt x="20" y="56"/>
                  <a:pt x="21" y="56"/>
                  <a:pt x="21" y="57"/>
                </a:cubicBezTo>
                <a:cubicBezTo>
                  <a:pt x="22" y="57"/>
                  <a:pt x="22" y="56"/>
                  <a:pt x="22" y="56"/>
                </a:cubicBezTo>
                <a:cubicBezTo>
                  <a:pt x="22" y="55"/>
                  <a:pt x="22" y="55"/>
                  <a:pt x="22" y="54"/>
                </a:cubicBezTo>
                <a:cubicBezTo>
                  <a:pt x="22" y="53"/>
                  <a:pt x="22" y="50"/>
                  <a:pt x="22" y="49"/>
                </a:cubicBezTo>
                <a:cubicBezTo>
                  <a:pt x="22" y="49"/>
                  <a:pt x="22" y="49"/>
                  <a:pt x="22" y="48"/>
                </a:cubicBezTo>
                <a:cubicBezTo>
                  <a:pt x="22" y="48"/>
                  <a:pt x="22" y="48"/>
                  <a:pt x="22" y="48"/>
                </a:cubicBezTo>
                <a:cubicBezTo>
                  <a:pt x="22" y="51"/>
                  <a:pt x="22" y="44"/>
                  <a:pt x="23" y="43"/>
                </a:cubicBezTo>
                <a:cubicBezTo>
                  <a:pt x="23" y="43"/>
                  <a:pt x="24" y="43"/>
                  <a:pt x="24" y="42"/>
                </a:cubicBezTo>
                <a:cubicBezTo>
                  <a:pt x="24" y="41"/>
                  <a:pt x="25" y="40"/>
                  <a:pt x="25" y="40"/>
                </a:cubicBezTo>
                <a:cubicBezTo>
                  <a:pt x="25" y="38"/>
                  <a:pt x="19" y="31"/>
                  <a:pt x="17" y="30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9" name="Freeform 75"/>
          <p:cNvSpPr/>
          <p:nvPr/>
        </p:nvSpPr>
        <p:spPr bwMode="auto">
          <a:xfrm>
            <a:off x="454026" y="579278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0" name="Freeform 76"/>
          <p:cNvSpPr/>
          <p:nvPr/>
        </p:nvSpPr>
        <p:spPr bwMode="auto">
          <a:xfrm>
            <a:off x="455613" y="5791201"/>
            <a:ext cx="3175" cy="1588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1 w 1"/>
              <a:gd name="T5" fmla="*/ 0 h 1"/>
              <a:gd name="T6" fmla="*/ 1 w 1"/>
              <a:gd name="T7" fmla="*/ 0 h 1"/>
              <a:gd name="T8" fmla="*/ 0 w 1"/>
              <a:gd name="T9" fmla="*/ 0 h 1"/>
              <a:gd name="T10" fmla="*/ 0 w 1"/>
              <a:gd name="T1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1" name="Freeform 77"/>
          <p:cNvSpPr/>
          <p:nvPr/>
        </p:nvSpPr>
        <p:spPr bwMode="auto">
          <a:xfrm>
            <a:off x="447676" y="5795963"/>
            <a:ext cx="6350" cy="1588"/>
          </a:xfrm>
          <a:custGeom>
            <a:avLst/>
            <a:gdLst>
              <a:gd name="T0" fmla="*/ 1 w 2"/>
              <a:gd name="T1" fmla="*/ 1 h 1"/>
              <a:gd name="T2" fmla="*/ 1 w 2"/>
              <a:gd name="T3" fmla="*/ 0 h 1"/>
              <a:gd name="T4" fmla="*/ 1 w 2"/>
              <a:gd name="T5" fmla="*/ 0 h 1"/>
              <a:gd name="T6" fmla="*/ 2 w 2"/>
              <a:gd name="T7" fmla="*/ 0 h 1"/>
              <a:gd name="T8" fmla="*/ 0 w 2"/>
              <a:gd name="T9" fmla="*/ 1 h 1"/>
              <a:gd name="T10" fmla="*/ 1 w 2"/>
              <a:gd name="T1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1" y="1"/>
                </a:moveTo>
                <a:cubicBezTo>
                  <a:pt x="1" y="1"/>
                  <a:pt x="1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2" y="0"/>
                </a:cubicBezTo>
                <a:cubicBezTo>
                  <a:pt x="1" y="0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2" name="Freeform 78"/>
          <p:cNvSpPr/>
          <p:nvPr/>
        </p:nvSpPr>
        <p:spPr bwMode="auto">
          <a:xfrm>
            <a:off x="460376" y="5772151"/>
            <a:ext cx="22225" cy="19050"/>
          </a:xfrm>
          <a:custGeom>
            <a:avLst/>
            <a:gdLst>
              <a:gd name="T0" fmla="*/ 0 w 9"/>
              <a:gd name="T1" fmla="*/ 6 h 7"/>
              <a:gd name="T2" fmla="*/ 1 w 9"/>
              <a:gd name="T3" fmla="*/ 7 h 7"/>
              <a:gd name="T4" fmla="*/ 2 w 9"/>
              <a:gd name="T5" fmla="*/ 7 h 7"/>
              <a:gd name="T6" fmla="*/ 5 w 9"/>
              <a:gd name="T7" fmla="*/ 6 h 7"/>
              <a:gd name="T8" fmla="*/ 5 w 9"/>
              <a:gd name="T9" fmla="*/ 6 h 7"/>
              <a:gd name="T10" fmla="*/ 8 w 9"/>
              <a:gd name="T11" fmla="*/ 0 h 7"/>
              <a:gd name="T12" fmla="*/ 9 w 9"/>
              <a:gd name="T13" fmla="*/ 0 h 7"/>
              <a:gd name="T14" fmla="*/ 9 w 9"/>
              <a:gd name="T15" fmla="*/ 0 h 7"/>
              <a:gd name="T16" fmla="*/ 0 w 9"/>
              <a:gd name="T17" fmla="*/ 6 h 7"/>
              <a:gd name="T18" fmla="*/ 0 w 9"/>
              <a:gd name="T19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7">
                <a:moveTo>
                  <a:pt x="0" y="6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2" y="7"/>
                </a:cubicBezTo>
                <a:cubicBezTo>
                  <a:pt x="3" y="6"/>
                  <a:pt x="3" y="7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6" y="6"/>
                  <a:pt x="6" y="2"/>
                  <a:pt x="8" y="0"/>
                </a:cubicBezTo>
                <a:cubicBezTo>
                  <a:pt x="8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6" y="2"/>
                  <a:pt x="3" y="4"/>
                  <a:pt x="0" y="6"/>
                </a:cubicBezTo>
                <a:cubicBezTo>
                  <a:pt x="0" y="6"/>
                  <a:pt x="0" y="6"/>
                  <a:pt x="0" y="6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3" name="Freeform 79"/>
          <p:cNvSpPr/>
          <p:nvPr/>
        </p:nvSpPr>
        <p:spPr bwMode="auto">
          <a:xfrm>
            <a:off x="503238" y="5748338"/>
            <a:ext cx="76200" cy="30163"/>
          </a:xfrm>
          <a:custGeom>
            <a:avLst/>
            <a:gdLst>
              <a:gd name="T0" fmla="*/ 0 w 30"/>
              <a:gd name="T1" fmla="*/ 11 h 12"/>
              <a:gd name="T2" fmla="*/ 1 w 30"/>
              <a:gd name="T3" fmla="*/ 12 h 12"/>
              <a:gd name="T4" fmla="*/ 1 w 30"/>
              <a:gd name="T5" fmla="*/ 11 h 12"/>
              <a:gd name="T6" fmla="*/ 2 w 30"/>
              <a:gd name="T7" fmla="*/ 11 h 12"/>
              <a:gd name="T8" fmla="*/ 4 w 30"/>
              <a:gd name="T9" fmla="*/ 10 h 12"/>
              <a:gd name="T10" fmla="*/ 4 w 30"/>
              <a:gd name="T11" fmla="*/ 9 h 12"/>
              <a:gd name="T12" fmla="*/ 6 w 30"/>
              <a:gd name="T13" fmla="*/ 9 h 12"/>
              <a:gd name="T14" fmla="*/ 6 w 30"/>
              <a:gd name="T15" fmla="*/ 8 h 12"/>
              <a:gd name="T16" fmla="*/ 7 w 30"/>
              <a:gd name="T17" fmla="*/ 8 h 12"/>
              <a:gd name="T18" fmla="*/ 9 w 30"/>
              <a:gd name="T19" fmla="*/ 7 h 12"/>
              <a:gd name="T20" fmla="*/ 9 w 30"/>
              <a:gd name="T21" fmla="*/ 7 h 12"/>
              <a:gd name="T22" fmla="*/ 9 w 30"/>
              <a:gd name="T23" fmla="*/ 8 h 12"/>
              <a:gd name="T24" fmla="*/ 9 w 30"/>
              <a:gd name="T25" fmla="*/ 8 h 12"/>
              <a:gd name="T26" fmla="*/ 10 w 30"/>
              <a:gd name="T27" fmla="*/ 8 h 12"/>
              <a:gd name="T28" fmla="*/ 12 w 30"/>
              <a:gd name="T29" fmla="*/ 7 h 12"/>
              <a:gd name="T30" fmla="*/ 12 w 30"/>
              <a:gd name="T31" fmla="*/ 7 h 12"/>
              <a:gd name="T32" fmla="*/ 14 w 30"/>
              <a:gd name="T33" fmla="*/ 6 h 12"/>
              <a:gd name="T34" fmla="*/ 14 w 30"/>
              <a:gd name="T35" fmla="*/ 6 h 12"/>
              <a:gd name="T36" fmla="*/ 14 w 30"/>
              <a:gd name="T37" fmla="*/ 6 h 12"/>
              <a:gd name="T38" fmla="*/ 15 w 30"/>
              <a:gd name="T39" fmla="*/ 6 h 12"/>
              <a:gd name="T40" fmla="*/ 16 w 30"/>
              <a:gd name="T41" fmla="*/ 7 h 12"/>
              <a:gd name="T42" fmla="*/ 29 w 30"/>
              <a:gd name="T43" fmla="*/ 1 h 12"/>
              <a:gd name="T44" fmla="*/ 30 w 30"/>
              <a:gd name="T45" fmla="*/ 0 h 12"/>
              <a:gd name="T46" fmla="*/ 29 w 30"/>
              <a:gd name="T47" fmla="*/ 0 h 12"/>
              <a:gd name="T48" fmla="*/ 9 w 30"/>
              <a:gd name="T49" fmla="*/ 3 h 12"/>
              <a:gd name="T50" fmla="*/ 8 w 30"/>
              <a:gd name="T51" fmla="*/ 3 h 12"/>
              <a:gd name="T52" fmla="*/ 8 w 30"/>
              <a:gd name="T53" fmla="*/ 3 h 12"/>
              <a:gd name="T54" fmla="*/ 5 w 30"/>
              <a:gd name="T55" fmla="*/ 5 h 12"/>
              <a:gd name="T56" fmla="*/ 3 w 30"/>
              <a:gd name="T57" fmla="*/ 6 h 12"/>
              <a:gd name="T58" fmla="*/ 4 w 30"/>
              <a:gd name="T59" fmla="*/ 6 h 12"/>
              <a:gd name="T60" fmla="*/ 1 w 30"/>
              <a:gd name="T61" fmla="*/ 8 h 12"/>
              <a:gd name="T62" fmla="*/ 1 w 30"/>
              <a:gd name="T63" fmla="*/ 9 h 12"/>
              <a:gd name="T64" fmla="*/ 1 w 30"/>
              <a:gd name="T65" fmla="*/ 9 h 12"/>
              <a:gd name="T66" fmla="*/ 1 w 30"/>
              <a:gd name="T67" fmla="*/ 10 h 12"/>
              <a:gd name="T68" fmla="*/ 1 w 30"/>
              <a:gd name="T69" fmla="*/ 11 h 12"/>
              <a:gd name="T70" fmla="*/ 0 w 30"/>
              <a:gd name="T71" fmla="*/ 1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" h="12">
                <a:moveTo>
                  <a:pt x="0" y="11"/>
                </a:moveTo>
                <a:cubicBezTo>
                  <a:pt x="0" y="11"/>
                  <a:pt x="0" y="12"/>
                  <a:pt x="1" y="12"/>
                </a:cubicBezTo>
                <a:cubicBezTo>
                  <a:pt x="1" y="12"/>
                  <a:pt x="1" y="12"/>
                  <a:pt x="1" y="11"/>
                </a:cubicBezTo>
                <a:cubicBezTo>
                  <a:pt x="1" y="11"/>
                  <a:pt x="2" y="11"/>
                  <a:pt x="2" y="11"/>
                </a:cubicBezTo>
                <a:cubicBezTo>
                  <a:pt x="3" y="10"/>
                  <a:pt x="3" y="10"/>
                  <a:pt x="4" y="10"/>
                </a:cubicBezTo>
                <a:cubicBezTo>
                  <a:pt x="4" y="10"/>
                  <a:pt x="4" y="9"/>
                  <a:pt x="4" y="9"/>
                </a:cubicBezTo>
                <a:cubicBezTo>
                  <a:pt x="4" y="10"/>
                  <a:pt x="6" y="9"/>
                  <a:pt x="6" y="9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7" y="8"/>
                  <a:pt x="7" y="8"/>
                </a:cubicBezTo>
                <a:cubicBezTo>
                  <a:pt x="7" y="8"/>
                  <a:pt x="8" y="7"/>
                  <a:pt x="9" y="7"/>
                </a:cubicBezTo>
                <a:cubicBezTo>
                  <a:pt x="9" y="8"/>
                  <a:pt x="9" y="8"/>
                  <a:pt x="9" y="7"/>
                </a:cubicBezTo>
                <a:cubicBezTo>
                  <a:pt x="10" y="7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10" y="8"/>
                  <a:pt x="10" y="8"/>
                </a:cubicBezTo>
                <a:cubicBezTo>
                  <a:pt x="10" y="8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3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7"/>
                  <a:pt x="14" y="6"/>
                  <a:pt x="15" y="6"/>
                </a:cubicBezTo>
                <a:cubicBezTo>
                  <a:pt x="15" y="6"/>
                  <a:pt x="15" y="7"/>
                  <a:pt x="16" y="7"/>
                </a:cubicBezTo>
                <a:cubicBezTo>
                  <a:pt x="15" y="7"/>
                  <a:pt x="24" y="5"/>
                  <a:pt x="29" y="1"/>
                </a:cubicBezTo>
                <a:cubicBezTo>
                  <a:pt x="29" y="1"/>
                  <a:pt x="29" y="0"/>
                  <a:pt x="30" y="0"/>
                </a:cubicBezTo>
                <a:cubicBezTo>
                  <a:pt x="30" y="0"/>
                  <a:pt x="29" y="0"/>
                  <a:pt x="29" y="0"/>
                </a:cubicBezTo>
                <a:cubicBezTo>
                  <a:pt x="22" y="0"/>
                  <a:pt x="15" y="1"/>
                  <a:pt x="9" y="3"/>
                </a:cubicBezTo>
                <a:cubicBezTo>
                  <a:pt x="9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5" y="4"/>
                  <a:pt x="5" y="5"/>
                </a:cubicBezTo>
                <a:cubicBezTo>
                  <a:pt x="4" y="5"/>
                  <a:pt x="4" y="5"/>
                  <a:pt x="3" y="6"/>
                </a:cubicBezTo>
                <a:cubicBezTo>
                  <a:pt x="3" y="6"/>
                  <a:pt x="3" y="6"/>
                  <a:pt x="4" y="6"/>
                </a:cubicBezTo>
                <a:cubicBezTo>
                  <a:pt x="4" y="6"/>
                  <a:pt x="1" y="8"/>
                  <a:pt x="1" y="8"/>
                </a:cubicBezTo>
                <a:cubicBezTo>
                  <a:pt x="1" y="8"/>
                  <a:pt x="1" y="8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10"/>
                  <a:pt x="1" y="10"/>
                </a:cubicBezTo>
                <a:cubicBezTo>
                  <a:pt x="1" y="10"/>
                  <a:pt x="1" y="11"/>
                  <a:pt x="1" y="11"/>
                </a:cubicBezTo>
                <a:cubicBezTo>
                  <a:pt x="1" y="11"/>
                  <a:pt x="0" y="11"/>
                  <a:pt x="0" y="11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4" name="Freeform 80"/>
          <p:cNvSpPr/>
          <p:nvPr/>
        </p:nvSpPr>
        <p:spPr bwMode="auto">
          <a:xfrm>
            <a:off x="490538" y="5762626"/>
            <a:ext cx="266700" cy="341313"/>
          </a:xfrm>
          <a:custGeom>
            <a:avLst/>
            <a:gdLst>
              <a:gd name="T0" fmla="*/ 60 w 106"/>
              <a:gd name="T1" fmla="*/ 2 h 136"/>
              <a:gd name="T2" fmla="*/ 57 w 106"/>
              <a:gd name="T3" fmla="*/ 6 h 136"/>
              <a:gd name="T4" fmla="*/ 50 w 106"/>
              <a:gd name="T5" fmla="*/ 1 h 136"/>
              <a:gd name="T6" fmla="*/ 43 w 106"/>
              <a:gd name="T7" fmla="*/ 4 h 136"/>
              <a:gd name="T8" fmla="*/ 37 w 106"/>
              <a:gd name="T9" fmla="*/ 9 h 136"/>
              <a:gd name="T10" fmla="*/ 42 w 106"/>
              <a:gd name="T11" fmla="*/ 16 h 136"/>
              <a:gd name="T12" fmla="*/ 47 w 106"/>
              <a:gd name="T13" fmla="*/ 7 h 136"/>
              <a:gd name="T14" fmla="*/ 50 w 106"/>
              <a:gd name="T15" fmla="*/ 11 h 136"/>
              <a:gd name="T16" fmla="*/ 51 w 106"/>
              <a:gd name="T17" fmla="*/ 12 h 136"/>
              <a:gd name="T18" fmla="*/ 50 w 106"/>
              <a:gd name="T19" fmla="*/ 14 h 136"/>
              <a:gd name="T20" fmla="*/ 43 w 106"/>
              <a:gd name="T21" fmla="*/ 18 h 136"/>
              <a:gd name="T22" fmla="*/ 40 w 106"/>
              <a:gd name="T23" fmla="*/ 17 h 136"/>
              <a:gd name="T24" fmla="*/ 37 w 106"/>
              <a:gd name="T25" fmla="*/ 19 h 136"/>
              <a:gd name="T26" fmla="*/ 35 w 106"/>
              <a:gd name="T27" fmla="*/ 20 h 136"/>
              <a:gd name="T28" fmla="*/ 30 w 106"/>
              <a:gd name="T29" fmla="*/ 24 h 136"/>
              <a:gd name="T30" fmla="*/ 28 w 106"/>
              <a:gd name="T31" fmla="*/ 25 h 136"/>
              <a:gd name="T32" fmla="*/ 27 w 106"/>
              <a:gd name="T33" fmla="*/ 26 h 136"/>
              <a:gd name="T34" fmla="*/ 18 w 106"/>
              <a:gd name="T35" fmla="*/ 39 h 136"/>
              <a:gd name="T36" fmla="*/ 23 w 106"/>
              <a:gd name="T37" fmla="*/ 40 h 136"/>
              <a:gd name="T38" fmla="*/ 27 w 106"/>
              <a:gd name="T39" fmla="*/ 37 h 136"/>
              <a:gd name="T40" fmla="*/ 39 w 106"/>
              <a:gd name="T41" fmla="*/ 31 h 136"/>
              <a:gd name="T42" fmla="*/ 47 w 106"/>
              <a:gd name="T43" fmla="*/ 38 h 136"/>
              <a:gd name="T44" fmla="*/ 46 w 106"/>
              <a:gd name="T45" fmla="*/ 34 h 136"/>
              <a:gd name="T46" fmla="*/ 42 w 106"/>
              <a:gd name="T47" fmla="*/ 29 h 136"/>
              <a:gd name="T48" fmla="*/ 46 w 106"/>
              <a:gd name="T49" fmla="*/ 31 h 136"/>
              <a:gd name="T50" fmla="*/ 52 w 106"/>
              <a:gd name="T51" fmla="*/ 37 h 136"/>
              <a:gd name="T52" fmla="*/ 54 w 106"/>
              <a:gd name="T53" fmla="*/ 37 h 136"/>
              <a:gd name="T54" fmla="*/ 55 w 106"/>
              <a:gd name="T55" fmla="*/ 35 h 136"/>
              <a:gd name="T56" fmla="*/ 59 w 106"/>
              <a:gd name="T57" fmla="*/ 35 h 136"/>
              <a:gd name="T58" fmla="*/ 58 w 106"/>
              <a:gd name="T59" fmla="*/ 38 h 136"/>
              <a:gd name="T60" fmla="*/ 70 w 106"/>
              <a:gd name="T61" fmla="*/ 41 h 136"/>
              <a:gd name="T62" fmla="*/ 58 w 106"/>
              <a:gd name="T63" fmla="*/ 47 h 136"/>
              <a:gd name="T64" fmla="*/ 44 w 106"/>
              <a:gd name="T65" fmla="*/ 47 h 136"/>
              <a:gd name="T66" fmla="*/ 39 w 106"/>
              <a:gd name="T67" fmla="*/ 40 h 136"/>
              <a:gd name="T68" fmla="*/ 16 w 106"/>
              <a:gd name="T69" fmla="*/ 45 h 136"/>
              <a:gd name="T70" fmla="*/ 9 w 106"/>
              <a:gd name="T71" fmla="*/ 51 h 136"/>
              <a:gd name="T72" fmla="*/ 2 w 106"/>
              <a:gd name="T73" fmla="*/ 75 h 136"/>
              <a:gd name="T74" fmla="*/ 29 w 106"/>
              <a:gd name="T75" fmla="*/ 87 h 136"/>
              <a:gd name="T76" fmla="*/ 37 w 106"/>
              <a:gd name="T77" fmla="*/ 91 h 136"/>
              <a:gd name="T78" fmla="*/ 43 w 106"/>
              <a:gd name="T79" fmla="*/ 108 h 136"/>
              <a:gd name="T80" fmla="*/ 45 w 106"/>
              <a:gd name="T81" fmla="*/ 124 h 136"/>
              <a:gd name="T82" fmla="*/ 49 w 106"/>
              <a:gd name="T83" fmla="*/ 135 h 136"/>
              <a:gd name="T84" fmla="*/ 68 w 106"/>
              <a:gd name="T85" fmla="*/ 127 h 136"/>
              <a:gd name="T86" fmla="*/ 81 w 106"/>
              <a:gd name="T87" fmla="*/ 109 h 136"/>
              <a:gd name="T88" fmla="*/ 93 w 106"/>
              <a:gd name="T89" fmla="*/ 78 h 136"/>
              <a:gd name="T90" fmla="*/ 85 w 106"/>
              <a:gd name="T91" fmla="*/ 74 h 136"/>
              <a:gd name="T92" fmla="*/ 68 w 106"/>
              <a:gd name="T93" fmla="*/ 49 h 136"/>
              <a:gd name="T94" fmla="*/ 71 w 106"/>
              <a:gd name="T95" fmla="*/ 50 h 136"/>
              <a:gd name="T96" fmla="*/ 83 w 106"/>
              <a:gd name="T97" fmla="*/ 66 h 136"/>
              <a:gd name="T98" fmla="*/ 98 w 106"/>
              <a:gd name="T99" fmla="*/ 63 h 136"/>
              <a:gd name="T100" fmla="*/ 98 w 106"/>
              <a:gd name="T101" fmla="*/ 52 h 136"/>
              <a:gd name="T102" fmla="*/ 93 w 106"/>
              <a:gd name="T103" fmla="*/ 52 h 136"/>
              <a:gd name="T104" fmla="*/ 87 w 106"/>
              <a:gd name="T105" fmla="*/ 49 h 136"/>
              <a:gd name="T106" fmla="*/ 105 w 106"/>
              <a:gd name="T107" fmla="*/ 4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6" h="136">
                <a:moveTo>
                  <a:pt x="62" y="0"/>
                </a:moveTo>
                <a:cubicBezTo>
                  <a:pt x="62" y="0"/>
                  <a:pt x="62" y="0"/>
                  <a:pt x="62" y="0"/>
                </a:cubicBezTo>
                <a:cubicBezTo>
                  <a:pt x="62" y="0"/>
                  <a:pt x="61" y="0"/>
                  <a:pt x="61" y="1"/>
                </a:cubicBezTo>
                <a:cubicBezTo>
                  <a:pt x="61" y="1"/>
                  <a:pt x="61" y="1"/>
                  <a:pt x="61" y="1"/>
                </a:cubicBezTo>
                <a:cubicBezTo>
                  <a:pt x="60" y="1"/>
                  <a:pt x="60" y="2"/>
                  <a:pt x="60" y="2"/>
                </a:cubicBezTo>
                <a:cubicBezTo>
                  <a:pt x="60" y="2"/>
                  <a:pt x="59" y="3"/>
                  <a:pt x="59" y="3"/>
                </a:cubicBezTo>
                <a:cubicBezTo>
                  <a:pt x="59" y="3"/>
                  <a:pt x="59" y="3"/>
                  <a:pt x="59" y="3"/>
                </a:cubicBezTo>
                <a:cubicBezTo>
                  <a:pt x="59" y="3"/>
                  <a:pt x="59" y="3"/>
                  <a:pt x="58" y="3"/>
                </a:cubicBezTo>
                <a:cubicBezTo>
                  <a:pt x="58" y="3"/>
                  <a:pt x="57" y="4"/>
                  <a:pt x="57" y="4"/>
                </a:cubicBezTo>
                <a:cubicBezTo>
                  <a:pt x="57" y="4"/>
                  <a:pt x="56" y="6"/>
                  <a:pt x="57" y="6"/>
                </a:cubicBezTo>
                <a:cubicBezTo>
                  <a:pt x="57" y="6"/>
                  <a:pt x="57" y="6"/>
                  <a:pt x="56" y="6"/>
                </a:cubicBezTo>
                <a:cubicBezTo>
                  <a:pt x="56" y="6"/>
                  <a:pt x="55" y="6"/>
                  <a:pt x="55" y="5"/>
                </a:cubicBezTo>
                <a:cubicBezTo>
                  <a:pt x="54" y="5"/>
                  <a:pt x="56" y="4"/>
                  <a:pt x="56" y="3"/>
                </a:cubicBezTo>
                <a:cubicBezTo>
                  <a:pt x="56" y="3"/>
                  <a:pt x="53" y="2"/>
                  <a:pt x="52" y="1"/>
                </a:cubicBezTo>
                <a:cubicBezTo>
                  <a:pt x="51" y="1"/>
                  <a:pt x="50" y="1"/>
                  <a:pt x="50" y="1"/>
                </a:cubicBezTo>
                <a:cubicBezTo>
                  <a:pt x="50" y="1"/>
                  <a:pt x="50" y="1"/>
                  <a:pt x="50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0"/>
                  <a:pt x="48" y="0"/>
                  <a:pt x="47" y="0"/>
                </a:cubicBezTo>
                <a:cubicBezTo>
                  <a:pt x="45" y="1"/>
                  <a:pt x="44" y="3"/>
                  <a:pt x="44" y="3"/>
                </a:cubicBezTo>
                <a:cubicBezTo>
                  <a:pt x="44" y="3"/>
                  <a:pt x="43" y="3"/>
                  <a:pt x="43" y="4"/>
                </a:cubicBezTo>
                <a:cubicBezTo>
                  <a:pt x="43" y="4"/>
                  <a:pt x="42" y="4"/>
                  <a:pt x="42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1" y="5"/>
                  <a:pt x="41" y="6"/>
                </a:cubicBezTo>
                <a:cubicBezTo>
                  <a:pt x="41" y="6"/>
                  <a:pt x="40" y="8"/>
                  <a:pt x="37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6" y="9"/>
                  <a:pt x="35" y="10"/>
                  <a:pt x="36" y="11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6"/>
                  <a:pt x="36" y="16"/>
                  <a:pt x="41" y="14"/>
                </a:cubicBezTo>
                <a:cubicBezTo>
                  <a:pt x="41" y="14"/>
                  <a:pt x="42" y="15"/>
                  <a:pt x="42" y="15"/>
                </a:cubicBezTo>
                <a:cubicBezTo>
                  <a:pt x="42" y="15"/>
                  <a:pt x="42" y="16"/>
                  <a:pt x="42" y="16"/>
                </a:cubicBezTo>
                <a:cubicBezTo>
                  <a:pt x="42" y="16"/>
                  <a:pt x="45" y="16"/>
                  <a:pt x="45" y="15"/>
                </a:cubicBezTo>
                <a:cubicBezTo>
                  <a:pt x="45" y="15"/>
                  <a:pt x="45" y="14"/>
                  <a:pt x="45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5" y="12"/>
                  <a:pt x="46" y="11"/>
                  <a:pt x="45" y="11"/>
                </a:cubicBezTo>
                <a:cubicBezTo>
                  <a:pt x="45" y="10"/>
                  <a:pt x="47" y="8"/>
                  <a:pt x="47" y="7"/>
                </a:cubicBezTo>
                <a:cubicBezTo>
                  <a:pt x="47" y="7"/>
                  <a:pt x="49" y="5"/>
                  <a:pt x="49" y="6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7"/>
                  <a:pt x="49" y="7"/>
                  <a:pt x="48" y="8"/>
                </a:cubicBezTo>
                <a:cubicBezTo>
                  <a:pt x="48" y="8"/>
                  <a:pt x="48" y="9"/>
                  <a:pt x="48" y="10"/>
                </a:cubicBezTo>
                <a:cubicBezTo>
                  <a:pt x="48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3" y="11"/>
                  <a:pt x="54" y="11"/>
                </a:cubicBezTo>
                <a:cubicBezTo>
                  <a:pt x="54" y="11"/>
                  <a:pt x="54" y="11"/>
                  <a:pt x="54" y="11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2" y="12"/>
                  <a:pt x="51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3"/>
                  <a:pt x="51" y="14"/>
                  <a:pt x="51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14"/>
                  <a:pt x="50" y="14"/>
                  <a:pt x="49" y="14"/>
                </a:cubicBezTo>
                <a:cubicBezTo>
                  <a:pt x="49" y="14"/>
                  <a:pt x="49" y="16"/>
                  <a:pt x="49" y="16"/>
                </a:cubicBezTo>
                <a:cubicBezTo>
                  <a:pt x="49" y="17"/>
                  <a:pt x="48" y="18"/>
                  <a:pt x="48" y="18"/>
                </a:cubicBezTo>
                <a:cubicBezTo>
                  <a:pt x="47" y="18"/>
                  <a:pt x="45" y="18"/>
                  <a:pt x="45" y="19"/>
                </a:cubicBezTo>
                <a:cubicBezTo>
                  <a:pt x="44" y="19"/>
                  <a:pt x="44" y="19"/>
                  <a:pt x="43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3" y="18"/>
                  <a:pt x="41" y="18"/>
                  <a:pt x="41" y="19"/>
                </a:cubicBezTo>
                <a:cubicBezTo>
                  <a:pt x="41" y="19"/>
                  <a:pt x="41" y="18"/>
                  <a:pt x="41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18"/>
                  <a:pt x="40" y="18"/>
                  <a:pt x="40" y="17"/>
                </a:cubicBezTo>
                <a:cubicBezTo>
                  <a:pt x="39" y="17"/>
                  <a:pt x="40" y="17"/>
                  <a:pt x="40" y="16"/>
                </a:cubicBezTo>
                <a:cubicBezTo>
                  <a:pt x="39" y="16"/>
                  <a:pt x="37" y="16"/>
                  <a:pt x="39" y="17"/>
                </a:cubicBezTo>
                <a:cubicBezTo>
                  <a:pt x="39" y="17"/>
                  <a:pt x="39" y="17"/>
                  <a:pt x="39" y="18"/>
                </a:cubicBezTo>
                <a:cubicBezTo>
                  <a:pt x="39" y="19"/>
                  <a:pt x="37" y="19"/>
                  <a:pt x="37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9"/>
                  <a:pt x="37" y="19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4" y="21"/>
                  <a:pt x="34" y="21"/>
                  <a:pt x="33" y="22"/>
                </a:cubicBezTo>
                <a:cubicBezTo>
                  <a:pt x="32" y="22"/>
                  <a:pt x="32" y="22"/>
                  <a:pt x="32" y="23"/>
                </a:cubicBezTo>
                <a:cubicBezTo>
                  <a:pt x="31" y="23"/>
                  <a:pt x="31" y="23"/>
                  <a:pt x="30" y="23"/>
                </a:cubicBezTo>
                <a:cubicBezTo>
                  <a:pt x="30" y="23"/>
                  <a:pt x="30" y="24"/>
                  <a:pt x="30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8" y="23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5"/>
                  <a:pt x="28" y="25"/>
                  <a:pt x="28" y="25"/>
                </a:cubicBezTo>
                <a:cubicBezTo>
                  <a:pt x="27" y="25"/>
                  <a:pt x="27" y="25"/>
                  <a:pt x="26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5"/>
                  <a:pt x="25" y="25"/>
                  <a:pt x="25" y="25"/>
                </a:cubicBezTo>
                <a:cubicBezTo>
                  <a:pt x="26" y="26"/>
                  <a:pt x="26" y="26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7"/>
                  <a:pt x="27" y="27"/>
                  <a:pt x="27" y="27"/>
                </a:cubicBezTo>
                <a:cubicBezTo>
                  <a:pt x="30" y="29"/>
                  <a:pt x="23" y="29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17" y="29"/>
                  <a:pt x="17" y="29"/>
                  <a:pt x="18" y="37"/>
                </a:cubicBezTo>
                <a:cubicBezTo>
                  <a:pt x="18" y="38"/>
                  <a:pt x="18" y="39"/>
                  <a:pt x="18" y="39"/>
                </a:cubicBezTo>
                <a:cubicBezTo>
                  <a:pt x="18" y="40"/>
                  <a:pt x="19" y="39"/>
                  <a:pt x="19" y="39"/>
                </a:cubicBezTo>
                <a:cubicBezTo>
                  <a:pt x="19" y="39"/>
                  <a:pt x="19" y="39"/>
                  <a:pt x="20" y="40"/>
                </a:cubicBezTo>
                <a:cubicBezTo>
                  <a:pt x="20" y="40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3" y="40"/>
                </a:cubicBezTo>
                <a:cubicBezTo>
                  <a:pt x="23" y="40"/>
                  <a:pt x="24" y="41"/>
                  <a:pt x="25" y="40"/>
                </a:cubicBezTo>
                <a:cubicBezTo>
                  <a:pt x="25" y="40"/>
                  <a:pt x="25" y="39"/>
                  <a:pt x="26" y="39"/>
                </a:cubicBezTo>
                <a:cubicBezTo>
                  <a:pt x="26" y="39"/>
                  <a:pt x="26" y="39"/>
                  <a:pt x="27" y="39"/>
                </a:cubicBezTo>
                <a:cubicBezTo>
                  <a:pt x="27" y="39"/>
                  <a:pt x="27" y="39"/>
                  <a:pt x="27" y="38"/>
                </a:cubicBezTo>
                <a:cubicBezTo>
                  <a:pt x="27" y="38"/>
                  <a:pt x="27" y="38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30" y="35"/>
                  <a:pt x="32" y="34"/>
                </a:cubicBezTo>
                <a:cubicBezTo>
                  <a:pt x="32" y="33"/>
                  <a:pt x="32" y="32"/>
                  <a:pt x="33" y="32"/>
                </a:cubicBezTo>
                <a:cubicBezTo>
                  <a:pt x="34" y="31"/>
                  <a:pt x="38" y="30"/>
                  <a:pt x="39" y="30"/>
                </a:cubicBezTo>
                <a:cubicBezTo>
                  <a:pt x="39" y="30"/>
                  <a:pt x="39" y="31"/>
                  <a:pt x="39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1" y="33"/>
                  <a:pt x="45" y="35"/>
                  <a:pt x="45" y="36"/>
                </a:cubicBezTo>
                <a:cubicBezTo>
                  <a:pt x="45" y="36"/>
                  <a:pt x="46" y="36"/>
                  <a:pt x="47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9"/>
                  <a:pt x="46" y="39"/>
                  <a:pt x="46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8" y="38"/>
                  <a:pt x="48" y="38"/>
                  <a:pt x="48" y="38"/>
                </a:cubicBezTo>
                <a:cubicBezTo>
                  <a:pt x="48" y="38"/>
                  <a:pt x="48" y="38"/>
                  <a:pt x="46" y="34"/>
                </a:cubicBezTo>
                <a:cubicBezTo>
                  <a:pt x="46" y="34"/>
                  <a:pt x="45" y="34"/>
                  <a:pt x="45" y="34"/>
                </a:cubicBezTo>
                <a:cubicBezTo>
                  <a:pt x="45" y="34"/>
                  <a:pt x="45" y="33"/>
                  <a:pt x="44" y="33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0"/>
                  <a:pt x="42" y="29"/>
                  <a:pt x="42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3" y="29"/>
                  <a:pt x="43" y="29"/>
                  <a:pt x="43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30"/>
                  <a:pt x="45" y="30"/>
                </a:cubicBezTo>
                <a:cubicBezTo>
                  <a:pt x="45" y="30"/>
                  <a:pt x="45" y="31"/>
                  <a:pt x="46" y="31"/>
                </a:cubicBezTo>
                <a:cubicBezTo>
                  <a:pt x="47" y="32"/>
                  <a:pt x="47" y="32"/>
                  <a:pt x="51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7"/>
                  <a:pt x="51" y="37"/>
                  <a:pt x="51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3" y="37"/>
                  <a:pt x="53" y="38"/>
                  <a:pt x="54" y="38"/>
                </a:cubicBezTo>
                <a:cubicBezTo>
                  <a:pt x="54" y="38"/>
                  <a:pt x="54" y="37"/>
                  <a:pt x="54" y="37"/>
                </a:cubicBezTo>
                <a:cubicBezTo>
                  <a:pt x="54" y="37"/>
                  <a:pt x="54" y="37"/>
                  <a:pt x="54" y="37"/>
                </a:cubicBezTo>
                <a:cubicBezTo>
                  <a:pt x="55" y="37"/>
                  <a:pt x="54" y="36"/>
                  <a:pt x="54" y="36"/>
                </a:cubicBezTo>
                <a:cubicBezTo>
                  <a:pt x="54" y="36"/>
                  <a:pt x="54" y="36"/>
                  <a:pt x="54" y="36"/>
                </a:cubicBezTo>
                <a:cubicBezTo>
                  <a:pt x="54" y="35"/>
                  <a:pt x="54" y="35"/>
                  <a:pt x="55" y="36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5"/>
                  <a:pt x="55" y="35"/>
                  <a:pt x="55" y="35"/>
                </a:cubicBezTo>
                <a:cubicBezTo>
                  <a:pt x="55" y="35"/>
                  <a:pt x="56" y="35"/>
                  <a:pt x="56" y="35"/>
                </a:cubicBezTo>
                <a:cubicBezTo>
                  <a:pt x="57" y="35"/>
                  <a:pt x="57" y="35"/>
                  <a:pt x="58" y="35"/>
                </a:cubicBezTo>
                <a:cubicBezTo>
                  <a:pt x="58" y="35"/>
                  <a:pt x="58" y="35"/>
                  <a:pt x="58" y="35"/>
                </a:cubicBezTo>
                <a:cubicBezTo>
                  <a:pt x="58" y="35"/>
                  <a:pt x="58" y="35"/>
                  <a:pt x="59" y="35"/>
                </a:cubicBezTo>
                <a:cubicBezTo>
                  <a:pt x="59" y="35"/>
                  <a:pt x="59" y="35"/>
                  <a:pt x="59" y="35"/>
                </a:cubicBezTo>
                <a:cubicBezTo>
                  <a:pt x="59" y="35"/>
                  <a:pt x="59" y="35"/>
                  <a:pt x="59" y="35"/>
                </a:cubicBezTo>
                <a:cubicBezTo>
                  <a:pt x="59" y="35"/>
                  <a:pt x="58" y="35"/>
                  <a:pt x="58" y="35"/>
                </a:cubicBezTo>
                <a:cubicBezTo>
                  <a:pt x="58" y="35"/>
                  <a:pt x="58" y="35"/>
                  <a:pt x="58" y="35"/>
                </a:cubicBezTo>
                <a:cubicBezTo>
                  <a:pt x="58" y="35"/>
                  <a:pt x="58" y="36"/>
                  <a:pt x="58" y="36"/>
                </a:cubicBezTo>
                <a:cubicBezTo>
                  <a:pt x="58" y="37"/>
                  <a:pt x="59" y="37"/>
                  <a:pt x="58" y="38"/>
                </a:cubicBezTo>
                <a:cubicBezTo>
                  <a:pt x="58" y="38"/>
                  <a:pt x="58" y="38"/>
                  <a:pt x="58" y="38"/>
                </a:cubicBezTo>
                <a:cubicBezTo>
                  <a:pt x="59" y="38"/>
                  <a:pt x="59" y="38"/>
                  <a:pt x="59" y="39"/>
                </a:cubicBezTo>
                <a:cubicBezTo>
                  <a:pt x="60" y="39"/>
                  <a:pt x="60" y="39"/>
                  <a:pt x="60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1"/>
                  <a:pt x="67" y="41"/>
                  <a:pt x="70" y="41"/>
                </a:cubicBezTo>
                <a:cubicBezTo>
                  <a:pt x="70" y="41"/>
                  <a:pt x="70" y="41"/>
                  <a:pt x="70" y="42"/>
                </a:cubicBezTo>
                <a:cubicBezTo>
                  <a:pt x="70" y="43"/>
                  <a:pt x="71" y="45"/>
                  <a:pt x="69" y="47"/>
                </a:cubicBezTo>
                <a:cubicBezTo>
                  <a:pt x="69" y="47"/>
                  <a:pt x="63" y="47"/>
                  <a:pt x="60" y="47"/>
                </a:cubicBezTo>
                <a:cubicBezTo>
                  <a:pt x="59" y="48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7" y="47"/>
                  <a:pt x="57" y="47"/>
                  <a:pt x="57" y="47"/>
                </a:cubicBezTo>
                <a:cubicBezTo>
                  <a:pt x="56" y="47"/>
                  <a:pt x="55" y="45"/>
                  <a:pt x="53" y="46"/>
                </a:cubicBezTo>
                <a:cubicBezTo>
                  <a:pt x="53" y="47"/>
                  <a:pt x="52" y="47"/>
                  <a:pt x="52" y="48"/>
                </a:cubicBezTo>
                <a:cubicBezTo>
                  <a:pt x="53" y="52"/>
                  <a:pt x="45" y="47"/>
                  <a:pt x="44" y="47"/>
                </a:cubicBezTo>
                <a:cubicBezTo>
                  <a:pt x="43" y="46"/>
                  <a:pt x="40" y="45"/>
                  <a:pt x="40" y="45"/>
                </a:cubicBezTo>
                <a:cubicBezTo>
                  <a:pt x="40" y="45"/>
                  <a:pt x="40" y="45"/>
                  <a:pt x="40" y="44"/>
                </a:cubicBezTo>
                <a:cubicBezTo>
                  <a:pt x="41" y="43"/>
                  <a:pt x="41" y="43"/>
                  <a:pt x="41" y="43"/>
                </a:cubicBezTo>
                <a:cubicBezTo>
                  <a:pt x="40" y="41"/>
                  <a:pt x="40" y="41"/>
                  <a:pt x="40" y="41"/>
                </a:cubicBezTo>
                <a:cubicBezTo>
                  <a:pt x="40" y="40"/>
                  <a:pt x="39" y="40"/>
                  <a:pt x="39" y="40"/>
                </a:cubicBezTo>
                <a:cubicBezTo>
                  <a:pt x="28" y="41"/>
                  <a:pt x="26" y="41"/>
                  <a:pt x="24" y="42"/>
                </a:cubicBezTo>
                <a:cubicBezTo>
                  <a:pt x="24" y="42"/>
                  <a:pt x="23" y="43"/>
                  <a:pt x="23" y="42"/>
                </a:cubicBezTo>
                <a:cubicBezTo>
                  <a:pt x="22" y="42"/>
                  <a:pt x="22" y="42"/>
                  <a:pt x="21" y="42"/>
                </a:cubicBezTo>
                <a:cubicBezTo>
                  <a:pt x="21" y="42"/>
                  <a:pt x="20" y="42"/>
                  <a:pt x="19" y="42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5"/>
                  <a:pt x="15" y="46"/>
                  <a:pt x="15" y="46"/>
                </a:cubicBezTo>
                <a:cubicBezTo>
                  <a:pt x="14" y="47"/>
                  <a:pt x="14" y="48"/>
                  <a:pt x="14" y="48"/>
                </a:cubicBezTo>
                <a:cubicBezTo>
                  <a:pt x="14" y="49"/>
                  <a:pt x="11" y="51"/>
                  <a:pt x="9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8" y="52"/>
                  <a:pt x="8" y="52"/>
                  <a:pt x="4" y="57"/>
                </a:cubicBezTo>
                <a:cubicBezTo>
                  <a:pt x="2" y="60"/>
                  <a:pt x="2" y="60"/>
                  <a:pt x="2" y="61"/>
                </a:cubicBezTo>
                <a:cubicBezTo>
                  <a:pt x="2" y="62"/>
                  <a:pt x="3" y="62"/>
                  <a:pt x="3" y="65"/>
                </a:cubicBezTo>
                <a:cubicBezTo>
                  <a:pt x="2" y="65"/>
                  <a:pt x="1" y="71"/>
                  <a:pt x="1" y="71"/>
                </a:cubicBezTo>
                <a:cubicBezTo>
                  <a:pt x="0" y="72"/>
                  <a:pt x="2" y="75"/>
                  <a:pt x="2" y="75"/>
                </a:cubicBezTo>
                <a:cubicBezTo>
                  <a:pt x="2" y="75"/>
                  <a:pt x="2" y="76"/>
                  <a:pt x="2" y="76"/>
                </a:cubicBezTo>
                <a:cubicBezTo>
                  <a:pt x="2" y="76"/>
                  <a:pt x="3" y="80"/>
                  <a:pt x="4" y="82"/>
                </a:cubicBezTo>
                <a:cubicBezTo>
                  <a:pt x="4" y="83"/>
                  <a:pt x="10" y="88"/>
                  <a:pt x="11" y="88"/>
                </a:cubicBezTo>
                <a:cubicBezTo>
                  <a:pt x="14" y="89"/>
                  <a:pt x="20" y="90"/>
                  <a:pt x="20" y="90"/>
                </a:cubicBezTo>
                <a:cubicBezTo>
                  <a:pt x="23" y="90"/>
                  <a:pt x="26" y="87"/>
                  <a:pt x="29" y="87"/>
                </a:cubicBezTo>
                <a:cubicBezTo>
                  <a:pt x="29" y="87"/>
                  <a:pt x="31" y="88"/>
                  <a:pt x="31" y="90"/>
                </a:cubicBezTo>
                <a:cubicBezTo>
                  <a:pt x="31" y="91"/>
                  <a:pt x="34" y="91"/>
                  <a:pt x="35" y="90"/>
                </a:cubicBezTo>
                <a:cubicBezTo>
                  <a:pt x="36" y="90"/>
                  <a:pt x="36" y="90"/>
                  <a:pt x="37" y="91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91"/>
                  <a:pt x="38" y="91"/>
                  <a:pt x="38" y="91"/>
                </a:cubicBezTo>
                <a:cubicBezTo>
                  <a:pt x="38" y="92"/>
                  <a:pt x="38" y="97"/>
                  <a:pt x="37" y="98"/>
                </a:cubicBezTo>
                <a:cubicBezTo>
                  <a:pt x="37" y="98"/>
                  <a:pt x="37" y="98"/>
                  <a:pt x="37" y="98"/>
                </a:cubicBezTo>
                <a:cubicBezTo>
                  <a:pt x="38" y="101"/>
                  <a:pt x="40" y="102"/>
                  <a:pt x="40" y="102"/>
                </a:cubicBezTo>
                <a:cubicBezTo>
                  <a:pt x="41" y="102"/>
                  <a:pt x="43" y="106"/>
                  <a:pt x="43" y="108"/>
                </a:cubicBezTo>
                <a:cubicBezTo>
                  <a:pt x="43" y="110"/>
                  <a:pt x="43" y="110"/>
                  <a:pt x="43" y="110"/>
                </a:cubicBezTo>
                <a:cubicBezTo>
                  <a:pt x="45" y="112"/>
                  <a:pt x="44" y="113"/>
                  <a:pt x="43" y="113"/>
                </a:cubicBezTo>
                <a:cubicBezTo>
                  <a:pt x="43" y="113"/>
                  <a:pt x="41" y="118"/>
                  <a:pt x="41" y="118"/>
                </a:cubicBezTo>
                <a:cubicBezTo>
                  <a:pt x="41" y="119"/>
                  <a:pt x="42" y="120"/>
                  <a:pt x="42" y="120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46" y="126"/>
                  <a:pt x="45" y="127"/>
                  <a:pt x="45" y="128"/>
                </a:cubicBezTo>
                <a:cubicBezTo>
                  <a:pt x="46" y="129"/>
                  <a:pt x="46" y="130"/>
                  <a:pt x="47" y="130"/>
                </a:cubicBezTo>
                <a:cubicBezTo>
                  <a:pt x="47" y="131"/>
                  <a:pt x="50" y="134"/>
                  <a:pt x="49" y="135"/>
                </a:cubicBezTo>
                <a:cubicBezTo>
                  <a:pt x="49" y="135"/>
                  <a:pt x="49" y="135"/>
                  <a:pt x="49" y="135"/>
                </a:cubicBezTo>
                <a:cubicBezTo>
                  <a:pt x="49" y="136"/>
                  <a:pt x="52" y="136"/>
                  <a:pt x="53" y="136"/>
                </a:cubicBezTo>
                <a:cubicBezTo>
                  <a:pt x="54" y="135"/>
                  <a:pt x="57" y="135"/>
                  <a:pt x="59" y="135"/>
                </a:cubicBezTo>
                <a:cubicBezTo>
                  <a:pt x="60" y="135"/>
                  <a:pt x="69" y="129"/>
                  <a:pt x="68" y="127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9" y="125"/>
                  <a:pt x="72" y="124"/>
                  <a:pt x="72" y="124"/>
                </a:cubicBezTo>
                <a:cubicBezTo>
                  <a:pt x="72" y="124"/>
                  <a:pt x="72" y="124"/>
                  <a:pt x="72" y="124"/>
                </a:cubicBezTo>
                <a:cubicBezTo>
                  <a:pt x="73" y="123"/>
                  <a:pt x="73" y="119"/>
                  <a:pt x="75" y="118"/>
                </a:cubicBezTo>
                <a:cubicBezTo>
                  <a:pt x="76" y="117"/>
                  <a:pt x="77" y="116"/>
                  <a:pt x="79" y="115"/>
                </a:cubicBezTo>
                <a:cubicBezTo>
                  <a:pt x="81" y="114"/>
                  <a:pt x="81" y="113"/>
                  <a:pt x="81" y="109"/>
                </a:cubicBezTo>
                <a:cubicBezTo>
                  <a:pt x="81" y="105"/>
                  <a:pt x="80" y="102"/>
                  <a:pt x="80" y="101"/>
                </a:cubicBezTo>
                <a:cubicBezTo>
                  <a:pt x="80" y="100"/>
                  <a:pt x="80" y="100"/>
                  <a:pt x="80" y="99"/>
                </a:cubicBezTo>
                <a:cubicBezTo>
                  <a:pt x="81" y="97"/>
                  <a:pt x="88" y="88"/>
                  <a:pt x="89" y="87"/>
                </a:cubicBezTo>
                <a:cubicBezTo>
                  <a:pt x="89" y="87"/>
                  <a:pt x="89" y="87"/>
                  <a:pt x="89" y="87"/>
                </a:cubicBezTo>
                <a:cubicBezTo>
                  <a:pt x="91" y="85"/>
                  <a:pt x="92" y="81"/>
                  <a:pt x="93" y="78"/>
                </a:cubicBezTo>
                <a:cubicBezTo>
                  <a:pt x="93" y="78"/>
                  <a:pt x="93" y="77"/>
                  <a:pt x="94" y="76"/>
                </a:cubicBezTo>
                <a:cubicBezTo>
                  <a:pt x="94" y="76"/>
                  <a:pt x="94" y="76"/>
                  <a:pt x="94" y="75"/>
                </a:cubicBezTo>
                <a:cubicBezTo>
                  <a:pt x="94" y="75"/>
                  <a:pt x="94" y="74"/>
                  <a:pt x="91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88" y="74"/>
                  <a:pt x="86" y="74"/>
                  <a:pt x="85" y="74"/>
                </a:cubicBezTo>
                <a:cubicBezTo>
                  <a:pt x="85" y="74"/>
                  <a:pt x="85" y="73"/>
                  <a:pt x="84" y="73"/>
                </a:cubicBezTo>
                <a:cubicBezTo>
                  <a:pt x="84" y="72"/>
                  <a:pt x="84" y="72"/>
                  <a:pt x="84" y="71"/>
                </a:cubicBezTo>
                <a:cubicBezTo>
                  <a:pt x="81" y="69"/>
                  <a:pt x="77" y="68"/>
                  <a:pt x="76" y="62"/>
                </a:cubicBezTo>
                <a:cubicBezTo>
                  <a:pt x="76" y="61"/>
                  <a:pt x="69" y="52"/>
                  <a:pt x="68" y="50"/>
                </a:cubicBezTo>
                <a:cubicBezTo>
                  <a:pt x="68" y="50"/>
                  <a:pt x="68" y="49"/>
                  <a:pt x="68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50"/>
                  <a:pt x="69" y="51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1"/>
                  <a:pt x="70" y="50"/>
                </a:cubicBezTo>
                <a:cubicBezTo>
                  <a:pt x="70" y="50"/>
                  <a:pt x="71" y="50"/>
                  <a:pt x="71" y="50"/>
                </a:cubicBezTo>
                <a:cubicBezTo>
                  <a:pt x="71" y="51"/>
                  <a:pt x="71" y="51"/>
                  <a:pt x="71" y="52"/>
                </a:cubicBezTo>
                <a:cubicBezTo>
                  <a:pt x="72" y="53"/>
                  <a:pt x="73" y="54"/>
                  <a:pt x="74" y="55"/>
                </a:cubicBezTo>
                <a:cubicBezTo>
                  <a:pt x="74" y="56"/>
                  <a:pt x="75" y="56"/>
                  <a:pt x="76" y="57"/>
                </a:cubicBezTo>
                <a:cubicBezTo>
                  <a:pt x="77" y="57"/>
                  <a:pt x="77" y="58"/>
                  <a:pt x="78" y="60"/>
                </a:cubicBezTo>
                <a:cubicBezTo>
                  <a:pt x="78" y="63"/>
                  <a:pt x="81" y="64"/>
                  <a:pt x="83" y="66"/>
                </a:cubicBezTo>
                <a:cubicBezTo>
                  <a:pt x="83" y="68"/>
                  <a:pt x="86" y="71"/>
                  <a:pt x="86" y="71"/>
                </a:cubicBezTo>
                <a:cubicBezTo>
                  <a:pt x="88" y="71"/>
                  <a:pt x="89" y="69"/>
                  <a:pt x="90" y="69"/>
                </a:cubicBezTo>
                <a:cubicBezTo>
                  <a:pt x="90" y="69"/>
                  <a:pt x="90" y="69"/>
                  <a:pt x="90" y="69"/>
                </a:cubicBezTo>
                <a:cubicBezTo>
                  <a:pt x="91" y="68"/>
                  <a:pt x="91" y="68"/>
                  <a:pt x="91" y="68"/>
                </a:cubicBezTo>
                <a:cubicBezTo>
                  <a:pt x="98" y="66"/>
                  <a:pt x="98" y="66"/>
                  <a:pt x="98" y="63"/>
                </a:cubicBezTo>
                <a:cubicBezTo>
                  <a:pt x="98" y="63"/>
                  <a:pt x="98" y="62"/>
                  <a:pt x="98" y="62"/>
                </a:cubicBezTo>
                <a:cubicBezTo>
                  <a:pt x="98" y="61"/>
                  <a:pt x="98" y="60"/>
                  <a:pt x="98" y="58"/>
                </a:cubicBezTo>
                <a:cubicBezTo>
                  <a:pt x="98" y="58"/>
                  <a:pt x="98" y="58"/>
                  <a:pt x="98" y="58"/>
                </a:cubicBezTo>
                <a:cubicBezTo>
                  <a:pt x="98" y="56"/>
                  <a:pt x="98" y="53"/>
                  <a:pt x="99" y="53"/>
                </a:cubicBezTo>
                <a:cubicBezTo>
                  <a:pt x="99" y="53"/>
                  <a:pt x="98" y="52"/>
                  <a:pt x="98" y="52"/>
                </a:cubicBezTo>
                <a:cubicBezTo>
                  <a:pt x="98" y="52"/>
                  <a:pt x="98" y="52"/>
                  <a:pt x="98" y="52"/>
                </a:cubicBezTo>
                <a:cubicBezTo>
                  <a:pt x="97" y="52"/>
                  <a:pt x="96" y="52"/>
                  <a:pt x="96" y="52"/>
                </a:cubicBezTo>
                <a:cubicBezTo>
                  <a:pt x="96" y="52"/>
                  <a:pt x="96" y="51"/>
                  <a:pt x="95" y="51"/>
                </a:cubicBezTo>
                <a:cubicBezTo>
                  <a:pt x="95" y="51"/>
                  <a:pt x="95" y="51"/>
                  <a:pt x="94" y="51"/>
                </a:cubicBezTo>
                <a:cubicBezTo>
                  <a:pt x="94" y="51"/>
                  <a:pt x="93" y="52"/>
                  <a:pt x="93" y="52"/>
                </a:cubicBezTo>
                <a:cubicBezTo>
                  <a:pt x="93" y="52"/>
                  <a:pt x="93" y="52"/>
                  <a:pt x="93" y="52"/>
                </a:cubicBezTo>
                <a:cubicBezTo>
                  <a:pt x="93" y="52"/>
                  <a:pt x="93" y="53"/>
                  <a:pt x="92" y="53"/>
                </a:cubicBezTo>
                <a:cubicBezTo>
                  <a:pt x="91" y="53"/>
                  <a:pt x="92" y="53"/>
                  <a:pt x="91" y="53"/>
                </a:cubicBezTo>
                <a:cubicBezTo>
                  <a:pt x="90" y="53"/>
                  <a:pt x="90" y="53"/>
                  <a:pt x="87" y="50"/>
                </a:cubicBezTo>
                <a:cubicBezTo>
                  <a:pt x="87" y="49"/>
                  <a:pt x="87" y="49"/>
                  <a:pt x="87" y="49"/>
                </a:cubicBezTo>
                <a:cubicBezTo>
                  <a:pt x="86" y="47"/>
                  <a:pt x="92" y="47"/>
                  <a:pt x="91" y="49"/>
                </a:cubicBezTo>
                <a:cubicBezTo>
                  <a:pt x="91" y="49"/>
                  <a:pt x="92" y="49"/>
                  <a:pt x="92" y="49"/>
                </a:cubicBezTo>
                <a:cubicBezTo>
                  <a:pt x="92" y="49"/>
                  <a:pt x="92" y="49"/>
                  <a:pt x="92" y="49"/>
                </a:cubicBezTo>
                <a:cubicBezTo>
                  <a:pt x="92" y="49"/>
                  <a:pt x="93" y="49"/>
                  <a:pt x="93" y="49"/>
                </a:cubicBezTo>
                <a:cubicBezTo>
                  <a:pt x="98" y="47"/>
                  <a:pt x="98" y="47"/>
                  <a:pt x="105" y="46"/>
                </a:cubicBezTo>
                <a:cubicBezTo>
                  <a:pt x="105" y="46"/>
                  <a:pt x="105" y="46"/>
                  <a:pt x="106" y="46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99" y="25"/>
                  <a:pt x="83" y="8"/>
                  <a:pt x="62" y="0"/>
                </a:cubicBez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5" name="Freeform 81"/>
          <p:cNvSpPr/>
          <p:nvPr/>
        </p:nvSpPr>
        <p:spPr bwMode="auto">
          <a:xfrm>
            <a:off x="11299826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6" name="Freeform 82"/>
          <p:cNvSpPr/>
          <p:nvPr/>
        </p:nvSpPr>
        <p:spPr bwMode="auto">
          <a:xfrm>
            <a:off x="11430001" y="4808538"/>
            <a:ext cx="512763" cy="446088"/>
          </a:xfrm>
          <a:custGeom>
            <a:avLst/>
            <a:gdLst>
              <a:gd name="T0" fmla="*/ 80 w 204"/>
              <a:gd name="T1" fmla="*/ 48 h 178"/>
              <a:gd name="T2" fmla="*/ 64 w 204"/>
              <a:gd name="T3" fmla="*/ 32 h 178"/>
              <a:gd name="T4" fmla="*/ 0 w 204"/>
              <a:gd name="T5" fmla="*/ 95 h 178"/>
              <a:gd name="T6" fmla="*/ 16 w 204"/>
              <a:gd name="T7" fmla="*/ 111 h 178"/>
              <a:gd name="T8" fmla="*/ 22 w 204"/>
              <a:gd name="T9" fmla="*/ 117 h 178"/>
              <a:gd name="T10" fmla="*/ 16 w 204"/>
              <a:gd name="T11" fmla="*/ 122 h 178"/>
              <a:gd name="T12" fmla="*/ 72 w 204"/>
              <a:gd name="T13" fmla="*/ 178 h 178"/>
              <a:gd name="T14" fmla="*/ 164 w 204"/>
              <a:gd name="T15" fmla="*/ 178 h 178"/>
              <a:gd name="T16" fmla="*/ 204 w 204"/>
              <a:gd name="T17" fmla="*/ 138 h 178"/>
              <a:gd name="T18" fmla="*/ 204 w 204"/>
              <a:gd name="T19" fmla="*/ 77 h 178"/>
              <a:gd name="T20" fmla="*/ 127 w 204"/>
              <a:gd name="T21" fmla="*/ 0 h 178"/>
              <a:gd name="T22" fmla="*/ 80 w 204"/>
              <a:gd name="T23" fmla="*/ 4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4" h="178">
                <a:moveTo>
                  <a:pt x="80" y="48"/>
                </a:moveTo>
                <a:cubicBezTo>
                  <a:pt x="64" y="32"/>
                  <a:pt x="64" y="32"/>
                  <a:pt x="64" y="32"/>
                </a:cubicBezTo>
                <a:cubicBezTo>
                  <a:pt x="0" y="95"/>
                  <a:pt x="0" y="95"/>
                  <a:pt x="0" y="95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72" y="178"/>
                  <a:pt x="72" y="178"/>
                  <a:pt x="72" y="178"/>
                </a:cubicBezTo>
                <a:cubicBezTo>
                  <a:pt x="164" y="178"/>
                  <a:pt x="164" y="178"/>
                  <a:pt x="164" y="178"/>
                </a:cubicBezTo>
                <a:cubicBezTo>
                  <a:pt x="186" y="178"/>
                  <a:pt x="204" y="160"/>
                  <a:pt x="204" y="138"/>
                </a:cubicBezTo>
                <a:cubicBezTo>
                  <a:pt x="204" y="77"/>
                  <a:pt x="204" y="77"/>
                  <a:pt x="204" y="77"/>
                </a:cubicBezTo>
                <a:cubicBezTo>
                  <a:pt x="127" y="0"/>
                  <a:pt x="127" y="0"/>
                  <a:pt x="127" y="0"/>
                </a:cubicBezTo>
                <a:lnTo>
                  <a:pt x="80" y="48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7" name="Freeform 83"/>
          <p:cNvSpPr/>
          <p:nvPr/>
        </p:nvSpPr>
        <p:spPr bwMode="auto">
          <a:xfrm>
            <a:off x="11547476" y="4740276"/>
            <a:ext cx="146050" cy="39688"/>
          </a:xfrm>
          <a:custGeom>
            <a:avLst/>
            <a:gdLst>
              <a:gd name="T0" fmla="*/ 58 w 58"/>
              <a:gd name="T1" fmla="*/ 12 h 16"/>
              <a:gd name="T2" fmla="*/ 46 w 58"/>
              <a:gd name="T3" fmla="*/ 0 h 16"/>
              <a:gd name="T4" fmla="*/ 12 w 58"/>
              <a:gd name="T5" fmla="*/ 0 h 16"/>
              <a:gd name="T6" fmla="*/ 0 w 58"/>
              <a:gd name="T7" fmla="*/ 12 h 16"/>
              <a:gd name="T8" fmla="*/ 0 w 58"/>
              <a:gd name="T9" fmla="*/ 16 h 16"/>
              <a:gd name="T10" fmla="*/ 58 w 58"/>
              <a:gd name="T11" fmla="*/ 16 h 16"/>
              <a:gd name="T12" fmla="*/ 58 w 58"/>
              <a:gd name="T13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16">
                <a:moveTo>
                  <a:pt x="58" y="12"/>
                </a:moveTo>
                <a:cubicBezTo>
                  <a:pt x="58" y="5"/>
                  <a:pt x="53" y="0"/>
                  <a:pt x="4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0" y="16"/>
                  <a:pt x="0" y="16"/>
                </a:cubicBezTo>
                <a:cubicBezTo>
                  <a:pt x="58" y="16"/>
                  <a:pt x="58" y="16"/>
                  <a:pt x="58" y="16"/>
                </a:cubicBezTo>
                <a:lnTo>
                  <a:pt x="58" y="1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8" name="Freeform 84"/>
          <p:cNvSpPr/>
          <p:nvPr/>
        </p:nvSpPr>
        <p:spPr bwMode="auto">
          <a:xfrm>
            <a:off x="11430001" y="4770438"/>
            <a:ext cx="381000" cy="276225"/>
          </a:xfrm>
          <a:custGeom>
            <a:avLst/>
            <a:gdLst>
              <a:gd name="T0" fmla="*/ 140 w 152"/>
              <a:gd name="T1" fmla="*/ 63 h 110"/>
              <a:gd name="T2" fmla="*/ 134 w 152"/>
              <a:gd name="T3" fmla="*/ 63 h 110"/>
              <a:gd name="T4" fmla="*/ 134 w 152"/>
              <a:gd name="T5" fmla="*/ 29 h 110"/>
              <a:gd name="T6" fmla="*/ 76 w 152"/>
              <a:gd name="T7" fmla="*/ 0 h 110"/>
              <a:gd name="T8" fmla="*/ 18 w 152"/>
              <a:gd name="T9" fmla="*/ 29 h 110"/>
              <a:gd name="T10" fmla="*/ 18 w 152"/>
              <a:gd name="T11" fmla="*/ 63 h 110"/>
              <a:gd name="T12" fmla="*/ 12 w 152"/>
              <a:gd name="T13" fmla="*/ 63 h 110"/>
              <a:gd name="T14" fmla="*/ 0 w 152"/>
              <a:gd name="T15" fmla="*/ 75 h 110"/>
              <a:gd name="T16" fmla="*/ 0 w 152"/>
              <a:gd name="T17" fmla="*/ 110 h 110"/>
              <a:gd name="T18" fmla="*/ 152 w 152"/>
              <a:gd name="T19" fmla="*/ 110 h 110"/>
              <a:gd name="T20" fmla="*/ 152 w 152"/>
              <a:gd name="T21" fmla="*/ 75 h 110"/>
              <a:gd name="T22" fmla="*/ 140 w 152"/>
              <a:gd name="T23" fmla="*/ 6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2" h="110">
                <a:moveTo>
                  <a:pt x="140" y="63"/>
                </a:moveTo>
                <a:cubicBezTo>
                  <a:pt x="134" y="63"/>
                  <a:pt x="134" y="63"/>
                  <a:pt x="134" y="63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13"/>
                  <a:pt x="108" y="0"/>
                  <a:pt x="76" y="0"/>
                </a:cubicBezTo>
                <a:cubicBezTo>
                  <a:pt x="44" y="0"/>
                  <a:pt x="18" y="13"/>
                  <a:pt x="18" y="29"/>
                </a:cubicBezTo>
                <a:cubicBezTo>
                  <a:pt x="18" y="63"/>
                  <a:pt x="18" y="63"/>
                  <a:pt x="18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5" y="63"/>
                  <a:pt x="0" y="69"/>
                  <a:pt x="0" y="75"/>
                </a:cubicBezTo>
                <a:cubicBezTo>
                  <a:pt x="0" y="110"/>
                  <a:pt x="0" y="110"/>
                  <a:pt x="0" y="110"/>
                </a:cubicBezTo>
                <a:cubicBezTo>
                  <a:pt x="152" y="110"/>
                  <a:pt x="152" y="110"/>
                  <a:pt x="152" y="110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2" y="69"/>
                  <a:pt x="147" y="63"/>
                  <a:pt x="140" y="6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9" name="Freeform 85"/>
          <p:cNvSpPr/>
          <p:nvPr/>
        </p:nvSpPr>
        <p:spPr bwMode="auto">
          <a:xfrm>
            <a:off x="11460163" y="5046663"/>
            <a:ext cx="57150" cy="76200"/>
          </a:xfrm>
          <a:custGeom>
            <a:avLst/>
            <a:gdLst>
              <a:gd name="T0" fmla="*/ 0 w 23"/>
              <a:gd name="T1" fmla="*/ 18 h 30"/>
              <a:gd name="T2" fmla="*/ 0 w 23"/>
              <a:gd name="T3" fmla="*/ 18 h 30"/>
              <a:gd name="T4" fmla="*/ 11 w 23"/>
              <a:gd name="T5" fmla="*/ 30 h 30"/>
              <a:gd name="T6" fmla="*/ 23 w 23"/>
              <a:gd name="T7" fmla="*/ 18 h 30"/>
              <a:gd name="T8" fmla="*/ 23 w 23"/>
              <a:gd name="T9" fmla="*/ 18 h 30"/>
              <a:gd name="T10" fmla="*/ 23 w 23"/>
              <a:gd name="T11" fmla="*/ 0 h 30"/>
              <a:gd name="T12" fmla="*/ 0 w 23"/>
              <a:gd name="T13" fmla="*/ 0 h 30"/>
              <a:gd name="T14" fmla="*/ 0 w 23"/>
              <a:gd name="T15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" h="30">
                <a:moveTo>
                  <a:pt x="0" y="18"/>
                </a:moveTo>
                <a:cubicBezTo>
                  <a:pt x="0" y="18"/>
                  <a:pt x="0" y="18"/>
                  <a:pt x="0" y="18"/>
                </a:cubicBezTo>
                <a:cubicBezTo>
                  <a:pt x="0" y="25"/>
                  <a:pt x="5" y="30"/>
                  <a:pt x="11" y="30"/>
                </a:cubicBezTo>
                <a:cubicBezTo>
                  <a:pt x="18" y="30"/>
                  <a:pt x="23" y="25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0" name="Freeform 86"/>
          <p:cNvSpPr/>
          <p:nvPr/>
        </p:nvSpPr>
        <p:spPr bwMode="auto">
          <a:xfrm>
            <a:off x="11723688" y="5046663"/>
            <a:ext cx="57150" cy="76200"/>
          </a:xfrm>
          <a:custGeom>
            <a:avLst/>
            <a:gdLst>
              <a:gd name="T0" fmla="*/ 0 w 23"/>
              <a:gd name="T1" fmla="*/ 18 h 30"/>
              <a:gd name="T2" fmla="*/ 0 w 23"/>
              <a:gd name="T3" fmla="*/ 18 h 30"/>
              <a:gd name="T4" fmla="*/ 12 w 23"/>
              <a:gd name="T5" fmla="*/ 30 h 30"/>
              <a:gd name="T6" fmla="*/ 23 w 23"/>
              <a:gd name="T7" fmla="*/ 18 h 30"/>
              <a:gd name="T8" fmla="*/ 23 w 23"/>
              <a:gd name="T9" fmla="*/ 18 h 30"/>
              <a:gd name="T10" fmla="*/ 23 w 23"/>
              <a:gd name="T11" fmla="*/ 0 h 30"/>
              <a:gd name="T12" fmla="*/ 0 w 23"/>
              <a:gd name="T13" fmla="*/ 0 h 30"/>
              <a:gd name="T14" fmla="*/ 0 w 23"/>
              <a:gd name="T15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" h="30">
                <a:moveTo>
                  <a:pt x="0" y="18"/>
                </a:moveTo>
                <a:cubicBezTo>
                  <a:pt x="0" y="18"/>
                  <a:pt x="0" y="18"/>
                  <a:pt x="0" y="18"/>
                </a:cubicBezTo>
                <a:cubicBezTo>
                  <a:pt x="0" y="25"/>
                  <a:pt x="5" y="30"/>
                  <a:pt x="12" y="30"/>
                </a:cubicBezTo>
                <a:cubicBezTo>
                  <a:pt x="18" y="30"/>
                  <a:pt x="23" y="25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1" name="Oval 87"/>
          <p:cNvSpPr>
            <a:spLocks noChangeArrowheads="1"/>
          </p:cNvSpPr>
          <p:nvPr/>
        </p:nvSpPr>
        <p:spPr bwMode="auto">
          <a:xfrm>
            <a:off x="11460163" y="4956176"/>
            <a:ext cx="57150" cy="58738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2" name="Freeform 88"/>
          <p:cNvSpPr/>
          <p:nvPr/>
        </p:nvSpPr>
        <p:spPr bwMode="auto">
          <a:xfrm>
            <a:off x="11517313" y="4813301"/>
            <a:ext cx="206375" cy="115888"/>
          </a:xfrm>
          <a:custGeom>
            <a:avLst/>
            <a:gdLst>
              <a:gd name="T0" fmla="*/ 82 w 82"/>
              <a:gd name="T1" fmla="*/ 12 h 46"/>
              <a:gd name="T2" fmla="*/ 80 w 82"/>
              <a:gd name="T3" fmla="*/ 10 h 46"/>
              <a:gd name="T4" fmla="*/ 71 w 82"/>
              <a:gd name="T5" fmla="*/ 5 h 46"/>
              <a:gd name="T6" fmla="*/ 41 w 82"/>
              <a:gd name="T7" fmla="*/ 0 h 46"/>
              <a:gd name="T8" fmla="*/ 11 w 82"/>
              <a:gd name="T9" fmla="*/ 5 h 46"/>
              <a:gd name="T10" fmla="*/ 2 w 82"/>
              <a:gd name="T11" fmla="*/ 10 h 46"/>
              <a:gd name="T12" fmla="*/ 0 w 82"/>
              <a:gd name="T13" fmla="*/ 12 h 46"/>
              <a:gd name="T14" fmla="*/ 0 w 82"/>
              <a:gd name="T15" fmla="*/ 46 h 46"/>
              <a:gd name="T16" fmla="*/ 82 w 82"/>
              <a:gd name="T17" fmla="*/ 46 h 46"/>
              <a:gd name="T18" fmla="*/ 82 w 82"/>
              <a:gd name="T19" fmla="*/ 1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2" h="46">
                <a:moveTo>
                  <a:pt x="82" y="12"/>
                </a:moveTo>
                <a:cubicBezTo>
                  <a:pt x="82" y="12"/>
                  <a:pt x="81" y="11"/>
                  <a:pt x="80" y="10"/>
                </a:cubicBezTo>
                <a:cubicBezTo>
                  <a:pt x="78" y="9"/>
                  <a:pt x="76" y="7"/>
                  <a:pt x="71" y="5"/>
                </a:cubicBezTo>
                <a:cubicBezTo>
                  <a:pt x="63" y="2"/>
                  <a:pt x="52" y="0"/>
                  <a:pt x="41" y="0"/>
                </a:cubicBezTo>
                <a:cubicBezTo>
                  <a:pt x="30" y="0"/>
                  <a:pt x="19" y="2"/>
                  <a:pt x="11" y="5"/>
                </a:cubicBezTo>
                <a:cubicBezTo>
                  <a:pt x="6" y="7"/>
                  <a:pt x="4" y="9"/>
                  <a:pt x="2" y="10"/>
                </a:cubicBezTo>
                <a:cubicBezTo>
                  <a:pt x="1" y="11"/>
                  <a:pt x="0" y="12"/>
                  <a:pt x="0" y="12"/>
                </a:cubicBezTo>
                <a:cubicBezTo>
                  <a:pt x="0" y="46"/>
                  <a:pt x="0" y="46"/>
                  <a:pt x="0" y="46"/>
                </a:cubicBezTo>
                <a:cubicBezTo>
                  <a:pt x="82" y="46"/>
                  <a:pt x="82" y="46"/>
                  <a:pt x="82" y="46"/>
                </a:cubicBezTo>
                <a:lnTo>
                  <a:pt x="82" y="12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3" name="Oval 89"/>
          <p:cNvSpPr>
            <a:spLocks noChangeArrowheads="1"/>
          </p:cNvSpPr>
          <p:nvPr/>
        </p:nvSpPr>
        <p:spPr bwMode="auto">
          <a:xfrm>
            <a:off x="11723688" y="4956176"/>
            <a:ext cx="57150" cy="58738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4" name="Freeform 90"/>
          <p:cNvSpPr/>
          <p:nvPr/>
        </p:nvSpPr>
        <p:spPr bwMode="auto">
          <a:xfrm>
            <a:off x="10294938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5" name="Freeform 91"/>
          <p:cNvSpPr/>
          <p:nvPr/>
        </p:nvSpPr>
        <p:spPr bwMode="auto">
          <a:xfrm>
            <a:off x="10426701" y="4808538"/>
            <a:ext cx="511175" cy="446088"/>
          </a:xfrm>
          <a:custGeom>
            <a:avLst/>
            <a:gdLst>
              <a:gd name="T0" fmla="*/ 204 w 204"/>
              <a:gd name="T1" fmla="*/ 138 h 178"/>
              <a:gd name="T2" fmla="*/ 204 w 204"/>
              <a:gd name="T3" fmla="*/ 77 h 178"/>
              <a:gd name="T4" fmla="*/ 127 w 204"/>
              <a:gd name="T5" fmla="*/ 0 h 178"/>
              <a:gd name="T6" fmla="*/ 80 w 204"/>
              <a:gd name="T7" fmla="*/ 48 h 178"/>
              <a:gd name="T8" fmla="*/ 63 w 204"/>
              <a:gd name="T9" fmla="*/ 32 h 178"/>
              <a:gd name="T10" fmla="*/ 0 w 204"/>
              <a:gd name="T11" fmla="*/ 95 h 178"/>
              <a:gd name="T12" fmla="*/ 16 w 204"/>
              <a:gd name="T13" fmla="*/ 111 h 178"/>
              <a:gd name="T14" fmla="*/ 22 w 204"/>
              <a:gd name="T15" fmla="*/ 117 h 178"/>
              <a:gd name="T16" fmla="*/ 16 w 204"/>
              <a:gd name="T17" fmla="*/ 122 h 178"/>
              <a:gd name="T18" fmla="*/ 72 w 204"/>
              <a:gd name="T19" fmla="*/ 178 h 178"/>
              <a:gd name="T20" fmla="*/ 164 w 204"/>
              <a:gd name="T21" fmla="*/ 178 h 178"/>
              <a:gd name="T22" fmla="*/ 204 w 204"/>
              <a:gd name="T23" fmla="*/ 13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4" h="178">
                <a:moveTo>
                  <a:pt x="204" y="138"/>
                </a:moveTo>
                <a:cubicBezTo>
                  <a:pt x="204" y="77"/>
                  <a:pt x="204" y="77"/>
                  <a:pt x="204" y="77"/>
                </a:cubicBezTo>
                <a:cubicBezTo>
                  <a:pt x="127" y="0"/>
                  <a:pt x="127" y="0"/>
                  <a:pt x="127" y="0"/>
                </a:cubicBezTo>
                <a:cubicBezTo>
                  <a:pt x="80" y="48"/>
                  <a:pt x="80" y="48"/>
                  <a:pt x="80" y="48"/>
                </a:cubicBezTo>
                <a:cubicBezTo>
                  <a:pt x="63" y="32"/>
                  <a:pt x="63" y="32"/>
                  <a:pt x="63" y="32"/>
                </a:cubicBezTo>
                <a:cubicBezTo>
                  <a:pt x="0" y="95"/>
                  <a:pt x="0" y="95"/>
                  <a:pt x="0" y="95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72" y="178"/>
                  <a:pt x="72" y="178"/>
                  <a:pt x="72" y="178"/>
                </a:cubicBezTo>
                <a:cubicBezTo>
                  <a:pt x="164" y="178"/>
                  <a:pt x="164" y="178"/>
                  <a:pt x="164" y="178"/>
                </a:cubicBezTo>
                <a:cubicBezTo>
                  <a:pt x="186" y="178"/>
                  <a:pt x="204" y="160"/>
                  <a:pt x="204" y="138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6" name="Freeform 92"/>
          <p:cNvSpPr/>
          <p:nvPr/>
        </p:nvSpPr>
        <p:spPr bwMode="auto">
          <a:xfrm>
            <a:off x="10426701" y="4770438"/>
            <a:ext cx="381000" cy="276225"/>
          </a:xfrm>
          <a:custGeom>
            <a:avLst/>
            <a:gdLst>
              <a:gd name="T0" fmla="*/ 140 w 152"/>
              <a:gd name="T1" fmla="*/ 63 h 110"/>
              <a:gd name="T2" fmla="*/ 134 w 152"/>
              <a:gd name="T3" fmla="*/ 63 h 110"/>
              <a:gd name="T4" fmla="*/ 134 w 152"/>
              <a:gd name="T5" fmla="*/ 29 h 110"/>
              <a:gd name="T6" fmla="*/ 76 w 152"/>
              <a:gd name="T7" fmla="*/ 0 h 110"/>
              <a:gd name="T8" fmla="*/ 18 w 152"/>
              <a:gd name="T9" fmla="*/ 29 h 110"/>
              <a:gd name="T10" fmla="*/ 18 w 152"/>
              <a:gd name="T11" fmla="*/ 63 h 110"/>
              <a:gd name="T12" fmla="*/ 12 w 152"/>
              <a:gd name="T13" fmla="*/ 63 h 110"/>
              <a:gd name="T14" fmla="*/ 0 w 152"/>
              <a:gd name="T15" fmla="*/ 75 h 110"/>
              <a:gd name="T16" fmla="*/ 0 w 152"/>
              <a:gd name="T17" fmla="*/ 110 h 110"/>
              <a:gd name="T18" fmla="*/ 152 w 152"/>
              <a:gd name="T19" fmla="*/ 110 h 110"/>
              <a:gd name="T20" fmla="*/ 152 w 152"/>
              <a:gd name="T21" fmla="*/ 75 h 110"/>
              <a:gd name="T22" fmla="*/ 140 w 152"/>
              <a:gd name="T23" fmla="*/ 6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2" h="110">
                <a:moveTo>
                  <a:pt x="140" y="63"/>
                </a:moveTo>
                <a:cubicBezTo>
                  <a:pt x="134" y="63"/>
                  <a:pt x="134" y="63"/>
                  <a:pt x="134" y="63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13"/>
                  <a:pt x="108" y="0"/>
                  <a:pt x="76" y="0"/>
                </a:cubicBezTo>
                <a:cubicBezTo>
                  <a:pt x="44" y="0"/>
                  <a:pt x="18" y="13"/>
                  <a:pt x="18" y="29"/>
                </a:cubicBezTo>
                <a:cubicBezTo>
                  <a:pt x="18" y="63"/>
                  <a:pt x="18" y="63"/>
                  <a:pt x="18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5" y="63"/>
                  <a:pt x="0" y="69"/>
                  <a:pt x="0" y="75"/>
                </a:cubicBezTo>
                <a:cubicBezTo>
                  <a:pt x="0" y="110"/>
                  <a:pt x="0" y="110"/>
                  <a:pt x="0" y="110"/>
                </a:cubicBezTo>
                <a:cubicBezTo>
                  <a:pt x="152" y="110"/>
                  <a:pt x="152" y="110"/>
                  <a:pt x="152" y="110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2" y="69"/>
                  <a:pt x="147" y="63"/>
                  <a:pt x="140" y="6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7" name="Freeform 93"/>
          <p:cNvSpPr/>
          <p:nvPr/>
        </p:nvSpPr>
        <p:spPr bwMode="auto">
          <a:xfrm>
            <a:off x="10456863" y="5046663"/>
            <a:ext cx="57150" cy="76200"/>
          </a:xfrm>
          <a:custGeom>
            <a:avLst/>
            <a:gdLst>
              <a:gd name="T0" fmla="*/ 0 w 23"/>
              <a:gd name="T1" fmla="*/ 18 h 30"/>
              <a:gd name="T2" fmla="*/ 0 w 23"/>
              <a:gd name="T3" fmla="*/ 18 h 30"/>
              <a:gd name="T4" fmla="*/ 11 w 23"/>
              <a:gd name="T5" fmla="*/ 30 h 30"/>
              <a:gd name="T6" fmla="*/ 23 w 23"/>
              <a:gd name="T7" fmla="*/ 18 h 30"/>
              <a:gd name="T8" fmla="*/ 23 w 23"/>
              <a:gd name="T9" fmla="*/ 18 h 30"/>
              <a:gd name="T10" fmla="*/ 23 w 23"/>
              <a:gd name="T11" fmla="*/ 0 h 30"/>
              <a:gd name="T12" fmla="*/ 0 w 23"/>
              <a:gd name="T13" fmla="*/ 0 h 30"/>
              <a:gd name="T14" fmla="*/ 0 w 23"/>
              <a:gd name="T15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" h="30">
                <a:moveTo>
                  <a:pt x="0" y="18"/>
                </a:moveTo>
                <a:cubicBezTo>
                  <a:pt x="0" y="18"/>
                  <a:pt x="0" y="18"/>
                  <a:pt x="0" y="18"/>
                </a:cubicBezTo>
                <a:cubicBezTo>
                  <a:pt x="0" y="25"/>
                  <a:pt x="5" y="30"/>
                  <a:pt x="11" y="30"/>
                </a:cubicBezTo>
                <a:cubicBezTo>
                  <a:pt x="18" y="30"/>
                  <a:pt x="23" y="25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8" name="Freeform 94"/>
          <p:cNvSpPr/>
          <p:nvPr/>
        </p:nvSpPr>
        <p:spPr bwMode="auto">
          <a:xfrm>
            <a:off x="10720388" y="5046663"/>
            <a:ext cx="57150" cy="76200"/>
          </a:xfrm>
          <a:custGeom>
            <a:avLst/>
            <a:gdLst>
              <a:gd name="T0" fmla="*/ 0 w 23"/>
              <a:gd name="T1" fmla="*/ 18 h 30"/>
              <a:gd name="T2" fmla="*/ 0 w 23"/>
              <a:gd name="T3" fmla="*/ 18 h 30"/>
              <a:gd name="T4" fmla="*/ 12 w 23"/>
              <a:gd name="T5" fmla="*/ 30 h 30"/>
              <a:gd name="T6" fmla="*/ 23 w 23"/>
              <a:gd name="T7" fmla="*/ 18 h 30"/>
              <a:gd name="T8" fmla="*/ 23 w 23"/>
              <a:gd name="T9" fmla="*/ 18 h 30"/>
              <a:gd name="T10" fmla="*/ 23 w 23"/>
              <a:gd name="T11" fmla="*/ 0 h 30"/>
              <a:gd name="T12" fmla="*/ 0 w 23"/>
              <a:gd name="T13" fmla="*/ 0 h 30"/>
              <a:gd name="T14" fmla="*/ 0 w 23"/>
              <a:gd name="T15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" h="30">
                <a:moveTo>
                  <a:pt x="0" y="18"/>
                </a:moveTo>
                <a:cubicBezTo>
                  <a:pt x="0" y="18"/>
                  <a:pt x="0" y="18"/>
                  <a:pt x="0" y="18"/>
                </a:cubicBezTo>
                <a:cubicBezTo>
                  <a:pt x="0" y="25"/>
                  <a:pt x="5" y="30"/>
                  <a:pt x="12" y="30"/>
                </a:cubicBezTo>
                <a:cubicBezTo>
                  <a:pt x="18" y="30"/>
                  <a:pt x="23" y="25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9" name="Oval 95"/>
          <p:cNvSpPr>
            <a:spLocks noChangeArrowheads="1"/>
          </p:cNvSpPr>
          <p:nvPr/>
        </p:nvSpPr>
        <p:spPr bwMode="auto">
          <a:xfrm>
            <a:off x="10456863" y="4956176"/>
            <a:ext cx="57150" cy="58738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0" name="Freeform 96"/>
          <p:cNvSpPr/>
          <p:nvPr/>
        </p:nvSpPr>
        <p:spPr bwMode="auto">
          <a:xfrm>
            <a:off x="10514013" y="4813301"/>
            <a:ext cx="206375" cy="115888"/>
          </a:xfrm>
          <a:custGeom>
            <a:avLst/>
            <a:gdLst>
              <a:gd name="T0" fmla="*/ 82 w 82"/>
              <a:gd name="T1" fmla="*/ 12 h 46"/>
              <a:gd name="T2" fmla="*/ 80 w 82"/>
              <a:gd name="T3" fmla="*/ 10 h 46"/>
              <a:gd name="T4" fmla="*/ 71 w 82"/>
              <a:gd name="T5" fmla="*/ 5 h 46"/>
              <a:gd name="T6" fmla="*/ 41 w 82"/>
              <a:gd name="T7" fmla="*/ 0 h 46"/>
              <a:gd name="T8" fmla="*/ 11 w 82"/>
              <a:gd name="T9" fmla="*/ 5 h 46"/>
              <a:gd name="T10" fmla="*/ 2 w 82"/>
              <a:gd name="T11" fmla="*/ 10 h 46"/>
              <a:gd name="T12" fmla="*/ 0 w 82"/>
              <a:gd name="T13" fmla="*/ 12 h 46"/>
              <a:gd name="T14" fmla="*/ 0 w 82"/>
              <a:gd name="T15" fmla="*/ 46 h 46"/>
              <a:gd name="T16" fmla="*/ 82 w 82"/>
              <a:gd name="T17" fmla="*/ 46 h 46"/>
              <a:gd name="T18" fmla="*/ 82 w 82"/>
              <a:gd name="T19" fmla="*/ 1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2" h="46">
                <a:moveTo>
                  <a:pt x="82" y="12"/>
                </a:moveTo>
                <a:cubicBezTo>
                  <a:pt x="82" y="12"/>
                  <a:pt x="81" y="11"/>
                  <a:pt x="80" y="10"/>
                </a:cubicBezTo>
                <a:cubicBezTo>
                  <a:pt x="78" y="9"/>
                  <a:pt x="76" y="7"/>
                  <a:pt x="71" y="5"/>
                </a:cubicBezTo>
                <a:cubicBezTo>
                  <a:pt x="63" y="2"/>
                  <a:pt x="52" y="0"/>
                  <a:pt x="41" y="0"/>
                </a:cubicBezTo>
                <a:cubicBezTo>
                  <a:pt x="30" y="0"/>
                  <a:pt x="19" y="2"/>
                  <a:pt x="11" y="5"/>
                </a:cubicBezTo>
                <a:cubicBezTo>
                  <a:pt x="6" y="7"/>
                  <a:pt x="4" y="9"/>
                  <a:pt x="2" y="10"/>
                </a:cubicBezTo>
                <a:cubicBezTo>
                  <a:pt x="1" y="11"/>
                  <a:pt x="0" y="12"/>
                  <a:pt x="0" y="12"/>
                </a:cubicBezTo>
                <a:cubicBezTo>
                  <a:pt x="0" y="46"/>
                  <a:pt x="0" y="46"/>
                  <a:pt x="0" y="46"/>
                </a:cubicBezTo>
                <a:cubicBezTo>
                  <a:pt x="82" y="46"/>
                  <a:pt x="82" y="46"/>
                  <a:pt x="82" y="46"/>
                </a:cubicBezTo>
                <a:lnTo>
                  <a:pt x="82" y="12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1" name="Oval 97"/>
          <p:cNvSpPr>
            <a:spLocks noChangeArrowheads="1"/>
          </p:cNvSpPr>
          <p:nvPr/>
        </p:nvSpPr>
        <p:spPr bwMode="auto">
          <a:xfrm>
            <a:off x="10720388" y="4956176"/>
            <a:ext cx="57150" cy="58738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2" name="Freeform 98"/>
          <p:cNvSpPr/>
          <p:nvPr/>
        </p:nvSpPr>
        <p:spPr bwMode="auto">
          <a:xfrm>
            <a:off x="9288463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9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9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3" name="Freeform 99"/>
          <p:cNvSpPr/>
          <p:nvPr/>
        </p:nvSpPr>
        <p:spPr bwMode="auto">
          <a:xfrm>
            <a:off x="9448801" y="4752976"/>
            <a:ext cx="482600" cy="501650"/>
          </a:xfrm>
          <a:custGeom>
            <a:avLst/>
            <a:gdLst>
              <a:gd name="T0" fmla="*/ 192 w 192"/>
              <a:gd name="T1" fmla="*/ 67 h 200"/>
              <a:gd name="T2" fmla="*/ 125 w 192"/>
              <a:gd name="T3" fmla="*/ 0 h 200"/>
              <a:gd name="T4" fmla="*/ 0 w 192"/>
              <a:gd name="T5" fmla="*/ 124 h 200"/>
              <a:gd name="T6" fmla="*/ 18 w 192"/>
              <a:gd name="T7" fmla="*/ 141 h 200"/>
              <a:gd name="T8" fmla="*/ 15 w 192"/>
              <a:gd name="T9" fmla="*/ 144 h 200"/>
              <a:gd name="T10" fmla="*/ 71 w 192"/>
              <a:gd name="T11" fmla="*/ 200 h 200"/>
              <a:gd name="T12" fmla="*/ 153 w 192"/>
              <a:gd name="T13" fmla="*/ 200 h 200"/>
              <a:gd name="T14" fmla="*/ 192 w 192"/>
              <a:gd name="T15" fmla="*/ 160 h 200"/>
              <a:gd name="T16" fmla="*/ 192 w 192"/>
              <a:gd name="T17" fmla="*/ 67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2" h="200">
                <a:moveTo>
                  <a:pt x="192" y="67"/>
                </a:moveTo>
                <a:cubicBezTo>
                  <a:pt x="125" y="0"/>
                  <a:pt x="125" y="0"/>
                  <a:pt x="125" y="0"/>
                </a:cubicBezTo>
                <a:cubicBezTo>
                  <a:pt x="0" y="124"/>
                  <a:pt x="0" y="124"/>
                  <a:pt x="0" y="124"/>
                </a:cubicBezTo>
                <a:cubicBezTo>
                  <a:pt x="18" y="141"/>
                  <a:pt x="18" y="141"/>
                  <a:pt x="18" y="141"/>
                </a:cubicBezTo>
                <a:cubicBezTo>
                  <a:pt x="15" y="144"/>
                  <a:pt x="15" y="144"/>
                  <a:pt x="15" y="144"/>
                </a:cubicBezTo>
                <a:cubicBezTo>
                  <a:pt x="71" y="200"/>
                  <a:pt x="71" y="200"/>
                  <a:pt x="71" y="200"/>
                </a:cubicBezTo>
                <a:cubicBezTo>
                  <a:pt x="153" y="200"/>
                  <a:pt x="153" y="200"/>
                  <a:pt x="153" y="200"/>
                </a:cubicBezTo>
                <a:cubicBezTo>
                  <a:pt x="175" y="200"/>
                  <a:pt x="192" y="182"/>
                  <a:pt x="192" y="160"/>
                </a:cubicBezTo>
                <a:lnTo>
                  <a:pt x="192" y="67"/>
                </a:ln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4" name="Freeform 100"/>
          <p:cNvSpPr/>
          <p:nvPr/>
        </p:nvSpPr>
        <p:spPr bwMode="auto">
          <a:xfrm>
            <a:off x="9448801" y="4743451"/>
            <a:ext cx="322263" cy="320675"/>
          </a:xfrm>
          <a:custGeom>
            <a:avLst/>
            <a:gdLst>
              <a:gd name="T0" fmla="*/ 116 w 128"/>
              <a:gd name="T1" fmla="*/ 0 h 128"/>
              <a:gd name="T2" fmla="*/ 12 w 128"/>
              <a:gd name="T3" fmla="*/ 0 h 128"/>
              <a:gd name="T4" fmla="*/ 0 w 128"/>
              <a:gd name="T5" fmla="*/ 12 h 128"/>
              <a:gd name="T6" fmla="*/ 0 w 128"/>
              <a:gd name="T7" fmla="*/ 128 h 128"/>
              <a:gd name="T8" fmla="*/ 128 w 128"/>
              <a:gd name="T9" fmla="*/ 128 h 128"/>
              <a:gd name="T10" fmla="*/ 128 w 128"/>
              <a:gd name="T11" fmla="*/ 12 h 128"/>
              <a:gd name="T12" fmla="*/ 116 w 128"/>
              <a:gd name="T13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128">
                <a:moveTo>
                  <a:pt x="116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28"/>
                  <a:pt x="0" y="128"/>
                  <a:pt x="0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23" y="0"/>
                  <a:pt x="116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5" name="Freeform 101"/>
          <p:cNvSpPr/>
          <p:nvPr/>
        </p:nvSpPr>
        <p:spPr bwMode="auto">
          <a:xfrm>
            <a:off x="9683751" y="5064126"/>
            <a:ext cx="57150" cy="60325"/>
          </a:xfrm>
          <a:custGeom>
            <a:avLst/>
            <a:gdLst>
              <a:gd name="T0" fmla="*/ 0 w 23"/>
              <a:gd name="T1" fmla="*/ 12 h 24"/>
              <a:gd name="T2" fmla="*/ 0 w 23"/>
              <a:gd name="T3" fmla="*/ 12 h 24"/>
              <a:gd name="T4" fmla="*/ 12 w 23"/>
              <a:gd name="T5" fmla="*/ 24 h 24"/>
              <a:gd name="T6" fmla="*/ 23 w 23"/>
              <a:gd name="T7" fmla="*/ 12 h 24"/>
              <a:gd name="T8" fmla="*/ 23 w 23"/>
              <a:gd name="T9" fmla="*/ 12 h 24"/>
              <a:gd name="T10" fmla="*/ 23 w 23"/>
              <a:gd name="T11" fmla="*/ 0 h 24"/>
              <a:gd name="T12" fmla="*/ 0 w 23"/>
              <a:gd name="T13" fmla="*/ 0 h 24"/>
              <a:gd name="T14" fmla="*/ 0 w 23"/>
              <a:gd name="T15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" h="24">
                <a:moveTo>
                  <a:pt x="0" y="12"/>
                </a:moveTo>
                <a:cubicBezTo>
                  <a:pt x="0" y="12"/>
                  <a:pt x="0" y="12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18" y="24"/>
                  <a:pt x="23" y="19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6" name="Freeform 102"/>
          <p:cNvSpPr/>
          <p:nvPr/>
        </p:nvSpPr>
        <p:spPr bwMode="auto">
          <a:xfrm>
            <a:off x="9478963" y="5064126"/>
            <a:ext cx="58738" cy="58738"/>
          </a:xfrm>
          <a:custGeom>
            <a:avLst/>
            <a:gdLst>
              <a:gd name="T0" fmla="*/ 0 w 23"/>
              <a:gd name="T1" fmla="*/ 12 h 23"/>
              <a:gd name="T2" fmla="*/ 0 w 23"/>
              <a:gd name="T3" fmla="*/ 12 h 23"/>
              <a:gd name="T4" fmla="*/ 11 w 23"/>
              <a:gd name="T5" fmla="*/ 23 h 23"/>
              <a:gd name="T6" fmla="*/ 23 w 23"/>
              <a:gd name="T7" fmla="*/ 12 h 23"/>
              <a:gd name="T8" fmla="*/ 23 w 23"/>
              <a:gd name="T9" fmla="*/ 12 h 23"/>
              <a:gd name="T10" fmla="*/ 23 w 23"/>
              <a:gd name="T11" fmla="*/ 0 h 23"/>
              <a:gd name="T12" fmla="*/ 0 w 23"/>
              <a:gd name="T13" fmla="*/ 0 h 23"/>
              <a:gd name="T14" fmla="*/ 0 w 23"/>
              <a:gd name="T15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" h="23">
                <a:moveTo>
                  <a:pt x="0" y="12"/>
                </a:moveTo>
                <a:cubicBezTo>
                  <a:pt x="0" y="12"/>
                  <a:pt x="0" y="12"/>
                  <a:pt x="0" y="12"/>
                </a:cubicBezTo>
                <a:cubicBezTo>
                  <a:pt x="0" y="18"/>
                  <a:pt x="5" y="23"/>
                  <a:pt x="11" y="23"/>
                </a:cubicBezTo>
                <a:cubicBezTo>
                  <a:pt x="18" y="23"/>
                  <a:pt x="23" y="18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0"/>
                  <a:pt x="23" y="0"/>
                  <a:pt x="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7" name="Freeform 103"/>
          <p:cNvSpPr/>
          <p:nvPr/>
        </p:nvSpPr>
        <p:spPr bwMode="auto">
          <a:xfrm>
            <a:off x="9486901" y="4830763"/>
            <a:ext cx="115888" cy="130175"/>
          </a:xfrm>
          <a:custGeom>
            <a:avLst/>
            <a:gdLst>
              <a:gd name="T0" fmla="*/ 0 w 46"/>
              <a:gd name="T1" fmla="*/ 11 h 52"/>
              <a:gd name="T2" fmla="*/ 0 w 46"/>
              <a:gd name="T3" fmla="*/ 52 h 52"/>
              <a:gd name="T4" fmla="*/ 46 w 46"/>
              <a:gd name="T5" fmla="*/ 52 h 52"/>
              <a:gd name="T6" fmla="*/ 46 w 46"/>
              <a:gd name="T7" fmla="*/ 0 h 52"/>
              <a:gd name="T8" fmla="*/ 11 w 46"/>
              <a:gd name="T9" fmla="*/ 0 h 52"/>
              <a:gd name="T10" fmla="*/ 0 w 46"/>
              <a:gd name="T11" fmla="*/ 1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2">
                <a:moveTo>
                  <a:pt x="0" y="11"/>
                </a:moveTo>
                <a:cubicBezTo>
                  <a:pt x="0" y="52"/>
                  <a:pt x="0" y="52"/>
                  <a:pt x="0" y="52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0"/>
                  <a:pt x="46" y="0"/>
                  <a:pt x="4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8" name="Freeform 104"/>
          <p:cNvSpPr/>
          <p:nvPr/>
        </p:nvSpPr>
        <p:spPr bwMode="auto">
          <a:xfrm>
            <a:off x="9617076" y="4830763"/>
            <a:ext cx="115888" cy="130175"/>
          </a:xfrm>
          <a:custGeom>
            <a:avLst/>
            <a:gdLst>
              <a:gd name="T0" fmla="*/ 46 w 46"/>
              <a:gd name="T1" fmla="*/ 11 h 52"/>
              <a:gd name="T2" fmla="*/ 35 w 46"/>
              <a:gd name="T3" fmla="*/ 0 h 52"/>
              <a:gd name="T4" fmla="*/ 0 w 46"/>
              <a:gd name="T5" fmla="*/ 0 h 52"/>
              <a:gd name="T6" fmla="*/ 0 w 46"/>
              <a:gd name="T7" fmla="*/ 52 h 52"/>
              <a:gd name="T8" fmla="*/ 46 w 46"/>
              <a:gd name="T9" fmla="*/ 52 h 52"/>
              <a:gd name="T10" fmla="*/ 46 w 46"/>
              <a:gd name="T11" fmla="*/ 1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2">
                <a:moveTo>
                  <a:pt x="46" y="11"/>
                </a:moveTo>
                <a:cubicBezTo>
                  <a:pt x="46" y="5"/>
                  <a:pt x="41" y="0"/>
                  <a:pt x="3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2"/>
                  <a:pt x="0" y="52"/>
                  <a:pt x="0" y="52"/>
                </a:cubicBezTo>
                <a:cubicBezTo>
                  <a:pt x="46" y="52"/>
                  <a:pt x="46" y="52"/>
                  <a:pt x="46" y="52"/>
                </a:cubicBezTo>
                <a:lnTo>
                  <a:pt x="46" y="11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9" name="Oval 105"/>
          <p:cNvSpPr>
            <a:spLocks noChangeArrowheads="1"/>
          </p:cNvSpPr>
          <p:nvPr/>
        </p:nvSpPr>
        <p:spPr bwMode="auto">
          <a:xfrm>
            <a:off x="9486901" y="4991101"/>
            <a:ext cx="42863" cy="42863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0" name="Freeform 106"/>
          <p:cNvSpPr/>
          <p:nvPr/>
        </p:nvSpPr>
        <p:spPr bwMode="auto">
          <a:xfrm>
            <a:off x="9537701" y="4770438"/>
            <a:ext cx="146050" cy="30163"/>
          </a:xfrm>
          <a:custGeom>
            <a:avLst/>
            <a:gdLst>
              <a:gd name="T0" fmla="*/ 6 w 58"/>
              <a:gd name="T1" fmla="*/ 12 h 12"/>
              <a:gd name="T2" fmla="*/ 52 w 58"/>
              <a:gd name="T3" fmla="*/ 12 h 12"/>
              <a:gd name="T4" fmla="*/ 58 w 58"/>
              <a:gd name="T5" fmla="*/ 6 h 12"/>
              <a:gd name="T6" fmla="*/ 52 w 58"/>
              <a:gd name="T7" fmla="*/ 0 h 12"/>
              <a:gd name="T8" fmla="*/ 6 w 58"/>
              <a:gd name="T9" fmla="*/ 0 h 12"/>
              <a:gd name="T10" fmla="*/ 0 w 58"/>
              <a:gd name="T11" fmla="*/ 6 h 12"/>
              <a:gd name="T12" fmla="*/ 6 w 58"/>
              <a:gd name="T13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12">
                <a:moveTo>
                  <a:pt x="6" y="12"/>
                </a:moveTo>
                <a:cubicBezTo>
                  <a:pt x="52" y="12"/>
                  <a:pt x="52" y="12"/>
                  <a:pt x="52" y="12"/>
                </a:cubicBezTo>
                <a:cubicBezTo>
                  <a:pt x="55" y="12"/>
                  <a:pt x="58" y="9"/>
                  <a:pt x="58" y="6"/>
                </a:cubicBezTo>
                <a:cubicBezTo>
                  <a:pt x="58" y="3"/>
                  <a:pt x="55" y="0"/>
                  <a:pt x="52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9"/>
                  <a:pt x="3" y="12"/>
                  <a:pt x="6" y="12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1" name="Oval 107"/>
          <p:cNvSpPr>
            <a:spLocks noChangeArrowheads="1"/>
          </p:cNvSpPr>
          <p:nvPr/>
        </p:nvSpPr>
        <p:spPr bwMode="auto">
          <a:xfrm>
            <a:off x="9690101" y="4991101"/>
            <a:ext cx="42863" cy="42863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2" name="Freeform 108"/>
          <p:cNvSpPr/>
          <p:nvPr/>
        </p:nvSpPr>
        <p:spPr bwMode="auto">
          <a:xfrm>
            <a:off x="8286751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3" name="Freeform 109"/>
          <p:cNvSpPr/>
          <p:nvPr/>
        </p:nvSpPr>
        <p:spPr bwMode="auto">
          <a:xfrm>
            <a:off x="8437563" y="4752976"/>
            <a:ext cx="492125" cy="501650"/>
          </a:xfrm>
          <a:custGeom>
            <a:avLst/>
            <a:gdLst>
              <a:gd name="T0" fmla="*/ 196 w 196"/>
              <a:gd name="T1" fmla="*/ 160 h 200"/>
              <a:gd name="T2" fmla="*/ 196 w 196"/>
              <a:gd name="T3" fmla="*/ 85 h 200"/>
              <a:gd name="T4" fmla="*/ 111 w 196"/>
              <a:gd name="T5" fmla="*/ 0 h 200"/>
              <a:gd name="T6" fmla="*/ 26 w 196"/>
              <a:gd name="T7" fmla="*/ 85 h 200"/>
              <a:gd name="T8" fmla="*/ 50 w 196"/>
              <a:gd name="T9" fmla="*/ 109 h 200"/>
              <a:gd name="T10" fmla="*/ 0 w 196"/>
              <a:gd name="T11" fmla="*/ 148 h 200"/>
              <a:gd name="T12" fmla="*/ 52 w 196"/>
              <a:gd name="T13" fmla="*/ 200 h 200"/>
              <a:gd name="T14" fmla="*/ 156 w 196"/>
              <a:gd name="T15" fmla="*/ 200 h 200"/>
              <a:gd name="T16" fmla="*/ 196 w 196"/>
              <a:gd name="T17" fmla="*/ 16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6" h="200">
                <a:moveTo>
                  <a:pt x="196" y="160"/>
                </a:moveTo>
                <a:cubicBezTo>
                  <a:pt x="196" y="85"/>
                  <a:pt x="196" y="85"/>
                  <a:pt x="196" y="85"/>
                </a:cubicBezTo>
                <a:cubicBezTo>
                  <a:pt x="111" y="0"/>
                  <a:pt x="111" y="0"/>
                  <a:pt x="111" y="0"/>
                </a:cubicBezTo>
                <a:cubicBezTo>
                  <a:pt x="26" y="85"/>
                  <a:pt x="26" y="85"/>
                  <a:pt x="26" y="85"/>
                </a:cubicBezTo>
                <a:cubicBezTo>
                  <a:pt x="50" y="109"/>
                  <a:pt x="50" y="109"/>
                  <a:pt x="50" y="109"/>
                </a:cubicBezTo>
                <a:cubicBezTo>
                  <a:pt x="0" y="148"/>
                  <a:pt x="0" y="148"/>
                  <a:pt x="0" y="148"/>
                </a:cubicBezTo>
                <a:cubicBezTo>
                  <a:pt x="52" y="200"/>
                  <a:pt x="52" y="200"/>
                  <a:pt x="52" y="200"/>
                </a:cubicBezTo>
                <a:cubicBezTo>
                  <a:pt x="156" y="200"/>
                  <a:pt x="156" y="200"/>
                  <a:pt x="156" y="200"/>
                </a:cubicBezTo>
                <a:cubicBezTo>
                  <a:pt x="178" y="200"/>
                  <a:pt x="196" y="182"/>
                  <a:pt x="196" y="160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4" name="Freeform 110"/>
          <p:cNvSpPr/>
          <p:nvPr/>
        </p:nvSpPr>
        <p:spPr bwMode="auto">
          <a:xfrm>
            <a:off x="8493126" y="4745038"/>
            <a:ext cx="233363" cy="292100"/>
          </a:xfrm>
          <a:custGeom>
            <a:avLst/>
            <a:gdLst>
              <a:gd name="T0" fmla="*/ 81 w 93"/>
              <a:gd name="T1" fmla="*/ 0 h 116"/>
              <a:gd name="T2" fmla="*/ 11 w 93"/>
              <a:gd name="T3" fmla="*/ 0 h 116"/>
              <a:gd name="T4" fmla="*/ 0 w 93"/>
              <a:gd name="T5" fmla="*/ 11 h 116"/>
              <a:gd name="T6" fmla="*/ 0 w 93"/>
              <a:gd name="T7" fmla="*/ 104 h 116"/>
              <a:gd name="T8" fmla="*/ 11 w 93"/>
              <a:gd name="T9" fmla="*/ 116 h 116"/>
              <a:gd name="T10" fmla="*/ 81 w 93"/>
              <a:gd name="T11" fmla="*/ 116 h 116"/>
              <a:gd name="T12" fmla="*/ 93 w 93"/>
              <a:gd name="T13" fmla="*/ 104 h 116"/>
              <a:gd name="T14" fmla="*/ 93 w 93"/>
              <a:gd name="T15" fmla="*/ 11 h 116"/>
              <a:gd name="T16" fmla="*/ 81 w 93"/>
              <a:gd name="T17" fmla="*/ 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3" h="116">
                <a:moveTo>
                  <a:pt x="81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1"/>
                  <a:pt x="5" y="116"/>
                  <a:pt x="11" y="116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87" y="116"/>
                  <a:pt x="93" y="111"/>
                  <a:pt x="93" y="104"/>
                </a:cubicBezTo>
                <a:cubicBezTo>
                  <a:pt x="93" y="11"/>
                  <a:pt x="93" y="11"/>
                  <a:pt x="93" y="11"/>
                </a:cubicBezTo>
                <a:cubicBezTo>
                  <a:pt x="93" y="5"/>
                  <a:pt x="87" y="0"/>
                  <a:pt x="81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5" name="Freeform 111"/>
          <p:cNvSpPr/>
          <p:nvPr/>
        </p:nvSpPr>
        <p:spPr bwMode="auto">
          <a:xfrm>
            <a:off x="8437563" y="5037138"/>
            <a:ext cx="158750" cy="87313"/>
          </a:xfrm>
          <a:custGeom>
            <a:avLst/>
            <a:gdLst>
              <a:gd name="T0" fmla="*/ 0 w 100"/>
              <a:gd name="T1" fmla="*/ 55 h 55"/>
              <a:gd name="T2" fmla="*/ 38 w 100"/>
              <a:gd name="T3" fmla="*/ 55 h 55"/>
              <a:gd name="T4" fmla="*/ 100 w 100"/>
              <a:gd name="T5" fmla="*/ 0 h 55"/>
              <a:gd name="T6" fmla="*/ 67 w 100"/>
              <a:gd name="T7" fmla="*/ 0 h 55"/>
              <a:gd name="T8" fmla="*/ 0 w 100"/>
              <a:gd name="T9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0" h="55">
                <a:moveTo>
                  <a:pt x="0" y="55"/>
                </a:moveTo>
                <a:lnTo>
                  <a:pt x="38" y="55"/>
                </a:lnTo>
                <a:lnTo>
                  <a:pt x="100" y="0"/>
                </a:lnTo>
                <a:lnTo>
                  <a:pt x="67" y="0"/>
                </a:lnTo>
                <a:lnTo>
                  <a:pt x="0" y="5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6" name="Freeform 112"/>
          <p:cNvSpPr/>
          <p:nvPr/>
        </p:nvSpPr>
        <p:spPr bwMode="auto">
          <a:xfrm>
            <a:off x="8621713" y="5037138"/>
            <a:ext cx="157163" cy="87313"/>
          </a:xfrm>
          <a:custGeom>
            <a:avLst/>
            <a:gdLst>
              <a:gd name="T0" fmla="*/ 99 w 99"/>
              <a:gd name="T1" fmla="*/ 55 h 55"/>
              <a:gd name="T2" fmla="*/ 61 w 99"/>
              <a:gd name="T3" fmla="*/ 55 h 55"/>
              <a:gd name="T4" fmla="*/ 0 w 99"/>
              <a:gd name="T5" fmla="*/ 0 h 55"/>
              <a:gd name="T6" fmla="*/ 33 w 99"/>
              <a:gd name="T7" fmla="*/ 0 h 55"/>
              <a:gd name="T8" fmla="*/ 99 w 99"/>
              <a:gd name="T9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55">
                <a:moveTo>
                  <a:pt x="99" y="55"/>
                </a:moveTo>
                <a:lnTo>
                  <a:pt x="61" y="55"/>
                </a:lnTo>
                <a:lnTo>
                  <a:pt x="0" y="0"/>
                </a:lnTo>
                <a:lnTo>
                  <a:pt x="33" y="0"/>
                </a:lnTo>
                <a:lnTo>
                  <a:pt x="99" y="5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7" name="Freeform 113"/>
          <p:cNvSpPr/>
          <p:nvPr/>
        </p:nvSpPr>
        <p:spPr bwMode="auto">
          <a:xfrm>
            <a:off x="8570913" y="4773613"/>
            <a:ext cx="73025" cy="17463"/>
          </a:xfrm>
          <a:custGeom>
            <a:avLst/>
            <a:gdLst>
              <a:gd name="T0" fmla="*/ 26 w 29"/>
              <a:gd name="T1" fmla="*/ 7 h 7"/>
              <a:gd name="T2" fmla="*/ 29 w 29"/>
              <a:gd name="T3" fmla="*/ 4 h 7"/>
              <a:gd name="T4" fmla="*/ 26 w 29"/>
              <a:gd name="T5" fmla="*/ 0 h 7"/>
              <a:gd name="T6" fmla="*/ 3 w 29"/>
              <a:gd name="T7" fmla="*/ 0 h 7"/>
              <a:gd name="T8" fmla="*/ 0 w 29"/>
              <a:gd name="T9" fmla="*/ 4 h 7"/>
              <a:gd name="T10" fmla="*/ 3 w 29"/>
              <a:gd name="T11" fmla="*/ 7 h 7"/>
              <a:gd name="T12" fmla="*/ 26 w 29"/>
              <a:gd name="T13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7">
                <a:moveTo>
                  <a:pt x="26" y="7"/>
                </a:moveTo>
                <a:cubicBezTo>
                  <a:pt x="28" y="7"/>
                  <a:pt x="29" y="5"/>
                  <a:pt x="29" y="4"/>
                </a:cubicBezTo>
                <a:cubicBezTo>
                  <a:pt x="29" y="2"/>
                  <a:pt x="28" y="0"/>
                  <a:pt x="26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4"/>
                </a:cubicBezTo>
                <a:cubicBezTo>
                  <a:pt x="0" y="5"/>
                  <a:pt x="1" y="7"/>
                  <a:pt x="3" y="7"/>
                </a:cubicBezTo>
                <a:lnTo>
                  <a:pt x="26" y="7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8" name="Rectangle 114"/>
          <p:cNvSpPr>
            <a:spLocks noChangeArrowheads="1"/>
          </p:cNvSpPr>
          <p:nvPr/>
        </p:nvSpPr>
        <p:spPr bwMode="auto">
          <a:xfrm>
            <a:off x="8528051" y="4818063"/>
            <a:ext cx="160338" cy="115888"/>
          </a:xfrm>
          <a:prstGeom prst="rect">
            <a:avLst/>
          </a:pr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9" name="Freeform 115"/>
          <p:cNvSpPr/>
          <p:nvPr/>
        </p:nvSpPr>
        <p:spPr bwMode="auto">
          <a:xfrm>
            <a:off x="8528051" y="4964113"/>
            <a:ext cx="46038" cy="42863"/>
          </a:xfrm>
          <a:custGeom>
            <a:avLst/>
            <a:gdLst>
              <a:gd name="T0" fmla="*/ 9 w 18"/>
              <a:gd name="T1" fmla="*/ 17 h 17"/>
              <a:gd name="T2" fmla="*/ 18 w 18"/>
              <a:gd name="T3" fmla="*/ 9 h 17"/>
              <a:gd name="T4" fmla="*/ 9 w 18"/>
              <a:gd name="T5" fmla="*/ 0 h 17"/>
              <a:gd name="T6" fmla="*/ 0 w 18"/>
              <a:gd name="T7" fmla="*/ 9 h 17"/>
              <a:gd name="T8" fmla="*/ 9 w 18"/>
              <a:gd name="T9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7">
                <a:moveTo>
                  <a:pt x="9" y="17"/>
                </a:moveTo>
                <a:cubicBezTo>
                  <a:pt x="14" y="17"/>
                  <a:pt x="18" y="13"/>
                  <a:pt x="18" y="9"/>
                </a:cubicBezTo>
                <a:cubicBezTo>
                  <a:pt x="17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3"/>
                  <a:pt x="4" y="17"/>
                  <a:pt x="9" y="17"/>
                </a:cubicBez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0" name="Oval 116"/>
          <p:cNvSpPr>
            <a:spLocks noChangeArrowheads="1"/>
          </p:cNvSpPr>
          <p:nvPr/>
        </p:nvSpPr>
        <p:spPr bwMode="auto">
          <a:xfrm>
            <a:off x="8647113" y="4964113"/>
            <a:ext cx="41275" cy="42863"/>
          </a:xfrm>
          <a:prstGeom prst="ellipse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1" name="Freeform 117"/>
          <p:cNvSpPr/>
          <p:nvPr/>
        </p:nvSpPr>
        <p:spPr bwMode="auto">
          <a:xfrm>
            <a:off x="7283451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2" name="Freeform 118"/>
          <p:cNvSpPr/>
          <p:nvPr/>
        </p:nvSpPr>
        <p:spPr bwMode="auto">
          <a:xfrm>
            <a:off x="7394576" y="4779963"/>
            <a:ext cx="531813" cy="474663"/>
          </a:xfrm>
          <a:custGeom>
            <a:avLst/>
            <a:gdLst>
              <a:gd name="T0" fmla="*/ 59 w 212"/>
              <a:gd name="T1" fmla="*/ 86 h 189"/>
              <a:gd name="T2" fmla="*/ 26 w 212"/>
              <a:gd name="T3" fmla="*/ 53 h 189"/>
              <a:gd name="T4" fmla="*/ 0 w 212"/>
              <a:gd name="T5" fmla="*/ 79 h 189"/>
              <a:gd name="T6" fmla="*/ 110 w 212"/>
              <a:gd name="T7" fmla="*/ 189 h 189"/>
              <a:gd name="T8" fmla="*/ 172 w 212"/>
              <a:gd name="T9" fmla="*/ 189 h 189"/>
              <a:gd name="T10" fmla="*/ 212 w 212"/>
              <a:gd name="T11" fmla="*/ 149 h 189"/>
              <a:gd name="T12" fmla="*/ 212 w 212"/>
              <a:gd name="T13" fmla="*/ 67 h 189"/>
              <a:gd name="T14" fmla="*/ 145 w 212"/>
              <a:gd name="T15" fmla="*/ 0 h 189"/>
              <a:gd name="T16" fmla="*/ 59 w 212"/>
              <a:gd name="T17" fmla="*/ 86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2" h="189">
                <a:moveTo>
                  <a:pt x="59" y="86"/>
                </a:moveTo>
                <a:cubicBezTo>
                  <a:pt x="26" y="53"/>
                  <a:pt x="26" y="53"/>
                  <a:pt x="26" y="53"/>
                </a:cubicBezTo>
                <a:cubicBezTo>
                  <a:pt x="0" y="79"/>
                  <a:pt x="0" y="79"/>
                  <a:pt x="0" y="79"/>
                </a:cubicBezTo>
                <a:cubicBezTo>
                  <a:pt x="110" y="189"/>
                  <a:pt x="110" y="189"/>
                  <a:pt x="110" y="189"/>
                </a:cubicBezTo>
                <a:cubicBezTo>
                  <a:pt x="172" y="189"/>
                  <a:pt x="172" y="189"/>
                  <a:pt x="172" y="189"/>
                </a:cubicBezTo>
                <a:cubicBezTo>
                  <a:pt x="194" y="189"/>
                  <a:pt x="212" y="171"/>
                  <a:pt x="212" y="149"/>
                </a:cubicBezTo>
                <a:cubicBezTo>
                  <a:pt x="212" y="67"/>
                  <a:pt x="212" y="67"/>
                  <a:pt x="212" y="67"/>
                </a:cubicBezTo>
                <a:cubicBezTo>
                  <a:pt x="145" y="0"/>
                  <a:pt x="145" y="0"/>
                  <a:pt x="145" y="0"/>
                </a:cubicBezTo>
                <a:lnTo>
                  <a:pt x="59" y="86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3" name="Freeform 119"/>
          <p:cNvSpPr/>
          <p:nvPr/>
        </p:nvSpPr>
        <p:spPr bwMode="auto">
          <a:xfrm>
            <a:off x="7443788" y="5003801"/>
            <a:ext cx="90488" cy="90488"/>
          </a:xfrm>
          <a:custGeom>
            <a:avLst/>
            <a:gdLst>
              <a:gd name="T0" fmla="*/ 0 w 57"/>
              <a:gd name="T1" fmla="*/ 5 h 57"/>
              <a:gd name="T2" fmla="*/ 52 w 57"/>
              <a:gd name="T3" fmla="*/ 57 h 57"/>
              <a:gd name="T4" fmla="*/ 57 w 57"/>
              <a:gd name="T5" fmla="*/ 35 h 57"/>
              <a:gd name="T6" fmla="*/ 22 w 57"/>
              <a:gd name="T7" fmla="*/ 0 h 57"/>
              <a:gd name="T8" fmla="*/ 0 w 57"/>
              <a:gd name="T9" fmla="*/ 5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57">
                <a:moveTo>
                  <a:pt x="0" y="5"/>
                </a:moveTo>
                <a:lnTo>
                  <a:pt x="52" y="57"/>
                </a:lnTo>
                <a:lnTo>
                  <a:pt x="57" y="35"/>
                </a:lnTo>
                <a:lnTo>
                  <a:pt x="22" y="0"/>
                </a:lnTo>
                <a:lnTo>
                  <a:pt x="0" y="5"/>
                </a:ln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4" name="Freeform 120"/>
          <p:cNvSpPr/>
          <p:nvPr/>
        </p:nvSpPr>
        <p:spPr bwMode="auto">
          <a:xfrm>
            <a:off x="7394576" y="4745038"/>
            <a:ext cx="395288" cy="400050"/>
          </a:xfrm>
          <a:custGeom>
            <a:avLst/>
            <a:gdLst>
              <a:gd name="T0" fmla="*/ 145 w 158"/>
              <a:gd name="T1" fmla="*/ 14 h 159"/>
              <a:gd name="T2" fmla="*/ 78 w 158"/>
              <a:gd name="T3" fmla="*/ 31 h 159"/>
              <a:gd name="T4" fmla="*/ 69 w 158"/>
              <a:gd name="T5" fmla="*/ 41 h 159"/>
              <a:gd name="T6" fmla="*/ 69 w 158"/>
              <a:gd name="T7" fmla="*/ 41 h 159"/>
              <a:gd name="T8" fmla="*/ 51 w 158"/>
              <a:gd name="T9" fmla="*/ 67 h 159"/>
              <a:gd name="T10" fmla="*/ 30 w 158"/>
              <a:gd name="T11" fmla="*/ 63 h 159"/>
              <a:gd name="T12" fmla="*/ 0 w 158"/>
              <a:gd name="T13" fmla="*/ 93 h 159"/>
              <a:gd name="T14" fmla="*/ 28 w 158"/>
              <a:gd name="T15" fmla="*/ 98 h 159"/>
              <a:gd name="T16" fmla="*/ 28 w 158"/>
              <a:gd name="T17" fmla="*/ 98 h 159"/>
              <a:gd name="T18" fmla="*/ 61 w 158"/>
              <a:gd name="T19" fmla="*/ 131 h 159"/>
              <a:gd name="T20" fmla="*/ 61 w 158"/>
              <a:gd name="T21" fmla="*/ 131 h 159"/>
              <a:gd name="T22" fmla="*/ 61 w 158"/>
              <a:gd name="T23" fmla="*/ 131 h 159"/>
              <a:gd name="T24" fmla="*/ 66 w 158"/>
              <a:gd name="T25" fmla="*/ 159 h 159"/>
              <a:gd name="T26" fmla="*/ 96 w 158"/>
              <a:gd name="T27" fmla="*/ 129 h 159"/>
              <a:gd name="T28" fmla="*/ 92 w 158"/>
              <a:gd name="T29" fmla="*/ 108 h 159"/>
              <a:gd name="T30" fmla="*/ 118 w 158"/>
              <a:gd name="T31" fmla="*/ 89 h 159"/>
              <a:gd name="T32" fmla="*/ 118 w 158"/>
              <a:gd name="T33" fmla="*/ 89 h 159"/>
              <a:gd name="T34" fmla="*/ 128 w 158"/>
              <a:gd name="T35" fmla="*/ 80 h 159"/>
              <a:gd name="T36" fmla="*/ 145 w 158"/>
              <a:gd name="T37" fmla="*/ 1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8" h="159">
                <a:moveTo>
                  <a:pt x="145" y="14"/>
                </a:moveTo>
                <a:cubicBezTo>
                  <a:pt x="131" y="0"/>
                  <a:pt x="101" y="8"/>
                  <a:pt x="78" y="31"/>
                </a:cubicBezTo>
                <a:cubicBezTo>
                  <a:pt x="75" y="34"/>
                  <a:pt x="72" y="38"/>
                  <a:pt x="69" y="41"/>
                </a:cubicBezTo>
                <a:cubicBezTo>
                  <a:pt x="69" y="41"/>
                  <a:pt x="69" y="41"/>
                  <a:pt x="69" y="41"/>
                </a:cubicBezTo>
                <a:cubicBezTo>
                  <a:pt x="51" y="67"/>
                  <a:pt x="51" y="67"/>
                  <a:pt x="51" y="67"/>
                </a:cubicBezTo>
                <a:cubicBezTo>
                  <a:pt x="30" y="63"/>
                  <a:pt x="30" y="63"/>
                  <a:pt x="30" y="63"/>
                </a:cubicBezTo>
                <a:cubicBezTo>
                  <a:pt x="0" y="93"/>
                  <a:pt x="0" y="93"/>
                  <a:pt x="0" y="93"/>
                </a:cubicBezTo>
                <a:cubicBezTo>
                  <a:pt x="28" y="98"/>
                  <a:pt x="28" y="98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66" y="159"/>
                  <a:pt x="66" y="159"/>
                  <a:pt x="66" y="159"/>
                </a:cubicBezTo>
                <a:cubicBezTo>
                  <a:pt x="96" y="129"/>
                  <a:pt x="96" y="129"/>
                  <a:pt x="96" y="129"/>
                </a:cubicBezTo>
                <a:cubicBezTo>
                  <a:pt x="92" y="108"/>
                  <a:pt x="92" y="108"/>
                  <a:pt x="92" y="108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21" y="87"/>
                  <a:pt x="125" y="84"/>
                  <a:pt x="128" y="80"/>
                </a:cubicBezTo>
                <a:cubicBezTo>
                  <a:pt x="151" y="57"/>
                  <a:pt x="158" y="28"/>
                  <a:pt x="145" y="14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5" name="Freeform 121"/>
          <p:cNvSpPr/>
          <p:nvPr/>
        </p:nvSpPr>
        <p:spPr bwMode="auto">
          <a:xfrm>
            <a:off x="7561263" y="4911726"/>
            <a:ext cx="63500" cy="65088"/>
          </a:xfrm>
          <a:custGeom>
            <a:avLst/>
            <a:gdLst>
              <a:gd name="T0" fmla="*/ 21 w 25"/>
              <a:gd name="T1" fmla="*/ 21 h 26"/>
              <a:gd name="T2" fmla="*/ 21 w 25"/>
              <a:gd name="T3" fmla="*/ 5 h 26"/>
              <a:gd name="T4" fmla="*/ 4 w 25"/>
              <a:gd name="T5" fmla="*/ 5 h 26"/>
              <a:gd name="T6" fmla="*/ 4 w 25"/>
              <a:gd name="T7" fmla="*/ 21 h 26"/>
              <a:gd name="T8" fmla="*/ 21 w 25"/>
              <a:gd name="T9" fmla="*/ 2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6">
                <a:moveTo>
                  <a:pt x="21" y="21"/>
                </a:moveTo>
                <a:cubicBezTo>
                  <a:pt x="25" y="17"/>
                  <a:pt x="25" y="9"/>
                  <a:pt x="21" y="5"/>
                </a:cubicBezTo>
                <a:cubicBezTo>
                  <a:pt x="16" y="0"/>
                  <a:pt x="9" y="0"/>
                  <a:pt x="4" y="5"/>
                </a:cubicBezTo>
                <a:cubicBezTo>
                  <a:pt x="0" y="9"/>
                  <a:pt x="0" y="17"/>
                  <a:pt x="4" y="21"/>
                </a:cubicBezTo>
                <a:cubicBezTo>
                  <a:pt x="9" y="26"/>
                  <a:pt x="16" y="26"/>
                  <a:pt x="21" y="21"/>
                </a:cubicBez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6" name="Freeform 122"/>
          <p:cNvSpPr/>
          <p:nvPr/>
        </p:nvSpPr>
        <p:spPr bwMode="auto">
          <a:xfrm>
            <a:off x="7632701" y="4840288"/>
            <a:ext cx="65088" cy="63500"/>
          </a:xfrm>
          <a:custGeom>
            <a:avLst/>
            <a:gdLst>
              <a:gd name="T0" fmla="*/ 21 w 26"/>
              <a:gd name="T1" fmla="*/ 21 h 25"/>
              <a:gd name="T2" fmla="*/ 21 w 26"/>
              <a:gd name="T3" fmla="*/ 4 h 25"/>
              <a:gd name="T4" fmla="*/ 5 w 26"/>
              <a:gd name="T5" fmla="*/ 4 h 25"/>
              <a:gd name="T6" fmla="*/ 5 w 26"/>
              <a:gd name="T7" fmla="*/ 21 h 25"/>
              <a:gd name="T8" fmla="*/ 21 w 26"/>
              <a:gd name="T9" fmla="*/ 2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25">
                <a:moveTo>
                  <a:pt x="21" y="21"/>
                </a:moveTo>
                <a:cubicBezTo>
                  <a:pt x="26" y="16"/>
                  <a:pt x="26" y="9"/>
                  <a:pt x="21" y="4"/>
                </a:cubicBezTo>
                <a:cubicBezTo>
                  <a:pt x="17" y="0"/>
                  <a:pt x="9" y="0"/>
                  <a:pt x="5" y="4"/>
                </a:cubicBezTo>
                <a:cubicBezTo>
                  <a:pt x="0" y="9"/>
                  <a:pt x="0" y="16"/>
                  <a:pt x="5" y="21"/>
                </a:cubicBezTo>
                <a:cubicBezTo>
                  <a:pt x="9" y="25"/>
                  <a:pt x="17" y="25"/>
                  <a:pt x="21" y="21"/>
                </a:cubicBez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6278563" y="4611688"/>
            <a:ext cx="642938" cy="642938"/>
            <a:chOff x="6278563" y="4611688"/>
            <a:chExt cx="642938" cy="642938"/>
          </a:xfrm>
        </p:grpSpPr>
        <p:sp>
          <p:nvSpPr>
            <p:cNvPr id="347" name="Freeform 123"/>
            <p:cNvSpPr/>
            <p:nvPr/>
          </p:nvSpPr>
          <p:spPr bwMode="auto">
            <a:xfrm>
              <a:off x="6278563" y="4611688"/>
              <a:ext cx="642938" cy="642938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124"/>
            <p:cNvSpPr/>
            <p:nvPr/>
          </p:nvSpPr>
          <p:spPr bwMode="auto">
            <a:xfrm>
              <a:off x="6410326" y="4756151"/>
              <a:ext cx="511175" cy="498475"/>
            </a:xfrm>
            <a:custGeom>
              <a:avLst/>
              <a:gdLst>
                <a:gd name="T0" fmla="*/ 204 w 204"/>
                <a:gd name="T1" fmla="*/ 159 h 199"/>
                <a:gd name="T2" fmla="*/ 204 w 204"/>
                <a:gd name="T3" fmla="*/ 52 h 199"/>
                <a:gd name="T4" fmla="*/ 152 w 204"/>
                <a:gd name="T5" fmla="*/ 0 h 199"/>
                <a:gd name="T6" fmla="*/ 33 w 204"/>
                <a:gd name="T7" fmla="*/ 119 h 199"/>
                <a:gd name="T8" fmla="*/ 8 w 204"/>
                <a:gd name="T9" fmla="*/ 94 h 199"/>
                <a:gd name="T10" fmla="*/ 0 w 204"/>
                <a:gd name="T11" fmla="*/ 102 h 199"/>
                <a:gd name="T12" fmla="*/ 96 w 204"/>
                <a:gd name="T13" fmla="*/ 199 h 199"/>
                <a:gd name="T14" fmla="*/ 164 w 204"/>
                <a:gd name="T15" fmla="*/ 199 h 199"/>
                <a:gd name="T16" fmla="*/ 204 w 204"/>
                <a:gd name="T17" fmla="*/ 15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199">
                  <a:moveTo>
                    <a:pt x="204" y="159"/>
                  </a:moveTo>
                  <a:cubicBezTo>
                    <a:pt x="204" y="52"/>
                    <a:pt x="204" y="52"/>
                    <a:pt x="204" y="52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96" y="199"/>
                    <a:pt x="96" y="199"/>
                    <a:pt x="96" y="199"/>
                  </a:cubicBezTo>
                  <a:cubicBezTo>
                    <a:pt x="164" y="199"/>
                    <a:pt x="164" y="199"/>
                    <a:pt x="164" y="199"/>
                  </a:cubicBezTo>
                  <a:cubicBezTo>
                    <a:pt x="186" y="199"/>
                    <a:pt x="204" y="181"/>
                    <a:pt x="204" y="159"/>
                  </a:cubicBez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125"/>
            <p:cNvSpPr/>
            <p:nvPr/>
          </p:nvSpPr>
          <p:spPr bwMode="auto">
            <a:xfrm>
              <a:off x="6410326" y="4756151"/>
              <a:ext cx="381000" cy="381000"/>
            </a:xfrm>
            <a:custGeom>
              <a:avLst/>
              <a:gdLst>
                <a:gd name="T0" fmla="*/ 208 w 240"/>
                <a:gd name="T1" fmla="*/ 6 h 240"/>
                <a:gd name="T2" fmla="*/ 156 w 240"/>
                <a:gd name="T3" fmla="*/ 58 h 240"/>
                <a:gd name="T4" fmla="*/ 17 w 240"/>
                <a:gd name="T5" fmla="*/ 15 h 240"/>
                <a:gd name="T6" fmla="*/ 0 w 240"/>
                <a:gd name="T7" fmla="*/ 31 h 240"/>
                <a:gd name="T8" fmla="*/ 107 w 240"/>
                <a:gd name="T9" fmla="*/ 106 h 240"/>
                <a:gd name="T10" fmla="*/ 57 w 240"/>
                <a:gd name="T11" fmla="*/ 156 h 240"/>
                <a:gd name="T12" fmla="*/ 15 w 240"/>
                <a:gd name="T13" fmla="*/ 147 h 240"/>
                <a:gd name="T14" fmla="*/ 0 w 240"/>
                <a:gd name="T15" fmla="*/ 161 h 240"/>
                <a:gd name="T16" fmla="*/ 47 w 240"/>
                <a:gd name="T17" fmla="*/ 193 h 240"/>
                <a:gd name="T18" fmla="*/ 77 w 240"/>
                <a:gd name="T19" fmla="*/ 240 h 240"/>
                <a:gd name="T20" fmla="*/ 93 w 240"/>
                <a:gd name="T21" fmla="*/ 224 h 240"/>
                <a:gd name="T22" fmla="*/ 83 w 240"/>
                <a:gd name="T23" fmla="*/ 183 h 240"/>
                <a:gd name="T24" fmla="*/ 234 w 240"/>
                <a:gd name="T25" fmla="*/ 31 h 240"/>
                <a:gd name="T26" fmla="*/ 240 w 240"/>
                <a:gd name="T27" fmla="*/ 0 h 240"/>
                <a:gd name="T28" fmla="*/ 208 w 240"/>
                <a:gd name="T29" fmla="*/ 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40">
                  <a:moveTo>
                    <a:pt x="208" y="6"/>
                  </a:moveTo>
                  <a:lnTo>
                    <a:pt x="156" y="58"/>
                  </a:lnTo>
                  <a:lnTo>
                    <a:pt x="17" y="15"/>
                  </a:lnTo>
                  <a:lnTo>
                    <a:pt x="0" y="31"/>
                  </a:lnTo>
                  <a:lnTo>
                    <a:pt x="107" y="106"/>
                  </a:lnTo>
                  <a:lnTo>
                    <a:pt x="57" y="156"/>
                  </a:lnTo>
                  <a:lnTo>
                    <a:pt x="15" y="147"/>
                  </a:lnTo>
                  <a:lnTo>
                    <a:pt x="0" y="161"/>
                  </a:lnTo>
                  <a:lnTo>
                    <a:pt x="47" y="193"/>
                  </a:lnTo>
                  <a:lnTo>
                    <a:pt x="77" y="240"/>
                  </a:lnTo>
                  <a:lnTo>
                    <a:pt x="93" y="224"/>
                  </a:lnTo>
                  <a:lnTo>
                    <a:pt x="83" y="183"/>
                  </a:lnTo>
                  <a:lnTo>
                    <a:pt x="234" y="31"/>
                  </a:lnTo>
                  <a:lnTo>
                    <a:pt x="240" y="0"/>
                  </a:lnTo>
                  <a:lnTo>
                    <a:pt x="208" y="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126"/>
            <p:cNvSpPr/>
            <p:nvPr/>
          </p:nvSpPr>
          <p:spPr bwMode="auto">
            <a:xfrm>
              <a:off x="6619876" y="4887913"/>
              <a:ext cx="146050" cy="247650"/>
            </a:xfrm>
            <a:custGeom>
              <a:avLst/>
              <a:gdLst>
                <a:gd name="T0" fmla="*/ 50 w 92"/>
                <a:gd name="T1" fmla="*/ 0 h 156"/>
                <a:gd name="T2" fmla="*/ 0 w 92"/>
                <a:gd name="T3" fmla="*/ 50 h 156"/>
                <a:gd name="T4" fmla="*/ 76 w 92"/>
                <a:gd name="T5" fmla="*/ 156 h 156"/>
                <a:gd name="T6" fmla="*/ 92 w 92"/>
                <a:gd name="T7" fmla="*/ 140 h 156"/>
                <a:gd name="T8" fmla="*/ 50 w 92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156">
                  <a:moveTo>
                    <a:pt x="50" y="0"/>
                  </a:moveTo>
                  <a:lnTo>
                    <a:pt x="0" y="50"/>
                  </a:lnTo>
                  <a:lnTo>
                    <a:pt x="76" y="156"/>
                  </a:lnTo>
                  <a:lnTo>
                    <a:pt x="92" y="14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51" name="Freeform 127"/>
          <p:cNvSpPr/>
          <p:nvPr/>
        </p:nvSpPr>
        <p:spPr bwMode="auto">
          <a:xfrm>
            <a:off x="5272088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2" name="Freeform 128"/>
          <p:cNvSpPr/>
          <p:nvPr/>
        </p:nvSpPr>
        <p:spPr bwMode="auto">
          <a:xfrm>
            <a:off x="5499101" y="4762501"/>
            <a:ext cx="415925" cy="492125"/>
          </a:xfrm>
          <a:custGeom>
            <a:avLst/>
            <a:gdLst>
              <a:gd name="T0" fmla="*/ 166 w 166"/>
              <a:gd name="T1" fmla="*/ 84 h 196"/>
              <a:gd name="T2" fmla="*/ 82 w 166"/>
              <a:gd name="T3" fmla="*/ 0 h 196"/>
              <a:gd name="T4" fmla="*/ 30 w 166"/>
              <a:gd name="T5" fmla="*/ 52 h 196"/>
              <a:gd name="T6" fmla="*/ 63 w 166"/>
              <a:gd name="T7" fmla="*/ 85 h 196"/>
              <a:gd name="T8" fmla="*/ 0 w 166"/>
              <a:gd name="T9" fmla="*/ 149 h 196"/>
              <a:gd name="T10" fmla="*/ 47 w 166"/>
              <a:gd name="T11" fmla="*/ 196 h 196"/>
              <a:gd name="T12" fmla="*/ 126 w 166"/>
              <a:gd name="T13" fmla="*/ 196 h 196"/>
              <a:gd name="T14" fmla="*/ 166 w 166"/>
              <a:gd name="T15" fmla="*/ 156 h 196"/>
              <a:gd name="T16" fmla="*/ 166 w 166"/>
              <a:gd name="T17" fmla="*/ 84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6" h="196">
                <a:moveTo>
                  <a:pt x="166" y="84"/>
                </a:moveTo>
                <a:cubicBezTo>
                  <a:pt x="82" y="0"/>
                  <a:pt x="82" y="0"/>
                  <a:pt x="82" y="0"/>
                </a:cubicBezTo>
                <a:cubicBezTo>
                  <a:pt x="30" y="52"/>
                  <a:pt x="30" y="52"/>
                  <a:pt x="30" y="52"/>
                </a:cubicBezTo>
                <a:cubicBezTo>
                  <a:pt x="63" y="85"/>
                  <a:pt x="63" y="85"/>
                  <a:pt x="63" y="85"/>
                </a:cubicBezTo>
                <a:cubicBezTo>
                  <a:pt x="0" y="149"/>
                  <a:pt x="0" y="149"/>
                  <a:pt x="0" y="149"/>
                </a:cubicBezTo>
                <a:cubicBezTo>
                  <a:pt x="47" y="196"/>
                  <a:pt x="47" y="196"/>
                  <a:pt x="47" y="196"/>
                </a:cubicBezTo>
                <a:cubicBezTo>
                  <a:pt x="126" y="196"/>
                  <a:pt x="126" y="196"/>
                  <a:pt x="126" y="196"/>
                </a:cubicBezTo>
                <a:cubicBezTo>
                  <a:pt x="148" y="196"/>
                  <a:pt x="166" y="178"/>
                  <a:pt x="166" y="156"/>
                </a:cubicBezTo>
                <a:lnTo>
                  <a:pt x="166" y="84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3" name="Freeform 129"/>
          <p:cNvSpPr/>
          <p:nvPr/>
        </p:nvSpPr>
        <p:spPr bwMode="auto">
          <a:xfrm>
            <a:off x="5478463" y="4756151"/>
            <a:ext cx="236538" cy="180975"/>
          </a:xfrm>
          <a:custGeom>
            <a:avLst/>
            <a:gdLst>
              <a:gd name="T0" fmla="*/ 94 w 94"/>
              <a:gd name="T1" fmla="*/ 72 h 72"/>
              <a:gd name="T2" fmla="*/ 94 w 94"/>
              <a:gd name="T3" fmla="*/ 12 h 72"/>
              <a:gd name="T4" fmla="*/ 82 w 94"/>
              <a:gd name="T5" fmla="*/ 0 h 72"/>
              <a:gd name="T6" fmla="*/ 12 w 94"/>
              <a:gd name="T7" fmla="*/ 0 h 72"/>
              <a:gd name="T8" fmla="*/ 0 w 94"/>
              <a:gd name="T9" fmla="*/ 12 h 72"/>
              <a:gd name="T10" fmla="*/ 0 w 94"/>
              <a:gd name="T11" fmla="*/ 72 h 72"/>
              <a:gd name="T12" fmla="*/ 94 w 94"/>
              <a:gd name="T13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72">
                <a:moveTo>
                  <a:pt x="94" y="72"/>
                </a:moveTo>
                <a:cubicBezTo>
                  <a:pt x="94" y="12"/>
                  <a:pt x="94" y="12"/>
                  <a:pt x="94" y="12"/>
                </a:cubicBezTo>
                <a:cubicBezTo>
                  <a:pt x="94" y="5"/>
                  <a:pt x="88" y="0"/>
                  <a:pt x="8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2"/>
                  <a:pt x="0" y="72"/>
                  <a:pt x="0" y="72"/>
                </a:cubicBezTo>
                <a:lnTo>
                  <a:pt x="94" y="72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4" name="Freeform 130"/>
          <p:cNvSpPr/>
          <p:nvPr/>
        </p:nvSpPr>
        <p:spPr bwMode="auto">
          <a:xfrm>
            <a:off x="5405438" y="4883151"/>
            <a:ext cx="190500" cy="254000"/>
          </a:xfrm>
          <a:custGeom>
            <a:avLst/>
            <a:gdLst>
              <a:gd name="T0" fmla="*/ 59 w 120"/>
              <a:gd name="T1" fmla="*/ 160 h 160"/>
              <a:gd name="T2" fmla="*/ 120 w 120"/>
              <a:gd name="T3" fmla="*/ 160 h 160"/>
              <a:gd name="T4" fmla="*/ 120 w 120"/>
              <a:gd name="T5" fmla="*/ 0 h 160"/>
              <a:gd name="T6" fmla="*/ 0 w 120"/>
              <a:gd name="T7" fmla="*/ 40 h 160"/>
              <a:gd name="T8" fmla="*/ 59 w 120"/>
              <a:gd name="T9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0">
                <a:moveTo>
                  <a:pt x="59" y="160"/>
                </a:moveTo>
                <a:lnTo>
                  <a:pt x="120" y="160"/>
                </a:lnTo>
                <a:lnTo>
                  <a:pt x="120" y="0"/>
                </a:lnTo>
                <a:lnTo>
                  <a:pt x="0" y="40"/>
                </a:lnTo>
                <a:lnTo>
                  <a:pt x="59" y="16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5" name="Freeform 131"/>
          <p:cNvSpPr/>
          <p:nvPr/>
        </p:nvSpPr>
        <p:spPr bwMode="auto">
          <a:xfrm>
            <a:off x="5595938" y="4883151"/>
            <a:ext cx="192088" cy="254000"/>
          </a:xfrm>
          <a:custGeom>
            <a:avLst/>
            <a:gdLst>
              <a:gd name="T0" fmla="*/ 0 w 121"/>
              <a:gd name="T1" fmla="*/ 0 h 160"/>
              <a:gd name="T2" fmla="*/ 0 w 121"/>
              <a:gd name="T3" fmla="*/ 160 h 160"/>
              <a:gd name="T4" fmla="*/ 62 w 121"/>
              <a:gd name="T5" fmla="*/ 160 h 160"/>
              <a:gd name="T6" fmla="*/ 121 w 121"/>
              <a:gd name="T7" fmla="*/ 40 h 160"/>
              <a:gd name="T8" fmla="*/ 0 w 121"/>
              <a:gd name="T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1" h="160">
                <a:moveTo>
                  <a:pt x="0" y="0"/>
                </a:moveTo>
                <a:lnTo>
                  <a:pt x="0" y="160"/>
                </a:lnTo>
                <a:lnTo>
                  <a:pt x="62" y="160"/>
                </a:lnTo>
                <a:lnTo>
                  <a:pt x="121" y="40"/>
                </a:lnTo>
                <a:lnTo>
                  <a:pt x="0" y="0"/>
                </a:ln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6" name="Freeform 132"/>
          <p:cNvSpPr/>
          <p:nvPr/>
        </p:nvSpPr>
        <p:spPr bwMode="auto">
          <a:xfrm>
            <a:off x="4271963" y="4611688"/>
            <a:ext cx="641350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7" name="Freeform 133"/>
          <p:cNvSpPr/>
          <p:nvPr/>
        </p:nvSpPr>
        <p:spPr bwMode="auto">
          <a:xfrm>
            <a:off x="4402138" y="4868863"/>
            <a:ext cx="511175" cy="385763"/>
          </a:xfrm>
          <a:custGeom>
            <a:avLst/>
            <a:gdLst>
              <a:gd name="T0" fmla="*/ 91 w 204"/>
              <a:gd name="T1" fmla="*/ 31 h 154"/>
              <a:gd name="T2" fmla="*/ 61 w 204"/>
              <a:gd name="T3" fmla="*/ 0 h 154"/>
              <a:gd name="T4" fmla="*/ 0 w 204"/>
              <a:gd name="T5" fmla="*/ 61 h 154"/>
              <a:gd name="T6" fmla="*/ 93 w 204"/>
              <a:gd name="T7" fmla="*/ 154 h 154"/>
              <a:gd name="T8" fmla="*/ 164 w 204"/>
              <a:gd name="T9" fmla="*/ 154 h 154"/>
              <a:gd name="T10" fmla="*/ 204 w 204"/>
              <a:gd name="T11" fmla="*/ 114 h 154"/>
              <a:gd name="T12" fmla="*/ 204 w 204"/>
              <a:gd name="T13" fmla="*/ 83 h 154"/>
              <a:gd name="T14" fmla="*/ 122 w 204"/>
              <a:gd name="T15" fmla="*/ 0 h 154"/>
              <a:gd name="T16" fmla="*/ 91 w 204"/>
              <a:gd name="T17" fmla="*/ 3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4" h="154">
                <a:moveTo>
                  <a:pt x="91" y="31"/>
                </a:moveTo>
                <a:cubicBezTo>
                  <a:pt x="61" y="0"/>
                  <a:pt x="61" y="0"/>
                  <a:pt x="61" y="0"/>
                </a:cubicBezTo>
                <a:cubicBezTo>
                  <a:pt x="0" y="61"/>
                  <a:pt x="0" y="61"/>
                  <a:pt x="0" y="61"/>
                </a:cubicBezTo>
                <a:cubicBezTo>
                  <a:pt x="93" y="154"/>
                  <a:pt x="93" y="154"/>
                  <a:pt x="93" y="154"/>
                </a:cubicBezTo>
                <a:cubicBezTo>
                  <a:pt x="164" y="154"/>
                  <a:pt x="164" y="154"/>
                  <a:pt x="164" y="154"/>
                </a:cubicBezTo>
                <a:cubicBezTo>
                  <a:pt x="186" y="154"/>
                  <a:pt x="204" y="136"/>
                  <a:pt x="204" y="114"/>
                </a:cubicBezTo>
                <a:cubicBezTo>
                  <a:pt x="204" y="83"/>
                  <a:pt x="204" y="83"/>
                  <a:pt x="204" y="83"/>
                </a:cubicBezTo>
                <a:cubicBezTo>
                  <a:pt x="122" y="0"/>
                  <a:pt x="122" y="0"/>
                  <a:pt x="122" y="0"/>
                </a:cubicBezTo>
                <a:lnTo>
                  <a:pt x="91" y="31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8" name="Rectangle 134"/>
          <p:cNvSpPr>
            <a:spLocks noChangeArrowheads="1"/>
          </p:cNvSpPr>
          <p:nvPr/>
        </p:nvSpPr>
        <p:spPr bwMode="auto">
          <a:xfrm>
            <a:off x="4402138" y="4946651"/>
            <a:ext cx="74613" cy="74613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9" name="Rectangle 135"/>
          <p:cNvSpPr>
            <a:spLocks noChangeArrowheads="1"/>
          </p:cNvSpPr>
          <p:nvPr/>
        </p:nvSpPr>
        <p:spPr bwMode="auto">
          <a:xfrm>
            <a:off x="4476751" y="4868863"/>
            <a:ext cx="77788" cy="777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0" name="Rectangle 136"/>
          <p:cNvSpPr>
            <a:spLocks noChangeArrowheads="1"/>
          </p:cNvSpPr>
          <p:nvPr/>
        </p:nvSpPr>
        <p:spPr bwMode="auto">
          <a:xfrm>
            <a:off x="4554538" y="4946651"/>
            <a:ext cx="76200" cy="74613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1" name="Rectangle 137"/>
          <p:cNvSpPr>
            <a:spLocks noChangeArrowheads="1"/>
          </p:cNvSpPr>
          <p:nvPr/>
        </p:nvSpPr>
        <p:spPr bwMode="auto">
          <a:xfrm>
            <a:off x="4630738" y="4868863"/>
            <a:ext cx="77788" cy="77788"/>
          </a:xfrm>
          <a:prstGeom prst="rect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2" name="Rectangle 138"/>
          <p:cNvSpPr>
            <a:spLocks noChangeArrowheads="1"/>
          </p:cNvSpPr>
          <p:nvPr/>
        </p:nvSpPr>
        <p:spPr bwMode="auto">
          <a:xfrm>
            <a:off x="4708526" y="4946651"/>
            <a:ext cx="74613" cy="74613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3" name="Freeform 139"/>
          <p:cNvSpPr/>
          <p:nvPr/>
        </p:nvSpPr>
        <p:spPr bwMode="auto">
          <a:xfrm>
            <a:off x="3267076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4" name="Freeform 140"/>
          <p:cNvSpPr/>
          <p:nvPr/>
        </p:nvSpPr>
        <p:spPr bwMode="auto">
          <a:xfrm>
            <a:off x="3460751" y="4805363"/>
            <a:ext cx="449263" cy="449263"/>
          </a:xfrm>
          <a:custGeom>
            <a:avLst/>
            <a:gdLst>
              <a:gd name="T0" fmla="*/ 0 w 179"/>
              <a:gd name="T1" fmla="*/ 107 h 179"/>
              <a:gd name="T2" fmla="*/ 72 w 179"/>
              <a:gd name="T3" fmla="*/ 179 h 179"/>
              <a:gd name="T4" fmla="*/ 139 w 179"/>
              <a:gd name="T5" fmla="*/ 179 h 179"/>
              <a:gd name="T6" fmla="*/ 179 w 179"/>
              <a:gd name="T7" fmla="*/ 139 h 179"/>
              <a:gd name="T8" fmla="*/ 179 w 179"/>
              <a:gd name="T9" fmla="*/ 72 h 179"/>
              <a:gd name="T10" fmla="*/ 107 w 179"/>
              <a:gd name="T11" fmla="*/ 0 h 179"/>
              <a:gd name="T12" fmla="*/ 0 w 179"/>
              <a:gd name="T13" fmla="*/ 10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9" h="179">
                <a:moveTo>
                  <a:pt x="0" y="107"/>
                </a:moveTo>
                <a:cubicBezTo>
                  <a:pt x="72" y="179"/>
                  <a:pt x="72" y="179"/>
                  <a:pt x="72" y="179"/>
                </a:cubicBezTo>
                <a:cubicBezTo>
                  <a:pt x="139" y="179"/>
                  <a:pt x="139" y="179"/>
                  <a:pt x="139" y="179"/>
                </a:cubicBezTo>
                <a:cubicBezTo>
                  <a:pt x="161" y="179"/>
                  <a:pt x="179" y="161"/>
                  <a:pt x="179" y="139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07" y="0"/>
                  <a:pt x="107" y="0"/>
                  <a:pt x="107" y="0"/>
                </a:cubicBezTo>
                <a:lnTo>
                  <a:pt x="0" y="107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5" name="Oval 141"/>
          <p:cNvSpPr>
            <a:spLocks noChangeArrowheads="1"/>
          </p:cNvSpPr>
          <p:nvPr/>
        </p:nvSpPr>
        <p:spPr bwMode="auto">
          <a:xfrm>
            <a:off x="3419476" y="4765676"/>
            <a:ext cx="336550" cy="3365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6" name="Freeform 142"/>
          <p:cNvSpPr>
            <a:spLocks noEditPoints="1"/>
          </p:cNvSpPr>
          <p:nvPr/>
        </p:nvSpPr>
        <p:spPr bwMode="auto">
          <a:xfrm>
            <a:off x="3397251" y="4743451"/>
            <a:ext cx="382588" cy="381000"/>
          </a:xfrm>
          <a:custGeom>
            <a:avLst/>
            <a:gdLst>
              <a:gd name="T0" fmla="*/ 76 w 152"/>
              <a:gd name="T1" fmla="*/ 0 h 152"/>
              <a:gd name="T2" fmla="*/ 0 w 152"/>
              <a:gd name="T3" fmla="*/ 76 h 152"/>
              <a:gd name="T4" fmla="*/ 76 w 152"/>
              <a:gd name="T5" fmla="*/ 152 h 152"/>
              <a:gd name="T6" fmla="*/ 152 w 152"/>
              <a:gd name="T7" fmla="*/ 76 h 152"/>
              <a:gd name="T8" fmla="*/ 76 w 152"/>
              <a:gd name="T9" fmla="*/ 0 h 152"/>
              <a:gd name="T10" fmla="*/ 76 w 152"/>
              <a:gd name="T11" fmla="*/ 135 h 152"/>
              <a:gd name="T12" fmla="*/ 17 w 152"/>
              <a:gd name="T13" fmla="*/ 76 h 152"/>
              <a:gd name="T14" fmla="*/ 23 w 152"/>
              <a:gd name="T15" fmla="*/ 51 h 152"/>
              <a:gd name="T16" fmla="*/ 38 w 152"/>
              <a:gd name="T17" fmla="*/ 60 h 152"/>
              <a:gd name="T18" fmla="*/ 44 w 152"/>
              <a:gd name="T19" fmla="*/ 50 h 152"/>
              <a:gd name="T20" fmla="*/ 29 w 152"/>
              <a:gd name="T21" fmla="*/ 41 h 152"/>
              <a:gd name="T22" fmla="*/ 42 w 152"/>
              <a:gd name="T23" fmla="*/ 28 h 152"/>
              <a:gd name="T24" fmla="*/ 51 w 152"/>
              <a:gd name="T25" fmla="*/ 43 h 152"/>
              <a:gd name="T26" fmla="*/ 61 w 152"/>
              <a:gd name="T27" fmla="*/ 37 h 152"/>
              <a:gd name="T28" fmla="*/ 52 w 152"/>
              <a:gd name="T29" fmla="*/ 22 h 152"/>
              <a:gd name="T30" fmla="*/ 70 w 152"/>
              <a:gd name="T31" fmla="*/ 18 h 152"/>
              <a:gd name="T32" fmla="*/ 70 w 152"/>
              <a:gd name="T33" fmla="*/ 35 h 152"/>
              <a:gd name="T34" fmla="*/ 76 w 152"/>
              <a:gd name="T35" fmla="*/ 35 h 152"/>
              <a:gd name="T36" fmla="*/ 82 w 152"/>
              <a:gd name="T37" fmla="*/ 35 h 152"/>
              <a:gd name="T38" fmla="*/ 82 w 152"/>
              <a:gd name="T39" fmla="*/ 18 h 152"/>
              <a:gd name="T40" fmla="*/ 100 w 152"/>
              <a:gd name="T41" fmla="*/ 22 h 152"/>
              <a:gd name="T42" fmla="*/ 91 w 152"/>
              <a:gd name="T43" fmla="*/ 37 h 152"/>
              <a:gd name="T44" fmla="*/ 101 w 152"/>
              <a:gd name="T45" fmla="*/ 43 h 152"/>
              <a:gd name="T46" fmla="*/ 110 w 152"/>
              <a:gd name="T47" fmla="*/ 28 h 152"/>
              <a:gd name="T48" fmla="*/ 123 w 152"/>
              <a:gd name="T49" fmla="*/ 41 h 152"/>
              <a:gd name="T50" fmla="*/ 108 w 152"/>
              <a:gd name="T51" fmla="*/ 50 h 152"/>
              <a:gd name="T52" fmla="*/ 114 w 152"/>
              <a:gd name="T53" fmla="*/ 60 h 152"/>
              <a:gd name="T54" fmla="*/ 129 w 152"/>
              <a:gd name="T55" fmla="*/ 51 h 152"/>
              <a:gd name="T56" fmla="*/ 135 w 152"/>
              <a:gd name="T57" fmla="*/ 76 h 152"/>
              <a:gd name="T58" fmla="*/ 76 w 152"/>
              <a:gd name="T59" fmla="*/ 13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2" h="152">
                <a:moveTo>
                  <a:pt x="76" y="0"/>
                </a:move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118" y="152"/>
                  <a:pt x="152" y="118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lose/>
                <a:moveTo>
                  <a:pt x="76" y="135"/>
                </a:moveTo>
                <a:cubicBezTo>
                  <a:pt x="44" y="135"/>
                  <a:pt x="17" y="108"/>
                  <a:pt x="17" y="76"/>
                </a:cubicBezTo>
                <a:cubicBezTo>
                  <a:pt x="17" y="67"/>
                  <a:pt x="19" y="59"/>
                  <a:pt x="23" y="51"/>
                </a:cubicBezTo>
                <a:cubicBezTo>
                  <a:pt x="38" y="60"/>
                  <a:pt x="38" y="60"/>
                  <a:pt x="38" y="60"/>
                </a:cubicBezTo>
                <a:cubicBezTo>
                  <a:pt x="39" y="56"/>
                  <a:pt x="41" y="53"/>
                  <a:pt x="44" y="50"/>
                </a:cubicBezTo>
                <a:cubicBezTo>
                  <a:pt x="29" y="41"/>
                  <a:pt x="29" y="41"/>
                  <a:pt x="29" y="41"/>
                </a:cubicBezTo>
                <a:cubicBezTo>
                  <a:pt x="33" y="36"/>
                  <a:pt x="37" y="32"/>
                  <a:pt x="42" y="28"/>
                </a:cubicBezTo>
                <a:cubicBezTo>
                  <a:pt x="51" y="43"/>
                  <a:pt x="51" y="43"/>
                  <a:pt x="51" y="43"/>
                </a:cubicBezTo>
                <a:cubicBezTo>
                  <a:pt x="54" y="41"/>
                  <a:pt x="57" y="39"/>
                  <a:pt x="61" y="37"/>
                </a:cubicBezTo>
                <a:cubicBezTo>
                  <a:pt x="52" y="22"/>
                  <a:pt x="52" y="22"/>
                  <a:pt x="52" y="22"/>
                </a:cubicBezTo>
                <a:cubicBezTo>
                  <a:pt x="58" y="20"/>
                  <a:pt x="64" y="18"/>
                  <a:pt x="70" y="18"/>
                </a:cubicBezTo>
                <a:cubicBezTo>
                  <a:pt x="70" y="35"/>
                  <a:pt x="70" y="35"/>
                  <a:pt x="70" y="35"/>
                </a:cubicBezTo>
                <a:cubicBezTo>
                  <a:pt x="72" y="35"/>
                  <a:pt x="74" y="35"/>
                  <a:pt x="76" y="35"/>
                </a:cubicBezTo>
                <a:cubicBezTo>
                  <a:pt x="78" y="35"/>
                  <a:pt x="80" y="35"/>
                  <a:pt x="82" y="35"/>
                </a:cubicBezTo>
                <a:cubicBezTo>
                  <a:pt x="82" y="18"/>
                  <a:pt x="82" y="18"/>
                  <a:pt x="82" y="18"/>
                </a:cubicBezTo>
                <a:cubicBezTo>
                  <a:pt x="88" y="18"/>
                  <a:pt x="94" y="20"/>
                  <a:pt x="100" y="22"/>
                </a:cubicBezTo>
                <a:cubicBezTo>
                  <a:pt x="91" y="37"/>
                  <a:pt x="91" y="37"/>
                  <a:pt x="91" y="37"/>
                </a:cubicBezTo>
                <a:cubicBezTo>
                  <a:pt x="95" y="39"/>
                  <a:pt x="98" y="41"/>
                  <a:pt x="101" y="43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5" y="32"/>
                  <a:pt x="120" y="36"/>
                  <a:pt x="123" y="41"/>
                </a:cubicBezTo>
                <a:cubicBezTo>
                  <a:pt x="108" y="50"/>
                  <a:pt x="108" y="50"/>
                  <a:pt x="108" y="50"/>
                </a:cubicBezTo>
                <a:cubicBezTo>
                  <a:pt x="111" y="53"/>
                  <a:pt x="113" y="56"/>
                  <a:pt x="114" y="60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33" y="59"/>
                  <a:pt x="135" y="67"/>
                  <a:pt x="135" y="76"/>
                </a:cubicBezTo>
                <a:cubicBezTo>
                  <a:pt x="135" y="108"/>
                  <a:pt x="109" y="135"/>
                  <a:pt x="76" y="13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7" name="Freeform 143"/>
          <p:cNvSpPr/>
          <p:nvPr/>
        </p:nvSpPr>
        <p:spPr bwMode="auto">
          <a:xfrm>
            <a:off x="3557588" y="4868863"/>
            <a:ext cx="60325" cy="138113"/>
          </a:xfrm>
          <a:custGeom>
            <a:avLst/>
            <a:gdLst>
              <a:gd name="T0" fmla="*/ 23 w 24"/>
              <a:gd name="T1" fmla="*/ 39 h 55"/>
              <a:gd name="T2" fmla="*/ 12 w 24"/>
              <a:gd name="T3" fmla="*/ 0 h 55"/>
              <a:gd name="T4" fmla="*/ 1 w 24"/>
              <a:gd name="T5" fmla="*/ 39 h 55"/>
              <a:gd name="T6" fmla="*/ 0 w 24"/>
              <a:gd name="T7" fmla="*/ 43 h 55"/>
              <a:gd name="T8" fmla="*/ 12 w 24"/>
              <a:gd name="T9" fmla="*/ 55 h 55"/>
              <a:gd name="T10" fmla="*/ 24 w 24"/>
              <a:gd name="T11" fmla="*/ 43 h 55"/>
              <a:gd name="T12" fmla="*/ 23 w 24"/>
              <a:gd name="T13" fmla="*/ 3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55">
                <a:moveTo>
                  <a:pt x="23" y="39"/>
                </a:moveTo>
                <a:cubicBezTo>
                  <a:pt x="12" y="0"/>
                  <a:pt x="12" y="0"/>
                  <a:pt x="12" y="0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40"/>
                  <a:pt x="0" y="42"/>
                  <a:pt x="0" y="43"/>
                </a:cubicBezTo>
                <a:cubicBezTo>
                  <a:pt x="0" y="50"/>
                  <a:pt x="6" y="55"/>
                  <a:pt x="12" y="55"/>
                </a:cubicBezTo>
                <a:cubicBezTo>
                  <a:pt x="19" y="55"/>
                  <a:pt x="24" y="50"/>
                  <a:pt x="24" y="43"/>
                </a:cubicBezTo>
                <a:cubicBezTo>
                  <a:pt x="24" y="42"/>
                  <a:pt x="24" y="40"/>
                  <a:pt x="23" y="39"/>
                </a:cubicBezTo>
                <a:close/>
              </a:path>
            </a:pathLst>
          </a:cu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8" name="Freeform 144"/>
          <p:cNvSpPr/>
          <p:nvPr/>
        </p:nvSpPr>
        <p:spPr bwMode="auto">
          <a:xfrm>
            <a:off x="2263776" y="4611688"/>
            <a:ext cx="641350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9" name="Freeform 145"/>
          <p:cNvSpPr/>
          <p:nvPr/>
        </p:nvSpPr>
        <p:spPr bwMode="auto">
          <a:xfrm>
            <a:off x="2481263" y="4749801"/>
            <a:ext cx="423863" cy="504825"/>
          </a:xfrm>
          <a:custGeom>
            <a:avLst/>
            <a:gdLst>
              <a:gd name="T0" fmla="*/ 169 w 169"/>
              <a:gd name="T1" fmla="*/ 161 h 201"/>
              <a:gd name="T2" fmla="*/ 169 w 169"/>
              <a:gd name="T3" fmla="*/ 116 h 201"/>
              <a:gd name="T4" fmla="*/ 57 w 169"/>
              <a:gd name="T5" fmla="*/ 4 h 201"/>
              <a:gd name="T6" fmla="*/ 54 w 169"/>
              <a:gd name="T7" fmla="*/ 12 h 201"/>
              <a:gd name="T8" fmla="*/ 42 w 169"/>
              <a:gd name="T9" fmla="*/ 0 h 201"/>
              <a:gd name="T10" fmla="*/ 23 w 169"/>
              <a:gd name="T11" fmla="*/ 19 h 201"/>
              <a:gd name="T12" fmla="*/ 42 w 169"/>
              <a:gd name="T13" fmla="*/ 38 h 201"/>
              <a:gd name="T14" fmla="*/ 36 w 169"/>
              <a:gd name="T15" fmla="*/ 52 h 201"/>
              <a:gd name="T16" fmla="*/ 43 w 169"/>
              <a:gd name="T17" fmla="*/ 70 h 201"/>
              <a:gd name="T18" fmla="*/ 44 w 169"/>
              <a:gd name="T19" fmla="*/ 86 h 201"/>
              <a:gd name="T20" fmla="*/ 22 w 169"/>
              <a:gd name="T21" fmla="*/ 65 h 201"/>
              <a:gd name="T22" fmla="*/ 7 w 169"/>
              <a:gd name="T23" fmla="*/ 80 h 201"/>
              <a:gd name="T24" fmla="*/ 44 w 169"/>
              <a:gd name="T25" fmla="*/ 117 h 201"/>
              <a:gd name="T26" fmla="*/ 34 w 169"/>
              <a:gd name="T27" fmla="*/ 115 h 201"/>
              <a:gd name="T28" fmla="*/ 17 w 169"/>
              <a:gd name="T29" fmla="*/ 97 h 201"/>
              <a:gd name="T30" fmla="*/ 2 w 169"/>
              <a:gd name="T31" fmla="*/ 113 h 201"/>
              <a:gd name="T32" fmla="*/ 6 w 169"/>
              <a:gd name="T33" fmla="*/ 117 h 201"/>
              <a:gd name="T34" fmla="*/ 0 w 169"/>
              <a:gd name="T35" fmla="*/ 132 h 201"/>
              <a:gd name="T36" fmla="*/ 69 w 169"/>
              <a:gd name="T37" fmla="*/ 201 h 201"/>
              <a:gd name="T38" fmla="*/ 129 w 169"/>
              <a:gd name="T39" fmla="*/ 201 h 201"/>
              <a:gd name="T40" fmla="*/ 169 w 169"/>
              <a:gd name="T41" fmla="*/ 161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9" h="201">
                <a:moveTo>
                  <a:pt x="169" y="161"/>
                </a:moveTo>
                <a:cubicBezTo>
                  <a:pt x="169" y="116"/>
                  <a:pt x="169" y="116"/>
                  <a:pt x="169" y="116"/>
                </a:cubicBezTo>
                <a:cubicBezTo>
                  <a:pt x="57" y="4"/>
                  <a:pt x="57" y="4"/>
                  <a:pt x="57" y="4"/>
                </a:cubicBezTo>
                <a:cubicBezTo>
                  <a:pt x="54" y="12"/>
                  <a:pt x="54" y="12"/>
                  <a:pt x="54" y="12"/>
                </a:cubicBezTo>
                <a:cubicBezTo>
                  <a:pt x="42" y="0"/>
                  <a:pt x="42" y="0"/>
                  <a:pt x="42" y="0"/>
                </a:cubicBezTo>
                <a:cubicBezTo>
                  <a:pt x="23" y="19"/>
                  <a:pt x="23" y="19"/>
                  <a:pt x="23" y="19"/>
                </a:cubicBezTo>
                <a:cubicBezTo>
                  <a:pt x="42" y="38"/>
                  <a:pt x="42" y="38"/>
                  <a:pt x="42" y="38"/>
                </a:cubicBezTo>
                <a:cubicBezTo>
                  <a:pt x="36" y="52"/>
                  <a:pt x="36" y="52"/>
                  <a:pt x="36" y="52"/>
                </a:cubicBezTo>
                <a:cubicBezTo>
                  <a:pt x="43" y="70"/>
                  <a:pt x="43" y="70"/>
                  <a:pt x="43" y="70"/>
                </a:cubicBezTo>
                <a:cubicBezTo>
                  <a:pt x="44" y="86"/>
                  <a:pt x="44" y="86"/>
                  <a:pt x="44" y="86"/>
                </a:cubicBezTo>
                <a:cubicBezTo>
                  <a:pt x="22" y="65"/>
                  <a:pt x="22" y="65"/>
                  <a:pt x="22" y="65"/>
                </a:cubicBezTo>
                <a:cubicBezTo>
                  <a:pt x="7" y="80"/>
                  <a:pt x="7" y="80"/>
                  <a:pt x="7" y="80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17" y="97"/>
                  <a:pt x="17" y="97"/>
                  <a:pt x="17" y="97"/>
                </a:cubicBezTo>
                <a:cubicBezTo>
                  <a:pt x="2" y="113"/>
                  <a:pt x="2" y="113"/>
                  <a:pt x="2" y="113"/>
                </a:cubicBezTo>
                <a:cubicBezTo>
                  <a:pt x="6" y="117"/>
                  <a:pt x="6" y="117"/>
                  <a:pt x="6" y="117"/>
                </a:cubicBezTo>
                <a:cubicBezTo>
                  <a:pt x="0" y="132"/>
                  <a:pt x="0" y="132"/>
                  <a:pt x="0" y="132"/>
                </a:cubicBezTo>
                <a:cubicBezTo>
                  <a:pt x="69" y="201"/>
                  <a:pt x="69" y="201"/>
                  <a:pt x="69" y="201"/>
                </a:cubicBezTo>
                <a:cubicBezTo>
                  <a:pt x="129" y="201"/>
                  <a:pt x="129" y="201"/>
                  <a:pt x="129" y="201"/>
                </a:cubicBezTo>
                <a:cubicBezTo>
                  <a:pt x="151" y="201"/>
                  <a:pt x="169" y="183"/>
                  <a:pt x="169" y="161"/>
                </a:cubicBez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0" name="Rectangle 146"/>
          <p:cNvSpPr>
            <a:spLocks noChangeArrowheads="1"/>
          </p:cNvSpPr>
          <p:nvPr/>
        </p:nvSpPr>
        <p:spPr bwMode="auto">
          <a:xfrm>
            <a:off x="2498726" y="4908551"/>
            <a:ext cx="171450" cy="42863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1" name="Freeform 147"/>
          <p:cNvSpPr>
            <a:spLocks noEditPoints="1"/>
          </p:cNvSpPr>
          <p:nvPr/>
        </p:nvSpPr>
        <p:spPr bwMode="auto">
          <a:xfrm>
            <a:off x="2436813" y="4743451"/>
            <a:ext cx="295275" cy="381000"/>
          </a:xfrm>
          <a:custGeom>
            <a:avLst/>
            <a:gdLst>
              <a:gd name="T0" fmla="*/ 118 w 118"/>
              <a:gd name="T1" fmla="*/ 100 h 152"/>
              <a:gd name="T2" fmla="*/ 83 w 118"/>
              <a:gd name="T3" fmla="*/ 100 h 152"/>
              <a:gd name="T4" fmla="*/ 93 w 118"/>
              <a:gd name="T5" fmla="*/ 117 h 152"/>
              <a:gd name="T6" fmla="*/ 93 w 118"/>
              <a:gd name="T7" fmla="*/ 117 h 152"/>
              <a:gd name="T8" fmla="*/ 89 w 118"/>
              <a:gd name="T9" fmla="*/ 122 h 152"/>
              <a:gd name="T10" fmla="*/ 68 w 118"/>
              <a:gd name="T11" fmla="*/ 134 h 152"/>
              <a:gd name="T12" fmla="*/ 68 w 118"/>
              <a:gd name="T13" fmla="*/ 83 h 152"/>
              <a:gd name="T14" fmla="*/ 68 w 118"/>
              <a:gd name="T15" fmla="*/ 66 h 152"/>
              <a:gd name="T16" fmla="*/ 68 w 118"/>
              <a:gd name="T17" fmla="*/ 45 h 152"/>
              <a:gd name="T18" fmla="*/ 82 w 118"/>
              <a:gd name="T19" fmla="*/ 23 h 152"/>
              <a:gd name="T20" fmla="*/ 59 w 118"/>
              <a:gd name="T21" fmla="*/ 0 h 152"/>
              <a:gd name="T22" fmla="*/ 36 w 118"/>
              <a:gd name="T23" fmla="*/ 23 h 152"/>
              <a:gd name="T24" fmla="*/ 50 w 118"/>
              <a:gd name="T25" fmla="*/ 45 h 152"/>
              <a:gd name="T26" fmla="*/ 50 w 118"/>
              <a:gd name="T27" fmla="*/ 66 h 152"/>
              <a:gd name="T28" fmla="*/ 50 w 118"/>
              <a:gd name="T29" fmla="*/ 83 h 152"/>
              <a:gd name="T30" fmla="*/ 50 w 118"/>
              <a:gd name="T31" fmla="*/ 134 h 152"/>
              <a:gd name="T32" fmla="*/ 29 w 118"/>
              <a:gd name="T33" fmla="*/ 122 h 152"/>
              <a:gd name="T34" fmla="*/ 25 w 118"/>
              <a:gd name="T35" fmla="*/ 117 h 152"/>
              <a:gd name="T36" fmla="*/ 25 w 118"/>
              <a:gd name="T37" fmla="*/ 117 h 152"/>
              <a:gd name="T38" fmla="*/ 35 w 118"/>
              <a:gd name="T39" fmla="*/ 100 h 152"/>
              <a:gd name="T40" fmla="*/ 0 w 118"/>
              <a:gd name="T41" fmla="*/ 100 h 152"/>
              <a:gd name="T42" fmla="*/ 50 w 118"/>
              <a:gd name="T43" fmla="*/ 151 h 152"/>
              <a:gd name="T44" fmla="*/ 50 w 118"/>
              <a:gd name="T45" fmla="*/ 151 h 152"/>
              <a:gd name="T46" fmla="*/ 51 w 118"/>
              <a:gd name="T47" fmla="*/ 151 h 152"/>
              <a:gd name="T48" fmla="*/ 59 w 118"/>
              <a:gd name="T49" fmla="*/ 152 h 152"/>
              <a:gd name="T50" fmla="*/ 67 w 118"/>
              <a:gd name="T51" fmla="*/ 151 h 152"/>
              <a:gd name="T52" fmla="*/ 68 w 118"/>
              <a:gd name="T53" fmla="*/ 151 h 152"/>
              <a:gd name="T54" fmla="*/ 68 w 118"/>
              <a:gd name="T55" fmla="*/ 151 h 152"/>
              <a:gd name="T56" fmla="*/ 118 w 118"/>
              <a:gd name="T57" fmla="*/ 100 h 152"/>
              <a:gd name="T58" fmla="*/ 47 w 118"/>
              <a:gd name="T59" fmla="*/ 23 h 152"/>
              <a:gd name="T60" fmla="*/ 59 w 118"/>
              <a:gd name="T61" fmla="*/ 12 h 152"/>
              <a:gd name="T62" fmla="*/ 71 w 118"/>
              <a:gd name="T63" fmla="*/ 23 h 152"/>
              <a:gd name="T64" fmla="*/ 59 w 118"/>
              <a:gd name="T65" fmla="*/ 35 h 152"/>
              <a:gd name="T66" fmla="*/ 47 w 118"/>
              <a:gd name="T67" fmla="*/ 2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8" h="152">
                <a:moveTo>
                  <a:pt x="118" y="100"/>
                </a:moveTo>
                <a:cubicBezTo>
                  <a:pt x="83" y="100"/>
                  <a:pt x="83" y="100"/>
                  <a:pt x="83" y="100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2" y="119"/>
                  <a:pt x="90" y="121"/>
                  <a:pt x="89" y="122"/>
                </a:cubicBezTo>
                <a:cubicBezTo>
                  <a:pt x="83" y="128"/>
                  <a:pt x="76" y="132"/>
                  <a:pt x="68" y="134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45"/>
                  <a:pt x="68" y="45"/>
                  <a:pt x="68" y="45"/>
                </a:cubicBezTo>
                <a:cubicBezTo>
                  <a:pt x="76" y="42"/>
                  <a:pt x="82" y="33"/>
                  <a:pt x="82" y="23"/>
                </a:cubicBezTo>
                <a:cubicBezTo>
                  <a:pt x="82" y="11"/>
                  <a:pt x="72" y="0"/>
                  <a:pt x="59" y="0"/>
                </a:cubicBezTo>
                <a:cubicBezTo>
                  <a:pt x="46" y="0"/>
                  <a:pt x="36" y="11"/>
                  <a:pt x="36" y="23"/>
                </a:cubicBezTo>
                <a:cubicBezTo>
                  <a:pt x="36" y="33"/>
                  <a:pt x="42" y="42"/>
                  <a:pt x="50" y="45"/>
                </a:cubicBezTo>
                <a:cubicBezTo>
                  <a:pt x="50" y="66"/>
                  <a:pt x="50" y="66"/>
                  <a:pt x="50" y="66"/>
                </a:cubicBezTo>
                <a:cubicBezTo>
                  <a:pt x="50" y="83"/>
                  <a:pt x="50" y="83"/>
                  <a:pt x="50" y="83"/>
                </a:cubicBezTo>
                <a:cubicBezTo>
                  <a:pt x="50" y="134"/>
                  <a:pt x="50" y="134"/>
                  <a:pt x="50" y="134"/>
                </a:cubicBezTo>
                <a:cubicBezTo>
                  <a:pt x="42" y="132"/>
                  <a:pt x="35" y="128"/>
                  <a:pt x="29" y="122"/>
                </a:cubicBezTo>
                <a:cubicBezTo>
                  <a:pt x="28" y="121"/>
                  <a:pt x="26" y="119"/>
                  <a:pt x="25" y="117"/>
                </a:cubicBezTo>
                <a:cubicBezTo>
                  <a:pt x="25" y="117"/>
                  <a:pt x="25" y="117"/>
                  <a:pt x="25" y="117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0" y="100"/>
                  <a:pt x="0" y="100"/>
                  <a:pt x="0" y="100"/>
                </a:cubicBezTo>
                <a:cubicBezTo>
                  <a:pt x="4" y="127"/>
                  <a:pt x="24" y="147"/>
                  <a:pt x="50" y="151"/>
                </a:cubicBezTo>
                <a:cubicBezTo>
                  <a:pt x="50" y="151"/>
                  <a:pt x="50" y="151"/>
                  <a:pt x="50" y="151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4" y="152"/>
                  <a:pt x="56" y="152"/>
                  <a:pt x="59" y="152"/>
                </a:cubicBezTo>
                <a:cubicBezTo>
                  <a:pt x="62" y="152"/>
                  <a:pt x="64" y="152"/>
                  <a:pt x="67" y="151"/>
                </a:cubicBezTo>
                <a:cubicBezTo>
                  <a:pt x="68" y="151"/>
                  <a:pt x="68" y="151"/>
                  <a:pt x="68" y="151"/>
                </a:cubicBezTo>
                <a:cubicBezTo>
                  <a:pt x="68" y="151"/>
                  <a:pt x="68" y="151"/>
                  <a:pt x="68" y="151"/>
                </a:cubicBezTo>
                <a:cubicBezTo>
                  <a:pt x="94" y="147"/>
                  <a:pt x="114" y="127"/>
                  <a:pt x="118" y="100"/>
                </a:cubicBezTo>
                <a:close/>
                <a:moveTo>
                  <a:pt x="47" y="23"/>
                </a:moveTo>
                <a:cubicBezTo>
                  <a:pt x="47" y="17"/>
                  <a:pt x="53" y="12"/>
                  <a:pt x="59" y="12"/>
                </a:cubicBezTo>
                <a:cubicBezTo>
                  <a:pt x="65" y="12"/>
                  <a:pt x="71" y="17"/>
                  <a:pt x="71" y="23"/>
                </a:cubicBezTo>
                <a:cubicBezTo>
                  <a:pt x="71" y="30"/>
                  <a:pt x="65" y="35"/>
                  <a:pt x="59" y="35"/>
                </a:cubicBezTo>
                <a:cubicBezTo>
                  <a:pt x="53" y="35"/>
                  <a:pt x="47" y="30"/>
                  <a:pt x="47" y="23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2" name="Freeform 148"/>
          <p:cNvSpPr/>
          <p:nvPr/>
        </p:nvSpPr>
        <p:spPr bwMode="auto">
          <a:xfrm>
            <a:off x="1258888" y="4611688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3" name="Freeform 149"/>
          <p:cNvSpPr/>
          <p:nvPr/>
        </p:nvSpPr>
        <p:spPr bwMode="auto">
          <a:xfrm>
            <a:off x="1406526" y="4743451"/>
            <a:ext cx="495300" cy="511175"/>
          </a:xfrm>
          <a:custGeom>
            <a:avLst/>
            <a:gdLst>
              <a:gd name="T0" fmla="*/ 119 w 197"/>
              <a:gd name="T1" fmla="*/ 45 h 204"/>
              <a:gd name="T2" fmla="*/ 74 w 197"/>
              <a:gd name="T3" fmla="*/ 0 h 204"/>
              <a:gd name="T4" fmla="*/ 61 w 197"/>
              <a:gd name="T5" fmla="*/ 14 h 204"/>
              <a:gd name="T6" fmla="*/ 71 w 197"/>
              <a:gd name="T7" fmla="*/ 24 h 204"/>
              <a:gd name="T8" fmla="*/ 38 w 197"/>
              <a:gd name="T9" fmla="*/ 43 h 204"/>
              <a:gd name="T10" fmla="*/ 29 w 197"/>
              <a:gd name="T11" fmla="*/ 58 h 204"/>
              <a:gd name="T12" fmla="*/ 7 w 197"/>
              <a:gd name="T13" fmla="*/ 36 h 204"/>
              <a:gd name="T14" fmla="*/ 0 w 197"/>
              <a:gd name="T15" fmla="*/ 43 h 204"/>
              <a:gd name="T16" fmla="*/ 23 w 197"/>
              <a:gd name="T17" fmla="*/ 66 h 204"/>
              <a:gd name="T18" fmla="*/ 15 w 197"/>
              <a:gd name="T19" fmla="*/ 80 h 204"/>
              <a:gd name="T20" fmla="*/ 30 w 197"/>
              <a:gd name="T21" fmla="*/ 95 h 204"/>
              <a:gd name="T22" fmla="*/ 6 w 197"/>
              <a:gd name="T23" fmla="*/ 119 h 204"/>
              <a:gd name="T24" fmla="*/ 91 w 197"/>
              <a:gd name="T25" fmla="*/ 204 h 204"/>
              <a:gd name="T26" fmla="*/ 157 w 197"/>
              <a:gd name="T27" fmla="*/ 204 h 204"/>
              <a:gd name="T28" fmla="*/ 197 w 197"/>
              <a:gd name="T29" fmla="*/ 164 h 204"/>
              <a:gd name="T30" fmla="*/ 197 w 197"/>
              <a:gd name="T31" fmla="*/ 98 h 204"/>
              <a:gd name="T32" fmla="*/ 132 w 197"/>
              <a:gd name="T33" fmla="*/ 33 h 204"/>
              <a:gd name="T34" fmla="*/ 119 w 197"/>
              <a:gd name="T35" fmla="*/ 45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7" h="204">
                <a:moveTo>
                  <a:pt x="119" y="45"/>
                </a:moveTo>
                <a:cubicBezTo>
                  <a:pt x="74" y="0"/>
                  <a:pt x="74" y="0"/>
                  <a:pt x="74" y="0"/>
                </a:cubicBezTo>
                <a:cubicBezTo>
                  <a:pt x="61" y="14"/>
                  <a:pt x="61" y="14"/>
                  <a:pt x="61" y="14"/>
                </a:cubicBezTo>
                <a:cubicBezTo>
                  <a:pt x="71" y="24"/>
                  <a:pt x="71" y="24"/>
                  <a:pt x="71" y="24"/>
                </a:cubicBezTo>
                <a:cubicBezTo>
                  <a:pt x="38" y="43"/>
                  <a:pt x="38" y="43"/>
                  <a:pt x="38" y="43"/>
                </a:cubicBezTo>
                <a:cubicBezTo>
                  <a:pt x="29" y="58"/>
                  <a:pt x="29" y="58"/>
                  <a:pt x="29" y="58"/>
                </a:cubicBezTo>
                <a:cubicBezTo>
                  <a:pt x="7" y="36"/>
                  <a:pt x="7" y="36"/>
                  <a:pt x="7" y="36"/>
                </a:cubicBezTo>
                <a:cubicBezTo>
                  <a:pt x="0" y="43"/>
                  <a:pt x="0" y="43"/>
                  <a:pt x="0" y="43"/>
                </a:cubicBezTo>
                <a:cubicBezTo>
                  <a:pt x="23" y="66"/>
                  <a:pt x="23" y="66"/>
                  <a:pt x="23" y="66"/>
                </a:cubicBezTo>
                <a:cubicBezTo>
                  <a:pt x="15" y="80"/>
                  <a:pt x="15" y="80"/>
                  <a:pt x="15" y="80"/>
                </a:cubicBezTo>
                <a:cubicBezTo>
                  <a:pt x="30" y="95"/>
                  <a:pt x="30" y="95"/>
                  <a:pt x="30" y="95"/>
                </a:cubicBezTo>
                <a:cubicBezTo>
                  <a:pt x="6" y="119"/>
                  <a:pt x="6" y="119"/>
                  <a:pt x="6" y="119"/>
                </a:cubicBezTo>
                <a:cubicBezTo>
                  <a:pt x="91" y="204"/>
                  <a:pt x="91" y="204"/>
                  <a:pt x="91" y="204"/>
                </a:cubicBezTo>
                <a:cubicBezTo>
                  <a:pt x="157" y="204"/>
                  <a:pt x="157" y="204"/>
                  <a:pt x="157" y="204"/>
                </a:cubicBezTo>
                <a:cubicBezTo>
                  <a:pt x="179" y="204"/>
                  <a:pt x="197" y="186"/>
                  <a:pt x="197" y="164"/>
                </a:cubicBezTo>
                <a:cubicBezTo>
                  <a:pt x="197" y="98"/>
                  <a:pt x="197" y="98"/>
                  <a:pt x="197" y="98"/>
                </a:cubicBezTo>
                <a:cubicBezTo>
                  <a:pt x="132" y="33"/>
                  <a:pt x="132" y="33"/>
                  <a:pt x="132" y="33"/>
                </a:cubicBezTo>
                <a:lnTo>
                  <a:pt x="119" y="45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4" name="Freeform 150"/>
          <p:cNvSpPr/>
          <p:nvPr/>
        </p:nvSpPr>
        <p:spPr bwMode="auto">
          <a:xfrm>
            <a:off x="1406526" y="4743451"/>
            <a:ext cx="347663" cy="381000"/>
          </a:xfrm>
          <a:custGeom>
            <a:avLst/>
            <a:gdLst>
              <a:gd name="T0" fmla="*/ 219 w 219"/>
              <a:gd name="T1" fmla="*/ 68 h 240"/>
              <a:gd name="T2" fmla="*/ 209 w 219"/>
              <a:gd name="T3" fmla="*/ 52 h 240"/>
              <a:gd name="T4" fmla="*/ 119 w 219"/>
              <a:gd name="T5" fmla="*/ 104 h 240"/>
              <a:gd name="T6" fmla="*/ 119 w 219"/>
              <a:gd name="T7" fmla="*/ 0 h 240"/>
              <a:gd name="T8" fmla="*/ 100 w 219"/>
              <a:gd name="T9" fmla="*/ 0 h 240"/>
              <a:gd name="T10" fmla="*/ 100 w 219"/>
              <a:gd name="T11" fmla="*/ 104 h 240"/>
              <a:gd name="T12" fmla="*/ 10 w 219"/>
              <a:gd name="T13" fmla="*/ 52 h 240"/>
              <a:gd name="T14" fmla="*/ 0 w 219"/>
              <a:gd name="T15" fmla="*/ 68 h 240"/>
              <a:gd name="T16" fmla="*/ 91 w 219"/>
              <a:gd name="T17" fmla="*/ 120 h 240"/>
              <a:gd name="T18" fmla="*/ 0 w 219"/>
              <a:gd name="T19" fmla="*/ 172 h 240"/>
              <a:gd name="T20" fmla="*/ 10 w 219"/>
              <a:gd name="T21" fmla="*/ 188 h 240"/>
              <a:gd name="T22" fmla="*/ 100 w 219"/>
              <a:gd name="T23" fmla="*/ 136 h 240"/>
              <a:gd name="T24" fmla="*/ 100 w 219"/>
              <a:gd name="T25" fmla="*/ 240 h 240"/>
              <a:gd name="T26" fmla="*/ 119 w 219"/>
              <a:gd name="T27" fmla="*/ 240 h 240"/>
              <a:gd name="T28" fmla="*/ 119 w 219"/>
              <a:gd name="T29" fmla="*/ 136 h 240"/>
              <a:gd name="T30" fmla="*/ 209 w 219"/>
              <a:gd name="T31" fmla="*/ 188 h 240"/>
              <a:gd name="T32" fmla="*/ 219 w 219"/>
              <a:gd name="T33" fmla="*/ 172 h 240"/>
              <a:gd name="T34" fmla="*/ 128 w 219"/>
              <a:gd name="T35" fmla="*/ 120 h 240"/>
              <a:gd name="T36" fmla="*/ 219 w 219"/>
              <a:gd name="T37" fmla="*/ 6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9" h="240">
                <a:moveTo>
                  <a:pt x="219" y="68"/>
                </a:moveTo>
                <a:lnTo>
                  <a:pt x="209" y="52"/>
                </a:lnTo>
                <a:lnTo>
                  <a:pt x="119" y="104"/>
                </a:lnTo>
                <a:lnTo>
                  <a:pt x="119" y="0"/>
                </a:lnTo>
                <a:lnTo>
                  <a:pt x="100" y="0"/>
                </a:lnTo>
                <a:lnTo>
                  <a:pt x="100" y="104"/>
                </a:lnTo>
                <a:lnTo>
                  <a:pt x="10" y="52"/>
                </a:lnTo>
                <a:lnTo>
                  <a:pt x="0" y="68"/>
                </a:lnTo>
                <a:lnTo>
                  <a:pt x="91" y="120"/>
                </a:lnTo>
                <a:lnTo>
                  <a:pt x="0" y="172"/>
                </a:lnTo>
                <a:lnTo>
                  <a:pt x="10" y="188"/>
                </a:lnTo>
                <a:lnTo>
                  <a:pt x="100" y="136"/>
                </a:lnTo>
                <a:lnTo>
                  <a:pt x="100" y="240"/>
                </a:lnTo>
                <a:lnTo>
                  <a:pt x="119" y="240"/>
                </a:lnTo>
                <a:lnTo>
                  <a:pt x="119" y="136"/>
                </a:lnTo>
                <a:lnTo>
                  <a:pt x="209" y="188"/>
                </a:lnTo>
                <a:lnTo>
                  <a:pt x="219" y="172"/>
                </a:lnTo>
                <a:lnTo>
                  <a:pt x="128" y="120"/>
                </a:lnTo>
                <a:lnTo>
                  <a:pt x="219" y="68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5" name="Freeform 151"/>
          <p:cNvSpPr>
            <a:spLocks noEditPoints="1"/>
          </p:cNvSpPr>
          <p:nvPr/>
        </p:nvSpPr>
        <p:spPr bwMode="auto">
          <a:xfrm>
            <a:off x="1435101" y="4787901"/>
            <a:ext cx="290513" cy="292100"/>
          </a:xfrm>
          <a:custGeom>
            <a:avLst/>
            <a:gdLst>
              <a:gd name="T0" fmla="*/ 58 w 116"/>
              <a:gd name="T1" fmla="*/ 0 h 116"/>
              <a:gd name="T2" fmla="*/ 0 w 116"/>
              <a:gd name="T3" fmla="*/ 58 h 116"/>
              <a:gd name="T4" fmla="*/ 58 w 116"/>
              <a:gd name="T5" fmla="*/ 116 h 116"/>
              <a:gd name="T6" fmla="*/ 116 w 116"/>
              <a:gd name="T7" fmla="*/ 58 h 116"/>
              <a:gd name="T8" fmla="*/ 58 w 116"/>
              <a:gd name="T9" fmla="*/ 0 h 116"/>
              <a:gd name="T10" fmla="*/ 58 w 116"/>
              <a:gd name="T11" fmla="*/ 99 h 116"/>
              <a:gd name="T12" fmla="*/ 17 w 116"/>
              <a:gd name="T13" fmla="*/ 58 h 116"/>
              <a:gd name="T14" fmla="*/ 58 w 116"/>
              <a:gd name="T15" fmla="*/ 17 h 116"/>
              <a:gd name="T16" fmla="*/ 99 w 116"/>
              <a:gd name="T17" fmla="*/ 58 h 116"/>
              <a:gd name="T18" fmla="*/ 58 w 116"/>
              <a:gd name="T19" fmla="*/ 99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8" y="99"/>
                </a:moveTo>
                <a:cubicBezTo>
                  <a:pt x="36" y="99"/>
                  <a:pt x="17" y="80"/>
                  <a:pt x="17" y="58"/>
                </a:cubicBezTo>
                <a:cubicBezTo>
                  <a:pt x="17" y="36"/>
                  <a:pt x="36" y="17"/>
                  <a:pt x="58" y="17"/>
                </a:cubicBezTo>
                <a:cubicBezTo>
                  <a:pt x="80" y="17"/>
                  <a:pt x="99" y="36"/>
                  <a:pt x="99" y="58"/>
                </a:cubicBezTo>
                <a:cubicBezTo>
                  <a:pt x="99" y="80"/>
                  <a:pt x="80" y="99"/>
                  <a:pt x="58" y="99"/>
                </a:cubicBez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6" name="Oval 152"/>
          <p:cNvSpPr>
            <a:spLocks noChangeArrowheads="1"/>
          </p:cNvSpPr>
          <p:nvPr/>
        </p:nvSpPr>
        <p:spPr bwMode="auto">
          <a:xfrm>
            <a:off x="1538288" y="4891088"/>
            <a:ext cx="84138" cy="85725"/>
          </a:xfrm>
          <a:prstGeom prst="ellipse">
            <a:avLst/>
          </a:pr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7" name="Freeform 153"/>
          <p:cNvSpPr/>
          <p:nvPr/>
        </p:nvSpPr>
        <p:spPr bwMode="auto">
          <a:xfrm>
            <a:off x="255588" y="4611688"/>
            <a:ext cx="641350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DC0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8" name="Freeform 154"/>
          <p:cNvSpPr/>
          <p:nvPr/>
        </p:nvSpPr>
        <p:spPr bwMode="auto">
          <a:xfrm>
            <a:off x="393701" y="4760913"/>
            <a:ext cx="503238" cy="493713"/>
          </a:xfrm>
          <a:custGeom>
            <a:avLst/>
            <a:gdLst>
              <a:gd name="T0" fmla="*/ 112 w 201"/>
              <a:gd name="T1" fmla="*/ 36 h 197"/>
              <a:gd name="T2" fmla="*/ 76 w 201"/>
              <a:gd name="T3" fmla="*/ 0 h 197"/>
              <a:gd name="T4" fmla="*/ 0 w 201"/>
              <a:gd name="T5" fmla="*/ 76 h 197"/>
              <a:gd name="T6" fmla="*/ 36 w 201"/>
              <a:gd name="T7" fmla="*/ 111 h 197"/>
              <a:gd name="T8" fmla="*/ 22 w 201"/>
              <a:gd name="T9" fmla="*/ 125 h 197"/>
              <a:gd name="T10" fmla="*/ 94 w 201"/>
              <a:gd name="T11" fmla="*/ 197 h 197"/>
              <a:gd name="T12" fmla="*/ 161 w 201"/>
              <a:gd name="T13" fmla="*/ 197 h 197"/>
              <a:gd name="T14" fmla="*/ 201 w 201"/>
              <a:gd name="T15" fmla="*/ 158 h 197"/>
              <a:gd name="T16" fmla="*/ 201 w 201"/>
              <a:gd name="T17" fmla="*/ 90 h 197"/>
              <a:gd name="T18" fmla="*/ 129 w 201"/>
              <a:gd name="T19" fmla="*/ 18 h 197"/>
              <a:gd name="T20" fmla="*/ 112 w 201"/>
              <a:gd name="T21" fmla="*/ 36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1" h="197">
                <a:moveTo>
                  <a:pt x="112" y="36"/>
                </a:moveTo>
                <a:cubicBezTo>
                  <a:pt x="76" y="0"/>
                  <a:pt x="76" y="0"/>
                  <a:pt x="76" y="0"/>
                </a:cubicBezTo>
                <a:cubicBezTo>
                  <a:pt x="0" y="76"/>
                  <a:pt x="0" y="76"/>
                  <a:pt x="0" y="76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94" y="197"/>
                  <a:pt x="94" y="197"/>
                  <a:pt x="94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83" y="197"/>
                  <a:pt x="200" y="180"/>
                  <a:pt x="201" y="158"/>
                </a:cubicBezTo>
                <a:cubicBezTo>
                  <a:pt x="201" y="90"/>
                  <a:pt x="201" y="90"/>
                  <a:pt x="201" y="90"/>
                </a:cubicBezTo>
                <a:cubicBezTo>
                  <a:pt x="129" y="18"/>
                  <a:pt x="129" y="18"/>
                  <a:pt x="129" y="18"/>
                </a:cubicBezTo>
                <a:lnTo>
                  <a:pt x="112" y="36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9" name="Freeform 155"/>
          <p:cNvSpPr>
            <a:spLocks noEditPoints="1"/>
          </p:cNvSpPr>
          <p:nvPr/>
        </p:nvSpPr>
        <p:spPr bwMode="auto">
          <a:xfrm>
            <a:off x="385763" y="4743451"/>
            <a:ext cx="381000" cy="381000"/>
          </a:xfrm>
          <a:custGeom>
            <a:avLst/>
            <a:gdLst>
              <a:gd name="T0" fmla="*/ 76 w 152"/>
              <a:gd name="T1" fmla="*/ 0 h 152"/>
              <a:gd name="T2" fmla="*/ 0 w 152"/>
              <a:gd name="T3" fmla="*/ 76 h 152"/>
              <a:gd name="T4" fmla="*/ 76 w 152"/>
              <a:gd name="T5" fmla="*/ 152 h 152"/>
              <a:gd name="T6" fmla="*/ 152 w 152"/>
              <a:gd name="T7" fmla="*/ 76 h 152"/>
              <a:gd name="T8" fmla="*/ 76 w 152"/>
              <a:gd name="T9" fmla="*/ 0 h 152"/>
              <a:gd name="T10" fmla="*/ 76 w 152"/>
              <a:gd name="T11" fmla="*/ 111 h 152"/>
              <a:gd name="T12" fmla="*/ 41 w 152"/>
              <a:gd name="T13" fmla="*/ 76 h 152"/>
              <a:gd name="T14" fmla="*/ 76 w 152"/>
              <a:gd name="T15" fmla="*/ 41 h 152"/>
              <a:gd name="T16" fmla="*/ 111 w 152"/>
              <a:gd name="T17" fmla="*/ 76 h 152"/>
              <a:gd name="T18" fmla="*/ 76 w 152"/>
              <a:gd name="T19" fmla="*/ 11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2" h="152">
                <a:moveTo>
                  <a:pt x="76" y="0"/>
                </a:move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118" y="152"/>
                  <a:pt x="152" y="118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lose/>
                <a:moveTo>
                  <a:pt x="76" y="111"/>
                </a:moveTo>
                <a:cubicBezTo>
                  <a:pt x="57" y="111"/>
                  <a:pt x="41" y="95"/>
                  <a:pt x="41" y="76"/>
                </a:cubicBezTo>
                <a:cubicBezTo>
                  <a:pt x="41" y="57"/>
                  <a:pt x="57" y="41"/>
                  <a:pt x="76" y="41"/>
                </a:cubicBezTo>
                <a:cubicBezTo>
                  <a:pt x="95" y="41"/>
                  <a:pt x="111" y="57"/>
                  <a:pt x="111" y="76"/>
                </a:cubicBezTo>
                <a:cubicBezTo>
                  <a:pt x="111" y="95"/>
                  <a:pt x="95" y="111"/>
                  <a:pt x="76" y="111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0" name="Freeform 156"/>
          <p:cNvSpPr/>
          <p:nvPr/>
        </p:nvSpPr>
        <p:spPr bwMode="auto">
          <a:xfrm>
            <a:off x="609601" y="4762501"/>
            <a:ext cx="138113" cy="138113"/>
          </a:xfrm>
          <a:custGeom>
            <a:avLst/>
            <a:gdLst>
              <a:gd name="T0" fmla="*/ 20 w 55"/>
              <a:gd name="T1" fmla="*/ 0 h 55"/>
              <a:gd name="T2" fmla="*/ 0 w 55"/>
              <a:gd name="T3" fmla="*/ 35 h 55"/>
              <a:gd name="T4" fmla="*/ 20 w 55"/>
              <a:gd name="T5" fmla="*/ 55 h 55"/>
              <a:gd name="T6" fmla="*/ 55 w 55"/>
              <a:gd name="T7" fmla="*/ 35 h 55"/>
              <a:gd name="T8" fmla="*/ 20 w 55"/>
              <a:gd name="T9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55">
                <a:moveTo>
                  <a:pt x="20" y="0"/>
                </a:moveTo>
                <a:cubicBezTo>
                  <a:pt x="0" y="35"/>
                  <a:pt x="0" y="35"/>
                  <a:pt x="0" y="35"/>
                </a:cubicBezTo>
                <a:cubicBezTo>
                  <a:pt x="9" y="39"/>
                  <a:pt x="16" y="46"/>
                  <a:pt x="20" y="55"/>
                </a:cubicBezTo>
                <a:cubicBezTo>
                  <a:pt x="55" y="35"/>
                  <a:pt x="55" y="35"/>
                  <a:pt x="55" y="35"/>
                </a:cubicBezTo>
                <a:cubicBezTo>
                  <a:pt x="48" y="20"/>
                  <a:pt x="35" y="7"/>
                  <a:pt x="20" y="0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1" name="Freeform 157"/>
          <p:cNvSpPr/>
          <p:nvPr/>
        </p:nvSpPr>
        <p:spPr bwMode="auto">
          <a:xfrm>
            <a:off x="404813" y="4967288"/>
            <a:ext cx="138113" cy="138113"/>
          </a:xfrm>
          <a:custGeom>
            <a:avLst/>
            <a:gdLst>
              <a:gd name="T0" fmla="*/ 35 w 55"/>
              <a:gd name="T1" fmla="*/ 55 h 55"/>
              <a:gd name="T2" fmla="*/ 55 w 55"/>
              <a:gd name="T3" fmla="*/ 20 h 55"/>
              <a:gd name="T4" fmla="*/ 35 w 55"/>
              <a:gd name="T5" fmla="*/ 0 h 55"/>
              <a:gd name="T6" fmla="*/ 0 w 55"/>
              <a:gd name="T7" fmla="*/ 20 h 55"/>
              <a:gd name="T8" fmla="*/ 35 w 55"/>
              <a:gd name="T9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55">
                <a:moveTo>
                  <a:pt x="35" y="55"/>
                </a:moveTo>
                <a:cubicBezTo>
                  <a:pt x="55" y="20"/>
                  <a:pt x="55" y="20"/>
                  <a:pt x="55" y="20"/>
                </a:cubicBezTo>
                <a:cubicBezTo>
                  <a:pt x="46" y="16"/>
                  <a:pt x="39" y="9"/>
                  <a:pt x="35" y="0"/>
                </a:cubicBezTo>
                <a:cubicBezTo>
                  <a:pt x="0" y="20"/>
                  <a:pt x="0" y="20"/>
                  <a:pt x="0" y="20"/>
                </a:cubicBezTo>
                <a:cubicBezTo>
                  <a:pt x="7" y="35"/>
                  <a:pt x="20" y="48"/>
                  <a:pt x="35" y="55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2" name="Freeform 158"/>
          <p:cNvSpPr/>
          <p:nvPr/>
        </p:nvSpPr>
        <p:spPr bwMode="auto">
          <a:xfrm>
            <a:off x="609601" y="4967288"/>
            <a:ext cx="138113" cy="138113"/>
          </a:xfrm>
          <a:custGeom>
            <a:avLst/>
            <a:gdLst>
              <a:gd name="T0" fmla="*/ 55 w 55"/>
              <a:gd name="T1" fmla="*/ 20 h 55"/>
              <a:gd name="T2" fmla="*/ 20 w 55"/>
              <a:gd name="T3" fmla="*/ 0 h 55"/>
              <a:gd name="T4" fmla="*/ 0 w 55"/>
              <a:gd name="T5" fmla="*/ 20 h 55"/>
              <a:gd name="T6" fmla="*/ 20 w 55"/>
              <a:gd name="T7" fmla="*/ 55 h 55"/>
              <a:gd name="T8" fmla="*/ 55 w 55"/>
              <a:gd name="T9" fmla="*/ 2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55">
                <a:moveTo>
                  <a:pt x="55" y="20"/>
                </a:moveTo>
                <a:cubicBezTo>
                  <a:pt x="20" y="0"/>
                  <a:pt x="20" y="0"/>
                  <a:pt x="20" y="0"/>
                </a:cubicBezTo>
                <a:cubicBezTo>
                  <a:pt x="16" y="9"/>
                  <a:pt x="9" y="16"/>
                  <a:pt x="0" y="20"/>
                </a:cubicBezTo>
                <a:cubicBezTo>
                  <a:pt x="20" y="55"/>
                  <a:pt x="20" y="55"/>
                  <a:pt x="20" y="55"/>
                </a:cubicBezTo>
                <a:cubicBezTo>
                  <a:pt x="35" y="48"/>
                  <a:pt x="48" y="35"/>
                  <a:pt x="55" y="20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3" name="Freeform 159"/>
          <p:cNvSpPr/>
          <p:nvPr/>
        </p:nvSpPr>
        <p:spPr bwMode="auto">
          <a:xfrm>
            <a:off x="404813" y="4762501"/>
            <a:ext cx="138113" cy="138113"/>
          </a:xfrm>
          <a:custGeom>
            <a:avLst/>
            <a:gdLst>
              <a:gd name="T0" fmla="*/ 0 w 55"/>
              <a:gd name="T1" fmla="*/ 35 h 55"/>
              <a:gd name="T2" fmla="*/ 35 w 55"/>
              <a:gd name="T3" fmla="*/ 55 h 55"/>
              <a:gd name="T4" fmla="*/ 55 w 55"/>
              <a:gd name="T5" fmla="*/ 35 h 55"/>
              <a:gd name="T6" fmla="*/ 35 w 55"/>
              <a:gd name="T7" fmla="*/ 0 h 55"/>
              <a:gd name="T8" fmla="*/ 0 w 55"/>
              <a:gd name="T9" fmla="*/ 3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55">
                <a:moveTo>
                  <a:pt x="0" y="35"/>
                </a:moveTo>
                <a:cubicBezTo>
                  <a:pt x="35" y="55"/>
                  <a:pt x="35" y="55"/>
                  <a:pt x="35" y="55"/>
                </a:cubicBezTo>
                <a:cubicBezTo>
                  <a:pt x="39" y="46"/>
                  <a:pt x="46" y="39"/>
                  <a:pt x="55" y="35"/>
                </a:cubicBezTo>
                <a:cubicBezTo>
                  <a:pt x="35" y="0"/>
                  <a:pt x="35" y="0"/>
                  <a:pt x="35" y="0"/>
                </a:cubicBezTo>
                <a:cubicBezTo>
                  <a:pt x="20" y="7"/>
                  <a:pt x="7" y="20"/>
                  <a:pt x="0" y="35"/>
                </a:cubicBez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4" name="Freeform 160"/>
          <p:cNvSpPr/>
          <p:nvPr/>
        </p:nvSpPr>
        <p:spPr bwMode="auto">
          <a:xfrm>
            <a:off x="11299826" y="360680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486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5" name="Freeform 161"/>
          <p:cNvSpPr/>
          <p:nvPr/>
        </p:nvSpPr>
        <p:spPr bwMode="auto">
          <a:xfrm>
            <a:off x="11472863" y="3821113"/>
            <a:ext cx="469900" cy="430213"/>
          </a:xfrm>
          <a:custGeom>
            <a:avLst/>
            <a:gdLst>
              <a:gd name="T0" fmla="*/ 0 w 187"/>
              <a:gd name="T1" fmla="*/ 99 h 171"/>
              <a:gd name="T2" fmla="*/ 72 w 187"/>
              <a:gd name="T3" fmla="*/ 171 h 171"/>
              <a:gd name="T4" fmla="*/ 147 w 187"/>
              <a:gd name="T5" fmla="*/ 171 h 171"/>
              <a:gd name="T6" fmla="*/ 187 w 187"/>
              <a:gd name="T7" fmla="*/ 131 h 171"/>
              <a:gd name="T8" fmla="*/ 187 w 187"/>
              <a:gd name="T9" fmla="*/ 53 h 171"/>
              <a:gd name="T10" fmla="*/ 135 w 187"/>
              <a:gd name="T11" fmla="*/ 0 h 171"/>
              <a:gd name="T12" fmla="*/ 0 w 187"/>
              <a:gd name="T13" fmla="*/ 99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7" h="171">
                <a:moveTo>
                  <a:pt x="0" y="99"/>
                </a:moveTo>
                <a:cubicBezTo>
                  <a:pt x="72" y="171"/>
                  <a:pt x="72" y="171"/>
                  <a:pt x="72" y="171"/>
                </a:cubicBezTo>
                <a:cubicBezTo>
                  <a:pt x="147" y="171"/>
                  <a:pt x="147" y="171"/>
                  <a:pt x="147" y="171"/>
                </a:cubicBezTo>
                <a:cubicBezTo>
                  <a:pt x="169" y="171"/>
                  <a:pt x="187" y="153"/>
                  <a:pt x="187" y="131"/>
                </a:cubicBezTo>
                <a:cubicBezTo>
                  <a:pt x="187" y="53"/>
                  <a:pt x="187" y="53"/>
                  <a:pt x="187" y="53"/>
                </a:cubicBezTo>
                <a:cubicBezTo>
                  <a:pt x="135" y="0"/>
                  <a:pt x="135" y="0"/>
                  <a:pt x="135" y="0"/>
                </a:cubicBezTo>
                <a:lnTo>
                  <a:pt x="0" y="99"/>
                </a:lnTo>
                <a:close/>
              </a:path>
            </a:pathLst>
          </a:custGeom>
          <a:solidFill>
            <a:srgbClr val="BF6F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6" name="Freeform 162"/>
          <p:cNvSpPr/>
          <p:nvPr/>
        </p:nvSpPr>
        <p:spPr bwMode="auto">
          <a:xfrm>
            <a:off x="11430001" y="3821113"/>
            <a:ext cx="381000" cy="309563"/>
          </a:xfrm>
          <a:custGeom>
            <a:avLst/>
            <a:gdLst>
              <a:gd name="T0" fmla="*/ 0 w 152"/>
              <a:gd name="T1" fmla="*/ 0 h 123"/>
              <a:gd name="T2" fmla="*/ 0 w 152"/>
              <a:gd name="T3" fmla="*/ 61 h 123"/>
              <a:gd name="T4" fmla="*/ 0 w 152"/>
              <a:gd name="T5" fmla="*/ 61 h 123"/>
              <a:gd name="T6" fmla="*/ 17 w 152"/>
              <a:gd name="T7" fmla="*/ 99 h 123"/>
              <a:gd name="T8" fmla="*/ 17 w 152"/>
              <a:gd name="T9" fmla="*/ 99 h 123"/>
              <a:gd name="T10" fmla="*/ 18 w 152"/>
              <a:gd name="T11" fmla="*/ 100 h 123"/>
              <a:gd name="T12" fmla="*/ 35 w 152"/>
              <a:gd name="T13" fmla="*/ 113 h 123"/>
              <a:gd name="T14" fmla="*/ 76 w 152"/>
              <a:gd name="T15" fmla="*/ 123 h 123"/>
              <a:gd name="T16" fmla="*/ 117 w 152"/>
              <a:gd name="T17" fmla="*/ 113 h 123"/>
              <a:gd name="T18" fmla="*/ 134 w 152"/>
              <a:gd name="T19" fmla="*/ 100 h 123"/>
              <a:gd name="T20" fmla="*/ 135 w 152"/>
              <a:gd name="T21" fmla="*/ 99 h 123"/>
              <a:gd name="T22" fmla="*/ 152 w 152"/>
              <a:gd name="T23" fmla="*/ 59 h 123"/>
              <a:gd name="T24" fmla="*/ 152 w 152"/>
              <a:gd name="T25" fmla="*/ 0 h 123"/>
              <a:gd name="T26" fmla="*/ 0 w 152"/>
              <a:gd name="T27" fmla="*/ 0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2" h="123">
                <a:moveTo>
                  <a:pt x="0" y="0"/>
                </a:move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1" y="75"/>
                  <a:pt x="7" y="89"/>
                  <a:pt x="17" y="99"/>
                </a:cubicBezTo>
                <a:cubicBezTo>
                  <a:pt x="17" y="99"/>
                  <a:pt x="17" y="99"/>
                  <a:pt x="17" y="99"/>
                </a:cubicBezTo>
                <a:cubicBezTo>
                  <a:pt x="18" y="99"/>
                  <a:pt x="18" y="100"/>
                  <a:pt x="18" y="100"/>
                </a:cubicBezTo>
                <a:cubicBezTo>
                  <a:pt x="23" y="105"/>
                  <a:pt x="29" y="109"/>
                  <a:pt x="35" y="113"/>
                </a:cubicBezTo>
                <a:cubicBezTo>
                  <a:pt x="47" y="119"/>
                  <a:pt x="61" y="123"/>
                  <a:pt x="76" y="123"/>
                </a:cubicBezTo>
                <a:cubicBezTo>
                  <a:pt x="91" y="123"/>
                  <a:pt x="105" y="119"/>
                  <a:pt x="117" y="113"/>
                </a:cubicBezTo>
                <a:cubicBezTo>
                  <a:pt x="123" y="109"/>
                  <a:pt x="129" y="105"/>
                  <a:pt x="134" y="100"/>
                </a:cubicBezTo>
                <a:cubicBezTo>
                  <a:pt x="134" y="100"/>
                  <a:pt x="135" y="99"/>
                  <a:pt x="135" y="99"/>
                </a:cubicBezTo>
                <a:cubicBezTo>
                  <a:pt x="145" y="88"/>
                  <a:pt x="152" y="74"/>
                  <a:pt x="152" y="59"/>
                </a:cubicBezTo>
                <a:cubicBezTo>
                  <a:pt x="152" y="0"/>
                  <a:pt x="152" y="0"/>
                  <a:pt x="152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7" name="Rectangle 163"/>
          <p:cNvSpPr>
            <a:spLocks noChangeArrowheads="1"/>
          </p:cNvSpPr>
          <p:nvPr/>
        </p:nvSpPr>
        <p:spPr bwMode="auto">
          <a:xfrm>
            <a:off x="11726863" y="3863976"/>
            <a:ext cx="84138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8" name="Freeform 164"/>
          <p:cNvSpPr/>
          <p:nvPr/>
        </p:nvSpPr>
        <p:spPr bwMode="auto">
          <a:xfrm>
            <a:off x="11666538" y="3932238"/>
            <a:ext cx="144463" cy="192088"/>
          </a:xfrm>
          <a:custGeom>
            <a:avLst/>
            <a:gdLst>
              <a:gd name="T0" fmla="*/ 0 w 58"/>
              <a:gd name="T1" fmla="*/ 75 h 77"/>
              <a:gd name="T2" fmla="*/ 0 w 58"/>
              <a:gd name="T3" fmla="*/ 77 h 77"/>
              <a:gd name="T4" fmla="*/ 12 w 58"/>
              <a:gd name="T5" fmla="*/ 74 h 77"/>
              <a:gd name="T6" fmla="*/ 17 w 58"/>
              <a:gd name="T7" fmla="*/ 50 h 77"/>
              <a:gd name="T8" fmla="*/ 31 w 58"/>
              <a:gd name="T9" fmla="*/ 29 h 77"/>
              <a:gd name="T10" fmla="*/ 52 w 58"/>
              <a:gd name="T11" fmla="*/ 15 h 77"/>
              <a:gd name="T12" fmla="*/ 58 w 58"/>
              <a:gd name="T13" fmla="*/ 13 h 77"/>
              <a:gd name="T14" fmla="*/ 58 w 58"/>
              <a:gd name="T15" fmla="*/ 0 h 77"/>
              <a:gd name="T16" fmla="*/ 0 w 58"/>
              <a:gd name="T17" fmla="*/ 7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" h="77">
                <a:moveTo>
                  <a:pt x="0" y="75"/>
                </a:moveTo>
                <a:cubicBezTo>
                  <a:pt x="0" y="76"/>
                  <a:pt x="0" y="77"/>
                  <a:pt x="0" y="77"/>
                </a:cubicBezTo>
                <a:cubicBezTo>
                  <a:pt x="4" y="76"/>
                  <a:pt x="8" y="75"/>
                  <a:pt x="12" y="74"/>
                </a:cubicBezTo>
                <a:cubicBezTo>
                  <a:pt x="12" y="65"/>
                  <a:pt x="14" y="57"/>
                  <a:pt x="17" y="50"/>
                </a:cubicBezTo>
                <a:cubicBezTo>
                  <a:pt x="20" y="42"/>
                  <a:pt x="25" y="35"/>
                  <a:pt x="31" y="29"/>
                </a:cubicBezTo>
                <a:cubicBezTo>
                  <a:pt x="37" y="23"/>
                  <a:pt x="44" y="18"/>
                  <a:pt x="52" y="15"/>
                </a:cubicBezTo>
                <a:cubicBezTo>
                  <a:pt x="54" y="14"/>
                  <a:pt x="56" y="13"/>
                  <a:pt x="58" y="13"/>
                </a:cubicBezTo>
                <a:cubicBezTo>
                  <a:pt x="58" y="0"/>
                  <a:pt x="58" y="0"/>
                  <a:pt x="58" y="0"/>
                </a:cubicBezTo>
                <a:cubicBezTo>
                  <a:pt x="24" y="9"/>
                  <a:pt x="0" y="39"/>
                  <a:pt x="0" y="75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9" name="Rectangle 165"/>
          <p:cNvSpPr>
            <a:spLocks noChangeArrowheads="1"/>
          </p:cNvSpPr>
          <p:nvPr/>
        </p:nvSpPr>
        <p:spPr bwMode="auto">
          <a:xfrm>
            <a:off x="11430001" y="3863976"/>
            <a:ext cx="85725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0" name="Freeform 166"/>
          <p:cNvSpPr/>
          <p:nvPr/>
        </p:nvSpPr>
        <p:spPr bwMode="auto">
          <a:xfrm>
            <a:off x="11430001" y="3932238"/>
            <a:ext cx="146050" cy="192088"/>
          </a:xfrm>
          <a:custGeom>
            <a:avLst/>
            <a:gdLst>
              <a:gd name="T0" fmla="*/ 27 w 58"/>
              <a:gd name="T1" fmla="*/ 29 h 77"/>
              <a:gd name="T2" fmla="*/ 41 w 58"/>
              <a:gd name="T3" fmla="*/ 50 h 77"/>
              <a:gd name="T4" fmla="*/ 46 w 58"/>
              <a:gd name="T5" fmla="*/ 74 h 77"/>
              <a:gd name="T6" fmla="*/ 58 w 58"/>
              <a:gd name="T7" fmla="*/ 77 h 77"/>
              <a:gd name="T8" fmla="*/ 58 w 58"/>
              <a:gd name="T9" fmla="*/ 75 h 77"/>
              <a:gd name="T10" fmla="*/ 0 w 58"/>
              <a:gd name="T11" fmla="*/ 0 h 77"/>
              <a:gd name="T12" fmla="*/ 0 w 58"/>
              <a:gd name="T13" fmla="*/ 13 h 77"/>
              <a:gd name="T14" fmla="*/ 7 w 58"/>
              <a:gd name="T15" fmla="*/ 15 h 77"/>
              <a:gd name="T16" fmla="*/ 27 w 58"/>
              <a:gd name="T17" fmla="*/ 2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" h="77">
                <a:moveTo>
                  <a:pt x="27" y="29"/>
                </a:moveTo>
                <a:cubicBezTo>
                  <a:pt x="33" y="35"/>
                  <a:pt x="38" y="42"/>
                  <a:pt x="41" y="50"/>
                </a:cubicBezTo>
                <a:cubicBezTo>
                  <a:pt x="45" y="57"/>
                  <a:pt x="46" y="65"/>
                  <a:pt x="46" y="74"/>
                </a:cubicBezTo>
                <a:cubicBezTo>
                  <a:pt x="50" y="75"/>
                  <a:pt x="54" y="76"/>
                  <a:pt x="58" y="77"/>
                </a:cubicBezTo>
                <a:cubicBezTo>
                  <a:pt x="58" y="77"/>
                  <a:pt x="58" y="76"/>
                  <a:pt x="58" y="75"/>
                </a:cubicBezTo>
                <a:cubicBezTo>
                  <a:pt x="58" y="39"/>
                  <a:pt x="34" y="9"/>
                  <a:pt x="0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2" y="13"/>
                  <a:pt x="4" y="14"/>
                  <a:pt x="7" y="15"/>
                </a:cubicBezTo>
                <a:cubicBezTo>
                  <a:pt x="14" y="18"/>
                  <a:pt x="21" y="23"/>
                  <a:pt x="27" y="29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1" name="Freeform 167"/>
          <p:cNvSpPr/>
          <p:nvPr/>
        </p:nvSpPr>
        <p:spPr bwMode="auto">
          <a:xfrm>
            <a:off x="10294938" y="360680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2" name="Freeform 168"/>
          <p:cNvSpPr/>
          <p:nvPr/>
        </p:nvSpPr>
        <p:spPr bwMode="auto">
          <a:xfrm>
            <a:off x="10479088" y="3751263"/>
            <a:ext cx="458788" cy="500063"/>
          </a:xfrm>
          <a:custGeom>
            <a:avLst/>
            <a:gdLst>
              <a:gd name="T0" fmla="*/ 85 w 183"/>
              <a:gd name="T1" fmla="*/ 53 h 199"/>
              <a:gd name="T2" fmla="*/ 31 w 183"/>
              <a:gd name="T3" fmla="*/ 0 h 199"/>
              <a:gd name="T4" fmla="*/ 0 w 183"/>
              <a:gd name="T5" fmla="*/ 31 h 199"/>
              <a:gd name="T6" fmla="*/ 15 w 183"/>
              <a:gd name="T7" fmla="*/ 46 h 199"/>
              <a:gd name="T8" fmla="*/ 3 w 183"/>
              <a:gd name="T9" fmla="*/ 59 h 199"/>
              <a:gd name="T10" fmla="*/ 56 w 183"/>
              <a:gd name="T11" fmla="*/ 112 h 199"/>
              <a:gd name="T12" fmla="*/ 38 w 183"/>
              <a:gd name="T13" fmla="*/ 152 h 199"/>
              <a:gd name="T14" fmla="*/ 85 w 183"/>
              <a:gd name="T15" fmla="*/ 199 h 199"/>
              <a:gd name="T16" fmla="*/ 143 w 183"/>
              <a:gd name="T17" fmla="*/ 199 h 199"/>
              <a:gd name="T18" fmla="*/ 183 w 183"/>
              <a:gd name="T19" fmla="*/ 159 h 199"/>
              <a:gd name="T20" fmla="*/ 183 w 183"/>
              <a:gd name="T21" fmla="*/ 87 h 199"/>
              <a:gd name="T22" fmla="*/ 106 w 183"/>
              <a:gd name="T23" fmla="*/ 10 h 199"/>
              <a:gd name="T24" fmla="*/ 85 w 183"/>
              <a:gd name="T25" fmla="*/ 5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3" h="199">
                <a:moveTo>
                  <a:pt x="85" y="53"/>
                </a:moveTo>
                <a:cubicBezTo>
                  <a:pt x="31" y="0"/>
                  <a:pt x="31" y="0"/>
                  <a:pt x="31" y="0"/>
                </a:cubicBezTo>
                <a:cubicBezTo>
                  <a:pt x="0" y="31"/>
                  <a:pt x="0" y="31"/>
                  <a:pt x="0" y="31"/>
                </a:cubicBezTo>
                <a:cubicBezTo>
                  <a:pt x="15" y="46"/>
                  <a:pt x="15" y="46"/>
                  <a:pt x="15" y="46"/>
                </a:cubicBezTo>
                <a:cubicBezTo>
                  <a:pt x="3" y="59"/>
                  <a:pt x="3" y="59"/>
                  <a:pt x="3" y="59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38" y="152"/>
                  <a:pt x="38" y="152"/>
                  <a:pt x="38" y="152"/>
                </a:cubicBezTo>
                <a:cubicBezTo>
                  <a:pt x="85" y="199"/>
                  <a:pt x="85" y="199"/>
                  <a:pt x="85" y="199"/>
                </a:cubicBezTo>
                <a:cubicBezTo>
                  <a:pt x="143" y="199"/>
                  <a:pt x="143" y="199"/>
                  <a:pt x="143" y="199"/>
                </a:cubicBezTo>
                <a:cubicBezTo>
                  <a:pt x="165" y="199"/>
                  <a:pt x="183" y="181"/>
                  <a:pt x="183" y="159"/>
                </a:cubicBezTo>
                <a:cubicBezTo>
                  <a:pt x="183" y="87"/>
                  <a:pt x="183" y="87"/>
                  <a:pt x="183" y="87"/>
                </a:cubicBezTo>
                <a:cubicBezTo>
                  <a:pt x="106" y="10"/>
                  <a:pt x="106" y="10"/>
                  <a:pt x="106" y="10"/>
                </a:cubicBezTo>
                <a:lnTo>
                  <a:pt x="85" y="53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3" name="Freeform 169"/>
          <p:cNvSpPr/>
          <p:nvPr/>
        </p:nvSpPr>
        <p:spPr bwMode="auto">
          <a:xfrm>
            <a:off x="10426701" y="3751263"/>
            <a:ext cx="381000" cy="381000"/>
          </a:xfrm>
          <a:custGeom>
            <a:avLst/>
            <a:gdLst>
              <a:gd name="T0" fmla="*/ 152 w 152"/>
              <a:gd name="T1" fmla="*/ 35 h 152"/>
              <a:gd name="T2" fmla="*/ 117 w 152"/>
              <a:gd name="T3" fmla="*/ 0 h 152"/>
              <a:gd name="T4" fmla="*/ 116 w 152"/>
              <a:gd name="T5" fmla="*/ 0 h 152"/>
              <a:gd name="T6" fmla="*/ 116 w 152"/>
              <a:gd name="T7" fmla="*/ 0 h 152"/>
              <a:gd name="T8" fmla="*/ 99 w 152"/>
              <a:gd name="T9" fmla="*/ 0 h 152"/>
              <a:gd name="T10" fmla="*/ 75 w 152"/>
              <a:gd name="T11" fmla="*/ 23 h 152"/>
              <a:gd name="T12" fmla="*/ 52 w 152"/>
              <a:gd name="T13" fmla="*/ 0 h 152"/>
              <a:gd name="T14" fmla="*/ 35 w 152"/>
              <a:gd name="T15" fmla="*/ 0 h 152"/>
              <a:gd name="T16" fmla="*/ 35 w 152"/>
              <a:gd name="T17" fmla="*/ 0 h 152"/>
              <a:gd name="T18" fmla="*/ 35 w 152"/>
              <a:gd name="T19" fmla="*/ 0 h 152"/>
              <a:gd name="T20" fmla="*/ 35 w 152"/>
              <a:gd name="T21" fmla="*/ 0 h 152"/>
              <a:gd name="T22" fmla="*/ 35 w 152"/>
              <a:gd name="T23" fmla="*/ 1 h 152"/>
              <a:gd name="T24" fmla="*/ 0 w 152"/>
              <a:gd name="T25" fmla="*/ 35 h 152"/>
              <a:gd name="T26" fmla="*/ 25 w 152"/>
              <a:gd name="T27" fmla="*/ 60 h 152"/>
              <a:gd name="T28" fmla="*/ 32 w 152"/>
              <a:gd name="T29" fmla="*/ 52 h 152"/>
              <a:gd name="T30" fmla="*/ 29 w 152"/>
              <a:gd name="T31" fmla="*/ 117 h 152"/>
              <a:gd name="T32" fmla="*/ 59 w 152"/>
              <a:gd name="T33" fmla="*/ 152 h 152"/>
              <a:gd name="T34" fmla="*/ 93 w 152"/>
              <a:gd name="T35" fmla="*/ 152 h 152"/>
              <a:gd name="T36" fmla="*/ 123 w 152"/>
              <a:gd name="T37" fmla="*/ 117 h 152"/>
              <a:gd name="T38" fmla="*/ 119 w 152"/>
              <a:gd name="T39" fmla="*/ 52 h 152"/>
              <a:gd name="T40" fmla="*/ 127 w 152"/>
              <a:gd name="T41" fmla="*/ 60 h 152"/>
              <a:gd name="T42" fmla="*/ 152 w 152"/>
              <a:gd name="T43" fmla="*/ 3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2" h="152">
                <a:moveTo>
                  <a:pt x="152" y="35"/>
                </a:moveTo>
                <a:cubicBezTo>
                  <a:pt x="117" y="0"/>
                  <a:pt x="117" y="0"/>
                  <a:pt x="117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99" y="13"/>
                  <a:pt x="88" y="23"/>
                  <a:pt x="75" y="23"/>
                </a:cubicBezTo>
                <a:cubicBezTo>
                  <a:pt x="63" y="23"/>
                  <a:pt x="52" y="13"/>
                  <a:pt x="5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1"/>
                  <a:pt x="35" y="1"/>
                  <a:pt x="35" y="1"/>
                </a:cubicBezTo>
                <a:cubicBezTo>
                  <a:pt x="0" y="35"/>
                  <a:pt x="0" y="35"/>
                  <a:pt x="0" y="35"/>
                </a:cubicBezTo>
                <a:cubicBezTo>
                  <a:pt x="25" y="60"/>
                  <a:pt x="25" y="60"/>
                  <a:pt x="25" y="60"/>
                </a:cubicBezTo>
                <a:cubicBezTo>
                  <a:pt x="32" y="52"/>
                  <a:pt x="32" y="52"/>
                  <a:pt x="32" y="52"/>
                </a:cubicBezTo>
                <a:cubicBezTo>
                  <a:pt x="29" y="117"/>
                  <a:pt x="29" y="117"/>
                  <a:pt x="29" y="117"/>
                </a:cubicBezTo>
                <a:cubicBezTo>
                  <a:pt x="59" y="152"/>
                  <a:pt x="59" y="152"/>
                  <a:pt x="59" y="152"/>
                </a:cubicBezTo>
                <a:cubicBezTo>
                  <a:pt x="93" y="152"/>
                  <a:pt x="93" y="152"/>
                  <a:pt x="93" y="152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27" y="60"/>
                  <a:pt x="127" y="60"/>
                  <a:pt x="127" y="60"/>
                </a:cubicBezTo>
                <a:lnTo>
                  <a:pt x="152" y="35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4" name="Freeform 170"/>
          <p:cNvSpPr/>
          <p:nvPr/>
        </p:nvSpPr>
        <p:spPr bwMode="auto">
          <a:xfrm>
            <a:off x="9291638" y="360680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5" name="Freeform 171"/>
          <p:cNvSpPr/>
          <p:nvPr/>
        </p:nvSpPr>
        <p:spPr bwMode="auto">
          <a:xfrm>
            <a:off x="9459913" y="3768726"/>
            <a:ext cx="474663" cy="482600"/>
          </a:xfrm>
          <a:custGeom>
            <a:avLst/>
            <a:gdLst>
              <a:gd name="T0" fmla="*/ 189 w 189"/>
              <a:gd name="T1" fmla="*/ 152 h 192"/>
              <a:gd name="T2" fmla="*/ 189 w 189"/>
              <a:gd name="T3" fmla="*/ 71 h 192"/>
              <a:gd name="T4" fmla="*/ 142 w 189"/>
              <a:gd name="T5" fmla="*/ 24 h 192"/>
              <a:gd name="T6" fmla="*/ 138 w 189"/>
              <a:gd name="T7" fmla="*/ 26 h 192"/>
              <a:gd name="T8" fmla="*/ 112 w 189"/>
              <a:gd name="T9" fmla="*/ 0 h 192"/>
              <a:gd name="T10" fmla="*/ 67 w 189"/>
              <a:gd name="T11" fmla="*/ 45 h 192"/>
              <a:gd name="T12" fmla="*/ 86 w 189"/>
              <a:gd name="T13" fmla="*/ 64 h 192"/>
              <a:gd name="T14" fmla="*/ 0 w 189"/>
              <a:gd name="T15" fmla="*/ 127 h 192"/>
              <a:gd name="T16" fmla="*/ 66 w 189"/>
              <a:gd name="T17" fmla="*/ 192 h 192"/>
              <a:gd name="T18" fmla="*/ 149 w 189"/>
              <a:gd name="T19" fmla="*/ 192 h 192"/>
              <a:gd name="T20" fmla="*/ 189 w 189"/>
              <a:gd name="T21" fmla="*/ 15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9" h="192">
                <a:moveTo>
                  <a:pt x="189" y="152"/>
                </a:moveTo>
                <a:cubicBezTo>
                  <a:pt x="189" y="71"/>
                  <a:pt x="189" y="71"/>
                  <a:pt x="189" y="71"/>
                </a:cubicBezTo>
                <a:cubicBezTo>
                  <a:pt x="142" y="24"/>
                  <a:pt x="142" y="24"/>
                  <a:pt x="142" y="24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12" y="0"/>
                  <a:pt x="112" y="0"/>
                  <a:pt x="112" y="0"/>
                </a:cubicBezTo>
                <a:cubicBezTo>
                  <a:pt x="67" y="45"/>
                  <a:pt x="67" y="45"/>
                  <a:pt x="67" y="45"/>
                </a:cubicBezTo>
                <a:cubicBezTo>
                  <a:pt x="86" y="64"/>
                  <a:pt x="86" y="64"/>
                  <a:pt x="86" y="64"/>
                </a:cubicBezTo>
                <a:cubicBezTo>
                  <a:pt x="0" y="127"/>
                  <a:pt x="0" y="127"/>
                  <a:pt x="0" y="127"/>
                </a:cubicBezTo>
                <a:cubicBezTo>
                  <a:pt x="66" y="192"/>
                  <a:pt x="66" y="192"/>
                  <a:pt x="66" y="192"/>
                </a:cubicBezTo>
                <a:cubicBezTo>
                  <a:pt x="149" y="192"/>
                  <a:pt x="149" y="192"/>
                  <a:pt x="149" y="192"/>
                </a:cubicBezTo>
                <a:cubicBezTo>
                  <a:pt x="171" y="192"/>
                  <a:pt x="189" y="174"/>
                  <a:pt x="189" y="152"/>
                </a:cubicBez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6" name="Freeform 172"/>
          <p:cNvSpPr/>
          <p:nvPr/>
        </p:nvSpPr>
        <p:spPr bwMode="auto">
          <a:xfrm>
            <a:off x="9763126" y="3829051"/>
            <a:ext cx="52388" cy="57150"/>
          </a:xfrm>
          <a:custGeom>
            <a:avLst/>
            <a:gdLst>
              <a:gd name="T0" fmla="*/ 4 w 21"/>
              <a:gd name="T1" fmla="*/ 0 h 23"/>
              <a:gd name="T2" fmla="*/ 4 w 21"/>
              <a:gd name="T3" fmla="*/ 5 h 23"/>
              <a:gd name="T4" fmla="*/ 0 w 21"/>
              <a:gd name="T5" fmla="*/ 23 h 23"/>
              <a:gd name="T6" fmla="*/ 21 w 21"/>
              <a:gd name="T7" fmla="*/ 0 h 23"/>
              <a:gd name="T8" fmla="*/ 4 w 21"/>
              <a:gd name="T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3">
                <a:moveTo>
                  <a:pt x="4" y="0"/>
                </a:moveTo>
                <a:cubicBezTo>
                  <a:pt x="4" y="1"/>
                  <a:pt x="4" y="3"/>
                  <a:pt x="4" y="5"/>
                </a:cubicBezTo>
                <a:cubicBezTo>
                  <a:pt x="4" y="11"/>
                  <a:pt x="2" y="17"/>
                  <a:pt x="0" y="23"/>
                </a:cubicBezTo>
                <a:cubicBezTo>
                  <a:pt x="12" y="22"/>
                  <a:pt x="21" y="12"/>
                  <a:pt x="21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7" name="Freeform 173"/>
          <p:cNvSpPr/>
          <p:nvPr/>
        </p:nvSpPr>
        <p:spPr bwMode="auto">
          <a:xfrm>
            <a:off x="9434513" y="3740151"/>
            <a:ext cx="357188" cy="379413"/>
          </a:xfrm>
          <a:custGeom>
            <a:avLst/>
            <a:gdLst>
              <a:gd name="T0" fmla="*/ 118 w 142"/>
              <a:gd name="T1" fmla="*/ 74 h 151"/>
              <a:gd name="T2" fmla="*/ 135 w 142"/>
              <a:gd name="T3" fmla="*/ 41 h 151"/>
              <a:gd name="T4" fmla="*/ 94 w 142"/>
              <a:gd name="T5" fmla="*/ 0 h 151"/>
              <a:gd name="T6" fmla="*/ 53 w 142"/>
              <a:gd name="T7" fmla="*/ 41 h 151"/>
              <a:gd name="T8" fmla="*/ 69 w 142"/>
              <a:gd name="T9" fmla="*/ 73 h 151"/>
              <a:gd name="T10" fmla="*/ 49 w 142"/>
              <a:gd name="T11" fmla="*/ 79 h 151"/>
              <a:gd name="T12" fmla="*/ 24 w 142"/>
              <a:gd name="T13" fmla="*/ 70 h 151"/>
              <a:gd name="T14" fmla="*/ 23 w 142"/>
              <a:gd name="T15" fmla="*/ 70 h 151"/>
              <a:gd name="T16" fmla="*/ 0 w 142"/>
              <a:gd name="T17" fmla="*/ 47 h 151"/>
              <a:gd name="T18" fmla="*/ 0 w 142"/>
              <a:gd name="T19" fmla="*/ 112 h 151"/>
              <a:gd name="T20" fmla="*/ 0 w 142"/>
              <a:gd name="T21" fmla="*/ 112 h 151"/>
              <a:gd name="T22" fmla="*/ 41 w 142"/>
              <a:gd name="T23" fmla="*/ 151 h 151"/>
              <a:gd name="T24" fmla="*/ 101 w 142"/>
              <a:gd name="T25" fmla="*/ 151 h 151"/>
              <a:gd name="T26" fmla="*/ 142 w 142"/>
              <a:gd name="T27" fmla="*/ 111 h 151"/>
              <a:gd name="T28" fmla="*/ 118 w 142"/>
              <a:gd name="T29" fmla="*/ 7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2" h="151">
                <a:moveTo>
                  <a:pt x="118" y="74"/>
                </a:moveTo>
                <a:cubicBezTo>
                  <a:pt x="128" y="66"/>
                  <a:pt x="135" y="54"/>
                  <a:pt x="135" y="41"/>
                </a:cubicBezTo>
                <a:cubicBezTo>
                  <a:pt x="135" y="18"/>
                  <a:pt x="117" y="0"/>
                  <a:pt x="94" y="0"/>
                </a:cubicBezTo>
                <a:cubicBezTo>
                  <a:pt x="71" y="0"/>
                  <a:pt x="53" y="18"/>
                  <a:pt x="53" y="41"/>
                </a:cubicBezTo>
                <a:cubicBezTo>
                  <a:pt x="53" y="54"/>
                  <a:pt x="59" y="66"/>
                  <a:pt x="69" y="73"/>
                </a:cubicBezTo>
                <a:cubicBezTo>
                  <a:pt x="63" y="77"/>
                  <a:pt x="56" y="79"/>
                  <a:pt x="49" y="79"/>
                </a:cubicBezTo>
                <a:cubicBezTo>
                  <a:pt x="39" y="79"/>
                  <a:pt x="30" y="75"/>
                  <a:pt x="24" y="70"/>
                </a:cubicBezTo>
                <a:cubicBezTo>
                  <a:pt x="23" y="70"/>
                  <a:pt x="23" y="70"/>
                  <a:pt x="23" y="70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1" y="134"/>
                  <a:pt x="19" y="151"/>
                  <a:pt x="41" y="151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24" y="151"/>
                  <a:pt x="142" y="133"/>
                  <a:pt x="142" y="111"/>
                </a:cubicBezTo>
                <a:cubicBezTo>
                  <a:pt x="142" y="94"/>
                  <a:pt x="132" y="80"/>
                  <a:pt x="118" y="74"/>
                </a:cubicBez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8" name="Freeform 174"/>
          <p:cNvSpPr/>
          <p:nvPr/>
        </p:nvSpPr>
        <p:spPr bwMode="auto">
          <a:xfrm>
            <a:off x="8286751" y="36099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491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9" name="Freeform 175"/>
          <p:cNvSpPr/>
          <p:nvPr/>
        </p:nvSpPr>
        <p:spPr bwMode="auto">
          <a:xfrm>
            <a:off x="8431213" y="3768726"/>
            <a:ext cx="498475" cy="484188"/>
          </a:xfrm>
          <a:custGeom>
            <a:avLst/>
            <a:gdLst>
              <a:gd name="T0" fmla="*/ 0 w 199"/>
              <a:gd name="T1" fmla="*/ 139 h 193"/>
              <a:gd name="T2" fmla="*/ 53 w 199"/>
              <a:gd name="T3" fmla="*/ 193 h 193"/>
              <a:gd name="T4" fmla="*/ 159 w 199"/>
              <a:gd name="T5" fmla="*/ 193 h 193"/>
              <a:gd name="T6" fmla="*/ 199 w 199"/>
              <a:gd name="T7" fmla="*/ 153 h 193"/>
              <a:gd name="T8" fmla="*/ 199 w 199"/>
              <a:gd name="T9" fmla="*/ 61 h 193"/>
              <a:gd name="T10" fmla="*/ 139 w 199"/>
              <a:gd name="T11" fmla="*/ 0 h 193"/>
              <a:gd name="T12" fmla="*/ 0 w 199"/>
              <a:gd name="T13" fmla="*/ 139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9" h="193">
                <a:moveTo>
                  <a:pt x="0" y="139"/>
                </a:moveTo>
                <a:cubicBezTo>
                  <a:pt x="53" y="193"/>
                  <a:pt x="53" y="193"/>
                  <a:pt x="53" y="193"/>
                </a:cubicBezTo>
                <a:cubicBezTo>
                  <a:pt x="159" y="193"/>
                  <a:pt x="159" y="193"/>
                  <a:pt x="159" y="193"/>
                </a:cubicBezTo>
                <a:cubicBezTo>
                  <a:pt x="181" y="193"/>
                  <a:pt x="199" y="175"/>
                  <a:pt x="199" y="153"/>
                </a:cubicBezTo>
                <a:cubicBezTo>
                  <a:pt x="199" y="61"/>
                  <a:pt x="199" y="61"/>
                  <a:pt x="199" y="61"/>
                </a:cubicBezTo>
                <a:cubicBezTo>
                  <a:pt x="139" y="0"/>
                  <a:pt x="139" y="0"/>
                  <a:pt x="139" y="0"/>
                </a:cubicBezTo>
                <a:lnTo>
                  <a:pt x="0" y="139"/>
                </a:lnTo>
                <a:close/>
              </a:path>
            </a:pathLst>
          </a:custGeom>
          <a:solidFill>
            <a:srgbClr val="8D79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0" name="Freeform 176"/>
          <p:cNvSpPr/>
          <p:nvPr/>
        </p:nvSpPr>
        <p:spPr bwMode="auto">
          <a:xfrm>
            <a:off x="8412163" y="3921126"/>
            <a:ext cx="227013" cy="214313"/>
          </a:xfrm>
          <a:custGeom>
            <a:avLst/>
            <a:gdLst>
              <a:gd name="T0" fmla="*/ 69 w 90"/>
              <a:gd name="T1" fmla="*/ 0 h 85"/>
              <a:gd name="T2" fmla="*/ 7 w 90"/>
              <a:gd name="T3" fmla="*/ 54 h 85"/>
              <a:gd name="T4" fmla="*/ 7 w 90"/>
              <a:gd name="T5" fmla="*/ 54 h 85"/>
              <a:gd name="T6" fmla="*/ 7 w 90"/>
              <a:gd name="T7" fmla="*/ 54 h 85"/>
              <a:gd name="T8" fmla="*/ 7 w 90"/>
              <a:gd name="T9" fmla="*/ 54 h 85"/>
              <a:gd name="T10" fmla="*/ 7 w 90"/>
              <a:gd name="T11" fmla="*/ 78 h 85"/>
              <a:gd name="T12" fmla="*/ 32 w 90"/>
              <a:gd name="T13" fmla="*/ 78 h 85"/>
              <a:gd name="T14" fmla="*/ 90 w 90"/>
              <a:gd name="T15" fmla="*/ 11 h 85"/>
              <a:gd name="T16" fmla="*/ 69 w 90"/>
              <a:gd name="T17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5">
                <a:moveTo>
                  <a:pt x="69" y="0"/>
                </a:moveTo>
                <a:cubicBezTo>
                  <a:pt x="69" y="0"/>
                  <a:pt x="8" y="53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0" y="61"/>
                  <a:pt x="0" y="72"/>
                  <a:pt x="7" y="78"/>
                </a:cubicBezTo>
                <a:cubicBezTo>
                  <a:pt x="14" y="85"/>
                  <a:pt x="25" y="85"/>
                  <a:pt x="32" y="78"/>
                </a:cubicBezTo>
                <a:cubicBezTo>
                  <a:pt x="33" y="78"/>
                  <a:pt x="90" y="11"/>
                  <a:pt x="90" y="11"/>
                </a:cubicBezTo>
                <a:cubicBezTo>
                  <a:pt x="86" y="9"/>
                  <a:pt x="72" y="4"/>
                  <a:pt x="69" y="0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1" name="Freeform 177"/>
          <p:cNvSpPr/>
          <p:nvPr/>
        </p:nvSpPr>
        <p:spPr bwMode="auto">
          <a:xfrm>
            <a:off x="8609013" y="3751263"/>
            <a:ext cx="190500" cy="187325"/>
          </a:xfrm>
          <a:custGeom>
            <a:avLst/>
            <a:gdLst>
              <a:gd name="T0" fmla="*/ 68 w 76"/>
              <a:gd name="T1" fmla="*/ 20 h 75"/>
              <a:gd name="T2" fmla="*/ 68 w 76"/>
              <a:gd name="T3" fmla="*/ 20 h 75"/>
              <a:gd name="T4" fmla="*/ 68 w 76"/>
              <a:gd name="T5" fmla="*/ 7 h 75"/>
              <a:gd name="T6" fmla="*/ 56 w 76"/>
              <a:gd name="T7" fmla="*/ 7 h 75"/>
              <a:gd name="T8" fmla="*/ 56 w 76"/>
              <a:gd name="T9" fmla="*/ 8 h 75"/>
              <a:gd name="T10" fmla="*/ 29 w 76"/>
              <a:gd name="T11" fmla="*/ 0 h 75"/>
              <a:gd name="T12" fmla="*/ 0 w 76"/>
              <a:gd name="T13" fmla="*/ 10 h 75"/>
              <a:gd name="T14" fmla="*/ 66 w 76"/>
              <a:gd name="T15" fmla="*/ 75 h 75"/>
              <a:gd name="T16" fmla="*/ 76 w 76"/>
              <a:gd name="T17" fmla="*/ 47 h 75"/>
              <a:gd name="T18" fmla="*/ 68 w 76"/>
              <a:gd name="T19" fmla="*/ 2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6" h="75">
                <a:moveTo>
                  <a:pt x="68" y="20"/>
                </a:moveTo>
                <a:cubicBezTo>
                  <a:pt x="68" y="20"/>
                  <a:pt x="68" y="20"/>
                  <a:pt x="68" y="20"/>
                </a:cubicBezTo>
                <a:cubicBezTo>
                  <a:pt x="72" y="16"/>
                  <a:pt x="72" y="11"/>
                  <a:pt x="68" y="7"/>
                </a:cubicBezTo>
                <a:cubicBezTo>
                  <a:pt x="65" y="4"/>
                  <a:pt x="59" y="4"/>
                  <a:pt x="56" y="7"/>
                </a:cubicBezTo>
                <a:cubicBezTo>
                  <a:pt x="56" y="8"/>
                  <a:pt x="56" y="8"/>
                  <a:pt x="56" y="8"/>
                </a:cubicBezTo>
                <a:cubicBezTo>
                  <a:pt x="48" y="3"/>
                  <a:pt x="39" y="0"/>
                  <a:pt x="29" y="0"/>
                </a:cubicBezTo>
                <a:cubicBezTo>
                  <a:pt x="18" y="0"/>
                  <a:pt x="8" y="4"/>
                  <a:pt x="0" y="10"/>
                </a:cubicBezTo>
                <a:cubicBezTo>
                  <a:pt x="66" y="75"/>
                  <a:pt x="66" y="75"/>
                  <a:pt x="66" y="75"/>
                </a:cubicBezTo>
                <a:cubicBezTo>
                  <a:pt x="72" y="67"/>
                  <a:pt x="76" y="57"/>
                  <a:pt x="76" y="47"/>
                </a:cubicBezTo>
                <a:cubicBezTo>
                  <a:pt x="76" y="37"/>
                  <a:pt x="73" y="28"/>
                  <a:pt x="68" y="2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2" name="Freeform 178"/>
          <p:cNvSpPr/>
          <p:nvPr/>
        </p:nvSpPr>
        <p:spPr bwMode="auto">
          <a:xfrm>
            <a:off x="8562976" y="3795713"/>
            <a:ext cx="192088" cy="188913"/>
          </a:xfrm>
          <a:custGeom>
            <a:avLst/>
            <a:gdLst>
              <a:gd name="T0" fmla="*/ 0 w 76"/>
              <a:gd name="T1" fmla="*/ 29 h 75"/>
              <a:gd name="T2" fmla="*/ 47 w 76"/>
              <a:gd name="T3" fmla="*/ 75 h 75"/>
              <a:gd name="T4" fmla="*/ 76 w 76"/>
              <a:gd name="T5" fmla="*/ 66 h 75"/>
              <a:gd name="T6" fmla="*/ 10 w 76"/>
              <a:gd name="T7" fmla="*/ 0 h 75"/>
              <a:gd name="T8" fmla="*/ 0 w 76"/>
              <a:gd name="T9" fmla="*/ 29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75">
                <a:moveTo>
                  <a:pt x="0" y="29"/>
                </a:moveTo>
                <a:cubicBezTo>
                  <a:pt x="0" y="54"/>
                  <a:pt x="21" y="75"/>
                  <a:pt x="47" y="75"/>
                </a:cubicBezTo>
                <a:cubicBezTo>
                  <a:pt x="58" y="75"/>
                  <a:pt x="68" y="72"/>
                  <a:pt x="76" y="66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8"/>
                  <a:pt x="0" y="18"/>
                  <a:pt x="0" y="29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3" name="Freeform 179"/>
          <p:cNvSpPr/>
          <p:nvPr/>
        </p:nvSpPr>
        <p:spPr bwMode="auto">
          <a:xfrm>
            <a:off x="8588376" y="3775076"/>
            <a:ext cx="185738" cy="187325"/>
          </a:xfrm>
          <a:custGeom>
            <a:avLst/>
            <a:gdLst>
              <a:gd name="T0" fmla="*/ 105 w 117"/>
              <a:gd name="T1" fmla="*/ 118 h 118"/>
              <a:gd name="T2" fmla="*/ 0 w 117"/>
              <a:gd name="T3" fmla="*/ 13 h 118"/>
              <a:gd name="T4" fmla="*/ 13 w 117"/>
              <a:gd name="T5" fmla="*/ 0 h 118"/>
              <a:gd name="T6" fmla="*/ 117 w 117"/>
              <a:gd name="T7" fmla="*/ 103 h 118"/>
              <a:gd name="T8" fmla="*/ 105 w 117"/>
              <a:gd name="T9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118">
                <a:moveTo>
                  <a:pt x="105" y="118"/>
                </a:moveTo>
                <a:lnTo>
                  <a:pt x="0" y="13"/>
                </a:lnTo>
                <a:lnTo>
                  <a:pt x="13" y="0"/>
                </a:lnTo>
                <a:lnTo>
                  <a:pt x="117" y="103"/>
                </a:lnTo>
                <a:lnTo>
                  <a:pt x="105" y="118"/>
                </a:lnTo>
                <a:close/>
              </a:path>
            </a:pathLst>
          </a:custGeom>
          <a:solidFill>
            <a:srgbClr val="6DAD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4" name="Freeform 180"/>
          <p:cNvSpPr/>
          <p:nvPr/>
        </p:nvSpPr>
        <p:spPr bwMode="auto">
          <a:xfrm>
            <a:off x="7283451" y="3609976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5" name="Freeform 181"/>
          <p:cNvSpPr/>
          <p:nvPr/>
        </p:nvSpPr>
        <p:spPr bwMode="auto">
          <a:xfrm>
            <a:off x="7586663" y="3738563"/>
            <a:ext cx="34925" cy="34925"/>
          </a:xfrm>
          <a:custGeom>
            <a:avLst/>
            <a:gdLst>
              <a:gd name="T0" fmla="*/ 11 w 22"/>
              <a:gd name="T1" fmla="*/ 0 h 22"/>
              <a:gd name="T2" fmla="*/ 0 w 22"/>
              <a:gd name="T3" fmla="*/ 12 h 22"/>
              <a:gd name="T4" fmla="*/ 10 w 22"/>
              <a:gd name="T5" fmla="*/ 22 h 22"/>
              <a:gd name="T6" fmla="*/ 22 w 22"/>
              <a:gd name="T7" fmla="*/ 11 h 22"/>
              <a:gd name="T8" fmla="*/ 11 w 22"/>
              <a:gd name="T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2">
                <a:moveTo>
                  <a:pt x="11" y="0"/>
                </a:moveTo>
                <a:lnTo>
                  <a:pt x="0" y="12"/>
                </a:lnTo>
                <a:lnTo>
                  <a:pt x="10" y="22"/>
                </a:lnTo>
                <a:lnTo>
                  <a:pt x="22" y="11"/>
                </a:lnTo>
                <a:lnTo>
                  <a:pt x="11" y="0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6" name="Freeform 182"/>
          <p:cNvSpPr/>
          <p:nvPr/>
        </p:nvSpPr>
        <p:spPr bwMode="auto">
          <a:xfrm>
            <a:off x="7418388" y="3775076"/>
            <a:ext cx="508000" cy="476250"/>
          </a:xfrm>
          <a:custGeom>
            <a:avLst/>
            <a:gdLst>
              <a:gd name="T0" fmla="*/ 147 w 202"/>
              <a:gd name="T1" fmla="*/ 39 h 189"/>
              <a:gd name="T2" fmla="*/ 126 w 202"/>
              <a:gd name="T3" fmla="*/ 41 h 189"/>
              <a:gd name="T4" fmla="*/ 74 w 202"/>
              <a:gd name="T5" fmla="*/ 0 h 189"/>
              <a:gd name="T6" fmla="*/ 24 w 202"/>
              <a:gd name="T7" fmla="*/ 43 h 189"/>
              <a:gd name="T8" fmla="*/ 30 w 202"/>
              <a:gd name="T9" fmla="*/ 49 h 189"/>
              <a:gd name="T10" fmla="*/ 0 w 202"/>
              <a:gd name="T11" fmla="*/ 51 h 189"/>
              <a:gd name="T12" fmla="*/ 22 w 202"/>
              <a:gd name="T13" fmla="*/ 73 h 189"/>
              <a:gd name="T14" fmla="*/ 20 w 202"/>
              <a:gd name="T15" fmla="*/ 96 h 189"/>
              <a:gd name="T16" fmla="*/ 27 w 202"/>
              <a:gd name="T17" fmla="*/ 103 h 189"/>
              <a:gd name="T18" fmla="*/ 8 w 202"/>
              <a:gd name="T19" fmla="*/ 126 h 189"/>
              <a:gd name="T20" fmla="*/ 71 w 202"/>
              <a:gd name="T21" fmla="*/ 189 h 189"/>
              <a:gd name="T22" fmla="*/ 168 w 202"/>
              <a:gd name="T23" fmla="*/ 189 h 189"/>
              <a:gd name="T24" fmla="*/ 202 w 202"/>
              <a:gd name="T25" fmla="*/ 150 h 189"/>
              <a:gd name="T26" fmla="*/ 202 w 202"/>
              <a:gd name="T27" fmla="*/ 94 h 189"/>
              <a:gd name="T28" fmla="*/ 147 w 202"/>
              <a:gd name="T29" fmla="*/ 39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" h="189">
                <a:moveTo>
                  <a:pt x="147" y="39"/>
                </a:moveTo>
                <a:cubicBezTo>
                  <a:pt x="126" y="41"/>
                  <a:pt x="126" y="41"/>
                  <a:pt x="126" y="41"/>
                </a:cubicBezTo>
                <a:cubicBezTo>
                  <a:pt x="74" y="0"/>
                  <a:pt x="74" y="0"/>
                  <a:pt x="74" y="0"/>
                </a:cubicBezTo>
                <a:cubicBezTo>
                  <a:pt x="24" y="43"/>
                  <a:pt x="24" y="43"/>
                  <a:pt x="24" y="43"/>
                </a:cubicBezTo>
                <a:cubicBezTo>
                  <a:pt x="30" y="49"/>
                  <a:pt x="30" y="49"/>
                  <a:pt x="30" y="49"/>
                </a:cubicBezTo>
                <a:cubicBezTo>
                  <a:pt x="0" y="51"/>
                  <a:pt x="0" y="51"/>
                  <a:pt x="0" y="51"/>
                </a:cubicBezTo>
                <a:cubicBezTo>
                  <a:pt x="22" y="73"/>
                  <a:pt x="22" y="73"/>
                  <a:pt x="22" y="73"/>
                </a:cubicBezTo>
                <a:cubicBezTo>
                  <a:pt x="20" y="96"/>
                  <a:pt x="20" y="96"/>
                  <a:pt x="20" y="96"/>
                </a:cubicBezTo>
                <a:cubicBezTo>
                  <a:pt x="27" y="103"/>
                  <a:pt x="27" y="103"/>
                  <a:pt x="27" y="103"/>
                </a:cubicBezTo>
                <a:cubicBezTo>
                  <a:pt x="8" y="126"/>
                  <a:pt x="8" y="126"/>
                  <a:pt x="8" y="126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168" y="189"/>
                  <a:pt x="168" y="189"/>
                  <a:pt x="168" y="189"/>
                </a:cubicBezTo>
                <a:cubicBezTo>
                  <a:pt x="187" y="186"/>
                  <a:pt x="202" y="169"/>
                  <a:pt x="202" y="150"/>
                </a:cubicBezTo>
                <a:cubicBezTo>
                  <a:pt x="202" y="94"/>
                  <a:pt x="202" y="94"/>
                  <a:pt x="202" y="94"/>
                </a:cubicBezTo>
                <a:lnTo>
                  <a:pt x="147" y="39"/>
                </a:ln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7" name="Rectangle 183"/>
          <p:cNvSpPr>
            <a:spLocks noChangeArrowheads="1"/>
          </p:cNvSpPr>
          <p:nvPr/>
        </p:nvSpPr>
        <p:spPr bwMode="auto">
          <a:xfrm>
            <a:off x="7727951" y="3911601"/>
            <a:ext cx="14288" cy="13017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8" name="Rectangle 184"/>
          <p:cNvSpPr>
            <a:spLocks noChangeArrowheads="1"/>
          </p:cNvSpPr>
          <p:nvPr/>
        </p:nvSpPr>
        <p:spPr bwMode="auto">
          <a:xfrm>
            <a:off x="7594601" y="3911601"/>
            <a:ext cx="17463" cy="13017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9" name="Freeform 185"/>
          <p:cNvSpPr>
            <a:spLocks noEditPoints="1"/>
          </p:cNvSpPr>
          <p:nvPr/>
        </p:nvSpPr>
        <p:spPr bwMode="auto">
          <a:xfrm>
            <a:off x="7469188" y="3725863"/>
            <a:ext cx="268288" cy="142875"/>
          </a:xfrm>
          <a:custGeom>
            <a:avLst/>
            <a:gdLst>
              <a:gd name="T0" fmla="*/ 60 w 107"/>
              <a:gd name="T1" fmla="*/ 22 h 57"/>
              <a:gd name="T2" fmla="*/ 65 w 107"/>
              <a:gd name="T3" fmla="*/ 12 h 57"/>
              <a:gd name="T4" fmla="*/ 54 w 107"/>
              <a:gd name="T5" fmla="*/ 0 h 57"/>
              <a:gd name="T6" fmla="*/ 42 w 107"/>
              <a:gd name="T7" fmla="*/ 12 h 57"/>
              <a:gd name="T8" fmla="*/ 47 w 107"/>
              <a:gd name="T9" fmla="*/ 22 h 57"/>
              <a:gd name="T10" fmla="*/ 0 w 107"/>
              <a:gd name="T11" fmla="*/ 57 h 57"/>
              <a:gd name="T12" fmla="*/ 11 w 107"/>
              <a:gd name="T13" fmla="*/ 57 h 57"/>
              <a:gd name="T14" fmla="*/ 54 w 107"/>
              <a:gd name="T15" fmla="*/ 25 h 57"/>
              <a:gd name="T16" fmla="*/ 96 w 107"/>
              <a:gd name="T17" fmla="*/ 57 h 57"/>
              <a:gd name="T18" fmla="*/ 107 w 107"/>
              <a:gd name="T19" fmla="*/ 57 h 57"/>
              <a:gd name="T20" fmla="*/ 60 w 107"/>
              <a:gd name="T21" fmla="*/ 22 h 57"/>
              <a:gd name="T22" fmla="*/ 54 w 107"/>
              <a:gd name="T23" fmla="*/ 17 h 57"/>
              <a:gd name="T24" fmla="*/ 54 w 107"/>
              <a:gd name="T25" fmla="*/ 17 h 57"/>
              <a:gd name="T26" fmla="*/ 49 w 107"/>
              <a:gd name="T27" fmla="*/ 12 h 57"/>
              <a:gd name="T28" fmla="*/ 54 w 107"/>
              <a:gd name="T29" fmla="*/ 7 h 57"/>
              <a:gd name="T30" fmla="*/ 59 w 107"/>
              <a:gd name="T31" fmla="*/ 12 h 57"/>
              <a:gd name="T32" fmla="*/ 54 w 107"/>
              <a:gd name="T33" fmla="*/ 1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57">
                <a:moveTo>
                  <a:pt x="60" y="22"/>
                </a:moveTo>
                <a:cubicBezTo>
                  <a:pt x="63" y="20"/>
                  <a:pt x="65" y="16"/>
                  <a:pt x="65" y="12"/>
                </a:cubicBezTo>
                <a:cubicBezTo>
                  <a:pt x="65" y="6"/>
                  <a:pt x="60" y="0"/>
                  <a:pt x="54" y="0"/>
                </a:cubicBezTo>
                <a:cubicBezTo>
                  <a:pt x="47" y="0"/>
                  <a:pt x="42" y="6"/>
                  <a:pt x="42" y="12"/>
                </a:cubicBezTo>
                <a:cubicBezTo>
                  <a:pt x="42" y="16"/>
                  <a:pt x="44" y="20"/>
                  <a:pt x="47" y="22"/>
                </a:cubicBezTo>
                <a:cubicBezTo>
                  <a:pt x="0" y="57"/>
                  <a:pt x="0" y="57"/>
                  <a:pt x="0" y="57"/>
                </a:cubicBezTo>
                <a:cubicBezTo>
                  <a:pt x="11" y="57"/>
                  <a:pt x="11" y="57"/>
                  <a:pt x="11" y="57"/>
                </a:cubicBezTo>
                <a:cubicBezTo>
                  <a:pt x="54" y="25"/>
                  <a:pt x="54" y="25"/>
                  <a:pt x="54" y="25"/>
                </a:cubicBezTo>
                <a:cubicBezTo>
                  <a:pt x="96" y="57"/>
                  <a:pt x="96" y="57"/>
                  <a:pt x="96" y="57"/>
                </a:cubicBezTo>
                <a:cubicBezTo>
                  <a:pt x="107" y="57"/>
                  <a:pt x="107" y="57"/>
                  <a:pt x="107" y="57"/>
                </a:cubicBezTo>
                <a:lnTo>
                  <a:pt x="60" y="22"/>
                </a:lnTo>
                <a:close/>
                <a:moveTo>
                  <a:pt x="54" y="17"/>
                </a:moveTo>
                <a:cubicBezTo>
                  <a:pt x="54" y="17"/>
                  <a:pt x="54" y="17"/>
                  <a:pt x="54" y="17"/>
                </a:cubicBezTo>
                <a:cubicBezTo>
                  <a:pt x="51" y="17"/>
                  <a:pt x="49" y="15"/>
                  <a:pt x="49" y="12"/>
                </a:cubicBezTo>
                <a:cubicBezTo>
                  <a:pt x="49" y="9"/>
                  <a:pt x="51" y="7"/>
                  <a:pt x="54" y="7"/>
                </a:cubicBezTo>
                <a:cubicBezTo>
                  <a:pt x="56" y="7"/>
                  <a:pt x="59" y="9"/>
                  <a:pt x="59" y="12"/>
                </a:cubicBezTo>
                <a:cubicBezTo>
                  <a:pt x="59" y="15"/>
                  <a:pt x="56" y="17"/>
                  <a:pt x="54" y="17"/>
                </a:cubicBezTo>
                <a:close/>
              </a:path>
            </a:pathLst>
          </a:cu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0" name="Freeform 186"/>
          <p:cNvSpPr/>
          <p:nvPr/>
        </p:nvSpPr>
        <p:spPr bwMode="auto">
          <a:xfrm>
            <a:off x="7413626" y="3868738"/>
            <a:ext cx="379413" cy="42863"/>
          </a:xfrm>
          <a:custGeom>
            <a:avLst/>
            <a:gdLst>
              <a:gd name="T0" fmla="*/ 143 w 151"/>
              <a:gd name="T1" fmla="*/ 17 h 17"/>
              <a:gd name="T2" fmla="*/ 151 w 151"/>
              <a:gd name="T3" fmla="*/ 8 h 17"/>
              <a:gd name="T4" fmla="*/ 143 w 151"/>
              <a:gd name="T5" fmla="*/ 0 h 17"/>
              <a:gd name="T6" fmla="*/ 143 w 151"/>
              <a:gd name="T7" fmla="*/ 0 h 17"/>
              <a:gd name="T8" fmla="*/ 8 w 151"/>
              <a:gd name="T9" fmla="*/ 0 h 17"/>
              <a:gd name="T10" fmla="*/ 8 w 151"/>
              <a:gd name="T11" fmla="*/ 0 h 17"/>
              <a:gd name="T12" fmla="*/ 0 w 151"/>
              <a:gd name="T13" fmla="*/ 8 h 17"/>
              <a:gd name="T14" fmla="*/ 8 w 151"/>
              <a:gd name="T15" fmla="*/ 17 h 17"/>
              <a:gd name="T16" fmla="*/ 143 w 151"/>
              <a:gd name="T17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1" h="17">
                <a:moveTo>
                  <a:pt x="143" y="17"/>
                </a:moveTo>
                <a:cubicBezTo>
                  <a:pt x="148" y="17"/>
                  <a:pt x="151" y="13"/>
                  <a:pt x="151" y="8"/>
                </a:cubicBezTo>
                <a:cubicBezTo>
                  <a:pt x="151" y="3"/>
                  <a:pt x="148" y="0"/>
                  <a:pt x="143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13"/>
                  <a:pt x="4" y="17"/>
                  <a:pt x="8" y="17"/>
                </a:cubicBezTo>
                <a:lnTo>
                  <a:pt x="143" y="17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1" name="Rectangle 187"/>
          <p:cNvSpPr>
            <a:spLocks noChangeArrowheads="1"/>
          </p:cNvSpPr>
          <p:nvPr/>
        </p:nvSpPr>
        <p:spPr bwMode="auto">
          <a:xfrm>
            <a:off x="7464426" y="3911601"/>
            <a:ext cx="14288" cy="130175"/>
          </a:xfrm>
          <a:prstGeom prst="rect">
            <a:avLst/>
          </a:prstGeom>
          <a:solidFill>
            <a:srgbClr val="E6E8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2" name="Oval 188"/>
          <p:cNvSpPr>
            <a:spLocks noChangeArrowheads="1"/>
          </p:cNvSpPr>
          <p:nvPr/>
        </p:nvSpPr>
        <p:spPr bwMode="auto">
          <a:xfrm>
            <a:off x="7429501" y="4019551"/>
            <a:ext cx="84138" cy="87313"/>
          </a:xfrm>
          <a:prstGeom prst="ellipse">
            <a:avLst/>
          </a:pr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3" name="Oval 189"/>
          <p:cNvSpPr>
            <a:spLocks noChangeArrowheads="1"/>
          </p:cNvSpPr>
          <p:nvPr/>
        </p:nvSpPr>
        <p:spPr bwMode="auto">
          <a:xfrm>
            <a:off x="7693026" y="4019551"/>
            <a:ext cx="87313" cy="87313"/>
          </a:xfrm>
          <a:prstGeom prst="ellipse">
            <a:avLst/>
          </a:pr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4" name="Freeform 190"/>
          <p:cNvSpPr/>
          <p:nvPr/>
        </p:nvSpPr>
        <p:spPr bwMode="auto">
          <a:xfrm>
            <a:off x="7543801" y="3954463"/>
            <a:ext cx="119063" cy="109538"/>
          </a:xfrm>
          <a:custGeom>
            <a:avLst/>
            <a:gdLst>
              <a:gd name="T0" fmla="*/ 38 w 75"/>
              <a:gd name="T1" fmla="*/ 0 h 69"/>
              <a:gd name="T2" fmla="*/ 49 w 75"/>
              <a:gd name="T3" fmla="*/ 22 h 69"/>
              <a:gd name="T4" fmla="*/ 75 w 75"/>
              <a:gd name="T5" fmla="*/ 27 h 69"/>
              <a:gd name="T6" fmla="*/ 56 w 75"/>
              <a:gd name="T7" fmla="*/ 44 h 69"/>
              <a:gd name="T8" fmla="*/ 60 w 75"/>
              <a:gd name="T9" fmla="*/ 69 h 69"/>
              <a:gd name="T10" fmla="*/ 38 w 75"/>
              <a:gd name="T11" fmla="*/ 57 h 69"/>
              <a:gd name="T12" fmla="*/ 15 w 75"/>
              <a:gd name="T13" fmla="*/ 69 h 69"/>
              <a:gd name="T14" fmla="*/ 19 w 75"/>
              <a:gd name="T15" fmla="*/ 44 h 69"/>
              <a:gd name="T16" fmla="*/ 0 w 75"/>
              <a:gd name="T17" fmla="*/ 27 h 69"/>
              <a:gd name="T18" fmla="*/ 26 w 75"/>
              <a:gd name="T19" fmla="*/ 22 h 69"/>
              <a:gd name="T20" fmla="*/ 38 w 75"/>
              <a:gd name="T21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5" h="69">
                <a:moveTo>
                  <a:pt x="38" y="0"/>
                </a:moveTo>
                <a:lnTo>
                  <a:pt x="49" y="22"/>
                </a:lnTo>
                <a:lnTo>
                  <a:pt x="75" y="27"/>
                </a:lnTo>
                <a:lnTo>
                  <a:pt x="56" y="44"/>
                </a:lnTo>
                <a:lnTo>
                  <a:pt x="60" y="69"/>
                </a:lnTo>
                <a:lnTo>
                  <a:pt x="38" y="57"/>
                </a:lnTo>
                <a:lnTo>
                  <a:pt x="15" y="69"/>
                </a:lnTo>
                <a:lnTo>
                  <a:pt x="19" y="44"/>
                </a:lnTo>
                <a:lnTo>
                  <a:pt x="0" y="27"/>
                </a:lnTo>
                <a:lnTo>
                  <a:pt x="26" y="22"/>
                </a:lnTo>
                <a:lnTo>
                  <a:pt x="38" y="0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5" name="Freeform 191"/>
          <p:cNvSpPr/>
          <p:nvPr/>
        </p:nvSpPr>
        <p:spPr bwMode="auto">
          <a:xfrm>
            <a:off x="6278563" y="3606801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6" name="Freeform 192"/>
          <p:cNvSpPr/>
          <p:nvPr/>
        </p:nvSpPr>
        <p:spPr bwMode="auto">
          <a:xfrm>
            <a:off x="6467476" y="3760788"/>
            <a:ext cx="454025" cy="490538"/>
          </a:xfrm>
          <a:custGeom>
            <a:avLst/>
            <a:gdLst>
              <a:gd name="T0" fmla="*/ 105 w 181"/>
              <a:gd name="T1" fmla="*/ 0 h 195"/>
              <a:gd name="T2" fmla="*/ 57 w 181"/>
              <a:gd name="T3" fmla="*/ 48 h 195"/>
              <a:gd name="T4" fmla="*/ 17 w 181"/>
              <a:gd name="T5" fmla="*/ 8 h 195"/>
              <a:gd name="T6" fmla="*/ 0 w 181"/>
              <a:gd name="T7" fmla="*/ 26 h 195"/>
              <a:gd name="T8" fmla="*/ 36 w 181"/>
              <a:gd name="T9" fmla="*/ 61 h 195"/>
              <a:gd name="T10" fmla="*/ 0 w 181"/>
              <a:gd name="T11" fmla="*/ 96 h 195"/>
              <a:gd name="T12" fmla="*/ 33 w 181"/>
              <a:gd name="T13" fmla="*/ 129 h 195"/>
              <a:gd name="T14" fmla="*/ 17 w 181"/>
              <a:gd name="T15" fmla="*/ 146 h 195"/>
              <a:gd name="T16" fmla="*/ 66 w 181"/>
              <a:gd name="T17" fmla="*/ 195 h 195"/>
              <a:gd name="T18" fmla="*/ 141 w 181"/>
              <a:gd name="T19" fmla="*/ 195 h 195"/>
              <a:gd name="T20" fmla="*/ 181 w 181"/>
              <a:gd name="T21" fmla="*/ 155 h 195"/>
              <a:gd name="T22" fmla="*/ 181 w 181"/>
              <a:gd name="T23" fmla="*/ 76 h 195"/>
              <a:gd name="T24" fmla="*/ 134 w 181"/>
              <a:gd name="T25" fmla="*/ 29 h 195"/>
              <a:gd name="T26" fmla="*/ 105 w 181"/>
              <a:gd name="T27" fmla="*/ 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1" h="195">
                <a:moveTo>
                  <a:pt x="105" y="0"/>
                </a:moveTo>
                <a:cubicBezTo>
                  <a:pt x="57" y="48"/>
                  <a:pt x="57" y="48"/>
                  <a:pt x="57" y="48"/>
                </a:cubicBezTo>
                <a:cubicBezTo>
                  <a:pt x="17" y="8"/>
                  <a:pt x="17" y="8"/>
                  <a:pt x="17" y="8"/>
                </a:cubicBezTo>
                <a:cubicBezTo>
                  <a:pt x="0" y="26"/>
                  <a:pt x="0" y="26"/>
                  <a:pt x="0" y="26"/>
                </a:cubicBezTo>
                <a:cubicBezTo>
                  <a:pt x="36" y="61"/>
                  <a:pt x="36" y="61"/>
                  <a:pt x="36" y="61"/>
                </a:cubicBezTo>
                <a:cubicBezTo>
                  <a:pt x="0" y="96"/>
                  <a:pt x="0" y="96"/>
                  <a:pt x="0" y="96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66" y="195"/>
                  <a:pt x="66" y="195"/>
                  <a:pt x="66" y="195"/>
                </a:cubicBezTo>
                <a:cubicBezTo>
                  <a:pt x="141" y="195"/>
                  <a:pt x="141" y="195"/>
                  <a:pt x="141" y="195"/>
                </a:cubicBezTo>
                <a:cubicBezTo>
                  <a:pt x="163" y="195"/>
                  <a:pt x="181" y="177"/>
                  <a:pt x="181" y="155"/>
                </a:cubicBezTo>
                <a:cubicBezTo>
                  <a:pt x="181" y="76"/>
                  <a:pt x="181" y="76"/>
                  <a:pt x="181" y="76"/>
                </a:cubicBezTo>
                <a:cubicBezTo>
                  <a:pt x="134" y="29"/>
                  <a:pt x="134" y="29"/>
                  <a:pt x="134" y="29"/>
                </a:cubicBezTo>
                <a:lnTo>
                  <a:pt x="105" y="0"/>
                </a:lnTo>
                <a:close/>
              </a:path>
            </a:pathLst>
          </a:custGeom>
          <a:solidFill>
            <a:srgbClr val="E6BA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7" name="Freeform 193"/>
          <p:cNvSpPr>
            <a:spLocks noEditPoints="1"/>
          </p:cNvSpPr>
          <p:nvPr/>
        </p:nvSpPr>
        <p:spPr bwMode="auto">
          <a:xfrm>
            <a:off x="6454776" y="3751263"/>
            <a:ext cx="292100" cy="381000"/>
          </a:xfrm>
          <a:custGeom>
            <a:avLst/>
            <a:gdLst>
              <a:gd name="T0" fmla="*/ 100 w 116"/>
              <a:gd name="T1" fmla="*/ 70 h 152"/>
              <a:gd name="T2" fmla="*/ 100 w 116"/>
              <a:gd name="T3" fmla="*/ 70 h 152"/>
              <a:gd name="T4" fmla="*/ 99 w 116"/>
              <a:gd name="T5" fmla="*/ 70 h 152"/>
              <a:gd name="T6" fmla="*/ 99 w 116"/>
              <a:gd name="T7" fmla="*/ 70 h 152"/>
              <a:gd name="T8" fmla="*/ 98 w 116"/>
              <a:gd name="T9" fmla="*/ 70 h 152"/>
              <a:gd name="T10" fmla="*/ 86 w 116"/>
              <a:gd name="T11" fmla="*/ 70 h 152"/>
              <a:gd name="T12" fmla="*/ 99 w 116"/>
              <a:gd name="T13" fmla="*/ 41 h 152"/>
              <a:gd name="T14" fmla="*/ 98 w 116"/>
              <a:gd name="T15" fmla="*/ 35 h 152"/>
              <a:gd name="T16" fmla="*/ 99 w 116"/>
              <a:gd name="T17" fmla="*/ 35 h 152"/>
              <a:gd name="T18" fmla="*/ 116 w 116"/>
              <a:gd name="T19" fmla="*/ 17 h 152"/>
              <a:gd name="T20" fmla="*/ 99 w 116"/>
              <a:gd name="T21" fmla="*/ 0 h 152"/>
              <a:gd name="T22" fmla="*/ 83 w 116"/>
              <a:gd name="T23" fmla="*/ 9 h 152"/>
              <a:gd name="T24" fmla="*/ 58 w 116"/>
              <a:gd name="T25" fmla="*/ 0 h 152"/>
              <a:gd name="T26" fmla="*/ 33 w 116"/>
              <a:gd name="T27" fmla="*/ 9 h 152"/>
              <a:gd name="T28" fmla="*/ 17 w 116"/>
              <a:gd name="T29" fmla="*/ 0 h 152"/>
              <a:gd name="T30" fmla="*/ 0 w 116"/>
              <a:gd name="T31" fmla="*/ 17 h 152"/>
              <a:gd name="T32" fmla="*/ 17 w 116"/>
              <a:gd name="T33" fmla="*/ 35 h 152"/>
              <a:gd name="T34" fmla="*/ 18 w 116"/>
              <a:gd name="T35" fmla="*/ 35 h 152"/>
              <a:gd name="T36" fmla="*/ 17 w 116"/>
              <a:gd name="T37" fmla="*/ 41 h 152"/>
              <a:gd name="T38" fmla="*/ 30 w 116"/>
              <a:gd name="T39" fmla="*/ 70 h 152"/>
              <a:gd name="T40" fmla="*/ 18 w 116"/>
              <a:gd name="T41" fmla="*/ 70 h 152"/>
              <a:gd name="T42" fmla="*/ 17 w 116"/>
              <a:gd name="T43" fmla="*/ 70 h 152"/>
              <a:gd name="T44" fmla="*/ 17 w 116"/>
              <a:gd name="T45" fmla="*/ 70 h 152"/>
              <a:gd name="T46" fmla="*/ 16 w 116"/>
              <a:gd name="T47" fmla="*/ 70 h 152"/>
              <a:gd name="T48" fmla="*/ 16 w 116"/>
              <a:gd name="T49" fmla="*/ 70 h 152"/>
              <a:gd name="T50" fmla="*/ 0 w 116"/>
              <a:gd name="T51" fmla="*/ 87 h 152"/>
              <a:gd name="T52" fmla="*/ 15 w 116"/>
              <a:gd name="T53" fmla="*/ 105 h 152"/>
              <a:gd name="T54" fmla="*/ 15 w 116"/>
              <a:gd name="T55" fmla="*/ 105 h 152"/>
              <a:gd name="T56" fmla="*/ 29 w 116"/>
              <a:gd name="T57" fmla="*/ 105 h 152"/>
              <a:gd name="T58" fmla="*/ 29 w 116"/>
              <a:gd name="T59" fmla="*/ 152 h 152"/>
              <a:gd name="T60" fmla="*/ 45 w 116"/>
              <a:gd name="T61" fmla="*/ 152 h 152"/>
              <a:gd name="T62" fmla="*/ 58 w 116"/>
              <a:gd name="T63" fmla="*/ 152 h 152"/>
              <a:gd name="T64" fmla="*/ 71 w 116"/>
              <a:gd name="T65" fmla="*/ 152 h 152"/>
              <a:gd name="T66" fmla="*/ 87 w 116"/>
              <a:gd name="T67" fmla="*/ 152 h 152"/>
              <a:gd name="T68" fmla="*/ 87 w 116"/>
              <a:gd name="T69" fmla="*/ 105 h 152"/>
              <a:gd name="T70" fmla="*/ 101 w 116"/>
              <a:gd name="T71" fmla="*/ 105 h 152"/>
              <a:gd name="T72" fmla="*/ 101 w 116"/>
              <a:gd name="T73" fmla="*/ 105 h 152"/>
              <a:gd name="T74" fmla="*/ 116 w 116"/>
              <a:gd name="T75" fmla="*/ 87 h 152"/>
              <a:gd name="T76" fmla="*/ 100 w 116"/>
              <a:gd name="T77" fmla="*/ 70 h 152"/>
              <a:gd name="T78" fmla="*/ 58 w 116"/>
              <a:gd name="T79" fmla="*/ 81 h 152"/>
              <a:gd name="T80" fmla="*/ 41 w 116"/>
              <a:gd name="T81" fmla="*/ 64 h 152"/>
              <a:gd name="T82" fmla="*/ 58 w 116"/>
              <a:gd name="T83" fmla="*/ 46 h 152"/>
              <a:gd name="T84" fmla="*/ 75 w 116"/>
              <a:gd name="T85" fmla="*/ 64 h 152"/>
              <a:gd name="T86" fmla="*/ 58 w 116"/>
              <a:gd name="T87" fmla="*/ 8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6" h="152">
                <a:moveTo>
                  <a:pt x="100" y="70"/>
                </a:moveTo>
                <a:cubicBezTo>
                  <a:pt x="100" y="70"/>
                  <a:pt x="100" y="70"/>
                  <a:pt x="100" y="70"/>
                </a:cubicBezTo>
                <a:cubicBezTo>
                  <a:pt x="99" y="70"/>
                  <a:pt x="99" y="70"/>
                  <a:pt x="99" y="70"/>
                </a:cubicBezTo>
                <a:cubicBezTo>
                  <a:pt x="99" y="70"/>
                  <a:pt x="99" y="70"/>
                  <a:pt x="99" y="70"/>
                </a:cubicBezTo>
                <a:cubicBezTo>
                  <a:pt x="99" y="70"/>
                  <a:pt x="98" y="70"/>
                  <a:pt x="98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94" y="63"/>
                  <a:pt x="99" y="52"/>
                  <a:pt x="99" y="41"/>
                </a:cubicBezTo>
                <a:cubicBezTo>
                  <a:pt x="99" y="39"/>
                  <a:pt x="99" y="37"/>
                  <a:pt x="98" y="35"/>
                </a:cubicBezTo>
                <a:cubicBezTo>
                  <a:pt x="98" y="35"/>
                  <a:pt x="99" y="35"/>
                  <a:pt x="99" y="35"/>
                </a:cubicBezTo>
                <a:cubicBezTo>
                  <a:pt x="108" y="35"/>
                  <a:pt x="116" y="27"/>
                  <a:pt x="116" y="17"/>
                </a:cubicBezTo>
                <a:cubicBezTo>
                  <a:pt x="116" y="8"/>
                  <a:pt x="108" y="0"/>
                  <a:pt x="99" y="0"/>
                </a:cubicBezTo>
                <a:cubicBezTo>
                  <a:pt x="92" y="0"/>
                  <a:pt x="86" y="4"/>
                  <a:pt x="83" y="9"/>
                </a:cubicBezTo>
                <a:cubicBezTo>
                  <a:pt x="77" y="3"/>
                  <a:pt x="68" y="0"/>
                  <a:pt x="58" y="0"/>
                </a:cubicBezTo>
                <a:cubicBezTo>
                  <a:pt x="48" y="0"/>
                  <a:pt x="40" y="3"/>
                  <a:pt x="33" y="9"/>
                </a:cubicBezTo>
                <a:cubicBezTo>
                  <a:pt x="30" y="4"/>
                  <a:pt x="24" y="0"/>
                  <a:pt x="17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5"/>
                  <a:pt x="17" y="35"/>
                </a:cubicBezTo>
                <a:cubicBezTo>
                  <a:pt x="17" y="35"/>
                  <a:pt x="18" y="35"/>
                  <a:pt x="18" y="35"/>
                </a:cubicBezTo>
                <a:cubicBezTo>
                  <a:pt x="17" y="37"/>
                  <a:pt x="17" y="39"/>
                  <a:pt x="17" y="41"/>
                </a:cubicBezTo>
                <a:cubicBezTo>
                  <a:pt x="17" y="52"/>
                  <a:pt x="22" y="63"/>
                  <a:pt x="30" y="70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70"/>
                  <a:pt x="17" y="70"/>
                  <a:pt x="17" y="70"/>
                </a:cubicBezTo>
                <a:cubicBezTo>
                  <a:pt x="17" y="70"/>
                  <a:pt x="17" y="70"/>
                  <a:pt x="17" y="70"/>
                </a:cubicBezTo>
                <a:cubicBezTo>
                  <a:pt x="16" y="70"/>
                  <a:pt x="16" y="70"/>
                  <a:pt x="16" y="70"/>
                </a:cubicBezTo>
                <a:cubicBezTo>
                  <a:pt x="16" y="70"/>
                  <a:pt x="16" y="70"/>
                  <a:pt x="16" y="70"/>
                </a:cubicBezTo>
                <a:cubicBezTo>
                  <a:pt x="7" y="71"/>
                  <a:pt x="0" y="78"/>
                  <a:pt x="0" y="87"/>
                </a:cubicBezTo>
                <a:cubicBezTo>
                  <a:pt x="0" y="96"/>
                  <a:pt x="7" y="104"/>
                  <a:pt x="15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29" y="152"/>
                  <a:pt x="29" y="152"/>
                  <a:pt x="29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58" y="152"/>
                  <a:pt x="58" y="152"/>
                  <a:pt x="58" y="152"/>
                </a:cubicBezTo>
                <a:cubicBezTo>
                  <a:pt x="71" y="152"/>
                  <a:pt x="71" y="152"/>
                  <a:pt x="71" y="152"/>
                </a:cubicBezTo>
                <a:cubicBezTo>
                  <a:pt x="87" y="152"/>
                  <a:pt x="87" y="152"/>
                  <a:pt x="87" y="152"/>
                </a:cubicBezTo>
                <a:cubicBezTo>
                  <a:pt x="87" y="105"/>
                  <a:pt x="87" y="105"/>
                  <a:pt x="87" y="105"/>
                </a:cubicBezTo>
                <a:cubicBezTo>
                  <a:pt x="101" y="105"/>
                  <a:pt x="101" y="105"/>
                  <a:pt x="101" y="105"/>
                </a:cubicBezTo>
                <a:cubicBezTo>
                  <a:pt x="101" y="105"/>
                  <a:pt x="101" y="105"/>
                  <a:pt x="101" y="105"/>
                </a:cubicBezTo>
                <a:cubicBezTo>
                  <a:pt x="109" y="104"/>
                  <a:pt x="116" y="96"/>
                  <a:pt x="116" y="87"/>
                </a:cubicBezTo>
                <a:cubicBezTo>
                  <a:pt x="116" y="78"/>
                  <a:pt x="109" y="71"/>
                  <a:pt x="100" y="70"/>
                </a:cubicBezTo>
                <a:close/>
                <a:moveTo>
                  <a:pt x="58" y="81"/>
                </a:moveTo>
                <a:cubicBezTo>
                  <a:pt x="48" y="81"/>
                  <a:pt x="41" y="74"/>
                  <a:pt x="41" y="64"/>
                </a:cubicBezTo>
                <a:cubicBezTo>
                  <a:pt x="41" y="54"/>
                  <a:pt x="48" y="46"/>
                  <a:pt x="58" y="46"/>
                </a:cubicBezTo>
                <a:cubicBezTo>
                  <a:pt x="68" y="46"/>
                  <a:pt x="75" y="54"/>
                  <a:pt x="75" y="64"/>
                </a:cubicBezTo>
                <a:cubicBezTo>
                  <a:pt x="75" y="74"/>
                  <a:pt x="68" y="81"/>
                  <a:pt x="58" y="81"/>
                </a:cubicBez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8" name="Oval 194"/>
          <p:cNvSpPr>
            <a:spLocks noChangeArrowheads="1"/>
          </p:cNvSpPr>
          <p:nvPr/>
        </p:nvSpPr>
        <p:spPr bwMode="auto">
          <a:xfrm>
            <a:off x="6557963" y="3865563"/>
            <a:ext cx="85725" cy="88900"/>
          </a:xfrm>
          <a:prstGeom prst="ellipse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9" name="Oval 195"/>
          <p:cNvSpPr>
            <a:spLocks noChangeArrowheads="1"/>
          </p:cNvSpPr>
          <p:nvPr/>
        </p:nvSpPr>
        <p:spPr bwMode="auto">
          <a:xfrm>
            <a:off x="6584951" y="3865563"/>
            <a:ext cx="30163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0" name="Oval 196"/>
          <p:cNvSpPr>
            <a:spLocks noChangeArrowheads="1"/>
          </p:cNvSpPr>
          <p:nvPr/>
        </p:nvSpPr>
        <p:spPr bwMode="auto">
          <a:xfrm>
            <a:off x="6626226" y="4010026"/>
            <a:ext cx="92075" cy="122238"/>
          </a:xfrm>
          <a:prstGeom prst="ellipse">
            <a:avLst/>
          </a:pr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1" name="Oval 197"/>
          <p:cNvSpPr>
            <a:spLocks noChangeArrowheads="1"/>
          </p:cNvSpPr>
          <p:nvPr/>
        </p:nvSpPr>
        <p:spPr bwMode="auto">
          <a:xfrm>
            <a:off x="6483351" y="4010026"/>
            <a:ext cx="92075" cy="122238"/>
          </a:xfrm>
          <a:prstGeom prst="ellipse">
            <a:avLst/>
          </a:pr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2" name="Freeform 198"/>
          <p:cNvSpPr/>
          <p:nvPr/>
        </p:nvSpPr>
        <p:spPr bwMode="auto">
          <a:xfrm>
            <a:off x="5275263" y="3605213"/>
            <a:ext cx="642938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9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9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3" name="Freeform 199"/>
          <p:cNvSpPr/>
          <p:nvPr/>
        </p:nvSpPr>
        <p:spPr bwMode="auto">
          <a:xfrm>
            <a:off x="5434013" y="3775076"/>
            <a:ext cx="484188" cy="473075"/>
          </a:xfrm>
          <a:custGeom>
            <a:avLst/>
            <a:gdLst>
              <a:gd name="T0" fmla="*/ 44 w 193"/>
              <a:gd name="T1" fmla="*/ 90 h 188"/>
              <a:gd name="T2" fmla="*/ 31 w 193"/>
              <a:gd name="T3" fmla="*/ 78 h 188"/>
              <a:gd name="T4" fmla="*/ 0 w 193"/>
              <a:gd name="T5" fmla="*/ 109 h 188"/>
              <a:gd name="T6" fmla="*/ 13 w 193"/>
              <a:gd name="T7" fmla="*/ 122 h 188"/>
              <a:gd name="T8" fmla="*/ 4 w 193"/>
              <a:gd name="T9" fmla="*/ 131 h 188"/>
              <a:gd name="T10" fmla="*/ 61 w 193"/>
              <a:gd name="T11" fmla="*/ 188 h 188"/>
              <a:gd name="T12" fmla="*/ 153 w 193"/>
              <a:gd name="T13" fmla="*/ 188 h 188"/>
              <a:gd name="T14" fmla="*/ 193 w 193"/>
              <a:gd name="T15" fmla="*/ 148 h 188"/>
              <a:gd name="T16" fmla="*/ 193 w 193"/>
              <a:gd name="T17" fmla="*/ 58 h 188"/>
              <a:gd name="T18" fmla="*/ 135 w 193"/>
              <a:gd name="T19" fmla="*/ 0 h 188"/>
              <a:gd name="T20" fmla="*/ 44 w 193"/>
              <a:gd name="T21" fmla="*/ 9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3" h="188">
                <a:moveTo>
                  <a:pt x="44" y="90"/>
                </a:moveTo>
                <a:cubicBezTo>
                  <a:pt x="31" y="78"/>
                  <a:pt x="31" y="78"/>
                  <a:pt x="31" y="78"/>
                </a:cubicBezTo>
                <a:cubicBezTo>
                  <a:pt x="0" y="109"/>
                  <a:pt x="0" y="109"/>
                  <a:pt x="0" y="109"/>
                </a:cubicBezTo>
                <a:cubicBezTo>
                  <a:pt x="13" y="122"/>
                  <a:pt x="13" y="122"/>
                  <a:pt x="13" y="122"/>
                </a:cubicBezTo>
                <a:cubicBezTo>
                  <a:pt x="4" y="131"/>
                  <a:pt x="4" y="131"/>
                  <a:pt x="4" y="131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153" y="188"/>
                  <a:pt x="153" y="188"/>
                  <a:pt x="153" y="188"/>
                </a:cubicBezTo>
                <a:cubicBezTo>
                  <a:pt x="175" y="188"/>
                  <a:pt x="193" y="171"/>
                  <a:pt x="193" y="148"/>
                </a:cubicBezTo>
                <a:cubicBezTo>
                  <a:pt x="193" y="58"/>
                  <a:pt x="193" y="58"/>
                  <a:pt x="193" y="58"/>
                </a:cubicBezTo>
                <a:cubicBezTo>
                  <a:pt x="135" y="0"/>
                  <a:pt x="135" y="0"/>
                  <a:pt x="135" y="0"/>
                </a:cubicBezTo>
                <a:lnTo>
                  <a:pt x="44" y="90"/>
                </a:ln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4" name="Freeform 200"/>
          <p:cNvSpPr/>
          <p:nvPr/>
        </p:nvSpPr>
        <p:spPr bwMode="auto">
          <a:xfrm>
            <a:off x="5556251" y="3748088"/>
            <a:ext cx="241300" cy="244475"/>
          </a:xfrm>
          <a:custGeom>
            <a:avLst/>
            <a:gdLst>
              <a:gd name="T0" fmla="*/ 61 w 96"/>
              <a:gd name="T1" fmla="*/ 0 h 97"/>
              <a:gd name="T2" fmla="*/ 26 w 96"/>
              <a:gd name="T3" fmla="*/ 36 h 97"/>
              <a:gd name="T4" fmla="*/ 27 w 96"/>
              <a:gd name="T5" fmla="*/ 45 h 97"/>
              <a:gd name="T6" fmla="*/ 0 w 96"/>
              <a:gd name="T7" fmla="*/ 72 h 97"/>
              <a:gd name="T8" fmla="*/ 25 w 96"/>
              <a:gd name="T9" fmla="*/ 97 h 97"/>
              <a:gd name="T10" fmla="*/ 52 w 96"/>
              <a:gd name="T11" fmla="*/ 70 h 97"/>
              <a:gd name="T12" fmla="*/ 61 w 96"/>
              <a:gd name="T13" fmla="*/ 71 h 97"/>
              <a:gd name="T14" fmla="*/ 96 w 96"/>
              <a:gd name="T15" fmla="*/ 36 h 97"/>
              <a:gd name="T16" fmla="*/ 61 w 96"/>
              <a:gd name="T17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7">
                <a:moveTo>
                  <a:pt x="61" y="0"/>
                </a:moveTo>
                <a:cubicBezTo>
                  <a:pt x="42" y="0"/>
                  <a:pt x="26" y="16"/>
                  <a:pt x="26" y="36"/>
                </a:cubicBezTo>
                <a:cubicBezTo>
                  <a:pt x="26" y="39"/>
                  <a:pt x="26" y="42"/>
                  <a:pt x="27" y="45"/>
                </a:cubicBezTo>
                <a:cubicBezTo>
                  <a:pt x="0" y="72"/>
                  <a:pt x="0" y="72"/>
                  <a:pt x="0" y="72"/>
                </a:cubicBezTo>
                <a:cubicBezTo>
                  <a:pt x="25" y="97"/>
                  <a:pt x="25" y="97"/>
                  <a:pt x="25" y="97"/>
                </a:cubicBezTo>
                <a:cubicBezTo>
                  <a:pt x="52" y="70"/>
                  <a:pt x="52" y="70"/>
                  <a:pt x="52" y="70"/>
                </a:cubicBezTo>
                <a:cubicBezTo>
                  <a:pt x="55" y="70"/>
                  <a:pt x="58" y="71"/>
                  <a:pt x="61" y="71"/>
                </a:cubicBezTo>
                <a:cubicBezTo>
                  <a:pt x="81" y="71"/>
                  <a:pt x="96" y="55"/>
                  <a:pt x="96" y="36"/>
                </a:cubicBezTo>
                <a:cubicBezTo>
                  <a:pt x="96" y="16"/>
                  <a:pt x="81" y="0"/>
                  <a:pt x="61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5" name="Freeform 201"/>
          <p:cNvSpPr>
            <a:spLocks noEditPoints="1"/>
          </p:cNvSpPr>
          <p:nvPr/>
        </p:nvSpPr>
        <p:spPr bwMode="auto">
          <a:xfrm>
            <a:off x="5408613" y="3863976"/>
            <a:ext cx="273050" cy="266700"/>
          </a:xfrm>
          <a:custGeom>
            <a:avLst/>
            <a:gdLst>
              <a:gd name="T0" fmla="*/ 38 w 109"/>
              <a:gd name="T1" fmla="*/ 5 h 106"/>
              <a:gd name="T2" fmla="*/ 38 w 109"/>
              <a:gd name="T3" fmla="*/ 5 h 106"/>
              <a:gd name="T4" fmla="*/ 21 w 109"/>
              <a:gd name="T5" fmla="*/ 5 h 106"/>
              <a:gd name="T6" fmla="*/ 21 w 109"/>
              <a:gd name="T7" fmla="*/ 22 h 106"/>
              <a:gd name="T8" fmla="*/ 37 w 109"/>
              <a:gd name="T9" fmla="*/ 37 h 106"/>
              <a:gd name="T10" fmla="*/ 14 w 109"/>
              <a:gd name="T11" fmla="*/ 48 h 106"/>
              <a:gd name="T12" fmla="*/ 14 w 109"/>
              <a:gd name="T13" fmla="*/ 96 h 106"/>
              <a:gd name="T14" fmla="*/ 38 w 109"/>
              <a:gd name="T15" fmla="*/ 106 h 106"/>
              <a:gd name="T16" fmla="*/ 62 w 109"/>
              <a:gd name="T17" fmla="*/ 96 h 106"/>
              <a:gd name="T18" fmla="*/ 72 w 109"/>
              <a:gd name="T19" fmla="*/ 72 h 106"/>
              <a:gd name="T20" fmla="*/ 88 w 109"/>
              <a:gd name="T21" fmla="*/ 88 h 106"/>
              <a:gd name="T22" fmla="*/ 105 w 109"/>
              <a:gd name="T23" fmla="*/ 88 h 106"/>
              <a:gd name="T24" fmla="*/ 105 w 109"/>
              <a:gd name="T25" fmla="*/ 72 h 106"/>
              <a:gd name="T26" fmla="*/ 38 w 109"/>
              <a:gd name="T27" fmla="*/ 5 h 106"/>
              <a:gd name="T28" fmla="*/ 50 w 109"/>
              <a:gd name="T29" fmla="*/ 84 h 106"/>
              <a:gd name="T30" fmla="*/ 38 w 109"/>
              <a:gd name="T31" fmla="*/ 89 h 106"/>
              <a:gd name="T32" fmla="*/ 26 w 109"/>
              <a:gd name="T33" fmla="*/ 84 h 106"/>
              <a:gd name="T34" fmla="*/ 26 w 109"/>
              <a:gd name="T35" fmla="*/ 60 h 106"/>
              <a:gd name="T36" fmla="*/ 38 w 109"/>
              <a:gd name="T37" fmla="*/ 55 h 106"/>
              <a:gd name="T38" fmla="*/ 38 w 109"/>
              <a:gd name="T39" fmla="*/ 55 h 106"/>
              <a:gd name="T40" fmla="*/ 38 w 109"/>
              <a:gd name="T41" fmla="*/ 55 h 106"/>
              <a:gd name="T42" fmla="*/ 50 w 109"/>
              <a:gd name="T43" fmla="*/ 60 h 106"/>
              <a:gd name="T44" fmla="*/ 55 w 109"/>
              <a:gd name="T45" fmla="*/ 72 h 106"/>
              <a:gd name="T46" fmla="*/ 50 w 109"/>
              <a:gd name="T47" fmla="*/ 8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9" h="106">
                <a:moveTo>
                  <a:pt x="38" y="5"/>
                </a:moveTo>
                <a:cubicBezTo>
                  <a:pt x="38" y="5"/>
                  <a:pt x="38" y="5"/>
                  <a:pt x="38" y="5"/>
                </a:cubicBezTo>
                <a:cubicBezTo>
                  <a:pt x="33" y="0"/>
                  <a:pt x="26" y="0"/>
                  <a:pt x="21" y="5"/>
                </a:cubicBezTo>
                <a:cubicBezTo>
                  <a:pt x="17" y="10"/>
                  <a:pt x="17" y="17"/>
                  <a:pt x="21" y="22"/>
                </a:cubicBezTo>
                <a:cubicBezTo>
                  <a:pt x="37" y="37"/>
                  <a:pt x="37" y="37"/>
                  <a:pt x="37" y="37"/>
                </a:cubicBezTo>
                <a:cubicBezTo>
                  <a:pt x="29" y="38"/>
                  <a:pt x="20" y="41"/>
                  <a:pt x="14" y="48"/>
                </a:cubicBezTo>
                <a:cubicBezTo>
                  <a:pt x="0" y="61"/>
                  <a:pt x="0" y="83"/>
                  <a:pt x="14" y="96"/>
                </a:cubicBezTo>
                <a:cubicBezTo>
                  <a:pt x="20" y="103"/>
                  <a:pt x="29" y="106"/>
                  <a:pt x="38" y="106"/>
                </a:cubicBezTo>
                <a:cubicBezTo>
                  <a:pt x="47" y="106"/>
                  <a:pt x="55" y="103"/>
                  <a:pt x="62" y="96"/>
                </a:cubicBezTo>
                <a:cubicBezTo>
                  <a:pt x="69" y="89"/>
                  <a:pt x="72" y="81"/>
                  <a:pt x="72" y="72"/>
                </a:cubicBezTo>
                <a:cubicBezTo>
                  <a:pt x="88" y="88"/>
                  <a:pt x="88" y="88"/>
                  <a:pt x="88" y="88"/>
                </a:cubicBezTo>
                <a:cubicBezTo>
                  <a:pt x="93" y="93"/>
                  <a:pt x="100" y="93"/>
                  <a:pt x="105" y="88"/>
                </a:cubicBezTo>
                <a:cubicBezTo>
                  <a:pt x="109" y="84"/>
                  <a:pt x="109" y="76"/>
                  <a:pt x="105" y="72"/>
                </a:cubicBezTo>
                <a:lnTo>
                  <a:pt x="38" y="5"/>
                </a:lnTo>
                <a:close/>
                <a:moveTo>
                  <a:pt x="50" y="84"/>
                </a:moveTo>
                <a:cubicBezTo>
                  <a:pt x="47" y="87"/>
                  <a:pt x="42" y="89"/>
                  <a:pt x="38" y="89"/>
                </a:cubicBezTo>
                <a:cubicBezTo>
                  <a:pt x="33" y="89"/>
                  <a:pt x="29" y="87"/>
                  <a:pt x="26" y="84"/>
                </a:cubicBezTo>
                <a:cubicBezTo>
                  <a:pt x="19" y="77"/>
                  <a:pt x="19" y="66"/>
                  <a:pt x="26" y="60"/>
                </a:cubicBezTo>
                <a:cubicBezTo>
                  <a:pt x="29" y="57"/>
                  <a:pt x="33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42" y="55"/>
                  <a:pt x="47" y="57"/>
                  <a:pt x="50" y="60"/>
                </a:cubicBezTo>
                <a:cubicBezTo>
                  <a:pt x="53" y="63"/>
                  <a:pt x="55" y="67"/>
                  <a:pt x="55" y="72"/>
                </a:cubicBezTo>
                <a:cubicBezTo>
                  <a:pt x="55" y="76"/>
                  <a:pt x="53" y="80"/>
                  <a:pt x="50" y="84"/>
                </a:cubicBez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6" name="Freeform 202"/>
          <p:cNvSpPr/>
          <p:nvPr/>
        </p:nvSpPr>
        <p:spPr bwMode="auto">
          <a:xfrm>
            <a:off x="4271963" y="3605213"/>
            <a:ext cx="641350" cy="642938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9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9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7" name="Freeform 203"/>
          <p:cNvSpPr/>
          <p:nvPr/>
        </p:nvSpPr>
        <p:spPr bwMode="auto">
          <a:xfrm>
            <a:off x="4511676" y="3756026"/>
            <a:ext cx="401638" cy="492125"/>
          </a:xfrm>
          <a:custGeom>
            <a:avLst/>
            <a:gdLst>
              <a:gd name="T0" fmla="*/ 24 w 160"/>
              <a:gd name="T1" fmla="*/ 14 h 196"/>
              <a:gd name="T2" fmla="*/ 60 w 160"/>
              <a:gd name="T3" fmla="*/ 50 h 196"/>
              <a:gd name="T4" fmla="*/ 0 w 160"/>
              <a:gd name="T5" fmla="*/ 146 h 196"/>
              <a:gd name="T6" fmla="*/ 51 w 160"/>
              <a:gd name="T7" fmla="*/ 196 h 196"/>
              <a:gd name="T8" fmla="*/ 120 w 160"/>
              <a:gd name="T9" fmla="*/ 196 h 196"/>
              <a:gd name="T10" fmla="*/ 160 w 160"/>
              <a:gd name="T11" fmla="*/ 156 h 196"/>
              <a:gd name="T12" fmla="*/ 160 w 160"/>
              <a:gd name="T13" fmla="*/ 122 h 196"/>
              <a:gd name="T14" fmla="*/ 38 w 160"/>
              <a:gd name="T15" fmla="*/ 0 h 196"/>
              <a:gd name="T16" fmla="*/ 24 w 160"/>
              <a:gd name="T17" fmla="*/ 14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0" h="196">
                <a:moveTo>
                  <a:pt x="24" y="14"/>
                </a:moveTo>
                <a:cubicBezTo>
                  <a:pt x="60" y="50"/>
                  <a:pt x="60" y="50"/>
                  <a:pt x="60" y="50"/>
                </a:cubicBezTo>
                <a:cubicBezTo>
                  <a:pt x="0" y="146"/>
                  <a:pt x="0" y="146"/>
                  <a:pt x="0" y="146"/>
                </a:cubicBezTo>
                <a:cubicBezTo>
                  <a:pt x="51" y="196"/>
                  <a:pt x="51" y="196"/>
                  <a:pt x="51" y="196"/>
                </a:cubicBezTo>
                <a:cubicBezTo>
                  <a:pt x="120" y="196"/>
                  <a:pt x="120" y="196"/>
                  <a:pt x="120" y="196"/>
                </a:cubicBezTo>
                <a:cubicBezTo>
                  <a:pt x="142" y="196"/>
                  <a:pt x="160" y="179"/>
                  <a:pt x="160" y="156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38" y="0"/>
                  <a:pt x="38" y="0"/>
                  <a:pt x="38" y="0"/>
                </a:cubicBezTo>
                <a:lnTo>
                  <a:pt x="24" y="14"/>
                </a:lnTo>
                <a:close/>
              </a:path>
            </a:pathLst>
          </a:custGeom>
          <a:solidFill>
            <a:srgbClr val="BD4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8" name="Freeform 204"/>
          <p:cNvSpPr/>
          <p:nvPr/>
        </p:nvSpPr>
        <p:spPr bwMode="auto">
          <a:xfrm>
            <a:off x="4505326" y="3863976"/>
            <a:ext cx="174625" cy="268288"/>
          </a:xfrm>
          <a:custGeom>
            <a:avLst/>
            <a:gdLst>
              <a:gd name="T0" fmla="*/ 58 w 70"/>
              <a:gd name="T1" fmla="*/ 0 h 107"/>
              <a:gd name="T2" fmla="*/ 12 w 70"/>
              <a:gd name="T3" fmla="*/ 0 h 107"/>
              <a:gd name="T4" fmla="*/ 0 w 70"/>
              <a:gd name="T5" fmla="*/ 11 h 107"/>
              <a:gd name="T6" fmla="*/ 0 w 70"/>
              <a:gd name="T7" fmla="*/ 95 h 107"/>
              <a:gd name="T8" fmla="*/ 12 w 70"/>
              <a:gd name="T9" fmla="*/ 107 h 107"/>
              <a:gd name="T10" fmla="*/ 58 w 70"/>
              <a:gd name="T11" fmla="*/ 107 h 107"/>
              <a:gd name="T12" fmla="*/ 70 w 70"/>
              <a:gd name="T13" fmla="*/ 95 h 107"/>
              <a:gd name="T14" fmla="*/ 70 w 70"/>
              <a:gd name="T15" fmla="*/ 11 h 107"/>
              <a:gd name="T16" fmla="*/ 58 w 70"/>
              <a:gd name="T17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107">
                <a:moveTo>
                  <a:pt x="5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01"/>
                  <a:pt x="5" y="107"/>
                  <a:pt x="12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65" y="107"/>
                  <a:pt x="70" y="101"/>
                  <a:pt x="70" y="95"/>
                </a:cubicBezTo>
                <a:cubicBezTo>
                  <a:pt x="70" y="11"/>
                  <a:pt x="70" y="11"/>
                  <a:pt x="70" y="11"/>
                </a:cubicBezTo>
                <a:cubicBezTo>
                  <a:pt x="70" y="5"/>
                  <a:pt x="65" y="0"/>
                  <a:pt x="58" y="0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6" name="Group 406"/>
          <p:cNvGrpSpPr/>
          <p:nvPr/>
        </p:nvGrpSpPr>
        <p:grpSpPr bwMode="auto">
          <a:xfrm>
            <a:off x="255588" y="592138"/>
            <a:ext cx="11687175" cy="3659188"/>
            <a:chOff x="161" y="373"/>
            <a:chExt cx="7362" cy="2305"/>
          </a:xfrm>
        </p:grpSpPr>
        <p:sp>
          <p:nvSpPr>
            <p:cNvPr id="29" name="Freeform 206"/>
            <p:cNvSpPr/>
            <p:nvPr/>
          </p:nvSpPr>
          <p:spPr bwMode="auto">
            <a:xfrm>
              <a:off x="2847" y="2363"/>
              <a:ext cx="92" cy="74"/>
            </a:xfrm>
            <a:custGeom>
              <a:avLst/>
              <a:gdLst>
                <a:gd name="T0" fmla="*/ 38 w 58"/>
                <a:gd name="T1" fmla="*/ 19 h 47"/>
                <a:gd name="T2" fmla="*/ 38 w 58"/>
                <a:gd name="T3" fmla="*/ 8 h 47"/>
                <a:gd name="T4" fmla="*/ 29 w 58"/>
                <a:gd name="T5" fmla="*/ 0 h 47"/>
                <a:gd name="T6" fmla="*/ 20 w 58"/>
                <a:gd name="T7" fmla="*/ 8 h 47"/>
                <a:gd name="T8" fmla="*/ 20 w 58"/>
                <a:gd name="T9" fmla="*/ 19 h 47"/>
                <a:gd name="T10" fmla="*/ 0 w 58"/>
                <a:gd name="T11" fmla="*/ 47 h 47"/>
                <a:gd name="T12" fmla="*/ 58 w 58"/>
                <a:gd name="T13" fmla="*/ 47 h 47"/>
                <a:gd name="T14" fmla="*/ 38 w 58"/>
                <a:gd name="T15" fmla="*/ 1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47">
                  <a:moveTo>
                    <a:pt x="38" y="19"/>
                  </a:moveTo>
                  <a:cubicBezTo>
                    <a:pt x="38" y="8"/>
                    <a:pt x="38" y="8"/>
                    <a:pt x="38" y="8"/>
                  </a:cubicBezTo>
                  <a:cubicBezTo>
                    <a:pt x="38" y="4"/>
                    <a:pt x="34" y="0"/>
                    <a:pt x="29" y="0"/>
                  </a:cubicBezTo>
                  <a:cubicBezTo>
                    <a:pt x="24" y="0"/>
                    <a:pt x="20" y="4"/>
                    <a:pt x="20" y="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9" y="23"/>
                    <a:pt x="0" y="34"/>
                    <a:pt x="0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34"/>
                    <a:pt x="49" y="23"/>
                    <a:pt x="38" y="19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07"/>
            <p:cNvSpPr/>
            <p:nvPr/>
          </p:nvSpPr>
          <p:spPr bwMode="auto">
            <a:xfrm>
              <a:off x="2058" y="2272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08"/>
            <p:cNvSpPr/>
            <p:nvPr/>
          </p:nvSpPr>
          <p:spPr bwMode="auto">
            <a:xfrm>
              <a:off x="2150" y="2377"/>
              <a:ext cx="313" cy="301"/>
            </a:xfrm>
            <a:custGeom>
              <a:avLst/>
              <a:gdLst>
                <a:gd name="T0" fmla="*/ 198 w 198"/>
                <a:gd name="T1" fmla="*/ 150 h 190"/>
                <a:gd name="T2" fmla="*/ 198 w 198"/>
                <a:gd name="T3" fmla="*/ 56 h 190"/>
                <a:gd name="T4" fmla="*/ 143 w 198"/>
                <a:gd name="T5" fmla="*/ 1 h 190"/>
                <a:gd name="T6" fmla="*/ 135 w 198"/>
                <a:gd name="T7" fmla="*/ 25 h 190"/>
                <a:gd name="T8" fmla="*/ 134 w 198"/>
                <a:gd name="T9" fmla="*/ 51 h 190"/>
                <a:gd name="T10" fmla="*/ 99 w 198"/>
                <a:gd name="T11" fmla="*/ 51 h 190"/>
                <a:gd name="T12" fmla="*/ 93 w 198"/>
                <a:gd name="T13" fmla="*/ 44 h 190"/>
                <a:gd name="T14" fmla="*/ 83 w 198"/>
                <a:gd name="T15" fmla="*/ 54 h 190"/>
                <a:gd name="T16" fmla="*/ 70 w 198"/>
                <a:gd name="T17" fmla="*/ 42 h 190"/>
                <a:gd name="T18" fmla="*/ 63 w 198"/>
                <a:gd name="T19" fmla="*/ 50 h 190"/>
                <a:gd name="T20" fmla="*/ 14 w 198"/>
                <a:gd name="T21" fmla="*/ 0 h 190"/>
                <a:gd name="T22" fmla="*/ 2 w 198"/>
                <a:gd name="T23" fmla="*/ 66 h 190"/>
                <a:gd name="T24" fmla="*/ 11 w 198"/>
                <a:gd name="T25" fmla="*/ 74 h 190"/>
                <a:gd name="T26" fmla="*/ 1 w 198"/>
                <a:gd name="T27" fmla="*/ 125 h 190"/>
                <a:gd name="T28" fmla="*/ 7 w 198"/>
                <a:gd name="T29" fmla="*/ 130 h 190"/>
                <a:gd name="T30" fmla="*/ 0 w 198"/>
                <a:gd name="T31" fmla="*/ 137 h 190"/>
                <a:gd name="T32" fmla="*/ 53 w 198"/>
                <a:gd name="T33" fmla="*/ 190 h 190"/>
                <a:gd name="T34" fmla="*/ 158 w 198"/>
                <a:gd name="T35" fmla="*/ 190 h 190"/>
                <a:gd name="T36" fmla="*/ 198 w 198"/>
                <a:gd name="T37" fmla="*/ 15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190">
                  <a:moveTo>
                    <a:pt x="198" y="150"/>
                  </a:moveTo>
                  <a:cubicBezTo>
                    <a:pt x="198" y="56"/>
                    <a:pt x="198" y="56"/>
                    <a:pt x="198" y="56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" y="125"/>
                    <a:pt x="1" y="125"/>
                    <a:pt x="1" y="125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3" y="190"/>
                    <a:pt x="53" y="190"/>
                    <a:pt x="53" y="190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80" y="190"/>
                    <a:pt x="198" y="172"/>
                    <a:pt x="198" y="150"/>
                  </a:cubicBez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09"/>
            <p:cNvSpPr/>
            <p:nvPr/>
          </p:nvSpPr>
          <p:spPr bwMode="auto">
            <a:xfrm>
              <a:off x="2140" y="2372"/>
              <a:ext cx="37" cy="222"/>
            </a:xfrm>
            <a:custGeom>
              <a:avLst/>
              <a:gdLst>
                <a:gd name="T0" fmla="*/ 18 w 23"/>
                <a:gd name="T1" fmla="*/ 140 h 140"/>
                <a:gd name="T2" fmla="*/ 18 w 23"/>
                <a:gd name="T3" fmla="*/ 42 h 140"/>
                <a:gd name="T4" fmla="*/ 18 w 23"/>
                <a:gd name="T5" fmla="*/ 42 h 140"/>
                <a:gd name="T6" fmla="*/ 18 w 23"/>
                <a:gd name="T7" fmla="*/ 22 h 140"/>
                <a:gd name="T8" fmla="*/ 23 w 23"/>
                <a:gd name="T9" fmla="*/ 12 h 140"/>
                <a:gd name="T10" fmla="*/ 12 w 23"/>
                <a:gd name="T11" fmla="*/ 0 h 140"/>
                <a:gd name="T12" fmla="*/ 0 w 23"/>
                <a:gd name="T13" fmla="*/ 12 h 140"/>
                <a:gd name="T14" fmla="*/ 6 w 23"/>
                <a:gd name="T15" fmla="*/ 22 h 140"/>
                <a:gd name="T16" fmla="*/ 6 w 23"/>
                <a:gd name="T17" fmla="*/ 140 h 140"/>
                <a:gd name="T18" fmla="*/ 18 w 23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40">
                  <a:moveTo>
                    <a:pt x="18" y="140"/>
                  </a:move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21" y="20"/>
                    <a:pt x="23" y="16"/>
                    <a:pt x="23" y="12"/>
                  </a:cubicBezTo>
                  <a:cubicBezTo>
                    <a:pt x="23" y="6"/>
                    <a:pt x="18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6"/>
                    <a:pt x="2" y="20"/>
                    <a:pt x="6" y="22"/>
                  </a:cubicBezTo>
                  <a:cubicBezTo>
                    <a:pt x="6" y="140"/>
                    <a:pt x="6" y="140"/>
                    <a:pt x="6" y="140"/>
                  </a:cubicBezTo>
                  <a:lnTo>
                    <a:pt x="18" y="14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10"/>
            <p:cNvSpPr/>
            <p:nvPr/>
          </p:nvSpPr>
          <p:spPr bwMode="auto">
            <a:xfrm>
              <a:off x="2344" y="2372"/>
              <a:ext cx="37" cy="220"/>
            </a:xfrm>
            <a:custGeom>
              <a:avLst/>
              <a:gdLst>
                <a:gd name="T0" fmla="*/ 11 w 23"/>
                <a:gd name="T1" fmla="*/ 0 h 139"/>
                <a:gd name="T2" fmla="*/ 0 w 23"/>
                <a:gd name="T3" fmla="*/ 11 h 139"/>
                <a:gd name="T4" fmla="*/ 5 w 23"/>
                <a:gd name="T5" fmla="*/ 21 h 139"/>
                <a:gd name="T6" fmla="*/ 5 w 23"/>
                <a:gd name="T7" fmla="*/ 139 h 139"/>
                <a:gd name="T8" fmla="*/ 17 w 23"/>
                <a:gd name="T9" fmla="*/ 139 h 139"/>
                <a:gd name="T10" fmla="*/ 17 w 23"/>
                <a:gd name="T11" fmla="*/ 21 h 139"/>
                <a:gd name="T12" fmla="*/ 23 w 23"/>
                <a:gd name="T13" fmla="*/ 11 h 139"/>
                <a:gd name="T14" fmla="*/ 11 w 23"/>
                <a:gd name="T15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39">
                  <a:moveTo>
                    <a:pt x="11" y="0"/>
                  </a:moveTo>
                  <a:cubicBezTo>
                    <a:pt x="5" y="0"/>
                    <a:pt x="0" y="5"/>
                    <a:pt x="0" y="11"/>
                  </a:cubicBezTo>
                  <a:cubicBezTo>
                    <a:pt x="0" y="16"/>
                    <a:pt x="2" y="19"/>
                    <a:pt x="5" y="21"/>
                  </a:cubicBezTo>
                  <a:cubicBezTo>
                    <a:pt x="5" y="139"/>
                    <a:pt x="5" y="139"/>
                    <a:pt x="5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1" y="19"/>
                    <a:pt x="23" y="16"/>
                    <a:pt x="23" y="11"/>
                  </a:cubicBezTo>
                  <a:cubicBezTo>
                    <a:pt x="23" y="5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11"/>
            <p:cNvSpPr>
              <a:spLocks noEditPoints="1"/>
            </p:cNvSpPr>
            <p:nvPr/>
          </p:nvSpPr>
          <p:spPr bwMode="auto">
            <a:xfrm>
              <a:off x="2169" y="2445"/>
              <a:ext cx="183" cy="122"/>
            </a:xfrm>
            <a:custGeom>
              <a:avLst/>
              <a:gdLst>
                <a:gd name="T0" fmla="*/ 183 w 183"/>
                <a:gd name="T1" fmla="*/ 95 h 122"/>
                <a:gd name="T2" fmla="*/ 155 w 183"/>
                <a:gd name="T3" fmla="*/ 95 h 122"/>
                <a:gd name="T4" fmla="*/ 155 w 183"/>
                <a:gd name="T5" fmla="*/ 17 h 122"/>
                <a:gd name="T6" fmla="*/ 183 w 183"/>
                <a:gd name="T7" fmla="*/ 17 h 122"/>
                <a:gd name="T8" fmla="*/ 183 w 183"/>
                <a:gd name="T9" fmla="*/ 0 h 122"/>
                <a:gd name="T10" fmla="*/ 0 w 183"/>
                <a:gd name="T11" fmla="*/ 0 h 122"/>
                <a:gd name="T12" fmla="*/ 0 w 183"/>
                <a:gd name="T13" fmla="*/ 122 h 122"/>
                <a:gd name="T14" fmla="*/ 183 w 183"/>
                <a:gd name="T15" fmla="*/ 122 h 122"/>
                <a:gd name="T16" fmla="*/ 183 w 183"/>
                <a:gd name="T17" fmla="*/ 95 h 122"/>
                <a:gd name="T18" fmla="*/ 28 w 183"/>
                <a:gd name="T19" fmla="*/ 95 h 122"/>
                <a:gd name="T20" fmla="*/ 0 w 183"/>
                <a:gd name="T21" fmla="*/ 95 h 122"/>
                <a:gd name="T22" fmla="*/ 0 w 183"/>
                <a:gd name="T23" fmla="*/ 17 h 122"/>
                <a:gd name="T24" fmla="*/ 28 w 183"/>
                <a:gd name="T25" fmla="*/ 17 h 122"/>
                <a:gd name="T26" fmla="*/ 28 w 183"/>
                <a:gd name="T27" fmla="*/ 95 h 122"/>
                <a:gd name="T28" fmla="*/ 66 w 183"/>
                <a:gd name="T29" fmla="*/ 95 h 122"/>
                <a:gd name="T30" fmla="*/ 38 w 183"/>
                <a:gd name="T31" fmla="*/ 95 h 122"/>
                <a:gd name="T32" fmla="*/ 38 w 183"/>
                <a:gd name="T33" fmla="*/ 17 h 122"/>
                <a:gd name="T34" fmla="*/ 66 w 183"/>
                <a:gd name="T35" fmla="*/ 17 h 122"/>
                <a:gd name="T36" fmla="*/ 66 w 183"/>
                <a:gd name="T37" fmla="*/ 95 h 122"/>
                <a:gd name="T38" fmla="*/ 106 w 183"/>
                <a:gd name="T39" fmla="*/ 95 h 122"/>
                <a:gd name="T40" fmla="*/ 77 w 183"/>
                <a:gd name="T41" fmla="*/ 95 h 122"/>
                <a:gd name="T42" fmla="*/ 77 w 183"/>
                <a:gd name="T43" fmla="*/ 17 h 122"/>
                <a:gd name="T44" fmla="*/ 106 w 183"/>
                <a:gd name="T45" fmla="*/ 17 h 122"/>
                <a:gd name="T46" fmla="*/ 106 w 183"/>
                <a:gd name="T47" fmla="*/ 95 h 122"/>
                <a:gd name="T48" fmla="*/ 145 w 183"/>
                <a:gd name="T49" fmla="*/ 95 h 122"/>
                <a:gd name="T50" fmla="*/ 117 w 183"/>
                <a:gd name="T51" fmla="*/ 95 h 122"/>
                <a:gd name="T52" fmla="*/ 117 w 183"/>
                <a:gd name="T53" fmla="*/ 17 h 122"/>
                <a:gd name="T54" fmla="*/ 145 w 183"/>
                <a:gd name="T55" fmla="*/ 17 h 122"/>
                <a:gd name="T56" fmla="*/ 145 w 183"/>
                <a:gd name="T57" fmla="*/ 9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3" h="122">
                  <a:moveTo>
                    <a:pt x="183" y="95"/>
                  </a:moveTo>
                  <a:lnTo>
                    <a:pt x="155" y="95"/>
                  </a:lnTo>
                  <a:lnTo>
                    <a:pt x="155" y="17"/>
                  </a:lnTo>
                  <a:lnTo>
                    <a:pt x="183" y="17"/>
                  </a:lnTo>
                  <a:lnTo>
                    <a:pt x="183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183" y="122"/>
                  </a:lnTo>
                  <a:lnTo>
                    <a:pt x="183" y="95"/>
                  </a:lnTo>
                  <a:close/>
                  <a:moveTo>
                    <a:pt x="28" y="95"/>
                  </a:moveTo>
                  <a:lnTo>
                    <a:pt x="0" y="95"/>
                  </a:lnTo>
                  <a:lnTo>
                    <a:pt x="0" y="17"/>
                  </a:lnTo>
                  <a:lnTo>
                    <a:pt x="28" y="17"/>
                  </a:lnTo>
                  <a:lnTo>
                    <a:pt x="28" y="95"/>
                  </a:lnTo>
                  <a:close/>
                  <a:moveTo>
                    <a:pt x="66" y="95"/>
                  </a:moveTo>
                  <a:lnTo>
                    <a:pt x="38" y="95"/>
                  </a:lnTo>
                  <a:lnTo>
                    <a:pt x="38" y="17"/>
                  </a:lnTo>
                  <a:lnTo>
                    <a:pt x="66" y="17"/>
                  </a:lnTo>
                  <a:lnTo>
                    <a:pt x="66" y="95"/>
                  </a:lnTo>
                  <a:close/>
                  <a:moveTo>
                    <a:pt x="106" y="95"/>
                  </a:moveTo>
                  <a:lnTo>
                    <a:pt x="77" y="95"/>
                  </a:lnTo>
                  <a:lnTo>
                    <a:pt x="77" y="17"/>
                  </a:lnTo>
                  <a:lnTo>
                    <a:pt x="106" y="17"/>
                  </a:lnTo>
                  <a:lnTo>
                    <a:pt x="106" y="95"/>
                  </a:lnTo>
                  <a:close/>
                  <a:moveTo>
                    <a:pt x="145" y="95"/>
                  </a:moveTo>
                  <a:lnTo>
                    <a:pt x="117" y="95"/>
                  </a:lnTo>
                  <a:lnTo>
                    <a:pt x="117" y="17"/>
                  </a:lnTo>
                  <a:lnTo>
                    <a:pt x="145" y="17"/>
                  </a:lnTo>
                  <a:lnTo>
                    <a:pt x="145" y="95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12"/>
            <p:cNvSpPr/>
            <p:nvPr/>
          </p:nvSpPr>
          <p:spPr bwMode="auto">
            <a:xfrm>
              <a:off x="1426" y="2272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13"/>
            <p:cNvSpPr/>
            <p:nvPr/>
          </p:nvSpPr>
          <p:spPr bwMode="auto">
            <a:xfrm>
              <a:off x="1505" y="2388"/>
              <a:ext cx="325" cy="290"/>
            </a:xfrm>
            <a:custGeom>
              <a:avLst/>
              <a:gdLst>
                <a:gd name="T0" fmla="*/ 206 w 206"/>
                <a:gd name="T1" fmla="*/ 143 h 183"/>
                <a:gd name="T2" fmla="*/ 206 w 206"/>
                <a:gd name="T3" fmla="*/ 72 h 183"/>
                <a:gd name="T4" fmla="*/ 134 w 206"/>
                <a:gd name="T5" fmla="*/ 0 h 183"/>
                <a:gd name="T6" fmla="*/ 62 w 206"/>
                <a:gd name="T7" fmla="*/ 72 h 183"/>
                <a:gd name="T8" fmla="*/ 80 w 206"/>
                <a:gd name="T9" fmla="*/ 90 h 183"/>
                <a:gd name="T10" fmla="*/ 77 w 206"/>
                <a:gd name="T11" fmla="*/ 94 h 183"/>
                <a:gd name="T12" fmla="*/ 12 w 206"/>
                <a:gd name="T13" fmla="*/ 29 h 183"/>
                <a:gd name="T14" fmla="*/ 0 w 206"/>
                <a:gd name="T15" fmla="*/ 41 h 183"/>
                <a:gd name="T16" fmla="*/ 64 w 206"/>
                <a:gd name="T17" fmla="*/ 106 h 183"/>
                <a:gd name="T18" fmla="*/ 40 w 206"/>
                <a:gd name="T19" fmla="*/ 130 h 183"/>
                <a:gd name="T20" fmla="*/ 92 w 206"/>
                <a:gd name="T21" fmla="*/ 183 h 183"/>
                <a:gd name="T22" fmla="*/ 166 w 206"/>
                <a:gd name="T23" fmla="*/ 183 h 183"/>
                <a:gd name="T24" fmla="*/ 206 w 206"/>
                <a:gd name="T25" fmla="*/ 14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6" h="183">
                  <a:moveTo>
                    <a:pt x="206" y="143"/>
                  </a:moveTo>
                  <a:cubicBezTo>
                    <a:pt x="206" y="72"/>
                    <a:pt x="206" y="72"/>
                    <a:pt x="206" y="72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64" y="106"/>
                    <a:pt x="64" y="106"/>
                    <a:pt x="64" y="106"/>
                  </a:cubicBezTo>
                  <a:cubicBezTo>
                    <a:pt x="40" y="130"/>
                    <a:pt x="40" y="130"/>
                    <a:pt x="40" y="130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166" y="183"/>
                    <a:pt x="166" y="183"/>
                    <a:pt x="166" y="183"/>
                  </a:cubicBezTo>
                  <a:cubicBezTo>
                    <a:pt x="188" y="183"/>
                    <a:pt x="206" y="165"/>
                    <a:pt x="206" y="143"/>
                  </a:cubicBez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14"/>
            <p:cNvSpPr/>
            <p:nvPr/>
          </p:nvSpPr>
          <p:spPr bwMode="auto">
            <a:xfrm>
              <a:off x="1498" y="2429"/>
              <a:ext cx="57" cy="44"/>
            </a:xfrm>
            <a:custGeom>
              <a:avLst/>
              <a:gdLst>
                <a:gd name="T0" fmla="*/ 34 w 36"/>
                <a:gd name="T1" fmla="*/ 23 h 28"/>
                <a:gd name="T2" fmla="*/ 36 w 36"/>
                <a:gd name="T3" fmla="*/ 18 h 28"/>
                <a:gd name="T4" fmla="*/ 18 w 36"/>
                <a:gd name="T5" fmla="*/ 7 h 28"/>
                <a:gd name="T6" fmla="*/ 18 w 36"/>
                <a:gd name="T7" fmla="*/ 7 h 28"/>
                <a:gd name="T8" fmla="*/ 8 w 36"/>
                <a:gd name="T9" fmla="*/ 1 h 28"/>
                <a:gd name="T10" fmla="*/ 2 w 36"/>
                <a:gd name="T11" fmla="*/ 11 h 28"/>
                <a:gd name="T12" fmla="*/ 12 w 36"/>
                <a:gd name="T13" fmla="*/ 17 h 28"/>
                <a:gd name="T14" fmla="*/ 13 w 36"/>
                <a:gd name="T15" fmla="*/ 17 h 28"/>
                <a:gd name="T16" fmla="*/ 31 w 36"/>
                <a:gd name="T17" fmla="*/ 28 h 28"/>
                <a:gd name="T18" fmla="*/ 34 w 3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8">
                  <a:moveTo>
                    <a:pt x="34" y="23"/>
                  </a:moveTo>
                  <a:cubicBezTo>
                    <a:pt x="34" y="23"/>
                    <a:pt x="36" y="18"/>
                    <a:pt x="36" y="1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2"/>
                    <a:pt x="12" y="0"/>
                    <a:pt x="8" y="1"/>
                  </a:cubicBezTo>
                  <a:cubicBezTo>
                    <a:pt x="3" y="2"/>
                    <a:pt x="0" y="7"/>
                    <a:pt x="2" y="11"/>
                  </a:cubicBezTo>
                  <a:cubicBezTo>
                    <a:pt x="3" y="16"/>
                    <a:pt x="8" y="19"/>
                    <a:pt x="12" y="17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26"/>
                    <a:pt x="35" y="26"/>
                    <a:pt x="34" y="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15"/>
            <p:cNvSpPr/>
            <p:nvPr/>
          </p:nvSpPr>
          <p:spPr bwMode="auto">
            <a:xfrm>
              <a:off x="1658" y="2364"/>
              <a:ext cx="82" cy="82"/>
            </a:xfrm>
            <a:custGeom>
              <a:avLst/>
              <a:gdLst>
                <a:gd name="T0" fmla="*/ 52 w 52"/>
                <a:gd name="T1" fmla="*/ 52 h 52"/>
                <a:gd name="T2" fmla="*/ 0 w 52"/>
                <a:gd name="T3" fmla="*/ 0 h 52"/>
                <a:gd name="T4" fmla="*/ 0 w 52"/>
                <a:gd name="T5" fmla="*/ 52 h 52"/>
                <a:gd name="T6" fmla="*/ 52 w 52"/>
                <a:gd name="T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2">
                  <a:moveTo>
                    <a:pt x="52" y="52"/>
                  </a:moveTo>
                  <a:cubicBezTo>
                    <a:pt x="52" y="23"/>
                    <a:pt x="29" y="0"/>
                    <a:pt x="0" y="0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52" y="52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16"/>
            <p:cNvSpPr/>
            <p:nvPr/>
          </p:nvSpPr>
          <p:spPr bwMode="auto">
            <a:xfrm>
              <a:off x="1538" y="2446"/>
              <a:ext cx="202" cy="83"/>
            </a:xfrm>
            <a:custGeom>
              <a:avLst/>
              <a:gdLst>
                <a:gd name="T0" fmla="*/ 0 w 128"/>
                <a:gd name="T1" fmla="*/ 0 h 52"/>
                <a:gd name="T2" fmla="*/ 0 w 128"/>
                <a:gd name="T3" fmla="*/ 0 h 52"/>
                <a:gd name="T4" fmla="*/ 48 w 128"/>
                <a:gd name="T5" fmla="*/ 52 h 52"/>
                <a:gd name="T6" fmla="*/ 80 w 128"/>
                <a:gd name="T7" fmla="*/ 52 h 52"/>
                <a:gd name="T8" fmla="*/ 128 w 128"/>
                <a:gd name="T9" fmla="*/ 0 h 52"/>
                <a:gd name="T10" fmla="*/ 0 w 128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8" h="5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8"/>
                    <a:pt x="21" y="50"/>
                    <a:pt x="48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107" y="50"/>
                    <a:pt x="128" y="28"/>
                    <a:pt x="128" y="0"/>
                  </a:cubicBezTo>
                  <a:cubicBezTo>
                    <a:pt x="128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17"/>
            <p:cNvSpPr/>
            <p:nvPr/>
          </p:nvSpPr>
          <p:spPr bwMode="auto">
            <a:xfrm>
              <a:off x="1558" y="2530"/>
              <a:ext cx="152" cy="75"/>
            </a:xfrm>
            <a:custGeom>
              <a:avLst/>
              <a:gdLst>
                <a:gd name="T0" fmla="*/ 75 w 96"/>
                <a:gd name="T1" fmla="*/ 4 h 47"/>
                <a:gd name="T2" fmla="*/ 63 w 96"/>
                <a:gd name="T3" fmla="*/ 8 h 47"/>
                <a:gd name="T4" fmla="*/ 57 w 96"/>
                <a:gd name="T5" fmla="*/ 3 h 47"/>
                <a:gd name="T6" fmla="*/ 61 w 96"/>
                <a:gd name="T7" fmla="*/ 0 h 47"/>
                <a:gd name="T8" fmla="*/ 35 w 96"/>
                <a:gd name="T9" fmla="*/ 0 h 47"/>
                <a:gd name="T10" fmla="*/ 39 w 96"/>
                <a:gd name="T11" fmla="*/ 3 h 47"/>
                <a:gd name="T12" fmla="*/ 33 w 96"/>
                <a:gd name="T13" fmla="*/ 8 h 47"/>
                <a:gd name="T14" fmla="*/ 21 w 96"/>
                <a:gd name="T15" fmla="*/ 4 h 47"/>
                <a:gd name="T16" fmla="*/ 0 w 96"/>
                <a:gd name="T17" fmla="*/ 25 h 47"/>
                <a:gd name="T18" fmla="*/ 21 w 96"/>
                <a:gd name="T19" fmla="*/ 47 h 47"/>
                <a:gd name="T20" fmla="*/ 42 w 96"/>
                <a:gd name="T21" fmla="*/ 25 h 47"/>
                <a:gd name="T22" fmla="*/ 41 w 96"/>
                <a:gd name="T23" fmla="*/ 17 h 47"/>
                <a:gd name="T24" fmla="*/ 48 w 96"/>
                <a:gd name="T25" fmla="*/ 11 h 47"/>
                <a:gd name="T26" fmla="*/ 56 w 96"/>
                <a:gd name="T27" fmla="*/ 17 h 47"/>
                <a:gd name="T28" fmla="*/ 54 w 96"/>
                <a:gd name="T29" fmla="*/ 25 h 47"/>
                <a:gd name="T30" fmla="*/ 75 w 96"/>
                <a:gd name="T31" fmla="*/ 47 h 47"/>
                <a:gd name="T32" fmla="*/ 96 w 96"/>
                <a:gd name="T33" fmla="*/ 25 h 47"/>
                <a:gd name="T34" fmla="*/ 75 w 96"/>
                <a:gd name="T35" fmla="*/ 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6" h="47">
                  <a:moveTo>
                    <a:pt x="75" y="4"/>
                  </a:moveTo>
                  <a:cubicBezTo>
                    <a:pt x="71" y="4"/>
                    <a:pt x="66" y="6"/>
                    <a:pt x="63" y="8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0" y="6"/>
                    <a:pt x="26" y="4"/>
                    <a:pt x="21" y="4"/>
                  </a:cubicBezTo>
                  <a:cubicBezTo>
                    <a:pt x="9" y="4"/>
                    <a:pt x="0" y="14"/>
                    <a:pt x="0" y="25"/>
                  </a:cubicBezTo>
                  <a:cubicBezTo>
                    <a:pt x="0" y="37"/>
                    <a:pt x="9" y="47"/>
                    <a:pt x="21" y="47"/>
                  </a:cubicBezTo>
                  <a:cubicBezTo>
                    <a:pt x="33" y="47"/>
                    <a:pt x="42" y="37"/>
                    <a:pt x="42" y="25"/>
                  </a:cubicBezTo>
                  <a:cubicBezTo>
                    <a:pt x="42" y="23"/>
                    <a:pt x="42" y="20"/>
                    <a:pt x="41" y="17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4" y="20"/>
                    <a:pt x="54" y="23"/>
                    <a:pt x="54" y="25"/>
                  </a:cubicBezTo>
                  <a:cubicBezTo>
                    <a:pt x="54" y="37"/>
                    <a:pt x="63" y="47"/>
                    <a:pt x="75" y="47"/>
                  </a:cubicBezTo>
                  <a:cubicBezTo>
                    <a:pt x="87" y="47"/>
                    <a:pt x="96" y="37"/>
                    <a:pt x="96" y="25"/>
                  </a:cubicBezTo>
                  <a:cubicBezTo>
                    <a:pt x="96" y="14"/>
                    <a:pt x="87" y="4"/>
                    <a:pt x="75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Oval 218"/>
            <p:cNvSpPr>
              <a:spLocks noChangeArrowheads="1"/>
            </p:cNvSpPr>
            <p:nvPr/>
          </p:nvSpPr>
          <p:spPr bwMode="auto">
            <a:xfrm>
              <a:off x="1574" y="2554"/>
              <a:ext cx="35" cy="33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Oval 219"/>
            <p:cNvSpPr>
              <a:spLocks noChangeArrowheads="1"/>
            </p:cNvSpPr>
            <p:nvPr/>
          </p:nvSpPr>
          <p:spPr bwMode="auto">
            <a:xfrm>
              <a:off x="1585" y="2565"/>
              <a:ext cx="13" cy="1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Oval 220"/>
            <p:cNvSpPr>
              <a:spLocks noChangeArrowheads="1"/>
            </p:cNvSpPr>
            <p:nvPr/>
          </p:nvSpPr>
          <p:spPr bwMode="auto">
            <a:xfrm>
              <a:off x="1660" y="2554"/>
              <a:ext cx="34" cy="33"/>
            </a:xfrm>
            <a:prstGeom prst="ellipse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Oval 221"/>
            <p:cNvSpPr>
              <a:spLocks noChangeArrowheads="1"/>
            </p:cNvSpPr>
            <p:nvPr/>
          </p:nvSpPr>
          <p:spPr bwMode="auto">
            <a:xfrm>
              <a:off x="1671" y="2565"/>
              <a:ext cx="12" cy="1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22"/>
            <p:cNvSpPr/>
            <p:nvPr/>
          </p:nvSpPr>
          <p:spPr bwMode="auto">
            <a:xfrm>
              <a:off x="793" y="2271"/>
              <a:ext cx="405" cy="405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48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23"/>
            <p:cNvSpPr/>
            <p:nvPr/>
          </p:nvSpPr>
          <p:spPr bwMode="auto">
            <a:xfrm>
              <a:off x="882" y="2359"/>
              <a:ext cx="316" cy="317"/>
            </a:xfrm>
            <a:custGeom>
              <a:avLst/>
              <a:gdLst>
                <a:gd name="T0" fmla="*/ 69 w 200"/>
                <a:gd name="T1" fmla="*/ 40 h 200"/>
                <a:gd name="T2" fmla="*/ 92 w 200"/>
                <a:gd name="T3" fmla="*/ 64 h 200"/>
                <a:gd name="T4" fmla="*/ 77 w 200"/>
                <a:gd name="T5" fmla="*/ 79 h 200"/>
                <a:gd name="T6" fmla="*/ 42 w 200"/>
                <a:gd name="T7" fmla="*/ 44 h 200"/>
                <a:gd name="T8" fmla="*/ 0 w 200"/>
                <a:gd name="T9" fmla="*/ 86 h 200"/>
                <a:gd name="T10" fmla="*/ 26 w 200"/>
                <a:gd name="T11" fmla="*/ 112 h 200"/>
                <a:gd name="T12" fmla="*/ 23 w 200"/>
                <a:gd name="T13" fmla="*/ 115 h 200"/>
                <a:gd name="T14" fmla="*/ 108 w 200"/>
                <a:gd name="T15" fmla="*/ 200 h 200"/>
                <a:gd name="T16" fmla="*/ 160 w 200"/>
                <a:gd name="T17" fmla="*/ 200 h 200"/>
                <a:gd name="T18" fmla="*/ 200 w 200"/>
                <a:gd name="T19" fmla="*/ 160 h 200"/>
                <a:gd name="T20" fmla="*/ 200 w 200"/>
                <a:gd name="T21" fmla="*/ 91 h 200"/>
                <a:gd name="T22" fmla="*/ 109 w 200"/>
                <a:gd name="T23" fmla="*/ 0 h 200"/>
                <a:gd name="T24" fmla="*/ 69 w 200"/>
                <a:gd name="T25" fmla="*/ 4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" h="200">
                  <a:moveTo>
                    <a:pt x="69" y="40"/>
                  </a:moveTo>
                  <a:cubicBezTo>
                    <a:pt x="92" y="64"/>
                    <a:pt x="92" y="64"/>
                    <a:pt x="92" y="64"/>
                  </a:cubicBezTo>
                  <a:cubicBezTo>
                    <a:pt x="77" y="79"/>
                    <a:pt x="77" y="79"/>
                    <a:pt x="77" y="79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08" y="200"/>
                    <a:pt x="108" y="200"/>
                    <a:pt x="108" y="200"/>
                  </a:cubicBezTo>
                  <a:cubicBezTo>
                    <a:pt x="160" y="200"/>
                    <a:pt x="160" y="200"/>
                    <a:pt x="160" y="200"/>
                  </a:cubicBezTo>
                  <a:cubicBezTo>
                    <a:pt x="182" y="200"/>
                    <a:pt x="200" y="182"/>
                    <a:pt x="200" y="160"/>
                  </a:cubicBezTo>
                  <a:cubicBezTo>
                    <a:pt x="200" y="91"/>
                    <a:pt x="200" y="91"/>
                    <a:pt x="200" y="91"/>
                  </a:cubicBezTo>
                  <a:cubicBezTo>
                    <a:pt x="109" y="0"/>
                    <a:pt x="109" y="0"/>
                    <a:pt x="109" y="0"/>
                  </a:cubicBezTo>
                  <a:lnTo>
                    <a:pt x="69" y="40"/>
                  </a:lnTo>
                  <a:close/>
                </a:path>
              </a:pathLst>
            </a:custGeom>
            <a:solidFill>
              <a:srgbClr val="B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24"/>
            <p:cNvSpPr/>
            <p:nvPr/>
          </p:nvSpPr>
          <p:spPr bwMode="auto">
            <a:xfrm>
              <a:off x="875" y="2391"/>
              <a:ext cx="241" cy="184"/>
            </a:xfrm>
            <a:custGeom>
              <a:avLst/>
              <a:gdLst>
                <a:gd name="T0" fmla="*/ 140 w 152"/>
                <a:gd name="T1" fmla="*/ 46 h 116"/>
                <a:gd name="T2" fmla="*/ 139 w 152"/>
                <a:gd name="T3" fmla="*/ 46 h 116"/>
                <a:gd name="T4" fmla="*/ 76 w 152"/>
                <a:gd name="T5" fmla="*/ 0 h 116"/>
                <a:gd name="T6" fmla="*/ 13 w 152"/>
                <a:gd name="T7" fmla="*/ 46 h 116"/>
                <a:gd name="T8" fmla="*/ 12 w 152"/>
                <a:gd name="T9" fmla="*/ 46 h 116"/>
                <a:gd name="T10" fmla="*/ 0 w 152"/>
                <a:gd name="T11" fmla="*/ 58 h 116"/>
                <a:gd name="T12" fmla="*/ 12 w 152"/>
                <a:gd name="T13" fmla="*/ 69 h 116"/>
                <a:gd name="T14" fmla="*/ 13 w 152"/>
                <a:gd name="T15" fmla="*/ 69 h 116"/>
                <a:gd name="T16" fmla="*/ 76 w 152"/>
                <a:gd name="T17" fmla="*/ 116 h 116"/>
                <a:gd name="T18" fmla="*/ 139 w 152"/>
                <a:gd name="T19" fmla="*/ 69 h 116"/>
                <a:gd name="T20" fmla="*/ 140 w 152"/>
                <a:gd name="T21" fmla="*/ 69 h 116"/>
                <a:gd name="T22" fmla="*/ 152 w 152"/>
                <a:gd name="T23" fmla="*/ 58 h 116"/>
                <a:gd name="T24" fmla="*/ 140 w 152"/>
                <a:gd name="T25" fmla="*/ 4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2" h="116">
                  <a:moveTo>
                    <a:pt x="140" y="46"/>
                  </a:moveTo>
                  <a:cubicBezTo>
                    <a:pt x="140" y="46"/>
                    <a:pt x="139" y="46"/>
                    <a:pt x="139" y="46"/>
                  </a:cubicBezTo>
                  <a:cubicBezTo>
                    <a:pt x="133" y="20"/>
                    <a:pt x="107" y="0"/>
                    <a:pt x="76" y="0"/>
                  </a:cubicBezTo>
                  <a:cubicBezTo>
                    <a:pt x="45" y="0"/>
                    <a:pt x="19" y="20"/>
                    <a:pt x="13" y="46"/>
                  </a:cubicBezTo>
                  <a:cubicBezTo>
                    <a:pt x="13" y="46"/>
                    <a:pt x="12" y="46"/>
                    <a:pt x="12" y="46"/>
                  </a:cubicBezTo>
                  <a:cubicBezTo>
                    <a:pt x="5" y="46"/>
                    <a:pt x="0" y="51"/>
                    <a:pt x="0" y="58"/>
                  </a:cubicBezTo>
                  <a:cubicBezTo>
                    <a:pt x="0" y="64"/>
                    <a:pt x="5" y="69"/>
                    <a:pt x="12" y="69"/>
                  </a:cubicBezTo>
                  <a:cubicBezTo>
                    <a:pt x="12" y="69"/>
                    <a:pt x="13" y="69"/>
                    <a:pt x="13" y="69"/>
                  </a:cubicBezTo>
                  <a:cubicBezTo>
                    <a:pt x="19" y="96"/>
                    <a:pt x="45" y="116"/>
                    <a:pt x="76" y="116"/>
                  </a:cubicBezTo>
                  <a:cubicBezTo>
                    <a:pt x="107" y="116"/>
                    <a:pt x="133" y="96"/>
                    <a:pt x="139" y="69"/>
                  </a:cubicBezTo>
                  <a:cubicBezTo>
                    <a:pt x="139" y="69"/>
                    <a:pt x="140" y="69"/>
                    <a:pt x="140" y="69"/>
                  </a:cubicBezTo>
                  <a:cubicBezTo>
                    <a:pt x="147" y="69"/>
                    <a:pt x="152" y="64"/>
                    <a:pt x="152" y="58"/>
                  </a:cubicBezTo>
                  <a:cubicBezTo>
                    <a:pt x="152" y="51"/>
                    <a:pt x="147" y="46"/>
                    <a:pt x="140" y="46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25"/>
            <p:cNvSpPr/>
            <p:nvPr/>
          </p:nvSpPr>
          <p:spPr bwMode="auto">
            <a:xfrm>
              <a:off x="937" y="2359"/>
              <a:ext cx="117" cy="62"/>
            </a:xfrm>
            <a:custGeom>
              <a:avLst/>
              <a:gdLst>
                <a:gd name="T0" fmla="*/ 46 w 117"/>
                <a:gd name="T1" fmla="*/ 46 h 62"/>
                <a:gd name="T2" fmla="*/ 71 w 117"/>
                <a:gd name="T3" fmla="*/ 46 h 62"/>
                <a:gd name="T4" fmla="*/ 71 w 117"/>
                <a:gd name="T5" fmla="*/ 42 h 62"/>
                <a:gd name="T6" fmla="*/ 117 w 117"/>
                <a:gd name="T7" fmla="*/ 62 h 62"/>
                <a:gd name="T8" fmla="*/ 117 w 117"/>
                <a:gd name="T9" fmla="*/ 0 h 62"/>
                <a:gd name="T10" fmla="*/ 71 w 117"/>
                <a:gd name="T11" fmla="*/ 21 h 62"/>
                <a:gd name="T12" fmla="*/ 71 w 117"/>
                <a:gd name="T13" fmla="*/ 16 h 62"/>
                <a:gd name="T14" fmla="*/ 46 w 117"/>
                <a:gd name="T15" fmla="*/ 16 h 62"/>
                <a:gd name="T16" fmla="*/ 46 w 117"/>
                <a:gd name="T17" fmla="*/ 21 h 62"/>
                <a:gd name="T18" fmla="*/ 0 w 117"/>
                <a:gd name="T19" fmla="*/ 0 h 62"/>
                <a:gd name="T20" fmla="*/ 0 w 117"/>
                <a:gd name="T21" fmla="*/ 62 h 62"/>
                <a:gd name="T22" fmla="*/ 46 w 117"/>
                <a:gd name="T23" fmla="*/ 42 h 62"/>
                <a:gd name="T24" fmla="*/ 46 w 117"/>
                <a:gd name="T25" fmla="*/ 4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62">
                  <a:moveTo>
                    <a:pt x="46" y="46"/>
                  </a:moveTo>
                  <a:lnTo>
                    <a:pt x="71" y="46"/>
                  </a:lnTo>
                  <a:lnTo>
                    <a:pt x="71" y="42"/>
                  </a:lnTo>
                  <a:lnTo>
                    <a:pt x="117" y="62"/>
                  </a:lnTo>
                  <a:lnTo>
                    <a:pt x="117" y="0"/>
                  </a:lnTo>
                  <a:lnTo>
                    <a:pt x="71" y="21"/>
                  </a:lnTo>
                  <a:lnTo>
                    <a:pt x="71" y="16"/>
                  </a:lnTo>
                  <a:lnTo>
                    <a:pt x="46" y="16"/>
                  </a:lnTo>
                  <a:lnTo>
                    <a:pt x="46" y="21"/>
                  </a:lnTo>
                  <a:lnTo>
                    <a:pt x="0" y="0"/>
                  </a:lnTo>
                  <a:lnTo>
                    <a:pt x="0" y="62"/>
                  </a:lnTo>
                  <a:lnTo>
                    <a:pt x="46" y="42"/>
                  </a:lnTo>
                  <a:lnTo>
                    <a:pt x="46" y="46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26"/>
            <p:cNvSpPr/>
            <p:nvPr/>
          </p:nvSpPr>
          <p:spPr bwMode="auto">
            <a:xfrm>
              <a:off x="161" y="2271"/>
              <a:ext cx="404" cy="405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27"/>
            <p:cNvSpPr/>
            <p:nvPr/>
          </p:nvSpPr>
          <p:spPr bwMode="auto">
            <a:xfrm>
              <a:off x="249" y="2418"/>
              <a:ext cx="316" cy="258"/>
            </a:xfrm>
            <a:custGeom>
              <a:avLst/>
              <a:gdLst>
                <a:gd name="T0" fmla="*/ 200 w 200"/>
                <a:gd name="T1" fmla="*/ 123 h 163"/>
                <a:gd name="T2" fmla="*/ 200 w 200"/>
                <a:gd name="T3" fmla="*/ 82 h 163"/>
                <a:gd name="T4" fmla="*/ 118 w 200"/>
                <a:gd name="T5" fmla="*/ 0 h 163"/>
                <a:gd name="T6" fmla="*/ 77 w 200"/>
                <a:gd name="T7" fmla="*/ 42 h 163"/>
                <a:gd name="T8" fmla="*/ 42 w 200"/>
                <a:gd name="T9" fmla="*/ 7 h 163"/>
                <a:gd name="T10" fmla="*/ 0 w 200"/>
                <a:gd name="T11" fmla="*/ 49 h 163"/>
                <a:gd name="T12" fmla="*/ 26 w 200"/>
                <a:gd name="T13" fmla="*/ 75 h 163"/>
                <a:gd name="T14" fmla="*/ 23 w 200"/>
                <a:gd name="T15" fmla="*/ 78 h 163"/>
                <a:gd name="T16" fmla="*/ 108 w 200"/>
                <a:gd name="T17" fmla="*/ 163 h 163"/>
                <a:gd name="T18" fmla="*/ 160 w 200"/>
                <a:gd name="T19" fmla="*/ 163 h 163"/>
                <a:gd name="T20" fmla="*/ 200 w 200"/>
                <a:gd name="T21" fmla="*/ 12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0" h="163">
                  <a:moveTo>
                    <a:pt x="200" y="123"/>
                  </a:moveTo>
                  <a:cubicBezTo>
                    <a:pt x="200" y="82"/>
                    <a:pt x="200" y="82"/>
                    <a:pt x="200" y="82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108" y="163"/>
                    <a:pt x="108" y="163"/>
                    <a:pt x="108" y="163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182" y="163"/>
                    <a:pt x="200" y="145"/>
                    <a:pt x="200" y="123"/>
                  </a:cubicBez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28"/>
            <p:cNvSpPr/>
            <p:nvPr/>
          </p:nvSpPr>
          <p:spPr bwMode="auto">
            <a:xfrm>
              <a:off x="243" y="2391"/>
              <a:ext cx="240" cy="184"/>
            </a:xfrm>
            <a:custGeom>
              <a:avLst/>
              <a:gdLst>
                <a:gd name="T0" fmla="*/ 140 w 152"/>
                <a:gd name="T1" fmla="*/ 46 h 116"/>
                <a:gd name="T2" fmla="*/ 139 w 152"/>
                <a:gd name="T3" fmla="*/ 46 h 116"/>
                <a:gd name="T4" fmla="*/ 76 w 152"/>
                <a:gd name="T5" fmla="*/ 0 h 116"/>
                <a:gd name="T6" fmla="*/ 13 w 152"/>
                <a:gd name="T7" fmla="*/ 46 h 116"/>
                <a:gd name="T8" fmla="*/ 12 w 152"/>
                <a:gd name="T9" fmla="*/ 46 h 116"/>
                <a:gd name="T10" fmla="*/ 0 w 152"/>
                <a:gd name="T11" fmla="*/ 58 h 116"/>
                <a:gd name="T12" fmla="*/ 12 w 152"/>
                <a:gd name="T13" fmla="*/ 69 h 116"/>
                <a:gd name="T14" fmla="*/ 13 w 152"/>
                <a:gd name="T15" fmla="*/ 69 h 116"/>
                <a:gd name="T16" fmla="*/ 76 w 152"/>
                <a:gd name="T17" fmla="*/ 116 h 116"/>
                <a:gd name="T18" fmla="*/ 139 w 152"/>
                <a:gd name="T19" fmla="*/ 69 h 116"/>
                <a:gd name="T20" fmla="*/ 140 w 152"/>
                <a:gd name="T21" fmla="*/ 69 h 116"/>
                <a:gd name="T22" fmla="*/ 152 w 152"/>
                <a:gd name="T23" fmla="*/ 58 h 116"/>
                <a:gd name="T24" fmla="*/ 140 w 152"/>
                <a:gd name="T25" fmla="*/ 4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2" h="116">
                  <a:moveTo>
                    <a:pt x="140" y="46"/>
                  </a:moveTo>
                  <a:cubicBezTo>
                    <a:pt x="140" y="46"/>
                    <a:pt x="139" y="46"/>
                    <a:pt x="139" y="46"/>
                  </a:cubicBezTo>
                  <a:cubicBezTo>
                    <a:pt x="133" y="20"/>
                    <a:pt x="107" y="0"/>
                    <a:pt x="76" y="0"/>
                  </a:cubicBezTo>
                  <a:cubicBezTo>
                    <a:pt x="45" y="0"/>
                    <a:pt x="19" y="20"/>
                    <a:pt x="13" y="46"/>
                  </a:cubicBezTo>
                  <a:cubicBezTo>
                    <a:pt x="13" y="46"/>
                    <a:pt x="12" y="46"/>
                    <a:pt x="12" y="46"/>
                  </a:cubicBezTo>
                  <a:cubicBezTo>
                    <a:pt x="5" y="46"/>
                    <a:pt x="0" y="51"/>
                    <a:pt x="0" y="58"/>
                  </a:cubicBezTo>
                  <a:cubicBezTo>
                    <a:pt x="0" y="64"/>
                    <a:pt x="5" y="69"/>
                    <a:pt x="12" y="69"/>
                  </a:cubicBezTo>
                  <a:cubicBezTo>
                    <a:pt x="12" y="69"/>
                    <a:pt x="13" y="69"/>
                    <a:pt x="13" y="69"/>
                  </a:cubicBezTo>
                  <a:cubicBezTo>
                    <a:pt x="19" y="96"/>
                    <a:pt x="45" y="116"/>
                    <a:pt x="76" y="116"/>
                  </a:cubicBezTo>
                  <a:cubicBezTo>
                    <a:pt x="107" y="116"/>
                    <a:pt x="133" y="96"/>
                    <a:pt x="139" y="69"/>
                  </a:cubicBezTo>
                  <a:cubicBezTo>
                    <a:pt x="139" y="69"/>
                    <a:pt x="140" y="69"/>
                    <a:pt x="140" y="69"/>
                  </a:cubicBezTo>
                  <a:cubicBezTo>
                    <a:pt x="147" y="69"/>
                    <a:pt x="152" y="64"/>
                    <a:pt x="152" y="58"/>
                  </a:cubicBezTo>
                  <a:cubicBezTo>
                    <a:pt x="152" y="51"/>
                    <a:pt x="147" y="46"/>
                    <a:pt x="140" y="46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29"/>
            <p:cNvSpPr/>
            <p:nvPr/>
          </p:nvSpPr>
          <p:spPr bwMode="auto">
            <a:xfrm>
              <a:off x="7118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30"/>
            <p:cNvSpPr/>
            <p:nvPr/>
          </p:nvSpPr>
          <p:spPr bwMode="auto">
            <a:xfrm>
              <a:off x="7224" y="1739"/>
              <a:ext cx="299" cy="306"/>
            </a:xfrm>
            <a:custGeom>
              <a:avLst/>
              <a:gdLst>
                <a:gd name="T0" fmla="*/ 116 w 189"/>
                <a:gd name="T1" fmla="*/ 10 h 193"/>
                <a:gd name="T2" fmla="*/ 121 w 189"/>
                <a:gd name="T3" fmla="*/ 73 h 193"/>
                <a:gd name="T4" fmla="*/ 47 w 189"/>
                <a:gd name="T5" fmla="*/ 73 h 193"/>
                <a:gd name="T6" fmla="*/ 0 w 189"/>
                <a:gd name="T7" fmla="*/ 123 h 193"/>
                <a:gd name="T8" fmla="*/ 70 w 189"/>
                <a:gd name="T9" fmla="*/ 193 h 193"/>
                <a:gd name="T10" fmla="*/ 149 w 189"/>
                <a:gd name="T11" fmla="*/ 193 h 193"/>
                <a:gd name="T12" fmla="*/ 189 w 189"/>
                <a:gd name="T13" fmla="*/ 153 h 193"/>
                <a:gd name="T14" fmla="*/ 189 w 189"/>
                <a:gd name="T15" fmla="*/ 72 h 193"/>
                <a:gd name="T16" fmla="*/ 116 w 189"/>
                <a:gd name="T17" fmla="*/ 0 h 193"/>
                <a:gd name="T18" fmla="*/ 116 w 189"/>
                <a:gd name="T19" fmla="*/ 1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193">
                  <a:moveTo>
                    <a:pt x="116" y="10"/>
                  </a:moveTo>
                  <a:cubicBezTo>
                    <a:pt x="121" y="73"/>
                    <a:pt x="121" y="73"/>
                    <a:pt x="121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149" y="193"/>
                    <a:pt x="149" y="193"/>
                    <a:pt x="149" y="193"/>
                  </a:cubicBezTo>
                  <a:cubicBezTo>
                    <a:pt x="171" y="193"/>
                    <a:pt x="189" y="175"/>
                    <a:pt x="189" y="153"/>
                  </a:cubicBezTo>
                  <a:cubicBezTo>
                    <a:pt x="189" y="72"/>
                    <a:pt x="189" y="72"/>
                    <a:pt x="189" y="72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116" y="1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31"/>
            <p:cNvSpPr/>
            <p:nvPr/>
          </p:nvSpPr>
          <p:spPr bwMode="auto">
            <a:xfrm>
              <a:off x="7219" y="1866"/>
              <a:ext cx="202" cy="74"/>
            </a:xfrm>
            <a:custGeom>
              <a:avLst/>
              <a:gdLst>
                <a:gd name="T0" fmla="*/ 0 w 128"/>
                <a:gd name="T1" fmla="*/ 35 h 47"/>
                <a:gd name="T2" fmla="*/ 11 w 128"/>
                <a:gd name="T3" fmla="*/ 47 h 47"/>
                <a:gd name="T4" fmla="*/ 117 w 128"/>
                <a:gd name="T5" fmla="*/ 47 h 47"/>
                <a:gd name="T6" fmla="*/ 128 w 128"/>
                <a:gd name="T7" fmla="*/ 35 h 47"/>
                <a:gd name="T8" fmla="*/ 128 w 128"/>
                <a:gd name="T9" fmla="*/ 0 h 47"/>
                <a:gd name="T10" fmla="*/ 0 w 128"/>
                <a:gd name="T11" fmla="*/ 0 h 47"/>
                <a:gd name="T12" fmla="*/ 0 w 128"/>
                <a:gd name="T13" fmla="*/ 3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47">
                  <a:moveTo>
                    <a:pt x="0" y="35"/>
                  </a:moveTo>
                  <a:cubicBezTo>
                    <a:pt x="0" y="42"/>
                    <a:pt x="5" y="47"/>
                    <a:pt x="11" y="47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23" y="47"/>
                    <a:pt x="128" y="42"/>
                    <a:pt x="128" y="35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32"/>
            <p:cNvSpPr/>
            <p:nvPr/>
          </p:nvSpPr>
          <p:spPr bwMode="auto">
            <a:xfrm>
              <a:off x="7350" y="1940"/>
              <a:ext cx="45" cy="17"/>
            </a:xfrm>
            <a:custGeom>
              <a:avLst/>
              <a:gdLst>
                <a:gd name="T0" fmla="*/ 19 w 45"/>
                <a:gd name="T1" fmla="*/ 17 h 17"/>
                <a:gd name="T2" fmla="*/ 45 w 45"/>
                <a:gd name="T3" fmla="*/ 17 h 17"/>
                <a:gd name="T4" fmla="*/ 26 w 45"/>
                <a:gd name="T5" fmla="*/ 0 h 17"/>
                <a:gd name="T6" fmla="*/ 0 w 45"/>
                <a:gd name="T7" fmla="*/ 0 h 17"/>
                <a:gd name="T8" fmla="*/ 19 w 45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7">
                  <a:moveTo>
                    <a:pt x="19" y="17"/>
                  </a:moveTo>
                  <a:lnTo>
                    <a:pt x="45" y="17"/>
                  </a:lnTo>
                  <a:lnTo>
                    <a:pt x="26" y="0"/>
                  </a:lnTo>
                  <a:lnTo>
                    <a:pt x="0" y="0"/>
                  </a:lnTo>
                  <a:lnTo>
                    <a:pt x="19" y="17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33"/>
            <p:cNvSpPr/>
            <p:nvPr/>
          </p:nvSpPr>
          <p:spPr bwMode="auto">
            <a:xfrm>
              <a:off x="7246" y="1940"/>
              <a:ext cx="44" cy="17"/>
            </a:xfrm>
            <a:custGeom>
              <a:avLst/>
              <a:gdLst>
                <a:gd name="T0" fmla="*/ 44 w 44"/>
                <a:gd name="T1" fmla="*/ 0 h 17"/>
                <a:gd name="T2" fmla="*/ 19 w 44"/>
                <a:gd name="T3" fmla="*/ 0 h 17"/>
                <a:gd name="T4" fmla="*/ 0 w 44"/>
                <a:gd name="T5" fmla="*/ 17 h 17"/>
                <a:gd name="T6" fmla="*/ 25 w 44"/>
                <a:gd name="T7" fmla="*/ 17 h 17"/>
                <a:gd name="T8" fmla="*/ 44 w 44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7">
                  <a:moveTo>
                    <a:pt x="44" y="0"/>
                  </a:moveTo>
                  <a:lnTo>
                    <a:pt x="19" y="0"/>
                  </a:lnTo>
                  <a:lnTo>
                    <a:pt x="0" y="17"/>
                  </a:lnTo>
                  <a:lnTo>
                    <a:pt x="25" y="17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34"/>
            <p:cNvSpPr/>
            <p:nvPr/>
          </p:nvSpPr>
          <p:spPr bwMode="auto">
            <a:xfrm>
              <a:off x="7311" y="1726"/>
              <a:ext cx="110" cy="122"/>
            </a:xfrm>
            <a:custGeom>
              <a:avLst/>
              <a:gdLst>
                <a:gd name="T0" fmla="*/ 41 w 70"/>
                <a:gd name="T1" fmla="*/ 0 h 77"/>
                <a:gd name="T2" fmla="*/ 12 w 70"/>
                <a:gd name="T3" fmla="*/ 29 h 77"/>
                <a:gd name="T4" fmla="*/ 12 w 70"/>
                <a:gd name="T5" fmla="*/ 30 h 77"/>
                <a:gd name="T6" fmla="*/ 0 w 70"/>
                <a:gd name="T7" fmla="*/ 46 h 77"/>
                <a:gd name="T8" fmla="*/ 35 w 70"/>
                <a:gd name="T9" fmla="*/ 46 h 77"/>
                <a:gd name="T10" fmla="*/ 24 w 70"/>
                <a:gd name="T11" fmla="*/ 30 h 77"/>
                <a:gd name="T12" fmla="*/ 24 w 70"/>
                <a:gd name="T13" fmla="*/ 29 h 77"/>
                <a:gd name="T14" fmla="*/ 41 w 70"/>
                <a:gd name="T15" fmla="*/ 11 h 77"/>
                <a:gd name="T16" fmla="*/ 59 w 70"/>
                <a:gd name="T17" fmla="*/ 29 h 77"/>
                <a:gd name="T18" fmla="*/ 59 w 70"/>
                <a:gd name="T19" fmla="*/ 77 h 77"/>
                <a:gd name="T20" fmla="*/ 70 w 70"/>
                <a:gd name="T21" fmla="*/ 77 h 77"/>
                <a:gd name="T22" fmla="*/ 70 w 70"/>
                <a:gd name="T23" fmla="*/ 29 h 77"/>
                <a:gd name="T24" fmla="*/ 41 w 70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77">
                  <a:moveTo>
                    <a:pt x="41" y="0"/>
                  </a:moveTo>
                  <a:cubicBezTo>
                    <a:pt x="25" y="0"/>
                    <a:pt x="12" y="13"/>
                    <a:pt x="12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5" y="32"/>
                    <a:pt x="0" y="38"/>
                    <a:pt x="0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38"/>
                    <a:pt x="30" y="32"/>
                    <a:pt x="24" y="30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19"/>
                    <a:pt x="32" y="11"/>
                    <a:pt x="41" y="11"/>
                  </a:cubicBezTo>
                  <a:cubicBezTo>
                    <a:pt x="51" y="11"/>
                    <a:pt x="59" y="19"/>
                    <a:pt x="59" y="29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13"/>
                    <a:pt x="57" y="0"/>
                    <a:pt x="41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235"/>
            <p:cNvSpPr>
              <a:spLocks noChangeArrowheads="1"/>
            </p:cNvSpPr>
            <p:nvPr/>
          </p:nvSpPr>
          <p:spPr bwMode="auto">
            <a:xfrm>
              <a:off x="7200" y="1848"/>
              <a:ext cx="240" cy="1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36"/>
            <p:cNvSpPr/>
            <p:nvPr/>
          </p:nvSpPr>
          <p:spPr bwMode="auto">
            <a:xfrm>
              <a:off x="6485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37"/>
            <p:cNvSpPr/>
            <p:nvPr/>
          </p:nvSpPr>
          <p:spPr bwMode="auto">
            <a:xfrm>
              <a:off x="6568" y="1760"/>
              <a:ext cx="322" cy="285"/>
            </a:xfrm>
            <a:custGeom>
              <a:avLst/>
              <a:gdLst>
                <a:gd name="T0" fmla="*/ 204 w 204"/>
                <a:gd name="T1" fmla="*/ 140 h 180"/>
                <a:gd name="T2" fmla="*/ 204 w 204"/>
                <a:gd name="T3" fmla="*/ 81 h 180"/>
                <a:gd name="T4" fmla="*/ 123 w 204"/>
                <a:gd name="T5" fmla="*/ 0 h 180"/>
                <a:gd name="T6" fmla="*/ 88 w 204"/>
                <a:gd name="T7" fmla="*/ 25 h 180"/>
                <a:gd name="T8" fmla="*/ 71 w 204"/>
                <a:gd name="T9" fmla="*/ 8 h 180"/>
                <a:gd name="T10" fmla="*/ 29 w 204"/>
                <a:gd name="T11" fmla="*/ 50 h 180"/>
                <a:gd name="T12" fmla="*/ 39 w 204"/>
                <a:gd name="T13" fmla="*/ 60 h 180"/>
                <a:gd name="T14" fmla="*/ 29 w 204"/>
                <a:gd name="T15" fmla="*/ 67 h 180"/>
                <a:gd name="T16" fmla="*/ 10 w 204"/>
                <a:gd name="T17" fmla="*/ 65 h 180"/>
                <a:gd name="T18" fmla="*/ 0 w 204"/>
                <a:gd name="T19" fmla="*/ 114 h 180"/>
                <a:gd name="T20" fmla="*/ 67 w 204"/>
                <a:gd name="T21" fmla="*/ 180 h 180"/>
                <a:gd name="T22" fmla="*/ 164 w 204"/>
                <a:gd name="T23" fmla="*/ 180 h 180"/>
                <a:gd name="T24" fmla="*/ 204 w 204"/>
                <a:gd name="T25" fmla="*/ 14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4" h="180">
                  <a:moveTo>
                    <a:pt x="204" y="140"/>
                  </a:moveTo>
                  <a:cubicBezTo>
                    <a:pt x="204" y="81"/>
                    <a:pt x="204" y="81"/>
                    <a:pt x="204" y="8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164" y="180"/>
                    <a:pt x="164" y="180"/>
                    <a:pt x="164" y="180"/>
                  </a:cubicBezTo>
                  <a:cubicBezTo>
                    <a:pt x="186" y="180"/>
                    <a:pt x="204" y="162"/>
                    <a:pt x="204" y="140"/>
                  </a:cubicBez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38"/>
            <p:cNvSpPr/>
            <p:nvPr/>
          </p:nvSpPr>
          <p:spPr bwMode="auto">
            <a:xfrm>
              <a:off x="6613" y="1760"/>
              <a:ext cx="149" cy="87"/>
            </a:xfrm>
            <a:custGeom>
              <a:avLst/>
              <a:gdLst>
                <a:gd name="T0" fmla="*/ 38 w 149"/>
                <a:gd name="T1" fmla="*/ 87 h 87"/>
                <a:gd name="T2" fmla="*/ 111 w 149"/>
                <a:gd name="T3" fmla="*/ 87 h 87"/>
                <a:gd name="T4" fmla="*/ 111 w 149"/>
                <a:gd name="T5" fmla="*/ 79 h 87"/>
                <a:gd name="T6" fmla="*/ 149 w 149"/>
                <a:gd name="T7" fmla="*/ 79 h 87"/>
                <a:gd name="T8" fmla="*/ 149 w 149"/>
                <a:gd name="T9" fmla="*/ 0 h 87"/>
                <a:gd name="T10" fmla="*/ 0 w 149"/>
                <a:gd name="T11" fmla="*/ 0 h 87"/>
                <a:gd name="T12" fmla="*/ 0 w 149"/>
                <a:gd name="T13" fmla="*/ 79 h 87"/>
                <a:gd name="T14" fmla="*/ 38 w 149"/>
                <a:gd name="T15" fmla="*/ 79 h 87"/>
                <a:gd name="T16" fmla="*/ 38 w 149"/>
                <a:gd name="T1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87">
                  <a:moveTo>
                    <a:pt x="38" y="87"/>
                  </a:moveTo>
                  <a:lnTo>
                    <a:pt x="111" y="87"/>
                  </a:lnTo>
                  <a:lnTo>
                    <a:pt x="111" y="79"/>
                  </a:lnTo>
                  <a:lnTo>
                    <a:pt x="149" y="79"/>
                  </a:lnTo>
                  <a:lnTo>
                    <a:pt x="149" y="0"/>
                  </a:lnTo>
                  <a:lnTo>
                    <a:pt x="0" y="0"/>
                  </a:lnTo>
                  <a:lnTo>
                    <a:pt x="0" y="79"/>
                  </a:lnTo>
                  <a:lnTo>
                    <a:pt x="38" y="79"/>
                  </a:lnTo>
                  <a:lnTo>
                    <a:pt x="38" y="8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39"/>
            <p:cNvSpPr/>
            <p:nvPr/>
          </p:nvSpPr>
          <p:spPr bwMode="auto">
            <a:xfrm>
              <a:off x="6587" y="1866"/>
              <a:ext cx="202" cy="55"/>
            </a:xfrm>
            <a:custGeom>
              <a:avLst/>
              <a:gdLst>
                <a:gd name="T0" fmla="*/ 202 w 202"/>
                <a:gd name="T1" fmla="*/ 55 h 55"/>
                <a:gd name="T2" fmla="*/ 202 w 202"/>
                <a:gd name="T3" fmla="*/ 36 h 55"/>
                <a:gd name="T4" fmla="*/ 110 w 202"/>
                <a:gd name="T5" fmla="*/ 36 h 55"/>
                <a:gd name="T6" fmla="*/ 110 w 202"/>
                <a:gd name="T7" fmla="*/ 0 h 55"/>
                <a:gd name="T8" fmla="*/ 91 w 202"/>
                <a:gd name="T9" fmla="*/ 0 h 55"/>
                <a:gd name="T10" fmla="*/ 91 w 202"/>
                <a:gd name="T11" fmla="*/ 36 h 55"/>
                <a:gd name="T12" fmla="*/ 0 w 202"/>
                <a:gd name="T13" fmla="*/ 36 h 55"/>
                <a:gd name="T14" fmla="*/ 0 w 202"/>
                <a:gd name="T15" fmla="*/ 55 h 55"/>
                <a:gd name="T16" fmla="*/ 202 w 202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55">
                  <a:moveTo>
                    <a:pt x="202" y="55"/>
                  </a:moveTo>
                  <a:lnTo>
                    <a:pt x="202" y="36"/>
                  </a:lnTo>
                  <a:lnTo>
                    <a:pt x="110" y="36"/>
                  </a:lnTo>
                  <a:lnTo>
                    <a:pt x="110" y="0"/>
                  </a:lnTo>
                  <a:lnTo>
                    <a:pt x="91" y="0"/>
                  </a:lnTo>
                  <a:lnTo>
                    <a:pt x="91" y="36"/>
                  </a:lnTo>
                  <a:lnTo>
                    <a:pt x="0" y="36"/>
                  </a:lnTo>
                  <a:lnTo>
                    <a:pt x="0" y="55"/>
                  </a:lnTo>
                  <a:lnTo>
                    <a:pt x="202" y="55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40"/>
            <p:cNvSpPr/>
            <p:nvPr/>
          </p:nvSpPr>
          <p:spPr bwMode="auto">
            <a:xfrm>
              <a:off x="6568" y="1847"/>
              <a:ext cx="240" cy="93"/>
            </a:xfrm>
            <a:custGeom>
              <a:avLst/>
              <a:gdLst>
                <a:gd name="T0" fmla="*/ 0 w 240"/>
                <a:gd name="T1" fmla="*/ 0 h 93"/>
                <a:gd name="T2" fmla="*/ 0 w 240"/>
                <a:gd name="T3" fmla="*/ 93 h 93"/>
                <a:gd name="T4" fmla="*/ 19 w 240"/>
                <a:gd name="T5" fmla="*/ 93 h 93"/>
                <a:gd name="T6" fmla="*/ 19 w 240"/>
                <a:gd name="T7" fmla="*/ 19 h 93"/>
                <a:gd name="T8" fmla="*/ 221 w 240"/>
                <a:gd name="T9" fmla="*/ 19 h 93"/>
                <a:gd name="T10" fmla="*/ 221 w 240"/>
                <a:gd name="T11" fmla="*/ 93 h 93"/>
                <a:gd name="T12" fmla="*/ 240 w 240"/>
                <a:gd name="T13" fmla="*/ 93 h 93"/>
                <a:gd name="T14" fmla="*/ 240 w 240"/>
                <a:gd name="T15" fmla="*/ 0 h 93"/>
                <a:gd name="T16" fmla="*/ 0 w 240"/>
                <a:gd name="T1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93">
                  <a:moveTo>
                    <a:pt x="0" y="0"/>
                  </a:moveTo>
                  <a:lnTo>
                    <a:pt x="0" y="93"/>
                  </a:lnTo>
                  <a:lnTo>
                    <a:pt x="19" y="93"/>
                  </a:lnTo>
                  <a:lnTo>
                    <a:pt x="19" y="19"/>
                  </a:lnTo>
                  <a:lnTo>
                    <a:pt x="221" y="19"/>
                  </a:lnTo>
                  <a:lnTo>
                    <a:pt x="221" y="93"/>
                  </a:lnTo>
                  <a:lnTo>
                    <a:pt x="240" y="93"/>
                  </a:lnTo>
                  <a:lnTo>
                    <a:pt x="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Rectangle 241"/>
            <p:cNvSpPr>
              <a:spLocks noChangeArrowheads="1"/>
            </p:cNvSpPr>
            <p:nvPr/>
          </p:nvSpPr>
          <p:spPr bwMode="auto">
            <a:xfrm>
              <a:off x="6623" y="1771"/>
              <a:ext cx="130" cy="58"/>
            </a:xfrm>
            <a:prstGeom prst="rect">
              <a:avLst/>
            </a:prstGeom>
            <a:solidFill>
              <a:srgbClr val="676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42"/>
            <p:cNvSpPr/>
            <p:nvPr/>
          </p:nvSpPr>
          <p:spPr bwMode="auto">
            <a:xfrm>
              <a:off x="5853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43"/>
            <p:cNvSpPr/>
            <p:nvPr/>
          </p:nvSpPr>
          <p:spPr bwMode="auto">
            <a:xfrm>
              <a:off x="5935" y="1793"/>
              <a:ext cx="323" cy="252"/>
            </a:xfrm>
            <a:custGeom>
              <a:avLst/>
              <a:gdLst>
                <a:gd name="T0" fmla="*/ 7 w 204"/>
                <a:gd name="T1" fmla="*/ 9 h 159"/>
                <a:gd name="T2" fmla="*/ 0 w 204"/>
                <a:gd name="T3" fmla="*/ 81 h 159"/>
                <a:gd name="T4" fmla="*/ 78 w 204"/>
                <a:gd name="T5" fmla="*/ 159 h 159"/>
                <a:gd name="T6" fmla="*/ 164 w 204"/>
                <a:gd name="T7" fmla="*/ 159 h 159"/>
                <a:gd name="T8" fmla="*/ 204 w 204"/>
                <a:gd name="T9" fmla="*/ 119 h 159"/>
                <a:gd name="T10" fmla="*/ 204 w 204"/>
                <a:gd name="T11" fmla="*/ 52 h 159"/>
                <a:gd name="T12" fmla="*/ 152 w 204"/>
                <a:gd name="T13" fmla="*/ 0 h 159"/>
                <a:gd name="T14" fmla="*/ 7 w 204"/>
                <a:gd name="T15" fmla="*/ 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159">
                  <a:moveTo>
                    <a:pt x="7" y="9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78" y="159"/>
                    <a:pt x="78" y="159"/>
                    <a:pt x="78" y="159"/>
                  </a:cubicBezTo>
                  <a:cubicBezTo>
                    <a:pt x="164" y="159"/>
                    <a:pt x="164" y="159"/>
                    <a:pt x="164" y="159"/>
                  </a:cubicBezTo>
                  <a:cubicBezTo>
                    <a:pt x="186" y="159"/>
                    <a:pt x="204" y="141"/>
                    <a:pt x="204" y="119"/>
                  </a:cubicBezTo>
                  <a:cubicBezTo>
                    <a:pt x="204" y="52"/>
                    <a:pt x="204" y="52"/>
                    <a:pt x="204" y="52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7" y="9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Rectangle 244"/>
            <p:cNvSpPr>
              <a:spLocks noChangeArrowheads="1"/>
            </p:cNvSpPr>
            <p:nvPr/>
          </p:nvSpPr>
          <p:spPr bwMode="auto">
            <a:xfrm>
              <a:off x="6073" y="1810"/>
              <a:ext cx="83" cy="11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Rectangle 245"/>
            <p:cNvSpPr>
              <a:spLocks noChangeArrowheads="1"/>
            </p:cNvSpPr>
            <p:nvPr/>
          </p:nvSpPr>
          <p:spPr bwMode="auto">
            <a:xfrm>
              <a:off x="6101" y="1834"/>
              <a:ext cx="27" cy="10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Rectangle 246"/>
            <p:cNvSpPr>
              <a:spLocks noChangeArrowheads="1"/>
            </p:cNvSpPr>
            <p:nvPr/>
          </p:nvSpPr>
          <p:spPr bwMode="auto">
            <a:xfrm>
              <a:off x="6101" y="1893"/>
              <a:ext cx="27" cy="9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47"/>
            <p:cNvSpPr/>
            <p:nvPr/>
          </p:nvSpPr>
          <p:spPr bwMode="auto">
            <a:xfrm>
              <a:off x="5935" y="1793"/>
              <a:ext cx="240" cy="128"/>
            </a:xfrm>
            <a:custGeom>
              <a:avLst/>
              <a:gdLst>
                <a:gd name="T0" fmla="*/ 221 w 240"/>
                <a:gd name="T1" fmla="*/ 0 h 128"/>
                <a:gd name="T2" fmla="*/ 19 w 240"/>
                <a:gd name="T3" fmla="*/ 0 h 128"/>
                <a:gd name="T4" fmla="*/ 0 w 240"/>
                <a:gd name="T5" fmla="*/ 0 h 128"/>
                <a:gd name="T6" fmla="*/ 0 w 240"/>
                <a:gd name="T7" fmla="*/ 17 h 128"/>
                <a:gd name="T8" fmla="*/ 0 w 240"/>
                <a:gd name="T9" fmla="*/ 128 h 128"/>
                <a:gd name="T10" fmla="*/ 19 w 240"/>
                <a:gd name="T11" fmla="*/ 128 h 128"/>
                <a:gd name="T12" fmla="*/ 19 w 240"/>
                <a:gd name="T13" fmla="*/ 17 h 128"/>
                <a:gd name="T14" fmla="*/ 221 w 240"/>
                <a:gd name="T15" fmla="*/ 17 h 128"/>
                <a:gd name="T16" fmla="*/ 221 w 240"/>
                <a:gd name="T17" fmla="*/ 68 h 128"/>
                <a:gd name="T18" fmla="*/ 138 w 240"/>
                <a:gd name="T19" fmla="*/ 68 h 128"/>
                <a:gd name="T20" fmla="*/ 138 w 240"/>
                <a:gd name="T21" fmla="*/ 79 h 128"/>
                <a:gd name="T22" fmla="*/ 221 w 240"/>
                <a:gd name="T23" fmla="*/ 79 h 128"/>
                <a:gd name="T24" fmla="*/ 221 w 240"/>
                <a:gd name="T25" fmla="*/ 128 h 128"/>
                <a:gd name="T26" fmla="*/ 240 w 240"/>
                <a:gd name="T27" fmla="*/ 128 h 128"/>
                <a:gd name="T28" fmla="*/ 240 w 240"/>
                <a:gd name="T29" fmla="*/ 17 h 128"/>
                <a:gd name="T30" fmla="*/ 240 w 240"/>
                <a:gd name="T31" fmla="*/ 0 h 128"/>
                <a:gd name="T32" fmla="*/ 221 w 240"/>
                <a:gd name="T3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0" h="128">
                  <a:moveTo>
                    <a:pt x="221" y="0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17"/>
                  </a:lnTo>
                  <a:lnTo>
                    <a:pt x="0" y="128"/>
                  </a:lnTo>
                  <a:lnTo>
                    <a:pt x="19" y="128"/>
                  </a:lnTo>
                  <a:lnTo>
                    <a:pt x="19" y="17"/>
                  </a:lnTo>
                  <a:lnTo>
                    <a:pt x="221" y="17"/>
                  </a:lnTo>
                  <a:lnTo>
                    <a:pt x="221" y="68"/>
                  </a:lnTo>
                  <a:lnTo>
                    <a:pt x="138" y="68"/>
                  </a:lnTo>
                  <a:lnTo>
                    <a:pt x="138" y="79"/>
                  </a:lnTo>
                  <a:lnTo>
                    <a:pt x="221" y="79"/>
                  </a:lnTo>
                  <a:lnTo>
                    <a:pt x="221" y="128"/>
                  </a:lnTo>
                  <a:lnTo>
                    <a:pt x="240" y="128"/>
                  </a:lnTo>
                  <a:lnTo>
                    <a:pt x="240" y="17"/>
                  </a:lnTo>
                  <a:lnTo>
                    <a:pt x="240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48"/>
            <p:cNvSpPr/>
            <p:nvPr/>
          </p:nvSpPr>
          <p:spPr bwMode="auto">
            <a:xfrm>
              <a:off x="5220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49"/>
            <p:cNvSpPr/>
            <p:nvPr/>
          </p:nvSpPr>
          <p:spPr bwMode="auto">
            <a:xfrm>
              <a:off x="5344" y="1730"/>
              <a:ext cx="281" cy="315"/>
            </a:xfrm>
            <a:custGeom>
              <a:avLst/>
              <a:gdLst>
                <a:gd name="T0" fmla="*/ 0 w 178"/>
                <a:gd name="T1" fmla="*/ 152 h 199"/>
                <a:gd name="T2" fmla="*/ 47 w 178"/>
                <a:gd name="T3" fmla="*/ 199 h 199"/>
                <a:gd name="T4" fmla="*/ 138 w 178"/>
                <a:gd name="T5" fmla="*/ 199 h 199"/>
                <a:gd name="T6" fmla="*/ 178 w 178"/>
                <a:gd name="T7" fmla="*/ 159 h 199"/>
                <a:gd name="T8" fmla="*/ 178 w 178"/>
                <a:gd name="T9" fmla="*/ 78 h 199"/>
                <a:gd name="T10" fmla="*/ 100 w 178"/>
                <a:gd name="T11" fmla="*/ 0 h 199"/>
                <a:gd name="T12" fmla="*/ 0 w 178"/>
                <a:gd name="T13" fmla="*/ 15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8" h="199">
                  <a:moveTo>
                    <a:pt x="0" y="152"/>
                  </a:moveTo>
                  <a:cubicBezTo>
                    <a:pt x="47" y="199"/>
                    <a:pt x="47" y="199"/>
                    <a:pt x="47" y="199"/>
                  </a:cubicBezTo>
                  <a:cubicBezTo>
                    <a:pt x="138" y="199"/>
                    <a:pt x="138" y="199"/>
                    <a:pt x="138" y="199"/>
                  </a:cubicBezTo>
                  <a:cubicBezTo>
                    <a:pt x="160" y="199"/>
                    <a:pt x="178" y="181"/>
                    <a:pt x="178" y="159"/>
                  </a:cubicBezTo>
                  <a:cubicBezTo>
                    <a:pt x="178" y="78"/>
                    <a:pt x="178" y="78"/>
                    <a:pt x="178" y="78"/>
                  </a:cubicBezTo>
                  <a:cubicBezTo>
                    <a:pt x="100" y="0"/>
                    <a:pt x="100" y="0"/>
                    <a:pt x="100" y="0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Rectangle 250"/>
            <p:cNvSpPr>
              <a:spLocks noChangeArrowheads="1"/>
            </p:cNvSpPr>
            <p:nvPr/>
          </p:nvSpPr>
          <p:spPr bwMode="auto">
            <a:xfrm>
              <a:off x="5344" y="1730"/>
              <a:ext cx="158" cy="240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Rectangle 251"/>
            <p:cNvSpPr>
              <a:spLocks noChangeArrowheads="1"/>
            </p:cNvSpPr>
            <p:nvPr/>
          </p:nvSpPr>
          <p:spPr bwMode="auto">
            <a:xfrm>
              <a:off x="5447" y="1902"/>
              <a:ext cx="11" cy="27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Rectangle 252"/>
            <p:cNvSpPr>
              <a:spLocks noChangeArrowheads="1"/>
            </p:cNvSpPr>
            <p:nvPr/>
          </p:nvSpPr>
          <p:spPr bwMode="auto">
            <a:xfrm>
              <a:off x="5390" y="1902"/>
              <a:ext cx="9" cy="27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Rectangle 253"/>
            <p:cNvSpPr>
              <a:spLocks noChangeArrowheads="1"/>
            </p:cNvSpPr>
            <p:nvPr/>
          </p:nvSpPr>
          <p:spPr bwMode="auto">
            <a:xfrm>
              <a:off x="5344" y="1785"/>
              <a:ext cx="158" cy="10"/>
            </a:xfrm>
            <a:prstGeom prst="rect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54"/>
            <p:cNvSpPr/>
            <p:nvPr/>
          </p:nvSpPr>
          <p:spPr bwMode="auto">
            <a:xfrm>
              <a:off x="5344" y="1850"/>
              <a:ext cx="158" cy="120"/>
            </a:xfrm>
            <a:custGeom>
              <a:avLst/>
              <a:gdLst>
                <a:gd name="T0" fmla="*/ 0 w 158"/>
                <a:gd name="T1" fmla="*/ 11 h 120"/>
                <a:gd name="T2" fmla="*/ 74 w 158"/>
                <a:gd name="T3" fmla="*/ 11 h 120"/>
                <a:gd name="T4" fmla="*/ 74 w 158"/>
                <a:gd name="T5" fmla="*/ 120 h 120"/>
                <a:gd name="T6" fmla="*/ 84 w 158"/>
                <a:gd name="T7" fmla="*/ 120 h 120"/>
                <a:gd name="T8" fmla="*/ 84 w 158"/>
                <a:gd name="T9" fmla="*/ 11 h 120"/>
                <a:gd name="T10" fmla="*/ 158 w 158"/>
                <a:gd name="T11" fmla="*/ 11 h 120"/>
                <a:gd name="T12" fmla="*/ 158 w 158"/>
                <a:gd name="T13" fmla="*/ 0 h 120"/>
                <a:gd name="T14" fmla="*/ 0 w 158"/>
                <a:gd name="T15" fmla="*/ 0 h 120"/>
                <a:gd name="T16" fmla="*/ 0 w 158"/>
                <a:gd name="T17" fmla="*/ 11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" h="120">
                  <a:moveTo>
                    <a:pt x="0" y="11"/>
                  </a:moveTo>
                  <a:lnTo>
                    <a:pt x="74" y="11"/>
                  </a:lnTo>
                  <a:lnTo>
                    <a:pt x="74" y="120"/>
                  </a:lnTo>
                  <a:lnTo>
                    <a:pt x="84" y="120"/>
                  </a:lnTo>
                  <a:lnTo>
                    <a:pt x="84" y="11"/>
                  </a:lnTo>
                  <a:lnTo>
                    <a:pt x="158" y="11"/>
                  </a:lnTo>
                  <a:lnTo>
                    <a:pt x="158" y="0"/>
                  </a:ln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55"/>
            <p:cNvSpPr/>
            <p:nvPr/>
          </p:nvSpPr>
          <p:spPr bwMode="auto">
            <a:xfrm>
              <a:off x="4588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48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56"/>
            <p:cNvSpPr/>
            <p:nvPr/>
          </p:nvSpPr>
          <p:spPr bwMode="auto">
            <a:xfrm>
              <a:off x="4700" y="1741"/>
              <a:ext cx="293" cy="304"/>
            </a:xfrm>
            <a:custGeom>
              <a:avLst/>
              <a:gdLst>
                <a:gd name="T0" fmla="*/ 0 w 185"/>
                <a:gd name="T1" fmla="*/ 132 h 192"/>
                <a:gd name="T2" fmla="*/ 60 w 185"/>
                <a:gd name="T3" fmla="*/ 192 h 192"/>
                <a:gd name="T4" fmla="*/ 145 w 185"/>
                <a:gd name="T5" fmla="*/ 192 h 192"/>
                <a:gd name="T6" fmla="*/ 185 w 185"/>
                <a:gd name="T7" fmla="*/ 152 h 192"/>
                <a:gd name="T8" fmla="*/ 185 w 185"/>
                <a:gd name="T9" fmla="*/ 98 h 192"/>
                <a:gd name="T10" fmla="*/ 87 w 185"/>
                <a:gd name="T11" fmla="*/ 0 h 192"/>
                <a:gd name="T12" fmla="*/ 0 w 185"/>
                <a:gd name="T13" fmla="*/ 13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5" h="192">
                  <a:moveTo>
                    <a:pt x="0" y="132"/>
                  </a:moveTo>
                  <a:cubicBezTo>
                    <a:pt x="60" y="192"/>
                    <a:pt x="60" y="192"/>
                    <a:pt x="60" y="192"/>
                  </a:cubicBezTo>
                  <a:cubicBezTo>
                    <a:pt x="145" y="192"/>
                    <a:pt x="145" y="192"/>
                    <a:pt x="145" y="192"/>
                  </a:cubicBezTo>
                  <a:cubicBezTo>
                    <a:pt x="167" y="192"/>
                    <a:pt x="185" y="174"/>
                    <a:pt x="185" y="152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0" y="132"/>
                  </a:lnTo>
                  <a:close/>
                </a:path>
              </a:pathLst>
            </a:custGeom>
            <a:solidFill>
              <a:srgbClr val="B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57"/>
            <p:cNvSpPr/>
            <p:nvPr/>
          </p:nvSpPr>
          <p:spPr bwMode="auto">
            <a:xfrm>
              <a:off x="4722" y="1722"/>
              <a:ext cx="136" cy="186"/>
            </a:xfrm>
            <a:custGeom>
              <a:avLst/>
              <a:gdLst>
                <a:gd name="T0" fmla="*/ 43 w 86"/>
                <a:gd name="T1" fmla="*/ 0 h 118"/>
                <a:gd name="T2" fmla="*/ 0 w 86"/>
                <a:gd name="T3" fmla="*/ 43 h 118"/>
                <a:gd name="T4" fmla="*/ 0 w 86"/>
                <a:gd name="T5" fmla="*/ 118 h 118"/>
                <a:gd name="T6" fmla="*/ 86 w 86"/>
                <a:gd name="T7" fmla="*/ 118 h 118"/>
                <a:gd name="T8" fmla="*/ 86 w 86"/>
                <a:gd name="T9" fmla="*/ 43 h 118"/>
                <a:gd name="T10" fmla="*/ 43 w 86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18">
                  <a:moveTo>
                    <a:pt x="43" y="0"/>
                  </a:moveTo>
                  <a:cubicBezTo>
                    <a:pt x="19" y="0"/>
                    <a:pt x="0" y="19"/>
                    <a:pt x="0" y="43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86" y="118"/>
                    <a:pt x="86" y="118"/>
                    <a:pt x="86" y="118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19"/>
                    <a:pt x="67" y="0"/>
                    <a:pt x="4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58"/>
            <p:cNvSpPr/>
            <p:nvPr/>
          </p:nvSpPr>
          <p:spPr bwMode="auto">
            <a:xfrm>
              <a:off x="4700" y="1848"/>
              <a:ext cx="180" cy="114"/>
            </a:xfrm>
            <a:custGeom>
              <a:avLst/>
              <a:gdLst>
                <a:gd name="T0" fmla="*/ 100 w 114"/>
                <a:gd name="T1" fmla="*/ 0 h 72"/>
                <a:gd name="T2" fmla="*/ 86 w 114"/>
                <a:gd name="T3" fmla="*/ 14 h 72"/>
                <a:gd name="T4" fmla="*/ 28 w 114"/>
                <a:gd name="T5" fmla="*/ 14 h 72"/>
                <a:gd name="T6" fmla="*/ 14 w 114"/>
                <a:gd name="T7" fmla="*/ 0 h 72"/>
                <a:gd name="T8" fmla="*/ 0 w 114"/>
                <a:gd name="T9" fmla="*/ 14 h 72"/>
                <a:gd name="T10" fmla="*/ 0 w 114"/>
                <a:gd name="T11" fmla="*/ 14 h 72"/>
                <a:gd name="T12" fmla="*/ 0 w 114"/>
                <a:gd name="T13" fmla="*/ 64 h 72"/>
                <a:gd name="T14" fmla="*/ 14 w 114"/>
                <a:gd name="T15" fmla="*/ 64 h 72"/>
                <a:gd name="T16" fmla="*/ 14 w 114"/>
                <a:gd name="T17" fmla="*/ 72 h 72"/>
                <a:gd name="T18" fmla="*/ 39 w 114"/>
                <a:gd name="T19" fmla="*/ 72 h 72"/>
                <a:gd name="T20" fmla="*/ 39 w 114"/>
                <a:gd name="T21" fmla="*/ 64 h 72"/>
                <a:gd name="T22" fmla="*/ 75 w 114"/>
                <a:gd name="T23" fmla="*/ 64 h 72"/>
                <a:gd name="T24" fmla="*/ 75 w 114"/>
                <a:gd name="T25" fmla="*/ 72 h 72"/>
                <a:gd name="T26" fmla="*/ 100 w 114"/>
                <a:gd name="T27" fmla="*/ 72 h 72"/>
                <a:gd name="T28" fmla="*/ 100 w 114"/>
                <a:gd name="T29" fmla="*/ 64 h 72"/>
                <a:gd name="T30" fmla="*/ 114 w 114"/>
                <a:gd name="T31" fmla="*/ 64 h 72"/>
                <a:gd name="T32" fmla="*/ 114 w 114"/>
                <a:gd name="T33" fmla="*/ 14 h 72"/>
                <a:gd name="T34" fmla="*/ 100 w 114"/>
                <a:gd name="T3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72">
                  <a:moveTo>
                    <a:pt x="100" y="0"/>
                  </a:moveTo>
                  <a:cubicBezTo>
                    <a:pt x="92" y="0"/>
                    <a:pt x="86" y="7"/>
                    <a:pt x="86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7"/>
                    <a:pt x="22" y="0"/>
                    <a:pt x="14" y="0"/>
                  </a:cubicBezTo>
                  <a:cubicBezTo>
                    <a:pt x="6" y="0"/>
                    <a:pt x="0" y="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14" y="64"/>
                    <a:pt x="114" y="64"/>
                    <a:pt x="114" y="64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4" y="7"/>
                    <a:pt x="108" y="0"/>
                    <a:pt x="100" y="0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59"/>
            <p:cNvSpPr/>
            <p:nvPr/>
          </p:nvSpPr>
          <p:spPr bwMode="auto">
            <a:xfrm>
              <a:off x="3955" y="1641"/>
              <a:ext cx="405" cy="405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60"/>
            <p:cNvSpPr/>
            <p:nvPr/>
          </p:nvSpPr>
          <p:spPr bwMode="auto">
            <a:xfrm>
              <a:off x="4038" y="1772"/>
              <a:ext cx="322" cy="273"/>
            </a:xfrm>
            <a:custGeom>
              <a:avLst/>
              <a:gdLst>
                <a:gd name="T0" fmla="*/ 0 w 204"/>
                <a:gd name="T1" fmla="*/ 90 h 172"/>
                <a:gd name="T2" fmla="*/ 83 w 204"/>
                <a:gd name="T3" fmla="*/ 172 h 172"/>
                <a:gd name="T4" fmla="*/ 171 w 204"/>
                <a:gd name="T5" fmla="*/ 172 h 172"/>
                <a:gd name="T6" fmla="*/ 204 w 204"/>
                <a:gd name="T7" fmla="*/ 133 h 172"/>
                <a:gd name="T8" fmla="*/ 204 w 204"/>
                <a:gd name="T9" fmla="*/ 67 h 172"/>
                <a:gd name="T10" fmla="*/ 137 w 204"/>
                <a:gd name="T11" fmla="*/ 0 h 172"/>
                <a:gd name="T12" fmla="*/ 0 w 204"/>
                <a:gd name="T13" fmla="*/ 9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72">
                  <a:moveTo>
                    <a:pt x="0" y="90"/>
                  </a:moveTo>
                  <a:cubicBezTo>
                    <a:pt x="83" y="172"/>
                    <a:pt x="83" y="172"/>
                    <a:pt x="83" y="172"/>
                  </a:cubicBezTo>
                  <a:cubicBezTo>
                    <a:pt x="171" y="172"/>
                    <a:pt x="171" y="172"/>
                    <a:pt x="171" y="172"/>
                  </a:cubicBezTo>
                  <a:cubicBezTo>
                    <a:pt x="190" y="169"/>
                    <a:pt x="204" y="153"/>
                    <a:pt x="204" y="133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137" y="0"/>
                    <a:pt x="137" y="0"/>
                    <a:pt x="137" y="0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61"/>
            <p:cNvSpPr/>
            <p:nvPr/>
          </p:nvSpPr>
          <p:spPr bwMode="auto">
            <a:xfrm>
              <a:off x="4057" y="1766"/>
              <a:ext cx="202" cy="98"/>
            </a:xfrm>
            <a:custGeom>
              <a:avLst/>
              <a:gdLst>
                <a:gd name="T0" fmla="*/ 117 w 128"/>
                <a:gd name="T1" fmla="*/ 0 h 62"/>
                <a:gd name="T2" fmla="*/ 85 w 128"/>
                <a:gd name="T3" fmla="*/ 0 h 62"/>
                <a:gd name="T4" fmla="*/ 67 w 128"/>
                <a:gd name="T5" fmla="*/ 0 h 62"/>
                <a:gd name="T6" fmla="*/ 61 w 128"/>
                <a:gd name="T7" fmla="*/ 0 h 62"/>
                <a:gd name="T8" fmla="*/ 48 w 128"/>
                <a:gd name="T9" fmla="*/ 0 h 62"/>
                <a:gd name="T10" fmla="*/ 11 w 128"/>
                <a:gd name="T11" fmla="*/ 0 h 62"/>
                <a:gd name="T12" fmla="*/ 0 w 128"/>
                <a:gd name="T13" fmla="*/ 12 h 62"/>
                <a:gd name="T14" fmla="*/ 0 w 128"/>
                <a:gd name="T15" fmla="*/ 62 h 62"/>
                <a:gd name="T16" fmla="*/ 128 w 128"/>
                <a:gd name="T17" fmla="*/ 62 h 62"/>
                <a:gd name="T18" fmla="*/ 128 w 128"/>
                <a:gd name="T19" fmla="*/ 12 h 62"/>
                <a:gd name="T20" fmla="*/ 117 w 128"/>
                <a:gd name="T2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62">
                  <a:moveTo>
                    <a:pt x="117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6"/>
                    <a:pt x="123" y="0"/>
                    <a:pt x="117" y="0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62"/>
            <p:cNvSpPr/>
            <p:nvPr/>
          </p:nvSpPr>
          <p:spPr bwMode="auto">
            <a:xfrm>
              <a:off x="4038" y="1840"/>
              <a:ext cx="240" cy="92"/>
            </a:xfrm>
            <a:custGeom>
              <a:avLst/>
              <a:gdLst>
                <a:gd name="T0" fmla="*/ 152 w 152"/>
                <a:gd name="T1" fmla="*/ 12 h 58"/>
                <a:gd name="T2" fmla="*/ 140 w 152"/>
                <a:gd name="T3" fmla="*/ 0 h 58"/>
                <a:gd name="T4" fmla="*/ 129 w 152"/>
                <a:gd name="T5" fmla="*/ 12 h 58"/>
                <a:gd name="T6" fmla="*/ 23 w 152"/>
                <a:gd name="T7" fmla="*/ 12 h 58"/>
                <a:gd name="T8" fmla="*/ 12 w 152"/>
                <a:gd name="T9" fmla="*/ 0 h 58"/>
                <a:gd name="T10" fmla="*/ 0 w 152"/>
                <a:gd name="T11" fmla="*/ 12 h 58"/>
                <a:gd name="T12" fmla="*/ 0 w 152"/>
                <a:gd name="T13" fmla="*/ 12 h 58"/>
                <a:gd name="T14" fmla="*/ 0 w 152"/>
                <a:gd name="T15" fmla="*/ 47 h 58"/>
                <a:gd name="T16" fmla="*/ 12 w 152"/>
                <a:gd name="T17" fmla="*/ 47 h 58"/>
                <a:gd name="T18" fmla="*/ 12 w 152"/>
                <a:gd name="T19" fmla="*/ 58 h 58"/>
                <a:gd name="T20" fmla="*/ 47 w 152"/>
                <a:gd name="T21" fmla="*/ 58 h 58"/>
                <a:gd name="T22" fmla="*/ 47 w 152"/>
                <a:gd name="T23" fmla="*/ 47 h 58"/>
                <a:gd name="T24" fmla="*/ 105 w 152"/>
                <a:gd name="T25" fmla="*/ 47 h 58"/>
                <a:gd name="T26" fmla="*/ 105 w 152"/>
                <a:gd name="T27" fmla="*/ 58 h 58"/>
                <a:gd name="T28" fmla="*/ 140 w 152"/>
                <a:gd name="T29" fmla="*/ 58 h 58"/>
                <a:gd name="T30" fmla="*/ 140 w 152"/>
                <a:gd name="T31" fmla="*/ 47 h 58"/>
                <a:gd name="T32" fmla="*/ 152 w 152"/>
                <a:gd name="T33" fmla="*/ 47 h 58"/>
                <a:gd name="T34" fmla="*/ 152 w 152"/>
                <a:gd name="T35" fmla="*/ 46 h 58"/>
                <a:gd name="T36" fmla="*/ 152 w 152"/>
                <a:gd name="T37" fmla="*/ 1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2" h="58">
                  <a:moveTo>
                    <a:pt x="152" y="12"/>
                  </a:moveTo>
                  <a:cubicBezTo>
                    <a:pt x="152" y="5"/>
                    <a:pt x="147" y="0"/>
                    <a:pt x="140" y="0"/>
                  </a:cubicBezTo>
                  <a:cubicBezTo>
                    <a:pt x="134" y="0"/>
                    <a:pt x="129" y="5"/>
                    <a:pt x="129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105" y="47"/>
                    <a:pt x="105" y="47"/>
                    <a:pt x="105" y="47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40" y="58"/>
                    <a:pt x="140" y="58"/>
                    <a:pt x="140" y="58"/>
                  </a:cubicBezTo>
                  <a:cubicBezTo>
                    <a:pt x="140" y="47"/>
                    <a:pt x="140" y="47"/>
                    <a:pt x="140" y="47"/>
                  </a:cubicBezTo>
                  <a:cubicBezTo>
                    <a:pt x="152" y="47"/>
                    <a:pt x="152" y="47"/>
                    <a:pt x="152" y="47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2" y="12"/>
                    <a:pt x="152" y="12"/>
                    <a:pt x="152" y="12"/>
                  </a:cubicBez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63"/>
            <p:cNvSpPr/>
            <p:nvPr/>
          </p:nvSpPr>
          <p:spPr bwMode="auto">
            <a:xfrm>
              <a:off x="4153" y="1766"/>
              <a:ext cx="10" cy="93"/>
            </a:xfrm>
            <a:custGeom>
              <a:avLst/>
              <a:gdLst>
                <a:gd name="T0" fmla="*/ 10 w 10"/>
                <a:gd name="T1" fmla="*/ 92 h 93"/>
                <a:gd name="T2" fmla="*/ 10 w 10"/>
                <a:gd name="T3" fmla="*/ 0 h 93"/>
                <a:gd name="T4" fmla="*/ 0 w 10"/>
                <a:gd name="T5" fmla="*/ 0 h 93"/>
                <a:gd name="T6" fmla="*/ 0 w 10"/>
                <a:gd name="T7" fmla="*/ 93 h 93"/>
                <a:gd name="T8" fmla="*/ 10 w 10"/>
                <a:gd name="T9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3">
                  <a:moveTo>
                    <a:pt x="10" y="92"/>
                  </a:moveTo>
                  <a:lnTo>
                    <a:pt x="10" y="0"/>
                  </a:lnTo>
                  <a:lnTo>
                    <a:pt x="0" y="0"/>
                  </a:lnTo>
                  <a:lnTo>
                    <a:pt x="0" y="93"/>
                  </a:lnTo>
                  <a:lnTo>
                    <a:pt x="10" y="92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64"/>
            <p:cNvSpPr/>
            <p:nvPr/>
          </p:nvSpPr>
          <p:spPr bwMode="auto">
            <a:xfrm>
              <a:off x="3323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65"/>
            <p:cNvSpPr/>
            <p:nvPr/>
          </p:nvSpPr>
          <p:spPr bwMode="auto">
            <a:xfrm>
              <a:off x="3405" y="1779"/>
              <a:ext cx="323" cy="266"/>
            </a:xfrm>
            <a:custGeom>
              <a:avLst/>
              <a:gdLst>
                <a:gd name="T0" fmla="*/ 133 w 204"/>
                <a:gd name="T1" fmla="*/ 0 h 168"/>
                <a:gd name="T2" fmla="*/ 0 w 204"/>
                <a:gd name="T3" fmla="*/ 87 h 168"/>
                <a:gd name="T4" fmla="*/ 81 w 204"/>
                <a:gd name="T5" fmla="*/ 168 h 168"/>
                <a:gd name="T6" fmla="*/ 164 w 204"/>
                <a:gd name="T7" fmla="*/ 168 h 168"/>
                <a:gd name="T8" fmla="*/ 204 w 204"/>
                <a:gd name="T9" fmla="*/ 128 h 168"/>
                <a:gd name="T10" fmla="*/ 204 w 204"/>
                <a:gd name="T11" fmla="*/ 71 h 168"/>
                <a:gd name="T12" fmla="*/ 133 w 204"/>
                <a:gd name="T13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68">
                  <a:moveTo>
                    <a:pt x="133" y="0"/>
                  </a:moveTo>
                  <a:cubicBezTo>
                    <a:pt x="0" y="87"/>
                    <a:pt x="0" y="87"/>
                    <a:pt x="0" y="87"/>
                  </a:cubicBezTo>
                  <a:cubicBezTo>
                    <a:pt x="81" y="168"/>
                    <a:pt x="81" y="168"/>
                    <a:pt x="81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86" y="168"/>
                    <a:pt x="204" y="150"/>
                    <a:pt x="204" y="128"/>
                  </a:cubicBezTo>
                  <a:cubicBezTo>
                    <a:pt x="204" y="71"/>
                    <a:pt x="204" y="71"/>
                    <a:pt x="204" y="71"/>
                  </a:cubicBezTo>
                  <a:lnTo>
                    <a:pt x="133" y="0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66"/>
            <p:cNvSpPr/>
            <p:nvPr/>
          </p:nvSpPr>
          <p:spPr bwMode="auto">
            <a:xfrm>
              <a:off x="3405" y="1844"/>
              <a:ext cx="241" cy="72"/>
            </a:xfrm>
            <a:custGeom>
              <a:avLst/>
              <a:gdLst>
                <a:gd name="T0" fmla="*/ 140 w 152"/>
                <a:gd name="T1" fmla="*/ 0 h 46"/>
                <a:gd name="T2" fmla="*/ 12 w 152"/>
                <a:gd name="T3" fmla="*/ 0 h 46"/>
                <a:gd name="T4" fmla="*/ 0 w 152"/>
                <a:gd name="T5" fmla="*/ 11 h 46"/>
                <a:gd name="T6" fmla="*/ 0 w 152"/>
                <a:gd name="T7" fmla="*/ 46 h 46"/>
                <a:gd name="T8" fmla="*/ 152 w 152"/>
                <a:gd name="T9" fmla="*/ 46 h 46"/>
                <a:gd name="T10" fmla="*/ 152 w 152"/>
                <a:gd name="T11" fmla="*/ 11 h 46"/>
                <a:gd name="T12" fmla="*/ 140 w 152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46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5"/>
                    <a:pt x="147" y="0"/>
                    <a:pt x="140" y="0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267"/>
            <p:cNvSpPr>
              <a:spLocks noChangeArrowheads="1"/>
            </p:cNvSpPr>
            <p:nvPr/>
          </p:nvSpPr>
          <p:spPr bwMode="auto">
            <a:xfrm>
              <a:off x="3432" y="1779"/>
              <a:ext cx="184" cy="6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Rectangle 268"/>
            <p:cNvSpPr>
              <a:spLocks noChangeArrowheads="1"/>
            </p:cNvSpPr>
            <p:nvPr/>
          </p:nvSpPr>
          <p:spPr bwMode="auto">
            <a:xfrm>
              <a:off x="3459" y="1806"/>
              <a:ext cx="55" cy="38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269"/>
            <p:cNvSpPr>
              <a:spLocks noChangeArrowheads="1"/>
            </p:cNvSpPr>
            <p:nvPr/>
          </p:nvSpPr>
          <p:spPr bwMode="auto">
            <a:xfrm>
              <a:off x="3533" y="1806"/>
              <a:ext cx="56" cy="38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270"/>
            <p:cNvSpPr>
              <a:spLocks noChangeArrowheads="1"/>
            </p:cNvSpPr>
            <p:nvPr/>
          </p:nvSpPr>
          <p:spPr bwMode="auto">
            <a:xfrm>
              <a:off x="3424" y="1916"/>
              <a:ext cx="56" cy="1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271"/>
            <p:cNvSpPr>
              <a:spLocks noChangeArrowheads="1"/>
            </p:cNvSpPr>
            <p:nvPr/>
          </p:nvSpPr>
          <p:spPr bwMode="auto">
            <a:xfrm>
              <a:off x="3571" y="1916"/>
              <a:ext cx="56" cy="1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72"/>
            <p:cNvSpPr/>
            <p:nvPr/>
          </p:nvSpPr>
          <p:spPr bwMode="auto">
            <a:xfrm>
              <a:off x="2691" y="1639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73"/>
            <p:cNvSpPr/>
            <p:nvPr/>
          </p:nvSpPr>
          <p:spPr bwMode="auto">
            <a:xfrm>
              <a:off x="2781" y="1779"/>
              <a:ext cx="314" cy="266"/>
            </a:xfrm>
            <a:custGeom>
              <a:avLst/>
              <a:gdLst>
                <a:gd name="T0" fmla="*/ 125 w 199"/>
                <a:gd name="T1" fmla="*/ 25 h 168"/>
                <a:gd name="T2" fmla="*/ 100 w 199"/>
                <a:gd name="T3" fmla="*/ 0 h 168"/>
                <a:gd name="T4" fmla="*/ 66 w 199"/>
                <a:gd name="T5" fmla="*/ 34 h 168"/>
                <a:gd name="T6" fmla="*/ 79 w 199"/>
                <a:gd name="T7" fmla="*/ 46 h 168"/>
                <a:gd name="T8" fmla="*/ 0 w 199"/>
                <a:gd name="T9" fmla="*/ 82 h 168"/>
                <a:gd name="T10" fmla="*/ 86 w 199"/>
                <a:gd name="T11" fmla="*/ 168 h 168"/>
                <a:gd name="T12" fmla="*/ 159 w 199"/>
                <a:gd name="T13" fmla="*/ 168 h 168"/>
                <a:gd name="T14" fmla="*/ 199 w 199"/>
                <a:gd name="T15" fmla="*/ 128 h 168"/>
                <a:gd name="T16" fmla="*/ 199 w 199"/>
                <a:gd name="T17" fmla="*/ 94 h 168"/>
                <a:gd name="T18" fmla="*/ 128 w 199"/>
                <a:gd name="T19" fmla="*/ 23 h 168"/>
                <a:gd name="T20" fmla="*/ 125 w 199"/>
                <a:gd name="T21" fmla="*/ 2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9" h="168">
                  <a:moveTo>
                    <a:pt x="125" y="25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159" y="168"/>
                    <a:pt x="159" y="168"/>
                    <a:pt x="159" y="168"/>
                  </a:cubicBezTo>
                  <a:cubicBezTo>
                    <a:pt x="181" y="168"/>
                    <a:pt x="199" y="150"/>
                    <a:pt x="199" y="128"/>
                  </a:cubicBezTo>
                  <a:cubicBezTo>
                    <a:pt x="199" y="94"/>
                    <a:pt x="199" y="94"/>
                    <a:pt x="199" y="94"/>
                  </a:cubicBezTo>
                  <a:cubicBezTo>
                    <a:pt x="128" y="23"/>
                    <a:pt x="128" y="23"/>
                    <a:pt x="128" y="23"/>
                  </a:cubicBezTo>
                  <a:lnTo>
                    <a:pt x="125" y="25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274"/>
            <p:cNvSpPr>
              <a:spLocks noChangeArrowheads="1"/>
            </p:cNvSpPr>
            <p:nvPr/>
          </p:nvSpPr>
          <p:spPr bwMode="auto">
            <a:xfrm>
              <a:off x="2781" y="1779"/>
              <a:ext cx="158" cy="101"/>
            </a:xfrm>
            <a:prstGeom prst="rect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75"/>
            <p:cNvSpPr/>
            <p:nvPr/>
          </p:nvSpPr>
          <p:spPr bwMode="auto">
            <a:xfrm>
              <a:off x="2781" y="1815"/>
              <a:ext cx="240" cy="93"/>
            </a:xfrm>
            <a:custGeom>
              <a:avLst/>
              <a:gdLst>
                <a:gd name="T0" fmla="*/ 221 w 240"/>
                <a:gd name="T1" fmla="*/ 38 h 93"/>
                <a:gd name="T2" fmla="*/ 221 w 240"/>
                <a:gd name="T3" fmla="*/ 38 h 93"/>
                <a:gd name="T4" fmla="*/ 202 w 240"/>
                <a:gd name="T5" fmla="*/ 0 h 93"/>
                <a:gd name="T6" fmla="*/ 158 w 240"/>
                <a:gd name="T7" fmla="*/ 0 h 93"/>
                <a:gd name="T8" fmla="*/ 158 w 240"/>
                <a:gd name="T9" fmla="*/ 65 h 93"/>
                <a:gd name="T10" fmla="*/ 0 w 240"/>
                <a:gd name="T11" fmla="*/ 65 h 93"/>
                <a:gd name="T12" fmla="*/ 0 w 240"/>
                <a:gd name="T13" fmla="*/ 93 h 93"/>
                <a:gd name="T14" fmla="*/ 240 w 240"/>
                <a:gd name="T15" fmla="*/ 93 h 93"/>
                <a:gd name="T16" fmla="*/ 240 w 240"/>
                <a:gd name="T17" fmla="*/ 48 h 93"/>
                <a:gd name="T18" fmla="*/ 221 w 240"/>
                <a:gd name="T19" fmla="*/ 3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0" h="93">
                  <a:moveTo>
                    <a:pt x="221" y="38"/>
                  </a:moveTo>
                  <a:lnTo>
                    <a:pt x="221" y="38"/>
                  </a:lnTo>
                  <a:lnTo>
                    <a:pt x="202" y="0"/>
                  </a:lnTo>
                  <a:lnTo>
                    <a:pt x="158" y="0"/>
                  </a:lnTo>
                  <a:lnTo>
                    <a:pt x="158" y="65"/>
                  </a:lnTo>
                  <a:lnTo>
                    <a:pt x="0" y="65"/>
                  </a:lnTo>
                  <a:lnTo>
                    <a:pt x="0" y="93"/>
                  </a:lnTo>
                  <a:lnTo>
                    <a:pt x="240" y="93"/>
                  </a:lnTo>
                  <a:lnTo>
                    <a:pt x="240" y="48"/>
                  </a:lnTo>
                  <a:lnTo>
                    <a:pt x="221" y="38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Oval 276"/>
            <p:cNvSpPr>
              <a:spLocks noChangeArrowheads="1"/>
            </p:cNvSpPr>
            <p:nvPr/>
          </p:nvSpPr>
          <p:spPr bwMode="auto">
            <a:xfrm>
              <a:off x="2793" y="1888"/>
              <a:ext cx="48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Oval 277"/>
            <p:cNvSpPr>
              <a:spLocks noChangeArrowheads="1"/>
            </p:cNvSpPr>
            <p:nvPr/>
          </p:nvSpPr>
          <p:spPr bwMode="auto">
            <a:xfrm>
              <a:off x="2849" y="1888"/>
              <a:ext cx="47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Oval 278"/>
            <p:cNvSpPr>
              <a:spLocks noChangeArrowheads="1"/>
            </p:cNvSpPr>
            <p:nvPr/>
          </p:nvSpPr>
          <p:spPr bwMode="auto">
            <a:xfrm>
              <a:off x="2951" y="1888"/>
              <a:ext cx="48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279"/>
            <p:cNvSpPr/>
            <p:nvPr/>
          </p:nvSpPr>
          <p:spPr bwMode="auto">
            <a:xfrm>
              <a:off x="2058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80"/>
            <p:cNvSpPr/>
            <p:nvPr/>
          </p:nvSpPr>
          <p:spPr bwMode="auto">
            <a:xfrm>
              <a:off x="2140" y="1753"/>
              <a:ext cx="323" cy="292"/>
            </a:xfrm>
            <a:custGeom>
              <a:avLst/>
              <a:gdLst>
                <a:gd name="T0" fmla="*/ 0 w 204"/>
                <a:gd name="T1" fmla="*/ 92 h 184"/>
                <a:gd name="T2" fmla="*/ 92 w 204"/>
                <a:gd name="T3" fmla="*/ 184 h 184"/>
                <a:gd name="T4" fmla="*/ 164 w 204"/>
                <a:gd name="T5" fmla="*/ 184 h 184"/>
                <a:gd name="T6" fmla="*/ 204 w 204"/>
                <a:gd name="T7" fmla="*/ 144 h 184"/>
                <a:gd name="T8" fmla="*/ 204 w 204"/>
                <a:gd name="T9" fmla="*/ 57 h 184"/>
                <a:gd name="T10" fmla="*/ 146 w 204"/>
                <a:gd name="T11" fmla="*/ 0 h 184"/>
                <a:gd name="T12" fmla="*/ 0 w 204"/>
                <a:gd name="T13" fmla="*/ 9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84">
                  <a:moveTo>
                    <a:pt x="0" y="92"/>
                  </a:moveTo>
                  <a:cubicBezTo>
                    <a:pt x="92" y="184"/>
                    <a:pt x="92" y="184"/>
                    <a:pt x="92" y="184"/>
                  </a:cubicBezTo>
                  <a:cubicBezTo>
                    <a:pt x="164" y="184"/>
                    <a:pt x="164" y="184"/>
                    <a:pt x="164" y="184"/>
                  </a:cubicBezTo>
                  <a:cubicBezTo>
                    <a:pt x="186" y="184"/>
                    <a:pt x="204" y="166"/>
                    <a:pt x="204" y="144"/>
                  </a:cubicBezTo>
                  <a:cubicBezTo>
                    <a:pt x="204" y="57"/>
                    <a:pt x="204" y="57"/>
                    <a:pt x="204" y="5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281"/>
            <p:cNvSpPr/>
            <p:nvPr/>
          </p:nvSpPr>
          <p:spPr bwMode="auto">
            <a:xfrm>
              <a:off x="2145" y="1747"/>
              <a:ext cx="171" cy="171"/>
            </a:xfrm>
            <a:custGeom>
              <a:avLst/>
              <a:gdLst>
                <a:gd name="T0" fmla="*/ 134 w 171"/>
                <a:gd name="T1" fmla="*/ 171 h 171"/>
                <a:gd name="T2" fmla="*/ 0 w 171"/>
                <a:gd name="T3" fmla="*/ 135 h 171"/>
                <a:gd name="T4" fmla="*/ 36 w 171"/>
                <a:gd name="T5" fmla="*/ 0 h 171"/>
                <a:gd name="T6" fmla="*/ 171 w 171"/>
                <a:gd name="T7" fmla="*/ 36 h 171"/>
                <a:gd name="T8" fmla="*/ 134 w 171"/>
                <a:gd name="T9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71">
                  <a:moveTo>
                    <a:pt x="134" y="171"/>
                  </a:moveTo>
                  <a:lnTo>
                    <a:pt x="0" y="135"/>
                  </a:lnTo>
                  <a:lnTo>
                    <a:pt x="36" y="0"/>
                  </a:lnTo>
                  <a:lnTo>
                    <a:pt x="171" y="36"/>
                  </a:lnTo>
                  <a:lnTo>
                    <a:pt x="134" y="171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282"/>
            <p:cNvSpPr/>
            <p:nvPr/>
          </p:nvSpPr>
          <p:spPr bwMode="auto">
            <a:xfrm>
              <a:off x="2226" y="1761"/>
              <a:ext cx="36" cy="43"/>
            </a:xfrm>
            <a:custGeom>
              <a:avLst/>
              <a:gdLst>
                <a:gd name="T0" fmla="*/ 27 w 36"/>
                <a:gd name="T1" fmla="*/ 43 h 43"/>
                <a:gd name="T2" fmla="*/ 0 w 36"/>
                <a:gd name="T3" fmla="*/ 35 h 43"/>
                <a:gd name="T4" fmla="*/ 9 w 36"/>
                <a:gd name="T5" fmla="*/ 0 h 43"/>
                <a:gd name="T6" fmla="*/ 36 w 36"/>
                <a:gd name="T7" fmla="*/ 8 h 43"/>
                <a:gd name="T8" fmla="*/ 27 w 36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3">
                  <a:moveTo>
                    <a:pt x="27" y="43"/>
                  </a:moveTo>
                  <a:lnTo>
                    <a:pt x="0" y="35"/>
                  </a:lnTo>
                  <a:lnTo>
                    <a:pt x="9" y="0"/>
                  </a:lnTo>
                  <a:lnTo>
                    <a:pt x="36" y="8"/>
                  </a:lnTo>
                  <a:lnTo>
                    <a:pt x="27" y="43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283"/>
            <p:cNvSpPr/>
            <p:nvPr/>
          </p:nvSpPr>
          <p:spPr bwMode="auto">
            <a:xfrm>
              <a:off x="2249" y="1888"/>
              <a:ext cx="83" cy="84"/>
            </a:xfrm>
            <a:custGeom>
              <a:avLst/>
              <a:gdLst>
                <a:gd name="T0" fmla="*/ 48 w 52"/>
                <a:gd name="T1" fmla="*/ 33 h 53"/>
                <a:gd name="T2" fmla="*/ 20 w 52"/>
                <a:gd name="T3" fmla="*/ 49 h 53"/>
                <a:gd name="T4" fmla="*/ 3 w 52"/>
                <a:gd name="T5" fmla="*/ 20 h 53"/>
                <a:gd name="T6" fmla="*/ 32 w 52"/>
                <a:gd name="T7" fmla="*/ 4 h 53"/>
                <a:gd name="T8" fmla="*/ 48 w 52"/>
                <a:gd name="T9" fmla="*/ 3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3">
                  <a:moveTo>
                    <a:pt x="48" y="33"/>
                  </a:moveTo>
                  <a:cubicBezTo>
                    <a:pt x="45" y="45"/>
                    <a:pt x="32" y="53"/>
                    <a:pt x="20" y="49"/>
                  </a:cubicBezTo>
                  <a:cubicBezTo>
                    <a:pt x="7" y="46"/>
                    <a:pt x="0" y="33"/>
                    <a:pt x="3" y="20"/>
                  </a:cubicBezTo>
                  <a:cubicBezTo>
                    <a:pt x="6" y="8"/>
                    <a:pt x="19" y="0"/>
                    <a:pt x="32" y="4"/>
                  </a:cubicBezTo>
                  <a:cubicBezTo>
                    <a:pt x="44" y="7"/>
                    <a:pt x="52" y="20"/>
                    <a:pt x="48" y="33"/>
                  </a:cubicBez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Oval 284"/>
            <p:cNvSpPr>
              <a:spLocks noChangeArrowheads="1"/>
            </p:cNvSpPr>
            <p:nvPr/>
          </p:nvSpPr>
          <p:spPr bwMode="auto">
            <a:xfrm>
              <a:off x="2276" y="1916"/>
              <a:ext cx="27" cy="27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285"/>
            <p:cNvSpPr/>
            <p:nvPr/>
          </p:nvSpPr>
          <p:spPr bwMode="auto">
            <a:xfrm>
              <a:off x="2286" y="1752"/>
              <a:ext cx="95" cy="144"/>
            </a:xfrm>
            <a:custGeom>
              <a:avLst/>
              <a:gdLst>
                <a:gd name="T0" fmla="*/ 85 w 95"/>
                <a:gd name="T1" fmla="*/ 0 h 144"/>
                <a:gd name="T2" fmla="*/ 30 w 95"/>
                <a:gd name="T3" fmla="*/ 31 h 144"/>
                <a:gd name="T4" fmla="*/ 0 w 95"/>
                <a:gd name="T5" fmla="*/ 141 h 144"/>
                <a:gd name="T6" fmla="*/ 19 w 95"/>
                <a:gd name="T7" fmla="*/ 144 h 144"/>
                <a:gd name="T8" fmla="*/ 46 w 95"/>
                <a:gd name="T9" fmla="*/ 44 h 144"/>
                <a:gd name="T10" fmla="*/ 95 w 95"/>
                <a:gd name="T11" fmla="*/ 16 h 144"/>
                <a:gd name="T12" fmla="*/ 85 w 95"/>
                <a:gd name="T1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144">
                  <a:moveTo>
                    <a:pt x="85" y="0"/>
                  </a:moveTo>
                  <a:lnTo>
                    <a:pt x="30" y="31"/>
                  </a:lnTo>
                  <a:lnTo>
                    <a:pt x="0" y="141"/>
                  </a:lnTo>
                  <a:lnTo>
                    <a:pt x="19" y="144"/>
                  </a:lnTo>
                  <a:lnTo>
                    <a:pt x="46" y="44"/>
                  </a:lnTo>
                  <a:lnTo>
                    <a:pt x="95" y="16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286"/>
            <p:cNvSpPr/>
            <p:nvPr/>
          </p:nvSpPr>
          <p:spPr bwMode="auto">
            <a:xfrm>
              <a:off x="2140" y="1882"/>
              <a:ext cx="117" cy="47"/>
            </a:xfrm>
            <a:custGeom>
              <a:avLst/>
              <a:gdLst>
                <a:gd name="T0" fmla="*/ 0 w 117"/>
                <a:gd name="T1" fmla="*/ 17 h 47"/>
                <a:gd name="T2" fmla="*/ 113 w 117"/>
                <a:gd name="T3" fmla="*/ 47 h 47"/>
                <a:gd name="T4" fmla="*/ 117 w 117"/>
                <a:gd name="T5" fmla="*/ 30 h 47"/>
                <a:gd name="T6" fmla="*/ 5 w 117"/>
                <a:gd name="T7" fmla="*/ 0 h 47"/>
                <a:gd name="T8" fmla="*/ 0 w 117"/>
                <a:gd name="T9" fmla="*/ 1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47">
                  <a:moveTo>
                    <a:pt x="0" y="17"/>
                  </a:moveTo>
                  <a:lnTo>
                    <a:pt x="113" y="47"/>
                  </a:lnTo>
                  <a:lnTo>
                    <a:pt x="117" y="30"/>
                  </a:lnTo>
                  <a:lnTo>
                    <a:pt x="5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287"/>
            <p:cNvSpPr/>
            <p:nvPr/>
          </p:nvSpPr>
          <p:spPr bwMode="auto">
            <a:xfrm>
              <a:off x="1426" y="1639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288"/>
            <p:cNvSpPr/>
            <p:nvPr/>
          </p:nvSpPr>
          <p:spPr bwMode="auto">
            <a:xfrm>
              <a:off x="1508" y="1768"/>
              <a:ext cx="322" cy="277"/>
            </a:xfrm>
            <a:custGeom>
              <a:avLst/>
              <a:gdLst>
                <a:gd name="T0" fmla="*/ 204 w 204"/>
                <a:gd name="T1" fmla="*/ 135 h 175"/>
                <a:gd name="T2" fmla="*/ 204 w 204"/>
                <a:gd name="T3" fmla="*/ 53 h 175"/>
                <a:gd name="T4" fmla="*/ 152 w 204"/>
                <a:gd name="T5" fmla="*/ 0 h 175"/>
                <a:gd name="T6" fmla="*/ 0 w 204"/>
                <a:gd name="T7" fmla="*/ 117 h 175"/>
                <a:gd name="T8" fmla="*/ 58 w 204"/>
                <a:gd name="T9" fmla="*/ 175 h 175"/>
                <a:gd name="T10" fmla="*/ 164 w 204"/>
                <a:gd name="T11" fmla="*/ 175 h 175"/>
                <a:gd name="T12" fmla="*/ 204 w 204"/>
                <a:gd name="T13" fmla="*/ 13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75">
                  <a:moveTo>
                    <a:pt x="204" y="135"/>
                  </a:moveTo>
                  <a:cubicBezTo>
                    <a:pt x="204" y="53"/>
                    <a:pt x="204" y="53"/>
                    <a:pt x="204" y="53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58" y="175"/>
                    <a:pt x="58" y="175"/>
                    <a:pt x="58" y="175"/>
                  </a:cubicBezTo>
                  <a:cubicBezTo>
                    <a:pt x="164" y="175"/>
                    <a:pt x="164" y="175"/>
                    <a:pt x="164" y="175"/>
                  </a:cubicBezTo>
                  <a:cubicBezTo>
                    <a:pt x="186" y="175"/>
                    <a:pt x="204" y="157"/>
                    <a:pt x="204" y="135"/>
                  </a:cubicBez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289"/>
            <p:cNvSpPr/>
            <p:nvPr/>
          </p:nvSpPr>
          <p:spPr bwMode="auto">
            <a:xfrm>
              <a:off x="1508" y="1768"/>
              <a:ext cx="240" cy="185"/>
            </a:xfrm>
            <a:custGeom>
              <a:avLst/>
              <a:gdLst>
                <a:gd name="T0" fmla="*/ 240 w 240"/>
                <a:gd name="T1" fmla="*/ 0 h 185"/>
                <a:gd name="T2" fmla="*/ 0 w 240"/>
                <a:gd name="T3" fmla="*/ 0 h 185"/>
                <a:gd name="T4" fmla="*/ 0 w 240"/>
                <a:gd name="T5" fmla="*/ 0 h 185"/>
                <a:gd name="T6" fmla="*/ 0 w 240"/>
                <a:gd name="T7" fmla="*/ 185 h 185"/>
                <a:gd name="T8" fmla="*/ 240 w 240"/>
                <a:gd name="T9" fmla="*/ 185 h 185"/>
                <a:gd name="T10" fmla="*/ 240 w 240"/>
                <a:gd name="T11" fmla="*/ 0 h 185"/>
                <a:gd name="T12" fmla="*/ 240 w 240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85">
                  <a:moveTo>
                    <a:pt x="24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85"/>
                  </a:lnTo>
                  <a:lnTo>
                    <a:pt x="240" y="185"/>
                  </a:lnTo>
                  <a:lnTo>
                    <a:pt x="240" y="0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290"/>
            <p:cNvSpPr/>
            <p:nvPr/>
          </p:nvSpPr>
          <p:spPr bwMode="auto">
            <a:xfrm>
              <a:off x="1508" y="1731"/>
              <a:ext cx="240" cy="37"/>
            </a:xfrm>
            <a:custGeom>
              <a:avLst/>
              <a:gdLst>
                <a:gd name="T0" fmla="*/ 202 w 240"/>
                <a:gd name="T1" fmla="*/ 0 h 37"/>
                <a:gd name="T2" fmla="*/ 38 w 240"/>
                <a:gd name="T3" fmla="*/ 0 h 37"/>
                <a:gd name="T4" fmla="*/ 0 w 240"/>
                <a:gd name="T5" fmla="*/ 37 h 37"/>
                <a:gd name="T6" fmla="*/ 240 w 240"/>
                <a:gd name="T7" fmla="*/ 37 h 37"/>
                <a:gd name="T8" fmla="*/ 202 w 240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0" h="37">
                  <a:moveTo>
                    <a:pt x="202" y="0"/>
                  </a:moveTo>
                  <a:lnTo>
                    <a:pt x="38" y="0"/>
                  </a:lnTo>
                  <a:lnTo>
                    <a:pt x="0" y="37"/>
                  </a:lnTo>
                  <a:lnTo>
                    <a:pt x="240" y="37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Rectangle 291"/>
            <p:cNvSpPr>
              <a:spLocks noChangeArrowheads="1"/>
            </p:cNvSpPr>
            <p:nvPr/>
          </p:nvSpPr>
          <p:spPr bwMode="auto">
            <a:xfrm>
              <a:off x="1582" y="1768"/>
              <a:ext cx="92" cy="74"/>
            </a:xfrm>
            <a:prstGeom prst="rect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292"/>
            <p:cNvSpPr/>
            <p:nvPr/>
          </p:nvSpPr>
          <p:spPr bwMode="auto">
            <a:xfrm>
              <a:off x="1582" y="1731"/>
              <a:ext cx="92" cy="37"/>
            </a:xfrm>
            <a:custGeom>
              <a:avLst/>
              <a:gdLst>
                <a:gd name="T0" fmla="*/ 36 w 92"/>
                <a:gd name="T1" fmla="*/ 0 h 37"/>
                <a:gd name="T2" fmla="*/ 0 w 92"/>
                <a:gd name="T3" fmla="*/ 37 h 37"/>
                <a:gd name="T4" fmla="*/ 92 w 92"/>
                <a:gd name="T5" fmla="*/ 37 h 37"/>
                <a:gd name="T6" fmla="*/ 55 w 92"/>
                <a:gd name="T7" fmla="*/ 0 h 37"/>
                <a:gd name="T8" fmla="*/ 36 w 92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37">
                  <a:moveTo>
                    <a:pt x="36" y="0"/>
                  </a:moveTo>
                  <a:lnTo>
                    <a:pt x="0" y="37"/>
                  </a:lnTo>
                  <a:lnTo>
                    <a:pt x="92" y="37"/>
                  </a:lnTo>
                  <a:lnTo>
                    <a:pt x="55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293"/>
            <p:cNvSpPr/>
            <p:nvPr/>
          </p:nvSpPr>
          <p:spPr bwMode="auto">
            <a:xfrm>
              <a:off x="793" y="1639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294"/>
            <p:cNvSpPr/>
            <p:nvPr/>
          </p:nvSpPr>
          <p:spPr bwMode="auto">
            <a:xfrm>
              <a:off x="875" y="1722"/>
              <a:ext cx="323" cy="323"/>
            </a:xfrm>
            <a:custGeom>
              <a:avLst/>
              <a:gdLst>
                <a:gd name="T0" fmla="*/ 123 w 204"/>
                <a:gd name="T1" fmla="*/ 0 h 204"/>
                <a:gd name="T2" fmla="*/ 107 w 204"/>
                <a:gd name="T3" fmla="*/ 31 h 204"/>
                <a:gd name="T4" fmla="*/ 76 w 204"/>
                <a:gd name="T5" fmla="*/ 0 h 204"/>
                <a:gd name="T6" fmla="*/ 59 w 204"/>
                <a:gd name="T7" fmla="*/ 30 h 204"/>
                <a:gd name="T8" fmla="*/ 29 w 204"/>
                <a:gd name="T9" fmla="*/ 0 h 204"/>
                <a:gd name="T10" fmla="*/ 12 w 204"/>
                <a:gd name="T11" fmla="*/ 31 h 204"/>
                <a:gd name="T12" fmla="*/ 43 w 204"/>
                <a:gd name="T13" fmla="*/ 59 h 204"/>
                <a:gd name="T14" fmla="*/ 29 w 204"/>
                <a:gd name="T15" fmla="*/ 73 h 204"/>
                <a:gd name="T16" fmla="*/ 11 w 204"/>
                <a:gd name="T17" fmla="*/ 55 h 204"/>
                <a:gd name="T18" fmla="*/ 0 w 204"/>
                <a:gd name="T19" fmla="*/ 65 h 204"/>
                <a:gd name="T20" fmla="*/ 19 w 204"/>
                <a:gd name="T21" fmla="*/ 84 h 204"/>
                <a:gd name="T22" fmla="*/ 14 w 204"/>
                <a:gd name="T23" fmla="*/ 89 h 204"/>
                <a:gd name="T24" fmla="*/ 44 w 204"/>
                <a:gd name="T25" fmla="*/ 119 h 204"/>
                <a:gd name="T26" fmla="*/ 28 w 204"/>
                <a:gd name="T27" fmla="*/ 135 h 204"/>
                <a:gd name="T28" fmla="*/ 11 w 204"/>
                <a:gd name="T29" fmla="*/ 118 h 204"/>
                <a:gd name="T30" fmla="*/ 0 w 204"/>
                <a:gd name="T31" fmla="*/ 129 h 204"/>
                <a:gd name="T32" fmla="*/ 18 w 204"/>
                <a:gd name="T33" fmla="*/ 146 h 204"/>
                <a:gd name="T34" fmla="*/ 12 w 204"/>
                <a:gd name="T35" fmla="*/ 152 h 204"/>
                <a:gd name="T36" fmla="*/ 64 w 204"/>
                <a:gd name="T37" fmla="*/ 204 h 204"/>
                <a:gd name="T38" fmla="*/ 164 w 204"/>
                <a:gd name="T39" fmla="*/ 204 h 204"/>
                <a:gd name="T40" fmla="*/ 204 w 204"/>
                <a:gd name="T41" fmla="*/ 164 h 204"/>
                <a:gd name="T42" fmla="*/ 204 w 204"/>
                <a:gd name="T43" fmla="*/ 82 h 204"/>
                <a:gd name="T44" fmla="*/ 123 w 204"/>
                <a:gd name="T4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4" h="204">
                  <a:moveTo>
                    <a:pt x="123" y="0"/>
                  </a:moveTo>
                  <a:cubicBezTo>
                    <a:pt x="107" y="31"/>
                    <a:pt x="107" y="31"/>
                    <a:pt x="107" y="3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64" y="204"/>
                    <a:pt x="64" y="204"/>
                    <a:pt x="64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86" y="204"/>
                    <a:pt x="204" y="186"/>
                    <a:pt x="204" y="164"/>
                  </a:cubicBezTo>
                  <a:cubicBezTo>
                    <a:pt x="204" y="82"/>
                    <a:pt x="204" y="82"/>
                    <a:pt x="204" y="8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Rectangle 295"/>
            <p:cNvSpPr>
              <a:spLocks noChangeArrowheads="1"/>
            </p:cNvSpPr>
            <p:nvPr/>
          </p:nvSpPr>
          <p:spPr bwMode="auto">
            <a:xfrm>
              <a:off x="875" y="1807"/>
              <a:ext cx="241" cy="18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Rectangle 296"/>
            <p:cNvSpPr>
              <a:spLocks noChangeArrowheads="1"/>
            </p:cNvSpPr>
            <p:nvPr/>
          </p:nvSpPr>
          <p:spPr bwMode="auto">
            <a:xfrm>
              <a:off x="875" y="1907"/>
              <a:ext cx="241" cy="19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297"/>
            <p:cNvSpPr/>
            <p:nvPr/>
          </p:nvSpPr>
          <p:spPr bwMode="auto">
            <a:xfrm>
              <a:off x="969" y="1722"/>
              <a:ext cx="53" cy="240"/>
            </a:xfrm>
            <a:custGeom>
              <a:avLst/>
              <a:gdLst>
                <a:gd name="T0" fmla="*/ 53 w 53"/>
                <a:gd name="T1" fmla="*/ 47 h 240"/>
                <a:gd name="T2" fmla="*/ 53 w 53"/>
                <a:gd name="T3" fmla="*/ 47 h 240"/>
                <a:gd name="T4" fmla="*/ 26 w 53"/>
                <a:gd name="T5" fmla="*/ 0 h 240"/>
                <a:gd name="T6" fmla="*/ 0 w 53"/>
                <a:gd name="T7" fmla="*/ 47 h 240"/>
                <a:gd name="T8" fmla="*/ 0 w 53"/>
                <a:gd name="T9" fmla="*/ 47 h 240"/>
                <a:gd name="T10" fmla="*/ 0 w 53"/>
                <a:gd name="T11" fmla="*/ 240 h 240"/>
                <a:gd name="T12" fmla="*/ 53 w 53"/>
                <a:gd name="T13" fmla="*/ 240 h 240"/>
                <a:gd name="T14" fmla="*/ 53 w 53"/>
                <a:gd name="T15" fmla="*/ 47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240">
                  <a:moveTo>
                    <a:pt x="53" y="47"/>
                  </a:moveTo>
                  <a:lnTo>
                    <a:pt x="53" y="47"/>
                  </a:lnTo>
                  <a:lnTo>
                    <a:pt x="26" y="0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240"/>
                  </a:lnTo>
                  <a:lnTo>
                    <a:pt x="53" y="240"/>
                  </a:lnTo>
                  <a:lnTo>
                    <a:pt x="53" y="4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298"/>
            <p:cNvSpPr/>
            <p:nvPr/>
          </p:nvSpPr>
          <p:spPr bwMode="auto">
            <a:xfrm>
              <a:off x="894" y="1722"/>
              <a:ext cx="56" cy="240"/>
            </a:xfrm>
            <a:custGeom>
              <a:avLst/>
              <a:gdLst>
                <a:gd name="T0" fmla="*/ 56 w 56"/>
                <a:gd name="T1" fmla="*/ 47 h 240"/>
                <a:gd name="T2" fmla="*/ 56 w 56"/>
                <a:gd name="T3" fmla="*/ 47 h 240"/>
                <a:gd name="T4" fmla="*/ 27 w 56"/>
                <a:gd name="T5" fmla="*/ 0 h 240"/>
                <a:gd name="T6" fmla="*/ 0 w 56"/>
                <a:gd name="T7" fmla="*/ 47 h 240"/>
                <a:gd name="T8" fmla="*/ 0 w 56"/>
                <a:gd name="T9" fmla="*/ 47 h 240"/>
                <a:gd name="T10" fmla="*/ 0 w 56"/>
                <a:gd name="T11" fmla="*/ 240 h 240"/>
                <a:gd name="T12" fmla="*/ 56 w 56"/>
                <a:gd name="T13" fmla="*/ 240 h 240"/>
                <a:gd name="T14" fmla="*/ 56 w 56"/>
                <a:gd name="T15" fmla="*/ 47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40">
                  <a:moveTo>
                    <a:pt x="56" y="47"/>
                  </a:moveTo>
                  <a:lnTo>
                    <a:pt x="56" y="47"/>
                  </a:lnTo>
                  <a:lnTo>
                    <a:pt x="27" y="0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240"/>
                  </a:lnTo>
                  <a:lnTo>
                    <a:pt x="56" y="240"/>
                  </a:lnTo>
                  <a:lnTo>
                    <a:pt x="56" y="4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299"/>
            <p:cNvSpPr/>
            <p:nvPr/>
          </p:nvSpPr>
          <p:spPr bwMode="auto">
            <a:xfrm>
              <a:off x="1041" y="1722"/>
              <a:ext cx="56" cy="240"/>
            </a:xfrm>
            <a:custGeom>
              <a:avLst/>
              <a:gdLst>
                <a:gd name="T0" fmla="*/ 56 w 56"/>
                <a:gd name="T1" fmla="*/ 47 h 240"/>
                <a:gd name="T2" fmla="*/ 29 w 56"/>
                <a:gd name="T3" fmla="*/ 0 h 240"/>
                <a:gd name="T4" fmla="*/ 0 w 56"/>
                <a:gd name="T5" fmla="*/ 47 h 240"/>
                <a:gd name="T6" fmla="*/ 0 w 56"/>
                <a:gd name="T7" fmla="*/ 47 h 240"/>
                <a:gd name="T8" fmla="*/ 0 w 56"/>
                <a:gd name="T9" fmla="*/ 240 h 240"/>
                <a:gd name="T10" fmla="*/ 56 w 56"/>
                <a:gd name="T11" fmla="*/ 240 h 240"/>
                <a:gd name="T12" fmla="*/ 56 w 56"/>
                <a:gd name="T13" fmla="*/ 47 h 240"/>
                <a:gd name="T14" fmla="*/ 56 w 56"/>
                <a:gd name="T15" fmla="*/ 47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40">
                  <a:moveTo>
                    <a:pt x="56" y="47"/>
                  </a:moveTo>
                  <a:lnTo>
                    <a:pt x="29" y="0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240"/>
                  </a:lnTo>
                  <a:lnTo>
                    <a:pt x="56" y="240"/>
                  </a:lnTo>
                  <a:lnTo>
                    <a:pt x="56" y="47"/>
                  </a:lnTo>
                  <a:lnTo>
                    <a:pt x="56" y="47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300"/>
            <p:cNvSpPr/>
            <p:nvPr/>
          </p:nvSpPr>
          <p:spPr bwMode="auto">
            <a:xfrm>
              <a:off x="161" y="1639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301"/>
            <p:cNvSpPr/>
            <p:nvPr/>
          </p:nvSpPr>
          <p:spPr bwMode="auto">
            <a:xfrm>
              <a:off x="251" y="1766"/>
              <a:ext cx="314" cy="279"/>
            </a:xfrm>
            <a:custGeom>
              <a:avLst/>
              <a:gdLst>
                <a:gd name="T0" fmla="*/ 129 w 199"/>
                <a:gd name="T1" fmla="*/ 23 h 176"/>
                <a:gd name="T2" fmla="*/ 107 w 199"/>
                <a:gd name="T3" fmla="*/ 1 h 176"/>
                <a:gd name="T4" fmla="*/ 86 w 199"/>
                <a:gd name="T5" fmla="*/ 22 h 176"/>
                <a:gd name="T6" fmla="*/ 69 w 199"/>
                <a:gd name="T7" fmla="*/ 6 h 176"/>
                <a:gd name="T8" fmla="*/ 53 w 199"/>
                <a:gd name="T9" fmla="*/ 22 h 176"/>
                <a:gd name="T10" fmla="*/ 49 w 199"/>
                <a:gd name="T11" fmla="*/ 18 h 176"/>
                <a:gd name="T12" fmla="*/ 45 w 199"/>
                <a:gd name="T13" fmla="*/ 22 h 176"/>
                <a:gd name="T14" fmla="*/ 24 w 199"/>
                <a:gd name="T15" fmla="*/ 0 h 176"/>
                <a:gd name="T16" fmla="*/ 0 w 199"/>
                <a:gd name="T17" fmla="*/ 24 h 176"/>
                <a:gd name="T18" fmla="*/ 42 w 199"/>
                <a:gd name="T19" fmla="*/ 66 h 176"/>
                <a:gd name="T20" fmla="*/ 25 w 199"/>
                <a:gd name="T21" fmla="*/ 83 h 176"/>
                <a:gd name="T22" fmla="*/ 47 w 199"/>
                <a:gd name="T23" fmla="*/ 105 h 176"/>
                <a:gd name="T24" fmla="*/ 24 w 199"/>
                <a:gd name="T25" fmla="*/ 129 h 176"/>
                <a:gd name="T26" fmla="*/ 71 w 199"/>
                <a:gd name="T27" fmla="*/ 176 h 176"/>
                <a:gd name="T28" fmla="*/ 159 w 199"/>
                <a:gd name="T29" fmla="*/ 176 h 176"/>
                <a:gd name="T30" fmla="*/ 199 w 199"/>
                <a:gd name="T31" fmla="*/ 136 h 176"/>
                <a:gd name="T32" fmla="*/ 199 w 199"/>
                <a:gd name="T33" fmla="*/ 48 h 176"/>
                <a:gd name="T34" fmla="*/ 152 w 199"/>
                <a:gd name="T35" fmla="*/ 1 h 176"/>
                <a:gd name="T36" fmla="*/ 129 w 199"/>
                <a:gd name="T37" fmla="*/ 2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9" h="176">
                  <a:moveTo>
                    <a:pt x="129" y="23"/>
                  </a:moveTo>
                  <a:cubicBezTo>
                    <a:pt x="107" y="1"/>
                    <a:pt x="107" y="1"/>
                    <a:pt x="107" y="1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71" y="176"/>
                    <a:pt x="71" y="176"/>
                    <a:pt x="71" y="176"/>
                  </a:cubicBezTo>
                  <a:cubicBezTo>
                    <a:pt x="159" y="176"/>
                    <a:pt x="159" y="176"/>
                    <a:pt x="159" y="176"/>
                  </a:cubicBezTo>
                  <a:cubicBezTo>
                    <a:pt x="181" y="176"/>
                    <a:pt x="199" y="158"/>
                    <a:pt x="199" y="136"/>
                  </a:cubicBezTo>
                  <a:cubicBezTo>
                    <a:pt x="199" y="48"/>
                    <a:pt x="199" y="48"/>
                    <a:pt x="199" y="48"/>
                  </a:cubicBezTo>
                  <a:cubicBezTo>
                    <a:pt x="152" y="1"/>
                    <a:pt x="152" y="1"/>
                    <a:pt x="152" y="1"/>
                  </a:cubicBezTo>
                  <a:lnTo>
                    <a:pt x="129" y="23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302"/>
            <p:cNvSpPr>
              <a:spLocks noChangeArrowheads="1"/>
            </p:cNvSpPr>
            <p:nvPr/>
          </p:nvSpPr>
          <p:spPr bwMode="auto">
            <a:xfrm>
              <a:off x="289" y="1730"/>
              <a:ext cx="36" cy="240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303"/>
            <p:cNvSpPr>
              <a:spLocks noChangeArrowheads="1"/>
            </p:cNvSpPr>
            <p:nvPr/>
          </p:nvSpPr>
          <p:spPr bwMode="auto">
            <a:xfrm>
              <a:off x="251" y="1768"/>
              <a:ext cx="240" cy="36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304"/>
            <p:cNvSpPr/>
            <p:nvPr/>
          </p:nvSpPr>
          <p:spPr bwMode="auto">
            <a:xfrm>
              <a:off x="344" y="1804"/>
              <a:ext cx="128" cy="111"/>
            </a:xfrm>
            <a:custGeom>
              <a:avLst/>
              <a:gdLst>
                <a:gd name="T0" fmla="*/ 109 w 128"/>
                <a:gd name="T1" fmla="*/ 19 h 111"/>
                <a:gd name="T2" fmla="*/ 109 w 128"/>
                <a:gd name="T3" fmla="*/ 0 h 111"/>
                <a:gd name="T4" fmla="*/ 92 w 128"/>
                <a:gd name="T5" fmla="*/ 0 h 111"/>
                <a:gd name="T6" fmla="*/ 92 w 128"/>
                <a:gd name="T7" fmla="*/ 19 h 111"/>
                <a:gd name="T8" fmla="*/ 36 w 128"/>
                <a:gd name="T9" fmla="*/ 19 h 111"/>
                <a:gd name="T10" fmla="*/ 36 w 128"/>
                <a:gd name="T11" fmla="*/ 0 h 111"/>
                <a:gd name="T12" fmla="*/ 17 w 128"/>
                <a:gd name="T13" fmla="*/ 0 h 111"/>
                <a:gd name="T14" fmla="*/ 17 w 128"/>
                <a:gd name="T15" fmla="*/ 19 h 111"/>
                <a:gd name="T16" fmla="*/ 0 w 128"/>
                <a:gd name="T17" fmla="*/ 19 h 111"/>
                <a:gd name="T18" fmla="*/ 0 w 128"/>
                <a:gd name="T19" fmla="*/ 111 h 111"/>
                <a:gd name="T20" fmla="*/ 128 w 128"/>
                <a:gd name="T21" fmla="*/ 111 h 111"/>
                <a:gd name="T22" fmla="*/ 128 w 128"/>
                <a:gd name="T23" fmla="*/ 19 h 111"/>
                <a:gd name="T24" fmla="*/ 109 w 128"/>
                <a:gd name="T25" fmla="*/ 1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11">
                  <a:moveTo>
                    <a:pt x="109" y="19"/>
                  </a:moveTo>
                  <a:lnTo>
                    <a:pt x="109" y="0"/>
                  </a:lnTo>
                  <a:lnTo>
                    <a:pt x="92" y="0"/>
                  </a:lnTo>
                  <a:lnTo>
                    <a:pt x="92" y="19"/>
                  </a:lnTo>
                  <a:lnTo>
                    <a:pt x="36" y="19"/>
                  </a:lnTo>
                  <a:lnTo>
                    <a:pt x="36" y="0"/>
                  </a:lnTo>
                  <a:lnTo>
                    <a:pt x="17" y="0"/>
                  </a:lnTo>
                  <a:lnTo>
                    <a:pt x="17" y="19"/>
                  </a:lnTo>
                  <a:lnTo>
                    <a:pt x="0" y="19"/>
                  </a:lnTo>
                  <a:lnTo>
                    <a:pt x="0" y="111"/>
                  </a:lnTo>
                  <a:lnTo>
                    <a:pt x="128" y="111"/>
                  </a:lnTo>
                  <a:lnTo>
                    <a:pt x="128" y="19"/>
                  </a:lnTo>
                  <a:lnTo>
                    <a:pt x="109" y="19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305"/>
            <p:cNvSpPr/>
            <p:nvPr/>
          </p:nvSpPr>
          <p:spPr bwMode="auto">
            <a:xfrm>
              <a:off x="7118" y="1006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306"/>
            <p:cNvSpPr/>
            <p:nvPr/>
          </p:nvSpPr>
          <p:spPr bwMode="auto">
            <a:xfrm>
              <a:off x="7205" y="1119"/>
              <a:ext cx="318" cy="293"/>
            </a:xfrm>
            <a:custGeom>
              <a:avLst/>
              <a:gdLst>
                <a:gd name="T0" fmla="*/ 0 w 201"/>
                <a:gd name="T1" fmla="*/ 130 h 185"/>
                <a:gd name="T2" fmla="*/ 55 w 201"/>
                <a:gd name="T3" fmla="*/ 185 h 185"/>
                <a:gd name="T4" fmla="*/ 161 w 201"/>
                <a:gd name="T5" fmla="*/ 185 h 185"/>
                <a:gd name="T6" fmla="*/ 201 w 201"/>
                <a:gd name="T7" fmla="*/ 145 h 185"/>
                <a:gd name="T8" fmla="*/ 201 w 201"/>
                <a:gd name="T9" fmla="*/ 71 h 185"/>
                <a:gd name="T10" fmla="*/ 130 w 201"/>
                <a:gd name="T11" fmla="*/ 0 h 185"/>
                <a:gd name="T12" fmla="*/ 0 w 201"/>
                <a:gd name="T13" fmla="*/ 13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85">
                  <a:moveTo>
                    <a:pt x="0" y="130"/>
                  </a:moveTo>
                  <a:cubicBezTo>
                    <a:pt x="55" y="185"/>
                    <a:pt x="55" y="185"/>
                    <a:pt x="55" y="185"/>
                  </a:cubicBezTo>
                  <a:cubicBezTo>
                    <a:pt x="161" y="185"/>
                    <a:pt x="161" y="185"/>
                    <a:pt x="161" y="185"/>
                  </a:cubicBezTo>
                  <a:cubicBezTo>
                    <a:pt x="183" y="185"/>
                    <a:pt x="201" y="167"/>
                    <a:pt x="201" y="145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30" y="0"/>
                    <a:pt x="130" y="0"/>
                    <a:pt x="130" y="0"/>
                  </a:cubicBezTo>
                  <a:lnTo>
                    <a:pt x="0" y="13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307"/>
            <p:cNvSpPr/>
            <p:nvPr/>
          </p:nvSpPr>
          <p:spPr bwMode="auto">
            <a:xfrm>
              <a:off x="7255" y="1106"/>
              <a:ext cx="168" cy="168"/>
            </a:xfrm>
            <a:custGeom>
              <a:avLst/>
              <a:gdLst>
                <a:gd name="T0" fmla="*/ 87 w 106"/>
                <a:gd name="T1" fmla="*/ 88 h 106"/>
                <a:gd name="T2" fmla="*/ 19 w 106"/>
                <a:gd name="T3" fmla="*/ 88 h 106"/>
                <a:gd name="T4" fmla="*/ 19 w 106"/>
                <a:gd name="T5" fmla="*/ 19 h 106"/>
                <a:gd name="T6" fmla="*/ 87 w 106"/>
                <a:gd name="T7" fmla="*/ 19 h 106"/>
                <a:gd name="T8" fmla="*/ 87 w 106"/>
                <a:gd name="T9" fmla="*/ 8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06">
                  <a:moveTo>
                    <a:pt x="87" y="88"/>
                  </a:moveTo>
                  <a:cubicBezTo>
                    <a:pt x="68" y="106"/>
                    <a:pt x="38" y="106"/>
                    <a:pt x="19" y="88"/>
                  </a:cubicBezTo>
                  <a:cubicBezTo>
                    <a:pt x="0" y="69"/>
                    <a:pt x="0" y="38"/>
                    <a:pt x="19" y="19"/>
                  </a:cubicBezTo>
                  <a:cubicBezTo>
                    <a:pt x="38" y="0"/>
                    <a:pt x="68" y="0"/>
                    <a:pt x="87" y="19"/>
                  </a:cubicBezTo>
                  <a:cubicBezTo>
                    <a:pt x="106" y="38"/>
                    <a:pt x="106" y="69"/>
                    <a:pt x="87" y="88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308"/>
            <p:cNvSpPr/>
            <p:nvPr/>
          </p:nvSpPr>
          <p:spPr bwMode="auto">
            <a:xfrm>
              <a:off x="7200" y="1249"/>
              <a:ext cx="81" cy="80"/>
            </a:xfrm>
            <a:custGeom>
              <a:avLst/>
              <a:gdLst>
                <a:gd name="T0" fmla="*/ 39 w 51"/>
                <a:gd name="T1" fmla="*/ 0 h 51"/>
                <a:gd name="T2" fmla="*/ 3 w 51"/>
                <a:gd name="T3" fmla="*/ 36 h 51"/>
                <a:gd name="T4" fmla="*/ 3 w 51"/>
                <a:gd name="T5" fmla="*/ 36 h 51"/>
                <a:gd name="T6" fmla="*/ 0 w 51"/>
                <a:gd name="T7" fmla="*/ 42 h 51"/>
                <a:gd name="T8" fmla="*/ 9 w 51"/>
                <a:gd name="T9" fmla="*/ 51 h 51"/>
                <a:gd name="T10" fmla="*/ 15 w 51"/>
                <a:gd name="T11" fmla="*/ 48 h 51"/>
                <a:gd name="T12" fmla="*/ 51 w 51"/>
                <a:gd name="T13" fmla="*/ 12 h 51"/>
                <a:gd name="T14" fmla="*/ 39 w 51"/>
                <a:gd name="T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51">
                  <a:moveTo>
                    <a:pt x="39" y="0"/>
                  </a:move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1" y="38"/>
                    <a:pt x="0" y="40"/>
                    <a:pt x="0" y="42"/>
                  </a:cubicBezTo>
                  <a:cubicBezTo>
                    <a:pt x="0" y="47"/>
                    <a:pt x="4" y="51"/>
                    <a:pt x="9" y="51"/>
                  </a:cubicBezTo>
                  <a:cubicBezTo>
                    <a:pt x="11" y="51"/>
                    <a:pt x="13" y="50"/>
                    <a:pt x="15" y="48"/>
                  </a:cubicBezTo>
                  <a:cubicBezTo>
                    <a:pt x="51" y="12"/>
                    <a:pt x="51" y="12"/>
                    <a:pt x="51" y="12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09"/>
            <p:cNvSpPr/>
            <p:nvPr/>
          </p:nvSpPr>
          <p:spPr bwMode="auto">
            <a:xfrm>
              <a:off x="7276" y="1127"/>
              <a:ext cx="126" cy="126"/>
            </a:xfrm>
            <a:custGeom>
              <a:avLst/>
              <a:gdLst>
                <a:gd name="T0" fmla="*/ 77 w 80"/>
                <a:gd name="T1" fmla="*/ 25 h 80"/>
                <a:gd name="T2" fmla="*/ 68 w 80"/>
                <a:gd name="T3" fmla="*/ 12 h 80"/>
                <a:gd name="T4" fmla="*/ 55 w 80"/>
                <a:gd name="T5" fmla="*/ 4 h 80"/>
                <a:gd name="T6" fmla="*/ 40 w 80"/>
                <a:gd name="T7" fmla="*/ 0 h 80"/>
                <a:gd name="T8" fmla="*/ 24 w 80"/>
                <a:gd name="T9" fmla="*/ 4 h 80"/>
                <a:gd name="T10" fmla="*/ 12 w 80"/>
                <a:gd name="T11" fmla="*/ 12 h 80"/>
                <a:gd name="T12" fmla="*/ 3 w 80"/>
                <a:gd name="T13" fmla="*/ 25 h 80"/>
                <a:gd name="T14" fmla="*/ 0 w 80"/>
                <a:gd name="T15" fmla="*/ 40 h 80"/>
                <a:gd name="T16" fmla="*/ 3 w 80"/>
                <a:gd name="T17" fmla="*/ 56 h 80"/>
                <a:gd name="T18" fmla="*/ 12 w 80"/>
                <a:gd name="T19" fmla="*/ 69 h 80"/>
                <a:gd name="T20" fmla="*/ 24 w 80"/>
                <a:gd name="T21" fmla="*/ 77 h 80"/>
                <a:gd name="T22" fmla="*/ 40 w 80"/>
                <a:gd name="T23" fmla="*/ 80 h 80"/>
                <a:gd name="T24" fmla="*/ 55 w 80"/>
                <a:gd name="T25" fmla="*/ 77 h 80"/>
                <a:gd name="T26" fmla="*/ 68 w 80"/>
                <a:gd name="T27" fmla="*/ 69 h 80"/>
                <a:gd name="T28" fmla="*/ 77 w 80"/>
                <a:gd name="T29" fmla="*/ 56 h 80"/>
                <a:gd name="T30" fmla="*/ 80 w 80"/>
                <a:gd name="T31" fmla="*/ 40 h 80"/>
                <a:gd name="T32" fmla="*/ 77 w 80"/>
                <a:gd name="T33" fmla="*/ 2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80">
                  <a:moveTo>
                    <a:pt x="77" y="25"/>
                  </a:moveTo>
                  <a:cubicBezTo>
                    <a:pt x="75" y="20"/>
                    <a:pt x="72" y="16"/>
                    <a:pt x="68" y="12"/>
                  </a:cubicBezTo>
                  <a:cubicBezTo>
                    <a:pt x="64" y="8"/>
                    <a:pt x="60" y="6"/>
                    <a:pt x="55" y="4"/>
                  </a:cubicBezTo>
                  <a:cubicBezTo>
                    <a:pt x="50" y="1"/>
                    <a:pt x="45" y="0"/>
                    <a:pt x="40" y="0"/>
                  </a:cubicBezTo>
                  <a:cubicBezTo>
                    <a:pt x="34" y="0"/>
                    <a:pt x="29" y="1"/>
                    <a:pt x="24" y="4"/>
                  </a:cubicBezTo>
                  <a:cubicBezTo>
                    <a:pt x="20" y="6"/>
                    <a:pt x="15" y="8"/>
                    <a:pt x="12" y="12"/>
                  </a:cubicBezTo>
                  <a:cubicBezTo>
                    <a:pt x="8" y="16"/>
                    <a:pt x="5" y="20"/>
                    <a:pt x="3" y="25"/>
                  </a:cubicBezTo>
                  <a:cubicBezTo>
                    <a:pt x="1" y="30"/>
                    <a:pt x="0" y="35"/>
                    <a:pt x="0" y="40"/>
                  </a:cubicBezTo>
                  <a:cubicBezTo>
                    <a:pt x="0" y="46"/>
                    <a:pt x="1" y="51"/>
                    <a:pt x="3" y="56"/>
                  </a:cubicBezTo>
                  <a:cubicBezTo>
                    <a:pt x="5" y="61"/>
                    <a:pt x="8" y="65"/>
                    <a:pt x="12" y="69"/>
                  </a:cubicBezTo>
                  <a:cubicBezTo>
                    <a:pt x="15" y="72"/>
                    <a:pt x="20" y="75"/>
                    <a:pt x="24" y="77"/>
                  </a:cubicBezTo>
                  <a:cubicBezTo>
                    <a:pt x="29" y="79"/>
                    <a:pt x="34" y="80"/>
                    <a:pt x="40" y="80"/>
                  </a:cubicBezTo>
                  <a:cubicBezTo>
                    <a:pt x="45" y="80"/>
                    <a:pt x="50" y="79"/>
                    <a:pt x="55" y="77"/>
                  </a:cubicBezTo>
                  <a:cubicBezTo>
                    <a:pt x="60" y="75"/>
                    <a:pt x="64" y="72"/>
                    <a:pt x="68" y="69"/>
                  </a:cubicBezTo>
                  <a:cubicBezTo>
                    <a:pt x="72" y="65"/>
                    <a:pt x="75" y="61"/>
                    <a:pt x="77" y="56"/>
                  </a:cubicBezTo>
                  <a:cubicBezTo>
                    <a:pt x="79" y="51"/>
                    <a:pt x="80" y="46"/>
                    <a:pt x="80" y="40"/>
                  </a:cubicBezTo>
                  <a:cubicBezTo>
                    <a:pt x="80" y="35"/>
                    <a:pt x="79" y="30"/>
                    <a:pt x="77" y="25"/>
                  </a:cubicBezTo>
                  <a:close/>
                </a:path>
              </a:pathLst>
            </a:custGeom>
            <a:solidFill>
              <a:srgbClr val="AB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10"/>
            <p:cNvSpPr>
              <a:spLocks noEditPoints="1"/>
            </p:cNvSpPr>
            <p:nvPr/>
          </p:nvSpPr>
          <p:spPr bwMode="auto">
            <a:xfrm>
              <a:off x="7238" y="1089"/>
              <a:ext cx="202" cy="202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64 w 128"/>
                <a:gd name="T11" fmla="*/ 111 h 128"/>
                <a:gd name="T12" fmla="*/ 17 w 128"/>
                <a:gd name="T13" fmla="*/ 64 h 128"/>
                <a:gd name="T14" fmla="*/ 64 w 128"/>
                <a:gd name="T15" fmla="*/ 18 h 128"/>
                <a:gd name="T16" fmla="*/ 110 w 128"/>
                <a:gd name="T17" fmla="*/ 64 h 128"/>
                <a:gd name="T18" fmla="*/ 64 w 128"/>
                <a:gd name="T19" fmla="*/ 11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8" y="0"/>
                    <a:pt x="0" y="29"/>
                    <a:pt x="0" y="64"/>
                  </a:cubicBezTo>
                  <a:cubicBezTo>
                    <a:pt x="0" y="100"/>
                    <a:pt x="28" y="128"/>
                    <a:pt x="64" y="128"/>
                  </a:cubicBezTo>
                  <a:cubicBezTo>
                    <a:pt x="99" y="128"/>
                    <a:pt x="128" y="100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64" y="111"/>
                  </a:moveTo>
                  <a:cubicBezTo>
                    <a:pt x="38" y="111"/>
                    <a:pt x="17" y="90"/>
                    <a:pt x="17" y="64"/>
                  </a:cubicBezTo>
                  <a:cubicBezTo>
                    <a:pt x="17" y="39"/>
                    <a:pt x="38" y="18"/>
                    <a:pt x="64" y="18"/>
                  </a:cubicBezTo>
                  <a:cubicBezTo>
                    <a:pt x="90" y="18"/>
                    <a:pt x="110" y="39"/>
                    <a:pt x="110" y="64"/>
                  </a:cubicBezTo>
                  <a:cubicBezTo>
                    <a:pt x="110" y="90"/>
                    <a:pt x="90" y="111"/>
                    <a:pt x="64" y="111"/>
                  </a:cubicBezTo>
                  <a:close/>
                </a:path>
              </a:pathLst>
            </a:custGeom>
            <a:solidFill>
              <a:srgbClr val="676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311"/>
            <p:cNvSpPr/>
            <p:nvPr/>
          </p:nvSpPr>
          <p:spPr bwMode="auto">
            <a:xfrm>
              <a:off x="6484" y="1010"/>
              <a:ext cx="405" cy="405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7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7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312"/>
            <p:cNvSpPr/>
            <p:nvPr/>
          </p:nvSpPr>
          <p:spPr bwMode="auto">
            <a:xfrm>
              <a:off x="6569" y="1095"/>
              <a:ext cx="320" cy="320"/>
            </a:xfrm>
            <a:custGeom>
              <a:avLst/>
              <a:gdLst>
                <a:gd name="T0" fmla="*/ 202 w 202"/>
                <a:gd name="T1" fmla="*/ 163 h 202"/>
                <a:gd name="T2" fmla="*/ 202 w 202"/>
                <a:gd name="T3" fmla="*/ 55 h 202"/>
                <a:gd name="T4" fmla="*/ 147 w 202"/>
                <a:gd name="T5" fmla="*/ 0 h 202"/>
                <a:gd name="T6" fmla="*/ 0 w 202"/>
                <a:gd name="T7" fmla="*/ 147 h 202"/>
                <a:gd name="T8" fmla="*/ 55 w 202"/>
                <a:gd name="T9" fmla="*/ 202 h 202"/>
                <a:gd name="T10" fmla="*/ 162 w 202"/>
                <a:gd name="T11" fmla="*/ 202 h 202"/>
                <a:gd name="T12" fmla="*/ 202 w 202"/>
                <a:gd name="T13" fmla="*/ 16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202">
                  <a:moveTo>
                    <a:pt x="202" y="163"/>
                  </a:moveTo>
                  <a:cubicBezTo>
                    <a:pt x="202" y="55"/>
                    <a:pt x="202" y="55"/>
                    <a:pt x="202" y="55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162" y="202"/>
                    <a:pt x="162" y="202"/>
                    <a:pt x="162" y="202"/>
                  </a:cubicBezTo>
                  <a:cubicBezTo>
                    <a:pt x="184" y="202"/>
                    <a:pt x="201" y="184"/>
                    <a:pt x="202" y="163"/>
                  </a:cubicBez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313"/>
            <p:cNvSpPr/>
            <p:nvPr/>
          </p:nvSpPr>
          <p:spPr bwMode="auto">
            <a:xfrm>
              <a:off x="6582" y="1108"/>
              <a:ext cx="209" cy="207"/>
            </a:xfrm>
            <a:custGeom>
              <a:avLst/>
              <a:gdLst>
                <a:gd name="T0" fmla="*/ 209 w 209"/>
                <a:gd name="T1" fmla="*/ 50 h 207"/>
                <a:gd name="T2" fmla="*/ 156 w 209"/>
                <a:gd name="T3" fmla="*/ 0 h 207"/>
                <a:gd name="T4" fmla="*/ 0 w 209"/>
                <a:gd name="T5" fmla="*/ 155 h 207"/>
                <a:gd name="T6" fmla="*/ 52 w 209"/>
                <a:gd name="T7" fmla="*/ 207 h 207"/>
                <a:gd name="T8" fmla="*/ 209 w 209"/>
                <a:gd name="T9" fmla="*/ 5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" h="207">
                  <a:moveTo>
                    <a:pt x="209" y="50"/>
                  </a:moveTo>
                  <a:lnTo>
                    <a:pt x="156" y="0"/>
                  </a:lnTo>
                  <a:lnTo>
                    <a:pt x="0" y="155"/>
                  </a:lnTo>
                  <a:lnTo>
                    <a:pt x="52" y="207"/>
                  </a:lnTo>
                  <a:lnTo>
                    <a:pt x="209" y="5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314"/>
            <p:cNvSpPr/>
            <p:nvPr/>
          </p:nvSpPr>
          <p:spPr bwMode="auto">
            <a:xfrm>
              <a:off x="6566" y="1280"/>
              <a:ext cx="52" cy="51"/>
            </a:xfrm>
            <a:custGeom>
              <a:avLst/>
              <a:gdLst>
                <a:gd name="T0" fmla="*/ 3 w 33"/>
                <a:gd name="T1" fmla="*/ 18 h 32"/>
                <a:gd name="T2" fmla="*/ 3 w 33"/>
                <a:gd name="T3" fmla="*/ 18 h 32"/>
                <a:gd name="T4" fmla="*/ 0 w 33"/>
                <a:gd name="T5" fmla="*/ 24 h 32"/>
                <a:gd name="T6" fmla="*/ 9 w 33"/>
                <a:gd name="T7" fmla="*/ 32 h 32"/>
                <a:gd name="T8" fmla="*/ 15 w 33"/>
                <a:gd name="T9" fmla="*/ 30 h 32"/>
                <a:gd name="T10" fmla="*/ 15 w 33"/>
                <a:gd name="T11" fmla="*/ 30 h 32"/>
                <a:gd name="T12" fmla="*/ 33 w 33"/>
                <a:gd name="T13" fmla="*/ 12 h 32"/>
                <a:gd name="T14" fmla="*/ 20 w 33"/>
                <a:gd name="T15" fmla="*/ 0 h 32"/>
                <a:gd name="T16" fmla="*/ 3 w 33"/>
                <a:gd name="T17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2">
                  <a:moveTo>
                    <a:pt x="3" y="18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1" y="19"/>
                    <a:pt x="0" y="21"/>
                    <a:pt x="0" y="24"/>
                  </a:cubicBezTo>
                  <a:cubicBezTo>
                    <a:pt x="0" y="29"/>
                    <a:pt x="4" y="32"/>
                    <a:pt x="9" y="32"/>
                  </a:cubicBezTo>
                  <a:cubicBezTo>
                    <a:pt x="11" y="32"/>
                    <a:pt x="13" y="31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3" y="18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315"/>
            <p:cNvSpPr/>
            <p:nvPr/>
          </p:nvSpPr>
          <p:spPr bwMode="auto">
            <a:xfrm>
              <a:off x="6754" y="1092"/>
              <a:ext cx="52" cy="51"/>
            </a:xfrm>
            <a:custGeom>
              <a:avLst/>
              <a:gdLst>
                <a:gd name="T0" fmla="*/ 33 w 33"/>
                <a:gd name="T1" fmla="*/ 8 h 32"/>
                <a:gd name="T2" fmla="*/ 24 w 33"/>
                <a:gd name="T3" fmla="*/ 0 h 32"/>
                <a:gd name="T4" fmla="*/ 18 w 33"/>
                <a:gd name="T5" fmla="*/ 2 h 32"/>
                <a:gd name="T6" fmla="*/ 18 w 33"/>
                <a:gd name="T7" fmla="*/ 2 h 32"/>
                <a:gd name="T8" fmla="*/ 18 w 33"/>
                <a:gd name="T9" fmla="*/ 2 h 32"/>
                <a:gd name="T10" fmla="*/ 18 w 33"/>
                <a:gd name="T11" fmla="*/ 2 h 32"/>
                <a:gd name="T12" fmla="*/ 0 w 33"/>
                <a:gd name="T13" fmla="*/ 20 h 32"/>
                <a:gd name="T14" fmla="*/ 12 w 33"/>
                <a:gd name="T15" fmla="*/ 32 h 32"/>
                <a:gd name="T16" fmla="*/ 30 w 33"/>
                <a:gd name="T17" fmla="*/ 14 h 32"/>
                <a:gd name="T18" fmla="*/ 30 w 33"/>
                <a:gd name="T19" fmla="*/ 14 h 32"/>
                <a:gd name="T20" fmla="*/ 30 w 33"/>
                <a:gd name="T21" fmla="*/ 14 h 32"/>
                <a:gd name="T22" fmla="*/ 30 w 33"/>
                <a:gd name="T23" fmla="*/ 14 h 32"/>
                <a:gd name="T24" fmla="*/ 33 w 33"/>
                <a:gd name="T25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32">
                  <a:moveTo>
                    <a:pt x="33" y="8"/>
                  </a:moveTo>
                  <a:cubicBezTo>
                    <a:pt x="33" y="4"/>
                    <a:pt x="29" y="0"/>
                    <a:pt x="24" y="0"/>
                  </a:cubicBezTo>
                  <a:cubicBezTo>
                    <a:pt x="22" y="0"/>
                    <a:pt x="20" y="1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2" y="13"/>
                    <a:pt x="33" y="11"/>
                    <a:pt x="33" y="8"/>
                  </a:cubicBez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16"/>
            <p:cNvSpPr/>
            <p:nvPr/>
          </p:nvSpPr>
          <p:spPr bwMode="auto">
            <a:xfrm>
              <a:off x="5853" y="1006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48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317"/>
            <p:cNvSpPr/>
            <p:nvPr/>
          </p:nvSpPr>
          <p:spPr bwMode="auto">
            <a:xfrm>
              <a:off x="5948" y="1089"/>
              <a:ext cx="310" cy="323"/>
            </a:xfrm>
            <a:custGeom>
              <a:avLst/>
              <a:gdLst>
                <a:gd name="T0" fmla="*/ 0 w 196"/>
                <a:gd name="T1" fmla="*/ 148 h 204"/>
                <a:gd name="T2" fmla="*/ 55 w 196"/>
                <a:gd name="T3" fmla="*/ 204 h 204"/>
                <a:gd name="T4" fmla="*/ 156 w 196"/>
                <a:gd name="T5" fmla="*/ 204 h 204"/>
                <a:gd name="T6" fmla="*/ 196 w 196"/>
                <a:gd name="T7" fmla="*/ 164 h 204"/>
                <a:gd name="T8" fmla="*/ 196 w 196"/>
                <a:gd name="T9" fmla="*/ 65 h 204"/>
                <a:gd name="T10" fmla="*/ 132 w 196"/>
                <a:gd name="T11" fmla="*/ 0 h 204"/>
                <a:gd name="T12" fmla="*/ 0 w 196"/>
                <a:gd name="T13" fmla="*/ 148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204">
                  <a:moveTo>
                    <a:pt x="0" y="148"/>
                  </a:moveTo>
                  <a:cubicBezTo>
                    <a:pt x="55" y="204"/>
                    <a:pt x="55" y="204"/>
                    <a:pt x="55" y="204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78" y="204"/>
                    <a:pt x="196" y="186"/>
                    <a:pt x="196" y="164"/>
                  </a:cubicBezTo>
                  <a:cubicBezTo>
                    <a:pt x="196" y="65"/>
                    <a:pt x="196" y="65"/>
                    <a:pt x="196" y="65"/>
                  </a:cubicBezTo>
                  <a:cubicBezTo>
                    <a:pt x="132" y="0"/>
                    <a:pt x="132" y="0"/>
                    <a:pt x="132" y="0"/>
                  </a:cubicBezTo>
                  <a:lnTo>
                    <a:pt x="0" y="148"/>
                  </a:lnTo>
                  <a:close/>
                </a:path>
              </a:pathLst>
            </a:custGeom>
            <a:solidFill>
              <a:srgbClr val="BF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318"/>
            <p:cNvSpPr/>
            <p:nvPr/>
          </p:nvSpPr>
          <p:spPr bwMode="auto">
            <a:xfrm>
              <a:off x="6000" y="1089"/>
              <a:ext cx="177" cy="209"/>
            </a:xfrm>
            <a:custGeom>
              <a:avLst/>
              <a:gdLst>
                <a:gd name="T0" fmla="*/ 99 w 112"/>
                <a:gd name="T1" fmla="*/ 0 h 132"/>
                <a:gd name="T2" fmla="*/ 99 w 112"/>
                <a:gd name="T3" fmla="*/ 0 h 132"/>
                <a:gd name="T4" fmla="*/ 66 w 112"/>
                <a:gd name="T5" fmla="*/ 33 h 132"/>
                <a:gd name="T6" fmla="*/ 0 w 112"/>
                <a:gd name="T7" fmla="*/ 99 h 132"/>
                <a:gd name="T8" fmla="*/ 0 w 112"/>
                <a:gd name="T9" fmla="*/ 99 h 132"/>
                <a:gd name="T10" fmla="*/ 0 w 112"/>
                <a:gd name="T11" fmla="*/ 99 h 132"/>
                <a:gd name="T12" fmla="*/ 0 w 112"/>
                <a:gd name="T13" fmla="*/ 99 h 132"/>
                <a:gd name="T14" fmla="*/ 0 w 112"/>
                <a:gd name="T15" fmla="*/ 99 h 132"/>
                <a:gd name="T16" fmla="*/ 33 w 112"/>
                <a:gd name="T17" fmla="*/ 132 h 132"/>
                <a:gd name="T18" fmla="*/ 82 w 112"/>
                <a:gd name="T19" fmla="*/ 82 h 132"/>
                <a:gd name="T20" fmla="*/ 99 w 112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132">
                  <a:moveTo>
                    <a:pt x="99" y="0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109" y="55"/>
                    <a:pt x="112" y="23"/>
                    <a:pt x="99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319"/>
            <p:cNvSpPr/>
            <p:nvPr/>
          </p:nvSpPr>
          <p:spPr bwMode="auto">
            <a:xfrm>
              <a:off x="5940" y="1245"/>
              <a:ext cx="85" cy="86"/>
            </a:xfrm>
            <a:custGeom>
              <a:avLst/>
              <a:gdLst>
                <a:gd name="T0" fmla="*/ 5 w 54"/>
                <a:gd name="T1" fmla="*/ 33 h 54"/>
                <a:gd name="T2" fmla="*/ 5 w 54"/>
                <a:gd name="T3" fmla="*/ 33 h 54"/>
                <a:gd name="T4" fmla="*/ 5 w 54"/>
                <a:gd name="T5" fmla="*/ 49 h 54"/>
                <a:gd name="T6" fmla="*/ 21 w 54"/>
                <a:gd name="T7" fmla="*/ 49 h 54"/>
                <a:gd name="T8" fmla="*/ 21 w 54"/>
                <a:gd name="T9" fmla="*/ 49 h 54"/>
                <a:gd name="T10" fmla="*/ 21 w 54"/>
                <a:gd name="T11" fmla="*/ 49 h 54"/>
                <a:gd name="T12" fmla="*/ 54 w 54"/>
                <a:gd name="T13" fmla="*/ 16 h 54"/>
                <a:gd name="T14" fmla="*/ 38 w 54"/>
                <a:gd name="T15" fmla="*/ 0 h 54"/>
                <a:gd name="T16" fmla="*/ 5 w 54"/>
                <a:gd name="T17" fmla="*/ 3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5" y="3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0" y="38"/>
                    <a:pt x="0" y="45"/>
                    <a:pt x="5" y="49"/>
                  </a:cubicBezTo>
                  <a:cubicBezTo>
                    <a:pt x="9" y="54"/>
                    <a:pt x="17" y="54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5" y="3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320"/>
            <p:cNvSpPr/>
            <p:nvPr/>
          </p:nvSpPr>
          <p:spPr bwMode="auto">
            <a:xfrm>
              <a:off x="5220" y="1006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321"/>
            <p:cNvSpPr/>
            <p:nvPr/>
          </p:nvSpPr>
          <p:spPr bwMode="auto">
            <a:xfrm>
              <a:off x="5388" y="1181"/>
              <a:ext cx="237" cy="231"/>
            </a:xfrm>
            <a:custGeom>
              <a:avLst/>
              <a:gdLst>
                <a:gd name="T0" fmla="*/ 0 w 150"/>
                <a:gd name="T1" fmla="*/ 96 h 146"/>
                <a:gd name="T2" fmla="*/ 50 w 150"/>
                <a:gd name="T3" fmla="*/ 146 h 146"/>
                <a:gd name="T4" fmla="*/ 110 w 150"/>
                <a:gd name="T5" fmla="*/ 146 h 146"/>
                <a:gd name="T6" fmla="*/ 150 w 150"/>
                <a:gd name="T7" fmla="*/ 106 h 146"/>
                <a:gd name="T8" fmla="*/ 150 w 150"/>
                <a:gd name="T9" fmla="*/ 55 h 146"/>
                <a:gd name="T10" fmla="*/ 95 w 150"/>
                <a:gd name="T11" fmla="*/ 0 h 146"/>
                <a:gd name="T12" fmla="*/ 0 w 150"/>
                <a:gd name="T13" fmla="*/ 9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146">
                  <a:moveTo>
                    <a:pt x="0" y="96"/>
                  </a:moveTo>
                  <a:cubicBezTo>
                    <a:pt x="50" y="146"/>
                    <a:pt x="50" y="146"/>
                    <a:pt x="50" y="146"/>
                  </a:cubicBezTo>
                  <a:cubicBezTo>
                    <a:pt x="110" y="146"/>
                    <a:pt x="110" y="146"/>
                    <a:pt x="110" y="146"/>
                  </a:cubicBezTo>
                  <a:cubicBezTo>
                    <a:pt x="132" y="146"/>
                    <a:pt x="150" y="128"/>
                    <a:pt x="150" y="106"/>
                  </a:cubicBezTo>
                  <a:cubicBezTo>
                    <a:pt x="150" y="55"/>
                    <a:pt x="150" y="55"/>
                    <a:pt x="150" y="55"/>
                  </a:cubicBezTo>
                  <a:cubicBezTo>
                    <a:pt x="95" y="0"/>
                    <a:pt x="95" y="0"/>
                    <a:pt x="95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322"/>
            <p:cNvSpPr>
              <a:spLocks noEditPoints="1"/>
            </p:cNvSpPr>
            <p:nvPr/>
          </p:nvSpPr>
          <p:spPr bwMode="auto">
            <a:xfrm>
              <a:off x="5301" y="1095"/>
              <a:ext cx="244" cy="244"/>
            </a:xfrm>
            <a:custGeom>
              <a:avLst/>
              <a:gdLst>
                <a:gd name="T0" fmla="*/ 149 w 154"/>
                <a:gd name="T1" fmla="*/ 54 h 154"/>
                <a:gd name="T2" fmla="*/ 100 w 154"/>
                <a:gd name="T3" fmla="*/ 4 h 154"/>
                <a:gd name="T4" fmla="*/ 84 w 154"/>
                <a:gd name="T5" fmla="*/ 4 h 154"/>
                <a:gd name="T6" fmla="*/ 5 w 154"/>
                <a:gd name="T7" fmla="*/ 83 h 154"/>
                <a:gd name="T8" fmla="*/ 5 w 154"/>
                <a:gd name="T9" fmla="*/ 100 h 154"/>
                <a:gd name="T10" fmla="*/ 54 w 154"/>
                <a:gd name="T11" fmla="*/ 149 h 154"/>
                <a:gd name="T12" fmla="*/ 70 w 154"/>
                <a:gd name="T13" fmla="*/ 149 h 154"/>
                <a:gd name="T14" fmla="*/ 149 w 154"/>
                <a:gd name="T15" fmla="*/ 70 h 154"/>
                <a:gd name="T16" fmla="*/ 149 w 154"/>
                <a:gd name="T17" fmla="*/ 54 h 154"/>
                <a:gd name="T18" fmla="*/ 125 w 154"/>
                <a:gd name="T19" fmla="*/ 62 h 154"/>
                <a:gd name="T20" fmla="*/ 117 w 154"/>
                <a:gd name="T21" fmla="*/ 62 h 154"/>
                <a:gd name="T22" fmla="*/ 117 w 154"/>
                <a:gd name="T23" fmla="*/ 62 h 154"/>
                <a:gd name="T24" fmla="*/ 92 w 154"/>
                <a:gd name="T25" fmla="*/ 37 h 154"/>
                <a:gd name="T26" fmla="*/ 92 w 154"/>
                <a:gd name="T27" fmla="*/ 29 h 154"/>
                <a:gd name="T28" fmla="*/ 100 w 154"/>
                <a:gd name="T29" fmla="*/ 29 h 154"/>
                <a:gd name="T30" fmla="*/ 100 w 154"/>
                <a:gd name="T31" fmla="*/ 29 h 154"/>
                <a:gd name="T32" fmla="*/ 125 w 154"/>
                <a:gd name="T33" fmla="*/ 53 h 154"/>
                <a:gd name="T34" fmla="*/ 125 w 154"/>
                <a:gd name="T35" fmla="*/ 53 h 154"/>
                <a:gd name="T36" fmla="*/ 125 w 154"/>
                <a:gd name="T37" fmla="*/ 53 h 154"/>
                <a:gd name="T38" fmla="*/ 125 w 154"/>
                <a:gd name="T39" fmla="*/ 6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54">
                  <a:moveTo>
                    <a:pt x="149" y="54"/>
                  </a:moveTo>
                  <a:cubicBezTo>
                    <a:pt x="100" y="4"/>
                    <a:pt x="100" y="4"/>
                    <a:pt x="100" y="4"/>
                  </a:cubicBezTo>
                  <a:cubicBezTo>
                    <a:pt x="96" y="0"/>
                    <a:pt x="88" y="0"/>
                    <a:pt x="84" y="4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0" y="88"/>
                    <a:pt x="0" y="95"/>
                    <a:pt x="5" y="100"/>
                  </a:cubicBezTo>
                  <a:cubicBezTo>
                    <a:pt x="54" y="149"/>
                    <a:pt x="54" y="149"/>
                    <a:pt x="54" y="149"/>
                  </a:cubicBezTo>
                  <a:cubicBezTo>
                    <a:pt x="58" y="154"/>
                    <a:pt x="66" y="154"/>
                    <a:pt x="70" y="149"/>
                  </a:cubicBezTo>
                  <a:cubicBezTo>
                    <a:pt x="149" y="70"/>
                    <a:pt x="149" y="70"/>
                    <a:pt x="149" y="70"/>
                  </a:cubicBezTo>
                  <a:cubicBezTo>
                    <a:pt x="154" y="66"/>
                    <a:pt x="154" y="58"/>
                    <a:pt x="149" y="54"/>
                  </a:cubicBezTo>
                  <a:close/>
                  <a:moveTo>
                    <a:pt x="125" y="62"/>
                  </a:moveTo>
                  <a:cubicBezTo>
                    <a:pt x="123" y="64"/>
                    <a:pt x="119" y="64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0" y="35"/>
                    <a:pt x="90" y="31"/>
                    <a:pt x="92" y="29"/>
                  </a:cubicBezTo>
                  <a:cubicBezTo>
                    <a:pt x="94" y="27"/>
                    <a:pt x="98" y="27"/>
                    <a:pt x="100" y="29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25" y="53"/>
                    <a:pt x="125" y="53"/>
                    <a:pt x="125" y="53"/>
                  </a:cubicBezTo>
                  <a:cubicBezTo>
                    <a:pt x="125" y="53"/>
                    <a:pt x="125" y="53"/>
                    <a:pt x="125" y="53"/>
                  </a:cubicBezTo>
                  <a:cubicBezTo>
                    <a:pt x="125" y="53"/>
                    <a:pt x="125" y="53"/>
                    <a:pt x="125" y="53"/>
                  </a:cubicBezTo>
                  <a:cubicBezTo>
                    <a:pt x="127" y="56"/>
                    <a:pt x="127" y="59"/>
                    <a:pt x="125" y="6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323"/>
            <p:cNvSpPr/>
            <p:nvPr/>
          </p:nvSpPr>
          <p:spPr bwMode="auto">
            <a:xfrm>
              <a:off x="4588" y="1006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324"/>
            <p:cNvSpPr/>
            <p:nvPr/>
          </p:nvSpPr>
          <p:spPr bwMode="auto">
            <a:xfrm>
              <a:off x="4670" y="1143"/>
              <a:ext cx="323" cy="269"/>
            </a:xfrm>
            <a:custGeom>
              <a:avLst/>
              <a:gdLst>
                <a:gd name="T0" fmla="*/ 0 w 204"/>
                <a:gd name="T1" fmla="*/ 93 h 170"/>
                <a:gd name="T2" fmla="*/ 77 w 204"/>
                <a:gd name="T3" fmla="*/ 170 h 170"/>
                <a:gd name="T4" fmla="*/ 164 w 204"/>
                <a:gd name="T5" fmla="*/ 170 h 170"/>
                <a:gd name="T6" fmla="*/ 204 w 204"/>
                <a:gd name="T7" fmla="*/ 130 h 170"/>
                <a:gd name="T8" fmla="*/ 204 w 204"/>
                <a:gd name="T9" fmla="*/ 52 h 170"/>
                <a:gd name="T10" fmla="*/ 152 w 204"/>
                <a:gd name="T11" fmla="*/ 0 h 170"/>
                <a:gd name="T12" fmla="*/ 0 w 204"/>
                <a:gd name="T13" fmla="*/ 93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70">
                  <a:moveTo>
                    <a:pt x="0" y="93"/>
                  </a:moveTo>
                  <a:cubicBezTo>
                    <a:pt x="77" y="170"/>
                    <a:pt x="77" y="170"/>
                    <a:pt x="77" y="170"/>
                  </a:cubicBezTo>
                  <a:cubicBezTo>
                    <a:pt x="164" y="170"/>
                    <a:pt x="164" y="170"/>
                    <a:pt x="164" y="170"/>
                  </a:cubicBezTo>
                  <a:cubicBezTo>
                    <a:pt x="186" y="170"/>
                    <a:pt x="204" y="152"/>
                    <a:pt x="204" y="130"/>
                  </a:cubicBezTo>
                  <a:cubicBezTo>
                    <a:pt x="204" y="52"/>
                    <a:pt x="204" y="52"/>
                    <a:pt x="204" y="52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0" y="93"/>
                  </a:ln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325"/>
            <p:cNvSpPr>
              <a:spLocks noChangeArrowheads="1"/>
            </p:cNvSpPr>
            <p:nvPr/>
          </p:nvSpPr>
          <p:spPr bwMode="auto">
            <a:xfrm>
              <a:off x="4670" y="1143"/>
              <a:ext cx="240" cy="147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326"/>
            <p:cNvSpPr>
              <a:spLocks noChangeArrowheads="1"/>
            </p:cNvSpPr>
            <p:nvPr/>
          </p:nvSpPr>
          <p:spPr bwMode="auto">
            <a:xfrm>
              <a:off x="4707" y="1179"/>
              <a:ext cx="110" cy="7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327"/>
            <p:cNvSpPr/>
            <p:nvPr/>
          </p:nvSpPr>
          <p:spPr bwMode="auto">
            <a:xfrm>
              <a:off x="4844" y="1143"/>
              <a:ext cx="21" cy="147"/>
            </a:xfrm>
            <a:custGeom>
              <a:avLst/>
              <a:gdLst>
                <a:gd name="T0" fmla="*/ 10 w 21"/>
                <a:gd name="T1" fmla="*/ 0 h 147"/>
                <a:gd name="T2" fmla="*/ 10 w 21"/>
                <a:gd name="T3" fmla="*/ 45 h 147"/>
                <a:gd name="T4" fmla="*/ 0 w 21"/>
                <a:gd name="T5" fmla="*/ 45 h 147"/>
                <a:gd name="T6" fmla="*/ 0 w 21"/>
                <a:gd name="T7" fmla="*/ 101 h 147"/>
                <a:gd name="T8" fmla="*/ 10 w 21"/>
                <a:gd name="T9" fmla="*/ 101 h 147"/>
                <a:gd name="T10" fmla="*/ 10 w 21"/>
                <a:gd name="T11" fmla="*/ 147 h 147"/>
                <a:gd name="T12" fmla="*/ 21 w 21"/>
                <a:gd name="T13" fmla="*/ 147 h 147"/>
                <a:gd name="T14" fmla="*/ 21 w 21"/>
                <a:gd name="T15" fmla="*/ 0 h 147"/>
                <a:gd name="T16" fmla="*/ 10 w 21"/>
                <a:gd name="T1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47">
                  <a:moveTo>
                    <a:pt x="10" y="0"/>
                  </a:moveTo>
                  <a:lnTo>
                    <a:pt x="10" y="45"/>
                  </a:lnTo>
                  <a:lnTo>
                    <a:pt x="0" y="45"/>
                  </a:lnTo>
                  <a:lnTo>
                    <a:pt x="0" y="101"/>
                  </a:lnTo>
                  <a:lnTo>
                    <a:pt x="10" y="101"/>
                  </a:lnTo>
                  <a:lnTo>
                    <a:pt x="10" y="147"/>
                  </a:lnTo>
                  <a:lnTo>
                    <a:pt x="21" y="147"/>
                  </a:lnTo>
                  <a:lnTo>
                    <a:pt x="21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328"/>
            <p:cNvSpPr/>
            <p:nvPr/>
          </p:nvSpPr>
          <p:spPr bwMode="auto">
            <a:xfrm>
              <a:off x="3955" y="1006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329"/>
            <p:cNvSpPr/>
            <p:nvPr/>
          </p:nvSpPr>
          <p:spPr bwMode="auto">
            <a:xfrm>
              <a:off x="4065" y="1112"/>
              <a:ext cx="295" cy="300"/>
            </a:xfrm>
            <a:custGeom>
              <a:avLst/>
              <a:gdLst>
                <a:gd name="T0" fmla="*/ 0 w 187"/>
                <a:gd name="T1" fmla="*/ 125 h 189"/>
                <a:gd name="T2" fmla="*/ 64 w 187"/>
                <a:gd name="T3" fmla="*/ 189 h 189"/>
                <a:gd name="T4" fmla="*/ 147 w 187"/>
                <a:gd name="T5" fmla="*/ 189 h 189"/>
                <a:gd name="T6" fmla="*/ 187 w 187"/>
                <a:gd name="T7" fmla="*/ 149 h 189"/>
                <a:gd name="T8" fmla="*/ 187 w 187"/>
                <a:gd name="T9" fmla="*/ 84 h 189"/>
                <a:gd name="T10" fmla="*/ 102 w 187"/>
                <a:gd name="T11" fmla="*/ 0 h 189"/>
                <a:gd name="T12" fmla="*/ 0 w 187"/>
                <a:gd name="T13" fmla="*/ 125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7" h="189">
                  <a:moveTo>
                    <a:pt x="0" y="125"/>
                  </a:moveTo>
                  <a:cubicBezTo>
                    <a:pt x="64" y="189"/>
                    <a:pt x="64" y="189"/>
                    <a:pt x="64" y="189"/>
                  </a:cubicBezTo>
                  <a:cubicBezTo>
                    <a:pt x="147" y="189"/>
                    <a:pt x="147" y="189"/>
                    <a:pt x="147" y="189"/>
                  </a:cubicBezTo>
                  <a:cubicBezTo>
                    <a:pt x="169" y="189"/>
                    <a:pt x="187" y="171"/>
                    <a:pt x="187" y="149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02" y="0"/>
                    <a:pt x="102" y="0"/>
                    <a:pt x="102" y="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330"/>
            <p:cNvSpPr/>
            <p:nvPr/>
          </p:nvSpPr>
          <p:spPr bwMode="auto">
            <a:xfrm>
              <a:off x="4093" y="1108"/>
              <a:ext cx="138" cy="84"/>
            </a:xfrm>
            <a:custGeom>
              <a:avLst/>
              <a:gdLst>
                <a:gd name="T0" fmla="*/ 8 w 87"/>
                <a:gd name="T1" fmla="*/ 17 h 53"/>
                <a:gd name="T2" fmla="*/ 8 w 87"/>
                <a:gd name="T3" fmla="*/ 53 h 53"/>
                <a:gd name="T4" fmla="*/ 78 w 87"/>
                <a:gd name="T5" fmla="*/ 53 h 53"/>
                <a:gd name="T6" fmla="*/ 78 w 87"/>
                <a:gd name="T7" fmla="*/ 17 h 53"/>
                <a:gd name="T8" fmla="*/ 87 w 87"/>
                <a:gd name="T9" fmla="*/ 9 h 53"/>
                <a:gd name="T10" fmla="*/ 78 w 87"/>
                <a:gd name="T11" fmla="*/ 0 h 53"/>
                <a:gd name="T12" fmla="*/ 8 w 87"/>
                <a:gd name="T13" fmla="*/ 0 h 53"/>
                <a:gd name="T14" fmla="*/ 0 w 87"/>
                <a:gd name="T15" fmla="*/ 9 h 53"/>
                <a:gd name="T16" fmla="*/ 8 w 87"/>
                <a:gd name="T17" fmla="*/ 1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53">
                  <a:moveTo>
                    <a:pt x="8" y="17"/>
                  </a:moveTo>
                  <a:cubicBezTo>
                    <a:pt x="8" y="53"/>
                    <a:pt x="8" y="53"/>
                    <a:pt x="8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83" y="17"/>
                    <a:pt x="87" y="13"/>
                    <a:pt x="87" y="9"/>
                  </a:cubicBezTo>
                  <a:cubicBezTo>
                    <a:pt x="87" y="4"/>
                    <a:pt x="83" y="0"/>
                    <a:pt x="7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4" y="17"/>
                    <a:pt x="8" y="17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331"/>
            <p:cNvSpPr/>
            <p:nvPr/>
          </p:nvSpPr>
          <p:spPr bwMode="auto">
            <a:xfrm>
              <a:off x="4257" y="1218"/>
              <a:ext cx="48" cy="48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48 h 48"/>
                <a:gd name="T4" fmla="*/ 48 w 48"/>
                <a:gd name="T5" fmla="*/ 0 h 48"/>
                <a:gd name="T6" fmla="*/ 0 w 48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lnTo>
                    <a:pt x="0" y="48"/>
                  </a:lnTo>
                  <a:lnTo>
                    <a:pt x="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332"/>
            <p:cNvSpPr/>
            <p:nvPr/>
          </p:nvSpPr>
          <p:spPr bwMode="auto">
            <a:xfrm>
              <a:off x="4065" y="1173"/>
              <a:ext cx="192" cy="137"/>
            </a:xfrm>
            <a:custGeom>
              <a:avLst/>
              <a:gdLst>
                <a:gd name="T0" fmla="*/ 61 w 122"/>
                <a:gd name="T1" fmla="*/ 0 h 87"/>
                <a:gd name="T2" fmla="*/ 0 w 122"/>
                <a:gd name="T3" fmla="*/ 29 h 87"/>
                <a:gd name="T4" fmla="*/ 0 w 122"/>
                <a:gd name="T5" fmla="*/ 87 h 87"/>
                <a:gd name="T6" fmla="*/ 122 w 122"/>
                <a:gd name="T7" fmla="*/ 87 h 87"/>
                <a:gd name="T8" fmla="*/ 122 w 122"/>
                <a:gd name="T9" fmla="*/ 29 h 87"/>
                <a:gd name="T10" fmla="*/ 61 w 122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2" h="87">
                  <a:moveTo>
                    <a:pt x="61" y="0"/>
                  </a:moveTo>
                  <a:cubicBezTo>
                    <a:pt x="28" y="0"/>
                    <a:pt x="0" y="13"/>
                    <a:pt x="0" y="29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13"/>
                    <a:pt x="95" y="0"/>
                    <a:pt x="61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333"/>
            <p:cNvSpPr/>
            <p:nvPr/>
          </p:nvSpPr>
          <p:spPr bwMode="auto">
            <a:xfrm>
              <a:off x="3325" y="1006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334"/>
            <p:cNvSpPr/>
            <p:nvPr/>
          </p:nvSpPr>
          <p:spPr bwMode="auto">
            <a:xfrm>
              <a:off x="3424" y="1097"/>
              <a:ext cx="305" cy="315"/>
            </a:xfrm>
            <a:custGeom>
              <a:avLst/>
              <a:gdLst>
                <a:gd name="T0" fmla="*/ 0 w 193"/>
                <a:gd name="T1" fmla="*/ 152 h 199"/>
                <a:gd name="T2" fmla="*/ 48 w 193"/>
                <a:gd name="T3" fmla="*/ 199 h 199"/>
                <a:gd name="T4" fmla="*/ 153 w 193"/>
                <a:gd name="T5" fmla="*/ 199 h 199"/>
                <a:gd name="T6" fmla="*/ 193 w 193"/>
                <a:gd name="T7" fmla="*/ 159 h 199"/>
                <a:gd name="T8" fmla="*/ 193 w 193"/>
                <a:gd name="T9" fmla="*/ 63 h 199"/>
                <a:gd name="T10" fmla="*/ 129 w 193"/>
                <a:gd name="T11" fmla="*/ 0 h 199"/>
                <a:gd name="T12" fmla="*/ 0 w 193"/>
                <a:gd name="T13" fmla="*/ 15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3" h="199">
                  <a:moveTo>
                    <a:pt x="0" y="152"/>
                  </a:moveTo>
                  <a:cubicBezTo>
                    <a:pt x="48" y="199"/>
                    <a:pt x="48" y="199"/>
                    <a:pt x="48" y="199"/>
                  </a:cubicBezTo>
                  <a:cubicBezTo>
                    <a:pt x="153" y="199"/>
                    <a:pt x="153" y="199"/>
                    <a:pt x="153" y="199"/>
                  </a:cubicBezTo>
                  <a:cubicBezTo>
                    <a:pt x="175" y="199"/>
                    <a:pt x="193" y="181"/>
                    <a:pt x="193" y="159"/>
                  </a:cubicBezTo>
                  <a:cubicBezTo>
                    <a:pt x="193" y="63"/>
                    <a:pt x="193" y="63"/>
                    <a:pt x="193" y="63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Rectangle 335"/>
            <p:cNvSpPr>
              <a:spLocks noChangeArrowheads="1"/>
            </p:cNvSpPr>
            <p:nvPr/>
          </p:nvSpPr>
          <p:spPr bwMode="auto">
            <a:xfrm>
              <a:off x="3424" y="1097"/>
              <a:ext cx="204" cy="240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Oval 336"/>
            <p:cNvSpPr>
              <a:spLocks noChangeArrowheads="1"/>
            </p:cNvSpPr>
            <p:nvPr/>
          </p:nvSpPr>
          <p:spPr bwMode="auto">
            <a:xfrm>
              <a:off x="3582" y="1120"/>
              <a:ext cx="19" cy="18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Oval 337"/>
            <p:cNvSpPr>
              <a:spLocks noChangeArrowheads="1"/>
            </p:cNvSpPr>
            <p:nvPr/>
          </p:nvSpPr>
          <p:spPr bwMode="auto">
            <a:xfrm>
              <a:off x="3454" y="1120"/>
              <a:ext cx="19" cy="18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338"/>
            <p:cNvSpPr>
              <a:spLocks noChangeArrowheads="1"/>
            </p:cNvSpPr>
            <p:nvPr/>
          </p:nvSpPr>
          <p:spPr bwMode="auto">
            <a:xfrm>
              <a:off x="3540" y="1120"/>
              <a:ext cx="19" cy="18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339"/>
            <p:cNvSpPr>
              <a:spLocks noChangeArrowheads="1"/>
            </p:cNvSpPr>
            <p:nvPr/>
          </p:nvSpPr>
          <p:spPr bwMode="auto">
            <a:xfrm>
              <a:off x="3497" y="1120"/>
              <a:ext cx="19" cy="18"/>
            </a:xfrm>
            <a:prstGeom prst="ellipse">
              <a:avLst/>
            </a:pr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Rectangle 340"/>
            <p:cNvSpPr>
              <a:spLocks noChangeArrowheads="1"/>
            </p:cNvSpPr>
            <p:nvPr/>
          </p:nvSpPr>
          <p:spPr bwMode="auto">
            <a:xfrm>
              <a:off x="3454" y="1162"/>
              <a:ext cx="147" cy="14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Rectangle 341"/>
            <p:cNvSpPr>
              <a:spLocks noChangeArrowheads="1"/>
            </p:cNvSpPr>
            <p:nvPr/>
          </p:nvSpPr>
          <p:spPr bwMode="auto">
            <a:xfrm>
              <a:off x="3454" y="1181"/>
              <a:ext cx="147" cy="19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342"/>
            <p:cNvSpPr/>
            <p:nvPr/>
          </p:nvSpPr>
          <p:spPr bwMode="auto">
            <a:xfrm>
              <a:off x="2691" y="1006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39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343"/>
            <p:cNvSpPr/>
            <p:nvPr/>
          </p:nvSpPr>
          <p:spPr bwMode="auto">
            <a:xfrm>
              <a:off x="2826" y="1101"/>
              <a:ext cx="269" cy="311"/>
            </a:xfrm>
            <a:custGeom>
              <a:avLst/>
              <a:gdLst>
                <a:gd name="T0" fmla="*/ 0 w 170"/>
                <a:gd name="T1" fmla="*/ 146 h 196"/>
                <a:gd name="T2" fmla="*/ 50 w 170"/>
                <a:gd name="T3" fmla="*/ 196 h 196"/>
                <a:gd name="T4" fmla="*/ 131 w 170"/>
                <a:gd name="T5" fmla="*/ 196 h 196"/>
                <a:gd name="T6" fmla="*/ 170 w 170"/>
                <a:gd name="T7" fmla="*/ 156 h 196"/>
                <a:gd name="T8" fmla="*/ 170 w 170"/>
                <a:gd name="T9" fmla="*/ 85 h 196"/>
                <a:gd name="T10" fmla="*/ 85 w 170"/>
                <a:gd name="T11" fmla="*/ 0 h 196"/>
                <a:gd name="T12" fmla="*/ 0 w 170"/>
                <a:gd name="T13" fmla="*/ 14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0" h="196">
                  <a:moveTo>
                    <a:pt x="0" y="146"/>
                  </a:moveTo>
                  <a:cubicBezTo>
                    <a:pt x="50" y="196"/>
                    <a:pt x="50" y="196"/>
                    <a:pt x="50" y="196"/>
                  </a:cubicBezTo>
                  <a:cubicBezTo>
                    <a:pt x="131" y="196"/>
                    <a:pt x="131" y="196"/>
                    <a:pt x="131" y="196"/>
                  </a:cubicBezTo>
                  <a:cubicBezTo>
                    <a:pt x="152" y="196"/>
                    <a:pt x="170" y="178"/>
                    <a:pt x="170" y="15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0" y="146"/>
                  </a:lnTo>
                  <a:close/>
                </a:path>
              </a:pathLst>
            </a:custGeom>
            <a:solidFill>
              <a:srgbClr val="618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44"/>
            <p:cNvSpPr/>
            <p:nvPr/>
          </p:nvSpPr>
          <p:spPr bwMode="auto">
            <a:xfrm>
              <a:off x="2819" y="1097"/>
              <a:ext cx="148" cy="240"/>
            </a:xfrm>
            <a:custGeom>
              <a:avLst/>
              <a:gdLst>
                <a:gd name="T0" fmla="*/ 82 w 94"/>
                <a:gd name="T1" fmla="*/ 0 h 152"/>
                <a:gd name="T2" fmla="*/ 12 w 94"/>
                <a:gd name="T3" fmla="*/ 0 h 152"/>
                <a:gd name="T4" fmla="*/ 0 w 94"/>
                <a:gd name="T5" fmla="*/ 11 h 152"/>
                <a:gd name="T6" fmla="*/ 0 w 94"/>
                <a:gd name="T7" fmla="*/ 140 h 152"/>
                <a:gd name="T8" fmla="*/ 12 w 94"/>
                <a:gd name="T9" fmla="*/ 152 h 152"/>
                <a:gd name="T10" fmla="*/ 82 w 94"/>
                <a:gd name="T11" fmla="*/ 152 h 152"/>
                <a:gd name="T12" fmla="*/ 94 w 94"/>
                <a:gd name="T13" fmla="*/ 140 h 152"/>
                <a:gd name="T14" fmla="*/ 94 w 94"/>
                <a:gd name="T15" fmla="*/ 11 h 152"/>
                <a:gd name="T16" fmla="*/ 82 w 94"/>
                <a:gd name="T1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52">
                  <a:moveTo>
                    <a:pt x="8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6"/>
                    <a:pt x="6" y="152"/>
                    <a:pt x="12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8" y="152"/>
                    <a:pt x="94" y="146"/>
                    <a:pt x="94" y="140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4" y="5"/>
                    <a:pt x="88" y="0"/>
                    <a:pt x="82" y="0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Rectangle 345"/>
            <p:cNvSpPr>
              <a:spLocks noChangeArrowheads="1"/>
            </p:cNvSpPr>
            <p:nvPr/>
          </p:nvSpPr>
          <p:spPr bwMode="auto">
            <a:xfrm>
              <a:off x="2819" y="1188"/>
              <a:ext cx="148" cy="12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Rectangle 346"/>
            <p:cNvSpPr>
              <a:spLocks noChangeArrowheads="1"/>
            </p:cNvSpPr>
            <p:nvPr/>
          </p:nvSpPr>
          <p:spPr bwMode="auto">
            <a:xfrm>
              <a:off x="2838" y="1217"/>
              <a:ext cx="11" cy="2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Rectangle 347"/>
            <p:cNvSpPr>
              <a:spLocks noChangeArrowheads="1"/>
            </p:cNvSpPr>
            <p:nvPr/>
          </p:nvSpPr>
          <p:spPr bwMode="auto">
            <a:xfrm>
              <a:off x="2838" y="1143"/>
              <a:ext cx="11" cy="2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348"/>
            <p:cNvSpPr/>
            <p:nvPr/>
          </p:nvSpPr>
          <p:spPr bwMode="auto">
            <a:xfrm>
              <a:off x="2058" y="1006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349"/>
            <p:cNvSpPr/>
            <p:nvPr/>
          </p:nvSpPr>
          <p:spPr bwMode="auto">
            <a:xfrm>
              <a:off x="2167" y="1144"/>
              <a:ext cx="296" cy="268"/>
            </a:xfrm>
            <a:custGeom>
              <a:avLst/>
              <a:gdLst>
                <a:gd name="T0" fmla="*/ 133 w 187"/>
                <a:gd name="T1" fmla="*/ 36 h 169"/>
                <a:gd name="T2" fmla="*/ 115 w 187"/>
                <a:gd name="T3" fmla="*/ 19 h 169"/>
                <a:gd name="T4" fmla="*/ 99 w 187"/>
                <a:gd name="T5" fmla="*/ 35 h 169"/>
                <a:gd name="T6" fmla="*/ 65 w 187"/>
                <a:gd name="T7" fmla="*/ 0 h 169"/>
                <a:gd name="T8" fmla="*/ 31 w 187"/>
                <a:gd name="T9" fmla="*/ 34 h 169"/>
                <a:gd name="T10" fmla="*/ 64 w 187"/>
                <a:gd name="T11" fmla="*/ 66 h 169"/>
                <a:gd name="T12" fmla="*/ 0 w 187"/>
                <a:gd name="T13" fmla="*/ 94 h 169"/>
                <a:gd name="T14" fmla="*/ 76 w 187"/>
                <a:gd name="T15" fmla="*/ 169 h 169"/>
                <a:gd name="T16" fmla="*/ 148 w 187"/>
                <a:gd name="T17" fmla="*/ 169 h 169"/>
                <a:gd name="T18" fmla="*/ 187 w 187"/>
                <a:gd name="T19" fmla="*/ 129 h 169"/>
                <a:gd name="T20" fmla="*/ 187 w 187"/>
                <a:gd name="T21" fmla="*/ 88 h 169"/>
                <a:gd name="T22" fmla="*/ 135 w 187"/>
                <a:gd name="T23" fmla="*/ 36 h 169"/>
                <a:gd name="T24" fmla="*/ 133 w 187"/>
                <a:gd name="T25" fmla="*/ 3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7" h="169">
                  <a:moveTo>
                    <a:pt x="133" y="36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76" y="169"/>
                    <a:pt x="76" y="169"/>
                    <a:pt x="76" y="169"/>
                  </a:cubicBezTo>
                  <a:cubicBezTo>
                    <a:pt x="148" y="169"/>
                    <a:pt x="148" y="169"/>
                    <a:pt x="148" y="169"/>
                  </a:cubicBezTo>
                  <a:cubicBezTo>
                    <a:pt x="170" y="169"/>
                    <a:pt x="187" y="151"/>
                    <a:pt x="187" y="129"/>
                  </a:cubicBezTo>
                  <a:cubicBezTo>
                    <a:pt x="187" y="88"/>
                    <a:pt x="187" y="88"/>
                    <a:pt x="187" y="88"/>
                  </a:cubicBezTo>
                  <a:cubicBezTo>
                    <a:pt x="135" y="36"/>
                    <a:pt x="135" y="36"/>
                    <a:pt x="135" y="36"/>
                  </a:cubicBezTo>
                  <a:lnTo>
                    <a:pt x="133" y="36"/>
                  </a:ln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350"/>
            <p:cNvSpPr/>
            <p:nvPr/>
          </p:nvSpPr>
          <p:spPr bwMode="auto">
            <a:xfrm>
              <a:off x="2140" y="1182"/>
              <a:ext cx="241" cy="111"/>
            </a:xfrm>
            <a:custGeom>
              <a:avLst/>
              <a:gdLst>
                <a:gd name="T0" fmla="*/ 214 w 241"/>
                <a:gd name="T1" fmla="*/ 18 h 111"/>
                <a:gd name="T2" fmla="*/ 214 w 241"/>
                <a:gd name="T3" fmla="*/ 0 h 111"/>
                <a:gd name="T4" fmla="*/ 27 w 241"/>
                <a:gd name="T5" fmla="*/ 0 h 111"/>
                <a:gd name="T6" fmla="*/ 27 w 241"/>
                <a:gd name="T7" fmla="*/ 18 h 111"/>
                <a:gd name="T8" fmla="*/ 0 w 241"/>
                <a:gd name="T9" fmla="*/ 18 h 111"/>
                <a:gd name="T10" fmla="*/ 27 w 241"/>
                <a:gd name="T11" fmla="*/ 46 h 111"/>
                <a:gd name="T12" fmla="*/ 27 w 241"/>
                <a:gd name="T13" fmla="*/ 111 h 111"/>
                <a:gd name="T14" fmla="*/ 214 w 241"/>
                <a:gd name="T15" fmla="*/ 111 h 111"/>
                <a:gd name="T16" fmla="*/ 214 w 241"/>
                <a:gd name="T17" fmla="*/ 46 h 111"/>
                <a:gd name="T18" fmla="*/ 241 w 241"/>
                <a:gd name="T19" fmla="*/ 18 h 111"/>
                <a:gd name="T20" fmla="*/ 214 w 241"/>
                <a:gd name="T21" fmla="*/ 1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" h="111">
                  <a:moveTo>
                    <a:pt x="214" y="18"/>
                  </a:moveTo>
                  <a:lnTo>
                    <a:pt x="214" y="0"/>
                  </a:lnTo>
                  <a:lnTo>
                    <a:pt x="27" y="0"/>
                  </a:lnTo>
                  <a:lnTo>
                    <a:pt x="27" y="18"/>
                  </a:lnTo>
                  <a:lnTo>
                    <a:pt x="0" y="18"/>
                  </a:lnTo>
                  <a:lnTo>
                    <a:pt x="27" y="46"/>
                  </a:lnTo>
                  <a:lnTo>
                    <a:pt x="27" y="111"/>
                  </a:lnTo>
                  <a:lnTo>
                    <a:pt x="214" y="111"/>
                  </a:lnTo>
                  <a:lnTo>
                    <a:pt x="214" y="46"/>
                  </a:lnTo>
                  <a:lnTo>
                    <a:pt x="241" y="18"/>
                  </a:lnTo>
                  <a:lnTo>
                    <a:pt x="214" y="18"/>
                  </a:ln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351"/>
            <p:cNvSpPr/>
            <p:nvPr/>
          </p:nvSpPr>
          <p:spPr bwMode="auto">
            <a:xfrm>
              <a:off x="2167" y="1141"/>
              <a:ext cx="187" cy="41"/>
            </a:xfrm>
            <a:custGeom>
              <a:avLst/>
              <a:gdLst>
                <a:gd name="T0" fmla="*/ 118 w 118"/>
                <a:gd name="T1" fmla="*/ 26 h 26"/>
                <a:gd name="T2" fmla="*/ 118 w 118"/>
                <a:gd name="T3" fmla="*/ 26 h 26"/>
                <a:gd name="T4" fmla="*/ 68 w 118"/>
                <a:gd name="T5" fmla="*/ 9 h 26"/>
                <a:gd name="T6" fmla="*/ 68 w 118"/>
                <a:gd name="T7" fmla="*/ 8 h 26"/>
                <a:gd name="T8" fmla="*/ 59 w 118"/>
                <a:gd name="T9" fmla="*/ 0 h 26"/>
                <a:gd name="T10" fmla="*/ 50 w 118"/>
                <a:gd name="T11" fmla="*/ 8 h 26"/>
                <a:gd name="T12" fmla="*/ 50 w 118"/>
                <a:gd name="T13" fmla="*/ 9 h 26"/>
                <a:gd name="T14" fmla="*/ 0 w 118"/>
                <a:gd name="T15" fmla="*/ 26 h 26"/>
                <a:gd name="T16" fmla="*/ 0 w 118"/>
                <a:gd name="T17" fmla="*/ 26 h 26"/>
                <a:gd name="T18" fmla="*/ 118 w 118"/>
                <a:gd name="T1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8" h="26">
                  <a:moveTo>
                    <a:pt x="118" y="26"/>
                  </a:moveTo>
                  <a:cubicBezTo>
                    <a:pt x="118" y="26"/>
                    <a:pt x="118" y="26"/>
                    <a:pt x="118" y="26"/>
                  </a:cubicBezTo>
                  <a:cubicBezTo>
                    <a:pt x="118" y="17"/>
                    <a:pt x="96" y="10"/>
                    <a:pt x="68" y="9"/>
                  </a:cubicBezTo>
                  <a:cubicBezTo>
                    <a:pt x="68" y="9"/>
                    <a:pt x="68" y="8"/>
                    <a:pt x="68" y="8"/>
                  </a:cubicBezTo>
                  <a:cubicBezTo>
                    <a:pt x="68" y="4"/>
                    <a:pt x="64" y="0"/>
                    <a:pt x="59" y="0"/>
                  </a:cubicBezTo>
                  <a:cubicBezTo>
                    <a:pt x="54" y="0"/>
                    <a:pt x="50" y="4"/>
                    <a:pt x="50" y="8"/>
                  </a:cubicBezTo>
                  <a:cubicBezTo>
                    <a:pt x="50" y="8"/>
                    <a:pt x="50" y="9"/>
                    <a:pt x="50" y="9"/>
                  </a:cubicBezTo>
                  <a:cubicBezTo>
                    <a:pt x="22" y="10"/>
                    <a:pt x="0" y="17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lnTo>
                    <a:pt x="118" y="26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352"/>
            <p:cNvSpPr/>
            <p:nvPr/>
          </p:nvSpPr>
          <p:spPr bwMode="auto">
            <a:xfrm>
              <a:off x="1426" y="1006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81C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353"/>
            <p:cNvSpPr/>
            <p:nvPr/>
          </p:nvSpPr>
          <p:spPr bwMode="auto">
            <a:xfrm>
              <a:off x="1519" y="1144"/>
              <a:ext cx="311" cy="268"/>
            </a:xfrm>
            <a:custGeom>
              <a:avLst/>
              <a:gdLst>
                <a:gd name="T0" fmla="*/ 115 w 197"/>
                <a:gd name="T1" fmla="*/ 26 h 169"/>
                <a:gd name="T2" fmla="*/ 105 w 197"/>
                <a:gd name="T3" fmla="*/ 30 h 169"/>
                <a:gd name="T4" fmla="*/ 75 w 197"/>
                <a:gd name="T5" fmla="*/ 0 h 169"/>
                <a:gd name="T6" fmla="*/ 55 w 197"/>
                <a:gd name="T7" fmla="*/ 19 h 169"/>
                <a:gd name="T8" fmla="*/ 78 w 197"/>
                <a:gd name="T9" fmla="*/ 42 h 169"/>
                <a:gd name="T10" fmla="*/ 0 w 197"/>
                <a:gd name="T11" fmla="*/ 77 h 169"/>
                <a:gd name="T12" fmla="*/ 92 w 197"/>
                <a:gd name="T13" fmla="*/ 169 h 169"/>
                <a:gd name="T14" fmla="*/ 158 w 197"/>
                <a:gd name="T15" fmla="*/ 169 h 169"/>
                <a:gd name="T16" fmla="*/ 197 w 197"/>
                <a:gd name="T17" fmla="*/ 129 h 169"/>
                <a:gd name="T18" fmla="*/ 197 w 197"/>
                <a:gd name="T19" fmla="*/ 108 h 169"/>
                <a:gd name="T20" fmla="*/ 115 w 197"/>
                <a:gd name="T21" fmla="*/ 2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" h="169">
                  <a:moveTo>
                    <a:pt x="115" y="26"/>
                  </a:moveTo>
                  <a:cubicBezTo>
                    <a:pt x="105" y="30"/>
                    <a:pt x="105" y="30"/>
                    <a:pt x="105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158" y="169"/>
                    <a:pt x="158" y="169"/>
                    <a:pt x="158" y="169"/>
                  </a:cubicBezTo>
                  <a:cubicBezTo>
                    <a:pt x="180" y="169"/>
                    <a:pt x="197" y="151"/>
                    <a:pt x="197" y="129"/>
                  </a:cubicBezTo>
                  <a:cubicBezTo>
                    <a:pt x="197" y="108"/>
                    <a:pt x="197" y="108"/>
                    <a:pt x="197" y="108"/>
                  </a:cubicBezTo>
                  <a:lnTo>
                    <a:pt x="115" y="26"/>
                  </a:lnTo>
                  <a:close/>
                </a:path>
              </a:pathLst>
            </a:custGeom>
            <a:solidFill>
              <a:srgbClr val="72B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354"/>
            <p:cNvSpPr/>
            <p:nvPr/>
          </p:nvSpPr>
          <p:spPr bwMode="auto">
            <a:xfrm>
              <a:off x="1527" y="1139"/>
              <a:ext cx="202" cy="116"/>
            </a:xfrm>
            <a:custGeom>
              <a:avLst/>
              <a:gdLst>
                <a:gd name="T0" fmla="*/ 128 w 128"/>
                <a:gd name="T1" fmla="*/ 73 h 73"/>
                <a:gd name="T2" fmla="*/ 73 w 128"/>
                <a:gd name="T3" fmla="*/ 10 h 73"/>
                <a:gd name="T4" fmla="*/ 73 w 128"/>
                <a:gd name="T5" fmla="*/ 9 h 73"/>
                <a:gd name="T6" fmla="*/ 64 w 128"/>
                <a:gd name="T7" fmla="*/ 0 h 73"/>
                <a:gd name="T8" fmla="*/ 55 w 128"/>
                <a:gd name="T9" fmla="*/ 9 h 73"/>
                <a:gd name="T10" fmla="*/ 55 w 128"/>
                <a:gd name="T11" fmla="*/ 10 h 73"/>
                <a:gd name="T12" fmla="*/ 0 w 128"/>
                <a:gd name="T13" fmla="*/ 73 h 73"/>
                <a:gd name="T14" fmla="*/ 0 w 128"/>
                <a:gd name="T15" fmla="*/ 73 h 73"/>
                <a:gd name="T16" fmla="*/ 128 w 128"/>
                <a:gd name="T1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73">
                  <a:moveTo>
                    <a:pt x="128" y="73"/>
                  </a:moveTo>
                  <a:cubicBezTo>
                    <a:pt x="128" y="41"/>
                    <a:pt x="104" y="14"/>
                    <a:pt x="73" y="10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3" y="4"/>
                    <a:pt x="69" y="0"/>
                    <a:pt x="64" y="0"/>
                  </a:cubicBezTo>
                  <a:cubicBezTo>
                    <a:pt x="59" y="0"/>
                    <a:pt x="55" y="4"/>
                    <a:pt x="55" y="9"/>
                  </a:cubicBezTo>
                  <a:cubicBezTo>
                    <a:pt x="55" y="9"/>
                    <a:pt x="55" y="9"/>
                    <a:pt x="55" y="10"/>
                  </a:cubicBezTo>
                  <a:cubicBezTo>
                    <a:pt x="24" y="14"/>
                    <a:pt x="0" y="41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128" y="73"/>
                    <a:pt x="128" y="73"/>
                    <a:pt x="128" y="73"/>
                  </a:cubicBezTo>
                  <a:close/>
                </a:path>
              </a:pathLst>
            </a:cu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355"/>
            <p:cNvSpPr/>
            <p:nvPr/>
          </p:nvSpPr>
          <p:spPr bwMode="auto">
            <a:xfrm>
              <a:off x="1508" y="1255"/>
              <a:ext cx="240" cy="19"/>
            </a:xfrm>
            <a:custGeom>
              <a:avLst/>
              <a:gdLst>
                <a:gd name="T0" fmla="*/ 0 w 240"/>
                <a:gd name="T1" fmla="*/ 0 h 19"/>
                <a:gd name="T2" fmla="*/ 19 w 240"/>
                <a:gd name="T3" fmla="*/ 19 h 19"/>
                <a:gd name="T4" fmla="*/ 221 w 240"/>
                <a:gd name="T5" fmla="*/ 19 h 19"/>
                <a:gd name="T6" fmla="*/ 240 w 240"/>
                <a:gd name="T7" fmla="*/ 0 h 19"/>
                <a:gd name="T8" fmla="*/ 0 w 240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0" h="19">
                  <a:moveTo>
                    <a:pt x="0" y="0"/>
                  </a:moveTo>
                  <a:lnTo>
                    <a:pt x="19" y="19"/>
                  </a:lnTo>
                  <a:lnTo>
                    <a:pt x="221" y="19"/>
                  </a:lnTo>
                  <a:lnTo>
                    <a:pt x="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356"/>
            <p:cNvSpPr/>
            <p:nvPr/>
          </p:nvSpPr>
          <p:spPr bwMode="auto">
            <a:xfrm>
              <a:off x="793" y="1006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357"/>
            <p:cNvSpPr/>
            <p:nvPr/>
          </p:nvSpPr>
          <p:spPr bwMode="auto">
            <a:xfrm>
              <a:off x="888" y="1119"/>
              <a:ext cx="310" cy="293"/>
            </a:xfrm>
            <a:custGeom>
              <a:avLst/>
              <a:gdLst>
                <a:gd name="T0" fmla="*/ 196 w 196"/>
                <a:gd name="T1" fmla="*/ 148 h 185"/>
                <a:gd name="T2" fmla="*/ 196 w 196"/>
                <a:gd name="T3" fmla="*/ 63 h 185"/>
                <a:gd name="T4" fmla="*/ 135 w 196"/>
                <a:gd name="T5" fmla="*/ 2 h 185"/>
                <a:gd name="T6" fmla="*/ 92 w 196"/>
                <a:gd name="T7" fmla="*/ 51 h 185"/>
                <a:gd name="T8" fmla="*/ 41 w 196"/>
                <a:gd name="T9" fmla="*/ 0 h 185"/>
                <a:gd name="T10" fmla="*/ 0 w 196"/>
                <a:gd name="T11" fmla="*/ 41 h 185"/>
                <a:gd name="T12" fmla="*/ 54 w 196"/>
                <a:gd name="T13" fmla="*/ 95 h 185"/>
                <a:gd name="T14" fmla="*/ 21 w 196"/>
                <a:gd name="T15" fmla="*/ 133 h 185"/>
                <a:gd name="T16" fmla="*/ 74 w 196"/>
                <a:gd name="T17" fmla="*/ 185 h 185"/>
                <a:gd name="T18" fmla="*/ 156 w 196"/>
                <a:gd name="T19" fmla="*/ 185 h 185"/>
                <a:gd name="T20" fmla="*/ 196 w 196"/>
                <a:gd name="T21" fmla="*/ 148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6" h="185">
                  <a:moveTo>
                    <a:pt x="196" y="148"/>
                  </a:moveTo>
                  <a:cubicBezTo>
                    <a:pt x="196" y="63"/>
                    <a:pt x="196" y="63"/>
                    <a:pt x="196" y="63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74" y="185"/>
                    <a:pt x="74" y="185"/>
                    <a:pt x="74" y="185"/>
                  </a:cubicBezTo>
                  <a:cubicBezTo>
                    <a:pt x="156" y="185"/>
                    <a:pt x="156" y="185"/>
                    <a:pt x="156" y="185"/>
                  </a:cubicBezTo>
                  <a:cubicBezTo>
                    <a:pt x="177" y="185"/>
                    <a:pt x="194" y="169"/>
                    <a:pt x="196" y="148"/>
                  </a:cubicBez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358"/>
            <p:cNvSpPr/>
            <p:nvPr/>
          </p:nvSpPr>
          <p:spPr bwMode="auto">
            <a:xfrm>
              <a:off x="875" y="1089"/>
              <a:ext cx="241" cy="221"/>
            </a:xfrm>
            <a:custGeom>
              <a:avLst/>
              <a:gdLst>
                <a:gd name="T0" fmla="*/ 118 w 152"/>
                <a:gd name="T1" fmla="*/ 12 h 140"/>
                <a:gd name="T2" fmla="*/ 105 w 152"/>
                <a:gd name="T3" fmla="*/ 14 h 140"/>
                <a:gd name="T4" fmla="*/ 76 w 152"/>
                <a:gd name="T5" fmla="*/ 0 h 140"/>
                <a:gd name="T6" fmla="*/ 47 w 152"/>
                <a:gd name="T7" fmla="*/ 14 h 140"/>
                <a:gd name="T8" fmla="*/ 34 w 152"/>
                <a:gd name="T9" fmla="*/ 12 h 140"/>
                <a:gd name="T10" fmla="*/ 0 w 152"/>
                <a:gd name="T11" fmla="*/ 41 h 140"/>
                <a:gd name="T12" fmla="*/ 27 w 152"/>
                <a:gd name="T13" fmla="*/ 69 h 140"/>
                <a:gd name="T14" fmla="*/ 35 w 152"/>
                <a:gd name="T15" fmla="*/ 140 h 140"/>
                <a:gd name="T16" fmla="*/ 117 w 152"/>
                <a:gd name="T17" fmla="*/ 140 h 140"/>
                <a:gd name="T18" fmla="*/ 125 w 152"/>
                <a:gd name="T19" fmla="*/ 69 h 140"/>
                <a:gd name="T20" fmla="*/ 152 w 152"/>
                <a:gd name="T21" fmla="*/ 41 h 140"/>
                <a:gd name="T22" fmla="*/ 118 w 152"/>
                <a:gd name="T23" fmla="*/ 1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2" h="140">
                  <a:moveTo>
                    <a:pt x="118" y="12"/>
                  </a:moveTo>
                  <a:cubicBezTo>
                    <a:pt x="113" y="12"/>
                    <a:pt x="109" y="13"/>
                    <a:pt x="105" y="14"/>
                  </a:cubicBezTo>
                  <a:cubicBezTo>
                    <a:pt x="99" y="6"/>
                    <a:pt x="88" y="0"/>
                    <a:pt x="76" y="0"/>
                  </a:cubicBezTo>
                  <a:cubicBezTo>
                    <a:pt x="64" y="0"/>
                    <a:pt x="53" y="6"/>
                    <a:pt x="47" y="14"/>
                  </a:cubicBezTo>
                  <a:cubicBezTo>
                    <a:pt x="43" y="12"/>
                    <a:pt x="39" y="12"/>
                    <a:pt x="34" y="12"/>
                  </a:cubicBezTo>
                  <a:cubicBezTo>
                    <a:pt x="15" y="12"/>
                    <a:pt x="0" y="25"/>
                    <a:pt x="0" y="41"/>
                  </a:cubicBezTo>
                  <a:cubicBezTo>
                    <a:pt x="0" y="55"/>
                    <a:pt x="12" y="66"/>
                    <a:pt x="27" y="69"/>
                  </a:cubicBezTo>
                  <a:cubicBezTo>
                    <a:pt x="35" y="140"/>
                    <a:pt x="35" y="140"/>
                    <a:pt x="3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40" y="67"/>
                    <a:pt x="152" y="55"/>
                    <a:pt x="152" y="41"/>
                  </a:cubicBezTo>
                  <a:cubicBezTo>
                    <a:pt x="152" y="25"/>
                    <a:pt x="137" y="12"/>
                    <a:pt x="118" y="12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Rectangle 359"/>
            <p:cNvSpPr>
              <a:spLocks noChangeArrowheads="1"/>
            </p:cNvSpPr>
            <p:nvPr/>
          </p:nvSpPr>
          <p:spPr bwMode="auto">
            <a:xfrm>
              <a:off x="921" y="1310"/>
              <a:ext cx="149" cy="19"/>
            </a:xfrm>
            <a:prstGeom prst="rect">
              <a:avLst/>
            </a:prstGeom>
            <a:solidFill>
              <a:srgbClr val="E6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360"/>
            <p:cNvSpPr/>
            <p:nvPr/>
          </p:nvSpPr>
          <p:spPr bwMode="auto">
            <a:xfrm>
              <a:off x="161" y="1006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361"/>
            <p:cNvSpPr/>
            <p:nvPr/>
          </p:nvSpPr>
          <p:spPr bwMode="auto">
            <a:xfrm>
              <a:off x="289" y="1097"/>
              <a:ext cx="276" cy="315"/>
            </a:xfrm>
            <a:custGeom>
              <a:avLst/>
              <a:gdLst>
                <a:gd name="T0" fmla="*/ 1 w 175"/>
                <a:gd name="T1" fmla="*/ 35 h 199"/>
                <a:gd name="T2" fmla="*/ 50 w 175"/>
                <a:gd name="T3" fmla="*/ 84 h 199"/>
                <a:gd name="T4" fmla="*/ 43 w 175"/>
                <a:gd name="T5" fmla="*/ 92 h 199"/>
                <a:gd name="T6" fmla="*/ 69 w 175"/>
                <a:gd name="T7" fmla="*/ 118 h 199"/>
                <a:gd name="T8" fmla="*/ 66 w 175"/>
                <a:gd name="T9" fmla="*/ 124 h 199"/>
                <a:gd name="T10" fmla="*/ 0 w 175"/>
                <a:gd name="T11" fmla="*/ 59 h 199"/>
                <a:gd name="T12" fmla="*/ 2 w 175"/>
                <a:gd name="T13" fmla="*/ 117 h 199"/>
                <a:gd name="T14" fmla="*/ 27 w 175"/>
                <a:gd name="T15" fmla="*/ 142 h 199"/>
                <a:gd name="T16" fmla="*/ 0 w 175"/>
                <a:gd name="T17" fmla="*/ 152 h 199"/>
                <a:gd name="T18" fmla="*/ 48 w 175"/>
                <a:gd name="T19" fmla="*/ 199 h 199"/>
                <a:gd name="T20" fmla="*/ 135 w 175"/>
                <a:gd name="T21" fmla="*/ 199 h 199"/>
                <a:gd name="T22" fmla="*/ 175 w 175"/>
                <a:gd name="T23" fmla="*/ 159 h 199"/>
                <a:gd name="T24" fmla="*/ 175 w 175"/>
                <a:gd name="T25" fmla="*/ 81 h 199"/>
                <a:gd name="T26" fmla="*/ 94 w 175"/>
                <a:gd name="T27" fmla="*/ 0 h 199"/>
                <a:gd name="T28" fmla="*/ 1 w 175"/>
                <a:gd name="T29" fmla="*/ 3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5" h="199">
                  <a:moveTo>
                    <a:pt x="1" y="35"/>
                  </a:moveTo>
                  <a:cubicBezTo>
                    <a:pt x="50" y="84"/>
                    <a:pt x="50" y="84"/>
                    <a:pt x="50" y="84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48" y="199"/>
                    <a:pt x="48" y="199"/>
                    <a:pt x="48" y="199"/>
                  </a:cubicBezTo>
                  <a:cubicBezTo>
                    <a:pt x="135" y="199"/>
                    <a:pt x="135" y="199"/>
                    <a:pt x="135" y="199"/>
                  </a:cubicBezTo>
                  <a:cubicBezTo>
                    <a:pt x="157" y="199"/>
                    <a:pt x="175" y="181"/>
                    <a:pt x="175" y="159"/>
                  </a:cubicBezTo>
                  <a:cubicBezTo>
                    <a:pt x="175" y="81"/>
                    <a:pt x="175" y="81"/>
                    <a:pt x="175" y="81"/>
                  </a:cubicBezTo>
                  <a:cubicBezTo>
                    <a:pt x="94" y="0"/>
                    <a:pt x="94" y="0"/>
                    <a:pt x="94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362"/>
            <p:cNvSpPr/>
            <p:nvPr/>
          </p:nvSpPr>
          <p:spPr bwMode="auto">
            <a:xfrm>
              <a:off x="289" y="1190"/>
              <a:ext cx="148" cy="147"/>
            </a:xfrm>
            <a:custGeom>
              <a:avLst/>
              <a:gdLst>
                <a:gd name="T0" fmla="*/ 74 w 148"/>
                <a:gd name="T1" fmla="*/ 147 h 147"/>
                <a:gd name="T2" fmla="*/ 0 w 148"/>
                <a:gd name="T3" fmla="*/ 0 h 147"/>
                <a:gd name="T4" fmla="*/ 0 w 148"/>
                <a:gd name="T5" fmla="*/ 147 h 147"/>
                <a:gd name="T6" fmla="*/ 148 w 148"/>
                <a:gd name="T7" fmla="*/ 147 h 147"/>
                <a:gd name="T8" fmla="*/ 148 w 148"/>
                <a:gd name="T9" fmla="*/ 0 h 147"/>
                <a:gd name="T10" fmla="*/ 74 w 148"/>
                <a:gd name="T1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47">
                  <a:moveTo>
                    <a:pt x="74" y="147"/>
                  </a:moveTo>
                  <a:lnTo>
                    <a:pt x="0" y="0"/>
                  </a:lnTo>
                  <a:lnTo>
                    <a:pt x="0" y="147"/>
                  </a:lnTo>
                  <a:lnTo>
                    <a:pt x="148" y="147"/>
                  </a:lnTo>
                  <a:lnTo>
                    <a:pt x="148" y="0"/>
                  </a:lnTo>
                  <a:lnTo>
                    <a:pt x="74" y="147"/>
                  </a:lnTo>
                  <a:close/>
                </a:path>
              </a:pathLst>
            </a:custGeom>
            <a:solidFill>
              <a:srgbClr val="F0F2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363"/>
            <p:cNvSpPr/>
            <p:nvPr/>
          </p:nvSpPr>
          <p:spPr bwMode="auto">
            <a:xfrm>
              <a:off x="290" y="1097"/>
              <a:ext cx="146" cy="55"/>
            </a:xfrm>
            <a:custGeom>
              <a:avLst/>
              <a:gdLst>
                <a:gd name="T0" fmla="*/ 46 w 92"/>
                <a:gd name="T1" fmla="*/ 29 h 35"/>
                <a:gd name="T2" fmla="*/ 56 w 92"/>
                <a:gd name="T3" fmla="*/ 24 h 35"/>
                <a:gd name="T4" fmla="*/ 92 w 92"/>
                <a:gd name="T5" fmla="*/ 35 h 35"/>
                <a:gd name="T6" fmla="*/ 92 w 92"/>
                <a:gd name="T7" fmla="*/ 0 h 35"/>
                <a:gd name="T8" fmla="*/ 56 w 92"/>
                <a:gd name="T9" fmla="*/ 11 h 35"/>
                <a:gd name="T10" fmla="*/ 46 w 92"/>
                <a:gd name="T11" fmla="*/ 6 h 35"/>
                <a:gd name="T12" fmla="*/ 36 w 92"/>
                <a:gd name="T13" fmla="*/ 11 h 35"/>
                <a:gd name="T14" fmla="*/ 0 w 92"/>
                <a:gd name="T15" fmla="*/ 0 h 35"/>
                <a:gd name="T16" fmla="*/ 0 w 92"/>
                <a:gd name="T17" fmla="*/ 35 h 35"/>
                <a:gd name="T18" fmla="*/ 36 w 92"/>
                <a:gd name="T19" fmla="*/ 24 h 35"/>
                <a:gd name="T20" fmla="*/ 46 w 92"/>
                <a:gd name="T21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2" h="35">
                  <a:moveTo>
                    <a:pt x="46" y="29"/>
                  </a:moveTo>
                  <a:cubicBezTo>
                    <a:pt x="50" y="29"/>
                    <a:pt x="53" y="27"/>
                    <a:pt x="56" y="24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3" y="8"/>
                    <a:pt x="50" y="6"/>
                    <a:pt x="46" y="6"/>
                  </a:cubicBezTo>
                  <a:cubicBezTo>
                    <a:pt x="42" y="6"/>
                    <a:pt x="39" y="8"/>
                    <a:pt x="36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9" y="27"/>
                    <a:pt x="42" y="29"/>
                    <a:pt x="46" y="29"/>
                  </a:cubicBez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Oval 364"/>
            <p:cNvSpPr>
              <a:spLocks noChangeArrowheads="1"/>
            </p:cNvSpPr>
            <p:nvPr/>
          </p:nvSpPr>
          <p:spPr bwMode="auto">
            <a:xfrm>
              <a:off x="354" y="1181"/>
              <a:ext cx="18" cy="19"/>
            </a:xfrm>
            <a:prstGeom prst="ellipse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Oval 365"/>
            <p:cNvSpPr>
              <a:spLocks noChangeArrowheads="1"/>
            </p:cNvSpPr>
            <p:nvPr/>
          </p:nvSpPr>
          <p:spPr bwMode="auto">
            <a:xfrm>
              <a:off x="354" y="1226"/>
              <a:ext cx="18" cy="18"/>
            </a:xfrm>
            <a:prstGeom prst="ellipse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Oval 366"/>
            <p:cNvSpPr>
              <a:spLocks noChangeArrowheads="1"/>
            </p:cNvSpPr>
            <p:nvPr/>
          </p:nvSpPr>
          <p:spPr bwMode="auto">
            <a:xfrm>
              <a:off x="354" y="1272"/>
              <a:ext cx="18" cy="18"/>
            </a:xfrm>
            <a:prstGeom prst="ellipse">
              <a:avLst/>
            </a:prstGeom>
            <a:solidFill>
              <a:srgbClr val="47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367"/>
            <p:cNvSpPr/>
            <p:nvPr/>
          </p:nvSpPr>
          <p:spPr bwMode="auto">
            <a:xfrm>
              <a:off x="7118" y="3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7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7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368"/>
            <p:cNvSpPr/>
            <p:nvPr/>
          </p:nvSpPr>
          <p:spPr bwMode="auto">
            <a:xfrm>
              <a:off x="7279" y="484"/>
              <a:ext cx="244" cy="295"/>
            </a:xfrm>
            <a:custGeom>
              <a:avLst/>
              <a:gdLst>
                <a:gd name="T0" fmla="*/ 37 w 154"/>
                <a:gd name="T1" fmla="*/ 67 h 186"/>
                <a:gd name="T2" fmla="*/ 0 w 154"/>
                <a:gd name="T3" fmla="*/ 104 h 186"/>
                <a:gd name="T4" fmla="*/ 26 w 154"/>
                <a:gd name="T5" fmla="*/ 129 h 186"/>
                <a:gd name="T6" fmla="*/ 23 w 154"/>
                <a:gd name="T7" fmla="*/ 141 h 186"/>
                <a:gd name="T8" fmla="*/ 68 w 154"/>
                <a:gd name="T9" fmla="*/ 186 h 186"/>
                <a:gd name="T10" fmla="*/ 114 w 154"/>
                <a:gd name="T11" fmla="*/ 186 h 186"/>
                <a:gd name="T12" fmla="*/ 154 w 154"/>
                <a:gd name="T13" fmla="*/ 146 h 186"/>
                <a:gd name="T14" fmla="*/ 154 w 154"/>
                <a:gd name="T15" fmla="*/ 104 h 186"/>
                <a:gd name="T16" fmla="*/ 49 w 154"/>
                <a:gd name="T17" fmla="*/ 0 h 186"/>
                <a:gd name="T18" fmla="*/ 37 w 154"/>
                <a:gd name="T19" fmla="*/ 6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86">
                  <a:moveTo>
                    <a:pt x="37" y="67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68" y="186"/>
                    <a:pt x="68" y="186"/>
                    <a:pt x="68" y="186"/>
                  </a:cubicBezTo>
                  <a:cubicBezTo>
                    <a:pt x="114" y="186"/>
                    <a:pt x="114" y="186"/>
                    <a:pt x="114" y="186"/>
                  </a:cubicBezTo>
                  <a:cubicBezTo>
                    <a:pt x="136" y="186"/>
                    <a:pt x="154" y="168"/>
                    <a:pt x="154" y="14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37" y="67"/>
                  </a:ln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369"/>
            <p:cNvSpPr/>
            <p:nvPr/>
          </p:nvSpPr>
          <p:spPr bwMode="auto">
            <a:xfrm>
              <a:off x="7279" y="472"/>
              <a:ext cx="92" cy="177"/>
            </a:xfrm>
            <a:custGeom>
              <a:avLst/>
              <a:gdLst>
                <a:gd name="T0" fmla="*/ 29 w 58"/>
                <a:gd name="T1" fmla="*/ 0 h 112"/>
                <a:gd name="T2" fmla="*/ 0 w 58"/>
                <a:gd name="T3" fmla="*/ 29 h 112"/>
                <a:gd name="T4" fmla="*/ 0 w 58"/>
                <a:gd name="T5" fmla="*/ 112 h 112"/>
                <a:gd name="T6" fmla="*/ 58 w 58"/>
                <a:gd name="T7" fmla="*/ 112 h 112"/>
                <a:gd name="T8" fmla="*/ 58 w 58"/>
                <a:gd name="T9" fmla="*/ 29 h 112"/>
                <a:gd name="T10" fmla="*/ 29 w 58"/>
                <a:gd name="T1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12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58" y="112"/>
                    <a:pt x="58" y="112"/>
                    <a:pt x="58" y="112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370"/>
            <p:cNvSpPr/>
            <p:nvPr/>
          </p:nvSpPr>
          <p:spPr bwMode="auto">
            <a:xfrm>
              <a:off x="7312" y="649"/>
              <a:ext cx="27" cy="63"/>
            </a:xfrm>
            <a:custGeom>
              <a:avLst/>
              <a:gdLst>
                <a:gd name="T0" fmla="*/ 0 w 17"/>
                <a:gd name="T1" fmla="*/ 31 h 40"/>
                <a:gd name="T2" fmla="*/ 8 w 17"/>
                <a:gd name="T3" fmla="*/ 40 h 40"/>
                <a:gd name="T4" fmla="*/ 17 w 17"/>
                <a:gd name="T5" fmla="*/ 31 h 40"/>
                <a:gd name="T6" fmla="*/ 17 w 17"/>
                <a:gd name="T7" fmla="*/ 0 h 40"/>
                <a:gd name="T8" fmla="*/ 0 w 17"/>
                <a:gd name="T9" fmla="*/ 0 h 40"/>
                <a:gd name="T10" fmla="*/ 0 w 17"/>
                <a:gd name="T11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40">
                  <a:moveTo>
                    <a:pt x="0" y="31"/>
                  </a:moveTo>
                  <a:cubicBezTo>
                    <a:pt x="0" y="36"/>
                    <a:pt x="4" y="40"/>
                    <a:pt x="8" y="40"/>
                  </a:cubicBezTo>
                  <a:cubicBezTo>
                    <a:pt x="13" y="40"/>
                    <a:pt x="17" y="36"/>
                    <a:pt x="17" y="3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1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371"/>
            <p:cNvSpPr/>
            <p:nvPr/>
          </p:nvSpPr>
          <p:spPr bwMode="auto">
            <a:xfrm>
              <a:off x="6485" y="3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372"/>
            <p:cNvSpPr/>
            <p:nvPr/>
          </p:nvSpPr>
          <p:spPr bwMode="auto">
            <a:xfrm>
              <a:off x="6572" y="532"/>
              <a:ext cx="318" cy="247"/>
            </a:xfrm>
            <a:custGeom>
              <a:avLst/>
              <a:gdLst>
                <a:gd name="T0" fmla="*/ 147 w 201"/>
                <a:gd name="T1" fmla="*/ 0 h 156"/>
                <a:gd name="T2" fmla="*/ 0 w 201"/>
                <a:gd name="T3" fmla="*/ 76 h 156"/>
                <a:gd name="T4" fmla="*/ 80 w 201"/>
                <a:gd name="T5" fmla="*/ 156 h 156"/>
                <a:gd name="T6" fmla="*/ 161 w 201"/>
                <a:gd name="T7" fmla="*/ 156 h 156"/>
                <a:gd name="T8" fmla="*/ 201 w 201"/>
                <a:gd name="T9" fmla="*/ 116 h 156"/>
                <a:gd name="T10" fmla="*/ 201 w 201"/>
                <a:gd name="T11" fmla="*/ 54 h 156"/>
                <a:gd name="T12" fmla="*/ 147 w 201"/>
                <a:gd name="T13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56">
                  <a:moveTo>
                    <a:pt x="147" y="0"/>
                  </a:moveTo>
                  <a:cubicBezTo>
                    <a:pt x="0" y="76"/>
                    <a:pt x="0" y="76"/>
                    <a:pt x="0" y="76"/>
                  </a:cubicBezTo>
                  <a:cubicBezTo>
                    <a:pt x="80" y="156"/>
                    <a:pt x="80" y="156"/>
                    <a:pt x="80" y="156"/>
                  </a:cubicBezTo>
                  <a:cubicBezTo>
                    <a:pt x="161" y="156"/>
                    <a:pt x="161" y="156"/>
                    <a:pt x="161" y="156"/>
                  </a:cubicBezTo>
                  <a:cubicBezTo>
                    <a:pt x="183" y="156"/>
                    <a:pt x="201" y="138"/>
                    <a:pt x="201" y="116"/>
                  </a:cubicBezTo>
                  <a:cubicBezTo>
                    <a:pt x="201" y="54"/>
                    <a:pt x="201" y="54"/>
                    <a:pt x="201" y="54"/>
                  </a:cubicBezTo>
                  <a:lnTo>
                    <a:pt x="147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373"/>
            <p:cNvSpPr>
              <a:spLocks noEditPoints="1"/>
            </p:cNvSpPr>
            <p:nvPr/>
          </p:nvSpPr>
          <p:spPr bwMode="auto">
            <a:xfrm>
              <a:off x="6568" y="532"/>
              <a:ext cx="240" cy="147"/>
            </a:xfrm>
            <a:custGeom>
              <a:avLst/>
              <a:gdLst>
                <a:gd name="T0" fmla="*/ 152 w 152"/>
                <a:gd name="T1" fmla="*/ 6 h 93"/>
                <a:gd name="T2" fmla="*/ 0 w 152"/>
                <a:gd name="T3" fmla="*/ 6 h 93"/>
                <a:gd name="T4" fmla="*/ 0 w 152"/>
                <a:gd name="T5" fmla="*/ 69 h 93"/>
                <a:gd name="T6" fmla="*/ 76 w 152"/>
                <a:gd name="T7" fmla="*/ 93 h 93"/>
                <a:gd name="T8" fmla="*/ 152 w 152"/>
                <a:gd name="T9" fmla="*/ 69 h 93"/>
                <a:gd name="T10" fmla="*/ 152 w 152"/>
                <a:gd name="T11" fmla="*/ 6 h 93"/>
                <a:gd name="T12" fmla="*/ 76 w 152"/>
                <a:gd name="T13" fmla="*/ 0 h 93"/>
                <a:gd name="T14" fmla="*/ 88 w 152"/>
                <a:gd name="T15" fmla="*/ 6 h 93"/>
                <a:gd name="T16" fmla="*/ 76 w 152"/>
                <a:gd name="T17" fmla="*/ 11 h 93"/>
                <a:gd name="T18" fmla="*/ 64 w 152"/>
                <a:gd name="T19" fmla="*/ 6 h 93"/>
                <a:gd name="T20" fmla="*/ 76 w 152"/>
                <a:gd name="T2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93">
                  <a:moveTo>
                    <a:pt x="152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82"/>
                    <a:pt x="34" y="93"/>
                    <a:pt x="76" y="93"/>
                  </a:cubicBezTo>
                  <a:cubicBezTo>
                    <a:pt x="118" y="93"/>
                    <a:pt x="152" y="82"/>
                    <a:pt x="152" y="69"/>
                  </a:cubicBezTo>
                  <a:lnTo>
                    <a:pt x="152" y="6"/>
                  </a:lnTo>
                  <a:close/>
                  <a:moveTo>
                    <a:pt x="76" y="0"/>
                  </a:moveTo>
                  <a:cubicBezTo>
                    <a:pt x="82" y="0"/>
                    <a:pt x="88" y="2"/>
                    <a:pt x="88" y="6"/>
                  </a:cubicBezTo>
                  <a:cubicBezTo>
                    <a:pt x="88" y="9"/>
                    <a:pt x="82" y="11"/>
                    <a:pt x="76" y="11"/>
                  </a:cubicBezTo>
                  <a:cubicBezTo>
                    <a:pt x="70" y="11"/>
                    <a:pt x="64" y="9"/>
                    <a:pt x="64" y="6"/>
                  </a:cubicBezTo>
                  <a:cubicBezTo>
                    <a:pt x="64" y="2"/>
                    <a:pt x="70" y="0"/>
                    <a:pt x="76" y="0"/>
                  </a:cubicBez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374"/>
            <p:cNvSpPr/>
            <p:nvPr/>
          </p:nvSpPr>
          <p:spPr bwMode="auto">
            <a:xfrm>
              <a:off x="6568" y="578"/>
              <a:ext cx="240" cy="63"/>
            </a:xfrm>
            <a:custGeom>
              <a:avLst/>
              <a:gdLst>
                <a:gd name="T0" fmla="*/ 76 w 152"/>
                <a:gd name="T1" fmla="*/ 23 h 40"/>
                <a:gd name="T2" fmla="*/ 0 w 152"/>
                <a:gd name="T3" fmla="*/ 0 h 40"/>
                <a:gd name="T4" fmla="*/ 0 w 152"/>
                <a:gd name="T5" fmla="*/ 17 h 40"/>
                <a:gd name="T6" fmla="*/ 76 w 152"/>
                <a:gd name="T7" fmla="*/ 40 h 40"/>
                <a:gd name="T8" fmla="*/ 152 w 152"/>
                <a:gd name="T9" fmla="*/ 18 h 40"/>
                <a:gd name="T10" fmla="*/ 152 w 152"/>
                <a:gd name="T11" fmla="*/ 1 h 40"/>
                <a:gd name="T12" fmla="*/ 76 w 152"/>
                <a:gd name="T13" fmla="*/ 2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40">
                  <a:moveTo>
                    <a:pt x="76" y="23"/>
                  </a:moveTo>
                  <a:cubicBezTo>
                    <a:pt x="34" y="23"/>
                    <a:pt x="0" y="13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34" y="40"/>
                    <a:pt x="76" y="40"/>
                  </a:cubicBezTo>
                  <a:cubicBezTo>
                    <a:pt x="117" y="40"/>
                    <a:pt x="150" y="30"/>
                    <a:pt x="152" y="18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0" y="13"/>
                    <a:pt x="117" y="23"/>
                    <a:pt x="76" y="23"/>
                  </a:cubicBez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Oval 375"/>
            <p:cNvSpPr>
              <a:spLocks noChangeArrowheads="1"/>
            </p:cNvSpPr>
            <p:nvPr/>
          </p:nvSpPr>
          <p:spPr bwMode="auto">
            <a:xfrm>
              <a:off x="6568" y="503"/>
              <a:ext cx="240" cy="75"/>
            </a:xfrm>
            <a:prstGeom prst="ellipse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Oval 376"/>
            <p:cNvSpPr>
              <a:spLocks noChangeArrowheads="1"/>
            </p:cNvSpPr>
            <p:nvPr/>
          </p:nvSpPr>
          <p:spPr bwMode="auto">
            <a:xfrm>
              <a:off x="6669" y="532"/>
              <a:ext cx="38" cy="17"/>
            </a:xfrm>
            <a:prstGeom prst="ellipse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377"/>
            <p:cNvSpPr/>
            <p:nvPr/>
          </p:nvSpPr>
          <p:spPr bwMode="auto">
            <a:xfrm>
              <a:off x="5853" y="3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378"/>
            <p:cNvSpPr/>
            <p:nvPr/>
          </p:nvSpPr>
          <p:spPr bwMode="auto">
            <a:xfrm>
              <a:off x="5940" y="532"/>
              <a:ext cx="318" cy="247"/>
            </a:xfrm>
            <a:custGeom>
              <a:avLst/>
              <a:gdLst>
                <a:gd name="T0" fmla="*/ 44 w 201"/>
                <a:gd name="T1" fmla="*/ 41 h 156"/>
                <a:gd name="T2" fmla="*/ 0 w 201"/>
                <a:gd name="T3" fmla="*/ 78 h 156"/>
                <a:gd name="T4" fmla="*/ 78 w 201"/>
                <a:gd name="T5" fmla="*/ 156 h 156"/>
                <a:gd name="T6" fmla="*/ 161 w 201"/>
                <a:gd name="T7" fmla="*/ 156 h 156"/>
                <a:gd name="T8" fmla="*/ 201 w 201"/>
                <a:gd name="T9" fmla="*/ 116 h 156"/>
                <a:gd name="T10" fmla="*/ 201 w 201"/>
                <a:gd name="T11" fmla="*/ 70 h 156"/>
                <a:gd name="T12" fmla="*/ 131 w 201"/>
                <a:gd name="T13" fmla="*/ 0 h 156"/>
                <a:gd name="T14" fmla="*/ 44 w 201"/>
                <a:gd name="T15" fmla="*/ 41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1" h="156">
                  <a:moveTo>
                    <a:pt x="44" y="41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161" y="156"/>
                    <a:pt x="161" y="156"/>
                    <a:pt x="161" y="156"/>
                  </a:cubicBezTo>
                  <a:cubicBezTo>
                    <a:pt x="183" y="156"/>
                    <a:pt x="201" y="138"/>
                    <a:pt x="201" y="116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131" y="0"/>
                    <a:pt x="131" y="0"/>
                    <a:pt x="131" y="0"/>
                  </a:cubicBezTo>
                  <a:lnTo>
                    <a:pt x="44" y="41"/>
                  </a:lnTo>
                  <a:close/>
                </a:path>
              </a:pathLst>
            </a:custGeom>
            <a:solidFill>
              <a:srgbClr val="CC5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379"/>
            <p:cNvSpPr/>
            <p:nvPr/>
          </p:nvSpPr>
          <p:spPr bwMode="auto">
            <a:xfrm>
              <a:off x="5964" y="494"/>
              <a:ext cx="183" cy="120"/>
            </a:xfrm>
            <a:custGeom>
              <a:avLst/>
              <a:gdLst>
                <a:gd name="T0" fmla="*/ 58 w 116"/>
                <a:gd name="T1" fmla="*/ 0 h 76"/>
                <a:gd name="T2" fmla="*/ 0 w 116"/>
                <a:gd name="T3" fmla="*/ 24 h 76"/>
                <a:gd name="T4" fmla="*/ 52 w 116"/>
                <a:gd name="T5" fmla="*/ 76 h 76"/>
                <a:gd name="T6" fmla="*/ 58 w 116"/>
                <a:gd name="T7" fmla="*/ 76 h 76"/>
                <a:gd name="T8" fmla="*/ 64 w 116"/>
                <a:gd name="T9" fmla="*/ 76 h 76"/>
                <a:gd name="T10" fmla="*/ 116 w 116"/>
                <a:gd name="T11" fmla="*/ 24 h 76"/>
                <a:gd name="T12" fmla="*/ 58 w 116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76">
                  <a:moveTo>
                    <a:pt x="58" y="0"/>
                  </a:moveTo>
                  <a:cubicBezTo>
                    <a:pt x="35" y="0"/>
                    <a:pt x="15" y="9"/>
                    <a:pt x="0" y="24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4" y="76"/>
                    <a:pt x="56" y="76"/>
                    <a:pt x="58" y="76"/>
                  </a:cubicBezTo>
                  <a:cubicBezTo>
                    <a:pt x="60" y="76"/>
                    <a:pt x="62" y="76"/>
                    <a:pt x="64" y="76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101" y="9"/>
                    <a:pt x="81" y="0"/>
                    <a:pt x="58" y="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380"/>
            <p:cNvSpPr/>
            <p:nvPr/>
          </p:nvSpPr>
          <p:spPr bwMode="auto">
            <a:xfrm>
              <a:off x="6079" y="540"/>
              <a:ext cx="96" cy="118"/>
            </a:xfrm>
            <a:custGeom>
              <a:avLst/>
              <a:gdLst>
                <a:gd name="T0" fmla="*/ 38 w 61"/>
                <a:gd name="T1" fmla="*/ 0 h 75"/>
                <a:gd name="T2" fmla="*/ 0 w 61"/>
                <a:gd name="T3" fmla="*/ 38 h 75"/>
                <a:gd name="T4" fmla="*/ 48 w 61"/>
                <a:gd name="T5" fmla="*/ 72 h 75"/>
                <a:gd name="T6" fmla="*/ 54 w 61"/>
                <a:gd name="T7" fmla="*/ 75 h 75"/>
                <a:gd name="T8" fmla="*/ 59 w 61"/>
                <a:gd name="T9" fmla="*/ 70 h 75"/>
                <a:gd name="T10" fmla="*/ 59 w 61"/>
                <a:gd name="T11" fmla="*/ 70 h 75"/>
                <a:gd name="T12" fmla="*/ 61 w 61"/>
                <a:gd name="T13" fmla="*/ 55 h 75"/>
                <a:gd name="T14" fmla="*/ 61 w 61"/>
                <a:gd name="T15" fmla="*/ 55 h 75"/>
                <a:gd name="T16" fmla="*/ 38 w 61"/>
                <a:gd name="T1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75">
                  <a:moveTo>
                    <a:pt x="38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18" y="43"/>
                    <a:pt x="39" y="57"/>
                    <a:pt x="48" y="72"/>
                  </a:cubicBezTo>
                  <a:cubicBezTo>
                    <a:pt x="49" y="74"/>
                    <a:pt x="51" y="75"/>
                    <a:pt x="54" y="75"/>
                  </a:cubicBezTo>
                  <a:cubicBezTo>
                    <a:pt x="57" y="75"/>
                    <a:pt x="59" y="73"/>
                    <a:pt x="59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0" y="65"/>
                    <a:pt x="61" y="60"/>
                    <a:pt x="61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1" y="36"/>
                    <a:pt x="50" y="13"/>
                    <a:pt x="38" y="0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381"/>
            <p:cNvSpPr/>
            <p:nvPr/>
          </p:nvSpPr>
          <p:spPr bwMode="auto">
            <a:xfrm>
              <a:off x="5935" y="540"/>
              <a:ext cx="97" cy="118"/>
            </a:xfrm>
            <a:custGeom>
              <a:avLst/>
              <a:gdLst>
                <a:gd name="T0" fmla="*/ 23 w 61"/>
                <a:gd name="T1" fmla="*/ 0 h 75"/>
                <a:gd name="T2" fmla="*/ 61 w 61"/>
                <a:gd name="T3" fmla="*/ 38 h 75"/>
                <a:gd name="T4" fmla="*/ 13 w 61"/>
                <a:gd name="T5" fmla="*/ 72 h 75"/>
                <a:gd name="T6" fmla="*/ 7 w 61"/>
                <a:gd name="T7" fmla="*/ 75 h 75"/>
                <a:gd name="T8" fmla="*/ 2 w 61"/>
                <a:gd name="T9" fmla="*/ 70 h 75"/>
                <a:gd name="T10" fmla="*/ 2 w 61"/>
                <a:gd name="T11" fmla="*/ 70 h 75"/>
                <a:gd name="T12" fmla="*/ 0 w 61"/>
                <a:gd name="T13" fmla="*/ 55 h 75"/>
                <a:gd name="T14" fmla="*/ 0 w 61"/>
                <a:gd name="T15" fmla="*/ 55 h 75"/>
                <a:gd name="T16" fmla="*/ 23 w 61"/>
                <a:gd name="T1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75">
                  <a:moveTo>
                    <a:pt x="23" y="0"/>
                  </a:moveTo>
                  <a:cubicBezTo>
                    <a:pt x="61" y="38"/>
                    <a:pt x="61" y="38"/>
                    <a:pt x="61" y="38"/>
                  </a:cubicBezTo>
                  <a:cubicBezTo>
                    <a:pt x="43" y="43"/>
                    <a:pt x="22" y="57"/>
                    <a:pt x="13" y="72"/>
                  </a:cubicBezTo>
                  <a:cubicBezTo>
                    <a:pt x="12" y="74"/>
                    <a:pt x="10" y="75"/>
                    <a:pt x="7" y="75"/>
                  </a:cubicBezTo>
                  <a:cubicBezTo>
                    <a:pt x="4" y="75"/>
                    <a:pt x="2" y="73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1" y="65"/>
                    <a:pt x="0" y="60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36"/>
                    <a:pt x="11" y="13"/>
                    <a:pt x="23" y="0"/>
                  </a:cubicBez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382"/>
            <p:cNvSpPr/>
            <p:nvPr/>
          </p:nvSpPr>
          <p:spPr bwMode="auto">
            <a:xfrm>
              <a:off x="5220" y="3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49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383"/>
            <p:cNvSpPr/>
            <p:nvPr/>
          </p:nvSpPr>
          <p:spPr bwMode="auto">
            <a:xfrm>
              <a:off x="5309" y="578"/>
              <a:ext cx="316" cy="201"/>
            </a:xfrm>
            <a:custGeom>
              <a:avLst/>
              <a:gdLst>
                <a:gd name="T0" fmla="*/ 200 w 200"/>
                <a:gd name="T1" fmla="*/ 87 h 127"/>
                <a:gd name="T2" fmla="*/ 200 w 200"/>
                <a:gd name="T3" fmla="*/ 48 h 127"/>
                <a:gd name="T4" fmla="*/ 152 w 200"/>
                <a:gd name="T5" fmla="*/ 0 h 127"/>
                <a:gd name="T6" fmla="*/ 0 w 200"/>
                <a:gd name="T7" fmla="*/ 35 h 127"/>
                <a:gd name="T8" fmla="*/ 92 w 200"/>
                <a:gd name="T9" fmla="*/ 127 h 127"/>
                <a:gd name="T10" fmla="*/ 160 w 200"/>
                <a:gd name="T11" fmla="*/ 127 h 127"/>
                <a:gd name="T12" fmla="*/ 200 w 200"/>
                <a:gd name="T13" fmla="*/ 8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127">
                  <a:moveTo>
                    <a:pt x="200" y="87"/>
                  </a:moveTo>
                  <a:cubicBezTo>
                    <a:pt x="200" y="48"/>
                    <a:pt x="200" y="48"/>
                    <a:pt x="200" y="48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92" y="127"/>
                    <a:pt x="92" y="127"/>
                    <a:pt x="92" y="127"/>
                  </a:cubicBezTo>
                  <a:cubicBezTo>
                    <a:pt x="160" y="127"/>
                    <a:pt x="160" y="127"/>
                    <a:pt x="160" y="127"/>
                  </a:cubicBezTo>
                  <a:cubicBezTo>
                    <a:pt x="182" y="127"/>
                    <a:pt x="200" y="109"/>
                    <a:pt x="200" y="87"/>
                  </a:cubicBezTo>
                  <a:close/>
                </a:path>
              </a:pathLst>
            </a:custGeom>
            <a:solidFill>
              <a:srgbClr val="8D7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384"/>
            <p:cNvSpPr/>
            <p:nvPr/>
          </p:nvSpPr>
          <p:spPr bwMode="auto">
            <a:xfrm>
              <a:off x="5309" y="522"/>
              <a:ext cx="240" cy="75"/>
            </a:xfrm>
            <a:custGeom>
              <a:avLst/>
              <a:gdLst>
                <a:gd name="T0" fmla="*/ 240 w 240"/>
                <a:gd name="T1" fmla="*/ 56 h 75"/>
                <a:gd name="T2" fmla="*/ 120 w 240"/>
                <a:gd name="T3" fmla="*/ 0 h 75"/>
                <a:gd name="T4" fmla="*/ 0 w 240"/>
                <a:gd name="T5" fmla="*/ 56 h 75"/>
                <a:gd name="T6" fmla="*/ 0 w 240"/>
                <a:gd name="T7" fmla="*/ 56 h 75"/>
                <a:gd name="T8" fmla="*/ 0 w 240"/>
                <a:gd name="T9" fmla="*/ 75 h 75"/>
                <a:gd name="T10" fmla="*/ 240 w 240"/>
                <a:gd name="T11" fmla="*/ 75 h 75"/>
                <a:gd name="T12" fmla="*/ 240 w 240"/>
                <a:gd name="T13" fmla="*/ 56 h 75"/>
                <a:gd name="T14" fmla="*/ 240 w 240"/>
                <a:gd name="T15" fmla="*/ 5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75">
                  <a:moveTo>
                    <a:pt x="240" y="56"/>
                  </a:moveTo>
                  <a:lnTo>
                    <a:pt x="120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75"/>
                  </a:lnTo>
                  <a:lnTo>
                    <a:pt x="240" y="75"/>
                  </a:lnTo>
                  <a:lnTo>
                    <a:pt x="240" y="56"/>
                  </a:lnTo>
                  <a:lnTo>
                    <a:pt x="240" y="5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Rectangle 385"/>
            <p:cNvSpPr>
              <a:spLocks noChangeArrowheads="1"/>
            </p:cNvSpPr>
            <p:nvPr/>
          </p:nvSpPr>
          <p:spPr bwMode="auto">
            <a:xfrm>
              <a:off x="5309" y="614"/>
              <a:ext cx="240" cy="19"/>
            </a:xfrm>
            <a:prstGeom prst="rect">
              <a:avLst/>
            </a:pr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Rectangle 386"/>
            <p:cNvSpPr>
              <a:spLocks noChangeArrowheads="1"/>
            </p:cNvSpPr>
            <p:nvPr/>
          </p:nvSpPr>
          <p:spPr bwMode="auto">
            <a:xfrm>
              <a:off x="5309" y="597"/>
              <a:ext cx="240" cy="17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387"/>
            <p:cNvSpPr/>
            <p:nvPr/>
          </p:nvSpPr>
          <p:spPr bwMode="auto">
            <a:xfrm>
              <a:off x="4588" y="3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388"/>
            <p:cNvSpPr/>
            <p:nvPr/>
          </p:nvSpPr>
          <p:spPr bwMode="auto">
            <a:xfrm>
              <a:off x="4675" y="548"/>
              <a:ext cx="318" cy="231"/>
            </a:xfrm>
            <a:custGeom>
              <a:avLst/>
              <a:gdLst>
                <a:gd name="T0" fmla="*/ 201 w 201"/>
                <a:gd name="T1" fmla="*/ 106 h 146"/>
                <a:gd name="T2" fmla="*/ 201 w 201"/>
                <a:gd name="T3" fmla="*/ 63 h 146"/>
                <a:gd name="T4" fmla="*/ 137 w 201"/>
                <a:gd name="T5" fmla="*/ 0 h 146"/>
                <a:gd name="T6" fmla="*/ 0 w 201"/>
                <a:gd name="T7" fmla="*/ 56 h 146"/>
                <a:gd name="T8" fmla="*/ 90 w 201"/>
                <a:gd name="T9" fmla="*/ 146 h 146"/>
                <a:gd name="T10" fmla="*/ 161 w 201"/>
                <a:gd name="T11" fmla="*/ 146 h 146"/>
                <a:gd name="T12" fmla="*/ 201 w 201"/>
                <a:gd name="T13" fmla="*/ 10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146">
                  <a:moveTo>
                    <a:pt x="201" y="106"/>
                  </a:moveTo>
                  <a:cubicBezTo>
                    <a:pt x="201" y="63"/>
                    <a:pt x="201" y="63"/>
                    <a:pt x="201" y="63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83" y="146"/>
                    <a:pt x="201" y="128"/>
                    <a:pt x="201" y="106"/>
                  </a:cubicBezTo>
                  <a:close/>
                </a:path>
              </a:pathLst>
            </a:custGeom>
            <a:solidFill>
              <a:srgbClr val="BD4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389"/>
            <p:cNvSpPr/>
            <p:nvPr/>
          </p:nvSpPr>
          <p:spPr bwMode="auto">
            <a:xfrm>
              <a:off x="4670" y="586"/>
              <a:ext cx="240" cy="26"/>
            </a:xfrm>
            <a:custGeom>
              <a:avLst/>
              <a:gdLst>
                <a:gd name="T0" fmla="*/ 143 w 152"/>
                <a:gd name="T1" fmla="*/ 0 h 17"/>
                <a:gd name="T2" fmla="*/ 9 w 152"/>
                <a:gd name="T3" fmla="*/ 0 h 17"/>
                <a:gd name="T4" fmla="*/ 0 w 152"/>
                <a:gd name="T5" fmla="*/ 9 h 17"/>
                <a:gd name="T6" fmla="*/ 9 w 152"/>
                <a:gd name="T7" fmla="*/ 17 h 17"/>
                <a:gd name="T8" fmla="*/ 143 w 152"/>
                <a:gd name="T9" fmla="*/ 17 h 17"/>
                <a:gd name="T10" fmla="*/ 152 w 152"/>
                <a:gd name="T11" fmla="*/ 9 h 17"/>
                <a:gd name="T12" fmla="*/ 143 w 152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17">
                  <a:moveTo>
                    <a:pt x="143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4" y="17"/>
                    <a:pt x="9" y="17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48" y="17"/>
                    <a:pt x="152" y="13"/>
                    <a:pt x="152" y="9"/>
                  </a:cubicBezTo>
                  <a:cubicBezTo>
                    <a:pt x="152" y="4"/>
                    <a:pt x="148" y="0"/>
                    <a:pt x="143" y="0"/>
                  </a:cubicBezTo>
                  <a:close/>
                </a:path>
              </a:pathLst>
            </a:custGeom>
            <a:solidFill>
              <a:srgbClr val="DE6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390"/>
            <p:cNvSpPr/>
            <p:nvPr/>
          </p:nvSpPr>
          <p:spPr bwMode="auto">
            <a:xfrm>
              <a:off x="4672" y="612"/>
              <a:ext cx="238" cy="27"/>
            </a:xfrm>
            <a:custGeom>
              <a:avLst/>
              <a:gdLst>
                <a:gd name="T0" fmla="*/ 151 w 151"/>
                <a:gd name="T1" fmla="*/ 0 h 17"/>
                <a:gd name="T2" fmla="*/ 0 w 151"/>
                <a:gd name="T3" fmla="*/ 0 h 17"/>
                <a:gd name="T4" fmla="*/ 0 w 151"/>
                <a:gd name="T5" fmla="*/ 9 h 17"/>
                <a:gd name="T6" fmla="*/ 8 w 151"/>
                <a:gd name="T7" fmla="*/ 17 h 17"/>
                <a:gd name="T8" fmla="*/ 142 w 151"/>
                <a:gd name="T9" fmla="*/ 17 h 17"/>
                <a:gd name="T10" fmla="*/ 151 w 151"/>
                <a:gd name="T11" fmla="*/ 9 h 17"/>
                <a:gd name="T12" fmla="*/ 151 w 151"/>
                <a:gd name="T13" fmla="*/ 9 h 17"/>
                <a:gd name="T14" fmla="*/ 151 w 151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1" h="17">
                  <a:moveTo>
                    <a:pt x="15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4"/>
                    <a:pt x="3" y="17"/>
                    <a:pt x="8" y="17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7" y="17"/>
                    <a:pt x="151" y="14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lnTo>
                    <a:pt x="151" y="0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391"/>
            <p:cNvSpPr/>
            <p:nvPr/>
          </p:nvSpPr>
          <p:spPr bwMode="auto">
            <a:xfrm>
              <a:off x="4670" y="513"/>
              <a:ext cx="239" cy="73"/>
            </a:xfrm>
            <a:custGeom>
              <a:avLst/>
              <a:gdLst>
                <a:gd name="T0" fmla="*/ 76 w 151"/>
                <a:gd name="T1" fmla="*/ 0 h 46"/>
                <a:gd name="T2" fmla="*/ 0 w 151"/>
                <a:gd name="T3" fmla="*/ 46 h 46"/>
                <a:gd name="T4" fmla="*/ 151 w 151"/>
                <a:gd name="T5" fmla="*/ 46 h 46"/>
                <a:gd name="T6" fmla="*/ 76 w 151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46">
                  <a:moveTo>
                    <a:pt x="76" y="0"/>
                  </a:moveTo>
                  <a:cubicBezTo>
                    <a:pt x="34" y="0"/>
                    <a:pt x="0" y="20"/>
                    <a:pt x="0" y="46"/>
                  </a:cubicBezTo>
                  <a:cubicBezTo>
                    <a:pt x="151" y="46"/>
                    <a:pt x="151" y="46"/>
                    <a:pt x="151" y="46"/>
                  </a:cubicBezTo>
                  <a:cubicBezTo>
                    <a:pt x="151" y="20"/>
                    <a:pt x="118" y="0"/>
                    <a:pt x="76" y="0"/>
                  </a:cubicBez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392"/>
            <p:cNvSpPr/>
            <p:nvPr/>
          </p:nvSpPr>
          <p:spPr bwMode="auto">
            <a:xfrm>
              <a:off x="4737" y="586"/>
              <a:ext cx="107" cy="45"/>
            </a:xfrm>
            <a:custGeom>
              <a:avLst/>
              <a:gdLst>
                <a:gd name="T0" fmla="*/ 0 w 107"/>
                <a:gd name="T1" fmla="*/ 0 h 45"/>
                <a:gd name="T2" fmla="*/ 53 w 107"/>
                <a:gd name="T3" fmla="*/ 45 h 45"/>
                <a:gd name="T4" fmla="*/ 107 w 107"/>
                <a:gd name="T5" fmla="*/ 0 h 45"/>
                <a:gd name="T6" fmla="*/ 0 w 107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45">
                  <a:moveTo>
                    <a:pt x="0" y="0"/>
                  </a:moveTo>
                  <a:lnTo>
                    <a:pt x="53" y="45"/>
                  </a:lnTo>
                  <a:lnTo>
                    <a:pt x="1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393"/>
            <p:cNvSpPr/>
            <p:nvPr/>
          </p:nvSpPr>
          <p:spPr bwMode="auto">
            <a:xfrm>
              <a:off x="3955" y="3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7DC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394"/>
            <p:cNvSpPr/>
            <p:nvPr/>
          </p:nvSpPr>
          <p:spPr bwMode="auto">
            <a:xfrm>
              <a:off x="4038" y="600"/>
              <a:ext cx="322" cy="179"/>
            </a:xfrm>
            <a:custGeom>
              <a:avLst/>
              <a:gdLst>
                <a:gd name="T0" fmla="*/ 204 w 204"/>
                <a:gd name="T1" fmla="*/ 73 h 113"/>
                <a:gd name="T2" fmla="*/ 204 w 204"/>
                <a:gd name="T3" fmla="*/ 52 h 113"/>
                <a:gd name="T4" fmla="*/ 152 w 204"/>
                <a:gd name="T5" fmla="*/ 0 h 113"/>
                <a:gd name="T6" fmla="*/ 0 w 204"/>
                <a:gd name="T7" fmla="*/ 24 h 113"/>
                <a:gd name="T8" fmla="*/ 89 w 204"/>
                <a:gd name="T9" fmla="*/ 113 h 113"/>
                <a:gd name="T10" fmla="*/ 164 w 204"/>
                <a:gd name="T11" fmla="*/ 113 h 113"/>
                <a:gd name="T12" fmla="*/ 204 w 204"/>
                <a:gd name="T13" fmla="*/ 7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13">
                  <a:moveTo>
                    <a:pt x="204" y="73"/>
                  </a:moveTo>
                  <a:cubicBezTo>
                    <a:pt x="204" y="52"/>
                    <a:pt x="204" y="52"/>
                    <a:pt x="204" y="52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9" y="113"/>
                    <a:pt x="89" y="113"/>
                    <a:pt x="89" y="113"/>
                  </a:cubicBezTo>
                  <a:cubicBezTo>
                    <a:pt x="164" y="113"/>
                    <a:pt x="164" y="113"/>
                    <a:pt x="164" y="113"/>
                  </a:cubicBezTo>
                  <a:cubicBezTo>
                    <a:pt x="186" y="113"/>
                    <a:pt x="204" y="95"/>
                    <a:pt x="204" y="73"/>
                  </a:cubicBezTo>
                  <a:close/>
                </a:path>
              </a:pathLst>
            </a:custGeom>
            <a:solidFill>
              <a:srgbClr val="6DA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395"/>
            <p:cNvSpPr/>
            <p:nvPr/>
          </p:nvSpPr>
          <p:spPr bwMode="auto">
            <a:xfrm>
              <a:off x="4038" y="544"/>
              <a:ext cx="240" cy="56"/>
            </a:xfrm>
            <a:custGeom>
              <a:avLst/>
              <a:gdLst>
                <a:gd name="T0" fmla="*/ 185 w 240"/>
                <a:gd name="T1" fmla="*/ 0 h 56"/>
                <a:gd name="T2" fmla="*/ 55 w 240"/>
                <a:gd name="T3" fmla="*/ 0 h 56"/>
                <a:gd name="T4" fmla="*/ 0 w 240"/>
                <a:gd name="T5" fmla="*/ 56 h 56"/>
                <a:gd name="T6" fmla="*/ 240 w 240"/>
                <a:gd name="T7" fmla="*/ 56 h 56"/>
                <a:gd name="T8" fmla="*/ 185 w 240"/>
                <a:gd name="T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0" h="56">
                  <a:moveTo>
                    <a:pt x="185" y="0"/>
                  </a:moveTo>
                  <a:lnTo>
                    <a:pt x="55" y="0"/>
                  </a:lnTo>
                  <a:lnTo>
                    <a:pt x="0" y="56"/>
                  </a:lnTo>
                  <a:lnTo>
                    <a:pt x="240" y="56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Rectangle 396"/>
            <p:cNvSpPr>
              <a:spLocks noChangeArrowheads="1"/>
            </p:cNvSpPr>
            <p:nvPr/>
          </p:nvSpPr>
          <p:spPr bwMode="auto">
            <a:xfrm>
              <a:off x="4038" y="600"/>
              <a:ext cx="240" cy="38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397"/>
            <p:cNvSpPr/>
            <p:nvPr/>
          </p:nvSpPr>
          <p:spPr bwMode="auto">
            <a:xfrm>
              <a:off x="4038" y="600"/>
              <a:ext cx="240" cy="23"/>
            </a:xfrm>
            <a:custGeom>
              <a:avLst/>
              <a:gdLst>
                <a:gd name="T0" fmla="*/ 0 w 152"/>
                <a:gd name="T1" fmla="*/ 0 h 15"/>
                <a:gd name="T2" fmla="*/ 0 w 152"/>
                <a:gd name="T3" fmla="*/ 7 h 15"/>
                <a:gd name="T4" fmla="*/ 67 w 152"/>
                <a:gd name="T5" fmla="*/ 7 h 15"/>
                <a:gd name="T6" fmla="*/ 76 w 152"/>
                <a:gd name="T7" fmla="*/ 15 h 15"/>
                <a:gd name="T8" fmla="*/ 85 w 152"/>
                <a:gd name="T9" fmla="*/ 7 h 15"/>
                <a:gd name="T10" fmla="*/ 152 w 152"/>
                <a:gd name="T11" fmla="*/ 7 h 15"/>
                <a:gd name="T12" fmla="*/ 152 w 152"/>
                <a:gd name="T13" fmla="*/ 0 h 15"/>
                <a:gd name="T14" fmla="*/ 0 w 15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2" h="15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11"/>
                    <a:pt x="71" y="15"/>
                    <a:pt x="76" y="15"/>
                  </a:cubicBezTo>
                  <a:cubicBezTo>
                    <a:pt x="81" y="15"/>
                    <a:pt x="85" y="11"/>
                    <a:pt x="85" y="7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C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398"/>
            <p:cNvSpPr/>
            <p:nvPr/>
          </p:nvSpPr>
          <p:spPr bwMode="auto">
            <a:xfrm>
              <a:off x="3323" y="373"/>
              <a:ext cx="405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AFD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399"/>
            <p:cNvSpPr/>
            <p:nvPr/>
          </p:nvSpPr>
          <p:spPr bwMode="auto">
            <a:xfrm>
              <a:off x="3486" y="464"/>
              <a:ext cx="242" cy="315"/>
            </a:xfrm>
            <a:custGeom>
              <a:avLst/>
              <a:gdLst>
                <a:gd name="T0" fmla="*/ 153 w 153"/>
                <a:gd name="T1" fmla="*/ 159 h 199"/>
                <a:gd name="T2" fmla="*/ 153 w 153"/>
                <a:gd name="T3" fmla="*/ 116 h 199"/>
                <a:gd name="T4" fmla="*/ 37 w 153"/>
                <a:gd name="T5" fmla="*/ 0 h 199"/>
                <a:gd name="T6" fmla="*/ 0 w 153"/>
                <a:gd name="T7" fmla="*/ 149 h 199"/>
                <a:gd name="T8" fmla="*/ 50 w 153"/>
                <a:gd name="T9" fmla="*/ 199 h 199"/>
                <a:gd name="T10" fmla="*/ 113 w 153"/>
                <a:gd name="T11" fmla="*/ 199 h 199"/>
                <a:gd name="T12" fmla="*/ 153 w 153"/>
                <a:gd name="T13" fmla="*/ 15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199">
                  <a:moveTo>
                    <a:pt x="153" y="159"/>
                  </a:moveTo>
                  <a:cubicBezTo>
                    <a:pt x="153" y="116"/>
                    <a:pt x="153" y="116"/>
                    <a:pt x="153" y="11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113" y="199"/>
                    <a:pt x="113" y="199"/>
                    <a:pt x="113" y="199"/>
                  </a:cubicBezTo>
                  <a:cubicBezTo>
                    <a:pt x="135" y="199"/>
                    <a:pt x="153" y="181"/>
                    <a:pt x="153" y="159"/>
                  </a:cubicBezTo>
                  <a:close/>
                </a:path>
              </a:pathLst>
            </a:custGeom>
            <a:solidFill>
              <a:srgbClr val="9CC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Rectangle 400"/>
            <p:cNvSpPr>
              <a:spLocks noChangeArrowheads="1"/>
            </p:cNvSpPr>
            <p:nvPr/>
          </p:nvSpPr>
          <p:spPr bwMode="auto">
            <a:xfrm>
              <a:off x="3506" y="464"/>
              <a:ext cx="38" cy="11"/>
            </a:xfrm>
            <a:prstGeom prst="rect">
              <a:avLst/>
            </a:prstGeom>
            <a:solidFill>
              <a:srgbClr val="CF5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401"/>
            <p:cNvSpPr>
              <a:spLocks noEditPoints="1"/>
            </p:cNvSpPr>
            <p:nvPr/>
          </p:nvSpPr>
          <p:spPr bwMode="auto">
            <a:xfrm>
              <a:off x="3480" y="475"/>
              <a:ext cx="91" cy="229"/>
            </a:xfrm>
            <a:custGeom>
              <a:avLst/>
              <a:gdLst>
                <a:gd name="T0" fmla="*/ 58 w 58"/>
                <a:gd name="T1" fmla="*/ 81 h 145"/>
                <a:gd name="T2" fmla="*/ 46 w 58"/>
                <a:gd name="T3" fmla="*/ 57 h 145"/>
                <a:gd name="T4" fmla="*/ 46 w 58"/>
                <a:gd name="T5" fmla="*/ 57 h 145"/>
                <a:gd name="T6" fmla="*/ 41 w 58"/>
                <a:gd name="T7" fmla="*/ 0 h 145"/>
                <a:gd name="T8" fmla="*/ 17 w 58"/>
                <a:gd name="T9" fmla="*/ 0 h 145"/>
                <a:gd name="T10" fmla="*/ 12 w 58"/>
                <a:gd name="T11" fmla="*/ 57 h 145"/>
                <a:gd name="T12" fmla="*/ 12 w 58"/>
                <a:gd name="T13" fmla="*/ 57 h 145"/>
                <a:gd name="T14" fmla="*/ 0 w 58"/>
                <a:gd name="T15" fmla="*/ 81 h 145"/>
                <a:gd name="T16" fmla="*/ 0 w 58"/>
                <a:gd name="T17" fmla="*/ 81 h 145"/>
                <a:gd name="T18" fmla="*/ 0 w 58"/>
                <a:gd name="T19" fmla="*/ 133 h 145"/>
                <a:gd name="T20" fmla="*/ 12 w 58"/>
                <a:gd name="T21" fmla="*/ 145 h 145"/>
                <a:gd name="T22" fmla="*/ 46 w 58"/>
                <a:gd name="T23" fmla="*/ 145 h 145"/>
                <a:gd name="T24" fmla="*/ 58 w 58"/>
                <a:gd name="T25" fmla="*/ 133 h 145"/>
                <a:gd name="T26" fmla="*/ 58 w 58"/>
                <a:gd name="T27" fmla="*/ 81 h 145"/>
                <a:gd name="T28" fmla="*/ 46 w 58"/>
                <a:gd name="T29" fmla="*/ 120 h 145"/>
                <a:gd name="T30" fmla="*/ 12 w 58"/>
                <a:gd name="T31" fmla="*/ 120 h 145"/>
                <a:gd name="T32" fmla="*/ 12 w 58"/>
                <a:gd name="T33" fmla="*/ 85 h 145"/>
                <a:gd name="T34" fmla="*/ 46 w 58"/>
                <a:gd name="T35" fmla="*/ 85 h 145"/>
                <a:gd name="T36" fmla="*/ 46 w 58"/>
                <a:gd name="T37" fmla="*/ 12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" h="145">
                  <a:moveTo>
                    <a:pt x="58" y="81"/>
                  </a:moveTo>
                  <a:cubicBezTo>
                    <a:pt x="58" y="71"/>
                    <a:pt x="54" y="63"/>
                    <a:pt x="46" y="57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4" y="63"/>
                    <a:pt x="0" y="7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9"/>
                    <a:pt x="5" y="145"/>
                    <a:pt x="12" y="145"/>
                  </a:cubicBezTo>
                  <a:cubicBezTo>
                    <a:pt x="46" y="145"/>
                    <a:pt x="46" y="145"/>
                    <a:pt x="46" y="145"/>
                  </a:cubicBezTo>
                  <a:cubicBezTo>
                    <a:pt x="53" y="145"/>
                    <a:pt x="58" y="139"/>
                    <a:pt x="58" y="133"/>
                  </a:cubicBezTo>
                  <a:cubicBezTo>
                    <a:pt x="58" y="81"/>
                    <a:pt x="58" y="81"/>
                    <a:pt x="58" y="81"/>
                  </a:cubicBezTo>
                  <a:close/>
                  <a:moveTo>
                    <a:pt x="46" y="120"/>
                  </a:moveTo>
                  <a:cubicBezTo>
                    <a:pt x="12" y="120"/>
                    <a:pt x="12" y="120"/>
                    <a:pt x="12" y="12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46" y="85"/>
                    <a:pt x="46" y="85"/>
                    <a:pt x="46" y="85"/>
                  </a:cubicBezTo>
                  <a:lnTo>
                    <a:pt x="46" y="12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Rectangle 402"/>
            <p:cNvSpPr>
              <a:spLocks noChangeArrowheads="1"/>
            </p:cNvSpPr>
            <p:nvPr/>
          </p:nvSpPr>
          <p:spPr bwMode="auto">
            <a:xfrm>
              <a:off x="3498" y="609"/>
              <a:ext cx="54" cy="56"/>
            </a:xfrm>
            <a:prstGeom prst="rect">
              <a:avLst/>
            </a:prstGeom>
            <a:solidFill>
              <a:srgbClr val="F5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403"/>
            <p:cNvSpPr/>
            <p:nvPr/>
          </p:nvSpPr>
          <p:spPr bwMode="auto">
            <a:xfrm>
              <a:off x="2691" y="373"/>
              <a:ext cx="404" cy="406"/>
            </a:xfrm>
            <a:custGeom>
              <a:avLst/>
              <a:gdLst>
                <a:gd name="T0" fmla="*/ 256 w 256"/>
                <a:gd name="T1" fmla="*/ 216 h 256"/>
                <a:gd name="T2" fmla="*/ 216 w 256"/>
                <a:gd name="T3" fmla="*/ 256 h 256"/>
                <a:gd name="T4" fmla="*/ 40 w 256"/>
                <a:gd name="T5" fmla="*/ 256 h 256"/>
                <a:gd name="T6" fmla="*/ 0 w 256"/>
                <a:gd name="T7" fmla="*/ 216 h 256"/>
                <a:gd name="T8" fmla="*/ 0 w 256"/>
                <a:gd name="T9" fmla="*/ 40 h 256"/>
                <a:gd name="T10" fmla="*/ 40 w 256"/>
                <a:gd name="T11" fmla="*/ 0 h 256"/>
                <a:gd name="T12" fmla="*/ 216 w 256"/>
                <a:gd name="T13" fmla="*/ 0 h 256"/>
                <a:gd name="T14" fmla="*/ 256 w 256"/>
                <a:gd name="T15" fmla="*/ 40 h 256"/>
                <a:gd name="T16" fmla="*/ 256 w 256"/>
                <a:gd name="T17" fmla="*/ 21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256">
                  <a:moveTo>
                    <a:pt x="256" y="216"/>
                  </a:moveTo>
                  <a:cubicBezTo>
                    <a:pt x="256" y="238"/>
                    <a:pt x="238" y="256"/>
                    <a:pt x="216" y="256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18" y="256"/>
                    <a:pt x="0" y="238"/>
                    <a:pt x="0" y="21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38" y="0"/>
                    <a:pt x="256" y="18"/>
                    <a:pt x="256" y="40"/>
                  </a:cubicBezTo>
                  <a:lnTo>
                    <a:pt x="256" y="216"/>
                  </a:lnTo>
                  <a:close/>
                </a:path>
              </a:pathLst>
            </a:custGeom>
            <a:solidFill>
              <a:srgbClr val="F2CD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404"/>
            <p:cNvSpPr/>
            <p:nvPr/>
          </p:nvSpPr>
          <p:spPr bwMode="auto">
            <a:xfrm>
              <a:off x="2857" y="456"/>
              <a:ext cx="238" cy="323"/>
            </a:xfrm>
            <a:custGeom>
              <a:avLst/>
              <a:gdLst>
                <a:gd name="T0" fmla="*/ 0 w 151"/>
                <a:gd name="T1" fmla="*/ 152 h 204"/>
                <a:gd name="T2" fmla="*/ 52 w 151"/>
                <a:gd name="T3" fmla="*/ 204 h 204"/>
                <a:gd name="T4" fmla="*/ 111 w 151"/>
                <a:gd name="T5" fmla="*/ 204 h 204"/>
                <a:gd name="T6" fmla="*/ 151 w 151"/>
                <a:gd name="T7" fmla="*/ 164 h 204"/>
                <a:gd name="T8" fmla="*/ 151 w 151"/>
                <a:gd name="T9" fmla="*/ 120 h 204"/>
                <a:gd name="T10" fmla="*/ 32 w 151"/>
                <a:gd name="T11" fmla="*/ 0 h 204"/>
                <a:gd name="T12" fmla="*/ 0 w 151"/>
                <a:gd name="T13" fmla="*/ 15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204">
                  <a:moveTo>
                    <a:pt x="0" y="152"/>
                  </a:moveTo>
                  <a:cubicBezTo>
                    <a:pt x="52" y="204"/>
                    <a:pt x="52" y="204"/>
                    <a:pt x="52" y="204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33" y="204"/>
                    <a:pt x="151" y="186"/>
                    <a:pt x="151" y="164"/>
                  </a:cubicBezTo>
                  <a:cubicBezTo>
                    <a:pt x="151" y="120"/>
                    <a:pt x="151" y="120"/>
                    <a:pt x="151" y="120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E6B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405"/>
            <p:cNvSpPr/>
            <p:nvPr/>
          </p:nvSpPr>
          <p:spPr bwMode="auto">
            <a:xfrm>
              <a:off x="2857" y="492"/>
              <a:ext cx="72" cy="204"/>
            </a:xfrm>
            <a:custGeom>
              <a:avLst/>
              <a:gdLst>
                <a:gd name="T0" fmla="*/ 32 w 46"/>
                <a:gd name="T1" fmla="*/ 25 h 129"/>
                <a:gd name="T2" fmla="*/ 32 w 46"/>
                <a:gd name="T3" fmla="*/ 0 h 129"/>
                <a:gd name="T4" fmla="*/ 14 w 46"/>
                <a:gd name="T5" fmla="*/ 0 h 129"/>
                <a:gd name="T6" fmla="*/ 14 w 46"/>
                <a:gd name="T7" fmla="*/ 25 h 129"/>
                <a:gd name="T8" fmla="*/ 0 w 46"/>
                <a:gd name="T9" fmla="*/ 47 h 129"/>
                <a:gd name="T10" fmla="*/ 0 w 46"/>
                <a:gd name="T11" fmla="*/ 129 h 129"/>
                <a:gd name="T12" fmla="*/ 46 w 46"/>
                <a:gd name="T13" fmla="*/ 129 h 129"/>
                <a:gd name="T14" fmla="*/ 46 w 46"/>
                <a:gd name="T15" fmla="*/ 47 h 129"/>
                <a:gd name="T16" fmla="*/ 32 w 46"/>
                <a:gd name="T17" fmla="*/ 2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29">
                  <a:moveTo>
                    <a:pt x="32" y="25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6" y="28"/>
                    <a:pt x="0" y="37"/>
                    <a:pt x="0" y="47"/>
                  </a:cubicBezTo>
                  <a:cubicBezTo>
                    <a:pt x="0" y="47"/>
                    <a:pt x="0" y="129"/>
                    <a:pt x="0" y="129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29"/>
                    <a:pt x="46" y="47"/>
                    <a:pt x="46" y="47"/>
                  </a:cubicBezTo>
                  <a:cubicBezTo>
                    <a:pt x="46" y="37"/>
                    <a:pt x="40" y="28"/>
                    <a:pt x="32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7" name="Rectangle 407"/>
          <p:cNvSpPr>
            <a:spLocks noChangeArrowheads="1"/>
          </p:cNvSpPr>
          <p:nvPr/>
        </p:nvSpPr>
        <p:spPr bwMode="auto">
          <a:xfrm>
            <a:off x="4570413" y="723901"/>
            <a:ext cx="44450" cy="57150"/>
          </a:xfrm>
          <a:prstGeom prst="rect">
            <a:avLst/>
          </a:prstGeom>
          <a:solidFill>
            <a:srgbClr val="474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Rectangle 408"/>
          <p:cNvSpPr>
            <a:spLocks noChangeArrowheads="1"/>
          </p:cNvSpPr>
          <p:nvPr/>
        </p:nvSpPr>
        <p:spPr bwMode="auto">
          <a:xfrm>
            <a:off x="4570413" y="781051"/>
            <a:ext cx="44450" cy="17463"/>
          </a:xfrm>
          <a:prstGeom prst="rect">
            <a:avLst/>
          </a:prstGeom>
          <a:solidFill>
            <a:srgbClr val="CF56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Rectangle 409"/>
          <p:cNvSpPr>
            <a:spLocks noChangeArrowheads="1"/>
          </p:cNvSpPr>
          <p:nvPr/>
        </p:nvSpPr>
        <p:spPr bwMode="auto">
          <a:xfrm>
            <a:off x="4549776" y="949326"/>
            <a:ext cx="85725" cy="88900"/>
          </a:xfrm>
          <a:prstGeom prst="rect">
            <a:avLst/>
          </a:pr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410"/>
          <p:cNvSpPr/>
          <p:nvPr/>
        </p:nvSpPr>
        <p:spPr bwMode="auto">
          <a:xfrm>
            <a:off x="3267076" y="59213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AFD3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411"/>
          <p:cNvSpPr/>
          <p:nvPr/>
        </p:nvSpPr>
        <p:spPr bwMode="auto">
          <a:xfrm>
            <a:off x="3417888" y="750888"/>
            <a:ext cx="492125" cy="485775"/>
          </a:xfrm>
          <a:custGeom>
            <a:avLst/>
            <a:gdLst>
              <a:gd name="T0" fmla="*/ 196 w 196"/>
              <a:gd name="T1" fmla="*/ 153 h 193"/>
              <a:gd name="T2" fmla="*/ 196 w 196"/>
              <a:gd name="T3" fmla="*/ 77 h 193"/>
              <a:gd name="T4" fmla="*/ 146 w 196"/>
              <a:gd name="T5" fmla="*/ 27 h 193"/>
              <a:gd name="T6" fmla="*/ 139 w 196"/>
              <a:gd name="T7" fmla="*/ 32 h 193"/>
              <a:gd name="T8" fmla="*/ 108 w 196"/>
              <a:gd name="T9" fmla="*/ 0 h 193"/>
              <a:gd name="T10" fmla="*/ 68 w 196"/>
              <a:gd name="T11" fmla="*/ 40 h 193"/>
              <a:gd name="T12" fmla="*/ 94 w 196"/>
              <a:gd name="T13" fmla="*/ 66 h 193"/>
              <a:gd name="T14" fmla="*/ 0 w 196"/>
              <a:gd name="T15" fmla="*/ 136 h 193"/>
              <a:gd name="T16" fmla="*/ 58 w 196"/>
              <a:gd name="T17" fmla="*/ 193 h 193"/>
              <a:gd name="T18" fmla="*/ 156 w 196"/>
              <a:gd name="T19" fmla="*/ 193 h 193"/>
              <a:gd name="T20" fmla="*/ 196 w 196"/>
              <a:gd name="T21" fmla="*/ 153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6" h="193">
                <a:moveTo>
                  <a:pt x="196" y="153"/>
                </a:moveTo>
                <a:cubicBezTo>
                  <a:pt x="196" y="77"/>
                  <a:pt x="196" y="77"/>
                  <a:pt x="196" y="77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39" y="32"/>
                  <a:pt x="139" y="32"/>
                  <a:pt x="139" y="32"/>
                </a:cubicBezTo>
                <a:cubicBezTo>
                  <a:pt x="108" y="0"/>
                  <a:pt x="108" y="0"/>
                  <a:pt x="108" y="0"/>
                </a:cubicBezTo>
                <a:cubicBezTo>
                  <a:pt x="68" y="40"/>
                  <a:pt x="68" y="40"/>
                  <a:pt x="68" y="40"/>
                </a:cubicBezTo>
                <a:cubicBezTo>
                  <a:pt x="94" y="66"/>
                  <a:pt x="94" y="66"/>
                  <a:pt x="94" y="66"/>
                </a:cubicBezTo>
                <a:cubicBezTo>
                  <a:pt x="0" y="136"/>
                  <a:pt x="0" y="136"/>
                  <a:pt x="0" y="136"/>
                </a:cubicBezTo>
                <a:cubicBezTo>
                  <a:pt x="58" y="193"/>
                  <a:pt x="58" y="193"/>
                  <a:pt x="58" y="193"/>
                </a:cubicBezTo>
                <a:cubicBezTo>
                  <a:pt x="156" y="193"/>
                  <a:pt x="156" y="193"/>
                  <a:pt x="156" y="193"/>
                </a:cubicBezTo>
                <a:cubicBezTo>
                  <a:pt x="178" y="193"/>
                  <a:pt x="196" y="175"/>
                  <a:pt x="196" y="153"/>
                </a:cubicBezTo>
                <a:close/>
              </a:path>
            </a:pathLst>
          </a:custGeom>
          <a:solidFill>
            <a:srgbClr val="9CC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412"/>
          <p:cNvSpPr>
            <a:spLocks noEditPoints="1"/>
          </p:cNvSpPr>
          <p:nvPr/>
        </p:nvSpPr>
        <p:spPr bwMode="auto">
          <a:xfrm>
            <a:off x="3409951" y="750888"/>
            <a:ext cx="382588" cy="349250"/>
          </a:xfrm>
          <a:custGeom>
            <a:avLst/>
            <a:gdLst>
              <a:gd name="T0" fmla="*/ 140 w 152"/>
              <a:gd name="T1" fmla="*/ 23 h 139"/>
              <a:gd name="T2" fmla="*/ 111 w 152"/>
              <a:gd name="T3" fmla="*/ 23 h 139"/>
              <a:gd name="T4" fmla="*/ 111 w 152"/>
              <a:gd name="T5" fmla="*/ 12 h 139"/>
              <a:gd name="T6" fmla="*/ 111 w 152"/>
              <a:gd name="T7" fmla="*/ 0 h 139"/>
              <a:gd name="T8" fmla="*/ 0 w 152"/>
              <a:gd name="T9" fmla="*/ 0 h 139"/>
              <a:gd name="T10" fmla="*/ 0 w 152"/>
              <a:gd name="T11" fmla="*/ 127 h 139"/>
              <a:gd name="T12" fmla="*/ 12 w 152"/>
              <a:gd name="T13" fmla="*/ 139 h 139"/>
              <a:gd name="T14" fmla="*/ 99 w 152"/>
              <a:gd name="T15" fmla="*/ 139 h 139"/>
              <a:gd name="T16" fmla="*/ 111 w 152"/>
              <a:gd name="T17" fmla="*/ 127 h 139"/>
              <a:gd name="T18" fmla="*/ 111 w 152"/>
              <a:gd name="T19" fmla="*/ 116 h 139"/>
              <a:gd name="T20" fmla="*/ 140 w 152"/>
              <a:gd name="T21" fmla="*/ 116 h 139"/>
              <a:gd name="T22" fmla="*/ 152 w 152"/>
              <a:gd name="T23" fmla="*/ 105 h 139"/>
              <a:gd name="T24" fmla="*/ 152 w 152"/>
              <a:gd name="T25" fmla="*/ 35 h 139"/>
              <a:gd name="T26" fmla="*/ 140 w 152"/>
              <a:gd name="T27" fmla="*/ 23 h 139"/>
              <a:gd name="T28" fmla="*/ 134 w 152"/>
              <a:gd name="T29" fmla="*/ 99 h 139"/>
              <a:gd name="T30" fmla="*/ 111 w 152"/>
              <a:gd name="T31" fmla="*/ 99 h 139"/>
              <a:gd name="T32" fmla="*/ 111 w 152"/>
              <a:gd name="T33" fmla="*/ 77 h 139"/>
              <a:gd name="T34" fmla="*/ 111 w 152"/>
              <a:gd name="T35" fmla="*/ 40 h 139"/>
              <a:gd name="T36" fmla="*/ 134 w 152"/>
              <a:gd name="T37" fmla="*/ 40 h 139"/>
              <a:gd name="T38" fmla="*/ 134 w 152"/>
              <a:gd name="T39" fmla="*/ 9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2" h="139">
                <a:moveTo>
                  <a:pt x="140" y="23"/>
                </a:moveTo>
                <a:cubicBezTo>
                  <a:pt x="111" y="23"/>
                  <a:pt x="111" y="23"/>
                  <a:pt x="111" y="23"/>
                </a:cubicBezTo>
                <a:cubicBezTo>
                  <a:pt x="111" y="12"/>
                  <a:pt x="111" y="12"/>
                  <a:pt x="111" y="12"/>
                </a:cubicBezTo>
                <a:cubicBezTo>
                  <a:pt x="111" y="0"/>
                  <a:pt x="111" y="0"/>
                  <a:pt x="11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4"/>
                  <a:pt x="5" y="139"/>
                  <a:pt x="12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106" y="139"/>
                  <a:pt x="111" y="134"/>
                  <a:pt x="111" y="127"/>
                </a:cubicBezTo>
                <a:cubicBezTo>
                  <a:pt x="111" y="116"/>
                  <a:pt x="111" y="116"/>
                  <a:pt x="111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6" y="116"/>
                  <a:pt x="152" y="111"/>
                  <a:pt x="152" y="105"/>
                </a:cubicBezTo>
                <a:cubicBezTo>
                  <a:pt x="152" y="35"/>
                  <a:pt x="152" y="35"/>
                  <a:pt x="152" y="35"/>
                </a:cubicBezTo>
                <a:cubicBezTo>
                  <a:pt x="152" y="28"/>
                  <a:pt x="146" y="23"/>
                  <a:pt x="140" y="23"/>
                </a:cubicBezTo>
                <a:close/>
                <a:moveTo>
                  <a:pt x="134" y="99"/>
                </a:moveTo>
                <a:cubicBezTo>
                  <a:pt x="111" y="99"/>
                  <a:pt x="111" y="99"/>
                  <a:pt x="111" y="99"/>
                </a:cubicBezTo>
                <a:cubicBezTo>
                  <a:pt x="111" y="77"/>
                  <a:pt x="111" y="77"/>
                  <a:pt x="111" y="77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34" y="40"/>
                  <a:pt x="134" y="40"/>
                  <a:pt x="134" y="40"/>
                </a:cubicBezTo>
                <a:lnTo>
                  <a:pt x="134" y="99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Rectangle 413"/>
          <p:cNvSpPr>
            <a:spLocks noChangeArrowheads="1"/>
          </p:cNvSpPr>
          <p:nvPr/>
        </p:nvSpPr>
        <p:spPr bwMode="auto">
          <a:xfrm>
            <a:off x="3473451" y="750888"/>
            <a:ext cx="17463" cy="123825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414"/>
          <p:cNvSpPr/>
          <p:nvPr/>
        </p:nvSpPr>
        <p:spPr bwMode="auto">
          <a:xfrm>
            <a:off x="3452813" y="869951"/>
            <a:ext cx="57150" cy="87313"/>
          </a:xfrm>
          <a:custGeom>
            <a:avLst/>
            <a:gdLst>
              <a:gd name="T0" fmla="*/ 11 w 36"/>
              <a:gd name="T1" fmla="*/ 0 h 55"/>
              <a:gd name="T2" fmla="*/ 0 w 36"/>
              <a:gd name="T3" fmla="*/ 11 h 55"/>
              <a:gd name="T4" fmla="*/ 0 w 36"/>
              <a:gd name="T5" fmla="*/ 55 h 55"/>
              <a:gd name="T6" fmla="*/ 36 w 36"/>
              <a:gd name="T7" fmla="*/ 55 h 55"/>
              <a:gd name="T8" fmla="*/ 36 w 36"/>
              <a:gd name="T9" fmla="*/ 11 h 55"/>
              <a:gd name="T10" fmla="*/ 27 w 36"/>
              <a:gd name="T11" fmla="*/ 0 h 55"/>
              <a:gd name="T12" fmla="*/ 11 w 36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55">
                <a:moveTo>
                  <a:pt x="11" y="0"/>
                </a:moveTo>
                <a:lnTo>
                  <a:pt x="0" y="11"/>
                </a:lnTo>
                <a:lnTo>
                  <a:pt x="0" y="55"/>
                </a:lnTo>
                <a:lnTo>
                  <a:pt x="36" y="55"/>
                </a:lnTo>
                <a:lnTo>
                  <a:pt x="36" y="11"/>
                </a:lnTo>
                <a:lnTo>
                  <a:pt x="27" y="0"/>
                </a:lnTo>
                <a:lnTo>
                  <a:pt x="11" y="0"/>
                </a:lnTo>
                <a:close/>
              </a:path>
            </a:pathLst>
          </a:cu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415"/>
          <p:cNvSpPr/>
          <p:nvPr/>
        </p:nvSpPr>
        <p:spPr bwMode="auto">
          <a:xfrm>
            <a:off x="2263776" y="592138"/>
            <a:ext cx="641350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DE6E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416"/>
          <p:cNvSpPr/>
          <p:nvPr/>
        </p:nvSpPr>
        <p:spPr bwMode="auto">
          <a:xfrm>
            <a:off x="2401888" y="833438"/>
            <a:ext cx="503238" cy="403225"/>
          </a:xfrm>
          <a:custGeom>
            <a:avLst/>
            <a:gdLst>
              <a:gd name="T0" fmla="*/ 142 w 201"/>
              <a:gd name="T1" fmla="*/ 21 h 160"/>
              <a:gd name="T2" fmla="*/ 122 w 201"/>
              <a:gd name="T3" fmla="*/ 0 h 160"/>
              <a:gd name="T4" fmla="*/ 91 w 201"/>
              <a:gd name="T5" fmla="*/ 31 h 160"/>
              <a:gd name="T6" fmla="*/ 104 w 201"/>
              <a:gd name="T7" fmla="*/ 45 h 160"/>
              <a:gd name="T8" fmla="*/ 48 w 201"/>
              <a:gd name="T9" fmla="*/ 81 h 160"/>
              <a:gd name="T10" fmla="*/ 0 w 201"/>
              <a:gd name="T11" fmla="*/ 83 h 160"/>
              <a:gd name="T12" fmla="*/ 77 w 201"/>
              <a:gd name="T13" fmla="*/ 160 h 160"/>
              <a:gd name="T14" fmla="*/ 161 w 201"/>
              <a:gd name="T15" fmla="*/ 160 h 160"/>
              <a:gd name="T16" fmla="*/ 201 w 201"/>
              <a:gd name="T17" fmla="*/ 120 h 160"/>
              <a:gd name="T18" fmla="*/ 201 w 201"/>
              <a:gd name="T19" fmla="*/ 73 h 160"/>
              <a:gd name="T20" fmla="*/ 146 w 201"/>
              <a:gd name="T21" fmla="*/ 18 h 160"/>
              <a:gd name="T22" fmla="*/ 142 w 201"/>
              <a:gd name="T23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1" h="160">
                <a:moveTo>
                  <a:pt x="142" y="21"/>
                </a:moveTo>
                <a:cubicBezTo>
                  <a:pt x="122" y="0"/>
                  <a:pt x="122" y="0"/>
                  <a:pt x="122" y="0"/>
                </a:cubicBezTo>
                <a:cubicBezTo>
                  <a:pt x="91" y="31"/>
                  <a:pt x="91" y="31"/>
                  <a:pt x="91" y="31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48" y="81"/>
                  <a:pt x="48" y="81"/>
                  <a:pt x="48" y="81"/>
                </a:cubicBezTo>
                <a:cubicBezTo>
                  <a:pt x="0" y="83"/>
                  <a:pt x="0" y="83"/>
                  <a:pt x="0" y="83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183" y="160"/>
                  <a:pt x="201" y="142"/>
                  <a:pt x="201" y="120"/>
                </a:cubicBezTo>
                <a:cubicBezTo>
                  <a:pt x="201" y="73"/>
                  <a:pt x="201" y="73"/>
                  <a:pt x="201" y="73"/>
                </a:cubicBezTo>
                <a:cubicBezTo>
                  <a:pt x="146" y="18"/>
                  <a:pt x="146" y="18"/>
                  <a:pt x="146" y="18"/>
                </a:cubicBezTo>
                <a:lnTo>
                  <a:pt x="142" y="21"/>
                </a:lnTo>
                <a:close/>
              </a:path>
            </a:pathLst>
          </a:custGeom>
          <a:solidFill>
            <a:srgbClr val="CC58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417"/>
          <p:cNvSpPr/>
          <p:nvPr/>
        </p:nvSpPr>
        <p:spPr bwMode="auto">
          <a:xfrm>
            <a:off x="2401888" y="1025526"/>
            <a:ext cx="347663" cy="31750"/>
          </a:xfrm>
          <a:custGeom>
            <a:avLst/>
            <a:gdLst>
              <a:gd name="T0" fmla="*/ 0 w 219"/>
              <a:gd name="T1" fmla="*/ 11 h 20"/>
              <a:gd name="T2" fmla="*/ 39 w 219"/>
              <a:gd name="T3" fmla="*/ 11 h 20"/>
              <a:gd name="T4" fmla="*/ 58 w 219"/>
              <a:gd name="T5" fmla="*/ 20 h 20"/>
              <a:gd name="T6" fmla="*/ 167 w 219"/>
              <a:gd name="T7" fmla="*/ 20 h 20"/>
              <a:gd name="T8" fmla="*/ 186 w 219"/>
              <a:gd name="T9" fmla="*/ 11 h 20"/>
              <a:gd name="T10" fmla="*/ 219 w 219"/>
              <a:gd name="T11" fmla="*/ 11 h 20"/>
              <a:gd name="T12" fmla="*/ 219 w 219"/>
              <a:gd name="T13" fmla="*/ 0 h 20"/>
              <a:gd name="T14" fmla="*/ 0 w 219"/>
              <a:gd name="T15" fmla="*/ 0 h 20"/>
              <a:gd name="T16" fmla="*/ 0 w 219"/>
              <a:gd name="T17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9" h="20">
                <a:moveTo>
                  <a:pt x="0" y="11"/>
                </a:moveTo>
                <a:lnTo>
                  <a:pt x="39" y="11"/>
                </a:lnTo>
                <a:lnTo>
                  <a:pt x="58" y="20"/>
                </a:lnTo>
                <a:lnTo>
                  <a:pt x="167" y="20"/>
                </a:lnTo>
                <a:lnTo>
                  <a:pt x="186" y="11"/>
                </a:lnTo>
                <a:lnTo>
                  <a:pt x="219" y="11"/>
                </a:lnTo>
                <a:lnTo>
                  <a:pt x="219" y="0"/>
                </a:lnTo>
                <a:lnTo>
                  <a:pt x="0" y="0"/>
                </a:lnTo>
                <a:lnTo>
                  <a:pt x="0" y="11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418"/>
          <p:cNvSpPr>
            <a:spLocks noEditPoints="1"/>
          </p:cNvSpPr>
          <p:nvPr/>
        </p:nvSpPr>
        <p:spPr bwMode="auto">
          <a:xfrm>
            <a:off x="2443163" y="833438"/>
            <a:ext cx="341313" cy="192088"/>
          </a:xfrm>
          <a:custGeom>
            <a:avLst/>
            <a:gdLst>
              <a:gd name="T0" fmla="*/ 134 w 136"/>
              <a:gd name="T1" fmla="*/ 29 h 76"/>
              <a:gd name="T2" fmla="*/ 114 w 136"/>
              <a:gd name="T3" fmla="*/ 12 h 76"/>
              <a:gd name="T4" fmla="*/ 111 w 136"/>
              <a:gd name="T5" fmla="*/ 12 h 76"/>
              <a:gd name="T6" fmla="*/ 105 w 136"/>
              <a:gd name="T7" fmla="*/ 14 h 76"/>
              <a:gd name="T8" fmla="*/ 105 w 136"/>
              <a:gd name="T9" fmla="*/ 0 h 76"/>
              <a:gd name="T10" fmla="*/ 0 w 136"/>
              <a:gd name="T11" fmla="*/ 0 h 76"/>
              <a:gd name="T12" fmla="*/ 0 w 136"/>
              <a:gd name="T13" fmla="*/ 18 h 76"/>
              <a:gd name="T14" fmla="*/ 23 w 136"/>
              <a:gd name="T15" fmla="*/ 76 h 76"/>
              <a:gd name="T16" fmla="*/ 81 w 136"/>
              <a:gd name="T17" fmla="*/ 76 h 76"/>
              <a:gd name="T18" fmla="*/ 89 w 136"/>
              <a:gd name="T19" fmla="*/ 67 h 76"/>
              <a:gd name="T20" fmla="*/ 124 w 136"/>
              <a:gd name="T21" fmla="*/ 50 h 76"/>
              <a:gd name="T22" fmla="*/ 134 w 136"/>
              <a:gd name="T23" fmla="*/ 29 h 76"/>
              <a:gd name="T24" fmla="*/ 122 w 136"/>
              <a:gd name="T25" fmla="*/ 36 h 76"/>
              <a:gd name="T26" fmla="*/ 119 w 136"/>
              <a:gd name="T27" fmla="*/ 40 h 76"/>
              <a:gd name="T28" fmla="*/ 102 w 136"/>
              <a:gd name="T29" fmla="*/ 48 h 76"/>
              <a:gd name="T30" fmla="*/ 105 w 136"/>
              <a:gd name="T31" fmla="*/ 30 h 76"/>
              <a:gd name="T32" fmla="*/ 108 w 136"/>
              <a:gd name="T33" fmla="*/ 26 h 76"/>
              <a:gd name="T34" fmla="*/ 112 w 136"/>
              <a:gd name="T35" fmla="*/ 23 h 76"/>
              <a:gd name="T36" fmla="*/ 114 w 136"/>
              <a:gd name="T37" fmla="*/ 23 h 76"/>
              <a:gd name="T38" fmla="*/ 120 w 136"/>
              <a:gd name="T39" fmla="*/ 25 h 76"/>
              <a:gd name="T40" fmla="*/ 123 w 136"/>
              <a:gd name="T41" fmla="*/ 31 h 76"/>
              <a:gd name="T42" fmla="*/ 122 w 136"/>
              <a:gd name="T43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6" h="76">
                <a:moveTo>
                  <a:pt x="134" y="29"/>
                </a:moveTo>
                <a:cubicBezTo>
                  <a:pt x="133" y="19"/>
                  <a:pt x="124" y="12"/>
                  <a:pt x="114" y="12"/>
                </a:cubicBezTo>
                <a:cubicBezTo>
                  <a:pt x="113" y="12"/>
                  <a:pt x="112" y="12"/>
                  <a:pt x="111" y="12"/>
                </a:cubicBezTo>
                <a:cubicBezTo>
                  <a:pt x="109" y="12"/>
                  <a:pt x="107" y="13"/>
                  <a:pt x="105" y="14"/>
                </a:cubicBezTo>
                <a:cubicBezTo>
                  <a:pt x="105" y="0"/>
                  <a:pt x="105" y="0"/>
                  <a:pt x="10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42"/>
                  <a:pt x="9" y="63"/>
                  <a:pt x="23" y="76"/>
                </a:cubicBezTo>
                <a:cubicBezTo>
                  <a:pt x="81" y="76"/>
                  <a:pt x="81" y="76"/>
                  <a:pt x="81" y="76"/>
                </a:cubicBezTo>
                <a:cubicBezTo>
                  <a:pt x="84" y="73"/>
                  <a:pt x="87" y="70"/>
                  <a:pt x="89" y="67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31" y="46"/>
                  <a:pt x="136" y="38"/>
                  <a:pt x="134" y="29"/>
                </a:cubicBezTo>
                <a:close/>
                <a:moveTo>
                  <a:pt x="122" y="36"/>
                </a:moveTo>
                <a:cubicBezTo>
                  <a:pt x="121" y="38"/>
                  <a:pt x="120" y="39"/>
                  <a:pt x="119" y="40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5" y="30"/>
                  <a:pt x="105" y="30"/>
                  <a:pt x="105" y="30"/>
                </a:cubicBezTo>
                <a:cubicBezTo>
                  <a:pt x="105" y="28"/>
                  <a:pt x="106" y="27"/>
                  <a:pt x="108" y="26"/>
                </a:cubicBezTo>
                <a:cubicBezTo>
                  <a:pt x="109" y="25"/>
                  <a:pt x="111" y="24"/>
                  <a:pt x="112" y="23"/>
                </a:cubicBezTo>
                <a:cubicBezTo>
                  <a:pt x="113" y="23"/>
                  <a:pt x="113" y="23"/>
                  <a:pt x="114" y="23"/>
                </a:cubicBezTo>
                <a:cubicBezTo>
                  <a:pt x="116" y="23"/>
                  <a:pt x="118" y="24"/>
                  <a:pt x="120" y="25"/>
                </a:cubicBezTo>
                <a:cubicBezTo>
                  <a:pt x="121" y="26"/>
                  <a:pt x="122" y="28"/>
                  <a:pt x="123" y="31"/>
                </a:cubicBezTo>
                <a:cubicBezTo>
                  <a:pt x="123" y="33"/>
                  <a:pt x="123" y="35"/>
                  <a:pt x="122" y="36"/>
                </a:cubicBez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419"/>
          <p:cNvSpPr/>
          <p:nvPr/>
        </p:nvSpPr>
        <p:spPr bwMode="auto">
          <a:xfrm>
            <a:off x="1258888" y="592138"/>
            <a:ext cx="642938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739B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420"/>
          <p:cNvSpPr/>
          <p:nvPr/>
        </p:nvSpPr>
        <p:spPr bwMode="auto">
          <a:xfrm>
            <a:off x="1508126" y="736601"/>
            <a:ext cx="393700" cy="500063"/>
          </a:xfrm>
          <a:custGeom>
            <a:avLst/>
            <a:gdLst>
              <a:gd name="T0" fmla="*/ 157 w 157"/>
              <a:gd name="T1" fmla="*/ 159 h 199"/>
              <a:gd name="T2" fmla="*/ 157 w 157"/>
              <a:gd name="T3" fmla="*/ 122 h 199"/>
              <a:gd name="T4" fmla="*/ 75 w 157"/>
              <a:gd name="T5" fmla="*/ 40 h 199"/>
              <a:gd name="T6" fmla="*/ 74 w 157"/>
              <a:gd name="T7" fmla="*/ 42 h 199"/>
              <a:gd name="T8" fmla="*/ 32 w 157"/>
              <a:gd name="T9" fmla="*/ 0 h 199"/>
              <a:gd name="T10" fmla="*/ 28 w 157"/>
              <a:gd name="T11" fmla="*/ 37 h 199"/>
              <a:gd name="T12" fmla="*/ 57 w 157"/>
              <a:gd name="T13" fmla="*/ 66 h 199"/>
              <a:gd name="T14" fmla="*/ 0 w 157"/>
              <a:gd name="T15" fmla="*/ 152 h 199"/>
              <a:gd name="T16" fmla="*/ 47 w 157"/>
              <a:gd name="T17" fmla="*/ 199 h 199"/>
              <a:gd name="T18" fmla="*/ 117 w 157"/>
              <a:gd name="T19" fmla="*/ 199 h 199"/>
              <a:gd name="T20" fmla="*/ 157 w 157"/>
              <a:gd name="T21" fmla="*/ 15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7" h="199">
                <a:moveTo>
                  <a:pt x="157" y="159"/>
                </a:moveTo>
                <a:cubicBezTo>
                  <a:pt x="157" y="122"/>
                  <a:pt x="157" y="122"/>
                  <a:pt x="157" y="122"/>
                </a:cubicBezTo>
                <a:cubicBezTo>
                  <a:pt x="75" y="40"/>
                  <a:pt x="75" y="40"/>
                  <a:pt x="75" y="40"/>
                </a:cubicBezTo>
                <a:cubicBezTo>
                  <a:pt x="74" y="42"/>
                  <a:pt x="74" y="42"/>
                  <a:pt x="74" y="42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37"/>
                  <a:pt x="28" y="37"/>
                  <a:pt x="28" y="37"/>
                </a:cubicBezTo>
                <a:cubicBezTo>
                  <a:pt x="57" y="66"/>
                  <a:pt x="57" y="66"/>
                  <a:pt x="57" y="66"/>
                </a:cubicBezTo>
                <a:cubicBezTo>
                  <a:pt x="0" y="152"/>
                  <a:pt x="0" y="152"/>
                  <a:pt x="0" y="152"/>
                </a:cubicBezTo>
                <a:cubicBezTo>
                  <a:pt x="47" y="199"/>
                  <a:pt x="47" y="199"/>
                  <a:pt x="47" y="199"/>
                </a:cubicBezTo>
                <a:cubicBezTo>
                  <a:pt x="117" y="199"/>
                  <a:pt x="117" y="199"/>
                  <a:pt x="117" y="199"/>
                </a:cubicBezTo>
                <a:cubicBezTo>
                  <a:pt x="139" y="199"/>
                  <a:pt x="157" y="181"/>
                  <a:pt x="157" y="159"/>
                </a:cubicBezTo>
                <a:close/>
              </a:path>
            </a:pathLst>
          </a:custGeom>
          <a:solidFill>
            <a:srgbClr val="618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421"/>
          <p:cNvSpPr/>
          <p:nvPr/>
        </p:nvSpPr>
        <p:spPr bwMode="auto">
          <a:xfrm>
            <a:off x="1477963" y="866776"/>
            <a:ext cx="204788" cy="250825"/>
          </a:xfrm>
          <a:custGeom>
            <a:avLst/>
            <a:gdLst>
              <a:gd name="T0" fmla="*/ 19 w 129"/>
              <a:gd name="T1" fmla="*/ 158 h 158"/>
              <a:gd name="T2" fmla="*/ 110 w 129"/>
              <a:gd name="T3" fmla="*/ 158 h 158"/>
              <a:gd name="T4" fmla="*/ 129 w 129"/>
              <a:gd name="T5" fmla="*/ 0 h 158"/>
              <a:gd name="T6" fmla="*/ 0 w 129"/>
              <a:gd name="T7" fmla="*/ 0 h 158"/>
              <a:gd name="T8" fmla="*/ 19 w 129"/>
              <a:gd name="T9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58">
                <a:moveTo>
                  <a:pt x="19" y="158"/>
                </a:moveTo>
                <a:lnTo>
                  <a:pt x="110" y="158"/>
                </a:lnTo>
                <a:lnTo>
                  <a:pt x="129" y="0"/>
                </a:lnTo>
                <a:lnTo>
                  <a:pt x="0" y="0"/>
                </a:lnTo>
                <a:lnTo>
                  <a:pt x="19" y="158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Rectangle 422"/>
          <p:cNvSpPr>
            <a:spLocks noChangeArrowheads="1"/>
          </p:cNvSpPr>
          <p:nvPr/>
        </p:nvSpPr>
        <p:spPr bwMode="auto">
          <a:xfrm>
            <a:off x="1462088" y="836613"/>
            <a:ext cx="236538" cy="30163"/>
          </a:xfrm>
          <a:prstGeom prst="rect">
            <a:avLst/>
          </a:pr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Rectangle 423"/>
          <p:cNvSpPr>
            <a:spLocks noChangeArrowheads="1"/>
          </p:cNvSpPr>
          <p:nvPr/>
        </p:nvSpPr>
        <p:spPr bwMode="auto">
          <a:xfrm>
            <a:off x="1573213" y="736601"/>
            <a:ext cx="14288" cy="100013"/>
          </a:xfrm>
          <a:prstGeom prst="rect">
            <a:avLst/>
          </a:prstGeom>
          <a:solidFill>
            <a:srgbClr val="F2CD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424"/>
          <p:cNvSpPr/>
          <p:nvPr/>
        </p:nvSpPr>
        <p:spPr bwMode="auto">
          <a:xfrm>
            <a:off x="255588" y="592138"/>
            <a:ext cx="641350" cy="644525"/>
          </a:xfrm>
          <a:custGeom>
            <a:avLst/>
            <a:gdLst>
              <a:gd name="T0" fmla="*/ 256 w 256"/>
              <a:gd name="T1" fmla="*/ 216 h 256"/>
              <a:gd name="T2" fmla="*/ 216 w 256"/>
              <a:gd name="T3" fmla="*/ 256 h 256"/>
              <a:gd name="T4" fmla="*/ 40 w 256"/>
              <a:gd name="T5" fmla="*/ 256 h 256"/>
              <a:gd name="T6" fmla="*/ 0 w 256"/>
              <a:gd name="T7" fmla="*/ 216 h 256"/>
              <a:gd name="T8" fmla="*/ 0 w 256"/>
              <a:gd name="T9" fmla="*/ 40 h 256"/>
              <a:gd name="T10" fmla="*/ 40 w 256"/>
              <a:gd name="T11" fmla="*/ 0 h 256"/>
              <a:gd name="T12" fmla="*/ 216 w 256"/>
              <a:gd name="T13" fmla="*/ 0 h 256"/>
              <a:gd name="T14" fmla="*/ 256 w 256"/>
              <a:gd name="T15" fmla="*/ 40 h 256"/>
              <a:gd name="T16" fmla="*/ 256 w 256"/>
              <a:gd name="T17" fmla="*/ 2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6" h="256">
                <a:moveTo>
                  <a:pt x="256" y="216"/>
                </a:moveTo>
                <a:cubicBezTo>
                  <a:pt x="256" y="238"/>
                  <a:pt x="238" y="256"/>
                  <a:pt x="216" y="25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18" y="256"/>
                  <a:pt x="0" y="238"/>
                  <a:pt x="0" y="21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8"/>
                  <a:pt x="18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38" y="0"/>
                  <a:pt x="256" y="18"/>
                  <a:pt x="256" y="40"/>
                </a:cubicBezTo>
                <a:lnTo>
                  <a:pt x="256" y="216"/>
                </a:lnTo>
                <a:close/>
              </a:path>
            </a:pathLst>
          </a:custGeom>
          <a:solidFill>
            <a:srgbClr val="81CE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425"/>
          <p:cNvSpPr/>
          <p:nvPr/>
        </p:nvSpPr>
        <p:spPr bwMode="auto">
          <a:xfrm>
            <a:off x="488951" y="749301"/>
            <a:ext cx="407988" cy="487363"/>
          </a:xfrm>
          <a:custGeom>
            <a:avLst/>
            <a:gdLst>
              <a:gd name="T0" fmla="*/ 163 w 163"/>
              <a:gd name="T1" fmla="*/ 154 h 194"/>
              <a:gd name="T2" fmla="*/ 163 w 163"/>
              <a:gd name="T3" fmla="*/ 76 h 194"/>
              <a:gd name="T4" fmla="*/ 87 w 163"/>
              <a:gd name="T5" fmla="*/ 0 h 194"/>
              <a:gd name="T6" fmla="*/ 0 w 163"/>
              <a:gd name="T7" fmla="*/ 140 h 194"/>
              <a:gd name="T8" fmla="*/ 54 w 163"/>
              <a:gd name="T9" fmla="*/ 194 h 194"/>
              <a:gd name="T10" fmla="*/ 123 w 163"/>
              <a:gd name="T11" fmla="*/ 194 h 194"/>
              <a:gd name="T12" fmla="*/ 163 w 163"/>
              <a:gd name="T13" fmla="*/ 154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3" h="194">
                <a:moveTo>
                  <a:pt x="163" y="154"/>
                </a:moveTo>
                <a:cubicBezTo>
                  <a:pt x="163" y="76"/>
                  <a:pt x="163" y="76"/>
                  <a:pt x="163" y="76"/>
                </a:cubicBezTo>
                <a:cubicBezTo>
                  <a:pt x="87" y="0"/>
                  <a:pt x="87" y="0"/>
                  <a:pt x="87" y="0"/>
                </a:cubicBezTo>
                <a:cubicBezTo>
                  <a:pt x="0" y="140"/>
                  <a:pt x="0" y="140"/>
                  <a:pt x="0" y="140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123" y="194"/>
                  <a:pt x="123" y="194"/>
                  <a:pt x="123" y="194"/>
                </a:cubicBezTo>
                <a:cubicBezTo>
                  <a:pt x="145" y="194"/>
                  <a:pt x="163" y="176"/>
                  <a:pt x="163" y="154"/>
                </a:cubicBezTo>
                <a:close/>
              </a:path>
            </a:pathLst>
          </a:custGeom>
          <a:solidFill>
            <a:srgbClr val="72BB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426"/>
          <p:cNvSpPr/>
          <p:nvPr/>
        </p:nvSpPr>
        <p:spPr bwMode="auto">
          <a:xfrm>
            <a:off x="441326" y="790576"/>
            <a:ext cx="269875" cy="309563"/>
          </a:xfrm>
          <a:custGeom>
            <a:avLst/>
            <a:gdLst>
              <a:gd name="T0" fmla="*/ 0 w 170"/>
              <a:gd name="T1" fmla="*/ 0 h 195"/>
              <a:gd name="T2" fmla="*/ 12 w 170"/>
              <a:gd name="T3" fmla="*/ 84 h 195"/>
              <a:gd name="T4" fmla="*/ 30 w 170"/>
              <a:gd name="T5" fmla="*/ 195 h 195"/>
              <a:gd name="T6" fmla="*/ 140 w 170"/>
              <a:gd name="T7" fmla="*/ 195 h 195"/>
              <a:gd name="T8" fmla="*/ 158 w 170"/>
              <a:gd name="T9" fmla="*/ 84 h 195"/>
              <a:gd name="T10" fmla="*/ 170 w 170"/>
              <a:gd name="T11" fmla="*/ 0 h 195"/>
              <a:gd name="T12" fmla="*/ 0 w 170"/>
              <a:gd name="T13" fmla="*/ 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0" h="195">
                <a:moveTo>
                  <a:pt x="0" y="0"/>
                </a:moveTo>
                <a:lnTo>
                  <a:pt x="12" y="84"/>
                </a:lnTo>
                <a:lnTo>
                  <a:pt x="30" y="195"/>
                </a:lnTo>
                <a:lnTo>
                  <a:pt x="140" y="195"/>
                </a:lnTo>
                <a:lnTo>
                  <a:pt x="158" y="84"/>
                </a:lnTo>
                <a:lnTo>
                  <a:pt x="1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7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427"/>
          <p:cNvSpPr/>
          <p:nvPr/>
        </p:nvSpPr>
        <p:spPr bwMode="auto">
          <a:xfrm>
            <a:off x="415926" y="720726"/>
            <a:ext cx="320675" cy="69850"/>
          </a:xfrm>
          <a:custGeom>
            <a:avLst/>
            <a:gdLst>
              <a:gd name="T0" fmla="*/ 183 w 202"/>
              <a:gd name="T1" fmla="*/ 18 h 44"/>
              <a:gd name="T2" fmla="*/ 166 w 202"/>
              <a:gd name="T3" fmla="*/ 18 h 44"/>
              <a:gd name="T4" fmla="*/ 147 w 202"/>
              <a:gd name="T5" fmla="*/ 0 h 44"/>
              <a:gd name="T6" fmla="*/ 55 w 202"/>
              <a:gd name="T7" fmla="*/ 0 h 44"/>
              <a:gd name="T8" fmla="*/ 36 w 202"/>
              <a:gd name="T9" fmla="*/ 18 h 44"/>
              <a:gd name="T10" fmla="*/ 19 w 202"/>
              <a:gd name="T11" fmla="*/ 18 h 44"/>
              <a:gd name="T12" fmla="*/ 0 w 202"/>
              <a:gd name="T13" fmla="*/ 44 h 44"/>
              <a:gd name="T14" fmla="*/ 202 w 202"/>
              <a:gd name="T15" fmla="*/ 44 h 44"/>
              <a:gd name="T16" fmla="*/ 183 w 202"/>
              <a:gd name="T17" fmla="*/ 1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2" h="44">
                <a:moveTo>
                  <a:pt x="183" y="18"/>
                </a:moveTo>
                <a:lnTo>
                  <a:pt x="166" y="18"/>
                </a:lnTo>
                <a:lnTo>
                  <a:pt x="147" y="0"/>
                </a:lnTo>
                <a:lnTo>
                  <a:pt x="55" y="0"/>
                </a:lnTo>
                <a:lnTo>
                  <a:pt x="36" y="18"/>
                </a:lnTo>
                <a:lnTo>
                  <a:pt x="19" y="18"/>
                </a:lnTo>
                <a:lnTo>
                  <a:pt x="0" y="44"/>
                </a:lnTo>
                <a:lnTo>
                  <a:pt x="202" y="44"/>
                </a:lnTo>
                <a:lnTo>
                  <a:pt x="183" y="18"/>
                </a:lnTo>
                <a:close/>
              </a:path>
            </a:pathLst>
          </a:custGeom>
          <a:solidFill>
            <a:srgbClr val="676D7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428"/>
          <p:cNvSpPr/>
          <p:nvPr/>
        </p:nvSpPr>
        <p:spPr bwMode="auto">
          <a:xfrm>
            <a:off x="460376" y="893763"/>
            <a:ext cx="231775" cy="115888"/>
          </a:xfrm>
          <a:custGeom>
            <a:avLst/>
            <a:gdLst>
              <a:gd name="T0" fmla="*/ 92 w 92"/>
              <a:gd name="T1" fmla="*/ 12 h 46"/>
              <a:gd name="T2" fmla="*/ 66 w 92"/>
              <a:gd name="T3" fmla="*/ 12 h 46"/>
              <a:gd name="T4" fmla="*/ 46 w 92"/>
              <a:gd name="T5" fmla="*/ 0 h 46"/>
              <a:gd name="T6" fmla="*/ 26 w 92"/>
              <a:gd name="T7" fmla="*/ 12 h 46"/>
              <a:gd name="T8" fmla="*/ 0 w 92"/>
              <a:gd name="T9" fmla="*/ 12 h 46"/>
              <a:gd name="T10" fmla="*/ 4 w 92"/>
              <a:gd name="T11" fmla="*/ 35 h 46"/>
              <a:gd name="T12" fmla="*/ 26 w 92"/>
              <a:gd name="T13" fmla="*/ 35 h 46"/>
              <a:gd name="T14" fmla="*/ 46 w 92"/>
              <a:gd name="T15" fmla="*/ 46 h 46"/>
              <a:gd name="T16" fmla="*/ 66 w 92"/>
              <a:gd name="T17" fmla="*/ 35 h 46"/>
              <a:gd name="T18" fmla="*/ 88 w 92"/>
              <a:gd name="T19" fmla="*/ 35 h 46"/>
              <a:gd name="T20" fmla="*/ 92 w 92"/>
              <a:gd name="T21" fmla="*/ 1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46">
                <a:moveTo>
                  <a:pt x="92" y="12"/>
                </a:moveTo>
                <a:cubicBezTo>
                  <a:pt x="66" y="12"/>
                  <a:pt x="66" y="12"/>
                  <a:pt x="66" y="12"/>
                </a:cubicBezTo>
                <a:cubicBezTo>
                  <a:pt x="62" y="5"/>
                  <a:pt x="55" y="0"/>
                  <a:pt x="46" y="0"/>
                </a:cubicBezTo>
                <a:cubicBezTo>
                  <a:pt x="37" y="0"/>
                  <a:pt x="30" y="5"/>
                  <a:pt x="26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4" y="35"/>
                  <a:pt x="4" y="35"/>
                  <a:pt x="4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30" y="42"/>
                  <a:pt x="38" y="46"/>
                  <a:pt x="46" y="46"/>
                </a:cubicBezTo>
                <a:cubicBezTo>
                  <a:pt x="54" y="46"/>
                  <a:pt x="62" y="42"/>
                  <a:pt x="66" y="35"/>
                </a:cubicBezTo>
                <a:cubicBezTo>
                  <a:pt x="88" y="35"/>
                  <a:pt x="88" y="35"/>
                  <a:pt x="88" y="35"/>
                </a:cubicBezTo>
                <a:lnTo>
                  <a:pt x="92" y="12"/>
                </a:lnTo>
                <a:close/>
              </a:path>
            </a:pathLst>
          </a:custGeom>
          <a:solidFill>
            <a:srgbClr val="CCD0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304800"/>
            <a:ext cx="11052175" cy="6254750"/>
            <a:chOff x="358" y="192"/>
            <a:chExt cx="6962" cy="3940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7017" y="3879"/>
              <a:ext cx="303" cy="204"/>
            </a:xfrm>
            <a:custGeom>
              <a:avLst/>
              <a:gdLst>
                <a:gd name="T0" fmla="*/ 122 w 128"/>
                <a:gd name="T1" fmla="*/ 0 h 86"/>
                <a:gd name="T2" fmla="*/ 6 w 128"/>
                <a:gd name="T3" fmla="*/ 0 h 86"/>
                <a:gd name="T4" fmla="*/ 0 w 128"/>
                <a:gd name="T5" fmla="*/ 6 h 86"/>
                <a:gd name="T6" fmla="*/ 0 w 128"/>
                <a:gd name="T7" fmla="*/ 80 h 86"/>
                <a:gd name="T8" fmla="*/ 6 w 128"/>
                <a:gd name="T9" fmla="*/ 86 h 86"/>
                <a:gd name="T10" fmla="*/ 122 w 128"/>
                <a:gd name="T11" fmla="*/ 86 h 86"/>
                <a:gd name="T12" fmla="*/ 128 w 128"/>
                <a:gd name="T13" fmla="*/ 80 h 86"/>
                <a:gd name="T14" fmla="*/ 128 w 128"/>
                <a:gd name="T15" fmla="*/ 6 h 86"/>
                <a:gd name="T16" fmla="*/ 122 w 128"/>
                <a:gd name="T17" fmla="*/ 0 h 86"/>
                <a:gd name="T18" fmla="*/ 123 w 128"/>
                <a:gd name="T19" fmla="*/ 81 h 86"/>
                <a:gd name="T20" fmla="*/ 5 w 128"/>
                <a:gd name="T21" fmla="*/ 81 h 86"/>
                <a:gd name="T22" fmla="*/ 5 w 128"/>
                <a:gd name="T23" fmla="*/ 4 h 86"/>
                <a:gd name="T24" fmla="*/ 123 w 128"/>
                <a:gd name="T25" fmla="*/ 4 h 86"/>
                <a:gd name="T26" fmla="*/ 123 w 128"/>
                <a:gd name="T27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86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3" y="86"/>
                    <a:pt x="6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5" y="86"/>
                    <a:pt x="128" y="83"/>
                    <a:pt x="128" y="80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2"/>
                    <a:pt x="125" y="0"/>
                    <a:pt x="122" y="0"/>
                  </a:cubicBezTo>
                  <a:close/>
                  <a:moveTo>
                    <a:pt x="123" y="81"/>
                  </a:moveTo>
                  <a:cubicBezTo>
                    <a:pt x="5" y="81"/>
                    <a:pt x="5" y="81"/>
                    <a:pt x="5" y="8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3" y="4"/>
                    <a:pt x="123" y="4"/>
                    <a:pt x="123" y="4"/>
                  </a:cubicBezTo>
                  <a:lnTo>
                    <a:pt x="123" y="8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7053" y="3907"/>
              <a:ext cx="232" cy="147"/>
            </a:xfrm>
            <a:custGeom>
              <a:avLst/>
              <a:gdLst>
                <a:gd name="T0" fmla="*/ 0 w 98"/>
                <a:gd name="T1" fmla="*/ 59 h 62"/>
                <a:gd name="T2" fmla="*/ 3 w 98"/>
                <a:gd name="T3" fmla="*/ 61 h 62"/>
                <a:gd name="T4" fmla="*/ 36 w 98"/>
                <a:gd name="T5" fmla="*/ 34 h 62"/>
                <a:gd name="T6" fmla="*/ 48 w 98"/>
                <a:gd name="T7" fmla="*/ 44 h 62"/>
                <a:gd name="T8" fmla="*/ 50 w 98"/>
                <a:gd name="T9" fmla="*/ 44 h 62"/>
                <a:gd name="T10" fmla="*/ 62 w 98"/>
                <a:gd name="T11" fmla="*/ 34 h 62"/>
                <a:gd name="T12" fmla="*/ 95 w 98"/>
                <a:gd name="T13" fmla="*/ 61 h 62"/>
                <a:gd name="T14" fmla="*/ 98 w 98"/>
                <a:gd name="T15" fmla="*/ 59 h 62"/>
                <a:gd name="T16" fmla="*/ 98 w 98"/>
                <a:gd name="T17" fmla="*/ 57 h 62"/>
                <a:gd name="T18" fmla="*/ 66 w 98"/>
                <a:gd name="T19" fmla="*/ 31 h 62"/>
                <a:gd name="T20" fmla="*/ 98 w 98"/>
                <a:gd name="T21" fmla="*/ 4 h 62"/>
                <a:gd name="T22" fmla="*/ 98 w 98"/>
                <a:gd name="T23" fmla="*/ 3 h 62"/>
                <a:gd name="T24" fmla="*/ 96 w 98"/>
                <a:gd name="T25" fmla="*/ 0 h 62"/>
                <a:gd name="T26" fmla="*/ 95 w 98"/>
                <a:gd name="T27" fmla="*/ 1 h 62"/>
                <a:gd name="T28" fmla="*/ 49 w 98"/>
                <a:gd name="T29" fmla="*/ 39 h 62"/>
                <a:gd name="T30" fmla="*/ 3 w 98"/>
                <a:gd name="T31" fmla="*/ 1 h 62"/>
                <a:gd name="T32" fmla="*/ 2 w 98"/>
                <a:gd name="T33" fmla="*/ 0 h 62"/>
                <a:gd name="T34" fmla="*/ 0 w 98"/>
                <a:gd name="T35" fmla="*/ 3 h 62"/>
                <a:gd name="T36" fmla="*/ 0 w 98"/>
                <a:gd name="T37" fmla="*/ 4 h 62"/>
                <a:gd name="T38" fmla="*/ 32 w 98"/>
                <a:gd name="T39" fmla="*/ 31 h 62"/>
                <a:gd name="T40" fmla="*/ 0 w 98"/>
                <a:gd name="T41" fmla="*/ 57 h 62"/>
                <a:gd name="T42" fmla="*/ 0 w 98"/>
                <a:gd name="T43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" h="62">
                  <a:moveTo>
                    <a:pt x="0" y="59"/>
                  </a:moveTo>
                  <a:cubicBezTo>
                    <a:pt x="0" y="61"/>
                    <a:pt x="2" y="62"/>
                    <a:pt x="3" y="61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8" y="44"/>
                    <a:pt x="50" y="44"/>
                    <a:pt x="50" y="4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6" y="62"/>
                    <a:pt x="98" y="61"/>
                    <a:pt x="98" y="59"/>
                  </a:cubicBezTo>
                  <a:cubicBezTo>
                    <a:pt x="98" y="58"/>
                    <a:pt x="98" y="57"/>
                    <a:pt x="98" y="57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4"/>
                    <a:pt x="98" y="3"/>
                    <a:pt x="98" y="3"/>
                  </a:cubicBezTo>
                  <a:cubicBezTo>
                    <a:pt x="98" y="1"/>
                    <a:pt x="97" y="0"/>
                    <a:pt x="96" y="0"/>
                  </a:cubicBezTo>
                  <a:cubicBezTo>
                    <a:pt x="96" y="0"/>
                    <a:pt x="95" y="1"/>
                    <a:pt x="95" y="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8"/>
                    <a:pt x="0" y="5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6412" y="3879"/>
              <a:ext cx="303" cy="204"/>
            </a:xfrm>
            <a:custGeom>
              <a:avLst/>
              <a:gdLst>
                <a:gd name="T0" fmla="*/ 122 w 128"/>
                <a:gd name="T1" fmla="*/ 0 h 86"/>
                <a:gd name="T2" fmla="*/ 6 w 128"/>
                <a:gd name="T3" fmla="*/ 0 h 86"/>
                <a:gd name="T4" fmla="*/ 0 w 128"/>
                <a:gd name="T5" fmla="*/ 6 h 86"/>
                <a:gd name="T6" fmla="*/ 0 w 128"/>
                <a:gd name="T7" fmla="*/ 80 h 86"/>
                <a:gd name="T8" fmla="*/ 6 w 128"/>
                <a:gd name="T9" fmla="*/ 86 h 86"/>
                <a:gd name="T10" fmla="*/ 122 w 128"/>
                <a:gd name="T11" fmla="*/ 86 h 86"/>
                <a:gd name="T12" fmla="*/ 128 w 128"/>
                <a:gd name="T13" fmla="*/ 80 h 86"/>
                <a:gd name="T14" fmla="*/ 128 w 128"/>
                <a:gd name="T15" fmla="*/ 6 h 86"/>
                <a:gd name="T16" fmla="*/ 122 w 128"/>
                <a:gd name="T17" fmla="*/ 0 h 86"/>
                <a:gd name="T18" fmla="*/ 123 w 128"/>
                <a:gd name="T19" fmla="*/ 81 h 86"/>
                <a:gd name="T20" fmla="*/ 5 w 128"/>
                <a:gd name="T21" fmla="*/ 81 h 86"/>
                <a:gd name="T22" fmla="*/ 5 w 128"/>
                <a:gd name="T23" fmla="*/ 4 h 86"/>
                <a:gd name="T24" fmla="*/ 123 w 128"/>
                <a:gd name="T25" fmla="*/ 4 h 86"/>
                <a:gd name="T26" fmla="*/ 123 w 128"/>
                <a:gd name="T27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86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3" y="86"/>
                    <a:pt x="6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5" y="86"/>
                    <a:pt x="128" y="83"/>
                    <a:pt x="128" y="80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2"/>
                    <a:pt x="125" y="0"/>
                    <a:pt x="122" y="0"/>
                  </a:cubicBezTo>
                  <a:close/>
                  <a:moveTo>
                    <a:pt x="123" y="81"/>
                  </a:moveTo>
                  <a:cubicBezTo>
                    <a:pt x="5" y="81"/>
                    <a:pt x="5" y="81"/>
                    <a:pt x="5" y="8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3" y="4"/>
                    <a:pt x="123" y="4"/>
                    <a:pt x="123" y="4"/>
                  </a:cubicBezTo>
                  <a:lnTo>
                    <a:pt x="123" y="8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6447" y="3907"/>
              <a:ext cx="232" cy="105"/>
            </a:xfrm>
            <a:custGeom>
              <a:avLst/>
              <a:gdLst>
                <a:gd name="T0" fmla="*/ 48 w 98"/>
                <a:gd name="T1" fmla="*/ 44 h 44"/>
                <a:gd name="T2" fmla="*/ 50 w 98"/>
                <a:gd name="T3" fmla="*/ 44 h 44"/>
                <a:gd name="T4" fmla="*/ 98 w 98"/>
                <a:gd name="T5" fmla="*/ 4 h 44"/>
                <a:gd name="T6" fmla="*/ 98 w 98"/>
                <a:gd name="T7" fmla="*/ 3 h 44"/>
                <a:gd name="T8" fmla="*/ 95 w 98"/>
                <a:gd name="T9" fmla="*/ 1 h 44"/>
                <a:gd name="T10" fmla="*/ 49 w 98"/>
                <a:gd name="T11" fmla="*/ 39 h 44"/>
                <a:gd name="T12" fmla="*/ 3 w 98"/>
                <a:gd name="T13" fmla="*/ 1 h 44"/>
                <a:gd name="T14" fmla="*/ 2 w 98"/>
                <a:gd name="T15" fmla="*/ 0 h 44"/>
                <a:gd name="T16" fmla="*/ 0 w 98"/>
                <a:gd name="T17" fmla="*/ 3 h 44"/>
                <a:gd name="T18" fmla="*/ 0 w 98"/>
                <a:gd name="T19" fmla="*/ 4 h 44"/>
                <a:gd name="T20" fmla="*/ 48 w 98"/>
                <a:gd name="T2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44">
                  <a:moveTo>
                    <a:pt x="48" y="44"/>
                  </a:moveTo>
                  <a:cubicBezTo>
                    <a:pt x="48" y="44"/>
                    <a:pt x="50" y="44"/>
                    <a:pt x="50" y="44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4"/>
                    <a:pt x="98" y="3"/>
                    <a:pt x="98" y="3"/>
                  </a:cubicBezTo>
                  <a:cubicBezTo>
                    <a:pt x="98" y="1"/>
                    <a:pt x="96" y="0"/>
                    <a:pt x="95" y="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lnTo>
                    <a:pt x="48" y="4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806" y="3879"/>
              <a:ext cx="303" cy="204"/>
            </a:xfrm>
            <a:custGeom>
              <a:avLst/>
              <a:gdLst>
                <a:gd name="T0" fmla="*/ 128 w 128"/>
                <a:gd name="T1" fmla="*/ 6 h 86"/>
                <a:gd name="T2" fmla="*/ 122 w 128"/>
                <a:gd name="T3" fmla="*/ 0 h 86"/>
                <a:gd name="T4" fmla="*/ 6 w 128"/>
                <a:gd name="T5" fmla="*/ 0 h 86"/>
                <a:gd name="T6" fmla="*/ 0 w 128"/>
                <a:gd name="T7" fmla="*/ 6 h 86"/>
                <a:gd name="T8" fmla="*/ 0 w 128"/>
                <a:gd name="T9" fmla="*/ 80 h 86"/>
                <a:gd name="T10" fmla="*/ 6 w 128"/>
                <a:gd name="T11" fmla="*/ 86 h 86"/>
                <a:gd name="T12" fmla="*/ 122 w 128"/>
                <a:gd name="T13" fmla="*/ 86 h 86"/>
                <a:gd name="T14" fmla="*/ 128 w 128"/>
                <a:gd name="T15" fmla="*/ 80 h 86"/>
                <a:gd name="T16" fmla="*/ 128 w 128"/>
                <a:gd name="T17" fmla="*/ 6 h 86"/>
                <a:gd name="T18" fmla="*/ 120 w 128"/>
                <a:gd name="T19" fmla="*/ 4 h 86"/>
                <a:gd name="T20" fmla="*/ 64 w 128"/>
                <a:gd name="T21" fmla="*/ 51 h 86"/>
                <a:gd name="T22" fmla="*/ 8 w 128"/>
                <a:gd name="T23" fmla="*/ 4 h 86"/>
                <a:gd name="T24" fmla="*/ 120 w 128"/>
                <a:gd name="T25" fmla="*/ 4 h 86"/>
                <a:gd name="T26" fmla="*/ 5 w 128"/>
                <a:gd name="T27" fmla="*/ 78 h 86"/>
                <a:gd name="T28" fmla="*/ 5 w 128"/>
                <a:gd name="T29" fmla="*/ 7 h 86"/>
                <a:gd name="T30" fmla="*/ 47 w 128"/>
                <a:gd name="T31" fmla="*/ 43 h 86"/>
                <a:gd name="T32" fmla="*/ 5 w 128"/>
                <a:gd name="T33" fmla="*/ 78 h 86"/>
                <a:gd name="T34" fmla="*/ 8 w 128"/>
                <a:gd name="T35" fmla="*/ 81 h 86"/>
                <a:gd name="T36" fmla="*/ 51 w 128"/>
                <a:gd name="T37" fmla="*/ 46 h 86"/>
                <a:gd name="T38" fmla="*/ 63 w 128"/>
                <a:gd name="T39" fmla="*/ 56 h 86"/>
                <a:gd name="T40" fmla="*/ 65 w 128"/>
                <a:gd name="T41" fmla="*/ 56 h 86"/>
                <a:gd name="T42" fmla="*/ 77 w 128"/>
                <a:gd name="T43" fmla="*/ 46 h 86"/>
                <a:gd name="T44" fmla="*/ 120 w 128"/>
                <a:gd name="T45" fmla="*/ 81 h 86"/>
                <a:gd name="T46" fmla="*/ 8 w 128"/>
                <a:gd name="T47" fmla="*/ 81 h 86"/>
                <a:gd name="T48" fmla="*/ 123 w 128"/>
                <a:gd name="T49" fmla="*/ 78 h 86"/>
                <a:gd name="T50" fmla="*/ 81 w 128"/>
                <a:gd name="T51" fmla="*/ 43 h 86"/>
                <a:gd name="T52" fmla="*/ 123 w 128"/>
                <a:gd name="T53" fmla="*/ 7 h 86"/>
                <a:gd name="T54" fmla="*/ 123 w 128"/>
                <a:gd name="T55" fmla="*/ 7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8" h="86">
                  <a:moveTo>
                    <a:pt x="128" y="6"/>
                  </a:moveTo>
                  <a:cubicBezTo>
                    <a:pt x="128" y="2"/>
                    <a:pt x="125" y="0"/>
                    <a:pt x="12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3" y="86"/>
                    <a:pt x="6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5" y="86"/>
                    <a:pt x="128" y="83"/>
                    <a:pt x="128" y="80"/>
                  </a:cubicBezTo>
                  <a:lnTo>
                    <a:pt x="128" y="6"/>
                  </a:lnTo>
                  <a:close/>
                  <a:moveTo>
                    <a:pt x="120" y="4"/>
                  </a:moveTo>
                  <a:cubicBezTo>
                    <a:pt x="64" y="51"/>
                    <a:pt x="64" y="51"/>
                    <a:pt x="64" y="51"/>
                  </a:cubicBezTo>
                  <a:cubicBezTo>
                    <a:pt x="8" y="4"/>
                    <a:pt x="8" y="4"/>
                    <a:pt x="8" y="4"/>
                  </a:cubicBezTo>
                  <a:lnTo>
                    <a:pt x="120" y="4"/>
                  </a:lnTo>
                  <a:close/>
                  <a:moveTo>
                    <a:pt x="5" y="78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7" y="43"/>
                    <a:pt x="47" y="43"/>
                    <a:pt x="47" y="43"/>
                  </a:cubicBezTo>
                  <a:lnTo>
                    <a:pt x="5" y="78"/>
                  </a:lnTo>
                  <a:close/>
                  <a:moveTo>
                    <a:pt x="8" y="81"/>
                  </a:moveTo>
                  <a:cubicBezTo>
                    <a:pt x="51" y="46"/>
                    <a:pt x="51" y="46"/>
                    <a:pt x="51" y="4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3" y="56"/>
                    <a:pt x="65" y="56"/>
                    <a:pt x="65" y="5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120" y="81"/>
                    <a:pt x="120" y="81"/>
                    <a:pt x="120" y="81"/>
                  </a:cubicBezTo>
                  <a:lnTo>
                    <a:pt x="8" y="81"/>
                  </a:lnTo>
                  <a:close/>
                  <a:moveTo>
                    <a:pt x="123" y="78"/>
                  </a:moveTo>
                  <a:cubicBezTo>
                    <a:pt x="81" y="43"/>
                    <a:pt x="81" y="43"/>
                    <a:pt x="81" y="43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23" y="7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5201" y="3879"/>
              <a:ext cx="303" cy="204"/>
            </a:xfrm>
            <a:custGeom>
              <a:avLst/>
              <a:gdLst>
                <a:gd name="T0" fmla="*/ 128 w 128"/>
                <a:gd name="T1" fmla="*/ 6 h 86"/>
                <a:gd name="T2" fmla="*/ 122 w 128"/>
                <a:gd name="T3" fmla="*/ 0 h 86"/>
                <a:gd name="T4" fmla="*/ 6 w 128"/>
                <a:gd name="T5" fmla="*/ 0 h 86"/>
                <a:gd name="T6" fmla="*/ 0 w 128"/>
                <a:gd name="T7" fmla="*/ 6 h 86"/>
                <a:gd name="T8" fmla="*/ 0 w 128"/>
                <a:gd name="T9" fmla="*/ 80 h 86"/>
                <a:gd name="T10" fmla="*/ 6 w 128"/>
                <a:gd name="T11" fmla="*/ 86 h 86"/>
                <a:gd name="T12" fmla="*/ 122 w 128"/>
                <a:gd name="T13" fmla="*/ 86 h 86"/>
                <a:gd name="T14" fmla="*/ 128 w 128"/>
                <a:gd name="T15" fmla="*/ 80 h 86"/>
                <a:gd name="T16" fmla="*/ 128 w 128"/>
                <a:gd name="T17" fmla="*/ 6 h 86"/>
                <a:gd name="T18" fmla="*/ 120 w 128"/>
                <a:gd name="T19" fmla="*/ 4 h 86"/>
                <a:gd name="T20" fmla="*/ 64 w 128"/>
                <a:gd name="T21" fmla="*/ 51 h 86"/>
                <a:gd name="T22" fmla="*/ 8 w 128"/>
                <a:gd name="T23" fmla="*/ 4 h 86"/>
                <a:gd name="T24" fmla="*/ 120 w 128"/>
                <a:gd name="T25" fmla="*/ 4 h 86"/>
                <a:gd name="T26" fmla="*/ 123 w 128"/>
                <a:gd name="T27" fmla="*/ 81 h 86"/>
                <a:gd name="T28" fmla="*/ 5 w 128"/>
                <a:gd name="T29" fmla="*/ 81 h 86"/>
                <a:gd name="T30" fmla="*/ 5 w 128"/>
                <a:gd name="T31" fmla="*/ 7 h 86"/>
                <a:gd name="T32" fmla="*/ 45 w 128"/>
                <a:gd name="T33" fmla="*/ 41 h 86"/>
                <a:gd name="T34" fmla="*/ 63 w 128"/>
                <a:gd name="T35" fmla="*/ 56 h 86"/>
                <a:gd name="T36" fmla="*/ 65 w 128"/>
                <a:gd name="T37" fmla="*/ 56 h 86"/>
                <a:gd name="T38" fmla="*/ 123 w 128"/>
                <a:gd name="T39" fmla="*/ 7 h 86"/>
                <a:gd name="T40" fmla="*/ 123 w 128"/>
                <a:gd name="T41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86">
                  <a:moveTo>
                    <a:pt x="128" y="6"/>
                  </a:moveTo>
                  <a:cubicBezTo>
                    <a:pt x="128" y="2"/>
                    <a:pt x="125" y="0"/>
                    <a:pt x="12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3" y="86"/>
                    <a:pt x="6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5" y="86"/>
                    <a:pt x="128" y="83"/>
                    <a:pt x="128" y="80"/>
                  </a:cubicBezTo>
                  <a:lnTo>
                    <a:pt x="128" y="6"/>
                  </a:lnTo>
                  <a:close/>
                  <a:moveTo>
                    <a:pt x="120" y="4"/>
                  </a:moveTo>
                  <a:cubicBezTo>
                    <a:pt x="64" y="51"/>
                    <a:pt x="64" y="51"/>
                    <a:pt x="64" y="51"/>
                  </a:cubicBezTo>
                  <a:cubicBezTo>
                    <a:pt x="8" y="4"/>
                    <a:pt x="8" y="4"/>
                    <a:pt x="8" y="4"/>
                  </a:cubicBezTo>
                  <a:lnTo>
                    <a:pt x="120" y="4"/>
                  </a:lnTo>
                  <a:close/>
                  <a:moveTo>
                    <a:pt x="123" y="81"/>
                  </a:moveTo>
                  <a:cubicBezTo>
                    <a:pt x="5" y="81"/>
                    <a:pt x="5" y="81"/>
                    <a:pt x="5" y="81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55" y="50"/>
                    <a:pt x="62" y="55"/>
                    <a:pt x="63" y="56"/>
                  </a:cubicBezTo>
                  <a:cubicBezTo>
                    <a:pt x="63" y="56"/>
                    <a:pt x="65" y="56"/>
                    <a:pt x="65" y="56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23" y="8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4591" y="3829"/>
              <a:ext cx="286" cy="303"/>
            </a:xfrm>
            <a:custGeom>
              <a:avLst/>
              <a:gdLst>
                <a:gd name="T0" fmla="*/ 115 w 121"/>
                <a:gd name="T1" fmla="*/ 5 h 128"/>
                <a:gd name="T2" fmla="*/ 102 w 121"/>
                <a:gd name="T3" fmla="*/ 0 h 128"/>
                <a:gd name="T4" fmla="*/ 90 w 121"/>
                <a:gd name="T5" fmla="*/ 5 h 128"/>
                <a:gd name="T6" fmla="*/ 9 w 121"/>
                <a:gd name="T7" fmla="*/ 86 h 128"/>
                <a:gd name="T8" fmla="*/ 9 w 121"/>
                <a:gd name="T9" fmla="*/ 121 h 128"/>
                <a:gd name="T10" fmla="*/ 27 w 121"/>
                <a:gd name="T11" fmla="*/ 128 h 128"/>
                <a:gd name="T12" fmla="*/ 44 w 121"/>
                <a:gd name="T13" fmla="*/ 121 h 128"/>
                <a:gd name="T14" fmla="*/ 109 w 121"/>
                <a:gd name="T15" fmla="*/ 55 h 128"/>
                <a:gd name="T16" fmla="*/ 109 w 121"/>
                <a:gd name="T17" fmla="*/ 52 h 128"/>
                <a:gd name="T18" fmla="*/ 106 w 121"/>
                <a:gd name="T19" fmla="*/ 52 h 128"/>
                <a:gd name="T20" fmla="*/ 41 w 121"/>
                <a:gd name="T21" fmla="*/ 117 h 128"/>
                <a:gd name="T22" fmla="*/ 27 w 121"/>
                <a:gd name="T23" fmla="*/ 123 h 128"/>
                <a:gd name="T24" fmla="*/ 13 w 121"/>
                <a:gd name="T25" fmla="*/ 117 h 128"/>
                <a:gd name="T26" fmla="*/ 7 w 121"/>
                <a:gd name="T27" fmla="*/ 103 h 128"/>
                <a:gd name="T28" fmla="*/ 13 w 121"/>
                <a:gd name="T29" fmla="*/ 89 h 128"/>
                <a:gd name="T30" fmla="*/ 94 w 121"/>
                <a:gd name="T31" fmla="*/ 8 h 128"/>
                <a:gd name="T32" fmla="*/ 111 w 121"/>
                <a:gd name="T33" fmla="*/ 8 h 128"/>
                <a:gd name="T34" fmla="*/ 111 w 121"/>
                <a:gd name="T35" fmla="*/ 26 h 128"/>
                <a:gd name="T36" fmla="*/ 36 w 121"/>
                <a:gd name="T37" fmla="*/ 102 h 128"/>
                <a:gd name="T38" fmla="*/ 28 w 121"/>
                <a:gd name="T39" fmla="*/ 102 h 128"/>
                <a:gd name="T40" fmla="*/ 28 w 121"/>
                <a:gd name="T41" fmla="*/ 94 h 128"/>
                <a:gd name="T42" fmla="*/ 88 w 121"/>
                <a:gd name="T43" fmla="*/ 34 h 128"/>
                <a:gd name="T44" fmla="*/ 89 w 121"/>
                <a:gd name="T45" fmla="*/ 33 h 128"/>
                <a:gd name="T46" fmla="*/ 88 w 121"/>
                <a:gd name="T47" fmla="*/ 31 h 128"/>
                <a:gd name="T48" fmla="*/ 85 w 121"/>
                <a:gd name="T49" fmla="*/ 31 h 128"/>
                <a:gd name="T50" fmla="*/ 25 w 121"/>
                <a:gd name="T51" fmla="*/ 91 h 128"/>
                <a:gd name="T52" fmla="*/ 25 w 121"/>
                <a:gd name="T53" fmla="*/ 105 h 128"/>
                <a:gd name="T54" fmla="*/ 39 w 121"/>
                <a:gd name="T55" fmla="*/ 105 h 128"/>
                <a:gd name="T56" fmla="*/ 115 w 121"/>
                <a:gd name="T57" fmla="*/ 29 h 128"/>
                <a:gd name="T58" fmla="*/ 115 w 121"/>
                <a:gd name="T59" fmla="*/ 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1" h="128">
                  <a:moveTo>
                    <a:pt x="115" y="5"/>
                  </a:moveTo>
                  <a:cubicBezTo>
                    <a:pt x="111" y="2"/>
                    <a:pt x="107" y="0"/>
                    <a:pt x="102" y="0"/>
                  </a:cubicBezTo>
                  <a:cubicBezTo>
                    <a:pt x="98" y="0"/>
                    <a:pt x="94" y="2"/>
                    <a:pt x="90" y="5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0" y="95"/>
                    <a:pt x="0" y="111"/>
                    <a:pt x="9" y="121"/>
                  </a:cubicBezTo>
                  <a:cubicBezTo>
                    <a:pt x="14" y="125"/>
                    <a:pt x="20" y="128"/>
                    <a:pt x="27" y="128"/>
                  </a:cubicBezTo>
                  <a:cubicBezTo>
                    <a:pt x="33" y="128"/>
                    <a:pt x="39" y="125"/>
                    <a:pt x="44" y="121"/>
                  </a:cubicBezTo>
                  <a:cubicBezTo>
                    <a:pt x="109" y="55"/>
                    <a:pt x="109" y="55"/>
                    <a:pt x="109" y="55"/>
                  </a:cubicBezTo>
                  <a:cubicBezTo>
                    <a:pt x="110" y="54"/>
                    <a:pt x="110" y="53"/>
                    <a:pt x="109" y="52"/>
                  </a:cubicBezTo>
                  <a:cubicBezTo>
                    <a:pt x="108" y="51"/>
                    <a:pt x="107" y="51"/>
                    <a:pt x="106" y="52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37" y="121"/>
                    <a:pt x="32" y="123"/>
                    <a:pt x="27" y="123"/>
                  </a:cubicBezTo>
                  <a:cubicBezTo>
                    <a:pt x="21" y="123"/>
                    <a:pt x="16" y="121"/>
                    <a:pt x="13" y="117"/>
                  </a:cubicBezTo>
                  <a:cubicBezTo>
                    <a:pt x="9" y="114"/>
                    <a:pt x="7" y="109"/>
                    <a:pt x="7" y="103"/>
                  </a:cubicBezTo>
                  <a:cubicBezTo>
                    <a:pt x="7" y="98"/>
                    <a:pt x="9" y="93"/>
                    <a:pt x="13" y="8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8" y="3"/>
                    <a:pt x="107" y="3"/>
                    <a:pt x="111" y="8"/>
                  </a:cubicBezTo>
                  <a:cubicBezTo>
                    <a:pt x="116" y="13"/>
                    <a:pt x="116" y="21"/>
                    <a:pt x="111" y="26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4" y="104"/>
                    <a:pt x="30" y="103"/>
                    <a:pt x="28" y="102"/>
                  </a:cubicBezTo>
                  <a:cubicBezTo>
                    <a:pt x="26" y="100"/>
                    <a:pt x="26" y="96"/>
                    <a:pt x="28" y="94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9" y="34"/>
                    <a:pt x="89" y="33"/>
                    <a:pt x="89" y="33"/>
                  </a:cubicBezTo>
                  <a:cubicBezTo>
                    <a:pt x="89" y="32"/>
                    <a:pt x="89" y="31"/>
                    <a:pt x="88" y="31"/>
                  </a:cubicBezTo>
                  <a:cubicBezTo>
                    <a:pt x="88" y="30"/>
                    <a:pt x="86" y="30"/>
                    <a:pt x="85" y="3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1" y="95"/>
                    <a:pt x="21" y="101"/>
                    <a:pt x="25" y="105"/>
                  </a:cubicBezTo>
                  <a:cubicBezTo>
                    <a:pt x="29" y="108"/>
                    <a:pt x="35" y="108"/>
                    <a:pt x="39" y="105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21" y="22"/>
                    <a:pt x="121" y="11"/>
                    <a:pt x="115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3993" y="3832"/>
              <a:ext cx="309" cy="296"/>
            </a:xfrm>
            <a:custGeom>
              <a:avLst/>
              <a:gdLst>
                <a:gd name="T0" fmla="*/ 118 w 131"/>
                <a:gd name="T1" fmla="*/ 10 h 125"/>
                <a:gd name="T2" fmla="*/ 96 w 131"/>
                <a:gd name="T3" fmla="*/ 0 h 125"/>
                <a:gd name="T4" fmla="*/ 73 w 131"/>
                <a:gd name="T5" fmla="*/ 10 h 125"/>
                <a:gd name="T6" fmla="*/ 70 w 131"/>
                <a:gd name="T7" fmla="*/ 53 h 125"/>
                <a:gd name="T8" fmla="*/ 71 w 131"/>
                <a:gd name="T9" fmla="*/ 54 h 125"/>
                <a:gd name="T10" fmla="*/ 0 w 131"/>
                <a:gd name="T11" fmla="*/ 125 h 125"/>
                <a:gd name="T12" fmla="*/ 7 w 131"/>
                <a:gd name="T13" fmla="*/ 125 h 125"/>
                <a:gd name="T14" fmla="*/ 74 w 131"/>
                <a:gd name="T15" fmla="*/ 57 h 125"/>
                <a:gd name="T16" fmla="*/ 75 w 131"/>
                <a:gd name="T17" fmla="*/ 58 h 125"/>
                <a:gd name="T18" fmla="*/ 96 w 131"/>
                <a:gd name="T19" fmla="*/ 65 h 125"/>
                <a:gd name="T20" fmla="*/ 118 w 131"/>
                <a:gd name="T21" fmla="*/ 56 h 125"/>
                <a:gd name="T22" fmla="*/ 118 w 131"/>
                <a:gd name="T23" fmla="*/ 10 h 125"/>
                <a:gd name="T24" fmla="*/ 115 w 131"/>
                <a:gd name="T25" fmla="*/ 52 h 125"/>
                <a:gd name="T26" fmla="*/ 96 w 131"/>
                <a:gd name="T27" fmla="*/ 61 h 125"/>
                <a:gd name="T28" fmla="*/ 76 w 131"/>
                <a:gd name="T29" fmla="*/ 52 h 125"/>
                <a:gd name="T30" fmla="*/ 68 w 131"/>
                <a:gd name="T31" fmla="*/ 33 h 125"/>
                <a:gd name="T32" fmla="*/ 76 w 131"/>
                <a:gd name="T33" fmla="*/ 13 h 125"/>
                <a:gd name="T34" fmla="*/ 96 w 131"/>
                <a:gd name="T35" fmla="*/ 5 h 125"/>
                <a:gd name="T36" fmla="*/ 115 w 131"/>
                <a:gd name="T37" fmla="*/ 13 h 125"/>
                <a:gd name="T38" fmla="*/ 123 w 131"/>
                <a:gd name="T39" fmla="*/ 33 h 125"/>
                <a:gd name="T40" fmla="*/ 115 w 131"/>
                <a:gd name="T41" fmla="*/ 5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1" h="125">
                  <a:moveTo>
                    <a:pt x="118" y="10"/>
                  </a:moveTo>
                  <a:cubicBezTo>
                    <a:pt x="112" y="4"/>
                    <a:pt x="104" y="0"/>
                    <a:pt x="96" y="0"/>
                  </a:cubicBezTo>
                  <a:cubicBezTo>
                    <a:pt x="87" y="0"/>
                    <a:pt x="79" y="4"/>
                    <a:pt x="73" y="10"/>
                  </a:cubicBezTo>
                  <a:cubicBezTo>
                    <a:pt x="61" y="22"/>
                    <a:pt x="60" y="40"/>
                    <a:pt x="70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81" y="63"/>
                    <a:pt x="88" y="65"/>
                    <a:pt x="96" y="65"/>
                  </a:cubicBezTo>
                  <a:cubicBezTo>
                    <a:pt x="104" y="65"/>
                    <a:pt x="112" y="62"/>
                    <a:pt x="118" y="56"/>
                  </a:cubicBezTo>
                  <a:cubicBezTo>
                    <a:pt x="131" y="43"/>
                    <a:pt x="131" y="22"/>
                    <a:pt x="118" y="10"/>
                  </a:cubicBezTo>
                  <a:close/>
                  <a:moveTo>
                    <a:pt x="115" y="52"/>
                  </a:moveTo>
                  <a:cubicBezTo>
                    <a:pt x="110" y="58"/>
                    <a:pt x="103" y="61"/>
                    <a:pt x="96" y="61"/>
                  </a:cubicBezTo>
                  <a:cubicBezTo>
                    <a:pt x="88" y="61"/>
                    <a:pt x="81" y="58"/>
                    <a:pt x="76" y="52"/>
                  </a:cubicBezTo>
                  <a:cubicBezTo>
                    <a:pt x="71" y="47"/>
                    <a:pt x="68" y="40"/>
                    <a:pt x="68" y="33"/>
                  </a:cubicBezTo>
                  <a:cubicBezTo>
                    <a:pt x="68" y="25"/>
                    <a:pt x="71" y="18"/>
                    <a:pt x="76" y="13"/>
                  </a:cubicBezTo>
                  <a:cubicBezTo>
                    <a:pt x="81" y="8"/>
                    <a:pt x="88" y="5"/>
                    <a:pt x="96" y="5"/>
                  </a:cubicBezTo>
                  <a:cubicBezTo>
                    <a:pt x="103" y="5"/>
                    <a:pt x="110" y="8"/>
                    <a:pt x="115" y="13"/>
                  </a:cubicBezTo>
                  <a:cubicBezTo>
                    <a:pt x="120" y="18"/>
                    <a:pt x="123" y="25"/>
                    <a:pt x="123" y="33"/>
                  </a:cubicBezTo>
                  <a:cubicBezTo>
                    <a:pt x="123" y="40"/>
                    <a:pt x="120" y="47"/>
                    <a:pt x="115" y="5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/>
            <p:nvPr/>
          </p:nvSpPr>
          <p:spPr bwMode="auto">
            <a:xfrm>
              <a:off x="4186" y="3867"/>
              <a:ext cx="64" cy="24"/>
            </a:xfrm>
            <a:custGeom>
              <a:avLst/>
              <a:gdLst>
                <a:gd name="T0" fmla="*/ 14 w 27"/>
                <a:gd name="T1" fmla="*/ 0 h 10"/>
                <a:gd name="T2" fmla="*/ 1 w 27"/>
                <a:gd name="T3" fmla="*/ 5 h 10"/>
                <a:gd name="T4" fmla="*/ 1 w 27"/>
                <a:gd name="T5" fmla="*/ 9 h 10"/>
                <a:gd name="T6" fmla="*/ 5 w 27"/>
                <a:gd name="T7" fmla="*/ 9 h 10"/>
                <a:gd name="T8" fmla="*/ 14 w 27"/>
                <a:gd name="T9" fmla="*/ 5 h 10"/>
                <a:gd name="T10" fmla="*/ 23 w 27"/>
                <a:gd name="T11" fmla="*/ 9 h 10"/>
                <a:gd name="T12" fmla="*/ 26 w 27"/>
                <a:gd name="T13" fmla="*/ 9 h 10"/>
                <a:gd name="T14" fmla="*/ 26 w 27"/>
                <a:gd name="T15" fmla="*/ 5 h 10"/>
                <a:gd name="T16" fmla="*/ 14 w 27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10">
                  <a:moveTo>
                    <a:pt x="14" y="0"/>
                  </a:moveTo>
                  <a:cubicBezTo>
                    <a:pt x="9" y="0"/>
                    <a:pt x="5" y="2"/>
                    <a:pt x="1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2" y="10"/>
                    <a:pt x="4" y="10"/>
                    <a:pt x="5" y="9"/>
                  </a:cubicBezTo>
                  <a:cubicBezTo>
                    <a:pt x="7" y="6"/>
                    <a:pt x="10" y="5"/>
                    <a:pt x="14" y="5"/>
                  </a:cubicBezTo>
                  <a:cubicBezTo>
                    <a:pt x="17" y="5"/>
                    <a:pt x="20" y="6"/>
                    <a:pt x="23" y="9"/>
                  </a:cubicBezTo>
                  <a:cubicBezTo>
                    <a:pt x="23" y="10"/>
                    <a:pt x="25" y="10"/>
                    <a:pt x="26" y="9"/>
                  </a:cubicBezTo>
                  <a:cubicBezTo>
                    <a:pt x="27" y="8"/>
                    <a:pt x="27" y="6"/>
                    <a:pt x="26" y="5"/>
                  </a:cubicBezTo>
                  <a:cubicBezTo>
                    <a:pt x="23" y="2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3387" y="3829"/>
              <a:ext cx="305" cy="299"/>
            </a:xfrm>
            <a:custGeom>
              <a:avLst/>
              <a:gdLst>
                <a:gd name="T0" fmla="*/ 118 w 129"/>
                <a:gd name="T1" fmla="*/ 48 h 126"/>
                <a:gd name="T2" fmla="*/ 118 w 129"/>
                <a:gd name="T3" fmla="*/ 48 h 126"/>
                <a:gd name="T4" fmla="*/ 125 w 129"/>
                <a:gd name="T5" fmla="*/ 45 h 126"/>
                <a:gd name="T6" fmla="*/ 125 w 129"/>
                <a:gd name="T7" fmla="*/ 31 h 126"/>
                <a:gd name="T8" fmla="*/ 98 w 129"/>
                <a:gd name="T9" fmla="*/ 4 h 126"/>
                <a:gd name="T10" fmla="*/ 85 w 129"/>
                <a:gd name="T11" fmla="*/ 4 h 126"/>
                <a:gd name="T12" fmla="*/ 83 w 129"/>
                <a:gd name="T13" fmla="*/ 15 h 126"/>
                <a:gd name="T14" fmla="*/ 83 w 129"/>
                <a:gd name="T15" fmla="*/ 16 h 126"/>
                <a:gd name="T16" fmla="*/ 51 w 129"/>
                <a:gd name="T17" fmla="*/ 49 h 126"/>
                <a:gd name="T18" fmla="*/ 50 w 129"/>
                <a:gd name="T19" fmla="*/ 48 h 126"/>
                <a:gd name="T20" fmla="*/ 30 w 129"/>
                <a:gd name="T21" fmla="*/ 48 h 126"/>
                <a:gd name="T22" fmla="*/ 30 w 129"/>
                <a:gd name="T23" fmla="*/ 67 h 126"/>
                <a:gd name="T24" fmla="*/ 45 w 129"/>
                <a:gd name="T25" fmla="*/ 81 h 126"/>
                <a:gd name="T26" fmla="*/ 0 w 129"/>
                <a:gd name="T27" fmla="*/ 126 h 126"/>
                <a:gd name="T28" fmla="*/ 7 w 129"/>
                <a:gd name="T29" fmla="*/ 126 h 126"/>
                <a:gd name="T30" fmla="*/ 48 w 129"/>
                <a:gd name="T31" fmla="*/ 85 h 126"/>
                <a:gd name="T32" fmla="*/ 62 w 129"/>
                <a:gd name="T33" fmla="*/ 99 h 126"/>
                <a:gd name="T34" fmla="*/ 82 w 129"/>
                <a:gd name="T35" fmla="*/ 99 h 126"/>
                <a:gd name="T36" fmla="*/ 82 w 129"/>
                <a:gd name="T37" fmla="*/ 80 h 126"/>
                <a:gd name="T38" fmla="*/ 81 w 129"/>
                <a:gd name="T39" fmla="*/ 79 h 126"/>
                <a:gd name="T40" fmla="*/ 113 w 129"/>
                <a:gd name="T41" fmla="*/ 46 h 126"/>
                <a:gd name="T42" fmla="*/ 114 w 129"/>
                <a:gd name="T43" fmla="*/ 47 h 126"/>
                <a:gd name="T44" fmla="*/ 118 w 129"/>
                <a:gd name="T45" fmla="*/ 48 h 126"/>
                <a:gd name="T46" fmla="*/ 78 w 129"/>
                <a:gd name="T47" fmla="*/ 96 h 126"/>
                <a:gd name="T48" fmla="*/ 72 w 129"/>
                <a:gd name="T49" fmla="*/ 98 h 126"/>
                <a:gd name="T50" fmla="*/ 66 w 129"/>
                <a:gd name="T51" fmla="*/ 96 h 126"/>
                <a:gd name="T52" fmla="*/ 34 w 129"/>
                <a:gd name="T53" fmla="*/ 64 h 126"/>
                <a:gd name="T54" fmla="*/ 34 w 129"/>
                <a:gd name="T55" fmla="*/ 51 h 126"/>
                <a:gd name="T56" fmla="*/ 46 w 129"/>
                <a:gd name="T57" fmla="*/ 51 h 126"/>
                <a:gd name="T58" fmla="*/ 78 w 129"/>
                <a:gd name="T59" fmla="*/ 83 h 126"/>
                <a:gd name="T60" fmla="*/ 78 w 129"/>
                <a:gd name="T61" fmla="*/ 96 h 126"/>
                <a:gd name="T62" fmla="*/ 77 w 129"/>
                <a:gd name="T63" fmla="*/ 75 h 126"/>
                <a:gd name="T64" fmla="*/ 54 w 129"/>
                <a:gd name="T65" fmla="*/ 52 h 126"/>
                <a:gd name="T66" fmla="*/ 86 w 129"/>
                <a:gd name="T67" fmla="*/ 20 h 126"/>
                <a:gd name="T68" fmla="*/ 110 w 129"/>
                <a:gd name="T69" fmla="*/ 43 h 126"/>
                <a:gd name="T70" fmla="*/ 77 w 129"/>
                <a:gd name="T71" fmla="*/ 75 h 126"/>
                <a:gd name="T72" fmla="*/ 88 w 129"/>
                <a:gd name="T73" fmla="*/ 15 h 126"/>
                <a:gd name="T74" fmla="*/ 88 w 129"/>
                <a:gd name="T75" fmla="*/ 7 h 126"/>
                <a:gd name="T76" fmla="*/ 95 w 129"/>
                <a:gd name="T77" fmla="*/ 7 h 126"/>
                <a:gd name="T78" fmla="*/ 122 w 129"/>
                <a:gd name="T79" fmla="*/ 34 h 126"/>
                <a:gd name="T80" fmla="*/ 123 w 129"/>
                <a:gd name="T81" fmla="*/ 38 h 126"/>
                <a:gd name="T82" fmla="*/ 122 w 129"/>
                <a:gd name="T83" fmla="*/ 42 h 126"/>
                <a:gd name="T84" fmla="*/ 118 w 129"/>
                <a:gd name="T85" fmla="*/ 43 h 126"/>
                <a:gd name="T86" fmla="*/ 114 w 129"/>
                <a:gd name="T87" fmla="*/ 42 h 126"/>
                <a:gd name="T88" fmla="*/ 88 w 129"/>
                <a:gd name="T89" fmla="*/ 1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9" h="126">
                  <a:moveTo>
                    <a:pt x="118" y="48"/>
                  </a:moveTo>
                  <a:cubicBezTo>
                    <a:pt x="118" y="48"/>
                    <a:pt x="118" y="48"/>
                    <a:pt x="118" y="48"/>
                  </a:cubicBezTo>
                  <a:cubicBezTo>
                    <a:pt x="121" y="48"/>
                    <a:pt x="123" y="47"/>
                    <a:pt x="125" y="45"/>
                  </a:cubicBezTo>
                  <a:cubicBezTo>
                    <a:pt x="129" y="41"/>
                    <a:pt x="129" y="35"/>
                    <a:pt x="125" y="31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5" y="0"/>
                    <a:pt x="88" y="0"/>
                    <a:pt x="85" y="4"/>
                  </a:cubicBezTo>
                  <a:cubicBezTo>
                    <a:pt x="82" y="7"/>
                    <a:pt x="81" y="12"/>
                    <a:pt x="83" y="15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4" y="43"/>
                    <a:pt x="36" y="43"/>
                    <a:pt x="30" y="48"/>
                  </a:cubicBezTo>
                  <a:cubicBezTo>
                    <a:pt x="25" y="53"/>
                    <a:pt x="25" y="62"/>
                    <a:pt x="30" y="67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7" y="104"/>
                    <a:pt x="76" y="104"/>
                    <a:pt x="82" y="99"/>
                  </a:cubicBezTo>
                  <a:cubicBezTo>
                    <a:pt x="87" y="94"/>
                    <a:pt x="87" y="85"/>
                    <a:pt x="82" y="80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113" y="46"/>
                    <a:pt x="113" y="46"/>
                    <a:pt x="113" y="46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5" y="47"/>
                    <a:pt x="117" y="48"/>
                    <a:pt x="118" y="48"/>
                  </a:cubicBezTo>
                  <a:close/>
                  <a:moveTo>
                    <a:pt x="78" y="96"/>
                  </a:moveTo>
                  <a:cubicBezTo>
                    <a:pt x="77" y="97"/>
                    <a:pt x="74" y="98"/>
                    <a:pt x="72" y="98"/>
                  </a:cubicBezTo>
                  <a:cubicBezTo>
                    <a:pt x="70" y="98"/>
                    <a:pt x="67" y="97"/>
                    <a:pt x="66" y="96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0" y="60"/>
                    <a:pt x="30" y="55"/>
                    <a:pt x="34" y="51"/>
                  </a:cubicBezTo>
                  <a:cubicBezTo>
                    <a:pt x="37" y="48"/>
                    <a:pt x="43" y="48"/>
                    <a:pt x="46" y="51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2" y="86"/>
                    <a:pt x="82" y="92"/>
                    <a:pt x="78" y="96"/>
                  </a:cubicBezTo>
                  <a:close/>
                  <a:moveTo>
                    <a:pt x="77" y="75"/>
                  </a:moveTo>
                  <a:cubicBezTo>
                    <a:pt x="54" y="52"/>
                    <a:pt x="54" y="52"/>
                    <a:pt x="54" y="52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10" y="43"/>
                    <a:pt x="110" y="43"/>
                    <a:pt x="110" y="43"/>
                  </a:cubicBezTo>
                  <a:lnTo>
                    <a:pt x="77" y="75"/>
                  </a:lnTo>
                  <a:close/>
                  <a:moveTo>
                    <a:pt x="88" y="15"/>
                  </a:moveTo>
                  <a:cubicBezTo>
                    <a:pt x="86" y="13"/>
                    <a:pt x="86" y="10"/>
                    <a:pt x="88" y="7"/>
                  </a:cubicBezTo>
                  <a:cubicBezTo>
                    <a:pt x="90" y="6"/>
                    <a:pt x="93" y="6"/>
                    <a:pt x="95" y="7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3" y="35"/>
                    <a:pt x="123" y="36"/>
                    <a:pt x="123" y="38"/>
                  </a:cubicBezTo>
                  <a:cubicBezTo>
                    <a:pt x="123" y="39"/>
                    <a:pt x="123" y="41"/>
                    <a:pt x="122" y="42"/>
                  </a:cubicBezTo>
                  <a:cubicBezTo>
                    <a:pt x="121" y="43"/>
                    <a:pt x="120" y="43"/>
                    <a:pt x="118" y="43"/>
                  </a:cubicBezTo>
                  <a:cubicBezTo>
                    <a:pt x="117" y="43"/>
                    <a:pt x="115" y="43"/>
                    <a:pt x="114" y="42"/>
                  </a:cubicBezTo>
                  <a:lnTo>
                    <a:pt x="88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2772" y="3938"/>
              <a:ext cx="196" cy="194"/>
            </a:xfrm>
            <a:custGeom>
              <a:avLst/>
              <a:gdLst>
                <a:gd name="T0" fmla="*/ 73 w 83"/>
                <a:gd name="T1" fmla="*/ 45 h 82"/>
                <a:gd name="T2" fmla="*/ 48 w 83"/>
                <a:gd name="T3" fmla="*/ 70 h 82"/>
                <a:gd name="T4" fmla="*/ 31 w 83"/>
                <a:gd name="T5" fmla="*/ 77 h 82"/>
                <a:gd name="T6" fmla="*/ 15 w 83"/>
                <a:gd name="T7" fmla="*/ 70 h 82"/>
                <a:gd name="T8" fmla="*/ 8 w 83"/>
                <a:gd name="T9" fmla="*/ 53 h 82"/>
                <a:gd name="T10" fmla="*/ 15 w 83"/>
                <a:gd name="T11" fmla="*/ 37 h 82"/>
                <a:gd name="T12" fmla="*/ 40 w 83"/>
                <a:gd name="T13" fmla="*/ 11 h 82"/>
                <a:gd name="T14" fmla="*/ 57 w 83"/>
                <a:gd name="T15" fmla="*/ 4 h 82"/>
                <a:gd name="T16" fmla="*/ 73 w 83"/>
                <a:gd name="T17" fmla="*/ 11 h 82"/>
                <a:gd name="T18" fmla="*/ 78 w 83"/>
                <a:gd name="T19" fmla="*/ 19 h 82"/>
                <a:gd name="T20" fmla="*/ 79 w 83"/>
                <a:gd name="T21" fmla="*/ 20 h 82"/>
                <a:gd name="T22" fmla="*/ 82 w 83"/>
                <a:gd name="T23" fmla="*/ 20 h 82"/>
                <a:gd name="T24" fmla="*/ 83 w 83"/>
                <a:gd name="T25" fmla="*/ 17 h 82"/>
                <a:gd name="T26" fmla="*/ 83 w 83"/>
                <a:gd name="T27" fmla="*/ 17 h 82"/>
                <a:gd name="T28" fmla="*/ 77 w 83"/>
                <a:gd name="T29" fmla="*/ 8 h 82"/>
                <a:gd name="T30" fmla="*/ 57 w 83"/>
                <a:gd name="T31" fmla="*/ 0 h 82"/>
                <a:gd name="T32" fmla="*/ 37 w 83"/>
                <a:gd name="T33" fmla="*/ 8 h 82"/>
                <a:gd name="T34" fmla="*/ 11 w 83"/>
                <a:gd name="T35" fmla="*/ 33 h 82"/>
                <a:gd name="T36" fmla="*/ 11 w 83"/>
                <a:gd name="T37" fmla="*/ 73 h 82"/>
                <a:gd name="T38" fmla="*/ 31 w 83"/>
                <a:gd name="T39" fmla="*/ 82 h 82"/>
                <a:gd name="T40" fmla="*/ 31 w 83"/>
                <a:gd name="T41" fmla="*/ 82 h 82"/>
                <a:gd name="T42" fmla="*/ 51 w 83"/>
                <a:gd name="T43" fmla="*/ 73 h 82"/>
                <a:gd name="T44" fmla="*/ 76 w 83"/>
                <a:gd name="T45" fmla="*/ 49 h 82"/>
                <a:gd name="T46" fmla="*/ 76 w 83"/>
                <a:gd name="T47" fmla="*/ 45 h 82"/>
                <a:gd name="T48" fmla="*/ 73 w 83"/>
                <a:gd name="T49" fmla="*/ 4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3" h="82">
                  <a:moveTo>
                    <a:pt x="73" y="45"/>
                  </a:moveTo>
                  <a:cubicBezTo>
                    <a:pt x="48" y="70"/>
                    <a:pt x="48" y="70"/>
                    <a:pt x="48" y="70"/>
                  </a:cubicBezTo>
                  <a:cubicBezTo>
                    <a:pt x="44" y="75"/>
                    <a:pt x="38" y="77"/>
                    <a:pt x="31" y="77"/>
                  </a:cubicBezTo>
                  <a:cubicBezTo>
                    <a:pt x="25" y="77"/>
                    <a:pt x="19" y="75"/>
                    <a:pt x="15" y="70"/>
                  </a:cubicBezTo>
                  <a:cubicBezTo>
                    <a:pt x="10" y="66"/>
                    <a:pt x="8" y="60"/>
                    <a:pt x="8" y="53"/>
                  </a:cubicBezTo>
                  <a:cubicBezTo>
                    <a:pt x="8" y="47"/>
                    <a:pt x="10" y="41"/>
                    <a:pt x="15" y="37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4" y="7"/>
                    <a:pt x="50" y="4"/>
                    <a:pt x="57" y="4"/>
                  </a:cubicBezTo>
                  <a:cubicBezTo>
                    <a:pt x="63" y="4"/>
                    <a:pt x="69" y="7"/>
                    <a:pt x="73" y="11"/>
                  </a:cubicBezTo>
                  <a:cubicBezTo>
                    <a:pt x="75" y="14"/>
                    <a:pt x="77" y="16"/>
                    <a:pt x="78" y="19"/>
                  </a:cubicBezTo>
                  <a:cubicBezTo>
                    <a:pt x="79" y="19"/>
                    <a:pt x="79" y="20"/>
                    <a:pt x="79" y="20"/>
                  </a:cubicBezTo>
                  <a:cubicBezTo>
                    <a:pt x="80" y="21"/>
                    <a:pt x="81" y="21"/>
                    <a:pt x="82" y="20"/>
                  </a:cubicBezTo>
                  <a:cubicBezTo>
                    <a:pt x="83" y="19"/>
                    <a:pt x="83" y="18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1" y="14"/>
                    <a:pt x="79" y="11"/>
                    <a:pt x="77" y="8"/>
                  </a:cubicBezTo>
                  <a:cubicBezTo>
                    <a:pt x="71" y="3"/>
                    <a:pt x="64" y="0"/>
                    <a:pt x="57" y="0"/>
                  </a:cubicBezTo>
                  <a:cubicBezTo>
                    <a:pt x="49" y="0"/>
                    <a:pt x="42" y="3"/>
                    <a:pt x="37" y="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0" y="44"/>
                    <a:pt x="0" y="62"/>
                    <a:pt x="11" y="73"/>
                  </a:cubicBezTo>
                  <a:cubicBezTo>
                    <a:pt x="17" y="79"/>
                    <a:pt x="24" y="82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39" y="82"/>
                    <a:pt x="46" y="79"/>
                    <a:pt x="51" y="73"/>
                  </a:cubicBezTo>
                  <a:cubicBezTo>
                    <a:pt x="76" y="49"/>
                    <a:pt x="76" y="49"/>
                    <a:pt x="76" y="49"/>
                  </a:cubicBezTo>
                  <a:cubicBezTo>
                    <a:pt x="77" y="48"/>
                    <a:pt x="77" y="46"/>
                    <a:pt x="76" y="45"/>
                  </a:cubicBezTo>
                  <a:cubicBezTo>
                    <a:pt x="75" y="45"/>
                    <a:pt x="74" y="45"/>
                    <a:pt x="73" y="4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2893" y="3829"/>
              <a:ext cx="196" cy="194"/>
            </a:xfrm>
            <a:custGeom>
              <a:avLst/>
              <a:gdLst>
                <a:gd name="T0" fmla="*/ 72 w 83"/>
                <a:gd name="T1" fmla="*/ 8 h 82"/>
                <a:gd name="T2" fmla="*/ 52 w 83"/>
                <a:gd name="T3" fmla="*/ 0 h 82"/>
                <a:gd name="T4" fmla="*/ 32 w 83"/>
                <a:gd name="T5" fmla="*/ 8 h 82"/>
                <a:gd name="T6" fmla="*/ 7 w 83"/>
                <a:gd name="T7" fmla="*/ 33 h 82"/>
                <a:gd name="T8" fmla="*/ 7 w 83"/>
                <a:gd name="T9" fmla="*/ 36 h 82"/>
                <a:gd name="T10" fmla="*/ 10 w 83"/>
                <a:gd name="T11" fmla="*/ 36 h 82"/>
                <a:gd name="T12" fmla="*/ 35 w 83"/>
                <a:gd name="T13" fmla="*/ 11 h 82"/>
                <a:gd name="T14" fmla="*/ 52 w 83"/>
                <a:gd name="T15" fmla="*/ 4 h 82"/>
                <a:gd name="T16" fmla="*/ 68 w 83"/>
                <a:gd name="T17" fmla="*/ 11 h 82"/>
                <a:gd name="T18" fmla="*/ 75 w 83"/>
                <a:gd name="T19" fmla="*/ 28 h 82"/>
                <a:gd name="T20" fmla="*/ 68 w 83"/>
                <a:gd name="T21" fmla="*/ 45 h 82"/>
                <a:gd name="T22" fmla="*/ 43 w 83"/>
                <a:gd name="T23" fmla="*/ 70 h 82"/>
                <a:gd name="T24" fmla="*/ 26 w 83"/>
                <a:gd name="T25" fmla="*/ 77 h 82"/>
                <a:gd name="T26" fmla="*/ 10 w 83"/>
                <a:gd name="T27" fmla="*/ 70 h 82"/>
                <a:gd name="T28" fmla="*/ 5 w 83"/>
                <a:gd name="T29" fmla="*/ 63 h 82"/>
                <a:gd name="T30" fmla="*/ 4 w 83"/>
                <a:gd name="T31" fmla="*/ 62 h 82"/>
                <a:gd name="T32" fmla="*/ 2 w 83"/>
                <a:gd name="T33" fmla="*/ 61 h 82"/>
                <a:gd name="T34" fmla="*/ 1 w 83"/>
                <a:gd name="T35" fmla="*/ 62 h 82"/>
                <a:gd name="T36" fmla="*/ 0 w 83"/>
                <a:gd name="T37" fmla="*/ 64 h 82"/>
                <a:gd name="T38" fmla="*/ 6 w 83"/>
                <a:gd name="T39" fmla="*/ 73 h 82"/>
                <a:gd name="T40" fmla="*/ 26 w 83"/>
                <a:gd name="T41" fmla="*/ 82 h 82"/>
                <a:gd name="T42" fmla="*/ 46 w 83"/>
                <a:gd name="T43" fmla="*/ 73 h 82"/>
                <a:gd name="T44" fmla="*/ 72 w 83"/>
                <a:gd name="T45" fmla="*/ 48 h 82"/>
                <a:gd name="T46" fmla="*/ 72 w 83"/>
                <a:gd name="T47" fmla="*/ 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3" h="82">
                  <a:moveTo>
                    <a:pt x="72" y="8"/>
                  </a:moveTo>
                  <a:cubicBezTo>
                    <a:pt x="66" y="3"/>
                    <a:pt x="59" y="0"/>
                    <a:pt x="52" y="0"/>
                  </a:cubicBezTo>
                  <a:cubicBezTo>
                    <a:pt x="44" y="0"/>
                    <a:pt x="37" y="3"/>
                    <a:pt x="32" y="8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4"/>
                    <a:pt x="6" y="35"/>
                    <a:pt x="7" y="36"/>
                  </a:cubicBezTo>
                  <a:cubicBezTo>
                    <a:pt x="8" y="37"/>
                    <a:pt x="9" y="37"/>
                    <a:pt x="10" y="3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9" y="7"/>
                    <a:pt x="45" y="4"/>
                    <a:pt x="52" y="4"/>
                  </a:cubicBezTo>
                  <a:cubicBezTo>
                    <a:pt x="58" y="4"/>
                    <a:pt x="64" y="7"/>
                    <a:pt x="68" y="11"/>
                  </a:cubicBezTo>
                  <a:cubicBezTo>
                    <a:pt x="73" y="16"/>
                    <a:pt x="75" y="22"/>
                    <a:pt x="75" y="28"/>
                  </a:cubicBezTo>
                  <a:cubicBezTo>
                    <a:pt x="75" y="34"/>
                    <a:pt x="73" y="40"/>
                    <a:pt x="68" y="45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39" y="75"/>
                    <a:pt x="33" y="77"/>
                    <a:pt x="26" y="77"/>
                  </a:cubicBezTo>
                  <a:cubicBezTo>
                    <a:pt x="20" y="77"/>
                    <a:pt x="14" y="75"/>
                    <a:pt x="10" y="70"/>
                  </a:cubicBezTo>
                  <a:cubicBezTo>
                    <a:pt x="8" y="68"/>
                    <a:pt x="6" y="65"/>
                    <a:pt x="5" y="63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1"/>
                    <a:pt x="3" y="61"/>
                    <a:pt x="2" y="61"/>
                  </a:cubicBezTo>
                  <a:cubicBezTo>
                    <a:pt x="2" y="61"/>
                    <a:pt x="1" y="61"/>
                    <a:pt x="1" y="62"/>
                  </a:cubicBezTo>
                  <a:cubicBezTo>
                    <a:pt x="0" y="62"/>
                    <a:pt x="0" y="63"/>
                    <a:pt x="0" y="64"/>
                  </a:cubicBezTo>
                  <a:cubicBezTo>
                    <a:pt x="2" y="68"/>
                    <a:pt x="4" y="71"/>
                    <a:pt x="6" y="73"/>
                  </a:cubicBezTo>
                  <a:cubicBezTo>
                    <a:pt x="12" y="79"/>
                    <a:pt x="19" y="82"/>
                    <a:pt x="26" y="82"/>
                  </a:cubicBezTo>
                  <a:cubicBezTo>
                    <a:pt x="34" y="82"/>
                    <a:pt x="41" y="79"/>
                    <a:pt x="46" y="73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83" y="37"/>
                    <a:pt x="83" y="19"/>
                    <a:pt x="72" y="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2169" y="3829"/>
              <a:ext cx="312" cy="303"/>
            </a:xfrm>
            <a:custGeom>
              <a:avLst/>
              <a:gdLst>
                <a:gd name="T0" fmla="*/ 123 w 132"/>
                <a:gd name="T1" fmla="*/ 7 h 128"/>
                <a:gd name="T2" fmla="*/ 105 w 132"/>
                <a:gd name="T3" fmla="*/ 0 h 128"/>
                <a:gd name="T4" fmla="*/ 88 w 132"/>
                <a:gd name="T5" fmla="*/ 7 h 128"/>
                <a:gd name="T6" fmla="*/ 72 w 132"/>
                <a:gd name="T7" fmla="*/ 23 h 128"/>
                <a:gd name="T8" fmla="*/ 70 w 132"/>
                <a:gd name="T9" fmla="*/ 55 h 128"/>
                <a:gd name="T10" fmla="*/ 71 w 132"/>
                <a:gd name="T11" fmla="*/ 56 h 128"/>
                <a:gd name="T12" fmla="*/ 58 w 132"/>
                <a:gd name="T13" fmla="*/ 69 h 128"/>
                <a:gd name="T14" fmla="*/ 57 w 132"/>
                <a:gd name="T15" fmla="*/ 68 h 128"/>
                <a:gd name="T16" fmla="*/ 42 w 132"/>
                <a:gd name="T17" fmla="*/ 63 h 128"/>
                <a:gd name="T18" fmla="*/ 25 w 132"/>
                <a:gd name="T19" fmla="*/ 70 h 128"/>
                <a:gd name="T20" fmla="*/ 9 w 132"/>
                <a:gd name="T21" fmla="*/ 86 h 128"/>
                <a:gd name="T22" fmla="*/ 9 w 132"/>
                <a:gd name="T23" fmla="*/ 121 h 128"/>
                <a:gd name="T24" fmla="*/ 27 w 132"/>
                <a:gd name="T25" fmla="*/ 128 h 128"/>
                <a:gd name="T26" fmla="*/ 44 w 132"/>
                <a:gd name="T27" fmla="*/ 121 h 128"/>
                <a:gd name="T28" fmla="*/ 60 w 132"/>
                <a:gd name="T29" fmla="*/ 105 h 128"/>
                <a:gd name="T30" fmla="*/ 62 w 132"/>
                <a:gd name="T31" fmla="*/ 73 h 128"/>
                <a:gd name="T32" fmla="*/ 61 w 132"/>
                <a:gd name="T33" fmla="*/ 72 h 128"/>
                <a:gd name="T34" fmla="*/ 74 w 132"/>
                <a:gd name="T35" fmla="*/ 59 h 128"/>
                <a:gd name="T36" fmla="*/ 75 w 132"/>
                <a:gd name="T37" fmla="*/ 60 h 128"/>
                <a:gd name="T38" fmla="*/ 90 w 132"/>
                <a:gd name="T39" fmla="*/ 65 h 128"/>
                <a:gd name="T40" fmla="*/ 107 w 132"/>
                <a:gd name="T41" fmla="*/ 57 h 128"/>
                <a:gd name="T42" fmla="*/ 123 w 132"/>
                <a:gd name="T43" fmla="*/ 42 h 128"/>
                <a:gd name="T44" fmla="*/ 123 w 132"/>
                <a:gd name="T45" fmla="*/ 7 h 128"/>
                <a:gd name="T46" fmla="*/ 62 w 132"/>
                <a:gd name="T47" fmla="*/ 87 h 128"/>
                <a:gd name="T48" fmla="*/ 56 w 132"/>
                <a:gd name="T49" fmla="*/ 102 h 128"/>
                <a:gd name="T50" fmla="*/ 41 w 132"/>
                <a:gd name="T51" fmla="*/ 117 h 128"/>
                <a:gd name="T52" fmla="*/ 27 w 132"/>
                <a:gd name="T53" fmla="*/ 123 h 128"/>
                <a:gd name="T54" fmla="*/ 12 w 132"/>
                <a:gd name="T55" fmla="*/ 117 h 128"/>
                <a:gd name="T56" fmla="*/ 7 w 132"/>
                <a:gd name="T57" fmla="*/ 103 h 128"/>
                <a:gd name="T58" fmla="*/ 12 w 132"/>
                <a:gd name="T59" fmla="*/ 89 h 128"/>
                <a:gd name="T60" fmla="*/ 28 w 132"/>
                <a:gd name="T61" fmla="*/ 73 h 128"/>
                <a:gd name="T62" fmla="*/ 42 w 132"/>
                <a:gd name="T63" fmla="*/ 67 h 128"/>
                <a:gd name="T64" fmla="*/ 53 w 132"/>
                <a:gd name="T65" fmla="*/ 71 h 128"/>
                <a:gd name="T66" fmla="*/ 55 w 132"/>
                <a:gd name="T67" fmla="*/ 72 h 128"/>
                <a:gd name="T68" fmla="*/ 41 w 132"/>
                <a:gd name="T69" fmla="*/ 86 h 128"/>
                <a:gd name="T70" fmla="*/ 41 w 132"/>
                <a:gd name="T71" fmla="*/ 89 h 128"/>
                <a:gd name="T72" fmla="*/ 44 w 132"/>
                <a:gd name="T73" fmla="*/ 89 h 128"/>
                <a:gd name="T74" fmla="*/ 58 w 132"/>
                <a:gd name="T75" fmla="*/ 75 h 128"/>
                <a:gd name="T76" fmla="*/ 59 w 132"/>
                <a:gd name="T77" fmla="*/ 76 h 128"/>
                <a:gd name="T78" fmla="*/ 62 w 132"/>
                <a:gd name="T79" fmla="*/ 87 h 128"/>
                <a:gd name="T80" fmla="*/ 120 w 132"/>
                <a:gd name="T81" fmla="*/ 38 h 128"/>
                <a:gd name="T82" fmla="*/ 104 w 132"/>
                <a:gd name="T83" fmla="*/ 54 h 128"/>
                <a:gd name="T84" fmla="*/ 90 w 132"/>
                <a:gd name="T85" fmla="*/ 60 h 128"/>
                <a:gd name="T86" fmla="*/ 79 w 132"/>
                <a:gd name="T87" fmla="*/ 57 h 128"/>
                <a:gd name="T88" fmla="*/ 77 w 132"/>
                <a:gd name="T89" fmla="*/ 56 h 128"/>
                <a:gd name="T90" fmla="*/ 91 w 132"/>
                <a:gd name="T91" fmla="*/ 42 h 128"/>
                <a:gd name="T92" fmla="*/ 91 w 132"/>
                <a:gd name="T93" fmla="*/ 39 h 128"/>
                <a:gd name="T94" fmla="*/ 88 w 132"/>
                <a:gd name="T95" fmla="*/ 39 h 128"/>
                <a:gd name="T96" fmla="*/ 74 w 132"/>
                <a:gd name="T97" fmla="*/ 52 h 128"/>
                <a:gd name="T98" fmla="*/ 73 w 132"/>
                <a:gd name="T99" fmla="*/ 51 h 128"/>
                <a:gd name="T100" fmla="*/ 70 w 132"/>
                <a:gd name="T101" fmla="*/ 40 h 128"/>
                <a:gd name="T102" fmla="*/ 76 w 132"/>
                <a:gd name="T103" fmla="*/ 26 h 128"/>
                <a:gd name="T104" fmla="*/ 91 w 132"/>
                <a:gd name="T105" fmla="*/ 10 h 128"/>
                <a:gd name="T106" fmla="*/ 105 w 132"/>
                <a:gd name="T107" fmla="*/ 4 h 128"/>
                <a:gd name="T108" fmla="*/ 120 w 132"/>
                <a:gd name="T109" fmla="*/ 10 h 128"/>
                <a:gd name="T110" fmla="*/ 125 w 132"/>
                <a:gd name="T111" fmla="*/ 24 h 128"/>
                <a:gd name="T112" fmla="*/ 120 w 132"/>
                <a:gd name="T113" fmla="*/ 3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" h="128">
                  <a:moveTo>
                    <a:pt x="123" y="7"/>
                  </a:moveTo>
                  <a:cubicBezTo>
                    <a:pt x="118" y="2"/>
                    <a:pt x="112" y="0"/>
                    <a:pt x="105" y="0"/>
                  </a:cubicBezTo>
                  <a:cubicBezTo>
                    <a:pt x="99" y="0"/>
                    <a:pt x="93" y="2"/>
                    <a:pt x="88" y="7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64" y="31"/>
                    <a:pt x="63" y="45"/>
                    <a:pt x="70" y="55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3" y="65"/>
                    <a:pt x="48" y="63"/>
                    <a:pt x="42" y="63"/>
                  </a:cubicBezTo>
                  <a:cubicBezTo>
                    <a:pt x="36" y="63"/>
                    <a:pt x="30" y="65"/>
                    <a:pt x="25" y="70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0" y="95"/>
                    <a:pt x="0" y="111"/>
                    <a:pt x="9" y="121"/>
                  </a:cubicBezTo>
                  <a:cubicBezTo>
                    <a:pt x="14" y="125"/>
                    <a:pt x="20" y="128"/>
                    <a:pt x="27" y="128"/>
                  </a:cubicBezTo>
                  <a:cubicBezTo>
                    <a:pt x="33" y="128"/>
                    <a:pt x="39" y="125"/>
                    <a:pt x="44" y="121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8" y="96"/>
                    <a:pt x="69" y="82"/>
                    <a:pt x="62" y="73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9" y="63"/>
                    <a:pt x="84" y="65"/>
                    <a:pt x="90" y="65"/>
                  </a:cubicBezTo>
                  <a:cubicBezTo>
                    <a:pt x="96" y="65"/>
                    <a:pt x="102" y="62"/>
                    <a:pt x="107" y="57"/>
                  </a:cubicBezTo>
                  <a:cubicBezTo>
                    <a:pt x="123" y="42"/>
                    <a:pt x="123" y="42"/>
                    <a:pt x="123" y="42"/>
                  </a:cubicBezTo>
                  <a:cubicBezTo>
                    <a:pt x="132" y="32"/>
                    <a:pt x="132" y="16"/>
                    <a:pt x="123" y="7"/>
                  </a:cubicBezTo>
                  <a:close/>
                  <a:moveTo>
                    <a:pt x="62" y="87"/>
                  </a:moveTo>
                  <a:cubicBezTo>
                    <a:pt x="62" y="93"/>
                    <a:pt x="60" y="98"/>
                    <a:pt x="56" y="102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37" y="121"/>
                    <a:pt x="32" y="123"/>
                    <a:pt x="27" y="123"/>
                  </a:cubicBezTo>
                  <a:cubicBezTo>
                    <a:pt x="21" y="123"/>
                    <a:pt x="16" y="121"/>
                    <a:pt x="12" y="117"/>
                  </a:cubicBezTo>
                  <a:cubicBezTo>
                    <a:pt x="9" y="114"/>
                    <a:pt x="7" y="109"/>
                    <a:pt x="7" y="103"/>
                  </a:cubicBezTo>
                  <a:cubicBezTo>
                    <a:pt x="7" y="98"/>
                    <a:pt x="9" y="93"/>
                    <a:pt x="12" y="89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32" y="70"/>
                    <a:pt x="37" y="67"/>
                    <a:pt x="42" y="67"/>
                  </a:cubicBezTo>
                  <a:cubicBezTo>
                    <a:pt x="46" y="67"/>
                    <a:pt x="50" y="69"/>
                    <a:pt x="53" y="71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0" y="87"/>
                    <a:pt x="40" y="88"/>
                    <a:pt x="41" y="89"/>
                  </a:cubicBezTo>
                  <a:cubicBezTo>
                    <a:pt x="42" y="90"/>
                    <a:pt x="43" y="90"/>
                    <a:pt x="44" y="89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1" y="80"/>
                    <a:pt x="62" y="84"/>
                    <a:pt x="62" y="87"/>
                  </a:cubicBezTo>
                  <a:close/>
                  <a:moveTo>
                    <a:pt x="120" y="38"/>
                  </a:moveTo>
                  <a:cubicBezTo>
                    <a:pt x="104" y="54"/>
                    <a:pt x="104" y="54"/>
                    <a:pt x="104" y="54"/>
                  </a:cubicBezTo>
                  <a:cubicBezTo>
                    <a:pt x="100" y="58"/>
                    <a:pt x="95" y="60"/>
                    <a:pt x="90" y="60"/>
                  </a:cubicBezTo>
                  <a:cubicBezTo>
                    <a:pt x="86" y="60"/>
                    <a:pt x="82" y="59"/>
                    <a:pt x="79" y="57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2" y="41"/>
                    <a:pt x="92" y="39"/>
                    <a:pt x="91" y="39"/>
                  </a:cubicBezTo>
                  <a:cubicBezTo>
                    <a:pt x="90" y="38"/>
                    <a:pt x="89" y="38"/>
                    <a:pt x="88" y="39"/>
                  </a:cubicBezTo>
                  <a:cubicBezTo>
                    <a:pt x="74" y="52"/>
                    <a:pt x="74" y="52"/>
                    <a:pt x="74" y="52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1" y="48"/>
                    <a:pt x="70" y="44"/>
                    <a:pt x="70" y="40"/>
                  </a:cubicBezTo>
                  <a:cubicBezTo>
                    <a:pt x="70" y="35"/>
                    <a:pt x="72" y="30"/>
                    <a:pt x="76" y="26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5" y="6"/>
                    <a:pt x="100" y="4"/>
                    <a:pt x="105" y="4"/>
                  </a:cubicBezTo>
                  <a:cubicBezTo>
                    <a:pt x="111" y="4"/>
                    <a:pt x="116" y="6"/>
                    <a:pt x="120" y="10"/>
                  </a:cubicBezTo>
                  <a:cubicBezTo>
                    <a:pt x="123" y="14"/>
                    <a:pt x="125" y="19"/>
                    <a:pt x="125" y="24"/>
                  </a:cubicBezTo>
                  <a:cubicBezTo>
                    <a:pt x="125" y="30"/>
                    <a:pt x="123" y="35"/>
                    <a:pt x="120" y="3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1599" y="3829"/>
              <a:ext cx="241" cy="303"/>
            </a:xfrm>
            <a:custGeom>
              <a:avLst/>
              <a:gdLst>
                <a:gd name="T0" fmla="*/ 91 w 102"/>
                <a:gd name="T1" fmla="*/ 8 h 128"/>
                <a:gd name="T2" fmla="*/ 71 w 102"/>
                <a:gd name="T3" fmla="*/ 0 h 128"/>
                <a:gd name="T4" fmla="*/ 51 w 102"/>
                <a:gd name="T5" fmla="*/ 8 h 128"/>
                <a:gd name="T6" fmla="*/ 30 w 102"/>
                <a:gd name="T7" fmla="*/ 29 h 128"/>
                <a:gd name="T8" fmla="*/ 26 w 102"/>
                <a:gd name="T9" fmla="*/ 63 h 128"/>
                <a:gd name="T10" fmla="*/ 26 w 102"/>
                <a:gd name="T11" fmla="*/ 64 h 128"/>
                <a:gd name="T12" fmla="*/ 11 w 102"/>
                <a:gd name="T13" fmla="*/ 79 h 128"/>
                <a:gd name="T14" fmla="*/ 11 w 102"/>
                <a:gd name="T15" fmla="*/ 119 h 128"/>
                <a:gd name="T16" fmla="*/ 31 w 102"/>
                <a:gd name="T17" fmla="*/ 128 h 128"/>
                <a:gd name="T18" fmla="*/ 51 w 102"/>
                <a:gd name="T19" fmla="*/ 119 h 128"/>
                <a:gd name="T20" fmla="*/ 72 w 102"/>
                <a:gd name="T21" fmla="*/ 98 h 128"/>
                <a:gd name="T22" fmla="*/ 76 w 102"/>
                <a:gd name="T23" fmla="*/ 64 h 128"/>
                <a:gd name="T24" fmla="*/ 76 w 102"/>
                <a:gd name="T25" fmla="*/ 63 h 128"/>
                <a:gd name="T26" fmla="*/ 91 w 102"/>
                <a:gd name="T27" fmla="*/ 48 h 128"/>
                <a:gd name="T28" fmla="*/ 91 w 102"/>
                <a:gd name="T29" fmla="*/ 8 h 128"/>
                <a:gd name="T30" fmla="*/ 69 w 102"/>
                <a:gd name="T31" fmla="*/ 95 h 128"/>
                <a:gd name="T32" fmla="*/ 48 w 102"/>
                <a:gd name="T33" fmla="*/ 116 h 128"/>
                <a:gd name="T34" fmla="*/ 31 w 102"/>
                <a:gd name="T35" fmla="*/ 123 h 128"/>
                <a:gd name="T36" fmla="*/ 14 w 102"/>
                <a:gd name="T37" fmla="*/ 116 h 128"/>
                <a:gd name="T38" fmla="*/ 7 w 102"/>
                <a:gd name="T39" fmla="*/ 99 h 128"/>
                <a:gd name="T40" fmla="*/ 14 w 102"/>
                <a:gd name="T41" fmla="*/ 83 h 128"/>
                <a:gd name="T42" fmla="*/ 29 w 102"/>
                <a:gd name="T43" fmla="*/ 68 h 128"/>
                <a:gd name="T44" fmla="*/ 30 w 102"/>
                <a:gd name="T45" fmla="*/ 69 h 128"/>
                <a:gd name="T46" fmla="*/ 50 w 102"/>
                <a:gd name="T47" fmla="*/ 77 h 128"/>
                <a:gd name="T48" fmla="*/ 70 w 102"/>
                <a:gd name="T49" fmla="*/ 69 h 128"/>
                <a:gd name="T50" fmla="*/ 73 w 102"/>
                <a:gd name="T51" fmla="*/ 66 h 128"/>
                <a:gd name="T52" fmla="*/ 73 w 102"/>
                <a:gd name="T53" fmla="*/ 68 h 128"/>
                <a:gd name="T54" fmla="*/ 76 w 102"/>
                <a:gd name="T55" fmla="*/ 78 h 128"/>
                <a:gd name="T56" fmla="*/ 69 w 102"/>
                <a:gd name="T57" fmla="*/ 95 h 128"/>
                <a:gd name="T58" fmla="*/ 32 w 102"/>
                <a:gd name="T59" fmla="*/ 65 h 128"/>
                <a:gd name="T60" fmla="*/ 35 w 102"/>
                <a:gd name="T61" fmla="*/ 62 h 128"/>
                <a:gd name="T62" fmla="*/ 52 w 102"/>
                <a:gd name="T63" fmla="*/ 55 h 128"/>
                <a:gd name="T64" fmla="*/ 69 w 102"/>
                <a:gd name="T65" fmla="*/ 62 h 128"/>
                <a:gd name="T66" fmla="*/ 70 w 102"/>
                <a:gd name="T67" fmla="*/ 63 h 128"/>
                <a:gd name="T68" fmla="*/ 67 w 102"/>
                <a:gd name="T69" fmla="*/ 66 h 128"/>
                <a:gd name="T70" fmla="*/ 50 w 102"/>
                <a:gd name="T71" fmla="*/ 73 h 128"/>
                <a:gd name="T72" fmla="*/ 33 w 102"/>
                <a:gd name="T73" fmla="*/ 66 h 128"/>
                <a:gd name="T74" fmla="*/ 32 w 102"/>
                <a:gd name="T75" fmla="*/ 65 h 128"/>
                <a:gd name="T76" fmla="*/ 88 w 102"/>
                <a:gd name="T77" fmla="*/ 45 h 128"/>
                <a:gd name="T78" fmla="*/ 73 w 102"/>
                <a:gd name="T79" fmla="*/ 59 h 128"/>
                <a:gd name="T80" fmla="*/ 72 w 102"/>
                <a:gd name="T81" fmla="*/ 58 h 128"/>
                <a:gd name="T82" fmla="*/ 52 w 102"/>
                <a:gd name="T83" fmla="*/ 50 h 128"/>
                <a:gd name="T84" fmla="*/ 32 w 102"/>
                <a:gd name="T85" fmla="*/ 58 h 128"/>
                <a:gd name="T86" fmla="*/ 29 w 102"/>
                <a:gd name="T87" fmla="*/ 61 h 128"/>
                <a:gd name="T88" fmla="*/ 29 w 102"/>
                <a:gd name="T89" fmla="*/ 59 h 128"/>
                <a:gd name="T90" fmla="*/ 26 w 102"/>
                <a:gd name="T91" fmla="*/ 49 h 128"/>
                <a:gd name="T92" fmla="*/ 33 w 102"/>
                <a:gd name="T93" fmla="*/ 32 h 128"/>
                <a:gd name="T94" fmla="*/ 54 w 102"/>
                <a:gd name="T95" fmla="*/ 11 h 128"/>
                <a:gd name="T96" fmla="*/ 71 w 102"/>
                <a:gd name="T97" fmla="*/ 4 h 128"/>
                <a:gd name="T98" fmla="*/ 88 w 102"/>
                <a:gd name="T99" fmla="*/ 11 h 128"/>
                <a:gd name="T100" fmla="*/ 95 w 102"/>
                <a:gd name="T101" fmla="*/ 28 h 128"/>
                <a:gd name="T102" fmla="*/ 88 w 102"/>
                <a:gd name="T103" fmla="*/ 4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2" h="128">
                  <a:moveTo>
                    <a:pt x="91" y="8"/>
                  </a:moveTo>
                  <a:cubicBezTo>
                    <a:pt x="86" y="3"/>
                    <a:pt x="78" y="0"/>
                    <a:pt x="71" y="0"/>
                  </a:cubicBezTo>
                  <a:cubicBezTo>
                    <a:pt x="63" y="0"/>
                    <a:pt x="56" y="3"/>
                    <a:pt x="51" y="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1" y="38"/>
                    <a:pt x="19" y="52"/>
                    <a:pt x="26" y="63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0" y="90"/>
                    <a:pt x="0" y="108"/>
                    <a:pt x="11" y="119"/>
                  </a:cubicBezTo>
                  <a:cubicBezTo>
                    <a:pt x="16" y="125"/>
                    <a:pt x="24" y="128"/>
                    <a:pt x="31" y="128"/>
                  </a:cubicBezTo>
                  <a:cubicBezTo>
                    <a:pt x="39" y="128"/>
                    <a:pt x="46" y="125"/>
                    <a:pt x="51" y="119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81" y="89"/>
                    <a:pt x="83" y="75"/>
                    <a:pt x="76" y="64"/>
                  </a:cubicBezTo>
                  <a:cubicBezTo>
                    <a:pt x="76" y="63"/>
                    <a:pt x="76" y="63"/>
                    <a:pt x="76" y="63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102" y="37"/>
                    <a:pt x="102" y="19"/>
                    <a:pt x="91" y="8"/>
                  </a:cubicBezTo>
                  <a:close/>
                  <a:moveTo>
                    <a:pt x="69" y="95"/>
                  </a:moveTo>
                  <a:cubicBezTo>
                    <a:pt x="48" y="116"/>
                    <a:pt x="48" y="116"/>
                    <a:pt x="48" y="116"/>
                  </a:cubicBezTo>
                  <a:cubicBezTo>
                    <a:pt x="43" y="121"/>
                    <a:pt x="37" y="123"/>
                    <a:pt x="31" y="123"/>
                  </a:cubicBezTo>
                  <a:cubicBezTo>
                    <a:pt x="25" y="123"/>
                    <a:pt x="19" y="121"/>
                    <a:pt x="14" y="116"/>
                  </a:cubicBezTo>
                  <a:cubicBezTo>
                    <a:pt x="10" y="112"/>
                    <a:pt x="7" y="106"/>
                    <a:pt x="7" y="99"/>
                  </a:cubicBezTo>
                  <a:cubicBezTo>
                    <a:pt x="7" y="93"/>
                    <a:pt x="10" y="87"/>
                    <a:pt x="14" y="83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5" y="74"/>
                    <a:pt x="42" y="77"/>
                    <a:pt x="50" y="77"/>
                  </a:cubicBezTo>
                  <a:cubicBezTo>
                    <a:pt x="57" y="77"/>
                    <a:pt x="65" y="74"/>
                    <a:pt x="70" y="69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5" y="71"/>
                    <a:pt x="76" y="75"/>
                    <a:pt x="76" y="78"/>
                  </a:cubicBezTo>
                  <a:cubicBezTo>
                    <a:pt x="76" y="85"/>
                    <a:pt x="73" y="91"/>
                    <a:pt x="69" y="95"/>
                  </a:cubicBezTo>
                  <a:close/>
                  <a:moveTo>
                    <a:pt x="32" y="65"/>
                  </a:moveTo>
                  <a:cubicBezTo>
                    <a:pt x="35" y="62"/>
                    <a:pt x="35" y="62"/>
                    <a:pt x="35" y="62"/>
                  </a:cubicBezTo>
                  <a:cubicBezTo>
                    <a:pt x="40" y="57"/>
                    <a:pt x="46" y="55"/>
                    <a:pt x="52" y="55"/>
                  </a:cubicBezTo>
                  <a:cubicBezTo>
                    <a:pt x="58" y="55"/>
                    <a:pt x="64" y="57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2" y="70"/>
                    <a:pt x="56" y="73"/>
                    <a:pt x="50" y="73"/>
                  </a:cubicBezTo>
                  <a:cubicBezTo>
                    <a:pt x="44" y="73"/>
                    <a:pt x="38" y="70"/>
                    <a:pt x="33" y="66"/>
                  </a:cubicBezTo>
                  <a:lnTo>
                    <a:pt x="32" y="65"/>
                  </a:lnTo>
                  <a:close/>
                  <a:moveTo>
                    <a:pt x="88" y="45"/>
                  </a:moveTo>
                  <a:cubicBezTo>
                    <a:pt x="73" y="59"/>
                    <a:pt x="73" y="59"/>
                    <a:pt x="73" y="5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67" y="53"/>
                    <a:pt x="60" y="50"/>
                    <a:pt x="52" y="50"/>
                  </a:cubicBezTo>
                  <a:cubicBezTo>
                    <a:pt x="45" y="50"/>
                    <a:pt x="37" y="53"/>
                    <a:pt x="32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7" y="56"/>
                    <a:pt x="26" y="53"/>
                    <a:pt x="26" y="49"/>
                  </a:cubicBezTo>
                  <a:cubicBezTo>
                    <a:pt x="26" y="43"/>
                    <a:pt x="29" y="37"/>
                    <a:pt x="33" y="3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9" y="7"/>
                    <a:pt x="65" y="4"/>
                    <a:pt x="71" y="4"/>
                  </a:cubicBezTo>
                  <a:cubicBezTo>
                    <a:pt x="77" y="4"/>
                    <a:pt x="83" y="7"/>
                    <a:pt x="88" y="11"/>
                  </a:cubicBezTo>
                  <a:cubicBezTo>
                    <a:pt x="92" y="16"/>
                    <a:pt x="95" y="22"/>
                    <a:pt x="95" y="28"/>
                  </a:cubicBezTo>
                  <a:cubicBezTo>
                    <a:pt x="95" y="34"/>
                    <a:pt x="92" y="40"/>
                    <a:pt x="88" y="4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>
              <a:spLocks noEditPoints="1"/>
            </p:cNvSpPr>
            <p:nvPr/>
          </p:nvSpPr>
          <p:spPr bwMode="auto">
            <a:xfrm>
              <a:off x="963" y="3829"/>
              <a:ext cx="303" cy="303"/>
            </a:xfrm>
            <a:custGeom>
              <a:avLst/>
              <a:gdLst>
                <a:gd name="T0" fmla="*/ 103 w 128"/>
                <a:gd name="T1" fmla="*/ 79 h 128"/>
                <a:gd name="T2" fmla="*/ 83 w 128"/>
                <a:gd name="T3" fmla="*/ 89 h 128"/>
                <a:gd name="T4" fmla="*/ 47 w 128"/>
                <a:gd name="T5" fmla="*/ 73 h 128"/>
                <a:gd name="T6" fmla="*/ 49 w 128"/>
                <a:gd name="T7" fmla="*/ 64 h 128"/>
                <a:gd name="T8" fmla="*/ 47 w 128"/>
                <a:gd name="T9" fmla="*/ 55 h 128"/>
                <a:gd name="T10" fmla="*/ 83 w 128"/>
                <a:gd name="T11" fmla="*/ 38 h 128"/>
                <a:gd name="T12" fmla="*/ 114 w 128"/>
                <a:gd name="T13" fmla="*/ 46 h 128"/>
                <a:gd name="T14" fmla="*/ 103 w 128"/>
                <a:gd name="T15" fmla="*/ 0 h 128"/>
                <a:gd name="T16" fmla="*/ 79 w 128"/>
                <a:gd name="T17" fmla="*/ 24 h 128"/>
                <a:gd name="T18" fmla="*/ 81 w 128"/>
                <a:gd name="T19" fmla="*/ 33 h 128"/>
                <a:gd name="T20" fmla="*/ 45 w 128"/>
                <a:gd name="T21" fmla="*/ 50 h 128"/>
                <a:gd name="T22" fmla="*/ 14 w 128"/>
                <a:gd name="T23" fmla="*/ 42 h 128"/>
                <a:gd name="T24" fmla="*/ 25 w 128"/>
                <a:gd name="T25" fmla="*/ 88 h 128"/>
                <a:gd name="T26" fmla="*/ 45 w 128"/>
                <a:gd name="T27" fmla="*/ 78 h 128"/>
                <a:gd name="T28" fmla="*/ 81 w 128"/>
                <a:gd name="T29" fmla="*/ 94 h 128"/>
                <a:gd name="T30" fmla="*/ 79 w 128"/>
                <a:gd name="T31" fmla="*/ 103 h 128"/>
                <a:gd name="T32" fmla="*/ 114 w 128"/>
                <a:gd name="T33" fmla="*/ 125 h 128"/>
                <a:gd name="T34" fmla="*/ 87 w 128"/>
                <a:gd name="T35" fmla="*/ 14 h 128"/>
                <a:gd name="T36" fmla="*/ 103 w 128"/>
                <a:gd name="T37" fmla="*/ 4 h 128"/>
                <a:gd name="T38" fmla="*/ 123 w 128"/>
                <a:gd name="T39" fmla="*/ 24 h 128"/>
                <a:gd name="T40" fmla="*/ 112 w 128"/>
                <a:gd name="T41" fmla="*/ 42 h 128"/>
                <a:gd name="T42" fmla="*/ 89 w 128"/>
                <a:gd name="T43" fmla="*/ 38 h 128"/>
                <a:gd name="T44" fmla="*/ 87 w 128"/>
                <a:gd name="T45" fmla="*/ 14 h 128"/>
                <a:gd name="T46" fmla="*/ 33 w 128"/>
                <a:gd name="T47" fmla="*/ 82 h 128"/>
                <a:gd name="T48" fmla="*/ 10 w 128"/>
                <a:gd name="T49" fmla="*/ 78 h 128"/>
                <a:gd name="T50" fmla="*/ 8 w 128"/>
                <a:gd name="T51" fmla="*/ 53 h 128"/>
                <a:gd name="T52" fmla="*/ 25 w 128"/>
                <a:gd name="T53" fmla="*/ 44 h 128"/>
                <a:gd name="T54" fmla="*/ 45 w 128"/>
                <a:gd name="T55" fmla="*/ 64 h 128"/>
                <a:gd name="T56" fmla="*/ 112 w 128"/>
                <a:gd name="T57" fmla="*/ 121 h 128"/>
                <a:gd name="T58" fmla="*/ 89 w 128"/>
                <a:gd name="T59" fmla="*/ 117 h 128"/>
                <a:gd name="T60" fmla="*/ 87 w 128"/>
                <a:gd name="T61" fmla="*/ 93 h 128"/>
                <a:gd name="T62" fmla="*/ 118 w 128"/>
                <a:gd name="T63" fmla="*/ 89 h 128"/>
                <a:gd name="T64" fmla="*/ 120 w 128"/>
                <a:gd name="T65" fmla="*/ 1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128">
                  <a:moveTo>
                    <a:pt x="128" y="103"/>
                  </a:moveTo>
                  <a:cubicBezTo>
                    <a:pt x="128" y="90"/>
                    <a:pt x="117" y="79"/>
                    <a:pt x="103" y="79"/>
                  </a:cubicBezTo>
                  <a:cubicBezTo>
                    <a:pt x="100" y="79"/>
                    <a:pt x="96" y="80"/>
                    <a:pt x="93" y="81"/>
                  </a:cubicBezTo>
                  <a:cubicBezTo>
                    <a:pt x="89" y="83"/>
                    <a:pt x="86" y="86"/>
                    <a:pt x="83" y="89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9" y="69"/>
                    <a:pt x="49" y="66"/>
                    <a:pt x="49" y="64"/>
                  </a:cubicBezTo>
                  <a:cubicBezTo>
                    <a:pt x="49" y="61"/>
                    <a:pt x="49" y="59"/>
                    <a:pt x="48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8" y="45"/>
                    <a:pt x="95" y="49"/>
                    <a:pt x="103" y="49"/>
                  </a:cubicBezTo>
                  <a:cubicBezTo>
                    <a:pt x="107" y="49"/>
                    <a:pt x="111" y="48"/>
                    <a:pt x="114" y="46"/>
                  </a:cubicBezTo>
                  <a:cubicBezTo>
                    <a:pt x="123" y="42"/>
                    <a:pt x="128" y="34"/>
                    <a:pt x="128" y="24"/>
                  </a:cubicBezTo>
                  <a:cubicBezTo>
                    <a:pt x="128" y="11"/>
                    <a:pt x="117" y="0"/>
                    <a:pt x="103" y="0"/>
                  </a:cubicBezTo>
                  <a:cubicBezTo>
                    <a:pt x="100" y="0"/>
                    <a:pt x="96" y="1"/>
                    <a:pt x="93" y="2"/>
                  </a:cubicBezTo>
                  <a:cubicBezTo>
                    <a:pt x="84" y="6"/>
                    <a:pt x="79" y="15"/>
                    <a:pt x="79" y="24"/>
                  </a:cubicBezTo>
                  <a:cubicBezTo>
                    <a:pt x="79" y="27"/>
                    <a:pt x="79" y="30"/>
                    <a:pt x="80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0" y="43"/>
                    <a:pt x="33" y="39"/>
                    <a:pt x="25" y="39"/>
                  </a:cubicBezTo>
                  <a:cubicBezTo>
                    <a:pt x="21" y="39"/>
                    <a:pt x="17" y="40"/>
                    <a:pt x="14" y="42"/>
                  </a:cubicBezTo>
                  <a:cubicBezTo>
                    <a:pt x="5" y="46"/>
                    <a:pt x="0" y="54"/>
                    <a:pt x="0" y="64"/>
                  </a:cubicBezTo>
                  <a:cubicBezTo>
                    <a:pt x="0" y="77"/>
                    <a:pt x="11" y="88"/>
                    <a:pt x="25" y="88"/>
                  </a:cubicBezTo>
                  <a:cubicBezTo>
                    <a:pt x="28" y="88"/>
                    <a:pt x="32" y="87"/>
                    <a:pt x="35" y="86"/>
                  </a:cubicBezTo>
                  <a:cubicBezTo>
                    <a:pt x="39" y="84"/>
                    <a:pt x="42" y="81"/>
                    <a:pt x="45" y="78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81" y="94"/>
                    <a:pt x="81" y="94"/>
                    <a:pt x="81" y="94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79" y="98"/>
                    <a:pt x="79" y="101"/>
                    <a:pt x="79" y="103"/>
                  </a:cubicBezTo>
                  <a:cubicBezTo>
                    <a:pt x="79" y="117"/>
                    <a:pt x="90" y="128"/>
                    <a:pt x="103" y="128"/>
                  </a:cubicBezTo>
                  <a:cubicBezTo>
                    <a:pt x="107" y="128"/>
                    <a:pt x="111" y="127"/>
                    <a:pt x="114" y="125"/>
                  </a:cubicBezTo>
                  <a:cubicBezTo>
                    <a:pt x="123" y="121"/>
                    <a:pt x="128" y="113"/>
                    <a:pt x="128" y="103"/>
                  </a:cubicBezTo>
                  <a:close/>
                  <a:moveTo>
                    <a:pt x="87" y="14"/>
                  </a:moveTo>
                  <a:cubicBezTo>
                    <a:pt x="89" y="11"/>
                    <a:pt x="91" y="8"/>
                    <a:pt x="95" y="6"/>
                  </a:cubicBezTo>
                  <a:cubicBezTo>
                    <a:pt x="97" y="5"/>
                    <a:pt x="100" y="4"/>
                    <a:pt x="103" y="4"/>
                  </a:cubicBezTo>
                  <a:cubicBezTo>
                    <a:pt x="109" y="4"/>
                    <a:pt x="114" y="6"/>
                    <a:pt x="118" y="10"/>
                  </a:cubicBezTo>
                  <a:cubicBezTo>
                    <a:pt x="121" y="14"/>
                    <a:pt x="123" y="19"/>
                    <a:pt x="123" y="24"/>
                  </a:cubicBezTo>
                  <a:cubicBezTo>
                    <a:pt x="123" y="28"/>
                    <a:pt x="122" y="32"/>
                    <a:pt x="120" y="35"/>
                  </a:cubicBezTo>
                  <a:cubicBezTo>
                    <a:pt x="118" y="38"/>
                    <a:pt x="116" y="41"/>
                    <a:pt x="112" y="42"/>
                  </a:cubicBezTo>
                  <a:cubicBezTo>
                    <a:pt x="110" y="44"/>
                    <a:pt x="107" y="44"/>
                    <a:pt x="103" y="44"/>
                  </a:cubicBezTo>
                  <a:cubicBezTo>
                    <a:pt x="98" y="44"/>
                    <a:pt x="93" y="42"/>
                    <a:pt x="89" y="38"/>
                  </a:cubicBezTo>
                  <a:cubicBezTo>
                    <a:pt x="86" y="35"/>
                    <a:pt x="83" y="30"/>
                    <a:pt x="83" y="24"/>
                  </a:cubicBezTo>
                  <a:cubicBezTo>
                    <a:pt x="83" y="20"/>
                    <a:pt x="85" y="17"/>
                    <a:pt x="87" y="14"/>
                  </a:cubicBezTo>
                  <a:close/>
                  <a:moveTo>
                    <a:pt x="41" y="74"/>
                  </a:moveTo>
                  <a:cubicBezTo>
                    <a:pt x="39" y="77"/>
                    <a:pt x="37" y="80"/>
                    <a:pt x="33" y="82"/>
                  </a:cubicBezTo>
                  <a:cubicBezTo>
                    <a:pt x="31" y="83"/>
                    <a:pt x="28" y="84"/>
                    <a:pt x="25" y="84"/>
                  </a:cubicBezTo>
                  <a:cubicBezTo>
                    <a:pt x="19" y="84"/>
                    <a:pt x="14" y="82"/>
                    <a:pt x="10" y="78"/>
                  </a:cubicBezTo>
                  <a:cubicBezTo>
                    <a:pt x="7" y="74"/>
                    <a:pt x="5" y="69"/>
                    <a:pt x="5" y="64"/>
                  </a:cubicBezTo>
                  <a:cubicBezTo>
                    <a:pt x="5" y="60"/>
                    <a:pt x="6" y="56"/>
                    <a:pt x="8" y="53"/>
                  </a:cubicBezTo>
                  <a:cubicBezTo>
                    <a:pt x="10" y="50"/>
                    <a:pt x="12" y="47"/>
                    <a:pt x="16" y="46"/>
                  </a:cubicBezTo>
                  <a:cubicBezTo>
                    <a:pt x="18" y="44"/>
                    <a:pt x="21" y="44"/>
                    <a:pt x="25" y="44"/>
                  </a:cubicBezTo>
                  <a:cubicBezTo>
                    <a:pt x="30" y="44"/>
                    <a:pt x="35" y="46"/>
                    <a:pt x="39" y="50"/>
                  </a:cubicBezTo>
                  <a:cubicBezTo>
                    <a:pt x="42" y="53"/>
                    <a:pt x="45" y="58"/>
                    <a:pt x="45" y="64"/>
                  </a:cubicBezTo>
                  <a:cubicBezTo>
                    <a:pt x="45" y="68"/>
                    <a:pt x="43" y="71"/>
                    <a:pt x="41" y="74"/>
                  </a:cubicBezTo>
                  <a:close/>
                  <a:moveTo>
                    <a:pt x="112" y="121"/>
                  </a:moveTo>
                  <a:cubicBezTo>
                    <a:pt x="110" y="122"/>
                    <a:pt x="107" y="123"/>
                    <a:pt x="103" y="123"/>
                  </a:cubicBezTo>
                  <a:cubicBezTo>
                    <a:pt x="98" y="123"/>
                    <a:pt x="93" y="121"/>
                    <a:pt x="89" y="117"/>
                  </a:cubicBezTo>
                  <a:cubicBezTo>
                    <a:pt x="86" y="114"/>
                    <a:pt x="83" y="109"/>
                    <a:pt x="83" y="103"/>
                  </a:cubicBezTo>
                  <a:cubicBezTo>
                    <a:pt x="83" y="99"/>
                    <a:pt x="85" y="96"/>
                    <a:pt x="87" y="93"/>
                  </a:cubicBezTo>
                  <a:cubicBezTo>
                    <a:pt x="89" y="89"/>
                    <a:pt x="91" y="87"/>
                    <a:pt x="95" y="85"/>
                  </a:cubicBezTo>
                  <a:cubicBezTo>
                    <a:pt x="102" y="82"/>
                    <a:pt x="112" y="83"/>
                    <a:pt x="118" y="89"/>
                  </a:cubicBezTo>
                  <a:cubicBezTo>
                    <a:pt x="121" y="93"/>
                    <a:pt x="123" y="98"/>
                    <a:pt x="123" y="103"/>
                  </a:cubicBezTo>
                  <a:cubicBezTo>
                    <a:pt x="123" y="107"/>
                    <a:pt x="122" y="111"/>
                    <a:pt x="120" y="114"/>
                  </a:cubicBezTo>
                  <a:cubicBezTo>
                    <a:pt x="118" y="117"/>
                    <a:pt x="116" y="119"/>
                    <a:pt x="112" y="12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358" y="3829"/>
              <a:ext cx="302" cy="303"/>
            </a:xfrm>
            <a:custGeom>
              <a:avLst/>
              <a:gdLst>
                <a:gd name="T0" fmla="*/ 122 w 128"/>
                <a:gd name="T1" fmla="*/ 94 h 128"/>
                <a:gd name="T2" fmla="*/ 113 w 128"/>
                <a:gd name="T3" fmla="*/ 67 h 128"/>
                <a:gd name="T4" fmla="*/ 66 w 128"/>
                <a:gd name="T5" fmla="*/ 61 h 128"/>
                <a:gd name="T6" fmla="*/ 75 w 128"/>
                <a:gd name="T7" fmla="*/ 34 h 128"/>
                <a:gd name="T8" fmla="*/ 81 w 128"/>
                <a:gd name="T9" fmla="*/ 6 h 128"/>
                <a:gd name="T10" fmla="*/ 53 w 128"/>
                <a:gd name="T11" fmla="*/ 0 h 128"/>
                <a:gd name="T12" fmla="*/ 47 w 128"/>
                <a:gd name="T13" fmla="*/ 28 h 128"/>
                <a:gd name="T14" fmla="*/ 62 w 128"/>
                <a:gd name="T15" fmla="*/ 34 h 128"/>
                <a:gd name="T16" fmla="*/ 21 w 128"/>
                <a:gd name="T17" fmla="*/ 61 h 128"/>
                <a:gd name="T18" fmla="*/ 15 w 128"/>
                <a:gd name="T19" fmla="*/ 94 h 128"/>
                <a:gd name="T20" fmla="*/ 0 w 128"/>
                <a:gd name="T21" fmla="*/ 99 h 128"/>
                <a:gd name="T22" fmla="*/ 6 w 128"/>
                <a:gd name="T23" fmla="*/ 128 h 128"/>
                <a:gd name="T24" fmla="*/ 34 w 128"/>
                <a:gd name="T25" fmla="*/ 122 h 128"/>
                <a:gd name="T26" fmla="*/ 28 w 128"/>
                <a:gd name="T27" fmla="*/ 94 h 128"/>
                <a:gd name="T28" fmla="*/ 19 w 128"/>
                <a:gd name="T29" fmla="*/ 66 h 128"/>
                <a:gd name="T30" fmla="*/ 62 w 128"/>
                <a:gd name="T31" fmla="*/ 94 h 128"/>
                <a:gd name="T32" fmla="*/ 47 w 128"/>
                <a:gd name="T33" fmla="*/ 99 h 128"/>
                <a:gd name="T34" fmla="*/ 53 w 128"/>
                <a:gd name="T35" fmla="*/ 128 h 128"/>
                <a:gd name="T36" fmla="*/ 81 w 128"/>
                <a:gd name="T37" fmla="*/ 122 h 128"/>
                <a:gd name="T38" fmla="*/ 75 w 128"/>
                <a:gd name="T39" fmla="*/ 94 h 128"/>
                <a:gd name="T40" fmla="*/ 66 w 128"/>
                <a:gd name="T41" fmla="*/ 66 h 128"/>
                <a:gd name="T42" fmla="*/ 109 w 128"/>
                <a:gd name="T43" fmla="*/ 94 h 128"/>
                <a:gd name="T44" fmla="*/ 94 w 128"/>
                <a:gd name="T45" fmla="*/ 99 h 128"/>
                <a:gd name="T46" fmla="*/ 100 w 128"/>
                <a:gd name="T47" fmla="*/ 128 h 128"/>
                <a:gd name="T48" fmla="*/ 128 w 128"/>
                <a:gd name="T49" fmla="*/ 122 h 128"/>
                <a:gd name="T50" fmla="*/ 30 w 128"/>
                <a:gd name="T51" fmla="*/ 98 h 128"/>
                <a:gd name="T52" fmla="*/ 5 w 128"/>
                <a:gd name="T53" fmla="*/ 123 h 128"/>
                <a:gd name="T54" fmla="*/ 30 w 128"/>
                <a:gd name="T55" fmla="*/ 98 h 128"/>
                <a:gd name="T56" fmla="*/ 77 w 128"/>
                <a:gd name="T57" fmla="*/ 123 h 128"/>
                <a:gd name="T58" fmla="*/ 51 w 128"/>
                <a:gd name="T59" fmla="*/ 98 h 128"/>
                <a:gd name="T60" fmla="*/ 51 w 128"/>
                <a:gd name="T61" fmla="*/ 29 h 128"/>
                <a:gd name="T62" fmla="*/ 77 w 128"/>
                <a:gd name="T63" fmla="*/ 4 h 128"/>
                <a:gd name="T64" fmla="*/ 51 w 128"/>
                <a:gd name="T65" fmla="*/ 29 h 128"/>
                <a:gd name="T66" fmla="*/ 98 w 128"/>
                <a:gd name="T67" fmla="*/ 123 h 128"/>
                <a:gd name="T68" fmla="*/ 123 w 128"/>
                <a:gd name="T69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128">
                  <a:moveTo>
                    <a:pt x="128" y="99"/>
                  </a:moveTo>
                  <a:cubicBezTo>
                    <a:pt x="128" y="96"/>
                    <a:pt x="125" y="94"/>
                    <a:pt x="122" y="94"/>
                  </a:cubicBezTo>
                  <a:cubicBezTo>
                    <a:pt x="113" y="94"/>
                    <a:pt x="113" y="94"/>
                    <a:pt x="113" y="94"/>
                  </a:cubicBezTo>
                  <a:cubicBezTo>
                    <a:pt x="113" y="67"/>
                    <a:pt x="113" y="67"/>
                    <a:pt x="113" y="67"/>
                  </a:cubicBezTo>
                  <a:cubicBezTo>
                    <a:pt x="113" y="64"/>
                    <a:pt x="110" y="61"/>
                    <a:pt x="107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8" y="34"/>
                    <a:pt x="81" y="31"/>
                    <a:pt x="81" y="28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2"/>
                    <a:pt x="78" y="0"/>
                    <a:pt x="75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0" y="0"/>
                    <a:pt x="47" y="2"/>
                    <a:pt x="47" y="6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31"/>
                    <a:pt x="50" y="34"/>
                    <a:pt x="5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18" y="61"/>
                    <a:pt x="15" y="64"/>
                    <a:pt x="15" y="67"/>
                  </a:cubicBezTo>
                  <a:cubicBezTo>
                    <a:pt x="15" y="94"/>
                    <a:pt x="15" y="94"/>
                    <a:pt x="15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3" y="94"/>
                    <a:pt x="0" y="96"/>
                    <a:pt x="0" y="99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28" y="128"/>
                    <a:pt x="28" y="128"/>
                    <a:pt x="28" y="128"/>
                  </a:cubicBezTo>
                  <a:cubicBezTo>
                    <a:pt x="32" y="128"/>
                    <a:pt x="34" y="125"/>
                    <a:pt x="34" y="122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4" y="96"/>
                    <a:pt x="32" y="94"/>
                    <a:pt x="28" y="94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0" y="94"/>
                    <a:pt x="47" y="96"/>
                    <a:pt x="47" y="99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7" y="125"/>
                    <a:pt x="50" y="128"/>
                    <a:pt x="53" y="128"/>
                  </a:cubicBezTo>
                  <a:cubicBezTo>
                    <a:pt x="75" y="128"/>
                    <a:pt x="75" y="128"/>
                    <a:pt x="75" y="128"/>
                  </a:cubicBezTo>
                  <a:cubicBezTo>
                    <a:pt x="78" y="128"/>
                    <a:pt x="81" y="125"/>
                    <a:pt x="81" y="122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1" y="96"/>
                    <a:pt x="78" y="94"/>
                    <a:pt x="75" y="94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0" y="94"/>
                    <a:pt x="100" y="94"/>
                    <a:pt x="100" y="94"/>
                  </a:cubicBezTo>
                  <a:cubicBezTo>
                    <a:pt x="96" y="94"/>
                    <a:pt x="94" y="96"/>
                    <a:pt x="94" y="99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25"/>
                    <a:pt x="96" y="128"/>
                    <a:pt x="100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5" y="128"/>
                    <a:pt x="128" y="125"/>
                    <a:pt x="128" y="122"/>
                  </a:cubicBezTo>
                  <a:lnTo>
                    <a:pt x="128" y="99"/>
                  </a:lnTo>
                  <a:close/>
                  <a:moveTo>
                    <a:pt x="30" y="98"/>
                  </a:moveTo>
                  <a:cubicBezTo>
                    <a:pt x="30" y="123"/>
                    <a:pt x="30" y="123"/>
                    <a:pt x="30" y="123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98"/>
                    <a:pt x="5" y="98"/>
                    <a:pt x="5" y="98"/>
                  </a:cubicBezTo>
                  <a:lnTo>
                    <a:pt x="30" y="98"/>
                  </a:lnTo>
                  <a:close/>
                  <a:moveTo>
                    <a:pt x="77" y="98"/>
                  </a:moveTo>
                  <a:cubicBezTo>
                    <a:pt x="77" y="123"/>
                    <a:pt x="77" y="123"/>
                    <a:pt x="77" y="123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1" y="98"/>
                    <a:pt x="51" y="98"/>
                    <a:pt x="51" y="98"/>
                  </a:cubicBezTo>
                  <a:lnTo>
                    <a:pt x="77" y="98"/>
                  </a:lnTo>
                  <a:close/>
                  <a:moveTo>
                    <a:pt x="51" y="29"/>
                  </a:moveTo>
                  <a:cubicBezTo>
                    <a:pt x="51" y="4"/>
                    <a:pt x="51" y="4"/>
                    <a:pt x="51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29"/>
                    <a:pt x="77" y="29"/>
                    <a:pt x="77" y="29"/>
                  </a:cubicBezTo>
                  <a:lnTo>
                    <a:pt x="51" y="29"/>
                  </a:lnTo>
                  <a:close/>
                  <a:moveTo>
                    <a:pt x="123" y="123"/>
                  </a:moveTo>
                  <a:cubicBezTo>
                    <a:pt x="98" y="123"/>
                    <a:pt x="98" y="123"/>
                    <a:pt x="98" y="123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23" y="98"/>
                    <a:pt x="123" y="98"/>
                    <a:pt x="123" y="98"/>
                  </a:cubicBezTo>
                  <a:lnTo>
                    <a:pt x="123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7110" y="3311"/>
              <a:ext cx="11" cy="180"/>
            </a:xfrm>
            <a:custGeom>
              <a:avLst/>
              <a:gdLst>
                <a:gd name="T0" fmla="*/ 3 w 5"/>
                <a:gd name="T1" fmla="*/ 76 h 76"/>
                <a:gd name="T2" fmla="*/ 5 w 5"/>
                <a:gd name="T3" fmla="*/ 73 h 76"/>
                <a:gd name="T4" fmla="*/ 5 w 5"/>
                <a:gd name="T5" fmla="*/ 2 h 76"/>
                <a:gd name="T6" fmla="*/ 3 w 5"/>
                <a:gd name="T7" fmla="*/ 0 h 76"/>
                <a:gd name="T8" fmla="*/ 0 w 5"/>
                <a:gd name="T9" fmla="*/ 2 h 76"/>
                <a:gd name="T10" fmla="*/ 0 w 5"/>
                <a:gd name="T11" fmla="*/ 73 h 76"/>
                <a:gd name="T12" fmla="*/ 3 w 5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6">
                  <a:moveTo>
                    <a:pt x="3" y="76"/>
                  </a:moveTo>
                  <a:cubicBezTo>
                    <a:pt x="4" y="76"/>
                    <a:pt x="5" y="75"/>
                    <a:pt x="5" y="7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1" y="76"/>
                    <a:pt x="3" y="7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/>
            <p:nvPr/>
          </p:nvSpPr>
          <p:spPr bwMode="auto">
            <a:xfrm>
              <a:off x="7162" y="3311"/>
              <a:ext cx="11" cy="180"/>
            </a:xfrm>
            <a:custGeom>
              <a:avLst/>
              <a:gdLst>
                <a:gd name="T0" fmla="*/ 3 w 5"/>
                <a:gd name="T1" fmla="*/ 76 h 76"/>
                <a:gd name="T2" fmla="*/ 5 w 5"/>
                <a:gd name="T3" fmla="*/ 73 h 76"/>
                <a:gd name="T4" fmla="*/ 5 w 5"/>
                <a:gd name="T5" fmla="*/ 2 h 76"/>
                <a:gd name="T6" fmla="*/ 3 w 5"/>
                <a:gd name="T7" fmla="*/ 0 h 76"/>
                <a:gd name="T8" fmla="*/ 0 w 5"/>
                <a:gd name="T9" fmla="*/ 2 h 76"/>
                <a:gd name="T10" fmla="*/ 0 w 5"/>
                <a:gd name="T11" fmla="*/ 73 h 76"/>
                <a:gd name="T12" fmla="*/ 3 w 5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6">
                  <a:moveTo>
                    <a:pt x="3" y="76"/>
                  </a:moveTo>
                  <a:cubicBezTo>
                    <a:pt x="4" y="76"/>
                    <a:pt x="5" y="75"/>
                    <a:pt x="5" y="7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6"/>
                    <a:pt x="3" y="7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7216" y="3311"/>
              <a:ext cx="9" cy="180"/>
            </a:xfrm>
            <a:custGeom>
              <a:avLst/>
              <a:gdLst>
                <a:gd name="T0" fmla="*/ 2 w 4"/>
                <a:gd name="T1" fmla="*/ 76 h 76"/>
                <a:gd name="T2" fmla="*/ 4 w 4"/>
                <a:gd name="T3" fmla="*/ 73 h 76"/>
                <a:gd name="T4" fmla="*/ 4 w 4"/>
                <a:gd name="T5" fmla="*/ 2 h 76"/>
                <a:gd name="T6" fmla="*/ 2 w 4"/>
                <a:gd name="T7" fmla="*/ 0 h 76"/>
                <a:gd name="T8" fmla="*/ 0 w 4"/>
                <a:gd name="T9" fmla="*/ 2 h 76"/>
                <a:gd name="T10" fmla="*/ 0 w 4"/>
                <a:gd name="T11" fmla="*/ 73 h 76"/>
                <a:gd name="T12" fmla="*/ 2 w 4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76">
                  <a:moveTo>
                    <a:pt x="2" y="76"/>
                  </a:moveTo>
                  <a:cubicBezTo>
                    <a:pt x="3" y="76"/>
                    <a:pt x="4" y="75"/>
                    <a:pt x="4" y="7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1" y="76"/>
                    <a:pt x="2" y="7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7034" y="3224"/>
              <a:ext cx="269" cy="302"/>
            </a:xfrm>
            <a:custGeom>
              <a:avLst/>
              <a:gdLst>
                <a:gd name="T0" fmla="*/ 108 w 114"/>
                <a:gd name="T1" fmla="*/ 7 h 128"/>
                <a:gd name="T2" fmla="*/ 67 w 114"/>
                <a:gd name="T3" fmla="*/ 7 h 128"/>
                <a:gd name="T4" fmla="*/ 67 w 114"/>
                <a:gd name="T5" fmla="*/ 6 h 128"/>
                <a:gd name="T6" fmla="*/ 61 w 114"/>
                <a:gd name="T7" fmla="*/ 0 h 128"/>
                <a:gd name="T8" fmla="*/ 53 w 114"/>
                <a:gd name="T9" fmla="*/ 0 h 128"/>
                <a:gd name="T10" fmla="*/ 47 w 114"/>
                <a:gd name="T11" fmla="*/ 6 h 128"/>
                <a:gd name="T12" fmla="*/ 47 w 114"/>
                <a:gd name="T13" fmla="*/ 7 h 128"/>
                <a:gd name="T14" fmla="*/ 6 w 114"/>
                <a:gd name="T15" fmla="*/ 7 h 128"/>
                <a:gd name="T16" fmla="*/ 0 w 114"/>
                <a:gd name="T17" fmla="*/ 13 h 128"/>
                <a:gd name="T18" fmla="*/ 0 w 114"/>
                <a:gd name="T19" fmla="*/ 20 h 128"/>
                <a:gd name="T20" fmla="*/ 6 w 114"/>
                <a:gd name="T21" fmla="*/ 26 h 128"/>
                <a:gd name="T22" fmla="*/ 7 w 114"/>
                <a:gd name="T23" fmla="*/ 27 h 128"/>
                <a:gd name="T24" fmla="*/ 7 w 114"/>
                <a:gd name="T25" fmla="*/ 122 h 128"/>
                <a:gd name="T26" fmla="*/ 13 w 114"/>
                <a:gd name="T27" fmla="*/ 128 h 128"/>
                <a:gd name="T28" fmla="*/ 102 w 114"/>
                <a:gd name="T29" fmla="*/ 128 h 128"/>
                <a:gd name="T30" fmla="*/ 108 w 114"/>
                <a:gd name="T31" fmla="*/ 122 h 128"/>
                <a:gd name="T32" fmla="*/ 108 w 114"/>
                <a:gd name="T33" fmla="*/ 27 h 128"/>
                <a:gd name="T34" fmla="*/ 109 w 114"/>
                <a:gd name="T35" fmla="*/ 26 h 128"/>
                <a:gd name="T36" fmla="*/ 114 w 114"/>
                <a:gd name="T37" fmla="*/ 20 h 128"/>
                <a:gd name="T38" fmla="*/ 114 w 114"/>
                <a:gd name="T39" fmla="*/ 13 h 128"/>
                <a:gd name="T40" fmla="*/ 108 w 114"/>
                <a:gd name="T41" fmla="*/ 7 h 128"/>
                <a:gd name="T42" fmla="*/ 103 w 114"/>
                <a:gd name="T43" fmla="*/ 123 h 128"/>
                <a:gd name="T44" fmla="*/ 11 w 114"/>
                <a:gd name="T45" fmla="*/ 123 h 128"/>
                <a:gd name="T46" fmla="*/ 11 w 114"/>
                <a:gd name="T47" fmla="*/ 26 h 128"/>
                <a:gd name="T48" fmla="*/ 103 w 114"/>
                <a:gd name="T49" fmla="*/ 26 h 128"/>
                <a:gd name="T50" fmla="*/ 103 w 114"/>
                <a:gd name="T51" fmla="*/ 123 h 128"/>
                <a:gd name="T52" fmla="*/ 109 w 114"/>
                <a:gd name="T53" fmla="*/ 22 h 128"/>
                <a:gd name="T54" fmla="*/ 5 w 114"/>
                <a:gd name="T55" fmla="*/ 22 h 128"/>
                <a:gd name="T56" fmla="*/ 5 w 114"/>
                <a:gd name="T57" fmla="*/ 12 h 128"/>
                <a:gd name="T58" fmla="*/ 109 w 114"/>
                <a:gd name="T59" fmla="*/ 12 h 128"/>
                <a:gd name="T60" fmla="*/ 109 w 114"/>
                <a:gd name="T61" fmla="*/ 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4" h="128">
                  <a:moveTo>
                    <a:pt x="108" y="7"/>
                  </a:moveTo>
                  <a:cubicBezTo>
                    <a:pt x="67" y="7"/>
                    <a:pt x="67" y="7"/>
                    <a:pt x="67" y="7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2"/>
                    <a:pt x="64" y="0"/>
                    <a:pt x="6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0" y="0"/>
                    <a:pt x="47" y="2"/>
                    <a:pt x="47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3" y="7"/>
                    <a:pt x="0" y="10"/>
                    <a:pt x="0" y="13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3"/>
                    <a:pt x="3" y="26"/>
                    <a:pt x="6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5"/>
                    <a:pt x="9" y="128"/>
                    <a:pt x="13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5" y="128"/>
                    <a:pt x="108" y="125"/>
                    <a:pt x="108" y="122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12" y="26"/>
                    <a:pt x="114" y="23"/>
                    <a:pt x="114" y="20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4" y="10"/>
                    <a:pt x="111" y="7"/>
                    <a:pt x="108" y="7"/>
                  </a:cubicBezTo>
                  <a:close/>
                  <a:moveTo>
                    <a:pt x="103" y="123"/>
                  </a:moveTo>
                  <a:cubicBezTo>
                    <a:pt x="11" y="123"/>
                    <a:pt x="11" y="123"/>
                    <a:pt x="11" y="1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3" y="26"/>
                    <a:pt x="103" y="26"/>
                    <a:pt x="103" y="26"/>
                  </a:cubicBezTo>
                  <a:lnTo>
                    <a:pt x="103" y="123"/>
                  </a:lnTo>
                  <a:close/>
                  <a:moveTo>
                    <a:pt x="109" y="22"/>
                  </a:moveTo>
                  <a:cubicBezTo>
                    <a:pt x="5" y="22"/>
                    <a:pt x="5" y="22"/>
                    <a:pt x="5" y="2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109" y="12"/>
                    <a:pt x="109" y="12"/>
                    <a:pt x="109" y="12"/>
                  </a:cubicBezTo>
                  <a:lnTo>
                    <a:pt x="109" y="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>
              <a:spLocks noEditPoints="1"/>
            </p:cNvSpPr>
            <p:nvPr/>
          </p:nvSpPr>
          <p:spPr bwMode="auto">
            <a:xfrm>
              <a:off x="6412" y="3224"/>
              <a:ext cx="303" cy="302"/>
            </a:xfrm>
            <a:custGeom>
              <a:avLst/>
              <a:gdLst>
                <a:gd name="T0" fmla="*/ 126 w 128"/>
                <a:gd name="T1" fmla="*/ 7 h 128"/>
                <a:gd name="T2" fmla="*/ 73 w 128"/>
                <a:gd name="T3" fmla="*/ 7 h 128"/>
                <a:gd name="T4" fmla="*/ 73 w 128"/>
                <a:gd name="T5" fmla="*/ 6 h 128"/>
                <a:gd name="T6" fmla="*/ 67 w 128"/>
                <a:gd name="T7" fmla="*/ 0 h 128"/>
                <a:gd name="T8" fmla="*/ 60 w 128"/>
                <a:gd name="T9" fmla="*/ 0 h 128"/>
                <a:gd name="T10" fmla="*/ 54 w 128"/>
                <a:gd name="T11" fmla="*/ 6 h 128"/>
                <a:gd name="T12" fmla="*/ 54 w 128"/>
                <a:gd name="T13" fmla="*/ 7 h 128"/>
                <a:gd name="T14" fmla="*/ 2 w 128"/>
                <a:gd name="T15" fmla="*/ 7 h 128"/>
                <a:gd name="T16" fmla="*/ 0 w 128"/>
                <a:gd name="T17" fmla="*/ 9 h 128"/>
                <a:gd name="T18" fmla="*/ 2 w 128"/>
                <a:gd name="T19" fmla="*/ 12 h 128"/>
                <a:gd name="T20" fmla="*/ 14 w 128"/>
                <a:gd name="T21" fmla="*/ 12 h 128"/>
                <a:gd name="T22" fmla="*/ 14 w 128"/>
                <a:gd name="T23" fmla="*/ 122 h 128"/>
                <a:gd name="T24" fmla="*/ 19 w 128"/>
                <a:gd name="T25" fmla="*/ 128 h 128"/>
                <a:gd name="T26" fmla="*/ 108 w 128"/>
                <a:gd name="T27" fmla="*/ 128 h 128"/>
                <a:gd name="T28" fmla="*/ 114 w 128"/>
                <a:gd name="T29" fmla="*/ 122 h 128"/>
                <a:gd name="T30" fmla="*/ 114 w 128"/>
                <a:gd name="T31" fmla="*/ 12 h 128"/>
                <a:gd name="T32" fmla="*/ 126 w 128"/>
                <a:gd name="T33" fmla="*/ 12 h 128"/>
                <a:gd name="T34" fmla="*/ 128 w 128"/>
                <a:gd name="T35" fmla="*/ 9 h 128"/>
                <a:gd name="T36" fmla="*/ 126 w 128"/>
                <a:gd name="T37" fmla="*/ 7 h 128"/>
                <a:gd name="T38" fmla="*/ 110 w 128"/>
                <a:gd name="T39" fmla="*/ 123 h 128"/>
                <a:gd name="T40" fmla="*/ 18 w 128"/>
                <a:gd name="T41" fmla="*/ 123 h 128"/>
                <a:gd name="T42" fmla="*/ 18 w 128"/>
                <a:gd name="T43" fmla="*/ 27 h 128"/>
                <a:gd name="T44" fmla="*/ 110 w 128"/>
                <a:gd name="T45" fmla="*/ 27 h 128"/>
                <a:gd name="T46" fmla="*/ 110 w 128"/>
                <a:gd name="T47" fmla="*/ 123 h 128"/>
                <a:gd name="T48" fmla="*/ 110 w 128"/>
                <a:gd name="T49" fmla="*/ 22 h 128"/>
                <a:gd name="T50" fmla="*/ 18 w 128"/>
                <a:gd name="T51" fmla="*/ 22 h 128"/>
                <a:gd name="T52" fmla="*/ 18 w 128"/>
                <a:gd name="T53" fmla="*/ 12 h 128"/>
                <a:gd name="T54" fmla="*/ 110 w 128"/>
                <a:gd name="T55" fmla="*/ 12 h 128"/>
                <a:gd name="T56" fmla="*/ 110 w 128"/>
                <a:gd name="T57" fmla="*/ 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8" h="128">
                  <a:moveTo>
                    <a:pt x="126" y="7"/>
                  </a:moveTo>
                  <a:cubicBezTo>
                    <a:pt x="73" y="7"/>
                    <a:pt x="73" y="7"/>
                    <a:pt x="73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2"/>
                    <a:pt x="71" y="0"/>
                    <a:pt x="67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7" y="0"/>
                    <a:pt x="54" y="2"/>
                    <a:pt x="54" y="6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5"/>
                    <a:pt x="16" y="128"/>
                    <a:pt x="19" y="128"/>
                  </a:cubicBezTo>
                  <a:cubicBezTo>
                    <a:pt x="108" y="128"/>
                    <a:pt x="108" y="128"/>
                    <a:pt x="108" y="128"/>
                  </a:cubicBezTo>
                  <a:cubicBezTo>
                    <a:pt x="112" y="128"/>
                    <a:pt x="114" y="125"/>
                    <a:pt x="114" y="122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26" y="12"/>
                    <a:pt x="126" y="12"/>
                    <a:pt x="126" y="12"/>
                  </a:cubicBezTo>
                  <a:cubicBezTo>
                    <a:pt x="127" y="12"/>
                    <a:pt x="128" y="11"/>
                    <a:pt x="128" y="9"/>
                  </a:cubicBezTo>
                  <a:cubicBezTo>
                    <a:pt x="128" y="8"/>
                    <a:pt x="127" y="7"/>
                    <a:pt x="126" y="7"/>
                  </a:cubicBezTo>
                  <a:close/>
                  <a:moveTo>
                    <a:pt x="110" y="123"/>
                  </a:moveTo>
                  <a:cubicBezTo>
                    <a:pt x="18" y="123"/>
                    <a:pt x="18" y="123"/>
                    <a:pt x="18" y="123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10" y="27"/>
                    <a:pt x="110" y="27"/>
                    <a:pt x="110" y="27"/>
                  </a:cubicBezTo>
                  <a:lnTo>
                    <a:pt x="110" y="123"/>
                  </a:lnTo>
                  <a:close/>
                  <a:moveTo>
                    <a:pt x="110" y="22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10" y="12"/>
                    <a:pt x="110" y="12"/>
                    <a:pt x="110" y="12"/>
                  </a:cubicBezTo>
                  <a:lnTo>
                    <a:pt x="110" y="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6504" y="3311"/>
              <a:ext cx="12" cy="180"/>
            </a:xfrm>
            <a:custGeom>
              <a:avLst/>
              <a:gdLst>
                <a:gd name="T0" fmla="*/ 2 w 5"/>
                <a:gd name="T1" fmla="*/ 76 h 76"/>
                <a:gd name="T2" fmla="*/ 5 w 5"/>
                <a:gd name="T3" fmla="*/ 73 h 76"/>
                <a:gd name="T4" fmla="*/ 5 w 5"/>
                <a:gd name="T5" fmla="*/ 2 h 76"/>
                <a:gd name="T6" fmla="*/ 2 w 5"/>
                <a:gd name="T7" fmla="*/ 0 h 76"/>
                <a:gd name="T8" fmla="*/ 0 w 5"/>
                <a:gd name="T9" fmla="*/ 2 h 76"/>
                <a:gd name="T10" fmla="*/ 0 w 5"/>
                <a:gd name="T11" fmla="*/ 73 h 76"/>
                <a:gd name="T12" fmla="*/ 2 w 5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6">
                  <a:moveTo>
                    <a:pt x="2" y="76"/>
                  </a:moveTo>
                  <a:cubicBezTo>
                    <a:pt x="4" y="76"/>
                    <a:pt x="5" y="75"/>
                    <a:pt x="5" y="7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1" y="76"/>
                    <a:pt x="2" y="7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6556" y="3311"/>
              <a:ext cx="12" cy="180"/>
            </a:xfrm>
            <a:custGeom>
              <a:avLst/>
              <a:gdLst>
                <a:gd name="T0" fmla="*/ 3 w 5"/>
                <a:gd name="T1" fmla="*/ 76 h 76"/>
                <a:gd name="T2" fmla="*/ 5 w 5"/>
                <a:gd name="T3" fmla="*/ 73 h 76"/>
                <a:gd name="T4" fmla="*/ 5 w 5"/>
                <a:gd name="T5" fmla="*/ 2 h 76"/>
                <a:gd name="T6" fmla="*/ 3 w 5"/>
                <a:gd name="T7" fmla="*/ 0 h 76"/>
                <a:gd name="T8" fmla="*/ 0 w 5"/>
                <a:gd name="T9" fmla="*/ 2 h 76"/>
                <a:gd name="T10" fmla="*/ 0 w 5"/>
                <a:gd name="T11" fmla="*/ 73 h 76"/>
                <a:gd name="T12" fmla="*/ 3 w 5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6">
                  <a:moveTo>
                    <a:pt x="3" y="76"/>
                  </a:moveTo>
                  <a:cubicBezTo>
                    <a:pt x="4" y="76"/>
                    <a:pt x="5" y="75"/>
                    <a:pt x="5" y="7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1" y="76"/>
                    <a:pt x="3" y="7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6611" y="3311"/>
              <a:ext cx="9" cy="180"/>
            </a:xfrm>
            <a:custGeom>
              <a:avLst/>
              <a:gdLst>
                <a:gd name="T0" fmla="*/ 2 w 4"/>
                <a:gd name="T1" fmla="*/ 76 h 76"/>
                <a:gd name="T2" fmla="*/ 4 w 4"/>
                <a:gd name="T3" fmla="*/ 73 h 76"/>
                <a:gd name="T4" fmla="*/ 4 w 4"/>
                <a:gd name="T5" fmla="*/ 2 h 76"/>
                <a:gd name="T6" fmla="*/ 2 w 4"/>
                <a:gd name="T7" fmla="*/ 0 h 76"/>
                <a:gd name="T8" fmla="*/ 0 w 4"/>
                <a:gd name="T9" fmla="*/ 2 h 76"/>
                <a:gd name="T10" fmla="*/ 0 w 4"/>
                <a:gd name="T11" fmla="*/ 73 h 76"/>
                <a:gd name="T12" fmla="*/ 2 w 4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76">
                  <a:moveTo>
                    <a:pt x="2" y="76"/>
                  </a:moveTo>
                  <a:cubicBezTo>
                    <a:pt x="3" y="76"/>
                    <a:pt x="4" y="75"/>
                    <a:pt x="4" y="7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1" y="76"/>
                    <a:pt x="2" y="7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5806" y="3224"/>
              <a:ext cx="303" cy="302"/>
            </a:xfrm>
            <a:custGeom>
              <a:avLst/>
              <a:gdLst>
                <a:gd name="T0" fmla="*/ 0 w 128"/>
                <a:gd name="T1" fmla="*/ 64 h 128"/>
                <a:gd name="T2" fmla="*/ 128 w 128"/>
                <a:gd name="T3" fmla="*/ 64 h 128"/>
                <a:gd name="T4" fmla="*/ 7 w 128"/>
                <a:gd name="T5" fmla="*/ 47 h 128"/>
                <a:gd name="T6" fmla="*/ 22 w 128"/>
                <a:gd name="T7" fmla="*/ 22 h 128"/>
                <a:gd name="T8" fmla="*/ 48 w 128"/>
                <a:gd name="T9" fmla="*/ 6 h 128"/>
                <a:gd name="T10" fmla="*/ 5 w 128"/>
                <a:gd name="T11" fmla="*/ 53 h 128"/>
                <a:gd name="T12" fmla="*/ 62 w 128"/>
                <a:gd name="T13" fmla="*/ 123 h 128"/>
                <a:gd name="T14" fmla="*/ 51 w 128"/>
                <a:gd name="T15" fmla="*/ 122 h 128"/>
                <a:gd name="T16" fmla="*/ 62 w 128"/>
                <a:gd name="T17" fmla="*/ 107 h 128"/>
                <a:gd name="T18" fmla="*/ 62 w 128"/>
                <a:gd name="T19" fmla="*/ 101 h 128"/>
                <a:gd name="T20" fmla="*/ 43 w 128"/>
                <a:gd name="T21" fmla="*/ 119 h 128"/>
                <a:gd name="T22" fmla="*/ 35 w 128"/>
                <a:gd name="T23" fmla="*/ 116 h 128"/>
                <a:gd name="T24" fmla="*/ 62 w 128"/>
                <a:gd name="T25" fmla="*/ 87 h 128"/>
                <a:gd name="T26" fmla="*/ 62 w 128"/>
                <a:gd name="T27" fmla="*/ 80 h 128"/>
                <a:gd name="T28" fmla="*/ 29 w 128"/>
                <a:gd name="T29" fmla="*/ 111 h 128"/>
                <a:gd name="T30" fmla="*/ 22 w 128"/>
                <a:gd name="T31" fmla="*/ 105 h 128"/>
                <a:gd name="T32" fmla="*/ 62 w 128"/>
                <a:gd name="T33" fmla="*/ 80 h 128"/>
                <a:gd name="T34" fmla="*/ 61 w 128"/>
                <a:gd name="T35" fmla="*/ 60 h 128"/>
                <a:gd name="T36" fmla="*/ 18 w 128"/>
                <a:gd name="T37" fmla="*/ 101 h 128"/>
                <a:gd name="T38" fmla="*/ 13 w 128"/>
                <a:gd name="T39" fmla="*/ 94 h 128"/>
                <a:gd name="T40" fmla="*/ 62 w 128"/>
                <a:gd name="T41" fmla="*/ 59 h 128"/>
                <a:gd name="T42" fmla="*/ 10 w 128"/>
                <a:gd name="T43" fmla="*/ 89 h 128"/>
                <a:gd name="T44" fmla="*/ 7 w 128"/>
                <a:gd name="T45" fmla="*/ 80 h 128"/>
                <a:gd name="T46" fmla="*/ 7 w 128"/>
                <a:gd name="T47" fmla="*/ 78 h 128"/>
                <a:gd name="T48" fmla="*/ 62 w 128"/>
                <a:gd name="T49" fmla="*/ 38 h 128"/>
                <a:gd name="T50" fmla="*/ 5 w 128"/>
                <a:gd name="T51" fmla="*/ 74 h 128"/>
                <a:gd name="T52" fmla="*/ 5 w 128"/>
                <a:gd name="T53" fmla="*/ 64 h 128"/>
                <a:gd name="T54" fmla="*/ 5 w 128"/>
                <a:gd name="T55" fmla="*/ 60 h 128"/>
                <a:gd name="T56" fmla="*/ 62 w 128"/>
                <a:gd name="T57" fmla="*/ 3 h 128"/>
                <a:gd name="T58" fmla="*/ 106 w 128"/>
                <a:gd name="T59" fmla="*/ 106 h 128"/>
                <a:gd name="T60" fmla="*/ 68 w 128"/>
                <a:gd name="T61" fmla="*/ 123 h 128"/>
                <a:gd name="T62" fmla="*/ 66 w 128"/>
                <a:gd name="T63" fmla="*/ 4 h 128"/>
                <a:gd name="T64" fmla="*/ 87 w 128"/>
                <a:gd name="T65" fmla="*/ 9 h 128"/>
                <a:gd name="T66" fmla="*/ 119 w 128"/>
                <a:gd name="T67" fmla="*/ 40 h 128"/>
                <a:gd name="T68" fmla="*/ 119 w 128"/>
                <a:gd name="T69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8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8"/>
                    <a:pt x="99" y="0"/>
                    <a:pt x="64" y="0"/>
                  </a:cubicBezTo>
                  <a:close/>
                  <a:moveTo>
                    <a:pt x="7" y="47"/>
                  </a:moveTo>
                  <a:cubicBezTo>
                    <a:pt x="7" y="45"/>
                    <a:pt x="8" y="43"/>
                    <a:pt x="9" y="40"/>
                  </a:cubicBezTo>
                  <a:cubicBezTo>
                    <a:pt x="12" y="33"/>
                    <a:pt x="17" y="27"/>
                    <a:pt x="22" y="22"/>
                  </a:cubicBezTo>
                  <a:cubicBezTo>
                    <a:pt x="27" y="16"/>
                    <a:pt x="34" y="12"/>
                    <a:pt x="41" y="9"/>
                  </a:cubicBezTo>
                  <a:cubicBezTo>
                    <a:pt x="43" y="8"/>
                    <a:pt x="45" y="7"/>
                    <a:pt x="48" y="6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" y="53"/>
                    <a:pt x="5" y="53"/>
                    <a:pt x="5" y="53"/>
                  </a:cubicBezTo>
                  <a:lnTo>
                    <a:pt x="7" y="47"/>
                  </a:lnTo>
                  <a:close/>
                  <a:moveTo>
                    <a:pt x="62" y="123"/>
                  </a:moveTo>
                  <a:cubicBezTo>
                    <a:pt x="60" y="123"/>
                    <a:pt x="60" y="123"/>
                    <a:pt x="60" y="123"/>
                  </a:cubicBezTo>
                  <a:cubicBezTo>
                    <a:pt x="57" y="123"/>
                    <a:pt x="54" y="122"/>
                    <a:pt x="51" y="122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2" y="107"/>
                    <a:pt x="62" y="107"/>
                    <a:pt x="62" y="107"/>
                  </a:cubicBezTo>
                  <a:lnTo>
                    <a:pt x="62" y="123"/>
                  </a:lnTo>
                  <a:close/>
                  <a:moveTo>
                    <a:pt x="62" y="101"/>
                  </a:moveTo>
                  <a:cubicBezTo>
                    <a:pt x="43" y="119"/>
                    <a:pt x="43" y="119"/>
                    <a:pt x="43" y="119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2" y="119"/>
                    <a:pt x="41" y="119"/>
                    <a:pt x="41" y="118"/>
                  </a:cubicBezTo>
                  <a:cubicBezTo>
                    <a:pt x="39" y="118"/>
                    <a:pt x="37" y="117"/>
                    <a:pt x="35" y="116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62" y="87"/>
                    <a:pt x="62" y="87"/>
                    <a:pt x="62" y="87"/>
                  </a:cubicBezTo>
                  <a:lnTo>
                    <a:pt x="62" y="101"/>
                  </a:lnTo>
                  <a:close/>
                  <a:moveTo>
                    <a:pt x="62" y="80"/>
                  </a:moveTo>
                  <a:cubicBezTo>
                    <a:pt x="30" y="112"/>
                    <a:pt x="30" y="112"/>
                    <a:pt x="30" y="112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7" y="110"/>
                    <a:pt x="25" y="108"/>
                    <a:pt x="23" y="106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62" y="66"/>
                    <a:pt x="62" y="66"/>
                    <a:pt x="62" y="66"/>
                  </a:cubicBezTo>
                  <a:lnTo>
                    <a:pt x="62" y="80"/>
                  </a:lnTo>
                  <a:close/>
                  <a:moveTo>
                    <a:pt x="62" y="59"/>
                  </a:moveTo>
                  <a:cubicBezTo>
                    <a:pt x="61" y="60"/>
                    <a:pt x="61" y="60"/>
                    <a:pt x="61" y="60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16" y="99"/>
                    <a:pt x="15" y="97"/>
                    <a:pt x="13" y="95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62" y="45"/>
                    <a:pt x="62" y="45"/>
                    <a:pt x="62" y="45"/>
                  </a:cubicBezTo>
                  <a:lnTo>
                    <a:pt x="62" y="59"/>
                  </a:lnTo>
                  <a:close/>
                  <a:moveTo>
                    <a:pt x="62" y="38"/>
                  </a:moveTo>
                  <a:cubicBezTo>
                    <a:pt x="10" y="89"/>
                    <a:pt x="10" y="89"/>
                    <a:pt x="10" y="89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4"/>
                    <a:pt x="7" y="82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2" y="24"/>
                    <a:pt x="62" y="24"/>
                    <a:pt x="62" y="24"/>
                  </a:cubicBezTo>
                  <a:lnTo>
                    <a:pt x="62" y="38"/>
                  </a:lnTo>
                  <a:close/>
                  <a:moveTo>
                    <a:pt x="62" y="17"/>
                  </a:moveTo>
                  <a:cubicBezTo>
                    <a:pt x="5" y="74"/>
                    <a:pt x="5" y="74"/>
                    <a:pt x="5" y="74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68"/>
                    <a:pt x="5" y="66"/>
                    <a:pt x="5" y="64"/>
                  </a:cubicBezTo>
                  <a:cubicBezTo>
                    <a:pt x="5" y="62"/>
                    <a:pt x="5" y="61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2" y="3"/>
                    <a:pt x="62" y="3"/>
                    <a:pt x="62" y="3"/>
                  </a:cubicBezTo>
                  <a:lnTo>
                    <a:pt x="62" y="17"/>
                  </a:lnTo>
                  <a:close/>
                  <a:moveTo>
                    <a:pt x="106" y="106"/>
                  </a:moveTo>
                  <a:cubicBezTo>
                    <a:pt x="101" y="111"/>
                    <a:pt x="94" y="115"/>
                    <a:pt x="87" y="118"/>
                  </a:cubicBezTo>
                  <a:cubicBezTo>
                    <a:pt x="81" y="121"/>
                    <a:pt x="74" y="123"/>
                    <a:pt x="68" y="123"/>
                  </a:cubicBezTo>
                  <a:cubicBezTo>
                    <a:pt x="66" y="123"/>
                    <a:pt x="66" y="123"/>
                    <a:pt x="66" y="123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4" y="5"/>
                    <a:pt x="81" y="6"/>
                    <a:pt x="87" y="9"/>
                  </a:cubicBezTo>
                  <a:cubicBezTo>
                    <a:pt x="94" y="12"/>
                    <a:pt x="101" y="16"/>
                    <a:pt x="106" y="22"/>
                  </a:cubicBezTo>
                  <a:cubicBezTo>
                    <a:pt x="111" y="27"/>
                    <a:pt x="116" y="33"/>
                    <a:pt x="119" y="40"/>
                  </a:cubicBezTo>
                  <a:cubicBezTo>
                    <a:pt x="122" y="48"/>
                    <a:pt x="123" y="56"/>
                    <a:pt x="123" y="64"/>
                  </a:cubicBezTo>
                  <a:cubicBezTo>
                    <a:pt x="123" y="72"/>
                    <a:pt x="122" y="79"/>
                    <a:pt x="119" y="87"/>
                  </a:cubicBezTo>
                  <a:cubicBezTo>
                    <a:pt x="116" y="94"/>
                    <a:pt x="111" y="100"/>
                    <a:pt x="106" y="10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5246" y="3224"/>
              <a:ext cx="213" cy="302"/>
            </a:xfrm>
            <a:custGeom>
              <a:avLst/>
              <a:gdLst>
                <a:gd name="T0" fmla="*/ 79 w 90"/>
                <a:gd name="T1" fmla="*/ 63 h 128"/>
                <a:gd name="T2" fmla="*/ 79 w 90"/>
                <a:gd name="T3" fmla="*/ 61 h 128"/>
                <a:gd name="T4" fmla="*/ 79 w 90"/>
                <a:gd name="T5" fmla="*/ 59 h 128"/>
                <a:gd name="T6" fmla="*/ 90 w 90"/>
                <a:gd name="T7" fmla="*/ 40 h 128"/>
                <a:gd name="T8" fmla="*/ 90 w 90"/>
                <a:gd name="T9" fmla="*/ 39 h 128"/>
                <a:gd name="T10" fmla="*/ 88 w 90"/>
                <a:gd name="T11" fmla="*/ 37 h 128"/>
                <a:gd name="T12" fmla="*/ 56 w 90"/>
                <a:gd name="T13" fmla="*/ 37 h 128"/>
                <a:gd name="T14" fmla="*/ 56 w 90"/>
                <a:gd name="T15" fmla="*/ 28 h 128"/>
                <a:gd name="T16" fmla="*/ 50 w 90"/>
                <a:gd name="T17" fmla="*/ 22 h 128"/>
                <a:gd name="T18" fmla="*/ 4 w 90"/>
                <a:gd name="T19" fmla="*/ 22 h 128"/>
                <a:gd name="T20" fmla="*/ 4 w 90"/>
                <a:gd name="T21" fmla="*/ 2 h 128"/>
                <a:gd name="T22" fmla="*/ 2 w 90"/>
                <a:gd name="T23" fmla="*/ 0 h 128"/>
                <a:gd name="T24" fmla="*/ 0 w 90"/>
                <a:gd name="T25" fmla="*/ 2 h 128"/>
                <a:gd name="T26" fmla="*/ 0 w 90"/>
                <a:gd name="T27" fmla="*/ 128 h 128"/>
                <a:gd name="T28" fmla="*/ 4 w 90"/>
                <a:gd name="T29" fmla="*/ 128 h 128"/>
                <a:gd name="T30" fmla="*/ 4 w 90"/>
                <a:gd name="T31" fmla="*/ 71 h 128"/>
                <a:gd name="T32" fmla="*/ 37 w 90"/>
                <a:gd name="T33" fmla="*/ 71 h 128"/>
                <a:gd name="T34" fmla="*/ 37 w 90"/>
                <a:gd name="T35" fmla="*/ 80 h 128"/>
                <a:gd name="T36" fmla="*/ 43 w 90"/>
                <a:gd name="T37" fmla="*/ 86 h 128"/>
                <a:gd name="T38" fmla="*/ 88 w 90"/>
                <a:gd name="T39" fmla="*/ 86 h 128"/>
                <a:gd name="T40" fmla="*/ 90 w 90"/>
                <a:gd name="T41" fmla="*/ 83 h 128"/>
                <a:gd name="T42" fmla="*/ 90 w 90"/>
                <a:gd name="T43" fmla="*/ 82 h 128"/>
                <a:gd name="T44" fmla="*/ 79 w 90"/>
                <a:gd name="T45" fmla="*/ 63 h 128"/>
                <a:gd name="T46" fmla="*/ 4 w 90"/>
                <a:gd name="T47" fmla="*/ 66 h 128"/>
                <a:gd name="T48" fmla="*/ 4 w 90"/>
                <a:gd name="T49" fmla="*/ 26 h 128"/>
                <a:gd name="T50" fmla="*/ 51 w 90"/>
                <a:gd name="T51" fmla="*/ 26 h 128"/>
                <a:gd name="T52" fmla="*/ 51 w 90"/>
                <a:gd name="T53" fmla="*/ 66 h 128"/>
                <a:gd name="T54" fmla="*/ 4 w 90"/>
                <a:gd name="T55" fmla="*/ 66 h 128"/>
                <a:gd name="T56" fmla="*/ 41 w 90"/>
                <a:gd name="T57" fmla="*/ 81 h 128"/>
                <a:gd name="T58" fmla="*/ 41 w 90"/>
                <a:gd name="T59" fmla="*/ 71 h 128"/>
                <a:gd name="T60" fmla="*/ 50 w 90"/>
                <a:gd name="T61" fmla="*/ 71 h 128"/>
                <a:gd name="T62" fmla="*/ 56 w 90"/>
                <a:gd name="T63" fmla="*/ 65 h 128"/>
                <a:gd name="T64" fmla="*/ 56 w 90"/>
                <a:gd name="T65" fmla="*/ 41 h 128"/>
                <a:gd name="T66" fmla="*/ 84 w 90"/>
                <a:gd name="T67" fmla="*/ 41 h 128"/>
                <a:gd name="T68" fmla="*/ 75 w 90"/>
                <a:gd name="T69" fmla="*/ 57 h 128"/>
                <a:gd name="T70" fmla="*/ 75 w 90"/>
                <a:gd name="T71" fmla="*/ 57 h 128"/>
                <a:gd name="T72" fmla="*/ 74 w 90"/>
                <a:gd name="T73" fmla="*/ 61 h 128"/>
                <a:gd name="T74" fmla="*/ 75 w 90"/>
                <a:gd name="T75" fmla="*/ 65 h 128"/>
                <a:gd name="T76" fmla="*/ 75 w 90"/>
                <a:gd name="T77" fmla="*/ 66 h 128"/>
                <a:gd name="T78" fmla="*/ 84 w 90"/>
                <a:gd name="T79" fmla="*/ 81 h 128"/>
                <a:gd name="T80" fmla="*/ 41 w 90"/>
                <a:gd name="T81" fmla="*/ 8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0" h="128">
                  <a:moveTo>
                    <a:pt x="79" y="63"/>
                  </a:moveTo>
                  <a:cubicBezTo>
                    <a:pt x="79" y="63"/>
                    <a:pt x="79" y="62"/>
                    <a:pt x="79" y="61"/>
                  </a:cubicBezTo>
                  <a:cubicBezTo>
                    <a:pt x="79" y="60"/>
                    <a:pt x="79" y="60"/>
                    <a:pt x="79" y="59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0" y="40"/>
                    <a:pt x="90" y="39"/>
                    <a:pt x="90" y="39"/>
                  </a:cubicBezTo>
                  <a:cubicBezTo>
                    <a:pt x="90" y="38"/>
                    <a:pt x="89" y="37"/>
                    <a:pt x="88" y="37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5"/>
                    <a:pt x="53" y="22"/>
                    <a:pt x="50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37" y="83"/>
                    <a:pt x="39" y="86"/>
                    <a:pt x="43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6"/>
                    <a:pt x="90" y="85"/>
                    <a:pt x="90" y="83"/>
                  </a:cubicBezTo>
                  <a:cubicBezTo>
                    <a:pt x="90" y="83"/>
                    <a:pt x="90" y="83"/>
                    <a:pt x="90" y="82"/>
                  </a:cubicBezTo>
                  <a:lnTo>
                    <a:pt x="79" y="63"/>
                  </a:lnTo>
                  <a:close/>
                  <a:moveTo>
                    <a:pt x="4" y="66"/>
                  </a:moveTo>
                  <a:cubicBezTo>
                    <a:pt x="4" y="26"/>
                    <a:pt x="4" y="26"/>
                    <a:pt x="4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51" y="66"/>
                    <a:pt x="51" y="66"/>
                    <a:pt x="51" y="66"/>
                  </a:cubicBezTo>
                  <a:lnTo>
                    <a:pt x="4" y="66"/>
                  </a:lnTo>
                  <a:close/>
                  <a:moveTo>
                    <a:pt x="41" y="81"/>
                  </a:moveTo>
                  <a:cubicBezTo>
                    <a:pt x="41" y="71"/>
                    <a:pt x="41" y="71"/>
                    <a:pt x="41" y="71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3" y="71"/>
                    <a:pt x="56" y="68"/>
                    <a:pt x="56" y="65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5" y="58"/>
                    <a:pt x="74" y="60"/>
                    <a:pt x="74" y="61"/>
                  </a:cubicBezTo>
                  <a:cubicBezTo>
                    <a:pt x="74" y="63"/>
                    <a:pt x="75" y="64"/>
                    <a:pt x="75" y="65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84" y="81"/>
                    <a:pt x="84" y="81"/>
                    <a:pt x="84" y="81"/>
                  </a:cubicBezTo>
                  <a:lnTo>
                    <a:pt x="41" y="8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>
              <a:spLocks noEditPoints="1"/>
            </p:cNvSpPr>
            <p:nvPr/>
          </p:nvSpPr>
          <p:spPr bwMode="auto">
            <a:xfrm>
              <a:off x="4667" y="3224"/>
              <a:ext cx="186" cy="302"/>
            </a:xfrm>
            <a:custGeom>
              <a:avLst/>
              <a:gdLst>
                <a:gd name="T0" fmla="*/ 79 w 79"/>
                <a:gd name="T1" fmla="*/ 23 h 128"/>
                <a:gd name="T2" fmla="*/ 75 w 79"/>
                <a:gd name="T3" fmla="*/ 21 h 128"/>
                <a:gd name="T4" fmla="*/ 74 w 79"/>
                <a:gd name="T5" fmla="*/ 22 h 128"/>
                <a:gd name="T6" fmla="*/ 74 w 79"/>
                <a:gd name="T7" fmla="*/ 22 h 128"/>
                <a:gd name="T8" fmla="*/ 58 w 79"/>
                <a:gd name="T9" fmla="*/ 28 h 128"/>
                <a:gd name="T10" fmla="*/ 41 w 79"/>
                <a:gd name="T11" fmla="*/ 21 h 128"/>
                <a:gd name="T12" fmla="*/ 7 w 79"/>
                <a:gd name="T13" fmla="*/ 18 h 128"/>
                <a:gd name="T14" fmla="*/ 5 w 79"/>
                <a:gd name="T15" fmla="*/ 19 h 128"/>
                <a:gd name="T16" fmla="*/ 5 w 79"/>
                <a:gd name="T17" fmla="*/ 2 h 128"/>
                <a:gd name="T18" fmla="*/ 2 w 79"/>
                <a:gd name="T19" fmla="*/ 0 h 128"/>
                <a:gd name="T20" fmla="*/ 0 w 79"/>
                <a:gd name="T21" fmla="*/ 2 h 128"/>
                <a:gd name="T22" fmla="*/ 0 w 79"/>
                <a:gd name="T23" fmla="*/ 128 h 128"/>
                <a:gd name="T24" fmla="*/ 5 w 79"/>
                <a:gd name="T25" fmla="*/ 128 h 128"/>
                <a:gd name="T26" fmla="*/ 5 w 79"/>
                <a:gd name="T27" fmla="*/ 84 h 128"/>
                <a:gd name="T28" fmla="*/ 5 w 79"/>
                <a:gd name="T29" fmla="*/ 83 h 128"/>
                <a:gd name="T30" fmla="*/ 21 w 79"/>
                <a:gd name="T31" fmla="*/ 78 h 128"/>
                <a:gd name="T32" fmla="*/ 38 w 79"/>
                <a:gd name="T33" fmla="*/ 84 h 128"/>
                <a:gd name="T34" fmla="*/ 58 w 79"/>
                <a:gd name="T35" fmla="*/ 91 h 128"/>
                <a:gd name="T36" fmla="*/ 78 w 79"/>
                <a:gd name="T37" fmla="*/ 84 h 128"/>
                <a:gd name="T38" fmla="*/ 79 w 79"/>
                <a:gd name="T39" fmla="*/ 83 h 128"/>
                <a:gd name="T40" fmla="*/ 79 w 79"/>
                <a:gd name="T41" fmla="*/ 23 h 128"/>
                <a:gd name="T42" fmla="*/ 74 w 79"/>
                <a:gd name="T43" fmla="*/ 81 h 128"/>
                <a:gd name="T44" fmla="*/ 74 w 79"/>
                <a:gd name="T45" fmla="*/ 82 h 128"/>
                <a:gd name="T46" fmla="*/ 58 w 79"/>
                <a:gd name="T47" fmla="*/ 87 h 128"/>
                <a:gd name="T48" fmla="*/ 41 w 79"/>
                <a:gd name="T49" fmla="*/ 81 h 128"/>
                <a:gd name="T50" fmla="*/ 7 w 79"/>
                <a:gd name="T51" fmla="*/ 77 h 128"/>
                <a:gd name="T52" fmla="*/ 5 w 79"/>
                <a:gd name="T53" fmla="*/ 78 h 128"/>
                <a:gd name="T54" fmla="*/ 5 w 79"/>
                <a:gd name="T55" fmla="*/ 24 h 128"/>
                <a:gd name="T56" fmla="*/ 5 w 79"/>
                <a:gd name="T57" fmla="*/ 24 h 128"/>
                <a:gd name="T58" fmla="*/ 21 w 79"/>
                <a:gd name="T59" fmla="*/ 19 h 128"/>
                <a:gd name="T60" fmla="*/ 38 w 79"/>
                <a:gd name="T61" fmla="*/ 25 h 128"/>
                <a:gd name="T62" fmla="*/ 72 w 79"/>
                <a:gd name="T63" fmla="*/ 29 h 128"/>
                <a:gd name="T64" fmla="*/ 74 w 79"/>
                <a:gd name="T65" fmla="*/ 28 h 128"/>
                <a:gd name="T66" fmla="*/ 74 w 79"/>
                <a:gd name="T67" fmla="*/ 8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128">
                  <a:moveTo>
                    <a:pt x="79" y="23"/>
                  </a:moveTo>
                  <a:cubicBezTo>
                    <a:pt x="79" y="21"/>
                    <a:pt x="77" y="20"/>
                    <a:pt x="75" y="2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0" y="26"/>
                    <a:pt x="64" y="28"/>
                    <a:pt x="58" y="28"/>
                  </a:cubicBezTo>
                  <a:cubicBezTo>
                    <a:pt x="52" y="28"/>
                    <a:pt x="46" y="25"/>
                    <a:pt x="41" y="21"/>
                  </a:cubicBezTo>
                  <a:cubicBezTo>
                    <a:pt x="32" y="14"/>
                    <a:pt x="18" y="12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10" y="80"/>
                    <a:pt x="15" y="78"/>
                    <a:pt x="21" y="78"/>
                  </a:cubicBezTo>
                  <a:cubicBezTo>
                    <a:pt x="27" y="78"/>
                    <a:pt x="33" y="80"/>
                    <a:pt x="38" y="84"/>
                  </a:cubicBezTo>
                  <a:cubicBezTo>
                    <a:pt x="44" y="89"/>
                    <a:pt x="51" y="91"/>
                    <a:pt x="58" y="91"/>
                  </a:cubicBezTo>
                  <a:cubicBezTo>
                    <a:pt x="65" y="91"/>
                    <a:pt x="72" y="89"/>
                    <a:pt x="78" y="84"/>
                  </a:cubicBezTo>
                  <a:cubicBezTo>
                    <a:pt x="79" y="84"/>
                    <a:pt x="79" y="83"/>
                    <a:pt x="79" y="83"/>
                  </a:cubicBezTo>
                  <a:lnTo>
                    <a:pt x="79" y="23"/>
                  </a:lnTo>
                  <a:close/>
                  <a:moveTo>
                    <a:pt x="74" y="81"/>
                  </a:moveTo>
                  <a:cubicBezTo>
                    <a:pt x="74" y="82"/>
                    <a:pt x="74" y="82"/>
                    <a:pt x="74" y="82"/>
                  </a:cubicBezTo>
                  <a:cubicBezTo>
                    <a:pt x="69" y="85"/>
                    <a:pt x="64" y="87"/>
                    <a:pt x="58" y="87"/>
                  </a:cubicBezTo>
                  <a:cubicBezTo>
                    <a:pt x="52" y="87"/>
                    <a:pt x="46" y="85"/>
                    <a:pt x="41" y="81"/>
                  </a:cubicBezTo>
                  <a:cubicBezTo>
                    <a:pt x="32" y="73"/>
                    <a:pt x="18" y="72"/>
                    <a:pt x="7" y="77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10" y="21"/>
                    <a:pt x="15" y="19"/>
                    <a:pt x="21" y="19"/>
                  </a:cubicBezTo>
                  <a:cubicBezTo>
                    <a:pt x="27" y="19"/>
                    <a:pt x="33" y="21"/>
                    <a:pt x="38" y="25"/>
                  </a:cubicBezTo>
                  <a:cubicBezTo>
                    <a:pt x="48" y="33"/>
                    <a:pt x="61" y="34"/>
                    <a:pt x="72" y="29"/>
                  </a:cubicBezTo>
                  <a:cubicBezTo>
                    <a:pt x="74" y="28"/>
                    <a:pt x="74" y="28"/>
                    <a:pt x="74" y="28"/>
                  </a:cubicBezTo>
                  <a:lnTo>
                    <a:pt x="74" y="8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3990" y="3228"/>
              <a:ext cx="303" cy="291"/>
            </a:xfrm>
            <a:custGeom>
              <a:avLst/>
              <a:gdLst>
                <a:gd name="T0" fmla="*/ 65 w 128"/>
                <a:gd name="T1" fmla="*/ 123 h 123"/>
                <a:gd name="T2" fmla="*/ 127 w 128"/>
                <a:gd name="T3" fmla="*/ 79 h 123"/>
                <a:gd name="T4" fmla="*/ 128 w 128"/>
                <a:gd name="T5" fmla="*/ 77 h 123"/>
                <a:gd name="T6" fmla="*/ 128 w 128"/>
                <a:gd name="T7" fmla="*/ 76 h 123"/>
                <a:gd name="T8" fmla="*/ 127 w 128"/>
                <a:gd name="T9" fmla="*/ 75 h 123"/>
                <a:gd name="T10" fmla="*/ 109 w 128"/>
                <a:gd name="T11" fmla="*/ 62 h 123"/>
                <a:gd name="T12" fmla="*/ 127 w 128"/>
                <a:gd name="T13" fmla="*/ 49 h 123"/>
                <a:gd name="T14" fmla="*/ 128 w 128"/>
                <a:gd name="T15" fmla="*/ 47 h 123"/>
                <a:gd name="T16" fmla="*/ 128 w 128"/>
                <a:gd name="T17" fmla="*/ 47 h 123"/>
                <a:gd name="T18" fmla="*/ 127 w 128"/>
                <a:gd name="T19" fmla="*/ 45 h 123"/>
                <a:gd name="T20" fmla="*/ 65 w 128"/>
                <a:gd name="T21" fmla="*/ 1 h 123"/>
                <a:gd name="T22" fmla="*/ 64 w 128"/>
                <a:gd name="T23" fmla="*/ 0 h 123"/>
                <a:gd name="T24" fmla="*/ 63 w 128"/>
                <a:gd name="T25" fmla="*/ 1 h 123"/>
                <a:gd name="T26" fmla="*/ 1 w 128"/>
                <a:gd name="T27" fmla="*/ 45 h 123"/>
                <a:gd name="T28" fmla="*/ 0 w 128"/>
                <a:gd name="T29" fmla="*/ 47 h 123"/>
                <a:gd name="T30" fmla="*/ 0 w 128"/>
                <a:gd name="T31" fmla="*/ 47 h 123"/>
                <a:gd name="T32" fmla="*/ 1 w 128"/>
                <a:gd name="T33" fmla="*/ 49 h 123"/>
                <a:gd name="T34" fmla="*/ 19 w 128"/>
                <a:gd name="T35" fmla="*/ 62 h 123"/>
                <a:gd name="T36" fmla="*/ 1 w 128"/>
                <a:gd name="T37" fmla="*/ 75 h 123"/>
                <a:gd name="T38" fmla="*/ 0 w 128"/>
                <a:gd name="T39" fmla="*/ 76 h 123"/>
                <a:gd name="T40" fmla="*/ 0 w 128"/>
                <a:gd name="T41" fmla="*/ 77 h 123"/>
                <a:gd name="T42" fmla="*/ 1 w 128"/>
                <a:gd name="T43" fmla="*/ 79 h 123"/>
                <a:gd name="T44" fmla="*/ 63 w 128"/>
                <a:gd name="T45" fmla="*/ 123 h 123"/>
                <a:gd name="T46" fmla="*/ 64 w 128"/>
                <a:gd name="T47" fmla="*/ 123 h 123"/>
                <a:gd name="T48" fmla="*/ 65 w 128"/>
                <a:gd name="T49" fmla="*/ 123 h 123"/>
                <a:gd name="T50" fmla="*/ 6 w 128"/>
                <a:gd name="T51" fmla="*/ 47 h 123"/>
                <a:gd name="T52" fmla="*/ 64 w 128"/>
                <a:gd name="T53" fmla="*/ 6 h 123"/>
                <a:gd name="T54" fmla="*/ 122 w 128"/>
                <a:gd name="T55" fmla="*/ 47 h 123"/>
                <a:gd name="T56" fmla="*/ 64 w 128"/>
                <a:gd name="T57" fmla="*/ 89 h 123"/>
                <a:gd name="T58" fmla="*/ 6 w 128"/>
                <a:gd name="T59" fmla="*/ 47 h 123"/>
                <a:gd name="T60" fmla="*/ 6 w 128"/>
                <a:gd name="T61" fmla="*/ 77 h 123"/>
                <a:gd name="T62" fmla="*/ 23 w 128"/>
                <a:gd name="T63" fmla="*/ 65 h 123"/>
                <a:gd name="T64" fmla="*/ 63 w 128"/>
                <a:gd name="T65" fmla="*/ 93 h 123"/>
                <a:gd name="T66" fmla="*/ 64 w 128"/>
                <a:gd name="T67" fmla="*/ 94 h 123"/>
                <a:gd name="T68" fmla="*/ 65 w 128"/>
                <a:gd name="T69" fmla="*/ 93 h 123"/>
                <a:gd name="T70" fmla="*/ 105 w 128"/>
                <a:gd name="T71" fmla="*/ 65 h 123"/>
                <a:gd name="T72" fmla="*/ 122 w 128"/>
                <a:gd name="T73" fmla="*/ 77 h 123"/>
                <a:gd name="T74" fmla="*/ 64 w 128"/>
                <a:gd name="T75" fmla="*/ 118 h 123"/>
                <a:gd name="T76" fmla="*/ 6 w 128"/>
                <a:gd name="T77" fmla="*/ 7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8" h="123">
                  <a:moveTo>
                    <a:pt x="65" y="123"/>
                  </a:moveTo>
                  <a:cubicBezTo>
                    <a:pt x="127" y="79"/>
                    <a:pt x="127" y="79"/>
                    <a:pt x="127" y="79"/>
                  </a:cubicBezTo>
                  <a:cubicBezTo>
                    <a:pt x="128" y="78"/>
                    <a:pt x="128" y="78"/>
                    <a:pt x="128" y="77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8" y="76"/>
                    <a:pt x="128" y="75"/>
                    <a:pt x="127" y="75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8" y="49"/>
                    <a:pt x="128" y="48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6"/>
                    <a:pt x="128" y="45"/>
                    <a:pt x="127" y="45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5" y="0"/>
                    <a:pt x="64" y="0"/>
                  </a:cubicBezTo>
                  <a:cubicBezTo>
                    <a:pt x="63" y="0"/>
                    <a:pt x="63" y="1"/>
                    <a:pt x="63" y="1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5"/>
                    <a:pt x="0" y="46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5"/>
                    <a:pt x="0" y="76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0" y="78"/>
                    <a:pt x="1" y="7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4" y="123"/>
                    <a:pt x="64" y="123"/>
                  </a:cubicBezTo>
                  <a:cubicBezTo>
                    <a:pt x="65" y="123"/>
                    <a:pt x="65" y="123"/>
                    <a:pt x="65" y="123"/>
                  </a:cubicBezTo>
                  <a:close/>
                  <a:moveTo>
                    <a:pt x="6" y="47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64" y="89"/>
                    <a:pt x="64" y="89"/>
                    <a:pt x="64" y="89"/>
                  </a:cubicBezTo>
                  <a:lnTo>
                    <a:pt x="6" y="47"/>
                  </a:lnTo>
                  <a:close/>
                  <a:moveTo>
                    <a:pt x="6" y="77"/>
                  </a:moveTo>
                  <a:cubicBezTo>
                    <a:pt x="23" y="65"/>
                    <a:pt x="23" y="65"/>
                    <a:pt x="23" y="65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3" y="93"/>
                    <a:pt x="63" y="94"/>
                    <a:pt x="64" y="94"/>
                  </a:cubicBezTo>
                  <a:cubicBezTo>
                    <a:pt x="65" y="94"/>
                    <a:pt x="65" y="93"/>
                    <a:pt x="65" y="93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" y="7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3385" y="3224"/>
              <a:ext cx="302" cy="302"/>
            </a:xfrm>
            <a:custGeom>
              <a:avLst/>
              <a:gdLst>
                <a:gd name="T0" fmla="*/ 128 w 128"/>
                <a:gd name="T1" fmla="*/ 47 h 128"/>
                <a:gd name="T2" fmla="*/ 122 w 128"/>
                <a:gd name="T3" fmla="*/ 41 h 128"/>
                <a:gd name="T4" fmla="*/ 86 w 128"/>
                <a:gd name="T5" fmla="*/ 41 h 128"/>
                <a:gd name="T6" fmla="*/ 86 w 128"/>
                <a:gd name="T7" fmla="*/ 6 h 128"/>
                <a:gd name="T8" fmla="*/ 80 w 128"/>
                <a:gd name="T9" fmla="*/ 0 h 128"/>
                <a:gd name="T10" fmla="*/ 6 w 128"/>
                <a:gd name="T11" fmla="*/ 0 h 128"/>
                <a:gd name="T12" fmla="*/ 0 w 128"/>
                <a:gd name="T13" fmla="*/ 6 h 128"/>
                <a:gd name="T14" fmla="*/ 0 w 128"/>
                <a:gd name="T15" fmla="*/ 80 h 128"/>
                <a:gd name="T16" fmla="*/ 6 w 128"/>
                <a:gd name="T17" fmla="*/ 86 h 128"/>
                <a:gd name="T18" fmla="*/ 42 w 128"/>
                <a:gd name="T19" fmla="*/ 86 h 128"/>
                <a:gd name="T20" fmla="*/ 42 w 128"/>
                <a:gd name="T21" fmla="*/ 122 h 128"/>
                <a:gd name="T22" fmla="*/ 48 w 128"/>
                <a:gd name="T23" fmla="*/ 128 h 128"/>
                <a:gd name="T24" fmla="*/ 122 w 128"/>
                <a:gd name="T25" fmla="*/ 128 h 128"/>
                <a:gd name="T26" fmla="*/ 128 w 128"/>
                <a:gd name="T27" fmla="*/ 122 h 128"/>
                <a:gd name="T28" fmla="*/ 128 w 128"/>
                <a:gd name="T29" fmla="*/ 47 h 128"/>
                <a:gd name="T30" fmla="*/ 42 w 128"/>
                <a:gd name="T31" fmla="*/ 47 h 128"/>
                <a:gd name="T32" fmla="*/ 42 w 128"/>
                <a:gd name="T33" fmla="*/ 81 h 128"/>
                <a:gd name="T34" fmla="*/ 5 w 128"/>
                <a:gd name="T35" fmla="*/ 81 h 128"/>
                <a:gd name="T36" fmla="*/ 5 w 128"/>
                <a:gd name="T37" fmla="*/ 4 h 128"/>
                <a:gd name="T38" fmla="*/ 82 w 128"/>
                <a:gd name="T39" fmla="*/ 4 h 128"/>
                <a:gd name="T40" fmla="*/ 82 w 128"/>
                <a:gd name="T41" fmla="*/ 41 h 128"/>
                <a:gd name="T42" fmla="*/ 48 w 128"/>
                <a:gd name="T43" fmla="*/ 41 h 128"/>
                <a:gd name="T44" fmla="*/ 42 w 128"/>
                <a:gd name="T45" fmla="*/ 47 h 128"/>
                <a:gd name="T46" fmla="*/ 123 w 128"/>
                <a:gd name="T47" fmla="*/ 123 h 128"/>
                <a:gd name="T48" fmla="*/ 46 w 128"/>
                <a:gd name="T49" fmla="*/ 123 h 128"/>
                <a:gd name="T50" fmla="*/ 46 w 128"/>
                <a:gd name="T51" fmla="*/ 46 h 128"/>
                <a:gd name="T52" fmla="*/ 123 w 128"/>
                <a:gd name="T53" fmla="*/ 46 h 128"/>
                <a:gd name="T54" fmla="*/ 123 w 128"/>
                <a:gd name="T5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8" h="128">
                  <a:moveTo>
                    <a:pt x="128" y="47"/>
                  </a:moveTo>
                  <a:cubicBezTo>
                    <a:pt x="128" y="44"/>
                    <a:pt x="125" y="41"/>
                    <a:pt x="122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2"/>
                    <a:pt x="83" y="0"/>
                    <a:pt x="8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3" y="86"/>
                    <a:pt x="6" y="86"/>
                  </a:cubicBezTo>
                  <a:cubicBezTo>
                    <a:pt x="42" y="86"/>
                    <a:pt x="42" y="86"/>
                    <a:pt x="42" y="86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5"/>
                    <a:pt x="45" y="128"/>
                    <a:pt x="48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5" y="128"/>
                    <a:pt x="128" y="125"/>
                    <a:pt x="128" y="122"/>
                  </a:cubicBezTo>
                  <a:lnTo>
                    <a:pt x="128" y="47"/>
                  </a:lnTo>
                  <a:close/>
                  <a:moveTo>
                    <a:pt x="42" y="47"/>
                  </a:moveTo>
                  <a:cubicBezTo>
                    <a:pt x="42" y="81"/>
                    <a:pt x="42" y="81"/>
                    <a:pt x="42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5" y="41"/>
                    <a:pt x="42" y="44"/>
                    <a:pt x="42" y="47"/>
                  </a:cubicBezTo>
                  <a:close/>
                  <a:moveTo>
                    <a:pt x="123" y="123"/>
                  </a:moveTo>
                  <a:cubicBezTo>
                    <a:pt x="46" y="123"/>
                    <a:pt x="46" y="123"/>
                    <a:pt x="46" y="12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123" y="46"/>
                    <a:pt x="123" y="46"/>
                    <a:pt x="123" y="46"/>
                  </a:cubicBezTo>
                  <a:lnTo>
                    <a:pt x="123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2829" y="3224"/>
              <a:ext cx="203" cy="302"/>
            </a:xfrm>
            <a:custGeom>
              <a:avLst/>
              <a:gdLst>
                <a:gd name="T0" fmla="*/ 80 w 86"/>
                <a:gd name="T1" fmla="*/ 63 h 128"/>
                <a:gd name="T2" fmla="*/ 45 w 86"/>
                <a:gd name="T3" fmla="*/ 1 h 128"/>
                <a:gd name="T4" fmla="*/ 43 w 86"/>
                <a:gd name="T5" fmla="*/ 0 h 128"/>
                <a:gd name="T6" fmla="*/ 41 w 86"/>
                <a:gd name="T7" fmla="*/ 1 h 128"/>
                <a:gd name="T8" fmla="*/ 6 w 86"/>
                <a:gd name="T9" fmla="*/ 63 h 128"/>
                <a:gd name="T10" fmla="*/ 0 w 86"/>
                <a:gd name="T11" fmla="*/ 85 h 128"/>
                <a:gd name="T12" fmla="*/ 43 w 86"/>
                <a:gd name="T13" fmla="*/ 128 h 128"/>
                <a:gd name="T14" fmla="*/ 86 w 86"/>
                <a:gd name="T15" fmla="*/ 85 h 128"/>
                <a:gd name="T16" fmla="*/ 80 w 86"/>
                <a:gd name="T17" fmla="*/ 63 h 128"/>
                <a:gd name="T18" fmla="*/ 70 w 86"/>
                <a:gd name="T19" fmla="*/ 112 h 128"/>
                <a:gd name="T20" fmla="*/ 58 w 86"/>
                <a:gd name="T21" fmla="*/ 120 h 128"/>
                <a:gd name="T22" fmla="*/ 43 w 86"/>
                <a:gd name="T23" fmla="*/ 123 h 128"/>
                <a:gd name="T24" fmla="*/ 28 w 86"/>
                <a:gd name="T25" fmla="*/ 120 h 128"/>
                <a:gd name="T26" fmla="*/ 16 w 86"/>
                <a:gd name="T27" fmla="*/ 112 h 128"/>
                <a:gd name="T28" fmla="*/ 8 w 86"/>
                <a:gd name="T29" fmla="*/ 100 h 128"/>
                <a:gd name="T30" fmla="*/ 5 w 86"/>
                <a:gd name="T31" fmla="*/ 85 h 128"/>
                <a:gd name="T32" fmla="*/ 10 w 86"/>
                <a:gd name="T33" fmla="*/ 65 h 128"/>
                <a:gd name="T34" fmla="*/ 43 w 86"/>
                <a:gd name="T35" fmla="*/ 6 h 128"/>
                <a:gd name="T36" fmla="*/ 76 w 86"/>
                <a:gd name="T37" fmla="*/ 65 h 128"/>
                <a:gd name="T38" fmla="*/ 81 w 86"/>
                <a:gd name="T39" fmla="*/ 85 h 128"/>
                <a:gd name="T40" fmla="*/ 78 w 86"/>
                <a:gd name="T41" fmla="*/ 100 h 128"/>
                <a:gd name="T42" fmla="*/ 70 w 86"/>
                <a:gd name="T43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6" h="128">
                  <a:moveTo>
                    <a:pt x="80" y="63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4" y="0"/>
                    <a:pt x="43" y="0"/>
                  </a:cubicBezTo>
                  <a:cubicBezTo>
                    <a:pt x="42" y="0"/>
                    <a:pt x="41" y="0"/>
                    <a:pt x="41" y="1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2" y="69"/>
                    <a:pt x="0" y="77"/>
                    <a:pt x="0" y="85"/>
                  </a:cubicBezTo>
                  <a:cubicBezTo>
                    <a:pt x="0" y="108"/>
                    <a:pt x="19" y="128"/>
                    <a:pt x="43" y="128"/>
                  </a:cubicBezTo>
                  <a:cubicBezTo>
                    <a:pt x="67" y="128"/>
                    <a:pt x="86" y="108"/>
                    <a:pt x="86" y="85"/>
                  </a:cubicBezTo>
                  <a:cubicBezTo>
                    <a:pt x="86" y="77"/>
                    <a:pt x="84" y="69"/>
                    <a:pt x="80" y="63"/>
                  </a:cubicBezTo>
                  <a:close/>
                  <a:moveTo>
                    <a:pt x="70" y="112"/>
                  </a:moveTo>
                  <a:cubicBezTo>
                    <a:pt x="67" y="115"/>
                    <a:pt x="63" y="118"/>
                    <a:pt x="58" y="120"/>
                  </a:cubicBezTo>
                  <a:cubicBezTo>
                    <a:pt x="53" y="122"/>
                    <a:pt x="48" y="123"/>
                    <a:pt x="43" y="123"/>
                  </a:cubicBezTo>
                  <a:cubicBezTo>
                    <a:pt x="38" y="123"/>
                    <a:pt x="33" y="122"/>
                    <a:pt x="28" y="120"/>
                  </a:cubicBezTo>
                  <a:cubicBezTo>
                    <a:pt x="23" y="118"/>
                    <a:pt x="19" y="115"/>
                    <a:pt x="16" y="112"/>
                  </a:cubicBezTo>
                  <a:cubicBezTo>
                    <a:pt x="12" y="108"/>
                    <a:pt x="9" y="104"/>
                    <a:pt x="8" y="100"/>
                  </a:cubicBezTo>
                  <a:cubicBezTo>
                    <a:pt x="6" y="95"/>
                    <a:pt x="5" y="90"/>
                    <a:pt x="5" y="85"/>
                  </a:cubicBezTo>
                  <a:cubicBezTo>
                    <a:pt x="5" y="78"/>
                    <a:pt x="6" y="71"/>
                    <a:pt x="10" y="6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80" y="71"/>
                    <a:pt x="81" y="78"/>
                    <a:pt x="81" y="85"/>
                  </a:cubicBezTo>
                  <a:cubicBezTo>
                    <a:pt x="81" y="90"/>
                    <a:pt x="80" y="95"/>
                    <a:pt x="78" y="100"/>
                  </a:cubicBezTo>
                  <a:cubicBezTo>
                    <a:pt x="77" y="104"/>
                    <a:pt x="74" y="108"/>
                    <a:pt x="70" y="1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2864" y="3418"/>
              <a:ext cx="71" cy="73"/>
            </a:xfrm>
            <a:custGeom>
              <a:avLst/>
              <a:gdLst>
                <a:gd name="T0" fmla="*/ 28 w 30"/>
                <a:gd name="T1" fmla="*/ 26 h 31"/>
                <a:gd name="T2" fmla="*/ 28 w 30"/>
                <a:gd name="T3" fmla="*/ 26 h 31"/>
                <a:gd name="T4" fmla="*/ 11 w 30"/>
                <a:gd name="T5" fmla="*/ 19 h 31"/>
                <a:gd name="T6" fmla="*/ 4 w 30"/>
                <a:gd name="T7" fmla="*/ 3 h 31"/>
                <a:gd name="T8" fmla="*/ 2 w 30"/>
                <a:gd name="T9" fmla="*/ 0 h 31"/>
                <a:gd name="T10" fmla="*/ 0 w 30"/>
                <a:gd name="T11" fmla="*/ 3 h 31"/>
                <a:gd name="T12" fmla="*/ 28 w 30"/>
                <a:gd name="T13" fmla="*/ 31 h 31"/>
                <a:gd name="T14" fmla="*/ 28 w 30"/>
                <a:gd name="T15" fmla="*/ 31 h 31"/>
                <a:gd name="T16" fmla="*/ 30 w 30"/>
                <a:gd name="T17" fmla="*/ 28 h 31"/>
                <a:gd name="T18" fmla="*/ 28 w 30"/>
                <a:gd name="T1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1">
                  <a:moveTo>
                    <a:pt x="28" y="26"/>
                  </a:moveTo>
                  <a:cubicBezTo>
                    <a:pt x="28" y="26"/>
                    <a:pt x="28" y="26"/>
                    <a:pt x="28" y="26"/>
                  </a:cubicBezTo>
                  <a:cubicBezTo>
                    <a:pt x="22" y="26"/>
                    <a:pt x="16" y="24"/>
                    <a:pt x="11" y="19"/>
                  </a:cubicBezTo>
                  <a:cubicBezTo>
                    <a:pt x="7" y="15"/>
                    <a:pt x="4" y="9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8"/>
                    <a:pt x="12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9" y="31"/>
                    <a:pt x="30" y="30"/>
                    <a:pt x="30" y="28"/>
                  </a:cubicBezTo>
                  <a:cubicBezTo>
                    <a:pt x="30" y="27"/>
                    <a:pt x="29" y="26"/>
                    <a:pt x="28" y="2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2174" y="3283"/>
              <a:ext cx="303" cy="182"/>
            </a:xfrm>
            <a:custGeom>
              <a:avLst/>
              <a:gdLst>
                <a:gd name="T0" fmla="*/ 64 w 128"/>
                <a:gd name="T1" fmla="*/ 0 h 77"/>
                <a:gd name="T2" fmla="*/ 0 w 128"/>
                <a:gd name="T3" fmla="*/ 39 h 77"/>
                <a:gd name="T4" fmla="*/ 64 w 128"/>
                <a:gd name="T5" fmla="*/ 77 h 77"/>
                <a:gd name="T6" fmla="*/ 128 w 128"/>
                <a:gd name="T7" fmla="*/ 39 h 77"/>
                <a:gd name="T8" fmla="*/ 64 w 128"/>
                <a:gd name="T9" fmla="*/ 0 h 77"/>
                <a:gd name="T10" fmla="*/ 112 w 128"/>
                <a:gd name="T11" fmla="*/ 51 h 77"/>
                <a:gd name="T12" fmla="*/ 97 w 128"/>
                <a:gd name="T13" fmla="*/ 63 h 77"/>
                <a:gd name="T14" fmla="*/ 81 w 128"/>
                <a:gd name="T15" fmla="*/ 70 h 77"/>
                <a:gd name="T16" fmla="*/ 64 w 128"/>
                <a:gd name="T17" fmla="*/ 73 h 77"/>
                <a:gd name="T18" fmla="*/ 47 w 128"/>
                <a:gd name="T19" fmla="*/ 70 h 77"/>
                <a:gd name="T20" fmla="*/ 31 w 128"/>
                <a:gd name="T21" fmla="*/ 63 h 77"/>
                <a:gd name="T22" fmla="*/ 16 w 128"/>
                <a:gd name="T23" fmla="*/ 51 h 77"/>
                <a:gd name="T24" fmla="*/ 6 w 128"/>
                <a:gd name="T25" fmla="*/ 39 h 77"/>
                <a:gd name="T26" fmla="*/ 6 w 128"/>
                <a:gd name="T27" fmla="*/ 39 h 77"/>
                <a:gd name="T28" fmla="*/ 6 w 128"/>
                <a:gd name="T29" fmla="*/ 38 h 77"/>
                <a:gd name="T30" fmla="*/ 16 w 128"/>
                <a:gd name="T31" fmla="*/ 26 h 77"/>
                <a:gd name="T32" fmla="*/ 31 w 128"/>
                <a:gd name="T33" fmla="*/ 14 h 77"/>
                <a:gd name="T34" fmla="*/ 47 w 128"/>
                <a:gd name="T35" fmla="*/ 7 h 77"/>
                <a:gd name="T36" fmla="*/ 81 w 128"/>
                <a:gd name="T37" fmla="*/ 7 h 77"/>
                <a:gd name="T38" fmla="*/ 97 w 128"/>
                <a:gd name="T39" fmla="*/ 14 h 77"/>
                <a:gd name="T40" fmla="*/ 112 w 128"/>
                <a:gd name="T41" fmla="*/ 26 h 77"/>
                <a:gd name="T42" fmla="*/ 122 w 128"/>
                <a:gd name="T43" fmla="*/ 38 h 77"/>
                <a:gd name="T44" fmla="*/ 122 w 128"/>
                <a:gd name="T45" fmla="*/ 39 h 77"/>
                <a:gd name="T46" fmla="*/ 122 w 128"/>
                <a:gd name="T47" fmla="*/ 39 h 77"/>
                <a:gd name="T48" fmla="*/ 112 w 128"/>
                <a:gd name="T49" fmla="*/ 5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77">
                  <a:moveTo>
                    <a:pt x="64" y="0"/>
                  </a:moveTo>
                  <a:cubicBezTo>
                    <a:pt x="40" y="0"/>
                    <a:pt x="16" y="14"/>
                    <a:pt x="0" y="39"/>
                  </a:cubicBezTo>
                  <a:cubicBezTo>
                    <a:pt x="16" y="63"/>
                    <a:pt x="40" y="77"/>
                    <a:pt x="64" y="77"/>
                  </a:cubicBezTo>
                  <a:cubicBezTo>
                    <a:pt x="88" y="77"/>
                    <a:pt x="112" y="63"/>
                    <a:pt x="128" y="39"/>
                  </a:cubicBezTo>
                  <a:cubicBezTo>
                    <a:pt x="112" y="14"/>
                    <a:pt x="88" y="0"/>
                    <a:pt x="64" y="0"/>
                  </a:cubicBezTo>
                  <a:close/>
                  <a:moveTo>
                    <a:pt x="112" y="51"/>
                  </a:moveTo>
                  <a:cubicBezTo>
                    <a:pt x="108" y="56"/>
                    <a:pt x="103" y="60"/>
                    <a:pt x="97" y="63"/>
                  </a:cubicBezTo>
                  <a:cubicBezTo>
                    <a:pt x="92" y="66"/>
                    <a:pt x="87" y="69"/>
                    <a:pt x="81" y="70"/>
                  </a:cubicBezTo>
                  <a:cubicBezTo>
                    <a:pt x="76" y="72"/>
                    <a:pt x="70" y="73"/>
                    <a:pt x="64" y="73"/>
                  </a:cubicBezTo>
                  <a:cubicBezTo>
                    <a:pt x="58" y="73"/>
                    <a:pt x="52" y="72"/>
                    <a:pt x="47" y="70"/>
                  </a:cubicBezTo>
                  <a:cubicBezTo>
                    <a:pt x="41" y="69"/>
                    <a:pt x="36" y="66"/>
                    <a:pt x="31" y="63"/>
                  </a:cubicBezTo>
                  <a:cubicBezTo>
                    <a:pt x="25" y="60"/>
                    <a:pt x="20" y="56"/>
                    <a:pt x="16" y="51"/>
                  </a:cubicBezTo>
                  <a:cubicBezTo>
                    <a:pt x="12" y="48"/>
                    <a:pt x="9" y="44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9" y="33"/>
                    <a:pt x="12" y="30"/>
                    <a:pt x="16" y="26"/>
                  </a:cubicBezTo>
                  <a:cubicBezTo>
                    <a:pt x="20" y="21"/>
                    <a:pt x="25" y="17"/>
                    <a:pt x="31" y="14"/>
                  </a:cubicBezTo>
                  <a:cubicBezTo>
                    <a:pt x="36" y="11"/>
                    <a:pt x="41" y="8"/>
                    <a:pt x="47" y="7"/>
                  </a:cubicBezTo>
                  <a:cubicBezTo>
                    <a:pt x="58" y="3"/>
                    <a:pt x="70" y="3"/>
                    <a:pt x="81" y="7"/>
                  </a:cubicBezTo>
                  <a:cubicBezTo>
                    <a:pt x="87" y="8"/>
                    <a:pt x="92" y="11"/>
                    <a:pt x="97" y="14"/>
                  </a:cubicBezTo>
                  <a:cubicBezTo>
                    <a:pt x="103" y="17"/>
                    <a:pt x="108" y="21"/>
                    <a:pt x="112" y="26"/>
                  </a:cubicBezTo>
                  <a:cubicBezTo>
                    <a:pt x="116" y="30"/>
                    <a:pt x="119" y="33"/>
                    <a:pt x="122" y="38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19" y="44"/>
                    <a:pt x="116" y="48"/>
                    <a:pt x="112" y="5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EditPoints="1"/>
            </p:cNvSpPr>
            <p:nvPr/>
          </p:nvSpPr>
          <p:spPr bwMode="auto">
            <a:xfrm>
              <a:off x="2276" y="3325"/>
              <a:ext cx="99" cy="97"/>
            </a:xfrm>
            <a:custGeom>
              <a:avLst/>
              <a:gdLst>
                <a:gd name="T0" fmla="*/ 21 w 42"/>
                <a:gd name="T1" fmla="*/ 0 h 41"/>
                <a:gd name="T2" fmla="*/ 0 w 42"/>
                <a:gd name="T3" fmla="*/ 21 h 41"/>
                <a:gd name="T4" fmla="*/ 21 w 42"/>
                <a:gd name="T5" fmla="*/ 41 h 41"/>
                <a:gd name="T6" fmla="*/ 42 w 42"/>
                <a:gd name="T7" fmla="*/ 21 h 41"/>
                <a:gd name="T8" fmla="*/ 21 w 42"/>
                <a:gd name="T9" fmla="*/ 0 h 41"/>
                <a:gd name="T10" fmla="*/ 21 w 42"/>
                <a:gd name="T11" fmla="*/ 37 h 41"/>
                <a:gd name="T12" fmla="*/ 5 w 42"/>
                <a:gd name="T13" fmla="*/ 21 h 41"/>
                <a:gd name="T14" fmla="*/ 21 w 42"/>
                <a:gd name="T15" fmla="*/ 4 h 41"/>
                <a:gd name="T16" fmla="*/ 37 w 42"/>
                <a:gd name="T17" fmla="*/ 21 h 41"/>
                <a:gd name="T18" fmla="*/ 21 w 42"/>
                <a:gd name="T1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41">
                  <a:moveTo>
                    <a:pt x="21" y="0"/>
                  </a:moveTo>
                  <a:cubicBezTo>
                    <a:pt x="9" y="0"/>
                    <a:pt x="0" y="9"/>
                    <a:pt x="0" y="21"/>
                  </a:cubicBezTo>
                  <a:cubicBezTo>
                    <a:pt x="0" y="32"/>
                    <a:pt x="9" y="41"/>
                    <a:pt x="21" y="41"/>
                  </a:cubicBezTo>
                  <a:cubicBezTo>
                    <a:pt x="33" y="41"/>
                    <a:pt x="42" y="32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lose/>
                  <a:moveTo>
                    <a:pt x="21" y="37"/>
                  </a:moveTo>
                  <a:cubicBezTo>
                    <a:pt x="12" y="37"/>
                    <a:pt x="5" y="30"/>
                    <a:pt x="5" y="21"/>
                  </a:cubicBezTo>
                  <a:cubicBezTo>
                    <a:pt x="5" y="12"/>
                    <a:pt x="12" y="4"/>
                    <a:pt x="21" y="4"/>
                  </a:cubicBezTo>
                  <a:cubicBezTo>
                    <a:pt x="30" y="4"/>
                    <a:pt x="37" y="12"/>
                    <a:pt x="37" y="21"/>
                  </a:cubicBezTo>
                  <a:cubicBezTo>
                    <a:pt x="37" y="30"/>
                    <a:pt x="30" y="37"/>
                    <a:pt x="21" y="3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>
              <a:spLocks noEditPoints="1"/>
            </p:cNvSpPr>
            <p:nvPr/>
          </p:nvSpPr>
          <p:spPr bwMode="auto">
            <a:xfrm>
              <a:off x="1568" y="3224"/>
              <a:ext cx="303" cy="302"/>
            </a:xfrm>
            <a:custGeom>
              <a:avLst/>
              <a:gdLst>
                <a:gd name="T0" fmla="*/ 122 w 128"/>
                <a:gd name="T1" fmla="*/ 0 h 128"/>
                <a:gd name="T2" fmla="*/ 6 w 128"/>
                <a:gd name="T3" fmla="*/ 0 h 128"/>
                <a:gd name="T4" fmla="*/ 0 w 128"/>
                <a:gd name="T5" fmla="*/ 6 h 128"/>
                <a:gd name="T6" fmla="*/ 0 w 128"/>
                <a:gd name="T7" fmla="*/ 122 h 128"/>
                <a:gd name="T8" fmla="*/ 6 w 128"/>
                <a:gd name="T9" fmla="*/ 128 h 128"/>
                <a:gd name="T10" fmla="*/ 122 w 128"/>
                <a:gd name="T11" fmla="*/ 128 h 128"/>
                <a:gd name="T12" fmla="*/ 128 w 128"/>
                <a:gd name="T13" fmla="*/ 122 h 128"/>
                <a:gd name="T14" fmla="*/ 128 w 128"/>
                <a:gd name="T15" fmla="*/ 6 h 128"/>
                <a:gd name="T16" fmla="*/ 122 w 128"/>
                <a:gd name="T17" fmla="*/ 0 h 128"/>
                <a:gd name="T18" fmla="*/ 123 w 128"/>
                <a:gd name="T19" fmla="*/ 123 h 128"/>
                <a:gd name="T20" fmla="*/ 5 w 128"/>
                <a:gd name="T21" fmla="*/ 123 h 128"/>
                <a:gd name="T22" fmla="*/ 5 w 128"/>
                <a:gd name="T23" fmla="*/ 4 h 128"/>
                <a:gd name="T24" fmla="*/ 123 w 128"/>
                <a:gd name="T25" fmla="*/ 4 h 128"/>
                <a:gd name="T26" fmla="*/ 123 w 128"/>
                <a:gd name="T27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128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5" y="128"/>
                    <a:pt x="128" y="125"/>
                    <a:pt x="128" y="122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2"/>
                    <a:pt x="125" y="0"/>
                    <a:pt x="122" y="0"/>
                  </a:cubicBezTo>
                  <a:close/>
                  <a:moveTo>
                    <a:pt x="123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3" y="4"/>
                    <a:pt x="123" y="4"/>
                    <a:pt x="123" y="4"/>
                  </a:cubicBezTo>
                  <a:lnTo>
                    <a:pt x="123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>
              <a:spLocks noEditPoints="1"/>
            </p:cNvSpPr>
            <p:nvPr/>
          </p:nvSpPr>
          <p:spPr bwMode="auto">
            <a:xfrm>
              <a:off x="1618" y="3264"/>
              <a:ext cx="203" cy="64"/>
            </a:xfrm>
            <a:custGeom>
              <a:avLst/>
              <a:gdLst>
                <a:gd name="T0" fmla="*/ 2 w 86"/>
                <a:gd name="T1" fmla="*/ 16 h 27"/>
                <a:gd name="T2" fmla="*/ 8 w 86"/>
                <a:gd name="T3" fmla="*/ 16 h 27"/>
                <a:gd name="T4" fmla="*/ 8 w 86"/>
                <a:gd name="T5" fmla="*/ 17 h 27"/>
                <a:gd name="T6" fmla="*/ 21 w 86"/>
                <a:gd name="T7" fmla="*/ 27 h 27"/>
                <a:gd name="T8" fmla="*/ 34 w 86"/>
                <a:gd name="T9" fmla="*/ 17 h 27"/>
                <a:gd name="T10" fmla="*/ 34 w 86"/>
                <a:gd name="T11" fmla="*/ 16 h 27"/>
                <a:gd name="T12" fmla="*/ 84 w 86"/>
                <a:gd name="T13" fmla="*/ 16 h 27"/>
                <a:gd name="T14" fmla="*/ 86 w 86"/>
                <a:gd name="T15" fmla="*/ 13 h 27"/>
                <a:gd name="T16" fmla="*/ 84 w 86"/>
                <a:gd name="T17" fmla="*/ 11 h 27"/>
                <a:gd name="T18" fmla="*/ 34 w 86"/>
                <a:gd name="T19" fmla="*/ 11 h 27"/>
                <a:gd name="T20" fmla="*/ 34 w 86"/>
                <a:gd name="T21" fmla="*/ 10 h 27"/>
                <a:gd name="T22" fmla="*/ 21 w 86"/>
                <a:gd name="T23" fmla="*/ 0 h 27"/>
                <a:gd name="T24" fmla="*/ 8 w 86"/>
                <a:gd name="T25" fmla="*/ 10 h 27"/>
                <a:gd name="T26" fmla="*/ 8 w 86"/>
                <a:gd name="T27" fmla="*/ 11 h 27"/>
                <a:gd name="T28" fmla="*/ 2 w 86"/>
                <a:gd name="T29" fmla="*/ 11 h 27"/>
                <a:gd name="T30" fmla="*/ 0 w 86"/>
                <a:gd name="T31" fmla="*/ 13 h 27"/>
                <a:gd name="T32" fmla="*/ 2 w 86"/>
                <a:gd name="T33" fmla="*/ 16 h 27"/>
                <a:gd name="T34" fmla="*/ 21 w 86"/>
                <a:gd name="T35" fmla="*/ 4 h 27"/>
                <a:gd name="T36" fmla="*/ 30 w 86"/>
                <a:gd name="T37" fmla="*/ 13 h 27"/>
                <a:gd name="T38" fmla="*/ 21 w 86"/>
                <a:gd name="T39" fmla="*/ 22 h 27"/>
                <a:gd name="T40" fmla="*/ 12 w 86"/>
                <a:gd name="T41" fmla="*/ 13 h 27"/>
                <a:gd name="T42" fmla="*/ 21 w 86"/>
                <a:gd name="T4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6" h="27">
                  <a:moveTo>
                    <a:pt x="2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22"/>
                    <a:pt x="15" y="27"/>
                    <a:pt x="21" y="27"/>
                  </a:cubicBezTo>
                  <a:cubicBezTo>
                    <a:pt x="27" y="27"/>
                    <a:pt x="32" y="22"/>
                    <a:pt x="34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5" y="16"/>
                    <a:pt x="86" y="14"/>
                    <a:pt x="86" y="13"/>
                  </a:cubicBezTo>
                  <a:cubicBezTo>
                    <a:pt x="86" y="12"/>
                    <a:pt x="85" y="11"/>
                    <a:pt x="8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2" y="4"/>
                    <a:pt x="27" y="0"/>
                    <a:pt x="21" y="0"/>
                  </a:cubicBezTo>
                  <a:cubicBezTo>
                    <a:pt x="15" y="0"/>
                    <a:pt x="9" y="4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14"/>
                    <a:pt x="1" y="16"/>
                    <a:pt x="2" y="16"/>
                  </a:cubicBezTo>
                  <a:close/>
                  <a:moveTo>
                    <a:pt x="21" y="4"/>
                  </a:moveTo>
                  <a:cubicBezTo>
                    <a:pt x="26" y="4"/>
                    <a:pt x="30" y="8"/>
                    <a:pt x="30" y="13"/>
                  </a:cubicBezTo>
                  <a:cubicBezTo>
                    <a:pt x="30" y="18"/>
                    <a:pt x="26" y="22"/>
                    <a:pt x="21" y="22"/>
                  </a:cubicBezTo>
                  <a:cubicBezTo>
                    <a:pt x="16" y="22"/>
                    <a:pt x="12" y="18"/>
                    <a:pt x="12" y="13"/>
                  </a:cubicBezTo>
                  <a:cubicBezTo>
                    <a:pt x="12" y="8"/>
                    <a:pt x="16" y="4"/>
                    <a:pt x="21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>
              <a:spLocks noEditPoints="1"/>
            </p:cNvSpPr>
            <p:nvPr/>
          </p:nvSpPr>
          <p:spPr bwMode="auto">
            <a:xfrm>
              <a:off x="1618" y="3422"/>
              <a:ext cx="203" cy="62"/>
            </a:xfrm>
            <a:custGeom>
              <a:avLst/>
              <a:gdLst>
                <a:gd name="T0" fmla="*/ 2 w 86"/>
                <a:gd name="T1" fmla="*/ 15 h 26"/>
                <a:gd name="T2" fmla="*/ 52 w 86"/>
                <a:gd name="T3" fmla="*/ 15 h 26"/>
                <a:gd name="T4" fmla="*/ 52 w 86"/>
                <a:gd name="T5" fmla="*/ 16 h 26"/>
                <a:gd name="T6" fmla="*/ 65 w 86"/>
                <a:gd name="T7" fmla="*/ 26 h 26"/>
                <a:gd name="T8" fmla="*/ 78 w 86"/>
                <a:gd name="T9" fmla="*/ 16 h 26"/>
                <a:gd name="T10" fmla="*/ 78 w 86"/>
                <a:gd name="T11" fmla="*/ 15 h 26"/>
                <a:gd name="T12" fmla="*/ 84 w 86"/>
                <a:gd name="T13" fmla="*/ 15 h 26"/>
                <a:gd name="T14" fmla="*/ 86 w 86"/>
                <a:gd name="T15" fmla="*/ 13 h 26"/>
                <a:gd name="T16" fmla="*/ 84 w 86"/>
                <a:gd name="T17" fmla="*/ 11 h 26"/>
                <a:gd name="T18" fmla="*/ 78 w 86"/>
                <a:gd name="T19" fmla="*/ 11 h 26"/>
                <a:gd name="T20" fmla="*/ 78 w 86"/>
                <a:gd name="T21" fmla="*/ 10 h 26"/>
                <a:gd name="T22" fmla="*/ 65 w 86"/>
                <a:gd name="T23" fmla="*/ 0 h 26"/>
                <a:gd name="T24" fmla="*/ 52 w 86"/>
                <a:gd name="T25" fmla="*/ 10 h 26"/>
                <a:gd name="T26" fmla="*/ 52 w 86"/>
                <a:gd name="T27" fmla="*/ 11 h 26"/>
                <a:gd name="T28" fmla="*/ 2 w 86"/>
                <a:gd name="T29" fmla="*/ 11 h 26"/>
                <a:gd name="T30" fmla="*/ 0 w 86"/>
                <a:gd name="T31" fmla="*/ 13 h 26"/>
                <a:gd name="T32" fmla="*/ 2 w 86"/>
                <a:gd name="T33" fmla="*/ 15 h 26"/>
                <a:gd name="T34" fmla="*/ 65 w 86"/>
                <a:gd name="T35" fmla="*/ 4 h 26"/>
                <a:gd name="T36" fmla="*/ 74 w 86"/>
                <a:gd name="T37" fmla="*/ 13 h 26"/>
                <a:gd name="T38" fmla="*/ 65 w 86"/>
                <a:gd name="T39" fmla="*/ 22 h 26"/>
                <a:gd name="T40" fmla="*/ 56 w 86"/>
                <a:gd name="T41" fmla="*/ 13 h 26"/>
                <a:gd name="T42" fmla="*/ 65 w 86"/>
                <a:gd name="T43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6" h="26">
                  <a:moveTo>
                    <a:pt x="2" y="15"/>
                  </a:moveTo>
                  <a:cubicBezTo>
                    <a:pt x="52" y="15"/>
                    <a:pt x="52" y="15"/>
                    <a:pt x="52" y="15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4" y="22"/>
                    <a:pt x="59" y="26"/>
                    <a:pt x="65" y="26"/>
                  </a:cubicBezTo>
                  <a:cubicBezTo>
                    <a:pt x="71" y="26"/>
                    <a:pt x="77" y="22"/>
                    <a:pt x="78" y="16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5" y="15"/>
                    <a:pt x="86" y="14"/>
                    <a:pt x="86" y="13"/>
                  </a:cubicBezTo>
                  <a:cubicBezTo>
                    <a:pt x="86" y="12"/>
                    <a:pt x="85" y="11"/>
                    <a:pt x="84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7" y="4"/>
                    <a:pt x="71" y="0"/>
                    <a:pt x="65" y="0"/>
                  </a:cubicBezTo>
                  <a:cubicBezTo>
                    <a:pt x="59" y="0"/>
                    <a:pt x="54" y="4"/>
                    <a:pt x="52" y="10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14"/>
                    <a:pt x="1" y="15"/>
                    <a:pt x="2" y="15"/>
                  </a:cubicBezTo>
                  <a:close/>
                  <a:moveTo>
                    <a:pt x="65" y="4"/>
                  </a:moveTo>
                  <a:cubicBezTo>
                    <a:pt x="70" y="4"/>
                    <a:pt x="74" y="8"/>
                    <a:pt x="74" y="13"/>
                  </a:cubicBezTo>
                  <a:cubicBezTo>
                    <a:pt x="74" y="18"/>
                    <a:pt x="70" y="22"/>
                    <a:pt x="65" y="22"/>
                  </a:cubicBezTo>
                  <a:cubicBezTo>
                    <a:pt x="60" y="22"/>
                    <a:pt x="56" y="18"/>
                    <a:pt x="56" y="13"/>
                  </a:cubicBezTo>
                  <a:cubicBezTo>
                    <a:pt x="56" y="8"/>
                    <a:pt x="60" y="4"/>
                    <a:pt x="65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>
              <a:spLocks noEditPoints="1"/>
            </p:cNvSpPr>
            <p:nvPr/>
          </p:nvSpPr>
          <p:spPr bwMode="auto">
            <a:xfrm>
              <a:off x="1618" y="3342"/>
              <a:ext cx="203" cy="64"/>
            </a:xfrm>
            <a:custGeom>
              <a:avLst/>
              <a:gdLst>
                <a:gd name="T0" fmla="*/ 2 w 86"/>
                <a:gd name="T1" fmla="*/ 16 h 27"/>
                <a:gd name="T2" fmla="*/ 30 w 86"/>
                <a:gd name="T3" fmla="*/ 16 h 27"/>
                <a:gd name="T4" fmla="*/ 30 w 86"/>
                <a:gd name="T5" fmla="*/ 17 h 27"/>
                <a:gd name="T6" fmla="*/ 43 w 86"/>
                <a:gd name="T7" fmla="*/ 27 h 27"/>
                <a:gd name="T8" fmla="*/ 56 w 86"/>
                <a:gd name="T9" fmla="*/ 17 h 27"/>
                <a:gd name="T10" fmla="*/ 56 w 86"/>
                <a:gd name="T11" fmla="*/ 16 h 27"/>
                <a:gd name="T12" fmla="*/ 84 w 86"/>
                <a:gd name="T13" fmla="*/ 16 h 27"/>
                <a:gd name="T14" fmla="*/ 86 w 86"/>
                <a:gd name="T15" fmla="*/ 14 h 27"/>
                <a:gd name="T16" fmla="*/ 84 w 86"/>
                <a:gd name="T17" fmla="*/ 11 h 27"/>
                <a:gd name="T18" fmla="*/ 56 w 86"/>
                <a:gd name="T19" fmla="*/ 11 h 27"/>
                <a:gd name="T20" fmla="*/ 56 w 86"/>
                <a:gd name="T21" fmla="*/ 10 h 27"/>
                <a:gd name="T22" fmla="*/ 43 w 86"/>
                <a:gd name="T23" fmla="*/ 0 h 27"/>
                <a:gd name="T24" fmla="*/ 30 w 86"/>
                <a:gd name="T25" fmla="*/ 10 h 27"/>
                <a:gd name="T26" fmla="*/ 30 w 86"/>
                <a:gd name="T27" fmla="*/ 11 h 27"/>
                <a:gd name="T28" fmla="*/ 2 w 86"/>
                <a:gd name="T29" fmla="*/ 11 h 27"/>
                <a:gd name="T30" fmla="*/ 0 w 86"/>
                <a:gd name="T31" fmla="*/ 14 h 27"/>
                <a:gd name="T32" fmla="*/ 2 w 86"/>
                <a:gd name="T33" fmla="*/ 16 h 27"/>
                <a:gd name="T34" fmla="*/ 43 w 86"/>
                <a:gd name="T35" fmla="*/ 5 h 27"/>
                <a:gd name="T36" fmla="*/ 52 w 86"/>
                <a:gd name="T37" fmla="*/ 14 h 27"/>
                <a:gd name="T38" fmla="*/ 43 w 86"/>
                <a:gd name="T39" fmla="*/ 22 h 27"/>
                <a:gd name="T40" fmla="*/ 34 w 86"/>
                <a:gd name="T41" fmla="*/ 14 h 27"/>
                <a:gd name="T42" fmla="*/ 43 w 86"/>
                <a:gd name="T43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6" h="27">
                  <a:moveTo>
                    <a:pt x="2" y="16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23"/>
                    <a:pt x="37" y="27"/>
                    <a:pt x="43" y="27"/>
                  </a:cubicBezTo>
                  <a:cubicBezTo>
                    <a:pt x="49" y="27"/>
                    <a:pt x="54" y="23"/>
                    <a:pt x="56" y="17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5" y="16"/>
                    <a:pt x="86" y="15"/>
                    <a:pt x="86" y="14"/>
                  </a:cubicBezTo>
                  <a:cubicBezTo>
                    <a:pt x="86" y="12"/>
                    <a:pt x="85" y="11"/>
                    <a:pt x="84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4" y="4"/>
                    <a:pt x="49" y="0"/>
                    <a:pt x="43" y="0"/>
                  </a:cubicBezTo>
                  <a:cubicBezTo>
                    <a:pt x="37" y="0"/>
                    <a:pt x="32" y="4"/>
                    <a:pt x="30" y="10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lose/>
                  <a:moveTo>
                    <a:pt x="43" y="5"/>
                  </a:moveTo>
                  <a:cubicBezTo>
                    <a:pt x="48" y="5"/>
                    <a:pt x="52" y="9"/>
                    <a:pt x="52" y="14"/>
                  </a:cubicBezTo>
                  <a:cubicBezTo>
                    <a:pt x="52" y="18"/>
                    <a:pt x="48" y="22"/>
                    <a:pt x="43" y="22"/>
                  </a:cubicBezTo>
                  <a:cubicBezTo>
                    <a:pt x="38" y="22"/>
                    <a:pt x="34" y="18"/>
                    <a:pt x="34" y="14"/>
                  </a:cubicBezTo>
                  <a:cubicBezTo>
                    <a:pt x="34" y="9"/>
                    <a:pt x="38" y="5"/>
                    <a:pt x="43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>
              <a:spLocks noEditPoints="1"/>
            </p:cNvSpPr>
            <p:nvPr/>
          </p:nvSpPr>
          <p:spPr bwMode="auto">
            <a:xfrm>
              <a:off x="1074" y="3297"/>
              <a:ext cx="81" cy="229"/>
            </a:xfrm>
            <a:custGeom>
              <a:avLst/>
              <a:gdLst>
                <a:gd name="T0" fmla="*/ 24 w 34"/>
                <a:gd name="T1" fmla="*/ 0 h 97"/>
                <a:gd name="T2" fmla="*/ 10 w 34"/>
                <a:gd name="T3" fmla="*/ 0 h 97"/>
                <a:gd name="T4" fmla="*/ 0 w 34"/>
                <a:gd name="T5" fmla="*/ 10 h 97"/>
                <a:gd name="T6" fmla="*/ 10 w 34"/>
                <a:gd name="T7" fmla="*/ 20 h 97"/>
                <a:gd name="T8" fmla="*/ 15 w 34"/>
                <a:gd name="T9" fmla="*/ 20 h 97"/>
                <a:gd name="T10" fmla="*/ 15 w 34"/>
                <a:gd name="T11" fmla="*/ 94 h 97"/>
                <a:gd name="T12" fmla="*/ 17 w 34"/>
                <a:gd name="T13" fmla="*/ 97 h 97"/>
                <a:gd name="T14" fmla="*/ 19 w 34"/>
                <a:gd name="T15" fmla="*/ 94 h 97"/>
                <a:gd name="T16" fmla="*/ 19 w 34"/>
                <a:gd name="T17" fmla="*/ 20 h 97"/>
                <a:gd name="T18" fmla="*/ 24 w 34"/>
                <a:gd name="T19" fmla="*/ 20 h 97"/>
                <a:gd name="T20" fmla="*/ 34 w 34"/>
                <a:gd name="T21" fmla="*/ 10 h 97"/>
                <a:gd name="T22" fmla="*/ 24 w 34"/>
                <a:gd name="T23" fmla="*/ 0 h 97"/>
                <a:gd name="T24" fmla="*/ 24 w 34"/>
                <a:gd name="T25" fmla="*/ 15 h 97"/>
                <a:gd name="T26" fmla="*/ 10 w 34"/>
                <a:gd name="T27" fmla="*/ 15 h 97"/>
                <a:gd name="T28" fmla="*/ 4 w 34"/>
                <a:gd name="T29" fmla="*/ 10 h 97"/>
                <a:gd name="T30" fmla="*/ 10 w 34"/>
                <a:gd name="T31" fmla="*/ 5 h 97"/>
                <a:gd name="T32" fmla="*/ 24 w 34"/>
                <a:gd name="T33" fmla="*/ 5 h 97"/>
                <a:gd name="T34" fmla="*/ 30 w 34"/>
                <a:gd name="T35" fmla="*/ 10 h 97"/>
                <a:gd name="T36" fmla="*/ 24 w 34"/>
                <a:gd name="T37" fmla="*/ 1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97">
                  <a:moveTo>
                    <a:pt x="2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94"/>
                    <a:pt x="15" y="94"/>
                    <a:pt x="15" y="94"/>
                  </a:cubicBezTo>
                  <a:cubicBezTo>
                    <a:pt x="15" y="96"/>
                    <a:pt x="16" y="97"/>
                    <a:pt x="17" y="97"/>
                  </a:cubicBezTo>
                  <a:cubicBezTo>
                    <a:pt x="18" y="97"/>
                    <a:pt x="19" y="96"/>
                    <a:pt x="19" y="94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30" y="20"/>
                    <a:pt x="34" y="15"/>
                    <a:pt x="34" y="10"/>
                  </a:cubicBezTo>
                  <a:cubicBezTo>
                    <a:pt x="34" y="5"/>
                    <a:pt x="30" y="0"/>
                    <a:pt x="24" y="0"/>
                  </a:cubicBezTo>
                  <a:close/>
                  <a:moveTo>
                    <a:pt x="24" y="15"/>
                  </a:move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4" y="13"/>
                    <a:pt x="4" y="10"/>
                  </a:cubicBezTo>
                  <a:cubicBezTo>
                    <a:pt x="4" y="7"/>
                    <a:pt x="7" y="5"/>
                    <a:pt x="10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7" y="5"/>
                    <a:pt x="30" y="7"/>
                    <a:pt x="30" y="10"/>
                  </a:cubicBezTo>
                  <a:cubicBezTo>
                    <a:pt x="30" y="13"/>
                    <a:pt x="27" y="15"/>
                    <a:pt x="24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1110" y="3224"/>
              <a:ext cx="9" cy="49"/>
            </a:xfrm>
            <a:custGeom>
              <a:avLst/>
              <a:gdLst>
                <a:gd name="T0" fmla="*/ 2 w 4"/>
                <a:gd name="T1" fmla="*/ 21 h 21"/>
                <a:gd name="T2" fmla="*/ 4 w 4"/>
                <a:gd name="T3" fmla="*/ 19 h 21"/>
                <a:gd name="T4" fmla="*/ 4 w 4"/>
                <a:gd name="T5" fmla="*/ 2 h 21"/>
                <a:gd name="T6" fmla="*/ 2 w 4"/>
                <a:gd name="T7" fmla="*/ 0 h 21"/>
                <a:gd name="T8" fmla="*/ 0 w 4"/>
                <a:gd name="T9" fmla="*/ 2 h 21"/>
                <a:gd name="T10" fmla="*/ 0 w 4"/>
                <a:gd name="T11" fmla="*/ 19 h 21"/>
                <a:gd name="T12" fmla="*/ 2 w 4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1">
                  <a:moveTo>
                    <a:pt x="2" y="21"/>
                  </a:moveTo>
                  <a:cubicBezTo>
                    <a:pt x="3" y="21"/>
                    <a:pt x="4" y="20"/>
                    <a:pt x="4" y="19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1"/>
                    <a:pt x="2" y="2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987" y="3401"/>
              <a:ext cx="80" cy="125"/>
            </a:xfrm>
            <a:custGeom>
              <a:avLst/>
              <a:gdLst>
                <a:gd name="T0" fmla="*/ 24 w 34"/>
                <a:gd name="T1" fmla="*/ 0 h 53"/>
                <a:gd name="T2" fmla="*/ 10 w 34"/>
                <a:gd name="T3" fmla="*/ 0 h 53"/>
                <a:gd name="T4" fmla="*/ 0 w 34"/>
                <a:gd name="T5" fmla="*/ 10 h 53"/>
                <a:gd name="T6" fmla="*/ 10 w 34"/>
                <a:gd name="T7" fmla="*/ 19 h 53"/>
                <a:gd name="T8" fmla="*/ 15 w 34"/>
                <a:gd name="T9" fmla="*/ 19 h 53"/>
                <a:gd name="T10" fmla="*/ 15 w 34"/>
                <a:gd name="T11" fmla="*/ 50 h 53"/>
                <a:gd name="T12" fmla="*/ 17 w 34"/>
                <a:gd name="T13" fmla="*/ 53 h 53"/>
                <a:gd name="T14" fmla="*/ 19 w 34"/>
                <a:gd name="T15" fmla="*/ 50 h 53"/>
                <a:gd name="T16" fmla="*/ 19 w 34"/>
                <a:gd name="T17" fmla="*/ 19 h 53"/>
                <a:gd name="T18" fmla="*/ 24 w 34"/>
                <a:gd name="T19" fmla="*/ 19 h 53"/>
                <a:gd name="T20" fmla="*/ 34 w 34"/>
                <a:gd name="T21" fmla="*/ 10 h 53"/>
                <a:gd name="T22" fmla="*/ 24 w 34"/>
                <a:gd name="T23" fmla="*/ 0 h 53"/>
                <a:gd name="T24" fmla="*/ 24 w 34"/>
                <a:gd name="T25" fmla="*/ 15 h 53"/>
                <a:gd name="T26" fmla="*/ 10 w 34"/>
                <a:gd name="T27" fmla="*/ 15 h 53"/>
                <a:gd name="T28" fmla="*/ 4 w 34"/>
                <a:gd name="T29" fmla="*/ 10 h 53"/>
                <a:gd name="T30" fmla="*/ 10 w 34"/>
                <a:gd name="T31" fmla="*/ 4 h 53"/>
                <a:gd name="T32" fmla="*/ 24 w 34"/>
                <a:gd name="T33" fmla="*/ 4 h 53"/>
                <a:gd name="T34" fmla="*/ 29 w 34"/>
                <a:gd name="T35" fmla="*/ 10 h 53"/>
                <a:gd name="T36" fmla="*/ 24 w 34"/>
                <a:gd name="T37" fmla="*/ 1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53">
                  <a:moveTo>
                    <a:pt x="2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2"/>
                    <a:pt x="16" y="53"/>
                    <a:pt x="17" y="53"/>
                  </a:cubicBezTo>
                  <a:cubicBezTo>
                    <a:pt x="18" y="53"/>
                    <a:pt x="19" y="52"/>
                    <a:pt x="19" y="5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30" y="19"/>
                    <a:pt x="34" y="15"/>
                    <a:pt x="34" y="10"/>
                  </a:cubicBezTo>
                  <a:cubicBezTo>
                    <a:pt x="34" y="4"/>
                    <a:pt x="30" y="0"/>
                    <a:pt x="24" y="0"/>
                  </a:cubicBezTo>
                  <a:close/>
                  <a:moveTo>
                    <a:pt x="24" y="15"/>
                  </a:move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4" y="12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7" y="4"/>
                    <a:pt x="29" y="7"/>
                    <a:pt x="29" y="10"/>
                  </a:cubicBezTo>
                  <a:cubicBezTo>
                    <a:pt x="29" y="12"/>
                    <a:pt x="27" y="15"/>
                    <a:pt x="24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1022" y="3224"/>
              <a:ext cx="10" cy="153"/>
            </a:xfrm>
            <a:custGeom>
              <a:avLst/>
              <a:gdLst>
                <a:gd name="T0" fmla="*/ 2 w 4"/>
                <a:gd name="T1" fmla="*/ 65 h 65"/>
                <a:gd name="T2" fmla="*/ 4 w 4"/>
                <a:gd name="T3" fmla="*/ 63 h 65"/>
                <a:gd name="T4" fmla="*/ 4 w 4"/>
                <a:gd name="T5" fmla="*/ 2 h 65"/>
                <a:gd name="T6" fmla="*/ 2 w 4"/>
                <a:gd name="T7" fmla="*/ 0 h 65"/>
                <a:gd name="T8" fmla="*/ 0 w 4"/>
                <a:gd name="T9" fmla="*/ 2 h 65"/>
                <a:gd name="T10" fmla="*/ 0 w 4"/>
                <a:gd name="T11" fmla="*/ 63 h 65"/>
                <a:gd name="T12" fmla="*/ 2 w 4"/>
                <a:gd name="T13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5">
                  <a:moveTo>
                    <a:pt x="2" y="65"/>
                  </a:moveTo>
                  <a:cubicBezTo>
                    <a:pt x="3" y="65"/>
                    <a:pt x="4" y="64"/>
                    <a:pt x="4" y="6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4"/>
                    <a:pt x="1" y="65"/>
                    <a:pt x="2" y="6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1162" y="3401"/>
              <a:ext cx="80" cy="125"/>
            </a:xfrm>
            <a:custGeom>
              <a:avLst/>
              <a:gdLst>
                <a:gd name="T0" fmla="*/ 24 w 34"/>
                <a:gd name="T1" fmla="*/ 0 h 53"/>
                <a:gd name="T2" fmla="*/ 10 w 34"/>
                <a:gd name="T3" fmla="*/ 0 h 53"/>
                <a:gd name="T4" fmla="*/ 0 w 34"/>
                <a:gd name="T5" fmla="*/ 10 h 53"/>
                <a:gd name="T6" fmla="*/ 10 w 34"/>
                <a:gd name="T7" fmla="*/ 19 h 53"/>
                <a:gd name="T8" fmla="*/ 15 w 34"/>
                <a:gd name="T9" fmla="*/ 19 h 53"/>
                <a:gd name="T10" fmla="*/ 15 w 34"/>
                <a:gd name="T11" fmla="*/ 50 h 53"/>
                <a:gd name="T12" fmla="*/ 17 w 34"/>
                <a:gd name="T13" fmla="*/ 53 h 53"/>
                <a:gd name="T14" fmla="*/ 19 w 34"/>
                <a:gd name="T15" fmla="*/ 50 h 53"/>
                <a:gd name="T16" fmla="*/ 19 w 34"/>
                <a:gd name="T17" fmla="*/ 19 h 53"/>
                <a:gd name="T18" fmla="*/ 24 w 34"/>
                <a:gd name="T19" fmla="*/ 19 h 53"/>
                <a:gd name="T20" fmla="*/ 34 w 34"/>
                <a:gd name="T21" fmla="*/ 10 h 53"/>
                <a:gd name="T22" fmla="*/ 24 w 34"/>
                <a:gd name="T23" fmla="*/ 0 h 53"/>
                <a:gd name="T24" fmla="*/ 24 w 34"/>
                <a:gd name="T25" fmla="*/ 15 h 53"/>
                <a:gd name="T26" fmla="*/ 10 w 34"/>
                <a:gd name="T27" fmla="*/ 15 h 53"/>
                <a:gd name="T28" fmla="*/ 5 w 34"/>
                <a:gd name="T29" fmla="*/ 10 h 53"/>
                <a:gd name="T30" fmla="*/ 10 w 34"/>
                <a:gd name="T31" fmla="*/ 4 h 53"/>
                <a:gd name="T32" fmla="*/ 24 w 34"/>
                <a:gd name="T33" fmla="*/ 4 h 53"/>
                <a:gd name="T34" fmla="*/ 30 w 34"/>
                <a:gd name="T35" fmla="*/ 10 h 53"/>
                <a:gd name="T36" fmla="*/ 24 w 34"/>
                <a:gd name="T37" fmla="*/ 1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53">
                  <a:moveTo>
                    <a:pt x="2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2"/>
                    <a:pt x="16" y="53"/>
                    <a:pt x="17" y="53"/>
                  </a:cubicBezTo>
                  <a:cubicBezTo>
                    <a:pt x="18" y="53"/>
                    <a:pt x="19" y="52"/>
                    <a:pt x="19" y="5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30" y="19"/>
                    <a:pt x="34" y="15"/>
                    <a:pt x="34" y="10"/>
                  </a:cubicBezTo>
                  <a:cubicBezTo>
                    <a:pt x="34" y="4"/>
                    <a:pt x="30" y="0"/>
                    <a:pt x="24" y="0"/>
                  </a:cubicBezTo>
                  <a:close/>
                  <a:moveTo>
                    <a:pt x="24" y="15"/>
                  </a:move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5" y="12"/>
                    <a:pt x="5" y="10"/>
                  </a:cubicBezTo>
                  <a:cubicBezTo>
                    <a:pt x="5" y="7"/>
                    <a:pt x="7" y="4"/>
                    <a:pt x="10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7" y="4"/>
                    <a:pt x="30" y="7"/>
                    <a:pt x="30" y="10"/>
                  </a:cubicBezTo>
                  <a:cubicBezTo>
                    <a:pt x="30" y="12"/>
                    <a:pt x="27" y="15"/>
                    <a:pt x="24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/>
            <p:nvPr/>
          </p:nvSpPr>
          <p:spPr bwMode="auto">
            <a:xfrm>
              <a:off x="1197" y="3224"/>
              <a:ext cx="10" cy="153"/>
            </a:xfrm>
            <a:custGeom>
              <a:avLst/>
              <a:gdLst>
                <a:gd name="T0" fmla="*/ 2 w 4"/>
                <a:gd name="T1" fmla="*/ 65 h 65"/>
                <a:gd name="T2" fmla="*/ 4 w 4"/>
                <a:gd name="T3" fmla="*/ 63 h 65"/>
                <a:gd name="T4" fmla="*/ 4 w 4"/>
                <a:gd name="T5" fmla="*/ 2 h 65"/>
                <a:gd name="T6" fmla="*/ 2 w 4"/>
                <a:gd name="T7" fmla="*/ 0 h 65"/>
                <a:gd name="T8" fmla="*/ 0 w 4"/>
                <a:gd name="T9" fmla="*/ 2 h 65"/>
                <a:gd name="T10" fmla="*/ 0 w 4"/>
                <a:gd name="T11" fmla="*/ 63 h 65"/>
                <a:gd name="T12" fmla="*/ 2 w 4"/>
                <a:gd name="T13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5">
                  <a:moveTo>
                    <a:pt x="2" y="65"/>
                  </a:moveTo>
                  <a:cubicBezTo>
                    <a:pt x="3" y="65"/>
                    <a:pt x="4" y="64"/>
                    <a:pt x="4" y="6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4"/>
                    <a:pt x="1" y="65"/>
                    <a:pt x="2" y="6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358" y="3224"/>
              <a:ext cx="302" cy="302"/>
            </a:xfrm>
            <a:custGeom>
              <a:avLst/>
              <a:gdLst>
                <a:gd name="T0" fmla="*/ 116 w 128"/>
                <a:gd name="T1" fmla="*/ 77 h 128"/>
                <a:gd name="T2" fmla="*/ 128 w 128"/>
                <a:gd name="T3" fmla="*/ 50 h 128"/>
                <a:gd name="T4" fmla="*/ 116 w 128"/>
                <a:gd name="T5" fmla="*/ 49 h 128"/>
                <a:gd name="T6" fmla="*/ 111 w 128"/>
                <a:gd name="T7" fmla="*/ 36 h 128"/>
                <a:gd name="T8" fmla="*/ 100 w 128"/>
                <a:gd name="T9" fmla="*/ 9 h 128"/>
                <a:gd name="T10" fmla="*/ 91 w 128"/>
                <a:gd name="T11" fmla="*/ 16 h 128"/>
                <a:gd name="T12" fmla="*/ 77 w 128"/>
                <a:gd name="T13" fmla="*/ 11 h 128"/>
                <a:gd name="T14" fmla="*/ 51 w 128"/>
                <a:gd name="T15" fmla="*/ 0 h 128"/>
                <a:gd name="T16" fmla="*/ 50 w 128"/>
                <a:gd name="T17" fmla="*/ 11 h 128"/>
                <a:gd name="T18" fmla="*/ 36 w 128"/>
                <a:gd name="T19" fmla="*/ 17 h 128"/>
                <a:gd name="T20" fmla="*/ 9 w 128"/>
                <a:gd name="T21" fmla="*/ 28 h 128"/>
                <a:gd name="T22" fmla="*/ 17 w 128"/>
                <a:gd name="T23" fmla="*/ 37 h 128"/>
                <a:gd name="T24" fmla="*/ 11 w 128"/>
                <a:gd name="T25" fmla="*/ 50 h 128"/>
                <a:gd name="T26" fmla="*/ 0 w 128"/>
                <a:gd name="T27" fmla="*/ 77 h 128"/>
                <a:gd name="T28" fmla="*/ 12 w 128"/>
                <a:gd name="T29" fmla="*/ 78 h 128"/>
                <a:gd name="T30" fmla="*/ 17 w 128"/>
                <a:gd name="T31" fmla="*/ 91 h 128"/>
                <a:gd name="T32" fmla="*/ 28 w 128"/>
                <a:gd name="T33" fmla="*/ 118 h 128"/>
                <a:gd name="T34" fmla="*/ 37 w 128"/>
                <a:gd name="T35" fmla="*/ 111 h 128"/>
                <a:gd name="T36" fmla="*/ 51 w 128"/>
                <a:gd name="T37" fmla="*/ 116 h 128"/>
                <a:gd name="T38" fmla="*/ 77 w 128"/>
                <a:gd name="T39" fmla="*/ 128 h 128"/>
                <a:gd name="T40" fmla="*/ 78 w 128"/>
                <a:gd name="T41" fmla="*/ 116 h 128"/>
                <a:gd name="T42" fmla="*/ 92 w 128"/>
                <a:gd name="T43" fmla="*/ 110 h 128"/>
                <a:gd name="T44" fmla="*/ 119 w 128"/>
                <a:gd name="T45" fmla="*/ 99 h 128"/>
                <a:gd name="T46" fmla="*/ 111 w 128"/>
                <a:gd name="T47" fmla="*/ 90 h 128"/>
                <a:gd name="T48" fmla="*/ 112 w 128"/>
                <a:gd name="T49" fmla="*/ 99 h 128"/>
                <a:gd name="T50" fmla="*/ 92 w 128"/>
                <a:gd name="T51" fmla="*/ 105 h 128"/>
                <a:gd name="T52" fmla="*/ 77 w 128"/>
                <a:gd name="T53" fmla="*/ 111 h 128"/>
                <a:gd name="T54" fmla="*/ 73 w 128"/>
                <a:gd name="T55" fmla="*/ 123 h 128"/>
                <a:gd name="T56" fmla="*/ 55 w 128"/>
                <a:gd name="T57" fmla="*/ 113 h 128"/>
                <a:gd name="T58" fmla="*/ 40 w 128"/>
                <a:gd name="T59" fmla="*/ 107 h 128"/>
                <a:gd name="T60" fmla="*/ 28 w 128"/>
                <a:gd name="T61" fmla="*/ 112 h 128"/>
                <a:gd name="T62" fmla="*/ 23 w 128"/>
                <a:gd name="T63" fmla="*/ 92 h 128"/>
                <a:gd name="T64" fmla="*/ 16 w 128"/>
                <a:gd name="T65" fmla="*/ 77 h 128"/>
                <a:gd name="T66" fmla="*/ 5 w 128"/>
                <a:gd name="T67" fmla="*/ 72 h 128"/>
                <a:gd name="T68" fmla="*/ 15 w 128"/>
                <a:gd name="T69" fmla="*/ 55 h 128"/>
                <a:gd name="T70" fmla="*/ 21 w 128"/>
                <a:gd name="T71" fmla="*/ 39 h 128"/>
                <a:gd name="T72" fmla="*/ 16 w 128"/>
                <a:gd name="T73" fmla="*/ 28 h 128"/>
                <a:gd name="T74" fmla="*/ 36 w 128"/>
                <a:gd name="T75" fmla="*/ 23 h 128"/>
                <a:gd name="T76" fmla="*/ 51 w 128"/>
                <a:gd name="T77" fmla="*/ 16 h 128"/>
                <a:gd name="T78" fmla="*/ 55 w 128"/>
                <a:gd name="T79" fmla="*/ 4 h 128"/>
                <a:gd name="T80" fmla="*/ 73 w 128"/>
                <a:gd name="T81" fmla="*/ 15 h 128"/>
                <a:gd name="T82" fmla="*/ 88 w 128"/>
                <a:gd name="T83" fmla="*/ 20 h 128"/>
                <a:gd name="T84" fmla="*/ 100 w 128"/>
                <a:gd name="T85" fmla="*/ 15 h 128"/>
                <a:gd name="T86" fmla="*/ 105 w 128"/>
                <a:gd name="T87" fmla="*/ 35 h 128"/>
                <a:gd name="T88" fmla="*/ 112 w 128"/>
                <a:gd name="T89" fmla="*/ 50 h 128"/>
                <a:gd name="T90" fmla="*/ 123 w 128"/>
                <a:gd name="T91" fmla="*/ 55 h 128"/>
                <a:gd name="T92" fmla="*/ 113 w 128"/>
                <a:gd name="T93" fmla="*/ 72 h 128"/>
                <a:gd name="T94" fmla="*/ 107 w 128"/>
                <a:gd name="T95" fmla="*/ 88 h 128"/>
                <a:gd name="T96" fmla="*/ 112 w 128"/>
                <a:gd name="T97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128">
                  <a:moveTo>
                    <a:pt x="116" y="78"/>
                  </a:moveTo>
                  <a:cubicBezTo>
                    <a:pt x="116" y="77"/>
                    <a:pt x="116" y="77"/>
                    <a:pt x="116" y="77"/>
                  </a:cubicBezTo>
                  <a:cubicBezTo>
                    <a:pt x="128" y="77"/>
                    <a:pt x="128" y="77"/>
                    <a:pt x="128" y="77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5" y="45"/>
                    <a:pt x="113" y="41"/>
                    <a:pt x="111" y="37"/>
                  </a:cubicBezTo>
                  <a:cubicBezTo>
                    <a:pt x="111" y="36"/>
                    <a:pt x="111" y="36"/>
                    <a:pt x="111" y="36"/>
                  </a:cubicBezTo>
                  <a:cubicBezTo>
                    <a:pt x="119" y="28"/>
                    <a:pt x="119" y="28"/>
                    <a:pt x="119" y="28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87" y="14"/>
                    <a:pt x="83" y="13"/>
                    <a:pt x="78" y="11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5" y="13"/>
                    <a:pt x="41" y="14"/>
                    <a:pt x="37" y="16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5" y="41"/>
                    <a:pt x="13" y="45"/>
                    <a:pt x="12" y="49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82"/>
                    <a:pt x="15" y="86"/>
                    <a:pt x="17" y="90"/>
                  </a:cubicBezTo>
                  <a:cubicBezTo>
                    <a:pt x="17" y="91"/>
                    <a:pt x="17" y="91"/>
                    <a:pt x="17" y="9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41" y="113"/>
                    <a:pt x="45" y="115"/>
                    <a:pt x="50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8" y="116"/>
                    <a:pt x="78" y="116"/>
                    <a:pt x="78" y="116"/>
                  </a:cubicBezTo>
                  <a:cubicBezTo>
                    <a:pt x="83" y="115"/>
                    <a:pt x="87" y="113"/>
                    <a:pt x="91" y="111"/>
                  </a:cubicBezTo>
                  <a:cubicBezTo>
                    <a:pt x="92" y="110"/>
                    <a:pt x="92" y="110"/>
                    <a:pt x="92" y="110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19" y="99"/>
                    <a:pt x="119" y="99"/>
                    <a:pt x="119" y="99"/>
                  </a:cubicBezTo>
                  <a:cubicBezTo>
                    <a:pt x="111" y="91"/>
                    <a:pt x="111" y="91"/>
                    <a:pt x="111" y="91"/>
                  </a:cubicBezTo>
                  <a:cubicBezTo>
                    <a:pt x="111" y="90"/>
                    <a:pt x="111" y="90"/>
                    <a:pt x="111" y="90"/>
                  </a:cubicBezTo>
                  <a:cubicBezTo>
                    <a:pt x="113" y="86"/>
                    <a:pt x="115" y="82"/>
                    <a:pt x="116" y="78"/>
                  </a:cubicBezTo>
                  <a:close/>
                  <a:moveTo>
                    <a:pt x="112" y="99"/>
                  </a:moveTo>
                  <a:cubicBezTo>
                    <a:pt x="100" y="112"/>
                    <a:pt x="100" y="112"/>
                    <a:pt x="100" y="112"/>
                  </a:cubicBezTo>
                  <a:cubicBezTo>
                    <a:pt x="92" y="105"/>
                    <a:pt x="92" y="105"/>
                    <a:pt x="92" y="105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5" y="109"/>
                    <a:pt x="81" y="110"/>
                    <a:pt x="77" y="111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5" y="113"/>
                    <a:pt x="55" y="113"/>
                    <a:pt x="55" y="113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47" y="110"/>
                    <a:pt x="43" y="109"/>
                    <a:pt x="40" y="107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16" y="99"/>
                    <a:pt x="16" y="99"/>
                    <a:pt x="16" y="99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19" y="85"/>
                    <a:pt x="17" y="81"/>
                    <a:pt x="16" y="7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7" y="46"/>
                    <a:pt x="19" y="43"/>
                    <a:pt x="21" y="39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3" y="18"/>
                    <a:pt x="47" y="17"/>
                    <a:pt x="51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81" y="17"/>
                    <a:pt x="85" y="18"/>
                    <a:pt x="88" y="20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12" y="28"/>
                    <a:pt x="112" y="28"/>
                    <a:pt x="112" y="28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9" y="43"/>
                    <a:pt x="111" y="46"/>
                    <a:pt x="112" y="50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1" y="81"/>
                    <a:pt x="109" y="85"/>
                    <a:pt x="107" y="88"/>
                  </a:cubicBezTo>
                  <a:cubicBezTo>
                    <a:pt x="105" y="92"/>
                    <a:pt x="105" y="92"/>
                    <a:pt x="105" y="92"/>
                  </a:cubicBezTo>
                  <a:lnTo>
                    <a:pt x="112" y="9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450" y="3316"/>
              <a:ext cx="116" cy="116"/>
            </a:xfrm>
            <a:custGeom>
              <a:avLst/>
              <a:gdLst>
                <a:gd name="T0" fmla="*/ 25 w 49"/>
                <a:gd name="T1" fmla="*/ 0 h 49"/>
                <a:gd name="T2" fmla="*/ 0 w 49"/>
                <a:gd name="T3" fmla="*/ 25 h 49"/>
                <a:gd name="T4" fmla="*/ 25 w 49"/>
                <a:gd name="T5" fmla="*/ 49 h 49"/>
                <a:gd name="T6" fmla="*/ 49 w 49"/>
                <a:gd name="T7" fmla="*/ 25 h 49"/>
                <a:gd name="T8" fmla="*/ 25 w 49"/>
                <a:gd name="T9" fmla="*/ 0 h 49"/>
                <a:gd name="T10" fmla="*/ 39 w 49"/>
                <a:gd name="T11" fmla="*/ 39 h 49"/>
                <a:gd name="T12" fmla="*/ 25 w 49"/>
                <a:gd name="T13" fmla="*/ 45 h 49"/>
                <a:gd name="T14" fmla="*/ 11 w 49"/>
                <a:gd name="T15" fmla="*/ 39 h 49"/>
                <a:gd name="T16" fmla="*/ 5 w 49"/>
                <a:gd name="T17" fmla="*/ 25 h 49"/>
                <a:gd name="T18" fmla="*/ 11 w 49"/>
                <a:gd name="T19" fmla="*/ 10 h 49"/>
                <a:gd name="T20" fmla="*/ 25 w 49"/>
                <a:gd name="T21" fmla="*/ 5 h 49"/>
                <a:gd name="T22" fmla="*/ 39 w 49"/>
                <a:gd name="T23" fmla="*/ 10 h 49"/>
                <a:gd name="T24" fmla="*/ 45 w 49"/>
                <a:gd name="T25" fmla="*/ 25 h 49"/>
                <a:gd name="T26" fmla="*/ 39 w 49"/>
                <a:gd name="T27" fmla="*/ 3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49">
                  <a:moveTo>
                    <a:pt x="25" y="0"/>
                  </a:moveTo>
                  <a:cubicBezTo>
                    <a:pt x="11" y="0"/>
                    <a:pt x="0" y="11"/>
                    <a:pt x="0" y="25"/>
                  </a:cubicBezTo>
                  <a:cubicBezTo>
                    <a:pt x="0" y="38"/>
                    <a:pt x="11" y="49"/>
                    <a:pt x="25" y="49"/>
                  </a:cubicBezTo>
                  <a:cubicBezTo>
                    <a:pt x="38" y="49"/>
                    <a:pt x="49" y="38"/>
                    <a:pt x="49" y="25"/>
                  </a:cubicBezTo>
                  <a:cubicBezTo>
                    <a:pt x="49" y="11"/>
                    <a:pt x="38" y="0"/>
                    <a:pt x="25" y="0"/>
                  </a:cubicBezTo>
                  <a:close/>
                  <a:moveTo>
                    <a:pt x="39" y="39"/>
                  </a:moveTo>
                  <a:cubicBezTo>
                    <a:pt x="35" y="43"/>
                    <a:pt x="30" y="45"/>
                    <a:pt x="25" y="45"/>
                  </a:cubicBezTo>
                  <a:cubicBezTo>
                    <a:pt x="20" y="45"/>
                    <a:pt x="15" y="43"/>
                    <a:pt x="11" y="39"/>
                  </a:cubicBezTo>
                  <a:cubicBezTo>
                    <a:pt x="7" y="35"/>
                    <a:pt x="5" y="30"/>
                    <a:pt x="5" y="25"/>
                  </a:cubicBezTo>
                  <a:cubicBezTo>
                    <a:pt x="5" y="19"/>
                    <a:pt x="7" y="14"/>
                    <a:pt x="11" y="10"/>
                  </a:cubicBezTo>
                  <a:cubicBezTo>
                    <a:pt x="15" y="7"/>
                    <a:pt x="20" y="5"/>
                    <a:pt x="25" y="5"/>
                  </a:cubicBezTo>
                  <a:cubicBezTo>
                    <a:pt x="30" y="5"/>
                    <a:pt x="35" y="7"/>
                    <a:pt x="39" y="10"/>
                  </a:cubicBezTo>
                  <a:cubicBezTo>
                    <a:pt x="43" y="14"/>
                    <a:pt x="45" y="19"/>
                    <a:pt x="45" y="25"/>
                  </a:cubicBezTo>
                  <a:cubicBezTo>
                    <a:pt x="45" y="30"/>
                    <a:pt x="43" y="35"/>
                    <a:pt x="39" y="3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>
              <a:spLocks noEditPoints="1"/>
            </p:cNvSpPr>
            <p:nvPr/>
          </p:nvSpPr>
          <p:spPr bwMode="auto">
            <a:xfrm>
              <a:off x="7164" y="2694"/>
              <a:ext cx="121" cy="151"/>
            </a:xfrm>
            <a:custGeom>
              <a:avLst/>
              <a:gdLst>
                <a:gd name="T0" fmla="*/ 3 w 51"/>
                <a:gd name="T1" fmla="*/ 0 h 64"/>
                <a:gd name="T2" fmla="*/ 2 w 51"/>
                <a:gd name="T3" fmla="*/ 0 h 64"/>
                <a:gd name="T4" fmla="*/ 0 w 51"/>
                <a:gd name="T5" fmla="*/ 2 h 64"/>
                <a:gd name="T6" fmla="*/ 0 w 51"/>
                <a:gd name="T7" fmla="*/ 61 h 64"/>
                <a:gd name="T8" fmla="*/ 3 w 51"/>
                <a:gd name="T9" fmla="*/ 63 h 64"/>
                <a:gd name="T10" fmla="*/ 50 w 51"/>
                <a:gd name="T11" fmla="*/ 33 h 64"/>
                <a:gd name="T12" fmla="*/ 51 w 51"/>
                <a:gd name="T13" fmla="*/ 31 h 64"/>
                <a:gd name="T14" fmla="*/ 50 w 51"/>
                <a:gd name="T15" fmla="*/ 30 h 64"/>
                <a:gd name="T16" fmla="*/ 3 w 51"/>
                <a:gd name="T17" fmla="*/ 0 h 64"/>
                <a:gd name="T18" fmla="*/ 4 w 51"/>
                <a:gd name="T19" fmla="*/ 56 h 64"/>
                <a:gd name="T20" fmla="*/ 4 w 51"/>
                <a:gd name="T21" fmla="*/ 6 h 64"/>
                <a:gd name="T22" fmla="*/ 44 w 51"/>
                <a:gd name="T23" fmla="*/ 31 h 64"/>
                <a:gd name="T24" fmla="*/ 4 w 51"/>
                <a:gd name="T25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6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3"/>
                    <a:pt x="2" y="64"/>
                    <a:pt x="3" y="63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1" y="33"/>
                    <a:pt x="51" y="32"/>
                    <a:pt x="51" y="31"/>
                  </a:cubicBezTo>
                  <a:cubicBezTo>
                    <a:pt x="51" y="31"/>
                    <a:pt x="51" y="30"/>
                    <a:pt x="50" y="30"/>
                  </a:cubicBezTo>
                  <a:lnTo>
                    <a:pt x="3" y="0"/>
                  </a:lnTo>
                  <a:close/>
                  <a:moveTo>
                    <a:pt x="4" y="5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4" y="31"/>
                    <a:pt x="44" y="31"/>
                    <a:pt x="44" y="31"/>
                  </a:cubicBezTo>
                  <a:lnTo>
                    <a:pt x="4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>
              <a:spLocks noEditPoints="1"/>
            </p:cNvSpPr>
            <p:nvPr/>
          </p:nvSpPr>
          <p:spPr bwMode="auto">
            <a:xfrm>
              <a:off x="7017" y="2694"/>
              <a:ext cx="121" cy="151"/>
            </a:xfrm>
            <a:custGeom>
              <a:avLst/>
              <a:gdLst>
                <a:gd name="T0" fmla="*/ 3 w 51"/>
                <a:gd name="T1" fmla="*/ 0 h 64"/>
                <a:gd name="T2" fmla="*/ 2 w 51"/>
                <a:gd name="T3" fmla="*/ 0 h 64"/>
                <a:gd name="T4" fmla="*/ 0 w 51"/>
                <a:gd name="T5" fmla="*/ 2 h 64"/>
                <a:gd name="T6" fmla="*/ 0 w 51"/>
                <a:gd name="T7" fmla="*/ 61 h 64"/>
                <a:gd name="T8" fmla="*/ 3 w 51"/>
                <a:gd name="T9" fmla="*/ 63 h 64"/>
                <a:gd name="T10" fmla="*/ 51 w 51"/>
                <a:gd name="T11" fmla="*/ 33 h 64"/>
                <a:gd name="T12" fmla="*/ 51 w 51"/>
                <a:gd name="T13" fmla="*/ 31 h 64"/>
                <a:gd name="T14" fmla="*/ 51 w 51"/>
                <a:gd name="T15" fmla="*/ 30 h 64"/>
                <a:gd name="T16" fmla="*/ 3 w 51"/>
                <a:gd name="T17" fmla="*/ 0 h 64"/>
                <a:gd name="T18" fmla="*/ 5 w 51"/>
                <a:gd name="T19" fmla="*/ 56 h 64"/>
                <a:gd name="T20" fmla="*/ 5 w 51"/>
                <a:gd name="T21" fmla="*/ 6 h 64"/>
                <a:gd name="T22" fmla="*/ 45 w 51"/>
                <a:gd name="T23" fmla="*/ 31 h 64"/>
                <a:gd name="T24" fmla="*/ 5 w 51"/>
                <a:gd name="T25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6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3"/>
                    <a:pt x="2" y="64"/>
                    <a:pt x="3" y="6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33"/>
                    <a:pt x="51" y="32"/>
                    <a:pt x="51" y="31"/>
                  </a:cubicBezTo>
                  <a:cubicBezTo>
                    <a:pt x="51" y="31"/>
                    <a:pt x="51" y="30"/>
                    <a:pt x="51" y="30"/>
                  </a:cubicBezTo>
                  <a:lnTo>
                    <a:pt x="3" y="0"/>
                  </a:lnTo>
                  <a:close/>
                  <a:moveTo>
                    <a:pt x="5" y="5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45" y="31"/>
                    <a:pt x="45" y="31"/>
                    <a:pt x="45" y="31"/>
                  </a:cubicBezTo>
                  <a:lnTo>
                    <a:pt x="5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7308" y="2694"/>
              <a:ext cx="12" cy="149"/>
            </a:xfrm>
            <a:custGeom>
              <a:avLst/>
              <a:gdLst>
                <a:gd name="T0" fmla="*/ 3 w 5"/>
                <a:gd name="T1" fmla="*/ 0 h 63"/>
                <a:gd name="T2" fmla="*/ 0 w 5"/>
                <a:gd name="T3" fmla="*/ 2 h 63"/>
                <a:gd name="T4" fmla="*/ 0 w 5"/>
                <a:gd name="T5" fmla="*/ 61 h 63"/>
                <a:gd name="T6" fmla="*/ 3 w 5"/>
                <a:gd name="T7" fmla="*/ 63 h 63"/>
                <a:gd name="T8" fmla="*/ 5 w 5"/>
                <a:gd name="T9" fmla="*/ 61 h 63"/>
                <a:gd name="T10" fmla="*/ 5 w 5"/>
                <a:gd name="T11" fmla="*/ 2 h 63"/>
                <a:gd name="T12" fmla="*/ 3 w 5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3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1" y="63"/>
                    <a:pt x="3" y="63"/>
                  </a:cubicBezTo>
                  <a:cubicBezTo>
                    <a:pt x="4" y="63"/>
                    <a:pt x="5" y="62"/>
                    <a:pt x="5" y="6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>
              <a:spLocks noEditPoints="1"/>
            </p:cNvSpPr>
            <p:nvPr/>
          </p:nvSpPr>
          <p:spPr bwMode="auto">
            <a:xfrm>
              <a:off x="6447" y="2694"/>
              <a:ext cx="121" cy="151"/>
            </a:xfrm>
            <a:custGeom>
              <a:avLst/>
              <a:gdLst>
                <a:gd name="T0" fmla="*/ 49 w 51"/>
                <a:gd name="T1" fmla="*/ 0 h 64"/>
                <a:gd name="T2" fmla="*/ 48 w 51"/>
                <a:gd name="T3" fmla="*/ 0 h 64"/>
                <a:gd name="T4" fmla="*/ 1 w 51"/>
                <a:gd name="T5" fmla="*/ 30 h 64"/>
                <a:gd name="T6" fmla="*/ 0 w 51"/>
                <a:gd name="T7" fmla="*/ 31 h 64"/>
                <a:gd name="T8" fmla="*/ 1 w 51"/>
                <a:gd name="T9" fmla="*/ 33 h 64"/>
                <a:gd name="T10" fmla="*/ 48 w 51"/>
                <a:gd name="T11" fmla="*/ 63 h 64"/>
                <a:gd name="T12" fmla="*/ 51 w 51"/>
                <a:gd name="T13" fmla="*/ 61 h 64"/>
                <a:gd name="T14" fmla="*/ 51 w 51"/>
                <a:gd name="T15" fmla="*/ 2 h 64"/>
                <a:gd name="T16" fmla="*/ 49 w 51"/>
                <a:gd name="T17" fmla="*/ 0 h 64"/>
                <a:gd name="T18" fmla="*/ 47 w 51"/>
                <a:gd name="T19" fmla="*/ 56 h 64"/>
                <a:gd name="T20" fmla="*/ 7 w 51"/>
                <a:gd name="T21" fmla="*/ 31 h 64"/>
                <a:gd name="T22" fmla="*/ 47 w 51"/>
                <a:gd name="T23" fmla="*/ 6 h 64"/>
                <a:gd name="T24" fmla="*/ 47 w 51"/>
                <a:gd name="T25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64">
                  <a:moveTo>
                    <a:pt x="49" y="0"/>
                  </a:moveTo>
                  <a:cubicBezTo>
                    <a:pt x="49" y="0"/>
                    <a:pt x="48" y="0"/>
                    <a:pt x="48" y="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50" y="64"/>
                    <a:pt x="51" y="63"/>
                    <a:pt x="51" y="6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lose/>
                  <a:moveTo>
                    <a:pt x="47" y="56"/>
                  </a:moveTo>
                  <a:cubicBezTo>
                    <a:pt x="7" y="31"/>
                    <a:pt x="7" y="31"/>
                    <a:pt x="7" y="31"/>
                  </a:cubicBezTo>
                  <a:cubicBezTo>
                    <a:pt x="47" y="6"/>
                    <a:pt x="47" y="6"/>
                    <a:pt x="47" y="6"/>
                  </a:cubicBezTo>
                  <a:lnTo>
                    <a:pt x="47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6594" y="2694"/>
              <a:ext cx="121" cy="151"/>
            </a:xfrm>
            <a:custGeom>
              <a:avLst/>
              <a:gdLst>
                <a:gd name="T0" fmla="*/ 49 w 51"/>
                <a:gd name="T1" fmla="*/ 0 h 64"/>
                <a:gd name="T2" fmla="*/ 48 w 51"/>
                <a:gd name="T3" fmla="*/ 0 h 64"/>
                <a:gd name="T4" fmla="*/ 0 w 51"/>
                <a:gd name="T5" fmla="*/ 30 h 64"/>
                <a:gd name="T6" fmla="*/ 0 w 51"/>
                <a:gd name="T7" fmla="*/ 31 h 64"/>
                <a:gd name="T8" fmla="*/ 0 w 51"/>
                <a:gd name="T9" fmla="*/ 33 h 64"/>
                <a:gd name="T10" fmla="*/ 48 w 51"/>
                <a:gd name="T11" fmla="*/ 63 h 64"/>
                <a:gd name="T12" fmla="*/ 51 w 51"/>
                <a:gd name="T13" fmla="*/ 61 h 64"/>
                <a:gd name="T14" fmla="*/ 51 w 51"/>
                <a:gd name="T15" fmla="*/ 2 h 64"/>
                <a:gd name="T16" fmla="*/ 49 w 51"/>
                <a:gd name="T17" fmla="*/ 0 h 64"/>
                <a:gd name="T18" fmla="*/ 46 w 51"/>
                <a:gd name="T19" fmla="*/ 56 h 64"/>
                <a:gd name="T20" fmla="*/ 6 w 51"/>
                <a:gd name="T21" fmla="*/ 31 h 64"/>
                <a:gd name="T22" fmla="*/ 46 w 51"/>
                <a:gd name="T23" fmla="*/ 6 h 64"/>
                <a:gd name="T24" fmla="*/ 46 w 51"/>
                <a:gd name="T25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64">
                  <a:moveTo>
                    <a:pt x="49" y="0"/>
                  </a:moveTo>
                  <a:cubicBezTo>
                    <a:pt x="49" y="0"/>
                    <a:pt x="48" y="0"/>
                    <a:pt x="48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4"/>
                    <a:pt x="51" y="63"/>
                    <a:pt x="51" y="6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lose/>
                  <a:moveTo>
                    <a:pt x="46" y="56"/>
                  </a:moveTo>
                  <a:cubicBezTo>
                    <a:pt x="6" y="31"/>
                    <a:pt x="6" y="31"/>
                    <a:pt x="6" y="31"/>
                  </a:cubicBezTo>
                  <a:cubicBezTo>
                    <a:pt x="46" y="6"/>
                    <a:pt x="46" y="6"/>
                    <a:pt x="46" y="6"/>
                  </a:cubicBezTo>
                  <a:lnTo>
                    <a:pt x="46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6412" y="2694"/>
              <a:ext cx="12" cy="149"/>
            </a:xfrm>
            <a:custGeom>
              <a:avLst/>
              <a:gdLst>
                <a:gd name="T0" fmla="*/ 2 w 5"/>
                <a:gd name="T1" fmla="*/ 0 h 63"/>
                <a:gd name="T2" fmla="*/ 0 w 5"/>
                <a:gd name="T3" fmla="*/ 2 h 63"/>
                <a:gd name="T4" fmla="*/ 0 w 5"/>
                <a:gd name="T5" fmla="*/ 61 h 63"/>
                <a:gd name="T6" fmla="*/ 2 w 5"/>
                <a:gd name="T7" fmla="*/ 63 h 63"/>
                <a:gd name="T8" fmla="*/ 5 w 5"/>
                <a:gd name="T9" fmla="*/ 61 h 63"/>
                <a:gd name="T10" fmla="*/ 5 w 5"/>
                <a:gd name="T11" fmla="*/ 2 h 63"/>
                <a:gd name="T12" fmla="*/ 2 w 5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1" y="63"/>
                    <a:pt x="2" y="63"/>
                  </a:cubicBezTo>
                  <a:cubicBezTo>
                    <a:pt x="4" y="63"/>
                    <a:pt x="5" y="62"/>
                    <a:pt x="5" y="6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 noEditPoints="1"/>
            </p:cNvSpPr>
            <p:nvPr/>
          </p:nvSpPr>
          <p:spPr bwMode="auto">
            <a:xfrm>
              <a:off x="5806" y="2682"/>
              <a:ext cx="140" cy="172"/>
            </a:xfrm>
            <a:custGeom>
              <a:avLst/>
              <a:gdLst>
                <a:gd name="T0" fmla="*/ 4 w 59"/>
                <a:gd name="T1" fmla="*/ 1 h 73"/>
                <a:gd name="T2" fmla="*/ 2 w 59"/>
                <a:gd name="T3" fmla="*/ 0 h 73"/>
                <a:gd name="T4" fmla="*/ 0 w 59"/>
                <a:gd name="T5" fmla="*/ 3 h 73"/>
                <a:gd name="T6" fmla="*/ 0 w 59"/>
                <a:gd name="T7" fmla="*/ 70 h 73"/>
                <a:gd name="T8" fmla="*/ 4 w 59"/>
                <a:gd name="T9" fmla="*/ 72 h 73"/>
                <a:gd name="T10" fmla="*/ 58 w 59"/>
                <a:gd name="T11" fmla="*/ 39 h 73"/>
                <a:gd name="T12" fmla="*/ 59 w 59"/>
                <a:gd name="T13" fmla="*/ 36 h 73"/>
                <a:gd name="T14" fmla="*/ 58 w 59"/>
                <a:gd name="T15" fmla="*/ 34 h 73"/>
                <a:gd name="T16" fmla="*/ 4 w 59"/>
                <a:gd name="T17" fmla="*/ 1 h 73"/>
                <a:gd name="T18" fmla="*/ 5 w 59"/>
                <a:gd name="T19" fmla="*/ 66 h 73"/>
                <a:gd name="T20" fmla="*/ 5 w 59"/>
                <a:gd name="T21" fmla="*/ 7 h 73"/>
                <a:gd name="T22" fmla="*/ 52 w 59"/>
                <a:gd name="T23" fmla="*/ 36 h 73"/>
                <a:gd name="T24" fmla="*/ 5 w 59"/>
                <a:gd name="T25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7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2"/>
                    <a:pt x="2" y="73"/>
                    <a:pt x="4" y="72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8" y="38"/>
                    <a:pt x="59" y="37"/>
                    <a:pt x="59" y="36"/>
                  </a:cubicBezTo>
                  <a:cubicBezTo>
                    <a:pt x="59" y="36"/>
                    <a:pt x="58" y="35"/>
                    <a:pt x="58" y="34"/>
                  </a:cubicBezTo>
                  <a:lnTo>
                    <a:pt x="4" y="1"/>
                  </a:lnTo>
                  <a:close/>
                  <a:moveTo>
                    <a:pt x="5" y="66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2" y="36"/>
                    <a:pt x="52" y="36"/>
                    <a:pt x="52" y="36"/>
                  </a:cubicBezTo>
                  <a:lnTo>
                    <a:pt x="5" y="6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>
              <a:spLocks noEditPoints="1"/>
            </p:cNvSpPr>
            <p:nvPr/>
          </p:nvSpPr>
          <p:spPr bwMode="auto">
            <a:xfrm>
              <a:off x="5970" y="2682"/>
              <a:ext cx="139" cy="172"/>
            </a:xfrm>
            <a:custGeom>
              <a:avLst/>
              <a:gdLst>
                <a:gd name="T0" fmla="*/ 58 w 59"/>
                <a:gd name="T1" fmla="*/ 34 h 73"/>
                <a:gd name="T2" fmla="*/ 4 w 59"/>
                <a:gd name="T3" fmla="*/ 1 h 73"/>
                <a:gd name="T4" fmla="*/ 3 w 59"/>
                <a:gd name="T5" fmla="*/ 0 h 73"/>
                <a:gd name="T6" fmla="*/ 0 w 59"/>
                <a:gd name="T7" fmla="*/ 3 h 73"/>
                <a:gd name="T8" fmla="*/ 0 w 59"/>
                <a:gd name="T9" fmla="*/ 70 h 73"/>
                <a:gd name="T10" fmla="*/ 4 w 59"/>
                <a:gd name="T11" fmla="*/ 72 h 73"/>
                <a:gd name="T12" fmla="*/ 58 w 59"/>
                <a:gd name="T13" fmla="*/ 39 h 73"/>
                <a:gd name="T14" fmla="*/ 59 w 59"/>
                <a:gd name="T15" fmla="*/ 36 h 73"/>
                <a:gd name="T16" fmla="*/ 58 w 59"/>
                <a:gd name="T17" fmla="*/ 34 h 73"/>
                <a:gd name="T18" fmla="*/ 5 w 59"/>
                <a:gd name="T19" fmla="*/ 66 h 73"/>
                <a:gd name="T20" fmla="*/ 5 w 59"/>
                <a:gd name="T21" fmla="*/ 7 h 73"/>
                <a:gd name="T22" fmla="*/ 53 w 59"/>
                <a:gd name="T23" fmla="*/ 36 h 73"/>
                <a:gd name="T24" fmla="*/ 5 w 59"/>
                <a:gd name="T25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73">
                  <a:moveTo>
                    <a:pt x="58" y="34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2"/>
                    <a:pt x="3" y="73"/>
                    <a:pt x="4" y="72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9" y="38"/>
                    <a:pt x="59" y="37"/>
                    <a:pt x="59" y="36"/>
                  </a:cubicBezTo>
                  <a:cubicBezTo>
                    <a:pt x="59" y="36"/>
                    <a:pt x="59" y="35"/>
                    <a:pt x="58" y="34"/>
                  </a:cubicBezTo>
                  <a:close/>
                  <a:moveTo>
                    <a:pt x="5" y="66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3" y="36"/>
                    <a:pt x="53" y="36"/>
                    <a:pt x="53" y="36"/>
                  </a:cubicBezTo>
                  <a:lnTo>
                    <a:pt x="5" y="6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>
              <a:spLocks noEditPoints="1"/>
            </p:cNvSpPr>
            <p:nvPr/>
          </p:nvSpPr>
          <p:spPr bwMode="auto">
            <a:xfrm>
              <a:off x="5364" y="2682"/>
              <a:ext cx="140" cy="172"/>
            </a:xfrm>
            <a:custGeom>
              <a:avLst/>
              <a:gdLst>
                <a:gd name="T0" fmla="*/ 57 w 59"/>
                <a:gd name="T1" fmla="*/ 0 h 73"/>
                <a:gd name="T2" fmla="*/ 55 w 59"/>
                <a:gd name="T3" fmla="*/ 1 h 73"/>
                <a:gd name="T4" fmla="*/ 1 w 59"/>
                <a:gd name="T5" fmla="*/ 34 h 73"/>
                <a:gd name="T6" fmla="*/ 0 w 59"/>
                <a:gd name="T7" fmla="*/ 36 h 73"/>
                <a:gd name="T8" fmla="*/ 1 w 59"/>
                <a:gd name="T9" fmla="*/ 39 h 73"/>
                <a:gd name="T10" fmla="*/ 55 w 59"/>
                <a:gd name="T11" fmla="*/ 72 h 73"/>
                <a:gd name="T12" fmla="*/ 59 w 59"/>
                <a:gd name="T13" fmla="*/ 70 h 73"/>
                <a:gd name="T14" fmla="*/ 59 w 59"/>
                <a:gd name="T15" fmla="*/ 3 h 73"/>
                <a:gd name="T16" fmla="*/ 57 w 59"/>
                <a:gd name="T17" fmla="*/ 0 h 73"/>
                <a:gd name="T18" fmla="*/ 54 w 59"/>
                <a:gd name="T19" fmla="*/ 66 h 73"/>
                <a:gd name="T20" fmla="*/ 7 w 59"/>
                <a:gd name="T21" fmla="*/ 36 h 73"/>
                <a:gd name="T22" fmla="*/ 54 w 59"/>
                <a:gd name="T23" fmla="*/ 7 h 73"/>
                <a:gd name="T24" fmla="*/ 54 w 59"/>
                <a:gd name="T25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73">
                  <a:moveTo>
                    <a:pt x="57" y="0"/>
                  </a:moveTo>
                  <a:cubicBezTo>
                    <a:pt x="56" y="0"/>
                    <a:pt x="56" y="1"/>
                    <a:pt x="55" y="1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0" y="36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7" y="73"/>
                    <a:pt x="59" y="72"/>
                    <a:pt x="59" y="70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2"/>
                    <a:pt x="58" y="0"/>
                    <a:pt x="57" y="0"/>
                  </a:cubicBezTo>
                  <a:close/>
                  <a:moveTo>
                    <a:pt x="54" y="66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54" y="7"/>
                    <a:pt x="54" y="7"/>
                    <a:pt x="54" y="7"/>
                  </a:cubicBezTo>
                  <a:lnTo>
                    <a:pt x="54" y="6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5201" y="2682"/>
              <a:ext cx="140" cy="172"/>
            </a:xfrm>
            <a:custGeom>
              <a:avLst/>
              <a:gdLst>
                <a:gd name="T0" fmla="*/ 56 w 59"/>
                <a:gd name="T1" fmla="*/ 0 h 73"/>
                <a:gd name="T2" fmla="*/ 55 w 59"/>
                <a:gd name="T3" fmla="*/ 1 h 73"/>
                <a:gd name="T4" fmla="*/ 1 w 59"/>
                <a:gd name="T5" fmla="*/ 34 h 73"/>
                <a:gd name="T6" fmla="*/ 0 w 59"/>
                <a:gd name="T7" fmla="*/ 36 h 73"/>
                <a:gd name="T8" fmla="*/ 1 w 59"/>
                <a:gd name="T9" fmla="*/ 39 h 73"/>
                <a:gd name="T10" fmla="*/ 55 w 59"/>
                <a:gd name="T11" fmla="*/ 72 h 73"/>
                <a:gd name="T12" fmla="*/ 59 w 59"/>
                <a:gd name="T13" fmla="*/ 70 h 73"/>
                <a:gd name="T14" fmla="*/ 59 w 59"/>
                <a:gd name="T15" fmla="*/ 3 h 73"/>
                <a:gd name="T16" fmla="*/ 56 w 59"/>
                <a:gd name="T17" fmla="*/ 0 h 73"/>
                <a:gd name="T18" fmla="*/ 54 w 59"/>
                <a:gd name="T19" fmla="*/ 66 h 73"/>
                <a:gd name="T20" fmla="*/ 6 w 59"/>
                <a:gd name="T21" fmla="*/ 36 h 73"/>
                <a:gd name="T22" fmla="*/ 54 w 59"/>
                <a:gd name="T23" fmla="*/ 7 h 73"/>
                <a:gd name="T24" fmla="*/ 54 w 59"/>
                <a:gd name="T25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73">
                  <a:moveTo>
                    <a:pt x="56" y="0"/>
                  </a:moveTo>
                  <a:cubicBezTo>
                    <a:pt x="56" y="0"/>
                    <a:pt x="55" y="1"/>
                    <a:pt x="55" y="1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0" y="36"/>
                    <a:pt x="0" y="36"/>
                  </a:cubicBezTo>
                  <a:cubicBezTo>
                    <a:pt x="0" y="37"/>
                    <a:pt x="0" y="38"/>
                    <a:pt x="1" y="39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7" y="73"/>
                    <a:pt x="59" y="72"/>
                    <a:pt x="59" y="70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2"/>
                    <a:pt x="58" y="0"/>
                    <a:pt x="56" y="0"/>
                  </a:cubicBezTo>
                  <a:close/>
                  <a:moveTo>
                    <a:pt x="54" y="66"/>
                  </a:moveTo>
                  <a:cubicBezTo>
                    <a:pt x="6" y="36"/>
                    <a:pt x="6" y="36"/>
                    <a:pt x="6" y="36"/>
                  </a:cubicBezTo>
                  <a:cubicBezTo>
                    <a:pt x="54" y="7"/>
                    <a:pt x="54" y="7"/>
                    <a:pt x="54" y="7"/>
                  </a:cubicBezTo>
                  <a:lnTo>
                    <a:pt x="54" y="6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>
              <a:spLocks noEditPoints="1"/>
            </p:cNvSpPr>
            <p:nvPr/>
          </p:nvSpPr>
          <p:spPr bwMode="auto">
            <a:xfrm>
              <a:off x="4612" y="2618"/>
              <a:ext cx="234" cy="303"/>
            </a:xfrm>
            <a:custGeom>
              <a:avLst/>
              <a:gdLst>
                <a:gd name="T0" fmla="*/ 4 w 99"/>
                <a:gd name="T1" fmla="*/ 0 h 128"/>
                <a:gd name="T2" fmla="*/ 3 w 99"/>
                <a:gd name="T3" fmla="*/ 0 h 128"/>
                <a:gd name="T4" fmla="*/ 0 w 99"/>
                <a:gd name="T5" fmla="*/ 2 h 128"/>
                <a:gd name="T6" fmla="*/ 0 w 99"/>
                <a:gd name="T7" fmla="*/ 125 h 128"/>
                <a:gd name="T8" fmla="*/ 4 w 99"/>
                <a:gd name="T9" fmla="*/ 127 h 128"/>
                <a:gd name="T10" fmla="*/ 98 w 99"/>
                <a:gd name="T11" fmla="*/ 66 h 128"/>
                <a:gd name="T12" fmla="*/ 99 w 99"/>
                <a:gd name="T13" fmla="*/ 64 h 128"/>
                <a:gd name="T14" fmla="*/ 98 w 99"/>
                <a:gd name="T15" fmla="*/ 62 h 128"/>
                <a:gd name="T16" fmla="*/ 4 w 99"/>
                <a:gd name="T17" fmla="*/ 0 h 128"/>
                <a:gd name="T18" fmla="*/ 5 w 99"/>
                <a:gd name="T19" fmla="*/ 121 h 128"/>
                <a:gd name="T20" fmla="*/ 5 w 99"/>
                <a:gd name="T21" fmla="*/ 6 h 128"/>
                <a:gd name="T22" fmla="*/ 92 w 99"/>
                <a:gd name="T23" fmla="*/ 64 h 128"/>
                <a:gd name="T24" fmla="*/ 5 w 99"/>
                <a:gd name="T25" fmla="*/ 12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2" y="128"/>
                    <a:pt x="4" y="127"/>
                  </a:cubicBezTo>
                  <a:cubicBezTo>
                    <a:pt x="98" y="66"/>
                    <a:pt x="98" y="66"/>
                    <a:pt x="98" y="66"/>
                  </a:cubicBezTo>
                  <a:cubicBezTo>
                    <a:pt x="98" y="65"/>
                    <a:pt x="99" y="64"/>
                    <a:pt x="99" y="64"/>
                  </a:cubicBezTo>
                  <a:cubicBezTo>
                    <a:pt x="99" y="63"/>
                    <a:pt x="98" y="62"/>
                    <a:pt x="98" y="62"/>
                  </a:cubicBezTo>
                  <a:lnTo>
                    <a:pt x="4" y="0"/>
                  </a:lnTo>
                  <a:close/>
                  <a:moveTo>
                    <a:pt x="5" y="121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92" y="64"/>
                    <a:pt x="92" y="64"/>
                    <a:pt x="92" y="64"/>
                  </a:cubicBezTo>
                  <a:lnTo>
                    <a:pt x="5" y="12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4870" y="2618"/>
              <a:ext cx="12" cy="303"/>
            </a:xfrm>
            <a:custGeom>
              <a:avLst/>
              <a:gdLst>
                <a:gd name="T0" fmla="*/ 2 w 5"/>
                <a:gd name="T1" fmla="*/ 0 h 128"/>
                <a:gd name="T2" fmla="*/ 0 w 5"/>
                <a:gd name="T3" fmla="*/ 2 h 128"/>
                <a:gd name="T4" fmla="*/ 0 w 5"/>
                <a:gd name="T5" fmla="*/ 125 h 128"/>
                <a:gd name="T6" fmla="*/ 2 w 5"/>
                <a:gd name="T7" fmla="*/ 128 h 128"/>
                <a:gd name="T8" fmla="*/ 5 w 5"/>
                <a:gd name="T9" fmla="*/ 125 h 128"/>
                <a:gd name="T10" fmla="*/ 5 w 5"/>
                <a:gd name="T11" fmla="*/ 2 h 128"/>
                <a:gd name="T12" fmla="*/ 2 w 5"/>
                <a:gd name="T1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28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4" y="128"/>
                    <a:pt x="5" y="127"/>
                    <a:pt x="5" y="12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>
              <a:spLocks noEditPoints="1"/>
            </p:cNvSpPr>
            <p:nvPr/>
          </p:nvSpPr>
          <p:spPr bwMode="auto">
            <a:xfrm>
              <a:off x="4042" y="2615"/>
              <a:ext cx="234" cy="306"/>
            </a:xfrm>
            <a:custGeom>
              <a:avLst/>
              <a:gdLst>
                <a:gd name="T0" fmla="*/ 96 w 99"/>
                <a:gd name="T1" fmla="*/ 0 h 129"/>
                <a:gd name="T2" fmla="*/ 95 w 99"/>
                <a:gd name="T3" fmla="*/ 1 h 129"/>
                <a:gd name="T4" fmla="*/ 1 w 99"/>
                <a:gd name="T5" fmla="*/ 62 h 129"/>
                <a:gd name="T6" fmla="*/ 0 w 99"/>
                <a:gd name="T7" fmla="*/ 64 h 129"/>
                <a:gd name="T8" fmla="*/ 1 w 99"/>
                <a:gd name="T9" fmla="*/ 66 h 129"/>
                <a:gd name="T10" fmla="*/ 95 w 99"/>
                <a:gd name="T11" fmla="*/ 128 h 129"/>
                <a:gd name="T12" fmla="*/ 99 w 99"/>
                <a:gd name="T13" fmla="*/ 126 h 129"/>
                <a:gd name="T14" fmla="*/ 99 w 99"/>
                <a:gd name="T15" fmla="*/ 3 h 129"/>
                <a:gd name="T16" fmla="*/ 96 w 99"/>
                <a:gd name="T17" fmla="*/ 0 h 129"/>
                <a:gd name="T18" fmla="*/ 94 w 99"/>
                <a:gd name="T19" fmla="*/ 122 h 129"/>
                <a:gd name="T20" fmla="*/ 7 w 99"/>
                <a:gd name="T21" fmla="*/ 64 h 129"/>
                <a:gd name="T22" fmla="*/ 94 w 99"/>
                <a:gd name="T23" fmla="*/ 7 h 129"/>
                <a:gd name="T24" fmla="*/ 94 w 99"/>
                <a:gd name="T25" fmla="*/ 12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9">
                  <a:moveTo>
                    <a:pt x="96" y="0"/>
                  </a:moveTo>
                  <a:cubicBezTo>
                    <a:pt x="96" y="0"/>
                    <a:pt x="96" y="0"/>
                    <a:pt x="95" y="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3"/>
                    <a:pt x="0" y="64"/>
                    <a:pt x="0" y="64"/>
                  </a:cubicBezTo>
                  <a:cubicBezTo>
                    <a:pt x="0" y="65"/>
                    <a:pt x="1" y="66"/>
                    <a:pt x="1" y="66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7" y="129"/>
                    <a:pt x="99" y="128"/>
                    <a:pt x="99" y="12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1"/>
                    <a:pt x="98" y="0"/>
                    <a:pt x="96" y="0"/>
                  </a:cubicBezTo>
                  <a:close/>
                  <a:moveTo>
                    <a:pt x="94" y="122"/>
                  </a:moveTo>
                  <a:cubicBezTo>
                    <a:pt x="7" y="64"/>
                    <a:pt x="7" y="64"/>
                    <a:pt x="7" y="64"/>
                  </a:cubicBezTo>
                  <a:cubicBezTo>
                    <a:pt x="94" y="7"/>
                    <a:pt x="94" y="7"/>
                    <a:pt x="94" y="7"/>
                  </a:cubicBezTo>
                  <a:lnTo>
                    <a:pt x="94" y="1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4007" y="2615"/>
              <a:ext cx="12" cy="303"/>
            </a:xfrm>
            <a:custGeom>
              <a:avLst/>
              <a:gdLst>
                <a:gd name="T0" fmla="*/ 3 w 5"/>
                <a:gd name="T1" fmla="*/ 0 h 128"/>
                <a:gd name="T2" fmla="*/ 0 w 5"/>
                <a:gd name="T3" fmla="*/ 3 h 128"/>
                <a:gd name="T4" fmla="*/ 0 w 5"/>
                <a:gd name="T5" fmla="*/ 126 h 128"/>
                <a:gd name="T6" fmla="*/ 3 w 5"/>
                <a:gd name="T7" fmla="*/ 128 h 128"/>
                <a:gd name="T8" fmla="*/ 5 w 5"/>
                <a:gd name="T9" fmla="*/ 126 h 128"/>
                <a:gd name="T10" fmla="*/ 5 w 5"/>
                <a:gd name="T11" fmla="*/ 3 h 128"/>
                <a:gd name="T12" fmla="*/ 3 w 5"/>
                <a:gd name="T1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28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3" y="128"/>
                  </a:cubicBezTo>
                  <a:cubicBezTo>
                    <a:pt x="4" y="128"/>
                    <a:pt x="5" y="127"/>
                    <a:pt x="5" y="126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>
              <a:spLocks noEditPoints="1"/>
            </p:cNvSpPr>
            <p:nvPr/>
          </p:nvSpPr>
          <p:spPr bwMode="auto">
            <a:xfrm>
              <a:off x="3385" y="2634"/>
              <a:ext cx="302" cy="232"/>
            </a:xfrm>
            <a:custGeom>
              <a:avLst/>
              <a:gdLst>
                <a:gd name="T0" fmla="*/ 2 w 128"/>
                <a:gd name="T1" fmla="*/ 98 h 98"/>
                <a:gd name="T2" fmla="*/ 126 w 128"/>
                <a:gd name="T3" fmla="*/ 98 h 98"/>
                <a:gd name="T4" fmla="*/ 128 w 128"/>
                <a:gd name="T5" fmla="*/ 96 h 98"/>
                <a:gd name="T6" fmla="*/ 128 w 128"/>
                <a:gd name="T7" fmla="*/ 95 h 98"/>
                <a:gd name="T8" fmla="*/ 66 w 128"/>
                <a:gd name="T9" fmla="*/ 1 h 98"/>
                <a:gd name="T10" fmla="*/ 64 w 128"/>
                <a:gd name="T11" fmla="*/ 0 h 98"/>
                <a:gd name="T12" fmla="*/ 62 w 128"/>
                <a:gd name="T13" fmla="*/ 1 h 98"/>
                <a:gd name="T14" fmla="*/ 0 w 128"/>
                <a:gd name="T15" fmla="*/ 95 h 98"/>
                <a:gd name="T16" fmla="*/ 0 w 128"/>
                <a:gd name="T17" fmla="*/ 96 h 98"/>
                <a:gd name="T18" fmla="*/ 2 w 128"/>
                <a:gd name="T19" fmla="*/ 98 h 98"/>
                <a:gd name="T20" fmla="*/ 64 w 128"/>
                <a:gd name="T21" fmla="*/ 6 h 98"/>
                <a:gd name="T22" fmla="*/ 121 w 128"/>
                <a:gd name="T23" fmla="*/ 94 h 98"/>
                <a:gd name="T24" fmla="*/ 6 w 128"/>
                <a:gd name="T25" fmla="*/ 94 h 98"/>
                <a:gd name="T26" fmla="*/ 64 w 128"/>
                <a:gd name="T27" fmla="*/ 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98">
                  <a:moveTo>
                    <a:pt x="2" y="98"/>
                  </a:moveTo>
                  <a:cubicBezTo>
                    <a:pt x="126" y="98"/>
                    <a:pt x="126" y="98"/>
                    <a:pt x="126" y="98"/>
                  </a:cubicBezTo>
                  <a:cubicBezTo>
                    <a:pt x="127" y="98"/>
                    <a:pt x="128" y="97"/>
                    <a:pt x="128" y="96"/>
                  </a:cubicBezTo>
                  <a:cubicBezTo>
                    <a:pt x="128" y="96"/>
                    <a:pt x="128" y="95"/>
                    <a:pt x="128" y="95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  <a:cubicBezTo>
                    <a:pt x="63" y="0"/>
                    <a:pt x="62" y="0"/>
                    <a:pt x="62" y="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6"/>
                    <a:pt x="0" y="96"/>
                  </a:cubicBezTo>
                  <a:cubicBezTo>
                    <a:pt x="0" y="97"/>
                    <a:pt x="1" y="98"/>
                    <a:pt x="2" y="98"/>
                  </a:cubicBezTo>
                  <a:close/>
                  <a:moveTo>
                    <a:pt x="64" y="6"/>
                  </a:moveTo>
                  <a:cubicBezTo>
                    <a:pt x="121" y="94"/>
                    <a:pt x="121" y="94"/>
                    <a:pt x="121" y="94"/>
                  </a:cubicBezTo>
                  <a:cubicBezTo>
                    <a:pt x="6" y="94"/>
                    <a:pt x="6" y="94"/>
                    <a:pt x="6" y="94"/>
                  </a:cubicBezTo>
                  <a:lnTo>
                    <a:pt x="64" y="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3385" y="2892"/>
              <a:ext cx="302" cy="10"/>
            </a:xfrm>
            <a:custGeom>
              <a:avLst/>
              <a:gdLst>
                <a:gd name="T0" fmla="*/ 126 w 128"/>
                <a:gd name="T1" fmla="*/ 0 h 4"/>
                <a:gd name="T2" fmla="*/ 2 w 128"/>
                <a:gd name="T3" fmla="*/ 0 h 4"/>
                <a:gd name="T4" fmla="*/ 0 w 128"/>
                <a:gd name="T5" fmla="*/ 2 h 4"/>
                <a:gd name="T6" fmla="*/ 2 w 128"/>
                <a:gd name="T7" fmla="*/ 4 h 4"/>
                <a:gd name="T8" fmla="*/ 126 w 128"/>
                <a:gd name="T9" fmla="*/ 4 h 4"/>
                <a:gd name="T10" fmla="*/ 128 w 128"/>
                <a:gd name="T11" fmla="*/ 2 h 4"/>
                <a:gd name="T12" fmla="*/ 126 w 128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4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7" y="4"/>
                    <a:pt x="128" y="3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>
              <a:spLocks noEditPoints="1"/>
            </p:cNvSpPr>
            <p:nvPr/>
          </p:nvSpPr>
          <p:spPr bwMode="auto">
            <a:xfrm>
              <a:off x="2779" y="2615"/>
              <a:ext cx="303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106 w 128"/>
                <a:gd name="T11" fmla="*/ 107 h 128"/>
                <a:gd name="T12" fmla="*/ 87 w 128"/>
                <a:gd name="T13" fmla="*/ 119 h 128"/>
                <a:gd name="T14" fmla="*/ 64 w 128"/>
                <a:gd name="T15" fmla="*/ 124 h 128"/>
                <a:gd name="T16" fmla="*/ 41 w 128"/>
                <a:gd name="T17" fmla="*/ 119 h 128"/>
                <a:gd name="T18" fmla="*/ 22 w 128"/>
                <a:gd name="T19" fmla="*/ 107 h 128"/>
                <a:gd name="T20" fmla="*/ 9 w 128"/>
                <a:gd name="T21" fmla="*/ 88 h 128"/>
                <a:gd name="T22" fmla="*/ 5 w 128"/>
                <a:gd name="T23" fmla="*/ 64 h 128"/>
                <a:gd name="T24" fmla="*/ 9 w 128"/>
                <a:gd name="T25" fmla="*/ 41 h 128"/>
                <a:gd name="T26" fmla="*/ 22 w 128"/>
                <a:gd name="T27" fmla="*/ 22 h 128"/>
                <a:gd name="T28" fmla="*/ 41 w 128"/>
                <a:gd name="T29" fmla="*/ 10 h 128"/>
                <a:gd name="T30" fmla="*/ 87 w 128"/>
                <a:gd name="T31" fmla="*/ 10 h 128"/>
                <a:gd name="T32" fmla="*/ 106 w 128"/>
                <a:gd name="T33" fmla="*/ 22 h 128"/>
                <a:gd name="T34" fmla="*/ 119 w 128"/>
                <a:gd name="T35" fmla="*/ 41 h 128"/>
                <a:gd name="T36" fmla="*/ 123 w 128"/>
                <a:gd name="T37" fmla="*/ 64 h 128"/>
                <a:gd name="T38" fmla="*/ 119 w 128"/>
                <a:gd name="T39" fmla="*/ 88 h 128"/>
                <a:gd name="T40" fmla="*/ 106 w 128"/>
                <a:gd name="T41" fmla="*/ 10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100"/>
                    <a:pt x="29" y="128"/>
                    <a:pt x="64" y="128"/>
                  </a:cubicBezTo>
                  <a:cubicBezTo>
                    <a:pt x="99" y="128"/>
                    <a:pt x="128" y="100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106" y="107"/>
                  </a:moveTo>
                  <a:cubicBezTo>
                    <a:pt x="101" y="112"/>
                    <a:pt x="94" y="116"/>
                    <a:pt x="87" y="119"/>
                  </a:cubicBezTo>
                  <a:cubicBezTo>
                    <a:pt x="80" y="122"/>
                    <a:pt x="72" y="124"/>
                    <a:pt x="64" y="124"/>
                  </a:cubicBezTo>
                  <a:cubicBezTo>
                    <a:pt x="56" y="124"/>
                    <a:pt x="48" y="122"/>
                    <a:pt x="41" y="119"/>
                  </a:cubicBezTo>
                  <a:cubicBezTo>
                    <a:pt x="34" y="116"/>
                    <a:pt x="27" y="112"/>
                    <a:pt x="22" y="107"/>
                  </a:cubicBezTo>
                  <a:cubicBezTo>
                    <a:pt x="17" y="101"/>
                    <a:pt x="12" y="95"/>
                    <a:pt x="9" y="88"/>
                  </a:cubicBezTo>
                  <a:cubicBezTo>
                    <a:pt x="6" y="80"/>
                    <a:pt x="5" y="73"/>
                    <a:pt x="5" y="64"/>
                  </a:cubicBezTo>
                  <a:cubicBezTo>
                    <a:pt x="5" y="56"/>
                    <a:pt x="6" y="49"/>
                    <a:pt x="9" y="41"/>
                  </a:cubicBezTo>
                  <a:cubicBezTo>
                    <a:pt x="12" y="34"/>
                    <a:pt x="17" y="28"/>
                    <a:pt x="22" y="22"/>
                  </a:cubicBezTo>
                  <a:cubicBezTo>
                    <a:pt x="27" y="17"/>
                    <a:pt x="34" y="13"/>
                    <a:pt x="41" y="10"/>
                  </a:cubicBezTo>
                  <a:cubicBezTo>
                    <a:pt x="55" y="4"/>
                    <a:pt x="72" y="4"/>
                    <a:pt x="87" y="10"/>
                  </a:cubicBezTo>
                  <a:cubicBezTo>
                    <a:pt x="94" y="13"/>
                    <a:pt x="101" y="17"/>
                    <a:pt x="106" y="22"/>
                  </a:cubicBezTo>
                  <a:cubicBezTo>
                    <a:pt x="111" y="28"/>
                    <a:pt x="116" y="34"/>
                    <a:pt x="119" y="41"/>
                  </a:cubicBezTo>
                  <a:cubicBezTo>
                    <a:pt x="122" y="49"/>
                    <a:pt x="123" y="56"/>
                    <a:pt x="123" y="64"/>
                  </a:cubicBezTo>
                  <a:cubicBezTo>
                    <a:pt x="123" y="73"/>
                    <a:pt x="122" y="80"/>
                    <a:pt x="119" y="88"/>
                  </a:cubicBezTo>
                  <a:cubicBezTo>
                    <a:pt x="116" y="95"/>
                    <a:pt x="111" y="101"/>
                    <a:pt x="106" y="10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>
              <a:spLocks noEditPoints="1"/>
            </p:cNvSpPr>
            <p:nvPr/>
          </p:nvSpPr>
          <p:spPr bwMode="auto">
            <a:xfrm>
              <a:off x="2174" y="2615"/>
              <a:ext cx="116" cy="303"/>
            </a:xfrm>
            <a:custGeom>
              <a:avLst/>
              <a:gdLst>
                <a:gd name="T0" fmla="*/ 43 w 49"/>
                <a:gd name="T1" fmla="*/ 0 h 128"/>
                <a:gd name="T2" fmla="*/ 6 w 49"/>
                <a:gd name="T3" fmla="*/ 0 h 128"/>
                <a:gd name="T4" fmla="*/ 0 w 49"/>
                <a:gd name="T5" fmla="*/ 6 h 128"/>
                <a:gd name="T6" fmla="*/ 0 w 49"/>
                <a:gd name="T7" fmla="*/ 122 h 128"/>
                <a:gd name="T8" fmla="*/ 6 w 49"/>
                <a:gd name="T9" fmla="*/ 128 h 128"/>
                <a:gd name="T10" fmla="*/ 43 w 49"/>
                <a:gd name="T11" fmla="*/ 128 h 128"/>
                <a:gd name="T12" fmla="*/ 49 w 49"/>
                <a:gd name="T13" fmla="*/ 122 h 128"/>
                <a:gd name="T14" fmla="*/ 49 w 49"/>
                <a:gd name="T15" fmla="*/ 6 h 128"/>
                <a:gd name="T16" fmla="*/ 43 w 49"/>
                <a:gd name="T17" fmla="*/ 0 h 128"/>
                <a:gd name="T18" fmla="*/ 45 w 49"/>
                <a:gd name="T19" fmla="*/ 124 h 128"/>
                <a:gd name="T20" fmla="*/ 5 w 49"/>
                <a:gd name="T21" fmla="*/ 124 h 128"/>
                <a:gd name="T22" fmla="*/ 5 w 49"/>
                <a:gd name="T23" fmla="*/ 5 h 128"/>
                <a:gd name="T24" fmla="*/ 45 w 49"/>
                <a:gd name="T25" fmla="*/ 5 h 128"/>
                <a:gd name="T26" fmla="*/ 45 w 49"/>
                <a:gd name="T27" fmla="*/ 12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128">
                  <a:moveTo>
                    <a:pt x="4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6"/>
                    <a:pt x="3" y="128"/>
                    <a:pt x="6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6" y="128"/>
                    <a:pt x="49" y="126"/>
                    <a:pt x="49" y="122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3"/>
                    <a:pt x="46" y="0"/>
                    <a:pt x="43" y="0"/>
                  </a:cubicBezTo>
                  <a:close/>
                  <a:moveTo>
                    <a:pt x="45" y="124"/>
                  </a:moveTo>
                  <a:cubicBezTo>
                    <a:pt x="5" y="124"/>
                    <a:pt x="5" y="124"/>
                    <a:pt x="5" y="12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5" y="5"/>
                    <a:pt x="45" y="5"/>
                    <a:pt x="45" y="5"/>
                  </a:cubicBezTo>
                  <a:lnTo>
                    <a:pt x="45" y="1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EditPoints="1"/>
            </p:cNvSpPr>
            <p:nvPr/>
          </p:nvSpPr>
          <p:spPr bwMode="auto">
            <a:xfrm>
              <a:off x="2361" y="2615"/>
              <a:ext cx="116" cy="303"/>
            </a:xfrm>
            <a:custGeom>
              <a:avLst/>
              <a:gdLst>
                <a:gd name="T0" fmla="*/ 43 w 49"/>
                <a:gd name="T1" fmla="*/ 0 h 128"/>
                <a:gd name="T2" fmla="*/ 6 w 49"/>
                <a:gd name="T3" fmla="*/ 0 h 128"/>
                <a:gd name="T4" fmla="*/ 0 w 49"/>
                <a:gd name="T5" fmla="*/ 6 h 128"/>
                <a:gd name="T6" fmla="*/ 0 w 49"/>
                <a:gd name="T7" fmla="*/ 122 h 128"/>
                <a:gd name="T8" fmla="*/ 6 w 49"/>
                <a:gd name="T9" fmla="*/ 128 h 128"/>
                <a:gd name="T10" fmla="*/ 43 w 49"/>
                <a:gd name="T11" fmla="*/ 128 h 128"/>
                <a:gd name="T12" fmla="*/ 49 w 49"/>
                <a:gd name="T13" fmla="*/ 122 h 128"/>
                <a:gd name="T14" fmla="*/ 49 w 49"/>
                <a:gd name="T15" fmla="*/ 6 h 128"/>
                <a:gd name="T16" fmla="*/ 43 w 49"/>
                <a:gd name="T17" fmla="*/ 0 h 128"/>
                <a:gd name="T18" fmla="*/ 44 w 49"/>
                <a:gd name="T19" fmla="*/ 124 h 128"/>
                <a:gd name="T20" fmla="*/ 4 w 49"/>
                <a:gd name="T21" fmla="*/ 124 h 128"/>
                <a:gd name="T22" fmla="*/ 4 w 49"/>
                <a:gd name="T23" fmla="*/ 5 h 128"/>
                <a:gd name="T24" fmla="*/ 44 w 49"/>
                <a:gd name="T25" fmla="*/ 5 h 128"/>
                <a:gd name="T26" fmla="*/ 44 w 49"/>
                <a:gd name="T27" fmla="*/ 12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128">
                  <a:moveTo>
                    <a:pt x="4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6"/>
                    <a:pt x="3" y="128"/>
                    <a:pt x="6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6" y="128"/>
                    <a:pt x="49" y="126"/>
                    <a:pt x="49" y="122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3"/>
                    <a:pt x="46" y="0"/>
                    <a:pt x="43" y="0"/>
                  </a:cubicBezTo>
                  <a:close/>
                  <a:moveTo>
                    <a:pt x="44" y="124"/>
                  </a:moveTo>
                  <a:cubicBezTo>
                    <a:pt x="4" y="124"/>
                    <a:pt x="4" y="124"/>
                    <a:pt x="4" y="12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4" y="5"/>
                    <a:pt x="44" y="5"/>
                    <a:pt x="44" y="5"/>
                  </a:cubicBezTo>
                  <a:lnTo>
                    <a:pt x="44" y="1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1568" y="2615"/>
              <a:ext cx="303" cy="303"/>
            </a:xfrm>
            <a:custGeom>
              <a:avLst/>
              <a:gdLst>
                <a:gd name="T0" fmla="*/ 128 w 128"/>
                <a:gd name="T1" fmla="*/ 6 h 128"/>
                <a:gd name="T2" fmla="*/ 122 w 128"/>
                <a:gd name="T3" fmla="*/ 0 h 128"/>
                <a:gd name="T4" fmla="*/ 6 w 128"/>
                <a:gd name="T5" fmla="*/ 0 h 128"/>
                <a:gd name="T6" fmla="*/ 0 w 128"/>
                <a:gd name="T7" fmla="*/ 6 h 128"/>
                <a:gd name="T8" fmla="*/ 0 w 128"/>
                <a:gd name="T9" fmla="*/ 122 h 128"/>
                <a:gd name="T10" fmla="*/ 6 w 128"/>
                <a:gd name="T11" fmla="*/ 128 h 128"/>
                <a:gd name="T12" fmla="*/ 122 w 128"/>
                <a:gd name="T13" fmla="*/ 128 h 128"/>
                <a:gd name="T14" fmla="*/ 128 w 128"/>
                <a:gd name="T15" fmla="*/ 122 h 128"/>
                <a:gd name="T16" fmla="*/ 128 w 128"/>
                <a:gd name="T17" fmla="*/ 6 h 128"/>
                <a:gd name="T18" fmla="*/ 123 w 128"/>
                <a:gd name="T19" fmla="*/ 124 h 128"/>
                <a:gd name="T20" fmla="*/ 5 w 128"/>
                <a:gd name="T21" fmla="*/ 124 h 128"/>
                <a:gd name="T22" fmla="*/ 5 w 128"/>
                <a:gd name="T23" fmla="*/ 5 h 128"/>
                <a:gd name="T24" fmla="*/ 123 w 128"/>
                <a:gd name="T25" fmla="*/ 5 h 128"/>
                <a:gd name="T26" fmla="*/ 123 w 128"/>
                <a:gd name="T27" fmla="*/ 12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128">
                  <a:moveTo>
                    <a:pt x="128" y="6"/>
                  </a:moveTo>
                  <a:cubicBezTo>
                    <a:pt x="128" y="3"/>
                    <a:pt x="125" y="0"/>
                    <a:pt x="12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6"/>
                    <a:pt x="3" y="128"/>
                    <a:pt x="6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5" y="128"/>
                    <a:pt x="128" y="126"/>
                    <a:pt x="128" y="122"/>
                  </a:cubicBezTo>
                  <a:lnTo>
                    <a:pt x="128" y="6"/>
                  </a:lnTo>
                  <a:close/>
                  <a:moveTo>
                    <a:pt x="123" y="124"/>
                  </a:moveTo>
                  <a:cubicBezTo>
                    <a:pt x="5" y="124"/>
                    <a:pt x="5" y="124"/>
                    <a:pt x="5" y="12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1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1110" y="2615"/>
              <a:ext cx="9" cy="100"/>
            </a:xfrm>
            <a:custGeom>
              <a:avLst/>
              <a:gdLst>
                <a:gd name="T0" fmla="*/ 2 w 4"/>
                <a:gd name="T1" fmla="*/ 42 h 42"/>
                <a:gd name="T2" fmla="*/ 4 w 4"/>
                <a:gd name="T3" fmla="*/ 40 h 42"/>
                <a:gd name="T4" fmla="*/ 4 w 4"/>
                <a:gd name="T5" fmla="*/ 3 h 42"/>
                <a:gd name="T6" fmla="*/ 2 w 4"/>
                <a:gd name="T7" fmla="*/ 0 h 42"/>
                <a:gd name="T8" fmla="*/ 0 w 4"/>
                <a:gd name="T9" fmla="*/ 3 h 42"/>
                <a:gd name="T10" fmla="*/ 0 w 4"/>
                <a:gd name="T11" fmla="*/ 40 h 42"/>
                <a:gd name="T12" fmla="*/ 2 w 4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2">
                  <a:moveTo>
                    <a:pt x="2" y="42"/>
                  </a:moveTo>
                  <a:cubicBezTo>
                    <a:pt x="3" y="42"/>
                    <a:pt x="4" y="41"/>
                    <a:pt x="4" y="4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1"/>
                    <a:pt x="1" y="42"/>
                    <a:pt x="2" y="4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/>
            <p:nvPr/>
          </p:nvSpPr>
          <p:spPr bwMode="auto">
            <a:xfrm>
              <a:off x="984" y="2665"/>
              <a:ext cx="260" cy="253"/>
            </a:xfrm>
            <a:custGeom>
              <a:avLst/>
              <a:gdLst>
                <a:gd name="T0" fmla="*/ 71 w 110"/>
                <a:gd name="T1" fmla="*/ 0 h 107"/>
                <a:gd name="T2" fmla="*/ 70 w 110"/>
                <a:gd name="T3" fmla="*/ 0 h 107"/>
                <a:gd name="T4" fmla="*/ 70 w 110"/>
                <a:gd name="T5" fmla="*/ 0 h 107"/>
                <a:gd name="T6" fmla="*/ 68 w 110"/>
                <a:gd name="T7" fmla="*/ 2 h 107"/>
                <a:gd name="T8" fmla="*/ 69 w 110"/>
                <a:gd name="T9" fmla="*/ 5 h 107"/>
                <a:gd name="T10" fmla="*/ 69 w 110"/>
                <a:gd name="T11" fmla="*/ 5 h 107"/>
                <a:gd name="T12" fmla="*/ 75 w 110"/>
                <a:gd name="T13" fmla="*/ 7 h 107"/>
                <a:gd name="T14" fmla="*/ 90 w 110"/>
                <a:gd name="T15" fmla="*/ 17 h 107"/>
                <a:gd name="T16" fmla="*/ 101 w 110"/>
                <a:gd name="T17" fmla="*/ 33 h 107"/>
                <a:gd name="T18" fmla="*/ 105 w 110"/>
                <a:gd name="T19" fmla="*/ 53 h 107"/>
                <a:gd name="T20" fmla="*/ 101 w 110"/>
                <a:gd name="T21" fmla="*/ 72 h 107"/>
                <a:gd name="T22" fmla="*/ 90 w 110"/>
                <a:gd name="T23" fmla="*/ 88 h 107"/>
                <a:gd name="T24" fmla="*/ 75 w 110"/>
                <a:gd name="T25" fmla="*/ 99 h 107"/>
                <a:gd name="T26" fmla="*/ 35 w 110"/>
                <a:gd name="T27" fmla="*/ 99 h 107"/>
                <a:gd name="T28" fmla="*/ 20 w 110"/>
                <a:gd name="T29" fmla="*/ 88 h 107"/>
                <a:gd name="T30" fmla="*/ 9 w 110"/>
                <a:gd name="T31" fmla="*/ 72 h 107"/>
                <a:gd name="T32" fmla="*/ 5 w 110"/>
                <a:gd name="T33" fmla="*/ 53 h 107"/>
                <a:gd name="T34" fmla="*/ 9 w 110"/>
                <a:gd name="T35" fmla="*/ 33 h 107"/>
                <a:gd name="T36" fmla="*/ 20 w 110"/>
                <a:gd name="T37" fmla="*/ 17 h 107"/>
                <a:gd name="T38" fmla="*/ 35 w 110"/>
                <a:gd name="T39" fmla="*/ 7 h 107"/>
                <a:gd name="T40" fmla="*/ 41 w 110"/>
                <a:gd name="T41" fmla="*/ 5 h 107"/>
                <a:gd name="T42" fmla="*/ 41 w 110"/>
                <a:gd name="T43" fmla="*/ 5 h 107"/>
                <a:gd name="T44" fmla="*/ 42 w 110"/>
                <a:gd name="T45" fmla="*/ 2 h 107"/>
                <a:gd name="T46" fmla="*/ 40 w 110"/>
                <a:gd name="T47" fmla="*/ 0 h 107"/>
                <a:gd name="T48" fmla="*/ 40 w 110"/>
                <a:gd name="T49" fmla="*/ 0 h 107"/>
                <a:gd name="T50" fmla="*/ 0 w 110"/>
                <a:gd name="T51" fmla="*/ 53 h 107"/>
                <a:gd name="T52" fmla="*/ 55 w 110"/>
                <a:gd name="T53" fmla="*/ 107 h 107"/>
                <a:gd name="T54" fmla="*/ 110 w 110"/>
                <a:gd name="T55" fmla="*/ 53 h 107"/>
                <a:gd name="T56" fmla="*/ 71 w 110"/>
                <a:gd name="T5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107">
                  <a:moveTo>
                    <a:pt x="71" y="0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8" y="1"/>
                    <a:pt x="68" y="2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1" y="5"/>
                    <a:pt x="73" y="6"/>
                    <a:pt x="75" y="7"/>
                  </a:cubicBezTo>
                  <a:cubicBezTo>
                    <a:pt x="80" y="9"/>
                    <a:pt x="86" y="13"/>
                    <a:pt x="90" y="17"/>
                  </a:cubicBezTo>
                  <a:cubicBezTo>
                    <a:pt x="95" y="22"/>
                    <a:pt x="99" y="27"/>
                    <a:pt x="101" y="33"/>
                  </a:cubicBezTo>
                  <a:cubicBezTo>
                    <a:pt x="104" y="39"/>
                    <a:pt x="105" y="46"/>
                    <a:pt x="105" y="53"/>
                  </a:cubicBezTo>
                  <a:cubicBezTo>
                    <a:pt x="105" y="60"/>
                    <a:pt x="104" y="66"/>
                    <a:pt x="101" y="72"/>
                  </a:cubicBezTo>
                  <a:cubicBezTo>
                    <a:pt x="99" y="78"/>
                    <a:pt x="95" y="84"/>
                    <a:pt x="90" y="88"/>
                  </a:cubicBezTo>
                  <a:cubicBezTo>
                    <a:pt x="86" y="93"/>
                    <a:pt x="80" y="96"/>
                    <a:pt x="75" y="99"/>
                  </a:cubicBezTo>
                  <a:cubicBezTo>
                    <a:pt x="62" y="104"/>
                    <a:pt x="48" y="104"/>
                    <a:pt x="35" y="99"/>
                  </a:cubicBezTo>
                  <a:cubicBezTo>
                    <a:pt x="30" y="96"/>
                    <a:pt x="24" y="93"/>
                    <a:pt x="20" y="88"/>
                  </a:cubicBezTo>
                  <a:cubicBezTo>
                    <a:pt x="15" y="84"/>
                    <a:pt x="11" y="78"/>
                    <a:pt x="9" y="72"/>
                  </a:cubicBezTo>
                  <a:cubicBezTo>
                    <a:pt x="6" y="66"/>
                    <a:pt x="5" y="60"/>
                    <a:pt x="5" y="53"/>
                  </a:cubicBezTo>
                  <a:cubicBezTo>
                    <a:pt x="5" y="46"/>
                    <a:pt x="6" y="39"/>
                    <a:pt x="9" y="33"/>
                  </a:cubicBezTo>
                  <a:cubicBezTo>
                    <a:pt x="11" y="27"/>
                    <a:pt x="15" y="22"/>
                    <a:pt x="20" y="17"/>
                  </a:cubicBezTo>
                  <a:cubicBezTo>
                    <a:pt x="24" y="13"/>
                    <a:pt x="30" y="9"/>
                    <a:pt x="35" y="7"/>
                  </a:cubicBezTo>
                  <a:cubicBezTo>
                    <a:pt x="37" y="6"/>
                    <a:pt x="39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4"/>
                    <a:pt x="42" y="3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6" y="7"/>
                    <a:pt x="0" y="29"/>
                    <a:pt x="0" y="53"/>
                  </a:cubicBezTo>
                  <a:cubicBezTo>
                    <a:pt x="0" y="83"/>
                    <a:pt x="25" y="107"/>
                    <a:pt x="55" y="107"/>
                  </a:cubicBezTo>
                  <a:cubicBezTo>
                    <a:pt x="85" y="107"/>
                    <a:pt x="110" y="83"/>
                    <a:pt x="110" y="53"/>
                  </a:cubicBezTo>
                  <a:cubicBezTo>
                    <a:pt x="110" y="29"/>
                    <a:pt x="94" y="7"/>
                    <a:pt x="71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>
              <a:spLocks noEditPoints="1"/>
            </p:cNvSpPr>
            <p:nvPr/>
          </p:nvSpPr>
          <p:spPr bwMode="auto">
            <a:xfrm>
              <a:off x="393" y="2615"/>
              <a:ext cx="232" cy="306"/>
            </a:xfrm>
            <a:custGeom>
              <a:avLst/>
              <a:gdLst>
                <a:gd name="T0" fmla="*/ 98 w 98"/>
                <a:gd name="T1" fmla="*/ 64 h 129"/>
                <a:gd name="T2" fmla="*/ 97 w 98"/>
                <a:gd name="T3" fmla="*/ 63 h 129"/>
                <a:gd name="T4" fmla="*/ 3 w 98"/>
                <a:gd name="T5" fmla="*/ 1 h 129"/>
                <a:gd name="T6" fmla="*/ 2 w 98"/>
                <a:gd name="T7" fmla="*/ 0 h 129"/>
                <a:gd name="T8" fmla="*/ 0 w 98"/>
                <a:gd name="T9" fmla="*/ 3 h 129"/>
                <a:gd name="T10" fmla="*/ 0 w 98"/>
                <a:gd name="T11" fmla="*/ 126 h 129"/>
                <a:gd name="T12" fmla="*/ 3 w 98"/>
                <a:gd name="T13" fmla="*/ 128 h 129"/>
                <a:gd name="T14" fmla="*/ 97 w 98"/>
                <a:gd name="T15" fmla="*/ 66 h 129"/>
                <a:gd name="T16" fmla="*/ 98 w 98"/>
                <a:gd name="T17" fmla="*/ 64 h 129"/>
                <a:gd name="T18" fmla="*/ 4 w 98"/>
                <a:gd name="T19" fmla="*/ 122 h 129"/>
                <a:gd name="T20" fmla="*/ 4 w 98"/>
                <a:gd name="T21" fmla="*/ 7 h 129"/>
                <a:gd name="T22" fmla="*/ 92 w 98"/>
                <a:gd name="T23" fmla="*/ 64 h 129"/>
                <a:gd name="T24" fmla="*/ 4 w 98"/>
                <a:gd name="T25" fmla="*/ 12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98" y="64"/>
                  </a:moveTo>
                  <a:cubicBezTo>
                    <a:pt x="98" y="64"/>
                    <a:pt x="98" y="63"/>
                    <a:pt x="97" y="6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8"/>
                    <a:pt x="2" y="129"/>
                    <a:pt x="3" y="128"/>
                  </a:cubicBezTo>
                  <a:cubicBezTo>
                    <a:pt x="97" y="66"/>
                    <a:pt x="97" y="66"/>
                    <a:pt x="97" y="66"/>
                  </a:cubicBezTo>
                  <a:cubicBezTo>
                    <a:pt x="98" y="66"/>
                    <a:pt x="98" y="65"/>
                    <a:pt x="98" y="64"/>
                  </a:cubicBezTo>
                  <a:close/>
                  <a:moveTo>
                    <a:pt x="4" y="122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92" y="64"/>
                    <a:pt x="92" y="64"/>
                    <a:pt x="92" y="64"/>
                  </a:cubicBezTo>
                  <a:lnTo>
                    <a:pt x="4" y="1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7034" y="2010"/>
              <a:ext cx="269" cy="303"/>
            </a:xfrm>
            <a:custGeom>
              <a:avLst/>
              <a:gdLst>
                <a:gd name="T0" fmla="*/ 114 w 114"/>
                <a:gd name="T1" fmla="*/ 95 h 128"/>
                <a:gd name="T2" fmla="*/ 114 w 114"/>
                <a:gd name="T3" fmla="*/ 34 h 128"/>
                <a:gd name="T4" fmla="*/ 112 w 114"/>
                <a:gd name="T5" fmla="*/ 32 h 128"/>
                <a:gd name="T6" fmla="*/ 58 w 114"/>
                <a:gd name="T7" fmla="*/ 1 h 128"/>
                <a:gd name="T8" fmla="*/ 57 w 114"/>
                <a:gd name="T9" fmla="*/ 0 h 128"/>
                <a:gd name="T10" fmla="*/ 56 w 114"/>
                <a:gd name="T11" fmla="*/ 1 h 128"/>
                <a:gd name="T12" fmla="*/ 1 w 114"/>
                <a:gd name="T13" fmla="*/ 32 h 128"/>
                <a:gd name="T14" fmla="*/ 0 w 114"/>
                <a:gd name="T15" fmla="*/ 34 h 128"/>
                <a:gd name="T16" fmla="*/ 0 w 114"/>
                <a:gd name="T17" fmla="*/ 94 h 128"/>
                <a:gd name="T18" fmla="*/ 0 w 114"/>
                <a:gd name="T19" fmla="*/ 95 h 128"/>
                <a:gd name="T20" fmla="*/ 1 w 114"/>
                <a:gd name="T21" fmla="*/ 97 h 128"/>
                <a:gd name="T22" fmla="*/ 56 w 114"/>
                <a:gd name="T23" fmla="*/ 128 h 128"/>
                <a:gd name="T24" fmla="*/ 58 w 114"/>
                <a:gd name="T25" fmla="*/ 128 h 128"/>
                <a:gd name="T26" fmla="*/ 112 w 114"/>
                <a:gd name="T27" fmla="*/ 97 h 128"/>
                <a:gd name="T28" fmla="*/ 114 w 114"/>
                <a:gd name="T29" fmla="*/ 95 h 128"/>
                <a:gd name="T30" fmla="*/ 55 w 114"/>
                <a:gd name="T31" fmla="*/ 122 h 128"/>
                <a:gd name="T32" fmla="*/ 5 w 114"/>
                <a:gd name="T33" fmla="*/ 93 h 128"/>
                <a:gd name="T34" fmla="*/ 5 w 114"/>
                <a:gd name="T35" fmla="*/ 38 h 128"/>
                <a:gd name="T36" fmla="*/ 55 w 114"/>
                <a:gd name="T37" fmla="*/ 67 h 128"/>
                <a:gd name="T38" fmla="*/ 55 w 114"/>
                <a:gd name="T39" fmla="*/ 122 h 128"/>
                <a:gd name="T40" fmla="*/ 57 w 114"/>
                <a:gd name="T41" fmla="*/ 63 h 128"/>
                <a:gd name="T42" fmla="*/ 7 w 114"/>
                <a:gd name="T43" fmla="*/ 34 h 128"/>
                <a:gd name="T44" fmla="*/ 57 w 114"/>
                <a:gd name="T45" fmla="*/ 5 h 128"/>
                <a:gd name="T46" fmla="*/ 107 w 114"/>
                <a:gd name="T47" fmla="*/ 34 h 128"/>
                <a:gd name="T48" fmla="*/ 57 w 114"/>
                <a:gd name="T49" fmla="*/ 63 h 128"/>
                <a:gd name="T50" fmla="*/ 109 w 114"/>
                <a:gd name="T51" fmla="*/ 93 h 128"/>
                <a:gd name="T52" fmla="*/ 59 w 114"/>
                <a:gd name="T53" fmla="*/ 122 h 128"/>
                <a:gd name="T54" fmla="*/ 59 w 114"/>
                <a:gd name="T55" fmla="*/ 67 h 128"/>
                <a:gd name="T56" fmla="*/ 109 w 114"/>
                <a:gd name="T57" fmla="*/ 38 h 128"/>
                <a:gd name="T58" fmla="*/ 109 w 114"/>
                <a:gd name="T59" fmla="*/ 9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4" h="128">
                  <a:moveTo>
                    <a:pt x="114" y="95"/>
                  </a:moveTo>
                  <a:cubicBezTo>
                    <a:pt x="114" y="34"/>
                    <a:pt x="114" y="34"/>
                    <a:pt x="114" y="34"/>
                  </a:cubicBezTo>
                  <a:cubicBezTo>
                    <a:pt x="114" y="33"/>
                    <a:pt x="113" y="32"/>
                    <a:pt x="112" y="3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7" y="0"/>
                    <a:pt x="57" y="0"/>
                  </a:cubicBezTo>
                  <a:cubicBezTo>
                    <a:pt x="57" y="0"/>
                    <a:pt x="56" y="0"/>
                    <a:pt x="56" y="1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5"/>
                    <a:pt x="0" y="95"/>
                  </a:cubicBezTo>
                  <a:cubicBezTo>
                    <a:pt x="0" y="95"/>
                    <a:pt x="1" y="96"/>
                    <a:pt x="1" y="97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6" y="128"/>
                    <a:pt x="57" y="128"/>
                    <a:pt x="58" y="128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13" y="96"/>
                    <a:pt x="114" y="95"/>
                    <a:pt x="114" y="95"/>
                  </a:cubicBezTo>
                  <a:close/>
                  <a:moveTo>
                    <a:pt x="55" y="122"/>
                  </a:moveTo>
                  <a:cubicBezTo>
                    <a:pt x="5" y="93"/>
                    <a:pt x="5" y="93"/>
                    <a:pt x="5" y="93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5" y="67"/>
                    <a:pt x="55" y="67"/>
                    <a:pt x="55" y="67"/>
                  </a:cubicBezTo>
                  <a:lnTo>
                    <a:pt x="55" y="122"/>
                  </a:lnTo>
                  <a:close/>
                  <a:moveTo>
                    <a:pt x="57" y="63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107" y="34"/>
                    <a:pt x="107" y="34"/>
                    <a:pt x="107" y="34"/>
                  </a:cubicBezTo>
                  <a:lnTo>
                    <a:pt x="57" y="63"/>
                  </a:lnTo>
                  <a:close/>
                  <a:moveTo>
                    <a:pt x="109" y="93"/>
                  </a:moveTo>
                  <a:cubicBezTo>
                    <a:pt x="59" y="122"/>
                    <a:pt x="59" y="122"/>
                    <a:pt x="59" y="122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109" y="38"/>
                    <a:pt x="109" y="38"/>
                    <a:pt x="109" y="38"/>
                  </a:cubicBezTo>
                  <a:lnTo>
                    <a:pt x="109" y="9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6412" y="2010"/>
              <a:ext cx="80" cy="82"/>
            </a:xfrm>
            <a:custGeom>
              <a:avLst/>
              <a:gdLst>
                <a:gd name="T0" fmla="*/ 28 w 34"/>
                <a:gd name="T1" fmla="*/ 0 h 35"/>
                <a:gd name="T2" fmla="*/ 6 w 34"/>
                <a:gd name="T3" fmla="*/ 0 h 35"/>
                <a:gd name="T4" fmla="*/ 0 w 34"/>
                <a:gd name="T5" fmla="*/ 6 h 35"/>
                <a:gd name="T6" fmla="*/ 0 w 34"/>
                <a:gd name="T7" fmla="*/ 29 h 35"/>
                <a:gd name="T8" fmla="*/ 6 w 34"/>
                <a:gd name="T9" fmla="*/ 35 h 35"/>
                <a:gd name="T10" fmla="*/ 28 w 34"/>
                <a:gd name="T11" fmla="*/ 35 h 35"/>
                <a:gd name="T12" fmla="*/ 34 w 34"/>
                <a:gd name="T13" fmla="*/ 29 h 35"/>
                <a:gd name="T14" fmla="*/ 34 w 34"/>
                <a:gd name="T15" fmla="*/ 6 h 35"/>
                <a:gd name="T16" fmla="*/ 28 w 34"/>
                <a:gd name="T17" fmla="*/ 0 h 35"/>
                <a:gd name="T18" fmla="*/ 30 w 34"/>
                <a:gd name="T19" fmla="*/ 30 h 35"/>
                <a:gd name="T20" fmla="*/ 5 w 34"/>
                <a:gd name="T21" fmla="*/ 30 h 35"/>
                <a:gd name="T22" fmla="*/ 5 w 34"/>
                <a:gd name="T23" fmla="*/ 5 h 35"/>
                <a:gd name="T24" fmla="*/ 30 w 34"/>
                <a:gd name="T25" fmla="*/ 5 h 35"/>
                <a:gd name="T26" fmla="*/ 30 w 34"/>
                <a:gd name="T27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5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3" y="35"/>
                    <a:pt x="6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2" y="35"/>
                    <a:pt x="34" y="32"/>
                    <a:pt x="34" y="29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2" y="0"/>
                    <a:pt x="28" y="0"/>
                  </a:cubicBezTo>
                  <a:close/>
                  <a:moveTo>
                    <a:pt x="30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EditPoints="1"/>
            </p:cNvSpPr>
            <p:nvPr/>
          </p:nvSpPr>
          <p:spPr bwMode="auto">
            <a:xfrm>
              <a:off x="6634" y="2010"/>
              <a:ext cx="81" cy="82"/>
            </a:xfrm>
            <a:custGeom>
              <a:avLst/>
              <a:gdLst>
                <a:gd name="T0" fmla="*/ 28 w 34"/>
                <a:gd name="T1" fmla="*/ 0 h 35"/>
                <a:gd name="T2" fmla="*/ 6 w 34"/>
                <a:gd name="T3" fmla="*/ 0 h 35"/>
                <a:gd name="T4" fmla="*/ 0 w 34"/>
                <a:gd name="T5" fmla="*/ 6 h 35"/>
                <a:gd name="T6" fmla="*/ 0 w 34"/>
                <a:gd name="T7" fmla="*/ 29 h 35"/>
                <a:gd name="T8" fmla="*/ 6 w 34"/>
                <a:gd name="T9" fmla="*/ 35 h 35"/>
                <a:gd name="T10" fmla="*/ 28 w 34"/>
                <a:gd name="T11" fmla="*/ 35 h 35"/>
                <a:gd name="T12" fmla="*/ 34 w 34"/>
                <a:gd name="T13" fmla="*/ 29 h 35"/>
                <a:gd name="T14" fmla="*/ 34 w 34"/>
                <a:gd name="T15" fmla="*/ 6 h 35"/>
                <a:gd name="T16" fmla="*/ 28 w 34"/>
                <a:gd name="T17" fmla="*/ 0 h 35"/>
                <a:gd name="T18" fmla="*/ 29 w 34"/>
                <a:gd name="T19" fmla="*/ 30 h 35"/>
                <a:gd name="T20" fmla="*/ 4 w 34"/>
                <a:gd name="T21" fmla="*/ 30 h 35"/>
                <a:gd name="T22" fmla="*/ 4 w 34"/>
                <a:gd name="T23" fmla="*/ 5 h 35"/>
                <a:gd name="T24" fmla="*/ 29 w 34"/>
                <a:gd name="T25" fmla="*/ 5 h 35"/>
                <a:gd name="T26" fmla="*/ 29 w 34"/>
                <a:gd name="T27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5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2" y="35"/>
                    <a:pt x="6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1" y="35"/>
                    <a:pt x="34" y="32"/>
                    <a:pt x="34" y="29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1" y="0"/>
                    <a:pt x="28" y="0"/>
                  </a:cubicBezTo>
                  <a:close/>
                  <a:moveTo>
                    <a:pt x="29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9" y="5"/>
                    <a:pt x="29" y="5"/>
                    <a:pt x="29" y="5"/>
                  </a:cubicBezTo>
                  <a:lnTo>
                    <a:pt x="29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>
              <a:spLocks noEditPoints="1"/>
            </p:cNvSpPr>
            <p:nvPr/>
          </p:nvSpPr>
          <p:spPr bwMode="auto">
            <a:xfrm>
              <a:off x="6523" y="2010"/>
              <a:ext cx="80" cy="82"/>
            </a:xfrm>
            <a:custGeom>
              <a:avLst/>
              <a:gdLst>
                <a:gd name="T0" fmla="*/ 28 w 34"/>
                <a:gd name="T1" fmla="*/ 0 h 35"/>
                <a:gd name="T2" fmla="*/ 6 w 34"/>
                <a:gd name="T3" fmla="*/ 0 h 35"/>
                <a:gd name="T4" fmla="*/ 0 w 34"/>
                <a:gd name="T5" fmla="*/ 6 h 35"/>
                <a:gd name="T6" fmla="*/ 0 w 34"/>
                <a:gd name="T7" fmla="*/ 29 h 35"/>
                <a:gd name="T8" fmla="*/ 6 w 34"/>
                <a:gd name="T9" fmla="*/ 35 h 35"/>
                <a:gd name="T10" fmla="*/ 28 w 34"/>
                <a:gd name="T11" fmla="*/ 35 h 35"/>
                <a:gd name="T12" fmla="*/ 34 w 34"/>
                <a:gd name="T13" fmla="*/ 29 h 35"/>
                <a:gd name="T14" fmla="*/ 34 w 34"/>
                <a:gd name="T15" fmla="*/ 6 h 35"/>
                <a:gd name="T16" fmla="*/ 28 w 34"/>
                <a:gd name="T17" fmla="*/ 0 h 35"/>
                <a:gd name="T18" fmla="*/ 30 w 34"/>
                <a:gd name="T19" fmla="*/ 30 h 35"/>
                <a:gd name="T20" fmla="*/ 4 w 34"/>
                <a:gd name="T21" fmla="*/ 30 h 35"/>
                <a:gd name="T22" fmla="*/ 4 w 34"/>
                <a:gd name="T23" fmla="*/ 5 h 35"/>
                <a:gd name="T24" fmla="*/ 30 w 34"/>
                <a:gd name="T25" fmla="*/ 5 h 35"/>
                <a:gd name="T26" fmla="*/ 30 w 34"/>
                <a:gd name="T27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5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3" y="35"/>
                    <a:pt x="6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1" y="35"/>
                    <a:pt x="34" y="32"/>
                    <a:pt x="34" y="29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1" y="0"/>
                    <a:pt x="28" y="0"/>
                  </a:cubicBezTo>
                  <a:close/>
                  <a:moveTo>
                    <a:pt x="30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6412" y="2232"/>
              <a:ext cx="80" cy="81"/>
            </a:xfrm>
            <a:custGeom>
              <a:avLst/>
              <a:gdLst>
                <a:gd name="T0" fmla="*/ 28 w 34"/>
                <a:gd name="T1" fmla="*/ 0 h 34"/>
                <a:gd name="T2" fmla="*/ 6 w 34"/>
                <a:gd name="T3" fmla="*/ 0 h 34"/>
                <a:gd name="T4" fmla="*/ 0 w 34"/>
                <a:gd name="T5" fmla="*/ 6 h 34"/>
                <a:gd name="T6" fmla="*/ 0 w 34"/>
                <a:gd name="T7" fmla="*/ 28 h 34"/>
                <a:gd name="T8" fmla="*/ 6 w 34"/>
                <a:gd name="T9" fmla="*/ 34 h 34"/>
                <a:gd name="T10" fmla="*/ 28 w 34"/>
                <a:gd name="T11" fmla="*/ 34 h 34"/>
                <a:gd name="T12" fmla="*/ 34 w 34"/>
                <a:gd name="T13" fmla="*/ 28 h 34"/>
                <a:gd name="T14" fmla="*/ 34 w 34"/>
                <a:gd name="T15" fmla="*/ 6 h 34"/>
                <a:gd name="T16" fmla="*/ 28 w 34"/>
                <a:gd name="T17" fmla="*/ 0 h 34"/>
                <a:gd name="T18" fmla="*/ 30 w 34"/>
                <a:gd name="T19" fmla="*/ 30 h 34"/>
                <a:gd name="T20" fmla="*/ 5 w 34"/>
                <a:gd name="T21" fmla="*/ 30 h 34"/>
                <a:gd name="T22" fmla="*/ 5 w 34"/>
                <a:gd name="T23" fmla="*/ 5 h 34"/>
                <a:gd name="T24" fmla="*/ 30 w 34"/>
                <a:gd name="T25" fmla="*/ 5 h 34"/>
                <a:gd name="T26" fmla="*/ 30 w 34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3" y="34"/>
                    <a:pt x="6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32" y="34"/>
                    <a:pt x="34" y="32"/>
                    <a:pt x="34" y="2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2" y="0"/>
                    <a:pt x="28" y="0"/>
                  </a:cubicBezTo>
                  <a:close/>
                  <a:moveTo>
                    <a:pt x="30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 noEditPoints="1"/>
            </p:cNvSpPr>
            <p:nvPr/>
          </p:nvSpPr>
          <p:spPr bwMode="auto">
            <a:xfrm>
              <a:off x="6634" y="2232"/>
              <a:ext cx="81" cy="81"/>
            </a:xfrm>
            <a:custGeom>
              <a:avLst/>
              <a:gdLst>
                <a:gd name="T0" fmla="*/ 28 w 34"/>
                <a:gd name="T1" fmla="*/ 0 h 34"/>
                <a:gd name="T2" fmla="*/ 6 w 34"/>
                <a:gd name="T3" fmla="*/ 0 h 34"/>
                <a:gd name="T4" fmla="*/ 0 w 34"/>
                <a:gd name="T5" fmla="*/ 6 h 34"/>
                <a:gd name="T6" fmla="*/ 0 w 34"/>
                <a:gd name="T7" fmla="*/ 28 h 34"/>
                <a:gd name="T8" fmla="*/ 6 w 34"/>
                <a:gd name="T9" fmla="*/ 34 h 34"/>
                <a:gd name="T10" fmla="*/ 28 w 34"/>
                <a:gd name="T11" fmla="*/ 34 h 34"/>
                <a:gd name="T12" fmla="*/ 34 w 34"/>
                <a:gd name="T13" fmla="*/ 28 h 34"/>
                <a:gd name="T14" fmla="*/ 34 w 34"/>
                <a:gd name="T15" fmla="*/ 6 h 34"/>
                <a:gd name="T16" fmla="*/ 28 w 34"/>
                <a:gd name="T17" fmla="*/ 0 h 34"/>
                <a:gd name="T18" fmla="*/ 29 w 34"/>
                <a:gd name="T19" fmla="*/ 30 h 34"/>
                <a:gd name="T20" fmla="*/ 4 w 34"/>
                <a:gd name="T21" fmla="*/ 30 h 34"/>
                <a:gd name="T22" fmla="*/ 4 w 34"/>
                <a:gd name="T23" fmla="*/ 5 h 34"/>
                <a:gd name="T24" fmla="*/ 29 w 34"/>
                <a:gd name="T25" fmla="*/ 5 h 34"/>
                <a:gd name="T26" fmla="*/ 29 w 34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2" y="34"/>
                    <a:pt x="6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31" y="34"/>
                    <a:pt x="34" y="32"/>
                    <a:pt x="34" y="2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1" y="0"/>
                    <a:pt x="28" y="0"/>
                  </a:cubicBezTo>
                  <a:close/>
                  <a:moveTo>
                    <a:pt x="29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9" y="5"/>
                    <a:pt x="29" y="5"/>
                    <a:pt x="29" y="5"/>
                  </a:cubicBezTo>
                  <a:lnTo>
                    <a:pt x="29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>
              <a:spLocks noEditPoints="1"/>
            </p:cNvSpPr>
            <p:nvPr/>
          </p:nvSpPr>
          <p:spPr bwMode="auto">
            <a:xfrm>
              <a:off x="6523" y="2232"/>
              <a:ext cx="80" cy="81"/>
            </a:xfrm>
            <a:custGeom>
              <a:avLst/>
              <a:gdLst>
                <a:gd name="T0" fmla="*/ 28 w 34"/>
                <a:gd name="T1" fmla="*/ 0 h 34"/>
                <a:gd name="T2" fmla="*/ 6 w 34"/>
                <a:gd name="T3" fmla="*/ 0 h 34"/>
                <a:gd name="T4" fmla="*/ 0 w 34"/>
                <a:gd name="T5" fmla="*/ 6 h 34"/>
                <a:gd name="T6" fmla="*/ 0 w 34"/>
                <a:gd name="T7" fmla="*/ 28 h 34"/>
                <a:gd name="T8" fmla="*/ 6 w 34"/>
                <a:gd name="T9" fmla="*/ 34 h 34"/>
                <a:gd name="T10" fmla="*/ 28 w 34"/>
                <a:gd name="T11" fmla="*/ 34 h 34"/>
                <a:gd name="T12" fmla="*/ 34 w 34"/>
                <a:gd name="T13" fmla="*/ 28 h 34"/>
                <a:gd name="T14" fmla="*/ 34 w 34"/>
                <a:gd name="T15" fmla="*/ 6 h 34"/>
                <a:gd name="T16" fmla="*/ 28 w 34"/>
                <a:gd name="T17" fmla="*/ 0 h 34"/>
                <a:gd name="T18" fmla="*/ 30 w 34"/>
                <a:gd name="T19" fmla="*/ 30 h 34"/>
                <a:gd name="T20" fmla="*/ 4 w 34"/>
                <a:gd name="T21" fmla="*/ 30 h 34"/>
                <a:gd name="T22" fmla="*/ 4 w 34"/>
                <a:gd name="T23" fmla="*/ 5 h 34"/>
                <a:gd name="T24" fmla="*/ 30 w 34"/>
                <a:gd name="T25" fmla="*/ 5 h 34"/>
                <a:gd name="T26" fmla="*/ 30 w 34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3" y="34"/>
                    <a:pt x="6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31" y="34"/>
                    <a:pt x="34" y="32"/>
                    <a:pt x="34" y="2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1" y="0"/>
                    <a:pt x="28" y="0"/>
                  </a:cubicBezTo>
                  <a:close/>
                  <a:moveTo>
                    <a:pt x="30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>
              <a:spLocks noEditPoints="1"/>
            </p:cNvSpPr>
            <p:nvPr/>
          </p:nvSpPr>
          <p:spPr bwMode="auto">
            <a:xfrm>
              <a:off x="6412" y="2121"/>
              <a:ext cx="80" cy="80"/>
            </a:xfrm>
            <a:custGeom>
              <a:avLst/>
              <a:gdLst>
                <a:gd name="T0" fmla="*/ 28 w 34"/>
                <a:gd name="T1" fmla="*/ 0 h 34"/>
                <a:gd name="T2" fmla="*/ 6 w 34"/>
                <a:gd name="T3" fmla="*/ 0 h 34"/>
                <a:gd name="T4" fmla="*/ 0 w 34"/>
                <a:gd name="T5" fmla="*/ 6 h 34"/>
                <a:gd name="T6" fmla="*/ 0 w 34"/>
                <a:gd name="T7" fmla="*/ 28 h 34"/>
                <a:gd name="T8" fmla="*/ 6 w 34"/>
                <a:gd name="T9" fmla="*/ 34 h 34"/>
                <a:gd name="T10" fmla="*/ 28 w 34"/>
                <a:gd name="T11" fmla="*/ 34 h 34"/>
                <a:gd name="T12" fmla="*/ 34 w 34"/>
                <a:gd name="T13" fmla="*/ 28 h 34"/>
                <a:gd name="T14" fmla="*/ 34 w 34"/>
                <a:gd name="T15" fmla="*/ 6 h 34"/>
                <a:gd name="T16" fmla="*/ 28 w 34"/>
                <a:gd name="T17" fmla="*/ 0 h 34"/>
                <a:gd name="T18" fmla="*/ 30 w 34"/>
                <a:gd name="T19" fmla="*/ 30 h 34"/>
                <a:gd name="T20" fmla="*/ 5 w 34"/>
                <a:gd name="T21" fmla="*/ 30 h 34"/>
                <a:gd name="T22" fmla="*/ 5 w 34"/>
                <a:gd name="T23" fmla="*/ 5 h 34"/>
                <a:gd name="T24" fmla="*/ 30 w 34"/>
                <a:gd name="T25" fmla="*/ 5 h 34"/>
                <a:gd name="T26" fmla="*/ 30 w 34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3" y="34"/>
                    <a:pt x="6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32" y="34"/>
                    <a:pt x="34" y="32"/>
                    <a:pt x="34" y="2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2" y="0"/>
                    <a:pt x="28" y="0"/>
                  </a:cubicBezTo>
                  <a:close/>
                  <a:moveTo>
                    <a:pt x="30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6634" y="2121"/>
              <a:ext cx="81" cy="80"/>
            </a:xfrm>
            <a:custGeom>
              <a:avLst/>
              <a:gdLst>
                <a:gd name="T0" fmla="*/ 28 w 34"/>
                <a:gd name="T1" fmla="*/ 0 h 34"/>
                <a:gd name="T2" fmla="*/ 6 w 34"/>
                <a:gd name="T3" fmla="*/ 0 h 34"/>
                <a:gd name="T4" fmla="*/ 0 w 34"/>
                <a:gd name="T5" fmla="*/ 6 h 34"/>
                <a:gd name="T6" fmla="*/ 0 w 34"/>
                <a:gd name="T7" fmla="*/ 28 h 34"/>
                <a:gd name="T8" fmla="*/ 6 w 34"/>
                <a:gd name="T9" fmla="*/ 34 h 34"/>
                <a:gd name="T10" fmla="*/ 28 w 34"/>
                <a:gd name="T11" fmla="*/ 34 h 34"/>
                <a:gd name="T12" fmla="*/ 34 w 34"/>
                <a:gd name="T13" fmla="*/ 28 h 34"/>
                <a:gd name="T14" fmla="*/ 34 w 34"/>
                <a:gd name="T15" fmla="*/ 6 h 34"/>
                <a:gd name="T16" fmla="*/ 28 w 34"/>
                <a:gd name="T17" fmla="*/ 0 h 34"/>
                <a:gd name="T18" fmla="*/ 29 w 34"/>
                <a:gd name="T19" fmla="*/ 30 h 34"/>
                <a:gd name="T20" fmla="*/ 4 w 34"/>
                <a:gd name="T21" fmla="*/ 30 h 34"/>
                <a:gd name="T22" fmla="*/ 4 w 34"/>
                <a:gd name="T23" fmla="*/ 5 h 34"/>
                <a:gd name="T24" fmla="*/ 29 w 34"/>
                <a:gd name="T25" fmla="*/ 5 h 34"/>
                <a:gd name="T26" fmla="*/ 29 w 34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2" y="34"/>
                    <a:pt x="6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31" y="34"/>
                    <a:pt x="34" y="32"/>
                    <a:pt x="34" y="2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1" y="0"/>
                    <a:pt x="28" y="0"/>
                  </a:cubicBezTo>
                  <a:close/>
                  <a:moveTo>
                    <a:pt x="29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9" y="5"/>
                    <a:pt x="29" y="5"/>
                    <a:pt x="29" y="5"/>
                  </a:cubicBezTo>
                  <a:lnTo>
                    <a:pt x="29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6523" y="2121"/>
              <a:ext cx="80" cy="80"/>
            </a:xfrm>
            <a:custGeom>
              <a:avLst/>
              <a:gdLst>
                <a:gd name="T0" fmla="*/ 28 w 34"/>
                <a:gd name="T1" fmla="*/ 0 h 34"/>
                <a:gd name="T2" fmla="*/ 6 w 34"/>
                <a:gd name="T3" fmla="*/ 0 h 34"/>
                <a:gd name="T4" fmla="*/ 0 w 34"/>
                <a:gd name="T5" fmla="*/ 6 h 34"/>
                <a:gd name="T6" fmla="*/ 0 w 34"/>
                <a:gd name="T7" fmla="*/ 28 h 34"/>
                <a:gd name="T8" fmla="*/ 6 w 34"/>
                <a:gd name="T9" fmla="*/ 34 h 34"/>
                <a:gd name="T10" fmla="*/ 28 w 34"/>
                <a:gd name="T11" fmla="*/ 34 h 34"/>
                <a:gd name="T12" fmla="*/ 34 w 34"/>
                <a:gd name="T13" fmla="*/ 28 h 34"/>
                <a:gd name="T14" fmla="*/ 34 w 34"/>
                <a:gd name="T15" fmla="*/ 6 h 34"/>
                <a:gd name="T16" fmla="*/ 28 w 34"/>
                <a:gd name="T17" fmla="*/ 0 h 34"/>
                <a:gd name="T18" fmla="*/ 30 w 34"/>
                <a:gd name="T19" fmla="*/ 30 h 34"/>
                <a:gd name="T20" fmla="*/ 4 w 34"/>
                <a:gd name="T21" fmla="*/ 30 h 34"/>
                <a:gd name="T22" fmla="*/ 4 w 34"/>
                <a:gd name="T23" fmla="*/ 5 h 34"/>
                <a:gd name="T24" fmla="*/ 30 w 34"/>
                <a:gd name="T25" fmla="*/ 5 h 34"/>
                <a:gd name="T26" fmla="*/ 30 w 34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4">
                  <a:moveTo>
                    <a:pt x="2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3" y="34"/>
                    <a:pt x="6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31" y="34"/>
                    <a:pt x="34" y="32"/>
                    <a:pt x="34" y="2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3"/>
                    <a:pt x="31" y="0"/>
                    <a:pt x="28" y="0"/>
                  </a:cubicBezTo>
                  <a:close/>
                  <a:moveTo>
                    <a:pt x="30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5806" y="2010"/>
              <a:ext cx="138" cy="137"/>
            </a:xfrm>
            <a:custGeom>
              <a:avLst/>
              <a:gdLst>
                <a:gd name="T0" fmla="*/ 52 w 58"/>
                <a:gd name="T1" fmla="*/ 0 h 58"/>
                <a:gd name="T2" fmla="*/ 6 w 58"/>
                <a:gd name="T3" fmla="*/ 0 h 58"/>
                <a:gd name="T4" fmla="*/ 0 w 58"/>
                <a:gd name="T5" fmla="*/ 6 h 58"/>
                <a:gd name="T6" fmla="*/ 0 w 58"/>
                <a:gd name="T7" fmla="*/ 52 h 58"/>
                <a:gd name="T8" fmla="*/ 6 w 58"/>
                <a:gd name="T9" fmla="*/ 58 h 58"/>
                <a:gd name="T10" fmla="*/ 52 w 58"/>
                <a:gd name="T11" fmla="*/ 58 h 58"/>
                <a:gd name="T12" fmla="*/ 58 w 58"/>
                <a:gd name="T13" fmla="*/ 52 h 58"/>
                <a:gd name="T14" fmla="*/ 58 w 58"/>
                <a:gd name="T15" fmla="*/ 6 h 58"/>
                <a:gd name="T16" fmla="*/ 52 w 58"/>
                <a:gd name="T17" fmla="*/ 0 h 58"/>
                <a:gd name="T18" fmla="*/ 53 w 58"/>
                <a:gd name="T19" fmla="*/ 53 h 58"/>
                <a:gd name="T20" fmla="*/ 5 w 58"/>
                <a:gd name="T21" fmla="*/ 53 h 58"/>
                <a:gd name="T22" fmla="*/ 5 w 58"/>
                <a:gd name="T23" fmla="*/ 5 h 58"/>
                <a:gd name="T24" fmla="*/ 53 w 58"/>
                <a:gd name="T25" fmla="*/ 5 h 58"/>
                <a:gd name="T26" fmla="*/ 53 w 58"/>
                <a:gd name="T27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58">
                  <a:moveTo>
                    <a:pt x="5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5"/>
                    <a:pt x="3" y="58"/>
                    <a:pt x="6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5" y="58"/>
                    <a:pt x="58" y="55"/>
                    <a:pt x="58" y="52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3"/>
                    <a:pt x="55" y="0"/>
                    <a:pt x="52" y="0"/>
                  </a:cubicBezTo>
                  <a:close/>
                  <a:moveTo>
                    <a:pt x="53" y="53"/>
                  </a:moveTo>
                  <a:cubicBezTo>
                    <a:pt x="5" y="53"/>
                    <a:pt x="5" y="53"/>
                    <a:pt x="5" y="5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3" y="5"/>
                    <a:pt x="53" y="5"/>
                    <a:pt x="53" y="5"/>
                  </a:cubicBezTo>
                  <a:lnTo>
                    <a:pt x="53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5972" y="2010"/>
              <a:ext cx="137" cy="137"/>
            </a:xfrm>
            <a:custGeom>
              <a:avLst/>
              <a:gdLst>
                <a:gd name="T0" fmla="*/ 52 w 58"/>
                <a:gd name="T1" fmla="*/ 0 h 58"/>
                <a:gd name="T2" fmla="*/ 6 w 58"/>
                <a:gd name="T3" fmla="*/ 0 h 58"/>
                <a:gd name="T4" fmla="*/ 0 w 58"/>
                <a:gd name="T5" fmla="*/ 6 h 58"/>
                <a:gd name="T6" fmla="*/ 0 w 58"/>
                <a:gd name="T7" fmla="*/ 52 h 58"/>
                <a:gd name="T8" fmla="*/ 6 w 58"/>
                <a:gd name="T9" fmla="*/ 58 h 58"/>
                <a:gd name="T10" fmla="*/ 52 w 58"/>
                <a:gd name="T11" fmla="*/ 58 h 58"/>
                <a:gd name="T12" fmla="*/ 58 w 58"/>
                <a:gd name="T13" fmla="*/ 52 h 58"/>
                <a:gd name="T14" fmla="*/ 58 w 58"/>
                <a:gd name="T15" fmla="*/ 6 h 58"/>
                <a:gd name="T16" fmla="*/ 52 w 58"/>
                <a:gd name="T17" fmla="*/ 0 h 58"/>
                <a:gd name="T18" fmla="*/ 53 w 58"/>
                <a:gd name="T19" fmla="*/ 53 h 58"/>
                <a:gd name="T20" fmla="*/ 5 w 58"/>
                <a:gd name="T21" fmla="*/ 53 h 58"/>
                <a:gd name="T22" fmla="*/ 5 w 58"/>
                <a:gd name="T23" fmla="*/ 5 h 58"/>
                <a:gd name="T24" fmla="*/ 53 w 58"/>
                <a:gd name="T25" fmla="*/ 5 h 58"/>
                <a:gd name="T26" fmla="*/ 53 w 58"/>
                <a:gd name="T27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58">
                  <a:moveTo>
                    <a:pt x="5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5"/>
                    <a:pt x="3" y="58"/>
                    <a:pt x="6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5" y="58"/>
                    <a:pt x="58" y="55"/>
                    <a:pt x="58" y="52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3"/>
                    <a:pt x="55" y="0"/>
                    <a:pt x="52" y="0"/>
                  </a:cubicBezTo>
                  <a:close/>
                  <a:moveTo>
                    <a:pt x="53" y="53"/>
                  </a:moveTo>
                  <a:cubicBezTo>
                    <a:pt x="5" y="53"/>
                    <a:pt x="5" y="53"/>
                    <a:pt x="5" y="5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3" y="5"/>
                    <a:pt x="53" y="5"/>
                    <a:pt x="53" y="5"/>
                  </a:cubicBezTo>
                  <a:lnTo>
                    <a:pt x="53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5806" y="2178"/>
              <a:ext cx="138" cy="135"/>
            </a:xfrm>
            <a:custGeom>
              <a:avLst/>
              <a:gdLst>
                <a:gd name="T0" fmla="*/ 52 w 58"/>
                <a:gd name="T1" fmla="*/ 0 h 57"/>
                <a:gd name="T2" fmla="*/ 6 w 58"/>
                <a:gd name="T3" fmla="*/ 0 h 57"/>
                <a:gd name="T4" fmla="*/ 0 w 58"/>
                <a:gd name="T5" fmla="*/ 6 h 57"/>
                <a:gd name="T6" fmla="*/ 0 w 58"/>
                <a:gd name="T7" fmla="*/ 51 h 57"/>
                <a:gd name="T8" fmla="*/ 6 w 58"/>
                <a:gd name="T9" fmla="*/ 57 h 57"/>
                <a:gd name="T10" fmla="*/ 52 w 58"/>
                <a:gd name="T11" fmla="*/ 57 h 57"/>
                <a:gd name="T12" fmla="*/ 58 w 58"/>
                <a:gd name="T13" fmla="*/ 51 h 57"/>
                <a:gd name="T14" fmla="*/ 58 w 58"/>
                <a:gd name="T15" fmla="*/ 6 h 57"/>
                <a:gd name="T16" fmla="*/ 52 w 58"/>
                <a:gd name="T17" fmla="*/ 0 h 57"/>
                <a:gd name="T18" fmla="*/ 53 w 58"/>
                <a:gd name="T19" fmla="*/ 53 h 57"/>
                <a:gd name="T20" fmla="*/ 5 w 58"/>
                <a:gd name="T21" fmla="*/ 53 h 57"/>
                <a:gd name="T22" fmla="*/ 5 w 58"/>
                <a:gd name="T23" fmla="*/ 4 h 57"/>
                <a:gd name="T24" fmla="*/ 53 w 58"/>
                <a:gd name="T25" fmla="*/ 4 h 57"/>
                <a:gd name="T26" fmla="*/ 53 w 58"/>
                <a:gd name="T27" fmla="*/ 5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57">
                  <a:moveTo>
                    <a:pt x="5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7"/>
                    <a:pt x="6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5" y="57"/>
                    <a:pt x="58" y="55"/>
                    <a:pt x="58" y="5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2"/>
                    <a:pt x="55" y="0"/>
                    <a:pt x="52" y="0"/>
                  </a:cubicBezTo>
                  <a:close/>
                  <a:moveTo>
                    <a:pt x="53" y="53"/>
                  </a:moveTo>
                  <a:cubicBezTo>
                    <a:pt x="5" y="53"/>
                    <a:pt x="5" y="53"/>
                    <a:pt x="5" y="5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3" y="4"/>
                    <a:pt x="53" y="4"/>
                    <a:pt x="53" y="4"/>
                  </a:cubicBezTo>
                  <a:lnTo>
                    <a:pt x="53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5972" y="2178"/>
              <a:ext cx="137" cy="135"/>
            </a:xfrm>
            <a:custGeom>
              <a:avLst/>
              <a:gdLst>
                <a:gd name="T0" fmla="*/ 52 w 58"/>
                <a:gd name="T1" fmla="*/ 0 h 57"/>
                <a:gd name="T2" fmla="*/ 6 w 58"/>
                <a:gd name="T3" fmla="*/ 0 h 57"/>
                <a:gd name="T4" fmla="*/ 0 w 58"/>
                <a:gd name="T5" fmla="*/ 6 h 57"/>
                <a:gd name="T6" fmla="*/ 0 w 58"/>
                <a:gd name="T7" fmla="*/ 51 h 57"/>
                <a:gd name="T8" fmla="*/ 6 w 58"/>
                <a:gd name="T9" fmla="*/ 57 h 57"/>
                <a:gd name="T10" fmla="*/ 52 w 58"/>
                <a:gd name="T11" fmla="*/ 57 h 57"/>
                <a:gd name="T12" fmla="*/ 58 w 58"/>
                <a:gd name="T13" fmla="*/ 51 h 57"/>
                <a:gd name="T14" fmla="*/ 58 w 58"/>
                <a:gd name="T15" fmla="*/ 6 h 57"/>
                <a:gd name="T16" fmla="*/ 52 w 58"/>
                <a:gd name="T17" fmla="*/ 0 h 57"/>
                <a:gd name="T18" fmla="*/ 53 w 58"/>
                <a:gd name="T19" fmla="*/ 53 h 57"/>
                <a:gd name="T20" fmla="*/ 5 w 58"/>
                <a:gd name="T21" fmla="*/ 53 h 57"/>
                <a:gd name="T22" fmla="*/ 5 w 58"/>
                <a:gd name="T23" fmla="*/ 4 h 57"/>
                <a:gd name="T24" fmla="*/ 53 w 58"/>
                <a:gd name="T25" fmla="*/ 4 h 57"/>
                <a:gd name="T26" fmla="*/ 53 w 58"/>
                <a:gd name="T27" fmla="*/ 5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57">
                  <a:moveTo>
                    <a:pt x="5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7"/>
                    <a:pt x="6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5" y="57"/>
                    <a:pt x="58" y="55"/>
                    <a:pt x="58" y="5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2"/>
                    <a:pt x="55" y="0"/>
                    <a:pt x="52" y="0"/>
                  </a:cubicBezTo>
                  <a:close/>
                  <a:moveTo>
                    <a:pt x="53" y="53"/>
                  </a:moveTo>
                  <a:cubicBezTo>
                    <a:pt x="5" y="53"/>
                    <a:pt x="5" y="53"/>
                    <a:pt x="5" y="5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3" y="4"/>
                    <a:pt x="53" y="4"/>
                    <a:pt x="53" y="4"/>
                  </a:cubicBezTo>
                  <a:lnTo>
                    <a:pt x="53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>
              <a:spLocks noEditPoints="1"/>
            </p:cNvSpPr>
            <p:nvPr/>
          </p:nvSpPr>
          <p:spPr bwMode="auto">
            <a:xfrm>
              <a:off x="5201" y="2010"/>
              <a:ext cx="303" cy="82"/>
            </a:xfrm>
            <a:custGeom>
              <a:avLst/>
              <a:gdLst>
                <a:gd name="T0" fmla="*/ 122 w 128"/>
                <a:gd name="T1" fmla="*/ 0 h 35"/>
                <a:gd name="T2" fmla="*/ 6 w 128"/>
                <a:gd name="T3" fmla="*/ 0 h 35"/>
                <a:gd name="T4" fmla="*/ 0 w 128"/>
                <a:gd name="T5" fmla="*/ 6 h 35"/>
                <a:gd name="T6" fmla="*/ 0 w 128"/>
                <a:gd name="T7" fmla="*/ 29 h 35"/>
                <a:gd name="T8" fmla="*/ 6 w 128"/>
                <a:gd name="T9" fmla="*/ 35 h 35"/>
                <a:gd name="T10" fmla="*/ 122 w 128"/>
                <a:gd name="T11" fmla="*/ 35 h 35"/>
                <a:gd name="T12" fmla="*/ 128 w 128"/>
                <a:gd name="T13" fmla="*/ 29 h 35"/>
                <a:gd name="T14" fmla="*/ 128 w 128"/>
                <a:gd name="T15" fmla="*/ 6 h 35"/>
                <a:gd name="T16" fmla="*/ 122 w 128"/>
                <a:gd name="T17" fmla="*/ 0 h 35"/>
                <a:gd name="T18" fmla="*/ 123 w 128"/>
                <a:gd name="T19" fmla="*/ 30 h 35"/>
                <a:gd name="T20" fmla="*/ 5 w 128"/>
                <a:gd name="T21" fmla="*/ 30 h 35"/>
                <a:gd name="T22" fmla="*/ 5 w 128"/>
                <a:gd name="T23" fmla="*/ 5 h 35"/>
                <a:gd name="T24" fmla="*/ 123 w 128"/>
                <a:gd name="T25" fmla="*/ 5 h 35"/>
                <a:gd name="T26" fmla="*/ 123 w 128"/>
                <a:gd name="T27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35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3" y="35"/>
                    <a:pt x="6" y="35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5" y="35"/>
                    <a:pt x="128" y="32"/>
                    <a:pt x="128" y="29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3"/>
                    <a:pt x="125" y="0"/>
                    <a:pt x="122" y="0"/>
                  </a:cubicBezTo>
                  <a:close/>
                  <a:moveTo>
                    <a:pt x="123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>
              <a:spLocks noEditPoints="1"/>
            </p:cNvSpPr>
            <p:nvPr/>
          </p:nvSpPr>
          <p:spPr bwMode="auto">
            <a:xfrm>
              <a:off x="5201" y="2121"/>
              <a:ext cx="303" cy="80"/>
            </a:xfrm>
            <a:custGeom>
              <a:avLst/>
              <a:gdLst>
                <a:gd name="T0" fmla="*/ 122 w 128"/>
                <a:gd name="T1" fmla="*/ 0 h 34"/>
                <a:gd name="T2" fmla="*/ 6 w 128"/>
                <a:gd name="T3" fmla="*/ 0 h 34"/>
                <a:gd name="T4" fmla="*/ 0 w 128"/>
                <a:gd name="T5" fmla="*/ 6 h 34"/>
                <a:gd name="T6" fmla="*/ 0 w 128"/>
                <a:gd name="T7" fmla="*/ 28 h 34"/>
                <a:gd name="T8" fmla="*/ 6 w 128"/>
                <a:gd name="T9" fmla="*/ 34 h 34"/>
                <a:gd name="T10" fmla="*/ 122 w 128"/>
                <a:gd name="T11" fmla="*/ 34 h 34"/>
                <a:gd name="T12" fmla="*/ 128 w 128"/>
                <a:gd name="T13" fmla="*/ 28 h 34"/>
                <a:gd name="T14" fmla="*/ 128 w 128"/>
                <a:gd name="T15" fmla="*/ 6 h 34"/>
                <a:gd name="T16" fmla="*/ 122 w 128"/>
                <a:gd name="T17" fmla="*/ 0 h 34"/>
                <a:gd name="T18" fmla="*/ 123 w 128"/>
                <a:gd name="T19" fmla="*/ 30 h 34"/>
                <a:gd name="T20" fmla="*/ 5 w 128"/>
                <a:gd name="T21" fmla="*/ 30 h 34"/>
                <a:gd name="T22" fmla="*/ 5 w 128"/>
                <a:gd name="T23" fmla="*/ 5 h 34"/>
                <a:gd name="T24" fmla="*/ 123 w 128"/>
                <a:gd name="T25" fmla="*/ 5 h 34"/>
                <a:gd name="T26" fmla="*/ 123 w 128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34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3" y="34"/>
                    <a:pt x="6" y="34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5" y="34"/>
                    <a:pt x="128" y="32"/>
                    <a:pt x="128" y="28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3"/>
                    <a:pt x="125" y="0"/>
                    <a:pt x="122" y="0"/>
                  </a:cubicBezTo>
                  <a:close/>
                  <a:moveTo>
                    <a:pt x="123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>
              <a:spLocks noEditPoints="1"/>
            </p:cNvSpPr>
            <p:nvPr/>
          </p:nvSpPr>
          <p:spPr bwMode="auto">
            <a:xfrm>
              <a:off x="5201" y="2232"/>
              <a:ext cx="303" cy="81"/>
            </a:xfrm>
            <a:custGeom>
              <a:avLst/>
              <a:gdLst>
                <a:gd name="T0" fmla="*/ 122 w 128"/>
                <a:gd name="T1" fmla="*/ 0 h 34"/>
                <a:gd name="T2" fmla="*/ 6 w 128"/>
                <a:gd name="T3" fmla="*/ 0 h 34"/>
                <a:gd name="T4" fmla="*/ 0 w 128"/>
                <a:gd name="T5" fmla="*/ 6 h 34"/>
                <a:gd name="T6" fmla="*/ 0 w 128"/>
                <a:gd name="T7" fmla="*/ 28 h 34"/>
                <a:gd name="T8" fmla="*/ 6 w 128"/>
                <a:gd name="T9" fmla="*/ 34 h 34"/>
                <a:gd name="T10" fmla="*/ 122 w 128"/>
                <a:gd name="T11" fmla="*/ 34 h 34"/>
                <a:gd name="T12" fmla="*/ 128 w 128"/>
                <a:gd name="T13" fmla="*/ 28 h 34"/>
                <a:gd name="T14" fmla="*/ 128 w 128"/>
                <a:gd name="T15" fmla="*/ 6 h 34"/>
                <a:gd name="T16" fmla="*/ 122 w 128"/>
                <a:gd name="T17" fmla="*/ 0 h 34"/>
                <a:gd name="T18" fmla="*/ 123 w 128"/>
                <a:gd name="T19" fmla="*/ 30 h 34"/>
                <a:gd name="T20" fmla="*/ 5 w 128"/>
                <a:gd name="T21" fmla="*/ 30 h 34"/>
                <a:gd name="T22" fmla="*/ 5 w 128"/>
                <a:gd name="T23" fmla="*/ 5 h 34"/>
                <a:gd name="T24" fmla="*/ 123 w 128"/>
                <a:gd name="T25" fmla="*/ 5 h 34"/>
                <a:gd name="T26" fmla="*/ 123 w 128"/>
                <a:gd name="T2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34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2"/>
                    <a:pt x="3" y="34"/>
                    <a:pt x="6" y="34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5" y="34"/>
                    <a:pt x="128" y="32"/>
                    <a:pt x="128" y="28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3"/>
                    <a:pt x="125" y="0"/>
                    <a:pt x="122" y="0"/>
                  </a:cubicBezTo>
                  <a:close/>
                  <a:moveTo>
                    <a:pt x="123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/>
            <p:nvPr/>
          </p:nvSpPr>
          <p:spPr bwMode="auto">
            <a:xfrm>
              <a:off x="4596" y="2069"/>
              <a:ext cx="302" cy="12"/>
            </a:xfrm>
            <a:custGeom>
              <a:avLst/>
              <a:gdLst>
                <a:gd name="T0" fmla="*/ 2 w 128"/>
                <a:gd name="T1" fmla="*/ 5 h 5"/>
                <a:gd name="T2" fmla="*/ 126 w 128"/>
                <a:gd name="T3" fmla="*/ 5 h 5"/>
                <a:gd name="T4" fmla="*/ 128 w 128"/>
                <a:gd name="T5" fmla="*/ 2 h 5"/>
                <a:gd name="T6" fmla="*/ 126 w 128"/>
                <a:gd name="T7" fmla="*/ 0 h 5"/>
                <a:gd name="T8" fmla="*/ 2 w 128"/>
                <a:gd name="T9" fmla="*/ 0 h 5"/>
                <a:gd name="T10" fmla="*/ 0 w 128"/>
                <a:gd name="T11" fmla="*/ 2 h 5"/>
                <a:gd name="T12" fmla="*/ 2 w 12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5">
                  <a:moveTo>
                    <a:pt x="2" y="5"/>
                  </a:moveTo>
                  <a:cubicBezTo>
                    <a:pt x="126" y="5"/>
                    <a:pt x="126" y="5"/>
                    <a:pt x="126" y="5"/>
                  </a:cubicBezTo>
                  <a:cubicBezTo>
                    <a:pt x="127" y="5"/>
                    <a:pt x="128" y="4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/>
            <p:nvPr/>
          </p:nvSpPr>
          <p:spPr bwMode="auto">
            <a:xfrm>
              <a:off x="4596" y="2156"/>
              <a:ext cx="302" cy="12"/>
            </a:xfrm>
            <a:custGeom>
              <a:avLst/>
              <a:gdLst>
                <a:gd name="T0" fmla="*/ 126 w 128"/>
                <a:gd name="T1" fmla="*/ 0 h 5"/>
                <a:gd name="T2" fmla="*/ 2 w 128"/>
                <a:gd name="T3" fmla="*/ 0 h 5"/>
                <a:gd name="T4" fmla="*/ 0 w 128"/>
                <a:gd name="T5" fmla="*/ 2 h 5"/>
                <a:gd name="T6" fmla="*/ 2 w 128"/>
                <a:gd name="T7" fmla="*/ 5 h 5"/>
                <a:gd name="T8" fmla="*/ 126 w 128"/>
                <a:gd name="T9" fmla="*/ 5 h 5"/>
                <a:gd name="T10" fmla="*/ 128 w 128"/>
                <a:gd name="T11" fmla="*/ 2 h 5"/>
                <a:gd name="T12" fmla="*/ 126 w 12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5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5"/>
                    <a:pt x="128" y="4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/>
            <p:nvPr/>
          </p:nvSpPr>
          <p:spPr bwMode="auto">
            <a:xfrm>
              <a:off x="4596" y="2244"/>
              <a:ext cx="302" cy="12"/>
            </a:xfrm>
            <a:custGeom>
              <a:avLst/>
              <a:gdLst>
                <a:gd name="T0" fmla="*/ 126 w 128"/>
                <a:gd name="T1" fmla="*/ 0 h 5"/>
                <a:gd name="T2" fmla="*/ 2 w 128"/>
                <a:gd name="T3" fmla="*/ 0 h 5"/>
                <a:gd name="T4" fmla="*/ 0 w 128"/>
                <a:gd name="T5" fmla="*/ 2 h 5"/>
                <a:gd name="T6" fmla="*/ 2 w 128"/>
                <a:gd name="T7" fmla="*/ 5 h 5"/>
                <a:gd name="T8" fmla="*/ 126 w 128"/>
                <a:gd name="T9" fmla="*/ 5 h 5"/>
                <a:gd name="T10" fmla="*/ 128 w 128"/>
                <a:gd name="T11" fmla="*/ 2 h 5"/>
                <a:gd name="T12" fmla="*/ 126 w 12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5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5"/>
                    <a:pt x="128" y="4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/>
            <p:nvPr/>
          </p:nvSpPr>
          <p:spPr bwMode="auto">
            <a:xfrm>
              <a:off x="3990" y="2097"/>
              <a:ext cx="303" cy="128"/>
            </a:xfrm>
            <a:custGeom>
              <a:avLst/>
              <a:gdLst>
                <a:gd name="T0" fmla="*/ 127 w 128"/>
                <a:gd name="T1" fmla="*/ 29 h 54"/>
                <a:gd name="T2" fmla="*/ 128 w 128"/>
                <a:gd name="T3" fmla="*/ 27 h 54"/>
                <a:gd name="T4" fmla="*/ 127 w 128"/>
                <a:gd name="T5" fmla="*/ 26 h 54"/>
                <a:gd name="T6" fmla="*/ 106 w 128"/>
                <a:gd name="T7" fmla="*/ 5 h 54"/>
                <a:gd name="T8" fmla="*/ 103 w 128"/>
                <a:gd name="T9" fmla="*/ 5 h 54"/>
                <a:gd name="T10" fmla="*/ 103 w 128"/>
                <a:gd name="T11" fmla="*/ 8 h 54"/>
                <a:gd name="T12" fmla="*/ 120 w 128"/>
                <a:gd name="T13" fmla="*/ 25 h 54"/>
                <a:gd name="T14" fmla="*/ 70 w 128"/>
                <a:gd name="T15" fmla="*/ 25 h 54"/>
                <a:gd name="T16" fmla="*/ 56 w 128"/>
                <a:gd name="T17" fmla="*/ 0 h 54"/>
                <a:gd name="T18" fmla="*/ 2 w 128"/>
                <a:gd name="T19" fmla="*/ 0 h 54"/>
                <a:gd name="T20" fmla="*/ 0 w 128"/>
                <a:gd name="T21" fmla="*/ 3 h 54"/>
                <a:gd name="T22" fmla="*/ 2 w 128"/>
                <a:gd name="T23" fmla="*/ 5 h 54"/>
                <a:gd name="T24" fmla="*/ 53 w 128"/>
                <a:gd name="T25" fmla="*/ 5 h 54"/>
                <a:gd name="T26" fmla="*/ 66 w 128"/>
                <a:gd name="T27" fmla="*/ 27 h 54"/>
                <a:gd name="T28" fmla="*/ 53 w 128"/>
                <a:gd name="T29" fmla="*/ 50 h 54"/>
                <a:gd name="T30" fmla="*/ 2 w 128"/>
                <a:gd name="T31" fmla="*/ 50 h 54"/>
                <a:gd name="T32" fmla="*/ 0 w 128"/>
                <a:gd name="T33" fmla="*/ 52 h 54"/>
                <a:gd name="T34" fmla="*/ 2 w 128"/>
                <a:gd name="T35" fmla="*/ 54 h 54"/>
                <a:gd name="T36" fmla="*/ 56 w 128"/>
                <a:gd name="T37" fmla="*/ 54 h 54"/>
                <a:gd name="T38" fmla="*/ 70 w 128"/>
                <a:gd name="T39" fmla="*/ 30 h 54"/>
                <a:gd name="T40" fmla="*/ 120 w 128"/>
                <a:gd name="T41" fmla="*/ 30 h 54"/>
                <a:gd name="T42" fmla="*/ 103 w 128"/>
                <a:gd name="T43" fmla="*/ 47 h 54"/>
                <a:gd name="T44" fmla="*/ 102 w 128"/>
                <a:gd name="T45" fmla="*/ 48 h 54"/>
                <a:gd name="T46" fmla="*/ 103 w 128"/>
                <a:gd name="T47" fmla="*/ 50 h 54"/>
                <a:gd name="T48" fmla="*/ 106 w 128"/>
                <a:gd name="T49" fmla="*/ 50 h 54"/>
                <a:gd name="T50" fmla="*/ 127 w 128"/>
                <a:gd name="T51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54">
                  <a:moveTo>
                    <a:pt x="127" y="29"/>
                  </a:moveTo>
                  <a:cubicBezTo>
                    <a:pt x="128" y="29"/>
                    <a:pt x="128" y="28"/>
                    <a:pt x="128" y="27"/>
                  </a:cubicBezTo>
                  <a:cubicBezTo>
                    <a:pt x="128" y="27"/>
                    <a:pt x="128" y="26"/>
                    <a:pt x="127" y="26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105" y="4"/>
                    <a:pt x="104" y="4"/>
                    <a:pt x="103" y="5"/>
                  </a:cubicBezTo>
                  <a:cubicBezTo>
                    <a:pt x="102" y="6"/>
                    <a:pt x="102" y="7"/>
                    <a:pt x="103" y="8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51"/>
                    <a:pt x="0" y="52"/>
                  </a:cubicBezTo>
                  <a:cubicBezTo>
                    <a:pt x="0" y="53"/>
                    <a:pt x="1" y="54"/>
                    <a:pt x="2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120" y="30"/>
                    <a:pt x="120" y="30"/>
                    <a:pt x="120" y="3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2" y="48"/>
                    <a:pt x="102" y="48"/>
                  </a:cubicBezTo>
                  <a:cubicBezTo>
                    <a:pt x="102" y="49"/>
                    <a:pt x="103" y="50"/>
                    <a:pt x="103" y="50"/>
                  </a:cubicBezTo>
                  <a:cubicBezTo>
                    <a:pt x="104" y="51"/>
                    <a:pt x="106" y="51"/>
                    <a:pt x="106" y="50"/>
                  </a:cubicBezTo>
                  <a:lnTo>
                    <a:pt x="127" y="2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/>
            <p:nvPr/>
          </p:nvSpPr>
          <p:spPr bwMode="auto">
            <a:xfrm>
              <a:off x="3385" y="2031"/>
              <a:ext cx="302" cy="263"/>
            </a:xfrm>
            <a:custGeom>
              <a:avLst/>
              <a:gdLst>
                <a:gd name="T0" fmla="*/ 128 w 128"/>
                <a:gd name="T1" fmla="*/ 88 h 111"/>
                <a:gd name="T2" fmla="*/ 127 w 128"/>
                <a:gd name="T3" fmla="*/ 86 h 111"/>
                <a:gd name="T4" fmla="*/ 106 w 128"/>
                <a:gd name="T5" fmla="*/ 65 h 111"/>
                <a:gd name="T6" fmla="*/ 103 w 128"/>
                <a:gd name="T7" fmla="*/ 65 h 111"/>
                <a:gd name="T8" fmla="*/ 102 w 128"/>
                <a:gd name="T9" fmla="*/ 67 h 111"/>
                <a:gd name="T10" fmla="*/ 103 w 128"/>
                <a:gd name="T11" fmla="*/ 68 h 111"/>
                <a:gd name="T12" fmla="*/ 120 w 128"/>
                <a:gd name="T13" fmla="*/ 85 h 111"/>
                <a:gd name="T14" fmla="*/ 76 w 128"/>
                <a:gd name="T15" fmla="*/ 85 h 111"/>
                <a:gd name="T16" fmla="*/ 59 w 128"/>
                <a:gd name="T17" fmla="*/ 55 h 111"/>
                <a:gd name="T18" fmla="*/ 76 w 128"/>
                <a:gd name="T19" fmla="*/ 25 h 111"/>
                <a:gd name="T20" fmla="*/ 120 w 128"/>
                <a:gd name="T21" fmla="*/ 25 h 111"/>
                <a:gd name="T22" fmla="*/ 103 w 128"/>
                <a:gd name="T23" fmla="*/ 43 h 111"/>
                <a:gd name="T24" fmla="*/ 102 w 128"/>
                <a:gd name="T25" fmla="*/ 44 h 111"/>
                <a:gd name="T26" fmla="*/ 103 w 128"/>
                <a:gd name="T27" fmla="*/ 46 h 111"/>
                <a:gd name="T28" fmla="*/ 106 w 128"/>
                <a:gd name="T29" fmla="*/ 46 h 111"/>
                <a:gd name="T30" fmla="*/ 127 w 128"/>
                <a:gd name="T31" fmla="*/ 25 h 111"/>
                <a:gd name="T32" fmla="*/ 127 w 128"/>
                <a:gd name="T33" fmla="*/ 22 h 111"/>
                <a:gd name="T34" fmla="*/ 106 w 128"/>
                <a:gd name="T35" fmla="*/ 1 h 111"/>
                <a:gd name="T36" fmla="*/ 103 w 128"/>
                <a:gd name="T37" fmla="*/ 1 h 111"/>
                <a:gd name="T38" fmla="*/ 103 w 128"/>
                <a:gd name="T39" fmla="*/ 4 h 111"/>
                <a:gd name="T40" fmla="*/ 120 w 128"/>
                <a:gd name="T41" fmla="*/ 21 h 111"/>
                <a:gd name="T42" fmla="*/ 73 w 128"/>
                <a:gd name="T43" fmla="*/ 21 h 111"/>
                <a:gd name="T44" fmla="*/ 55 w 128"/>
                <a:gd name="T45" fmla="*/ 53 h 111"/>
                <a:gd name="T46" fmla="*/ 2 w 128"/>
                <a:gd name="T47" fmla="*/ 53 h 111"/>
                <a:gd name="T48" fmla="*/ 0 w 128"/>
                <a:gd name="T49" fmla="*/ 55 h 111"/>
                <a:gd name="T50" fmla="*/ 2 w 128"/>
                <a:gd name="T51" fmla="*/ 58 h 111"/>
                <a:gd name="T52" fmla="*/ 55 w 128"/>
                <a:gd name="T53" fmla="*/ 58 h 111"/>
                <a:gd name="T54" fmla="*/ 73 w 128"/>
                <a:gd name="T55" fmla="*/ 90 h 111"/>
                <a:gd name="T56" fmla="*/ 120 w 128"/>
                <a:gd name="T57" fmla="*/ 90 h 111"/>
                <a:gd name="T58" fmla="*/ 103 w 128"/>
                <a:gd name="T59" fmla="*/ 107 h 111"/>
                <a:gd name="T60" fmla="*/ 103 w 128"/>
                <a:gd name="T61" fmla="*/ 110 h 111"/>
                <a:gd name="T62" fmla="*/ 106 w 128"/>
                <a:gd name="T63" fmla="*/ 110 h 111"/>
                <a:gd name="T64" fmla="*/ 127 w 128"/>
                <a:gd name="T65" fmla="*/ 89 h 111"/>
                <a:gd name="T66" fmla="*/ 128 w 128"/>
                <a:gd name="T67" fmla="*/ 8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8" h="111">
                  <a:moveTo>
                    <a:pt x="128" y="88"/>
                  </a:moveTo>
                  <a:cubicBezTo>
                    <a:pt x="128" y="87"/>
                    <a:pt x="128" y="86"/>
                    <a:pt x="127" y="86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5" y="64"/>
                    <a:pt x="104" y="64"/>
                    <a:pt x="103" y="65"/>
                  </a:cubicBezTo>
                  <a:cubicBezTo>
                    <a:pt x="103" y="65"/>
                    <a:pt x="102" y="66"/>
                    <a:pt x="102" y="67"/>
                  </a:cubicBezTo>
                  <a:cubicBezTo>
                    <a:pt x="102" y="67"/>
                    <a:pt x="103" y="68"/>
                    <a:pt x="103" y="68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3"/>
                    <a:pt x="102" y="44"/>
                    <a:pt x="102" y="44"/>
                  </a:cubicBezTo>
                  <a:cubicBezTo>
                    <a:pt x="102" y="45"/>
                    <a:pt x="103" y="45"/>
                    <a:pt x="103" y="46"/>
                  </a:cubicBezTo>
                  <a:cubicBezTo>
                    <a:pt x="104" y="47"/>
                    <a:pt x="105" y="47"/>
                    <a:pt x="106" y="46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8" y="24"/>
                    <a:pt x="128" y="22"/>
                    <a:pt x="127" y="22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5" y="0"/>
                    <a:pt x="104" y="0"/>
                    <a:pt x="103" y="1"/>
                  </a:cubicBezTo>
                  <a:cubicBezTo>
                    <a:pt x="102" y="1"/>
                    <a:pt x="102" y="3"/>
                    <a:pt x="103" y="4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0" y="54"/>
                    <a:pt x="0" y="55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120" y="90"/>
                    <a:pt x="120" y="90"/>
                    <a:pt x="120" y="90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2" y="108"/>
                    <a:pt x="102" y="109"/>
                    <a:pt x="103" y="110"/>
                  </a:cubicBezTo>
                  <a:cubicBezTo>
                    <a:pt x="104" y="111"/>
                    <a:pt x="105" y="111"/>
                    <a:pt x="106" y="110"/>
                  </a:cubicBezTo>
                  <a:cubicBezTo>
                    <a:pt x="127" y="89"/>
                    <a:pt x="127" y="89"/>
                    <a:pt x="127" y="89"/>
                  </a:cubicBezTo>
                  <a:cubicBezTo>
                    <a:pt x="128" y="89"/>
                    <a:pt x="128" y="88"/>
                    <a:pt x="128" y="8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5"/>
            <p:cNvSpPr/>
            <p:nvPr/>
          </p:nvSpPr>
          <p:spPr bwMode="auto">
            <a:xfrm>
              <a:off x="2779" y="2242"/>
              <a:ext cx="133" cy="11"/>
            </a:xfrm>
            <a:custGeom>
              <a:avLst/>
              <a:gdLst>
                <a:gd name="T0" fmla="*/ 53 w 56"/>
                <a:gd name="T1" fmla="*/ 0 h 5"/>
                <a:gd name="T2" fmla="*/ 2 w 56"/>
                <a:gd name="T3" fmla="*/ 0 h 5"/>
                <a:gd name="T4" fmla="*/ 0 w 56"/>
                <a:gd name="T5" fmla="*/ 2 h 5"/>
                <a:gd name="T6" fmla="*/ 2 w 56"/>
                <a:gd name="T7" fmla="*/ 5 h 5"/>
                <a:gd name="T8" fmla="*/ 53 w 56"/>
                <a:gd name="T9" fmla="*/ 5 h 5"/>
                <a:gd name="T10" fmla="*/ 56 w 56"/>
                <a:gd name="T11" fmla="*/ 2 h 5"/>
                <a:gd name="T12" fmla="*/ 53 w 5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">
                  <a:moveTo>
                    <a:pt x="5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5" y="5"/>
                    <a:pt x="56" y="3"/>
                    <a:pt x="56" y="2"/>
                  </a:cubicBezTo>
                  <a:cubicBezTo>
                    <a:pt x="56" y="1"/>
                    <a:pt x="55" y="0"/>
                    <a:pt x="5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/>
            <p:nvPr/>
          </p:nvSpPr>
          <p:spPr bwMode="auto">
            <a:xfrm>
              <a:off x="2779" y="2090"/>
              <a:ext cx="303" cy="213"/>
            </a:xfrm>
            <a:custGeom>
              <a:avLst/>
              <a:gdLst>
                <a:gd name="T0" fmla="*/ 106 w 128"/>
                <a:gd name="T1" fmla="*/ 44 h 90"/>
                <a:gd name="T2" fmla="*/ 103 w 128"/>
                <a:gd name="T3" fmla="*/ 44 h 90"/>
                <a:gd name="T4" fmla="*/ 102 w 128"/>
                <a:gd name="T5" fmla="*/ 45 h 90"/>
                <a:gd name="T6" fmla="*/ 103 w 128"/>
                <a:gd name="T7" fmla="*/ 47 h 90"/>
                <a:gd name="T8" fmla="*/ 120 w 128"/>
                <a:gd name="T9" fmla="*/ 64 h 90"/>
                <a:gd name="T10" fmla="*/ 76 w 128"/>
                <a:gd name="T11" fmla="*/ 64 h 90"/>
                <a:gd name="T12" fmla="*/ 39 w 128"/>
                <a:gd name="T13" fmla="*/ 0 h 90"/>
                <a:gd name="T14" fmla="*/ 2 w 128"/>
                <a:gd name="T15" fmla="*/ 0 h 90"/>
                <a:gd name="T16" fmla="*/ 0 w 128"/>
                <a:gd name="T17" fmla="*/ 2 h 90"/>
                <a:gd name="T18" fmla="*/ 2 w 128"/>
                <a:gd name="T19" fmla="*/ 4 h 90"/>
                <a:gd name="T20" fmla="*/ 36 w 128"/>
                <a:gd name="T21" fmla="*/ 4 h 90"/>
                <a:gd name="T22" fmla="*/ 73 w 128"/>
                <a:gd name="T23" fmla="*/ 68 h 90"/>
                <a:gd name="T24" fmla="*/ 73 w 128"/>
                <a:gd name="T25" fmla="*/ 68 h 90"/>
                <a:gd name="T26" fmla="*/ 73 w 128"/>
                <a:gd name="T27" fmla="*/ 69 h 90"/>
                <a:gd name="T28" fmla="*/ 120 w 128"/>
                <a:gd name="T29" fmla="*/ 69 h 90"/>
                <a:gd name="T30" fmla="*/ 103 w 128"/>
                <a:gd name="T31" fmla="*/ 86 h 90"/>
                <a:gd name="T32" fmla="*/ 102 w 128"/>
                <a:gd name="T33" fmla="*/ 87 h 90"/>
                <a:gd name="T34" fmla="*/ 103 w 128"/>
                <a:gd name="T35" fmla="*/ 89 h 90"/>
                <a:gd name="T36" fmla="*/ 106 w 128"/>
                <a:gd name="T37" fmla="*/ 89 h 90"/>
                <a:gd name="T38" fmla="*/ 127 w 128"/>
                <a:gd name="T39" fmla="*/ 68 h 90"/>
                <a:gd name="T40" fmla="*/ 127 w 128"/>
                <a:gd name="T41" fmla="*/ 65 h 90"/>
                <a:gd name="T42" fmla="*/ 106 w 128"/>
                <a:gd name="T43" fmla="*/ 4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90">
                  <a:moveTo>
                    <a:pt x="106" y="44"/>
                  </a:moveTo>
                  <a:cubicBezTo>
                    <a:pt x="105" y="43"/>
                    <a:pt x="104" y="43"/>
                    <a:pt x="103" y="44"/>
                  </a:cubicBezTo>
                  <a:cubicBezTo>
                    <a:pt x="103" y="44"/>
                    <a:pt x="102" y="45"/>
                    <a:pt x="102" y="45"/>
                  </a:cubicBezTo>
                  <a:cubicBezTo>
                    <a:pt x="102" y="46"/>
                    <a:pt x="103" y="46"/>
                    <a:pt x="103" y="47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76" y="64"/>
                    <a:pt x="76" y="64"/>
                    <a:pt x="76" y="64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120" y="69"/>
                    <a:pt x="120" y="69"/>
                    <a:pt x="120" y="69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03" y="86"/>
                    <a:pt x="102" y="87"/>
                    <a:pt x="102" y="87"/>
                  </a:cubicBezTo>
                  <a:cubicBezTo>
                    <a:pt x="102" y="88"/>
                    <a:pt x="103" y="88"/>
                    <a:pt x="103" y="89"/>
                  </a:cubicBezTo>
                  <a:cubicBezTo>
                    <a:pt x="104" y="90"/>
                    <a:pt x="105" y="90"/>
                    <a:pt x="106" y="89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8" y="67"/>
                    <a:pt x="128" y="66"/>
                    <a:pt x="127" y="65"/>
                  </a:cubicBezTo>
                  <a:lnTo>
                    <a:pt x="106" y="4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2912" y="2038"/>
              <a:ext cx="170" cy="111"/>
            </a:xfrm>
            <a:custGeom>
              <a:avLst/>
              <a:gdLst>
                <a:gd name="T0" fmla="*/ 3 w 72"/>
                <a:gd name="T1" fmla="*/ 26 h 47"/>
                <a:gd name="T2" fmla="*/ 64 w 72"/>
                <a:gd name="T3" fmla="*/ 26 h 47"/>
                <a:gd name="T4" fmla="*/ 47 w 72"/>
                <a:gd name="T5" fmla="*/ 43 h 47"/>
                <a:gd name="T6" fmla="*/ 47 w 72"/>
                <a:gd name="T7" fmla="*/ 46 h 47"/>
                <a:gd name="T8" fmla="*/ 50 w 72"/>
                <a:gd name="T9" fmla="*/ 46 h 47"/>
                <a:gd name="T10" fmla="*/ 71 w 72"/>
                <a:gd name="T11" fmla="*/ 25 h 47"/>
                <a:gd name="T12" fmla="*/ 71 w 72"/>
                <a:gd name="T13" fmla="*/ 22 h 47"/>
                <a:gd name="T14" fmla="*/ 50 w 72"/>
                <a:gd name="T15" fmla="*/ 1 h 47"/>
                <a:gd name="T16" fmla="*/ 47 w 72"/>
                <a:gd name="T17" fmla="*/ 1 h 47"/>
                <a:gd name="T18" fmla="*/ 47 w 72"/>
                <a:gd name="T19" fmla="*/ 4 h 47"/>
                <a:gd name="T20" fmla="*/ 64 w 72"/>
                <a:gd name="T21" fmla="*/ 22 h 47"/>
                <a:gd name="T22" fmla="*/ 3 w 72"/>
                <a:gd name="T23" fmla="*/ 22 h 47"/>
                <a:gd name="T24" fmla="*/ 0 w 72"/>
                <a:gd name="T25" fmla="*/ 24 h 47"/>
                <a:gd name="T26" fmla="*/ 3 w 72"/>
                <a:gd name="T27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47">
                  <a:moveTo>
                    <a:pt x="3" y="26"/>
                  </a:moveTo>
                  <a:cubicBezTo>
                    <a:pt x="64" y="26"/>
                    <a:pt x="64" y="26"/>
                    <a:pt x="64" y="26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6" y="44"/>
                    <a:pt x="46" y="46"/>
                    <a:pt x="47" y="46"/>
                  </a:cubicBezTo>
                  <a:cubicBezTo>
                    <a:pt x="48" y="47"/>
                    <a:pt x="49" y="47"/>
                    <a:pt x="50" y="4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3"/>
                    <a:pt x="71" y="22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49" y="0"/>
                    <a:pt x="48" y="0"/>
                    <a:pt x="47" y="1"/>
                  </a:cubicBezTo>
                  <a:cubicBezTo>
                    <a:pt x="46" y="2"/>
                    <a:pt x="46" y="4"/>
                    <a:pt x="47" y="4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0" y="23"/>
                    <a:pt x="0" y="24"/>
                  </a:cubicBezTo>
                  <a:cubicBezTo>
                    <a:pt x="0" y="25"/>
                    <a:pt x="1" y="26"/>
                    <a:pt x="3" y="2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/>
            <p:nvPr/>
          </p:nvSpPr>
          <p:spPr bwMode="auto">
            <a:xfrm>
              <a:off x="2174" y="2130"/>
              <a:ext cx="303" cy="185"/>
            </a:xfrm>
            <a:custGeom>
              <a:avLst/>
              <a:gdLst>
                <a:gd name="T0" fmla="*/ 126 w 128"/>
                <a:gd name="T1" fmla="*/ 0 h 78"/>
                <a:gd name="T2" fmla="*/ 123 w 128"/>
                <a:gd name="T3" fmla="*/ 2 h 78"/>
                <a:gd name="T4" fmla="*/ 123 w 128"/>
                <a:gd name="T5" fmla="*/ 52 h 78"/>
                <a:gd name="T6" fmla="*/ 8 w 128"/>
                <a:gd name="T7" fmla="*/ 52 h 78"/>
                <a:gd name="T8" fmla="*/ 25 w 128"/>
                <a:gd name="T9" fmla="*/ 35 h 78"/>
                <a:gd name="T10" fmla="*/ 26 w 128"/>
                <a:gd name="T11" fmla="*/ 33 h 78"/>
                <a:gd name="T12" fmla="*/ 25 w 128"/>
                <a:gd name="T13" fmla="*/ 32 h 78"/>
                <a:gd name="T14" fmla="*/ 23 w 128"/>
                <a:gd name="T15" fmla="*/ 31 h 78"/>
                <a:gd name="T16" fmla="*/ 22 w 128"/>
                <a:gd name="T17" fmla="*/ 32 h 78"/>
                <a:gd name="T18" fmla="*/ 1 w 128"/>
                <a:gd name="T19" fmla="*/ 53 h 78"/>
                <a:gd name="T20" fmla="*/ 1 w 128"/>
                <a:gd name="T21" fmla="*/ 56 h 78"/>
                <a:gd name="T22" fmla="*/ 22 w 128"/>
                <a:gd name="T23" fmla="*/ 77 h 78"/>
                <a:gd name="T24" fmla="*/ 25 w 128"/>
                <a:gd name="T25" fmla="*/ 77 h 78"/>
                <a:gd name="T26" fmla="*/ 25 w 128"/>
                <a:gd name="T27" fmla="*/ 73 h 78"/>
                <a:gd name="T28" fmla="*/ 8 w 128"/>
                <a:gd name="T29" fmla="*/ 56 h 78"/>
                <a:gd name="T30" fmla="*/ 122 w 128"/>
                <a:gd name="T31" fmla="*/ 56 h 78"/>
                <a:gd name="T32" fmla="*/ 128 w 128"/>
                <a:gd name="T33" fmla="*/ 50 h 78"/>
                <a:gd name="T34" fmla="*/ 128 w 128"/>
                <a:gd name="T35" fmla="*/ 2 h 78"/>
                <a:gd name="T36" fmla="*/ 126 w 128"/>
                <a:gd name="T3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78">
                  <a:moveTo>
                    <a:pt x="126" y="0"/>
                  </a:moveTo>
                  <a:cubicBezTo>
                    <a:pt x="124" y="0"/>
                    <a:pt x="123" y="1"/>
                    <a:pt x="123" y="2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6" y="34"/>
                    <a:pt x="26" y="33"/>
                  </a:cubicBezTo>
                  <a:cubicBezTo>
                    <a:pt x="26" y="33"/>
                    <a:pt x="25" y="32"/>
                    <a:pt x="25" y="32"/>
                  </a:cubicBezTo>
                  <a:cubicBezTo>
                    <a:pt x="24" y="31"/>
                    <a:pt x="24" y="31"/>
                    <a:pt x="23" y="31"/>
                  </a:cubicBezTo>
                  <a:cubicBezTo>
                    <a:pt x="23" y="31"/>
                    <a:pt x="22" y="31"/>
                    <a:pt x="22" y="3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3"/>
                    <a:pt x="0" y="55"/>
                    <a:pt x="1" y="56"/>
                  </a:cubicBezTo>
                  <a:cubicBezTo>
                    <a:pt x="22" y="77"/>
                    <a:pt x="22" y="77"/>
                    <a:pt x="22" y="77"/>
                  </a:cubicBezTo>
                  <a:cubicBezTo>
                    <a:pt x="23" y="78"/>
                    <a:pt x="24" y="78"/>
                    <a:pt x="25" y="77"/>
                  </a:cubicBezTo>
                  <a:cubicBezTo>
                    <a:pt x="26" y="76"/>
                    <a:pt x="26" y="74"/>
                    <a:pt x="25" y="73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5" y="56"/>
                    <a:pt x="128" y="54"/>
                    <a:pt x="128" y="50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/>
            <p:nvPr/>
          </p:nvSpPr>
          <p:spPr bwMode="auto">
            <a:xfrm>
              <a:off x="2174" y="2010"/>
              <a:ext cx="303" cy="184"/>
            </a:xfrm>
            <a:custGeom>
              <a:avLst/>
              <a:gdLst>
                <a:gd name="T0" fmla="*/ 2 w 128"/>
                <a:gd name="T1" fmla="*/ 78 h 78"/>
                <a:gd name="T2" fmla="*/ 5 w 128"/>
                <a:gd name="T3" fmla="*/ 76 h 78"/>
                <a:gd name="T4" fmla="*/ 5 w 128"/>
                <a:gd name="T5" fmla="*/ 26 h 78"/>
                <a:gd name="T6" fmla="*/ 120 w 128"/>
                <a:gd name="T7" fmla="*/ 26 h 78"/>
                <a:gd name="T8" fmla="*/ 103 w 128"/>
                <a:gd name="T9" fmla="*/ 43 h 78"/>
                <a:gd name="T10" fmla="*/ 103 w 128"/>
                <a:gd name="T11" fmla="*/ 46 h 78"/>
                <a:gd name="T12" fmla="*/ 106 w 128"/>
                <a:gd name="T13" fmla="*/ 46 h 78"/>
                <a:gd name="T14" fmla="*/ 127 w 128"/>
                <a:gd name="T15" fmla="*/ 25 h 78"/>
                <a:gd name="T16" fmla="*/ 127 w 128"/>
                <a:gd name="T17" fmla="*/ 22 h 78"/>
                <a:gd name="T18" fmla="*/ 106 w 128"/>
                <a:gd name="T19" fmla="*/ 1 h 78"/>
                <a:gd name="T20" fmla="*/ 103 w 128"/>
                <a:gd name="T21" fmla="*/ 1 h 78"/>
                <a:gd name="T22" fmla="*/ 103 w 128"/>
                <a:gd name="T23" fmla="*/ 4 h 78"/>
                <a:gd name="T24" fmla="*/ 120 w 128"/>
                <a:gd name="T25" fmla="*/ 21 h 78"/>
                <a:gd name="T26" fmla="*/ 6 w 128"/>
                <a:gd name="T27" fmla="*/ 21 h 78"/>
                <a:gd name="T28" fmla="*/ 0 w 128"/>
                <a:gd name="T29" fmla="*/ 27 h 78"/>
                <a:gd name="T30" fmla="*/ 0 w 128"/>
                <a:gd name="T31" fmla="*/ 76 h 78"/>
                <a:gd name="T32" fmla="*/ 2 w 128"/>
                <a:gd name="T3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78">
                  <a:moveTo>
                    <a:pt x="2" y="78"/>
                  </a:moveTo>
                  <a:cubicBezTo>
                    <a:pt x="4" y="78"/>
                    <a:pt x="5" y="77"/>
                    <a:pt x="5" y="7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2" y="44"/>
                    <a:pt x="102" y="45"/>
                    <a:pt x="103" y="46"/>
                  </a:cubicBezTo>
                  <a:cubicBezTo>
                    <a:pt x="104" y="47"/>
                    <a:pt x="105" y="47"/>
                    <a:pt x="106" y="46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8" y="24"/>
                    <a:pt x="128" y="23"/>
                    <a:pt x="127" y="22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5" y="0"/>
                    <a:pt x="104" y="0"/>
                    <a:pt x="103" y="1"/>
                  </a:cubicBezTo>
                  <a:cubicBezTo>
                    <a:pt x="102" y="2"/>
                    <a:pt x="102" y="3"/>
                    <a:pt x="103" y="4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3" y="21"/>
                    <a:pt x="0" y="24"/>
                    <a:pt x="0" y="27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7"/>
                    <a:pt x="1" y="78"/>
                    <a:pt x="2" y="7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/>
            <p:nvPr/>
          </p:nvSpPr>
          <p:spPr bwMode="auto">
            <a:xfrm>
              <a:off x="1568" y="2036"/>
              <a:ext cx="303" cy="253"/>
            </a:xfrm>
            <a:custGeom>
              <a:avLst/>
              <a:gdLst>
                <a:gd name="T0" fmla="*/ 128 w 128"/>
                <a:gd name="T1" fmla="*/ 53 h 107"/>
                <a:gd name="T2" fmla="*/ 126 w 128"/>
                <a:gd name="T3" fmla="*/ 50 h 107"/>
                <a:gd name="T4" fmla="*/ 123 w 128"/>
                <a:gd name="T5" fmla="*/ 53 h 107"/>
                <a:gd name="T6" fmla="*/ 123 w 128"/>
                <a:gd name="T7" fmla="*/ 102 h 107"/>
                <a:gd name="T8" fmla="*/ 5 w 128"/>
                <a:gd name="T9" fmla="*/ 102 h 107"/>
                <a:gd name="T10" fmla="*/ 5 w 128"/>
                <a:gd name="T11" fmla="*/ 25 h 107"/>
                <a:gd name="T12" fmla="*/ 120 w 128"/>
                <a:gd name="T13" fmla="*/ 25 h 107"/>
                <a:gd name="T14" fmla="*/ 103 w 128"/>
                <a:gd name="T15" fmla="*/ 42 h 107"/>
                <a:gd name="T16" fmla="*/ 103 w 128"/>
                <a:gd name="T17" fmla="*/ 46 h 107"/>
                <a:gd name="T18" fmla="*/ 106 w 128"/>
                <a:gd name="T19" fmla="*/ 46 h 107"/>
                <a:gd name="T20" fmla="*/ 127 w 128"/>
                <a:gd name="T21" fmla="*/ 25 h 107"/>
                <a:gd name="T22" fmla="*/ 128 w 128"/>
                <a:gd name="T23" fmla="*/ 23 h 107"/>
                <a:gd name="T24" fmla="*/ 127 w 128"/>
                <a:gd name="T25" fmla="*/ 21 h 107"/>
                <a:gd name="T26" fmla="*/ 106 w 128"/>
                <a:gd name="T27" fmla="*/ 0 h 107"/>
                <a:gd name="T28" fmla="*/ 103 w 128"/>
                <a:gd name="T29" fmla="*/ 0 h 107"/>
                <a:gd name="T30" fmla="*/ 102 w 128"/>
                <a:gd name="T31" fmla="*/ 2 h 107"/>
                <a:gd name="T32" fmla="*/ 103 w 128"/>
                <a:gd name="T33" fmla="*/ 4 h 107"/>
                <a:gd name="T34" fmla="*/ 120 w 128"/>
                <a:gd name="T35" fmla="*/ 21 h 107"/>
                <a:gd name="T36" fmla="*/ 6 w 128"/>
                <a:gd name="T37" fmla="*/ 21 h 107"/>
                <a:gd name="T38" fmla="*/ 0 w 128"/>
                <a:gd name="T39" fmla="*/ 27 h 107"/>
                <a:gd name="T40" fmla="*/ 0 w 128"/>
                <a:gd name="T41" fmla="*/ 101 h 107"/>
                <a:gd name="T42" fmla="*/ 6 w 128"/>
                <a:gd name="T43" fmla="*/ 107 h 107"/>
                <a:gd name="T44" fmla="*/ 122 w 128"/>
                <a:gd name="T45" fmla="*/ 107 h 107"/>
                <a:gd name="T46" fmla="*/ 128 w 128"/>
                <a:gd name="T47" fmla="*/ 101 h 107"/>
                <a:gd name="T48" fmla="*/ 128 w 128"/>
                <a:gd name="T49" fmla="*/ 5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107">
                  <a:moveTo>
                    <a:pt x="128" y="53"/>
                  </a:moveTo>
                  <a:cubicBezTo>
                    <a:pt x="128" y="51"/>
                    <a:pt x="127" y="50"/>
                    <a:pt x="126" y="50"/>
                  </a:cubicBezTo>
                  <a:cubicBezTo>
                    <a:pt x="124" y="50"/>
                    <a:pt x="123" y="51"/>
                    <a:pt x="123" y="53"/>
                  </a:cubicBezTo>
                  <a:cubicBezTo>
                    <a:pt x="123" y="102"/>
                    <a:pt x="123" y="102"/>
                    <a:pt x="123" y="102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03" y="42"/>
                    <a:pt x="103" y="42"/>
                    <a:pt x="103" y="42"/>
                  </a:cubicBezTo>
                  <a:cubicBezTo>
                    <a:pt x="102" y="43"/>
                    <a:pt x="102" y="45"/>
                    <a:pt x="103" y="46"/>
                  </a:cubicBezTo>
                  <a:cubicBezTo>
                    <a:pt x="104" y="47"/>
                    <a:pt x="105" y="47"/>
                    <a:pt x="106" y="46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8" y="24"/>
                    <a:pt x="128" y="24"/>
                    <a:pt x="128" y="23"/>
                  </a:cubicBezTo>
                  <a:cubicBezTo>
                    <a:pt x="128" y="22"/>
                    <a:pt x="128" y="22"/>
                    <a:pt x="127" y="21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5" y="0"/>
                    <a:pt x="104" y="0"/>
                    <a:pt x="103" y="0"/>
                  </a:cubicBezTo>
                  <a:cubicBezTo>
                    <a:pt x="103" y="1"/>
                    <a:pt x="102" y="1"/>
                    <a:pt x="102" y="2"/>
                  </a:cubicBezTo>
                  <a:cubicBezTo>
                    <a:pt x="102" y="3"/>
                    <a:pt x="103" y="3"/>
                    <a:pt x="103" y="4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3" y="21"/>
                    <a:pt x="0" y="23"/>
                    <a:pt x="0" y="27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4"/>
                    <a:pt x="3" y="107"/>
                    <a:pt x="6" y="107"/>
                  </a:cubicBezTo>
                  <a:cubicBezTo>
                    <a:pt x="122" y="107"/>
                    <a:pt x="122" y="107"/>
                    <a:pt x="122" y="107"/>
                  </a:cubicBezTo>
                  <a:cubicBezTo>
                    <a:pt x="125" y="107"/>
                    <a:pt x="128" y="104"/>
                    <a:pt x="128" y="101"/>
                  </a:cubicBezTo>
                  <a:lnTo>
                    <a:pt x="128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963" y="2010"/>
              <a:ext cx="286" cy="158"/>
            </a:xfrm>
            <a:custGeom>
              <a:avLst/>
              <a:gdLst>
                <a:gd name="T0" fmla="*/ 22 w 121"/>
                <a:gd name="T1" fmla="*/ 22 h 67"/>
                <a:gd name="T2" fmla="*/ 41 w 121"/>
                <a:gd name="T3" fmla="*/ 10 h 67"/>
                <a:gd name="T4" fmla="*/ 87 w 121"/>
                <a:gd name="T5" fmla="*/ 10 h 67"/>
                <a:gd name="T6" fmla="*/ 106 w 121"/>
                <a:gd name="T7" fmla="*/ 22 h 67"/>
                <a:gd name="T8" fmla="*/ 111 w 121"/>
                <a:gd name="T9" fmla="*/ 28 h 67"/>
                <a:gd name="T10" fmla="*/ 113 w 121"/>
                <a:gd name="T11" fmla="*/ 30 h 67"/>
                <a:gd name="T12" fmla="*/ 89 w 121"/>
                <a:gd name="T13" fmla="*/ 30 h 67"/>
                <a:gd name="T14" fmla="*/ 86 w 121"/>
                <a:gd name="T15" fmla="*/ 32 h 67"/>
                <a:gd name="T16" fmla="*/ 89 w 121"/>
                <a:gd name="T17" fmla="*/ 35 h 67"/>
                <a:gd name="T18" fmla="*/ 118 w 121"/>
                <a:gd name="T19" fmla="*/ 35 h 67"/>
                <a:gd name="T20" fmla="*/ 121 w 121"/>
                <a:gd name="T21" fmla="*/ 32 h 67"/>
                <a:gd name="T22" fmla="*/ 121 w 121"/>
                <a:gd name="T23" fmla="*/ 3 h 67"/>
                <a:gd name="T24" fmla="*/ 118 w 121"/>
                <a:gd name="T25" fmla="*/ 0 h 67"/>
                <a:gd name="T26" fmla="*/ 116 w 121"/>
                <a:gd name="T27" fmla="*/ 3 h 67"/>
                <a:gd name="T28" fmla="*/ 116 w 121"/>
                <a:gd name="T29" fmla="*/ 27 h 67"/>
                <a:gd name="T30" fmla="*/ 114 w 121"/>
                <a:gd name="T31" fmla="*/ 24 h 67"/>
                <a:gd name="T32" fmla="*/ 64 w 121"/>
                <a:gd name="T33" fmla="*/ 0 h 67"/>
                <a:gd name="T34" fmla="*/ 0 w 121"/>
                <a:gd name="T35" fmla="*/ 64 h 67"/>
                <a:gd name="T36" fmla="*/ 2 w 121"/>
                <a:gd name="T37" fmla="*/ 67 h 67"/>
                <a:gd name="T38" fmla="*/ 5 w 121"/>
                <a:gd name="T39" fmla="*/ 64 h 67"/>
                <a:gd name="T40" fmla="*/ 9 w 121"/>
                <a:gd name="T41" fmla="*/ 41 h 67"/>
                <a:gd name="T42" fmla="*/ 22 w 121"/>
                <a:gd name="T43" fmla="*/ 2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1" h="67">
                  <a:moveTo>
                    <a:pt x="22" y="22"/>
                  </a:moveTo>
                  <a:cubicBezTo>
                    <a:pt x="27" y="17"/>
                    <a:pt x="34" y="13"/>
                    <a:pt x="41" y="10"/>
                  </a:cubicBezTo>
                  <a:cubicBezTo>
                    <a:pt x="55" y="3"/>
                    <a:pt x="72" y="3"/>
                    <a:pt x="87" y="10"/>
                  </a:cubicBezTo>
                  <a:cubicBezTo>
                    <a:pt x="94" y="13"/>
                    <a:pt x="101" y="17"/>
                    <a:pt x="106" y="22"/>
                  </a:cubicBezTo>
                  <a:cubicBezTo>
                    <a:pt x="108" y="24"/>
                    <a:pt x="109" y="26"/>
                    <a:pt x="111" y="28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7" y="30"/>
                    <a:pt x="86" y="31"/>
                    <a:pt x="86" y="32"/>
                  </a:cubicBezTo>
                  <a:cubicBezTo>
                    <a:pt x="86" y="34"/>
                    <a:pt x="87" y="35"/>
                    <a:pt x="89" y="35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20" y="35"/>
                    <a:pt x="121" y="34"/>
                    <a:pt x="121" y="32"/>
                  </a:cubicBezTo>
                  <a:cubicBezTo>
                    <a:pt x="121" y="3"/>
                    <a:pt x="121" y="3"/>
                    <a:pt x="121" y="3"/>
                  </a:cubicBezTo>
                  <a:cubicBezTo>
                    <a:pt x="121" y="1"/>
                    <a:pt x="120" y="0"/>
                    <a:pt x="118" y="0"/>
                  </a:cubicBezTo>
                  <a:cubicBezTo>
                    <a:pt x="117" y="0"/>
                    <a:pt x="116" y="1"/>
                    <a:pt x="116" y="3"/>
                  </a:cubicBezTo>
                  <a:cubicBezTo>
                    <a:pt x="116" y="27"/>
                    <a:pt x="116" y="27"/>
                    <a:pt x="116" y="27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01" y="9"/>
                    <a:pt x="83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66"/>
                    <a:pt x="1" y="67"/>
                    <a:pt x="2" y="67"/>
                  </a:cubicBezTo>
                  <a:cubicBezTo>
                    <a:pt x="4" y="67"/>
                    <a:pt x="5" y="66"/>
                    <a:pt x="5" y="64"/>
                  </a:cubicBezTo>
                  <a:cubicBezTo>
                    <a:pt x="5" y="56"/>
                    <a:pt x="6" y="48"/>
                    <a:pt x="9" y="41"/>
                  </a:cubicBezTo>
                  <a:cubicBezTo>
                    <a:pt x="12" y="34"/>
                    <a:pt x="17" y="28"/>
                    <a:pt x="22" y="2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/>
            <p:nvPr/>
          </p:nvSpPr>
          <p:spPr bwMode="auto">
            <a:xfrm>
              <a:off x="980" y="2156"/>
              <a:ext cx="286" cy="157"/>
            </a:xfrm>
            <a:custGeom>
              <a:avLst/>
              <a:gdLst>
                <a:gd name="T0" fmla="*/ 119 w 121"/>
                <a:gd name="T1" fmla="*/ 0 h 66"/>
                <a:gd name="T2" fmla="*/ 116 w 121"/>
                <a:gd name="T3" fmla="*/ 2 h 66"/>
                <a:gd name="T4" fmla="*/ 112 w 121"/>
                <a:gd name="T5" fmla="*/ 25 h 66"/>
                <a:gd name="T6" fmla="*/ 99 w 121"/>
                <a:gd name="T7" fmla="*/ 44 h 66"/>
                <a:gd name="T8" fmla="*/ 80 w 121"/>
                <a:gd name="T9" fmla="*/ 57 h 66"/>
                <a:gd name="T10" fmla="*/ 34 w 121"/>
                <a:gd name="T11" fmla="*/ 57 h 66"/>
                <a:gd name="T12" fmla="*/ 15 w 121"/>
                <a:gd name="T13" fmla="*/ 44 h 66"/>
                <a:gd name="T14" fmla="*/ 10 w 121"/>
                <a:gd name="T15" fmla="*/ 39 h 66"/>
                <a:gd name="T16" fmla="*/ 8 w 121"/>
                <a:gd name="T17" fmla="*/ 37 h 66"/>
                <a:gd name="T18" fmla="*/ 32 w 121"/>
                <a:gd name="T19" fmla="*/ 37 h 66"/>
                <a:gd name="T20" fmla="*/ 35 w 121"/>
                <a:gd name="T21" fmla="*/ 34 h 66"/>
                <a:gd name="T22" fmla="*/ 32 w 121"/>
                <a:gd name="T23" fmla="*/ 32 h 66"/>
                <a:gd name="T24" fmla="*/ 3 w 121"/>
                <a:gd name="T25" fmla="*/ 32 h 66"/>
                <a:gd name="T26" fmla="*/ 0 w 121"/>
                <a:gd name="T27" fmla="*/ 34 h 66"/>
                <a:gd name="T28" fmla="*/ 0 w 121"/>
                <a:gd name="T29" fmla="*/ 64 h 66"/>
                <a:gd name="T30" fmla="*/ 3 w 121"/>
                <a:gd name="T31" fmla="*/ 66 h 66"/>
                <a:gd name="T32" fmla="*/ 5 w 121"/>
                <a:gd name="T33" fmla="*/ 64 h 66"/>
                <a:gd name="T34" fmla="*/ 5 w 121"/>
                <a:gd name="T35" fmla="*/ 40 h 66"/>
                <a:gd name="T36" fmla="*/ 7 w 121"/>
                <a:gd name="T37" fmla="*/ 43 h 66"/>
                <a:gd name="T38" fmla="*/ 57 w 121"/>
                <a:gd name="T39" fmla="*/ 66 h 66"/>
                <a:gd name="T40" fmla="*/ 121 w 121"/>
                <a:gd name="T41" fmla="*/ 2 h 66"/>
                <a:gd name="T42" fmla="*/ 119 w 121"/>
                <a:gd name="T4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1" h="66">
                  <a:moveTo>
                    <a:pt x="119" y="0"/>
                  </a:moveTo>
                  <a:cubicBezTo>
                    <a:pt x="117" y="0"/>
                    <a:pt x="116" y="1"/>
                    <a:pt x="116" y="2"/>
                  </a:cubicBezTo>
                  <a:cubicBezTo>
                    <a:pt x="116" y="10"/>
                    <a:pt x="115" y="18"/>
                    <a:pt x="112" y="25"/>
                  </a:cubicBezTo>
                  <a:cubicBezTo>
                    <a:pt x="109" y="33"/>
                    <a:pt x="104" y="39"/>
                    <a:pt x="99" y="44"/>
                  </a:cubicBezTo>
                  <a:cubicBezTo>
                    <a:pt x="94" y="50"/>
                    <a:pt x="87" y="54"/>
                    <a:pt x="80" y="57"/>
                  </a:cubicBezTo>
                  <a:cubicBezTo>
                    <a:pt x="65" y="63"/>
                    <a:pt x="49" y="63"/>
                    <a:pt x="34" y="57"/>
                  </a:cubicBezTo>
                  <a:cubicBezTo>
                    <a:pt x="27" y="54"/>
                    <a:pt x="20" y="50"/>
                    <a:pt x="15" y="44"/>
                  </a:cubicBezTo>
                  <a:cubicBezTo>
                    <a:pt x="13" y="43"/>
                    <a:pt x="12" y="41"/>
                    <a:pt x="10" y="39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4" y="37"/>
                    <a:pt x="35" y="36"/>
                    <a:pt x="35" y="34"/>
                  </a:cubicBezTo>
                  <a:cubicBezTo>
                    <a:pt x="35" y="33"/>
                    <a:pt x="34" y="32"/>
                    <a:pt x="32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1" y="66"/>
                    <a:pt x="3" y="66"/>
                  </a:cubicBezTo>
                  <a:cubicBezTo>
                    <a:pt x="4" y="66"/>
                    <a:pt x="5" y="65"/>
                    <a:pt x="5" y="64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20" y="58"/>
                    <a:pt x="38" y="66"/>
                    <a:pt x="57" y="66"/>
                  </a:cubicBezTo>
                  <a:cubicBezTo>
                    <a:pt x="92" y="66"/>
                    <a:pt x="121" y="38"/>
                    <a:pt x="121" y="2"/>
                  </a:cubicBezTo>
                  <a:cubicBezTo>
                    <a:pt x="121" y="1"/>
                    <a:pt x="120" y="0"/>
                    <a:pt x="119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/>
            <p:nvPr/>
          </p:nvSpPr>
          <p:spPr bwMode="auto">
            <a:xfrm>
              <a:off x="358" y="2010"/>
              <a:ext cx="302" cy="303"/>
            </a:xfrm>
            <a:custGeom>
              <a:avLst/>
              <a:gdLst>
                <a:gd name="T0" fmla="*/ 126 w 128"/>
                <a:gd name="T1" fmla="*/ 62 h 128"/>
                <a:gd name="T2" fmla="*/ 123 w 128"/>
                <a:gd name="T3" fmla="*/ 64 h 128"/>
                <a:gd name="T4" fmla="*/ 119 w 128"/>
                <a:gd name="T5" fmla="*/ 87 h 128"/>
                <a:gd name="T6" fmla="*/ 106 w 128"/>
                <a:gd name="T7" fmla="*/ 106 h 128"/>
                <a:gd name="T8" fmla="*/ 87 w 128"/>
                <a:gd name="T9" fmla="*/ 119 h 128"/>
                <a:gd name="T10" fmla="*/ 41 w 128"/>
                <a:gd name="T11" fmla="*/ 119 h 128"/>
                <a:gd name="T12" fmla="*/ 22 w 128"/>
                <a:gd name="T13" fmla="*/ 106 h 128"/>
                <a:gd name="T14" fmla="*/ 9 w 128"/>
                <a:gd name="T15" fmla="*/ 87 h 128"/>
                <a:gd name="T16" fmla="*/ 5 w 128"/>
                <a:gd name="T17" fmla="*/ 64 h 128"/>
                <a:gd name="T18" fmla="*/ 9 w 128"/>
                <a:gd name="T19" fmla="*/ 41 h 128"/>
                <a:gd name="T20" fmla="*/ 22 w 128"/>
                <a:gd name="T21" fmla="*/ 22 h 128"/>
                <a:gd name="T22" fmla="*/ 41 w 128"/>
                <a:gd name="T23" fmla="*/ 10 h 128"/>
                <a:gd name="T24" fmla="*/ 87 w 128"/>
                <a:gd name="T25" fmla="*/ 10 h 128"/>
                <a:gd name="T26" fmla="*/ 106 w 128"/>
                <a:gd name="T27" fmla="*/ 22 h 128"/>
                <a:gd name="T28" fmla="*/ 111 w 128"/>
                <a:gd name="T29" fmla="*/ 28 h 128"/>
                <a:gd name="T30" fmla="*/ 113 w 128"/>
                <a:gd name="T31" fmla="*/ 30 h 128"/>
                <a:gd name="T32" fmla="*/ 89 w 128"/>
                <a:gd name="T33" fmla="*/ 30 h 128"/>
                <a:gd name="T34" fmla="*/ 86 w 128"/>
                <a:gd name="T35" fmla="*/ 32 h 128"/>
                <a:gd name="T36" fmla="*/ 89 w 128"/>
                <a:gd name="T37" fmla="*/ 35 h 128"/>
                <a:gd name="T38" fmla="*/ 118 w 128"/>
                <a:gd name="T39" fmla="*/ 35 h 128"/>
                <a:gd name="T40" fmla="*/ 121 w 128"/>
                <a:gd name="T41" fmla="*/ 32 h 128"/>
                <a:gd name="T42" fmla="*/ 121 w 128"/>
                <a:gd name="T43" fmla="*/ 3 h 128"/>
                <a:gd name="T44" fmla="*/ 118 w 128"/>
                <a:gd name="T45" fmla="*/ 0 h 128"/>
                <a:gd name="T46" fmla="*/ 116 w 128"/>
                <a:gd name="T47" fmla="*/ 3 h 128"/>
                <a:gd name="T48" fmla="*/ 116 w 128"/>
                <a:gd name="T49" fmla="*/ 27 h 128"/>
                <a:gd name="T50" fmla="*/ 114 w 128"/>
                <a:gd name="T51" fmla="*/ 24 h 128"/>
                <a:gd name="T52" fmla="*/ 64 w 128"/>
                <a:gd name="T53" fmla="*/ 0 h 128"/>
                <a:gd name="T54" fmla="*/ 0 w 128"/>
                <a:gd name="T55" fmla="*/ 64 h 128"/>
                <a:gd name="T56" fmla="*/ 64 w 128"/>
                <a:gd name="T57" fmla="*/ 128 h 128"/>
                <a:gd name="T58" fmla="*/ 128 w 128"/>
                <a:gd name="T59" fmla="*/ 64 h 128"/>
                <a:gd name="T60" fmla="*/ 126 w 128"/>
                <a:gd name="T61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8" h="128">
                  <a:moveTo>
                    <a:pt x="126" y="62"/>
                  </a:moveTo>
                  <a:cubicBezTo>
                    <a:pt x="124" y="62"/>
                    <a:pt x="123" y="63"/>
                    <a:pt x="123" y="64"/>
                  </a:cubicBezTo>
                  <a:cubicBezTo>
                    <a:pt x="123" y="72"/>
                    <a:pt x="122" y="80"/>
                    <a:pt x="119" y="87"/>
                  </a:cubicBezTo>
                  <a:cubicBezTo>
                    <a:pt x="116" y="95"/>
                    <a:pt x="111" y="101"/>
                    <a:pt x="106" y="106"/>
                  </a:cubicBezTo>
                  <a:cubicBezTo>
                    <a:pt x="101" y="112"/>
                    <a:pt x="94" y="116"/>
                    <a:pt x="87" y="119"/>
                  </a:cubicBezTo>
                  <a:cubicBezTo>
                    <a:pt x="72" y="125"/>
                    <a:pt x="56" y="125"/>
                    <a:pt x="41" y="119"/>
                  </a:cubicBezTo>
                  <a:cubicBezTo>
                    <a:pt x="34" y="116"/>
                    <a:pt x="27" y="112"/>
                    <a:pt x="22" y="106"/>
                  </a:cubicBezTo>
                  <a:cubicBezTo>
                    <a:pt x="17" y="101"/>
                    <a:pt x="12" y="95"/>
                    <a:pt x="9" y="87"/>
                  </a:cubicBezTo>
                  <a:cubicBezTo>
                    <a:pt x="6" y="80"/>
                    <a:pt x="5" y="72"/>
                    <a:pt x="5" y="64"/>
                  </a:cubicBezTo>
                  <a:cubicBezTo>
                    <a:pt x="5" y="56"/>
                    <a:pt x="6" y="49"/>
                    <a:pt x="9" y="41"/>
                  </a:cubicBezTo>
                  <a:cubicBezTo>
                    <a:pt x="12" y="34"/>
                    <a:pt x="17" y="28"/>
                    <a:pt x="22" y="22"/>
                  </a:cubicBezTo>
                  <a:cubicBezTo>
                    <a:pt x="27" y="17"/>
                    <a:pt x="34" y="13"/>
                    <a:pt x="41" y="10"/>
                  </a:cubicBezTo>
                  <a:cubicBezTo>
                    <a:pt x="55" y="3"/>
                    <a:pt x="72" y="3"/>
                    <a:pt x="87" y="10"/>
                  </a:cubicBezTo>
                  <a:cubicBezTo>
                    <a:pt x="94" y="13"/>
                    <a:pt x="101" y="17"/>
                    <a:pt x="106" y="22"/>
                  </a:cubicBezTo>
                  <a:cubicBezTo>
                    <a:pt x="108" y="24"/>
                    <a:pt x="109" y="26"/>
                    <a:pt x="111" y="28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7" y="30"/>
                    <a:pt x="86" y="31"/>
                    <a:pt x="86" y="32"/>
                  </a:cubicBezTo>
                  <a:cubicBezTo>
                    <a:pt x="86" y="34"/>
                    <a:pt x="87" y="35"/>
                    <a:pt x="89" y="35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20" y="35"/>
                    <a:pt x="121" y="34"/>
                    <a:pt x="121" y="32"/>
                  </a:cubicBezTo>
                  <a:cubicBezTo>
                    <a:pt x="121" y="3"/>
                    <a:pt x="121" y="3"/>
                    <a:pt x="121" y="3"/>
                  </a:cubicBezTo>
                  <a:cubicBezTo>
                    <a:pt x="121" y="1"/>
                    <a:pt x="120" y="0"/>
                    <a:pt x="118" y="0"/>
                  </a:cubicBezTo>
                  <a:cubicBezTo>
                    <a:pt x="117" y="0"/>
                    <a:pt x="116" y="1"/>
                    <a:pt x="116" y="3"/>
                  </a:cubicBezTo>
                  <a:cubicBezTo>
                    <a:pt x="116" y="27"/>
                    <a:pt x="116" y="27"/>
                    <a:pt x="116" y="27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01" y="9"/>
                    <a:pt x="83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100"/>
                    <a:pt x="29" y="128"/>
                    <a:pt x="64" y="128"/>
                  </a:cubicBezTo>
                  <a:cubicBezTo>
                    <a:pt x="99" y="128"/>
                    <a:pt x="128" y="100"/>
                    <a:pt x="128" y="64"/>
                  </a:cubicBezTo>
                  <a:cubicBezTo>
                    <a:pt x="128" y="63"/>
                    <a:pt x="127" y="62"/>
                    <a:pt x="126" y="6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7017" y="1501"/>
              <a:ext cx="204" cy="111"/>
            </a:xfrm>
            <a:custGeom>
              <a:avLst/>
              <a:gdLst>
                <a:gd name="T0" fmla="*/ 61 w 86"/>
                <a:gd name="T1" fmla="*/ 43 h 47"/>
                <a:gd name="T2" fmla="*/ 61 w 86"/>
                <a:gd name="T3" fmla="*/ 46 h 47"/>
                <a:gd name="T4" fmla="*/ 64 w 86"/>
                <a:gd name="T5" fmla="*/ 46 h 47"/>
                <a:gd name="T6" fmla="*/ 85 w 86"/>
                <a:gd name="T7" fmla="*/ 25 h 47"/>
                <a:gd name="T8" fmla="*/ 85 w 86"/>
                <a:gd name="T9" fmla="*/ 22 h 47"/>
                <a:gd name="T10" fmla="*/ 86 w 86"/>
                <a:gd name="T11" fmla="*/ 22 h 47"/>
                <a:gd name="T12" fmla="*/ 64 w 86"/>
                <a:gd name="T13" fmla="*/ 1 h 47"/>
                <a:gd name="T14" fmla="*/ 61 w 86"/>
                <a:gd name="T15" fmla="*/ 1 h 47"/>
                <a:gd name="T16" fmla="*/ 61 w 86"/>
                <a:gd name="T17" fmla="*/ 4 h 47"/>
                <a:gd name="T18" fmla="*/ 78 w 86"/>
                <a:gd name="T19" fmla="*/ 21 h 47"/>
                <a:gd name="T20" fmla="*/ 2 w 86"/>
                <a:gd name="T21" fmla="*/ 21 h 47"/>
                <a:gd name="T22" fmla="*/ 0 w 86"/>
                <a:gd name="T23" fmla="*/ 23 h 47"/>
                <a:gd name="T24" fmla="*/ 2 w 86"/>
                <a:gd name="T25" fmla="*/ 25 h 47"/>
                <a:gd name="T26" fmla="*/ 78 w 86"/>
                <a:gd name="T27" fmla="*/ 26 h 47"/>
                <a:gd name="T28" fmla="*/ 61 w 86"/>
                <a:gd name="T29" fmla="*/ 4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" h="47">
                  <a:moveTo>
                    <a:pt x="61" y="43"/>
                  </a:moveTo>
                  <a:cubicBezTo>
                    <a:pt x="60" y="43"/>
                    <a:pt x="60" y="45"/>
                    <a:pt x="61" y="46"/>
                  </a:cubicBezTo>
                  <a:cubicBezTo>
                    <a:pt x="62" y="47"/>
                    <a:pt x="64" y="47"/>
                    <a:pt x="64" y="46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6" y="24"/>
                    <a:pt x="86" y="22"/>
                    <a:pt x="85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4" y="20"/>
                    <a:pt x="80" y="16"/>
                    <a:pt x="64" y="1"/>
                  </a:cubicBezTo>
                  <a:cubicBezTo>
                    <a:pt x="64" y="0"/>
                    <a:pt x="62" y="0"/>
                    <a:pt x="61" y="1"/>
                  </a:cubicBezTo>
                  <a:cubicBezTo>
                    <a:pt x="60" y="2"/>
                    <a:pt x="60" y="3"/>
                    <a:pt x="61" y="4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78" y="26"/>
                    <a:pt x="78" y="26"/>
                    <a:pt x="78" y="26"/>
                  </a:cubicBezTo>
                  <a:lnTo>
                    <a:pt x="61" y="4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/>
            <p:nvPr/>
          </p:nvSpPr>
          <p:spPr bwMode="auto">
            <a:xfrm>
              <a:off x="7098" y="1404"/>
              <a:ext cx="222" cy="303"/>
            </a:xfrm>
            <a:custGeom>
              <a:avLst/>
              <a:gdLst>
                <a:gd name="T0" fmla="*/ 88 w 94"/>
                <a:gd name="T1" fmla="*/ 0 h 128"/>
                <a:gd name="T2" fmla="*/ 6 w 94"/>
                <a:gd name="T3" fmla="*/ 0 h 128"/>
                <a:gd name="T4" fmla="*/ 2 w 94"/>
                <a:gd name="T5" fmla="*/ 2 h 128"/>
                <a:gd name="T6" fmla="*/ 0 w 94"/>
                <a:gd name="T7" fmla="*/ 6 h 128"/>
                <a:gd name="T8" fmla="*/ 0 w 94"/>
                <a:gd name="T9" fmla="*/ 36 h 128"/>
                <a:gd name="T10" fmla="*/ 3 w 94"/>
                <a:gd name="T11" fmla="*/ 38 h 128"/>
                <a:gd name="T12" fmla="*/ 5 w 94"/>
                <a:gd name="T13" fmla="*/ 36 h 128"/>
                <a:gd name="T14" fmla="*/ 5 w 94"/>
                <a:gd name="T15" fmla="*/ 5 h 128"/>
                <a:gd name="T16" fmla="*/ 89 w 94"/>
                <a:gd name="T17" fmla="*/ 5 h 128"/>
                <a:gd name="T18" fmla="*/ 89 w 94"/>
                <a:gd name="T19" fmla="*/ 124 h 128"/>
                <a:gd name="T20" fmla="*/ 5 w 94"/>
                <a:gd name="T21" fmla="*/ 124 h 128"/>
                <a:gd name="T22" fmla="*/ 5 w 94"/>
                <a:gd name="T23" fmla="*/ 93 h 128"/>
                <a:gd name="T24" fmla="*/ 3 w 94"/>
                <a:gd name="T25" fmla="*/ 90 h 128"/>
                <a:gd name="T26" fmla="*/ 0 w 94"/>
                <a:gd name="T27" fmla="*/ 93 h 128"/>
                <a:gd name="T28" fmla="*/ 0 w 94"/>
                <a:gd name="T29" fmla="*/ 122 h 128"/>
                <a:gd name="T30" fmla="*/ 6 w 94"/>
                <a:gd name="T31" fmla="*/ 128 h 128"/>
                <a:gd name="T32" fmla="*/ 88 w 94"/>
                <a:gd name="T33" fmla="*/ 128 h 128"/>
                <a:gd name="T34" fmla="*/ 94 w 94"/>
                <a:gd name="T35" fmla="*/ 122 h 128"/>
                <a:gd name="T36" fmla="*/ 94 w 94"/>
                <a:gd name="T37" fmla="*/ 6 h 128"/>
                <a:gd name="T38" fmla="*/ 88 w 94"/>
                <a:gd name="T3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4" h="128">
                  <a:moveTo>
                    <a:pt x="8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1" y="38"/>
                    <a:pt x="3" y="38"/>
                  </a:cubicBezTo>
                  <a:cubicBezTo>
                    <a:pt x="4" y="38"/>
                    <a:pt x="5" y="37"/>
                    <a:pt x="5" y="3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1"/>
                    <a:pt x="4" y="90"/>
                    <a:pt x="3" y="90"/>
                  </a:cubicBezTo>
                  <a:cubicBezTo>
                    <a:pt x="1" y="90"/>
                    <a:pt x="0" y="91"/>
                    <a:pt x="0" y="9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6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6"/>
                    <a:pt x="94" y="122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3"/>
                    <a:pt x="91" y="0"/>
                    <a:pt x="8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6412" y="1404"/>
              <a:ext cx="303" cy="303"/>
            </a:xfrm>
            <a:custGeom>
              <a:avLst/>
              <a:gdLst>
                <a:gd name="T0" fmla="*/ 127 w 128"/>
                <a:gd name="T1" fmla="*/ 63 h 128"/>
                <a:gd name="T2" fmla="*/ 106 w 128"/>
                <a:gd name="T3" fmla="*/ 42 h 128"/>
                <a:gd name="T4" fmla="*/ 103 w 128"/>
                <a:gd name="T5" fmla="*/ 42 h 128"/>
                <a:gd name="T6" fmla="*/ 103 w 128"/>
                <a:gd name="T7" fmla="*/ 45 h 128"/>
                <a:gd name="T8" fmla="*/ 120 w 128"/>
                <a:gd name="T9" fmla="*/ 62 h 128"/>
                <a:gd name="T10" fmla="*/ 66 w 128"/>
                <a:gd name="T11" fmla="*/ 62 h 128"/>
                <a:gd name="T12" fmla="*/ 66 w 128"/>
                <a:gd name="T13" fmla="*/ 8 h 128"/>
                <a:gd name="T14" fmla="*/ 83 w 128"/>
                <a:gd name="T15" fmla="*/ 25 h 128"/>
                <a:gd name="T16" fmla="*/ 87 w 128"/>
                <a:gd name="T17" fmla="*/ 25 h 128"/>
                <a:gd name="T18" fmla="*/ 87 w 128"/>
                <a:gd name="T19" fmla="*/ 22 h 128"/>
                <a:gd name="T20" fmla="*/ 66 w 128"/>
                <a:gd name="T21" fmla="*/ 1 h 128"/>
                <a:gd name="T22" fmla="*/ 62 w 128"/>
                <a:gd name="T23" fmla="*/ 1 h 128"/>
                <a:gd name="T24" fmla="*/ 41 w 128"/>
                <a:gd name="T25" fmla="*/ 22 h 128"/>
                <a:gd name="T26" fmla="*/ 41 w 128"/>
                <a:gd name="T27" fmla="*/ 25 h 128"/>
                <a:gd name="T28" fmla="*/ 45 w 128"/>
                <a:gd name="T29" fmla="*/ 25 h 128"/>
                <a:gd name="T30" fmla="*/ 62 w 128"/>
                <a:gd name="T31" fmla="*/ 8 h 128"/>
                <a:gd name="T32" fmla="*/ 62 w 128"/>
                <a:gd name="T33" fmla="*/ 62 h 128"/>
                <a:gd name="T34" fmla="*/ 8 w 128"/>
                <a:gd name="T35" fmla="*/ 62 h 128"/>
                <a:gd name="T36" fmla="*/ 25 w 128"/>
                <a:gd name="T37" fmla="*/ 45 h 128"/>
                <a:gd name="T38" fmla="*/ 25 w 128"/>
                <a:gd name="T39" fmla="*/ 42 h 128"/>
                <a:gd name="T40" fmla="*/ 22 w 128"/>
                <a:gd name="T41" fmla="*/ 42 h 128"/>
                <a:gd name="T42" fmla="*/ 1 w 128"/>
                <a:gd name="T43" fmla="*/ 63 h 128"/>
                <a:gd name="T44" fmla="*/ 1 w 128"/>
                <a:gd name="T45" fmla="*/ 66 h 128"/>
                <a:gd name="T46" fmla="*/ 22 w 128"/>
                <a:gd name="T47" fmla="*/ 87 h 128"/>
                <a:gd name="T48" fmla="*/ 25 w 128"/>
                <a:gd name="T49" fmla="*/ 87 h 128"/>
                <a:gd name="T50" fmla="*/ 26 w 128"/>
                <a:gd name="T51" fmla="*/ 85 h 128"/>
                <a:gd name="T52" fmla="*/ 25 w 128"/>
                <a:gd name="T53" fmla="*/ 84 h 128"/>
                <a:gd name="T54" fmla="*/ 8 w 128"/>
                <a:gd name="T55" fmla="*/ 67 h 128"/>
                <a:gd name="T56" fmla="*/ 62 w 128"/>
                <a:gd name="T57" fmla="*/ 67 h 128"/>
                <a:gd name="T58" fmla="*/ 62 w 128"/>
                <a:gd name="T59" fmla="*/ 120 h 128"/>
                <a:gd name="T60" fmla="*/ 45 w 128"/>
                <a:gd name="T61" fmla="*/ 103 h 128"/>
                <a:gd name="T62" fmla="*/ 43 w 128"/>
                <a:gd name="T63" fmla="*/ 103 h 128"/>
                <a:gd name="T64" fmla="*/ 41 w 128"/>
                <a:gd name="T65" fmla="*/ 103 h 128"/>
                <a:gd name="T66" fmla="*/ 41 w 128"/>
                <a:gd name="T67" fmla="*/ 107 h 128"/>
                <a:gd name="T68" fmla="*/ 62 w 128"/>
                <a:gd name="T69" fmla="*/ 128 h 128"/>
                <a:gd name="T70" fmla="*/ 66 w 128"/>
                <a:gd name="T71" fmla="*/ 128 h 128"/>
                <a:gd name="T72" fmla="*/ 87 w 128"/>
                <a:gd name="T73" fmla="*/ 107 h 128"/>
                <a:gd name="T74" fmla="*/ 87 w 128"/>
                <a:gd name="T75" fmla="*/ 103 h 128"/>
                <a:gd name="T76" fmla="*/ 83 w 128"/>
                <a:gd name="T77" fmla="*/ 103 h 128"/>
                <a:gd name="T78" fmla="*/ 66 w 128"/>
                <a:gd name="T79" fmla="*/ 120 h 128"/>
                <a:gd name="T80" fmla="*/ 66 w 128"/>
                <a:gd name="T81" fmla="*/ 67 h 128"/>
                <a:gd name="T82" fmla="*/ 120 w 128"/>
                <a:gd name="T83" fmla="*/ 67 h 128"/>
                <a:gd name="T84" fmla="*/ 103 w 128"/>
                <a:gd name="T85" fmla="*/ 84 h 128"/>
                <a:gd name="T86" fmla="*/ 102 w 128"/>
                <a:gd name="T87" fmla="*/ 85 h 128"/>
                <a:gd name="T88" fmla="*/ 103 w 128"/>
                <a:gd name="T89" fmla="*/ 87 h 128"/>
                <a:gd name="T90" fmla="*/ 106 w 128"/>
                <a:gd name="T91" fmla="*/ 87 h 128"/>
                <a:gd name="T92" fmla="*/ 127 w 128"/>
                <a:gd name="T93" fmla="*/ 66 h 128"/>
                <a:gd name="T94" fmla="*/ 127 w 128"/>
                <a:gd name="T95" fmla="*/ 6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" h="128">
                  <a:moveTo>
                    <a:pt x="127" y="63"/>
                  </a:moveTo>
                  <a:cubicBezTo>
                    <a:pt x="106" y="42"/>
                    <a:pt x="106" y="42"/>
                    <a:pt x="106" y="42"/>
                  </a:cubicBezTo>
                  <a:cubicBezTo>
                    <a:pt x="105" y="41"/>
                    <a:pt x="104" y="41"/>
                    <a:pt x="103" y="42"/>
                  </a:cubicBezTo>
                  <a:cubicBezTo>
                    <a:pt x="102" y="43"/>
                    <a:pt x="102" y="44"/>
                    <a:pt x="103" y="45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6"/>
                    <a:pt x="86" y="26"/>
                    <a:pt x="87" y="25"/>
                  </a:cubicBezTo>
                  <a:cubicBezTo>
                    <a:pt x="87" y="24"/>
                    <a:pt x="87" y="23"/>
                    <a:pt x="87" y="22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5" y="0"/>
                    <a:pt x="63" y="0"/>
                    <a:pt x="62" y="1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4"/>
                    <a:pt x="41" y="25"/>
                  </a:cubicBezTo>
                  <a:cubicBezTo>
                    <a:pt x="42" y="26"/>
                    <a:pt x="44" y="26"/>
                    <a:pt x="45" y="25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6" y="44"/>
                    <a:pt x="26" y="43"/>
                    <a:pt x="25" y="42"/>
                  </a:cubicBezTo>
                  <a:cubicBezTo>
                    <a:pt x="24" y="41"/>
                    <a:pt x="22" y="41"/>
                    <a:pt x="22" y="4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3"/>
                    <a:pt x="0" y="65"/>
                    <a:pt x="1" y="6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8"/>
                    <a:pt x="24" y="88"/>
                    <a:pt x="25" y="87"/>
                  </a:cubicBezTo>
                  <a:cubicBezTo>
                    <a:pt x="25" y="86"/>
                    <a:pt x="26" y="86"/>
                    <a:pt x="26" y="85"/>
                  </a:cubicBezTo>
                  <a:cubicBezTo>
                    <a:pt x="26" y="85"/>
                    <a:pt x="25" y="84"/>
                    <a:pt x="25" y="84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4" y="103"/>
                    <a:pt x="44" y="103"/>
                    <a:pt x="43" y="103"/>
                  </a:cubicBezTo>
                  <a:cubicBezTo>
                    <a:pt x="42" y="103"/>
                    <a:pt x="42" y="103"/>
                    <a:pt x="41" y="103"/>
                  </a:cubicBezTo>
                  <a:cubicBezTo>
                    <a:pt x="41" y="104"/>
                    <a:pt x="41" y="106"/>
                    <a:pt x="41" y="107"/>
                  </a:cubicBezTo>
                  <a:cubicBezTo>
                    <a:pt x="62" y="128"/>
                    <a:pt x="62" y="128"/>
                    <a:pt x="62" y="128"/>
                  </a:cubicBezTo>
                  <a:cubicBezTo>
                    <a:pt x="63" y="128"/>
                    <a:pt x="65" y="128"/>
                    <a:pt x="66" y="128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6"/>
                    <a:pt x="87" y="104"/>
                    <a:pt x="87" y="103"/>
                  </a:cubicBezTo>
                  <a:cubicBezTo>
                    <a:pt x="86" y="103"/>
                    <a:pt x="84" y="103"/>
                    <a:pt x="83" y="103"/>
                  </a:cubicBezTo>
                  <a:cubicBezTo>
                    <a:pt x="66" y="120"/>
                    <a:pt x="66" y="120"/>
                    <a:pt x="66" y="120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120" y="67"/>
                    <a:pt x="120" y="67"/>
                    <a:pt x="120" y="67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3" y="84"/>
                    <a:pt x="102" y="85"/>
                    <a:pt x="102" y="85"/>
                  </a:cubicBezTo>
                  <a:cubicBezTo>
                    <a:pt x="102" y="86"/>
                    <a:pt x="103" y="86"/>
                    <a:pt x="103" y="87"/>
                  </a:cubicBezTo>
                  <a:cubicBezTo>
                    <a:pt x="104" y="88"/>
                    <a:pt x="105" y="88"/>
                    <a:pt x="106" y="87"/>
                  </a:cubicBezTo>
                  <a:cubicBezTo>
                    <a:pt x="127" y="66"/>
                    <a:pt x="127" y="66"/>
                    <a:pt x="127" y="66"/>
                  </a:cubicBezTo>
                  <a:cubicBezTo>
                    <a:pt x="128" y="65"/>
                    <a:pt x="128" y="63"/>
                    <a:pt x="127" y="6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/>
            <p:nvPr/>
          </p:nvSpPr>
          <p:spPr bwMode="auto">
            <a:xfrm>
              <a:off x="5903" y="1404"/>
              <a:ext cx="109" cy="303"/>
            </a:xfrm>
            <a:custGeom>
              <a:avLst/>
              <a:gdLst>
                <a:gd name="T0" fmla="*/ 46 w 46"/>
                <a:gd name="T1" fmla="*/ 103 h 128"/>
                <a:gd name="T2" fmla="*/ 42 w 46"/>
                <a:gd name="T3" fmla="*/ 103 h 128"/>
                <a:gd name="T4" fmla="*/ 25 w 46"/>
                <a:gd name="T5" fmla="*/ 120 h 128"/>
                <a:gd name="T6" fmla="*/ 25 w 46"/>
                <a:gd name="T7" fmla="*/ 8 h 128"/>
                <a:gd name="T8" fmla="*/ 42 w 46"/>
                <a:gd name="T9" fmla="*/ 25 h 128"/>
                <a:gd name="T10" fmla="*/ 46 w 46"/>
                <a:gd name="T11" fmla="*/ 25 h 128"/>
                <a:gd name="T12" fmla="*/ 46 w 46"/>
                <a:gd name="T13" fmla="*/ 23 h 128"/>
                <a:gd name="T14" fmla="*/ 46 w 46"/>
                <a:gd name="T15" fmla="*/ 22 h 128"/>
                <a:gd name="T16" fmla="*/ 25 w 46"/>
                <a:gd name="T17" fmla="*/ 1 h 128"/>
                <a:gd name="T18" fmla="*/ 21 w 46"/>
                <a:gd name="T19" fmla="*/ 1 h 128"/>
                <a:gd name="T20" fmla="*/ 0 w 46"/>
                <a:gd name="T21" fmla="*/ 22 h 128"/>
                <a:gd name="T22" fmla="*/ 0 w 46"/>
                <a:gd name="T23" fmla="*/ 23 h 128"/>
                <a:gd name="T24" fmla="*/ 0 w 46"/>
                <a:gd name="T25" fmla="*/ 25 h 128"/>
                <a:gd name="T26" fmla="*/ 4 w 46"/>
                <a:gd name="T27" fmla="*/ 25 h 128"/>
                <a:gd name="T28" fmla="*/ 21 w 46"/>
                <a:gd name="T29" fmla="*/ 8 h 128"/>
                <a:gd name="T30" fmla="*/ 21 w 46"/>
                <a:gd name="T31" fmla="*/ 120 h 128"/>
                <a:gd name="T32" fmla="*/ 4 w 46"/>
                <a:gd name="T33" fmla="*/ 103 h 128"/>
                <a:gd name="T34" fmla="*/ 2 w 46"/>
                <a:gd name="T35" fmla="*/ 103 h 128"/>
                <a:gd name="T36" fmla="*/ 0 w 46"/>
                <a:gd name="T37" fmla="*/ 103 h 128"/>
                <a:gd name="T38" fmla="*/ 0 w 46"/>
                <a:gd name="T39" fmla="*/ 107 h 128"/>
                <a:gd name="T40" fmla="*/ 21 w 46"/>
                <a:gd name="T41" fmla="*/ 128 h 128"/>
                <a:gd name="T42" fmla="*/ 25 w 46"/>
                <a:gd name="T43" fmla="*/ 128 h 128"/>
                <a:gd name="T44" fmla="*/ 46 w 46"/>
                <a:gd name="T45" fmla="*/ 107 h 128"/>
                <a:gd name="T46" fmla="*/ 46 w 46"/>
                <a:gd name="T47" fmla="*/ 10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" h="128">
                  <a:moveTo>
                    <a:pt x="46" y="103"/>
                  </a:moveTo>
                  <a:cubicBezTo>
                    <a:pt x="45" y="103"/>
                    <a:pt x="43" y="103"/>
                    <a:pt x="42" y="103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3" y="26"/>
                    <a:pt x="45" y="26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23"/>
                    <a:pt x="46" y="22"/>
                    <a:pt x="46" y="22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0"/>
                    <a:pt x="22" y="0"/>
                    <a:pt x="21" y="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0" y="25"/>
                    <a:pt x="0" y="25"/>
                  </a:cubicBezTo>
                  <a:cubicBezTo>
                    <a:pt x="1" y="26"/>
                    <a:pt x="3" y="26"/>
                    <a:pt x="4" y="2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3" y="103"/>
                    <a:pt x="3" y="103"/>
                    <a:pt x="2" y="103"/>
                  </a:cubicBezTo>
                  <a:cubicBezTo>
                    <a:pt x="1" y="103"/>
                    <a:pt x="1" y="103"/>
                    <a:pt x="0" y="103"/>
                  </a:cubicBezTo>
                  <a:cubicBezTo>
                    <a:pt x="0" y="104"/>
                    <a:pt x="0" y="106"/>
                    <a:pt x="0" y="107"/>
                  </a:cubicBezTo>
                  <a:cubicBezTo>
                    <a:pt x="21" y="128"/>
                    <a:pt x="21" y="128"/>
                    <a:pt x="21" y="128"/>
                  </a:cubicBezTo>
                  <a:cubicBezTo>
                    <a:pt x="22" y="128"/>
                    <a:pt x="24" y="128"/>
                    <a:pt x="25" y="12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6"/>
                    <a:pt x="46" y="104"/>
                    <a:pt x="46" y="10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5201" y="1501"/>
              <a:ext cx="303" cy="111"/>
            </a:xfrm>
            <a:custGeom>
              <a:avLst/>
              <a:gdLst>
                <a:gd name="T0" fmla="*/ 127 w 128"/>
                <a:gd name="T1" fmla="*/ 25 h 47"/>
                <a:gd name="T2" fmla="*/ 127 w 128"/>
                <a:gd name="T3" fmla="*/ 22 h 47"/>
                <a:gd name="T4" fmla="*/ 106 w 128"/>
                <a:gd name="T5" fmla="*/ 1 h 47"/>
                <a:gd name="T6" fmla="*/ 103 w 128"/>
                <a:gd name="T7" fmla="*/ 1 h 47"/>
                <a:gd name="T8" fmla="*/ 103 w 128"/>
                <a:gd name="T9" fmla="*/ 4 h 47"/>
                <a:gd name="T10" fmla="*/ 120 w 128"/>
                <a:gd name="T11" fmla="*/ 21 h 47"/>
                <a:gd name="T12" fmla="*/ 8 w 128"/>
                <a:gd name="T13" fmla="*/ 21 h 47"/>
                <a:gd name="T14" fmla="*/ 25 w 128"/>
                <a:gd name="T15" fmla="*/ 4 h 47"/>
                <a:gd name="T16" fmla="*/ 25 w 128"/>
                <a:gd name="T17" fmla="*/ 1 h 47"/>
                <a:gd name="T18" fmla="*/ 22 w 128"/>
                <a:gd name="T19" fmla="*/ 1 h 47"/>
                <a:gd name="T20" fmla="*/ 1 w 128"/>
                <a:gd name="T21" fmla="*/ 22 h 47"/>
                <a:gd name="T22" fmla="*/ 1 w 128"/>
                <a:gd name="T23" fmla="*/ 25 h 47"/>
                <a:gd name="T24" fmla="*/ 22 w 128"/>
                <a:gd name="T25" fmla="*/ 46 h 47"/>
                <a:gd name="T26" fmla="*/ 25 w 128"/>
                <a:gd name="T27" fmla="*/ 46 h 47"/>
                <a:gd name="T28" fmla="*/ 25 w 128"/>
                <a:gd name="T29" fmla="*/ 43 h 47"/>
                <a:gd name="T30" fmla="*/ 8 w 128"/>
                <a:gd name="T31" fmla="*/ 26 h 47"/>
                <a:gd name="T32" fmla="*/ 120 w 128"/>
                <a:gd name="T33" fmla="*/ 26 h 47"/>
                <a:gd name="T34" fmla="*/ 103 w 128"/>
                <a:gd name="T35" fmla="*/ 43 h 47"/>
                <a:gd name="T36" fmla="*/ 103 w 128"/>
                <a:gd name="T37" fmla="*/ 46 h 47"/>
                <a:gd name="T38" fmla="*/ 106 w 128"/>
                <a:gd name="T39" fmla="*/ 46 h 47"/>
                <a:gd name="T40" fmla="*/ 127 w 128"/>
                <a:gd name="T41" fmla="*/ 2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47">
                  <a:moveTo>
                    <a:pt x="127" y="25"/>
                  </a:moveTo>
                  <a:cubicBezTo>
                    <a:pt x="128" y="24"/>
                    <a:pt x="128" y="22"/>
                    <a:pt x="127" y="22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5" y="0"/>
                    <a:pt x="104" y="0"/>
                    <a:pt x="103" y="1"/>
                  </a:cubicBezTo>
                  <a:cubicBezTo>
                    <a:pt x="102" y="2"/>
                    <a:pt x="102" y="3"/>
                    <a:pt x="103" y="4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3"/>
                    <a:pt x="26" y="2"/>
                    <a:pt x="25" y="1"/>
                  </a:cubicBezTo>
                  <a:cubicBezTo>
                    <a:pt x="24" y="0"/>
                    <a:pt x="22" y="0"/>
                    <a:pt x="22" y="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4"/>
                    <a:pt x="1" y="2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7"/>
                    <a:pt x="24" y="47"/>
                    <a:pt x="25" y="46"/>
                  </a:cubicBezTo>
                  <a:cubicBezTo>
                    <a:pt x="26" y="45"/>
                    <a:pt x="26" y="43"/>
                    <a:pt x="25" y="43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2" y="43"/>
                    <a:pt x="102" y="45"/>
                    <a:pt x="103" y="46"/>
                  </a:cubicBezTo>
                  <a:cubicBezTo>
                    <a:pt x="104" y="47"/>
                    <a:pt x="105" y="47"/>
                    <a:pt x="106" y="46"/>
                  </a:cubicBezTo>
                  <a:lnTo>
                    <a:pt x="127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4792" y="1404"/>
              <a:ext cx="106" cy="106"/>
            </a:xfrm>
            <a:custGeom>
              <a:avLst/>
              <a:gdLst>
                <a:gd name="T0" fmla="*/ 2 w 45"/>
                <a:gd name="T1" fmla="*/ 45 h 45"/>
                <a:gd name="T2" fmla="*/ 32 w 45"/>
                <a:gd name="T3" fmla="*/ 45 h 45"/>
                <a:gd name="T4" fmla="*/ 34 w 45"/>
                <a:gd name="T5" fmla="*/ 43 h 45"/>
                <a:gd name="T6" fmla="*/ 32 w 45"/>
                <a:gd name="T7" fmla="*/ 41 h 45"/>
                <a:gd name="T8" fmla="*/ 8 w 45"/>
                <a:gd name="T9" fmla="*/ 41 h 45"/>
                <a:gd name="T10" fmla="*/ 44 w 45"/>
                <a:gd name="T11" fmla="*/ 4 h 45"/>
                <a:gd name="T12" fmla="*/ 44 w 45"/>
                <a:gd name="T13" fmla="*/ 1 h 45"/>
                <a:gd name="T14" fmla="*/ 41 w 45"/>
                <a:gd name="T15" fmla="*/ 1 h 45"/>
                <a:gd name="T16" fmla="*/ 4 w 45"/>
                <a:gd name="T17" fmla="*/ 38 h 45"/>
                <a:gd name="T18" fmla="*/ 4 w 45"/>
                <a:gd name="T19" fmla="*/ 13 h 45"/>
                <a:gd name="T20" fmla="*/ 2 w 45"/>
                <a:gd name="T21" fmla="*/ 11 h 45"/>
                <a:gd name="T22" fmla="*/ 0 w 45"/>
                <a:gd name="T23" fmla="*/ 13 h 45"/>
                <a:gd name="T24" fmla="*/ 0 w 45"/>
                <a:gd name="T25" fmla="*/ 43 h 45"/>
                <a:gd name="T26" fmla="*/ 2 w 45"/>
                <a:gd name="T2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5">
                  <a:moveTo>
                    <a:pt x="2" y="45"/>
                  </a:moveTo>
                  <a:cubicBezTo>
                    <a:pt x="32" y="45"/>
                    <a:pt x="32" y="45"/>
                    <a:pt x="32" y="45"/>
                  </a:cubicBezTo>
                  <a:cubicBezTo>
                    <a:pt x="33" y="45"/>
                    <a:pt x="34" y="44"/>
                    <a:pt x="34" y="43"/>
                  </a:cubicBezTo>
                  <a:cubicBezTo>
                    <a:pt x="34" y="42"/>
                    <a:pt x="33" y="41"/>
                    <a:pt x="32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3"/>
                    <a:pt x="45" y="2"/>
                    <a:pt x="44" y="1"/>
                  </a:cubicBezTo>
                  <a:cubicBezTo>
                    <a:pt x="43" y="0"/>
                    <a:pt x="42" y="0"/>
                    <a:pt x="41" y="1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1" y="45"/>
                    <a:pt x="2" y="4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/>
            <p:nvPr/>
          </p:nvSpPr>
          <p:spPr bwMode="auto">
            <a:xfrm>
              <a:off x="4596" y="1600"/>
              <a:ext cx="106" cy="107"/>
            </a:xfrm>
            <a:custGeom>
              <a:avLst/>
              <a:gdLst>
                <a:gd name="T0" fmla="*/ 43 w 45"/>
                <a:gd name="T1" fmla="*/ 0 h 45"/>
                <a:gd name="T2" fmla="*/ 13 w 45"/>
                <a:gd name="T3" fmla="*/ 0 h 45"/>
                <a:gd name="T4" fmla="*/ 11 w 45"/>
                <a:gd name="T5" fmla="*/ 2 h 45"/>
                <a:gd name="T6" fmla="*/ 13 w 45"/>
                <a:gd name="T7" fmla="*/ 5 h 45"/>
                <a:gd name="T8" fmla="*/ 37 w 45"/>
                <a:gd name="T9" fmla="*/ 5 h 45"/>
                <a:gd name="T10" fmla="*/ 1 w 45"/>
                <a:gd name="T11" fmla="*/ 41 h 45"/>
                <a:gd name="T12" fmla="*/ 0 w 45"/>
                <a:gd name="T13" fmla="*/ 43 h 45"/>
                <a:gd name="T14" fmla="*/ 1 w 45"/>
                <a:gd name="T15" fmla="*/ 45 h 45"/>
                <a:gd name="T16" fmla="*/ 4 w 45"/>
                <a:gd name="T17" fmla="*/ 45 h 45"/>
                <a:gd name="T18" fmla="*/ 41 w 45"/>
                <a:gd name="T19" fmla="*/ 8 h 45"/>
                <a:gd name="T20" fmla="*/ 41 w 45"/>
                <a:gd name="T21" fmla="*/ 32 h 45"/>
                <a:gd name="T22" fmla="*/ 43 w 45"/>
                <a:gd name="T23" fmla="*/ 34 h 45"/>
                <a:gd name="T24" fmla="*/ 45 w 45"/>
                <a:gd name="T25" fmla="*/ 32 h 45"/>
                <a:gd name="T26" fmla="*/ 45 w 45"/>
                <a:gd name="T27" fmla="*/ 2 h 45"/>
                <a:gd name="T28" fmla="*/ 43 w 45"/>
                <a:gd name="T2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45">
                  <a:moveTo>
                    <a:pt x="4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ubicBezTo>
                    <a:pt x="11" y="4"/>
                    <a:pt x="12" y="5"/>
                    <a:pt x="13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0" y="42"/>
                    <a:pt x="0" y="43"/>
                  </a:cubicBezTo>
                  <a:cubicBezTo>
                    <a:pt x="0" y="44"/>
                    <a:pt x="0" y="44"/>
                    <a:pt x="1" y="45"/>
                  </a:cubicBezTo>
                  <a:cubicBezTo>
                    <a:pt x="2" y="45"/>
                    <a:pt x="3" y="45"/>
                    <a:pt x="4" y="45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1" y="33"/>
                    <a:pt x="42" y="34"/>
                    <a:pt x="43" y="34"/>
                  </a:cubicBezTo>
                  <a:cubicBezTo>
                    <a:pt x="44" y="34"/>
                    <a:pt x="45" y="33"/>
                    <a:pt x="45" y="3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0"/>
                    <a:pt x="4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/>
            <p:nvPr/>
          </p:nvSpPr>
          <p:spPr bwMode="auto">
            <a:xfrm>
              <a:off x="4792" y="1600"/>
              <a:ext cx="106" cy="107"/>
            </a:xfrm>
            <a:custGeom>
              <a:avLst/>
              <a:gdLst>
                <a:gd name="T0" fmla="*/ 8 w 45"/>
                <a:gd name="T1" fmla="*/ 5 h 45"/>
                <a:gd name="T2" fmla="*/ 32 w 45"/>
                <a:gd name="T3" fmla="*/ 5 h 45"/>
                <a:gd name="T4" fmla="*/ 34 w 45"/>
                <a:gd name="T5" fmla="*/ 2 h 45"/>
                <a:gd name="T6" fmla="*/ 32 w 45"/>
                <a:gd name="T7" fmla="*/ 0 h 45"/>
                <a:gd name="T8" fmla="*/ 2 w 45"/>
                <a:gd name="T9" fmla="*/ 0 h 45"/>
                <a:gd name="T10" fmla="*/ 0 w 45"/>
                <a:gd name="T11" fmla="*/ 2 h 45"/>
                <a:gd name="T12" fmla="*/ 0 w 45"/>
                <a:gd name="T13" fmla="*/ 32 h 45"/>
                <a:gd name="T14" fmla="*/ 2 w 45"/>
                <a:gd name="T15" fmla="*/ 34 h 45"/>
                <a:gd name="T16" fmla="*/ 4 w 45"/>
                <a:gd name="T17" fmla="*/ 32 h 45"/>
                <a:gd name="T18" fmla="*/ 4 w 45"/>
                <a:gd name="T19" fmla="*/ 8 h 45"/>
                <a:gd name="T20" fmla="*/ 41 w 45"/>
                <a:gd name="T21" fmla="*/ 45 h 45"/>
                <a:gd name="T22" fmla="*/ 43 w 45"/>
                <a:gd name="T23" fmla="*/ 45 h 45"/>
                <a:gd name="T24" fmla="*/ 44 w 45"/>
                <a:gd name="T25" fmla="*/ 45 h 45"/>
                <a:gd name="T26" fmla="*/ 44 w 45"/>
                <a:gd name="T27" fmla="*/ 41 h 45"/>
                <a:gd name="T28" fmla="*/ 8 w 45"/>
                <a:gd name="T29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45">
                  <a:moveTo>
                    <a:pt x="8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4" y="4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1" y="34"/>
                    <a:pt x="2" y="34"/>
                  </a:cubicBezTo>
                  <a:cubicBezTo>
                    <a:pt x="3" y="34"/>
                    <a:pt x="4" y="33"/>
                    <a:pt x="4" y="32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2" y="45"/>
                    <a:pt x="43" y="45"/>
                  </a:cubicBezTo>
                  <a:cubicBezTo>
                    <a:pt x="43" y="45"/>
                    <a:pt x="44" y="45"/>
                    <a:pt x="44" y="45"/>
                  </a:cubicBezTo>
                  <a:cubicBezTo>
                    <a:pt x="45" y="44"/>
                    <a:pt x="45" y="42"/>
                    <a:pt x="44" y="41"/>
                  </a:cubicBezTo>
                  <a:lnTo>
                    <a:pt x="8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4596" y="1404"/>
              <a:ext cx="106" cy="106"/>
            </a:xfrm>
            <a:custGeom>
              <a:avLst/>
              <a:gdLst>
                <a:gd name="T0" fmla="*/ 43 w 45"/>
                <a:gd name="T1" fmla="*/ 11 h 45"/>
                <a:gd name="T2" fmla="*/ 41 w 45"/>
                <a:gd name="T3" fmla="*/ 13 h 45"/>
                <a:gd name="T4" fmla="*/ 41 w 45"/>
                <a:gd name="T5" fmla="*/ 38 h 45"/>
                <a:gd name="T6" fmla="*/ 4 w 45"/>
                <a:gd name="T7" fmla="*/ 1 h 45"/>
                <a:gd name="T8" fmla="*/ 1 w 45"/>
                <a:gd name="T9" fmla="*/ 1 h 45"/>
                <a:gd name="T10" fmla="*/ 0 w 45"/>
                <a:gd name="T11" fmla="*/ 2 h 45"/>
                <a:gd name="T12" fmla="*/ 1 w 45"/>
                <a:gd name="T13" fmla="*/ 4 h 45"/>
                <a:gd name="T14" fmla="*/ 37 w 45"/>
                <a:gd name="T15" fmla="*/ 41 h 45"/>
                <a:gd name="T16" fmla="*/ 13 w 45"/>
                <a:gd name="T17" fmla="*/ 41 h 45"/>
                <a:gd name="T18" fmla="*/ 12 w 45"/>
                <a:gd name="T19" fmla="*/ 41 h 45"/>
                <a:gd name="T20" fmla="*/ 11 w 45"/>
                <a:gd name="T21" fmla="*/ 43 h 45"/>
                <a:gd name="T22" fmla="*/ 13 w 45"/>
                <a:gd name="T23" fmla="*/ 45 h 45"/>
                <a:gd name="T24" fmla="*/ 43 w 45"/>
                <a:gd name="T25" fmla="*/ 45 h 45"/>
                <a:gd name="T26" fmla="*/ 45 w 45"/>
                <a:gd name="T27" fmla="*/ 43 h 45"/>
                <a:gd name="T28" fmla="*/ 45 w 45"/>
                <a:gd name="T29" fmla="*/ 13 h 45"/>
                <a:gd name="T30" fmla="*/ 43 w 45"/>
                <a:gd name="T31" fmla="*/ 1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" h="45">
                  <a:moveTo>
                    <a:pt x="43" y="11"/>
                  </a:moveTo>
                  <a:cubicBezTo>
                    <a:pt x="42" y="11"/>
                    <a:pt x="41" y="12"/>
                    <a:pt x="41" y="13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2" y="41"/>
                    <a:pt x="12" y="41"/>
                  </a:cubicBezTo>
                  <a:cubicBezTo>
                    <a:pt x="11" y="42"/>
                    <a:pt x="11" y="42"/>
                    <a:pt x="11" y="43"/>
                  </a:cubicBezTo>
                  <a:cubicBezTo>
                    <a:pt x="11" y="44"/>
                    <a:pt x="12" y="45"/>
                    <a:pt x="13" y="45"/>
                  </a:cubicBezTo>
                  <a:cubicBezTo>
                    <a:pt x="43" y="45"/>
                    <a:pt x="43" y="45"/>
                    <a:pt x="43" y="45"/>
                  </a:cubicBezTo>
                  <a:cubicBezTo>
                    <a:pt x="44" y="45"/>
                    <a:pt x="45" y="44"/>
                    <a:pt x="45" y="4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4" y="11"/>
                    <a:pt x="43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/>
            <p:nvPr/>
          </p:nvSpPr>
          <p:spPr bwMode="auto">
            <a:xfrm>
              <a:off x="4186" y="1404"/>
              <a:ext cx="107" cy="109"/>
            </a:xfrm>
            <a:custGeom>
              <a:avLst/>
              <a:gdLst>
                <a:gd name="T0" fmla="*/ 4 w 45"/>
                <a:gd name="T1" fmla="*/ 45 h 46"/>
                <a:gd name="T2" fmla="*/ 40 w 45"/>
                <a:gd name="T3" fmla="*/ 8 h 46"/>
                <a:gd name="T4" fmla="*/ 40 w 45"/>
                <a:gd name="T5" fmla="*/ 32 h 46"/>
                <a:gd name="T6" fmla="*/ 43 w 45"/>
                <a:gd name="T7" fmla="*/ 34 h 46"/>
                <a:gd name="T8" fmla="*/ 45 w 45"/>
                <a:gd name="T9" fmla="*/ 32 h 46"/>
                <a:gd name="T10" fmla="*/ 45 w 45"/>
                <a:gd name="T11" fmla="*/ 2 h 46"/>
                <a:gd name="T12" fmla="*/ 43 w 45"/>
                <a:gd name="T13" fmla="*/ 0 h 46"/>
                <a:gd name="T14" fmla="*/ 13 w 45"/>
                <a:gd name="T15" fmla="*/ 0 h 46"/>
                <a:gd name="T16" fmla="*/ 11 w 45"/>
                <a:gd name="T17" fmla="*/ 2 h 46"/>
                <a:gd name="T18" fmla="*/ 13 w 45"/>
                <a:gd name="T19" fmla="*/ 5 h 46"/>
                <a:gd name="T20" fmla="*/ 37 w 45"/>
                <a:gd name="T21" fmla="*/ 5 h 46"/>
                <a:gd name="T22" fmla="*/ 1 w 45"/>
                <a:gd name="T23" fmla="*/ 41 h 46"/>
                <a:gd name="T24" fmla="*/ 0 w 45"/>
                <a:gd name="T25" fmla="*/ 43 h 46"/>
                <a:gd name="T26" fmla="*/ 1 w 45"/>
                <a:gd name="T27" fmla="*/ 45 h 46"/>
                <a:gd name="T28" fmla="*/ 4 w 45"/>
                <a:gd name="T2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46">
                  <a:moveTo>
                    <a:pt x="4" y="45"/>
                  </a:moveTo>
                  <a:cubicBezTo>
                    <a:pt x="40" y="8"/>
                    <a:pt x="40" y="8"/>
                    <a:pt x="40" y="8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3"/>
                    <a:pt x="41" y="34"/>
                    <a:pt x="43" y="34"/>
                  </a:cubicBezTo>
                  <a:cubicBezTo>
                    <a:pt x="44" y="34"/>
                    <a:pt x="45" y="33"/>
                    <a:pt x="45" y="3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0"/>
                    <a:pt x="4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ubicBezTo>
                    <a:pt x="11" y="4"/>
                    <a:pt x="12" y="5"/>
                    <a:pt x="13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0" y="42"/>
                    <a:pt x="0" y="43"/>
                  </a:cubicBezTo>
                  <a:cubicBezTo>
                    <a:pt x="0" y="44"/>
                    <a:pt x="0" y="44"/>
                    <a:pt x="1" y="45"/>
                  </a:cubicBezTo>
                  <a:cubicBezTo>
                    <a:pt x="1" y="46"/>
                    <a:pt x="3" y="46"/>
                    <a:pt x="4" y="4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/>
            <p:nvPr/>
          </p:nvSpPr>
          <p:spPr bwMode="auto">
            <a:xfrm>
              <a:off x="3990" y="1600"/>
              <a:ext cx="107" cy="107"/>
            </a:xfrm>
            <a:custGeom>
              <a:avLst/>
              <a:gdLst>
                <a:gd name="T0" fmla="*/ 41 w 45"/>
                <a:gd name="T1" fmla="*/ 1 h 45"/>
                <a:gd name="T2" fmla="*/ 5 w 45"/>
                <a:gd name="T3" fmla="*/ 37 h 45"/>
                <a:gd name="T4" fmla="*/ 5 w 45"/>
                <a:gd name="T5" fmla="*/ 13 h 45"/>
                <a:gd name="T6" fmla="*/ 2 w 45"/>
                <a:gd name="T7" fmla="*/ 11 h 45"/>
                <a:gd name="T8" fmla="*/ 0 w 45"/>
                <a:gd name="T9" fmla="*/ 13 h 45"/>
                <a:gd name="T10" fmla="*/ 0 w 45"/>
                <a:gd name="T11" fmla="*/ 43 h 45"/>
                <a:gd name="T12" fmla="*/ 2 w 45"/>
                <a:gd name="T13" fmla="*/ 45 h 45"/>
                <a:gd name="T14" fmla="*/ 32 w 45"/>
                <a:gd name="T15" fmla="*/ 45 h 45"/>
                <a:gd name="T16" fmla="*/ 34 w 45"/>
                <a:gd name="T17" fmla="*/ 43 h 45"/>
                <a:gd name="T18" fmla="*/ 32 w 45"/>
                <a:gd name="T19" fmla="*/ 41 h 45"/>
                <a:gd name="T20" fmla="*/ 8 w 45"/>
                <a:gd name="T21" fmla="*/ 41 h 45"/>
                <a:gd name="T22" fmla="*/ 44 w 45"/>
                <a:gd name="T23" fmla="*/ 4 h 45"/>
                <a:gd name="T24" fmla="*/ 45 w 45"/>
                <a:gd name="T25" fmla="*/ 2 h 45"/>
                <a:gd name="T26" fmla="*/ 44 w 45"/>
                <a:gd name="T27" fmla="*/ 1 h 45"/>
                <a:gd name="T28" fmla="*/ 41 w 45"/>
                <a:gd name="T29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45">
                  <a:moveTo>
                    <a:pt x="41" y="1"/>
                  </a:moveTo>
                  <a:cubicBezTo>
                    <a:pt x="5" y="37"/>
                    <a:pt x="5" y="37"/>
                    <a:pt x="5" y="3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2"/>
                    <a:pt x="4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3" y="45"/>
                    <a:pt x="34" y="44"/>
                    <a:pt x="34" y="43"/>
                  </a:cubicBezTo>
                  <a:cubicBezTo>
                    <a:pt x="34" y="42"/>
                    <a:pt x="33" y="41"/>
                    <a:pt x="32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4"/>
                    <a:pt x="45" y="3"/>
                    <a:pt x="45" y="2"/>
                  </a:cubicBezTo>
                  <a:cubicBezTo>
                    <a:pt x="45" y="2"/>
                    <a:pt x="45" y="1"/>
                    <a:pt x="44" y="1"/>
                  </a:cubicBezTo>
                  <a:cubicBezTo>
                    <a:pt x="44" y="0"/>
                    <a:pt x="42" y="0"/>
                    <a:pt x="41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4186" y="1600"/>
              <a:ext cx="107" cy="107"/>
            </a:xfrm>
            <a:custGeom>
              <a:avLst/>
              <a:gdLst>
                <a:gd name="T0" fmla="*/ 43 w 45"/>
                <a:gd name="T1" fmla="*/ 11 h 45"/>
                <a:gd name="T2" fmla="*/ 40 w 45"/>
                <a:gd name="T3" fmla="*/ 13 h 45"/>
                <a:gd name="T4" fmla="*/ 40 w 45"/>
                <a:gd name="T5" fmla="*/ 37 h 45"/>
                <a:gd name="T6" fmla="*/ 4 w 45"/>
                <a:gd name="T7" fmla="*/ 1 h 45"/>
                <a:gd name="T8" fmla="*/ 1 w 45"/>
                <a:gd name="T9" fmla="*/ 1 h 45"/>
                <a:gd name="T10" fmla="*/ 0 w 45"/>
                <a:gd name="T11" fmla="*/ 2 h 45"/>
                <a:gd name="T12" fmla="*/ 1 w 45"/>
                <a:gd name="T13" fmla="*/ 4 h 45"/>
                <a:gd name="T14" fmla="*/ 37 w 45"/>
                <a:gd name="T15" fmla="*/ 41 h 45"/>
                <a:gd name="T16" fmla="*/ 13 w 45"/>
                <a:gd name="T17" fmla="*/ 41 h 45"/>
                <a:gd name="T18" fmla="*/ 11 w 45"/>
                <a:gd name="T19" fmla="*/ 43 h 45"/>
                <a:gd name="T20" fmla="*/ 13 w 45"/>
                <a:gd name="T21" fmla="*/ 45 h 45"/>
                <a:gd name="T22" fmla="*/ 43 w 45"/>
                <a:gd name="T23" fmla="*/ 45 h 45"/>
                <a:gd name="T24" fmla="*/ 45 w 45"/>
                <a:gd name="T25" fmla="*/ 43 h 45"/>
                <a:gd name="T26" fmla="*/ 45 w 45"/>
                <a:gd name="T27" fmla="*/ 13 h 45"/>
                <a:gd name="T28" fmla="*/ 43 w 45"/>
                <a:gd name="T29" fmla="*/ 1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45">
                  <a:moveTo>
                    <a:pt x="43" y="11"/>
                  </a:moveTo>
                  <a:cubicBezTo>
                    <a:pt x="41" y="11"/>
                    <a:pt x="40" y="12"/>
                    <a:pt x="40" y="13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1"/>
                    <a:pt x="11" y="42"/>
                    <a:pt x="11" y="43"/>
                  </a:cubicBezTo>
                  <a:cubicBezTo>
                    <a:pt x="11" y="44"/>
                    <a:pt x="12" y="45"/>
                    <a:pt x="13" y="45"/>
                  </a:cubicBezTo>
                  <a:cubicBezTo>
                    <a:pt x="43" y="45"/>
                    <a:pt x="43" y="45"/>
                    <a:pt x="43" y="45"/>
                  </a:cubicBezTo>
                  <a:cubicBezTo>
                    <a:pt x="44" y="45"/>
                    <a:pt x="45" y="44"/>
                    <a:pt x="45" y="4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4" y="11"/>
                    <a:pt x="43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3990" y="1404"/>
              <a:ext cx="107" cy="109"/>
            </a:xfrm>
            <a:custGeom>
              <a:avLst/>
              <a:gdLst>
                <a:gd name="T0" fmla="*/ 8 w 45"/>
                <a:gd name="T1" fmla="*/ 5 h 46"/>
                <a:gd name="T2" fmla="*/ 32 w 45"/>
                <a:gd name="T3" fmla="*/ 5 h 46"/>
                <a:gd name="T4" fmla="*/ 34 w 45"/>
                <a:gd name="T5" fmla="*/ 2 h 46"/>
                <a:gd name="T6" fmla="*/ 32 w 45"/>
                <a:gd name="T7" fmla="*/ 0 h 46"/>
                <a:gd name="T8" fmla="*/ 2 w 45"/>
                <a:gd name="T9" fmla="*/ 0 h 46"/>
                <a:gd name="T10" fmla="*/ 0 w 45"/>
                <a:gd name="T11" fmla="*/ 2 h 46"/>
                <a:gd name="T12" fmla="*/ 0 w 45"/>
                <a:gd name="T13" fmla="*/ 32 h 46"/>
                <a:gd name="T14" fmla="*/ 2 w 45"/>
                <a:gd name="T15" fmla="*/ 34 h 46"/>
                <a:gd name="T16" fmla="*/ 5 w 45"/>
                <a:gd name="T17" fmla="*/ 32 h 46"/>
                <a:gd name="T18" fmla="*/ 5 w 45"/>
                <a:gd name="T19" fmla="*/ 8 h 46"/>
                <a:gd name="T20" fmla="*/ 41 w 45"/>
                <a:gd name="T21" fmla="*/ 45 h 46"/>
                <a:gd name="T22" fmla="*/ 44 w 45"/>
                <a:gd name="T23" fmla="*/ 45 h 46"/>
                <a:gd name="T24" fmla="*/ 45 w 45"/>
                <a:gd name="T25" fmla="*/ 43 h 46"/>
                <a:gd name="T26" fmla="*/ 44 w 45"/>
                <a:gd name="T27" fmla="*/ 41 h 46"/>
                <a:gd name="T28" fmla="*/ 8 w 45"/>
                <a:gd name="T29" fmla="*/ 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46">
                  <a:moveTo>
                    <a:pt x="8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4" y="4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1" y="34"/>
                    <a:pt x="2" y="34"/>
                  </a:cubicBezTo>
                  <a:cubicBezTo>
                    <a:pt x="4" y="34"/>
                    <a:pt x="5" y="33"/>
                    <a:pt x="5" y="32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2" y="46"/>
                    <a:pt x="44" y="46"/>
                    <a:pt x="44" y="45"/>
                  </a:cubicBezTo>
                  <a:cubicBezTo>
                    <a:pt x="45" y="44"/>
                    <a:pt x="45" y="44"/>
                    <a:pt x="45" y="43"/>
                  </a:cubicBezTo>
                  <a:cubicBezTo>
                    <a:pt x="45" y="42"/>
                    <a:pt x="45" y="42"/>
                    <a:pt x="44" y="41"/>
                  </a:cubicBezTo>
                  <a:lnTo>
                    <a:pt x="8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3581" y="1404"/>
              <a:ext cx="106" cy="106"/>
            </a:xfrm>
            <a:custGeom>
              <a:avLst/>
              <a:gdLst>
                <a:gd name="T0" fmla="*/ 44 w 45"/>
                <a:gd name="T1" fmla="*/ 1 h 45"/>
                <a:gd name="T2" fmla="*/ 41 w 45"/>
                <a:gd name="T3" fmla="*/ 1 h 45"/>
                <a:gd name="T4" fmla="*/ 4 w 45"/>
                <a:gd name="T5" fmla="*/ 38 h 45"/>
                <a:gd name="T6" fmla="*/ 4 w 45"/>
                <a:gd name="T7" fmla="*/ 13 h 45"/>
                <a:gd name="T8" fmla="*/ 2 w 45"/>
                <a:gd name="T9" fmla="*/ 11 h 45"/>
                <a:gd name="T10" fmla="*/ 0 w 45"/>
                <a:gd name="T11" fmla="*/ 13 h 45"/>
                <a:gd name="T12" fmla="*/ 0 w 45"/>
                <a:gd name="T13" fmla="*/ 43 h 45"/>
                <a:gd name="T14" fmla="*/ 2 w 45"/>
                <a:gd name="T15" fmla="*/ 45 h 45"/>
                <a:gd name="T16" fmla="*/ 32 w 45"/>
                <a:gd name="T17" fmla="*/ 45 h 45"/>
                <a:gd name="T18" fmla="*/ 34 w 45"/>
                <a:gd name="T19" fmla="*/ 43 h 45"/>
                <a:gd name="T20" fmla="*/ 32 w 45"/>
                <a:gd name="T21" fmla="*/ 41 h 45"/>
                <a:gd name="T22" fmla="*/ 8 w 45"/>
                <a:gd name="T23" fmla="*/ 41 h 45"/>
                <a:gd name="T24" fmla="*/ 44 w 45"/>
                <a:gd name="T25" fmla="*/ 4 h 45"/>
                <a:gd name="T26" fmla="*/ 44 w 45"/>
                <a:gd name="T27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5">
                  <a:moveTo>
                    <a:pt x="44" y="1"/>
                  </a:moveTo>
                  <a:cubicBezTo>
                    <a:pt x="43" y="0"/>
                    <a:pt x="42" y="0"/>
                    <a:pt x="41" y="1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3" y="45"/>
                    <a:pt x="34" y="44"/>
                    <a:pt x="34" y="43"/>
                  </a:cubicBezTo>
                  <a:cubicBezTo>
                    <a:pt x="34" y="42"/>
                    <a:pt x="33" y="41"/>
                    <a:pt x="32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3"/>
                    <a:pt x="45" y="2"/>
                    <a:pt x="44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3385" y="1600"/>
              <a:ext cx="106" cy="107"/>
            </a:xfrm>
            <a:custGeom>
              <a:avLst/>
              <a:gdLst>
                <a:gd name="T0" fmla="*/ 43 w 45"/>
                <a:gd name="T1" fmla="*/ 0 h 45"/>
                <a:gd name="T2" fmla="*/ 13 w 45"/>
                <a:gd name="T3" fmla="*/ 0 h 45"/>
                <a:gd name="T4" fmla="*/ 11 w 45"/>
                <a:gd name="T5" fmla="*/ 2 h 45"/>
                <a:gd name="T6" fmla="*/ 13 w 45"/>
                <a:gd name="T7" fmla="*/ 5 h 45"/>
                <a:gd name="T8" fmla="*/ 37 w 45"/>
                <a:gd name="T9" fmla="*/ 5 h 45"/>
                <a:gd name="T10" fmla="*/ 1 w 45"/>
                <a:gd name="T11" fmla="*/ 41 h 45"/>
                <a:gd name="T12" fmla="*/ 0 w 45"/>
                <a:gd name="T13" fmla="*/ 43 h 45"/>
                <a:gd name="T14" fmla="*/ 1 w 45"/>
                <a:gd name="T15" fmla="*/ 45 h 45"/>
                <a:gd name="T16" fmla="*/ 4 w 45"/>
                <a:gd name="T17" fmla="*/ 45 h 45"/>
                <a:gd name="T18" fmla="*/ 41 w 45"/>
                <a:gd name="T19" fmla="*/ 8 h 45"/>
                <a:gd name="T20" fmla="*/ 41 w 45"/>
                <a:gd name="T21" fmla="*/ 32 h 45"/>
                <a:gd name="T22" fmla="*/ 43 w 45"/>
                <a:gd name="T23" fmla="*/ 34 h 45"/>
                <a:gd name="T24" fmla="*/ 45 w 45"/>
                <a:gd name="T25" fmla="*/ 32 h 45"/>
                <a:gd name="T26" fmla="*/ 45 w 45"/>
                <a:gd name="T27" fmla="*/ 2 h 45"/>
                <a:gd name="T28" fmla="*/ 43 w 45"/>
                <a:gd name="T2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45">
                  <a:moveTo>
                    <a:pt x="4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ubicBezTo>
                    <a:pt x="11" y="4"/>
                    <a:pt x="12" y="5"/>
                    <a:pt x="13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0" y="42"/>
                    <a:pt x="0" y="43"/>
                  </a:cubicBezTo>
                  <a:cubicBezTo>
                    <a:pt x="0" y="44"/>
                    <a:pt x="0" y="44"/>
                    <a:pt x="1" y="45"/>
                  </a:cubicBezTo>
                  <a:cubicBezTo>
                    <a:pt x="2" y="45"/>
                    <a:pt x="3" y="45"/>
                    <a:pt x="4" y="45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1" y="33"/>
                    <a:pt x="42" y="34"/>
                    <a:pt x="43" y="34"/>
                  </a:cubicBezTo>
                  <a:cubicBezTo>
                    <a:pt x="44" y="34"/>
                    <a:pt x="45" y="33"/>
                    <a:pt x="45" y="3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0"/>
                    <a:pt x="4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/>
            <p:nvPr/>
          </p:nvSpPr>
          <p:spPr bwMode="auto">
            <a:xfrm>
              <a:off x="2976" y="1404"/>
              <a:ext cx="106" cy="109"/>
            </a:xfrm>
            <a:custGeom>
              <a:avLst/>
              <a:gdLst>
                <a:gd name="T0" fmla="*/ 43 w 45"/>
                <a:gd name="T1" fmla="*/ 0 h 46"/>
                <a:gd name="T2" fmla="*/ 13 w 45"/>
                <a:gd name="T3" fmla="*/ 0 h 46"/>
                <a:gd name="T4" fmla="*/ 11 w 45"/>
                <a:gd name="T5" fmla="*/ 2 h 46"/>
                <a:gd name="T6" fmla="*/ 13 w 45"/>
                <a:gd name="T7" fmla="*/ 5 h 46"/>
                <a:gd name="T8" fmla="*/ 37 w 45"/>
                <a:gd name="T9" fmla="*/ 5 h 46"/>
                <a:gd name="T10" fmla="*/ 1 w 45"/>
                <a:gd name="T11" fmla="*/ 41 h 46"/>
                <a:gd name="T12" fmla="*/ 1 w 45"/>
                <a:gd name="T13" fmla="*/ 45 h 46"/>
                <a:gd name="T14" fmla="*/ 4 w 45"/>
                <a:gd name="T15" fmla="*/ 45 h 46"/>
                <a:gd name="T16" fmla="*/ 40 w 45"/>
                <a:gd name="T17" fmla="*/ 8 h 46"/>
                <a:gd name="T18" fmla="*/ 40 w 45"/>
                <a:gd name="T19" fmla="*/ 32 h 46"/>
                <a:gd name="T20" fmla="*/ 43 w 45"/>
                <a:gd name="T21" fmla="*/ 34 h 46"/>
                <a:gd name="T22" fmla="*/ 45 w 45"/>
                <a:gd name="T23" fmla="*/ 32 h 46"/>
                <a:gd name="T24" fmla="*/ 45 w 45"/>
                <a:gd name="T25" fmla="*/ 2 h 46"/>
                <a:gd name="T26" fmla="*/ 43 w 45"/>
                <a:gd name="T2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6">
                  <a:moveTo>
                    <a:pt x="4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ubicBezTo>
                    <a:pt x="11" y="4"/>
                    <a:pt x="12" y="5"/>
                    <a:pt x="13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0" y="44"/>
                    <a:pt x="1" y="45"/>
                  </a:cubicBezTo>
                  <a:cubicBezTo>
                    <a:pt x="1" y="46"/>
                    <a:pt x="3" y="46"/>
                    <a:pt x="4" y="45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3"/>
                    <a:pt x="41" y="34"/>
                    <a:pt x="43" y="34"/>
                  </a:cubicBezTo>
                  <a:cubicBezTo>
                    <a:pt x="44" y="34"/>
                    <a:pt x="45" y="33"/>
                    <a:pt x="45" y="3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0"/>
                    <a:pt x="4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/>
            <p:nvPr/>
          </p:nvSpPr>
          <p:spPr bwMode="auto">
            <a:xfrm>
              <a:off x="2779" y="1600"/>
              <a:ext cx="107" cy="107"/>
            </a:xfrm>
            <a:custGeom>
              <a:avLst/>
              <a:gdLst>
                <a:gd name="T0" fmla="*/ 41 w 45"/>
                <a:gd name="T1" fmla="*/ 1 h 45"/>
                <a:gd name="T2" fmla="*/ 5 w 45"/>
                <a:gd name="T3" fmla="*/ 37 h 45"/>
                <a:gd name="T4" fmla="*/ 5 w 45"/>
                <a:gd name="T5" fmla="*/ 13 h 45"/>
                <a:gd name="T6" fmla="*/ 2 w 45"/>
                <a:gd name="T7" fmla="*/ 11 h 45"/>
                <a:gd name="T8" fmla="*/ 0 w 45"/>
                <a:gd name="T9" fmla="*/ 13 h 45"/>
                <a:gd name="T10" fmla="*/ 0 w 45"/>
                <a:gd name="T11" fmla="*/ 43 h 45"/>
                <a:gd name="T12" fmla="*/ 2 w 45"/>
                <a:gd name="T13" fmla="*/ 45 h 45"/>
                <a:gd name="T14" fmla="*/ 32 w 45"/>
                <a:gd name="T15" fmla="*/ 45 h 45"/>
                <a:gd name="T16" fmla="*/ 34 w 45"/>
                <a:gd name="T17" fmla="*/ 43 h 45"/>
                <a:gd name="T18" fmla="*/ 32 w 45"/>
                <a:gd name="T19" fmla="*/ 41 h 45"/>
                <a:gd name="T20" fmla="*/ 8 w 45"/>
                <a:gd name="T21" fmla="*/ 41 h 45"/>
                <a:gd name="T22" fmla="*/ 44 w 45"/>
                <a:gd name="T23" fmla="*/ 4 h 45"/>
                <a:gd name="T24" fmla="*/ 44 w 45"/>
                <a:gd name="T25" fmla="*/ 1 h 45"/>
                <a:gd name="T26" fmla="*/ 41 w 45"/>
                <a:gd name="T27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5">
                  <a:moveTo>
                    <a:pt x="41" y="1"/>
                  </a:moveTo>
                  <a:cubicBezTo>
                    <a:pt x="5" y="37"/>
                    <a:pt x="5" y="37"/>
                    <a:pt x="5" y="3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2"/>
                    <a:pt x="4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3" y="45"/>
                    <a:pt x="34" y="44"/>
                    <a:pt x="34" y="43"/>
                  </a:cubicBezTo>
                  <a:cubicBezTo>
                    <a:pt x="34" y="42"/>
                    <a:pt x="33" y="41"/>
                    <a:pt x="32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3"/>
                    <a:pt x="45" y="2"/>
                    <a:pt x="44" y="1"/>
                  </a:cubicBezTo>
                  <a:cubicBezTo>
                    <a:pt x="44" y="0"/>
                    <a:pt x="42" y="0"/>
                    <a:pt x="41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2221" y="1404"/>
              <a:ext cx="208" cy="303"/>
            </a:xfrm>
            <a:custGeom>
              <a:avLst/>
              <a:gdLst>
                <a:gd name="T0" fmla="*/ 88 w 88"/>
                <a:gd name="T1" fmla="*/ 46 h 128"/>
                <a:gd name="T2" fmla="*/ 88 w 88"/>
                <a:gd name="T3" fmla="*/ 44 h 128"/>
                <a:gd name="T4" fmla="*/ 88 w 88"/>
                <a:gd name="T5" fmla="*/ 43 h 128"/>
                <a:gd name="T6" fmla="*/ 46 w 88"/>
                <a:gd name="T7" fmla="*/ 1 h 128"/>
                <a:gd name="T8" fmla="*/ 42 w 88"/>
                <a:gd name="T9" fmla="*/ 1 h 128"/>
                <a:gd name="T10" fmla="*/ 0 w 88"/>
                <a:gd name="T11" fmla="*/ 43 h 128"/>
                <a:gd name="T12" fmla="*/ 0 w 88"/>
                <a:gd name="T13" fmla="*/ 46 h 128"/>
                <a:gd name="T14" fmla="*/ 4 w 88"/>
                <a:gd name="T15" fmla="*/ 46 h 128"/>
                <a:gd name="T16" fmla="*/ 42 w 88"/>
                <a:gd name="T17" fmla="*/ 8 h 128"/>
                <a:gd name="T18" fmla="*/ 42 w 88"/>
                <a:gd name="T19" fmla="*/ 126 h 128"/>
                <a:gd name="T20" fmla="*/ 44 w 88"/>
                <a:gd name="T21" fmla="*/ 128 h 128"/>
                <a:gd name="T22" fmla="*/ 46 w 88"/>
                <a:gd name="T23" fmla="*/ 126 h 128"/>
                <a:gd name="T24" fmla="*/ 46 w 88"/>
                <a:gd name="T25" fmla="*/ 8 h 128"/>
                <a:gd name="T26" fmla="*/ 84 w 88"/>
                <a:gd name="T27" fmla="*/ 46 h 128"/>
                <a:gd name="T28" fmla="*/ 88 w 88"/>
                <a:gd name="T29" fmla="*/ 4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28">
                  <a:moveTo>
                    <a:pt x="88" y="46"/>
                  </a:moveTo>
                  <a:cubicBezTo>
                    <a:pt x="88" y="46"/>
                    <a:pt x="88" y="45"/>
                    <a:pt x="88" y="44"/>
                  </a:cubicBezTo>
                  <a:cubicBezTo>
                    <a:pt x="88" y="44"/>
                    <a:pt x="88" y="43"/>
                    <a:pt x="88" y="4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0"/>
                    <a:pt x="43" y="0"/>
                    <a:pt x="42" y="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1" y="47"/>
                    <a:pt x="3" y="47"/>
                    <a:pt x="4" y="46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126"/>
                    <a:pt x="42" y="126"/>
                    <a:pt x="42" y="126"/>
                  </a:cubicBezTo>
                  <a:cubicBezTo>
                    <a:pt x="42" y="127"/>
                    <a:pt x="43" y="128"/>
                    <a:pt x="44" y="128"/>
                  </a:cubicBezTo>
                  <a:cubicBezTo>
                    <a:pt x="45" y="128"/>
                    <a:pt x="46" y="127"/>
                    <a:pt x="46" y="126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5" y="47"/>
                    <a:pt x="87" y="47"/>
                    <a:pt x="88" y="4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/>
            <p:nvPr/>
          </p:nvSpPr>
          <p:spPr bwMode="auto">
            <a:xfrm>
              <a:off x="1616" y="1404"/>
              <a:ext cx="208" cy="303"/>
            </a:xfrm>
            <a:custGeom>
              <a:avLst/>
              <a:gdLst>
                <a:gd name="T0" fmla="*/ 88 w 88"/>
                <a:gd name="T1" fmla="*/ 82 h 128"/>
                <a:gd name="T2" fmla="*/ 84 w 88"/>
                <a:gd name="T3" fmla="*/ 82 h 128"/>
                <a:gd name="T4" fmla="*/ 46 w 88"/>
                <a:gd name="T5" fmla="*/ 120 h 128"/>
                <a:gd name="T6" fmla="*/ 46 w 88"/>
                <a:gd name="T7" fmla="*/ 2 h 128"/>
                <a:gd name="T8" fmla="*/ 44 w 88"/>
                <a:gd name="T9" fmla="*/ 0 h 128"/>
                <a:gd name="T10" fmla="*/ 42 w 88"/>
                <a:gd name="T11" fmla="*/ 2 h 128"/>
                <a:gd name="T12" fmla="*/ 42 w 88"/>
                <a:gd name="T13" fmla="*/ 120 h 128"/>
                <a:gd name="T14" fmla="*/ 4 w 88"/>
                <a:gd name="T15" fmla="*/ 82 h 128"/>
                <a:gd name="T16" fmla="*/ 0 w 88"/>
                <a:gd name="T17" fmla="*/ 82 h 128"/>
                <a:gd name="T18" fmla="*/ 0 w 88"/>
                <a:gd name="T19" fmla="*/ 84 h 128"/>
                <a:gd name="T20" fmla="*/ 0 w 88"/>
                <a:gd name="T21" fmla="*/ 86 h 128"/>
                <a:gd name="T22" fmla="*/ 42 w 88"/>
                <a:gd name="T23" fmla="*/ 127 h 128"/>
                <a:gd name="T24" fmla="*/ 42 w 88"/>
                <a:gd name="T25" fmla="*/ 127 h 128"/>
                <a:gd name="T26" fmla="*/ 42 w 88"/>
                <a:gd name="T27" fmla="*/ 128 h 128"/>
                <a:gd name="T28" fmla="*/ 46 w 88"/>
                <a:gd name="T29" fmla="*/ 128 h 128"/>
                <a:gd name="T30" fmla="*/ 88 w 88"/>
                <a:gd name="T31" fmla="*/ 86 h 128"/>
                <a:gd name="T32" fmla="*/ 88 w 88"/>
                <a:gd name="T33" fmla="*/ 8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28">
                  <a:moveTo>
                    <a:pt x="88" y="82"/>
                  </a:moveTo>
                  <a:cubicBezTo>
                    <a:pt x="87" y="82"/>
                    <a:pt x="85" y="82"/>
                    <a:pt x="84" y="82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3" y="0"/>
                    <a:pt x="42" y="1"/>
                    <a:pt x="42" y="2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3" y="82"/>
                    <a:pt x="1" y="82"/>
                    <a:pt x="0" y="82"/>
                  </a:cubicBezTo>
                  <a:cubicBezTo>
                    <a:pt x="0" y="83"/>
                    <a:pt x="0" y="83"/>
                    <a:pt x="0" y="84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42" y="127"/>
                    <a:pt x="42" y="127"/>
                    <a:pt x="42" y="127"/>
                  </a:cubicBezTo>
                  <a:cubicBezTo>
                    <a:pt x="42" y="127"/>
                    <a:pt x="42" y="127"/>
                    <a:pt x="42" y="127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43" y="128"/>
                    <a:pt x="45" y="128"/>
                    <a:pt x="46" y="128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5"/>
                    <a:pt x="88" y="83"/>
                    <a:pt x="88" y="8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/>
            <p:nvPr/>
          </p:nvSpPr>
          <p:spPr bwMode="auto">
            <a:xfrm>
              <a:off x="963" y="1451"/>
              <a:ext cx="303" cy="211"/>
            </a:xfrm>
            <a:custGeom>
              <a:avLst/>
              <a:gdLst>
                <a:gd name="T0" fmla="*/ 85 w 128"/>
                <a:gd name="T1" fmla="*/ 88 h 89"/>
                <a:gd name="T2" fmla="*/ 127 w 128"/>
                <a:gd name="T3" fmla="*/ 46 h 89"/>
                <a:gd name="T4" fmla="*/ 128 w 128"/>
                <a:gd name="T5" fmla="*/ 44 h 89"/>
                <a:gd name="T6" fmla="*/ 127 w 128"/>
                <a:gd name="T7" fmla="*/ 43 h 89"/>
                <a:gd name="T8" fmla="*/ 85 w 128"/>
                <a:gd name="T9" fmla="*/ 1 h 89"/>
                <a:gd name="T10" fmla="*/ 82 w 128"/>
                <a:gd name="T11" fmla="*/ 1 h 89"/>
                <a:gd name="T12" fmla="*/ 82 w 128"/>
                <a:gd name="T13" fmla="*/ 4 h 89"/>
                <a:gd name="T14" fmla="*/ 120 w 128"/>
                <a:gd name="T15" fmla="*/ 42 h 89"/>
                <a:gd name="T16" fmla="*/ 2 w 128"/>
                <a:gd name="T17" fmla="*/ 42 h 89"/>
                <a:gd name="T18" fmla="*/ 0 w 128"/>
                <a:gd name="T19" fmla="*/ 44 h 89"/>
                <a:gd name="T20" fmla="*/ 2 w 128"/>
                <a:gd name="T21" fmla="*/ 47 h 89"/>
                <a:gd name="T22" fmla="*/ 120 w 128"/>
                <a:gd name="T23" fmla="*/ 47 h 89"/>
                <a:gd name="T24" fmla="*/ 82 w 128"/>
                <a:gd name="T25" fmla="*/ 85 h 89"/>
                <a:gd name="T26" fmla="*/ 82 w 128"/>
                <a:gd name="T27" fmla="*/ 88 h 89"/>
                <a:gd name="T28" fmla="*/ 85 w 128"/>
                <a:gd name="T29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89">
                  <a:moveTo>
                    <a:pt x="85" y="88"/>
                  </a:moveTo>
                  <a:cubicBezTo>
                    <a:pt x="127" y="46"/>
                    <a:pt x="127" y="46"/>
                    <a:pt x="127" y="46"/>
                  </a:cubicBezTo>
                  <a:cubicBezTo>
                    <a:pt x="128" y="45"/>
                    <a:pt x="128" y="45"/>
                    <a:pt x="128" y="44"/>
                  </a:cubicBezTo>
                  <a:cubicBezTo>
                    <a:pt x="128" y="44"/>
                    <a:pt x="128" y="43"/>
                    <a:pt x="127" y="43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0"/>
                    <a:pt x="83" y="0"/>
                    <a:pt x="82" y="1"/>
                  </a:cubicBezTo>
                  <a:cubicBezTo>
                    <a:pt x="81" y="2"/>
                    <a:pt x="81" y="3"/>
                    <a:pt x="82" y="4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1" y="42"/>
                    <a:pt x="0" y="43"/>
                    <a:pt x="0" y="44"/>
                  </a:cubicBezTo>
                  <a:cubicBezTo>
                    <a:pt x="0" y="45"/>
                    <a:pt x="1" y="47"/>
                    <a:pt x="2" y="47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1" y="85"/>
                    <a:pt x="81" y="87"/>
                    <a:pt x="82" y="88"/>
                  </a:cubicBezTo>
                  <a:cubicBezTo>
                    <a:pt x="83" y="89"/>
                    <a:pt x="85" y="89"/>
                    <a:pt x="85" y="8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/>
            <p:nvPr/>
          </p:nvSpPr>
          <p:spPr bwMode="auto">
            <a:xfrm>
              <a:off x="358" y="1451"/>
              <a:ext cx="302" cy="211"/>
            </a:xfrm>
            <a:custGeom>
              <a:avLst/>
              <a:gdLst>
                <a:gd name="T0" fmla="*/ 126 w 128"/>
                <a:gd name="T1" fmla="*/ 42 h 89"/>
                <a:gd name="T2" fmla="*/ 8 w 128"/>
                <a:gd name="T3" fmla="*/ 42 h 89"/>
                <a:gd name="T4" fmla="*/ 46 w 128"/>
                <a:gd name="T5" fmla="*/ 4 h 89"/>
                <a:gd name="T6" fmla="*/ 46 w 128"/>
                <a:gd name="T7" fmla="*/ 1 h 89"/>
                <a:gd name="T8" fmla="*/ 44 w 128"/>
                <a:gd name="T9" fmla="*/ 0 h 89"/>
                <a:gd name="T10" fmla="*/ 43 w 128"/>
                <a:gd name="T11" fmla="*/ 1 h 89"/>
                <a:gd name="T12" fmla="*/ 1 w 128"/>
                <a:gd name="T13" fmla="*/ 43 h 89"/>
                <a:gd name="T14" fmla="*/ 1 w 128"/>
                <a:gd name="T15" fmla="*/ 46 h 89"/>
                <a:gd name="T16" fmla="*/ 43 w 128"/>
                <a:gd name="T17" fmla="*/ 88 h 89"/>
                <a:gd name="T18" fmla="*/ 46 w 128"/>
                <a:gd name="T19" fmla="*/ 88 h 89"/>
                <a:gd name="T20" fmla="*/ 46 w 128"/>
                <a:gd name="T21" fmla="*/ 85 h 89"/>
                <a:gd name="T22" fmla="*/ 8 w 128"/>
                <a:gd name="T23" fmla="*/ 47 h 89"/>
                <a:gd name="T24" fmla="*/ 126 w 128"/>
                <a:gd name="T25" fmla="*/ 47 h 89"/>
                <a:gd name="T26" fmla="*/ 128 w 128"/>
                <a:gd name="T27" fmla="*/ 44 h 89"/>
                <a:gd name="T28" fmla="*/ 126 w 128"/>
                <a:gd name="T29" fmla="*/ 42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89">
                  <a:moveTo>
                    <a:pt x="126" y="42"/>
                  </a:moveTo>
                  <a:cubicBezTo>
                    <a:pt x="8" y="42"/>
                    <a:pt x="8" y="42"/>
                    <a:pt x="8" y="42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3"/>
                    <a:pt x="47" y="2"/>
                    <a:pt x="46" y="1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0"/>
                    <a:pt x="43" y="0"/>
                    <a:pt x="43" y="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4"/>
                    <a:pt x="0" y="45"/>
                    <a:pt x="1" y="46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3" y="89"/>
                    <a:pt x="45" y="89"/>
                    <a:pt x="46" y="88"/>
                  </a:cubicBezTo>
                  <a:cubicBezTo>
                    <a:pt x="47" y="87"/>
                    <a:pt x="47" y="85"/>
                    <a:pt x="46" y="85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7" y="47"/>
                    <a:pt x="128" y="45"/>
                    <a:pt x="128" y="44"/>
                  </a:cubicBezTo>
                  <a:cubicBezTo>
                    <a:pt x="128" y="43"/>
                    <a:pt x="127" y="42"/>
                    <a:pt x="126" y="4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/>
            <p:nvPr/>
          </p:nvSpPr>
          <p:spPr bwMode="auto">
            <a:xfrm>
              <a:off x="7017" y="871"/>
              <a:ext cx="303" cy="157"/>
            </a:xfrm>
            <a:custGeom>
              <a:avLst/>
              <a:gdLst>
                <a:gd name="T0" fmla="*/ 66 w 128"/>
                <a:gd name="T1" fmla="*/ 1 h 66"/>
                <a:gd name="T2" fmla="*/ 62 w 128"/>
                <a:gd name="T3" fmla="*/ 1 h 66"/>
                <a:gd name="T4" fmla="*/ 1 w 128"/>
                <a:gd name="T5" fmla="*/ 62 h 66"/>
                <a:gd name="T6" fmla="*/ 0 w 128"/>
                <a:gd name="T7" fmla="*/ 64 h 66"/>
                <a:gd name="T8" fmla="*/ 1 w 128"/>
                <a:gd name="T9" fmla="*/ 66 h 66"/>
                <a:gd name="T10" fmla="*/ 4 w 128"/>
                <a:gd name="T11" fmla="*/ 66 h 66"/>
                <a:gd name="T12" fmla="*/ 64 w 128"/>
                <a:gd name="T13" fmla="*/ 5 h 66"/>
                <a:gd name="T14" fmla="*/ 124 w 128"/>
                <a:gd name="T15" fmla="*/ 66 h 66"/>
                <a:gd name="T16" fmla="*/ 127 w 128"/>
                <a:gd name="T17" fmla="*/ 66 h 66"/>
                <a:gd name="T18" fmla="*/ 128 w 128"/>
                <a:gd name="T19" fmla="*/ 64 h 66"/>
                <a:gd name="T20" fmla="*/ 127 w 128"/>
                <a:gd name="T21" fmla="*/ 62 h 66"/>
                <a:gd name="T22" fmla="*/ 66 w 128"/>
                <a:gd name="T23" fmla="*/ 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66">
                  <a:moveTo>
                    <a:pt x="66" y="1"/>
                  </a:moveTo>
                  <a:cubicBezTo>
                    <a:pt x="65" y="0"/>
                    <a:pt x="63" y="0"/>
                    <a:pt x="62" y="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63"/>
                    <a:pt x="0" y="63"/>
                    <a:pt x="0" y="64"/>
                  </a:cubicBezTo>
                  <a:cubicBezTo>
                    <a:pt x="0" y="65"/>
                    <a:pt x="0" y="65"/>
                    <a:pt x="1" y="66"/>
                  </a:cubicBezTo>
                  <a:cubicBezTo>
                    <a:pt x="1" y="66"/>
                    <a:pt x="3" y="66"/>
                    <a:pt x="4" y="66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5" y="66"/>
                    <a:pt x="126" y="66"/>
                    <a:pt x="127" y="66"/>
                  </a:cubicBezTo>
                  <a:cubicBezTo>
                    <a:pt x="128" y="65"/>
                    <a:pt x="128" y="65"/>
                    <a:pt x="128" y="64"/>
                  </a:cubicBezTo>
                  <a:cubicBezTo>
                    <a:pt x="128" y="63"/>
                    <a:pt x="128" y="63"/>
                    <a:pt x="127" y="62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/>
            <p:nvPr/>
          </p:nvSpPr>
          <p:spPr bwMode="auto">
            <a:xfrm>
              <a:off x="6412" y="871"/>
              <a:ext cx="303" cy="157"/>
            </a:xfrm>
            <a:custGeom>
              <a:avLst/>
              <a:gdLst>
                <a:gd name="T0" fmla="*/ 65 w 128"/>
                <a:gd name="T1" fmla="*/ 66 h 66"/>
                <a:gd name="T2" fmla="*/ 127 w 128"/>
                <a:gd name="T3" fmla="*/ 4 h 66"/>
                <a:gd name="T4" fmla="*/ 127 w 128"/>
                <a:gd name="T5" fmla="*/ 1 h 66"/>
                <a:gd name="T6" fmla="*/ 124 w 128"/>
                <a:gd name="T7" fmla="*/ 1 h 66"/>
                <a:gd name="T8" fmla="*/ 64 w 128"/>
                <a:gd name="T9" fmla="*/ 61 h 66"/>
                <a:gd name="T10" fmla="*/ 4 w 128"/>
                <a:gd name="T11" fmla="*/ 1 h 66"/>
                <a:gd name="T12" fmla="*/ 2 w 128"/>
                <a:gd name="T13" fmla="*/ 0 h 66"/>
                <a:gd name="T14" fmla="*/ 0 w 128"/>
                <a:gd name="T15" fmla="*/ 1 h 66"/>
                <a:gd name="T16" fmla="*/ 0 w 128"/>
                <a:gd name="T17" fmla="*/ 4 h 66"/>
                <a:gd name="T18" fmla="*/ 62 w 128"/>
                <a:gd name="T19" fmla="*/ 66 h 66"/>
                <a:gd name="T20" fmla="*/ 65 w 128"/>
                <a:gd name="T2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66">
                  <a:moveTo>
                    <a:pt x="65" y="66"/>
                  </a:moveTo>
                  <a:cubicBezTo>
                    <a:pt x="127" y="4"/>
                    <a:pt x="127" y="4"/>
                    <a:pt x="127" y="4"/>
                  </a:cubicBezTo>
                  <a:cubicBezTo>
                    <a:pt x="128" y="3"/>
                    <a:pt x="128" y="1"/>
                    <a:pt x="127" y="1"/>
                  </a:cubicBezTo>
                  <a:cubicBezTo>
                    <a:pt x="126" y="0"/>
                    <a:pt x="125" y="0"/>
                    <a:pt x="124" y="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3" y="66"/>
                    <a:pt x="65" y="66"/>
                    <a:pt x="65" y="6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7"/>
            <p:cNvSpPr/>
            <p:nvPr/>
          </p:nvSpPr>
          <p:spPr bwMode="auto">
            <a:xfrm>
              <a:off x="5880" y="798"/>
              <a:ext cx="156" cy="303"/>
            </a:xfrm>
            <a:custGeom>
              <a:avLst/>
              <a:gdLst>
                <a:gd name="T0" fmla="*/ 65 w 66"/>
                <a:gd name="T1" fmla="*/ 62 h 128"/>
                <a:gd name="T2" fmla="*/ 4 w 66"/>
                <a:gd name="T3" fmla="*/ 1 h 128"/>
                <a:gd name="T4" fmla="*/ 2 w 66"/>
                <a:gd name="T5" fmla="*/ 0 h 128"/>
                <a:gd name="T6" fmla="*/ 1 w 66"/>
                <a:gd name="T7" fmla="*/ 1 h 128"/>
                <a:gd name="T8" fmla="*/ 1 w 66"/>
                <a:gd name="T9" fmla="*/ 4 h 128"/>
                <a:gd name="T10" fmla="*/ 61 w 66"/>
                <a:gd name="T11" fmla="*/ 64 h 128"/>
                <a:gd name="T12" fmla="*/ 60 w 66"/>
                <a:gd name="T13" fmla="*/ 65 h 128"/>
                <a:gd name="T14" fmla="*/ 1 w 66"/>
                <a:gd name="T15" fmla="*/ 124 h 128"/>
                <a:gd name="T16" fmla="*/ 1 w 66"/>
                <a:gd name="T17" fmla="*/ 127 h 128"/>
                <a:gd name="T18" fmla="*/ 4 w 66"/>
                <a:gd name="T19" fmla="*/ 127 h 128"/>
                <a:gd name="T20" fmla="*/ 65 w 66"/>
                <a:gd name="T21" fmla="*/ 66 h 128"/>
                <a:gd name="T22" fmla="*/ 65 w 66"/>
                <a:gd name="T23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" h="128">
                  <a:moveTo>
                    <a:pt x="65" y="62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0" y="127"/>
                    <a:pt x="1" y="127"/>
                  </a:cubicBezTo>
                  <a:cubicBezTo>
                    <a:pt x="1" y="128"/>
                    <a:pt x="3" y="128"/>
                    <a:pt x="4" y="127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6" y="65"/>
                    <a:pt x="66" y="63"/>
                    <a:pt x="65" y="6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8"/>
            <p:cNvSpPr/>
            <p:nvPr/>
          </p:nvSpPr>
          <p:spPr bwMode="auto">
            <a:xfrm>
              <a:off x="5274" y="798"/>
              <a:ext cx="156" cy="303"/>
            </a:xfrm>
            <a:custGeom>
              <a:avLst/>
              <a:gdLst>
                <a:gd name="T0" fmla="*/ 5 w 66"/>
                <a:gd name="T1" fmla="*/ 64 h 128"/>
                <a:gd name="T2" fmla="*/ 6 w 66"/>
                <a:gd name="T3" fmla="*/ 63 h 128"/>
                <a:gd name="T4" fmla="*/ 65 w 66"/>
                <a:gd name="T5" fmla="*/ 4 h 128"/>
                <a:gd name="T6" fmla="*/ 65 w 66"/>
                <a:gd name="T7" fmla="*/ 1 h 128"/>
                <a:gd name="T8" fmla="*/ 64 w 66"/>
                <a:gd name="T9" fmla="*/ 0 h 128"/>
                <a:gd name="T10" fmla="*/ 62 w 66"/>
                <a:gd name="T11" fmla="*/ 1 h 128"/>
                <a:gd name="T12" fmla="*/ 1 w 66"/>
                <a:gd name="T13" fmla="*/ 62 h 128"/>
                <a:gd name="T14" fmla="*/ 1 w 66"/>
                <a:gd name="T15" fmla="*/ 66 h 128"/>
                <a:gd name="T16" fmla="*/ 62 w 66"/>
                <a:gd name="T17" fmla="*/ 127 h 128"/>
                <a:gd name="T18" fmla="*/ 65 w 66"/>
                <a:gd name="T19" fmla="*/ 127 h 128"/>
                <a:gd name="T20" fmla="*/ 65 w 66"/>
                <a:gd name="T21" fmla="*/ 124 h 128"/>
                <a:gd name="T22" fmla="*/ 5 w 66"/>
                <a:gd name="T2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" h="128">
                  <a:moveTo>
                    <a:pt x="5" y="64"/>
                  </a:moveTo>
                  <a:cubicBezTo>
                    <a:pt x="6" y="63"/>
                    <a:pt x="6" y="63"/>
                    <a:pt x="6" y="63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6" y="3"/>
                    <a:pt x="66" y="2"/>
                    <a:pt x="65" y="1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63" y="0"/>
                    <a:pt x="63" y="0"/>
                    <a:pt x="62" y="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63"/>
                    <a:pt x="0" y="65"/>
                    <a:pt x="1" y="66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63" y="128"/>
                    <a:pt x="65" y="128"/>
                    <a:pt x="65" y="127"/>
                  </a:cubicBezTo>
                  <a:cubicBezTo>
                    <a:pt x="66" y="127"/>
                    <a:pt x="66" y="125"/>
                    <a:pt x="65" y="124"/>
                  </a:cubicBezTo>
                  <a:lnTo>
                    <a:pt x="5" y="6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4600" y="798"/>
              <a:ext cx="294" cy="303"/>
            </a:xfrm>
            <a:custGeom>
              <a:avLst/>
              <a:gdLst>
                <a:gd name="T0" fmla="*/ 106 w 124"/>
                <a:gd name="T1" fmla="*/ 105 h 128"/>
                <a:gd name="T2" fmla="*/ 114 w 124"/>
                <a:gd name="T3" fmla="*/ 94 h 128"/>
                <a:gd name="T4" fmla="*/ 122 w 124"/>
                <a:gd name="T5" fmla="*/ 71 h 128"/>
                <a:gd name="T6" fmla="*/ 122 w 124"/>
                <a:gd name="T7" fmla="*/ 57 h 128"/>
                <a:gd name="T8" fmla="*/ 114 w 124"/>
                <a:gd name="T9" fmla="*/ 35 h 128"/>
                <a:gd name="T10" fmla="*/ 106 w 124"/>
                <a:gd name="T11" fmla="*/ 23 h 128"/>
                <a:gd name="T12" fmla="*/ 100 w 124"/>
                <a:gd name="T13" fmla="*/ 12 h 128"/>
                <a:gd name="T14" fmla="*/ 84 w 124"/>
                <a:gd name="T15" fmla="*/ 9 h 128"/>
                <a:gd name="T16" fmla="*/ 62 w 124"/>
                <a:gd name="T17" fmla="*/ 0 h 128"/>
                <a:gd name="T18" fmla="*/ 48 w 124"/>
                <a:gd name="T19" fmla="*/ 7 h 128"/>
                <a:gd name="T20" fmla="*/ 24 w 124"/>
                <a:gd name="T21" fmla="*/ 12 h 128"/>
                <a:gd name="T22" fmla="*/ 18 w 124"/>
                <a:gd name="T23" fmla="*/ 23 h 128"/>
                <a:gd name="T24" fmla="*/ 10 w 124"/>
                <a:gd name="T25" fmla="*/ 35 h 128"/>
                <a:gd name="T26" fmla="*/ 2 w 124"/>
                <a:gd name="T27" fmla="*/ 57 h 128"/>
                <a:gd name="T28" fmla="*/ 2 w 124"/>
                <a:gd name="T29" fmla="*/ 71 h 128"/>
                <a:gd name="T30" fmla="*/ 10 w 124"/>
                <a:gd name="T31" fmla="*/ 94 h 128"/>
                <a:gd name="T32" fmla="*/ 18 w 124"/>
                <a:gd name="T33" fmla="*/ 105 h 128"/>
                <a:gd name="T34" fmla="*/ 24 w 124"/>
                <a:gd name="T35" fmla="*/ 116 h 128"/>
                <a:gd name="T36" fmla="*/ 37 w 124"/>
                <a:gd name="T37" fmla="*/ 119 h 128"/>
                <a:gd name="T38" fmla="*/ 40 w 124"/>
                <a:gd name="T39" fmla="*/ 119 h 128"/>
                <a:gd name="T40" fmla="*/ 62 w 124"/>
                <a:gd name="T41" fmla="*/ 128 h 128"/>
                <a:gd name="T42" fmla="*/ 76 w 124"/>
                <a:gd name="T43" fmla="*/ 121 h 128"/>
                <a:gd name="T44" fmla="*/ 89 w 124"/>
                <a:gd name="T45" fmla="*/ 119 h 128"/>
                <a:gd name="T46" fmla="*/ 106 w 124"/>
                <a:gd name="T47" fmla="*/ 108 h 128"/>
                <a:gd name="T48" fmla="*/ 89 w 124"/>
                <a:gd name="T49" fmla="*/ 114 h 128"/>
                <a:gd name="T50" fmla="*/ 87 w 124"/>
                <a:gd name="T51" fmla="*/ 114 h 128"/>
                <a:gd name="T52" fmla="*/ 71 w 124"/>
                <a:gd name="T53" fmla="*/ 120 h 128"/>
                <a:gd name="T54" fmla="*/ 62 w 124"/>
                <a:gd name="T55" fmla="*/ 124 h 128"/>
                <a:gd name="T56" fmla="*/ 53 w 124"/>
                <a:gd name="T57" fmla="*/ 119 h 128"/>
                <a:gd name="T58" fmla="*/ 39 w 124"/>
                <a:gd name="T59" fmla="*/ 114 h 128"/>
                <a:gd name="T60" fmla="*/ 36 w 124"/>
                <a:gd name="T61" fmla="*/ 114 h 128"/>
                <a:gd name="T62" fmla="*/ 27 w 124"/>
                <a:gd name="T63" fmla="*/ 112 h 128"/>
                <a:gd name="T64" fmla="*/ 22 w 124"/>
                <a:gd name="T65" fmla="*/ 104 h 128"/>
                <a:gd name="T66" fmla="*/ 12 w 124"/>
                <a:gd name="T67" fmla="*/ 90 h 128"/>
                <a:gd name="T68" fmla="*/ 6 w 124"/>
                <a:gd name="T69" fmla="*/ 73 h 128"/>
                <a:gd name="T70" fmla="*/ 6 w 124"/>
                <a:gd name="T71" fmla="*/ 55 h 128"/>
                <a:gd name="T72" fmla="*/ 12 w 124"/>
                <a:gd name="T73" fmla="*/ 39 h 128"/>
                <a:gd name="T74" fmla="*/ 22 w 124"/>
                <a:gd name="T75" fmla="*/ 24 h 128"/>
                <a:gd name="T76" fmla="*/ 27 w 124"/>
                <a:gd name="T77" fmla="*/ 16 h 128"/>
                <a:gd name="T78" fmla="*/ 38 w 124"/>
                <a:gd name="T79" fmla="*/ 14 h 128"/>
                <a:gd name="T80" fmla="*/ 53 w 124"/>
                <a:gd name="T81" fmla="*/ 8 h 128"/>
                <a:gd name="T82" fmla="*/ 83 w 124"/>
                <a:gd name="T83" fmla="*/ 14 h 128"/>
                <a:gd name="T84" fmla="*/ 90 w 124"/>
                <a:gd name="T85" fmla="*/ 14 h 128"/>
                <a:gd name="T86" fmla="*/ 98 w 124"/>
                <a:gd name="T87" fmla="*/ 16 h 128"/>
                <a:gd name="T88" fmla="*/ 109 w 124"/>
                <a:gd name="T89" fmla="*/ 36 h 128"/>
                <a:gd name="T90" fmla="*/ 119 w 124"/>
                <a:gd name="T91" fmla="*/ 46 h 128"/>
                <a:gd name="T92" fmla="*/ 116 w 124"/>
                <a:gd name="T93" fmla="*/ 69 h 128"/>
                <a:gd name="T94" fmla="*/ 119 w 124"/>
                <a:gd name="T95" fmla="*/ 82 h 128"/>
                <a:gd name="T96" fmla="*/ 103 w 124"/>
                <a:gd name="T97" fmla="*/ 100 h 128"/>
                <a:gd name="T98" fmla="*/ 101 w 124"/>
                <a:gd name="T99" fmla="*/ 10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4" h="128">
                  <a:moveTo>
                    <a:pt x="106" y="108"/>
                  </a:moveTo>
                  <a:cubicBezTo>
                    <a:pt x="106" y="107"/>
                    <a:pt x="106" y="105"/>
                    <a:pt x="106" y="105"/>
                  </a:cubicBezTo>
                  <a:cubicBezTo>
                    <a:pt x="106" y="104"/>
                    <a:pt x="107" y="103"/>
                    <a:pt x="107" y="102"/>
                  </a:cubicBezTo>
                  <a:cubicBezTo>
                    <a:pt x="109" y="98"/>
                    <a:pt x="111" y="95"/>
                    <a:pt x="114" y="94"/>
                  </a:cubicBezTo>
                  <a:cubicBezTo>
                    <a:pt x="118" y="92"/>
                    <a:pt x="121" y="88"/>
                    <a:pt x="123" y="84"/>
                  </a:cubicBezTo>
                  <a:cubicBezTo>
                    <a:pt x="124" y="80"/>
                    <a:pt x="124" y="75"/>
                    <a:pt x="122" y="71"/>
                  </a:cubicBezTo>
                  <a:cubicBezTo>
                    <a:pt x="121" y="70"/>
                    <a:pt x="121" y="69"/>
                    <a:pt x="121" y="68"/>
                  </a:cubicBezTo>
                  <a:cubicBezTo>
                    <a:pt x="120" y="64"/>
                    <a:pt x="120" y="60"/>
                    <a:pt x="122" y="57"/>
                  </a:cubicBezTo>
                  <a:cubicBezTo>
                    <a:pt x="124" y="53"/>
                    <a:pt x="124" y="49"/>
                    <a:pt x="123" y="44"/>
                  </a:cubicBezTo>
                  <a:cubicBezTo>
                    <a:pt x="121" y="40"/>
                    <a:pt x="118" y="37"/>
                    <a:pt x="114" y="35"/>
                  </a:cubicBezTo>
                  <a:cubicBezTo>
                    <a:pt x="113" y="34"/>
                    <a:pt x="113" y="33"/>
                    <a:pt x="112" y="33"/>
                  </a:cubicBezTo>
                  <a:cubicBezTo>
                    <a:pt x="109" y="30"/>
                    <a:pt x="107" y="27"/>
                    <a:pt x="106" y="23"/>
                  </a:cubicBezTo>
                  <a:cubicBezTo>
                    <a:pt x="106" y="19"/>
                    <a:pt x="104" y="16"/>
                    <a:pt x="100" y="13"/>
                  </a:cubicBezTo>
                  <a:cubicBezTo>
                    <a:pt x="100" y="13"/>
                    <a:pt x="100" y="13"/>
                    <a:pt x="100" y="12"/>
                  </a:cubicBezTo>
                  <a:cubicBezTo>
                    <a:pt x="96" y="10"/>
                    <a:pt x="91" y="9"/>
                    <a:pt x="87" y="9"/>
                  </a:cubicBezTo>
                  <a:cubicBezTo>
                    <a:pt x="86" y="10"/>
                    <a:pt x="85" y="10"/>
                    <a:pt x="84" y="9"/>
                  </a:cubicBezTo>
                  <a:cubicBezTo>
                    <a:pt x="80" y="9"/>
                    <a:pt x="76" y="7"/>
                    <a:pt x="74" y="5"/>
                  </a:cubicBezTo>
                  <a:cubicBezTo>
                    <a:pt x="71" y="2"/>
                    <a:pt x="66" y="0"/>
                    <a:pt x="62" y="0"/>
                  </a:cubicBezTo>
                  <a:cubicBezTo>
                    <a:pt x="57" y="0"/>
                    <a:pt x="53" y="2"/>
                    <a:pt x="50" y="5"/>
                  </a:cubicBezTo>
                  <a:cubicBezTo>
                    <a:pt x="49" y="6"/>
                    <a:pt x="48" y="6"/>
                    <a:pt x="48" y="7"/>
                  </a:cubicBezTo>
                  <a:cubicBezTo>
                    <a:pt x="44" y="9"/>
                    <a:pt x="40" y="10"/>
                    <a:pt x="37" y="9"/>
                  </a:cubicBezTo>
                  <a:cubicBezTo>
                    <a:pt x="32" y="9"/>
                    <a:pt x="28" y="10"/>
                    <a:pt x="24" y="12"/>
                  </a:cubicBezTo>
                  <a:cubicBezTo>
                    <a:pt x="22" y="14"/>
                    <a:pt x="20" y="17"/>
                    <a:pt x="19" y="20"/>
                  </a:cubicBezTo>
                  <a:cubicBezTo>
                    <a:pt x="18" y="21"/>
                    <a:pt x="18" y="22"/>
                    <a:pt x="18" y="23"/>
                  </a:cubicBezTo>
                  <a:cubicBezTo>
                    <a:pt x="18" y="24"/>
                    <a:pt x="17" y="25"/>
                    <a:pt x="17" y="26"/>
                  </a:cubicBezTo>
                  <a:cubicBezTo>
                    <a:pt x="15" y="30"/>
                    <a:pt x="13" y="33"/>
                    <a:pt x="10" y="35"/>
                  </a:cubicBezTo>
                  <a:cubicBezTo>
                    <a:pt x="6" y="37"/>
                    <a:pt x="3" y="40"/>
                    <a:pt x="1" y="44"/>
                  </a:cubicBezTo>
                  <a:cubicBezTo>
                    <a:pt x="0" y="49"/>
                    <a:pt x="0" y="53"/>
                    <a:pt x="2" y="57"/>
                  </a:cubicBezTo>
                  <a:cubicBezTo>
                    <a:pt x="3" y="58"/>
                    <a:pt x="3" y="59"/>
                    <a:pt x="3" y="60"/>
                  </a:cubicBezTo>
                  <a:cubicBezTo>
                    <a:pt x="4" y="64"/>
                    <a:pt x="4" y="68"/>
                    <a:pt x="2" y="71"/>
                  </a:cubicBezTo>
                  <a:cubicBezTo>
                    <a:pt x="0" y="75"/>
                    <a:pt x="0" y="80"/>
                    <a:pt x="1" y="84"/>
                  </a:cubicBezTo>
                  <a:cubicBezTo>
                    <a:pt x="3" y="88"/>
                    <a:pt x="6" y="92"/>
                    <a:pt x="10" y="94"/>
                  </a:cubicBezTo>
                  <a:cubicBezTo>
                    <a:pt x="10" y="94"/>
                    <a:pt x="11" y="95"/>
                    <a:pt x="12" y="96"/>
                  </a:cubicBezTo>
                  <a:cubicBezTo>
                    <a:pt x="15" y="98"/>
                    <a:pt x="17" y="101"/>
                    <a:pt x="18" y="105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9" y="110"/>
                    <a:pt x="21" y="114"/>
                    <a:pt x="24" y="116"/>
                  </a:cubicBezTo>
                  <a:cubicBezTo>
                    <a:pt x="27" y="118"/>
                    <a:pt x="29" y="119"/>
                    <a:pt x="32" y="119"/>
                  </a:cubicBezTo>
                  <a:cubicBezTo>
                    <a:pt x="34" y="119"/>
                    <a:pt x="35" y="119"/>
                    <a:pt x="37" y="119"/>
                  </a:cubicBezTo>
                  <a:cubicBezTo>
                    <a:pt x="37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0" y="119"/>
                  </a:cubicBezTo>
                  <a:cubicBezTo>
                    <a:pt x="43" y="119"/>
                    <a:pt x="48" y="122"/>
                    <a:pt x="50" y="123"/>
                  </a:cubicBezTo>
                  <a:cubicBezTo>
                    <a:pt x="53" y="126"/>
                    <a:pt x="58" y="128"/>
                    <a:pt x="62" y="128"/>
                  </a:cubicBezTo>
                  <a:cubicBezTo>
                    <a:pt x="66" y="128"/>
                    <a:pt x="71" y="126"/>
                    <a:pt x="74" y="123"/>
                  </a:cubicBezTo>
                  <a:cubicBezTo>
                    <a:pt x="75" y="123"/>
                    <a:pt x="76" y="122"/>
                    <a:pt x="76" y="121"/>
                  </a:cubicBezTo>
                  <a:cubicBezTo>
                    <a:pt x="79" y="120"/>
                    <a:pt x="84" y="119"/>
                    <a:pt x="87" y="119"/>
                  </a:cubicBezTo>
                  <a:cubicBezTo>
                    <a:pt x="88" y="119"/>
                    <a:pt x="88" y="119"/>
                    <a:pt x="89" y="119"/>
                  </a:cubicBezTo>
                  <a:cubicBezTo>
                    <a:pt x="93" y="119"/>
                    <a:pt x="96" y="118"/>
                    <a:pt x="100" y="116"/>
                  </a:cubicBezTo>
                  <a:cubicBezTo>
                    <a:pt x="102" y="114"/>
                    <a:pt x="105" y="111"/>
                    <a:pt x="106" y="108"/>
                  </a:cubicBezTo>
                  <a:close/>
                  <a:moveTo>
                    <a:pt x="97" y="112"/>
                  </a:moveTo>
                  <a:cubicBezTo>
                    <a:pt x="95" y="114"/>
                    <a:pt x="92" y="115"/>
                    <a:pt x="89" y="114"/>
                  </a:cubicBezTo>
                  <a:cubicBezTo>
                    <a:pt x="89" y="114"/>
                    <a:pt x="88" y="114"/>
                    <a:pt x="88" y="114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7" y="114"/>
                    <a:pt x="78" y="115"/>
                    <a:pt x="74" y="117"/>
                  </a:cubicBezTo>
                  <a:cubicBezTo>
                    <a:pt x="74" y="118"/>
                    <a:pt x="73" y="118"/>
                    <a:pt x="71" y="120"/>
                  </a:cubicBezTo>
                  <a:cubicBezTo>
                    <a:pt x="71" y="120"/>
                    <a:pt x="71" y="120"/>
                    <a:pt x="71" y="120"/>
                  </a:cubicBezTo>
                  <a:cubicBezTo>
                    <a:pt x="68" y="122"/>
                    <a:pt x="65" y="124"/>
                    <a:pt x="62" y="124"/>
                  </a:cubicBezTo>
                  <a:cubicBezTo>
                    <a:pt x="59" y="124"/>
                    <a:pt x="56" y="122"/>
                    <a:pt x="53" y="120"/>
                  </a:cubicBezTo>
                  <a:cubicBezTo>
                    <a:pt x="53" y="119"/>
                    <a:pt x="53" y="119"/>
                    <a:pt x="53" y="119"/>
                  </a:cubicBezTo>
                  <a:cubicBezTo>
                    <a:pt x="50" y="118"/>
                    <a:pt x="44" y="115"/>
                    <a:pt x="41" y="114"/>
                  </a:cubicBezTo>
                  <a:cubicBezTo>
                    <a:pt x="40" y="114"/>
                    <a:pt x="39" y="114"/>
                    <a:pt x="39" y="114"/>
                  </a:cubicBezTo>
                  <a:cubicBezTo>
                    <a:pt x="38" y="114"/>
                    <a:pt x="37" y="114"/>
                    <a:pt x="37" y="114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5" y="114"/>
                    <a:pt x="34" y="115"/>
                    <a:pt x="33" y="114"/>
                  </a:cubicBezTo>
                  <a:cubicBezTo>
                    <a:pt x="31" y="114"/>
                    <a:pt x="29" y="113"/>
                    <a:pt x="27" y="112"/>
                  </a:cubicBezTo>
                  <a:cubicBezTo>
                    <a:pt x="25" y="111"/>
                    <a:pt x="23" y="108"/>
                    <a:pt x="23" y="106"/>
                  </a:cubicBezTo>
                  <a:cubicBezTo>
                    <a:pt x="22" y="105"/>
                    <a:pt x="22" y="105"/>
                    <a:pt x="22" y="104"/>
                  </a:cubicBezTo>
                  <a:cubicBezTo>
                    <a:pt x="21" y="100"/>
                    <a:pt x="19" y="95"/>
                    <a:pt x="15" y="92"/>
                  </a:cubicBezTo>
                  <a:cubicBezTo>
                    <a:pt x="14" y="91"/>
                    <a:pt x="13" y="90"/>
                    <a:pt x="12" y="90"/>
                  </a:cubicBezTo>
                  <a:cubicBezTo>
                    <a:pt x="9" y="88"/>
                    <a:pt x="6" y="86"/>
                    <a:pt x="5" y="82"/>
                  </a:cubicBezTo>
                  <a:cubicBezTo>
                    <a:pt x="4" y="79"/>
                    <a:pt x="5" y="76"/>
                    <a:pt x="6" y="73"/>
                  </a:cubicBezTo>
                  <a:cubicBezTo>
                    <a:pt x="8" y="69"/>
                    <a:pt x="9" y="64"/>
                    <a:pt x="8" y="59"/>
                  </a:cubicBezTo>
                  <a:cubicBezTo>
                    <a:pt x="7" y="58"/>
                    <a:pt x="7" y="56"/>
                    <a:pt x="6" y="55"/>
                  </a:cubicBezTo>
                  <a:cubicBezTo>
                    <a:pt x="5" y="52"/>
                    <a:pt x="4" y="49"/>
                    <a:pt x="5" y="46"/>
                  </a:cubicBezTo>
                  <a:cubicBezTo>
                    <a:pt x="6" y="43"/>
                    <a:pt x="9" y="40"/>
                    <a:pt x="12" y="39"/>
                  </a:cubicBezTo>
                  <a:cubicBezTo>
                    <a:pt x="16" y="36"/>
                    <a:pt x="19" y="33"/>
                    <a:pt x="21" y="28"/>
                  </a:cubicBezTo>
                  <a:cubicBezTo>
                    <a:pt x="21" y="27"/>
                    <a:pt x="22" y="26"/>
                    <a:pt x="22" y="24"/>
                  </a:cubicBezTo>
                  <a:cubicBezTo>
                    <a:pt x="22" y="23"/>
                    <a:pt x="23" y="22"/>
                    <a:pt x="23" y="21"/>
                  </a:cubicBezTo>
                  <a:cubicBezTo>
                    <a:pt x="24" y="19"/>
                    <a:pt x="25" y="17"/>
                    <a:pt x="27" y="16"/>
                  </a:cubicBezTo>
                  <a:cubicBezTo>
                    <a:pt x="30" y="14"/>
                    <a:pt x="33" y="13"/>
                    <a:pt x="36" y="14"/>
                  </a:cubicBezTo>
                  <a:cubicBezTo>
                    <a:pt x="37" y="14"/>
                    <a:pt x="38" y="14"/>
                    <a:pt x="38" y="14"/>
                  </a:cubicBezTo>
                  <a:cubicBezTo>
                    <a:pt x="42" y="14"/>
                    <a:pt x="46" y="13"/>
                    <a:pt x="50" y="11"/>
                  </a:cubicBezTo>
                  <a:cubicBezTo>
                    <a:pt x="51" y="10"/>
                    <a:pt x="52" y="9"/>
                    <a:pt x="53" y="8"/>
                  </a:cubicBezTo>
                  <a:cubicBezTo>
                    <a:pt x="58" y="3"/>
                    <a:pt x="66" y="4"/>
                    <a:pt x="71" y="8"/>
                  </a:cubicBezTo>
                  <a:cubicBezTo>
                    <a:pt x="74" y="11"/>
                    <a:pt x="79" y="13"/>
                    <a:pt x="83" y="14"/>
                  </a:cubicBezTo>
                  <a:cubicBezTo>
                    <a:pt x="85" y="14"/>
                    <a:pt x="86" y="14"/>
                    <a:pt x="88" y="14"/>
                  </a:cubicBezTo>
                  <a:cubicBezTo>
                    <a:pt x="88" y="14"/>
                    <a:pt x="89" y="14"/>
                    <a:pt x="90" y="14"/>
                  </a:cubicBezTo>
                  <a:cubicBezTo>
                    <a:pt x="92" y="14"/>
                    <a:pt x="95" y="15"/>
                    <a:pt x="97" y="16"/>
                  </a:cubicBezTo>
                  <a:cubicBezTo>
                    <a:pt x="97" y="16"/>
                    <a:pt x="97" y="16"/>
                    <a:pt x="98" y="16"/>
                  </a:cubicBezTo>
                  <a:cubicBezTo>
                    <a:pt x="100" y="18"/>
                    <a:pt x="101" y="21"/>
                    <a:pt x="102" y="24"/>
                  </a:cubicBezTo>
                  <a:cubicBezTo>
                    <a:pt x="103" y="29"/>
                    <a:pt x="105" y="33"/>
                    <a:pt x="109" y="36"/>
                  </a:cubicBezTo>
                  <a:cubicBezTo>
                    <a:pt x="110" y="37"/>
                    <a:pt x="111" y="38"/>
                    <a:pt x="112" y="39"/>
                  </a:cubicBezTo>
                  <a:cubicBezTo>
                    <a:pt x="115" y="40"/>
                    <a:pt x="118" y="43"/>
                    <a:pt x="119" y="46"/>
                  </a:cubicBezTo>
                  <a:cubicBezTo>
                    <a:pt x="120" y="49"/>
                    <a:pt x="119" y="52"/>
                    <a:pt x="118" y="55"/>
                  </a:cubicBezTo>
                  <a:cubicBezTo>
                    <a:pt x="116" y="59"/>
                    <a:pt x="115" y="64"/>
                    <a:pt x="116" y="69"/>
                  </a:cubicBezTo>
                  <a:cubicBezTo>
                    <a:pt x="117" y="70"/>
                    <a:pt x="117" y="72"/>
                    <a:pt x="118" y="73"/>
                  </a:cubicBezTo>
                  <a:cubicBezTo>
                    <a:pt x="119" y="76"/>
                    <a:pt x="120" y="79"/>
                    <a:pt x="119" y="82"/>
                  </a:cubicBezTo>
                  <a:cubicBezTo>
                    <a:pt x="118" y="86"/>
                    <a:pt x="115" y="88"/>
                    <a:pt x="112" y="90"/>
                  </a:cubicBezTo>
                  <a:cubicBezTo>
                    <a:pt x="108" y="92"/>
                    <a:pt x="105" y="96"/>
                    <a:pt x="103" y="100"/>
                  </a:cubicBezTo>
                  <a:cubicBezTo>
                    <a:pt x="102" y="101"/>
                    <a:pt x="102" y="103"/>
                    <a:pt x="102" y="104"/>
                  </a:cubicBezTo>
                  <a:cubicBezTo>
                    <a:pt x="102" y="105"/>
                    <a:pt x="101" y="106"/>
                    <a:pt x="101" y="106"/>
                  </a:cubicBezTo>
                  <a:cubicBezTo>
                    <a:pt x="101" y="109"/>
                    <a:pt x="99" y="111"/>
                    <a:pt x="97" y="1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3990" y="796"/>
              <a:ext cx="303" cy="307"/>
            </a:xfrm>
            <a:custGeom>
              <a:avLst/>
              <a:gdLst>
                <a:gd name="T0" fmla="*/ 125 w 128"/>
                <a:gd name="T1" fmla="*/ 55 h 130"/>
                <a:gd name="T2" fmla="*/ 119 w 128"/>
                <a:gd name="T3" fmla="*/ 50 h 130"/>
                <a:gd name="T4" fmla="*/ 122 w 128"/>
                <a:gd name="T5" fmla="*/ 43 h 130"/>
                <a:gd name="T6" fmla="*/ 106 w 128"/>
                <a:gd name="T7" fmla="*/ 25 h 130"/>
                <a:gd name="T8" fmla="*/ 104 w 128"/>
                <a:gd name="T9" fmla="*/ 23 h 130"/>
                <a:gd name="T10" fmla="*/ 96 w 128"/>
                <a:gd name="T11" fmla="*/ 10 h 130"/>
                <a:gd name="T12" fmla="*/ 79 w 128"/>
                <a:gd name="T13" fmla="*/ 10 h 130"/>
                <a:gd name="T14" fmla="*/ 74 w 128"/>
                <a:gd name="T15" fmla="*/ 4 h 130"/>
                <a:gd name="T16" fmla="*/ 50 w 128"/>
                <a:gd name="T17" fmla="*/ 9 h 130"/>
                <a:gd name="T18" fmla="*/ 48 w 128"/>
                <a:gd name="T19" fmla="*/ 9 h 130"/>
                <a:gd name="T20" fmla="*/ 25 w 128"/>
                <a:gd name="T21" fmla="*/ 18 h 130"/>
                <a:gd name="T22" fmla="*/ 24 w 128"/>
                <a:gd name="T23" fmla="*/ 25 h 130"/>
                <a:gd name="T24" fmla="*/ 9 w 128"/>
                <a:gd name="T25" fmla="*/ 33 h 130"/>
                <a:gd name="T26" fmla="*/ 8 w 128"/>
                <a:gd name="T27" fmla="*/ 49 h 130"/>
                <a:gd name="T28" fmla="*/ 8 w 128"/>
                <a:gd name="T29" fmla="*/ 51 h 130"/>
                <a:gd name="T30" fmla="*/ 0 w 128"/>
                <a:gd name="T31" fmla="*/ 65 h 130"/>
                <a:gd name="T32" fmla="*/ 8 w 128"/>
                <a:gd name="T33" fmla="*/ 79 h 130"/>
                <a:gd name="T34" fmla="*/ 8 w 128"/>
                <a:gd name="T35" fmla="*/ 81 h 130"/>
                <a:gd name="T36" fmla="*/ 9 w 128"/>
                <a:gd name="T37" fmla="*/ 97 h 130"/>
                <a:gd name="T38" fmla="*/ 24 w 128"/>
                <a:gd name="T39" fmla="*/ 105 h 130"/>
                <a:gd name="T40" fmla="*/ 25 w 128"/>
                <a:gd name="T41" fmla="*/ 113 h 130"/>
                <a:gd name="T42" fmla="*/ 48 w 128"/>
                <a:gd name="T43" fmla="*/ 121 h 130"/>
                <a:gd name="T44" fmla="*/ 50 w 128"/>
                <a:gd name="T45" fmla="*/ 121 h 130"/>
                <a:gd name="T46" fmla="*/ 74 w 128"/>
                <a:gd name="T47" fmla="*/ 126 h 130"/>
                <a:gd name="T48" fmla="*/ 79 w 128"/>
                <a:gd name="T49" fmla="*/ 120 h 130"/>
                <a:gd name="T50" fmla="*/ 96 w 128"/>
                <a:gd name="T51" fmla="*/ 121 h 130"/>
                <a:gd name="T52" fmla="*/ 104 w 128"/>
                <a:gd name="T53" fmla="*/ 107 h 130"/>
                <a:gd name="T54" fmla="*/ 106 w 128"/>
                <a:gd name="T55" fmla="*/ 105 h 130"/>
                <a:gd name="T56" fmla="*/ 122 w 128"/>
                <a:gd name="T57" fmla="*/ 87 h 130"/>
                <a:gd name="T58" fmla="*/ 119 w 128"/>
                <a:gd name="T59" fmla="*/ 80 h 130"/>
                <a:gd name="T60" fmla="*/ 125 w 128"/>
                <a:gd name="T61" fmla="*/ 75 h 130"/>
                <a:gd name="T62" fmla="*/ 121 w 128"/>
                <a:gd name="T63" fmla="*/ 72 h 130"/>
                <a:gd name="T64" fmla="*/ 111 w 128"/>
                <a:gd name="T65" fmla="*/ 78 h 130"/>
                <a:gd name="T66" fmla="*/ 115 w 128"/>
                <a:gd name="T67" fmla="*/ 95 h 130"/>
                <a:gd name="T68" fmla="*/ 99 w 128"/>
                <a:gd name="T69" fmla="*/ 100 h 130"/>
                <a:gd name="T70" fmla="*/ 94 w 128"/>
                <a:gd name="T71" fmla="*/ 117 h 130"/>
                <a:gd name="T72" fmla="*/ 77 w 128"/>
                <a:gd name="T73" fmla="*/ 112 h 130"/>
                <a:gd name="T74" fmla="*/ 71 w 128"/>
                <a:gd name="T75" fmla="*/ 122 h 130"/>
                <a:gd name="T76" fmla="*/ 57 w 128"/>
                <a:gd name="T77" fmla="*/ 122 h 130"/>
                <a:gd name="T78" fmla="*/ 51 w 128"/>
                <a:gd name="T79" fmla="*/ 112 h 130"/>
                <a:gd name="T80" fmla="*/ 34 w 128"/>
                <a:gd name="T81" fmla="*/ 117 h 130"/>
                <a:gd name="T82" fmla="*/ 29 w 128"/>
                <a:gd name="T83" fmla="*/ 100 h 130"/>
                <a:gd name="T84" fmla="*/ 13 w 128"/>
                <a:gd name="T85" fmla="*/ 95 h 130"/>
                <a:gd name="T86" fmla="*/ 17 w 128"/>
                <a:gd name="T87" fmla="*/ 78 h 130"/>
                <a:gd name="T88" fmla="*/ 7 w 128"/>
                <a:gd name="T89" fmla="*/ 72 h 130"/>
                <a:gd name="T90" fmla="*/ 7 w 128"/>
                <a:gd name="T91" fmla="*/ 58 h 130"/>
                <a:gd name="T92" fmla="*/ 17 w 128"/>
                <a:gd name="T93" fmla="*/ 52 h 130"/>
                <a:gd name="T94" fmla="*/ 11 w 128"/>
                <a:gd name="T95" fmla="*/ 43 h 130"/>
                <a:gd name="T96" fmla="*/ 26 w 128"/>
                <a:gd name="T97" fmla="*/ 30 h 130"/>
                <a:gd name="T98" fmla="*/ 29 w 128"/>
                <a:gd name="T99" fmla="*/ 27 h 130"/>
                <a:gd name="T100" fmla="*/ 34 w 128"/>
                <a:gd name="T101" fmla="*/ 14 h 130"/>
                <a:gd name="T102" fmla="*/ 51 w 128"/>
                <a:gd name="T103" fmla="*/ 18 h 130"/>
                <a:gd name="T104" fmla="*/ 64 w 128"/>
                <a:gd name="T105" fmla="*/ 6 h 130"/>
                <a:gd name="T106" fmla="*/ 77 w 128"/>
                <a:gd name="T107" fmla="*/ 18 h 130"/>
                <a:gd name="T108" fmla="*/ 94 w 128"/>
                <a:gd name="T109" fmla="*/ 14 h 130"/>
                <a:gd name="T110" fmla="*/ 99 w 128"/>
                <a:gd name="T111" fmla="*/ 27 h 130"/>
                <a:gd name="T112" fmla="*/ 102 w 128"/>
                <a:gd name="T113" fmla="*/ 30 h 130"/>
                <a:gd name="T114" fmla="*/ 117 w 128"/>
                <a:gd name="T115" fmla="*/ 43 h 130"/>
                <a:gd name="T116" fmla="*/ 111 w 128"/>
                <a:gd name="T117" fmla="*/ 52 h 130"/>
                <a:gd name="T118" fmla="*/ 121 w 128"/>
                <a:gd name="T119" fmla="*/ 58 h 130"/>
                <a:gd name="T120" fmla="*/ 121 w 128"/>
                <a:gd name="T121" fmla="*/ 7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" h="130">
                  <a:moveTo>
                    <a:pt x="128" y="65"/>
                  </a:moveTo>
                  <a:cubicBezTo>
                    <a:pt x="128" y="61"/>
                    <a:pt x="127" y="58"/>
                    <a:pt x="125" y="55"/>
                  </a:cubicBezTo>
                  <a:cubicBezTo>
                    <a:pt x="123" y="53"/>
                    <a:pt x="122" y="52"/>
                    <a:pt x="120" y="51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1" y="47"/>
                    <a:pt x="121" y="45"/>
                    <a:pt x="122" y="43"/>
                  </a:cubicBezTo>
                  <a:cubicBezTo>
                    <a:pt x="122" y="40"/>
                    <a:pt x="121" y="36"/>
                    <a:pt x="119" y="33"/>
                  </a:cubicBezTo>
                  <a:cubicBezTo>
                    <a:pt x="117" y="28"/>
                    <a:pt x="111" y="25"/>
                    <a:pt x="106" y="25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4" y="21"/>
                    <a:pt x="104" y="19"/>
                    <a:pt x="103" y="18"/>
                  </a:cubicBezTo>
                  <a:cubicBezTo>
                    <a:pt x="102" y="14"/>
                    <a:pt x="99" y="11"/>
                    <a:pt x="96" y="10"/>
                  </a:cubicBezTo>
                  <a:cubicBezTo>
                    <a:pt x="91" y="7"/>
                    <a:pt x="85" y="7"/>
                    <a:pt x="80" y="9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7" y="7"/>
                    <a:pt x="76" y="6"/>
                    <a:pt x="74" y="4"/>
                  </a:cubicBezTo>
                  <a:cubicBezTo>
                    <a:pt x="68" y="0"/>
                    <a:pt x="60" y="0"/>
                    <a:pt x="54" y="4"/>
                  </a:cubicBezTo>
                  <a:cubicBezTo>
                    <a:pt x="52" y="6"/>
                    <a:pt x="51" y="7"/>
                    <a:pt x="50" y="9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3" y="7"/>
                    <a:pt x="37" y="7"/>
                    <a:pt x="32" y="10"/>
                  </a:cubicBezTo>
                  <a:cubicBezTo>
                    <a:pt x="29" y="11"/>
                    <a:pt x="26" y="14"/>
                    <a:pt x="25" y="18"/>
                  </a:cubicBezTo>
                  <a:cubicBezTo>
                    <a:pt x="24" y="19"/>
                    <a:pt x="24" y="21"/>
                    <a:pt x="24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17" y="25"/>
                    <a:pt x="11" y="28"/>
                    <a:pt x="9" y="33"/>
                  </a:cubicBezTo>
                  <a:cubicBezTo>
                    <a:pt x="7" y="36"/>
                    <a:pt x="6" y="40"/>
                    <a:pt x="6" y="43"/>
                  </a:cubicBezTo>
                  <a:cubicBezTo>
                    <a:pt x="7" y="45"/>
                    <a:pt x="7" y="47"/>
                    <a:pt x="8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6" y="52"/>
                    <a:pt x="5" y="53"/>
                    <a:pt x="3" y="55"/>
                  </a:cubicBezTo>
                  <a:cubicBezTo>
                    <a:pt x="1" y="58"/>
                    <a:pt x="0" y="61"/>
                    <a:pt x="0" y="65"/>
                  </a:cubicBezTo>
                  <a:cubicBezTo>
                    <a:pt x="0" y="69"/>
                    <a:pt x="1" y="72"/>
                    <a:pt x="3" y="75"/>
                  </a:cubicBezTo>
                  <a:cubicBezTo>
                    <a:pt x="5" y="77"/>
                    <a:pt x="6" y="78"/>
                    <a:pt x="8" y="79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7" y="83"/>
                    <a:pt x="7" y="85"/>
                    <a:pt x="6" y="87"/>
                  </a:cubicBezTo>
                  <a:cubicBezTo>
                    <a:pt x="6" y="90"/>
                    <a:pt x="7" y="94"/>
                    <a:pt x="9" y="97"/>
                  </a:cubicBezTo>
                  <a:cubicBezTo>
                    <a:pt x="11" y="102"/>
                    <a:pt x="17" y="105"/>
                    <a:pt x="22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24" y="109"/>
                    <a:pt x="24" y="111"/>
                    <a:pt x="25" y="113"/>
                  </a:cubicBezTo>
                  <a:cubicBezTo>
                    <a:pt x="26" y="116"/>
                    <a:pt x="29" y="119"/>
                    <a:pt x="32" y="121"/>
                  </a:cubicBezTo>
                  <a:cubicBezTo>
                    <a:pt x="37" y="123"/>
                    <a:pt x="43" y="123"/>
                    <a:pt x="48" y="121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1" y="123"/>
                    <a:pt x="52" y="125"/>
                    <a:pt x="54" y="126"/>
                  </a:cubicBezTo>
                  <a:cubicBezTo>
                    <a:pt x="60" y="130"/>
                    <a:pt x="68" y="130"/>
                    <a:pt x="74" y="126"/>
                  </a:cubicBezTo>
                  <a:cubicBezTo>
                    <a:pt x="76" y="125"/>
                    <a:pt x="77" y="123"/>
                    <a:pt x="78" y="121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80" y="121"/>
                    <a:pt x="80" y="121"/>
                    <a:pt x="80" y="121"/>
                  </a:cubicBezTo>
                  <a:cubicBezTo>
                    <a:pt x="85" y="123"/>
                    <a:pt x="91" y="123"/>
                    <a:pt x="96" y="121"/>
                  </a:cubicBezTo>
                  <a:cubicBezTo>
                    <a:pt x="99" y="119"/>
                    <a:pt x="102" y="116"/>
                    <a:pt x="103" y="113"/>
                  </a:cubicBezTo>
                  <a:cubicBezTo>
                    <a:pt x="104" y="111"/>
                    <a:pt x="104" y="109"/>
                    <a:pt x="104" y="107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11" y="105"/>
                    <a:pt x="117" y="102"/>
                    <a:pt x="119" y="97"/>
                  </a:cubicBezTo>
                  <a:cubicBezTo>
                    <a:pt x="121" y="94"/>
                    <a:pt x="122" y="90"/>
                    <a:pt x="122" y="87"/>
                  </a:cubicBezTo>
                  <a:cubicBezTo>
                    <a:pt x="121" y="85"/>
                    <a:pt x="121" y="83"/>
                    <a:pt x="120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2" y="78"/>
                    <a:pt x="123" y="77"/>
                    <a:pt x="125" y="75"/>
                  </a:cubicBezTo>
                  <a:cubicBezTo>
                    <a:pt x="127" y="72"/>
                    <a:pt x="128" y="69"/>
                    <a:pt x="128" y="65"/>
                  </a:cubicBezTo>
                  <a:close/>
                  <a:moveTo>
                    <a:pt x="121" y="72"/>
                  </a:moveTo>
                  <a:cubicBezTo>
                    <a:pt x="119" y="74"/>
                    <a:pt x="117" y="76"/>
                    <a:pt x="115" y="77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4" y="80"/>
                    <a:pt x="114" y="80"/>
                    <a:pt x="114" y="80"/>
                  </a:cubicBezTo>
                  <a:cubicBezTo>
                    <a:pt x="117" y="84"/>
                    <a:pt x="118" y="90"/>
                    <a:pt x="115" y="95"/>
                  </a:cubicBezTo>
                  <a:cubicBezTo>
                    <a:pt x="113" y="99"/>
                    <a:pt x="107" y="102"/>
                    <a:pt x="102" y="101"/>
                  </a:cubicBezTo>
                  <a:cubicBezTo>
                    <a:pt x="99" y="100"/>
                    <a:pt x="99" y="100"/>
                    <a:pt x="99" y="100"/>
                  </a:cubicBezTo>
                  <a:cubicBezTo>
                    <a:pt x="99" y="103"/>
                    <a:pt x="99" y="103"/>
                    <a:pt x="99" y="103"/>
                  </a:cubicBezTo>
                  <a:cubicBezTo>
                    <a:pt x="101" y="108"/>
                    <a:pt x="98" y="114"/>
                    <a:pt x="94" y="117"/>
                  </a:cubicBezTo>
                  <a:cubicBezTo>
                    <a:pt x="89" y="119"/>
                    <a:pt x="83" y="119"/>
                    <a:pt x="79" y="115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6" y="116"/>
                    <a:pt x="76" y="116"/>
                    <a:pt x="76" y="116"/>
                  </a:cubicBezTo>
                  <a:cubicBezTo>
                    <a:pt x="75" y="118"/>
                    <a:pt x="73" y="121"/>
                    <a:pt x="71" y="122"/>
                  </a:cubicBezTo>
                  <a:cubicBezTo>
                    <a:pt x="69" y="124"/>
                    <a:pt x="67" y="125"/>
                    <a:pt x="64" y="125"/>
                  </a:cubicBezTo>
                  <a:cubicBezTo>
                    <a:pt x="61" y="125"/>
                    <a:pt x="59" y="124"/>
                    <a:pt x="57" y="122"/>
                  </a:cubicBezTo>
                  <a:cubicBezTo>
                    <a:pt x="55" y="121"/>
                    <a:pt x="53" y="118"/>
                    <a:pt x="52" y="116"/>
                  </a:cubicBezTo>
                  <a:cubicBezTo>
                    <a:pt x="51" y="112"/>
                    <a:pt x="51" y="112"/>
                    <a:pt x="51" y="112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5" y="119"/>
                    <a:pt x="39" y="119"/>
                    <a:pt x="34" y="117"/>
                  </a:cubicBezTo>
                  <a:cubicBezTo>
                    <a:pt x="30" y="114"/>
                    <a:pt x="27" y="108"/>
                    <a:pt x="29" y="103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1" y="102"/>
                    <a:pt x="15" y="99"/>
                    <a:pt x="13" y="95"/>
                  </a:cubicBezTo>
                  <a:cubicBezTo>
                    <a:pt x="10" y="90"/>
                    <a:pt x="11" y="84"/>
                    <a:pt x="14" y="80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1" y="76"/>
                    <a:pt x="9" y="74"/>
                    <a:pt x="7" y="72"/>
                  </a:cubicBezTo>
                  <a:cubicBezTo>
                    <a:pt x="5" y="70"/>
                    <a:pt x="5" y="68"/>
                    <a:pt x="5" y="65"/>
                  </a:cubicBezTo>
                  <a:cubicBezTo>
                    <a:pt x="5" y="62"/>
                    <a:pt x="5" y="60"/>
                    <a:pt x="7" y="58"/>
                  </a:cubicBezTo>
                  <a:cubicBezTo>
                    <a:pt x="9" y="56"/>
                    <a:pt x="11" y="54"/>
                    <a:pt x="13" y="53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2" y="48"/>
                    <a:pt x="11" y="45"/>
                    <a:pt x="11" y="43"/>
                  </a:cubicBezTo>
                  <a:cubicBezTo>
                    <a:pt x="11" y="40"/>
                    <a:pt x="11" y="38"/>
                    <a:pt x="13" y="35"/>
                  </a:cubicBezTo>
                  <a:cubicBezTo>
                    <a:pt x="15" y="31"/>
                    <a:pt x="21" y="28"/>
                    <a:pt x="26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4"/>
                    <a:pt x="28" y="22"/>
                    <a:pt x="29" y="19"/>
                  </a:cubicBezTo>
                  <a:cubicBezTo>
                    <a:pt x="30" y="17"/>
                    <a:pt x="32" y="15"/>
                    <a:pt x="34" y="14"/>
                  </a:cubicBezTo>
                  <a:cubicBezTo>
                    <a:pt x="39" y="11"/>
                    <a:pt x="45" y="12"/>
                    <a:pt x="49" y="15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4" y="9"/>
                    <a:pt x="59" y="6"/>
                    <a:pt x="64" y="6"/>
                  </a:cubicBezTo>
                  <a:cubicBezTo>
                    <a:pt x="69" y="6"/>
                    <a:pt x="74" y="9"/>
                    <a:pt x="76" y="14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3" y="12"/>
                    <a:pt x="89" y="11"/>
                    <a:pt x="94" y="14"/>
                  </a:cubicBezTo>
                  <a:cubicBezTo>
                    <a:pt x="96" y="15"/>
                    <a:pt x="98" y="17"/>
                    <a:pt x="99" y="19"/>
                  </a:cubicBezTo>
                  <a:cubicBezTo>
                    <a:pt x="100" y="22"/>
                    <a:pt x="100" y="24"/>
                    <a:pt x="99" y="27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7" y="28"/>
                    <a:pt x="113" y="31"/>
                    <a:pt x="115" y="35"/>
                  </a:cubicBezTo>
                  <a:cubicBezTo>
                    <a:pt x="117" y="38"/>
                    <a:pt x="117" y="40"/>
                    <a:pt x="117" y="43"/>
                  </a:cubicBezTo>
                  <a:cubicBezTo>
                    <a:pt x="117" y="45"/>
                    <a:pt x="116" y="48"/>
                    <a:pt x="114" y="50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7" y="54"/>
                    <a:pt x="119" y="56"/>
                    <a:pt x="121" y="58"/>
                  </a:cubicBezTo>
                  <a:cubicBezTo>
                    <a:pt x="123" y="60"/>
                    <a:pt x="123" y="62"/>
                    <a:pt x="123" y="65"/>
                  </a:cubicBezTo>
                  <a:cubicBezTo>
                    <a:pt x="123" y="68"/>
                    <a:pt x="123" y="70"/>
                    <a:pt x="121" y="7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>
              <a:spLocks noEditPoints="1"/>
            </p:cNvSpPr>
            <p:nvPr/>
          </p:nvSpPr>
          <p:spPr bwMode="auto">
            <a:xfrm>
              <a:off x="3385" y="798"/>
              <a:ext cx="302" cy="305"/>
            </a:xfrm>
            <a:custGeom>
              <a:avLst/>
              <a:gdLst>
                <a:gd name="T0" fmla="*/ 123 w 128"/>
                <a:gd name="T1" fmla="*/ 44 h 129"/>
                <a:gd name="T2" fmla="*/ 111 w 128"/>
                <a:gd name="T3" fmla="*/ 33 h 129"/>
                <a:gd name="T4" fmla="*/ 105 w 128"/>
                <a:gd name="T5" fmla="*/ 17 h 129"/>
                <a:gd name="T6" fmla="*/ 88 w 128"/>
                <a:gd name="T7" fmla="*/ 5 h 129"/>
                <a:gd name="T8" fmla="*/ 68 w 128"/>
                <a:gd name="T9" fmla="*/ 2 h 129"/>
                <a:gd name="T10" fmla="*/ 44 w 128"/>
                <a:gd name="T11" fmla="*/ 5 h 129"/>
                <a:gd name="T12" fmla="*/ 32 w 128"/>
                <a:gd name="T13" fmla="*/ 17 h 129"/>
                <a:gd name="T14" fmla="*/ 17 w 128"/>
                <a:gd name="T15" fmla="*/ 23 h 129"/>
                <a:gd name="T16" fmla="*/ 5 w 128"/>
                <a:gd name="T17" fmla="*/ 40 h 129"/>
                <a:gd name="T18" fmla="*/ 2 w 128"/>
                <a:gd name="T19" fmla="*/ 60 h 129"/>
                <a:gd name="T20" fmla="*/ 8 w 128"/>
                <a:gd name="T21" fmla="*/ 75 h 129"/>
                <a:gd name="T22" fmla="*/ 8 w 128"/>
                <a:gd name="T23" fmla="*/ 92 h 129"/>
                <a:gd name="T24" fmla="*/ 19 w 128"/>
                <a:gd name="T25" fmla="*/ 109 h 129"/>
                <a:gd name="T26" fmla="*/ 36 w 128"/>
                <a:gd name="T27" fmla="*/ 120 h 129"/>
                <a:gd name="T28" fmla="*/ 53 w 128"/>
                <a:gd name="T29" fmla="*/ 120 h 129"/>
                <a:gd name="T30" fmla="*/ 75 w 128"/>
                <a:gd name="T31" fmla="*/ 120 h 129"/>
                <a:gd name="T32" fmla="*/ 92 w 128"/>
                <a:gd name="T33" fmla="*/ 120 h 129"/>
                <a:gd name="T34" fmla="*/ 109 w 128"/>
                <a:gd name="T35" fmla="*/ 109 h 129"/>
                <a:gd name="T36" fmla="*/ 120 w 128"/>
                <a:gd name="T37" fmla="*/ 92 h 129"/>
                <a:gd name="T38" fmla="*/ 120 w 128"/>
                <a:gd name="T39" fmla="*/ 75 h 129"/>
                <a:gd name="T40" fmla="*/ 126 w 128"/>
                <a:gd name="T41" fmla="*/ 60 h 129"/>
                <a:gd name="T42" fmla="*/ 119 w 128"/>
                <a:gd name="T43" fmla="*/ 86 h 129"/>
                <a:gd name="T44" fmla="*/ 107 w 128"/>
                <a:gd name="T45" fmla="*/ 93 h 129"/>
                <a:gd name="T46" fmla="*/ 105 w 128"/>
                <a:gd name="T47" fmla="*/ 107 h 129"/>
                <a:gd name="T48" fmla="*/ 86 w 128"/>
                <a:gd name="T49" fmla="*/ 119 h 129"/>
                <a:gd name="T50" fmla="*/ 64 w 128"/>
                <a:gd name="T51" fmla="*/ 124 h 129"/>
                <a:gd name="T52" fmla="*/ 41 w 128"/>
                <a:gd name="T53" fmla="*/ 119 h 129"/>
                <a:gd name="T54" fmla="*/ 35 w 128"/>
                <a:gd name="T55" fmla="*/ 107 h 129"/>
                <a:gd name="T56" fmla="*/ 22 w 128"/>
                <a:gd name="T57" fmla="*/ 106 h 129"/>
                <a:gd name="T58" fmla="*/ 10 w 128"/>
                <a:gd name="T59" fmla="*/ 88 h 129"/>
                <a:gd name="T60" fmla="*/ 9 w 128"/>
                <a:gd name="T61" fmla="*/ 86 h 129"/>
                <a:gd name="T62" fmla="*/ 5 w 128"/>
                <a:gd name="T63" fmla="*/ 64 h 129"/>
                <a:gd name="T64" fmla="*/ 9 w 128"/>
                <a:gd name="T65" fmla="*/ 42 h 129"/>
                <a:gd name="T66" fmla="*/ 21 w 128"/>
                <a:gd name="T67" fmla="*/ 36 h 129"/>
                <a:gd name="T68" fmla="*/ 22 w 128"/>
                <a:gd name="T69" fmla="*/ 22 h 129"/>
                <a:gd name="T70" fmla="*/ 41 w 128"/>
                <a:gd name="T71" fmla="*/ 9 h 129"/>
                <a:gd name="T72" fmla="*/ 54 w 128"/>
                <a:gd name="T73" fmla="*/ 14 h 129"/>
                <a:gd name="T74" fmla="*/ 65 w 128"/>
                <a:gd name="T75" fmla="*/ 5 h 129"/>
                <a:gd name="T76" fmla="*/ 87 w 128"/>
                <a:gd name="T77" fmla="*/ 9 h 129"/>
                <a:gd name="T78" fmla="*/ 106 w 128"/>
                <a:gd name="T79" fmla="*/ 22 h 129"/>
                <a:gd name="T80" fmla="*/ 107 w 128"/>
                <a:gd name="T81" fmla="*/ 36 h 129"/>
                <a:gd name="T82" fmla="*/ 119 w 128"/>
                <a:gd name="T83" fmla="*/ 42 h 129"/>
                <a:gd name="T84" fmla="*/ 123 w 128"/>
                <a:gd name="T85" fmla="*/ 6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" h="129">
                  <a:moveTo>
                    <a:pt x="126" y="60"/>
                  </a:moveTo>
                  <a:cubicBezTo>
                    <a:pt x="120" y="53"/>
                    <a:pt x="120" y="53"/>
                    <a:pt x="120" y="53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24" y="43"/>
                    <a:pt x="124" y="41"/>
                    <a:pt x="123" y="40"/>
                  </a:cubicBezTo>
                  <a:cubicBezTo>
                    <a:pt x="123" y="38"/>
                    <a:pt x="121" y="37"/>
                    <a:pt x="120" y="36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1"/>
                    <a:pt x="110" y="20"/>
                    <a:pt x="109" y="19"/>
                  </a:cubicBezTo>
                  <a:cubicBezTo>
                    <a:pt x="108" y="18"/>
                    <a:pt x="107" y="17"/>
                    <a:pt x="105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91" y="7"/>
                    <a:pt x="90" y="6"/>
                    <a:pt x="88" y="5"/>
                  </a:cubicBezTo>
                  <a:cubicBezTo>
                    <a:pt x="87" y="4"/>
                    <a:pt x="85" y="4"/>
                    <a:pt x="84" y="5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6" y="0"/>
                    <a:pt x="62" y="0"/>
                    <a:pt x="60" y="2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4"/>
                    <a:pt x="41" y="4"/>
                    <a:pt x="40" y="5"/>
                  </a:cubicBezTo>
                  <a:cubicBezTo>
                    <a:pt x="38" y="6"/>
                    <a:pt x="37" y="7"/>
                    <a:pt x="36" y="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7"/>
                    <a:pt x="20" y="18"/>
                    <a:pt x="19" y="19"/>
                  </a:cubicBezTo>
                  <a:cubicBezTo>
                    <a:pt x="18" y="20"/>
                    <a:pt x="17" y="21"/>
                    <a:pt x="17" y="2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7"/>
                    <a:pt x="5" y="38"/>
                    <a:pt x="5" y="40"/>
                  </a:cubicBezTo>
                  <a:cubicBezTo>
                    <a:pt x="4" y="41"/>
                    <a:pt x="4" y="43"/>
                    <a:pt x="5" y="44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61"/>
                    <a:pt x="0" y="63"/>
                    <a:pt x="0" y="64"/>
                  </a:cubicBezTo>
                  <a:cubicBezTo>
                    <a:pt x="0" y="66"/>
                    <a:pt x="1" y="67"/>
                    <a:pt x="2" y="68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4" y="86"/>
                    <a:pt x="4" y="87"/>
                    <a:pt x="5" y="89"/>
                  </a:cubicBezTo>
                  <a:cubicBezTo>
                    <a:pt x="5" y="90"/>
                    <a:pt x="7" y="91"/>
                    <a:pt x="8" y="92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7" y="107"/>
                    <a:pt x="18" y="108"/>
                    <a:pt x="19" y="109"/>
                  </a:cubicBezTo>
                  <a:cubicBezTo>
                    <a:pt x="20" y="110"/>
                    <a:pt x="21" y="111"/>
                    <a:pt x="23" y="111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36" y="120"/>
                    <a:pt x="36" y="120"/>
                    <a:pt x="36" y="120"/>
                  </a:cubicBezTo>
                  <a:cubicBezTo>
                    <a:pt x="37" y="122"/>
                    <a:pt x="38" y="123"/>
                    <a:pt x="40" y="123"/>
                  </a:cubicBezTo>
                  <a:cubicBezTo>
                    <a:pt x="41" y="124"/>
                    <a:pt x="43" y="124"/>
                    <a:pt x="44" y="123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60" y="126"/>
                    <a:pt x="60" y="126"/>
                    <a:pt x="60" y="126"/>
                  </a:cubicBezTo>
                  <a:cubicBezTo>
                    <a:pt x="62" y="129"/>
                    <a:pt x="66" y="129"/>
                    <a:pt x="68" y="126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5" y="124"/>
                    <a:pt x="87" y="124"/>
                    <a:pt x="88" y="123"/>
                  </a:cubicBezTo>
                  <a:cubicBezTo>
                    <a:pt x="90" y="123"/>
                    <a:pt x="91" y="122"/>
                    <a:pt x="92" y="120"/>
                  </a:cubicBezTo>
                  <a:cubicBezTo>
                    <a:pt x="96" y="111"/>
                    <a:pt x="96" y="111"/>
                    <a:pt x="96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7" y="111"/>
                    <a:pt x="108" y="110"/>
                    <a:pt x="109" y="109"/>
                  </a:cubicBezTo>
                  <a:cubicBezTo>
                    <a:pt x="110" y="108"/>
                    <a:pt x="111" y="107"/>
                    <a:pt x="111" y="105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21" y="91"/>
                    <a:pt x="123" y="90"/>
                    <a:pt x="123" y="89"/>
                  </a:cubicBezTo>
                  <a:cubicBezTo>
                    <a:pt x="124" y="87"/>
                    <a:pt x="124" y="86"/>
                    <a:pt x="123" y="84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7" y="67"/>
                    <a:pt x="128" y="66"/>
                    <a:pt x="128" y="64"/>
                  </a:cubicBezTo>
                  <a:cubicBezTo>
                    <a:pt x="128" y="63"/>
                    <a:pt x="127" y="61"/>
                    <a:pt x="126" y="60"/>
                  </a:cubicBezTo>
                  <a:close/>
                  <a:moveTo>
                    <a:pt x="123" y="65"/>
                  </a:moveTo>
                  <a:cubicBezTo>
                    <a:pt x="114" y="74"/>
                    <a:pt x="114" y="74"/>
                    <a:pt x="114" y="74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7"/>
                    <a:pt x="119" y="87"/>
                    <a:pt x="119" y="87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6" y="107"/>
                    <a:pt x="106" y="107"/>
                    <a:pt x="106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87" y="119"/>
                    <a:pt x="87" y="119"/>
                    <a:pt x="87" y="119"/>
                  </a:cubicBezTo>
                  <a:cubicBezTo>
                    <a:pt x="86" y="119"/>
                    <a:pt x="86" y="119"/>
                    <a:pt x="86" y="119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64" y="124"/>
                    <a:pt x="64" y="124"/>
                    <a:pt x="64" y="124"/>
                  </a:cubicBezTo>
                  <a:cubicBezTo>
                    <a:pt x="64" y="124"/>
                    <a:pt x="64" y="124"/>
                    <a:pt x="64" y="124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7" y="36"/>
                    <a:pt x="107" y="36"/>
                    <a:pt x="107" y="36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4" y="54"/>
                    <a:pt x="114" y="54"/>
                    <a:pt x="114" y="54"/>
                  </a:cubicBezTo>
                  <a:cubicBezTo>
                    <a:pt x="123" y="64"/>
                    <a:pt x="123" y="64"/>
                    <a:pt x="123" y="64"/>
                  </a:cubicBezTo>
                  <a:cubicBezTo>
                    <a:pt x="123" y="64"/>
                    <a:pt x="123" y="64"/>
                    <a:pt x="123" y="64"/>
                  </a:cubicBezTo>
                  <a:lnTo>
                    <a:pt x="123" y="6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>
              <a:spLocks noEditPoints="1"/>
            </p:cNvSpPr>
            <p:nvPr/>
          </p:nvSpPr>
          <p:spPr bwMode="auto">
            <a:xfrm>
              <a:off x="2779" y="798"/>
              <a:ext cx="303" cy="303"/>
            </a:xfrm>
            <a:custGeom>
              <a:avLst/>
              <a:gdLst>
                <a:gd name="T0" fmla="*/ 96 w 128"/>
                <a:gd name="T1" fmla="*/ 120 h 128"/>
                <a:gd name="T2" fmla="*/ 103 w 128"/>
                <a:gd name="T3" fmla="*/ 103 h 128"/>
                <a:gd name="T4" fmla="*/ 119 w 128"/>
                <a:gd name="T5" fmla="*/ 96 h 128"/>
                <a:gd name="T6" fmla="*/ 117 w 128"/>
                <a:gd name="T7" fmla="*/ 78 h 128"/>
                <a:gd name="T8" fmla="*/ 128 w 128"/>
                <a:gd name="T9" fmla="*/ 64 h 128"/>
                <a:gd name="T10" fmla="*/ 117 w 128"/>
                <a:gd name="T11" fmla="*/ 50 h 128"/>
                <a:gd name="T12" fmla="*/ 119 w 128"/>
                <a:gd name="T13" fmla="*/ 32 h 128"/>
                <a:gd name="T14" fmla="*/ 103 w 128"/>
                <a:gd name="T15" fmla="*/ 25 h 128"/>
                <a:gd name="T16" fmla="*/ 96 w 128"/>
                <a:gd name="T17" fmla="*/ 9 h 128"/>
                <a:gd name="T18" fmla="*/ 78 w 128"/>
                <a:gd name="T19" fmla="*/ 11 h 128"/>
                <a:gd name="T20" fmla="*/ 61 w 128"/>
                <a:gd name="T21" fmla="*/ 1 h 128"/>
                <a:gd name="T22" fmla="*/ 35 w 128"/>
                <a:gd name="T23" fmla="*/ 8 h 128"/>
                <a:gd name="T24" fmla="*/ 32 w 128"/>
                <a:gd name="T25" fmla="*/ 9 h 128"/>
                <a:gd name="T26" fmla="*/ 25 w 128"/>
                <a:gd name="T27" fmla="*/ 25 h 128"/>
                <a:gd name="T28" fmla="*/ 9 w 128"/>
                <a:gd name="T29" fmla="*/ 32 h 128"/>
                <a:gd name="T30" fmla="*/ 11 w 128"/>
                <a:gd name="T31" fmla="*/ 50 h 128"/>
                <a:gd name="T32" fmla="*/ 0 w 128"/>
                <a:gd name="T33" fmla="*/ 64 h 128"/>
                <a:gd name="T34" fmla="*/ 11 w 128"/>
                <a:gd name="T35" fmla="*/ 78 h 128"/>
                <a:gd name="T36" fmla="*/ 9 w 128"/>
                <a:gd name="T37" fmla="*/ 96 h 128"/>
                <a:gd name="T38" fmla="*/ 25 w 128"/>
                <a:gd name="T39" fmla="*/ 103 h 128"/>
                <a:gd name="T40" fmla="*/ 32 w 128"/>
                <a:gd name="T41" fmla="*/ 120 h 128"/>
                <a:gd name="T42" fmla="*/ 50 w 128"/>
                <a:gd name="T43" fmla="*/ 117 h 128"/>
                <a:gd name="T44" fmla="*/ 67 w 128"/>
                <a:gd name="T45" fmla="*/ 127 h 128"/>
                <a:gd name="T46" fmla="*/ 93 w 128"/>
                <a:gd name="T47" fmla="*/ 120 h 128"/>
                <a:gd name="T48" fmla="*/ 77 w 128"/>
                <a:gd name="T49" fmla="*/ 112 h 128"/>
                <a:gd name="T50" fmla="*/ 62 w 128"/>
                <a:gd name="T51" fmla="*/ 122 h 128"/>
                <a:gd name="T52" fmla="*/ 36 w 128"/>
                <a:gd name="T53" fmla="*/ 116 h 128"/>
                <a:gd name="T54" fmla="*/ 34 w 128"/>
                <a:gd name="T55" fmla="*/ 116 h 128"/>
                <a:gd name="T56" fmla="*/ 29 w 128"/>
                <a:gd name="T57" fmla="*/ 99 h 128"/>
                <a:gd name="T58" fmla="*/ 13 w 128"/>
                <a:gd name="T59" fmla="*/ 91 h 128"/>
                <a:gd name="T60" fmla="*/ 4 w 128"/>
                <a:gd name="T61" fmla="*/ 64 h 128"/>
                <a:gd name="T62" fmla="*/ 16 w 128"/>
                <a:gd name="T63" fmla="*/ 51 h 128"/>
                <a:gd name="T64" fmla="*/ 13 w 128"/>
                <a:gd name="T65" fmla="*/ 36 h 128"/>
                <a:gd name="T66" fmla="*/ 15 w 128"/>
                <a:gd name="T67" fmla="*/ 33 h 128"/>
                <a:gd name="T68" fmla="*/ 34 w 128"/>
                <a:gd name="T69" fmla="*/ 12 h 128"/>
                <a:gd name="T70" fmla="*/ 51 w 128"/>
                <a:gd name="T71" fmla="*/ 16 h 128"/>
                <a:gd name="T72" fmla="*/ 66 w 128"/>
                <a:gd name="T73" fmla="*/ 6 h 128"/>
                <a:gd name="T74" fmla="*/ 92 w 128"/>
                <a:gd name="T75" fmla="*/ 13 h 128"/>
                <a:gd name="T76" fmla="*/ 94 w 128"/>
                <a:gd name="T77" fmla="*/ 12 h 128"/>
                <a:gd name="T78" fmla="*/ 99 w 128"/>
                <a:gd name="T79" fmla="*/ 29 h 128"/>
                <a:gd name="T80" fmla="*/ 115 w 128"/>
                <a:gd name="T81" fmla="*/ 37 h 128"/>
                <a:gd name="T82" fmla="*/ 124 w 128"/>
                <a:gd name="T83" fmla="*/ 64 h 128"/>
                <a:gd name="T84" fmla="*/ 112 w 128"/>
                <a:gd name="T85" fmla="*/ 77 h 128"/>
                <a:gd name="T86" fmla="*/ 115 w 128"/>
                <a:gd name="T87" fmla="*/ 92 h 128"/>
                <a:gd name="T88" fmla="*/ 113 w 128"/>
                <a:gd name="T89" fmla="*/ 95 h 128"/>
                <a:gd name="T90" fmla="*/ 94 w 128"/>
                <a:gd name="T91" fmla="*/ 11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8" h="128">
                  <a:moveTo>
                    <a:pt x="93" y="120"/>
                  </a:moveTo>
                  <a:cubicBezTo>
                    <a:pt x="93" y="120"/>
                    <a:pt x="95" y="120"/>
                    <a:pt x="96" y="120"/>
                  </a:cubicBezTo>
                  <a:cubicBezTo>
                    <a:pt x="97" y="119"/>
                    <a:pt x="98" y="118"/>
                    <a:pt x="98" y="117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17" y="98"/>
                    <a:pt x="117" y="98"/>
                    <a:pt x="117" y="98"/>
                  </a:cubicBezTo>
                  <a:cubicBezTo>
                    <a:pt x="118" y="98"/>
                    <a:pt x="119" y="97"/>
                    <a:pt x="119" y="96"/>
                  </a:cubicBezTo>
                  <a:cubicBezTo>
                    <a:pt x="120" y="95"/>
                    <a:pt x="120" y="94"/>
                    <a:pt x="120" y="93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27" y="67"/>
                    <a:pt x="127" y="67"/>
                    <a:pt x="127" y="67"/>
                  </a:cubicBezTo>
                  <a:cubicBezTo>
                    <a:pt x="128" y="66"/>
                    <a:pt x="128" y="65"/>
                    <a:pt x="128" y="64"/>
                  </a:cubicBezTo>
                  <a:cubicBezTo>
                    <a:pt x="128" y="63"/>
                    <a:pt x="128" y="62"/>
                    <a:pt x="127" y="6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4"/>
                    <a:pt x="120" y="33"/>
                    <a:pt x="119" y="32"/>
                  </a:cubicBezTo>
                  <a:cubicBezTo>
                    <a:pt x="119" y="31"/>
                    <a:pt x="118" y="30"/>
                    <a:pt x="117" y="30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98" y="10"/>
                    <a:pt x="97" y="9"/>
                    <a:pt x="96" y="9"/>
                  </a:cubicBezTo>
                  <a:cubicBezTo>
                    <a:pt x="95" y="8"/>
                    <a:pt x="94" y="8"/>
                    <a:pt x="93" y="8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5" y="0"/>
                    <a:pt x="63" y="0"/>
                    <a:pt x="61" y="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8"/>
                    <a:pt x="33" y="8"/>
                    <a:pt x="32" y="9"/>
                  </a:cubicBezTo>
                  <a:cubicBezTo>
                    <a:pt x="31" y="9"/>
                    <a:pt x="30" y="10"/>
                    <a:pt x="30" y="11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31"/>
                    <a:pt x="9" y="31"/>
                    <a:pt x="9" y="32"/>
                  </a:cubicBezTo>
                  <a:cubicBezTo>
                    <a:pt x="8" y="33"/>
                    <a:pt x="8" y="34"/>
                    <a:pt x="8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62"/>
                    <a:pt x="0" y="63"/>
                    <a:pt x="0" y="64"/>
                  </a:cubicBezTo>
                  <a:cubicBezTo>
                    <a:pt x="0" y="65"/>
                    <a:pt x="0" y="66"/>
                    <a:pt x="1" y="6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4"/>
                    <a:pt x="8" y="95"/>
                    <a:pt x="9" y="96"/>
                  </a:cubicBezTo>
                  <a:cubicBezTo>
                    <a:pt x="9" y="97"/>
                    <a:pt x="10" y="98"/>
                    <a:pt x="11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30" y="118"/>
                    <a:pt x="31" y="119"/>
                    <a:pt x="32" y="120"/>
                  </a:cubicBezTo>
                  <a:cubicBezTo>
                    <a:pt x="33" y="120"/>
                    <a:pt x="34" y="120"/>
                    <a:pt x="35" y="120"/>
                  </a:cubicBezTo>
                  <a:cubicBezTo>
                    <a:pt x="50" y="117"/>
                    <a:pt x="50" y="117"/>
                    <a:pt x="50" y="117"/>
                  </a:cubicBezTo>
                  <a:cubicBezTo>
                    <a:pt x="61" y="127"/>
                    <a:pt x="61" y="127"/>
                    <a:pt x="61" y="127"/>
                  </a:cubicBezTo>
                  <a:cubicBezTo>
                    <a:pt x="63" y="128"/>
                    <a:pt x="65" y="128"/>
                    <a:pt x="67" y="127"/>
                  </a:cubicBezTo>
                  <a:cubicBezTo>
                    <a:pt x="78" y="117"/>
                    <a:pt x="78" y="117"/>
                    <a:pt x="78" y="117"/>
                  </a:cubicBezTo>
                  <a:lnTo>
                    <a:pt x="93" y="120"/>
                  </a:lnTo>
                  <a:close/>
                  <a:moveTo>
                    <a:pt x="91" y="115"/>
                  </a:moveTo>
                  <a:cubicBezTo>
                    <a:pt x="77" y="112"/>
                    <a:pt x="77" y="112"/>
                    <a:pt x="77" y="112"/>
                  </a:cubicBezTo>
                  <a:cubicBezTo>
                    <a:pt x="64" y="124"/>
                    <a:pt x="64" y="124"/>
                    <a:pt x="64" y="124"/>
                  </a:cubicBezTo>
                  <a:cubicBezTo>
                    <a:pt x="62" y="122"/>
                    <a:pt x="62" y="122"/>
                    <a:pt x="62" y="122"/>
                  </a:cubicBezTo>
                  <a:cubicBezTo>
                    <a:pt x="51" y="112"/>
                    <a:pt x="51" y="112"/>
                    <a:pt x="51" y="112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5"/>
                    <a:pt x="36" y="115"/>
                    <a:pt x="36" y="115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3" y="113"/>
                    <a:pt x="33" y="113"/>
                    <a:pt x="33" y="113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92" y="13"/>
                    <a:pt x="92" y="13"/>
                    <a:pt x="92" y="13"/>
                  </a:cubicBezTo>
                  <a:cubicBezTo>
                    <a:pt x="92" y="13"/>
                    <a:pt x="92" y="13"/>
                    <a:pt x="92" y="13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2" y="66"/>
                    <a:pt x="122" y="66"/>
                    <a:pt x="122" y="66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3" y="95"/>
                    <a:pt x="113" y="95"/>
                    <a:pt x="113" y="95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4" y="116"/>
                    <a:pt x="94" y="116"/>
                    <a:pt x="94" y="116"/>
                  </a:cubicBezTo>
                  <a:lnTo>
                    <a:pt x="91" y="1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>
              <a:spLocks noEditPoints="1"/>
            </p:cNvSpPr>
            <p:nvPr/>
          </p:nvSpPr>
          <p:spPr bwMode="auto">
            <a:xfrm>
              <a:off x="2174" y="805"/>
              <a:ext cx="303" cy="291"/>
            </a:xfrm>
            <a:custGeom>
              <a:avLst/>
              <a:gdLst>
                <a:gd name="T0" fmla="*/ 126 w 128"/>
                <a:gd name="T1" fmla="*/ 45 h 123"/>
                <a:gd name="T2" fmla="*/ 85 w 128"/>
                <a:gd name="T3" fmla="*/ 39 h 123"/>
                <a:gd name="T4" fmla="*/ 66 w 128"/>
                <a:gd name="T5" fmla="*/ 1 h 123"/>
                <a:gd name="T6" fmla="*/ 62 w 128"/>
                <a:gd name="T7" fmla="*/ 1 h 123"/>
                <a:gd name="T8" fmla="*/ 43 w 128"/>
                <a:gd name="T9" fmla="*/ 39 h 123"/>
                <a:gd name="T10" fmla="*/ 2 w 128"/>
                <a:gd name="T11" fmla="*/ 45 h 123"/>
                <a:gd name="T12" fmla="*/ 0 w 128"/>
                <a:gd name="T13" fmla="*/ 47 h 123"/>
                <a:gd name="T14" fmla="*/ 1 w 128"/>
                <a:gd name="T15" fmla="*/ 49 h 123"/>
                <a:gd name="T16" fmla="*/ 31 w 128"/>
                <a:gd name="T17" fmla="*/ 78 h 123"/>
                <a:gd name="T18" fmla="*/ 24 w 128"/>
                <a:gd name="T19" fmla="*/ 119 h 123"/>
                <a:gd name="T20" fmla="*/ 24 w 128"/>
                <a:gd name="T21" fmla="*/ 120 h 123"/>
                <a:gd name="T22" fmla="*/ 27 w 128"/>
                <a:gd name="T23" fmla="*/ 122 h 123"/>
                <a:gd name="T24" fmla="*/ 64 w 128"/>
                <a:gd name="T25" fmla="*/ 102 h 123"/>
                <a:gd name="T26" fmla="*/ 101 w 128"/>
                <a:gd name="T27" fmla="*/ 122 h 123"/>
                <a:gd name="T28" fmla="*/ 104 w 128"/>
                <a:gd name="T29" fmla="*/ 120 h 123"/>
                <a:gd name="T30" fmla="*/ 104 w 128"/>
                <a:gd name="T31" fmla="*/ 119 h 123"/>
                <a:gd name="T32" fmla="*/ 97 w 128"/>
                <a:gd name="T33" fmla="*/ 78 h 123"/>
                <a:gd name="T34" fmla="*/ 127 w 128"/>
                <a:gd name="T35" fmla="*/ 49 h 123"/>
                <a:gd name="T36" fmla="*/ 128 w 128"/>
                <a:gd name="T37" fmla="*/ 47 h 123"/>
                <a:gd name="T38" fmla="*/ 126 w 128"/>
                <a:gd name="T39" fmla="*/ 45 h 123"/>
                <a:gd name="T40" fmla="*/ 93 w 128"/>
                <a:gd name="T41" fmla="*/ 77 h 123"/>
                <a:gd name="T42" fmla="*/ 99 w 128"/>
                <a:gd name="T43" fmla="*/ 116 h 123"/>
                <a:gd name="T44" fmla="*/ 64 w 128"/>
                <a:gd name="T45" fmla="*/ 97 h 123"/>
                <a:gd name="T46" fmla="*/ 29 w 128"/>
                <a:gd name="T47" fmla="*/ 116 h 123"/>
                <a:gd name="T48" fmla="*/ 35 w 128"/>
                <a:gd name="T49" fmla="*/ 77 h 123"/>
                <a:gd name="T50" fmla="*/ 7 w 128"/>
                <a:gd name="T51" fmla="*/ 49 h 123"/>
                <a:gd name="T52" fmla="*/ 46 w 128"/>
                <a:gd name="T53" fmla="*/ 43 h 123"/>
                <a:gd name="T54" fmla="*/ 64 w 128"/>
                <a:gd name="T55" fmla="*/ 7 h 123"/>
                <a:gd name="T56" fmla="*/ 82 w 128"/>
                <a:gd name="T57" fmla="*/ 43 h 123"/>
                <a:gd name="T58" fmla="*/ 121 w 128"/>
                <a:gd name="T59" fmla="*/ 49 h 123"/>
                <a:gd name="T60" fmla="*/ 93 w 128"/>
                <a:gd name="T61" fmla="*/ 7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8" h="123">
                  <a:moveTo>
                    <a:pt x="126" y="45"/>
                  </a:moveTo>
                  <a:cubicBezTo>
                    <a:pt x="85" y="39"/>
                    <a:pt x="85" y="39"/>
                    <a:pt x="85" y="39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5" y="0"/>
                    <a:pt x="63" y="0"/>
                    <a:pt x="62" y="1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1" y="45"/>
                    <a:pt x="0" y="46"/>
                    <a:pt x="0" y="47"/>
                  </a:cubicBezTo>
                  <a:cubicBezTo>
                    <a:pt x="0" y="48"/>
                    <a:pt x="0" y="48"/>
                    <a:pt x="1" y="49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4" y="121"/>
                    <a:pt x="25" y="123"/>
                    <a:pt x="27" y="122"/>
                  </a:cubicBezTo>
                  <a:cubicBezTo>
                    <a:pt x="64" y="102"/>
                    <a:pt x="64" y="102"/>
                    <a:pt x="64" y="102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3" y="123"/>
                    <a:pt x="104" y="121"/>
                    <a:pt x="104" y="120"/>
                  </a:cubicBezTo>
                  <a:cubicBezTo>
                    <a:pt x="104" y="120"/>
                    <a:pt x="104" y="120"/>
                    <a:pt x="104" y="119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8" y="48"/>
                    <a:pt x="128" y="48"/>
                    <a:pt x="128" y="47"/>
                  </a:cubicBezTo>
                  <a:cubicBezTo>
                    <a:pt x="128" y="46"/>
                    <a:pt x="127" y="45"/>
                    <a:pt x="126" y="45"/>
                  </a:cubicBezTo>
                  <a:close/>
                  <a:moveTo>
                    <a:pt x="93" y="77"/>
                  </a:moveTo>
                  <a:cubicBezTo>
                    <a:pt x="99" y="116"/>
                    <a:pt x="99" y="116"/>
                    <a:pt x="99" y="116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121" y="49"/>
                    <a:pt x="121" y="49"/>
                    <a:pt x="121" y="49"/>
                  </a:cubicBezTo>
                  <a:lnTo>
                    <a:pt x="93" y="7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Oval 134"/>
            <p:cNvSpPr>
              <a:spLocks noChangeArrowheads="1"/>
            </p:cNvSpPr>
            <p:nvPr/>
          </p:nvSpPr>
          <p:spPr bwMode="auto">
            <a:xfrm>
              <a:off x="1710" y="1084"/>
              <a:ext cx="19" cy="1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Oval 135"/>
            <p:cNvSpPr>
              <a:spLocks noChangeArrowheads="1"/>
            </p:cNvSpPr>
            <p:nvPr/>
          </p:nvSpPr>
          <p:spPr bwMode="auto">
            <a:xfrm>
              <a:off x="1710" y="798"/>
              <a:ext cx="19" cy="1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/>
            <p:nvPr/>
          </p:nvSpPr>
          <p:spPr bwMode="auto">
            <a:xfrm>
              <a:off x="1781" y="1065"/>
              <a:ext cx="19" cy="17"/>
            </a:xfrm>
            <a:custGeom>
              <a:avLst/>
              <a:gdLst>
                <a:gd name="T0" fmla="*/ 4 w 8"/>
                <a:gd name="T1" fmla="*/ 0 h 7"/>
                <a:gd name="T2" fmla="*/ 2 w 8"/>
                <a:gd name="T3" fmla="*/ 0 h 7"/>
                <a:gd name="T4" fmla="*/ 1 w 8"/>
                <a:gd name="T5" fmla="*/ 2 h 7"/>
                <a:gd name="T6" fmla="*/ 1 w 8"/>
                <a:gd name="T7" fmla="*/ 5 h 7"/>
                <a:gd name="T8" fmla="*/ 4 w 8"/>
                <a:gd name="T9" fmla="*/ 7 h 7"/>
                <a:gd name="T10" fmla="*/ 6 w 8"/>
                <a:gd name="T11" fmla="*/ 7 h 7"/>
                <a:gd name="T12" fmla="*/ 7 w 8"/>
                <a:gd name="T13" fmla="*/ 2 h 7"/>
                <a:gd name="T14" fmla="*/ 4 w 8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8" y="6"/>
                    <a:pt x="8" y="3"/>
                    <a:pt x="7" y="2"/>
                  </a:cubicBezTo>
                  <a:cubicBezTo>
                    <a:pt x="7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1639" y="817"/>
              <a:ext cx="19" cy="19"/>
            </a:xfrm>
            <a:custGeom>
              <a:avLst/>
              <a:gdLst>
                <a:gd name="T0" fmla="*/ 6 w 8"/>
                <a:gd name="T1" fmla="*/ 7 h 8"/>
                <a:gd name="T2" fmla="*/ 7 w 8"/>
                <a:gd name="T3" fmla="*/ 2 h 8"/>
                <a:gd name="T4" fmla="*/ 4 w 8"/>
                <a:gd name="T5" fmla="*/ 0 h 8"/>
                <a:gd name="T6" fmla="*/ 2 w 8"/>
                <a:gd name="T7" fmla="*/ 1 h 8"/>
                <a:gd name="T8" fmla="*/ 1 w 8"/>
                <a:gd name="T9" fmla="*/ 6 h 8"/>
                <a:gd name="T10" fmla="*/ 6 w 8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7" y="6"/>
                    <a:pt x="8" y="4"/>
                    <a:pt x="7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7"/>
                    <a:pt x="4" y="8"/>
                    <a:pt x="6" y="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/>
            <p:nvPr/>
          </p:nvSpPr>
          <p:spPr bwMode="auto">
            <a:xfrm>
              <a:off x="1833" y="1013"/>
              <a:ext cx="19" cy="17"/>
            </a:xfrm>
            <a:custGeom>
              <a:avLst/>
              <a:gdLst>
                <a:gd name="T0" fmla="*/ 6 w 8"/>
                <a:gd name="T1" fmla="*/ 0 h 7"/>
                <a:gd name="T2" fmla="*/ 4 w 8"/>
                <a:gd name="T3" fmla="*/ 0 h 7"/>
                <a:gd name="T4" fmla="*/ 1 w 8"/>
                <a:gd name="T5" fmla="*/ 2 h 7"/>
                <a:gd name="T6" fmla="*/ 2 w 8"/>
                <a:gd name="T7" fmla="*/ 6 h 7"/>
                <a:gd name="T8" fmla="*/ 7 w 8"/>
                <a:gd name="T9" fmla="*/ 5 h 7"/>
                <a:gd name="T10" fmla="*/ 6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4" y="7"/>
                    <a:pt x="6" y="7"/>
                    <a:pt x="7" y="5"/>
                  </a:cubicBezTo>
                  <a:cubicBezTo>
                    <a:pt x="8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1587" y="869"/>
              <a:ext cx="17" cy="19"/>
            </a:xfrm>
            <a:custGeom>
              <a:avLst/>
              <a:gdLst>
                <a:gd name="T0" fmla="*/ 2 w 7"/>
                <a:gd name="T1" fmla="*/ 7 h 8"/>
                <a:gd name="T2" fmla="*/ 7 w 7"/>
                <a:gd name="T3" fmla="*/ 6 h 8"/>
                <a:gd name="T4" fmla="*/ 7 w 7"/>
                <a:gd name="T5" fmla="*/ 3 h 8"/>
                <a:gd name="T6" fmla="*/ 5 w 7"/>
                <a:gd name="T7" fmla="*/ 1 h 8"/>
                <a:gd name="T8" fmla="*/ 4 w 7"/>
                <a:gd name="T9" fmla="*/ 0 h 8"/>
                <a:gd name="T10" fmla="*/ 1 w 7"/>
                <a:gd name="T11" fmla="*/ 2 h 8"/>
                <a:gd name="T12" fmla="*/ 2 w 7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4" y="8"/>
                    <a:pt x="6" y="7"/>
                    <a:pt x="7" y="6"/>
                  </a:cubicBezTo>
                  <a:cubicBezTo>
                    <a:pt x="7" y="5"/>
                    <a:pt x="7" y="4"/>
                    <a:pt x="7" y="3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0" y="6"/>
                    <a:pt x="2" y="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/>
            <p:nvPr/>
          </p:nvSpPr>
          <p:spPr bwMode="auto">
            <a:xfrm>
              <a:off x="1855" y="942"/>
              <a:ext cx="16" cy="17"/>
            </a:xfrm>
            <a:custGeom>
              <a:avLst/>
              <a:gdLst>
                <a:gd name="T0" fmla="*/ 3 w 7"/>
                <a:gd name="T1" fmla="*/ 0 h 7"/>
                <a:gd name="T2" fmla="*/ 1 w 7"/>
                <a:gd name="T3" fmla="*/ 1 h 7"/>
                <a:gd name="T4" fmla="*/ 0 w 7"/>
                <a:gd name="T5" fmla="*/ 3 h 7"/>
                <a:gd name="T6" fmla="*/ 3 w 7"/>
                <a:gd name="T7" fmla="*/ 7 h 7"/>
                <a:gd name="T8" fmla="*/ 7 w 7"/>
                <a:gd name="T9" fmla="*/ 3 h 7"/>
                <a:gd name="T10" fmla="*/ 3 w 7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1" y="7"/>
                    <a:pt x="3" y="7"/>
                  </a:cubicBezTo>
                  <a:cubicBezTo>
                    <a:pt x="5" y="7"/>
                    <a:pt x="7" y="5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/>
            <p:nvPr/>
          </p:nvSpPr>
          <p:spPr bwMode="auto">
            <a:xfrm>
              <a:off x="1568" y="942"/>
              <a:ext cx="17" cy="17"/>
            </a:xfrm>
            <a:custGeom>
              <a:avLst/>
              <a:gdLst>
                <a:gd name="T0" fmla="*/ 4 w 7"/>
                <a:gd name="T1" fmla="*/ 0 h 7"/>
                <a:gd name="T2" fmla="*/ 1 w 7"/>
                <a:gd name="T3" fmla="*/ 1 h 7"/>
                <a:gd name="T4" fmla="*/ 0 w 7"/>
                <a:gd name="T5" fmla="*/ 3 h 7"/>
                <a:gd name="T6" fmla="*/ 1 w 7"/>
                <a:gd name="T7" fmla="*/ 6 h 7"/>
                <a:gd name="T8" fmla="*/ 4 w 7"/>
                <a:gd name="T9" fmla="*/ 7 h 7"/>
                <a:gd name="T10" fmla="*/ 7 w 7"/>
                <a:gd name="T11" fmla="*/ 3 h 7"/>
                <a:gd name="T12" fmla="*/ 4 w 7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/>
            <p:nvPr/>
          </p:nvSpPr>
          <p:spPr bwMode="auto">
            <a:xfrm>
              <a:off x="1836" y="869"/>
              <a:ext cx="16" cy="1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1 h 7"/>
                <a:gd name="T4" fmla="*/ 0 w 7"/>
                <a:gd name="T5" fmla="*/ 3 h 7"/>
                <a:gd name="T6" fmla="*/ 0 w 7"/>
                <a:gd name="T7" fmla="*/ 6 h 7"/>
                <a:gd name="T8" fmla="*/ 3 w 7"/>
                <a:gd name="T9" fmla="*/ 7 h 7"/>
                <a:gd name="T10" fmla="*/ 5 w 7"/>
                <a:gd name="T11" fmla="*/ 7 h 7"/>
                <a:gd name="T12" fmla="*/ 6 w 7"/>
                <a:gd name="T13" fmla="*/ 2 h 7"/>
                <a:gd name="T14" fmla="*/ 3 w 7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7" y="6"/>
                    <a:pt x="7" y="4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3"/>
            <p:cNvSpPr/>
            <p:nvPr/>
          </p:nvSpPr>
          <p:spPr bwMode="auto">
            <a:xfrm>
              <a:off x="1587" y="1013"/>
              <a:ext cx="19" cy="17"/>
            </a:xfrm>
            <a:custGeom>
              <a:avLst/>
              <a:gdLst>
                <a:gd name="T0" fmla="*/ 4 w 8"/>
                <a:gd name="T1" fmla="*/ 0 h 7"/>
                <a:gd name="T2" fmla="*/ 2 w 8"/>
                <a:gd name="T3" fmla="*/ 0 h 7"/>
                <a:gd name="T4" fmla="*/ 0 w 8"/>
                <a:gd name="T5" fmla="*/ 2 h 7"/>
                <a:gd name="T6" fmla="*/ 1 w 8"/>
                <a:gd name="T7" fmla="*/ 5 h 7"/>
                <a:gd name="T8" fmla="*/ 5 w 8"/>
                <a:gd name="T9" fmla="*/ 6 h 7"/>
                <a:gd name="T10" fmla="*/ 7 w 8"/>
                <a:gd name="T11" fmla="*/ 2 h 7"/>
                <a:gd name="T12" fmla="*/ 4 w 8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8" y="3"/>
                    <a:pt x="7" y="2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/>
            <p:nvPr/>
          </p:nvSpPr>
          <p:spPr bwMode="auto">
            <a:xfrm>
              <a:off x="1781" y="817"/>
              <a:ext cx="19" cy="19"/>
            </a:xfrm>
            <a:custGeom>
              <a:avLst/>
              <a:gdLst>
                <a:gd name="T0" fmla="*/ 6 w 8"/>
                <a:gd name="T1" fmla="*/ 1 h 8"/>
                <a:gd name="T2" fmla="*/ 4 w 8"/>
                <a:gd name="T3" fmla="*/ 0 h 8"/>
                <a:gd name="T4" fmla="*/ 1 w 8"/>
                <a:gd name="T5" fmla="*/ 2 h 8"/>
                <a:gd name="T6" fmla="*/ 1 w 8"/>
                <a:gd name="T7" fmla="*/ 5 h 8"/>
                <a:gd name="T8" fmla="*/ 2 w 8"/>
                <a:gd name="T9" fmla="*/ 7 h 8"/>
                <a:gd name="T10" fmla="*/ 7 w 8"/>
                <a:gd name="T11" fmla="*/ 6 h 8"/>
                <a:gd name="T12" fmla="*/ 6 w 8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4" y="8"/>
                    <a:pt x="6" y="7"/>
                    <a:pt x="7" y="6"/>
                  </a:cubicBezTo>
                  <a:cubicBezTo>
                    <a:pt x="8" y="4"/>
                    <a:pt x="8" y="2"/>
                    <a:pt x="6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/>
            <p:nvPr/>
          </p:nvSpPr>
          <p:spPr bwMode="auto">
            <a:xfrm>
              <a:off x="1639" y="1065"/>
              <a:ext cx="19" cy="17"/>
            </a:xfrm>
            <a:custGeom>
              <a:avLst/>
              <a:gdLst>
                <a:gd name="T0" fmla="*/ 6 w 8"/>
                <a:gd name="T1" fmla="*/ 0 h 7"/>
                <a:gd name="T2" fmla="*/ 4 w 8"/>
                <a:gd name="T3" fmla="*/ 0 h 7"/>
                <a:gd name="T4" fmla="*/ 1 w 8"/>
                <a:gd name="T5" fmla="*/ 2 h 7"/>
                <a:gd name="T6" fmla="*/ 0 w 8"/>
                <a:gd name="T7" fmla="*/ 4 h 7"/>
                <a:gd name="T8" fmla="*/ 2 w 8"/>
                <a:gd name="T9" fmla="*/ 7 h 7"/>
                <a:gd name="T10" fmla="*/ 7 w 8"/>
                <a:gd name="T11" fmla="*/ 5 h 7"/>
                <a:gd name="T12" fmla="*/ 7 w 8"/>
                <a:gd name="T13" fmla="*/ 2 h 7"/>
                <a:gd name="T14" fmla="*/ 6 w 8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4" y="7"/>
                    <a:pt x="6" y="7"/>
                    <a:pt x="7" y="5"/>
                  </a:cubicBezTo>
                  <a:cubicBezTo>
                    <a:pt x="7" y="4"/>
                    <a:pt x="8" y="3"/>
                    <a:pt x="7" y="2"/>
                  </a:cubicBezTo>
                  <a:cubicBezTo>
                    <a:pt x="7" y="2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1110" y="1021"/>
              <a:ext cx="9" cy="80"/>
            </a:xfrm>
            <a:custGeom>
              <a:avLst/>
              <a:gdLst>
                <a:gd name="T0" fmla="*/ 2 w 4"/>
                <a:gd name="T1" fmla="*/ 0 h 34"/>
                <a:gd name="T2" fmla="*/ 0 w 4"/>
                <a:gd name="T3" fmla="*/ 2 h 34"/>
                <a:gd name="T4" fmla="*/ 0 w 4"/>
                <a:gd name="T5" fmla="*/ 32 h 34"/>
                <a:gd name="T6" fmla="*/ 2 w 4"/>
                <a:gd name="T7" fmla="*/ 34 h 34"/>
                <a:gd name="T8" fmla="*/ 4 w 4"/>
                <a:gd name="T9" fmla="*/ 32 h 34"/>
                <a:gd name="T10" fmla="*/ 4 w 4"/>
                <a:gd name="T11" fmla="*/ 2 h 34"/>
                <a:gd name="T12" fmla="*/ 2 w 4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1" y="34"/>
                    <a:pt x="2" y="34"/>
                  </a:cubicBezTo>
                  <a:cubicBezTo>
                    <a:pt x="3" y="34"/>
                    <a:pt x="4" y="33"/>
                    <a:pt x="4" y="3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/>
            <p:nvPr/>
          </p:nvSpPr>
          <p:spPr bwMode="auto">
            <a:xfrm>
              <a:off x="1110" y="798"/>
              <a:ext cx="9" cy="81"/>
            </a:xfrm>
            <a:custGeom>
              <a:avLst/>
              <a:gdLst>
                <a:gd name="T0" fmla="*/ 2 w 4"/>
                <a:gd name="T1" fmla="*/ 0 h 34"/>
                <a:gd name="T2" fmla="*/ 0 w 4"/>
                <a:gd name="T3" fmla="*/ 2 h 34"/>
                <a:gd name="T4" fmla="*/ 0 w 4"/>
                <a:gd name="T5" fmla="*/ 32 h 34"/>
                <a:gd name="T6" fmla="*/ 2 w 4"/>
                <a:gd name="T7" fmla="*/ 34 h 34"/>
                <a:gd name="T8" fmla="*/ 4 w 4"/>
                <a:gd name="T9" fmla="*/ 32 h 34"/>
                <a:gd name="T10" fmla="*/ 4 w 4"/>
                <a:gd name="T11" fmla="*/ 2 h 34"/>
                <a:gd name="T12" fmla="*/ 2 w 4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1" y="34"/>
                    <a:pt x="2" y="34"/>
                  </a:cubicBezTo>
                  <a:cubicBezTo>
                    <a:pt x="3" y="34"/>
                    <a:pt x="4" y="33"/>
                    <a:pt x="4" y="3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/>
            <p:nvPr/>
          </p:nvSpPr>
          <p:spPr bwMode="auto">
            <a:xfrm>
              <a:off x="963" y="945"/>
              <a:ext cx="80" cy="9"/>
            </a:xfrm>
            <a:custGeom>
              <a:avLst/>
              <a:gdLst>
                <a:gd name="T0" fmla="*/ 34 w 34"/>
                <a:gd name="T1" fmla="*/ 2 h 4"/>
                <a:gd name="T2" fmla="*/ 32 w 34"/>
                <a:gd name="T3" fmla="*/ 0 h 4"/>
                <a:gd name="T4" fmla="*/ 2 w 34"/>
                <a:gd name="T5" fmla="*/ 0 h 4"/>
                <a:gd name="T6" fmla="*/ 0 w 34"/>
                <a:gd name="T7" fmla="*/ 2 h 4"/>
                <a:gd name="T8" fmla="*/ 2 w 34"/>
                <a:gd name="T9" fmla="*/ 4 h 4"/>
                <a:gd name="T10" fmla="*/ 32 w 34"/>
                <a:gd name="T11" fmla="*/ 4 h 4"/>
                <a:gd name="T12" fmla="*/ 34 w 34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4">
                  <a:moveTo>
                    <a:pt x="34" y="2"/>
                  </a:moveTo>
                  <a:cubicBezTo>
                    <a:pt x="34" y="1"/>
                    <a:pt x="33" y="0"/>
                    <a:pt x="3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9"/>
            <p:cNvSpPr/>
            <p:nvPr/>
          </p:nvSpPr>
          <p:spPr bwMode="auto">
            <a:xfrm>
              <a:off x="1185" y="945"/>
              <a:ext cx="81" cy="9"/>
            </a:xfrm>
            <a:custGeom>
              <a:avLst/>
              <a:gdLst>
                <a:gd name="T0" fmla="*/ 32 w 34"/>
                <a:gd name="T1" fmla="*/ 0 h 4"/>
                <a:gd name="T2" fmla="*/ 2 w 34"/>
                <a:gd name="T3" fmla="*/ 0 h 4"/>
                <a:gd name="T4" fmla="*/ 0 w 34"/>
                <a:gd name="T5" fmla="*/ 2 h 4"/>
                <a:gd name="T6" fmla="*/ 2 w 34"/>
                <a:gd name="T7" fmla="*/ 4 h 4"/>
                <a:gd name="T8" fmla="*/ 32 w 34"/>
                <a:gd name="T9" fmla="*/ 4 h 4"/>
                <a:gd name="T10" fmla="*/ 34 w 34"/>
                <a:gd name="T11" fmla="*/ 2 h 4"/>
                <a:gd name="T12" fmla="*/ 32 w 3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50"/>
            <p:cNvSpPr/>
            <p:nvPr/>
          </p:nvSpPr>
          <p:spPr bwMode="auto">
            <a:xfrm>
              <a:off x="1147" y="1011"/>
              <a:ext cx="45" cy="71"/>
            </a:xfrm>
            <a:custGeom>
              <a:avLst/>
              <a:gdLst>
                <a:gd name="T0" fmla="*/ 4 w 19"/>
                <a:gd name="T1" fmla="*/ 1 h 30"/>
                <a:gd name="T2" fmla="*/ 2 w 19"/>
                <a:gd name="T3" fmla="*/ 0 h 30"/>
                <a:gd name="T4" fmla="*/ 1 w 19"/>
                <a:gd name="T5" fmla="*/ 0 h 30"/>
                <a:gd name="T6" fmla="*/ 0 w 19"/>
                <a:gd name="T7" fmla="*/ 1 h 30"/>
                <a:gd name="T8" fmla="*/ 0 w 19"/>
                <a:gd name="T9" fmla="*/ 3 h 30"/>
                <a:gd name="T10" fmla="*/ 15 w 19"/>
                <a:gd name="T11" fmla="*/ 29 h 30"/>
                <a:gd name="T12" fmla="*/ 18 w 19"/>
                <a:gd name="T13" fmla="*/ 30 h 30"/>
                <a:gd name="T14" fmla="*/ 19 w 19"/>
                <a:gd name="T15" fmla="*/ 26 h 30"/>
                <a:gd name="T16" fmla="*/ 4 w 19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0">
                  <a:moveTo>
                    <a:pt x="4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0"/>
                    <a:pt x="17" y="30"/>
                    <a:pt x="18" y="30"/>
                  </a:cubicBezTo>
                  <a:cubicBezTo>
                    <a:pt x="19" y="29"/>
                    <a:pt x="19" y="27"/>
                    <a:pt x="19" y="26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51"/>
            <p:cNvSpPr/>
            <p:nvPr/>
          </p:nvSpPr>
          <p:spPr bwMode="auto">
            <a:xfrm>
              <a:off x="1036" y="817"/>
              <a:ext cx="48" cy="73"/>
            </a:xfrm>
            <a:custGeom>
              <a:avLst/>
              <a:gdLst>
                <a:gd name="T0" fmla="*/ 4 w 20"/>
                <a:gd name="T1" fmla="*/ 2 h 31"/>
                <a:gd name="T2" fmla="*/ 2 w 20"/>
                <a:gd name="T3" fmla="*/ 0 h 31"/>
                <a:gd name="T4" fmla="*/ 1 w 20"/>
                <a:gd name="T5" fmla="*/ 1 h 31"/>
                <a:gd name="T6" fmla="*/ 0 w 20"/>
                <a:gd name="T7" fmla="*/ 4 h 31"/>
                <a:gd name="T8" fmla="*/ 15 w 20"/>
                <a:gd name="T9" fmla="*/ 29 h 31"/>
                <a:gd name="T10" fmla="*/ 17 w 20"/>
                <a:gd name="T11" fmla="*/ 31 h 31"/>
                <a:gd name="T12" fmla="*/ 18 w 20"/>
                <a:gd name="T13" fmla="*/ 30 h 31"/>
                <a:gd name="T14" fmla="*/ 19 w 20"/>
                <a:gd name="T15" fmla="*/ 27 h 31"/>
                <a:gd name="T16" fmla="*/ 4 w 20"/>
                <a:gd name="T17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1">
                  <a:moveTo>
                    <a:pt x="4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0"/>
                    <a:pt x="16" y="31"/>
                    <a:pt x="17" y="31"/>
                  </a:cubicBezTo>
                  <a:cubicBezTo>
                    <a:pt x="17" y="31"/>
                    <a:pt x="18" y="31"/>
                    <a:pt x="18" y="30"/>
                  </a:cubicBezTo>
                  <a:cubicBezTo>
                    <a:pt x="19" y="30"/>
                    <a:pt x="20" y="28"/>
                    <a:pt x="19" y="27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/>
            <p:nvPr/>
          </p:nvSpPr>
          <p:spPr bwMode="auto">
            <a:xfrm>
              <a:off x="982" y="983"/>
              <a:ext cx="73" cy="47"/>
            </a:xfrm>
            <a:custGeom>
              <a:avLst/>
              <a:gdLst>
                <a:gd name="T0" fmla="*/ 30 w 31"/>
                <a:gd name="T1" fmla="*/ 1 h 20"/>
                <a:gd name="T2" fmla="*/ 28 w 31"/>
                <a:gd name="T3" fmla="*/ 0 h 20"/>
                <a:gd name="T4" fmla="*/ 27 w 31"/>
                <a:gd name="T5" fmla="*/ 0 h 20"/>
                <a:gd name="T6" fmla="*/ 1 w 31"/>
                <a:gd name="T7" fmla="*/ 15 h 20"/>
                <a:gd name="T8" fmla="*/ 0 w 31"/>
                <a:gd name="T9" fmla="*/ 16 h 20"/>
                <a:gd name="T10" fmla="*/ 1 w 31"/>
                <a:gd name="T11" fmla="*/ 18 h 20"/>
                <a:gd name="T12" fmla="*/ 4 w 31"/>
                <a:gd name="T13" fmla="*/ 19 h 20"/>
                <a:gd name="T14" fmla="*/ 29 w 31"/>
                <a:gd name="T15" fmla="*/ 4 h 20"/>
                <a:gd name="T16" fmla="*/ 30 w 31"/>
                <a:gd name="T1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0">
                  <a:moveTo>
                    <a:pt x="30" y="1"/>
                  </a:moveTo>
                  <a:cubicBezTo>
                    <a:pt x="30" y="0"/>
                    <a:pt x="29" y="0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6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1" y="19"/>
                    <a:pt x="3" y="20"/>
                    <a:pt x="4" y="1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3"/>
                    <a:pt x="31" y="2"/>
                    <a:pt x="30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3"/>
            <p:cNvSpPr/>
            <p:nvPr/>
          </p:nvSpPr>
          <p:spPr bwMode="auto">
            <a:xfrm>
              <a:off x="1173" y="871"/>
              <a:ext cx="74" cy="48"/>
            </a:xfrm>
            <a:custGeom>
              <a:avLst/>
              <a:gdLst>
                <a:gd name="T0" fmla="*/ 1 w 31"/>
                <a:gd name="T1" fmla="*/ 16 h 20"/>
                <a:gd name="T2" fmla="*/ 1 w 31"/>
                <a:gd name="T3" fmla="*/ 18 h 20"/>
                <a:gd name="T4" fmla="*/ 4 w 31"/>
                <a:gd name="T5" fmla="*/ 19 h 20"/>
                <a:gd name="T6" fmla="*/ 30 w 31"/>
                <a:gd name="T7" fmla="*/ 4 h 20"/>
                <a:gd name="T8" fmla="*/ 31 w 31"/>
                <a:gd name="T9" fmla="*/ 3 h 20"/>
                <a:gd name="T10" fmla="*/ 30 w 31"/>
                <a:gd name="T11" fmla="*/ 1 h 20"/>
                <a:gd name="T12" fmla="*/ 28 w 31"/>
                <a:gd name="T13" fmla="*/ 0 h 20"/>
                <a:gd name="T14" fmla="*/ 27 w 31"/>
                <a:gd name="T15" fmla="*/ 0 h 20"/>
                <a:gd name="T16" fmla="*/ 2 w 31"/>
                <a:gd name="T17" fmla="*/ 15 h 20"/>
                <a:gd name="T18" fmla="*/ 1 w 31"/>
                <a:gd name="T1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20">
                  <a:moveTo>
                    <a:pt x="1" y="16"/>
                  </a:moveTo>
                  <a:cubicBezTo>
                    <a:pt x="0" y="17"/>
                    <a:pt x="0" y="18"/>
                    <a:pt x="1" y="18"/>
                  </a:cubicBezTo>
                  <a:cubicBezTo>
                    <a:pt x="1" y="19"/>
                    <a:pt x="3" y="20"/>
                    <a:pt x="4" y="19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3"/>
                    <a:pt x="31" y="3"/>
                  </a:cubicBezTo>
                  <a:cubicBezTo>
                    <a:pt x="31" y="2"/>
                    <a:pt x="31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6"/>
                    <a:pt x="1" y="1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4"/>
            <p:cNvSpPr/>
            <p:nvPr/>
          </p:nvSpPr>
          <p:spPr bwMode="auto">
            <a:xfrm>
              <a:off x="1173" y="983"/>
              <a:ext cx="74" cy="47"/>
            </a:xfrm>
            <a:custGeom>
              <a:avLst/>
              <a:gdLst>
                <a:gd name="T0" fmla="*/ 30 w 31"/>
                <a:gd name="T1" fmla="*/ 15 h 20"/>
                <a:gd name="T2" fmla="*/ 4 w 31"/>
                <a:gd name="T3" fmla="*/ 0 h 20"/>
                <a:gd name="T4" fmla="*/ 3 w 31"/>
                <a:gd name="T5" fmla="*/ 0 h 20"/>
                <a:gd name="T6" fmla="*/ 1 w 31"/>
                <a:gd name="T7" fmla="*/ 1 h 20"/>
                <a:gd name="T8" fmla="*/ 2 w 31"/>
                <a:gd name="T9" fmla="*/ 4 h 20"/>
                <a:gd name="T10" fmla="*/ 27 w 31"/>
                <a:gd name="T11" fmla="*/ 19 h 20"/>
                <a:gd name="T12" fmla="*/ 30 w 31"/>
                <a:gd name="T13" fmla="*/ 18 h 20"/>
                <a:gd name="T14" fmla="*/ 30 w 31"/>
                <a:gd name="T15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20">
                  <a:moveTo>
                    <a:pt x="30" y="15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8" y="20"/>
                    <a:pt x="30" y="19"/>
                    <a:pt x="30" y="18"/>
                  </a:cubicBezTo>
                  <a:cubicBezTo>
                    <a:pt x="31" y="17"/>
                    <a:pt x="31" y="16"/>
                    <a:pt x="30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/>
            <p:nvPr/>
          </p:nvSpPr>
          <p:spPr bwMode="auto">
            <a:xfrm>
              <a:off x="982" y="871"/>
              <a:ext cx="73" cy="48"/>
            </a:xfrm>
            <a:custGeom>
              <a:avLst/>
              <a:gdLst>
                <a:gd name="T0" fmla="*/ 1 w 31"/>
                <a:gd name="T1" fmla="*/ 4 h 20"/>
                <a:gd name="T2" fmla="*/ 27 w 31"/>
                <a:gd name="T3" fmla="*/ 19 h 20"/>
                <a:gd name="T4" fmla="*/ 30 w 31"/>
                <a:gd name="T5" fmla="*/ 18 h 20"/>
                <a:gd name="T6" fmla="*/ 30 w 31"/>
                <a:gd name="T7" fmla="*/ 16 h 20"/>
                <a:gd name="T8" fmla="*/ 29 w 31"/>
                <a:gd name="T9" fmla="*/ 15 h 20"/>
                <a:gd name="T10" fmla="*/ 4 w 31"/>
                <a:gd name="T11" fmla="*/ 0 h 20"/>
                <a:gd name="T12" fmla="*/ 3 w 31"/>
                <a:gd name="T13" fmla="*/ 0 h 20"/>
                <a:gd name="T14" fmla="*/ 1 w 31"/>
                <a:gd name="T15" fmla="*/ 1 h 20"/>
                <a:gd name="T16" fmla="*/ 0 w 31"/>
                <a:gd name="T17" fmla="*/ 3 h 20"/>
                <a:gd name="T18" fmla="*/ 1 w 31"/>
                <a:gd name="T1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20">
                  <a:moveTo>
                    <a:pt x="1" y="4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8" y="20"/>
                    <a:pt x="30" y="19"/>
                    <a:pt x="30" y="18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6"/>
                    <a:pt x="30" y="15"/>
                    <a:pt x="29" y="15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/>
            <p:nvPr/>
          </p:nvSpPr>
          <p:spPr bwMode="auto">
            <a:xfrm>
              <a:off x="1036" y="1011"/>
              <a:ext cx="45" cy="71"/>
            </a:xfrm>
            <a:custGeom>
              <a:avLst/>
              <a:gdLst>
                <a:gd name="T0" fmla="*/ 18 w 19"/>
                <a:gd name="T1" fmla="*/ 0 h 30"/>
                <a:gd name="T2" fmla="*/ 17 w 19"/>
                <a:gd name="T3" fmla="*/ 0 h 30"/>
                <a:gd name="T4" fmla="*/ 15 w 19"/>
                <a:gd name="T5" fmla="*/ 1 h 30"/>
                <a:gd name="T6" fmla="*/ 0 w 19"/>
                <a:gd name="T7" fmla="*/ 26 h 30"/>
                <a:gd name="T8" fmla="*/ 1 w 19"/>
                <a:gd name="T9" fmla="*/ 30 h 30"/>
                <a:gd name="T10" fmla="*/ 4 w 19"/>
                <a:gd name="T11" fmla="*/ 29 h 30"/>
                <a:gd name="T12" fmla="*/ 19 w 19"/>
                <a:gd name="T13" fmla="*/ 3 h 30"/>
                <a:gd name="T14" fmla="*/ 19 w 19"/>
                <a:gd name="T15" fmla="*/ 1 h 30"/>
                <a:gd name="T16" fmla="*/ 18 w 19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0">
                  <a:moveTo>
                    <a:pt x="18" y="0"/>
                  </a:move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5" y="0"/>
                    <a:pt x="15" y="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9"/>
                    <a:pt x="1" y="30"/>
                  </a:cubicBezTo>
                  <a:cubicBezTo>
                    <a:pt x="2" y="30"/>
                    <a:pt x="4" y="30"/>
                    <a:pt x="4" y="29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7"/>
            <p:cNvSpPr/>
            <p:nvPr/>
          </p:nvSpPr>
          <p:spPr bwMode="auto">
            <a:xfrm>
              <a:off x="1145" y="817"/>
              <a:ext cx="47" cy="73"/>
            </a:xfrm>
            <a:custGeom>
              <a:avLst/>
              <a:gdLst>
                <a:gd name="T0" fmla="*/ 2 w 20"/>
                <a:gd name="T1" fmla="*/ 30 h 31"/>
                <a:gd name="T2" fmla="*/ 5 w 20"/>
                <a:gd name="T3" fmla="*/ 29 h 31"/>
                <a:gd name="T4" fmla="*/ 20 w 20"/>
                <a:gd name="T5" fmla="*/ 4 h 31"/>
                <a:gd name="T6" fmla="*/ 19 w 20"/>
                <a:gd name="T7" fmla="*/ 1 h 31"/>
                <a:gd name="T8" fmla="*/ 18 w 20"/>
                <a:gd name="T9" fmla="*/ 0 h 31"/>
                <a:gd name="T10" fmla="*/ 16 w 20"/>
                <a:gd name="T11" fmla="*/ 2 h 31"/>
                <a:gd name="T12" fmla="*/ 1 w 20"/>
                <a:gd name="T13" fmla="*/ 27 h 31"/>
                <a:gd name="T14" fmla="*/ 2 w 20"/>
                <a:gd name="T15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1">
                  <a:moveTo>
                    <a:pt x="2" y="30"/>
                  </a:moveTo>
                  <a:cubicBezTo>
                    <a:pt x="3" y="31"/>
                    <a:pt x="4" y="31"/>
                    <a:pt x="5" y="29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1"/>
                    <a:pt x="19" y="1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7" y="0"/>
                    <a:pt x="16" y="1"/>
                    <a:pt x="16" y="2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8"/>
                    <a:pt x="1" y="30"/>
                    <a:pt x="2" y="3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Oval 158"/>
            <p:cNvSpPr>
              <a:spLocks noChangeArrowheads="1"/>
            </p:cNvSpPr>
            <p:nvPr/>
          </p:nvSpPr>
          <p:spPr bwMode="auto">
            <a:xfrm>
              <a:off x="499" y="900"/>
              <a:ext cx="19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9"/>
            <p:cNvSpPr/>
            <p:nvPr/>
          </p:nvSpPr>
          <p:spPr bwMode="auto">
            <a:xfrm>
              <a:off x="358" y="798"/>
              <a:ext cx="302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48 w 128"/>
                <a:gd name="T5" fmla="*/ 126 h 128"/>
                <a:gd name="T6" fmla="*/ 49 w 128"/>
                <a:gd name="T7" fmla="*/ 126 h 128"/>
                <a:gd name="T8" fmla="*/ 51 w 128"/>
                <a:gd name="T9" fmla="*/ 124 h 128"/>
                <a:gd name="T10" fmla="*/ 50 w 128"/>
                <a:gd name="T11" fmla="*/ 122 h 128"/>
                <a:gd name="T12" fmla="*/ 41 w 128"/>
                <a:gd name="T13" fmla="*/ 119 h 128"/>
                <a:gd name="T14" fmla="*/ 22 w 128"/>
                <a:gd name="T15" fmla="*/ 106 h 128"/>
                <a:gd name="T16" fmla="*/ 9 w 128"/>
                <a:gd name="T17" fmla="*/ 87 h 128"/>
                <a:gd name="T18" fmla="*/ 5 w 128"/>
                <a:gd name="T19" fmla="*/ 64 h 128"/>
                <a:gd name="T20" fmla="*/ 9 w 128"/>
                <a:gd name="T21" fmla="*/ 41 h 128"/>
                <a:gd name="T22" fmla="*/ 22 w 128"/>
                <a:gd name="T23" fmla="*/ 22 h 128"/>
                <a:gd name="T24" fmla="*/ 41 w 128"/>
                <a:gd name="T25" fmla="*/ 9 h 128"/>
                <a:gd name="T26" fmla="*/ 87 w 128"/>
                <a:gd name="T27" fmla="*/ 9 h 128"/>
                <a:gd name="T28" fmla="*/ 106 w 128"/>
                <a:gd name="T29" fmla="*/ 22 h 128"/>
                <a:gd name="T30" fmla="*/ 119 w 128"/>
                <a:gd name="T31" fmla="*/ 41 h 128"/>
                <a:gd name="T32" fmla="*/ 123 w 128"/>
                <a:gd name="T33" fmla="*/ 64 h 128"/>
                <a:gd name="T34" fmla="*/ 119 w 128"/>
                <a:gd name="T35" fmla="*/ 87 h 128"/>
                <a:gd name="T36" fmla="*/ 106 w 128"/>
                <a:gd name="T37" fmla="*/ 106 h 128"/>
                <a:gd name="T38" fmla="*/ 87 w 128"/>
                <a:gd name="T39" fmla="*/ 119 h 128"/>
                <a:gd name="T40" fmla="*/ 68 w 128"/>
                <a:gd name="T41" fmla="*/ 123 h 128"/>
                <a:gd name="T42" fmla="*/ 66 w 128"/>
                <a:gd name="T43" fmla="*/ 124 h 128"/>
                <a:gd name="T44" fmla="*/ 66 w 128"/>
                <a:gd name="T45" fmla="*/ 65 h 128"/>
                <a:gd name="T46" fmla="*/ 64 w 128"/>
                <a:gd name="T47" fmla="*/ 63 h 128"/>
                <a:gd name="T48" fmla="*/ 62 w 128"/>
                <a:gd name="T49" fmla="*/ 65 h 128"/>
                <a:gd name="T50" fmla="*/ 62 w 128"/>
                <a:gd name="T51" fmla="*/ 126 h 128"/>
                <a:gd name="T52" fmla="*/ 64 w 128"/>
                <a:gd name="T53" fmla="*/ 128 h 128"/>
                <a:gd name="T54" fmla="*/ 64 w 128"/>
                <a:gd name="T55" fmla="*/ 128 h 128"/>
                <a:gd name="T56" fmla="*/ 128 w 128"/>
                <a:gd name="T57" fmla="*/ 64 h 128"/>
                <a:gd name="T58" fmla="*/ 64 w 128"/>
                <a:gd name="T5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3"/>
                    <a:pt x="20" y="119"/>
                    <a:pt x="48" y="126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0" y="126"/>
                    <a:pt x="51" y="125"/>
                    <a:pt x="51" y="124"/>
                  </a:cubicBezTo>
                  <a:cubicBezTo>
                    <a:pt x="51" y="123"/>
                    <a:pt x="51" y="122"/>
                    <a:pt x="50" y="122"/>
                  </a:cubicBezTo>
                  <a:cubicBezTo>
                    <a:pt x="47" y="121"/>
                    <a:pt x="44" y="120"/>
                    <a:pt x="41" y="119"/>
                  </a:cubicBezTo>
                  <a:cubicBezTo>
                    <a:pt x="34" y="116"/>
                    <a:pt x="27" y="112"/>
                    <a:pt x="22" y="106"/>
                  </a:cubicBezTo>
                  <a:cubicBezTo>
                    <a:pt x="17" y="101"/>
                    <a:pt x="12" y="94"/>
                    <a:pt x="9" y="87"/>
                  </a:cubicBezTo>
                  <a:cubicBezTo>
                    <a:pt x="6" y="80"/>
                    <a:pt x="5" y="72"/>
                    <a:pt x="5" y="64"/>
                  </a:cubicBezTo>
                  <a:cubicBezTo>
                    <a:pt x="5" y="56"/>
                    <a:pt x="6" y="48"/>
                    <a:pt x="9" y="41"/>
                  </a:cubicBezTo>
                  <a:cubicBezTo>
                    <a:pt x="12" y="34"/>
                    <a:pt x="17" y="28"/>
                    <a:pt x="22" y="22"/>
                  </a:cubicBezTo>
                  <a:cubicBezTo>
                    <a:pt x="27" y="17"/>
                    <a:pt x="34" y="12"/>
                    <a:pt x="41" y="9"/>
                  </a:cubicBezTo>
                  <a:cubicBezTo>
                    <a:pt x="56" y="3"/>
                    <a:pt x="72" y="3"/>
                    <a:pt x="87" y="9"/>
                  </a:cubicBezTo>
                  <a:cubicBezTo>
                    <a:pt x="94" y="12"/>
                    <a:pt x="101" y="17"/>
                    <a:pt x="106" y="22"/>
                  </a:cubicBezTo>
                  <a:cubicBezTo>
                    <a:pt x="111" y="28"/>
                    <a:pt x="116" y="34"/>
                    <a:pt x="119" y="41"/>
                  </a:cubicBezTo>
                  <a:cubicBezTo>
                    <a:pt x="122" y="48"/>
                    <a:pt x="123" y="56"/>
                    <a:pt x="123" y="64"/>
                  </a:cubicBezTo>
                  <a:cubicBezTo>
                    <a:pt x="123" y="72"/>
                    <a:pt x="122" y="80"/>
                    <a:pt x="119" y="87"/>
                  </a:cubicBezTo>
                  <a:cubicBezTo>
                    <a:pt x="116" y="94"/>
                    <a:pt x="111" y="101"/>
                    <a:pt x="106" y="106"/>
                  </a:cubicBezTo>
                  <a:cubicBezTo>
                    <a:pt x="101" y="112"/>
                    <a:pt x="94" y="116"/>
                    <a:pt x="87" y="119"/>
                  </a:cubicBezTo>
                  <a:cubicBezTo>
                    <a:pt x="81" y="121"/>
                    <a:pt x="74" y="123"/>
                    <a:pt x="68" y="123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5" y="63"/>
                    <a:pt x="64" y="63"/>
                  </a:cubicBezTo>
                  <a:cubicBezTo>
                    <a:pt x="63" y="63"/>
                    <a:pt x="62" y="64"/>
                    <a:pt x="62" y="65"/>
                  </a:cubicBezTo>
                  <a:cubicBezTo>
                    <a:pt x="62" y="126"/>
                    <a:pt x="62" y="126"/>
                    <a:pt x="62" y="126"/>
                  </a:cubicBezTo>
                  <a:cubicBezTo>
                    <a:pt x="62" y="127"/>
                    <a:pt x="63" y="128"/>
                    <a:pt x="64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Oval 160"/>
            <p:cNvSpPr>
              <a:spLocks noChangeArrowheads="1"/>
            </p:cNvSpPr>
            <p:nvPr/>
          </p:nvSpPr>
          <p:spPr bwMode="auto">
            <a:xfrm>
              <a:off x="7143" y="479"/>
              <a:ext cx="16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61"/>
            <p:cNvSpPr/>
            <p:nvPr/>
          </p:nvSpPr>
          <p:spPr bwMode="auto">
            <a:xfrm>
              <a:off x="7076" y="192"/>
              <a:ext cx="185" cy="258"/>
            </a:xfrm>
            <a:custGeom>
              <a:avLst/>
              <a:gdLst>
                <a:gd name="T0" fmla="*/ 39 w 78"/>
                <a:gd name="T1" fmla="*/ 0 h 109"/>
                <a:gd name="T2" fmla="*/ 0 w 78"/>
                <a:gd name="T3" fmla="*/ 39 h 109"/>
                <a:gd name="T4" fmla="*/ 1 w 78"/>
                <a:gd name="T5" fmla="*/ 48 h 109"/>
                <a:gd name="T6" fmla="*/ 1 w 78"/>
                <a:gd name="T7" fmla="*/ 48 h 109"/>
                <a:gd name="T8" fmla="*/ 1 w 78"/>
                <a:gd name="T9" fmla="*/ 49 h 109"/>
                <a:gd name="T10" fmla="*/ 3 w 78"/>
                <a:gd name="T11" fmla="*/ 51 h 109"/>
                <a:gd name="T12" fmla="*/ 5 w 78"/>
                <a:gd name="T13" fmla="*/ 49 h 109"/>
                <a:gd name="T14" fmla="*/ 5 w 78"/>
                <a:gd name="T15" fmla="*/ 48 h 109"/>
                <a:gd name="T16" fmla="*/ 4 w 78"/>
                <a:gd name="T17" fmla="*/ 39 h 109"/>
                <a:gd name="T18" fmla="*/ 14 w 78"/>
                <a:gd name="T19" fmla="*/ 15 h 109"/>
                <a:gd name="T20" fmla="*/ 39 w 78"/>
                <a:gd name="T21" fmla="*/ 5 h 109"/>
                <a:gd name="T22" fmla="*/ 64 w 78"/>
                <a:gd name="T23" fmla="*/ 15 h 109"/>
                <a:gd name="T24" fmla="*/ 74 w 78"/>
                <a:gd name="T25" fmla="*/ 39 h 109"/>
                <a:gd name="T26" fmla="*/ 64 w 78"/>
                <a:gd name="T27" fmla="*/ 64 h 109"/>
                <a:gd name="T28" fmla="*/ 50 w 78"/>
                <a:gd name="T29" fmla="*/ 72 h 109"/>
                <a:gd name="T30" fmla="*/ 50 w 78"/>
                <a:gd name="T31" fmla="*/ 73 h 109"/>
                <a:gd name="T32" fmla="*/ 49 w 78"/>
                <a:gd name="T33" fmla="*/ 73 h 109"/>
                <a:gd name="T34" fmla="*/ 29 w 78"/>
                <a:gd name="T35" fmla="*/ 96 h 109"/>
                <a:gd name="T36" fmla="*/ 29 w 78"/>
                <a:gd name="T37" fmla="*/ 106 h 109"/>
                <a:gd name="T38" fmla="*/ 32 w 78"/>
                <a:gd name="T39" fmla="*/ 109 h 109"/>
                <a:gd name="T40" fmla="*/ 34 w 78"/>
                <a:gd name="T41" fmla="*/ 106 h 109"/>
                <a:gd name="T42" fmla="*/ 34 w 78"/>
                <a:gd name="T43" fmla="*/ 97 h 109"/>
                <a:gd name="T44" fmla="*/ 40 w 78"/>
                <a:gd name="T45" fmla="*/ 83 h 109"/>
                <a:gd name="T46" fmla="*/ 50 w 78"/>
                <a:gd name="T47" fmla="*/ 77 h 109"/>
                <a:gd name="T48" fmla="*/ 50 w 78"/>
                <a:gd name="T49" fmla="*/ 77 h 109"/>
                <a:gd name="T50" fmla="*/ 78 w 78"/>
                <a:gd name="T51" fmla="*/ 39 h 109"/>
                <a:gd name="T52" fmla="*/ 39 w 78"/>
                <a:gd name="T5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" h="109">
                  <a:moveTo>
                    <a:pt x="39" y="0"/>
                  </a:moveTo>
                  <a:cubicBezTo>
                    <a:pt x="17" y="0"/>
                    <a:pt x="0" y="18"/>
                    <a:pt x="0" y="39"/>
                  </a:cubicBezTo>
                  <a:cubicBezTo>
                    <a:pt x="0" y="42"/>
                    <a:pt x="0" y="45"/>
                    <a:pt x="1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50"/>
                    <a:pt x="2" y="51"/>
                    <a:pt x="3" y="51"/>
                  </a:cubicBezTo>
                  <a:cubicBezTo>
                    <a:pt x="4" y="51"/>
                    <a:pt x="5" y="50"/>
                    <a:pt x="5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5" y="46"/>
                    <a:pt x="4" y="42"/>
                    <a:pt x="4" y="39"/>
                  </a:cubicBezTo>
                  <a:cubicBezTo>
                    <a:pt x="4" y="30"/>
                    <a:pt x="8" y="21"/>
                    <a:pt x="14" y="15"/>
                  </a:cubicBezTo>
                  <a:cubicBezTo>
                    <a:pt x="21" y="8"/>
                    <a:pt x="30" y="5"/>
                    <a:pt x="39" y="5"/>
                  </a:cubicBezTo>
                  <a:cubicBezTo>
                    <a:pt x="48" y="5"/>
                    <a:pt x="57" y="8"/>
                    <a:pt x="64" y="15"/>
                  </a:cubicBezTo>
                  <a:cubicBezTo>
                    <a:pt x="70" y="21"/>
                    <a:pt x="74" y="30"/>
                    <a:pt x="74" y="39"/>
                  </a:cubicBezTo>
                  <a:cubicBezTo>
                    <a:pt x="74" y="49"/>
                    <a:pt x="70" y="57"/>
                    <a:pt x="64" y="64"/>
                  </a:cubicBezTo>
                  <a:cubicBezTo>
                    <a:pt x="60" y="68"/>
                    <a:pt x="55" y="71"/>
                    <a:pt x="50" y="72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38" y="75"/>
                    <a:pt x="30" y="85"/>
                    <a:pt x="29" y="96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29" y="107"/>
                    <a:pt x="30" y="109"/>
                    <a:pt x="32" y="109"/>
                  </a:cubicBezTo>
                  <a:cubicBezTo>
                    <a:pt x="33" y="109"/>
                    <a:pt x="34" y="107"/>
                    <a:pt x="34" y="10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2"/>
                    <a:pt x="36" y="87"/>
                    <a:pt x="40" y="83"/>
                  </a:cubicBezTo>
                  <a:cubicBezTo>
                    <a:pt x="42" y="80"/>
                    <a:pt x="46" y="78"/>
                    <a:pt x="50" y="77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67" y="72"/>
                    <a:pt x="78" y="57"/>
                    <a:pt x="78" y="39"/>
                  </a:cubicBezTo>
                  <a:cubicBezTo>
                    <a:pt x="78" y="18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162"/>
            <p:cNvSpPr>
              <a:spLocks noChangeArrowheads="1"/>
            </p:cNvSpPr>
            <p:nvPr/>
          </p:nvSpPr>
          <p:spPr bwMode="auto">
            <a:xfrm>
              <a:off x="6554" y="479"/>
              <a:ext cx="16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3"/>
            <p:cNvSpPr/>
            <p:nvPr/>
          </p:nvSpPr>
          <p:spPr bwMode="auto">
            <a:xfrm>
              <a:off x="6558" y="192"/>
              <a:ext cx="10" cy="258"/>
            </a:xfrm>
            <a:custGeom>
              <a:avLst/>
              <a:gdLst>
                <a:gd name="T0" fmla="*/ 2 w 4"/>
                <a:gd name="T1" fmla="*/ 109 h 109"/>
                <a:gd name="T2" fmla="*/ 4 w 4"/>
                <a:gd name="T3" fmla="*/ 106 h 109"/>
                <a:gd name="T4" fmla="*/ 4 w 4"/>
                <a:gd name="T5" fmla="*/ 2 h 109"/>
                <a:gd name="T6" fmla="*/ 2 w 4"/>
                <a:gd name="T7" fmla="*/ 0 h 109"/>
                <a:gd name="T8" fmla="*/ 0 w 4"/>
                <a:gd name="T9" fmla="*/ 2 h 109"/>
                <a:gd name="T10" fmla="*/ 0 w 4"/>
                <a:gd name="T11" fmla="*/ 106 h 109"/>
                <a:gd name="T12" fmla="*/ 2 w 4"/>
                <a:gd name="T13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09">
                  <a:moveTo>
                    <a:pt x="2" y="109"/>
                  </a:moveTo>
                  <a:cubicBezTo>
                    <a:pt x="3" y="109"/>
                    <a:pt x="4" y="107"/>
                    <a:pt x="4" y="106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7"/>
                    <a:pt x="1" y="109"/>
                    <a:pt x="2" y="10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4"/>
            <p:cNvSpPr/>
            <p:nvPr/>
          </p:nvSpPr>
          <p:spPr bwMode="auto">
            <a:xfrm>
              <a:off x="5934" y="270"/>
              <a:ext cx="47" cy="147"/>
            </a:xfrm>
            <a:custGeom>
              <a:avLst/>
              <a:gdLst>
                <a:gd name="T0" fmla="*/ 18 w 20"/>
                <a:gd name="T1" fmla="*/ 0 h 62"/>
                <a:gd name="T2" fmla="*/ 15 w 20"/>
                <a:gd name="T3" fmla="*/ 2 h 62"/>
                <a:gd name="T4" fmla="*/ 0 w 20"/>
                <a:gd name="T5" fmla="*/ 59 h 62"/>
                <a:gd name="T6" fmla="*/ 0 w 20"/>
                <a:gd name="T7" fmla="*/ 59 h 62"/>
                <a:gd name="T8" fmla="*/ 0 w 20"/>
                <a:gd name="T9" fmla="*/ 60 h 62"/>
                <a:gd name="T10" fmla="*/ 2 w 20"/>
                <a:gd name="T11" fmla="*/ 62 h 62"/>
                <a:gd name="T12" fmla="*/ 5 w 20"/>
                <a:gd name="T13" fmla="*/ 60 h 62"/>
                <a:gd name="T14" fmla="*/ 5 w 20"/>
                <a:gd name="T15" fmla="*/ 60 h 62"/>
                <a:gd name="T16" fmla="*/ 5 w 20"/>
                <a:gd name="T17" fmla="*/ 60 h 62"/>
                <a:gd name="T18" fmla="*/ 20 w 20"/>
                <a:gd name="T19" fmla="*/ 3 h 62"/>
                <a:gd name="T20" fmla="*/ 20 w 20"/>
                <a:gd name="T21" fmla="*/ 2 h 62"/>
                <a:gd name="T22" fmla="*/ 18 w 20"/>
                <a:gd name="T2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62">
                  <a:moveTo>
                    <a:pt x="18" y="0"/>
                  </a:moveTo>
                  <a:cubicBezTo>
                    <a:pt x="17" y="0"/>
                    <a:pt x="16" y="1"/>
                    <a:pt x="15" y="2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60"/>
                    <a:pt x="0" y="60"/>
                  </a:cubicBezTo>
                  <a:cubicBezTo>
                    <a:pt x="0" y="61"/>
                    <a:pt x="1" y="62"/>
                    <a:pt x="2" y="62"/>
                  </a:cubicBezTo>
                  <a:cubicBezTo>
                    <a:pt x="3" y="62"/>
                    <a:pt x="4" y="61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5"/>
            <p:cNvSpPr/>
            <p:nvPr/>
          </p:nvSpPr>
          <p:spPr bwMode="auto">
            <a:xfrm>
              <a:off x="5806" y="294"/>
              <a:ext cx="88" cy="102"/>
            </a:xfrm>
            <a:custGeom>
              <a:avLst/>
              <a:gdLst>
                <a:gd name="T0" fmla="*/ 37 w 37"/>
                <a:gd name="T1" fmla="*/ 2 h 43"/>
                <a:gd name="T2" fmla="*/ 35 w 37"/>
                <a:gd name="T3" fmla="*/ 0 h 43"/>
                <a:gd name="T4" fmla="*/ 33 w 37"/>
                <a:gd name="T5" fmla="*/ 0 h 43"/>
                <a:gd name="T6" fmla="*/ 1 w 37"/>
                <a:gd name="T7" fmla="*/ 19 h 43"/>
                <a:gd name="T8" fmla="*/ 0 w 37"/>
                <a:gd name="T9" fmla="*/ 21 h 43"/>
                <a:gd name="T10" fmla="*/ 1 w 37"/>
                <a:gd name="T11" fmla="*/ 23 h 43"/>
                <a:gd name="T12" fmla="*/ 33 w 37"/>
                <a:gd name="T13" fmla="*/ 42 h 43"/>
                <a:gd name="T14" fmla="*/ 37 w 37"/>
                <a:gd name="T15" fmla="*/ 40 h 43"/>
                <a:gd name="T16" fmla="*/ 36 w 37"/>
                <a:gd name="T17" fmla="*/ 38 h 43"/>
                <a:gd name="T18" fmla="*/ 36 w 37"/>
                <a:gd name="T19" fmla="*/ 38 h 43"/>
                <a:gd name="T20" fmla="*/ 36 w 37"/>
                <a:gd name="T21" fmla="*/ 38 h 43"/>
                <a:gd name="T22" fmla="*/ 7 w 37"/>
                <a:gd name="T23" fmla="*/ 21 h 43"/>
                <a:gd name="T24" fmla="*/ 36 w 37"/>
                <a:gd name="T25" fmla="*/ 4 h 43"/>
                <a:gd name="T26" fmla="*/ 37 w 37"/>
                <a:gd name="T27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3">
                  <a:moveTo>
                    <a:pt x="37" y="2"/>
                  </a:moveTo>
                  <a:cubicBezTo>
                    <a:pt x="37" y="1"/>
                    <a:pt x="36" y="0"/>
                    <a:pt x="35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0" y="22"/>
                    <a:pt x="0" y="23"/>
                    <a:pt x="1" y="2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5" y="43"/>
                    <a:pt x="37" y="41"/>
                    <a:pt x="37" y="40"/>
                  </a:cubicBezTo>
                  <a:cubicBezTo>
                    <a:pt x="37" y="39"/>
                    <a:pt x="37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3"/>
                    <a:pt x="37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/>
            <p:nvPr/>
          </p:nvSpPr>
          <p:spPr bwMode="auto">
            <a:xfrm>
              <a:off x="6022" y="292"/>
              <a:ext cx="87" cy="104"/>
            </a:xfrm>
            <a:custGeom>
              <a:avLst/>
              <a:gdLst>
                <a:gd name="T0" fmla="*/ 36 w 37"/>
                <a:gd name="T1" fmla="*/ 20 h 44"/>
                <a:gd name="T2" fmla="*/ 4 w 37"/>
                <a:gd name="T3" fmla="*/ 1 h 44"/>
                <a:gd name="T4" fmla="*/ 0 w 37"/>
                <a:gd name="T5" fmla="*/ 3 h 44"/>
                <a:gd name="T6" fmla="*/ 1 w 37"/>
                <a:gd name="T7" fmla="*/ 5 h 44"/>
                <a:gd name="T8" fmla="*/ 1 w 37"/>
                <a:gd name="T9" fmla="*/ 5 h 44"/>
                <a:gd name="T10" fmla="*/ 30 w 37"/>
                <a:gd name="T11" fmla="*/ 22 h 44"/>
                <a:gd name="T12" fmla="*/ 1 w 37"/>
                <a:gd name="T13" fmla="*/ 39 h 44"/>
                <a:gd name="T14" fmla="*/ 1 w 37"/>
                <a:gd name="T15" fmla="*/ 39 h 44"/>
                <a:gd name="T16" fmla="*/ 1 w 37"/>
                <a:gd name="T17" fmla="*/ 39 h 44"/>
                <a:gd name="T18" fmla="*/ 0 w 37"/>
                <a:gd name="T19" fmla="*/ 41 h 44"/>
                <a:gd name="T20" fmla="*/ 4 w 37"/>
                <a:gd name="T21" fmla="*/ 43 h 44"/>
                <a:gd name="T22" fmla="*/ 36 w 37"/>
                <a:gd name="T23" fmla="*/ 24 h 44"/>
                <a:gd name="T24" fmla="*/ 37 w 37"/>
                <a:gd name="T25" fmla="*/ 22 h 44"/>
                <a:gd name="T26" fmla="*/ 36 w 37"/>
                <a:gd name="T27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4">
                  <a:moveTo>
                    <a:pt x="36" y="2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40"/>
                    <a:pt x="0" y="41"/>
                  </a:cubicBezTo>
                  <a:cubicBezTo>
                    <a:pt x="0" y="42"/>
                    <a:pt x="2" y="44"/>
                    <a:pt x="4" y="4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4"/>
                    <a:pt x="37" y="23"/>
                    <a:pt x="37" y="22"/>
                  </a:cubicBezTo>
                  <a:cubicBezTo>
                    <a:pt x="37" y="21"/>
                    <a:pt x="37" y="20"/>
                    <a:pt x="36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7"/>
            <p:cNvSpPr/>
            <p:nvPr/>
          </p:nvSpPr>
          <p:spPr bwMode="auto">
            <a:xfrm>
              <a:off x="5248" y="209"/>
              <a:ext cx="256" cy="206"/>
            </a:xfrm>
            <a:custGeom>
              <a:avLst/>
              <a:gdLst>
                <a:gd name="T0" fmla="*/ 107 w 108"/>
                <a:gd name="T1" fmla="*/ 1 h 87"/>
                <a:gd name="T2" fmla="*/ 104 w 108"/>
                <a:gd name="T3" fmla="*/ 1 h 87"/>
                <a:gd name="T4" fmla="*/ 23 w 108"/>
                <a:gd name="T5" fmla="*/ 82 h 87"/>
                <a:gd name="T6" fmla="*/ 4 w 108"/>
                <a:gd name="T7" fmla="*/ 63 h 87"/>
                <a:gd name="T8" fmla="*/ 2 w 108"/>
                <a:gd name="T9" fmla="*/ 62 h 87"/>
                <a:gd name="T10" fmla="*/ 1 w 108"/>
                <a:gd name="T11" fmla="*/ 63 h 87"/>
                <a:gd name="T12" fmla="*/ 1 w 108"/>
                <a:gd name="T13" fmla="*/ 66 h 87"/>
                <a:gd name="T14" fmla="*/ 22 w 108"/>
                <a:gd name="T15" fmla="*/ 87 h 87"/>
                <a:gd name="T16" fmla="*/ 23 w 108"/>
                <a:gd name="T17" fmla="*/ 87 h 87"/>
                <a:gd name="T18" fmla="*/ 25 w 108"/>
                <a:gd name="T19" fmla="*/ 87 h 87"/>
                <a:gd name="T20" fmla="*/ 107 w 108"/>
                <a:gd name="T21" fmla="*/ 4 h 87"/>
                <a:gd name="T22" fmla="*/ 107 w 108"/>
                <a:gd name="T23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87">
                  <a:moveTo>
                    <a:pt x="107" y="1"/>
                  </a:moveTo>
                  <a:cubicBezTo>
                    <a:pt x="106" y="0"/>
                    <a:pt x="105" y="0"/>
                    <a:pt x="104" y="1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62"/>
                    <a:pt x="1" y="62"/>
                    <a:pt x="1" y="63"/>
                  </a:cubicBezTo>
                  <a:cubicBezTo>
                    <a:pt x="0" y="64"/>
                    <a:pt x="0" y="65"/>
                    <a:pt x="1" y="6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3" y="87"/>
                    <a:pt x="23" y="87"/>
                  </a:cubicBezTo>
                  <a:cubicBezTo>
                    <a:pt x="24" y="87"/>
                    <a:pt x="24" y="87"/>
                    <a:pt x="25" y="87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08" y="3"/>
                    <a:pt x="108" y="2"/>
                    <a:pt x="107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8"/>
            <p:cNvSpPr/>
            <p:nvPr/>
          </p:nvSpPr>
          <p:spPr bwMode="auto">
            <a:xfrm>
              <a:off x="5201" y="292"/>
              <a:ext cx="203" cy="203"/>
            </a:xfrm>
            <a:custGeom>
              <a:avLst/>
              <a:gdLst>
                <a:gd name="T0" fmla="*/ 84 w 86"/>
                <a:gd name="T1" fmla="*/ 31 h 86"/>
                <a:gd name="T2" fmla="*/ 82 w 86"/>
                <a:gd name="T3" fmla="*/ 33 h 86"/>
                <a:gd name="T4" fmla="*/ 82 w 86"/>
                <a:gd name="T5" fmla="*/ 81 h 86"/>
                <a:gd name="T6" fmla="*/ 5 w 86"/>
                <a:gd name="T7" fmla="*/ 81 h 86"/>
                <a:gd name="T8" fmla="*/ 5 w 86"/>
                <a:gd name="T9" fmla="*/ 4 h 86"/>
                <a:gd name="T10" fmla="*/ 67 w 86"/>
                <a:gd name="T11" fmla="*/ 4 h 86"/>
                <a:gd name="T12" fmla="*/ 70 w 86"/>
                <a:gd name="T13" fmla="*/ 2 h 86"/>
                <a:gd name="T14" fmla="*/ 67 w 86"/>
                <a:gd name="T15" fmla="*/ 0 h 86"/>
                <a:gd name="T16" fmla="*/ 6 w 86"/>
                <a:gd name="T17" fmla="*/ 0 h 86"/>
                <a:gd name="T18" fmla="*/ 0 w 86"/>
                <a:gd name="T19" fmla="*/ 6 h 86"/>
                <a:gd name="T20" fmla="*/ 0 w 86"/>
                <a:gd name="T21" fmla="*/ 80 h 86"/>
                <a:gd name="T22" fmla="*/ 6 w 86"/>
                <a:gd name="T23" fmla="*/ 86 h 86"/>
                <a:gd name="T24" fmla="*/ 80 w 86"/>
                <a:gd name="T25" fmla="*/ 86 h 86"/>
                <a:gd name="T26" fmla="*/ 86 w 86"/>
                <a:gd name="T27" fmla="*/ 80 h 86"/>
                <a:gd name="T28" fmla="*/ 86 w 86"/>
                <a:gd name="T29" fmla="*/ 33 h 86"/>
                <a:gd name="T30" fmla="*/ 84 w 86"/>
                <a:gd name="T31" fmla="*/ 3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6" h="86">
                  <a:moveTo>
                    <a:pt x="84" y="31"/>
                  </a:moveTo>
                  <a:cubicBezTo>
                    <a:pt x="83" y="31"/>
                    <a:pt x="82" y="32"/>
                    <a:pt x="82" y="33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9" y="4"/>
                    <a:pt x="70" y="3"/>
                    <a:pt x="70" y="2"/>
                  </a:cubicBezTo>
                  <a:cubicBezTo>
                    <a:pt x="70" y="1"/>
                    <a:pt x="69" y="0"/>
                    <a:pt x="6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3" y="86"/>
                    <a:pt x="6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3" y="86"/>
                    <a:pt x="86" y="83"/>
                    <a:pt x="86" y="80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2"/>
                    <a:pt x="85" y="31"/>
                    <a:pt x="84" y="3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9"/>
            <p:cNvSpPr/>
            <p:nvPr/>
          </p:nvSpPr>
          <p:spPr bwMode="auto">
            <a:xfrm>
              <a:off x="4596" y="240"/>
              <a:ext cx="302" cy="208"/>
            </a:xfrm>
            <a:custGeom>
              <a:avLst/>
              <a:gdLst>
                <a:gd name="T0" fmla="*/ 127 w 128"/>
                <a:gd name="T1" fmla="*/ 1 h 88"/>
                <a:gd name="T2" fmla="*/ 124 w 128"/>
                <a:gd name="T3" fmla="*/ 1 h 88"/>
                <a:gd name="T4" fmla="*/ 43 w 128"/>
                <a:gd name="T5" fmla="*/ 82 h 88"/>
                <a:gd name="T6" fmla="*/ 4 w 128"/>
                <a:gd name="T7" fmla="*/ 44 h 88"/>
                <a:gd name="T8" fmla="*/ 2 w 128"/>
                <a:gd name="T9" fmla="*/ 43 h 88"/>
                <a:gd name="T10" fmla="*/ 1 w 128"/>
                <a:gd name="T11" fmla="*/ 44 h 88"/>
                <a:gd name="T12" fmla="*/ 0 w 128"/>
                <a:gd name="T13" fmla="*/ 45 h 88"/>
                <a:gd name="T14" fmla="*/ 1 w 128"/>
                <a:gd name="T15" fmla="*/ 47 h 88"/>
                <a:gd name="T16" fmla="*/ 41 w 128"/>
                <a:gd name="T17" fmla="*/ 87 h 88"/>
                <a:gd name="T18" fmla="*/ 44 w 128"/>
                <a:gd name="T19" fmla="*/ 87 h 88"/>
                <a:gd name="T20" fmla="*/ 127 w 128"/>
                <a:gd name="T21" fmla="*/ 4 h 88"/>
                <a:gd name="T22" fmla="*/ 127 w 128"/>
                <a:gd name="T23" fmla="*/ 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88">
                  <a:moveTo>
                    <a:pt x="127" y="1"/>
                  </a:moveTo>
                  <a:cubicBezTo>
                    <a:pt x="126" y="0"/>
                    <a:pt x="125" y="0"/>
                    <a:pt x="124" y="1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3"/>
                    <a:pt x="3" y="43"/>
                    <a:pt x="2" y="43"/>
                  </a:cubicBezTo>
                  <a:cubicBezTo>
                    <a:pt x="2" y="43"/>
                    <a:pt x="1" y="43"/>
                    <a:pt x="1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0" y="46"/>
                    <a:pt x="0" y="46"/>
                    <a:pt x="1" y="4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2" y="88"/>
                    <a:pt x="43" y="88"/>
                    <a:pt x="44" y="87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8" y="3"/>
                    <a:pt x="128" y="2"/>
                    <a:pt x="127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70"/>
            <p:cNvSpPr/>
            <p:nvPr/>
          </p:nvSpPr>
          <p:spPr bwMode="auto">
            <a:xfrm>
              <a:off x="3990" y="192"/>
              <a:ext cx="303" cy="303"/>
            </a:xfrm>
            <a:custGeom>
              <a:avLst/>
              <a:gdLst>
                <a:gd name="T0" fmla="*/ 4 w 128"/>
                <a:gd name="T1" fmla="*/ 127 h 128"/>
                <a:gd name="T2" fmla="*/ 64 w 128"/>
                <a:gd name="T3" fmla="*/ 67 h 128"/>
                <a:gd name="T4" fmla="*/ 124 w 128"/>
                <a:gd name="T5" fmla="*/ 127 h 128"/>
                <a:gd name="T6" fmla="*/ 127 w 128"/>
                <a:gd name="T7" fmla="*/ 127 h 128"/>
                <a:gd name="T8" fmla="*/ 128 w 128"/>
                <a:gd name="T9" fmla="*/ 126 h 128"/>
                <a:gd name="T10" fmla="*/ 127 w 128"/>
                <a:gd name="T11" fmla="*/ 124 h 128"/>
                <a:gd name="T12" fmla="*/ 67 w 128"/>
                <a:gd name="T13" fmla="*/ 64 h 128"/>
                <a:gd name="T14" fmla="*/ 68 w 128"/>
                <a:gd name="T15" fmla="*/ 63 h 128"/>
                <a:gd name="T16" fmla="*/ 127 w 128"/>
                <a:gd name="T17" fmla="*/ 4 h 128"/>
                <a:gd name="T18" fmla="*/ 127 w 128"/>
                <a:gd name="T19" fmla="*/ 1 h 128"/>
                <a:gd name="T20" fmla="*/ 124 w 128"/>
                <a:gd name="T21" fmla="*/ 1 h 128"/>
                <a:gd name="T22" fmla="*/ 64 w 128"/>
                <a:gd name="T23" fmla="*/ 61 h 128"/>
                <a:gd name="T24" fmla="*/ 4 w 128"/>
                <a:gd name="T25" fmla="*/ 1 h 128"/>
                <a:gd name="T26" fmla="*/ 2 w 128"/>
                <a:gd name="T27" fmla="*/ 0 h 128"/>
                <a:gd name="T28" fmla="*/ 1 w 128"/>
                <a:gd name="T29" fmla="*/ 1 h 128"/>
                <a:gd name="T30" fmla="*/ 1 w 128"/>
                <a:gd name="T31" fmla="*/ 4 h 128"/>
                <a:gd name="T32" fmla="*/ 61 w 128"/>
                <a:gd name="T33" fmla="*/ 64 h 128"/>
                <a:gd name="T34" fmla="*/ 60 w 128"/>
                <a:gd name="T35" fmla="*/ 65 h 128"/>
                <a:gd name="T36" fmla="*/ 1 w 128"/>
                <a:gd name="T37" fmla="*/ 124 h 128"/>
                <a:gd name="T38" fmla="*/ 1 w 128"/>
                <a:gd name="T39" fmla="*/ 127 h 128"/>
                <a:gd name="T40" fmla="*/ 4 w 128"/>
                <a:gd name="T41" fmla="*/ 1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128">
                  <a:moveTo>
                    <a:pt x="4" y="127"/>
                  </a:moveTo>
                  <a:cubicBezTo>
                    <a:pt x="64" y="67"/>
                    <a:pt x="64" y="67"/>
                    <a:pt x="64" y="67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5" y="128"/>
                    <a:pt x="126" y="128"/>
                    <a:pt x="127" y="127"/>
                  </a:cubicBezTo>
                  <a:cubicBezTo>
                    <a:pt x="128" y="127"/>
                    <a:pt x="128" y="126"/>
                    <a:pt x="128" y="126"/>
                  </a:cubicBezTo>
                  <a:cubicBezTo>
                    <a:pt x="128" y="125"/>
                    <a:pt x="128" y="125"/>
                    <a:pt x="127" y="12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8" y="3"/>
                    <a:pt x="128" y="2"/>
                    <a:pt x="127" y="1"/>
                  </a:cubicBezTo>
                  <a:cubicBezTo>
                    <a:pt x="126" y="0"/>
                    <a:pt x="125" y="0"/>
                    <a:pt x="124" y="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0" y="126"/>
                    <a:pt x="1" y="127"/>
                  </a:cubicBezTo>
                  <a:cubicBezTo>
                    <a:pt x="2" y="128"/>
                    <a:pt x="3" y="128"/>
                    <a:pt x="4" y="12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/>
            <p:nvPr/>
          </p:nvSpPr>
          <p:spPr bwMode="auto">
            <a:xfrm>
              <a:off x="3385" y="192"/>
              <a:ext cx="302" cy="303"/>
            </a:xfrm>
            <a:custGeom>
              <a:avLst/>
              <a:gdLst>
                <a:gd name="T0" fmla="*/ 127 w 128"/>
                <a:gd name="T1" fmla="*/ 1 h 128"/>
                <a:gd name="T2" fmla="*/ 126 w 128"/>
                <a:gd name="T3" fmla="*/ 0 h 128"/>
                <a:gd name="T4" fmla="*/ 124 w 128"/>
                <a:gd name="T5" fmla="*/ 1 h 128"/>
                <a:gd name="T6" fmla="*/ 1 w 128"/>
                <a:gd name="T7" fmla="*/ 124 h 128"/>
                <a:gd name="T8" fmla="*/ 1 w 128"/>
                <a:gd name="T9" fmla="*/ 127 h 128"/>
                <a:gd name="T10" fmla="*/ 2 w 128"/>
                <a:gd name="T11" fmla="*/ 128 h 128"/>
                <a:gd name="T12" fmla="*/ 4 w 128"/>
                <a:gd name="T13" fmla="*/ 127 h 128"/>
                <a:gd name="T14" fmla="*/ 127 w 128"/>
                <a:gd name="T15" fmla="*/ 4 h 128"/>
                <a:gd name="T16" fmla="*/ 127 w 128"/>
                <a:gd name="T17" fmla="*/ 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128">
                  <a:moveTo>
                    <a:pt x="127" y="1"/>
                  </a:moveTo>
                  <a:cubicBezTo>
                    <a:pt x="127" y="0"/>
                    <a:pt x="126" y="0"/>
                    <a:pt x="126" y="0"/>
                  </a:cubicBezTo>
                  <a:cubicBezTo>
                    <a:pt x="125" y="0"/>
                    <a:pt x="125" y="0"/>
                    <a:pt x="124" y="1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0" y="126"/>
                    <a:pt x="1" y="127"/>
                  </a:cubicBezTo>
                  <a:cubicBezTo>
                    <a:pt x="1" y="128"/>
                    <a:pt x="2" y="128"/>
                    <a:pt x="2" y="128"/>
                  </a:cubicBezTo>
                  <a:cubicBezTo>
                    <a:pt x="3" y="128"/>
                    <a:pt x="3" y="128"/>
                    <a:pt x="4" y="127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8" y="3"/>
                    <a:pt x="128" y="2"/>
                    <a:pt x="127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2"/>
            <p:cNvSpPr>
              <a:spLocks noEditPoints="1"/>
            </p:cNvSpPr>
            <p:nvPr/>
          </p:nvSpPr>
          <p:spPr bwMode="auto">
            <a:xfrm>
              <a:off x="3385" y="192"/>
              <a:ext cx="116" cy="119"/>
            </a:xfrm>
            <a:custGeom>
              <a:avLst/>
              <a:gdLst>
                <a:gd name="T0" fmla="*/ 7 w 49"/>
                <a:gd name="T1" fmla="*/ 42 h 50"/>
                <a:gd name="T2" fmla="*/ 15 w 49"/>
                <a:gd name="T3" fmla="*/ 47 h 50"/>
                <a:gd name="T4" fmla="*/ 34 w 49"/>
                <a:gd name="T5" fmla="*/ 47 h 50"/>
                <a:gd name="T6" fmla="*/ 42 w 49"/>
                <a:gd name="T7" fmla="*/ 42 h 50"/>
                <a:gd name="T8" fmla="*/ 47 w 49"/>
                <a:gd name="T9" fmla="*/ 34 h 50"/>
                <a:gd name="T10" fmla="*/ 49 w 49"/>
                <a:gd name="T11" fmla="*/ 24 h 50"/>
                <a:gd name="T12" fmla="*/ 47 w 49"/>
                <a:gd name="T13" fmla="*/ 15 h 50"/>
                <a:gd name="T14" fmla="*/ 42 w 49"/>
                <a:gd name="T15" fmla="*/ 7 h 50"/>
                <a:gd name="T16" fmla="*/ 34 w 49"/>
                <a:gd name="T17" fmla="*/ 2 h 50"/>
                <a:gd name="T18" fmla="*/ 25 w 49"/>
                <a:gd name="T19" fmla="*/ 0 h 50"/>
                <a:gd name="T20" fmla="*/ 15 w 49"/>
                <a:gd name="T21" fmla="*/ 2 h 50"/>
                <a:gd name="T22" fmla="*/ 7 w 49"/>
                <a:gd name="T23" fmla="*/ 7 h 50"/>
                <a:gd name="T24" fmla="*/ 2 w 49"/>
                <a:gd name="T25" fmla="*/ 15 h 50"/>
                <a:gd name="T26" fmla="*/ 0 w 49"/>
                <a:gd name="T27" fmla="*/ 24 h 50"/>
                <a:gd name="T28" fmla="*/ 2 w 49"/>
                <a:gd name="T29" fmla="*/ 34 h 50"/>
                <a:gd name="T30" fmla="*/ 7 w 49"/>
                <a:gd name="T31" fmla="*/ 42 h 50"/>
                <a:gd name="T32" fmla="*/ 25 w 49"/>
                <a:gd name="T33" fmla="*/ 5 h 50"/>
                <a:gd name="T34" fmla="*/ 45 w 49"/>
                <a:gd name="T35" fmla="*/ 24 h 50"/>
                <a:gd name="T36" fmla="*/ 25 w 49"/>
                <a:gd name="T37" fmla="*/ 44 h 50"/>
                <a:gd name="T38" fmla="*/ 5 w 49"/>
                <a:gd name="T39" fmla="*/ 24 h 50"/>
                <a:gd name="T40" fmla="*/ 25 w 49"/>
                <a:gd name="T41" fmla="*/ 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50">
                  <a:moveTo>
                    <a:pt x="7" y="42"/>
                  </a:moveTo>
                  <a:cubicBezTo>
                    <a:pt x="9" y="44"/>
                    <a:pt x="12" y="46"/>
                    <a:pt x="15" y="47"/>
                  </a:cubicBezTo>
                  <a:cubicBezTo>
                    <a:pt x="21" y="50"/>
                    <a:pt x="28" y="50"/>
                    <a:pt x="34" y="47"/>
                  </a:cubicBezTo>
                  <a:cubicBezTo>
                    <a:pt x="37" y="46"/>
                    <a:pt x="40" y="44"/>
                    <a:pt x="42" y="42"/>
                  </a:cubicBezTo>
                  <a:cubicBezTo>
                    <a:pt x="44" y="40"/>
                    <a:pt x="46" y="37"/>
                    <a:pt x="47" y="34"/>
                  </a:cubicBezTo>
                  <a:cubicBezTo>
                    <a:pt x="48" y="31"/>
                    <a:pt x="49" y="28"/>
                    <a:pt x="49" y="24"/>
                  </a:cubicBezTo>
                  <a:cubicBezTo>
                    <a:pt x="49" y="21"/>
                    <a:pt x="48" y="18"/>
                    <a:pt x="47" y="15"/>
                  </a:cubicBezTo>
                  <a:cubicBezTo>
                    <a:pt x="46" y="12"/>
                    <a:pt x="44" y="9"/>
                    <a:pt x="42" y="7"/>
                  </a:cubicBezTo>
                  <a:cubicBezTo>
                    <a:pt x="40" y="5"/>
                    <a:pt x="37" y="3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ubicBezTo>
                    <a:pt x="21" y="0"/>
                    <a:pt x="18" y="1"/>
                    <a:pt x="15" y="2"/>
                  </a:cubicBezTo>
                  <a:cubicBezTo>
                    <a:pt x="12" y="3"/>
                    <a:pt x="9" y="5"/>
                    <a:pt x="7" y="7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8"/>
                    <a:pt x="1" y="31"/>
                    <a:pt x="2" y="34"/>
                  </a:cubicBezTo>
                  <a:cubicBezTo>
                    <a:pt x="3" y="37"/>
                    <a:pt x="5" y="40"/>
                    <a:pt x="7" y="42"/>
                  </a:cubicBezTo>
                  <a:close/>
                  <a:moveTo>
                    <a:pt x="25" y="5"/>
                  </a:moveTo>
                  <a:cubicBezTo>
                    <a:pt x="36" y="5"/>
                    <a:pt x="45" y="13"/>
                    <a:pt x="45" y="24"/>
                  </a:cubicBezTo>
                  <a:cubicBezTo>
                    <a:pt x="45" y="36"/>
                    <a:pt x="36" y="44"/>
                    <a:pt x="25" y="44"/>
                  </a:cubicBezTo>
                  <a:cubicBezTo>
                    <a:pt x="14" y="44"/>
                    <a:pt x="5" y="36"/>
                    <a:pt x="5" y="24"/>
                  </a:cubicBezTo>
                  <a:cubicBezTo>
                    <a:pt x="5" y="13"/>
                    <a:pt x="14" y="5"/>
                    <a:pt x="25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3"/>
            <p:cNvSpPr>
              <a:spLocks noEditPoints="1"/>
            </p:cNvSpPr>
            <p:nvPr/>
          </p:nvSpPr>
          <p:spPr bwMode="auto">
            <a:xfrm>
              <a:off x="3572" y="379"/>
              <a:ext cx="115" cy="119"/>
            </a:xfrm>
            <a:custGeom>
              <a:avLst/>
              <a:gdLst>
                <a:gd name="T0" fmla="*/ 47 w 49"/>
                <a:gd name="T1" fmla="*/ 15 h 50"/>
                <a:gd name="T2" fmla="*/ 42 w 49"/>
                <a:gd name="T3" fmla="*/ 7 h 50"/>
                <a:gd name="T4" fmla="*/ 34 w 49"/>
                <a:gd name="T5" fmla="*/ 2 h 50"/>
                <a:gd name="T6" fmla="*/ 24 w 49"/>
                <a:gd name="T7" fmla="*/ 0 h 50"/>
                <a:gd name="T8" fmla="*/ 15 w 49"/>
                <a:gd name="T9" fmla="*/ 2 h 50"/>
                <a:gd name="T10" fmla="*/ 7 w 49"/>
                <a:gd name="T11" fmla="*/ 7 h 50"/>
                <a:gd name="T12" fmla="*/ 2 w 49"/>
                <a:gd name="T13" fmla="*/ 15 h 50"/>
                <a:gd name="T14" fmla="*/ 0 w 49"/>
                <a:gd name="T15" fmla="*/ 24 h 50"/>
                <a:gd name="T16" fmla="*/ 2 w 49"/>
                <a:gd name="T17" fmla="*/ 34 h 50"/>
                <a:gd name="T18" fmla="*/ 7 w 49"/>
                <a:gd name="T19" fmla="*/ 42 h 50"/>
                <a:gd name="T20" fmla="*/ 15 w 49"/>
                <a:gd name="T21" fmla="*/ 47 h 50"/>
                <a:gd name="T22" fmla="*/ 34 w 49"/>
                <a:gd name="T23" fmla="*/ 47 h 50"/>
                <a:gd name="T24" fmla="*/ 42 w 49"/>
                <a:gd name="T25" fmla="*/ 42 h 50"/>
                <a:gd name="T26" fmla="*/ 47 w 49"/>
                <a:gd name="T27" fmla="*/ 34 h 50"/>
                <a:gd name="T28" fmla="*/ 49 w 49"/>
                <a:gd name="T29" fmla="*/ 24 h 50"/>
                <a:gd name="T30" fmla="*/ 47 w 49"/>
                <a:gd name="T31" fmla="*/ 15 h 50"/>
                <a:gd name="T32" fmla="*/ 24 w 49"/>
                <a:gd name="T33" fmla="*/ 44 h 50"/>
                <a:gd name="T34" fmla="*/ 4 w 49"/>
                <a:gd name="T35" fmla="*/ 24 h 50"/>
                <a:gd name="T36" fmla="*/ 24 w 49"/>
                <a:gd name="T37" fmla="*/ 4 h 50"/>
                <a:gd name="T38" fmla="*/ 44 w 49"/>
                <a:gd name="T39" fmla="*/ 24 h 50"/>
                <a:gd name="T40" fmla="*/ 24 w 49"/>
                <a:gd name="T41" fmla="*/ 4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50">
                  <a:moveTo>
                    <a:pt x="47" y="15"/>
                  </a:moveTo>
                  <a:cubicBezTo>
                    <a:pt x="46" y="12"/>
                    <a:pt x="44" y="9"/>
                    <a:pt x="42" y="7"/>
                  </a:cubicBezTo>
                  <a:cubicBezTo>
                    <a:pt x="40" y="5"/>
                    <a:pt x="37" y="3"/>
                    <a:pt x="34" y="2"/>
                  </a:cubicBezTo>
                  <a:cubicBezTo>
                    <a:pt x="31" y="1"/>
                    <a:pt x="28" y="0"/>
                    <a:pt x="24" y="0"/>
                  </a:cubicBezTo>
                  <a:cubicBezTo>
                    <a:pt x="21" y="0"/>
                    <a:pt x="18" y="1"/>
                    <a:pt x="15" y="2"/>
                  </a:cubicBezTo>
                  <a:cubicBezTo>
                    <a:pt x="12" y="3"/>
                    <a:pt x="9" y="5"/>
                    <a:pt x="7" y="7"/>
                  </a:cubicBezTo>
                  <a:cubicBezTo>
                    <a:pt x="5" y="9"/>
                    <a:pt x="3" y="12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8"/>
                    <a:pt x="1" y="31"/>
                    <a:pt x="2" y="34"/>
                  </a:cubicBezTo>
                  <a:cubicBezTo>
                    <a:pt x="3" y="37"/>
                    <a:pt x="5" y="40"/>
                    <a:pt x="7" y="42"/>
                  </a:cubicBezTo>
                  <a:cubicBezTo>
                    <a:pt x="9" y="44"/>
                    <a:pt x="12" y="46"/>
                    <a:pt x="15" y="47"/>
                  </a:cubicBezTo>
                  <a:cubicBezTo>
                    <a:pt x="21" y="50"/>
                    <a:pt x="28" y="50"/>
                    <a:pt x="34" y="47"/>
                  </a:cubicBezTo>
                  <a:cubicBezTo>
                    <a:pt x="37" y="46"/>
                    <a:pt x="40" y="44"/>
                    <a:pt x="42" y="42"/>
                  </a:cubicBezTo>
                  <a:cubicBezTo>
                    <a:pt x="44" y="40"/>
                    <a:pt x="46" y="37"/>
                    <a:pt x="47" y="34"/>
                  </a:cubicBezTo>
                  <a:cubicBezTo>
                    <a:pt x="48" y="31"/>
                    <a:pt x="49" y="28"/>
                    <a:pt x="49" y="24"/>
                  </a:cubicBezTo>
                  <a:cubicBezTo>
                    <a:pt x="49" y="21"/>
                    <a:pt x="48" y="18"/>
                    <a:pt x="47" y="15"/>
                  </a:cubicBezTo>
                  <a:close/>
                  <a:moveTo>
                    <a:pt x="24" y="44"/>
                  </a:moveTo>
                  <a:cubicBezTo>
                    <a:pt x="13" y="44"/>
                    <a:pt x="4" y="3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35" y="4"/>
                    <a:pt x="44" y="13"/>
                    <a:pt x="44" y="24"/>
                  </a:cubicBezTo>
                  <a:cubicBezTo>
                    <a:pt x="44" y="35"/>
                    <a:pt x="35" y="44"/>
                    <a:pt x="24" y="4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4"/>
            <p:cNvSpPr/>
            <p:nvPr/>
          </p:nvSpPr>
          <p:spPr bwMode="auto">
            <a:xfrm>
              <a:off x="2779" y="277"/>
              <a:ext cx="303" cy="10"/>
            </a:xfrm>
            <a:custGeom>
              <a:avLst/>
              <a:gdLst>
                <a:gd name="T0" fmla="*/ 2 w 128"/>
                <a:gd name="T1" fmla="*/ 4 h 4"/>
                <a:gd name="T2" fmla="*/ 126 w 128"/>
                <a:gd name="T3" fmla="*/ 4 h 4"/>
                <a:gd name="T4" fmla="*/ 128 w 128"/>
                <a:gd name="T5" fmla="*/ 2 h 4"/>
                <a:gd name="T6" fmla="*/ 126 w 128"/>
                <a:gd name="T7" fmla="*/ 0 h 4"/>
                <a:gd name="T8" fmla="*/ 2 w 128"/>
                <a:gd name="T9" fmla="*/ 0 h 4"/>
                <a:gd name="T10" fmla="*/ 0 w 128"/>
                <a:gd name="T11" fmla="*/ 2 h 4"/>
                <a:gd name="T12" fmla="*/ 2 w 128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4">
                  <a:moveTo>
                    <a:pt x="2" y="4"/>
                  </a:moveTo>
                  <a:cubicBezTo>
                    <a:pt x="126" y="4"/>
                    <a:pt x="126" y="4"/>
                    <a:pt x="126" y="4"/>
                  </a:cubicBezTo>
                  <a:cubicBezTo>
                    <a:pt x="127" y="4"/>
                    <a:pt x="128" y="3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5"/>
            <p:cNvSpPr/>
            <p:nvPr/>
          </p:nvSpPr>
          <p:spPr bwMode="auto">
            <a:xfrm>
              <a:off x="2779" y="401"/>
              <a:ext cx="303" cy="9"/>
            </a:xfrm>
            <a:custGeom>
              <a:avLst/>
              <a:gdLst>
                <a:gd name="T0" fmla="*/ 126 w 128"/>
                <a:gd name="T1" fmla="*/ 0 h 4"/>
                <a:gd name="T2" fmla="*/ 2 w 128"/>
                <a:gd name="T3" fmla="*/ 0 h 4"/>
                <a:gd name="T4" fmla="*/ 0 w 128"/>
                <a:gd name="T5" fmla="*/ 2 h 4"/>
                <a:gd name="T6" fmla="*/ 2 w 128"/>
                <a:gd name="T7" fmla="*/ 4 h 4"/>
                <a:gd name="T8" fmla="*/ 126 w 128"/>
                <a:gd name="T9" fmla="*/ 4 h 4"/>
                <a:gd name="T10" fmla="*/ 128 w 128"/>
                <a:gd name="T11" fmla="*/ 2 h 4"/>
                <a:gd name="T12" fmla="*/ 126 w 128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4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7" y="4"/>
                    <a:pt x="128" y="3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6"/>
            <p:cNvSpPr/>
            <p:nvPr/>
          </p:nvSpPr>
          <p:spPr bwMode="auto">
            <a:xfrm>
              <a:off x="2174" y="339"/>
              <a:ext cx="303" cy="9"/>
            </a:xfrm>
            <a:custGeom>
              <a:avLst/>
              <a:gdLst>
                <a:gd name="T0" fmla="*/ 126 w 128"/>
                <a:gd name="T1" fmla="*/ 0 h 4"/>
                <a:gd name="T2" fmla="*/ 2 w 128"/>
                <a:gd name="T3" fmla="*/ 0 h 4"/>
                <a:gd name="T4" fmla="*/ 0 w 128"/>
                <a:gd name="T5" fmla="*/ 2 h 4"/>
                <a:gd name="T6" fmla="*/ 2 w 128"/>
                <a:gd name="T7" fmla="*/ 4 h 4"/>
                <a:gd name="T8" fmla="*/ 126 w 128"/>
                <a:gd name="T9" fmla="*/ 4 h 4"/>
                <a:gd name="T10" fmla="*/ 128 w 128"/>
                <a:gd name="T11" fmla="*/ 2 h 4"/>
                <a:gd name="T12" fmla="*/ 126 w 128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4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7" y="4"/>
                    <a:pt x="128" y="3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Oval 177"/>
            <p:cNvSpPr>
              <a:spLocks noChangeArrowheads="1"/>
            </p:cNvSpPr>
            <p:nvPr/>
          </p:nvSpPr>
          <p:spPr bwMode="auto">
            <a:xfrm>
              <a:off x="2316" y="209"/>
              <a:ext cx="19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Oval 178"/>
            <p:cNvSpPr>
              <a:spLocks noChangeArrowheads="1"/>
            </p:cNvSpPr>
            <p:nvPr/>
          </p:nvSpPr>
          <p:spPr bwMode="auto">
            <a:xfrm>
              <a:off x="2316" y="460"/>
              <a:ext cx="19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9"/>
            <p:cNvSpPr/>
            <p:nvPr/>
          </p:nvSpPr>
          <p:spPr bwMode="auto">
            <a:xfrm>
              <a:off x="1587" y="192"/>
              <a:ext cx="265" cy="303"/>
            </a:xfrm>
            <a:custGeom>
              <a:avLst/>
              <a:gdLst>
                <a:gd name="T0" fmla="*/ 111 w 112"/>
                <a:gd name="T1" fmla="*/ 96 h 128"/>
                <a:gd name="T2" fmla="*/ 112 w 112"/>
                <a:gd name="T3" fmla="*/ 94 h 128"/>
                <a:gd name="T4" fmla="*/ 111 w 112"/>
                <a:gd name="T5" fmla="*/ 93 h 128"/>
                <a:gd name="T6" fmla="*/ 61 w 112"/>
                <a:gd name="T7" fmla="*/ 64 h 128"/>
                <a:gd name="T8" fmla="*/ 111 w 112"/>
                <a:gd name="T9" fmla="*/ 35 h 128"/>
                <a:gd name="T10" fmla="*/ 111 w 112"/>
                <a:gd name="T11" fmla="*/ 32 h 128"/>
                <a:gd name="T12" fmla="*/ 108 w 112"/>
                <a:gd name="T13" fmla="*/ 31 h 128"/>
                <a:gd name="T14" fmla="*/ 58 w 112"/>
                <a:gd name="T15" fmla="*/ 60 h 128"/>
                <a:gd name="T16" fmla="*/ 58 w 112"/>
                <a:gd name="T17" fmla="*/ 2 h 128"/>
                <a:gd name="T18" fmla="*/ 56 w 112"/>
                <a:gd name="T19" fmla="*/ 0 h 128"/>
                <a:gd name="T20" fmla="*/ 54 w 112"/>
                <a:gd name="T21" fmla="*/ 2 h 128"/>
                <a:gd name="T22" fmla="*/ 54 w 112"/>
                <a:gd name="T23" fmla="*/ 60 h 128"/>
                <a:gd name="T24" fmla="*/ 4 w 112"/>
                <a:gd name="T25" fmla="*/ 31 h 128"/>
                <a:gd name="T26" fmla="*/ 1 w 112"/>
                <a:gd name="T27" fmla="*/ 32 h 128"/>
                <a:gd name="T28" fmla="*/ 1 w 112"/>
                <a:gd name="T29" fmla="*/ 35 h 128"/>
                <a:gd name="T30" fmla="*/ 51 w 112"/>
                <a:gd name="T31" fmla="*/ 64 h 128"/>
                <a:gd name="T32" fmla="*/ 1 w 112"/>
                <a:gd name="T33" fmla="*/ 93 h 128"/>
                <a:gd name="T34" fmla="*/ 0 w 112"/>
                <a:gd name="T35" fmla="*/ 94 h 128"/>
                <a:gd name="T36" fmla="*/ 1 w 112"/>
                <a:gd name="T37" fmla="*/ 96 h 128"/>
                <a:gd name="T38" fmla="*/ 4 w 112"/>
                <a:gd name="T39" fmla="*/ 97 h 128"/>
                <a:gd name="T40" fmla="*/ 54 w 112"/>
                <a:gd name="T41" fmla="*/ 68 h 128"/>
                <a:gd name="T42" fmla="*/ 54 w 112"/>
                <a:gd name="T43" fmla="*/ 126 h 128"/>
                <a:gd name="T44" fmla="*/ 56 w 112"/>
                <a:gd name="T45" fmla="*/ 128 h 128"/>
                <a:gd name="T46" fmla="*/ 58 w 112"/>
                <a:gd name="T47" fmla="*/ 126 h 128"/>
                <a:gd name="T48" fmla="*/ 58 w 112"/>
                <a:gd name="T49" fmla="*/ 68 h 128"/>
                <a:gd name="T50" fmla="*/ 108 w 112"/>
                <a:gd name="T51" fmla="*/ 97 h 128"/>
                <a:gd name="T52" fmla="*/ 111 w 112"/>
                <a:gd name="T53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2" h="128">
                  <a:moveTo>
                    <a:pt x="111" y="96"/>
                  </a:moveTo>
                  <a:cubicBezTo>
                    <a:pt x="112" y="95"/>
                    <a:pt x="112" y="95"/>
                    <a:pt x="112" y="94"/>
                  </a:cubicBezTo>
                  <a:cubicBezTo>
                    <a:pt x="111" y="94"/>
                    <a:pt x="111" y="93"/>
                    <a:pt x="111" y="9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2" y="34"/>
                    <a:pt x="112" y="33"/>
                    <a:pt x="111" y="32"/>
                  </a:cubicBezTo>
                  <a:cubicBezTo>
                    <a:pt x="111" y="31"/>
                    <a:pt x="109" y="31"/>
                    <a:pt x="108" y="31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4" y="2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1"/>
                    <a:pt x="1" y="31"/>
                    <a:pt x="1" y="32"/>
                  </a:cubicBezTo>
                  <a:cubicBezTo>
                    <a:pt x="0" y="33"/>
                    <a:pt x="0" y="34"/>
                    <a:pt x="1" y="35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4"/>
                    <a:pt x="0" y="94"/>
                  </a:cubicBezTo>
                  <a:cubicBezTo>
                    <a:pt x="0" y="95"/>
                    <a:pt x="0" y="95"/>
                    <a:pt x="1" y="96"/>
                  </a:cubicBezTo>
                  <a:cubicBezTo>
                    <a:pt x="1" y="97"/>
                    <a:pt x="3" y="97"/>
                    <a:pt x="4" y="97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126"/>
                    <a:pt x="54" y="126"/>
                    <a:pt x="54" y="126"/>
                  </a:cubicBezTo>
                  <a:cubicBezTo>
                    <a:pt x="54" y="127"/>
                    <a:pt x="55" y="128"/>
                    <a:pt x="56" y="128"/>
                  </a:cubicBezTo>
                  <a:cubicBezTo>
                    <a:pt x="57" y="128"/>
                    <a:pt x="58" y="127"/>
                    <a:pt x="58" y="126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108" y="97"/>
                    <a:pt x="108" y="97"/>
                    <a:pt x="108" y="97"/>
                  </a:cubicBezTo>
                  <a:cubicBezTo>
                    <a:pt x="109" y="97"/>
                    <a:pt x="111" y="97"/>
                    <a:pt x="111" y="9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80"/>
            <p:cNvSpPr/>
            <p:nvPr/>
          </p:nvSpPr>
          <p:spPr bwMode="auto">
            <a:xfrm>
              <a:off x="963" y="339"/>
              <a:ext cx="303" cy="9"/>
            </a:xfrm>
            <a:custGeom>
              <a:avLst/>
              <a:gdLst>
                <a:gd name="T0" fmla="*/ 126 w 128"/>
                <a:gd name="T1" fmla="*/ 0 h 4"/>
                <a:gd name="T2" fmla="*/ 2 w 128"/>
                <a:gd name="T3" fmla="*/ 0 h 4"/>
                <a:gd name="T4" fmla="*/ 0 w 128"/>
                <a:gd name="T5" fmla="*/ 2 h 4"/>
                <a:gd name="T6" fmla="*/ 2 w 128"/>
                <a:gd name="T7" fmla="*/ 4 h 4"/>
                <a:gd name="T8" fmla="*/ 126 w 128"/>
                <a:gd name="T9" fmla="*/ 4 h 4"/>
                <a:gd name="T10" fmla="*/ 128 w 128"/>
                <a:gd name="T11" fmla="*/ 2 h 4"/>
                <a:gd name="T12" fmla="*/ 126 w 128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4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7" y="4"/>
                    <a:pt x="128" y="3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81"/>
            <p:cNvSpPr/>
            <p:nvPr/>
          </p:nvSpPr>
          <p:spPr bwMode="auto">
            <a:xfrm>
              <a:off x="358" y="192"/>
              <a:ext cx="302" cy="303"/>
            </a:xfrm>
            <a:custGeom>
              <a:avLst/>
              <a:gdLst>
                <a:gd name="T0" fmla="*/ 126 w 128"/>
                <a:gd name="T1" fmla="*/ 62 h 128"/>
                <a:gd name="T2" fmla="*/ 66 w 128"/>
                <a:gd name="T3" fmla="*/ 62 h 128"/>
                <a:gd name="T4" fmla="*/ 66 w 128"/>
                <a:gd name="T5" fmla="*/ 2 h 128"/>
                <a:gd name="T6" fmla="*/ 64 w 128"/>
                <a:gd name="T7" fmla="*/ 0 h 128"/>
                <a:gd name="T8" fmla="*/ 62 w 128"/>
                <a:gd name="T9" fmla="*/ 2 h 128"/>
                <a:gd name="T10" fmla="*/ 62 w 128"/>
                <a:gd name="T11" fmla="*/ 62 h 128"/>
                <a:gd name="T12" fmla="*/ 2 w 128"/>
                <a:gd name="T13" fmla="*/ 62 h 128"/>
                <a:gd name="T14" fmla="*/ 0 w 128"/>
                <a:gd name="T15" fmla="*/ 64 h 128"/>
                <a:gd name="T16" fmla="*/ 2 w 128"/>
                <a:gd name="T17" fmla="*/ 66 h 128"/>
                <a:gd name="T18" fmla="*/ 62 w 128"/>
                <a:gd name="T19" fmla="*/ 66 h 128"/>
                <a:gd name="T20" fmla="*/ 62 w 128"/>
                <a:gd name="T21" fmla="*/ 126 h 128"/>
                <a:gd name="T22" fmla="*/ 64 w 128"/>
                <a:gd name="T23" fmla="*/ 128 h 128"/>
                <a:gd name="T24" fmla="*/ 66 w 128"/>
                <a:gd name="T25" fmla="*/ 126 h 128"/>
                <a:gd name="T26" fmla="*/ 66 w 128"/>
                <a:gd name="T27" fmla="*/ 66 h 128"/>
                <a:gd name="T28" fmla="*/ 126 w 128"/>
                <a:gd name="T29" fmla="*/ 66 h 128"/>
                <a:gd name="T30" fmla="*/ 128 w 128"/>
                <a:gd name="T31" fmla="*/ 64 h 128"/>
                <a:gd name="T32" fmla="*/ 126 w 128"/>
                <a:gd name="T33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28">
                  <a:moveTo>
                    <a:pt x="126" y="62"/>
                  </a:moveTo>
                  <a:cubicBezTo>
                    <a:pt x="66" y="62"/>
                    <a:pt x="66" y="62"/>
                    <a:pt x="66" y="6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1"/>
                    <a:pt x="65" y="0"/>
                    <a:pt x="64" y="0"/>
                  </a:cubicBezTo>
                  <a:cubicBezTo>
                    <a:pt x="63" y="0"/>
                    <a:pt x="62" y="1"/>
                    <a:pt x="62" y="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2"/>
                    <a:pt x="0" y="63"/>
                    <a:pt x="0" y="64"/>
                  </a:cubicBezTo>
                  <a:cubicBezTo>
                    <a:pt x="0" y="65"/>
                    <a:pt x="1" y="66"/>
                    <a:pt x="2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126"/>
                    <a:pt x="62" y="126"/>
                    <a:pt x="62" y="126"/>
                  </a:cubicBezTo>
                  <a:cubicBezTo>
                    <a:pt x="62" y="127"/>
                    <a:pt x="63" y="128"/>
                    <a:pt x="64" y="128"/>
                  </a:cubicBezTo>
                  <a:cubicBezTo>
                    <a:pt x="65" y="128"/>
                    <a:pt x="66" y="127"/>
                    <a:pt x="66" y="126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7" y="66"/>
                    <a:pt x="128" y="65"/>
                    <a:pt x="128" y="64"/>
                  </a:cubicBezTo>
                  <a:cubicBezTo>
                    <a:pt x="128" y="63"/>
                    <a:pt x="127" y="62"/>
                    <a:pt x="126" y="6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Freeform 5"/>
          <p:cNvSpPr>
            <a:spLocks noEditPoints="1"/>
          </p:cNvSpPr>
          <p:nvPr/>
        </p:nvSpPr>
        <p:spPr bwMode="auto">
          <a:xfrm>
            <a:off x="11215688" y="6072188"/>
            <a:ext cx="330200" cy="481013"/>
          </a:xfrm>
          <a:custGeom>
            <a:avLst/>
            <a:gdLst>
              <a:gd name="T0" fmla="*/ 82 w 88"/>
              <a:gd name="T1" fmla="*/ 0 h 128"/>
              <a:gd name="T2" fmla="*/ 6 w 88"/>
              <a:gd name="T3" fmla="*/ 0 h 128"/>
              <a:gd name="T4" fmla="*/ 0 w 88"/>
              <a:gd name="T5" fmla="*/ 6 h 128"/>
              <a:gd name="T6" fmla="*/ 0 w 88"/>
              <a:gd name="T7" fmla="*/ 122 h 128"/>
              <a:gd name="T8" fmla="*/ 6 w 88"/>
              <a:gd name="T9" fmla="*/ 128 h 128"/>
              <a:gd name="T10" fmla="*/ 82 w 88"/>
              <a:gd name="T11" fmla="*/ 128 h 128"/>
              <a:gd name="T12" fmla="*/ 88 w 88"/>
              <a:gd name="T13" fmla="*/ 122 h 128"/>
              <a:gd name="T14" fmla="*/ 88 w 88"/>
              <a:gd name="T15" fmla="*/ 6 h 128"/>
              <a:gd name="T16" fmla="*/ 82 w 88"/>
              <a:gd name="T17" fmla="*/ 0 h 128"/>
              <a:gd name="T18" fmla="*/ 83 w 88"/>
              <a:gd name="T19" fmla="*/ 123 h 128"/>
              <a:gd name="T20" fmla="*/ 5 w 88"/>
              <a:gd name="T21" fmla="*/ 123 h 128"/>
              <a:gd name="T22" fmla="*/ 5 w 88"/>
              <a:gd name="T23" fmla="*/ 5 h 128"/>
              <a:gd name="T24" fmla="*/ 83 w 88"/>
              <a:gd name="T25" fmla="*/ 5 h 128"/>
              <a:gd name="T26" fmla="*/ 83 w 88"/>
              <a:gd name="T27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8" h="128">
                <a:moveTo>
                  <a:pt x="8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85" y="128"/>
                  <a:pt x="88" y="125"/>
                  <a:pt x="88" y="122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3"/>
                  <a:pt x="85" y="0"/>
                  <a:pt x="82" y="0"/>
                </a:cubicBezTo>
                <a:close/>
                <a:moveTo>
                  <a:pt x="83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5"/>
                  <a:pt x="5" y="5"/>
                  <a:pt x="5" y="5"/>
                </a:cubicBezTo>
                <a:cubicBezTo>
                  <a:pt x="83" y="5"/>
                  <a:pt x="83" y="5"/>
                  <a:pt x="83" y="5"/>
                </a:cubicBezTo>
                <a:lnTo>
                  <a:pt x="83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Freeform 6"/>
          <p:cNvSpPr>
            <a:spLocks noEditPoints="1"/>
          </p:cNvSpPr>
          <p:nvPr/>
        </p:nvSpPr>
        <p:spPr bwMode="auto">
          <a:xfrm>
            <a:off x="11342688" y="6154738"/>
            <a:ext cx="74613" cy="74613"/>
          </a:xfrm>
          <a:custGeom>
            <a:avLst/>
            <a:gdLst>
              <a:gd name="T0" fmla="*/ 10 w 20"/>
              <a:gd name="T1" fmla="*/ 20 h 20"/>
              <a:gd name="T2" fmla="*/ 20 w 20"/>
              <a:gd name="T3" fmla="*/ 10 h 20"/>
              <a:gd name="T4" fmla="*/ 10 w 20"/>
              <a:gd name="T5" fmla="*/ 0 h 20"/>
              <a:gd name="T6" fmla="*/ 0 w 20"/>
              <a:gd name="T7" fmla="*/ 10 h 20"/>
              <a:gd name="T8" fmla="*/ 10 w 20"/>
              <a:gd name="T9" fmla="*/ 20 h 20"/>
              <a:gd name="T10" fmla="*/ 10 w 20"/>
              <a:gd name="T11" fmla="*/ 5 h 20"/>
              <a:gd name="T12" fmla="*/ 15 w 20"/>
              <a:gd name="T13" fmla="*/ 10 h 20"/>
              <a:gd name="T14" fmla="*/ 10 w 20"/>
              <a:gd name="T15" fmla="*/ 15 h 20"/>
              <a:gd name="T16" fmla="*/ 5 w 20"/>
              <a:gd name="T17" fmla="*/ 10 h 20"/>
              <a:gd name="T18" fmla="*/ 10 w 20"/>
              <a:gd name="T19" fmla="*/ 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" h="20">
                <a:moveTo>
                  <a:pt x="10" y="20"/>
                </a:moveTo>
                <a:cubicBezTo>
                  <a:pt x="15" y="20"/>
                  <a:pt x="20" y="15"/>
                  <a:pt x="20" y="10"/>
                </a:cubicBezTo>
                <a:cubicBezTo>
                  <a:pt x="20" y="5"/>
                  <a:pt x="15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5"/>
                  <a:pt x="5" y="20"/>
                  <a:pt x="10" y="20"/>
                </a:cubicBezTo>
                <a:close/>
                <a:moveTo>
                  <a:pt x="10" y="5"/>
                </a:moveTo>
                <a:cubicBezTo>
                  <a:pt x="13" y="5"/>
                  <a:pt x="15" y="7"/>
                  <a:pt x="15" y="10"/>
                </a:cubicBezTo>
                <a:cubicBezTo>
                  <a:pt x="15" y="13"/>
                  <a:pt x="13" y="15"/>
                  <a:pt x="10" y="15"/>
                </a:cubicBez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Freeform 7"/>
          <p:cNvSpPr>
            <a:spLocks noEditPoints="1"/>
          </p:cNvSpPr>
          <p:nvPr/>
        </p:nvSpPr>
        <p:spPr bwMode="auto">
          <a:xfrm>
            <a:off x="11274425" y="6286500"/>
            <a:ext cx="211138" cy="209550"/>
          </a:xfrm>
          <a:custGeom>
            <a:avLst/>
            <a:gdLst>
              <a:gd name="T0" fmla="*/ 28 w 56"/>
              <a:gd name="T1" fmla="*/ 56 h 56"/>
              <a:gd name="T2" fmla="*/ 56 w 56"/>
              <a:gd name="T3" fmla="*/ 28 h 56"/>
              <a:gd name="T4" fmla="*/ 28 w 56"/>
              <a:gd name="T5" fmla="*/ 0 h 56"/>
              <a:gd name="T6" fmla="*/ 0 w 56"/>
              <a:gd name="T7" fmla="*/ 28 h 56"/>
              <a:gd name="T8" fmla="*/ 28 w 56"/>
              <a:gd name="T9" fmla="*/ 56 h 56"/>
              <a:gd name="T10" fmla="*/ 28 w 56"/>
              <a:gd name="T11" fmla="*/ 4 h 56"/>
              <a:gd name="T12" fmla="*/ 52 w 56"/>
              <a:gd name="T13" fmla="*/ 28 h 56"/>
              <a:gd name="T14" fmla="*/ 28 w 56"/>
              <a:gd name="T15" fmla="*/ 52 h 56"/>
              <a:gd name="T16" fmla="*/ 4 w 56"/>
              <a:gd name="T17" fmla="*/ 28 h 56"/>
              <a:gd name="T18" fmla="*/ 28 w 56"/>
              <a:gd name="T19" fmla="*/ 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6" h="56">
                <a:moveTo>
                  <a:pt x="28" y="56"/>
                </a:moveTo>
                <a:cubicBezTo>
                  <a:pt x="44" y="56"/>
                  <a:pt x="56" y="43"/>
                  <a:pt x="56" y="28"/>
                </a:cubicBezTo>
                <a:cubicBezTo>
                  <a:pt x="56" y="12"/>
                  <a:pt x="44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6"/>
                  <a:pt x="28" y="56"/>
                </a:cubicBezTo>
                <a:close/>
                <a:moveTo>
                  <a:pt x="28" y="4"/>
                </a:moveTo>
                <a:cubicBezTo>
                  <a:pt x="41" y="4"/>
                  <a:pt x="52" y="15"/>
                  <a:pt x="52" y="28"/>
                </a:cubicBezTo>
                <a:cubicBezTo>
                  <a:pt x="52" y="41"/>
                  <a:pt x="41" y="52"/>
                  <a:pt x="28" y="52"/>
                </a:cubicBezTo>
                <a:cubicBezTo>
                  <a:pt x="15" y="52"/>
                  <a:pt x="4" y="41"/>
                  <a:pt x="4" y="28"/>
                </a:cubicBezTo>
                <a:cubicBezTo>
                  <a:pt x="4" y="15"/>
                  <a:pt x="15" y="4"/>
                  <a:pt x="28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Oval 8"/>
          <p:cNvSpPr>
            <a:spLocks noChangeArrowheads="1"/>
          </p:cNvSpPr>
          <p:nvPr/>
        </p:nvSpPr>
        <p:spPr bwMode="auto">
          <a:xfrm>
            <a:off x="11364913" y="6375400"/>
            <a:ext cx="30163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Oval 9"/>
          <p:cNvSpPr>
            <a:spLocks noChangeArrowheads="1"/>
          </p:cNvSpPr>
          <p:nvPr/>
        </p:nvSpPr>
        <p:spPr bwMode="auto">
          <a:xfrm>
            <a:off x="10404475" y="6245225"/>
            <a:ext cx="30163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Freeform 10"/>
          <p:cNvSpPr>
            <a:spLocks noEditPoints="1"/>
          </p:cNvSpPr>
          <p:nvPr/>
        </p:nvSpPr>
        <p:spPr bwMode="auto">
          <a:xfrm>
            <a:off x="10325100" y="6169025"/>
            <a:ext cx="187325" cy="184150"/>
          </a:xfrm>
          <a:custGeom>
            <a:avLst/>
            <a:gdLst>
              <a:gd name="T0" fmla="*/ 25 w 50"/>
              <a:gd name="T1" fmla="*/ 0 h 49"/>
              <a:gd name="T2" fmla="*/ 0 w 50"/>
              <a:gd name="T3" fmla="*/ 24 h 49"/>
              <a:gd name="T4" fmla="*/ 25 w 50"/>
              <a:gd name="T5" fmla="*/ 49 h 49"/>
              <a:gd name="T6" fmla="*/ 50 w 50"/>
              <a:gd name="T7" fmla="*/ 24 h 49"/>
              <a:gd name="T8" fmla="*/ 25 w 50"/>
              <a:gd name="T9" fmla="*/ 0 h 49"/>
              <a:gd name="T10" fmla="*/ 39 w 50"/>
              <a:gd name="T11" fmla="*/ 38 h 49"/>
              <a:gd name="T12" fmla="*/ 25 w 50"/>
              <a:gd name="T13" fmla="*/ 44 h 49"/>
              <a:gd name="T14" fmla="*/ 11 w 50"/>
              <a:gd name="T15" fmla="*/ 38 h 49"/>
              <a:gd name="T16" fmla="*/ 5 w 50"/>
              <a:gd name="T17" fmla="*/ 24 h 49"/>
              <a:gd name="T18" fmla="*/ 11 w 50"/>
              <a:gd name="T19" fmla="*/ 10 h 49"/>
              <a:gd name="T20" fmla="*/ 25 w 50"/>
              <a:gd name="T21" fmla="*/ 4 h 49"/>
              <a:gd name="T22" fmla="*/ 39 w 50"/>
              <a:gd name="T23" fmla="*/ 10 h 49"/>
              <a:gd name="T24" fmla="*/ 45 w 50"/>
              <a:gd name="T25" fmla="*/ 24 h 49"/>
              <a:gd name="T26" fmla="*/ 39 w 50"/>
              <a:gd name="T27" fmla="*/ 38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0" h="49">
                <a:moveTo>
                  <a:pt x="25" y="0"/>
                </a:moveTo>
                <a:cubicBezTo>
                  <a:pt x="11" y="0"/>
                  <a:pt x="0" y="11"/>
                  <a:pt x="0" y="24"/>
                </a:cubicBezTo>
                <a:cubicBezTo>
                  <a:pt x="0" y="38"/>
                  <a:pt x="11" y="49"/>
                  <a:pt x="25" y="49"/>
                </a:cubicBezTo>
                <a:cubicBezTo>
                  <a:pt x="39" y="49"/>
                  <a:pt x="50" y="38"/>
                  <a:pt x="50" y="24"/>
                </a:cubicBezTo>
                <a:cubicBezTo>
                  <a:pt x="50" y="11"/>
                  <a:pt x="39" y="0"/>
                  <a:pt x="25" y="0"/>
                </a:cubicBezTo>
                <a:close/>
                <a:moveTo>
                  <a:pt x="39" y="38"/>
                </a:moveTo>
                <a:cubicBezTo>
                  <a:pt x="35" y="42"/>
                  <a:pt x="30" y="44"/>
                  <a:pt x="25" y="44"/>
                </a:cubicBezTo>
                <a:cubicBezTo>
                  <a:pt x="20" y="44"/>
                  <a:pt x="15" y="42"/>
                  <a:pt x="11" y="38"/>
                </a:cubicBezTo>
                <a:cubicBezTo>
                  <a:pt x="7" y="34"/>
                  <a:pt x="5" y="29"/>
                  <a:pt x="5" y="24"/>
                </a:cubicBezTo>
                <a:cubicBezTo>
                  <a:pt x="5" y="19"/>
                  <a:pt x="7" y="14"/>
                  <a:pt x="11" y="10"/>
                </a:cubicBezTo>
                <a:cubicBezTo>
                  <a:pt x="15" y="6"/>
                  <a:pt x="20" y="4"/>
                  <a:pt x="25" y="4"/>
                </a:cubicBezTo>
                <a:cubicBezTo>
                  <a:pt x="30" y="4"/>
                  <a:pt x="35" y="6"/>
                  <a:pt x="39" y="10"/>
                </a:cubicBezTo>
                <a:cubicBezTo>
                  <a:pt x="43" y="14"/>
                  <a:pt x="45" y="19"/>
                  <a:pt x="45" y="24"/>
                </a:cubicBezTo>
                <a:cubicBezTo>
                  <a:pt x="45" y="29"/>
                  <a:pt x="43" y="34"/>
                  <a:pt x="39" y="38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Freeform 11"/>
          <p:cNvSpPr>
            <a:spLocks noEditPoints="1"/>
          </p:cNvSpPr>
          <p:nvPr/>
        </p:nvSpPr>
        <p:spPr bwMode="auto">
          <a:xfrm>
            <a:off x="10231438" y="6072188"/>
            <a:ext cx="374650" cy="481013"/>
          </a:xfrm>
          <a:custGeom>
            <a:avLst/>
            <a:gdLst>
              <a:gd name="T0" fmla="*/ 54 w 100"/>
              <a:gd name="T1" fmla="*/ 100 h 128"/>
              <a:gd name="T2" fmla="*/ 100 w 100"/>
              <a:gd name="T3" fmla="*/ 50 h 128"/>
              <a:gd name="T4" fmla="*/ 50 w 100"/>
              <a:gd name="T5" fmla="*/ 0 h 128"/>
              <a:gd name="T6" fmla="*/ 0 w 100"/>
              <a:gd name="T7" fmla="*/ 50 h 128"/>
              <a:gd name="T8" fmla="*/ 46 w 100"/>
              <a:gd name="T9" fmla="*/ 100 h 128"/>
              <a:gd name="T10" fmla="*/ 48 w 100"/>
              <a:gd name="T11" fmla="*/ 100 h 128"/>
              <a:gd name="T12" fmla="*/ 48 w 100"/>
              <a:gd name="T13" fmla="*/ 123 h 128"/>
              <a:gd name="T14" fmla="*/ 17 w 100"/>
              <a:gd name="T15" fmla="*/ 123 h 128"/>
              <a:gd name="T16" fmla="*/ 14 w 100"/>
              <a:gd name="T17" fmla="*/ 126 h 128"/>
              <a:gd name="T18" fmla="*/ 17 w 100"/>
              <a:gd name="T19" fmla="*/ 128 h 128"/>
              <a:gd name="T20" fmla="*/ 83 w 100"/>
              <a:gd name="T21" fmla="*/ 128 h 128"/>
              <a:gd name="T22" fmla="*/ 86 w 100"/>
              <a:gd name="T23" fmla="*/ 126 h 128"/>
              <a:gd name="T24" fmla="*/ 83 w 100"/>
              <a:gd name="T25" fmla="*/ 123 h 128"/>
              <a:gd name="T26" fmla="*/ 52 w 100"/>
              <a:gd name="T27" fmla="*/ 123 h 128"/>
              <a:gd name="T28" fmla="*/ 52 w 100"/>
              <a:gd name="T29" fmla="*/ 100 h 128"/>
              <a:gd name="T30" fmla="*/ 54 w 100"/>
              <a:gd name="T31" fmla="*/ 100 h 128"/>
              <a:gd name="T32" fmla="*/ 50 w 100"/>
              <a:gd name="T33" fmla="*/ 96 h 128"/>
              <a:gd name="T34" fmla="*/ 32 w 100"/>
              <a:gd name="T35" fmla="*/ 92 h 128"/>
              <a:gd name="T36" fmla="*/ 18 w 100"/>
              <a:gd name="T37" fmla="*/ 82 h 128"/>
              <a:gd name="T38" fmla="*/ 8 w 100"/>
              <a:gd name="T39" fmla="*/ 68 h 128"/>
              <a:gd name="T40" fmla="*/ 5 w 100"/>
              <a:gd name="T41" fmla="*/ 50 h 128"/>
              <a:gd name="T42" fmla="*/ 8 w 100"/>
              <a:gd name="T43" fmla="*/ 32 h 128"/>
              <a:gd name="T44" fmla="*/ 18 w 100"/>
              <a:gd name="T45" fmla="*/ 18 h 128"/>
              <a:gd name="T46" fmla="*/ 32 w 100"/>
              <a:gd name="T47" fmla="*/ 8 h 128"/>
              <a:gd name="T48" fmla="*/ 68 w 100"/>
              <a:gd name="T49" fmla="*/ 8 h 128"/>
              <a:gd name="T50" fmla="*/ 82 w 100"/>
              <a:gd name="T51" fmla="*/ 18 h 128"/>
              <a:gd name="T52" fmla="*/ 92 w 100"/>
              <a:gd name="T53" fmla="*/ 32 h 128"/>
              <a:gd name="T54" fmla="*/ 95 w 100"/>
              <a:gd name="T55" fmla="*/ 50 h 128"/>
              <a:gd name="T56" fmla="*/ 92 w 100"/>
              <a:gd name="T57" fmla="*/ 68 h 128"/>
              <a:gd name="T58" fmla="*/ 82 w 100"/>
              <a:gd name="T59" fmla="*/ 82 h 128"/>
              <a:gd name="T60" fmla="*/ 68 w 100"/>
              <a:gd name="T61" fmla="*/ 92 h 128"/>
              <a:gd name="T62" fmla="*/ 50 w 100"/>
              <a:gd name="T63" fmla="*/ 9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0" h="128">
                <a:moveTo>
                  <a:pt x="54" y="100"/>
                </a:moveTo>
                <a:cubicBezTo>
                  <a:pt x="80" y="98"/>
                  <a:pt x="100" y="76"/>
                  <a:pt x="100" y="50"/>
                </a:cubicBezTo>
                <a:cubicBezTo>
                  <a:pt x="100" y="22"/>
                  <a:pt x="78" y="0"/>
                  <a:pt x="50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6"/>
                  <a:pt x="20" y="98"/>
                  <a:pt x="46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17" y="123"/>
                  <a:pt x="17" y="123"/>
                  <a:pt x="17" y="123"/>
                </a:cubicBezTo>
                <a:cubicBezTo>
                  <a:pt x="15" y="123"/>
                  <a:pt x="14" y="124"/>
                  <a:pt x="14" y="126"/>
                </a:cubicBezTo>
                <a:cubicBezTo>
                  <a:pt x="14" y="127"/>
                  <a:pt x="15" y="128"/>
                  <a:pt x="17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5" y="128"/>
                  <a:pt x="86" y="127"/>
                  <a:pt x="86" y="126"/>
                </a:cubicBezTo>
                <a:cubicBezTo>
                  <a:pt x="86" y="124"/>
                  <a:pt x="85" y="123"/>
                  <a:pt x="8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2" y="100"/>
                  <a:pt x="52" y="100"/>
                  <a:pt x="52" y="100"/>
                </a:cubicBezTo>
                <a:lnTo>
                  <a:pt x="54" y="100"/>
                </a:lnTo>
                <a:close/>
                <a:moveTo>
                  <a:pt x="50" y="96"/>
                </a:moveTo>
                <a:cubicBezTo>
                  <a:pt x="44" y="96"/>
                  <a:pt x="38" y="94"/>
                  <a:pt x="32" y="92"/>
                </a:cubicBezTo>
                <a:cubicBezTo>
                  <a:pt x="27" y="90"/>
                  <a:pt x="22" y="86"/>
                  <a:pt x="18" y="82"/>
                </a:cubicBezTo>
                <a:cubicBezTo>
                  <a:pt x="14" y="78"/>
                  <a:pt x="10" y="73"/>
                  <a:pt x="8" y="68"/>
                </a:cubicBezTo>
                <a:cubicBezTo>
                  <a:pt x="6" y="62"/>
                  <a:pt x="5" y="56"/>
                  <a:pt x="5" y="50"/>
                </a:cubicBezTo>
                <a:cubicBezTo>
                  <a:pt x="5" y="44"/>
                  <a:pt x="6" y="38"/>
                  <a:pt x="8" y="32"/>
                </a:cubicBezTo>
                <a:cubicBezTo>
                  <a:pt x="10" y="27"/>
                  <a:pt x="14" y="22"/>
                  <a:pt x="18" y="18"/>
                </a:cubicBezTo>
                <a:cubicBezTo>
                  <a:pt x="22" y="14"/>
                  <a:pt x="27" y="10"/>
                  <a:pt x="32" y="8"/>
                </a:cubicBezTo>
                <a:cubicBezTo>
                  <a:pt x="44" y="3"/>
                  <a:pt x="56" y="3"/>
                  <a:pt x="68" y="8"/>
                </a:cubicBezTo>
                <a:cubicBezTo>
                  <a:pt x="73" y="10"/>
                  <a:pt x="78" y="14"/>
                  <a:pt x="82" y="18"/>
                </a:cubicBezTo>
                <a:cubicBezTo>
                  <a:pt x="86" y="22"/>
                  <a:pt x="90" y="27"/>
                  <a:pt x="92" y="32"/>
                </a:cubicBezTo>
                <a:cubicBezTo>
                  <a:pt x="94" y="38"/>
                  <a:pt x="95" y="44"/>
                  <a:pt x="95" y="50"/>
                </a:cubicBezTo>
                <a:cubicBezTo>
                  <a:pt x="95" y="56"/>
                  <a:pt x="94" y="62"/>
                  <a:pt x="92" y="68"/>
                </a:cubicBezTo>
                <a:cubicBezTo>
                  <a:pt x="90" y="73"/>
                  <a:pt x="86" y="78"/>
                  <a:pt x="82" y="82"/>
                </a:cubicBezTo>
                <a:cubicBezTo>
                  <a:pt x="78" y="86"/>
                  <a:pt x="73" y="90"/>
                  <a:pt x="68" y="92"/>
                </a:cubicBezTo>
                <a:cubicBezTo>
                  <a:pt x="62" y="94"/>
                  <a:pt x="56" y="96"/>
                  <a:pt x="50" y="9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Oval 12"/>
          <p:cNvSpPr>
            <a:spLocks noChangeArrowheads="1"/>
          </p:cNvSpPr>
          <p:nvPr/>
        </p:nvSpPr>
        <p:spPr bwMode="auto">
          <a:xfrm>
            <a:off x="9436100" y="6289675"/>
            <a:ext cx="44450" cy="4921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13"/>
          <p:cNvSpPr>
            <a:spLocks noEditPoints="1"/>
          </p:cNvSpPr>
          <p:nvPr/>
        </p:nvSpPr>
        <p:spPr bwMode="auto">
          <a:xfrm>
            <a:off x="9217025" y="6072188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6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6"/>
                  <a:pt x="106" y="22"/>
                </a:cubicBezTo>
                <a:cubicBezTo>
                  <a:pt x="112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2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14"/>
          <p:cNvSpPr>
            <a:spLocks noEditPoints="1"/>
          </p:cNvSpPr>
          <p:nvPr/>
        </p:nvSpPr>
        <p:spPr bwMode="auto">
          <a:xfrm>
            <a:off x="9513888" y="6248400"/>
            <a:ext cx="128588" cy="127000"/>
          </a:xfrm>
          <a:custGeom>
            <a:avLst/>
            <a:gdLst>
              <a:gd name="T0" fmla="*/ 17 w 34"/>
              <a:gd name="T1" fmla="*/ 0 h 34"/>
              <a:gd name="T2" fmla="*/ 0 w 34"/>
              <a:gd name="T3" fmla="*/ 17 h 34"/>
              <a:gd name="T4" fmla="*/ 17 w 34"/>
              <a:gd name="T5" fmla="*/ 34 h 34"/>
              <a:gd name="T6" fmla="*/ 34 w 34"/>
              <a:gd name="T7" fmla="*/ 17 h 34"/>
              <a:gd name="T8" fmla="*/ 17 w 34"/>
              <a:gd name="T9" fmla="*/ 0 h 34"/>
              <a:gd name="T10" fmla="*/ 17 w 34"/>
              <a:gd name="T11" fmla="*/ 30 h 34"/>
              <a:gd name="T12" fmla="*/ 5 w 34"/>
              <a:gd name="T13" fmla="*/ 17 h 34"/>
              <a:gd name="T14" fmla="*/ 17 w 34"/>
              <a:gd name="T15" fmla="*/ 5 h 34"/>
              <a:gd name="T16" fmla="*/ 30 w 34"/>
              <a:gd name="T17" fmla="*/ 17 h 34"/>
              <a:gd name="T18" fmla="*/ 17 w 34"/>
              <a:gd name="T19" fmla="*/ 3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4"/>
                  <a:pt x="17" y="34"/>
                </a:cubicBezTo>
                <a:cubicBezTo>
                  <a:pt x="26" y="34"/>
                  <a:pt x="34" y="27"/>
                  <a:pt x="34" y="17"/>
                </a:cubicBezTo>
                <a:cubicBezTo>
                  <a:pt x="34" y="8"/>
                  <a:pt x="26" y="0"/>
                  <a:pt x="17" y="0"/>
                </a:cubicBezTo>
                <a:close/>
                <a:moveTo>
                  <a:pt x="17" y="30"/>
                </a:moveTo>
                <a:cubicBezTo>
                  <a:pt x="10" y="30"/>
                  <a:pt x="5" y="24"/>
                  <a:pt x="5" y="17"/>
                </a:cubicBezTo>
                <a:cubicBezTo>
                  <a:pt x="5" y="10"/>
                  <a:pt x="10" y="5"/>
                  <a:pt x="17" y="5"/>
                </a:cubicBezTo>
                <a:cubicBezTo>
                  <a:pt x="24" y="5"/>
                  <a:pt x="30" y="10"/>
                  <a:pt x="30" y="17"/>
                </a:cubicBezTo>
                <a:cubicBezTo>
                  <a:pt x="30" y="24"/>
                  <a:pt x="24" y="30"/>
                  <a:pt x="17" y="3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15"/>
          <p:cNvSpPr>
            <a:spLocks noEditPoints="1"/>
          </p:cNvSpPr>
          <p:nvPr/>
        </p:nvSpPr>
        <p:spPr bwMode="auto">
          <a:xfrm>
            <a:off x="9274175" y="6248400"/>
            <a:ext cx="127000" cy="127000"/>
          </a:xfrm>
          <a:custGeom>
            <a:avLst/>
            <a:gdLst>
              <a:gd name="T0" fmla="*/ 17 w 34"/>
              <a:gd name="T1" fmla="*/ 0 h 34"/>
              <a:gd name="T2" fmla="*/ 0 w 34"/>
              <a:gd name="T3" fmla="*/ 17 h 34"/>
              <a:gd name="T4" fmla="*/ 17 w 34"/>
              <a:gd name="T5" fmla="*/ 34 h 34"/>
              <a:gd name="T6" fmla="*/ 34 w 34"/>
              <a:gd name="T7" fmla="*/ 17 h 34"/>
              <a:gd name="T8" fmla="*/ 17 w 34"/>
              <a:gd name="T9" fmla="*/ 0 h 34"/>
              <a:gd name="T10" fmla="*/ 17 w 34"/>
              <a:gd name="T11" fmla="*/ 30 h 34"/>
              <a:gd name="T12" fmla="*/ 4 w 34"/>
              <a:gd name="T13" fmla="*/ 17 h 34"/>
              <a:gd name="T14" fmla="*/ 17 w 34"/>
              <a:gd name="T15" fmla="*/ 5 h 34"/>
              <a:gd name="T16" fmla="*/ 29 w 34"/>
              <a:gd name="T17" fmla="*/ 17 h 34"/>
              <a:gd name="T18" fmla="*/ 17 w 34"/>
              <a:gd name="T19" fmla="*/ 3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4"/>
                  <a:pt x="17" y="34"/>
                </a:cubicBezTo>
                <a:cubicBezTo>
                  <a:pt x="26" y="34"/>
                  <a:pt x="34" y="27"/>
                  <a:pt x="34" y="17"/>
                </a:cubicBezTo>
                <a:cubicBezTo>
                  <a:pt x="34" y="8"/>
                  <a:pt x="26" y="0"/>
                  <a:pt x="17" y="0"/>
                </a:cubicBezTo>
                <a:close/>
                <a:moveTo>
                  <a:pt x="17" y="30"/>
                </a:moveTo>
                <a:cubicBezTo>
                  <a:pt x="10" y="30"/>
                  <a:pt x="4" y="24"/>
                  <a:pt x="4" y="17"/>
                </a:cubicBezTo>
                <a:cubicBezTo>
                  <a:pt x="4" y="10"/>
                  <a:pt x="10" y="5"/>
                  <a:pt x="17" y="5"/>
                </a:cubicBezTo>
                <a:cubicBezTo>
                  <a:pt x="24" y="5"/>
                  <a:pt x="29" y="10"/>
                  <a:pt x="29" y="17"/>
                </a:cubicBezTo>
                <a:cubicBezTo>
                  <a:pt x="29" y="24"/>
                  <a:pt x="24" y="30"/>
                  <a:pt x="17" y="3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Freeform 16"/>
          <p:cNvSpPr>
            <a:spLocks noEditPoints="1"/>
          </p:cNvSpPr>
          <p:nvPr/>
        </p:nvSpPr>
        <p:spPr bwMode="auto">
          <a:xfrm>
            <a:off x="9394825" y="6369050"/>
            <a:ext cx="127000" cy="127000"/>
          </a:xfrm>
          <a:custGeom>
            <a:avLst/>
            <a:gdLst>
              <a:gd name="T0" fmla="*/ 17 w 34"/>
              <a:gd name="T1" fmla="*/ 0 h 34"/>
              <a:gd name="T2" fmla="*/ 0 w 34"/>
              <a:gd name="T3" fmla="*/ 17 h 34"/>
              <a:gd name="T4" fmla="*/ 17 w 34"/>
              <a:gd name="T5" fmla="*/ 34 h 34"/>
              <a:gd name="T6" fmla="*/ 34 w 34"/>
              <a:gd name="T7" fmla="*/ 17 h 34"/>
              <a:gd name="T8" fmla="*/ 17 w 34"/>
              <a:gd name="T9" fmla="*/ 0 h 34"/>
              <a:gd name="T10" fmla="*/ 17 w 34"/>
              <a:gd name="T11" fmla="*/ 30 h 34"/>
              <a:gd name="T12" fmla="*/ 4 w 34"/>
              <a:gd name="T13" fmla="*/ 17 h 34"/>
              <a:gd name="T14" fmla="*/ 17 w 34"/>
              <a:gd name="T15" fmla="*/ 5 h 34"/>
              <a:gd name="T16" fmla="*/ 30 w 34"/>
              <a:gd name="T17" fmla="*/ 17 h 34"/>
              <a:gd name="T18" fmla="*/ 17 w 34"/>
              <a:gd name="T19" fmla="*/ 3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4"/>
                  <a:pt x="17" y="34"/>
                </a:cubicBezTo>
                <a:cubicBezTo>
                  <a:pt x="26" y="34"/>
                  <a:pt x="34" y="27"/>
                  <a:pt x="34" y="17"/>
                </a:cubicBezTo>
                <a:cubicBezTo>
                  <a:pt x="34" y="8"/>
                  <a:pt x="26" y="0"/>
                  <a:pt x="17" y="0"/>
                </a:cubicBezTo>
                <a:close/>
                <a:moveTo>
                  <a:pt x="17" y="30"/>
                </a:moveTo>
                <a:cubicBezTo>
                  <a:pt x="10" y="30"/>
                  <a:pt x="4" y="24"/>
                  <a:pt x="4" y="17"/>
                </a:cubicBezTo>
                <a:cubicBezTo>
                  <a:pt x="4" y="10"/>
                  <a:pt x="10" y="5"/>
                  <a:pt x="17" y="5"/>
                </a:cubicBezTo>
                <a:cubicBezTo>
                  <a:pt x="24" y="5"/>
                  <a:pt x="30" y="10"/>
                  <a:pt x="30" y="17"/>
                </a:cubicBezTo>
                <a:cubicBezTo>
                  <a:pt x="30" y="24"/>
                  <a:pt x="24" y="30"/>
                  <a:pt x="17" y="3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" name="Freeform 17"/>
          <p:cNvSpPr>
            <a:spLocks noEditPoints="1"/>
          </p:cNvSpPr>
          <p:nvPr/>
        </p:nvSpPr>
        <p:spPr bwMode="auto">
          <a:xfrm>
            <a:off x="9394825" y="6127750"/>
            <a:ext cx="127000" cy="128588"/>
          </a:xfrm>
          <a:custGeom>
            <a:avLst/>
            <a:gdLst>
              <a:gd name="T0" fmla="*/ 17 w 34"/>
              <a:gd name="T1" fmla="*/ 34 h 34"/>
              <a:gd name="T2" fmla="*/ 34 w 34"/>
              <a:gd name="T3" fmla="*/ 17 h 34"/>
              <a:gd name="T4" fmla="*/ 17 w 34"/>
              <a:gd name="T5" fmla="*/ 0 h 34"/>
              <a:gd name="T6" fmla="*/ 0 w 34"/>
              <a:gd name="T7" fmla="*/ 17 h 34"/>
              <a:gd name="T8" fmla="*/ 17 w 34"/>
              <a:gd name="T9" fmla="*/ 34 h 34"/>
              <a:gd name="T10" fmla="*/ 17 w 34"/>
              <a:gd name="T11" fmla="*/ 5 h 34"/>
              <a:gd name="T12" fmla="*/ 30 w 34"/>
              <a:gd name="T13" fmla="*/ 17 h 34"/>
              <a:gd name="T14" fmla="*/ 17 w 34"/>
              <a:gd name="T15" fmla="*/ 30 h 34"/>
              <a:gd name="T16" fmla="*/ 4 w 34"/>
              <a:gd name="T17" fmla="*/ 17 h 34"/>
              <a:gd name="T18" fmla="*/ 17 w 34"/>
              <a:gd name="T19" fmla="*/ 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34"/>
                </a:moveTo>
                <a:cubicBezTo>
                  <a:pt x="26" y="34"/>
                  <a:pt x="34" y="27"/>
                  <a:pt x="34" y="17"/>
                </a:cubicBezTo>
                <a:cubicBezTo>
                  <a:pt x="34" y="8"/>
                  <a:pt x="26" y="0"/>
                  <a:pt x="17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4"/>
                  <a:pt x="17" y="34"/>
                </a:cubicBezTo>
                <a:close/>
                <a:moveTo>
                  <a:pt x="17" y="5"/>
                </a:moveTo>
                <a:cubicBezTo>
                  <a:pt x="24" y="5"/>
                  <a:pt x="30" y="10"/>
                  <a:pt x="30" y="17"/>
                </a:cubicBezTo>
                <a:cubicBezTo>
                  <a:pt x="30" y="24"/>
                  <a:pt x="24" y="30"/>
                  <a:pt x="17" y="30"/>
                </a:cubicBezTo>
                <a:cubicBezTo>
                  <a:pt x="10" y="30"/>
                  <a:pt x="4" y="24"/>
                  <a:pt x="4" y="17"/>
                </a:cubicBezTo>
                <a:cubicBezTo>
                  <a:pt x="4" y="10"/>
                  <a:pt x="10" y="5"/>
                  <a:pt x="17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Freeform 18"/>
          <p:cNvSpPr>
            <a:spLocks noEditPoints="1"/>
          </p:cNvSpPr>
          <p:nvPr/>
        </p:nvSpPr>
        <p:spPr bwMode="auto">
          <a:xfrm>
            <a:off x="8256588" y="6075363"/>
            <a:ext cx="481013" cy="477838"/>
          </a:xfrm>
          <a:custGeom>
            <a:avLst/>
            <a:gdLst>
              <a:gd name="T0" fmla="*/ 29 w 128"/>
              <a:gd name="T1" fmla="*/ 50 h 127"/>
              <a:gd name="T2" fmla="*/ 128 w 128"/>
              <a:gd name="T3" fmla="*/ 31 h 127"/>
              <a:gd name="T4" fmla="*/ 123 w 128"/>
              <a:gd name="T5" fmla="*/ 4 h 127"/>
              <a:gd name="T6" fmla="*/ 117 w 128"/>
              <a:gd name="T7" fmla="*/ 0 h 127"/>
              <a:gd name="T8" fmla="*/ 116 w 128"/>
              <a:gd name="T9" fmla="*/ 0 h 127"/>
              <a:gd name="T10" fmla="*/ 5 w 128"/>
              <a:gd name="T11" fmla="*/ 21 h 127"/>
              <a:gd name="T12" fmla="*/ 0 w 128"/>
              <a:gd name="T13" fmla="*/ 27 h 127"/>
              <a:gd name="T14" fmla="*/ 0 w 128"/>
              <a:gd name="T15" fmla="*/ 121 h 127"/>
              <a:gd name="T16" fmla="*/ 6 w 128"/>
              <a:gd name="T17" fmla="*/ 127 h 127"/>
              <a:gd name="T18" fmla="*/ 122 w 128"/>
              <a:gd name="T19" fmla="*/ 127 h 127"/>
              <a:gd name="T20" fmla="*/ 128 w 128"/>
              <a:gd name="T21" fmla="*/ 121 h 127"/>
              <a:gd name="T22" fmla="*/ 128 w 128"/>
              <a:gd name="T23" fmla="*/ 51 h 127"/>
              <a:gd name="T24" fmla="*/ 29 w 128"/>
              <a:gd name="T25" fmla="*/ 50 h 127"/>
              <a:gd name="T26" fmla="*/ 118 w 128"/>
              <a:gd name="T27" fmla="*/ 4 h 127"/>
              <a:gd name="T28" fmla="*/ 121 w 128"/>
              <a:gd name="T29" fmla="*/ 19 h 127"/>
              <a:gd name="T30" fmla="*/ 102 w 128"/>
              <a:gd name="T31" fmla="*/ 7 h 127"/>
              <a:gd name="T32" fmla="*/ 118 w 128"/>
              <a:gd name="T33" fmla="*/ 4 h 127"/>
              <a:gd name="T34" fmla="*/ 96 w 128"/>
              <a:gd name="T35" fmla="*/ 8 h 127"/>
              <a:gd name="T36" fmla="*/ 122 w 128"/>
              <a:gd name="T37" fmla="*/ 26 h 127"/>
              <a:gd name="T38" fmla="*/ 123 w 128"/>
              <a:gd name="T39" fmla="*/ 28 h 127"/>
              <a:gd name="T40" fmla="*/ 121 w 128"/>
              <a:gd name="T41" fmla="*/ 28 h 127"/>
              <a:gd name="T42" fmla="*/ 111 w 128"/>
              <a:gd name="T43" fmla="*/ 30 h 127"/>
              <a:gd name="T44" fmla="*/ 82 w 128"/>
              <a:gd name="T45" fmla="*/ 11 h 127"/>
              <a:gd name="T46" fmla="*/ 96 w 128"/>
              <a:gd name="T47" fmla="*/ 8 h 127"/>
              <a:gd name="T48" fmla="*/ 76 w 128"/>
              <a:gd name="T49" fmla="*/ 12 h 127"/>
              <a:gd name="T50" fmla="*/ 105 w 128"/>
              <a:gd name="T51" fmla="*/ 31 h 127"/>
              <a:gd name="T52" fmla="*/ 91 w 128"/>
              <a:gd name="T53" fmla="*/ 34 h 127"/>
              <a:gd name="T54" fmla="*/ 62 w 128"/>
              <a:gd name="T55" fmla="*/ 15 h 127"/>
              <a:gd name="T56" fmla="*/ 76 w 128"/>
              <a:gd name="T57" fmla="*/ 12 h 127"/>
              <a:gd name="T58" fmla="*/ 56 w 128"/>
              <a:gd name="T59" fmla="*/ 16 h 127"/>
              <a:gd name="T60" fmla="*/ 85 w 128"/>
              <a:gd name="T61" fmla="*/ 35 h 127"/>
              <a:gd name="T62" fmla="*/ 71 w 128"/>
              <a:gd name="T63" fmla="*/ 38 h 127"/>
              <a:gd name="T64" fmla="*/ 42 w 128"/>
              <a:gd name="T65" fmla="*/ 18 h 127"/>
              <a:gd name="T66" fmla="*/ 56 w 128"/>
              <a:gd name="T67" fmla="*/ 16 h 127"/>
              <a:gd name="T68" fmla="*/ 36 w 128"/>
              <a:gd name="T69" fmla="*/ 20 h 127"/>
              <a:gd name="T70" fmla="*/ 65 w 128"/>
              <a:gd name="T71" fmla="*/ 39 h 127"/>
              <a:gd name="T72" fmla="*/ 51 w 128"/>
              <a:gd name="T73" fmla="*/ 42 h 127"/>
              <a:gd name="T74" fmla="*/ 22 w 128"/>
              <a:gd name="T75" fmla="*/ 22 h 127"/>
              <a:gd name="T76" fmla="*/ 36 w 128"/>
              <a:gd name="T77" fmla="*/ 20 h 127"/>
              <a:gd name="T78" fmla="*/ 6 w 128"/>
              <a:gd name="T79" fmla="*/ 26 h 127"/>
              <a:gd name="T80" fmla="*/ 16 w 128"/>
              <a:gd name="T81" fmla="*/ 24 h 127"/>
              <a:gd name="T82" fmla="*/ 45 w 128"/>
              <a:gd name="T83" fmla="*/ 43 h 127"/>
              <a:gd name="T84" fmla="*/ 31 w 128"/>
              <a:gd name="T85" fmla="*/ 46 h 127"/>
              <a:gd name="T86" fmla="*/ 5 w 128"/>
              <a:gd name="T87" fmla="*/ 28 h 127"/>
              <a:gd name="T88" fmla="*/ 4 w 128"/>
              <a:gd name="T89" fmla="*/ 26 h 127"/>
              <a:gd name="T90" fmla="*/ 6 w 128"/>
              <a:gd name="T91" fmla="*/ 26 h 127"/>
              <a:gd name="T92" fmla="*/ 25 w 128"/>
              <a:gd name="T93" fmla="*/ 47 h 127"/>
              <a:gd name="T94" fmla="*/ 9 w 128"/>
              <a:gd name="T95" fmla="*/ 50 h 127"/>
              <a:gd name="T96" fmla="*/ 6 w 128"/>
              <a:gd name="T97" fmla="*/ 34 h 127"/>
              <a:gd name="T98" fmla="*/ 25 w 128"/>
              <a:gd name="T99" fmla="*/ 47 h 127"/>
              <a:gd name="T100" fmla="*/ 123 w 128"/>
              <a:gd name="T101" fmla="*/ 122 h 127"/>
              <a:gd name="T102" fmla="*/ 5 w 128"/>
              <a:gd name="T103" fmla="*/ 122 h 127"/>
              <a:gd name="T104" fmla="*/ 5 w 128"/>
              <a:gd name="T105" fmla="*/ 55 h 127"/>
              <a:gd name="T106" fmla="*/ 123 w 128"/>
              <a:gd name="T107" fmla="*/ 55 h 127"/>
              <a:gd name="T108" fmla="*/ 123 w 128"/>
              <a:gd name="T109" fmla="*/ 122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8" h="127">
                <a:moveTo>
                  <a:pt x="29" y="50"/>
                </a:moveTo>
                <a:cubicBezTo>
                  <a:pt x="128" y="31"/>
                  <a:pt x="128" y="31"/>
                  <a:pt x="128" y="31"/>
                </a:cubicBezTo>
                <a:cubicBezTo>
                  <a:pt x="123" y="4"/>
                  <a:pt x="123" y="4"/>
                  <a:pt x="123" y="4"/>
                </a:cubicBezTo>
                <a:cubicBezTo>
                  <a:pt x="122" y="2"/>
                  <a:pt x="120" y="0"/>
                  <a:pt x="117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5" y="21"/>
                  <a:pt x="5" y="21"/>
                  <a:pt x="5" y="21"/>
                </a:cubicBezTo>
                <a:cubicBezTo>
                  <a:pt x="2" y="22"/>
                  <a:pt x="0" y="24"/>
                  <a:pt x="0" y="27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4"/>
                  <a:pt x="3" y="127"/>
                  <a:pt x="6" y="127"/>
                </a:cubicBezTo>
                <a:cubicBezTo>
                  <a:pt x="122" y="127"/>
                  <a:pt x="122" y="127"/>
                  <a:pt x="122" y="127"/>
                </a:cubicBezTo>
                <a:cubicBezTo>
                  <a:pt x="125" y="127"/>
                  <a:pt x="128" y="124"/>
                  <a:pt x="128" y="121"/>
                </a:cubicBezTo>
                <a:cubicBezTo>
                  <a:pt x="128" y="51"/>
                  <a:pt x="128" y="51"/>
                  <a:pt x="128" y="51"/>
                </a:cubicBezTo>
                <a:lnTo>
                  <a:pt x="29" y="50"/>
                </a:lnTo>
                <a:close/>
                <a:moveTo>
                  <a:pt x="118" y="4"/>
                </a:moveTo>
                <a:cubicBezTo>
                  <a:pt x="121" y="19"/>
                  <a:pt x="121" y="19"/>
                  <a:pt x="121" y="19"/>
                </a:cubicBezTo>
                <a:cubicBezTo>
                  <a:pt x="102" y="7"/>
                  <a:pt x="102" y="7"/>
                  <a:pt x="102" y="7"/>
                </a:cubicBezTo>
                <a:lnTo>
                  <a:pt x="118" y="4"/>
                </a:lnTo>
                <a:close/>
                <a:moveTo>
                  <a:pt x="96" y="8"/>
                </a:moveTo>
                <a:cubicBezTo>
                  <a:pt x="122" y="26"/>
                  <a:pt x="122" y="26"/>
                  <a:pt x="122" y="26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82" y="11"/>
                  <a:pt x="82" y="11"/>
                  <a:pt x="82" y="11"/>
                </a:cubicBezTo>
                <a:lnTo>
                  <a:pt x="96" y="8"/>
                </a:lnTo>
                <a:close/>
                <a:moveTo>
                  <a:pt x="76" y="12"/>
                </a:moveTo>
                <a:cubicBezTo>
                  <a:pt x="105" y="31"/>
                  <a:pt x="105" y="31"/>
                  <a:pt x="105" y="31"/>
                </a:cubicBezTo>
                <a:cubicBezTo>
                  <a:pt x="91" y="34"/>
                  <a:pt x="91" y="34"/>
                  <a:pt x="91" y="34"/>
                </a:cubicBezTo>
                <a:cubicBezTo>
                  <a:pt x="62" y="15"/>
                  <a:pt x="62" y="15"/>
                  <a:pt x="62" y="15"/>
                </a:cubicBezTo>
                <a:lnTo>
                  <a:pt x="76" y="12"/>
                </a:lnTo>
                <a:close/>
                <a:moveTo>
                  <a:pt x="56" y="16"/>
                </a:moveTo>
                <a:cubicBezTo>
                  <a:pt x="85" y="35"/>
                  <a:pt x="85" y="35"/>
                  <a:pt x="85" y="35"/>
                </a:cubicBezTo>
                <a:cubicBezTo>
                  <a:pt x="71" y="38"/>
                  <a:pt x="71" y="38"/>
                  <a:pt x="71" y="38"/>
                </a:cubicBezTo>
                <a:cubicBezTo>
                  <a:pt x="42" y="18"/>
                  <a:pt x="42" y="18"/>
                  <a:pt x="42" y="18"/>
                </a:cubicBezTo>
                <a:lnTo>
                  <a:pt x="56" y="16"/>
                </a:lnTo>
                <a:close/>
                <a:moveTo>
                  <a:pt x="36" y="20"/>
                </a:moveTo>
                <a:cubicBezTo>
                  <a:pt x="65" y="39"/>
                  <a:pt x="65" y="39"/>
                  <a:pt x="65" y="39"/>
                </a:cubicBezTo>
                <a:cubicBezTo>
                  <a:pt x="51" y="42"/>
                  <a:pt x="51" y="42"/>
                  <a:pt x="51" y="42"/>
                </a:cubicBezTo>
                <a:cubicBezTo>
                  <a:pt x="22" y="22"/>
                  <a:pt x="22" y="22"/>
                  <a:pt x="22" y="22"/>
                </a:cubicBezTo>
                <a:lnTo>
                  <a:pt x="36" y="20"/>
                </a:lnTo>
                <a:close/>
                <a:moveTo>
                  <a:pt x="6" y="26"/>
                </a:moveTo>
                <a:cubicBezTo>
                  <a:pt x="16" y="24"/>
                  <a:pt x="16" y="24"/>
                  <a:pt x="16" y="24"/>
                </a:cubicBezTo>
                <a:cubicBezTo>
                  <a:pt x="45" y="43"/>
                  <a:pt x="45" y="43"/>
                  <a:pt x="45" y="43"/>
                </a:cubicBezTo>
                <a:cubicBezTo>
                  <a:pt x="31" y="46"/>
                  <a:pt x="31" y="46"/>
                  <a:pt x="31" y="46"/>
                </a:cubicBezTo>
                <a:cubicBezTo>
                  <a:pt x="5" y="28"/>
                  <a:pt x="5" y="28"/>
                  <a:pt x="5" y="28"/>
                </a:cubicBezTo>
                <a:cubicBezTo>
                  <a:pt x="4" y="26"/>
                  <a:pt x="4" y="26"/>
                  <a:pt x="4" y="26"/>
                </a:cubicBezTo>
                <a:lnTo>
                  <a:pt x="6" y="26"/>
                </a:lnTo>
                <a:close/>
                <a:moveTo>
                  <a:pt x="25" y="47"/>
                </a:moveTo>
                <a:cubicBezTo>
                  <a:pt x="9" y="50"/>
                  <a:pt x="9" y="50"/>
                  <a:pt x="9" y="50"/>
                </a:cubicBezTo>
                <a:cubicBezTo>
                  <a:pt x="6" y="34"/>
                  <a:pt x="6" y="34"/>
                  <a:pt x="6" y="34"/>
                </a:cubicBezTo>
                <a:lnTo>
                  <a:pt x="25" y="47"/>
                </a:lnTo>
                <a:close/>
                <a:moveTo>
                  <a:pt x="123" y="122"/>
                </a:moveTo>
                <a:cubicBezTo>
                  <a:pt x="5" y="122"/>
                  <a:pt x="5" y="122"/>
                  <a:pt x="5" y="122"/>
                </a:cubicBezTo>
                <a:cubicBezTo>
                  <a:pt x="5" y="55"/>
                  <a:pt x="5" y="55"/>
                  <a:pt x="5" y="55"/>
                </a:cubicBezTo>
                <a:cubicBezTo>
                  <a:pt x="123" y="55"/>
                  <a:pt x="123" y="55"/>
                  <a:pt x="123" y="55"/>
                </a:cubicBezTo>
                <a:lnTo>
                  <a:pt x="123" y="12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Freeform 19"/>
          <p:cNvSpPr/>
          <p:nvPr/>
        </p:nvSpPr>
        <p:spPr bwMode="auto">
          <a:xfrm>
            <a:off x="8328025" y="6353175"/>
            <a:ext cx="338138" cy="15875"/>
          </a:xfrm>
          <a:custGeom>
            <a:avLst/>
            <a:gdLst>
              <a:gd name="T0" fmla="*/ 2 w 90"/>
              <a:gd name="T1" fmla="*/ 4 h 4"/>
              <a:gd name="T2" fmla="*/ 88 w 90"/>
              <a:gd name="T3" fmla="*/ 4 h 4"/>
              <a:gd name="T4" fmla="*/ 90 w 90"/>
              <a:gd name="T5" fmla="*/ 2 h 4"/>
              <a:gd name="T6" fmla="*/ 88 w 90"/>
              <a:gd name="T7" fmla="*/ 0 h 4"/>
              <a:gd name="T8" fmla="*/ 2 w 90"/>
              <a:gd name="T9" fmla="*/ 0 h 4"/>
              <a:gd name="T10" fmla="*/ 0 w 90"/>
              <a:gd name="T11" fmla="*/ 2 h 4"/>
              <a:gd name="T12" fmla="*/ 2 w 90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0" h="4">
                <a:moveTo>
                  <a:pt x="2" y="4"/>
                </a:moveTo>
                <a:cubicBezTo>
                  <a:pt x="88" y="4"/>
                  <a:pt x="88" y="4"/>
                  <a:pt x="88" y="4"/>
                </a:cubicBezTo>
                <a:cubicBezTo>
                  <a:pt x="89" y="4"/>
                  <a:pt x="90" y="3"/>
                  <a:pt x="90" y="2"/>
                </a:cubicBezTo>
                <a:cubicBezTo>
                  <a:pt x="90" y="1"/>
                  <a:pt x="89" y="0"/>
                  <a:pt x="8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20"/>
          <p:cNvSpPr/>
          <p:nvPr/>
        </p:nvSpPr>
        <p:spPr bwMode="auto">
          <a:xfrm>
            <a:off x="8328025" y="6410325"/>
            <a:ext cx="338138" cy="14288"/>
          </a:xfrm>
          <a:custGeom>
            <a:avLst/>
            <a:gdLst>
              <a:gd name="T0" fmla="*/ 2 w 90"/>
              <a:gd name="T1" fmla="*/ 4 h 4"/>
              <a:gd name="T2" fmla="*/ 88 w 90"/>
              <a:gd name="T3" fmla="*/ 4 h 4"/>
              <a:gd name="T4" fmla="*/ 90 w 90"/>
              <a:gd name="T5" fmla="*/ 2 h 4"/>
              <a:gd name="T6" fmla="*/ 88 w 90"/>
              <a:gd name="T7" fmla="*/ 0 h 4"/>
              <a:gd name="T8" fmla="*/ 2 w 90"/>
              <a:gd name="T9" fmla="*/ 0 h 4"/>
              <a:gd name="T10" fmla="*/ 0 w 90"/>
              <a:gd name="T11" fmla="*/ 2 h 4"/>
              <a:gd name="T12" fmla="*/ 2 w 90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0" h="4">
                <a:moveTo>
                  <a:pt x="2" y="4"/>
                </a:moveTo>
                <a:cubicBezTo>
                  <a:pt x="88" y="4"/>
                  <a:pt x="88" y="4"/>
                  <a:pt x="88" y="4"/>
                </a:cubicBezTo>
                <a:cubicBezTo>
                  <a:pt x="89" y="4"/>
                  <a:pt x="90" y="3"/>
                  <a:pt x="90" y="2"/>
                </a:cubicBezTo>
                <a:cubicBezTo>
                  <a:pt x="90" y="1"/>
                  <a:pt x="89" y="0"/>
                  <a:pt x="8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21"/>
          <p:cNvSpPr/>
          <p:nvPr/>
        </p:nvSpPr>
        <p:spPr bwMode="auto">
          <a:xfrm>
            <a:off x="8328025" y="6465888"/>
            <a:ext cx="165100" cy="15875"/>
          </a:xfrm>
          <a:custGeom>
            <a:avLst/>
            <a:gdLst>
              <a:gd name="T0" fmla="*/ 2 w 44"/>
              <a:gd name="T1" fmla="*/ 4 h 4"/>
              <a:gd name="T2" fmla="*/ 41 w 44"/>
              <a:gd name="T3" fmla="*/ 4 h 4"/>
              <a:gd name="T4" fmla="*/ 44 w 44"/>
              <a:gd name="T5" fmla="*/ 2 h 4"/>
              <a:gd name="T6" fmla="*/ 41 w 44"/>
              <a:gd name="T7" fmla="*/ 0 h 4"/>
              <a:gd name="T8" fmla="*/ 2 w 44"/>
              <a:gd name="T9" fmla="*/ 0 h 4"/>
              <a:gd name="T10" fmla="*/ 0 w 44"/>
              <a:gd name="T11" fmla="*/ 2 h 4"/>
              <a:gd name="T12" fmla="*/ 2 w 44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4" h="4">
                <a:moveTo>
                  <a:pt x="2" y="4"/>
                </a:moveTo>
                <a:cubicBezTo>
                  <a:pt x="41" y="4"/>
                  <a:pt x="41" y="4"/>
                  <a:pt x="41" y="4"/>
                </a:cubicBezTo>
                <a:cubicBezTo>
                  <a:pt x="43" y="4"/>
                  <a:pt x="44" y="3"/>
                  <a:pt x="44" y="2"/>
                </a:cubicBezTo>
                <a:cubicBezTo>
                  <a:pt x="44" y="1"/>
                  <a:pt x="43" y="0"/>
                  <a:pt x="4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" name="Freeform 22"/>
          <p:cNvSpPr>
            <a:spLocks noEditPoints="1"/>
          </p:cNvSpPr>
          <p:nvPr/>
        </p:nvSpPr>
        <p:spPr bwMode="auto">
          <a:xfrm>
            <a:off x="7296150" y="6072188"/>
            <a:ext cx="479425" cy="481013"/>
          </a:xfrm>
          <a:custGeom>
            <a:avLst/>
            <a:gdLst>
              <a:gd name="T0" fmla="*/ 128 w 128"/>
              <a:gd name="T1" fmla="*/ 51 h 128"/>
              <a:gd name="T2" fmla="*/ 29 w 128"/>
              <a:gd name="T3" fmla="*/ 51 h 128"/>
              <a:gd name="T4" fmla="*/ 128 w 128"/>
              <a:gd name="T5" fmla="*/ 32 h 128"/>
              <a:gd name="T6" fmla="*/ 123 w 128"/>
              <a:gd name="T7" fmla="*/ 5 h 128"/>
              <a:gd name="T8" fmla="*/ 117 w 128"/>
              <a:gd name="T9" fmla="*/ 0 h 128"/>
              <a:gd name="T10" fmla="*/ 116 w 128"/>
              <a:gd name="T11" fmla="*/ 0 h 128"/>
              <a:gd name="T12" fmla="*/ 5 w 128"/>
              <a:gd name="T13" fmla="*/ 22 h 128"/>
              <a:gd name="T14" fmla="*/ 0 w 128"/>
              <a:gd name="T15" fmla="*/ 28 h 128"/>
              <a:gd name="T16" fmla="*/ 0 w 128"/>
              <a:gd name="T17" fmla="*/ 122 h 128"/>
              <a:gd name="T18" fmla="*/ 6 w 128"/>
              <a:gd name="T19" fmla="*/ 128 h 128"/>
              <a:gd name="T20" fmla="*/ 122 w 128"/>
              <a:gd name="T21" fmla="*/ 128 h 128"/>
              <a:gd name="T22" fmla="*/ 128 w 128"/>
              <a:gd name="T23" fmla="*/ 122 h 128"/>
              <a:gd name="T24" fmla="*/ 128 w 128"/>
              <a:gd name="T25" fmla="*/ 51 h 128"/>
              <a:gd name="T26" fmla="*/ 118 w 128"/>
              <a:gd name="T27" fmla="*/ 4 h 128"/>
              <a:gd name="T28" fmla="*/ 121 w 128"/>
              <a:gd name="T29" fmla="*/ 20 h 128"/>
              <a:gd name="T30" fmla="*/ 102 w 128"/>
              <a:gd name="T31" fmla="*/ 7 h 128"/>
              <a:gd name="T32" fmla="*/ 118 w 128"/>
              <a:gd name="T33" fmla="*/ 4 h 128"/>
              <a:gd name="T34" fmla="*/ 96 w 128"/>
              <a:gd name="T35" fmla="*/ 9 h 128"/>
              <a:gd name="T36" fmla="*/ 122 w 128"/>
              <a:gd name="T37" fmla="*/ 26 h 128"/>
              <a:gd name="T38" fmla="*/ 123 w 128"/>
              <a:gd name="T39" fmla="*/ 28 h 128"/>
              <a:gd name="T40" fmla="*/ 121 w 128"/>
              <a:gd name="T41" fmla="*/ 29 h 128"/>
              <a:gd name="T42" fmla="*/ 111 w 128"/>
              <a:gd name="T43" fmla="*/ 31 h 128"/>
              <a:gd name="T44" fmla="*/ 82 w 128"/>
              <a:gd name="T45" fmla="*/ 11 h 128"/>
              <a:gd name="T46" fmla="*/ 96 w 128"/>
              <a:gd name="T47" fmla="*/ 9 h 128"/>
              <a:gd name="T48" fmla="*/ 76 w 128"/>
              <a:gd name="T49" fmla="*/ 13 h 128"/>
              <a:gd name="T50" fmla="*/ 105 w 128"/>
              <a:gd name="T51" fmla="*/ 32 h 128"/>
              <a:gd name="T52" fmla="*/ 91 w 128"/>
              <a:gd name="T53" fmla="*/ 35 h 128"/>
              <a:gd name="T54" fmla="*/ 62 w 128"/>
              <a:gd name="T55" fmla="*/ 15 h 128"/>
              <a:gd name="T56" fmla="*/ 76 w 128"/>
              <a:gd name="T57" fmla="*/ 13 h 128"/>
              <a:gd name="T58" fmla="*/ 56 w 128"/>
              <a:gd name="T59" fmla="*/ 16 h 128"/>
              <a:gd name="T60" fmla="*/ 85 w 128"/>
              <a:gd name="T61" fmla="*/ 36 h 128"/>
              <a:gd name="T62" fmla="*/ 71 w 128"/>
              <a:gd name="T63" fmla="*/ 39 h 128"/>
              <a:gd name="T64" fmla="*/ 42 w 128"/>
              <a:gd name="T65" fmla="*/ 19 h 128"/>
              <a:gd name="T66" fmla="*/ 56 w 128"/>
              <a:gd name="T67" fmla="*/ 16 h 128"/>
              <a:gd name="T68" fmla="*/ 36 w 128"/>
              <a:gd name="T69" fmla="*/ 20 h 128"/>
              <a:gd name="T70" fmla="*/ 65 w 128"/>
              <a:gd name="T71" fmla="*/ 40 h 128"/>
              <a:gd name="T72" fmla="*/ 51 w 128"/>
              <a:gd name="T73" fmla="*/ 43 h 128"/>
              <a:gd name="T74" fmla="*/ 22 w 128"/>
              <a:gd name="T75" fmla="*/ 23 h 128"/>
              <a:gd name="T76" fmla="*/ 36 w 128"/>
              <a:gd name="T77" fmla="*/ 20 h 128"/>
              <a:gd name="T78" fmla="*/ 6 w 128"/>
              <a:gd name="T79" fmla="*/ 26 h 128"/>
              <a:gd name="T80" fmla="*/ 16 w 128"/>
              <a:gd name="T81" fmla="*/ 24 h 128"/>
              <a:gd name="T82" fmla="*/ 45 w 128"/>
              <a:gd name="T83" fmla="*/ 44 h 128"/>
              <a:gd name="T84" fmla="*/ 31 w 128"/>
              <a:gd name="T85" fmla="*/ 46 h 128"/>
              <a:gd name="T86" fmla="*/ 5 w 128"/>
              <a:gd name="T87" fmla="*/ 29 h 128"/>
              <a:gd name="T88" fmla="*/ 4 w 128"/>
              <a:gd name="T89" fmla="*/ 27 h 128"/>
              <a:gd name="T90" fmla="*/ 6 w 128"/>
              <a:gd name="T91" fmla="*/ 26 h 128"/>
              <a:gd name="T92" fmla="*/ 25 w 128"/>
              <a:gd name="T93" fmla="*/ 48 h 128"/>
              <a:gd name="T94" fmla="*/ 9 w 128"/>
              <a:gd name="T95" fmla="*/ 51 h 128"/>
              <a:gd name="T96" fmla="*/ 6 w 128"/>
              <a:gd name="T97" fmla="*/ 35 h 128"/>
              <a:gd name="T98" fmla="*/ 25 w 128"/>
              <a:gd name="T99" fmla="*/ 48 h 128"/>
              <a:gd name="T100" fmla="*/ 123 w 128"/>
              <a:gd name="T101" fmla="*/ 123 h 128"/>
              <a:gd name="T102" fmla="*/ 5 w 128"/>
              <a:gd name="T103" fmla="*/ 123 h 128"/>
              <a:gd name="T104" fmla="*/ 5 w 128"/>
              <a:gd name="T105" fmla="*/ 56 h 128"/>
              <a:gd name="T106" fmla="*/ 123 w 128"/>
              <a:gd name="T107" fmla="*/ 56 h 128"/>
              <a:gd name="T108" fmla="*/ 123 w 128"/>
              <a:gd name="T109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8" h="128">
                <a:moveTo>
                  <a:pt x="128" y="51"/>
                </a:moveTo>
                <a:cubicBezTo>
                  <a:pt x="29" y="51"/>
                  <a:pt x="29" y="51"/>
                  <a:pt x="29" y="51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3" y="5"/>
                  <a:pt x="123" y="5"/>
                  <a:pt x="123" y="5"/>
                </a:cubicBezTo>
                <a:cubicBezTo>
                  <a:pt x="122" y="2"/>
                  <a:pt x="120" y="0"/>
                  <a:pt x="117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5" y="22"/>
                  <a:pt x="5" y="22"/>
                  <a:pt x="5" y="22"/>
                </a:cubicBezTo>
                <a:cubicBezTo>
                  <a:pt x="2" y="23"/>
                  <a:pt x="0" y="25"/>
                  <a:pt x="0" y="28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lnTo>
                  <a:pt x="128" y="51"/>
                </a:lnTo>
                <a:close/>
                <a:moveTo>
                  <a:pt x="118" y="4"/>
                </a:moveTo>
                <a:cubicBezTo>
                  <a:pt x="121" y="20"/>
                  <a:pt x="121" y="20"/>
                  <a:pt x="121" y="20"/>
                </a:cubicBezTo>
                <a:cubicBezTo>
                  <a:pt x="102" y="7"/>
                  <a:pt x="102" y="7"/>
                  <a:pt x="102" y="7"/>
                </a:cubicBezTo>
                <a:lnTo>
                  <a:pt x="118" y="4"/>
                </a:lnTo>
                <a:close/>
                <a:moveTo>
                  <a:pt x="96" y="9"/>
                </a:moveTo>
                <a:cubicBezTo>
                  <a:pt x="122" y="26"/>
                  <a:pt x="122" y="26"/>
                  <a:pt x="122" y="26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1" y="29"/>
                  <a:pt x="121" y="29"/>
                  <a:pt x="121" y="29"/>
                </a:cubicBezTo>
                <a:cubicBezTo>
                  <a:pt x="111" y="31"/>
                  <a:pt x="111" y="31"/>
                  <a:pt x="111" y="31"/>
                </a:cubicBezTo>
                <a:cubicBezTo>
                  <a:pt x="82" y="11"/>
                  <a:pt x="82" y="11"/>
                  <a:pt x="82" y="11"/>
                </a:cubicBezTo>
                <a:lnTo>
                  <a:pt x="96" y="9"/>
                </a:lnTo>
                <a:close/>
                <a:moveTo>
                  <a:pt x="76" y="13"/>
                </a:moveTo>
                <a:cubicBezTo>
                  <a:pt x="105" y="32"/>
                  <a:pt x="105" y="32"/>
                  <a:pt x="105" y="32"/>
                </a:cubicBezTo>
                <a:cubicBezTo>
                  <a:pt x="91" y="35"/>
                  <a:pt x="91" y="35"/>
                  <a:pt x="91" y="35"/>
                </a:cubicBezTo>
                <a:cubicBezTo>
                  <a:pt x="62" y="15"/>
                  <a:pt x="62" y="15"/>
                  <a:pt x="62" y="15"/>
                </a:cubicBezTo>
                <a:lnTo>
                  <a:pt x="76" y="13"/>
                </a:lnTo>
                <a:close/>
                <a:moveTo>
                  <a:pt x="56" y="16"/>
                </a:moveTo>
                <a:cubicBezTo>
                  <a:pt x="85" y="36"/>
                  <a:pt x="85" y="36"/>
                  <a:pt x="85" y="36"/>
                </a:cubicBezTo>
                <a:cubicBezTo>
                  <a:pt x="71" y="39"/>
                  <a:pt x="71" y="39"/>
                  <a:pt x="71" y="39"/>
                </a:cubicBezTo>
                <a:cubicBezTo>
                  <a:pt x="42" y="19"/>
                  <a:pt x="42" y="19"/>
                  <a:pt x="42" y="19"/>
                </a:cubicBezTo>
                <a:lnTo>
                  <a:pt x="56" y="16"/>
                </a:lnTo>
                <a:close/>
                <a:moveTo>
                  <a:pt x="36" y="20"/>
                </a:moveTo>
                <a:cubicBezTo>
                  <a:pt x="65" y="40"/>
                  <a:pt x="65" y="40"/>
                  <a:pt x="65" y="40"/>
                </a:cubicBezTo>
                <a:cubicBezTo>
                  <a:pt x="51" y="43"/>
                  <a:pt x="51" y="43"/>
                  <a:pt x="51" y="43"/>
                </a:cubicBezTo>
                <a:cubicBezTo>
                  <a:pt x="22" y="23"/>
                  <a:pt x="22" y="23"/>
                  <a:pt x="22" y="23"/>
                </a:cubicBezTo>
                <a:lnTo>
                  <a:pt x="36" y="20"/>
                </a:lnTo>
                <a:close/>
                <a:moveTo>
                  <a:pt x="6" y="26"/>
                </a:moveTo>
                <a:cubicBezTo>
                  <a:pt x="16" y="24"/>
                  <a:pt x="16" y="24"/>
                  <a:pt x="16" y="24"/>
                </a:cubicBezTo>
                <a:cubicBezTo>
                  <a:pt x="45" y="44"/>
                  <a:pt x="45" y="44"/>
                  <a:pt x="45" y="44"/>
                </a:cubicBezTo>
                <a:cubicBezTo>
                  <a:pt x="31" y="46"/>
                  <a:pt x="31" y="46"/>
                  <a:pt x="31" y="46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7"/>
                  <a:pt x="4" y="27"/>
                  <a:pt x="4" y="27"/>
                </a:cubicBezTo>
                <a:lnTo>
                  <a:pt x="6" y="26"/>
                </a:lnTo>
                <a:close/>
                <a:moveTo>
                  <a:pt x="25" y="48"/>
                </a:moveTo>
                <a:cubicBezTo>
                  <a:pt x="9" y="51"/>
                  <a:pt x="9" y="51"/>
                  <a:pt x="9" y="51"/>
                </a:cubicBezTo>
                <a:cubicBezTo>
                  <a:pt x="6" y="35"/>
                  <a:pt x="6" y="35"/>
                  <a:pt x="6" y="35"/>
                </a:cubicBezTo>
                <a:lnTo>
                  <a:pt x="25" y="48"/>
                </a:lnTo>
                <a:close/>
                <a:moveTo>
                  <a:pt x="123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56"/>
                  <a:pt x="5" y="56"/>
                  <a:pt x="5" y="56"/>
                </a:cubicBezTo>
                <a:cubicBezTo>
                  <a:pt x="123" y="56"/>
                  <a:pt x="123" y="56"/>
                  <a:pt x="123" y="56"/>
                </a:cubicBezTo>
                <a:lnTo>
                  <a:pt x="123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" name="Freeform 23"/>
          <p:cNvSpPr>
            <a:spLocks noEditPoints="1"/>
          </p:cNvSpPr>
          <p:nvPr/>
        </p:nvSpPr>
        <p:spPr bwMode="auto">
          <a:xfrm>
            <a:off x="6334125" y="6191250"/>
            <a:ext cx="296863" cy="241300"/>
          </a:xfrm>
          <a:custGeom>
            <a:avLst/>
            <a:gdLst>
              <a:gd name="T0" fmla="*/ 73 w 79"/>
              <a:gd name="T1" fmla="*/ 0 h 64"/>
              <a:gd name="T2" fmla="*/ 6 w 79"/>
              <a:gd name="T3" fmla="*/ 0 h 64"/>
              <a:gd name="T4" fmla="*/ 0 w 79"/>
              <a:gd name="T5" fmla="*/ 6 h 64"/>
              <a:gd name="T6" fmla="*/ 0 w 79"/>
              <a:gd name="T7" fmla="*/ 58 h 64"/>
              <a:gd name="T8" fmla="*/ 6 w 79"/>
              <a:gd name="T9" fmla="*/ 64 h 64"/>
              <a:gd name="T10" fmla="*/ 73 w 79"/>
              <a:gd name="T11" fmla="*/ 64 h 64"/>
              <a:gd name="T12" fmla="*/ 79 w 79"/>
              <a:gd name="T13" fmla="*/ 58 h 64"/>
              <a:gd name="T14" fmla="*/ 79 w 79"/>
              <a:gd name="T15" fmla="*/ 6 h 64"/>
              <a:gd name="T16" fmla="*/ 73 w 79"/>
              <a:gd name="T17" fmla="*/ 0 h 64"/>
              <a:gd name="T18" fmla="*/ 74 w 79"/>
              <a:gd name="T19" fmla="*/ 59 h 64"/>
              <a:gd name="T20" fmla="*/ 5 w 79"/>
              <a:gd name="T21" fmla="*/ 59 h 64"/>
              <a:gd name="T22" fmla="*/ 5 w 79"/>
              <a:gd name="T23" fmla="*/ 5 h 64"/>
              <a:gd name="T24" fmla="*/ 74 w 79"/>
              <a:gd name="T25" fmla="*/ 5 h 64"/>
              <a:gd name="T26" fmla="*/ 74 w 79"/>
              <a:gd name="T27" fmla="*/ 59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9" h="64">
                <a:moveTo>
                  <a:pt x="73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1"/>
                  <a:pt x="3" y="64"/>
                  <a:pt x="6" y="64"/>
                </a:cubicBezTo>
                <a:cubicBezTo>
                  <a:pt x="73" y="64"/>
                  <a:pt x="73" y="64"/>
                  <a:pt x="73" y="64"/>
                </a:cubicBezTo>
                <a:cubicBezTo>
                  <a:pt x="76" y="64"/>
                  <a:pt x="79" y="61"/>
                  <a:pt x="79" y="58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3"/>
                  <a:pt x="76" y="0"/>
                  <a:pt x="73" y="0"/>
                </a:cubicBezTo>
                <a:close/>
                <a:moveTo>
                  <a:pt x="74" y="59"/>
                </a:moveTo>
                <a:cubicBezTo>
                  <a:pt x="5" y="59"/>
                  <a:pt x="5" y="59"/>
                  <a:pt x="5" y="59"/>
                </a:cubicBezTo>
                <a:cubicBezTo>
                  <a:pt x="5" y="5"/>
                  <a:pt x="5" y="5"/>
                  <a:pt x="5" y="5"/>
                </a:cubicBezTo>
                <a:cubicBezTo>
                  <a:pt x="74" y="5"/>
                  <a:pt x="74" y="5"/>
                  <a:pt x="74" y="5"/>
                </a:cubicBezTo>
                <a:lnTo>
                  <a:pt x="74" y="59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" name="Freeform 24"/>
          <p:cNvSpPr>
            <a:spLocks noEditPoints="1"/>
          </p:cNvSpPr>
          <p:nvPr/>
        </p:nvSpPr>
        <p:spPr bwMode="auto">
          <a:xfrm>
            <a:off x="6669088" y="6191250"/>
            <a:ext cx="146050" cy="241300"/>
          </a:xfrm>
          <a:custGeom>
            <a:avLst/>
            <a:gdLst>
              <a:gd name="T0" fmla="*/ 37 w 39"/>
              <a:gd name="T1" fmla="*/ 0 h 64"/>
              <a:gd name="T2" fmla="*/ 36 w 39"/>
              <a:gd name="T3" fmla="*/ 0 h 64"/>
              <a:gd name="T4" fmla="*/ 1 w 39"/>
              <a:gd name="T5" fmla="*/ 16 h 64"/>
              <a:gd name="T6" fmla="*/ 0 w 39"/>
              <a:gd name="T7" fmla="*/ 18 h 64"/>
              <a:gd name="T8" fmla="*/ 0 w 39"/>
              <a:gd name="T9" fmla="*/ 46 h 64"/>
              <a:gd name="T10" fmla="*/ 1 w 39"/>
              <a:gd name="T11" fmla="*/ 48 h 64"/>
              <a:gd name="T12" fmla="*/ 36 w 39"/>
              <a:gd name="T13" fmla="*/ 64 h 64"/>
              <a:gd name="T14" fmla="*/ 37 w 39"/>
              <a:gd name="T15" fmla="*/ 64 h 64"/>
              <a:gd name="T16" fmla="*/ 39 w 39"/>
              <a:gd name="T17" fmla="*/ 62 h 64"/>
              <a:gd name="T18" fmla="*/ 39 w 39"/>
              <a:gd name="T19" fmla="*/ 2 h 64"/>
              <a:gd name="T20" fmla="*/ 37 w 39"/>
              <a:gd name="T21" fmla="*/ 0 h 64"/>
              <a:gd name="T22" fmla="*/ 34 w 39"/>
              <a:gd name="T23" fmla="*/ 58 h 64"/>
              <a:gd name="T24" fmla="*/ 5 w 39"/>
              <a:gd name="T25" fmla="*/ 44 h 64"/>
              <a:gd name="T26" fmla="*/ 5 w 39"/>
              <a:gd name="T27" fmla="*/ 20 h 64"/>
              <a:gd name="T28" fmla="*/ 34 w 39"/>
              <a:gd name="T29" fmla="*/ 6 h 64"/>
              <a:gd name="T30" fmla="*/ 34 w 39"/>
              <a:gd name="T31" fmla="*/ 5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9" h="64">
                <a:moveTo>
                  <a:pt x="37" y="0"/>
                </a:moveTo>
                <a:cubicBezTo>
                  <a:pt x="36" y="0"/>
                  <a:pt x="36" y="0"/>
                  <a:pt x="36" y="0"/>
                </a:cubicBezTo>
                <a:cubicBezTo>
                  <a:pt x="35" y="0"/>
                  <a:pt x="13" y="11"/>
                  <a:pt x="1" y="16"/>
                </a:cubicBezTo>
                <a:cubicBezTo>
                  <a:pt x="1" y="17"/>
                  <a:pt x="0" y="17"/>
                  <a:pt x="0" y="18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7"/>
                  <a:pt x="1" y="47"/>
                  <a:pt x="1" y="48"/>
                </a:cubicBezTo>
                <a:cubicBezTo>
                  <a:pt x="13" y="53"/>
                  <a:pt x="35" y="64"/>
                  <a:pt x="36" y="64"/>
                </a:cubicBezTo>
                <a:cubicBezTo>
                  <a:pt x="36" y="64"/>
                  <a:pt x="36" y="64"/>
                  <a:pt x="37" y="64"/>
                </a:cubicBezTo>
                <a:cubicBezTo>
                  <a:pt x="38" y="64"/>
                  <a:pt x="39" y="63"/>
                  <a:pt x="39" y="62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38" y="0"/>
                  <a:pt x="37" y="0"/>
                </a:cubicBezTo>
                <a:close/>
                <a:moveTo>
                  <a:pt x="34" y="58"/>
                </a:moveTo>
                <a:cubicBezTo>
                  <a:pt x="5" y="44"/>
                  <a:pt x="5" y="44"/>
                  <a:pt x="5" y="44"/>
                </a:cubicBezTo>
                <a:cubicBezTo>
                  <a:pt x="5" y="20"/>
                  <a:pt x="5" y="20"/>
                  <a:pt x="5" y="20"/>
                </a:cubicBezTo>
                <a:cubicBezTo>
                  <a:pt x="34" y="6"/>
                  <a:pt x="34" y="6"/>
                  <a:pt x="34" y="6"/>
                </a:cubicBezTo>
                <a:lnTo>
                  <a:pt x="34" y="5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" name="Freeform 25"/>
          <p:cNvSpPr>
            <a:spLocks noEditPoints="1"/>
          </p:cNvSpPr>
          <p:nvPr/>
        </p:nvSpPr>
        <p:spPr bwMode="auto">
          <a:xfrm>
            <a:off x="5456238" y="6143625"/>
            <a:ext cx="77788" cy="77788"/>
          </a:xfrm>
          <a:custGeom>
            <a:avLst/>
            <a:gdLst>
              <a:gd name="T0" fmla="*/ 11 w 21"/>
              <a:gd name="T1" fmla="*/ 21 h 21"/>
              <a:gd name="T2" fmla="*/ 21 w 21"/>
              <a:gd name="T3" fmla="*/ 10 h 21"/>
              <a:gd name="T4" fmla="*/ 11 w 21"/>
              <a:gd name="T5" fmla="*/ 0 h 21"/>
              <a:gd name="T6" fmla="*/ 0 w 21"/>
              <a:gd name="T7" fmla="*/ 10 h 21"/>
              <a:gd name="T8" fmla="*/ 11 w 21"/>
              <a:gd name="T9" fmla="*/ 21 h 21"/>
              <a:gd name="T10" fmla="*/ 11 w 21"/>
              <a:gd name="T11" fmla="*/ 4 h 21"/>
              <a:gd name="T12" fmla="*/ 17 w 21"/>
              <a:gd name="T13" fmla="*/ 10 h 21"/>
              <a:gd name="T14" fmla="*/ 11 w 21"/>
              <a:gd name="T15" fmla="*/ 16 h 21"/>
              <a:gd name="T16" fmla="*/ 5 w 21"/>
              <a:gd name="T17" fmla="*/ 10 h 21"/>
              <a:gd name="T18" fmla="*/ 11 w 21"/>
              <a:gd name="T19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" h="21">
                <a:moveTo>
                  <a:pt x="11" y="21"/>
                </a:moveTo>
                <a:cubicBezTo>
                  <a:pt x="17" y="21"/>
                  <a:pt x="21" y="16"/>
                  <a:pt x="21" y="10"/>
                </a:cubicBezTo>
                <a:cubicBezTo>
                  <a:pt x="21" y="4"/>
                  <a:pt x="17" y="0"/>
                  <a:pt x="11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6"/>
                  <a:pt x="5" y="21"/>
                  <a:pt x="11" y="21"/>
                </a:cubicBezTo>
                <a:close/>
                <a:moveTo>
                  <a:pt x="11" y="4"/>
                </a:moveTo>
                <a:cubicBezTo>
                  <a:pt x="14" y="4"/>
                  <a:pt x="17" y="7"/>
                  <a:pt x="17" y="10"/>
                </a:cubicBezTo>
                <a:cubicBezTo>
                  <a:pt x="17" y="13"/>
                  <a:pt x="14" y="16"/>
                  <a:pt x="11" y="16"/>
                </a:cubicBezTo>
                <a:cubicBezTo>
                  <a:pt x="8" y="16"/>
                  <a:pt x="5" y="13"/>
                  <a:pt x="5" y="10"/>
                </a:cubicBezTo>
                <a:cubicBezTo>
                  <a:pt x="5" y="7"/>
                  <a:pt x="8" y="4"/>
                  <a:pt x="11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" name="Freeform 26"/>
          <p:cNvSpPr>
            <a:spLocks noEditPoints="1"/>
          </p:cNvSpPr>
          <p:nvPr/>
        </p:nvSpPr>
        <p:spPr bwMode="auto">
          <a:xfrm>
            <a:off x="5481638" y="6196013"/>
            <a:ext cx="288925" cy="149225"/>
          </a:xfrm>
          <a:custGeom>
            <a:avLst/>
            <a:gdLst>
              <a:gd name="T0" fmla="*/ 0 w 77"/>
              <a:gd name="T1" fmla="*/ 37 h 40"/>
              <a:gd name="T2" fmla="*/ 0 w 77"/>
              <a:gd name="T3" fmla="*/ 38 h 40"/>
              <a:gd name="T4" fmla="*/ 2 w 77"/>
              <a:gd name="T5" fmla="*/ 40 h 40"/>
              <a:gd name="T6" fmla="*/ 75 w 77"/>
              <a:gd name="T7" fmla="*/ 40 h 40"/>
              <a:gd name="T8" fmla="*/ 77 w 77"/>
              <a:gd name="T9" fmla="*/ 38 h 40"/>
              <a:gd name="T10" fmla="*/ 76 w 77"/>
              <a:gd name="T11" fmla="*/ 37 h 40"/>
              <a:gd name="T12" fmla="*/ 75 w 77"/>
              <a:gd name="T13" fmla="*/ 36 h 40"/>
              <a:gd name="T14" fmla="*/ 76 w 77"/>
              <a:gd name="T15" fmla="*/ 36 h 40"/>
              <a:gd name="T16" fmla="*/ 48 w 77"/>
              <a:gd name="T17" fmla="*/ 1 h 40"/>
              <a:gd name="T18" fmla="*/ 45 w 77"/>
              <a:gd name="T19" fmla="*/ 1 h 40"/>
              <a:gd name="T20" fmla="*/ 30 w 77"/>
              <a:gd name="T21" fmla="*/ 20 h 40"/>
              <a:gd name="T22" fmla="*/ 24 w 77"/>
              <a:gd name="T23" fmla="*/ 12 h 40"/>
              <a:gd name="T24" fmla="*/ 21 w 77"/>
              <a:gd name="T25" fmla="*/ 12 h 40"/>
              <a:gd name="T26" fmla="*/ 0 w 77"/>
              <a:gd name="T27" fmla="*/ 37 h 40"/>
              <a:gd name="T28" fmla="*/ 22 w 77"/>
              <a:gd name="T29" fmla="*/ 17 h 40"/>
              <a:gd name="T30" fmla="*/ 30 w 77"/>
              <a:gd name="T31" fmla="*/ 27 h 40"/>
              <a:gd name="T32" fmla="*/ 46 w 77"/>
              <a:gd name="T33" fmla="*/ 7 h 40"/>
              <a:gd name="T34" fmla="*/ 69 w 77"/>
              <a:gd name="T35" fmla="*/ 36 h 40"/>
              <a:gd name="T36" fmla="*/ 7 w 77"/>
              <a:gd name="T37" fmla="*/ 36 h 40"/>
              <a:gd name="T38" fmla="*/ 22 w 77"/>
              <a:gd name="T39" fmla="*/ 17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" h="40">
                <a:moveTo>
                  <a:pt x="0" y="37"/>
                </a:moveTo>
                <a:cubicBezTo>
                  <a:pt x="0" y="37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75" y="40"/>
                  <a:pt x="75" y="40"/>
                  <a:pt x="75" y="40"/>
                </a:cubicBezTo>
                <a:cubicBezTo>
                  <a:pt x="76" y="40"/>
                  <a:pt x="77" y="39"/>
                  <a:pt x="77" y="38"/>
                </a:cubicBezTo>
                <a:cubicBezTo>
                  <a:pt x="77" y="38"/>
                  <a:pt x="77" y="38"/>
                  <a:pt x="76" y="37"/>
                </a:cubicBezTo>
                <a:cubicBezTo>
                  <a:pt x="75" y="36"/>
                  <a:pt x="75" y="36"/>
                  <a:pt x="75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48" y="1"/>
                  <a:pt x="48" y="1"/>
                  <a:pt x="48" y="1"/>
                </a:cubicBezTo>
                <a:cubicBezTo>
                  <a:pt x="47" y="0"/>
                  <a:pt x="45" y="0"/>
                  <a:pt x="45" y="1"/>
                </a:cubicBezTo>
                <a:cubicBezTo>
                  <a:pt x="30" y="20"/>
                  <a:pt x="30" y="20"/>
                  <a:pt x="30" y="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3" y="11"/>
                  <a:pt x="21" y="11"/>
                  <a:pt x="21" y="12"/>
                </a:cubicBezTo>
                <a:cubicBezTo>
                  <a:pt x="0" y="37"/>
                  <a:pt x="0" y="37"/>
                  <a:pt x="0" y="37"/>
                </a:cubicBezTo>
                <a:close/>
                <a:moveTo>
                  <a:pt x="22" y="17"/>
                </a:moveTo>
                <a:cubicBezTo>
                  <a:pt x="30" y="27"/>
                  <a:pt x="30" y="27"/>
                  <a:pt x="30" y="27"/>
                </a:cubicBezTo>
                <a:cubicBezTo>
                  <a:pt x="46" y="7"/>
                  <a:pt x="46" y="7"/>
                  <a:pt x="46" y="7"/>
                </a:cubicBezTo>
                <a:cubicBezTo>
                  <a:pt x="69" y="36"/>
                  <a:pt x="69" y="36"/>
                  <a:pt x="69" y="36"/>
                </a:cubicBezTo>
                <a:cubicBezTo>
                  <a:pt x="7" y="36"/>
                  <a:pt x="7" y="36"/>
                  <a:pt x="7" y="36"/>
                </a:cubicBezTo>
                <a:lnTo>
                  <a:pt x="22" y="1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" name="Freeform 27"/>
          <p:cNvSpPr>
            <a:spLocks noEditPoints="1"/>
          </p:cNvSpPr>
          <p:nvPr/>
        </p:nvSpPr>
        <p:spPr bwMode="auto">
          <a:xfrm>
            <a:off x="5399088" y="6072188"/>
            <a:ext cx="428625" cy="481013"/>
          </a:xfrm>
          <a:custGeom>
            <a:avLst/>
            <a:gdLst>
              <a:gd name="T0" fmla="*/ 108 w 114"/>
              <a:gd name="T1" fmla="*/ 0 h 128"/>
              <a:gd name="T2" fmla="*/ 6 w 114"/>
              <a:gd name="T3" fmla="*/ 0 h 128"/>
              <a:gd name="T4" fmla="*/ 0 w 114"/>
              <a:gd name="T5" fmla="*/ 6 h 128"/>
              <a:gd name="T6" fmla="*/ 0 w 114"/>
              <a:gd name="T7" fmla="*/ 122 h 128"/>
              <a:gd name="T8" fmla="*/ 6 w 114"/>
              <a:gd name="T9" fmla="*/ 128 h 128"/>
              <a:gd name="T10" fmla="*/ 108 w 114"/>
              <a:gd name="T11" fmla="*/ 128 h 128"/>
              <a:gd name="T12" fmla="*/ 114 w 114"/>
              <a:gd name="T13" fmla="*/ 122 h 128"/>
              <a:gd name="T14" fmla="*/ 114 w 114"/>
              <a:gd name="T15" fmla="*/ 6 h 128"/>
              <a:gd name="T16" fmla="*/ 108 w 114"/>
              <a:gd name="T17" fmla="*/ 0 h 128"/>
              <a:gd name="T18" fmla="*/ 109 w 114"/>
              <a:gd name="T19" fmla="*/ 123 h 128"/>
              <a:gd name="T20" fmla="*/ 5 w 114"/>
              <a:gd name="T21" fmla="*/ 123 h 128"/>
              <a:gd name="T22" fmla="*/ 5 w 114"/>
              <a:gd name="T23" fmla="*/ 92 h 128"/>
              <a:gd name="T24" fmla="*/ 109 w 114"/>
              <a:gd name="T25" fmla="*/ 92 h 128"/>
              <a:gd name="T26" fmla="*/ 109 w 114"/>
              <a:gd name="T27" fmla="*/ 123 h 128"/>
              <a:gd name="T28" fmla="*/ 109 w 114"/>
              <a:gd name="T29" fmla="*/ 87 h 128"/>
              <a:gd name="T30" fmla="*/ 5 w 114"/>
              <a:gd name="T31" fmla="*/ 87 h 128"/>
              <a:gd name="T32" fmla="*/ 5 w 114"/>
              <a:gd name="T33" fmla="*/ 5 h 128"/>
              <a:gd name="T34" fmla="*/ 109 w 114"/>
              <a:gd name="T35" fmla="*/ 5 h 128"/>
              <a:gd name="T36" fmla="*/ 109 w 114"/>
              <a:gd name="T37" fmla="*/ 8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" h="128">
                <a:moveTo>
                  <a:pt x="108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11" y="128"/>
                  <a:pt x="114" y="125"/>
                  <a:pt x="114" y="122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3"/>
                  <a:pt x="111" y="0"/>
                  <a:pt x="108" y="0"/>
                </a:cubicBezTo>
                <a:close/>
                <a:moveTo>
                  <a:pt x="109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92"/>
                  <a:pt x="5" y="92"/>
                  <a:pt x="5" y="92"/>
                </a:cubicBezTo>
                <a:cubicBezTo>
                  <a:pt x="109" y="92"/>
                  <a:pt x="109" y="92"/>
                  <a:pt x="109" y="92"/>
                </a:cubicBezTo>
                <a:lnTo>
                  <a:pt x="109" y="123"/>
                </a:lnTo>
                <a:close/>
                <a:moveTo>
                  <a:pt x="109" y="87"/>
                </a:moveTo>
                <a:cubicBezTo>
                  <a:pt x="5" y="87"/>
                  <a:pt x="5" y="87"/>
                  <a:pt x="5" y="87"/>
                </a:cubicBezTo>
                <a:cubicBezTo>
                  <a:pt x="5" y="5"/>
                  <a:pt x="5" y="5"/>
                  <a:pt x="5" y="5"/>
                </a:cubicBezTo>
                <a:cubicBezTo>
                  <a:pt x="109" y="5"/>
                  <a:pt x="109" y="5"/>
                  <a:pt x="109" y="5"/>
                </a:cubicBezTo>
                <a:lnTo>
                  <a:pt x="109" y="8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" name="Freeform 28"/>
          <p:cNvSpPr/>
          <p:nvPr/>
        </p:nvSpPr>
        <p:spPr bwMode="auto">
          <a:xfrm>
            <a:off x="5511800" y="6470650"/>
            <a:ext cx="203200" cy="17463"/>
          </a:xfrm>
          <a:custGeom>
            <a:avLst/>
            <a:gdLst>
              <a:gd name="T0" fmla="*/ 2 w 54"/>
              <a:gd name="T1" fmla="*/ 5 h 5"/>
              <a:gd name="T2" fmla="*/ 52 w 54"/>
              <a:gd name="T3" fmla="*/ 5 h 5"/>
              <a:gd name="T4" fmla="*/ 54 w 54"/>
              <a:gd name="T5" fmla="*/ 2 h 5"/>
              <a:gd name="T6" fmla="*/ 52 w 54"/>
              <a:gd name="T7" fmla="*/ 0 h 5"/>
              <a:gd name="T8" fmla="*/ 2 w 54"/>
              <a:gd name="T9" fmla="*/ 0 h 5"/>
              <a:gd name="T10" fmla="*/ 0 w 54"/>
              <a:gd name="T11" fmla="*/ 2 h 5"/>
              <a:gd name="T12" fmla="*/ 2 w 54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5">
                <a:moveTo>
                  <a:pt x="2" y="5"/>
                </a:moveTo>
                <a:cubicBezTo>
                  <a:pt x="52" y="5"/>
                  <a:pt x="52" y="5"/>
                  <a:pt x="52" y="5"/>
                </a:cubicBezTo>
                <a:cubicBezTo>
                  <a:pt x="53" y="5"/>
                  <a:pt x="54" y="4"/>
                  <a:pt x="54" y="2"/>
                </a:cubicBezTo>
                <a:cubicBezTo>
                  <a:pt x="54" y="1"/>
                  <a:pt x="53" y="0"/>
                  <a:pt x="5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7" name="Freeform 29"/>
          <p:cNvSpPr>
            <a:spLocks noEditPoints="1"/>
          </p:cNvSpPr>
          <p:nvPr/>
        </p:nvSpPr>
        <p:spPr bwMode="auto">
          <a:xfrm>
            <a:off x="4494213" y="6143625"/>
            <a:ext cx="79375" cy="77788"/>
          </a:xfrm>
          <a:custGeom>
            <a:avLst/>
            <a:gdLst>
              <a:gd name="T0" fmla="*/ 11 w 21"/>
              <a:gd name="T1" fmla="*/ 21 h 21"/>
              <a:gd name="T2" fmla="*/ 21 w 21"/>
              <a:gd name="T3" fmla="*/ 10 h 21"/>
              <a:gd name="T4" fmla="*/ 11 w 21"/>
              <a:gd name="T5" fmla="*/ 0 h 21"/>
              <a:gd name="T6" fmla="*/ 0 w 21"/>
              <a:gd name="T7" fmla="*/ 10 h 21"/>
              <a:gd name="T8" fmla="*/ 11 w 21"/>
              <a:gd name="T9" fmla="*/ 21 h 21"/>
              <a:gd name="T10" fmla="*/ 11 w 21"/>
              <a:gd name="T11" fmla="*/ 4 h 21"/>
              <a:gd name="T12" fmla="*/ 17 w 21"/>
              <a:gd name="T13" fmla="*/ 10 h 21"/>
              <a:gd name="T14" fmla="*/ 11 w 21"/>
              <a:gd name="T15" fmla="*/ 16 h 21"/>
              <a:gd name="T16" fmla="*/ 5 w 21"/>
              <a:gd name="T17" fmla="*/ 10 h 21"/>
              <a:gd name="T18" fmla="*/ 11 w 21"/>
              <a:gd name="T19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" h="21">
                <a:moveTo>
                  <a:pt x="11" y="21"/>
                </a:moveTo>
                <a:cubicBezTo>
                  <a:pt x="17" y="21"/>
                  <a:pt x="21" y="16"/>
                  <a:pt x="21" y="10"/>
                </a:cubicBezTo>
                <a:cubicBezTo>
                  <a:pt x="21" y="4"/>
                  <a:pt x="17" y="0"/>
                  <a:pt x="11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6"/>
                  <a:pt x="5" y="21"/>
                  <a:pt x="11" y="21"/>
                </a:cubicBezTo>
                <a:close/>
                <a:moveTo>
                  <a:pt x="11" y="4"/>
                </a:moveTo>
                <a:cubicBezTo>
                  <a:pt x="14" y="4"/>
                  <a:pt x="17" y="7"/>
                  <a:pt x="17" y="10"/>
                </a:cubicBezTo>
                <a:cubicBezTo>
                  <a:pt x="17" y="13"/>
                  <a:pt x="14" y="16"/>
                  <a:pt x="11" y="16"/>
                </a:cubicBezTo>
                <a:cubicBezTo>
                  <a:pt x="8" y="16"/>
                  <a:pt x="5" y="13"/>
                  <a:pt x="5" y="10"/>
                </a:cubicBezTo>
                <a:cubicBezTo>
                  <a:pt x="5" y="7"/>
                  <a:pt x="8" y="4"/>
                  <a:pt x="11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8" name="Freeform 30"/>
          <p:cNvSpPr>
            <a:spLocks noEditPoints="1"/>
          </p:cNvSpPr>
          <p:nvPr/>
        </p:nvSpPr>
        <p:spPr bwMode="auto">
          <a:xfrm>
            <a:off x="4521200" y="6196013"/>
            <a:ext cx="288925" cy="149225"/>
          </a:xfrm>
          <a:custGeom>
            <a:avLst/>
            <a:gdLst>
              <a:gd name="T0" fmla="*/ 0 w 77"/>
              <a:gd name="T1" fmla="*/ 38 h 40"/>
              <a:gd name="T2" fmla="*/ 2 w 77"/>
              <a:gd name="T3" fmla="*/ 40 h 40"/>
              <a:gd name="T4" fmla="*/ 75 w 77"/>
              <a:gd name="T5" fmla="*/ 40 h 40"/>
              <a:gd name="T6" fmla="*/ 77 w 77"/>
              <a:gd name="T7" fmla="*/ 38 h 40"/>
              <a:gd name="T8" fmla="*/ 76 w 77"/>
              <a:gd name="T9" fmla="*/ 37 h 40"/>
              <a:gd name="T10" fmla="*/ 76 w 77"/>
              <a:gd name="T11" fmla="*/ 36 h 40"/>
              <a:gd name="T12" fmla="*/ 76 w 77"/>
              <a:gd name="T13" fmla="*/ 36 h 40"/>
              <a:gd name="T14" fmla="*/ 48 w 77"/>
              <a:gd name="T15" fmla="*/ 1 h 40"/>
              <a:gd name="T16" fmla="*/ 45 w 77"/>
              <a:gd name="T17" fmla="*/ 1 h 40"/>
              <a:gd name="T18" fmla="*/ 30 w 77"/>
              <a:gd name="T19" fmla="*/ 20 h 40"/>
              <a:gd name="T20" fmla="*/ 24 w 77"/>
              <a:gd name="T21" fmla="*/ 12 h 40"/>
              <a:gd name="T22" fmla="*/ 20 w 77"/>
              <a:gd name="T23" fmla="*/ 12 h 40"/>
              <a:gd name="T24" fmla="*/ 0 w 77"/>
              <a:gd name="T25" fmla="*/ 37 h 40"/>
              <a:gd name="T26" fmla="*/ 0 w 77"/>
              <a:gd name="T27" fmla="*/ 38 h 40"/>
              <a:gd name="T28" fmla="*/ 22 w 77"/>
              <a:gd name="T29" fmla="*/ 17 h 40"/>
              <a:gd name="T30" fmla="*/ 30 w 77"/>
              <a:gd name="T31" fmla="*/ 27 h 40"/>
              <a:gd name="T32" fmla="*/ 46 w 77"/>
              <a:gd name="T33" fmla="*/ 7 h 40"/>
              <a:gd name="T34" fmla="*/ 69 w 77"/>
              <a:gd name="T35" fmla="*/ 36 h 40"/>
              <a:gd name="T36" fmla="*/ 7 w 77"/>
              <a:gd name="T37" fmla="*/ 36 h 40"/>
              <a:gd name="T38" fmla="*/ 22 w 77"/>
              <a:gd name="T39" fmla="*/ 17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" h="40">
                <a:moveTo>
                  <a:pt x="0" y="38"/>
                </a:moveTo>
                <a:cubicBezTo>
                  <a:pt x="0" y="39"/>
                  <a:pt x="1" y="40"/>
                  <a:pt x="2" y="40"/>
                </a:cubicBezTo>
                <a:cubicBezTo>
                  <a:pt x="75" y="40"/>
                  <a:pt x="75" y="40"/>
                  <a:pt x="75" y="40"/>
                </a:cubicBezTo>
                <a:cubicBezTo>
                  <a:pt x="76" y="40"/>
                  <a:pt x="77" y="39"/>
                  <a:pt x="77" y="38"/>
                </a:cubicBezTo>
                <a:cubicBezTo>
                  <a:pt x="77" y="38"/>
                  <a:pt x="77" y="37"/>
                  <a:pt x="76" y="37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48" y="1"/>
                  <a:pt x="48" y="1"/>
                  <a:pt x="48" y="1"/>
                </a:cubicBezTo>
                <a:cubicBezTo>
                  <a:pt x="47" y="0"/>
                  <a:pt x="45" y="0"/>
                  <a:pt x="45" y="1"/>
                </a:cubicBezTo>
                <a:cubicBezTo>
                  <a:pt x="30" y="20"/>
                  <a:pt x="30" y="20"/>
                  <a:pt x="30" y="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3" y="11"/>
                  <a:pt x="21" y="11"/>
                  <a:pt x="20" y="12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0" y="38"/>
                  <a:pt x="0" y="38"/>
                </a:cubicBezTo>
                <a:close/>
                <a:moveTo>
                  <a:pt x="22" y="17"/>
                </a:moveTo>
                <a:cubicBezTo>
                  <a:pt x="30" y="27"/>
                  <a:pt x="30" y="27"/>
                  <a:pt x="30" y="27"/>
                </a:cubicBezTo>
                <a:cubicBezTo>
                  <a:pt x="46" y="7"/>
                  <a:pt x="46" y="7"/>
                  <a:pt x="46" y="7"/>
                </a:cubicBezTo>
                <a:cubicBezTo>
                  <a:pt x="69" y="36"/>
                  <a:pt x="69" y="36"/>
                  <a:pt x="69" y="36"/>
                </a:cubicBezTo>
                <a:cubicBezTo>
                  <a:pt x="7" y="36"/>
                  <a:pt x="7" y="36"/>
                  <a:pt x="7" y="36"/>
                </a:cubicBezTo>
                <a:lnTo>
                  <a:pt x="22" y="1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Freeform 31"/>
          <p:cNvSpPr>
            <a:spLocks noEditPoints="1"/>
          </p:cNvSpPr>
          <p:nvPr/>
        </p:nvSpPr>
        <p:spPr bwMode="auto">
          <a:xfrm>
            <a:off x="4438650" y="6072188"/>
            <a:ext cx="427038" cy="481013"/>
          </a:xfrm>
          <a:custGeom>
            <a:avLst/>
            <a:gdLst>
              <a:gd name="T0" fmla="*/ 108 w 114"/>
              <a:gd name="T1" fmla="*/ 0 h 128"/>
              <a:gd name="T2" fmla="*/ 6 w 114"/>
              <a:gd name="T3" fmla="*/ 0 h 128"/>
              <a:gd name="T4" fmla="*/ 0 w 114"/>
              <a:gd name="T5" fmla="*/ 6 h 128"/>
              <a:gd name="T6" fmla="*/ 0 w 114"/>
              <a:gd name="T7" fmla="*/ 122 h 128"/>
              <a:gd name="T8" fmla="*/ 6 w 114"/>
              <a:gd name="T9" fmla="*/ 128 h 128"/>
              <a:gd name="T10" fmla="*/ 108 w 114"/>
              <a:gd name="T11" fmla="*/ 128 h 128"/>
              <a:gd name="T12" fmla="*/ 114 w 114"/>
              <a:gd name="T13" fmla="*/ 122 h 128"/>
              <a:gd name="T14" fmla="*/ 114 w 114"/>
              <a:gd name="T15" fmla="*/ 6 h 128"/>
              <a:gd name="T16" fmla="*/ 108 w 114"/>
              <a:gd name="T17" fmla="*/ 0 h 128"/>
              <a:gd name="T18" fmla="*/ 109 w 114"/>
              <a:gd name="T19" fmla="*/ 123 h 128"/>
              <a:gd name="T20" fmla="*/ 5 w 114"/>
              <a:gd name="T21" fmla="*/ 123 h 128"/>
              <a:gd name="T22" fmla="*/ 5 w 114"/>
              <a:gd name="T23" fmla="*/ 92 h 128"/>
              <a:gd name="T24" fmla="*/ 109 w 114"/>
              <a:gd name="T25" fmla="*/ 92 h 128"/>
              <a:gd name="T26" fmla="*/ 109 w 114"/>
              <a:gd name="T27" fmla="*/ 123 h 128"/>
              <a:gd name="T28" fmla="*/ 109 w 114"/>
              <a:gd name="T29" fmla="*/ 87 h 128"/>
              <a:gd name="T30" fmla="*/ 5 w 114"/>
              <a:gd name="T31" fmla="*/ 87 h 128"/>
              <a:gd name="T32" fmla="*/ 5 w 114"/>
              <a:gd name="T33" fmla="*/ 5 h 128"/>
              <a:gd name="T34" fmla="*/ 109 w 114"/>
              <a:gd name="T35" fmla="*/ 5 h 128"/>
              <a:gd name="T36" fmla="*/ 109 w 114"/>
              <a:gd name="T37" fmla="*/ 8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" h="128">
                <a:moveTo>
                  <a:pt x="108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11" y="128"/>
                  <a:pt x="114" y="125"/>
                  <a:pt x="114" y="122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3"/>
                  <a:pt x="111" y="0"/>
                  <a:pt x="108" y="0"/>
                </a:cubicBezTo>
                <a:close/>
                <a:moveTo>
                  <a:pt x="109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92"/>
                  <a:pt x="5" y="92"/>
                  <a:pt x="5" y="92"/>
                </a:cubicBezTo>
                <a:cubicBezTo>
                  <a:pt x="109" y="92"/>
                  <a:pt x="109" y="92"/>
                  <a:pt x="109" y="92"/>
                </a:cubicBezTo>
                <a:lnTo>
                  <a:pt x="109" y="123"/>
                </a:lnTo>
                <a:close/>
                <a:moveTo>
                  <a:pt x="109" y="87"/>
                </a:moveTo>
                <a:cubicBezTo>
                  <a:pt x="5" y="87"/>
                  <a:pt x="5" y="87"/>
                  <a:pt x="5" y="87"/>
                </a:cubicBezTo>
                <a:cubicBezTo>
                  <a:pt x="5" y="5"/>
                  <a:pt x="5" y="5"/>
                  <a:pt x="5" y="5"/>
                </a:cubicBezTo>
                <a:cubicBezTo>
                  <a:pt x="109" y="5"/>
                  <a:pt x="109" y="5"/>
                  <a:pt x="109" y="5"/>
                </a:cubicBezTo>
                <a:lnTo>
                  <a:pt x="109" y="8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Oval 32"/>
          <p:cNvSpPr>
            <a:spLocks noChangeArrowheads="1"/>
          </p:cNvSpPr>
          <p:nvPr/>
        </p:nvSpPr>
        <p:spPr bwMode="auto">
          <a:xfrm>
            <a:off x="3683000" y="6375400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Freeform 33"/>
          <p:cNvSpPr/>
          <p:nvPr/>
        </p:nvSpPr>
        <p:spPr bwMode="auto">
          <a:xfrm>
            <a:off x="3506788" y="6323013"/>
            <a:ext cx="71438" cy="19050"/>
          </a:xfrm>
          <a:custGeom>
            <a:avLst/>
            <a:gdLst>
              <a:gd name="T0" fmla="*/ 0 w 19"/>
              <a:gd name="T1" fmla="*/ 3 h 5"/>
              <a:gd name="T2" fmla="*/ 2 w 19"/>
              <a:gd name="T3" fmla="*/ 5 h 5"/>
              <a:gd name="T4" fmla="*/ 17 w 19"/>
              <a:gd name="T5" fmla="*/ 5 h 5"/>
              <a:gd name="T6" fmla="*/ 19 w 19"/>
              <a:gd name="T7" fmla="*/ 3 h 5"/>
              <a:gd name="T8" fmla="*/ 17 w 19"/>
              <a:gd name="T9" fmla="*/ 0 h 5"/>
              <a:gd name="T10" fmla="*/ 2 w 19"/>
              <a:gd name="T11" fmla="*/ 0 h 5"/>
              <a:gd name="T12" fmla="*/ 0 w 19"/>
              <a:gd name="T13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" h="5">
                <a:moveTo>
                  <a:pt x="0" y="3"/>
                </a:moveTo>
                <a:cubicBezTo>
                  <a:pt x="0" y="4"/>
                  <a:pt x="1" y="5"/>
                  <a:pt x="2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8" y="5"/>
                  <a:pt x="19" y="4"/>
                  <a:pt x="19" y="3"/>
                </a:cubicBezTo>
                <a:cubicBezTo>
                  <a:pt x="19" y="1"/>
                  <a:pt x="18" y="0"/>
                  <a:pt x="17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Freeform 34"/>
          <p:cNvSpPr>
            <a:spLocks noEditPoints="1"/>
          </p:cNvSpPr>
          <p:nvPr/>
        </p:nvSpPr>
        <p:spPr bwMode="auto">
          <a:xfrm>
            <a:off x="3616325" y="6311900"/>
            <a:ext cx="157163" cy="153988"/>
          </a:xfrm>
          <a:custGeom>
            <a:avLst/>
            <a:gdLst>
              <a:gd name="T0" fmla="*/ 21 w 42"/>
              <a:gd name="T1" fmla="*/ 41 h 41"/>
              <a:gd name="T2" fmla="*/ 42 w 42"/>
              <a:gd name="T3" fmla="*/ 20 h 41"/>
              <a:gd name="T4" fmla="*/ 21 w 42"/>
              <a:gd name="T5" fmla="*/ 0 h 41"/>
              <a:gd name="T6" fmla="*/ 0 w 42"/>
              <a:gd name="T7" fmla="*/ 20 h 41"/>
              <a:gd name="T8" fmla="*/ 21 w 42"/>
              <a:gd name="T9" fmla="*/ 41 h 41"/>
              <a:gd name="T10" fmla="*/ 21 w 42"/>
              <a:gd name="T11" fmla="*/ 4 h 41"/>
              <a:gd name="T12" fmla="*/ 38 w 42"/>
              <a:gd name="T13" fmla="*/ 20 h 41"/>
              <a:gd name="T14" fmla="*/ 21 w 42"/>
              <a:gd name="T15" fmla="*/ 37 h 41"/>
              <a:gd name="T16" fmla="*/ 5 w 42"/>
              <a:gd name="T17" fmla="*/ 20 h 41"/>
              <a:gd name="T18" fmla="*/ 21 w 42"/>
              <a:gd name="T19" fmla="*/ 4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41">
                <a:moveTo>
                  <a:pt x="21" y="41"/>
                </a:moveTo>
                <a:cubicBezTo>
                  <a:pt x="33" y="41"/>
                  <a:pt x="42" y="32"/>
                  <a:pt x="42" y="20"/>
                </a:cubicBezTo>
                <a:cubicBezTo>
                  <a:pt x="42" y="9"/>
                  <a:pt x="33" y="0"/>
                  <a:pt x="21" y="0"/>
                </a:cubicBezTo>
                <a:cubicBezTo>
                  <a:pt x="10" y="0"/>
                  <a:pt x="0" y="9"/>
                  <a:pt x="0" y="20"/>
                </a:cubicBezTo>
                <a:cubicBezTo>
                  <a:pt x="0" y="32"/>
                  <a:pt x="10" y="41"/>
                  <a:pt x="21" y="41"/>
                </a:cubicBezTo>
                <a:close/>
                <a:moveTo>
                  <a:pt x="21" y="4"/>
                </a:moveTo>
                <a:cubicBezTo>
                  <a:pt x="30" y="4"/>
                  <a:pt x="38" y="11"/>
                  <a:pt x="38" y="20"/>
                </a:cubicBezTo>
                <a:cubicBezTo>
                  <a:pt x="38" y="29"/>
                  <a:pt x="30" y="37"/>
                  <a:pt x="21" y="37"/>
                </a:cubicBezTo>
                <a:cubicBezTo>
                  <a:pt x="12" y="37"/>
                  <a:pt x="5" y="29"/>
                  <a:pt x="5" y="20"/>
                </a:cubicBezTo>
                <a:cubicBezTo>
                  <a:pt x="5" y="11"/>
                  <a:pt x="12" y="4"/>
                  <a:pt x="21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Freeform 35"/>
          <p:cNvSpPr>
            <a:spLocks noEditPoints="1"/>
          </p:cNvSpPr>
          <p:nvPr/>
        </p:nvSpPr>
        <p:spPr bwMode="auto">
          <a:xfrm>
            <a:off x="3451225" y="6097588"/>
            <a:ext cx="484188" cy="425450"/>
          </a:xfrm>
          <a:custGeom>
            <a:avLst/>
            <a:gdLst>
              <a:gd name="T0" fmla="*/ 124 w 129"/>
              <a:gd name="T1" fmla="*/ 33 h 113"/>
              <a:gd name="T2" fmla="*/ 36 w 129"/>
              <a:gd name="T3" fmla="*/ 1 h 113"/>
              <a:gd name="T4" fmla="*/ 28 w 129"/>
              <a:gd name="T5" fmla="*/ 5 h 113"/>
              <a:gd name="T6" fmla="*/ 18 w 129"/>
              <a:gd name="T7" fmla="*/ 34 h 113"/>
              <a:gd name="T8" fmla="*/ 13 w 129"/>
              <a:gd name="T9" fmla="*/ 34 h 113"/>
              <a:gd name="T10" fmla="*/ 7 w 129"/>
              <a:gd name="T11" fmla="*/ 40 h 113"/>
              <a:gd name="T12" fmla="*/ 7 w 129"/>
              <a:gd name="T13" fmla="*/ 42 h 113"/>
              <a:gd name="T14" fmla="*/ 6 w 129"/>
              <a:gd name="T15" fmla="*/ 42 h 113"/>
              <a:gd name="T16" fmla="*/ 0 w 129"/>
              <a:gd name="T17" fmla="*/ 48 h 113"/>
              <a:gd name="T18" fmla="*/ 0 w 129"/>
              <a:gd name="T19" fmla="*/ 107 h 113"/>
              <a:gd name="T20" fmla="*/ 6 w 129"/>
              <a:gd name="T21" fmla="*/ 113 h 113"/>
              <a:gd name="T22" fmla="*/ 97 w 129"/>
              <a:gd name="T23" fmla="*/ 113 h 113"/>
              <a:gd name="T24" fmla="*/ 103 w 129"/>
              <a:gd name="T25" fmla="*/ 109 h 113"/>
              <a:gd name="T26" fmla="*/ 128 w 129"/>
              <a:gd name="T27" fmla="*/ 41 h 113"/>
              <a:gd name="T28" fmla="*/ 124 w 129"/>
              <a:gd name="T29" fmla="*/ 33 h 113"/>
              <a:gd name="T30" fmla="*/ 96 w 129"/>
              <a:gd name="T31" fmla="*/ 108 h 113"/>
              <a:gd name="T32" fmla="*/ 5 w 129"/>
              <a:gd name="T33" fmla="*/ 108 h 113"/>
              <a:gd name="T34" fmla="*/ 5 w 129"/>
              <a:gd name="T35" fmla="*/ 46 h 113"/>
              <a:gd name="T36" fmla="*/ 12 w 129"/>
              <a:gd name="T37" fmla="*/ 46 h 113"/>
              <a:gd name="T38" fmla="*/ 12 w 129"/>
              <a:gd name="T39" fmla="*/ 39 h 113"/>
              <a:gd name="T40" fmla="*/ 30 w 129"/>
              <a:gd name="T41" fmla="*/ 39 h 113"/>
              <a:gd name="T42" fmla="*/ 30 w 129"/>
              <a:gd name="T43" fmla="*/ 46 h 113"/>
              <a:gd name="T44" fmla="*/ 96 w 129"/>
              <a:gd name="T45" fmla="*/ 46 h 113"/>
              <a:gd name="T46" fmla="*/ 96 w 129"/>
              <a:gd name="T47" fmla="*/ 108 h 113"/>
              <a:gd name="T48" fmla="*/ 101 w 129"/>
              <a:gd name="T49" fmla="*/ 101 h 113"/>
              <a:gd name="T50" fmla="*/ 101 w 129"/>
              <a:gd name="T51" fmla="*/ 48 h 113"/>
              <a:gd name="T52" fmla="*/ 95 w 129"/>
              <a:gd name="T53" fmla="*/ 42 h 113"/>
              <a:gd name="T54" fmla="*/ 34 w 129"/>
              <a:gd name="T55" fmla="*/ 42 h 113"/>
              <a:gd name="T56" fmla="*/ 34 w 129"/>
              <a:gd name="T57" fmla="*/ 40 h 113"/>
              <a:gd name="T58" fmla="*/ 28 w 129"/>
              <a:gd name="T59" fmla="*/ 34 h 113"/>
              <a:gd name="T60" fmla="*/ 22 w 129"/>
              <a:gd name="T61" fmla="*/ 34 h 113"/>
              <a:gd name="T62" fmla="*/ 33 w 129"/>
              <a:gd name="T63" fmla="*/ 5 h 113"/>
              <a:gd name="T64" fmla="*/ 124 w 129"/>
              <a:gd name="T65" fmla="*/ 38 h 113"/>
              <a:gd name="T66" fmla="*/ 101 w 129"/>
              <a:gd name="T67" fmla="*/ 101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9" h="113">
                <a:moveTo>
                  <a:pt x="124" y="33"/>
                </a:moveTo>
                <a:cubicBezTo>
                  <a:pt x="36" y="1"/>
                  <a:pt x="36" y="1"/>
                  <a:pt x="36" y="1"/>
                </a:cubicBezTo>
                <a:cubicBezTo>
                  <a:pt x="33" y="0"/>
                  <a:pt x="29" y="2"/>
                  <a:pt x="28" y="5"/>
                </a:cubicBezTo>
                <a:cubicBezTo>
                  <a:pt x="18" y="34"/>
                  <a:pt x="18" y="34"/>
                  <a:pt x="18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0" y="34"/>
                  <a:pt x="7" y="37"/>
                  <a:pt x="7" y="40"/>
                </a:cubicBezTo>
                <a:cubicBezTo>
                  <a:pt x="7" y="42"/>
                  <a:pt x="7" y="42"/>
                  <a:pt x="7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3" y="42"/>
                  <a:pt x="0" y="44"/>
                  <a:pt x="0" y="48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0"/>
                  <a:pt x="3" y="113"/>
                  <a:pt x="6" y="113"/>
                </a:cubicBezTo>
                <a:cubicBezTo>
                  <a:pt x="97" y="113"/>
                  <a:pt x="97" y="113"/>
                  <a:pt x="97" y="113"/>
                </a:cubicBezTo>
                <a:cubicBezTo>
                  <a:pt x="100" y="113"/>
                  <a:pt x="102" y="111"/>
                  <a:pt x="103" y="109"/>
                </a:cubicBezTo>
                <a:cubicBezTo>
                  <a:pt x="128" y="41"/>
                  <a:pt x="128" y="41"/>
                  <a:pt x="128" y="41"/>
                </a:cubicBezTo>
                <a:cubicBezTo>
                  <a:pt x="129" y="38"/>
                  <a:pt x="127" y="35"/>
                  <a:pt x="124" y="33"/>
                </a:cubicBezTo>
                <a:close/>
                <a:moveTo>
                  <a:pt x="96" y="108"/>
                </a:moveTo>
                <a:cubicBezTo>
                  <a:pt x="5" y="108"/>
                  <a:pt x="5" y="108"/>
                  <a:pt x="5" y="108"/>
                </a:cubicBezTo>
                <a:cubicBezTo>
                  <a:pt x="5" y="46"/>
                  <a:pt x="5" y="46"/>
                  <a:pt x="5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39"/>
                  <a:pt x="12" y="39"/>
                  <a:pt x="12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46"/>
                  <a:pt x="30" y="46"/>
                  <a:pt x="30" y="46"/>
                </a:cubicBezTo>
                <a:cubicBezTo>
                  <a:pt x="96" y="46"/>
                  <a:pt x="96" y="46"/>
                  <a:pt x="96" y="46"/>
                </a:cubicBezTo>
                <a:lnTo>
                  <a:pt x="96" y="108"/>
                </a:lnTo>
                <a:close/>
                <a:moveTo>
                  <a:pt x="101" y="101"/>
                </a:moveTo>
                <a:cubicBezTo>
                  <a:pt x="101" y="48"/>
                  <a:pt x="101" y="48"/>
                  <a:pt x="101" y="48"/>
                </a:cubicBezTo>
                <a:cubicBezTo>
                  <a:pt x="101" y="44"/>
                  <a:pt x="98" y="42"/>
                  <a:pt x="9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37"/>
                  <a:pt x="32" y="34"/>
                  <a:pt x="28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33" y="5"/>
                  <a:pt x="33" y="5"/>
                  <a:pt x="33" y="5"/>
                </a:cubicBezTo>
                <a:cubicBezTo>
                  <a:pt x="124" y="38"/>
                  <a:pt x="124" y="38"/>
                  <a:pt x="124" y="38"/>
                </a:cubicBezTo>
                <a:lnTo>
                  <a:pt x="101" y="101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Freeform 36"/>
          <p:cNvSpPr>
            <a:spLocks noEditPoints="1"/>
          </p:cNvSpPr>
          <p:nvPr/>
        </p:nvSpPr>
        <p:spPr bwMode="auto">
          <a:xfrm>
            <a:off x="2601913" y="6289675"/>
            <a:ext cx="79375" cy="82550"/>
          </a:xfrm>
          <a:custGeom>
            <a:avLst/>
            <a:gdLst>
              <a:gd name="T0" fmla="*/ 10 w 21"/>
              <a:gd name="T1" fmla="*/ 22 h 22"/>
              <a:gd name="T2" fmla="*/ 21 w 21"/>
              <a:gd name="T3" fmla="*/ 11 h 22"/>
              <a:gd name="T4" fmla="*/ 10 w 21"/>
              <a:gd name="T5" fmla="*/ 0 h 22"/>
              <a:gd name="T6" fmla="*/ 0 w 21"/>
              <a:gd name="T7" fmla="*/ 11 h 22"/>
              <a:gd name="T8" fmla="*/ 10 w 21"/>
              <a:gd name="T9" fmla="*/ 22 h 22"/>
              <a:gd name="T10" fmla="*/ 10 w 21"/>
              <a:gd name="T11" fmla="*/ 5 h 22"/>
              <a:gd name="T12" fmla="*/ 16 w 21"/>
              <a:gd name="T13" fmla="*/ 11 h 22"/>
              <a:gd name="T14" fmla="*/ 10 w 21"/>
              <a:gd name="T15" fmla="*/ 17 h 22"/>
              <a:gd name="T16" fmla="*/ 4 w 21"/>
              <a:gd name="T17" fmla="*/ 11 h 22"/>
              <a:gd name="T18" fmla="*/ 10 w 21"/>
              <a:gd name="T19" fmla="*/ 5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" h="22">
                <a:moveTo>
                  <a:pt x="10" y="22"/>
                </a:moveTo>
                <a:cubicBezTo>
                  <a:pt x="16" y="22"/>
                  <a:pt x="21" y="17"/>
                  <a:pt x="21" y="11"/>
                </a:cubicBezTo>
                <a:cubicBezTo>
                  <a:pt x="21" y="5"/>
                  <a:pt x="16" y="0"/>
                  <a:pt x="10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17"/>
                  <a:pt x="4" y="22"/>
                  <a:pt x="10" y="22"/>
                </a:cubicBezTo>
                <a:close/>
                <a:moveTo>
                  <a:pt x="10" y="5"/>
                </a:moveTo>
                <a:cubicBezTo>
                  <a:pt x="14" y="5"/>
                  <a:pt x="16" y="8"/>
                  <a:pt x="16" y="11"/>
                </a:cubicBezTo>
                <a:cubicBezTo>
                  <a:pt x="16" y="14"/>
                  <a:pt x="14" y="17"/>
                  <a:pt x="10" y="17"/>
                </a:cubicBezTo>
                <a:cubicBezTo>
                  <a:pt x="7" y="17"/>
                  <a:pt x="4" y="14"/>
                  <a:pt x="4" y="11"/>
                </a:cubicBezTo>
                <a:cubicBezTo>
                  <a:pt x="4" y="8"/>
                  <a:pt x="7" y="5"/>
                  <a:pt x="10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Freeform 37"/>
          <p:cNvSpPr>
            <a:spLocks noEditPoints="1"/>
          </p:cNvSpPr>
          <p:nvPr/>
        </p:nvSpPr>
        <p:spPr bwMode="auto">
          <a:xfrm>
            <a:off x="2625725" y="6345238"/>
            <a:ext cx="288925" cy="150813"/>
          </a:xfrm>
          <a:custGeom>
            <a:avLst/>
            <a:gdLst>
              <a:gd name="T0" fmla="*/ 0 w 77"/>
              <a:gd name="T1" fmla="*/ 38 h 40"/>
              <a:gd name="T2" fmla="*/ 2 w 77"/>
              <a:gd name="T3" fmla="*/ 40 h 40"/>
              <a:gd name="T4" fmla="*/ 75 w 77"/>
              <a:gd name="T5" fmla="*/ 40 h 40"/>
              <a:gd name="T6" fmla="*/ 77 w 77"/>
              <a:gd name="T7" fmla="*/ 38 h 40"/>
              <a:gd name="T8" fmla="*/ 77 w 77"/>
              <a:gd name="T9" fmla="*/ 37 h 40"/>
              <a:gd name="T10" fmla="*/ 76 w 77"/>
              <a:gd name="T11" fmla="*/ 36 h 40"/>
              <a:gd name="T12" fmla="*/ 76 w 77"/>
              <a:gd name="T13" fmla="*/ 36 h 40"/>
              <a:gd name="T14" fmla="*/ 48 w 77"/>
              <a:gd name="T15" fmla="*/ 1 h 40"/>
              <a:gd name="T16" fmla="*/ 45 w 77"/>
              <a:gd name="T17" fmla="*/ 1 h 40"/>
              <a:gd name="T18" fmla="*/ 30 w 77"/>
              <a:gd name="T19" fmla="*/ 20 h 40"/>
              <a:gd name="T20" fmla="*/ 24 w 77"/>
              <a:gd name="T21" fmla="*/ 12 h 40"/>
              <a:gd name="T22" fmla="*/ 22 w 77"/>
              <a:gd name="T23" fmla="*/ 11 h 40"/>
              <a:gd name="T24" fmla="*/ 21 w 77"/>
              <a:gd name="T25" fmla="*/ 12 h 40"/>
              <a:gd name="T26" fmla="*/ 1 w 77"/>
              <a:gd name="T27" fmla="*/ 37 h 40"/>
              <a:gd name="T28" fmla="*/ 0 w 77"/>
              <a:gd name="T29" fmla="*/ 38 h 40"/>
              <a:gd name="T30" fmla="*/ 22 w 77"/>
              <a:gd name="T31" fmla="*/ 17 h 40"/>
              <a:gd name="T32" fmla="*/ 30 w 77"/>
              <a:gd name="T33" fmla="*/ 27 h 40"/>
              <a:gd name="T34" fmla="*/ 47 w 77"/>
              <a:gd name="T35" fmla="*/ 6 h 40"/>
              <a:gd name="T36" fmla="*/ 70 w 77"/>
              <a:gd name="T37" fmla="*/ 36 h 40"/>
              <a:gd name="T38" fmla="*/ 8 w 77"/>
              <a:gd name="T39" fmla="*/ 36 h 40"/>
              <a:gd name="T40" fmla="*/ 22 w 77"/>
              <a:gd name="T41" fmla="*/ 17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0">
                <a:moveTo>
                  <a:pt x="0" y="38"/>
                </a:moveTo>
                <a:cubicBezTo>
                  <a:pt x="0" y="39"/>
                  <a:pt x="1" y="40"/>
                  <a:pt x="2" y="40"/>
                </a:cubicBezTo>
                <a:cubicBezTo>
                  <a:pt x="75" y="40"/>
                  <a:pt x="75" y="40"/>
                  <a:pt x="75" y="40"/>
                </a:cubicBezTo>
                <a:cubicBezTo>
                  <a:pt x="76" y="40"/>
                  <a:pt x="77" y="39"/>
                  <a:pt x="77" y="38"/>
                </a:cubicBezTo>
                <a:cubicBezTo>
                  <a:pt x="77" y="38"/>
                  <a:pt x="77" y="37"/>
                  <a:pt x="77" y="37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48" y="1"/>
                  <a:pt x="48" y="1"/>
                  <a:pt x="48" y="1"/>
                </a:cubicBezTo>
                <a:cubicBezTo>
                  <a:pt x="47" y="0"/>
                  <a:pt x="46" y="0"/>
                  <a:pt x="45" y="1"/>
                </a:cubicBezTo>
                <a:cubicBezTo>
                  <a:pt x="30" y="20"/>
                  <a:pt x="30" y="20"/>
                  <a:pt x="30" y="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1"/>
                  <a:pt x="23" y="11"/>
                  <a:pt x="22" y="11"/>
                </a:cubicBezTo>
                <a:cubicBezTo>
                  <a:pt x="22" y="11"/>
                  <a:pt x="21" y="11"/>
                  <a:pt x="21" y="12"/>
                </a:cubicBezTo>
                <a:cubicBezTo>
                  <a:pt x="1" y="37"/>
                  <a:pt x="1" y="37"/>
                  <a:pt x="1" y="37"/>
                </a:cubicBezTo>
                <a:cubicBezTo>
                  <a:pt x="0" y="37"/>
                  <a:pt x="0" y="38"/>
                  <a:pt x="0" y="38"/>
                </a:cubicBezTo>
                <a:close/>
                <a:moveTo>
                  <a:pt x="22" y="17"/>
                </a:moveTo>
                <a:cubicBezTo>
                  <a:pt x="30" y="27"/>
                  <a:pt x="30" y="27"/>
                  <a:pt x="30" y="27"/>
                </a:cubicBezTo>
                <a:cubicBezTo>
                  <a:pt x="47" y="6"/>
                  <a:pt x="47" y="6"/>
                  <a:pt x="47" y="6"/>
                </a:cubicBezTo>
                <a:cubicBezTo>
                  <a:pt x="70" y="36"/>
                  <a:pt x="70" y="36"/>
                  <a:pt x="70" y="36"/>
                </a:cubicBezTo>
                <a:cubicBezTo>
                  <a:pt x="8" y="36"/>
                  <a:pt x="8" y="36"/>
                  <a:pt x="8" y="36"/>
                </a:cubicBezTo>
                <a:lnTo>
                  <a:pt x="22" y="1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Freeform 38"/>
          <p:cNvSpPr>
            <a:spLocks noEditPoints="1"/>
          </p:cNvSpPr>
          <p:nvPr/>
        </p:nvSpPr>
        <p:spPr bwMode="auto">
          <a:xfrm>
            <a:off x="2489200" y="6072188"/>
            <a:ext cx="481013" cy="481013"/>
          </a:xfrm>
          <a:custGeom>
            <a:avLst/>
            <a:gdLst>
              <a:gd name="T0" fmla="*/ 122 w 128"/>
              <a:gd name="T1" fmla="*/ 44 h 128"/>
              <a:gd name="T2" fmla="*/ 121 w 128"/>
              <a:gd name="T3" fmla="*/ 44 h 128"/>
              <a:gd name="T4" fmla="*/ 107 w 128"/>
              <a:gd name="T5" fmla="*/ 4 h 128"/>
              <a:gd name="T6" fmla="*/ 101 w 128"/>
              <a:gd name="T7" fmla="*/ 0 h 128"/>
              <a:gd name="T8" fmla="*/ 99 w 128"/>
              <a:gd name="T9" fmla="*/ 0 h 128"/>
              <a:gd name="T10" fmla="*/ 4 w 128"/>
              <a:gd name="T11" fmla="*/ 35 h 128"/>
              <a:gd name="T12" fmla="*/ 1 w 128"/>
              <a:gd name="T13" fmla="*/ 38 h 128"/>
              <a:gd name="T14" fmla="*/ 0 w 128"/>
              <a:gd name="T15" fmla="*/ 43 h 128"/>
              <a:gd name="T16" fmla="*/ 15 w 128"/>
              <a:gd name="T17" fmla="*/ 83 h 128"/>
              <a:gd name="T18" fmla="*/ 15 w 128"/>
              <a:gd name="T19" fmla="*/ 122 h 128"/>
              <a:gd name="T20" fmla="*/ 21 w 128"/>
              <a:gd name="T21" fmla="*/ 128 h 128"/>
              <a:gd name="T22" fmla="*/ 122 w 128"/>
              <a:gd name="T23" fmla="*/ 128 h 128"/>
              <a:gd name="T24" fmla="*/ 128 w 128"/>
              <a:gd name="T25" fmla="*/ 122 h 128"/>
              <a:gd name="T26" fmla="*/ 128 w 128"/>
              <a:gd name="T27" fmla="*/ 50 h 128"/>
              <a:gd name="T28" fmla="*/ 122 w 128"/>
              <a:gd name="T29" fmla="*/ 44 h 128"/>
              <a:gd name="T30" fmla="*/ 15 w 128"/>
              <a:gd name="T31" fmla="*/ 50 h 128"/>
              <a:gd name="T32" fmla="*/ 15 w 128"/>
              <a:gd name="T33" fmla="*/ 69 h 128"/>
              <a:gd name="T34" fmla="*/ 4 w 128"/>
              <a:gd name="T35" fmla="*/ 40 h 128"/>
              <a:gd name="T36" fmla="*/ 102 w 128"/>
              <a:gd name="T37" fmla="*/ 4 h 128"/>
              <a:gd name="T38" fmla="*/ 116 w 128"/>
              <a:gd name="T39" fmla="*/ 44 h 128"/>
              <a:gd name="T40" fmla="*/ 21 w 128"/>
              <a:gd name="T41" fmla="*/ 44 h 128"/>
              <a:gd name="T42" fmla="*/ 15 w 128"/>
              <a:gd name="T43" fmla="*/ 50 h 128"/>
              <a:gd name="T44" fmla="*/ 123 w 128"/>
              <a:gd name="T45" fmla="*/ 123 h 128"/>
              <a:gd name="T46" fmla="*/ 19 w 128"/>
              <a:gd name="T47" fmla="*/ 123 h 128"/>
              <a:gd name="T48" fmla="*/ 19 w 128"/>
              <a:gd name="T49" fmla="*/ 48 h 128"/>
              <a:gd name="T50" fmla="*/ 123 w 128"/>
              <a:gd name="T51" fmla="*/ 48 h 128"/>
              <a:gd name="T52" fmla="*/ 123 w 128"/>
              <a:gd name="T53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128">
                <a:moveTo>
                  <a:pt x="122" y="44"/>
                </a:moveTo>
                <a:cubicBezTo>
                  <a:pt x="121" y="44"/>
                  <a:pt x="121" y="44"/>
                  <a:pt x="121" y="44"/>
                </a:cubicBezTo>
                <a:cubicBezTo>
                  <a:pt x="107" y="4"/>
                  <a:pt x="107" y="4"/>
                  <a:pt x="107" y="4"/>
                </a:cubicBezTo>
                <a:cubicBezTo>
                  <a:pt x="106" y="2"/>
                  <a:pt x="104" y="0"/>
                  <a:pt x="101" y="0"/>
                </a:cubicBezTo>
                <a:cubicBezTo>
                  <a:pt x="100" y="0"/>
                  <a:pt x="100" y="0"/>
                  <a:pt x="99" y="0"/>
                </a:cubicBezTo>
                <a:cubicBezTo>
                  <a:pt x="4" y="35"/>
                  <a:pt x="4" y="35"/>
                  <a:pt x="4" y="35"/>
                </a:cubicBezTo>
                <a:cubicBezTo>
                  <a:pt x="2" y="36"/>
                  <a:pt x="1" y="37"/>
                  <a:pt x="1" y="38"/>
                </a:cubicBezTo>
                <a:cubicBezTo>
                  <a:pt x="0" y="40"/>
                  <a:pt x="0" y="41"/>
                  <a:pt x="0" y="43"/>
                </a:cubicBezTo>
                <a:cubicBezTo>
                  <a:pt x="15" y="83"/>
                  <a:pt x="15" y="83"/>
                  <a:pt x="15" y="83"/>
                </a:cubicBezTo>
                <a:cubicBezTo>
                  <a:pt x="15" y="122"/>
                  <a:pt x="15" y="122"/>
                  <a:pt x="15" y="122"/>
                </a:cubicBezTo>
                <a:cubicBezTo>
                  <a:pt x="15" y="125"/>
                  <a:pt x="18" y="128"/>
                  <a:pt x="21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8" y="46"/>
                  <a:pt x="125" y="44"/>
                  <a:pt x="122" y="44"/>
                </a:cubicBezTo>
                <a:close/>
                <a:moveTo>
                  <a:pt x="15" y="50"/>
                </a:moveTo>
                <a:cubicBezTo>
                  <a:pt x="15" y="69"/>
                  <a:pt x="15" y="69"/>
                  <a:pt x="15" y="69"/>
                </a:cubicBezTo>
                <a:cubicBezTo>
                  <a:pt x="4" y="40"/>
                  <a:pt x="4" y="40"/>
                  <a:pt x="4" y="40"/>
                </a:cubicBezTo>
                <a:cubicBezTo>
                  <a:pt x="102" y="4"/>
                  <a:pt x="102" y="4"/>
                  <a:pt x="102" y="4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18" y="44"/>
                  <a:pt x="15" y="46"/>
                  <a:pt x="15" y="50"/>
                </a:cubicBezTo>
                <a:close/>
                <a:moveTo>
                  <a:pt x="123" y="123"/>
                </a:moveTo>
                <a:cubicBezTo>
                  <a:pt x="19" y="123"/>
                  <a:pt x="19" y="123"/>
                  <a:pt x="19" y="123"/>
                </a:cubicBezTo>
                <a:cubicBezTo>
                  <a:pt x="19" y="48"/>
                  <a:pt x="19" y="48"/>
                  <a:pt x="19" y="48"/>
                </a:cubicBezTo>
                <a:cubicBezTo>
                  <a:pt x="123" y="48"/>
                  <a:pt x="123" y="48"/>
                  <a:pt x="123" y="48"/>
                </a:cubicBezTo>
                <a:lnTo>
                  <a:pt x="123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Freeform 39"/>
          <p:cNvSpPr>
            <a:spLocks noEditPoints="1"/>
          </p:cNvSpPr>
          <p:nvPr/>
        </p:nvSpPr>
        <p:spPr bwMode="auto">
          <a:xfrm>
            <a:off x="1641475" y="6237288"/>
            <a:ext cx="79375" cy="79375"/>
          </a:xfrm>
          <a:custGeom>
            <a:avLst/>
            <a:gdLst>
              <a:gd name="T0" fmla="*/ 10 w 21"/>
              <a:gd name="T1" fmla="*/ 21 h 21"/>
              <a:gd name="T2" fmla="*/ 21 w 21"/>
              <a:gd name="T3" fmla="*/ 11 h 21"/>
              <a:gd name="T4" fmla="*/ 10 w 21"/>
              <a:gd name="T5" fmla="*/ 0 h 21"/>
              <a:gd name="T6" fmla="*/ 0 w 21"/>
              <a:gd name="T7" fmla="*/ 11 h 21"/>
              <a:gd name="T8" fmla="*/ 10 w 21"/>
              <a:gd name="T9" fmla="*/ 21 h 21"/>
              <a:gd name="T10" fmla="*/ 10 w 21"/>
              <a:gd name="T11" fmla="*/ 5 h 21"/>
              <a:gd name="T12" fmla="*/ 16 w 21"/>
              <a:gd name="T13" fmla="*/ 11 h 21"/>
              <a:gd name="T14" fmla="*/ 10 w 21"/>
              <a:gd name="T15" fmla="*/ 17 h 21"/>
              <a:gd name="T16" fmla="*/ 4 w 21"/>
              <a:gd name="T17" fmla="*/ 11 h 21"/>
              <a:gd name="T18" fmla="*/ 10 w 21"/>
              <a:gd name="T19" fmla="*/ 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" h="21">
                <a:moveTo>
                  <a:pt x="10" y="21"/>
                </a:moveTo>
                <a:cubicBezTo>
                  <a:pt x="16" y="21"/>
                  <a:pt x="21" y="17"/>
                  <a:pt x="21" y="11"/>
                </a:cubicBezTo>
                <a:cubicBezTo>
                  <a:pt x="21" y="5"/>
                  <a:pt x="16" y="0"/>
                  <a:pt x="10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17"/>
                  <a:pt x="4" y="21"/>
                  <a:pt x="10" y="21"/>
                </a:cubicBezTo>
                <a:close/>
                <a:moveTo>
                  <a:pt x="10" y="5"/>
                </a:moveTo>
                <a:cubicBezTo>
                  <a:pt x="14" y="5"/>
                  <a:pt x="16" y="7"/>
                  <a:pt x="16" y="11"/>
                </a:cubicBezTo>
                <a:cubicBezTo>
                  <a:pt x="16" y="14"/>
                  <a:pt x="14" y="17"/>
                  <a:pt x="10" y="17"/>
                </a:cubicBezTo>
                <a:cubicBezTo>
                  <a:pt x="7" y="17"/>
                  <a:pt x="4" y="14"/>
                  <a:pt x="4" y="11"/>
                </a:cubicBezTo>
                <a:cubicBezTo>
                  <a:pt x="4" y="7"/>
                  <a:pt x="7" y="5"/>
                  <a:pt x="10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Freeform 40"/>
          <p:cNvSpPr>
            <a:spLocks noEditPoints="1"/>
          </p:cNvSpPr>
          <p:nvPr/>
        </p:nvSpPr>
        <p:spPr bwMode="auto">
          <a:xfrm>
            <a:off x="1663700" y="6292850"/>
            <a:ext cx="288925" cy="150813"/>
          </a:xfrm>
          <a:custGeom>
            <a:avLst/>
            <a:gdLst>
              <a:gd name="T0" fmla="*/ 0 w 77"/>
              <a:gd name="T1" fmla="*/ 38 h 40"/>
              <a:gd name="T2" fmla="*/ 2 w 77"/>
              <a:gd name="T3" fmla="*/ 40 h 40"/>
              <a:gd name="T4" fmla="*/ 75 w 77"/>
              <a:gd name="T5" fmla="*/ 40 h 40"/>
              <a:gd name="T6" fmla="*/ 77 w 77"/>
              <a:gd name="T7" fmla="*/ 38 h 40"/>
              <a:gd name="T8" fmla="*/ 77 w 77"/>
              <a:gd name="T9" fmla="*/ 37 h 40"/>
              <a:gd name="T10" fmla="*/ 76 w 77"/>
              <a:gd name="T11" fmla="*/ 36 h 40"/>
              <a:gd name="T12" fmla="*/ 76 w 77"/>
              <a:gd name="T13" fmla="*/ 36 h 40"/>
              <a:gd name="T14" fmla="*/ 48 w 77"/>
              <a:gd name="T15" fmla="*/ 1 h 40"/>
              <a:gd name="T16" fmla="*/ 45 w 77"/>
              <a:gd name="T17" fmla="*/ 1 h 40"/>
              <a:gd name="T18" fmla="*/ 30 w 77"/>
              <a:gd name="T19" fmla="*/ 19 h 40"/>
              <a:gd name="T20" fmla="*/ 24 w 77"/>
              <a:gd name="T21" fmla="*/ 11 h 40"/>
              <a:gd name="T22" fmla="*/ 22 w 77"/>
              <a:gd name="T23" fmla="*/ 10 h 40"/>
              <a:gd name="T24" fmla="*/ 21 w 77"/>
              <a:gd name="T25" fmla="*/ 11 h 40"/>
              <a:gd name="T26" fmla="*/ 1 w 77"/>
              <a:gd name="T27" fmla="*/ 37 h 40"/>
              <a:gd name="T28" fmla="*/ 0 w 77"/>
              <a:gd name="T29" fmla="*/ 38 h 40"/>
              <a:gd name="T30" fmla="*/ 22 w 77"/>
              <a:gd name="T31" fmla="*/ 17 h 40"/>
              <a:gd name="T32" fmla="*/ 30 w 77"/>
              <a:gd name="T33" fmla="*/ 26 h 40"/>
              <a:gd name="T34" fmla="*/ 47 w 77"/>
              <a:gd name="T35" fmla="*/ 6 h 40"/>
              <a:gd name="T36" fmla="*/ 70 w 77"/>
              <a:gd name="T37" fmla="*/ 35 h 40"/>
              <a:gd name="T38" fmla="*/ 8 w 77"/>
              <a:gd name="T39" fmla="*/ 35 h 40"/>
              <a:gd name="T40" fmla="*/ 22 w 77"/>
              <a:gd name="T41" fmla="*/ 17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0">
                <a:moveTo>
                  <a:pt x="0" y="38"/>
                </a:moveTo>
                <a:cubicBezTo>
                  <a:pt x="0" y="39"/>
                  <a:pt x="1" y="40"/>
                  <a:pt x="2" y="40"/>
                </a:cubicBezTo>
                <a:cubicBezTo>
                  <a:pt x="75" y="40"/>
                  <a:pt x="75" y="40"/>
                  <a:pt x="75" y="40"/>
                </a:cubicBezTo>
                <a:cubicBezTo>
                  <a:pt x="76" y="40"/>
                  <a:pt x="77" y="39"/>
                  <a:pt x="77" y="38"/>
                </a:cubicBezTo>
                <a:cubicBezTo>
                  <a:pt x="77" y="37"/>
                  <a:pt x="77" y="37"/>
                  <a:pt x="77" y="37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48" y="1"/>
                  <a:pt x="48" y="1"/>
                  <a:pt x="48" y="1"/>
                </a:cubicBezTo>
                <a:cubicBezTo>
                  <a:pt x="47" y="0"/>
                  <a:pt x="46" y="0"/>
                  <a:pt x="45" y="1"/>
                </a:cubicBezTo>
                <a:cubicBezTo>
                  <a:pt x="30" y="19"/>
                  <a:pt x="30" y="19"/>
                  <a:pt x="30" y="19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3" y="10"/>
                  <a:pt x="22" y="10"/>
                </a:cubicBezTo>
                <a:cubicBezTo>
                  <a:pt x="22" y="10"/>
                  <a:pt x="21" y="11"/>
                  <a:pt x="21" y="11"/>
                </a:cubicBezTo>
                <a:cubicBezTo>
                  <a:pt x="1" y="37"/>
                  <a:pt x="1" y="37"/>
                  <a:pt x="1" y="37"/>
                </a:cubicBezTo>
                <a:cubicBezTo>
                  <a:pt x="0" y="37"/>
                  <a:pt x="0" y="37"/>
                  <a:pt x="0" y="38"/>
                </a:cubicBezTo>
                <a:close/>
                <a:moveTo>
                  <a:pt x="22" y="17"/>
                </a:moveTo>
                <a:cubicBezTo>
                  <a:pt x="30" y="26"/>
                  <a:pt x="30" y="26"/>
                  <a:pt x="30" y="26"/>
                </a:cubicBezTo>
                <a:cubicBezTo>
                  <a:pt x="47" y="6"/>
                  <a:pt x="47" y="6"/>
                  <a:pt x="47" y="6"/>
                </a:cubicBezTo>
                <a:cubicBezTo>
                  <a:pt x="70" y="35"/>
                  <a:pt x="70" y="35"/>
                  <a:pt x="70" y="35"/>
                </a:cubicBezTo>
                <a:cubicBezTo>
                  <a:pt x="8" y="35"/>
                  <a:pt x="8" y="35"/>
                  <a:pt x="8" y="35"/>
                </a:cubicBezTo>
                <a:lnTo>
                  <a:pt x="22" y="1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41"/>
          <p:cNvSpPr>
            <a:spLocks noEditPoints="1"/>
          </p:cNvSpPr>
          <p:nvPr/>
        </p:nvSpPr>
        <p:spPr bwMode="auto">
          <a:xfrm>
            <a:off x="1528763" y="6124575"/>
            <a:ext cx="481013" cy="376238"/>
          </a:xfrm>
          <a:custGeom>
            <a:avLst/>
            <a:gdLst>
              <a:gd name="T0" fmla="*/ 122 w 128"/>
              <a:gd name="T1" fmla="*/ 15 h 100"/>
              <a:gd name="T2" fmla="*/ 113 w 128"/>
              <a:gd name="T3" fmla="*/ 15 h 100"/>
              <a:gd name="T4" fmla="*/ 113 w 128"/>
              <a:gd name="T5" fmla="*/ 6 h 100"/>
              <a:gd name="T6" fmla="*/ 107 w 128"/>
              <a:gd name="T7" fmla="*/ 0 h 100"/>
              <a:gd name="T8" fmla="*/ 6 w 128"/>
              <a:gd name="T9" fmla="*/ 0 h 100"/>
              <a:gd name="T10" fmla="*/ 0 w 128"/>
              <a:gd name="T11" fmla="*/ 6 h 100"/>
              <a:gd name="T12" fmla="*/ 0 w 128"/>
              <a:gd name="T13" fmla="*/ 79 h 100"/>
              <a:gd name="T14" fmla="*/ 6 w 128"/>
              <a:gd name="T15" fmla="*/ 85 h 100"/>
              <a:gd name="T16" fmla="*/ 15 w 128"/>
              <a:gd name="T17" fmla="*/ 85 h 100"/>
              <a:gd name="T18" fmla="*/ 15 w 128"/>
              <a:gd name="T19" fmla="*/ 94 h 100"/>
              <a:gd name="T20" fmla="*/ 21 w 128"/>
              <a:gd name="T21" fmla="*/ 100 h 100"/>
              <a:gd name="T22" fmla="*/ 122 w 128"/>
              <a:gd name="T23" fmla="*/ 100 h 100"/>
              <a:gd name="T24" fmla="*/ 128 w 128"/>
              <a:gd name="T25" fmla="*/ 94 h 100"/>
              <a:gd name="T26" fmla="*/ 128 w 128"/>
              <a:gd name="T27" fmla="*/ 21 h 100"/>
              <a:gd name="T28" fmla="*/ 122 w 128"/>
              <a:gd name="T29" fmla="*/ 15 h 100"/>
              <a:gd name="T30" fmla="*/ 15 w 128"/>
              <a:gd name="T31" fmla="*/ 21 h 100"/>
              <a:gd name="T32" fmla="*/ 15 w 128"/>
              <a:gd name="T33" fmla="*/ 80 h 100"/>
              <a:gd name="T34" fmla="*/ 5 w 128"/>
              <a:gd name="T35" fmla="*/ 80 h 100"/>
              <a:gd name="T36" fmla="*/ 5 w 128"/>
              <a:gd name="T37" fmla="*/ 5 h 100"/>
              <a:gd name="T38" fmla="*/ 109 w 128"/>
              <a:gd name="T39" fmla="*/ 5 h 100"/>
              <a:gd name="T40" fmla="*/ 109 w 128"/>
              <a:gd name="T41" fmla="*/ 15 h 100"/>
              <a:gd name="T42" fmla="*/ 21 w 128"/>
              <a:gd name="T43" fmla="*/ 15 h 100"/>
              <a:gd name="T44" fmla="*/ 15 w 128"/>
              <a:gd name="T45" fmla="*/ 21 h 100"/>
              <a:gd name="T46" fmla="*/ 123 w 128"/>
              <a:gd name="T47" fmla="*/ 95 h 100"/>
              <a:gd name="T48" fmla="*/ 19 w 128"/>
              <a:gd name="T49" fmla="*/ 95 h 100"/>
              <a:gd name="T50" fmla="*/ 19 w 128"/>
              <a:gd name="T51" fmla="*/ 20 h 100"/>
              <a:gd name="T52" fmla="*/ 123 w 128"/>
              <a:gd name="T53" fmla="*/ 20 h 100"/>
              <a:gd name="T54" fmla="*/ 123 w 128"/>
              <a:gd name="T55" fmla="*/ 95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8" h="100">
                <a:moveTo>
                  <a:pt x="122" y="15"/>
                </a:moveTo>
                <a:cubicBezTo>
                  <a:pt x="113" y="15"/>
                  <a:pt x="113" y="15"/>
                  <a:pt x="113" y="15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3"/>
                  <a:pt x="110" y="0"/>
                  <a:pt x="10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2"/>
                  <a:pt x="3" y="85"/>
                  <a:pt x="6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5" y="94"/>
                  <a:pt x="15" y="94"/>
                  <a:pt x="15" y="94"/>
                </a:cubicBezTo>
                <a:cubicBezTo>
                  <a:pt x="15" y="97"/>
                  <a:pt x="18" y="100"/>
                  <a:pt x="21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5" y="100"/>
                  <a:pt x="128" y="97"/>
                  <a:pt x="128" y="94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18"/>
                  <a:pt x="125" y="15"/>
                  <a:pt x="122" y="15"/>
                </a:cubicBezTo>
                <a:close/>
                <a:moveTo>
                  <a:pt x="15" y="21"/>
                </a:moveTo>
                <a:cubicBezTo>
                  <a:pt x="15" y="80"/>
                  <a:pt x="15" y="80"/>
                  <a:pt x="1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5"/>
                  <a:pt x="5" y="5"/>
                  <a:pt x="5" y="5"/>
                </a:cubicBezTo>
                <a:cubicBezTo>
                  <a:pt x="109" y="5"/>
                  <a:pt x="109" y="5"/>
                  <a:pt x="109" y="5"/>
                </a:cubicBezTo>
                <a:cubicBezTo>
                  <a:pt x="109" y="15"/>
                  <a:pt x="109" y="15"/>
                  <a:pt x="109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18" y="15"/>
                  <a:pt x="15" y="18"/>
                  <a:pt x="15" y="21"/>
                </a:cubicBezTo>
                <a:close/>
                <a:moveTo>
                  <a:pt x="123" y="95"/>
                </a:moveTo>
                <a:cubicBezTo>
                  <a:pt x="19" y="95"/>
                  <a:pt x="19" y="95"/>
                  <a:pt x="19" y="95"/>
                </a:cubicBezTo>
                <a:cubicBezTo>
                  <a:pt x="19" y="20"/>
                  <a:pt x="19" y="20"/>
                  <a:pt x="19" y="20"/>
                </a:cubicBezTo>
                <a:cubicBezTo>
                  <a:pt x="123" y="20"/>
                  <a:pt x="123" y="20"/>
                  <a:pt x="123" y="20"/>
                </a:cubicBezTo>
                <a:lnTo>
                  <a:pt x="123" y="9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Freeform 42"/>
          <p:cNvSpPr>
            <a:spLocks noEditPoints="1"/>
          </p:cNvSpPr>
          <p:nvPr/>
        </p:nvSpPr>
        <p:spPr bwMode="auto">
          <a:xfrm>
            <a:off x="623888" y="6210300"/>
            <a:ext cx="90488" cy="90488"/>
          </a:xfrm>
          <a:custGeom>
            <a:avLst/>
            <a:gdLst>
              <a:gd name="T0" fmla="*/ 12 w 24"/>
              <a:gd name="T1" fmla="*/ 24 h 24"/>
              <a:gd name="T2" fmla="*/ 24 w 24"/>
              <a:gd name="T3" fmla="*/ 12 h 24"/>
              <a:gd name="T4" fmla="*/ 12 w 24"/>
              <a:gd name="T5" fmla="*/ 0 h 24"/>
              <a:gd name="T6" fmla="*/ 0 w 24"/>
              <a:gd name="T7" fmla="*/ 12 h 24"/>
              <a:gd name="T8" fmla="*/ 12 w 24"/>
              <a:gd name="T9" fmla="*/ 24 h 24"/>
              <a:gd name="T10" fmla="*/ 12 w 24"/>
              <a:gd name="T11" fmla="*/ 5 h 24"/>
              <a:gd name="T12" fmla="*/ 19 w 24"/>
              <a:gd name="T13" fmla="*/ 12 h 24"/>
              <a:gd name="T14" fmla="*/ 12 w 24"/>
              <a:gd name="T15" fmla="*/ 19 h 24"/>
              <a:gd name="T16" fmla="*/ 4 w 24"/>
              <a:gd name="T17" fmla="*/ 12 h 24"/>
              <a:gd name="T18" fmla="*/ 12 w 24"/>
              <a:gd name="T19" fmla="*/ 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4">
                <a:moveTo>
                  <a:pt x="12" y="24"/>
                </a:moveTo>
                <a:cubicBezTo>
                  <a:pt x="18" y="24"/>
                  <a:pt x="24" y="19"/>
                  <a:pt x="24" y="12"/>
                </a:cubicBezTo>
                <a:cubicBezTo>
                  <a:pt x="24" y="6"/>
                  <a:pt x="18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9"/>
                  <a:pt x="5" y="24"/>
                  <a:pt x="12" y="24"/>
                </a:cubicBezTo>
                <a:close/>
                <a:moveTo>
                  <a:pt x="12" y="5"/>
                </a:moveTo>
                <a:cubicBezTo>
                  <a:pt x="16" y="5"/>
                  <a:pt x="19" y="8"/>
                  <a:pt x="19" y="12"/>
                </a:cubicBezTo>
                <a:cubicBezTo>
                  <a:pt x="19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8"/>
                  <a:pt x="8" y="5"/>
                  <a:pt x="1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43"/>
          <p:cNvSpPr>
            <a:spLocks noEditPoints="1"/>
          </p:cNvSpPr>
          <p:nvPr/>
        </p:nvSpPr>
        <p:spPr bwMode="auto">
          <a:xfrm>
            <a:off x="568325" y="6138863"/>
            <a:ext cx="479425" cy="346075"/>
          </a:xfrm>
          <a:custGeom>
            <a:avLst/>
            <a:gdLst>
              <a:gd name="T0" fmla="*/ 122 w 128"/>
              <a:gd name="T1" fmla="*/ 0 h 92"/>
              <a:gd name="T2" fmla="*/ 6 w 128"/>
              <a:gd name="T3" fmla="*/ 0 h 92"/>
              <a:gd name="T4" fmla="*/ 0 w 128"/>
              <a:gd name="T5" fmla="*/ 6 h 92"/>
              <a:gd name="T6" fmla="*/ 0 w 128"/>
              <a:gd name="T7" fmla="*/ 86 h 92"/>
              <a:gd name="T8" fmla="*/ 6 w 128"/>
              <a:gd name="T9" fmla="*/ 92 h 92"/>
              <a:gd name="T10" fmla="*/ 122 w 128"/>
              <a:gd name="T11" fmla="*/ 92 h 92"/>
              <a:gd name="T12" fmla="*/ 128 w 128"/>
              <a:gd name="T13" fmla="*/ 86 h 92"/>
              <a:gd name="T14" fmla="*/ 128 w 128"/>
              <a:gd name="T15" fmla="*/ 6 h 92"/>
              <a:gd name="T16" fmla="*/ 122 w 128"/>
              <a:gd name="T17" fmla="*/ 0 h 92"/>
              <a:gd name="T18" fmla="*/ 123 w 128"/>
              <a:gd name="T19" fmla="*/ 87 h 92"/>
              <a:gd name="T20" fmla="*/ 5 w 128"/>
              <a:gd name="T21" fmla="*/ 87 h 92"/>
              <a:gd name="T22" fmla="*/ 5 w 128"/>
              <a:gd name="T23" fmla="*/ 5 h 92"/>
              <a:gd name="T24" fmla="*/ 123 w 128"/>
              <a:gd name="T25" fmla="*/ 5 h 92"/>
              <a:gd name="T26" fmla="*/ 123 w 128"/>
              <a:gd name="T27" fmla="*/ 87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8" h="92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9"/>
                  <a:pt x="3" y="92"/>
                  <a:pt x="6" y="92"/>
                </a:cubicBezTo>
                <a:cubicBezTo>
                  <a:pt x="122" y="92"/>
                  <a:pt x="122" y="92"/>
                  <a:pt x="122" y="92"/>
                </a:cubicBezTo>
                <a:cubicBezTo>
                  <a:pt x="125" y="92"/>
                  <a:pt x="128" y="89"/>
                  <a:pt x="128" y="86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87"/>
                </a:moveTo>
                <a:cubicBezTo>
                  <a:pt x="5" y="87"/>
                  <a:pt x="5" y="87"/>
                  <a:pt x="5" y="87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8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Freeform 44"/>
          <p:cNvSpPr>
            <a:spLocks noEditPoints="1"/>
          </p:cNvSpPr>
          <p:nvPr/>
        </p:nvSpPr>
        <p:spPr bwMode="auto">
          <a:xfrm>
            <a:off x="673100" y="6262688"/>
            <a:ext cx="319088" cy="166688"/>
          </a:xfrm>
          <a:custGeom>
            <a:avLst/>
            <a:gdLst>
              <a:gd name="T0" fmla="*/ 0 w 85"/>
              <a:gd name="T1" fmla="*/ 42 h 44"/>
              <a:gd name="T2" fmla="*/ 2 w 85"/>
              <a:gd name="T3" fmla="*/ 44 h 44"/>
              <a:gd name="T4" fmla="*/ 83 w 85"/>
              <a:gd name="T5" fmla="*/ 44 h 44"/>
              <a:gd name="T6" fmla="*/ 85 w 85"/>
              <a:gd name="T7" fmla="*/ 42 h 44"/>
              <a:gd name="T8" fmla="*/ 85 w 85"/>
              <a:gd name="T9" fmla="*/ 40 h 44"/>
              <a:gd name="T10" fmla="*/ 84 w 85"/>
              <a:gd name="T11" fmla="*/ 40 h 44"/>
              <a:gd name="T12" fmla="*/ 84 w 85"/>
              <a:gd name="T13" fmla="*/ 40 h 44"/>
              <a:gd name="T14" fmla="*/ 53 w 85"/>
              <a:gd name="T15" fmla="*/ 1 h 44"/>
              <a:gd name="T16" fmla="*/ 49 w 85"/>
              <a:gd name="T17" fmla="*/ 1 h 44"/>
              <a:gd name="T18" fmla="*/ 33 w 85"/>
              <a:gd name="T19" fmla="*/ 21 h 44"/>
              <a:gd name="T20" fmla="*/ 26 w 85"/>
              <a:gd name="T21" fmla="*/ 12 h 44"/>
              <a:gd name="T22" fmla="*/ 25 w 85"/>
              <a:gd name="T23" fmla="*/ 11 h 44"/>
              <a:gd name="T24" fmla="*/ 23 w 85"/>
              <a:gd name="T25" fmla="*/ 12 h 44"/>
              <a:gd name="T26" fmla="*/ 1 w 85"/>
              <a:gd name="T27" fmla="*/ 40 h 44"/>
              <a:gd name="T28" fmla="*/ 0 w 85"/>
              <a:gd name="T29" fmla="*/ 42 h 44"/>
              <a:gd name="T30" fmla="*/ 25 w 85"/>
              <a:gd name="T31" fmla="*/ 17 h 44"/>
              <a:gd name="T32" fmla="*/ 33 w 85"/>
              <a:gd name="T33" fmla="*/ 28 h 44"/>
              <a:gd name="T34" fmla="*/ 51 w 85"/>
              <a:gd name="T35" fmla="*/ 6 h 44"/>
              <a:gd name="T36" fmla="*/ 78 w 85"/>
              <a:gd name="T37" fmla="*/ 40 h 44"/>
              <a:gd name="T38" fmla="*/ 7 w 85"/>
              <a:gd name="T39" fmla="*/ 40 h 44"/>
              <a:gd name="T40" fmla="*/ 25 w 85"/>
              <a:gd name="T41" fmla="*/ 17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5" h="44">
                <a:moveTo>
                  <a:pt x="0" y="42"/>
                </a:moveTo>
                <a:cubicBezTo>
                  <a:pt x="0" y="43"/>
                  <a:pt x="1" y="44"/>
                  <a:pt x="2" y="44"/>
                </a:cubicBezTo>
                <a:cubicBezTo>
                  <a:pt x="83" y="44"/>
                  <a:pt x="83" y="44"/>
                  <a:pt x="83" y="44"/>
                </a:cubicBezTo>
                <a:cubicBezTo>
                  <a:pt x="84" y="44"/>
                  <a:pt x="85" y="43"/>
                  <a:pt x="85" y="42"/>
                </a:cubicBezTo>
                <a:cubicBezTo>
                  <a:pt x="85" y="41"/>
                  <a:pt x="85" y="41"/>
                  <a:pt x="85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53" y="1"/>
                  <a:pt x="53" y="1"/>
                  <a:pt x="53" y="1"/>
                </a:cubicBezTo>
                <a:cubicBezTo>
                  <a:pt x="52" y="0"/>
                  <a:pt x="50" y="0"/>
                  <a:pt x="49" y="1"/>
                </a:cubicBezTo>
                <a:cubicBezTo>
                  <a:pt x="33" y="21"/>
                  <a:pt x="33" y="21"/>
                  <a:pt x="33" y="21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5" y="11"/>
                  <a:pt x="25" y="11"/>
                </a:cubicBezTo>
                <a:cubicBezTo>
                  <a:pt x="24" y="11"/>
                  <a:pt x="23" y="12"/>
                  <a:pt x="23" y="12"/>
                </a:cubicBezTo>
                <a:cubicBezTo>
                  <a:pt x="1" y="40"/>
                  <a:pt x="1" y="40"/>
                  <a:pt x="1" y="40"/>
                </a:cubicBezTo>
                <a:cubicBezTo>
                  <a:pt x="0" y="41"/>
                  <a:pt x="0" y="41"/>
                  <a:pt x="0" y="42"/>
                </a:cubicBezTo>
                <a:close/>
                <a:moveTo>
                  <a:pt x="25" y="17"/>
                </a:moveTo>
                <a:cubicBezTo>
                  <a:pt x="33" y="28"/>
                  <a:pt x="33" y="28"/>
                  <a:pt x="33" y="28"/>
                </a:cubicBezTo>
                <a:cubicBezTo>
                  <a:pt x="51" y="6"/>
                  <a:pt x="51" y="6"/>
                  <a:pt x="51" y="6"/>
                </a:cubicBezTo>
                <a:cubicBezTo>
                  <a:pt x="78" y="40"/>
                  <a:pt x="78" y="40"/>
                  <a:pt x="78" y="40"/>
                </a:cubicBezTo>
                <a:cubicBezTo>
                  <a:pt x="7" y="40"/>
                  <a:pt x="7" y="40"/>
                  <a:pt x="7" y="40"/>
                </a:cubicBezTo>
                <a:lnTo>
                  <a:pt x="25" y="1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45"/>
          <p:cNvSpPr>
            <a:spLocks noEditPoints="1"/>
          </p:cNvSpPr>
          <p:nvPr/>
        </p:nvSpPr>
        <p:spPr bwMode="auto">
          <a:xfrm>
            <a:off x="11139488" y="5143500"/>
            <a:ext cx="481013" cy="414338"/>
          </a:xfrm>
          <a:custGeom>
            <a:avLst/>
            <a:gdLst>
              <a:gd name="T0" fmla="*/ 114 w 128"/>
              <a:gd name="T1" fmla="*/ 62 h 110"/>
              <a:gd name="T2" fmla="*/ 113 w 128"/>
              <a:gd name="T3" fmla="*/ 62 h 110"/>
              <a:gd name="T4" fmla="*/ 113 w 128"/>
              <a:gd name="T5" fmla="*/ 49 h 110"/>
              <a:gd name="T6" fmla="*/ 64 w 128"/>
              <a:gd name="T7" fmla="*/ 0 h 110"/>
              <a:gd name="T8" fmla="*/ 15 w 128"/>
              <a:gd name="T9" fmla="*/ 49 h 110"/>
              <a:gd name="T10" fmla="*/ 15 w 128"/>
              <a:gd name="T11" fmla="*/ 62 h 110"/>
              <a:gd name="T12" fmla="*/ 14 w 128"/>
              <a:gd name="T13" fmla="*/ 62 h 110"/>
              <a:gd name="T14" fmla="*/ 0 w 128"/>
              <a:gd name="T15" fmla="*/ 85 h 110"/>
              <a:gd name="T16" fmla="*/ 21 w 128"/>
              <a:gd name="T17" fmla="*/ 110 h 110"/>
              <a:gd name="T18" fmla="*/ 28 w 128"/>
              <a:gd name="T19" fmla="*/ 110 h 110"/>
              <a:gd name="T20" fmla="*/ 34 w 128"/>
              <a:gd name="T21" fmla="*/ 104 h 110"/>
              <a:gd name="T22" fmla="*/ 34 w 128"/>
              <a:gd name="T23" fmla="*/ 67 h 110"/>
              <a:gd name="T24" fmla="*/ 28 w 128"/>
              <a:gd name="T25" fmla="*/ 61 h 110"/>
              <a:gd name="T26" fmla="*/ 19 w 128"/>
              <a:gd name="T27" fmla="*/ 61 h 110"/>
              <a:gd name="T28" fmla="*/ 19 w 128"/>
              <a:gd name="T29" fmla="*/ 49 h 110"/>
              <a:gd name="T30" fmla="*/ 23 w 128"/>
              <a:gd name="T31" fmla="*/ 32 h 110"/>
              <a:gd name="T32" fmla="*/ 32 w 128"/>
              <a:gd name="T33" fmla="*/ 18 h 110"/>
              <a:gd name="T34" fmla="*/ 47 w 128"/>
              <a:gd name="T35" fmla="*/ 8 h 110"/>
              <a:gd name="T36" fmla="*/ 81 w 128"/>
              <a:gd name="T37" fmla="*/ 8 h 110"/>
              <a:gd name="T38" fmla="*/ 96 w 128"/>
              <a:gd name="T39" fmla="*/ 18 h 110"/>
              <a:gd name="T40" fmla="*/ 105 w 128"/>
              <a:gd name="T41" fmla="*/ 32 h 110"/>
              <a:gd name="T42" fmla="*/ 109 w 128"/>
              <a:gd name="T43" fmla="*/ 49 h 110"/>
              <a:gd name="T44" fmla="*/ 109 w 128"/>
              <a:gd name="T45" fmla="*/ 61 h 110"/>
              <a:gd name="T46" fmla="*/ 100 w 128"/>
              <a:gd name="T47" fmla="*/ 61 h 110"/>
              <a:gd name="T48" fmla="*/ 94 w 128"/>
              <a:gd name="T49" fmla="*/ 67 h 110"/>
              <a:gd name="T50" fmla="*/ 94 w 128"/>
              <a:gd name="T51" fmla="*/ 104 h 110"/>
              <a:gd name="T52" fmla="*/ 100 w 128"/>
              <a:gd name="T53" fmla="*/ 110 h 110"/>
              <a:gd name="T54" fmla="*/ 107 w 128"/>
              <a:gd name="T55" fmla="*/ 110 h 110"/>
              <a:gd name="T56" fmla="*/ 128 w 128"/>
              <a:gd name="T57" fmla="*/ 85 h 110"/>
              <a:gd name="T58" fmla="*/ 114 w 128"/>
              <a:gd name="T59" fmla="*/ 62 h 110"/>
              <a:gd name="T60" fmla="*/ 15 w 128"/>
              <a:gd name="T61" fmla="*/ 104 h 110"/>
              <a:gd name="T62" fmla="*/ 13 w 128"/>
              <a:gd name="T63" fmla="*/ 102 h 110"/>
              <a:gd name="T64" fmla="*/ 10 w 128"/>
              <a:gd name="T65" fmla="*/ 100 h 110"/>
              <a:gd name="T66" fmla="*/ 5 w 128"/>
              <a:gd name="T67" fmla="*/ 85 h 110"/>
              <a:gd name="T68" fmla="*/ 10 w 128"/>
              <a:gd name="T69" fmla="*/ 71 h 110"/>
              <a:gd name="T70" fmla="*/ 13 w 128"/>
              <a:gd name="T71" fmla="*/ 68 h 110"/>
              <a:gd name="T72" fmla="*/ 15 w 128"/>
              <a:gd name="T73" fmla="*/ 66 h 110"/>
              <a:gd name="T74" fmla="*/ 15 w 128"/>
              <a:gd name="T75" fmla="*/ 104 h 110"/>
              <a:gd name="T76" fmla="*/ 30 w 128"/>
              <a:gd name="T77" fmla="*/ 65 h 110"/>
              <a:gd name="T78" fmla="*/ 30 w 128"/>
              <a:gd name="T79" fmla="*/ 105 h 110"/>
              <a:gd name="T80" fmla="*/ 19 w 128"/>
              <a:gd name="T81" fmla="*/ 105 h 110"/>
              <a:gd name="T82" fmla="*/ 19 w 128"/>
              <a:gd name="T83" fmla="*/ 65 h 110"/>
              <a:gd name="T84" fmla="*/ 30 w 128"/>
              <a:gd name="T85" fmla="*/ 65 h 110"/>
              <a:gd name="T86" fmla="*/ 109 w 128"/>
              <a:gd name="T87" fmla="*/ 105 h 110"/>
              <a:gd name="T88" fmla="*/ 98 w 128"/>
              <a:gd name="T89" fmla="*/ 105 h 110"/>
              <a:gd name="T90" fmla="*/ 98 w 128"/>
              <a:gd name="T91" fmla="*/ 65 h 110"/>
              <a:gd name="T92" fmla="*/ 109 w 128"/>
              <a:gd name="T93" fmla="*/ 65 h 110"/>
              <a:gd name="T94" fmla="*/ 109 w 128"/>
              <a:gd name="T95" fmla="*/ 105 h 110"/>
              <a:gd name="T96" fmla="*/ 118 w 128"/>
              <a:gd name="T97" fmla="*/ 100 h 110"/>
              <a:gd name="T98" fmla="*/ 115 w 128"/>
              <a:gd name="T99" fmla="*/ 102 h 110"/>
              <a:gd name="T100" fmla="*/ 113 w 128"/>
              <a:gd name="T101" fmla="*/ 104 h 110"/>
              <a:gd name="T102" fmla="*/ 113 w 128"/>
              <a:gd name="T103" fmla="*/ 66 h 110"/>
              <a:gd name="T104" fmla="*/ 115 w 128"/>
              <a:gd name="T105" fmla="*/ 68 h 110"/>
              <a:gd name="T106" fmla="*/ 118 w 128"/>
              <a:gd name="T107" fmla="*/ 71 h 110"/>
              <a:gd name="T108" fmla="*/ 123 w 128"/>
              <a:gd name="T109" fmla="*/ 85 h 110"/>
              <a:gd name="T110" fmla="*/ 118 w 128"/>
              <a:gd name="T111" fmla="*/ 10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8" h="110">
                <a:moveTo>
                  <a:pt x="114" y="62"/>
                </a:moveTo>
                <a:cubicBezTo>
                  <a:pt x="113" y="62"/>
                  <a:pt x="113" y="62"/>
                  <a:pt x="113" y="62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3" y="22"/>
                  <a:pt x="91" y="0"/>
                  <a:pt x="64" y="0"/>
                </a:cubicBezTo>
                <a:cubicBezTo>
                  <a:pt x="37" y="0"/>
                  <a:pt x="15" y="22"/>
                  <a:pt x="15" y="49"/>
                </a:cubicBezTo>
                <a:cubicBezTo>
                  <a:pt x="15" y="62"/>
                  <a:pt x="15" y="62"/>
                  <a:pt x="15" y="62"/>
                </a:cubicBezTo>
                <a:cubicBezTo>
                  <a:pt x="14" y="62"/>
                  <a:pt x="14" y="62"/>
                  <a:pt x="14" y="62"/>
                </a:cubicBezTo>
                <a:cubicBezTo>
                  <a:pt x="6" y="66"/>
                  <a:pt x="0" y="75"/>
                  <a:pt x="0" y="85"/>
                </a:cubicBezTo>
                <a:cubicBezTo>
                  <a:pt x="0" y="99"/>
                  <a:pt x="9" y="110"/>
                  <a:pt x="21" y="110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32" y="110"/>
                  <a:pt x="34" y="107"/>
                  <a:pt x="34" y="104"/>
                </a:cubicBezTo>
                <a:cubicBezTo>
                  <a:pt x="34" y="67"/>
                  <a:pt x="34" y="67"/>
                  <a:pt x="34" y="67"/>
                </a:cubicBezTo>
                <a:cubicBezTo>
                  <a:pt x="34" y="63"/>
                  <a:pt x="32" y="61"/>
                  <a:pt x="28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3"/>
                  <a:pt x="21" y="38"/>
                  <a:pt x="23" y="32"/>
                </a:cubicBezTo>
                <a:cubicBezTo>
                  <a:pt x="25" y="27"/>
                  <a:pt x="28" y="22"/>
                  <a:pt x="32" y="18"/>
                </a:cubicBezTo>
                <a:cubicBezTo>
                  <a:pt x="37" y="14"/>
                  <a:pt x="41" y="11"/>
                  <a:pt x="47" y="8"/>
                </a:cubicBezTo>
                <a:cubicBezTo>
                  <a:pt x="58" y="4"/>
                  <a:pt x="70" y="4"/>
                  <a:pt x="81" y="8"/>
                </a:cubicBezTo>
                <a:cubicBezTo>
                  <a:pt x="87" y="11"/>
                  <a:pt x="91" y="14"/>
                  <a:pt x="96" y="18"/>
                </a:cubicBezTo>
                <a:cubicBezTo>
                  <a:pt x="100" y="22"/>
                  <a:pt x="103" y="27"/>
                  <a:pt x="105" y="32"/>
                </a:cubicBezTo>
                <a:cubicBezTo>
                  <a:pt x="107" y="38"/>
                  <a:pt x="109" y="43"/>
                  <a:pt x="109" y="49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6" y="61"/>
                  <a:pt x="94" y="63"/>
                  <a:pt x="94" y="67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07"/>
                  <a:pt x="96" y="110"/>
                  <a:pt x="100" y="110"/>
                </a:cubicBezTo>
                <a:cubicBezTo>
                  <a:pt x="107" y="110"/>
                  <a:pt x="107" y="110"/>
                  <a:pt x="107" y="110"/>
                </a:cubicBezTo>
                <a:cubicBezTo>
                  <a:pt x="119" y="110"/>
                  <a:pt x="128" y="99"/>
                  <a:pt x="128" y="85"/>
                </a:cubicBezTo>
                <a:cubicBezTo>
                  <a:pt x="128" y="75"/>
                  <a:pt x="122" y="66"/>
                  <a:pt x="114" y="62"/>
                </a:cubicBezTo>
                <a:close/>
                <a:moveTo>
                  <a:pt x="15" y="104"/>
                </a:moveTo>
                <a:cubicBezTo>
                  <a:pt x="13" y="102"/>
                  <a:pt x="13" y="102"/>
                  <a:pt x="13" y="102"/>
                </a:cubicBezTo>
                <a:cubicBezTo>
                  <a:pt x="11" y="102"/>
                  <a:pt x="11" y="101"/>
                  <a:pt x="10" y="100"/>
                </a:cubicBezTo>
                <a:cubicBezTo>
                  <a:pt x="6" y="96"/>
                  <a:pt x="5" y="91"/>
                  <a:pt x="5" y="85"/>
                </a:cubicBezTo>
                <a:cubicBezTo>
                  <a:pt x="5" y="80"/>
                  <a:pt x="6" y="75"/>
                  <a:pt x="10" y="71"/>
                </a:cubicBezTo>
                <a:cubicBezTo>
                  <a:pt x="11" y="70"/>
                  <a:pt x="12" y="69"/>
                  <a:pt x="13" y="68"/>
                </a:cubicBezTo>
                <a:cubicBezTo>
                  <a:pt x="15" y="66"/>
                  <a:pt x="15" y="66"/>
                  <a:pt x="15" y="66"/>
                </a:cubicBezTo>
                <a:lnTo>
                  <a:pt x="15" y="104"/>
                </a:lnTo>
                <a:close/>
                <a:moveTo>
                  <a:pt x="30" y="65"/>
                </a:moveTo>
                <a:cubicBezTo>
                  <a:pt x="30" y="105"/>
                  <a:pt x="30" y="105"/>
                  <a:pt x="30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65"/>
                  <a:pt x="19" y="65"/>
                  <a:pt x="19" y="65"/>
                </a:cubicBezTo>
                <a:lnTo>
                  <a:pt x="30" y="65"/>
                </a:lnTo>
                <a:close/>
                <a:moveTo>
                  <a:pt x="109" y="105"/>
                </a:moveTo>
                <a:cubicBezTo>
                  <a:pt x="98" y="105"/>
                  <a:pt x="98" y="105"/>
                  <a:pt x="98" y="10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9" y="65"/>
                  <a:pt x="109" y="65"/>
                  <a:pt x="109" y="65"/>
                </a:cubicBezTo>
                <a:lnTo>
                  <a:pt x="109" y="105"/>
                </a:lnTo>
                <a:close/>
                <a:moveTo>
                  <a:pt x="118" y="100"/>
                </a:moveTo>
                <a:cubicBezTo>
                  <a:pt x="117" y="101"/>
                  <a:pt x="117" y="102"/>
                  <a:pt x="115" y="102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6" y="69"/>
                  <a:pt x="117" y="70"/>
                  <a:pt x="118" y="71"/>
                </a:cubicBezTo>
                <a:cubicBezTo>
                  <a:pt x="122" y="75"/>
                  <a:pt x="123" y="80"/>
                  <a:pt x="123" y="85"/>
                </a:cubicBezTo>
                <a:cubicBezTo>
                  <a:pt x="123" y="91"/>
                  <a:pt x="122" y="96"/>
                  <a:pt x="118" y="10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Freeform 46"/>
          <p:cNvSpPr>
            <a:spLocks noEditPoints="1"/>
          </p:cNvSpPr>
          <p:nvPr/>
        </p:nvSpPr>
        <p:spPr bwMode="auto">
          <a:xfrm>
            <a:off x="10179050" y="5189538"/>
            <a:ext cx="481013" cy="349250"/>
          </a:xfrm>
          <a:custGeom>
            <a:avLst/>
            <a:gdLst>
              <a:gd name="T0" fmla="*/ 122 w 128"/>
              <a:gd name="T1" fmla="*/ 0 h 93"/>
              <a:gd name="T2" fmla="*/ 6 w 128"/>
              <a:gd name="T3" fmla="*/ 0 h 93"/>
              <a:gd name="T4" fmla="*/ 0 w 128"/>
              <a:gd name="T5" fmla="*/ 6 h 93"/>
              <a:gd name="T6" fmla="*/ 0 w 128"/>
              <a:gd name="T7" fmla="*/ 87 h 93"/>
              <a:gd name="T8" fmla="*/ 6 w 128"/>
              <a:gd name="T9" fmla="*/ 93 h 93"/>
              <a:gd name="T10" fmla="*/ 122 w 128"/>
              <a:gd name="T11" fmla="*/ 93 h 93"/>
              <a:gd name="T12" fmla="*/ 128 w 128"/>
              <a:gd name="T13" fmla="*/ 87 h 93"/>
              <a:gd name="T14" fmla="*/ 128 w 128"/>
              <a:gd name="T15" fmla="*/ 6 h 93"/>
              <a:gd name="T16" fmla="*/ 122 w 128"/>
              <a:gd name="T17" fmla="*/ 0 h 93"/>
              <a:gd name="T18" fmla="*/ 89 w 128"/>
              <a:gd name="T19" fmla="*/ 4 h 93"/>
              <a:gd name="T20" fmla="*/ 86 w 128"/>
              <a:gd name="T21" fmla="*/ 15 h 93"/>
              <a:gd name="T22" fmla="*/ 42 w 128"/>
              <a:gd name="T23" fmla="*/ 15 h 93"/>
              <a:gd name="T24" fmla="*/ 39 w 128"/>
              <a:gd name="T25" fmla="*/ 4 h 93"/>
              <a:gd name="T26" fmla="*/ 89 w 128"/>
              <a:gd name="T27" fmla="*/ 4 h 93"/>
              <a:gd name="T28" fmla="*/ 123 w 128"/>
              <a:gd name="T29" fmla="*/ 89 h 93"/>
              <a:gd name="T30" fmla="*/ 5 w 128"/>
              <a:gd name="T31" fmla="*/ 89 h 93"/>
              <a:gd name="T32" fmla="*/ 5 w 128"/>
              <a:gd name="T33" fmla="*/ 4 h 93"/>
              <a:gd name="T34" fmla="*/ 34 w 128"/>
              <a:gd name="T35" fmla="*/ 4 h 93"/>
              <a:gd name="T36" fmla="*/ 39 w 128"/>
              <a:gd name="T37" fmla="*/ 17 h 93"/>
              <a:gd name="T38" fmla="*/ 41 w 128"/>
              <a:gd name="T39" fmla="*/ 19 h 93"/>
              <a:gd name="T40" fmla="*/ 87 w 128"/>
              <a:gd name="T41" fmla="*/ 19 h 93"/>
              <a:gd name="T42" fmla="*/ 89 w 128"/>
              <a:gd name="T43" fmla="*/ 18 h 93"/>
              <a:gd name="T44" fmla="*/ 94 w 128"/>
              <a:gd name="T45" fmla="*/ 4 h 93"/>
              <a:gd name="T46" fmla="*/ 123 w 128"/>
              <a:gd name="T47" fmla="*/ 4 h 93"/>
              <a:gd name="T48" fmla="*/ 123 w 128"/>
              <a:gd name="T49" fmla="*/ 89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8" h="93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1"/>
                  <a:pt x="3" y="93"/>
                  <a:pt x="6" y="93"/>
                </a:cubicBezTo>
                <a:cubicBezTo>
                  <a:pt x="122" y="93"/>
                  <a:pt x="122" y="93"/>
                  <a:pt x="122" y="93"/>
                </a:cubicBezTo>
                <a:cubicBezTo>
                  <a:pt x="125" y="93"/>
                  <a:pt x="128" y="91"/>
                  <a:pt x="128" y="87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2"/>
                  <a:pt x="125" y="0"/>
                  <a:pt x="122" y="0"/>
                </a:cubicBezTo>
                <a:close/>
                <a:moveTo>
                  <a:pt x="89" y="4"/>
                </a:moveTo>
                <a:cubicBezTo>
                  <a:pt x="86" y="15"/>
                  <a:pt x="86" y="15"/>
                  <a:pt x="86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39" y="4"/>
                  <a:pt x="39" y="4"/>
                  <a:pt x="39" y="4"/>
                </a:cubicBezTo>
                <a:lnTo>
                  <a:pt x="89" y="4"/>
                </a:lnTo>
                <a:close/>
                <a:moveTo>
                  <a:pt x="123" y="89"/>
                </a:moveTo>
                <a:cubicBezTo>
                  <a:pt x="5" y="89"/>
                  <a:pt x="5" y="89"/>
                  <a:pt x="5" y="89"/>
                </a:cubicBezTo>
                <a:cubicBezTo>
                  <a:pt x="5" y="4"/>
                  <a:pt x="5" y="4"/>
                  <a:pt x="5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8"/>
                  <a:pt x="40" y="19"/>
                  <a:pt x="41" y="19"/>
                </a:cubicBezTo>
                <a:cubicBezTo>
                  <a:pt x="87" y="19"/>
                  <a:pt x="87" y="19"/>
                  <a:pt x="87" y="19"/>
                </a:cubicBezTo>
                <a:cubicBezTo>
                  <a:pt x="88" y="19"/>
                  <a:pt x="89" y="19"/>
                  <a:pt x="89" y="18"/>
                </a:cubicBezTo>
                <a:cubicBezTo>
                  <a:pt x="94" y="4"/>
                  <a:pt x="94" y="4"/>
                  <a:pt x="94" y="4"/>
                </a:cubicBezTo>
                <a:cubicBezTo>
                  <a:pt x="123" y="4"/>
                  <a:pt x="123" y="4"/>
                  <a:pt x="123" y="4"/>
                </a:cubicBezTo>
                <a:lnTo>
                  <a:pt x="123" y="89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Oval 47"/>
          <p:cNvSpPr>
            <a:spLocks noChangeArrowheads="1"/>
          </p:cNvSpPr>
          <p:nvPr/>
        </p:nvSpPr>
        <p:spPr bwMode="auto">
          <a:xfrm>
            <a:off x="10512425" y="5380038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Oval 48"/>
          <p:cNvSpPr>
            <a:spLocks noChangeArrowheads="1"/>
          </p:cNvSpPr>
          <p:nvPr/>
        </p:nvSpPr>
        <p:spPr bwMode="auto">
          <a:xfrm>
            <a:off x="10299700" y="5380038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Freeform 49"/>
          <p:cNvSpPr>
            <a:spLocks noEditPoints="1"/>
          </p:cNvSpPr>
          <p:nvPr/>
        </p:nvSpPr>
        <p:spPr bwMode="auto">
          <a:xfrm>
            <a:off x="10250488" y="5327650"/>
            <a:ext cx="338138" cy="128588"/>
          </a:xfrm>
          <a:custGeom>
            <a:avLst/>
            <a:gdLst>
              <a:gd name="T0" fmla="*/ 17 w 90"/>
              <a:gd name="T1" fmla="*/ 0 h 34"/>
              <a:gd name="T2" fmla="*/ 0 w 90"/>
              <a:gd name="T3" fmla="*/ 17 h 34"/>
              <a:gd name="T4" fmla="*/ 17 w 90"/>
              <a:gd name="T5" fmla="*/ 34 h 34"/>
              <a:gd name="T6" fmla="*/ 73 w 90"/>
              <a:gd name="T7" fmla="*/ 34 h 34"/>
              <a:gd name="T8" fmla="*/ 90 w 90"/>
              <a:gd name="T9" fmla="*/ 17 h 34"/>
              <a:gd name="T10" fmla="*/ 73 w 90"/>
              <a:gd name="T11" fmla="*/ 0 h 34"/>
              <a:gd name="T12" fmla="*/ 17 w 90"/>
              <a:gd name="T13" fmla="*/ 0 h 34"/>
              <a:gd name="T14" fmla="*/ 86 w 90"/>
              <a:gd name="T15" fmla="*/ 17 h 34"/>
              <a:gd name="T16" fmla="*/ 73 w 90"/>
              <a:gd name="T17" fmla="*/ 30 h 34"/>
              <a:gd name="T18" fmla="*/ 17 w 90"/>
              <a:gd name="T19" fmla="*/ 30 h 34"/>
              <a:gd name="T20" fmla="*/ 4 w 90"/>
              <a:gd name="T21" fmla="*/ 17 h 34"/>
              <a:gd name="T22" fmla="*/ 17 w 90"/>
              <a:gd name="T23" fmla="*/ 5 h 34"/>
              <a:gd name="T24" fmla="*/ 73 w 90"/>
              <a:gd name="T25" fmla="*/ 5 h 34"/>
              <a:gd name="T26" fmla="*/ 86 w 90"/>
              <a:gd name="T27" fmla="*/ 17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0" h="34">
                <a:moveTo>
                  <a:pt x="17" y="0"/>
                </a:moveTo>
                <a:cubicBezTo>
                  <a:pt x="7" y="0"/>
                  <a:pt x="0" y="8"/>
                  <a:pt x="0" y="17"/>
                </a:cubicBezTo>
                <a:cubicBezTo>
                  <a:pt x="0" y="27"/>
                  <a:pt x="7" y="34"/>
                  <a:pt x="17" y="34"/>
                </a:cubicBezTo>
                <a:cubicBezTo>
                  <a:pt x="73" y="34"/>
                  <a:pt x="73" y="34"/>
                  <a:pt x="73" y="34"/>
                </a:cubicBezTo>
                <a:cubicBezTo>
                  <a:pt x="83" y="34"/>
                  <a:pt x="90" y="27"/>
                  <a:pt x="90" y="17"/>
                </a:cubicBezTo>
                <a:cubicBezTo>
                  <a:pt x="90" y="8"/>
                  <a:pt x="83" y="0"/>
                  <a:pt x="73" y="0"/>
                </a:cubicBezTo>
                <a:lnTo>
                  <a:pt x="17" y="0"/>
                </a:lnTo>
                <a:close/>
                <a:moveTo>
                  <a:pt x="86" y="17"/>
                </a:moveTo>
                <a:cubicBezTo>
                  <a:pt x="86" y="24"/>
                  <a:pt x="80" y="30"/>
                  <a:pt x="73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0" y="30"/>
                  <a:pt x="4" y="24"/>
                  <a:pt x="4" y="17"/>
                </a:cubicBezTo>
                <a:cubicBezTo>
                  <a:pt x="4" y="10"/>
                  <a:pt x="10" y="5"/>
                  <a:pt x="17" y="5"/>
                </a:cubicBezTo>
                <a:cubicBezTo>
                  <a:pt x="73" y="5"/>
                  <a:pt x="73" y="5"/>
                  <a:pt x="73" y="5"/>
                </a:cubicBezTo>
                <a:cubicBezTo>
                  <a:pt x="80" y="5"/>
                  <a:pt x="86" y="10"/>
                  <a:pt x="86" y="1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Freeform 50"/>
          <p:cNvSpPr/>
          <p:nvPr/>
        </p:nvSpPr>
        <p:spPr bwMode="auto">
          <a:xfrm>
            <a:off x="10388600" y="5380038"/>
            <a:ext cx="60325" cy="26988"/>
          </a:xfrm>
          <a:custGeom>
            <a:avLst/>
            <a:gdLst>
              <a:gd name="T0" fmla="*/ 13 w 16"/>
              <a:gd name="T1" fmla="*/ 0 h 7"/>
              <a:gd name="T2" fmla="*/ 3 w 16"/>
              <a:gd name="T3" fmla="*/ 0 h 7"/>
              <a:gd name="T4" fmla="*/ 0 w 16"/>
              <a:gd name="T5" fmla="*/ 3 h 7"/>
              <a:gd name="T6" fmla="*/ 3 w 16"/>
              <a:gd name="T7" fmla="*/ 7 h 7"/>
              <a:gd name="T8" fmla="*/ 13 w 16"/>
              <a:gd name="T9" fmla="*/ 7 h 7"/>
              <a:gd name="T10" fmla="*/ 16 w 16"/>
              <a:gd name="T11" fmla="*/ 3 h 7"/>
              <a:gd name="T12" fmla="*/ 13 w 16"/>
              <a:gd name="T13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7">
                <a:moveTo>
                  <a:pt x="13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5"/>
                  <a:pt x="1" y="7"/>
                  <a:pt x="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5" y="7"/>
                  <a:pt x="16" y="5"/>
                  <a:pt x="16" y="3"/>
                </a:cubicBezTo>
                <a:cubicBezTo>
                  <a:pt x="16" y="1"/>
                  <a:pt x="15" y="0"/>
                  <a:pt x="13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Freeform 51"/>
          <p:cNvSpPr>
            <a:spLocks noEditPoints="1"/>
          </p:cNvSpPr>
          <p:nvPr/>
        </p:nvSpPr>
        <p:spPr bwMode="auto">
          <a:xfrm>
            <a:off x="9217025" y="5245100"/>
            <a:ext cx="481013" cy="211138"/>
          </a:xfrm>
          <a:custGeom>
            <a:avLst/>
            <a:gdLst>
              <a:gd name="T0" fmla="*/ 100 w 128"/>
              <a:gd name="T1" fmla="*/ 0 h 56"/>
              <a:gd name="T2" fmla="*/ 72 w 128"/>
              <a:gd name="T3" fmla="*/ 28 h 56"/>
              <a:gd name="T4" fmla="*/ 81 w 128"/>
              <a:gd name="T5" fmla="*/ 49 h 56"/>
              <a:gd name="T6" fmla="*/ 84 w 128"/>
              <a:gd name="T7" fmla="*/ 52 h 56"/>
              <a:gd name="T8" fmla="*/ 44 w 128"/>
              <a:gd name="T9" fmla="*/ 52 h 56"/>
              <a:gd name="T10" fmla="*/ 47 w 128"/>
              <a:gd name="T11" fmla="*/ 49 h 56"/>
              <a:gd name="T12" fmla="*/ 56 w 128"/>
              <a:gd name="T13" fmla="*/ 28 h 56"/>
              <a:gd name="T14" fmla="*/ 28 w 128"/>
              <a:gd name="T15" fmla="*/ 0 h 56"/>
              <a:gd name="T16" fmla="*/ 0 w 128"/>
              <a:gd name="T17" fmla="*/ 28 h 56"/>
              <a:gd name="T18" fmla="*/ 28 w 128"/>
              <a:gd name="T19" fmla="*/ 56 h 56"/>
              <a:gd name="T20" fmla="*/ 100 w 128"/>
              <a:gd name="T21" fmla="*/ 56 h 56"/>
              <a:gd name="T22" fmla="*/ 128 w 128"/>
              <a:gd name="T23" fmla="*/ 28 h 56"/>
              <a:gd name="T24" fmla="*/ 100 w 128"/>
              <a:gd name="T25" fmla="*/ 0 h 56"/>
              <a:gd name="T26" fmla="*/ 11 w 128"/>
              <a:gd name="T27" fmla="*/ 45 h 56"/>
              <a:gd name="T28" fmla="*/ 5 w 128"/>
              <a:gd name="T29" fmla="*/ 28 h 56"/>
              <a:gd name="T30" fmla="*/ 11 w 128"/>
              <a:gd name="T31" fmla="*/ 11 h 56"/>
              <a:gd name="T32" fmla="*/ 28 w 128"/>
              <a:gd name="T33" fmla="*/ 4 h 56"/>
              <a:gd name="T34" fmla="*/ 45 w 128"/>
              <a:gd name="T35" fmla="*/ 11 h 56"/>
              <a:gd name="T36" fmla="*/ 52 w 128"/>
              <a:gd name="T37" fmla="*/ 28 h 56"/>
              <a:gd name="T38" fmla="*/ 45 w 128"/>
              <a:gd name="T39" fmla="*/ 45 h 56"/>
              <a:gd name="T40" fmla="*/ 28 w 128"/>
              <a:gd name="T41" fmla="*/ 52 h 56"/>
              <a:gd name="T42" fmla="*/ 11 w 128"/>
              <a:gd name="T43" fmla="*/ 45 h 56"/>
              <a:gd name="T44" fmla="*/ 117 w 128"/>
              <a:gd name="T45" fmla="*/ 45 h 56"/>
              <a:gd name="T46" fmla="*/ 100 w 128"/>
              <a:gd name="T47" fmla="*/ 52 h 56"/>
              <a:gd name="T48" fmla="*/ 83 w 128"/>
              <a:gd name="T49" fmla="*/ 45 h 56"/>
              <a:gd name="T50" fmla="*/ 76 w 128"/>
              <a:gd name="T51" fmla="*/ 28 h 56"/>
              <a:gd name="T52" fmla="*/ 83 w 128"/>
              <a:gd name="T53" fmla="*/ 11 h 56"/>
              <a:gd name="T54" fmla="*/ 100 w 128"/>
              <a:gd name="T55" fmla="*/ 4 h 56"/>
              <a:gd name="T56" fmla="*/ 117 w 128"/>
              <a:gd name="T57" fmla="*/ 11 h 56"/>
              <a:gd name="T58" fmla="*/ 123 w 128"/>
              <a:gd name="T59" fmla="*/ 28 h 56"/>
              <a:gd name="T60" fmla="*/ 117 w 128"/>
              <a:gd name="T61" fmla="*/ 45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8" h="56">
                <a:moveTo>
                  <a:pt x="100" y="0"/>
                </a:moveTo>
                <a:cubicBezTo>
                  <a:pt x="84" y="0"/>
                  <a:pt x="72" y="12"/>
                  <a:pt x="72" y="28"/>
                </a:cubicBezTo>
                <a:cubicBezTo>
                  <a:pt x="72" y="36"/>
                  <a:pt x="75" y="44"/>
                  <a:pt x="81" y="49"/>
                </a:cubicBezTo>
                <a:cubicBezTo>
                  <a:pt x="84" y="52"/>
                  <a:pt x="84" y="52"/>
                  <a:pt x="84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7" y="49"/>
                  <a:pt x="47" y="49"/>
                  <a:pt x="47" y="49"/>
                </a:cubicBezTo>
                <a:cubicBezTo>
                  <a:pt x="53" y="44"/>
                  <a:pt x="56" y="36"/>
                  <a:pt x="56" y="28"/>
                </a:cubicBezTo>
                <a:cubicBezTo>
                  <a:pt x="56" y="12"/>
                  <a:pt x="44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cubicBezTo>
                  <a:pt x="0" y="44"/>
                  <a:pt x="13" y="56"/>
                  <a:pt x="28" y="56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115" y="56"/>
                  <a:pt x="128" y="44"/>
                  <a:pt x="128" y="28"/>
                </a:cubicBezTo>
                <a:cubicBezTo>
                  <a:pt x="128" y="12"/>
                  <a:pt x="115" y="0"/>
                  <a:pt x="100" y="0"/>
                </a:cubicBezTo>
                <a:close/>
                <a:moveTo>
                  <a:pt x="11" y="45"/>
                </a:moveTo>
                <a:cubicBezTo>
                  <a:pt x="7" y="40"/>
                  <a:pt x="5" y="34"/>
                  <a:pt x="5" y="28"/>
                </a:cubicBezTo>
                <a:cubicBezTo>
                  <a:pt x="5" y="22"/>
                  <a:pt x="7" y="16"/>
                  <a:pt x="11" y="11"/>
                </a:cubicBezTo>
                <a:cubicBezTo>
                  <a:pt x="16" y="7"/>
                  <a:pt x="22" y="4"/>
                  <a:pt x="28" y="4"/>
                </a:cubicBezTo>
                <a:cubicBezTo>
                  <a:pt x="35" y="4"/>
                  <a:pt x="41" y="7"/>
                  <a:pt x="45" y="11"/>
                </a:cubicBezTo>
                <a:cubicBezTo>
                  <a:pt x="49" y="16"/>
                  <a:pt x="52" y="22"/>
                  <a:pt x="52" y="28"/>
                </a:cubicBezTo>
                <a:cubicBezTo>
                  <a:pt x="52" y="34"/>
                  <a:pt x="49" y="40"/>
                  <a:pt x="45" y="45"/>
                </a:cubicBezTo>
                <a:cubicBezTo>
                  <a:pt x="41" y="49"/>
                  <a:pt x="35" y="52"/>
                  <a:pt x="28" y="52"/>
                </a:cubicBezTo>
                <a:cubicBezTo>
                  <a:pt x="22" y="52"/>
                  <a:pt x="16" y="49"/>
                  <a:pt x="11" y="45"/>
                </a:cubicBezTo>
                <a:close/>
                <a:moveTo>
                  <a:pt x="117" y="45"/>
                </a:moveTo>
                <a:cubicBezTo>
                  <a:pt x="112" y="49"/>
                  <a:pt x="106" y="52"/>
                  <a:pt x="100" y="52"/>
                </a:cubicBezTo>
                <a:cubicBezTo>
                  <a:pt x="93" y="52"/>
                  <a:pt x="88" y="49"/>
                  <a:pt x="83" y="45"/>
                </a:cubicBezTo>
                <a:cubicBezTo>
                  <a:pt x="79" y="40"/>
                  <a:pt x="76" y="34"/>
                  <a:pt x="76" y="28"/>
                </a:cubicBezTo>
                <a:cubicBezTo>
                  <a:pt x="76" y="22"/>
                  <a:pt x="79" y="16"/>
                  <a:pt x="83" y="11"/>
                </a:cubicBezTo>
                <a:cubicBezTo>
                  <a:pt x="88" y="7"/>
                  <a:pt x="93" y="4"/>
                  <a:pt x="100" y="4"/>
                </a:cubicBezTo>
                <a:cubicBezTo>
                  <a:pt x="106" y="4"/>
                  <a:pt x="112" y="7"/>
                  <a:pt x="117" y="11"/>
                </a:cubicBezTo>
                <a:cubicBezTo>
                  <a:pt x="121" y="16"/>
                  <a:pt x="123" y="22"/>
                  <a:pt x="123" y="28"/>
                </a:cubicBezTo>
                <a:cubicBezTo>
                  <a:pt x="123" y="34"/>
                  <a:pt x="121" y="40"/>
                  <a:pt x="117" y="4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Freeform 52"/>
          <p:cNvSpPr/>
          <p:nvPr/>
        </p:nvSpPr>
        <p:spPr bwMode="auto">
          <a:xfrm>
            <a:off x="8350250" y="5327650"/>
            <a:ext cx="293688" cy="263525"/>
          </a:xfrm>
          <a:custGeom>
            <a:avLst/>
            <a:gdLst>
              <a:gd name="T0" fmla="*/ 69 w 78"/>
              <a:gd name="T1" fmla="*/ 65 h 70"/>
              <a:gd name="T2" fmla="*/ 41 w 78"/>
              <a:gd name="T3" fmla="*/ 65 h 70"/>
              <a:gd name="T4" fmla="*/ 41 w 78"/>
              <a:gd name="T5" fmla="*/ 43 h 70"/>
              <a:gd name="T6" fmla="*/ 43 w 78"/>
              <a:gd name="T7" fmla="*/ 42 h 70"/>
              <a:gd name="T8" fmla="*/ 78 w 78"/>
              <a:gd name="T9" fmla="*/ 3 h 70"/>
              <a:gd name="T10" fmla="*/ 76 w 78"/>
              <a:gd name="T11" fmla="*/ 0 h 70"/>
              <a:gd name="T12" fmla="*/ 74 w 78"/>
              <a:gd name="T13" fmla="*/ 3 h 70"/>
              <a:gd name="T14" fmla="*/ 64 w 78"/>
              <a:gd name="T15" fmla="*/ 27 h 70"/>
              <a:gd name="T16" fmla="*/ 39 w 78"/>
              <a:gd name="T17" fmla="*/ 38 h 70"/>
              <a:gd name="T18" fmla="*/ 14 w 78"/>
              <a:gd name="T19" fmla="*/ 27 h 70"/>
              <a:gd name="T20" fmla="*/ 4 w 78"/>
              <a:gd name="T21" fmla="*/ 4 h 70"/>
              <a:gd name="T22" fmla="*/ 4 w 78"/>
              <a:gd name="T23" fmla="*/ 3 h 70"/>
              <a:gd name="T24" fmla="*/ 2 w 78"/>
              <a:gd name="T25" fmla="*/ 0 h 70"/>
              <a:gd name="T26" fmla="*/ 0 w 78"/>
              <a:gd name="T27" fmla="*/ 2 h 70"/>
              <a:gd name="T28" fmla="*/ 0 w 78"/>
              <a:gd name="T29" fmla="*/ 4 h 70"/>
              <a:gd name="T30" fmla="*/ 35 w 78"/>
              <a:gd name="T31" fmla="*/ 42 h 70"/>
              <a:gd name="T32" fmla="*/ 37 w 78"/>
              <a:gd name="T33" fmla="*/ 43 h 70"/>
              <a:gd name="T34" fmla="*/ 37 w 78"/>
              <a:gd name="T35" fmla="*/ 65 h 70"/>
              <a:gd name="T36" fmla="*/ 9 w 78"/>
              <a:gd name="T37" fmla="*/ 65 h 70"/>
              <a:gd name="T38" fmla="*/ 7 w 78"/>
              <a:gd name="T39" fmla="*/ 68 h 70"/>
              <a:gd name="T40" fmla="*/ 9 w 78"/>
              <a:gd name="T41" fmla="*/ 70 h 70"/>
              <a:gd name="T42" fmla="*/ 69 w 78"/>
              <a:gd name="T43" fmla="*/ 70 h 70"/>
              <a:gd name="T44" fmla="*/ 71 w 78"/>
              <a:gd name="T45" fmla="*/ 68 h 70"/>
              <a:gd name="T46" fmla="*/ 69 w 78"/>
              <a:gd name="T47" fmla="*/ 65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8" h="70">
                <a:moveTo>
                  <a:pt x="69" y="65"/>
                </a:moveTo>
                <a:cubicBezTo>
                  <a:pt x="41" y="65"/>
                  <a:pt x="41" y="65"/>
                  <a:pt x="41" y="65"/>
                </a:cubicBezTo>
                <a:cubicBezTo>
                  <a:pt x="41" y="43"/>
                  <a:pt x="41" y="43"/>
                  <a:pt x="41" y="43"/>
                </a:cubicBezTo>
                <a:cubicBezTo>
                  <a:pt x="43" y="42"/>
                  <a:pt x="43" y="42"/>
                  <a:pt x="43" y="42"/>
                </a:cubicBezTo>
                <a:cubicBezTo>
                  <a:pt x="63" y="40"/>
                  <a:pt x="78" y="23"/>
                  <a:pt x="78" y="3"/>
                </a:cubicBezTo>
                <a:cubicBezTo>
                  <a:pt x="78" y="2"/>
                  <a:pt x="77" y="0"/>
                  <a:pt x="76" y="0"/>
                </a:cubicBezTo>
                <a:cubicBezTo>
                  <a:pt x="75" y="0"/>
                  <a:pt x="74" y="2"/>
                  <a:pt x="74" y="3"/>
                </a:cubicBezTo>
                <a:cubicBezTo>
                  <a:pt x="74" y="12"/>
                  <a:pt x="70" y="21"/>
                  <a:pt x="64" y="27"/>
                </a:cubicBezTo>
                <a:cubicBezTo>
                  <a:pt x="57" y="34"/>
                  <a:pt x="48" y="38"/>
                  <a:pt x="39" y="38"/>
                </a:cubicBezTo>
                <a:cubicBezTo>
                  <a:pt x="30" y="38"/>
                  <a:pt x="21" y="34"/>
                  <a:pt x="14" y="27"/>
                </a:cubicBezTo>
                <a:cubicBezTo>
                  <a:pt x="8" y="21"/>
                  <a:pt x="5" y="13"/>
                  <a:pt x="4" y="4"/>
                </a:cubicBezTo>
                <a:cubicBezTo>
                  <a:pt x="4" y="3"/>
                  <a:pt x="4" y="3"/>
                  <a:pt x="4" y="3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0" y="4"/>
                  <a:pt x="0" y="4"/>
                </a:cubicBezTo>
                <a:cubicBezTo>
                  <a:pt x="0" y="24"/>
                  <a:pt x="15" y="40"/>
                  <a:pt x="35" y="42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65"/>
                  <a:pt x="37" y="65"/>
                  <a:pt x="37" y="65"/>
                </a:cubicBezTo>
                <a:cubicBezTo>
                  <a:pt x="9" y="65"/>
                  <a:pt x="9" y="65"/>
                  <a:pt x="9" y="65"/>
                </a:cubicBezTo>
                <a:cubicBezTo>
                  <a:pt x="8" y="65"/>
                  <a:pt x="7" y="66"/>
                  <a:pt x="7" y="68"/>
                </a:cubicBezTo>
                <a:cubicBezTo>
                  <a:pt x="7" y="69"/>
                  <a:pt x="8" y="70"/>
                  <a:pt x="9" y="70"/>
                </a:cubicBezTo>
                <a:cubicBezTo>
                  <a:pt x="69" y="70"/>
                  <a:pt x="69" y="70"/>
                  <a:pt x="69" y="70"/>
                </a:cubicBezTo>
                <a:cubicBezTo>
                  <a:pt x="70" y="70"/>
                  <a:pt x="71" y="69"/>
                  <a:pt x="71" y="68"/>
                </a:cubicBezTo>
                <a:cubicBezTo>
                  <a:pt x="71" y="66"/>
                  <a:pt x="70" y="65"/>
                  <a:pt x="69" y="6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Freeform 53"/>
          <p:cNvSpPr>
            <a:spLocks noEditPoints="1"/>
          </p:cNvSpPr>
          <p:nvPr/>
        </p:nvSpPr>
        <p:spPr bwMode="auto">
          <a:xfrm>
            <a:off x="8402638" y="5110163"/>
            <a:ext cx="187325" cy="319088"/>
          </a:xfrm>
          <a:custGeom>
            <a:avLst/>
            <a:gdLst>
              <a:gd name="T0" fmla="*/ 25 w 50"/>
              <a:gd name="T1" fmla="*/ 85 h 85"/>
              <a:gd name="T2" fmla="*/ 50 w 50"/>
              <a:gd name="T3" fmla="*/ 61 h 85"/>
              <a:gd name="T4" fmla="*/ 50 w 50"/>
              <a:gd name="T5" fmla="*/ 25 h 85"/>
              <a:gd name="T6" fmla="*/ 25 w 50"/>
              <a:gd name="T7" fmla="*/ 0 h 85"/>
              <a:gd name="T8" fmla="*/ 0 w 50"/>
              <a:gd name="T9" fmla="*/ 25 h 85"/>
              <a:gd name="T10" fmla="*/ 0 w 50"/>
              <a:gd name="T11" fmla="*/ 61 h 85"/>
              <a:gd name="T12" fmla="*/ 25 w 50"/>
              <a:gd name="T13" fmla="*/ 85 h 85"/>
              <a:gd name="T14" fmla="*/ 7 w 50"/>
              <a:gd name="T15" fmla="*/ 16 h 85"/>
              <a:gd name="T16" fmla="*/ 11 w 50"/>
              <a:gd name="T17" fmla="*/ 10 h 85"/>
              <a:gd name="T18" fmla="*/ 25 w 50"/>
              <a:gd name="T19" fmla="*/ 5 h 85"/>
              <a:gd name="T20" fmla="*/ 39 w 50"/>
              <a:gd name="T21" fmla="*/ 10 h 85"/>
              <a:gd name="T22" fmla="*/ 43 w 50"/>
              <a:gd name="T23" fmla="*/ 16 h 85"/>
              <a:gd name="T24" fmla="*/ 44 w 50"/>
              <a:gd name="T25" fmla="*/ 18 h 85"/>
              <a:gd name="T26" fmla="*/ 6 w 50"/>
              <a:gd name="T27" fmla="*/ 18 h 85"/>
              <a:gd name="T28" fmla="*/ 7 w 50"/>
              <a:gd name="T29" fmla="*/ 16 h 85"/>
              <a:gd name="T30" fmla="*/ 5 w 50"/>
              <a:gd name="T31" fmla="*/ 23 h 85"/>
              <a:gd name="T32" fmla="*/ 45 w 50"/>
              <a:gd name="T33" fmla="*/ 23 h 85"/>
              <a:gd name="T34" fmla="*/ 45 w 50"/>
              <a:gd name="T35" fmla="*/ 25 h 85"/>
              <a:gd name="T36" fmla="*/ 45 w 50"/>
              <a:gd name="T37" fmla="*/ 33 h 85"/>
              <a:gd name="T38" fmla="*/ 5 w 50"/>
              <a:gd name="T39" fmla="*/ 33 h 85"/>
              <a:gd name="T40" fmla="*/ 5 w 50"/>
              <a:gd name="T41" fmla="*/ 23 h 85"/>
              <a:gd name="T42" fmla="*/ 5 w 50"/>
              <a:gd name="T43" fmla="*/ 37 h 85"/>
              <a:gd name="T44" fmla="*/ 45 w 50"/>
              <a:gd name="T45" fmla="*/ 37 h 85"/>
              <a:gd name="T46" fmla="*/ 45 w 50"/>
              <a:gd name="T47" fmla="*/ 48 h 85"/>
              <a:gd name="T48" fmla="*/ 5 w 50"/>
              <a:gd name="T49" fmla="*/ 48 h 85"/>
              <a:gd name="T50" fmla="*/ 5 w 50"/>
              <a:gd name="T51" fmla="*/ 37 h 85"/>
              <a:gd name="T52" fmla="*/ 5 w 50"/>
              <a:gd name="T53" fmla="*/ 61 h 85"/>
              <a:gd name="T54" fmla="*/ 5 w 50"/>
              <a:gd name="T55" fmla="*/ 52 h 85"/>
              <a:gd name="T56" fmla="*/ 45 w 50"/>
              <a:gd name="T57" fmla="*/ 52 h 85"/>
              <a:gd name="T58" fmla="*/ 45 w 50"/>
              <a:gd name="T59" fmla="*/ 63 h 85"/>
              <a:gd name="T60" fmla="*/ 5 w 50"/>
              <a:gd name="T61" fmla="*/ 63 h 85"/>
              <a:gd name="T62" fmla="*/ 5 w 50"/>
              <a:gd name="T63" fmla="*/ 61 h 85"/>
              <a:gd name="T64" fmla="*/ 6 w 50"/>
              <a:gd name="T65" fmla="*/ 67 h 85"/>
              <a:gd name="T66" fmla="*/ 44 w 50"/>
              <a:gd name="T67" fmla="*/ 67 h 85"/>
              <a:gd name="T68" fmla="*/ 43 w 50"/>
              <a:gd name="T69" fmla="*/ 69 h 85"/>
              <a:gd name="T70" fmla="*/ 39 w 50"/>
              <a:gd name="T71" fmla="*/ 75 h 85"/>
              <a:gd name="T72" fmla="*/ 25 w 50"/>
              <a:gd name="T73" fmla="*/ 81 h 85"/>
              <a:gd name="T74" fmla="*/ 11 w 50"/>
              <a:gd name="T75" fmla="*/ 75 h 85"/>
              <a:gd name="T76" fmla="*/ 7 w 50"/>
              <a:gd name="T77" fmla="*/ 69 h 85"/>
              <a:gd name="T78" fmla="*/ 6 w 50"/>
              <a:gd name="T79" fmla="*/ 6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" h="85">
                <a:moveTo>
                  <a:pt x="25" y="85"/>
                </a:moveTo>
                <a:cubicBezTo>
                  <a:pt x="39" y="85"/>
                  <a:pt x="50" y="74"/>
                  <a:pt x="50" y="61"/>
                </a:cubicBezTo>
                <a:cubicBezTo>
                  <a:pt x="50" y="25"/>
                  <a:pt x="50" y="25"/>
                  <a:pt x="50" y="25"/>
                </a:cubicBezTo>
                <a:cubicBezTo>
                  <a:pt x="50" y="11"/>
                  <a:pt x="39" y="0"/>
                  <a:pt x="25" y="0"/>
                </a:cubicBezTo>
                <a:cubicBezTo>
                  <a:pt x="11" y="0"/>
                  <a:pt x="0" y="11"/>
                  <a:pt x="0" y="25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74"/>
                  <a:pt x="11" y="85"/>
                  <a:pt x="25" y="85"/>
                </a:cubicBezTo>
                <a:close/>
                <a:moveTo>
                  <a:pt x="7" y="16"/>
                </a:moveTo>
                <a:cubicBezTo>
                  <a:pt x="8" y="14"/>
                  <a:pt x="9" y="12"/>
                  <a:pt x="11" y="10"/>
                </a:cubicBezTo>
                <a:cubicBezTo>
                  <a:pt x="15" y="7"/>
                  <a:pt x="20" y="5"/>
                  <a:pt x="25" y="5"/>
                </a:cubicBezTo>
                <a:cubicBezTo>
                  <a:pt x="30" y="5"/>
                  <a:pt x="35" y="7"/>
                  <a:pt x="39" y="10"/>
                </a:cubicBezTo>
                <a:cubicBezTo>
                  <a:pt x="41" y="12"/>
                  <a:pt x="42" y="14"/>
                  <a:pt x="43" y="16"/>
                </a:cubicBezTo>
                <a:cubicBezTo>
                  <a:pt x="44" y="18"/>
                  <a:pt x="44" y="18"/>
                  <a:pt x="44" y="18"/>
                </a:cubicBezTo>
                <a:cubicBezTo>
                  <a:pt x="6" y="18"/>
                  <a:pt x="6" y="18"/>
                  <a:pt x="6" y="18"/>
                </a:cubicBezTo>
                <a:lnTo>
                  <a:pt x="7" y="16"/>
                </a:lnTo>
                <a:close/>
                <a:moveTo>
                  <a:pt x="5" y="23"/>
                </a:moveTo>
                <a:cubicBezTo>
                  <a:pt x="45" y="23"/>
                  <a:pt x="45" y="23"/>
                  <a:pt x="45" y="23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33"/>
                  <a:pt x="45" y="33"/>
                  <a:pt x="45" y="33"/>
                </a:cubicBezTo>
                <a:cubicBezTo>
                  <a:pt x="5" y="33"/>
                  <a:pt x="5" y="33"/>
                  <a:pt x="5" y="33"/>
                </a:cubicBezTo>
                <a:lnTo>
                  <a:pt x="5" y="23"/>
                </a:lnTo>
                <a:close/>
                <a:moveTo>
                  <a:pt x="5" y="37"/>
                </a:moveTo>
                <a:cubicBezTo>
                  <a:pt x="45" y="37"/>
                  <a:pt x="45" y="37"/>
                  <a:pt x="45" y="37"/>
                </a:cubicBezTo>
                <a:cubicBezTo>
                  <a:pt x="45" y="48"/>
                  <a:pt x="45" y="48"/>
                  <a:pt x="45" y="48"/>
                </a:cubicBezTo>
                <a:cubicBezTo>
                  <a:pt x="5" y="48"/>
                  <a:pt x="5" y="48"/>
                  <a:pt x="5" y="48"/>
                </a:cubicBezTo>
                <a:lnTo>
                  <a:pt x="5" y="37"/>
                </a:lnTo>
                <a:close/>
                <a:moveTo>
                  <a:pt x="5" y="61"/>
                </a:moveTo>
                <a:cubicBezTo>
                  <a:pt x="5" y="52"/>
                  <a:pt x="5" y="52"/>
                  <a:pt x="5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5" y="63"/>
                  <a:pt x="45" y="63"/>
                  <a:pt x="45" y="63"/>
                </a:cubicBezTo>
                <a:cubicBezTo>
                  <a:pt x="5" y="63"/>
                  <a:pt x="5" y="63"/>
                  <a:pt x="5" y="63"/>
                </a:cubicBezTo>
                <a:lnTo>
                  <a:pt x="5" y="61"/>
                </a:lnTo>
                <a:close/>
                <a:moveTo>
                  <a:pt x="6" y="67"/>
                </a:moveTo>
                <a:cubicBezTo>
                  <a:pt x="44" y="67"/>
                  <a:pt x="44" y="67"/>
                  <a:pt x="44" y="67"/>
                </a:cubicBezTo>
                <a:cubicBezTo>
                  <a:pt x="43" y="69"/>
                  <a:pt x="43" y="69"/>
                  <a:pt x="43" y="69"/>
                </a:cubicBezTo>
                <a:cubicBezTo>
                  <a:pt x="42" y="71"/>
                  <a:pt x="41" y="73"/>
                  <a:pt x="39" y="75"/>
                </a:cubicBezTo>
                <a:cubicBezTo>
                  <a:pt x="35" y="79"/>
                  <a:pt x="30" y="81"/>
                  <a:pt x="25" y="81"/>
                </a:cubicBezTo>
                <a:cubicBezTo>
                  <a:pt x="20" y="81"/>
                  <a:pt x="15" y="79"/>
                  <a:pt x="11" y="75"/>
                </a:cubicBezTo>
                <a:cubicBezTo>
                  <a:pt x="9" y="73"/>
                  <a:pt x="8" y="71"/>
                  <a:pt x="7" y="69"/>
                </a:cubicBezTo>
                <a:lnTo>
                  <a:pt x="6" y="6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54"/>
          <p:cNvSpPr>
            <a:spLocks noEditPoints="1"/>
          </p:cNvSpPr>
          <p:nvPr/>
        </p:nvSpPr>
        <p:spPr bwMode="auto">
          <a:xfrm>
            <a:off x="7362825" y="5110163"/>
            <a:ext cx="346075" cy="481013"/>
          </a:xfrm>
          <a:custGeom>
            <a:avLst/>
            <a:gdLst>
              <a:gd name="T0" fmla="*/ 70 w 92"/>
              <a:gd name="T1" fmla="*/ 36 h 128"/>
              <a:gd name="T2" fmla="*/ 46 w 92"/>
              <a:gd name="T3" fmla="*/ 0 h 128"/>
              <a:gd name="T4" fmla="*/ 22 w 92"/>
              <a:gd name="T5" fmla="*/ 60 h 128"/>
              <a:gd name="T6" fmla="*/ 29 w 92"/>
              <a:gd name="T7" fmla="*/ 78 h 128"/>
              <a:gd name="T8" fmla="*/ 20 w 92"/>
              <a:gd name="T9" fmla="*/ 84 h 128"/>
              <a:gd name="T10" fmla="*/ 11 w 92"/>
              <a:gd name="T11" fmla="*/ 61 h 128"/>
              <a:gd name="T12" fmla="*/ 7 w 92"/>
              <a:gd name="T13" fmla="*/ 61 h 128"/>
              <a:gd name="T14" fmla="*/ 17 w 92"/>
              <a:gd name="T15" fmla="*/ 88 h 128"/>
              <a:gd name="T16" fmla="*/ 1 w 92"/>
              <a:gd name="T17" fmla="*/ 106 h 128"/>
              <a:gd name="T18" fmla="*/ 4 w 92"/>
              <a:gd name="T19" fmla="*/ 109 h 128"/>
              <a:gd name="T20" fmla="*/ 22 w 92"/>
              <a:gd name="T21" fmla="*/ 92 h 128"/>
              <a:gd name="T22" fmla="*/ 44 w 92"/>
              <a:gd name="T23" fmla="*/ 102 h 128"/>
              <a:gd name="T24" fmla="*/ 17 w 92"/>
              <a:gd name="T25" fmla="*/ 123 h 128"/>
              <a:gd name="T26" fmla="*/ 17 w 92"/>
              <a:gd name="T27" fmla="*/ 128 h 128"/>
              <a:gd name="T28" fmla="*/ 78 w 92"/>
              <a:gd name="T29" fmla="*/ 126 h 128"/>
              <a:gd name="T30" fmla="*/ 48 w 92"/>
              <a:gd name="T31" fmla="*/ 123 h 128"/>
              <a:gd name="T32" fmla="*/ 50 w 92"/>
              <a:gd name="T33" fmla="*/ 100 h 128"/>
              <a:gd name="T34" fmla="*/ 83 w 92"/>
              <a:gd name="T35" fmla="*/ 59 h 128"/>
              <a:gd name="T36" fmla="*/ 70 w 92"/>
              <a:gd name="T37" fmla="*/ 86 h 128"/>
              <a:gd name="T38" fmla="*/ 26 w 92"/>
              <a:gd name="T39" fmla="*/ 89 h 128"/>
              <a:gd name="T40" fmla="*/ 33 w 92"/>
              <a:gd name="T41" fmla="*/ 81 h 128"/>
              <a:gd name="T42" fmla="*/ 46 w 92"/>
              <a:gd name="T43" fmla="*/ 85 h 128"/>
              <a:gd name="T44" fmla="*/ 70 w 92"/>
              <a:gd name="T45" fmla="*/ 43 h 128"/>
              <a:gd name="T46" fmla="*/ 91 w 92"/>
              <a:gd name="T47" fmla="*/ 19 h 128"/>
              <a:gd name="T48" fmla="*/ 66 w 92"/>
              <a:gd name="T49" fmla="*/ 60 h 128"/>
              <a:gd name="T50" fmla="*/ 46 w 92"/>
              <a:gd name="T51" fmla="*/ 80 h 128"/>
              <a:gd name="T52" fmla="*/ 36 w 92"/>
              <a:gd name="T53" fmla="*/ 77 h 128"/>
              <a:gd name="T54" fmla="*/ 66 w 92"/>
              <a:gd name="T55" fmla="*/ 60 h 128"/>
              <a:gd name="T56" fmla="*/ 32 w 92"/>
              <a:gd name="T57" fmla="*/ 75 h 128"/>
              <a:gd name="T58" fmla="*/ 26 w 92"/>
              <a:gd name="T59" fmla="*/ 60 h 128"/>
              <a:gd name="T60" fmla="*/ 32 w 92"/>
              <a:gd name="T61" fmla="*/ 10 h 128"/>
              <a:gd name="T62" fmla="*/ 60 w 92"/>
              <a:gd name="T63" fmla="*/ 10 h 128"/>
              <a:gd name="T64" fmla="*/ 66 w 92"/>
              <a:gd name="T65" fmla="*/ 4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2" h="128">
                <a:moveTo>
                  <a:pt x="88" y="19"/>
                </a:moveTo>
                <a:cubicBezTo>
                  <a:pt x="70" y="36"/>
                  <a:pt x="70" y="36"/>
                  <a:pt x="70" y="36"/>
                </a:cubicBezTo>
                <a:cubicBezTo>
                  <a:pt x="70" y="24"/>
                  <a:pt x="70" y="24"/>
                  <a:pt x="70" y="24"/>
                </a:cubicBezTo>
                <a:cubicBezTo>
                  <a:pt x="70" y="11"/>
                  <a:pt x="59" y="0"/>
                  <a:pt x="46" y="0"/>
                </a:cubicBezTo>
                <a:cubicBezTo>
                  <a:pt x="33" y="0"/>
                  <a:pt x="22" y="11"/>
                  <a:pt x="22" y="24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66"/>
                  <a:pt x="24" y="72"/>
                  <a:pt x="28" y="77"/>
                </a:cubicBezTo>
                <a:cubicBezTo>
                  <a:pt x="29" y="78"/>
                  <a:pt x="29" y="78"/>
                  <a:pt x="29" y="78"/>
                </a:cubicBezTo>
                <a:cubicBezTo>
                  <a:pt x="21" y="85"/>
                  <a:pt x="21" y="85"/>
                  <a:pt x="21" y="85"/>
                </a:cubicBezTo>
                <a:cubicBezTo>
                  <a:pt x="20" y="84"/>
                  <a:pt x="20" y="84"/>
                  <a:pt x="20" y="84"/>
                </a:cubicBezTo>
                <a:cubicBezTo>
                  <a:pt x="15" y="78"/>
                  <a:pt x="12" y="71"/>
                  <a:pt x="11" y="63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59"/>
                  <a:pt x="10" y="58"/>
                  <a:pt x="9" y="58"/>
                </a:cubicBezTo>
                <a:cubicBezTo>
                  <a:pt x="8" y="58"/>
                  <a:pt x="7" y="59"/>
                  <a:pt x="7" y="61"/>
                </a:cubicBezTo>
                <a:cubicBezTo>
                  <a:pt x="7" y="62"/>
                  <a:pt x="7" y="62"/>
                  <a:pt x="7" y="62"/>
                </a:cubicBezTo>
                <a:cubicBezTo>
                  <a:pt x="7" y="72"/>
                  <a:pt x="11" y="81"/>
                  <a:pt x="17" y="88"/>
                </a:cubicBezTo>
                <a:cubicBezTo>
                  <a:pt x="18" y="89"/>
                  <a:pt x="18" y="89"/>
                  <a:pt x="18" y="89"/>
                </a:cubicBezTo>
                <a:cubicBezTo>
                  <a:pt x="1" y="106"/>
                  <a:pt x="1" y="106"/>
                  <a:pt x="1" y="106"/>
                </a:cubicBezTo>
                <a:cubicBezTo>
                  <a:pt x="0" y="107"/>
                  <a:pt x="0" y="108"/>
                  <a:pt x="1" y="109"/>
                </a:cubicBezTo>
                <a:cubicBezTo>
                  <a:pt x="2" y="110"/>
                  <a:pt x="3" y="110"/>
                  <a:pt x="4" y="109"/>
                </a:cubicBezTo>
                <a:cubicBezTo>
                  <a:pt x="21" y="92"/>
                  <a:pt x="21" y="92"/>
                  <a:pt x="21" y="92"/>
                </a:cubicBezTo>
                <a:cubicBezTo>
                  <a:pt x="22" y="92"/>
                  <a:pt x="22" y="92"/>
                  <a:pt x="22" y="92"/>
                </a:cubicBezTo>
                <a:cubicBezTo>
                  <a:pt x="28" y="97"/>
                  <a:pt x="35" y="100"/>
                  <a:pt x="42" y="100"/>
                </a:cubicBezTo>
                <a:cubicBezTo>
                  <a:pt x="44" y="102"/>
                  <a:pt x="44" y="102"/>
                  <a:pt x="44" y="102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17" y="123"/>
                  <a:pt x="17" y="123"/>
                  <a:pt x="17" y="123"/>
                </a:cubicBezTo>
                <a:cubicBezTo>
                  <a:pt x="15" y="123"/>
                  <a:pt x="14" y="125"/>
                  <a:pt x="14" y="126"/>
                </a:cubicBezTo>
                <a:cubicBezTo>
                  <a:pt x="14" y="127"/>
                  <a:pt x="15" y="128"/>
                  <a:pt x="17" y="128"/>
                </a:cubicBezTo>
                <a:cubicBezTo>
                  <a:pt x="75" y="128"/>
                  <a:pt x="75" y="128"/>
                  <a:pt x="75" y="128"/>
                </a:cubicBezTo>
                <a:cubicBezTo>
                  <a:pt x="77" y="128"/>
                  <a:pt x="78" y="127"/>
                  <a:pt x="78" y="126"/>
                </a:cubicBezTo>
                <a:cubicBezTo>
                  <a:pt x="78" y="125"/>
                  <a:pt x="77" y="123"/>
                  <a:pt x="75" y="123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70" y="98"/>
                  <a:pt x="85" y="82"/>
                  <a:pt x="85" y="61"/>
                </a:cubicBezTo>
                <a:cubicBezTo>
                  <a:pt x="85" y="60"/>
                  <a:pt x="84" y="59"/>
                  <a:pt x="83" y="59"/>
                </a:cubicBezTo>
                <a:cubicBezTo>
                  <a:pt x="82" y="59"/>
                  <a:pt x="81" y="60"/>
                  <a:pt x="81" y="61"/>
                </a:cubicBezTo>
                <a:cubicBezTo>
                  <a:pt x="81" y="70"/>
                  <a:pt x="77" y="79"/>
                  <a:pt x="70" y="86"/>
                </a:cubicBezTo>
                <a:cubicBezTo>
                  <a:pt x="64" y="92"/>
                  <a:pt x="55" y="96"/>
                  <a:pt x="46" y="96"/>
                </a:cubicBezTo>
                <a:cubicBezTo>
                  <a:pt x="39" y="96"/>
                  <a:pt x="32" y="94"/>
                  <a:pt x="26" y="89"/>
                </a:cubicBezTo>
                <a:cubicBezTo>
                  <a:pt x="25" y="89"/>
                  <a:pt x="25" y="89"/>
                  <a:pt x="25" y="89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1"/>
                  <a:pt x="33" y="81"/>
                  <a:pt x="33" y="81"/>
                </a:cubicBezTo>
                <a:cubicBezTo>
                  <a:pt x="37" y="83"/>
                  <a:pt x="42" y="85"/>
                  <a:pt x="46" y="85"/>
                </a:cubicBezTo>
                <a:cubicBezTo>
                  <a:pt x="59" y="85"/>
                  <a:pt x="70" y="74"/>
                  <a:pt x="70" y="60"/>
                </a:cubicBezTo>
                <a:cubicBezTo>
                  <a:pt x="70" y="43"/>
                  <a:pt x="70" y="43"/>
                  <a:pt x="70" y="43"/>
                </a:cubicBezTo>
                <a:cubicBezTo>
                  <a:pt x="91" y="22"/>
                  <a:pt x="91" y="22"/>
                  <a:pt x="91" y="22"/>
                </a:cubicBezTo>
                <a:cubicBezTo>
                  <a:pt x="92" y="21"/>
                  <a:pt x="92" y="20"/>
                  <a:pt x="91" y="19"/>
                </a:cubicBezTo>
                <a:cubicBezTo>
                  <a:pt x="90" y="18"/>
                  <a:pt x="89" y="18"/>
                  <a:pt x="88" y="19"/>
                </a:cubicBezTo>
                <a:close/>
                <a:moveTo>
                  <a:pt x="66" y="60"/>
                </a:moveTo>
                <a:cubicBezTo>
                  <a:pt x="66" y="66"/>
                  <a:pt x="64" y="71"/>
                  <a:pt x="60" y="74"/>
                </a:cubicBezTo>
                <a:cubicBezTo>
                  <a:pt x="56" y="78"/>
                  <a:pt x="51" y="80"/>
                  <a:pt x="46" y="80"/>
                </a:cubicBezTo>
                <a:cubicBezTo>
                  <a:pt x="43" y="80"/>
                  <a:pt x="40" y="80"/>
                  <a:pt x="38" y="78"/>
                </a:cubicBezTo>
                <a:cubicBezTo>
                  <a:pt x="36" y="77"/>
                  <a:pt x="36" y="77"/>
                  <a:pt x="36" y="77"/>
                </a:cubicBezTo>
                <a:cubicBezTo>
                  <a:pt x="66" y="47"/>
                  <a:pt x="66" y="47"/>
                  <a:pt x="66" y="47"/>
                </a:cubicBezTo>
                <a:lnTo>
                  <a:pt x="66" y="60"/>
                </a:lnTo>
                <a:close/>
                <a:moveTo>
                  <a:pt x="66" y="41"/>
                </a:moveTo>
                <a:cubicBezTo>
                  <a:pt x="32" y="75"/>
                  <a:pt x="32" y="75"/>
                  <a:pt x="32" y="75"/>
                </a:cubicBezTo>
                <a:cubicBezTo>
                  <a:pt x="31" y="74"/>
                  <a:pt x="31" y="74"/>
                  <a:pt x="31" y="74"/>
                </a:cubicBezTo>
                <a:cubicBezTo>
                  <a:pt x="28" y="70"/>
                  <a:pt x="26" y="65"/>
                  <a:pt x="26" y="60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19"/>
                  <a:pt x="28" y="14"/>
                  <a:pt x="32" y="10"/>
                </a:cubicBezTo>
                <a:cubicBezTo>
                  <a:pt x="36" y="7"/>
                  <a:pt x="41" y="5"/>
                  <a:pt x="46" y="5"/>
                </a:cubicBezTo>
                <a:cubicBezTo>
                  <a:pt x="51" y="5"/>
                  <a:pt x="56" y="7"/>
                  <a:pt x="60" y="10"/>
                </a:cubicBezTo>
                <a:cubicBezTo>
                  <a:pt x="64" y="14"/>
                  <a:pt x="66" y="19"/>
                  <a:pt x="66" y="24"/>
                </a:cubicBezTo>
                <a:lnTo>
                  <a:pt x="66" y="41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Freeform 55"/>
          <p:cNvSpPr>
            <a:spLocks noEditPoints="1"/>
          </p:cNvSpPr>
          <p:nvPr/>
        </p:nvSpPr>
        <p:spPr bwMode="auto">
          <a:xfrm>
            <a:off x="6484938" y="5110163"/>
            <a:ext cx="179388" cy="319088"/>
          </a:xfrm>
          <a:custGeom>
            <a:avLst/>
            <a:gdLst>
              <a:gd name="T0" fmla="*/ 24 w 48"/>
              <a:gd name="T1" fmla="*/ 85 h 85"/>
              <a:gd name="T2" fmla="*/ 48 w 48"/>
              <a:gd name="T3" fmla="*/ 60 h 85"/>
              <a:gd name="T4" fmla="*/ 48 w 48"/>
              <a:gd name="T5" fmla="*/ 24 h 85"/>
              <a:gd name="T6" fmla="*/ 24 w 48"/>
              <a:gd name="T7" fmla="*/ 0 h 85"/>
              <a:gd name="T8" fmla="*/ 0 w 48"/>
              <a:gd name="T9" fmla="*/ 24 h 85"/>
              <a:gd name="T10" fmla="*/ 0 w 48"/>
              <a:gd name="T11" fmla="*/ 60 h 85"/>
              <a:gd name="T12" fmla="*/ 24 w 48"/>
              <a:gd name="T13" fmla="*/ 85 h 85"/>
              <a:gd name="T14" fmla="*/ 4 w 48"/>
              <a:gd name="T15" fmla="*/ 24 h 85"/>
              <a:gd name="T16" fmla="*/ 10 w 48"/>
              <a:gd name="T17" fmla="*/ 10 h 85"/>
              <a:gd name="T18" fmla="*/ 24 w 48"/>
              <a:gd name="T19" fmla="*/ 5 h 85"/>
              <a:gd name="T20" fmla="*/ 38 w 48"/>
              <a:gd name="T21" fmla="*/ 10 h 85"/>
              <a:gd name="T22" fmla="*/ 44 w 48"/>
              <a:gd name="T23" fmla="*/ 24 h 85"/>
              <a:gd name="T24" fmla="*/ 44 w 48"/>
              <a:gd name="T25" fmla="*/ 60 h 85"/>
              <a:gd name="T26" fmla="*/ 38 w 48"/>
              <a:gd name="T27" fmla="*/ 74 h 85"/>
              <a:gd name="T28" fmla="*/ 24 w 48"/>
              <a:gd name="T29" fmla="*/ 80 h 85"/>
              <a:gd name="T30" fmla="*/ 10 w 48"/>
              <a:gd name="T31" fmla="*/ 74 h 85"/>
              <a:gd name="T32" fmla="*/ 4 w 48"/>
              <a:gd name="T33" fmla="*/ 60 h 85"/>
              <a:gd name="T34" fmla="*/ 4 w 48"/>
              <a:gd name="T35" fmla="*/ 2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8" h="85">
                <a:moveTo>
                  <a:pt x="24" y="85"/>
                </a:moveTo>
                <a:cubicBezTo>
                  <a:pt x="37" y="85"/>
                  <a:pt x="48" y="74"/>
                  <a:pt x="48" y="60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11"/>
                  <a:pt x="37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74"/>
                  <a:pt x="11" y="85"/>
                  <a:pt x="24" y="85"/>
                </a:cubicBezTo>
                <a:close/>
                <a:moveTo>
                  <a:pt x="4" y="24"/>
                </a:moveTo>
                <a:cubicBezTo>
                  <a:pt x="4" y="19"/>
                  <a:pt x="6" y="14"/>
                  <a:pt x="10" y="10"/>
                </a:cubicBezTo>
                <a:cubicBezTo>
                  <a:pt x="14" y="7"/>
                  <a:pt x="19" y="5"/>
                  <a:pt x="24" y="5"/>
                </a:cubicBezTo>
                <a:cubicBezTo>
                  <a:pt x="29" y="5"/>
                  <a:pt x="34" y="7"/>
                  <a:pt x="38" y="10"/>
                </a:cubicBezTo>
                <a:cubicBezTo>
                  <a:pt x="42" y="14"/>
                  <a:pt x="44" y="19"/>
                  <a:pt x="44" y="24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66"/>
                  <a:pt x="42" y="71"/>
                  <a:pt x="38" y="74"/>
                </a:cubicBezTo>
                <a:cubicBezTo>
                  <a:pt x="34" y="78"/>
                  <a:pt x="29" y="80"/>
                  <a:pt x="24" y="80"/>
                </a:cubicBezTo>
                <a:cubicBezTo>
                  <a:pt x="19" y="80"/>
                  <a:pt x="14" y="78"/>
                  <a:pt x="10" y="74"/>
                </a:cubicBezTo>
                <a:cubicBezTo>
                  <a:pt x="6" y="71"/>
                  <a:pt x="4" y="66"/>
                  <a:pt x="4" y="60"/>
                </a:cubicBezTo>
                <a:lnTo>
                  <a:pt x="4" y="2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Freeform 56"/>
          <p:cNvSpPr/>
          <p:nvPr/>
        </p:nvSpPr>
        <p:spPr bwMode="auto">
          <a:xfrm>
            <a:off x="6427788" y="5327650"/>
            <a:ext cx="293688" cy="263525"/>
          </a:xfrm>
          <a:custGeom>
            <a:avLst/>
            <a:gdLst>
              <a:gd name="T0" fmla="*/ 68 w 78"/>
              <a:gd name="T1" fmla="*/ 65 h 70"/>
              <a:gd name="T2" fmla="*/ 41 w 78"/>
              <a:gd name="T3" fmla="*/ 65 h 70"/>
              <a:gd name="T4" fmla="*/ 41 w 78"/>
              <a:gd name="T5" fmla="*/ 44 h 70"/>
              <a:gd name="T6" fmla="*/ 43 w 78"/>
              <a:gd name="T7" fmla="*/ 42 h 70"/>
              <a:gd name="T8" fmla="*/ 78 w 78"/>
              <a:gd name="T9" fmla="*/ 3 h 70"/>
              <a:gd name="T10" fmla="*/ 76 w 78"/>
              <a:gd name="T11" fmla="*/ 1 h 70"/>
              <a:gd name="T12" fmla="*/ 74 w 78"/>
              <a:gd name="T13" fmla="*/ 3 h 70"/>
              <a:gd name="T14" fmla="*/ 63 w 78"/>
              <a:gd name="T15" fmla="*/ 28 h 70"/>
              <a:gd name="T16" fmla="*/ 39 w 78"/>
              <a:gd name="T17" fmla="*/ 38 h 70"/>
              <a:gd name="T18" fmla="*/ 15 w 78"/>
              <a:gd name="T19" fmla="*/ 28 h 70"/>
              <a:gd name="T20" fmla="*/ 4 w 78"/>
              <a:gd name="T21" fmla="*/ 5 h 70"/>
              <a:gd name="T22" fmla="*/ 4 w 78"/>
              <a:gd name="T23" fmla="*/ 3 h 70"/>
              <a:gd name="T24" fmla="*/ 2 w 78"/>
              <a:gd name="T25" fmla="*/ 0 h 70"/>
              <a:gd name="T26" fmla="*/ 0 w 78"/>
              <a:gd name="T27" fmla="*/ 3 h 70"/>
              <a:gd name="T28" fmla="*/ 0 w 78"/>
              <a:gd name="T29" fmla="*/ 4 h 70"/>
              <a:gd name="T30" fmla="*/ 35 w 78"/>
              <a:gd name="T31" fmla="*/ 42 h 70"/>
              <a:gd name="T32" fmla="*/ 37 w 78"/>
              <a:gd name="T33" fmla="*/ 44 h 70"/>
              <a:gd name="T34" fmla="*/ 37 w 78"/>
              <a:gd name="T35" fmla="*/ 65 h 70"/>
              <a:gd name="T36" fmla="*/ 10 w 78"/>
              <a:gd name="T37" fmla="*/ 65 h 70"/>
              <a:gd name="T38" fmla="*/ 7 w 78"/>
              <a:gd name="T39" fmla="*/ 68 h 70"/>
              <a:gd name="T40" fmla="*/ 10 w 78"/>
              <a:gd name="T41" fmla="*/ 70 h 70"/>
              <a:gd name="T42" fmla="*/ 68 w 78"/>
              <a:gd name="T43" fmla="*/ 70 h 70"/>
              <a:gd name="T44" fmla="*/ 71 w 78"/>
              <a:gd name="T45" fmla="*/ 68 h 70"/>
              <a:gd name="T46" fmla="*/ 68 w 78"/>
              <a:gd name="T47" fmla="*/ 65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8" h="70">
                <a:moveTo>
                  <a:pt x="68" y="65"/>
                </a:moveTo>
                <a:cubicBezTo>
                  <a:pt x="41" y="65"/>
                  <a:pt x="41" y="65"/>
                  <a:pt x="41" y="65"/>
                </a:cubicBezTo>
                <a:cubicBezTo>
                  <a:pt x="41" y="44"/>
                  <a:pt x="41" y="44"/>
                  <a:pt x="41" y="44"/>
                </a:cubicBezTo>
                <a:cubicBezTo>
                  <a:pt x="43" y="42"/>
                  <a:pt x="43" y="42"/>
                  <a:pt x="43" y="42"/>
                </a:cubicBezTo>
                <a:cubicBezTo>
                  <a:pt x="63" y="40"/>
                  <a:pt x="78" y="24"/>
                  <a:pt x="78" y="3"/>
                </a:cubicBezTo>
                <a:cubicBezTo>
                  <a:pt x="78" y="2"/>
                  <a:pt x="77" y="1"/>
                  <a:pt x="76" y="1"/>
                </a:cubicBezTo>
                <a:cubicBezTo>
                  <a:pt x="75" y="1"/>
                  <a:pt x="74" y="2"/>
                  <a:pt x="74" y="3"/>
                </a:cubicBezTo>
                <a:cubicBezTo>
                  <a:pt x="74" y="12"/>
                  <a:pt x="70" y="21"/>
                  <a:pt x="63" y="28"/>
                </a:cubicBezTo>
                <a:cubicBezTo>
                  <a:pt x="57" y="34"/>
                  <a:pt x="48" y="38"/>
                  <a:pt x="39" y="38"/>
                </a:cubicBezTo>
                <a:cubicBezTo>
                  <a:pt x="30" y="38"/>
                  <a:pt x="21" y="34"/>
                  <a:pt x="15" y="28"/>
                </a:cubicBezTo>
                <a:cubicBezTo>
                  <a:pt x="8" y="21"/>
                  <a:pt x="5" y="13"/>
                  <a:pt x="4" y="5"/>
                </a:cubicBezTo>
                <a:cubicBezTo>
                  <a:pt x="4" y="3"/>
                  <a:pt x="4" y="3"/>
                  <a:pt x="4" y="3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0" y="4"/>
                  <a:pt x="0" y="4"/>
                </a:cubicBezTo>
                <a:cubicBezTo>
                  <a:pt x="1" y="24"/>
                  <a:pt x="16" y="40"/>
                  <a:pt x="35" y="42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65"/>
                  <a:pt x="37" y="65"/>
                  <a:pt x="37" y="65"/>
                </a:cubicBezTo>
                <a:cubicBezTo>
                  <a:pt x="10" y="65"/>
                  <a:pt x="10" y="65"/>
                  <a:pt x="10" y="65"/>
                </a:cubicBezTo>
                <a:cubicBezTo>
                  <a:pt x="8" y="65"/>
                  <a:pt x="7" y="67"/>
                  <a:pt x="7" y="68"/>
                </a:cubicBezTo>
                <a:cubicBezTo>
                  <a:pt x="7" y="69"/>
                  <a:pt x="8" y="70"/>
                  <a:pt x="10" y="70"/>
                </a:cubicBezTo>
                <a:cubicBezTo>
                  <a:pt x="68" y="70"/>
                  <a:pt x="68" y="70"/>
                  <a:pt x="68" y="70"/>
                </a:cubicBezTo>
                <a:cubicBezTo>
                  <a:pt x="70" y="70"/>
                  <a:pt x="71" y="69"/>
                  <a:pt x="71" y="68"/>
                </a:cubicBezTo>
                <a:cubicBezTo>
                  <a:pt x="71" y="67"/>
                  <a:pt x="70" y="65"/>
                  <a:pt x="68" y="6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Freeform 57"/>
          <p:cNvSpPr>
            <a:spLocks noEditPoints="1"/>
          </p:cNvSpPr>
          <p:nvPr/>
        </p:nvSpPr>
        <p:spPr bwMode="auto">
          <a:xfrm>
            <a:off x="5373688" y="5113338"/>
            <a:ext cx="479425" cy="473075"/>
          </a:xfrm>
          <a:custGeom>
            <a:avLst/>
            <a:gdLst>
              <a:gd name="T0" fmla="*/ 125 w 128"/>
              <a:gd name="T1" fmla="*/ 98 h 126"/>
              <a:gd name="T2" fmla="*/ 128 w 128"/>
              <a:gd name="T3" fmla="*/ 96 h 126"/>
              <a:gd name="T4" fmla="*/ 128 w 128"/>
              <a:gd name="T5" fmla="*/ 3 h 126"/>
              <a:gd name="T6" fmla="*/ 125 w 128"/>
              <a:gd name="T7" fmla="*/ 1 h 126"/>
              <a:gd name="T8" fmla="*/ 63 w 128"/>
              <a:gd name="T9" fmla="*/ 21 h 126"/>
              <a:gd name="T10" fmla="*/ 28 w 128"/>
              <a:gd name="T11" fmla="*/ 21 h 126"/>
              <a:gd name="T12" fmla="*/ 0 w 128"/>
              <a:gd name="T13" fmla="*/ 49 h 126"/>
              <a:gd name="T14" fmla="*/ 28 w 128"/>
              <a:gd name="T15" fmla="*/ 78 h 126"/>
              <a:gd name="T16" fmla="*/ 33 w 128"/>
              <a:gd name="T17" fmla="*/ 78 h 126"/>
              <a:gd name="T18" fmla="*/ 50 w 128"/>
              <a:gd name="T19" fmla="*/ 117 h 126"/>
              <a:gd name="T20" fmla="*/ 62 w 128"/>
              <a:gd name="T21" fmla="*/ 126 h 126"/>
              <a:gd name="T22" fmla="*/ 67 w 128"/>
              <a:gd name="T23" fmla="*/ 125 h 126"/>
              <a:gd name="T24" fmla="*/ 74 w 128"/>
              <a:gd name="T25" fmla="*/ 117 h 126"/>
              <a:gd name="T26" fmla="*/ 74 w 128"/>
              <a:gd name="T27" fmla="*/ 107 h 126"/>
              <a:gd name="T28" fmla="*/ 62 w 128"/>
              <a:gd name="T29" fmla="*/ 77 h 126"/>
              <a:gd name="T30" fmla="*/ 125 w 128"/>
              <a:gd name="T31" fmla="*/ 98 h 126"/>
              <a:gd name="T32" fmla="*/ 62 w 128"/>
              <a:gd name="T33" fmla="*/ 26 h 126"/>
              <a:gd name="T34" fmla="*/ 123 w 128"/>
              <a:gd name="T35" fmla="*/ 6 h 126"/>
              <a:gd name="T36" fmla="*/ 123 w 128"/>
              <a:gd name="T37" fmla="*/ 93 h 126"/>
              <a:gd name="T38" fmla="*/ 62 w 128"/>
              <a:gd name="T39" fmla="*/ 73 h 126"/>
              <a:gd name="T40" fmla="*/ 62 w 128"/>
              <a:gd name="T41" fmla="*/ 26 h 126"/>
              <a:gd name="T42" fmla="*/ 28 w 128"/>
              <a:gd name="T43" fmla="*/ 73 h 126"/>
              <a:gd name="T44" fmla="*/ 11 w 128"/>
              <a:gd name="T45" fmla="*/ 66 h 126"/>
              <a:gd name="T46" fmla="*/ 5 w 128"/>
              <a:gd name="T47" fmla="*/ 49 h 126"/>
              <a:gd name="T48" fmla="*/ 11 w 128"/>
              <a:gd name="T49" fmla="*/ 33 h 126"/>
              <a:gd name="T50" fmla="*/ 28 w 128"/>
              <a:gd name="T51" fmla="*/ 26 h 126"/>
              <a:gd name="T52" fmla="*/ 58 w 128"/>
              <a:gd name="T53" fmla="*/ 26 h 126"/>
              <a:gd name="T54" fmla="*/ 58 w 128"/>
              <a:gd name="T55" fmla="*/ 73 h 126"/>
              <a:gd name="T56" fmla="*/ 28 w 128"/>
              <a:gd name="T57" fmla="*/ 73 h 126"/>
              <a:gd name="T58" fmla="*/ 70 w 128"/>
              <a:gd name="T59" fmla="*/ 109 h 126"/>
              <a:gd name="T60" fmla="*/ 70 w 128"/>
              <a:gd name="T61" fmla="*/ 115 h 126"/>
              <a:gd name="T62" fmla="*/ 65 w 128"/>
              <a:gd name="T63" fmla="*/ 120 h 126"/>
              <a:gd name="T64" fmla="*/ 62 w 128"/>
              <a:gd name="T65" fmla="*/ 121 h 126"/>
              <a:gd name="T66" fmla="*/ 54 w 128"/>
              <a:gd name="T67" fmla="*/ 116 h 126"/>
              <a:gd name="T68" fmla="*/ 38 w 128"/>
              <a:gd name="T69" fmla="*/ 78 h 126"/>
              <a:gd name="T70" fmla="*/ 57 w 128"/>
              <a:gd name="T71" fmla="*/ 78 h 126"/>
              <a:gd name="T72" fmla="*/ 70 w 128"/>
              <a:gd name="T73" fmla="*/ 109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8" h="126">
                <a:moveTo>
                  <a:pt x="125" y="98"/>
                </a:moveTo>
                <a:cubicBezTo>
                  <a:pt x="126" y="99"/>
                  <a:pt x="128" y="98"/>
                  <a:pt x="128" y="96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1"/>
                  <a:pt x="126" y="0"/>
                  <a:pt x="125" y="1"/>
                </a:cubicBezTo>
                <a:cubicBezTo>
                  <a:pt x="63" y="21"/>
                  <a:pt x="63" y="21"/>
                  <a:pt x="63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13" y="21"/>
                  <a:pt x="0" y="34"/>
                  <a:pt x="0" y="49"/>
                </a:cubicBezTo>
                <a:cubicBezTo>
                  <a:pt x="0" y="65"/>
                  <a:pt x="13" y="78"/>
                  <a:pt x="28" y="78"/>
                </a:cubicBezTo>
                <a:cubicBezTo>
                  <a:pt x="33" y="78"/>
                  <a:pt x="33" y="78"/>
                  <a:pt x="33" y="78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52" y="122"/>
                  <a:pt x="57" y="126"/>
                  <a:pt x="62" y="126"/>
                </a:cubicBezTo>
                <a:cubicBezTo>
                  <a:pt x="64" y="126"/>
                  <a:pt x="66" y="125"/>
                  <a:pt x="67" y="125"/>
                </a:cubicBezTo>
                <a:cubicBezTo>
                  <a:pt x="71" y="123"/>
                  <a:pt x="73" y="120"/>
                  <a:pt x="74" y="117"/>
                </a:cubicBezTo>
                <a:cubicBezTo>
                  <a:pt x="76" y="114"/>
                  <a:pt x="76" y="110"/>
                  <a:pt x="74" y="107"/>
                </a:cubicBezTo>
                <a:cubicBezTo>
                  <a:pt x="62" y="77"/>
                  <a:pt x="62" y="77"/>
                  <a:pt x="62" y="77"/>
                </a:cubicBezTo>
                <a:lnTo>
                  <a:pt x="125" y="98"/>
                </a:lnTo>
                <a:close/>
                <a:moveTo>
                  <a:pt x="62" y="26"/>
                </a:moveTo>
                <a:cubicBezTo>
                  <a:pt x="123" y="6"/>
                  <a:pt x="123" y="6"/>
                  <a:pt x="123" y="6"/>
                </a:cubicBezTo>
                <a:cubicBezTo>
                  <a:pt x="123" y="93"/>
                  <a:pt x="123" y="93"/>
                  <a:pt x="123" y="93"/>
                </a:cubicBezTo>
                <a:cubicBezTo>
                  <a:pt x="62" y="73"/>
                  <a:pt x="62" y="73"/>
                  <a:pt x="62" y="73"/>
                </a:cubicBezTo>
                <a:lnTo>
                  <a:pt x="62" y="26"/>
                </a:lnTo>
                <a:close/>
                <a:moveTo>
                  <a:pt x="28" y="73"/>
                </a:moveTo>
                <a:cubicBezTo>
                  <a:pt x="22" y="73"/>
                  <a:pt x="16" y="71"/>
                  <a:pt x="11" y="66"/>
                </a:cubicBezTo>
                <a:cubicBezTo>
                  <a:pt x="7" y="62"/>
                  <a:pt x="5" y="56"/>
                  <a:pt x="5" y="49"/>
                </a:cubicBezTo>
                <a:cubicBezTo>
                  <a:pt x="5" y="43"/>
                  <a:pt x="7" y="37"/>
                  <a:pt x="11" y="33"/>
                </a:cubicBezTo>
                <a:cubicBezTo>
                  <a:pt x="16" y="28"/>
                  <a:pt x="22" y="26"/>
                  <a:pt x="28" y="26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73"/>
                  <a:pt x="58" y="73"/>
                  <a:pt x="58" y="73"/>
                </a:cubicBezTo>
                <a:lnTo>
                  <a:pt x="28" y="73"/>
                </a:lnTo>
                <a:close/>
                <a:moveTo>
                  <a:pt x="70" y="109"/>
                </a:moveTo>
                <a:cubicBezTo>
                  <a:pt x="71" y="111"/>
                  <a:pt x="71" y="113"/>
                  <a:pt x="70" y="115"/>
                </a:cubicBezTo>
                <a:cubicBezTo>
                  <a:pt x="69" y="118"/>
                  <a:pt x="68" y="119"/>
                  <a:pt x="65" y="120"/>
                </a:cubicBezTo>
                <a:cubicBezTo>
                  <a:pt x="64" y="121"/>
                  <a:pt x="63" y="121"/>
                  <a:pt x="62" y="121"/>
                </a:cubicBezTo>
                <a:cubicBezTo>
                  <a:pt x="58" y="121"/>
                  <a:pt x="55" y="119"/>
                  <a:pt x="54" y="116"/>
                </a:cubicBezTo>
                <a:cubicBezTo>
                  <a:pt x="38" y="78"/>
                  <a:pt x="38" y="78"/>
                  <a:pt x="38" y="78"/>
                </a:cubicBezTo>
                <a:cubicBezTo>
                  <a:pt x="57" y="78"/>
                  <a:pt x="57" y="78"/>
                  <a:pt x="57" y="78"/>
                </a:cubicBezTo>
                <a:lnTo>
                  <a:pt x="70" y="109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Freeform 58"/>
          <p:cNvSpPr>
            <a:spLocks noEditPoints="1"/>
          </p:cNvSpPr>
          <p:nvPr/>
        </p:nvSpPr>
        <p:spPr bwMode="auto">
          <a:xfrm>
            <a:off x="4411663" y="5148263"/>
            <a:ext cx="342900" cy="409575"/>
          </a:xfrm>
          <a:custGeom>
            <a:avLst/>
            <a:gdLst>
              <a:gd name="T0" fmla="*/ 89 w 91"/>
              <a:gd name="T1" fmla="*/ 0 h 109"/>
              <a:gd name="T2" fmla="*/ 89 w 91"/>
              <a:gd name="T3" fmla="*/ 0 h 109"/>
              <a:gd name="T4" fmla="*/ 42 w 91"/>
              <a:gd name="T5" fmla="*/ 24 h 109"/>
              <a:gd name="T6" fmla="*/ 5 w 91"/>
              <a:gd name="T7" fmla="*/ 24 h 109"/>
              <a:gd name="T8" fmla="*/ 0 w 91"/>
              <a:gd name="T9" fmla="*/ 29 h 109"/>
              <a:gd name="T10" fmla="*/ 0 w 91"/>
              <a:gd name="T11" fmla="*/ 79 h 109"/>
              <a:gd name="T12" fmla="*/ 5 w 91"/>
              <a:gd name="T13" fmla="*/ 84 h 109"/>
              <a:gd name="T14" fmla="*/ 43 w 91"/>
              <a:gd name="T15" fmla="*/ 84 h 109"/>
              <a:gd name="T16" fmla="*/ 88 w 91"/>
              <a:gd name="T17" fmla="*/ 108 h 109"/>
              <a:gd name="T18" fmla="*/ 91 w 91"/>
              <a:gd name="T19" fmla="*/ 107 h 109"/>
              <a:gd name="T20" fmla="*/ 91 w 91"/>
              <a:gd name="T21" fmla="*/ 1 h 109"/>
              <a:gd name="T22" fmla="*/ 91 w 91"/>
              <a:gd name="T23" fmla="*/ 0 h 109"/>
              <a:gd name="T24" fmla="*/ 89 w 91"/>
              <a:gd name="T25" fmla="*/ 0 h 109"/>
              <a:gd name="T26" fmla="*/ 38 w 91"/>
              <a:gd name="T27" fmla="*/ 80 h 109"/>
              <a:gd name="T28" fmla="*/ 5 w 91"/>
              <a:gd name="T29" fmla="*/ 80 h 109"/>
              <a:gd name="T30" fmla="*/ 5 w 91"/>
              <a:gd name="T31" fmla="*/ 28 h 109"/>
              <a:gd name="T32" fmla="*/ 38 w 91"/>
              <a:gd name="T33" fmla="*/ 28 h 109"/>
              <a:gd name="T34" fmla="*/ 38 w 91"/>
              <a:gd name="T35" fmla="*/ 80 h 109"/>
              <a:gd name="T36" fmla="*/ 87 w 91"/>
              <a:gd name="T37" fmla="*/ 102 h 109"/>
              <a:gd name="T38" fmla="*/ 42 w 91"/>
              <a:gd name="T39" fmla="*/ 79 h 109"/>
              <a:gd name="T40" fmla="*/ 42 w 91"/>
              <a:gd name="T41" fmla="*/ 29 h 109"/>
              <a:gd name="T42" fmla="*/ 87 w 91"/>
              <a:gd name="T43" fmla="*/ 6 h 109"/>
              <a:gd name="T44" fmla="*/ 87 w 91"/>
              <a:gd name="T45" fmla="*/ 102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1" h="109">
                <a:moveTo>
                  <a:pt x="89" y="0"/>
                </a:moveTo>
                <a:cubicBezTo>
                  <a:pt x="89" y="0"/>
                  <a:pt x="89" y="0"/>
                  <a:pt x="89" y="0"/>
                </a:cubicBezTo>
                <a:cubicBezTo>
                  <a:pt x="42" y="24"/>
                  <a:pt x="42" y="24"/>
                  <a:pt x="42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2" y="24"/>
                  <a:pt x="0" y="26"/>
                  <a:pt x="0" y="29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2"/>
                  <a:pt x="2" y="84"/>
                  <a:pt x="5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90" y="109"/>
                  <a:pt x="91" y="108"/>
                  <a:pt x="91" y="107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1"/>
                  <a:pt x="91" y="1"/>
                  <a:pt x="91" y="0"/>
                </a:cubicBezTo>
                <a:cubicBezTo>
                  <a:pt x="90" y="0"/>
                  <a:pt x="90" y="0"/>
                  <a:pt x="89" y="0"/>
                </a:cubicBezTo>
                <a:close/>
                <a:moveTo>
                  <a:pt x="38" y="80"/>
                </a:moveTo>
                <a:cubicBezTo>
                  <a:pt x="5" y="80"/>
                  <a:pt x="5" y="80"/>
                  <a:pt x="5" y="80"/>
                </a:cubicBezTo>
                <a:cubicBezTo>
                  <a:pt x="5" y="28"/>
                  <a:pt x="5" y="28"/>
                  <a:pt x="5" y="28"/>
                </a:cubicBezTo>
                <a:cubicBezTo>
                  <a:pt x="38" y="28"/>
                  <a:pt x="38" y="28"/>
                  <a:pt x="38" y="28"/>
                </a:cubicBezTo>
                <a:lnTo>
                  <a:pt x="38" y="80"/>
                </a:lnTo>
                <a:close/>
                <a:moveTo>
                  <a:pt x="87" y="102"/>
                </a:moveTo>
                <a:cubicBezTo>
                  <a:pt x="42" y="79"/>
                  <a:pt x="42" y="79"/>
                  <a:pt x="42" y="79"/>
                </a:cubicBezTo>
                <a:cubicBezTo>
                  <a:pt x="42" y="29"/>
                  <a:pt x="42" y="29"/>
                  <a:pt x="42" y="29"/>
                </a:cubicBezTo>
                <a:cubicBezTo>
                  <a:pt x="87" y="6"/>
                  <a:pt x="87" y="6"/>
                  <a:pt x="87" y="6"/>
                </a:cubicBezTo>
                <a:lnTo>
                  <a:pt x="87" y="10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Freeform 59"/>
          <p:cNvSpPr/>
          <p:nvPr/>
        </p:nvSpPr>
        <p:spPr bwMode="auto">
          <a:xfrm>
            <a:off x="4795838" y="5302250"/>
            <a:ext cx="96838" cy="96838"/>
          </a:xfrm>
          <a:custGeom>
            <a:avLst/>
            <a:gdLst>
              <a:gd name="T0" fmla="*/ 16 w 26"/>
              <a:gd name="T1" fmla="*/ 13 h 26"/>
              <a:gd name="T2" fmla="*/ 25 w 26"/>
              <a:gd name="T3" fmla="*/ 4 h 26"/>
              <a:gd name="T4" fmla="*/ 25 w 26"/>
              <a:gd name="T5" fmla="*/ 1 h 26"/>
              <a:gd name="T6" fmla="*/ 22 w 26"/>
              <a:gd name="T7" fmla="*/ 1 h 26"/>
              <a:gd name="T8" fmla="*/ 13 w 26"/>
              <a:gd name="T9" fmla="*/ 10 h 26"/>
              <a:gd name="T10" fmla="*/ 4 w 26"/>
              <a:gd name="T11" fmla="*/ 1 h 26"/>
              <a:gd name="T12" fmla="*/ 1 w 26"/>
              <a:gd name="T13" fmla="*/ 1 h 26"/>
              <a:gd name="T14" fmla="*/ 0 w 26"/>
              <a:gd name="T15" fmla="*/ 3 h 26"/>
              <a:gd name="T16" fmla="*/ 1 w 26"/>
              <a:gd name="T17" fmla="*/ 4 h 26"/>
              <a:gd name="T18" fmla="*/ 10 w 26"/>
              <a:gd name="T19" fmla="*/ 13 h 26"/>
              <a:gd name="T20" fmla="*/ 1 w 26"/>
              <a:gd name="T21" fmla="*/ 22 h 26"/>
              <a:gd name="T22" fmla="*/ 1 w 26"/>
              <a:gd name="T23" fmla="*/ 25 h 26"/>
              <a:gd name="T24" fmla="*/ 4 w 26"/>
              <a:gd name="T25" fmla="*/ 25 h 26"/>
              <a:gd name="T26" fmla="*/ 13 w 26"/>
              <a:gd name="T27" fmla="*/ 16 h 26"/>
              <a:gd name="T28" fmla="*/ 22 w 26"/>
              <a:gd name="T29" fmla="*/ 25 h 26"/>
              <a:gd name="T30" fmla="*/ 24 w 26"/>
              <a:gd name="T31" fmla="*/ 26 h 26"/>
              <a:gd name="T32" fmla="*/ 25 w 26"/>
              <a:gd name="T33" fmla="*/ 25 h 26"/>
              <a:gd name="T34" fmla="*/ 25 w 26"/>
              <a:gd name="T35" fmla="*/ 22 h 26"/>
              <a:gd name="T36" fmla="*/ 16 w 26"/>
              <a:gd name="T3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6" h="26">
                <a:moveTo>
                  <a:pt x="16" y="13"/>
                </a:moveTo>
                <a:cubicBezTo>
                  <a:pt x="25" y="4"/>
                  <a:pt x="25" y="4"/>
                  <a:pt x="25" y="4"/>
                </a:cubicBezTo>
                <a:cubicBezTo>
                  <a:pt x="26" y="3"/>
                  <a:pt x="26" y="2"/>
                  <a:pt x="25" y="1"/>
                </a:cubicBezTo>
                <a:cubicBezTo>
                  <a:pt x="24" y="0"/>
                  <a:pt x="23" y="0"/>
                  <a:pt x="22" y="1"/>
                </a:cubicBezTo>
                <a:cubicBezTo>
                  <a:pt x="13" y="10"/>
                  <a:pt x="13" y="10"/>
                  <a:pt x="13" y="10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2" y="0"/>
                  <a:pt x="1" y="1"/>
                </a:cubicBezTo>
                <a:cubicBezTo>
                  <a:pt x="1" y="1"/>
                  <a:pt x="0" y="2"/>
                  <a:pt x="0" y="3"/>
                </a:cubicBezTo>
                <a:cubicBezTo>
                  <a:pt x="0" y="3"/>
                  <a:pt x="1" y="4"/>
                  <a:pt x="1" y="4"/>
                </a:cubicBezTo>
                <a:cubicBezTo>
                  <a:pt x="10" y="13"/>
                  <a:pt x="10" y="13"/>
                  <a:pt x="10" y="13"/>
                </a:cubicBezTo>
                <a:cubicBezTo>
                  <a:pt x="1" y="22"/>
                  <a:pt x="1" y="22"/>
                  <a:pt x="1" y="22"/>
                </a:cubicBezTo>
                <a:cubicBezTo>
                  <a:pt x="0" y="23"/>
                  <a:pt x="0" y="24"/>
                  <a:pt x="1" y="25"/>
                </a:cubicBezTo>
                <a:cubicBezTo>
                  <a:pt x="2" y="26"/>
                  <a:pt x="3" y="26"/>
                  <a:pt x="4" y="25"/>
                </a:cubicBezTo>
                <a:cubicBezTo>
                  <a:pt x="13" y="16"/>
                  <a:pt x="13" y="16"/>
                  <a:pt x="13" y="16"/>
                </a:cubicBezTo>
                <a:cubicBezTo>
                  <a:pt x="22" y="25"/>
                  <a:pt x="22" y="25"/>
                  <a:pt x="22" y="25"/>
                </a:cubicBezTo>
                <a:cubicBezTo>
                  <a:pt x="23" y="26"/>
                  <a:pt x="23" y="26"/>
                  <a:pt x="24" y="26"/>
                </a:cubicBezTo>
                <a:cubicBezTo>
                  <a:pt x="24" y="26"/>
                  <a:pt x="25" y="26"/>
                  <a:pt x="25" y="25"/>
                </a:cubicBezTo>
                <a:cubicBezTo>
                  <a:pt x="26" y="24"/>
                  <a:pt x="26" y="23"/>
                  <a:pt x="25" y="22"/>
                </a:cubicBezTo>
                <a:lnTo>
                  <a:pt x="16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" name="Freeform 60"/>
          <p:cNvSpPr>
            <a:spLocks noEditPoints="1"/>
          </p:cNvSpPr>
          <p:nvPr/>
        </p:nvSpPr>
        <p:spPr bwMode="auto">
          <a:xfrm>
            <a:off x="3451225" y="5170488"/>
            <a:ext cx="341313" cy="409575"/>
          </a:xfrm>
          <a:custGeom>
            <a:avLst/>
            <a:gdLst>
              <a:gd name="T0" fmla="*/ 89 w 91"/>
              <a:gd name="T1" fmla="*/ 0 h 109"/>
              <a:gd name="T2" fmla="*/ 42 w 91"/>
              <a:gd name="T3" fmla="*/ 24 h 109"/>
              <a:gd name="T4" fmla="*/ 5 w 91"/>
              <a:gd name="T5" fmla="*/ 24 h 109"/>
              <a:gd name="T6" fmla="*/ 0 w 91"/>
              <a:gd name="T7" fmla="*/ 29 h 109"/>
              <a:gd name="T8" fmla="*/ 0 w 91"/>
              <a:gd name="T9" fmla="*/ 80 h 109"/>
              <a:gd name="T10" fmla="*/ 5 w 91"/>
              <a:gd name="T11" fmla="*/ 84 h 109"/>
              <a:gd name="T12" fmla="*/ 43 w 91"/>
              <a:gd name="T13" fmla="*/ 85 h 109"/>
              <a:gd name="T14" fmla="*/ 88 w 91"/>
              <a:gd name="T15" fmla="*/ 108 h 109"/>
              <a:gd name="T16" fmla="*/ 91 w 91"/>
              <a:gd name="T17" fmla="*/ 107 h 109"/>
              <a:gd name="T18" fmla="*/ 91 w 91"/>
              <a:gd name="T19" fmla="*/ 2 h 109"/>
              <a:gd name="T20" fmla="*/ 89 w 91"/>
              <a:gd name="T21" fmla="*/ 0 h 109"/>
              <a:gd name="T22" fmla="*/ 38 w 91"/>
              <a:gd name="T23" fmla="*/ 80 h 109"/>
              <a:gd name="T24" fmla="*/ 5 w 91"/>
              <a:gd name="T25" fmla="*/ 80 h 109"/>
              <a:gd name="T26" fmla="*/ 5 w 91"/>
              <a:gd name="T27" fmla="*/ 29 h 109"/>
              <a:gd name="T28" fmla="*/ 38 w 91"/>
              <a:gd name="T29" fmla="*/ 29 h 109"/>
              <a:gd name="T30" fmla="*/ 38 w 91"/>
              <a:gd name="T31" fmla="*/ 80 h 109"/>
              <a:gd name="T32" fmla="*/ 87 w 91"/>
              <a:gd name="T33" fmla="*/ 102 h 109"/>
              <a:gd name="T34" fmla="*/ 42 w 91"/>
              <a:gd name="T35" fmla="*/ 79 h 109"/>
              <a:gd name="T36" fmla="*/ 42 w 91"/>
              <a:gd name="T37" fmla="*/ 29 h 109"/>
              <a:gd name="T38" fmla="*/ 87 w 91"/>
              <a:gd name="T39" fmla="*/ 6 h 109"/>
              <a:gd name="T40" fmla="*/ 87 w 91"/>
              <a:gd name="T41" fmla="*/ 102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1" h="109">
                <a:moveTo>
                  <a:pt x="89" y="0"/>
                </a:moveTo>
                <a:cubicBezTo>
                  <a:pt x="42" y="24"/>
                  <a:pt x="42" y="24"/>
                  <a:pt x="42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2" y="24"/>
                  <a:pt x="0" y="26"/>
                  <a:pt x="0" y="29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43" y="85"/>
                  <a:pt x="43" y="85"/>
                  <a:pt x="43" y="85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90" y="109"/>
                  <a:pt x="91" y="108"/>
                  <a:pt x="91" y="107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0"/>
                  <a:pt x="90" y="0"/>
                  <a:pt x="89" y="0"/>
                </a:cubicBezTo>
                <a:close/>
                <a:moveTo>
                  <a:pt x="38" y="80"/>
                </a:moveTo>
                <a:cubicBezTo>
                  <a:pt x="5" y="80"/>
                  <a:pt x="5" y="80"/>
                  <a:pt x="5" y="80"/>
                </a:cubicBezTo>
                <a:cubicBezTo>
                  <a:pt x="5" y="29"/>
                  <a:pt x="5" y="29"/>
                  <a:pt x="5" y="29"/>
                </a:cubicBezTo>
                <a:cubicBezTo>
                  <a:pt x="38" y="29"/>
                  <a:pt x="38" y="29"/>
                  <a:pt x="38" y="29"/>
                </a:cubicBezTo>
                <a:lnTo>
                  <a:pt x="38" y="80"/>
                </a:lnTo>
                <a:close/>
                <a:moveTo>
                  <a:pt x="87" y="102"/>
                </a:moveTo>
                <a:cubicBezTo>
                  <a:pt x="42" y="79"/>
                  <a:pt x="42" y="79"/>
                  <a:pt x="42" y="79"/>
                </a:cubicBezTo>
                <a:cubicBezTo>
                  <a:pt x="42" y="29"/>
                  <a:pt x="42" y="29"/>
                  <a:pt x="42" y="29"/>
                </a:cubicBezTo>
                <a:cubicBezTo>
                  <a:pt x="87" y="6"/>
                  <a:pt x="87" y="6"/>
                  <a:pt x="87" y="6"/>
                </a:cubicBezTo>
                <a:lnTo>
                  <a:pt x="87" y="10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" name="Freeform 61"/>
          <p:cNvSpPr/>
          <p:nvPr/>
        </p:nvSpPr>
        <p:spPr bwMode="auto">
          <a:xfrm>
            <a:off x="3833813" y="5291138"/>
            <a:ext cx="41275" cy="160338"/>
          </a:xfrm>
          <a:custGeom>
            <a:avLst/>
            <a:gdLst>
              <a:gd name="T0" fmla="*/ 4 w 11"/>
              <a:gd name="T1" fmla="*/ 1 h 43"/>
              <a:gd name="T2" fmla="*/ 4 w 11"/>
              <a:gd name="T3" fmla="*/ 0 h 43"/>
              <a:gd name="T4" fmla="*/ 2 w 11"/>
              <a:gd name="T5" fmla="*/ 0 h 43"/>
              <a:gd name="T6" fmla="*/ 0 w 11"/>
              <a:gd name="T7" fmla="*/ 2 h 43"/>
              <a:gd name="T8" fmla="*/ 0 w 11"/>
              <a:gd name="T9" fmla="*/ 3 h 43"/>
              <a:gd name="T10" fmla="*/ 1 w 11"/>
              <a:gd name="T11" fmla="*/ 4 h 43"/>
              <a:gd name="T12" fmla="*/ 7 w 11"/>
              <a:gd name="T13" fmla="*/ 22 h 43"/>
              <a:gd name="T14" fmla="*/ 1 w 11"/>
              <a:gd name="T15" fmla="*/ 39 h 43"/>
              <a:gd name="T16" fmla="*/ 0 w 11"/>
              <a:gd name="T17" fmla="*/ 40 h 43"/>
              <a:gd name="T18" fmla="*/ 0 w 11"/>
              <a:gd name="T19" fmla="*/ 41 h 43"/>
              <a:gd name="T20" fmla="*/ 2 w 11"/>
              <a:gd name="T21" fmla="*/ 43 h 43"/>
              <a:gd name="T22" fmla="*/ 4 w 11"/>
              <a:gd name="T23" fmla="*/ 43 h 43"/>
              <a:gd name="T24" fmla="*/ 4 w 11"/>
              <a:gd name="T25" fmla="*/ 43 h 43"/>
              <a:gd name="T26" fmla="*/ 11 w 11"/>
              <a:gd name="T27" fmla="*/ 22 h 43"/>
              <a:gd name="T28" fmla="*/ 4 w 11"/>
              <a:gd name="T29" fmla="*/ 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" h="43">
                <a:moveTo>
                  <a:pt x="4" y="1"/>
                </a:move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2"/>
                  <a:pt x="0" y="3"/>
                  <a:pt x="0" y="3"/>
                </a:cubicBezTo>
                <a:cubicBezTo>
                  <a:pt x="1" y="4"/>
                  <a:pt x="1" y="4"/>
                  <a:pt x="1" y="4"/>
                </a:cubicBezTo>
                <a:cubicBezTo>
                  <a:pt x="5" y="9"/>
                  <a:pt x="7" y="15"/>
                  <a:pt x="7" y="22"/>
                </a:cubicBezTo>
                <a:cubicBezTo>
                  <a:pt x="7" y="28"/>
                  <a:pt x="5" y="34"/>
                  <a:pt x="1" y="3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1"/>
                  <a:pt x="0" y="41"/>
                </a:cubicBezTo>
                <a:cubicBezTo>
                  <a:pt x="0" y="42"/>
                  <a:pt x="1" y="43"/>
                  <a:pt x="2" y="43"/>
                </a:cubicBezTo>
                <a:cubicBezTo>
                  <a:pt x="3" y="43"/>
                  <a:pt x="3" y="43"/>
                  <a:pt x="4" y="43"/>
                </a:cubicBezTo>
                <a:cubicBezTo>
                  <a:pt x="4" y="43"/>
                  <a:pt x="4" y="43"/>
                  <a:pt x="4" y="43"/>
                </a:cubicBezTo>
                <a:cubicBezTo>
                  <a:pt x="9" y="36"/>
                  <a:pt x="11" y="29"/>
                  <a:pt x="11" y="22"/>
                </a:cubicBezTo>
                <a:cubicBezTo>
                  <a:pt x="11" y="14"/>
                  <a:pt x="9" y="7"/>
                  <a:pt x="4" y="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" name="Freeform 62"/>
          <p:cNvSpPr/>
          <p:nvPr/>
        </p:nvSpPr>
        <p:spPr bwMode="auto">
          <a:xfrm>
            <a:off x="3863975" y="5241925"/>
            <a:ext cx="68263" cy="261938"/>
          </a:xfrm>
          <a:custGeom>
            <a:avLst/>
            <a:gdLst>
              <a:gd name="T0" fmla="*/ 4 w 18"/>
              <a:gd name="T1" fmla="*/ 1 h 70"/>
              <a:gd name="T2" fmla="*/ 2 w 18"/>
              <a:gd name="T3" fmla="*/ 0 h 70"/>
              <a:gd name="T4" fmla="*/ 0 w 18"/>
              <a:gd name="T5" fmla="*/ 3 h 70"/>
              <a:gd name="T6" fmla="*/ 0 w 18"/>
              <a:gd name="T7" fmla="*/ 4 h 70"/>
              <a:gd name="T8" fmla="*/ 10 w 18"/>
              <a:gd name="T9" fmla="*/ 19 h 70"/>
              <a:gd name="T10" fmla="*/ 13 w 18"/>
              <a:gd name="T11" fmla="*/ 35 h 70"/>
              <a:gd name="T12" fmla="*/ 10 w 18"/>
              <a:gd name="T13" fmla="*/ 52 h 70"/>
              <a:gd name="T14" fmla="*/ 0 w 18"/>
              <a:gd name="T15" fmla="*/ 66 h 70"/>
              <a:gd name="T16" fmla="*/ 0 w 18"/>
              <a:gd name="T17" fmla="*/ 68 h 70"/>
              <a:gd name="T18" fmla="*/ 2 w 18"/>
              <a:gd name="T19" fmla="*/ 70 h 70"/>
              <a:gd name="T20" fmla="*/ 4 w 18"/>
              <a:gd name="T21" fmla="*/ 70 h 70"/>
              <a:gd name="T22" fmla="*/ 18 w 18"/>
              <a:gd name="T23" fmla="*/ 35 h 70"/>
              <a:gd name="T24" fmla="*/ 4 w 18"/>
              <a:gd name="T25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8" h="70">
                <a:moveTo>
                  <a:pt x="4" y="1"/>
                </a:moveTo>
                <a:cubicBezTo>
                  <a:pt x="3" y="1"/>
                  <a:pt x="3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"/>
                  <a:pt x="0" y="4"/>
                  <a:pt x="0" y="4"/>
                </a:cubicBezTo>
                <a:cubicBezTo>
                  <a:pt x="5" y="9"/>
                  <a:pt x="8" y="13"/>
                  <a:pt x="10" y="19"/>
                </a:cubicBezTo>
                <a:cubicBezTo>
                  <a:pt x="12" y="24"/>
                  <a:pt x="13" y="29"/>
                  <a:pt x="13" y="35"/>
                </a:cubicBezTo>
                <a:cubicBezTo>
                  <a:pt x="13" y="41"/>
                  <a:pt x="12" y="47"/>
                  <a:pt x="10" y="52"/>
                </a:cubicBezTo>
                <a:cubicBezTo>
                  <a:pt x="8" y="57"/>
                  <a:pt x="5" y="62"/>
                  <a:pt x="0" y="66"/>
                </a:cubicBezTo>
                <a:cubicBezTo>
                  <a:pt x="0" y="67"/>
                  <a:pt x="0" y="67"/>
                  <a:pt x="0" y="68"/>
                </a:cubicBezTo>
                <a:cubicBezTo>
                  <a:pt x="0" y="69"/>
                  <a:pt x="1" y="70"/>
                  <a:pt x="2" y="70"/>
                </a:cubicBezTo>
                <a:cubicBezTo>
                  <a:pt x="3" y="70"/>
                  <a:pt x="3" y="70"/>
                  <a:pt x="4" y="70"/>
                </a:cubicBezTo>
                <a:cubicBezTo>
                  <a:pt x="13" y="60"/>
                  <a:pt x="18" y="48"/>
                  <a:pt x="18" y="35"/>
                </a:cubicBezTo>
                <a:cubicBezTo>
                  <a:pt x="18" y="22"/>
                  <a:pt x="13" y="10"/>
                  <a:pt x="4" y="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" name="Freeform 63"/>
          <p:cNvSpPr>
            <a:spLocks noEditPoints="1"/>
          </p:cNvSpPr>
          <p:nvPr/>
        </p:nvSpPr>
        <p:spPr bwMode="auto">
          <a:xfrm>
            <a:off x="2527300" y="5106988"/>
            <a:ext cx="406400" cy="487363"/>
          </a:xfrm>
          <a:custGeom>
            <a:avLst/>
            <a:gdLst>
              <a:gd name="T0" fmla="*/ 104 w 108"/>
              <a:gd name="T1" fmla="*/ 1 h 130"/>
              <a:gd name="T2" fmla="*/ 50 w 108"/>
              <a:gd name="T3" fmla="*/ 29 h 130"/>
              <a:gd name="T4" fmla="*/ 6 w 108"/>
              <a:gd name="T5" fmla="*/ 29 h 130"/>
              <a:gd name="T6" fmla="*/ 0 w 108"/>
              <a:gd name="T7" fmla="*/ 35 h 130"/>
              <a:gd name="T8" fmla="*/ 0 w 108"/>
              <a:gd name="T9" fmla="*/ 95 h 130"/>
              <a:gd name="T10" fmla="*/ 6 w 108"/>
              <a:gd name="T11" fmla="*/ 101 h 130"/>
              <a:gd name="T12" fmla="*/ 50 w 108"/>
              <a:gd name="T13" fmla="*/ 101 h 130"/>
              <a:gd name="T14" fmla="*/ 104 w 108"/>
              <a:gd name="T15" fmla="*/ 129 h 130"/>
              <a:gd name="T16" fmla="*/ 108 w 108"/>
              <a:gd name="T17" fmla="*/ 127 h 130"/>
              <a:gd name="T18" fmla="*/ 108 w 108"/>
              <a:gd name="T19" fmla="*/ 3 h 130"/>
              <a:gd name="T20" fmla="*/ 104 w 108"/>
              <a:gd name="T21" fmla="*/ 1 h 130"/>
              <a:gd name="T22" fmla="*/ 46 w 108"/>
              <a:gd name="T23" fmla="*/ 96 h 130"/>
              <a:gd name="T24" fmla="*/ 5 w 108"/>
              <a:gd name="T25" fmla="*/ 96 h 130"/>
              <a:gd name="T26" fmla="*/ 5 w 108"/>
              <a:gd name="T27" fmla="*/ 34 h 130"/>
              <a:gd name="T28" fmla="*/ 46 w 108"/>
              <a:gd name="T29" fmla="*/ 34 h 130"/>
              <a:gd name="T30" fmla="*/ 46 w 108"/>
              <a:gd name="T31" fmla="*/ 96 h 130"/>
              <a:gd name="T32" fmla="*/ 103 w 108"/>
              <a:gd name="T33" fmla="*/ 123 h 130"/>
              <a:gd name="T34" fmla="*/ 50 w 108"/>
              <a:gd name="T35" fmla="*/ 96 h 130"/>
              <a:gd name="T36" fmla="*/ 50 w 108"/>
              <a:gd name="T37" fmla="*/ 34 h 130"/>
              <a:gd name="T38" fmla="*/ 103 w 108"/>
              <a:gd name="T39" fmla="*/ 7 h 130"/>
              <a:gd name="T40" fmla="*/ 103 w 108"/>
              <a:gd name="T41" fmla="*/ 12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" h="130">
                <a:moveTo>
                  <a:pt x="104" y="1"/>
                </a:moveTo>
                <a:cubicBezTo>
                  <a:pt x="50" y="29"/>
                  <a:pt x="50" y="29"/>
                  <a:pt x="50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3" y="29"/>
                  <a:pt x="0" y="32"/>
                  <a:pt x="0" y="3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8"/>
                  <a:pt x="3" y="101"/>
                  <a:pt x="6" y="101"/>
                </a:cubicBezTo>
                <a:cubicBezTo>
                  <a:pt x="50" y="101"/>
                  <a:pt x="50" y="101"/>
                  <a:pt x="50" y="101"/>
                </a:cubicBezTo>
                <a:cubicBezTo>
                  <a:pt x="104" y="129"/>
                  <a:pt x="104" y="129"/>
                  <a:pt x="104" y="129"/>
                </a:cubicBezTo>
                <a:cubicBezTo>
                  <a:pt x="106" y="130"/>
                  <a:pt x="108" y="128"/>
                  <a:pt x="108" y="127"/>
                </a:cubicBezTo>
                <a:cubicBezTo>
                  <a:pt x="108" y="3"/>
                  <a:pt x="108" y="3"/>
                  <a:pt x="108" y="3"/>
                </a:cubicBezTo>
                <a:cubicBezTo>
                  <a:pt x="108" y="2"/>
                  <a:pt x="106" y="0"/>
                  <a:pt x="104" y="1"/>
                </a:cubicBezTo>
                <a:close/>
                <a:moveTo>
                  <a:pt x="46" y="96"/>
                </a:moveTo>
                <a:cubicBezTo>
                  <a:pt x="5" y="96"/>
                  <a:pt x="5" y="96"/>
                  <a:pt x="5" y="96"/>
                </a:cubicBezTo>
                <a:cubicBezTo>
                  <a:pt x="5" y="34"/>
                  <a:pt x="5" y="34"/>
                  <a:pt x="5" y="34"/>
                </a:cubicBezTo>
                <a:cubicBezTo>
                  <a:pt x="46" y="34"/>
                  <a:pt x="46" y="34"/>
                  <a:pt x="46" y="34"/>
                </a:cubicBezTo>
                <a:lnTo>
                  <a:pt x="46" y="96"/>
                </a:lnTo>
                <a:close/>
                <a:moveTo>
                  <a:pt x="103" y="123"/>
                </a:moveTo>
                <a:cubicBezTo>
                  <a:pt x="50" y="96"/>
                  <a:pt x="50" y="96"/>
                  <a:pt x="50" y="96"/>
                </a:cubicBezTo>
                <a:cubicBezTo>
                  <a:pt x="50" y="34"/>
                  <a:pt x="50" y="34"/>
                  <a:pt x="50" y="34"/>
                </a:cubicBezTo>
                <a:cubicBezTo>
                  <a:pt x="103" y="7"/>
                  <a:pt x="103" y="7"/>
                  <a:pt x="103" y="7"/>
                </a:cubicBezTo>
                <a:lnTo>
                  <a:pt x="103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Freeform 64"/>
          <p:cNvSpPr>
            <a:spLocks noEditPoints="1"/>
          </p:cNvSpPr>
          <p:nvPr/>
        </p:nvSpPr>
        <p:spPr bwMode="auto">
          <a:xfrm>
            <a:off x="1543050" y="5110163"/>
            <a:ext cx="447675" cy="484188"/>
          </a:xfrm>
          <a:custGeom>
            <a:avLst/>
            <a:gdLst>
              <a:gd name="T0" fmla="*/ 119 w 119"/>
              <a:gd name="T1" fmla="*/ 97 h 129"/>
              <a:gd name="T2" fmla="*/ 119 w 119"/>
              <a:gd name="T3" fmla="*/ 0 h 129"/>
              <a:gd name="T4" fmla="*/ 38 w 119"/>
              <a:gd name="T5" fmla="*/ 20 h 129"/>
              <a:gd name="T6" fmla="*/ 38 w 119"/>
              <a:gd name="T7" fmla="*/ 99 h 129"/>
              <a:gd name="T8" fmla="*/ 35 w 119"/>
              <a:gd name="T9" fmla="*/ 98 h 129"/>
              <a:gd name="T10" fmla="*/ 22 w 119"/>
              <a:gd name="T11" fmla="*/ 94 h 129"/>
              <a:gd name="T12" fmla="*/ 19 w 119"/>
              <a:gd name="T13" fmla="*/ 94 h 129"/>
              <a:gd name="T14" fmla="*/ 5 w 119"/>
              <a:gd name="T15" fmla="*/ 101 h 129"/>
              <a:gd name="T16" fmla="*/ 1 w 119"/>
              <a:gd name="T17" fmla="*/ 113 h 129"/>
              <a:gd name="T18" fmla="*/ 23 w 119"/>
              <a:gd name="T19" fmla="*/ 128 h 129"/>
              <a:gd name="T20" fmla="*/ 42 w 119"/>
              <a:gd name="T21" fmla="*/ 110 h 129"/>
              <a:gd name="T22" fmla="*/ 42 w 119"/>
              <a:gd name="T23" fmla="*/ 49 h 129"/>
              <a:gd name="T24" fmla="*/ 115 w 119"/>
              <a:gd name="T25" fmla="*/ 32 h 129"/>
              <a:gd name="T26" fmla="*/ 115 w 119"/>
              <a:gd name="T27" fmla="*/ 85 h 129"/>
              <a:gd name="T28" fmla="*/ 113 w 119"/>
              <a:gd name="T29" fmla="*/ 84 h 129"/>
              <a:gd name="T30" fmla="*/ 97 w 119"/>
              <a:gd name="T31" fmla="*/ 80 h 129"/>
              <a:gd name="T32" fmla="*/ 82 w 119"/>
              <a:gd name="T33" fmla="*/ 87 h 129"/>
              <a:gd name="T34" fmla="*/ 78 w 119"/>
              <a:gd name="T35" fmla="*/ 99 h 129"/>
              <a:gd name="T36" fmla="*/ 101 w 119"/>
              <a:gd name="T37" fmla="*/ 114 h 129"/>
              <a:gd name="T38" fmla="*/ 119 w 119"/>
              <a:gd name="T39" fmla="*/ 97 h 129"/>
              <a:gd name="T40" fmla="*/ 34 w 119"/>
              <a:gd name="T41" fmla="*/ 118 h 129"/>
              <a:gd name="T42" fmla="*/ 23 w 119"/>
              <a:gd name="T43" fmla="*/ 123 h 129"/>
              <a:gd name="T44" fmla="*/ 20 w 119"/>
              <a:gd name="T45" fmla="*/ 124 h 129"/>
              <a:gd name="T46" fmla="*/ 10 w 119"/>
              <a:gd name="T47" fmla="*/ 120 h 129"/>
              <a:gd name="T48" fmla="*/ 5 w 119"/>
              <a:gd name="T49" fmla="*/ 113 h 129"/>
              <a:gd name="T50" fmla="*/ 9 w 119"/>
              <a:gd name="T51" fmla="*/ 104 h 129"/>
              <a:gd name="T52" fmla="*/ 20 w 119"/>
              <a:gd name="T53" fmla="*/ 98 h 129"/>
              <a:gd name="T54" fmla="*/ 33 w 119"/>
              <a:gd name="T55" fmla="*/ 102 h 129"/>
              <a:gd name="T56" fmla="*/ 38 w 119"/>
              <a:gd name="T57" fmla="*/ 109 h 129"/>
              <a:gd name="T58" fmla="*/ 34 w 119"/>
              <a:gd name="T59" fmla="*/ 118 h 129"/>
              <a:gd name="T60" fmla="*/ 42 w 119"/>
              <a:gd name="T61" fmla="*/ 45 h 129"/>
              <a:gd name="T62" fmla="*/ 42 w 119"/>
              <a:gd name="T63" fmla="*/ 23 h 129"/>
              <a:gd name="T64" fmla="*/ 115 w 119"/>
              <a:gd name="T65" fmla="*/ 6 h 129"/>
              <a:gd name="T66" fmla="*/ 115 w 119"/>
              <a:gd name="T67" fmla="*/ 27 h 129"/>
              <a:gd name="T68" fmla="*/ 42 w 119"/>
              <a:gd name="T69" fmla="*/ 45 h 129"/>
              <a:gd name="T70" fmla="*/ 98 w 119"/>
              <a:gd name="T71" fmla="*/ 110 h 129"/>
              <a:gd name="T72" fmla="*/ 87 w 119"/>
              <a:gd name="T73" fmla="*/ 106 h 129"/>
              <a:gd name="T74" fmla="*/ 82 w 119"/>
              <a:gd name="T75" fmla="*/ 99 h 129"/>
              <a:gd name="T76" fmla="*/ 86 w 119"/>
              <a:gd name="T77" fmla="*/ 90 h 129"/>
              <a:gd name="T78" fmla="*/ 97 w 119"/>
              <a:gd name="T79" fmla="*/ 84 h 129"/>
              <a:gd name="T80" fmla="*/ 110 w 119"/>
              <a:gd name="T81" fmla="*/ 88 h 129"/>
              <a:gd name="T82" fmla="*/ 115 w 119"/>
              <a:gd name="T83" fmla="*/ 95 h 129"/>
              <a:gd name="T84" fmla="*/ 111 w 119"/>
              <a:gd name="T85" fmla="*/ 104 h 129"/>
              <a:gd name="T86" fmla="*/ 100 w 119"/>
              <a:gd name="T87" fmla="*/ 109 h 129"/>
              <a:gd name="T88" fmla="*/ 98 w 119"/>
              <a:gd name="T89" fmla="*/ 11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9" h="129">
                <a:moveTo>
                  <a:pt x="119" y="97"/>
                </a:moveTo>
                <a:cubicBezTo>
                  <a:pt x="119" y="0"/>
                  <a:pt x="119" y="0"/>
                  <a:pt x="119" y="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99"/>
                  <a:pt x="38" y="99"/>
                  <a:pt x="38" y="99"/>
                </a:cubicBezTo>
                <a:cubicBezTo>
                  <a:pt x="35" y="98"/>
                  <a:pt x="35" y="98"/>
                  <a:pt x="35" y="98"/>
                </a:cubicBezTo>
                <a:cubicBezTo>
                  <a:pt x="32" y="95"/>
                  <a:pt x="27" y="94"/>
                  <a:pt x="22" y="94"/>
                </a:cubicBezTo>
                <a:cubicBezTo>
                  <a:pt x="21" y="94"/>
                  <a:pt x="20" y="94"/>
                  <a:pt x="19" y="94"/>
                </a:cubicBezTo>
                <a:cubicBezTo>
                  <a:pt x="14" y="95"/>
                  <a:pt x="9" y="97"/>
                  <a:pt x="5" y="101"/>
                </a:cubicBezTo>
                <a:cubicBezTo>
                  <a:pt x="2" y="104"/>
                  <a:pt x="0" y="109"/>
                  <a:pt x="1" y="113"/>
                </a:cubicBezTo>
                <a:cubicBezTo>
                  <a:pt x="2" y="123"/>
                  <a:pt x="12" y="129"/>
                  <a:pt x="23" y="128"/>
                </a:cubicBezTo>
                <a:cubicBezTo>
                  <a:pt x="34" y="127"/>
                  <a:pt x="42" y="119"/>
                  <a:pt x="42" y="110"/>
                </a:cubicBezTo>
                <a:cubicBezTo>
                  <a:pt x="42" y="49"/>
                  <a:pt x="42" y="49"/>
                  <a:pt x="42" y="49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08" y="81"/>
                  <a:pt x="103" y="79"/>
                  <a:pt x="97" y="80"/>
                </a:cubicBezTo>
                <a:cubicBezTo>
                  <a:pt x="91" y="81"/>
                  <a:pt x="86" y="83"/>
                  <a:pt x="82" y="87"/>
                </a:cubicBezTo>
                <a:cubicBezTo>
                  <a:pt x="79" y="90"/>
                  <a:pt x="77" y="95"/>
                  <a:pt x="78" y="99"/>
                </a:cubicBezTo>
                <a:cubicBezTo>
                  <a:pt x="79" y="109"/>
                  <a:pt x="89" y="115"/>
                  <a:pt x="101" y="114"/>
                </a:cubicBezTo>
                <a:cubicBezTo>
                  <a:pt x="111" y="113"/>
                  <a:pt x="119" y="105"/>
                  <a:pt x="119" y="97"/>
                </a:cubicBezTo>
                <a:close/>
                <a:moveTo>
                  <a:pt x="34" y="118"/>
                </a:moveTo>
                <a:cubicBezTo>
                  <a:pt x="32" y="121"/>
                  <a:pt x="27" y="123"/>
                  <a:pt x="23" y="123"/>
                </a:cubicBezTo>
                <a:cubicBezTo>
                  <a:pt x="22" y="124"/>
                  <a:pt x="21" y="124"/>
                  <a:pt x="20" y="124"/>
                </a:cubicBezTo>
                <a:cubicBezTo>
                  <a:pt x="16" y="124"/>
                  <a:pt x="13" y="122"/>
                  <a:pt x="10" y="120"/>
                </a:cubicBezTo>
                <a:cubicBezTo>
                  <a:pt x="8" y="119"/>
                  <a:pt x="6" y="117"/>
                  <a:pt x="5" y="113"/>
                </a:cubicBezTo>
                <a:cubicBezTo>
                  <a:pt x="5" y="110"/>
                  <a:pt x="6" y="107"/>
                  <a:pt x="9" y="104"/>
                </a:cubicBezTo>
                <a:cubicBezTo>
                  <a:pt x="11" y="101"/>
                  <a:pt x="15" y="99"/>
                  <a:pt x="20" y="98"/>
                </a:cubicBezTo>
                <a:cubicBezTo>
                  <a:pt x="25" y="98"/>
                  <a:pt x="30" y="99"/>
                  <a:pt x="33" y="102"/>
                </a:cubicBezTo>
                <a:cubicBezTo>
                  <a:pt x="35" y="103"/>
                  <a:pt x="37" y="105"/>
                  <a:pt x="38" y="109"/>
                </a:cubicBezTo>
                <a:cubicBezTo>
                  <a:pt x="38" y="112"/>
                  <a:pt x="37" y="115"/>
                  <a:pt x="34" y="118"/>
                </a:cubicBezTo>
                <a:close/>
                <a:moveTo>
                  <a:pt x="42" y="45"/>
                </a:moveTo>
                <a:cubicBezTo>
                  <a:pt x="42" y="23"/>
                  <a:pt x="42" y="23"/>
                  <a:pt x="42" y="23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27"/>
                  <a:pt x="115" y="27"/>
                  <a:pt x="115" y="27"/>
                </a:cubicBezTo>
                <a:lnTo>
                  <a:pt x="42" y="45"/>
                </a:lnTo>
                <a:close/>
                <a:moveTo>
                  <a:pt x="98" y="110"/>
                </a:moveTo>
                <a:cubicBezTo>
                  <a:pt x="94" y="110"/>
                  <a:pt x="90" y="108"/>
                  <a:pt x="87" y="106"/>
                </a:cubicBezTo>
                <a:cubicBezTo>
                  <a:pt x="85" y="105"/>
                  <a:pt x="83" y="102"/>
                  <a:pt x="82" y="99"/>
                </a:cubicBezTo>
                <a:cubicBezTo>
                  <a:pt x="82" y="96"/>
                  <a:pt x="83" y="93"/>
                  <a:pt x="86" y="90"/>
                </a:cubicBezTo>
                <a:cubicBezTo>
                  <a:pt x="88" y="87"/>
                  <a:pt x="93" y="85"/>
                  <a:pt x="97" y="84"/>
                </a:cubicBezTo>
                <a:cubicBezTo>
                  <a:pt x="102" y="84"/>
                  <a:pt x="107" y="85"/>
                  <a:pt x="110" y="88"/>
                </a:cubicBezTo>
                <a:cubicBezTo>
                  <a:pt x="112" y="89"/>
                  <a:pt x="114" y="91"/>
                  <a:pt x="115" y="95"/>
                </a:cubicBezTo>
                <a:cubicBezTo>
                  <a:pt x="115" y="98"/>
                  <a:pt x="114" y="101"/>
                  <a:pt x="111" y="104"/>
                </a:cubicBezTo>
                <a:cubicBezTo>
                  <a:pt x="109" y="107"/>
                  <a:pt x="105" y="109"/>
                  <a:pt x="100" y="109"/>
                </a:cubicBezTo>
                <a:cubicBezTo>
                  <a:pt x="99" y="110"/>
                  <a:pt x="98" y="110"/>
                  <a:pt x="98" y="11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Freeform 65"/>
          <p:cNvSpPr>
            <a:spLocks noEditPoints="1"/>
          </p:cNvSpPr>
          <p:nvPr/>
        </p:nvSpPr>
        <p:spPr bwMode="auto">
          <a:xfrm>
            <a:off x="612775" y="5113338"/>
            <a:ext cx="379413" cy="481013"/>
          </a:xfrm>
          <a:custGeom>
            <a:avLst/>
            <a:gdLst>
              <a:gd name="T0" fmla="*/ 58 w 101"/>
              <a:gd name="T1" fmla="*/ 104 h 128"/>
              <a:gd name="T2" fmla="*/ 58 w 101"/>
              <a:gd name="T3" fmla="*/ 44 h 128"/>
              <a:gd name="T4" fmla="*/ 101 w 101"/>
              <a:gd name="T5" fmla="*/ 32 h 128"/>
              <a:gd name="T6" fmla="*/ 53 w 101"/>
              <a:gd name="T7" fmla="*/ 0 h 128"/>
              <a:gd name="T8" fmla="*/ 53 w 101"/>
              <a:gd name="T9" fmla="*/ 93 h 128"/>
              <a:gd name="T10" fmla="*/ 51 w 101"/>
              <a:gd name="T11" fmla="*/ 91 h 128"/>
              <a:gd name="T12" fmla="*/ 33 w 101"/>
              <a:gd name="T13" fmla="*/ 85 h 128"/>
              <a:gd name="T14" fmla="*/ 26 w 101"/>
              <a:gd name="T15" fmla="*/ 86 h 128"/>
              <a:gd name="T16" fmla="*/ 2 w 101"/>
              <a:gd name="T17" fmla="*/ 111 h 128"/>
              <a:gd name="T18" fmla="*/ 27 w 101"/>
              <a:gd name="T19" fmla="*/ 128 h 128"/>
              <a:gd name="T20" fmla="*/ 33 w 101"/>
              <a:gd name="T21" fmla="*/ 127 h 128"/>
              <a:gd name="T22" fmla="*/ 58 w 101"/>
              <a:gd name="T23" fmla="*/ 104 h 128"/>
              <a:gd name="T24" fmla="*/ 58 w 101"/>
              <a:gd name="T25" fmla="*/ 8 h 128"/>
              <a:gd name="T26" fmla="*/ 90 w 101"/>
              <a:gd name="T27" fmla="*/ 30 h 128"/>
              <a:gd name="T28" fmla="*/ 58 w 101"/>
              <a:gd name="T29" fmla="*/ 39 h 128"/>
              <a:gd name="T30" fmla="*/ 58 w 101"/>
              <a:gd name="T31" fmla="*/ 8 h 128"/>
              <a:gd name="T32" fmla="*/ 42 w 101"/>
              <a:gd name="T33" fmla="*/ 119 h 128"/>
              <a:gd name="T34" fmla="*/ 32 w 101"/>
              <a:gd name="T35" fmla="*/ 123 h 128"/>
              <a:gd name="T36" fmla="*/ 27 w 101"/>
              <a:gd name="T37" fmla="*/ 123 h 128"/>
              <a:gd name="T38" fmla="*/ 12 w 101"/>
              <a:gd name="T39" fmla="*/ 119 h 128"/>
              <a:gd name="T40" fmla="*/ 6 w 101"/>
              <a:gd name="T41" fmla="*/ 110 h 128"/>
              <a:gd name="T42" fmla="*/ 11 w 101"/>
              <a:gd name="T43" fmla="*/ 98 h 128"/>
              <a:gd name="T44" fmla="*/ 17 w 101"/>
              <a:gd name="T45" fmla="*/ 93 h 128"/>
              <a:gd name="T46" fmla="*/ 27 w 101"/>
              <a:gd name="T47" fmla="*/ 90 h 128"/>
              <a:gd name="T48" fmla="*/ 47 w 101"/>
              <a:gd name="T49" fmla="*/ 94 h 128"/>
              <a:gd name="T50" fmla="*/ 53 w 101"/>
              <a:gd name="T51" fmla="*/ 102 h 128"/>
              <a:gd name="T52" fmla="*/ 49 w 101"/>
              <a:gd name="T53" fmla="*/ 114 h 128"/>
              <a:gd name="T54" fmla="*/ 42 w 101"/>
              <a:gd name="T55" fmla="*/ 11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1" h="128">
                <a:moveTo>
                  <a:pt x="58" y="104"/>
                </a:moveTo>
                <a:cubicBezTo>
                  <a:pt x="58" y="44"/>
                  <a:pt x="58" y="44"/>
                  <a:pt x="58" y="44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93"/>
                  <a:pt x="53" y="93"/>
                  <a:pt x="53" y="93"/>
                </a:cubicBezTo>
                <a:cubicBezTo>
                  <a:pt x="51" y="91"/>
                  <a:pt x="51" y="91"/>
                  <a:pt x="51" y="91"/>
                </a:cubicBezTo>
                <a:cubicBezTo>
                  <a:pt x="46" y="87"/>
                  <a:pt x="40" y="85"/>
                  <a:pt x="33" y="85"/>
                </a:cubicBezTo>
                <a:cubicBezTo>
                  <a:pt x="30" y="85"/>
                  <a:pt x="28" y="85"/>
                  <a:pt x="26" y="86"/>
                </a:cubicBezTo>
                <a:cubicBezTo>
                  <a:pt x="11" y="88"/>
                  <a:pt x="0" y="100"/>
                  <a:pt x="2" y="111"/>
                </a:cubicBezTo>
                <a:cubicBezTo>
                  <a:pt x="3" y="121"/>
                  <a:pt x="14" y="128"/>
                  <a:pt x="27" y="128"/>
                </a:cubicBezTo>
                <a:cubicBezTo>
                  <a:pt x="29" y="128"/>
                  <a:pt x="31" y="127"/>
                  <a:pt x="33" y="127"/>
                </a:cubicBezTo>
                <a:cubicBezTo>
                  <a:pt x="47" y="125"/>
                  <a:pt x="58" y="115"/>
                  <a:pt x="58" y="104"/>
                </a:cubicBezTo>
                <a:close/>
                <a:moveTo>
                  <a:pt x="58" y="8"/>
                </a:moveTo>
                <a:cubicBezTo>
                  <a:pt x="90" y="30"/>
                  <a:pt x="90" y="30"/>
                  <a:pt x="90" y="30"/>
                </a:cubicBezTo>
                <a:cubicBezTo>
                  <a:pt x="58" y="39"/>
                  <a:pt x="58" y="39"/>
                  <a:pt x="58" y="39"/>
                </a:cubicBezTo>
                <a:lnTo>
                  <a:pt x="58" y="8"/>
                </a:lnTo>
                <a:close/>
                <a:moveTo>
                  <a:pt x="42" y="119"/>
                </a:moveTo>
                <a:cubicBezTo>
                  <a:pt x="39" y="121"/>
                  <a:pt x="36" y="122"/>
                  <a:pt x="32" y="123"/>
                </a:cubicBezTo>
                <a:cubicBezTo>
                  <a:pt x="31" y="123"/>
                  <a:pt x="29" y="123"/>
                  <a:pt x="27" y="123"/>
                </a:cubicBezTo>
                <a:cubicBezTo>
                  <a:pt x="21" y="123"/>
                  <a:pt x="16" y="122"/>
                  <a:pt x="12" y="119"/>
                </a:cubicBezTo>
                <a:cubicBezTo>
                  <a:pt x="10" y="118"/>
                  <a:pt x="7" y="115"/>
                  <a:pt x="6" y="110"/>
                </a:cubicBezTo>
                <a:cubicBezTo>
                  <a:pt x="5" y="105"/>
                  <a:pt x="8" y="101"/>
                  <a:pt x="11" y="98"/>
                </a:cubicBezTo>
                <a:cubicBezTo>
                  <a:pt x="12" y="96"/>
                  <a:pt x="15" y="95"/>
                  <a:pt x="17" y="93"/>
                </a:cubicBezTo>
                <a:cubicBezTo>
                  <a:pt x="20" y="92"/>
                  <a:pt x="24" y="91"/>
                  <a:pt x="27" y="90"/>
                </a:cubicBezTo>
                <a:cubicBezTo>
                  <a:pt x="34" y="89"/>
                  <a:pt x="42" y="90"/>
                  <a:pt x="47" y="94"/>
                </a:cubicBezTo>
                <a:cubicBezTo>
                  <a:pt x="49" y="95"/>
                  <a:pt x="53" y="98"/>
                  <a:pt x="53" y="102"/>
                </a:cubicBezTo>
                <a:cubicBezTo>
                  <a:pt x="54" y="108"/>
                  <a:pt x="51" y="112"/>
                  <a:pt x="49" y="114"/>
                </a:cubicBezTo>
                <a:cubicBezTo>
                  <a:pt x="47" y="116"/>
                  <a:pt x="45" y="118"/>
                  <a:pt x="42" y="11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Freeform 66"/>
          <p:cNvSpPr>
            <a:spLocks noEditPoints="1"/>
          </p:cNvSpPr>
          <p:nvPr/>
        </p:nvSpPr>
        <p:spPr bwMode="auto">
          <a:xfrm>
            <a:off x="11139488" y="4144963"/>
            <a:ext cx="484188" cy="487363"/>
          </a:xfrm>
          <a:custGeom>
            <a:avLst/>
            <a:gdLst>
              <a:gd name="T0" fmla="*/ 126 w 129"/>
              <a:gd name="T1" fmla="*/ 24 h 130"/>
              <a:gd name="T2" fmla="*/ 105 w 129"/>
              <a:gd name="T3" fmla="*/ 3 h 130"/>
              <a:gd name="T4" fmla="*/ 97 w 129"/>
              <a:gd name="T5" fmla="*/ 3 h 130"/>
              <a:gd name="T6" fmla="*/ 74 w 129"/>
              <a:gd name="T7" fmla="*/ 25 h 130"/>
              <a:gd name="T8" fmla="*/ 73 w 129"/>
              <a:gd name="T9" fmla="*/ 24 h 130"/>
              <a:gd name="T10" fmla="*/ 69 w 129"/>
              <a:gd name="T11" fmla="*/ 22 h 130"/>
              <a:gd name="T12" fmla="*/ 65 w 129"/>
              <a:gd name="T13" fmla="*/ 24 h 130"/>
              <a:gd name="T14" fmla="*/ 2 w 129"/>
              <a:gd name="T15" fmla="*/ 87 h 130"/>
              <a:gd name="T16" fmla="*/ 0 w 129"/>
              <a:gd name="T17" fmla="*/ 91 h 130"/>
              <a:gd name="T18" fmla="*/ 2 w 129"/>
              <a:gd name="T19" fmla="*/ 96 h 130"/>
              <a:gd name="T20" fmla="*/ 33 w 129"/>
              <a:gd name="T21" fmla="*/ 127 h 130"/>
              <a:gd name="T22" fmla="*/ 42 w 129"/>
              <a:gd name="T23" fmla="*/ 127 h 130"/>
              <a:gd name="T24" fmla="*/ 105 w 129"/>
              <a:gd name="T25" fmla="*/ 64 h 130"/>
              <a:gd name="T26" fmla="*/ 105 w 129"/>
              <a:gd name="T27" fmla="*/ 56 h 130"/>
              <a:gd name="T28" fmla="*/ 104 w 129"/>
              <a:gd name="T29" fmla="*/ 55 h 130"/>
              <a:gd name="T30" fmla="*/ 126 w 129"/>
              <a:gd name="T31" fmla="*/ 32 h 130"/>
              <a:gd name="T32" fmla="*/ 126 w 129"/>
              <a:gd name="T33" fmla="*/ 24 h 130"/>
              <a:gd name="T34" fmla="*/ 38 w 129"/>
              <a:gd name="T35" fmla="*/ 125 h 130"/>
              <a:gd name="T36" fmla="*/ 4 w 129"/>
              <a:gd name="T37" fmla="*/ 91 h 130"/>
              <a:gd name="T38" fmla="*/ 69 w 129"/>
              <a:gd name="T39" fmla="*/ 26 h 130"/>
              <a:gd name="T40" fmla="*/ 103 w 129"/>
              <a:gd name="T41" fmla="*/ 60 h 130"/>
              <a:gd name="T42" fmla="*/ 38 w 129"/>
              <a:gd name="T43" fmla="*/ 125 h 130"/>
              <a:gd name="T44" fmla="*/ 111 w 129"/>
              <a:gd name="T45" fmla="*/ 41 h 130"/>
              <a:gd name="T46" fmla="*/ 105 w 129"/>
              <a:gd name="T47" fmla="*/ 35 h 130"/>
              <a:gd name="T48" fmla="*/ 102 w 129"/>
              <a:gd name="T49" fmla="*/ 35 h 130"/>
              <a:gd name="T50" fmla="*/ 101 w 129"/>
              <a:gd name="T51" fmla="*/ 36 h 130"/>
              <a:gd name="T52" fmla="*/ 102 w 129"/>
              <a:gd name="T53" fmla="*/ 38 h 130"/>
              <a:gd name="T54" fmla="*/ 108 w 129"/>
              <a:gd name="T55" fmla="*/ 44 h 130"/>
              <a:gd name="T56" fmla="*/ 101 w 129"/>
              <a:gd name="T57" fmla="*/ 52 h 130"/>
              <a:gd name="T58" fmla="*/ 77 w 129"/>
              <a:gd name="T59" fmla="*/ 28 h 130"/>
              <a:gd name="T60" fmla="*/ 85 w 129"/>
              <a:gd name="T61" fmla="*/ 21 h 130"/>
              <a:gd name="T62" fmla="*/ 91 w 129"/>
              <a:gd name="T63" fmla="*/ 27 h 130"/>
              <a:gd name="T64" fmla="*/ 94 w 129"/>
              <a:gd name="T65" fmla="*/ 27 h 130"/>
              <a:gd name="T66" fmla="*/ 95 w 129"/>
              <a:gd name="T67" fmla="*/ 26 h 130"/>
              <a:gd name="T68" fmla="*/ 94 w 129"/>
              <a:gd name="T69" fmla="*/ 24 h 130"/>
              <a:gd name="T70" fmla="*/ 88 w 129"/>
              <a:gd name="T71" fmla="*/ 18 h 130"/>
              <a:gd name="T72" fmla="*/ 101 w 129"/>
              <a:gd name="T73" fmla="*/ 5 h 130"/>
              <a:gd name="T74" fmla="*/ 124 w 129"/>
              <a:gd name="T75" fmla="*/ 28 h 130"/>
              <a:gd name="T76" fmla="*/ 111 w 129"/>
              <a:gd name="T77" fmla="*/ 41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" h="130">
                <a:moveTo>
                  <a:pt x="126" y="24"/>
                </a:moveTo>
                <a:cubicBezTo>
                  <a:pt x="105" y="3"/>
                  <a:pt x="105" y="3"/>
                  <a:pt x="105" y="3"/>
                </a:cubicBezTo>
                <a:cubicBezTo>
                  <a:pt x="103" y="0"/>
                  <a:pt x="99" y="0"/>
                  <a:pt x="97" y="3"/>
                </a:cubicBezTo>
                <a:cubicBezTo>
                  <a:pt x="74" y="25"/>
                  <a:pt x="74" y="25"/>
                  <a:pt x="74" y="25"/>
                </a:cubicBezTo>
                <a:cubicBezTo>
                  <a:pt x="73" y="24"/>
                  <a:pt x="73" y="24"/>
                  <a:pt x="73" y="24"/>
                </a:cubicBezTo>
                <a:cubicBezTo>
                  <a:pt x="72" y="23"/>
                  <a:pt x="71" y="22"/>
                  <a:pt x="69" y="22"/>
                </a:cubicBezTo>
                <a:cubicBezTo>
                  <a:pt x="67" y="22"/>
                  <a:pt x="66" y="23"/>
                  <a:pt x="65" y="24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8"/>
                  <a:pt x="0" y="90"/>
                  <a:pt x="0" y="91"/>
                </a:cubicBezTo>
                <a:cubicBezTo>
                  <a:pt x="0" y="93"/>
                  <a:pt x="1" y="95"/>
                  <a:pt x="2" y="96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36" y="130"/>
                  <a:pt x="39" y="130"/>
                  <a:pt x="42" y="127"/>
                </a:cubicBezTo>
                <a:cubicBezTo>
                  <a:pt x="105" y="64"/>
                  <a:pt x="105" y="64"/>
                  <a:pt x="105" y="64"/>
                </a:cubicBezTo>
                <a:cubicBezTo>
                  <a:pt x="107" y="62"/>
                  <a:pt x="107" y="58"/>
                  <a:pt x="105" y="56"/>
                </a:cubicBezTo>
                <a:cubicBezTo>
                  <a:pt x="104" y="55"/>
                  <a:pt x="104" y="55"/>
                  <a:pt x="104" y="55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29" y="30"/>
                  <a:pt x="129" y="26"/>
                  <a:pt x="126" y="24"/>
                </a:cubicBezTo>
                <a:close/>
                <a:moveTo>
                  <a:pt x="38" y="125"/>
                </a:moveTo>
                <a:cubicBezTo>
                  <a:pt x="4" y="91"/>
                  <a:pt x="4" y="91"/>
                  <a:pt x="4" y="91"/>
                </a:cubicBezTo>
                <a:cubicBezTo>
                  <a:pt x="69" y="26"/>
                  <a:pt x="69" y="26"/>
                  <a:pt x="69" y="26"/>
                </a:cubicBezTo>
                <a:cubicBezTo>
                  <a:pt x="103" y="60"/>
                  <a:pt x="103" y="60"/>
                  <a:pt x="103" y="60"/>
                </a:cubicBezTo>
                <a:lnTo>
                  <a:pt x="38" y="125"/>
                </a:lnTo>
                <a:close/>
                <a:moveTo>
                  <a:pt x="111" y="41"/>
                </a:moveTo>
                <a:cubicBezTo>
                  <a:pt x="105" y="35"/>
                  <a:pt x="105" y="35"/>
                  <a:pt x="105" y="35"/>
                </a:cubicBezTo>
                <a:cubicBezTo>
                  <a:pt x="104" y="34"/>
                  <a:pt x="102" y="34"/>
                  <a:pt x="102" y="35"/>
                </a:cubicBezTo>
                <a:cubicBezTo>
                  <a:pt x="101" y="35"/>
                  <a:pt x="101" y="36"/>
                  <a:pt x="101" y="36"/>
                </a:cubicBezTo>
                <a:cubicBezTo>
                  <a:pt x="101" y="37"/>
                  <a:pt x="101" y="38"/>
                  <a:pt x="102" y="38"/>
                </a:cubicBezTo>
                <a:cubicBezTo>
                  <a:pt x="108" y="44"/>
                  <a:pt x="108" y="44"/>
                  <a:pt x="108" y="44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77" y="28"/>
                  <a:pt x="77" y="28"/>
                  <a:pt x="77" y="28"/>
                </a:cubicBezTo>
                <a:cubicBezTo>
                  <a:pt x="85" y="21"/>
                  <a:pt x="85" y="21"/>
                  <a:pt x="85" y="21"/>
                </a:cubicBezTo>
                <a:cubicBezTo>
                  <a:pt x="91" y="27"/>
                  <a:pt x="91" y="27"/>
                  <a:pt x="91" y="27"/>
                </a:cubicBezTo>
                <a:cubicBezTo>
                  <a:pt x="92" y="28"/>
                  <a:pt x="93" y="28"/>
                  <a:pt x="94" y="27"/>
                </a:cubicBezTo>
                <a:cubicBezTo>
                  <a:pt x="95" y="27"/>
                  <a:pt x="95" y="26"/>
                  <a:pt x="95" y="26"/>
                </a:cubicBezTo>
                <a:cubicBezTo>
                  <a:pt x="95" y="25"/>
                  <a:pt x="95" y="25"/>
                  <a:pt x="94" y="24"/>
                </a:cubicBezTo>
                <a:cubicBezTo>
                  <a:pt x="88" y="18"/>
                  <a:pt x="88" y="18"/>
                  <a:pt x="88" y="18"/>
                </a:cubicBezTo>
                <a:cubicBezTo>
                  <a:pt x="101" y="5"/>
                  <a:pt x="101" y="5"/>
                  <a:pt x="101" y="5"/>
                </a:cubicBezTo>
                <a:cubicBezTo>
                  <a:pt x="124" y="28"/>
                  <a:pt x="124" y="28"/>
                  <a:pt x="124" y="28"/>
                </a:cubicBezTo>
                <a:lnTo>
                  <a:pt x="111" y="41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Freeform 67"/>
          <p:cNvSpPr>
            <a:spLocks noEditPoints="1"/>
          </p:cNvSpPr>
          <p:nvPr/>
        </p:nvSpPr>
        <p:spPr bwMode="auto">
          <a:xfrm>
            <a:off x="10179050" y="4148138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12 w 128"/>
              <a:gd name="T9" fmla="*/ 35 h 128"/>
              <a:gd name="T10" fmla="*/ 35 w 128"/>
              <a:gd name="T11" fmla="*/ 12 h 128"/>
              <a:gd name="T12" fmla="*/ 56 w 128"/>
              <a:gd name="T13" fmla="*/ 53 h 128"/>
              <a:gd name="T14" fmla="*/ 55 w 128"/>
              <a:gd name="T15" fmla="*/ 55 h 128"/>
              <a:gd name="T16" fmla="*/ 53 w 128"/>
              <a:gd name="T17" fmla="*/ 56 h 128"/>
              <a:gd name="T18" fmla="*/ 12 w 128"/>
              <a:gd name="T19" fmla="*/ 35 h 128"/>
              <a:gd name="T20" fmla="*/ 70 w 128"/>
              <a:gd name="T21" fmla="*/ 58 h 128"/>
              <a:gd name="T22" fmla="*/ 64 w 128"/>
              <a:gd name="T23" fmla="*/ 73 h 128"/>
              <a:gd name="T24" fmla="*/ 58 w 128"/>
              <a:gd name="T25" fmla="*/ 58 h 128"/>
              <a:gd name="T26" fmla="*/ 86 w 128"/>
              <a:gd name="T27" fmla="*/ 119 h 128"/>
              <a:gd name="T28" fmla="*/ 42 w 128"/>
              <a:gd name="T29" fmla="*/ 119 h 128"/>
              <a:gd name="T30" fmla="*/ 9 w 128"/>
              <a:gd name="T31" fmla="*/ 86 h 128"/>
              <a:gd name="T32" fmla="*/ 9 w 128"/>
              <a:gd name="T33" fmla="*/ 42 h 128"/>
              <a:gd name="T34" fmla="*/ 11 w 128"/>
              <a:gd name="T35" fmla="*/ 41 h 128"/>
              <a:gd name="T36" fmla="*/ 51 w 128"/>
              <a:gd name="T37" fmla="*/ 61 h 128"/>
              <a:gd name="T38" fmla="*/ 67 w 128"/>
              <a:gd name="T39" fmla="*/ 77 h 128"/>
              <a:gd name="T40" fmla="*/ 92 w 128"/>
              <a:gd name="T41" fmla="*/ 117 h 128"/>
              <a:gd name="T42" fmla="*/ 113 w 128"/>
              <a:gd name="T43" fmla="*/ 97 h 128"/>
              <a:gd name="T44" fmla="*/ 97 w 128"/>
              <a:gd name="T45" fmla="*/ 113 h 128"/>
              <a:gd name="T46" fmla="*/ 72 w 128"/>
              <a:gd name="T47" fmla="*/ 74 h 128"/>
              <a:gd name="T48" fmla="*/ 75 w 128"/>
              <a:gd name="T49" fmla="*/ 73 h 128"/>
              <a:gd name="T50" fmla="*/ 113 w 128"/>
              <a:gd name="T51" fmla="*/ 97 h 128"/>
              <a:gd name="T52" fmla="*/ 117 w 128"/>
              <a:gd name="T53" fmla="*/ 92 h 128"/>
              <a:gd name="T54" fmla="*/ 77 w 128"/>
              <a:gd name="T55" fmla="*/ 67 h 128"/>
              <a:gd name="T56" fmla="*/ 61 w 128"/>
              <a:gd name="T57" fmla="*/ 51 h 128"/>
              <a:gd name="T58" fmla="*/ 60 w 128"/>
              <a:gd name="T59" fmla="*/ 50 h 128"/>
              <a:gd name="T60" fmla="*/ 41 w 128"/>
              <a:gd name="T61" fmla="*/ 9 h 128"/>
              <a:gd name="T62" fmla="*/ 106 w 128"/>
              <a:gd name="T63" fmla="*/ 22 h 128"/>
              <a:gd name="T64" fmla="*/ 123 w 128"/>
              <a:gd name="T65" fmla="*/ 64 h 128"/>
              <a:gd name="T66" fmla="*/ 117 w 128"/>
              <a:gd name="T67" fmla="*/ 9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8" h="128">
                <a:moveTo>
                  <a:pt x="109" y="19"/>
                </a:moveTo>
                <a:cubicBezTo>
                  <a:pt x="97" y="7"/>
                  <a:pt x="81" y="0"/>
                  <a:pt x="64" y="0"/>
                </a:cubicBezTo>
                <a:cubicBezTo>
                  <a:pt x="47" y="0"/>
                  <a:pt x="31" y="7"/>
                  <a:pt x="19" y="19"/>
                </a:cubicBezTo>
                <a:cubicBezTo>
                  <a:pt x="7" y="31"/>
                  <a:pt x="0" y="47"/>
                  <a:pt x="0" y="64"/>
                </a:cubicBezTo>
                <a:cubicBezTo>
                  <a:pt x="0" y="81"/>
                  <a:pt x="7" y="97"/>
                  <a:pt x="19" y="109"/>
                </a:cubicBezTo>
                <a:cubicBezTo>
                  <a:pt x="31" y="121"/>
                  <a:pt x="47" y="128"/>
                  <a:pt x="64" y="128"/>
                </a:cubicBezTo>
                <a:cubicBezTo>
                  <a:pt x="81" y="128"/>
                  <a:pt x="97" y="121"/>
                  <a:pt x="109" y="109"/>
                </a:cubicBezTo>
                <a:cubicBezTo>
                  <a:pt x="121" y="97"/>
                  <a:pt x="128" y="81"/>
                  <a:pt x="128" y="64"/>
                </a:cubicBezTo>
                <a:cubicBezTo>
                  <a:pt x="128" y="47"/>
                  <a:pt x="121" y="31"/>
                  <a:pt x="109" y="19"/>
                </a:cubicBezTo>
                <a:close/>
                <a:moveTo>
                  <a:pt x="12" y="35"/>
                </a:moveTo>
                <a:cubicBezTo>
                  <a:pt x="15" y="30"/>
                  <a:pt x="18" y="26"/>
                  <a:pt x="22" y="22"/>
                </a:cubicBezTo>
                <a:cubicBezTo>
                  <a:pt x="26" y="18"/>
                  <a:pt x="30" y="15"/>
                  <a:pt x="35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56" y="53"/>
                  <a:pt x="56" y="53"/>
                  <a:pt x="56" y="53"/>
                </a:cubicBezTo>
                <a:cubicBezTo>
                  <a:pt x="55" y="54"/>
                  <a:pt x="55" y="54"/>
                  <a:pt x="55" y="54"/>
                </a:cubicBezTo>
                <a:cubicBezTo>
                  <a:pt x="55" y="54"/>
                  <a:pt x="55" y="54"/>
                  <a:pt x="55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3" y="56"/>
                  <a:pt x="53" y="56"/>
                  <a:pt x="53" y="56"/>
                </a:cubicBezTo>
                <a:cubicBezTo>
                  <a:pt x="12" y="36"/>
                  <a:pt x="12" y="36"/>
                  <a:pt x="12" y="36"/>
                </a:cubicBezTo>
                <a:lnTo>
                  <a:pt x="12" y="35"/>
                </a:lnTo>
                <a:close/>
                <a:moveTo>
                  <a:pt x="58" y="58"/>
                </a:moveTo>
                <a:cubicBezTo>
                  <a:pt x="61" y="54"/>
                  <a:pt x="67" y="54"/>
                  <a:pt x="70" y="58"/>
                </a:cubicBezTo>
                <a:cubicBezTo>
                  <a:pt x="74" y="61"/>
                  <a:pt x="74" y="67"/>
                  <a:pt x="70" y="70"/>
                </a:cubicBezTo>
                <a:cubicBezTo>
                  <a:pt x="69" y="72"/>
                  <a:pt x="66" y="73"/>
                  <a:pt x="64" y="73"/>
                </a:cubicBezTo>
                <a:cubicBezTo>
                  <a:pt x="62" y="73"/>
                  <a:pt x="59" y="72"/>
                  <a:pt x="58" y="70"/>
                </a:cubicBezTo>
                <a:cubicBezTo>
                  <a:pt x="54" y="67"/>
                  <a:pt x="54" y="61"/>
                  <a:pt x="58" y="58"/>
                </a:cubicBezTo>
                <a:close/>
                <a:moveTo>
                  <a:pt x="90" y="117"/>
                </a:moveTo>
                <a:cubicBezTo>
                  <a:pt x="89" y="118"/>
                  <a:pt x="88" y="119"/>
                  <a:pt x="86" y="119"/>
                </a:cubicBezTo>
                <a:cubicBezTo>
                  <a:pt x="79" y="122"/>
                  <a:pt x="72" y="123"/>
                  <a:pt x="64" y="123"/>
                </a:cubicBezTo>
                <a:cubicBezTo>
                  <a:pt x="56" y="123"/>
                  <a:pt x="49" y="122"/>
                  <a:pt x="42" y="119"/>
                </a:cubicBezTo>
                <a:cubicBezTo>
                  <a:pt x="34" y="116"/>
                  <a:pt x="28" y="112"/>
                  <a:pt x="22" y="106"/>
                </a:cubicBezTo>
                <a:cubicBezTo>
                  <a:pt x="16" y="100"/>
                  <a:pt x="12" y="94"/>
                  <a:pt x="9" y="86"/>
                </a:cubicBezTo>
                <a:cubicBezTo>
                  <a:pt x="6" y="79"/>
                  <a:pt x="5" y="72"/>
                  <a:pt x="5" y="64"/>
                </a:cubicBezTo>
                <a:cubicBezTo>
                  <a:pt x="5" y="56"/>
                  <a:pt x="6" y="49"/>
                  <a:pt x="9" y="42"/>
                </a:cubicBezTo>
                <a:cubicBezTo>
                  <a:pt x="9" y="40"/>
                  <a:pt x="9" y="40"/>
                  <a:pt x="9" y="40"/>
                </a:cubicBezTo>
                <a:cubicBezTo>
                  <a:pt x="11" y="41"/>
                  <a:pt x="11" y="41"/>
                  <a:pt x="11" y="41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1"/>
                  <a:pt x="51" y="61"/>
                  <a:pt x="51" y="61"/>
                </a:cubicBezTo>
                <a:cubicBezTo>
                  <a:pt x="50" y="66"/>
                  <a:pt x="51" y="70"/>
                  <a:pt x="55" y="73"/>
                </a:cubicBezTo>
                <a:cubicBezTo>
                  <a:pt x="58" y="77"/>
                  <a:pt x="63" y="78"/>
                  <a:pt x="67" y="77"/>
                </a:cubicBezTo>
                <a:cubicBezTo>
                  <a:pt x="69" y="77"/>
                  <a:pt x="69" y="77"/>
                  <a:pt x="69" y="77"/>
                </a:cubicBezTo>
                <a:cubicBezTo>
                  <a:pt x="92" y="117"/>
                  <a:pt x="92" y="117"/>
                  <a:pt x="92" y="117"/>
                </a:cubicBezTo>
                <a:lnTo>
                  <a:pt x="90" y="117"/>
                </a:lnTo>
                <a:close/>
                <a:moveTo>
                  <a:pt x="113" y="97"/>
                </a:moveTo>
                <a:cubicBezTo>
                  <a:pt x="111" y="100"/>
                  <a:pt x="109" y="103"/>
                  <a:pt x="106" y="106"/>
                </a:cubicBezTo>
                <a:cubicBezTo>
                  <a:pt x="103" y="109"/>
                  <a:pt x="100" y="111"/>
                  <a:pt x="97" y="113"/>
                </a:cubicBezTo>
                <a:cubicBezTo>
                  <a:pt x="96" y="114"/>
                  <a:pt x="96" y="114"/>
                  <a:pt x="96" y="114"/>
                </a:cubicBezTo>
                <a:cubicBezTo>
                  <a:pt x="72" y="74"/>
                  <a:pt x="72" y="74"/>
                  <a:pt x="72" y="74"/>
                </a:cubicBezTo>
                <a:cubicBezTo>
                  <a:pt x="74" y="73"/>
                  <a:pt x="74" y="73"/>
                  <a:pt x="74" y="73"/>
                </a:cubicBezTo>
                <a:cubicBezTo>
                  <a:pt x="75" y="73"/>
                  <a:pt x="75" y="73"/>
                  <a:pt x="75" y="73"/>
                </a:cubicBezTo>
                <a:cubicBezTo>
                  <a:pt x="114" y="96"/>
                  <a:pt x="114" y="96"/>
                  <a:pt x="114" y="96"/>
                </a:cubicBezTo>
                <a:lnTo>
                  <a:pt x="113" y="97"/>
                </a:lnTo>
                <a:close/>
                <a:moveTo>
                  <a:pt x="117" y="90"/>
                </a:moveTo>
                <a:cubicBezTo>
                  <a:pt x="117" y="92"/>
                  <a:pt x="117" y="92"/>
                  <a:pt x="117" y="92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7"/>
                  <a:pt x="77" y="67"/>
                  <a:pt x="77" y="67"/>
                </a:cubicBezTo>
                <a:cubicBezTo>
                  <a:pt x="78" y="63"/>
                  <a:pt x="77" y="58"/>
                  <a:pt x="73" y="55"/>
                </a:cubicBezTo>
                <a:cubicBezTo>
                  <a:pt x="70" y="51"/>
                  <a:pt x="66" y="50"/>
                  <a:pt x="61" y="51"/>
                </a:cubicBezTo>
                <a:cubicBezTo>
                  <a:pt x="60" y="51"/>
                  <a:pt x="60" y="51"/>
                  <a:pt x="60" y="51"/>
                </a:cubicBezTo>
                <a:cubicBezTo>
                  <a:pt x="60" y="50"/>
                  <a:pt x="60" y="50"/>
                  <a:pt x="60" y="50"/>
                </a:cubicBezTo>
                <a:cubicBezTo>
                  <a:pt x="40" y="10"/>
                  <a:pt x="40" y="10"/>
                  <a:pt x="40" y="10"/>
                </a:cubicBezTo>
                <a:cubicBezTo>
                  <a:pt x="41" y="9"/>
                  <a:pt x="41" y="9"/>
                  <a:pt x="41" y="9"/>
                </a:cubicBezTo>
                <a:cubicBezTo>
                  <a:pt x="56" y="3"/>
                  <a:pt x="72" y="3"/>
                  <a:pt x="86" y="9"/>
                </a:cubicBezTo>
                <a:cubicBezTo>
                  <a:pt x="94" y="12"/>
                  <a:pt x="100" y="16"/>
                  <a:pt x="106" y="22"/>
                </a:cubicBezTo>
                <a:cubicBezTo>
                  <a:pt x="112" y="28"/>
                  <a:pt x="116" y="34"/>
                  <a:pt x="119" y="42"/>
                </a:cubicBezTo>
                <a:cubicBezTo>
                  <a:pt x="122" y="49"/>
                  <a:pt x="123" y="56"/>
                  <a:pt x="123" y="64"/>
                </a:cubicBezTo>
                <a:cubicBezTo>
                  <a:pt x="123" y="72"/>
                  <a:pt x="122" y="79"/>
                  <a:pt x="119" y="86"/>
                </a:cubicBezTo>
                <a:cubicBezTo>
                  <a:pt x="119" y="88"/>
                  <a:pt x="118" y="89"/>
                  <a:pt x="117" y="9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Freeform 68"/>
          <p:cNvSpPr>
            <a:spLocks noEditPoints="1"/>
          </p:cNvSpPr>
          <p:nvPr/>
        </p:nvSpPr>
        <p:spPr bwMode="auto">
          <a:xfrm>
            <a:off x="9217025" y="4148138"/>
            <a:ext cx="481013" cy="481013"/>
          </a:xfrm>
          <a:custGeom>
            <a:avLst/>
            <a:gdLst>
              <a:gd name="T0" fmla="*/ 127 w 128"/>
              <a:gd name="T1" fmla="*/ 28 h 128"/>
              <a:gd name="T2" fmla="*/ 127 w 128"/>
              <a:gd name="T3" fmla="*/ 28 h 128"/>
              <a:gd name="T4" fmla="*/ 100 w 128"/>
              <a:gd name="T5" fmla="*/ 1 h 128"/>
              <a:gd name="T6" fmla="*/ 98 w 128"/>
              <a:gd name="T7" fmla="*/ 0 h 128"/>
              <a:gd name="T8" fmla="*/ 6 w 128"/>
              <a:gd name="T9" fmla="*/ 0 h 128"/>
              <a:gd name="T10" fmla="*/ 0 w 128"/>
              <a:gd name="T11" fmla="*/ 6 h 128"/>
              <a:gd name="T12" fmla="*/ 0 w 128"/>
              <a:gd name="T13" fmla="*/ 122 h 128"/>
              <a:gd name="T14" fmla="*/ 6 w 128"/>
              <a:gd name="T15" fmla="*/ 128 h 128"/>
              <a:gd name="T16" fmla="*/ 122 w 128"/>
              <a:gd name="T17" fmla="*/ 128 h 128"/>
              <a:gd name="T18" fmla="*/ 128 w 128"/>
              <a:gd name="T19" fmla="*/ 122 h 128"/>
              <a:gd name="T20" fmla="*/ 128 w 128"/>
              <a:gd name="T21" fmla="*/ 30 h 128"/>
              <a:gd name="T22" fmla="*/ 127 w 128"/>
              <a:gd name="T23" fmla="*/ 28 h 128"/>
              <a:gd name="T24" fmla="*/ 44 w 128"/>
              <a:gd name="T25" fmla="*/ 5 h 128"/>
              <a:gd name="T26" fmla="*/ 91 w 128"/>
              <a:gd name="T27" fmla="*/ 5 h 128"/>
              <a:gd name="T28" fmla="*/ 91 w 128"/>
              <a:gd name="T29" fmla="*/ 37 h 128"/>
              <a:gd name="T30" fmla="*/ 44 w 128"/>
              <a:gd name="T31" fmla="*/ 37 h 128"/>
              <a:gd name="T32" fmla="*/ 44 w 128"/>
              <a:gd name="T33" fmla="*/ 5 h 128"/>
              <a:gd name="T34" fmla="*/ 101 w 128"/>
              <a:gd name="T35" fmla="*/ 123 h 128"/>
              <a:gd name="T36" fmla="*/ 27 w 128"/>
              <a:gd name="T37" fmla="*/ 123 h 128"/>
              <a:gd name="T38" fmla="*/ 27 w 128"/>
              <a:gd name="T39" fmla="*/ 76 h 128"/>
              <a:gd name="T40" fmla="*/ 101 w 128"/>
              <a:gd name="T41" fmla="*/ 76 h 128"/>
              <a:gd name="T42" fmla="*/ 101 w 128"/>
              <a:gd name="T43" fmla="*/ 123 h 128"/>
              <a:gd name="T44" fmla="*/ 123 w 128"/>
              <a:gd name="T45" fmla="*/ 123 h 128"/>
              <a:gd name="T46" fmla="*/ 106 w 128"/>
              <a:gd name="T47" fmla="*/ 123 h 128"/>
              <a:gd name="T48" fmla="*/ 106 w 128"/>
              <a:gd name="T49" fmla="*/ 78 h 128"/>
              <a:gd name="T50" fmla="*/ 100 w 128"/>
              <a:gd name="T51" fmla="*/ 72 h 128"/>
              <a:gd name="T52" fmla="*/ 28 w 128"/>
              <a:gd name="T53" fmla="*/ 72 h 128"/>
              <a:gd name="T54" fmla="*/ 22 w 128"/>
              <a:gd name="T55" fmla="*/ 78 h 128"/>
              <a:gd name="T56" fmla="*/ 22 w 128"/>
              <a:gd name="T57" fmla="*/ 123 h 128"/>
              <a:gd name="T58" fmla="*/ 5 w 128"/>
              <a:gd name="T59" fmla="*/ 123 h 128"/>
              <a:gd name="T60" fmla="*/ 5 w 128"/>
              <a:gd name="T61" fmla="*/ 5 h 128"/>
              <a:gd name="T62" fmla="*/ 39 w 128"/>
              <a:gd name="T63" fmla="*/ 5 h 128"/>
              <a:gd name="T64" fmla="*/ 39 w 128"/>
              <a:gd name="T65" fmla="*/ 36 h 128"/>
              <a:gd name="T66" fmla="*/ 45 w 128"/>
              <a:gd name="T67" fmla="*/ 42 h 128"/>
              <a:gd name="T68" fmla="*/ 90 w 128"/>
              <a:gd name="T69" fmla="*/ 42 h 128"/>
              <a:gd name="T70" fmla="*/ 96 w 128"/>
              <a:gd name="T71" fmla="*/ 36 h 128"/>
              <a:gd name="T72" fmla="*/ 96 w 128"/>
              <a:gd name="T73" fmla="*/ 3 h 128"/>
              <a:gd name="T74" fmla="*/ 123 w 128"/>
              <a:gd name="T75" fmla="*/ 31 h 128"/>
              <a:gd name="T76" fmla="*/ 123 w 128"/>
              <a:gd name="T77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8" h="128">
                <a:moveTo>
                  <a:pt x="127" y="28"/>
                </a:moveTo>
                <a:cubicBezTo>
                  <a:pt x="127" y="28"/>
                  <a:pt x="127" y="28"/>
                  <a:pt x="127" y="28"/>
                </a:cubicBezTo>
                <a:cubicBezTo>
                  <a:pt x="100" y="1"/>
                  <a:pt x="100" y="1"/>
                  <a:pt x="100" y="1"/>
                </a:cubicBezTo>
                <a:cubicBezTo>
                  <a:pt x="99" y="0"/>
                  <a:pt x="99" y="0"/>
                  <a:pt x="98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8" y="29"/>
                  <a:pt x="128" y="29"/>
                  <a:pt x="127" y="28"/>
                </a:cubicBezTo>
                <a:close/>
                <a:moveTo>
                  <a:pt x="44" y="5"/>
                </a:moveTo>
                <a:cubicBezTo>
                  <a:pt x="91" y="5"/>
                  <a:pt x="91" y="5"/>
                  <a:pt x="91" y="5"/>
                </a:cubicBezTo>
                <a:cubicBezTo>
                  <a:pt x="91" y="37"/>
                  <a:pt x="91" y="37"/>
                  <a:pt x="91" y="37"/>
                </a:cubicBezTo>
                <a:cubicBezTo>
                  <a:pt x="44" y="37"/>
                  <a:pt x="44" y="37"/>
                  <a:pt x="44" y="37"/>
                </a:cubicBezTo>
                <a:lnTo>
                  <a:pt x="44" y="5"/>
                </a:lnTo>
                <a:close/>
                <a:moveTo>
                  <a:pt x="101" y="123"/>
                </a:moveTo>
                <a:cubicBezTo>
                  <a:pt x="27" y="123"/>
                  <a:pt x="27" y="123"/>
                  <a:pt x="27" y="123"/>
                </a:cubicBezTo>
                <a:cubicBezTo>
                  <a:pt x="27" y="76"/>
                  <a:pt x="27" y="76"/>
                  <a:pt x="27" y="76"/>
                </a:cubicBezTo>
                <a:cubicBezTo>
                  <a:pt x="101" y="76"/>
                  <a:pt x="101" y="76"/>
                  <a:pt x="101" y="76"/>
                </a:cubicBezTo>
                <a:lnTo>
                  <a:pt x="101" y="123"/>
                </a:lnTo>
                <a:close/>
                <a:moveTo>
                  <a:pt x="123" y="123"/>
                </a:moveTo>
                <a:cubicBezTo>
                  <a:pt x="106" y="123"/>
                  <a:pt x="106" y="123"/>
                  <a:pt x="106" y="123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4"/>
                  <a:pt x="103" y="72"/>
                  <a:pt x="100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5" y="72"/>
                  <a:pt x="22" y="74"/>
                  <a:pt x="22" y="78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5"/>
                  <a:pt x="5" y="5"/>
                  <a:pt x="5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9"/>
                  <a:pt x="42" y="42"/>
                  <a:pt x="45" y="42"/>
                </a:cubicBezTo>
                <a:cubicBezTo>
                  <a:pt x="90" y="42"/>
                  <a:pt x="90" y="42"/>
                  <a:pt x="90" y="42"/>
                </a:cubicBezTo>
                <a:cubicBezTo>
                  <a:pt x="93" y="42"/>
                  <a:pt x="96" y="39"/>
                  <a:pt x="96" y="36"/>
                </a:cubicBezTo>
                <a:cubicBezTo>
                  <a:pt x="96" y="3"/>
                  <a:pt x="96" y="3"/>
                  <a:pt x="96" y="3"/>
                </a:cubicBezTo>
                <a:cubicBezTo>
                  <a:pt x="123" y="31"/>
                  <a:pt x="123" y="31"/>
                  <a:pt x="123" y="31"/>
                </a:cubicBezTo>
                <a:lnTo>
                  <a:pt x="123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Freeform 69"/>
          <p:cNvSpPr/>
          <p:nvPr/>
        </p:nvSpPr>
        <p:spPr bwMode="auto">
          <a:xfrm>
            <a:off x="9507538" y="4205288"/>
            <a:ext cx="14288" cy="44450"/>
          </a:xfrm>
          <a:custGeom>
            <a:avLst/>
            <a:gdLst>
              <a:gd name="T0" fmla="*/ 2 w 4"/>
              <a:gd name="T1" fmla="*/ 0 h 12"/>
              <a:gd name="T2" fmla="*/ 0 w 4"/>
              <a:gd name="T3" fmla="*/ 2 h 12"/>
              <a:gd name="T4" fmla="*/ 0 w 4"/>
              <a:gd name="T5" fmla="*/ 10 h 12"/>
              <a:gd name="T6" fmla="*/ 2 w 4"/>
              <a:gd name="T7" fmla="*/ 12 h 12"/>
              <a:gd name="T8" fmla="*/ 4 w 4"/>
              <a:gd name="T9" fmla="*/ 10 h 12"/>
              <a:gd name="T10" fmla="*/ 4 w 4"/>
              <a:gd name="T11" fmla="*/ 2 h 12"/>
              <a:gd name="T12" fmla="*/ 2 w 4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12">
                <a:moveTo>
                  <a:pt x="2" y="0"/>
                </a:moveTo>
                <a:cubicBezTo>
                  <a:pt x="1" y="0"/>
                  <a:pt x="0" y="1"/>
                  <a:pt x="0" y="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1"/>
                  <a:pt x="1" y="12"/>
                  <a:pt x="2" y="12"/>
                </a:cubicBezTo>
                <a:cubicBezTo>
                  <a:pt x="3" y="12"/>
                  <a:pt x="4" y="11"/>
                  <a:pt x="4" y="10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3" y="0"/>
                  <a:pt x="2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Freeform 70"/>
          <p:cNvSpPr/>
          <p:nvPr/>
        </p:nvSpPr>
        <p:spPr bwMode="auto">
          <a:xfrm>
            <a:off x="9356725" y="4491038"/>
            <a:ext cx="203200" cy="14288"/>
          </a:xfrm>
          <a:custGeom>
            <a:avLst/>
            <a:gdLst>
              <a:gd name="T0" fmla="*/ 2 w 54"/>
              <a:gd name="T1" fmla="*/ 4 h 4"/>
              <a:gd name="T2" fmla="*/ 52 w 54"/>
              <a:gd name="T3" fmla="*/ 4 h 4"/>
              <a:gd name="T4" fmla="*/ 54 w 54"/>
              <a:gd name="T5" fmla="*/ 2 h 4"/>
              <a:gd name="T6" fmla="*/ 52 w 54"/>
              <a:gd name="T7" fmla="*/ 0 h 4"/>
              <a:gd name="T8" fmla="*/ 2 w 54"/>
              <a:gd name="T9" fmla="*/ 0 h 4"/>
              <a:gd name="T10" fmla="*/ 0 w 54"/>
              <a:gd name="T11" fmla="*/ 2 h 4"/>
              <a:gd name="T12" fmla="*/ 2 w 54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4">
                <a:moveTo>
                  <a:pt x="2" y="4"/>
                </a:moveTo>
                <a:cubicBezTo>
                  <a:pt x="52" y="4"/>
                  <a:pt x="52" y="4"/>
                  <a:pt x="52" y="4"/>
                </a:cubicBezTo>
                <a:cubicBezTo>
                  <a:pt x="53" y="4"/>
                  <a:pt x="54" y="3"/>
                  <a:pt x="54" y="2"/>
                </a:cubicBezTo>
                <a:cubicBezTo>
                  <a:pt x="54" y="1"/>
                  <a:pt x="53" y="0"/>
                  <a:pt x="5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Freeform 71"/>
          <p:cNvSpPr/>
          <p:nvPr/>
        </p:nvSpPr>
        <p:spPr bwMode="auto">
          <a:xfrm>
            <a:off x="9356725" y="4543425"/>
            <a:ext cx="203200" cy="17463"/>
          </a:xfrm>
          <a:custGeom>
            <a:avLst/>
            <a:gdLst>
              <a:gd name="T0" fmla="*/ 2 w 54"/>
              <a:gd name="T1" fmla="*/ 5 h 5"/>
              <a:gd name="T2" fmla="*/ 52 w 54"/>
              <a:gd name="T3" fmla="*/ 5 h 5"/>
              <a:gd name="T4" fmla="*/ 54 w 54"/>
              <a:gd name="T5" fmla="*/ 3 h 5"/>
              <a:gd name="T6" fmla="*/ 52 w 54"/>
              <a:gd name="T7" fmla="*/ 0 h 5"/>
              <a:gd name="T8" fmla="*/ 2 w 54"/>
              <a:gd name="T9" fmla="*/ 0 h 5"/>
              <a:gd name="T10" fmla="*/ 0 w 54"/>
              <a:gd name="T11" fmla="*/ 3 h 5"/>
              <a:gd name="T12" fmla="*/ 2 w 54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5">
                <a:moveTo>
                  <a:pt x="2" y="5"/>
                </a:moveTo>
                <a:cubicBezTo>
                  <a:pt x="52" y="5"/>
                  <a:pt x="52" y="5"/>
                  <a:pt x="52" y="5"/>
                </a:cubicBezTo>
                <a:cubicBezTo>
                  <a:pt x="53" y="5"/>
                  <a:pt x="54" y="4"/>
                  <a:pt x="54" y="3"/>
                </a:cubicBezTo>
                <a:cubicBezTo>
                  <a:pt x="54" y="1"/>
                  <a:pt x="53" y="0"/>
                  <a:pt x="5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Freeform 72"/>
          <p:cNvSpPr>
            <a:spLocks noEditPoints="1"/>
          </p:cNvSpPr>
          <p:nvPr/>
        </p:nvSpPr>
        <p:spPr bwMode="auto">
          <a:xfrm>
            <a:off x="8256588" y="4148138"/>
            <a:ext cx="481013" cy="481013"/>
          </a:xfrm>
          <a:custGeom>
            <a:avLst/>
            <a:gdLst>
              <a:gd name="T0" fmla="*/ 128 w 128"/>
              <a:gd name="T1" fmla="*/ 30 h 128"/>
              <a:gd name="T2" fmla="*/ 127 w 128"/>
              <a:gd name="T3" fmla="*/ 28 h 128"/>
              <a:gd name="T4" fmla="*/ 127 w 128"/>
              <a:gd name="T5" fmla="*/ 28 h 128"/>
              <a:gd name="T6" fmla="*/ 100 w 128"/>
              <a:gd name="T7" fmla="*/ 1 h 128"/>
              <a:gd name="T8" fmla="*/ 98 w 128"/>
              <a:gd name="T9" fmla="*/ 0 h 128"/>
              <a:gd name="T10" fmla="*/ 6 w 128"/>
              <a:gd name="T11" fmla="*/ 0 h 128"/>
              <a:gd name="T12" fmla="*/ 0 w 128"/>
              <a:gd name="T13" fmla="*/ 6 h 128"/>
              <a:gd name="T14" fmla="*/ 0 w 128"/>
              <a:gd name="T15" fmla="*/ 122 h 128"/>
              <a:gd name="T16" fmla="*/ 6 w 128"/>
              <a:gd name="T17" fmla="*/ 128 h 128"/>
              <a:gd name="T18" fmla="*/ 122 w 128"/>
              <a:gd name="T19" fmla="*/ 128 h 128"/>
              <a:gd name="T20" fmla="*/ 128 w 128"/>
              <a:gd name="T21" fmla="*/ 122 h 128"/>
              <a:gd name="T22" fmla="*/ 128 w 128"/>
              <a:gd name="T23" fmla="*/ 30 h 128"/>
              <a:gd name="T24" fmla="*/ 44 w 128"/>
              <a:gd name="T25" fmla="*/ 5 h 128"/>
              <a:gd name="T26" fmla="*/ 91 w 128"/>
              <a:gd name="T27" fmla="*/ 5 h 128"/>
              <a:gd name="T28" fmla="*/ 91 w 128"/>
              <a:gd name="T29" fmla="*/ 37 h 128"/>
              <a:gd name="T30" fmla="*/ 44 w 128"/>
              <a:gd name="T31" fmla="*/ 37 h 128"/>
              <a:gd name="T32" fmla="*/ 44 w 128"/>
              <a:gd name="T33" fmla="*/ 5 h 128"/>
              <a:gd name="T34" fmla="*/ 101 w 128"/>
              <a:gd name="T35" fmla="*/ 123 h 128"/>
              <a:gd name="T36" fmla="*/ 27 w 128"/>
              <a:gd name="T37" fmla="*/ 123 h 128"/>
              <a:gd name="T38" fmla="*/ 27 w 128"/>
              <a:gd name="T39" fmla="*/ 76 h 128"/>
              <a:gd name="T40" fmla="*/ 101 w 128"/>
              <a:gd name="T41" fmla="*/ 76 h 128"/>
              <a:gd name="T42" fmla="*/ 101 w 128"/>
              <a:gd name="T43" fmla="*/ 123 h 128"/>
              <a:gd name="T44" fmla="*/ 123 w 128"/>
              <a:gd name="T45" fmla="*/ 123 h 128"/>
              <a:gd name="T46" fmla="*/ 106 w 128"/>
              <a:gd name="T47" fmla="*/ 123 h 128"/>
              <a:gd name="T48" fmla="*/ 106 w 128"/>
              <a:gd name="T49" fmla="*/ 78 h 128"/>
              <a:gd name="T50" fmla="*/ 100 w 128"/>
              <a:gd name="T51" fmla="*/ 72 h 128"/>
              <a:gd name="T52" fmla="*/ 28 w 128"/>
              <a:gd name="T53" fmla="*/ 72 h 128"/>
              <a:gd name="T54" fmla="*/ 22 w 128"/>
              <a:gd name="T55" fmla="*/ 78 h 128"/>
              <a:gd name="T56" fmla="*/ 22 w 128"/>
              <a:gd name="T57" fmla="*/ 123 h 128"/>
              <a:gd name="T58" fmla="*/ 5 w 128"/>
              <a:gd name="T59" fmla="*/ 123 h 128"/>
              <a:gd name="T60" fmla="*/ 5 w 128"/>
              <a:gd name="T61" fmla="*/ 5 h 128"/>
              <a:gd name="T62" fmla="*/ 39 w 128"/>
              <a:gd name="T63" fmla="*/ 5 h 128"/>
              <a:gd name="T64" fmla="*/ 39 w 128"/>
              <a:gd name="T65" fmla="*/ 36 h 128"/>
              <a:gd name="T66" fmla="*/ 45 w 128"/>
              <a:gd name="T67" fmla="*/ 42 h 128"/>
              <a:gd name="T68" fmla="*/ 90 w 128"/>
              <a:gd name="T69" fmla="*/ 42 h 128"/>
              <a:gd name="T70" fmla="*/ 96 w 128"/>
              <a:gd name="T71" fmla="*/ 36 h 128"/>
              <a:gd name="T72" fmla="*/ 96 w 128"/>
              <a:gd name="T73" fmla="*/ 3 h 128"/>
              <a:gd name="T74" fmla="*/ 123 w 128"/>
              <a:gd name="T75" fmla="*/ 31 h 128"/>
              <a:gd name="T76" fmla="*/ 123 w 128"/>
              <a:gd name="T77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8" h="128">
                <a:moveTo>
                  <a:pt x="128" y="30"/>
                </a:moveTo>
                <a:cubicBezTo>
                  <a:pt x="128" y="29"/>
                  <a:pt x="128" y="29"/>
                  <a:pt x="127" y="28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00" y="1"/>
                  <a:pt x="100" y="1"/>
                  <a:pt x="100" y="1"/>
                </a:cubicBezTo>
                <a:cubicBezTo>
                  <a:pt x="99" y="0"/>
                  <a:pt x="99" y="0"/>
                  <a:pt x="98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lnTo>
                  <a:pt x="128" y="30"/>
                </a:lnTo>
                <a:close/>
                <a:moveTo>
                  <a:pt x="44" y="5"/>
                </a:moveTo>
                <a:cubicBezTo>
                  <a:pt x="91" y="5"/>
                  <a:pt x="91" y="5"/>
                  <a:pt x="91" y="5"/>
                </a:cubicBezTo>
                <a:cubicBezTo>
                  <a:pt x="91" y="37"/>
                  <a:pt x="91" y="37"/>
                  <a:pt x="91" y="37"/>
                </a:cubicBezTo>
                <a:cubicBezTo>
                  <a:pt x="44" y="37"/>
                  <a:pt x="44" y="37"/>
                  <a:pt x="44" y="37"/>
                </a:cubicBezTo>
                <a:lnTo>
                  <a:pt x="44" y="5"/>
                </a:lnTo>
                <a:close/>
                <a:moveTo>
                  <a:pt x="101" y="123"/>
                </a:moveTo>
                <a:cubicBezTo>
                  <a:pt x="27" y="123"/>
                  <a:pt x="27" y="123"/>
                  <a:pt x="27" y="123"/>
                </a:cubicBezTo>
                <a:cubicBezTo>
                  <a:pt x="27" y="76"/>
                  <a:pt x="27" y="76"/>
                  <a:pt x="27" y="76"/>
                </a:cubicBezTo>
                <a:cubicBezTo>
                  <a:pt x="101" y="76"/>
                  <a:pt x="101" y="76"/>
                  <a:pt x="101" y="76"/>
                </a:cubicBezTo>
                <a:lnTo>
                  <a:pt x="101" y="123"/>
                </a:lnTo>
                <a:close/>
                <a:moveTo>
                  <a:pt x="123" y="123"/>
                </a:moveTo>
                <a:cubicBezTo>
                  <a:pt x="106" y="123"/>
                  <a:pt x="106" y="123"/>
                  <a:pt x="106" y="123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4"/>
                  <a:pt x="103" y="72"/>
                  <a:pt x="100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5" y="72"/>
                  <a:pt x="22" y="74"/>
                  <a:pt x="22" y="78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5"/>
                  <a:pt x="5" y="5"/>
                  <a:pt x="5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9"/>
                  <a:pt x="42" y="42"/>
                  <a:pt x="45" y="42"/>
                </a:cubicBezTo>
                <a:cubicBezTo>
                  <a:pt x="90" y="42"/>
                  <a:pt x="90" y="42"/>
                  <a:pt x="90" y="42"/>
                </a:cubicBezTo>
                <a:cubicBezTo>
                  <a:pt x="93" y="42"/>
                  <a:pt x="96" y="39"/>
                  <a:pt x="96" y="36"/>
                </a:cubicBezTo>
                <a:cubicBezTo>
                  <a:pt x="96" y="3"/>
                  <a:pt x="96" y="3"/>
                  <a:pt x="96" y="3"/>
                </a:cubicBezTo>
                <a:cubicBezTo>
                  <a:pt x="123" y="31"/>
                  <a:pt x="123" y="31"/>
                  <a:pt x="123" y="31"/>
                </a:cubicBezTo>
                <a:lnTo>
                  <a:pt x="123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Freeform 73"/>
          <p:cNvSpPr>
            <a:spLocks noEditPoints="1"/>
          </p:cNvSpPr>
          <p:nvPr/>
        </p:nvSpPr>
        <p:spPr bwMode="auto">
          <a:xfrm>
            <a:off x="7296150" y="4164013"/>
            <a:ext cx="479425" cy="450850"/>
          </a:xfrm>
          <a:custGeom>
            <a:avLst/>
            <a:gdLst>
              <a:gd name="T0" fmla="*/ 122 w 128"/>
              <a:gd name="T1" fmla="*/ 37 h 120"/>
              <a:gd name="T2" fmla="*/ 109 w 128"/>
              <a:gd name="T3" fmla="*/ 25 h 120"/>
              <a:gd name="T4" fmla="*/ 109 w 128"/>
              <a:gd name="T5" fmla="*/ 25 h 120"/>
              <a:gd name="T6" fmla="*/ 109 w 128"/>
              <a:gd name="T7" fmla="*/ 25 h 120"/>
              <a:gd name="T8" fmla="*/ 96 w 128"/>
              <a:gd name="T9" fmla="*/ 7 h 120"/>
              <a:gd name="T10" fmla="*/ 74 w 128"/>
              <a:gd name="T11" fmla="*/ 0 h 120"/>
              <a:gd name="T12" fmla="*/ 47 w 128"/>
              <a:gd name="T13" fmla="*/ 13 h 120"/>
              <a:gd name="T14" fmla="*/ 46 w 128"/>
              <a:gd name="T15" fmla="*/ 14 h 120"/>
              <a:gd name="T16" fmla="*/ 45 w 128"/>
              <a:gd name="T17" fmla="*/ 13 h 120"/>
              <a:gd name="T18" fmla="*/ 35 w 128"/>
              <a:gd name="T19" fmla="*/ 11 h 120"/>
              <a:gd name="T20" fmla="*/ 15 w 128"/>
              <a:gd name="T21" fmla="*/ 31 h 120"/>
              <a:gd name="T22" fmla="*/ 15 w 128"/>
              <a:gd name="T23" fmla="*/ 34 h 120"/>
              <a:gd name="T24" fmla="*/ 15 w 128"/>
              <a:gd name="T25" fmla="*/ 35 h 120"/>
              <a:gd name="T26" fmla="*/ 14 w 128"/>
              <a:gd name="T27" fmla="*/ 35 h 120"/>
              <a:gd name="T28" fmla="*/ 0 w 128"/>
              <a:gd name="T29" fmla="*/ 61 h 120"/>
              <a:gd name="T30" fmla="*/ 28 w 128"/>
              <a:gd name="T31" fmla="*/ 90 h 120"/>
              <a:gd name="T32" fmla="*/ 62 w 128"/>
              <a:gd name="T33" fmla="*/ 90 h 120"/>
              <a:gd name="T34" fmla="*/ 62 w 128"/>
              <a:gd name="T35" fmla="*/ 118 h 120"/>
              <a:gd name="T36" fmla="*/ 64 w 128"/>
              <a:gd name="T37" fmla="*/ 120 h 120"/>
              <a:gd name="T38" fmla="*/ 66 w 128"/>
              <a:gd name="T39" fmla="*/ 118 h 120"/>
              <a:gd name="T40" fmla="*/ 66 w 128"/>
              <a:gd name="T41" fmla="*/ 90 h 120"/>
              <a:gd name="T42" fmla="*/ 95 w 128"/>
              <a:gd name="T43" fmla="*/ 90 h 120"/>
              <a:gd name="T44" fmla="*/ 118 w 128"/>
              <a:gd name="T45" fmla="*/ 80 h 120"/>
              <a:gd name="T46" fmla="*/ 128 w 128"/>
              <a:gd name="T47" fmla="*/ 56 h 120"/>
              <a:gd name="T48" fmla="*/ 122 w 128"/>
              <a:gd name="T49" fmla="*/ 37 h 120"/>
              <a:gd name="T50" fmla="*/ 95 w 128"/>
              <a:gd name="T51" fmla="*/ 85 h 120"/>
              <a:gd name="T52" fmla="*/ 66 w 128"/>
              <a:gd name="T53" fmla="*/ 85 h 120"/>
              <a:gd name="T54" fmla="*/ 66 w 128"/>
              <a:gd name="T55" fmla="*/ 57 h 120"/>
              <a:gd name="T56" fmla="*/ 83 w 128"/>
              <a:gd name="T57" fmla="*/ 74 h 120"/>
              <a:gd name="T58" fmla="*/ 87 w 128"/>
              <a:gd name="T59" fmla="*/ 74 h 120"/>
              <a:gd name="T60" fmla="*/ 87 w 128"/>
              <a:gd name="T61" fmla="*/ 71 h 120"/>
              <a:gd name="T62" fmla="*/ 66 w 128"/>
              <a:gd name="T63" fmla="*/ 50 h 120"/>
              <a:gd name="T64" fmla="*/ 62 w 128"/>
              <a:gd name="T65" fmla="*/ 50 h 120"/>
              <a:gd name="T66" fmla="*/ 41 w 128"/>
              <a:gd name="T67" fmla="*/ 71 h 120"/>
              <a:gd name="T68" fmla="*/ 41 w 128"/>
              <a:gd name="T69" fmla="*/ 74 h 120"/>
              <a:gd name="T70" fmla="*/ 45 w 128"/>
              <a:gd name="T71" fmla="*/ 74 h 120"/>
              <a:gd name="T72" fmla="*/ 62 w 128"/>
              <a:gd name="T73" fmla="*/ 57 h 120"/>
              <a:gd name="T74" fmla="*/ 62 w 128"/>
              <a:gd name="T75" fmla="*/ 85 h 120"/>
              <a:gd name="T76" fmla="*/ 28 w 128"/>
              <a:gd name="T77" fmla="*/ 85 h 120"/>
              <a:gd name="T78" fmla="*/ 5 w 128"/>
              <a:gd name="T79" fmla="*/ 61 h 120"/>
              <a:gd name="T80" fmla="*/ 19 w 128"/>
              <a:gd name="T81" fmla="*/ 38 h 120"/>
              <a:gd name="T82" fmla="*/ 20 w 128"/>
              <a:gd name="T83" fmla="*/ 37 h 120"/>
              <a:gd name="T84" fmla="*/ 20 w 128"/>
              <a:gd name="T85" fmla="*/ 36 h 120"/>
              <a:gd name="T86" fmla="*/ 19 w 128"/>
              <a:gd name="T87" fmla="*/ 31 h 120"/>
              <a:gd name="T88" fmla="*/ 35 w 128"/>
              <a:gd name="T89" fmla="*/ 15 h 120"/>
              <a:gd name="T90" fmla="*/ 45 w 128"/>
              <a:gd name="T91" fmla="*/ 19 h 120"/>
              <a:gd name="T92" fmla="*/ 47 w 128"/>
              <a:gd name="T93" fmla="*/ 20 h 120"/>
              <a:gd name="T94" fmla="*/ 48 w 128"/>
              <a:gd name="T95" fmla="*/ 18 h 120"/>
              <a:gd name="T96" fmla="*/ 74 w 128"/>
              <a:gd name="T97" fmla="*/ 4 h 120"/>
              <a:gd name="T98" fmla="*/ 93 w 128"/>
              <a:gd name="T99" fmla="*/ 11 h 120"/>
              <a:gd name="T100" fmla="*/ 105 w 128"/>
              <a:gd name="T101" fmla="*/ 27 h 120"/>
              <a:gd name="T102" fmla="*/ 105 w 128"/>
              <a:gd name="T103" fmla="*/ 28 h 120"/>
              <a:gd name="T104" fmla="*/ 106 w 128"/>
              <a:gd name="T105" fmla="*/ 29 h 120"/>
              <a:gd name="T106" fmla="*/ 123 w 128"/>
              <a:gd name="T107" fmla="*/ 56 h 120"/>
              <a:gd name="T108" fmla="*/ 95 w 128"/>
              <a:gd name="T109" fmla="*/ 8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8" h="120">
                <a:moveTo>
                  <a:pt x="122" y="37"/>
                </a:moveTo>
                <a:cubicBezTo>
                  <a:pt x="119" y="32"/>
                  <a:pt x="115" y="28"/>
                  <a:pt x="109" y="25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6" y="18"/>
                  <a:pt x="102" y="12"/>
                  <a:pt x="96" y="7"/>
                </a:cubicBezTo>
                <a:cubicBezTo>
                  <a:pt x="90" y="2"/>
                  <a:pt x="82" y="0"/>
                  <a:pt x="74" y="0"/>
                </a:cubicBezTo>
                <a:cubicBezTo>
                  <a:pt x="64" y="0"/>
                  <a:pt x="54" y="5"/>
                  <a:pt x="47" y="13"/>
                </a:cubicBezTo>
                <a:cubicBezTo>
                  <a:pt x="46" y="14"/>
                  <a:pt x="46" y="14"/>
                  <a:pt x="46" y="14"/>
                </a:cubicBezTo>
                <a:cubicBezTo>
                  <a:pt x="45" y="13"/>
                  <a:pt x="45" y="13"/>
                  <a:pt x="45" y="13"/>
                </a:cubicBezTo>
                <a:cubicBezTo>
                  <a:pt x="42" y="12"/>
                  <a:pt x="39" y="11"/>
                  <a:pt x="35" y="11"/>
                </a:cubicBezTo>
                <a:cubicBezTo>
                  <a:pt x="24" y="11"/>
                  <a:pt x="15" y="20"/>
                  <a:pt x="15" y="31"/>
                </a:cubicBezTo>
                <a:cubicBezTo>
                  <a:pt x="15" y="32"/>
                  <a:pt x="15" y="33"/>
                  <a:pt x="15" y="34"/>
                </a:cubicBezTo>
                <a:cubicBezTo>
                  <a:pt x="15" y="35"/>
                  <a:pt x="15" y="35"/>
                  <a:pt x="15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5" y="41"/>
                  <a:pt x="0" y="50"/>
                  <a:pt x="0" y="61"/>
                </a:cubicBezTo>
                <a:cubicBezTo>
                  <a:pt x="0" y="77"/>
                  <a:pt x="13" y="90"/>
                  <a:pt x="28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62" y="119"/>
                  <a:pt x="63" y="120"/>
                  <a:pt x="64" y="120"/>
                </a:cubicBezTo>
                <a:cubicBezTo>
                  <a:pt x="65" y="120"/>
                  <a:pt x="66" y="119"/>
                  <a:pt x="66" y="118"/>
                </a:cubicBezTo>
                <a:cubicBezTo>
                  <a:pt x="66" y="90"/>
                  <a:pt x="66" y="90"/>
                  <a:pt x="66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104" y="90"/>
                  <a:pt x="112" y="86"/>
                  <a:pt x="118" y="80"/>
                </a:cubicBezTo>
                <a:cubicBezTo>
                  <a:pt x="125" y="73"/>
                  <a:pt x="128" y="65"/>
                  <a:pt x="128" y="56"/>
                </a:cubicBezTo>
                <a:cubicBezTo>
                  <a:pt x="128" y="49"/>
                  <a:pt x="126" y="43"/>
                  <a:pt x="122" y="37"/>
                </a:cubicBezTo>
                <a:close/>
                <a:moveTo>
                  <a:pt x="95" y="85"/>
                </a:moveTo>
                <a:cubicBezTo>
                  <a:pt x="66" y="85"/>
                  <a:pt x="66" y="85"/>
                  <a:pt x="66" y="85"/>
                </a:cubicBezTo>
                <a:cubicBezTo>
                  <a:pt x="66" y="57"/>
                  <a:pt x="66" y="57"/>
                  <a:pt x="66" y="57"/>
                </a:cubicBezTo>
                <a:cubicBezTo>
                  <a:pt x="83" y="74"/>
                  <a:pt x="83" y="74"/>
                  <a:pt x="83" y="74"/>
                </a:cubicBezTo>
                <a:cubicBezTo>
                  <a:pt x="84" y="75"/>
                  <a:pt x="86" y="75"/>
                  <a:pt x="87" y="74"/>
                </a:cubicBezTo>
                <a:cubicBezTo>
                  <a:pt x="87" y="73"/>
                  <a:pt x="87" y="71"/>
                  <a:pt x="87" y="71"/>
                </a:cubicBezTo>
                <a:cubicBezTo>
                  <a:pt x="66" y="50"/>
                  <a:pt x="66" y="50"/>
                  <a:pt x="66" y="50"/>
                </a:cubicBezTo>
                <a:cubicBezTo>
                  <a:pt x="65" y="49"/>
                  <a:pt x="63" y="49"/>
                  <a:pt x="62" y="50"/>
                </a:cubicBezTo>
                <a:cubicBezTo>
                  <a:pt x="41" y="71"/>
                  <a:pt x="41" y="71"/>
                  <a:pt x="41" y="71"/>
                </a:cubicBezTo>
                <a:cubicBezTo>
                  <a:pt x="41" y="71"/>
                  <a:pt x="41" y="73"/>
                  <a:pt x="41" y="74"/>
                </a:cubicBezTo>
                <a:cubicBezTo>
                  <a:pt x="42" y="75"/>
                  <a:pt x="44" y="75"/>
                  <a:pt x="45" y="74"/>
                </a:cubicBezTo>
                <a:cubicBezTo>
                  <a:pt x="62" y="57"/>
                  <a:pt x="62" y="57"/>
                  <a:pt x="62" y="57"/>
                </a:cubicBezTo>
                <a:cubicBezTo>
                  <a:pt x="62" y="85"/>
                  <a:pt x="62" y="85"/>
                  <a:pt x="62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15" y="85"/>
                  <a:pt x="5" y="74"/>
                  <a:pt x="5" y="61"/>
                </a:cubicBezTo>
                <a:cubicBezTo>
                  <a:pt x="5" y="51"/>
                  <a:pt x="10" y="42"/>
                  <a:pt x="19" y="38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4"/>
                  <a:pt x="19" y="33"/>
                  <a:pt x="19" y="31"/>
                </a:cubicBezTo>
                <a:cubicBezTo>
                  <a:pt x="19" y="22"/>
                  <a:pt x="26" y="15"/>
                  <a:pt x="35" y="15"/>
                </a:cubicBezTo>
                <a:cubicBezTo>
                  <a:pt x="39" y="15"/>
                  <a:pt x="42" y="16"/>
                  <a:pt x="45" y="19"/>
                </a:cubicBezTo>
                <a:cubicBezTo>
                  <a:pt x="47" y="20"/>
                  <a:pt x="47" y="20"/>
                  <a:pt x="47" y="20"/>
                </a:cubicBezTo>
                <a:cubicBezTo>
                  <a:pt x="48" y="18"/>
                  <a:pt x="48" y="18"/>
                  <a:pt x="48" y="18"/>
                </a:cubicBezTo>
                <a:cubicBezTo>
                  <a:pt x="54" y="10"/>
                  <a:pt x="64" y="4"/>
                  <a:pt x="74" y="4"/>
                </a:cubicBezTo>
                <a:cubicBezTo>
                  <a:pt x="81" y="4"/>
                  <a:pt x="88" y="7"/>
                  <a:pt x="93" y="11"/>
                </a:cubicBezTo>
                <a:cubicBezTo>
                  <a:pt x="99" y="15"/>
                  <a:pt x="103" y="21"/>
                  <a:pt x="105" y="27"/>
                </a:cubicBezTo>
                <a:cubicBezTo>
                  <a:pt x="105" y="28"/>
                  <a:pt x="105" y="28"/>
                  <a:pt x="105" y="28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17" y="33"/>
                  <a:pt x="123" y="44"/>
                  <a:pt x="123" y="56"/>
                </a:cubicBezTo>
                <a:cubicBezTo>
                  <a:pt x="123" y="72"/>
                  <a:pt x="111" y="85"/>
                  <a:pt x="95" y="8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Freeform 74"/>
          <p:cNvSpPr>
            <a:spLocks noEditPoints="1"/>
          </p:cNvSpPr>
          <p:nvPr/>
        </p:nvSpPr>
        <p:spPr bwMode="auto">
          <a:xfrm>
            <a:off x="6334125" y="4148138"/>
            <a:ext cx="481013" cy="481013"/>
          </a:xfrm>
          <a:custGeom>
            <a:avLst/>
            <a:gdLst>
              <a:gd name="T0" fmla="*/ 122 w 128"/>
              <a:gd name="T1" fmla="*/ 37 h 128"/>
              <a:gd name="T2" fmla="*/ 109 w 128"/>
              <a:gd name="T3" fmla="*/ 26 h 128"/>
              <a:gd name="T4" fmla="*/ 109 w 128"/>
              <a:gd name="T5" fmla="*/ 25 h 128"/>
              <a:gd name="T6" fmla="*/ 109 w 128"/>
              <a:gd name="T7" fmla="*/ 25 h 128"/>
              <a:gd name="T8" fmla="*/ 96 w 128"/>
              <a:gd name="T9" fmla="*/ 8 h 128"/>
              <a:gd name="T10" fmla="*/ 74 w 128"/>
              <a:gd name="T11" fmla="*/ 0 h 128"/>
              <a:gd name="T12" fmla="*/ 47 w 128"/>
              <a:gd name="T13" fmla="*/ 13 h 128"/>
              <a:gd name="T14" fmla="*/ 46 w 128"/>
              <a:gd name="T15" fmla="*/ 14 h 128"/>
              <a:gd name="T16" fmla="*/ 45 w 128"/>
              <a:gd name="T17" fmla="*/ 14 h 128"/>
              <a:gd name="T18" fmla="*/ 35 w 128"/>
              <a:gd name="T19" fmla="*/ 11 h 128"/>
              <a:gd name="T20" fmla="*/ 15 w 128"/>
              <a:gd name="T21" fmla="*/ 32 h 128"/>
              <a:gd name="T22" fmla="*/ 15 w 128"/>
              <a:gd name="T23" fmla="*/ 34 h 128"/>
              <a:gd name="T24" fmla="*/ 15 w 128"/>
              <a:gd name="T25" fmla="*/ 35 h 128"/>
              <a:gd name="T26" fmla="*/ 14 w 128"/>
              <a:gd name="T27" fmla="*/ 36 h 128"/>
              <a:gd name="T28" fmla="*/ 0 w 128"/>
              <a:gd name="T29" fmla="*/ 61 h 128"/>
              <a:gd name="T30" fmla="*/ 28 w 128"/>
              <a:gd name="T31" fmla="*/ 90 h 128"/>
              <a:gd name="T32" fmla="*/ 62 w 128"/>
              <a:gd name="T33" fmla="*/ 90 h 128"/>
              <a:gd name="T34" fmla="*/ 62 w 128"/>
              <a:gd name="T35" fmla="*/ 120 h 128"/>
              <a:gd name="T36" fmla="*/ 45 w 128"/>
              <a:gd name="T37" fmla="*/ 103 h 128"/>
              <a:gd name="T38" fmla="*/ 43 w 128"/>
              <a:gd name="T39" fmla="*/ 102 h 128"/>
              <a:gd name="T40" fmla="*/ 41 w 128"/>
              <a:gd name="T41" fmla="*/ 103 h 128"/>
              <a:gd name="T42" fmla="*/ 41 w 128"/>
              <a:gd name="T43" fmla="*/ 105 h 128"/>
              <a:gd name="T44" fmla="*/ 41 w 128"/>
              <a:gd name="T45" fmla="*/ 106 h 128"/>
              <a:gd name="T46" fmla="*/ 62 w 128"/>
              <a:gd name="T47" fmla="*/ 127 h 128"/>
              <a:gd name="T48" fmla="*/ 66 w 128"/>
              <a:gd name="T49" fmla="*/ 127 h 128"/>
              <a:gd name="T50" fmla="*/ 87 w 128"/>
              <a:gd name="T51" fmla="*/ 106 h 128"/>
              <a:gd name="T52" fmla="*/ 87 w 128"/>
              <a:gd name="T53" fmla="*/ 105 h 128"/>
              <a:gd name="T54" fmla="*/ 87 w 128"/>
              <a:gd name="T55" fmla="*/ 103 h 128"/>
              <a:gd name="T56" fmla="*/ 83 w 128"/>
              <a:gd name="T57" fmla="*/ 103 h 128"/>
              <a:gd name="T58" fmla="*/ 66 w 128"/>
              <a:gd name="T59" fmla="*/ 120 h 128"/>
              <a:gd name="T60" fmla="*/ 66 w 128"/>
              <a:gd name="T61" fmla="*/ 90 h 128"/>
              <a:gd name="T62" fmla="*/ 95 w 128"/>
              <a:gd name="T63" fmla="*/ 90 h 128"/>
              <a:gd name="T64" fmla="*/ 118 w 128"/>
              <a:gd name="T65" fmla="*/ 80 h 128"/>
              <a:gd name="T66" fmla="*/ 128 w 128"/>
              <a:gd name="T67" fmla="*/ 56 h 128"/>
              <a:gd name="T68" fmla="*/ 122 w 128"/>
              <a:gd name="T69" fmla="*/ 37 h 128"/>
              <a:gd name="T70" fmla="*/ 95 w 128"/>
              <a:gd name="T71" fmla="*/ 85 h 128"/>
              <a:gd name="T72" fmla="*/ 66 w 128"/>
              <a:gd name="T73" fmla="*/ 85 h 128"/>
              <a:gd name="T74" fmla="*/ 66 w 128"/>
              <a:gd name="T75" fmla="*/ 59 h 128"/>
              <a:gd name="T76" fmla="*/ 64 w 128"/>
              <a:gd name="T77" fmla="*/ 57 h 128"/>
              <a:gd name="T78" fmla="*/ 62 w 128"/>
              <a:gd name="T79" fmla="*/ 59 h 128"/>
              <a:gd name="T80" fmla="*/ 62 w 128"/>
              <a:gd name="T81" fmla="*/ 85 h 128"/>
              <a:gd name="T82" fmla="*/ 28 w 128"/>
              <a:gd name="T83" fmla="*/ 85 h 128"/>
              <a:gd name="T84" fmla="*/ 5 w 128"/>
              <a:gd name="T85" fmla="*/ 61 h 128"/>
              <a:gd name="T86" fmla="*/ 19 w 128"/>
              <a:gd name="T87" fmla="*/ 39 h 128"/>
              <a:gd name="T88" fmla="*/ 20 w 128"/>
              <a:gd name="T89" fmla="*/ 38 h 128"/>
              <a:gd name="T90" fmla="*/ 20 w 128"/>
              <a:gd name="T91" fmla="*/ 36 h 128"/>
              <a:gd name="T92" fmla="*/ 19 w 128"/>
              <a:gd name="T93" fmla="*/ 32 h 128"/>
              <a:gd name="T94" fmla="*/ 35 w 128"/>
              <a:gd name="T95" fmla="*/ 15 h 128"/>
              <a:gd name="T96" fmla="*/ 45 w 128"/>
              <a:gd name="T97" fmla="*/ 19 h 128"/>
              <a:gd name="T98" fmla="*/ 47 w 128"/>
              <a:gd name="T99" fmla="*/ 21 h 128"/>
              <a:gd name="T100" fmla="*/ 48 w 128"/>
              <a:gd name="T101" fmla="*/ 19 h 128"/>
              <a:gd name="T102" fmla="*/ 74 w 128"/>
              <a:gd name="T103" fmla="*/ 5 h 128"/>
              <a:gd name="T104" fmla="*/ 93 w 128"/>
              <a:gd name="T105" fmla="*/ 11 h 128"/>
              <a:gd name="T106" fmla="*/ 105 w 128"/>
              <a:gd name="T107" fmla="*/ 28 h 128"/>
              <a:gd name="T108" fmla="*/ 105 w 128"/>
              <a:gd name="T109" fmla="*/ 29 h 128"/>
              <a:gd name="T110" fmla="*/ 106 w 128"/>
              <a:gd name="T111" fmla="*/ 29 h 128"/>
              <a:gd name="T112" fmla="*/ 123 w 128"/>
              <a:gd name="T113" fmla="*/ 56 h 128"/>
              <a:gd name="T114" fmla="*/ 95 w 128"/>
              <a:gd name="T115" fmla="*/ 8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8" h="128">
                <a:moveTo>
                  <a:pt x="122" y="37"/>
                </a:moveTo>
                <a:cubicBezTo>
                  <a:pt x="119" y="32"/>
                  <a:pt x="115" y="28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6" y="18"/>
                  <a:pt x="102" y="12"/>
                  <a:pt x="96" y="8"/>
                </a:cubicBezTo>
                <a:cubicBezTo>
                  <a:pt x="90" y="3"/>
                  <a:pt x="82" y="0"/>
                  <a:pt x="74" y="0"/>
                </a:cubicBezTo>
                <a:cubicBezTo>
                  <a:pt x="64" y="0"/>
                  <a:pt x="54" y="5"/>
                  <a:pt x="47" y="13"/>
                </a:cubicBezTo>
                <a:cubicBezTo>
                  <a:pt x="46" y="14"/>
                  <a:pt x="46" y="14"/>
                  <a:pt x="46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2" y="12"/>
                  <a:pt x="39" y="11"/>
                  <a:pt x="35" y="11"/>
                </a:cubicBezTo>
                <a:cubicBezTo>
                  <a:pt x="24" y="11"/>
                  <a:pt x="15" y="20"/>
                  <a:pt x="15" y="32"/>
                </a:cubicBezTo>
                <a:cubicBezTo>
                  <a:pt x="15" y="32"/>
                  <a:pt x="15" y="33"/>
                  <a:pt x="15" y="34"/>
                </a:cubicBezTo>
                <a:cubicBezTo>
                  <a:pt x="15" y="35"/>
                  <a:pt x="15" y="35"/>
                  <a:pt x="15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5" y="41"/>
                  <a:pt x="0" y="50"/>
                  <a:pt x="0" y="61"/>
                </a:cubicBezTo>
                <a:cubicBezTo>
                  <a:pt x="0" y="77"/>
                  <a:pt x="13" y="90"/>
                  <a:pt x="28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4" y="103"/>
                  <a:pt x="44" y="102"/>
                  <a:pt x="43" y="102"/>
                </a:cubicBezTo>
                <a:cubicBezTo>
                  <a:pt x="42" y="102"/>
                  <a:pt x="42" y="103"/>
                  <a:pt x="41" y="103"/>
                </a:cubicBezTo>
                <a:cubicBezTo>
                  <a:pt x="41" y="104"/>
                  <a:pt x="41" y="104"/>
                  <a:pt x="41" y="105"/>
                </a:cubicBezTo>
                <a:cubicBezTo>
                  <a:pt x="41" y="105"/>
                  <a:pt x="41" y="106"/>
                  <a:pt x="41" y="106"/>
                </a:cubicBezTo>
                <a:cubicBezTo>
                  <a:pt x="62" y="127"/>
                  <a:pt x="62" y="127"/>
                  <a:pt x="62" y="127"/>
                </a:cubicBezTo>
                <a:cubicBezTo>
                  <a:pt x="63" y="128"/>
                  <a:pt x="65" y="128"/>
                  <a:pt x="66" y="127"/>
                </a:cubicBezTo>
                <a:cubicBezTo>
                  <a:pt x="87" y="106"/>
                  <a:pt x="87" y="106"/>
                  <a:pt x="87" y="106"/>
                </a:cubicBezTo>
                <a:cubicBezTo>
                  <a:pt x="87" y="106"/>
                  <a:pt x="87" y="105"/>
                  <a:pt x="87" y="105"/>
                </a:cubicBezTo>
                <a:cubicBezTo>
                  <a:pt x="87" y="104"/>
                  <a:pt x="87" y="104"/>
                  <a:pt x="87" y="103"/>
                </a:cubicBezTo>
                <a:cubicBezTo>
                  <a:pt x="86" y="102"/>
                  <a:pt x="84" y="102"/>
                  <a:pt x="83" y="103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6" y="90"/>
                  <a:pt x="66" y="90"/>
                  <a:pt x="66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104" y="90"/>
                  <a:pt x="112" y="86"/>
                  <a:pt x="118" y="80"/>
                </a:cubicBezTo>
                <a:cubicBezTo>
                  <a:pt x="125" y="74"/>
                  <a:pt x="128" y="65"/>
                  <a:pt x="128" y="56"/>
                </a:cubicBezTo>
                <a:cubicBezTo>
                  <a:pt x="128" y="49"/>
                  <a:pt x="126" y="43"/>
                  <a:pt x="122" y="37"/>
                </a:cubicBezTo>
                <a:close/>
                <a:moveTo>
                  <a:pt x="95" y="85"/>
                </a:moveTo>
                <a:cubicBezTo>
                  <a:pt x="66" y="85"/>
                  <a:pt x="66" y="85"/>
                  <a:pt x="66" y="85"/>
                </a:cubicBezTo>
                <a:cubicBezTo>
                  <a:pt x="66" y="59"/>
                  <a:pt x="66" y="59"/>
                  <a:pt x="66" y="59"/>
                </a:cubicBezTo>
                <a:cubicBezTo>
                  <a:pt x="66" y="58"/>
                  <a:pt x="65" y="57"/>
                  <a:pt x="64" y="57"/>
                </a:cubicBezTo>
                <a:cubicBezTo>
                  <a:pt x="63" y="57"/>
                  <a:pt x="62" y="58"/>
                  <a:pt x="62" y="59"/>
                </a:cubicBezTo>
                <a:cubicBezTo>
                  <a:pt x="62" y="85"/>
                  <a:pt x="62" y="85"/>
                  <a:pt x="62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15" y="85"/>
                  <a:pt x="5" y="74"/>
                  <a:pt x="5" y="61"/>
                </a:cubicBezTo>
                <a:cubicBezTo>
                  <a:pt x="5" y="51"/>
                  <a:pt x="10" y="42"/>
                  <a:pt x="19" y="39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4"/>
                  <a:pt x="19" y="33"/>
                  <a:pt x="19" y="32"/>
                </a:cubicBezTo>
                <a:cubicBezTo>
                  <a:pt x="19" y="23"/>
                  <a:pt x="26" y="15"/>
                  <a:pt x="35" y="15"/>
                </a:cubicBezTo>
                <a:cubicBezTo>
                  <a:pt x="39" y="15"/>
                  <a:pt x="42" y="17"/>
                  <a:pt x="45" y="19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19"/>
                  <a:pt x="48" y="19"/>
                  <a:pt x="48" y="19"/>
                </a:cubicBezTo>
                <a:cubicBezTo>
                  <a:pt x="54" y="10"/>
                  <a:pt x="64" y="5"/>
                  <a:pt x="74" y="5"/>
                </a:cubicBezTo>
                <a:cubicBezTo>
                  <a:pt x="81" y="5"/>
                  <a:pt x="88" y="7"/>
                  <a:pt x="93" y="11"/>
                </a:cubicBezTo>
                <a:cubicBezTo>
                  <a:pt x="99" y="15"/>
                  <a:pt x="103" y="21"/>
                  <a:pt x="105" y="28"/>
                </a:cubicBezTo>
                <a:cubicBezTo>
                  <a:pt x="105" y="29"/>
                  <a:pt x="105" y="29"/>
                  <a:pt x="105" y="29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17" y="34"/>
                  <a:pt x="123" y="44"/>
                  <a:pt x="123" y="56"/>
                </a:cubicBezTo>
                <a:cubicBezTo>
                  <a:pt x="123" y="72"/>
                  <a:pt x="111" y="85"/>
                  <a:pt x="95" y="8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Freeform 75"/>
          <p:cNvSpPr>
            <a:spLocks noEditPoints="1"/>
          </p:cNvSpPr>
          <p:nvPr/>
        </p:nvSpPr>
        <p:spPr bwMode="auto">
          <a:xfrm>
            <a:off x="5373688" y="4219575"/>
            <a:ext cx="479425" cy="338138"/>
          </a:xfrm>
          <a:custGeom>
            <a:avLst/>
            <a:gdLst>
              <a:gd name="T0" fmla="*/ 122 w 128"/>
              <a:gd name="T1" fmla="*/ 37 h 90"/>
              <a:gd name="T2" fmla="*/ 109 w 128"/>
              <a:gd name="T3" fmla="*/ 26 h 90"/>
              <a:gd name="T4" fmla="*/ 109 w 128"/>
              <a:gd name="T5" fmla="*/ 26 h 90"/>
              <a:gd name="T6" fmla="*/ 109 w 128"/>
              <a:gd name="T7" fmla="*/ 25 h 90"/>
              <a:gd name="T8" fmla="*/ 96 w 128"/>
              <a:gd name="T9" fmla="*/ 8 h 90"/>
              <a:gd name="T10" fmla="*/ 74 w 128"/>
              <a:gd name="T11" fmla="*/ 0 h 90"/>
              <a:gd name="T12" fmla="*/ 47 w 128"/>
              <a:gd name="T13" fmla="*/ 13 h 90"/>
              <a:gd name="T14" fmla="*/ 46 w 128"/>
              <a:gd name="T15" fmla="*/ 14 h 90"/>
              <a:gd name="T16" fmla="*/ 45 w 128"/>
              <a:gd name="T17" fmla="*/ 14 h 90"/>
              <a:gd name="T18" fmla="*/ 35 w 128"/>
              <a:gd name="T19" fmla="*/ 11 h 90"/>
              <a:gd name="T20" fmla="*/ 15 w 128"/>
              <a:gd name="T21" fmla="*/ 32 h 90"/>
              <a:gd name="T22" fmla="*/ 15 w 128"/>
              <a:gd name="T23" fmla="*/ 34 h 90"/>
              <a:gd name="T24" fmla="*/ 15 w 128"/>
              <a:gd name="T25" fmla="*/ 35 h 90"/>
              <a:gd name="T26" fmla="*/ 14 w 128"/>
              <a:gd name="T27" fmla="*/ 36 h 90"/>
              <a:gd name="T28" fmla="*/ 0 w 128"/>
              <a:gd name="T29" fmla="*/ 61 h 90"/>
              <a:gd name="T30" fmla="*/ 28 w 128"/>
              <a:gd name="T31" fmla="*/ 90 h 90"/>
              <a:gd name="T32" fmla="*/ 95 w 128"/>
              <a:gd name="T33" fmla="*/ 90 h 90"/>
              <a:gd name="T34" fmla="*/ 118 w 128"/>
              <a:gd name="T35" fmla="*/ 80 h 90"/>
              <a:gd name="T36" fmla="*/ 128 w 128"/>
              <a:gd name="T37" fmla="*/ 56 h 90"/>
              <a:gd name="T38" fmla="*/ 122 w 128"/>
              <a:gd name="T39" fmla="*/ 37 h 90"/>
              <a:gd name="T40" fmla="*/ 95 w 128"/>
              <a:gd name="T41" fmla="*/ 85 h 90"/>
              <a:gd name="T42" fmla="*/ 28 w 128"/>
              <a:gd name="T43" fmla="*/ 85 h 90"/>
              <a:gd name="T44" fmla="*/ 5 w 128"/>
              <a:gd name="T45" fmla="*/ 61 h 90"/>
              <a:gd name="T46" fmla="*/ 19 w 128"/>
              <a:gd name="T47" fmla="*/ 39 h 90"/>
              <a:gd name="T48" fmla="*/ 20 w 128"/>
              <a:gd name="T49" fmla="*/ 38 h 90"/>
              <a:gd name="T50" fmla="*/ 20 w 128"/>
              <a:gd name="T51" fmla="*/ 36 h 90"/>
              <a:gd name="T52" fmla="*/ 19 w 128"/>
              <a:gd name="T53" fmla="*/ 32 h 90"/>
              <a:gd name="T54" fmla="*/ 35 w 128"/>
              <a:gd name="T55" fmla="*/ 16 h 90"/>
              <a:gd name="T56" fmla="*/ 45 w 128"/>
              <a:gd name="T57" fmla="*/ 19 h 90"/>
              <a:gd name="T58" fmla="*/ 47 w 128"/>
              <a:gd name="T59" fmla="*/ 21 h 90"/>
              <a:gd name="T60" fmla="*/ 48 w 128"/>
              <a:gd name="T61" fmla="*/ 19 h 90"/>
              <a:gd name="T62" fmla="*/ 74 w 128"/>
              <a:gd name="T63" fmla="*/ 5 h 90"/>
              <a:gd name="T64" fmla="*/ 93 w 128"/>
              <a:gd name="T65" fmla="*/ 11 h 90"/>
              <a:gd name="T66" fmla="*/ 105 w 128"/>
              <a:gd name="T67" fmla="*/ 28 h 90"/>
              <a:gd name="T68" fmla="*/ 105 w 128"/>
              <a:gd name="T69" fmla="*/ 29 h 90"/>
              <a:gd name="T70" fmla="*/ 106 w 128"/>
              <a:gd name="T71" fmla="*/ 29 h 90"/>
              <a:gd name="T72" fmla="*/ 123 w 128"/>
              <a:gd name="T73" fmla="*/ 56 h 90"/>
              <a:gd name="T74" fmla="*/ 95 w 128"/>
              <a:gd name="T75" fmla="*/ 8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90">
                <a:moveTo>
                  <a:pt x="122" y="37"/>
                </a:moveTo>
                <a:cubicBezTo>
                  <a:pt x="119" y="32"/>
                  <a:pt x="115" y="28"/>
                  <a:pt x="109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6" y="18"/>
                  <a:pt x="102" y="12"/>
                  <a:pt x="96" y="8"/>
                </a:cubicBezTo>
                <a:cubicBezTo>
                  <a:pt x="90" y="3"/>
                  <a:pt x="82" y="0"/>
                  <a:pt x="74" y="0"/>
                </a:cubicBezTo>
                <a:cubicBezTo>
                  <a:pt x="64" y="0"/>
                  <a:pt x="54" y="5"/>
                  <a:pt x="47" y="13"/>
                </a:cubicBezTo>
                <a:cubicBezTo>
                  <a:pt x="46" y="14"/>
                  <a:pt x="46" y="14"/>
                  <a:pt x="46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2" y="12"/>
                  <a:pt x="39" y="11"/>
                  <a:pt x="35" y="11"/>
                </a:cubicBezTo>
                <a:cubicBezTo>
                  <a:pt x="24" y="11"/>
                  <a:pt x="15" y="20"/>
                  <a:pt x="15" y="32"/>
                </a:cubicBezTo>
                <a:cubicBezTo>
                  <a:pt x="15" y="33"/>
                  <a:pt x="15" y="33"/>
                  <a:pt x="15" y="34"/>
                </a:cubicBezTo>
                <a:cubicBezTo>
                  <a:pt x="15" y="35"/>
                  <a:pt x="15" y="35"/>
                  <a:pt x="15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5" y="41"/>
                  <a:pt x="0" y="51"/>
                  <a:pt x="0" y="61"/>
                </a:cubicBezTo>
                <a:cubicBezTo>
                  <a:pt x="0" y="77"/>
                  <a:pt x="13" y="90"/>
                  <a:pt x="28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104" y="90"/>
                  <a:pt x="112" y="86"/>
                  <a:pt x="118" y="80"/>
                </a:cubicBezTo>
                <a:cubicBezTo>
                  <a:pt x="125" y="74"/>
                  <a:pt x="128" y="65"/>
                  <a:pt x="128" y="56"/>
                </a:cubicBezTo>
                <a:cubicBezTo>
                  <a:pt x="128" y="49"/>
                  <a:pt x="126" y="43"/>
                  <a:pt x="122" y="37"/>
                </a:cubicBezTo>
                <a:close/>
                <a:moveTo>
                  <a:pt x="95" y="85"/>
                </a:moveTo>
                <a:cubicBezTo>
                  <a:pt x="28" y="85"/>
                  <a:pt x="28" y="85"/>
                  <a:pt x="28" y="85"/>
                </a:cubicBezTo>
                <a:cubicBezTo>
                  <a:pt x="15" y="85"/>
                  <a:pt x="5" y="74"/>
                  <a:pt x="5" y="61"/>
                </a:cubicBezTo>
                <a:cubicBezTo>
                  <a:pt x="5" y="51"/>
                  <a:pt x="10" y="43"/>
                  <a:pt x="19" y="39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5"/>
                  <a:pt x="19" y="33"/>
                  <a:pt x="19" y="32"/>
                </a:cubicBezTo>
                <a:cubicBezTo>
                  <a:pt x="19" y="23"/>
                  <a:pt x="26" y="16"/>
                  <a:pt x="35" y="16"/>
                </a:cubicBezTo>
                <a:cubicBezTo>
                  <a:pt x="39" y="16"/>
                  <a:pt x="42" y="17"/>
                  <a:pt x="45" y="19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19"/>
                  <a:pt x="48" y="19"/>
                  <a:pt x="48" y="19"/>
                </a:cubicBezTo>
                <a:cubicBezTo>
                  <a:pt x="54" y="10"/>
                  <a:pt x="64" y="5"/>
                  <a:pt x="74" y="5"/>
                </a:cubicBezTo>
                <a:cubicBezTo>
                  <a:pt x="81" y="5"/>
                  <a:pt x="88" y="7"/>
                  <a:pt x="93" y="11"/>
                </a:cubicBezTo>
                <a:cubicBezTo>
                  <a:pt x="99" y="15"/>
                  <a:pt x="103" y="21"/>
                  <a:pt x="105" y="28"/>
                </a:cubicBezTo>
                <a:cubicBezTo>
                  <a:pt x="105" y="29"/>
                  <a:pt x="105" y="29"/>
                  <a:pt x="105" y="29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17" y="34"/>
                  <a:pt x="123" y="44"/>
                  <a:pt x="123" y="56"/>
                </a:cubicBezTo>
                <a:cubicBezTo>
                  <a:pt x="123" y="72"/>
                  <a:pt x="111" y="85"/>
                  <a:pt x="95" y="8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Freeform 76"/>
          <p:cNvSpPr/>
          <p:nvPr/>
        </p:nvSpPr>
        <p:spPr bwMode="auto">
          <a:xfrm>
            <a:off x="5516563" y="4337050"/>
            <a:ext cx="195263" cy="138113"/>
          </a:xfrm>
          <a:custGeom>
            <a:avLst/>
            <a:gdLst>
              <a:gd name="T0" fmla="*/ 48 w 52"/>
              <a:gd name="T1" fmla="*/ 1 h 37"/>
              <a:gd name="T2" fmla="*/ 18 w 52"/>
              <a:gd name="T3" fmla="*/ 31 h 37"/>
              <a:gd name="T4" fmla="*/ 4 w 52"/>
              <a:gd name="T5" fmla="*/ 17 h 37"/>
              <a:gd name="T6" fmla="*/ 2 w 52"/>
              <a:gd name="T7" fmla="*/ 16 h 37"/>
              <a:gd name="T8" fmla="*/ 1 w 52"/>
              <a:gd name="T9" fmla="*/ 17 h 37"/>
              <a:gd name="T10" fmla="*/ 0 w 52"/>
              <a:gd name="T11" fmla="*/ 19 h 37"/>
              <a:gd name="T12" fmla="*/ 1 w 52"/>
              <a:gd name="T13" fmla="*/ 20 h 37"/>
              <a:gd name="T14" fmla="*/ 17 w 52"/>
              <a:gd name="T15" fmla="*/ 36 h 37"/>
              <a:gd name="T16" fmla="*/ 18 w 52"/>
              <a:gd name="T17" fmla="*/ 37 h 37"/>
              <a:gd name="T18" fmla="*/ 20 w 52"/>
              <a:gd name="T19" fmla="*/ 36 h 37"/>
              <a:gd name="T20" fmla="*/ 51 w 52"/>
              <a:gd name="T21" fmla="*/ 5 h 37"/>
              <a:gd name="T22" fmla="*/ 51 w 52"/>
              <a:gd name="T23" fmla="*/ 1 h 37"/>
              <a:gd name="T24" fmla="*/ 48 w 52"/>
              <a:gd name="T25" fmla="*/ 1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2" h="37">
                <a:moveTo>
                  <a:pt x="48" y="1"/>
                </a:moveTo>
                <a:cubicBezTo>
                  <a:pt x="18" y="31"/>
                  <a:pt x="18" y="31"/>
                  <a:pt x="18" y="31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3" y="16"/>
                  <a:pt x="2" y="16"/>
                </a:cubicBezTo>
                <a:cubicBezTo>
                  <a:pt x="2" y="16"/>
                  <a:pt x="1" y="17"/>
                  <a:pt x="1" y="17"/>
                </a:cubicBezTo>
                <a:cubicBezTo>
                  <a:pt x="0" y="17"/>
                  <a:pt x="0" y="18"/>
                  <a:pt x="0" y="19"/>
                </a:cubicBezTo>
                <a:cubicBezTo>
                  <a:pt x="0" y="19"/>
                  <a:pt x="0" y="20"/>
                  <a:pt x="1" y="20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8" y="37"/>
                  <a:pt x="18" y="37"/>
                </a:cubicBezTo>
                <a:cubicBezTo>
                  <a:pt x="19" y="37"/>
                  <a:pt x="19" y="36"/>
                  <a:pt x="20" y="36"/>
                </a:cubicBezTo>
                <a:cubicBezTo>
                  <a:pt x="51" y="5"/>
                  <a:pt x="51" y="5"/>
                  <a:pt x="51" y="5"/>
                </a:cubicBezTo>
                <a:cubicBezTo>
                  <a:pt x="52" y="4"/>
                  <a:pt x="52" y="2"/>
                  <a:pt x="51" y="1"/>
                </a:cubicBezTo>
                <a:cubicBezTo>
                  <a:pt x="50" y="0"/>
                  <a:pt x="49" y="0"/>
                  <a:pt x="48" y="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77"/>
          <p:cNvSpPr>
            <a:spLocks noEditPoints="1"/>
          </p:cNvSpPr>
          <p:nvPr/>
        </p:nvSpPr>
        <p:spPr bwMode="auto">
          <a:xfrm>
            <a:off x="4411663" y="4219575"/>
            <a:ext cx="481013" cy="338138"/>
          </a:xfrm>
          <a:custGeom>
            <a:avLst/>
            <a:gdLst>
              <a:gd name="T0" fmla="*/ 122 w 128"/>
              <a:gd name="T1" fmla="*/ 37 h 90"/>
              <a:gd name="T2" fmla="*/ 109 w 128"/>
              <a:gd name="T3" fmla="*/ 26 h 90"/>
              <a:gd name="T4" fmla="*/ 109 w 128"/>
              <a:gd name="T5" fmla="*/ 26 h 90"/>
              <a:gd name="T6" fmla="*/ 109 w 128"/>
              <a:gd name="T7" fmla="*/ 25 h 90"/>
              <a:gd name="T8" fmla="*/ 96 w 128"/>
              <a:gd name="T9" fmla="*/ 8 h 90"/>
              <a:gd name="T10" fmla="*/ 74 w 128"/>
              <a:gd name="T11" fmla="*/ 0 h 90"/>
              <a:gd name="T12" fmla="*/ 47 w 128"/>
              <a:gd name="T13" fmla="*/ 13 h 90"/>
              <a:gd name="T14" fmla="*/ 46 w 128"/>
              <a:gd name="T15" fmla="*/ 14 h 90"/>
              <a:gd name="T16" fmla="*/ 45 w 128"/>
              <a:gd name="T17" fmla="*/ 14 h 90"/>
              <a:gd name="T18" fmla="*/ 35 w 128"/>
              <a:gd name="T19" fmla="*/ 11 h 90"/>
              <a:gd name="T20" fmla="*/ 15 w 128"/>
              <a:gd name="T21" fmla="*/ 32 h 90"/>
              <a:gd name="T22" fmla="*/ 15 w 128"/>
              <a:gd name="T23" fmla="*/ 34 h 90"/>
              <a:gd name="T24" fmla="*/ 15 w 128"/>
              <a:gd name="T25" fmla="*/ 35 h 90"/>
              <a:gd name="T26" fmla="*/ 14 w 128"/>
              <a:gd name="T27" fmla="*/ 36 h 90"/>
              <a:gd name="T28" fmla="*/ 0 w 128"/>
              <a:gd name="T29" fmla="*/ 61 h 90"/>
              <a:gd name="T30" fmla="*/ 28 w 128"/>
              <a:gd name="T31" fmla="*/ 90 h 90"/>
              <a:gd name="T32" fmla="*/ 95 w 128"/>
              <a:gd name="T33" fmla="*/ 90 h 90"/>
              <a:gd name="T34" fmla="*/ 118 w 128"/>
              <a:gd name="T35" fmla="*/ 80 h 90"/>
              <a:gd name="T36" fmla="*/ 128 w 128"/>
              <a:gd name="T37" fmla="*/ 56 h 90"/>
              <a:gd name="T38" fmla="*/ 122 w 128"/>
              <a:gd name="T39" fmla="*/ 37 h 90"/>
              <a:gd name="T40" fmla="*/ 95 w 128"/>
              <a:gd name="T41" fmla="*/ 85 h 90"/>
              <a:gd name="T42" fmla="*/ 28 w 128"/>
              <a:gd name="T43" fmla="*/ 85 h 90"/>
              <a:gd name="T44" fmla="*/ 5 w 128"/>
              <a:gd name="T45" fmla="*/ 61 h 90"/>
              <a:gd name="T46" fmla="*/ 19 w 128"/>
              <a:gd name="T47" fmla="*/ 39 h 90"/>
              <a:gd name="T48" fmla="*/ 20 w 128"/>
              <a:gd name="T49" fmla="*/ 38 h 90"/>
              <a:gd name="T50" fmla="*/ 20 w 128"/>
              <a:gd name="T51" fmla="*/ 36 h 90"/>
              <a:gd name="T52" fmla="*/ 19 w 128"/>
              <a:gd name="T53" fmla="*/ 32 h 90"/>
              <a:gd name="T54" fmla="*/ 35 w 128"/>
              <a:gd name="T55" fmla="*/ 16 h 90"/>
              <a:gd name="T56" fmla="*/ 45 w 128"/>
              <a:gd name="T57" fmla="*/ 19 h 90"/>
              <a:gd name="T58" fmla="*/ 47 w 128"/>
              <a:gd name="T59" fmla="*/ 21 h 90"/>
              <a:gd name="T60" fmla="*/ 48 w 128"/>
              <a:gd name="T61" fmla="*/ 19 h 90"/>
              <a:gd name="T62" fmla="*/ 74 w 128"/>
              <a:gd name="T63" fmla="*/ 5 h 90"/>
              <a:gd name="T64" fmla="*/ 93 w 128"/>
              <a:gd name="T65" fmla="*/ 11 h 90"/>
              <a:gd name="T66" fmla="*/ 105 w 128"/>
              <a:gd name="T67" fmla="*/ 28 h 90"/>
              <a:gd name="T68" fmla="*/ 105 w 128"/>
              <a:gd name="T69" fmla="*/ 29 h 90"/>
              <a:gd name="T70" fmla="*/ 106 w 128"/>
              <a:gd name="T71" fmla="*/ 29 h 90"/>
              <a:gd name="T72" fmla="*/ 123 w 128"/>
              <a:gd name="T73" fmla="*/ 56 h 90"/>
              <a:gd name="T74" fmla="*/ 95 w 128"/>
              <a:gd name="T75" fmla="*/ 8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90">
                <a:moveTo>
                  <a:pt x="122" y="37"/>
                </a:moveTo>
                <a:cubicBezTo>
                  <a:pt x="119" y="32"/>
                  <a:pt x="115" y="28"/>
                  <a:pt x="109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6" y="18"/>
                  <a:pt x="102" y="12"/>
                  <a:pt x="96" y="8"/>
                </a:cubicBezTo>
                <a:cubicBezTo>
                  <a:pt x="90" y="3"/>
                  <a:pt x="82" y="0"/>
                  <a:pt x="74" y="0"/>
                </a:cubicBezTo>
                <a:cubicBezTo>
                  <a:pt x="64" y="0"/>
                  <a:pt x="54" y="5"/>
                  <a:pt x="47" y="13"/>
                </a:cubicBezTo>
                <a:cubicBezTo>
                  <a:pt x="46" y="14"/>
                  <a:pt x="46" y="14"/>
                  <a:pt x="46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2" y="12"/>
                  <a:pt x="39" y="11"/>
                  <a:pt x="35" y="11"/>
                </a:cubicBezTo>
                <a:cubicBezTo>
                  <a:pt x="24" y="11"/>
                  <a:pt x="15" y="20"/>
                  <a:pt x="15" y="32"/>
                </a:cubicBezTo>
                <a:cubicBezTo>
                  <a:pt x="15" y="33"/>
                  <a:pt x="15" y="33"/>
                  <a:pt x="15" y="34"/>
                </a:cubicBezTo>
                <a:cubicBezTo>
                  <a:pt x="15" y="35"/>
                  <a:pt x="15" y="35"/>
                  <a:pt x="15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5" y="41"/>
                  <a:pt x="0" y="51"/>
                  <a:pt x="0" y="61"/>
                </a:cubicBezTo>
                <a:cubicBezTo>
                  <a:pt x="0" y="77"/>
                  <a:pt x="13" y="90"/>
                  <a:pt x="28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104" y="90"/>
                  <a:pt x="112" y="86"/>
                  <a:pt x="118" y="80"/>
                </a:cubicBezTo>
                <a:cubicBezTo>
                  <a:pt x="125" y="74"/>
                  <a:pt x="128" y="65"/>
                  <a:pt x="128" y="56"/>
                </a:cubicBezTo>
                <a:cubicBezTo>
                  <a:pt x="128" y="49"/>
                  <a:pt x="126" y="43"/>
                  <a:pt x="122" y="37"/>
                </a:cubicBezTo>
                <a:close/>
                <a:moveTo>
                  <a:pt x="95" y="85"/>
                </a:moveTo>
                <a:cubicBezTo>
                  <a:pt x="28" y="85"/>
                  <a:pt x="28" y="85"/>
                  <a:pt x="28" y="85"/>
                </a:cubicBezTo>
                <a:cubicBezTo>
                  <a:pt x="15" y="85"/>
                  <a:pt x="5" y="74"/>
                  <a:pt x="5" y="61"/>
                </a:cubicBezTo>
                <a:cubicBezTo>
                  <a:pt x="5" y="51"/>
                  <a:pt x="10" y="43"/>
                  <a:pt x="19" y="39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5"/>
                  <a:pt x="19" y="33"/>
                  <a:pt x="19" y="32"/>
                </a:cubicBezTo>
                <a:cubicBezTo>
                  <a:pt x="19" y="23"/>
                  <a:pt x="26" y="16"/>
                  <a:pt x="35" y="16"/>
                </a:cubicBezTo>
                <a:cubicBezTo>
                  <a:pt x="39" y="16"/>
                  <a:pt x="42" y="17"/>
                  <a:pt x="45" y="19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19"/>
                  <a:pt x="48" y="19"/>
                  <a:pt x="48" y="19"/>
                </a:cubicBezTo>
                <a:cubicBezTo>
                  <a:pt x="54" y="10"/>
                  <a:pt x="64" y="5"/>
                  <a:pt x="74" y="5"/>
                </a:cubicBezTo>
                <a:cubicBezTo>
                  <a:pt x="81" y="5"/>
                  <a:pt x="88" y="7"/>
                  <a:pt x="93" y="11"/>
                </a:cubicBezTo>
                <a:cubicBezTo>
                  <a:pt x="99" y="15"/>
                  <a:pt x="103" y="21"/>
                  <a:pt x="105" y="28"/>
                </a:cubicBezTo>
                <a:cubicBezTo>
                  <a:pt x="105" y="29"/>
                  <a:pt x="105" y="29"/>
                  <a:pt x="105" y="29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17" y="34"/>
                  <a:pt x="123" y="44"/>
                  <a:pt x="123" y="56"/>
                </a:cubicBezTo>
                <a:cubicBezTo>
                  <a:pt x="123" y="72"/>
                  <a:pt x="111" y="85"/>
                  <a:pt x="95" y="8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Freeform 78"/>
          <p:cNvSpPr/>
          <p:nvPr/>
        </p:nvSpPr>
        <p:spPr bwMode="auto">
          <a:xfrm>
            <a:off x="4584700" y="4351338"/>
            <a:ext cx="134938" cy="134938"/>
          </a:xfrm>
          <a:custGeom>
            <a:avLst/>
            <a:gdLst>
              <a:gd name="T0" fmla="*/ 36 w 36"/>
              <a:gd name="T1" fmla="*/ 2 h 36"/>
              <a:gd name="T2" fmla="*/ 36 w 36"/>
              <a:gd name="T3" fmla="*/ 1 h 36"/>
              <a:gd name="T4" fmla="*/ 32 w 36"/>
              <a:gd name="T5" fmla="*/ 1 h 36"/>
              <a:gd name="T6" fmla="*/ 18 w 36"/>
              <a:gd name="T7" fmla="*/ 15 h 36"/>
              <a:gd name="T8" fmla="*/ 4 w 36"/>
              <a:gd name="T9" fmla="*/ 1 h 36"/>
              <a:gd name="T10" fmla="*/ 3 w 36"/>
              <a:gd name="T11" fmla="*/ 0 h 36"/>
              <a:gd name="T12" fmla="*/ 1 w 36"/>
              <a:gd name="T13" fmla="*/ 1 h 36"/>
              <a:gd name="T14" fmla="*/ 0 w 36"/>
              <a:gd name="T15" fmla="*/ 2 h 36"/>
              <a:gd name="T16" fmla="*/ 1 w 36"/>
              <a:gd name="T17" fmla="*/ 4 h 36"/>
              <a:gd name="T18" fmla="*/ 15 w 36"/>
              <a:gd name="T19" fmla="*/ 18 h 36"/>
              <a:gd name="T20" fmla="*/ 1 w 36"/>
              <a:gd name="T21" fmla="*/ 32 h 36"/>
              <a:gd name="T22" fmla="*/ 1 w 36"/>
              <a:gd name="T23" fmla="*/ 35 h 36"/>
              <a:gd name="T24" fmla="*/ 4 w 36"/>
              <a:gd name="T25" fmla="*/ 35 h 36"/>
              <a:gd name="T26" fmla="*/ 18 w 36"/>
              <a:gd name="T27" fmla="*/ 21 h 36"/>
              <a:gd name="T28" fmla="*/ 32 w 36"/>
              <a:gd name="T29" fmla="*/ 35 h 36"/>
              <a:gd name="T30" fmla="*/ 36 w 36"/>
              <a:gd name="T31" fmla="*/ 35 h 36"/>
              <a:gd name="T32" fmla="*/ 36 w 36"/>
              <a:gd name="T33" fmla="*/ 34 h 36"/>
              <a:gd name="T34" fmla="*/ 36 w 36"/>
              <a:gd name="T35" fmla="*/ 32 h 36"/>
              <a:gd name="T36" fmla="*/ 22 w 36"/>
              <a:gd name="T37" fmla="*/ 18 h 36"/>
              <a:gd name="T38" fmla="*/ 36 w 36"/>
              <a:gd name="T39" fmla="*/ 4 h 36"/>
              <a:gd name="T40" fmla="*/ 36 w 36"/>
              <a:gd name="T41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" h="36">
                <a:moveTo>
                  <a:pt x="36" y="2"/>
                </a:moveTo>
                <a:cubicBezTo>
                  <a:pt x="36" y="2"/>
                  <a:pt x="36" y="1"/>
                  <a:pt x="36" y="1"/>
                </a:cubicBezTo>
                <a:cubicBezTo>
                  <a:pt x="35" y="0"/>
                  <a:pt x="33" y="0"/>
                  <a:pt x="32" y="1"/>
                </a:cubicBezTo>
                <a:cubicBezTo>
                  <a:pt x="18" y="15"/>
                  <a:pt x="18" y="15"/>
                  <a:pt x="18" y="15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3" y="0"/>
                  <a:pt x="3" y="0"/>
                </a:cubicBezTo>
                <a:cubicBezTo>
                  <a:pt x="2" y="0"/>
                  <a:pt x="1" y="0"/>
                  <a:pt x="1" y="1"/>
                </a:cubicBezTo>
                <a:cubicBezTo>
                  <a:pt x="1" y="1"/>
                  <a:pt x="0" y="2"/>
                  <a:pt x="0" y="2"/>
                </a:cubicBezTo>
                <a:cubicBezTo>
                  <a:pt x="0" y="3"/>
                  <a:pt x="1" y="3"/>
                  <a:pt x="1" y="4"/>
                </a:cubicBezTo>
                <a:cubicBezTo>
                  <a:pt x="15" y="18"/>
                  <a:pt x="15" y="18"/>
                  <a:pt x="15" y="18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3"/>
                  <a:pt x="0" y="34"/>
                  <a:pt x="1" y="35"/>
                </a:cubicBezTo>
                <a:cubicBezTo>
                  <a:pt x="2" y="36"/>
                  <a:pt x="3" y="36"/>
                  <a:pt x="4" y="35"/>
                </a:cubicBezTo>
                <a:cubicBezTo>
                  <a:pt x="18" y="21"/>
                  <a:pt x="18" y="21"/>
                  <a:pt x="18" y="21"/>
                </a:cubicBezTo>
                <a:cubicBezTo>
                  <a:pt x="32" y="35"/>
                  <a:pt x="32" y="35"/>
                  <a:pt x="32" y="35"/>
                </a:cubicBezTo>
                <a:cubicBezTo>
                  <a:pt x="33" y="36"/>
                  <a:pt x="35" y="36"/>
                  <a:pt x="36" y="35"/>
                </a:cubicBezTo>
                <a:cubicBezTo>
                  <a:pt x="36" y="35"/>
                  <a:pt x="36" y="34"/>
                  <a:pt x="36" y="34"/>
                </a:cubicBezTo>
                <a:cubicBezTo>
                  <a:pt x="36" y="33"/>
                  <a:pt x="36" y="32"/>
                  <a:pt x="36" y="32"/>
                </a:cubicBezTo>
                <a:cubicBezTo>
                  <a:pt x="22" y="18"/>
                  <a:pt x="22" y="18"/>
                  <a:pt x="22" y="18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3"/>
                  <a:pt x="36" y="3"/>
                  <a:pt x="36" y="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Freeform 79"/>
          <p:cNvSpPr>
            <a:spLocks noEditPoints="1"/>
          </p:cNvSpPr>
          <p:nvPr/>
        </p:nvSpPr>
        <p:spPr bwMode="auto">
          <a:xfrm>
            <a:off x="3451225" y="4219575"/>
            <a:ext cx="481013" cy="338138"/>
          </a:xfrm>
          <a:custGeom>
            <a:avLst/>
            <a:gdLst>
              <a:gd name="T0" fmla="*/ 122 w 128"/>
              <a:gd name="T1" fmla="*/ 37 h 90"/>
              <a:gd name="T2" fmla="*/ 109 w 128"/>
              <a:gd name="T3" fmla="*/ 26 h 90"/>
              <a:gd name="T4" fmla="*/ 109 w 128"/>
              <a:gd name="T5" fmla="*/ 25 h 90"/>
              <a:gd name="T6" fmla="*/ 109 w 128"/>
              <a:gd name="T7" fmla="*/ 25 h 90"/>
              <a:gd name="T8" fmla="*/ 96 w 128"/>
              <a:gd name="T9" fmla="*/ 8 h 90"/>
              <a:gd name="T10" fmla="*/ 74 w 128"/>
              <a:gd name="T11" fmla="*/ 0 h 90"/>
              <a:gd name="T12" fmla="*/ 47 w 128"/>
              <a:gd name="T13" fmla="*/ 13 h 90"/>
              <a:gd name="T14" fmla="*/ 46 w 128"/>
              <a:gd name="T15" fmla="*/ 14 h 90"/>
              <a:gd name="T16" fmla="*/ 45 w 128"/>
              <a:gd name="T17" fmla="*/ 14 h 90"/>
              <a:gd name="T18" fmla="*/ 35 w 128"/>
              <a:gd name="T19" fmla="*/ 11 h 90"/>
              <a:gd name="T20" fmla="*/ 15 w 128"/>
              <a:gd name="T21" fmla="*/ 32 h 90"/>
              <a:gd name="T22" fmla="*/ 15 w 128"/>
              <a:gd name="T23" fmla="*/ 34 h 90"/>
              <a:gd name="T24" fmla="*/ 15 w 128"/>
              <a:gd name="T25" fmla="*/ 35 h 90"/>
              <a:gd name="T26" fmla="*/ 14 w 128"/>
              <a:gd name="T27" fmla="*/ 36 h 90"/>
              <a:gd name="T28" fmla="*/ 0 w 128"/>
              <a:gd name="T29" fmla="*/ 61 h 90"/>
              <a:gd name="T30" fmla="*/ 28 w 128"/>
              <a:gd name="T31" fmla="*/ 90 h 90"/>
              <a:gd name="T32" fmla="*/ 95 w 128"/>
              <a:gd name="T33" fmla="*/ 90 h 90"/>
              <a:gd name="T34" fmla="*/ 118 w 128"/>
              <a:gd name="T35" fmla="*/ 80 h 90"/>
              <a:gd name="T36" fmla="*/ 128 w 128"/>
              <a:gd name="T37" fmla="*/ 56 h 90"/>
              <a:gd name="T38" fmla="*/ 122 w 128"/>
              <a:gd name="T39" fmla="*/ 37 h 90"/>
              <a:gd name="T40" fmla="*/ 95 w 128"/>
              <a:gd name="T41" fmla="*/ 85 h 90"/>
              <a:gd name="T42" fmla="*/ 28 w 128"/>
              <a:gd name="T43" fmla="*/ 85 h 90"/>
              <a:gd name="T44" fmla="*/ 5 w 128"/>
              <a:gd name="T45" fmla="*/ 61 h 90"/>
              <a:gd name="T46" fmla="*/ 19 w 128"/>
              <a:gd name="T47" fmla="*/ 39 h 90"/>
              <a:gd name="T48" fmla="*/ 20 w 128"/>
              <a:gd name="T49" fmla="*/ 38 h 90"/>
              <a:gd name="T50" fmla="*/ 20 w 128"/>
              <a:gd name="T51" fmla="*/ 36 h 90"/>
              <a:gd name="T52" fmla="*/ 19 w 128"/>
              <a:gd name="T53" fmla="*/ 32 h 90"/>
              <a:gd name="T54" fmla="*/ 35 w 128"/>
              <a:gd name="T55" fmla="*/ 16 h 90"/>
              <a:gd name="T56" fmla="*/ 45 w 128"/>
              <a:gd name="T57" fmla="*/ 19 h 90"/>
              <a:gd name="T58" fmla="*/ 47 w 128"/>
              <a:gd name="T59" fmla="*/ 21 h 90"/>
              <a:gd name="T60" fmla="*/ 48 w 128"/>
              <a:gd name="T61" fmla="*/ 19 h 90"/>
              <a:gd name="T62" fmla="*/ 74 w 128"/>
              <a:gd name="T63" fmla="*/ 5 h 90"/>
              <a:gd name="T64" fmla="*/ 93 w 128"/>
              <a:gd name="T65" fmla="*/ 11 h 90"/>
              <a:gd name="T66" fmla="*/ 105 w 128"/>
              <a:gd name="T67" fmla="*/ 28 h 90"/>
              <a:gd name="T68" fmla="*/ 105 w 128"/>
              <a:gd name="T69" fmla="*/ 29 h 90"/>
              <a:gd name="T70" fmla="*/ 106 w 128"/>
              <a:gd name="T71" fmla="*/ 29 h 90"/>
              <a:gd name="T72" fmla="*/ 123 w 128"/>
              <a:gd name="T73" fmla="*/ 56 h 90"/>
              <a:gd name="T74" fmla="*/ 95 w 128"/>
              <a:gd name="T75" fmla="*/ 8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90">
                <a:moveTo>
                  <a:pt x="122" y="37"/>
                </a:moveTo>
                <a:cubicBezTo>
                  <a:pt x="119" y="32"/>
                  <a:pt x="115" y="28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6" y="18"/>
                  <a:pt x="102" y="12"/>
                  <a:pt x="96" y="8"/>
                </a:cubicBezTo>
                <a:cubicBezTo>
                  <a:pt x="90" y="3"/>
                  <a:pt x="82" y="0"/>
                  <a:pt x="74" y="0"/>
                </a:cubicBezTo>
                <a:cubicBezTo>
                  <a:pt x="64" y="0"/>
                  <a:pt x="54" y="5"/>
                  <a:pt x="47" y="13"/>
                </a:cubicBezTo>
                <a:cubicBezTo>
                  <a:pt x="46" y="14"/>
                  <a:pt x="46" y="14"/>
                  <a:pt x="46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2" y="12"/>
                  <a:pt x="39" y="11"/>
                  <a:pt x="35" y="11"/>
                </a:cubicBezTo>
                <a:cubicBezTo>
                  <a:pt x="24" y="11"/>
                  <a:pt x="15" y="20"/>
                  <a:pt x="15" y="32"/>
                </a:cubicBezTo>
                <a:cubicBezTo>
                  <a:pt x="15" y="32"/>
                  <a:pt x="15" y="33"/>
                  <a:pt x="15" y="34"/>
                </a:cubicBezTo>
                <a:cubicBezTo>
                  <a:pt x="15" y="35"/>
                  <a:pt x="15" y="35"/>
                  <a:pt x="15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5" y="41"/>
                  <a:pt x="0" y="51"/>
                  <a:pt x="0" y="61"/>
                </a:cubicBezTo>
                <a:cubicBezTo>
                  <a:pt x="0" y="77"/>
                  <a:pt x="13" y="90"/>
                  <a:pt x="28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104" y="90"/>
                  <a:pt x="112" y="86"/>
                  <a:pt x="118" y="80"/>
                </a:cubicBezTo>
                <a:cubicBezTo>
                  <a:pt x="125" y="74"/>
                  <a:pt x="128" y="65"/>
                  <a:pt x="128" y="56"/>
                </a:cubicBezTo>
                <a:cubicBezTo>
                  <a:pt x="128" y="49"/>
                  <a:pt x="126" y="43"/>
                  <a:pt x="122" y="37"/>
                </a:cubicBezTo>
                <a:close/>
                <a:moveTo>
                  <a:pt x="95" y="85"/>
                </a:moveTo>
                <a:cubicBezTo>
                  <a:pt x="28" y="85"/>
                  <a:pt x="28" y="85"/>
                  <a:pt x="28" y="85"/>
                </a:cubicBezTo>
                <a:cubicBezTo>
                  <a:pt x="15" y="85"/>
                  <a:pt x="5" y="74"/>
                  <a:pt x="5" y="61"/>
                </a:cubicBezTo>
                <a:cubicBezTo>
                  <a:pt x="5" y="51"/>
                  <a:pt x="10" y="42"/>
                  <a:pt x="19" y="39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4"/>
                  <a:pt x="19" y="33"/>
                  <a:pt x="19" y="32"/>
                </a:cubicBezTo>
                <a:cubicBezTo>
                  <a:pt x="19" y="23"/>
                  <a:pt x="26" y="16"/>
                  <a:pt x="35" y="16"/>
                </a:cubicBezTo>
                <a:cubicBezTo>
                  <a:pt x="39" y="16"/>
                  <a:pt x="42" y="17"/>
                  <a:pt x="45" y="19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19"/>
                  <a:pt x="48" y="19"/>
                  <a:pt x="48" y="19"/>
                </a:cubicBezTo>
                <a:cubicBezTo>
                  <a:pt x="54" y="10"/>
                  <a:pt x="64" y="5"/>
                  <a:pt x="74" y="5"/>
                </a:cubicBezTo>
                <a:cubicBezTo>
                  <a:pt x="81" y="5"/>
                  <a:pt x="88" y="7"/>
                  <a:pt x="93" y="11"/>
                </a:cubicBezTo>
                <a:cubicBezTo>
                  <a:pt x="99" y="15"/>
                  <a:pt x="103" y="21"/>
                  <a:pt x="105" y="28"/>
                </a:cubicBezTo>
                <a:cubicBezTo>
                  <a:pt x="105" y="29"/>
                  <a:pt x="105" y="29"/>
                  <a:pt x="105" y="29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17" y="34"/>
                  <a:pt x="123" y="44"/>
                  <a:pt x="123" y="56"/>
                </a:cubicBezTo>
                <a:cubicBezTo>
                  <a:pt x="123" y="72"/>
                  <a:pt x="111" y="85"/>
                  <a:pt x="95" y="8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Freeform 80"/>
          <p:cNvSpPr/>
          <p:nvPr/>
        </p:nvSpPr>
        <p:spPr bwMode="auto">
          <a:xfrm>
            <a:off x="3600450" y="4318000"/>
            <a:ext cx="184150" cy="184150"/>
          </a:xfrm>
          <a:custGeom>
            <a:avLst/>
            <a:gdLst>
              <a:gd name="T0" fmla="*/ 47 w 49"/>
              <a:gd name="T1" fmla="*/ 22 h 49"/>
              <a:gd name="T2" fmla="*/ 27 w 49"/>
              <a:gd name="T3" fmla="*/ 22 h 49"/>
              <a:gd name="T4" fmla="*/ 27 w 49"/>
              <a:gd name="T5" fmla="*/ 2 h 49"/>
              <a:gd name="T6" fmla="*/ 26 w 49"/>
              <a:gd name="T7" fmla="*/ 0 h 49"/>
              <a:gd name="T8" fmla="*/ 24 w 49"/>
              <a:gd name="T9" fmla="*/ 0 h 49"/>
              <a:gd name="T10" fmla="*/ 22 w 49"/>
              <a:gd name="T11" fmla="*/ 2 h 49"/>
              <a:gd name="T12" fmla="*/ 22 w 49"/>
              <a:gd name="T13" fmla="*/ 22 h 49"/>
              <a:gd name="T14" fmla="*/ 2 w 49"/>
              <a:gd name="T15" fmla="*/ 22 h 49"/>
              <a:gd name="T16" fmla="*/ 0 w 49"/>
              <a:gd name="T17" fmla="*/ 23 h 49"/>
              <a:gd name="T18" fmla="*/ 0 w 49"/>
              <a:gd name="T19" fmla="*/ 24 h 49"/>
              <a:gd name="T20" fmla="*/ 2 w 49"/>
              <a:gd name="T21" fmla="*/ 26 h 49"/>
              <a:gd name="T22" fmla="*/ 22 w 49"/>
              <a:gd name="T23" fmla="*/ 26 h 49"/>
              <a:gd name="T24" fmla="*/ 22 w 49"/>
              <a:gd name="T25" fmla="*/ 46 h 49"/>
              <a:gd name="T26" fmla="*/ 24 w 49"/>
              <a:gd name="T27" fmla="*/ 49 h 49"/>
              <a:gd name="T28" fmla="*/ 27 w 49"/>
              <a:gd name="T29" fmla="*/ 46 h 49"/>
              <a:gd name="T30" fmla="*/ 27 w 49"/>
              <a:gd name="T31" fmla="*/ 26 h 49"/>
              <a:gd name="T32" fmla="*/ 47 w 49"/>
              <a:gd name="T33" fmla="*/ 26 h 49"/>
              <a:gd name="T34" fmla="*/ 49 w 49"/>
              <a:gd name="T35" fmla="*/ 24 h 49"/>
              <a:gd name="T36" fmla="*/ 47 w 49"/>
              <a:gd name="T37" fmla="*/ 22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" h="49">
                <a:moveTo>
                  <a:pt x="47" y="22"/>
                </a:moveTo>
                <a:cubicBezTo>
                  <a:pt x="27" y="22"/>
                  <a:pt x="27" y="22"/>
                  <a:pt x="27" y="2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1"/>
                  <a:pt x="26" y="1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23" y="0"/>
                  <a:pt x="22" y="1"/>
                  <a:pt x="22" y="2"/>
                </a:cubicBezTo>
                <a:cubicBezTo>
                  <a:pt x="22" y="22"/>
                  <a:pt x="22" y="22"/>
                  <a:pt x="22" y="2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2"/>
                  <a:pt x="1" y="22"/>
                  <a:pt x="0" y="23"/>
                </a:cubicBezTo>
                <a:cubicBezTo>
                  <a:pt x="0" y="23"/>
                  <a:pt x="0" y="24"/>
                  <a:pt x="0" y="24"/>
                </a:cubicBezTo>
                <a:cubicBezTo>
                  <a:pt x="0" y="25"/>
                  <a:pt x="1" y="26"/>
                  <a:pt x="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46"/>
                  <a:pt x="22" y="46"/>
                  <a:pt x="22" y="46"/>
                </a:cubicBezTo>
                <a:cubicBezTo>
                  <a:pt x="22" y="48"/>
                  <a:pt x="23" y="49"/>
                  <a:pt x="24" y="49"/>
                </a:cubicBezTo>
                <a:cubicBezTo>
                  <a:pt x="26" y="49"/>
                  <a:pt x="27" y="48"/>
                  <a:pt x="27" y="46"/>
                </a:cubicBezTo>
                <a:cubicBezTo>
                  <a:pt x="27" y="26"/>
                  <a:pt x="27" y="26"/>
                  <a:pt x="27" y="26"/>
                </a:cubicBezTo>
                <a:cubicBezTo>
                  <a:pt x="47" y="26"/>
                  <a:pt x="47" y="26"/>
                  <a:pt x="47" y="26"/>
                </a:cubicBezTo>
                <a:cubicBezTo>
                  <a:pt x="48" y="26"/>
                  <a:pt x="49" y="25"/>
                  <a:pt x="49" y="24"/>
                </a:cubicBezTo>
                <a:cubicBezTo>
                  <a:pt x="49" y="23"/>
                  <a:pt x="48" y="22"/>
                  <a:pt x="47" y="2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81"/>
          <p:cNvSpPr>
            <a:spLocks noEditPoints="1"/>
          </p:cNvSpPr>
          <p:nvPr/>
        </p:nvSpPr>
        <p:spPr bwMode="auto">
          <a:xfrm>
            <a:off x="2489200" y="4219575"/>
            <a:ext cx="481013" cy="338138"/>
          </a:xfrm>
          <a:custGeom>
            <a:avLst/>
            <a:gdLst>
              <a:gd name="T0" fmla="*/ 122 w 128"/>
              <a:gd name="T1" fmla="*/ 37 h 90"/>
              <a:gd name="T2" fmla="*/ 109 w 128"/>
              <a:gd name="T3" fmla="*/ 26 h 90"/>
              <a:gd name="T4" fmla="*/ 109 w 128"/>
              <a:gd name="T5" fmla="*/ 26 h 90"/>
              <a:gd name="T6" fmla="*/ 109 w 128"/>
              <a:gd name="T7" fmla="*/ 25 h 90"/>
              <a:gd name="T8" fmla="*/ 96 w 128"/>
              <a:gd name="T9" fmla="*/ 8 h 90"/>
              <a:gd name="T10" fmla="*/ 74 w 128"/>
              <a:gd name="T11" fmla="*/ 0 h 90"/>
              <a:gd name="T12" fmla="*/ 47 w 128"/>
              <a:gd name="T13" fmla="*/ 13 h 90"/>
              <a:gd name="T14" fmla="*/ 46 w 128"/>
              <a:gd name="T15" fmla="*/ 14 h 90"/>
              <a:gd name="T16" fmla="*/ 45 w 128"/>
              <a:gd name="T17" fmla="*/ 14 h 90"/>
              <a:gd name="T18" fmla="*/ 35 w 128"/>
              <a:gd name="T19" fmla="*/ 11 h 90"/>
              <a:gd name="T20" fmla="*/ 15 w 128"/>
              <a:gd name="T21" fmla="*/ 32 h 90"/>
              <a:gd name="T22" fmla="*/ 15 w 128"/>
              <a:gd name="T23" fmla="*/ 34 h 90"/>
              <a:gd name="T24" fmla="*/ 15 w 128"/>
              <a:gd name="T25" fmla="*/ 35 h 90"/>
              <a:gd name="T26" fmla="*/ 14 w 128"/>
              <a:gd name="T27" fmla="*/ 36 h 90"/>
              <a:gd name="T28" fmla="*/ 0 w 128"/>
              <a:gd name="T29" fmla="*/ 61 h 90"/>
              <a:gd name="T30" fmla="*/ 28 w 128"/>
              <a:gd name="T31" fmla="*/ 90 h 90"/>
              <a:gd name="T32" fmla="*/ 95 w 128"/>
              <a:gd name="T33" fmla="*/ 90 h 90"/>
              <a:gd name="T34" fmla="*/ 118 w 128"/>
              <a:gd name="T35" fmla="*/ 80 h 90"/>
              <a:gd name="T36" fmla="*/ 128 w 128"/>
              <a:gd name="T37" fmla="*/ 56 h 90"/>
              <a:gd name="T38" fmla="*/ 122 w 128"/>
              <a:gd name="T39" fmla="*/ 37 h 90"/>
              <a:gd name="T40" fmla="*/ 95 w 128"/>
              <a:gd name="T41" fmla="*/ 85 h 90"/>
              <a:gd name="T42" fmla="*/ 28 w 128"/>
              <a:gd name="T43" fmla="*/ 85 h 90"/>
              <a:gd name="T44" fmla="*/ 5 w 128"/>
              <a:gd name="T45" fmla="*/ 61 h 90"/>
              <a:gd name="T46" fmla="*/ 19 w 128"/>
              <a:gd name="T47" fmla="*/ 39 h 90"/>
              <a:gd name="T48" fmla="*/ 20 w 128"/>
              <a:gd name="T49" fmla="*/ 38 h 90"/>
              <a:gd name="T50" fmla="*/ 20 w 128"/>
              <a:gd name="T51" fmla="*/ 36 h 90"/>
              <a:gd name="T52" fmla="*/ 19 w 128"/>
              <a:gd name="T53" fmla="*/ 32 h 90"/>
              <a:gd name="T54" fmla="*/ 35 w 128"/>
              <a:gd name="T55" fmla="*/ 16 h 90"/>
              <a:gd name="T56" fmla="*/ 45 w 128"/>
              <a:gd name="T57" fmla="*/ 19 h 90"/>
              <a:gd name="T58" fmla="*/ 47 w 128"/>
              <a:gd name="T59" fmla="*/ 21 h 90"/>
              <a:gd name="T60" fmla="*/ 48 w 128"/>
              <a:gd name="T61" fmla="*/ 19 h 90"/>
              <a:gd name="T62" fmla="*/ 74 w 128"/>
              <a:gd name="T63" fmla="*/ 5 h 90"/>
              <a:gd name="T64" fmla="*/ 93 w 128"/>
              <a:gd name="T65" fmla="*/ 11 h 90"/>
              <a:gd name="T66" fmla="*/ 105 w 128"/>
              <a:gd name="T67" fmla="*/ 28 h 90"/>
              <a:gd name="T68" fmla="*/ 105 w 128"/>
              <a:gd name="T69" fmla="*/ 29 h 90"/>
              <a:gd name="T70" fmla="*/ 106 w 128"/>
              <a:gd name="T71" fmla="*/ 29 h 90"/>
              <a:gd name="T72" fmla="*/ 123 w 128"/>
              <a:gd name="T73" fmla="*/ 56 h 90"/>
              <a:gd name="T74" fmla="*/ 95 w 128"/>
              <a:gd name="T75" fmla="*/ 8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90">
                <a:moveTo>
                  <a:pt x="122" y="37"/>
                </a:moveTo>
                <a:cubicBezTo>
                  <a:pt x="119" y="32"/>
                  <a:pt x="115" y="28"/>
                  <a:pt x="109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6" y="18"/>
                  <a:pt x="102" y="12"/>
                  <a:pt x="96" y="8"/>
                </a:cubicBezTo>
                <a:cubicBezTo>
                  <a:pt x="90" y="3"/>
                  <a:pt x="82" y="0"/>
                  <a:pt x="74" y="0"/>
                </a:cubicBezTo>
                <a:cubicBezTo>
                  <a:pt x="64" y="0"/>
                  <a:pt x="54" y="5"/>
                  <a:pt x="47" y="13"/>
                </a:cubicBezTo>
                <a:cubicBezTo>
                  <a:pt x="46" y="14"/>
                  <a:pt x="46" y="14"/>
                  <a:pt x="46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2" y="12"/>
                  <a:pt x="39" y="11"/>
                  <a:pt x="35" y="11"/>
                </a:cubicBezTo>
                <a:cubicBezTo>
                  <a:pt x="24" y="11"/>
                  <a:pt x="15" y="20"/>
                  <a:pt x="15" y="32"/>
                </a:cubicBezTo>
                <a:cubicBezTo>
                  <a:pt x="15" y="33"/>
                  <a:pt x="15" y="33"/>
                  <a:pt x="15" y="34"/>
                </a:cubicBezTo>
                <a:cubicBezTo>
                  <a:pt x="15" y="35"/>
                  <a:pt x="15" y="35"/>
                  <a:pt x="15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5" y="41"/>
                  <a:pt x="0" y="51"/>
                  <a:pt x="0" y="61"/>
                </a:cubicBezTo>
                <a:cubicBezTo>
                  <a:pt x="0" y="77"/>
                  <a:pt x="13" y="90"/>
                  <a:pt x="28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104" y="90"/>
                  <a:pt x="112" y="86"/>
                  <a:pt x="118" y="80"/>
                </a:cubicBezTo>
                <a:cubicBezTo>
                  <a:pt x="125" y="74"/>
                  <a:pt x="128" y="65"/>
                  <a:pt x="128" y="56"/>
                </a:cubicBezTo>
                <a:cubicBezTo>
                  <a:pt x="128" y="49"/>
                  <a:pt x="126" y="43"/>
                  <a:pt x="122" y="37"/>
                </a:cubicBezTo>
                <a:close/>
                <a:moveTo>
                  <a:pt x="95" y="85"/>
                </a:moveTo>
                <a:cubicBezTo>
                  <a:pt x="28" y="85"/>
                  <a:pt x="28" y="85"/>
                  <a:pt x="28" y="85"/>
                </a:cubicBezTo>
                <a:cubicBezTo>
                  <a:pt x="15" y="85"/>
                  <a:pt x="5" y="74"/>
                  <a:pt x="5" y="61"/>
                </a:cubicBezTo>
                <a:cubicBezTo>
                  <a:pt x="5" y="51"/>
                  <a:pt x="10" y="43"/>
                  <a:pt x="19" y="39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5"/>
                  <a:pt x="19" y="33"/>
                  <a:pt x="19" y="32"/>
                </a:cubicBezTo>
                <a:cubicBezTo>
                  <a:pt x="19" y="23"/>
                  <a:pt x="26" y="16"/>
                  <a:pt x="35" y="16"/>
                </a:cubicBezTo>
                <a:cubicBezTo>
                  <a:pt x="39" y="16"/>
                  <a:pt x="42" y="17"/>
                  <a:pt x="45" y="19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19"/>
                  <a:pt x="48" y="19"/>
                  <a:pt x="48" y="19"/>
                </a:cubicBezTo>
                <a:cubicBezTo>
                  <a:pt x="54" y="10"/>
                  <a:pt x="64" y="5"/>
                  <a:pt x="74" y="5"/>
                </a:cubicBezTo>
                <a:cubicBezTo>
                  <a:pt x="81" y="5"/>
                  <a:pt x="88" y="7"/>
                  <a:pt x="93" y="11"/>
                </a:cubicBezTo>
                <a:cubicBezTo>
                  <a:pt x="99" y="15"/>
                  <a:pt x="103" y="21"/>
                  <a:pt x="105" y="28"/>
                </a:cubicBezTo>
                <a:cubicBezTo>
                  <a:pt x="105" y="29"/>
                  <a:pt x="105" y="29"/>
                  <a:pt x="105" y="29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17" y="34"/>
                  <a:pt x="123" y="44"/>
                  <a:pt x="123" y="56"/>
                </a:cubicBezTo>
                <a:cubicBezTo>
                  <a:pt x="123" y="72"/>
                  <a:pt x="111" y="85"/>
                  <a:pt x="95" y="8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Freeform 82"/>
          <p:cNvSpPr/>
          <p:nvPr/>
        </p:nvSpPr>
        <p:spPr bwMode="auto">
          <a:xfrm>
            <a:off x="1603375" y="4175125"/>
            <a:ext cx="330200" cy="398463"/>
          </a:xfrm>
          <a:custGeom>
            <a:avLst/>
            <a:gdLst>
              <a:gd name="T0" fmla="*/ 4 w 88"/>
              <a:gd name="T1" fmla="*/ 46 h 106"/>
              <a:gd name="T2" fmla="*/ 42 w 88"/>
              <a:gd name="T3" fmla="*/ 8 h 106"/>
              <a:gd name="T4" fmla="*/ 42 w 88"/>
              <a:gd name="T5" fmla="*/ 104 h 106"/>
              <a:gd name="T6" fmla="*/ 44 w 88"/>
              <a:gd name="T7" fmla="*/ 106 h 106"/>
              <a:gd name="T8" fmla="*/ 46 w 88"/>
              <a:gd name="T9" fmla="*/ 104 h 106"/>
              <a:gd name="T10" fmla="*/ 46 w 88"/>
              <a:gd name="T11" fmla="*/ 8 h 106"/>
              <a:gd name="T12" fmla="*/ 84 w 88"/>
              <a:gd name="T13" fmla="*/ 46 h 106"/>
              <a:gd name="T14" fmla="*/ 88 w 88"/>
              <a:gd name="T15" fmla="*/ 46 h 106"/>
              <a:gd name="T16" fmla="*/ 88 w 88"/>
              <a:gd name="T17" fmla="*/ 43 h 106"/>
              <a:gd name="T18" fmla="*/ 46 w 88"/>
              <a:gd name="T19" fmla="*/ 1 h 106"/>
              <a:gd name="T20" fmla="*/ 42 w 88"/>
              <a:gd name="T21" fmla="*/ 1 h 106"/>
              <a:gd name="T22" fmla="*/ 0 w 88"/>
              <a:gd name="T23" fmla="*/ 43 h 106"/>
              <a:gd name="T24" fmla="*/ 0 w 88"/>
              <a:gd name="T25" fmla="*/ 46 h 106"/>
              <a:gd name="T26" fmla="*/ 4 w 88"/>
              <a:gd name="T27" fmla="*/ 4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8" h="106">
                <a:moveTo>
                  <a:pt x="4" y="46"/>
                </a:moveTo>
                <a:cubicBezTo>
                  <a:pt x="42" y="8"/>
                  <a:pt x="42" y="8"/>
                  <a:pt x="42" y="8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5"/>
                  <a:pt x="43" y="106"/>
                  <a:pt x="44" y="106"/>
                </a:cubicBezTo>
                <a:cubicBezTo>
                  <a:pt x="45" y="106"/>
                  <a:pt x="46" y="105"/>
                  <a:pt x="46" y="104"/>
                </a:cubicBezTo>
                <a:cubicBezTo>
                  <a:pt x="46" y="8"/>
                  <a:pt x="46" y="8"/>
                  <a:pt x="46" y="8"/>
                </a:cubicBezTo>
                <a:cubicBezTo>
                  <a:pt x="84" y="46"/>
                  <a:pt x="84" y="46"/>
                  <a:pt x="84" y="46"/>
                </a:cubicBezTo>
                <a:cubicBezTo>
                  <a:pt x="85" y="47"/>
                  <a:pt x="87" y="47"/>
                  <a:pt x="88" y="46"/>
                </a:cubicBezTo>
                <a:cubicBezTo>
                  <a:pt x="88" y="45"/>
                  <a:pt x="88" y="44"/>
                  <a:pt x="88" y="43"/>
                </a:cubicBezTo>
                <a:cubicBezTo>
                  <a:pt x="46" y="1"/>
                  <a:pt x="46" y="1"/>
                  <a:pt x="46" y="1"/>
                </a:cubicBezTo>
                <a:cubicBezTo>
                  <a:pt x="45" y="0"/>
                  <a:pt x="43" y="0"/>
                  <a:pt x="42" y="1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4"/>
                  <a:pt x="0" y="45"/>
                  <a:pt x="0" y="46"/>
                </a:cubicBezTo>
                <a:cubicBezTo>
                  <a:pt x="1" y="47"/>
                  <a:pt x="3" y="47"/>
                  <a:pt x="4" y="4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Freeform 83"/>
          <p:cNvSpPr/>
          <p:nvPr/>
        </p:nvSpPr>
        <p:spPr bwMode="auto">
          <a:xfrm>
            <a:off x="1528763" y="4557713"/>
            <a:ext cx="481013" cy="71438"/>
          </a:xfrm>
          <a:custGeom>
            <a:avLst/>
            <a:gdLst>
              <a:gd name="T0" fmla="*/ 126 w 128"/>
              <a:gd name="T1" fmla="*/ 0 h 19"/>
              <a:gd name="T2" fmla="*/ 123 w 128"/>
              <a:gd name="T3" fmla="*/ 2 h 19"/>
              <a:gd name="T4" fmla="*/ 123 w 128"/>
              <a:gd name="T5" fmla="*/ 14 h 19"/>
              <a:gd name="T6" fmla="*/ 5 w 128"/>
              <a:gd name="T7" fmla="*/ 14 h 19"/>
              <a:gd name="T8" fmla="*/ 5 w 128"/>
              <a:gd name="T9" fmla="*/ 2 h 19"/>
              <a:gd name="T10" fmla="*/ 2 w 128"/>
              <a:gd name="T11" fmla="*/ 0 h 19"/>
              <a:gd name="T12" fmla="*/ 0 w 128"/>
              <a:gd name="T13" fmla="*/ 2 h 19"/>
              <a:gd name="T14" fmla="*/ 0 w 128"/>
              <a:gd name="T15" fmla="*/ 17 h 19"/>
              <a:gd name="T16" fmla="*/ 2 w 128"/>
              <a:gd name="T17" fmla="*/ 19 h 19"/>
              <a:gd name="T18" fmla="*/ 126 w 128"/>
              <a:gd name="T19" fmla="*/ 19 h 19"/>
              <a:gd name="T20" fmla="*/ 128 w 128"/>
              <a:gd name="T21" fmla="*/ 17 h 19"/>
              <a:gd name="T22" fmla="*/ 128 w 128"/>
              <a:gd name="T23" fmla="*/ 2 h 19"/>
              <a:gd name="T24" fmla="*/ 126 w 128"/>
              <a:gd name="T25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8" h="19">
                <a:moveTo>
                  <a:pt x="126" y="0"/>
                </a:moveTo>
                <a:cubicBezTo>
                  <a:pt x="124" y="0"/>
                  <a:pt x="123" y="1"/>
                  <a:pt x="123" y="2"/>
                </a:cubicBezTo>
                <a:cubicBezTo>
                  <a:pt x="123" y="14"/>
                  <a:pt x="123" y="14"/>
                  <a:pt x="123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8"/>
                  <a:pt x="1" y="19"/>
                  <a:pt x="2" y="19"/>
                </a:cubicBezTo>
                <a:cubicBezTo>
                  <a:pt x="126" y="19"/>
                  <a:pt x="126" y="19"/>
                  <a:pt x="126" y="19"/>
                </a:cubicBezTo>
                <a:cubicBezTo>
                  <a:pt x="127" y="19"/>
                  <a:pt x="128" y="18"/>
                  <a:pt x="128" y="17"/>
                </a:cubicBezTo>
                <a:cubicBezTo>
                  <a:pt x="128" y="2"/>
                  <a:pt x="128" y="2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Freeform 84"/>
          <p:cNvSpPr/>
          <p:nvPr/>
        </p:nvSpPr>
        <p:spPr bwMode="auto">
          <a:xfrm>
            <a:off x="642938" y="4175125"/>
            <a:ext cx="330200" cy="398463"/>
          </a:xfrm>
          <a:custGeom>
            <a:avLst/>
            <a:gdLst>
              <a:gd name="T0" fmla="*/ 42 w 88"/>
              <a:gd name="T1" fmla="*/ 105 h 106"/>
              <a:gd name="T2" fmla="*/ 46 w 88"/>
              <a:gd name="T3" fmla="*/ 105 h 106"/>
              <a:gd name="T4" fmla="*/ 88 w 88"/>
              <a:gd name="T5" fmla="*/ 63 h 106"/>
              <a:gd name="T6" fmla="*/ 88 w 88"/>
              <a:gd name="T7" fmla="*/ 62 h 106"/>
              <a:gd name="T8" fmla="*/ 88 w 88"/>
              <a:gd name="T9" fmla="*/ 60 h 106"/>
              <a:gd name="T10" fmla="*/ 84 w 88"/>
              <a:gd name="T11" fmla="*/ 60 h 106"/>
              <a:gd name="T12" fmla="*/ 46 w 88"/>
              <a:gd name="T13" fmla="*/ 98 h 106"/>
              <a:gd name="T14" fmla="*/ 46 w 88"/>
              <a:gd name="T15" fmla="*/ 3 h 106"/>
              <a:gd name="T16" fmla="*/ 44 w 88"/>
              <a:gd name="T17" fmla="*/ 0 h 106"/>
              <a:gd name="T18" fmla="*/ 42 w 88"/>
              <a:gd name="T19" fmla="*/ 3 h 106"/>
              <a:gd name="T20" fmla="*/ 42 w 88"/>
              <a:gd name="T21" fmla="*/ 98 h 106"/>
              <a:gd name="T22" fmla="*/ 4 w 88"/>
              <a:gd name="T23" fmla="*/ 60 h 106"/>
              <a:gd name="T24" fmla="*/ 2 w 88"/>
              <a:gd name="T25" fmla="*/ 60 h 106"/>
              <a:gd name="T26" fmla="*/ 0 w 88"/>
              <a:gd name="T27" fmla="*/ 60 h 106"/>
              <a:gd name="T28" fmla="*/ 0 w 88"/>
              <a:gd name="T29" fmla="*/ 62 h 106"/>
              <a:gd name="T30" fmla="*/ 0 w 88"/>
              <a:gd name="T31" fmla="*/ 63 h 106"/>
              <a:gd name="T32" fmla="*/ 42 w 88"/>
              <a:gd name="T33" fmla="*/ 10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8" h="106">
                <a:moveTo>
                  <a:pt x="42" y="105"/>
                </a:moveTo>
                <a:cubicBezTo>
                  <a:pt x="43" y="106"/>
                  <a:pt x="45" y="106"/>
                  <a:pt x="46" y="105"/>
                </a:cubicBezTo>
                <a:cubicBezTo>
                  <a:pt x="88" y="63"/>
                  <a:pt x="88" y="63"/>
                  <a:pt x="88" y="63"/>
                </a:cubicBezTo>
                <a:cubicBezTo>
                  <a:pt x="88" y="63"/>
                  <a:pt x="88" y="62"/>
                  <a:pt x="88" y="62"/>
                </a:cubicBezTo>
                <a:cubicBezTo>
                  <a:pt x="88" y="61"/>
                  <a:pt x="88" y="61"/>
                  <a:pt x="88" y="60"/>
                </a:cubicBezTo>
                <a:cubicBezTo>
                  <a:pt x="87" y="59"/>
                  <a:pt x="85" y="59"/>
                  <a:pt x="84" y="60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3"/>
                  <a:pt x="46" y="3"/>
                  <a:pt x="46" y="3"/>
                </a:cubicBezTo>
                <a:cubicBezTo>
                  <a:pt x="46" y="1"/>
                  <a:pt x="45" y="0"/>
                  <a:pt x="44" y="0"/>
                </a:cubicBezTo>
                <a:cubicBezTo>
                  <a:pt x="43" y="0"/>
                  <a:pt x="42" y="1"/>
                  <a:pt x="42" y="3"/>
                </a:cubicBezTo>
                <a:cubicBezTo>
                  <a:pt x="42" y="98"/>
                  <a:pt x="42" y="98"/>
                  <a:pt x="42" y="98"/>
                </a:cubicBezTo>
                <a:cubicBezTo>
                  <a:pt x="4" y="60"/>
                  <a:pt x="4" y="60"/>
                  <a:pt x="4" y="60"/>
                </a:cubicBezTo>
                <a:cubicBezTo>
                  <a:pt x="3" y="60"/>
                  <a:pt x="3" y="60"/>
                  <a:pt x="2" y="60"/>
                </a:cubicBezTo>
                <a:cubicBezTo>
                  <a:pt x="1" y="60"/>
                  <a:pt x="1" y="60"/>
                  <a:pt x="0" y="60"/>
                </a:cubicBezTo>
                <a:cubicBezTo>
                  <a:pt x="0" y="61"/>
                  <a:pt x="0" y="61"/>
                  <a:pt x="0" y="62"/>
                </a:cubicBezTo>
                <a:cubicBezTo>
                  <a:pt x="0" y="62"/>
                  <a:pt x="0" y="63"/>
                  <a:pt x="0" y="63"/>
                </a:cubicBezTo>
                <a:lnTo>
                  <a:pt x="42" y="10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Freeform 85"/>
          <p:cNvSpPr/>
          <p:nvPr/>
        </p:nvSpPr>
        <p:spPr bwMode="auto">
          <a:xfrm>
            <a:off x="568325" y="4557713"/>
            <a:ext cx="479425" cy="71438"/>
          </a:xfrm>
          <a:custGeom>
            <a:avLst/>
            <a:gdLst>
              <a:gd name="T0" fmla="*/ 126 w 128"/>
              <a:gd name="T1" fmla="*/ 0 h 19"/>
              <a:gd name="T2" fmla="*/ 123 w 128"/>
              <a:gd name="T3" fmla="*/ 2 h 19"/>
              <a:gd name="T4" fmla="*/ 123 w 128"/>
              <a:gd name="T5" fmla="*/ 14 h 19"/>
              <a:gd name="T6" fmla="*/ 5 w 128"/>
              <a:gd name="T7" fmla="*/ 14 h 19"/>
              <a:gd name="T8" fmla="*/ 5 w 128"/>
              <a:gd name="T9" fmla="*/ 2 h 19"/>
              <a:gd name="T10" fmla="*/ 2 w 128"/>
              <a:gd name="T11" fmla="*/ 0 h 19"/>
              <a:gd name="T12" fmla="*/ 0 w 128"/>
              <a:gd name="T13" fmla="*/ 2 h 19"/>
              <a:gd name="T14" fmla="*/ 0 w 128"/>
              <a:gd name="T15" fmla="*/ 17 h 19"/>
              <a:gd name="T16" fmla="*/ 2 w 128"/>
              <a:gd name="T17" fmla="*/ 19 h 19"/>
              <a:gd name="T18" fmla="*/ 126 w 128"/>
              <a:gd name="T19" fmla="*/ 19 h 19"/>
              <a:gd name="T20" fmla="*/ 128 w 128"/>
              <a:gd name="T21" fmla="*/ 17 h 19"/>
              <a:gd name="T22" fmla="*/ 128 w 128"/>
              <a:gd name="T23" fmla="*/ 2 h 19"/>
              <a:gd name="T24" fmla="*/ 126 w 128"/>
              <a:gd name="T25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8" h="19">
                <a:moveTo>
                  <a:pt x="126" y="0"/>
                </a:moveTo>
                <a:cubicBezTo>
                  <a:pt x="124" y="0"/>
                  <a:pt x="123" y="1"/>
                  <a:pt x="123" y="2"/>
                </a:cubicBezTo>
                <a:cubicBezTo>
                  <a:pt x="123" y="14"/>
                  <a:pt x="123" y="14"/>
                  <a:pt x="123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8"/>
                  <a:pt x="1" y="19"/>
                  <a:pt x="2" y="19"/>
                </a:cubicBezTo>
                <a:cubicBezTo>
                  <a:pt x="126" y="19"/>
                  <a:pt x="126" y="19"/>
                  <a:pt x="126" y="19"/>
                </a:cubicBezTo>
                <a:cubicBezTo>
                  <a:pt x="127" y="19"/>
                  <a:pt x="128" y="18"/>
                  <a:pt x="128" y="17"/>
                </a:cubicBezTo>
                <a:cubicBezTo>
                  <a:pt x="128" y="2"/>
                  <a:pt x="128" y="2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Freeform 86"/>
          <p:cNvSpPr/>
          <p:nvPr/>
        </p:nvSpPr>
        <p:spPr bwMode="auto">
          <a:xfrm>
            <a:off x="11150600" y="3186113"/>
            <a:ext cx="458788" cy="425450"/>
          </a:xfrm>
          <a:custGeom>
            <a:avLst/>
            <a:gdLst>
              <a:gd name="T0" fmla="*/ 120 w 122"/>
              <a:gd name="T1" fmla="*/ 0 h 113"/>
              <a:gd name="T2" fmla="*/ 91 w 122"/>
              <a:gd name="T3" fmla="*/ 0 h 113"/>
              <a:gd name="T4" fmla="*/ 88 w 122"/>
              <a:gd name="T5" fmla="*/ 2 h 113"/>
              <a:gd name="T6" fmla="*/ 91 w 122"/>
              <a:gd name="T7" fmla="*/ 4 h 113"/>
              <a:gd name="T8" fmla="*/ 103 w 122"/>
              <a:gd name="T9" fmla="*/ 4 h 113"/>
              <a:gd name="T10" fmla="*/ 103 w 122"/>
              <a:gd name="T11" fmla="*/ 66 h 113"/>
              <a:gd name="T12" fmla="*/ 100 w 122"/>
              <a:gd name="T13" fmla="*/ 82 h 113"/>
              <a:gd name="T14" fmla="*/ 91 w 122"/>
              <a:gd name="T15" fmla="*/ 96 h 113"/>
              <a:gd name="T16" fmla="*/ 77 w 122"/>
              <a:gd name="T17" fmla="*/ 105 h 113"/>
              <a:gd name="T18" fmla="*/ 45 w 122"/>
              <a:gd name="T19" fmla="*/ 105 h 113"/>
              <a:gd name="T20" fmla="*/ 31 w 122"/>
              <a:gd name="T21" fmla="*/ 96 h 113"/>
              <a:gd name="T22" fmla="*/ 22 w 122"/>
              <a:gd name="T23" fmla="*/ 82 h 113"/>
              <a:gd name="T24" fmla="*/ 19 w 122"/>
              <a:gd name="T25" fmla="*/ 66 h 113"/>
              <a:gd name="T26" fmla="*/ 19 w 122"/>
              <a:gd name="T27" fmla="*/ 4 h 113"/>
              <a:gd name="T28" fmla="*/ 31 w 122"/>
              <a:gd name="T29" fmla="*/ 4 h 113"/>
              <a:gd name="T30" fmla="*/ 34 w 122"/>
              <a:gd name="T31" fmla="*/ 2 h 113"/>
              <a:gd name="T32" fmla="*/ 31 w 122"/>
              <a:gd name="T33" fmla="*/ 0 h 113"/>
              <a:gd name="T34" fmla="*/ 2 w 122"/>
              <a:gd name="T35" fmla="*/ 0 h 113"/>
              <a:gd name="T36" fmla="*/ 0 w 122"/>
              <a:gd name="T37" fmla="*/ 2 h 113"/>
              <a:gd name="T38" fmla="*/ 2 w 122"/>
              <a:gd name="T39" fmla="*/ 4 h 113"/>
              <a:gd name="T40" fmla="*/ 14 w 122"/>
              <a:gd name="T41" fmla="*/ 4 h 113"/>
              <a:gd name="T42" fmla="*/ 14 w 122"/>
              <a:gd name="T43" fmla="*/ 66 h 113"/>
              <a:gd name="T44" fmla="*/ 61 w 122"/>
              <a:gd name="T45" fmla="*/ 113 h 113"/>
              <a:gd name="T46" fmla="*/ 108 w 122"/>
              <a:gd name="T47" fmla="*/ 66 h 113"/>
              <a:gd name="T48" fmla="*/ 108 w 122"/>
              <a:gd name="T49" fmla="*/ 4 h 113"/>
              <a:gd name="T50" fmla="*/ 120 w 122"/>
              <a:gd name="T51" fmla="*/ 4 h 113"/>
              <a:gd name="T52" fmla="*/ 122 w 122"/>
              <a:gd name="T53" fmla="*/ 2 h 113"/>
              <a:gd name="T54" fmla="*/ 120 w 122"/>
              <a:gd name="T55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2" h="113">
                <a:moveTo>
                  <a:pt x="120" y="0"/>
                </a:moveTo>
                <a:cubicBezTo>
                  <a:pt x="91" y="0"/>
                  <a:pt x="91" y="0"/>
                  <a:pt x="91" y="0"/>
                </a:cubicBezTo>
                <a:cubicBezTo>
                  <a:pt x="89" y="0"/>
                  <a:pt x="88" y="1"/>
                  <a:pt x="88" y="2"/>
                </a:cubicBezTo>
                <a:cubicBezTo>
                  <a:pt x="88" y="3"/>
                  <a:pt x="89" y="4"/>
                  <a:pt x="91" y="4"/>
                </a:cubicBezTo>
                <a:cubicBezTo>
                  <a:pt x="103" y="4"/>
                  <a:pt x="103" y="4"/>
                  <a:pt x="103" y="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3" y="72"/>
                  <a:pt x="102" y="77"/>
                  <a:pt x="100" y="82"/>
                </a:cubicBezTo>
                <a:cubicBezTo>
                  <a:pt x="98" y="87"/>
                  <a:pt x="95" y="92"/>
                  <a:pt x="91" y="96"/>
                </a:cubicBezTo>
                <a:cubicBezTo>
                  <a:pt x="87" y="100"/>
                  <a:pt x="82" y="103"/>
                  <a:pt x="77" y="105"/>
                </a:cubicBezTo>
                <a:cubicBezTo>
                  <a:pt x="67" y="109"/>
                  <a:pt x="55" y="109"/>
                  <a:pt x="45" y="105"/>
                </a:cubicBezTo>
                <a:cubicBezTo>
                  <a:pt x="40" y="103"/>
                  <a:pt x="35" y="100"/>
                  <a:pt x="31" y="96"/>
                </a:cubicBezTo>
                <a:cubicBezTo>
                  <a:pt x="27" y="92"/>
                  <a:pt x="24" y="87"/>
                  <a:pt x="22" y="82"/>
                </a:cubicBezTo>
                <a:cubicBezTo>
                  <a:pt x="20" y="77"/>
                  <a:pt x="19" y="72"/>
                  <a:pt x="19" y="66"/>
                </a:cubicBezTo>
                <a:cubicBezTo>
                  <a:pt x="19" y="4"/>
                  <a:pt x="19" y="4"/>
                  <a:pt x="19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3" y="4"/>
                  <a:pt x="34" y="3"/>
                  <a:pt x="34" y="2"/>
                </a:cubicBezTo>
                <a:cubicBezTo>
                  <a:pt x="34" y="1"/>
                  <a:pt x="33" y="0"/>
                  <a:pt x="3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92"/>
                  <a:pt x="35" y="113"/>
                  <a:pt x="61" y="113"/>
                </a:cubicBezTo>
                <a:cubicBezTo>
                  <a:pt x="87" y="113"/>
                  <a:pt x="108" y="92"/>
                  <a:pt x="108" y="66"/>
                </a:cubicBezTo>
                <a:cubicBezTo>
                  <a:pt x="108" y="4"/>
                  <a:pt x="108" y="4"/>
                  <a:pt x="108" y="4"/>
                </a:cubicBezTo>
                <a:cubicBezTo>
                  <a:pt x="120" y="4"/>
                  <a:pt x="120" y="4"/>
                  <a:pt x="120" y="4"/>
                </a:cubicBezTo>
                <a:cubicBezTo>
                  <a:pt x="121" y="4"/>
                  <a:pt x="122" y="3"/>
                  <a:pt x="122" y="2"/>
                </a:cubicBezTo>
                <a:cubicBezTo>
                  <a:pt x="122" y="1"/>
                  <a:pt x="121" y="0"/>
                  <a:pt x="120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Freeform 87"/>
          <p:cNvSpPr/>
          <p:nvPr/>
        </p:nvSpPr>
        <p:spPr bwMode="auto">
          <a:xfrm>
            <a:off x="11202988" y="3648075"/>
            <a:ext cx="354013" cy="19050"/>
          </a:xfrm>
          <a:custGeom>
            <a:avLst/>
            <a:gdLst>
              <a:gd name="T0" fmla="*/ 91 w 94"/>
              <a:gd name="T1" fmla="*/ 0 h 5"/>
              <a:gd name="T2" fmla="*/ 3 w 94"/>
              <a:gd name="T3" fmla="*/ 0 h 5"/>
              <a:gd name="T4" fmla="*/ 0 w 94"/>
              <a:gd name="T5" fmla="*/ 3 h 5"/>
              <a:gd name="T6" fmla="*/ 3 w 94"/>
              <a:gd name="T7" fmla="*/ 5 h 5"/>
              <a:gd name="T8" fmla="*/ 91 w 94"/>
              <a:gd name="T9" fmla="*/ 5 h 5"/>
              <a:gd name="T10" fmla="*/ 94 w 94"/>
              <a:gd name="T11" fmla="*/ 3 h 5"/>
              <a:gd name="T12" fmla="*/ 91 w 94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5">
                <a:moveTo>
                  <a:pt x="91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3" y="5"/>
                </a:cubicBezTo>
                <a:cubicBezTo>
                  <a:pt x="91" y="5"/>
                  <a:pt x="91" y="5"/>
                  <a:pt x="91" y="5"/>
                </a:cubicBezTo>
                <a:cubicBezTo>
                  <a:pt x="93" y="5"/>
                  <a:pt x="94" y="4"/>
                  <a:pt x="94" y="3"/>
                </a:cubicBezTo>
                <a:cubicBezTo>
                  <a:pt x="94" y="1"/>
                  <a:pt x="93" y="0"/>
                  <a:pt x="9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Freeform 88"/>
          <p:cNvSpPr>
            <a:spLocks noEditPoints="1"/>
          </p:cNvSpPr>
          <p:nvPr/>
        </p:nvSpPr>
        <p:spPr bwMode="auto">
          <a:xfrm>
            <a:off x="10204450" y="3186113"/>
            <a:ext cx="428625" cy="481013"/>
          </a:xfrm>
          <a:custGeom>
            <a:avLst/>
            <a:gdLst>
              <a:gd name="T0" fmla="*/ 98 w 114"/>
              <a:gd name="T1" fmla="*/ 58 h 128"/>
              <a:gd name="T2" fmla="*/ 107 w 114"/>
              <a:gd name="T3" fmla="*/ 35 h 128"/>
              <a:gd name="T4" fmla="*/ 2 w 114"/>
              <a:gd name="T5" fmla="*/ 0 h 128"/>
              <a:gd name="T6" fmla="*/ 2 w 114"/>
              <a:gd name="T7" fmla="*/ 5 h 128"/>
              <a:gd name="T8" fmla="*/ 14 w 114"/>
              <a:gd name="T9" fmla="*/ 123 h 128"/>
              <a:gd name="T10" fmla="*/ 0 w 114"/>
              <a:gd name="T11" fmla="*/ 126 h 128"/>
              <a:gd name="T12" fmla="*/ 76 w 114"/>
              <a:gd name="T13" fmla="*/ 128 h 128"/>
              <a:gd name="T14" fmla="*/ 99 w 114"/>
              <a:gd name="T15" fmla="*/ 58 h 128"/>
              <a:gd name="T16" fmla="*/ 72 w 114"/>
              <a:gd name="T17" fmla="*/ 19 h 128"/>
              <a:gd name="T18" fmla="*/ 72 w 114"/>
              <a:gd name="T19" fmla="*/ 51 h 128"/>
              <a:gd name="T20" fmla="*/ 34 w 114"/>
              <a:gd name="T21" fmla="*/ 19 h 128"/>
              <a:gd name="T22" fmla="*/ 72 w 114"/>
              <a:gd name="T23" fmla="*/ 55 h 128"/>
              <a:gd name="T24" fmla="*/ 72 w 114"/>
              <a:gd name="T25" fmla="*/ 15 h 128"/>
              <a:gd name="T26" fmla="*/ 34 w 114"/>
              <a:gd name="T27" fmla="*/ 5 h 128"/>
              <a:gd name="T28" fmla="*/ 93 w 114"/>
              <a:gd name="T29" fmla="*/ 13 h 128"/>
              <a:gd name="T30" fmla="*/ 93 w 114"/>
              <a:gd name="T31" fmla="*/ 57 h 128"/>
              <a:gd name="T32" fmla="*/ 35 w 114"/>
              <a:gd name="T33" fmla="*/ 65 h 128"/>
              <a:gd name="T34" fmla="*/ 34 w 114"/>
              <a:gd name="T35" fmla="*/ 55 h 128"/>
              <a:gd name="T36" fmla="*/ 76 w 114"/>
              <a:gd name="T37" fmla="*/ 70 h 128"/>
              <a:gd name="T38" fmla="*/ 95 w 114"/>
              <a:gd name="T39" fmla="*/ 90 h 128"/>
              <a:gd name="T40" fmla="*/ 76 w 114"/>
              <a:gd name="T41" fmla="*/ 109 h 128"/>
              <a:gd name="T42" fmla="*/ 34 w 114"/>
              <a:gd name="T43" fmla="*/ 70 h 128"/>
              <a:gd name="T44" fmla="*/ 19 w 114"/>
              <a:gd name="T45" fmla="*/ 123 h 128"/>
              <a:gd name="T46" fmla="*/ 29 w 114"/>
              <a:gd name="T47" fmla="*/ 5 h 128"/>
              <a:gd name="T48" fmla="*/ 100 w 114"/>
              <a:gd name="T49" fmla="*/ 113 h 128"/>
              <a:gd name="T50" fmla="*/ 34 w 114"/>
              <a:gd name="T51" fmla="*/ 123 h 128"/>
              <a:gd name="T52" fmla="*/ 76 w 114"/>
              <a:gd name="T53" fmla="*/ 114 h 128"/>
              <a:gd name="T54" fmla="*/ 88 w 114"/>
              <a:gd name="T55" fmla="*/ 69 h 128"/>
              <a:gd name="T56" fmla="*/ 88 w 114"/>
              <a:gd name="T57" fmla="*/ 66 h 128"/>
              <a:gd name="T58" fmla="*/ 95 w 114"/>
              <a:gd name="T59" fmla="*/ 61 h 128"/>
              <a:gd name="T60" fmla="*/ 100 w 114"/>
              <a:gd name="T61" fmla="*/ 65 h 128"/>
              <a:gd name="T62" fmla="*/ 100 w 114"/>
              <a:gd name="T63" fmla="*/ 11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" h="128">
                <a:moveTo>
                  <a:pt x="99" y="58"/>
                </a:moveTo>
                <a:cubicBezTo>
                  <a:pt x="98" y="58"/>
                  <a:pt x="98" y="58"/>
                  <a:pt x="98" y="58"/>
                </a:cubicBezTo>
                <a:cubicBezTo>
                  <a:pt x="99" y="56"/>
                  <a:pt x="99" y="56"/>
                  <a:pt x="99" y="56"/>
                </a:cubicBezTo>
                <a:cubicBezTo>
                  <a:pt x="104" y="50"/>
                  <a:pt x="107" y="43"/>
                  <a:pt x="107" y="35"/>
                </a:cubicBezTo>
                <a:cubicBezTo>
                  <a:pt x="107" y="16"/>
                  <a:pt x="91" y="0"/>
                  <a:pt x="7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2" y="123"/>
                  <a:pt x="2" y="123"/>
                  <a:pt x="2" y="123"/>
                </a:cubicBezTo>
                <a:cubicBezTo>
                  <a:pt x="1" y="123"/>
                  <a:pt x="0" y="124"/>
                  <a:pt x="0" y="126"/>
                </a:cubicBezTo>
                <a:cubicBezTo>
                  <a:pt x="0" y="127"/>
                  <a:pt x="1" y="128"/>
                  <a:pt x="2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97" y="128"/>
                  <a:pt x="114" y="111"/>
                  <a:pt x="114" y="89"/>
                </a:cubicBezTo>
                <a:cubicBezTo>
                  <a:pt x="114" y="77"/>
                  <a:pt x="109" y="66"/>
                  <a:pt x="99" y="58"/>
                </a:cubicBezTo>
                <a:close/>
                <a:moveTo>
                  <a:pt x="34" y="19"/>
                </a:moveTo>
                <a:cubicBezTo>
                  <a:pt x="72" y="19"/>
                  <a:pt x="72" y="19"/>
                  <a:pt x="72" y="19"/>
                </a:cubicBezTo>
                <a:cubicBezTo>
                  <a:pt x="80" y="19"/>
                  <a:pt x="87" y="26"/>
                  <a:pt x="87" y="35"/>
                </a:cubicBezTo>
                <a:cubicBezTo>
                  <a:pt x="87" y="44"/>
                  <a:pt x="80" y="51"/>
                  <a:pt x="72" y="51"/>
                </a:cubicBezTo>
                <a:cubicBezTo>
                  <a:pt x="34" y="51"/>
                  <a:pt x="34" y="51"/>
                  <a:pt x="34" y="51"/>
                </a:cubicBezTo>
                <a:lnTo>
                  <a:pt x="34" y="19"/>
                </a:lnTo>
                <a:close/>
                <a:moveTo>
                  <a:pt x="34" y="55"/>
                </a:moveTo>
                <a:cubicBezTo>
                  <a:pt x="72" y="55"/>
                  <a:pt x="72" y="55"/>
                  <a:pt x="72" y="55"/>
                </a:cubicBezTo>
                <a:cubicBezTo>
                  <a:pt x="83" y="55"/>
                  <a:pt x="92" y="46"/>
                  <a:pt x="92" y="35"/>
                </a:cubicBezTo>
                <a:cubicBezTo>
                  <a:pt x="92" y="24"/>
                  <a:pt x="83" y="15"/>
                  <a:pt x="72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5"/>
                  <a:pt x="34" y="5"/>
                  <a:pt x="34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80" y="5"/>
                  <a:pt x="87" y="8"/>
                  <a:pt x="93" y="13"/>
                </a:cubicBezTo>
                <a:cubicBezTo>
                  <a:pt x="99" y="19"/>
                  <a:pt x="102" y="27"/>
                  <a:pt x="102" y="35"/>
                </a:cubicBezTo>
                <a:cubicBezTo>
                  <a:pt x="102" y="43"/>
                  <a:pt x="99" y="51"/>
                  <a:pt x="93" y="57"/>
                </a:cubicBezTo>
                <a:cubicBezTo>
                  <a:pt x="87" y="62"/>
                  <a:pt x="80" y="65"/>
                  <a:pt x="72" y="65"/>
                </a:cubicBezTo>
                <a:cubicBezTo>
                  <a:pt x="35" y="65"/>
                  <a:pt x="35" y="65"/>
                  <a:pt x="35" y="65"/>
                </a:cubicBezTo>
                <a:cubicBezTo>
                  <a:pt x="34" y="65"/>
                  <a:pt x="34" y="65"/>
                  <a:pt x="34" y="65"/>
                </a:cubicBezTo>
                <a:lnTo>
                  <a:pt x="34" y="55"/>
                </a:lnTo>
                <a:close/>
                <a:moveTo>
                  <a:pt x="34" y="70"/>
                </a:moveTo>
                <a:cubicBezTo>
                  <a:pt x="76" y="70"/>
                  <a:pt x="76" y="70"/>
                  <a:pt x="76" y="70"/>
                </a:cubicBezTo>
                <a:cubicBezTo>
                  <a:pt x="81" y="70"/>
                  <a:pt x="86" y="72"/>
                  <a:pt x="89" y="76"/>
                </a:cubicBezTo>
                <a:cubicBezTo>
                  <a:pt x="93" y="79"/>
                  <a:pt x="95" y="84"/>
                  <a:pt x="95" y="90"/>
                </a:cubicBezTo>
                <a:cubicBezTo>
                  <a:pt x="95" y="95"/>
                  <a:pt x="93" y="100"/>
                  <a:pt x="89" y="103"/>
                </a:cubicBezTo>
                <a:cubicBezTo>
                  <a:pt x="86" y="107"/>
                  <a:pt x="81" y="109"/>
                  <a:pt x="76" y="109"/>
                </a:cubicBezTo>
                <a:cubicBezTo>
                  <a:pt x="34" y="109"/>
                  <a:pt x="34" y="109"/>
                  <a:pt x="34" y="109"/>
                </a:cubicBezTo>
                <a:lnTo>
                  <a:pt x="34" y="70"/>
                </a:lnTo>
                <a:close/>
                <a:moveTo>
                  <a:pt x="29" y="123"/>
                </a:moveTo>
                <a:cubicBezTo>
                  <a:pt x="19" y="123"/>
                  <a:pt x="19" y="123"/>
                  <a:pt x="19" y="123"/>
                </a:cubicBezTo>
                <a:cubicBezTo>
                  <a:pt x="19" y="5"/>
                  <a:pt x="19" y="5"/>
                  <a:pt x="19" y="5"/>
                </a:cubicBezTo>
                <a:cubicBezTo>
                  <a:pt x="29" y="5"/>
                  <a:pt x="29" y="5"/>
                  <a:pt x="29" y="5"/>
                </a:cubicBezTo>
                <a:lnTo>
                  <a:pt x="29" y="123"/>
                </a:lnTo>
                <a:close/>
                <a:moveTo>
                  <a:pt x="100" y="113"/>
                </a:moveTo>
                <a:cubicBezTo>
                  <a:pt x="93" y="120"/>
                  <a:pt x="85" y="123"/>
                  <a:pt x="76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76" y="114"/>
                  <a:pt x="76" y="114"/>
                  <a:pt x="76" y="114"/>
                </a:cubicBezTo>
                <a:cubicBezTo>
                  <a:pt x="89" y="114"/>
                  <a:pt x="100" y="103"/>
                  <a:pt x="100" y="90"/>
                </a:cubicBezTo>
                <a:cubicBezTo>
                  <a:pt x="100" y="81"/>
                  <a:pt x="95" y="73"/>
                  <a:pt x="88" y="69"/>
                </a:cubicBezTo>
                <a:cubicBezTo>
                  <a:pt x="85" y="67"/>
                  <a:pt x="85" y="67"/>
                  <a:pt x="85" y="67"/>
                </a:cubicBezTo>
                <a:cubicBezTo>
                  <a:pt x="88" y="66"/>
                  <a:pt x="88" y="66"/>
                  <a:pt x="88" y="66"/>
                </a:cubicBezTo>
                <a:cubicBezTo>
                  <a:pt x="90" y="65"/>
                  <a:pt x="92" y="63"/>
                  <a:pt x="94" y="62"/>
                </a:cubicBezTo>
                <a:cubicBezTo>
                  <a:pt x="95" y="61"/>
                  <a:pt x="95" y="61"/>
                  <a:pt x="95" y="61"/>
                </a:cubicBezTo>
                <a:cubicBezTo>
                  <a:pt x="96" y="62"/>
                  <a:pt x="96" y="62"/>
                  <a:pt x="96" y="62"/>
                </a:cubicBezTo>
                <a:cubicBezTo>
                  <a:pt x="97" y="63"/>
                  <a:pt x="99" y="64"/>
                  <a:pt x="100" y="65"/>
                </a:cubicBezTo>
                <a:cubicBezTo>
                  <a:pt x="106" y="71"/>
                  <a:pt x="110" y="80"/>
                  <a:pt x="110" y="89"/>
                </a:cubicBezTo>
                <a:cubicBezTo>
                  <a:pt x="110" y="98"/>
                  <a:pt x="106" y="107"/>
                  <a:pt x="100" y="11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Freeform 89"/>
          <p:cNvSpPr/>
          <p:nvPr/>
        </p:nvSpPr>
        <p:spPr bwMode="auto">
          <a:xfrm>
            <a:off x="9326563" y="3186113"/>
            <a:ext cx="263525" cy="481013"/>
          </a:xfrm>
          <a:custGeom>
            <a:avLst/>
            <a:gdLst>
              <a:gd name="T0" fmla="*/ 68 w 70"/>
              <a:gd name="T1" fmla="*/ 0 h 128"/>
              <a:gd name="T2" fmla="*/ 38 w 70"/>
              <a:gd name="T3" fmla="*/ 0 h 128"/>
              <a:gd name="T4" fmla="*/ 36 w 70"/>
              <a:gd name="T5" fmla="*/ 2 h 128"/>
              <a:gd name="T6" fmla="*/ 38 w 70"/>
              <a:gd name="T7" fmla="*/ 5 h 128"/>
              <a:gd name="T8" fmla="*/ 50 w 70"/>
              <a:gd name="T9" fmla="*/ 5 h 128"/>
              <a:gd name="T10" fmla="*/ 14 w 70"/>
              <a:gd name="T11" fmla="*/ 123 h 128"/>
              <a:gd name="T12" fmla="*/ 2 w 70"/>
              <a:gd name="T13" fmla="*/ 123 h 128"/>
              <a:gd name="T14" fmla="*/ 0 w 70"/>
              <a:gd name="T15" fmla="*/ 126 h 128"/>
              <a:gd name="T16" fmla="*/ 2 w 70"/>
              <a:gd name="T17" fmla="*/ 128 h 128"/>
              <a:gd name="T18" fmla="*/ 32 w 70"/>
              <a:gd name="T19" fmla="*/ 128 h 128"/>
              <a:gd name="T20" fmla="*/ 34 w 70"/>
              <a:gd name="T21" fmla="*/ 126 h 128"/>
              <a:gd name="T22" fmla="*/ 32 w 70"/>
              <a:gd name="T23" fmla="*/ 123 h 128"/>
              <a:gd name="T24" fmla="*/ 19 w 70"/>
              <a:gd name="T25" fmla="*/ 123 h 128"/>
              <a:gd name="T26" fmla="*/ 55 w 70"/>
              <a:gd name="T27" fmla="*/ 5 h 128"/>
              <a:gd name="T28" fmla="*/ 68 w 70"/>
              <a:gd name="T29" fmla="*/ 5 h 128"/>
              <a:gd name="T30" fmla="*/ 70 w 70"/>
              <a:gd name="T31" fmla="*/ 2 h 128"/>
              <a:gd name="T32" fmla="*/ 68 w 70"/>
              <a:gd name="T33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0" h="128">
                <a:moveTo>
                  <a:pt x="68" y="0"/>
                </a:moveTo>
                <a:cubicBezTo>
                  <a:pt x="38" y="0"/>
                  <a:pt x="38" y="0"/>
                  <a:pt x="38" y="0"/>
                </a:cubicBezTo>
                <a:cubicBezTo>
                  <a:pt x="37" y="0"/>
                  <a:pt x="36" y="1"/>
                  <a:pt x="36" y="2"/>
                </a:cubicBezTo>
                <a:cubicBezTo>
                  <a:pt x="36" y="4"/>
                  <a:pt x="37" y="5"/>
                  <a:pt x="38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2" y="123"/>
                  <a:pt x="2" y="123"/>
                  <a:pt x="2" y="123"/>
                </a:cubicBezTo>
                <a:cubicBezTo>
                  <a:pt x="1" y="123"/>
                  <a:pt x="0" y="124"/>
                  <a:pt x="0" y="126"/>
                </a:cubicBezTo>
                <a:cubicBezTo>
                  <a:pt x="0" y="127"/>
                  <a:pt x="1" y="128"/>
                  <a:pt x="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3" y="128"/>
                  <a:pt x="34" y="127"/>
                  <a:pt x="34" y="126"/>
                </a:cubicBezTo>
                <a:cubicBezTo>
                  <a:pt x="34" y="124"/>
                  <a:pt x="33" y="123"/>
                  <a:pt x="32" y="123"/>
                </a:cubicBezTo>
                <a:cubicBezTo>
                  <a:pt x="19" y="123"/>
                  <a:pt x="19" y="123"/>
                  <a:pt x="19" y="123"/>
                </a:cubicBezTo>
                <a:cubicBezTo>
                  <a:pt x="55" y="5"/>
                  <a:pt x="55" y="5"/>
                  <a:pt x="55" y="5"/>
                </a:cubicBezTo>
                <a:cubicBezTo>
                  <a:pt x="68" y="5"/>
                  <a:pt x="68" y="5"/>
                  <a:pt x="68" y="5"/>
                </a:cubicBezTo>
                <a:cubicBezTo>
                  <a:pt x="69" y="5"/>
                  <a:pt x="70" y="4"/>
                  <a:pt x="70" y="2"/>
                </a:cubicBezTo>
                <a:cubicBezTo>
                  <a:pt x="70" y="1"/>
                  <a:pt x="69" y="0"/>
                  <a:pt x="68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Freeform 90"/>
          <p:cNvSpPr/>
          <p:nvPr/>
        </p:nvSpPr>
        <p:spPr bwMode="auto">
          <a:xfrm>
            <a:off x="8294688" y="3186113"/>
            <a:ext cx="404813" cy="481013"/>
          </a:xfrm>
          <a:custGeom>
            <a:avLst/>
            <a:gdLst>
              <a:gd name="T0" fmla="*/ 106 w 108"/>
              <a:gd name="T1" fmla="*/ 0 h 128"/>
              <a:gd name="T2" fmla="*/ 2 w 108"/>
              <a:gd name="T3" fmla="*/ 0 h 128"/>
              <a:gd name="T4" fmla="*/ 0 w 108"/>
              <a:gd name="T5" fmla="*/ 2 h 128"/>
              <a:gd name="T6" fmla="*/ 0 w 108"/>
              <a:gd name="T7" fmla="*/ 17 h 128"/>
              <a:gd name="T8" fmla="*/ 2 w 108"/>
              <a:gd name="T9" fmla="*/ 19 h 128"/>
              <a:gd name="T10" fmla="*/ 4 w 108"/>
              <a:gd name="T11" fmla="*/ 17 h 128"/>
              <a:gd name="T12" fmla="*/ 4 w 108"/>
              <a:gd name="T13" fmla="*/ 5 h 128"/>
              <a:gd name="T14" fmla="*/ 52 w 108"/>
              <a:gd name="T15" fmla="*/ 5 h 128"/>
              <a:gd name="T16" fmla="*/ 52 w 108"/>
              <a:gd name="T17" fmla="*/ 123 h 128"/>
              <a:gd name="T18" fmla="*/ 39 w 108"/>
              <a:gd name="T19" fmla="*/ 123 h 128"/>
              <a:gd name="T20" fmla="*/ 37 w 108"/>
              <a:gd name="T21" fmla="*/ 126 h 128"/>
              <a:gd name="T22" fmla="*/ 39 w 108"/>
              <a:gd name="T23" fmla="*/ 128 h 128"/>
              <a:gd name="T24" fmla="*/ 69 w 108"/>
              <a:gd name="T25" fmla="*/ 128 h 128"/>
              <a:gd name="T26" fmla="*/ 71 w 108"/>
              <a:gd name="T27" fmla="*/ 126 h 128"/>
              <a:gd name="T28" fmla="*/ 69 w 108"/>
              <a:gd name="T29" fmla="*/ 123 h 128"/>
              <a:gd name="T30" fmla="*/ 56 w 108"/>
              <a:gd name="T31" fmla="*/ 123 h 128"/>
              <a:gd name="T32" fmla="*/ 56 w 108"/>
              <a:gd name="T33" fmla="*/ 5 h 128"/>
              <a:gd name="T34" fmla="*/ 104 w 108"/>
              <a:gd name="T35" fmla="*/ 5 h 128"/>
              <a:gd name="T36" fmla="*/ 104 w 108"/>
              <a:gd name="T37" fmla="*/ 17 h 128"/>
              <a:gd name="T38" fmla="*/ 106 w 108"/>
              <a:gd name="T39" fmla="*/ 19 h 128"/>
              <a:gd name="T40" fmla="*/ 108 w 108"/>
              <a:gd name="T41" fmla="*/ 17 h 128"/>
              <a:gd name="T42" fmla="*/ 108 w 108"/>
              <a:gd name="T43" fmla="*/ 2 h 128"/>
              <a:gd name="T44" fmla="*/ 106 w 108"/>
              <a:gd name="T45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8" h="128">
                <a:moveTo>
                  <a:pt x="10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8"/>
                  <a:pt x="1" y="19"/>
                  <a:pt x="2" y="19"/>
                </a:cubicBezTo>
                <a:cubicBezTo>
                  <a:pt x="3" y="19"/>
                  <a:pt x="4" y="18"/>
                  <a:pt x="4" y="17"/>
                </a:cubicBezTo>
                <a:cubicBezTo>
                  <a:pt x="4" y="5"/>
                  <a:pt x="4" y="5"/>
                  <a:pt x="4" y="5"/>
                </a:cubicBezTo>
                <a:cubicBezTo>
                  <a:pt x="52" y="5"/>
                  <a:pt x="52" y="5"/>
                  <a:pt x="52" y="5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38" y="123"/>
                  <a:pt x="37" y="124"/>
                  <a:pt x="37" y="126"/>
                </a:cubicBezTo>
                <a:cubicBezTo>
                  <a:pt x="37" y="127"/>
                  <a:pt x="38" y="128"/>
                  <a:pt x="39" y="128"/>
                </a:cubicBezTo>
                <a:cubicBezTo>
                  <a:pt x="69" y="128"/>
                  <a:pt x="69" y="128"/>
                  <a:pt x="69" y="128"/>
                </a:cubicBezTo>
                <a:cubicBezTo>
                  <a:pt x="70" y="128"/>
                  <a:pt x="71" y="127"/>
                  <a:pt x="71" y="126"/>
                </a:cubicBezTo>
                <a:cubicBezTo>
                  <a:pt x="71" y="124"/>
                  <a:pt x="70" y="123"/>
                  <a:pt x="69" y="123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56" y="5"/>
                  <a:pt x="56" y="5"/>
                  <a:pt x="56" y="5"/>
                </a:cubicBezTo>
                <a:cubicBezTo>
                  <a:pt x="104" y="5"/>
                  <a:pt x="104" y="5"/>
                  <a:pt x="104" y="5"/>
                </a:cubicBezTo>
                <a:cubicBezTo>
                  <a:pt x="104" y="17"/>
                  <a:pt x="104" y="17"/>
                  <a:pt x="104" y="17"/>
                </a:cubicBezTo>
                <a:cubicBezTo>
                  <a:pt x="104" y="18"/>
                  <a:pt x="105" y="19"/>
                  <a:pt x="106" y="19"/>
                </a:cubicBezTo>
                <a:cubicBezTo>
                  <a:pt x="107" y="19"/>
                  <a:pt x="108" y="18"/>
                  <a:pt x="108" y="17"/>
                </a:cubicBezTo>
                <a:cubicBezTo>
                  <a:pt x="108" y="2"/>
                  <a:pt x="108" y="2"/>
                  <a:pt x="108" y="2"/>
                </a:cubicBezTo>
                <a:cubicBezTo>
                  <a:pt x="108" y="1"/>
                  <a:pt x="107" y="0"/>
                  <a:pt x="10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Oval 91"/>
          <p:cNvSpPr>
            <a:spLocks noChangeArrowheads="1"/>
          </p:cNvSpPr>
          <p:nvPr/>
        </p:nvSpPr>
        <p:spPr bwMode="auto">
          <a:xfrm>
            <a:off x="7296150" y="3246438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Freeform 92"/>
          <p:cNvSpPr/>
          <p:nvPr/>
        </p:nvSpPr>
        <p:spPr bwMode="auto">
          <a:xfrm>
            <a:off x="7367588" y="3251200"/>
            <a:ext cx="407988" cy="17463"/>
          </a:xfrm>
          <a:custGeom>
            <a:avLst/>
            <a:gdLst>
              <a:gd name="T0" fmla="*/ 3 w 109"/>
              <a:gd name="T1" fmla="*/ 5 h 5"/>
              <a:gd name="T2" fmla="*/ 107 w 109"/>
              <a:gd name="T3" fmla="*/ 5 h 5"/>
              <a:gd name="T4" fmla="*/ 109 w 109"/>
              <a:gd name="T5" fmla="*/ 2 h 5"/>
              <a:gd name="T6" fmla="*/ 107 w 109"/>
              <a:gd name="T7" fmla="*/ 0 h 5"/>
              <a:gd name="T8" fmla="*/ 3 w 109"/>
              <a:gd name="T9" fmla="*/ 0 h 5"/>
              <a:gd name="T10" fmla="*/ 0 w 109"/>
              <a:gd name="T11" fmla="*/ 2 h 5"/>
              <a:gd name="T12" fmla="*/ 3 w 109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9" h="5">
                <a:moveTo>
                  <a:pt x="3" y="5"/>
                </a:moveTo>
                <a:cubicBezTo>
                  <a:pt x="107" y="5"/>
                  <a:pt x="107" y="5"/>
                  <a:pt x="107" y="5"/>
                </a:cubicBezTo>
                <a:cubicBezTo>
                  <a:pt x="108" y="5"/>
                  <a:pt x="109" y="4"/>
                  <a:pt x="109" y="2"/>
                </a:cubicBezTo>
                <a:cubicBezTo>
                  <a:pt x="109" y="1"/>
                  <a:pt x="108" y="0"/>
                  <a:pt x="107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Oval 93"/>
          <p:cNvSpPr>
            <a:spLocks noChangeArrowheads="1"/>
          </p:cNvSpPr>
          <p:nvPr/>
        </p:nvSpPr>
        <p:spPr bwMode="auto">
          <a:xfrm>
            <a:off x="7296150" y="3359150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Freeform 94"/>
          <p:cNvSpPr/>
          <p:nvPr/>
        </p:nvSpPr>
        <p:spPr bwMode="auto">
          <a:xfrm>
            <a:off x="7367588" y="3363913"/>
            <a:ext cx="407988" cy="14288"/>
          </a:xfrm>
          <a:custGeom>
            <a:avLst/>
            <a:gdLst>
              <a:gd name="T0" fmla="*/ 107 w 109"/>
              <a:gd name="T1" fmla="*/ 0 h 4"/>
              <a:gd name="T2" fmla="*/ 3 w 109"/>
              <a:gd name="T3" fmla="*/ 0 h 4"/>
              <a:gd name="T4" fmla="*/ 0 w 109"/>
              <a:gd name="T5" fmla="*/ 2 h 4"/>
              <a:gd name="T6" fmla="*/ 3 w 109"/>
              <a:gd name="T7" fmla="*/ 4 h 4"/>
              <a:gd name="T8" fmla="*/ 107 w 109"/>
              <a:gd name="T9" fmla="*/ 4 h 4"/>
              <a:gd name="T10" fmla="*/ 109 w 109"/>
              <a:gd name="T11" fmla="*/ 2 h 4"/>
              <a:gd name="T12" fmla="*/ 107 w 109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9" h="4">
                <a:moveTo>
                  <a:pt x="10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ubicBezTo>
                  <a:pt x="107" y="4"/>
                  <a:pt x="107" y="4"/>
                  <a:pt x="107" y="4"/>
                </a:cubicBezTo>
                <a:cubicBezTo>
                  <a:pt x="108" y="4"/>
                  <a:pt x="109" y="3"/>
                  <a:pt x="109" y="2"/>
                </a:cubicBezTo>
                <a:cubicBezTo>
                  <a:pt x="109" y="1"/>
                  <a:pt x="108" y="0"/>
                  <a:pt x="10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Oval 95"/>
          <p:cNvSpPr>
            <a:spLocks noChangeArrowheads="1"/>
          </p:cNvSpPr>
          <p:nvPr/>
        </p:nvSpPr>
        <p:spPr bwMode="auto">
          <a:xfrm>
            <a:off x="7296150" y="3468688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" name="Freeform 96"/>
          <p:cNvSpPr/>
          <p:nvPr/>
        </p:nvSpPr>
        <p:spPr bwMode="auto">
          <a:xfrm>
            <a:off x="7367588" y="3476625"/>
            <a:ext cx="407988" cy="14288"/>
          </a:xfrm>
          <a:custGeom>
            <a:avLst/>
            <a:gdLst>
              <a:gd name="T0" fmla="*/ 107 w 109"/>
              <a:gd name="T1" fmla="*/ 0 h 4"/>
              <a:gd name="T2" fmla="*/ 3 w 109"/>
              <a:gd name="T3" fmla="*/ 0 h 4"/>
              <a:gd name="T4" fmla="*/ 0 w 109"/>
              <a:gd name="T5" fmla="*/ 2 h 4"/>
              <a:gd name="T6" fmla="*/ 3 w 109"/>
              <a:gd name="T7" fmla="*/ 4 h 4"/>
              <a:gd name="T8" fmla="*/ 107 w 109"/>
              <a:gd name="T9" fmla="*/ 4 h 4"/>
              <a:gd name="T10" fmla="*/ 109 w 109"/>
              <a:gd name="T11" fmla="*/ 2 h 4"/>
              <a:gd name="T12" fmla="*/ 107 w 109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9" h="4">
                <a:moveTo>
                  <a:pt x="10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ubicBezTo>
                  <a:pt x="107" y="4"/>
                  <a:pt x="107" y="4"/>
                  <a:pt x="107" y="4"/>
                </a:cubicBezTo>
                <a:cubicBezTo>
                  <a:pt x="108" y="4"/>
                  <a:pt x="109" y="3"/>
                  <a:pt x="109" y="2"/>
                </a:cubicBezTo>
                <a:cubicBezTo>
                  <a:pt x="109" y="1"/>
                  <a:pt x="108" y="0"/>
                  <a:pt x="10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Oval 97"/>
          <p:cNvSpPr>
            <a:spLocks noChangeArrowheads="1"/>
          </p:cNvSpPr>
          <p:nvPr/>
        </p:nvSpPr>
        <p:spPr bwMode="auto">
          <a:xfrm>
            <a:off x="7296150" y="3581400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Freeform 98"/>
          <p:cNvSpPr/>
          <p:nvPr/>
        </p:nvSpPr>
        <p:spPr bwMode="auto">
          <a:xfrm>
            <a:off x="7367588" y="3584575"/>
            <a:ext cx="407988" cy="19050"/>
          </a:xfrm>
          <a:custGeom>
            <a:avLst/>
            <a:gdLst>
              <a:gd name="T0" fmla="*/ 107 w 109"/>
              <a:gd name="T1" fmla="*/ 0 h 5"/>
              <a:gd name="T2" fmla="*/ 3 w 109"/>
              <a:gd name="T3" fmla="*/ 0 h 5"/>
              <a:gd name="T4" fmla="*/ 0 w 109"/>
              <a:gd name="T5" fmla="*/ 3 h 5"/>
              <a:gd name="T6" fmla="*/ 3 w 109"/>
              <a:gd name="T7" fmla="*/ 5 h 5"/>
              <a:gd name="T8" fmla="*/ 107 w 109"/>
              <a:gd name="T9" fmla="*/ 5 h 5"/>
              <a:gd name="T10" fmla="*/ 109 w 109"/>
              <a:gd name="T11" fmla="*/ 3 h 5"/>
              <a:gd name="T12" fmla="*/ 107 w 109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9" h="5">
                <a:moveTo>
                  <a:pt x="10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3" y="5"/>
                </a:cubicBezTo>
                <a:cubicBezTo>
                  <a:pt x="107" y="5"/>
                  <a:pt x="107" y="5"/>
                  <a:pt x="107" y="5"/>
                </a:cubicBezTo>
                <a:cubicBezTo>
                  <a:pt x="108" y="5"/>
                  <a:pt x="109" y="4"/>
                  <a:pt x="109" y="3"/>
                </a:cubicBezTo>
                <a:cubicBezTo>
                  <a:pt x="109" y="1"/>
                  <a:pt x="108" y="0"/>
                  <a:pt x="10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Freeform 99"/>
          <p:cNvSpPr/>
          <p:nvPr/>
        </p:nvSpPr>
        <p:spPr bwMode="auto">
          <a:xfrm>
            <a:off x="6484938" y="3251200"/>
            <a:ext cx="330200" cy="14288"/>
          </a:xfrm>
          <a:custGeom>
            <a:avLst/>
            <a:gdLst>
              <a:gd name="T0" fmla="*/ 2 w 88"/>
              <a:gd name="T1" fmla="*/ 4 h 4"/>
              <a:gd name="T2" fmla="*/ 86 w 88"/>
              <a:gd name="T3" fmla="*/ 4 h 4"/>
              <a:gd name="T4" fmla="*/ 88 w 88"/>
              <a:gd name="T5" fmla="*/ 2 h 4"/>
              <a:gd name="T6" fmla="*/ 86 w 88"/>
              <a:gd name="T7" fmla="*/ 0 h 4"/>
              <a:gd name="T8" fmla="*/ 2 w 88"/>
              <a:gd name="T9" fmla="*/ 0 h 4"/>
              <a:gd name="T10" fmla="*/ 0 w 88"/>
              <a:gd name="T11" fmla="*/ 2 h 4"/>
              <a:gd name="T12" fmla="*/ 2 w 88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8" h="4">
                <a:moveTo>
                  <a:pt x="2" y="4"/>
                </a:moveTo>
                <a:cubicBezTo>
                  <a:pt x="86" y="4"/>
                  <a:pt x="86" y="4"/>
                  <a:pt x="86" y="4"/>
                </a:cubicBezTo>
                <a:cubicBezTo>
                  <a:pt x="87" y="4"/>
                  <a:pt x="88" y="3"/>
                  <a:pt x="88" y="2"/>
                </a:cubicBezTo>
                <a:cubicBezTo>
                  <a:pt x="88" y="1"/>
                  <a:pt x="87" y="0"/>
                  <a:pt x="8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Freeform 100"/>
          <p:cNvSpPr/>
          <p:nvPr/>
        </p:nvSpPr>
        <p:spPr bwMode="auto">
          <a:xfrm>
            <a:off x="6484938" y="3359150"/>
            <a:ext cx="330200" cy="19050"/>
          </a:xfrm>
          <a:custGeom>
            <a:avLst/>
            <a:gdLst>
              <a:gd name="T0" fmla="*/ 86 w 88"/>
              <a:gd name="T1" fmla="*/ 0 h 5"/>
              <a:gd name="T2" fmla="*/ 2 w 88"/>
              <a:gd name="T3" fmla="*/ 0 h 5"/>
              <a:gd name="T4" fmla="*/ 0 w 88"/>
              <a:gd name="T5" fmla="*/ 3 h 5"/>
              <a:gd name="T6" fmla="*/ 2 w 88"/>
              <a:gd name="T7" fmla="*/ 5 h 5"/>
              <a:gd name="T8" fmla="*/ 86 w 88"/>
              <a:gd name="T9" fmla="*/ 5 h 5"/>
              <a:gd name="T10" fmla="*/ 88 w 88"/>
              <a:gd name="T11" fmla="*/ 3 h 5"/>
              <a:gd name="T12" fmla="*/ 86 w 88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8" h="5">
                <a:moveTo>
                  <a:pt x="8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86" y="5"/>
                  <a:pt x="86" y="5"/>
                  <a:pt x="86" y="5"/>
                </a:cubicBezTo>
                <a:cubicBezTo>
                  <a:pt x="87" y="5"/>
                  <a:pt x="88" y="4"/>
                  <a:pt x="88" y="3"/>
                </a:cubicBezTo>
                <a:cubicBezTo>
                  <a:pt x="88" y="1"/>
                  <a:pt x="87" y="0"/>
                  <a:pt x="8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Freeform 101"/>
          <p:cNvSpPr/>
          <p:nvPr/>
        </p:nvSpPr>
        <p:spPr bwMode="auto">
          <a:xfrm>
            <a:off x="6484938" y="3471863"/>
            <a:ext cx="330200" cy="19050"/>
          </a:xfrm>
          <a:custGeom>
            <a:avLst/>
            <a:gdLst>
              <a:gd name="T0" fmla="*/ 86 w 88"/>
              <a:gd name="T1" fmla="*/ 0 h 5"/>
              <a:gd name="T2" fmla="*/ 2 w 88"/>
              <a:gd name="T3" fmla="*/ 0 h 5"/>
              <a:gd name="T4" fmla="*/ 0 w 88"/>
              <a:gd name="T5" fmla="*/ 2 h 5"/>
              <a:gd name="T6" fmla="*/ 2 w 88"/>
              <a:gd name="T7" fmla="*/ 5 h 5"/>
              <a:gd name="T8" fmla="*/ 86 w 88"/>
              <a:gd name="T9" fmla="*/ 5 h 5"/>
              <a:gd name="T10" fmla="*/ 88 w 88"/>
              <a:gd name="T11" fmla="*/ 2 h 5"/>
              <a:gd name="T12" fmla="*/ 86 w 88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8" h="5">
                <a:moveTo>
                  <a:pt x="8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86" y="5"/>
                  <a:pt x="86" y="5"/>
                  <a:pt x="86" y="5"/>
                </a:cubicBezTo>
                <a:cubicBezTo>
                  <a:pt x="87" y="5"/>
                  <a:pt x="88" y="4"/>
                  <a:pt x="88" y="2"/>
                </a:cubicBezTo>
                <a:cubicBezTo>
                  <a:pt x="88" y="1"/>
                  <a:pt x="87" y="0"/>
                  <a:pt x="8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Freeform 102"/>
          <p:cNvSpPr/>
          <p:nvPr/>
        </p:nvSpPr>
        <p:spPr bwMode="auto">
          <a:xfrm>
            <a:off x="6484938" y="3584575"/>
            <a:ext cx="330200" cy="15875"/>
          </a:xfrm>
          <a:custGeom>
            <a:avLst/>
            <a:gdLst>
              <a:gd name="T0" fmla="*/ 86 w 88"/>
              <a:gd name="T1" fmla="*/ 0 h 4"/>
              <a:gd name="T2" fmla="*/ 2 w 88"/>
              <a:gd name="T3" fmla="*/ 0 h 4"/>
              <a:gd name="T4" fmla="*/ 0 w 88"/>
              <a:gd name="T5" fmla="*/ 2 h 4"/>
              <a:gd name="T6" fmla="*/ 2 w 88"/>
              <a:gd name="T7" fmla="*/ 4 h 4"/>
              <a:gd name="T8" fmla="*/ 86 w 88"/>
              <a:gd name="T9" fmla="*/ 4 h 4"/>
              <a:gd name="T10" fmla="*/ 88 w 88"/>
              <a:gd name="T11" fmla="*/ 2 h 4"/>
              <a:gd name="T12" fmla="*/ 86 w 88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8" h="4">
                <a:moveTo>
                  <a:pt x="8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86" y="4"/>
                  <a:pt x="86" y="4"/>
                  <a:pt x="86" y="4"/>
                </a:cubicBezTo>
                <a:cubicBezTo>
                  <a:pt x="87" y="4"/>
                  <a:pt x="88" y="3"/>
                  <a:pt x="88" y="2"/>
                </a:cubicBezTo>
                <a:cubicBezTo>
                  <a:pt x="88" y="1"/>
                  <a:pt x="87" y="0"/>
                  <a:pt x="8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103"/>
          <p:cNvSpPr/>
          <p:nvPr/>
        </p:nvSpPr>
        <p:spPr bwMode="auto">
          <a:xfrm>
            <a:off x="6334125" y="3476625"/>
            <a:ext cx="82550" cy="127000"/>
          </a:xfrm>
          <a:custGeom>
            <a:avLst/>
            <a:gdLst>
              <a:gd name="T0" fmla="*/ 18 w 22"/>
              <a:gd name="T1" fmla="*/ 22 h 34"/>
              <a:gd name="T2" fmla="*/ 13 w 22"/>
              <a:gd name="T3" fmla="*/ 27 h 34"/>
              <a:gd name="T4" fmla="*/ 13 w 22"/>
              <a:gd name="T5" fmla="*/ 2 h 34"/>
              <a:gd name="T6" fmla="*/ 11 w 22"/>
              <a:gd name="T7" fmla="*/ 0 h 34"/>
              <a:gd name="T8" fmla="*/ 9 w 22"/>
              <a:gd name="T9" fmla="*/ 2 h 34"/>
              <a:gd name="T10" fmla="*/ 9 w 22"/>
              <a:gd name="T11" fmla="*/ 27 h 34"/>
              <a:gd name="T12" fmla="*/ 4 w 22"/>
              <a:gd name="T13" fmla="*/ 22 h 34"/>
              <a:gd name="T14" fmla="*/ 2 w 22"/>
              <a:gd name="T15" fmla="*/ 21 h 34"/>
              <a:gd name="T16" fmla="*/ 1 w 22"/>
              <a:gd name="T17" fmla="*/ 22 h 34"/>
              <a:gd name="T18" fmla="*/ 1 w 22"/>
              <a:gd name="T19" fmla="*/ 25 h 34"/>
              <a:gd name="T20" fmla="*/ 9 w 22"/>
              <a:gd name="T21" fmla="*/ 34 h 34"/>
              <a:gd name="T22" fmla="*/ 13 w 22"/>
              <a:gd name="T23" fmla="*/ 34 h 34"/>
              <a:gd name="T24" fmla="*/ 21 w 22"/>
              <a:gd name="T25" fmla="*/ 25 h 34"/>
              <a:gd name="T26" fmla="*/ 22 w 22"/>
              <a:gd name="T27" fmla="*/ 23 h 34"/>
              <a:gd name="T28" fmla="*/ 21 w 22"/>
              <a:gd name="T29" fmla="*/ 22 h 34"/>
              <a:gd name="T30" fmla="*/ 18 w 22"/>
              <a:gd name="T31" fmla="*/ 22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2" h="34">
                <a:moveTo>
                  <a:pt x="18" y="22"/>
                </a:moveTo>
                <a:cubicBezTo>
                  <a:pt x="13" y="27"/>
                  <a:pt x="13" y="27"/>
                  <a:pt x="13" y="27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1"/>
                  <a:pt x="12" y="0"/>
                  <a:pt x="11" y="0"/>
                </a:cubicBezTo>
                <a:cubicBezTo>
                  <a:pt x="10" y="0"/>
                  <a:pt x="9" y="1"/>
                  <a:pt x="9" y="2"/>
                </a:cubicBezTo>
                <a:cubicBezTo>
                  <a:pt x="9" y="27"/>
                  <a:pt x="9" y="27"/>
                  <a:pt x="9" y="27"/>
                </a:cubicBezTo>
                <a:cubicBezTo>
                  <a:pt x="4" y="22"/>
                  <a:pt x="4" y="22"/>
                  <a:pt x="4" y="22"/>
                </a:cubicBezTo>
                <a:cubicBezTo>
                  <a:pt x="3" y="21"/>
                  <a:pt x="3" y="21"/>
                  <a:pt x="2" y="21"/>
                </a:cubicBezTo>
                <a:cubicBezTo>
                  <a:pt x="2" y="21"/>
                  <a:pt x="1" y="21"/>
                  <a:pt x="1" y="22"/>
                </a:cubicBezTo>
                <a:cubicBezTo>
                  <a:pt x="0" y="23"/>
                  <a:pt x="0" y="24"/>
                  <a:pt x="1" y="25"/>
                </a:cubicBezTo>
                <a:cubicBezTo>
                  <a:pt x="9" y="34"/>
                  <a:pt x="9" y="34"/>
                  <a:pt x="9" y="34"/>
                </a:cubicBezTo>
                <a:cubicBezTo>
                  <a:pt x="10" y="34"/>
                  <a:pt x="12" y="34"/>
                  <a:pt x="13" y="34"/>
                </a:cubicBezTo>
                <a:cubicBezTo>
                  <a:pt x="21" y="25"/>
                  <a:pt x="21" y="25"/>
                  <a:pt x="21" y="25"/>
                </a:cubicBezTo>
                <a:cubicBezTo>
                  <a:pt x="22" y="25"/>
                  <a:pt x="22" y="24"/>
                  <a:pt x="22" y="23"/>
                </a:cubicBezTo>
                <a:cubicBezTo>
                  <a:pt x="22" y="23"/>
                  <a:pt x="22" y="22"/>
                  <a:pt x="21" y="22"/>
                </a:cubicBezTo>
                <a:cubicBezTo>
                  <a:pt x="20" y="21"/>
                  <a:pt x="19" y="21"/>
                  <a:pt x="18" y="2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Freeform 104"/>
          <p:cNvSpPr/>
          <p:nvPr/>
        </p:nvSpPr>
        <p:spPr bwMode="auto">
          <a:xfrm>
            <a:off x="6334125" y="3251200"/>
            <a:ext cx="82550" cy="127000"/>
          </a:xfrm>
          <a:custGeom>
            <a:avLst/>
            <a:gdLst>
              <a:gd name="T0" fmla="*/ 13 w 22"/>
              <a:gd name="T1" fmla="*/ 0 h 34"/>
              <a:gd name="T2" fmla="*/ 9 w 22"/>
              <a:gd name="T3" fmla="*/ 0 h 34"/>
              <a:gd name="T4" fmla="*/ 1 w 22"/>
              <a:gd name="T5" fmla="*/ 9 h 34"/>
              <a:gd name="T6" fmla="*/ 1 w 22"/>
              <a:gd name="T7" fmla="*/ 12 h 34"/>
              <a:gd name="T8" fmla="*/ 4 w 22"/>
              <a:gd name="T9" fmla="*/ 12 h 34"/>
              <a:gd name="T10" fmla="*/ 9 w 22"/>
              <a:gd name="T11" fmla="*/ 7 h 34"/>
              <a:gd name="T12" fmla="*/ 9 w 22"/>
              <a:gd name="T13" fmla="*/ 32 h 34"/>
              <a:gd name="T14" fmla="*/ 11 w 22"/>
              <a:gd name="T15" fmla="*/ 34 h 34"/>
              <a:gd name="T16" fmla="*/ 13 w 22"/>
              <a:gd name="T17" fmla="*/ 32 h 34"/>
              <a:gd name="T18" fmla="*/ 13 w 22"/>
              <a:gd name="T19" fmla="*/ 7 h 34"/>
              <a:gd name="T20" fmla="*/ 18 w 22"/>
              <a:gd name="T21" fmla="*/ 12 h 34"/>
              <a:gd name="T22" fmla="*/ 21 w 22"/>
              <a:gd name="T23" fmla="*/ 12 h 34"/>
              <a:gd name="T24" fmla="*/ 22 w 22"/>
              <a:gd name="T25" fmla="*/ 11 h 34"/>
              <a:gd name="T26" fmla="*/ 21 w 22"/>
              <a:gd name="T27" fmla="*/ 9 h 34"/>
              <a:gd name="T28" fmla="*/ 13 w 22"/>
              <a:gd name="T2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2" h="34">
                <a:moveTo>
                  <a:pt x="13" y="0"/>
                </a:moveTo>
                <a:cubicBezTo>
                  <a:pt x="12" y="0"/>
                  <a:pt x="10" y="0"/>
                  <a:pt x="9" y="0"/>
                </a:cubicBezTo>
                <a:cubicBezTo>
                  <a:pt x="1" y="9"/>
                  <a:pt x="1" y="9"/>
                  <a:pt x="1" y="9"/>
                </a:cubicBezTo>
                <a:cubicBezTo>
                  <a:pt x="0" y="10"/>
                  <a:pt x="0" y="11"/>
                  <a:pt x="1" y="12"/>
                </a:cubicBezTo>
                <a:cubicBezTo>
                  <a:pt x="2" y="13"/>
                  <a:pt x="3" y="13"/>
                  <a:pt x="4" y="12"/>
                </a:cubicBezTo>
                <a:cubicBezTo>
                  <a:pt x="9" y="7"/>
                  <a:pt x="9" y="7"/>
                  <a:pt x="9" y="7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3"/>
                  <a:pt x="10" y="34"/>
                  <a:pt x="11" y="34"/>
                </a:cubicBezTo>
                <a:cubicBezTo>
                  <a:pt x="12" y="34"/>
                  <a:pt x="13" y="33"/>
                  <a:pt x="13" y="32"/>
                </a:cubicBezTo>
                <a:cubicBezTo>
                  <a:pt x="13" y="7"/>
                  <a:pt x="13" y="7"/>
                  <a:pt x="13" y="7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3"/>
                  <a:pt x="20" y="13"/>
                  <a:pt x="21" y="12"/>
                </a:cubicBezTo>
                <a:cubicBezTo>
                  <a:pt x="22" y="12"/>
                  <a:pt x="22" y="11"/>
                  <a:pt x="22" y="11"/>
                </a:cubicBezTo>
                <a:cubicBezTo>
                  <a:pt x="22" y="10"/>
                  <a:pt x="22" y="9"/>
                  <a:pt x="21" y="9"/>
                </a:cubicBezTo>
                <a:lnTo>
                  <a:pt x="13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Freeform 105"/>
          <p:cNvSpPr/>
          <p:nvPr/>
        </p:nvSpPr>
        <p:spPr bwMode="auto">
          <a:xfrm>
            <a:off x="5594350" y="3430588"/>
            <a:ext cx="258763" cy="19050"/>
          </a:xfrm>
          <a:custGeom>
            <a:avLst/>
            <a:gdLst>
              <a:gd name="T0" fmla="*/ 67 w 69"/>
              <a:gd name="T1" fmla="*/ 0 h 5"/>
              <a:gd name="T2" fmla="*/ 3 w 69"/>
              <a:gd name="T3" fmla="*/ 0 h 5"/>
              <a:gd name="T4" fmla="*/ 0 w 69"/>
              <a:gd name="T5" fmla="*/ 3 h 5"/>
              <a:gd name="T6" fmla="*/ 3 w 69"/>
              <a:gd name="T7" fmla="*/ 5 h 5"/>
              <a:gd name="T8" fmla="*/ 67 w 69"/>
              <a:gd name="T9" fmla="*/ 5 h 5"/>
              <a:gd name="T10" fmla="*/ 69 w 69"/>
              <a:gd name="T11" fmla="*/ 3 h 5"/>
              <a:gd name="T12" fmla="*/ 67 w 69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">
                <a:moveTo>
                  <a:pt x="6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3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8" y="5"/>
                  <a:pt x="69" y="4"/>
                  <a:pt x="69" y="3"/>
                </a:cubicBezTo>
                <a:cubicBezTo>
                  <a:pt x="69" y="1"/>
                  <a:pt x="68" y="0"/>
                  <a:pt x="6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Freeform 106"/>
          <p:cNvSpPr/>
          <p:nvPr/>
        </p:nvSpPr>
        <p:spPr bwMode="auto">
          <a:xfrm>
            <a:off x="5594350" y="3600450"/>
            <a:ext cx="233363" cy="14288"/>
          </a:xfrm>
          <a:custGeom>
            <a:avLst/>
            <a:gdLst>
              <a:gd name="T0" fmla="*/ 59 w 62"/>
              <a:gd name="T1" fmla="*/ 0 h 4"/>
              <a:gd name="T2" fmla="*/ 3 w 62"/>
              <a:gd name="T3" fmla="*/ 0 h 4"/>
              <a:gd name="T4" fmla="*/ 0 w 62"/>
              <a:gd name="T5" fmla="*/ 2 h 4"/>
              <a:gd name="T6" fmla="*/ 3 w 62"/>
              <a:gd name="T7" fmla="*/ 4 h 4"/>
              <a:gd name="T8" fmla="*/ 59 w 62"/>
              <a:gd name="T9" fmla="*/ 4 h 4"/>
              <a:gd name="T10" fmla="*/ 62 w 62"/>
              <a:gd name="T11" fmla="*/ 2 h 4"/>
              <a:gd name="T12" fmla="*/ 61 w 62"/>
              <a:gd name="T13" fmla="*/ 1 h 4"/>
              <a:gd name="T14" fmla="*/ 59 w 62"/>
              <a:gd name="T1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" h="4">
                <a:moveTo>
                  <a:pt x="59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ubicBezTo>
                  <a:pt x="59" y="4"/>
                  <a:pt x="59" y="4"/>
                  <a:pt x="59" y="4"/>
                </a:cubicBezTo>
                <a:cubicBezTo>
                  <a:pt x="61" y="4"/>
                  <a:pt x="62" y="3"/>
                  <a:pt x="62" y="2"/>
                </a:cubicBezTo>
                <a:cubicBezTo>
                  <a:pt x="62" y="2"/>
                  <a:pt x="61" y="1"/>
                  <a:pt x="61" y="1"/>
                </a:cubicBezTo>
                <a:cubicBezTo>
                  <a:pt x="60" y="0"/>
                  <a:pt x="60" y="0"/>
                  <a:pt x="59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107"/>
          <p:cNvSpPr/>
          <p:nvPr/>
        </p:nvSpPr>
        <p:spPr bwMode="auto">
          <a:xfrm>
            <a:off x="5594350" y="3265488"/>
            <a:ext cx="93663" cy="15875"/>
          </a:xfrm>
          <a:custGeom>
            <a:avLst/>
            <a:gdLst>
              <a:gd name="T0" fmla="*/ 3 w 25"/>
              <a:gd name="T1" fmla="*/ 4 h 4"/>
              <a:gd name="T2" fmla="*/ 22 w 25"/>
              <a:gd name="T3" fmla="*/ 4 h 4"/>
              <a:gd name="T4" fmla="*/ 25 w 25"/>
              <a:gd name="T5" fmla="*/ 2 h 4"/>
              <a:gd name="T6" fmla="*/ 22 w 25"/>
              <a:gd name="T7" fmla="*/ 0 h 4"/>
              <a:gd name="T8" fmla="*/ 3 w 25"/>
              <a:gd name="T9" fmla="*/ 0 h 4"/>
              <a:gd name="T10" fmla="*/ 0 w 25"/>
              <a:gd name="T11" fmla="*/ 2 h 4"/>
              <a:gd name="T12" fmla="*/ 3 w 25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4">
                <a:moveTo>
                  <a:pt x="3" y="4"/>
                </a:moveTo>
                <a:cubicBezTo>
                  <a:pt x="22" y="4"/>
                  <a:pt x="22" y="4"/>
                  <a:pt x="22" y="4"/>
                </a:cubicBezTo>
                <a:cubicBezTo>
                  <a:pt x="23" y="4"/>
                  <a:pt x="25" y="3"/>
                  <a:pt x="25" y="2"/>
                </a:cubicBezTo>
                <a:cubicBezTo>
                  <a:pt x="25" y="1"/>
                  <a:pt x="23" y="0"/>
                  <a:pt x="22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108"/>
          <p:cNvSpPr/>
          <p:nvPr/>
        </p:nvSpPr>
        <p:spPr bwMode="auto">
          <a:xfrm>
            <a:off x="5594350" y="3348038"/>
            <a:ext cx="203200" cy="19050"/>
          </a:xfrm>
          <a:custGeom>
            <a:avLst/>
            <a:gdLst>
              <a:gd name="T0" fmla="*/ 3 w 54"/>
              <a:gd name="T1" fmla="*/ 5 h 5"/>
              <a:gd name="T2" fmla="*/ 52 w 54"/>
              <a:gd name="T3" fmla="*/ 5 h 5"/>
              <a:gd name="T4" fmla="*/ 54 w 54"/>
              <a:gd name="T5" fmla="*/ 2 h 5"/>
              <a:gd name="T6" fmla="*/ 52 w 54"/>
              <a:gd name="T7" fmla="*/ 0 h 5"/>
              <a:gd name="T8" fmla="*/ 3 w 54"/>
              <a:gd name="T9" fmla="*/ 0 h 5"/>
              <a:gd name="T10" fmla="*/ 0 w 54"/>
              <a:gd name="T11" fmla="*/ 2 h 5"/>
              <a:gd name="T12" fmla="*/ 3 w 54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5">
                <a:moveTo>
                  <a:pt x="3" y="5"/>
                </a:moveTo>
                <a:cubicBezTo>
                  <a:pt x="52" y="5"/>
                  <a:pt x="52" y="5"/>
                  <a:pt x="52" y="5"/>
                </a:cubicBezTo>
                <a:cubicBezTo>
                  <a:pt x="53" y="5"/>
                  <a:pt x="54" y="4"/>
                  <a:pt x="54" y="2"/>
                </a:cubicBezTo>
                <a:cubicBezTo>
                  <a:pt x="54" y="1"/>
                  <a:pt x="53" y="0"/>
                  <a:pt x="52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109"/>
          <p:cNvSpPr/>
          <p:nvPr/>
        </p:nvSpPr>
        <p:spPr bwMode="auto">
          <a:xfrm>
            <a:off x="5594350" y="3517900"/>
            <a:ext cx="146050" cy="14288"/>
          </a:xfrm>
          <a:custGeom>
            <a:avLst/>
            <a:gdLst>
              <a:gd name="T0" fmla="*/ 3 w 39"/>
              <a:gd name="T1" fmla="*/ 4 h 4"/>
              <a:gd name="T2" fmla="*/ 37 w 39"/>
              <a:gd name="T3" fmla="*/ 4 h 4"/>
              <a:gd name="T4" fmla="*/ 39 w 39"/>
              <a:gd name="T5" fmla="*/ 2 h 4"/>
              <a:gd name="T6" fmla="*/ 37 w 39"/>
              <a:gd name="T7" fmla="*/ 0 h 4"/>
              <a:gd name="T8" fmla="*/ 3 w 39"/>
              <a:gd name="T9" fmla="*/ 0 h 4"/>
              <a:gd name="T10" fmla="*/ 0 w 39"/>
              <a:gd name="T11" fmla="*/ 2 h 4"/>
              <a:gd name="T12" fmla="*/ 3 w 39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4">
                <a:moveTo>
                  <a:pt x="3" y="4"/>
                </a:moveTo>
                <a:cubicBezTo>
                  <a:pt x="37" y="4"/>
                  <a:pt x="37" y="4"/>
                  <a:pt x="37" y="4"/>
                </a:cubicBezTo>
                <a:cubicBezTo>
                  <a:pt x="38" y="4"/>
                  <a:pt x="39" y="3"/>
                  <a:pt x="39" y="2"/>
                </a:cubicBezTo>
                <a:cubicBezTo>
                  <a:pt x="39" y="1"/>
                  <a:pt x="38" y="0"/>
                  <a:pt x="37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Freeform 110"/>
          <p:cNvSpPr/>
          <p:nvPr/>
        </p:nvSpPr>
        <p:spPr bwMode="auto">
          <a:xfrm>
            <a:off x="5538788" y="3186113"/>
            <a:ext cx="19050" cy="481013"/>
          </a:xfrm>
          <a:custGeom>
            <a:avLst/>
            <a:gdLst>
              <a:gd name="T0" fmla="*/ 3 w 5"/>
              <a:gd name="T1" fmla="*/ 0 h 128"/>
              <a:gd name="T2" fmla="*/ 0 w 5"/>
              <a:gd name="T3" fmla="*/ 2 h 128"/>
              <a:gd name="T4" fmla="*/ 0 w 5"/>
              <a:gd name="T5" fmla="*/ 126 h 128"/>
              <a:gd name="T6" fmla="*/ 3 w 5"/>
              <a:gd name="T7" fmla="*/ 128 h 128"/>
              <a:gd name="T8" fmla="*/ 5 w 5"/>
              <a:gd name="T9" fmla="*/ 126 h 128"/>
              <a:gd name="T10" fmla="*/ 5 w 5"/>
              <a:gd name="T11" fmla="*/ 2 h 128"/>
              <a:gd name="T12" fmla="*/ 3 w 5"/>
              <a:gd name="T13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128">
                <a:moveTo>
                  <a:pt x="3" y="0"/>
                </a:moveTo>
                <a:cubicBezTo>
                  <a:pt x="2" y="0"/>
                  <a:pt x="0" y="1"/>
                  <a:pt x="0" y="2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7"/>
                  <a:pt x="2" y="128"/>
                  <a:pt x="3" y="128"/>
                </a:cubicBezTo>
                <a:cubicBezTo>
                  <a:pt x="4" y="128"/>
                  <a:pt x="5" y="127"/>
                  <a:pt x="5" y="126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0"/>
                  <a:pt x="3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111"/>
          <p:cNvSpPr/>
          <p:nvPr/>
        </p:nvSpPr>
        <p:spPr bwMode="auto">
          <a:xfrm>
            <a:off x="5373688" y="3400425"/>
            <a:ext cx="127000" cy="82550"/>
          </a:xfrm>
          <a:custGeom>
            <a:avLst/>
            <a:gdLst>
              <a:gd name="T0" fmla="*/ 32 w 34"/>
              <a:gd name="T1" fmla="*/ 8 h 22"/>
              <a:gd name="T2" fmla="*/ 8 w 34"/>
              <a:gd name="T3" fmla="*/ 8 h 22"/>
              <a:gd name="T4" fmla="*/ 13 w 34"/>
              <a:gd name="T5" fmla="*/ 4 h 22"/>
              <a:gd name="T6" fmla="*/ 13 w 34"/>
              <a:gd name="T7" fmla="*/ 0 h 22"/>
              <a:gd name="T8" fmla="*/ 11 w 34"/>
              <a:gd name="T9" fmla="*/ 0 h 22"/>
              <a:gd name="T10" fmla="*/ 9 w 34"/>
              <a:gd name="T11" fmla="*/ 0 h 22"/>
              <a:gd name="T12" fmla="*/ 1 w 34"/>
              <a:gd name="T13" fmla="*/ 9 h 22"/>
              <a:gd name="T14" fmla="*/ 1 w 34"/>
              <a:gd name="T15" fmla="*/ 12 h 22"/>
              <a:gd name="T16" fmla="*/ 9 w 34"/>
              <a:gd name="T17" fmla="*/ 21 h 22"/>
              <a:gd name="T18" fmla="*/ 13 w 34"/>
              <a:gd name="T19" fmla="*/ 21 h 22"/>
              <a:gd name="T20" fmla="*/ 13 w 34"/>
              <a:gd name="T21" fmla="*/ 18 h 22"/>
              <a:gd name="T22" fmla="*/ 8 w 34"/>
              <a:gd name="T23" fmla="*/ 13 h 22"/>
              <a:gd name="T24" fmla="*/ 32 w 34"/>
              <a:gd name="T25" fmla="*/ 13 h 22"/>
              <a:gd name="T26" fmla="*/ 34 w 34"/>
              <a:gd name="T27" fmla="*/ 11 h 22"/>
              <a:gd name="T28" fmla="*/ 32 w 34"/>
              <a:gd name="T29" fmla="*/ 8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4" h="22">
                <a:moveTo>
                  <a:pt x="32" y="8"/>
                </a:moveTo>
                <a:cubicBezTo>
                  <a:pt x="8" y="8"/>
                  <a:pt x="8" y="8"/>
                  <a:pt x="8" y="8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1"/>
                  <a:pt x="13" y="0"/>
                </a:cubicBezTo>
                <a:cubicBezTo>
                  <a:pt x="12" y="0"/>
                  <a:pt x="12" y="0"/>
                  <a:pt x="11" y="0"/>
                </a:cubicBezTo>
                <a:cubicBezTo>
                  <a:pt x="10" y="0"/>
                  <a:pt x="10" y="0"/>
                  <a:pt x="9" y="0"/>
                </a:cubicBezTo>
                <a:cubicBezTo>
                  <a:pt x="1" y="9"/>
                  <a:pt x="1" y="9"/>
                  <a:pt x="1" y="9"/>
                </a:cubicBezTo>
                <a:cubicBezTo>
                  <a:pt x="0" y="10"/>
                  <a:pt x="0" y="11"/>
                  <a:pt x="1" y="12"/>
                </a:cubicBezTo>
                <a:cubicBezTo>
                  <a:pt x="9" y="21"/>
                  <a:pt x="9" y="21"/>
                  <a:pt x="9" y="21"/>
                </a:cubicBezTo>
                <a:cubicBezTo>
                  <a:pt x="10" y="22"/>
                  <a:pt x="12" y="22"/>
                  <a:pt x="13" y="21"/>
                </a:cubicBezTo>
                <a:cubicBezTo>
                  <a:pt x="13" y="20"/>
                  <a:pt x="13" y="19"/>
                  <a:pt x="13" y="18"/>
                </a:cubicBezTo>
                <a:cubicBezTo>
                  <a:pt x="8" y="13"/>
                  <a:pt x="8" y="13"/>
                  <a:pt x="8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3" y="13"/>
                  <a:pt x="34" y="12"/>
                  <a:pt x="34" y="11"/>
                </a:cubicBezTo>
                <a:cubicBezTo>
                  <a:pt x="34" y="9"/>
                  <a:pt x="33" y="8"/>
                  <a:pt x="32" y="8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Freeform 112"/>
          <p:cNvSpPr/>
          <p:nvPr/>
        </p:nvSpPr>
        <p:spPr bwMode="auto">
          <a:xfrm>
            <a:off x="4633913" y="3430588"/>
            <a:ext cx="258763" cy="19050"/>
          </a:xfrm>
          <a:custGeom>
            <a:avLst/>
            <a:gdLst>
              <a:gd name="T0" fmla="*/ 67 w 69"/>
              <a:gd name="T1" fmla="*/ 0 h 5"/>
              <a:gd name="T2" fmla="*/ 3 w 69"/>
              <a:gd name="T3" fmla="*/ 0 h 5"/>
              <a:gd name="T4" fmla="*/ 0 w 69"/>
              <a:gd name="T5" fmla="*/ 3 h 5"/>
              <a:gd name="T6" fmla="*/ 3 w 69"/>
              <a:gd name="T7" fmla="*/ 5 h 5"/>
              <a:gd name="T8" fmla="*/ 67 w 69"/>
              <a:gd name="T9" fmla="*/ 5 h 5"/>
              <a:gd name="T10" fmla="*/ 69 w 69"/>
              <a:gd name="T11" fmla="*/ 3 h 5"/>
              <a:gd name="T12" fmla="*/ 67 w 69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">
                <a:moveTo>
                  <a:pt x="6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3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8" y="5"/>
                  <a:pt x="69" y="4"/>
                  <a:pt x="69" y="3"/>
                </a:cubicBezTo>
                <a:cubicBezTo>
                  <a:pt x="69" y="1"/>
                  <a:pt x="68" y="0"/>
                  <a:pt x="6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Freeform 113"/>
          <p:cNvSpPr/>
          <p:nvPr/>
        </p:nvSpPr>
        <p:spPr bwMode="auto">
          <a:xfrm>
            <a:off x="4633913" y="3600450"/>
            <a:ext cx="231775" cy="14288"/>
          </a:xfrm>
          <a:custGeom>
            <a:avLst/>
            <a:gdLst>
              <a:gd name="T0" fmla="*/ 59 w 62"/>
              <a:gd name="T1" fmla="*/ 0 h 4"/>
              <a:gd name="T2" fmla="*/ 3 w 62"/>
              <a:gd name="T3" fmla="*/ 0 h 4"/>
              <a:gd name="T4" fmla="*/ 0 w 62"/>
              <a:gd name="T5" fmla="*/ 2 h 4"/>
              <a:gd name="T6" fmla="*/ 3 w 62"/>
              <a:gd name="T7" fmla="*/ 4 h 4"/>
              <a:gd name="T8" fmla="*/ 59 w 62"/>
              <a:gd name="T9" fmla="*/ 4 h 4"/>
              <a:gd name="T10" fmla="*/ 62 w 62"/>
              <a:gd name="T11" fmla="*/ 2 h 4"/>
              <a:gd name="T12" fmla="*/ 61 w 62"/>
              <a:gd name="T13" fmla="*/ 1 h 4"/>
              <a:gd name="T14" fmla="*/ 59 w 62"/>
              <a:gd name="T1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" h="4">
                <a:moveTo>
                  <a:pt x="59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ubicBezTo>
                  <a:pt x="59" y="4"/>
                  <a:pt x="59" y="4"/>
                  <a:pt x="59" y="4"/>
                </a:cubicBezTo>
                <a:cubicBezTo>
                  <a:pt x="61" y="4"/>
                  <a:pt x="62" y="3"/>
                  <a:pt x="62" y="2"/>
                </a:cubicBezTo>
                <a:cubicBezTo>
                  <a:pt x="62" y="2"/>
                  <a:pt x="61" y="1"/>
                  <a:pt x="61" y="1"/>
                </a:cubicBezTo>
                <a:cubicBezTo>
                  <a:pt x="60" y="0"/>
                  <a:pt x="60" y="0"/>
                  <a:pt x="59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Freeform 114"/>
          <p:cNvSpPr/>
          <p:nvPr/>
        </p:nvSpPr>
        <p:spPr bwMode="auto">
          <a:xfrm>
            <a:off x="4633913" y="3265488"/>
            <a:ext cx="93663" cy="15875"/>
          </a:xfrm>
          <a:custGeom>
            <a:avLst/>
            <a:gdLst>
              <a:gd name="T0" fmla="*/ 3 w 25"/>
              <a:gd name="T1" fmla="*/ 4 h 4"/>
              <a:gd name="T2" fmla="*/ 22 w 25"/>
              <a:gd name="T3" fmla="*/ 4 h 4"/>
              <a:gd name="T4" fmla="*/ 25 w 25"/>
              <a:gd name="T5" fmla="*/ 2 h 4"/>
              <a:gd name="T6" fmla="*/ 22 w 25"/>
              <a:gd name="T7" fmla="*/ 0 h 4"/>
              <a:gd name="T8" fmla="*/ 3 w 25"/>
              <a:gd name="T9" fmla="*/ 0 h 4"/>
              <a:gd name="T10" fmla="*/ 0 w 25"/>
              <a:gd name="T11" fmla="*/ 2 h 4"/>
              <a:gd name="T12" fmla="*/ 3 w 25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4">
                <a:moveTo>
                  <a:pt x="3" y="4"/>
                </a:moveTo>
                <a:cubicBezTo>
                  <a:pt x="22" y="4"/>
                  <a:pt x="22" y="4"/>
                  <a:pt x="22" y="4"/>
                </a:cubicBezTo>
                <a:cubicBezTo>
                  <a:pt x="23" y="4"/>
                  <a:pt x="25" y="3"/>
                  <a:pt x="25" y="2"/>
                </a:cubicBezTo>
                <a:cubicBezTo>
                  <a:pt x="25" y="1"/>
                  <a:pt x="23" y="0"/>
                  <a:pt x="22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115"/>
          <p:cNvSpPr/>
          <p:nvPr/>
        </p:nvSpPr>
        <p:spPr bwMode="auto">
          <a:xfrm>
            <a:off x="4633913" y="3348038"/>
            <a:ext cx="203200" cy="19050"/>
          </a:xfrm>
          <a:custGeom>
            <a:avLst/>
            <a:gdLst>
              <a:gd name="T0" fmla="*/ 3 w 54"/>
              <a:gd name="T1" fmla="*/ 5 h 5"/>
              <a:gd name="T2" fmla="*/ 52 w 54"/>
              <a:gd name="T3" fmla="*/ 5 h 5"/>
              <a:gd name="T4" fmla="*/ 54 w 54"/>
              <a:gd name="T5" fmla="*/ 2 h 5"/>
              <a:gd name="T6" fmla="*/ 52 w 54"/>
              <a:gd name="T7" fmla="*/ 0 h 5"/>
              <a:gd name="T8" fmla="*/ 3 w 54"/>
              <a:gd name="T9" fmla="*/ 0 h 5"/>
              <a:gd name="T10" fmla="*/ 0 w 54"/>
              <a:gd name="T11" fmla="*/ 2 h 5"/>
              <a:gd name="T12" fmla="*/ 3 w 54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5">
                <a:moveTo>
                  <a:pt x="3" y="5"/>
                </a:moveTo>
                <a:cubicBezTo>
                  <a:pt x="52" y="5"/>
                  <a:pt x="52" y="5"/>
                  <a:pt x="52" y="5"/>
                </a:cubicBezTo>
                <a:cubicBezTo>
                  <a:pt x="53" y="5"/>
                  <a:pt x="54" y="4"/>
                  <a:pt x="54" y="2"/>
                </a:cubicBezTo>
                <a:cubicBezTo>
                  <a:pt x="54" y="1"/>
                  <a:pt x="53" y="0"/>
                  <a:pt x="52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Freeform 116"/>
          <p:cNvSpPr/>
          <p:nvPr/>
        </p:nvSpPr>
        <p:spPr bwMode="auto">
          <a:xfrm>
            <a:off x="4633913" y="3517900"/>
            <a:ext cx="146050" cy="14288"/>
          </a:xfrm>
          <a:custGeom>
            <a:avLst/>
            <a:gdLst>
              <a:gd name="T0" fmla="*/ 3 w 39"/>
              <a:gd name="T1" fmla="*/ 4 h 4"/>
              <a:gd name="T2" fmla="*/ 37 w 39"/>
              <a:gd name="T3" fmla="*/ 4 h 4"/>
              <a:gd name="T4" fmla="*/ 39 w 39"/>
              <a:gd name="T5" fmla="*/ 2 h 4"/>
              <a:gd name="T6" fmla="*/ 37 w 39"/>
              <a:gd name="T7" fmla="*/ 0 h 4"/>
              <a:gd name="T8" fmla="*/ 3 w 39"/>
              <a:gd name="T9" fmla="*/ 0 h 4"/>
              <a:gd name="T10" fmla="*/ 0 w 39"/>
              <a:gd name="T11" fmla="*/ 2 h 4"/>
              <a:gd name="T12" fmla="*/ 3 w 39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4">
                <a:moveTo>
                  <a:pt x="3" y="4"/>
                </a:moveTo>
                <a:cubicBezTo>
                  <a:pt x="37" y="4"/>
                  <a:pt x="37" y="4"/>
                  <a:pt x="37" y="4"/>
                </a:cubicBezTo>
                <a:cubicBezTo>
                  <a:pt x="38" y="4"/>
                  <a:pt x="39" y="3"/>
                  <a:pt x="39" y="2"/>
                </a:cubicBezTo>
                <a:cubicBezTo>
                  <a:pt x="39" y="1"/>
                  <a:pt x="38" y="0"/>
                  <a:pt x="37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117"/>
          <p:cNvSpPr/>
          <p:nvPr/>
        </p:nvSpPr>
        <p:spPr bwMode="auto">
          <a:xfrm>
            <a:off x="4576763" y="3186113"/>
            <a:ext cx="19050" cy="481013"/>
          </a:xfrm>
          <a:custGeom>
            <a:avLst/>
            <a:gdLst>
              <a:gd name="T0" fmla="*/ 3 w 5"/>
              <a:gd name="T1" fmla="*/ 0 h 128"/>
              <a:gd name="T2" fmla="*/ 0 w 5"/>
              <a:gd name="T3" fmla="*/ 2 h 128"/>
              <a:gd name="T4" fmla="*/ 0 w 5"/>
              <a:gd name="T5" fmla="*/ 126 h 128"/>
              <a:gd name="T6" fmla="*/ 3 w 5"/>
              <a:gd name="T7" fmla="*/ 128 h 128"/>
              <a:gd name="T8" fmla="*/ 5 w 5"/>
              <a:gd name="T9" fmla="*/ 126 h 128"/>
              <a:gd name="T10" fmla="*/ 5 w 5"/>
              <a:gd name="T11" fmla="*/ 2 h 128"/>
              <a:gd name="T12" fmla="*/ 3 w 5"/>
              <a:gd name="T13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128">
                <a:moveTo>
                  <a:pt x="3" y="0"/>
                </a:moveTo>
                <a:cubicBezTo>
                  <a:pt x="2" y="0"/>
                  <a:pt x="0" y="1"/>
                  <a:pt x="0" y="2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7"/>
                  <a:pt x="2" y="128"/>
                  <a:pt x="3" y="128"/>
                </a:cubicBezTo>
                <a:cubicBezTo>
                  <a:pt x="4" y="128"/>
                  <a:pt x="5" y="127"/>
                  <a:pt x="5" y="126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0"/>
                  <a:pt x="3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Freeform 118"/>
          <p:cNvSpPr/>
          <p:nvPr/>
        </p:nvSpPr>
        <p:spPr bwMode="auto">
          <a:xfrm>
            <a:off x="4411663" y="3400425"/>
            <a:ext cx="128588" cy="82550"/>
          </a:xfrm>
          <a:custGeom>
            <a:avLst/>
            <a:gdLst>
              <a:gd name="T0" fmla="*/ 25 w 34"/>
              <a:gd name="T1" fmla="*/ 0 h 22"/>
              <a:gd name="T2" fmla="*/ 22 w 34"/>
              <a:gd name="T3" fmla="*/ 0 h 22"/>
              <a:gd name="T4" fmla="*/ 22 w 34"/>
              <a:gd name="T5" fmla="*/ 4 h 22"/>
              <a:gd name="T6" fmla="*/ 26 w 34"/>
              <a:gd name="T7" fmla="*/ 8 h 22"/>
              <a:gd name="T8" fmla="*/ 2 w 34"/>
              <a:gd name="T9" fmla="*/ 8 h 22"/>
              <a:gd name="T10" fmla="*/ 0 w 34"/>
              <a:gd name="T11" fmla="*/ 11 h 22"/>
              <a:gd name="T12" fmla="*/ 2 w 34"/>
              <a:gd name="T13" fmla="*/ 13 h 22"/>
              <a:gd name="T14" fmla="*/ 26 w 34"/>
              <a:gd name="T15" fmla="*/ 13 h 22"/>
              <a:gd name="T16" fmla="*/ 22 w 34"/>
              <a:gd name="T17" fmla="*/ 18 h 22"/>
              <a:gd name="T18" fmla="*/ 22 w 34"/>
              <a:gd name="T19" fmla="*/ 21 h 22"/>
              <a:gd name="T20" fmla="*/ 25 w 34"/>
              <a:gd name="T21" fmla="*/ 21 h 22"/>
              <a:gd name="T22" fmla="*/ 34 w 34"/>
              <a:gd name="T23" fmla="*/ 12 h 22"/>
              <a:gd name="T24" fmla="*/ 34 w 34"/>
              <a:gd name="T25" fmla="*/ 9 h 22"/>
              <a:gd name="T26" fmla="*/ 25 w 34"/>
              <a:gd name="T27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" h="22">
                <a:moveTo>
                  <a:pt x="25" y="0"/>
                </a:moveTo>
                <a:cubicBezTo>
                  <a:pt x="24" y="0"/>
                  <a:pt x="23" y="0"/>
                  <a:pt x="22" y="0"/>
                </a:cubicBezTo>
                <a:cubicBezTo>
                  <a:pt x="21" y="1"/>
                  <a:pt x="21" y="3"/>
                  <a:pt x="22" y="4"/>
                </a:cubicBezTo>
                <a:cubicBezTo>
                  <a:pt x="26" y="8"/>
                  <a:pt x="26" y="8"/>
                  <a:pt x="26" y="8"/>
                </a:cubicBezTo>
                <a:cubicBezTo>
                  <a:pt x="2" y="8"/>
                  <a:pt x="2" y="8"/>
                  <a:pt x="2" y="8"/>
                </a:cubicBezTo>
                <a:cubicBezTo>
                  <a:pt x="1" y="8"/>
                  <a:pt x="0" y="9"/>
                  <a:pt x="0" y="11"/>
                </a:cubicBezTo>
                <a:cubicBezTo>
                  <a:pt x="0" y="12"/>
                  <a:pt x="1" y="13"/>
                  <a:pt x="2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2" y="18"/>
                  <a:pt x="22" y="18"/>
                  <a:pt x="22" y="18"/>
                </a:cubicBezTo>
                <a:cubicBezTo>
                  <a:pt x="21" y="19"/>
                  <a:pt x="21" y="20"/>
                  <a:pt x="22" y="21"/>
                </a:cubicBezTo>
                <a:cubicBezTo>
                  <a:pt x="23" y="22"/>
                  <a:pt x="24" y="22"/>
                  <a:pt x="25" y="21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1"/>
                  <a:pt x="34" y="10"/>
                  <a:pt x="34" y="9"/>
                </a:cubicBezTo>
                <a:lnTo>
                  <a:pt x="25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Freeform 119"/>
          <p:cNvSpPr/>
          <p:nvPr/>
        </p:nvSpPr>
        <p:spPr bwMode="auto">
          <a:xfrm>
            <a:off x="3451225" y="3419475"/>
            <a:ext cx="481013" cy="15875"/>
          </a:xfrm>
          <a:custGeom>
            <a:avLst/>
            <a:gdLst>
              <a:gd name="T0" fmla="*/ 126 w 128"/>
              <a:gd name="T1" fmla="*/ 0 h 4"/>
              <a:gd name="T2" fmla="*/ 2 w 128"/>
              <a:gd name="T3" fmla="*/ 0 h 4"/>
              <a:gd name="T4" fmla="*/ 0 w 128"/>
              <a:gd name="T5" fmla="*/ 2 h 4"/>
              <a:gd name="T6" fmla="*/ 2 w 128"/>
              <a:gd name="T7" fmla="*/ 4 h 4"/>
              <a:gd name="T8" fmla="*/ 126 w 128"/>
              <a:gd name="T9" fmla="*/ 4 h 4"/>
              <a:gd name="T10" fmla="*/ 128 w 128"/>
              <a:gd name="T11" fmla="*/ 2 h 4"/>
              <a:gd name="T12" fmla="*/ 126 w 128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4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126" y="4"/>
                  <a:pt x="126" y="4"/>
                  <a:pt x="126" y="4"/>
                </a:cubicBezTo>
                <a:cubicBezTo>
                  <a:pt x="127" y="4"/>
                  <a:pt x="128" y="3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Freeform 120"/>
          <p:cNvSpPr/>
          <p:nvPr/>
        </p:nvSpPr>
        <p:spPr bwMode="auto">
          <a:xfrm>
            <a:off x="3506788" y="3584575"/>
            <a:ext cx="425450" cy="19050"/>
          </a:xfrm>
          <a:custGeom>
            <a:avLst/>
            <a:gdLst>
              <a:gd name="T0" fmla="*/ 111 w 113"/>
              <a:gd name="T1" fmla="*/ 0 h 5"/>
              <a:gd name="T2" fmla="*/ 2 w 113"/>
              <a:gd name="T3" fmla="*/ 0 h 5"/>
              <a:gd name="T4" fmla="*/ 0 w 113"/>
              <a:gd name="T5" fmla="*/ 2 h 5"/>
              <a:gd name="T6" fmla="*/ 2 w 113"/>
              <a:gd name="T7" fmla="*/ 5 h 5"/>
              <a:gd name="T8" fmla="*/ 111 w 113"/>
              <a:gd name="T9" fmla="*/ 5 h 5"/>
              <a:gd name="T10" fmla="*/ 113 w 113"/>
              <a:gd name="T11" fmla="*/ 2 h 5"/>
              <a:gd name="T12" fmla="*/ 111 w 113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3" h="5">
                <a:moveTo>
                  <a:pt x="111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111" y="5"/>
                  <a:pt x="111" y="5"/>
                  <a:pt x="111" y="5"/>
                </a:cubicBezTo>
                <a:cubicBezTo>
                  <a:pt x="112" y="5"/>
                  <a:pt x="113" y="4"/>
                  <a:pt x="113" y="2"/>
                </a:cubicBezTo>
                <a:cubicBezTo>
                  <a:pt x="113" y="1"/>
                  <a:pt x="112" y="0"/>
                  <a:pt x="11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" name="Freeform 121"/>
          <p:cNvSpPr/>
          <p:nvPr/>
        </p:nvSpPr>
        <p:spPr bwMode="auto">
          <a:xfrm>
            <a:off x="3646488" y="3251200"/>
            <a:ext cx="285750" cy="17463"/>
          </a:xfrm>
          <a:custGeom>
            <a:avLst/>
            <a:gdLst>
              <a:gd name="T0" fmla="*/ 2 w 76"/>
              <a:gd name="T1" fmla="*/ 5 h 5"/>
              <a:gd name="T2" fmla="*/ 74 w 76"/>
              <a:gd name="T3" fmla="*/ 5 h 5"/>
              <a:gd name="T4" fmla="*/ 76 w 76"/>
              <a:gd name="T5" fmla="*/ 3 h 5"/>
              <a:gd name="T6" fmla="*/ 74 w 76"/>
              <a:gd name="T7" fmla="*/ 0 h 5"/>
              <a:gd name="T8" fmla="*/ 2 w 76"/>
              <a:gd name="T9" fmla="*/ 0 h 5"/>
              <a:gd name="T10" fmla="*/ 0 w 76"/>
              <a:gd name="T11" fmla="*/ 3 h 5"/>
              <a:gd name="T12" fmla="*/ 2 w 76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5">
                <a:moveTo>
                  <a:pt x="2" y="5"/>
                </a:moveTo>
                <a:cubicBezTo>
                  <a:pt x="74" y="5"/>
                  <a:pt x="74" y="5"/>
                  <a:pt x="74" y="5"/>
                </a:cubicBezTo>
                <a:cubicBezTo>
                  <a:pt x="75" y="5"/>
                  <a:pt x="76" y="4"/>
                  <a:pt x="76" y="3"/>
                </a:cubicBezTo>
                <a:cubicBezTo>
                  <a:pt x="76" y="1"/>
                  <a:pt x="75" y="0"/>
                  <a:pt x="74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" name="Freeform 122"/>
          <p:cNvSpPr/>
          <p:nvPr/>
        </p:nvSpPr>
        <p:spPr bwMode="auto">
          <a:xfrm>
            <a:off x="3533775" y="3333750"/>
            <a:ext cx="398463" cy="19050"/>
          </a:xfrm>
          <a:custGeom>
            <a:avLst/>
            <a:gdLst>
              <a:gd name="T0" fmla="*/ 104 w 106"/>
              <a:gd name="T1" fmla="*/ 0 h 5"/>
              <a:gd name="T2" fmla="*/ 3 w 106"/>
              <a:gd name="T3" fmla="*/ 0 h 5"/>
              <a:gd name="T4" fmla="*/ 0 w 106"/>
              <a:gd name="T5" fmla="*/ 3 h 5"/>
              <a:gd name="T6" fmla="*/ 3 w 106"/>
              <a:gd name="T7" fmla="*/ 5 h 5"/>
              <a:gd name="T8" fmla="*/ 104 w 106"/>
              <a:gd name="T9" fmla="*/ 5 h 5"/>
              <a:gd name="T10" fmla="*/ 106 w 106"/>
              <a:gd name="T11" fmla="*/ 3 h 5"/>
              <a:gd name="T12" fmla="*/ 104 w 106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6" h="5">
                <a:moveTo>
                  <a:pt x="104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3" y="5"/>
                </a:cubicBezTo>
                <a:cubicBezTo>
                  <a:pt x="104" y="5"/>
                  <a:pt x="104" y="5"/>
                  <a:pt x="104" y="5"/>
                </a:cubicBezTo>
                <a:cubicBezTo>
                  <a:pt x="105" y="5"/>
                  <a:pt x="106" y="4"/>
                  <a:pt x="106" y="3"/>
                </a:cubicBezTo>
                <a:cubicBezTo>
                  <a:pt x="106" y="1"/>
                  <a:pt x="105" y="0"/>
                  <a:pt x="10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" name="Freeform 123"/>
          <p:cNvSpPr/>
          <p:nvPr/>
        </p:nvSpPr>
        <p:spPr bwMode="auto">
          <a:xfrm>
            <a:off x="3616325" y="3502025"/>
            <a:ext cx="315913" cy="19050"/>
          </a:xfrm>
          <a:custGeom>
            <a:avLst/>
            <a:gdLst>
              <a:gd name="T0" fmla="*/ 82 w 84"/>
              <a:gd name="T1" fmla="*/ 0 h 5"/>
              <a:gd name="T2" fmla="*/ 3 w 84"/>
              <a:gd name="T3" fmla="*/ 0 h 5"/>
              <a:gd name="T4" fmla="*/ 0 w 84"/>
              <a:gd name="T5" fmla="*/ 2 h 5"/>
              <a:gd name="T6" fmla="*/ 3 w 84"/>
              <a:gd name="T7" fmla="*/ 5 h 5"/>
              <a:gd name="T8" fmla="*/ 82 w 84"/>
              <a:gd name="T9" fmla="*/ 5 h 5"/>
              <a:gd name="T10" fmla="*/ 84 w 84"/>
              <a:gd name="T11" fmla="*/ 2 h 5"/>
              <a:gd name="T12" fmla="*/ 82 w 84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5">
                <a:moveTo>
                  <a:pt x="82" y="0"/>
                </a:move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1"/>
                  <a:pt x="0" y="2"/>
                </a:cubicBezTo>
                <a:cubicBezTo>
                  <a:pt x="0" y="4"/>
                  <a:pt x="2" y="5"/>
                  <a:pt x="3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83" y="5"/>
                  <a:pt x="84" y="4"/>
                  <a:pt x="84" y="2"/>
                </a:cubicBezTo>
                <a:cubicBezTo>
                  <a:pt x="84" y="1"/>
                  <a:pt x="83" y="0"/>
                  <a:pt x="82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" name="Freeform 124"/>
          <p:cNvSpPr/>
          <p:nvPr/>
        </p:nvSpPr>
        <p:spPr bwMode="auto">
          <a:xfrm>
            <a:off x="2601913" y="3251200"/>
            <a:ext cx="255588" cy="17463"/>
          </a:xfrm>
          <a:custGeom>
            <a:avLst/>
            <a:gdLst>
              <a:gd name="T0" fmla="*/ 2 w 68"/>
              <a:gd name="T1" fmla="*/ 5 h 5"/>
              <a:gd name="T2" fmla="*/ 66 w 68"/>
              <a:gd name="T3" fmla="*/ 5 h 5"/>
              <a:gd name="T4" fmla="*/ 68 w 68"/>
              <a:gd name="T5" fmla="*/ 3 h 5"/>
              <a:gd name="T6" fmla="*/ 66 w 68"/>
              <a:gd name="T7" fmla="*/ 0 h 5"/>
              <a:gd name="T8" fmla="*/ 2 w 68"/>
              <a:gd name="T9" fmla="*/ 0 h 5"/>
              <a:gd name="T10" fmla="*/ 0 w 68"/>
              <a:gd name="T11" fmla="*/ 3 h 5"/>
              <a:gd name="T12" fmla="*/ 2 w 68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5">
                <a:moveTo>
                  <a:pt x="2" y="5"/>
                </a:moveTo>
                <a:cubicBezTo>
                  <a:pt x="66" y="5"/>
                  <a:pt x="66" y="5"/>
                  <a:pt x="66" y="5"/>
                </a:cubicBezTo>
                <a:cubicBezTo>
                  <a:pt x="67" y="5"/>
                  <a:pt x="68" y="4"/>
                  <a:pt x="68" y="3"/>
                </a:cubicBezTo>
                <a:cubicBezTo>
                  <a:pt x="68" y="1"/>
                  <a:pt x="67" y="0"/>
                  <a:pt x="6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" name="Freeform 125"/>
          <p:cNvSpPr/>
          <p:nvPr/>
        </p:nvSpPr>
        <p:spPr bwMode="auto">
          <a:xfrm>
            <a:off x="2489200" y="3333750"/>
            <a:ext cx="481013" cy="19050"/>
          </a:xfrm>
          <a:custGeom>
            <a:avLst/>
            <a:gdLst>
              <a:gd name="T0" fmla="*/ 2 w 128"/>
              <a:gd name="T1" fmla="*/ 5 h 5"/>
              <a:gd name="T2" fmla="*/ 126 w 128"/>
              <a:gd name="T3" fmla="*/ 5 h 5"/>
              <a:gd name="T4" fmla="*/ 128 w 128"/>
              <a:gd name="T5" fmla="*/ 3 h 5"/>
              <a:gd name="T6" fmla="*/ 126 w 128"/>
              <a:gd name="T7" fmla="*/ 0 h 5"/>
              <a:gd name="T8" fmla="*/ 2 w 128"/>
              <a:gd name="T9" fmla="*/ 0 h 5"/>
              <a:gd name="T10" fmla="*/ 0 w 128"/>
              <a:gd name="T11" fmla="*/ 3 h 5"/>
              <a:gd name="T12" fmla="*/ 2 w 128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5">
                <a:moveTo>
                  <a:pt x="2" y="5"/>
                </a:moveTo>
                <a:cubicBezTo>
                  <a:pt x="126" y="5"/>
                  <a:pt x="126" y="5"/>
                  <a:pt x="126" y="5"/>
                </a:cubicBezTo>
                <a:cubicBezTo>
                  <a:pt x="127" y="5"/>
                  <a:pt x="128" y="4"/>
                  <a:pt x="128" y="3"/>
                </a:cubicBezTo>
                <a:cubicBezTo>
                  <a:pt x="128" y="1"/>
                  <a:pt x="127" y="0"/>
                  <a:pt x="12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" name="Freeform 126"/>
          <p:cNvSpPr/>
          <p:nvPr/>
        </p:nvSpPr>
        <p:spPr bwMode="auto">
          <a:xfrm>
            <a:off x="2628900" y="3419475"/>
            <a:ext cx="203200" cy="15875"/>
          </a:xfrm>
          <a:custGeom>
            <a:avLst/>
            <a:gdLst>
              <a:gd name="T0" fmla="*/ 2 w 54"/>
              <a:gd name="T1" fmla="*/ 0 h 4"/>
              <a:gd name="T2" fmla="*/ 0 w 54"/>
              <a:gd name="T3" fmla="*/ 2 h 4"/>
              <a:gd name="T4" fmla="*/ 2 w 54"/>
              <a:gd name="T5" fmla="*/ 4 h 4"/>
              <a:gd name="T6" fmla="*/ 52 w 54"/>
              <a:gd name="T7" fmla="*/ 4 h 4"/>
              <a:gd name="T8" fmla="*/ 54 w 54"/>
              <a:gd name="T9" fmla="*/ 2 h 4"/>
              <a:gd name="T10" fmla="*/ 52 w 54"/>
              <a:gd name="T11" fmla="*/ 0 h 4"/>
              <a:gd name="T12" fmla="*/ 2 w 54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4">
                <a:moveTo>
                  <a:pt x="2" y="0"/>
                </a:move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52" y="4"/>
                  <a:pt x="52" y="4"/>
                  <a:pt x="52" y="4"/>
                </a:cubicBezTo>
                <a:cubicBezTo>
                  <a:pt x="53" y="4"/>
                  <a:pt x="54" y="3"/>
                  <a:pt x="54" y="2"/>
                </a:cubicBezTo>
                <a:cubicBezTo>
                  <a:pt x="54" y="1"/>
                  <a:pt x="53" y="0"/>
                  <a:pt x="52" y="0"/>
                </a:cubicBezTo>
                <a:lnTo>
                  <a:pt x="2" y="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" name="Freeform 127"/>
          <p:cNvSpPr/>
          <p:nvPr/>
        </p:nvSpPr>
        <p:spPr bwMode="auto">
          <a:xfrm>
            <a:off x="2489200" y="3502025"/>
            <a:ext cx="481013" cy="19050"/>
          </a:xfrm>
          <a:custGeom>
            <a:avLst/>
            <a:gdLst>
              <a:gd name="T0" fmla="*/ 126 w 128"/>
              <a:gd name="T1" fmla="*/ 0 h 5"/>
              <a:gd name="T2" fmla="*/ 2 w 128"/>
              <a:gd name="T3" fmla="*/ 0 h 5"/>
              <a:gd name="T4" fmla="*/ 0 w 128"/>
              <a:gd name="T5" fmla="*/ 2 h 5"/>
              <a:gd name="T6" fmla="*/ 2 w 128"/>
              <a:gd name="T7" fmla="*/ 5 h 5"/>
              <a:gd name="T8" fmla="*/ 126 w 128"/>
              <a:gd name="T9" fmla="*/ 5 h 5"/>
              <a:gd name="T10" fmla="*/ 128 w 128"/>
              <a:gd name="T11" fmla="*/ 2 h 5"/>
              <a:gd name="T12" fmla="*/ 126 w 128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5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126" y="5"/>
                  <a:pt x="126" y="5"/>
                  <a:pt x="126" y="5"/>
                </a:cubicBezTo>
                <a:cubicBezTo>
                  <a:pt x="127" y="5"/>
                  <a:pt x="128" y="4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" name="Freeform 128"/>
          <p:cNvSpPr/>
          <p:nvPr/>
        </p:nvSpPr>
        <p:spPr bwMode="auto">
          <a:xfrm>
            <a:off x="2571750" y="3584575"/>
            <a:ext cx="315913" cy="19050"/>
          </a:xfrm>
          <a:custGeom>
            <a:avLst/>
            <a:gdLst>
              <a:gd name="T0" fmla="*/ 81 w 84"/>
              <a:gd name="T1" fmla="*/ 0 h 5"/>
              <a:gd name="T2" fmla="*/ 3 w 84"/>
              <a:gd name="T3" fmla="*/ 0 h 5"/>
              <a:gd name="T4" fmla="*/ 0 w 84"/>
              <a:gd name="T5" fmla="*/ 2 h 5"/>
              <a:gd name="T6" fmla="*/ 3 w 84"/>
              <a:gd name="T7" fmla="*/ 5 h 5"/>
              <a:gd name="T8" fmla="*/ 81 w 84"/>
              <a:gd name="T9" fmla="*/ 5 h 5"/>
              <a:gd name="T10" fmla="*/ 84 w 84"/>
              <a:gd name="T11" fmla="*/ 2 h 5"/>
              <a:gd name="T12" fmla="*/ 81 w 84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5">
                <a:moveTo>
                  <a:pt x="81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3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83" y="5"/>
                  <a:pt x="84" y="4"/>
                  <a:pt x="84" y="2"/>
                </a:cubicBezTo>
                <a:cubicBezTo>
                  <a:pt x="84" y="1"/>
                  <a:pt x="83" y="0"/>
                  <a:pt x="8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" name="Freeform 129"/>
          <p:cNvSpPr/>
          <p:nvPr/>
        </p:nvSpPr>
        <p:spPr bwMode="auto">
          <a:xfrm>
            <a:off x="1528763" y="3419475"/>
            <a:ext cx="481013" cy="15875"/>
          </a:xfrm>
          <a:custGeom>
            <a:avLst/>
            <a:gdLst>
              <a:gd name="T0" fmla="*/ 126 w 128"/>
              <a:gd name="T1" fmla="*/ 0 h 4"/>
              <a:gd name="T2" fmla="*/ 2 w 128"/>
              <a:gd name="T3" fmla="*/ 0 h 4"/>
              <a:gd name="T4" fmla="*/ 0 w 128"/>
              <a:gd name="T5" fmla="*/ 2 h 4"/>
              <a:gd name="T6" fmla="*/ 2 w 128"/>
              <a:gd name="T7" fmla="*/ 4 h 4"/>
              <a:gd name="T8" fmla="*/ 126 w 128"/>
              <a:gd name="T9" fmla="*/ 4 h 4"/>
              <a:gd name="T10" fmla="*/ 128 w 128"/>
              <a:gd name="T11" fmla="*/ 2 h 4"/>
              <a:gd name="T12" fmla="*/ 126 w 128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4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126" y="4"/>
                  <a:pt x="126" y="4"/>
                  <a:pt x="126" y="4"/>
                </a:cubicBezTo>
                <a:cubicBezTo>
                  <a:pt x="127" y="4"/>
                  <a:pt x="128" y="3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" name="Freeform 130"/>
          <p:cNvSpPr/>
          <p:nvPr/>
        </p:nvSpPr>
        <p:spPr bwMode="auto">
          <a:xfrm>
            <a:off x="1528763" y="3584575"/>
            <a:ext cx="423863" cy="19050"/>
          </a:xfrm>
          <a:custGeom>
            <a:avLst/>
            <a:gdLst>
              <a:gd name="T0" fmla="*/ 111 w 113"/>
              <a:gd name="T1" fmla="*/ 0 h 5"/>
              <a:gd name="T2" fmla="*/ 2 w 113"/>
              <a:gd name="T3" fmla="*/ 0 h 5"/>
              <a:gd name="T4" fmla="*/ 0 w 113"/>
              <a:gd name="T5" fmla="*/ 2 h 5"/>
              <a:gd name="T6" fmla="*/ 2 w 113"/>
              <a:gd name="T7" fmla="*/ 5 h 5"/>
              <a:gd name="T8" fmla="*/ 111 w 113"/>
              <a:gd name="T9" fmla="*/ 5 h 5"/>
              <a:gd name="T10" fmla="*/ 113 w 113"/>
              <a:gd name="T11" fmla="*/ 2 h 5"/>
              <a:gd name="T12" fmla="*/ 111 w 113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3" h="5">
                <a:moveTo>
                  <a:pt x="111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111" y="5"/>
                  <a:pt x="111" y="5"/>
                  <a:pt x="111" y="5"/>
                </a:cubicBezTo>
                <a:cubicBezTo>
                  <a:pt x="112" y="5"/>
                  <a:pt x="113" y="4"/>
                  <a:pt x="113" y="2"/>
                </a:cubicBezTo>
                <a:cubicBezTo>
                  <a:pt x="113" y="1"/>
                  <a:pt x="112" y="0"/>
                  <a:pt x="11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" name="Freeform 131"/>
          <p:cNvSpPr/>
          <p:nvPr/>
        </p:nvSpPr>
        <p:spPr bwMode="auto">
          <a:xfrm>
            <a:off x="1528763" y="3251200"/>
            <a:ext cx="285750" cy="17463"/>
          </a:xfrm>
          <a:custGeom>
            <a:avLst/>
            <a:gdLst>
              <a:gd name="T0" fmla="*/ 2 w 76"/>
              <a:gd name="T1" fmla="*/ 5 h 5"/>
              <a:gd name="T2" fmla="*/ 74 w 76"/>
              <a:gd name="T3" fmla="*/ 5 h 5"/>
              <a:gd name="T4" fmla="*/ 76 w 76"/>
              <a:gd name="T5" fmla="*/ 3 h 5"/>
              <a:gd name="T6" fmla="*/ 74 w 76"/>
              <a:gd name="T7" fmla="*/ 0 h 5"/>
              <a:gd name="T8" fmla="*/ 2 w 76"/>
              <a:gd name="T9" fmla="*/ 0 h 5"/>
              <a:gd name="T10" fmla="*/ 0 w 76"/>
              <a:gd name="T11" fmla="*/ 3 h 5"/>
              <a:gd name="T12" fmla="*/ 2 w 76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5">
                <a:moveTo>
                  <a:pt x="2" y="5"/>
                </a:moveTo>
                <a:cubicBezTo>
                  <a:pt x="74" y="5"/>
                  <a:pt x="74" y="5"/>
                  <a:pt x="74" y="5"/>
                </a:cubicBezTo>
                <a:cubicBezTo>
                  <a:pt x="75" y="5"/>
                  <a:pt x="76" y="4"/>
                  <a:pt x="76" y="3"/>
                </a:cubicBezTo>
                <a:cubicBezTo>
                  <a:pt x="76" y="1"/>
                  <a:pt x="75" y="0"/>
                  <a:pt x="74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" name="Freeform 132"/>
          <p:cNvSpPr/>
          <p:nvPr/>
        </p:nvSpPr>
        <p:spPr bwMode="auto">
          <a:xfrm>
            <a:off x="1528763" y="3333750"/>
            <a:ext cx="398463" cy="19050"/>
          </a:xfrm>
          <a:custGeom>
            <a:avLst/>
            <a:gdLst>
              <a:gd name="T0" fmla="*/ 2 w 106"/>
              <a:gd name="T1" fmla="*/ 5 h 5"/>
              <a:gd name="T2" fmla="*/ 103 w 106"/>
              <a:gd name="T3" fmla="*/ 5 h 5"/>
              <a:gd name="T4" fmla="*/ 106 w 106"/>
              <a:gd name="T5" fmla="*/ 3 h 5"/>
              <a:gd name="T6" fmla="*/ 103 w 106"/>
              <a:gd name="T7" fmla="*/ 0 h 5"/>
              <a:gd name="T8" fmla="*/ 2 w 106"/>
              <a:gd name="T9" fmla="*/ 0 h 5"/>
              <a:gd name="T10" fmla="*/ 0 w 106"/>
              <a:gd name="T11" fmla="*/ 3 h 5"/>
              <a:gd name="T12" fmla="*/ 2 w 106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6" h="5">
                <a:moveTo>
                  <a:pt x="2" y="5"/>
                </a:moveTo>
                <a:cubicBezTo>
                  <a:pt x="103" y="5"/>
                  <a:pt x="103" y="5"/>
                  <a:pt x="103" y="5"/>
                </a:cubicBezTo>
                <a:cubicBezTo>
                  <a:pt x="105" y="5"/>
                  <a:pt x="106" y="4"/>
                  <a:pt x="106" y="3"/>
                </a:cubicBezTo>
                <a:cubicBezTo>
                  <a:pt x="106" y="1"/>
                  <a:pt x="105" y="0"/>
                  <a:pt x="103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" name="Freeform 133"/>
          <p:cNvSpPr/>
          <p:nvPr/>
        </p:nvSpPr>
        <p:spPr bwMode="auto">
          <a:xfrm>
            <a:off x="1528763" y="3502025"/>
            <a:ext cx="315913" cy="19050"/>
          </a:xfrm>
          <a:custGeom>
            <a:avLst/>
            <a:gdLst>
              <a:gd name="T0" fmla="*/ 2 w 84"/>
              <a:gd name="T1" fmla="*/ 5 h 5"/>
              <a:gd name="T2" fmla="*/ 81 w 84"/>
              <a:gd name="T3" fmla="*/ 5 h 5"/>
              <a:gd name="T4" fmla="*/ 84 w 84"/>
              <a:gd name="T5" fmla="*/ 2 h 5"/>
              <a:gd name="T6" fmla="*/ 81 w 84"/>
              <a:gd name="T7" fmla="*/ 0 h 5"/>
              <a:gd name="T8" fmla="*/ 2 w 84"/>
              <a:gd name="T9" fmla="*/ 0 h 5"/>
              <a:gd name="T10" fmla="*/ 0 w 84"/>
              <a:gd name="T11" fmla="*/ 2 h 5"/>
              <a:gd name="T12" fmla="*/ 2 w 84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5">
                <a:moveTo>
                  <a:pt x="2" y="5"/>
                </a:moveTo>
                <a:cubicBezTo>
                  <a:pt x="81" y="5"/>
                  <a:pt x="81" y="5"/>
                  <a:pt x="81" y="5"/>
                </a:cubicBezTo>
                <a:cubicBezTo>
                  <a:pt x="82" y="5"/>
                  <a:pt x="84" y="4"/>
                  <a:pt x="84" y="2"/>
                </a:cubicBezTo>
                <a:cubicBezTo>
                  <a:pt x="84" y="1"/>
                  <a:pt x="82" y="0"/>
                  <a:pt x="8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" name="Freeform 134"/>
          <p:cNvSpPr/>
          <p:nvPr/>
        </p:nvSpPr>
        <p:spPr bwMode="auto">
          <a:xfrm>
            <a:off x="568325" y="3251200"/>
            <a:ext cx="479425" cy="17463"/>
          </a:xfrm>
          <a:custGeom>
            <a:avLst/>
            <a:gdLst>
              <a:gd name="T0" fmla="*/ 2 w 128"/>
              <a:gd name="T1" fmla="*/ 5 h 5"/>
              <a:gd name="T2" fmla="*/ 126 w 128"/>
              <a:gd name="T3" fmla="*/ 5 h 5"/>
              <a:gd name="T4" fmla="*/ 128 w 128"/>
              <a:gd name="T5" fmla="*/ 3 h 5"/>
              <a:gd name="T6" fmla="*/ 126 w 128"/>
              <a:gd name="T7" fmla="*/ 0 h 5"/>
              <a:gd name="T8" fmla="*/ 2 w 128"/>
              <a:gd name="T9" fmla="*/ 0 h 5"/>
              <a:gd name="T10" fmla="*/ 0 w 128"/>
              <a:gd name="T11" fmla="*/ 3 h 5"/>
              <a:gd name="T12" fmla="*/ 2 w 128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5">
                <a:moveTo>
                  <a:pt x="2" y="5"/>
                </a:moveTo>
                <a:cubicBezTo>
                  <a:pt x="126" y="5"/>
                  <a:pt x="126" y="5"/>
                  <a:pt x="126" y="5"/>
                </a:cubicBezTo>
                <a:cubicBezTo>
                  <a:pt x="127" y="5"/>
                  <a:pt x="128" y="4"/>
                  <a:pt x="128" y="3"/>
                </a:cubicBezTo>
                <a:cubicBezTo>
                  <a:pt x="128" y="1"/>
                  <a:pt x="127" y="0"/>
                  <a:pt x="12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" name="Freeform 135"/>
          <p:cNvSpPr/>
          <p:nvPr/>
        </p:nvSpPr>
        <p:spPr bwMode="auto">
          <a:xfrm>
            <a:off x="568325" y="3333750"/>
            <a:ext cx="479425" cy="19050"/>
          </a:xfrm>
          <a:custGeom>
            <a:avLst/>
            <a:gdLst>
              <a:gd name="T0" fmla="*/ 126 w 128"/>
              <a:gd name="T1" fmla="*/ 0 h 5"/>
              <a:gd name="T2" fmla="*/ 2 w 128"/>
              <a:gd name="T3" fmla="*/ 0 h 5"/>
              <a:gd name="T4" fmla="*/ 0 w 128"/>
              <a:gd name="T5" fmla="*/ 3 h 5"/>
              <a:gd name="T6" fmla="*/ 2 w 128"/>
              <a:gd name="T7" fmla="*/ 5 h 5"/>
              <a:gd name="T8" fmla="*/ 126 w 128"/>
              <a:gd name="T9" fmla="*/ 5 h 5"/>
              <a:gd name="T10" fmla="*/ 128 w 128"/>
              <a:gd name="T11" fmla="*/ 3 h 5"/>
              <a:gd name="T12" fmla="*/ 126 w 128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5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126" y="5"/>
                  <a:pt x="126" y="5"/>
                  <a:pt x="126" y="5"/>
                </a:cubicBezTo>
                <a:cubicBezTo>
                  <a:pt x="127" y="5"/>
                  <a:pt x="128" y="4"/>
                  <a:pt x="128" y="3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" name="Freeform 136"/>
          <p:cNvSpPr/>
          <p:nvPr/>
        </p:nvSpPr>
        <p:spPr bwMode="auto">
          <a:xfrm>
            <a:off x="568325" y="3419475"/>
            <a:ext cx="479425" cy="15875"/>
          </a:xfrm>
          <a:custGeom>
            <a:avLst/>
            <a:gdLst>
              <a:gd name="T0" fmla="*/ 126 w 128"/>
              <a:gd name="T1" fmla="*/ 0 h 4"/>
              <a:gd name="T2" fmla="*/ 2 w 128"/>
              <a:gd name="T3" fmla="*/ 0 h 4"/>
              <a:gd name="T4" fmla="*/ 0 w 128"/>
              <a:gd name="T5" fmla="*/ 2 h 4"/>
              <a:gd name="T6" fmla="*/ 2 w 128"/>
              <a:gd name="T7" fmla="*/ 4 h 4"/>
              <a:gd name="T8" fmla="*/ 126 w 128"/>
              <a:gd name="T9" fmla="*/ 4 h 4"/>
              <a:gd name="T10" fmla="*/ 128 w 128"/>
              <a:gd name="T11" fmla="*/ 2 h 4"/>
              <a:gd name="T12" fmla="*/ 126 w 128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4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126" y="4"/>
                  <a:pt x="126" y="4"/>
                  <a:pt x="126" y="4"/>
                </a:cubicBezTo>
                <a:cubicBezTo>
                  <a:pt x="127" y="4"/>
                  <a:pt x="128" y="3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" name="Freeform 137"/>
          <p:cNvSpPr/>
          <p:nvPr/>
        </p:nvSpPr>
        <p:spPr bwMode="auto">
          <a:xfrm>
            <a:off x="568325" y="3502025"/>
            <a:ext cx="479425" cy="19050"/>
          </a:xfrm>
          <a:custGeom>
            <a:avLst/>
            <a:gdLst>
              <a:gd name="T0" fmla="*/ 126 w 128"/>
              <a:gd name="T1" fmla="*/ 0 h 5"/>
              <a:gd name="T2" fmla="*/ 2 w 128"/>
              <a:gd name="T3" fmla="*/ 0 h 5"/>
              <a:gd name="T4" fmla="*/ 0 w 128"/>
              <a:gd name="T5" fmla="*/ 2 h 5"/>
              <a:gd name="T6" fmla="*/ 2 w 128"/>
              <a:gd name="T7" fmla="*/ 5 h 5"/>
              <a:gd name="T8" fmla="*/ 126 w 128"/>
              <a:gd name="T9" fmla="*/ 5 h 5"/>
              <a:gd name="T10" fmla="*/ 128 w 128"/>
              <a:gd name="T11" fmla="*/ 2 h 5"/>
              <a:gd name="T12" fmla="*/ 126 w 128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5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126" y="5"/>
                  <a:pt x="126" y="5"/>
                  <a:pt x="126" y="5"/>
                </a:cubicBezTo>
                <a:cubicBezTo>
                  <a:pt x="127" y="5"/>
                  <a:pt x="128" y="4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" name="Freeform 138"/>
          <p:cNvSpPr/>
          <p:nvPr/>
        </p:nvSpPr>
        <p:spPr bwMode="auto">
          <a:xfrm>
            <a:off x="568325" y="3584575"/>
            <a:ext cx="479425" cy="19050"/>
          </a:xfrm>
          <a:custGeom>
            <a:avLst/>
            <a:gdLst>
              <a:gd name="T0" fmla="*/ 126 w 128"/>
              <a:gd name="T1" fmla="*/ 0 h 5"/>
              <a:gd name="T2" fmla="*/ 2 w 128"/>
              <a:gd name="T3" fmla="*/ 0 h 5"/>
              <a:gd name="T4" fmla="*/ 0 w 128"/>
              <a:gd name="T5" fmla="*/ 2 h 5"/>
              <a:gd name="T6" fmla="*/ 2 w 128"/>
              <a:gd name="T7" fmla="*/ 5 h 5"/>
              <a:gd name="T8" fmla="*/ 126 w 128"/>
              <a:gd name="T9" fmla="*/ 5 h 5"/>
              <a:gd name="T10" fmla="*/ 128 w 128"/>
              <a:gd name="T11" fmla="*/ 2 h 5"/>
              <a:gd name="T12" fmla="*/ 126 w 128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5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126" y="5"/>
                  <a:pt x="126" y="5"/>
                  <a:pt x="126" y="5"/>
                </a:cubicBezTo>
                <a:cubicBezTo>
                  <a:pt x="127" y="5"/>
                  <a:pt x="128" y="4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" name="Freeform 139"/>
          <p:cNvSpPr>
            <a:spLocks noEditPoints="1"/>
          </p:cNvSpPr>
          <p:nvPr/>
        </p:nvSpPr>
        <p:spPr bwMode="auto">
          <a:xfrm>
            <a:off x="11139488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2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2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" name="Oval 140"/>
          <p:cNvSpPr>
            <a:spLocks noChangeArrowheads="1"/>
          </p:cNvSpPr>
          <p:nvPr/>
        </p:nvSpPr>
        <p:spPr bwMode="auto">
          <a:xfrm>
            <a:off x="11298238" y="2386013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" name="Oval 141"/>
          <p:cNvSpPr>
            <a:spLocks noChangeArrowheads="1"/>
          </p:cNvSpPr>
          <p:nvPr/>
        </p:nvSpPr>
        <p:spPr bwMode="auto">
          <a:xfrm>
            <a:off x="11436350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" name="Freeform 142"/>
          <p:cNvSpPr/>
          <p:nvPr/>
        </p:nvSpPr>
        <p:spPr bwMode="auto">
          <a:xfrm>
            <a:off x="11252200" y="2517775"/>
            <a:ext cx="255588" cy="79375"/>
          </a:xfrm>
          <a:custGeom>
            <a:avLst/>
            <a:gdLst>
              <a:gd name="T0" fmla="*/ 34 w 68"/>
              <a:gd name="T1" fmla="*/ 0 h 21"/>
              <a:gd name="T2" fmla="*/ 0 w 68"/>
              <a:gd name="T3" fmla="*/ 17 h 21"/>
              <a:gd name="T4" fmla="*/ 0 w 68"/>
              <a:gd name="T5" fmla="*/ 18 h 21"/>
              <a:gd name="T6" fmla="*/ 2 w 68"/>
              <a:gd name="T7" fmla="*/ 20 h 21"/>
              <a:gd name="T8" fmla="*/ 4 w 68"/>
              <a:gd name="T9" fmla="*/ 19 h 21"/>
              <a:gd name="T10" fmla="*/ 8 w 68"/>
              <a:gd name="T11" fmla="*/ 15 h 21"/>
              <a:gd name="T12" fmla="*/ 20 w 68"/>
              <a:gd name="T13" fmla="*/ 7 h 21"/>
              <a:gd name="T14" fmla="*/ 34 w 68"/>
              <a:gd name="T15" fmla="*/ 4 h 21"/>
              <a:gd name="T16" fmla="*/ 48 w 68"/>
              <a:gd name="T17" fmla="*/ 7 h 21"/>
              <a:gd name="T18" fmla="*/ 60 w 68"/>
              <a:gd name="T19" fmla="*/ 15 h 21"/>
              <a:gd name="T20" fmla="*/ 64 w 68"/>
              <a:gd name="T21" fmla="*/ 19 h 21"/>
              <a:gd name="T22" fmla="*/ 68 w 68"/>
              <a:gd name="T23" fmla="*/ 18 h 21"/>
              <a:gd name="T24" fmla="*/ 68 w 68"/>
              <a:gd name="T25" fmla="*/ 17 h 21"/>
              <a:gd name="T26" fmla="*/ 34 w 68"/>
              <a:gd name="T2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" h="21">
                <a:moveTo>
                  <a:pt x="34" y="0"/>
                </a:moveTo>
                <a:cubicBezTo>
                  <a:pt x="20" y="0"/>
                  <a:pt x="8" y="6"/>
                  <a:pt x="0" y="17"/>
                </a:cubicBezTo>
                <a:cubicBezTo>
                  <a:pt x="0" y="17"/>
                  <a:pt x="0" y="18"/>
                  <a:pt x="0" y="18"/>
                </a:cubicBezTo>
                <a:cubicBezTo>
                  <a:pt x="0" y="19"/>
                  <a:pt x="1" y="20"/>
                  <a:pt x="2" y="20"/>
                </a:cubicBezTo>
                <a:cubicBezTo>
                  <a:pt x="3" y="20"/>
                  <a:pt x="3" y="20"/>
                  <a:pt x="4" y="19"/>
                </a:cubicBezTo>
                <a:cubicBezTo>
                  <a:pt x="5" y="18"/>
                  <a:pt x="6" y="16"/>
                  <a:pt x="8" y="15"/>
                </a:cubicBezTo>
                <a:cubicBezTo>
                  <a:pt x="11" y="12"/>
                  <a:pt x="15" y="9"/>
                  <a:pt x="20" y="7"/>
                </a:cubicBezTo>
                <a:cubicBezTo>
                  <a:pt x="24" y="5"/>
                  <a:pt x="29" y="4"/>
                  <a:pt x="34" y="4"/>
                </a:cubicBezTo>
                <a:cubicBezTo>
                  <a:pt x="39" y="4"/>
                  <a:pt x="44" y="5"/>
                  <a:pt x="48" y="7"/>
                </a:cubicBezTo>
                <a:cubicBezTo>
                  <a:pt x="53" y="9"/>
                  <a:pt x="57" y="12"/>
                  <a:pt x="60" y="15"/>
                </a:cubicBezTo>
                <a:cubicBezTo>
                  <a:pt x="62" y="16"/>
                  <a:pt x="63" y="18"/>
                  <a:pt x="64" y="19"/>
                </a:cubicBezTo>
                <a:cubicBezTo>
                  <a:pt x="66" y="21"/>
                  <a:pt x="68" y="20"/>
                  <a:pt x="68" y="18"/>
                </a:cubicBezTo>
                <a:cubicBezTo>
                  <a:pt x="68" y="18"/>
                  <a:pt x="68" y="17"/>
                  <a:pt x="68" y="17"/>
                </a:cubicBezTo>
                <a:cubicBezTo>
                  <a:pt x="60" y="6"/>
                  <a:pt x="48" y="0"/>
                  <a:pt x="3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" name="Freeform 143"/>
          <p:cNvSpPr>
            <a:spLocks noEditPoints="1"/>
          </p:cNvSpPr>
          <p:nvPr/>
        </p:nvSpPr>
        <p:spPr bwMode="auto">
          <a:xfrm>
            <a:off x="11482388" y="2424113"/>
            <a:ext cx="69850" cy="101600"/>
          </a:xfrm>
          <a:custGeom>
            <a:avLst/>
            <a:gdLst>
              <a:gd name="T0" fmla="*/ 9 w 19"/>
              <a:gd name="T1" fmla="*/ 0 h 27"/>
              <a:gd name="T2" fmla="*/ 0 w 19"/>
              <a:gd name="T3" fmla="*/ 17 h 27"/>
              <a:gd name="T4" fmla="*/ 9 w 19"/>
              <a:gd name="T5" fmla="*/ 27 h 27"/>
              <a:gd name="T6" fmla="*/ 19 w 19"/>
              <a:gd name="T7" fmla="*/ 17 h 27"/>
              <a:gd name="T8" fmla="*/ 9 w 19"/>
              <a:gd name="T9" fmla="*/ 0 h 27"/>
              <a:gd name="T10" fmla="*/ 11 w 19"/>
              <a:gd name="T11" fmla="*/ 10 h 27"/>
              <a:gd name="T12" fmla="*/ 14 w 19"/>
              <a:gd name="T13" fmla="*/ 17 h 27"/>
              <a:gd name="T14" fmla="*/ 9 w 19"/>
              <a:gd name="T15" fmla="*/ 22 h 27"/>
              <a:gd name="T16" fmla="*/ 5 w 19"/>
              <a:gd name="T17" fmla="*/ 17 h 27"/>
              <a:gd name="T18" fmla="*/ 8 w 19"/>
              <a:gd name="T19" fmla="*/ 10 h 27"/>
              <a:gd name="T20" fmla="*/ 9 w 19"/>
              <a:gd name="T21" fmla="*/ 7 h 27"/>
              <a:gd name="T22" fmla="*/ 11 w 19"/>
              <a:gd name="T23" fmla="*/ 9 h 27"/>
              <a:gd name="T24" fmla="*/ 11 w 19"/>
              <a:gd name="T25" fmla="*/ 1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9" h="27">
                <a:moveTo>
                  <a:pt x="9" y="0"/>
                </a:moveTo>
                <a:cubicBezTo>
                  <a:pt x="8" y="0"/>
                  <a:pt x="0" y="11"/>
                  <a:pt x="0" y="17"/>
                </a:cubicBezTo>
                <a:cubicBezTo>
                  <a:pt x="0" y="22"/>
                  <a:pt x="4" y="27"/>
                  <a:pt x="9" y="27"/>
                </a:cubicBezTo>
                <a:cubicBezTo>
                  <a:pt x="15" y="27"/>
                  <a:pt x="19" y="22"/>
                  <a:pt x="19" y="17"/>
                </a:cubicBezTo>
                <a:cubicBezTo>
                  <a:pt x="19" y="11"/>
                  <a:pt x="11" y="0"/>
                  <a:pt x="9" y="0"/>
                </a:cubicBezTo>
                <a:close/>
                <a:moveTo>
                  <a:pt x="11" y="10"/>
                </a:moveTo>
                <a:cubicBezTo>
                  <a:pt x="13" y="14"/>
                  <a:pt x="14" y="16"/>
                  <a:pt x="14" y="17"/>
                </a:cubicBezTo>
                <a:cubicBezTo>
                  <a:pt x="14" y="20"/>
                  <a:pt x="12" y="22"/>
                  <a:pt x="9" y="22"/>
                </a:cubicBezTo>
                <a:cubicBezTo>
                  <a:pt x="7" y="22"/>
                  <a:pt x="5" y="20"/>
                  <a:pt x="5" y="17"/>
                </a:cubicBezTo>
                <a:cubicBezTo>
                  <a:pt x="5" y="16"/>
                  <a:pt x="5" y="14"/>
                  <a:pt x="8" y="10"/>
                </a:cubicBezTo>
                <a:cubicBezTo>
                  <a:pt x="9" y="7"/>
                  <a:pt x="9" y="7"/>
                  <a:pt x="9" y="7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10"/>
                  <a:pt x="11" y="1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" name="Freeform 144"/>
          <p:cNvSpPr>
            <a:spLocks noEditPoints="1"/>
          </p:cNvSpPr>
          <p:nvPr/>
        </p:nvSpPr>
        <p:spPr bwMode="auto">
          <a:xfrm>
            <a:off x="10179050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6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6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" name="Oval 145"/>
          <p:cNvSpPr>
            <a:spLocks noChangeArrowheads="1"/>
          </p:cNvSpPr>
          <p:nvPr/>
        </p:nvSpPr>
        <p:spPr bwMode="auto">
          <a:xfrm>
            <a:off x="10336213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" name="Oval 146"/>
          <p:cNvSpPr>
            <a:spLocks noChangeArrowheads="1"/>
          </p:cNvSpPr>
          <p:nvPr/>
        </p:nvSpPr>
        <p:spPr bwMode="auto">
          <a:xfrm>
            <a:off x="10475913" y="2386013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147"/>
          <p:cNvSpPr/>
          <p:nvPr/>
        </p:nvSpPr>
        <p:spPr bwMode="auto">
          <a:xfrm>
            <a:off x="10340975" y="2525713"/>
            <a:ext cx="157163" cy="55563"/>
          </a:xfrm>
          <a:custGeom>
            <a:avLst/>
            <a:gdLst>
              <a:gd name="T0" fmla="*/ 39 w 42"/>
              <a:gd name="T1" fmla="*/ 5 h 15"/>
              <a:gd name="T2" fmla="*/ 38 w 42"/>
              <a:gd name="T3" fmla="*/ 6 h 15"/>
              <a:gd name="T4" fmla="*/ 38 w 42"/>
              <a:gd name="T5" fmla="*/ 6 h 15"/>
              <a:gd name="T6" fmla="*/ 32 w 42"/>
              <a:gd name="T7" fmla="*/ 10 h 15"/>
              <a:gd name="T8" fmla="*/ 24 w 42"/>
              <a:gd name="T9" fmla="*/ 8 h 15"/>
              <a:gd name="T10" fmla="*/ 24 w 42"/>
              <a:gd name="T11" fmla="*/ 8 h 15"/>
              <a:gd name="T12" fmla="*/ 9 w 42"/>
              <a:gd name="T13" fmla="*/ 1 h 15"/>
              <a:gd name="T14" fmla="*/ 0 w 42"/>
              <a:gd name="T15" fmla="*/ 8 h 15"/>
              <a:gd name="T16" fmla="*/ 0 w 42"/>
              <a:gd name="T17" fmla="*/ 10 h 15"/>
              <a:gd name="T18" fmla="*/ 3 w 42"/>
              <a:gd name="T19" fmla="*/ 11 h 15"/>
              <a:gd name="T20" fmla="*/ 4 w 42"/>
              <a:gd name="T21" fmla="*/ 10 h 15"/>
              <a:gd name="T22" fmla="*/ 4 w 42"/>
              <a:gd name="T23" fmla="*/ 10 h 15"/>
              <a:gd name="T24" fmla="*/ 10 w 42"/>
              <a:gd name="T25" fmla="*/ 6 h 15"/>
              <a:gd name="T26" fmla="*/ 12 w 42"/>
              <a:gd name="T27" fmla="*/ 5 h 15"/>
              <a:gd name="T28" fmla="*/ 18 w 42"/>
              <a:gd name="T29" fmla="*/ 8 h 15"/>
              <a:gd name="T30" fmla="*/ 18 w 42"/>
              <a:gd name="T31" fmla="*/ 8 h 15"/>
              <a:gd name="T32" fmla="*/ 30 w 42"/>
              <a:gd name="T33" fmla="*/ 15 h 15"/>
              <a:gd name="T34" fmla="*/ 33 w 42"/>
              <a:gd name="T35" fmla="*/ 15 h 15"/>
              <a:gd name="T36" fmla="*/ 42 w 42"/>
              <a:gd name="T37" fmla="*/ 8 h 15"/>
              <a:gd name="T38" fmla="*/ 42 w 42"/>
              <a:gd name="T39" fmla="*/ 6 h 15"/>
              <a:gd name="T40" fmla="*/ 39 w 42"/>
              <a:gd name="T41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2" h="15">
                <a:moveTo>
                  <a:pt x="39" y="5"/>
                </a:moveTo>
                <a:cubicBezTo>
                  <a:pt x="39" y="5"/>
                  <a:pt x="38" y="5"/>
                  <a:pt x="38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7" y="8"/>
                  <a:pt x="35" y="10"/>
                  <a:pt x="32" y="10"/>
                </a:cubicBezTo>
                <a:cubicBezTo>
                  <a:pt x="29" y="11"/>
                  <a:pt x="26" y="10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1" y="2"/>
                  <a:pt x="14" y="0"/>
                  <a:pt x="9" y="1"/>
                </a:cubicBezTo>
                <a:cubicBezTo>
                  <a:pt x="5" y="2"/>
                  <a:pt x="2" y="5"/>
                  <a:pt x="0" y="8"/>
                </a:cubicBezTo>
                <a:cubicBezTo>
                  <a:pt x="0" y="9"/>
                  <a:pt x="0" y="9"/>
                  <a:pt x="0" y="10"/>
                </a:cubicBezTo>
                <a:cubicBezTo>
                  <a:pt x="0" y="11"/>
                  <a:pt x="1" y="12"/>
                  <a:pt x="3" y="11"/>
                </a:cubicBezTo>
                <a:cubicBezTo>
                  <a:pt x="3" y="11"/>
                  <a:pt x="4" y="11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5" y="8"/>
                  <a:pt x="7" y="6"/>
                  <a:pt x="10" y="6"/>
                </a:cubicBez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7" y="6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21" y="13"/>
                  <a:pt x="25" y="15"/>
                  <a:pt x="30" y="15"/>
                </a:cubicBezTo>
                <a:cubicBezTo>
                  <a:pt x="31" y="15"/>
                  <a:pt x="32" y="15"/>
                  <a:pt x="33" y="15"/>
                </a:cubicBezTo>
                <a:cubicBezTo>
                  <a:pt x="37" y="14"/>
                  <a:pt x="40" y="11"/>
                  <a:pt x="42" y="8"/>
                </a:cubicBezTo>
                <a:cubicBezTo>
                  <a:pt x="42" y="7"/>
                  <a:pt x="42" y="7"/>
                  <a:pt x="42" y="6"/>
                </a:cubicBezTo>
                <a:cubicBezTo>
                  <a:pt x="42" y="5"/>
                  <a:pt x="41" y="4"/>
                  <a:pt x="39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" name="Freeform 148"/>
          <p:cNvSpPr>
            <a:spLocks noEditPoints="1"/>
          </p:cNvSpPr>
          <p:nvPr/>
        </p:nvSpPr>
        <p:spPr bwMode="auto">
          <a:xfrm>
            <a:off x="9217025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Oval 149"/>
          <p:cNvSpPr>
            <a:spLocks noChangeArrowheads="1"/>
          </p:cNvSpPr>
          <p:nvPr/>
        </p:nvSpPr>
        <p:spPr bwMode="auto">
          <a:xfrm>
            <a:off x="9375775" y="2386013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" name="Oval 150"/>
          <p:cNvSpPr>
            <a:spLocks noChangeArrowheads="1"/>
          </p:cNvSpPr>
          <p:nvPr/>
        </p:nvSpPr>
        <p:spPr bwMode="auto">
          <a:xfrm>
            <a:off x="9513888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" name="Freeform 151"/>
          <p:cNvSpPr/>
          <p:nvPr/>
        </p:nvSpPr>
        <p:spPr bwMode="auto">
          <a:xfrm>
            <a:off x="9329738" y="2517775"/>
            <a:ext cx="255588" cy="76200"/>
          </a:xfrm>
          <a:custGeom>
            <a:avLst/>
            <a:gdLst>
              <a:gd name="T0" fmla="*/ 34 w 68"/>
              <a:gd name="T1" fmla="*/ 0 h 20"/>
              <a:gd name="T2" fmla="*/ 0 w 68"/>
              <a:gd name="T3" fmla="*/ 17 h 20"/>
              <a:gd name="T4" fmla="*/ 0 w 68"/>
              <a:gd name="T5" fmla="*/ 18 h 20"/>
              <a:gd name="T6" fmla="*/ 2 w 68"/>
              <a:gd name="T7" fmla="*/ 20 h 20"/>
              <a:gd name="T8" fmla="*/ 4 w 68"/>
              <a:gd name="T9" fmla="*/ 19 h 20"/>
              <a:gd name="T10" fmla="*/ 8 w 68"/>
              <a:gd name="T11" fmla="*/ 15 h 20"/>
              <a:gd name="T12" fmla="*/ 20 w 68"/>
              <a:gd name="T13" fmla="*/ 7 h 20"/>
              <a:gd name="T14" fmla="*/ 34 w 68"/>
              <a:gd name="T15" fmla="*/ 4 h 20"/>
              <a:gd name="T16" fmla="*/ 48 w 68"/>
              <a:gd name="T17" fmla="*/ 7 h 20"/>
              <a:gd name="T18" fmla="*/ 60 w 68"/>
              <a:gd name="T19" fmla="*/ 15 h 20"/>
              <a:gd name="T20" fmla="*/ 64 w 68"/>
              <a:gd name="T21" fmla="*/ 19 h 20"/>
              <a:gd name="T22" fmla="*/ 64 w 68"/>
              <a:gd name="T23" fmla="*/ 19 h 20"/>
              <a:gd name="T24" fmla="*/ 64 w 68"/>
              <a:gd name="T25" fmla="*/ 20 h 20"/>
              <a:gd name="T26" fmla="*/ 66 w 68"/>
              <a:gd name="T27" fmla="*/ 20 h 20"/>
              <a:gd name="T28" fmla="*/ 68 w 68"/>
              <a:gd name="T29" fmla="*/ 18 h 20"/>
              <a:gd name="T30" fmla="*/ 68 w 68"/>
              <a:gd name="T31" fmla="*/ 17 h 20"/>
              <a:gd name="T32" fmla="*/ 34 w 68"/>
              <a:gd name="T33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8" h="20">
                <a:moveTo>
                  <a:pt x="34" y="0"/>
                </a:moveTo>
                <a:cubicBezTo>
                  <a:pt x="20" y="0"/>
                  <a:pt x="8" y="6"/>
                  <a:pt x="0" y="17"/>
                </a:cubicBezTo>
                <a:cubicBezTo>
                  <a:pt x="0" y="17"/>
                  <a:pt x="0" y="18"/>
                  <a:pt x="0" y="18"/>
                </a:cubicBezTo>
                <a:cubicBezTo>
                  <a:pt x="0" y="19"/>
                  <a:pt x="1" y="20"/>
                  <a:pt x="2" y="20"/>
                </a:cubicBezTo>
                <a:cubicBezTo>
                  <a:pt x="3" y="20"/>
                  <a:pt x="3" y="20"/>
                  <a:pt x="4" y="19"/>
                </a:cubicBezTo>
                <a:cubicBezTo>
                  <a:pt x="5" y="18"/>
                  <a:pt x="6" y="16"/>
                  <a:pt x="8" y="15"/>
                </a:cubicBezTo>
                <a:cubicBezTo>
                  <a:pt x="11" y="12"/>
                  <a:pt x="15" y="9"/>
                  <a:pt x="20" y="7"/>
                </a:cubicBezTo>
                <a:cubicBezTo>
                  <a:pt x="24" y="5"/>
                  <a:pt x="29" y="4"/>
                  <a:pt x="34" y="4"/>
                </a:cubicBezTo>
                <a:cubicBezTo>
                  <a:pt x="39" y="4"/>
                  <a:pt x="44" y="5"/>
                  <a:pt x="48" y="7"/>
                </a:cubicBezTo>
                <a:cubicBezTo>
                  <a:pt x="53" y="9"/>
                  <a:pt x="57" y="12"/>
                  <a:pt x="60" y="15"/>
                </a:cubicBezTo>
                <a:cubicBezTo>
                  <a:pt x="62" y="16"/>
                  <a:pt x="63" y="18"/>
                  <a:pt x="64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4" y="20"/>
                  <a:pt x="64" y="20"/>
                  <a:pt x="64" y="20"/>
                </a:cubicBezTo>
                <a:cubicBezTo>
                  <a:pt x="65" y="20"/>
                  <a:pt x="65" y="20"/>
                  <a:pt x="66" y="20"/>
                </a:cubicBezTo>
                <a:cubicBezTo>
                  <a:pt x="67" y="20"/>
                  <a:pt x="68" y="19"/>
                  <a:pt x="68" y="18"/>
                </a:cubicBezTo>
                <a:cubicBezTo>
                  <a:pt x="68" y="18"/>
                  <a:pt x="68" y="17"/>
                  <a:pt x="68" y="17"/>
                </a:cubicBezTo>
                <a:cubicBezTo>
                  <a:pt x="60" y="6"/>
                  <a:pt x="48" y="0"/>
                  <a:pt x="3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" name="Freeform 152"/>
          <p:cNvSpPr/>
          <p:nvPr/>
        </p:nvSpPr>
        <p:spPr bwMode="auto">
          <a:xfrm>
            <a:off x="9382125" y="2292350"/>
            <a:ext cx="150813" cy="82550"/>
          </a:xfrm>
          <a:custGeom>
            <a:avLst/>
            <a:gdLst>
              <a:gd name="T0" fmla="*/ 18 w 40"/>
              <a:gd name="T1" fmla="*/ 21 h 22"/>
              <a:gd name="T2" fmla="*/ 22 w 40"/>
              <a:gd name="T3" fmla="*/ 21 h 22"/>
              <a:gd name="T4" fmla="*/ 39 w 40"/>
              <a:gd name="T5" fmla="*/ 4 h 22"/>
              <a:gd name="T6" fmla="*/ 39 w 40"/>
              <a:gd name="T7" fmla="*/ 1 h 22"/>
              <a:gd name="T8" fmla="*/ 36 w 40"/>
              <a:gd name="T9" fmla="*/ 1 h 22"/>
              <a:gd name="T10" fmla="*/ 20 w 40"/>
              <a:gd name="T11" fmla="*/ 16 h 22"/>
              <a:gd name="T12" fmla="*/ 4 w 40"/>
              <a:gd name="T13" fmla="*/ 1 h 22"/>
              <a:gd name="T14" fmla="*/ 3 w 40"/>
              <a:gd name="T15" fmla="*/ 0 h 22"/>
              <a:gd name="T16" fmla="*/ 1 w 40"/>
              <a:gd name="T17" fmla="*/ 1 h 22"/>
              <a:gd name="T18" fmla="*/ 1 w 40"/>
              <a:gd name="T19" fmla="*/ 4 h 22"/>
              <a:gd name="T20" fmla="*/ 18 w 40"/>
              <a:gd name="T21" fmla="*/ 2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22">
                <a:moveTo>
                  <a:pt x="18" y="21"/>
                </a:moveTo>
                <a:cubicBezTo>
                  <a:pt x="19" y="22"/>
                  <a:pt x="21" y="22"/>
                  <a:pt x="22" y="21"/>
                </a:cubicBezTo>
                <a:cubicBezTo>
                  <a:pt x="39" y="4"/>
                  <a:pt x="39" y="4"/>
                  <a:pt x="39" y="4"/>
                </a:cubicBezTo>
                <a:cubicBezTo>
                  <a:pt x="40" y="3"/>
                  <a:pt x="40" y="1"/>
                  <a:pt x="39" y="1"/>
                </a:cubicBezTo>
                <a:cubicBezTo>
                  <a:pt x="38" y="0"/>
                  <a:pt x="36" y="0"/>
                  <a:pt x="36" y="1"/>
                </a:cubicBezTo>
                <a:cubicBezTo>
                  <a:pt x="20" y="16"/>
                  <a:pt x="20" y="16"/>
                  <a:pt x="20" y="16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3" y="0"/>
                  <a:pt x="3" y="0"/>
                </a:cubicBezTo>
                <a:cubicBezTo>
                  <a:pt x="2" y="0"/>
                  <a:pt x="2" y="0"/>
                  <a:pt x="1" y="1"/>
                </a:cubicBezTo>
                <a:cubicBezTo>
                  <a:pt x="0" y="1"/>
                  <a:pt x="0" y="3"/>
                  <a:pt x="1" y="4"/>
                </a:cubicBezTo>
                <a:lnTo>
                  <a:pt x="18" y="21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" name="Freeform 153"/>
          <p:cNvSpPr>
            <a:spLocks noEditPoints="1"/>
          </p:cNvSpPr>
          <p:nvPr/>
        </p:nvSpPr>
        <p:spPr bwMode="auto">
          <a:xfrm>
            <a:off x="8256588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2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2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" name="Oval 154"/>
          <p:cNvSpPr>
            <a:spLocks noChangeArrowheads="1"/>
          </p:cNvSpPr>
          <p:nvPr/>
        </p:nvSpPr>
        <p:spPr bwMode="auto">
          <a:xfrm>
            <a:off x="8413750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" name="Oval 155"/>
          <p:cNvSpPr>
            <a:spLocks noChangeArrowheads="1"/>
          </p:cNvSpPr>
          <p:nvPr/>
        </p:nvSpPr>
        <p:spPr bwMode="auto">
          <a:xfrm>
            <a:off x="8553450" y="2386013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" name="Freeform 156"/>
          <p:cNvSpPr/>
          <p:nvPr/>
        </p:nvSpPr>
        <p:spPr bwMode="auto">
          <a:xfrm>
            <a:off x="8369300" y="2517775"/>
            <a:ext cx="255588" cy="79375"/>
          </a:xfrm>
          <a:custGeom>
            <a:avLst/>
            <a:gdLst>
              <a:gd name="T0" fmla="*/ 34 w 68"/>
              <a:gd name="T1" fmla="*/ 0 h 21"/>
              <a:gd name="T2" fmla="*/ 0 w 68"/>
              <a:gd name="T3" fmla="*/ 17 h 21"/>
              <a:gd name="T4" fmla="*/ 0 w 68"/>
              <a:gd name="T5" fmla="*/ 18 h 21"/>
              <a:gd name="T6" fmla="*/ 2 w 68"/>
              <a:gd name="T7" fmla="*/ 20 h 21"/>
              <a:gd name="T8" fmla="*/ 4 w 68"/>
              <a:gd name="T9" fmla="*/ 19 h 21"/>
              <a:gd name="T10" fmla="*/ 8 w 68"/>
              <a:gd name="T11" fmla="*/ 15 h 21"/>
              <a:gd name="T12" fmla="*/ 20 w 68"/>
              <a:gd name="T13" fmla="*/ 7 h 21"/>
              <a:gd name="T14" fmla="*/ 34 w 68"/>
              <a:gd name="T15" fmla="*/ 4 h 21"/>
              <a:gd name="T16" fmla="*/ 48 w 68"/>
              <a:gd name="T17" fmla="*/ 7 h 21"/>
              <a:gd name="T18" fmla="*/ 60 w 68"/>
              <a:gd name="T19" fmla="*/ 15 h 21"/>
              <a:gd name="T20" fmla="*/ 64 w 68"/>
              <a:gd name="T21" fmla="*/ 19 h 21"/>
              <a:gd name="T22" fmla="*/ 68 w 68"/>
              <a:gd name="T23" fmla="*/ 18 h 21"/>
              <a:gd name="T24" fmla="*/ 68 w 68"/>
              <a:gd name="T25" fmla="*/ 17 h 21"/>
              <a:gd name="T26" fmla="*/ 34 w 68"/>
              <a:gd name="T2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" h="21">
                <a:moveTo>
                  <a:pt x="34" y="0"/>
                </a:moveTo>
                <a:cubicBezTo>
                  <a:pt x="20" y="0"/>
                  <a:pt x="8" y="6"/>
                  <a:pt x="0" y="17"/>
                </a:cubicBezTo>
                <a:cubicBezTo>
                  <a:pt x="0" y="17"/>
                  <a:pt x="0" y="18"/>
                  <a:pt x="0" y="18"/>
                </a:cubicBezTo>
                <a:cubicBezTo>
                  <a:pt x="0" y="19"/>
                  <a:pt x="1" y="20"/>
                  <a:pt x="2" y="20"/>
                </a:cubicBezTo>
                <a:cubicBezTo>
                  <a:pt x="3" y="20"/>
                  <a:pt x="3" y="20"/>
                  <a:pt x="4" y="19"/>
                </a:cubicBezTo>
                <a:cubicBezTo>
                  <a:pt x="5" y="18"/>
                  <a:pt x="6" y="16"/>
                  <a:pt x="8" y="15"/>
                </a:cubicBezTo>
                <a:cubicBezTo>
                  <a:pt x="11" y="12"/>
                  <a:pt x="15" y="9"/>
                  <a:pt x="20" y="7"/>
                </a:cubicBezTo>
                <a:cubicBezTo>
                  <a:pt x="24" y="5"/>
                  <a:pt x="29" y="4"/>
                  <a:pt x="34" y="4"/>
                </a:cubicBezTo>
                <a:cubicBezTo>
                  <a:pt x="39" y="4"/>
                  <a:pt x="44" y="5"/>
                  <a:pt x="48" y="7"/>
                </a:cubicBezTo>
                <a:cubicBezTo>
                  <a:pt x="53" y="9"/>
                  <a:pt x="57" y="12"/>
                  <a:pt x="60" y="15"/>
                </a:cubicBezTo>
                <a:cubicBezTo>
                  <a:pt x="62" y="16"/>
                  <a:pt x="63" y="18"/>
                  <a:pt x="64" y="19"/>
                </a:cubicBezTo>
                <a:cubicBezTo>
                  <a:pt x="66" y="21"/>
                  <a:pt x="68" y="20"/>
                  <a:pt x="68" y="18"/>
                </a:cubicBezTo>
                <a:cubicBezTo>
                  <a:pt x="68" y="18"/>
                  <a:pt x="68" y="17"/>
                  <a:pt x="68" y="17"/>
                </a:cubicBezTo>
                <a:cubicBezTo>
                  <a:pt x="60" y="6"/>
                  <a:pt x="48" y="0"/>
                  <a:pt x="3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" name="Freeform 157"/>
          <p:cNvSpPr>
            <a:spLocks noEditPoints="1"/>
          </p:cNvSpPr>
          <p:nvPr/>
        </p:nvSpPr>
        <p:spPr bwMode="auto">
          <a:xfrm>
            <a:off x="7296150" y="2225675"/>
            <a:ext cx="479425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6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6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" name="Oval 158"/>
          <p:cNvSpPr>
            <a:spLocks noChangeArrowheads="1"/>
          </p:cNvSpPr>
          <p:nvPr/>
        </p:nvSpPr>
        <p:spPr bwMode="auto">
          <a:xfrm>
            <a:off x="7453313" y="2386013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" name="Oval 159"/>
          <p:cNvSpPr>
            <a:spLocks noChangeArrowheads="1"/>
          </p:cNvSpPr>
          <p:nvPr/>
        </p:nvSpPr>
        <p:spPr bwMode="auto">
          <a:xfrm>
            <a:off x="7591425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" name="Freeform 160"/>
          <p:cNvSpPr>
            <a:spLocks noEditPoints="1"/>
          </p:cNvSpPr>
          <p:nvPr/>
        </p:nvSpPr>
        <p:spPr bwMode="auto">
          <a:xfrm>
            <a:off x="7497763" y="2533650"/>
            <a:ext cx="76200" cy="74613"/>
          </a:xfrm>
          <a:custGeom>
            <a:avLst/>
            <a:gdLst>
              <a:gd name="T0" fmla="*/ 10 w 20"/>
              <a:gd name="T1" fmla="*/ 0 h 20"/>
              <a:gd name="T2" fmla="*/ 0 w 20"/>
              <a:gd name="T3" fmla="*/ 10 h 20"/>
              <a:gd name="T4" fmla="*/ 10 w 20"/>
              <a:gd name="T5" fmla="*/ 20 h 20"/>
              <a:gd name="T6" fmla="*/ 20 w 20"/>
              <a:gd name="T7" fmla="*/ 10 h 20"/>
              <a:gd name="T8" fmla="*/ 10 w 20"/>
              <a:gd name="T9" fmla="*/ 0 h 20"/>
              <a:gd name="T10" fmla="*/ 10 w 20"/>
              <a:gd name="T11" fmla="*/ 15 h 20"/>
              <a:gd name="T12" fmla="*/ 5 w 20"/>
              <a:gd name="T13" fmla="*/ 10 h 20"/>
              <a:gd name="T14" fmla="*/ 10 w 20"/>
              <a:gd name="T15" fmla="*/ 5 h 20"/>
              <a:gd name="T16" fmla="*/ 15 w 20"/>
              <a:gd name="T17" fmla="*/ 10 h 20"/>
              <a:gd name="T18" fmla="*/ 10 w 20"/>
              <a:gd name="T19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" h="20">
                <a:moveTo>
                  <a:pt x="10" y="0"/>
                </a:moveTo>
                <a:cubicBezTo>
                  <a:pt x="5" y="0"/>
                  <a:pt x="0" y="5"/>
                  <a:pt x="0" y="10"/>
                </a:cubicBezTo>
                <a:cubicBezTo>
                  <a:pt x="0" y="15"/>
                  <a:pt x="5" y="20"/>
                  <a:pt x="10" y="20"/>
                </a:cubicBezTo>
                <a:cubicBezTo>
                  <a:pt x="15" y="20"/>
                  <a:pt x="20" y="15"/>
                  <a:pt x="20" y="10"/>
                </a:cubicBezTo>
                <a:cubicBezTo>
                  <a:pt x="20" y="5"/>
                  <a:pt x="15" y="0"/>
                  <a:pt x="10" y="0"/>
                </a:cubicBezTo>
                <a:close/>
                <a:moveTo>
                  <a:pt x="10" y="15"/>
                </a:move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ubicBezTo>
                  <a:pt x="13" y="5"/>
                  <a:pt x="15" y="7"/>
                  <a:pt x="15" y="10"/>
                </a:cubicBezTo>
                <a:cubicBezTo>
                  <a:pt x="15" y="13"/>
                  <a:pt x="13" y="15"/>
                  <a:pt x="10" y="1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" name="Freeform 161"/>
          <p:cNvSpPr>
            <a:spLocks noEditPoints="1"/>
          </p:cNvSpPr>
          <p:nvPr/>
        </p:nvSpPr>
        <p:spPr bwMode="auto">
          <a:xfrm>
            <a:off x="6334125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" name="Oval 162"/>
          <p:cNvSpPr>
            <a:spLocks noChangeArrowheads="1"/>
          </p:cNvSpPr>
          <p:nvPr/>
        </p:nvSpPr>
        <p:spPr bwMode="auto">
          <a:xfrm>
            <a:off x="6491288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" name="Oval 163"/>
          <p:cNvSpPr>
            <a:spLocks noChangeArrowheads="1"/>
          </p:cNvSpPr>
          <p:nvPr/>
        </p:nvSpPr>
        <p:spPr bwMode="auto">
          <a:xfrm>
            <a:off x="6630988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" name="Freeform 164"/>
          <p:cNvSpPr>
            <a:spLocks noEditPoints="1"/>
          </p:cNvSpPr>
          <p:nvPr/>
        </p:nvSpPr>
        <p:spPr bwMode="auto">
          <a:xfrm>
            <a:off x="6416675" y="2468563"/>
            <a:ext cx="315913" cy="153988"/>
          </a:xfrm>
          <a:custGeom>
            <a:avLst/>
            <a:gdLst>
              <a:gd name="T0" fmla="*/ 81 w 84"/>
              <a:gd name="T1" fmla="*/ 0 h 41"/>
              <a:gd name="T2" fmla="*/ 3 w 84"/>
              <a:gd name="T3" fmla="*/ 0 h 41"/>
              <a:gd name="T4" fmla="*/ 0 w 84"/>
              <a:gd name="T5" fmla="*/ 3 h 41"/>
              <a:gd name="T6" fmla="*/ 0 w 84"/>
              <a:gd name="T7" fmla="*/ 3 h 41"/>
              <a:gd name="T8" fmla="*/ 42 w 84"/>
              <a:gd name="T9" fmla="*/ 41 h 41"/>
              <a:gd name="T10" fmla="*/ 42 w 84"/>
              <a:gd name="T11" fmla="*/ 41 h 41"/>
              <a:gd name="T12" fmla="*/ 84 w 84"/>
              <a:gd name="T13" fmla="*/ 3 h 41"/>
              <a:gd name="T14" fmla="*/ 81 w 84"/>
              <a:gd name="T15" fmla="*/ 0 h 41"/>
              <a:gd name="T16" fmla="*/ 79 w 84"/>
              <a:gd name="T17" fmla="*/ 7 h 41"/>
              <a:gd name="T18" fmla="*/ 67 w 84"/>
              <a:gd name="T19" fmla="*/ 26 h 41"/>
              <a:gd name="T20" fmla="*/ 42 w 84"/>
              <a:gd name="T21" fmla="*/ 36 h 41"/>
              <a:gd name="T22" fmla="*/ 17 w 84"/>
              <a:gd name="T23" fmla="*/ 26 h 41"/>
              <a:gd name="T24" fmla="*/ 6 w 84"/>
              <a:gd name="T25" fmla="*/ 7 h 41"/>
              <a:gd name="T26" fmla="*/ 5 w 84"/>
              <a:gd name="T27" fmla="*/ 5 h 41"/>
              <a:gd name="T28" fmla="*/ 79 w 84"/>
              <a:gd name="T29" fmla="*/ 5 h 41"/>
              <a:gd name="T30" fmla="*/ 79 w 84"/>
              <a:gd name="T31" fmla="*/ 7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41">
                <a:moveTo>
                  <a:pt x="81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" y="25"/>
                  <a:pt x="20" y="41"/>
                  <a:pt x="42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64" y="41"/>
                  <a:pt x="82" y="25"/>
                  <a:pt x="84" y="3"/>
                </a:cubicBezTo>
                <a:cubicBezTo>
                  <a:pt x="84" y="1"/>
                  <a:pt x="83" y="0"/>
                  <a:pt x="81" y="0"/>
                </a:cubicBezTo>
                <a:close/>
                <a:moveTo>
                  <a:pt x="79" y="7"/>
                </a:moveTo>
                <a:cubicBezTo>
                  <a:pt x="77" y="14"/>
                  <a:pt x="73" y="21"/>
                  <a:pt x="67" y="26"/>
                </a:cubicBezTo>
                <a:cubicBezTo>
                  <a:pt x="60" y="33"/>
                  <a:pt x="51" y="36"/>
                  <a:pt x="42" y="36"/>
                </a:cubicBezTo>
                <a:cubicBezTo>
                  <a:pt x="33" y="36"/>
                  <a:pt x="24" y="33"/>
                  <a:pt x="17" y="26"/>
                </a:cubicBezTo>
                <a:cubicBezTo>
                  <a:pt x="11" y="21"/>
                  <a:pt x="7" y="14"/>
                  <a:pt x="6" y="7"/>
                </a:cubicBezTo>
                <a:cubicBezTo>
                  <a:pt x="5" y="5"/>
                  <a:pt x="5" y="5"/>
                  <a:pt x="5" y="5"/>
                </a:cubicBezTo>
                <a:cubicBezTo>
                  <a:pt x="79" y="5"/>
                  <a:pt x="79" y="5"/>
                  <a:pt x="79" y="5"/>
                </a:cubicBezTo>
                <a:lnTo>
                  <a:pt x="79" y="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" name="Freeform 165"/>
          <p:cNvSpPr>
            <a:spLocks noEditPoints="1"/>
          </p:cNvSpPr>
          <p:nvPr/>
        </p:nvSpPr>
        <p:spPr bwMode="auto">
          <a:xfrm>
            <a:off x="5373688" y="2225675"/>
            <a:ext cx="479425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" name="Oval 166"/>
          <p:cNvSpPr>
            <a:spLocks noChangeArrowheads="1"/>
          </p:cNvSpPr>
          <p:nvPr/>
        </p:nvSpPr>
        <p:spPr bwMode="auto">
          <a:xfrm>
            <a:off x="5530850" y="2382838"/>
            <a:ext cx="26988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" name="Oval 167"/>
          <p:cNvSpPr>
            <a:spLocks noChangeArrowheads="1"/>
          </p:cNvSpPr>
          <p:nvPr/>
        </p:nvSpPr>
        <p:spPr bwMode="auto">
          <a:xfrm>
            <a:off x="5670550" y="2382838"/>
            <a:ext cx="25400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" name="Freeform 168"/>
          <p:cNvSpPr>
            <a:spLocks noEditPoints="1"/>
          </p:cNvSpPr>
          <p:nvPr/>
        </p:nvSpPr>
        <p:spPr bwMode="auto">
          <a:xfrm>
            <a:off x="5508625" y="2533650"/>
            <a:ext cx="209550" cy="101600"/>
          </a:xfrm>
          <a:custGeom>
            <a:avLst/>
            <a:gdLst>
              <a:gd name="T0" fmla="*/ 54 w 56"/>
              <a:gd name="T1" fmla="*/ 0 h 27"/>
              <a:gd name="T2" fmla="*/ 2 w 56"/>
              <a:gd name="T3" fmla="*/ 0 h 27"/>
              <a:gd name="T4" fmla="*/ 0 w 56"/>
              <a:gd name="T5" fmla="*/ 2 h 27"/>
              <a:gd name="T6" fmla="*/ 2 w 56"/>
              <a:gd name="T7" fmla="*/ 5 h 27"/>
              <a:gd name="T8" fmla="*/ 29 w 56"/>
              <a:gd name="T9" fmla="*/ 5 h 27"/>
              <a:gd name="T10" fmla="*/ 29 w 56"/>
              <a:gd name="T11" fmla="*/ 13 h 27"/>
              <a:gd name="T12" fmla="*/ 43 w 56"/>
              <a:gd name="T13" fmla="*/ 27 h 27"/>
              <a:gd name="T14" fmla="*/ 56 w 56"/>
              <a:gd name="T15" fmla="*/ 13 h 27"/>
              <a:gd name="T16" fmla="*/ 56 w 56"/>
              <a:gd name="T17" fmla="*/ 2 h 27"/>
              <a:gd name="T18" fmla="*/ 54 w 56"/>
              <a:gd name="T19" fmla="*/ 0 h 27"/>
              <a:gd name="T20" fmla="*/ 52 w 56"/>
              <a:gd name="T21" fmla="*/ 13 h 27"/>
              <a:gd name="T22" fmla="*/ 43 w 56"/>
              <a:gd name="T23" fmla="*/ 22 h 27"/>
              <a:gd name="T24" fmla="*/ 34 w 56"/>
              <a:gd name="T25" fmla="*/ 13 h 27"/>
              <a:gd name="T26" fmla="*/ 34 w 56"/>
              <a:gd name="T27" fmla="*/ 5 h 27"/>
              <a:gd name="T28" fmla="*/ 52 w 56"/>
              <a:gd name="T29" fmla="*/ 5 h 27"/>
              <a:gd name="T30" fmla="*/ 52 w 56"/>
              <a:gd name="T31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" h="27">
                <a:moveTo>
                  <a:pt x="5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5"/>
                  <a:pt x="2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21"/>
                  <a:pt x="35" y="27"/>
                  <a:pt x="43" y="27"/>
                </a:cubicBezTo>
                <a:cubicBezTo>
                  <a:pt x="50" y="27"/>
                  <a:pt x="56" y="21"/>
                  <a:pt x="56" y="13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1"/>
                  <a:pt x="55" y="0"/>
                  <a:pt x="54" y="0"/>
                </a:cubicBezTo>
                <a:close/>
                <a:moveTo>
                  <a:pt x="52" y="13"/>
                </a:moveTo>
                <a:cubicBezTo>
                  <a:pt x="52" y="18"/>
                  <a:pt x="48" y="22"/>
                  <a:pt x="43" y="22"/>
                </a:cubicBezTo>
                <a:cubicBezTo>
                  <a:pt x="38" y="22"/>
                  <a:pt x="34" y="18"/>
                  <a:pt x="34" y="13"/>
                </a:cubicBezTo>
                <a:cubicBezTo>
                  <a:pt x="34" y="5"/>
                  <a:pt x="34" y="5"/>
                  <a:pt x="34" y="5"/>
                </a:cubicBezTo>
                <a:cubicBezTo>
                  <a:pt x="52" y="5"/>
                  <a:pt x="52" y="5"/>
                  <a:pt x="52" y="5"/>
                </a:cubicBezTo>
                <a:lnTo>
                  <a:pt x="52" y="1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" name="Freeform 169"/>
          <p:cNvSpPr>
            <a:spLocks noEditPoints="1"/>
          </p:cNvSpPr>
          <p:nvPr/>
        </p:nvSpPr>
        <p:spPr bwMode="auto">
          <a:xfrm>
            <a:off x="4411663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2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2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" name="Freeform 170"/>
          <p:cNvSpPr/>
          <p:nvPr/>
        </p:nvSpPr>
        <p:spPr bwMode="auto">
          <a:xfrm>
            <a:off x="4524375" y="2544763"/>
            <a:ext cx="255588" cy="77788"/>
          </a:xfrm>
          <a:custGeom>
            <a:avLst/>
            <a:gdLst>
              <a:gd name="T0" fmla="*/ 66 w 68"/>
              <a:gd name="T1" fmla="*/ 0 h 21"/>
              <a:gd name="T2" fmla="*/ 64 w 68"/>
              <a:gd name="T3" fmla="*/ 1 h 21"/>
              <a:gd name="T4" fmla="*/ 60 w 68"/>
              <a:gd name="T5" fmla="*/ 5 h 21"/>
              <a:gd name="T6" fmla="*/ 48 w 68"/>
              <a:gd name="T7" fmla="*/ 13 h 21"/>
              <a:gd name="T8" fmla="*/ 34 w 68"/>
              <a:gd name="T9" fmla="*/ 16 h 21"/>
              <a:gd name="T10" fmla="*/ 20 w 68"/>
              <a:gd name="T11" fmla="*/ 13 h 21"/>
              <a:gd name="T12" fmla="*/ 8 w 68"/>
              <a:gd name="T13" fmla="*/ 5 h 21"/>
              <a:gd name="T14" fmla="*/ 4 w 68"/>
              <a:gd name="T15" fmla="*/ 1 h 21"/>
              <a:gd name="T16" fmla="*/ 4 w 68"/>
              <a:gd name="T17" fmla="*/ 1 h 21"/>
              <a:gd name="T18" fmla="*/ 2 w 68"/>
              <a:gd name="T19" fmla="*/ 0 h 21"/>
              <a:gd name="T20" fmla="*/ 0 w 68"/>
              <a:gd name="T21" fmla="*/ 2 h 21"/>
              <a:gd name="T22" fmla="*/ 0 w 68"/>
              <a:gd name="T23" fmla="*/ 4 h 21"/>
              <a:gd name="T24" fmla="*/ 34 w 68"/>
              <a:gd name="T25" fmla="*/ 21 h 21"/>
              <a:gd name="T26" fmla="*/ 68 w 68"/>
              <a:gd name="T27" fmla="*/ 4 h 21"/>
              <a:gd name="T28" fmla="*/ 68 w 68"/>
              <a:gd name="T29" fmla="*/ 2 h 21"/>
              <a:gd name="T30" fmla="*/ 66 w 68"/>
              <a:gd name="T31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8" h="21">
                <a:moveTo>
                  <a:pt x="66" y="0"/>
                </a:moveTo>
                <a:cubicBezTo>
                  <a:pt x="65" y="0"/>
                  <a:pt x="65" y="0"/>
                  <a:pt x="64" y="1"/>
                </a:cubicBezTo>
                <a:cubicBezTo>
                  <a:pt x="63" y="2"/>
                  <a:pt x="62" y="4"/>
                  <a:pt x="60" y="5"/>
                </a:cubicBezTo>
                <a:cubicBezTo>
                  <a:pt x="57" y="9"/>
                  <a:pt x="53" y="11"/>
                  <a:pt x="48" y="13"/>
                </a:cubicBezTo>
                <a:cubicBezTo>
                  <a:pt x="44" y="15"/>
                  <a:pt x="39" y="16"/>
                  <a:pt x="34" y="16"/>
                </a:cubicBezTo>
                <a:cubicBezTo>
                  <a:pt x="29" y="16"/>
                  <a:pt x="24" y="15"/>
                  <a:pt x="20" y="13"/>
                </a:cubicBezTo>
                <a:cubicBezTo>
                  <a:pt x="15" y="11"/>
                  <a:pt x="11" y="9"/>
                  <a:pt x="8" y="5"/>
                </a:cubicBezTo>
                <a:cubicBezTo>
                  <a:pt x="6" y="4"/>
                  <a:pt x="5" y="2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0"/>
                  <a:pt x="3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0" y="3"/>
                  <a:pt x="0" y="4"/>
                </a:cubicBezTo>
                <a:cubicBezTo>
                  <a:pt x="8" y="14"/>
                  <a:pt x="20" y="21"/>
                  <a:pt x="34" y="21"/>
                </a:cubicBezTo>
                <a:cubicBezTo>
                  <a:pt x="48" y="21"/>
                  <a:pt x="60" y="14"/>
                  <a:pt x="68" y="4"/>
                </a:cubicBezTo>
                <a:cubicBezTo>
                  <a:pt x="68" y="3"/>
                  <a:pt x="68" y="3"/>
                  <a:pt x="68" y="2"/>
                </a:cubicBezTo>
                <a:cubicBezTo>
                  <a:pt x="68" y="1"/>
                  <a:pt x="67" y="0"/>
                  <a:pt x="6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" name="Freeform 171"/>
          <p:cNvSpPr>
            <a:spLocks noEditPoints="1"/>
          </p:cNvSpPr>
          <p:nvPr/>
        </p:nvSpPr>
        <p:spPr bwMode="auto">
          <a:xfrm>
            <a:off x="4505325" y="2360613"/>
            <a:ext cx="293688" cy="74613"/>
          </a:xfrm>
          <a:custGeom>
            <a:avLst/>
            <a:gdLst>
              <a:gd name="T0" fmla="*/ 76 w 78"/>
              <a:gd name="T1" fmla="*/ 0 h 20"/>
              <a:gd name="T2" fmla="*/ 46 w 78"/>
              <a:gd name="T3" fmla="*/ 0 h 20"/>
              <a:gd name="T4" fmla="*/ 44 w 78"/>
              <a:gd name="T5" fmla="*/ 3 h 20"/>
              <a:gd name="T6" fmla="*/ 44 w 78"/>
              <a:gd name="T7" fmla="*/ 8 h 20"/>
              <a:gd name="T8" fmla="*/ 34 w 78"/>
              <a:gd name="T9" fmla="*/ 8 h 20"/>
              <a:gd name="T10" fmla="*/ 34 w 78"/>
              <a:gd name="T11" fmla="*/ 3 h 20"/>
              <a:gd name="T12" fmla="*/ 32 w 78"/>
              <a:gd name="T13" fmla="*/ 0 h 20"/>
              <a:gd name="T14" fmla="*/ 2 w 78"/>
              <a:gd name="T15" fmla="*/ 0 h 20"/>
              <a:gd name="T16" fmla="*/ 0 w 78"/>
              <a:gd name="T17" fmla="*/ 3 h 20"/>
              <a:gd name="T18" fmla="*/ 0 w 78"/>
              <a:gd name="T19" fmla="*/ 18 h 20"/>
              <a:gd name="T20" fmla="*/ 2 w 78"/>
              <a:gd name="T21" fmla="*/ 20 h 20"/>
              <a:gd name="T22" fmla="*/ 32 w 78"/>
              <a:gd name="T23" fmla="*/ 20 h 20"/>
              <a:gd name="T24" fmla="*/ 34 w 78"/>
              <a:gd name="T25" fmla="*/ 18 h 20"/>
              <a:gd name="T26" fmla="*/ 34 w 78"/>
              <a:gd name="T27" fmla="*/ 12 h 20"/>
              <a:gd name="T28" fmla="*/ 44 w 78"/>
              <a:gd name="T29" fmla="*/ 12 h 20"/>
              <a:gd name="T30" fmla="*/ 44 w 78"/>
              <a:gd name="T31" fmla="*/ 18 h 20"/>
              <a:gd name="T32" fmla="*/ 46 w 78"/>
              <a:gd name="T33" fmla="*/ 20 h 20"/>
              <a:gd name="T34" fmla="*/ 76 w 78"/>
              <a:gd name="T35" fmla="*/ 20 h 20"/>
              <a:gd name="T36" fmla="*/ 78 w 78"/>
              <a:gd name="T37" fmla="*/ 18 h 20"/>
              <a:gd name="T38" fmla="*/ 78 w 78"/>
              <a:gd name="T39" fmla="*/ 3 h 20"/>
              <a:gd name="T40" fmla="*/ 76 w 78"/>
              <a:gd name="T41" fmla="*/ 0 h 20"/>
              <a:gd name="T42" fmla="*/ 29 w 78"/>
              <a:gd name="T43" fmla="*/ 15 h 20"/>
              <a:gd name="T44" fmla="*/ 4 w 78"/>
              <a:gd name="T45" fmla="*/ 15 h 20"/>
              <a:gd name="T46" fmla="*/ 4 w 78"/>
              <a:gd name="T47" fmla="*/ 5 h 20"/>
              <a:gd name="T48" fmla="*/ 29 w 78"/>
              <a:gd name="T49" fmla="*/ 5 h 20"/>
              <a:gd name="T50" fmla="*/ 29 w 78"/>
              <a:gd name="T51" fmla="*/ 15 h 20"/>
              <a:gd name="T52" fmla="*/ 74 w 78"/>
              <a:gd name="T53" fmla="*/ 15 h 20"/>
              <a:gd name="T54" fmla="*/ 49 w 78"/>
              <a:gd name="T55" fmla="*/ 15 h 20"/>
              <a:gd name="T56" fmla="*/ 49 w 78"/>
              <a:gd name="T57" fmla="*/ 5 h 20"/>
              <a:gd name="T58" fmla="*/ 74 w 78"/>
              <a:gd name="T59" fmla="*/ 5 h 20"/>
              <a:gd name="T60" fmla="*/ 74 w 78"/>
              <a:gd name="T61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8" h="20">
                <a:moveTo>
                  <a:pt x="76" y="0"/>
                </a:moveTo>
                <a:cubicBezTo>
                  <a:pt x="46" y="0"/>
                  <a:pt x="46" y="0"/>
                  <a:pt x="46" y="0"/>
                </a:cubicBezTo>
                <a:cubicBezTo>
                  <a:pt x="45" y="0"/>
                  <a:pt x="44" y="1"/>
                  <a:pt x="44" y="3"/>
                </a:cubicBezTo>
                <a:cubicBezTo>
                  <a:pt x="44" y="8"/>
                  <a:pt x="44" y="8"/>
                  <a:pt x="44" y="8"/>
                </a:cubicBezTo>
                <a:cubicBezTo>
                  <a:pt x="34" y="8"/>
                  <a:pt x="34" y="8"/>
                  <a:pt x="34" y="8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1"/>
                  <a:pt x="33" y="0"/>
                  <a:pt x="3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9"/>
                  <a:pt x="1" y="20"/>
                  <a:pt x="2" y="20"/>
                </a:cubicBezTo>
                <a:cubicBezTo>
                  <a:pt x="32" y="20"/>
                  <a:pt x="32" y="20"/>
                  <a:pt x="32" y="20"/>
                </a:cubicBezTo>
                <a:cubicBezTo>
                  <a:pt x="33" y="20"/>
                  <a:pt x="34" y="19"/>
                  <a:pt x="34" y="18"/>
                </a:cubicBezTo>
                <a:cubicBezTo>
                  <a:pt x="34" y="12"/>
                  <a:pt x="34" y="12"/>
                  <a:pt x="3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8"/>
                  <a:pt x="44" y="18"/>
                  <a:pt x="44" y="18"/>
                </a:cubicBezTo>
                <a:cubicBezTo>
                  <a:pt x="44" y="19"/>
                  <a:pt x="45" y="20"/>
                  <a:pt x="46" y="20"/>
                </a:cubicBezTo>
                <a:cubicBezTo>
                  <a:pt x="76" y="20"/>
                  <a:pt x="76" y="20"/>
                  <a:pt x="76" y="20"/>
                </a:cubicBezTo>
                <a:cubicBezTo>
                  <a:pt x="77" y="20"/>
                  <a:pt x="78" y="19"/>
                  <a:pt x="78" y="18"/>
                </a:cubicBezTo>
                <a:cubicBezTo>
                  <a:pt x="78" y="3"/>
                  <a:pt x="78" y="3"/>
                  <a:pt x="78" y="3"/>
                </a:cubicBezTo>
                <a:cubicBezTo>
                  <a:pt x="78" y="1"/>
                  <a:pt x="77" y="0"/>
                  <a:pt x="76" y="0"/>
                </a:cubicBezTo>
                <a:close/>
                <a:moveTo>
                  <a:pt x="29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5"/>
                  <a:pt x="4" y="5"/>
                  <a:pt x="4" y="5"/>
                </a:cubicBezTo>
                <a:cubicBezTo>
                  <a:pt x="29" y="5"/>
                  <a:pt x="29" y="5"/>
                  <a:pt x="29" y="5"/>
                </a:cubicBezTo>
                <a:lnTo>
                  <a:pt x="29" y="15"/>
                </a:lnTo>
                <a:close/>
                <a:moveTo>
                  <a:pt x="74" y="15"/>
                </a:moveTo>
                <a:cubicBezTo>
                  <a:pt x="49" y="15"/>
                  <a:pt x="49" y="15"/>
                  <a:pt x="49" y="15"/>
                </a:cubicBezTo>
                <a:cubicBezTo>
                  <a:pt x="49" y="5"/>
                  <a:pt x="49" y="5"/>
                  <a:pt x="49" y="5"/>
                </a:cubicBezTo>
                <a:cubicBezTo>
                  <a:pt x="74" y="5"/>
                  <a:pt x="74" y="5"/>
                  <a:pt x="74" y="5"/>
                </a:cubicBezTo>
                <a:lnTo>
                  <a:pt x="74" y="1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" name="Freeform 172"/>
          <p:cNvSpPr>
            <a:spLocks noEditPoints="1"/>
          </p:cNvSpPr>
          <p:nvPr/>
        </p:nvSpPr>
        <p:spPr bwMode="auto">
          <a:xfrm>
            <a:off x="3451225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" name="Oval 173"/>
          <p:cNvSpPr>
            <a:spLocks noChangeArrowheads="1"/>
          </p:cNvSpPr>
          <p:nvPr/>
        </p:nvSpPr>
        <p:spPr bwMode="auto">
          <a:xfrm>
            <a:off x="3608388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" name="Oval 174"/>
          <p:cNvSpPr>
            <a:spLocks noChangeArrowheads="1"/>
          </p:cNvSpPr>
          <p:nvPr/>
        </p:nvSpPr>
        <p:spPr bwMode="auto">
          <a:xfrm>
            <a:off x="3748088" y="2386013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" name="Freeform 175"/>
          <p:cNvSpPr/>
          <p:nvPr/>
        </p:nvSpPr>
        <p:spPr bwMode="auto">
          <a:xfrm>
            <a:off x="3563938" y="2544763"/>
            <a:ext cx="255588" cy="77788"/>
          </a:xfrm>
          <a:custGeom>
            <a:avLst/>
            <a:gdLst>
              <a:gd name="T0" fmla="*/ 66 w 68"/>
              <a:gd name="T1" fmla="*/ 0 h 21"/>
              <a:gd name="T2" fmla="*/ 64 w 68"/>
              <a:gd name="T3" fmla="*/ 1 h 21"/>
              <a:gd name="T4" fmla="*/ 60 w 68"/>
              <a:gd name="T5" fmla="*/ 5 h 21"/>
              <a:gd name="T6" fmla="*/ 48 w 68"/>
              <a:gd name="T7" fmla="*/ 13 h 21"/>
              <a:gd name="T8" fmla="*/ 34 w 68"/>
              <a:gd name="T9" fmla="*/ 16 h 21"/>
              <a:gd name="T10" fmla="*/ 20 w 68"/>
              <a:gd name="T11" fmla="*/ 13 h 21"/>
              <a:gd name="T12" fmla="*/ 8 w 68"/>
              <a:gd name="T13" fmla="*/ 5 h 21"/>
              <a:gd name="T14" fmla="*/ 4 w 68"/>
              <a:gd name="T15" fmla="*/ 1 h 21"/>
              <a:gd name="T16" fmla="*/ 2 w 68"/>
              <a:gd name="T17" fmla="*/ 0 h 21"/>
              <a:gd name="T18" fmla="*/ 0 w 68"/>
              <a:gd name="T19" fmla="*/ 2 h 21"/>
              <a:gd name="T20" fmla="*/ 0 w 68"/>
              <a:gd name="T21" fmla="*/ 4 h 21"/>
              <a:gd name="T22" fmla="*/ 34 w 68"/>
              <a:gd name="T23" fmla="*/ 21 h 21"/>
              <a:gd name="T24" fmla="*/ 68 w 68"/>
              <a:gd name="T25" fmla="*/ 4 h 21"/>
              <a:gd name="T26" fmla="*/ 68 w 68"/>
              <a:gd name="T27" fmla="*/ 2 h 21"/>
              <a:gd name="T28" fmla="*/ 66 w 68"/>
              <a:gd name="T29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8" h="21">
                <a:moveTo>
                  <a:pt x="66" y="0"/>
                </a:moveTo>
                <a:cubicBezTo>
                  <a:pt x="65" y="0"/>
                  <a:pt x="65" y="0"/>
                  <a:pt x="64" y="1"/>
                </a:cubicBezTo>
                <a:cubicBezTo>
                  <a:pt x="63" y="2"/>
                  <a:pt x="62" y="4"/>
                  <a:pt x="60" y="5"/>
                </a:cubicBezTo>
                <a:cubicBezTo>
                  <a:pt x="57" y="9"/>
                  <a:pt x="53" y="11"/>
                  <a:pt x="48" y="13"/>
                </a:cubicBezTo>
                <a:cubicBezTo>
                  <a:pt x="44" y="15"/>
                  <a:pt x="39" y="16"/>
                  <a:pt x="34" y="16"/>
                </a:cubicBezTo>
                <a:cubicBezTo>
                  <a:pt x="29" y="16"/>
                  <a:pt x="24" y="15"/>
                  <a:pt x="20" y="13"/>
                </a:cubicBezTo>
                <a:cubicBezTo>
                  <a:pt x="15" y="11"/>
                  <a:pt x="11" y="9"/>
                  <a:pt x="8" y="5"/>
                </a:cubicBezTo>
                <a:cubicBezTo>
                  <a:pt x="6" y="4"/>
                  <a:pt x="5" y="2"/>
                  <a:pt x="4" y="1"/>
                </a:cubicBezTo>
                <a:cubicBezTo>
                  <a:pt x="3" y="0"/>
                  <a:pt x="3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0" y="3"/>
                  <a:pt x="0" y="4"/>
                </a:cubicBezTo>
                <a:cubicBezTo>
                  <a:pt x="8" y="14"/>
                  <a:pt x="20" y="21"/>
                  <a:pt x="34" y="21"/>
                </a:cubicBezTo>
                <a:cubicBezTo>
                  <a:pt x="48" y="21"/>
                  <a:pt x="60" y="14"/>
                  <a:pt x="68" y="4"/>
                </a:cubicBezTo>
                <a:cubicBezTo>
                  <a:pt x="68" y="3"/>
                  <a:pt x="68" y="3"/>
                  <a:pt x="68" y="2"/>
                </a:cubicBezTo>
                <a:cubicBezTo>
                  <a:pt x="68" y="1"/>
                  <a:pt x="67" y="0"/>
                  <a:pt x="6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" name="Freeform 176"/>
          <p:cNvSpPr>
            <a:spLocks noEditPoints="1"/>
          </p:cNvSpPr>
          <p:nvPr/>
        </p:nvSpPr>
        <p:spPr bwMode="auto">
          <a:xfrm>
            <a:off x="2489200" y="2225675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1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" name="Oval 177"/>
          <p:cNvSpPr>
            <a:spLocks noChangeArrowheads="1"/>
          </p:cNvSpPr>
          <p:nvPr/>
        </p:nvSpPr>
        <p:spPr bwMode="auto">
          <a:xfrm>
            <a:off x="2647950" y="2386013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" name="Oval 178"/>
          <p:cNvSpPr>
            <a:spLocks noChangeArrowheads="1"/>
          </p:cNvSpPr>
          <p:nvPr/>
        </p:nvSpPr>
        <p:spPr bwMode="auto">
          <a:xfrm>
            <a:off x="2786063" y="238601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" name="Freeform 179"/>
          <p:cNvSpPr/>
          <p:nvPr/>
        </p:nvSpPr>
        <p:spPr bwMode="auto">
          <a:xfrm>
            <a:off x="2625725" y="2547938"/>
            <a:ext cx="209550" cy="15875"/>
          </a:xfrm>
          <a:custGeom>
            <a:avLst/>
            <a:gdLst>
              <a:gd name="T0" fmla="*/ 54 w 56"/>
              <a:gd name="T1" fmla="*/ 0 h 4"/>
              <a:gd name="T2" fmla="*/ 2 w 56"/>
              <a:gd name="T3" fmla="*/ 0 h 4"/>
              <a:gd name="T4" fmla="*/ 0 w 56"/>
              <a:gd name="T5" fmla="*/ 2 h 4"/>
              <a:gd name="T6" fmla="*/ 2 w 56"/>
              <a:gd name="T7" fmla="*/ 4 h 4"/>
              <a:gd name="T8" fmla="*/ 54 w 56"/>
              <a:gd name="T9" fmla="*/ 4 h 4"/>
              <a:gd name="T10" fmla="*/ 56 w 56"/>
              <a:gd name="T11" fmla="*/ 2 h 4"/>
              <a:gd name="T12" fmla="*/ 54 w 56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">
                <a:moveTo>
                  <a:pt x="5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54" y="4"/>
                  <a:pt x="54" y="4"/>
                  <a:pt x="54" y="4"/>
                </a:cubicBezTo>
                <a:cubicBezTo>
                  <a:pt x="55" y="4"/>
                  <a:pt x="56" y="3"/>
                  <a:pt x="56" y="2"/>
                </a:cubicBezTo>
                <a:cubicBezTo>
                  <a:pt x="56" y="1"/>
                  <a:pt x="55" y="0"/>
                  <a:pt x="5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" name="Freeform 180"/>
          <p:cNvSpPr>
            <a:spLocks noEditPoints="1"/>
          </p:cNvSpPr>
          <p:nvPr/>
        </p:nvSpPr>
        <p:spPr bwMode="auto">
          <a:xfrm>
            <a:off x="1528763" y="2333625"/>
            <a:ext cx="209550" cy="263525"/>
          </a:xfrm>
          <a:custGeom>
            <a:avLst/>
            <a:gdLst>
              <a:gd name="T0" fmla="*/ 19 w 56"/>
              <a:gd name="T1" fmla="*/ 4 h 70"/>
              <a:gd name="T2" fmla="*/ 20 w 56"/>
              <a:gd name="T3" fmla="*/ 5 h 70"/>
              <a:gd name="T4" fmla="*/ 20 w 56"/>
              <a:gd name="T5" fmla="*/ 5 h 70"/>
              <a:gd name="T6" fmla="*/ 19 w 56"/>
              <a:gd name="T7" fmla="*/ 13 h 70"/>
              <a:gd name="T8" fmla="*/ 20 w 56"/>
              <a:gd name="T9" fmla="*/ 21 h 70"/>
              <a:gd name="T10" fmla="*/ 20 w 56"/>
              <a:gd name="T11" fmla="*/ 22 h 70"/>
              <a:gd name="T12" fmla="*/ 20 w 56"/>
              <a:gd name="T13" fmla="*/ 26 h 70"/>
              <a:gd name="T14" fmla="*/ 24 w 56"/>
              <a:gd name="T15" fmla="*/ 26 h 70"/>
              <a:gd name="T16" fmla="*/ 50 w 56"/>
              <a:gd name="T17" fmla="*/ 26 h 70"/>
              <a:gd name="T18" fmla="*/ 52 w 56"/>
              <a:gd name="T19" fmla="*/ 27 h 70"/>
              <a:gd name="T20" fmla="*/ 52 w 56"/>
              <a:gd name="T21" fmla="*/ 64 h 70"/>
              <a:gd name="T22" fmla="*/ 50 w 56"/>
              <a:gd name="T23" fmla="*/ 66 h 70"/>
              <a:gd name="T24" fmla="*/ 6 w 56"/>
              <a:gd name="T25" fmla="*/ 66 h 70"/>
              <a:gd name="T26" fmla="*/ 5 w 56"/>
              <a:gd name="T27" fmla="*/ 64 h 70"/>
              <a:gd name="T28" fmla="*/ 5 w 56"/>
              <a:gd name="T29" fmla="*/ 34 h 70"/>
              <a:gd name="T30" fmla="*/ 11 w 56"/>
              <a:gd name="T31" fmla="*/ 15 h 70"/>
              <a:gd name="T32" fmla="*/ 18 w 56"/>
              <a:gd name="T33" fmla="*/ 5 h 70"/>
              <a:gd name="T34" fmla="*/ 19 w 56"/>
              <a:gd name="T35" fmla="*/ 4 h 70"/>
              <a:gd name="T36" fmla="*/ 19 w 56"/>
              <a:gd name="T37" fmla="*/ 4 h 70"/>
              <a:gd name="T38" fmla="*/ 19 w 56"/>
              <a:gd name="T39" fmla="*/ 0 h 70"/>
              <a:gd name="T40" fmla="*/ 15 w 56"/>
              <a:gd name="T41" fmla="*/ 1 h 70"/>
              <a:gd name="T42" fmla="*/ 7 w 56"/>
              <a:gd name="T43" fmla="*/ 13 h 70"/>
              <a:gd name="T44" fmla="*/ 0 w 56"/>
              <a:gd name="T45" fmla="*/ 33 h 70"/>
              <a:gd name="T46" fmla="*/ 0 w 56"/>
              <a:gd name="T47" fmla="*/ 64 h 70"/>
              <a:gd name="T48" fmla="*/ 6 w 56"/>
              <a:gd name="T49" fmla="*/ 70 h 70"/>
              <a:gd name="T50" fmla="*/ 50 w 56"/>
              <a:gd name="T51" fmla="*/ 70 h 70"/>
              <a:gd name="T52" fmla="*/ 56 w 56"/>
              <a:gd name="T53" fmla="*/ 64 h 70"/>
              <a:gd name="T54" fmla="*/ 56 w 56"/>
              <a:gd name="T55" fmla="*/ 27 h 70"/>
              <a:gd name="T56" fmla="*/ 50 w 56"/>
              <a:gd name="T57" fmla="*/ 21 h 70"/>
              <a:gd name="T58" fmla="*/ 24 w 56"/>
              <a:gd name="T59" fmla="*/ 21 h 70"/>
              <a:gd name="T60" fmla="*/ 24 w 56"/>
              <a:gd name="T61" fmla="*/ 20 h 70"/>
              <a:gd name="T62" fmla="*/ 23 w 56"/>
              <a:gd name="T63" fmla="*/ 13 h 70"/>
              <a:gd name="T64" fmla="*/ 24 w 56"/>
              <a:gd name="T65" fmla="*/ 6 h 70"/>
              <a:gd name="T66" fmla="*/ 24 w 56"/>
              <a:gd name="T67" fmla="*/ 5 h 70"/>
              <a:gd name="T68" fmla="*/ 19 w 56"/>
              <a:gd name="T6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" h="70">
                <a:moveTo>
                  <a:pt x="19" y="4"/>
                </a:moveTo>
                <a:cubicBezTo>
                  <a:pt x="19" y="4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19" y="8"/>
                  <a:pt x="19" y="11"/>
                  <a:pt x="19" y="13"/>
                </a:cubicBezTo>
                <a:cubicBezTo>
                  <a:pt x="19" y="16"/>
                  <a:pt x="19" y="18"/>
                  <a:pt x="20" y="21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6"/>
                  <a:pt x="20" y="26"/>
                  <a:pt x="20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50" y="26"/>
                  <a:pt x="50" y="26"/>
                  <a:pt x="50" y="26"/>
                </a:cubicBezTo>
                <a:cubicBezTo>
                  <a:pt x="51" y="26"/>
                  <a:pt x="52" y="26"/>
                  <a:pt x="52" y="27"/>
                </a:cubicBezTo>
                <a:cubicBezTo>
                  <a:pt x="52" y="64"/>
                  <a:pt x="52" y="64"/>
                  <a:pt x="52" y="64"/>
                </a:cubicBezTo>
                <a:cubicBezTo>
                  <a:pt x="52" y="65"/>
                  <a:pt x="51" y="66"/>
                  <a:pt x="50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5" y="66"/>
                  <a:pt x="5" y="65"/>
                  <a:pt x="5" y="6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0"/>
                  <a:pt x="6" y="25"/>
                  <a:pt x="11" y="15"/>
                </a:cubicBezTo>
                <a:cubicBezTo>
                  <a:pt x="14" y="10"/>
                  <a:pt x="17" y="6"/>
                  <a:pt x="18" y="5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lose/>
                <a:moveTo>
                  <a:pt x="19" y="0"/>
                </a:moveTo>
                <a:cubicBezTo>
                  <a:pt x="17" y="0"/>
                  <a:pt x="16" y="0"/>
                  <a:pt x="15" y="1"/>
                </a:cubicBezTo>
                <a:cubicBezTo>
                  <a:pt x="14" y="2"/>
                  <a:pt x="10" y="8"/>
                  <a:pt x="7" y="13"/>
                </a:cubicBezTo>
                <a:cubicBezTo>
                  <a:pt x="2" y="21"/>
                  <a:pt x="0" y="28"/>
                  <a:pt x="0" y="3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3" y="70"/>
                  <a:pt x="6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4" y="70"/>
                  <a:pt x="56" y="68"/>
                  <a:pt x="56" y="64"/>
                </a:cubicBezTo>
                <a:cubicBezTo>
                  <a:pt x="56" y="27"/>
                  <a:pt x="56" y="27"/>
                  <a:pt x="56" y="27"/>
                </a:cubicBezTo>
                <a:cubicBezTo>
                  <a:pt x="56" y="24"/>
                  <a:pt x="54" y="21"/>
                  <a:pt x="50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18"/>
                  <a:pt x="23" y="15"/>
                  <a:pt x="23" y="13"/>
                </a:cubicBezTo>
                <a:cubicBezTo>
                  <a:pt x="23" y="11"/>
                  <a:pt x="24" y="8"/>
                  <a:pt x="24" y="6"/>
                </a:cubicBezTo>
                <a:cubicBezTo>
                  <a:pt x="24" y="6"/>
                  <a:pt x="24" y="5"/>
                  <a:pt x="24" y="5"/>
                </a:cubicBezTo>
                <a:cubicBezTo>
                  <a:pt x="24" y="2"/>
                  <a:pt x="22" y="0"/>
                  <a:pt x="19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" name="Freeform 181"/>
          <p:cNvSpPr>
            <a:spLocks noEditPoints="1"/>
          </p:cNvSpPr>
          <p:nvPr/>
        </p:nvSpPr>
        <p:spPr bwMode="auto">
          <a:xfrm>
            <a:off x="1798638" y="2333625"/>
            <a:ext cx="211138" cy="263525"/>
          </a:xfrm>
          <a:custGeom>
            <a:avLst/>
            <a:gdLst>
              <a:gd name="T0" fmla="*/ 18 w 56"/>
              <a:gd name="T1" fmla="*/ 4 h 70"/>
              <a:gd name="T2" fmla="*/ 19 w 56"/>
              <a:gd name="T3" fmla="*/ 5 h 70"/>
              <a:gd name="T4" fmla="*/ 19 w 56"/>
              <a:gd name="T5" fmla="*/ 5 h 70"/>
              <a:gd name="T6" fmla="*/ 18 w 56"/>
              <a:gd name="T7" fmla="*/ 13 h 70"/>
              <a:gd name="T8" fmla="*/ 19 w 56"/>
              <a:gd name="T9" fmla="*/ 21 h 70"/>
              <a:gd name="T10" fmla="*/ 19 w 56"/>
              <a:gd name="T11" fmla="*/ 22 h 70"/>
              <a:gd name="T12" fmla="*/ 20 w 56"/>
              <a:gd name="T13" fmla="*/ 26 h 70"/>
              <a:gd name="T14" fmla="*/ 24 w 56"/>
              <a:gd name="T15" fmla="*/ 26 h 70"/>
              <a:gd name="T16" fmla="*/ 50 w 56"/>
              <a:gd name="T17" fmla="*/ 26 h 70"/>
              <a:gd name="T18" fmla="*/ 51 w 56"/>
              <a:gd name="T19" fmla="*/ 27 h 70"/>
              <a:gd name="T20" fmla="*/ 51 w 56"/>
              <a:gd name="T21" fmla="*/ 64 h 70"/>
              <a:gd name="T22" fmla="*/ 50 w 56"/>
              <a:gd name="T23" fmla="*/ 66 h 70"/>
              <a:gd name="T24" fmla="*/ 6 w 56"/>
              <a:gd name="T25" fmla="*/ 66 h 70"/>
              <a:gd name="T26" fmla="*/ 4 w 56"/>
              <a:gd name="T27" fmla="*/ 64 h 70"/>
              <a:gd name="T28" fmla="*/ 4 w 56"/>
              <a:gd name="T29" fmla="*/ 33 h 70"/>
              <a:gd name="T30" fmla="*/ 11 w 56"/>
              <a:gd name="T31" fmla="*/ 15 h 70"/>
              <a:gd name="T32" fmla="*/ 18 w 56"/>
              <a:gd name="T33" fmla="*/ 5 h 70"/>
              <a:gd name="T34" fmla="*/ 18 w 56"/>
              <a:gd name="T35" fmla="*/ 4 h 70"/>
              <a:gd name="T36" fmla="*/ 18 w 56"/>
              <a:gd name="T37" fmla="*/ 4 h 70"/>
              <a:gd name="T38" fmla="*/ 18 w 56"/>
              <a:gd name="T39" fmla="*/ 0 h 70"/>
              <a:gd name="T40" fmla="*/ 15 w 56"/>
              <a:gd name="T41" fmla="*/ 1 h 70"/>
              <a:gd name="T42" fmla="*/ 7 w 56"/>
              <a:gd name="T43" fmla="*/ 13 h 70"/>
              <a:gd name="T44" fmla="*/ 0 w 56"/>
              <a:gd name="T45" fmla="*/ 33 h 70"/>
              <a:gd name="T46" fmla="*/ 0 w 56"/>
              <a:gd name="T47" fmla="*/ 64 h 70"/>
              <a:gd name="T48" fmla="*/ 6 w 56"/>
              <a:gd name="T49" fmla="*/ 70 h 70"/>
              <a:gd name="T50" fmla="*/ 50 w 56"/>
              <a:gd name="T51" fmla="*/ 70 h 70"/>
              <a:gd name="T52" fmla="*/ 56 w 56"/>
              <a:gd name="T53" fmla="*/ 64 h 70"/>
              <a:gd name="T54" fmla="*/ 56 w 56"/>
              <a:gd name="T55" fmla="*/ 27 h 70"/>
              <a:gd name="T56" fmla="*/ 50 w 56"/>
              <a:gd name="T57" fmla="*/ 21 h 70"/>
              <a:gd name="T58" fmla="*/ 24 w 56"/>
              <a:gd name="T59" fmla="*/ 21 h 70"/>
              <a:gd name="T60" fmla="*/ 24 w 56"/>
              <a:gd name="T61" fmla="*/ 20 h 70"/>
              <a:gd name="T62" fmla="*/ 23 w 56"/>
              <a:gd name="T63" fmla="*/ 13 h 70"/>
              <a:gd name="T64" fmla="*/ 24 w 56"/>
              <a:gd name="T65" fmla="*/ 6 h 70"/>
              <a:gd name="T66" fmla="*/ 24 w 56"/>
              <a:gd name="T67" fmla="*/ 5 h 70"/>
              <a:gd name="T68" fmla="*/ 18 w 56"/>
              <a:gd name="T6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" h="70">
                <a:moveTo>
                  <a:pt x="18" y="4"/>
                </a:moveTo>
                <a:cubicBezTo>
                  <a:pt x="19" y="4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8"/>
                  <a:pt x="18" y="10"/>
                  <a:pt x="18" y="13"/>
                </a:cubicBezTo>
                <a:cubicBezTo>
                  <a:pt x="18" y="16"/>
                  <a:pt x="19" y="18"/>
                  <a:pt x="19" y="21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6"/>
                  <a:pt x="20" y="26"/>
                  <a:pt x="20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50" y="26"/>
                  <a:pt x="50" y="26"/>
                  <a:pt x="50" y="26"/>
                </a:cubicBezTo>
                <a:cubicBezTo>
                  <a:pt x="51" y="26"/>
                  <a:pt x="51" y="26"/>
                  <a:pt x="51" y="27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5"/>
                  <a:pt x="51" y="66"/>
                  <a:pt x="50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5" y="66"/>
                  <a:pt x="4" y="65"/>
                  <a:pt x="4" y="64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0"/>
                  <a:pt x="5" y="25"/>
                  <a:pt x="11" y="15"/>
                </a:cubicBezTo>
                <a:cubicBezTo>
                  <a:pt x="13" y="10"/>
                  <a:pt x="17" y="5"/>
                  <a:pt x="18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lose/>
                <a:moveTo>
                  <a:pt x="18" y="0"/>
                </a:moveTo>
                <a:cubicBezTo>
                  <a:pt x="17" y="0"/>
                  <a:pt x="16" y="0"/>
                  <a:pt x="15" y="1"/>
                </a:cubicBezTo>
                <a:cubicBezTo>
                  <a:pt x="13" y="2"/>
                  <a:pt x="10" y="8"/>
                  <a:pt x="7" y="13"/>
                </a:cubicBezTo>
                <a:cubicBezTo>
                  <a:pt x="2" y="21"/>
                  <a:pt x="0" y="28"/>
                  <a:pt x="0" y="3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7"/>
                  <a:pt x="2" y="70"/>
                  <a:pt x="6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3" y="70"/>
                  <a:pt x="56" y="67"/>
                  <a:pt x="56" y="64"/>
                </a:cubicBezTo>
                <a:cubicBezTo>
                  <a:pt x="56" y="27"/>
                  <a:pt x="56" y="27"/>
                  <a:pt x="56" y="27"/>
                </a:cubicBezTo>
                <a:cubicBezTo>
                  <a:pt x="56" y="24"/>
                  <a:pt x="53" y="21"/>
                  <a:pt x="50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0"/>
                  <a:pt x="24" y="20"/>
                  <a:pt x="24" y="20"/>
                </a:cubicBezTo>
                <a:cubicBezTo>
                  <a:pt x="23" y="18"/>
                  <a:pt x="23" y="15"/>
                  <a:pt x="23" y="13"/>
                </a:cubicBezTo>
                <a:cubicBezTo>
                  <a:pt x="23" y="11"/>
                  <a:pt x="23" y="8"/>
                  <a:pt x="24" y="6"/>
                </a:cubicBezTo>
                <a:cubicBezTo>
                  <a:pt x="24" y="6"/>
                  <a:pt x="24" y="5"/>
                  <a:pt x="24" y="5"/>
                </a:cubicBezTo>
                <a:cubicBezTo>
                  <a:pt x="24" y="2"/>
                  <a:pt x="21" y="0"/>
                  <a:pt x="18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" name="Freeform 182"/>
          <p:cNvSpPr>
            <a:spLocks noEditPoints="1"/>
          </p:cNvSpPr>
          <p:nvPr/>
        </p:nvSpPr>
        <p:spPr bwMode="auto">
          <a:xfrm>
            <a:off x="838200" y="2333625"/>
            <a:ext cx="209550" cy="263525"/>
          </a:xfrm>
          <a:custGeom>
            <a:avLst/>
            <a:gdLst>
              <a:gd name="T0" fmla="*/ 37 w 56"/>
              <a:gd name="T1" fmla="*/ 66 h 70"/>
              <a:gd name="T2" fmla="*/ 36 w 56"/>
              <a:gd name="T3" fmla="*/ 65 h 70"/>
              <a:gd name="T4" fmla="*/ 36 w 56"/>
              <a:gd name="T5" fmla="*/ 65 h 70"/>
              <a:gd name="T6" fmla="*/ 37 w 56"/>
              <a:gd name="T7" fmla="*/ 57 h 70"/>
              <a:gd name="T8" fmla="*/ 36 w 56"/>
              <a:gd name="T9" fmla="*/ 49 h 70"/>
              <a:gd name="T10" fmla="*/ 36 w 56"/>
              <a:gd name="T11" fmla="*/ 48 h 70"/>
              <a:gd name="T12" fmla="*/ 36 w 56"/>
              <a:gd name="T13" fmla="*/ 44 h 70"/>
              <a:gd name="T14" fmla="*/ 32 w 56"/>
              <a:gd name="T15" fmla="*/ 44 h 70"/>
              <a:gd name="T16" fmla="*/ 6 w 56"/>
              <a:gd name="T17" fmla="*/ 44 h 70"/>
              <a:gd name="T18" fmla="*/ 4 w 56"/>
              <a:gd name="T19" fmla="*/ 43 h 70"/>
              <a:gd name="T20" fmla="*/ 4 w 56"/>
              <a:gd name="T21" fmla="*/ 6 h 70"/>
              <a:gd name="T22" fmla="*/ 6 w 56"/>
              <a:gd name="T23" fmla="*/ 4 h 70"/>
              <a:gd name="T24" fmla="*/ 50 w 56"/>
              <a:gd name="T25" fmla="*/ 4 h 70"/>
              <a:gd name="T26" fmla="*/ 51 w 56"/>
              <a:gd name="T27" fmla="*/ 6 h 70"/>
              <a:gd name="T28" fmla="*/ 51 w 56"/>
              <a:gd name="T29" fmla="*/ 36 h 70"/>
              <a:gd name="T30" fmla="*/ 45 w 56"/>
              <a:gd name="T31" fmla="*/ 55 h 70"/>
              <a:gd name="T32" fmla="*/ 38 w 56"/>
              <a:gd name="T33" fmla="*/ 65 h 70"/>
              <a:gd name="T34" fmla="*/ 37 w 56"/>
              <a:gd name="T35" fmla="*/ 66 h 70"/>
              <a:gd name="T36" fmla="*/ 37 w 56"/>
              <a:gd name="T37" fmla="*/ 66 h 70"/>
              <a:gd name="T38" fmla="*/ 37 w 56"/>
              <a:gd name="T39" fmla="*/ 70 h 70"/>
              <a:gd name="T40" fmla="*/ 41 w 56"/>
              <a:gd name="T41" fmla="*/ 69 h 70"/>
              <a:gd name="T42" fmla="*/ 49 w 56"/>
              <a:gd name="T43" fmla="*/ 57 h 70"/>
              <a:gd name="T44" fmla="*/ 56 w 56"/>
              <a:gd name="T45" fmla="*/ 37 h 70"/>
              <a:gd name="T46" fmla="*/ 56 w 56"/>
              <a:gd name="T47" fmla="*/ 6 h 70"/>
              <a:gd name="T48" fmla="*/ 50 w 56"/>
              <a:gd name="T49" fmla="*/ 0 h 70"/>
              <a:gd name="T50" fmla="*/ 6 w 56"/>
              <a:gd name="T51" fmla="*/ 0 h 70"/>
              <a:gd name="T52" fmla="*/ 0 w 56"/>
              <a:gd name="T53" fmla="*/ 6 h 70"/>
              <a:gd name="T54" fmla="*/ 0 w 56"/>
              <a:gd name="T55" fmla="*/ 43 h 70"/>
              <a:gd name="T56" fmla="*/ 6 w 56"/>
              <a:gd name="T57" fmla="*/ 49 h 70"/>
              <a:gd name="T58" fmla="*/ 32 w 56"/>
              <a:gd name="T59" fmla="*/ 49 h 70"/>
              <a:gd name="T60" fmla="*/ 32 w 56"/>
              <a:gd name="T61" fmla="*/ 50 h 70"/>
              <a:gd name="T62" fmla="*/ 33 w 56"/>
              <a:gd name="T63" fmla="*/ 57 h 70"/>
              <a:gd name="T64" fmla="*/ 32 w 56"/>
              <a:gd name="T65" fmla="*/ 64 h 70"/>
              <a:gd name="T66" fmla="*/ 32 w 56"/>
              <a:gd name="T67" fmla="*/ 65 h 70"/>
              <a:gd name="T68" fmla="*/ 37 w 56"/>
              <a:gd name="T6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" h="70">
                <a:moveTo>
                  <a:pt x="37" y="66"/>
                </a:moveTo>
                <a:cubicBezTo>
                  <a:pt x="37" y="66"/>
                  <a:pt x="36" y="65"/>
                  <a:pt x="36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7" y="62"/>
                  <a:pt x="37" y="59"/>
                  <a:pt x="37" y="57"/>
                </a:cubicBezTo>
                <a:cubicBezTo>
                  <a:pt x="37" y="54"/>
                  <a:pt x="37" y="52"/>
                  <a:pt x="36" y="49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4"/>
                  <a:pt x="36" y="44"/>
                  <a:pt x="36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4" y="44"/>
                  <a:pt x="4" y="43"/>
                </a:cubicBezTo>
                <a:cubicBezTo>
                  <a:pt x="4" y="6"/>
                  <a:pt x="4" y="6"/>
                  <a:pt x="4" y="6"/>
                </a:cubicBezTo>
                <a:cubicBezTo>
                  <a:pt x="4" y="5"/>
                  <a:pt x="5" y="4"/>
                  <a:pt x="6" y="4"/>
                </a:cubicBezTo>
                <a:cubicBezTo>
                  <a:pt x="50" y="4"/>
                  <a:pt x="50" y="4"/>
                  <a:pt x="50" y="4"/>
                </a:cubicBezTo>
                <a:cubicBezTo>
                  <a:pt x="51" y="4"/>
                  <a:pt x="51" y="5"/>
                  <a:pt x="51" y="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40"/>
                  <a:pt x="50" y="45"/>
                  <a:pt x="45" y="55"/>
                </a:cubicBezTo>
                <a:cubicBezTo>
                  <a:pt x="42" y="60"/>
                  <a:pt x="39" y="64"/>
                  <a:pt x="38" y="65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6"/>
                  <a:pt x="37" y="66"/>
                  <a:pt x="37" y="66"/>
                </a:cubicBezTo>
                <a:close/>
                <a:moveTo>
                  <a:pt x="37" y="70"/>
                </a:moveTo>
                <a:cubicBezTo>
                  <a:pt x="39" y="70"/>
                  <a:pt x="40" y="70"/>
                  <a:pt x="41" y="69"/>
                </a:cubicBezTo>
                <a:cubicBezTo>
                  <a:pt x="42" y="68"/>
                  <a:pt x="46" y="62"/>
                  <a:pt x="49" y="57"/>
                </a:cubicBezTo>
                <a:cubicBezTo>
                  <a:pt x="54" y="49"/>
                  <a:pt x="56" y="42"/>
                  <a:pt x="56" y="37"/>
                </a:cubicBezTo>
                <a:cubicBezTo>
                  <a:pt x="56" y="6"/>
                  <a:pt x="56" y="6"/>
                  <a:pt x="56" y="6"/>
                </a:cubicBezTo>
                <a:cubicBezTo>
                  <a:pt x="56" y="2"/>
                  <a:pt x="53" y="0"/>
                  <a:pt x="50" y="0"/>
                </a:cubicBez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2"/>
                  <a:pt x="0" y="6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6"/>
                  <a:pt x="2" y="49"/>
                  <a:pt x="6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50"/>
                  <a:pt x="32" y="50"/>
                  <a:pt x="32" y="50"/>
                </a:cubicBezTo>
                <a:cubicBezTo>
                  <a:pt x="32" y="52"/>
                  <a:pt x="33" y="55"/>
                  <a:pt x="33" y="57"/>
                </a:cubicBezTo>
                <a:cubicBezTo>
                  <a:pt x="33" y="59"/>
                  <a:pt x="32" y="62"/>
                  <a:pt x="32" y="64"/>
                </a:cubicBezTo>
                <a:cubicBezTo>
                  <a:pt x="32" y="64"/>
                  <a:pt x="32" y="65"/>
                  <a:pt x="32" y="65"/>
                </a:cubicBezTo>
                <a:cubicBezTo>
                  <a:pt x="32" y="68"/>
                  <a:pt x="34" y="70"/>
                  <a:pt x="37" y="7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" name="Freeform 183"/>
          <p:cNvSpPr>
            <a:spLocks noEditPoints="1"/>
          </p:cNvSpPr>
          <p:nvPr/>
        </p:nvSpPr>
        <p:spPr bwMode="auto">
          <a:xfrm>
            <a:off x="568325" y="2333625"/>
            <a:ext cx="209550" cy="263525"/>
          </a:xfrm>
          <a:custGeom>
            <a:avLst/>
            <a:gdLst>
              <a:gd name="T0" fmla="*/ 38 w 56"/>
              <a:gd name="T1" fmla="*/ 66 h 70"/>
              <a:gd name="T2" fmla="*/ 37 w 56"/>
              <a:gd name="T3" fmla="*/ 65 h 70"/>
              <a:gd name="T4" fmla="*/ 37 w 56"/>
              <a:gd name="T5" fmla="*/ 65 h 70"/>
              <a:gd name="T6" fmla="*/ 38 w 56"/>
              <a:gd name="T7" fmla="*/ 57 h 70"/>
              <a:gd name="T8" fmla="*/ 37 w 56"/>
              <a:gd name="T9" fmla="*/ 49 h 70"/>
              <a:gd name="T10" fmla="*/ 37 w 56"/>
              <a:gd name="T11" fmla="*/ 48 h 70"/>
              <a:gd name="T12" fmla="*/ 36 w 56"/>
              <a:gd name="T13" fmla="*/ 44 h 70"/>
              <a:gd name="T14" fmla="*/ 32 w 56"/>
              <a:gd name="T15" fmla="*/ 44 h 70"/>
              <a:gd name="T16" fmla="*/ 6 w 56"/>
              <a:gd name="T17" fmla="*/ 44 h 70"/>
              <a:gd name="T18" fmla="*/ 5 w 56"/>
              <a:gd name="T19" fmla="*/ 43 h 70"/>
              <a:gd name="T20" fmla="*/ 5 w 56"/>
              <a:gd name="T21" fmla="*/ 6 h 70"/>
              <a:gd name="T22" fmla="*/ 6 w 56"/>
              <a:gd name="T23" fmla="*/ 4 h 70"/>
              <a:gd name="T24" fmla="*/ 50 w 56"/>
              <a:gd name="T25" fmla="*/ 4 h 70"/>
              <a:gd name="T26" fmla="*/ 52 w 56"/>
              <a:gd name="T27" fmla="*/ 6 h 70"/>
              <a:gd name="T28" fmla="*/ 52 w 56"/>
              <a:gd name="T29" fmla="*/ 37 h 70"/>
              <a:gd name="T30" fmla="*/ 45 w 56"/>
              <a:gd name="T31" fmla="*/ 55 h 70"/>
              <a:gd name="T32" fmla="*/ 38 w 56"/>
              <a:gd name="T33" fmla="*/ 65 h 70"/>
              <a:gd name="T34" fmla="*/ 38 w 56"/>
              <a:gd name="T35" fmla="*/ 66 h 70"/>
              <a:gd name="T36" fmla="*/ 38 w 56"/>
              <a:gd name="T37" fmla="*/ 66 h 70"/>
              <a:gd name="T38" fmla="*/ 38 w 56"/>
              <a:gd name="T39" fmla="*/ 70 h 70"/>
              <a:gd name="T40" fmla="*/ 41 w 56"/>
              <a:gd name="T41" fmla="*/ 69 h 70"/>
              <a:gd name="T42" fmla="*/ 49 w 56"/>
              <a:gd name="T43" fmla="*/ 57 h 70"/>
              <a:gd name="T44" fmla="*/ 56 w 56"/>
              <a:gd name="T45" fmla="*/ 37 h 70"/>
              <a:gd name="T46" fmla="*/ 56 w 56"/>
              <a:gd name="T47" fmla="*/ 6 h 70"/>
              <a:gd name="T48" fmla="*/ 50 w 56"/>
              <a:gd name="T49" fmla="*/ 0 h 70"/>
              <a:gd name="T50" fmla="*/ 6 w 56"/>
              <a:gd name="T51" fmla="*/ 0 h 70"/>
              <a:gd name="T52" fmla="*/ 0 w 56"/>
              <a:gd name="T53" fmla="*/ 6 h 70"/>
              <a:gd name="T54" fmla="*/ 0 w 56"/>
              <a:gd name="T55" fmla="*/ 43 h 70"/>
              <a:gd name="T56" fmla="*/ 6 w 56"/>
              <a:gd name="T57" fmla="*/ 49 h 70"/>
              <a:gd name="T58" fmla="*/ 32 w 56"/>
              <a:gd name="T59" fmla="*/ 49 h 70"/>
              <a:gd name="T60" fmla="*/ 32 w 56"/>
              <a:gd name="T61" fmla="*/ 50 h 70"/>
              <a:gd name="T62" fmla="*/ 33 w 56"/>
              <a:gd name="T63" fmla="*/ 57 h 70"/>
              <a:gd name="T64" fmla="*/ 32 w 56"/>
              <a:gd name="T65" fmla="*/ 64 h 70"/>
              <a:gd name="T66" fmla="*/ 32 w 56"/>
              <a:gd name="T67" fmla="*/ 65 h 70"/>
              <a:gd name="T68" fmla="*/ 38 w 56"/>
              <a:gd name="T6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" h="70">
                <a:moveTo>
                  <a:pt x="38" y="66"/>
                </a:moveTo>
                <a:cubicBezTo>
                  <a:pt x="37" y="66"/>
                  <a:pt x="37" y="65"/>
                  <a:pt x="37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2"/>
                  <a:pt x="38" y="60"/>
                  <a:pt x="38" y="57"/>
                </a:cubicBezTo>
                <a:cubicBezTo>
                  <a:pt x="38" y="54"/>
                  <a:pt x="37" y="52"/>
                  <a:pt x="37" y="49"/>
                </a:cubicBezTo>
                <a:cubicBezTo>
                  <a:pt x="37" y="48"/>
                  <a:pt x="37" y="48"/>
                  <a:pt x="37" y="48"/>
                </a:cubicBezTo>
                <a:cubicBezTo>
                  <a:pt x="36" y="44"/>
                  <a:pt x="36" y="44"/>
                  <a:pt x="36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5" y="4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5" y="4"/>
                  <a:pt x="6" y="4"/>
                </a:cubicBezTo>
                <a:cubicBezTo>
                  <a:pt x="50" y="4"/>
                  <a:pt x="50" y="4"/>
                  <a:pt x="50" y="4"/>
                </a:cubicBezTo>
                <a:cubicBezTo>
                  <a:pt x="51" y="4"/>
                  <a:pt x="52" y="5"/>
                  <a:pt x="52" y="6"/>
                </a:cubicBezTo>
                <a:cubicBezTo>
                  <a:pt x="52" y="37"/>
                  <a:pt x="52" y="37"/>
                  <a:pt x="52" y="37"/>
                </a:cubicBezTo>
                <a:cubicBezTo>
                  <a:pt x="52" y="40"/>
                  <a:pt x="51" y="45"/>
                  <a:pt x="45" y="55"/>
                </a:cubicBezTo>
                <a:cubicBezTo>
                  <a:pt x="43" y="60"/>
                  <a:pt x="39" y="65"/>
                  <a:pt x="38" y="65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6"/>
                  <a:pt x="38" y="66"/>
                  <a:pt x="38" y="66"/>
                </a:cubicBezTo>
                <a:close/>
                <a:moveTo>
                  <a:pt x="38" y="70"/>
                </a:moveTo>
                <a:cubicBezTo>
                  <a:pt x="39" y="70"/>
                  <a:pt x="40" y="70"/>
                  <a:pt x="41" y="69"/>
                </a:cubicBezTo>
                <a:cubicBezTo>
                  <a:pt x="43" y="68"/>
                  <a:pt x="46" y="62"/>
                  <a:pt x="49" y="57"/>
                </a:cubicBezTo>
                <a:cubicBezTo>
                  <a:pt x="54" y="49"/>
                  <a:pt x="56" y="42"/>
                  <a:pt x="56" y="37"/>
                </a:cubicBezTo>
                <a:cubicBezTo>
                  <a:pt x="56" y="6"/>
                  <a:pt x="56" y="6"/>
                  <a:pt x="56" y="6"/>
                </a:cubicBezTo>
                <a:cubicBezTo>
                  <a:pt x="56" y="3"/>
                  <a:pt x="54" y="0"/>
                  <a:pt x="5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6"/>
                  <a:pt x="3" y="49"/>
                  <a:pt x="6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50"/>
                  <a:pt x="32" y="50"/>
                  <a:pt x="32" y="50"/>
                </a:cubicBezTo>
                <a:cubicBezTo>
                  <a:pt x="33" y="52"/>
                  <a:pt x="33" y="55"/>
                  <a:pt x="33" y="57"/>
                </a:cubicBezTo>
                <a:cubicBezTo>
                  <a:pt x="33" y="59"/>
                  <a:pt x="33" y="62"/>
                  <a:pt x="32" y="64"/>
                </a:cubicBezTo>
                <a:cubicBezTo>
                  <a:pt x="32" y="64"/>
                  <a:pt x="32" y="65"/>
                  <a:pt x="32" y="65"/>
                </a:cubicBezTo>
                <a:cubicBezTo>
                  <a:pt x="32" y="68"/>
                  <a:pt x="35" y="70"/>
                  <a:pt x="38" y="7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" name="Freeform 184"/>
          <p:cNvSpPr>
            <a:spLocks noEditPoints="1"/>
          </p:cNvSpPr>
          <p:nvPr/>
        </p:nvSpPr>
        <p:spPr bwMode="auto">
          <a:xfrm>
            <a:off x="11139488" y="1263650"/>
            <a:ext cx="481013" cy="481013"/>
          </a:xfrm>
          <a:custGeom>
            <a:avLst/>
            <a:gdLst>
              <a:gd name="T0" fmla="*/ 122 w 128"/>
              <a:gd name="T1" fmla="*/ 72 h 128"/>
              <a:gd name="T2" fmla="*/ 122 w 128"/>
              <a:gd name="T3" fmla="*/ 71 h 128"/>
              <a:gd name="T4" fmla="*/ 128 w 128"/>
              <a:gd name="T5" fmla="*/ 50 h 128"/>
              <a:gd name="T6" fmla="*/ 64 w 128"/>
              <a:gd name="T7" fmla="*/ 0 h 128"/>
              <a:gd name="T8" fmla="*/ 0 w 128"/>
              <a:gd name="T9" fmla="*/ 50 h 128"/>
              <a:gd name="T10" fmla="*/ 14 w 128"/>
              <a:gd name="T11" fmla="*/ 82 h 128"/>
              <a:gd name="T12" fmla="*/ 14 w 128"/>
              <a:gd name="T13" fmla="*/ 82 h 128"/>
              <a:gd name="T14" fmla="*/ 10 w 128"/>
              <a:gd name="T15" fmla="*/ 108 h 128"/>
              <a:gd name="T16" fmla="*/ 10 w 128"/>
              <a:gd name="T17" fmla="*/ 109 h 128"/>
              <a:gd name="T18" fmla="*/ 13 w 128"/>
              <a:gd name="T19" fmla="*/ 111 h 128"/>
              <a:gd name="T20" fmla="*/ 45 w 128"/>
              <a:gd name="T21" fmla="*/ 99 h 128"/>
              <a:gd name="T22" fmla="*/ 46 w 128"/>
              <a:gd name="T23" fmla="*/ 99 h 128"/>
              <a:gd name="T24" fmla="*/ 47 w 128"/>
              <a:gd name="T25" fmla="*/ 100 h 128"/>
              <a:gd name="T26" fmla="*/ 86 w 128"/>
              <a:gd name="T27" fmla="*/ 122 h 128"/>
              <a:gd name="T28" fmla="*/ 98 w 128"/>
              <a:gd name="T29" fmla="*/ 120 h 128"/>
              <a:gd name="T30" fmla="*/ 99 w 128"/>
              <a:gd name="T31" fmla="*/ 120 h 128"/>
              <a:gd name="T32" fmla="*/ 118 w 128"/>
              <a:gd name="T33" fmla="*/ 128 h 128"/>
              <a:gd name="T34" fmla="*/ 119 w 128"/>
              <a:gd name="T35" fmla="*/ 128 h 128"/>
              <a:gd name="T36" fmla="*/ 121 w 128"/>
              <a:gd name="T37" fmla="*/ 126 h 128"/>
              <a:gd name="T38" fmla="*/ 121 w 128"/>
              <a:gd name="T39" fmla="*/ 125 h 128"/>
              <a:gd name="T40" fmla="*/ 118 w 128"/>
              <a:gd name="T41" fmla="*/ 110 h 128"/>
              <a:gd name="T42" fmla="*/ 119 w 128"/>
              <a:gd name="T43" fmla="*/ 109 h 128"/>
              <a:gd name="T44" fmla="*/ 128 w 128"/>
              <a:gd name="T45" fmla="*/ 89 h 128"/>
              <a:gd name="T46" fmla="*/ 122 w 128"/>
              <a:gd name="T47" fmla="*/ 73 h 128"/>
              <a:gd name="T48" fmla="*/ 122 w 128"/>
              <a:gd name="T49" fmla="*/ 72 h 128"/>
              <a:gd name="T50" fmla="*/ 45 w 128"/>
              <a:gd name="T51" fmla="*/ 89 h 128"/>
              <a:gd name="T52" fmla="*/ 45 w 128"/>
              <a:gd name="T53" fmla="*/ 93 h 128"/>
              <a:gd name="T54" fmla="*/ 45 w 128"/>
              <a:gd name="T55" fmla="*/ 94 h 128"/>
              <a:gd name="T56" fmla="*/ 15 w 128"/>
              <a:gd name="T57" fmla="*/ 105 h 128"/>
              <a:gd name="T58" fmla="*/ 19 w 128"/>
              <a:gd name="T59" fmla="*/ 81 h 128"/>
              <a:gd name="T60" fmla="*/ 17 w 128"/>
              <a:gd name="T61" fmla="*/ 78 h 128"/>
              <a:gd name="T62" fmla="*/ 8 w 128"/>
              <a:gd name="T63" fmla="*/ 65 h 128"/>
              <a:gd name="T64" fmla="*/ 5 w 128"/>
              <a:gd name="T65" fmla="*/ 50 h 128"/>
              <a:gd name="T66" fmla="*/ 9 w 128"/>
              <a:gd name="T67" fmla="*/ 33 h 128"/>
              <a:gd name="T68" fmla="*/ 21 w 128"/>
              <a:gd name="T69" fmla="*/ 18 h 128"/>
              <a:gd name="T70" fmla="*/ 40 w 128"/>
              <a:gd name="T71" fmla="*/ 8 h 128"/>
              <a:gd name="T72" fmla="*/ 88 w 128"/>
              <a:gd name="T73" fmla="*/ 8 h 128"/>
              <a:gd name="T74" fmla="*/ 107 w 128"/>
              <a:gd name="T75" fmla="*/ 18 h 128"/>
              <a:gd name="T76" fmla="*/ 119 w 128"/>
              <a:gd name="T77" fmla="*/ 33 h 128"/>
              <a:gd name="T78" fmla="*/ 123 w 128"/>
              <a:gd name="T79" fmla="*/ 50 h 128"/>
              <a:gd name="T80" fmla="*/ 119 w 128"/>
              <a:gd name="T81" fmla="*/ 67 h 128"/>
              <a:gd name="T82" fmla="*/ 119 w 128"/>
              <a:gd name="T83" fmla="*/ 68 h 128"/>
              <a:gd name="T84" fmla="*/ 117 w 128"/>
              <a:gd name="T85" fmla="*/ 67 h 128"/>
              <a:gd name="T86" fmla="*/ 86 w 128"/>
              <a:gd name="T87" fmla="*/ 56 h 128"/>
              <a:gd name="T88" fmla="*/ 45 w 128"/>
              <a:gd name="T89" fmla="*/ 89 h 128"/>
              <a:gd name="T90" fmla="*/ 116 w 128"/>
              <a:gd name="T91" fmla="*/ 106 h 128"/>
              <a:gd name="T92" fmla="*/ 114 w 128"/>
              <a:gd name="T93" fmla="*/ 108 h 128"/>
              <a:gd name="T94" fmla="*/ 116 w 128"/>
              <a:gd name="T95" fmla="*/ 122 h 128"/>
              <a:gd name="T96" fmla="*/ 99 w 128"/>
              <a:gd name="T97" fmla="*/ 116 h 128"/>
              <a:gd name="T98" fmla="*/ 97 w 128"/>
              <a:gd name="T99" fmla="*/ 116 h 128"/>
              <a:gd name="T100" fmla="*/ 71 w 128"/>
              <a:gd name="T101" fmla="*/ 115 h 128"/>
              <a:gd name="T102" fmla="*/ 59 w 128"/>
              <a:gd name="T103" fmla="*/ 109 h 128"/>
              <a:gd name="T104" fmla="*/ 49 w 128"/>
              <a:gd name="T105" fmla="*/ 89 h 128"/>
              <a:gd name="T106" fmla="*/ 59 w 128"/>
              <a:gd name="T107" fmla="*/ 70 h 128"/>
              <a:gd name="T108" fmla="*/ 71 w 128"/>
              <a:gd name="T109" fmla="*/ 63 h 128"/>
              <a:gd name="T110" fmla="*/ 101 w 128"/>
              <a:gd name="T111" fmla="*/ 63 h 128"/>
              <a:gd name="T112" fmla="*/ 113 w 128"/>
              <a:gd name="T113" fmla="*/ 70 h 128"/>
              <a:gd name="T114" fmla="*/ 123 w 128"/>
              <a:gd name="T115" fmla="*/ 89 h 128"/>
              <a:gd name="T116" fmla="*/ 116 w 128"/>
              <a:gd name="T117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8" h="128">
                <a:moveTo>
                  <a:pt x="122" y="72"/>
                </a:moveTo>
                <a:cubicBezTo>
                  <a:pt x="122" y="71"/>
                  <a:pt x="122" y="71"/>
                  <a:pt x="122" y="71"/>
                </a:cubicBezTo>
                <a:cubicBezTo>
                  <a:pt x="126" y="65"/>
                  <a:pt x="128" y="58"/>
                  <a:pt x="128" y="50"/>
                </a:cubicBezTo>
                <a:cubicBezTo>
                  <a:pt x="128" y="22"/>
                  <a:pt x="99" y="0"/>
                  <a:pt x="64" y="0"/>
                </a:cubicBezTo>
                <a:cubicBezTo>
                  <a:pt x="29" y="0"/>
                  <a:pt x="0" y="22"/>
                  <a:pt x="0" y="50"/>
                </a:cubicBezTo>
                <a:cubicBezTo>
                  <a:pt x="0" y="62"/>
                  <a:pt x="5" y="73"/>
                  <a:pt x="14" y="82"/>
                </a:cubicBezTo>
                <a:cubicBezTo>
                  <a:pt x="14" y="82"/>
                  <a:pt x="14" y="82"/>
                  <a:pt x="14" y="82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0" y="108"/>
                  <a:pt x="10" y="108"/>
                  <a:pt x="10" y="109"/>
                </a:cubicBezTo>
                <a:cubicBezTo>
                  <a:pt x="10" y="110"/>
                  <a:pt x="12" y="111"/>
                  <a:pt x="13" y="111"/>
                </a:cubicBezTo>
                <a:cubicBezTo>
                  <a:pt x="45" y="99"/>
                  <a:pt x="45" y="99"/>
                  <a:pt x="45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52" y="113"/>
                  <a:pt x="68" y="122"/>
                  <a:pt x="86" y="122"/>
                </a:cubicBezTo>
                <a:cubicBezTo>
                  <a:pt x="90" y="122"/>
                  <a:pt x="94" y="121"/>
                  <a:pt x="98" y="120"/>
                </a:cubicBezTo>
                <a:cubicBezTo>
                  <a:pt x="99" y="120"/>
                  <a:pt x="99" y="120"/>
                  <a:pt x="99" y="120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28"/>
                  <a:pt x="118" y="128"/>
                  <a:pt x="119" y="128"/>
                </a:cubicBezTo>
                <a:cubicBezTo>
                  <a:pt x="120" y="128"/>
                  <a:pt x="121" y="127"/>
                  <a:pt x="121" y="126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8" y="110"/>
                  <a:pt x="118" y="110"/>
                  <a:pt x="118" y="110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25" y="104"/>
                  <a:pt x="128" y="97"/>
                  <a:pt x="128" y="89"/>
                </a:cubicBezTo>
                <a:cubicBezTo>
                  <a:pt x="128" y="83"/>
                  <a:pt x="126" y="78"/>
                  <a:pt x="122" y="73"/>
                </a:cubicBezTo>
                <a:lnTo>
                  <a:pt x="122" y="72"/>
                </a:lnTo>
                <a:close/>
                <a:moveTo>
                  <a:pt x="45" y="89"/>
                </a:moveTo>
                <a:cubicBezTo>
                  <a:pt x="45" y="90"/>
                  <a:pt x="45" y="91"/>
                  <a:pt x="45" y="93"/>
                </a:cubicBezTo>
                <a:cubicBezTo>
                  <a:pt x="45" y="94"/>
                  <a:pt x="45" y="94"/>
                  <a:pt x="45" y="94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9" y="81"/>
                  <a:pt x="19" y="81"/>
                  <a:pt x="19" y="81"/>
                </a:cubicBezTo>
                <a:cubicBezTo>
                  <a:pt x="17" y="78"/>
                  <a:pt x="17" y="78"/>
                  <a:pt x="17" y="78"/>
                </a:cubicBezTo>
                <a:cubicBezTo>
                  <a:pt x="13" y="74"/>
                  <a:pt x="10" y="70"/>
                  <a:pt x="8" y="65"/>
                </a:cubicBezTo>
                <a:cubicBezTo>
                  <a:pt x="6" y="60"/>
                  <a:pt x="5" y="55"/>
                  <a:pt x="5" y="50"/>
                </a:cubicBezTo>
                <a:cubicBezTo>
                  <a:pt x="5" y="44"/>
                  <a:pt x="6" y="38"/>
                  <a:pt x="9" y="33"/>
                </a:cubicBezTo>
                <a:cubicBezTo>
                  <a:pt x="12" y="27"/>
                  <a:pt x="16" y="23"/>
                  <a:pt x="21" y="18"/>
                </a:cubicBezTo>
                <a:cubicBezTo>
                  <a:pt x="27" y="14"/>
                  <a:pt x="33" y="11"/>
                  <a:pt x="40" y="8"/>
                </a:cubicBezTo>
                <a:cubicBezTo>
                  <a:pt x="55" y="3"/>
                  <a:pt x="73" y="3"/>
                  <a:pt x="88" y="8"/>
                </a:cubicBezTo>
                <a:cubicBezTo>
                  <a:pt x="95" y="11"/>
                  <a:pt x="101" y="14"/>
                  <a:pt x="107" y="18"/>
                </a:cubicBezTo>
                <a:cubicBezTo>
                  <a:pt x="112" y="23"/>
                  <a:pt x="116" y="27"/>
                  <a:pt x="119" y="33"/>
                </a:cubicBezTo>
                <a:cubicBezTo>
                  <a:pt x="122" y="38"/>
                  <a:pt x="123" y="44"/>
                  <a:pt x="123" y="50"/>
                </a:cubicBezTo>
                <a:cubicBezTo>
                  <a:pt x="123" y="56"/>
                  <a:pt x="122" y="61"/>
                  <a:pt x="119" y="67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09" y="60"/>
                  <a:pt x="98" y="56"/>
                  <a:pt x="86" y="56"/>
                </a:cubicBezTo>
                <a:cubicBezTo>
                  <a:pt x="63" y="56"/>
                  <a:pt x="45" y="71"/>
                  <a:pt x="45" y="89"/>
                </a:cubicBezTo>
                <a:close/>
                <a:moveTo>
                  <a:pt x="116" y="106"/>
                </a:moveTo>
                <a:cubicBezTo>
                  <a:pt x="114" y="108"/>
                  <a:pt x="114" y="108"/>
                  <a:pt x="114" y="108"/>
                </a:cubicBezTo>
                <a:cubicBezTo>
                  <a:pt x="116" y="122"/>
                  <a:pt x="116" y="122"/>
                  <a:pt x="116" y="122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89" y="118"/>
                  <a:pt x="80" y="118"/>
                  <a:pt x="71" y="115"/>
                </a:cubicBezTo>
                <a:cubicBezTo>
                  <a:pt x="67" y="113"/>
                  <a:pt x="63" y="111"/>
                  <a:pt x="59" y="109"/>
                </a:cubicBezTo>
                <a:cubicBezTo>
                  <a:pt x="53" y="103"/>
                  <a:pt x="49" y="96"/>
                  <a:pt x="49" y="89"/>
                </a:cubicBezTo>
                <a:cubicBezTo>
                  <a:pt x="49" y="82"/>
                  <a:pt x="53" y="75"/>
                  <a:pt x="59" y="70"/>
                </a:cubicBezTo>
                <a:cubicBezTo>
                  <a:pt x="63" y="67"/>
                  <a:pt x="67" y="65"/>
                  <a:pt x="71" y="63"/>
                </a:cubicBezTo>
                <a:cubicBezTo>
                  <a:pt x="81" y="60"/>
                  <a:pt x="92" y="60"/>
                  <a:pt x="101" y="63"/>
                </a:cubicBezTo>
                <a:cubicBezTo>
                  <a:pt x="106" y="65"/>
                  <a:pt x="110" y="67"/>
                  <a:pt x="113" y="70"/>
                </a:cubicBezTo>
                <a:cubicBezTo>
                  <a:pt x="120" y="75"/>
                  <a:pt x="123" y="82"/>
                  <a:pt x="123" y="89"/>
                </a:cubicBezTo>
                <a:cubicBezTo>
                  <a:pt x="123" y="97"/>
                  <a:pt x="119" y="103"/>
                  <a:pt x="11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" name="Freeform 185"/>
          <p:cNvSpPr>
            <a:spLocks noEditPoints="1"/>
          </p:cNvSpPr>
          <p:nvPr/>
        </p:nvSpPr>
        <p:spPr bwMode="auto">
          <a:xfrm>
            <a:off x="10179050" y="1293813"/>
            <a:ext cx="481013" cy="420688"/>
          </a:xfrm>
          <a:custGeom>
            <a:avLst/>
            <a:gdLst>
              <a:gd name="T0" fmla="*/ 64 w 128"/>
              <a:gd name="T1" fmla="*/ 0 h 112"/>
              <a:gd name="T2" fmla="*/ 0 w 128"/>
              <a:gd name="T3" fmla="*/ 51 h 112"/>
              <a:gd name="T4" fmla="*/ 14 w 128"/>
              <a:gd name="T5" fmla="*/ 82 h 112"/>
              <a:gd name="T6" fmla="*/ 14 w 128"/>
              <a:gd name="T7" fmla="*/ 83 h 112"/>
              <a:gd name="T8" fmla="*/ 10 w 128"/>
              <a:gd name="T9" fmla="*/ 109 h 112"/>
              <a:gd name="T10" fmla="*/ 10 w 128"/>
              <a:gd name="T11" fmla="*/ 109 h 112"/>
              <a:gd name="T12" fmla="*/ 13 w 128"/>
              <a:gd name="T13" fmla="*/ 111 h 112"/>
              <a:gd name="T14" fmla="*/ 45 w 128"/>
              <a:gd name="T15" fmla="*/ 99 h 112"/>
              <a:gd name="T16" fmla="*/ 45 w 128"/>
              <a:gd name="T17" fmla="*/ 99 h 112"/>
              <a:gd name="T18" fmla="*/ 64 w 128"/>
              <a:gd name="T19" fmla="*/ 101 h 112"/>
              <a:gd name="T20" fmla="*/ 128 w 128"/>
              <a:gd name="T21" fmla="*/ 51 h 112"/>
              <a:gd name="T22" fmla="*/ 64 w 128"/>
              <a:gd name="T23" fmla="*/ 0 h 112"/>
              <a:gd name="T24" fmla="*/ 107 w 128"/>
              <a:gd name="T25" fmla="*/ 83 h 112"/>
              <a:gd name="T26" fmla="*/ 88 w 128"/>
              <a:gd name="T27" fmla="*/ 93 h 112"/>
              <a:gd name="T28" fmla="*/ 46 w 128"/>
              <a:gd name="T29" fmla="*/ 95 h 112"/>
              <a:gd name="T30" fmla="*/ 45 w 128"/>
              <a:gd name="T31" fmla="*/ 94 h 112"/>
              <a:gd name="T32" fmla="*/ 15 w 128"/>
              <a:gd name="T33" fmla="*/ 106 h 112"/>
              <a:gd name="T34" fmla="*/ 19 w 128"/>
              <a:gd name="T35" fmla="*/ 81 h 112"/>
              <a:gd name="T36" fmla="*/ 17 w 128"/>
              <a:gd name="T37" fmla="*/ 79 h 112"/>
              <a:gd name="T38" fmla="*/ 8 w 128"/>
              <a:gd name="T39" fmla="*/ 66 h 112"/>
              <a:gd name="T40" fmla="*/ 5 w 128"/>
              <a:gd name="T41" fmla="*/ 51 h 112"/>
              <a:gd name="T42" fmla="*/ 9 w 128"/>
              <a:gd name="T43" fmla="*/ 33 h 112"/>
              <a:gd name="T44" fmla="*/ 21 w 128"/>
              <a:gd name="T45" fmla="*/ 19 h 112"/>
              <a:gd name="T46" fmla="*/ 40 w 128"/>
              <a:gd name="T47" fmla="*/ 9 h 112"/>
              <a:gd name="T48" fmla="*/ 88 w 128"/>
              <a:gd name="T49" fmla="*/ 9 h 112"/>
              <a:gd name="T50" fmla="*/ 107 w 128"/>
              <a:gd name="T51" fmla="*/ 19 h 112"/>
              <a:gd name="T52" fmla="*/ 119 w 128"/>
              <a:gd name="T53" fmla="*/ 33 h 112"/>
              <a:gd name="T54" fmla="*/ 123 w 128"/>
              <a:gd name="T55" fmla="*/ 51 h 112"/>
              <a:gd name="T56" fmla="*/ 119 w 128"/>
              <a:gd name="T57" fmla="*/ 68 h 112"/>
              <a:gd name="T58" fmla="*/ 107 w 128"/>
              <a:gd name="T59" fmla="*/ 83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8" h="112">
                <a:moveTo>
                  <a:pt x="64" y="0"/>
                </a:moveTo>
                <a:cubicBezTo>
                  <a:pt x="29" y="0"/>
                  <a:pt x="0" y="23"/>
                  <a:pt x="0" y="51"/>
                </a:cubicBezTo>
                <a:cubicBezTo>
                  <a:pt x="0" y="62"/>
                  <a:pt x="5" y="73"/>
                  <a:pt x="14" y="82"/>
                </a:cubicBezTo>
                <a:cubicBezTo>
                  <a:pt x="14" y="83"/>
                  <a:pt x="14" y="83"/>
                  <a:pt x="14" y="83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11"/>
                  <a:pt x="12" y="112"/>
                  <a:pt x="13" y="111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9"/>
                  <a:pt x="45" y="99"/>
                  <a:pt x="45" y="99"/>
                </a:cubicBezTo>
                <a:cubicBezTo>
                  <a:pt x="51" y="101"/>
                  <a:pt x="58" y="101"/>
                  <a:pt x="64" y="101"/>
                </a:cubicBezTo>
                <a:cubicBezTo>
                  <a:pt x="99" y="101"/>
                  <a:pt x="128" y="79"/>
                  <a:pt x="128" y="51"/>
                </a:cubicBezTo>
                <a:cubicBezTo>
                  <a:pt x="128" y="23"/>
                  <a:pt x="99" y="0"/>
                  <a:pt x="64" y="0"/>
                </a:cubicBezTo>
                <a:close/>
                <a:moveTo>
                  <a:pt x="107" y="83"/>
                </a:moveTo>
                <a:cubicBezTo>
                  <a:pt x="101" y="87"/>
                  <a:pt x="95" y="91"/>
                  <a:pt x="88" y="93"/>
                </a:cubicBezTo>
                <a:cubicBezTo>
                  <a:pt x="75" y="97"/>
                  <a:pt x="60" y="98"/>
                  <a:pt x="46" y="95"/>
                </a:cubicBezTo>
                <a:cubicBezTo>
                  <a:pt x="45" y="94"/>
                  <a:pt x="45" y="94"/>
                  <a:pt x="45" y="94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9" y="81"/>
                  <a:pt x="19" y="81"/>
                  <a:pt x="19" y="81"/>
                </a:cubicBezTo>
                <a:cubicBezTo>
                  <a:pt x="17" y="79"/>
                  <a:pt x="17" y="79"/>
                  <a:pt x="17" y="79"/>
                </a:cubicBezTo>
                <a:cubicBezTo>
                  <a:pt x="13" y="75"/>
                  <a:pt x="10" y="71"/>
                  <a:pt x="8" y="66"/>
                </a:cubicBezTo>
                <a:cubicBezTo>
                  <a:pt x="6" y="61"/>
                  <a:pt x="5" y="56"/>
                  <a:pt x="5" y="51"/>
                </a:cubicBezTo>
                <a:cubicBezTo>
                  <a:pt x="5" y="45"/>
                  <a:pt x="6" y="39"/>
                  <a:pt x="9" y="33"/>
                </a:cubicBezTo>
                <a:cubicBezTo>
                  <a:pt x="12" y="28"/>
                  <a:pt x="16" y="23"/>
                  <a:pt x="21" y="19"/>
                </a:cubicBezTo>
                <a:cubicBezTo>
                  <a:pt x="27" y="14"/>
                  <a:pt x="33" y="11"/>
                  <a:pt x="40" y="9"/>
                </a:cubicBezTo>
                <a:cubicBezTo>
                  <a:pt x="55" y="4"/>
                  <a:pt x="73" y="4"/>
                  <a:pt x="88" y="9"/>
                </a:cubicBezTo>
                <a:cubicBezTo>
                  <a:pt x="95" y="11"/>
                  <a:pt x="101" y="14"/>
                  <a:pt x="107" y="19"/>
                </a:cubicBezTo>
                <a:cubicBezTo>
                  <a:pt x="112" y="23"/>
                  <a:pt x="116" y="28"/>
                  <a:pt x="119" y="33"/>
                </a:cubicBezTo>
                <a:cubicBezTo>
                  <a:pt x="122" y="39"/>
                  <a:pt x="123" y="45"/>
                  <a:pt x="123" y="51"/>
                </a:cubicBezTo>
                <a:cubicBezTo>
                  <a:pt x="123" y="57"/>
                  <a:pt x="122" y="63"/>
                  <a:pt x="119" y="68"/>
                </a:cubicBezTo>
                <a:cubicBezTo>
                  <a:pt x="116" y="74"/>
                  <a:pt x="112" y="79"/>
                  <a:pt x="107" y="8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" name="Freeform 186"/>
          <p:cNvSpPr>
            <a:spLocks noEditPoints="1"/>
          </p:cNvSpPr>
          <p:nvPr/>
        </p:nvSpPr>
        <p:spPr bwMode="auto">
          <a:xfrm>
            <a:off x="9217025" y="1266825"/>
            <a:ext cx="481013" cy="473075"/>
          </a:xfrm>
          <a:custGeom>
            <a:avLst/>
            <a:gdLst>
              <a:gd name="T0" fmla="*/ 122 w 128"/>
              <a:gd name="T1" fmla="*/ 0 h 126"/>
              <a:gd name="T2" fmla="*/ 6 w 128"/>
              <a:gd name="T3" fmla="*/ 0 h 126"/>
              <a:gd name="T4" fmla="*/ 0 w 128"/>
              <a:gd name="T5" fmla="*/ 6 h 126"/>
              <a:gd name="T6" fmla="*/ 0 w 128"/>
              <a:gd name="T7" fmla="*/ 96 h 126"/>
              <a:gd name="T8" fmla="*/ 6 w 128"/>
              <a:gd name="T9" fmla="*/ 101 h 126"/>
              <a:gd name="T10" fmla="*/ 22 w 128"/>
              <a:gd name="T11" fmla="*/ 101 h 126"/>
              <a:gd name="T12" fmla="*/ 22 w 128"/>
              <a:gd name="T13" fmla="*/ 123 h 126"/>
              <a:gd name="T14" fmla="*/ 26 w 128"/>
              <a:gd name="T15" fmla="*/ 125 h 126"/>
              <a:gd name="T16" fmla="*/ 62 w 128"/>
              <a:gd name="T17" fmla="*/ 101 h 126"/>
              <a:gd name="T18" fmla="*/ 122 w 128"/>
              <a:gd name="T19" fmla="*/ 101 h 126"/>
              <a:gd name="T20" fmla="*/ 128 w 128"/>
              <a:gd name="T21" fmla="*/ 96 h 126"/>
              <a:gd name="T22" fmla="*/ 128 w 128"/>
              <a:gd name="T23" fmla="*/ 6 h 126"/>
              <a:gd name="T24" fmla="*/ 122 w 128"/>
              <a:gd name="T25" fmla="*/ 0 h 126"/>
              <a:gd name="T26" fmla="*/ 123 w 128"/>
              <a:gd name="T27" fmla="*/ 97 h 126"/>
              <a:gd name="T28" fmla="*/ 61 w 128"/>
              <a:gd name="T29" fmla="*/ 97 h 126"/>
              <a:gd name="T30" fmla="*/ 27 w 128"/>
              <a:gd name="T31" fmla="*/ 119 h 126"/>
              <a:gd name="T32" fmla="*/ 27 w 128"/>
              <a:gd name="T33" fmla="*/ 97 h 126"/>
              <a:gd name="T34" fmla="*/ 5 w 128"/>
              <a:gd name="T35" fmla="*/ 97 h 126"/>
              <a:gd name="T36" fmla="*/ 5 w 128"/>
              <a:gd name="T37" fmla="*/ 5 h 126"/>
              <a:gd name="T38" fmla="*/ 123 w 128"/>
              <a:gd name="T39" fmla="*/ 5 h 126"/>
              <a:gd name="T40" fmla="*/ 123 w 128"/>
              <a:gd name="T41" fmla="*/ 9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6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3" y="101"/>
                  <a:pt x="6" y="101"/>
                </a:cubicBezTo>
                <a:cubicBezTo>
                  <a:pt x="22" y="101"/>
                  <a:pt x="22" y="101"/>
                  <a:pt x="22" y="101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2" y="125"/>
                  <a:pt x="24" y="126"/>
                  <a:pt x="26" y="125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122" y="101"/>
                  <a:pt x="122" y="101"/>
                  <a:pt x="122" y="101"/>
                </a:cubicBezTo>
                <a:cubicBezTo>
                  <a:pt x="125" y="101"/>
                  <a:pt x="128" y="99"/>
                  <a:pt x="128" y="96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97"/>
                </a:moveTo>
                <a:cubicBezTo>
                  <a:pt x="61" y="97"/>
                  <a:pt x="61" y="97"/>
                  <a:pt x="61" y="97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7" y="97"/>
                  <a:pt x="27" y="97"/>
                  <a:pt x="27" y="97"/>
                </a:cubicBezTo>
                <a:cubicBezTo>
                  <a:pt x="5" y="97"/>
                  <a:pt x="5" y="97"/>
                  <a:pt x="5" y="97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9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" name="Freeform 187"/>
          <p:cNvSpPr/>
          <p:nvPr/>
        </p:nvSpPr>
        <p:spPr bwMode="auto">
          <a:xfrm>
            <a:off x="9299575" y="1368425"/>
            <a:ext cx="315913" cy="15875"/>
          </a:xfrm>
          <a:custGeom>
            <a:avLst/>
            <a:gdLst>
              <a:gd name="T0" fmla="*/ 3 w 84"/>
              <a:gd name="T1" fmla="*/ 4 h 4"/>
              <a:gd name="T2" fmla="*/ 81 w 84"/>
              <a:gd name="T3" fmla="*/ 4 h 4"/>
              <a:gd name="T4" fmla="*/ 84 w 84"/>
              <a:gd name="T5" fmla="*/ 2 h 4"/>
              <a:gd name="T6" fmla="*/ 81 w 84"/>
              <a:gd name="T7" fmla="*/ 0 h 4"/>
              <a:gd name="T8" fmla="*/ 3 w 84"/>
              <a:gd name="T9" fmla="*/ 0 h 4"/>
              <a:gd name="T10" fmla="*/ 0 w 84"/>
              <a:gd name="T11" fmla="*/ 2 h 4"/>
              <a:gd name="T12" fmla="*/ 3 w 84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4">
                <a:moveTo>
                  <a:pt x="3" y="4"/>
                </a:moveTo>
                <a:cubicBezTo>
                  <a:pt x="81" y="4"/>
                  <a:pt x="81" y="4"/>
                  <a:pt x="81" y="4"/>
                </a:cubicBezTo>
                <a:cubicBezTo>
                  <a:pt x="83" y="4"/>
                  <a:pt x="84" y="3"/>
                  <a:pt x="84" y="2"/>
                </a:cubicBezTo>
                <a:cubicBezTo>
                  <a:pt x="84" y="1"/>
                  <a:pt x="83" y="0"/>
                  <a:pt x="81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" name="Freeform 188"/>
          <p:cNvSpPr/>
          <p:nvPr/>
        </p:nvSpPr>
        <p:spPr bwMode="auto">
          <a:xfrm>
            <a:off x="9299575" y="1450975"/>
            <a:ext cx="315913" cy="19050"/>
          </a:xfrm>
          <a:custGeom>
            <a:avLst/>
            <a:gdLst>
              <a:gd name="T0" fmla="*/ 3 w 84"/>
              <a:gd name="T1" fmla="*/ 5 h 5"/>
              <a:gd name="T2" fmla="*/ 81 w 84"/>
              <a:gd name="T3" fmla="*/ 5 h 5"/>
              <a:gd name="T4" fmla="*/ 84 w 84"/>
              <a:gd name="T5" fmla="*/ 2 h 5"/>
              <a:gd name="T6" fmla="*/ 81 w 84"/>
              <a:gd name="T7" fmla="*/ 0 h 5"/>
              <a:gd name="T8" fmla="*/ 3 w 84"/>
              <a:gd name="T9" fmla="*/ 0 h 5"/>
              <a:gd name="T10" fmla="*/ 0 w 84"/>
              <a:gd name="T11" fmla="*/ 2 h 5"/>
              <a:gd name="T12" fmla="*/ 3 w 84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5">
                <a:moveTo>
                  <a:pt x="3" y="5"/>
                </a:moveTo>
                <a:cubicBezTo>
                  <a:pt x="81" y="5"/>
                  <a:pt x="81" y="5"/>
                  <a:pt x="81" y="5"/>
                </a:cubicBezTo>
                <a:cubicBezTo>
                  <a:pt x="83" y="5"/>
                  <a:pt x="84" y="4"/>
                  <a:pt x="84" y="2"/>
                </a:cubicBezTo>
                <a:cubicBezTo>
                  <a:pt x="84" y="1"/>
                  <a:pt x="83" y="0"/>
                  <a:pt x="81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" name="Freeform 189"/>
          <p:cNvSpPr/>
          <p:nvPr/>
        </p:nvSpPr>
        <p:spPr bwMode="auto">
          <a:xfrm>
            <a:off x="9299575" y="1533525"/>
            <a:ext cx="153988" cy="19050"/>
          </a:xfrm>
          <a:custGeom>
            <a:avLst/>
            <a:gdLst>
              <a:gd name="T0" fmla="*/ 3 w 41"/>
              <a:gd name="T1" fmla="*/ 5 h 5"/>
              <a:gd name="T2" fmla="*/ 38 w 41"/>
              <a:gd name="T3" fmla="*/ 5 h 5"/>
              <a:gd name="T4" fmla="*/ 41 w 41"/>
              <a:gd name="T5" fmla="*/ 3 h 5"/>
              <a:gd name="T6" fmla="*/ 38 w 41"/>
              <a:gd name="T7" fmla="*/ 0 h 5"/>
              <a:gd name="T8" fmla="*/ 3 w 41"/>
              <a:gd name="T9" fmla="*/ 0 h 5"/>
              <a:gd name="T10" fmla="*/ 0 w 41"/>
              <a:gd name="T11" fmla="*/ 3 h 5"/>
              <a:gd name="T12" fmla="*/ 3 w 41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5">
                <a:moveTo>
                  <a:pt x="3" y="5"/>
                </a:moveTo>
                <a:cubicBezTo>
                  <a:pt x="38" y="5"/>
                  <a:pt x="38" y="5"/>
                  <a:pt x="38" y="5"/>
                </a:cubicBezTo>
                <a:cubicBezTo>
                  <a:pt x="40" y="5"/>
                  <a:pt x="41" y="4"/>
                  <a:pt x="41" y="3"/>
                </a:cubicBezTo>
                <a:cubicBezTo>
                  <a:pt x="41" y="1"/>
                  <a:pt x="40" y="0"/>
                  <a:pt x="38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Freeform 190"/>
          <p:cNvSpPr>
            <a:spLocks noEditPoints="1"/>
          </p:cNvSpPr>
          <p:nvPr/>
        </p:nvSpPr>
        <p:spPr bwMode="auto">
          <a:xfrm>
            <a:off x="8256588" y="1266825"/>
            <a:ext cx="481013" cy="473075"/>
          </a:xfrm>
          <a:custGeom>
            <a:avLst/>
            <a:gdLst>
              <a:gd name="T0" fmla="*/ 122 w 128"/>
              <a:gd name="T1" fmla="*/ 0 h 126"/>
              <a:gd name="T2" fmla="*/ 6 w 128"/>
              <a:gd name="T3" fmla="*/ 0 h 126"/>
              <a:gd name="T4" fmla="*/ 0 w 128"/>
              <a:gd name="T5" fmla="*/ 6 h 126"/>
              <a:gd name="T6" fmla="*/ 0 w 128"/>
              <a:gd name="T7" fmla="*/ 96 h 126"/>
              <a:gd name="T8" fmla="*/ 6 w 128"/>
              <a:gd name="T9" fmla="*/ 102 h 126"/>
              <a:gd name="T10" fmla="*/ 22 w 128"/>
              <a:gd name="T11" fmla="*/ 102 h 126"/>
              <a:gd name="T12" fmla="*/ 22 w 128"/>
              <a:gd name="T13" fmla="*/ 123 h 126"/>
              <a:gd name="T14" fmla="*/ 26 w 128"/>
              <a:gd name="T15" fmla="*/ 125 h 126"/>
              <a:gd name="T16" fmla="*/ 62 w 128"/>
              <a:gd name="T17" fmla="*/ 102 h 126"/>
              <a:gd name="T18" fmla="*/ 122 w 128"/>
              <a:gd name="T19" fmla="*/ 102 h 126"/>
              <a:gd name="T20" fmla="*/ 128 w 128"/>
              <a:gd name="T21" fmla="*/ 96 h 126"/>
              <a:gd name="T22" fmla="*/ 128 w 128"/>
              <a:gd name="T23" fmla="*/ 6 h 126"/>
              <a:gd name="T24" fmla="*/ 122 w 128"/>
              <a:gd name="T25" fmla="*/ 0 h 126"/>
              <a:gd name="T26" fmla="*/ 123 w 128"/>
              <a:gd name="T27" fmla="*/ 97 h 126"/>
              <a:gd name="T28" fmla="*/ 61 w 128"/>
              <a:gd name="T29" fmla="*/ 97 h 126"/>
              <a:gd name="T30" fmla="*/ 27 w 128"/>
              <a:gd name="T31" fmla="*/ 119 h 126"/>
              <a:gd name="T32" fmla="*/ 27 w 128"/>
              <a:gd name="T33" fmla="*/ 97 h 126"/>
              <a:gd name="T34" fmla="*/ 5 w 128"/>
              <a:gd name="T35" fmla="*/ 97 h 126"/>
              <a:gd name="T36" fmla="*/ 5 w 128"/>
              <a:gd name="T37" fmla="*/ 5 h 126"/>
              <a:gd name="T38" fmla="*/ 123 w 128"/>
              <a:gd name="T39" fmla="*/ 5 h 126"/>
              <a:gd name="T40" fmla="*/ 123 w 128"/>
              <a:gd name="T41" fmla="*/ 9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6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3" y="102"/>
                  <a:pt x="6" y="102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2" y="125"/>
                  <a:pt x="24" y="126"/>
                  <a:pt x="26" y="125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122" y="102"/>
                  <a:pt x="122" y="102"/>
                  <a:pt x="122" y="102"/>
                </a:cubicBezTo>
                <a:cubicBezTo>
                  <a:pt x="125" y="102"/>
                  <a:pt x="128" y="99"/>
                  <a:pt x="128" y="96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97"/>
                </a:moveTo>
                <a:cubicBezTo>
                  <a:pt x="61" y="97"/>
                  <a:pt x="61" y="97"/>
                  <a:pt x="61" y="97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7" y="97"/>
                  <a:pt x="27" y="97"/>
                  <a:pt x="27" y="97"/>
                </a:cubicBezTo>
                <a:cubicBezTo>
                  <a:pt x="5" y="97"/>
                  <a:pt x="5" y="97"/>
                  <a:pt x="5" y="97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9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" name="Oval 191"/>
          <p:cNvSpPr>
            <a:spLocks noChangeArrowheads="1"/>
          </p:cNvSpPr>
          <p:nvPr/>
        </p:nvSpPr>
        <p:spPr bwMode="auto">
          <a:xfrm>
            <a:off x="8399463" y="1458913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" name="Oval 192"/>
          <p:cNvSpPr>
            <a:spLocks noChangeArrowheads="1"/>
          </p:cNvSpPr>
          <p:nvPr/>
        </p:nvSpPr>
        <p:spPr bwMode="auto">
          <a:xfrm>
            <a:off x="8482013" y="1458913"/>
            <a:ext cx="30163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" name="Oval 193"/>
          <p:cNvSpPr>
            <a:spLocks noChangeArrowheads="1"/>
          </p:cNvSpPr>
          <p:nvPr/>
        </p:nvSpPr>
        <p:spPr bwMode="auto">
          <a:xfrm>
            <a:off x="8567738" y="1458913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" name="Freeform 194"/>
          <p:cNvSpPr>
            <a:spLocks noEditPoints="1"/>
          </p:cNvSpPr>
          <p:nvPr/>
        </p:nvSpPr>
        <p:spPr bwMode="auto">
          <a:xfrm>
            <a:off x="7296150" y="1266825"/>
            <a:ext cx="479425" cy="473075"/>
          </a:xfrm>
          <a:custGeom>
            <a:avLst/>
            <a:gdLst>
              <a:gd name="T0" fmla="*/ 128 w 128"/>
              <a:gd name="T1" fmla="*/ 6 h 126"/>
              <a:gd name="T2" fmla="*/ 122 w 128"/>
              <a:gd name="T3" fmla="*/ 0 h 126"/>
              <a:gd name="T4" fmla="*/ 6 w 128"/>
              <a:gd name="T5" fmla="*/ 0 h 126"/>
              <a:gd name="T6" fmla="*/ 0 w 128"/>
              <a:gd name="T7" fmla="*/ 6 h 126"/>
              <a:gd name="T8" fmla="*/ 0 w 128"/>
              <a:gd name="T9" fmla="*/ 96 h 126"/>
              <a:gd name="T10" fmla="*/ 6 w 128"/>
              <a:gd name="T11" fmla="*/ 102 h 126"/>
              <a:gd name="T12" fmla="*/ 22 w 128"/>
              <a:gd name="T13" fmla="*/ 102 h 126"/>
              <a:gd name="T14" fmla="*/ 22 w 128"/>
              <a:gd name="T15" fmla="*/ 123 h 126"/>
              <a:gd name="T16" fmla="*/ 26 w 128"/>
              <a:gd name="T17" fmla="*/ 125 h 126"/>
              <a:gd name="T18" fmla="*/ 62 w 128"/>
              <a:gd name="T19" fmla="*/ 102 h 126"/>
              <a:gd name="T20" fmla="*/ 122 w 128"/>
              <a:gd name="T21" fmla="*/ 102 h 126"/>
              <a:gd name="T22" fmla="*/ 128 w 128"/>
              <a:gd name="T23" fmla="*/ 96 h 126"/>
              <a:gd name="T24" fmla="*/ 128 w 128"/>
              <a:gd name="T25" fmla="*/ 6 h 126"/>
              <a:gd name="T26" fmla="*/ 123 w 128"/>
              <a:gd name="T27" fmla="*/ 97 h 126"/>
              <a:gd name="T28" fmla="*/ 61 w 128"/>
              <a:gd name="T29" fmla="*/ 97 h 126"/>
              <a:gd name="T30" fmla="*/ 27 w 128"/>
              <a:gd name="T31" fmla="*/ 119 h 126"/>
              <a:gd name="T32" fmla="*/ 27 w 128"/>
              <a:gd name="T33" fmla="*/ 97 h 126"/>
              <a:gd name="T34" fmla="*/ 5 w 128"/>
              <a:gd name="T35" fmla="*/ 97 h 126"/>
              <a:gd name="T36" fmla="*/ 5 w 128"/>
              <a:gd name="T37" fmla="*/ 5 h 126"/>
              <a:gd name="T38" fmla="*/ 123 w 128"/>
              <a:gd name="T39" fmla="*/ 5 h 126"/>
              <a:gd name="T40" fmla="*/ 123 w 128"/>
              <a:gd name="T41" fmla="*/ 9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6">
                <a:moveTo>
                  <a:pt x="128" y="6"/>
                </a:moveTo>
                <a:cubicBezTo>
                  <a:pt x="128" y="3"/>
                  <a:pt x="125" y="0"/>
                  <a:pt x="122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3" y="102"/>
                  <a:pt x="6" y="102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2" y="125"/>
                  <a:pt x="24" y="126"/>
                  <a:pt x="26" y="125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122" y="102"/>
                  <a:pt x="122" y="102"/>
                  <a:pt x="122" y="102"/>
                </a:cubicBezTo>
                <a:cubicBezTo>
                  <a:pt x="125" y="102"/>
                  <a:pt x="128" y="99"/>
                  <a:pt x="128" y="96"/>
                </a:cubicBezTo>
                <a:lnTo>
                  <a:pt x="128" y="6"/>
                </a:lnTo>
                <a:close/>
                <a:moveTo>
                  <a:pt x="123" y="97"/>
                </a:moveTo>
                <a:cubicBezTo>
                  <a:pt x="61" y="97"/>
                  <a:pt x="61" y="97"/>
                  <a:pt x="61" y="97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7" y="97"/>
                  <a:pt x="27" y="97"/>
                  <a:pt x="27" y="97"/>
                </a:cubicBezTo>
                <a:cubicBezTo>
                  <a:pt x="5" y="97"/>
                  <a:pt x="5" y="97"/>
                  <a:pt x="5" y="97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9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" name="Freeform 195"/>
          <p:cNvSpPr>
            <a:spLocks noEditPoints="1"/>
          </p:cNvSpPr>
          <p:nvPr/>
        </p:nvSpPr>
        <p:spPr bwMode="auto">
          <a:xfrm>
            <a:off x="6334125" y="1343025"/>
            <a:ext cx="481013" cy="322263"/>
          </a:xfrm>
          <a:custGeom>
            <a:avLst/>
            <a:gdLst>
              <a:gd name="T0" fmla="*/ 0 w 128"/>
              <a:gd name="T1" fmla="*/ 86 h 86"/>
              <a:gd name="T2" fmla="*/ 128 w 128"/>
              <a:gd name="T3" fmla="*/ 78 h 86"/>
              <a:gd name="T4" fmla="*/ 115 w 128"/>
              <a:gd name="T5" fmla="*/ 67 h 86"/>
              <a:gd name="T6" fmla="*/ 107 w 128"/>
              <a:gd name="T7" fmla="*/ 62 h 86"/>
              <a:gd name="T8" fmla="*/ 108 w 128"/>
              <a:gd name="T9" fmla="*/ 59 h 86"/>
              <a:gd name="T10" fmla="*/ 114 w 128"/>
              <a:gd name="T11" fmla="*/ 41 h 86"/>
              <a:gd name="T12" fmla="*/ 96 w 128"/>
              <a:gd name="T13" fmla="*/ 22 h 86"/>
              <a:gd name="T14" fmla="*/ 78 w 128"/>
              <a:gd name="T15" fmla="*/ 41 h 86"/>
              <a:gd name="T16" fmla="*/ 84 w 128"/>
              <a:gd name="T17" fmla="*/ 59 h 86"/>
              <a:gd name="T18" fmla="*/ 85 w 128"/>
              <a:gd name="T19" fmla="*/ 62 h 86"/>
              <a:gd name="T20" fmla="*/ 81 w 128"/>
              <a:gd name="T21" fmla="*/ 65 h 86"/>
              <a:gd name="T22" fmla="*/ 80 w 128"/>
              <a:gd name="T23" fmla="*/ 65 h 86"/>
              <a:gd name="T24" fmla="*/ 68 w 128"/>
              <a:gd name="T25" fmla="*/ 61 h 86"/>
              <a:gd name="T26" fmla="*/ 59 w 128"/>
              <a:gd name="T27" fmla="*/ 49 h 86"/>
              <a:gd name="T28" fmla="*/ 67 w 128"/>
              <a:gd name="T29" fmla="*/ 25 h 86"/>
              <a:gd name="T30" fmla="*/ 43 w 128"/>
              <a:gd name="T31" fmla="*/ 0 h 86"/>
              <a:gd name="T32" fmla="*/ 20 w 128"/>
              <a:gd name="T33" fmla="*/ 25 h 86"/>
              <a:gd name="T34" fmla="*/ 28 w 128"/>
              <a:gd name="T35" fmla="*/ 49 h 86"/>
              <a:gd name="T36" fmla="*/ 18 w 128"/>
              <a:gd name="T37" fmla="*/ 61 h 86"/>
              <a:gd name="T38" fmla="*/ 0 w 128"/>
              <a:gd name="T39" fmla="*/ 75 h 86"/>
              <a:gd name="T40" fmla="*/ 89 w 128"/>
              <a:gd name="T41" fmla="*/ 65 h 86"/>
              <a:gd name="T42" fmla="*/ 87 w 128"/>
              <a:gd name="T43" fmla="*/ 55 h 86"/>
              <a:gd name="T44" fmla="*/ 87 w 128"/>
              <a:gd name="T45" fmla="*/ 31 h 86"/>
              <a:gd name="T46" fmla="*/ 96 w 128"/>
              <a:gd name="T47" fmla="*/ 27 h 86"/>
              <a:gd name="T48" fmla="*/ 109 w 128"/>
              <a:gd name="T49" fmla="*/ 41 h 86"/>
              <a:gd name="T50" fmla="*/ 104 w 128"/>
              <a:gd name="T51" fmla="*/ 56 h 86"/>
              <a:gd name="T52" fmla="*/ 113 w 128"/>
              <a:gd name="T53" fmla="*/ 71 h 86"/>
              <a:gd name="T54" fmla="*/ 123 w 128"/>
              <a:gd name="T55" fmla="*/ 78 h 86"/>
              <a:gd name="T56" fmla="*/ 86 w 128"/>
              <a:gd name="T57" fmla="*/ 82 h 86"/>
              <a:gd name="T58" fmla="*/ 85 w 128"/>
              <a:gd name="T59" fmla="*/ 70 h 86"/>
              <a:gd name="T60" fmla="*/ 86 w 128"/>
              <a:gd name="T61" fmla="*/ 68 h 86"/>
              <a:gd name="T62" fmla="*/ 9 w 128"/>
              <a:gd name="T63" fmla="*/ 69 h 86"/>
              <a:gd name="T64" fmla="*/ 33 w 128"/>
              <a:gd name="T65" fmla="*/ 57 h 86"/>
              <a:gd name="T66" fmla="*/ 30 w 128"/>
              <a:gd name="T67" fmla="*/ 44 h 86"/>
              <a:gd name="T68" fmla="*/ 30 w 128"/>
              <a:gd name="T69" fmla="*/ 10 h 86"/>
              <a:gd name="T70" fmla="*/ 43 w 128"/>
              <a:gd name="T71" fmla="*/ 4 h 86"/>
              <a:gd name="T72" fmla="*/ 62 w 128"/>
              <a:gd name="T73" fmla="*/ 25 h 86"/>
              <a:gd name="T74" fmla="*/ 55 w 128"/>
              <a:gd name="T75" fmla="*/ 47 h 86"/>
              <a:gd name="T76" fmla="*/ 67 w 128"/>
              <a:gd name="T77" fmla="*/ 65 h 86"/>
              <a:gd name="T78" fmla="*/ 82 w 128"/>
              <a:gd name="T79" fmla="*/ 75 h 86"/>
              <a:gd name="T80" fmla="*/ 5 w 128"/>
              <a:gd name="T81" fmla="*/ 8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8" h="86">
                <a:moveTo>
                  <a:pt x="0" y="75"/>
                </a:moveTo>
                <a:cubicBezTo>
                  <a:pt x="0" y="86"/>
                  <a:pt x="0" y="86"/>
                  <a:pt x="0" y="86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128" y="78"/>
                  <a:pt x="128" y="78"/>
                  <a:pt x="128" y="78"/>
                </a:cubicBezTo>
                <a:cubicBezTo>
                  <a:pt x="128" y="74"/>
                  <a:pt x="125" y="70"/>
                  <a:pt x="122" y="69"/>
                </a:cubicBezTo>
                <a:cubicBezTo>
                  <a:pt x="122" y="69"/>
                  <a:pt x="118" y="68"/>
                  <a:pt x="115" y="67"/>
                </a:cubicBezTo>
                <a:cubicBezTo>
                  <a:pt x="109" y="65"/>
                  <a:pt x="108" y="63"/>
                  <a:pt x="107" y="63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62"/>
                  <a:pt x="107" y="61"/>
                  <a:pt x="108" y="59"/>
                </a:cubicBezTo>
                <a:cubicBezTo>
                  <a:pt x="108" y="58"/>
                  <a:pt x="109" y="58"/>
                  <a:pt x="109" y="57"/>
                </a:cubicBezTo>
                <a:cubicBezTo>
                  <a:pt x="112" y="53"/>
                  <a:pt x="113" y="47"/>
                  <a:pt x="114" y="41"/>
                </a:cubicBezTo>
                <a:cubicBezTo>
                  <a:pt x="114" y="36"/>
                  <a:pt x="112" y="31"/>
                  <a:pt x="108" y="27"/>
                </a:cubicBezTo>
                <a:cubicBezTo>
                  <a:pt x="105" y="24"/>
                  <a:pt x="101" y="22"/>
                  <a:pt x="96" y="22"/>
                </a:cubicBezTo>
                <a:cubicBezTo>
                  <a:pt x="91" y="22"/>
                  <a:pt x="87" y="24"/>
                  <a:pt x="84" y="27"/>
                </a:cubicBezTo>
                <a:cubicBezTo>
                  <a:pt x="80" y="31"/>
                  <a:pt x="78" y="36"/>
                  <a:pt x="78" y="41"/>
                </a:cubicBezTo>
                <a:cubicBezTo>
                  <a:pt x="78" y="47"/>
                  <a:pt x="80" y="53"/>
                  <a:pt x="83" y="57"/>
                </a:cubicBezTo>
                <a:cubicBezTo>
                  <a:pt x="83" y="58"/>
                  <a:pt x="84" y="58"/>
                  <a:pt x="84" y="59"/>
                </a:cubicBezTo>
                <a:cubicBezTo>
                  <a:pt x="85" y="61"/>
                  <a:pt x="85" y="62"/>
                  <a:pt x="85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63"/>
                  <a:pt x="85" y="63"/>
                  <a:pt x="85" y="63"/>
                </a:cubicBezTo>
                <a:cubicBezTo>
                  <a:pt x="84" y="63"/>
                  <a:pt x="84" y="64"/>
                  <a:pt x="81" y="65"/>
                </a:cubicBezTo>
                <a:cubicBezTo>
                  <a:pt x="81" y="65"/>
                  <a:pt x="81" y="65"/>
                  <a:pt x="81" y="65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5"/>
                  <a:pt x="79" y="64"/>
                  <a:pt x="78" y="64"/>
                </a:cubicBezTo>
                <a:cubicBezTo>
                  <a:pt x="78" y="64"/>
                  <a:pt x="73" y="63"/>
                  <a:pt x="68" y="61"/>
                </a:cubicBezTo>
                <a:cubicBezTo>
                  <a:pt x="59" y="58"/>
                  <a:pt x="58" y="55"/>
                  <a:pt x="58" y="55"/>
                </a:cubicBezTo>
                <a:cubicBezTo>
                  <a:pt x="57" y="54"/>
                  <a:pt x="57" y="52"/>
                  <a:pt x="59" y="49"/>
                </a:cubicBezTo>
                <a:cubicBezTo>
                  <a:pt x="59" y="48"/>
                  <a:pt x="60" y="48"/>
                  <a:pt x="60" y="47"/>
                </a:cubicBezTo>
                <a:cubicBezTo>
                  <a:pt x="64" y="41"/>
                  <a:pt x="66" y="33"/>
                  <a:pt x="67" y="25"/>
                </a:cubicBezTo>
                <a:cubicBezTo>
                  <a:pt x="67" y="18"/>
                  <a:pt x="64" y="12"/>
                  <a:pt x="60" y="7"/>
                </a:cubicBezTo>
                <a:cubicBezTo>
                  <a:pt x="55" y="2"/>
                  <a:pt x="49" y="0"/>
                  <a:pt x="43" y="0"/>
                </a:cubicBezTo>
                <a:cubicBezTo>
                  <a:pt x="37" y="0"/>
                  <a:pt x="31" y="2"/>
                  <a:pt x="27" y="7"/>
                </a:cubicBezTo>
                <a:cubicBezTo>
                  <a:pt x="22" y="12"/>
                  <a:pt x="20" y="18"/>
                  <a:pt x="20" y="25"/>
                </a:cubicBezTo>
                <a:cubicBezTo>
                  <a:pt x="20" y="33"/>
                  <a:pt x="22" y="41"/>
                  <a:pt x="26" y="47"/>
                </a:cubicBezTo>
                <a:cubicBezTo>
                  <a:pt x="27" y="48"/>
                  <a:pt x="27" y="48"/>
                  <a:pt x="28" y="49"/>
                </a:cubicBezTo>
                <a:cubicBezTo>
                  <a:pt x="29" y="52"/>
                  <a:pt x="30" y="54"/>
                  <a:pt x="29" y="55"/>
                </a:cubicBezTo>
                <a:cubicBezTo>
                  <a:pt x="29" y="55"/>
                  <a:pt x="27" y="58"/>
                  <a:pt x="18" y="61"/>
                </a:cubicBezTo>
                <a:cubicBezTo>
                  <a:pt x="13" y="63"/>
                  <a:pt x="8" y="64"/>
                  <a:pt x="8" y="64"/>
                </a:cubicBezTo>
                <a:cubicBezTo>
                  <a:pt x="3" y="66"/>
                  <a:pt x="0" y="70"/>
                  <a:pt x="0" y="75"/>
                </a:cubicBezTo>
                <a:close/>
                <a:moveTo>
                  <a:pt x="86" y="68"/>
                </a:moveTo>
                <a:cubicBezTo>
                  <a:pt x="87" y="67"/>
                  <a:pt x="88" y="66"/>
                  <a:pt x="89" y="65"/>
                </a:cubicBezTo>
                <a:cubicBezTo>
                  <a:pt x="90" y="62"/>
                  <a:pt x="89" y="59"/>
                  <a:pt x="88" y="57"/>
                </a:cubicBezTo>
                <a:cubicBezTo>
                  <a:pt x="88" y="56"/>
                  <a:pt x="87" y="55"/>
                  <a:pt x="87" y="55"/>
                </a:cubicBezTo>
                <a:cubicBezTo>
                  <a:pt x="84" y="51"/>
                  <a:pt x="83" y="46"/>
                  <a:pt x="83" y="41"/>
                </a:cubicBezTo>
                <a:cubicBezTo>
                  <a:pt x="83" y="37"/>
                  <a:pt x="84" y="33"/>
                  <a:pt x="87" y="31"/>
                </a:cubicBezTo>
                <a:cubicBezTo>
                  <a:pt x="89" y="28"/>
                  <a:pt x="93" y="27"/>
                  <a:pt x="96" y="27"/>
                </a:cubicBezTo>
                <a:cubicBezTo>
                  <a:pt x="96" y="27"/>
                  <a:pt x="96" y="27"/>
                  <a:pt x="96" y="27"/>
                </a:cubicBezTo>
                <a:cubicBezTo>
                  <a:pt x="99" y="27"/>
                  <a:pt x="103" y="28"/>
                  <a:pt x="105" y="31"/>
                </a:cubicBezTo>
                <a:cubicBezTo>
                  <a:pt x="108" y="33"/>
                  <a:pt x="109" y="37"/>
                  <a:pt x="109" y="41"/>
                </a:cubicBezTo>
                <a:cubicBezTo>
                  <a:pt x="109" y="46"/>
                  <a:pt x="108" y="51"/>
                  <a:pt x="105" y="55"/>
                </a:cubicBezTo>
                <a:cubicBezTo>
                  <a:pt x="105" y="55"/>
                  <a:pt x="104" y="56"/>
                  <a:pt x="104" y="56"/>
                </a:cubicBezTo>
                <a:cubicBezTo>
                  <a:pt x="103" y="59"/>
                  <a:pt x="101" y="62"/>
                  <a:pt x="103" y="65"/>
                </a:cubicBezTo>
                <a:cubicBezTo>
                  <a:pt x="104" y="67"/>
                  <a:pt x="107" y="69"/>
                  <a:pt x="113" y="71"/>
                </a:cubicBezTo>
                <a:cubicBezTo>
                  <a:pt x="116" y="72"/>
                  <a:pt x="119" y="73"/>
                  <a:pt x="120" y="73"/>
                </a:cubicBezTo>
                <a:cubicBezTo>
                  <a:pt x="122" y="74"/>
                  <a:pt x="123" y="76"/>
                  <a:pt x="123" y="78"/>
                </a:cubicBezTo>
                <a:cubicBezTo>
                  <a:pt x="123" y="82"/>
                  <a:pt x="123" y="82"/>
                  <a:pt x="123" y="82"/>
                </a:cubicBezTo>
                <a:cubicBezTo>
                  <a:pt x="86" y="82"/>
                  <a:pt x="86" y="82"/>
                  <a:pt x="86" y="82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3"/>
                  <a:pt x="86" y="71"/>
                  <a:pt x="85" y="70"/>
                </a:cubicBezTo>
                <a:cubicBezTo>
                  <a:pt x="84" y="69"/>
                  <a:pt x="84" y="69"/>
                  <a:pt x="84" y="69"/>
                </a:cubicBezTo>
                <a:lnTo>
                  <a:pt x="86" y="68"/>
                </a:lnTo>
                <a:close/>
                <a:moveTo>
                  <a:pt x="5" y="75"/>
                </a:moveTo>
                <a:cubicBezTo>
                  <a:pt x="5" y="72"/>
                  <a:pt x="6" y="70"/>
                  <a:pt x="9" y="69"/>
                </a:cubicBezTo>
                <a:cubicBezTo>
                  <a:pt x="10" y="68"/>
                  <a:pt x="15" y="67"/>
                  <a:pt x="20" y="65"/>
                </a:cubicBezTo>
                <a:cubicBezTo>
                  <a:pt x="31" y="61"/>
                  <a:pt x="32" y="58"/>
                  <a:pt x="33" y="57"/>
                </a:cubicBezTo>
                <a:cubicBezTo>
                  <a:pt x="35" y="54"/>
                  <a:pt x="33" y="50"/>
                  <a:pt x="32" y="47"/>
                </a:cubicBezTo>
                <a:cubicBezTo>
                  <a:pt x="31" y="46"/>
                  <a:pt x="30" y="45"/>
                  <a:pt x="30" y="44"/>
                </a:cubicBezTo>
                <a:cubicBezTo>
                  <a:pt x="26" y="39"/>
                  <a:pt x="25" y="32"/>
                  <a:pt x="24" y="25"/>
                </a:cubicBezTo>
                <a:cubicBezTo>
                  <a:pt x="24" y="19"/>
                  <a:pt x="26" y="14"/>
                  <a:pt x="30" y="10"/>
                </a:cubicBezTo>
                <a:cubicBezTo>
                  <a:pt x="34" y="6"/>
                  <a:pt x="38" y="4"/>
                  <a:pt x="43" y="4"/>
                </a:cubicBezTo>
                <a:cubicBezTo>
                  <a:pt x="43" y="4"/>
                  <a:pt x="43" y="4"/>
                  <a:pt x="43" y="4"/>
                </a:cubicBezTo>
                <a:cubicBezTo>
                  <a:pt x="48" y="4"/>
                  <a:pt x="53" y="6"/>
                  <a:pt x="56" y="10"/>
                </a:cubicBezTo>
                <a:cubicBezTo>
                  <a:pt x="60" y="14"/>
                  <a:pt x="62" y="19"/>
                  <a:pt x="62" y="25"/>
                </a:cubicBezTo>
                <a:cubicBezTo>
                  <a:pt x="62" y="32"/>
                  <a:pt x="60" y="39"/>
                  <a:pt x="56" y="44"/>
                </a:cubicBezTo>
                <a:cubicBezTo>
                  <a:pt x="56" y="45"/>
                  <a:pt x="55" y="46"/>
                  <a:pt x="55" y="47"/>
                </a:cubicBezTo>
                <a:cubicBezTo>
                  <a:pt x="53" y="50"/>
                  <a:pt x="52" y="54"/>
                  <a:pt x="53" y="57"/>
                </a:cubicBezTo>
                <a:cubicBezTo>
                  <a:pt x="54" y="58"/>
                  <a:pt x="56" y="61"/>
                  <a:pt x="67" y="65"/>
                </a:cubicBezTo>
                <a:cubicBezTo>
                  <a:pt x="72" y="67"/>
                  <a:pt x="76" y="68"/>
                  <a:pt x="77" y="69"/>
                </a:cubicBezTo>
                <a:cubicBezTo>
                  <a:pt x="80" y="70"/>
                  <a:pt x="82" y="72"/>
                  <a:pt x="82" y="75"/>
                </a:cubicBezTo>
                <a:cubicBezTo>
                  <a:pt x="82" y="82"/>
                  <a:pt x="82" y="82"/>
                  <a:pt x="82" y="82"/>
                </a:cubicBezTo>
                <a:cubicBezTo>
                  <a:pt x="5" y="82"/>
                  <a:pt x="5" y="82"/>
                  <a:pt x="5" y="82"/>
                </a:cubicBezTo>
                <a:lnTo>
                  <a:pt x="5" y="7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" name="Freeform 196"/>
          <p:cNvSpPr>
            <a:spLocks noEditPoints="1"/>
          </p:cNvSpPr>
          <p:nvPr/>
        </p:nvSpPr>
        <p:spPr bwMode="auto">
          <a:xfrm>
            <a:off x="5373688" y="1263650"/>
            <a:ext cx="479425" cy="481013"/>
          </a:xfrm>
          <a:custGeom>
            <a:avLst/>
            <a:gdLst>
              <a:gd name="T0" fmla="*/ 0 w 128"/>
              <a:gd name="T1" fmla="*/ 128 h 128"/>
              <a:gd name="T2" fmla="*/ 128 w 128"/>
              <a:gd name="T3" fmla="*/ 120 h 128"/>
              <a:gd name="T4" fmla="*/ 114 w 128"/>
              <a:gd name="T5" fmla="*/ 104 h 128"/>
              <a:gd name="T6" fmla="*/ 83 w 128"/>
              <a:gd name="T7" fmla="*/ 94 h 128"/>
              <a:gd name="T8" fmla="*/ 83 w 128"/>
              <a:gd name="T9" fmla="*/ 89 h 128"/>
              <a:gd name="T10" fmla="*/ 101 w 128"/>
              <a:gd name="T11" fmla="*/ 84 h 128"/>
              <a:gd name="T12" fmla="*/ 113 w 128"/>
              <a:gd name="T13" fmla="*/ 76 h 128"/>
              <a:gd name="T14" fmla="*/ 109 w 128"/>
              <a:gd name="T15" fmla="*/ 74 h 128"/>
              <a:gd name="T16" fmla="*/ 95 w 128"/>
              <a:gd name="T17" fmla="*/ 57 h 128"/>
              <a:gd name="T18" fmla="*/ 95 w 128"/>
              <a:gd name="T19" fmla="*/ 56 h 128"/>
              <a:gd name="T20" fmla="*/ 96 w 128"/>
              <a:gd name="T21" fmla="*/ 22 h 128"/>
              <a:gd name="T22" fmla="*/ 64 w 128"/>
              <a:gd name="T23" fmla="*/ 0 h 128"/>
              <a:gd name="T24" fmla="*/ 32 w 128"/>
              <a:gd name="T25" fmla="*/ 22 h 128"/>
              <a:gd name="T26" fmla="*/ 33 w 128"/>
              <a:gd name="T27" fmla="*/ 56 h 128"/>
              <a:gd name="T28" fmla="*/ 33 w 128"/>
              <a:gd name="T29" fmla="*/ 69 h 128"/>
              <a:gd name="T30" fmla="*/ 17 w 128"/>
              <a:gd name="T31" fmla="*/ 74 h 128"/>
              <a:gd name="T32" fmla="*/ 16 w 128"/>
              <a:gd name="T33" fmla="*/ 78 h 128"/>
              <a:gd name="T34" fmla="*/ 44 w 128"/>
              <a:gd name="T35" fmla="*/ 89 h 128"/>
              <a:gd name="T36" fmla="*/ 45 w 128"/>
              <a:gd name="T37" fmla="*/ 91 h 128"/>
              <a:gd name="T38" fmla="*/ 27 w 128"/>
              <a:gd name="T39" fmla="*/ 101 h 128"/>
              <a:gd name="T40" fmla="*/ 11 w 128"/>
              <a:gd name="T41" fmla="*/ 104 h 128"/>
              <a:gd name="T42" fmla="*/ 12 w 128"/>
              <a:gd name="T43" fmla="*/ 109 h 128"/>
              <a:gd name="T44" fmla="*/ 28 w 128"/>
              <a:gd name="T45" fmla="*/ 106 h 128"/>
              <a:gd name="T46" fmla="*/ 49 w 128"/>
              <a:gd name="T47" fmla="*/ 96 h 128"/>
              <a:gd name="T48" fmla="*/ 47 w 128"/>
              <a:gd name="T49" fmla="*/ 85 h 128"/>
              <a:gd name="T50" fmla="*/ 29 w 128"/>
              <a:gd name="T51" fmla="*/ 79 h 128"/>
              <a:gd name="T52" fmla="*/ 29 w 128"/>
              <a:gd name="T53" fmla="*/ 77 h 128"/>
              <a:gd name="T54" fmla="*/ 38 w 128"/>
              <a:gd name="T55" fmla="*/ 56 h 128"/>
              <a:gd name="T56" fmla="*/ 34 w 128"/>
              <a:gd name="T57" fmla="*/ 37 h 128"/>
              <a:gd name="T58" fmla="*/ 43 w 128"/>
              <a:gd name="T59" fmla="*/ 14 h 128"/>
              <a:gd name="T60" fmla="*/ 85 w 128"/>
              <a:gd name="T61" fmla="*/ 14 h 128"/>
              <a:gd name="T62" fmla="*/ 94 w 128"/>
              <a:gd name="T63" fmla="*/ 37 h 128"/>
              <a:gd name="T64" fmla="*/ 90 w 128"/>
              <a:gd name="T65" fmla="*/ 55 h 128"/>
              <a:gd name="T66" fmla="*/ 91 w 128"/>
              <a:gd name="T67" fmla="*/ 71 h 128"/>
              <a:gd name="T68" fmla="*/ 103 w 128"/>
              <a:gd name="T69" fmla="*/ 78 h 128"/>
              <a:gd name="T70" fmla="*/ 81 w 128"/>
              <a:gd name="T71" fmla="*/ 85 h 128"/>
              <a:gd name="T72" fmla="*/ 78 w 128"/>
              <a:gd name="T73" fmla="*/ 87 h 128"/>
              <a:gd name="T74" fmla="*/ 88 w 128"/>
              <a:gd name="T75" fmla="*/ 102 h 128"/>
              <a:gd name="T76" fmla="*/ 110 w 128"/>
              <a:gd name="T77" fmla="*/ 108 h 128"/>
              <a:gd name="T78" fmla="*/ 123 w 128"/>
              <a:gd name="T79" fmla="*/ 120 h 128"/>
              <a:gd name="T80" fmla="*/ 5 w 128"/>
              <a:gd name="T81" fmla="*/ 123 h 128"/>
              <a:gd name="T82" fmla="*/ 12 w 128"/>
              <a:gd name="T83" fmla="*/ 10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" h="128">
                <a:moveTo>
                  <a:pt x="0" y="120"/>
                </a:moveTo>
                <a:cubicBezTo>
                  <a:pt x="0" y="128"/>
                  <a:pt x="0" y="128"/>
                  <a:pt x="0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13"/>
                  <a:pt x="123" y="106"/>
                  <a:pt x="117" y="104"/>
                </a:cubicBezTo>
                <a:cubicBezTo>
                  <a:pt x="117" y="104"/>
                  <a:pt x="115" y="104"/>
                  <a:pt x="114" y="104"/>
                </a:cubicBezTo>
                <a:cubicBezTo>
                  <a:pt x="114" y="104"/>
                  <a:pt x="109" y="103"/>
                  <a:pt x="101" y="101"/>
                </a:cubicBezTo>
                <a:cubicBezTo>
                  <a:pt x="87" y="98"/>
                  <a:pt x="84" y="95"/>
                  <a:pt x="83" y="94"/>
                </a:cubicBezTo>
                <a:cubicBezTo>
                  <a:pt x="83" y="93"/>
                  <a:pt x="83" y="92"/>
                  <a:pt x="83" y="91"/>
                </a:cubicBezTo>
                <a:cubicBezTo>
                  <a:pt x="83" y="89"/>
                  <a:pt x="83" y="89"/>
                  <a:pt x="83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8" y="88"/>
                  <a:pt x="94" y="87"/>
                  <a:pt x="101" y="84"/>
                </a:cubicBezTo>
                <a:cubicBezTo>
                  <a:pt x="106" y="81"/>
                  <a:pt x="112" y="78"/>
                  <a:pt x="112" y="78"/>
                </a:cubicBezTo>
                <a:cubicBezTo>
                  <a:pt x="113" y="77"/>
                  <a:pt x="113" y="77"/>
                  <a:pt x="113" y="76"/>
                </a:cubicBezTo>
                <a:cubicBezTo>
                  <a:pt x="113" y="75"/>
                  <a:pt x="112" y="74"/>
                  <a:pt x="111" y="74"/>
                </a:cubicBezTo>
                <a:cubicBezTo>
                  <a:pt x="111" y="74"/>
                  <a:pt x="110" y="74"/>
                  <a:pt x="109" y="74"/>
                </a:cubicBezTo>
                <a:cubicBezTo>
                  <a:pt x="105" y="73"/>
                  <a:pt x="98" y="73"/>
                  <a:pt x="95" y="69"/>
                </a:cubicBezTo>
                <a:cubicBezTo>
                  <a:pt x="93" y="66"/>
                  <a:pt x="93" y="62"/>
                  <a:pt x="95" y="57"/>
                </a:cubicBezTo>
                <a:cubicBezTo>
                  <a:pt x="95" y="56"/>
                  <a:pt x="95" y="56"/>
                  <a:pt x="95" y="56"/>
                </a:cubicBezTo>
                <a:cubicBezTo>
                  <a:pt x="95" y="56"/>
                  <a:pt x="95" y="56"/>
                  <a:pt x="95" y="56"/>
                </a:cubicBezTo>
                <a:cubicBezTo>
                  <a:pt x="97" y="50"/>
                  <a:pt x="98" y="44"/>
                  <a:pt x="98" y="37"/>
                </a:cubicBezTo>
                <a:cubicBezTo>
                  <a:pt x="98" y="32"/>
                  <a:pt x="98" y="27"/>
                  <a:pt x="96" y="22"/>
                </a:cubicBezTo>
                <a:cubicBezTo>
                  <a:pt x="94" y="18"/>
                  <a:pt x="91" y="14"/>
                  <a:pt x="88" y="10"/>
                </a:cubicBezTo>
                <a:cubicBezTo>
                  <a:pt x="82" y="4"/>
                  <a:pt x="73" y="0"/>
                  <a:pt x="64" y="0"/>
                </a:cubicBezTo>
                <a:cubicBezTo>
                  <a:pt x="55" y="0"/>
                  <a:pt x="46" y="4"/>
                  <a:pt x="40" y="10"/>
                </a:cubicBezTo>
                <a:cubicBezTo>
                  <a:pt x="37" y="14"/>
                  <a:pt x="34" y="18"/>
                  <a:pt x="32" y="22"/>
                </a:cubicBezTo>
                <a:cubicBezTo>
                  <a:pt x="30" y="27"/>
                  <a:pt x="30" y="32"/>
                  <a:pt x="30" y="37"/>
                </a:cubicBezTo>
                <a:cubicBezTo>
                  <a:pt x="30" y="44"/>
                  <a:pt x="31" y="50"/>
                  <a:pt x="33" y="56"/>
                </a:cubicBezTo>
                <a:cubicBezTo>
                  <a:pt x="33" y="57"/>
                  <a:pt x="33" y="57"/>
                  <a:pt x="33" y="57"/>
                </a:cubicBezTo>
                <a:cubicBezTo>
                  <a:pt x="35" y="62"/>
                  <a:pt x="35" y="66"/>
                  <a:pt x="33" y="69"/>
                </a:cubicBezTo>
                <a:cubicBezTo>
                  <a:pt x="30" y="73"/>
                  <a:pt x="23" y="73"/>
                  <a:pt x="19" y="74"/>
                </a:cubicBezTo>
                <a:cubicBezTo>
                  <a:pt x="18" y="74"/>
                  <a:pt x="17" y="74"/>
                  <a:pt x="17" y="74"/>
                </a:cubicBezTo>
                <a:cubicBezTo>
                  <a:pt x="16" y="74"/>
                  <a:pt x="15" y="75"/>
                  <a:pt x="15" y="76"/>
                </a:cubicBezTo>
                <a:cubicBezTo>
                  <a:pt x="15" y="77"/>
                  <a:pt x="15" y="77"/>
                  <a:pt x="16" y="78"/>
                </a:cubicBezTo>
                <a:cubicBezTo>
                  <a:pt x="16" y="78"/>
                  <a:pt x="22" y="81"/>
                  <a:pt x="27" y="84"/>
                </a:cubicBezTo>
                <a:cubicBezTo>
                  <a:pt x="34" y="87"/>
                  <a:pt x="40" y="88"/>
                  <a:pt x="44" y="89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91"/>
                  <a:pt x="45" y="91"/>
                  <a:pt x="45" y="91"/>
                </a:cubicBezTo>
                <a:cubicBezTo>
                  <a:pt x="45" y="92"/>
                  <a:pt x="45" y="93"/>
                  <a:pt x="45" y="93"/>
                </a:cubicBezTo>
                <a:cubicBezTo>
                  <a:pt x="44" y="95"/>
                  <a:pt x="41" y="98"/>
                  <a:pt x="27" y="101"/>
                </a:cubicBezTo>
                <a:cubicBezTo>
                  <a:pt x="19" y="103"/>
                  <a:pt x="14" y="104"/>
                  <a:pt x="14" y="104"/>
                </a:cubicBezTo>
                <a:cubicBezTo>
                  <a:pt x="13" y="104"/>
                  <a:pt x="11" y="104"/>
                  <a:pt x="11" y="104"/>
                </a:cubicBezTo>
                <a:cubicBezTo>
                  <a:pt x="5" y="106"/>
                  <a:pt x="0" y="113"/>
                  <a:pt x="0" y="120"/>
                </a:cubicBezTo>
                <a:close/>
                <a:moveTo>
                  <a:pt x="12" y="109"/>
                </a:moveTo>
                <a:cubicBezTo>
                  <a:pt x="13" y="108"/>
                  <a:pt x="15" y="108"/>
                  <a:pt x="18" y="108"/>
                </a:cubicBezTo>
                <a:cubicBezTo>
                  <a:pt x="21" y="107"/>
                  <a:pt x="24" y="107"/>
                  <a:pt x="28" y="106"/>
                </a:cubicBezTo>
                <a:cubicBezTo>
                  <a:pt x="33" y="105"/>
                  <a:pt x="37" y="103"/>
                  <a:pt x="40" y="102"/>
                </a:cubicBezTo>
                <a:cubicBezTo>
                  <a:pt x="45" y="100"/>
                  <a:pt x="48" y="98"/>
                  <a:pt x="49" y="96"/>
                </a:cubicBezTo>
                <a:cubicBezTo>
                  <a:pt x="50" y="94"/>
                  <a:pt x="50" y="91"/>
                  <a:pt x="50" y="87"/>
                </a:cubicBezTo>
                <a:cubicBezTo>
                  <a:pt x="50" y="86"/>
                  <a:pt x="49" y="85"/>
                  <a:pt x="47" y="85"/>
                </a:cubicBezTo>
                <a:cubicBezTo>
                  <a:pt x="47" y="85"/>
                  <a:pt x="47" y="85"/>
                  <a:pt x="47" y="85"/>
                </a:cubicBezTo>
                <a:cubicBezTo>
                  <a:pt x="42" y="85"/>
                  <a:pt x="34" y="82"/>
                  <a:pt x="29" y="79"/>
                </a:cubicBezTo>
                <a:cubicBezTo>
                  <a:pt x="25" y="78"/>
                  <a:pt x="25" y="78"/>
                  <a:pt x="25" y="78"/>
                </a:cubicBezTo>
                <a:cubicBezTo>
                  <a:pt x="29" y="77"/>
                  <a:pt x="29" y="77"/>
                  <a:pt x="29" y="77"/>
                </a:cubicBezTo>
                <a:cubicBezTo>
                  <a:pt x="32" y="76"/>
                  <a:pt x="35" y="74"/>
                  <a:pt x="37" y="71"/>
                </a:cubicBezTo>
                <a:cubicBezTo>
                  <a:pt x="39" y="68"/>
                  <a:pt x="40" y="62"/>
                  <a:pt x="38" y="56"/>
                </a:cubicBezTo>
                <a:cubicBezTo>
                  <a:pt x="37" y="55"/>
                  <a:pt x="37" y="55"/>
                  <a:pt x="37" y="55"/>
                </a:cubicBezTo>
                <a:cubicBezTo>
                  <a:pt x="36" y="49"/>
                  <a:pt x="35" y="43"/>
                  <a:pt x="34" y="37"/>
                </a:cubicBezTo>
                <a:cubicBezTo>
                  <a:pt x="34" y="32"/>
                  <a:pt x="35" y="28"/>
                  <a:pt x="37" y="24"/>
                </a:cubicBezTo>
                <a:cubicBezTo>
                  <a:pt x="38" y="20"/>
                  <a:pt x="40" y="17"/>
                  <a:pt x="43" y="14"/>
                </a:cubicBezTo>
                <a:cubicBezTo>
                  <a:pt x="49" y="8"/>
                  <a:pt x="56" y="5"/>
                  <a:pt x="64" y="5"/>
                </a:cubicBezTo>
                <a:cubicBezTo>
                  <a:pt x="72" y="5"/>
                  <a:pt x="79" y="8"/>
                  <a:pt x="85" y="14"/>
                </a:cubicBezTo>
                <a:cubicBezTo>
                  <a:pt x="88" y="17"/>
                  <a:pt x="90" y="20"/>
                  <a:pt x="91" y="24"/>
                </a:cubicBezTo>
                <a:cubicBezTo>
                  <a:pt x="93" y="28"/>
                  <a:pt x="94" y="32"/>
                  <a:pt x="94" y="37"/>
                </a:cubicBezTo>
                <a:cubicBezTo>
                  <a:pt x="93" y="43"/>
                  <a:pt x="92" y="49"/>
                  <a:pt x="91" y="55"/>
                </a:cubicBezTo>
                <a:cubicBezTo>
                  <a:pt x="90" y="55"/>
                  <a:pt x="90" y="55"/>
                  <a:pt x="90" y="55"/>
                </a:cubicBezTo>
                <a:cubicBezTo>
                  <a:pt x="90" y="55"/>
                  <a:pt x="90" y="55"/>
                  <a:pt x="90" y="55"/>
                </a:cubicBezTo>
                <a:cubicBezTo>
                  <a:pt x="88" y="62"/>
                  <a:pt x="89" y="68"/>
                  <a:pt x="91" y="71"/>
                </a:cubicBezTo>
                <a:cubicBezTo>
                  <a:pt x="93" y="74"/>
                  <a:pt x="96" y="76"/>
                  <a:pt x="99" y="77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99" y="79"/>
                  <a:pt x="99" y="79"/>
                  <a:pt x="99" y="79"/>
                </a:cubicBezTo>
                <a:cubicBezTo>
                  <a:pt x="94" y="82"/>
                  <a:pt x="86" y="85"/>
                  <a:pt x="81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79" y="85"/>
                  <a:pt x="78" y="86"/>
                  <a:pt x="78" y="87"/>
                </a:cubicBezTo>
                <a:cubicBezTo>
                  <a:pt x="78" y="91"/>
                  <a:pt x="78" y="94"/>
                  <a:pt x="79" y="96"/>
                </a:cubicBezTo>
                <a:cubicBezTo>
                  <a:pt x="80" y="98"/>
                  <a:pt x="83" y="100"/>
                  <a:pt x="88" y="102"/>
                </a:cubicBezTo>
                <a:cubicBezTo>
                  <a:pt x="91" y="103"/>
                  <a:pt x="95" y="105"/>
                  <a:pt x="100" y="106"/>
                </a:cubicBezTo>
                <a:cubicBezTo>
                  <a:pt x="104" y="107"/>
                  <a:pt x="107" y="107"/>
                  <a:pt x="110" y="108"/>
                </a:cubicBezTo>
                <a:cubicBezTo>
                  <a:pt x="113" y="108"/>
                  <a:pt x="115" y="108"/>
                  <a:pt x="116" y="109"/>
                </a:cubicBezTo>
                <a:cubicBezTo>
                  <a:pt x="118" y="109"/>
                  <a:pt x="123" y="115"/>
                  <a:pt x="123" y="120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120"/>
                  <a:pt x="5" y="120"/>
                  <a:pt x="5" y="120"/>
                </a:cubicBezTo>
                <a:cubicBezTo>
                  <a:pt x="5" y="115"/>
                  <a:pt x="10" y="109"/>
                  <a:pt x="12" y="10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" name="Freeform 197"/>
          <p:cNvSpPr>
            <a:spLocks noEditPoints="1"/>
          </p:cNvSpPr>
          <p:nvPr/>
        </p:nvSpPr>
        <p:spPr bwMode="auto">
          <a:xfrm>
            <a:off x="4411663" y="1263650"/>
            <a:ext cx="481013" cy="481013"/>
          </a:xfrm>
          <a:custGeom>
            <a:avLst/>
            <a:gdLst>
              <a:gd name="T0" fmla="*/ 96 w 128"/>
              <a:gd name="T1" fmla="*/ 64 h 128"/>
              <a:gd name="T2" fmla="*/ 94 w 128"/>
              <a:gd name="T3" fmla="*/ 64 h 128"/>
              <a:gd name="T4" fmla="*/ 92 w 128"/>
              <a:gd name="T5" fmla="*/ 64 h 128"/>
              <a:gd name="T6" fmla="*/ 93 w 128"/>
              <a:gd name="T7" fmla="*/ 62 h 128"/>
              <a:gd name="T8" fmla="*/ 95 w 128"/>
              <a:gd name="T9" fmla="*/ 55 h 128"/>
              <a:gd name="T10" fmla="*/ 98 w 128"/>
              <a:gd name="T11" fmla="*/ 37 h 128"/>
              <a:gd name="T12" fmla="*/ 96 w 128"/>
              <a:gd name="T13" fmla="*/ 22 h 128"/>
              <a:gd name="T14" fmla="*/ 88 w 128"/>
              <a:gd name="T15" fmla="*/ 10 h 128"/>
              <a:gd name="T16" fmla="*/ 64 w 128"/>
              <a:gd name="T17" fmla="*/ 0 h 128"/>
              <a:gd name="T18" fmla="*/ 40 w 128"/>
              <a:gd name="T19" fmla="*/ 10 h 128"/>
              <a:gd name="T20" fmla="*/ 32 w 128"/>
              <a:gd name="T21" fmla="*/ 22 h 128"/>
              <a:gd name="T22" fmla="*/ 30 w 128"/>
              <a:gd name="T23" fmla="*/ 37 h 128"/>
              <a:gd name="T24" fmla="*/ 33 w 128"/>
              <a:gd name="T25" fmla="*/ 55 h 128"/>
              <a:gd name="T26" fmla="*/ 39 w 128"/>
              <a:gd name="T27" fmla="*/ 68 h 128"/>
              <a:gd name="T28" fmla="*/ 39 w 128"/>
              <a:gd name="T29" fmla="*/ 69 h 128"/>
              <a:gd name="T30" fmla="*/ 42 w 128"/>
              <a:gd name="T31" fmla="*/ 73 h 128"/>
              <a:gd name="T32" fmla="*/ 43 w 128"/>
              <a:gd name="T33" fmla="*/ 82 h 128"/>
              <a:gd name="T34" fmla="*/ 28 w 128"/>
              <a:gd name="T35" fmla="*/ 92 h 128"/>
              <a:gd name="T36" fmla="*/ 12 w 128"/>
              <a:gd name="T37" fmla="*/ 97 h 128"/>
              <a:gd name="T38" fmla="*/ 11 w 128"/>
              <a:gd name="T39" fmla="*/ 97 h 128"/>
              <a:gd name="T40" fmla="*/ 0 w 128"/>
              <a:gd name="T41" fmla="*/ 113 h 128"/>
              <a:gd name="T42" fmla="*/ 0 w 128"/>
              <a:gd name="T43" fmla="*/ 128 h 128"/>
              <a:gd name="T44" fmla="*/ 96 w 128"/>
              <a:gd name="T45" fmla="*/ 128 h 128"/>
              <a:gd name="T46" fmla="*/ 128 w 128"/>
              <a:gd name="T47" fmla="*/ 96 h 128"/>
              <a:gd name="T48" fmla="*/ 96 w 128"/>
              <a:gd name="T49" fmla="*/ 64 h 128"/>
              <a:gd name="T50" fmla="*/ 5 w 128"/>
              <a:gd name="T51" fmla="*/ 123 h 128"/>
              <a:gd name="T52" fmla="*/ 5 w 128"/>
              <a:gd name="T53" fmla="*/ 113 h 128"/>
              <a:gd name="T54" fmla="*/ 13 w 128"/>
              <a:gd name="T55" fmla="*/ 101 h 128"/>
              <a:gd name="T56" fmla="*/ 30 w 128"/>
              <a:gd name="T57" fmla="*/ 96 h 128"/>
              <a:gd name="T58" fmla="*/ 40 w 128"/>
              <a:gd name="T59" fmla="*/ 91 h 128"/>
              <a:gd name="T60" fmla="*/ 48 w 128"/>
              <a:gd name="T61" fmla="*/ 85 h 128"/>
              <a:gd name="T62" fmla="*/ 46 w 128"/>
              <a:gd name="T63" fmla="*/ 70 h 128"/>
              <a:gd name="T64" fmla="*/ 43 w 128"/>
              <a:gd name="T65" fmla="*/ 67 h 128"/>
              <a:gd name="T66" fmla="*/ 43 w 128"/>
              <a:gd name="T67" fmla="*/ 67 h 128"/>
              <a:gd name="T68" fmla="*/ 34 w 128"/>
              <a:gd name="T69" fmla="*/ 37 h 128"/>
              <a:gd name="T70" fmla="*/ 37 w 128"/>
              <a:gd name="T71" fmla="*/ 24 h 128"/>
              <a:gd name="T72" fmla="*/ 43 w 128"/>
              <a:gd name="T73" fmla="*/ 14 h 128"/>
              <a:gd name="T74" fmla="*/ 64 w 128"/>
              <a:gd name="T75" fmla="*/ 5 h 128"/>
              <a:gd name="T76" fmla="*/ 85 w 128"/>
              <a:gd name="T77" fmla="*/ 14 h 128"/>
              <a:gd name="T78" fmla="*/ 91 w 128"/>
              <a:gd name="T79" fmla="*/ 24 h 128"/>
              <a:gd name="T80" fmla="*/ 94 w 128"/>
              <a:gd name="T81" fmla="*/ 37 h 128"/>
              <a:gd name="T82" fmla="*/ 86 w 128"/>
              <a:gd name="T83" fmla="*/ 65 h 128"/>
              <a:gd name="T84" fmla="*/ 85 w 128"/>
              <a:gd name="T85" fmla="*/ 66 h 128"/>
              <a:gd name="T86" fmla="*/ 85 w 128"/>
              <a:gd name="T87" fmla="*/ 66 h 128"/>
              <a:gd name="T88" fmla="*/ 64 w 128"/>
              <a:gd name="T89" fmla="*/ 96 h 128"/>
              <a:gd name="T90" fmla="*/ 76 w 128"/>
              <a:gd name="T91" fmla="*/ 121 h 128"/>
              <a:gd name="T92" fmla="*/ 79 w 128"/>
              <a:gd name="T93" fmla="*/ 123 h 128"/>
              <a:gd name="T94" fmla="*/ 5 w 128"/>
              <a:gd name="T95" fmla="*/ 123 h 128"/>
              <a:gd name="T96" fmla="*/ 115 w 128"/>
              <a:gd name="T97" fmla="*/ 115 h 128"/>
              <a:gd name="T98" fmla="*/ 96 w 128"/>
              <a:gd name="T99" fmla="*/ 123 h 128"/>
              <a:gd name="T100" fmla="*/ 77 w 128"/>
              <a:gd name="T101" fmla="*/ 115 h 128"/>
              <a:gd name="T102" fmla="*/ 69 w 128"/>
              <a:gd name="T103" fmla="*/ 96 h 128"/>
              <a:gd name="T104" fmla="*/ 77 w 128"/>
              <a:gd name="T105" fmla="*/ 77 h 128"/>
              <a:gd name="T106" fmla="*/ 96 w 128"/>
              <a:gd name="T107" fmla="*/ 69 h 128"/>
              <a:gd name="T108" fmla="*/ 115 w 128"/>
              <a:gd name="T109" fmla="*/ 77 h 128"/>
              <a:gd name="T110" fmla="*/ 123 w 128"/>
              <a:gd name="T111" fmla="*/ 96 h 128"/>
              <a:gd name="T112" fmla="*/ 115 w 128"/>
              <a:gd name="T113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28">
                <a:moveTo>
                  <a:pt x="96" y="64"/>
                </a:moveTo>
                <a:cubicBezTo>
                  <a:pt x="95" y="64"/>
                  <a:pt x="95" y="64"/>
                  <a:pt x="94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3" y="62"/>
                  <a:pt x="93" y="62"/>
                  <a:pt x="93" y="62"/>
                </a:cubicBezTo>
                <a:cubicBezTo>
                  <a:pt x="94" y="60"/>
                  <a:pt x="95" y="57"/>
                  <a:pt x="95" y="55"/>
                </a:cubicBezTo>
                <a:cubicBezTo>
                  <a:pt x="97" y="49"/>
                  <a:pt x="98" y="43"/>
                  <a:pt x="98" y="37"/>
                </a:cubicBezTo>
                <a:cubicBezTo>
                  <a:pt x="98" y="32"/>
                  <a:pt x="97" y="27"/>
                  <a:pt x="96" y="22"/>
                </a:cubicBezTo>
                <a:cubicBezTo>
                  <a:pt x="94" y="18"/>
                  <a:pt x="91" y="14"/>
                  <a:pt x="88" y="10"/>
                </a:cubicBezTo>
                <a:cubicBezTo>
                  <a:pt x="81" y="4"/>
                  <a:pt x="73" y="0"/>
                  <a:pt x="64" y="0"/>
                </a:cubicBezTo>
                <a:cubicBezTo>
                  <a:pt x="55" y="0"/>
                  <a:pt x="47" y="4"/>
                  <a:pt x="40" y="10"/>
                </a:cubicBezTo>
                <a:cubicBezTo>
                  <a:pt x="37" y="14"/>
                  <a:pt x="34" y="18"/>
                  <a:pt x="32" y="22"/>
                </a:cubicBezTo>
                <a:cubicBezTo>
                  <a:pt x="31" y="27"/>
                  <a:pt x="30" y="32"/>
                  <a:pt x="30" y="37"/>
                </a:cubicBezTo>
                <a:cubicBezTo>
                  <a:pt x="30" y="43"/>
                  <a:pt x="31" y="49"/>
                  <a:pt x="33" y="55"/>
                </a:cubicBezTo>
                <a:cubicBezTo>
                  <a:pt x="34" y="60"/>
                  <a:pt x="36" y="64"/>
                  <a:pt x="39" y="68"/>
                </a:cubicBezTo>
                <a:cubicBezTo>
                  <a:pt x="39" y="69"/>
                  <a:pt x="39" y="69"/>
                  <a:pt x="39" y="69"/>
                </a:cubicBezTo>
                <a:cubicBezTo>
                  <a:pt x="40" y="70"/>
                  <a:pt x="41" y="72"/>
                  <a:pt x="42" y="73"/>
                </a:cubicBezTo>
                <a:cubicBezTo>
                  <a:pt x="44" y="77"/>
                  <a:pt x="45" y="80"/>
                  <a:pt x="43" y="82"/>
                </a:cubicBezTo>
                <a:cubicBezTo>
                  <a:pt x="43" y="84"/>
                  <a:pt x="40" y="87"/>
                  <a:pt x="28" y="92"/>
                </a:cubicBezTo>
                <a:cubicBezTo>
                  <a:pt x="25" y="93"/>
                  <a:pt x="19" y="95"/>
                  <a:pt x="12" y="97"/>
                </a:cubicBezTo>
                <a:cubicBezTo>
                  <a:pt x="11" y="97"/>
                  <a:pt x="11" y="97"/>
                  <a:pt x="11" y="97"/>
                </a:cubicBezTo>
                <a:cubicBezTo>
                  <a:pt x="5" y="99"/>
                  <a:pt x="0" y="106"/>
                  <a:pt x="0" y="113"/>
                </a:cubicBezTo>
                <a:cubicBezTo>
                  <a:pt x="0" y="128"/>
                  <a:pt x="0" y="128"/>
                  <a:pt x="0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close/>
                <a:moveTo>
                  <a:pt x="5" y="123"/>
                </a:moveTo>
                <a:cubicBezTo>
                  <a:pt x="5" y="113"/>
                  <a:pt x="5" y="113"/>
                  <a:pt x="5" y="113"/>
                </a:cubicBezTo>
                <a:cubicBezTo>
                  <a:pt x="5" y="108"/>
                  <a:pt x="8" y="103"/>
                  <a:pt x="13" y="101"/>
                </a:cubicBezTo>
                <a:cubicBezTo>
                  <a:pt x="21" y="99"/>
                  <a:pt x="26" y="97"/>
                  <a:pt x="30" y="96"/>
                </a:cubicBezTo>
                <a:cubicBezTo>
                  <a:pt x="34" y="94"/>
                  <a:pt x="38" y="93"/>
                  <a:pt x="40" y="91"/>
                </a:cubicBezTo>
                <a:cubicBezTo>
                  <a:pt x="44" y="89"/>
                  <a:pt x="46" y="87"/>
                  <a:pt x="48" y="85"/>
                </a:cubicBezTo>
                <a:cubicBezTo>
                  <a:pt x="49" y="81"/>
                  <a:pt x="49" y="76"/>
                  <a:pt x="46" y="70"/>
                </a:cubicBezTo>
                <a:cubicBezTo>
                  <a:pt x="45" y="69"/>
                  <a:pt x="44" y="68"/>
                  <a:pt x="43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38" y="58"/>
                  <a:pt x="35" y="48"/>
                  <a:pt x="34" y="37"/>
                </a:cubicBezTo>
                <a:cubicBezTo>
                  <a:pt x="34" y="32"/>
                  <a:pt x="35" y="28"/>
                  <a:pt x="37" y="24"/>
                </a:cubicBezTo>
                <a:cubicBezTo>
                  <a:pt x="38" y="20"/>
                  <a:pt x="40" y="17"/>
                  <a:pt x="43" y="14"/>
                </a:cubicBezTo>
                <a:cubicBezTo>
                  <a:pt x="49" y="8"/>
                  <a:pt x="56" y="5"/>
                  <a:pt x="64" y="5"/>
                </a:cubicBezTo>
                <a:cubicBezTo>
                  <a:pt x="72" y="5"/>
                  <a:pt x="79" y="8"/>
                  <a:pt x="85" y="14"/>
                </a:cubicBezTo>
                <a:cubicBezTo>
                  <a:pt x="88" y="17"/>
                  <a:pt x="90" y="20"/>
                  <a:pt x="91" y="24"/>
                </a:cubicBezTo>
                <a:cubicBezTo>
                  <a:pt x="93" y="28"/>
                  <a:pt x="94" y="32"/>
                  <a:pt x="94" y="37"/>
                </a:cubicBezTo>
                <a:cubicBezTo>
                  <a:pt x="93" y="47"/>
                  <a:pt x="91" y="57"/>
                  <a:pt x="86" y="65"/>
                </a:cubicBezTo>
                <a:cubicBezTo>
                  <a:pt x="85" y="66"/>
                  <a:pt x="85" y="66"/>
                  <a:pt x="85" y="66"/>
                </a:cubicBezTo>
                <a:cubicBezTo>
                  <a:pt x="85" y="66"/>
                  <a:pt x="85" y="66"/>
                  <a:pt x="85" y="66"/>
                </a:cubicBezTo>
                <a:cubicBezTo>
                  <a:pt x="73" y="71"/>
                  <a:pt x="64" y="83"/>
                  <a:pt x="64" y="96"/>
                </a:cubicBezTo>
                <a:cubicBezTo>
                  <a:pt x="64" y="106"/>
                  <a:pt x="68" y="115"/>
                  <a:pt x="76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5" y="123"/>
                </a:lnTo>
                <a:close/>
                <a:moveTo>
                  <a:pt x="115" y="115"/>
                </a:moveTo>
                <a:cubicBezTo>
                  <a:pt x="110" y="121"/>
                  <a:pt x="103" y="123"/>
                  <a:pt x="96" y="123"/>
                </a:cubicBezTo>
                <a:cubicBezTo>
                  <a:pt x="89" y="123"/>
                  <a:pt x="82" y="121"/>
                  <a:pt x="77" y="115"/>
                </a:cubicBezTo>
                <a:cubicBezTo>
                  <a:pt x="72" y="110"/>
                  <a:pt x="69" y="103"/>
                  <a:pt x="69" y="96"/>
                </a:cubicBezTo>
                <a:cubicBezTo>
                  <a:pt x="69" y="89"/>
                  <a:pt x="72" y="82"/>
                  <a:pt x="77" y="77"/>
                </a:cubicBezTo>
                <a:cubicBezTo>
                  <a:pt x="82" y="72"/>
                  <a:pt x="89" y="69"/>
                  <a:pt x="96" y="69"/>
                </a:cubicBezTo>
                <a:cubicBezTo>
                  <a:pt x="103" y="69"/>
                  <a:pt x="110" y="72"/>
                  <a:pt x="115" y="77"/>
                </a:cubicBezTo>
                <a:cubicBezTo>
                  <a:pt x="121" y="82"/>
                  <a:pt x="123" y="89"/>
                  <a:pt x="123" y="96"/>
                </a:cubicBezTo>
                <a:cubicBezTo>
                  <a:pt x="123" y="103"/>
                  <a:pt x="121" y="110"/>
                  <a:pt x="115" y="11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" name="Freeform 198"/>
          <p:cNvSpPr/>
          <p:nvPr/>
        </p:nvSpPr>
        <p:spPr bwMode="auto">
          <a:xfrm>
            <a:off x="4724400" y="1590675"/>
            <a:ext cx="104775" cy="77788"/>
          </a:xfrm>
          <a:custGeom>
            <a:avLst/>
            <a:gdLst>
              <a:gd name="T0" fmla="*/ 24 w 28"/>
              <a:gd name="T1" fmla="*/ 1 h 21"/>
              <a:gd name="T2" fmla="*/ 10 w 28"/>
              <a:gd name="T3" fmla="*/ 15 h 21"/>
              <a:gd name="T4" fmla="*/ 4 w 28"/>
              <a:gd name="T5" fmla="*/ 9 h 21"/>
              <a:gd name="T6" fmla="*/ 2 w 28"/>
              <a:gd name="T7" fmla="*/ 8 h 21"/>
              <a:gd name="T8" fmla="*/ 1 w 28"/>
              <a:gd name="T9" fmla="*/ 9 h 21"/>
              <a:gd name="T10" fmla="*/ 1 w 28"/>
              <a:gd name="T11" fmla="*/ 12 h 21"/>
              <a:gd name="T12" fmla="*/ 8 w 28"/>
              <a:gd name="T13" fmla="*/ 20 h 21"/>
              <a:gd name="T14" fmla="*/ 12 w 28"/>
              <a:gd name="T15" fmla="*/ 20 h 21"/>
              <a:gd name="T16" fmla="*/ 27 w 28"/>
              <a:gd name="T17" fmla="*/ 5 h 21"/>
              <a:gd name="T18" fmla="*/ 27 w 28"/>
              <a:gd name="T19" fmla="*/ 1 h 21"/>
              <a:gd name="T20" fmla="*/ 24 w 28"/>
              <a:gd name="T21" fmla="*/ 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8" h="21">
                <a:moveTo>
                  <a:pt x="24" y="1"/>
                </a:moveTo>
                <a:cubicBezTo>
                  <a:pt x="10" y="15"/>
                  <a:pt x="10" y="15"/>
                  <a:pt x="10" y="15"/>
                </a:cubicBezTo>
                <a:cubicBezTo>
                  <a:pt x="4" y="9"/>
                  <a:pt x="4" y="9"/>
                  <a:pt x="4" y="9"/>
                </a:cubicBezTo>
                <a:cubicBezTo>
                  <a:pt x="3" y="9"/>
                  <a:pt x="3" y="8"/>
                  <a:pt x="2" y="8"/>
                </a:cubicBezTo>
                <a:cubicBezTo>
                  <a:pt x="2" y="8"/>
                  <a:pt x="1" y="9"/>
                  <a:pt x="1" y="9"/>
                </a:cubicBezTo>
                <a:cubicBezTo>
                  <a:pt x="0" y="10"/>
                  <a:pt x="0" y="11"/>
                  <a:pt x="1" y="12"/>
                </a:cubicBezTo>
                <a:cubicBezTo>
                  <a:pt x="8" y="20"/>
                  <a:pt x="8" y="20"/>
                  <a:pt x="8" y="20"/>
                </a:cubicBezTo>
                <a:cubicBezTo>
                  <a:pt x="9" y="21"/>
                  <a:pt x="11" y="21"/>
                  <a:pt x="12" y="20"/>
                </a:cubicBezTo>
                <a:cubicBezTo>
                  <a:pt x="27" y="5"/>
                  <a:pt x="27" y="5"/>
                  <a:pt x="27" y="5"/>
                </a:cubicBezTo>
                <a:cubicBezTo>
                  <a:pt x="28" y="4"/>
                  <a:pt x="28" y="2"/>
                  <a:pt x="27" y="1"/>
                </a:cubicBezTo>
                <a:cubicBezTo>
                  <a:pt x="27" y="0"/>
                  <a:pt x="25" y="0"/>
                  <a:pt x="24" y="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" name="Freeform 199"/>
          <p:cNvSpPr>
            <a:spLocks noEditPoints="1"/>
          </p:cNvSpPr>
          <p:nvPr/>
        </p:nvSpPr>
        <p:spPr bwMode="auto">
          <a:xfrm>
            <a:off x="3451225" y="1263650"/>
            <a:ext cx="481013" cy="481013"/>
          </a:xfrm>
          <a:custGeom>
            <a:avLst/>
            <a:gdLst>
              <a:gd name="T0" fmla="*/ 96 w 128"/>
              <a:gd name="T1" fmla="*/ 64 h 128"/>
              <a:gd name="T2" fmla="*/ 94 w 128"/>
              <a:gd name="T3" fmla="*/ 64 h 128"/>
              <a:gd name="T4" fmla="*/ 92 w 128"/>
              <a:gd name="T5" fmla="*/ 64 h 128"/>
              <a:gd name="T6" fmla="*/ 93 w 128"/>
              <a:gd name="T7" fmla="*/ 62 h 128"/>
              <a:gd name="T8" fmla="*/ 95 w 128"/>
              <a:gd name="T9" fmla="*/ 55 h 128"/>
              <a:gd name="T10" fmla="*/ 98 w 128"/>
              <a:gd name="T11" fmla="*/ 37 h 128"/>
              <a:gd name="T12" fmla="*/ 96 w 128"/>
              <a:gd name="T13" fmla="*/ 22 h 128"/>
              <a:gd name="T14" fmla="*/ 88 w 128"/>
              <a:gd name="T15" fmla="*/ 10 h 128"/>
              <a:gd name="T16" fmla="*/ 64 w 128"/>
              <a:gd name="T17" fmla="*/ 0 h 128"/>
              <a:gd name="T18" fmla="*/ 40 w 128"/>
              <a:gd name="T19" fmla="*/ 10 h 128"/>
              <a:gd name="T20" fmla="*/ 32 w 128"/>
              <a:gd name="T21" fmla="*/ 22 h 128"/>
              <a:gd name="T22" fmla="*/ 30 w 128"/>
              <a:gd name="T23" fmla="*/ 37 h 128"/>
              <a:gd name="T24" fmla="*/ 33 w 128"/>
              <a:gd name="T25" fmla="*/ 55 h 128"/>
              <a:gd name="T26" fmla="*/ 39 w 128"/>
              <a:gd name="T27" fmla="*/ 68 h 128"/>
              <a:gd name="T28" fmla="*/ 39 w 128"/>
              <a:gd name="T29" fmla="*/ 69 h 128"/>
              <a:gd name="T30" fmla="*/ 42 w 128"/>
              <a:gd name="T31" fmla="*/ 73 h 128"/>
              <a:gd name="T32" fmla="*/ 43 w 128"/>
              <a:gd name="T33" fmla="*/ 82 h 128"/>
              <a:gd name="T34" fmla="*/ 28 w 128"/>
              <a:gd name="T35" fmla="*/ 92 h 128"/>
              <a:gd name="T36" fmla="*/ 12 w 128"/>
              <a:gd name="T37" fmla="*/ 97 h 128"/>
              <a:gd name="T38" fmla="*/ 11 w 128"/>
              <a:gd name="T39" fmla="*/ 97 h 128"/>
              <a:gd name="T40" fmla="*/ 0 w 128"/>
              <a:gd name="T41" fmla="*/ 113 h 128"/>
              <a:gd name="T42" fmla="*/ 0 w 128"/>
              <a:gd name="T43" fmla="*/ 128 h 128"/>
              <a:gd name="T44" fmla="*/ 96 w 128"/>
              <a:gd name="T45" fmla="*/ 128 h 128"/>
              <a:gd name="T46" fmla="*/ 128 w 128"/>
              <a:gd name="T47" fmla="*/ 96 h 128"/>
              <a:gd name="T48" fmla="*/ 96 w 128"/>
              <a:gd name="T49" fmla="*/ 64 h 128"/>
              <a:gd name="T50" fmla="*/ 5 w 128"/>
              <a:gd name="T51" fmla="*/ 123 h 128"/>
              <a:gd name="T52" fmla="*/ 5 w 128"/>
              <a:gd name="T53" fmla="*/ 113 h 128"/>
              <a:gd name="T54" fmla="*/ 13 w 128"/>
              <a:gd name="T55" fmla="*/ 101 h 128"/>
              <a:gd name="T56" fmla="*/ 30 w 128"/>
              <a:gd name="T57" fmla="*/ 96 h 128"/>
              <a:gd name="T58" fmla="*/ 40 w 128"/>
              <a:gd name="T59" fmla="*/ 91 h 128"/>
              <a:gd name="T60" fmla="*/ 48 w 128"/>
              <a:gd name="T61" fmla="*/ 84 h 128"/>
              <a:gd name="T62" fmla="*/ 46 w 128"/>
              <a:gd name="T63" fmla="*/ 70 h 128"/>
              <a:gd name="T64" fmla="*/ 43 w 128"/>
              <a:gd name="T65" fmla="*/ 67 h 128"/>
              <a:gd name="T66" fmla="*/ 43 w 128"/>
              <a:gd name="T67" fmla="*/ 67 h 128"/>
              <a:gd name="T68" fmla="*/ 34 w 128"/>
              <a:gd name="T69" fmla="*/ 37 h 128"/>
              <a:gd name="T70" fmla="*/ 37 w 128"/>
              <a:gd name="T71" fmla="*/ 24 h 128"/>
              <a:gd name="T72" fmla="*/ 43 w 128"/>
              <a:gd name="T73" fmla="*/ 14 h 128"/>
              <a:gd name="T74" fmla="*/ 64 w 128"/>
              <a:gd name="T75" fmla="*/ 5 h 128"/>
              <a:gd name="T76" fmla="*/ 85 w 128"/>
              <a:gd name="T77" fmla="*/ 14 h 128"/>
              <a:gd name="T78" fmla="*/ 91 w 128"/>
              <a:gd name="T79" fmla="*/ 24 h 128"/>
              <a:gd name="T80" fmla="*/ 94 w 128"/>
              <a:gd name="T81" fmla="*/ 37 h 128"/>
              <a:gd name="T82" fmla="*/ 86 w 128"/>
              <a:gd name="T83" fmla="*/ 65 h 128"/>
              <a:gd name="T84" fmla="*/ 85 w 128"/>
              <a:gd name="T85" fmla="*/ 66 h 128"/>
              <a:gd name="T86" fmla="*/ 85 w 128"/>
              <a:gd name="T87" fmla="*/ 66 h 128"/>
              <a:gd name="T88" fmla="*/ 64 w 128"/>
              <a:gd name="T89" fmla="*/ 96 h 128"/>
              <a:gd name="T90" fmla="*/ 76 w 128"/>
              <a:gd name="T91" fmla="*/ 121 h 128"/>
              <a:gd name="T92" fmla="*/ 79 w 128"/>
              <a:gd name="T93" fmla="*/ 123 h 128"/>
              <a:gd name="T94" fmla="*/ 5 w 128"/>
              <a:gd name="T95" fmla="*/ 123 h 128"/>
              <a:gd name="T96" fmla="*/ 115 w 128"/>
              <a:gd name="T97" fmla="*/ 115 h 128"/>
              <a:gd name="T98" fmla="*/ 96 w 128"/>
              <a:gd name="T99" fmla="*/ 123 h 128"/>
              <a:gd name="T100" fmla="*/ 77 w 128"/>
              <a:gd name="T101" fmla="*/ 115 h 128"/>
              <a:gd name="T102" fmla="*/ 69 w 128"/>
              <a:gd name="T103" fmla="*/ 96 h 128"/>
              <a:gd name="T104" fmla="*/ 77 w 128"/>
              <a:gd name="T105" fmla="*/ 77 h 128"/>
              <a:gd name="T106" fmla="*/ 96 w 128"/>
              <a:gd name="T107" fmla="*/ 69 h 128"/>
              <a:gd name="T108" fmla="*/ 115 w 128"/>
              <a:gd name="T109" fmla="*/ 77 h 128"/>
              <a:gd name="T110" fmla="*/ 123 w 128"/>
              <a:gd name="T111" fmla="*/ 96 h 128"/>
              <a:gd name="T112" fmla="*/ 115 w 128"/>
              <a:gd name="T113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28">
                <a:moveTo>
                  <a:pt x="96" y="64"/>
                </a:moveTo>
                <a:cubicBezTo>
                  <a:pt x="95" y="64"/>
                  <a:pt x="95" y="64"/>
                  <a:pt x="94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3" y="62"/>
                  <a:pt x="93" y="62"/>
                  <a:pt x="93" y="62"/>
                </a:cubicBezTo>
                <a:cubicBezTo>
                  <a:pt x="94" y="60"/>
                  <a:pt x="95" y="57"/>
                  <a:pt x="95" y="55"/>
                </a:cubicBezTo>
                <a:cubicBezTo>
                  <a:pt x="97" y="49"/>
                  <a:pt x="98" y="43"/>
                  <a:pt x="98" y="37"/>
                </a:cubicBezTo>
                <a:cubicBezTo>
                  <a:pt x="98" y="32"/>
                  <a:pt x="97" y="27"/>
                  <a:pt x="96" y="22"/>
                </a:cubicBezTo>
                <a:cubicBezTo>
                  <a:pt x="94" y="18"/>
                  <a:pt x="91" y="14"/>
                  <a:pt x="88" y="10"/>
                </a:cubicBezTo>
                <a:cubicBezTo>
                  <a:pt x="81" y="4"/>
                  <a:pt x="73" y="0"/>
                  <a:pt x="64" y="0"/>
                </a:cubicBezTo>
                <a:cubicBezTo>
                  <a:pt x="55" y="0"/>
                  <a:pt x="47" y="4"/>
                  <a:pt x="40" y="10"/>
                </a:cubicBezTo>
                <a:cubicBezTo>
                  <a:pt x="37" y="14"/>
                  <a:pt x="34" y="18"/>
                  <a:pt x="32" y="22"/>
                </a:cubicBezTo>
                <a:cubicBezTo>
                  <a:pt x="31" y="27"/>
                  <a:pt x="30" y="32"/>
                  <a:pt x="30" y="37"/>
                </a:cubicBezTo>
                <a:cubicBezTo>
                  <a:pt x="30" y="43"/>
                  <a:pt x="31" y="49"/>
                  <a:pt x="33" y="55"/>
                </a:cubicBezTo>
                <a:cubicBezTo>
                  <a:pt x="34" y="60"/>
                  <a:pt x="36" y="64"/>
                  <a:pt x="39" y="68"/>
                </a:cubicBezTo>
                <a:cubicBezTo>
                  <a:pt x="39" y="69"/>
                  <a:pt x="39" y="69"/>
                  <a:pt x="39" y="69"/>
                </a:cubicBezTo>
                <a:cubicBezTo>
                  <a:pt x="40" y="70"/>
                  <a:pt x="41" y="72"/>
                  <a:pt x="42" y="73"/>
                </a:cubicBezTo>
                <a:cubicBezTo>
                  <a:pt x="44" y="77"/>
                  <a:pt x="45" y="80"/>
                  <a:pt x="43" y="82"/>
                </a:cubicBezTo>
                <a:cubicBezTo>
                  <a:pt x="43" y="84"/>
                  <a:pt x="40" y="87"/>
                  <a:pt x="28" y="92"/>
                </a:cubicBezTo>
                <a:cubicBezTo>
                  <a:pt x="25" y="93"/>
                  <a:pt x="19" y="95"/>
                  <a:pt x="12" y="97"/>
                </a:cubicBezTo>
                <a:cubicBezTo>
                  <a:pt x="11" y="97"/>
                  <a:pt x="11" y="97"/>
                  <a:pt x="11" y="97"/>
                </a:cubicBezTo>
                <a:cubicBezTo>
                  <a:pt x="5" y="99"/>
                  <a:pt x="0" y="106"/>
                  <a:pt x="0" y="113"/>
                </a:cubicBezTo>
                <a:cubicBezTo>
                  <a:pt x="0" y="128"/>
                  <a:pt x="0" y="128"/>
                  <a:pt x="0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close/>
                <a:moveTo>
                  <a:pt x="5" y="123"/>
                </a:moveTo>
                <a:cubicBezTo>
                  <a:pt x="5" y="113"/>
                  <a:pt x="5" y="113"/>
                  <a:pt x="5" y="113"/>
                </a:cubicBezTo>
                <a:cubicBezTo>
                  <a:pt x="5" y="108"/>
                  <a:pt x="8" y="103"/>
                  <a:pt x="13" y="101"/>
                </a:cubicBezTo>
                <a:cubicBezTo>
                  <a:pt x="21" y="99"/>
                  <a:pt x="26" y="97"/>
                  <a:pt x="30" y="96"/>
                </a:cubicBezTo>
                <a:cubicBezTo>
                  <a:pt x="34" y="94"/>
                  <a:pt x="38" y="93"/>
                  <a:pt x="40" y="91"/>
                </a:cubicBezTo>
                <a:cubicBezTo>
                  <a:pt x="44" y="89"/>
                  <a:pt x="46" y="87"/>
                  <a:pt x="48" y="84"/>
                </a:cubicBezTo>
                <a:cubicBezTo>
                  <a:pt x="49" y="81"/>
                  <a:pt x="49" y="76"/>
                  <a:pt x="46" y="70"/>
                </a:cubicBezTo>
                <a:cubicBezTo>
                  <a:pt x="45" y="69"/>
                  <a:pt x="44" y="68"/>
                  <a:pt x="43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38" y="58"/>
                  <a:pt x="35" y="48"/>
                  <a:pt x="34" y="37"/>
                </a:cubicBezTo>
                <a:cubicBezTo>
                  <a:pt x="34" y="32"/>
                  <a:pt x="35" y="28"/>
                  <a:pt x="37" y="24"/>
                </a:cubicBezTo>
                <a:cubicBezTo>
                  <a:pt x="38" y="20"/>
                  <a:pt x="40" y="17"/>
                  <a:pt x="43" y="14"/>
                </a:cubicBezTo>
                <a:cubicBezTo>
                  <a:pt x="49" y="8"/>
                  <a:pt x="56" y="5"/>
                  <a:pt x="64" y="5"/>
                </a:cubicBezTo>
                <a:cubicBezTo>
                  <a:pt x="72" y="5"/>
                  <a:pt x="79" y="8"/>
                  <a:pt x="85" y="14"/>
                </a:cubicBezTo>
                <a:cubicBezTo>
                  <a:pt x="88" y="17"/>
                  <a:pt x="90" y="20"/>
                  <a:pt x="91" y="24"/>
                </a:cubicBezTo>
                <a:cubicBezTo>
                  <a:pt x="93" y="28"/>
                  <a:pt x="94" y="32"/>
                  <a:pt x="94" y="37"/>
                </a:cubicBezTo>
                <a:cubicBezTo>
                  <a:pt x="93" y="47"/>
                  <a:pt x="91" y="57"/>
                  <a:pt x="86" y="65"/>
                </a:cubicBezTo>
                <a:cubicBezTo>
                  <a:pt x="85" y="66"/>
                  <a:pt x="85" y="66"/>
                  <a:pt x="85" y="66"/>
                </a:cubicBezTo>
                <a:cubicBezTo>
                  <a:pt x="85" y="66"/>
                  <a:pt x="85" y="66"/>
                  <a:pt x="85" y="66"/>
                </a:cubicBezTo>
                <a:cubicBezTo>
                  <a:pt x="73" y="71"/>
                  <a:pt x="64" y="83"/>
                  <a:pt x="64" y="96"/>
                </a:cubicBezTo>
                <a:cubicBezTo>
                  <a:pt x="64" y="106"/>
                  <a:pt x="68" y="115"/>
                  <a:pt x="76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5" y="123"/>
                </a:lnTo>
                <a:close/>
                <a:moveTo>
                  <a:pt x="115" y="115"/>
                </a:moveTo>
                <a:cubicBezTo>
                  <a:pt x="110" y="121"/>
                  <a:pt x="103" y="123"/>
                  <a:pt x="96" y="123"/>
                </a:cubicBezTo>
                <a:cubicBezTo>
                  <a:pt x="89" y="123"/>
                  <a:pt x="82" y="121"/>
                  <a:pt x="77" y="115"/>
                </a:cubicBezTo>
                <a:cubicBezTo>
                  <a:pt x="72" y="110"/>
                  <a:pt x="69" y="103"/>
                  <a:pt x="69" y="96"/>
                </a:cubicBezTo>
                <a:cubicBezTo>
                  <a:pt x="69" y="89"/>
                  <a:pt x="72" y="82"/>
                  <a:pt x="77" y="77"/>
                </a:cubicBezTo>
                <a:cubicBezTo>
                  <a:pt x="82" y="71"/>
                  <a:pt x="89" y="69"/>
                  <a:pt x="96" y="69"/>
                </a:cubicBezTo>
                <a:cubicBezTo>
                  <a:pt x="103" y="69"/>
                  <a:pt x="110" y="71"/>
                  <a:pt x="115" y="77"/>
                </a:cubicBezTo>
                <a:cubicBezTo>
                  <a:pt x="121" y="82"/>
                  <a:pt x="123" y="89"/>
                  <a:pt x="123" y="96"/>
                </a:cubicBezTo>
                <a:cubicBezTo>
                  <a:pt x="123" y="103"/>
                  <a:pt x="121" y="110"/>
                  <a:pt x="115" y="11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" name="Freeform 200"/>
          <p:cNvSpPr/>
          <p:nvPr/>
        </p:nvSpPr>
        <p:spPr bwMode="auto">
          <a:xfrm>
            <a:off x="3773488" y="1590675"/>
            <a:ext cx="76200" cy="74613"/>
          </a:xfrm>
          <a:custGeom>
            <a:avLst/>
            <a:gdLst>
              <a:gd name="T0" fmla="*/ 13 w 20"/>
              <a:gd name="T1" fmla="*/ 10 h 20"/>
              <a:gd name="T2" fmla="*/ 20 w 20"/>
              <a:gd name="T3" fmla="*/ 4 h 20"/>
              <a:gd name="T4" fmla="*/ 20 w 20"/>
              <a:gd name="T5" fmla="*/ 1 h 20"/>
              <a:gd name="T6" fmla="*/ 16 w 20"/>
              <a:gd name="T7" fmla="*/ 1 h 20"/>
              <a:gd name="T8" fmla="*/ 10 w 20"/>
              <a:gd name="T9" fmla="*/ 7 h 20"/>
              <a:gd name="T10" fmla="*/ 4 w 20"/>
              <a:gd name="T11" fmla="*/ 1 h 20"/>
              <a:gd name="T12" fmla="*/ 1 w 20"/>
              <a:gd name="T13" fmla="*/ 1 h 20"/>
              <a:gd name="T14" fmla="*/ 1 w 20"/>
              <a:gd name="T15" fmla="*/ 4 h 20"/>
              <a:gd name="T16" fmla="*/ 7 w 20"/>
              <a:gd name="T17" fmla="*/ 10 h 20"/>
              <a:gd name="T18" fmla="*/ 1 w 20"/>
              <a:gd name="T19" fmla="*/ 16 h 20"/>
              <a:gd name="T20" fmla="*/ 1 w 20"/>
              <a:gd name="T21" fmla="*/ 20 h 20"/>
              <a:gd name="T22" fmla="*/ 4 w 20"/>
              <a:gd name="T23" fmla="*/ 20 h 20"/>
              <a:gd name="T24" fmla="*/ 10 w 20"/>
              <a:gd name="T25" fmla="*/ 13 h 20"/>
              <a:gd name="T26" fmla="*/ 16 w 20"/>
              <a:gd name="T27" fmla="*/ 20 h 20"/>
              <a:gd name="T28" fmla="*/ 20 w 20"/>
              <a:gd name="T29" fmla="*/ 20 h 20"/>
              <a:gd name="T30" fmla="*/ 20 w 20"/>
              <a:gd name="T31" fmla="*/ 18 h 20"/>
              <a:gd name="T32" fmla="*/ 20 w 20"/>
              <a:gd name="T33" fmla="*/ 16 h 20"/>
              <a:gd name="T34" fmla="*/ 13 w 20"/>
              <a:gd name="T35" fmla="*/ 1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" h="20">
                <a:moveTo>
                  <a:pt x="13" y="10"/>
                </a:move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0" y="1"/>
                  <a:pt x="20" y="1"/>
                </a:cubicBezTo>
                <a:cubicBezTo>
                  <a:pt x="19" y="0"/>
                  <a:pt x="17" y="0"/>
                  <a:pt x="16" y="1"/>
                </a:cubicBezTo>
                <a:cubicBezTo>
                  <a:pt x="10" y="7"/>
                  <a:pt x="10" y="7"/>
                  <a:pt x="10" y="7"/>
                </a:cubicBezTo>
                <a:cubicBezTo>
                  <a:pt x="4" y="1"/>
                  <a:pt x="4" y="1"/>
                  <a:pt x="4" y="1"/>
                </a:cubicBezTo>
                <a:cubicBezTo>
                  <a:pt x="3" y="0"/>
                  <a:pt x="1" y="0"/>
                  <a:pt x="1" y="1"/>
                </a:cubicBezTo>
                <a:cubicBezTo>
                  <a:pt x="0" y="1"/>
                  <a:pt x="0" y="3"/>
                  <a:pt x="1" y="4"/>
                </a:cubicBezTo>
                <a:cubicBezTo>
                  <a:pt x="7" y="10"/>
                  <a:pt x="7" y="10"/>
                  <a:pt x="7" y="10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7"/>
                  <a:pt x="0" y="19"/>
                  <a:pt x="1" y="20"/>
                </a:cubicBezTo>
                <a:cubicBezTo>
                  <a:pt x="1" y="20"/>
                  <a:pt x="3" y="20"/>
                  <a:pt x="4" y="20"/>
                </a:cubicBezTo>
                <a:cubicBezTo>
                  <a:pt x="10" y="13"/>
                  <a:pt x="10" y="13"/>
                  <a:pt x="10" y="13"/>
                </a:cubicBezTo>
                <a:cubicBezTo>
                  <a:pt x="16" y="20"/>
                  <a:pt x="16" y="20"/>
                  <a:pt x="16" y="20"/>
                </a:cubicBezTo>
                <a:cubicBezTo>
                  <a:pt x="17" y="20"/>
                  <a:pt x="19" y="20"/>
                  <a:pt x="20" y="20"/>
                </a:cubicBezTo>
                <a:cubicBezTo>
                  <a:pt x="20" y="19"/>
                  <a:pt x="20" y="19"/>
                  <a:pt x="20" y="18"/>
                </a:cubicBezTo>
                <a:cubicBezTo>
                  <a:pt x="20" y="17"/>
                  <a:pt x="20" y="17"/>
                  <a:pt x="20" y="16"/>
                </a:cubicBezTo>
                <a:lnTo>
                  <a:pt x="13" y="1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" name="Freeform 201"/>
          <p:cNvSpPr>
            <a:spLocks noEditPoints="1"/>
          </p:cNvSpPr>
          <p:nvPr/>
        </p:nvSpPr>
        <p:spPr bwMode="auto">
          <a:xfrm>
            <a:off x="2489200" y="1263650"/>
            <a:ext cx="481013" cy="481013"/>
          </a:xfrm>
          <a:custGeom>
            <a:avLst/>
            <a:gdLst>
              <a:gd name="T0" fmla="*/ 96 w 128"/>
              <a:gd name="T1" fmla="*/ 64 h 128"/>
              <a:gd name="T2" fmla="*/ 94 w 128"/>
              <a:gd name="T3" fmla="*/ 64 h 128"/>
              <a:gd name="T4" fmla="*/ 92 w 128"/>
              <a:gd name="T5" fmla="*/ 64 h 128"/>
              <a:gd name="T6" fmla="*/ 93 w 128"/>
              <a:gd name="T7" fmla="*/ 62 h 128"/>
              <a:gd name="T8" fmla="*/ 95 w 128"/>
              <a:gd name="T9" fmla="*/ 55 h 128"/>
              <a:gd name="T10" fmla="*/ 98 w 128"/>
              <a:gd name="T11" fmla="*/ 37 h 128"/>
              <a:gd name="T12" fmla="*/ 96 w 128"/>
              <a:gd name="T13" fmla="*/ 22 h 128"/>
              <a:gd name="T14" fmla="*/ 88 w 128"/>
              <a:gd name="T15" fmla="*/ 10 h 128"/>
              <a:gd name="T16" fmla="*/ 64 w 128"/>
              <a:gd name="T17" fmla="*/ 0 h 128"/>
              <a:gd name="T18" fmla="*/ 40 w 128"/>
              <a:gd name="T19" fmla="*/ 10 h 128"/>
              <a:gd name="T20" fmla="*/ 32 w 128"/>
              <a:gd name="T21" fmla="*/ 22 h 128"/>
              <a:gd name="T22" fmla="*/ 30 w 128"/>
              <a:gd name="T23" fmla="*/ 37 h 128"/>
              <a:gd name="T24" fmla="*/ 33 w 128"/>
              <a:gd name="T25" fmla="*/ 55 h 128"/>
              <a:gd name="T26" fmla="*/ 39 w 128"/>
              <a:gd name="T27" fmla="*/ 68 h 128"/>
              <a:gd name="T28" fmla="*/ 39 w 128"/>
              <a:gd name="T29" fmla="*/ 69 h 128"/>
              <a:gd name="T30" fmla="*/ 42 w 128"/>
              <a:gd name="T31" fmla="*/ 73 h 128"/>
              <a:gd name="T32" fmla="*/ 43 w 128"/>
              <a:gd name="T33" fmla="*/ 82 h 128"/>
              <a:gd name="T34" fmla="*/ 28 w 128"/>
              <a:gd name="T35" fmla="*/ 92 h 128"/>
              <a:gd name="T36" fmla="*/ 12 w 128"/>
              <a:gd name="T37" fmla="*/ 97 h 128"/>
              <a:gd name="T38" fmla="*/ 11 w 128"/>
              <a:gd name="T39" fmla="*/ 97 h 128"/>
              <a:gd name="T40" fmla="*/ 0 w 128"/>
              <a:gd name="T41" fmla="*/ 113 h 128"/>
              <a:gd name="T42" fmla="*/ 0 w 128"/>
              <a:gd name="T43" fmla="*/ 128 h 128"/>
              <a:gd name="T44" fmla="*/ 96 w 128"/>
              <a:gd name="T45" fmla="*/ 128 h 128"/>
              <a:gd name="T46" fmla="*/ 128 w 128"/>
              <a:gd name="T47" fmla="*/ 96 h 128"/>
              <a:gd name="T48" fmla="*/ 96 w 128"/>
              <a:gd name="T49" fmla="*/ 64 h 128"/>
              <a:gd name="T50" fmla="*/ 5 w 128"/>
              <a:gd name="T51" fmla="*/ 123 h 128"/>
              <a:gd name="T52" fmla="*/ 5 w 128"/>
              <a:gd name="T53" fmla="*/ 113 h 128"/>
              <a:gd name="T54" fmla="*/ 13 w 128"/>
              <a:gd name="T55" fmla="*/ 101 h 128"/>
              <a:gd name="T56" fmla="*/ 30 w 128"/>
              <a:gd name="T57" fmla="*/ 96 h 128"/>
              <a:gd name="T58" fmla="*/ 40 w 128"/>
              <a:gd name="T59" fmla="*/ 91 h 128"/>
              <a:gd name="T60" fmla="*/ 48 w 128"/>
              <a:gd name="T61" fmla="*/ 84 h 128"/>
              <a:gd name="T62" fmla="*/ 46 w 128"/>
              <a:gd name="T63" fmla="*/ 70 h 128"/>
              <a:gd name="T64" fmla="*/ 43 w 128"/>
              <a:gd name="T65" fmla="*/ 67 h 128"/>
              <a:gd name="T66" fmla="*/ 43 w 128"/>
              <a:gd name="T67" fmla="*/ 67 h 128"/>
              <a:gd name="T68" fmla="*/ 34 w 128"/>
              <a:gd name="T69" fmla="*/ 37 h 128"/>
              <a:gd name="T70" fmla="*/ 37 w 128"/>
              <a:gd name="T71" fmla="*/ 24 h 128"/>
              <a:gd name="T72" fmla="*/ 43 w 128"/>
              <a:gd name="T73" fmla="*/ 14 h 128"/>
              <a:gd name="T74" fmla="*/ 64 w 128"/>
              <a:gd name="T75" fmla="*/ 5 h 128"/>
              <a:gd name="T76" fmla="*/ 85 w 128"/>
              <a:gd name="T77" fmla="*/ 14 h 128"/>
              <a:gd name="T78" fmla="*/ 91 w 128"/>
              <a:gd name="T79" fmla="*/ 24 h 128"/>
              <a:gd name="T80" fmla="*/ 94 w 128"/>
              <a:gd name="T81" fmla="*/ 37 h 128"/>
              <a:gd name="T82" fmla="*/ 86 w 128"/>
              <a:gd name="T83" fmla="*/ 65 h 128"/>
              <a:gd name="T84" fmla="*/ 85 w 128"/>
              <a:gd name="T85" fmla="*/ 66 h 128"/>
              <a:gd name="T86" fmla="*/ 85 w 128"/>
              <a:gd name="T87" fmla="*/ 66 h 128"/>
              <a:gd name="T88" fmla="*/ 64 w 128"/>
              <a:gd name="T89" fmla="*/ 96 h 128"/>
              <a:gd name="T90" fmla="*/ 76 w 128"/>
              <a:gd name="T91" fmla="*/ 121 h 128"/>
              <a:gd name="T92" fmla="*/ 79 w 128"/>
              <a:gd name="T93" fmla="*/ 123 h 128"/>
              <a:gd name="T94" fmla="*/ 5 w 128"/>
              <a:gd name="T95" fmla="*/ 123 h 128"/>
              <a:gd name="T96" fmla="*/ 115 w 128"/>
              <a:gd name="T97" fmla="*/ 115 h 128"/>
              <a:gd name="T98" fmla="*/ 96 w 128"/>
              <a:gd name="T99" fmla="*/ 123 h 128"/>
              <a:gd name="T100" fmla="*/ 77 w 128"/>
              <a:gd name="T101" fmla="*/ 115 h 128"/>
              <a:gd name="T102" fmla="*/ 69 w 128"/>
              <a:gd name="T103" fmla="*/ 96 h 128"/>
              <a:gd name="T104" fmla="*/ 77 w 128"/>
              <a:gd name="T105" fmla="*/ 77 h 128"/>
              <a:gd name="T106" fmla="*/ 96 w 128"/>
              <a:gd name="T107" fmla="*/ 69 h 128"/>
              <a:gd name="T108" fmla="*/ 115 w 128"/>
              <a:gd name="T109" fmla="*/ 77 h 128"/>
              <a:gd name="T110" fmla="*/ 123 w 128"/>
              <a:gd name="T111" fmla="*/ 96 h 128"/>
              <a:gd name="T112" fmla="*/ 115 w 128"/>
              <a:gd name="T113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28">
                <a:moveTo>
                  <a:pt x="96" y="64"/>
                </a:moveTo>
                <a:cubicBezTo>
                  <a:pt x="95" y="64"/>
                  <a:pt x="95" y="64"/>
                  <a:pt x="94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3" y="62"/>
                  <a:pt x="93" y="62"/>
                  <a:pt x="93" y="62"/>
                </a:cubicBezTo>
                <a:cubicBezTo>
                  <a:pt x="94" y="60"/>
                  <a:pt x="95" y="57"/>
                  <a:pt x="95" y="55"/>
                </a:cubicBezTo>
                <a:cubicBezTo>
                  <a:pt x="97" y="49"/>
                  <a:pt x="98" y="43"/>
                  <a:pt x="98" y="37"/>
                </a:cubicBezTo>
                <a:cubicBezTo>
                  <a:pt x="98" y="32"/>
                  <a:pt x="97" y="27"/>
                  <a:pt x="96" y="22"/>
                </a:cubicBezTo>
                <a:cubicBezTo>
                  <a:pt x="94" y="18"/>
                  <a:pt x="91" y="14"/>
                  <a:pt x="88" y="10"/>
                </a:cubicBezTo>
                <a:cubicBezTo>
                  <a:pt x="81" y="4"/>
                  <a:pt x="73" y="0"/>
                  <a:pt x="64" y="0"/>
                </a:cubicBezTo>
                <a:cubicBezTo>
                  <a:pt x="55" y="0"/>
                  <a:pt x="47" y="4"/>
                  <a:pt x="40" y="10"/>
                </a:cubicBezTo>
                <a:cubicBezTo>
                  <a:pt x="37" y="14"/>
                  <a:pt x="34" y="18"/>
                  <a:pt x="32" y="22"/>
                </a:cubicBezTo>
                <a:cubicBezTo>
                  <a:pt x="31" y="27"/>
                  <a:pt x="30" y="32"/>
                  <a:pt x="30" y="37"/>
                </a:cubicBezTo>
                <a:cubicBezTo>
                  <a:pt x="30" y="43"/>
                  <a:pt x="31" y="49"/>
                  <a:pt x="33" y="55"/>
                </a:cubicBezTo>
                <a:cubicBezTo>
                  <a:pt x="34" y="60"/>
                  <a:pt x="36" y="64"/>
                  <a:pt x="39" y="68"/>
                </a:cubicBezTo>
                <a:cubicBezTo>
                  <a:pt x="39" y="69"/>
                  <a:pt x="39" y="69"/>
                  <a:pt x="39" y="69"/>
                </a:cubicBezTo>
                <a:cubicBezTo>
                  <a:pt x="40" y="70"/>
                  <a:pt x="41" y="72"/>
                  <a:pt x="42" y="73"/>
                </a:cubicBezTo>
                <a:cubicBezTo>
                  <a:pt x="44" y="77"/>
                  <a:pt x="45" y="80"/>
                  <a:pt x="43" y="82"/>
                </a:cubicBezTo>
                <a:cubicBezTo>
                  <a:pt x="43" y="84"/>
                  <a:pt x="40" y="87"/>
                  <a:pt x="28" y="92"/>
                </a:cubicBezTo>
                <a:cubicBezTo>
                  <a:pt x="25" y="93"/>
                  <a:pt x="19" y="95"/>
                  <a:pt x="12" y="97"/>
                </a:cubicBezTo>
                <a:cubicBezTo>
                  <a:pt x="11" y="97"/>
                  <a:pt x="11" y="97"/>
                  <a:pt x="11" y="97"/>
                </a:cubicBezTo>
                <a:cubicBezTo>
                  <a:pt x="5" y="99"/>
                  <a:pt x="0" y="106"/>
                  <a:pt x="0" y="113"/>
                </a:cubicBezTo>
                <a:cubicBezTo>
                  <a:pt x="0" y="128"/>
                  <a:pt x="0" y="128"/>
                  <a:pt x="0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close/>
                <a:moveTo>
                  <a:pt x="5" y="123"/>
                </a:moveTo>
                <a:cubicBezTo>
                  <a:pt x="5" y="113"/>
                  <a:pt x="5" y="113"/>
                  <a:pt x="5" y="113"/>
                </a:cubicBezTo>
                <a:cubicBezTo>
                  <a:pt x="5" y="108"/>
                  <a:pt x="8" y="103"/>
                  <a:pt x="13" y="101"/>
                </a:cubicBezTo>
                <a:cubicBezTo>
                  <a:pt x="21" y="99"/>
                  <a:pt x="26" y="97"/>
                  <a:pt x="30" y="96"/>
                </a:cubicBezTo>
                <a:cubicBezTo>
                  <a:pt x="34" y="94"/>
                  <a:pt x="38" y="93"/>
                  <a:pt x="40" y="91"/>
                </a:cubicBezTo>
                <a:cubicBezTo>
                  <a:pt x="44" y="89"/>
                  <a:pt x="46" y="87"/>
                  <a:pt x="48" y="84"/>
                </a:cubicBezTo>
                <a:cubicBezTo>
                  <a:pt x="49" y="81"/>
                  <a:pt x="49" y="76"/>
                  <a:pt x="46" y="70"/>
                </a:cubicBezTo>
                <a:cubicBezTo>
                  <a:pt x="45" y="69"/>
                  <a:pt x="44" y="68"/>
                  <a:pt x="43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38" y="58"/>
                  <a:pt x="35" y="48"/>
                  <a:pt x="34" y="37"/>
                </a:cubicBezTo>
                <a:cubicBezTo>
                  <a:pt x="34" y="32"/>
                  <a:pt x="35" y="28"/>
                  <a:pt x="37" y="24"/>
                </a:cubicBezTo>
                <a:cubicBezTo>
                  <a:pt x="38" y="20"/>
                  <a:pt x="40" y="17"/>
                  <a:pt x="43" y="14"/>
                </a:cubicBezTo>
                <a:cubicBezTo>
                  <a:pt x="49" y="8"/>
                  <a:pt x="56" y="5"/>
                  <a:pt x="64" y="5"/>
                </a:cubicBezTo>
                <a:cubicBezTo>
                  <a:pt x="72" y="5"/>
                  <a:pt x="79" y="8"/>
                  <a:pt x="85" y="14"/>
                </a:cubicBezTo>
                <a:cubicBezTo>
                  <a:pt x="88" y="17"/>
                  <a:pt x="90" y="20"/>
                  <a:pt x="91" y="24"/>
                </a:cubicBezTo>
                <a:cubicBezTo>
                  <a:pt x="93" y="28"/>
                  <a:pt x="94" y="32"/>
                  <a:pt x="94" y="37"/>
                </a:cubicBezTo>
                <a:cubicBezTo>
                  <a:pt x="93" y="47"/>
                  <a:pt x="91" y="57"/>
                  <a:pt x="86" y="65"/>
                </a:cubicBezTo>
                <a:cubicBezTo>
                  <a:pt x="85" y="66"/>
                  <a:pt x="85" y="66"/>
                  <a:pt x="85" y="66"/>
                </a:cubicBezTo>
                <a:cubicBezTo>
                  <a:pt x="85" y="66"/>
                  <a:pt x="85" y="66"/>
                  <a:pt x="85" y="66"/>
                </a:cubicBezTo>
                <a:cubicBezTo>
                  <a:pt x="73" y="71"/>
                  <a:pt x="64" y="83"/>
                  <a:pt x="64" y="96"/>
                </a:cubicBezTo>
                <a:cubicBezTo>
                  <a:pt x="64" y="106"/>
                  <a:pt x="68" y="115"/>
                  <a:pt x="76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5" y="123"/>
                </a:lnTo>
                <a:close/>
                <a:moveTo>
                  <a:pt x="115" y="115"/>
                </a:moveTo>
                <a:cubicBezTo>
                  <a:pt x="110" y="121"/>
                  <a:pt x="103" y="123"/>
                  <a:pt x="96" y="123"/>
                </a:cubicBezTo>
                <a:cubicBezTo>
                  <a:pt x="89" y="123"/>
                  <a:pt x="82" y="121"/>
                  <a:pt x="77" y="115"/>
                </a:cubicBezTo>
                <a:cubicBezTo>
                  <a:pt x="72" y="110"/>
                  <a:pt x="69" y="103"/>
                  <a:pt x="69" y="96"/>
                </a:cubicBezTo>
                <a:cubicBezTo>
                  <a:pt x="69" y="89"/>
                  <a:pt x="72" y="82"/>
                  <a:pt x="77" y="77"/>
                </a:cubicBezTo>
                <a:cubicBezTo>
                  <a:pt x="82" y="71"/>
                  <a:pt x="89" y="69"/>
                  <a:pt x="96" y="69"/>
                </a:cubicBezTo>
                <a:cubicBezTo>
                  <a:pt x="103" y="69"/>
                  <a:pt x="110" y="71"/>
                  <a:pt x="115" y="77"/>
                </a:cubicBezTo>
                <a:cubicBezTo>
                  <a:pt x="121" y="82"/>
                  <a:pt x="123" y="89"/>
                  <a:pt x="123" y="96"/>
                </a:cubicBezTo>
                <a:cubicBezTo>
                  <a:pt x="123" y="103"/>
                  <a:pt x="121" y="110"/>
                  <a:pt x="115" y="11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" name="Freeform 202"/>
          <p:cNvSpPr/>
          <p:nvPr/>
        </p:nvSpPr>
        <p:spPr bwMode="auto">
          <a:xfrm>
            <a:off x="2801938" y="1616075"/>
            <a:ext cx="101600" cy="19050"/>
          </a:xfrm>
          <a:custGeom>
            <a:avLst/>
            <a:gdLst>
              <a:gd name="T0" fmla="*/ 25 w 27"/>
              <a:gd name="T1" fmla="*/ 0 h 5"/>
              <a:gd name="T2" fmla="*/ 2 w 27"/>
              <a:gd name="T3" fmla="*/ 0 h 5"/>
              <a:gd name="T4" fmla="*/ 0 w 27"/>
              <a:gd name="T5" fmla="*/ 2 h 5"/>
              <a:gd name="T6" fmla="*/ 2 w 27"/>
              <a:gd name="T7" fmla="*/ 5 h 5"/>
              <a:gd name="T8" fmla="*/ 25 w 27"/>
              <a:gd name="T9" fmla="*/ 5 h 5"/>
              <a:gd name="T10" fmla="*/ 27 w 27"/>
              <a:gd name="T11" fmla="*/ 2 h 5"/>
              <a:gd name="T12" fmla="*/ 25 w 27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5">
                <a:moveTo>
                  <a:pt x="25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6" y="5"/>
                  <a:pt x="27" y="4"/>
                  <a:pt x="27" y="2"/>
                </a:cubicBezTo>
                <a:cubicBezTo>
                  <a:pt x="27" y="1"/>
                  <a:pt x="26" y="0"/>
                  <a:pt x="25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" name="Freeform 203"/>
          <p:cNvSpPr>
            <a:spLocks noEditPoints="1"/>
          </p:cNvSpPr>
          <p:nvPr/>
        </p:nvSpPr>
        <p:spPr bwMode="auto">
          <a:xfrm>
            <a:off x="1528763" y="1263650"/>
            <a:ext cx="481013" cy="481013"/>
          </a:xfrm>
          <a:custGeom>
            <a:avLst/>
            <a:gdLst>
              <a:gd name="T0" fmla="*/ 96 w 128"/>
              <a:gd name="T1" fmla="*/ 64 h 128"/>
              <a:gd name="T2" fmla="*/ 94 w 128"/>
              <a:gd name="T3" fmla="*/ 64 h 128"/>
              <a:gd name="T4" fmla="*/ 92 w 128"/>
              <a:gd name="T5" fmla="*/ 64 h 128"/>
              <a:gd name="T6" fmla="*/ 93 w 128"/>
              <a:gd name="T7" fmla="*/ 62 h 128"/>
              <a:gd name="T8" fmla="*/ 95 w 128"/>
              <a:gd name="T9" fmla="*/ 55 h 128"/>
              <a:gd name="T10" fmla="*/ 98 w 128"/>
              <a:gd name="T11" fmla="*/ 37 h 128"/>
              <a:gd name="T12" fmla="*/ 96 w 128"/>
              <a:gd name="T13" fmla="*/ 22 h 128"/>
              <a:gd name="T14" fmla="*/ 88 w 128"/>
              <a:gd name="T15" fmla="*/ 10 h 128"/>
              <a:gd name="T16" fmla="*/ 64 w 128"/>
              <a:gd name="T17" fmla="*/ 0 h 128"/>
              <a:gd name="T18" fmla="*/ 40 w 128"/>
              <a:gd name="T19" fmla="*/ 10 h 128"/>
              <a:gd name="T20" fmla="*/ 32 w 128"/>
              <a:gd name="T21" fmla="*/ 22 h 128"/>
              <a:gd name="T22" fmla="*/ 30 w 128"/>
              <a:gd name="T23" fmla="*/ 37 h 128"/>
              <a:gd name="T24" fmla="*/ 33 w 128"/>
              <a:gd name="T25" fmla="*/ 55 h 128"/>
              <a:gd name="T26" fmla="*/ 39 w 128"/>
              <a:gd name="T27" fmla="*/ 68 h 128"/>
              <a:gd name="T28" fmla="*/ 39 w 128"/>
              <a:gd name="T29" fmla="*/ 69 h 128"/>
              <a:gd name="T30" fmla="*/ 42 w 128"/>
              <a:gd name="T31" fmla="*/ 73 h 128"/>
              <a:gd name="T32" fmla="*/ 43 w 128"/>
              <a:gd name="T33" fmla="*/ 82 h 128"/>
              <a:gd name="T34" fmla="*/ 28 w 128"/>
              <a:gd name="T35" fmla="*/ 92 h 128"/>
              <a:gd name="T36" fmla="*/ 12 w 128"/>
              <a:gd name="T37" fmla="*/ 97 h 128"/>
              <a:gd name="T38" fmla="*/ 11 w 128"/>
              <a:gd name="T39" fmla="*/ 97 h 128"/>
              <a:gd name="T40" fmla="*/ 0 w 128"/>
              <a:gd name="T41" fmla="*/ 113 h 128"/>
              <a:gd name="T42" fmla="*/ 0 w 128"/>
              <a:gd name="T43" fmla="*/ 128 h 128"/>
              <a:gd name="T44" fmla="*/ 96 w 128"/>
              <a:gd name="T45" fmla="*/ 128 h 128"/>
              <a:gd name="T46" fmla="*/ 128 w 128"/>
              <a:gd name="T47" fmla="*/ 96 h 128"/>
              <a:gd name="T48" fmla="*/ 96 w 128"/>
              <a:gd name="T49" fmla="*/ 64 h 128"/>
              <a:gd name="T50" fmla="*/ 5 w 128"/>
              <a:gd name="T51" fmla="*/ 123 h 128"/>
              <a:gd name="T52" fmla="*/ 5 w 128"/>
              <a:gd name="T53" fmla="*/ 113 h 128"/>
              <a:gd name="T54" fmla="*/ 13 w 128"/>
              <a:gd name="T55" fmla="*/ 101 h 128"/>
              <a:gd name="T56" fmla="*/ 30 w 128"/>
              <a:gd name="T57" fmla="*/ 96 h 128"/>
              <a:gd name="T58" fmla="*/ 40 w 128"/>
              <a:gd name="T59" fmla="*/ 91 h 128"/>
              <a:gd name="T60" fmla="*/ 48 w 128"/>
              <a:gd name="T61" fmla="*/ 85 h 128"/>
              <a:gd name="T62" fmla="*/ 46 w 128"/>
              <a:gd name="T63" fmla="*/ 70 h 128"/>
              <a:gd name="T64" fmla="*/ 43 w 128"/>
              <a:gd name="T65" fmla="*/ 67 h 128"/>
              <a:gd name="T66" fmla="*/ 43 w 128"/>
              <a:gd name="T67" fmla="*/ 67 h 128"/>
              <a:gd name="T68" fmla="*/ 34 w 128"/>
              <a:gd name="T69" fmla="*/ 37 h 128"/>
              <a:gd name="T70" fmla="*/ 37 w 128"/>
              <a:gd name="T71" fmla="*/ 24 h 128"/>
              <a:gd name="T72" fmla="*/ 43 w 128"/>
              <a:gd name="T73" fmla="*/ 14 h 128"/>
              <a:gd name="T74" fmla="*/ 64 w 128"/>
              <a:gd name="T75" fmla="*/ 5 h 128"/>
              <a:gd name="T76" fmla="*/ 85 w 128"/>
              <a:gd name="T77" fmla="*/ 14 h 128"/>
              <a:gd name="T78" fmla="*/ 91 w 128"/>
              <a:gd name="T79" fmla="*/ 24 h 128"/>
              <a:gd name="T80" fmla="*/ 94 w 128"/>
              <a:gd name="T81" fmla="*/ 37 h 128"/>
              <a:gd name="T82" fmla="*/ 86 w 128"/>
              <a:gd name="T83" fmla="*/ 65 h 128"/>
              <a:gd name="T84" fmla="*/ 85 w 128"/>
              <a:gd name="T85" fmla="*/ 66 h 128"/>
              <a:gd name="T86" fmla="*/ 85 w 128"/>
              <a:gd name="T87" fmla="*/ 66 h 128"/>
              <a:gd name="T88" fmla="*/ 64 w 128"/>
              <a:gd name="T89" fmla="*/ 96 h 128"/>
              <a:gd name="T90" fmla="*/ 76 w 128"/>
              <a:gd name="T91" fmla="*/ 121 h 128"/>
              <a:gd name="T92" fmla="*/ 79 w 128"/>
              <a:gd name="T93" fmla="*/ 123 h 128"/>
              <a:gd name="T94" fmla="*/ 5 w 128"/>
              <a:gd name="T95" fmla="*/ 123 h 128"/>
              <a:gd name="T96" fmla="*/ 115 w 128"/>
              <a:gd name="T97" fmla="*/ 115 h 128"/>
              <a:gd name="T98" fmla="*/ 96 w 128"/>
              <a:gd name="T99" fmla="*/ 123 h 128"/>
              <a:gd name="T100" fmla="*/ 77 w 128"/>
              <a:gd name="T101" fmla="*/ 115 h 128"/>
              <a:gd name="T102" fmla="*/ 69 w 128"/>
              <a:gd name="T103" fmla="*/ 96 h 128"/>
              <a:gd name="T104" fmla="*/ 77 w 128"/>
              <a:gd name="T105" fmla="*/ 77 h 128"/>
              <a:gd name="T106" fmla="*/ 96 w 128"/>
              <a:gd name="T107" fmla="*/ 69 h 128"/>
              <a:gd name="T108" fmla="*/ 115 w 128"/>
              <a:gd name="T109" fmla="*/ 77 h 128"/>
              <a:gd name="T110" fmla="*/ 123 w 128"/>
              <a:gd name="T111" fmla="*/ 96 h 128"/>
              <a:gd name="T112" fmla="*/ 115 w 128"/>
              <a:gd name="T113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28">
                <a:moveTo>
                  <a:pt x="96" y="64"/>
                </a:moveTo>
                <a:cubicBezTo>
                  <a:pt x="95" y="64"/>
                  <a:pt x="95" y="64"/>
                  <a:pt x="94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3" y="62"/>
                  <a:pt x="93" y="62"/>
                  <a:pt x="93" y="62"/>
                </a:cubicBezTo>
                <a:cubicBezTo>
                  <a:pt x="94" y="60"/>
                  <a:pt x="95" y="57"/>
                  <a:pt x="95" y="55"/>
                </a:cubicBezTo>
                <a:cubicBezTo>
                  <a:pt x="97" y="49"/>
                  <a:pt x="98" y="43"/>
                  <a:pt x="98" y="37"/>
                </a:cubicBezTo>
                <a:cubicBezTo>
                  <a:pt x="98" y="32"/>
                  <a:pt x="97" y="27"/>
                  <a:pt x="96" y="22"/>
                </a:cubicBezTo>
                <a:cubicBezTo>
                  <a:pt x="94" y="18"/>
                  <a:pt x="91" y="14"/>
                  <a:pt x="88" y="10"/>
                </a:cubicBezTo>
                <a:cubicBezTo>
                  <a:pt x="81" y="4"/>
                  <a:pt x="73" y="0"/>
                  <a:pt x="64" y="0"/>
                </a:cubicBezTo>
                <a:cubicBezTo>
                  <a:pt x="55" y="0"/>
                  <a:pt x="47" y="4"/>
                  <a:pt x="40" y="10"/>
                </a:cubicBezTo>
                <a:cubicBezTo>
                  <a:pt x="37" y="14"/>
                  <a:pt x="34" y="18"/>
                  <a:pt x="32" y="22"/>
                </a:cubicBezTo>
                <a:cubicBezTo>
                  <a:pt x="31" y="27"/>
                  <a:pt x="30" y="32"/>
                  <a:pt x="30" y="37"/>
                </a:cubicBezTo>
                <a:cubicBezTo>
                  <a:pt x="30" y="43"/>
                  <a:pt x="31" y="49"/>
                  <a:pt x="33" y="55"/>
                </a:cubicBezTo>
                <a:cubicBezTo>
                  <a:pt x="34" y="60"/>
                  <a:pt x="36" y="64"/>
                  <a:pt x="39" y="68"/>
                </a:cubicBezTo>
                <a:cubicBezTo>
                  <a:pt x="39" y="69"/>
                  <a:pt x="39" y="69"/>
                  <a:pt x="39" y="69"/>
                </a:cubicBezTo>
                <a:cubicBezTo>
                  <a:pt x="40" y="70"/>
                  <a:pt x="41" y="72"/>
                  <a:pt x="42" y="73"/>
                </a:cubicBezTo>
                <a:cubicBezTo>
                  <a:pt x="44" y="77"/>
                  <a:pt x="45" y="80"/>
                  <a:pt x="43" y="82"/>
                </a:cubicBezTo>
                <a:cubicBezTo>
                  <a:pt x="43" y="84"/>
                  <a:pt x="40" y="87"/>
                  <a:pt x="28" y="92"/>
                </a:cubicBezTo>
                <a:cubicBezTo>
                  <a:pt x="25" y="93"/>
                  <a:pt x="19" y="95"/>
                  <a:pt x="12" y="97"/>
                </a:cubicBezTo>
                <a:cubicBezTo>
                  <a:pt x="11" y="97"/>
                  <a:pt x="11" y="97"/>
                  <a:pt x="11" y="97"/>
                </a:cubicBezTo>
                <a:cubicBezTo>
                  <a:pt x="5" y="99"/>
                  <a:pt x="0" y="106"/>
                  <a:pt x="0" y="113"/>
                </a:cubicBezTo>
                <a:cubicBezTo>
                  <a:pt x="0" y="128"/>
                  <a:pt x="0" y="128"/>
                  <a:pt x="0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114" y="128"/>
                  <a:pt x="128" y="114"/>
                  <a:pt x="128" y="96"/>
                </a:cubicBezTo>
                <a:cubicBezTo>
                  <a:pt x="128" y="78"/>
                  <a:pt x="114" y="64"/>
                  <a:pt x="96" y="64"/>
                </a:cubicBezTo>
                <a:close/>
                <a:moveTo>
                  <a:pt x="5" y="123"/>
                </a:moveTo>
                <a:cubicBezTo>
                  <a:pt x="5" y="113"/>
                  <a:pt x="5" y="113"/>
                  <a:pt x="5" y="113"/>
                </a:cubicBezTo>
                <a:cubicBezTo>
                  <a:pt x="5" y="108"/>
                  <a:pt x="8" y="103"/>
                  <a:pt x="13" y="101"/>
                </a:cubicBezTo>
                <a:cubicBezTo>
                  <a:pt x="21" y="99"/>
                  <a:pt x="26" y="97"/>
                  <a:pt x="30" y="96"/>
                </a:cubicBezTo>
                <a:cubicBezTo>
                  <a:pt x="34" y="94"/>
                  <a:pt x="38" y="93"/>
                  <a:pt x="40" y="91"/>
                </a:cubicBezTo>
                <a:cubicBezTo>
                  <a:pt x="44" y="89"/>
                  <a:pt x="46" y="87"/>
                  <a:pt x="48" y="85"/>
                </a:cubicBezTo>
                <a:cubicBezTo>
                  <a:pt x="49" y="81"/>
                  <a:pt x="49" y="76"/>
                  <a:pt x="46" y="70"/>
                </a:cubicBezTo>
                <a:cubicBezTo>
                  <a:pt x="45" y="69"/>
                  <a:pt x="44" y="68"/>
                  <a:pt x="43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38" y="58"/>
                  <a:pt x="35" y="48"/>
                  <a:pt x="34" y="37"/>
                </a:cubicBezTo>
                <a:cubicBezTo>
                  <a:pt x="34" y="32"/>
                  <a:pt x="35" y="28"/>
                  <a:pt x="37" y="24"/>
                </a:cubicBezTo>
                <a:cubicBezTo>
                  <a:pt x="38" y="20"/>
                  <a:pt x="40" y="17"/>
                  <a:pt x="43" y="14"/>
                </a:cubicBezTo>
                <a:cubicBezTo>
                  <a:pt x="49" y="8"/>
                  <a:pt x="56" y="5"/>
                  <a:pt x="64" y="5"/>
                </a:cubicBezTo>
                <a:cubicBezTo>
                  <a:pt x="72" y="5"/>
                  <a:pt x="79" y="8"/>
                  <a:pt x="85" y="14"/>
                </a:cubicBezTo>
                <a:cubicBezTo>
                  <a:pt x="88" y="17"/>
                  <a:pt x="90" y="20"/>
                  <a:pt x="91" y="24"/>
                </a:cubicBezTo>
                <a:cubicBezTo>
                  <a:pt x="93" y="28"/>
                  <a:pt x="94" y="32"/>
                  <a:pt x="94" y="37"/>
                </a:cubicBezTo>
                <a:cubicBezTo>
                  <a:pt x="93" y="47"/>
                  <a:pt x="91" y="57"/>
                  <a:pt x="86" y="65"/>
                </a:cubicBezTo>
                <a:cubicBezTo>
                  <a:pt x="85" y="66"/>
                  <a:pt x="85" y="66"/>
                  <a:pt x="85" y="66"/>
                </a:cubicBezTo>
                <a:cubicBezTo>
                  <a:pt x="85" y="66"/>
                  <a:pt x="85" y="66"/>
                  <a:pt x="85" y="66"/>
                </a:cubicBezTo>
                <a:cubicBezTo>
                  <a:pt x="73" y="71"/>
                  <a:pt x="64" y="83"/>
                  <a:pt x="64" y="96"/>
                </a:cubicBezTo>
                <a:cubicBezTo>
                  <a:pt x="64" y="106"/>
                  <a:pt x="68" y="115"/>
                  <a:pt x="76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5" y="123"/>
                </a:lnTo>
                <a:close/>
                <a:moveTo>
                  <a:pt x="115" y="115"/>
                </a:moveTo>
                <a:cubicBezTo>
                  <a:pt x="110" y="121"/>
                  <a:pt x="103" y="123"/>
                  <a:pt x="96" y="123"/>
                </a:cubicBezTo>
                <a:cubicBezTo>
                  <a:pt x="89" y="123"/>
                  <a:pt x="82" y="121"/>
                  <a:pt x="77" y="115"/>
                </a:cubicBezTo>
                <a:cubicBezTo>
                  <a:pt x="72" y="110"/>
                  <a:pt x="69" y="103"/>
                  <a:pt x="69" y="96"/>
                </a:cubicBezTo>
                <a:cubicBezTo>
                  <a:pt x="69" y="89"/>
                  <a:pt x="72" y="82"/>
                  <a:pt x="77" y="77"/>
                </a:cubicBezTo>
                <a:cubicBezTo>
                  <a:pt x="82" y="71"/>
                  <a:pt x="89" y="69"/>
                  <a:pt x="96" y="69"/>
                </a:cubicBezTo>
                <a:cubicBezTo>
                  <a:pt x="103" y="69"/>
                  <a:pt x="110" y="71"/>
                  <a:pt x="115" y="77"/>
                </a:cubicBezTo>
                <a:cubicBezTo>
                  <a:pt x="121" y="82"/>
                  <a:pt x="123" y="89"/>
                  <a:pt x="123" y="96"/>
                </a:cubicBezTo>
                <a:cubicBezTo>
                  <a:pt x="123" y="103"/>
                  <a:pt x="121" y="110"/>
                  <a:pt x="115" y="11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" name="Freeform 204"/>
          <p:cNvSpPr/>
          <p:nvPr/>
        </p:nvSpPr>
        <p:spPr bwMode="auto">
          <a:xfrm>
            <a:off x="1839913" y="1579563"/>
            <a:ext cx="101600" cy="96838"/>
          </a:xfrm>
          <a:custGeom>
            <a:avLst/>
            <a:gdLst>
              <a:gd name="T0" fmla="*/ 24 w 27"/>
              <a:gd name="T1" fmla="*/ 11 h 26"/>
              <a:gd name="T2" fmla="*/ 15 w 27"/>
              <a:gd name="T3" fmla="*/ 11 h 26"/>
              <a:gd name="T4" fmla="*/ 15 w 27"/>
              <a:gd name="T5" fmla="*/ 2 h 26"/>
              <a:gd name="T6" fmla="*/ 13 w 27"/>
              <a:gd name="T7" fmla="*/ 0 h 26"/>
              <a:gd name="T8" fmla="*/ 11 w 27"/>
              <a:gd name="T9" fmla="*/ 2 h 26"/>
              <a:gd name="T10" fmla="*/ 11 w 27"/>
              <a:gd name="T11" fmla="*/ 11 h 26"/>
              <a:gd name="T12" fmla="*/ 2 w 27"/>
              <a:gd name="T13" fmla="*/ 11 h 26"/>
              <a:gd name="T14" fmla="*/ 0 w 27"/>
              <a:gd name="T15" fmla="*/ 13 h 26"/>
              <a:gd name="T16" fmla="*/ 2 w 27"/>
              <a:gd name="T17" fmla="*/ 15 h 26"/>
              <a:gd name="T18" fmla="*/ 11 w 27"/>
              <a:gd name="T19" fmla="*/ 15 h 26"/>
              <a:gd name="T20" fmla="*/ 11 w 27"/>
              <a:gd name="T21" fmla="*/ 24 h 26"/>
              <a:gd name="T22" fmla="*/ 13 w 27"/>
              <a:gd name="T23" fmla="*/ 26 h 26"/>
              <a:gd name="T24" fmla="*/ 15 w 27"/>
              <a:gd name="T25" fmla="*/ 24 h 26"/>
              <a:gd name="T26" fmla="*/ 15 w 27"/>
              <a:gd name="T27" fmla="*/ 15 h 26"/>
              <a:gd name="T28" fmla="*/ 24 w 27"/>
              <a:gd name="T29" fmla="*/ 15 h 26"/>
              <a:gd name="T30" fmla="*/ 27 w 27"/>
              <a:gd name="T31" fmla="*/ 13 h 26"/>
              <a:gd name="T32" fmla="*/ 24 w 27"/>
              <a:gd name="T33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6">
                <a:moveTo>
                  <a:pt x="24" y="11"/>
                </a:moveTo>
                <a:cubicBezTo>
                  <a:pt x="15" y="11"/>
                  <a:pt x="15" y="11"/>
                  <a:pt x="15" y="11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1"/>
                  <a:pt x="14" y="0"/>
                  <a:pt x="13" y="0"/>
                </a:cubicBezTo>
                <a:cubicBezTo>
                  <a:pt x="12" y="0"/>
                  <a:pt x="11" y="1"/>
                  <a:pt x="11" y="2"/>
                </a:cubicBezTo>
                <a:cubicBezTo>
                  <a:pt x="11" y="11"/>
                  <a:pt x="11" y="11"/>
                  <a:pt x="1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2"/>
                  <a:pt x="0" y="13"/>
                </a:cubicBezTo>
                <a:cubicBezTo>
                  <a:pt x="0" y="14"/>
                  <a:pt x="1" y="15"/>
                  <a:pt x="2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5"/>
                  <a:pt x="12" y="26"/>
                  <a:pt x="13" y="26"/>
                </a:cubicBezTo>
                <a:cubicBezTo>
                  <a:pt x="14" y="26"/>
                  <a:pt x="15" y="25"/>
                  <a:pt x="15" y="24"/>
                </a:cubicBezTo>
                <a:cubicBezTo>
                  <a:pt x="15" y="15"/>
                  <a:pt x="15" y="15"/>
                  <a:pt x="15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6" y="15"/>
                  <a:pt x="27" y="14"/>
                  <a:pt x="27" y="13"/>
                </a:cubicBezTo>
                <a:cubicBezTo>
                  <a:pt x="27" y="12"/>
                  <a:pt x="26" y="11"/>
                  <a:pt x="24" y="1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206"/>
          <p:cNvSpPr>
            <a:spLocks noEditPoints="1"/>
          </p:cNvSpPr>
          <p:nvPr/>
        </p:nvSpPr>
        <p:spPr bwMode="auto">
          <a:xfrm>
            <a:off x="568325" y="1263650"/>
            <a:ext cx="479425" cy="481013"/>
          </a:xfrm>
          <a:custGeom>
            <a:avLst/>
            <a:gdLst>
              <a:gd name="T0" fmla="*/ 11 w 128"/>
              <a:gd name="T1" fmla="*/ 97 h 128"/>
              <a:gd name="T2" fmla="*/ 0 w 128"/>
              <a:gd name="T3" fmla="*/ 113 h 128"/>
              <a:gd name="T4" fmla="*/ 0 w 128"/>
              <a:gd name="T5" fmla="*/ 128 h 128"/>
              <a:gd name="T6" fmla="*/ 128 w 128"/>
              <a:gd name="T7" fmla="*/ 128 h 128"/>
              <a:gd name="T8" fmla="*/ 128 w 128"/>
              <a:gd name="T9" fmla="*/ 113 h 128"/>
              <a:gd name="T10" fmla="*/ 117 w 128"/>
              <a:gd name="T11" fmla="*/ 97 h 128"/>
              <a:gd name="T12" fmla="*/ 116 w 128"/>
              <a:gd name="T13" fmla="*/ 97 h 128"/>
              <a:gd name="T14" fmla="*/ 100 w 128"/>
              <a:gd name="T15" fmla="*/ 92 h 128"/>
              <a:gd name="T16" fmla="*/ 85 w 128"/>
              <a:gd name="T17" fmla="*/ 82 h 128"/>
              <a:gd name="T18" fmla="*/ 86 w 128"/>
              <a:gd name="T19" fmla="*/ 73 h 128"/>
              <a:gd name="T20" fmla="*/ 89 w 128"/>
              <a:gd name="T21" fmla="*/ 69 h 128"/>
              <a:gd name="T22" fmla="*/ 89 w 128"/>
              <a:gd name="T23" fmla="*/ 68 h 128"/>
              <a:gd name="T24" fmla="*/ 95 w 128"/>
              <a:gd name="T25" fmla="*/ 55 h 128"/>
              <a:gd name="T26" fmla="*/ 98 w 128"/>
              <a:gd name="T27" fmla="*/ 37 h 128"/>
              <a:gd name="T28" fmla="*/ 96 w 128"/>
              <a:gd name="T29" fmla="*/ 22 h 128"/>
              <a:gd name="T30" fmla="*/ 88 w 128"/>
              <a:gd name="T31" fmla="*/ 10 h 128"/>
              <a:gd name="T32" fmla="*/ 64 w 128"/>
              <a:gd name="T33" fmla="*/ 0 h 128"/>
              <a:gd name="T34" fmla="*/ 40 w 128"/>
              <a:gd name="T35" fmla="*/ 10 h 128"/>
              <a:gd name="T36" fmla="*/ 32 w 128"/>
              <a:gd name="T37" fmla="*/ 22 h 128"/>
              <a:gd name="T38" fmla="*/ 30 w 128"/>
              <a:gd name="T39" fmla="*/ 37 h 128"/>
              <a:gd name="T40" fmla="*/ 33 w 128"/>
              <a:gd name="T41" fmla="*/ 55 h 128"/>
              <a:gd name="T42" fmla="*/ 39 w 128"/>
              <a:gd name="T43" fmla="*/ 68 h 128"/>
              <a:gd name="T44" fmla="*/ 39 w 128"/>
              <a:gd name="T45" fmla="*/ 69 h 128"/>
              <a:gd name="T46" fmla="*/ 42 w 128"/>
              <a:gd name="T47" fmla="*/ 73 h 128"/>
              <a:gd name="T48" fmla="*/ 43 w 128"/>
              <a:gd name="T49" fmla="*/ 82 h 128"/>
              <a:gd name="T50" fmla="*/ 28 w 128"/>
              <a:gd name="T51" fmla="*/ 92 h 128"/>
              <a:gd name="T52" fmla="*/ 12 w 128"/>
              <a:gd name="T53" fmla="*/ 97 h 128"/>
              <a:gd name="T54" fmla="*/ 11 w 128"/>
              <a:gd name="T55" fmla="*/ 97 h 128"/>
              <a:gd name="T56" fmla="*/ 30 w 128"/>
              <a:gd name="T57" fmla="*/ 96 h 128"/>
              <a:gd name="T58" fmla="*/ 40 w 128"/>
              <a:gd name="T59" fmla="*/ 91 h 128"/>
              <a:gd name="T60" fmla="*/ 48 w 128"/>
              <a:gd name="T61" fmla="*/ 85 h 128"/>
              <a:gd name="T62" fmla="*/ 46 w 128"/>
              <a:gd name="T63" fmla="*/ 70 h 128"/>
              <a:gd name="T64" fmla="*/ 43 w 128"/>
              <a:gd name="T65" fmla="*/ 67 h 128"/>
              <a:gd name="T66" fmla="*/ 43 w 128"/>
              <a:gd name="T67" fmla="*/ 67 h 128"/>
              <a:gd name="T68" fmla="*/ 34 w 128"/>
              <a:gd name="T69" fmla="*/ 37 h 128"/>
              <a:gd name="T70" fmla="*/ 37 w 128"/>
              <a:gd name="T71" fmla="*/ 24 h 128"/>
              <a:gd name="T72" fmla="*/ 43 w 128"/>
              <a:gd name="T73" fmla="*/ 14 h 128"/>
              <a:gd name="T74" fmla="*/ 64 w 128"/>
              <a:gd name="T75" fmla="*/ 5 h 128"/>
              <a:gd name="T76" fmla="*/ 64 w 128"/>
              <a:gd name="T77" fmla="*/ 5 h 128"/>
              <a:gd name="T78" fmla="*/ 85 w 128"/>
              <a:gd name="T79" fmla="*/ 14 h 128"/>
              <a:gd name="T80" fmla="*/ 91 w 128"/>
              <a:gd name="T81" fmla="*/ 24 h 128"/>
              <a:gd name="T82" fmla="*/ 94 w 128"/>
              <a:gd name="T83" fmla="*/ 37 h 128"/>
              <a:gd name="T84" fmla="*/ 85 w 128"/>
              <a:gd name="T85" fmla="*/ 67 h 128"/>
              <a:gd name="T86" fmla="*/ 85 w 128"/>
              <a:gd name="T87" fmla="*/ 67 h 128"/>
              <a:gd name="T88" fmla="*/ 83 w 128"/>
              <a:gd name="T89" fmla="*/ 70 h 128"/>
              <a:gd name="T90" fmla="*/ 80 w 128"/>
              <a:gd name="T91" fmla="*/ 85 h 128"/>
              <a:gd name="T92" fmla="*/ 88 w 128"/>
              <a:gd name="T93" fmla="*/ 91 h 128"/>
              <a:gd name="T94" fmla="*/ 98 w 128"/>
              <a:gd name="T95" fmla="*/ 96 h 128"/>
              <a:gd name="T96" fmla="*/ 115 w 128"/>
              <a:gd name="T97" fmla="*/ 101 h 128"/>
              <a:gd name="T98" fmla="*/ 123 w 128"/>
              <a:gd name="T99" fmla="*/ 113 h 128"/>
              <a:gd name="T100" fmla="*/ 123 w 128"/>
              <a:gd name="T101" fmla="*/ 123 h 128"/>
              <a:gd name="T102" fmla="*/ 5 w 128"/>
              <a:gd name="T103" fmla="*/ 123 h 128"/>
              <a:gd name="T104" fmla="*/ 5 w 128"/>
              <a:gd name="T105" fmla="*/ 113 h 128"/>
              <a:gd name="T106" fmla="*/ 13 w 128"/>
              <a:gd name="T107" fmla="*/ 101 h 128"/>
              <a:gd name="T108" fmla="*/ 30 w 128"/>
              <a:gd name="T109" fmla="*/ 9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8" h="128">
                <a:moveTo>
                  <a:pt x="11" y="97"/>
                </a:moveTo>
                <a:cubicBezTo>
                  <a:pt x="5" y="99"/>
                  <a:pt x="0" y="106"/>
                  <a:pt x="0" y="113"/>
                </a:cubicBezTo>
                <a:cubicBezTo>
                  <a:pt x="0" y="128"/>
                  <a:pt x="0" y="128"/>
                  <a:pt x="0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8" y="106"/>
                  <a:pt x="123" y="99"/>
                  <a:pt x="117" y="97"/>
                </a:cubicBezTo>
                <a:cubicBezTo>
                  <a:pt x="116" y="97"/>
                  <a:pt x="116" y="97"/>
                  <a:pt x="116" y="97"/>
                </a:cubicBezTo>
                <a:cubicBezTo>
                  <a:pt x="109" y="95"/>
                  <a:pt x="103" y="93"/>
                  <a:pt x="100" y="92"/>
                </a:cubicBezTo>
                <a:cubicBezTo>
                  <a:pt x="88" y="87"/>
                  <a:pt x="85" y="84"/>
                  <a:pt x="85" y="82"/>
                </a:cubicBezTo>
                <a:cubicBezTo>
                  <a:pt x="83" y="80"/>
                  <a:pt x="84" y="77"/>
                  <a:pt x="86" y="73"/>
                </a:cubicBezTo>
                <a:cubicBezTo>
                  <a:pt x="87" y="72"/>
                  <a:pt x="88" y="70"/>
                  <a:pt x="89" y="69"/>
                </a:cubicBezTo>
                <a:cubicBezTo>
                  <a:pt x="89" y="68"/>
                  <a:pt x="89" y="68"/>
                  <a:pt x="89" y="68"/>
                </a:cubicBezTo>
                <a:cubicBezTo>
                  <a:pt x="92" y="64"/>
                  <a:pt x="94" y="60"/>
                  <a:pt x="95" y="55"/>
                </a:cubicBezTo>
                <a:cubicBezTo>
                  <a:pt x="97" y="49"/>
                  <a:pt x="98" y="43"/>
                  <a:pt x="98" y="37"/>
                </a:cubicBezTo>
                <a:cubicBezTo>
                  <a:pt x="98" y="32"/>
                  <a:pt x="97" y="27"/>
                  <a:pt x="96" y="22"/>
                </a:cubicBezTo>
                <a:cubicBezTo>
                  <a:pt x="94" y="18"/>
                  <a:pt x="91" y="14"/>
                  <a:pt x="88" y="10"/>
                </a:cubicBezTo>
                <a:cubicBezTo>
                  <a:pt x="81" y="4"/>
                  <a:pt x="73" y="0"/>
                  <a:pt x="64" y="0"/>
                </a:cubicBezTo>
                <a:cubicBezTo>
                  <a:pt x="55" y="0"/>
                  <a:pt x="47" y="4"/>
                  <a:pt x="40" y="10"/>
                </a:cubicBezTo>
                <a:cubicBezTo>
                  <a:pt x="37" y="14"/>
                  <a:pt x="34" y="18"/>
                  <a:pt x="32" y="22"/>
                </a:cubicBezTo>
                <a:cubicBezTo>
                  <a:pt x="31" y="27"/>
                  <a:pt x="30" y="32"/>
                  <a:pt x="30" y="37"/>
                </a:cubicBezTo>
                <a:cubicBezTo>
                  <a:pt x="30" y="43"/>
                  <a:pt x="31" y="49"/>
                  <a:pt x="33" y="55"/>
                </a:cubicBezTo>
                <a:cubicBezTo>
                  <a:pt x="34" y="60"/>
                  <a:pt x="36" y="64"/>
                  <a:pt x="39" y="68"/>
                </a:cubicBezTo>
                <a:cubicBezTo>
                  <a:pt x="39" y="69"/>
                  <a:pt x="39" y="69"/>
                  <a:pt x="39" y="69"/>
                </a:cubicBezTo>
                <a:cubicBezTo>
                  <a:pt x="40" y="70"/>
                  <a:pt x="41" y="72"/>
                  <a:pt x="42" y="73"/>
                </a:cubicBezTo>
                <a:cubicBezTo>
                  <a:pt x="44" y="77"/>
                  <a:pt x="45" y="80"/>
                  <a:pt x="43" y="82"/>
                </a:cubicBezTo>
                <a:cubicBezTo>
                  <a:pt x="43" y="84"/>
                  <a:pt x="40" y="87"/>
                  <a:pt x="28" y="92"/>
                </a:cubicBezTo>
                <a:cubicBezTo>
                  <a:pt x="25" y="93"/>
                  <a:pt x="19" y="95"/>
                  <a:pt x="12" y="97"/>
                </a:cubicBezTo>
                <a:lnTo>
                  <a:pt x="11" y="97"/>
                </a:lnTo>
                <a:close/>
                <a:moveTo>
                  <a:pt x="30" y="96"/>
                </a:moveTo>
                <a:cubicBezTo>
                  <a:pt x="34" y="94"/>
                  <a:pt x="37" y="93"/>
                  <a:pt x="40" y="91"/>
                </a:cubicBezTo>
                <a:cubicBezTo>
                  <a:pt x="44" y="89"/>
                  <a:pt x="46" y="87"/>
                  <a:pt x="48" y="85"/>
                </a:cubicBezTo>
                <a:cubicBezTo>
                  <a:pt x="49" y="81"/>
                  <a:pt x="49" y="76"/>
                  <a:pt x="46" y="70"/>
                </a:cubicBezTo>
                <a:cubicBezTo>
                  <a:pt x="45" y="69"/>
                  <a:pt x="44" y="68"/>
                  <a:pt x="43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38" y="58"/>
                  <a:pt x="35" y="48"/>
                  <a:pt x="34" y="37"/>
                </a:cubicBezTo>
                <a:cubicBezTo>
                  <a:pt x="34" y="32"/>
                  <a:pt x="35" y="28"/>
                  <a:pt x="37" y="24"/>
                </a:cubicBezTo>
                <a:cubicBezTo>
                  <a:pt x="38" y="20"/>
                  <a:pt x="40" y="17"/>
                  <a:pt x="43" y="14"/>
                </a:cubicBezTo>
                <a:cubicBezTo>
                  <a:pt x="49" y="8"/>
                  <a:pt x="56" y="5"/>
                  <a:pt x="64" y="5"/>
                </a:cubicBezTo>
                <a:cubicBezTo>
                  <a:pt x="64" y="5"/>
                  <a:pt x="64" y="5"/>
                  <a:pt x="64" y="5"/>
                </a:cubicBezTo>
                <a:cubicBezTo>
                  <a:pt x="72" y="5"/>
                  <a:pt x="79" y="8"/>
                  <a:pt x="85" y="14"/>
                </a:cubicBezTo>
                <a:cubicBezTo>
                  <a:pt x="88" y="17"/>
                  <a:pt x="90" y="20"/>
                  <a:pt x="91" y="24"/>
                </a:cubicBezTo>
                <a:cubicBezTo>
                  <a:pt x="93" y="28"/>
                  <a:pt x="94" y="32"/>
                  <a:pt x="94" y="37"/>
                </a:cubicBezTo>
                <a:cubicBezTo>
                  <a:pt x="93" y="48"/>
                  <a:pt x="90" y="58"/>
                  <a:pt x="85" y="67"/>
                </a:cubicBezTo>
                <a:cubicBezTo>
                  <a:pt x="85" y="67"/>
                  <a:pt x="85" y="67"/>
                  <a:pt x="85" y="67"/>
                </a:cubicBezTo>
                <a:cubicBezTo>
                  <a:pt x="84" y="68"/>
                  <a:pt x="83" y="69"/>
                  <a:pt x="83" y="70"/>
                </a:cubicBezTo>
                <a:cubicBezTo>
                  <a:pt x="79" y="76"/>
                  <a:pt x="79" y="81"/>
                  <a:pt x="80" y="85"/>
                </a:cubicBezTo>
                <a:cubicBezTo>
                  <a:pt x="82" y="87"/>
                  <a:pt x="84" y="89"/>
                  <a:pt x="88" y="91"/>
                </a:cubicBezTo>
                <a:cubicBezTo>
                  <a:pt x="91" y="93"/>
                  <a:pt x="94" y="94"/>
                  <a:pt x="98" y="96"/>
                </a:cubicBezTo>
                <a:cubicBezTo>
                  <a:pt x="102" y="97"/>
                  <a:pt x="107" y="99"/>
                  <a:pt x="115" y="101"/>
                </a:cubicBezTo>
                <a:cubicBezTo>
                  <a:pt x="120" y="103"/>
                  <a:pt x="123" y="108"/>
                  <a:pt x="123" y="11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113"/>
                  <a:pt x="5" y="113"/>
                  <a:pt x="5" y="113"/>
                </a:cubicBezTo>
                <a:cubicBezTo>
                  <a:pt x="5" y="108"/>
                  <a:pt x="8" y="103"/>
                  <a:pt x="13" y="101"/>
                </a:cubicBezTo>
                <a:cubicBezTo>
                  <a:pt x="21" y="99"/>
                  <a:pt x="26" y="97"/>
                  <a:pt x="30" y="9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207"/>
          <p:cNvSpPr>
            <a:spLocks noEditPoints="1"/>
          </p:cNvSpPr>
          <p:nvPr/>
        </p:nvSpPr>
        <p:spPr bwMode="auto">
          <a:xfrm>
            <a:off x="11207750" y="301625"/>
            <a:ext cx="344488" cy="481013"/>
          </a:xfrm>
          <a:custGeom>
            <a:avLst/>
            <a:gdLst>
              <a:gd name="T0" fmla="*/ 90 w 92"/>
              <a:gd name="T1" fmla="*/ 107 h 128"/>
              <a:gd name="T2" fmla="*/ 59 w 92"/>
              <a:gd name="T3" fmla="*/ 57 h 128"/>
              <a:gd name="T4" fmla="*/ 59 w 92"/>
              <a:gd name="T5" fmla="*/ 19 h 128"/>
              <a:gd name="T6" fmla="*/ 60 w 92"/>
              <a:gd name="T7" fmla="*/ 19 h 128"/>
              <a:gd name="T8" fmla="*/ 67 w 92"/>
              <a:gd name="T9" fmla="*/ 10 h 128"/>
              <a:gd name="T10" fmla="*/ 57 w 92"/>
              <a:gd name="T11" fmla="*/ 0 h 128"/>
              <a:gd name="T12" fmla="*/ 35 w 92"/>
              <a:gd name="T13" fmla="*/ 0 h 128"/>
              <a:gd name="T14" fmla="*/ 25 w 92"/>
              <a:gd name="T15" fmla="*/ 10 h 128"/>
              <a:gd name="T16" fmla="*/ 32 w 92"/>
              <a:gd name="T17" fmla="*/ 19 h 128"/>
              <a:gd name="T18" fmla="*/ 33 w 92"/>
              <a:gd name="T19" fmla="*/ 19 h 128"/>
              <a:gd name="T20" fmla="*/ 33 w 92"/>
              <a:gd name="T21" fmla="*/ 57 h 128"/>
              <a:gd name="T22" fmla="*/ 32 w 92"/>
              <a:gd name="T23" fmla="*/ 57 h 128"/>
              <a:gd name="T24" fmla="*/ 2 w 92"/>
              <a:gd name="T25" fmla="*/ 107 h 128"/>
              <a:gd name="T26" fmla="*/ 0 w 92"/>
              <a:gd name="T27" fmla="*/ 114 h 128"/>
              <a:gd name="T28" fmla="*/ 13 w 92"/>
              <a:gd name="T29" fmla="*/ 128 h 128"/>
              <a:gd name="T30" fmla="*/ 79 w 92"/>
              <a:gd name="T31" fmla="*/ 128 h 128"/>
              <a:gd name="T32" fmla="*/ 92 w 92"/>
              <a:gd name="T33" fmla="*/ 114 h 128"/>
              <a:gd name="T34" fmla="*/ 90 w 92"/>
              <a:gd name="T35" fmla="*/ 107 h 128"/>
              <a:gd name="T36" fmla="*/ 30 w 92"/>
              <a:gd name="T37" fmla="*/ 10 h 128"/>
              <a:gd name="T38" fmla="*/ 35 w 92"/>
              <a:gd name="T39" fmla="*/ 4 h 128"/>
              <a:gd name="T40" fmla="*/ 57 w 92"/>
              <a:gd name="T41" fmla="*/ 4 h 128"/>
              <a:gd name="T42" fmla="*/ 62 w 92"/>
              <a:gd name="T43" fmla="*/ 10 h 128"/>
              <a:gd name="T44" fmla="*/ 57 w 92"/>
              <a:gd name="T45" fmla="*/ 15 h 128"/>
              <a:gd name="T46" fmla="*/ 35 w 92"/>
              <a:gd name="T47" fmla="*/ 15 h 128"/>
              <a:gd name="T48" fmla="*/ 30 w 92"/>
              <a:gd name="T49" fmla="*/ 10 h 128"/>
              <a:gd name="T50" fmla="*/ 37 w 92"/>
              <a:gd name="T51" fmla="*/ 58 h 128"/>
              <a:gd name="T52" fmla="*/ 37 w 92"/>
              <a:gd name="T53" fmla="*/ 19 h 128"/>
              <a:gd name="T54" fmla="*/ 55 w 92"/>
              <a:gd name="T55" fmla="*/ 19 h 128"/>
              <a:gd name="T56" fmla="*/ 55 w 92"/>
              <a:gd name="T57" fmla="*/ 58 h 128"/>
              <a:gd name="T58" fmla="*/ 76 w 92"/>
              <a:gd name="T59" fmla="*/ 93 h 128"/>
              <a:gd name="T60" fmla="*/ 74 w 92"/>
              <a:gd name="T61" fmla="*/ 94 h 128"/>
              <a:gd name="T62" fmla="*/ 70 w 92"/>
              <a:gd name="T63" fmla="*/ 94 h 128"/>
              <a:gd name="T64" fmla="*/ 49 w 92"/>
              <a:gd name="T65" fmla="*/ 87 h 128"/>
              <a:gd name="T66" fmla="*/ 49 w 92"/>
              <a:gd name="T67" fmla="*/ 87 h 128"/>
              <a:gd name="T68" fmla="*/ 49 w 92"/>
              <a:gd name="T69" fmla="*/ 86 h 128"/>
              <a:gd name="T70" fmla="*/ 27 w 92"/>
              <a:gd name="T71" fmla="*/ 79 h 128"/>
              <a:gd name="T72" fmla="*/ 24 w 92"/>
              <a:gd name="T73" fmla="*/ 80 h 128"/>
              <a:gd name="T74" fmla="*/ 37 w 92"/>
              <a:gd name="T75" fmla="*/ 58 h 128"/>
              <a:gd name="T76" fmla="*/ 79 w 92"/>
              <a:gd name="T77" fmla="*/ 123 h 128"/>
              <a:gd name="T78" fmla="*/ 13 w 92"/>
              <a:gd name="T79" fmla="*/ 123 h 128"/>
              <a:gd name="T80" fmla="*/ 4 w 92"/>
              <a:gd name="T81" fmla="*/ 114 h 128"/>
              <a:gd name="T82" fmla="*/ 6 w 92"/>
              <a:gd name="T83" fmla="*/ 109 h 128"/>
              <a:gd name="T84" fmla="*/ 20 w 92"/>
              <a:gd name="T85" fmla="*/ 86 h 128"/>
              <a:gd name="T86" fmla="*/ 21 w 92"/>
              <a:gd name="T87" fmla="*/ 86 h 128"/>
              <a:gd name="T88" fmla="*/ 30 w 92"/>
              <a:gd name="T89" fmla="*/ 84 h 128"/>
              <a:gd name="T90" fmla="*/ 46 w 92"/>
              <a:gd name="T91" fmla="*/ 90 h 128"/>
              <a:gd name="T92" fmla="*/ 48 w 92"/>
              <a:gd name="T93" fmla="*/ 92 h 128"/>
              <a:gd name="T94" fmla="*/ 78 w 92"/>
              <a:gd name="T95" fmla="*/ 98 h 128"/>
              <a:gd name="T96" fmla="*/ 79 w 92"/>
              <a:gd name="T97" fmla="*/ 97 h 128"/>
              <a:gd name="T98" fmla="*/ 86 w 92"/>
              <a:gd name="T99" fmla="*/ 109 h 128"/>
              <a:gd name="T100" fmla="*/ 88 w 92"/>
              <a:gd name="T101" fmla="*/ 114 h 128"/>
              <a:gd name="T102" fmla="*/ 79 w 92"/>
              <a:gd name="T103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2" h="128">
                <a:moveTo>
                  <a:pt x="90" y="107"/>
                </a:moveTo>
                <a:cubicBezTo>
                  <a:pt x="59" y="57"/>
                  <a:pt x="59" y="57"/>
                  <a:pt x="59" y="57"/>
                </a:cubicBezTo>
                <a:cubicBezTo>
                  <a:pt x="59" y="19"/>
                  <a:pt x="59" y="19"/>
                  <a:pt x="59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4" y="17"/>
                  <a:pt x="67" y="14"/>
                  <a:pt x="67" y="10"/>
                </a:cubicBezTo>
                <a:cubicBezTo>
                  <a:pt x="67" y="4"/>
                  <a:pt x="62" y="0"/>
                  <a:pt x="57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0" y="0"/>
                  <a:pt x="25" y="4"/>
                  <a:pt x="25" y="10"/>
                </a:cubicBezTo>
                <a:cubicBezTo>
                  <a:pt x="25" y="14"/>
                  <a:pt x="28" y="17"/>
                  <a:pt x="32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57"/>
                  <a:pt x="33" y="57"/>
                  <a:pt x="33" y="57"/>
                </a:cubicBezTo>
                <a:cubicBezTo>
                  <a:pt x="32" y="57"/>
                  <a:pt x="32" y="57"/>
                  <a:pt x="32" y="57"/>
                </a:cubicBezTo>
                <a:cubicBezTo>
                  <a:pt x="2" y="107"/>
                  <a:pt x="2" y="107"/>
                  <a:pt x="2" y="107"/>
                </a:cubicBezTo>
                <a:cubicBezTo>
                  <a:pt x="0" y="109"/>
                  <a:pt x="0" y="112"/>
                  <a:pt x="0" y="114"/>
                </a:cubicBezTo>
                <a:cubicBezTo>
                  <a:pt x="0" y="122"/>
                  <a:pt x="6" y="128"/>
                  <a:pt x="13" y="128"/>
                </a:cubicBezTo>
                <a:cubicBezTo>
                  <a:pt x="79" y="128"/>
                  <a:pt x="79" y="128"/>
                  <a:pt x="79" y="128"/>
                </a:cubicBezTo>
                <a:cubicBezTo>
                  <a:pt x="86" y="128"/>
                  <a:pt x="92" y="122"/>
                  <a:pt x="92" y="114"/>
                </a:cubicBezTo>
                <a:cubicBezTo>
                  <a:pt x="92" y="112"/>
                  <a:pt x="92" y="109"/>
                  <a:pt x="90" y="107"/>
                </a:cubicBezTo>
                <a:close/>
                <a:moveTo>
                  <a:pt x="30" y="10"/>
                </a:moveTo>
                <a:cubicBezTo>
                  <a:pt x="30" y="7"/>
                  <a:pt x="32" y="4"/>
                  <a:pt x="35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60" y="4"/>
                  <a:pt x="62" y="7"/>
                  <a:pt x="62" y="10"/>
                </a:cubicBezTo>
                <a:cubicBezTo>
                  <a:pt x="62" y="12"/>
                  <a:pt x="60" y="15"/>
                  <a:pt x="57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2" y="15"/>
                  <a:pt x="30" y="12"/>
                  <a:pt x="30" y="10"/>
                </a:cubicBezTo>
                <a:close/>
                <a:moveTo>
                  <a:pt x="37" y="58"/>
                </a:moveTo>
                <a:cubicBezTo>
                  <a:pt x="37" y="19"/>
                  <a:pt x="37" y="19"/>
                  <a:pt x="37" y="19"/>
                </a:cubicBezTo>
                <a:cubicBezTo>
                  <a:pt x="55" y="19"/>
                  <a:pt x="55" y="19"/>
                  <a:pt x="55" y="19"/>
                </a:cubicBezTo>
                <a:cubicBezTo>
                  <a:pt x="55" y="58"/>
                  <a:pt x="55" y="58"/>
                  <a:pt x="55" y="58"/>
                </a:cubicBezTo>
                <a:cubicBezTo>
                  <a:pt x="76" y="93"/>
                  <a:pt x="76" y="93"/>
                  <a:pt x="76" y="93"/>
                </a:cubicBezTo>
                <a:cubicBezTo>
                  <a:pt x="74" y="94"/>
                  <a:pt x="74" y="94"/>
                  <a:pt x="74" y="94"/>
                </a:cubicBezTo>
                <a:cubicBezTo>
                  <a:pt x="73" y="94"/>
                  <a:pt x="71" y="94"/>
                  <a:pt x="70" y="94"/>
                </a:cubicBezTo>
                <a:cubicBezTo>
                  <a:pt x="62" y="94"/>
                  <a:pt x="55" y="91"/>
                  <a:pt x="49" y="87"/>
                </a:cubicBezTo>
                <a:cubicBezTo>
                  <a:pt x="49" y="87"/>
                  <a:pt x="49" y="87"/>
                  <a:pt x="49" y="87"/>
                </a:cubicBezTo>
                <a:cubicBezTo>
                  <a:pt x="49" y="86"/>
                  <a:pt x="49" y="86"/>
                  <a:pt x="49" y="86"/>
                </a:cubicBezTo>
                <a:cubicBezTo>
                  <a:pt x="43" y="81"/>
                  <a:pt x="35" y="79"/>
                  <a:pt x="27" y="79"/>
                </a:cubicBezTo>
                <a:cubicBezTo>
                  <a:pt x="24" y="80"/>
                  <a:pt x="24" y="80"/>
                  <a:pt x="24" y="80"/>
                </a:cubicBezTo>
                <a:lnTo>
                  <a:pt x="37" y="58"/>
                </a:lnTo>
                <a:close/>
                <a:moveTo>
                  <a:pt x="79" y="123"/>
                </a:moveTo>
                <a:cubicBezTo>
                  <a:pt x="13" y="123"/>
                  <a:pt x="13" y="123"/>
                  <a:pt x="13" y="123"/>
                </a:cubicBezTo>
                <a:cubicBezTo>
                  <a:pt x="8" y="123"/>
                  <a:pt x="4" y="119"/>
                  <a:pt x="4" y="114"/>
                </a:cubicBezTo>
                <a:cubicBezTo>
                  <a:pt x="4" y="113"/>
                  <a:pt x="5" y="111"/>
                  <a:pt x="6" y="109"/>
                </a:cubicBezTo>
                <a:cubicBezTo>
                  <a:pt x="20" y="86"/>
                  <a:pt x="20" y="86"/>
                  <a:pt x="20" y="86"/>
                </a:cubicBezTo>
                <a:cubicBezTo>
                  <a:pt x="21" y="86"/>
                  <a:pt x="21" y="86"/>
                  <a:pt x="21" y="86"/>
                </a:cubicBezTo>
                <a:cubicBezTo>
                  <a:pt x="24" y="84"/>
                  <a:pt x="27" y="84"/>
                  <a:pt x="30" y="84"/>
                </a:cubicBezTo>
                <a:cubicBezTo>
                  <a:pt x="36" y="84"/>
                  <a:pt x="41" y="86"/>
                  <a:pt x="46" y="90"/>
                </a:cubicBezTo>
                <a:cubicBezTo>
                  <a:pt x="48" y="92"/>
                  <a:pt x="48" y="92"/>
                  <a:pt x="48" y="92"/>
                </a:cubicBezTo>
                <a:cubicBezTo>
                  <a:pt x="56" y="98"/>
                  <a:pt x="68" y="100"/>
                  <a:pt x="78" y="98"/>
                </a:cubicBezTo>
                <a:cubicBezTo>
                  <a:pt x="79" y="97"/>
                  <a:pt x="79" y="97"/>
                  <a:pt x="79" y="97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87" y="111"/>
                  <a:pt x="88" y="113"/>
                  <a:pt x="88" y="114"/>
                </a:cubicBezTo>
                <a:cubicBezTo>
                  <a:pt x="88" y="119"/>
                  <a:pt x="84" y="123"/>
                  <a:pt x="79" y="12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208"/>
          <p:cNvSpPr>
            <a:spLocks noEditPoints="1"/>
          </p:cNvSpPr>
          <p:nvPr/>
        </p:nvSpPr>
        <p:spPr bwMode="auto">
          <a:xfrm>
            <a:off x="10258425" y="301625"/>
            <a:ext cx="322263" cy="481013"/>
          </a:xfrm>
          <a:custGeom>
            <a:avLst/>
            <a:gdLst>
              <a:gd name="T0" fmla="*/ 57 w 86"/>
              <a:gd name="T1" fmla="*/ 44 h 128"/>
              <a:gd name="T2" fmla="*/ 56 w 86"/>
              <a:gd name="T3" fmla="*/ 44 h 128"/>
              <a:gd name="T4" fmla="*/ 56 w 86"/>
              <a:gd name="T5" fmla="*/ 19 h 128"/>
              <a:gd name="T6" fmla="*/ 57 w 86"/>
              <a:gd name="T7" fmla="*/ 19 h 128"/>
              <a:gd name="T8" fmla="*/ 64 w 86"/>
              <a:gd name="T9" fmla="*/ 10 h 128"/>
              <a:gd name="T10" fmla="*/ 54 w 86"/>
              <a:gd name="T11" fmla="*/ 0 h 128"/>
              <a:gd name="T12" fmla="*/ 32 w 86"/>
              <a:gd name="T13" fmla="*/ 0 h 128"/>
              <a:gd name="T14" fmla="*/ 22 w 86"/>
              <a:gd name="T15" fmla="*/ 10 h 128"/>
              <a:gd name="T16" fmla="*/ 29 w 86"/>
              <a:gd name="T17" fmla="*/ 19 h 128"/>
              <a:gd name="T18" fmla="*/ 30 w 86"/>
              <a:gd name="T19" fmla="*/ 19 h 128"/>
              <a:gd name="T20" fmla="*/ 30 w 86"/>
              <a:gd name="T21" fmla="*/ 44 h 128"/>
              <a:gd name="T22" fmla="*/ 29 w 86"/>
              <a:gd name="T23" fmla="*/ 44 h 128"/>
              <a:gd name="T24" fmla="*/ 0 w 86"/>
              <a:gd name="T25" fmla="*/ 85 h 128"/>
              <a:gd name="T26" fmla="*/ 43 w 86"/>
              <a:gd name="T27" fmla="*/ 128 h 128"/>
              <a:gd name="T28" fmla="*/ 86 w 86"/>
              <a:gd name="T29" fmla="*/ 85 h 128"/>
              <a:gd name="T30" fmla="*/ 57 w 86"/>
              <a:gd name="T31" fmla="*/ 44 h 128"/>
              <a:gd name="T32" fmla="*/ 27 w 86"/>
              <a:gd name="T33" fmla="*/ 10 h 128"/>
              <a:gd name="T34" fmla="*/ 32 w 86"/>
              <a:gd name="T35" fmla="*/ 4 h 128"/>
              <a:gd name="T36" fmla="*/ 54 w 86"/>
              <a:gd name="T37" fmla="*/ 4 h 128"/>
              <a:gd name="T38" fmla="*/ 59 w 86"/>
              <a:gd name="T39" fmla="*/ 10 h 128"/>
              <a:gd name="T40" fmla="*/ 54 w 86"/>
              <a:gd name="T41" fmla="*/ 15 h 128"/>
              <a:gd name="T42" fmla="*/ 32 w 86"/>
              <a:gd name="T43" fmla="*/ 15 h 128"/>
              <a:gd name="T44" fmla="*/ 27 w 86"/>
              <a:gd name="T45" fmla="*/ 10 h 128"/>
              <a:gd name="T46" fmla="*/ 70 w 86"/>
              <a:gd name="T47" fmla="*/ 112 h 128"/>
              <a:gd name="T48" fmla="*/ 58 w 86"/>
              <a:gd name="T49" fmla="*/ 120 h 128"/>
              <a:gd name="T50" fmla="*/ 43 w 86"/>
              <a:gd name="T51" fmla="*/ 123 h 128"/>
              <a:gd name="T52" fmla="*/ 28 w 86"/>
              <a:gd name="T53" fmla="*/ 120 h 128"/>
              <a:gd name="T54" fmla="*/ 16 w 86"/>
              <a:gd name="T55" fmla="*/ 112 h 128"/>
              <a:gd name="T56" fmla="*/ 8 w 86"/>
              <a:gd name="T57" fmla="*/ 100 h 128"/>
              <a:gd name="T58" fmla="*/ 5 w 86"/>
              <a:gd name="T59" fmla="*/ 85 h 128"/>
              <a:gd name="T60" fmla="*/ 12 w 86"/>
              <a:gd name="T61" fmla="*/ 62 h 128"/>
              <a:gd name="T62" fmla="*/ 20 w 86"/>
              <a:gd name="T63" fmla="*/ 54 h 128"/>
              <a:gd name="T64" fmla="*/ 30 w 86"/>
              <a:gd name="T65" fmla="*/ 48 h 128"/>
              <a:gd name="T66" fmla="*/ 34 w 86"/>
              <a:gd name="T67" fmla="*/ 47 h 128"/>
              <a:gd name="T68" fmla="*/ 34 w 86"/>
              <a:gd name="T69" fmla="*/ 19 h 128"/>
              <a:gd name="T70" fmla="*/ 52 w 86"/>
              <a:gd name="T71" fmla="*/ 19 h 128"/>
              <a:gd name="T72" fmla="*/ 52 w 86"/>
              <a:gd name="T73" fmla="*/ 47 h 128"/>
              <a:gd name="T74" fmla="*/ 56 w 86"/>
              <a:gd name="T75" fmla="*/ 48 h 128"/>
              <a:gd name="T76" fmla="*/ 66 w 86"/>
              <a:gd name="T77" fmla="*/ 54 h 128"/>
              <a:gd name="T78" fmla="*/ 74 w 86"/>
              <a:gd name="T79" fmla="*/ 62 h 128"/>
              <a:gd name="T80" fmla="*/ 81 w 86"/>
              <a:gd name="T81" fmla="*/ 85 h 128"/>
              <a:gd name="T82" fmla="*/ 78 w 86"/>
              <a:gd name="T83" fmla="*/ 100 h 128"/>
              <a:gd name="T84" fmla="*/ 70 w 86"/>
              <a:gd name="T85" fmla="*/ 1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6" h="128">
                <a:moveTo>
                  <a:pt x="57" y="44"/>
                </a:moveTo>
                <a:cubicBezTo>
                  <a:pt x="56" y="44"/>
                  <a:pt x="56" y="44"/>
                  <a:pt x="56" y="44"/>
                </a:cubicBezTo>
                <a:cubicBezTo>
                  <a:pt x="56" y="19"/>
                  <a:pt x="56" y="19"/>
                  <a:pt x="56" y="19"/>
                </a:cubicBezTo>
                <a:cubicBezTo>
                  <a:pt x="57" y="19"/>
                  <a:pt x="57" y="19"/>
                  <a:pt x="57" y="19"/>
                </a:cubicBezTo>
                <a:cubicBezTo>
                  <a:pt x="61" y="17"/>
                  <a:pt x="64" y="14"/>
                  <a:pt x="64" y="10"/>
                </a:cubicBezTo>
                <a:cubicBezTo>
                  <a:pt x="64" y="4"/>
                  <a:pt x="59" y="0"/>
                  <a:pt x="5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2" y="4"/>
                  <a:pt x="22" y="10"/>
                </a:cubicBezTo>
                <a:cubicBezTo>
                  <a:pt x="22" y="14"/>
                  <a:pt x="25" y="17"/>
                  <a:pt x="29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44"/>
                  <a:pt x="30" y="44"/>
                  <a:pt x="30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11" y="50"/>
                  <a:pt x="0" y="67"/>
                  <a:pt x="0" y="85"/>
                </a:cubicBezTo>
                <a:cubicBezTo>
                  <a:pt x="0" y="109"/>
                  <a:pt x="19" y="128"/>
                  <a:pt x="43" y="128"/>
                </a:cubicBezTo>
                <a:cubicBezTo>
                  <a:pt x="67" y="128"/>
                  <a:pt x="86" y="109"/>
                  <a:pt x="86" y="85"/>
                </a:cubicBezTo>
                <a:cubicBezTo>
                  <a:pt x="86" y="67"/>
                  <a:pt x="75" y="50"/>
                  <a:pt x="57" y="44"/>
                </a:cubicBezTo>
                <a:close/>
                <a:moveTo>
                  <a:pt x="27" y="10"/>
                </a:moveTo>
                <a:cubicBezTo>
                  <a:pt x="27" y="7"/>
                  <a:pt x="29" y="4"/>
                  <a:pt x="32" y="4"/>
                </a:cubicBezTo>
                <a:cubicBezTo>
                  <a:pt x="54" y="4"/>
                  <a:pt x="54" y="4"/>
                  <a:pt x="54" y="4"/>
                </a:cubicBezTo>
                <a:cubicBezTo>
                  <a:pt x="57" y="4"/>
                  <a:pt x="59" y="7"/>
                  <a:pt x="59" y="10"/>
                </a:cubicBezTo>
                <a:cubicBezTo>
                  <a:pt x="59" y="12"/>
                  <a:pt x="57" y="15"/>
                  <a:pt x="54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29" y="15"/>
                  <a:pt x="27" y="12"/>
                  <a:pt x="27" y="10"/>
                </a:cubicBezTo>
                <a:close/>
                <a:moveTo>
                  <a:pt x="70" y="112"/>
                </a:moveTo>
                <a:cubicBezTo>
                  <a:pt x="67" y="116"/>
                  <a:pt x="63" y="118"/>
                  <a:pt x="58" y="120"/>
                </a:cubicBezTo>
                <a:cubicBezTo>
                  <a:pt x="53" y="122"/>
                  <a:pt x="48" y="123"/>
                  <a:pt x="43" y="123"/>
                </a:cubicBezTo>
                <a:cubicBezTo>
                  <a:pt x="38" y="123"/>
                  <a:pt x="33" y="122"/>
                  <a:pt x="28" y="120"/>
                </a:cubicBezTo>
                <a:cubicBezTo>
                  <a:pt x="23" y="118"/>
                  <a:pt x="19" y="116"/>
                  <a:pt x="16" y="112"/>
                </a:cubicBezTo>
                <a:cubicBezTo>
                  <a:pt x="12" y="108"/>
                  <a:pt x="9" y="104"/>
                  <a:pt x="8" y="100"/>
                </a:cubicBezTo>
                <a:cubicBezTo>
                  <a:pt x="6" y="95"/>
                  <a:pt x="5" y="90"/>
                  <a:pt x="5" y="85"/>
                </a:cubicBezTo>
                <a:cubicBezTo>
                  <a:pt x="5" y="77"/>
                  <a:pt x="7" y="69"/>
                  <a:pt x="12" y="62"/>
                </a:cubicBezTo>
                <a:cubicBezTo>
                  <a:pt x="14" y="59"/>
                  <a:pt x="17" y="56"/>
                  <a:pt x="20" y="54"/>
                </a:cubicBezTo>
                <a:cubicBezTo>
                  <a:pt x="23" y="52"/>
                  <a:pt x="26" y="50"/>
                  <a:pt x="30" y="48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19"/>
                  <a:pt x="34" y="19"/>
                  <a:pt x="34" y="19"/>
                </a:cubicBezTo>
                <a:cubicBezTo>
                  <a:pt x="52" y="19"/>
                  <a:pt x="52" y="19"/>
                  <a:pt x="52" y="19"/>
                </a:cubicBezTo>
                <a:cubicBezTo>
                  <a:pt x="52" y="47"/>
                  <a:pt x="52" y="47"/>
                  <a:pt x="52" y="47"/>
                </a:cubicBezTo>
                <a:cubicBezTo>
                  <a:pt x="56" y="48"/>
                  <a:pt x="56" y="48"/>
                  <a:pt x="56" y="48"/>
                </a:cubicBezTo>
                <a:cubicBezTo>
                  <a:pt x="60" y="50"/>
                  <a:pt x="63" y="52"/>
                  <a:pt x="66" y="54"/>
                </a:cubicBezTo>
                <a:cubicBezTo>
                  <a:pt x="69" y="56"/>
                  <a:pt x="72" y="59"/>
                  <a:pt x="74" y="62"/>
                </a:cubicBezTo>
                <a:cubicBezTo>
                  <a:pt x="79" y="69"/>
                  <a:pt x="81" y="77"/>
                  <a:pt x="81" y="85"/>
                </a:cubicBezTo>
                <a:cubicBezTo>
                  <a:pt x="81" y="90"/>
                  <a:pt x="80" y="95"/>
                  <a:pt x="78" y="100"/>
                </a:cubicBezTo>
                <a:cubicBezTo>
                  <a:pt x="77" y="104"/>
                  <a:pt x="74" y="108"/>
                  <a:pt x="70" y="11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209"/>
          <p:cNvSpPr/>
          <p:nvPr/>
        </p:nvSpPr>
        <p:spPr bwMode="auto">
          <a:xfrm>
            <a:off x="10313988" y="612775"/>
            <a:ext cx="112713" cy="112713"/>
          </a:xfrm>
          <a:custGeom>
            <a:avLst/>
            <a:gdLst>
              <a:gd name="T0" fmla="*/ 28 w 30"/>
              <a:gd name="T1" fmla="*/ 25 h 30"/>
              <a:gd name="T2" fmla="*/ 11 w 30"/>
              <a:gd name="T3" fmla="*/ 19 h 30"/>
              <a:gd name="T4" fmla="*/ 4 w 30"/>
              <a:gd name="T5" fmla="*/ 2 h 30"/>
              <a:gd name="T6" fmla="*/ 2 w 30"/>
              <a:gd name="T7" fmla="*/ 0 h 30"/>
              <a:gd name="T8" fmla="*/ 0 w 30"/>
              <a:gd name="T9" fmla="*/ 2 h 30"/>
              <a:gd name="T10" fmla="*/ 28 w 30"/>
              <a:gd name="T11" fmla="*/ 30 h 30"/>
              <a:gd name="T12" fmla="*/ 30 w 30"/>
              <a:gd name="T13" fmla="*/ 28 h 30"/>
              <a:gd name="T14" fmla="*/ 28 w 30"/>
              <a:gd name="T15" fmla="*/ 2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0" h="30">
                <a:moveTo>
                  <a:pt x="28" y="25"/>
                </a:moveTo>
                <a:cubicBezTo>
                  <a:pt x="22" y="25"/>
                  <a:pt x="16" y="23"/>
                  <a:pt x="11" y="19"/>
                </a:cubicBezTo>
                <a:cubicBezTo>
                  <a:pt x="7" y="14"/>
                  <a:pt x="4" y="8"/>
                  <a:pt x="4" y="2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7"/>
                  <a:pt x="12" y="30"/>
                  <a:pt x="28" y="30"/>
                </a:cubicBezTo>
                <a:cubicBezTo>
                  <a:pt x="29" y="30"/>
                  <a:pt x="30" y="29"/>
                  <a:pt x="30" y="28"/>
                </a:cubicBezTo>
                <a:cubicBezTo>
                  <a:pt x="30" y="26"/>
                  <a:pt x="29" y="25"/>
                  <a:pt x="28" y="2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210"/>
          <p:cNvSpPr>
            <a:spLocks noEditPoints="1"/>
          </p:cNvSpPr>
          <p:nvPr/>
        </p:nvSpPr>
        <p:spPr bwMode="auto">
          <a:xfrm>
            <a:off x="9282113" y="301625"/>
            <a:ext cx="352425" cy="481013"/>
          </a:xfrm>
          <a:custGeom>
            <a:avLst/>
            <a:gdLst>
              <a:gd name="T0" fmla="*/ 47 w 94"/>
              <a:gd name="T1" fmla="*/ 0 h 128"/>
              <a:gd name="T2" fmla="*/ 0 w 94"/>
              <a:gd name="T3" fmla="*/ 47 h 128"/>
              <a:gd name="T4" fmla="*/ 6 w 94"/>
              <a:gd name="T5" fmla="*/ 69 h 128"/>
              <a:gd name="T6" fmla="*/ 22 w 94"/>
              <a:gd name="T7" fmla="*/ 101 h 128"/>
              <a:gd name="T8" fmla="*/ 23 w 94"/>
              <a:gd name="T9" fmla="*/ 122 h 128"/>
              <a:gd name="T10" fmla="*/ 29 w 94"/>
              <a:gd name="T11" fmla="*/ 128 h 128"/>
              <a:gd name="T12" fmla="*/ 66 w 94"/>
              <a:gd name="T13" fmla="*/ 128 h 128"/>
              <a:gd name="T14" fmla="*/ 72 w 94"/>
              <a:gd name="T15" fmla="*/ 122 h 128"/>
              <a:gd name="T16" fmla="*/ 72 w 94"/>
              <a:gd name="T17" fmla="*/ 100 h 128"/>
              <a:gd name="T18" fmla="*/ 88 w 94"/>
              <a:gd name="T19" fmla="*/ 69 h 128"/>
              <a:gd name="T20" fmla="*/ 94 w 94"/>
              <a:gd name="T21" fmla="*/ 47 h 128"/>
              <a:gd name="T22" fmla="*/ 47 w 94"/>
              <a:gd name="T23" fmla="*/ 0 h 128"/>
              <a:gd name="T24" fmla="*/ 67 w 94"/>
              <a:gd name="T25" fmla="*/ 123 h 128"/>
              <a:gd name="T26" fmla="*/ 27 w 94"/>
              <a:gd name="T27" fmla="*/ 123 h 128"/>
              <a:gd name="T28" fmla="*/ 27 w 94"/>
              <a:gd name="T29" fmla="*/ 113 h 128"/>
              <a:gd name="T30" fmla="*/ 67 w 94"/>
              <a:gd name="T31" fmla="*/ 113 h 128"/>
              <a:gd name="T32" fmla="*/ 67 w 94"/>
              <a:gd name="T33" fmla="*/ 123 h 128"/>
              <a:gd name="T34" fmla="*/ 67 w 94"/>
              <a:gd name="T35" fmla="*/ 108 h 128"/>
              <a:gd name="T36" fmla="*/ 27 w 94"/>
              <a:gd name="T37" fmla="*/ 108 h 128"/>
              <a:gd name="T38" fmla="*/ 27 w 94"/>
              <a:gd name="T39" fmla="*/ 98 h 128"/>
              <a:gd name="T40" fmla="*/ 67 w 94"/>
              <a:gd name="T41" fmla="*/ 98 h 128"/>
              <a:gd name="T42" fmla="*/ 67 w 94"/>
              <a:gd name="T43" fmla="*/ 108 h 128"/>
              <a:gd name="T44" fmla="*/ 88 w 94"/>
              <a:gd name="T45" fmla="*/ 57 h 128"/>
              <a:gd name="T46" fmla="*/ 84 w 94"/>
              <a:gd name="T47" fmla="*/ 67 h 128"/>
              <a:gd name="T48" fmla="*/ 70 w 94"/>
              <a:gd name="T49" fmla="*/ 94 h 128"/>
              <a:gd name="T50" fmla="*/ 24 w 94"/>
              <a:gd name="T51" fmla="*/ 94 h 128"/>
              <a:gd name="T52" fmla="*/ 10 w 94"/>
              <a:gd name="T53" fmla="*/ 67 h 128"/>
              <a:gd name="T54" fmla="*/ 6 w 94"/>
              <a:gd name="T55" fmla="*/ 57 h 128"/>
              <a:gd name="T56" fmla="*/ 5 w 94"/>
              <a:gd name="T57" fmla="*/ 47 h 128"/>
              <a:gd name="T58" fmla="*/ 8 w 94"/>
              <a:gd name="T59" fmla="*/ 30 h 128"/>
              <a:gd name="T60" fmla="*/ 17 w 94"/>
              <a:gd name="T61" fmla="*/ 17 h 128"/>
              <a:gd name="T62" fmla="*/ 31 w 94"/>
              <a:gd name="T63" fmla="*/ 8 h 128"/>
              <a:gd name="T64" fmla="*/ 63 w 94"/>
              <a:gd name="T65" fmla="*/ 8 h 128"/>
              <a:gd name="T66" fmla="*/ 77 w 94"/>
              <a:gd name="T67" fmla="*/ 17 h 128"/>
              <a:gd name="T68" fmla="*/ 86 w 94"/>
              <a:gd name="T69" fmla="*/ 30 h 128"/>
              <a:gd name="T70" fmla="*/ 89 w 94"/>
              <a:gd name="T71" fmla="*/ 47 h 128"/>
              <a:gd name="T72" fmla="*/ 88 w 94"/>
              <a:gd name="T73" fmla="*/ 5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" h="128">
                <a:moveTo>
                  <a:pt x="47" y="0"/>
                </a:moveTo>
                <a:cubicBezTo>
                  <a:pt x="21" y="0"/>
                  <a:pt x="0" y="21"/>
                  <a:pt x="0" y="47"/>
                </a:cubicBezTo>
                <a:cubicBezTo>
                  <a:pt x="0" y="54"/>
                  <a:pt x="2" y="62"/>
                  <a:pt x="6" y="69"/>
                </a:cubicBezTo>
                <a:cubicBezTo>
                  <a:pt x="22" y="101"/>
                  <a:pt x="22" y="101"/>
                  <a:pt x="22" y="101"/>
                </a:cubicBezTo>
                <a:cubicBezTo>
                  <a:pt x="23" y="122"/>
                  <a:pt x="23" y="122"/>
                  <a:pt x="23" y="122"/>
                </a:cubicBezTo>
                <a:cubicBezTo>
                  <a:pt x="23" y="125"/>
                  <a:pt x="25" y="128"/>
                  <a:pt x="29" y="128"/>
                </a:cubicBezTo>
                <a:cubicBezTo>
                  <a:pt x="66" y="128"/>
                  <a:pt x="66" y="128"/>
                  <a:pt x="66" y="128"/>
                </a:cubicBezTo>
                <a:cubicBezTo>
                  <a:pt x="69" y="128"/>
                  <a:pt x="72" y="125"/>
                  <a:pt x="72" y="122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88" y="69"/>
                  <a:pt x="88" y="69"/>
                  <a:pt x="88" y="69"/>
                </a:cubicBezTo>
                <a:cubicBezTo>
                  <a:pt x="92" y="62"/>
                  <a:pt x="94" y="54"/>
                  <a:pt x="94" y="47"/>
                </a:cubicBezTo>
                <a:cubicBezTo>
                  <a:pt x="94" y="21"/>
                  <a:pt x="73" y="0"/>
                  <a:pt x="47" y="0"/>
                </a:cubicBezTo>
                <a:close/>
                <a:moveTo>
                  <a:pt x="67" y="123"/>
                </a:moveTo>
                <a:cubicBezTo>
                  <a:pt x="27" y="123"/>
                  <a:pt x="27" y="123"/>
                  <a:pt x="27" y="12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67" y="113"/>
                  <a:pt x="67" y="113"/>
                  <a:pt x="67" y="113"/>
                </a:cubicBezTo>
                <a:lnTo>
                  <a:pt x="67" y="123"/>
                </a:lnTo>
                <a:close/>
                <a:moveTo>
                  <a:pt x="67" y="108"/>
                </a:moveTo>
                <a:cubicBezTo>
                  <a:pt x="27" y="108"/>
                  <a:pt x="27" y="108"/>
                  <a:pt x="27" y="108"/>
                </a:cubicBezTo>
                <a:cubicBezTo>
                  <a:pt x="27" y="98"/>
                  <a:pt x="27" y="98"/>
                  <a:pt x="27" y="98"/>
                </a:cubicBezTo>
                <a:cubicBezTo>
                  <a:pt x="67" y="98"/>
                  <a:pt x="67" y="98"/>
                  <a:pt x="67" y="98"/>
                </a:cubicBezTo>
                <a:lnTo>
                  <a:pt x="67" y="108"/>
                </a:lnTo>
                <a:close/>
                <a:moveTo>
                  <a:pt x="88" y="57"/>
                </a:moveTo>
                <a:cubicBezTo>
                  <a:pt x="87" y="61"/>
                  <a:pt x="86" y="64"/>
                  <a:pt x="84" y="67"/>
                </a:cubicBezTo>
                <a:cubicBezTo>
                  <a:pt x="70" y="94"/>
                  <a:pt x="70" y="94"/>
                  <a:pt x="70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10" y="67"/>
                  <a:pt x="10" y="67"/>
                  <a:pt x="10" y="67"/>
                </a:cubicBezTo>
                <a:cubicBezTo>
                  <a:pt x="8" y="64"/>
                  <a:pt x="7" y="61"/>
                  <a:pt x="6" y="57"/>
                </a:cubicBezTo>
                <a:cubicBezTo>
                  <a:pt x="5" y="54"/>
                  <a:pt x="5" y="50"/>
                  <a:pt x="5" y="47"/>
                </a:cubicBezTo>
                <a:cubicBezTo>
                  <a:pt x="5" y="41"/>
                  <a:pt x="6" y="35"/>
                  <a:pt x="8" y="30"/>
                </a:cubicBezTo>
                <a:cubicBezTo>
                  <a:pt x="10" y="25"/>
                  <a:pt x="13" y="21"/>
                  <a:pt x="17" y="17"/>
                </a:cubicBezTo>
                <a:cubicBezTo>
                  <a:pt x="21" y="13"/>
                  <a:pt x="26" y="10"/>
                  <a:pt x="31" y="8"/>
                </a:cubicBezTo>
                <a:cubicBezTo>
                  <a:pt x="41" y="3"/>
                  <a:pt x="53" y="3"/>
                  <a:pt x="63" y="8"/>
                </a:cubicBezTo>
                <a:cubicBezTo>
                  <a:pt x="68" y="10"/>
                  <a:pt x="73" y="13"/>
                  <a:pt x="77" y="17"/>
                </a:cubicBezTo>
                <a:cubicBezTo>
                  <a:pt x="81" y="21"/>
                  <a:pt x="84" y="25"/>
                  <a:pt x="86" y="30"/>
                </a:cubicBezTo>
                <a:cubicBezTo>
                  <a:pt x="88" y="35"/>
                  <a:pt x="89" y="41"/>
                  <a:pt x="89" y="47"/>
                </a:cubicBezTo>
                <a:cubicBezTo>
                  <a:pt x="89" y="50"/>
                  <a:pt x="89" y="54"/>
                  <a:pt x="88" y="5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211"/>
          <p:cNvSpPr/>
          <p:nvPr/>
        </p:nvSpPr>
        <p:spPr bwMode="auto">
          <a:xfrm>
            <a:off x="9337675" y="358775"/>
            <a:ext cx="128588" cy="127000"/>
          </a:xfrm>
          <a:custGeom>
            <a:avLst/>
            <a:gdLst>
              <a:gd name="T0" fmla="*/ 32 w 34"/>
              <a:gd name="T1" fmla="*/ 0 h 34"/>
              <a:gd name="T2" fmla="*/ 0 w 34"/>
              <a:gd name="T3" fmla="*/ 32 h 34"/>
              <a:gd name="T4" fmla="*/ 2 w 34"/>
              <a:gd name="T5" fmla="*/ 34 h 34"/>
              <a:gd name="T6" fmla="*/ 5 w 34"/>
              <a:gd name="T7" fmla="*/ 32 h 34"/>
              <a:gd name="T8" fmla="*/ 13 w 34"/>
              <a:gd name="T9" fmla="*/ 12 h 34"/>
              <a:gd name="T10" fmla="*/ 32 w 34"/>
              <a:gd name="T11" fmla="*/ 4 h 34"/>
              <a:gd name="T12" fmla="*/ 34 w 34"/>
              <a:gd name="T13" fmla="*/ 2 h 34"/>
              <a:gd name="T14" fmla="*/ 32 w 34"/>
              <a:gd name="T15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" h="34">
                <a:moveTo>
                  <a:pt x="32" y="0"/>
                </a:moveTo>
                <a:cubicBezTo>
                  <a:pt x="14" y="0"/>
                  <a:pt x="0" y="14"/>
                  <a:pt x="0" y="32"/>
                </a:cubicBezTo>
                <a:cubicBezTo>
                  <a:pt x="0" y="33"/>
                  <a:pt x="1" y="34"/>
                  <a:pt x="2" y="34"/>
                </a:cubicBezTo>
                <a:cubicBezTo>
                  <a:pt x="4" y="34"/>
                  <a:pt x="5" y="33"/>
                  <a:pt x="5" y="32"/>
                </a:cubicBezTo>
                <a:cubicBezTo>
                  <a:pt x="5" y="24"/>
                  <a:pt x="7" y="17"/>
                  <a:pt x="13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3" y="4"/>
                  <a:pt x="34" y="3"/>
                  <a:pt x="34" y="2"/>
                </a:cubicBezTo>
                <a:cubicBezTo>
                  <a:pt x="34" y="1"/>
                  <a:pt x="33" y="0"/>
                  <a:pt x="32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212"/>
          <p:cNvSpPr/>
          <p:nvPr/>
        </p:nvSpPr>
        <p:spPr bwMode="auto">
          <a:xfrm>
            <a:off x="8312150" y="392113"/>
            <a:ext cx="87313" cy="85725"/>
          </a:xfrm>
          <a:custGeom>
            <a:avLst/>
            <a:gdLst>
              <a:gd name="T0" fmla="*/ 21 w 23"/>
              <a:gd name="T1" fmla="*/ 0 h 23"/>
              <a:gd name="T2" fmla="*/ 0 w 23"/>
              <a:gd name="T3" fmla="*/ 21 h 23"/>
              <a:gd name="T4" fmla="*/ 2 w 23"/>
              <a:gd name="T5" fmla="*/ 23 h 23"/>
              <a:gd name="T6" fmla="*/ 4 w 23"/>
              <a:gd name="T7" fmla="*/ 21 h 23"/>
              <a:gd name="T8" fmla="*/ 21 w 23"/>
              <a:gd name="T9" fmla="*/ 5 h 23"/>
              <a:gd name="T10" fmla="*/ 23 w 23"/>
              <a:gd name="T11" fmla="*/ 2 h 23"/>
              <a:gd name="T12" fmla="*/ 21 w 23"/>
              <a:gd name="T1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23">
                <a:moveTo>
                  <a:pt x="21" y="0"/>
                </a:moveTo>
                <a:cubicBezTo>
                  <a:pt x="9" y="0"/>
                  <a:pt x="0" y="9"/>
                  <a:pt x="0" y="21"/>
                </a:cubicBezTo>
                <a:cubicBezTo>
                  <a:pt x="0" y="22"/>
                  <a:pt x="1" y="23"/>
                  <a:pt x="2" y="23"/>
                </a:cubicBezTo>
                <a:cubicBezTo>
                  <a:pt x="3" y="23"/>
                  <a:pt x="4" y="22"/>
                  <a:pt x="4" y="21"/>
                </a:cubicBezTo>
                <a:cubicBezTo>
                  <a:pt x="4" y="12"/>
                  <a:pt x="12" y="5"/>
                  <a:pt x="21" y="5"/>
                </a:cubicBezTo>
                <a:cubicBezTo>
                  <a:pt x="22" y="5"/>
                  <a:pt x="23" y="4"/>
                  <a:pt x="23" y="2"/>
                </a:cubicBezTo>
                <a:cubicBezTo>
                  <a:pt x="23" y="1"/>
                  <a:pt x="22" y="0"/>
                  <a:pt x="2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Freeform 213"/>
          <p:cNvSpPr/>
          <p:nvPr/>
        </p:nvSpPr>
        <p:spPr bwMode="auto">
          <a:xfrm>
            <a:off x="8578850" y="590550"/>
            <a:ext cx="79375" cy="76200"/>
          </a:xfrm>
          <a:custGeom>
            <a:avLst/>
            <a:gdLst>
              <a:gd name="T0" fmla="*/ 20 w 21"/>
              <a:gd name="T1" fmla="*/ 2 h 20"/>
              <a:gd name="T2" fmla="*/ 20 w 21"/>
              <a:gd name="T3" fmla="*/ 0 h 20"/>
              <a:gd name="T4" fmla="*/ 17 w 21"/>
              <a:gd name="T5" fmla="*/ 0 h 20"/>
              <a:gd name="T6" fmla="*/ 10 w 21"/>
              <a:gd name="T7" fmla="*/ 7 h 20"/>
              <a:gd name="T8" fmla="*/ 4 w 21"/>
              <a:gd name="T9" fmla="*/ 0 h 20"/>
              <a:gd name="T10" fmla="*/ 1 w 21"/>
              <a:gd name="T11" fmla="*/ 0 h 20"/>
              <a:gd name="T12" fmla="*/ 0 w 21"/>
              <a:gd name="T13" fmla="*/ 2 h 20"/>
              <a:gd name="T14" fmla="*/ 1 w 21"/>
              <a:gd name="T15" fmla="*/ 4 h 20"/>
              <a:gd name="T16" fmla="*/ 7 w 21"/>
              <a:gd name="T17" fmla="*/ 10 h 20"/>
              <a:gd name="T18" fmla="*/ 1 w 21"/>
              <a:gd name="T19" fmla="*/ 16 h 20"/>
              <a:gd name="T20" fmla="*/ 1 w 21"/>
              <a:gd name="T21" fmla="*/ 19 h 20"/>
              <a:gd name="T22" fmla="*/ 4 w 21"/>
              <a:gd name="T23" fmla="*/ 19 h 20"/>
              <a:gd name="T24" fmla="*/ 10 w 21"/>
              <a:gd name="T25" fmla="*/ 13 h 20"/>
              <a:gd name="T26" fmla="*/ 17 w 21"/>
              <a:gd name="T27" fmla="*/ 19 h 20"/>
              <a:gd name="T28" fmla="*/ 20 w 21"/>
              <a:gd name="T29" fmla="*/ 19 h 20"/>
              <a:gd name="T30" fmla="*/ 20 w 21"/>
              <a:gd name="T31" fmla="*/ 16 h 20"/>
              <a:gd name="T32" fmla="*/ 13 w 21"/>
              <a:gd name="T33" fmla="*/ 10 h 20"/>
              <a:gd name="T34" fmla="*/ 20 w 21"/>
              <a:gd name="T35" fmla="*/ 4 h 20"/>
              <a:gd name="T36" fmla="*/ 20 w 21"/>
              <a:gd name="T37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" h="20">
                <a:moveTo>
                  <a:pt x="20" y="2"/>
                </a:moveTo>
                <a:cubicBezTo>
                  <a:pt x="20" y="1"/>
                  <a:pt x="20" y="1"/>
                  <a:pt x="20" y="0"/>
                </a:cubicBezTo>
                <a:cubicBezTo>
                  <a:pt x="19" y="0"/>
                  <a:pt x="17" y="0"/>
                  <a:pt x="17" y="0"/>
                </a:cubicBezTo>
                <a:cubicBezTo>
                  <a:pt x="10" y="7"/>
                  <a:pt x="10" y="7"/>
                  <a:pt x="10" y="7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2" y="0"/>
                  <a:pt x="1" y="0"/>
                </a:cubicBezTo>
                <a:cubicBezTo>
                  <a:pt x="0" y="1"/>
                  <a:pt x="0" y="1"/>
                  <a:pt x="0" y="2"/>
                </a:cubicBezTo>
                <a:cubicBezTo>
                  <a:pt x="0" y="3"/>
                  <a:pt x="0" y="3"/>
                  <a:pt x="1" y="4"/>
                </a:cubicBezTo>
                <a:cubicBezTo>
                  <a:pt x="7" y="10"/>
                  <a:pt x="7" y="10"/>
                  <a:pt x="7" y="10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7"/>
                  <a:pt x="0" y="19"/>
                  <a:pt x="1" y="19"/>
                </a:cubicBezTo>
                <a:cubicBezTo>
                  <a:pt x="2" y="20"/>
                  <a:pt x="3" y="20"/>
                  <a:pt x="4" y="19"/>
                </a:cubicBezTo>
                <a:cubicBezTo>
                  <a:pt x="10" y="13"/>
                  <a:pt x="10" y="13"/>
                  <a:pt x="10" y="13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20"/>
                  <a:pt x="19" y="20"/>
                  <a:pt x="20" y="19"/>
                </a:cubicBezTo>
                <a:cubicBezTo>
                  <a:pt x="21" y="19"/>
                  <a:pt x="21" y="17"/>
                  <a:pt x="20" y="16"/>
                </a:cubicBezTo>
                <a:cubicBezTo>
                  <a:pt x="13" y="10"/>
                  <a:pt x="13" y="10"/>
                  <a:pt x="13" y="10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0" y="3"/>
                  <a:pt x="20" y="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214"/>
          <p:cNvSpPr>
            <a:spLocks noEditPoints="1"/>
          </p:cNvSpPr>
          <p:nvPr/>
        </p:nvSpPr>
        <p:spPr bwMode="auto">
          <a:xfrm>
            <a:off x="8256588" y="334963"/>
            <a:ext cx="481013" cy="409575"/>
          </a:xfrm>
          <a:custGeom>
            <a:avLst/>
            <a:gdLst>
              <a:gd name="T0" fmla="*/ 123 w 128"/>
              <a:gd name="T1" fmla="*/ 60 h 109"/>
              <a:gd name="T2" fmla="*/ 122 w 128"/>
              <a:gd name="T3" fmla="*/ 59 h 109"/>
              <a:gd name="T4" fmla="*/ 123 w 128"/>
              <a:gd name="T5" fmla="*/ 58 h 109"/>
              <a:gd name="T6" fmla="*/ 128 w 128"/>
              <a:gd name="T7" fmla="*/ 36 h 109"/>
              <a:gd name="T8" fmla="*/ 93 w 128"/>
              <a:gd name="T9" fmla="*/ 0 h 109"/>
              <a:gd name="T10" fmla="*/ 75 w 128"/>
              <a:gd name="T11" fmla="*/ 5 h 109"/>
              <a:gd name="T12" fmla="*/ 65 w 128"/>
              <a:gd name="T13" fmla="*/ 13 h 109"/>
              <a:gd name="T14" fmla="*/ 64 w 128"/>
              <a:gd name="T15" fmla="*/ 15 h 109"/>
              <a:gd name="T16" fmla="*/ 63 w 128"/>
              <a:gd name="T17" fmla="*/ 13 h 109"/>
              <a:gd name="T18" fmla="*/ 53 w 128"/>
              <a:gd name="T19" fmla="*/ 5 h 109"/>
              <a:gd name="T20" fmla="*/ 35 w 128"/>
              <a:gd name="T21" fmla="*/ 0 h 109"/>
              <a:gd name="T22" fmla="*/ 0 w 128"/>
              <a:gd name="T23" fmla="*/ 36 h 109"/>
              <a:gd name="T24" fmla="*/ 9 w 128"/>
              <a:gd name="T25" fmla="*/ 65 h 109"/>
              <a:gd name="T26" fmla="*/ 31 w 128"/>
              <a:gd name="T27" fmla="*/ 88 h 109"/>
              <a:gd name="T28" fmla="*/ 63 w 128"/>
              <a:gd name="T29" fmla="*/ 109 h 109"/>
              <a:gd name="T30" fmla="*/ 64 w 128"/>
              <a:gd name="T31" fmla="*/ 109 h 109"/>
              <a:gd name="T32" fmla="*/ 65 w 128"/>
              <a:gd name="T33" fmla="*/ 109 h 109"/>
              <a:gd name="T34" fmla="*/ 76 w 128"/>
              <a:gd name="T35" fmla="*/ 103 h 109"/>
              <a:gd name="T36" fmla="*/ 76 w 128"/>
              <a:gd name="T37" fmla="*/ 103 h 109"/>
              <a:gd name="T38" fmla="*/ 77 w 128"/>
              <a:gd name="T39" fmla="*/ 103 h 109"/>
              <a:gd name="T40" fmla="*/ 96 w 128"/>
              <a:gd name="T41" fmla="*/ 109 h 109"/>
              <a:gd name="T42" fmla="*/ 128 w 128"/>
              <a:gd name="T43" fmla="*/ 77 h 109"/>
              <a:gd name="T44" fmla="*/ 123 w 128"/>
              <a:gd name="T45" fmla="*/ 60 h 109"/>
              <a:gd name="T46" fmla="*/ 71 w 128"/>
              <a:gd name="T47" fmla="*/ 100 h 109"/>
              <a:gd name="T48" fmla="*/ 65 w 128"/>
              <a:gd name="T49" fmla="*/ 104 h 109"/>
              <a:gd name="T50" fmla="*/ 64 w 128"/>
              <a:gd name="T51" fmla="*/ 104 h 109"/>
              <a:gd name="T52" fmla="*/ 63 w 128"/>
              <a:gd name="T53" fmla="*/ 104 h 109"/>
              <a:gd name="T54" fmla="*/ 34 w 128"/>
              <a:gd name="T55" fmla="*/ 85 h 109"/>
              <a:gd name="T56" fmla="*/ 13 w 128"/>
              <a:gd name="T57" fmla="*/ 63 h 109"/>
              <a:gd name="T58" fmla="*/ 5 w 128"/>
              <a:gd name="T59" fmla="*/ 36 h 109"/>
              <a:gd name="T60" fmla="*/ 14 w 128"/>
              <a:gd name="T61" fmla="*/ 14 h 109"/>
              <a:gd name="T62" fmla="*/ 35 w 128"/>
              <a:gd name="T63" fmla="*/ 5 h 109"/>
              <a:gd name="T64" fmla="*/ 51 w 128"/>
              <a:gd name="T65" fmla="*/ 9 h 109"/>
              <a:gd name="T66" fmla="*/ 62 w 128"/>
              <a:gd name="T67" fmla="*/ 20 h 109"/>
              <a:gd name="T68" fmla="*/ 64 w 128"/>
              <a:gd name="T69" fmla="*/ 23 h 109"/>
              <a:gd name="T70" fmla="*/ 66 w 128"/>
              <a:gd name="T71" fmla="*/ 20 h 109"/>
              <a:gd name="T72" fmla="*/ 77 w 128"/>
              <a:gd name="T73" fmla="*/ 9 h 109"/>
              <a:gd name="T74" fmla="*/ 93 w 128"/>
              <a:gd name="T75" fmla="*/ 5 h 109"/>
              <a:gd name="T76" fmla="*/ 114 w 128"/>
              <a:gd name="T77" fmla="*/ 14 h 109"/>
              <a:gd name="T78" fmla="*/ 123 w 128"/>
              <a:gd name="T79" fmla="*/ 36 h 109"/>
              <a:gd name="T80" fmla="*/ 120 w 128"/>
              <a:gd name="T81" fmla="*/ 53 h 109"/>
              <a:gd name="T82" fmla="*/ 119 w 128"/>
              <a:gd name="T83" fmla="*/ 55 h 109"/>
              <a:gd name="T84" fmla="*/ 118 w 128"/>
              <a:gd name="T85" fmla="*/ 54 h 109"/>
              <a:gd name="T86" fmla="*/ 96 w 128"/>
              <a:gd name="T87" fmla="*/ 46 h 109"/>
              <a:gd name="T88" fmla="*/ 64 w 128"/>
              <a:gd name="T89" fmla="*/ 77 h 109"/>
              <a:gd name="T90" fmla="*/ 72 w 128"/>
              <a:gd name="T91" fmla="*/ 98 h 109"/>
              <a:gd name="T92" fmla="*/ 73 w 128"/>
              <a:gd name="T93" fmla="*/ 99 h 109"/>
              <a:gd name="T94" fmla="*/ 71 w 128"/>
              <a:gd name="T95" fmla="*/ 100 h 109"/>
              <a:gd name="T96" fmla="*/ 115 w 128"/>
              <a:gd name="T97" fmla="*/ 97 h 109"/>
              <a:gd name="T98" fmla="*/ 96 w 128"/>
              <a:gd name="T99" fmla="*/ 105 h 109"/>
              <a:gd name="T100" fmla="*/ 77 w 128"/>
              <a:gd name="T101" fmla="*/ 97 h 109"/>
              <a:gd name="T102" fmla="*/ 69 w 128"/>
              <a:gd name="T103" fmla="*/ 77 h 109"/>
              <a:gd name="T104" fmla="*/ 77 w 128"/>
              <a:gd name="T105" fmla="*/ 58 h 109"/>
              <a:gd name="T106" fmla="*/ 96 w 128"/>
              <a:gd name="T107" fmla="*/ 50 h 109"/>
              <a:gd name="T108" fmla="*/ 115 w 128"/>
              <a:gd name="T109" fmla="*/ 58 h 109"/>
              <a:gd name="T110" fmla="*/ 123 w 128"/>
              <a:gd name="T111" fmla="*/ 77 h 109"/>
              <a:gd name="T112" fmla="*/ 115 w 128"/>
              <a:gd name="T113" fmla="*/ 9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09">
                <a:moveTo>
                  <a:pt x="123" y="60"/>
                </a:moveTo>
                <a:cubicBezTo>
                  <a:pt x="122" y="59"/>
                  <a:pt x="122" y="59"/>
                  <a:pt x="122" y="59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6" y="51"/>
                  <a:pt x="128" y="43"/>
                  <a:pt x="128" y="36"/>
                </a:cubicBezTo>
                <a:cubicBezTo>
                  <a:pt x="127" y="16"/>
                  <a:pt x="112" y="0"/>
                  <a:pt x="93" y="0"/>
                </a:cubicBezTo>
                <a:cubicBezTo>
                  <a:pt x="86" y="0"/>
                  <a:pt x="80" y="2"/>
                  <a:pt x="75" y="5"/>
                </a:cubicBezTo>
                <a:cubicBezTo>
                  <a:pt x="71" y="7"/>
                  <a:pt x="68" y="10"/>
                  <a:pt x="65" y="13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3"/>
                  <a:pt x="63" y="13"/>
                  <a:pt x="63" y="13"/>
                </a:cubicBezTo>
                <a:cubicBezTo>
                  <a:pt x="60" y="10"/>
                  <a:pt x="57" y="7"/>
                  <a:pt x="53" y="5"/>
                </a:cubicBezTo>
                <a:cubicBezTo>
                  <a:pt x="48" y="2"/>
                  <a:pt x="42" y="0"/>
                  <a:pt x="35" y="0"/>
                </a:cubicBezTo>
                <a:cubicBezTo>
                  <a:pt x="16" y="0"/>
                  <a:pt x="1" y="16"/>
                  <a:pt x="0" y="36"/>
                </a:cubicBezTo>
                <a:cubicBezTo>
                  <a:pt x="0" y="45"/>
                  <a:pt x="3" y="55"/>
                  <a:pt x="9" y="65"/>
                </a:cubicBezTo>
                <a:cubicBezTo>
                  <a:pt x="15" y="73"/>
                  <a:pt x="22" y="81"/>
                  <a:pt x="31" y="88"/>
                </a:cubicBezTo>
                <a:cubicBezTo>
                  <a:pt x="47" y="101"/>
                  <a:pt x="62" y="109"/>
                  <a:pt x="63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5" y="109"/>
                  <a:pt x="69" y="107"/>
                  <a:pt x="76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83" y="107"/>
                  <a:pt x="89" y="109"/>
                  <a:pt x="96" y="109"/>
                </a:cubicBezTo>
                <a:cubicBezTo>
                  <a:pt x="114" y="109"/>
                  <a:pt x="128" y="95"/>
                  <a:pt x="128" y="77"/>
                </a:cubicBezTo>
                <a:cubicBezTo>
                  <a:pt x="128" y="71"/>
                  <a:pt x="126" y="65"/>
                  <a:pt x="123" y="60"/>
                </a:cubicBezTo>
                <a:close/>
                <a:moveTo>
                  <a:pt x="71" y="100"/>
                </a:moveTo>
                <a:cubicBezTo>
                  <a:pt x="68" y="102"/>
                  <a:pt x="66" y="103"/>
                  <a:pt x="65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59" y="101"/>
                  <a:pt x="46" y="95"/>
                  <a:pt x="34" y="85"/>
                </a:cubicBezTo>
                <a:cubicBezTo>
                  <a:pt x="25" y="78"/>
                  <a:pt x="18" y="70"/>
                  <a:pt x="13" y="63"/>
                </a:cubicBezTo>
                <a:cubicBezTo>
                  <a:pt x="7" y="54"/>
                  <a:pt x="4" y="45"/>
                  <a:pt x="5" y="36"/>
                </a:cubicBezTo>
                <a:cubicBezTo>
                  <a:pt x="5" y="27"/>
                  <a:pt x="8" y="20"/>
                  <a:pt x="14" y="14"/>
                </a:cubicBezTo>
                <a:cubicBezTo>
                  <a:pt x="20" y="8"/>
                  <a:pt x="27" y="5"/>
                  <a:pt x="35" y="5"/>
                </a:cubicBezTo>
                <a:cubicBezTo>
                  <a:pt x="41" y="5"/>
                  <a:pt x="46" y="6"/>
                  <a:pt x="51" y="9"/>
                </a:cubicBezTo>
                <a:cubicBezTo>
                  <a:pt x="56" y="12"/>
                  <a:pt x="59" y="16"/>
                  <a:pt x="62" y="20"/>
                </a:cubicBezTo>
                <a:cubicBezTo>
                  <a:pt x="64" y="23"/>
                  <a:pt x="64" y="23"/>
                  <a:pt x="64" y="23"/>
                </a:cubicBezTo>
                <a:cubicBezTo>
                  <a:pt x="66" y="20"/>
                  <a:pt x="66" y="20"/>
                  <a:pt x="66" y="20"/>
                </a:cubicBezTo>
                <a:cubicBezTo>
                  <a:pt x="69" y="16"/>
                  <a:pt x="72" y="12"/>
                  <a:pt x="77" y="9"/>
                </a:cubicBezTo>
                <a:cubicBezTo>
                  <a:pt x="82" y="6"/>
                  <a:pt x="87" y="5"/>
                  <a:pt x="93" y="5"/>
                </a:cubicBezTo>
                <a:cubicBezTo>
                  <a:pt x="101" y="5"/>
                  <a:pt x="108" y="8"/>
                  <a:pt x="114" y="14"/>
                </a:cubicBezTo>
                <a:cubicBezTo>
                  <a:pt x="120" y="20"/>
                  <a:pt x="123" y="27"/>
                  <a:pt x="123" y="36"/>
                </a:cubicBezTo>
                <a:cubicBezTo>
                  <a:pt x="124" y="41"/>
                  <a:pt x="122" y="47"/>
                  <a:pt x="120" y="53"/>
                </a:cubicBezTo>
                <a:cubicBezTo>
                  <a:pt x="119" y="55"/>
                  <a:pt x="119" y="55"/>
                  <a:pt x="119" y="5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2" y="48"/>
                  <a:pt x="104" y="46"/>
                  <a:pt x="96" y="46"/>
                </a:cubicBezTo>
                <a:cubicBezTo>
                  <a:pt x="78" y="46"/>
                  <a:pt x="64" y="60"/>
                  <a:pt x="64" y="77"/>
                </a:cubicBezTo>
                <a:cubicBezTo>
                  <a:pt x="64" y="85"/>
                  <a:pt x="67" y="92"/>
                  <a:pt x="72" y="98"/>
                </a:cubicBezTo>
                <a:cubicBezTo>
                  <a:pt x="73" y="99"/>
                  <a:pt x="73" y="99"/>
                  <a:pt x="73" y="99"/>
                </a:cubicBezTo>
                <a:lnTo>
                  <a:pt x="71" y="100"/>
                </a:lnTo>
                <a:close/>
                <a:moveTo>
                  <a:pt x="115" y="97"/>
                </a:moveTo>
                <a:cubicBezTo>
                  <a:pt x="110" y="102"/>
                  <a:pt x="103" y="105"/>
                  <a:pt x="96" y="105"/>
                </a:cubicBezTo>
                <a:cubicBezTo>
                  <a:pt x="89" y="105"/>
                  <a:pt x="82" y="102"/>
                  <a:pt x="77" y="97"/>
                </a:cubicBezTo>
                <a:cubicBezTo>
                  <a:pt x="72" y="92"/>
                  <a:pt x="69" y="85"/>
                  <a:pt x="69" y="77"/>
                </a:cubicBezTo>
                <a:cubicBezTo>
                  <a:pt x="69" y="70"/>
                  <a:pt x="72" y="63"/>
                  <a:pt x="77" y="58"/>
                </a:cubicBezTo>
                <a:cubicBezTo>
                  <a:pt x="82" y="53"/>
                  <a:pt x="89" y="50"/>
                  <a:pt x="96" y="50"/>
                </a:cubicBezTo>
                <a:cubicBezTo>
                  <a:pt x="103" y="50"/>
                  <a:pt x="110" y="53"/>
                  <a:pt x="115" y="58"/>
                </a:cubicBezTo>
                <a:cubicBezTo>
                  <a:pt x="121" y="63"/>
                  <a:pt x="123" y="70"/>
                  <a:pt x="123" y="77"/>
                </a:cubicBezTo>
                <a:cubicBezTo>
                  <a:pt x="123" y="85"/>
                  <a:pt x="121" y="92"/>
                  <a:pt x="115" y="9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15"/>
          <p:cNvSpPr/>
          <p:nvPr/>
        </p:nvSpPr>
        <p:spPr bwMode="auto">
          <a:xfrm>
            <a:off x="7351713" y="392113"/>
            <a:ext cx="85725" cy="85725"/>
          </a:xfrm>
          <a:custGeom>
            <a:avLst/>
            <a:gdLst>
              <a:gd name="T0" fmla="*/ 21 w 23"/>
              <a:gd name="T1" fmla="*/ 0 h 23"/>
              <a:gd name="T2" fmla="*/ 0 w 23"/>
              <a:gd name="T3" fmla="*/ 21 h 23"/>
              <a:gd name="T4" fmla="*/ 2 w 23"/>
              <a:gd name="T5" fmla="*/ 23 h 23"/>
              <a:gd name="T6" fmla="*/ 4 w 23"/>
              <a:gd name="T7" fmla="*/ 21 h 23"/>
              <a:gd name="T8" fmla="*/ 21 w 23"/>
              <a:gd name="T9" fmla="*/ 5 h 23"/>
              <a:gd name="T10" fmla="*/ 23 w 23"/>
              <a:gd name="T11" fmla="*/ 2 h 23"/>
              <a:gd name="T12" fmla="*/ 21 w 23"/>
              <a:gd name="T1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23">
                <a:moveTo>
                  <a:pt x="21" y="0"/>
                </a:moveTo>
                <a:cubicBezTo>
                  <a:pt x="9" y="0"/>
                  <a:pt x="0" y="9"/>
                  <a:pt x="0" y="21"/>
                </a:cubicBezTo>
                <a:cubicBezTo>
                  <a:pt x="0" y="22"/>
                  <a:pt x="1" y="23"/>
                  <a:pt x="2" y="23"/>
                </a:cubicBezTo>
                <a:cubicBezTo>
                  <a:pt x="3" y="23"/>
                  <a:pt x="4" y="22"/>
                  <a:pt x="4" y="21"/>
                </a:cubicBezTo>
                <a:cubicBezTo>
                  <a:pt x="4" y="12"/>
                  <a:pt x="12" y="5"/>
                  <a:pt x="21" y="5"/>
                </a:cubicBezTo>
                <a:cubicBezTo>
                  <a:pt x="22" y="5"/>
                  <a:pt x="23" y="4"/>
                  <a:pt x="23" y="2"/>
                </a:cubicBezTo>
                <a:cubicBezTo>
                  <a:pt x="23" y="1"/>
                  <a:pt x="22" y="0"/>
                  <a:pt x="2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6"/>
          <p:cNvSpPr/>
          <p:nvPr/>
        </p:nvSpPr>
        <p:spPr bwMode="auto">
          <a:xfrm>
            <a:off x="7607300" y="617538"/>
            <a:ext cx="101600" cy="19050"/>
          </a:xfrm>
          <a:custGeom>
            <a:avLst/>
            <a:gdLst>
              <a:gd name="T0" fmla="*/ 24 w 27"/>
              <a:gd name="T1" fmla="*/ 0 h 5"/>
              <a:gd name="T2" fmla="*/ 2 w 27"/>
              <a:gd name="T3" fmla="*/ 0 h 5"/>
              <a:gd name="T4" fmla="*/ 0 w 27"/>
              <a:gd name="T5" fmla="*/ 2 h 5"/>
              <a:gd name="T6" fmla="*/ 2 w 27"/>
              <a:gd name="T7" fmla="*/ 5 h 5"/>
              <a:gd name="T8" fmla="*/ 24 w 27"/>
              <a:gd name="T9" fmla="*/ 5 h 5"/>
              <a:gd name="T10" fmla="*/ 27 w 27"/>
              <a:gd name="T11" fmla="*/ 2 h 5"/>
              <a:gd name="T12" fmla="*/ 24 w 27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5">
                <a:moveTo>
                  <a:pt x="2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5" y="5"/>
                  <a:pt x="27" y="4"/>
                  <a:pt x="27" y="2"/>
                </a:cubicBezTo>
                <a:cubicBezTo>
                  <a:pt x="27" y="1"/>
                  <a:pt x="25" y="0"/>
                  <a:pt x="2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17"/>
          <p:cNvSpPr>
            <a:spLocks noEditPoints="1"/>
          </p:cNvSpPr>
          <p:nvPr/>
        </p:nvSpPr>
        <p:spPr bwMode="auto">
          <a:xfrm>
            <a:off x="7296150" y="334963"/>
            <a:ext cx="479425" cy="409575"/>
          </a:xfrm>
          <a:custGeom>
            <a:avLst/>
            <a:gdLst>
              <a:gd name="T0" fmla="*/ 123 w 128"/>
              <a:gd name="T1" fmla="*/ 60 h 109"/>
              <a:gd name="T2" fmla="*/ 122 w 128"/>
              <a:gd name="T3" fmla="*/ 59 h 109"/>
              <a:gd name="T4" fmla="*/ 123 w 128"/>
              <a:gd name="T5" fmla="*/ 58 h 109"/>
              <a:gd name="T6" fmla="*/ 128 w 128"/>
              <a:gd name="T7" fmla="*/ 36 h 109"/>
              <a:gd name="T8" fmla="*/ 93 w 128"/>
              <a:gd name="T9" fmla="*/ 0 h 109"/>
              <a:gd name="T10" fmla="*/ 75 w 128"/>
              <a:gd name="T11" fmla="*/ 5 h 109"/>
              <a:gd name="T12" fmla="*/ 65 w 128"/>
              <a:gd name="T13" fmla="*/ 13 h 109"/>
              <a:gd name="T14" fmla="*/ 64 w 128"/>
              <a:gd name="T15" fmla="*/ 15 h 109"/>
              <a:gd name="T16" fmla="*/ 63 w 128"/>
              <a:gd name="T17" fmla="*/ 13 h 109"/>
              <a:gd name="T18" fmla="*/ 53 w 128"/>
              <a:gd name="T19" fmla="*/ 5 h 109"/>
              <a:gd name="T20" fmla="*/ 35 w 128"/>
              <a:gd name="T21" fmla="*/ 0 h 109"/>
              <a:gd name="T22" fmla="*/ 0 w 128"/>
              <a:gd name="T23" fmla="*/ 36 h 109"/>
              <a:gd name="T24" fmla="*/ 9 w 128"/>
              <a:gd name="T25" fmla="*/ 65 h 109"/>
              <a:gd name="T26" fmla="*/ 31 w 128"/>
              <a:gd name="T27" fmla="*/ 88 h 109"/>
              <a:gd name="T28" fmla="*/ 63 w 128"/>
              <a:gd name="T29" fmla="*/ 109 h 109"/>
              <a:gd name="T30" fmla="*/ 64 w 128"/>
              <a:gd name="T31" fmla="*/ 109 h 109"/>
              <a:gd name="T32" fmla="*/ 65 w 128"/>
              <a:gd name="T33" fmla="*/ 109 h 109"/>
              <a:gd name="T34" fmla="*/ 76 w 128"/>
              <a:gd name="T35" fmla="*/ 103 h 109"/>
              <a:gd name="T36" fmla="*/ 76 w 128"/>
              <a:gd name="T37" fmla="*/ 103 h 109"/>
              <a:gd name="T38" fmla="*/ 77 w 128"/>
              <a:gd name="T39" fmla="*/ 103 h 109"/>
              <a:gd name="T40" fmla="*/ 96 w 128"/>
              <a:gd name="T41" fmla="*/ 109 h 109"/>
              <a:gd name="T42" fmla="*/ 128 w 128"/>
              <a:gd name="T43" fmla="*/ 77 h 109"/>
              <a:gd name="T44" fmla="*/ 123 w 128"/>
              <a:gd name="T45" fmla="*/ 60 h 109"/>
              <a:gd name="T46" fmla="*/ 71 w 128"/>
              <a:gd name="T47" fmla="*/ 100 h 109"/>
              <a:gd name="T48" fmla="*/ 65 w 128"/>
              <a:gd name="T49" fmla="*/ 104 h 109"/>
              <a:gd name="T50" fmla="*/ 64 w 128"/>
              <a:gd name="T51" fmla="*/ 104 h 109"/>
              <a:gd name="T52" fmla="*/ 63 w 128"/>
              <a:gd name="T53" fmla="*/ 104 h 109"/>
              <a:gd name="T54" fmla="*/ 34 w 128"/>
              <a:gd name="T55" fmla="*/ 85 h 109"/>
              <a:gd name="T56" fmla="*/ 13 w 128"/>
              <a:gd name="T57" fmla="*/ 63 h 109"/>
              <a:gd name="T58" fmla="*/ 5 w 128"/>
              <a:gd name="T59" fmla="*/ 36 h 109"/>
              <a:gd name="T60" fmla="*/ 14 w 128"/>
              <a:gd name="T61" fmla="*/ 14 h 109"/>
              <a:gd name="T62" fmla="*/ 35 w 128"/>
              <a:gd name="T63" fmla="*/ 5 h 109"/>
              <a:gd name="T64" fmla="*/ 51 w 128"/>
              <a:gd name="T65" fmla="*/ 9 h 109"/>
              <a:gd name="T66" fmla="*/ 62 w 128"/>
              <a:gd name="T67" fmla="*/ 20 h 109"/>
              <a:gd name="T68" fmla="*/ 64 w 128"/>
              <a:gd name="T69" fmla="*/ 23 h 109"/>
              <a:gd name="T70" fmla="*/ 66 w 128"/>
              <a:gd name="T71" fmla="*/ 20 h 109"/>
              <a:gd name="T72" fmla="*/ 77 w 128"/>
              <a:gd name="T73" fmla="*/ 9 h 109"/>
              <a:gd name="T74" fmla="*/ 93 w 128"/>
              <a:gd name="T75" fmla="*/ 5 h 109"/>
              <a:gd name="T76" fmla="*/ 114 w 128"/>
              <a:gd name="T77" fmla="*/ 14 h 109"/>
              <a:gd name="T78" fmla="*/ 123 w 128"/>
              <a:gd name="T79" fmla="*/ 36 h 109"/>
              <a:gd name="T80" fmla="*/ 120 w 128"/>
              <a:gd name="T81" fmla="*/ 53 h 109"/>
              <a:gd name="T82" fmla="*/ 119 w 128"/>
              <a:gd name="T83" fmla="*/ 55 h 109"/>
              <a:gd name="T84" fmla="*/ 118 w 128"/>
              <a:gd name="T85" fmla="*/ 54 h 109"/>
              <a:gd name="T86" fmla="*/ 96 w 128"/>
              <a:gd name="T87" fmla="*/ 46 h 109"/>
              <a:gd name="T88" fmla="*/ 64 w 128"/>
              <a:gd name="T89" fmla="*/ 77 h 109"/>
              <a:gd name="T90" fmla="*/ 72 w 128"/>
              <a:gd name="T91" fmla="*/ 98 h 109"/>
              <a:gd name="T92" fmla="*/ 73 w 128"/>
              <a:gd name="T93" fmla="*/ 99 h 109"/>
              <a:gd name="T94" fmla="*/ 71 w 128"/>
              <a:gd name="T95" fmla="*/ 100 h 109"/>
              <a:gd name="T96" fmla="*/ 115 w 128"/>
              <a:gd name="T97" fmla="*/ 97 h 109"/>
              <a:gd name="T98" fmla="*/ 96 w 128"/>
              <a:gd name="T99" fmla="*/ 105 h 109"/>
              <a:gd name="T100" fmla="*/ 77 w 128"/>
              <a:gd name="T101" fmla="*/ 97 h 109"/>
              <a:gd name="T102" fmla="*/ 69 w 128"/>
              <a:gd name="T103" fmla="*/ 77 h 109"/>
              <a:gd name="T104" fmla="*/ 77 w 128"/>
              <a:gd name="T105" fmla="*/ 58 h 109"/>
              <a:gd name="T106" fmla="*/ 96 w 128"/>
              <a:gd name="T107" fmla="*/ 50 h 109"/>
              <a:gd name="T108" fmla="*/ 115 w 128"/>
              <a:gd name="T109" fmla="*/ 58 h 109"/>
              <a:gd name="T110" fmla="*/ 123 w 128"/>
              <a:gd name="T111" fmla="*/ 77 h 109"/>
              <a:gd name="T112" fmla="*/ 115 w 128"/>
              <a:gd name="T113" fmla="*/ 9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09">
                <a:moveTo>
                  <a:pt x="123" y="60"/>
                </a:moveTo>
                <a:cubicBezTo>
                  <a:pt x="122" y="59"/>
                  <a:pt x="122" y="59"/>
                  <a:pt x="122" y="59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6" y="51"/>
                  <a:pt x="128" y="43"/>
                  <a:pt x="128" y="36"/>
                </a:cubicBezTo>
                <a:cubicBezTo>
                  <a:pt x="127" y="16"/>
                  <a:pt x="112" y="0"/>
                  <a:pt x="93" y="0"/>
                </a:cubicBezTo>
                <a:cubicBezTo>
                  <a:pt x="86" y="0"/>
                  <a:pt x="80" y="2"/>
                  <a:pt x="75" y="5"/>
                </a:cubicBezTo>
                <a:cubicBezTo>
                  <a:pt x="71" y="7"/>
                  <a:pt x="68" y="10"/>
                  <a:pt x="65" y="13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3"/>
                  <a:pt x="63" y="13"/>
                  <a:pt x="63" y="13"/>
                </a:cubicBezTo>
                <a:cubicBezTo>
                  <a:pt x="60" y="10"/>
                  <a:pt x="57" y="7"/>
                  <a:pt x="53" y="5"/>
                </a:cubicBezTo>
                <a:cubicBezTo>
                  <a:pt x="48" y="2"/>
                  <a:pt x="42" y="0"/>
                  <a:pt x="35" y="0"/>
                </a:cubicBezTo>
                <a:cubicBezTo>
                  <a:pt x="16" y="0"/>
                  <a:pt x="1" y="16"/>
                  <a:pt x="0" y="36"/>
                </a:cubicBezTo>
                <a:cubicBezTo>
                  <a:pt x="0" y="45"/>
                  <a:pt x="3" y="55"/>
                  <a:pt x="9" y="65"/>
                </a:cubicBezTo>
                <a:cubicBezTo>
                  <a:pt x="15" y="73"/>
                  <a:pt x="22" y="81"/>
                  <a:pt x="31" y="88"/>
                </a:cubicBezTo>
                <a:cubicBezTo>
                  <a:pt x="47" y="101"/>
                  <a:pt x="62" y="109"/>
                  <a:pt x="63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6" y="108"/>
                  <a:pt x="70" y="107"/>
                  <a:pt x="76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83" y="107"/>
                  <a:pt x="89" y="109"/>
                  <a:pt x="96" y="109"/>
                </a:cubicBezTo>
                <a:cubicBezTo>
                  <a:pt x="114" y="109"/>
                  <a:pt x="128" y="95"/>
                  <a:pt x="128" y="77"/>
                </a:cubicBezTo>
                <a:cubicBezTo>
                  <a:pt x="128" y="71"/>
                  <a:pt x="126" y="65"/>
                  <a:pt x="123" y="60"/>
                </a:cubicBezTo>
                <a:close/>
                <a:moveTo>
                  <a:pt x="71" y="100"/>
                </a:moveTo>
                <a:cubicBezTo>
                  <a:pt x="68" y="102"/>
                  <a:pt x="66" y="103"/>
                  <a:pt x="65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59" y="101"/>
                  <a:pt x="46" y="95"/>
                  <a:pt x="34" y="85"/>
                </a:cubicBezTo>
                <a:cubicBezTo>
                  <a:pt x="25" y="78"/>
                  <a:pt x="18" y="70"/>
                  <a:pt x="13" y="63"/>
                </a:cubicBezTo>
                <a:cubicBezTo>
                  <a:pt x="7" y="54"/>
                  <a:pt x="4" y="45"/>
                  <a:pt x="5" y="36"/>
                </a:cubicBezTo>
                <a:cubicBezTo>
                  <a:pt x="5" y="27"/>
                  <a:pt x="8" y="20"/>
                  <a:pt x="14" y="14"/>
                </a:cubicBezTo>
                <a:cubicBezTo>
                  <a:pt x="20" y="8"/>
                  <a:pt x="27" y="5"/>
                  <a:pt x="35" y="5"/>
                </a:cubicBezTo>
                <a:cubicBezTo>
                  <a:pt x="41" y="5"/>
                  <a:pt x="46" y="6"/>
                  <a:pt x="51" y="9"/>
                </a:cubicBezTo>
                <a:cubicBezTo>
                  <a:pt x="56" y="12"/>
                  <a:pt x="59" y="16"/>
                  <a:pt x="62" y="20"/>
                </a:cubicBezTo>
                <a:cubicBezTo>
                  <a:pt x="64" y="23"/>
                  <a:pt x="64" y="23"/>
                  <a:pt x="64" y="23"/>
                </a:cubicBezTo>
                <a:cubicBezTo>
                  <a:pt x="66" y="20"/>
                  <a:pt x="66" y="20"/>
                  <a:pt x="66" y="20"/>
                </a:cubicBezTo>
                <a:cubicBezTo>
                  <a:pt x="69" y="16"/>
                  <a:pt x="72" y="12"/>
                  <a:pt x="77" y="9"/>
                </a:cubicBezTo>
                <a:cubicBezTo>
                  <a:pt x="82" y="6"/>
                  <a:pt x="87" y="5"/>
                  <a:pt x="93" y="5"/>
                </a:cubicBezTo>
                <a:cubicBezTo>
                  <a:pt x="101" y="5"/>
                  <a:pt x="108" y="8"/>
                  <a:pt x="114" y="14"/>
                </a:cubicBezTo>
                <a:cubicBezTo>
                  <a:pt x="120" y="20"/>
                  <a:pt x="123" y="27"/>
                  <a:pt x="123" y="36"/>
                </a:cubicBezTo>
                <a:cubicBezTo>
                  <a:pt x="124" y="41"/>
                  <a:pt x="122" y="47"/>
                  <a:pt x="120" y="53"/>
                </a:cubicBezTo>
                <a:cubicBezTo>
                  <a:pt x="119" y="55"/>
                  <a:pt x="119" y="55"/>
                  <a:pt x="119" y="5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2" y="48"/>
                  <a:pt x="104" y="46"/>
                  <a:pt x="96" y="46"/>
                </a:cubicBezTo>
                <a:cubicBezTo>
                  <a:pt x="78" y="46"/>
                  <a:pt x="64" y="60"/>
                  <a:pt x="64" y="77"/>
                </a:cubicBezTo>
                <a:cubicBezTo>
                  <a:pt x="64" y="85"/>
                  <a:pt x="67" y="92"/>
                  <a:pt x="72" y="98"/>
                </a:cubicBezTo>
                <a:cubicBezTo>
                  <a:pt x="73" y="99"/>
                  <a:pt x="73" y="99"/>
                  <a:pt x="73" y="99"/>
                </a:cubicBezTo>
                <a:lnTo>
                  <a:pt x="71" y="100"/>
                </a:lnTo>
                <a:close/>
                <a:moveTo>
                  <a:pt x="115" y="97"/>
                </a:moveTo>
                <a:cubicBezTo>
                  <a:pt x="110" y="102"/>
                  <a:pt x="103" y="105"/>
                  <a:pt x="96" y="105"/>
                </a:cubicBezTo>
                <a:cubicBezTo>
                  <a:pt x="89" y="105"/>
                  <a:pt x="82" y="102"/>
                  <a:pt x="77" y="97"/>
                </a:cubicBezTo>
                <a:cubicBezTo>
                  <a:pt x="72" y="92"/>
                  <a:pt x="69" y="85"/>
                  <a:pt x="69" y="77"/>
                </a:cubicBezTo>
                <a:cubicBezTo>
                  <a:pt x="69" y="70"/>
                  <a:pt x="72" y="63"/>
                  <a:pt x="77" y="58"/>
                </a:cubicBezTo>
                <a:cubicBezTo>
                  <a:pt x="82" y="53"/>
                  <a:pt x="89" y="50"/>
                  <a:pt x="96" y="50"/>
                </a:cubicBezTo>
                <a:cubicBezTo>
                  <a:pt x="103" y="50"/>
                  <a:pt x="110" y="53"/>
                  <a:pt x="115" y="58"/>
                </a:cubicBezTo>
                <a:cubicBezTo>
                  <a:pt x="121" y="63"/>
                  <a:pt x="123" y="70"/>
                  <a:pt x="123" y="77"/>
                </a:cubicBezTo>
                <a:cubicBezTo>
                  <a:pt x="123" y="85"/>
                  <a:pt x="121" y="92"/>
                  <a:pt x="115" y="9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18"/>
          <p:cNvSpPr/>
          <p:nvPr/>
        </p:nvSpPr>
        <p:spPr bwMode="auto">
          <a:xfrm>
            <a:off x="6391275" y="392113"/>
            <a:ext cx="85725" cy="85725"/>
          </a:xfrm>
          <a:custGeom>
            <a:avLst/>
            <a:gdLst>
              <a:gd name="T0" fmla="*/ 21 w 23"/>
              <a:gd name="T1" fmla="*/ 0 h 23"/>
              <a:gd name="T2" fmla="*/ 0 w 23"/>
              <a:gd name="T3" fmla="*/ 21 h 23"/>
              <a:gd name="T4" fmla="*/ 2 w 23"/>
              <a:gd name="T5" fmla="*/ 23 h 23"/>
              <a:gd name="T6" fmla="*/ 4 w 23"/>
              <a:gd name="T7" fmla="*/ 21 h 23"/>
              <a:gd name="T8" fmla="*/ 21 w 23"/>
              <a:gd name="T9" fmla="*/ 5 h 23"/>
              <a:gd name="T10" fmla="*/ 23 w 23"/>
              <a:gd name="T11" fmla="*/ 2 h 23"/>
              <a:gd name="T12" fmla="*/ 21 w 23"/>
              <a:gd name="T1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23">
                <a:moveTo>
                  <a:pt x="21" y="0"/>
                </a:moveTo>
                <a:cubicBezTo>
                  <a:pt x="9" y="0"/>
                  <a:pt x="0" y="9"/>
                  <a:pt x="0" y="21"/>
                </a:cubicBezTo>
                <a:cubicBezTo>
                  <a:pt x="0" y="22"/>
                  <a:pt x="1" y="23"/>
                  <a:pt x="2" y="23"/>
                </a:cubicBezTo>
                <a:cubicBezTo>
                  <a:pt x="3" y="23"/>
                  <a:pt x="4" y="22"/>
                  <a:pt x="4" y="21"/>
                </a:cubicBezTo>
                <a:cubicBezTo>
                  <a:pt x="4" y="12"/>
                  <a:pt x="12" y="5"/>
                  <a:pt x="21" y="5"/>
                </a:cubicBezTo>
                <a:cubicBezTo>
                  <a:pt x="22" y="5"/>
                  <a:pt x="23" y="4"/>
                  <a:pt x="23" y="2"/>
                </a:cubicBezTo>
                <a:cubicBezTo>
                  <a:pt x="23" y="1"/>
                  <a:pt x="22" y="0"/>
                  <a:pt x="2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19"/>
          <p:cNvSpPr/>
          <p:nvPr/>
        </p:nvSpPr>
        <p:spPr bwMode="auto">
          <a:xfrm>
            <a:off x="6645275" y="576263"/>
            <a:ext cx="101600" cy="101600"/>
          </a:xfrm>
          <a:custGeom>
            <a:avLst/>
            <a:gdLst>
              <a:gd name="T0" fmla="*/ 24 w 27"/>
              <a:gd name="T1" fmla="*/ 11 h 27"/>
              <a:gd name="T2" fmla="*/ 15 w 27"/>
              <a:gd name="T3" fmla="*/ 11 h 27"/>
              <a:gd name="T4" fmla="*/ 15 w 27"/>
              <a:gd name="T5" fmla="*/ 2 h 27"/>
              <a:gd name="T6" fmla="*/ 13 w 27"/>
              <a:gd name="T7" fmla="*/ 0 h 27"/>
              <a:gd name="T8" fmla="*/ 11 w 27"/>
              <a:gd name="T9" fmla="*/ 2 h 27"/>
              <a:gd name="T10" fmla="*/ 11 w 27"/>
              <a:gd name="T11" fmla="*/ 11 h 27"/>
              <a:gd name="T12" fmla="*/ 2 w 27"/>
              <a:gd name="T13" fmla="*/ 11 h 27"/>
              <a:gd name="T14" fmla="*/ 0 w 27"/>
              <a:gd name="T15" fmla="*/ 13 h 27"/>
              <a:gd name="T16" fmla="*/ 2 w 27"/>
              <a:gd name="T17" fmla="*/ 16 h 27"/>
              <a:gd name="T18" fmla="*/ 11 w 27"/>
              <a:gd name="T19" fmla="*/ 16 h 27"/>
              <a:gd name="T20" fmla="*/ 11 w 27"/>
              <a:gd name="T21" fmla="*/ 25 h 27"/>
              <a:gd name="T22" fmla="*/ 13 w 27"/>
              <a:gd name="T23" fmla="*/ 27 h 27"/>
              <a:gd name="T24" fmla="*/ 15 w 27"/>
              <a:gd name="T25" fmla="*/ 25 h 27"/>
              <a:gd name="T26" fmla="*/ 15 w 27"/>
              <a:gd name="T27" fmla="*/ 16 h 27"/>
              <a:gd name="T28" fmla="*/ 24 w 27"/>
              <a:gd name="T29" fmla="*/ 16 h 27"/>
              <a:gd name="T30" fmla="*/ 27 w 27"/>
              <a:gd name="T31" fmla="*/ 13 h 27"/>
              <a:gd name="T32" fmla="*/ 24 w 27"/>
              <a:gd name="T33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7">
                <a:moveTo>
                  <a:pt x="24" y="11"/>
                </a:moveTo>
                <a:cubicBezTo>
                  <a:pt x="15" y="11"/>
                  <a:pt x="15" y="11"/>
                  <a:pt x="15" y="11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1"/>
                  <a:pt x="14" y="0"/>
                  <a:pt x="13" y="0"/>
                </a:cubicBezTo>
                <a:cubicBezTo>
                  <a:pt x="12" y="0"/>
                  <a:pt x="11" y="1"/>
                  <a:pt x="11" y="2"/>
                </a:cubicBezTo>
                <a:cubicBezTo>
                  <a:pt x="11" y="11"/>
                  <a:pt x="11" y="11"/>
                  <a:pt x="1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2"/>
                  <a:pt x="0" y="13"/>
                </a:cubicBezTo>
                <a:cubicBezTo>
                  <a:pt x="0" y="15"/>
                  <a:pt x="1" y="16"/>
                  <a:pt x="2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6"/>
                  <a:pt x="12" y="27"/>
                  <a:pt x="13" y="27"/>
                </a:cubicBezTo>
                <a:cubicBezTo>
                  <a:pt x="14" y="27"/>
                  <a:pt x="15" y="26"/>
                  <a:pt x="15" y="25"/>
                </a:cubicBezTo>
                <a:cubicBezTo>
                  <a:pt x="15" y="16"/>
                  <a:pt x="15" y="16"/>
                  <a:pt x="15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7" y="15"/>
                  <a:pt x="27" y="13"/>
                </a:cubicBezTo>
                <a:cubicBezTo>
                  <a:pt x="27" y="12"/>
                  <a:pt x="25" y="11"/>
                  <a:pt x="24" y="1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20"/>
          <p:cNvSpPr>
            <a:spLocks noEditPoints="1"/>
          </p:cNvSpPr>
          <p:nvPr/>
        </p:nvSpPr>
        <p:spPr bwMode="auto">
          <a:xfrm>
            <a:off x="6334125" y="334963"/>
            <a:ext cx="481013" cy="409575"/>
          </a:xfrm>
          <a:custGeom>
            <a:avLst/>
            <a:gdLst>
              <a:gd name="T0" fmla="*/ 123 w 128"/>
              <a:gd name="T1" fmla="*/ 60 h 109"/>
              <a:gd name="T2" fmla="*/ 122 w 128"/>
              <a:gd name="T3" fmla="*/ 59 h 109"/>
              <a:gd name="T4" fmla="*/ 123 w 128"/>
              <a:gd name="T5" fmla="*/ 58 h 109"/>
              <a:gd name="T6" fmla="*/ 128 w 128"/>
              <a:gd name="T7" fmla="*/ 36 h 109"/>
              <a:gd name="T8" fmla="*/ 93 w 128"/>
              <a:gd name="T9" fmla="*/ 0 h 109"/>
              <a:gd name="T10" fmla="*/ 75 w 128"/>
              <a:gd name="T11" fmla="*/ 5 h 109"/>
              <a:gd name="T12" fmla="*/ 65 w 128"/>
              <a:gd name="T13" fmla="*/ 13 h 109"/>
              <a:gd name="T14" fmla="*/ 64 w 128"/>
              <a:gd name="T15" fmla="*/ 15 h 109"/>
              <a:gd name="T16" fmla="*/ 63 w 128"/>
              <a:gd name="T17" fmla="*/ 13 h 109"/>
              <a:gd name="T18" fmla="*/ 53 w 128"/>
              <a:gd name="T19" fmla="*/ 5 h 109"/>
              <a:gd name="T20" fmla="*/ 35 w 128"/>
              <a:gd name="T21" fmla="*/ 0 h 109"/>
              <a:gd name="T22" fmla="*/ 0 w 128"/>
              <a:gd name="T23" fmla="*/ 36 h 109"/>
              <a:gd name="T24" fmla="*/ 9 w 128"/>
              <a:gd name="T25" fmla="*/ 65 h 109"/>
              <a:gd name="T26" fmla="*/ 31 w 128"/>
              <a:gd name="T27" fmla="*/ 88 h 109"/>
              <a:gd name="T28" fmla="*/ 63 w 128"/>
              <a:gd name="T29" fmla="*/ 109 h 109"/>
              <a:gd name="T30" fmla="*/ 64 w 128"/>
              <a:gd name="T31" fmla="*/ 109 h 109"/>
              <a:gd name="T32" fmla="*/ 65 w 128"/>
              <a:gd name="T33" fmla="*/ 109 h 109"/>
              <a:gd name="T34" fmla="*/ 76 w 128"/>
              <a:gd name="T35" fmla="*/ 103 h 109"/>
              <a:gd name="T36" fmla="*/ 76 w 128"/>
              <a:gd name="T37" fmla="*/ 103 h 109"/>
              <a:gd name="T38" fmla="*/ 77 w 128"/>
              <a:gd name="T39" fmla="*/ 103 h 109"/>
              <a:gd name="T40" fmla="*/ 96 w 128"/>
              <a:gd name="T41" fmla="*/ 109 h 109"/>
              <a:gd name="T42" fmla="*/ 128 w 128"/>
              <a:gd name="T43" fmla="*/ 77 h 109"/>
              <a:gd name="T44" fmla="*/ 123 w 128"/>
              <a:gd name="T45" fmla="*/ 60 h 109"/>
              <a:gd name="T46" fmla="*/ 71 w 128"/>
              <a:gd name="T47" fmla="*/ 100 h 109"/>
              <a:gd name="T48" fmla="*/ 65 w 128"/>
              <a:gd name="T49" fmla="*/ 104 h 109"/>
              <a:gd name="T50" fmla="*/ 64 w 128"/>
              <a:gd name="T51" fmla="*/ 104 h 109"/>
              <a:gd name="T52" fmla="*/ 63 w 128"/>
              <a:gd name="T53" fmla="*/ 104 h 109"/>
              <a:gd name="T54" fmla="*/ 34 w 128"/>
              <a:gd name="T55" fmla="*/ 85 h 109"/>
              <a:gd name="T56" fmla="*/ 13 w 128"/>
              <a:gd name="T57" fmla="*/ 63 h 109"/>
              <a:gd name="T58" fmla="*/ 5 w 128"/>
              <a:gd name="T59" fmla="*/ 36 h 109"/>
              <a:gd name="T60" fmla="*/ 14 w 128"/>
              <a:gd name="T61" fmla="*/ 14 h 109"/>
              <a:gd name="T62" fmla="*/ 35 w 128"/>
              <a:gd name="T63" fmla="*/ 5 h 109"/>
              <a:gd name="T64" fmla="*/ 51 w 128"/>
              <a:gd name="T65" fmla="*/ 9 h 109"/>
              <a:gd name="T66" fmla="*/ 62 w 128"/>
              <a:gd name="T67" fmla="*/ 20 h 109"/>
              <a:gd name="T68" fmla="*/ 64 w 128"/>
              <a:gd name="T69" fmla="*/ 23 h 109"/>
              <a:gd name="T70" fmla="*/ 66 w 128"/>
              <a:gd name="T71" fmla="*/ 20 h 109"/>
              <a:gd name="T72" fmla="*/ 77 w 128"/>
              <a:gd name="T73" fmla="*/ 9 h 109"/>
              <a:gd name="T74" fmla="*/ 93 w 128"/>
              <a:gd name="T75" fmla="*/ 5 h 109"/>
              <a:gd name="T76" fmla="*/ 114 w 128"/>
              <a:gd name="T77" fmla="*/ 14 h 109"/>
              <a:gd name="T78" fmla="*/ 123 w 128"/>
              <a:gd name="T79" fmla="*/ 36 h 109"/>
              <a:gd name="T80" fmla="*/ 120 w 128"/>
              <a:gd name="T81" fmla="*/ 53 h 109"/>
              <a:gd name="T82" fmla="*/ 119 w 128"/>
              <a:gd name="T83" fmla="*/ 55 h 109"/>
              <a:gd name="T84" fmla="*/ 118 w 128"/>
              <a:gd name="T85" fmla="*/ 54 h 109"/>
              <a:gd name="T86" fmla="*/ 96 w 128"/>
              <a:gd name="T87" fmla="*/ 46 h 109"/>
              <a:gd name="T88" fmla="*/ 64 w 128"/>
              <a:gd name="T89" fmla="*/ 77 h 109"/>
              <a:gd name="T90" fmla="*/ 72 w 128"/>
              <a:gd name="T91" fmla="*/ 98 h 109"/>
              <a:gd name="T92" fmla="*/ 73 w 128"/>
              <a:gd name="T93" fmla="*/ 99 h 109"/>
              <a:gd name="T94" fmla="*/ 71 w 128"/>
              <a:gd name="T95" fmla="*/ 100 h 109"/>
              <a:gd name="T96" fmla="*/ 115 w 128"/>
              <a:gd name="T97" fmla="*/ 97 h 109"/>
              <a:gd name="T98" fmla="*/ 96 w 128"/>
              <a:gd name="T99" fmla="*/ 105 h 109"/>
              <a:gd name="T100" fmla="*/ 77 w 128"/>
              <a:gd name="T101" fmla="*/ 97 h 109"/>
              <a:gd name="T102" fmla="*/ 69 w 128"/>
              <a:gd name="T103" fmla="*/ 77 h 109"/>
              <a:gd name="T104" fmla="*/ 77 w 128"/>
              <a:gd name="T105" fmla="*/ 58 h 109"/>
              <a:gd name="T106" fmla="*/ 96 w 128"/>
              <a:gd name="T107" fmla="*/ 50 h 109"/>
              <a:gd name="T108" fmla="*/ 115 w 128"/>
              <a:gd name="T109" fmla="*/ 58 h 109"/>
              <a:gd name="T110" fmla="*/ 123 w 128"/>
              <a:gd name="T111" fmla="*/ 77 h 109"/>
              <a:gd name="T112" fmla="*/ 115 w 128"/>
              <a:gd name="T113" fmla="*/ 9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09">
                <a:moveTo>
                  <a:pt x="123" y="60"/>
                </a:moveTo>
                <a:cubicBezTo>
                  <a:pt x="122" y="59"/>
                  <a:pt x="122" y="59"/>
                  <a:pt x="122" y="59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6" y="51"/>
                  <a:pt x="128" y="43"/>
                  <a:pt x="128" y="36"/>
                </a:cubicBezTo>
                <a:cubicBezTo>
                  <a:pt x="127" y="16"/>
                  <a:pt x="112" y="0"/>
                  <a:pt x="93" y="0"/>
                </a:cubicBezTo>
                <a:cubicBezTo>
                  <a:pt x="86" y="0"/>
                  <a:pt x="80" y="2"/>
                  <a:pt x="75" y="5"/>
                </a:cubicBezTo>
                <a:cubicBezTo>
                  <a:pt x="71" y="7"/>
                  <a:pt x="68" y="10"/>
                  <a:pt x="65" y="13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3"/>
                  <a:pt x="63" y="13"/>
                  <a:pt x="63" y="13"/>
                </a:cubicBezTo>
                <a:cubicBezTo>
                  <a:pt x="60" y="10"/>
                  <a:pt x="57" y="7"/>
                  <a:pt x="53" y="5"/>
                </a:cubicBezTo>
                <a:cubicBezTo>
                  <a:pt x="48" y="2"/>
                  <a:pt x="42" y="0"/>
                  <a:pt x="35" y="0"/>
                </a:cubicBezTo>
                <a:cubicBezTo>
                  <a:pt x="16" y="0"/>
                  <a:pt x="1" y="16"/>
                  <a:pt x="0" y="36"/>
                </a:cubicBezTo>
                <a:cubicBezTo>
                  <a:pt x="0" y="45"/>
                  <a:pt x="3" y="55"/>
                  <a:pt x="9" y="65"/>
                </a:cubicBezTo>
                <a:cubicBezTo>
                  <a:pt x="15" y="73"/>
                  <a:pt x="22" y="81"/>
                  <a:pt x="31" y="88"/>
                </a:cubicBezTo>
                <a:cubicBezTo>
                  <a:pt x="47" y="101"/>
                  <a:pt x="62" y="109"/>
                  <a:pt x="63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6" y="108"/>
                  <a:pt x="70" y="107"/>
                  <a:pt x="76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83" y="107"/>
                  <a:pt x="89" y="109"/>
                  <a:pt x="96" y="109"/>
                </a:cubicBezTo>
                <a:cubicBezTo>
                  <a:pt x="114" y="109"/>
                  <a:pt x="128" y="95"/>
                  <a:pt x="128" y="77"/>
                </a:cubicBezTo>
                <a:cubicBezTo>
                  <a:pt x="128" y="71"/>
                  <a:pt x="126" y="65"/>
                  <a:pt x="123" y="60"/>
                </a:cubicBezTo>
                <a:close/>
                <a:moveTo>
                  <a:pt x="71" y="100"/>
                </a:moveTo>
                <a:cubicBezTo>
                  <a:pt x="68" y="102"/>
                  <a:pt x="66" y="103"/>
                  <a:pt x="65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59" y="101"/>
                  <a:pt x="46" y="95"/>
                  <a:pt x="34" y="85"/>
                </a:cubicBezTo>
                <a:cubicBezTo>
                  <a:pt x="25" y="78"/>
                  <a:pt x="18" y="70"/>
                  <a:pt x="13" y="63"/>
                </a:cubicBezTo>
                <a:cubicBezTo>
                  <a:pt x="7" y="54"/>
                  <a:pt x="4" y="45"/>
                  <a:pt x="5" y="36"/>
                </a:cubicBezTo>
                <a:cubicBezTo>
                  <a:pt x="5" y="27"/>
                  <a:pt x="8" y="20"/>
                  <a:pt x="14" y="14"/>
                </a:cubicBezTo>
                <a:cubicBezTo>
                  <a:pt x="20" y="8"/>
                  <a:pt x="27" y="5"/>
                  <a:pt x="35" y="5"/>
                </a:cubicBezTo>
                <a:cubicBezTo>
                  <a:pt x="41" y="5"/>
                  <a:pt x="46" y="6"/>
                  <a:pt x="51" y="9"/>
                </a:cubicBezTo>
                <a:cubicBezTo>
                  <a:pt x="56" y="12"/>
                  <a:pt x="59" y="16"/>
                  <a:pt x="62" y="20"/>
                </a:cubicBezTo>
                <a:cubicBezTo>
                  <a:pt x="64" y="23"/>
                  <a:pt x="64" y="23"/>
                  <a:pt x="64" y="23"/>
                </a:cubicBezTo>
                <a:cubicBezTo>
                  <a:pt x="66" y="20"/>
                  <a:pt x="66" y="20"/>
                  <a:pt x="66" y="20"/>
                </a:cubicBezTo>
                <a:cubicBezTo>
                  <a:pt x="69" y="16"/>
                  <a:pt x="72" y="12"/>
                  <a:pt x="77" y="9"/>
                </a:cubicBezTo>
                <a:cubicBezTo>
                  <a:pt x="82" y="6"/>
                  <a:pt x="87" y="5"/>
                  <a:pt x="93" y="5"/>
                </a:cubicBezTo>
                <a:cubicBezTo>
                  <a:pt x="101" y="5"/>
                  <a:pt x="108" y="8"/>
                  <a:pt x="114" y="14"/>
                </a:cubicBezTo>
                <a:cubicBezTo>
                  <a:pt x="120" y="20"/>
                  <a:pt x="123" y="27"/>
                  <a:pt x="123" y="36"/>
                </a:cubicBezTo>
                <a:cubicBezTo>
                  <a:pt x="124" y="41"/>
                  <a:pt x="122" y="47"/>
                  <a:pt x="120" y="53"/>
                </a:cubicBezTo>
                <a:cubicBezTo>
                  <a:pt x="119" y="55"/>
                  <a:pt x="119" y="55"/>
                  <a:pt x="119" y="5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2" y="48"/>
                  <a:pt x="104" y="46"/>
                  <a:pt x="96" y="46"/>
                </a:cubicBezTo>
                <a:cubicBezTo>
                  <a:pt x="78" y="46"/>
                  <a:pt x="64" y="60"/>
                  <a:pt x="64" y="77"/>
                </a:cubicBezTo>
                <a:cubicBezTo>
                  <a:pt x="64" y="85"/>
                  <a:pt x="67" y="92"/>
                  <a:pt x="72" y="98"/>
                </a:cubicBezTo>
                <a:cubicBezTo>
                  <a:pt x="73" y="99"/>
                  <a:pt x="73" y="99"/>
                  <a:pt x="73" y="99"/>
                </a:cubicBezTo>
                <a:lnTo>
                  <a:pt x="71" y="100"/>
                </a:lnTo>
                <a:close/>
                <a:moveTo>
                  <a:pt x="115" y="97"/>
                </a:moveTo>
                <a:cubicBezTo>
                  <a:pt x="110" y="102"/>
                  <a:pt x="103" y="105"/>
                  <a:pt x="96" y="105"/>
                </a:cubicBezTo>
                <a:cubicBezTo>
                  <a:pt x="89" y="105"/>
                  <a:pt x="82" y="102"/>
                  <a:pt x="77" y="97"/>
                </a:cubicBezTo>
                <a:cubicBezTo>
                  <a:pt x="72" y="92"/>
                  <a:pt x="69" y="85"/>
                  <a:pt x="69" y="77"/>
                </a:cubicBezTo>
                <a:cubicBezTo>
                  <a:pt x="69" y="70"/>
                  <a:pt x="72" y="63"/>
                  <a:pt x="77" y="58"/>
                </a:cubicBezTo>
                <a:cubicBezTo>
                  <a:pt x="82" y="53"/>
                  <a:pt x="89" y="50"/>
                  <a:pt x="96" y="50"/>
                </a:cubicBezTo>
                <a:cubicBezTo>
                  <a:pt x="103" y="50"/>
                  <a:pt x="110" y="53"/>
                  <a:pt x="115" y="58"/>
                </a:cubicBezTo>
                <a:cubicBezTo>
                  <a:pt x="121" y="63"/>
                  <a:pt x="123" y="70"/>
                  <a:pt x="123" y="77"/>
                </a:cubicBezTo>
                <a:cubicBezTo>
                  <a:pt x="123" y="85"/>
                  <a:pt x="121" y="92"/>
                  <a:pt x="115" y="9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21"/>
          <p:cNvSpPr>
            <a:spLocks noEditPoints="1"/>
          </p:cNvSpPr>
          <p:nvPr/>
        </p:nvSpPr>
        <p:spPr bwMode="auto">
          <a:xfrm>
            <a:off x="5373688" y="334963"/>
            <a:ext cx="479425" cy="409575"/>
          </a:xfrm>
          <a:custGeom>
            <a:avLst/>
            <a:gdLst>
              <a:gd name="T0" fmla="*/ 93 w 128"/>
              <a:gd name="T1" fmla="*/ 0 h 109"/>
              <a:gd name="T2" fmla="*/ 75 w 128"/>
              <a:gd name="T3" fmla="*/ 5 h 109"/>
              <a:gd name="T4" fmla="*/ 65 w 128"/>
              <a:gd name="T5" fmla="*/ 13 h 109"/>
              <a:gd name="T6" fmla="*/ 64 w 128"/>
              <a:gd name="T7" fmla="*/ 15 h 109"/>
              <a:gd name="T8" fmla="*/ 63 w 128"/>
              <a:gd name="T9" fmla="*/ 13 h 109"/>
              <a:gd name="T10" fmla="*/ 53 w 128"/>
              <a:gd name="T11" fmla="*/ 5 h 109"/>
              <a:gd name="T12" fmla="*/ 35 w 128"/>
              <a:gd name="T13" fmla="*/ 0 h 109"/>
              <a:gd name="T14" fmla="*/ 0 w 128"/>
              <a:gd name="T15" fmla="*/ 36 h 109"/>
              <a:gd name="T16" fmla="*/ 9 w 128"/>
              <a:gd name="T17" fmla="*/ 65 h 109"/>
              <a:gd name="T18" fmla="*/ 31 w 128"/>
              <a:gd name="T19" fmla="*/ 88 h 109"/>
              <a:gd name="T20" fmla="*/ 63 w 128"/>
              <a:gd name="T21" fmla="*/ 109 h 109"/>
              <a:gd name="T22" fmla="*/ 64 w 128"/>
              <a:gd name="T23" fmla="*/ 109 h 109"/>
              <a:gd name="T24" fmla="*/ 65 w 128"/>
              <a:gd name="T25" fmla="*/ 109 h 109"/>
              <a:gd name="T26" fmla="*/ 97 w 128"/>
              <a:gd name="T27" fmla="*/ 88 h 109"/>
              <a:gd name="T28" fmla="*/ 119 w 128"/>
              <a:gd name="T29" fmla="*/ 65 h 109"/>
              <a:gd name="T30" fmla="*/ 128 w 128"/>
              <a:gd name="T31" fmla="*/ 36 h 109"/>
              <a:gd name="T32" fmla="*/ 93 w 128"/>
              <a:gd name="T33" fmla="*/ 0 h 109"/>
              <a:gd name="T34" fmla="*/ 115 w 128"/>
              <a:gd name="T35" fmla="*/ 63 h 109"/>
              <a:gd name="T36" fmla="*/ 94 w 128"/>
              <a:gd name="T37" fmla="*/ 85 h 109"/>
              <a:gd name="T38" fmla="*/ 65 w 128"/>
              <a:gd name="T39" fmla="*/ 104 h 109"/>
              <a:gd name="T40" fmla="*/ 64 w 128"/>
              <a:gd name="T41" fmla="*/ 104 h 109"/>
              <a:gd name="T42" fmla="*/ 63 w 128"/>
              <a:gd name="T43" fmla="*/ 104 h 109"/>
              <a:gd name="T44" fmla="*/ 34 w 128"/>
              <a:gd name="T45" fmla="*/ 85 h 109"/>
              <a:gd name="T46" fmla="*/ 13 w 128"/>
              <a:gd name="T47" fmla="*/ 63 h 109"/>
              <a:gd name="T48" fmla="*/ 5 w 128"/>
              <a:gd name="T49" fmla="*/ 36 h 109"/>
              <a:gd name="T50" fmla="*/ 14 w 128"/>
              <a:gd name="T51" fmla="*/ 14 h 109"/>
              <a:gd name="T52" fmla="*/ 35 w 128"/>
              <a:gd name="T53" fmla="*/ 5 h 109"/>
              <a:gd name="T54" fmla="*/ 51 w 128"/>
              <a:gd name="T55" fmla="*/ 9 h 109"/>
              <a:gd name="T56" fmla="*/ 62 w 128"/>
              <a:gd name="T57" fmla="*/ 20 h 109"/>
              <a:gd name="T58" fmla="*/ 64 w 128"/>
              <a:gd name="T59" fmla="*/ 23 h 109"/>
              <a:gd name="T60" fmla="*/ 66 w 128"/>
              <a:gd name="T61" fmla="*/ 20 h 109"/>
              <a:gd name="T62" fmla="*/ 77 w 128"/>
              <a:gd name="T63" fmla="*/ 9 h 109"/>
              <a:gd name="T64" fmla="*/ 93 w 128"/>
              <a:gd name="T65" fmla="*/ 5 h 109"/>
              <a:gd name="T66" fmla="*/ 114 w 128"/>
              <a:gd name="T67" fmla="*/ 14 h 109"/>
              <a:gd name="T68" fmla="*/ 123 w 128"/>
              <a:gd name="T69" fmla="*/ 36 h 109"/>
              <a:gd name="T70" fmla="*/ 115 w 128"/>
              <a:gd name="T71" fmla="*/ 6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8" h="109">
                <a:moveTo>
                  <a:pt x="93" y="0"/>
                </a:moveTo>
                <a:cubicBezTo>
                  <a:pt x="86" y="0"/>
                  <a:pt x="80" y="2"/>
                  <a:pt x="75" y="5"/>
                </a:cubicBezTo>
                <a:cubicBezTo>
                  <a:pt x="71" y="7"/>
                  <a:pt x="68" y="10"/>
                  <a:pt x="65" y="13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3"/>
                  <a:pt x="63" y="13"/>
                  <a:pt x="63" y="13"/>
                </a:cubicBezTo>
                <a:cubicBezTo>
                  <a:pt x="60" y="10"/>
                  <a:pt x="57" y="7"/>
                  <a:pt x="53" y="5"/>
                </a:cubicBezTo>
                <a:cubicBezTo>
                  <a:pt x="48" y="2"/>
                  <a:pt x="42" y="0"/>
                  <a:pt x="35" y="0"/>
                </a:cubicBezTo>
                <a:cubicBezTo>
                  <a:pt x="16" y="0"/>
                  <a:pt x="1" y="16"/>
                  <a:pt x="0" y="36"/>
                </a:cubicBezTo>
                <a:cubicBezTo>
                  <a:pt x="0" y="45"/>
                  <a:pt x="3" y="55"/>
                  <a:pt x="9" y="65"/>
                </a:cubicBezTo>
                <a:cubicBezTo>
                  <a:pt x="15" y="73"/>
                  <a:pt x="22" y="81"/>
                  <a:pt x="31" y="88"/>
                </a:cubicBezTo>
                <a:cubicBezTo>
                  <a:pt x="47" y="101"/>
                  <a:pt x="63" y="109"/>
                  <a:pt x="63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6" y="109"/>
                  <a:pt x="81" y="101"/>
                  <a:pt x="97" y="88"/>
                </a:cubicBezTo>
                <a:cubicBezTo>
                  <a:pt x="106" y="81"/>
                  <a:pt x="113" y="73"/>
                  <a:pt x="119" y="65"/>
                </a:cubicBezTo>
                <a:cubicBezTo>
                  <a:pt x="125" y="55"/>
                  <a:pt x="128" y="45"/>
                  <a:pt x="128" y="36"/>
                </a:cubicBezTo>
                <a:cubicBezTo>
                  <a:pt x="127" y="16"/>
                  <a:pt x="112" y="0"/>
                  <a:pt x="93" y="0"/>
                </a:cubicBezTo>
                <a:close/>
                <a:moveTo>
                  <a:pt x="115" y="63"/>
                </a:moveTo>
                <a:cubicBezTo>
                  <a:pt x="110" y="70"/>
                  <a:pt x="103" y="78"/>
                  <a:pt x="94" y="85"/>
                </a:cubicBezTo>
                <a:cubicBezTo>
                  <a:pt x="82" y="95"/>
                  <a:pt x="69" y="101"/>
                  <a:pt x="65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59" y="101"/>
                  <a:pt x="46" y="95"/>
                  <a:pt x="34" y="85"/>
                </a:cubicBezTo>
                <a:cubicBezTo>
                  <a:pt x="25" y="78"/>
                  <a:pt x="18" y="70"/>
                  <a:pt x="13" y="63"/>
                </a:cubicBezTo>
                <a:cubicBezTo>
                  <a:pt x="7" y="54"/>
                  <a:pt x="4" y="45"/>
                  <a:pt x="5" y="36"/>
                </a:cubicBezTo>
                <a:cubicBezTo>
                  <a:pt x="5" y="27"/>
                  <a:pt x="8" y="20"/>
                  <a:pt x="14" y="14"/>
                </a:cubicBezTo>
                <a:cubicBezTo>
                  <a:pt x="20" y="8"/>
                  <a:pt x="27" y="5"/>
                  <a:pt x="35" y="5"/>
                </a:cubicBezTo>
                <a:cubicBezTo>
                  <a:pt x="41" y="5"/>
                  <a:pt x="46" y="6"/>
                  <a:pt x="51" y="9"/>
                </a:cubicBezTo>
                <a:cubicBezTo>
                  <a:pt x="56" y="12"/>
                  <a:pt x="59" y="16"/>
                  <a:pt x="62" y="20"/>
                </a:cubicBezTo>
                <a:cubicBezTo>
                  <a:pt x="64" y="23"/>
                  <a:pt x="64" y="23"/>
                  <a:pt x="64" y="23"/>
                </a:cubicBezTo>
                <a:cubicBezTo>
                  <a:pt x="66" y="20"/>
                  <a:pt x="66" y="20"/>
                  <a:pt x="66" y="20"/>
                </a:cubicBezTo>
                <a:cubicBezTo>
                  <a:pt x="69" y="16"/>
                  <a:pt x="72" y="12"/>
                  <a:pt x="77" y="9"/>
                </a:cubicBezTo>
                <a:cubicBezTo>
                  <a:pt x="82" y="6"/>
                  <a:pt x="87" y="5"/>
                  <a:pt x="93" y="5"/>
                </a:cubicBezTo>
                <a:cubicBezTo>
                  <a:pt x="101" y="5"/>
                  <a:pt x="108" y="8"/>
                  <a:pt x="114" y="14"/>
                </a:cubicBezTo>
                <a:cubicBezTo>
                  <a:pt x="120" y="20"/>
                  <a:pt x="123" y="27"/>
                  <a:pt x="123" y="36"/>
                </a:cubicBezTo>
                <a:cubicBezTo>
                  <a:pt x="124" y="45"/>
                  <a:pt x="121" y="54"/>
                  <a:pt x="115" y="6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22"/>
          <p:cNvSpPr/>
          <p:nvPr/>
        </p:nvSpPr>
        <p:spPr bwMode="auto">
          <a:xfrm>
            <a:off x="5429250" y="392113"/>
            <a:ext cx="87313" cy="85725"/>
          </a:xfrm>
          <a:custGeom>
            <a:avLst/>
            <a:gdLst>
              <a:gd name="T0" fmla="*/ 21 w 23"/>
              <a:gd name="T1" fmla="*/ 0 h 23"/>
              <a:gd name="T2" fmla="*/ 0 w 23"/>
              <a:gd name="T3" fmla="*/ 21 h 23"/>
              <a:gd name="T4" fmla="*/ 2 w 23"/>
              <a:gd name="T5" fmla="*/ 23 h 23"/>
              <a:gd name="T6" fmla="*/ 4 w 23"/>
              <a:gd name="T7" fmla="*/ 21 h 23"/>
              <a:gd name="T8" fmla="*/ 21 w 23"/>
              <a:gd name="T9" fmla="*/ 5 h 23"/>
              <a:gd name="T10" fmla="*/ 23 w 23"/>
              <a:gd name="T11" fmla="*/ 2 h 23"/>
              <a:gd name="T12" fmla="*/ 21 w 23"/>
              <a:gd name="T1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23">
                <a:moveTo>
                  <a:pt x="21" y="0"/>
                </a:moveTo>
                <a:cubicBezTo>
                  <a:pt x="9" y="0"/>
                  <a:pt x="0" y="9"/>
                  <a:pt x="0" y="21"/>
                </a:cubicBezTo>
                <a:cubicBezTo>
                  <a:pt x="0" y="22"/>
                  <a:pt x="1" y="23"/>
                  <a:pt x="2" y="23"/>
                </a:cubicBezTo>
                <a:cubicBezTo>
                  <a:pt x="3" y="23"/>
                  <a:pt x="4" y="22"/>
                  <a:pt x="4" y="21"/>
                </a:cubicBezTo>
                <a:cubicBezTo>
                  <a:pt x="4" y="12"/>
                  <a:pt x="12" y="5"/>
                  <a:pt x="21" y="5"/>
                </a:cubicBezTo>
                <a:cubicBezTo>
                  <a:pt x="22" y="5"/>
                  <a:pt x="23" y="4"/>
                  <a:pt x="23" y="2"/>
                </a:cubicBezTo>
                <a:cubicBezTo>
                  <a:pt x="23" y="1"/>
                  <a:pt x="22" y="0"/>
                  <a:pt x="2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23"/>
          <p:cNvSpPr/>
          <p:nvPr/>
        </p:nvSpPr>
        <p:spPr bwMode="auto">
          <a:xfrm>
            <a:off x="4411663" y="317500"/>
            <a:ext cx="481013" cy="250825"/>
          </a:xfrm>
          <a:custGeom>
            <a:avLst/>
            <a:gdLst>
              <a:gd name="T0" fmla="*/ 127 w 128"/>
              <a:gd name="T1" fmla="*/ 63 h 67"/>
              <a:gd name="T2" fmla="*/ 66 w 128"/>
              <a:gd name="T3" fmla="*/ 1 h 67"/>
              <a:gd name="T4" fmla="*/ 64 w 128"/>
              <a:gd name="T5" fmla="*/ 0 h 67"/>
              <a:gd name="T6" fmla="*/ 62 w 128"/>
              <a:gd name="T7" fmla="*/ 1 h 67"/>
              <a:gd name="T8" fmla="*/ 1 w 128"/>
              <a:gd name="T9" fmla="*/ 63 h 67"/>
              <a:gd name="T10" fmla="*/ 1 w 128"/>
              <a:gd name="T11" fmla="*/ 66 h 67"/>
              <a:gd name="T12" fmla="*/ 4 w 128"/>
              <a:gd name="T13" fmla="*/ 66 h 67"/>
              <a:gd name="T14" fmla="*/ 64 w 128"/>
              <a:gd name="T15" fmla="*/ 6 h 67"/>
              <a:gd name="T16" fmla="*/ 124 w 128"/>
              <a:gd name="T17" fmla="*/ 66 h 67"/>
              <a:gd name="T18" fmla="*/ 127 w 128"/>
              <a:gd name="T19" fmla="*/ 66 h 67"/>
              <a:gd name="T20" fmla="*/ 127 w 128"/>
              <a:gd name="T21" fmla="*/ 6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67">
                <a:moveTo>
                  <a:pt x="127" y="63"/>
                </a:moveTo>
                <a:cubicBezTo>
                  <a:pt x="66" y="1"/>
                  <a:pt x="66" y="1"/>
                  <a:pt x="66" y="1"/>
                </a:cubicBezTo>
                <a:cubicBezTo>
                  <a:pt x="65" y="1"/>
                  <a:pt x="65" y="0"/>
                  <a:pt x="64" y="0"/>
                </a:cubicBezTo>
                <a:cubicBezTo>
                  <a:pt x="63" y="0"/>
                  <a:pt x="63" y="1"/>
                  <a:pt x="62" y="1"/>
                </a:cubicBezTo>
                <a:cubicBezTo>
                  <a:pt x="62" y="1"/>
                  <a:pt x="1" y="63"/>
                  <a:pt x="1" y="63"/>
                </a:cubicBezTo>
                <a:cubicBezTo>
                  <a:pt x="0" y="64"/>
                  <a:pt x="0" y="65"/>
                  <a:pt x="1" y="66"/>
                </a:cubicBezTo>
                <a:cubicBezTo>
                  <a:pt x="2" y="67"/>
                  <a:pt x="3" y="67"/>
                  <a:pt x="4" y="66"/>
                </a:cubicBezTo>
                <a:cubicBezTo>
                  <a:pt x="64" y="6"/>
                  <a:pt x="64" y="6"/>
                  <a:pt x="64" y="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5" y="67"/>
                  <a:pt x="126" y="67"/>
                  <a:pt x="127" y="66"/>
                </a:cubicBezTo>
                <a:cubicBezTo>
                  <a:pt x="128" y="65"/>
                  <a:pt x="128" y="64"/>
                  <a:pt x="127" y="6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24"/>
          <p:cNvSpPr>
            <a:spLocks noEditPoints="1"/>
          </p:cNvSpPr>
          <p:nvPr/>
        </p:nvSpPr>
        <p:spPr bwMode="auto">
          <a:xfrm>
            <a:off x="4476750" y="395288"/>
            <a:ext cx="352425" cy="368300"/>
          </a:xfrm>
          <a:custGeom>
            <a:avLst/>
            <a:gdLst>
              <a:gd name="T0" fmla="*/ 93 w 94"/>
              <a:gd name="T1" fmla="*/ 45 h 98"/>
              <a:gd name="T2" fmla="*/ 49 w 94"/>
              <a:gd name="T3" fmla="*/ 1 h 98"/>
              <a:gd name="T4" fmla="*/ 45 w 94"/>
              <a:gd name="T5" fmla="*/ 1 h 98"/>
              <a:gd name="T6" fmla="*/ 1 w 94"/>
              <a:gd name="T7" fmla="*/ 46 h 98"/>
              <a:gd name="T8" fmla="*/ 0 w 94"/>
              <a:gd name="T9" fmla="*/ 47 h 98"/>
              <a:gd name="T10" fmla="*/ 0 w 94"/>
              <a:gd name="T11" fmla="*/ 92 h 98"/>
              <a:gd name="T12" fmla="*/ 6 w 94"/>
              <a:gd name="T13" fmla="*/ 98 h 98"/>
              <a:gd name="T14" fmla="*/ 88 w 94"/>
              <a:gd name="T15" fmla="*/ 98 h 98"/>
              <a:gd name="T16" fmla="*/ 94 w 94"/>
              <a:gd name="T17" fmla="*/ 92 h 98"/>
              <a:gd name="T18" fmla="*/ 94 w 94"/>
              <a:gd name="T19" fmla="*/ 47 h 98"/>
              <a:gd name="T20" fmla="*/ 93 w 94"/>
              <a:gd name="T21" fmla="*/ 45 h 98"/>
              <a:gd name="T22" fmla="*/ 60 w 94"/>
              <a:gd name="T23" fmla="*/ 94 h 98"/>
              <a:gd name="T24" fmla="*/ 34 w 94"/>
              <a:gd name="T25" fmla="*/ 94 h 98"/>
              <a:gd name="T26" fmla="*/ 34 w 94"/>
              <a:gd name="T27" fmla="*/ 54 h 98"/>
              <a:gd name="T28" fmla="*/ 60 w 94"/>
              <a:gd name="T29" fmla="*/ 54 h 98"/>
              <a:gd name="T30" fmla="*/ 60 w 94"/>
              <a:gd name="T31" fmla="*/ 94 h 98"/>
              <a:gd name="T32" fmla="*/ 64 w 94"/>
              <a:gd name="T33" fmla="*/ 94 h 98"/>
              <a:gd name="T34" fmla="*/ 64 w 94"/>
              <a:gd name="T35" fmla="*/ 55 h 98"/>
              <a:gd name="T36" fmla="*/ 58 w 94"/>
              <a:gd name="T37" fmla="*/ 49 h 98"/>
              <a:gd name="T38" fmla="*/ 36 w 94"/>
              <a:gd name="T39" fmla="*/ 49 h 98"/>
              <a:gd name="T40" fmla="*/ 30 w 94"/>
              <a:gd name="T41" fmla="*/ 55 h 98"/>
              <a:gd name="T42" fmla="*/ 30 w 94"/>
              <a:gd name="T43" fmla="*/ 94 h 98"/>
              <a:gd name="T44" fmla="*/ 5 w 94"/>
              <a:gd name="T45" fmla="*/ 94 h 98"/>
              <a:gd name="T46" fmla="*/ 5 w 94"/>
              <a:gd name="T47" fmla="*/ 48 h 98"/>
              <a:gd name="T48" fmla="*/ 47 w 94"/>
              <a:gd name="T49" fmla="*/ 6 h 98"/>
              <a:gd name="T50" fmla="*/ 89 w 94"/>
              <a:gd name="T51" fmla="*/ 48 h 98"/>
              <a:gd name="T52" fmla="*/ 89 w 94"/>
              <a:gd name="T53" fmla="*/ 94 h 98"/>
              <a:gd name="T54" fmla="*/ 64 w 94"/>
              <a:gd name="T55" fmla="*/ 9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4" h="98">
                <a:moveTo>
                  <a:pt x="93" y="45"/>
                </a:moveTo>
                <a:cubicBezTo>
                  <a:pt x="49" y="1"/>
                  <a:pt x="49" y="1"/>
                  <a:pt x="49" y="1"/>
                </a:cubicBezTo>
                <a:cubicBezTo>
                  <a:pt x="48" y="0"/>
                  <a:pt x="46" y="0"/>
                  <a:pt x="45" y="1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7"/>
                  <a:pt x="0" y="47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6"/>
                  <a:pt x="3" y="98"/>
                  <a:pt x="6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91" y="98"/>
                  <a:pt x="94" y="96"/>
                  <a:pt x="94" y="92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46"/>
                  <a:pt x="94" y="46"/>
                  <a:pt x="93" y="45"/>
                </a:cubicBezTo>
                <a:close/>
                <a:moveTo>
                  <a:pt x="60" y="94"/>
                </a:moveTo>
                <a:cubicBezTo>
                  <a:pt x="34" y="94"/>
                  <a:pt x="34" y="94"/>
                  <a:pt x="34" y="94"/>
                </a:cubicBezTo>
                <a:cubicBezTo>
                  <a:pt x="34" y="54"/>
                  <a:pt x="34" y="54"/>
                  <a:pt x="34" y="54"/>
                </a:cubicBezTo>
                <a:cubicBezTo>
                  <a:pt x="60" y="54"/>
                  <a:pt x="60" y="54"/>
                  <a:pt x="60" y="54"/>
                </a:cubicBezTo>
                <a:lnTo>
                  <a:pt x="60" y="94"/>
                </a:lnTo>
                <a:close/>
                <a:moveTo>
                  <a:pt x="64" y="94"/>
                </a:moveTo>
                <a:cubicBezTo>
                  <a:pt x="64" y="55"/>
                  <a:pt x="64" y="55"/>
                  <a:pt x="64" y="55"/>
                </a:cubicBezTo>
                <a:cubicBezTo>
                  <a:pt x="64" y="52"/>
                  <a:pt x="61" y="49"/>
                  <a:pt x="58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3" y="49"/>
                  <a:pt x="30" y="52"/>
                  <a:pt x="30" y="55"/>
                </a:cubicBezTo>
                <a:cubicBezTo>
                  <a:pt x="30" y="94"/>
                  <a:pt x="30" y="94"/>
                  <a:pt x="30" y="94"/>
                </a:cubicBezTo>
                <a:cubicBezTo>
                  <a:pt x="5" y="94"/>
                  <a:pt x="5" y="94"/>
                  <a:pt x="5" y="94"/>
                </a:cubicBezTo>
                <a:cubicBezTo>
                  <a:pt x="5" y="48"/>
                  <a:pt x="5" y="48"/>
                  <a:pt x="5" y="48"/>
                </a:cubicBezTo>
                <a:cubicBezTo>
                  <a:pt x="47" y="6"/>
                  <a:pt x="47" y="6"/>
                  <a:pt x="47" y="6"/>
                </a:cubicBezTo>
                <a:cubicBezTo>
                  <a:pt x="89" y="48"/>
                  <a:pt x="89" y="48"/>
                  <a:pt x="89" y="48"/>
                </a:cubicBezTo>
                <a:cubicBezTo>
                  <a:pt x="89" y="94"/>
                  <a:pt x="89" y="94"/>
                  <a:pt x="89" y="94"/>
                </a:cubicBezTo>
                <a:lnTo>
                  <a:pt x="64" y="9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225"/>
          <p:cNvSpPr>
            <a:spLocks noEditPoints="1"/>
          </p:cNvSpPr>
          <p:nvPr/>
        </p:nvSpPr>
        <p:spPr bwMode="auto">
          <a:xfrm>
            <a:off x="3514725" y="395288"/>
            <a:ext cx="352425" cy="368300"/>
          </a:xfrm>
          <a:custGeom>
            <a:avLst/>
            <a:gdLst>
              <a:gd name="T0" fmla="*/ 49 w 94"/>
              <a:gd name="T1" fmla="*/ 1 h 98"/>
              <a:gd name="T2" fmla="*/ 45 w 94"/>
              <a:gd name="T3" fmla="*/ 1 h 98"/>
              <a:gd name="T4" fmla="*/ 1 w 94"/>
              <a:gd name="T5" fmla="*/ 45 h 98"/>
              <a:gd name="T6" fmla="*/ 1 w 94"/>
              <a:gd name="T7" fmla="*/ 46 h 98"/>
              <a:gd name="T8" fmla="*/ 0 w 94"/>
              <a:gd name="T9" fmla="*/ 47 h 98"/>
              <a:gd name="T10" fmla="*/ 0 w 94"/>
              <a:gd name="T11" fmla="*/ 92 h 98"/>
              <a:gd name="T12" fmla="*/ 6 w 94"/>
              <a:gd name="T13" fmla="*/ 98 h 98"/>
              <a:gd name="T14" fmla="*/ 88 w 94"/>
              <a:gd name="T15" fmla="*/ 98 h 98"/>
              <a:gd name="T16" fmla="*/ 94 w 94"/>
              <a:gd name="T17" fmla="*/ 92 h 98"/>
              <a:gd name="T18" fmla="*/ 94 w 94"/>
              <a:gd name="T19" fmla="*/ 47 h 98"/>
              <a:gd name="T20" fmla="*/ 93 w 94"/>
              <a:gd name="T21" fmla="*/ 45 h 98"/>
              <a:gd name="T22" fmla="*/ 49 w 94"/>
              <a:gd name="T23" fmla="*/ 1 h 98"/>
              <a:gd name="T24" fmla="*/ 89 w 94"/>
              <a:gd name="T25" fmla="*/ 94 h 98"/>
              <a:gd name="T26" fmla="*/ 5 w 94"/>
              <a:gd name="T27" fmla="*/ 94 h 98"/>
              <a:gd name="T28" fmla="*/ 5 w 94"/>
              <a:gd name="T29" fmla="*/ 48 h 98"/>
              <a:gd name="T30" fmla="*/ 47 w 94"/>
              <a:gd name="T31" fmla="*/ 6 h 98"/>
              <a:gd name="T32" fmla="*/ 89 w 94"/>
              <a:gd name="T33" fmla="*/ 48 h 98"/>
              <a:gd name="T34" fmla="*/ 89 w 94"/>
              <a:gd name="T35" fmla="*/ 9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4" h="98">
                <a:moveTo>
                  <a:pt x="49" y="1"/>
                </a:moveTo>
                <a:cubicBezTo>
                  <a:pt x="48" y="0"/>
                  <a:pt x="46" y="0"/>
                  <a:pt x="45" y="1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7"/>
                  <a:pt x="0" y="47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6"/>
                  <a:pt x="3" y="98"/>
                  <a:pt x="6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91" y="98"/>
                  <a:pt x="94" y="96"/>
                  <a:pt x="94" y="92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46"/>
                  <a:pt x="94" y="46"/>
                  <a:pt x="93" y="45"/>
                </a:cubicBezTo>
                <a:lnTo>
                  <a:pt x="49" y="1"/>
                </a:lnTo>
                <a:close/>
                <a:moveTo>
                  <a:pt x="89" y="94"/>
                </a:moveTo>
                <a:cubicBezTo>
                  <a:pt x="5" y="94"/>
                  <a:pt x="5" y="94"/>
                  <a:pt x="5" y="94"/>
                </a:cubicBezTo>
                <a:cubicBezTo>
                  <a:pt x="5" y="48"/>
                  <a:pt x="5" y="48"/>
                  <a:pt x="5" y="48"/>
                </a:cubicBezTo>
                <a:cubicBezTo>
                  <a:pt x="47" y="6"/>
                  <a:pt x="47" y="6"/>
                  <a:pt x="47" y="6"/>
                </a:cubicBezTo>
                <a:cubicBezTo>
                  <a:pt x="89" y="48"/>
                  <a:pt x="89" y="48"/>
                  <a:pt x="89" y="48"/>
                </a:cubicBezTo>
                <a:lnTo>
                  <a:pt x="89" y="9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226"/>
          <p:cNvSpPr/>
          <p:nvPr/>
        </p:nvSpPr>
        <p:spPr bwMode="auto">
          <a:xfrm>
            <a:off x="3451225" y="317500"/>
            <a:ext cx="481013" cy="250825"/>
          </a:xfrm>
          <a:custGeom>
            <a:avLst/>
            <a:gdLst>
              <a:gd name="T0" fmla="*/ 127 w 128"/>
              <a:gd name="T1" fmla="*/ 63 h 67"/>
              <a:gd name="T2" fmla="*/ 66 w 128"/>
              <a:gd name="T3" fmla="*/ 1 h 67"/>
              <a:gd name="T4" fmla="*/ 64 w 128"/>
              <a:gd name="T5" fmla="*/ 0 h 67"/>
              <a:gd name="T6" fmla="*/ 62 w 128"/>
              <a:gd name="T7" fmla="*/ 1 h 67"/>
              <a:gd name="T8" fmla="*/ 1 w 128"/>
              <a:gd name="T9" fmla="*/ 63 h 67"/>
              <a:gd name="T10" fmla="*/ 1 w 128"/>
              <a:gd name="T11" fmla="*/ 66 h 67"/>
              <a:gd name="T12" fmla="*/ 4 w 128"/>
              <a:gd name="T13" fmla="*/ 66 h 67"/>
              <a:gd name="T14" fmla="*/ 64 w 128"/>
              <a:gd name="T15" fmla="*/ 6 h 67"/>
              <a:gd name="T16" fmla="*/ 124 w 128"/>
              <a:gd name="T17" fmla="*/ 66 h 67"/>
              <a:gd name="T18" fmla="*/ 127 w 128"/>
              <a:gd name="T19" fmla="*/ 66 h 67"/>
              <a:gd name="T20" fmla="*/ 127 w 128"/>
              <a:gd name="T21" fmla="*/ 6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8" h="67">
                <a:moveTo>
                  <a:pt x="127" y="63"/>
                </a:moveTo>
                <a:cubicBezTo>
                  <a:pt x="66" y="1"/>
                  <a:pt x="66" y="1"/>
                  <a:pt x="66" y="1"/>
                </a:cubicBezTo>
                <a:cubicBezTo>
                  <a:pt x="65" y="1"/>
                  <a:pt x="65" y="0"/>
                  <a:pt x="64" y="0"/>
                </a:cubicBezTo>
                <a:cubicBezTo>
                  <a:pt x="63" y="0"/>
                  <a:pt x="63" y="1"/>
                  <a:pt x="62" y="1"/>
                </a:cubicBezTo>
                <a:cubicBezTo>
                  <a:pt x="62" y="1"/>
                  <a:pt x="1" y="63"/>
                  <a:pt x="1" y="63"/>
                </a:cubicBezTo>
                <a:cubicBezTo>
                  <a:pt x="0" y="64"/>
                  <a:pt x="0" y="65"/>
                  <a:pt x="1" y="66"/>
                </a:cubicBezTo>
                <a:cubicBezTo>
                  <a:pt x="2" y="67"/>
                  <a:pt x="3" y="67"/>
                  <a:pt x="4" y="66"/>
                </a:cubicBezTo>
                <a:cubicBezTo>
                  <a:pt x="64" y="6"/>
                  <a:pt x="64" y="6"/>
                  <a:pt x="64" y="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5" y="67"/>
                  <a:pt x="126" y="67"/>
                  <a:pt x="127" y="66"/>
                </a:cubicBezTo>
                <a:cubicBezTo>
                  <a:pt x="128" y="65"/>
                  <a:pt x="128" y="64"/>
                  <a:pt x="127" y="6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227"/>
          <p:cNvSpPr>
            <a:spLocks noEditPoints="1"/>
          </p:cNvSpPr>
          <p:nvPr/>
        </p:nvSpPr>
        <p:spPr bwMode="auto">
          <a:xfrm>
            <a:off x="2489200" y="301625"/>
            <a:ext cx="485775" cy="481013"/>
          </a:xfrm>
          <a:custGeom>
            <a:avLst/>
            <a:gdLst>
              <a:gd name="T0" fmla="*/ 128 w 129"/>
              <a:gd name="T1" fmla="*/ 124 h 128"/>
              <a:gd name="T2" fmla="*/ 88 w 129"/>
              <a:gd name="T3" fmla="*/ 84 h 128"/>
              <a:gd name="T4" fmla="*/ 89 w 129"/>
              <a:gd name="T5" fmla="*/ 83 h 128"/>
              <a:gd name="T6" fmla="*/ 101 w 129"/>
              <a:gd name="T7" fmla="*/ 50 h 128"/>
              <a:gd name="T8" fmla="*/ 51 w 129"/>
              <a:gd name="T9" fmla="*/ 0 h 128"/>
              <a:gd name="T10" fmla="*/ 15 w 129"/>
              <a:gd name="T11" fmla="*/ 15 h 128"/>
              <a:gd name="T12" fmla="*/ 0 w 129"/>
              <a:gd name="T13" fmla="*/ 50 h 128"/>
              <a:gd name="T14" fmla="*/ 15 w 129"/>
              <a:gd name="T15" fmla="*/ 86 h 128"/>
              <a:gd name="T16" fmla="*/ 51 w 129"/>
              <a:gd name="T17" fmla="*/ 101 h 128"/>
              <a:gd name="T18" fmla="*/ 84 w 129"/>
              <a:gd name="T19" fmla="*/ 88 h 128"/>
              <a:gd name="T20" fmla="*/ 85 w 129"/>
              <a:gd name="T21" fmla="*/ 88 h 128"/>
              <a:gd name="T22" fmla="*/ 124 w 129"/>
              <a:gd name="T23" fmla="*/ 127 h 128"/>
              <a:gd name="T24" fmla="*/ 128 w 129"/>
              <a:gd name="T25" fmla="*/ 127 h 128"/>
              <a:gd name="T26" fmla="*/ 128 w 129"/>
              <a:gd name="T27" fmla="*/ 124 h 128"/>
              <a:gd name="T28" fmla="*/ 83 w 129"/>
              <a:gd name="T29" fmla="*/ 83 h 128"/>
              <a:gd name="T30" fmla="*/ 69 w 129"/>
              <a:gd name="T31" fmla="*/ 93 h 128"/>
              <a:gd name="T32" fmla="*/ 51 w 129"/>
              <a:gd name="T33" fmla="*/ 96 h 128"/>
              <a:gd name="T34" fmla="*/ 33 w 129"/>
              <a:gd name="T35" fmla="*/ 93 h 128"/>
              <a:gd name="T36" fmla="*/ 18 w 129"/>
              <a:gd name="T37" fmla="*/ 83 h 128"/>
              <a:gd name="T38" fmla="*/ 9 w 129"/>
              <a:gd name="T39" fmla="*/ 68 h 128"/>
              <a:gd name="T40" fmla="*/ 5 w 129"/>
              <a:gd name="T41" fmla="*/ 50 h 128"/>
              <a:gd name="T42" fmla="*/ 9 w 129"/>
              <a:gd name="T43" fmla="*/ 32 h 128"/>
              <a:gd name="T44" fmla="*/ 18 w 129"/>
              <a:gd name="T45" fmla="*/ 18 h 128"/>
              <a:gd name="T46" fmla="*/ 33 w 129"/>
              <a:gd name="T47" fmla="*/ 8 h 128"/>
              <a:gd name="T48" fmla="*/ 69 w 129"/>
              <a:gd name="T49" fmla="*/ 8 h 128"/>
              <a:gd name="T50" fmla="*/ 83 w 129"/>
              <a:gd name="T51" fmla="*/ 18 h 128"/>
              <a:gd name="T52" fmla="*/ 93 w 129"/>
              <a:gd name="T53" fmla="*/ 32 h 128"/>
              <a:gd name="T54" fmla="*/ 97 w 129"/>
              <a:gd name="T55" fmla="*/ 50 h 128"/>
              <a:gd name="T56" fmla="*/ 93 w 129"/>
              <a:gd name="T57" fmla="*/ 68 h 128"/>
              <a:gd name="T58" fmla="*/ 83 w 129"/>
              <a:gd name="T59" fmla="*/ 8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9" h="128">
                <a:moveTo>
                  <a:pt x="128" y="124"/>
                </a:moveTo>
                <a:cubicBezTo>
                  <a:pt x="88" y="84"/>
                  <a:pt x="88" y="84"/>
                  <a:pt x="88" y="84"/>
                </a:cubicBezTo>
                <a:cubicBezTo>
                  <a:pt x="89" y="83"/>
                  <a:pt x="89" y="83"/>
                  <a:pt x="89" y="83"/>
                </a:cubicBezTo>
                <a:cubicBezTo>
                  <a:pt x="97" y="74"/>
                  <a:pt x="101" y="62"/>
                  <a:pt x="101" y="50"/>
                </a:cubicBezTo>
                <a:cubicBezTo>
                  <a:pt x="101" y="22"/>
                  <a:pt x="79" y="0"/>
                  <a:pt x="51" y="0"/>
                </a:cubicBezTo>
                <a:cubicBezTo>
                  <a:pt x="37" y="0"/>
                  <a:pt x="25" y="5"/>
                  <a:pt x="15" y="15"/>
                </a:cubicBezTo>
                <a:cubicBezTo>
                  <a:pt x="6" y="24"/>
                  <a:pt x="0" y="37"/>
                  <a:pt x="0" y="50"/>
                </a:cubicBezTo>
                <a:cubicBezTo>
                  <a:pt x="0" y="64"/>
                  <a:pt x="6" y="76"/>
                  <a:pt x="15" y="86"/>
                </a:cubicBezTo>
                <a:cubicBezTo>
                  <a:pt x="25" y="96"/>
                  <a:pt x="37" y="101"/>
                  <a:pt x="51" y="101"/>
                </a:cubicBezTo>
                <a:cubicBezTo>
                  <a:pt x="63" y="101"/>
                  <a:pt x="75" y="96"/>
                  <a:pt x="84" y="88"/>
                </a:cubicBezTo>
                <a:cubicBezTo>
                  <a:pt x="85" y="88"/>
                  <a:pt x="85" y="88"/>
                  <a:pt x="85" y="88"/>
                </a:cubicBezTo>
                <a:cubicBezTo>
                  <a:pt x="124" y="127"/>
                  <a:pt x="124" y="127"/>
                  <a:pt x="124" y="127"/>
                </a:cubicBezTo>
                <a:cubicBezTo>
                  <a:pt x="125" y="128"/>
                  <a:pt x="127" y="128"/>
                  <a:pt x="128" y="127"/>
                </a:cubicBezTo>
                <a:cubicBezTo>
                  <a:pt x="129" y="126"/>
                  <a:pt x="129" y="125"/>
                  <a:pt x="128" y="124"/>
                </a:cubicBezTo>
                <a:close/>
                <a:moveTo>
                  <a:pt x="83" y="83"/>
                </a:moveTo>
                <a:cubicBezTo>
                  <a:pt x="79" y="87"/>
                  <a:pt x="74" y="90"/>
                  <a:pt x="69" y="93"/>
                </a:cubicBezTo>
                <a:cubicBezTo>
                  <a:pt x="63" y="95"/>
                  <a:pt x="57" y="96"/>
                  <a:pt x="51" y="96"/>
                </a:cubicBezTo>
                <a:cubicBezTo>
                  <a:pt x="45" y="96"/>
                  <a:pt x="39" y="95"/>
                  <a:pt x="33" y="93"/>
                </a:cubicBezTo>
                <a:cubicBezTo>
                  <a:pt x="27" y="90"/>
                  <a:pt x="23" y="87"/>
                  <a:pt x="18" y="83"/>
                </a:cubicBezTo>
                <a:cubicBezTo>
                  <a:pt x="14" y="79"/>
                  <a:pt x="11" y="74"/>
                  <a:pt x="9" y="68"/>
                </a:cubicBezTo>
                <a:cubicBezTo>
                  <a:pt x="6" y="63"/>
                  <a:pt x="5" y="57"/>
                  <a:pt x="5" y="50"/>
                </a:cubicBezTo>
                <a:cubicBezTo>
                  <a:pt x="5" y="44"/>
                  <a:pt x="6" y="38"/>
                  <a:pt x="9" y="32"/>
                </a:cubicBezTo>
                <a:cubicBezTo>
                  <a:pt x="11" y="27"/>
                  <a:pt x="14" y="22"/>
                  <a:pt x="18" y="18"/>
                </a:cubicBezTo>
                <a:cubicBezTo>
                  <a:pt x="23" y="14"/>
                  <a:pt x="27" y="10"/>
                  <a:pt x="33" y="8"/>
                </a:cubicBezTo>
                <a:cubicBezTo>
                  <a:pt x="44" y="3"/>
                  <a:pt x="57" y="3"/>
                  <a:pt x="69" y="8"/>
                </a:cubicBezTo>
                <a:cubicBezTo>
                  <a:pt x="74" y="10"/>
                  <a:pt x="79" y="14"/>
                  <a:pt x="83" y="18"/>
                </a:cubicBezTo>
                <a:cubicBezTo>
                  <a:pt x="87" y="22"/>
                  <a:pt x="91" y="27"/>
                  <a:pt x="93" y="32"/>
                </a:cubicBezTo>
                <a:cubicBezTo>
                  <a:pt x="96" y="38"/>
                  <a:pt x="97" y="44"/>
                  <a:pt x="97" y="50"/>
                </a:cubicBezTo>
                <a:cubicBezTo>
                  <a:pt x="97" y="57"/>
                  <a:pt x="96" y="63"/>
                  <a:pt x="93" y="68"/>
                </a:cubicBezTo>
                <a:cubicBezTo>
                  <a:pt x="91" y="74"/>
                  <a:pt x="87" y="79"/>
                  <a:pt x="83" y="8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228"/>
          <p:cNvSpPr/>
          <p:nvPr/>
        </p:nvSpPr>
        <p:spPr bwMode="auto">
          <a:xfrm>
            <a:off x="2601913" y="482600"/>
            <a:ext cx="158750" cy="17463"/>
          </a:xfrm>
          <a:custGeom>
            <a:avLst/>
            <a:gdLst>
              <a:gd name="T0" fmla="*/ 39 w 42"/>
              <a:gd name="T1" fmla="*/ 0 h 5"/>
              <a:gd name="T2" fmla="*/ 2 w 42"/>
              <a:gd name="T3" fmla="*/ 0 h 5"/>
              <a:gd name="T4" fmla="*/ 0 w 42"/>
              <a:gd name="T5" fmla="*/ 2 h 5"/>
              <a:gd name="T6" fmla="*/ 2 w 42"/>
              <a:gd name="T7" fmla="*/ 5 h 5"/>
              <a:gd name="T8" fmla="*/ 39 w 42"/>
              <a:gd name="T9" fmla="*/ 5 h 5"/>
              <a:gd name="T10" fmla="*/ 42 w 42"/>
              <a:gd name="T11" fmla="*/ 2 h 5"/>
              <a:gd name="T12" fmla="*/ 39 w 42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" h="5">
                <a:moveTo>
                  <a:pt x="39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41" y="5"/>
                  <a:pt x="42" y="4"/>
                  <a:pt x="42" y="2"/>
                </a:cubicBezTo>
                <a:cubicBezTo>
                  <a:pt x="42" y="1"/>
                  <a:pt x="41" y="0"/>
                  <a:pt x="39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229"/>
          <p:cNvSpPr>
            <a:spLocks noEditPoints="1"/>
          </p:cNvSpPr>
          <p:nvPr/>
        </p:nvSpPr>
        <p:spPr bwMode="auto">
          <a:xfrm>
            <a:off x="1528763" y="301625"/>
            <a:ext cx="481013" cy="481013"/>
          </a:xfrm>
          <a:custGeom>
            <a:avLst/>
            <a:gdLst>
              <a:gd name="T0" fmla="*/ 127 w 128"/>
              <a:gd name="T1" fmla="*/ 124 h 128"/>
              <a:gd name="T2" fmla="*/ 88 w 128"/>
              <a:gd name="T3" fmla="*/ 84 h 128"/>
              <a:gd name="T4" fmla="*/ 89 w 128"/>
              <a:gd name="T5" fmla="*/ 83 h 128"/>
              <a:gd name="T6" fmla="*/ 101 w 128"/>
              <a:gd name="T7" fmla="*/ 50 h 128"/>
              <a:gd name="T8" fmla="*/ 50 w 128"/>
              <a:gd name="T9" fmla="*/ 0 h 128"/>
              <a:gd name="T10" fmla="*/ 15 w 128"/>
              <a:gd name="T11" fmla="*/ 15 h 128"/>
              <a:gd name="T12" fmla="*/ 0 w 128"/>
              <a:gd name="T13" fmla="*/ 50 h 128"/>
              <a:gd name="T14" fmla="*/ 50 w 128"/>
              <a:gd name="T15" fmla="*/ 101 h 128"/>
              <a:gd name="T16" fmla="*/ 84 w 128"/>
              <a:gd name="T17" fmla="*/ 88 h 128"/>
              <a:gd name="T18" fmla="*/ 85 w 128"/>
              <a:gd name="T19" fmla="*/ 88 h 128"/>
              <a:gd name="T20" fmla="*/ 124 w 128"/>
              <a:gd name="T21" fmla="*/ 127 h 128"/>
              <a:gd name="T22" fmla="*/ 127 w 128"/>
              <a:gd name="T23" fmla="*/ 127 h 128"/>
              <a:gd name="T24" fmla="*/ 127 w 128"/>
              <a:gd name="T25" fmla="*/ 124 h 128"/>
              <a:gd name="T26" fmla="*/ 83 w 128"/>
              <a:gd name="T27" fmla="*/ 83 h 128"/>
              <a:gd name="T28" fmla="*/ 68 w 128"/>
              <a:gd name="T29" fmla="*/ 93 h 128"/>
              <a:gd name="T30" fmla="*/ 50 w 128"/>
              <a:gd name="T31" fmla="*/ 96 h 128"/>
              <a:gd name="T32" fmla="*/ 33 w 128"/>
              <a:gd name="T33" fmla="*/ 93 h 128"/>
              <a:gd name="T34" fmla="*/ 18 w 128"/>
              <a:gd name="T35" fmla="*/ 83 h 128"/>
              <a:gd name="T36" fmla="*/ 8 w 128"/>
              <a:gd name="T37" fmla="*/ 68 h 128"/>
              <a:gd name="T38" fmla="*/ 5 w 128"/>
              <a:gd name="T39" fmla="*/ 50 h 128"/>
              <a:gd name="T40" fmla="*/ 8 w 128"/>
              <a:gd name="T41" fmla="*/ 32 h 128"/>
              <a:gd name="T42" fmla="*/ 18 w 128"/>
              <a:gd name="T43" fmla="*/ 18 h 128"/>
              <a:gd name="T44" fmla="*/ 33 w 128"/>
              <a:gd name="T45" fmla="*/ 8 h 128"/>
              <a:gd name="T46" fmla="*/ 68 w 128"/>
              <a:gd name="T47" fmla="*/ 8 h 128"/>
              <a:gd name="T48" fmla="*/ 83 w 128"/>
              <a:gd name="T49" fmla="*/ 18 h 128"/>
              <a:gd name="T50" fmla="*/ 93 w 128"/>
              <a:gd name="T51" fmla="*/ 32 h 128"/>
              <a:gd name="T52" fmla="*/ 96 w 128"/>
              <a:gd name="T53" fmla="*/ 50 h 128"/>
              <a:gd name="T54" fmla="*/ 93 w 128"/>
              <a:gd name="T55" fmla="*/ 68 h 128"/>
              <a:gd name="T56" fmla="*/ 83 w 128"/>
              <a:gd name="T57" fmla="*/ 8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8" h="128">
                <a:moveTo>
                  <a:pt x="127" y="124"/>
                </a:moveTo>
                <a:cubicBezTo>
                  <a:pt x="88" y="84"/>
                  <a:pt x="88" y="84"/>
                  <a:pt x="88" y="84"/>
                </a:cubicBezTo>
                <a:cubicBezTo>
                  <a:pt x="89" y="83"/>
                  <a:pt x="89" y="83"/>
                  <a:pt x="89" y="83"/>
                </a:cubicBezTo>
                <a:cubicBezTo>
                  <a:pt x="97" y="74"/>
                  <a:pt x="101" y="62"/>
                  <a:pt x="101" y="50"/>
                </a:cubicBezTo>
                <a:cubicBezTo>
                  <a:pt x="101" y="22"/>
                  <a:pt x="78" y="0"/>
                  <a:pt x="50" y="0"/>
                </a:cubicBezTo>
                <a:cubicBezTo>
                  <a:pt x="37" y="0"/>
                  <a:pt x="24" y="5"/>
                  <a:pt x="15" y="15"/>
                </a:cubicBezTo>
                <a:cubicBezTo>
                  <a:pt x="5" y="24"/>
                  <a:pt x="0" y="37"/>
                  <a:pt x="0" y="50"/>
                </a:cubicBezTo>
                <a:cubicBezTo>
                  <a:pt x="0" y="78"/>
                  <a:pt x="23" y="101"/>
                  <a:pt x="50" y="101"/>
                </a:cubicBezTo>
                <a:cubicBezTo>
                  <a:pt x="63" y="101"/>
                  <a:pt x="74" y="96"/>
                  <a:pt x="84" y="88"/>
                </a:cubicBezTo>
                <a:cubicBezTo>
                  <a:pt x="85" y="88"/>
                  <a:pt x="85" y="88"/>
                  <a:pt x="85" y="88"/>
                </a:cubicBezTo>
                <a:cubicBezTo>
                  <a:pt x="124" y="127"/>
                  <a:pt x="124" y="127"/>
                  <a:pt x="124" y="127"/>
                </a:cubicBezTo>
                <a:cubicBezTo>
                  <a:pt x="125" y="128"/>
                  <a:pt x="126" y="128"/>
                  <a:pt x="127" y="127"/>
                </a:cubicBezTo>
                <a:cubicBezTo>
                  <a:pt x="128" y="126"/>
                  <a:pt x="128" y="125"/>
                  <a:pt x="127" y="124"/>
                </a:cubicBezTo>
                <a:close/>
                <a:moveTo>
                  <a:pt x="83" y="83"/>
                </a:moveTo>
                <a:cubicBezTo>
                  <a:pt x="79" y="87"/>
                  <a:pt x="74" y="90"/>
                  <a:pt x="68" y="93"/>
                </a:cubicBezTo>
                <a:cubicBezTo>
                  <a:pt x="63" y="95"/>
                  <a:pt x="57" y="96"/>
                  <a:pt x="50" y="96"/>
                </a:cubicBezTo>
                <a:cubicBezTo>
                  <a:pt x="44" y="96"/>
                  <a:pt x="38" y="95"/>
                  <a:pt x="33" y="93"/>
                </a:cubicBezTo>
                <a:cubicBezTo>
                  <a:pt x="27" y="90"/>
                  <a:pt x="22" y="87"/>
                  <a:pt x="18" y="83"/>
                </a:cubicBezTo>
                <a:cubicBezTo>
                  <a:pt x="14" y="79"/>
                  <a:pt x="10" y="74"/>
                  <a:pt x="8" y="68"/>
                </a:cubicBezTo>
                <a:cubicBezTo>
                  <a:pt x="6" y="63"/>
                  <a:pt x="5" y="57"/>
                  <a:pt x="5" y="50"/>
                </a:cubicBezTo>
                <a:cubicBezTo>
                  <a:pt x="5" y="44"/>
                  <a:pt x="6" y="38"/>
                  <a:pt x="8" y="32"/>
                </a:cubicBezTo>
                <a:cubicBezTo>
                  <a:pt x="10" y="27"/>
                  <a:pt x="14" y="22"/>
                  <a:pt x="18" y="18"/>
                </a:cubicBezTo>
                <a:cubicBezTo>
                  <a:pt x="22" y="14"/>
                  <a:pt x="27" y="10"/>
                  <a:pt x="33" y="8"/>
                </a:cubicBezTo>
                <a:cubicBezTo>
                  <a:pt x="44" y="3"/>
                  <a:pt x="57" y="3"/>
                  <a:pt x="68" y="8"/>
                </a:cubicBezTo>
                <a:cubicBezTo>
                  <a:pt x="74" y="10"/>
                  <a:pt x="79" y="14"/>
                  <a:pt x="83" y="18"/>
                </a:cubicBezTo>
                <a:cubicBezTo>
                  <a:pt x="87" y="22"/>
                  <a:pt x="90" y="27"/>
                  <a:pt x="93" y="32"/>
                </a:cubicBezTo>
                <a:cubicBezTo>
                  <a:pt x="95" y="38"/>
                  <a:pt x="96" y="44"/>
                  <a:pt x="96" y="50"/>
                </a:cubicBezTo>
                <a:cubicBezTo>
                  <a:pt x="96" y="57"/>
                  <a:pt x="95" y="63"/>
                  <a:pt x="93" y="68"/>
                </a:cubicBezTo>
                <a:cubicBezTo>
                  <a:pt x="90" y="74"/>
                  <a:pt x="87" y="79"/>
                  <a:pt x="83" y="8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230"/>
          <p:cNvSpPr/>
          <p:nvPr/>
        </p:nvSpPr>
        <p:spPr bwMode="auto">
          <a:xfrm>
            <a:off x="1641475" y="414338"/>
            <a:ext cx="153988" cy="153988"/>
          </a:xfrm>
          <a:custGeom>
            <a:avLst/>
            <a:gdLst>
              <a:gd name="T0" fmla="*/ 39 w 41"/>
              <a:gd name="T1" fmla="*/ 18 h 41"/>
              <a:gd name="T2" fmla="*/ 23 w 41"/>
              <a:gd name="T3" fmla="*/ 18 h 41"/>
              <a:gd name="T4" fmla="*/ 23 w 41"/>
              <a:gd name="T5" fmla="*/ 2 h 41"/>
              <a:gd name="T6" fmla="*/ 20 w 41"/>
              <a:gd name="T7" fmla="*/ 0 h 41"/>
              <a:gd name="T8" fmla="*/ 18 w 41"/>
              <a:gd name="T9" fmla="*/ 2 h 41"/>
              <a:gd name="T10" fmla="*/ 18 w 41"/>
              <a:gd name="T11" fmla="*/ 18 h 41"/>
              <a:gd name="T12" fmla="*/ 2 w 41"/>
              <a:gd name="T13" fmla="*/ 18 h 41"/>
              <a:gd name="T14" fmla="*/ 0 w 41"/>
              <a:gd name="T15" fmla="*/ 20 h 41"/>
              <a:gd name="T16" fmla="*/ 2 w 41"/>
              <a:gd name="T17" fmla="*/ 23 h 41"/>
              <a:gd name="T18" fmla="*/ 18 w 41"/>
              <a:gd name="T19" fmla="*/ 23 h 41"/>
              <a:gd name="T20" fmla="*/ 18 w 41"/>
              <a:gd name="T21" fmla="*/ 39 h 41"/>
              <a:gd name="T22" fmla="*/ 20 w 41"/>
              <a:gd name="T23" fmla="*/ 41 h 41"/>
              <a:gd name="T24" fmla="*/ 23 w 41"/>
              <a:gd name="T25" fmla="*/ 39 h 41"/>
              <a:gd name="T26" fmla="*/ 23 w 41"/>
              <a:gd name="T27" fmla="*/ 23 h 41"/>
              <a:gd name="T28" fmla="*/ 39 w 41"/>
              <a:gd name="T29" fmla="*/ 23 h 41"/>
              <a:gd name="T30" fmla="*/ 41 w 41"/>
              <a:gd name="T31" fmla="*/ 20 h 41"/>
              <a:gd name="T32" fmla="*/ 39 w 41"/>
              <a:gd name="T33" fmla="*/ 1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1" h="41">
                <a:moveTo>
                  <a:pt x="39" y="18"/>
                </a:moveTo>
                <a:cubicBezTo>
                  <a:pt x="23" y="18"/>
                  <a:pt x="23" y="18"/>
                  <a:pt x="23" y="18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2" y="0"/>
                  <a:pt x="20" y="0"/>
                </a:cubicBezTo>
                <a:cubicBezTo>
                  <a:pt x="19" y="0"/>
                  <a:pt x="18" y="1"/>
                  <a:pt x="18" y="2"/>
                </a:cubicBezTo>
                <a:cubicBezTo>
                  <a:pt x="18" y="18"/>
                  <a:pt x="18" y="18"/>
                  <a:pt x="18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8"/>
                  <a:pt x="0" y="19"/>
                  <a:pt x="0" y="20"/>
                </a:cubicBezTo>
                <a:cubicBezTo>
                  <a:pt x="0" y="22"/>
                  <a:pt x="1" y="23"/>
                  <a:pt x="2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0"/>
                  <a:pt x="19" y="41"/>
                  <a:pt x="20" y="41"/>
                </a:cubicBezTo>
                <a:cubicBezTo>
                  <a:pt x="22" y="41"/>
                  <a:pt x="23" y="40"/>
                  <a:pt x="23" y="39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40" y="23"/>
                  <a:pt x="41" y="22"/>
                  <a:pt x="41" y="20"/>
                </a:cubicBezTo>
                <a:cubicBezTo>
                  <a:pt x="41" y="19"/>
                  <a:pt x="40" y="18"/>
                  <a:pt x="39" y="18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231"/>
          <p:cNvSpPr>
            <a:spLocks noEditPoints="1"/>
          </p:cNvSpPr>
          <p:nvPr/>
        </p:nvSpPr>
        <p:spPr bwMode="auto">
          <a:xfrm>
            <a:off x="568325" y="301625"/>
            <a:ext cx="479425" cy="481013"/>
          </a:xfrm>
          <a:custGeom>
            <a:avLst/>
            <a:gdLst>
              <a:gd name="T0" fmla="*/ 127 w 128"/>
              <a:gd name="T1" fmla="*/ 124 h 128"/>
              <a:gd name="T2" fmla="*/ 88 w 128"/>
              <a:gd name="T3" fmla="*/ 84 h 128"/>
              <a:gd name="T4" fmla="*/ 89 w 128"/>
              <a:gd name="T5" fmla="*/ 83 h 128"/>
              <a:gd name="T6" fmla="*/ 101 w 128"/>
              <a:gd name="T7" fmla="*/ 50 h 128"/>
              <a:gd name="T8" fmla="*/ 50 w 128"/>
              <a:gd name="T9" fmla="*/ 0 h 128"/>
              <a:gd name="T10" fmla="*/ 15 w 128"/>
              <a:gd name="T11" fmla="*/ 15 h 128"/>
              <a:gd name="T12" fmla="*/ 0 w 128"/>
              <a:gd name="T13" fmla="*/ 50 h 128"/>
              <a:gd name="T14" fmla="*/ 50 w 128"/>
              <a:gd name="T15" fmla="*/ 101 h 128"/>
              <a:gd name="T16" fmla="*/ 84 w 128"/>
              <a:gd name="T17" fmla="*/ 88 h 128"/>
              <a:gd name="T18" fmla="*/ 85 w 128"/>
              <a:gd name="T19" fmla="*/ 88 h 128"/>
              <a:gd name="T20" fmla="*/ 124 w 128"/>
              <a:gd name="T21" fmla="*/ 127 h 128"/>
              <a:gd name="T22" fmla="*/ 127 w 128"/>
              <a:gd name="T23" fmla="*/ 127 h 128"/>
              <a:gd name="T24" fmla="*/ 127 w 128"/>
              <a:gd name="T25" fmla="*/ 124 h 128"/>
              <a:gd name="T26" fmla="*/ 83 w 128"/>
              <a:gd name="T27" fmla="*/ 83 h 128"/>
              <a:gd name="T28" fmla="*/ 68 w 128"/>
              <a:gd name="T29" fmla="*/ 93 h 128"/>
              <a:gd name="T30" fmla="*/ 50 w 128"/>
              <a:gd name="T31" fmla="*/ 96 h 128"/>
              <a:gd name="T32" fmla="*/ 33 w 128"/>
              <a:gd name="T33" fmla="*/ 93 h 128"/>
              <a:gd name="T34" fmla="*/ 18 w 128"/>
              <a:gd name="T35" fmla="*/ 83 h 128"/>
              <a:gd name="T36" fmla="*/ 8 w 128"/>
              <a:gd name="T37" fmla="*/ 68 h 128"/>
              <a:gd name="T38" fmla="*/ 5 w 128"/>
              <a:gd name="T39" fmla="*/ 50 h 128"/>
              <a:gd name="T40" fmla="*/ 8 w 128"/>
              <a:gd name="T41" fmla="*/ 32 h 128"/>
              <a:gd name="T42" fmla="*/ 18 w 128"/>
              <a:gd name="T43" fmla="*/ 18 h 128"/>
              <a:gd name="T44" fmla="*/ 33 w 128"/>
              <a:gd name="T45" fmla="*/ 8 h 128"/>
              <a:gd name="T46" fmla="*/ 68 w 128"/>
              <a:gd name="T47" fmla="*/ 8 h 128"/>
              <a:gd name="T48" fmla="*/ 83 w 128"/>
              <a:gd name="T49" fmla="*/ 18 h 128"/>
              <a:gd name="T50" fmla="*/ 93 w 128"/>
              <a:gd name="T51" fmla="*/ 32 h 128"/>
              <a:gd name="T52" fmla="*/ 96 w 128"/>
              <a:gd name="T53" fmla="*/ 50 h 128"/>
              <a:gd name="T54" fmla="*/ 93 w 128"/>
              <a:gd name="T55" fmla="*/ 68 h 128"/>
              <a:gd name="T56" fmla="*/ 83 w 128"/>
              <a:gd name="T57" fmla="*/ 8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8" h="128">
                <a:moveTo>
                  <a:pt x="127" y="124"/>
                </a:moveTo>
                <a:cubicBezTo>
                  <a:pt x="88" y="84"/>
                  <a:pt x="88" y="84"/>
                  <a:pt x="88" y="84"/>
                </a:cubicBezTo>
                <a:cubicBezTo>
                  <a:pt x="89" y="83"/>
                  <a:pt x="89" y="83"/>
                  <a:pt x="89" y="83"/>
                </a:cubicBezTo>
                <a:cubicBezTo>
                  <a:pt x="97" y="74"/>
                  <a:pt x="101" y="62"/>
                  <a:pt x="101" y="50"/>
                </a:cubicBezTo>
                <a:cubicBezTo>
                  <a:pt x="101" y="22"/>
                  <a:pt x="78" y="0"/>
                  <a:pt x="50" y="0"/>
                </a:cubicBezTo>
                <a:cubicBezTo>
                  <a:pt x="37" y="0"/>
                  <a:pt x="24" y="5"/>
                  <a:pt x="15" y="15"/>
                </a:cubicBezTo>
                <a:cubicBezTo>
                  <a:pt x="5" y="24"/>
                  <a:pt x="0" y="37"/>
                  <a:pt x="0" y="50"/>
                </a:cubicBezTo>
                <a:cubicBezTo>
                  <a:pt x="0" y="78"/>
                  <a:pt x="23" y="101"/>
                  <a:pt x="50" y="101"/>
                </a:cubicBezTo>
                <a:cubicBezTo>
                  <a:pt x="63" y="101"/>
                  <a:pt x="74" y="96"/>
                  <a:pt x="84" y="88"/>
                </a:cubicBezTo>
                <a:cubicBezTo>
                  <a:pt x="85" y="88"/>
                  <a:pt x="85" y="88"/>
                  <a:pt x="85" y="88"/>
                </a:cubicBezTo>
                <a:cubicBezTo>
                  <a:pt x="124" y="127"/>
                  <a:pt x="124" y="127"/>
                  <a:pt x="124" y="127"/>
                </a:cubicBezTo>
                <a:cubicBezTo>
                  <a:pt x="125" y="128"/>
                  <a:pt x="126" y="128"/>
                  <a:pt x="127" y="127"/>
                </a:cubicBezTo>
                <a:cubicBezTo>
                  <a:pt x="128" y="126"/>
                  <a:pt x="128" y="125"/>
                  <a:pt x="127" y="124"/>
                </a:cubicBezTo>
                <a:close/>
                <a:moveTo>
                  <a:pt x="83" y="83"/>
                </a:moveTo>
                <a:cubicBezTo>
                  <a:pt x="79" y="87"/>
                  <a:pt x="74" y="90"/>
                  <a:pt x="68" y="93"/>
                </a:cubicBezTo>
                <a:cubicBezTo>
                  <a:pt x="63" y="95"/>
                  <a:pt x="57" y="96"/>
                  <a:pt x="50" y="96"/>
                </a:cubicBezTo>
                <a:cubicBezTo>
                  <a:pt x="44" y="96"/>
                  <a:pt x="38" y="95"/>
                  <a:pt x="33" y="93"/>
                </a:cubicBezTo>
                <a:cubicBezTo>
                  <a:pt x="27" y="90"/>
                  <a:pt x="22" y="87"/>
                  <a:pt x="18" y="83"/>
                </a:cubicBezTo>
                <a:cubicBezTo>
                  <a:pt x="14" y="79"/>
                  <a:pt x="10" y="74"/>
                  <a:pt x="8" y="68"/>
                </a:cubicBezTo>
                <a:cubicBezTo>
                  <a:pt x="6" y="63"/>
                  <a:pt x="5" y="57"/>
                  <a:pt x="5" y="50"/>
                </a:cubicBezTo>
                <a:cubicBezTo>
                  <a:pt x="5" y="44"/>
                  <a:pt x="6" y="38"/>
                  <a:pt x="8" y="32"/>
                </a:cubicBezTo>
                <a:cubicBezTo>
                  <a:pt x="10" y="27"/>
                  <a:pt x="14" y="22"/>
                  <a:pt x="18" y="18"/>
                </a:cubicBezTo>
                <a:cubicBezTo>
                  <a:pt x="22" y="14"/>
                  <a:pt x="27" y="10"/>
                  <a:pt x="33" y="8"/>
                </a:cubicBezTo>
                <a:cubicBezTo>
                  <a:pt x="44" y="3"/>
                  <a:pt x="57" y="3"/>
                  <a:pt x="68" y="8"/>
                </a:cubicBezTo>
                <a:cubicBezTo>
                  <a:pt x="74" y="10"/>
                  <a:pt x="79" y="14"/>
                  <a:pt x="83" y="18"/>
                </a:cubicBezTo>
                <a:cubicBezTo>
                  <a:pt x="87" y="22"/>
                  <a:pt x="90" y="27"/>
                  <a:pt x="93" y="32"/>
                </a:cubicBezTo>
                <a:cubicBezTo>
                  <a:pt x="95" y="38"/>
                  <a:pt x="96" y="44"/>
                  <a:pt x="96" y="50"/>
                </a:cubicBezTo>
                <a:cubicBezTo>
                  <a:pt x="96" y="57"/>
                  <a:pt x="95" y="63"/>
                  <a:pt x="93" y="68"/>
                </a:cubicBezTo>
                <a:cubicBezTo>
                  <a:pt x="90" y="74"/>
                  <a:pt x="87" y="79"/>
                  <a:pt x="83" y="8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232"/>
          <p:cNvSpPr/>
          <p:nvPr/>
        </p:nvSpPr>
        <p:spPr bwMode="auto">
          <a:xfrm>
            <a:off x="623888" y="358775"/>
            <a:ext cx="142875" cy="141288"/>
          </a:xfrm>
          <a:custGeom>
            <a:avLst/>
            <a:gdLst>
              <a:gd name="T0" fmla="*/ 36 w 38"/>
              <a:gd name="T1" fmla="*/ 0 h 38"/>
              <a:gd name="T2" fmla="*/ 0 w 38"/>
              <a:gd name="T3" fmla="*/ 36 h 38"/>
              <a:gd name="T4" fmla="*/ 2 w 38"/>
              <a:gd name="T5" fmla="*/ 38 h 38"/>
              <a:gd name="T6" fmla="*/ 5 w 38"/>
              <a:gd name="T7" fmla="*/ 36 h 38"/>
              <a:gd name="T8" fmla="*/ 14 w 38"/>
              <a:gd name="T9" fmla="*/ 14 h 38"/>
              <a:gd name="T10" fmla="*/ 36 w 38"/>
              <a:gd name="T11" fmla="*/ 4 h 38"/>
              <a:gd name="T12" fmla="*/ 38 w 38"/>
              <a:gd name="T13" fmla="*/ 2 h 38"/>
              <a:gd name="T14" fmla="*/ 36 w 38"/>
              <a:gd name="T15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38">
                <a:moveTo>
                  <a:pt x="36" y="0"/>
                </a:moveTo>
                <a:cubicBezTo>
                  <a:pt x="16" y="0"/>
                  <a:pt x="0" y="16"/>
                  <a:pt x="0" y="36"/>
                </a:cubicBezTo>
                <a:cubicBezTo>
                  <a:pt x="0" y="37"/>
                  <a:pt x="1" y="38"/>
                  <a:pt x="2" y="38"/>
                </a:cubicBezTo>
                <a:cubicBezTo>
                  <a:pt x="4" y="38"/>
                  <a:pt x="5" y="37"/>
                  <a:pt x="5" y="36"/>
                </a:cubicBezTo>
                <a:cubicBezTo>
                  <a:pt x="5" y="27"/>
                  <a:pt x="8" y="19"/>
                  <a:pt x="14" y="14"/>
                </a:cubicBezTo>
                <a:cubicBezTo>
                  <a:pt x="20" y="8"/>
                  <a:pt x="27" y="4"/>
                  <a:pt x="36" y="4"/>
                </a:cubicBezTo>
                <a:cubicBezTo>
                  <a:pt x="37" y="4"/>
                  <a:pt x="38" y="3"/>
                  <a:pt x="38" y="2"/>
                </a:cubicBezTo>
                <a:cubicBezTo>
                  <a:pt x="38" y="1"/>
                  <a:pt x="37" y="0"/>
                  <a:pt x="3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Freeform 5"/>
          <p:cNvSpPr>
            <a:spLocks noEditPoints="1"/>
          </p:cNvSpPr>
          <p:nvPr/>
        </p:nvSpPr>
        <p:spPr bwMode="auto">
          <a:xfrm>
            <a:off x="11139488" y="6132513"/>
            <a:ext cx="481013" cy="368300"/>
          </a:xfrm>
          <a:custGeom>
            <a:avLst/>
            <a:gdLst>
              <a:gd name="T0" fmla="*/ 128 w 128"/>
              <a:gd name="T1" fmla="*/ 43 h 98"/>
              <a:gd name="T2" fmla="*/ 110 w 128"/>
              <a:gd name="T3" fmla="*/ 2 h 98"/>
              <a:gd name="T4" fmla="*/ 108 w 128"/>
              <a:gd name="T5" fmla="*/ 0 h 98"/>
              <a:gd name="T6" fmla="*/ 20 w 128"/>
              <a:gd name="T7" fmla="*/ 0 h 98"/>
              <a:gd name="T8" fmla="*/ 18 w 128"/>
              <a:gd name="T9" fmla="*/ 2 h 98"/>
              <a:gd name="T10" fmla="*/ 0 w 128"/>
              <a:gd name="T11" fmla="*/ 43 h 98"/>
              <a:gd name="T12" fmla="*/ 0 w 128"/>
              <a:gd name="T13" fmla="*/ 44 h 98"/>
              <a:gd name="T14" fmla="*/ 0 w 128"/>
              <a:gd name="T15" fmla="*/ 44 h 98"/>
              <a:gd name="T16" fmla="*/ 0 w 128"/>
              <a:gd name="T17" fmla="*/ 95 h 98"/>
              <a:gd name="T18" fmla="*/ 2 w 128"/>
              <a:gd name="T19" fmla="*/ 98 h 98"/>
              <a:gd name="T20" fmla="*/ 126 w 128"/>
              <a:gd name="T21" fmla="*/ 98 h 98"/>
              <a:gd name="T22" fmla="*/ 128 w 128"/>
              <a:gd name="T23" fmla="*/ 95 h 98"/>
              <a:gd name="T24" fmla="*/ 128 w 128"/>
              <a:gd name="T25" fmla="*/ 44 h 98"/>
              <a:gd name="T26" fmla="*/ 128 w 128"/>
              <a:gd name="T27" fmla="*/ 44 h 98"/>
              <a:gd name="T28" fmla="*/ 128 w 128"/>
              <a:gd name="T29" fmla="*/ 43 h 98"/>
              <a:gd name="T30" fmla="*/ 123 w 128"/>
              <a:gd name="T31" fmla="*/ 93 h 98"/>
              <a:gd name="T32" fmla="*/ 5 w 128"/>
              <a:gd name="T33" fmla="*/ 93 h 98"/>
              <a:gd name="T34" fmla="*/ 5 w 128"/>
              <a:gd name="T35" fmla="*/ 50 h 98"/>
              <a:gd name="T36" fmla="*/ 28 w 128"/>
              <a:gd name="T37" fmla="*/ 50 h 98"/>
              <a:gd name="T38" fmla="*/ 32 w 128"/>
              <a:gd name="T39" fmla="*/ 63 h 98"/>
              <a:gd name="T40" fmla="*/ 34 w 128"/>
              <a:gd name="T41" fmla="*/ 64 h 98"/>
              <a:gd name="T42" fmla="*/ 94 w 128"/>
              <a:gd name="T43" fmla="*/ 64 h 98"/>
              <a:gd name="T44" fmla="*/ 96 w 128"/>
              <a:gd name="T45" fmla="*/ 63 h 98"/>
              <a:gd name="T46" fmla="*/ 100 w 128"/>
              <a:gd name="T47" fmla="*/ 50 h 98"/>
              <a:gd name="T48" fmla="*/ 123 w 128"/>
              <a:gd name="T49" fmla="*/ 50 h 98"/>
              <a:gd name="T50" fmla="*/ 123 w 128"/>
              <a:gd name="T51" fmla="*/ 93 h 98"/>
              <a:gd name="T52" fmla="*/ 99 w 128"/>
              <a:gd name="T53" fmla="*/ 45 h 98"/>
              <a:gd name="T54" fmla="*/ 96 w 128"/>
              <a:gd name="T55" fmla="*/ 47 h 98"/>
              <a:gd name="T56" fmla="*/ 92 w 128"/>
              <a:gd name="T57" fmla="*/ 60 h 98"/>
              <a:gd name="T58" fmla="*/ 36 w 128"/>
              <a:gd name="T59" fmla="*/ 60 h 98"/>
              <a:gd name="T60" fmla="*/ 32 w 128"/>
              <a:gd name="T61" fmla="*/ 47 h 98"/>
              <a:gd name="T62" fmla="*/ 29 w 128"/>
              <a:gd name="T63" fmla="*/ 45 h 98"/>
              <a:gd name="T64" fmla="*/ 4 w 128"/>
              <a:gd name="T65" fmla="*/ 45 h 98"/>
              <a:gd name="T66" fmla="*/ 21 w 128"/>
              <a:gd name="T67" fmla="*/ 5 h 98"/>
              <a:gd name="T68" fmla="*/ 107 w 128"/>
              <a:gd name="T69" fmla="*/ 5 h 98"/>
              <a:gd name="T70" fmla="*/ 124 w 128"/>
              <a:gd name="T71" fmla="*/ 45 h 98"/>
              <a:gd name="T72" fmla="*/ 99 w 128"/>
              <a:gd name="T73" fmla="*/ 4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8" h="98">
                <a:moveTo>
                  <a:pt x="128" y="43"/>
                </a:moveTo>
                <a:cubicBezTo>
                  <a:pt x="110" y="2"/>
                  <a:pt x="110" y="2"/>
                  <a:pt x="110" y="2"/>
                </a:cubicBezTo>
                <a:cubicBezTo>
                  <a:pt x="110" y="1"/>
                  <a:pt x="109" y="0"/>
                  <a:pt x="10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8" y="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7"/>
                  <a:pt x="1" y="98"/>
                  <a:pt x="2" y="98"/>
                </a:cubicBezTo>
                <a:cubicBezTo>
                  <a:pt x="126" y="98"/>
                  <a:pt x="126" y="98"/>
                  <a:pt x="126" y="98"/>
                </a:cubicBezTo>
                <a:cubicBezTo>
                  <a:pt x="127" y="98"/>
                  <a:pt x="128" y="97"/>
                  <a:pt x="128" y="95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lnTo>
                  <a:pt x="128" y="43"/>
                </a:lnTo>
                <a:close/>
                <a:moveTo>
                  <a:pt x="123" y="93"/>
                </a:moveTo>
                <a:cubicBezTo>
                  <a:pt x="5" y="93"/>
                  <a:pt x="5" y="93"/>
                  <a:pt x="5" y="93"/>
                </a:cubicBezTo>
                <a:cubicBezTo>
                  <a:pt x="5" y="50"/>
                  <a:pt x="5" y="50"/>
                  <a:pt x="5" y="50"/>
                </a:cubicBezTo>
                <a:cubicBezTo>
                  <a:pt x="28" y="50"/>
                  <a:pt x="28" y="50"/>
                  <a:pt x="28" y="50"/>
                </a:cubicBezTo>
                <a:cubicBezTo>
                  <a:pt x="32" y="63"/>
                  <a:pt x="32" y="63"/>
                  <a:pt x="32" y="63"/>
                </a:cubicBezTo>
                <a:cubicBezTo>
                  <a:pt x="33" y="64"/>
                  <a:pt x="33" y="64"/>
                  <a:pt x="34" y="64"/>
                </a:cubicBezTo>
                <a:cubicBezTo>
                  <a:pt x="94" y="64"/>
                  <a:pt x="94" y="64"/>
                  <a:pt x="94" y="64"/>
                </a:cubicBezTo>
                <a:cubicBezTo>
                  <a:pt x="95" y="64"/>
                  <a:pt x="96" y="64"/>
                  <a:pt x="96" y="63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23" y="50"/>
                  <a:pt x="123" y="50"/>
                  <a:pt x="123" y="50"/>
                </a:cubicBezTo>
                <a:lnTo>
                  <a:pt x="123" y="93"/>
                </a:lnTo>
                <a:close/>
                <a:moveTo>
                  <a:pt x="99" y="45"/>
                </a:moveTo>
                <a:cubicBezTo>
                  <a:pt x="98" y="45"/>
                  <a:pt x="97" y="46"/>
                  <a:pt x="96" y="47"/>
                </a:cubicBezTo>
                <a:cubicBezTo>
                  <a:pt x="92" y="60"/>
                  <a:pt x="92" y="60"/>
                  <a:pt x="92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2" y="47"/>
                  <a:pt x="32" y="47"/>
                  <a:pt x="32" y="47"/>
                </a:cubicBezTo>
                <a:cubicBezTo>
                  <a:pt x="31" y="46"/>
                  <a:pt x="30" y="45"/>
                  <a:pt x="29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21" y="5"/>
                  <a:pt x="21" y="5"/>
                  <a:pt x="21" y="5"/>
                </a:cubicBezTo>
                <a:cubicBezTo>
                  <a:pt x="107" y="5"/>
                  <a:pt x="107" y="5"/>
                  <a:pt x="107" y="5"/>
                </a:cubicBezTo>
                <a:cubicBezTo>
                  <a:pt x="124" y="45"/>
                  <a:pt x="124" y="45"/>
                  <a:pt x="124" y="45"/>
                </a:cubicBezTo>
                <a:lnTo>
                  <a:pt x="99" y="4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6"/>
          <p:cNvSpPr/>
          <p:nvPr/>
        </p:nvSpPr>
        <p:spPr bwMode="auto">
          <a:xfrm>
            <a:off x="10258425" y="6245225"/>
            <a:ext cx="322263" cy="17463"/>
          </a:xfrm>
          <a:custGeom>
            <a:avLst/>
            <a:gdLst>
              <a:gd name="T0" fmla="*/ 84 w 86"/>
              <a:gd name="T1" fmla="*/ 0 h 5"/>
              <a:gd name="T2" fmla="*/ 2 w 86"/>
              <a:gd name="T3" fmla="*/ 0 h 5"/>
              <a:gd name="T4" fmla="*/ 0 w 86"/>
              <a:gd name="T5" fmla="*/ 3 h 5"/>
              <a:gd name="T6" fmla="*/ 2 w 86"/>
              <a:gd name="T7" fmla="*/ 5 h 5"/>
              <a:gd name="T8" fmla="*/ 84 w 86"/>
              <a:gd name="T9" fmla="*/ 5 h 5"/>
              <a:gd name="T10" fmla="*/ 86 w 86"/>
              <a:gd name="T11" fmla="*/ 3 h 5"/>
              <a:gd name="T12" fmla="*/ 84 w 86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" h="5">
                <a:moveTo>
                  <a:pt x="8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84" y="5"/>
                  <a:pt x="84" y="5"/>
                  <a:pt x="84" y="5"/>
                </a:cubicBezTo>
                <a:cubicBezTo>
                  <a:pt x="85" y="5"/>
                  <a:pt x="86" y="4"/>
                  <a:pt x="86" y="3"/>
                </a:cubicBezTo>
                <a:cubicBezTo>
                  <a:pt x="86" y="2"/>
                  <a:pt x="85" y="0"/>
                  <a:pt x="8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7"/>
          <p:cNvSpPr/>
          <p:nvPr/>
        </p:nvSpPr>
        <p:spPr bwMode="auto">
          <a:xfrm>
            <a:off x="10283825" y="6188075"/>
            <a:ext cx="269875" cy="19050"/>
          </a:xfrm>
          <a:custGeom>
            <a:avLst/>
            <a:gdLst>
              <a:gd name="T0" fmla="*/ 3 w 72"/>
              <a:gd name="T1" fmla="*/ 5 h 5"/>
              <a:gd name="T2" fmla="*/ 69 w 72"/>
              <a:gd name="T3" fmla="*/ 5 h 5"/>
              <a:gd name="T4" fmla="*/ 72 w 72"/>
              <a:gd name="T5" fmla="*/ 2 h 5"/>
              <a:gd name="T6" fmla="*/ 69 w 72"/>
              <a:gd name="T7" fmla="*/ 0 h 5"/>
              <a:gd name="T8" fmla="*/ 3 w 72"/>
              <a:gd name="T9" fmla="*/ 0 h 5"/>
              <a:gd name="T10" fmla="*/ 0 w 72"/>
              <a:gd name="T11" fmla="*/ 2 h 5"/>
              <a:gd name="T12" fmla="*/ 3 w 72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5">
                <a:moveTo>
                  <a:pt x="3" y="5"/>
                </a:moveTo>
                <a:cubicBezTo>
                  <a:pt x="69" y="5"/>
                  <a:pt x="69" y="5"/>
                  <a:pt x="69" y="5"/>
                </a:cubicBezTo>
                <a:cubicBezTo>
                  <a:pt x="71" y="5"/>
                  <a:pt x="72" y="4"/>
                  <a:pt x="72" y="2"/>
                </a:cubicBezTo>
                <a:cubicBezTo>
                  <a:pt x="72" y="1"/>
                  <a:pt x="71" y="0"/>
                  <a:pt x="69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8"/>
          <p:cNvSpPr>
            <a:spLocks noEditPoints="1"/>
          </p:cNvSpPr>
          <p:nvPr/>
        </p:nvSpPr>
        <p:spPr bwMode="auto">
          <a:xfrm>
            <a:off x="10179050" y="6132513"/>
            <a:ext cx="481013" cy="368300"/>
          </a:xfrm>
          <a:custGeom>
            <a:avLst/>
            <a:gdLst>
              <a:gd name="T0" fmla="*/ 128 w 128"/>
              <a:gd name="T1" fmla="*/ 44 h 98"/>
              <a:gd name="T2" fmla="*/ 128 w 128"/>
              <a:gd name="T3" fmla="*/ 43 h 98"/>
              <a:gd name="T4" fmla="*/ 110 w 128"/>
              <a:gd name="T5" fmla="*/ 2 h 98"/>
              <a:gd name="T6" fmla="*/ 108 w 128"/>
              <a:gd name="T7" fmla="*/ 0 h 98"/>
              <a:gd name="T8" fmla="*/ 20 w 128"/>
              <a:gd name="T9" fmla="*/ 0 h 98"/>
              <a:gd name="T10" fmla="*/ 18 w 128"/>
              <a:gd name="T11" fmla="*/ 2 h 98"/>
              <a:gd name="T12" fmla="*/ 0 w 128"/>
              <a:gd name="T13" fmla="*/ 43 h 98"/>
              <a:gd name="T14" fmla="*/ 0 w 128"/>
              <a:gd name="T15" fmla="*/ 44 h 98"/>
              <a:gd name="T16" fmla="*/ 0 w 128"/>
              <a:gd name="T17" fmla="*/ 44 h 98"/>
              <a:gd name="T18" fmla="*/ 0 w 128"/>
              <a:gd name="T19" fmla="*/ 95 h 98"/>
              <a:gd name="T20" fmla="*/ 2 w 128"/>
              <a:gd name="T21" fmla="*/ 98 h 98"/>
              <a:gd name="T22" fmla="*/ 126 w 128"/>
              <a:gd name="T23" fmla="*/ 98 h 98"/>
              <a:gd name="T24" fmla="*/ 128 w 128"/>
              <a:gd name="T25" fmla="*/ 95 h 98"/>
              <a:gd name="T26" fmla="*/ 128 w 128"/>
              <a:gd name="T27" fmla="*/ 44 h 98"/>
              <a:gd name="T28" fmla="*/ 128 w 128"/>
              <a:gd name="T29" fmla="*/ 44 h 98"/>
              <a:gd name="T30" fmla="*/ 123 w 128"/>
              <a:gd name="T31" fmla="*/ 93 h 98"/>
              <a:gd name="T32" fmla="*/ 5 w 128"/>
              <a:gd name="T33" fmla="*/ 93 h 98"/>
              <a:gd name="T34" fmla="*/ 5 w 128"/>
              <a:gd name="T35" fmla="*/ 50 h 98"/>
              <a:gd name="T36" fmla="*/ 28 w 128"/>
              <a:gd name="T37" fmla="*/ 50 h 98"/>
              <a:gd name="T38" fmla="*/ 32 w 128"/>
              <a:gd name="T39" fmla="*/ 63 h 98"/>
              <a:gd name="T40" fmla="*/ 34 w 128"/>
              <a:gd name="T41" fmla="*/ 64 h 98"/>
              <a:gd name="T42" fmla="*/ 94 w 128"/>
              <a:gd name="T43" fmla="*/ 64 h 98"/>
              <a:gd name="T44" fmla="*/ 96 w 128"/>
              <a:gd name="T45" fmla="*/ 63 h 98"/>
              <a:gd name="T46" fmla="*/ 100 w 128"/>
              <a:gd name="T47" fmla="*/ 50 h 98"/>
              <a:gd name="T48" fmla="*/ 123 w 128"/>
              <a:gd name="T49" fmla="*/ 50 h 98"/>
              <a:gd name="T50" fmla="*/ 123 w 128"/>
              <a:gd name="T51" fmla="*/ 93 h 98"/>
              <a:gd name="T52" fmla="*/ 99 w 128"/>
              <a:gd name="T53" fmla="*/ 45 h 98"/>
              <a:gd name="T54" fmla="*/ 96 w 128"/>
              <a:gd name="T55" fmla="*/ 47 h 98"/>
              <a:gd name="T56" fmla="*/ 92 w 128"/>
              <a:gd name="T57" fmla="*/ 60 h 98"/>
              <a:gd name="T58" fmla="*/ 36 w 128"/>
              <a:gd name="T59" fmla="*/ 60 h 98"/>
              <a:gd name="T60" fmla="*/ 32 w 128"/>
              <a:gd name="T61" fmla="*/ 47 h 98"/>
              <a:gd name="T62" fmla="*/ 29 w 128"/>
              <a:gd name="T63" fmla="*/ 45 h 98"/>
              <a:gd name="T64" fmla="*/ 4 w 128"/>
              <a:gd name="T65" fmla="*/ 45 h 98"/>
              <a:gd name="T66" fmla="*/ 21 w 128"/>
              <a:gd name="T67" fmla="*/ 5 h 98"/>
              <a:gd name="T68" fmla="*/ 107 w 128"/>
              <a:gd name="T69" fmla="*/ 5 h 98"/>
              <a:gd name="T70" fmla="*/ 124 w 128"/>
              <a:gd name="T71" fmla="*/ 45 h 98"/>
              <a:gd name="T72" fmla="*/ 99 w 128"/>
              <a:gd name="T73" fmla="*/ 4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8" h="98">
                <a:moveTo>
                  <a:pt x="128" y="44"/>
                </a:moveTo>
                <a:cubicBezTo>
                  <a:pt x="128" y="43"/>
                  <a:pt x="128" y="43"/>
                  <a:pt x="128" y="43"/>
                </a:cubicBezTo>
                <a:cubicBezTo>
                  <a:pt x="110" y="2"/>
                  <a:pt x="110" y="2"/>
                  <a:pt x="110" y="2"/>
                </a:cubicBezTo>
                <a:cubicBezTo>
                  <a:pt x="110" y="1"/>
                  <a:pt x="109" y="0"/>
                  <a:pt x="10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8" y="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7"/>
                  <a:pt x="1" y="98"/>
                  <a:pt x="2" y="98"/>
                </a:cubicBezTo>
                <a:cubicBezTo>
                  <a:pt x="126" y="98"/>
                  <a:pt x="126" y="98"/>
                  <a:pt x="126" y="98"/>
                </a:cubicBezTo>
                <a:cubicBezTo>
                  <a:pt x="127" y="98"/>
                  <a:pt x="128" y="97"/>
                  <a:pt x="128" y="95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lose/>
                <a:moveTo>
                  <a:pt x="123" y="93"/>
                </a:moveTo>
                <a:cubicBezTo>
                  <a:pt x="5" y="93"/>
                  <a:pt x="5" y="93"/>
                  <a:pt x="5" y="93"/>
                </a:cubicBezTo>
                <a:cubicBezTo>
                  <a:pt x="5" y="50"/>
                  <a:pt x="5" y="50"/>
                  <a:pt x="5" y="50"/>
                </a:cubicBezTo>
                <a:cubicBezTo>
                  <a:pt x="28" y="50"/>
                  <a:pt x="28" y="50"/>
                  <a:pt x="28" y="50"/>
                </a:cubicBezTo>
                <a:cubicBezTo>
                  <a:pt x="32" y="63"/>
                  <a:pt x="32" y="63"/>
                  <a:pt x="32" y="63"/>
                </a:cubicBezTo>
                <a:cubicBezTo>
                  <a:pt x="33" y="64"/>
                  <a:pt x="33" y="64"/>
                  <a:pt x="34" y="64"/>
                </a:cubicBezTo>
                <a:cubicBezTo>
                  <a:pt x="94" y="64"/>
                  <a:pt x="94" y="64"/>
                  <a:pt x="94" y="64"/>
                </a:cubicBezTo>
                <a:cubicBezTo>
                  <a:pt x="95" y="64"/>
                  <a:pt x="96" y="64"/>
                  <a:pt x="96" y="63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23" y="50"/>
                  <a:pt x="123" y="50"/>
                  <a:pt x="123" y="50"/>
                </a:cubicBezTo>
                <a:lnTo>
                  <a:pt x="123" y="93"/>
                </a:lnTo>
                <a:close/>
                <a:moveTo>
                  <a:pt x="99" y="45"/>
                </a:moveTo>
                <a:cubicBezTo>
                  <a:pt x="98" y="45"/>
                  <a:pt x="97" y="46"/>
                  <a:pt x="96" y="47"/>
                </a:cubicBezTo>
                <a:cubicBezTo>
                  <a:pt x="92" y="60"/>
                  <a:pt x="92" y="60"/>
                  <a:pt x="92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2" y="47"/>
                  <a:pt x="32" y="47"/>
                  <a:pt x="32" y="47"/>
                </a:cubicBezTo>
                <a:cubicBezTo>
                  <a:pt x="31" y="46"/>
                  <a:pt x="30" y="45"/>
                  <a:pt x="29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21" y="5"/>
                  <a:pt x="21" y="5"/>
                  <a:pt x="21" y="5"/>
                </a:cubicBezTo>
                <a:cubicBezTo>
                  <a:pt x="107" y="5"/>
                  <a:pt x="107" y="5"/>
                  <a:pt x="107" y="5"/>
                </a:cubicBezTo>
                <a:cubicBezTo>
                  <a:pt x="124" y="45"/>
                  <a:pt x="124" y="45"/>
                  <a:pt x="124" y="45"/>
                </a:cubicBezTo>
                <a:lnTo>
                  <a:pt x="99" y="4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Freeform 9"/>
          <p:cNvSpPr>
            <a:spLocks noEditPoints="1"/>
          </p:cNvSpPr>
          <p:nvPr/>
        </p:nvSpPr>
        <p:spPr bwMode="auto">
          <a:xfrm>
            <a:off x="9364663" y="6327775"/>
            <a:ext cx="187325" cy="74613"/>
          </a:xfrm>
          <a:custGeom>
            <a:avLst/>
            <a:gdLst>
              <a:gd name="T0" fmla="*/ 10 w 50"/>
              <a:gd name="T1" fmla="*/ 20 h 20"/>
              <a:gd name="T2" fmla="*/ 40 w 50"/>
              <a:gd name="T3" fmla="*/ 20 h 20"/>
              <a:gd name="T4" fmla="*/ 50 w 50"/>
              <a:gd name="T5" fmla="*/ 10 h 20"/>
              <a:gd name="T6" fmla="*/ 40 w 50"/>
              <a:gd name="T7" fmla="*/ 0 h 20"/>
              <a:gd name="T8" fmla="*/ 10 w 50"/>
              <a:gd name="T9" fmla="*/ 0 h 20"/>
              <a:gd name="T10" fmla="*/ 0 w 50"/>
              <a:gd name="T11" fmla="*/ 10 h 20"/>
              <a:gd name="T12" fmla="*/ 10 w 50"/>
              <a:gd name="T13" fmla="*/ 20 h 20"/>
              <a:gd name="T14" fmla="*/ 10 w 50"/>
              <a:gd name="T15" fmla="*/ 5 h 20"/>
              <a:gd name="T16" fmla="*/ 40 w 50"/>
              <a:gd name="T17" fmla="*/ 5 h 20"/>
              <a:gd name="T18" fmla="*/ 45 w 50"/>
              <a:gd name="T19" fmla="*/ 10 h 20"/>
              <a:gd name="T20" fmla="*/ 40 w 50"/>
              <a:gd name="T21" fmla="*/ 15 h 20"/>
              <a:gd name="T22" fmla="*/ 10 w 50"/>
              <a:gd name="T23" fmla="*/ 15 h 20"/>
              <a:gd name="T24" fmla="*/ 5 w 50"/>
              <a:gd name="T25" fmla="*/ 10 h 20"/>
              <a:gd name="T26" fmla="*/ 10 w 50"/>
              <a:gd name="T27" fmla="*/ 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0" h="20">
                <a:moveTo>
                  <a:pt x="1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45" y="20"/>
                  <a:pt x="50" y="15"/>
                  <a:pt x="50" y="10"/>
                </a:cubicBezTo>
                <a:cubicBezTo>
                  <a:pt x="50" y="5"/>
                  <a:pt x="45" y="0"/>
                  <a:pt x="4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5"/>
                  <a:pt x="5" y="20"/>
                  <a:pt x="10" y="20"/>
                </a:cubicBezTo>
                <a:close/>
                <a:moveTo>
                  <a:pt x="10" y="5"/>
                </a:moveTo>
                <a:cubicBezTo>
                  <a:pt x="40" y="5"/>
                  <a:pt x="40" y="5"/>
                  <a:pt x="40" y="5"/>
                </a:cubicBezTo>
                <a:cubicBezTo>
                  <a:pt x="43" y="5"/>
                  <a:pt x="45" y="7"/>
                  <a:pt x="45" y="10"/>
                </a:cubicBezTo>
                <a:cubicBezTo>
                  <a:pt x="45" y="13"/>
                  <a:pt x="43" y="15"/>
                  <a:pt x="4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" name="Freeform 10"/>
          <p:cNvSpPr>
            <a:spLocks noEditPoints="1"/>
          </p:cNvSpPr>
          <p:nvPr/>
        </p:nvSpPr>
        <p:spPr bwMode="auto">
          <a:xfrm>
            <a:off x="9217025" y="6105525"/>
            <a:ext cx="481013" cy="420688"/>
          </a:xfrm>
          <a:custGeom>
            <a:avLst/>
            <a:gdLst>
              <a:gd name="T0" fmla="*/ 128 w 128"/>
              <a:gd name="T1" fmla="*/ 43 h 112"/>
              <a:gd name="T2" fmla="*/ 128 w 128"/>
              <a:gd name="T3" fmla="*/ 43 h 112"/>
              <a:gd name="T4" fmla="*/ 110 w 128"/>
              <a:gd name="T5" fmla="*/ 1 h 112"/>
              <a:gd name="T6" fmla="*/ 108 w 128"/>
              <a:gd name="T7" fmla="*/ 0 h 112"/>
              <a:gd name="T8" fmla="*/ 20 w 128"/>
              <a:gd name="T9" fmla="*/ 0 h 112"/>
              <a:gd name="T10" fmla="*/ 18 w 128"/>
              <a:gd name="T11" fmla="*/ 1 h 112"/>
              <a:gd name="T12" fmla="*/ 0 w 128"/>
              <a:gd name="T13" fmla="*/ 43 h 112"/>
              <a:gd name="T14" fmla="*/ 0 w 128"/>
              <a:gd name="T15" fmla="*/ 43 h 112"/>
              <a:gd name="T16" fmla="*/ 0 w 128"/>
              <a:gd name="T17" fmla="*/ 44 h 112"/>
              <a:gd name="T18" fmla="*/ 0 w 128"/>
              <a:gd name="T19" fmla="*/ 110 h 112"/>
              <a:gd name="T20" fmla="*/ 2 w 128"/>
              <a:gd name="T21" fmla="*/ 112 h 112"/>
              <a:gd name="T22" fmla="*/ 126 w 128"/>
              <a:gd name="T23" fmla="*/ 112 h 112"/>
              <a:gd name="T24" fmla="*/ 128 w 128"/>
              <a:gd name="T25" fmla="*/ 110 h 112"/>
              <a:gd name="T26" fmla="*/ 128 w 128"/>
              <a:gd name="T27" fmla="*/ 44 h 112"/>
              <a:gd name="T28" fmla="*/ 128 w 128"/>
              <a:gd name="T29" fmla="*/ 43 h 112"/>
              <a:gd name="T30" fmla="*/ 123 w 128"/>
              <a:gd name="T31" fmla="*/ 108 h 112"/>
              <a:gd name="T32" fmla="*/ 5 w 128"/>
              <a:gd name="T33" fmla="*/ 108 h 112"/>
              <a:gd name="T34" fmla="*/ 5 w 128"/>
              <a:gd name="T35" fmla="*/ 49 h 112"/>
              <a:gd name="T36" fmla="*/ 123 w 128"/>
              <a:gd name="T37" fmla="*/ 49 h 112"/>
              <a:gd name="T38" fmla="*/ 123 w 128"/>
              <a:gd name="T39" fmla="*/ 108 h 112"/>
              <a:gd name="T40" fmla="*/ 4 w 128"/>
              <a:gd name="T41" fmla="*/ 45 h 112"/>
              <a:gd name="T42" fmla="*/ 21 w 128"/>
              <a:gd name="T43" fmla="*/ 4 h 112"/>
              <a:gd name="T44" fmla="*/ 107 w 128"/>
              <a:gd name="T45" fmla="*/ 4 h 112"/>
              <a:gd name="T46" fmla="*/ 124 w 128"/>
              <a:gd name="T47" fmla="*/ 45 h 112"/>
              <a:gd name="T48" fmla="*/ 4 w 128"/>
              <a:gd name="T49" fmla="*/ 4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8" h="112">
                <a:moveTo>
                  <a:pt x="128" y="43"/>
                </a:moveTo>
                <a:cubicBezTo>
                  <a:pt x="128" y="43"/>
                  <a:pt x="128" y="43"/>
                  <a:pt x="128" y="43"/>
                </a:cubicBezTo>
                <a:cubicBezTo>
                  <a:pt x="110" y="1"/>
                  <a:pt x="110" y="1"/>
                  <a:pt x="110" y="1"/>
                </a:cubicBezTo>
                <a:cubicBezTo>
                  <a:pt x="110" y="0"/>
                  <a:pt x="109" y="0"/>
                  <a:pt x="10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0"/>
                  <a:pt x="18" y="1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4"/>
                  <a:pt x="0" y="44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1"/>
                  <a:pt x="1" y="112"/>
                  <a:pt x="2" y="112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27" y="112"/>
                  <a:pt x="128" y="111"/>
                  <a:pt x="128" y="110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44"/>
                  <a:pt x="128" y="43"/>
                  <a:pt x="128" y="43"/>
                </a:cubicBezTo>
                <a:close/>
                <a:moveTo>
                  <a:pt x="123" y="108"/>
                </a:moveTo>
                <a:cubicBezTo>
                  <a:pt x="5" y="108"/>
                  <a:pt x="5" y="108"/>
                  <a:pt x="5" y="108"/>
                </a:cubicBezTo>
                <a:cubicBezTo>
                  <a:pt x="5" y="49"/>
                  <a:pt x="5" y="49"/>
                  <a:pt x="5" y="49"/>
                </a:cubicBezTo>
                <a:cubicBezTo>
                  <a:pt x="123" y="49"/>
                  <a:pt x="123" y="49"/>
                  <a:pt x="123" y="49"/>
                </a:cubicBezTo>
                <a:lnTo>
                  <a:pt x="123" y="108"/>
                </a:lnTo>
                <a:close/>
                <a:moveTo>
                  <a:pt x="4" y="45"/>
                </a:moveTo>
                <a:cubicBezTo>
                  <a:pt x="21" y="4"/>
                  <a:pt x="21" y="4"/>
                  <a:pt x="21" y="4"/>
                </a:cubicBezTo>
                <a:cubicBezTo>
                  <a:pt x="107" y="4"/>
                  <a:pt x="107" y="4"/>
                  <a:pt x="107" y="4"/>
                </a:cubicBezTo>
                <a:cubicBezTo>
                  <a:pt x="124" y="45"/>
                  <a:pt x="124" y="45"/>
                  <a:pt x="124" y="45"/>
                </a:cubicBezTo>
                <a:lnTo>
                  <a:pt x="4" y="4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Freeform 11"/>
          <p:cNvSpPr>
            <a:spLocks noEditPoints="1"/>
          </p:cNvSpPr>
          <p:nvPr/>
        </p:nvSpPr>
        <p:spPr bwMode="auto">
          <a:xfrm>
            <a:off x="8402638" y="6327775"/>
            <a:ext cx="187325" cy="74613"/>
          </a:xfrm>
          <a:custGeom>
            <a:avLst/>
            <a:gdLst>
              <a:gd name="T0" fmla="*/ 10 w 50"/>
              <a:gd name="T1" fmla="*/ 20 h 20"/>
              <a:gd name="T2" fmla="*/ 40 w 50"/>
              <a:gd name="T3" fmla="*/ 20 h 20"/>
              <a:gd name="T4" fmla="*/ 50 w 50"/>
              <a:gd name="T5" fmla="*/ 10 h 20"/>
              <a:gd name="T6" fmla="*/ 40 w 50"/>
              <a:gd name="T7" fmla="*/ 0 h 20"/>
              <a:gd name="T8" fmla="*/ 10 w 50"/>
              <a:gd name="T9" fmla="*/ 0 h 20"/>
              <a:gd name="T10" fmla="*/ 0 w 50"/>
              <a:gd name="T11" fmla="*/ 10 h 20"/>
              <a:gd name="T12" fmla="*/ 10 w 50"/>
              <a:gd name="T13" fmla="*/ 20 h 20"/>
              <a:gd name="T14" fmla="*/ 10 w 50"/>
              <a:gd name="T15" fmla="*/ 5 h 20"/>
              <a:gd name="T16" fmla="*/ 40 w 50"/>
              <a:gd name="T17" fmla="*/ 5 h 20"/>
              <a:gd name="T18" fmla="*/ 45 w 50"/>
              <a:gd name="T19" fmla="*/ 10 h 20"/>
              <a:gd name="T20" fmla="*/ 40 w 50"/>
              <a:gd name="T21" fmla="*/ 15 h 20"/>
              <a:gd name="T22" fmla="*/ 10 w 50"/>
              <a:gd name="T23" fmla="*/ 15 h 20"/>
              <a:gd name="T24" fmla="*/ 5 w 50"/>
              <a:gd name="T25" fmla="*/ 10 h 20"/>
              <a:gd name="T26" fmla="*/ 10 w 50"/>
              <a:gd name="T27" fmla="*/ 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0" h="20">
                <a:moveTo>
                  <a:pt x="1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45" y="20"/>
                  <a:pt x="50" y="15"/>
                  <a:pt x="50" y="10"/>
                </a:cubicBezTo>
                <a:cubicBezTo>
                  <a:pt x="50" y="5"/>
                  <a:pt x="45" y="0"/>
                  <a:pt x="4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5"/>
                  <a:pt x="5" y="20"/>
                  <a:pt x="10" y="20"/>
                </a:cubicBezTo>
                <a:close/>
                <a:moveTo>
                  <a:pt x="10" y="5"/>
                </a:moveTo>
                <a:cubicBezTo>
                  <a:pt x="40" y="5"/>
                  <a:pt x="40" y="5"/>
                  <a:pt x="40" y="5"/>
                </a:cubicBezTo>
                <a:cubicBezTo>
                  <a:pt x="43" y="5"/>
                  <a:pt x="45" y="7"/>
                  <a:pt x="45" y="10"/>
                </a:cubicBezTo>
                <a:cubicBezTo>
                  <a:pt x="45" y="13"/>
                  <a:pt x="43" y="15"/>
                  <a:pt x="4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Freeform 12"/>
          <p:cNvSpPr/>
          <p:nvPr/>
        </p:nvSpPr>
        <p:spPr bwMode="auto">
          <a:xfrm>
            <a:off x="8335963" y="6218238"/>
            <a:ext cx="322263" cy="19050"/>
          </a:xfrm>
          <a:custGeom>
            <a:avLst/>
            <a:gdLst>
              <a:gd name="T0" fmla="*/ 84 w 86"/>
              <a:gd name="T1" fmla="*/ 0 h 5"/>
              <a:gd name="T2" fmla="*/ 2 w 86"/>
              <a:gd name="T3" fmla="*/ 0 h 5"/>
              <a:gd name="T4" fmla="*/ 0 w 86"/>
              <a:gd name="T5" fmla="*/ 2 h 5"/>
              <a:gd name="T6" fmla="*/ 2 w 86"/>
              <a:gd name="T7" fmla="*/ 5 h 5"/>
              <a:gd name="T8" fmla="*/ 84 w 86"/>
              <a:gd name="T9" fmla="*/ 5 h 5"/>
              <a:gd name="T10" fmla="*/ 86 w 86"/>
              <a:gd name="T11" fmla="*/ 2 h 5"/>
              <a:gd name="T12" fmla="*/ 84 w 86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" h="5">
                <a:moveTo>
                  <a:pt x="8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84" y="5"/>
                  <a:pt x="84" y="5"/>
                  <a:pt x="84" y="5"/>
                </a:cubicBezTo>
                <a:cubicBezTo>
                  <a:pt x="85" y="5"/>
                  <a:pt x="86" y="4"/>
                  <a:pt x="86" y="2"/>
                </a:cubicBezTo>
                <a:cubicBezTo>
                  <a:pt x="86" y="1"/>
                  <a:pt x="85" y="0"/>
                  <a:pt x="8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13"/>
          <p:cNvSpPr/>
          <p:nvPr/>
        </p:nvSpPr>
        <p:spPr bwMode="auto">
          <a:xfrm>
            <a:off x="8361363" y="6162675"/>
            <a:ext cx="271463" cy="14288"/>
          </a:xfrm>
          <a:custGeom>
            <a:avLst/>
            <a:gdLst>
              <a:gd name="T0" fmla="*/ 3 w 72"/>
              <a:gd name="T1" fmla="*/ 4 h 4"/>
              <a:gd name="T2" fmla="*/ 69 w 72"/>
              <a:gd name="T3" fmla="*/ 4 h 4"/>
              <a:gd name="T4" fmla="*/ 72 w 72"/>
              <a:gd name="T5" fmla="*/ 2 h 4"/>
              <a:gd name="T6" fmla="*/ 69 w 72"/>
              <a:gd name="T7" fmla="*/ 0 h 4"/>
              <a:gd name="T8" fmla="*/ 3 w 72"/>
              <a:gd name="T9" fmla="*/ 0 h 4"/>
              <a:gd name="T10" fmla="*/ 0 w 72"/>
              <a:gd name="T11" fmla="*/ 2 h 4"/>
              <a:gd name="T12" fmla="*/ 3 w 72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4">
                <a:moveTo>
                  <a:pt x="3" y="4"/>
                </a:moveTo>
                <a:cubicBezTo>
                  <a:pt x="69" y="4"/>
                  <a:pt x="69" y="4"/>
                  <a:pt x="69" y="4"/>
                </a:cubicBezTo>
                <a:cubicBezTo>
                  <a:pt x="71" y="4"/>
                  <a:pt x="72" y="3"/>
                  <a:pt x="72" y="2"/>
                </a:cubicBezTo>
                <a:cubicBezTo>
                  <a:pt x="72" y="1"/>
                  <a:pt x="71" y="0"/>
                  <a:pt x="69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14"/>
          <p:cNvSpPr>
            <a:spLocks noEditPoints="1"/>
          </p:cNvSpPr>
          <p:nvPr/>
        </p:nvSpPr>
        <p:spPr bwMode="auto">
          <a:xfrm>
            <a:off x="8256588" y="6105525"/>
            <a:ext cx="481013" cy="420688"/>
          </a:xfrm>
          <a:custGeom>
            <a:avLst/>
            <a:gdLst>
              <a:gd name="T0" fmla="*/ 128 w 128"/>
              <a:gd name="T1" fmla="*/ 43 h 112"/>
              <a:gd name="T2" fmla="*/ 110 w 128"/>
              <a:gd name="T3" fmla="*/ 1 h 112"/>
              <a:gd name="T4" fmla="*/ 108 w 128"/>
              <a:gd name="T5" fmla="*/ 0 h 112"/>
              <a:gd name="T6" fmla="*/ 20 w 128"/>
              <a:gd name="T7" fmla="*/ 0 h 112"/>
              <a:gd name="T8" fmla="*/ 18 w 128"/>
              <a:gd name="T9" fmla="*/ 1 h 112"/>
              <a:gd name="T10" fmla="*/ 0 w 128"/>
              <a:gd name="T11" fmla="*/ 43 h 112"/>
              <a:gd name="T12" fmla="*/ 0 w 128"/>
              <a:gd name="T13" fmla="*/ 44 h 112"/>
              <a:gd name="T14" fmla="*/ 0 w 128"/>
              <a:gd name="T15" fmla="*/ 110 h 112"/>
              <a:gd name="T16" fmla="*/ 2 w 128"/>
              <a:gd name="T17" fmla="*/ 112 h 112"/>
              <a:gd name="T18" fmla="*/ 126 w 128"/>
              <a:gd name="T19" fmla="*/ 112 h 112"/>
              <a:gd name="T20" fmla="*/ 128 w 128"/>
              <a:gd name="T21" fmla="*/ 110 h 112"/>
              <a:gd name="T22" fmla="*/ 128 w 128"/>
              <a:gd name="T23" fmla="*/ 44 h 112"/>
              <a:gd name="T24" fmla="*/ 128 w 128"/>
              <a:gd name="T25" fmla="*/ 43 h 112"/>
              <a:gd name="T26" fmla="*/ 123 w 128"/>
              <a:gd name="T27" fmla="*/ 108 h 112"/>
              <a:gd name="T28" fmla="*/ 5 w 128"/>
              <a:gd name="T29" fmla="*/ 108 h 112"/>
              <a:gd name="T30" fmla="*/ 5 w 128"/>
              <a:gd name="T31" fmla="*/ 49 h 112"/>
              <a:gd name="T32" fmla="*/ 123 w 128"/>
              <a:gd name="T33" fmla="*/ 49 h 112"/>
              <a:gd name="T34" fmla="*/ 123 w 128"/>
              <a:gd name="T35" fmla="*/ 108 h 112"/>
              <a:gd name="T36" fmla="*/ 4 w 128"/>
              <a:gd name="T37" fmla="*/ 45 h 112"/>
              <a:gd name="T38" fmla="*/ 21 w 128"/>
              <a:gd name="T39" fmla="*/ 4 h 112"/>
              <a:gd name="T40" fmla="*/ 107 w 128"/>
              <a:gd name="T41" fmla="*/ 4 h 112"/>
              <a:gd name="T42" fmla="*/ 124 w 128"/>
              <a:gd name="T43" fmla="*/ 45 h 112"/>
              <a:gd name="T44" fmla="*/ 4 w 128"/>
              <a:gd name="T45" fmla="*/ 4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28" h="112">
                <a:moveTo>
                  <a:pt x="128" y="43"/>
                </a:moveTo>
                <a:cubicBezTo>
                  <a:pt x="110" y="1"/>
                  <a:pt x="110" y="1"/>
                  <a:pt x="110" y="1"/>
                </a:cubicBezTo>
                <a:cubicBezTo>
                  <a:pt x="110" y="0"/>
                  <a:pt x="109" y="0"/>
                  <a:pt x="10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0"/>
                  <a:pt x="18" y="1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4"/>
                  <a:pt x="0" y="44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1"/>
                  <a:pt x="1" y="112"/>
                  <a:pt x="2" y="112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27" y="112"/>
                  <a:pt x="128" y="111"/>
                  <a:pt x="128" y="110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44"/>
                  <a:pt x="128" y="43"/>
                  <a:pt x="128" y="43"/>
                </a:cubicBezTo>
                <a:close/>
                <a:moveTo>
                  <a:pt x="123" y="108"/>
                </a:moveTo>
                <a:cubicBezTo>
                  <a:pt x="5" y="108"/>
                  <a:pt x="5" y="108"/>
                  <a:pt x="5" y="108"/>
                </a:cubicBezTo>
                <a:cubicBezTo>
                  <a:pt x="5" y="49"/>
                  <a:pt x="5" y="49"/>
                  <a:pt x="5" y="49"/>
                </a:cubicBezTo>
                <a:cubicBezTo>
                  <a:pt x="123" y="49"/>
                  <a:pt x="123" y="49"/>
                  <a:pt x="123" y="49"/>
                </a:cubicBezTo>
                <a:lnTo>
                  <a:pt x="123" y="108"/>
                </a:lnTo>
                <a:close/>
                <a:moveTo>
                  <a:pt x="4" y="45"/>
                </a:moveTo>
                <a:cubicBezTo>
                  <a:pt x="21" y="4"/>
                  <a:pt x="21" y="4"/>
                  <a:pt x="21" y="4"/>
                </a:cubicBezTo>
                <a:cubicBezTo>
                  <a:pt x="107" y="4"/>
                  <a:pt x="107" y="4"/>
                  <a:pt x="107" y="4"/>
                </a:cubicBezTo>
                <a:cubicBezTo>
                  <a:pt x="124" y="45"/>
                  <a:pt x="124" y="45"/>
                  <a:pt x="124" y="45"/>
                </a:cubicBezTo>
                <a:lnTo>
                  <a:pt x="4" y="4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" name="Freeform 15"/>
          <p:cNvSpPr>
            <a:spLocks noEditPoints="1"/>
          </p:cNvSpPr>
          <p:nvPr/>
        </p:nvSpPr>
        <p:spPr bwMode="auto">
          <a:xfrm>
            <a:off x="7296150" y="6138863"/>
            <a:ext cx="479425" cy="158750"/>
          </a:xfrm>
          <a:custGeom>
            <a:avLst/>
            <a:gdLst>
              <a:gd name="T0" fmla="*/ 64 w 128"/>
              <a:gd name="T1" fmla="*/ 4 h 42"/>
              <a:gd name="T2" fmla="*/ 96 w 128"/>
              <a:gd name="T3" fmla="*/ 10 h 42"/>
              <a:gd name="T4" fmla="*/ 123 w 128"/>
              <a:gd name="T5" fmla="*/ 26 h 42"/>
              <a:gd name="T6" fmla="*/ 123 w 128"/>
              <a:gd name="T7" fmla="*/ 26 h 42"/>
              <a:gd name="T8" fmla="*/ 123 w 128"/>
              <a:gd name="T9" fmla="*/ 26 h 42"/>
              <a:gd name="T10" fmla="*/ 123 w 128"/>
              <a:gd name="T11" fmla="*/ 28 h 42"/>
              <a:gd name="T12" fmla="*/ 123 w 128"/>
              <a:gd name="T13" fmla="*/ 29 h 42"/>
              <a:gd name="T14" fmla="*/ 115 w 128"/>
              <a:gd name="T15" fmla="*/ 37 h 42"/>
              <a:gd name="T16" fmla="*/ 115 w 128"/>
              <a:gd name="T17" fmla="*/ 37 h 42"/>
              <a:gd name="T18" fmla="*/ 114 w 128"/>
              <a:gd name="T19" fmla="*/ 38 h 42"/>
              <a:gd name="T20" fmla="*/ 113 w 128"/>
              <a:gd name="T21" fmla="*/ 37 h 42"/>
              <a:gd name="T22" fmla="*/ 93 w 128"/>
              <a:gd name="T23" fmla="*/ 25 h 42"/>
              <a:gd name="T24" fmla="*/ 64 w 128"/>
              <a:gd name="T25" fmla="*/ 19 h 42"/>
              <a:gd name="T26" fmla="*/ 35 w 128"/>
              <a:gd name="T27" fmla="*/ 25 h 42"/>
              <a:gd name="T28" fmla="*/ 15 w 128"/>
              <a:gd name="T29" fmla="*/ 37 h 42"/>
              <a:gd name="T30" fmla="*/ 14 w 128"/>
              <a:gd name="T31" fmla="*/ 38 h 42"/>
              <a:gd name="T32" fmla="*/ 14 w 128"/>
              <a:gd name="T33" fmla="*/ 38 h 42"/>
              <a:gd name="T34" fmla="*/ 5 w 128"/>
              <a:gd name="T35" fmla="*/ 29 h 42"/>
              <a:gd name="T36" fmla="*/ 5 w 128"/>
              <a:gd name="T37" fmla="*/ 28 h 42"/>
              <a:gd name="T38" fmla="*/ 5 w 128"/>
              <a:gd name="T39" fmla="*/ 26 h 42"/>
              <a:gd name="T40" fmla="*/ 5 w 128"/>
              <a:gd name="T41" fmla="*/ 26 h 42"/>
              <a:gd name="T42" fmla="*/ 5 w 128"/>
              <a:gd name="T43" fmla="*/ 26 h 42"/>
              <a:gd name="T44" fmla="*/ 32 w 128"/>
              <a:gd name="T45" fmla="*/ 10 h 42"/>
              <a:gd name="T46" fmla="*/ 64 w 128"/>
              <a:gd name="T47" fmla="*/ 4 h 42"/>
              <a:gd name="T48" fmla="*/ 64 w 128"/>
              <a:gd name="T49" fmla="*/ 0 h 42"/>
              <a:gd name="T50" fmla="*/ 31 w 128"/>
              <a:gd name="T51" fmla="*/ 6 h 42"/>
              <a:gd name="T52" fmla="*/ 2 w 128"/>
              <a:gd name="T53" fmla="*/ 23 h 42"/>
              <a:gd name="T54" fmla="*/ 0 w 128"/>
              <a:gd name="T55" fmla="*/ 28 h 42"/>
              <a:gd name="T56" fmla="*/ 2 w 128"/>
              <a:gd name="T57" fmla="*/ 32 h 42"/>
              <a:gd name="T58" fmla="*/ 11 w 128"/>
              <a:gd name="T59" fmla="*/ 41 h 42"/>
              <a:gd name="T60" fmla="*/ 14 w 128"/>
              <a:gd name="T61" fmla="*/ 42 h 42"/>
              <a:gd name="T62" fmla="*/ 18 w 128"/>
              <a:gd name="T63" fmla="*/ 41 h 42"/>
              <a:gd name="T64" fmla="*/ 37 w 128"/>
              <a:gd name="T65" fmla="*/ 29 h 42"/>
              <a:gd name="T66" fmla="*/ 64 w 128"/>
              <a:gd name="T67" fmla="*/ 24 h 42"/>
              <a:gd name="T68" fmla="*/ 91 w 128"/>
              <a:gd name="T69" fmla="*/ 29 h 42"/>
              <a:gd name="T70" fmla="*/ 110 w 128"/>
              <a:gd name="T71" fmla="*/ 41 h 42"/>
              <a:gd name="T72" fmla="*/ 114 w 128"/>
              <a:gd name="T73" fmla="*/ 42 h 42"/>
              <a:gd name="T74" fmla="*/ 117 w 128"/>
              <a:gd name="T75" fmla="*/ 41 h 42"/>
              <a:gd name="T76" fmla="*/ 118 w 128"/>
              <a:gd name="T77" fmla="*/ 41 h 42"/>
              <a:gd name="T78" fmla="*/ 126 w 128"/>
              <a:gd name="T79" fmla="*/ 32 h 42"/>
              <a:gd name="T80" fmla="*/ 128 w 128"/>
              <a:gd name="T81" fmla="*/ 28 h 42"/>
              <a:gd name="T82" fmla="*/ 126 w 128"/>
              <a:gd name="T83" fmla="*/ 23 h 42"/>
              <a:gd name="T84" fmla="*/ 97 w 128"/>
              <a:gd name="T85" fmla="*/ 6 h 42"/>
              <a:gd name="T86" fmla="*/ 64 w 128"/>
              <a:gd name="T8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" h="42">
                <a:moveTo>
                  <a:pt x="64" y="4"/>
                </a:moveTo>
                <a:cubicBezTo>
                  <a:pt x="75" y="4"/>
                  <a:pt x="86" y="6"/>
                  <a:pt x="96" y="10"/>
                </a:cubicBezTo>
                <a:cubicBezTo>
                  <a:pt x="106" y="14"/>
                  <a:pt x="115" y="19"/>
                  <a:pt x="123" y="26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3" y="27"/>
                  <a:pt x="123" y="27"/>
                  <a:pt x="123" y="28"/>
                </a:cubicBezTo>
                <a:cubicBezTo>
                  <a:pt x="123" y="28"/>
                  <a:pt x="123" y="28"/>
                  <a:pt x="123" y="29"/>
                </a:cubicBezTo>
                <a:cubicBezTo>
                  <a:pt x="115" y="37"/>
                  <a:pt x="115" y="37"/>
                  <a:pt x="115" y="37"/>
                </a:cubicBezTo>
                <a:cubicBezTo>
                  <a:pt x="115" y="37"/>
                  <a:pt x="115" y="37"/>
                  <a:pt x="115" y="37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3" y="38"/>
                  <a:pt x="113" y="37"/>
                  <a:pt x="113" y="37"/>
                </a:cubicBezTo>
                <a:cubicBezTo>
                  <a:pt x="107" y="32"/>
                  <a:pt x="100" y="28"/>
                  <a:pt x="93" y="25"/>
                </a:cubicBezTo>
                <a:cubicBezTo>
                  <a:pt x="84" y="21"/>
                  <a:pt x="74" y="19"/>
                  <a:pt x="64" y="19"/>
                </a:cubicBezTo>
                <a:cubicBezTo>
                  <a:pt x="54" y="19"/>
                  <a:pt x="44" y="21"/>
                  <a:pt x="35" y="25"/>
                </a:cubicBezTo>
                <a:cubicBezTo>
                  <a:pt x="28" y="28"/>
                  <a:pt x="21" y="32"/>
                  <a:pt x="15" y="37"/>
                </a:cubicBezTo>
                <a:cubicBezTo>
                  <a:pt x="15" y="38"/>
                  <a:pt x="15" y="38"/>
                  <a:pt x="14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7"/>
                  <a:pt x="5" y="27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13" y="19"/>
                  <a:pt x="22" y="14"/>
                  <a:pt x="32" y="10"/>
                </a:cubicBezTo>
                <a:cubicBezTo>
                  <a:pt x="42" y="6"/>
                  <a:pt x="53" y="4"/>
                  <a:pt x="64" y="4"/>
                </a:cubicBezTo>
                <a:close/>
                <a:moveTo>
                  <a:pt x="64" y="0"/>
                </a:moveTo>
                <a:cubicBezTo>
                  <a:pt x="53" y="0"/>
                  <a:pt x="41" y="2"/>
                  <a:pt x="31" y="6"/>
                </a:cubicBezTo>
                <a:cubicBezTo>
                  <a:pt x="20" y="10"/>
                  <a:pt x="11" y="15"/>
                  <a:pt x="2" y="23"/>
                </a:cubicBezTo>
                <a:cubicBezTo>
                  <a:pt x="1" y="24"/>
                  <a:pt x="0" y="26"/>
                  <a:pt x="0" y="28"/>
                </a:cubicBezTo>
                <a:cubicBezTo>
                  <a:pt x="0" y="29"/>
                  <a:pt x="1" y="31"/>
                  <a:pt x="2" y="32"/>
                </a:cubicBezTo>
                <a:cubicBezTo>
                  <a:pt x="11" y="41"/>
                  <a:pt x="11" y="41"/>
                  <a:pt x="11" y="41"/>
                </a:cubicBezTo>
                <a:cubicBezTo>
                  <a:pt x="12" y="42"/>
                  <a:pt x="13" y="42"/>
                  <a:pt x="14" y="42"/>
                </a:cubicBezTo>
                <a:cubicBezTo>
                  <a:pt x="16" y="42"/>
                  <a:pt x="17" y="42"/>
                  <a:pt x="18" y="41"/>
                </a:cubicBezTo>
                <a:cubicBezTo>
                  <a:pt x="24" y="36"/>
                  <a:pt x="30" y="32"/>
                  <a:pt x="37" y="29"/>
                </a:cubicBezTo>
                <a:cubicBezTo>
                  <a:pt x="45" y="26"/>
                  <a:pt x="55" y="24"/>
                  <a:pt x="64" y="24"/>
                </a:cubicBezTo>
                <a:cubicBezTo>
                  <a:pt x="74" y="24"/>
                  <a:pt x="83" y="26"/>
                  <a:pt x="91" y="29"/>
                </a:cubicBezTo>
                <a:cubicBezTo>
                  <a:pt x="98" y="32"/>
                  <a:pt x="104" y="36"/>
                  <a:pt x="110" y="41"/>
                </a:cubicBezTo>
                <a:cubicBezTo>
                  <a:pt x="111" y="42"/>
                  <a:pt x="113" y="42"/>
                  <a:pt x="114" y="42"/>
                </a:cubicBezTo>
                <a:cubicBezTo>
                  <a:pt x="115" y="42"/>
                  <a:pt x="116" y="42"/>
                  <a:pt x="117" y="41"/>
                </a:cubicBezTo>
                <a:cubicBezTo>
                  <a:pt x="118" y="41"/>
                  <a:pt x="118" y="41"/>
                  <a:pt x="118" y="41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27" y="31"/>
                  <a:pt x="128" y="29"/>
                  <a:pt x="128" y="28"/>
                </a:cubicBezTo>
                <a:cubicBezTo>
                  <a:pt x="128" y="26"/>
                  <a:pt x="127" y="24"/>
                  <a:pt x="126" y="23"/>
                </a:cubicBezTo>
                <a:cubicBezTo>
                  <a:pt x="117" y="15"/>
                  <a:pt x="108" y="10"/>
                  <a:pt x="97" y="6"/>
                </a:cubicBezTo>
                <a:cubicBezTo>
                  <a:pt x="87" y="2"/>
                  <a:pt x="75" y="0"/>
                  <a:pt x="6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" name="Freeform 16"/>
          <p:cNvSpPr>
            <a:spLocks noEditPoints="1"/>
          </p:cNvSpPr>
          <p:nvPr/>
        </p:nvSpPr>
        <p:spPr bwMode="auto">
          <a:xfrm>
            <a:off x="7381875" y="6267450"/>
            <a:ext cx="307975" cy="123825"/>
          </a:xfrm>
          <a:custGeom>
            <a:avLst/>
            <a:gdLst>
              <a:gd name="T0" fmla="*/ 41 w 82"/>
              <a:gd name="T1" fmla="*/ 4 h 33"/>
              <a:gd name="T2" fmla="*/ 60 w 82"/>
              <a:gd name="T3" fmla="*/ 8 h 33"/>
              <a:gd name="T4" fmla="*/ 76 w 82"/>
              <a:gd name="T5" fmla="*/ 17 h 33"/>
              <a:gd name="T6" fmla="*/ 77 w 82"/>
              <a:gd name="T7" fmla="*/ 18 h 33"/>
              <a:gd name="T8" fmla="*/ 77 w 82"/>
              <a:gd name="T9" fmla="*/ 19 h 33"/>
              <a:gd name="T10" fmla="*/ 68 w 82"/>
              <a:gd name="T11" fmla="*/ 28 h 33"/>
              <a:gd name="T12" fmla="*/ 67 w 82"/>
              <a:gd name="T13" fmla="*/ 28 h 33"/>
              <a:gd name="T14" fmla="*/ 66 w 82"/>
              <a:gd name="T15" fmla="*/ 28 h 33"/>
              <a:gd name="T16" fmla="*/ 41 w 82"/>
              <a:gd name="T17" fmla="*/ 19 h 33"/>
              <a:gd name="T18" fmla="*/ 16 w 82"/>
              <a:gd name="T19" fmla="*/ 28 h 33"/>
              <a:gd name="T20" fmla="*/ 15 w 82"/>
              <a:gd name="T21" fmla="*/ 28 h 33"/>
              <a:gd name="T22" fmla="*/ 14 w 82"/>
              <a:gd name="T23" fmla="*/ 28 h 33"/>
              <a:gd name="T24" fmla="*/ 6 w 82"/>
              <a:gd name="T25" fmla="*/ 19 h 33"/>
              <a:gd name="T26" fmla="*/ 5 w 82"/>
              <a:gd name="T27" fmla="*/ 18 h 33"/>
              <a:gd name="T28" fmla="*/ 6 w 82"/>
              <a:gd name="T29" fmla="*/ 17 h 33"/>
              <a:gd name="T30" fmla="*/ 22 w 82"/>
              <a:gd name="T31" fmla="*/ 8 h 33"/>
              <a:gd name="T32" fmla="*/ 41 w 82"/>
              <a:gd name="T33" fmla="*/ 4 h 33"/>
              <a:gd name="T34" fmla="*/ 41 w 82"/>
              <a:gd name="T35" fmla="*/ 0 h 33"/>
              <a:gd name="T36" fmla="*/ 20 w 82"/>
              <a:gd name="T37" fmla="*/ 3 h 33"/>
              <a:gd name="T38" fmla="*/ 3 w 82"/>
              <a:gd name="T39" fmla="*/ 13 h 33"/>
              <a:gd name="T40" fmla="*/ 0 w 82"/>
              <a:gd name="T41" fmla="*/ 18 h 33"/>
              <a:gd name="T42" fmla="*/ 2 w 82"/>
              <a:gd name="T43" fmla="*/ 22 h 33"/>
              <a:gd name="T44" fmla="*/ 11 w 82"/>
              <a:gd name="T45" fmla="*/ 32 h 33"/>
              <a:gd name="T46" fmla="*/ 15 w 82"/>
              <a:gd name="T47" fmla="*/ 33 h 33"/>
              <a:gd name="T48" fmla="*/ 18 w 82"/>
              <a:gd name="T49" fmla="*/ 31 h 33"/>
              <a:gd name="T50" fmla="*/ 41 w 82"/>
              <a:gd name="T51" fmla="*/ 24 h 33"/>
              <a:gd name="T52" fmla="*/ 63 w 82"/>
              <a:gd name="T53" fmla="*/ 31 h 33"/>
              <a:gd name="T54" fmla="*/ 67 w 82"/>
              <a:gd name="T55" fmla="*/ 33 h 33"/>
              <a:gd name="T56" fmla="*/ 71 w 82"/>
              <a:gd name="T57" fmla="*/ 32 h 33"/>
              <a:gd name="T58" fmla="*/ 80 w 82"/>
              <a:gd name="T59" fmla="*/ 22 h 33"/>
              <a:gd name="T60" fmla="*/ 82 w 82"/>
              <a:gd name="T61" fmla="*/ 18 h 33"/>
              <a:gd name="T62" fmla="*/ 79 w 82"/>
              <a:gd name="T63" fmla="*/ 13 h 33"/>
              <a:gd name="T64" fmla="*/ 62 w 82"/>
              <a:gd name="T65" fmla="*/ 3 h 33"/>
              <a:gd name="T66" fmla="*/ 41 w 82"/>
              <a:gd name="T67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" h="33">
                <a:moveTo>
                  <a:pt x="41" y="4"/>
                </a:moveTo>
                <a:cubicBezTo>
                  <a:pt x="48" y="4"/>
                  <a:pt x="54" y="5"/>
                  <a:pt x="60" y="8"/>
                </a:cubicBezTo>
                <a:cubicBezTo>
                  <a:pt x="66" y="10"/>
                  <a:pt x="72" y="13"/>
                  <a:pt x="76" y="17"/>
                </a:cubicBezTo>
                <a:cubicBezTo>
                  <a:pt x="77" y="17"/>
                  <a:pt x="77" y="18"/>
                  <a:pt x="77" y="18"/>
                </a:cubicBezTo>
                <a:cubicBezTo>
                  <a:pt x="77" y="18"/>
                  <a:pt x="77" y="19"/>
                  <a:pt x="77" y="19"/>
                </a:cubicBezTo>
                <a:cubicBezTo>
                  <a:pt x="68" y="28"/>
                  <a:pt x="68" y="28"/>
                  <a:pt x="68" y="28"/>
                </a:cubicBezTo>
                <a:cubicBezTo>
                  <a:pt x="68" y="28"/>
                  <a:pt x="68" y="28"/>
                  <a:pt x="67" y="28"/>
                </a:cubicBezTo>
                <a:cubicBezTo>
                  <a:pt x="67" y="28"/>
                  <a:pt x="67" y="28"/>
                  <a:pt x="66" y="28"/>
                </a:cubicBezTo>
                <a:cubicBezTo>
                  <a:pt x="59" y="22"/>
                  <a:pt x="50" y="19"/>
                  <a:pt x="41" y="19"/>
                </a:cubicBezTo>
                <a:cubicBezTo>
                  <a:pt x="32" y="19"/>
                  <a:pt x="23" y="22"/>
                  <a:pt x="16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4" y="28"/>
                  <a:pt x="14" y="28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8"/>
                  <a:pt x="5" y="18"/>
                </a:cubicBezTo>
                <a:cubicBezTo>
                  <a:pt x="5" y="18"/>
                  <a:pt x="5" y="17"/>
                  <a:pt x="6" y="17"/>
                </a:cubicBezTo>
                <a:cubicBezTo>
                  <a:pt x="11" y="13"/>
                  <a:pt x="16" y="10"/>
                  <a:pt x="22" y="8"/>
                </a:cubicBezTo>
                <a:cubicBezTo>
                  <a:pt x="28" y="5"/>
                  <a:pt x="34" y="4"/>
                  <a:pt x="41" y="4"/>
                </a:cubicBezTo>
                <a:close/>
                <a:moveTo>
                  <a:pt x="41" y="0"/>
                </a:moveTo>
                <a:cubicBezTo>
                  <a:pt x="34" y="0"/>
                  <a:pt x="27" y="1"/>
                  <a:pt x="20" y="3"/>
                </a:cubicBezTo>
                <a:cubicBezTo>
                  <a:pt x="14" y="6"/>
                  <a:pt x="8" y="9"/>
                  <a:pt x="3" y="13"/>
                </a:cubicBezTo>
                <a:cubicBezTo>
                  <a:pt x="1" y="15"/>
                  <a:pt x="0" y="16"/>
                  <a:pt x="0" y="18"/>
                </a:cubicBezTo>
                <a:cubicBezTo>
                  <a:pt x="0" y="19"/>
                  <a:pt x="2" y="22"/>
                  <a:pt x="2" y="22"/>
                </a:cubicBezTo>
                <a:cubicBezTo>
                  <a:pt x="11" y="32"/>
                  <a:pt x="11" y="32"/>
                  <a:pt x="11" y="32"/>
                </a:cubicBezTo>
                <a:cubicBezTo>
                  <a:pt x="12" y="32"/>
                  <a:pt x="14" y="33"/>
                  <a:pt x="15" y="33"/>
                </a:cubicBezTo>
                <a:cubicBezTo>
                  <a:pt x="16" y="33"/>
                  <a:pt x="17" y="32"/>
                  <a:pt x="18" y="31"/>
                </a:cubicBezTo>
                <a:cubicBezTo>
                  <a:pt x="25" y="26"/>
                  <a:pt x="33" y="24"/>
                  <a:pt x="41" y="24"/>
                </a:cubicBezTo>
                <a:cubicBezTo>
                  <a:pt x="49" y="24"/>
                  <a:pt x="57" y="26"/>
                  <a:pt x="63" y="31"/>
                </a:cubicBezTo>
                <a:cubicBezTo>
                  <a:pt x="65" y="32"/>
                  <a:pt x="66" y="33"/>
                  <a:pt x="67" y="33"/>
                </a:cubicBezTo>
                <a:cubicBezTo>
                  <a:pt x="69" y="33"/>
                  <a:pt x="70" y="32"/>
                  <a:pt x="71" y="32"/>
                </a:cubicBezTo>
                <a:cubicBezTo>
                  <a:pt x="80" y="22"/>
                  <a:pt x="80" y="22"/>
                  <a:pt x="80" y="22"/>
                </a:cubicBezTo>
                <a:cubicBezTo>
                  <a:pt x="81" y="21"/>
                  <a:pt x="82" y="19"/>
                  <a:pt x="82" y="18"/>
                </a:cubicBezTo>
                <a:cubicBezTo>
                  <a:pt x="82" y="16"/>
                  <a:pt x="81" y="15"/>
                  <a:pt x="79" y="13"/>
                </a:cubicBezTo>
                <a:cubicBezTo>
                  <a:pt x="74" y="9"/>
                  <a:pt x="68" y="6"/>
                  <a:pt x="62" y="3"/>
                </a:cubicBezTo>
                <a:cubicBezTo>
                  <a:pt x="55" y="1"/>
                  <a:pt x="48" y="0"/>
                  <a:pt x="4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" name="Freeform 17"/>
          <p:cNvSpPr>
            <a:spLocks noEditPoints="1"/>
          </p:cNvSpPr>
          <p:nvPr/>
        </p:nvSpPr>
        <p:spPr bwMode="auto">
          <a:xfrm>
            <a:off x="7472363" y="6391275"/>
            <a:ext cx="127000" cy="101600"/>
          </a:xfrm>
          <a:custGeom>
            <a:avLst/>
            <a:gdLst>
              <a:gd name="T0" fmla="*/ 17 w 34"/>
              <a:gd name="T1" fmla="*/ 5 h 27"/>
              <a:gd name="T2" fmla="*/ 29 w 34"/>
              <a:gd name="T3" fmla="*/ 8 h 27"/>
              <a:gd name="T4" fmla="*/ 30 w 34"/>
              <a:gd name="T5" fmla="*/ 9 h 27"/>
              <a:gd name="T6" fmla="*/ 30 w 34"/>
              <a:gd name="T7" fmla="*/ 10 h 27"/>
              <a:gd name="T8" fmla="*/ 18 w 34"/>
              <a:gd name="T9" fmla="*/ 22 h 27"/>
              <a:gd name="T10" fmla="*/ 17 w 34"/>
              <a:gd name="T11" fmla="*/ 23 h 27"/>
              <a:gd name="T12" fmla="*/ 16 w 34"/>
              <a:gd name="T13" fmla="*/ 22 h 27"/>
              <a:gd name="T14" fmla="*/ 5 w 34"/>
              <a:gd name="T15" fmla="*/ 10 h 27"/>
              <a:gd name="T16" fmla="*/ 5 w 34"/>
              <a:gd name="T17" fmla="*/ 10 h 27"/>
              <a:gd name="T18" fmla="*/ 5 w 34"/>
              <a:gd name="T19" fmla="*/ 10 h 27"/>
              <a:gd name="T20" fmla="*/ 4 w 34"/>
              <a:gd name="T21" fmla="*/ 9 h 27"/>
              <a:gd name="T22" fmla="*/ 5 w 34"/>
              <a:gd name="T23" fmla="*/ 8 h 27"/>
              <a:gd name="T24" fmla="*/ 17 w 34"/>
              <a:gd name="T25" fmla="*/ 5 h 27"/>
              <a:gd name="T26" fmla="*/ 17 w 34"/>
              <a:gd name="T27" fmla="*/ 0 h 27"/>
              <a:gd name="T28" fmla="*/ 3 w 34"/>
              <a:gd name="T29" fmla="*/ 4 h 27"/>
              <a:gd name="T30" fmla="*/ 0 w 34"/>
              <a:gd name="T31" fmla="*/ 9 h 27"/>
              <a:gd name="T32" fmla="*/ 1 w 34"/>
              <a:gd name="T33" fmla="*/ 13 h 27"/>
              <a:gd name="T34" fmla="*/ 1 w 34"/>
              <a:gd name="T35" fmla="*/ 13 h 27"/>
              <a:gd name="T36" fmla="*/ 12 w 34"/>
              <a:gd name="T37" fmla="*/ 25 h 27"/>
              <a:gd name="T38" fmla="*/ 17 w 34"/>
              <a:gd name="T39" fmla="*/ 27 h 27"/>
              <a:gd name="T40" fmla="*/ 17 w 34"/>
              <a:gd name="T41" fmla="*/ 27 h 27"/>
              <a:gd name="T42" fmla="*/ 22 w 34"/>
              <a:gd name="T43" fmla="*/ 25 h 27"/>
              <a:gd name="T44" fmla="*/ 33 w 34"/>
              <a:gd name="T45" fmla="*/ 13 h 27"/>
              <a:gd name="T46" fmla="*/ 34 w 34"/>
              <a:gd name="T47" fmla="*/ 9 h 27"/>
              <a:gd name="T48" fmla="*/ 32 w 34"/>
              <a:gd name="T49" fmla="*/ 4 h 27"/>
              <a:gd name="T50" fmla="*/ 17 w 34"/>
              <a:gd name="T51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4" h="27">
                <a:moveTo>
                  <a:pt x="17" y="5"/>
                </a:moveTo>
                <a:cubicBezTo>
                  <a:pt x="21" y="5"/>
                  <a:pt x="26" y="6"/>
                  <a:pt x="29" y="8"/>
                </a:cubicBezTo>
                <a:cubicBezTo>
                  <a:pt x="29" y="8"/>
                  <a:pt x="30" y="9"/>
                  <a:pt x="30" y="9"/>
                </a:cubicBezTo>
                <a:cubicBezTo>
                  <a:pt x="30" y="10"/>
                  <a:pt x="30" y="10"/>
                  <a:pt x="30" y="10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7" y="23"/>
                  <a:pt x="17" y="23"/>
                </a:cubicBezTo>
                <a:cubicBezTo>
                  <a:pt x="17" y="23"/>
                  <a:pt x="16" y="22"/>
                  <a:pt x="16" y="22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4" y="10"/>
                  <a:pt x="4" y="10"/>
                  <a:pt x="4" y="9"/>
                </a:cubicBezTo>
                <a:cubicBezTo>
                  <a:pt x="4" y="9"/>
                  <a:pt x="5" y="8"/>
                  <a:pt x="5" y="8"/>
                </a:cubicBezTo>
                <a:cubicBezTo>
                  <a:pt x="9" y="6"/>
                  <a:pt x="13" y="5"/>
                  <a:pt x="17" y="5"/>
                </a:cubicBezTo>
                <a:close/>
                <a:moveTo>
                  <a:pt x="17" y="0"/>
                </a:moveTo>
                <a:cubicBezTo>
                  <a:pt x="12" y="0"/>
                  <a:pt x="7" y="2"/>
                  <a:pt x="3" y="4"/>
                </a:cubicBezTo>
                <a:cubicBezTo>
                  <a:pt x="1" y="6"/>
                  <a:pt x="0" y="7"/>
                  <a:pt x="0" y="9"/>
                </a:cubicBezTo>
                <a:cubicBezTo>
                  <a:pt x="0" y="11"/>
                  <a:pt x="0" y="12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2" y="25"/>
                  <a:pt x="12" y="25"/>
                  <a:pt x="12" y="25"/>
                </a:cubicBezTo>
                <a:cubicBezTo>
                  <a:pt x="14" y="26"/>
                  <a:pt x="15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9" y="27"/>
                  <a:pt x="20" y="26"/>
                  <a:pt x="22" y="25"/>
                </a:cubicBezTo>
                <a:cubicBezTo>
                  <a:pt x="33" y="13"/>
                  <a:pt x="33" y="13"/>
                  <a:pt x="33" y="13"/>
                </a:cubicBezTo>
                <a:cubicBezTo>
                  <a:pt x="34" y="12"/>
                  <a:pt x="34" y="11"/>
                  <a:pt x="34" y="9"/>
                </a:cubicBezTo>
                <a:cubicBezTo>
                  <a:pt x="34" y="7"/>
                  <a:pt x="33" y="6"/>
                  <a:pt x="32" y="4"/>
                </a:cubicBezTo>
                <a:cubicBezTo>
                  <a:pt x="27" y="2"/>
                  <a:pt x="22" y="0"/>
                  <a:pt x="1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" name="Freeform 18"/>
          <p:cNvSpPr>
            <a:spLocks noEditPoints="1"/>
          </p:cNvSpPr>
          <p:nvPr/>
        </p:nvSpPr>
        <p:spPr bwMode="auto">
          <a:xfrm>
            <a:off x="6457950" y="6199188"/>
            <a:ext cx="233363" cy="233363"/>
          </a:xfrm>
          <a:custGeom>
            <a:avLst/>
            <a:gdLst>
              <a:gd name="T0" fmla="*/ 147 w 147"/>
              <a:gd name="T1" fmla="*/ 0 h 147"/>
              <a:gd name="T2" fmla="*/ 0 w 147"/>
              <a:gd name="T3" fmla="*/ 0 h 147"/>
              <a:gd name="T4" fmla="*/ 0 w 147"/>
              <a:gd name="T5" fmla="*/ 147 h 147"/>
              <a:gd name="T6" fmla="*/ 147 w 147"/>
              <a:gd name="T7" fmla="*/ 147 h 147"/>
              <a:gd name="T8" fmla="*/ 147 w 147"/>
              <a:gd name="T9" fmla="*/ 0 h 147"/>
              <a:gd name="T10" fmla="*/ 135 w 147"/>
              <a:gd name="T11" fmla="*/ 135 h 147"/>
              <a:gd name="T12" fmla="*/ 12 w 147"/>
              <a:gd name="T13" fmla="*/ 135 h 147"/>
              <a:gd name="T14" fmla="*/ 12 w 147"/>
              <a:gd name="T15" fmla="*/ 12 h 147"/>
              <a:gd name="T16" fmla="*/ 135 w 147"/>
              <a:gd name="T17" fmla="*/ 12 h 147"/>
              <a:gd name="T18" fmla="*/ 135 w 147"/>
              <a:gd name="T19" fmla="*/ 135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7" h="147">
                <a:moveTo>
                  <a:pt x="147" y="0"/>
                </a:moveTo>
                <a:lnTo>
                  <a:pt x="0" y="0"/>
                </a:lnTo>
                <a:lnTo>
                  <a:pt x="0" y="147"/>
                </a:lnTo>
                <a:lnTo>
                  <a:pt x="147" y="147"/>
                </a:lnTo>
                <a:lnTo>
                  <a:pt x="147" y="0"/>
                </a:lnTo>
                <a:close/>
                <a:moveTo>
                  <a:pt x="135" y="135"/>
                </a:moveTo>
                <a:lnTo>
                  <a:pt x="12" y="135"/>
                </a:lnTo>
                <a:lnTo>
                  <a:pt x="12" y="12"/>
                </a:lnTo>
                <a:lnTo>
                  <a:pt x="135" y="12"/>
                </a:lnTo>
                <a:lnTo>
                  <a:pt x="135" y="13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" name="Freeform 19"/>
          <p:cNvSpPr>
            <a:spLocks noEditPoints="1"/>
          </p:cNvSpPr>
          <p:nvPr/>
        </p:nvSpPr>
        <p:spPr bwMode="auto">
          <a:xfrm>
            <a:off x="6334125" y="6075363"/>
            <a:ext cx="481013" cy="481013"/>
          </a:xfrm>
          <a:custGeom>
            <a:avLst/>
            <a:gdLst>
              <a:gd name="T0" fmla="*/ 128 w 128"/>
              <a:gd name="T1" fmla="*/ 53 h 128"/>
              <a:gd name="T2" fmla="*/ 117 w 128"/>
              <a:gd name="T3" fmla="*/ 51 h 128"/>
              <a:gd name="T4" fmla="*/ 126 w 128"/>
              <a:gd name="T5" fmla="*/ 33 h 128"/>
              <a:gd name="T6" fmla="*/ 126 w 128"/>
              <a:gd name="T7" fmla="*/ 28 h 128"/>
              <a:gd name="T8" fmla="*/ 117 w 128"/>
              <a:gd name="T9" fmla="*/ 17 h 128"/>
              <a:gd name="T10" fmla="*/ 100 w 128"/>
              <a:gd name="T11" fmla="*/ 11 h 128"/>
              <a:gd name="T12" fmla="*/ 97 w 128"/>
              <a:gd name="T13" fmla="*/ 0 h 128"/>
              <a:gd name="T14" fmla="*/ 95 w 128"/>
              <a:gd name="T15" fmla="*/ 11 h 128"/>
              <a:gd name="T16" fmla="*/ 77 w 128"/>
              <a:gd name="T17" fmla="*/ 2 h 128"/>
              <a:gd name="T18" fmla="*/ 73 w 128"/>
              <a:gd name="T19" fmla="*/ 2 h 128"/>
              <a:gd name="T20" fmla="*/ 55 w 128"/>
              <a:gd name="T21" fmla="*/ 11 h 128"/>
              <a:gd name="T22" fmla="*/ 53 w 128"/>
              <a:gd name="T23" fmla="*/ 0 h 128"/>
              <a:gd name="T24" fmla="*/ 51 w 128"/>
              <a:gd name="T25" fmla="*/ 11 h 128"/>
              <a:gd name="T26" fmla="*/ 33 w 128"/>
              <a:gd name="T27" fmla="*/ 2 h 128"/>
              <a:gd name="T28" fmla="*/ 28 w 128"/>
              <a:gd name="T29" fmla="*/ 2 h 128"/>
              <a:gd name="T30" fmla="*/ 17 w 128"/>
              <a:gd name="T31" fmla="*/ 11 h 128"/>
              <a:gd name="T32" fmla="*/ 11 w 128"/>
              <a:gd name="T33" fmla="*/ 28 h 128"/>
              <a:gd name="T34" fmla="*/ 0 w 128"/>
              <a:gd name="T35" fmla="*/ 31 h 128"/>
              <a:gd name="T36" fmla="*/ 11 w 128"/>
              <a:gd name="T37" fmla="*/ 33 h 128"/>
              <a:gd name="T38" fmla="*/ 2 w 128"/>
              <a:gd name="T39" fmla="*/ 51 h 128"/>
              <a:gd name="T40" fmla="*/ 2 w 128"/>
              <a:gd name="T41" fmla="*/ 55 h 128"/>
              <a:gd name="T42" fmla="*/ 11 w 128"/>
              <a:gd name="T43" fmla="*/ 73 h 128"/>
              <a:gd name="T44" fmla="*/ 0 w 128"/>
              <a:gd name="T45" fmla="*/ 75 h 128"/>
              <a:gd name="T46" fmla="*/ 11 w 128"/>
              <a:gd name="T47" fmla="*/ 77 h 128"/>
              <a:gd name="T48" fmla="*/ 2 w 128"/>
              <a:gd name="T49" fmla="*/ 95 h 128"/>
              <a:gd name="T50" fmla="*/ 2 w 128"/>
              <a:gd name="T51" fmla="*/ 100 h 128"/>
              <a:gd name="T52" fmla="*/ 11 w 128"/>
              <a:gd name="T53" fmla="*/ 111 h 128"/>
              <a:gd name="T54" fmla="*/ 28 w 128"/>
              <a:gd name="T55" fmla="*/ 117 h 128"/>
              <a:gd name="T56" fmla="*/ 31 w 128"/>
              <a:gd name="T57" fmla="*/ 128 h 128"/>
              <a:gd name="T58" fmla="*/ 33 w 128"/>
              <a:gd name="T59" fmla="*/ 117 h 128"/>
              <a:gd name="T60" fmla="*/ 51 w 128"/>
              <a:gd name="T61" fmla="*/ 125 h 128"/>
              <a:gd name="T62" fmla="*/ 55 w 128"/>
              <a:gd name="T63" fmla="*/ 125 h 128"/>
              <a:gd name="T64" fmla="*/ 73 w 128"/>
              <a:gd name="T65" fmla="*/ 117 h 128"/>
              <a:gd name="T66" fmla="*/ 75 w 128"/>
              <a:gd name="T67" fmla="*/ 128 h 128"/>
              <a:gd name="T68" fmla="*/ 77 w 128"/>
              <a:gd name="T69" fmla="*/ 117 h 128"/>
              <a:gd name="T70" fmla="*/ 95 w 128"/>
              <a:gd name="T71" fmla="*/ 125 h 128"/>
              <a:gd name="T72" fmla="*/ 100 w 128"/>
              <a:gd name="T73" fmla="*/ 125 h 128"/>
              <a:gd name="T74" fmla="*/ 111 w 128"/>
              <a:gd name="T75" fmla="*/ 117 h 128"/>
              <a:gd name="T76" fmla="*/ 117 w 128"/>
              <a:gd name="T77" fmla="*/ 100 h 128"/>
              <a:gd name="T78" fmla="*/ 128 w 128"/>
              <a:gd name="T79" fmla="*/ 97 h 128"/>
              <a:gd name="T80" fmla="*/ 117 w 128"/>
              <a:gd name="T81" fmla="*/ 95 h 128"/>
              <a:gd name="T82" fmla="*/ 126 w 128"/>
              <a:gd name="T83" fmla="*/ 77 h 128"/>
              <a:gd name="T84" fmla="*/ 126 w 128"/>
              <a:gd name="T85" fmla="*/ 73 h 128"/>
              <a:gd name="T86" fmla="*/ 117 w 128"/>
              <a:gd name="T87" fmla="*/ 55 h 128"/>
              <a:gd name="T88" fmla="*/ 112 w 128"/>
              <a:gd name="T89" fmla="*/ 112 h 128"/>
              <a:gd name="T90" fmla="*/ 16 w 128"/>
              <a:gd name="T91" fmla="*/ 16 h 128"/>
              <a:gd name="T92" fmla="*/ 112 w 128"/>
              <a:gd name="T93" fmla="*/ 1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8" h="128">
                <a:moveTo>
                  <a:pt x="126" y="55"/>
                </a:moveTo>
                <a:cubicBezTo>
                  <a:pt x="127" y="55"/>
                  <a:pt x="128" y="54"/>
                  <a:pt x="128" y="53"/>
                </a:cubicBezTo>
                <a:cubicBezTo>
                  <a:pt x="128" y="52"/>
                  <a:pt x="127" y="51"/>
                  <a:pt x="126" y="51"/>
                </a:cubicBezTo>
                <a:cubicBezTo>
                  <a:pt x="117" y="51"/>
                  <a:pt x="117" y="51"/>
                  <a:pt x="117" y="51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7" y="33"/>
                  <a:pt x="128" y="32"/>
                  <a:pt x="128" y="31"/>
                </a:cubicBezTo>
                <a:cubicBezTo>
                  <a:pt x="128" y="29"/>
                  <a:pt x="127" y="28"/>
                  <a:pt x="126" y="28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117" y="17"/>
                  <a:pt x="117" y="17"/>
                  <a:pt x="117" y="17"/>
                </a:cubicBezTo>
                <a:cubicBezTo>
                  <a:pt x="117" y="14"/>
                  <a:pt x="114" y="11"/>
                  <a:pt x="111" y="11"/>
                </a:cubicBezTo>
                <a:cubicBezTo>
                  <a:pt x="100" y="11"/>
                  <a:pt x="100" y="11"/>
                  <a:pt x="100" y="11"/>
                </a:cubicBezTo>
                <a:cubicBezTo>
                  <a:pt x="100" y="2"/>
                  <a:pt x="100" y="2"/>
                  <a:pt x="100" y="2"/>
                </a:cubicBezTo>
                <a:cubicBezTo>
                  <a:pt x="100" y="1"/>
                  <a:pt x="99" y="0"/>
                  <a:pt x="97" y="0"/>
                </a:cubicBezTo>
                <a:cubicBezTo>
                  <a:pt x="96" y="0"/>
                  <a:pt x="95" y="1"/>
                  <a:pt x="95" y="2"/>
                </a:cubicBezTo>
                <a:cubicBezTo>
                  <a:pt x="95" y="11"/>
                  <a:pt x="95" y="11"/>
                  <a:pt x="95" y="11"/>
                </a:cubicBezTo>
                <a:cubicBezTo>
                  <a:pt x="77" y="11"/>
                  <a:pt x="77" y="11"/>
                  <a:pt x="77" y="11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1"/>
                  <a:pt x="76" y="0"/>
                  <a:pt x="75" y="0"/>
                </a:cubicBezTo>
                <a:cubicBezTo>
                  <a:pt x="74" y="0"/>
                  <a:pt x="73" y="1"/>
                  <a:pt x="73" y="2"/>
                </a:cubicBezTo>
                <a:cubicBezTo>
                  <a:pt x="73" y="11"/>
                  <a:pt x="73" y="11"/>
                  <a:pt x="73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2"/>
                  <a:pt x="55" y="2"/>
                  <a:pt x="55" y="2"/>
                </a:cubicBezTo>
                <a:cubicBezTo>
                  <a:pt x="55" y="1"/>
                  <a:pt x="54" y="0"/>
                  <a:pt x="53" y="0"/>
                </a:cubicBezTo>
                <a:cubicBezTo>
                  <a:pt x="52" y="0"/>
                  <a:pt x="51" y="1"/>
                  <a:pt x="51" y="2"/>
                </a:cubicBezTo>
                <a:cubicBezTo>
                  <a:pt x="51" y="11"/>
                  <a:pt x="51" y="11"/>
                  <a:pt x="51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"/>
                  <a:pt x="32" y="0"/>
                  <a:pt x="31" y="0"/>
                </a:cubicBezTo>
                <a:cubicBezTo>
                  <a:pt x="29" y="0"/>
                  <a:pt x="28" y="1"/>
                  <a:pt x="28" y="2"/>
                </a:cubicBezTo>
                <a:cubicBezTo>
                  <a:pt x="28" y="11"/>
                  <a:pt x="28" y="11"/>
                  <a:pt x="2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1"/>
                  <a:pt x="11" y="14"/>
                  <a:pt x="11" y="17"/>
                </a:cubicBezTo>
                <a:cubicBezTo>
                  <a:pt x="11" y="28"/>
                  <a:pt x="11" y="28"/>
                  <a:pt x="11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9"/>
                  <a:pt x="0" y="31"/>
                </a:cubicBezTo>
                <a:cubicBezTo>
                  <a:pt x="0" y="32"/>
                  <a:pt x="1" y="33"/>
                  <a:pt x="2" y="33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51"/>
                  <a:pt x="11" y="51"/>
                  <a:pt x="11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2"/>
                  <a:pt x="0" y="53"/>
                </a:cubicBezTo>
                <a:cubicBezTo>
                  <a:pt x="0" y="54"/>
                  <a:pt x="1" y="55"/>
                  <a:pt x="2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73"/>
                  <a:pt x="11" y="73"/>
                  <a:pt x="11" y="73"/>
                </a:cubicBezTo>
                <a:cubicBezTo>
                  <a:pt x="2" y="73"/>
                  <a:pt x="2" y="73"/>
                  <a:pt x="2" y="73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1" y="77"/>
                  <a:pt x="2" y="77"/>
                </a:cubicBezTo>
                <a:cubicBezTo>
                  <a:pt x="11" y="77"/>
                  <a:pt x="11" y="77"/>
                  <a:pt x="11" y="77"/>
                </a:cubicBezTo>
                <a:cubicBezTo>
                  <a:pt x="11" y="95"/>
                  <a:pt x="11" y="95"/>
                  <a:pt x="11" y="95"/>
                </a:cubicBezTo>
                <a:cubicBezTo>
                  <a:pt x="2" y="95"/>
                  <a:pt x="2" y="95"/>
                  <a:pt x="2" y="95"/>
                </a:cubicBezTo>
                <a:cubicBezTo>
                  <a:pt x="1" y="95"/>
                  <a:pt x="0" y="96"/>
                  <a:pt x="0" y="97"/>
                </a:cubicBezTo>
                <a:cubicBezTo>
                  <a:pt x="0" y="99"/>
                  <a:pt x="1" y="100"/>
                  <a:pt x="2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4"/>
                  <a:pt x="14" y="117"/>
                  <a:pt x="17" y="117"/>
                </a:cubicBezTo>
                <a:cubicBezTo>
                  <a:pt x="28" y="117"/>
                  <a:pt x="28" y="117"/>
                  <a:pt x="28" y="117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28" y="127"/>
                  <a:pt x="29" y="128"/>
                  <a:pt x="31" y="128"/>
                </a:cubicBezTo>
                <a:cubicBezTo>
                  <a:pt x="32" y="128"/>
                  <a:pt x="33" y="127"/>
                  <a:pt x="33" y="125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51" y="117"/>
                  <a:pt x="51" y="117"/>
                  <a:pt x="51" y="117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7"/>
                  <a:pt x="52" y="128"/>
                  <a:pt x="53" y="128"/>
                </a:cubicBezTo>
                <a:cubicBezTo>
                  <a:pt x="54" y="128"/>
                  <a:pt x="55" y="127"/>
                  <a:pt x="55" y="125"/>
                </a:cubicBezTo>
                <a:cubicBezTo>
                  <a:pt x="55" y="117"/>
                  <a:pt x="55" y="117"/>
                  <a:pt x="55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7"/>
                  <a:pt x="74" y="128"/>
                  <a:pt x="75" y="128"/>
                </a:cubicBezTo>
                <a:cubicBezTo>
                  <a:pt x="76" y="128"/>
                  <a:pt x="77" y="127"/>
                  <a:pt x="77" y="125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5" y="125"/>
                  <a:pt x="95" y="125"/>
                  <a:pt x="95" y="125"/>
                </a:cubicBezTo>
                <a:cubicBezTo>
                  <a:pt x="95" y="127"/>
                  <a:pt x="96" y="128"/>
                  <a:pt x="97" y="128"/>
                </a:cubicBezTo>
                <a:cubicBezTo>
                  <a:pt x="99" y="128"/>
                  <a:pt x="100" y="127"/>
                  <a:pt x="100" y="125"/>
                </a:cubicBezTo>
                <a:cubicBezTo>
                  <a:pt x="100" y="117"/>
                  <a:pt x="100" y="117"/>
                  <a:pt x="100" y="117"/>
                </a:cubicBezTo>
                <a:cubicBezTo>
                  <a:pt x="111" y="117"/>
                  <a:pt x="111" y="117"/>
                  <a:pt x="111" y="117"/>
                </a:cubicBezTo>
                <a:cubicBezTo>
                  <a:pt x="114" y="117"/>
                  <a:pt x="117" y="114"/>
                  <a:pt x="117" y="111"/>
                </a:cubicBezTo>
                <a:cubicBezTo>
                  <a:pt x="117" y="100"/>
                  <a:pt x="117" y="100"/>
                  <a:pt x="117" y="100"/>
                </a:cubicBezTo>
                <a:cubicBezTo>
                  <a:pt x="126" y="100"/>
                  <a:pt x="126" y="100"/>
                  <a:pt x="126" y="100"/>
                </a:cubicBezTo>
                <a:cubicBezTo>
                  <a:pt x="127" y="100"/>
                  <a:pt x="128" y="99"/>
                  <a:pt x="128" y="97"/>
                </a:cubicBezTo>
                <a:cubicBezTo>
                  <a:pt x="128" y="96"/>
                  <a:pt x="127" y="95"/>
                  <a:pt x="126" y="95"/>
                </a:cubicBezTo>
                <a:cubicBezTo>
                  <a:pt x="117" y="95"/>
                  <a:pt x="117" y="95"/>
                  <a:pt x="117" y="95"/>
                </a:cubicBezTo>
                <a:cubicBezTo>
                  <a:pt x="117" y="77"/>
                  <a:pt x="117" y="77"/>
                  <a:pt x="117" y="77"/>
                </a:cubicBezTo>
                <a:cubicBezTo>
                  <a:pt x="126" y="77"/>
                  <a:pt x="126" y="77"/>
                  <a:pt x="126" y="77"/>
                </a:cubicBezTo>
                <a:cubicBezTo>
                  <a:pt x="127" y="77"/>
                  <a:pt x="128" y="76"/>
                  <a:pt x="128" y="75"/>
                </a:cubicBezTo>
                <a:cubicBezTo>
                  <a:pt x="128" y="74"/>
                  <a:pt x="127" y="73"/>
                  <a:pt x="126" y="73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7" y="55"/>
                  <a:pt x="117" y="55"/>
                  <a:pt x="117" y="55"/>
                </a:cubicBezTo>
                <a:lnTo>
                  <a:pt x="126" y="55"/>
                </a:lnTo>
                <a:close/>
                <a:moveTo>
                  <a:pt x="112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16"/>
                  <a:pt x="16" y="16"/>
                  <a:pt x="16" y="16"/>
                </a:cubicBezTo>
                <a:cubicBezTo>
                  <a:pt x="112" y="16"/>
                  <a:pt x="112" y="16"/>
                  <a:pt x="112" y="16"/>
                </a:cubicBezTo>
                <a:lnTo>
                  <a:pt x="112" y="11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" name="Oval 20"/>
          <p:cNvSpPr>
            <a:spLocks noChangeArrowheads="1"/>
          </p:cNvSpPr>
          <p:nvPr/>
        </p:nvSpPr>
        <p:spPr bwMode="auto">
          <a:xfrm>
            <a:off x="5770563" y="6330950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" name="Freeform 21"/>
          <p:cNvSpPr/>
          <p:nvPr/>
        </p:nvSpPr>
        <p:spPr bwMode="auto">
          <a:xfrm>
            <a:off x="5426075" y="6327775"/>
            <a:ext cx="36513" cy="36513"/>
          </a:xfrm>
          <a:custGeom>
            <a:avLst/>
            <a:gdLst>
              <a:gd name="T0" fmla="*/ 4 w 10"/>
              <a:gd name="T1" fmla="*/ 9 h 10"/>
              <a:gd name="T2" fmla="*/ 10 w 10"/>
              <a:gd name="T3" fmla="*/ 4 h 10"/>
              <a:gd name="T4" fmla="*/ 10 w 10"/>
              <a:gd name="T5" fmla="*/ 1 h 10"/>
              <a:gd name="T6" fmla="*/ 8 w 10"/>
              <a:gd name="T7" fmla="*/ 0 h 10"/>
              <a:gd name="T8" fmla="*/ 6 w 10"/>
              <a:gd name="T9" fmla="*/ 1 h 10"/>
              <a:gd name="T10" fmla="*/ 1 w 10"/>
              <a:gd name="T11" fmla="*/ 6 h 10"/>
              <a:gd name="T12" fmla="*/ 0 w 10"/>
              <a:gd name="T13" fmla="*/ 7 h 10"/>
              <a:gd name="T14" fmla="*/ 1 w 10"/>
              <a:gd name="T15" fmla="*/ 9 h 10"/>
              <a:gd name="T16" fmla="*/ 4 w 10"/>
              <a:gd name="T17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10" y="4"/>
                  <a:pt x="10" y="4"/>
                  <a:pt x="10" y="4"/>
                </a:cubicBezTo>
                <a:cubicBezTo>
                  <a:pt x="10" y="3"/>
                  <a:pt x="10" y="1"/>
                  <a:pt x="10" y="1"/>
                </a:cubicBezTo>
                <a:cubicBezTo>
                  <a:pt x="9" y="0"/>
                  <a:pt x="9" y="0"/>
                  <a:pt x="8" y="0"/>
                </a:cubicBezTo>
                <a:cubicBezTo>
                  <a:pt x="7" y="0"/>
                  <a:pt x="7" y="0"/>
                  <a:pt x="6" y="1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0" y="7"/>
                  <a:pt x="0" y="7"/>
                </a:cubicBezTo>
                <a:cubicBezTo>
                  <a:pt x="0" y="8"/>
                  <a:pt x="1" y="9"/>
                  <a:pt x="1" y="9"/>
                </a:cubicBezTo>
                <a:cubicBezTo>
                  <a:pt x="2" y="10"/>
                  <a:pt x="3" y="10"/>
                  <a:pt x="4" y="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7" name="Freeform 22"/>
          <p:cNvSpPr/>
          <p:nvPr/>
        </p:nvSpPr>
        <p:spPr bwMode="auto">
          <a:xfrm>
            <a:off x="5492750" y="6327775"/>
            <a:ext cx="38100" cy="36513"/>
          </a:xfrm>
          <a:custGeom>
            <a:avLst/>
            <a:gdLst>
              <a:gd name="T0" fmla="*/ 4 w 10"/>
              <a:gd name="T1" fmla="*/ 9 h 10"/>
              <a:gd name="T2" fmla="*/ 9 w 10"/>
              <a:gd name="T3" fmla="*/ 4 h 10"/>
              <a:gd name="T4" fmla="*/ 9 w 10"/>
              <a:gd name="T5" fmla="*/ 1 h 10"/>
              <a:gd name="T6" fmla="*/ 8 w 10"/>
              <a:gd name="T7" fmla="*/ 0 h 10"/>
              <a:gd name="T8" fmla="*/ 6 w 10"/>
              <a:gd name="T9" fmla="*/ 1 h 10"/>
              <a:gd name="T10" fmla="*/ 1 w 10"/>
              <a:gd name="T11" fmla="*/ 6 h 10"/>
              <a:gd name="T12" fmla="*/ 0 w 10"/>
              <a:gd name="T13" fmla="*/ 7 h 10"/>
              <a:gd name="T14" fmla="*/ 1 w 10"/>
              <a:gd name="T15" fmla="*/ 9 h 10"/>
              <a:gd name="T16" fmla="*/ 4 w 10"/>
              <a:gd name="T17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9" y="4"/>
                  <a:pt x="9" y="4"/>
                  <a:pt x="9" y="4"/>
                </a:cubicBezTo>
                <a:cubicBezTo>
                  <a:pt x="10" y="3"/>
                  <a:pt x="10" y="1"/>
                  <a:pt x="9" y="1"/>
                </a:cubicBezTo>
                <a:cubicBezTo>
                  <a:pt x="9" y="0"/>
                  <a:pt x="8" y="0"/>
                  <a:pt x="8" y="0"/>
                </a:cubicBezTo>
                <a:cubicBezTo>
                  <a:pt x="7" y="0"/>
                  <a:pt x="7" y="0"/>
                  <a:pt x="6" y="1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0" y="7"/>
                  <a:pt x="0" y="7"/>
                </a:cubicBezTo>
                <a:cubicBezTo>
                  <a:pt x="0" y="8"/>
                  <a:pt x="1" y="9"/>
                  <a:pt x="1" y="9"/>
                </a:cubicBezTo>
                <a:cubicBezTo>
                  <a:pt x="2" y="10"/>
                  <a:pt x="3" y="10"/>
                  <a:pt x="4" y="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8" name="Oval 23"/>
          <p:cNvSpPr>
            <a:spLocks noChangeArrowheads="1"/>
          </p:cNvSpPr>
          <p:nvPr/>
        </p:nvSpPr>
        <p:spPr bwMode="auto">
          <a:xfrm>
            <a:off x="5770563" y="6443663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Freeform 24"/>
          <p:cNvSpPr/>
          <p:nvPr/>
        </p:nvSpPr>
        <p:spPr bwMode="auto">
          <a:xfrm>
            <a:off x="5426075" y="6440488"/>
            <a:ext cx="36513" cy="36513"/>
          </a:xfrm>
          <a:custGeom>
            <a:avLst/>
            <a:gdLst>
              <a:gd name="T0" fmla="*/ 4 w 10"/>
              <a:gd name="T1" fmla="*/ 9 h 10"/>
              <a:gd name="T2" fmla="*/ 10 w 10"/>
              <a:gd name="T3" fmla="*/ 3 h 10"/>
              <a:gd name="T4" fmla="*/ 10 w 10"/>
              <a:gd name="T5" fmla="*/ 0 h 10"/>
              <a:gd name="T6" fmla="*/ 8 w 10"/>
              <a:gd name="T7" fmla="*/ 0 h 10"/>
              <a:gd name="T8" fmla="*/ 6 w 10"/>
              <a:gd name="T9" fmla="*/ 0 h 10"/>
              <a:gd name="T10" fmla="*/ 1 w 10"/>
              <a:gd name="T11" fmla="*/ 6 h 10"/>
              <a:gd name="T12" fmla="*/ 0 w 10"/>
              <a:gd name="T13" fmla="*/ 7 h 10"/>
              <a:gd name="T14" fmla="*/ 1 w 10"/>
              <a:gd name="T15" fmla="*/ 9 h 10"/>
              <a:gd name="T16" fmla="*/ 4 w 10"/>
              <a:gd name="T17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1"/>
                  <a:pt x="10" y="0"/>
                </a:cubicBezTo>
                <a:cubicBezTo>
                  <a:pt x="9" y="0"/>
                  <a:pt x="9" y="0"/>
                  <a:pt x="8" y="0"/>
                </a:cubicBezTo>
                <a:cubicBezTo>
                  <a:pt x="7" y="0"/>
                  <a:pt x="7" y="0"/>
                  <a:pt x="6" y="0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0" y="7"/>
                  <a:pt x="0" y="7"/>
                </a:cubicBezTo>
                <a:cubicBezTo>
                  <a:pt x="0" y="8"/>
                  <a:pt x="1" y="8"/>
                  <a:pt x="1" y="9"/>
                </a:cubicBezTo>
                <a:cubicBezTo>
                  <a:pt x="2" y="10"/>
                  <a:pt x="3" y="10"/>
                  <a:pt x="4" y="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Freeform 25"/>
          <p:cNvSpPr/>
          <p:nvPr/>
        </p:nvSpPr>
        <p:spPr bwMode="auto">
          <a:xfrm>
            <a:off x="5492750" y="6440488"/>
            <a:ext cx="38100" cy="36513"/>
          </a:xfrm>
          <a:custGeom>
            <a:avLst/>
            <a:gdLst>
              <a:gd name="T0" fmla="*/ 4 w 10"/>
              <a:gd name="T1" fmla="*/ 9 h 10"/>
              <a:gd name="T2" fmla="*/ 9 w 10"/>
              <a:gd name="T3" fmla="*/ 3 h 10"/>
              <a:gd name="T4" fmla="*/ 9 w 10"/>
              <a:gd name="T5" fmla="*/ 0 h 10"/>
              <a:gd name="T6" fmla="*/ 8 w 10"/>
              <a:gd name="T7" fmla="*/ 0 h 10"/>
              <a:gd name="T8" fmla="*/ 6 w 10"/>
              <a:gd name="T9" fmla="*/ 0 h 10"/>
              <a:gd name="T10" fmla="*/ 1 w 10"/>
              <a:gd name="T11" fmla="*/ 6 h 10"/>
              <a:gd name="T12" fmla="*/ 0 w 10"/>
              <a:gd name="T13" fmla="*/ 7 h 10"/>
              <a:gd name="T14" fmla="*/ 1 w 10"/>
              <a:gd name="T15" fmla="*/ 9 h 10"/>
              <a:gd name="T16" fmla="*/ 4 w 10"/>
              <a:gd name="T17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9" y="3"/>
                  <a:pt x="9" y="3"/>
                  <a:pt x="9" y="3"/>
                </a:cubicBezTo>
                <a:cubicBezTo>
                  <a:pt x="10" y="3"/>
                  <a:pt x="10" y="1"/>
                  <a:pt x="9" y="0"/>
                </a:cubicBezTo>
                <a:cubicBezTo>
                  <a:pt x="9" y="0"/>
                  <a:pt x="8" y="0"/>
                  <a:pt x="8" y="0"/>
                </a:cubicBezTo>
                <a:cubicBezTo>
                  <a:pt x="7" y="0"/>
                  <a:pt x="7" y="0"/>
                  <a:pt x="6" y="0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0" y="7"/>
                  <a:pt x="0" y="7"/>
                </a:cubicBezTo>
                <a:cubicBezTo>
                  <a:pt x="0" y="8"/>
                  <a:pt x="1" y="8"/>
                  <a:pt x="1" y="9"/>
                </a:cubicBezTo>
                <a:cubicBezTo>
                  <a:pt x="2" y="10"/>
                  <a:pt x="3" y="10"/>
                  <a:pt x="4" y="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Oval 26"/>
          <p:cNvSpPr>
            <a:spLocks noChangeArrowheads="1"/>
          </p:cNvSpPr>
          <p:nvPr/>
        </p:nvSpPr>
        <p:spPr bwMode="auto">
          <a:xfrm>
            <a:off x="5770563" y="6218238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Freeform 27"/>
          <p:cNvSpPr/>
          <p:nvPr/>
        </p:nvSpPr>
        <p:spPr bwMode="auto">
          <a:xfrm>
            <a:off x="5429250" y="6215063"/>
            <a:ext cx="38100" cy="36513"/>
          </a:xfrm>
          <a:custGeom>
            <a:avLst/>
            <a:gdLst>
              <a:gd name="T0" fmla="*/ 4 w 10"/>
              <a:gd name="T1" fmla="*/ 9 h 10"/>
              <a:gd name="T2" fmla="*/ 9 w 10"/>
              <a:gd name="T3" fmla="*/ 4 h 10"/>
              <a:gd name="T4" fmla="*/ 10 w 10"/>
              <a:gd name="T5" fmla="*/ 2 h 10"/>
              <a:gd name="T6" fmla="*/ 9 w 10"/>
              <a:gd name="T7" fmla="*/ 1 h 10"/>
              <a:gd name="T8" fmla="*/ 7 w 10"/>
              <a:gd name="T9" fmla="*/ 0 h 10"/>
              <a:gd name="T10" fmla="*/ 6 w 10"/>
              <a:gd name="T11" fmla="*/ 0 h 10"/>
              <a:gd name="T12" fmla="*/ 0 w 10"/>
              <a:gd name="T13" fmla="*/ 6 h 10"/>
              <a:gd name="T14" fmla="*/ 0 w 10"/>
              <a:gd name="T15" fmla="*/ 9 h 10"/>
              <a:gd name="T16" fmla="*/ 4 w 10"/>
              <a:gd name="T17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9" y="4"/>
                  <a:pt x="9" y="4"/>
                  <a:pt x="9" y="4"/>
                </a:cubicBezTo>
                <a:cubicBezTo>
                  <a:pt x="9" y="3"/>
                  <a:pt x="10" y="3"/>
                  <a:pt x="10" y="2"/>
                </a:cubicBezTo>
                <a:cubicBezTo>
                  <a:pt x="10" y="2"/>
                  <a:pt x="9" y="1"/>
                  <a:pt x="9" y="1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7"/>
                  <a:pt x="0" y="8"/>
                  <a:pt x="0" y="9"/>
                </a:cubicBezTo>
                <a:cubicBezTo>
                  <a:pt x="1" y="10"/>
                  <a:pt x="3" y="10"/>
                  <a:pt x="4" y="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Freeform 28"/>
          <p:cNvSpPr/>
          <p:nvPr/>
        </p:nvSpPr>
        <p:spPr bwMode="auto">
          <a:xfrm>
            <a:off x="5497513" y="6215063"/>
            <a:ext cx="36513" cy="36513"/>
          </a:xfrm>
          <a:custGeom>
            <a:avLst/>
            <a:gdLst>
              <a:gd name="T0" fmla="*/ 4 w 10"/>
              <a:gd name="T1" fmla="*/ 9 h 10"/>
              <a:gd name="T2" fmla="*/ 9 w 10"/>
              <a:gd name="T3" fmla="*/ 4 h 10"/>
              <a:gd name="T4" fmla="*/ 10 w 10"/>
              <a:gd name="T5" fmla="*/ 2 h 10"/>
              <a:gd name="T6" fmla="*/ 9 w 10"/>
              <a:gd name="T7" fmla="*/ 1 h 10"/>
              <a:gd name="T8" fmla="*/ 7 w 10"/>
              <a:gd name="T9" fmla="*/ 0 h 10"/>
              <a:gd name="T10" fmla="*/ 6 w 10"/>
              <a:gd name="T11" fmla="*/ 0 h 10"/>
              <a:gd name="T12" fmla="*/ 0 w 10"/>
              <a:gd name="T13" fmla="*/ 6 h 10"/>
              <a:gd name="T14" fmla="*/ 0 w 10"/>
              <a:gd name="T15" fmla="*/ 9 h 10"/>
              <a:gd name="T16" fmla="*/ 4 w 10"/>
              <a:gd name="T17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9" y="4"/>
                  <a:pt x="9" y="4"/>
                  <a:pt x="9" y="4"/>
                </a:cubicBezTo>
                <a:cubicBezTo>
                  <a:pt x="9" y="3"/>
                  <a:pt x="10" y="3"/>
                  <a:pt x="10" y="2"/>
                </a:cubicBezTo>
                <a:cubicBezTo>
                  <a:pt x="10" y="2"/>
                  <a:pt x="9" y="1"/>
                  <a:pt x="9" y="1"/>
                </a:cubicBezTo>
                <a:cubicBezTo>
                  <a:pt x="8" y="0"/>
                  <a:pt x="8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7"/>
                  <a:pt x="0" y="8"/>
                  <a:pt x="0" y="9"/>
                </a:cubicBezTo>
                <a:cubicBezTo>
                  <a:pt x="1" y="10"/>
                  <a:pt x="3" y="10"/>
                  <a:pt x="4" y="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Freeform 29"/>
          <p:cNvSpPr>
            <a:spLocks noEditPoints="1"/>
          </p:cNvSpPr>
          <p:nvPr/>
        </p:nvSpPr>
        <p:spPr bwMode="auto">
          <a:xfrm>
            <a:off x="5373688" y="6113463"/>
            <a:ext cx="479425" cy="404813"/>
          </a:xfrm>
          <a:custGeom>
            <a:avLst/>
            <a:gdLst>
              <a:gd name="T0" fmla="*/ 126 w 128"/>
              <a:gd name="T1" fmla="*/ 17 h 108"/>
              <a:gd name="T2" fmla="*/ 111 w 128"/>
              <a:gd name="T3" fmla="*/ 1 h 108"/>
              <a:gd name="T4" fmla="*/ 110 w 128"/>
              <a:gd name="T5" fmla="*/ 0 h 108"/>
              <a:gd name="T6" fmla="*/ 18 w 128"/>
              <a:gd name="T7" fmla="*/ 0 h 108"/>
              <a:gd name="T8" fmla="*/ 17 w 128"/>
              <a:gd name="T9" fmla="*/ 1 h 108"/>
              <a:gd name="T10" fmla="*/ 2 w 128"/>
              <a:gd name="T11" fmla="*/ 17 h 108"/>
              <a:gd name="T12" fmla="*/ 0 w 128"/>
              <a:gd name="T13" fmla="*/ 21 h 108"/>
              <a:gd name="T14" fmla="*/ 0 w 128"/>
              <a:gd name="T15" fmla="*/ 102 h 108"/>
              <a:gd name="T16" fmla="*/ 6 w 128"/>
              <a:gd name="T17" fmla="*/ 108 h 108"/>
              <a:gd name="T18" fmla="*/ 122 w 128"/>
              <a:gd name="T19" fmla="*/ 108 h 108"/>
              <a:gd name="T20" fmla="*/ 128 w 128"/>
              <a:gd name="T21" fmla="*/ 103 h 108"/>
              <a:gd name="T22" fmla="*/ 128 w 128"/>
              <a:gd name="T23" fmla="*/ 102 h 108"/>
              <a:gd name="T24" fmla="*/ 128 w 128"/>
              <a:gd name="T25" fmla="*/ 21 h 108"/>
              <a:gd name="T26" fmla="*/ 126 w 128"/>
              <a:gd name="T27" fmla="*/ 17 h 108"/>
              <a:gd name="T28" fmla="*/ 10 w 128"/>
              <a:gd name="T29" fmla="*/ 15 h 108"/>
              <a:gd name="T30" fmla="*/ 19 w 128"/>
              <a:gd name="T31" fmla="*/ 4 h 108"/>
              <a:gd name="T32" fmla="*/ 109 w 128"/>
              <a:gd name="T33" fmla="*/ 4 h 108"/>
              <a:gd name="T34" fmla="*/ 118 w 128"/>
              <a:gd name="T35" fmla="*/ 15 h 108"/>
              <a:gd name="T36" fmla="*/ 10 w 128"/>
              <a:gd name="T37" fmla="*/ 15 h 108"/>
              <a:gd name="T38" fmla="*/ 123 w 128"/>
              <a:gd name="T39" fmla="*/ 104 h 108"/>
              <a:gd name="T40" fmla="*/ 5 w 128"/>
              <a:gd name="T41" fmla="*/ 104 h 108"/>
              <a:gd name="T42" fmla="*/ 5 w 128"/>
              <a:gd name="T43" fmla="*/ 79 h 108"/>
              <a:gd name="T44" fmla="*/ 123 w 128"/>
              <a:gd name="T45" fmla="*/ 79 h 108"/>
              <a:gd name="T46" fmla="*/ 123 w 128"/>
              <a:gd name="T47" fmla="*/ 104 h 108"/>
              <a:gd name="T48" fmla="*/ 123 w 128"/>
              <a:gd name="T49" fmla="*/ 74 h 108"/>
              <a:gd name="T50" fmla="*/ 5 w 128"/>
              <a:gd name="T51" fmla="*/ 74 h 108"/>
              <a:gd name="T52" fmla="*/ 5 w 128"/>
              <a:gd name="T53" fmla="*/ 49 h 108"/>
              <a:gd name="T54" fmla="*/ 123 w 128"/>
              <a:gd name="T55" fmla="*/ 49 h 108"/>
              <a:gd name="T56" fmla="*/ 123 w 128"/>
              <a:gd name="T57" fmla="*/ 74 h 108"/>
              <a:gd name="T58" fmla="*/ 123 w 128"/>
              <a:gd name="T59" fmla="*/ 44 h 108"/>
              <a:gd name="T60" fmla="*/ 5 w 128"/>
              <a:gd name="T61" fmla="*/ 44 h 108"/>
              <a:gd name="T62" fmla="*/ 5 w 128"/>
              <a:gd name="T63" fmla="*/ 19 h 108"/>
              <a:gd name="T64" fmla="*/ 123 w 128"/>
              <a:gd name="T65" fmla="*/ 19 h 108"/>
              <a:gd name="T66" fmla="*/ 123 w 128"/>
              <a:gd name="T67" fmla="*/ 4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8" h="108">
                <a:moveTo>
                  <a:pt x="126" y="17"/>
                </a:moveTo>
                <a:cubicBezTo>
                  <a:pt x="111" y="1"/>
                  <a:pt x="111" y="1"/>
                  <a:pt x="111" y="1"/>
                </a:cubicBezTo>
                <a:cubicBezTo>
                  <a:pt x="111" y="0"/>
                  <a:pt x="110" y="0"/>
                  <a:pt x="110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7" y="0"/>
                  <a:pt x="17" y="1"/>
                </a:cubicBezTo>
                <a:cubicBezTo>
                  <a:pt x="2" y="17"/>
                  <a:pt x="2" y="17"/>
                  <a:pt x="2" y="17"/>
                </a:cubicBezTo>
                <a:cubicBezTo>
                  <a:pt x="1" y="18"/>
                  <a:pt x="0" y="19"/>
                  <a:pt x="0" y="21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6"/>
                  <a:pt x="3" y="108"/>
                  <a:pt x="6" y="108"/>
                </a:cubicBezTo>
                <a:cubicBezTo>
                  <a:pt x="122" y="108"/>
                  <a:pt x="122" y="108"/>
                  <a:pt x="122" y="108"/>
                </a:cubicBezTo>
                <a:cubicBezTo>
                  <a:pt x="125" y="108"/>
                  <a:pt x="128" y="106"/>
                  <a:pt x="128" y="103"/>
                </a:cubicBezTo>
                <a:cubicBezTo>
                  <a:pt x="128" y="102"/>
                  <a:pt x="128" y="102"/>
                  <a:pt x="128" y="102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19"/>
                  <a:pt x="127" y="18"/>
                  <a:pt x="126" y="17"/>
                </a:cubicBezTo>
                <a:close/>
                <a:moveTo>
                  <a:pt x="10" y="15"/>
                </a:moveTo>
                <a:cubicBezTo>
                  <a:pt x="19" y="4"/>
                  <a:pt x="19" y="4"/>
                  <a:pt x="19" y="4"/>
                </a:cubicBezTo>
                <a:cubicBezTo>
                  <a:pt x="109" y="4"/>
                  <a:pt x="109" y="4"/>
                  <a:pt x="109" y="4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0" y="15"/>
                  <a:pt x="10" y="15"/>
                  <a:pt x="10" y="15"/>
                </a:cubicBezTo>
                <a:close/>
                <a:moveTo>
                  <a:pt x="123" y="104"/>
                </a:moveTo>
                <a:cubicBezTo>
                  <a:pt x="5" y="104"/>
                  <a:pt x="5" y="104"/>
                  <a:pt x="5" y="104"/>
                </a:cubicBezTo>
                <a:cubicBezTo>
                  <a:pt x="5" y="79"/>
                  <a:pt x="5" y="79"/>
                  <a:pt x="5" y="79"/>
                </a:cubicBezTo>
                <a:cubicBezTo>
                  <a:pt x="123" y="79"/>
                  <a:pt x="123" y="79"/>
                  <a:pt x="123" y="79"/>
                </a:cubicBezTo>
                <a:lnTo>
                  <a:pt x="123" y="104"/>
                </a:lnTo>
                <a:close/>
                <a:moveTo>
                  <a:pt x="123" y="74"/>
                </a:moveTo>
                <a:cubicBezTo>
                  <a:pt x="5" y="74"/>
                  <a:pt x="5" y="74"/>
                  <a:pt x="5" y="74"/>
                </a:cubicBezTo>
                <a:cubicBezTo>
                  <a:pt x="5" y="49"/>
                  <a:pt x="5" y="49"/>
                  <a:pt x="5" y="49"/>
                </a:cubicBezTo>
                <a:cubicBezTo>
                  <a:pt x="123" y="49"/>
                  <a:pt x="123" y="49"/>
                  <a:pt x="123" y="49"/>
                </a:cubicBezTo>
                <a:lnTo>
                  <a:pt x="123" y="74"/>
                </a:lnTo>
                <a:close/>
                <a:moveTo>
                  <a:pt x="123" y="44"/>
                </a:moveTo>
                <a:cubicBezTo>
                  <a:pt x="5" y="44"/>
                  <a:pt x="5" y="44"/>
                  <a:pt x="5" y="44"/>
                </a:cubicBezTo>
                <a:cubicBezTo>
                  <a:pt x="5" y="19"/>
                  <a:pt x="5" y="19"/>
                  <a:pt x="5" y="19"/>
                </a:cubicBezTo>
                <a:cubicBezTo>
                  <a:pt x="123" y="19"/>
                  <a:pt x="123" y="19"/>
                  <a:pt x="123" y="19"/>
                </a:cubicBezTo>
                <a:lnTo>
                  <a:pt x="123" y="4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Freeform 30"/>
          <p:cNvSpPr>
            <a:spLocks noEditPoints="1"/>
          </p:cNvSpPr>
          <p:nvPr/>
        </p:nvSpPr>
        <p:spPr bwMode="auto">
          <a:xfrm>
            <a:off x="4411663" y="6091238"/>
            <a:ext cx="481013" cy="450850"/>
          </a:xfrm>
          <a:custGeom>
            <a:avLst/>
            <a:gdLst>
              <a:gd name="T0" fmla="*/ 0 w 128"/>
              <a:gd name="T1" fmla="*/ 21 h 120"/>
              <a:gd name="T2" fmla="*/ 64 w 128"/>
              <a:gd name="T3" fmla="*/ 120 h 120"/>
              <a:gd name="T4" fmla="*/ 128 w 128"/>
              <a:gd name="T5" fmla="*/ 85 h 120"/>
              <a:gd name="T6" fmla="*/ 64 w 128"/>
              <a:gd name="T7" fmla="*/ 0 h 120"/>
              <a:gd name="T8" fmla="*/ 7 w 128"/>
              <a:gd name="T9" fmla="*/ 57 h 120"/>
              <a:gd name="T10" fmla="*/ 69 w 128"/>
              <a:gd name="T11" fmla="*/ 68 h 120"/>
              <a:gd name="T12" fmla="*/ 64 w 128"/>
              <a:gd name="T13" fmla="*/ 85 h 120"/>
              <a:gd name="T14" fmla="*/ 64 w 128"/>
              <a:gd name="T15" fmla="*/ 90 h 120"/>
              <a:gd name="T16" fmla="*/ 21 w 128"/>
              <a:gd name="T17" fmla="*/ 84 h 120"/>
              <a:gd name="T18" fmla="*/ 5 w 128"/>
              <a:gd name="T19" fmla="*/ 55 h 120"/>
              <a:gd name="T20" fmla="*/ 64 w 128"/>
              <a:gd name="T21" fmla="*/ 116 h 120"/>
              <a:gd name="T22" fmla="*/ 5 w 128"/>
              <a:gd name="T23" fmla="*/ 99 h 120"/>
              <a:gd name="T24" fmla="*/ 7 w 128"/>
              <a:gd name="T25" fmla="*/ 83 h 120"/>
              <a:gd name="T26" fmla="*/ 66 w 128"/>
              <a:gd name="T27" fmla="*/ 94 h 120"/>
              <a:gd name="T28" fmla="*/ 80 w 128"/>
              <a:gd name="T29" fmla="*/ 112 h 120"/>
              <a:gd name="T30" fmla="*/ 79 w 128"/>
              <a:gd name="T31" fmla="*/ 115 h 120"/>
              <a:gd name="T32" fmla="*/ 96 w 128"/>
              <a:gd name="T33" fmla="*/ 112 h 120"/>
              <a:gd name="T34" fmla="*/ 69 w 128"/>
              <a:gd name="T35" fmla="*/ 85 h 120"/>
              <a:gd name="T36" fmla="*/ 96 w 128"/>
              <a:gd name="T37" fmla="*/ 57 h 120"/>
              <a:gd name="T38" fmla="*/ 123 w 128"/>
              <a:gd name="T39" fmla="*/ 85 h 120"/>
              <a:gd name="T40" fmla="*/ 123 w 128"/>
              <a:gd name="T41" fmla="*/ 68 h 120"/>
              <a:gd name="T42" fmla="*/ 96 w 128"/>
              <a:gd name="T43" fmla="*/ 53 h 120"/>
              <a:gd name="T44" fmla="*/ 72 w 128"/>
              <a:gd name="T45" fmla="*/ 63 h 120"/>
              <a:gd name="T46" fmla="*/ 64 w 128"/>
              <a:gd name="T47" fmla="*/ 64 h 120"/>
              <a:gd name="T48" fmla="*/ 5 w 128"/>
              <a:gd name="T49" fmla="*/ 47 h 120"/>
              <a:gd name="T50" fmla="*/ 7 w 128"/>
              <a:gd name="T51" fmla="*/ 31 h 120"/>
              <a:gd name="T52" fmla="*/ 121 w 128"/>
              <a:gd name="T53" fmla="*/ 31 h 120"/>
              <a:gd name="T54" fmla="*/ 123 w 128"/>
              <a:gd name="T55" fmla="*/ 68 h 120"/>
              <a:gd name="T56" fmla="*/ 107 w 128"/>
              <a:gd name="T57" fmla="*/ 32 h 120"/>
              <a:gd name="T58" fmla="*/ 21 w 128"/>
              <a:gd name="T59" fmla="*/ 32 h 120"/>
              <a:gd name="T60" fmla="*/ 8 w 128"/>
              <a:gd name="T61" fmla="*/ 16 h 120"/>
              <a:gd name="T62" fmla="*/ 64 w 128"/>
              <a:gd name="T63" fmla="*/ 4 h 120"/>
              <a:gd name="T64" fmla="*/ 123 w 128"/>
              <a:gd name="T65" fmla="*/ 2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8" h="120">
                <a:moveTo>
                  <a:pt x="64" y="0"/>
                </a:moveTo>
                <a:cubicBezTo>
                  <a:pt x="33" y="0"/>
                  <a:pt x="0" y="7"/>
                  <a:pt x="0" y="21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13"/>
                  <a:pt x="33" y="120"/>
                  <a:pt x="64" y="120"/>
                </a:cubicBezTo>
                <a:cubicBezTo>
                  <a:pt x="78" y="120"/>
                  <a:pt x="92" y="119"/>
                  <a:pt x="103" y="116"/>
                </a:cubicBezTo>
                <a:cubicBezTo>
                  <a:pt x="118" y="113"/>
                  <a:pt x="128" y="100"/>
                  <a:pt x="128" y="85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7"/>
                  <a:pt x="95" y="0"/>
                  <a:pt x="64" y="0"/>
                </a:cubicBezTo>
                <a:close/>
                <a:moveTo>
                  <a:pt x="5" y="55"/>
                </a:moveTo>
                <a:cubicBezTo>
                  <a:pt x="7" y="57"/>
                  <a:pt x="7" y="57"/>
                  <a:pt x="7" y="57"/>
                </a:cubicBezTo>
                <a:cubicBezTo>
                  <a:pt x="17" y="64"/>
                  <a:pt x="39" y="68"/>
                  <a:pt x="64" y="68"/>
                </a:cubicBezTo>
                <a:cubicBezTo>
                  <a:pt x="69" y="68"/>
                  <a:pt x="69" y="68"/>
                  <a:pt x="69" y="68"/>
                </a:cubicBezTo>
                <a:cubicBezTo>
                  <a:pt x="68" y="70"/>
                  <a:pt x="68" y="70"/>
                  <a:pt x="68" y="70"/>
                </a:cubicBezTo>
                <a:cubicBezTo>
                  <a:pt x="65" y="75"/>
                  <a:pt x="64" y="80"/>
                  <a:pt x="64" y="85"/>
                </a:cubicBezTo>
                <a:cubicBezTo>
                  <a:pt x="64" y="86"/>
                  <a:pt x="64" y="87"/>
                  <a:pt x="64" y="88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47" y="90"/>
                  <a:pt x="32" y="88"/>
                  <a:pt x="21" y="84"/>
                </a:cubicBezTo>
                <a:cubicBezTo>
                  <a:pt x="11" y="81"/>
                  <a:pt x="5" y="77"/>
                  <a:pt x="5" y="73"/>
                </a:cubicBezTo>
                <a:lnTo>
                  <a:pt x="5" y="55"/>
                </a:lnTo>
                <a:close/>
                <a:moveTo>
                  <a:pt x="79" y="115"/>
                </a:moveTo>
                <a:cubicBezTo>
                  <a:pt x="74" y="115"/>
                  <a:pt x="69" y="116"/>
                  <a:pt x="64" y="116"/>
                </a:cubicBezTo>
                <a:cubicBezTo>
                  <a:pt x="48" y="116"/>
                  <a:pt x="32" y="114"/>
                  <a:pt x="21" y="110"/>
                </a:cubicBezTo>
                <a:cubicBezTo>
                  <a:pt x="11" y="107"/>
                  <a:pt x="5" y="103"/>
                  <a:pt x="5" y="99"/>
                </a:cubicBezTo>
                <a:cubicBezTo>
                  <a:pt x="5" y="81"/>
                  <a:pt x="5" y="81"/>
                  <a:pt x="5" y="81"/>
                </a:cubicBezTo>
                <a:cubicBezTo>
                  <a:pt x="7" y="83"/>
                  <a:pt x="7" y="83"/>
                  <a:pt x="7" y="83"/>
                </a:cubicBezTo>
                <a:cubicBezTo>
                  <a:pt x="17" y="90"/>
                  <a:pt x="39" y="94"/>
                  <a:pt x="64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5"/>
                  <a:pt x="66" y="95"/>
                  <a:pt x="66" y="95"/>
                </a:cubicBezTo>
                <a:cubicBezTo>
                  <a:pt x="68" y="102"/>
                  <a:pt x="73" y="108"/>
                  <a:pt x="80" y="112"/>
                </a:cubicBezTo>
                <a:cubicBezTo>
                  <a:pt x="84" y="115"/>
                  <a:pt x="84" y="115"/>
                  <a:pt x="84" y="115"/>
                </a:cubicBezTo>
                <a:lnTo>
                  <a:pt x="79" y="115"/>
                </a:lnTo>
                <a:close/>
                <a:moveTo>
                  <a:pt x="115" y="104"/>
                </a:moveTo>
                <a:cubicBezTo>
                  <a:pt x="110" y="109"/>
                  <a:pt x="103" y="112"/>
                  <a:pt x="96" y="112"/>
                </a:cubicBezTo>
                <a:cubicBezTo>
                  <a:pt x="89" y="112"/>
                  <a:pt x="82" y="109"/>
                  <a:pt x="77" y="104"/>
                </a:cubicBezTo>
                <a:cubicBezTo>
                  <a:pt x="72" y="99"/>
                  <a:pt x="69" y="92"/>
                  <a:pt x="69" y="85"/>
                </a:cubicBezTo>
                <a:cubicBezTo>
                  <a:pt x="69" y="77"/>
                  <a:pt x="72" y="71"/>
                  <a:pt x="77" y="65"/>
                </a:cubicBezTo>
                <a:cubicBezTo>
                  <a:pt x="82" y="60"/>
                  <a:pt x="89" y="57"/>
                  <a:pt x="96" y="57"/>
                </a:cubicBezTo>
                <a:cubicBezTo>
                  <a:pt x="103" y="57"/>
                  <a:pt x="110" y="60"/>
                  <a:pt x="115" y="65"/>
                </a:cubicBezTo>
                <a:cubicBezTo>
                  <a:pt x="121" y="71"/>
                  <a:pt x="123" y="77"/>
                  <a:pt x="123" y="85"/>
                </a:cubicBezTo>
                <a:cubicBezTo>
                  <a:pt x="123" y="92"/>
                  <a:pt x="121" y="99"/>
                  <a:pt x="115" y="104"/>
                </a:cubicBezTo>
                <a:close/>
                <a:moveTo>
                  <a:pt x="123" y="68"/>
                </a:moveTo>
                <a:cubicBezTo>
                  <a:pt x="121" y="65"/>
                  <a:pt x="121" y="65"/>
                  <a:pt x="121" y="65"/>
                </a:cubicBezTo>
                <a:cubicBezTo>
                  <a:pt x="115" y="57"/>
                  <a:pt x="106" y="53"/>
                  <a:pt x="96" y="53"/>
                </a:cubicBezTo>
                <a:cubicBezTo>
                  <a:pt x="87" y="53"/>
                  <a:pt x="79" y="57"/>
                  <a:pt x="73" y="63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2" y="64"/>
                  <a:pt x="72" y="64"/>
                </a:cubicBezTo>
                <a:cubicBezTo>
                  <a:pt x="69" y="64"/>
                  <a:pt x="67" y="64"/>
                  <a:pt x="64" y="64"/>
                </a:cubicBezTo>
                <a:cubicBezTo>
                  <a:pt x="48" y="64"/>
                  <a:pt x="32" y="62"/>
                  <a:pt x="21" y="58"/>
                </a:cubicBezTo>
                <a:cubicBezTo>
                  <a:pt x="11" y="55"/>
                  <a:pt x="5" y="51"/>
                  <a:pt x="5" y="47"/>
                </a:cubicBezTo>
                <a:cubicBezTo>
                  <a:pt x="5" y="29"/>
                  <a:pt x="5" y="29"/>
                  <a:pt x="5" y="29"/>
                </a:cubicBezTo>
                <a:cubicBezTo>
                  <a:pt x="7" y="31"/>
                  <a:pt x="7" y="31"/>
                  <a:pt x="7" y="31"/>
                </a:cubicBezTo>
                <a:cubicBezTo>
                  <a:pt x="17" y="38"/>
                  <a:pt x="39" y="42"/>
                  <a:pt x="64" y="42"/>
                </a:cubicBezTo>
                <a:cubicBezTo>
                  <a:pt x="89" y="42"/>
                  <a:pt x="111" y="38"/>
                  <a:pt x="121" y="31"/>
                </a:cubicBezTo>
                <a:cubicBezTo>
                  <a:pt x="123" y="29"/>
                  <a:pt x="123" y="29"/>
                  <a:pt x="123" y="29"/>
                </a:cubicBezTo>
                <a:lnTo>
                  <a:pt x="123" y="68"/>
                </a:lnTo>
                <a:close/>
                <a:moveTo>
                  <a:pt x="120" y="27"/>
                </a:moveTo>
                <a:cubicBezTo>
                  <a:pt x="117" y="29"/>
                  <a:pt x="112" y="31"/>
                  <a:pt x="107" y="32"/>
                </a:cubicBezTo>
                <a:cubicBezTo>
                  <a:pt x="96" y="36"/>
                  <a:pt x="80" y="38"/>
                  <a:pt x="64" y="38"/>
                </a:cubicBezTo>
                <a:cubicBezTo>
                  <a:pt x="48" y="38"/>
                  <a:pt x="32" y="36"/>
                  <a:pt x="21" y="32"/>
                </a:cubicBezTo>
                <a:cubicBezTo>
                  <a:pt x="11" y="29"/>
                  <a:pt x="5" y="25"/>
                  <a:pt x="5" y="21"/>
                </a:cubicBezTo>
                <a:cubicBezTo>
                  <a:pt x="5" y="19"/>
                  <a:pt x="6" y="17"/>
                  <a:pt x="8" y="16"/>
                </a:cubicBezTo>
                <a:cubicBezTo>
                  <a:pt x="11" y="13"/>
                  <a:pt x="16" y="12"/>
                  <a:pt x="21" y="10"/>
                </a:cubicBezTo>
                <a:cubicBezTo>
                  <a:pt x="32" y="6"/>
                  <a:pt x="48" y="4"/>
                  <a:pt x="64" y="4"/>
                </a:cubicBezTo>
                <a:cubicBezTo>
                  <a:pt x="80" y="4"/>
                  <a:pt x="96" y="6"/>
                  <a:pt x="107" y="10"/>
                </a:cubicBezTo>
                <a:cubicBezTo>
                  <a:pt x="117" y="13"/>
                  <a:pt x="123" y="17"/>
                  <a:pt x="123" y="21"/>
                </a:cubicBezTo>
                <a:cubicBezTo>
                  <a:pt x="123" y="23"/>
                  <a:pt x="122" y="25"/>
                  <a:pt x="120" y="2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Freeform 31"/>
          <p:cNvSpPr/>
          <p:nvPr/>
        </p:nvSpPr>
        <p:spPr bwMode="auto">
          <a:xfrm>
            <a:off x="4719638" y="6369050"/>
            <a:ext cx="109538" cy="77788"/>
          </a:xfrm>
          <a:custGeom>
            <a:avLst/>
            <a:gdLst>
              <a:gd name="T0" fmla="*/ 25 w 29"/>
              <a:gd name="T1" fmla="*/ 1 h 21"/>
              <a:gd name="T2" fmla="*/ 11 w 29"/>
              <a:gd name="T3" fmla="*/ 15 h 21"/>
              <a:gd name="T4" fmla="*/ 4 w 29"/>
              <a:gd name="T5" fmla="*/ 9 h 21"/>
              <a:gd name="T6" fmla="*/ 3 w 29"/>
              <a:gd name="T7" fmla="*/ 8 h 21"/>
              <a:gd name="T8" fmla="*/ 1 w 29"/>
              <a:gd name="T9" fmla="*/ 9 h 21"/>
              <a:gd name="T10" fmla="*/ 1 w 29"/>
              <a:gd name="T11" fmla="*/ 12 h 21"/>
              <a:gd name="T12" fmla="*/ 9 w 29"/>
              <a:gd name="T13" fmla="*/ 20 h 21"/>
              <a:gd name="T14" fmla="*/ 12 w 29"/>
              <a:gd name="T15" fmla="*/ 20 h 21"/>
              <a:gd name="T16" fmla="*/ 28 w 29"/>
              <a:gd name="T17" fmla="*/ 4 h 21"/>
              <a:gd name="T18" fmla="*/ 29 w 29"/>
              <a:gd name="T19" fmla="*/ 3 h 21"/>
              <a:gd name="T20" fmla="*/ 28 w 29"/>
              <a:gd name="T21" fmla="*/ 1 h 21"/>
              <a:gd name="T22" fmla="*/ 25 w 29"/>
              <a:gd name="T23" fmla="*/ 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" h="21">
                <a:moveTo>
                  <a:pt x="25" y="1"/>
                </a:moveTo>
                <a:cubicBezTo>
                  <a:pt x="11" y="15"/>
                  <a:pt x="11" y="15"/>
                  <a:pt x="11" y="15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3" y="8"/>
                  <a:pt x="3" y="8"/>
                </a:cubicBezTo>
                <a:cubicBezTo>
                  <a:pt x="2" y="8"/>
                  <a:pt x="2" y="9"/>
                  <a:pt x="1" y="9"/>
                </a:cubicBezTo>
                <a:cubicBezTo>
                  <a:pt x="0" y="10"/>
                  <a:pt x="0" y="11"/>
                  <a:pt x="1" y="12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1"/>
                  <a:pt x="11" y="21"/>
                  <a:pt x="12" y="20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4"/>
                  <a:pt x="29" y="3"/>
                  <a:pt x="29" y="3"/>
                </a:cubicBezTo>
                <a:cubicBezTo>
                  <a:pt x="29" y="2"/>
                  <a:pt x="28" y="2"/>
                  <a:pt x="28" y="1"/>
                </a:cubicBezTo>
                <a:cubicBezTo>
                  <a:pt x="27" y="0"/>
                  <a:pt x="26" y="0"/>
                  <a:pt x="25" y="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Freeform 32"/>
          <p:cNvSpPr>
            <a:spLocks noEditPoints="1"/>
          </p:cNvSpPr>
          <p:nvPr/>
        </p:nvSpPr>
        <p:spPr bwMode="auto">
          <a:xfrm>
            <a:off x="3451225" y="6091238"/>
            <a:ext cx="481013" cy="450850"/>
          </a:xfrm>
          <a:custGeom>
            <a:avLst/>
            <a:gdLst>
              <a:gd name="T0" fmla="*/ 0 w 128"/>
              <a:gd name="T1" fmla="*/ 21 h 120"/>
              <a:gd name="T2" fmla="*/ 64 w 128"/>
              <a:gd name="T3" fmla="*/ 120 h 120"/>
              <a:gd name="T4" fmla="*/ 128 w 128"/>
              <a:gd name="T5" fmla="*/ 85 h 120"/>
              <a:gd name="T6" fmla="*/ 64 w 128"/>
              <a:gd name="T7" fmla="*/ 0 h 120"/>
              <a:gd name="T8" fmla="*/ 7 w 128"/>
              <a:gd name="T9" fmla="*/ 57 h 120"/>
              <a:gd name="T10" fmla="*/ 69 w 128"/>
              <a:gd name="T11" fmla="*/ 68 h 120"/>
              <a:gd name="T12" fmla="*/ 64 w 128"/>
              <a:gd name="T13" fmla="*/ 85 h 120"/>
              <a:gd name="T14" fmla="*/ 64 w 128"/>
              <a:gd name="T15" fmla="*/ 90 h 120"/>
              <a:gd name="T16" fmla="*/ 21 w 128"/>
              <a:gd name="T17" fmla="*/ 84 h 120"/>
              <a:gd name="T18" fmla="*/ 5 w 128"/>
              <a:gd name="T19" fmla="*/ 55 h 120"/>
              <a:gd name="T20" fmla="*/ 64 w 128"/>
              <a:gd name="T21" fmla="*/ 116 h 120"/>
              <a:gd name="T22" fmla="*/ 5 w 128"/>
              <a:gd name="T23" fmla="*/ 99 h 120"/>
              <a:gd name="T24" fmla="*/ 7 w 128"/>
              <a:gd name="T25" fmla="*/ 83 h 120"/>
              <a:gd name="T26" fmla="*/ 65 w 128"/>
              <a:gd name="T27" fmla="*/ 94 h 120"/>
              <a:gd name="T28" fmla="*/ 80 w 128"/>
              <a:gd name="T29" fmla="*/ 112 h 120"/>
              <a:gd name="T30" fmla="*/ 79 w 128"/>
              <a:gd name="T31" fmla="*/ 115 h 120"/>
              <a:gd name="T32" fmla="*/ 96 w 128"/>
              <a:gd name="T33" fmla="*/ 112 h 120"/>
              <a:gd name="T34" fmla="*/ 69 w 128"/>
              <a:gd name="T35" fmla="*/ 85 h 120"/>
              <a:gd name="T36" fmla="*/ 96 w 128"/>
              <a:gd name="T37" fmla="*/ 57 h 120"/>
              <a:gd name="T38" fmla="*/ 123 w 128"/>
              <a:gd name="T39" fmla="*/ 85 h 120"/>
              <a:gd name="T40" fmla="*/ 123 w 128"/>
              <a:gd name="T41" fmla="*/ 68 h 120"/>
              <a:gd name="T42" fmla="*/ 96 w 128"/>
              <a:gd name="T43" fmla="*/ 53 h 120"/>
              <a:gd name="T44" fmla="*/ 72 w 128"/>
              <a:gd name="T45" fmla="*/ 63 h 120"/>
              <a:gd name="T46" fmla="*/ 64 w 128"/>
              <a:gd name="T47" fmla="*/ 64 h 120"/>
              <a:gd name="T48" fmla="*/ 5 w 128"/>
              <a:gd name="T49" fmla="*/ 47 h 120"/>
              <a:gd name="T50" fmla="*/ 7 w 128"/>
              <a:gd name="T51" fmla="*/ 31 h 120"/>
              <a:gd name="T52" fmla="*/ 121 w 128"/>
              <a:gd name="T53" fmla="*/ 31 h 120"/>
              <a:gd name="T54" fmla="*/ 123 w 128"/>
              <a:gd name="T55" fmla="*/ 68 h 120"/>
              <a:gd name="T56" fmla="*/ 107 w 128"/>
              <a:gd name="T57" fmla="*/ 32 h 120"/>
              <a:gd name="T58" fmla="*/ 21 w 128"/>
              <a:gd name="T59" fmla="*/ 32 h 120"/>
              <a:gd name="T60" fmla="*/ 8 w 128"/>
              <a:gd name="T61" fmla="*/ 16 h 120"/>
              <a:gd name="T62" fmla="*/ 64 w 128"/>
              <a:gd name="T63" fmla="*/ 4 h 120"/>
              <a:gd name="T64" fmla="*/ 123 w 128"/>
              <a:gd name="T65" fmla="*/ 2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8" h="120">
                <a:moveTo>
                  <a:pt x="64" y="0"/>
                </a:moveTo>
                <a:cubicBezTo>
                  <a:pt x="33" y="0"/>
                  <a:pt x="0" y="7"/>
                  <a:pt x="0" y="21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13"/>
                  <a:pt x="33" y="120"/>
                  <a:pt x="64" y="120"/>
                </a:cubicBezTo>
                <a:cubicBezTo>
                  <a:pt x="78" y="120"/>
                  <a:pt x="92" y="119"/>
                  <a:pt x="103" y="116"/>
                </a:cubicBezTo>
                <a:cubicBezTo>
                  <a:pt x="118" y="113"/>
                  <a:pt x="128" y="100"/>
                  <a:pt x="128" y="85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7"/>
                  <a:pt x="95" y="0"/>
                  <a:pt x="64" y="0"/>
                </a:cubicBezTo>
                <a:close/>
                <a:moveTo>
                  <a:pt x="5" y="55"/>
                </a:moveTo>
                <a:cubicBezTo>
                  <a:pt x="7" y="57"/>
                  <a:pt x="7" y="57"/>
                  <a:pt x="7" y="57"/>
                </a:cubicBezTo>
                <a:cubicBezTo>
                  <a:pt x="17" y="64"/>
                  <a:pt x="39" y="68"/>
                  <a:pt x="64" y="68"/>
                </a:cubicBezTo>
                <a:cubicBezTo>
                  <a:pt x="69" y="68"/>
                  <a:pt x="69" y="68"/>
                  <a:pt x="69" y="68"/>
                </a:cubicBezTo>
                <a:cubicBezTo>
                  <a:pt x="68" y="70"/>
                  <a:pt x="68" y="70"/>
                  <a:pt x="68" y="70"/>
                </a:cubicBezTo>
                <a:cubicBezTo>
                  <a:pt x="65" y="75"/>
                  <a:pt x="64" y="80"/>
                  <a:pt x="64" y="85"/>
                </a:cubicBezTo>
                <a:cubicBezTo>
                  <a:pt x="64" y="86"/>
                  <a:pt x="64" y="87"/>
                  <a:pt x="64" y="88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47" y="90"/>
                  <a:pt x="32" y="88"/>
                  <a:pt x="21" y="84"/>
                </a:cubicBezTo>
                <a:cubicBezTo>
                  <a:pt x="11" y="81"/>
                  <a:pt x="5" y="77"/>
                  <a:pt x="5" y="73"/>
                </a:cubicBezTo>
                <a:lnTo>
                  <a:pt x="5" y="55"/>
                </a:lnTo>
                <a:close/>
                <a:moveTo>
                  <a:pt x="79" y="115"/>
                </a:moveTo>
                <a:cubicBezTo>
                  <a:pt x="74" y="115"/>
                  <a:pt x="69" y="116"/>
                  <a:pt x="64" y="116"/>
                </a:cubicBezTo>
                <a:cubicBezTo>
                  <a:pt x="48" y="116"/>
                  <a:pt x="32" y="114"/>
                  <a:pt x="21" y="110"/>
                </a:cubicBezTo>
                <a:cubicBezTo>
                  <a:pt x="11" y="107"/>
                  <a:pt x="5" y="103"/>
                  <a:pt x="5" y="99"/>
                </a:cubicBezTo>
                <a:cubicBezTo>
                  <a:pt x="5" y="81"/>
                  <a:pt x="5" y="81"/>
                  <a:pt x="5" y="81"/>
                </a:cubicBezTo>
                <a:cubicBezTo>
                  <a:pt x="7" y="83"/>
                  <a:pt x="7" y="83"/>
                  <a:pt x="7" y="83"/>
                </a:cubicBezTo>
                <a:cubicBezTo>
                  <a:pt x="17" y="90"/>
                  <a:pt x="39" y="94"/>
                  <a:pt x="64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6" y="95"/>
                  <a:pt x="66" y="95"/>
                  <a:pt x="66" y="95"/>
                </a:cubicBezTo>
                <a:cubicBezTo>
                  <a:pt x="68" y="102"/>
                  <a:pt x="73" y="108"/>
                  <a:pt x="80" y="112"/>
                </a:cubicBezTo>
                <a:cubicBezTo>
                  <a:pt x="84" y="115"/>
                  <a:pt x="84" y="115"/>
                  <a:pt x="84" y="115"/>
                </a:cubicBezTo>
                <a:lnTo>
                  <a:pt x="79" y="115"/>
                </a:lnTo>
                <a:close/>
                <a:moveTo>
                  <a:pt x="115" y="104"/>
                </a:moveTo>
                <a:cubicBezTo>
                  <a:pt x="110" y="109"/>
                  <a:pt x="103" y="112"/>
                  <a:pt x="96" y="112"/>
                </a:cubicBezTo>
                <a:cubicBezTo>
                  <a:pt x="89" y="112"/>
                  <a:pt x="82" y="109"/>
                  <a:pt x="77" y="104"/>
                </a:cubicBezTo>
                <a:cubicBezTo>
                  <a:pt x="72" y="99"/>
                  <a:pt x="69" y="92"/>
                  <a:pt x="69" y="85"/>
                </a:cubicBezTo>
                <a:cubicBezTo>
                  <a:pt x="69" y="77"/>
                  <a:pt x="72" y="71"/>
                  <a:pt x="77" y="65"/>
                </a:cubicBezTo>
                <a:cubicBezTo>
                  <a:pt x="82" y="60"/>
                  <a:pt x="89" y="57"/>
                  <a:pt x="96" y="57"/>
                </a:cubicBezTo>
                <a:cubicBezTo>
                  <a:pt x="103" y="57"/>
                  <a:pt x="110" y="60"/>
                  <a:pt x="115" y="65"/>
                </a:cubicBezTo>
                <a:cubicBezTo>
                  <a:pt x="121" y="71"/>
                  <a:pt x="123" y="77"/>
                  <a:pt x="123" y="85"/>
                </a:cubicBezTo>
                <a:cubicBezTo>
                  <a:pt x="123" y="92"/>
                  <a:pt x="121" y="99"/>
                  <a:pt x="115" y="104"/>
                </a:cubicBezTo>
                <a:close/>
                <a:moveTo>
                  <a:pt x="123" y="68"/>
                </a:moveTo>
                <a:cubicBezTo>
                  <a:pt x="121" y="65"/>
                  <a:pt x="121" y="65"/>
                  <a:pt x="121" y="65"/>
                </a:cubicBezTo>
                <a:cubicBezTo>
                  <a:pt x="115" y="57"/>
                  <a:pt x="106" y="53"/>
                  <a:pt x="96" y="53"/>
                </a:cubicBezTo>
                <a:cubicBezTo>
                  <a:pt x="87" y="53"/>
                  <a:pt x="79" y="57"/>
                  <a:pt x="73" y="63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2" y="64"/>
                  <a:pt x="72" y="64"/>
                </a:cubicBezTo>
                <a:cubicBezTo>
                  <a:pt x="69" y="64"/>
                  <a:pt x="67" y="64"/>
                  <a:pt x="64" y="64"/>
                </a:cubicBezTo>
                <a:cubicBezTo>
                  <a:pt x="48" y="64"/>
                  <a:pt x="32" y="62"/>
                  <a:pt x="21" y="58"/>
                </a:cubicBezTo>
                <a:cubicBezTo>
                  <a:pt x="11" y="55"/>
                  <a:pt x="5" y="51"/>
                  <a:pt x="5" y="47"/>
                </a:cubicBezTo>
                <a:cubicBezTo>
                  <a:pt x="5" y="29"/>
                  <a:pt x="5" y="29"/>
                  <a:pt x="5" y="29"/>
                </a:cubicBezTo>
                <a:cubicBezTo>
                  <a:pt x="7" y="31"/>
                  <a:pt x="7" y="31"/>
                  <a:pt x="7" y="31"/>
                </a:cubicBezTo>
                <a:cubicBezTo>
                  <a:pt x="17" y="38"/>
                  <a:pt x="39" y="42"/>
                  <a:pt x="64" y="42"/>
                </a:cubicBezTo>
                <a:cubicBezTo>
                  <a:pt x="89" y="42"/>
                  <a:pt x="111" y="38"/>
                  <a:pt x="121" y="31"/>
                </a:cubicBezTo>
                <a:cubicBezTo>
                  <a:pt x="123" y="29"/>
                  <a:pt x="123" y="29"/>
                  <a:pt x="123" y="29"/>
                </a:cubicBezTo>
                <a:lnTo>
                  <a:pt x="123" y="68"/>
                </a:lnTo>
                <a:close/>
                <a:moveTo>
                  <a:pt x="120" y="27"/>
                </a:moveTo>
                <a:cubicBezTo>
                  <a:pt x="117" y="29"/>
                  <a:pt x="112" y="31"/>
                  <a:pt x="107" y="32"/>
                </a:cubicBezTo>
                <a:cubicBezTo>
                  <a:pt x="96" y="36"/>
                  <a:pt x="80" y="38"/>
                  <a:pt x="64" y="38"/>
                </a:cubicBezTo>
                <a:cubicBezTo>
                  <a:pt x="48" y="38"/>
                  <a:pt x="32" y="36"/>
                  <a:pt x="21" y="32"/>
                </a:cubicBezTo>
                <a:cubicBezTo>
                  <a:pt x="11" y="29"/>
                  <a:pt x="5" y="25"/>
                  <a:pt x="5" y="21"/>
                </a:cubicBezTo>
                <a:cubicBezTo>
                  <a:pt x="5" y="19"/>
                  <a:pt x="6" y="17"/>
                  <a:pt x="8" y="16"/>
                </a:cubicBezTo>
                <a:cubicBezTo>
                  <a:pt x="11" y="13"/>
                  <a:pt x="16" y="12"/>
                  <a:pt x="21" y="10"/>
                </a:cubicBezTo>
                <a:cubicBezTo>
                  <a:pt x="32" y="6"/>
                  <a:pt x="48" y="4"/>
                  <a:pt x="64" y="4"/>
                </a:cubicBezTo>
                <a:cubicBezTo>
                  <a:pt x="80" y="4"/>
                  <a:pt x="96" y="6"/>
                  <a:pt x="107" y="10"/>
                </a:cubicBezTo>
                <a:cubicBezTo>
                  <a:pt x="117" y="13"/>
                  <a:pt x="123" y="17"/>
                  <a:pt x="123" y="21"/>
                </a:cubicBezTo>
                <a:cubicBezTo>
                  <a:pt x="123" y="23"/>
                  <a:pt x="122" y="25"/>
                  <a:pt x="120" y="2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Freeform 33"/>
          <p:cNvSpPr/>
          <p:nvPr/>
        </p:nvSpPr>
        <p:spPr bwMode="auto">
          <a:xfrm>
            <a:off x="3773488" y="6369050"/>
            <a:ext cx="76200" cy="77788"/>
          </a:xfrm>
          <a:custGeom>
            <a:avLst/>
            <a:gdLst>
              <a:gd name="T0" fmla="*/ 20 w 20"/>
              <a:gd name="T1" fmla="*/ 3 h 21"/>
              <a:gd name="T2" fmla="*/ 20 w 20"/>
              <a:gd name="T3" fmla="*/ 1 h 21"/>
              <a:gd name="T4" fmla="*/ 16 w 20"/>
              <a:gd name="T5" fmla="*/ 1 h 21"/>
              <a:gd name="T6" fmla="*/ 10 w 20"/>
              <a:gd name="T7" fmla="*/ 8 h 21"/>
              <a:gd name="T8" fmla="*/ 4 w 20"/>
              <a:gd name="T9" fmla="*/ 1 h 21"/>
              <a:gd name="T10" fmla="*/ 1 w 20"/>
              <a:gd name="T11" fmla="*/ 1 h 21"/>
              <a:gd name="T12" fmla="*/ 0 w 20"/>
              <a:gd name="T13" fmla="*/ 3 h 21"/>
              <a:gd name="T14" fmla="*/ 1 w 20"/>
              <a:gd name="T15" fmla="*/ 4 h 21"/>
              <a:gd name="T16" fmla="*/ 7 w 20"/>
              <a:gd name="T17" fmla="*/ 11 h 21"/>
              <a:gd name="T18" fmla="*/ 1 w 20"/>
              <a:gd name="T19" fmla="*/ 17 h 21"/>
              <a:gd name="T20" fmla="*/ 0 w 20"/>
              <a:gd name="T21" fmla="*/ 19 h 21"/>
              <a:gd name="T22" fmla="*/ 1 w 20"/>
              <a:gd name="T23" fmla="*/ 20 h 21"/>
              <a:gd name="T24" fmla="*/ 4 w 20"/>
              <a:gd name="T25" fmla="*/ 20 h 21"/>
              <a:gd name="T26" fmla="*/ 10 w 20"/>
              <a:gd name="T27" fmla="*/ 14 h 21"/>
              <a:gd name="T28" fmla="*/ 16 w 20"/>
              <a:gd name="T29" fmla="*/ 20 h 21"/>
              <a:gd name="T30" fmla="*/ 20 w 20"/>
              <a:gd name="T31" fmla="*/ 20 h 21"/>
              <a:gd name="T32" fmla="*/ 20 w 20"/>
              <a:gd name="T33" fmla="*/ 19 h 21"/>
              <a:gd name="T34" fmla="*/ 20 w 20"/>
              <a:gd name="T35" fmla="*/ 17 h 21"/>
              <a:gd name="T36" fmla="*/ 13 w 20"/>
              <a:gd name="T37" fmla="*/ 11 h 21"/>
              <a:gd name="T38" fmla="*/ 20 w 20"/>
              <a:gd name="T39" fmla="*/ 4 h 21"/>
              <a:gd name="T40" fmla="*/ 20 w 20"/>
              <a:gd name="T41" fmla="*/ 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0" h="21">
                <a:moveTo>
                  <a:pt x="20" y="3"/>
                </a:moveTo>
                <a:cubicBezTo>
                  <a:pt x="20" y="2"/>
                  <a:pt x="20" y="2"/>
                  <a:pt x="20" y="1"/>
                </a:cubicBezTo>
                <a:cubicBezTo>
                  <a:pt x="19" y="0"/>
                  <a:pt x="17" y="0"/>
                  <a:pt x="16" y="1"/>
                </a:cubicBezTo>
                <a:cubicBezTo>
                  <a:pt x="10" y="8"/>
                  <a:pt x="10" y="8"/>
                  <a:pt x="10" y="8"/>
                </a:cubicBezTo>
                <a:cubicBezTo>
                  <a:pt x="4" y="1"/>
                  <a:pt x="4" y="1"/>
                  <a:pt x="4" y="1"/>
                </a:cubicBezTo>
                <a:cubicBezTo>
                  <a:pt x="3" y="0"/>
                  <a:pt x="1" y="0"/>
                  <a:pt x="1" y="1"/>
                </a:cubicBezTo>
                <a:cubicBezTo>
                  <a:pt x="0" y="2"/>
                  <a:pt x="0" y="2"/>
                  <a:pt x="0" y="3"/>
                </a:cubicBezTo>
                <a:cubicBezTo>
                  <a:pt x="0" y="3"/>
                  <a:pt x="0" y="4"/>
                  <a:pt x="1" y="4"/>
                </a:cubicBezTo>
                <a:cubicBezTo>
                  <a:pt x="7" y="11"/>
                  <a:pt x="7" y="11"/>
                  <a:pt x="7" y="11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7"/>
                  <a:pt x="0" y="18"/>
                  <a:pt x="0" y="19"/>
                </a:cubicBezTo>
                <a:cubicBezTo>
                  <a:pt x="0" y="19"/>
                  <a:pt x="0" y="20"/>
                  <a:pt x="1" y="20"/>
                </a:cubicBezTo>
                <a:cubicBezTo>
                  <a:pt x="1" y="21"/>
                  <a:pt x="3" y="21"/>
                  <a:pt x="4" y="20"/>
                </a:cubicBezTo>
                <a:cubicBezTo>
                  <a:pt x="10" y="14"/>
                  <a:pt x="10" y="14"/>
                  <a:pt x="10" y="14"/>
                </a:cubicBezTo>
                <a:cubicBezTo>
                  <a:pt x="16" y="20"/>
                  <a:pt x="16" y="20"/>
                  <a:pt x="16" y="20"/>
                </a:cubicBezTo>
                <a:cubicBezTo>
                  <a:pt x="17" y="21"/>
                  <a:pt x="19" y="21"/>
                  <a:pt x="20" y="20"/>
                </a:cubicBezTo>
                <a:cubicBezTo>
                  <a:pt x="20" y="20"/>
                  <a:pt x="20" y="19"/>
                  <a:pt x="20" y="19"/>
                </a:cubicBezTo>
                <a:cubicBezTo>
                  <a:pt x="20" y="18"/>
                  <a:pt x="20" y="17"/>
                  <a:pt x="20" y="17"/>
                </a:cubicBezTo>
                <a:cubicBezTo>
                  <a:pt x="13" y="11"/>
                  <a:pt x="13" y="11"/>
                  <a:pt x="13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3"/>
                  <a:pt x="20" y="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34"/>
          <p:cNvSpPr>
            <a:spLocks noEditPoints="1"/>
          </p:cNvSpPr>
          <p:nvPr/>
        </p:nvSpPr>
        <p:spPr bwMode="auto">
          <a:xfrm>
            <a:off x="2489200" y="6091238"/>
            <a:ext cx="481013" cy="450850"/>
          </a:xfrm>
          <a:custGeom>
            <a:avLst/>
            <a:gdLst>
              <a:gd name="T0" fmla="*/ 0 w 128"/>
              <a:gd name="T1" fmla="*/ 21 h 120"/>
              <a:gd name="T2" fmla="*/ 64 w 128"/>
              <a:gd name="T3" fmla="*/ 120 h 120"/>
              <a:gd name="T4" fmla="*/ 128 w 128"/>
              <a:gd name="T5" fmla="*/ 85 h 120"/>
              <a:gd name="T6" fmla="*/ 64 w 128"/>
              <a:gd name="T7" fmla="*/ 0 h 120"/>
              <a:gd name="T8" fmla="*/ 7 w 128"/>
              <a:gd name="T9" fmla="*/ 57 h 120"/>
              <a:gd name="T10" fmla="*/ 69 w 128"/>
              <a:gd name="T11" fmla="*/ 68 h 120"/>
              <a:gd name="T12" fmla="*/ 64 w 128"/>
              <a:gd name="T13" fmla="*/ 85 h 120"/>
              <a:gd name="T14" fmla="*/ 64 w 128"/>
              <a:gd name="T15" fmla="*/ 90 h 120"/>
              <a:gd name="T16" fmla="*/ 21 w 128"/>
              <a:gd name="T17" fmla="*/ 84 h 120"/>
              <a:gd name="T18" fmla="*/ 5 w 128"/>
              <a:gd name="T19" fmla="*/ 55 h 120"/>
              <a:gd name="T20" fmla="*/ 64 w 128"/>
              <a:gd name="T21" fmla="*/ 116 h 120"/>
              <a:gd name="T22" fmla="*/ 5 w 128"/>
              <a:gd name="T23" fmla="*/ 99 h 120"/>
              <a:gd name="T24" fmla="*/ 7 w 128"/>
              <a:gd name="T25" fmla="*/ 83 h 120"/>
              <a:gd name="T26" fmla="*/ 65 w 128"/>
              <a:gd name="T27" fmla="*/ 94 h 120"/>
              <a:gd name="T28" fmla="*/ 80 w 128"/>
              <a:gd name="T29" fmla="*/ 112 h 120"/>
              <a:gd name="T30" fmla="*/ 79 w 128"/>
              <a:gd name="T31" fmla="*/ 115 h 120"/>
              <a:gd name="T32" fmla="*/ 96 w 128"/>
              <a:gd name="T33" fmla="*/ 112 h 120"/>
              <a:gd name="T34" fmla="*/ 69 w 128"/>
              <a:gd name="T35" fmla="*/ 85 h 120"/>
              <a:gd name="T36" fmla="*/ 96 w 128"/>
              <a:gd name="T37" fmla="*/ 57 h 120"/>
              <a:gd name="T38" fmla="*/ 123 w 128"/>
              <a:gd name="T39" fmla="*/ 85 h 120"/>
              <a:gd name="T40" fmla="*/ 123 w 128"/>
              <a:gd name="T41" fmla="*/ 68 h 120"/>
              <a:gd name="T42" fmla="*/ 96 w 128"/>
              <a:gd name="T43" fmla="*/ 53 h 120"/>
              <a:gd name="T44" fmla="*/ 72 w 128"/>
              <a:gd name="T45" fmla="*/ 64 h 120"/>
              <a:gd name="T46" fmla="*/ 64 w 128"/>
              <a:gd name="T47" fmla="*/ 64 h 120"/>
              <a:gd name="T48" fmla="*/ 5 w 128"/>
              <a:gd name="T49" fmla="*/ 47 h 120"/>
              <a:gd name="T50" fmla="*/ 7 w 128"/>
              <a:gd name="T51" fmla="*/ 31 h 120"/>
              <a:gd name="T52" fmla="*/ 121 w 128"/>
              <a:gd name="T53" fmla="*/ 31 h 120"/>
              <a:gd name="T54" fmla="*/ 123 w 128"/>
              <a:gd name="T55" fmla="*/ 68 h 120"/>
              <a:gd name="T56" fmla="*/ 107 w 128"/>
              <a:gd name="T57" fmla="*/ 32 h 120"/>
              <a:gd name="T58" fmla="*/ 21 w 128"/>
              <a:gd name="T59" fmla="*/ 32 h 120"/>
              <a:gd name="T60" fmla="*/ 8 w 128"/>
              <a:gd name="T61" fmla="*/ 16 h 120"/>
              <a:gd name="T62" fmla="*/ 64 w 128"/>
              <a:gd name="T63" fmla="*/ 4 h 120"/>
              <a:gd name="T64" fmla="*/ 123 w 128"/>
              <a:gd name="T65" fmla="*/ 2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8" h="120">
                <a:moveTo>
                  <a:pt x="64" y="0"/>
                </a:moveTo>
                <a:cubicBezTo>
                  <a:pt x="33" y="0"/>
                  <a:pt x="0" y="7"/>
                  <a:pt x="0" y="21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13"/>
                  <a:pt x="33" y="120"/>
                  <a:pt x="64" y="120"/>
                </a:cubicBezTo>
                <a:cubicBezTo>
                  <a:pt x="78" y="120"/>
                  <a:pt x="92" y="119"/>
                  <a:pt x="103" y="116"/>
                </a:cubicBezTo>
                <a:cubicBezTo>
                  <a:pt x="118" y="113"/>
                  <a:pt x="128" y="100"/>
                  <a:pt x="128" y="85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7"/>
                  <a:pt x="95" y="0"/>
                  <a:pt x="64" y="0"/>
                </a:cubicBezTo>
                <a:close/>
                <a:moveTo>
                  <a:pt x="5" y="55"/>
                </a:moveTo>
                <a:cubicBezTo>
                  <a:pt x="7" y="57"/>
                  <a:pt x="7" y="57"/>
                  <a:pt x="7" y="57"/>
                </a:cubicBezTo>
                <a:cubicBezTo>
                  <a:pt x="17" y="64"/>
                  <a:pt x="39" y="68"/>
                  <a:pt x="64" y="68"/>
                </a:cubicBezTo>
                <a:cubicBezTo>
                  <a:pt x="69" y="68"/>
                  <a:pt x="69" y="68"/>
                  <a:pt x="69" y="68"/>
                </a:cubicBezTo>
                <a:cubicBezTo>
                  <a:pt x="68" y="70"/>
                  <a:pt x="68" y="70"/>
                  <a:pt x="68" y="70"/>
                </a:cubicBezTo>
                <a:cubicBezTo>
                  <a:pt x="65" y="75"/>
                  <a:pt x="64" y="80"/>
                  <a:pt x="64" y="85"/>
                </a:cubicBezTo>
                <a:cubicBezTo>
                  <a:pt x="64" y="86"/>
                  <a:pt x="64" y="87"/>
                  <a:pt x="64" y="88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47" y="90"/>
                  <a:pt x="32" y="88"/>
                  <a:pt x="21" y="84"/>
                </a:cubicBezTo>
                <a:cubicBezTo>
                  <a:pt x="11" y="81"/>
                  <a:pt x="5" y="77"/>
                  <a:pt x="5" y="73"/>
                </a:cubicBezTo>
                <a:lnTo>
                  <a:pt x="5" y="55"/>
                </a:lnTo>
                <a:close/>
                <a:moveTo>
                  <a:pt x="79" y="115"/>
                </a:moveTo>
                <a:cubicBezTo>
                  <a:pt x="74" y="115"/>
                  <a:pt x="69" y="116"/>
                  <a:pt x="64" y="116"/>
                </a:cubicBezTo>
                <a:cubicBezTo>
                  <a:pt x="48" y="116"/>
                  <a:pt x="32" y="114"/>
                  <a:pt x="21" y="110"/>
                </a:cubicBezTo>
                <a:cubicBezTo>
                  <a:pt x="11" y="107"/>
                  <a:pt x="5" y="103"/>
                  <a:pt x="5" y="99"/>
                </a:cubicBezTo>
                <a:cubicBezTo>
                  <a:pt x="5" y="81"/>
                  <a:pt x="5" y="81"/>
                  <a:pt x="5" y="81"/>
                </a:cubicBezTo>
                <a:cubicBezTo>
                  <a:pt x="7" y="83"/>
                  <a:pt x="7" y="83"/>
                  <a:pt x="7" y="83"/>
                </a:cubicBezTo>
                <a:cubicBezTo>
                  <a:pt x="17" y="90"/>
                  <a:pt x="39" y="94"/>
                  <a:pt x="64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6" y="95"/>
                  <a:pt x="66" y="95"/>
                  <a:pt x="66" y="95"/>
                </a:cubicBezTo>
                <a:cubicBezTo>
                  <a:pt x="68" y="102"/>
                  <a:pt x="73" y="108"/>
                  <a:pt x="80" y="112"/>
                </a:cubicBezTo>
                <a:cubicBezTo>
                  <a:pt x="84" y="115"/>
                  <a:pt x="84" y="115"/>
                  <a:pt x="84" y="115"/>
                </a:cubicBezTo>
                <a:lnTo>
                  <a:pt x="79" y="115"/>
                </a:lnTo>
                <a:close/>
                <a:moveTo>
                  <a:pt x="115" y="104"/>
                </a:moveTo>
                <a:cubicBezTo>
                  <a:pt x="110" y="109"/>
                  <a:pt x="103" y="112"/>
                  <a:pt x="96" y="112"/>
                </a:cubicBezTo>
                <a:cubicBezTo>
                  <a:pt x="89" y="112"/>
                  <a:pt x="82" y="109"/>
                  <a:pt x="77" y="104"/>
                </a:cubicBezTo>
                <a:cubicBezTo>
                  <a:pt x="72" y="99"/>
                  <a:pt x="69" y="92"/>
                  <a:pt x="69" y="85"/>
                </a:cubicBezTo>
                <a:cubicBezTo>
                  <a:pt x="69" y="77"/>
                  <a:pt x="72" y="71"/>
                  <a:pt x="77" y="65"/>
                </a:cubicBezTo>
                <a:cubicBezTo>
                  <a:pt x="82" y="60"/>
                  <a:pt x="89" y="57"/>
                  <a:pt x="96" y="57"/>
                </a:cubicBezTo>
                <a:cubicBezTo>
                  <a:pt x="103" y="57"/>
                  <a:pt x="110" y="60"/>
                  <a:pt x="115" y="65"/>
                </a:cubicBezTo>
                <a:cubicBezTo>
                  <a:pt x="121" y="71"/>
                  <a:pt x="123" y="77"/>
                  <a:pt x="123" y="85"/>
                </a:cubicBezTo>
                <a:cubicBezTo>
                  <a:pt x="123" y="92"/>
                  <a:pt x="121" y="99"/>
                  <a:pt x="115" y="104"/>
                </a:cubicBezTo>
                <a:close/>
                <a:moveTo>
                  <a:pt x="123" y="68"/>
                </a:moveTo>
                <a:cubicBezTo>
                  <a:pt x="121" y="65"/>
                  <a:pt x="121" y="65"/>
                  <a:pt x="121" y="65"/>
                </a:cubicBezTo>
                <a:cubicBezTo>
                  <a:pt x="115" y="57"/>
                  <a:pt x="106" y="53"/>
                  <a:pt x="96" y="53"/>
                </a:cubicBezTo>
                <a:cubicBezTo>
                  <a:pt x="87" y="53"/>
                  <a:pt x="79" y="57"/>
                  <a:pt x="73" y="63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69" y="64"/>
                  <a:pt x="67" y="64"/>
                  <a:pt x="64" y="64"/>
                </a:cubicBezTo>
                <a:cubicBezTo>
                  <a:pt x="48" y="64"/>
                  <a:pt x="32" y="62"/>
                  <a:pt x="21" y="58"/>
                </a:cubicBezTo>
                <a:cubicBezTo>
                  <a:pt x="11" y="55"/>
                  <a:pt x="5" y="51"/>
                  <a:pt x="5" y="47"/>
                </a:cubicBezTo>
                <a:cubicBezTo>
                  <a:pt x="5" y="29"/>
                  <a:pt x="5" y="29"/>
                  <a:pt x="5" y="29"/>
                </a:cubicBezTo>
                <a:cubicBezTo>
                  <a:pt x="7" y="31"/>
                  <a:pt x="7" y="31"/>
                  <a:pt x="7" y="31"/>
                </a:cubicBezTo>
                <a:cubicBezTo>
                  <a:pt x="17" y="38"/>
                  <a:pt x="39" y="42"/>
                  <a:pt x="64" y="42"/>
                </a:cubicBezTo>
                <a:cubicBezTo>
                  <a:pt x="89" y="42"/>
                  <a:pt x="111" y="38"/>
                  <a:pt x="121" y="31"/>
                </a:cubicBezTo>
                <a:cubicBezTo>
                  <a:pt x="123" y="29"/>
                  <a:pt x="123" y="29"/>
                  <a:pt x="123" y="29"/>
                </a:cubicBezTo>
                <a:lnTo>
                  <a:pt x="123" y="68"/>
                </a:lnTo>
                <a:close/>
                <a:moveTo>
                  <a:pt x="120" y="27"/>
                </a:moveTo>
                <a:cubicBezTo>
                  <a:pt x="117" y="29"/>
                  <a:pt x="112" y="31"/>
                  <a:pt x="107" y="32"/>
                </a:cubicBezTo>
                <a:cubicBezTo>
                  <a:pt x="96" y="36"/>
                  <a:pt x="80" y="38"/>
                  <a:pt x="64" y="38"/>
                </a:cubicBezTo>
                <a:cubicBezTo>
                  <a:pt x="48" y="38"/>
                  <a:pt x="32" y="36"/>
                  <a:pt x="21" y="32"/>
                </a:cubicBezTo>
                <a:cubicBezTo>
                  <a:pt x="11" y="29"/>
                  <a:pt x="5" y="25"/>
                  <a:pt x="5" y="21"/>
                </a:cubicBezTo>
                <a:cubicBezTo>
                  <a:pt x="5" y="19"/>
                  <a:pt x="6" y="17"/>
                  <a:pt x="8" y="16"/>
                </a:cubicBezTo>
                <a:cubicBezTo>
                  <a:pt x="11" y="13"/>
                  <a:pt x="16" y="12"/>
                  <a:pt x="21" y="10"/>
                </a:cubicBezTo>
                <a:cubicBezTo>
                  <a:pt x="32" y="6"/>
                  <a:pt x="48" y="4"/>
                  <a:pt x="64" y="4"/>
                </a:cubicBezTo>
                <a:cubicBezTo>
                  <a:pt x="80" y="4"/>
                  <a:pt x="96" y="6"/>
                  <a:pt x="107" y="10"/>
                </a:cubicBezTo>
                <a:cubicBezTo>
                  <a:pt x="117" y="13"/>
                  <a:pt x="123" y="17"/>
                  <a:pt x="123" y="21"/>
                </a:cubicBezTo>
                <a:cubicBezTo>
                  <a:pt x="123" y="23"/>
                  <a:pt x="122" y="25"/>
                  <a:pt x="120" y="2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Freeform 35"/>
          <p:cNvSpPr/>
          <p:nvPr/>
        </p:nvSpPr>
        <p:spPr bwMode="auto">
          <a:xfrm>
            <a:off x="2801938" y="6399213"/>
            <a:ext cx="101600" cy="19050"/>
          </a:xfrm>
          <a:custGeom>
            <a:avLst/>
            <a:gdLst>
              <a:gd name="T0" fmla="*/ 24 w 27"/>
              <a:gd name="T1" fmla="*/ 0 h 5"/>
              <a:gd name="T2" fmla="*/ 2 w 27"/>
              <a:gd name="T3" fmla="*/ 0 h 5"/>
              <a:gd name="T4" fmla="*/ 0 w 27"/>
              <a:gd name="T5" fmla="*/ 3 h 5"/>
              <a:gd name="T6" fmla="*/ 2 w 27"/>
              <a:gd name="T7" fmla="*/ 5 h 5"/>
              <a:gd name="T8" fmla="*/ 24 w 27"/>
              <a:gd name="T9" fmla="*/ 5 h 5"/>
              <a:gd name="T10" fmla="*/ 27 w 27"/>
              <a:gd name="T11" fmla="*/ 3 h 5"/>
              <a:gd name="T12" fmla="*/ 24 w 27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5">
                <a:moveTo>
                  <a:pt x="24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6" y="5"/>
                  <a:pt x="27" y="4"/>
                  <a:pt x="27" y="3"/>
                </a:cubicBezTo>
                <a:cubicBezTo>
                  <a:pt x="27" y="2"/>
                  <a:pt x="26" y="0"/>
                  <a:pt x="24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36"/>
          <p:cNvSpPr>
            <a:spLocks noEditPoints="1"/>
          </p:cNvSpPr>
          <p:nvPr/>
        </p:nvSpPr>
        <p:spPr bwMode="auto">
          <a:xfrm>
            <a:off x="1528763" y="6091238"/>
            <a:ext cx="481013" cy="450850"/>
          </a:xfrm>
          <a:custGeom>
            <a:avLst/>
            <a:gdLst>
              <a:gd name="T0" fmla="*/ 0 w 128"/>
              <a:gd name="T1" fmla="*/ 21 h 120"/>
              <a:gd name="T2" fmla="*/ 64 w 128"/>
              <a:gd name="T3" fmla="*/ 120 h 120"/>
              <a:gd name="T4" fmla="*/ 128 w 128"/>
              <a:gd name="T5" fmla="*/ 85 h 120"/>
              <a:gd name="T6" fmla="*/ 64 w 128"/>
              <a:gd name="T7" fmla="*/ 0 h 120"/>
              <a:gd name="T8" fmla="*/ 7 w 128"/>
              <a:gd name="T9" fmla="*/ 57 h 120"/>
              <a:gd name="T10" fmla="*/ 69 w 128"/>
              <a:gd name="T11" fmla="*/ 68 h 120"/>
              <a:gd name="T12" fmla="*/ 64 w 128"/>
              <a:gd name="T13" fmla="*/ 85 h 120"/>
              <a:gd name="T14" fmla="*/ 64 w 128"/>
              <a:gd name="T15" fmla="*/ 90 h 120"/>
              <a:gd name="T16" fmla="*/ 21 w 128"/>
              <a:gd name="T17" fmla="*/ 84 h 120"/>
              <a:gd name="T18" fmla="*/ 5 w 128"/>
              <a:gd name="T19" fmla="*/ 55 h 120"/>
              <a:gd name="T20" fmla="*/ 64 w 128"/>
              <a:gd name="T21" fmla="*/ 116 h 120"/>
              <a:gd name="T22" fmla="*/ 5 w 128"/>
              <a:gd name="T23" fmla="*/ 99 h 120"/>
              <a:gd name="T24" fmla="*/ 7 w 128"/>
              <a:gd name="T25" fmla="*/ 83 h 120"/>
              <a:gd name="T26" fmla="*/ 65 w 128"/>
              <a:gd name="T27" fmla="*/ 94 h 120"/>
              <a:gd name="T28" fmla="*/ 80 w 128"/>
              <a:gd name="T29" fmla="*/ 112 h 120"/>
              <a:gd name="T30" fmla="*/ 79 w 128"/>
              <a:gd name="T31" fmla="*/ 115 h 120"/>
              <a:gd name="T32" fmla="*/ 96 w 128"/>
              <a:gd name="T33" fmla="*/ 112 h 120"/>
              <a:gd name="T34" fmla="*/ 69 w 128"/>
              <a:gd name="T35" fmla="*/ 85 h 120"/>
              <a:gd name="T36" fmla="*/ 96 w 128"/>
              <a:gd name="T37" fmla="*/ 57 h 120"/>
              <a:gd name="T38" fmla="*/ 123 w 128"/>
              <a:gd name="T39" fmla="*/ 85 h 120"/>
              <a:gd name="T40" fmla="*/ 123 w 128"/>
              <a:gd name="T41" fmla="*/ 68 h 120"/>
              <a:gd name="T42" fmla="*/ 96 w 128"/>
              <a:gd name="T43" fmla="*/ 53 h 120"/>
              <a:gd name="T44" fmla="*/ 72 w 128"/>
              <a:gd name="T45" fmla="*/ 64 h 120"/>
              <a:gd name="T46" fmla="*/ 64 w 128"/>
              <a:gd name="T47" fmla="*/ 64 h 120"/>
              <a:gd name="T48" fmla="*/ 5 w 128"/>
              <a:gd name="T49" fmla="*/ 47 h 120"/>
              <a:gd name="T50" fmla="*/ 7 w 128"/>
              <a:gd name="T51" fmla="*/ 31 h 120"/>
              <a:gd name="T52" fmla="*/ 121 w 128"/>
              <a:gd name="T53" fmla="*/ 31 h 120"/>
              <a:gd name="T54" fmla="*/ 123 w 128"/>
              <a:gd name="T55" fmla="*/ 68 h 120"/>
              <a:gd name="T56" fmla="*/ 107 w 128"/>
              <a:gd name="T57" fmla="*/ 32 h 120"/>
              <a:gd name="T58" fmla="*/ 21 w 128"/>
              <a:gd name="T59" fmla="*/ 32 h 120"/>
              <a:gd name="T60" fmla="*/ 8 w 128"/>
              <a:gd name="T61" fmla="*/ 16 h 120"/>
              <a:gd name="T62" fmla="*/ 64 w 128"/>
              <a:gd name="T63" fmla="*/ 4 h 120"/>
              <a:gd name="T64" fmla="*/ 123 w 128"/>
              <a:gd name="T65" fmla="*/ 2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8" h="120">
                <a:moveTo>
                  <a:pt x="64" y="0"/>
                </a:moveTo>
                <a:cubicBezTo>
                  <a:pt x="33" y="0"/>
                  <a:pt x="0" y="7"/>
                  <a:pt x="0" y="21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13"/>
                  <a:pt x="33" y="120"/>
                  <a:pt x="64" y="120"/>
                </a:cubicBezTo>
                <a:cubicBezTo>
                  <a:pt x="78" y="120"/>
                  <a:pt x="92" y="119"/>
                  <a:pt x="103" y="116"/>
                </a:cubicBezTo>
                <a:cubicBezTo>
                  <a:pt x="118" y="113"/>
                  <a:pt x="128" y="100"/>
                  <a:pt x="128" y="85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7"/>
                  <a:pt x="95" y="0"/>
                  <a:pt x="64" y="0"/>
                </a:cubicBezTo>
                <a:close/>
                <a:moveTo>
                  <a:pt x="5" y="55"/>
                </a:moveTo>
                <a:cubicBezTo>
                  <a:pt x="7" y="57"/>
                  <a:pt x="7" y="57"/>
                  <a:pt x="7" y="57"/>
                </a:cubicBezTo>
                <a:cubicBezTo>
                  <a:pt x="17" y="64"/>
                  <a:pt x="39" y="68"/>
                  <a:pt x="64" y="68"/>
                </a:cubicBezTo>
                <a:cubicBezTo>
                  <a:pt x="69" y="68"/>
                  <a:pt x="69" y="68"/>
                  <a:pt x="69" y="68"/>
                </a:cubicBezTo>
                <a:cubicBezTo>
                  <a:pt x="68" y="70"/>
                  <a:pt x="68" y="70"/>
                  <a:pt x="68" y="70"/>
                </a:cubicBezTo>
                <a:cubicBezTo>
                  <a:pt x="65" y="75"/>
                  <a:pt x="64" y="80"/>
                  <a:pt x="64" y="85"/>
                </a:cubicBezTo>
                <a:cubicBezTo>
                  <a:pt x="64" y="86"/>
                  <a:pt x="64" y="87"/>
                  <a:pt x="64" y="88"/>
                </a:cubicBezTo>
                <a:cubicBezTo>
                  <a:pt x="64" y="90"/>
                  <a:pt x="64" y="90"/>
                  <a:pt x="64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47" y="90"/>
                  <a:pt x="32" y="88"/>
                  <a:pt x="21" y="84"/>
                </a:cubicBezTo>
                <a:cubicBezTo>
                  <a:pt x="11" y="81"/>
                  <a:pt x="5" y="77"/>
                  <a:pt x="5" y="73"/>
                </a:cubicBezTo>
                <a:lnTo>
                  <a:pt x="5" y="55"/>
                </a:lnTo>
                <a:close/>
                <a:moveTo>
                  <a:pt x="79" y="115"/>
                </a:moveTo>
                <a:cubicBezTo>
                  <a:pt x="74" y="115"/>
                  <a:pt x="69" y="116"/>
                  <a:pt x="64" y="116"/>
                </a:cubicBezTo>
                <a:cubicBezTo>
                  <a:pt x="48" y="116"/>
                  <a:pt x="32" y="114"/>
                  <a:pt x="21" y="110"/>
                </a:cubicBezTo>
                <a:cubicBezTo>
                  <a:pt x="11" y="107"/>
                  <a:pt x="5" y="103"/>
                  <a:pt x="5" y="99"/>
                </a:cubicBezTo>
                <a:cubicBezTo>
                  <a:pt x="5" y="81"/>
                  <a:pt x="5" y="81"/>
                  <a:pt x="5" y="81"/>
                </a:cubicBezTo>
                <a:cubicBezTo>
                  <a:pt x="7" y="83"/>
                  <a:pt x="7" y="83"/>
                  <a:pt x="7" y="83"/>
                </a:cubicBezTo>
                <a:cubicBezTo>
                  <a:pt x="17" y="90"/>
                  <a:pt x="39" y="94"/>
                  <a:pt x="64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6" y="95"/>
                  <a:pt x="66" y="95"/>
                  <a:pt x="66" y="95"/>
                </a:cubicBezTo>
                <a:cubicBezTo>
                  <a:pt x="68" y="102"/>
                  <a:pt x="73" y="108"/>
                  <a:pt x="80" y="112"/>
                </a:cubicBezTo>
                <a:cubicBezTo>
                  <a:pt x="84" y="115"/>
                  <a:pt x="84" y="115"/>
                  <a:pt x="84" y="115"/>
                </a:cubicBezTo>
                <a:lnTo>
                  <a:pt x="79" y="115"/>
                </a:lnTo>
                <a:close/>
                <a:moveTo>
                  <a:pt x="115" y="104"/>
                </a:moveTo>
                <a:cubicBezTo>
                  <a:pt x="110" y="109"/>
                  <a:pt x="103" y="112"/>
                  <a:pt x="96" y="112"/>
                </a:cubicBezTo>
                <a:cubicBezTo>
                  <a:pt x="89" y="112"/>
                  <a:pt x="82" y="109"/>
                  <a:pt x="77" y="104"/>
                </a:cubicBezTo>
                <a:cubicBezTo>
                  <a:pt x="72" y="99"/>
                  <a:pt x="69" y="92"/>
                  <a:pt x="69" y="85"/>
                </a:cubicBezTo>
                <a:cubicBezTo>
                  <a:pt x="69" y="77"/>
                  <a:pt x="72" y="71"/>
                  <a:pt x="77" y="65"/>
                </a:cubicBezTo>
                <a:cubicBezTo>
                  <a:pt x="82" y="60"/>
                  <a:pt x="89" y="57"/>
                  <a:pt x="96" y="57"/>
                </a:cubicBezTo>
                <a:cubicBezTo>
                  <a:pt x="103" y="57"/>
                  <a:pt x="110" y="60"/>
                  <a:pt x="115" y="65"/>
                </a:cubicBezTo>
                <a:cubicBezTo>
                  <a:pt x="121" y="71"/>
                  <a:pt x="123" y="77"/>
                  <a:pt x="123" y="85"/>
                </a:cubicBezTo>
                <a:cubicBezTo>
                  <a:pt x="123" y="92"/>
                  <a:pt x="121" y="99"/>
                  <a:pt x="115" y="104"/>
                </a:cubicBezTo>
                <a:close/>
                <a:moveTo>
                  <a:pt x="123" y="68"/>
                </a:moveTo>
                <a:cubicBezTo>
                  <a:pt x="121" y="65"/>
                  <a:pt x="121" y="65"/>
                  <a:pt x="121" y="65"/>
                </a:cubicBezTo>
                <a:cubicBezTo>
                  <a:pt x="115" y="57"/>
                  <a:pt x="106" y="53"/>
                  <a:pt x="96" y="53"/>
                </a:cubicBezTo>
                <a:cubicBezTo>
                  <a:pt x="87" y="53"/>
                  <a:pt x="79" y="57"/>
                  <a:pt x="73" y="63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69" y="64"/>
                  <a:pt x="67" y="64"/>
                  <a:pt x="64" y="64"/>
                </a:cubicBezTo>
                <a:cubicBezTo>
                  <a:pt x="48" y="64"/>
                  <a:pt x="32" y="62"/>
                  <a:pt x="21" y="58"/>
                </a:cubicBezTo>
                <a:cubicBezTo>
                  <a:pt x="11" y="55"/>
                  <a:pt x="5" y="51"/>
                  <a:pt x="5" y="47"/>
                </a:cubicBezTo>
                <a:cubicBezTo>
                  <a:pt x="5" y="29"/>
                  <a:pt x="5" y="29"/>
                  <a:pt x="5" y="29"/>
                </a:cubicBezTo>
                <a:cubicBezTo>
                  <a:pt x="7" y="31"/>
                  <a:pt x="7" y="31"/>
                  <a:pt x="7" y="31"/>
                </a:cubicBezTo>
                <a:cubicBezTo>
                  <a:pt x="17" y="38"/>
                  <a:pt x="39" y="42"/>
                  <a:pt x="64" y="42"/>
                </a:cubicBezTo>
                <a:cubicBezTo>
                  <a:pt x="89" y="42"/>
                  <a:pt x="111" y="38"/>
                  <a:pt x="121" y="31"/>
                </a:cubicBezTo>
                <a:cubicBezTo>
                  <a:pt x="123" y="29"/>
                  <a:pt x="123" y="29"/>
                  <a:pt x="123" y="29"/>
                </a:cubicBezTo>
                <a:lnTo>
                  <a:pt x="123" y="68"/>
                </a:lnTo>
                <a:close/>
                <a:moveTo>
                  <a:pt x="120" y="27"/>
                </a:moveTo>
                <a:cubicBezTo>
                  <a:pt x="117" y="29"/>
                  <a:pt x="112" y="31"/>
                  <a:pt x="107" y="32"/>
                </a:cubicBezTo>
                <a:cubicBezTo>
                  <a:pt x="96" y="36"/>
                  <a:pt x="80" y="38"/>
                  <a:pt x="64" y="38"/>
                </a:cubicBezTo>
                <a:cubicBezTo>
                  <a:pt x="48" y="38"/>
                  <a:pt x="32" y="36"/>
                  <a:pt x="21" y="32"/>
                </a:cubicBezTo>
                <a:cubicBezTo>
                  <a:pt x="11" y="29"/>
                  <a:pt x="5" y="25"/>
                  <a:pt x="5" y="21"/>
                </a:cubicBezTo>
                <a:cubicBezTo>
                  <a:pt x="5" y="19"/>
                  <a:pt x="6" y="17"/>
                  <a:pt x="8" y="16"/>
                </a:cubicBezTo>
                <a:cubicBezTo>
                  <a:pt x="11" y="13"/>
                  <a:pt x="16" y="12"/>
                  <a:pt x="21" y="10"/>
                </a:cubicBezTo>
                <a:cubicBezTo>
                  <a:pt x="32" y="6"/>
                  <a:pt x="48" y="4"/>
                  <a:pt x="64" y="4"/>
                </a:cubicBezTo>
                <a:cubicBezTo>
                  <a:pt x="80" y="4"/>
                  <a:pt x="96" y="6"/>
                  <a:pt x="107" y="10"/>
                </a:cubicBezTo>
                <a:cubicBezTo>
                  <a:pt x="117" y="13"/>
                  <a:pt x="123" y="17"/>
                  <a:pt x="123" y="21"/>
                </a:cubicBezTo>
                <a:cubicBezTo>
                  <a:pt x="123" y="23"/>
                  <a:pt x="122" y="25"/>
                  <a:pt x="120" y="2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Freeform 37"/>
          <p:cNvSpPr/>
          <p:nvPr/>
        </p:nvSpPr>
        <p:spPr bwMode="auto">
          <a:xfrm>
            <a:off x="1839913" y="6357938"/>
            <a:ext cx="101600" cy="101600"/>
          </a:xfrm>
          <a:custGeom>
            <a:avLst/>
            <a:gdLst>
              <a:gd name="T0" fmla="*/ 24 w 27"/>
              <a:gd name="T1" fmla="*/ 11 h 27"/>
              <a:gd name="T2" fmla="*/ 15 w 27"/>
              <a:gd name="T3" fmla="*/ 11 h 27"/>
              <a:gd name="T4" fmla="*/ 15 w 27"/>
              <a:gd name="T5" fmla="*/ 3 h 27"/>
              <a:gd name="T6" fmla="*/ 13 w 27"/>
              <a:gd name="T7" fmla="*/ 0 h 27"/>
              <a:gd name="T8" fmla="*/ 11 w 27"/>
              <a:gd name="T9" fmla="*/ 3 h 27"/>
              <a:gd name="T10" fmla="*/ 11 w 27"/>
              <a:gd name="T11" fmla="*/ 11 h 27"/>
              <a:gd name="T12" fmla="*/ 2 w 27"/>
              <a:gd name="T13" fmla="*/ 11 h 27"/>
              <a:gd name="T14" fmla="*/ 0 w 27"/>
              <a:gd name="T15" fmla="*/ 14 h 27"/>
              <a:gd name="T16" fmla="*/ 2 w 27"/>
              <a:gd name="T17" fmla="*/ 16 h 27"/>
              <a:gd name="T18" fmla="*/ 11 w 27"/>
              <a:gd name="T19" fmla="*/ 16 h 27"/>
              <a:gd name="T20" fmla="*/ 11 w 27"/>
              <a:gd name="T21" fmla="*/ 25 h 27"/>
              <a:gd name="T22" fmla="*/ 13 w 27"/>
              <a:gd name="T23" fmla="*/ 27 h 27"/>
              <a:gd name="T24" fmla="*/ 15 w 27"/>
              <a:gd name="T25" fmla="*/ 25 h 27"/>
              <a:gd name="T26" fmla="*/ 15 w 27"/>
              <a:gd name="T27" fmla="*/ 16 h 27"/>
              <a:gd name="T28" fmla="*/ 24 w 27"/>
              <a:gd name="T29" fmla="*/ 16 h 27"/>
              <a:gd name="T30" fmla="*/ 27 w 27"/>
              <a:gd name="T31" fmla="*/ 14 h 27"/>
              <a:gd name="T32" fmla="*/ 24 w 27"/>
              <a:gd name="T33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7">
                <a:moveTo>
                  <a:pt x="24" y="11"/>
                </a:moveTo>
                <a:cubicBezTo>
                  <a:pt x="15" y="11"/>
                  <a:pt x="15" y="11"/>
                  <a:pt x="15" y="11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1"/>
                  <a:pt x="14" y="0"/>
                  <a:pt x="13" y="0"/>
                </a:cubicBezTo>
                <a:cubicBezTo>
                  <a:pt x="12" y="0"/>
                  <a:pt x="11" y="1"/>
                  <a:pt x="11" y="3"/>
                </a:cubicBezTo>
                <a:cubicBezTo>
                  <a:pt x="11" y="11"/>
                  <a:pt x="11" y="11"/>
                  <a:pt x="1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3"/>
                  <a:pt x="0" y="14"/>
                </a:cubicBezTo>
                <a:cubicBezTo>
                  <a:pt x="0" y="15"/>
                  <a:pt x="1" y="16"/>
                  <a:pt x="2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6"/>
                  <a:pt x="12" y="27"/>
                  <a:pt x="13" y="27"/>
                </a:cubicBezTo>
                <a:cubicBezTo>
                  <a:pt x="14" y="27"/>
                  <a:pt x="15" y="26"/>
                  <a:pt x="15" y="25"/>
                </a:cubicBezTo>
                <a:cubicBezTo>
                  <a:pt x="15" y="16"/>
                  <a:pt x="15" y="16"/>
                  <a:pt x="15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7" y="15"/>
                  <a:pt x="27" y="14"/>
                </a:cubicBezTo>
                <a:cubicBezTo>
                  <a:pt x="27" y="13"/>
                  <a:pt x="25" y="11"/>
                  <a:pt x="24" y="1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38"/>
          <p:cNvSpPr>
            <a:spLocks noEditPoints="1"/>
          </p:cNvSpPr>
          <p:nvPr/>
        </p:nvSpPr>
        <p:spPr bwMode="auto">
          <a:xfrm>
            <a:off x="568325" y="6091238"/>
            <a:ext cx="479425" cy="450850"/>
          </a:xfrm>
          <a:custGeom>
            <a:avLst/>
            <a:gdLst>
              <a:gd name="T0" fmla="*/ 128 w 128"/>
              <a:gd name="T1" fmla="*/ 99 h 120"/>
              <a:gd name="T2" fmla="*/ 128 w 128"/>
              <a:gd name="T3" fmla="*/ 21 h 120"/>
              <a:gd name="T4" fmla="*/ 64 w 128"/>
              <a:gd name="T5" fmla="*/ 0 h 120"/>
              <a:gd name="T6" fmla="*/ 0 w 128"/>
              <a:gd name="T7" fmla="*/ 21 h 120"/>
              <a:gd name="T8" fmla="*/ 0 w 128"/>
              <a:gd name="T9" fmla="*/ 99 h 120"/>
              <a:gd name="T10" fmla="*/ 64 w 128"/>
              <a:gd name="T11" fmla="*/ 120 h 120"/>
              <a:gd name="T12" fmla="*/ 128 w 128"/>
              <a:gd name="T13" fmla="*/ 99 h 120"/>
              <a:gd name="T14" fmla="*/ 123 w 128"/>
              <a:gd name="T15" fmla="*/ 99 h 120"/>
              <a:gd name="T16" fmla="*/ 120 w 128"/>
              <a:gd name="T17" fmla="*/ 104 h 120"/>
              <a:gd name="T18" fmla="*/ 107 w 128"/>
              <a:gd name="T19" fmla="*/ 110 h 120"/>
              <a:gd name="T20" fmla="*/ 64 w 128"/>
              <a:gd name="T21" fmla="*/ 116 h 120"/>
              <a:gd name="T22" fmla="*/ 21 w 128"/>
              <a:gd name="T23" fmla="*/ 110 h 120"/>
              <a:gd name="T24" fmla="*/ 5 w 128"/>
              <a:gd name="T25" fmla="*/ 99 h 120"/>
              <a:gd name="T26" fmla="*/ 5 w 128"/>
              <a:gd name="T27" fmla="*/ 81 h 120"/>
              <a:gd name="T28" fmla="*/ 7 w 128"/>
              <a:gd name="T29" fmla="*/ 83 h 120"/>
              <a:gd name="T30" fmla="*/ 64 w 128"/>
              <a:gd name="T31" fmla="*/ 94 h 120"/>
              <a:gd name="T32" fmla="*/ 121 w 128"/>
              <a:gd name="T33" fmla="*/ 83 h 120"/>
              <a:gd name="T34" fmla="*/ 123 w 128"/>
              <a:gd name="T35" fmla="*/ 81 h 120"/>
              <a:gd name="T36" fmla="*/ 123 w 128"/>
              <a:gd name="T37" fmla="*/ 99 h 120"/>
              <a:gd name="T38" fmla="*/ 123 w 128"/>
              <a:gd name="T39" fmla="*/ 73 h 120"/>
              <a:gd name="T40" fmla="*/ 120 w 128"/>
              <a:gd name="T41" fmla="*/ 78 h 120"/>
              <a:gd name="T42" fmla="*/ 107 w 128"/>
              <a:gd name="T43" fmla="*/ 84 h 120"/>
              <a:gd name="T44" fmla="*/ 64 w 128"/>
              <a:gd name="T45" fmla="*/ 90 h 120"/>
              <a:gd name="T46" fmla="*/ 21 w 128"/>
              <a:gd name="T47" fmla="*/ 84 h 120"/>
              <a:gd name="T48" fmla="*/ 5 w 128"/>
              <a:gd name="T49" fmla="*/ 73 h 120"/>
              <a:gd name="T50" fmla="*/ 5 w 128"/>
              <a:gd name="T51" fmla="*/ 55 h 120"/>
              <a:gd name="T52" fmla="*/ 7 w 128"/>
              <a:gd name="T53" fmla="*/ 57 h 120"/>
              <a:gd name="T54" fmla="*/ 64 w 128"/>
              <a:gd name="T55" fmla="*/ 68 h 120"/>
              <a:gd name="T56" fmla="*/ 121 w 128"/>
              <a:gd name="T57" fmla="*/ 57 h 120"/>
              <a:gd name="T58" fmla="*/ 123 w 128"/>
              <a:gd name="T59" fmla="*/ 55 h 120"/>
              <a:gd name="T60" fmla="*/ 123 w 128"/>
              <a:gd name="T61" fmla="*/ 73 h 120"/>
              <a:gd name="T62" fmla="*/ 123 w 128"/>
              <a:gd name="T63" fmla="*/ 47 h 120"/>
              <a:gd name="T64" fmla="*/ 120 w 128"/>
              <a:gd name="T65" fmla="*/ 53 h 120"/>
              <a:gd name="T66" fmla="*/ 107 w 128"/>
              <a:gd name="T67" fmla="*/ 58 h 120"/>
              <a:gd name="T68" fmla="*/ 64 w 128"/>
              <a:gd name="T69" fmla="*/ 64 h 120"/>
              <a:gd name="T70" fmla="*/ 21 w 128"/>
              <a:gd name="T71" fmla="*/ 58 h 120"/>
              <a:gd name="T72" fmla="*/ 5 w 128"/>
              <a:gd name="T73" fmla="*/ 47 h 120"/>
              <a:gd name="T74" fmla="*/ 5 w 128"/>
              <a:gd name="T75" fmla="*/ 29 h 120"/>
              <a:gd name="T76" fmla="*/ 7 w 128"/>
              <a:gd name="T77" fmla="*/ 31 h 120"/>
              <a:gd name="T78" fmla="*/ 64 w 128"/>
              <a:gd name="T79" fmla="*/ 42 h 120"/>
              <a:gd name="T80" fmla="*/ 121 w 128"/>
              <a:gd name="T81" fmla="*/ 31 h 120"/>
              <a:gd name="T82" fmla="*/ 123 w 128"/>
              <a:gd name="T83" fmla="*/ 29 h 120"/>
              <a:gd name="T84" fmla="*/ 123 w 128"/>
              <a:gd name="T85" fmla="*/ 47 h 120"/>
              <a:gd name="T86" fmla="*/ 120 w 128"/>
              <a:gd name="T87" fmla="*/ 27 h 120"/>
              <a:gd name="T88" fmla="*/ 107 w 128"/>
              <a:gd name="T89" fmla="*/ 32 h 120"/>
              <a:gd name="T90" fmla="*/ 64 w 128"/>
              <a:gd name="T91" fmla="*/ 38 h 120"/>
              <a:gd name="T92" fmla="*/ 21 w 128"/>
              <a:gd name="T93" fmla="*/ 32 h 120"/>
              <a:gd name="T94" fmla="*/ 5 w 128"/>
              <a:gd name="T95" fmla="*/ 21 h 120"/>
              <a:gd name="T96" fmla="*/ 8 w 128"/>
              <a:gd name="T97" fmla="*/ 16 h 120"/>
              <a:gd name="T98" fmla="*/ 21 w 128"/>
              <a:gd name="T99" fmla="*/ 10 h 120"/>
              <a:gd name="T100" fmla="*/ 64 w 128"/>
              <a:gd name="T101" fmla="*/ 4 h 120"/>
              <a:gd name="T102" fmla="*/ 107 w 128"/>
              <a:gd name="T103" fmla="*/ 10 h 120"/>
              <a:gd name="T104" fmla="*/ 123 w 128"/>
              <a:gd name="T105" fmla="*/ 21 h 120"/>
              <a:gd name="T106" fmla="*/ 120 w 128"/>
              <a:gd name="T107" fmla="*/ 27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8" h="120">
                <a:moveTo>
                  <a:pt x="128" y="99"/>
                </a:moveTo>
                <a:cubicBezTo>
                  <a:pt x="128" y="21"/>
                  <a:pt x="128" y="21"/>
                  <a:pt x="128" y="21"/>
                </a:cubicBezTo>
                <a:cubicBezTo>
                  <a:pt x="128" y="7"/>
                  <a:pt x="95" y="0"/>
                  <a:pt x="64" y="0"/>
                </a:cubicBezTo>
                <a:cubicBezTo>
                  <a:pt x="33" y="0"/>
                  <a:pt x="0" y="7"/>
                  <a:pt x="0" y="21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13"/>
                  <a:pt x="33" y="120"/>
                  <a:pt x="64" y="120"/>
                </a:cubicBezTo>
                <a:cubicBezTo>
                  <a:pt x="95" y="120"/>
                  <a:pt x="127" y="113"/>
                  <a:pt x="128" y="99"/>
                </a:cubicBezTo>
                <a:close/>
                <a:moveTo>
                  <a:pt x="123" y="99"/>
                </a:moveTo>
                <a:cubicBezTo>
                  <a:pt x="123" y="101"/>
                  <a:pt x="122" y="103"/>
                  <a:pt x="120" y="104"/>
                </a:cubicBezTo>
                <a:cubicBezTo>
                  <a:pt x="117" y="107"/>
                  <a:pt x="112" y="108"/>
                  <a:pt x="107" y="110"/>
                </a:cubicBezTo>
                <a:cubicBezTo>
                  <a:pt x="96" y="114"/>
                  <a:pt x="80" y="116"/>
                  <a:pt x="64" y="116"/>
                </a:cubicBezTo>
                <a:cubicBezTo>
                  <a:pt x="48" y="116"/>
                  <a:pt x="32" y="114"/>
                  <a:pt x="21" y="110"/>
                </a:cubicBezTo>
                <a:cubicBezTo>
                  <a:pt x="11" y="107"/>
                  <a:pt x="5" y="103"/>
                  <a:pt x="5" y="99"/>
                </a:cubicBezTo>
                <a:cubicBezTo>
                  <a:pt x="5" y="81"/>
                  <a:pt x="5" y="81"/>
                  <a:pt x="5" y="81"/>
                </a:cubicBezTo>
                <a:cubicBezTo>
                  <a:pt x="7" y="83"/>
                  <a:pt x="7" y="83"/>
                  <a:pt x="7" y="83"/>
                </a:cubicBezTo>
                <a:cubicBezTo>
                  <a:pt x="17" y="90"/>
                  <a:pt x="39" y="94"/>
                  <a:pt x="64" y="94"/>
                </a:cubicBezTo>
                <a:cubicBezTo>
                  <a:pt x="89" y="94"/>
                  <a:pt x="111" y="90"/>
                  <a:pt x="121" y="83"/>
                </a:cubicBezTo>
                <a:cubicBezTo>
                  <a:pt x="123" y="81"/>
                  <a:pt x="123" y="81"/>
                  <a:pt x="123" y="81"/>
                </a:cubicBezTo>
                <a:lnTo>
                  <a:pt x="123" y="99"/>
                </a:lnTo>
                <a:close/>
                <a:moveTo>
                  <a:pt x="123" y="73"/>
                </a:moveTo>
                <a:cubicBezTo>
                  <a:pt x="123" y="75"/>
                  <a:pt x="122" y="77"/>
                  <a:pt x="120" y="78"/>
                </a:cubicBezTo>
                <a:cubicBezTo>
                  <a:pt x="117" y="81"/>
                  <a:pt x="112" y="83"/>
                  <a:pt x="107" y="84"/>
                </a:cubicBezTo>
                <a:cubicBezTo>
                  <a:pt x="96" y="88"/>
                  <a:pt x="80" y="90"/>
                  <a:pt x="64" y="90"/>
                </a:cubicBezTo>
                <a:cubicBezTo>
                  <a:pt x="48" y="90"/>
                  <a:pt x="32" y="88"/>
                  <a:pt x="21" y="84"/>
                </a:cubicBezTo>
                <a:cubicBezTo>
                  <a:pt x="11" y="81"/>
                  <a:pt x="5" y="77"/>
                  <a:pt x="5" y="73"/>
                </a:cubicBezTo>
                <a:cubicBezTo>
                  <a:pt x="5" y="55"/>
                  <a:pt x="5" y="55"/>
                  <a:pt x="5" y="55"/>
                </a:cubicBezTo>
                <a:cubicBezTo>
                  <a:pt x="7" y="57"/>
                  <a:pt x="7" y="57"/>
                  <a:pt x="7" y="57"/>
                </a:cubicBezTo>
                <a:cubicBezTo>
                  <a:pt x="17" y="64"/>
                  <a:pt x="39" y="68"/>
                  <a:pt x="64" y="68"/>
                </a:cubicBezTo>
                <a:cubicBezTo>
                  <a:pt x="89" y="68"/>
                  <a:pt x="111" y="64"/>
                  <a:pt x="121" y="57"/>
                </a:cubicBezTo>
                <a:cubicBezTo>
                  <a:pt x="123" y="55"/>
                  <a:pt x="123" y="55"/>
                  <a:pt x="123" y="55"/>
                </a:cubicBezTo>
                <a:lnTo>
                  <a:pt x="123" y="73"/>
                </a:lnTo>
                <a:close/>
                <a:moveTo>
                  <a:pt x="123" y="47"/>
                </a:moveTo>
                <a:cubicBezTo>
                  <a:pt x="123" y="49"/>
                  <a:pt x="122" y="51"/>
                  <a:pt x="120" y="53"/>
                </a:cubicBezTo>
                <a:cubicBezTo>
                  <a:pt x="117" y="55"/>
                  <a:pt x="112" y="57"/>
                  <a:pt x="107" y="58"/>
                </a:cubicBezTo>
                <a:cubicBezTo>
                  <a:pt x="96" y="62"/>
                  <a:pt x="80" y="64"/>
                  <a:pt x="64" y="64"/>
                </a:cubicBezTo>
                <a:cubicBezTo>
                  <a:pt x="48" y="64"/>
                  <a:pt x="32" y="62"/>
                  <a:pt x="21" y="58"/>
                </a:cubicBezTo>
                <a:cubicBezTo>
                  <a:pt x="11" y="55"/>
                  <a:pt x="5" y="51"/>
                  <a:pt x="5" y="47"/>
                </a:cubicBezTo>
                <a:cubicBezTo>
                  <a:pt x="5" y="29"/>
                  <a:pt x="5" y="29"/>
                  <a:pt x="5" y="29"/>
                </a:cubicBezTo>
                <a:cubicBezTo>
                  <a:pt x="7" y="31"/>
                  <a:pt x="7" y="31"/>
                  <a:pt x="7" y="31"/>
                </a:cubicBezTo>
                <a:cubicBezTo>
                  <a:pt x="17" y="38"/>
                  <a:pt x="39" y="42"/>
                  <a:pt x="64" y="42"/>
                </a:cubicBezTo>
                <a:cubicBezTo>
                  <a:pt x="89" y="42"/>
                  <a:pt x="111" y="38"/>
                  <a:pt x="121" y="31"/>
                </a:cubicBezTo>
                <a:cubicBezTo>
                  <a:pt x="123" y="29"/>
                  <a:pt x="123" y="29"/>
                  <a:pt x="123" y="29"/>
                </a:cubicBezTo>
                <a:lnTo>
                  <a:pt x="123" y="47"/>
                </a:lnTo>
                <a:close/>
                <a:moveTo>
                  <a:pt x="120" y="27"/>
                </a:moveTo>
                <a:cubicBezTo>
                  <a:pt x="117" y="29"/>
                  <a:pt x="112" y="31"/>
                  <a:pt x="107" y="32"/>
                </a:cubicBezTo>
                <a:cubicBezTo>
                  <a:pt x="96" y="36"/>
                  <a:pt x="80" y="38"/>
                  <a:pt x="64" y="38"/>
                </a:cubicBezTo>
                <a:cubicBezTo>
                  <a:pt x="48" y="38"/>
                  <a:pt x="32" y="36"/>
                  <a:pt x="21" y="32"/>
                </a:cubicBezTo>
                <a:cubicBezTo>
                  <a:pt x="11" y="29"/>
                  <a:pt x="5" y="25"/>
                  <a:pt x="5" y="21"/>
                </a:cubicBezTo>
                <a:cubicBezTo>
                  <a:pt x="5" y="19"/>
                  <a:pt x="6" y="17"/>
                  <a:pt x="8" y="16"/>
                </a:cubicBezTo>
                <a:cubicBezTo>
                  <a:pt x="11" y="13"/>
                  <a:pt x="16" y="12"/>
                  <a:pt x="21" y="10"/>
                </a:cubicBezTo>
                <a:cubicBezTo>
                  <a:pt x="32" y="6"/>
                  <a:pt x="48" y="4"/>
                  <a:pt x="64" y="4"/>
                </a:cubicBezTo>
                <a:cubicBezTo>
                  <a:pt x="80" y="4"/>
                  <a:pt x="96" y="6"/>
                  <a:pt x="107" y="10"/>
                </a:cubicBezTo>
                <a:cubicBezTo>
                  <a:pt x="117" y="13"/>
                  <a:pt x="123" y="17"/>
                  <a:pt x="123" y="21"/>
                </a:cubicBezTo>
                <a:cubicBezTo>
                  <a:pt x="123" y="23"/>
                  <a:pt x="122" y="25"/>
                  <a:pt x="120" y="2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Freeform 39"/>
          <p:cNvSpPr>
            <a:spLocks noEditPoints="1"/>
          </p:cNvSpPr>
          <p:nvPr/>
        </p:nvSpPr>
        <p:spPr bwMode="auto">
          <a:xfrm>
            <a:off x="11139488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37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37 w 128"/>
              <a:gd name="T25" fmla="*/ 27 h 114"/>
              <a:gd name="T26" fmla="*/ 37 w 128"/>
              <a:gd name="T27" fmla="*/ 109 h 114"/>
              <a:gd name="T28" fmla="*/ 123 w 128"/>
              <a:gd name="T29" fmla="*/ 109 h 114"/>
              <a:gd name="T30" fmla="*/ 42 w 128"/>
              <a:gd name="T31" fmla="*/ 109 h 114"/>
              <a:gd name="T32" fmla="*/ 42 w 128"/>
              <a:gd name="T33" fmla="*/ 70 h 114"/>
              <a:gd name="T34" fmla="*/ 123 w 128"/>
              <a:gd name="T35" fmla="*/ 70 h 114"/>
              <a:gd name="T36" fmla="*/ 123 w 128"/>
              <a:gd name="T37" fmla="*/ 109 h 114"/>
              <a:gd name="T38" fmla="*/ 123 w 128"/>
              <a:gd name="T39" fmla="*/ 66 h 114"/>
              <a:gd name="T40" fmla="*/ 42 w 128"/>
              <a:gd name="T41" fmla="*/ 66 h 114"/>
              <a:gd name="T42" fmla="*/ 42 w 128"/>
              <a:gd name="T43" fmla="*/ 27 h 114"/>
              <a:gd name="T44" fmla="*/ 123 w 128"/>
              <a:gd name="T45" fmla="*/ 27 h 114"/>
              <a:gd name="T46" fmla="*/ 123 w 128"/>
              <a:gd name="T47" fmla="*/ 66 h 114"/>
              <a:gd name="T48" fmla="*/ 123 w 128"/>
              <a:gd name="T49" fmla="*/ 23 h 114"/>
              <a:gd name="T50" fmla="*/ 5 w 128"/>
              <a:gd name="T51" fmla="*/ 23 h 114"/>
              <a:gd name="T52" fmla="*/ 5 w 128"/>
              <a:gd name="T53" fmla="*/ 5 h 114"/>
              <a:gd name="T54" fmla="*/ 123 w 128"/>
              <a:gd name="T55" fmla="*/ 5 h 114"/>
              <a:gd name="T56" fmla="*/ 123 w 128"/>
              <a:gd name="T5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37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37" y="27"/>
                  <a:pt x="37" y="27"/>
                  <a:pt x="37" y="27"/>
                </a:cubicBezTo>
                <a:lnTo>
                  <a:pt x="37" y="109"/>
                </a:lnTo>
                <a:close/>
                <a:moveTo>
                  <a:pt x="123" y="109"/>
                </a:moveTo>
                <a:cubicBezTo>
                  <a:pt x="42" y="109"/>
                  <a:pt x="42" y="109"/>
                  <a:pt x="42" y="109"/>
                </a:cubicBezTo>
                <a:cubicBezTo>
                  <a:pt x="42" y="70"/>
                  <a:pt x="42" y="70"/>
                  <a:pt x="42" y="70"/>
                </a:cubicBezTo>
                <a:cubicBezTo>
                  <a:pt x="123" y="70"/>
                  <a:pt x="123" y="70"/>
                  <a:pt x="123" y="70"/>
                </a:cubicBezTo>
                <a:lnTo>
                  <a:pt x="123" y="109"/>
                </a:lnTo>
                <a:close/>
                <a:moveTo>
                  <a:pt x="123" y="66"/>
                </a:moveTo>
                <a:cubicBezTo>
                  <a:pt x="42" y="66"/>
                  <a:pt x="42" y="66"/>
                  <a:pt x="42" y="66"/>
                </a:cubicBezTo>
                <a:cubicBezTo>
                  <a:pt x="42" y="27"/>
                  <a:pt x="42" y="27"/>
                  <a:pt x="42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66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Oval 40"/>
          <p:cNvSpPr>
            <a:spLocks noChangeArrowheads="1"/>
          </p:cNvSpPr>
          <p:nvPr/>
        </p:nvSpPr>
        <p:spPr bwMode="auto">
          <a:xfrm>
            <a:off x="11196638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Oval 41"/>
          <p:cNvSpPr>
            <a:spLocks noChangeArrowheads="1"/>
          </p:cNvSpPr>
          <p:nvPr/>
        </p:nvSpPr>
        <p:spPr bwMode="auto">
          <a:xfrm>
            <a:off x="11260138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Oval 42"/>
          <p:cNvSpPr>
            <a:spLocks noChangeArrowheads="1"/>
          </p:cNvSpPr>
          <p:nvPr/>
        </p:nvSpPr>
        <p:spPr bwMode="auto">
          <a:xfrm>
            <a:off x="11328400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Freeform 43"/>
          <p:cNvSpPr>
            <a:spLocks noEditPoints="1"/>
          </p:cNvSpPr>
          <p:nvPr/>
        </p:nvSpPr>
        <p:spPr bwMode="auto">
          <a:xfrm>
            <a:off x="10179050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37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37 w 128"/>
              <a:gd name="T25" fmla="*/ 27 h 114"/>
              <a:gd name="T26" fmla="*/ 37 w 128"/>
              <a:gd name="T27" fmla="*/ 109 h 114"/>
              <a:gd name="T28" fmla="*/ 86 w 128"/>
              <a:gd name="T29" fmla="*/ 109 h 114"/>
              <a:gd name="T30" fmla="*/ 42 w 128"/>
              <a:gd name="T31" fmla="*/ 109 h 114"/>
              <a:gd name="T32" fmla="*/ 42 w 128"/>
              <a:gd name="T33" fmla="*/ 27 h 114"/>
              <a:gd name="T34" fmla="*/ 86 w 128"/>
              <a:gd name="T35" fmla="*/ 27 h 114"/>
              <a:gd name="T36" fmla="*/ 86 w 128"/>
              <a:gd name="T37" fmla="*/ 109 h 114"/>
              <a:gd name="T38" fmla="*/ 123 w 128"/>
              <a:gd name="T39" fmla="*/ 109 h 114"/>
              <a:gd name="T40" fmla="*/ 91 w 128"/>
              <a:gd name="T41" fmla="*/ 109 h 114"/>
              <a:gd name="T42" fmla="*/ 91 w 128"/>
              <a:gd name="T43" fmla="*/ 27 h 114"/>
              <a:gd name="T44" fmla="*/ 123 w 128"/>
              <a:gd name="T45" fmla="*/ 27 h 114"/>
              <a:gd name="T46" fmla="*/ 123 w 128"/>
              <a:gd name="T47" fmla="*/ 109 h 114"/>
              <a:gd name="T48" fmla="*/ 123 w 128"/>
              <a:gd name="T49" fmla="*/ 23 h 114"/>
              <a:gd name="T50" fmla="*/ 5 w 128"/>
              <a:gd name="T51" fmla="*/ 23 h 114"/>
              <a:gd name="T52" fmla="*/ 5 w 128"/>
              <a:gd name="T53" fmla="*/ 5 h 114"/>
              <a:gd name="T54" fmla="*/ 123 w 128"/>
              <a:gd name="T55" fmla="*/ 5 h 114"/>
              <a:gd name="T56" fmla="*/ 123 w 128"/>
              <a:gd name="T5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37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37" y="27"/>
                  <a:pt x="37" y="27"/>
                  <a:pt x="37" y="27"/>
                </a:cubicBezTo>
                <a:lnTo>
                  <a:pt x="37" y="109"/>
                </a:lnTo>
                <a:close/>
                <a:moveTo>
                  <a:pt x="86" y="109"/>
                </a:moveTo>
                <a:cubicBezTo>
                  <a:pt x="42" y="109"/>
                  <a:pt x="42" y="109"/>
                  <a:pt x="42" y="109"/>
                </a:cubicBezTo>
                <a:cubicBezTo>
                  <a:pt x="42" y="27"/>
                  <a:pt x="42" y="27"/>
                  <a:pt x="42" y="27"/>
                </a:cubicBezTo>
                <a:cubicBezTo>
                  <a:pt x="86" y="27"/>
                  <a:pt x="86" y="27"/>
                  <a:pt x="86" y="27"/>
                </a:cubicBezTo>
                <a:lnTo>
                  <a:pt x="86" y="109"/>
                </a:lnTo>
                <a:close/>
                <a:moveTo>
                  <a:pt x="123" y="109"/>
                </a:moveTo>
                <a:cubicBezTo>
                  <a:pt x="91" y="109"/>
                  <a:pt x="91" y="109"/>
                  <a:pt x="91" y="109"/>
                </a:cubicBezTo>
                <a:cubicBezTo>
                  <a:pt x="91" y="27"/>
                  <a:pt x="91" y="27"/>
                  <a:pt x="91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Oval 44"/>
          <p:cNvSpPr>
            <a:spLocks noChangeArrowheads="1"/>
          </p:cNvSpPr>
          <p:nvPr/>
        </p:nvSpPr>
        <p:spPr bwMode="auto">
          <a:xfrm>
            <a:off x="10234613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Oval 45"/>
          <p:cNvSpPr>
            <a:spLocks noChangeArrowheads="1"/>
          </p:cNvSpPr>
          <p:nvPr/>
        </p:nvSpPr>
        <p:spPr bwMode="auto">
          <a:xfrm>
            <a:off x="10299700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Oval 46"/>
          <p:cNvSpPr>
            <a:spLocks noChangeArrowheads="1"/>
          </p:cNvSpPr>
          <p:nvPr/>
        </p:nvSpPr>
        <p:spPr bwMode="auto">
          <a:xfrm>
            <a:off x="10366375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47"/>
          <p:cNvSpPr>
            <a:spLocks noEditPoints="1"/>
          </p:cNvSpPr>
          <p:nvPr/>
        </p:nvSpPr>
        <p:spPr bwMode="auto">
          <a:xfrm>
            <a:off x="9217025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37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37 w 128"/>
              <a:gd name="T25" fmla="*/ 27 h 114"/>
              <a:gd name="T26" fmla="*/ 37 w 128"/>
              <a:gd name="T27" fmla="*/ 109 h 114"/>
              <a:gd name="T28" fmla="*/ 123 w 128"/>
              <a:gd name="T29" fmla="*/ 109 h 114"/>
              <a:gd name="T30" fmla="*/ 42 w 128"/>
              <a:gd name="T31" fmla="*/ 109 h 114"/>
              <a:gd name="T32" fmla="*/ 42 w 128"/>
              <a:gd name="T33" fmla="*/ 27 h 114"/>
              <a:gd name="T34" fmla="*/ 123 w 128"/>
              <a:gd name="T35" fmla="*/ 27 h 114"/>
              <a:gd name="T36" fmla="*/ 123 w 128"/>
              <a:gd name="T37" fmla="*/ 109 h 114"/>
              <a:gd name="T38" fmla="*/ 123 w 128"/>
              <a:gd name="T39" fmla="*/ 23 h 114"/>
              <a:gd name="T40" fmla="*/ 5 w 128"/>
              <a:gd name="T41" fmla="*/ 23 h 114"/>
              <a:gd name="T42" fmla="*/ 5 w 128"/>
              <a:gd name="T43" fmla="*/ 5 h 114"/>
              <a:gd name="T44" fmla="*/ 123 w 128"/>
              <a:gd name="T45" fmla="*/ 5 h 114"/>
              <a:gd name="T46" fmla="*/ 123 w 128"/>
              <a:gd name="T4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37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37" y="27"/>
                  <a:pt x="37" y="27"/>
                  <a:pt x="37" y="27"/>
                </a:cubicBezTo>
                <a:lnTo>
                  <a:pt x="37" y="109"/>
                </a:lnTo>
                <a:close/>
                <a:moveTo>
                  <a:pt x="123" y="109"/>
                </a:moveTo>
                <a:cubicBezTo>
                  <a:pt x="42" y="109"/>
                  <a:pt x="42" y="109"/>
                  <a:pt x="42" y="109"/>
                </a:cubicBezTo>
                <a:cubicBezTo>
                  <a:pt x="42" y="27"/>
                  <a:pt x="42" y="27"/>
                  <a:pt x="42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Oval 48"/>
          <p:cNvSpPr>
            <a:spLocks noChangeArrowheads="1"/>
          </p:cNvSpPr>
          <p:nvPr/>
        </p:nvSpPr>
        <p:spPr bwMode="auto">
          <a:xfrm>
            <a:off x="9274175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Oval 49"/>
          <p:cNvSpPr>
            <a:spLocks noChangeArrowheads="1"/>
          </p:cNvSpPr>
          <p:nvPr/>
        </p:nvSpPr>
        <p:spPr bwMode="auto">
          <a:xfrm>
            <a:off x="9337675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Oval 50"/>
          <p:cNvSpPr>
            <a:spLocks noChangeArrowheads="1"/>
          </p:cNvSpPr>
          <p:nvPr/>
        </p:nvSpPr>
        <p:spPr bwMode="auto">
          <a:xfrm>
            <a:off x="9405938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Freeform 51"/>
          <p:cNvSpPr>
            <a:spLocks noEditPoints="1"/>
          </p:cNvSpPr>
          <p:nvPr/>
        </p:nvSpPr>
        <p:spPr bwMode="auto">
          <a:xfrm>
            <a:off x="8256588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86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86 w 128"/>
              <a:gd name="T25" fmla="*/ 27 h 114"/>
              <a:gd name="T26" fmla="*/ 86 w 128"/>
              <a:gd name="T27" fmla="*/ 109 h 114"/>
              <a:gd name="T28" fmla="*/ 123 w 128"/>
              <a:gd name="T29" fmla="*/ 109 h 114"/>
              <a:gd name="T30" fmla="*/ 91 w 128"/>
              <a:gd name="T31" fmla="*/ 109 h 114"/>
              <a:gd name="T32" fmla="*/ 91 w 128"/>
              <a:gd name="T33" fmla="*/ 27 h 114"/>
              <a:gd name="T34" fmla="*/ 123 w 128"/>
              <a:gd name="T35" fmla="*/ 27 h 114"/>
              <a:gd name="T36" fmla="*/ 123 w 128"/>
              <a:gd name="T37" fmla="*/ 109 h 114"/>
              <a:gd name="T38" fmla="*/ 123 w 128"/>
              <a:gd name="T39" fmla="*/ 23 h 114"/>
              <a:gd name="T40" fmla="*/ 5 w 128"/>
              <a:gd name="T41" fmla="*/ 23 h 114"/>
              <a:gd name="T42" fmla="*/ 5 w 128"/>
              <a:gd name="T43" fmla="*/ 5 h 114"/>
              <a:gd name="T44" fmla="*/ 123 w 128"/>
              <a:gd name="T45" fmla="*/ 5 h 114"/>
              <a:gd name="T46" fmla="*/ 123 w 128"/>
              <a:gd name="T4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86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86" y="27"/>
                  <a:pt x="86" y="27"/>
                  <a:pt x="86" y="27"/>
                </a:cubicBezTo>
                <a:lnTo>
                  <a:pt x="86" y="109"/>
                </a:lnTo>
                <a:close/>
                <a:moveTo>
                  <a:pt x="123" y="109"/>
                </a:moveTo>
                <a:cubicBezTo>
                  <a:pt x="91" y="109"/>
                  <a:pt x="91" y="109"/>
                  <a:pt x="91" y="109"/>
                </a:cubicBezTo>
                <a:cubicBezTo>
                  <a:pt x="91" y="27"/>
                  <a:pt x="91" y="27"/>
                  <a:pt x="91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Oval 52"/>
          <p:cNvSpPr>
            <a:spLocks noChangeArrowheads="1"/>
          </p:cNvSpPr>
          <p:nvPr/>
        </p:nvSpPr>
        <p:spPr bwMode="auto">
          <a:xfrm>
            <a:off x="8312150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" name="Oval 53"/>
          <p:cNvSpPr>
            <a:spLocks noChangeArrowheads="1"/>
          </p:cNvSpPr>
          <p:nvPr/>
        </p:nvSpPr>
        <p:spPr bwMode="auto">
          <a:xfrm>
            <a:off x="8377238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" name="Oval 54"/>
          <p:cNvSpPr>
            <a:spLocks noChangeArrowheads="1"/>
          </p:cNvSpPr>
          <p:nvPr/>
        </p:nvSpPr>
        <p:spPr bwMode="auto">
          <a:xfrm>
            <a:off x="8443913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" name="Freeform 55"/>
          <p:cNvSpPr>
            <a:spLocks noEditPoints="1"/>
          </p:cNvSpPr>
          <p:nvPr/>
        </p:nvSpPr>
        <p:spPr bwMode="auto">
          <a:xfrm>
            <a:off x="7296150" y="5140325"/>
            <a:ext cx="479425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62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62 w 128"/>
              <a:gd name="T25" fmla="*/ 27 h 114"/>
              <a:gd name="T26" fmla="*/ 62 w 128"/>
              <a:gd name="T27" fmla="*/ 109 h 114"/>
              <a:gd name="T28" fmla="*/ 123 w 128"/>
              <a:gd name="T29" fmla="*/ 109 h 114"/>
              <a:gd name="T30" fmla="*/ 66 w 128"/>
              <a:gd name="T31" fmla="*/ 109 h 114"/>
              <a:gd name="T32" fmla="*/ 66 w 128"/>
              <a:gd name="T33" fmla="*/ 27 h 114"/>
              <a:gd name="T34" fmla="*/ 123 w 128"/>
              <a:gd name="T35" fmla="*/ 27 h 114"/>
              <a:gd name="T36" fmla="*/ 123 w 128"/>
              <a:gd name="T37" fmla="*/ 109 h 114"/>
              <a:gd name="T38" fmla="*/ 123 w 128"/>
              <a:gd name="T39" fmla="*/ 23 h 114"/>
              <a:gd name="T40" fmla="*/ 5 w 128"/>
              <a:gd name="T41" fmla="*/ 23 h 114"/>
              <a:gd name="T42" fmla="*/ 5 w 128"/>
              <a:gd name="T43" fmla="*/ 5 h 114"/>
              <a:gd name="T44" fmla="*/ 123 w 128"/>
              <a:gd name="T45" fmla="*/ 5 h 114"/>
              <a:gd name="T46" fmla="*/ 123 w 128"/>
              <a:gd name="T4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62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62" y="27"/>
                  <a:pt x="62" y="27"/>
                  <a:pt x="62" y="27"/>
                </a:cubicBezTo>
                <a:lnTo>
                  <a:pt x="62" y="109"/>
                </a:lnTo>
                <a:close/>
                <a:moveTo>
                  <a:pt x="123" y="109"/>
                </a:moveTo>
                <a:cubicBezTo>
                  <a:pt x="66" y="109"/>
                  <a:pt x="66" y="109"/>
                  <a:pt x="66" y="109"/>
                </a:cubicBezTo>
                <a:cubicBezTo>
                  <a:pt x="66" y="27"/>
                  <a:pt x="66" y="27"/>
                  <a:pt x="66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" name="Oval 56"/>
          <p:cNvSpPr>
            <a:spLocks noChangeArrowheads="1"/>
          </p:cNvSpPr>
          <p:nvPr/>
        </p:nvSpPr>
        <p:spPr bwMode="auto">
          <a:xfrm>
            <a:off x="7351713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Oval 57"/>
          <p:cNvSpPr>
            <a:spLocks noChangeArrowheads="1"/>
          </p:cNvSpPr>
          <p:nvPr/>
        </p:nvSpPr>
        <p:spPr bwMode="auto">
          <a:xfrm>
            <a:off x="7415213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Oval 58"/>
          <p:cNvSpPr>
            <a:spLocks noChangeArrowheads="1"/>
          </p:cNvSpPr>
          <p:nvPr/>
        </p:nvSpPr>
        <p:spPr bwMode="auto">
          <a:xfrm>
            <a:off x="7483475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Freeform 59"/>
          <p:cNvSpPr>
            <a:spLocks noEditPoints="1"/>
          </p:cNvSpPr>
          <p:nvPr/>
        </p:nvSpPr>
        <p:spPr bwMode="auto">
          <a:xfrm>
            <a:off x="6334125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123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123 w 128"/>
              <a:gd name="T25" fmla="*/ 27 h 114"/>
              <a:gd name="T26" fmla="*/ 123 w 128"/>
              <a:gd name="T27" fmla="*/ 109 h 114"/>
              <a:gd name="T28" fmla="*/ 123 w 128"/>
              <a:gd name="T29" fmla="*/ 23 h 114"/>
              <a:gd name="T30" fmla="*/ 5 w 128"/>
              <a:gd name="T31" fmla="*/ 23 h 114"/>
              <a:gd name="T32" fmla="*/ 5 w 128"/>
              <a:gd name="T33" fmla="*/ 5 h 114"/>
              <a:gd name="T34" fmla="*/ 123 w 128"/>
              <a:gd name="T35" fmla="*/ 5 h 114"/>
              <a:gd name="T36" fmla="*/ 123 w 128"/>
              <a:gd name="T3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Oval 60"/>
          <p:cNvSpPr>
            <a:spLocks noChangeArrowheads="1"/>
          </p:cNvSpPr>
          <p:nvPr/>
        </p:nvSpPr>
        <p:spPr bwMode="auto">
          <a:xfrm>
            <a:off x="6391275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Oval 61"/>
          <p:cNvSpPr>
            <a:spLocks noChangeArrowheads="1"/>
          </p:cNvSpPr>
          <p:nvPr/>
        </p:nvSpPr>
        <p:spPr bwMode="auto">
          <a:xfrm>
            <a:off x="6454775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Oval 62"/>
          <p:cNvSpPr>
            <a:spLocks noChangeArrowheads="1"/>
          </p:cNvSpPr>
          <p:nvPr/>
        </p:nvSpPr>
        <p:spPr bwMode="auto">
          <a:xfrm>
            <a:off x="6521450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Freeform 63"/>
          <p:cNvSpPr/>
          <p:nvPr/>
        </p:nvSpPr>
        <p:spPr bwMode="auto">
          <a:xfrm>
            <a:off x="6473825" y="5327650"/>
            <a:ext cx="77788" cy="134938"/>
          </a:xfrm>
          <a:custGeom>
            <a:avLst/>
            <a:gdLst>
              <a:gd name="T0" fmla="*/ 1 w 21"/>
              <a:gd name="T1" fmla="*/ 35 h 36"/>
              <a:gd name="T2" fmla="*/ 5 w 21"/>
              <a:gd name="T3" fmla="*/ 35 h 36"/>
              <a:gd name="T4" fmla="*/ 20 w 21"/>
              <a:gd name="T5" fmla="*/ 20 h 36"/>
              <a:gd name="T6" fmla="*/ 21 w 21"/>
              <a:gd name="T7" fmla="*/ 17 h 36"/>
              <a:gd name="T8" fmla="*/ 5 w 21"/>
              <a:gd name="T9" fmla="*/ 1 h 36"/>
              <a:gd name="T10" fmla="*/ 3 w 21"/>
              <a:gd name="T11" fmla="*/ 0 h 36"/>
              <a:gd name="T12" fmla="*/ 1 w 21"/>
              <a:gd name="T13" fmla="*/ 1 h 36"/>
              <a:gd name="T14" fmla="*/ 1 w 21"/>
              <a:gd name="T15" fmla="*/ 4 h 36"/>
              <a:gd name="T16" fmla="*/ 15 w 21"/>
              <a:gd name="T17" fmla="*/ 18 h 36"/>
              <a:gd name="T18" fmla="*/ 1 w 21"/>
              <a:gd name="T19" fmla="*/ 32 h 36"/>
              <a:gd name="T20" fmla="*/ 1 w 21"/>
              <a:gd name="T21" fmla="*/ 35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1" h="36">
                <a:moveTo>
                  <a:pt x="1" y="35"/>
                </a:moveTo>
                <a:cubicBezTo>
                  <a:pt x="2" y="36"/>
                  <a:pt x="4" y="36"/>
                  <a:pt x="5" y="35"/>
                </a:cubicBezTo>
                <a:cubicBezTo>
                  <a:pt x="5" y="35"/>
                  <a:pt x="20" y="20"/>
                  <a:pt x="20" y="20"/>
                </a:cubicBezTo>
                <a:cubicBezTo>
                  <a:pt x="21" y="19"/>
                  <a:pt x="21" y="18"/>
                  <a:pt x="21" y="17"/>
                </a:cubicBezTo>
                <a:cubicBezTo>
                  <a:pt x="20" y="16"/>
                  <a:pt x="11" y="7"/>
                  <a:pt x="5" y="1"/>
                </a:cubicBezTo>
                <a:cubicBezTo>
                  <a:pt x="4" y="0"/>
                  <a:pt x="4" y="0"/>
                  <a:pt x="3" y="0"/>
                </a:cubicBezTo>
                <a:cubicBezTo>
                  <a:pt x="2" y="0"/>
                  <a:pt x="2" y="0"/>
                  <a:pt x="1" y="1"/>
                </a:cubicBezTo>
                <a:cubicBezTo>
                  <a:pt x="0" y="2"/>
                  <a:pt x="0" y="3"/>
                  <a:pt x="1" y="4"/>
                </a:cubicBezTo>
                <a:cubicBezTo>
                  <a:pt x="15" y="18"/>
                  <a:pt x="15" y="18"/>
                  <a:pt x="15" y="18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3"/>
                  <a:pt x="0" y="35"/>
                  <a:pt x="1" y="3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Freeform 64"/>
          <p:cNvSpPr/>
          <p:nvPr/>
        </p:nvSpPr>
        <p:spPr bwMode="auto">
          <a:xfrm>
            <a:off x="6562725" y="5448300"/>
            <a:ext cx="101600" cy="14288"/>
          </a:xfrm>
          <a:custGeom>
            <a:avLst/>
            <a:gdLst>
              <a:gd name="T0" fmla="*/ 2 w 27"/>
              <a:gd name="T1" fmla="*/ 4 h 4"/>
              <a:gd name="T2" fmla="*/ 24 w 27"/>
              <a:gd name="T3" fmla="*/ 4 h 4"/>
              <a:gd name="T4" fmla="*/ 27 w 27"/>
              <a:gd name="T5" fmla="*/ 2 h 4"/>
              <a:gd name="T6" fmla="*/ 24 w 27"/>
              <a:gd name="T7" fmla="*/ 0 h 4"/>
              <a:gd name="T8" fmla="*/ 2 w 27"/>
              <a:gd name="T9" fmla="*/ 0 h 4"/>
              <a:gd name="T10" fmla="*/ 0 w 27"/>
              <a:gd name="T11" fmla="*/ 2 h 4"/>
              <a:gd name="T12" fmla="*/ 2 w 27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4">
                <a:moveTo>
                  <a:pt x="2" y="4"/>
                </a:moveTo>
                <a:cubicBezTo>
                  <a:pt x="24" y="4"/>
                  <a:pt x="24" y="4"/>
                  <a:pt x="24" y="4"/>
                </a:cubicBezTo>
                <a:cubicBezTo>
                  <a:pt x="26" y="4"/>
                  <a:pt x="27" y="3"/>
                  <a:pt x="27" y="2"/>
                </a:cubicBezTo>
                <a:cubicBezTo>
                  <a:pt x="27" y="1"/>
                  <a:pt x="26" y="0"/>
                  <a:pt x="24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Freeform 65"/>
          <p:cNvSpPr>
            <a:spLocks noEditPoints="1"/>
          </p:cNvSpPr>
          <p:nvPr/>
        </p:nvSpPr>
        <p:spPr bwMode="auto">
          <a:xfrm>
            <a:off x="5373688" y="5140325"/>
            <a:ext cx="479425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123 w 128"/>
              <a:gd name="T19" fmla="*/ 109 h 114"/>
              <a:gd name="T20" fmla="*/ 4 w 128"/>
              <a:gd name="T21" fmla="*/ 109 h 114"/>
              <a:gd name="T22" fmla="*/ 4 w 128"/>
              <a:gd name="T23" fmla="*/ 27 h 114"/>
              <a:gd name="T24" fmla="*/ 123 w 128"/>
              <a:gd name="T25" fmla="*/ 27 h 114"/>
              <a:gd name="T26" fmla="*/ 123 w 128"/>
              <a:gd name="T27" fmla="*/ 109 h 114"/>
              <a:gd name="T28" fmla="*/ 123 w 128"/>
              <a:gd name="T29" fmla="*/ 23 h 114"/>
              <a:gd name="T30" fmla="*/ 4 w 128"/>
              <a:gd name="T31" fmla="*/ 23 h 114"/>
              <a:gd name="T32" fmla="*/ 4 w 128"/>
              <a:gd name="T33" fmla="*/ 5 h 114"/>
              <a:gd name="T34" fmla="*/ 123 w 128"/>
              <a:gd name="T35" fmla="*/ 5 h 114"/>
              <a:gd name="T36" fmla="*/ 123 w 128"/>
              <a:gd name="T3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2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109"/>
                </a:moveTo>
                <a:cubicBezTo>
                  <a:pt x="4" y="109"/>
                  <a:pt x="4" y="109"/>
                  <a:pt x="4" y="109"/>
                </a:cubicBezTo>
                <a:cubicBezTo>
                  <a:pt x="4" y="27"/>
                  <a:pt x="4" y="27"/>
                  <a:pt x="4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4" y="23"/>
                  <a:pt x="4" y="23"/>
                  <a:pt x="4" y="23"/>
                </a:cubicBezTo>
                <a:cubicBezTo>
                  <a:pt x="4" y="5"/>
                  <a:pt x="4" y="5"/>
                  <a:pt x="4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Oval 66"/>
          <p:cNvSpPr>
            <a:spLocks noChangeArrowheads="1"/>
          </p:cNvSpPr>
          <p:nvPr/>
        </p:nvSpPr>
        <p:spPr bwMode="auto">
          <a:xfrm>
            <a:off x="5429250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Oval 67"/>
          <p:cNvSpPr>
            <a:spLocks noChangeArrowheads="1"/>
          </p:cNvSpPr>
          <p:nvPr/>
        </p:nvSpPr>
        <p:spPr bwMode="auto">
          <a:xfrm>
            <a:off x="5492750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Oval 68"/>
          <p:cNvSpPr>
            <a:spLocks noChangeArrowheads="1"/>
          </p:cNvSpPr>
          <p:nvPr/>
        </p:nvSpPr>
        <p:spPr bwMode="auto">
          <a:xfrm>
            <a:off x="5561013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Freeform 69"/>
          <p:cNvSpPr/>
          <p:nvPr/>
        </p:nvSpPr>
        <p:spPr bwMode="auto">
          <a:xfrm>
            <a:off x="5516563" y="5327650"/>
            <a:ext cx="195263" cy="134938"/>
          </a:xfrm>
          <a:custGeom>
            <a:avLst/>
            <a:gdLst>
              <a:gd name="T0" fmla="*/ 17 w 52"/>
              <a:gd name="T1" fmla="*/ 35 h 36"/>
              <a:gd name="T2" fmla="*/ 20 w 52"/>
              <a:gd name="T3" fmla="*/ 35 h 36"/>
              <a:gd name="T4" fmla="*/ 51 w 52"/>
              <a:gd name="T5" fmla="*/ 4 h 36"/>
              <a:gd name="T6" fmla="*/ 51 w 52"/>
              <a:gd name="T7" fmla="*/ 1 h 36"/>
              <a:gd name="T8" fmla="*/ 48 w 52"/>
              <a:gd name="T9" fmla="*/ 1 h 36"/>
              <a:gd name="T10" fmla="*/ 18 w 52"/>
              <a:gd name="T11" fmla="*/ 31 h 36"/>
              <a:gd name="T12" fmla="*/ 4 w 52"/>
              <a:gd name="T13" fmla="*/ 16 h 36"/>
              <a:gd name="T14" fmla="*/ 0 w 52"/>
              <a:gd name="T15" fmla="*/ 16 h 36"/>
              <a:gd name="T16" fmla="*/ 0 w 52"/>
              <a:gd name="T17" fmla="*/ 17 h 36"/>
              <a:gd name="T18" fmla="*/ 0 w 52"/>
              <a:gd name="T19" fmla="*/ 19 h 36"/>
              <a:gd name="T20" fmla="*/ 17 w 52"/>
              <a:gd name="T21" fmla="*/ 35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2" h="36">
                <a:moveTo>
                  <a:pt x="17" y="35"/>
                </a:moveTo>
                <a:cubicBezTo>
                  <a:pt x="18" y="36"/>
                  <a:pt x="19" y="36"/>
                  <a:pt x="20" y="35"/>
                </a:cubicBezTo>
                <a:cubicBezTo>
                  <a:pt x="51" y="4"/>
                  <a:pt x="51" y="4"/>
                  <a:pt x="51" y="4"/>
                </a:cubicBezTo>
                <a:cubicBezTo>
                  <a:pt x="52" y="3"/>
                  <a:pt x="52" y="2"/>
                  <a:pt x="51" y="1"/>
                </a:cubicBezTo>
                <a:cubicBezTo>
                  <a:pt x="50" y="0"/>
                  <a:pt x="49" y="0"/>
                  <a:pt x="48" y="1"/>
                </a:cubicBezTo>
                <a:cubicBezTo>
                  <a:pt x="18" y="31"/>
                  <a:pt x="18" y="31"/>
                  <a:pt x="18" y="31"/>
                </a:cubicBezTo>
                <a:cubicBezTo>
                  <a:pt x="4" y="16"/>
                  <a:pt x="4" y="16"/>
                  <a:pt x="4" y="16"/>
                </a:cubicBezTo>
                <a:cubicBezTo>
                  <a:pt x="3" y="15"/>
                  <a:pt x="1" y="15"/>
                  <a:pt x="0" y="16"/>
                </a:cubicBezTo>
                <a:cubicBezTo>
                  <a:pt x="0" y="16"/>
                  <a:pt x="0" y="17"/>
                  <a:pt x="0" y="17"/>
                </a:cubicBezTo>
                <a:cubicBezTo>
                  <a:pt x="0" y="18"/>
                  <a:pt x="0" y="19"/>
                  <a:pt x="0" y="19"/>
                </a:cubicBezTo>
                <a:lnTo>
                  <a:pt x="17" y="3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70"/>
          <p:cNvSpPr>
            <a:spLocks noEditPoints="1"/>
          </p:cNvSpPr>
          <p:nvPr/>
        </p:nvSpPr>
        <p:spPr bwMode="auto">
          <a:xfrm>
            <a:off x="4411663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123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123 w 128"/>
              <a:gd name="T25" fmla="*/ 27 h 114"/>
              <a:gd name="T26" fmla="*/ 123 w 128"/>
              <a:gd name="T27" fmla="*/ 109 h 114"/>
              <a:gd name="T28" fmla="*/ 123 w 128"/>
              <a:gd name="T29" fmla="*/ 23 h 114"/>
              <a:gd name="T30" fmla="*/ 5 w 128"/>
              <a:gd name="T31" fmla="*/ 23 h 114"/>
              <a:gd name="T32" fmla="*/ 5 w 128"/>
              <a:gd name="T33" fmla="*/ 5 h 114"/>
              <a:gd name="T34" fmla="*/ 123 w 128"/>
              <a:gd name="T35" fmla="*/ 5 h 114"/>
              <a:gd name="T36" fmla="*/ 123 w 128"/>
              <a:gd name="T3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Oval 71"/>
          <p:cNvSpPr>
            <a:spLocks noChangeArrowheads="1"/>
          </p:cNvSpPr>
          <p:nvPr/>
        </p:nvSpPr>
        <p:spPr bwMode="auto">
          <a:xfrm>
            <a:off x="4468813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Oval 72"/>
          <p:cNvSpPr>
            <a:spLocks noChangeArrowheads="1"/>
          </p:cNvSpPr>
          <p:nvPr/>
        </p:nvSpPr>
        <p:spPr bwMode="auto">
          <a:xfrm>
            <a:off x="4532313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Oval 73"/>
          <p:cNvSpPr>
            <a:spLocks noChangeArrowheads="1"/>
          </p:cNvSpPr>
          <p:nvPr/>
        </p:nvSpPr>
        <p:spPr bwMode="auto">
          <a:xfrm>
            <a:off x="4600575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74"/>
          <p:cNvSpPr/>
          <p:nvPr/>
        </p:nvSpPr>
        <p:spPr bwMode="auto">
          <a:xfrm>
            <a:off x="4584700" y="5327650"/>
            <a:ext cx="134938" cy="134938"/>
          </a:xfrm>
          <a:custGeom>
            <a:avLst/>
            <a:gdLst>
              <a:gd name="T0" fmla="*/ 0 w 36"/>
              <a:gd name="T1" fmla="*/ 34 h 36"/>
              <a:gd name="T2" fmla="*/ 1 w 36"/>
              <a:gd name="T3" fmla="*/ 35 h 36"/>
              <a:gd name="T4" fmla="*/ 4 w 36"/>
              <a:gd name="T5" fmla="*/ 35 h 36"/>
              <a:gd name="T6" fmla="*/ 18 w 36"/>
              <a:gd name="T7" fmla="*/ 21 h 36"/>
              <a:gd name="T8" fmla="*/ 32 w 36"/>
              <a:gd name="T9" fmla="*/ 35 h 36"/>
              <a:gd name="T10" fmla="*/ 35 w 36"/>
              <a:gd name="T11" fmla="*/ 35 h 36"/>
              <a:gd name="T12" fmla="*/ 36 w 36"/>
              <a:gd name="T13" fmla="*/ 34 h 36"/>
              <a:gd name="T14" fmla="*/ 35 w 36"/>
              <a:gd name="T15" fmla="*/ 32 h 36"/>
              <a:gd name="T16" fmla="*/ 21 w 36"/>
              <a:gd name="T17" fmla="*/ 18 h 36"/>
              <a:gd name="T18" fmla="*/ 35 w 36"/>
              <a:gd name="T19" fmla="*/ 4 h 36"/>
              <a:gd name="T20" fmla="*/ 36 w 36"/>
              <a:gd name="T21" fmla="*/ 2 h 36"/>
              <a:gd name="T22" fmla="*/ 35 w 36"/>
              <a:gd name="T23" fmla="*/ 1 h 36"/>
              <a:gd name="T24" fmla="*/ 32 w 36"/>
              <a:gd name="T25" fmla="*/ 1 h 36"/>
              <a:gd name="T26" fmla="*/ 18 w 36"/>
              <a:gd name="T27" fmla="*/ 15 h 36"/>
              <a:gd name="T28" fmla="*/ 4 w 36"/>
              <a:gd name="T29" fmla="*/ 1 h 36"/>
              <a:gd name="T30" fmla="*/ 1 w 36"/>
              <a:gd name="T31" fmla="*/ 1 h 36"/>
              <a:gd name="T32" fmla="*/ 0 w 36"/>
              <a:gd name="T33" fmla="*/ 2 h 36"/>
              <a:gd name="T34" fmla="*/ 1 w 36"/>
              <a:gd name="T35" fmla="*/ 4 h 36"/>
              <a:gd name="T36" fmla="*/ 15 w 36"/>
              <a:gd name="T37" fmla="*/ 18 h 36"/>
              <a:gd name="T38" fmla="*/ 1 w 36"/>
              <a:gd name="T39" fmla="*/ 32 h 36"/>
              <a:gd name="T40" fmla="*/ 0 w 36"/>
              <a:gd name="T41" fmla="*/ 3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" h="36">
                <a:moveTo>
                  <a:pt x="0" y="34"/>
                </a:moveTo>
                <a:cubicBezTo>
                  <a:pt x="0" y="34"/>
                  <a:pt x="0" y="35"/>
                  <a:pt x="1" y="35"/>
                </a:cubicBezTo>
                <a:cubicBezTo>
                  <a:pt x="2" y="36"/>
                  <a:pt x="3" y="36"/>
                  <a:pt x="4" y="35"/>
                </a:cubicBezTo>
                <a:cubicBezTo>
                  <a:pt x="18" y="21"/>
                  <a:pt x="18" y="21"/>
                  <a:pt x="18" y="21"/>
                </a:cubicBezTo>
                <a:cubicBezTo>
                  <a:pt x="32" y="35"/>
                  <a:pt x="32" y="35"/>
                  <a:pt x="32" y="35"/>
                </a:cubicBezTo>
                <a:cubicBezTo>
                  <a:pt x="33" y="36"/>
                  <a:pt x="34" y="36"/>
                  <a:pt x="35" y="35"/>
                </a:cubicBezTo>
                <a:cubicBezTo>
                  <a:pt x="36" y="35"/>
                  <a:pt x="36" y="34"/>
                  <a:pt x="36" y="34"/>
                </a:cubicBezTo>
                <a:cubicBezTo>
                  <a:pt x="36" y="33"/>
                  <a:pt x="36" y="33"/>
                  <a:pt x="35" y="32"/>
                </a:cubicBezTo>
                <a:cubicBezTo>
                  <a:pt x="21" y="18"/>
                  <a:pt x="21" y="18"/>
                  <a:pt x="21" y="18"/>
                </a:cubicBezTo>
                <a:cubicBezTo>
                  <a:pt x="35" y="4"/>
                  <a:pt x="35" y="4"/>
                  <a:pt x="35" y="4"/>
                </a:cubicBezTo>
                <a:cubicBezTo>
                  <a:pt x="36" y="4"/>
                  <a:pt x="36" y="3"/>
                  <a:pt x="36" y="2"/>
                </a:cubicBezTo>
                <a:cubicBezTo>
                  <a:pt x="36" y="2"/>
                  <a:pt x="36" y="1"/>
                  <a:pt x="35" y="1"/>
                </a:cubicBezTo>
                <a:cubicBezTo>
                  <a:pt x="34" y="0"/>
                  <a:pt x="33" y="0"/>
                  <a:pt x="32" y="1"/>
                </a:cubicBezTo>
                <a:cubicBezTo>
                  <a:pt x="18" y="15"/>
                  <a:pt x="18" y="15"/>
                  <a:pt x="18" y="15"/>
                </a:cubicBezTo>
                <a:cubicBezTo>
                  <a:pt x="4" y="1"/>
                  <a:pt x="4" y="1"/>
                  <a:pt x="4" y="1"/>
                </a:cubicBezTo>
                <a:cubicBezTo>
                  <a:pt x="3" y="0"/>
                  <a:pt x="2" y="0"/>
                  <a:pt x="1" y="1"/>
                </a:cubicBezTo>
                <a:cubicBezTo>
                  <a:pt x="0" y="1"/>
                  <a:pt x="0" y="2"/>
                  <a:pt x="0" y="2"/>
                </a:cubicBezTo>
                <a:cubicBezTo>
                  <a:pt x="0" y="3"/>
                  <a:pt x="0" y="4"/>
                  <a:pt x="1" y="4"/>
                </a:cubicBezTo>
                <a:cubicBezTo>
                  <a:pt x="15" y="18"/>
                  <a:pt x="15" y="18"/>
                  <a:pt x="15" y="18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3"/>
                  <a:pt x="0" y="33"/>
                  <a:pt x="0" y="3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Freeform 75"/>
          <p:cNvSpPr>
            <a:spLocks noEditPoints="1"/>
          </p:cNvSpPr>
          <p:nvPr/>
        </p:nvSpPr>
        <p:spPr bwMode="auto">
          <a:xfrm>
            <a:off x="3451225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123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123 w 128"/>
              <a:gd name="T25" fmla="*/ 27 h 114"/>
              <a:gd name="T26" fmla="*/ 123 w 128"/>
              <a:gd name="T27" fmla="*/ 109 h 114"/>
              <a:gd name="T28" fmla="*/ 123 w 128"/>
              <a:gd name="T29" fmla="*/ 23 h 114"/>
              <a:gd name="T30" fmla="*/ 5 w 128"/>
              <a:gd name="T31" fmla="*/ 23 h 114"/>
              <a:gd name="T32" fmla="*/ 5 w 128"/>
              <a:gd name="T33" fmla="*/ 5 h 114"/>
              <a:gd name="T34" fmla="*/ 123 w 128"/>
              <a:gd name="T35" fmla="*/ 5 h 114"/>
              <a:gd name="T36" fmla="*/ 123 w 128"/>
              <a:gd name="T3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Oval 76"/>
          <p:cNvSpPr>
            <a:spLocks noChangeArrowheads="1"/>
          </p:cNvSpPr>
          <p:nvPr/>
        </p:nvSpPr>
        <p:spPr bwMode="auto">
          <a:xfrm>
            <a:off x="3506788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Oval 77"/>
          <p:cNvSpPr>
            <a:spLocks noChangeArrowheads="1"/>
          </p:cNvSpPr>
          <p:nvPr/>
        </p:nvSpPr>
        <p:spPr bwMode="auto">
          <a:xfrm>
            <a:off x="3571875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Oval 78"/>
          <p:cNvSpPr>
            <a:spLocks noChangeArrowheads="1"/>
          </p:cNvSpPr>
          <p:nvPr/>
        </p:nvSpPr>
        <p:spPr bwMode="auto">
          <a:xfrm>
            <a:off x="3638550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Freeform 79"/>
          <p:cNvSpPr/>
          <p:nvPr/>
        </p:nvSpPr>
        <p:spPr bwMode="auto">
          <a:xfrm>
            <a:off x="3597275" y="5387975"/>
            <a:ext cx="187325" cy="15875"/>
          </a:xfrm>
          <a:custGeom>
            <a:avLst/>
            <a:gdLst>
              <a:gd name="T0" fmla="*/ 3 w 50"/>
              <a:gd name="T1" fmla="*/ 4 h 4"/>
              <a:gd name="T2" fmla="*/ 47 w 50"/>
              <a:gd name="T3" fmla="*/ 4 h 4"/>
              <a:gd name="T4" fmla="*/ 50 w 50"/>
              <a:gd name="T5" fmla="*/ 2 h 4"/>
              <a:gd name="T6" fmla="*/ 47 w 50"/>
              <a:gd name="T7" fmla="*/ 0 h 4"/>
              <a:gd name="T8" fmla="*/ 3 w 50"/>
              <a:gd name="T9" fmla="*/ 0 h 4"/>
              <a:gd name="T10" fmla="*/ 0 w 50"/>
              <a:gd name="T11" fmla="*/ 2 h 4"/>
              <a:gd name="T12" fmla="*/ 3 w 50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" h="4">
                <a:moveTo>
                  <a:pt x="3" y="4"/>
                </a:moveTo>
                <a:cubicBezTo>
                  <a:pt x="47" y="4"/>
                  <a:pt x="47" y="4"/>
                  <a:pt x="47" y="4"/>
                </a:cubicBezTo>
                <a:cubicBezTo>
                  <a:pt x="49" y="4"/>
                  <a:pt x="50" y="3"/>
                  <a:pt x="50" y="2"/>
                </a:cubicBezTo>
                <a:cubicBezTo>
                  <a:pt x="50" y="1"/>
                  <a:pt x="49" y="0"/>
                  <a:pt x="47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Freeform 80"/>
          <p:cNvSpPr>
            <a:spLocks noEditPoints="1"/>
          </p:cNvSpPr>
          <p:nvPr/>
        </p:nvSpPr>
        <p:spPr bwMode="auto">
          <a:xfrm>
            <a:off x="2489200" y="5140325"/>
            <a:ext cx="481013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123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123 w 128"/>
              <a:gd name="T25" fmla="*/ 27 h 114"/>
              <a:gd name="T26" fmla="*/ 123 w 128"/>
              <a:gd name="T27" fmla="*/ 109 h 114"/>
              <a:gd name="T28" fmla="*/ 123 w 128"/>
              <a:gd name="T29" fmla="*/ 23 h 114"/>
              <a:gd name="T30" fmla="*/ 5 w 128"/>
              <a:gd name="T31" fmla="*/ 23 h 114"/>
              <a:gd name="T32" fmla="*/ 5 w 128"/>
              <a:gd name="T33" fmla="*/ 5 h 114"/>
              <a:gd name="T34" fmla="*/ 123 w 128"/>
              <a:gd name="T35" fmla="*/ 5 h 114"/>
              <a:gd name="T36" fmla="*/ 123 w 128"/>
              <a:gd name="T3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Oval 81"/>
          <p:cNvSpPr>
            <a:spLocks noChangeArrowheads="1"/>
          </p:cNvSpPr>
          <p:nvPr/>
        </p:nvSpPr>
        <p:spPr bwMode="auto">
          <a:xfrm>
            <a:off x="2546350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Oval 82"/>
          <p:cNvSpPr>
            <a:spLocks noChangeArrowheads="1"/>
          </p:cNvSpPr>
          <p:nvPr/>
        </p:nvSpPr>
        <p:spPr bwMode="auto">
          <a:xfrm>
            <a:off x="2609850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Oval 83"/>
          <p:cNvSpPr>
            <a:spLocks noChangeArrowheads="1"/>
          </p:cNvSpPr>
          <p:nvPr/>
        </p:nvSpPr>
        <p:spPr bwMode="auto">
          <a:xfrm>
            <a:off x="2678113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Freeform 84"/>
          <p:cNvSpPr/>
          <p:nvPr/>
        </p:nvSpPr>
        <p:spPr bwMode="auto">
          <a:xfrm>
            <a:off x="2636838" y="5305425"/>
            <a:ext cx="187325" cy="184150"/>
          </a:xfrm>
          <a:custGeom>
            <a:avLst/>
            <a:gdLst>
              <a:gd name="T0" fmla="*/ 3 w 50"/>
              <a:gd name="T1" fmla="*/ 26 h 49"/>
              <a:gd name="T2" fmla="*/ 23 w 50"/>
              <a:gd name="T3" fmla="*/ 26 h 49"/>
              <a:gd name="T4" fmla="*/ 23 w 50"/>
              <a:gd name="T5" fmla="*/ 46 h 49"/>
              <a:gd name="T6" fmla="*/ 25 w 50"/>
              <a:gd name="T7" fmla="*/ 49 h 49"/>
              <a:gd name="T8" fmla="*/ 27 w 50"/>
              <a:gd name="T9" fmla="*/ 46 h 49"/>
              <a:gd name="T10" fmla="*/ 27 w 50"/>
              <a:gd name="T11" fmla="*/ 26 h 49"/>
              <a:gd name="T12" fmla="*/ 47 w 50"/>
              <a:gd name="T13" fmla="*/ 26 h 49"/>
              <a:gd name="T14" fmla="*/ 50 w 50"/>
              <a:gd name="T15" fmla="*/ 24 h 49"/>
              <a:gd name="T16" fmla="*/ 47 w 50"/>
              <a:gd name="T17" fmla="*/ 22 h 49"/>
              <a:gd name="T18" fmla="*/ 27 w 50"/>
              <a:gd name="T19" fmla="*/ 22 h 49"/>
              <a:gd name="T20" fmla="*/ 27 w 50"/>
              <a:gd name="T21" fmla="*/ 2 h 49"/>
              <a:gd name="T22" fmla="*/ 25 w 50"/>
              <a:gd name="T23" fmla="*/ 0 h 49"/>
              <a:gd name="T24" fmla="*/ 23 w 50"/>
              <a:gd name="T25" fmla="*/ 2 h 49"/>
              <a:gd name="T26" fmla="*/ 23 w 50"/>
              <a:gd name="T27" fmla="*/ 22 h 49"/>
              <a:gd name="T28" fmla="*/ 3 w 50"/>
              <a:gd name="T29" fmla="*/ 22 h 49"/>
              <a:gd name="T30" fmla="*/ 0 w 50"/>
              <a:gd name="T31" fmla="*/ 24 h 49"/>
              <a:gd name="T32" fmla="*/ 3 w 50"/>
              <a:gd name="T33" fmla="*/ 26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0" h="49">
                <a:moveTo>
                  <a:pt x="3" y="26"/>
                </a:moveTo>
                <a:cubicBezTo>
                  <a:pt x="23" y="26"/>
                  <a:pt x="23" y="26"/>
                  <a:pt x="23" y="2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8"/>
                  <a:pt x="24" y="49"/>
                  <a:pt x="25" y="49"/>
                </a:cubicBezTo>
                <a:cubicBezTo>
                  <a:pt x="26" y="49"/>
                  <a:pt x="27" y="48"/>
                  <a:pt x="27" y="46"/>
                </a:cubicBezTo>
                <a:cubicBezTo>
                  <a:pt x="27" y="26"/>
                  <a:pt x="27" y="26"/>
                  <a:pt x="27" y="26"/>
                </a:cubicBezTo>
                <a:cubicBezTo>
                  <a:pt x="47" y="26"/>
                  <a:pt x="47" y="26"/>
                  <a:pt x="47" y="26"/>
                </a:cubicBezTo>
                <a:cubicBezTo>
                  <a:pt x="48" y="26"/>
                  <a:pt x="50" y="25"/>
                  <a:pt x="50" y="24"/>
                </a:cubicBezTo>
                <a:cubicBezTo>
                  <a:pt x="50" y="23"/>
                  <a:pt x="48" y="22"/>
                  <a:pt x="4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1"/>
                  <a:pt x="26" y="0"/>
                  <a:pt x="25" y="0"/>
                </a:cubicBezTo>
                <a:cubicBezTo>
                  <a:pt x="24" y="0"/>
                  <a:pt x="23" y="1"/>
                  <a:pt x="23" y="2"/>
                </a:cubicBezTo>
                <a:cubicBezTo>
                  <a:pt x="23" y="22"/>
                  <a:pt x="23" y="22"/>
                  <a:pt x="23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1" y="22"/>
                  <a:pt x="0" y="23"/>
                  <a:pt x="0" y="24"/>
                </a:cubicBezTo>
                <a:cubicBezTo>
                  <a:pt x="0" y="25"/>
                  <a:pt x="1" y="26"/>
                  <a:pt x="3" y="2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Oval 85"/>
          <p:cNvSpPr>
            <a:spLocks noChangeArrowheads="1"/>
          </p:cNvSpPr>
          <p:nvPr/>
        </p:nvSpPr>
        <p:spPr bwMode="auto">
          <a:xfrm>
            <a:off x="1584325" y="5151438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Oval 86"/>
          <p:cNvSpPr>
            <a:spLocks noChangeArrowheads="1"/>
          </p:cNvSpPr>
          <p:nvPr/>
        </p:nvSpPr>
        <p:spPr bwMode="auto">
          <a:xfrm>
            <a:off x="1649413" y="5151438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Oval 87"/>
          <p:cNvSpPr>
            <a:spLocks noChangeArrowheads="1"/>
          </p:cNvSpPr>
          <p:nvPr/>
        </p:nvSpPr>
        <p:spPr bwMode="auto">
          <a:xfrm>
            <a:off x="1716088" y="5151438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Freeform 88"/>
          <p:cNvSpPr>
            <a:spLocks noEditPoints="1"/>
          </p:cNvSpPr>
          <p:nvPr/>
        </p:nvSpPr>
        <p:spPr bwMode="auto">
          <a:xfrm>
            <a:off x="1528763" y="5113338"/>
            <a:ext cx="481013" cy="481013"/>
          </a:xfrm>
          <a:custGeom>
            <a:avLst/>
            <a:gdLst>
              <a:gd name="T0" fmla="*/ 122 w 128"/>
              <a:gd name="T1" fmla="*/ 22 h 128"/>
              <a:gd name="T2" fmla="*/ 113 w 128"/>
              <a:gd name="T3" fmla="*/ 22 h 128"/>
              <a:gd name="T4" fmla="*/ 113 w 128"/>
              <a:gd name="T5" fmla="*/ 6 h 128"/>
              <a:gd name="T6" fmla="*/ 107 w 128"/>
              <a:gd name="T7" fmla="*/ 0 h 128"/>
              <a:gd name="T8" fmla="*/ 6 w 128"/>
              <a:gd name="T9" fmla="*/ 0 h 128"/>
              <a:gd name="T10" fmla="*/ 0 w 128"/>
              <a:gd name="T11" fmla="*/ 6 h 128"/>
              <a:gd name="T12" fmla="*/ 0 w 128"/>
              <a:gd name="T13" fmla="*/ 100 h 128"/>
              <a:gd name="T14" fmla="*/ 6 w 128"/>
              <a:gd name="T15" fmla="*/ 106 h 128"/>
              <a:gd name="T16" fmla="*/ 15 w 128"/>
              <a:gd name="T17" fmla="*/ 106 h 128"/>
              <a:gd name="T18" fmla="*/ 15 w 128"/>
              <a:gd name="T19" fmla="*/ 122 h 128"/>
              <a:gd name="T20" fmla="*/ 21 w 128"/>
              <a:gd name="T21" fmla="*/ 128 h 128"/>
              <a:gd name="T22" fmla="*/ 122 w 128"/>
              <a:gd name="T23" fmla="*/ 128 h 128"/>
              <a:gd name="T24" fmla="*/ 128 w 128"/>
              <a:gd name="T25" fmla="*/ 122 h 128"/>
              <a:gd name="T26" fmla="*/ 128 w 128"/>
              <a:gd name="T27" fmla="*/ 28 h 128"/>
              <a:gd name="T28" fmla="*/ 122 w 128"/>
              <a:gd name="T29" fmla="*/ 22 h 128"/>
              <a:gd name="T30" fmla="*/ 15 w 128"/>
              <a:gd name="T31" fmla="*/ 101 h 128"/>
              <a:gd name="T32" fmla="*/ 5 w 128"/>
              <a:gd name="T33" fmla="*/ 101 h 128"/>
              <a:gd name="T34" fmla="*/ 5 w 128"/>
              <a:gd name="T35" fmla="*/ 27 h 128"/>
              <a:gd name="T36" fmla="*/ 15 w 128"/>
              <a:gd name="T37" fmla="*/ 27 h 128"/>
              <a:gd name="T38" fmla="*/ 15 w 128"/>
              <a:gd name="T39" fmla="*/ 101 h 128"/>
              <a:gd name="T40" fmla="*/ 5 w 128"/>
              <a:gd name="T41" fmla="*/ 22 h 128"/>
              <a:gd name="T42" fmla="*/ 5 w 128"/>
              <a:gd name="T43" fmla="*/ 5 h 128"/>
              <a:gd name="T44" fmla="*/ 109 w 128"/>
              <a:gd name="T45" fmla="*/ 5 h 128"/>
              <a:gd name="T46" fmla="*/ 109 w 128"/>
              <a:gd name="T47" fmla="*/ 22 h 128"/>
              <a:gd name="T48" fmla="*/ 5 w 128"/>
              <a:gd name="T49" fmla="*/ 22 h 128"/>
              <a:gd name="T50" fmla="*/ 123 w 128"/>
              <a:gd name="T51" fmla="*/ 123 h 128"/>
              <a:gd name="T52" fmla="*/ 19 w 128"/>
              <a:gd name="T53" fmla="*/ 123 h 128"/>
              <a:gd name="T54" fmla="*/ 19 w 128"/>
              <a:gd name="T55" fmla="*/ 49 h 128"/>
              <a:gd name="T56" fmla="*/ 123 w 128"/>
              <a:gd name="T57" fmla="*/ 49 h 128"/>
              <a:gd name="T58" fmla="*/ 123 w 128"/>
              <a:gd name="T59" fmla="*/ 123 h 128"/>
              <a:gd name="T60" fmla="*/ 123 w 128"/>
              <a:gd name="T61" fmla="*/ 44 h 128"/>
              <a:gd name="T62" fmla="*/ 19 w 128"/>
              <a:gd name="T63" fmla="*/ 44 h 128"/>
              <a:gd name="T64" fmla="*/ 19 w 128"/>
              <a:gd name="T65" fmla="*/ 27 h 128"/>
              <a:gd name="T66" fmla="*/ 123 w 128"/>
              <a:gd name="T67" fmla="*/ 27 h 128"/>
              <a:gd name="T68" fmla="*/ 123 w 128"/>
              <a:gd name="T69" fmla="*/ 4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8" h="128">
                <a:moveTo>
                  <a:pt x="122" y="22"/>
                </a:moveTo>
                <a:cubicBezTo>
                  <a:pt x="113" y="22"/>
                  <a:pt x="113" y="22"/>
                  <a:pt x="113" y="22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3"/>
                  <a:pt x="110" y="0"/>
                  <a:pt x="10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3"/>
                  <a:pt x="3" y="106"/>
                  <a:pt x="6" y="106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5" y="122"/>
                  <a:pt x="15" y="122"/>
                  <a:pt x="15" y="122"/>
                </a:cubicBezTo>
                <a:cubicBezTo>
                  <a:pt x="15" y="125"/>
                  <a:pt x="18" y="128"/>
                  <a:pt x="21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cubicBezTo>
                  <a:pt x="128" y="28"/>
                  <a:pt x="128" y="28"/>
                  <a:pt x="128" y="28"/>
                </a:cubicBezTo>
                <a:cubicBezTo>
                  <a:pt x="128" y="25"/>
                  <a:pt x="125" y="22"/>
                  <a:pt x="122" y="22"/>
                </a:cubicBezTo>
                <a:close/>
                <a:moveTo>
                  <a:pt x="15" y="101"/>
                </a:moveTo>
                <a:cubicBezTo>
                  <a:pt x="5" y="101"/>
                  <a:pt x="5" y="101"/>
                  <a:pt x="5" y="101"/>
                </a:cubicBezTo>
                <a:cubicBezTo>
                  <a:pt x="5" y="27"/>
                  <a:pt x="5" y="27"/>
                  <a:pt x="5" y="27"/>
                </a:cubicBezTo>
                <a:cubicBezTo>
                  <a:pt x="15" y="27"/>
                  <a:pt x="15" y="27"/>
                  <a:pt x="15" y="27"/>
                </a:cubicBezTo>
                <a:lnTo>
                  <a:pt x="15" y="101"/>
                </a:lnTo>
                <a:close/>
                <a:moveTo>
                  <a:pt x="5" y="22"/>
                </a:moveTo>
                <a:cubicBezTo>
                  <a:pt x="5" y="5"/>
                  <a:pt x="5" y="5"/>
                  <a:pt x="5" y="5"/>
                </a:cubicBezTo>
                <a:cubicBezTo>
                  <a:pt x="109" y="5"/>
                  <a:pt x="109" y="5"/>
                  <a:pt x="109" y="5"/>
                </a:cubicBezTo>
                <a:cubicBezTo>
                  <a:pt x="109" y="22"/>
                  <a:pt x="109" y="22"/>
                  <a:pt x="109" y="22"/>
                </a:cubicBezTo>
                <a:lnTo>
                  <a:pt x="5" y="22"/>
                </a:lnTo>
                <a:close/>
                <a:moveTo>
                  <a:pt x="123" y="123"/>
                </a:moveTo>
                <a:cubicBezTo>
                  <a:pt x="19" y="123"/>
                  <a:pt x="19" y="123"/>
                  <a:pt x="19" y="123"/>
                </a:cubicBezTo>
                <a:cubicBezTo>
                  <a:pt x="19" y="49"/>
                  <a:pt x="19" y="49"/>
                  <a:pt x="19" y="49"/>
                </a:cubicBezTo>
                <a:cubicBezTo>
                  <a:pt x="123" y="49"/>
                  <a:pt x="123" y="49"/>
                  <a:pt x="123" y="49"/>
                </a:cubicBezTo>
                <a:lnTo>
                  <a:pt x="123" y="123"/>
                </a:lnTo>
                <a:close/>
                <a:moveTo>
                  <a:pt x="123" y="44"/>
                </a:moveTo>
                <a:cubicBezTo>
                  <a:pt x="19" y="44"/>
                  <a:pt x="19" y="44"/>
                  <a:pt x="19" y="44"/>
                </a:cubicBezTo>
                <a:cubicBezTo>
                  <a:pt x="19" y="27"/>
                  <a:pt x="19" y="27"/>
                  <a:pt x="19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4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" name="Oval 89"/>
          <p:cNvSpPr>
            <a:spLocks noChangeArrowheads="1"/>
          </p:cNvSpPr>
          <p:nvPr/>
        </p:nvSpPr>
        <p:spPr bwMode="auto">
          <a:xfrm>
            <a:off x="1641475" y="5233988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Oval 90"/>
          <p:cNvSpPr>
            <a:spLocks noChangeArrowheads="1"/>
          </p:cNvSpPr>
          <p:nvPr/>
        </p:nvSpPr>
        <p:spPr bwMode="auto">
          <a:xfrm>
            <a:off x="1704975" y="5233988"/>
            <a:ext cx="26988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Oval 91"/>
          <p:cNvSpPr>
            <a:spLocks noChangeArrowheads="1"/>
          </p:cNvSpPr>
          <p:nvPr/>
        </p:nvSpPr>
        <p:spPr bwMode="auto">
          <a:xfrm>
            <a:off x="1773238" y="5233988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Freeform 92"/>
          <p:cNvSpPr>
            <a:spLocks noEditPoints="1"/>
          </p:cNvSpPr>
          <p:nvPr/>
        </p:nvSpPr>
        <p:spPr bwMode="auto">
          <a:xfrm>
            <a:off x="568325" y="5140325"/>
            <a:ext cx="479425" cy="428625"/>
          </a:xfrm>
          <a:custGeom>
            <a:avLst/>
            <a:gdLst>
              <a:gd name="T0" fmla="*/ 122 w 128"/>
              <a:gd name="T1" fmla="*/ 0 h 114"/>
              <a:gd name="T2" fmla="*/ 6 w 128"/>
              <a:gd name="T3" fmla="*/ 0 h 114"/>
              <a:gd name="T4" fmla="*/ 0 w 128"/>
              <a:gd name="T5" fmla="*/ 6 h 114"/>
              <a:gd name="T6" fmla="*/ 0 w 128"/>
              <a:gd name="T7" fmla="*/ 108 h 114"/>
              <a:gd name="T8" fmla="*/ 6 w 128"/>
              <a:gd name="T9" fmla="*/ 114 h 114"/>
              <a:gd name="T10" fmla="*/ 122 w 128"/>
              <a:gd name="T11" fmla="*/ 114 h 114"/>
              <a:gd name="T12" fmla="*/ 128 w 128"/>
              <a:gd name="T13" fmla="*/ 108 h 114"/>
              <a:gd name="T14" fmla="*/ 128 w 128"/>
              <a:gd name="T15" fmla="*/ 6 h 114"/>
              <a:gd name="T16" fmla="*/ 122 w 128"/>
              <a:gd name="T17" fmla="*/ 0 h 114"/>
              <a:gd name="T18" fmla="*/ 123 w 128"/>
              <a:gd name="T19" fmla="*/ 109 h 114"/>
              <a:gd name="T20" fmla="*/ 5 w 128"/>
              <a:gd name="T21" fmla="*/ 109 h 114"/>
              <a:gd name="T22" fmla="*/ 5 w 128"/>
              <a:gd name="T23" fmla="*/ 27 h 114"/>
              <a:gd name="T24" fmla="*/ 123 w 128"/>
              <a:gd name="T25" fmla="*/ 27 h 114"/>
              <a:gd name="T26" fmla="*/ 123 w 128"/>
              <a:gd name="T27" fmla="*/ 109 h 114"/>
              <a:gd name="T28" fmla="*/ 123 w 128"/>
              <a:gd name="T29" fmla="*/ 23 h 114"/>
              <a:gd name="T30" fmla="*/ 5 w 128"/>
              <a:gd name="T31" fmla="*/ 23 h 114"/>
              <a:gd name="T32" fmla="*/ 5 w 128"/>
              <a:gd name="T33" fmla="*/ 5 h 114"/>
              <a:gd name="T34" fmla="*/ 123 w 128"/>
              <a:gd name="T35" fmla="*/ 5 h 114"/>
              <a:gd name="T36" fmla="*/ 123 w 128"/>
              <a:gd name="T37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1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5" y="114"/>
                  <a:pt x="128" y="111"/>
                  <a:pt x="128" y="10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27"/>
                  <a:pt x="5" y="27"/>
                  <a:pt x="5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23" y="109"/>
                </a:lnTo>
                <a:close/>
                <a:moveTo>
                  <a:pt x="123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Oval 93"/>
          <p:cNvSpPr>
            <a:spLocks noChangeArrowheads="1"/>
          </p:cNvSpPr>
          <p:nvPr/>
        </p:nvSpPr>
        <p:spPr bwMode="auto">
          <a:xfrm>
            <a:off x="623888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Oval 94"/>
          <p:cNvSpPr>
            <a:spLocks noChangeArrowheads="1"/>
          </p:cNvSpPr>
          <p:nvPr/>
        </p:nvSpPr>
        <p:spPr bwMode="auto">
          <a:xfrm>
            <a:off x="687388" y="51784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Oval 95"/>
          <p:cNvSpPr>
            <a:spLocks noChangeArrowheads="1"/>
          </p:cNvSpPr>
          <p:nvPr/>
        </p:nvSpPr>
        <p:spPr bwMode="auto">
          <a:xfrm>
            <a:off x="755650" y="5178425"/>
            <a:ext cx="25400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96"/>
          <p:cNvSpPr>
            <a:spLocks noEditPoints="1"/>
          </p:cNvSpPr>
          <p:nvPr/>
        </p:nvSpPr>
        <p:spPr bwMode="auto">
          <a:xfrm>
            <a:off x="11136313" y="4148138"/>
            <a:ext cx="487363" cy="488950"/>
          </a:xfrm>
          <a:custGeom>
            <a:avLst/>
            <a:gdLst>
              <a:gd name="T0" fmla="*/ 128 w 130"/>
              <a:gd name="T1" fmla="*/ 128 h 130"/>
              <a:gd name="T2" fmla="*/ 129 w 130"/>
              <a:gd name="T3" fmla="*/ 106 h 130"/>
              <a:gd name="T4" fmla="*/ 128 w 130"/>
              <a:gd name="T5" fmla="*/ 104 h 130"/>
              <a:gd name="T6" fmla="*/ 127 w 130"/>
              <a:gd name="T7" fmla="*/ 27 h 130"/>
              <a:gd name="T8" fmla="*/ 111 w 130"/>
              <a:gd name="T9" fmla="*/ 3 h 130"/>
              <a:gd name="T10" fmla="*/ 65 w 130"/>
              <a:gd name="T11" fmla="*/ 41 h 130"/>
              <a:gd name="T12" fmla="*/ 18 w 130"/>
              <a:gd name="T13" fmla="*/ 1 h 130"/>
              <a:gd name="T14" fmla="*/ 1 w 130"/>
              <a:gd name="T15" fmla="*/ 18 h 130"/>
              <a:gd name="T16" fmla="*/ 41 w 130"/>
              <a:gd name="T17" fmla="*/ 65 h 130"/>
              <a:gd name="T18" fmla="*/ 3 w 130"/>
              <a:gd name="T19" fmla="*/ 111 h 130"/>
              <a:gd name="T20" fmla="*/ 27 w 130"/>
              <a:gd name="T21" fmla="*/ 127 h 130"/>
              <a:gd name="T22" fmla="*/ 104 w 130"/>
              <a:gd name="T23" fmla="*/ 128 h 130"/>
              <a:gd name="T24" fmla="*/ 127 w 130"/>
              <a:gd name="T25" fmla="*/ 129 h 130"/>
              <a:gd name="T26" fmla="*/ 85 w 130"/>
              <a:gd name="T27" fmla="*/ 40 h 130"/>
              <a:gd name="T28" fmla="*/ 88 w 130"/>
              <a:gd name="T29" fmla="*/ 37 h 130"/>
              <a:gd name="T30" fmla="*/ 94 w 130"/>
              <a:gd name="T31" fmla="*/ 18 h 130"/>
              <a:gd name="T32" fmla="*/ 104 w 130"/>
              <a:gd name="T33" fmla="*/ 24 h 130"/>
              <a:gd name="T34" fmla="*/ 104 w 130"/>
              <a:gd name="T35" fmla="*/ 21 h 130"/>
              <a:gd name="T36" fmla="*/ 107 w 130"/>
              <a:gd name="T37" fmla="*/ 5 h 130"/>
              <a:gd name="T38" fmla="*/ 86 w 130"/>
              <a:gd name="T39" fmla="*/ 62 h 130"/>
              <a:gd name="T40" fmla="*/ 78 w 130"/>
              <a:gd name="T41" fmla="*/ 34 h 130"/>
              <a:gd name="T42" fmla="*/ 9 w 130"/>
              <a:gd name="T43" fmla="*/ 27 h 130"/>
              <a:gd name="T44" fmla="*/ 9 w 130"/>
              <a:gd name="T45" fmla="*/ 9 h 130"/>
              <a:gd name="T46" fmla="*/ 31 w 130"/>
              <a:gd name="T47" fmla="*/ 13 h 130"/>
              <a:gd name="T48" fmla="*/ 10 w 130"/>
              <a:gd name="T49" fmla="*/ 28 h 130"/>
              <a:gd name="T50" fmla="*/ 34 w 130"/>
              <a:gd name="T51" fmla="*/ 16 h 130"/>
              <a:gd name="T52" fmla="*/ 23 w 130"/>
              <a:gd name="T53" fmla="*/ 41 h 130"/>
              <a:gd name="T54" fmla="*/ 23 w 130"/>
              <a:gd name="T55" fmla="*/ 125 h 130"/>
              <a:gd name="T56" fmla="*/ 15 w 130"/>
              <a:gd name="T57" fmla="*/ 97 h 130"/>
              <a:gd name="T58" fmla="*/ 24 w 130"/>
              <a:gd name="T59" fmla="*/ 104 h 130"/>
              <a:gd name="T60" fmla="*/ 18 w 130"/>
              <a:gd name="T61" fmla="*/ 94 h 130"/>
              <a:gd name="T62" fmla="*/ 37 w 130"/>
              <a:gd name="T63" fmla="*/ 88 h 130"/>
              <a:gd name="T64" fmla="*/ 40 w 130"/>
              <a:gd name="T65" fmla="*/ 85 h 130"/>
              <a:gd name="T66" fmla="*/ 44 w 130"/>
              <a:gd name="T67" fmla="*/ 68 h 130"/>
              <a:gd name="T68" fmla="*/ 23 w 130"/>
              <a:gd name="T69" fmla="*/ 125 h 130"/>
              <a:gd name="T70" fmla="*/ 107 w 130"/>
              <a:gd name="T71" fmla="*/ 124 h 130"/>
              <a:gd name="T72" fmla="*/ 44 w 130"/>
              <a:gd name="T73" fmla="*/ 27 h 130"/>
              <a:gd name="T74" fmla="*/ 124 w 130"/>
              <a:gd name="T75" fmla="*/ 10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0" h="130">
                <a:moveTo>
                  <a:pt x="127" y="129"/>
                </a:moveTo>
                <a:cubicBezTo>
                  <a:pt x="127" y="129"/>
                  <a:pt x="128" y="129"/>
                  <a:pt x="128" y="128"/>
                </a:cubicBezTo>
                <a:cubicBezTo>
                  <a:pt x="129" y="128"/>
                  <a:pt x="129" y="127"/>
                  <a:pt x="129" y="127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05"/>
                  <a:pt x="129" y="105"/>
                  <a:pt x="128" y="104"/>
                </a:cubicBezTo>
                <a:cubicBezTo>
                  <a:pt x="89" y="65"/>
                  <a:pt x="89" y="65"/>
                  <a:pt x="89" y="65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30" y="25"/>
                  <a:pt x="130" y="21"/>
                  <a:pt x="127" y="19"/>
                </a:cubicBezTo>
                <a:cubicBezTo>
                  <a:pt x="111" y="3"/>
                  <a:pt x="111" y="3"/>
                  <a:pt x="111" y="3"/>
                </a:cubicBezTo>
                <a:cubicBezTo>
                  <a:pt x="109" y="0"/>
                  <a:pt x="105" y="0"/>
                  <a:pt x="103" y="3"/>
                </a:cubicBezTo>
                <a:cubicBezTo>
                  <a:pt x="65" y="41"/>
                  <a:pt x="65" y="41"/>
                  <a:pt x="65" y="41"/>
                </a:cubicBezTo>
                <a:cubicBezTo>
                  <a:pt x="30" y="6"/>
                  <a:pt x="30" y="6"/>
                  <a:pt x="30" y="6"/>
                </a:cubicBezTo>
                <a:cubicBezTo>
                  <a:pt x="27" y="3"/>
                  <a:pt x="23" y="1"/>
                  <a:pt x="18" y="1"/>
                </a:cubicBezTo>
                <a:cubicBezTo>
                  <a:pt x="14" y="1"/>
                  <a:pt x="9" y="3"/>
                  <a:pt x="6" y="6"/>
                </a:cubicBezTo>
                <a:cubicBezTo>
                  <a:pt x="3" y="9"/>
                  <a:pt x="1" y="14"/>
                  <a:pt x="1" y="18"/>
                </a:cubicBezTo>
                <a:cubicBezTo>
                  <a:pt x="1" y="23"/>
                  <a:pt x="3" y="27"/>
                  <a:pt x="6" y="30"/>
                </a:cubicBezTo>
                <a:cubicBezTo>
                  <a:pt x="41" y="65"/>
                  <a:pt x="41" y="65"/>
                  <a:pt x="41" y="65"/>
                </a:cubicBezTo>
                <a:cubicBezTo>
                  <a:pt x="3" y="103"/>
                  <a:pt x="3" y="103"/>
                  <a:pt x="3" y="103"/>
                </a:cubicBezTo>
                <a:cubicBezTo>
                  <a:pt x="0" y="105"/>
                  <a:pt x="0" y="109"/>
                  <a:pt x="3" y="111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21" y="130"/>
                  <a:pt x="25" y="130"/>
                  <a:pt x="27" y="127"/>
                </a:cubicBezTo>
                <a:cubicBezTo>
                  <a:pt x="65" y="89"/>
                  <a:pt x="65" y="89"/>
                  <a:pt x="65" y="89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105" y="129"/>
                  <a:pt x="105" y="129"/>
                  <a:pt x="106" y="129"/>
                </a:cubicBezTo>
                <a:cubicBezTo>
                  <a:pt x="127" y="129"/>
                  <a:pt x="127" y="129"/>
                  <a:pt x="127" y="129"/>
                </a:cubicBezTo>
                <a:close/>
                <a:moveTo>
                  <a:pt x="78" y="34"/>
                </a:moveTo>
                <a:cubicBezTo>
                  <a:pt x="85" y="40"/>
                  <a:pt x="85" y="40"/>
                  <a:pt x="85" y="40"/>
                </a:cubicBezTo>
                <a:cubicBezTo>
                  <a:pt x="85" y="41"/>
                  <a:pt x="87" y="41"/>
                  <a:pt x="88" y="40"/>
                </a:cubicBezTo>
                <a:cubicBezTo>
                  <a:pt x="89" y="39"/>
                  <a:pt x="89" y="38"/>
                  <a:pt x="88" y="37"/>
                </a:cubicBezTo>
                <a:cubicBezTo>
                  <a:pt x="82" y="31"/>
                  <a:pt x="82" y="31"/>
                  <a:pt x="82" y="31"/>
                </a:cubicBezTo>
                <a:cubicBezTo>
                  <a:pt x="94" y="18"/>
                  <a:pt x="94" y="18"/>
                  <a:pt x="94" y="18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101" y="25"/>
                  <a:pt x="103" y="25"/>
                  <a:pt x="104" y="24"/>
                </a:cubicBezTo>
                <a:cubicBezTo>
                  <a:pt x="104" y="24"/>
                  <a:pt x="104" y="23"/>
                  <a:pt x="104" y="23"/>
                </a:cubicBezTo>
                <a:cubicBezTo>
                  <a:pt x="104" y="22"/>
                  <a:pt x="104" y="21"/>
                  <a:pt x="104" y="21"/>
                </a:cubicBezTo>
                <a:cubicBezTo>
                  <a:pt x="97" y="15"/>
                  <a:pt x="97" y="15"/>
                  <a:pt x="97" y="15"/>
                </a:cubicBezTo>
                <a:cubicBezTo>
                  <a:pt x="107" y="5"/>
                  <a:pt x="107" y="5"/>
                  <a:pt x="107" y="5"/>
                </a:cubicBezTo>
                <a:cubicBezTo>
                  <a:pt x="125" y="23"/>
                  <a:pt x="125" y="23"/>
                  <a:pt x="125" y="23"/>
                </a:cubicBezTo>
                <a:cubicBezTo>
                  <a:pt x="86" y="62"/>
                  <a:pt x="86" y="62"/>
                  <a:pt x="86" y="62"/>
                </a:cubicBezTo>
                <a:cubicBezTo>
                  <a:pt x="68" y="44"/>
                  <a:pt x="68" y="44"/>
                  <a:pt x="68" y="44"/>
                </a:cubicBezTo>
                <a:lnTo>
                  <a:pt x="78" y="34"/>
                </a:lnTo>
                <a:close/>
                <a:moveTo>
                  <a:pt x="10" y="28"/>
                </a:moveTo>
                <a:cubicBezTo>
                  <a:pt x="10" y="27"/>
                  <a:pt x="9" y="27"/>
                  <a:pt x="9" y="27"/>
                </a:cubicBezTo>
                <a:cubicBezTo>
                  <a:pt x="7" y="25"/>
                  <a:pt x="6" y="21"/>
                  <a:pt x="6" y="18"/>
                </a:cubicBezTo>
                <a:cubicBezTo>
                  <a:pt x="6" y="15"/>
                  <a:pt x="7" y="12"/>
                  <a:pt x="9" y="9"/>
                </a:cubicBezTo>
                <a:cubicBezTo>
                  <a:pt x="14" y="4"/>
                  <a:pt x="22" y="4"/>
                  <a:pt x="27" y="9"/>
                </a:cubicBezTo>
                <a:cubicBezTo>
                  <a:pt x="31" y="13"/>
                  <a:pt x="31" y="13"/>
                  <a:pt x="31" y="13"/>
                </a:cubicBezTo>
                <a:cubicBezTo>
                  <a:pt x="13" y="31"/>
                  <a:pt x="13" y="31"/>
                  <a:pt x="13" y="31"/>
                </a:cubicBezTo>
                <a:lnTo>
                  <a:pt x="10" y="28"/>
                </a:lnTo>
                <a:close/>
                <a:moveTo>
                  <a:pt x="16" y="34"/>
                </a:moveTo>
                <a:cubicBezTo>
                  <a:pt x="34" y="16"/>
                  <a:pt x="34" y="16"/>
                  <a:pt x="34" y="16"/>
                </a:cubicBezTo>
                <a:cubicBezTo>
                  <a:pt x="41" y="23"/>
                  <a:pt x="41" y="23"/>
                  <a:pt x="41" y="23"/>
                </a:cubicBezTo>
                <a:cubicBezTo>
                  <a:pt x="23" y="41"/>
                  <a:pt x="23" y="41"/>
                  <a:pt x="23" y="41"/>
                </a:cubicBezTo>
                <a:lnTo>
                  <a:pt x="16" y="34"/>
                </a:lnTo>
                <a:close/>
                <a:moveTo>
                  <a:pt x="23" y="125"/>
                </a:moveTo>
                <a:cubicBezTo>
                  <a:pt x="5" y="107"/>
                  <a:pt x="5" y="107"/>
                  <a:pt x="5" y="107"/>
                </a:cubicBezTo>
                <a:cubicBezTo>
                  <a:pt x="15" y="97"/>
                  <a:pt x="15" y="97"/>
                  <a:pt x="15" y="97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2" y="105"/>
                  <a:pt x="23" y="105"/>
                  <a:pt x="24" y="104"/>
                </a:cubicBezTo>
                <a:cubicBezTo>
                  <a:pt x="25" y="103"/>
                  <a:pt x="25" y="101"/>
                  <a:pt x="24" y="100"/>
                </a:cubicBezTo>
                <a:cubicBezTo>
                  <a:pt x="18" y="94"/>
                  <a:pt x="18" y="94"/>
                  <a:pt x="18" y="94"/>
                </a:cubicBezTo>
                <a:cubicBezTo>
                  <a:pt x="31" y="82"/>
                  <a:pt x="31" y="82"/>
                  <a:pt x="31" y="82"/>
                </a:cubicBezTo>
                <a:cubicBezTo>
                  <a:pt x="37" y="88"/>
                  <a:pt x="37" y="88"/>
                  <a:pt x="37" y="88"/>
                </a:cubicBezTo>
                <a:cubicBezTo>
                  <a:pt x="38" y="89"/>
                  <a:pt x="39" y="89"/>
                  <a:pt x="40" y="88"/>
                </a:cubicBezTo>
                <a:cubicBezTo>
                  <a:pt x="41" y="87"/>
                  <a:pt x="41" y="85"/>
                  <a:pt x="40" y="85"/>
                </a:cubicBezTo>
                <a:cubicBezTo>
                  <a:pt x="34" y="78"/>
                  <a:pt x="34" y="78"/>
                  <a:pt x="34" y="78"/>
                </a:cubicBezTo>
                <a:cubicBezTo>
                  <a:pt x="44" y="68"/>
                  <a:pt x="44" y="68"/>
                  <a:pt x="44" y="68"/>
                </a:cubicBezTo>
                <a:cubicBezTo>
                  <a:pt x="62" y="86"/>
                  <a:pt x="62" y="86"/>
                  <a:pt x="62" y="86"/>
                </a:cubicBezTo>
                <a:lnTo>
                  <a:pt x="23" y="125"/>
                </a:lnTo>
                <a:close/>
                <a:moveTo>
                  <a:pt x="124" y="124"/>
                </a:moveTo>
                <a:cubicBezTo>
                  <a:pt x="107" y="124"/>
                  <a:pt x="107" y="124"/>
                  <a:pt x="107" y="124"/>
                </a:cubicBezTo>
                <a:cubicBezTo>
                  <a:pt x="27" y="44"/>
                  <a:pt x="27" y="44"/>
                  <a:pt x="27" y="44"/>
                </a:cubicBezTo>
                <a:cubicBezTo>
                  <a:pt x="44" y="27"/>
                  <a:pt x="44" y="27"/>
                  <a:pt x="44" y="27"/>
                </a:cubicBezTo>
                <a:cubicBezTo>
                  <a:pt x="45" y="28"/>
                  <a:pt x="45" y="28"/>
                  <a:pt x="45" y="28"/>
                </a:cubicBezTo>
                <a:cubicBezTo>
                  <a:pt x="124" y="107"/>
                  <a:pt x="124" y="107"/>
                  <a:pt x="124" y="107"/>
                </a:cubicBezTo>
                <a:lnTo>
                  <a:pt x="124" y="12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Freeform 97"/>
          <p:cNvSpPr>
            <a:spLocks noEditPoints="1"/>
          </p:cNvSpPr>
          <p:nvPr/>
        </p:nvSpPr>
        <p:spPr bwMode="auto">
          <a:xfrm>
            <a:off x="10179050" y="4152900"/>
            <a:ext cx="481013" cy="479425"/>
          </a:xfrm>
          <a:custGeom>
            <a:avLst/>
            <a:gdLst>
              <a:gd name="T0" fmla="*/ 126 w 128"/>
              <a:gd name="T1" fmla="*/ 128 h 128"/>
              <a:gd name="T2" fmla="*/ 128 w 128"/>
              <a:gd name="T3" fmla="*/ 126 h 128"/>
              <a:gd name="T4" fmla="*/ 127 w 128"/>
              <a:gd name="T5" fmla="*/ 103 h 128"/>
              <a:gd name="T6" fmla="*/ 124 w 128"/>
              <a:gd name="T7" fmla="*/ 25 h 128"/>
              <a:gd name="T8" fmla="*/ 124 w 128"/>
              <a:gd name="T9" fmla="*/ 7 h 128"/>
              <a:gd name="T10" fmla="*/ 107 w 128"/>
              <a:gd name="T11" fmla="*/ 8 h 128"/>
              <a:gd name="T12" fmla="*/ 41 w 128"/>
              <a:gd name="T13" fmla="*/ 17 h 128"/>
              <a:gd name="T14" fmla="*/ 17 w 128"/>
              <a:gd name="T15" fmla="*/ 0 h 128"/>
              <a:gd name="T16" fmla="*/ 0 w 128"/>
              <a:gd name="T17" fmla="*/ 17 h 128"/>
              <a:gd name="T18" fmla="*/ 48 w 128"/>
              <a:gd name="T19" fmla="*/ 72 h 128"/>
              <a:gd name="T20" fmla="*/ 37 w 128"/>
              <a:gd name="T21" fmla="*/ 80 h 128"/>
              <a:gd name="T22" fmla="*/ 28 w 128"/>
              <a:gd name="T23" fmla="*/ 87 h 128"/>
              <a:gd name="T24" fmla="*/ 16 w 128"/>
              <a:gd name="T25" fmla="*/ 90 h 128"/>
              <a:gd name="T26" fmla="*/ 7 w 128"/>
              <a:gd name="T27" fmla="*/ 103 h 128"/>
              <a:gd name="T28" fmla="*/ 0 w 128"/>
              <a:gd name="T29" fmla="*/ 118 h 128"/>
              <a:gd name="T30" fmla="*/ 5 w 128"/>
              <a:gd name="T31" fmla="*/ 124 h 128"/>
              <a:gd name="T32" fmla="*/ 35 w 128"/>
              <a:gd name="T33" fmla="*/ 122 h 128"/>
              <a:gd name="T34" fmla="*/ 45 w 128"/>
              <a:gd name="T35" fmla="*/ 105 h 128"/>
              <a:gd name="T36" fmla="*/ 51 w 128"/>
              <a:gd name="T37" fmla="*/ 98 h 128"/>
              <a:gd name="T38" fmla="*/ 50 w 128"/>
              <a:gd name="T39" fmla="*/ 93 h 128"/>
              <a:gd name="T40" fmla="*/ 103 w 128"/>
              <a:gd name="T41" fmla="*/ 127 h 128"/>
              <a:gd name="T42" fmla="*/ 105 w 128"/>
              <a:gd name="T43" fmla="*/ 128 h 128"/>
              <a:gd name="T44" fmla="*/ 110 w 128"/>
              <a:gd name="T45" fmla="*/ 11 h 128"/>
              <a:gd name="T46" fmla="*/ 111 w 128"/>
              <a:gd name="T47" fmla="*/ 10 h 128"/>
              <a:gd name="T48" fmla="*/ 124 w 128"/>
              <a:gd name="T49" fmla="*/ 15 h 128"/>
              <a:gd name="T50" fmla="*/ 82 w 128"/>
              <a:gd name="T51" fmla="*/ 57 h 128"/>
              <a:gd name="T52" fmla="*/ 110 w 128"/>
              <a:gd name="T53" fmla="*/ 11 h 128"/>
              <a:gd name="T54" fmla="*/ 8 w 128"/>
              <a:gd name="T55" fmla="*/ 26 h 128"/>
              <a:gd name="T56" fmla="*/ 8 w 128"/>
              <a:gd name="T57" fmla="*/ 8 h 128"/>
              <a:gd name="T58" fmla="*/ 30 w 128"/>
              <a:gd name="T59" fmla="*/ 12 h 128"/>
              <a:gd name="T60" fmla="*/ 9 w 128"/>
              <a:gd name="T61" fmla="*/ 27 h 128"/>
              <a:gd name="T62" fmla="*/ 33 w 128"/>
              <a:gd name="T63" fmla="*/ 15 h 128"/>
              <a:gd name="T64" fmla="*/ 22 w 128"/>
              <a:gd name="T65" fmla="*/ 40 h 128"/>
              <a:gd name="T66" fmla="*/ 40 w 128"/>
              <a:gd name="T67" fmla="*/ 102 h 128"/>
              <a:gd name="T68" fmla="*/ 40 w 128"/>
              <a:gd name="T69" fmla="*/ 105 h 128"/>
              <a:gd name="T70" fmla="*/ 29 w 128"/>
              <a:gd name="T71" fmla="*/ 119 h 128"/>
              <a:gd name="T72" fmla="*/ 6 w 128"/>
              <a:gd name="T73" fmla="*/ 119 h 128"/>
              <a:gd name="T74" fmla="*/ 5 w 128"/>
              <a:gd name="T75" fmla="*/ 117 h 128"/>
              <a:gd name="T76" fmla="*/ 13 w 128"/>
              <a:gd name="T77" fmla="*/ 100 h 128"/>
              <a:gd name="T78" fmla="*/ 26 w 128"/>
              <a:gd name="T79" fmla="*/ 91 h 128"/>
              <a:gd name="T80" fmla="*/ 35 w 128"/>
              <a:gd name="T81" fmla="*/ 85 h 128"/>
              <a:gd name="T82" fmla="*/ 40 w 128"/>
              <a:gd name="T83" fmla="*/ 102 h 128"/>
              <a:gd name="T84" fmla="*/ 42 w 128"/>
              <a:gd name="T85" fmla="*/ 85 h 128"/>
              <a:gd name="T86" fmla="*/ 56 w 128"/>
              <a:gd name="T87" fmla="*/ 81 h 128"/>
              <a:gd name="T88" fmla="*/ 26 w 128"/>
              <a:gd name="T89" fmla="*/ 43 h 128"/>
              <a:gd name="T90" fmla="*/ 44 w 128"/>
              <a:gd name="T91" fmla="*/ 27 h 128"/>
              <a:gd name="T92" fmla="*/ 123 w 128"/>
              <a:gd name="T93" fmla="*/ 106 h 128"/>
              <a:gd name="T94" fmla="*/ 106 w 128"/>
              <a:gd name="T95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8" h="128">
                <a:moveTo>
                  <a:pt x="126" y="128"/>
                </a:moveTo>
                <a:cubicBezTo>
                  <a:pt x="126" y="128"/>
                  <a:pt x="126" y="128"/>
                  <a:pt x="126" y="128"/>
                </a:cubicBezTo>
                <a:cubicBezTo>
                  <a:pt x="126" y="128"/>
                  <a:pt x="127" y="128"/>
                  <a:pt x="127" y="127"/>
                </a:cubicBezTo>
                <a:cubicBezTo>
                  <a:pt x="128" y="127"/>
                  <a:pt x="128" y="126"/>
                  <a:pt x="128" y="126"/>
                </a:cubicBezTo>
                <a:cubicBezTo>
                  <a:pt x="128" y="105"/>
                  <a:pt x="128" y="105"/>
                  <a:pt x="128" y="105"/>
                </a:cubicBezTo>
                <a:cubicBezTo>
                  <a:pt x="128" y="104"/>
                  <a:pt x="128" y="104"/>
                  <a:pt x="127" y="103"/>
                </a:cubicBezTo>
                <a:cubicBezTo>
                  <a:pt x="85" y="61"/>
                  <a:pt x="85" y="61"/>
                  <a:pt x="85" y="61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26" y="22"/>
                  <a:pt x="128" y="19"/>
                  <a:pt x="128" y="15"/>
                </a:cubicBezTo>
                <a:cubicBezTo>
                  <a:pt x="128" y="12"/>
                  <a:pt x="127" y="9"/>
                  <a:pt x="124" y="7"/>
                </a:cubicBezTo>
                <a:cubicBezTo>
                  <a:pt x="120" y="2"/>
                  <a:pt x="112" y="2"/>
                  <a:pt x="107" y="7"/>
                </a:cubicBezTo>
                <a:cubicBezTo>
                  <a:pt x="107" y="8"/>
                  <a:pt x="107" y="8"/>
                  <a:pt x="107" y="8"/>
                </a:cubicBezTo>
                <a:cubicBezTo>
                  <a:pt x="71" y="47"/>
                  <a:pt x="71" y="47"/>
                  <a:pt x="71" y="47"/>
                </a:cubicBezTo>
                <a:cubicBezTo>
                  <a:pt x="41" y="17"/>
                  <a:pt x="41" y="17"/>
                  <a:pt x="41" y="17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2" y="0"/>
                  <a:pt x="17" y="0"/>
                </a:cubicBez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2"/>
                  <a:pt x="2" y="26"/>
                  <a:pt x="5" y="29"/>
                </a:cubicBezTo>
                <a:cubicBezTo>
                  <a:pt x="48" y="72"/>
                  <a:pt x="48" y="72"/>
                  <a:pt x="48" y="72"/>
                </a:cubicBezTo>
                <a:cubicBezTo>
                  <a:pt x="39" y="82"/>
                  <a:pt x="39" y="82"/>
                  <a:pt x="39" y="82"/>
                </a:cubicBezTo>
                <a:cubicBezTo>
                  <a:pt x="37" y="80"/>
                  <a:pt x="37" y="80"/>
                  <a:pt x="37" y="80"/>
                </a:cubicBezTo>
                <a:cubicBezTo>
                  <a:pt x="36" y="79"/>
                  <a:pt x="35" y="79"/>
                  <a:pt x="34" y="80"/>
                </a:cubicBezTo>
                <a:cubicBezTo>
                  <a:pt x="28" y="87"/>
                  <a:pt x="28" y="87"/>
                  <a:pt x="28" y="87"/>
                </a:cubicBezTo>
                <a:cubicBezTo>
                  <a:pt x="26" y="87"/>
                  <a:pt x="26" y="87"/>
                  <a:pt x="26" y="87"/>
                </a:cubicBezTo>
                <a:cubicBezTo>
                  <a:pt x="23" y="87"/>
                  <a:pt x="19" y="88"/>
                  <a:pt x="16" y="90"/>
                </a:cubicBezTo>
                <a:cubicBezTo>
                  <a:pt x="13" y="92"/>
                  <a:pt x="11" y="95"/>
                  <a:pt x="9" y="98"/>
                </a:cubicBezTo>
                <a:cubicBezTo>
                  <a:pt x="8" y="100"/>
                  <a:pt x="8" y="102"/>
                  <a:pt x="7" y="103"/>
                </a:cubicBezTo>
                <a:cubicBezTo>
                  <a:pt x="6" y="107"/>
                  <a:pt x="5" y="110"/>
                  <a:pt x="2" y="113"/>
                </a:cubicBezTo>
                <a:cubicBezTo>
                  <a:pt x="1" y="115"/>
                  <a:pt x="0" y="116"/>
                  <a:pt x="0" y="118"/>
                </a:cubicBezTo>
                <a:cubicBezTo>
                  <a:pt x="0" y="119"/>
                  <a:pt x="1" y="121"/>
                  <a:pt x="2" y="122"/>
                </a:cubicBezTo>
                <a:cubicBezTo>
                  <a:pt x="3" y="123"/>
                  <a:pt x="4" y="123"/>
                  <a:pt x="5" y="124"/>
                </a:cubicBezTo>
                <a:cubicBezTo>
                  <a:pt x="17" y="125"/>
                  <a:pt x="26" y="125"/>
                  <a:pt x="30" y="123"/>
                </a:cubicBezTo>
                <a:cubicBezTo>
                  <a:pt x="32" y="123"/>
                  <a:pt x="33" y="122"/>
                  <a:pt x="35" y="122"/>
                </a:cubicBezTo>
                <a:cubicBezTo>
                  <a:pt x="38" y="120"/>
                  <a:pt x="40" y="118"/>
                  <a:pt x="42" y="115"/>
                </a:cubicBezTo>
                <a:cubicBezTo>
                  <a:pt x="44" y="112"/>
                  <a:pt x="45" y="109"/>
                  <a:pt x="45" y="105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1" y="98"/>
                  <a:pt x="51" y="98"/>
                  <a:pt x="51" y="98"/>
                </a:cubicBezTo>
                <a:cubicBezTo>
                  <a:pt x="52" y="97"/>
                  <a:pt x="52" y="95"/>
                  <a:pt x="51" y="94"/>
                </a:cubicBezTo>
                <a:cubicBezTo>
                  <a:pt x="50" y="93"/>
                  <a:pt x="50" y="93"/>
                  <a:pt x="50" y="93"/>
                </a:cubicBezTo>
                <a:cubicBezTo>
                  <a:pt x="59" y="84"/>
                  <a:pt x="59" y="84"/>
                  <a:pt x="59" y="84"/>
                </a:cubicBezTo>
                <a:cubicBezTo>
                  <a:pt x="103" y="127"/>
                  <a:pt x="103" y="127"/>
                  <a:pt x="103" y="127"/>
                </a:cubicBezTo>
                <a:cubicBezTo>
                  <a:pt x="104" y="128"/>
                  <a:pt x="104" y="128"/>
                  <a:pt x="105" y="128"/>
                </a:cubicBezTo>
                <a:cubicBezTo>
                  <a:pt x="105" y="128"/>
                  <a:pt x="105" y="128"/>
                  <a:pt x="105" y="128"/>
                </a:cubicBezTo>
                <a:lnTo>
                  <a:pt x="126" y="128"/>
                </a:lnTo>
                <a:close/>
                <a:moveTo>
                  <a:pt x="110" y="11"/>
                </a:moveTo>
                <a:cubicBezTo>
                  <a:pt x="110" y="10"/>
                  <a:pt x="110" y="10"/>
                  <a:pt x="110" y="10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14" y="7"/>
                  <a:pt x="118" y="7"/>
                  <a:pt x="121" y="10"/>
                </a:cubicBezTo>
                <a:cubicBezTo>
                  <a:pt x="123" y="11"/>
                  <a:pt x="124" y="13"/>
                  <a:pt x="124" y="15"/>
                </a:cubicBezTo>
                <a:cubicBezTo>
                  <a:pt x="124" y="18"/>
                  <a:pt x="123" y="20"/>
                  <a:pt x="121" y="21"/>
                </a:cubicBezTo>
                <a:cubicBezTo>
                  <a:pt x="82" y="57"/>
                  <a:pt x="82" y="57"/>
                  <a:pt x="82" y="57"/>
                </a:cubicBezTo>
                <a:cubicBezTo>
                  <a:pt x="74" y="50"/>
                  <a:pt x="74" y="50"/>
                  <a:pt x="74" y="50"/>
                </a:cubicBezTo>
                <a:lnTo>
                  <a:pt x="110" y="11"/>
                </a:lnTo>
                <a:close/>
                <a:moveTo>
                  <a:pt x="9" y="27"/>
                </a:moveTo>
                <a:cubicBezTo>
                  <a:pt x="9" y="26"/>
                  <a:pt x="8" y="26"/>
                  <a:pt x="8" y="26"/>
                </a:cubicBezTo>
                <a:cubicBezTo>
                  <a:pt x="6" y="24"/>
                  <a:pt x="5" y="20"/>
                  <a:pt x="5" y="17"/>
                </a:cubicBezTo>
                <a:cubicBezTo>
                  <a:pt x="5" y="14"/>
                  <a:pt x="6" y="11"/>
                  <a:pt x="8" y="8"/>
                </a:cubicBezTo>
                <a:cubicBezTo>
                  <a:pt x="13" y="3"/>
                  <a:pt x="21" y="3"/>
                  <a:pt x="26" y="8"/>
                </a:cubicBezTo>
                <a:cubicBezTo>
                  <a:pt x="30" y="12"/>
                  <a:pt x="30" y="12"/>
                  <a:pt x="30" y="12"/>
                </a:cubicBezTo>
                <a:cubicBezTo>
                  <a:pt x="12" y="30"/>
                  <a:pt x="12" y="30"/>
                  <a:pt x="12" y="30"/>
                </a:cubicBezTo>
                <a:lnTo>
                  <a:pt x="9" y="27"/>
                </a:lnTo>
                <a:close/>
                <a:moveTo>
                  <a:pt x="15" y="33"/>
                </a:moveTo>
                <a:cubicBezTo>
                  <a:pt x="33" y="15"/>
                  <a:pt x="33" y="15"/>
                  <a:pt x="33" y="15"/>
                </a:cubicBezTo>
                <a:cubicBezTo>
                  <a:pt x="40" y="22"/>
                  <a:pt x="40" y="22"/>
                  <a:pt x="40" y="22"/>
                </a:cubicBezTo>
                <a:cubicBezTo>
                  <a:pt x="22" y="40"/>
                  <a:pt x="22" y="40"/>
                  <a:pt x="22" y="40"/>
                </a:cubicBezTo>
                <a:lnTo>
                  <a:pt x="15" y="33"/>
                </a:lnTo>
                <a:close/>
                <a:moveTo>
                  <a:pt x="40" y="102"/>
                </a:moveTo>
                <a:cubicBezTo>
                  <a:pt x="40" y="103"/>
                  <a:pt x="40" y="103"/>
                  <a:pt x="40" y="103"/>
                </a:cubicBezTo>
                <a:cubicBezTo>
                  <a:pt x="40" y="104"/>
                  <a:pt x="40" y="104"/>
                  <a:pt x="40" y="105"/>
                </a:cubicBezTo>
                <a:cubicBezTo>
                  <a:pt x="40" y="110"/>
                  <a:pt x="37" y="115"/>
                  <a:pt x="33" y="118"/>
                </a:cubicBezTo>
                <a:cubicBezTo>
                  <a:pt x="31" y="118"/>
                  <a:pt x="30" y="119"/>
                  <a:pt x="29" y="119"/>
                </a:cubicBezTo>
                <a:cubicBezTo>
                  <a:pt x="27" y="120"/>
                  <a:pt x="24" y="120"/>
                  <a:pt x="20" y="120"/>
                </a:cubicBezTo>
                <a:cubicBezTo>
                  <a:pt x="16" y="120"/>
                  <a:pt x="11" y="120"/>
                  <a:pt x="6" y="119"/>
                </a:cubicBezTo>
                <a:cubicBezTo>
                  <a:pt x="3" y="118"/>
                  <a:pt x="3" y="118"/>
                  <a:pt x="3" y="118"/>
                </a:cubicBezTo>
                <a:cubicBezTo>
                  <a:pt x="5" y="117"/>
                  <a:pt x="5" y="117"/>
                  <a:pt x="5" y="117"/>
                </a:cubicBezTo>
                <a:cubicBezTo>
                  <a:pt x="9" y="113"/>
                  <a:pt x="10" y="109"/>
                  <a:pt x="12" y="105"/>
                </a:cubicBezTo>
                <a:cubicBezTo>
                  <a:pt x="12" y="103"/>
                  <a:pt x="13" y="101"/>
                  <a:pt x="13" y="100"/>
                </a:cubicBezTo>
                <a:cubicBezTo>
                  <a:pt x="14" y="97"/>
                  <a:pt x="16" y="95"/>
                  <a:pt x="18" y="94"/>
                </a:cubicBezTo>
                <a:cubicBezTo>
                  <a:pt x="21" y="92"/>
                  <a:pt x="24" y="91"/>
                  <a:pt x="26" y="91"/>
                </a:cubicBezTo>
                <a:cubicBezTo>
                  <a:pt x="27" y="91"/>
                  <a:pt x="29" y="91"/>
                  <a:pt x="29" y="91"/>
                </a:cubicBezTo>
                <a:cubicBezTo>
                  <a:pt x="35" y="85"/>
                  <a:pt x="35" y="85"/>
                  <a:pt x="35" y="85"/>
                </a:cubicBezTo>
                <a:cubicBezTo>
                  <a:pt x="46" y="96"/>
                  <a:pt x="46" y="96"/>
                  <a:pt x="46" y="96"/>
                </a:cubicBezTo>
                <a:lnTo>
                  <a:pt x="40" y="102"/>
                </a:lnTo>
                <a:close/>
                <a:moveTo>
                  <a:pt x="46" y="90"/>
                </a:moveTo>
                <a:cubicBezTo>
                  <a:pt x="42" y="85"/>
                  <a:pt x="42" y="85"/>
                  <a:pt x="42" y="85"/>
                </a:cubicBezTo>
                <a:cubicBezTo>
                  <a:pt x="51" y="75"/>
                  <a:pt x="51" y="75"/>
                  <a:pt x="51" y="75"/>
                </a:cubicBezTo>
                <a:cubicBezTo>
                  <a:pt x="56" y="81"/>
                  <a:pt x="56" y="81"/>
                  <a:pt x="56" y="81"/>
                </a:cubicBezTo>
                <a:lnTo>
                  <a:pt x="46" y="90"/>
                </a:lnTo>
                <a:close/>
                <a:moveTo>
                  <a:pt x="26" y="43"/>
                </a:moveTo>
                <a:cubicBezTo>
                  <a:pt x="43" y="26"/>
                  <a:pt x="43" y="26"/>
                  <a:pt x="43" y="26"/>
                </a:cubicBezTo>
                <a:cubicBezTo>
                  <a:pt x="44" y="27"/>
                  <a:pt x="44" y="27"/>
                  <a:pt x="44" y="27"/>
                </a:cubicBezTo>
                <a:cubicBezTo>
                  <a:pt x="70" y="52"/>
                  <a:pt x="115" y="97"/>
                  <a:pt x="123" y="105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06" y="123"/>
                  <a:pt x="106" y="123"/>
                  <a:pt x="106" y="123"/>
                </a:cubicBezTo>
                <a:lnTo>
                  <a:pt x="26" y="4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Freeform 98"/>
          <p:cNvSpPr>
            <a:spLocks noEditPoints="1"/>
          </p:cNvSpPr>
          <p:nvPr/>
        </p:nvSpPr>
        <p:spPr bwMode="auto">
          <a:xfrm>
            <a:off x="9210675" y="4152900"/>
            <a:ext cx="487363" cy="479425"/>
          </a:xfrm>
          <a:custGeom>
            <a:avLst/>
            <a:gdLst>
              <a:gd name="T0" fmla="*/ 92 w 130"/>
              <a:gd name="T1" fmla="*/ 65 h 128"/>
              <a:gd name="T2" fmla="*/ 124 w 130"/>
              <a:gd name="T3" fmla="*/ 36 h 128"/>
              <a:gd name="T4" fmla="*/ 124 w 130"/>
              <a:gd name="T5" fmla="*/ 6 h 128"/>
              <a:gd name="T6" fmla="*/ 94 w 130"/>
              <a:gd name="T7" fmla="*/ 6 h 128"/>
              <a:gd name="T8" fmla="*/ 65 w 130"/>
              <a:gd name="T9" fmla="*/ 38 h 128"/>
              <a:gd name="T10" fmla="*/ 19 w 130"/>
              <a:gd name="T11" fmla="*/ 0 h 128"/>
              <a:gd name="T12" fmla="*/ 7 w 130"/>
              <a:gd name="T13" fmla="*/ 29 h 128"/>
              <a:gd name="T14" fmla="*/ 26 w 130"/>
              <a:gd name="T15" fmla="*/ 81 h 128"/>
              <a:gd name="T16" fmla="*/ 27 w 130"/>
              <a:gd name="T17" fmla="*/ 85 h 128"/>
              <a:gd name="T18" fmla="*/ 3 w 130"/>
              <a:gd name="T19" fmla="*/ 97 h 128"/>
              <a:gd name="T20" fmla="*/ 2 w 130"/>
              <a:gd name="T21" fmla="*/ 126 h 128"/>
              <a:gd name="T22" fmla="*/ 4 w 130"/>
              <a:gd name="T23" fmla="*/ 128 h 128"/>
              <a:gd name="T24" fmla="*/ 31 w 130"/>
              <a:gd name="T25" fmla="*/ 128 h 128"/>
              <a:gd name="T26" fmla="*/ 33 w 130"/>
              <a:gd name="T27" fmla="*/ 127 h 128"/>
              <a:gd name="T28" fmla="*/ 46 w 130"/>
              <a:gd name="T29" fmla="*/ 104 h 128"/>
              <a:gd name="T30" fmla="*/ 66 w 130"/>
              <a:gd name="T31" fmla="*/ 89 h 128"/>
              <a:gd name="T32" fmla="*/ 107 w 130"/>
              <a:gd name="T33" fmla="*/ 128 h 128"/>
              <a:gd name="T34" fmla="*/ 128 w 130"/>
              <a:gd name="T35" fmla="*/ 128 h 128"/>
              <a:gd name="T36" fmla="*/ 130 w 130"/>
              <a:gd name="T37" fmla="*/ 126 h 128"/>
              <a:gd name="T38" fmla="*/ 130 w 130"/>
              <a:gd name="T39" fmla="*/ 105 h 128"/>
              <a:gd name="T40" fmla="*/ 96 w 130"/>
              <a:gd name="T41" fmla="*/ 11 h 128"/>
              <a:gd name="T42" fmla="*/ 109 w 130"/>
              <a:gd name="T43" fmla="*/ 5 h 128"/>
              <a:gd name="T44" fmla="*/ 121 w 130"/>
              <a:gd name="T45" fmla="*/ 33 h 128"/>
              <a:gd name="T46" fmla="*/ 88 w 130"/>
              <a:gd name="T47" fmla="*/ 62 h 128"/>
              <a:gd name="T48" fmla="*/ 96 w 130"/>
              <a:gd name="T49" fmla="*/ 11 h 128"/>
              <a:gd name="T50" fmla="*/ 10 w 130"/>
              <a:gd name="T51" fmla="*/ 26 h 128"/>
              <a:gd name="T52" fmla="*/ 10 w 130"/>
              <a:gd name="T53" fmla="*/ 8 h 128"/>
              <a:gd name="T54" fmla="*/ 32 w 130"/>
              <a:gd name="T55" fmla="*/ 12 h 128"/>
              <a:gd name="T56" fmla="*/ 12 w 130"/>
              <a:gd name="T57" fmla="*/ 28 h 128"/>
              <a:gd name="T58" fmla="*/ 35 w 130"/>
              <a:gd name="T59" fmla="*/ 15 h 128"/>
              <a:gd name="T60" fmla="*/ 24 w 130"/>
              <a:gd name="T61" fmla="*/ 40 h 128"/>
              <a:gd name="T62" fmla="*/ 30 w 130"/>
              <a:gd name="T63" fmla="*/ 123 h 128"/>
              <a:gd name="T64" fmla="*/ 7 w 130"/>
              <a:gd name="T65" fmla="*/ 100 h 128"/>
              <a:gd name="T66" fmla="*/ 35 w 130"/>
              <a:gd name="T67" fmla="*/ 92 h 128"/>
              <a:gd name="T68" fmla="*/ 22 w 130"/>
              <a:gd name="T69" fmla="*/ 108 h 128"/>
              <a:gd name="T70" fmla="*/ 38 w 130"/>
              <a:gd name="T71" fmla="*/ 95 h 128"/>
              <a:gd name="T72" fmla="*/ 30 w 130"/>
              <a:gd name="T73" fmla="*/ 123 h 128"/>
              <a:gd name="T74" fmla="*/ 31 w 130"/>
              <a:gd name="T75" fmla="*/ 82 h 128"/>
              <a:gd name="T76" fmla="*/ 63 w 130"/>
              <a:gd name="T77" fmla="*/ 85 h 128"/>
              <a:gd name="T78" fmla="*/ 125 w 130"/>
              <a:gd name="T79" fmla="*/ 123 h 128"/>
              <a:gd name="T80" fmla="*/ 28 w 130"/>
              <a:gd name="T81" fmla="*/ 43 h 128"/>
              <a:gd name="T82" fmla="*/ 46 w 130"/>
              <a:gd name="T83" fmla="*/ 27 h 128"/>
              <a:gd name="T84" fmla="*/ 125 w 130"/>
              <a:gd name="T85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0" h="128">
                <a:moveTo>
                  <a:pt x="129" y="103"/>
                </a:moveTo>
                <a:cubicBezTo>
                  <a:pt x="92" y="65"/>
                  <a:pt x="92" y="65"/>
                  <a:pt x="92" y="65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23" y="37"/>
                  <a:pt x="123" y="37"/>
                  <a:pt x="124" y="36"/>
                </a:cubicBezTo>
                <a:cubicBezTo>
                  <a:pt x="128" y="32"/>
                  <a:pt x="130" y="27"/>
                  <a:pt x="130" y="21"/>
                </a:cubicBezTo>
                <a:cubicBezTo>
                  <a:pt x="130" y="16"/>
                  <a:pt x="128" y="10"/>
                  <a:pt x="124" y="6"/>
                </a:cubicBezTo>
                <a:cubicBezTo>
                  <a:pt x="120" y="2"/>
                  <a:pt x="114" y="0"/>
                  <a:pt x="109" y="0"/>
                </a:cubicBezTo>
                <a:cubicBezTo>
                  <a:pt x="103" y="0"/>
                  <a:pt x="98" y="2"/>
                  <a:pt x="94" y="6"/>
                </a:cubicBezTo>
                <a:cubicBezTo>
                  <a:pt x="93" y="7"/>
                  <a:pt x="93" y="7"/>
                  <a:pt x="93" y="8"/>
                </a:cubicBezTo>
                <a:cubicBezTo>
                  <a:pt x="65" y="38"/>
                  <a:pt x="65" y="38"/>
                  <a:pt x="65" y="38"/>
                </a:cubicBezTo>
                <a:cubicBezTo>
                  <a:pt x="31" y="5"/>
                  <a:pt x="31" y="5"/>
                  <a:pt x="31" y="5"/>
                </a:cubicBezTo>
                <a:cubicBezTo>
                  <a:pt x="28" y="2"/>
                  <a:pt x="24" y="0"/>
                  <a:pt x="19" y="0"/>
                </a:cubicBez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3"/>
                  <a:pt x="7" y="29"/>
                </a:cubicBezTo>
                <a:cubicBezTo>
                  <a:pt x="41" y="64"/>
                  <a:pt x="41" y="64"/>
                  <a:pt x="41" y="64"/>
                </a:cubicBezTo>
                <a:cubicBezTo>
                  <a:pt x="26" y="81"/>
                  <a:pt x="26" y="81"/>
                  <a:pt x="26" y="81"/>
                </a:cubicBezTo>
                <a:cubicBezTo>
                  <a:pt x="25" y="82"/>
                  <a:pt x="25" y="83"/>
                  <a:pt x="26" y="84"/>
                </a:cubicBezTo>
                <a:cubicBezTo>
                  <a:pt x="27" y="85"/>
                  <a:pt x="27" y="85"/>
                  <a:pt x="27" y="85"/>
                </a:cubicBezTo>
                <a:cubicBezTo>
                  <a:pt x="4" y="97"/>
                  <a:pt x="4" y="97"/>
                  <a:pt x="4" y="97"/>
                </a:cubicBezTo>
                <a:cubicBezTo>
                  <a:pt x="3" y="97"/>
                  <a:pt x="3" y="97"/>
                  <a:pt x="3" y="97"/>
                </a:cubicBezTo>
                <a:cubicBezTo>
                  <a:pt x="2" y="98"/>
                  <a:pt x="2" y="98"/>
                  <a:pt x="2" y="99"/>
                </a:cubicBezTo>
                <a:cubicBezTo>
                  <a:pt x="2" y="126"/>
                  <a:pt x="2" y="126"/>
                  <a:pt x="2" y="126"/>
                </a:cubicBezTo>
                <a:cubicBezTo>
                  <a:pt x="2" y="126"/>
                  <a:pt x="2" y="127"/>
                  <a:pt x="3" y="127"/>
                </a:cubicBezTo>
                <a:cubicBezTo>
                  <a:pt x="3" y="128"/>
                  <a:pt x="4" y="128"/>
                  <a:pt x="4" y="128"/>
                </a:cubicBezTo>
                <a:cubicBezTo>
                  <a:pt x="31" y="128"/>
                  <a:pt x="31" y="128"/>
                  <a:pt x="31" y="128"/>
                </a:cubicBezTo>
                <a:cubicBezTo>
                  <a:pt x="31" y="128"/>
                  <a:pt x="31" y="128"/>
                  <a:pt x="31" y="128"/>
                </a:cubicBezTo>
                <a:cubicBezTo>
                  <a:pt x="32" y="128"/>
                  <a:pt x="32" y="128"/>
                  <a:pt x="33" y="127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7" y="105"/>
                  <a:pt x="48" y="105"/>
                  <a:pt x="49" y="104"/>
                </a:cubicBezTo>
                <a:cubicBezTo>
                  <a:pt x="66" y="89"/>
                  <a:pt x="66" y="89"/>
                  <a:pt x="66" y="89"/>
                </a:cubicBezTo>
                <a:cubicBezTo>
                  <a:pt x="105" y="127"/>
                  <a:pt x="105" y="127"/>
                  <a:pt x="105" y="127"/>
                </a:cubicBezTo>
                <a:cubicBezTo>
                  <a:pt x="106" y="128"/>
                  <a:pt x="106" y="128"/>
                  <a:pt x="107" y="128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128"/>
                  <a:pt x="129" y="128"/>
                  <a:pt x="129" y="127"/>
                </a:cubicBezTo>
                <a:cubicBezTo>
                  <a:pt x="130" y="127"/>
                  <a:pt x="130" y="126"/>
                  <a:pt x="130" y="126"/>
                </a:cubicBezTo>
                <a:cubicBezTo>
                  <a:pt x="130" y="105"/>
                  <a:pt x="130" y="105"/>
                  <a:pt x="130" y="105"/>
                </a:cubicBezTo>
                <a:cubicBezTo>
                  <a:pt x="130" y="105"/>
                  <a:pt x="130" y="105"/>
                  <a:pt x="130" y="105"/>
                </a:cubicBezTo>
                <a:cubicBezTo>
                  <a:pt x="130" y="104"/>
                  <a:pt x="130" y="104"/>
                  <a:pt x="129" y="103"/>
                </a:cubicBezTo>
                <a:close/>
                <a:moveTo>
                  <a:pt x="96" y="11"/>
                </a:moveTo>
                <a:cubicBezTo>
                  <a:pt x="96" y="10"/>
                  <a:pt x="97" y="10"/>
                  <a:pt x="97" y="9"/>
                </a:cubicBezTo>
                <a:cubicBezTo>
                  <a:pt x="100" y="6"/>
                  <a:pt x="104" y="5"/>
                  <a:pt x="109" y="5"/>
                </a:cubicBezTo>
                <a:cubicBezTo>
                  <a:pt x="113" y="5"/>
                  <a:pt x="117" y="6"/>
                  <a:pt x="121" y="9"/>
                </a:cubicBezTo>
                <a:cubicBezTo>
                  <a:pt x="127" y="16"/>
                  <a:pt x="127" y="26"/>
                  <a:pt x="121" y="33"/>
                </a:cubicBezTo>
                <a:cubicBezTo>
                  <a:pt x="120" y="33"/>
                  <a:pt x="120" y="34"/>
                  <a:pt x="119" y="34"/>
                </a:cubicBezTo>
                <a:cubicBezTo>
                  <a:pt x="88" y="62"/>
                  <a:pt x="88" y="62"/>
                  <a:pt x="88" y="62"/>
                </a:cubicBezTo>
                <a:cubicBezTo>
                  <a:pt x="68" y="42"/>
                  <a:pt x="68" y="42"/>
                  <a:pt x="68" y="42"/>
                </a:cubicBezTo>
                <a:lnTo>
                  <a:pt x="96" y="11"/>
                </a:lnTo>
                <a:close/>
                <a:moveTo>
                  <a:pt x="12" y="28"/>
                </a:moveTo>
                <a:cubicBezTo>
                  <a:pt x="11" y="27"/>
                  <a:pt x="10" y="26"/>
                  <a:pt x="10" y="26"/>
                </a:cubicBezTo>
                <a:cubicBezTo>
                  <a:pt x="8" y="24"/>
                  <a:pt x="7" y="20"/>
                  <a:pt x="7" y="17"/>
                </a:cubicBezTo>
                <a:cubicBezTo>
                  <a:pt x="7" y="14"/>
                  <a:pt x="8" y="11"/>
                  <a:pt x="10" y="8"/>
                </a:cubicBezTo>
                <a:cubicBezTo>
                  <a:pt x="15" y="3"/>
                  <a:pt x="23" y="3"/>
                  <a:pt x="28" y="8"/>
                </a:cubicBezTo>
                <a:cubicBezTo>
                  <a:pt x="32" y="12"/>
                  <a:pt x="32" y="12"/>
                  <a:pt x="32" y="12"/>
                </a:cubicBezTo>
                <a:cubicBezTo>
                  <a:pt x="14" y="30"/>
                  <a:pt x="14" y="30"/>
                  <a:pt x="14" y="30"/>
                </a:cubicBezTo>
                <a:lnTo>
                  <a:pt x="12" y="28"/>
                </a:lnTo>
                <a:close/>
                <a:moveTo>
                  <a:pt x="17" y="33"/>
                </a:moveTo>
                <a:cubicBezTo>
                  <a:pt x="35" y="15"/>
                  <a:pt x="35" y="15"/>
                  <a:pt x="35" y="15"/>
                </a:cubicBezTo>
                <a:cubicBezTo>
                  <a:pt x="42" y="22"/>
                  <a:pt x="42" y="22"/>
                  <a:pt x="42" y="22"/>
                </a:cubicBezTo>
                <a:cubicBezTo>
                  <a:pt x="24" y="40"/>
                  <a:pt x="24" y="40"/>
                  <a:pt x="24" y="40"/>
                </a:cubicBezTo>
                <a:lnTo>
                  <a:pt x="17" y="33"/>
                </a:lnTo>
                <a:close/>
                <a:moveTo>
                  <a:pt x="30" y="123"/>
                </a:moveTo>
                <a:cubicBezTo>
                  <a:pt x="7" y="123"/>
                  <a:pt x="7" y="123"/>
                  <a:pt x="7" y="123"/>
                </a:cubicBezTo>
                <a:cubicBezTo>
                  <a:pt x="7" y="100"/>
                  <a:pt x="7" y="100"/>
                  <a:pt x="7" y="100"/>
                </a:cubicBezTo>
                <a:cubicBezTo>
                  <a:pt x="31" y="88"/>
                  <a:pt x="31" y="88"/>
                  <a:pt x="31" y="88"/>
                </a:cubicBezTo>
                <a:cubicBezTo>
                  <a:pt x="35" y="92"/>
                  <a:pt x="35" y="92"/>
                  <a:pt x="35" y="92"/>
                </a:cubicBezTo>
                <a:cubicBezTo>
                  <a:pt x="22" y="105"/>
                  <a:pt x="22" y="105"/>
                  <a:pt x="22" y="105"/>
                </a:cubicBezTo>
                <a:cubicBezTo>
                  <a:pt x="21" y="106"/>
                  <a:pt x="21" y="108"/>
                  <a:pt x="22" y="108"/>
                </a:cubicBezTo>
                <a:cubicBezTo>
                  <a:pt x="22" y="109"/>
                  <a:pt x="24" y="109"/>
                  <a:pt x="25" y="108"/>
                </a:cubicBezTo>
                <a:cubicBezTo>
                  <a:pt x="38" y="95"/>
                  <a:pt x="38" y="95"/>
                  <a:pt x="38" y="95"/>
                </a:cubicBezTo>
                <a:cubicBezTo>
                  <a:pt x="42" y="99"/>
                  <a:pt x="42" y="99"/>
                  <a:pt x="42" y="99"/>
                </a:cubicBezTo>
                <a:lnTo>
                  <a:pt x="30" y="123"/>
                </a:lnTo>
                <a:close/>
                <a:moveTo>
                  <a:pt x="48" y="99"/>
                </a:moveTo>
                <a:cubicBezTo>
                  <a:pt x="31" y="82"/>
                  <a:pt x="31" y="82"/>
                  <a:pt x="31" y="82"/>
                </a:cubicBezTo>
                <a:cubicBezTo>
                  <a:pt x="45" y="67"/>
                  <a:pt x="45" y="67"/>
                  <a:pt x="45" y="67"/>
                </a:cubicBezTo>
                <a:cubicBezTo>
                  <a:pt x="63" y="85"/>
                  <a:pt x="63" y="85"/>
                  <a:pt x="63" y="85"/>
                </a:cubicBezTo>
                <a:lnTo>
                  <a:pt x="48" y="99"/>
                </a:lnTo>
                <a:close/>
                <a:moveTo>
                  <a:pt x="125" y="123"/>
                </a:moveTo>
                <a:cubicBezTo>
                  <a:pt x="108" y="123"/>
                  <a:pt x="108" y="123"/>
                  <a:pt x="108" y="123"/>
                </a:cubicBezTo>
                <a:cubicBezTo>
                  <a:pt x="28" y="43"/>
                  <a:pt x="28" y="43"/>
                  <a:pt x="28" y="43"/>
                </a:cubicBezTo>
                <a:cubicBezTo>
                  <a:pt x="45" y="26"/>
                  <a:pt x="45" y="26"/>
                  <a:pt x="45" y="26"/>
                </a:cubicBezTo>
                <a:cubicBezTo>
                  <a:pt x="46" y="27"/>
                  <a:pt x="46" y="27"/>
                  <a:pt x="46" y="27"/>
                </a:cubicBezTo>
                <a:cubicBezTo>
                  <a:pt x="72" y="53"/>
                  <a:pt x="117" y="98"/>
                  <a:pt x="125" y="105"/>
                </a:cubicBezTo>
                <a:cubicBezTo>
                  <a:pt x="125" y="106"/>
                  <a:pt x="125" y="106"/>
                  <a:pt x="125" y="106"/>
                </a:cubicBezTo>
                <a:lnTo>
                  <a:pt x="125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Freeform 99"/>
          <p:cNvSpPr>
            <a:spLocks noEditPoints="1"/>
          </p:cNvSpPr>
          <p:nvPr/>
        </p:nvSpPr>
        <p:spPr bwMode="auto">
          <a:xfrm>
            <a:off x="8253413" y="4152900"/>
            <a:ext cx="484188" cy="484188"/>
          </a:xfrm>
          <a:custGeom>
            <a:avLst/>
            <a:gdLst>
              <a:gd name="T0" fmla="*/ 129 w 129"/>
              <a:gd name="T1" fmla="*/ 22 h 129"/>
              <a:gd name="T2" fmla="*/ 127 w 129"/>
              <a:gd name="T3" fmla="*/ 18 h 129"/>
              <a:gd name="T4" fmla="*/ 111 w 129"/>
              <a:gd name="T5" fmla="*/ 2 h 129"/>
              <a:gd name="T6" fmla="*/ 107 w 129"/>
              <a:gd name="T7" fmla="*/ 0 h 129"/>
              <a:gd name="T8" fmla="*/ 103 w 129"/>
              <a:gd name="T9" fmla="*/ 2 h 129"/>
              <a:gd name="T10" fmla="*/ 3 w 129"/>
              <a:gd name="T11" fmla="*/ 102 h 129"/>
              <a:gd name="T12" fmla="*/ 3 w 129"/>
              <a:gd name="T13" fmla="*/ 110 h 129"/>
              <a:gd name="T14" fmla="*/ 19 w 129"/>
              <a:gd name="T15" fmla="*/ 126 h 129"/>
              <a:gd name="T16" fmla="*/ 27 w 129"/>
              <a:gd name="T17" fmla="*/ 126 h 129"/>
              <a:gd name="T18" fmla="*/ 127 w 129"/>
              <a:gd name="T19" fmla="*/ 26 h 129"/>
              <a:gd name="T20" fmla="*/ 129 w 129"/>
              <a:gd name="T21" fmla="*/ 22 h 129"/>
              <a:gd name="T22" fmla="*/ 124 w 129"/>
              <a:gd name="T23" fmla="*/ 23 h 129"/>
              <a:gd name="T24" fmla="*/ 23 w 129"/>
              <a:gd name="T25" fmla="*/ 124 h 129"/>
              <a:gd name="T26" fmla="*/ 5 w 129"/>
              <a:gd name="T27" fmla="*/ 106 h 129"/>
              <a:gd name="T28" fmla="*/ 15 w 129"/>
              <a:gd name="T29" fmla="*/ 96 h 129"/>
              <a:gd name="T30" fmla="*/ 21 w 129"/>
              <a:gd name="T31" fmla="*/ 103 h 129"/>
              <a:gd name="T32" fmla="*/ 24 w 129"/>
              <a:gd name="T33" fmla="*/ 103 h 129"/>
              <a:gd name="T34" fmla="*/ 25 w 129"/>
              <a:gd name="T35" fmla="*/ 101 h 129"/>
              <a:gd name="T36" fmla="*/ 24 w 129"/>
              <a:gd name="T37" fmla="*/ 99 h 129"/>
              <a:gd name="T38" fmla="*/ 18 w 129"/>
              <a:gd name="T39" fmla="*/ 93 h 129"/>
              <a:gd name="T40" fmla="*/ 31 w 129"/>
              <a:gd name="T41" fmla="*/ 81 h 129"/>
              <a:gd name="T42" fmla="*/ 37 w 129"/>
              <a:gd name="T43" fmla="*/ 87 h 129"/>
              <a:gd name="T44" fmla="*/ 40 w 129"/>
              <a:gd name="T45" fmla="*/ 87 h 129"/>
              <a:gd name="T46" fmla="*/ 40 w 129"/>
              <a:gd name="T47" fmla="*/ 84 h 129"/>
              <a:gd name="T48" fmla="*/ 34 w 129"/>
              <a:gd name="T49" fmla="*/ 77 h 129"/>
              <a:gd name="T50" fmla="*/ 46 w 129"/>
              <a:gd name="T51" fmla="*/ 65 h 129"/>
              <a:gd name="T52" fmla="*/ 53 w 129"/>
              <a:gd name="T53" fmla="*/ 71 h 129"/>
              <a:gd name="T54" fmla="*/ 56 w 129"/>
              <a:gd name="T55" fmla="*/ 71 h 129"/>
              <a:gd name="T56" fmla="*/ 57 w 129"/>
              <a:gd name="T57" fmla="*/ 69 h 129"/>
              <a:gd name="T58" fmla="*/ 56 w 129"/>
              <a:gd name="T59" fmla="*/ 68 h 129"/>
              <a:gd name="T60" fmla="*/ 50 w 129"/>
              <a:gd name="T61" fmla="*/ 61 h 129"/>
              <a:gd name="T62" fmla="*/ 62 w 129"/>
              <a:gd name="T63" fmla="*/ 49 h 129"/>
              <a:gd name="T64" fmla="*/ 69 w 129"/>
              <a:gd name="T65" fmla="*/ 55 h 129"/>
              <a:gd name="T66" fmla="*/ 72 w 129"/>
              <a:gd name="T67" fmla="*/ 55 h 129"/>
              <a:gd name="T68" fmla="*/ 72 w 129"/>
              <a:gd name="T69" fmla="*/ 52 h 129"/>
              <a:gd name="T70" fmla="*/ 66 w 129"/>
              <a:gd name="T71" fmla="*/ 45 h 129"/>
              <a:gd name="T72" fmla="*/ 78 w 129"/>
              <a:gd name="T73" fmla="*/ 33 h 129"/>
              <a:gd name="T74" fmla="*/ 85 w 129"/>
              <a:gd name="T75" fmla="*/ 39 h 129"/>
              <a:gd name="T76" fmla="*/ 88 w 129"/>
              <a:gd name="T77" fmla="*/ 39 h 129"/>
              <a:gd name="T78" fmla="*/ 88 w 129"/>
              <a:gd name="T79" fmla="*/ 36 h 129"/>
              <a:gd name="T80" fmla="*/ 82 w 129"/>
              <a:gd name="T81" fmla="*/ 30 h 129"/>
              <a:gd name="T82" fmla="*/ 94 w 129"/>
              <a:gd name="T83" fmla="*/ 17 h 129"/>
              <a:gd name="T84" fmla="*/ 100 w 129"/>
              <a:gd name="T85" fmla="*/ 23 h 129"/>
              <a:gd name="T86" fmla="*/ 104 w 129"/>
              <a:gd name="T87" fmla="*/ 23 h 129"/>
              <a:gd name="T88" fmla="*/ 104 w 129"/>
              <a:gd name="T89" fmla="*/ 20 h 129"/>
              <a:gd name="T90" fmla="*/ 97 w 129"/>
              <a:gd name="T91" fmla="*/ 14 h 129"/>
              <a:gd name="T92" fmla="*/ 107 w 129"/>
              <a:gd name="T93" fmla="*/ 4 h 129"/>
              <a:gd name="T94" fmla="*/ 125 w 129"/>
              <a:gd name="T95" fmla="*/ 22 h 129"/>
              <a:gd name="T96" fmla="*/ 124 w 129"/>
              <a:gd name="T97" fmla="*/ 23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9" h="129">
                <a:moveTo>
                  <a:pt x="129" y="22"/>
                </a:moveTo>
                <a:cubicBezTo>
                  <a:pt x="129" y="20"/>
                  <a:pt x="128" y="19"/>
                  <a:pt x="127" y="18"/>
                </a:cubicBezTo>
                <a:cubicBezTo>
                  <a:pt x="111" y="2"/>
                  <a:pt x="111" y="2"/>
                  <a:pt x="111" y="2"/>
                </a:cubicBezTo>
                <a:cubicBezTo>
                  <a:pt x="110" y="1"/>
                  <a:pt x="109" y="0"/>
                  <a:pt x="107" y="0"/>
                </a:cubicBezTo>
                <a:cubicBezTo>
                  <a:pt x="105" y="0"/>
                  <a:pt x="104" y="1"/>
                  <a:pt x="103" y="2"/>
                </a:cubicBezTo>
                <a:cubicBezTo>
                  <a:pt x="3" y="102"/>
                  <a:pt x="3" y="102"/>
                  <a:pt x="3" y="102"/>
                </a:cubicBezTo>
                <a:cubicBezTo>
                  <a:pt x="0" y="104"/>
                  <a:pt x="0" y="108"/>
                  <a:pt x="3" y="110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21" y="129"/>
                  <a:pt x="25" y="129"/>
                  <a:pt x="27" y="126"/>
                </a:cubicBezTo>
                <a:cubicBezTo>
                  <a:pt x="127" y="26"/>
                  <a:pt x="127" y="26"/>
                  <a:pt x="127" y="26"/>
                </a:cubicBezTo>
                <a:cubicBezTo>
                  <a:pt x="128" y="25"/>
                  <a:pt x="129" y="24"/>
                  <a:pt x="129" y="22"/>
                </a:cubicBezTo>
                <a:close/>
                <a:moveTo>
                  <a:pt x="124" y="23"/>
                </a:moveTo>
                <a:cubicBezTo>
                  <a:pt x="23" y="124"/>
                  <a:pt x="23" y="124"/>
                  <a:pt x="23" y="124"/>
                </a:cubicBezTo>
                <a:cubicBezTo>
                  <a:pt x="5" y="106"/>
                  <a:pt x="5" y="106"/>
                  <a:pt x="5" y="106"/>
                </a:cubicBezTo>
                <a:cubicBezTo>
                  <a:pt x="15" y="96"/>
                  <a:pt x="15" y="96"/>
                  <a:pt x="15" y="96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2" y="104"/>
                  <a:pt x="23" y="104"/>
                  <a:pt x="24" y="103"/>
                </a:cubicBezTo>
                <a:cubicBezTo>
                  <a:pt x="25" y="102"/>
                  <a:pt x="25" y="102"/>
                  <a:pt x="25" y="101"/>
                </a:cubicBezTo>
                <a:cubicBezTo>
                  <a:pt x="25" y="100"/>
                  <a:pt x="25" y="100"/>
                  <a:pt x="24" y="99"/>
                </a:cubicBezTo>
                <a:cubicBezTo>
                  <a:pt x="18" y="93"/>
                  <a:pt x="18" y="93"/>
                  <a:pt x="18" y="93"/>
                </a:cubicBezTo>
                <a:cubicBezTo>
                  <a:pt x="31" y="81"/>
                  <a:pt x="31" y="81"/>
                  <a:pt x="31" y="81"/>
                </a:cubicBezTo>
                <a:cubicBezTo>
                  <a:pt x="37" y="87"/>
                  <a:pt x="37" y="87"/>
                  <a:pt x="37" y="87"/>
                </a:cubicBezTo>
                <a:cubicBezTo>
                  <a:pt x="38" y="88"/>
                  <a:pt x="39" y="88"/>
                  <a:pt x="40" y="87"/>
                </a:cubicBezTo>
                <a:cubicBezTo>
                  <a:pt x="41" y="86"/>
                  <a:pt x="41" y="84"/>
                  <a:pt x="40" y="84"/>
                </a:cubicBezTo>
                <a:cubicBezTo>
                  <a:pt x="34" y="77"/>
                  <a:pt x="34" y="77"/>
                  <a:pt x="34" y="77"/>
                </a:cubicBezTo>
                <a:cubicBezTo>
                  <a:pt x="46" y="65"/>
                  <a:pt x="46" y="65"/>
                  <a:pt x="46" y="65"/>
                </a:cubicBezTo>
                <a:cubicBezTo>
                  <a:pt x="53" y="71"/>
                  <a:pt x="53" y="71"/>
                  <a:pt x="53" y="71"/>
                </a:cubicBezTo>
                <a:cubicBezTo>
                  <a:pt x="54" y="72"/>
                  <a:pt x="55" y="72"/>
                  <a:pt x="56" y="71"/>
                </a:cubicBezTo>
                <a:cubicBezTo>
                  <a:pt x="56" y="70"/>
                  <a:pt x="57" y="70"/>
                  <a:pt x="57" y="69"/>
                </a:cubicBezTo>
                <a:cubicBezTo>
                  <a:pt x="57" y="69"/>
                  <a:pt x="56" y="68"/>
                  <a:pt x="56" y="68"/>
                </a:cubicBezTo>
                <a:cubicBezTo>
                  <a:pt x="50" y="61"/>
                  <a:pt x="50" y="61"/>
                  <a:pt x="50" y="61"/>
                </a:cubicBezTo>
                <a:cubicBezTo>
                  <a:pt x="62" y="49"/>
                  <a:pt x="62" y="49"/>
                  <a:pt x="62" y="49"/>
                </a:cubicBezTo>
                <a:cubicBezTo>
                  <a:pt x="69" y="55"/>
                  <a:pt x="69" y="55"/>
                  <a:pt x="69" y="55"/>
                </a:cubicBezTo>
                <a:cubicBezTo>
                  <a:pt x="70" y="56"/>
                  <a:pt x="71" y="56"/>
                  <a:pt x="72" y="55"/>
                </a:cubicBezTo>
                <a:cubicBezTo>
                  <a:pt x="73" y="54"/>
                  <a:pt x="73" y="53"/>
                  <a:pt x="72" y="52"/>
                </a:cubicBezTo>
                <a:cubicBezTo>
                  <a:pt x="66" y="45"/>
                  <a:pt x="66" y="45"/>
                  <a:pt x="66" y="45"/>
                </a:cubicBezTo>
                <a:cubicBezTo>
                  <a:pt x="78" y="33"/>
                  <a:pt x="78" y="33"/>
                  <a:pt x="78" y="33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40"/>
                  <a:pt x="87" y="40"/>
                  <a:pt x="88" y="39"/>
                </a:cubicBezTo>
                <a:cubicBezTo>
                  <a:pt x="89" y="38"/>
                  <a:pt x="89" y="37"/>
                  <a:pt x="88" y="36"/>
                </a:cubicBezTo>
                <a:cubicBezTo>
                  <a:pt x="82" y="30"/>
                  <a:pt x="82" y="30"/>
                  <a:pt x="82" y="30"/>
                </a:cubicBezTo>
                <a:cubicBezTo>
                  <a:pt x="94" y="17"/>
                  <a:pt x="94" y="17"/>
                  <a:pt x="94" y="17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1" y="24"/>
                  <a:pt x="103" y="24"/>
                  <a:pt x="104" y="23"/>
                </a:cubicBezTo>
                <a:cubicBezTo>
                  <a:pt x="105" y="22"/>
                  <a:pt x="105" y="21"/>
                  <a:pt x="104" y="20"/>
                </a:cubicBezTo>
                <a:cubicBezTo>
                  <a:pt x="97" y="14"/>
                  <a:pt x="97" y="14"/>
                  <a:pt x="97" y="14"/>
                </a:cubicBezTo>
                <a:cubicBezTo>
                  <a:pt x="107" y="4"/>
                  <a:pt x="107" y="4"/>
                  <a:pt x="107" y="4"/>
                </a:cubicBezTo>
                <a:cubicBezTo>
                  <a:pt x="125" y="22"/>
                  <a:pt x="125" y="22"/>
                  <a:pt x="125" y="22"/>
                </a:cubicBezTo>
                <a:lnTo>
                  <a:pt x="124" y="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100"/>
          <p:cNvSpPr>
            <a:spLocks noEditPoints="1"/>
          </p:cNvSpPr>
          <p:nvPr/>
        </p:nvSpPr>
        <p:spPr bwMode="auto">
          <a:xfrm>
            <a:off x="7296150" y="4159250"/>
            <a:ext cx="479425" cy="461963"/>
          </a:xfrm>
          <a:custGeom>
            <a:avLst/>
            <a:gdLst>
              <a:gd name="T0" fmla="*/ 128 w 128"/>
              <a:gd name="T1" fmla="*/ 13 h 123"/>
              <a:gd name="T2" fmla="*/ 124 w 128"/>
              <a:gd name="T3" fmla="*/ 5 h 123"/>
              <a:gd name="T4" fmla="*/ 107 w 128"/>
              <a:gd name="T5" fmla="*/ 5 h 123"/>
              <a:gd name="T6" fmla="*/ 107 w 128"/>
              <a:gd name="T7" fmla="*/ 6 h 123"/>
              <a:gd name="T8" fmla="*/ 39 w 128"/>
              <a:gd name="T9" fmla="*/ 80 h 123"/>
              <a:gd name="T10" fmla="*/ 37 w 128"/>
              <a:gd name="T11" fmla="*/ 78 h 123"/>
              <a:gd name="T12" fmla="*/ 34 w 128"/>
              <a:gd name="T13" fmla="*/ 78 h 123"/>
              <a:gd name="T14" fmla="*/ 28 w 128"/>
              <a:gd name="T15" fmla="*/ 85 h 123"/>
              <a:gd name="T16" fmla="*/ 26 w 128"/>
              <a:gd name="T17" fmla="*/ 85 h 123"/>
              <a:gd name="T18" fmla="*/ 16 w 128"/>
              <a:gd name="T19" fmla="*/ 88 h 123"/>
              <a:gd name="T20" fmla="*/ 9 w 128"/>
              <a:gd name="T21" fmla="*/ 96 h 123"/>
              <a:gd name="T22" fmla="*/ 7 w 128"/>
              <a:gd name="T23" fmla="*/ 101 h 123"/>
              <a:gd name="T24" fmla="*/ 2 w 128"/>
              <a:gd name="T25" fmla="*/ 111 h 123"/>
              <a:gd name="T26" fmla="*/ 0 w 128"/>
              <a:gd name="T27" fmla="*/ 116 h 123"/>
              <a:gd name="T28" fmla="*/ 2 w 128"/>
              <a:gd name="T29" fmla="*/ 120 h 123"/>
              <a:gd name="T30" fmla="*/ 5 w 128"/>
              <a:gd name="T31" fmla="*/ 122 h 123"/>
              <a:gd name="T32" fmla="*/ 30 w 128"/>
              <a:gd name="T33" fmla="*/ 121 h 123"/>
              <a:gd name="T34" fmla="*/ 35 w 128"/>
              <a:gd name="T35" fmla="*/ 120 h 123"/>
              <a:gd name="T36" fmla="*/ 42 w 128"/>
              <a:gd name="T37" fmla="*/ 113 h 123"/>
              <a:gd name="T38" fmla="*/ 45 w 128"/>
              <a:gd name="T39" fmla="*/ 103 h 123"/>
              <a:gd name="T40" fmla="*/ 45 w 128"/>
              <a:gd name="T41" fmla="*/ 102 h 123"/>
              <a:gd name="T42" fmla="*/ 51 w 128"/>
              <a:gd name="T43" fmla="*/ 96 h 123"/>
              <a:gd name="T44" fmla="*/ 51 w 128"/>
              <a:gd name="T45" fmla="*/ 92 h 123"/>
              <a:gd name="T46" fmla="*/ 50 w 128"/>
              <a:gd name="T47" fmla="*/ 91 h 123"/>
              <a:gd name="T48" fmla="*/ 124 w 128"/>
              <a:gd name="T49" fmla="*/ 23 h 123"/>
              <a:gd name="T50" fmla="*/ 128 w 128"/>
              <a:gd name="T51" fmla="*/ 13 h 123"/>
              <a:gd name="T52" fmla="*/ 40 w 128"/>
              <a:gd name="T53" fmla="*/ 100 h 123"/>
              <a:gd name="T54" fmla="*/ 40 w 128"/>
              <a:gd name="T55" fmla="*/ 101 h 123"/>
              <a:gd name="T56" fmla="*/ 40 w 128"/>
              <a:gd name="T57" fmla="*/ 103 h 123"/>
              <a:gd name="T58" fmla="*/ 33 w 128"/>
              <a:gd name="T59" fmla="*/ 116 h 123"/>
              <a:gd name="T60" fmla="*/ 29 w 128"/>
              <a:gd name="T61" fmla="*/ 117 h 123"/>
              <a:gd name="T62" fmla="*/ 20 w 128"/>
              <a:gd name="T63" fmla="*/ 118 h 123"/>
              <a:gd name="T64" fmla="*/ 6 w 128"/>
              <a:gd name="T65" fmla="*/ 117 h 123"/>
              <a:gd name="T66" fmla="*/ 3 w 128"/>
              <a:gd name="T67" fmla="*/ 116 h 123"/>
              <a:gd name="T68" fmla="*/ 5 w 128"/>
              <a:gd name="T69" fmla="*/ 115 h 123"/>
              <a:gd name="T70" fmla="*/ 12 w 128"/>
              <a:gd name="T71" fmla="*/ 103 h 123"/>
              <a:gd name="T72" fmla="*/ 13 w 128"/>
              <a:gd name="T73" fmla="*/ 98 h 123"/>
              <a:gd name="T74" fmla="*/ 18 w 128"/>
              <a:gd name="T75" fmla="*/ 92 h 123"/>
              <a:gd name="T76" fmla="*/ 26 w 128"/>
              <a:gd name="T77" fmla="*/ 89 h 123"/>
              <a:gd name="T78" fmla="*/ 29 w 128"/>
              <a:gd name="T79" fmla="*/ 89 h 123"/>
              <a:gd name="T80" fmla="*/ 35 w 128"/>
              <a:gd name="T81" fmla="*/ 83 h 123"/>
              <a:gd name="T82" fmla="*/ 46 w 128"/>
              <a:gd name="T83" fmla="*/ 94 h 123"/>
              <a:gd name="T84" fmla="*/ 40 w 128"/>
              <a:gd name="T85" fmla="*/ 100 h 123"/>
              <a:gd name="T86" fmla="*/ 121 w 128"/>
              <a:gd name="T87" fmla="*/ 19 h 123"/>
              <a:gd name="T88" fmla="*/ 46 w 128"/>
              <a:gd name="T89" fmla="*/ 88 h 123"/>
              <a:gd name="T90" fmla="*/ 42 w 128"/>
              <a:gd name="T91" fmla="*/ 83 h 123"/>
              <a:gd name="T92" fmla="*/ 110 w 128"/>
              <a:gd name="T93" fmla="*/ 9 h 123"/>
              <a:gd name="T94" fmla="*/ 110 w 128"/>
              <a:gd name="T95" fmla="*/ 8 h 123"/>
              <a:gd name="T96" fmla="*/ 111 w 128"/>
              <a:gd name="T97" fmla="*/ 8 h 123"/>
              <a:gd name="T98" fmla="*/ 121 w 128"/>
              <a:gd name="T99" fmla="*/ 8 h 123"/>
              <a:gd name="T100" fmla="*/ 124 w 128"/>
              <a:gd name="T101" fmla="*/ 13 h 123"/>
              <a:gd name="T102" fmla="*/ 121 w 128"/>
              <a:gd name="T103" fmla="*/ 1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8" h="123">
                <a:moveTo>
                  <a:pt x="128" y="13"/>
                </a:moveTo>
                <a:cubicBezTo>
                  <a:pt x="128" y="10"/>
                  <a:pt x="127" y="7"/>
                  <a:pt x="124" y="5"/>
                </a:cubicBezTo>
                <a:cubicBezTo>
                  <a:pt x="120" y="0"/>
                  <a:pt x="112" y="0"/>
                  <a:pt x="107" y="5"/>
                </a:cubicBezTo>
                <a:cubicBezTo>
                  <a:pt x="107" y="6"/>
                  <a:pt x="107" y="6"/>
                  <a:pt x="107" y="6"/>
                </a:cubicBezTo>
                <a:cubicBezTo>
                  <a:pt x="39" y="80"/>
                  <a:pt x="39" y="80"/>
                  <a:pt x="39" y="80"/>
                </a:cubicBezTo>
                <a:cubicBezTo>
                  <a:pt x="37" y="78"/>
                  <a:pt x="37" y="78"/>
                  <a:pt x="37" y="78"/>
                </a:cubicBezTo>
                <a:cubicBezTo>
                  <a:pt x="36" y="77"/>
                  <a:pt x="35" y="77"/>
                  <a:pt x="34" y="78"/>
                </a:cubicBezTo>
                <a:cubicBezTo>
                  <a:pt x="28" y="85"/>
                  <a:pt x="28" y="85"/>
                  <a:pt x="28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3" y="85"/>
                  <a:pt x="19" y="86"/>
                  <a:pt x="16" y="88"/>
                </a:cubicBezTo>
                <a:cubicBezTo>
                  <a:pt x="13" y="90"/>
                  <a:pt x="11" y="93"/>
                  <a:pt x="9" y="96"/>
                </a:cubicBezTo>
                <a:cubicBezTo>
                  <a:pt x="8" y="98"/>
                  <a:pt x="8" y="100"/>
                  <a:pt x="7" y="101"/>
                </a:cubicBezTo>
                <a:cubicBezTo>
                  <a:pt x="6" y="105"/>
                  <a:pt x="5" y="108"/>
                  <a:pt x="2" y="111"/>
                </a:cubicBezTo>
                <a:cubicBezTo>
                  <a:pt x="1" y="113"/>
                  <a:pt x="0" y="114"/>
                  <a:pt x="0" y="116"/>
                </a:cubicBezTo>
                <a:cubicBezTo>
                  <a:pt x="0" y="117"/>
                  <a:pt x="1" y="119"/>
                  <a:pt x="2" y="120"/>
                </a:cubicBezTo>
                <a:cubicBezTo>
                  <a:pt x="3" y="121"/>
                  <a:pt x="4" y="121"/>
                  <a:pt x="5" y="122"/>
                </a:cubicBezTo>
                <a:cubicBezTo>
                  <a:pt x="17" y="123"/>
                  <a:pt x="26" y="123"/>
                  <a:pt x="30" y="121"/>
                </a:cubicBezTo>
                <a:cubicBezTo>
                  <a:pt x="32" y="121"/>
                  <a:pt x="33" y="120"/>
                  <a:pt x="35" y="120"/>
                </a:cubicBezTo>
                <a:cubicBezTo>
                  <a:pt x="38" y="118"/>
                  <a:pt x="40" y="116"/>
                  <a:pt x="42" y="113"/>
                </a:cubicBezTo>
                <a:cubicBezTo>
                  <a:pt x="44" y="110"/>
                  <a:pt x="45" y="107"/>
                  <a:pt x="45" y="103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51" y="96"/>
                  <a:pt x="51" y="96"/>
                  <a:pt x="51" y="96"/>
                </a:cubicBezTo>
                <a:cubicBezTo>
                  <a:pt x="52" y="95"/>
                  <a:pt x="52" y="93"/>
                  <a:pt x="51" y="92"/>
                </a:cubicBezTo>
                <a:cubicBezTo>
                  <a:pt x="50" y="91"/>
                  <a:pt x="50" y="91"/>
                  <a:pt x="50" y="91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6" y="20"/>
                  <a:pt x="128" y="17"/>
                  <a:pt x="128" y="13"/>
                </a:cubicBezTo>
                <a:close/>
                <a:moveTo>
                  <a:pt x="40" y="100"/>
                </a:moveTo>
                <a:cubicBezTo>
                  <a:pt x="40" y="101"/>
                  <a:pt x="40" y="101"/>
                  <a:pt x="40" y="101"/>
                </a:cubicBezTo>
                <a:cubicBezTo>
                  <a:pt x="40" y="102"/>
                  <a:pt x="40" y="102"/>
                  <a:pt x="40" y="103"/>
                </a:cubicBezTo>
                <a:cubicBezTo>
                  <a:pt x="40" y="108"/>
                  <a:pt x="37" y="113"/>
                  <a:pt x="33" y="116"/>
                </a:cubicBezTo>
                <a:cubicBezTo>
                  <a:pt x="31" y="116"/>
                  <a:pt x="30" y="117"/>
                  <a:pt x="29" y="117"/>
                </a:cubicBezTo>
                <a:cubicBezTo>
                  <a:pt x="27" y="118"/>
                  <a:pt x="24" y="118"/>
                  <a:pt x="20" y="118"/>
                </a:cubicBezTo>
                <a:cubicBezTo>
                  <a:pt x="16" y="118"/>
                  <a:pt x="11" y="118"/>
                  <a:pt x="6" y="117"/>
                </a:cubicBezTo>
                <a:cubicBezTo>
                  <a:pt x="3" y="116"/>
                  <a:pt x="3" y="116"/>
                  <a:pt x="3" y="116"/>
                </a:cubicBezTo>
                <a:cubicBezTo>
                  <a:pt x="5" y="115"/>
                  <a:pt x="5" y="115"/>
                  <a:pt x="5" y="115"/>
                </a:cubicBezTo>
                <a:cubicBezTo>
                  <a:pt x="9" y="111"/>
                  <a:pt x="10" y="107"/>
                  <a:pt x="12" y="103"/>
                </a:cubicBezTo>
                <a:cubicBezTo>
                  <a:pt x="12" y="101"/>
                  <a:pt x="13" y="99"/>
                  <a:pt x="13" y="98"/>
                </a:cubicBezTo>
                <a:cubicBezTo>
                  <a:pt x="14" y="95"/>
                  <a:pt x="16" y="93"/>
                  <a:pt x="18" y="92"/>
                </a:cubicBezTo>
                <a:cubicBezTo>
                  <a:pt x="21" y="90"/>
                  <a:pt x="24" y="89"/>
                  <a:pt x="26" y="89"/>
                </a:cubicBezTo>
                <a:cubicBezTo>
                  <a:pt x="27" y="89"/>
                  <a:pt x="29" y="89"/>
                  <a:pt x="29" y="89"/>
                </a:cubicBezTo>
                <a:cubicBezTo>
                  <a:pt x="35" y="83"/>
                  <a:pt x="35" y="83"/>
                  <a:pt x="35" y="83"/>
                </a:cubicBezTo>
                <a:cubicBezTo>
                  <a:pt x="46" y="94"/>
                  <a:pt x="46" y="94"/>
                  <a:pt x="46" y="94"/>
                </a:cubicBezTo>
                <a:lnTo>
                  <a:pt x="40" y="100"/>
                </a:lnTo>
                <a:close/>
                <a:moveTo>
                  <a:pt x="121" y="19"/>
                </a:moveTo>
                <a:cubicBezTo>
                  <a:pt x="46" y="88"/>
                  <a:pt x="46" y="88"/>
                  <a:pt x="46" y="88"/>
                </a:cubicBezTo>
                <a:cubicBezTo>
                  <a:pt x="42" y="83"/>
                  <a:pt x="42" y="83"/>
                  <a:pt x="42" y="83"/>
                </a:cubicBezTo>
                <a:cubicBezTo>
                  <a:pt x="110" y="9"/>
                  <a:pt x="110" y="9"/>
                  <a:pt x="110" y="9"/>
                </a:cubicBezTo>
                <a:cubicBezTo>
                  <a:pt x="110" y="8"/>
                  <a:pt x="110" y="8"/>
                  <a:pt x="110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5"/>
                  <a:pt x="118" y="5"/>
                  <a:pt x="121" y="8"/>
                </a:cubicBezTo>
                <a:cubicBezTo>
                  <a:pt x="123" y="9"/>
                  <a:pt x="124" y="11"/>
                  <a:pt x="124" y="13"/>
                </a:cubicBezTo>
                <a:cubicBezTo>
                  <a:pt x="124" y="16"/>
                  <a:pt x="123" y="18"/>
                  <a:pt x="121" y="1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101"/>
          <p:cNvSpPr>
            <a:spLocks noEditPoints="1"/>
          </p:cNvSpPr>
          <p:nvPr/>
        </p:nvSpPr>
        <p:spPr bwMode="auto">
          <a:xfrm>
            <a:off x="6334125" y="4152900"/>
            <a:ext cx="481013" cy="479425"/>
          </a:xfrm>
          <a:custGeom>
            <a:avLst/>
            <a:gdLst>
              <a:gd name="T0" fmla="*/ 122 w 128"/>
              <a:gd name="T1" fmla="*/ 36 h 128"/>
              <a:gd name="T2" fmla="*/ 128 w 128"/>
              <a:gd name="T3" fmla="*/ 21 h 128"/>
              <a:gd name="T4" fmla="*/ 122 w 128"/>
              <a:gd name="T5" fmla="*/ 6 h 128"/>
              <a:gd name="T6" fmla="*/ 107 w 128"/>
              <a:gd name="T7" fmla="*/ 0 h 128"/>
              <a:gd name="T8" fmla="*/ 92 w 128"/>
              <a:gd name="T9" fmla="*/ 6 h 128"/>
              <a:gd name="T10" fmla="*/ 91 w 128"/>
              <a:gd name="T11" fmla="*/ 8 h 128"/>
              <a:gd name="T12" fmla="*/ 24 w 128"/>
              <a:gd name="T13" fmla="*/ 81 h 128"/>
              <a:gd name="T14" fmla="*/ 24 w 128"/>
              <a:gd name="T15" fmla="*/ 84 h 128"/>
              <a:gd name="T16" fmla="*/ 25 w 128"/>
              <a:gd name="T17" fmla="*/ 85 h 128"/>
              <a:gd name="T18" fmla="*/ 2 w 128"/>
              <a:gd name="T19" fmla="*/ 97 h 128"/>
              <a:gd name="T20" fmla="*/ 1 w 128"/>
              <a:gd name="T21" fmla="*/ 97 h 128"/>
              <a:gd name="T22" fmla="*/ 0 w 128"/>
              <a:gd name="T23" fmla="*/ 99 h 128"/>
              <a:gd name="T24" fmla="*/ 0 w 128"/>
              <a:gd name="T25" fmla="*/ 126 h 128"/>
              <a:gd name="T26" fmla="*/ 1 w 128"/>
              <a:gd name="T27" fmla="*/ 127 h 128"/>
              <a:gd name="T28" fmla="*/ 2 w 128"/>
              <a:gd name="T29" fmla="*/ 128 h 128"/>
              <a:gd name="T30" fmla="*/ 29 w 128"/>
              <a:gd name="T31" fmla="*/ 128 h 128"/>
              <a:gd name="T32" fmla="*/ 29 w 128"/>
              <a:gd name="T33" fmla="*/ 128 h 128"/>
              <a:gd name="T34" fmla="*/ 31 w 128"/>
              <a:gd name="T35" fmla="*/ 127 h 128"/>
              <a:gd name="T36" fmla="*/ 31 w 128"/>
              <a:gd name="T37" fmla="*/ 127 h 128"/>
              <a:gd name="T38" fmla="*/ 43 w 128"/>
              <a:gd name="T39" fmla="*/ 103 h 128"/>
              <a:gd name="T40" fmla="*/ 44 w 128"/>
              <a:gd name="T41" fmla="*/ 104 h 128"/>
              <a:gd name="T42" fmla="*/ 47 w 128"/>
              <a:gd name="T43" fmla="*/ 104 h 128"/>
              <a:gd name="T44" fmla="*/ 120 w 128"/>
              <a:gd name="T45" fmla="*/ 38 h 128"/>
              <a:gd name="T46" fmla="*/ 122 w 128"/>
              <a:gd name="T47" fmla="*/ 36 h 128"/>
              <a:gd name="T48" fmla="*/ 28 w 128"/>
              <a:gd name="T49" fmla="*/ 123 h 128"/>
              <a:gd name="T50" fmla="*/ 5 w 128"/>
              <a:gd name="T51" fmla="*/ 123 h 128"/>
              <a:gd name="T52" fmla="*/ 5 w 128"/>
              <a:gd name="T53" fmla="*/ 100 h 128"/>
              <a:gd name="T54" fmla="*/ 29 w 128"/>
              <a:gd name="T55" fmla="*/ 88 h 128"/>
              <a:gd name="T56" fmla="*/ 33 w 128"/>
              <a:gd name="T57" fmla="*/ 92 h 128"/>
              <a:gd name="T58" fmla="*/ 20 w 128"/>
              <a:gd name="T59" fmla="*/ 105 h 128"/>
              <a:gd name="T60" fmla="*/ 20 w 128"/>
              <a:gd name="T61" fmla="*/ 108 h 128"/>
              <a:gd name="T62" fmla="*/ 23 w 128"/>
              <a:gd name="T63" fmla="*/ 108 h 128"/>
              <a:gd name="T64" fmla="*/ 36 w 128"/>
              <a:gd name="T65" fmla="*/ 95 h 128"/>
              <a:gd name="T66" fmla="*/ 40 w 128"/>
              <a:gd name="T67" fmla="*/ 99 h 128"/>
              <a:gd name="T68" fmla="*/ 28 w 128"/>
              <a:gd name="T69" fmla="*/ 123 h 128"/>
              <a:gd name="T70" fmla="*/ 117 w 128"/>
              <a:gd name="T71" fmla="*/ 34 h 128"/>
              <a:gd name="T72" fmla="*/ 46 w 128"/>
              <a:gd name="T73" fmla="*/ 99 h 128"/>
              <a:gd name="T74" fmla="*/ 29 w 128"/>
              <a:gd name="T75" fmla="*/ 82 h 128"/>
              <a:gd name="T76" fmla="*/ 94 w 128"/>
              <a:gd name="T77" fmla="*/ 11 h 128"/>
              <a:gd name="T78" fmla="*/ 95 w 128"/>
              <a:gd name="T79" fmla="*/ 9 h 128"/>
              <a:gd name="T80" fmla="*/ 107 w 128"/>
              <a:gd name="T81" fmla="*/ 5 h 128"/>
              <a:gd name="T82" fmla="*/ 119 w 128"/>
              <a:gd name="T83" fmla="*/ 9 h 128"/>
              <a:gd name="T84" fmla="*/ 119 w 128"/>
              <a:gd name="T85" fmla="*/ 33 h 128"/>
              <a:gd name="T86" fmla="*/ 117 w 128"/>
              <a:gd name="T87" fmla="*/ 3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" h="128">
                <a:moveTo>
                  <a:pt x="122" y="36"/>
                </a:moveTo>
                <a:cubicBezTo>
                  <a:pt x="126" y="32"/>
                  <a:pt x="128" y="27"/>
                  <a:pt x="128" y="21"/>
                </a:cubicBezTo>
                <a:cubicBezTo>
                  <a:pt x="128" y="16"/>
                  <a:pt x="126" y="10"/>
                  <a:pt x="122" y="6"/>
                </a:cubicBezTo>
                <a:cubicBezTo>
                  <a:pt x="118" y="2"/>
                  <a:pt x="112" y="0"/>
                  <a:pt x="107" y="0"/>
                </a:cubicBezTo>
                <a:cubicBezTo>
                  <a:pt x="101" y="0"/>
                  <a:pt x="96" y="2"/>
                  <a:pt x="92" y="6"/>
                </a:cubicBezTo>
                <a:cubicBezTo>
                  <a:pt x="91" y="7"/>
                  <a:pt x="91" y="7"/>
                  <a:pt x="91" y="8"/>
                </a:cubicBezTo>
                <a:cubicBezTo>
                  <a:pt x="24" y="81"/>
                  <a:pt x="24" y="81"/>
                  <a:pt x="24" y="81"/>
                </a:cubicBezTo>
                <a:cubicBezTo>
                  <a:pt x="23" y="82"/>
                  <a:pt x="23" y="83"/>
                  <a:pt x="24" y="84"/>
                </a:cubicBezTo>
                <a:cubicBezTo>
                  <a:pt x="25" y="85"/>
                  <a:pt x="25" y="85"/>
                  <a:pt x="25" y="85"/>
                </a:cubicBezTo>
                <a:cubicBezTo>
                  <a:pt x="2" y="97"/>
                  <a:pt x="2" y="97"/>
                  <a:pt x="2" y="97"/>
                </a:cubicBezTo>
                <a:cubicBezTo>
                  <a:pt x="1" y="97"/>
                  <a:pt x="1" y="97"/>
                  <a:pt x="1" y="97"/>
                </a:cubicBezTo>
                <a:cubicBezTo>
                  <a:pt x="0" y="98"/>
                  <a:pt x="0" y="98"/>
                  <a:pt x="0" y="99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6"/>
                  <a:pt x="0" y="127"/>
                  <a:pt x="1" y="127"/>
                </a:cubicBezTo>
                <a:cubicBezTo>
                  <a:pt x="1" y="128"/>
                  <a:pt x="2" y="128"/>
                  <a:pt x="2" y="128"/>
                </a:cubicBezTo>
                <a:cubicBezTo>
                  <a:pt x="29" y="128"/>
                  <a:pt x="29" y="128"/>
                  <a:pt x="29" y="128"/>
                </a:cubicBezTo>
                <a:cubicBezTo>
                  <a:pt x="29" y="128"/>
                  <a:pt x="29" y="128"/>
                  <a:pt x="29" y="128"/>
                </a:cubicBezTo>
                <a:cubicBezTo>
                  <a:pt x="30" y="128"/>
                  <a:pt x="30" y="128"/>
                  <a:pt x="31" y="127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5" y="105"/>
                  <a:pt x="46" y="105"/>
                  <a:pt x="47" y="104"/>
                </a:cubicBezTo>
                <a:cubicBezTo>
                  <a:pt x="120" y="38"/>
                  <a:pt x="120" y="38"/>
                  <a:pt x="120" y="38"/>
                </a:cubicBezTo>
                <a:cubicBezTo>
                  <a:pt x="121" y="37"/>
                  <a:pt x="121" y="37"/>
                  <a:pt x="122" y="36"/>
                </a:cubicBezTo>
                <a:close/>
                <a:moveTo>
                  <a:pt x="28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100"/>
                  <a:pt x="5" y="100"/>
                  <a:pt x="5" y="100"/>
                </a:cubicBezTo>
                <a:cubicBezTo>
                  <a:pt x="29" y="88"/>
                  <a:pt x="29" y="88"/>
                  <a:pt x="29" y="88"/>
                </a:cubicBezTo>
                <a:cubicBezTo>
                  <a:pt x="33" y="92"/>
                  <a:pt x="33" y="92"/>
                  <a:pt x="33" y="92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19" y="106"/>
                  <a:pt x="19" y="108"/>
                  <a:pt x="20" y="108"/>
                </a:cubicBezTo>
                <a:cubicBezTo>
                  <a:pt x="20" y="109"/>
                  <a:pt x="22" y="109"/>
                  <a:pt x="23" y="108"/>
                </a:cubicBezTo>
                <a:cubicBezTo>
                  <a:pt x="36" y="95"/>
                  <a:pt x="36" y="95"/>
                  <a:pt x="36" y="95"/>
                </a:cubicBezTo>
                <a:cubicBezTo>
                  <a:pt x="40" y="99"/>
                  <a:pt x="40" y="99"/>
                  <a:pt x="40" y="99"/>
                </a:cubicBezTo>
                <a:lnTo>
                  <a:pt x="28" y="123"/>
                </a:lnTo>
                <a:close/>
                <a:moveTo>
                  <a:pt x="117" y="34"/>
                </a:moveTo>
                <a:cubicBezTo>
                  <a:pt x="46" y="99"/>
                  <a:pt x="46" y="99"/>
                  <a:pt x="46" y="99"/>
                </a:cubicBezTo>
                <a:cubicBezTo>
                  <a:pt x="29" y="82"/>
                  <a:pt x="29" y="82"/>
                  <a:pt x="29" y="82"/>
                </a:cubicBezTo>
                <a:cubicBezTo>
                  <a:pt x="94" y="11"/>
                  <a:pt x="94" y="11"/>
                  <a:pt x="94" y="11"/>
                </a:cubicBezTo>
                <a:cubicBezTo>
                  <a:pt x="94" y="10"/>
                  <a:pt x="95" y="10"/>
                  <a:pt x="95" y="9"/>
                </a:cubicBezTo>
                <a:cubicBezTo>
                  <a:pt x="98" y="6"/>
                  <a:pt x="102" y="5"/>
                  <a:pt x="107" y="5"/>
                </a:cubicBezTo>
                <a:cubicBezTo>
                  <a:pt x="111" y="5"/>
                  <a:pt x="115" y="6"/>
                  <a:pt x="119" y="9"/>
                </a:cubicBezTo>
                <a:cubicBezTo>
                  <a:pt x="125" y="16"/>
                  <a:pt x="125" y="26"/>
                  <a:pt x="119" y="33"/>
                </a:cubicBezTo>
                <a:cubicBezTo>
                  <a:pt x="118" y="33"/>
                  <a:pt x="118" y="34"/>
                  <a:pt x="117" y="3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102"/>
          <p:cNvSpPr>
            <a:spLocks noEditPoints="1"/>
          </p:cNvSpPr>
          <p:nvPr/>
        </p:nvSpPr>
        <p:spPr bwMode="auto">
          <a:xfrm>
            <a:off x="5373688" y="4152900"/>
            <a:ext cx="479425" cy="479425"/>
          </a:xfrm>
          <a:custGeom>
            <a:avLst/>
            <a:gdLst>
              <a:gd name="T0" fmla="*/ 123 w 128"/>
              <a:gd name="T1" fmla="*/ 29 h 128"/>
              <a:gd name="T2" fmla="*/ 128 w 128"/>
              <a:gd name="T3" fmla="*/ 17 h 128"/>
              <a:gd name="T4" fmla="*/ 123 w 128"/>
              <a:gd name="T5" fmla="*/ 5 h 128"/>
              <a:gd name="T6" fmla="*/ 111 w 128"/>
              <a:gd name="T7" fmla="*/ 0 h 128"/>
              <a:gd name="T8" fmla="*/ 99 w 128"/>
              <a:gd name="T9" fmla="*/ 5 h 128"/>
              <a:gd name="T10" fmla="*/ 1 w 128"/>
              <a:gd name="T11" fmla="*/ 103 h 128"/>
              <a:gd name="T12" fmla="*/ 0 w 128"/>
              <a:gd name="T13" fmla="*/ 105 h 128"/>
              <a:gd name="T14" fmla="*/ 0 w 128"/>
              <a:gd name="T15" fmla="*/ 105 h 128"/>
              <a:gd name="T16" fmla="*/ 0 w 128"/>
              <a:gd name="T17" fmla="*/ 126 h 128"/>
              <a:gd name="T18" fmla="*/ 1 w 128"/>
              <a:gd name="T19" fmla="*/ 127 h 128"/>
              <a:gd name="T20" fmla="*/ 2 w 128"/>
              <a:gd name="T21" fmla="*/ 128 h 128"/>
              <a:gd name="T22" fmla="*/ 23 w 128"/>
              <a:gd name="T23" fmla="*/ 128 h 128"/>
              <a:gd name="T24" fmla="*/ 23 w 128"/>
              <a:gd name="T25" fmla="*/ 128 h 128"/>
              <a:gd name="T26" fmla="*/ 25 w 128"/>
              <a:gd name="T27" fmla="*/ 127 h 128"/>
              <a:gd name="T28" fmla="*/ 123 w 128"/>
              <a:gd name="T29" fmla="*/ 29 h 128"/>
              <a:gd name="T30" fmla="*/ 102 w 128"/>
              <a:gd name="T31" fmla="*/ 8 h 128"/>
              <a:gd name="T32" fmla="*/ 120 w 128"/>
              <a:gd name="T33" fmla="*/ 8 h 128"/>
              <a:gd name="T34" fmla="*/ 123 w 128"/>
              <a:gd name="T35" fmla="*/ 17 h 128"/>
              <a:gd name="T36" fmla="*/ 120 w 128"/>
              <a:gd name="T37" fmla="*/ 26 h 128"/>
              <a:gd name="T38" fmla="*/ 116 w 128"/>
              <a:gd name="T39" fmla="*/ 30 h 128"/>
              <a:gd name="T40" fmla="*/ 98 w 128"/>
              <a:gd name="T41" fmla="*/ 12 h 128"/>
              <a:gd name="T42" fmla="*/ 102 w 128"/>
              <a:gd name="T43" fmla="*/ 8 h 128"/>
              <a:gd name="T44" fmla="*/ 22 w 128"/>
              <a:gd name="T45" fmla="*/ 123 h 128"/>
              <a:gd name="T46" fmla="*/ 5 w 128"/>
              <a:gd name="T47" fmla="*/ 123 h 128"/>
              <a:gd name="T48" fmla="*/ 5 w 128"/>
              <a:gd name="T49" fmla="*/ 106 h 128"/>
              <a:gd name="T50" fmla="*/ 85 w 128"/>
              <a:gd name="T51" fmla="*/ 26 h 128"/>
              <a:gd name="T52" fmla="*/ 92 w 128"/>
              <a:gd name="T53" fmla="*/ 33 h 128"/>
              <a:gd name="T54" fmla="*/ 20 w 128"/>
              <a:gd name="T55" fmla="*/ 105 h 128"/>
              <a:gd name="T56" fmla="*/ 19 w 128"/>
              <a:gd name="T57" fmla="*/ 107 h 128"/>
              <a:gd name="T58" fmla="*/ 20 w 128"/>
              <a:gd name="T59" fmla="*/ 108 h 128"/>
              <a:gd name="T60" fmla="*/ 23 w 128"/>
              <a:gd name="T61" fmla="*/ 108 h 128"/>
              <a:gd name="T62" fmla="*/ 95 w 128"/>
              <a:gd name="T63" fmla="*/ 36 h 128"/>
              <a:gd name="T64" fmla="*/ 102 w 128"/>
              <a:gd name="T65" fmla="*/ 43 h 128"/>
              <a:gd name="T66" fmla="*/ 22 w 128"/>
              <a:gd name="T67" fmla="*/ 123 h 128"/>
              <a:gd name="T68" fmla="*/ 88 w 128"/>
              <a:gd name="T69" fmla="*/ 22 h 128"/>
              <a:gd name="T70" fmla="*/ 95 w 128"/>
              <a:gd name="T71" fmla="*/ 15 h 128"/>
              <a:gd name="T72" fmla="*/ 113 w 128"/>
              <a:gd name="T73" fmla="*/ 33 h 128"/>
              <a:gd name="T74" fmla="*/ 106 w 128"/>
              <a:gd name="T75" fmla="*/ 40 h 128"/>
              <a:gd name="T76" fmla="*/ 88 w 128"/>
              <a:gd name="T77" fmla="*/ 2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8" h="128">
                <a:moveTo>
                  <a:pt x="123" y="29"/>
                </a:moveTo>
                <a:cubicBezTo>
                  <a:pt x="126" y="26"/>
                  <a:pt x="128" y="22"/>
                  <a:pt x="128" y="17"/>
                </a:cubicBezTo>
                <a:cubicBezTo>
                  <a:pt x="128" y="13"/>
                  <a:pt x="126" y="8"/>
                  <a:pt x="123" y="5"/>
                </a:cubicBezTo>
                <a:cubicBezTo>
                  <a:pt x="120" y="2"/>
                  <a:pt x="115" y="0"/>
                  <a:pt x="111" y="0"/>
                </a:cubicBezTo>
                <a:cubicBezTo>
                  <a:pt x="106" y="0"/>
                  <a:pt x="102" y="2"/>
                  <a:pt x="99" y="5"/>
                </a:cubicBezTo>
                <a:cubicBezTo>
                  <a:pt x="98" y="6"/>
                  <a:pt x="2" y="102"/>
                  <a:pt x="1" y="103"/>
                </a:cubicBezTo>
                <a:cubicBezTo>
                  <a:pt x="0" y="104"/>
                  <a:pt x="0" y="104"/>
                  <a:pt x="0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6"/>
                  <a:pt x="0" y="127"/>
                  <a:pt x="1" y="127"/>
                </a:cubicBezTo>
                <a:cubicBezTo>
                  <a:pt x="1" y="128"/>
                  <a:pt x="2" y="128"/>
                  <a:pt x="2" y="128"/>
                </a:cubicBezTo>
                <a:cubicBezTo>
                  <a:pt x="23" y="128"/>
                  <a:pt x="23" y="128"/>
                  <a:pt x="23" y="128"/>
                </a:cubicBezTo>
                <a:cubicBezTo>
                  <a:pt x="23" y="128"/>
                  <a:pt x="23" y="128"/>
                  <a:pt x="23" y="128"/>
                </a:cubicBezTo>
                <a:cubicBezTo>
                  <a:pt x="24" y="128"/>
                  <a:pt x="24" y="128"/>
                  <a:pt x="25" y="127"/>
                </a:cubicBezTo>
                <a:cubicBezTo>
                  <a:pt x="26" y="126"/>
                  <a:pt x="122" y="30"/>
                  <a:pt x="123" y="29"/>
                </a:cubicBezTo>
                <a:close/>
                <a:moveTo>
                  <a:pt x="102" y="8"/>
                </a:moveTo>
                <a:cubicBezTo>
                  <a:pt x="107" y="3"/>
                  <a:pt x="115" y="3"/>
                  <a:pt x="120" y="8"/>
                </a:cubicBezTo>
                <a:cubicBezTo>
                  <a:pt x="122" y="11"/>
                  <a:pt x="123" y="14"/>
                  <a:pt x="123" y="17"/>
                </a:cubicBezTo>
                <a:cubicBezTo>
                  <a:pt x="123" y="20"/>
                  <a:pt x="122" y="24"/>
                  <a:pt x="120" y="26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98" y="12"/>
                  <a:pt x="98" y="12"/>
                  <a:pt x="98" y="12"/>
                </a:cubicBezTo>
                <a:lnTo>
                  <a:pt x="102" y="8"/>
                </a:lnTo>
                <a:close/>
                <a:moveTo>
                  <a:pt x="22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106"/>
                  <a:pt x="5" y="106"/>
                  <a:pt x="5" y="106"/>
                </a:cubicBezTo>
                <a:cubicBezTo>
                  <a:pt x="85" y="26"/>
                  <a:pt x="85" y="26"/>
                  <a:pt x="85" y="26"/>
                </a:cubicBezTo>
                <a:cubicBezTo>
                  <a:pt x="92" y="33"/>
                  <a:pt x="92" y="33"/>
                  <a:pt x="92" y="33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19" y="106"/>
                  <a:pt x="19" y="106"/>
                  <a:pt x="19" y="107"/>
                </a:cubicBezTo>
                <a:cubicBezTo>
                  <a:pt x="19" y="107"/>
                  <a:pt x="19" y="108"/>
                  <a:pt x="20" y="108"/>
                </a:cubicBezTo>
                <a:cubicBezTo>
                  <a:pt x="20" y="109"/>
                  <a:pt x="22" y="109"/>
                  <a:pt x="23" y="108"/>
                </a:cubicBezTo>
                <a:cubicBezTo>
                  <a:pt x="95" y="36"/>
                  <a:pt x="95" y="36"/>
                  <a:pt x="95" y="36"/>
                </a:cubicBezTo>
                <a:cubicBezTo>
                  <a:pt x="102" y="43"/>
                  <a:pt x="102" y="43"/>
                  <a:pt x="102" y="43"/>
                </a:cubicBezTo>
                <a:lnTo>
                  <a:pt x="22" y="123"/>
                </a:lnTo>
                <a:close/>
                <a:moveTo>
                  <a:pt x="88" y="22"/>
                </a:moveTo>
                <a:cubicBezTo>
                  <a:pt x="95" y="15"/>
                  <a:pt x="95" y="15"/>
                  <a:pt x="95" y="15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06" y="40"/>
                  <a:pt x="106" y="40"/>
                  <a:pt x="106" y="40"/>
                </a:cubicBezTo>
                <a:lnTo>
                  <a:pt x="88" y="2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Freeform 103"/>
          <p:cNvSpPr>
            <a:spLocks noEditPoints="1"/>
          </p:cNvSpPr>
          <p:nvPr/>
        </p:nvSpPr>
        <p:spPr bwMode="auto">
          <a:xfrm>
            <a:off x="4411663" y="4152900"/>
            <a:ext cx="481013" cy="479425"/>
          </a:xfrm>
          <a:custGeom>
            <a:avLst/>
            <a:gdLst>
              <a:gd name="T0" fmla="*/ 23 w 128"/>
              <a:gd name="T1" fmla="*/ 128 h 128"/>
              <a:gd name="T2" fmla="*/ 23 w 128"/>
              <a:gd name="T3" fmla="*/ 128 h 128"/>
              <a:gd name="T4" fmla="*/ 25 w 128"/>
              <a:gd name="T5" fmla="*/ 127 h 128"/>
              <a:gd name="T6" fmla="*/ 123 w 128"/>
              <a:gd name="T7" fmla="*/ 29 h 128"/>
              <a:gd name="T8" fmla="*/ 128 w 128"/>
              <a:gd name="T9" fmla="*/ 17 h 128"/>
              <a:gd name="T10" fmla="*/ 123 w 128"/>
              <a:gd name="T11" fmla="*/ 5 h 128"/>
              <a:gd name="T12" fmla="*/ 111 w 128"/>
              <a:gd name="T13" fmla="*/ 0 h 128"/>
              <a:gd name="T14" fmla="*/ 99 w 128"/>
              <a:gd name="T15" fmla="*/ 5 h 128"/>
              <a:gd name="T16" fmla="*/ 1 w 128"/>
              <a:gd name="T17" fmla="*/ 103 h 128"/>
              <a:gd name="T18" fmla="*/ 0 w 128"/>
              <a:gd name="T19" fmla="*/ 105 h 128"/>
              <a:gd name="T20" fmla="*/ 0 w 128"/>
              <a:gd name="T21" fmla="*/ 105 h 128"/>
              <a:gd name="T22" fmla="*/ 0 w 128"/>
              <a:gd name="T23" fmla="*/ 126 h 128"/>
              <a:gd name="T24" fmla="*/ 1 w 128"/>
              <a:gd name="T25" fmla="*/ 127 h 128"/>
              <a:gd name="T26" fmla="*/ 2 w 128"/>
              <a:gd name="T27" fmla="*/ 128 h 128"/>
              <a:gd name="T28" fmla="*/ 23 w 128"/>
              <a:gd name="T29" fmla="*/ 128 h 128"/>
              <a:gd name="T30" fmla="*/ 99 w 128"/>
              <a:gd name="T31" fmla="*/ 11 h 128"/>
              <a:gd name="T32" fmla="*/ 102 w 128"/>
              <a:gd name="T33" fmla="*/ 8 h 128"/>
              <a:gd name="T34" fmla="*/ 120 w 128"/>
              <a:gd name="T35" fmla="*/ 8 h 128"/>
              <a:gd name="T36" fmla="*/ 123 w 128"/>
              <a:gd name="T37" fmla="*/ 17 h 128"/>
              <a:gd name="T38" fmla="*/ 120 w 128"/>
              <a:gd name="T39" fmla="*/ 26 h 128"/>
              <a:gd name="T40" fmla="*/ 116 w 128"/>
              <a:gd name="T41" fmla="*/ 30 h 128"/>
              <a:gd name="T42" fmla="*/ 98 w 128"/>
              <a:gd name="T43" fmla="*/ 12 h 128"/>
              <a:gd name="T44" fmla="*/ 99 w 128"/>
              <a:gd name="T45" fmla="*/ 11 h 128"/>
              <a:gd name="T46" fmla="*/ 95 w 128"/>
              <a:gd name="T47" fmla="*/ 15 h 128"/>
              <a:gd name="T48" fmla="*/ 113 w 128"/>
              <a:gd name="T49" fmla="*/ 33 h 128"/>
              <a:gd name="T50" fmla="*/ 106 w 128"/>
              <a:gd name="T51" fmla="*/ 40 h 128"/>
              <a:gd name="T52" fmla="*/ 88 w 128"/>
              <a:gd name="T53" fmla="*/ 22 h 128"/>
              <a:gd name="T54" fmla="*/ 95 w 128"/>
              <a:gd name="T55" fmla="*/ 15 h 128"/>
              <a:gd name="T56" fmla="*/ 5 w 128"/>
              <a:gd name="T57" fmla="*/ 105 h 128"/>
              <a:gd name="T58" fmla="*/ 84 w 128"/>
              <a:gd name="T59" fmla="*/ 27 h 128"/>
              <a:gd name="T60" fmla="*/ 85 w 128"/>
              <a:gd name="T61" fmla="*/ 26 h 128"/>
              <a:gd name="T62" fmla="*/ 102 w 128"/>
              <a:gd name="T63" fmla="*/ 43 h 128"/>
              <a:gd name="T64" fmla="*/ 22 w 128"/>
              <a:gd name="T65" fmla="*/ 123 h 128"/>
              <a:gd name="T66" fmla="*/ 5 w 128"/>
              <a:gd name="T67" fmla="*/ 123 h 128"/>
              <a:gd name="T68" fmla="*/ 5 w 128"/>
              <a:gd name="T69" fmla="*/ 106 h 128"/>
              <a:gd name="T70" fmla="*/ 5 w 128"/>
              <a:gd name="T71" fmla="*/ 10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8" h="128">
                <a:moveTo>
                  <a:pt x="23" y="128"/>
                </a:moveTo>
                <a:cubicBezTo>
                  <a:pt x="23" y="128"/>
                  <a:pt x="23" y="128"/>
                  <a:pt x="23" y="128"/>
                </a:cubicBezTo>
                <a:cubicBezTo>
                  <a:pt x="24" y="128"/>
                  <a:pt x="24" y="128"/>
                  <a:pt x="25" y="127"/>
                </a:cubicBezTo>
                <a:cubicBezTo>
                  <a:pt x="26" y="126"/>
                  <a:pt x="122" y="30"/>
                  <a:pt x="123" y="29"/>
                </a:cubicBezTo>
                <a:cubicBezTo>
                  <a:pt x="126" y="26"/>
                  <a:pt x="128" y="22"/>
                  <a:pt x="128" y="17"/>
                </a:cubicBezTo>
                <a:cubicBezTo>
                  <a:pt x="128" y="13"/>
                  <a:pt x="126" y="8"/>
                  <a:pt x="123" y="5"/>
                </a:cubicBezTo>
                <a:cubicBezTo>
                  <a:pt x="120" y="2"/>
                  <a:pt x="115" y="0"/>
                  <a:pt x="111" y="0"/>
                </a:cubicBezTo>
                <a:cubicBezTo>
                  <a:pt x="106" y="0"/>
                  <a:pt x="102" y="2"/>
                  <a:pt x="99" y="5"/>
                </a:cubicBezTo>
                <a:cubicBezTo>
                  <a:pt x="1" y="103"/>
                  <a:pt x="1" y="103"/>
                  <a:pt x="1" y="103"/>
                </a:cubicBezTo>
                <a:cubicBezTo>
                  <a:pt x="0" y="104"/>
                  <a:pt x="0" y="104"/>
                  <a:pt x="0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6"/>
                  <a:pt x="0" y="127"/>
                  <a:pt x="1" y="127"/>
                </a:cubicBezTo>
                <a:cubicBezTo>
                  <a:pt x="1" y="128"/>
                  <a:pt x="2" y="128"/>
                  <a:pt x="2" y="128"/>
                </a:cubicBezTo>
                <a:lnTo>
                  <a:pt x="23" y="128"/>
                </a:lnTo>
                <a:close/>
                <a:moveTo>
                  <a:pt x="99" y="11"/>
                </a:moveTo>
                <a:cubicBezTo>
                  <a:pt x="101" y="9"/>
                  <a:pt x="102" y="8"/>
                  <a:pt x="102" y="8"/>
                </a:cubicBezTo>
                <a:cubicBezTo>
                  <a:pt x="107" y="3"/>
                  <a:pt x="115" y="3"/>
                  <a:pt x="120" y="8"/>
                </a:cubicBezTo>
                <a:cubicBezTo>
                  <a:pt x="122" y="11"/>
                  <a:pt x="123" y="14"/>
                  <a:pt x="123" y="17"/>
                </a:cubicBezTo>
                <a:cubicBezTo>
                  <a:pt x="123" y="20"/>
                  <a:pt x="122" y="24"/>
                  <a:pt x="120" y="26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98" y="12"/>
                  <a:pt x="98" y="12"/>
                  <a:pt x="98" y="12"/>
                </a:cubicBezTo>
                <a:lnTo>
                  <a:pt x="99" y="11"/>
                </a:lnTo>
                <a:close/>
                <a:moveTo>
                  <a:pt x="95" y="15"/>
                </a:moveTo>
                <a:cubicBezTo>
                  <a:pt x="113" y="33"/>
                  <a:pt x="113" y="33"/>
                  <a:pt x="113" y="33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88" y="22"/>
                  <a:pt x="88" y="22"/>
                  <a:pt x="88" y="22"/>
                </a:cubicBezTo>
                <a:lnTo>
                  <a:pt x="95" y="15"/>
                </a:lnTo>
                <a:close/>
                <a:moveTo>
                  <a:pt x="5" y="105"/>
                </a:moveTo>
                <a:cubicBezTo>
                  <a:pt x="13" y="98"/>
                  <a:pt x="58" y="53"/>
                  <a:pt x="84" y="27"/>
                </a:cubicBezTo>
                <a:cubicBezTo>
                  <a:pt x="85" y="26"/>
                  <a:pt x="85" y="26"/>
                  <a:pt x="85" y="26"/>
                </a:cubicBezTo>
                <a:cubicBezTo>
                  <a:pt x="102" y="43"/>
                  <a:pt x="102" y="43"/>
                  <a:pt x="102" y="43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106"/>
                  <a:pt x="5" y="106"/>
                  <a:pt x="5" y="106"/>
                </a:cubicBezTo>
                <a:lnTo>
                  <a:pt x="5" y="10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104"/>
          <p:cNvSpPr>
            <a:spLocks noEditPoints="1"/>
          </p:cNvSpPr>
          <p:nvPr/>
        </p:nvSpPr>
        <p:spPr bwMode="auto">
          <a:xfrm>
            <a:off x="3500438" y="4148138"/>
            <a:ext cx="385763" cy="484188"/>
          </a:xfrm>
          <a:custGeom>
            <a:avLst/>
            <a:gdLst>
              <a:gd name="T0" fmla="*/ 87 w 103"/>
              <a:gd name="T1" fmla="*/ 99 h 129"/>
              <a:gd name="T2" fmla="*/ 87 w 103"/>
              <a:gd name="T3" fmla="*/ 30 h 129"/>
              <a:gd name="T4" fmla="*/ 99 w 103"/>
              <a:gd name="T5" fmla="*/ 18 h 129"/>
              <a:gd name="T6" fmla="*/ 99 w 103"/>
              <a:gd name="T7" fmla="*/ 4 h 129"/>
              <a:gd name="T8" fmla="*/ 85 w 103"/>
              <a:gd name="T9" fmla="*/ 4 h 129"/>
              <a:gd name="T10" fmla="*/ 73 w 103"/>
              <a:gd name="T11" fmla="*/ 16 h 129"/>
              <a:gd name="T12" fmla="*/ 6 w 103"/>
              <a:gd name="T13" fmla="*/ 16 h 129"/>
              <a:gd name="T14" fmla="*/ 0 w 103"/>
              <a:gd name="T15" fmla="*/ 22 h 129"/>
              <a:gd name="T16" fmla="*/ 0 w 103"/>
              <a:gd name="T17" fmla="*/ 123 h 129"/>
              <a:gd name="T18" fmla="*/ 6 w 103"/>
              <a:gd name="T19" fmla="*/ 129 h 129"/>
              <a:gd name="T20" fmla="*/ 57 w 103"/>
              <a:gd name="T21" fmla="*/ 129 h 129"/>
              <a:gd name="T22" fmla="*/ 58 w 103"/>
              <a:gd name="T23" fmla="*/ 128 h 129"/>
              <a:gd name="T24" fmla="*/ 86 w 103"/>
              <a:gd name="T25" fmla="*/ 101 h 129"/>
              <a:gd name="T26" fmla="*/ 87 w 103"/>
              <a:gd name="T27" fmla="*/ 99 h 129"/>
              <a:gd name="T28" fmla="*/ 88 w 103"/>
              <a:gd name="T29" fmla="*/ 7 h 129"/>
              <a:gd name="T30" fmla="*/ 92 w 103"/>
              <a:gd name="T31" fmla="*/ 6 h 129"/>
              <a:gd name="T32" fmla="*/ 96 w 103"/>
              <a:gd name="T33" fmla="*/ 7 h 129"/>
              <a:gd name="T34" fmla="*/ 97 w 103"/>
              <a:gd name="T35" fmla="*/ 11 h 129"/>
              <a:gd name="T36" fmla="*/ 96 w 103"/>
              <a:gd name="T37" fmla="*/ 14 h 129"/>
              <a:gd name="T38" fmla="*/ 47 w 103"/>
              <a:gd name="T39" fmla="*/ 62 h 129"/>
              <a:gd name="T40" fmla="*/ 40 w 103"/>
              <a:gd name="T41" fmla="*/ 62 h 129"/>
              <a:gd name="T42" fmla="*/ 40 w 103"/>
              <a:gd name="T43" fmla="*/ 55 h 129"/>
              <a:gd name="T44" fmla="*/ 88 w 103"/>
              <a:gd name="T45" fmla="*/ 7 h 129"/>
              <a:gd name="T46" fmla="*/ 57 w 103"/>
              <a:gd name="T47" fmla="*/ 123 h 129"/>
              <a:gd name="T48" fmla="*/ 57 w 103"/>
              <a:gd name="T49" fmla="*/ 99 h 129"/>
              <a:gd name="T50" fmla="*/ 81 w 103"/>
              <a:gd name="T51" fmla="*/ 99 h 129"/>
              <a:gd name="T52" fmla="*/ 57 w 103"/>
              <a:gd name="T53" fmla="*/ 123 h 129"/>
              <a:gd name="T54" fmla="*/ 82 w 103"/>
              <a:gd name="T55" fmla="*/ 95 h 129"/>
              <a:gd name="T56" fmla="*/ 58 w 103"/>
              <a:gd name="T57" fmla="*/ 95 h 129"/>
              <a:gd name="T58" fmla="*/ 52 w 103"/>
              <a:gd name="T59" fmla="*/ 101 h 129"/>
              <a:gd name="T60" fmla="*/ 52 w 103"/>
              <a:gd name="T61" fmla="*/ 124 h 129"/>
              <a:gd name="T62" fmla="*/ 5 w 103"/>
              <a:gd name="T63" fmla="*/ 124 h 129"/>
              <a:gd name="T64" fmla="*/ 5 w 103"/>
              <a:gd name="T65" fmla="*/ 20 h 129"/>
              <a:gd name="T66" fmla="*/ 68 w 103"/>
              <a:gd name="T67" fmla="*/ 20 h 129"/>
              <a:gd name="T68" fmla="*/ 36 w 103"/>
              <a:gd name="T69" fmla="*/ 53 h 129"/>
              <a:gd name="T70" fmla="*/ 36 w 103"/>
              <a:gd name="T71" fmla="*/ 54 h 129"/>
              <a:gd name="T72" fmla="*/ 36 w 103"/>
              <a:gd name="T73" fmla="*/ 65 h 129"/>
              <a:gd name="T74" fmla="*/ 36 w 103"/>
              <a:gd name="T75" fmla="*/ 66 h 129"/>
              <a:gd name="T76" fmla="*/ 38 w 103"/>
              <a:gd name="T77" fmla="*/ 67 h 129"/>
              <a:gd name="T78" fmla="*/ 48 w 103"/>
              <a:gd name="T79" fmla="*/ 67 h 129"/>
              <a:gd name="T80" fmla="*/ 50 w 103"/>
              <a:gd name="T81" fmla="*/ 66 h 129"/>
              <a:gd name="T82" fmla="*/ 50 w 103"/>
              <a:gd name="T83" fmla="*/ 66 h 129"/>
              <a:gd name="T84" fmla="*/ 82 w 103"/>
              <a:gd name="T85" fmla="*/ 34 h 129"/>
              <a:gd name="T86" fmla="*/ 82 w 103"/>
              <a:gd name="T87" fmla="*/ 95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3" h="129">
                <a:moveTo>
                  <a:pt x="87" y="99"/>
                </a:moveTo>
                <a:cubicBezTo>
                  <a:pt x="87" y="30"/>
                  <a:pt x="87" y="30"/>
                  <a:pt x="87" y="30"/>
                </a:cubicBezTo>
                <a:cubicBezTo>
                  <a:pt x="99" y="18"/>
                  <a:pt x="99" y="18"/>
                  <a:pt x="99" y="18"/>
                </a:cubicBezTo>
                <a:cubicBezTo>
                  <a:pt x="103" y="14"/>
                  <a:pt x="103" y="8"/>
                  <a:pt x="99" y="4"/>
                </a:cubicBezTo>
                <a:cubicBezTo>
                  <a:pt x="95" y="0"/>
                  <a:pt x="89" y="0"/>
                  <a:pt x="85" y="4"/>
                </a:cubicBezTo>
                <a:cubicBezTo>
                  <a:pt x="73" y="16"/>
                  <a:pt x="73" y="16"/>
                  <a:pt x="73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3" y="16"/>
                  <a:pt x="0" y="18"/>
                  <a:pt x="0" y="22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6"/>
                  <a:pt x="3" y="129"/>
                  <a:pt x="6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9"/>
                  <a:pt x="58" y="129"/>
                  <a:pt x="58" y="128"/>
                </a:cubicBezTo>
                <a:cubicBezTo>
                  <a:pt x="86" y="101"/>
                  <a:pt x="86" y="101"/>
                  <a:pt x="86" y="101"/>
                </a:cubicBezTo>
                <a:cubicBezTo>
                  <a:pt x="86" y="101"/>
                  <a:pt x="87" y="100"/>
                  <a:pt x="87" y="99"/>
                </a:cubicBezTo>
                <a:close/>
                <a:moveTo>
                  <a:pt x="88" y="7"/>
                </a:moveTo>
                <a:cubicBezTo>
                  <a:pt x="90" y="6"/>
                  <a:pt x="91" y="6"/>
                  <a:pt x="92" y="6"/>
                </a:cubicBezTo>
                <a:cubicBezTo>
                  <a:pt x="93" y="6"/>
                  <a:pt x="94" y="6"/>
                  <a:pt x="96" y="7"/>
                </a:cubicBezTo>
                <a:cubicBezTo>
                  <a:pt x="96" y="8"/>
                  <a:pt x="97" y="9"/>
                  <a:pt x="97" y="11"/>
                </a:cubicBezTo>
                <a:cubicBezTo>
                  <a:pt x="97" y="12"/>
                  <a:pt x="96" y="13"/>
                  <a:pt x="96" y="14"/>
                </a:cubicBezTo>
                <a:cubicBezTo>
                  <a:pt x="47" y="62"/>
                  <a:pt x="47" y="62"/>
                  <a:pt x="47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40" y="55"/>
                  <a:pt x="40" y="55"/>
                  <a:pt x="40" y="55"/>
                </a:cubicBezTo>
                <a:lnTo>
                  <a:pt x="88" y="7"/>
                </a:lnTo>
                <a:close/>
                <a:moveTo>
                  <a:pt x="57" y="123"/>
                </a:moveTo>
                <a:cubicBezTo>
                  <a:pt x="57" y="99"/>
                  <a:pt x="57" y="99"/>
                  <a:pt x="57" y="99"/>
                </a:cubicBezTo>
                <a:cubicBezTo>
                  <a:pt x="81" y="99"/>
                  <a:pt x="81" y="99"/>
                  <a:pt x="81" y="99"/>
                </a:cubicBezTo>
                <a:lnTo>
                  <a:pt x="57" y="123"/>
                </a:lnTo>
                <a:close/>
                <a:moveTo>
                  <a:pt x="82" y="95"/>
                </a:moveTo>
                <a:cubicBezTo>
                  <a:pt x="58" y="95"/>
                  <a:pt x="58" y="95"/>
                  <a:pt x="58" y="95"/>
                </a:cubicBezTo>
                <a:cubicBezTo>
                  <a:pt x="55" y="95"/>
                  <a:pt x="52" y="97"/>
                  <a:pt x="52" y="101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5" y="20"/>
                  <a:pt x="5" y="20"/>
                  <a:pt x="5" y="20"/>
                </a:cubicBezTo>
                <a:cubicBezTo>
                  <a:pt x="68" y="20"/>
                  <a:pt x="68" y="20"/>
                  <a:pt x="68" y="20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3"/>
                  <a:pt x="36" y="54"/>
                  <a:pt x="36" y="54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65"/>
                  <a:pt x="36" y="66"/>
                  <a:pt x="36" y="66"/>
                </a:cubicBezTo>
                <a:cubicBezTo>
                  <a:pt x="37" y="67"/>
                  <a:pt x="37" y="67"/>
                  <a:pt x="38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49" y="67"/>
                  <a:pt x="49" y="67"/>
                  <a:pt x="50" y="66"/>
                </a:cubicBezTo>
                <a:cubicBezTo>
                  <a:pt x="50" y="66"/>
                  <a:pt x="50" y="66"/>
                  <a:pt x="50" y="66"/>
                </a:cubicBezTo>
                <a:cubicBezTo>
                  <a:pt x="82" y="34"/>
                  <a:pt x="82" y="34"/>
                  <a:pt x="82" y="34"/>
                </a:cubicBezTo>
                <a:lnTo>
                  <a:pt x="82" y="9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Freeform 105"/>
          <p:cNvSpPr>
            <a:spLocks noEditPoints="1"/>
          </p:cNvSpPr>
          <p:nvPr/>
        </p:nvSpPr>
        <p:spPr bwMode="auto">
          <a:xfrm>
            <a:off x="2489200" y="4178300"/>
            <a:ext cx="481013" cy="428625"/>
          </a:xfrm>
          <a:custGeom>
            <a:avLst/>
            <a:gdLst>
              <a:gd name="T0" fmla="*/ 101 w 128"/>
              <a:gd name="T1" fmla="*/ 41 h 114"/>
              <a:gd name="T2" fmla="*/ 125 w 128"/>
              <a:gd name="T3" fmla="*/ 17 h 114"/>
              <a:gd name="T4" fmla="*/ 128 w 128"/>
              <a:gd name="T5" fmla="*/ 10 h 114"/>
              <a:gd name="T6" fmla="*/ 125 w 128"/>
              <a:gd name="T7" fmla="*/ 3 h 114"/>
              <a:gd name="T8" fmla="*/ 111 w 128"/>
              <a:gd name="T9" fmla="*/ 3 h 114"/>
              <a:gd name="T10" fmla="*/ 87 w 128"/>
              <a:gd name="T11" fmla="*/ 27 h 114"/>
              <a:gd name="T12" fmla="*/ 6 w 128"/>
              <a:gd name="T13" fmla="*/ 27 h 114"/>
              <a:gd name="T14" fmla="*/ 0 w 128"/>
              <a:gd name="T15" fmla="*/ 33 h 114"/>
              <a:gd name="T16" fmla="*/ 0 w 128"/>
              <a:gd name="T17" fmla="*/ 108 h 114"/>
              <a:gd name="T18" fmla="*/ 6 w 128"/>
              <a:gd name="T19" fmla="*/ 114 h 114"/>
              <a:gd name="T20" fmla="*/ 95 w 128"/>
              <a:gd name="T21" fmla="*/ 114 h 114"/>
              <a:gd name="T22" fmla="*/ 101 w 128"/>
              <a:gd name="T23" fmla="*/ 108 h 114"/>
              <a:gd name="T24" fmla="*/ 101 w 128"/>
              <a:gd name="T25" fmla="*/ 41 h 114"/>
              <a:gd name="T26" fmla="*/ 96 w 128"/>
              <a:gd name="T27" fmla="*/ 109 h 114"/>
              <a:gd name="T28" fmla="*/ 5 w 128"/>
              <a:gd name="T29" fmla="*/ 109 h 114"/>
              <a:gd name="T30" fmla="*/ 5 w 128"/>
              <a:gd name="T31" fmla="*/ 32 h 114"/>
              <a:gd name="T32" fmla="*/ 83 w 128"/>
              <a:gd name="T33" fmla="*/ 32 h 114"/>
              <a:gd name="T34" fmla="*/ 63 w 128"/>
              <a:gd name="T35" fmla="*/ 52 h 114"/>
              <a:gd name="T36" fmla="*/ 62 w 128"/>
              <a:gd name="T37" fmla="*/ 54 h 114"/>
              <a:gd name="T38" fmla="*/ 62 w 128"/>
              <a:gd name="T39" fmla="*/ 64 h 114"/>
              <a:gd name="T40" fmla="*/ 63 w 128"/>
              <a:gd name="T41" fmla="*/ 66 h 114"/>
              <a:gd name="T42" fmla="*/ 64 w 128"/>
              <a:gd name="T43" fmla="*/ 66 h 114"/>
              <a:gd name="T44" fmla="*/ 75 w 128"/>
              <a:gd name="T45" fmla="*/ 66 h 114"/>
              <a:gd name="T46" fmla="*/ 76 w 128"/>
              <a:gd name="T47" fmla="*/ 66 h 114"/>
              <a:gd name="T48" fmla="*/ 76 w 128"/>
              <a:gd name="T49" fmla="*/ 66 h 114"/>
              <a:gd name="T50" fmla="*/ 96 w 128"/>
              <a:gd name="T51" fmla="*/ 46 h 114"/>
              <a:gd name="T52" fmla="*/ 96 w 128"/>
              <a:gd name="T53" fmla="*/ 109 h 114"/>
              <a:gd name="T54" fmla="*/ 74 w 128"/>
              <a:gd name="T55" fmla="*/ 62 h 114"/>
              <a:gd name="T56" fmla="*/ 67 w 128"/>
              <a:gd name="T57" fmla="*/ 62 h 114"/>
              <a:gd name="T58" fmla="*/ 67 w 128"/>
              <a:gd name="T59" fmla="*/ 55 h 114"/>
              <a:gd name="T60" fmla="*/ 115 w 128"/>
              <a:gd name="T61" fmla="*/ 6 h 114"/>
              <a:gd name="T62" fmla="*/ 118 w 128"/>
              <a:gd name="T63" fmla="*/ 5 h 114"/>
              <a:gd name="T64" fmla="*/ 122 w 128"/>
              <a:gd name="T65" fmla="*/ 6 h 114"/>
              <a:gd name="T66" fmla="*/ 122 w 128"/>
              <a:gd name="T67" fmla="*/ 14 h 114"/>
              <a:gd name="T68" fmla="*/ 74 w 128"/>
              <a:gd name="T69" fmla="*/ 6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8" h="114">
                <a:moveTo>
                  <a:pt x="101" y="41"/>
                </a:moveTo>
                <a:cubicBezTo>
                  <a:pt x="125" y="17"/>
                  <a:pt x="125" y="17"/>
                  <a:pt x="125" y="17"/>
                </a:cubicBezTo>
                <a:cubicBezTo>
                  <a:pt x="127" y="15"/>
                  <a:pt x="128" y="13"/>
                  <a:pt x="128" y="10"/>
                </a:cubicBezTo>
                <a:cubicBezTo>
                  <a:pt x="128" y="8"/>
                  <a:pt x="127" y="5"/>
                  <a:pt x="125" y="3"/>
                </a:cubicBezTo>
                <a:cubicBezTo>
                  <a:pt x="121" y="0"/>
                  <a:pt x="115" y="0"/>
                  <a:pt x="111" y="3"/>
                </a:cubicBezTo>
                <a:cubicBezTo>
                  <a:pt x="87" y="27"/>
                  <a:pt x="87" y="27"/>
                  <a:pt x="87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3" y="27"/>
                  <a:pt x="0" y="30"/>
                  <a:pt x="0" y="33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4"/>
                  <a:pt x="6" y="114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8" y="114"/>
                  <a:pt x="101" y="111"/>
                  <a:pt x="101" y="108"/>
                </a:cubicBezTo>
                <a:lnTo>
                  <a:pt x="101" y="41"/>
                </a:lnTo>
                <a:close/>
                <a:moveTo>
                  <a:pt x="96" y="109"/>
                </a:moveTo>
                <a:cubicBezTo>
                  <a:pt x="5" y="109"/>
                  <a:pt x="5" y="109"/>
                  <a:pt x="5" y="109"/>
                </a:cubicBezTo>
                <a:cubicBezTo>
                  <a:pt x="5" y="32"/>
                  <a:pt x="5" y="32"/>
                  <a:pt x="5" y="32"/>
                </a:cubicBezTo>
                <a:cubicBezTo>
                  <a:pt x="83" y="32"/>
                  <a:pt x="83" y="32"/>
                  <a:pt x="83" y="32"/>
                </a:cubicBezTo>
                <a:cubicBezTo>
                  <a:pt x="63" y="52"/>
                  <a:pt x="63" y="52"/>
                  <a:pt x="63" y="52"/>
                </a:cubicBezTo>
                <a:cubicBezTo>
                  <a:pt x="62" y="52"/>
                  <a:pt x="62" y="53"/>
                  <a:pt x="62" y="54"/>
                </a:cubicBezTo>
                <a:cubicBezTo>
                  <a:pt x="62" y="64"/>
                  <a:pt x="62" y="64"/>
                  <a:pt x="62" y="64"/>
                </a:cubicBezTo>
                <a:cubicBezTo>
                  <a:pt x="62" y="65"/>
                  <a:pt x="62" y="65"/>
                  <a:pt x="63" y="66"/>
                </a:cubicBezTo>
                <a:cubicBezTo>
                  <a:pt x="63" y="66"/>
                  <a:pt x="64" y="66"/>
                  <a:pt x="64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66"/>
                  <a:pt x="76" y="66"/>
                  <a:pt x="76" y="66"/>
                </a:cubicBezTo>
                <a:cubicBezTo>
                  <a:pt x="76" y="66"/>
                  <a:pt x="76" y="66"/>
                  <a:pt x="76" y="66"/>
                </a:cubicBezTo>
                <a:cubicBezTo>
                  <a:pt x="96" y="46"/>
                  <a:pt x="96" y="46"/>
                  <a:pt x="96" y="46"/>
                </a:cubicBezTo>
                <a:lnTo>
                  <a:pt x="96" y="109"/>
                </a:lnTo>
                <a:close/>
                <a:moveTo>
                  <a:pt x="74" y="62"/>
                </a:moveTo>
                <a:cubicBezTo>
                  <a:pt x="67" y="62"/>
                  <a:pt x="67" y="62"/>
                  <a:pt x="67" y="62"/>
                </a:cubicBezTo>
                <a:cubicBezTo>
                  <a:pt x="67" y="55"/>
                  <a:pt x="67" y="55"/>
                  <a:pt x="67" y="55"/>
                </a:cubicBezTo>
                <a:cubicBezTo>
                  <a:pt x="115" y="6"/>
                  <a:pt x="115" y="6"/>
                  <a:pt x="115" y="6"/>
                </a:cubicBezTo>
                <a:cubicBezTo>
                  <a:pt x="116" y="5"/>
                  <a:pt x="118" y="5"/>
                  <a:pt x="118" y="5"/>
                </a:cubicBezTo>
                <a:cubicBezTo>
                  <a:pt x="119" y="5"/>
                  <a:pt x="121" y="5"/>
                  <a:pt x="122" y="6"/>
                </a:cubicBezTo>
                <a:cubicBezTo>
                  <a:pt x="124" y="8"/>
                  <a:pt x="124" y="12"/>
                  <a:pt x="122" y="14"/>
                </a:cubicBezTo>
                <a:lnTo>
                  <a:pt x="74" y="6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Freeform 106"/>
          <p:cNvSpPr>
            <a:spLocks noEditPoints="1"/>
          </p:cNvSpPr>
          <p:nvPr/>
        </p:nvSpPr>
        <p:spPr bwMode="auto">
          <a:xfrm>
            <a:off x="1555750" y="4152900"/>
            <a:ext cx="427038" cy="479425"/>
          </a:xfrm>
          <a:custGeom>
            <a:avLst/>
            <a:gdLst>
              <a:gd name="T0" fmla="*/ 104 w 114"/>
              <a:gd name="T1" fmla="*/ 12 h 128"/>
              <a:gd name="T2" fmla="*/ 59 w 114"/>
              <a:gd name="T3" fmla="*/ 12 h 128"/>
              <a:gd name="T4" fmla="*/ 59 w 114"/>
              <a:gd name="T5" fmla="*/ 2 h 128"/>
              <a:gd name="T6" fmla="*/ 57 w 114"/>
              <a:gd name="T7" fmla="*/ 0 h 128"/>
              <a:gd name="T8" fmla="*/ 55 w 114"/>
              <a:gd name="T9" fmla="*/ 2 h 128"/>
              <a:gd name="T10" fmla="*/ 55 w 114"/>
              <a:gd name="T11" fmla="*/ 12 h 128"/>
              <a:gd name="T12" fmla="*/ 10 w 114"/>
              <a:gd name="T13" fmla="*/ 12 h 128"/>
              <a:gd name="T14" fmla="*/ 0 w 114"/>
              <a:gd name="T15" fmla="*/ 22 h 128"/>
              <a:gd name="T16" fmla="*/ 6 w 114"/>
              <a:gd name="T17" fmla="*/ 31 h 128"/>
              <a:gd name="T18" fmla="*/ 7 w 114"/>
              <a:gd name="T19" fmla="*/ 31 h 128"/>
              <a:gd name="T20" fmla="*/ 7 w 114"/>
              <a:gd name="T21" fmla="*/ 85 h 128"/>
              <a:gd name="T22" fmla="*/ 13 w 114"/>
              <a:gd name="T23" fmla="*/ 91 h 128"/>
              <a:gd name="T24" fmla="*/ 55 w 114"/>
              <a:gd name="T25" fmla="*/ 91 h 128"/>
              <a:gd name="T26" fmla="*/ 55 w 114"/>
              <a:gd name="T27" fmla="*/ 102 h 128"/>
              <a:gd name="T28" fmla="*/ 25 w 114"/>
              <a:gd name="T29" fmla="*/ 124 h 128"/>
              <a:gd name="T30" fmla="*/ 25 w 114"/>
              <a:gd name="T31" fmla="*/ 127 h 128"/>
              <a:gd name="T32" fmla="*/ 28 w 114"/>
              <a:gd name="T33" fmla="*/ 128 h 128"/>
              <a:gd name="T34" fmla="*/ 55 w 114"/>
              <a:gd name="T35" fmla="*/ 108 h 128"/>
              <a:gd name="T36" fmla="*/ 55 w 114"/>
              <a:gd name="T37" fmla="*/ 126 h 128"/>
              <a:gd name="T38" fmla="*/ 57 w 114"/>
              <a:gd name="T39" fmla="*/ 128 h 128"/>
              <a:gd name="T40" fmla="*/ 59 w 114"/>
              <a:gd name="T41" fmla="*/ 126 h 128"/>
              <a:gd name="T42" fmla="*/ 59 w 114"/>
              <a:gd name="T43" fmla="*/ 108 h 128"/>
              <a:gd name="T44" fmla="*/ 86 w 114"/>
              <a:gd name="T45" fmla="*/ 128 h 128"/>
              <a:gd name="T46" fmla="*/ 89 w 114"/>
              <a:gd name="T47" fmla="*/ 127 h 128"/>
              <a:gd name="T48" fmla="*/ 90 w 114"/>
              <a:gd name="T49" fmla="*/ 125 h 128"/>
              <a:gd name="T50" fmla="*/ 89 w 114"/>
              <a:gd name="T51" fmla="*/ 124 h 128"/>
              <a:gd name="T52" fmla="*/ 59 w 114"/>
              <a:gd name="T53" fmla="*/ 102 h 128"/>
              <a:gd name="T54" fmla="*/ 59 w 114"/>
              <a:gd name="T55" fmla="*/ 91 h 128"/>
              <a:gd name="T56" fmla="*/ 101 w 114"/>
              <a:gd name="T57" fmla="*/ 91 h 128"/>
              <a:gd name="T58" fmla="*/ 107 w 114"/>
              <a:gd name="T59" fmla="*/ 85 h 128"/>
              <a:gd name="T60" fmla="*/ 107 w 114"/>
              <a:gd name="T61" fmla="*/ 31 h 128"/>
              <a:gd name="T62" fmla="*/ 108 w 114"/>
              <a:gd name="T63" fmla="*/ 31 h 128"/>
              <a:gd name="T64" fmla="*/ 114 w 114"/>
              <a:gd name="T65" fmla="*/ 22 h 128"/>
              <a:gd name="T66" fmla="*/ 104 w 114"/>
              <a:gd name="T67" fmla="*/ 12 h 128"/>
              <a:gd name="T68" fmla="*/ 103 w 114"/>
              <a:gd name="T69" fmla="*/ 87 h 128"/>
              <a:gd name="T70" fmla="*/ 11 w 114"/>
              <a:gd name="T71" fmla="*/ 87 h 128"/>
              <a:gd name="T72" fmla="*/ 11 w 114"/>
              <a:gd name="T73" fmla="*/ 32 h 128"/>
              <a:gd name="T74" fmla="*/ 103 w 114"/>
              <a:gd name="T75" fmla="*/ 32 h 128"/>
              <a:gd name="T76" fmla="*/ 103 w 114"/>
              <a:gd name="T77" fmla="*/ 87 h 128"/>
              <a:gd name="T78" fmla="*/ 104 w 114"/>
              <a:gd name="T79" fmla="*/ 27 h 128"/>
              <a:gd name="T80" fmla="*/ 10 w 114"/>
              <a:gd name="T81" fmla="*/ 27 h 128"/>
              <a:gd name="T82" fmla="*/ 5 w 114"/>
              <a:gd name="T83" fmla="*/ 22 h 128"/>
              <a:gd name="T84" fmla="*/ 10 w 114"/>
              <a:gd name="T85" fmla="*/ 17 h 128"/>
              <a:gd name="T86" fmla="*/ 104 w 114"/>
              <a:gd name="T87" fmla="*/ 17 h 128"/>
              <a:gd name="T88" fmla="*/ 109 w 114"/>
              <a:gd name="T89" fmla="*/ 22 h 128"/>
              <a:gd name="T90" fmla="*/ 104 w 114"/>
              <a:gd name="T91" fmla="*/ 2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4" h="128">
                <a:moveTo>
                  <a:pt x="104" y="12"/>
                </a:moveTo>
                <a:cubicBezTo>
                  <a:pt x="59" y="12"/>
                  <a:pt x="59" y="12"/>
                  <a:pt x="59" y="12"/>
                </a:cubicBezTo>
                <a:cubicBezTo>
                  <a:pt x="59" y="2"/>
                  <a:pt x="59" y="2"/>
                  <a:pt x="59" y="2"/>
                </a:cubicBezTo>
                <a:cubicBezTo>
                  <a:pt x="59" y="1"/>
                  <a:pt x="58" y="0"/>
                  <a:pt x="57" y="0"/>
                </a:cubicBezTo>
                <a:cubicBezTo>
                  <a:pt x="56" y="0"/>
                  <a:pt x="55" y="1"/>
                  <a:pt x="55" y="2"/>
                </a:cubicBezTo>
                <a:cubicBezTo>
                  <a:pt x="55" y="12"/>
                  <a:pt x="55" y="12"/>
                  <a:pt x="55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5" y="12"/>
                  <a:pt x="0" y="17"/>
                  <a:pt x="0" y="22"/>
                </a:cubicBezTo>
                <a:cubicBezTo>
                  <a:pt x="0" y="26"/>
                  <a:pt x="2" y="29"/>
                  <a:pt x="6" y="31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85"/>
                  <a:pt x="7" y="85"/>
                  <a:pt x="7" y="85"/>
                </a:cubicBezTo>
                <a:cubicBezTo>
                  <a:pt x="7" y="88"/>
                  <a:pt x="9" y="91"/>
                  <a:pt x="13" y="91"/>
                </a:cubicBezTo>
                <a:cubicBezTo>
                  <a:pt x="55" y="91"/>
                  <a:pt x="55" y="91"/>
                  <a:pt x="55" y="91"/>
                </a:cubicBezTo>
                <a:cubicBezTo>
                  <a:pt x="55" y="102"/>
                  <a:pt x="55" y="102"/>
                  <a:pt x="55" y="102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5"/>
                  <a:pt x="24" y="126"/>
                  <a:pt x="25" y="127"/>
                </a:cubicBezTo>
                <a:cubicBezTo>
                  <a:pt x="26" y="128"/>
                  <a:pt x="27" y="128"/>
                  <a:pt x="28" y="12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58" y="128"/>
                  <a:pt x="59" y="127"/>
                  <a:pt x="59" y="126"/>
                </a:cubicBezTo>
                <a:cubicBezTo>
                  <a:pt x="59" y="108"/>
                  <a:pt x="59" y="108"/>
                  <a:pt x="59" y="10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7" y="128"/>
                  <a:pt x="88" y="128"/>
                  <a:pt x="89" y="127"/>
                </a:cubicBezTo>
                <a:cubicBezTo>
                  <a:pt x="90" y="127"/>
                  <a:pt x="90" y="126"/>
                  <a:pt x="90" y="125"/>
                </a:cubicBezTo>
                <a:cubicBezTo>
                  <a:pt x="90" y="125"/>
                  <a:pt x="89" y="124"/>
                  <a:pt x="89" y="124"/>
                </a:cubicBezTo>
                <a:cubicBezTo>
                  <a:pt x="59" y="102"/>
                  <a:pt x="59" y="102"/>
                  <a:pt x="59" y="102"/>
                </a:cubicBezTo>
                <a:cubicBezTo>
                  <a:pt x="59" y="91"/>
                  <a:pt x="59" y="91"/>
                  <a:pt x="59" y="91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105" y="91"/>
                  <a:pt x="107" y="88"/>
                  <a:pt x="107" y="85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8" y="31"/>
                  <a:pt x="108" y="31"/>
                  <a:pt x="108" y="31"/>
                </a:cubicBezTo>
                <a:cubicBezTo>
                  <a:pt x="112" y="29"/>
                  <a:pt x="114" y="26"/>
                  <a:pt x="114" y="22"/>
                </a:cubicBezTo>
                <a:cubicBezTo>
                  <a:pt x="114" y="17"/>
                  <a:pt x="109" y="12"/>
                  <a:pt x="104" y="12"/>
                </a:cubicBezTo>
                <a:close/>
                <a:moveTo>
                  <a:pt x="103" y="87"/>
                </a:moveTo>
                <a:cubicBezTo>
                  <a:pt x="11" y="87"/>
                  <a:pt x="11" y="87"/>
                  <a:pt x="11" y="87"/>
                </a:cubicBezTo>
                <a:cubicBezTo>
                  <a:pt x="11" y="32"/>
                  <a:pt x="11" y="32"/>
                  <a:pt x="11" y="32"/>
                </a:cubicBezTo>
                <a:cubicBezTo>
                  <a:pt x="103" y="32"/>
                  <a:pt x="103" y="32"/>
                  <a:pt x="103" y="32"/>
                </a:cubicBezTo>
                <a:lnTo>
                  <a:pt x="103" y="87"/>
                </a:lnTo>
                <a:close/>
                <a:moveTo>
                  <a:pt x="104" y="27"/>
                </a:moveTo>
                <a:cubicBezTo>
                  <a:pt x="10" y="27"/>
                  <a:pt x="10" y="27"/>
                  <a:pt x="10" y="27"/>
                </a:cubicBezTo>
                <a:cubicBezTo>
                  <a:pt x="7" y="27"/>
                  <a:pt x="5" y="25"/>
                  <a:pt x="5" y="22"/>
                </a:cubicBezTo>
                <a:cubicBezTo>
                  <a:pt x="5" y="19"/>
                  <a:pt x="7" y="17"/>
                  <a:pt x="10" y="17"/>
                </a:cubicBezTo>
                <a:cubicBezTo>
                  <a:pt x="104" y="17"/>
                  <a:pt x="104" y="17"/>
                  <a:pt x="104" y="17"/>
                </a:cubicBezTo>
                <a:cubicBezTo>
                  <a:pt x="107" y="17"/>
                  <a:pt x="109" y="19"/>
                  <a:pt x="109" y="22"/>
                </a:cubicBezTo>
                <a:cubicBezTo>
                  <a:pt x="109" y="25"/>
                  <a:pt x="107" y="27"/>
                  <a:pt x="104" y="2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Freeform 107"/>
          <p:cNvSpPr/>
          <p:nvPr/>
        </p:nvSpPr>
        <p:spPr bwMode="auto">
          <a:xfrm>
            <a:off x="1668463" y="4310063"/>
            <a:ext cx="201613" cy="120650"/>
          </a:xfrm>
          <a:custGeom>
            <a:avLst/>
            <a:gdLst>
              <a:gd name="T0" fmla="*/ 4 w 54"/>
              <a:gd name="T1" fmla="*/ 31 h 32"/>
              <a:gd name="T2" fmla="*/ 15 w 54"/>
              <a:gd name="T3" fmla="*/ 20 h 32"/>
              <a:gd name="T4" fmla="*/ 24 w 54"/>
              <a:gd name="T5" fmla="*/ 30 h 32"/>
              <a:gd name="T6" fmla="*/ 28 w 54"/>
              <a:gd name="T7" fmla="*/ 30 h 32"/>
              <a:gd name="T8" fmla="*/ 53 w 54"/>
              <a:gd name="T9" fmla="*/ 5 h 32"/>
              <a:gd name="T10" fmla="*/ 53 w 54"/>
              <a:gd name="T11" fmla="*/ 1 h 32"/>
              <a:gd name="T12" fmla="*/ 50 w 54"/>
              <a:gd name="T13" fmla="*/ 1 h 32"/>
              <a:gd name="T14" fmla="*/ 26 w 54"/>
              <a:gd name="T15" fmla="*/ 25 h 32"/>
              <a:gd name="T16" fmla="*/ 17 w 54"/>
              <a:gd name="T17" fmla="*/ 15 h 32"/>
              <a:gd name="T18" fmla="*/ 15 w 54"/>
              <a:gd name="T19" fmla="*/ 15 h 32"/>
              <a:gd name="T20" fmla="*/ 13 w 54"/>
              <a:gd name="T21" fmla="*/ 15 h 32"/>
              <a:gd name="T22" fmla="*/ 1 w 54"/>
              <a:gd name="T23" fmla="*/ 28 h 32"/>
              <a:gd name="T24" fmla="*/ 1 w 54"/>
              <a:gd name="T25" fmla="*/ 31 h 32"/>
              <a:gd name="T26" fmla="*/ 4 w 54"/>
              <a:gd name="T27" fmla="*/ 31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4" h="32">
                <a:moveTo>
                  <a:pt x="4" y="31"/>
                </a:moveTo>
                <a:cubicBezTo>
                  <a:pt x="15" y="20"/>
                  <a:pt x="15" y="20"/>
                  <a:pt x="15" y="20"/>
                </a:cubicBezTo>
                <a:cubicBezTo>
                  <a:pt x="24" y="30"/>
                  <a:pt x="24" y="30"/>
                  <a:pt x="24" y="30"/>
                </a:cubicBezTo>
                <a:cubicBezTo>
                  <a:pt x="25" y="31"/>
                  <a:pt x="27" y="31"/>
                  <a:pt x="28" y="30"/>
                </a:cubicBezTo>
                <a:cubicBezTo>
                  <a:pt x="53" y="5"/>
                  <a:pt x="53" y="5"/>
                  <a:pt x="53" y="5"/>
                </a:cubicBezTo>
                <a:cubicBezTo>
                  <a:pt x="54" y="4"/>
                  <a:pt x="54" y="2"/>
                  <a:pt x="53" y="1"/>
                </a:cubicBezTo>
                <a:cubicBezTo>
                  <a:pt x="52" y="0"/>
                  <a:pt x="51" y="0"/>
                  <a:pt x="50" y="1"/>
                </a:cubicBezTo>
                <a:cubicBezTo>
                  <a:pt x="26" y="25"/>
                  <a:pt x="26" y="25"/>
                  <a:pt x="26" y="2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15"/>
                  <a:pt x="15" y="15"/>
                  <a:pt x="15" y="15"/>
                </a:cubicBezTo>
                <a:cubicBezTo>
                  <a:pt x="14" y="15"/>
                  <a:pt x="14" y="15"/>
                  <a:pt x="13" y="15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9"/>
                  <a:pt x="0" y="30"/>
                  <a:pt x="1" y="31"/>
                </a:cubicBezTo>
                <a:cubicBezTo>
                  <a:pt x="2" y="32"/>
                  <a:pt x="3" y="32"/>
                  <a:pt x="4" y="3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108"/>
          <p:cNvSpPr>
            <a:spLocks noEditPoints="1"/>
          </p:cNvSpPr>
          <p:nvPr/>
        </p:nvSpPr>
        <p:spPr bwMode="auto">
          <a:xfrm>
            <a:off x="593725" y="4152900"/>
            <a:ext cx="428625" cy="479425"/>
          </a:xfrm>
          <a:custGeom>
            <a:avLst/>
            <a:gdLst>
              <a:gd name="T0" fmla="*/ 107 w 114"/>
              <a:gd name="T1" fmla="*/ 31 h 128"/>
              <a:gd name="T2" fmla="*/ 108 w 114"/>
              <a:gd name="T3" fmla="*/ 31 h 128"/>
              <a:gd name="T4" fmla="*/ 114 w 114"/>
              <a:gd name="T5" fmla="*/ 22 h 128"/>
              <a:gd name="T6" fmla="*/ 104 w 114"/>
              <a:gd name="T7" fmla="*/ 12 h 128"/>
              <a:gd name="T8" fmla="*/ 59 w 114"/>
              <a:gd name="T9" fmla="*/ 12 h 128"/>
              <a:gd name="T10" fmla="*/ 59 w 114"/>
              <a:gd name="T11" fmla="*/ 2 h 128"/>
              <a:gd name="T12" fmla="*/ 57 w 114"/>
              <a:gd name="T13" fmla="*/ 0 h 128"/>
              <a:gd name="T14" fmla="*/ 55 w 114"/>
              <a:gd name="T15" fmla="*/ 2 h 128"/>
              <a:gd name="T16" fmla="*/ 55 w 114"/>
              <a:gd name="T17" fmla="*/ 12 h 128"/>
              <a:gd name="T18" fmla="*/ 10 w 114"/>
              <a:gd name="T19" fmla="*/ 12 h 128"/>
              <a:gd name="T20" fmla="*/ 0 w 114"/>
              <a:gd name="T21" fmla="*/ 22 h 128"/>
              <a:gd name="T22" fmla="*/ 6 w 114"/>
              <a:gd name="T23" fmla="*/ 31 h 128"/>
              <a:gd name="T24" fmla="*/ 7 w 114"/>
              <a:gd name="T25" fmla="*/ 31 h 128"/>
              <a:gd name="T26" fmla="*/ 7 w 114"/>
              <a:gd name="T27" fmla="*/ 85 h 128"/>
              <a:gd name="T28" fmla="*/ 13 w 114"/>
              <a:gd name="T29" fmla="*/ 91 h 128"/>
              <a:gd name="T30" fmla="*/ 55 w 114"/>
              <a:gd name="T31" fmla="*/ 91 h 128"/>
              <a:gd name="T32" fmla="*/ 55 w 114"/>
              <a:gd name="T33" fmla="*/ 102 h 128"/>
              <a:gd name="T34" fmla="*/ 25 w 114"/>
              <a:gd name="T35" fmla="*/ 124 h 128"/>
              <a:gd name="T36" fmla="*/ 25 w 114"/>
              <a:gd name="T37" fmla="*/ 127 h 128"/>
              <a:gd name="T38" fmla="*/ 28 w 114"/>
              <a:gd name="T39" fmla="*/ 128 h 128"/>
              <a:gd name="T40" fmla="*/ 55 w 114"/>
              <a:gd name="T41" fmla="*/ 108 h 128"/>
              <a:gd name="T42" fmla="*/ 55 w 114"/>
              <a:gd name="T43" fmla="*/ 126 h 128"/>
              <a:gd name="T44" fmla="*/ 57 w 114"/>
              <a:gd name="T45" fmla="*/ 128 h 128"/>
              <a:gd name="T46" fmla="*/ 59 w 114"/>
              <a:gd name="T47" fmla="*/ 126 h 128"/>
              <a:gd name="T48" fmla="*/ 59 w 114"/>
              <a:gd name="T49" fmla="*/ 108 h 128"/>
              <a:gd name="T50" fmla="*/ 86 w 114"/>
              <a:gd name="T51" fmla="*/ 128 h 128"/>
              <a:gd name="T52" fmla="*/ 89 w 114"/>
              <a:gd name="T53" fmla="*/ 127 h 128"/>
              <a:gd name="T54" fmla="*/ 89 w 114"/>
              <a:gd name="T55" fmla="*/ 124 h 128"/>
              <a:gd name="T56" fmla="*/ 59 w 114"/>
              <a:gd name="T57" fmla="*/ 102 h 128"/>
              <a:gd name="T58" fmla="*/ 59 w 114"/>
              <a:gd name="T59" fmla="*/ 91 h 128"/>
              <a:gd name="T60" fmla="*/ 101 w 114"/>
              <a:gd name="T61" fmla="*/ 91 h 128"/>
              <a:gd name="T62" fmla="*/ 107 w 114"/>
              <a:gd name="T63" fmla="*/ 85 h 128"/>
              <a:gd name="T64" fmla="*/ 107 w 114"/>
              <a:gd name="T65" fmla="*/ 31 h 128"/>
              <a:gd name="T66" fmla="*/ 103 w 114"/>
              <a:gd name="T67" fmla="*/ 87 h 128"/>
              <a:gd name="T68" fmla="*/ 11 w 114"/>
              <a:gd name="T69" fmla="*/ 87 h 128"/>
              <a:gd name="T70" fmla="*/ 11 w 114"/>
              <a:gd name="T71" fmla="*/ 32 h 128"/>
              <a:gd name="T72" fmla="*/ 103 w 114"/>
              <a:gd name="T73" fmla="*/ 32 h 128"/>
              <a:gd name="T74" fmla="*/ 103 w 114"/>
              <a:gd name="T75" fmla="*/ 87 h 128"/>
              <a:gd name="T76" fmla="*/ 104 w 114"/>
              <a:gd name="T77" fmla="*/ 27 h 128"/>
              <a:gd name="T78" fmla="*/ 10 w 114"/>
              <a:gd name="T79" fmla="*/ 27 h 128"/>
              <a:gd name="T80" fmla="*/ 5 w 114"/>
              <a:gd name="T81" fmla="*/ 22 h 128"/>
              <a:gd name="T82" fmla="*/ 10 w 114"/>
              <a:gd name="T83" fmla="*/ 17 h 128"/>
              <a:gd name="T84" fmla="*/ 104 w 114"/>
              <a:gd name="T85" fmla="*/ 17 h 128"/>
              <a:gd name="T86" fmla="*/ 109 w 114"/>
              <a:gd name="T87" fmla="*/ 22 h 128"/>
              <a:gd name="T88" fmla="*/ 104 w 114"/>
              <a:gd name="T89" fmla="*/ 2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4" h="128">
                <a:moveTo>
                  <a:pt x="107" y="31"/>
                </a:moveTo>
                <a:cubicBezTo>
                  <a:pt x="108" y="31"/>
                  <a:pt x="108" y="31"/>
                  <a:pt x="108" y="31"/>
                </a:cubicBezTo>
                <a:cubicBezTo>
                  <a:pt x="112" y="29"/>
                  <a:pt x="114" y="26"/>
                  <a:pt x="114" y="22"/>
                </a:cubicBezTo>
                <a:cubicBezTo>
                  <a:pt x="114" y="17"/>
                  <a:pt x="109" y="12"/>
                  <a:pt x="104" y="12"/>
                </a:cubicBezTo>
                <a:cubicBezTo>
                  <a:pt x="59" y="12"/>
                  <a:pt x="59" y="12"/>
                  <a:pt x="59" y="12"/>
                </a:cubicBezTo>
                <a:cubicBezTo>
                  <a:pt x="59" y="2"/>
                  <a:pt x="59" y="2"/>
                  <a:pt x="59" y="2"/>
                </a:cubicBezTo>
                <a:cubicBezTo>
                  <a:pt x="59" y="1"/>
                  <a:pt x="58" y="0"/>
                  <a:pt x="57" y="0"/>
                </a:cubicBezTo>
                <a:cubicBezTo>
                  <a:pt x="56" y="0"/>
                  <a:pt x="55" y="1"/>
                  <a:pt x="55" y="2"/>
                </a:cubicBezTo>
                <a:cubicBezTo>
                  <a:pt x="55" y="12"/>
                  <a:pt x="55" y="12"/>
                  <a:pt x="55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5" y="12"/>
                  <a:pt x="0" y="17"/>
                  <a:pt x="0" y="22"/>
                </a:cubicBezTo>
                <a:cubicBezTo>
                  <a:pt x="0" y="26"/>
                  <a:pt x="2" y="29"/>
                  <a:pt x="6" y="31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85"/>
                  <a:pt x="7" y="85"/>
                  <a:pt x="7" y="85"/>
                </a:cubicBezTo>
                <a:cubicBezTo>
                  <a:pt x="7" y="88"/>
                  <a:pt x="9" y="91"/>
                  <a:pt x="13" y="91"/>
                </a:cubicBezTo>
                <a:cubicBezTo>
                  <a:pt x="55" y="91"/>
                  <a:pt x="55" y="91"/>
                  <a:pt x="55" y="91"/>
                </a:cubicBezTo>
                <a:cubicBezTo>
                  <a:pt x="55" y="102"/>
                  <a:pt x="55" y="102"/>
                  <a:pt x="55" y="102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5"/>
                  <a:pt x="24" y="126"/>
                  <a:pt x="25" y="127"/>
                </a:cubicBezTo>
                <a:cubicBezTo>
                  <a:pt x="26" y="128"/>
                  <a:pt x="27" y="128"/>
                  <a:pt x="28" y="12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58" y="128"/>
                  <a:pt x="59" y="127"/>
                  <a:pt x="59" y="126"/>
                </a:cubicBezTo>
                <a:cubicBezTo>
                  <a:pt x="59" y="108"/>
                  <a:pt x="59" y="108"/>
                  <a:pt x="59" y="10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7" y="128"/>
                  <a:pt x="88" y="128"/>
                  <a:pt x="89" y="127"/>
                </a:cubicBezTo>
                <a:cubicBezTo>
                  <a:pt x="90" y="126"/>
                  <a:pt x="90" y="125"/>
                  <a:pt x="89" y="124"/>
                </a:cubicBezTo>
                <a:cubicBezTo>
                  <a:pt x="59" y="102"/>
                  <a:pt x="59" y="102"/>
                  <a:pt x="59" y="102"/>
                </a:cubicBezTo>
                <a:cubicBezTo>
                  <a:pt x="59" y="91"/>
                  <a:pt x="59" y="91"/>
                  <a:pt x="59" y="91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105" y="91"/>
                  <a:pt x="107" y="88"/>
                  <a:pt x="107" y="85"/>
                </a:cubicBezTo>
                <a:lnTo>
                  <a:pt x="107" y="31"/>
                </a:lnTo>
                <a:close/>
                <a:moveTo>
                  <a:pt x="103" y="87"/>
                </a:moveTo>
                <a:cubicBezTo>
                  <a:pt x="11" y="87"/>
                  <a:pt x="11" y="87"/>
                  <a:pt x="11" y="87"/>
                </a:cubicBezTo>
                <a:cubicBezTo>
                  <a:pt x="11" y="32"/>
                  <a:pt x="11" y="32"/>
                  <a:pt x="11" y="32"/>
                </a:cubicBezTo>
                <a:cubicBezTo>
                  <a:pt x="103" y="32"/>
                  <a:pt x="103" y="32"/>
                  <a:pt x="103" y="32"/>
                </a:cubicBezTo>
                <a:lnTo>
                  <a:pt x="103" y="87"/>
                </a:lnTo>
                <a:close/>
                <a:moveTo>
                  <a:pt x="104" y="27"/>
                </a:moveTo>
                <a:cubicBezTo>
                  <a:pt x="10" y="27"/>
                  <a:pt x="10" y="27"/>
                  <a:pt x="10" y="27"/>
                </a:cubicBezTo>
                <a:cubicBezTo>
                  <a:pt x="7" y="27"/>
                  <a:pt x="5" y="25"/>
                  <a:pt x="5" y="22"/>
                </a:cubicBezTo>
                <a:cubicBezTo>
                  <a:pt x="5" y="19"/>
                  <a:pt x="7" y="17"/>
                  <a:pt x="10" y="17"/>
                </a:cubicBezTo>
                <a:cubicBezTo>
                  <a:pt x="104" y="17"/>
                  <a:pt x="104" y="17"/>
                  <a:pt x="104" y="17"/>
                </a:cubicBezTo>
                <a:cubicBezTo>
                  <a:pt x="107" y="17"/>
                  <a:pt x="109" y="19"/>
                  <a:pt x="109" y="22"/>
                </a:cubicBezTo>
                <a:cubicBezTo>
                  <a:pt x="109" y="25"/>
                  <a:pt x="107" y="27"/>
                  <a:pt x="104" y="2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Freeform 109"/>
          <p:cNvSpPr>
            <a:spLocks noEditPoints="1"/>
          </p:cNvSpPr>
          <p:nvPr/>
        </p:nvSpPr>
        <p:spPr bwMode="auto">
          <a:xfrm>
            <a:off x="11139488" y="3281363"/>
            <a:ext cx="481013" cy="300038"/>
          </a:xfrm>
          <a:custGeom>
            <a:avLst/>
            <a:gdLst>
              <a:gd name="T0" fmla="*/ 104 w 128"/>
              <a:gd name="T1" fmla="*/ 63 h 80"/>
              <a:gd name="T2" fmla="*/ 104 w 128"/>
              <a:gd name="T3" fmla="*/ 40 h 80"/>
              <a:gd name="T4" fmla="*/ 125 w 128"/>
              <a:gd name="T5" fmla="*/ 31 h 80"/>
              <a:gd name="T6" fmla="*/ 128 w 128"/>
              <a:gd name="T7" fmla="*/ 27 h 80"/>
              <a:gd name="T8" fmla="*/ 125 w 128"/>
              <a:gd name="T9" fmla="*/ 23 h 80"/>
              <a:gd name="T10" fmla="*/ 65 w 128"/>
              <a:gd name="T11" fmla="*/ 1 h 80"/>
              <a:gd name="T12" fmla="*/ 64 w 128"/>
              <a:gd name="T13" fmla="*/ 0 h 80"/>
              <a:gd name="T14" fmla="*/ 63 w 128"/>
              <a:gd name="T15" fmla="*/ 0 h 80"/>
              <a:gd name="T16" fmla="*/ 3 w 128"/>
              <a:gd name="T17" fmla="*/ 23 h 80"/>
              <a:gd name="T18" fmla="*/ 0 w 128"/>
              <a:gd name="T19" fmla="*/ 27 h 80"/>
              <a:gd name="T20" fmla="*/ 3 w 128"/>
              <a:gd name="T21" fmla="*/ 31 h 80"/>
              <a:gd name="T22" fmla="*/ 24 w 128"/>
              <a:gd name="T23" fmla="*/ 40 h 80"/>
              <a:gd name="T24" fmla="*/ 24 w 128"/>
              <a:gd name="T25" fmla="*/ 63 h 80"/>
              <a:gd name="T26" fmla="*/ 28 w 128"/>
              <a:gd name="T27" fmla="*/ 71 h 80"/>
              <a:gd name="T28" fmla="*/ 37 w 128"/>
              <a:gd name="T29" fmla="*/ 75 h 80"/>
              <a:gd name="T30" fmla="*/ 64 w 128"/>
              <a:gd name="T31" fmla="*/ 80 h 80"/>
              <a:gd name="T32" fmla="*/ 91 w 128"/>
              <a:gd name="T33" fmla="*/ 75 h 80"/>
              <a:gd name="T34" fmla="*/ 100 w 128"/>
              <a:gd name="T35" fmla="*/ 71 h 80"/>
              <a:gd name="T36" fmla="*/ 104 w 128"/>
              <a:gd name="T37" fmla="*/ 63 h 80"/>
              <a:gd name="T38" fmla="*/ 5 w 128"/>
              <a:gd name="T39" fmla="*/ 27 h 80"/>
              <a:gd name="T40" fmla="*/ 64 w 128"/>
              <a:gd name="T41" fmla="*/ 5 h 80"/>
              <a:gd name="T42" fmla="*/ 123 w 128"/>
              <a:gd name="T43" fmla="*/ 27 h 80"/>
              <a:gd name="T44" fmla="*/ 64 w 128"/>
              <a:gd name="T45" fmla="*/ 50 h 80"/>
              <a:gd name="T46" fmla="*/ 5 w 128"/>
              <a:gd name="T47" fmla="*/ 27 h 80"/>
              <a:gd name="T48" fmla="*/ 99 w 128"/>
              <a:gd name="T49" fmla="*/ 63 h 80"/>
              <a:gd name="T50" fmla="*/ 90 w 128"/>
              <a:gd name="T51" fmla="*/ 71 h 80"/>
              <a:gd name="T52" fmla="*/ 64 w 128"/>
              <a:gd name="T53" fmla="*/ 75 h 80"/>
              <a:gd name="T54" fmla="*/ 38 w 128"/>
              <a:gd name="T55" fmla="*/ 71 h 80"/>
              <a:gd name="T56" fmla="*/ 29 w 128"/>
              <a:gd name="T57" fmla="*/ 63 h 80"/>
              <a:gd name="T58" fmla="*/ 29 w 128"/>
              <a:gd name="T59" fmla="*/ 41 h 80"/>
              <a:gd name="T60" fmla="*/ 63 w 128"/>
              <a:gd name="T61" fmla="*/ 54 h 80"/>
              <a:gd name="T62" fmla="*/ 65 w 128"/>
              <a:gd name="T63" fmla="*/ 54 h 80"/>
              <a:gd name="T64" fmla="*/ 99 w 128"/>
              <a:gd name="T65" fmla="*/ 41 h 80"/>
              <a:gd name="T66" fmla="*/ 99 w 128"/>
              <a:gd name="T67" fmla="*/ 6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8" h="80">
                <a:moveTo>
                  <a:pt x="104" y="63"/>
                </a:moveTo>
                <a:cubicBezTo>
                  <a:pt x="104" y="40"/>
                  <a:pt x="104" y="40"/>
                  <a:pt x="104" y="40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127" y="31"/>
                  <a:pt x="128" y="29"/>
                  <a:pt x="128" y="27"/>
                </a:cubicBezTo>
                <a:cubicBezTo>
                  <a:pt x="128" y="26"/>
                  <a:pt x="127" y="24"/>
                  <a:pt x="125" y="23"/>
                </a:cubicBezTo>
                <a:cubicBezTo>
                  <a:pt x="65" y="1"/>
                  <a:pt x="65" y="1"/>
                  <a:pt x="65" y="1"/>
                </a:cubicBezTo>
                <a:cubicBezTo>
                  <a:pt x="65" y="0"/>
                  <a:pt x="64" y="0"/>
                  <a:pt x="64" y="0"/>
                </a:cubicBezTo>
                <a:cubicBezTo>
                  <a:pt x="64" y="0"/>
                  <a:pt x="63" y="0"/>
                  <a:pt x="63" y="0"/>
                </a:cubicBezTo>
                <a:cubicBezTo>
                  <a:pt x="3" y="23"/>
                  <a:pt x="3" y="23"/>
                  <a:pt x="3" y="23"/>
                </a:cubicBezTo>
                <a:cubicBezTo>
                  <a:pt x="1" y="24"/>
                  <a:pt x="0" y="26"/>
                  <a:pt x="0" y="27"/>
                </a:cubicBezTo>
                <a:cubicBezTo>
                  <a:pt x="0" y="29"/>
                  <a:pt x="1" y="31"/>
                  <a:pt x="3" y="31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63"/>
                  <a:pt x="24" y="63"/>
                  <a:pt x="24" y="63"/>
                </a:cubicBezTo>
                <a:cubicBezTo>
                  <a:pt x="24" y="65"/>
                  <a:pt x="25" y="68"/>
                  <a:pt x="28" y="71"/>
                </a:cubicBezTo>
                <a:cubicBezTo>
                  <a:pt x="30" y="72"/>
                  <a:pt x="33" y="74"/>
                  <a:pt x="37" y="75"/>
                </a:cubicBezTo>
                <a:cubicBezTo>
                  <a:pt x="44" y="78"/>
                  <a:pt x="54" y="80"/>
                  <a:pt x="64" y="80"/>
                </a:cubicBezTo>
                <a:cubicBezTo>
                  <a:pt x="74" y="80"/>
                  <a:pt x="84" y="78"/>
                  <a:pt x="91" y="75"/>
                </a:cubicBezTo>
                <a:cubicBezTo>
                  <a:pt x="95" y="74"/>
                  <a:pt x="98" y="72"/>
                  <a:pt x="100" y="71"/>
                </a:cubicBezTo>
                <a:cubicBezTo>
                  <a:pt x="103" y="68"/>
                  <a:pt x="104" y="65"/>
                  <a:pt x="104" y="63"/>
                </a:cubicBezTo>
                <a:close/>
                <a:moveTo>
                  <a:pt x="5" y="27"/>
                </a:moveTo>
                <a:cubicBezTo>
                  <a:pt x="64" y="5"/>
                  <a:pt x="64" y="5"/>
                  <a:pt x="64" y="5"/>
                </a:cubicBezTo>
                <a:cubicBezTo>
                  <a:pt x="123" y="27"/>
                  <a:pt x="123" y="27"/>
                  <a:pt x="123" y="27"/>
                </a:cubicBezTo>
                <a:cubicBezTo>
                  <a:pt x="64" y="50"/>
                  <a:pt x="64" y="50"/>
                  <a:pt x="64" y="50"/>
                </a:cubicBezTo>
                <a:lnTo>
                  <a:pt x="5" y="27"/>
                </a:lnTo>
                <a:close/>
                <a:moveTo>
                  <a:pt x="99" y="63"/>
                </a:moveTo>
                <a:cubicBezTo>
                  <a:pt x="99" y="66"/>
                  <a:pt x="96" y="69"/>
                  <a:pt x="90" y="71"/>
                </a:cubicBezTo>
                <a:cubicBezTo>
                  <a:pt x="83" y="74"/>
                  <a:pt x="74" y="75"/>
                  <a:pt x="64" y="75"/>
                </a:cubicBezTo>
                <a:cubicBezTo>
                  <a:pt x="54" y="75"/>
                  <a:pt x="45" y="74"/>
                  <a:pt x="38" y="71"/>
                </a:cubicBezTo>
                <a:cubicBezTo>
                  <a:pt x="32" y="69"/>
                  <a:pt x="29" y="66"/>
                  <a:pt x="29" y="63"/>
                </a:cubicBezTo>
                <a:cubicBezTo>
                  <a:pt x="29" y="41"/>
                  <a:pt x="29" y="41"/>
                  <a:pt x="29" y="41"/>
                </a:cubicBezTo>
                <a:cubicBezTo>
                  <a:pt x="63" y="54"/>
                  <a:pt x="63" y="54"/>
                  <a:pt x="63" y="54"/>
                </a:cubicBezTo>
                <a:cubicBezTo>
                  <a:pt x="64" y="55"/>
                  <a:pt x="65" y="55"/>
                  <a:pt x="65" y="54"/>
                </a:cubicBezTo>
                <a:cubicBezTo>
                  <a:pt x="99" y="41"/>
                  <a:pt x="99" y="41"/>
                  <a:pt x="99" y="41"/>
                </a:cubicBezTo>
                <a:lnTo>
                  <a:pt x="99" y="6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110"/>
          <p:cNvSpPr>
            <a:spLocks noEditPoints="1"/>
          </p:cNvSpPr>
          <p:nvPr/>
        </p:nvSpPr>
        <p:spPr bwMode="auto">
          <a:xfrm>
            <a:off x="10175875" y="3190875"/>
            <a:ext cx="487363" cy="481013"/>
          </a:xfrm>
          <a:custGeom>
            <a:avLst/>
            <a:gdLst>
              <a:gd name="T0" fmla="*/ 101 w 130"/>
              <a:gd name="T1" fmla="*/ 0 h 128"/>
              <a:gd name="T2" fmla="*/ 79 w 130"/>
              <a:gd name="T3" fmla="*/ 24 h 128"/>
              <a:gd name="T4" fmla="*/ 63 w 130"/>
              <a:gd name="T5" fmla="*/ 47 h 128"/>
              <a:gd name="T6" fmla="*/ 62 w 130"/>
              <a:gd name="T7" fmla="*/ 47 h 128"/>
              <a:gd name="T8" fmla="*/ 48 w 130"/>
              <a:gd name="T9" fmla="*/ 61 h 128"/>
              <a:gd name="T10" fmla="*/ 24 w 130"/>
              <a:gd name="T11" fmla="*/ 78 h 128"/>
              <a:gd name="T12" fmla="*/ 2 w 130"/>
              <a:gd name="T13" fmla="*/ 105 h 128"/>
              <a:gd name="T14" fmla="*/ 24 w 130"/>
              <a:gd name="T15" fmla="*/ 127 h 128"/>
              <a:gd name="T16" fmla="*/ 36 w 130"/>
              <a:gd name="T17" fmla="*/ 126 h 128"/>
              <a:gd name="T18" fmla="*/ 48 w 130"/>
              <a:gd name="T19" fmla="*/ 108 h 128"/>
              <a:gd name="T20" fmla="*/ 67 w 130"/>
              <a:gd name="T21" fmla="*/ 81 h 128"/>
              <a:gd name="T22" fmla="*/ 77 w 130"/>
              <a:gd name="T23" fmla="*/ 76 h 128"/>
              <a:gd name="T24" fmla="*/ 82 w 130"/>
              <a:gd name="T25" fmla="*/ 66 h 128"/>
              <a:gd name="T26" fmla="*/ 107 w 130"/>
              <a:gd name="T27" fmla="*/ 48 h 128"/>
              <a:gd name="T28" fmla="*/ 128 w 130"/>
              <a:gd name="T29" fmla="*/ 23 h 128"/>
              <a:gd name="T30" fmla="*/ 106 w 130"/>
              <a:gd name="T31" fmla="*/ 1 h 128"/>
              <a:gd name="T32" fmla="*/ 44 w 130"/>
              <a:gd name="T33" fmla="*/ 106 h 128"/>
              <a:gd name="T34" fmla="*/ 33 w 130"/>
              <a:gd name="T35" fmla="*/ 122 h 128"/>
              <a:gd name="T36" fmla="*/ 29 w 130"/>
              <a:gd name="T37" fmla="*/ 123 h 128"/>
              <a:gd name="T38" fmla="*/ 14 w 130"/>
              <a:gd name="T39" fmla="*/ 115 h 128"/>
              <a:gd name="T40" fmla="*/ 6 w 130"/>
              <a:gd name="T41" fmla="*/ 97 h 128"/>
              <a:gd name="T42" fmla="*/ 46 w 130"/>
              <a:gd name="T43" fmla="*/ 68 h 128"/>
              <a:gd name="T44" fmla="*/ 49 w 130"/>
              <a:gd name="T45" fmla="*/ 69 h 128"/>
              <a:gd name="T46" fmla="*/ 60 w 130"/>
              <a:gd name="T47" fmla="*/ 80 h 128"/>
              <a:gd name="T48" fmla="*/ 60 w 130"/>
              <a:gd name="T49" fmla="*/ 82 h 128"/>
              <a:gd name="T50" fmla="*/ 65 w 130"/>
              <a:gd name="T51" fmla="*/ 77 h 128"/>
              <a:gd name="T52" fmla="*/ 56 w 130"/>
              <a:gd name="T53" fmla="*/ 55 h 128"/>
              <a:gd name="T54" fmla="*/ 74 w 130"/>
              <a:gd name="T55" fmla="*/ 73 h 128"/>
              <a:gd name="T56" fmla="*/ 123 w 130"/>
              <a:gd name="T57" fmla="*/ 32 h 128"/>
              <a:gd name="T58" fmla="*/ 82 w 130"/>
              <a:gd name="T59" fmla="*/ 61 h 128"/>
              <a:gd name="T60" fmla="*/ 77 w 130"/>
              <a:gd name="T61" fmla="*/ 52 h 128"/>
              <a:gd name="T62" fmla="*/ 68 w 130"/>
              <a:gd name="T63" fmla="*/ 47 h 128"/>
              <a:gd name="T64" fmla="*/ 97 w 130"/>
              <a:gd name="T65" fmla="*/ 6 h 128"/>
              <a:gd name="T66" fmla="*/ 104 w 130"/>
              <a:gd name="T67" fmla="*/ 5 h 128"/>
              <a:gd name="T68" fmla="*/ 124 w 130"/>
              <a:gd name="T69" fmla="*/ 2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0" h="128">
                <a:moveTo>
                  <a:pt x="106" y="1"/>
                </a:moveTo>
                <a:cubicBezTo>
                  <a:pt x="104" y="0"/>
                  <a:pt x="102" y="0"/>
                  <a:pt x="101" y="0"/>
                </a:cubicBezTo>
                <a:cubicBezTo>
                  <a:pt x="97" y="0"/>
                  <a:pt x="95" y="1"/>
                  <a:pt x="94" y="2"/>
                </a:cubicBezTo>
                <a:cubicBezTo>
                  <a:pt x="94" y="3"/>
                  <a:pt x="91" y="6"/>
                  <a:pt x="79" y="24"/>
                </a:cubicBezTo>
                <a:cubicBezTo>
                  <a:pt x="78" y="25"/>
                  <a:pt x="78" y="25"/>
                  <a:pt x="78" y="25"/>
                </a:cubicBezTo>
                <a:cubicBezTo>
                  <a:pt x="75" y="30"/>
                  <a:pt x="68" y="39"/>
                  <a:pt x="63" y="47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7"/>
                  <a:pt x="62" y="47"/>
                  <a:pt x="62" y="47"/>
                </a:cubicBezTo>
                <a:cubicBezTo>
                  <a:pt x="58" y="48"/>
                  <a:pt x="55" y="49"/>
                  <a:pt x="53" y="52"/>
                </a:cubicBezTo>
                <a:cubicBezTo>
                  <a:pt x="50" y="54"/>
                  <a:pt x="49" y="58"/>
                  <a:pt x="48" y="61"/>
                </a:cubicBezTo>
                <a:cubicBezTo>
                  <a:pt x="48" y="62"/>
                  <a:pt x="48" y="62"/>
                  <a:pt x="48" y="62"/>
                </a:cubicBezTo>
                <a:cubicBezTo>
                  <a:pt x="24" y="78"/>
                  <a:pt x="24" y="78"/>
                  <a:pt x="24" y="78"/>
                </a:cubicBezTo>
                <a:cubicBezTo>
                  <a:pt x="6" y="92"/>
                  <a:pt x="4" y="93"/>
                  <a:pt x="3" y="93"/>
                </a:cubicBezTo>
                <a:cubicBezTo>
                  <a:pt x="2" y="95"/>
                  <a:pt x="0" y="98"/>
                  <a:pt x="2" y="105"/>
                </a:cubicBezTo>
                <a:cubicBezTo>
                  <a:pt x="3" y="109"/>
                  <a:pt x="7" y="114"/>
                  <a:pt x="11" y="118"/>
                </a:cubicBezTo>
                <a:cubicBezTo>
                  <a:pt x="15" y="122"/>
                  <a:pt x="20" y="126"/>
                  <a:pt x="24" y="127"/>
                </a:cubicBezTo>
                <a:cubicBezTo>
                  <a:pt x="26" y="128"/>
                  <a:pt x="28" y="128"/>
                  <a:pt x="29" y="128"/>
                </a:cubicBezTo>
                <a:cubicBezTo>
                  <a:pt x="33" y="128"/>
                  <a:pt x="35" y="127"/>
                  <a:pt x="36" y="126"/>
                </a:cubicBezTo>
                <a:cubicBezTo>
                  <a:pt x="36" y="125"/>
                  <a:pt x="37" y="124"/>
                  <a:pt x="47" y="109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54" y="100"/>
                  <a:pt x="61" y="90"/>
                  <a:pt x="67" y="82"/>
                </a:cubicBezTo>
                <a:cubicBezTo>
                  <a:pt x="67" y="81"/>
                  <a:pt x="67" y="81"/>
                  <a:pt x="67" y="81"/>
                </a:cubicBezTo>
                <a:cubicBezTo>
                  <a:pt x="68" y="81"/>
                  <a:pt x="68" y="81"/>
                  <a:pt x="68" y="81"/>
                </a:cubicBezTo>
                <a:cubicBezTo>
                  <a:pt x="71" y="80"/>
                  <a:pt x="74" y="79"/>
                  <a:pt x="77" y="76"/>
                </a:cubicBezTo>
                <a:cubicBezTo>
                  <a:pt x="80" y="74"/>
                  <a:pt x="81" y="70"/>
                  <a:pt x="82" y="67"/>
                </a:cubicBezTo>
                <a:cubicBezTo>
                  <a:pt x="82" y="66"/>
                  <a:pt x="82" y="66"/>
                  <a:pt x="82" y="66"/>
                </a:cubicBezTo>
                <a:cubicBezTo>
                  <a:pt x="83" y="66"/>
                  <a:pt x="83" y="66"/>
                  <a:pt x="83" y="66"/>
                </a:cubicBezTo>
                <a:cubicBezTo>
                  <a:pt x="90" y="60"/>
                  <a:pt x="99" y="54"/>
                  <a:pt x="107" y="48"/>
                </a:cubicBezTo>
                <a:cubicBezTo>
                  <a:pt x="125" y="36"/>
                  <a:pt x="126" y="35"/>
                  <a:pt x="127" y="35"/>
                </a:cubicBezTo>
                <a:cubicBezTo>
                  <a:pt x="128" y="33"/>
                  <a:pt x="130" y="30"/>
                  <a:pt x="128" y="23"/>
                </a:cubicBezTo>
                <a:cubicBezTo>
                  <a:pt x="127" y="19"/>
                  <a:pt x="123" y="14"/>
                  <a:pt x="119" y="10"/>
                </a:cubicBezTo>
                <a:cubicBezTo>
                  <a:pt x="115" y="6"/>
                  <a:pt x="110" y="2"/>
                  <a:pt x="106" y="1"/>
                </a:cubicBezTo>
                <a:close/>
                <a:moveTo>
                  <a:pt x="60" y="82"/>
                </a:moveTo>
                <a:cubicBezTo>
                  <a:pt x="55" y="90"/>
                  <a:pt x="49" y="98"/>
                  <a:pt x="44" y="106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38" y="114"/>
                  <a:pt x="34" y="121"/>
                  <a:pt x="33" y="122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2" y="123"/>
                  <a:pt x="31" y="123"/>
                  <a:pt x="29" y="123"/>
                </a:cubicBezTo>
                <a:cubicBezTo>
                  <a:pt x="28" y="123"/>
                  <a:pt x="27" y="123"/>
                  <a:pt x="26" y="123"/>
                </a:cubicBezTo>
                <a:cubicBezTo>
                  <a:pt x="22" y="121"/>
                  <a:pt x="18" y="119"/>
                  <a:pt x="14" y="115"/>
                </a:cubicBezTo>
                <a:cubicBezTo>
                  <a:pt x="10" y="111"/>
                  <a:pt x="8" y="107"/>
                  <a:pt x="6" y="103"/>
                </a:cubicBezTo>
                <a:cubicBezTo>
                  <a:pt x="5" y="101"/>
                  <a:pt x="5" y="98"/>
                  <a:pt x="6" y="97"/>
                </a:cubicBezTo>
                <a:cubicBezTo>
                  <a:pt x="7" y="96"/>
                  <a:pt x="7" y="96"/>
                  <a:pt x="7" y="96"/>
                </a:cubicBezTo>
                <a:cubicBezTo>
                  <a:pt x="9" y="95"/>
                  <a:pt x="29" y="81"/>
                  <a:pt x="46" y="68"/>
                </a:cubicBezTo>
                <a:cubicBezTo>
                  <a:pt x="48" y="67"/>
                  <a:pt x="48" y="67"/>
                  <a:pt x="48" y="67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72"/>
                  <a:pt x="51" y="74"/>
                  <a:pt x="53" y="76"/>
                </a:cubicBezTo>
                <a:cubicBezTo>
                  <a:pt x="55" y="78"/>
                  <a:pt x="57" y="79"/>
                  <a:pt x="60" y="80"/>
                </a:cubicBezTo>
                <a:cubicBezTo>
                  <a:pt x="61" y="81"/>
                  <a:pt x="61" y="81"/>
                  <a:pt x="61" y="81"/>
                </a:cubicBezTo>
                <a:lnTo>
                  <a:pt x="60" y="82"/>
                </a:lnTo>
                <a:close/>
                <a:moveTo>
                  <a:pt x="74" y="73"/>
                </a:moveTo>
                <a:cubicBezTo>
                  <a:pt x="72" y="75"/>
                  <a:pt x="68" y="77"/>
                  <a:pt x="65" y="77"/>
                </a:cubicBezTo>
                <a:cubicBezTo>
                  <a:pt x="62" y="77"/>
                  <a:pt x="58" y="75"/>
                  <a:pt x="56" y="73"/>
                </a:cubicBezTo>
                <a:cubicBezTo>
                  <a:pt x="51" y="68"/>
                  <a:pt x="51" y="60"/>
                  <a:pt x="56" y="55"/>
                </a:cubicBezTo>
                <a:cubicBezTo>
                  <a:pt x="61" y="50"/>
                  <a:pt x="69" y="50"/>
                  <a:pt x="74" y="55"/>
                </a:cubicBezTo>
                <a:cubicBezTo>
                  <a:pt x="79" y="60"/>
                  <a:pt x="79" y="68"/>
                  <a:pt x="74" y="73"/>
                </a:cubicBezTo>
                <a:close/>
                <a:moveTo>
                  <a:pt x="124" y="31"/>
                </a:moveTo>
                <a:cubicBezTo>
                  <a:pt x="123" y="32"/>
                  <a:pt x="123" y="32"/>
                  <a:pt x="123" y="32"/>
                </a:cubicBezTo>
                <a:cubicBezTo>
                  <a:pt x="122" y="33"/>
                  <a:pt x="114" y="38"/>
                  <a:pt x="106" y="43"/>
                </a:cubicBezTo>
                <a:cubicBezTo>
                  <a:pt x="82" y="61"/>
                  <a:pt x="82" y="61"/>
                  <a:pt x="82" y="61"/>
                </a:cubicBezTo>
                <a:cubicBezTo>
                  <a:pt x="81" y="59"/>
                  <a:pt x="81" y="59"/>
                  <a:pt x="81" y="59"/>
                </a:cubicBezTo>
                <a:cubicBezTo>
                  <a:pt x="80" y="56"/>
                  <a:pt x="79" y="54"/>
                  <a:pt x="77" y="52"/>
                </a:cubicBezTo>
                <a:cubicBezTo>
                  <a:pt x="75" y="50"/>
                  <a:pt x="73" y="48"/>
                  <a:pt x="70" y="48"/>
                </a:cubicBezTo>
                <a:cubicBezTo>
                  <a:pt x="68" y="47"/>
                  <a:pt x="68" y="47"/>
                  <a:pt x="68" y="47"/>
                </a:cubicBezTo>
                <a:cubicBezTo>
                  <a:pt x="69" y="45"/>
                  <a:pt x="69" y="45"/>
                  <a:pt x="69" y="45"/>
                </a:cubicBezTo>
                <a:cubicBezTo>
                  <a:pt x="81" y="28"/>
                  <a:pt x="96" y="8"/>
                  <a:pt x="97" y="6"/>
                </a:cubicBezTo>
                <a:cubicBezTo>
                  <a:pt x="98" y="5"/>
                  <a:pt x="98" y="5"/>
                  <a:pt x="98" y="5"/>
                </a:cubicBezTo>
                <a:cubicBezTo>
                  <a:pt x="99" y="4"/>
                  <a:pt x="102" y="4"/>
                  <a:pt x="104" y="5"/>
                </a:cubicBezTo>
                <a:cubicBezTo>
                  <a:pt x="108" y="7"/>
                  <a:pt x="112" y="9"/>
                  <a:pt x="116" y="13"/>
                </a:cubicBezTo>
                <a:cubicBezTo>
                  <a:pt x="120" y="17"/>
                  <a:pt x="122" y="21"/>
                  <a:pt x="124" y="24"/>
                </a:cubicBezTo>
                <a:cubicBezTo>
                  <a:pt x="125" y="27"/>
                  <a:pt x="125" y="30"/>
                  <a:pt x="124" y="3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Freeform 111"/>
          <p:cNvSpPr>
            <a:spLocks noEditPoints="1"/>
          </p:cNvSpPr>
          <p:nvPr/>
        </p:nvSpPr>
        <p:spPr bwMode="auto">
          <a:xfrm>
            <a:off x="9274175" y="3190875"/>
            <a:ext cx="368300" cy="481013"/>
          </a:xfrm>
          <a:custGeom>
            <a:avLst/>
            <a:gdLst>
              <a:gd name="T0" fmla="*/ 97 w 98"/>
              <a:gd name="T1" fmla="*/ 46 h 128"/>
              <a:gd name="T2" fmla="*/ 92 w 98"/>
              <a:gd name="T3" fmla="*/ 27 h 128"/>
              <a:gd name="T4" fmla="*/ 89 w 98"/>
              <a:gd name="T5" fmla="*/ 23 h 128"/>
              <a:gd name="T6" fmla="*/ 75 w 98"/>
              <a:gd name="T7" fmla="*/ 9 h 128"/>
              <a:gd name="T8" fmla="*/ 71 w 98"/>
              <a:gd name="T9" fmla="*/ 6 h 128"/>
              <a:gd name="T10" fmla="*/ 52 w 98"/>
              <a:gd name="T11" fmla="*/ 1 h 128"/>
              <a:gd name="T12" fmla="*/ 38 w 98"/>
              <a:gd name="T13" fmla="*/ 9 h 128"/>
              <a:gd name="T14" fmla="*/ 25 w 98"/>
              <a:gd name="T15" fmla="*/ 7 h 128"/>
              <a:gd name="T16" fmla="*/ 20 w 98"/>
              <a:gd name="T17" fmla="*/ 20 h 128"/>
              <a:gd name="T18" fmla="*/ 7 w 98"/>
              <a:gd name="T19" fmla="*/ 24 h 128"/>
              <a:gd name="T20" fmla="*/ 9 w 98"/>
              <a:gd name="T21" fmla="*/ 38 h 128"/>
              <a:gd name="T22" fmla="*/ 0 w 98"/>
              <a:gd name="T23" fmla="*/ 49 h 128"/>
              <a:gd name="T24" fmla="*/ 9 w 98"/>
              <a:gd name="T25" fmla="*/ 60 h 128"/>
              <a:gd name="T26" fmla="*/ 7 w 98"/>
              <a:gd name="T27" fmla="*/ 73 h 128"/>
              <a:gd name="T28" fmla="*/ 20 w 98"/>
              <a:gd name="T29" fmla="*/ 78 h 128"/>
              <a:gd name="T30" fmla="*/ 25 w 98"/>
              <a:gd name="T31" fmla="*/ 91 h 128"/>
              <a:gd name="T32" fmla="*/ 30 w 98"/>
              <a:gd name="T33" fmla="*/ 91 h 128"/>
              <a:gd name="T34" fmla="*/ 34 w 98"/>
              <a:gd name="T35" fmla="*/ 128 h 128"/>
              <a:gd name="T36" fmla="*/ 49 w 98"/>
              <a:gd name="T37" fmla="*/ 115 h 128"/>
              <a:gd name="T38" fmla="*/ 64 w 98"/>
              <a:gd name="T39" fmla="*/ 128 h 128"/>
              <a:gd name="T40" fmla="*/ 68 w 98"/>
              <a:gd name="T41" fmla="*/ 91 h 128"/>
              <a:gd name="T42" fmla="*/ 73 w 98"/>
              <a:gd name="T43" fmla="*/ 91 h 128"/>
              <a:gd name="T44" fmla="*/ 78 w 98"/>
              <a:gd name="T45" fmla="*/ 78 h 128"/>
              <a:gd name="T46" fmla="*/ 91 w 98"/>
              <a:gd name="T47" fmla="*/ 73 h 128"/>
              <a:gd name="T48" fmla="*/ 89 w 98"/>
              <a:gd name="T49" fmla="*/ 60 h 128"/>
              <a:gd name="T50" fmla="*/ 98 w 98"/>
              <a:gd name="T51" fmla="*/ 49 h 128"/>
              <a:gd name="T52" fmla="*/ 52 w 98"/>
              <a:gd name="T53" fmla="*/ 112 h 128"/>
              <a:gd name="T54" fmla="*/ 34 w 98"/>
              <a:gd name="T55" fmla="*/ 123 h 128"/>
              <a:gd name="T56" fmla="*/ 38 w 98"/>
              <a:gd name="T57" fmla="*/ 89 h 128"/>
              <a:gd name="T58" fmla="*/ 52 w 98"/>
              <a:gd name="T59" fmla="*/ 97 h 128"/>
              <a:gd name="T60" fmla="*/ 64 w 98"/>
              <a:gd name="T61" fmla="*/ 90 h 128"/>
              <a:gd name="T62" fmla="*/ 84 w 98"/>
              <a:gd name="T63" fmla="*/ 58 h 128"/>
              <a:gd name="T64" fmla="*/ 75 w 98"/>
              <a:gd name="T65" fmla="*/ 75 h 128"/>
              <a:gd name="T66" fmla="*/ 58 w 98"/>
              <a:gd name="T67" fmla="*/ 84 h 128"/>
              <a:gd name="T68" fmla="*/ 39 w 98"/>
              <a:gd name="T69" fmla="*/ 84 h 128"/>
              <a:gd name="T70" fmla="*/ 23 w 98"/>
              <a:gd name="T71" fmla="*/ 75 h 128"/>
              <a:gd name="T72" fmla="*/ 14 w 98"/>
              <a:gd name="T73" fmla="*/ 58 h 128"/>
              <a:gd name="T74" fmla="*/ 14 w 98"/>
              <a:gd name="T75" fmla="*/ 39 h 128"/>
              <a:gd name="T76" fmla="*/ 23 w 98"/>
              <a:gd name="T77" fmla="*/ 23 h 128"/>
              <a:gd name="T78" fmla="*/ 40 w 98"/>
              <a:gd name="T79" fmla="*/ 13 h 128"/>
              <a:gd name="T80" fmla="*/ 58 w 98"/>
              <a:gd name="T81" fmla="*/ 13 h 128"/>
              <a:gd name="T82" fmla="*/ 75 w 98"/>
              <a:gd name="T83" fmla="*/ 23 h 128"/>
              <a:gd name="T84" fmla="*/ 84 w 98"/>
              <a:gd name="T85" fmla="*/ 39 h 128"/>
              <a:gd name="T86" fmla="*/ 84 w 98"/>
              <a:gd name="T87" fmla="*/ 5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128">
                <a:moveTo>
                  <a:pt x="98" y="49"/>
                </a:moveTo>
                <a:cubicBezTo>
                  <a:pt x="98" y="48"/>
                  <a:pt x="97" y="47"/>
                  <a:pt x="97" y="46"/>
                </a:cubicBezTo>
                <a:cubicBezTo>
                  <a:pt x="89" y="38"/>
                  <a:pt x="89" y="38"/>
                  <a:pt x="89" y="38"/>
                </a:cubicBezTo>
                <a:cubicBezTo>
                  <a:pt x="92" y="27"/>
                  <a:pt x="92" y="27"/>
                  <a:pt x="92" y="27"/>
                </a:cubicBezTo>
                <a:cubicBezTo>
                  <a:pt x="92" y="26"/>
                  <a:pt x="92" y="25"/>
                  <a:pt x="91" y="24"/>
                </a:cubicBezTo>
                <a:cubicBezTo>
                  <a:pt x="91" y="24"/>
                  <a:pt x="90" y="23"/>
                  <a:pt x="89" y="23"/>
                </a:cubicBezTo>
                <a:cubicBezTo>
                  <a:pt x="78" y="20"/>
                  <a:pt x="78" y="20"/>
                  <a:pt x="78" y="20"/>
                </a:cubicBezTo>
                <a:cubicBezTo>
                  <a:pt x="75" y="9"/>
                  <a:pt x="75" y="9"/>
                  <a:pt x="75" y="9"/>
                </a:cubicBezTo>
                <a:cubicBezTo>
                  <a:pt x="75" y="8"/>
                  <a:pt x="74" y="7"/>
                  <a:pt x="73" y="7"/>
                </a:cubicBezTo>
                <a:cubicBezTo>
                  <a:pt x="73" y="6"/>
                  <a:pt x="72" y="6"/>
                  <a:pt x="71" y="6"/>
                </a:cubicBezTo>
                <a:cubicBezTo>
                  <a:pt x="60" y="9"/>
                  <a:pt x="60" y="9"/>
                  <a:pt x="60" y="9"/>
                </a:cubicBezTo>
                <a:cubicBezTo>
                  <a:pt x="52" y="1"/>
                  <a:pt x="52" y="1"/>
                  <a:pt x="52" y="1"/>
                </a:cubicBezTo>
                <a:cubicBezTo>
                  <a:pt x="50" y="0"/>
                  <a:pt x="48" y="0"/>
                  <a:pt x="46" y="1"/>
                </a:cubicBezTo>
                <a:cubicBezTo>
                  <a:pt x="38" y="9"/>
                  <a:pt x="38" y="9"/>
                  <a:pt x="38" y="9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5" y="6"/>
                  <a:pt x="25" y="7"/>
                </a:cubicBezTo>
                <a:cubicBezTo>
                  <a:pt x="24" y="7"/>
                  <a:pt x="23" y="8"/>
                  <a:pt x="23" y="9"/>
                </a:cubicBezTo>
                <a:cubicBezTo>
                  <a:pt x="20" y="20"/>
                  <a:pt x="20" y="20"/>
                  <a:pt x="20" y="20"/>
                </a:cubicBezTo>
                <a:cubicBezTo>
                  <a:pt x="9" y="23"/>
                  <a:pt x="9" y="23"/>
                  <a:pt x="9" y="23"/>
                </a:cubicBezTo>
                <a:cubicBezTo>
                  <a:pt x="8" y="23"/>
                  <a:pt x="7" y="24"/>
                  <a:pt x="7" y="24"/>
                </a:cubicBezTo>
                <a:cubicBezTo>
                  <a:pt x="6" y="25"/>
                  <a:pt x="6" y="26"/>
                  <a:pt x="6" y="27"/>
                </a:cubicBezTo>
                <a:cubicBezTo>
                  <a:pt x="9" y="38"/>
                  <a:pt x="9" y="38"/>
                  <a:pt x="9" y="38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7"/>
                  <a:pt x="0" y="48"/>
                  <a:pt x="0" y="49"/>
                </a:cubicBezTo>
                <a:cubicBezTo>
                  <a:pt x="0" y="50"/>
                  <a:pt x="1" y="51"/>
                  <a:pt x="1" y="52"/>
                </a:cubicBezTo>
                <a:cubicBezTo>
                  <a:pt x="9" y="60"/>
                  <a:pt x="9" y="60"/>
                  <a:pt x="9" y="60"/>
                </a:cubicBezTo>
                <a:cubicBezTo>
                  <a:pt x="6" y="70"/>
                  <a:pt x="6" y="70"/>
                  <a:pt x="6" y="70"/>
                </a:cubicBezTo>
                <a:cubicBezTo>
                  <a:pt x="6" y="71"/>
                  <a:pt x="6" y="72"/>
                  <a:pt x="7" y="73"/>
                </a:cubicBezTo>
                <a:cubicBezTo>
                  <a:pt x="7" y="74"/>
                  <a:pt x="8" y="75"/>
                  <a:pt x="9" y="75"/>
                </a:cubicBezTo>
                <a:cubicBezTo>
                  <a:pt x="20" y="78"/>
                  <a:pt x="20" y="78"/>
                  <a:pt x="20" y="78"/>
                </a:cubicBezTo>
                <a:cubicBezTo>
                  <a:pt x="23" y="89"/>
                  <a:pt x="23" y="89"/>
                  <a:pt x="23" y="89"/>
                </a:cubicBezTo>
                <a:cubicBezTo>
                  <a:pt x="23" y="90"/>
                  <a:pt x="24" y="91"/>
                  <a:pt x="25" y="91"/>
                </a:cubicBezTo>
                <a:cubicBezTo>
                  <a:pt x="25" y="92"/>
                  <a:pt x="26" y="92"/>
                  <a:pt x="27" y="92"/>
                </a:cubicBezTo>
                <a:cubicBezTo>
                  <a:pt x="30" y="91"/>
                  <a:pt x="30" y="91"/>
                  <a:pt x="30" y="91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6"/>
                  <a:pt x="32" y="128"/>
                  <a:pt x="34" y="128"/>
                </a:cubicBezTo>
                <a:cubicBezTo>
                  <a:pt x="35" y="128"/>
                  <a:pt x="36" y="128"/>
                  <a:pt x="37" y="127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61" y="127"/>
                  <a:pt x="61" y="127"/>
                  <a:pt x="61" y="127"/>
                </a:cubicBezTo>
                <a:cubicBezTo>
                  <a:pt x="62" y="128"/>
                  <a:pt x="63" y="128"/>
                  <a:pt x="64" y="128"/>
                </a:cubicBezTo>
                <a:cubicBezTo>
                  <a:pt x="66" y="128"/>
                  <a:pt x="68" y="126"/>
                  <a:pt x="68" y="124"/>
                </a:cubicBezTo>
                <a:cubicBezTo>
                  <a:pt x="68" y="91"/>
                  <a:pt x="68" y="91"/>
                  <a:pt x="68" y="91"/>
                </a:cubicBezTo>
                <a:cubicBezTo>
                  <a:pt x="71" y="92"/>
                  <a:pt x="71" y="92"/>
                  <a:pt x="71" y="92"/>
                </a:cubicBezTo>
                <a:cubicBezTo>
                  <a:pt x="72" y="92"/>
                  <a:pt x="73" y="92"/>
                  <a:pt x="73" y="91"/>
                </a:cubicBezTo>
                <a:cubicBezTo>
                  <a:pt x="74" y="91"/>
                  <a:pt x="75" y="90"/>
                  <a:pt x="75" y="89"/>
                </a:cubicBezTo>
                <a:cubicBezTo>
                  <a:pt x="78" y="78"/>
                  <a:pt x="78" y="78"/>
                  <a:pt x="78" y="78"/>
                </a:cubicBezTo>
                <a:cubicBezTo>
                  <a:pt x="89" y="75"/>
                  <a:pt x="89" y="75"/>
                  <a:pt x="89" y="75"/>
                </a:cubicBezTo>
                <a:cubicBezTo>
                  <a:pt x="90" y="75"/>
                  <a:pt x="91" y="74"/>
                  <a:pt x="91" y="73"/>
                </a:cubicBezTo>
                <a:cubicBezTo>
                  <a:pt x="92" y="72"/>
                  <a:pt x="92" y="71"/>
                  <a:pt x="92" y="70"/>
                </a:cubicBezTo>
                <a:cubicBezTo>
                  <a:pt x="89" y="60"/>
                  <a:pt x="89" y="60"/>
                  <a:pt x="89" y="60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1"/>
                  <a:pt x="98" y="50"/>
                  <a:pt x="98" y="49"/>
                </a:cubicBezTo>
                <a:close/>
                <a:moveTo>
                  <a:pt x="64" y="123"/>
                </a:moveTo>
                <a:cubicBezTo>
                  <a:pt x="52" y="112"/>
                  <a:pt x="52" y="112"/>
                  <a:pt x="52" y="112"/>
                </a:cubicBezTo>
                <a:cubicBezTo>
                  <a:pt x="50" y="110"/>
                  <a:pt x="48" y="110"/>
                  <a:pt x="46" y="112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4" y="90"/>
                  <a:pt x="34" y="90"/>
                  <a:pt x="34" y="90"/>
                </a:cubicBezTo>
                <a:cubicBezTo>
                  <a:pt x="38" y="89"/>
                  <a:pt x="38" y="89"/>
                  <a:pt x="38" y="89"/>
                </a:cubicBezTo>
                <a:cubicBezTo>
                  <a:pt x="46" y="97"/>
                  <a:pt x="46" y="97"/>
                  <a:pt x="46" y="97"/>
                </a:cubicBezTo>
                <a:cubicBezTo>
                  <a:pt x="48" y="98"/>
                  <a:pt x="50" y="98"/>
                  <a:pt x="52" y="97"/>
                </a:cubicBezTo>
                <a:cubicBezTo>
                  <a:pt x="60" y="89"/>
                  <a:pt x="60" y="89"/>
                  <a:pt x="60" y="89"/>
                </a:cubicBezTo>
                <a:cubicBezTo>
                  <a:pt x="64" y="90"/>
                  <a:pt x="64" y="90"/>
                  <a:pt x="64" y="90"/>
                </a:cubicBezTo>
                <a:lnTo>
                  <a:pt x="64" y="123"/>
                </a:lnTo>
                <a:close/>
                <a:moveTo>
                  <a:pt x="84" y="58"/>
                </a:moveTo>
                <a:cubicBezTo>
                  <a:pt x="88" y="71"/>
                  <a:pt x="88" y="71"/>
                  <a:pt x="88" y="71"/>
                </a:cubicBezTo>
                <a:cubicBezTo>
                  <a:pt x="75" y="75"/>
                  <a:pt x="75" y="75"/>
                  <a:pt x="75" y="75"/>
                </a:cubicBezTo>
                <a:cubicBezTo>
                  <a:pt x="71" y="87"/>
                  <a:pt x="71" y="87"/>
                  <a:pt x="71" y="87"/>
                </a:cubicBezTo>
                <a:cubicBezTo>
                  <a:pt x="58" y="84"/>
                  <a:pt x="58" y="84"/>
                  <a:pt x="58" y="84"/>
                </a:cubicBezTo>
                <a:cubicBezTo>
                  <a:pt x="49" y="93"/>
                  <a:pt x="49" y="93"/>
                  <a:pt x="49" y="93"/>
                </a:cubicBezTo>
                <a:cubicBezTo>
                  <a:pt x="39" y="84"/>
                  <a:pt x="39" y="84"/>
                  <a:pt x="39" y="84"/>
                </a:cubicBezTo>
                <a:cubicBezTo>
                  <a:pt x="27" y="87"/>
                  <a:pt x="27" y="87"/>
                  <a:pt x="27" y="87"/>
                </a:cubicBezTo>
                <a:cubicBezTo>
                  <a:pt x="23" y="75"/>
                  <a:pt x="23" y="75"/>
                  <a:pt x="23" y="75"/>
                </a:cubicBezTo>
                <a:cubicBezTo>
                  <a:pt x="10" y="71"/>
                  <a:pt x="10" y="71"/>
                  <a:pt x="10" y="71"/>
                </a:cubicBezTo>
                <a:cubicBezTo>
                  <a:pt x="14" y="58"/>
                  <a:pt x="14" y="58"/>
                  <a:pt x="14" y="58"/>
                </a:cubicBezTo>
                <a:cubicBezTo>
                  <a:pt x="4" y="49"/>
                  <a:pt x="4" y="49"/>
                  <a:pt x="4" y="49"/>
                </a:cubicBezTo>
                <a:cubicBezTo>
                  <a:pt x="14" y="39"/>
                  <a:pt x="14" y="39"/>
                  <a:pt x="14" y="39"/>
                </a:cubicBezTo>
                <a:cubicBezTo>
                  <a:pt x="10" y="27"/>
                  <a:pt x="10" y="27"/>
                  <a:pt x="10" y="27"/>
                </a:cubicBezTo>
                <a:cubicBezTo>
                  <a:pt x="23" y="23"/>
                  <a:pt x="23" y="23"/>
                  <a:pt x="23" y="23"/>
                </a:cubicBezTo>
                <a:cubicBezTo>
                  <a:pt x="27" y="10"/>
                  <a:pt x="27" y="10"/>
                  <a:pt x="27" y="10"/>
                </a:cubicBezTo>
                <a:cubicBezTo>
                  <a:pt x="40" y="13"/>
                  <a:pt x="40" y="13"/>
                  <a:pt x="40" y="13"/>
                </a:cubicBezTo>
                <a:cubicBezTo>
                  <a:pt x="49" y="4"/>
                  <a:pt x="49" y="4"/>
                  <a:pt x="49" y="4"/>
                </a:cubicBezTo>
                <a:cubicBezTo>
                  <a:pt x="58" y="13"/>
                  <a:pt x="58" y="13"/>
                  <a:pt x="58" y="13"/>
                </a:cubicBezTo>
                <a:cubicBezTo>
                  <a:pt x="71" y="10"/>
                  <a:pt x="71" y="10"/>
                  <a:pt x="71" y="10"/>
                </a:cubicBezTo>
                <a:cubicBezTo>
                  <a:pt x="75" y="23"/>
                  <a:pt x="75" y="23"/>
                  <a:pt x="75" y="23"/>
                </a:cubicBezTo>
                <a:cubicBezTo>
                  <a:pt x="88" y="27"/>
                  <a:pt x="88" y="27"/>
                  <a:pt x="88" y="27"/>
                </a:cubicBezTo>
                <a:cubicBezTo>
                  <a:pt x="84" y="39"/>
                  <a:pt x="84" y="39"/>
                  <a:pt x="84" y="39"/>
                </a:cubicBezTo>
                <a:cubicBezTo>
                  <a:pt x="94" y="49"/>
                  <a:pt x="94" y="49"/>
                  <a:pt x="94" y="49"/>
                </a:cubicBezTo>
                <a:lnTo>
                  <a:pt x="84" y="5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Freeform 112"/>
          <p:cNvSpPr>
            <a:spLocks noEditPoints="1"/>
          </p:cNvSpPr>
          <p:nvPr/>
        </p:nvSpPr>
        <p:spPr bwMode="auto">
          <a:xfrm>
            <a:off x="9378950" y="3295650"/>
            <a:ext cx="157163" cy="157163"/>
          </a:xfrm>
          <a:custGeom>
            <a:avLst/>
            <a:gdLst>
              <a:gd name="T0" fmla="*/ 21 w 42"/>
              <a:gd name="T1" fmla="*/ 0 h 42"/>
              <a:gd name="T2" fmla="*/ 0 w 42"/>
              <a:gd name="T3" fmla="*/ 21 h 42"/>
              <a:gd name="T4" fmla="*/ 21 w 42"/>
              <a:gd name="T5" fmla="*/ 42 h 42"/>
              <a:gd name="T6" fmla="*/ 42 w 42"/>
              <a:gd name="T7" fmla="*/ 21 h 42"/>
              <a:gd name="T8" fmla="*/ 21 w 42"/>
              <a:gd name="T9" fmla="*/ 0 h 42"/>
              <a:gd name="T10" fmla="*/ 21 w 42"/>
              <a:gd name="T11" fmla="*/ 37 h 42"/>
              <a:gd name="T12" fmla="*/ 5 w 42"/>
              <a:gd name="T13" fmla="*/ 21 h 42"/>
              <a:gd name="T14" fmla="*/ 21 w 42"/>
              <a:gd name="T15" fmla="*/ 5 h 42"/>
              <a:gd name="T16" fmla="*/ 37 w 42"/>
              <a:gd name="T17" fmla="*/ 21 h 42"/>
              <a:gd name="T18" fmla="*/ 21 w 42"/>
              <a:gd name="T19" fmla="*/ 37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42">
                <a:moveTo>
                  <a:pt x="21" y="0"/>
                </a:moveTo>
                <a:cubicBezTo>
                  <a:pt x="10" y="0"/>
                  <a:pt x="0" y="9"/>
                  <a:pt x="0" y="21"/>
                </a:cubicBezTo>
                <a:cubicBezTo>
                  <a:pt x="0" y="32"/>
                  <a:pt x="10" y="42"/>
                  <a:pt x="21" y="42"/>
                </a:cubicBezTo>
                <a:cubicBezTo>
                  <a:pt x="32" y="42"/>
                  <a:pt x="42" y="32"/>
                  <a:pt x="42" y="21"/>
                </a:cubicBezTo>
                <a:cubicBezTo>
                  <a:pt x="42" y="9"/>
                  <a:pt x="32" y="0"/>
                  <a:pt x="21" y="0"/>
                </a:cubicBezTo>
                <a:close/>
                <a:moveTo>
                  <a:pt x="21" y="37"/>
                </a:moveTo>
                <a:cubicBezTo>
                  <a:pt x="12" y="37"/>
                  <a:pt x="5" y="30"/>
                  <a:pt x="5" y="21"/>
                </a:cubicBezTo>
                <a:cubicBezTo>
                  <a:pt x="5" y="12"/>
                  <a:pt x="12" y="5"/>
                  <a:pt x="21" y="5"/>
                </a:cubicBezTo>
                <a:cubicBezTo>
                  <a:pt x="30" y="5"/>
                  <a:pt x="37" y="12"/>
                  <a:pt x="37" y="21"/>
                </a:cubicBezTo>
                <a:cubicBezTo>
                  <a:pt x="37" y="30"/>
                  <a:pt x="30" y="37"/>
                  <a:pt x="21" y="3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Freeform 113"/>
          <p:cNvSpPr>
            <a:spLocks noEditPoints="1"/>
          </p:cNvSpPr>
          <p:nvPr/>
        </p:nvSpPr>
        <p:spPr bwMode="auto">
          <a:xfrm>
            <a:off x="8358188" y="3190875"/>
            <a:ext cx="280988" cy="481013"/>
          </a:xfrm>
          <a:custGeom>
            <a:avLst/>
            <a:gdLst>
              <a:gd name="T0" fmla="*/ 71 w 75"/>
              <a:gd name="T1" fmla="*/ 0 h 128"/>
              <a:gd name="T2" fmla="*/ 4 w 75"/>
              <a:gd name="T3" fmla="*/ 0 h 128"/>
              <a:gd name="T4" fmla="*/ 0 w 75"/>
              <a:gd name="T5" fmla="*/ 4 h 128"/>
              <a:gd name="T6" fmla="*/ 0 w 75"/>
              <a:gd name="T7" fmla="*/ 124 h 128"/>
              <a:gd name="T8" fmla="*/ 4 w 75"/>
              <a:gd name="T9" fmla="*/ 128 h 128"/>
              <a:gd name="T10" fmla="*/ 6 w 75"/>
              <a:gd name="T11" fmla="*/ 127 h 128"/>
              <a:gd name="T12" fmla="*/ 38 w 75"/>
              <a:gd name="T13" fmla="*/ 109 h 128"/>
              <a:gd name="T14" fmla="*/ 69 w 75"/>
              <a:gd name="T15" fmla="*/ 128 h 128"/>
              <a:gd name="T16" fmla="*/ 71 w 75"/>
              <a:gd name="T17" fmla="*/ 128 h 128"/>
              <a:gd name="T18" fmla="*/ 75 w 75"/>
              <a:gd name="T19" fmla="*/ 124 h 128"/>
              <a:gd name="T20" fmla="*/ 75 w 75"/>
              <a:gd name="T21" fmla="*/ 4 h 128"/>
              <a:gd name="T22" fmla="*/ 71 w 75"/>
              <a:gd name="T23" fmla="*/ 0 h 128"/>
              <a:gd name="T24" fmla="*/ 71 w 75"/>
              <a:gd name="T25" fmla="*/ 123 h 128"/>
              <a:gd name="T26" fmla="*/ 40 w 75"/>
              <a:gd name="T27" fmla="*/ 104 h 128"/>
              <a:gd name="T28" fmla="*/ 36 w 75"/>
              <a:gd name="T29" fmla="*/ 104 h 128"/>
              <a:gd name="T30" fmla="*/ 5 w 75"/>
              <a:gd name="T31" fmla="*/ 123 h 128"/>
              <a:gd name="T32" fmla="*/ 5 w 75"/>
              <a:gd name="T33" fmla="*/ 5 h 128"/>
              <a:gd name="T34" fmla="*/ 71 w 75"/>
              <a:gd name="T35" fmla="*/ 5 h 128"/>
              <a:gd name="T36" fmla="*/ 71 w 75"/>
              <a:gd name="T37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5" h="128">
                <a:moveTo>
                  <a:pt x="71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5" y="128"/>
                  <a:pt x="6" y="128"/>
                  <a:pt x="6" y="127"/>
                </a:cubicBezTo>
                <a:cubicBezTo>
                  <a:pt x="38" y="109"/>
                  <a:pt x="38" y="109"/>
                  <a:pt x="38" y="109"/>
                </a:cubicBezTo>
                <a:cubicBezTo>
                  <a:pt x="69" y="128"/>
                  <a:pt x="69" y="128"/>
                  <a:pt x="69" y="128"/>
                </a:cubicBezTo>
                <a:cubicBezTo>
                  <a:pt x="70" y="128"/>
                  <a:pt x="71" y="128"/>
                  <a:pt x="71" y="128"/>
                </a:cubicBezTo>
                <a:cubicBezTo>
                  <a:pt x="74" y="128"/>
                  <a:pt x="75" y="126"/>
                  <a:pt x="75" y="124"/>
                </a:cubicBezTo>
                <a:cubicBezTo>
                  <a:pt x="75" y="4"/>
                  <a:pt x="75" y="4"/>
                  <a:pt x="75" y="4"/>
                </a:cubicBezTo>
                <a:cubicBezTo>
                  <a:pt x="75" y="2"/>
                  <a:pt x="74" y="0"/>
                  <a:pt x="71" y="0"/>
                </a:cubicBezTo>
                <a:close/>
                <a:moveTo>
                  <a:pt x="71" y="123"/>
                </a:moveTo>
                <a:cubicBezTo>
                  <a:pt x="40" y="104"/>
                  <a:pt x="40" y="104"/>
                  <a:pt x="40" y="104"/>
                </a:cubicBezTo>
                <a:cubicBezTo>
                  <a:pt x="39" y="104"/>
                  <a:pt x="37" y="104"/>
                  <a:pt x="36" y="104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5"/>
                  <a:pt x="5" y="5"/>
                  <a:pt x="5" y="5"/>
                </a:cubicBezTo>
                <a:cubicBezTo>
                  <a:pt x="71" y="5"/>
                  <a:pt x="71" y="5"/>
                  <a:pt x="71" y="5"/>
                </a:cubicBezTo>
                <a:lnTo>
                  <a:pt x="71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" name="Freeform 114"/>
          <p:cNvSpPr/>
          <p:nvPr/>
        </p:nvSpPr>
        <p:spPr bwMode="auto">
          <a:xfrm>
            <a:off x="8451850" y="3363913"/>
            <a:ext cx="93663" cy="96838"/>
          </a:xfrm>
          <a:custGeom>
            <a:avLst/>
            <a:gdLst>
              <a:gd name="T0" fmla="*/ 0 w 25"/>
              <a:gd name="T1" fmla="*/ 23 h 26"/>
              <a:gd name="T2" fmla="*/ 1 w 25"/>
              <a:gd name="T3" fmla="*/ 25 h 26"/>
              <a:gd name="T4" fmla="*/ 4 w 25"/>
              <a:gd name="T5" fmla="*/ 25 h 26"/>
              <a:gd name="T6" fmla="*/ 13 w 25"/>
              <a:gd name="T7" fmla="*/ 16 h 26"/>
              <a:gd name="T8" fmla="*/ 22 w 25"/>
              <a:gd name="T9" fmla="*/ 25 h 26"/>
              <a:gd name="T10" fmla="*/ 25 w 25"/>
              <a:gd name="T11" fmla="*/ 25 h 26"/>
              <a:gd name="T12" fmla="*/ 25 w 25"/>
              <a:gd name="T13" fmla="*/ 23 h 26"/>
              <a:gd name="T14" fmla="*/ 25 w 25"/>
              <a:gd name="T15" fmla="*/ 22 h 26"/>
              <a:gd name="T16" fmla="*/ 16 w 25"/>
              <a:gd name="T17" fmla="*/ 13 h 26"/>
              <a:gd name="T18" fmla="*/ 25 w 25"/>
              <a:gd name="T19" fmla="*/ 4 h 26"/>
              <a:gd name="T20" fmla="*/ 25 w 25"/>
              <a:gd name="T21" fmla="*/ 2 h 26"/>
              <a:gd name="T22" fmla="*/ 25 w 25"/>
              <a:gd name="T23" fmla="*/ 1 h 26"/>
              <a:gd name="T24" fmla="*/ 22 w 25"/>
              <a:gd name="T25" fmla="*/ 1 h 26"/>
              <a:gd name="T26" fmla="*/ 13 w 25"/>
              <a:gd name="T27" fmla="*/ 10 h 26"/>
              <a:gd name="T28" fmla="*/ 4 w 25"/>
              <a:gd name="T29" fmla="*/ 1 h 26"/>
              <a:gd name="T30" fmla="*/ 1 w 25"/>
              <a:gd name="T31" fmla="*/ 1 h 26"/>
              <a:gd name="T32" fmla="*/ 0 w 25"/>
              <a:gd name="T33" fmla="*/ 2 h 26"/>
              <a:gd name="T34" fmla="*/ 1 w 25"/>
              <a:gd name="T35" fmla="*/ 4 h 26"/>
              <a:gd name="T36" fmla="*/ 9 w 25"/>
              <a:gd name="T37" fmla="*/ 13 h 26"/>
              <a:gd name="T38" fmla="*/ 1 w 25"/>
              <a:gd name="T39" fmla="*/ 22 h 26"/>
              <a:gd name="T40" fmla="*/ 0 w 25"/>
              <a:gd name="T41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" h="26">
                <a:moveTo>
                  <a:pt x="0" y="23"/>
                </a:moveTo>
                <a:cubicBezTo>
                  <a:pt x="0" y="24"/>
                  <a:pt x="0" y="25"/>
                  <a:pt x="1" y="25"/>
                </a:cubicBezTo>
                <a:cubicBezTo>
                  <a:pt x="1" y="26"/>
                  <a:pt x="3" y="26"/>
                  <a:pt x="4" y="25"/>
                </a:cubicBezTo>
                <a:cubicBezTo>
                  <a:pt x="13" y="16"/>
                  <a:pt x="13" y="16"/>
                  <a:pt x="13" y="16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6"/>
                  <a:pt x="24" y="26"/>
                  <a:pt x="25" y="25"/>
                </a:cubicBezTo>
                <a:cubicBezTo>
                  <a:pt x="25" y="25"/>
                  <a:pt x="25" y="24"/>
                  <a:pt x="25" y="23"/>
                </a:cubicBezTo>
                <a:cubicBezTo>
                  <a:pt x="25" y="23"/>
                  <a:pt x="25" y="22"/>
                  <a:pt x="25" y="22"/>
                </a:cubicBezTo>
                <a:cubicBezTo>
                  <a:pt x="16" y="13"/>
                  <a:pt x="16" y="13"/>
                  <a:pt x="16" y="13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3"/>
                  <a:pt x="25" y="2"/>
                </a:cubicBezTo>
                <a:cubicBezTo>
                  <a:pt x="25" y="2"/>
                  <a:pt x="25" y="1"/>
                  <a:pt x="25" y="1"/>
                </a:cubicBezTo>
                <a:cubicBezTo>
                  <a:pt x="24" y="0"/>
                  <a:pt x="22" y="0"/>
                  <a:pt x="22" y="1"/>
                </a:cubicBezTo>
                <a:cubicBezTo>
                  <a:pt x="13" y="10"/>
                  <a:pt x="13" y="10"/>
                  <a:pt x="13" y="10"/>
                </a:cubicBezTo>
                <a:cubicBezTo>
                  <a:pt x="4" y="1"/>
                  <a:pt x="4" y="1"/>
                  <a:pt x="4" y="1"/>
                </a:cubicBezTo>
                <a:cubicBezTo>
                  <a:pt x="3" y="0"/>
                  <a:pt x="1" y="0"/>
                  <a:pt x="1" y="1"/>
                </a:cubicBezTo>
                <a:cubicBezTo>
                  <a:pt x="0" y="1"/>
                  <a:pt x="0" y="2"/>
                  <a:pt x="0" y="2"/>
                </a:cubicBezTo>
                <a:cubicBezTo>
                  <a:pt x="0" y="3"/>
                  <a:pt x="0" y="4"/>
                  <a:pt x="1" y="4"/>
                </a:cubicBezTo>
                <a:cubicBezTo>
                  <a:pt x="9" y="13"/>
                  <a:pt x="9" y="13"/>
                  <a:pt x="9" y="13"/>
                </a:cubicBezTo>
                <a:cubicBezTo>
                  <a:pt x="1" y="22"/>
                  <a:pt x="1" y="22"/>
                  <a:pt x="1" y="22"/>
                </a:cubicBezTo>
                <a:cubicBezTo>
                  <a:pt x="0" y="22"/>
                  <a:pt x="0" y="23"/>
                  <a:pt x="0" y="2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" name="Freeform 115"/>
          <p:cNvSpPr>
            <a:spLocks noEditPoints="1"/>
          </p:cNvSpPr>
          <p:nvPr/>
        </p:nvSpPr>
        <p:spPr bwMode="auto">
          <a:xfrm>
            <a:off x="7392988" y="3190875"/>
            <a:ext cx="285750" cy="481013"/>
          </a:xfrm>
          <a:custGeom>
            <a:avLst/>
            <a:gdLst>
              <a:gd name="T0" fmla="*/ 72 w 76"/>
              <a:gd name="T1" fmla="*/ 0 h 128"/>
              <a:gd name="T2" fmla="*/ 4 w 76"/>
              <a:gd name="T3" fmla="*/ 0 h 128"/>
              <a:gd name="T4" fmla="*/ 0 w 76"/>
              <a:gd name="T5" fmla="*/ 4 h 128"/>
              <a:gd name="T6" fmla="*/ 0 w 76"/>
              <a:gd name="T7" fmla="*/ 124 h 128"/>
              <a:gd name="T8" fmla="*/ 4 w 76"/>
              <a:gd name="T9" fmla="*/ 128 h 128"/>
              <a:gd name="T10" fmla="*/ 7 w 76"/>
              <a:gd name="T11" fmla="*/ 127 h 128"/>
              <a:gd name="T12" fmla="*/ 38 w 76"/>
              <a:gd name="T13" fmla="*/ 109 h 128"/>
              <a:gd name="T14" fmla="*/ 70 w 76"/>
              <a:gd name="T15" fmla="*/ 128 h 128"/>
              <a:gd name="T16" fmla="*/ 72 w 76"/>
              <a:gd name="T17" fmla="*/ 128 h 128"/>
              <a:gd name="T18" fmla="*/ 76 w 76"/>
              <a:gd name="T19" fmla="*/ 124 h 128"/>
              <a:gd name="T20" fmla="*/ 76 w 76"/>
              <a:gd name="T21" fmla="*/ 4 h 128"/>
              <a:gd name="T22" fmla="*/ 72 w 76"/>
              <a:gd name="T23" fmla="*/ 0 h 128"/>
              <a:gd name="T24" fmla="*/ 71 w 76"/>
              <a:gd name="T25" fmla="*/ 123 h 128"/>
              <a:gd name="T26" fmla="*/ 40 w 76"/>
              <a:gd name="T27" fmla="*/ 104 h 128"/>
              <a:gd name="T28" fmla="*/ 36 w 76"/>
              <a:gd name="T29" fmla="*/ 104 h 128"/>
              <a:gd name="T30" fmla="*/ 5 w 76"/>
              <a:gd name="T31" fmla="*/ 123 h 128"/>
              <a:gd name="T32" fmla="*/ 5 w 76"/>
              <a:gd name="T33" fmla="*/ 5 h 128"/>
              <a:gd name="T34" fmla="*/ 71 w 76"/>
              <a:gd name="T35" fmla="*/ 5 h 128"/>
              <a:gd name="T36" fmla="*/ 71 w 76"/>
              <a:gd name="T37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" h="128">
                <a:moveTo>
                  <a:pt x="7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5" y="128"/>
                  <a:pt x="6" y="128"/>
                  <a:pt x="7" y="127"/>
                </a:cubicBezTo>
                <a:cubicBezTo>
                  <a:pt x="38" y="109"/>
                  <a:pt x="38" y="109"/>
                  <a:pt x="38" y="109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70" y="128"/>
                  <a:pt x="71" y="128"/>
                  <a:pt x="72" y="128"/>
                </a:cubicBezTo>
                <a:cubicBezTo>
                  <a:pt x="74" y="128"/>
                  <a:pt x="76" y="126"/>
                  <a:pt x="76" y="124"/>
                </a:cubicBezTo>
                <a:cubicBezTo>
                  <a:pt x="76" y="4"/>
                  <a:pt x="76" y="4"/>
                  <a:pt x="76" y="4"/>
                </a:cubicBezTo>
                <a:cubicBezTo>
                  <a:pt x="76" y="2"/>
                  <a:pt x="74" y="0"/>
                  <a:pt x="72" y="0"/>
                </a:cubicBezTo>
                <a:close/>
                <a:moveTo>
                  <a:pt x="71" y="123"/>
                </a:moveTo>
                <a:cubicBezTo>
                  <a:pt x="40" y="104"/>
                  <a:pt x="40" y="104"/>
                  <a:pt x="40" y="104"/>
                </a:cubicBezTo>
                <a:cubicBezTo>
                  <a:pt x="39" y="104"/>
                  <a:pt x="37" y="104"/>
                  <a:pt x="36" y="104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5"/>
                  <a:pt x="5" y="5"/>
                  <a:pt x="5" y="5"/>
                </a:cubicBezTo>
                <a:cubicBezTo>
                  <a:pt x="71" y="5"/>
                  <a:pt x="71" y="5"/>
                  <a:pt x="71" y="5"/>
                </a:cubicBezTo>
                <a:lnTo>
                  <a:pt x="71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" name="Freeform 116"/>
          <p:cNvSpPr/>
          <p:nvPr/>
        </p:nvSpPr>
        <p:spPr bwMode="auto">
          <a:xfrm>
            <a:off x="7472363" y="3405188"/>
            <a:ext cx="127000" cy="14288"/>
          </a:xfrm>
          <a:custGeom>
            <a:avLst/>
            <a:gdLst>
              <a:gd name="T0" fmla="*/ 2 w 34"/>
              <a:gd name="T1" fmla="*/ 4 h 4"/>
              <a:gd name="T2" fmla="*/ 32 w 34"/>
              <a:gd name="T3" fmla="*/ 4 h 4"/>
              <a:gd name="T4" fmla="*/ 34 w 34"/>
              <a:gd name="T5" fmla="*/ 2 h 4"/>
              <a:gd name="T6" fmla="*/ 32 w 34"/>
              <a:gd name="T7" fmla="*/ 0 h 4"/>
              <a:gd name="T8" fmla="*/ 2 w 34"/>
              <a:gd name="T9" fmla="*/ 0 h 4"/>
              <a:gd name="T10" fmla="*/ 0 w 34"/>
              <a:gd name="T11" fmla="*/ 2 h 4"/>
              <a:gd name="T12" fmla="*/ 2 w 34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" h="4">
                <a:moveTo>
                  <a:pt x="2" y="4"/>
                </a:moveTo>
                <a:cubicBezTo>
                  <a:pt x="32" y="4"/>
                  <a:pt x="32" y="4"/>
                  <a:pt x="32" y="4"/>
                </a:cubicBezTo>
                <a:cubicBezTo>
                  <a:pt x="33" y="4"/>
                  <a:pt x="34" y="3"/>
                  <a:pt x="34" y="2"/>
                </a:cubicBezTo>
                <a:cubicBezTo>
                  <a:pt x="34" y="1"/>
                  <a:pt x="33" y="0"/>
                  <a:pt x="3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" name="Freeform 117"/>
          <p:cNvSpPr>
            <a:spLocks noEditPoints="1"/>
          </p:cNvSpPr>
          <p:nvPr/>
        </p:nvSpPr>
        <p:spPr bwMode="auto">
          <a:xfrm>
            <a:off x="6432550" y="3190875"/>
            <a:ext cx="284163" cy="481013"/>
          </a:xfrm>
          <a:custGeom>
            <a:avLst/>
            <a:gdLst>
              <a:gd name="T0" fmla="*/ 72 w 76"/>
              <a:gd name="T1" fmla="*/ 0 h 128"/>
              <a:gd name="T2" fmla="*/ 72 w 76"/>
              <a:gd name="T3" fmla="*/ 0 h 128"/>
              <a:gd name="T4" fmla="*/ 4 w 76"/>
              <a:gd name="T5" fmla="*/ 0 h 128"/>
              <a:gd name="T6" fmla="*/ 4 w 76"/>
              <a:gd name="T7" fmla="*/ 0 h 128"/>
              <a:gd name="T8" fmla="*/ 0 w 76"/>
              <a:gd name="T9" fmla="*/ 4 h 128"/>
              <a:gd name="T10" fmla="*/ 0 w 76"/>
              <a:gd name="T11" fmla="*/ 124 h 128"/>
              <a:gd name="T12" fmla="*/ 4 w 76"/>
              <a:gd name="T13" fmla="*/ 128 h 128"/>
              <a:gd name="T14" fmla="*/ 4 w 76"/>
              <a:gd name="T15" fmla="*/ 128 h 128"/>
              <a:gd name="T16" fmla="*/ 4 w 76"/>
              <a:gd name="T17" fmla="*/ 128 h 128"/>
              <a:gd name="T18" fmla="*/ 7 w 76"/>
              <a:gd name="T19" fmla="*/ 127 h 128"/>
              <a:gd name="T20" fmla="*/ 38 w 76"/>
              <a:gd name="T21" fmla="*/ 109 h 128"/>
              <a:gd name="T22" fmla="*/ 70 w 76"/>
              <a:gd name="T23" fmla="*/ 128 h 128"/>
              <a:gd name="T24" fmla="*/ 72 w 76"/>
              <a:gd name="T25" fmla="*/ 128 h 128"/>
              <a:gd name="T26" fmla="*/ 72 w 76"/>
              <a:gd name="T27" fmla="*/ 128 h 128"/>
              <a:gd name="T28" fmla="*/ 72 w 76"/>
              <a:gd name="T29" fmla="*/ 128 h 128"/>
              <a:gd name="T30" fmla="*/ 76 w 76"/>
              <a:gd name="T31" fmla="*/ 124 h 128"/>
              <a:gd name="T32" fmla="*/ 76 w 76"/>
              <a:gd name="T33" fmla="*/ 4 h 128"/>
              <a:gd name="T34" fmla="*/ 72 w 76"/>
              <a:gd name="T35" fmla="*/ 0 h 128"/>
              <a:gd name="T36" fmla="*/ 71 w 76"/>
              <a:gd name="T37" fmla="*/ 5 h 128"/>
              <a:gd name="T38" fmla="*/ 71 w 76"/>
              <a:gd name="T39" fmla="*/ 123 h 128"/>
              <a:gd name="T40" fmla="*/ 40 w 76"/>
              <a:gd name="T41" fmla="*/ 104 h 128"/>
              <a:gd name="T42" fmla="*/ 38 w 76"/>
              <a:gd name="T43" fmla="*/ 104 h 128"/>
              <a:gd name="T44" fmla="*/ 36 w 76"/>
              <a:gd name="T45" fmla="*/ 104 h 128"/>
              <a:gd name="T46" fmla="*/ 5 w 76"/>
              <a:gd name="T47" fmla="*/ 123 h 128"/>
              <a:gd name="T48" fmla="*/ 5 w 76"/>
              <a:gd name="T49" fmla="*/ 5 h 128"/>
              <a:gd name="T50" fmla="*/ 71 w 76"/>
              <a:gd name="T51" fmla="*/ 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" h="128">
                <a:moveTo>
                  <a:pt x="72" y="0"/>
                </a:moveTo>
                <a:cubicBezTo>
                  <a:pt x="72" y="0"/>
                  <a:pt x="72" y="0"/>
                  <a:pt x="72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4" y="128"/>
                  <a:pt x="4" y="128"/>
                  <a:pt x="4" y="128"/>
                </a:cubicBezTo>
                <a:cubicBezTo>
                  <a:pt x="4" y="128"/>
                  <a:pt x="4" y="128"/>
                  <a:pt x="4" y="128"/>
                </a:cubicBezTo>
                <a:cubicBezTo>
                  <a:pt x="5" y="128"/>
                  <a:pt x="6" y="128"/>
                  <a:pt x="7" y="127"/>
                </a:cubicBezTo>
                <a:cubicBezTo>
                  <a:pt x="38" y="109"/>
                  <a:pt x="38" y="109"/>
                  <a:pt x="38" y="109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70" y="128"/>
                  <a:pt x="71" y="128"/>
                  <a:pt x="72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4" y="128"/>
                  <a:pt x="76" y="126"/>
                  <a:pt x="76" y="124"/>
                </a:cubicBezTo>
                <a:cubicBezTo>
                  <a:pt x="76" y="4"/>
                  <a:pt x="76" y="4"/>
                  <a:pt x="76" y="4"/>
                </a:cubicBezTo>
                <a:cubicBezTo>
                  <a:pt x="76" y="2"/>
                  <a:pt x="74" y="0"/>
                  <a:pt x="72" y="0"/>
                </a:cubicBezTo>
                <a:close/>
                <a:moveTo>
                  <a:pt x="71" y="5"/>
                </a:moveTo>
                <a:cubicBezTo>
                  <a:pt x="71" y="123"/>
                  <a:pt x="71" y="123"/>
                  <a:pt x="71" y="123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39" y="104"/>
                  <a:pt x="39" y="104"/>
                  <a:pt x="38" y="104"/>
                </a:cubicBezTo>
                <a:cubicBezTo>
                  <a:pt x="37" y="104"/>
                  <a:pt x="37" y="104"/>
                  <a:pt x="36" y="104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5"/>
                  <a:pt x="5" y="5"/>
                  <a:pt x="5" y="5"/>
                </a:cubicBezTo>
                <a:lnTo>
                  <a:pt x="71" y="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" name="Freeform 118"/>
          <p:cNvSpPr/>
          <p:nvPr/>
        </p:nvSpPr>
        <p:spPr bwMode="auto">
          <a:xfrm>
            <a:off x="6510338" y="3348038"/>
            <a:ext cx="128588" cy="128588"/>
          </a:xfrm>
          <a:custGeom>
            <a:avLst/>
            <a:gdLst>
              <a:gd name="T0" fmla="*/ 2 w 34"/>
              <a:gd name="T1" fmla="*/ 19 h 34"/>
              <a:gd name="T2" fmla="*/ 15 w 34"/>
              <a:gd name="T3" fmla="*/ 19 h 34"/>
              <a:gd name="T4" fmla="*/ 15 w 34"/>
              <a:gd name="T5" fmla="*/ 32 h 34"/>
              <a:gd name="T6" fmla="*/ 17 w 34"/>
              <a:gd name="T7" fmla="*/ 34 h 34"/>
              <a:gd name="T8" fmla="*/ 19 w 34"/>
              <a:gd name="T9" fmla="*/ 32 h 34"/>
              <a:gd name="T10" fmla="*/ 19 w 34"/>
              <a:gd name="T11" fmla="*/ 19 h 34"/>
              <a:gd name="T12" fmla="*/ 32 w 34"/>
              <a:gd name="T13" fmla="*/ 19 h 34"/>
              <a:gd name="T14" fmla="*/ 34 w 34"/>
              <a:gd name="T15" fmla="*/ 17 h 34"/>
              <a:gd name="T16" fmla="*/ 32 w 34"/>
              <a:gd name="T17" fmla="*/ 15 h 34"/>
              <a:gd name="T18" fmla="*/ 19 w 34"/>
              <a:gd name="T19" fmla="*/ 15 h 34"/>
              <a:gd name="T20" fmla="*/ 19 w 34"/>
              <a:gd name="T21" fmla="*/ 2 h 34"/>
              <a:gd name="T22" fmla="*/ 17 w 34"/>
              <a:gd name="T23" fmla="*/ 0 h 34"/>
              <a:gd name="T24" fmla="*/ 15 w 34"/>
              <a:gd name="T25" fmla="*/ 2 h 34"/>
              <a:gd name="T26" fmla="*/ 15 w 34"/>
              <a:gd name="T27" fmla="*/ 15 h 34"/>
              <a:gd name="T28" fmla="*/ 2 w 34"/>
              <a:gd name="T29" fmla="*/ 15 h 34"/>
              <a:gd name="T30" fmla="*/ 0 w 34"/>
              <a:gd name="T31" fmla="*/ 17 h 34"/>
              <a:gd name="T32" fmla="*/ 2 w 34"/>
              <a:gd name="T33" fmla="*/ 19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4" h="34">
                <a:moveTo>
                  <a:pt x="2" y="19"/>
                </a:moveTo>
                <a:cubicBezTo>
                  <a:pt x="15" y="19"/>
                  <a:pt x="15" y="19"/>
                  <a:pt x="15" y="19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3"/>
                  <a:pt x="16" y="34"/>
                  <a:pt x="17" y="34"/>
                </a:cubicBezTo>
                <a:cubicBezTo>
                  <a:pt x="18" y="34"/>
                  <a:pt x="19" y="33"/>
                  <a:pt x="19" y="32"/>
                </a:cubicBezTo>
                <a:cubicBezTo>
                  <a:pt x="19" y="19"/>
                  <a:pt x="19" y="19"/>
                  <a:pt x="19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19"/>
                  <a:pt x="34" y="18"/>
                  <a:pt x="34" y="17"/>
                </a:cubicBezTo>
                <a:cubicBezTo>
                  <a:pt x="34" y="16"/>
                  <a:pt x="33" y="15"/>
                  <a:pt x="32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18" y="0"/>
                  <a:pt x="17" y="0"/>
                </a:cubicBezTo>
                <a:cubicBezTo>
                  <a:pt x="16" y="0"/>
                  <a:pt x="15" y="1"/>
                  <a:pt x="15" y="2"/>
                </a:cubicBezTo>
                <a:cubicBezTo>
                  <a:pt x="15" y="15"/>
                  <a:pt x="15" y="15"/>
                  <a:pt x="15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1" y="15"/>
                  <a:pt x="0" y="16"/>
                  <a:pt x="0" y="17"/>
                </a:cubicBezTo>
                <a:cubicBezTo>
                  <a:pt x="0" y="18"/>
                  <a:pt x="1" y="19"/>
                  <a:pt x="2" y="1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" name="Freeform 119"/>
          <p:cNvSpPr>
            <a:spLocks noEditPoints="1"/>
          </p:cNvSpPr>
          <p:nvPr/>
        </p:nvSpPr>
        <p:spPr bwMode="auto">
          <a:xfrm>
            <a:off x="5470525" y="3190875"/>
            <a:ext cx="285750" cy="481013"/>
          </a:xfrm>
          <a:custGeom>
            <a:avLst/>
            <a:gdLst>
              <a:gd name="T0" fmla="*/ 76 w 76"/>
              <a:gd name="T1" fmla="*/ 4 h 128"/>
              <a:gd name="T2" fmla="*/ 72 w 76"/>
              <a:gd name="T3" fmla="*/ 0 h 128"/>
              <a:gd name="T4" fmla="*/ 4 w 76"/>
              <a:gd name="T5" fmla="*/ 0 h 128"/>
              <a:gd name="T6" fmla="*/ 0 w 76"/>
              <a:gd name="T7" fmla="*/ 4 h 128"/>
              <a:gd name="T8" fmla="*/ 0 w 76"/>
              <a:gd name="T9" fmla="*/ 124 h 128"/>
              <a:gd name="T10" fmla="*/ 4 w 76"/>
              <a:gd name="T11" fmla="*/ 128 h 128"/>
              <a:gd name="T12" fmla="*/ 7 w 76"/>
              <a:gd name="T13" fmla="*/ 127 h 128"/>
              <a:gd name="T14" fmla="*/ 38 w 76"/>
              <a:gd name="T15" fmla="*/ 109 h 128"/>
              <a:gd name="T16" fmla="*/ 70 w 76"/>
              <a:gd name="T17" fmla="*/ 128 h 128"/>
              <a:gd name="T18" fmla="*/ 72 w 76"/>
              <a:gd name="T19" fmla="*/ 128 h 128"/>
              <a:gd name="T20" fmla="*/ 76 w 76"/>
              <a:gd name="T21" fmla="*/ 124 h 128"/>
              <a:gd name="T22" fmla="*/ 76 w 76"/>
              <a:gd name="T23" fmla="*/ 4 h 128"/>
              <a:gd name="T24" fmla="*/ 71 w 76"/>
              <a:gd name="T25" fmla="*/ 123 h 128"/>
              <a:gd name="T26" fmla="*/ 40 w 76"/>
              <a:gd name="T27" fmla="*/ 104 h 128"/>
              <a:gd name="T28" fmla="*/ 36 w 76"/>
              <a:gd name="T29" fmla="*/ 104 h 128"/>
              <a:gd name="T30" fmla="*/ 5 w 76"/>
              <a:gd name="T31" fmla="*/ 123 h 128"/>
              <a:gd name="T32" fmla="*/ 5 w 76"/>
              <a:gd name="T33" fmla="*/ 5 h 128"/>
              <a:gd name="T34" fmla="*/ 71 w 76"/>
              <a:gd name="T35" fmla="*/ 5 h 128"/>
              <a:gd name="T36" fmla="*/ 71 w 76"/>
              <a:gd name="T37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" h="128">
                <a:moveTo>
                  <a:pt x="76" y="4"/>
                </a:moveTo>
                <a:cubicBezTo>
                  <a:pt x="76" y="2"/>
                  <a:pt x="74" y="0"/>
                  <a:pt x="72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5" y="128"/>
                  <a:pt x="6" y="128"/>
                  <a:pt x="7" y="127"/>
                </a:cubicBezTo>
                <a:cubicBezTo>
                  <a:pt x="38" y="109"/>
                  <a:pt x="38" y="109"/>
                  <a:pt x="38" y="109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70" y="128"/>
                  <a:pt x="71" y="128"/>
                  <a:pt x="72" y="128"/>
                </a:cubicBezTo>
                <a:cubicBezTo>
                  <a:pt x="74" y="128"/>
                  <a:pt x="76" y="126"/>
                  <a:pt x="76" y="124"/>
                </a:cubicBezTo>
                <a:lnTo>
                  <a:pt x="76" y="4"/>
                </a:lnTo>
                <a:close/>
                <a:moveTo>
                  <a:pt x="71" y="123"/>
                </a:moveTo>
                <a:cubicBezTo>
                  <a:pt x="40" y="104"/>
                  <a:pt x="40" y="104"/>
                  <a:pt x="40" y="104"/>
                </a:cubicBezTo>
                <a:cubicBezTo>
                  <a:pt x="39" y="104"/>
                  <a:pt x="37" y="104"/>
                  <a:pt x="36" y="104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5"/>
                  <a:pt x="5" y="5"/>
                  <a:pt x="5" y="5"/>
                </a:cubicBezTo>
                <a:cubicBezTo>
                  <a:pt x="71" y="5"/>
                  <a:pt x="71" y="5"/>
                  <a:pt x="71" y="5"/>
                </a:cubicBezTo>
                <a:lnTo>
                  <a:pt x="71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" name="Freeform 120"/>
          <p:cNvSpPr/>
          <p:nvPr/>
        </p:nvSpPr>
        <p:spPr bwMode="auto">
          <a:xfrm>
            <a:off x="4491038" y="3336925"/>
            <a:ext cx="19050" cy="187325"/>
          </a:xfrm>
          <a:custGeom>
            <a:avLst/>
            <a:gdLst>
              <a:gd name="T0" fmla="*/ 3 w 5"/>
              <a:gd name="T1" fmla="*/ 50 h 50"/>
              <a:gd name="T2" fmla="*/ 5 w 5"/>
              <a:gd name="T3" fmla="*/ 47 h 50"/>
              <a:gd name="T4" fmla="*/ 5 w 5"/>
              <a:gd name="T5" fmla="*/ 3 h 50"/>
              <a:gd name="T6" fmla="*/ 3 w 5"/>
              <a:gd name="T7" fmla="*/ 0 h 50"/>
              <a:gd name="T8" fmla="*/ 0 w 5"/>
              <a:gd name="T9" fmla="*/ 3 h 50"/>
              <a:gd name="T10" fmla="*/ 0 w 5"/>
              <a:gd name="T11" fmla="*/ 47 h 50"/>
              <a:gd name="T12" fmla="*/ 3 w 5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50">
                <a:moveTo>
                  <a:pt x="3" y="50"/>
                </a:moveTo>
                <a:cubicBezTo>
                  <a:pt x="4" y="50"/>
                  <a:pt x="5" y="48"/>
                  <a:pt x="5" y="47"/>
                </a:cubicBezTo>
                <a:cubicBezTo>
                  <a:pt x="5" y="3"/>
                  <a:pt x="5" y="3"/>
                  <a:pt x="5" y="3"/>
                </a:cubicBezTo>
                <a:cubicBezTo>
                  <a:pt x="5" y="1"/>
                  <a:pt x="4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8"/>
                  <a:pt x="1" y="50"/>
                  <a:pt x="3" y="5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" name="Freeform 121"/>
          <p:cNvSpPr/>
          <p:nvPr/>
        </p:nvSpPr>
        <p:spPr bwMode="auto">
          <a:xfrm>
            <a:off x="4603750" y="3336925"/>
            <a:ext cx="19050" cy="187325"/>
          </a:xfrm>
          <a:custGeom>
            <a:avLst/>
            <a:gdLst>
              <a:gd name="T0" fmla="*/ 2 w 5"/>
              <a:gd name="T1" fmla="*/ 50 h 50"/>
              <a:gd name="T2" fmla="*/ 5 w 5"/>
              <a:gd name="T3" fmla="*/ 47 h 50"/>
              <a:gd name="T4" fmla="*/ 5 w 5"/>
              <a:gd name="T5" fmla="*/ 3 h 50"/>
              <a:gd name="T6" fmla="*/ 2 w 5"/>
              <a:gd name="T7" fmla="*/ 0 h 50"/>
              <a:gd name="T8" fmla="*/ 0 w 5"/>
              <a:gd name="T9" fmla="*/ 3 h 50"/>
              <a:gd name="T10" fmla="*/ 0 w 5"/>
              <a:gd name="T11" fmla="*/ 47 h 50"/>
              <a:gd name="T12" fmla="*/ 2 w 5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50">
                <a:moveTo>
                  <a:pt x="2" y="50"/>
                </a:moveTo>
                <a:cubicBezTo>
                  <a:pt x="4" y="50"/>
                  <a:pt x="5" y="48"/>
                  <a:pt x="5" y="47"/>
                </a:cubicBezTo>
                <a:cubicBezTo>
                  <a:pt x="5" y="3"/>
                  <a:pt x="5" y="3"/>
                  <a:pt x="5" y="3"/>
                </a:cubicBezTo>
                <a:cubicBezTo>
                  <a:pt x="5" y="1"/>
                  <a:pt x="4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8"/>
                  <a:pt x="1" y="50"/>
                  <a:pt x="2" y="5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" name="Freeform 122"/>
          <p:cNvSpPr/>
          <p:nvPr/>
        </p:nvSpPr>
        <p:spPr bwMode="auto">
          <a:xfrm>
            <a:off x="4757738" y="3340100"/>
            <a:ext cx="38100" cy="180975"/>
          </a:xfrm>
          <a:custGeom>
            <a:avLst/>
            <a:gdLst>
              <a:gd name="T0" fmla="*/ 3 w 10"/>
              <a:gd name="T1" fmla="*/ 0 h 48"/>
              <a:gd name="T2" fmla="*/ 0 w 10"/>
              <a:gd name="T3" fmla="*/ 3 h 48"/>
              <a:gd name="T4" fmla="*/ 6 w 10"/>
              <a:gd name="T5" fmla="*/ 46 h 48"/>
              <a:gd name="T6" fmla="*/ 8 w 10"/>
              <a:gd name="T7" fmla="*/ 48 h 48"/>
              <a:gd name="T8" fmla="*/ 10 w 10"/>
              <a:gd name="T9" fmla="*/ 45 h 48"/>
              <a:gd name="T10" fmla="*/ 5 w 10"/>
              <a:gd name="T11" fmla="*/ 2 h 48"/>
              <a:gd name="T12" fmla="*/ 3 w 10"/>
              <a:gd name="T1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48">
                <a:moveTo>
                  <a:pt x="3" y="0"/>
                </a:moveTo>
                <a:cubicBezTo>
                  <a:pt x="1" y="0"/>
                  <a:pt x="0" y="1"/>
                  <a:pt x="0" y="3"/>
                </a:cubicBezTo>
                <a:cubicBezTo>
                  <a:pt x="6" y="46"/>
                  <a:pt x="6" y="46"/>
                  <a:pt x="6" y="46"/>
                </a:cubicBezTo>
                <a:cubicBezTo>
                  <a:pt x="6" y="47"/>
                  <a:pt x="7" y="48"/>
                  <a:pt x="8" y="48"/>
                </a:cubicBezTo>
                <a:cubicBezTo>
                  <a:pt x="10" y="48"/>
                  <a:pt x="10" y="47"/>
                  <a:pt x="10" y="45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0"/>
                  <a:pt x="3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" name="Freeform 123"/>
          <p:cNvSpPr>
            <a:spLocks noEditPoints="1"/>
          </p:cNvSpPr>
          <p:nvPr/>
        </p:nvSpPr>
        <p:spPr bwMode="auto">
          <a:xfrm>
            <a:off x="4438650" y="3190875"/>
            <a:ext cx="236538" cy="481013"/>
          </a:xfrm>
          <a:custGeom>
            <a:avLst/>
            <a:gdLst>
              <a:gd name="T0" fmla="*/ 58 w 63"/>
              <a:gd name="T1" fmla="*/ 0 h 128"/>
              <a:gd name="T2" fmla="*/ 6 w 63"/>
              <a:gd name="T3" fmla="*/ 0 h 128"/>
              <a:gd name="T4" fmla="*/ 0 w 63"/>
              <a:gd name="T5" fmla="*/ 6 h 128"/>
              <a:gd name="T6" fmla="*/ 0 w 63"/>
              <a:gd name="T7" fmla="*/ 122 h 128"/>
              <a:gd name="T8" fmla="*/ 6 w 63"/>
              <a:gd name="T9" fmla="*/ 128 h 128"/>
              <a:gd name="T10" fmla="*/ 58 w 63"/>
              <a:gd name="T11" fmla="*/ 128 h 128"/>
              <a:gd name="T12" fmla="*/ 63 w 63"/>
              <a:gd name="T13" fmla="*/ 122 h 128"/>
              <a:gd name="T14" fmla="*/ 63 w 63"/>
              <a:gd name="T15" fmla="*/ 6 h 128"/>
              <a:gd name="T16" fmla="*/ 58 w 63"/>
              <a:gd name="T17" fmla="*/ 0 h 128"/>
              <a:gd name="T18" fmla="*/ 29 w 63"/>
              <a:gd name="T19" fmla="*/ 123 h 128"/>
              <a:gd name="T20" fmla="*/ 4 w 63"/>
              <a:gd name="T21" fmla="*/ 123 h 128"/>
              <a:gd name="T22" fmla="*/ 4 w 63"/>
              <a:gd name="T23" fmla="*/ 5 h 128"/>
              <a:gd name="T24" fmla="*/ 29 w 63"/>
              <a:gd name="T25" fmla="*/ 5 h 128"/>
              <a:gd name="T26" fmla="*/ 29 w 63"/>
              <a:gd name="T27" fmla="*/ 123 h 128"/>
              <a:gd name="T28" fmla="*/ 59 w 63"/>
              <a:gd name="T29" fmla="*/ 123 h 128"/>
              <a:gd name="T30" fmla="*/ 34 w 63"/>
              <a:gd name="T31" fmla="*/ 123 h 128"/>
              <a:gd name="T32" fmla="*/ 34 w 63"/>
              <a:gd name="T33" fmla="*/ 5 h 128"/>
              <a:gd name="T34" fmla="*/ 59 w 63"/>
              <a:gd name="T35" fmla="*/ 5 h 128"/>
              <a:gd name="T36" fmla="*/ 59 w 63"/>
              <a:gd name="T37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" h="128">
                <a:moveTo>
                  <a:pt x="58" y="0"/>
                </a:move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2" y="128"/>
                  <a:pt x="6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61" y="128"/>
                  <a:pt x="63" y="125"/>
                  <a:pt x="63" y="122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3"/>
                  <a:pt x="61" y="0"/>
                  <a:pt x="58" y="0"/>
                </a:cubicBezTo>
                <a:close/>
                <a:moveTo>
                  <a:pt x="29" y="123"/>
                </a:moveTo>
                <a:cubicBezTo>
                  <a:pt x="4" y="123"/>
                  <a:pt x="4" y="123"/>
                  <a:pt x="4" y="123"/>
                </a:cubicBezTo>
                <a:cubicBezTo>
                  <a:pt x="4" y="5"/>
                  <a:pt x="4" y="5"/>
                  <a:pt x="4" y="5"/>
                </a:cubicBezTo>
                <a:cubicBezTo>
                  <a:pt x="29" y="5"/>
                  <a:pt x="29" y="5"/>
                  <a:pt x="29" y="5"/>
                </a:cubicBezTo>
                <a:lnTo>
                  <a:pt x="29" y="123"/>
                </a:lnTo>
                <a:close/>
                <a:moveTo>
                  <a:pt x="59" y="123"/>
                </a:moveTo>
                <a:cubicBezTo>
                  <a:pt x="34" y="123"/>
                  <a:pt x="34" y="123"/>
                  <a:pt x="34" y="123"/>
                </a:cubicBezTo>
                <a:cubicBezTo>
                  <a:pt x="34" y="5"/>
                  <a:pt x="34" y="5"/>
                  <a:pt x="34" y="5"/>
                </a:cubicBezTo>
                <a:cubicBezTo>
                  <a:pt x="59" y="5"/>
                  <a:pt x="59" y="5"/>
                  <a:pt x="59" y="5"/>
                </a:cubicBezTo>
                <a:lnTo>
                  <a:pt x="59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" name="Freeform 124"/>
          <p:cNvSpPr>
            <a:spLocks noEditPoints="1"/>
          </p:cNvSpPr>
          <p:nvPr/>
        </p:nvSpPr>
        <p:spPr bwMode="auto">
          <a:xfrm>
            <a:off x="4686300" y="3190875"/>
            <a:ext cx="184150" cy="481013"/>
          </a:xfrm>
          <a:custGeom>
            <a:avLst/>
            <a:gdLst>
              <a:gd name="T0" fmla="*/ 34 w 49"/>
              <a:gd name="T1" fmla="*/ 5 h 128"/>
              <a:gd name="T2" fmla="*/ 27 w 49"/>
              <a:gd name="T3" fmla="*/ 0 h 128"/>
              <a:gd name="T4" fmla="*/ 5 w 49"/>
              <a:gd name="T5" fmla="*/ 3 h 128"/>
              <a:gd name="T6" fmla="*/ 0 w 49"/>
              <a:gd name="T7" fmla="*/ 8 h 128"/>
              <a:gd name="T8" fmla="*/ 15 w 49"/>
              <a:gd name="T9" fmla="*/ 123 h 128"/>
              <a:gd name="T10" fmla="*/ 21 w 49"/>
              <a:gd name="T11" fmla="*/ 128 h 128"/>
              <a:gd name="T12" fmla="*/ 43 w 49"/>
              <a:gd name="T13" fmla="*/ 125 h 128"/>
              <a:gd name="T14" fmla="*/ 47 w 49"/>
              <a:gd name="T15" fmla="*/ 123 h 128"/>
              <a:gd name="T16" fmla="*/ 48 w 49"/>
              <a:gd name="T17" fmla="*/ 119 h 128"/>
              <a:gd name="T18" fmla="*/ 34 w 49"/>
              <a:gd name="T19" fmla="*/ 5 h 128"/>
              <a:gd name="T20" fmla="*/ 20 w 49"/>
              <a:gd name="T21" fmla="*/ 124 h 128"/>
              <a:gd name="T22" fmla="*/ 5 w 49"/>
              <a:gd name="T23" fmla="*/ 8 h 128"/>
              <a:gd name="T24" fmla="*/ 29 w 49"/>
              <a:gd name="T25" fmla="*/ 4 h 128"/>
              <a:gd name="T26" fmla="*/ 44 w 49"/>
              <a:gd name="T27" fmla="*/ 120 h 128"/>
              <a:gd name="T28" fmla="*/ 20 w 49"/>
              <a:gd name="T29" fmla="*/ 12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9" h="128">
                <a:moveTo>
                  <a:pt x="34" y="5"/>
                </a:moveTo>
                <a:cubicBezTo>
                  <a:pt x="33" y="2"/>
                  <a:pt x="30" y="0"/>
                  <a:pt x="27" y="0"/>
                </a:cubicBezTo>
                <a:cubicBezTo>
                  <a:pt x="5" y="3"/>
                  <a:pt x="5" y="3"/>
                  <a:pt x="5" y="3"/>
                </a:cubicBezTo>
                <a:cubicBezTo>
                  <a:pt x="3" y="3"/>
                  <a:pt x="1" y="6"/>
                  <a:pt x="0" y="8"/>
                </a:cubicBezTo>
                <a:cubicBezTo>
                  <a:pt x="15" y="123"/>
                  <a:pt x="15" y="123"/>
                  <a:pt x="15" y="123"/>
                </a:cubicBezTo>
                <a:cubicBezTo>
                  <a:pt x="15" y="126"/>
                  <a:pt x="18" y="128"/>
                  <a:pt x="21" y="128"/>
                </a:cubicBezTo>
                <a:cubicBezTo>
                  <a:pt x="43" y="125"/>
                  <a:pt x="43" y="125"/>
                  <a:pt x="43" y="125"/>
                </a:cubicBezTo>
                <a:cubicBezTo>
                  <a:pt x="45" y="125"/>
                  <a:pt x="46" y="124"/>
                  <a:pt x="47" y="123"/>
                </a:cubicBezTo>
                <a:cubicBezTo>
                  <a:pt x="48" y="122"/>
                  <a:pt x="49" y="120"/>
                  <a:pt x="48" y="119"/>
                </a:cubicBezTo>
                <a:lnTo>
                  <a:pt x="34" y="5"/>
                </a:lnTo>
                <a:close/>
                <a:moveTo>
                  <a:pt x="20" y="124"/>
                </a:moveTo>
                <a:cubicBezTo>
                  <a:pt x="5" y="8"/>
                  <a:pt x="5" y="8"/>
                  <a:pt x="5" y="8"/>
                </a:cubicBezTo>
                <a:cubicBezTo>
                  <a:pt x="29" y="4"/>
                  <a:pt x="29" y="4"/>
                  <a:pt x="29" y="4"/>
                </a:cubicBezTo>
                <a:cubicBezTo>
                  <a:pt x="44" y="120"/>
                  <a:pt x="44" y="120"/>
                  <a:pt x="44" y="120"/>
                </a:cubicBezTo>
                <a:lnTo>
                  <a:pt x="20" y="12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" name="Freeform 125"/>
          <p:cNvSpPr>
            <a:spLocks noEditPoints="1"/>
          </p:cNvSpPr>
          <p:nvPr/>
        </p:nvSpPr>
        <p:spPr bwMode="auto">
          <a:xfrm>
            <a:off x="3481388" y="3190875"/>
            <a:ext cx="404813" cy="481013"/>
          </a:xfrm>
          <a:custGeom>
            <a:avLst/>
            <a:gdLst>
              <a:gd name="T0" fmla="*/ 106 w 108"/>
              <a:gd name="T1" fmla="*/ 15 h 128"/>
              <a:gd name="T2" fmla="*/ 10 w 108"/>
              <a:gd name="T3" fmla="*/ 15 h 128"/>
              <a:gd name="T4" fmla="*/ 5 w 108"/>
              <a:gd name="T5" fmla="*/ 10 h 128"/>
              <a:gd name="T6" fmla="*/ 10 w 108"/>
              <a:gd name="T7" fmla="*/ 5 h 128"/>
              <a:gd name="T8" fmla="*/ 106 w 108"/>
              <a:gd name="T9" fmla="*/ 5 h 128"/>
              <a:gd name="T10" fmla="*/ 108 w 108"/>
              <a:gd name="T11" fmla="*/ 2 h 128"/>
              <a:gd name="T12" fmla="*/ 106 w 108"/>
              <a:gd name="T13" fmla="*/ 0 h 128"/>
              <a:gd name="T14" fmla="*/ 10 w 108"/>
              <a:gd name="T15" fmla="*/ 0 h 128"/>
              <a:gd name="T16" fmla="*/ 0 w 108"/>
              <a:gd name="T17" fmla="*/ 10 h 128"/>
              <a:gd name="T18" fmla="*/ 0 w 108"/>
              <a:gd name="T19" fmla="*/ 118 h 128"/>
              <a:gd name="T20" fmla="*/ 10 w 108"/>
              <a:gd name="T21" fmla="*/ 128 h 128"/>
              <a:gd name="T22" fmla="*/ 106 w 108"/>
              <a:gd name="T23" fmla="*/ 128 h 128"/>
              <a:gd name="T24" fmla="*/ 108 w 108"/>
              <a:gd name="T25" fmla="*/ 126 h 128"/>
              <a:gd name="T26" fmla="*/ 108 w 108"/>
              <a:gd name="T27" fmla="*/ 17 h 128"/>
              <a:gd name="T28" fmla="*/ 106 w 108"/>
              <a:gd name="T29" fmla="*/ 15 h 128"/>
              <a:gd name="T30" fmla="*/ 56 w 108"/>
              <a:gd name="T31" fmla="*/ 19 h 128"/>
              <a:gd name="T32" fmla="*/ 82 w 108"/>
              <a:gd name="T33" fmla="*/ 19 h 128"/>
              <a:gd name="T34" fmla="*/ 82 w 108"/>
              <a:gd name="T35" fmla="*/ 58 h 128"/>
              <a:gd name="T36" fmla="*/ 71 w 108"/>
              <a:gd name="T37" fmla="*/ 52 h 128"/>
              <a:gd name="T38" fmla="*/ 67 w 108"/>
              <a:gd name="T39" fmla="*/ 52 h 128"/>
              <a:gd name="T40" fmla="*/ 56 w 108"/>
              <a:gd name="T41" fmla="*/ 58 h 128"/>
              <a:gd name="T42" fmla="*/ 56 w 108"/>
              <a:gd name="T43" fmla="*/ 19 h 128"/>
              <a:gd name="T44" fmla="*/ 104 w 108"/>
              <a:gd name="T45" fmla="*/ 123 h 128"/>
              <a:gd name="T46" fmla="*/ 10 w 108"/>
              <a:gd name="T47" fmla="*/ 123 h 128"/>
              <a:gd name="T48" fmla="*/ 5 w 108"/>
              <a:gd name="T49" fmla="*/ 118 h 128"/>
              <a:gd name="T50" fmla="*/ 5 w 108"/>
              <a:gd name="T51" fmla="*/ 18 h 128"/>
              <a:gd name="T52" fmla="*/ 6 w 108"/>
              <a:gd name="T53" fmla="*/ 19 h 128"/>
              <a:gd name="T54" fmla="*/ 10 w 108"/>
              <a:gd name="T55" fmla="*/ 19 h 128"/>
              <a:gd name="T56" fmla="*/ 52 w 108"/>
              <a:gd name="T57" fmla="*/ 19 h 128"/>
              <a:gd name="T58" fmla="*/ 52 w 108"/>
              <a:gd name="T59" fmla="*/ 58 h 128"/>
              <a:gd name="T60" fmla="*/ 58 w 108"/>
              <a:gd name="T61" fmla="*/ 62 h 128"/>
              <a:gd name="T62" fmla="*/ 69 w 108"/>
              <a:gd name="T63" fmla="*/ 57 h 128"/>
              <a:gd name="T64" fmla="*/ 80 w 108"/>
              <a:gd name="T65" fmla="*/ 62 h 128"/>
              <a:gd name="T66" fmla="*/ 86 w 108"/>
              <a:gd name="T67" fmla="*/ 58 h 128"/>
              <a:gd name="T68" fmla="*/ 86 w 108"/>
              <a:gd name="T69" fmla="*/ 19 h 128"/>
              <a:gd name="T70" fmla="*/ 104 w 108"/>
              <a:gd name="T71" fmla="*/ 19 h 128"/>
              <a:gd name="T72" fmla="*/ 104 w 108"/>
              <a:gd name="T73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128">
                <a:moveTo>
                  <a:pt x="106" y="15"/>
                </a:moveTo>
                <a:cubicBezTo>
                  <a:pt x="10" y="15"/>
                  <a:pt x="10" y="15"/>
                  <a:pt x="10" y="15"/>
                </a:cubicBez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ubicBezTo>
                  <a:pt x="106" y="5"/>
                  <a:pt x="106" y="5"/>
                  <a:pt x="106" y="5"/>
                </a:cubicBezTo>
                <a:cubicBezTo>
                  <a:pt x="107" y="5"/>
                  <a:pt x="108" y="4"/>
                  <a:pt x="108" y="2"/>
                </a:cubicBezTo>
                <a:cubicBezTo>
                  <a:pt x="108" y="1"/>
                  <a:pt x="107" y="0"/>
                  <a:pt x="106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4"/>
                  <a:pt x="4" y="128"/>
                  <a:pt x="10" y="128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107" y="128"/>
                  <a:pt x="108" y="127"/>
                  <a:pt x="108" y="126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6"/>
                  <a:pt x="107" y="15"/>
                  <a:pt x="106" y="15"/>
                </a:cubicBezTo>
                <a:close/>
                <a:moveTo>
                  <a:pt x="56" y="19"/>
                </a:moveTo>
                <a:cubicBezTo>
                  <a:pt x="82" y="19"/>
                  <a:pt x="82" y="19"/>
                  <a:pt x="82" y="19"/>
                </a:cubicBezTo>
                <a:cubicBezTo>
                  <a:pt x="82" y="58"/>
                  <a:pt x="82" y="58"/>
                  <a:pt x="82" y="58"/>
                </a:cubicBezTo>
                <a:cubicBezTo>
                  <a:pt x="71" y="52"/>
                  <a:pt x="71" y="52"/>
                  <a:pt x="71" y="52"/>
                </a:cubicBezTo>
                <a:cubicBezTo>
                  <a:pt x="70" y="52"/>
                  <a:pt x="68" y="52"/>
                  <a:pt x="67" y="52"/>
                </a:cubicBezTo>
                <a:cubicBezTo>
                  <a:pt x="56" y="58"/>
                  <a:pt x="56" y="58"/>
                  <a:pt x="56" y="58"/>
                </a:cubicBezTo>
                <a:lnTo>
                  <a:pt x="56" y="19"/>
                </a:lnTo>
                <a:close/>
                <a:moveTo>
                  <a:pt x="104" y="123"/>
                </a:moveTo>
                <a:cubicBezTo>
                  <a:pt x="10" y="123"/>
                  <a:pt x="10" y="123"/>
                  <a:pt x="10" y="123"/>
                </a:cubicBezTo>
                <a:cubicBezTo>
                  <a:pt x="7" y="123"/>
                  <a:pt x="5" y="121"/>
                  <a:pt x="5" y="118"/>
                </a:cubicBezTo>
                <a:cubicBezTo>
                  <a:pt x="5" y="18"/>
                  <a:pt x="5" y="18"/>
                  <a:pt x="5" y="18"/>
                </a:cubicBezTo>
                <a:cubicBezTo>
                  <a:pt x="6" y="19"/>
                  <a:pt x="6" y="19"/>
                  <a:pt x="6" y="19"/>
                </a:cubicBezTo>
                <a:cubicBezTo>
                  <a:pt x="8" y="19"/>
                  <a:pt x="9" y="19"/>
                  <a:pt x="10" y="19"/>
                </a:cubicBezTo>
                <a:cubicBezTo>
                  <a:pt x="52" y="19"/>
                  <a:pt x="52" y="19"/>
                  <a:pt x="52" y="19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61"/>
                  <a:pt x="55" y="63"/>
                  <a:pt x="58" y="62"/>
                </a:cubicBezTo>
                <a:cubicBezTo>
                  <a:pt x="69" y="57"/>
                  <a:pt x="69" y="57"/>
                  <a:pt x="69" y="57"/>
                </a:cubicBezTo>
                <a:cubicBezTo>
                  <a:pt x="80" y="62"/>
                  <a:pt x="80" y="62"/>
                  <a:pt x="80" y="62"/>
                </a:cubicBezTo>
                <a:cubicBezTo>
                  <a:pt x="83" y="63"/>
                  <a:pt x="86" y="61"/>
                  <a:pt x="86" y="58"/>
                </a:cubicBezTo>
                <a:cubicBezTo>
                  <a:pt x="86" y="19"/>
                  <a:pt x="86" y="19"/>
                  <a:pt x="86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" name="Freeform 126"/>
          <p:cNvSpPr>
            <a:spLocks noEditPoints="1"/>
          </p:cNvSpPr>
          <p:nvPr/>
        </p:nvSpPr>
        <p:spPr bwMode="auto">
          <a:xfrm>
            <a:off x="2519363" y="3190875"/>
            <a:ext cx="406400" cy="481013"/>
          </a:xfrm>
          <a:custGeom>
            <a:avLst/>
            <a:gdLst>
              <a:gd name="T0" fmla="*/ 106 w 108"/>
              <a:gd name="T1" fmla="*/ 15 h 128"/>
              <a:gd name="T2" fmla="*/ 10 w 108"/>
              <a:gd name="T3" fmla="*/ 15 h 128"/>
              <a:gd name="T4" fmla="*/ 5 w 108"/>
              <a:gd name="T5" fmla="*/ 10 h 128"/>
              <a:gd name="T6" fmla="*/ 10 w 108"/>
              <a:gd name="T7" fmla="*/ 5 h 128"/>
              <a:gd name="T8" fmla="*/ 106 w 108"/>
              <a:gd name="T9" fmla="*/ 5 h 128"/>
              <a:gd name="T10" fmla="*/ 108 w 108"/>
              <a:gd name="T11" fmla="*/ 2 h 128"/>
              <a:gd name="T12" fmla="*/ 106 w 108"/>
              <a:gd name="T13" fmla="*/ 0 h 128"/>
              <a:gd name="T14" fmla="*/ 10 w 108"/>
              <a:gd name="T15" fmla="*/ 0 h 128"/>
              <a:gd name="T16" fmla="*/ 0 w 108"/>
              <a:gd name="T17" fmla="*/ 10 h 128"/>
              <a:gd name="T18" fmla="*/ 0 w 108"/>
              <a:gd name="T19" fmla="*/ 118 h 128"/>
              <a:gd name="T20" fmla="*/ 10 w 108"/>
              <a:gd name="T21" fmla="*/ 128 h 128"/>
              <a:gd name="T22" fmla="*/ 106 w 108"/>
              <a:gd name="T23" fmla="*/ 128 h 128"/>
              <a:gd name="T24" fmla="*/ 108 w 108"/>
              <a:gd name="T25" fmla="*/ 126 h 128"/>
              <a:gd name="T26" fmla="*/ 108 w 108"/>
              <a:gd name="T27" fmla="*/ 17 h 128"/>
              <a:gd name="T28" fmla="*/ 106 w 108"/>
              <a:gd name="T29" fmla="*/ 15 h 128"/>
              <a:gd name="T30" fmla="*/ 22 w 108"/>
              <a:gd name="T31" fmla="*/ 123 h 128"/>
              <a:gd name="T32" fmla="*/ 10 w 108"/>
              <a:gd name="T33" fmla="*/ 123 h 128"/>
              <a:gd name="T34" fmla="*/ 5 w 108"/>
              <a:gd name="T35" fmla="*/ 118 h 128"/>
              <a:gd name="T36" fmla="*/ 5 w 108"/>
              <a:gd name="T37" fmla="*/ 18 h 128"/>
              <a:gd name="T38" fmla="*/ 6 w 108"/>
              <a:gd name="T39" fmla="*/ 19 h 128"/>
              <a:gd name="T40" fmla="*/ 10 w 108"/>
              <a:gd name="T41" fmla="*/ 19 h 128"/>
              <a:gd name="T42" fmla="*/ 22 w 108"/>
              <a:gd name="T43" fmla="*/ 19 h 128"/>
              <a:gd name="T44" fmla="*/ 22 w 108"/>
              <a:gd name="T45" fmla="*/ 123 h 128"/>
              <a:gd name="T46" fmla="*/ 104 w 108"/>
              <a:gd name="T47" fmla="*/ 123 h 128"/>
              <a:gd name="T48" fmla="*/ 27 w 108"/>
              <a:gd name="T49" fmla="*/ 123 h 128"/>
              <a:gd name="T50" fmla="*/ 27 w 108"/>
              <a:gd name="T51" fmla="*/ 19 h 128"/>
              <a:gd name="T52" fmla="*/ 104 w 108"/>
              <a:gd name="T53" fmla="*/ 19 h 128"/>
              <a:gd name="T54" fmla="*/ 104 w 108"/>
              <a:gd name="T55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8" h="128">
                <a:moveTo>
                  <a:pt x="106" y="15"/>
                </a:moveTo>
                <a:cubicBezTo>
                  <a:pt x="10" y="15"/>
                  <a:pt x="10" y="15"/>
                  <a:pt x="10" y="15"/>
                </a:cubicBez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ubicBezTo>
                  <a:pt x="106" y="5"/>
                  <a:pt x="106" y="5"/>
                  <a:pt x="106" y="5"/>
                </a:cubicBezTo>
                <a:cubicBezTo>
                  <a:pt x="107" y="5"/>
                  <a:pt x="108" y="4"/>
                  <a:pt x="108" y="2"/>
                </a:cubicBezTo>
                <a:cubicBezTo>
                  <a:pt x="108" y="1"/>
                  <a:pt x="107" y="0"/>
                  <a:pt x="106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4"/>
                  <a:pt x="4" y="128"/>
                  <a:pt x="10" y="128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107" y="128"/>
                  <a:pt x="108" y="127"/>
                  <a:pt x="108" y="126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6"/>
                  <a:pt x="107" y="15"/>
                  <a:pt x="106" y="15"/>
                </a:cubicBezTo>
                <a:close/>
                <a:moveTo>
                  <a:pt x="22" y="123"/>
                </a:moveTo>
                <a:cubicBezTo>
                  <a:pt x="10" y="123"/>
                  <a:pt x="10" y="123"/>
                  <a:pt x="10" y="123"/>
                </a:cubicBezTo>
                <a:cubicBezTo>
                  <a:pt x="7" y="123"/>
                  <a:pt x="5" y="121"/>
                  <a:pt x="5" y="118"/>
                </a:cubicBezTo>
                <a:cubicBezTo>
                  <a:pt x="5" y="18"/>
                  <a:pt x="5" y="18"/>
                  <a:pt x="5" y="18"/>
                </a:cubicBezTo>
                <a:cubicBezTo>
                  <a:pt x="6" y="19"/>
                  <a:pt x="6" y="19"/>
                  <a:pt x="6" y="19"/>
                </a:cubicBezTo>
                <a:cubicBezTo>
                  <a:pt x="8" y="19"/>
                  <a:pt x="9" y="19"/>
                  <a:pt x="10" y="19"/>
                </a:cubicBezTo>
                <a:cubicBezTo>
                  <a:pt x="22" y="19"/>
                  <a:pt x="22" y="19"/>
                  <a:pt x="22" y="19"/>
                </a:cubicBezTo>
                <a:lnTo>
                  <a:pt x="22" y="123"/>
                </a:lnTo>
                <a:close/>
                <a:moveTo>
                  <a:pt x="104" y="123"/>
                </a:moveTo>
                <a:cubicBezTo>
                  <a:pt x="27" y="123"/>
                  <a:pt x="27" y="123"/>
                  <a:pt x="27" y="123"/>
                </a:cubicBezTo>
                <a:cubicBezTo>
                  <a:pt x="27" y="19"/>
                  <a:pt x="27" y="19"/>
                  <a:pt x="27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" name="Freeform 127"/>
          <p:cNvSpPr>
            <a:spLocks noEditPoints="1"/>
          </p:cNvSpPr>
          <p:nvPr/>
        </p:nvSpPr>
        <p:spPr bwMode="auto">
          <a:xfrm>
            <a:off x="1558925" y="3190875"/>
            <a:ext cx="404813" cy="481013"/>
          </a:xfrm>
          <a:custGeom>
            <a:avLst/>
            <a:gdLst>
              <a:gd name="T0" fmla="*/ 106 w 108"/>
              <a:gd name="T1" fmla="*/ 15 h 128"/>
              <a:gd name="T2" fmla="*/ 10 w 108"/>
              <a:gd name="T3" fmla="*/ 15 h 128"/>
              <a:gd name="T4" fmla="*/ 5 w 108"/>
              <a:gd name="T5" fmla="*/ 10 h 128"/>
              <a:gd name="T6" fmla="*/ 10 w 108"/>
              <a:gd name="T7" fmla="*/ 5 h 128"/>
              <a:gd name="T8" fmla="*/ 106 w 108"/>
              <a:gd name="T9" fmla="*/ 5 h 128"/>
              <a:gd name="T10" fmla="*/ 108 w 108"/>
              <a:gd name="T11" fmla="*/ 2 h 128"/>
              <a:gd name="T12" fmla="*/ 106 w 108"/>
              <a:gd name="T13" fmla="*/ 0 h 128"/>
              <a:gd name="T14" fmla="*/ 10 w 108"/>
              <a:gd name="T15" fmla="*/ 0 h 128"/>
              <a:gd name="T16" fmla="*/ 0 w 108"/>
              <a:gd name="T17" fmla="*/ 10 h 128"/>
              <a:gd name="T18" fmla="*/ 0 w 108"/>
              <a:gd name="T19" fmla="*/ 118 h 128"/>
              <a:gd name="T20" fmla="*/ 10 w 108"/>
              <a:gd name="T21" fmla="*/ 128 h 128"/>
              <a:gd name="T22" fmla="*/ 106 w 108"/>
              <a:gd name="T23" fmla="*/ 128 h 128"/>
              <a:gd name="T24" fmla="*/ 108 w 108"/>
              <a:gd name="T25" fmla="*/ 126 h 128"/>
              <a:gd name="T26" fmla="*/ 108 w 108"/>
              <a:gd name="T27" fmla="*/ 17 h 128"/>
              <a:gd name="T28" fmla="*/ 106 w 108"/>
              <a:gd name="T29" fmla="*/ 15 h 128"/>
              <a:gd name="T30" fmla="*/ 104 w 108"/>
              <a:gd name="T31" fmla="*/ 123 h 128"/>
              <a:gd name="T32" fmla="*/ 10 w 108"/>
              <a:gd name="T33" fmla="*/ 123 h 128"/>
              <a:gd name="T34" fmla="*/ 5 w 108"/>
              <a:gd name="T35" fmla="*/ 118 h 128"/>
              <a:gd name="T36" fmla="*/ 5 w 108"/>
              <a:gd name="T37" fmla="*/ 18 h 128"/>
              <a:gd name="T38" fmla="*/ 6 w 108"/>
              <a:gd name="T39" fmla="*/ 19 h 128"/>
              <a:gd name="T40" fmla="*/ 10 w 108"/>
              <a:gd name="T41" fmla="*/ 19 h 128"/>
              <a:gd name="T42" fmla="*/ 104 w 108"/>
              <a:gd name="T43" fmla="*/ 19 h 128"/>
              <a:gd name="T44" fmla="*/ 104 w 108"/>
              <a:gd name="T45" fmla="*/ 12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8" h="128">
                <a:moveTo>
                  <a:pt x="106" y="15"/>
                </a:moveTo>
                <a:cubicBezTo>
                  <a:pt x="10" y="15"/>
                  <a:pt x="10" y="15"/>
                  <a:pt x="10" y="15"/>
                </a:cubicBez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ubicBezTo>
                  <a:pt x="106" y="5"/>
                  <a:pt x="106" y="5"/>
                  <a:pt x="106" y="5"/>
                </a:cubicBezTo>
                <a:cubicBezTo>
                  <a:pt x="107" y="5"/>
                  <a:pt x="108" y="4"/>
                  <a:pt x="108" y="2"/>
                </a:cubicBezTo>
                <a:cubicBezTo>
                  <a:pt x="108" y="1"/>
                  <a:pt x="107" y="0"/>
                  <a:pt x="106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4"/>
                  <a:pt x="4" y="128"/>
                  <a:pt x="10" y="128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107" y="128"/>
                  <a:pt x="108" y="127"/>
                  <a:pt x="108" y="126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6"/>
                  <a:pt x="107" y="15"/>
                  <a:pt x="106" y="15"/>
                </a:cubicBezTo>
                <a:close/>
                <a:moveTo>
                  <a:pt x="104" y="123"/>
                </a:moveTo>
                <a:cubicBezTo>
                  <a:pt x="10" y="123"/>
                  <a:pt x="10" y="123"/>
                  <a:pt x="10" y="123"/>
                </a:cubicBezTo>
                <a:cubicBezTo>
                  <a:pt x="7" y="123"/>
                  <a:pt x="5" y="121"/>
                  <a:pt x="5" y="118"/>
                </a:cubicBezTo>
                <a:cubicBezTo>
                  <a:pt x="5" y="18"/>
                  <a:pt x="5" y="18"/>
                  <a:pt x="5" y="18"/>
                </a:cubicBezTo>
                <a:cubicBezTo>
                  <a:pt x="6" y="19"/>
                  <a:pt x="6" y="19"/>
                  <a:pt x="6" y="19"/>
                </a:cubicBezTo>
                <a:cubicBezTo>
                  <a:pt x="8" y="19"/>
                  <a:pt x="9" y="19"/>
                  <a:pt x="10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123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" name="Freeform 128"/>
          <p:cNvSpPr/>
          <p:nvPr/>
        </p:nvSpPr>
        <p:spPr bwMode="auto">
          <a:xfrm>
            <a:off x="687388" y="3336925"/>
            <a:ext cx="296863" cy="19050"/>
          </a:xfrm>
          <a:custGeom>
            <a:avLst/>
            <a:gdLst>
              <a:gd name="T0" fmla="*/ 2 w 79"/>
              <a:gd name="T1" fmla="*/ 5 h 5"/>
              <a:gd name="T2" fmla="*/ 76 w 79"/>
              <a:gd name="T3" fmla="*/ 5 h 5"/>
              <a:gd name="T4" fmla="*/ 79 w 79"/>
              <a:gd name="T5" fmla="*/ 3 h 5"/>
              <a:gd name="T6" fmla="*/ 76 w 79"/>
              <a:gd name="T7" fmla="*/ 0 h 5"/>
              <a:gd name="T8" fmla="*/ 2 w 79"/>
              <a:gd name="T9" fmla="*/ 0 h 5"/>
              <a:gd name="T10" fmla="*/ 0 w 79"/>
              <a:gd name="T11" fmla="*/ 3 h 5"/>
              <a:gd name="T12" fmla="*/ 2 w 79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5">
                <a:moveTo>
                  <a:pt x="2" y="5"/>
                </a:moveTo>
                <a:cubicBezTo>
                  <a:pt x="76" y="5"/>
                  <a:pt x="76" y="5"/>
                  <a:pt x="76" y="5"/>
                </a:cubicBezTo>
                <a:cubicBezTo>
                  <a:pt x="78" y="5"/>
                  <a:pt x="79" y="4"/>
                  <a:pt x="79" y="3"/>
                </a:cubicBezTo>
                <a:cubicBezTo>
                  <a:pt x="79" y="1"/>
                  <a:pt x="78" y="0"/>
                  <a:pt x="7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" name="Freeform 129"/>
          <p:cNvSpPr>
            <a:spLocks noEditPoints="1"/>
          </p:cNvSpPr>
          <p:nvPr/>
        </p:nvSpPr>
        <p:spPr bwMode="auto">
          <a:xfrm>
            <a:off x="687388" y="3394075"/>
            <a:ext cx="128588" cy="130175"/>
          </a:xfrm>
          <a:custGeom>
            <a:avLst/>
            <a:gdLst>
              <a:gd name="T0" fmla="*/ 2 w 34"/>
              <a:gd name="T1" fmla="*/ 35 h 35"/>
              <a:gd name="T2" fmla="*/ 32 w 34"/>
              <a:gd name="T3" fmla="*/ 35 h 35"/>
              <a:gd name="T4" fmla="*/ 34 w 34"/>
              <a:gd name="T5" fmla="*/ 32 h 35"/>
              <a:gd name="T6" fmla="*/ 34 w 34"/>
              <a:gd name="T7" fmla="*/ 3 h 35"/>
              <a:gd name="T8" fmla="*/ 32 w 34"/>
              <a:gd name="T9" fmla="*/ 0 h 35"/>
              <a:gd name="T10" fmla="*/ 2 w 34"/>
              <a:gd name="T11" fmla="*/ 0 h 35"/>
              <a:gd name="T12" fmla="*/ 0 w 34"/>
              <a:gd name="T13" fmla="*/ 3 h 35"/>
              <a:gd name="T14" fmla="*/ 0 w 34"/>
              <a:gd name="T15" fmla="*/ 32 h 35"/>
              <a:gd name="T16" fmla="*/ 2 w 34"/>
              <a:gd name="T17" fmla="*/ 35 h 35"/>
              <a:gd name="T18" fmla="*/ 5 w 34"/>
              <a:gd name="T19" fmla="*/ 5 h 35"/>
              <a:gd name="T20" fmla="*/ 30 w 34"/>
              <a:gd name="T21" fmla="*/ 5 h 35"/>
              <a:gd name="T22" fmla="*/ 30 w 34"/>
              <a:gd name="T23" fmla="*/ 30 h 35"/>
              <a:gd name="T24" fmla="*/ 5 w 34"/>
              <a:gd name="T25" fmla="*/ 30 h 35"/>
              <a:gd name="T26" fmla="*/ 5 w 34"/>
              <a:gd name="T27" fmla="*/ 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" h="35">
                <a:moveTo>
                  <a:pt x="2" y="35"/>
                </a:moveTo>
                <a:cubicBezTo>
                  <a:pt x="32" y="35"/>
                  <a:pt x="32" y="35"/>
                  <a:pt x="32" y="35"/>
                </a:cubicBezTo>
                <a:cubicBezTo>
                  <a:pt x="33" y="35"/>
                  <a:pt x="34" y="34"/>
                  <a:pt x="34" y="32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1"/>
                  <a:pt x="33" y="0"/>
                  <a:pt x="3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4"/>
                  <a:pt x="1" y="35"/>
                  <a:pt x="2" y="35"/>
                </a:cubicBezTo>
                <a:close/>
                <a:moveTo>
                  <a:pt x="5" y="5"/>
                </a:moveTo>
                <a:cubicBezTo>
                  <a:pt x="30" y="5"/>
                  <a:pt x="30" y="5"/>
                  <a:pt x="30" y="5"/>
                </a:cubicBezTo>
                <a:cubicBezTo>
                  <a:pt x="30" y="30"/>
                  <a:pt x="30" y="30"/>
                  <a:pt x="30" y="30"/>
                </a:cubicBezTo>
                <a:cubicBezTo>
                  <a:pt x="5" y="30"/>
                  <a:pt x="5" y="30"/>
                  <a:pt x="5" y="30"/>
                </a:cubicBezTo>
                <a:lnTo>
                  <a:pt x="5" y="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" name="Freeform 130"/>
          <p:cNvSpPr/>
          <p:nvPr/>
        </p:nvSpPr>
        <p:spPr bwMode="auto">
          <a:xfrm>
            <a:off x="857250" y="3394075"/>
            <a:ext cx="127000" cy="17463"/>
          </a:xfrm>
          <a:custGeom>
            <a:avLst/>
            <a:gdLst>
              <a:gd name="T0" fmla="*/ 31 w 34"/>
              <a:gd name="T1" fmla="*/ 0 h 5"/>
              <a:gd name="T2" fmla="*/ 2 w 34"/>
              <a:gd name="T3" fmla="*/ 0 h 5"/>
              <a:gd name="T4" fmla="*/ 0 w 34"/>
              <a:gd name="T5" fmla="*/ 3 h 5"/>
              <a:gd name="T6" fmla="*/ 2 w 34"/>
              <a:gd name="T7" fmla="*/ 5 h 5"/>
              <a:gd name="T8" fmla="*/ 31 w 34"/>
              <a:gd name="T9" fmla="*/ 5 h 5"/>
              <a:gd name="T10" fmla="*/ 34 w 34"/>
              <a:gd name="T11" fmla="*/ 3 h 5"/>
              <a:gd name="T12" fmla="*/ 31 w 34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" h="5">
                <a:moveTo>
                  <a:pt x="31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3" y="5"/>
                  <a:pt x="34" y="4"/>
                  <a:pt x="34" y="3"/>
                </a:cubicBezTo>
                <a:cubicBezTo>
                  <a:pt x="34" y="1"/>
                  <a:pt x="33" y="0"/>
                  <a:pt x="3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" name="Freeform 131"/>
          <p:cNvSpPr/>
          <p:nvPr/>
        </p:nvSpPr>
        <p:spPr bwMode="auto">
          <a:xfrm>
            <a:off x="857250" y="3449638"/>
            <a:ext cx="127000" cy="19050"/>
          </a:xfrm>
          <a:custGeom>
            <a:avLst/>
            <a:gdLst>
              <a:gd name="T0" fmla="*/ 31 w 34"/>
              <a:gd name="T1" fmla="*/ 0 h 5"/>
              <a:gd name="T2" fmla="*/ 2 w 34"/>
              <a:gd name="T3" fmla="*/ 0 h 5"/>
              <a:gd name="T4" fmla="*/ 0 w 34"/>
              <a:gd name="T5" fmla="*/ 2 h 5"/>
              <a:gd name="T6" fmla="*/ 2 w 34"/>
              <a:gd name="T7" fmla="*/ 5 h 5"/>
              <a:gd name="T8" fmla="*/ 31 w 34"/>
              <a:gd name="T9" fmla="*/ 5 h 5"/>
              <a:gd name="T10" fmla="*/ 34 w 34"/>
              <a:gd name="T11" fmla="*/ 2 h 5"/>
              <a:gd name="T12" fmla="*/ 31 w 34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" h="5">
                <a:moveTo>
                  <a:pt x="31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3" y="5"/>
                  <a:pt x="34" y="4"/>
                  <a:pt x="34" y="2"/>
                </a:cubicBezTo>
                <a:cubicBezTo>
                  <a:pt x="34" y="1"/>
                  <a:pt x="33" y="0"/>
                  <a:pt x="3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" name="Freeform 132"/>
          <p:cNvSpPr/>
          <p:nvPr/>
        </p:nvSpPr>
        <p:spPr bwMode="auto">
          <a:xfrm>
            <a:off x="857250" y="3505200"/>
            <a:ext cx="127000" cy="19050"/>
          </a:xfrm>
          <a:custGeom>
            <a:avLst/>
            <a:gdLst>
              <a:gd name="T0" fmla="*/ 31 w 34"/>
              <a:gd name="T1" fmla="*/ 0 h 5"/>
              <a:gd name="T2" fmla="*/ 2 w 34"/>
              <a:gd name="T3" fmla="*/ 0 h 5"/>
              <a:gd name="T4" fmla="*/ 0 w 34"/>
              <a:gd name="T5" fmla="*/ 2 h 5"/>
              <a:gd name="T6" fmla="*/ 2 w 34"/>
              <a:gd name="T7" fmla="*/ 5 h 5"/>
              <a:gd name="T8" fmla="*/ 31 w 34"/>
              <a:gd name="T9" fmla="*/ 5 h 5"/>
              <a:gd name="T10" fmla="*/ 34 w 34"/>
              <a:gd name="T11" fmla="*/ 2 h 5"/>
              <a:gd name="T12" fmla="*/ 31 w 34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" h="5">
                <a:moveTo>
                  <a:pt x="31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3" y="5"/>
                  <a:pt x="34" y="4"/>
                  <a:pt x="34" y="2"/>
                </a:cubicBezTo>
                <a:cubicBezTo>
                  <a:pt x="34" y="1"/>
                  <a:pt x="33" y="0"/>
                  <a:pt x="31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" name="Freeform 133"/>
          <p:cNvSpPr>
            <a:spLocks noEditPoints="1"/>
          </p:cNvSpPr>
          <p:nvPr/>
        </p:nvSpPr>
        <p:spPr bwMode="auto">
          <a:xfrm>
            <a:off x="568325" y="3254375"/>
            <a:ext cx="479425" cy="352425"/>
          </a:xfrm>
          <a:custGeom>
            <a:avLst/>
            <a:gdLst>
              <a:gd name="T0" fmla="*/ 126 w 128"/>
              <a:gd name="T1" fmla="*/ 0 h 94"/>
              <a:gd name="T2" fmla="*/ 17 w 128"/>
              <a:gd name="T3" fmla="*/ 0 h 94"/>
              <a:gd name="T4" fmla="*/ 15 w 128"/>
              <a:gd name="T5" fmla="*/ 2 h 94"/>
              <a:gd name="T6" fmla="*/ 15 w 128"/>
              <a:gd name="T7" fmla="*/ 84 h 94"/>
              <a:gd name="T8" fmla="*/ 10 w 128"/>
              <a:gd name="T9" fmla="*/ 89 h 94"/>
              <a:gd name="T10" fmla="*/ 5 w 128"/>
              <a:gd name="T11" fmla="*/ 84 h 94"/>
              <a:gd name="T12" fmla="*/ 5 w 128"/>
              <a:gd name="T13" fmla="*/ 14 h 94"/>
              <a:gd name="T14" fmla="*/ 2 w 128"/>
              <a:gd name="T15" fmla="*/ 11 h 94"/>
              <a:gd name="T16" fmla="*/ 0 w 128"/>
              <a:gd name="T17" fmla="*/ 14 h 94"/>
              <a:gd name="T18" fmla="*/ 0 w 128"/>
              <a:gd name="T19" fmla="*/ 84 h 94"/>
              <a:gd name="T20" fmla="*/ 10 w 128"/>
              <a:gd name="T21" fmla="*/ 94 h 94"/>
              <a:gd name="T22" fmla="*/ 118 w 128"/>
              <a:gd name="T23" fmla="*/ 94 h 94"/>
              <a:gd name="T24" fmla="*/ 128 w 128"/>
              <a:gd name="T25" fmla="*/ 84 h 94"/>
              <a:gd name="T26" fmla="*/ 128 w 128"/>
              <a:gd name="T27" fmla="*/ 2 h 94"/>
              <a:gd name="T28" fmla="*/ 126 w 128"/>
              <a:gd name="T29" fmla="*/ 0 h 94"/>
              <a:gd name="T30" fmla="*/ 123 w 128"/>
              <a:gd name="T31" fmla="*/ 84 h 94"/>
              <a:gd name="T32" fmla="*/ 118 w 128"/>
              <a:gd name="T33" fmla="*/ 89 h 94"/>
              <a:gd name="T34" fmla="*/ 18 w 128"/>
              <a:gd name="T35" fmla="*/ 89 h 94"/>
              <a:gd name="T36" fmla="*/ 19 w 128"/>
              <a:gd name="T37" fmla="*/ 87 h 94"/>
              <a:gd name="T38" fmla="*/ 19 w 128"/>
              <a:gd name="T39" fmla="*/ 84 h 94"/>
              <a:gd name="T40" fmla="*/ 19 w 128"/>
              <a:gd name="T41" fmla="*/ 5 h 94"/>
              <a:gd name="T42" fmla="*/ 123 w 128"/>
              <a:gd name="T43" fmla="*/ 5 h 94"/>
              <a:gd name="T44" fmla="*/ 123 w 128"/>
              <a:gd name="T45" fmla="*/ 8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28" h="94">
                <a:moveTo>
                  <a:pt x="126" y="0"/>
                </a:moveTo>
                <a:cubicBezTo>
                  <a:pt x="17" y="0"/>
                  <a:pt x="17" y="0"/>
                  <a:pt x="17" y="0"/>
                </a:cubicBezTo>
                <a:cubicBezTo>
                  <a:pt x="16" y="0"/>
                  <a:pt x="15" y="1"/>
                  <a:pt x="15" y="2"/>
                </a:cubicBezTo>
                <a:cubicBezTo>
                  <a:pt x="15" y="84"/>
                  <a:pt x="15" y="84"/>
                  <a:pt x="15" y="84"/>
                </a:cubicBezTo>
                <a:cubicBezTo>
                  <a:pt x="15" y="87"/>
                  <a:pt x="13" y="89"/>
                  <a:pt x="10" y="89"/>
                </a:cubicBezTo>
                <a:cubicBezTo>
                  <a:pt x="7" y="89"/>
                  <a:pt x="5" y="87"/>
                  <a:pt x="5" y="8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2"/>
                  <a:pt x="4" y="11"/>
                  <a:pt x="2" y="11"/>
                </a:cubicBezTo>
                <a:cubicBezTo>
                  <a:pt x="1" y="11"/>
                  <a:pt x="0" y="12"/>
                  <a:pt x="0" y="1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9"/>
                  <a:pt x="4" y="94"/>
                  <a:pt x="10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24" y="94"/>
                  <a:pt x="128" y="89"/>
                  <a:pt x="128" y="84"/>
                </a:cubicBezTo>
                <a:cubicBezTo>
                  <a:pt x="128" y="2"/>
                  <a:pt x="128" y="2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  <a:moveTo>
                  <a:pt x="123" y="84"/>
                </a:moveTo>
                <a:cubicBezTo>
                  <a:pt x="123" y="87"/>
                  <a:pt x="121" y="89"/>
                  <a:pt x="118" y="89"/>
                </a:cubicBezTo>
                <a:cubicBezTo>
                  <a:pt x="18" y="89"/>
                  <a:pt x="18" y="89"/>
                  <a:pt x="18" y="89"/>
                </a:cubicBezTo>
                <a:cubicBezTo>
                  <a:pt x="19" y="87"/>
                  <a:pt x="19" y="87"/>
                  <a:pt x="19" y="87"/>
                </a:cubicBezTo>
                <a:cubicBezTo>
                  <a:pt x="19" y="86"/>
                  <a:pt x="19" y="85"/>
                  <a:pt x="19" y="84"/>
                </a:cubicBezTo>
                <a:cubicBezTo>
                  <a:pt x="19" y="5"/>
                  <a:pt x="19" y="5"/>
                  <a:pt x="19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8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" name="Freeform 134"/>
          <p:cNvSpPr>
            <a:spLocks noEditPoints="1"/>
          </p:cNvSpPr>
          <p:nvPr/>
        </p:nvSpPr>
        <p:spPr bwMode="auto">
          <a:xfrm>
            <a:off x="11139488" y="2349500"/>
            <a:ext cx="481013" cy="239713"/>
          </a:xfrm>
          <a:custGeom>
            <a:avLst/>
            <a:gdLst>
              <a:gd name="T0" fmla="*/ 122 w 128"/>
              <a:gd name="T1" fmla="*/ 11 h 64"/>
              <a:gd name="T2" fmla="*/ 113 w 128"/>
              <a:gd name="T3" fmla="*/ 11 h 64"/>
              <a:gd name="T4" fmla="*/ 113 w 128"/>
              <a:gd name="T5" fmla="*/ 6 h 64"/>
              <a:gd name="T6" fmla="*/ 107 w 128"/>
              <a:gd name="T7" fmla="*/ 0 h 64"/>
              <a:gd name="T8" fmla="*/ 6 w 128"/>
              <a:gd name="T9" fmla="*/ 0 h 64"/>
              <a:gd name="T10" fmla="*/ 0 w 128"/>
              <a:gd name="T11" fmla="*/ 6 h 64"/>
              <a:gd name="T12" fmla="*/ 0 w 128"/>
              <a:gd name="T13" fmla="*/ 58 h 64"/>
              <a:gd name="T14" fmla="*/ 6 w 128"/>
              <a:gd name="T15" fmla="*/ 64 h 64"/>
              <a:gd name="T16" fmla="*/ 107 w 128"/>
              <a:gd name="T17" fmla="*/ 64 h 64"/>
              <a:gd name="T18" fmla="*/ 113 w 128"/>
              <a:gd name="T19" fmla="*/ 58 h 64"/>
              <a:gd name="T20" fmla="*/ 113 w 128"/>
              <a:gd name="T21" fmla="*/ 53 h 64"/>
              <a:gd name="T22" fmla="*/ 122 w 128"/>
              <a:gd name="T23" fmla="*/ 53 h 64"/>
              <a:gd name="T24" fmla="*/ 128 w 128"/>
              <a:gd name="T25" fmla="*/ 47 h 64"/>
              <a:gd name="T26" fmla="*/ 128 w 128"/>
              <a:gd name="T27" fmla="*/ 17 h 64"/>
              <a:gd name="T28" fmla="*/ 122 w 128"/>
              <a:gd name="T29" fmla="*/ 11 h 64"/>
              <a:gd name="T30" fmla="*/ 109 w 128"/>
              <a:gd name="T31" fmla="*/ 59 h 64"/>
              <a:gd name="T32" fmla="*/ 5 w 128"/>
              <a:gd name="T33" fmla="*/ 59 h 64"/>
              <a:gd name="T34" fmla="*/ 5 w 128"/>
              <a:gd name="T35" fmla="*/ 5 h 64"/>
              <a:gd name="T36" fmla="*/ 109 w 128"/>
              <a:gd name="T37" fmla="*/ 5 h 64"/>
              <a:gd name="T38" fmla="*/ 109 w 128"/>
              <a:gd name="T39" fmla="*/ 59 h 64"/>
              <a:gd name="T40" fmla="*/ 123 w 128"/>
              <a:gd name="T41" fmla="*/ 48 h 64"/>
              <a:gd name="T42" fmla="*/ 113 w 128"/>
              <a:gd name="T43" fmla="*/ 48 h 64"/>
              <a:gd name="T44" fmla="*/ 113 w 128"/>
              <a:gd name="T45" fmla="*/ 16 h 64"/>
              <a:gd name="T46" fmla="*/ 123 w 128"/>
              <a:gd name="T47" fmla="*/ 16 h 64"/>
              <a:gd name="T48" fmla="*/ 123 w 128"/>
              <a:gd name="T49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8" h="64">
                <a:moveTo>
                  <a:pt x="122" y="11"/>
                </a:moveTo>
                <a:cubicBezTo>
                  <a:pt x="113" y="11"/>
                  <a:pt x="113" y="11"/>
                  <a:pt x="113" y="11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3"/>
                  <a:pt x="111" y="0"/>
                  <a:pt x="10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1"/>
                  <a:pt x="3" y="64"/>
                  <a:pt x="6" y="64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11" y="64"/>
                  <a:pt x="113" y="61"/>
                  <a:pt x="113" y="58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22" y="53"/>
                  <a:pt x="122" y="53"/>
                  <a:pt x="122" y="53"/>
                </a:cubicBezTo>
                <a:cubicBezTo>
                  <a:pt x="125" y="53"/>
                  <a:pt x="128" y="50"/>
                  <a:pt x="128" y="47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28" y="14"/>
                  <a:pt x="125" y="11"/>
                  <a:pt x="122" y="11"/>
                </a:cubicBezTo>
                <a:close/>
                <a:moveTo>
                  <a:pt x="109" y="59"/>
                </a:moveTo>
                <a:cubicBezTo>
                  <a:pt x="5" y="59"/>
                  <a:pt x="5" y="59"/>
                  <a:pt x="5" y="59"/>
                </a:cubicBezTo>
                <a:cubicBezTo>
                  <a:pt x="5" y="5"/>
                  <a:pt x="5" y="5"/>
                  <a:pt x="5" y="5"/>
                </a:cubicBezTo>
                <a:cubicBezTo>
                  <a:pt x="109" y="5"/>
                  <a:pt x="109" y="5"/>
                  <a:pt x="109" y="5"/>
                </a:cubicBezTo>
                <a:lnTo>
                  <a:pt x="109" y="59"/>
                </a:lnTo>
                <a:close/>
                <a:moveTo>
                  <a:pt x="123" y="48"/>
                </a:moveTo>
                <a:cubicBezTo>
                  <a:pt x="113" y="48"/>
                  <a:pt x="113" y="48"/>
                  <a:pt x="113" y="48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23" y="16"/>
                  <a:pt x="123" y="16"/>
                  <a:pt x="123" y="16"/>
                </a:cubicBezTo>
                <a:lnTo>
                  <a:pt x="123" y="4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" name="Freeform 135"/>
          <p:cNvSpPr/>
          <p:nvPr/>
        </p:nvSpPr>
        <p:spPr bwMode="auto">
          <a:xfrm>
            <a:off x="11312525" y="2435225"/>
            <a:ext cx="79375" cy="79375"/>
          </a:xfrm>
          <a:custGeom>
            <a:avLst/>
            <a:gdLst>
              <a:gd name="T0" fmla="*/ 7 w 21"/>
              <a:gd name="T1" fmla="*/ 11 h 21"/>
              <a:gd name="T2" fmla="*/ 1 w 21"/>
              <a:gd name="T3" fmla="*/ 17 h 21"/>
              <a:gd name="T4" fmla="*/ 1 w 21"/>
              <a:gd name="T5" fmla="*/ 20 h 21"/>
              <a:gd name="T6" fmla="*/ 4 w 21"/>
              <a:gd name="T7" fmla="*/ 20 h 21"/>
              <a:gd name="T8" fmla="*/ 11 w 21"/>
              <a:gd name="T9" fmla="*/ 14 h 21"/>
              <a:gd name="T10" fmla="*/ 17 w 21"/>
              <a:gd name="T11" fmla="*/ 20 h 21"/>
              <a:gd name="T12" fmla="*/ 20 w 21"/>
              <a:gd name="T13" fmla="*/ 20 h 21"/>
              <a:gd name="T14" fmla="*/ 20 w 21"/>
              <a:gd name="T15" fmla="*/ 17 h 21"/>
              <a:gd name="T16" fmla="*/ 14 w 21"/>
              <a:gd name="T17" fmla="*/ 11 h 21"/>
              <a:gd name="T18" fmla="*/ 20 w 21"/>
              <a:gd name="T19" fmla="*/ 4 h 21"/>
              <a:gd name="T20" fmla="*/ 20 w 21"/>
              <a:gd name="T21" fmla="*/ 1 h 21"/>
              <a:gd name="T22" fmla="*/ 17 w 21"/>
              <a:gd name="T23" fmla="*/ 1 h 21"/>
              <a:gd name="T24" fmla="*/ 11 w 21"/>
              <a:gd name="T25" fmla="*/ 7 h 21"/>
              <a:gd name="T26" fmla="*/ 4 w 21"/>
              <a:gd name="T27" fmla="*/ 1 h 21"/>
              <a:gd name="T28" fmla="*/ 1 w 21"/>
              <a:gd name="T29" fmla="*/ 1 h 21"/>
              <a:gd name="T30" fmla="*/ 1 w 21"/>
              <a:gd name="T31" fmla="*/ 4 h 21"/>
              <a:gd name="T32" fmla="*/ 7 w 21"/>
              <a:gd name="T33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" h="21">
                <a:moveTo>
                  <a:pt x="7" y="11"/>
                </a:moveTo>
                <a:cubicBezTo>
                  <a:pt x="1" y="17"/>
                  <a:pt x="1" y="17"/>
                  <a:pt x="1" y="17"/>
                </a:cubicBezTo>
                <a:cubicBezTo>
                  <a:pt x="0" y="18"/>
                  <a:pt x="0" y="19"/>
                  <a:pt x="1" y="20"/>
                </a:cubicBezTo>
                <a:cubicBezTo>
                  <a:pt x="2" y="21"/>
                  <a:pt x="3" y="21"/>
                  <a:pt x="4" y="20"/>
                </a:cubicBezTo>
                <a:cubicBezTo>
                  <a:pt x="11" y="14"/>
                  <a:pt x="11" y="14"/>
                  <a:pt x="11" y="14"/>
                </a:cubicBezTo>
                <a:cubicBezTo>
                  <a:pt x="17" y="20"/>
                  <a:pt x="17" y="20"/>
                  <a:pt x="17" y="20"/>
                </a:cubicBezTo>
                <a:cubicBezTo>
                  <a:pt x="18" y="21"/>
                  <a:pt x="19" y="21"/>
                  <a:pt x="20" y="20"/>
                </a:cubicBezTo>
                <a:cubicBezTo>
                  <a:pt x="21" y="19"/>
                  <a:pt x="21" y="18"/>
                  <a:pt x="20" y="17"/>
                </a:cubicBezTo>
                <a:cubicBezTo>
                  <a:pt x="14" y="11"/>
                  <a:pt x="14" y="11"/>
                  <a:pt x="14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21" y="3"/>
                  <a:pt x="21" y="2"/>
                  <a:pt x="20" y="1"/>
                </a:cubicBezTo>
                <a:cubicBezTo>
                  <a:pt x="19" y="0"/>
                  <a:pt x="18" y="0"/>
                  <a:pt x="17" y="1"/>
                </a:cubicBezTo>
                <a:cubicBezTo>
                  <a:pt x="11" y="7"/>
                  <a:pt x="11" y="7"/>
                  <a:pt x="11" y="7"/>
                </a:cubicBezTo>
                <a:cubicBezTo>
                  <a:pt x="4" y="1"/>
                  <a:pt x="4" y="1"/>
                  <a:pt x="4" y="1"/>
                </a:cubicBezTo>
                <a:cubicBezTo>
                  <a:pt x="3" y="0"/>
                  <a:pt x="2" y="0"/>
                  <a:pt x="1" y="1"/>
                </a:cubicBezTo>
                <a:cubicBezTo>
                  <a:pt x="0" y="2"/>
                  <a:pt x="0" y="3"/>
                  <a:pt x="1" y="4"/>
                </a:cubicBezTo>
                <a:lnTo>
                  <a:pt x="7" y="11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" name="Freeform 136"/>
          <p:cNvSpPr>
            <a:spLocks noEditPoints="1"/>
          </p:cNvSpPr>
          <p:nvPr/>
        </p:nvSpPr>
        <p:spPr bwMode="auto">
          <a:xfrm>
            <a:off x="10179050" y="2349500"/>
            <a:ext cx="481013" cy="239713"/>
          </a:xfrm>
          <a:custGeom>
            <a:avLst/>
            <a:gdLst>
              <a:gd name="T0" fmla="*/ 128 w 128"/>
              <a:gd name="T1" fmla="*/ 17 h 64"/>
              <a:gd name="T2" fmla="*/ 122 w 128"/>
              <a:gd name="T3" fmla="*/ 11 h 64"/>
              <a:gd name="T4" fmla="*/ 113 w 128"/>
              <a:gd name="T5" fmla="*/ 11 h 64"/>
              <a:gd name="T6" fmla="*/ 113 w 128"/>
              <a:gd name="T7" fmla="*/ 6 h 64"/>
              <a:gd name="T8" fmla="*/ 107 w 128"/>
              <a:gd name="T9" fmla="*/ 0 h 64"/>
              <a:gd name="T10" fmla="*/ 6 w 128"/>
              <a:gd name="T11" fmla="*/ 0 h 64"/>
              <a:gd name="T12" fmla="*/ 0 w 128"/>
              <a:gd name="T13" fmla="*/ 6 h 64"/>
              <a:gd name="T14" fmla="*/ 0 w 128"/>
              <a:gd name="T15" fmla="*/ 58 h 64"/>
              <a:gd name="T16" fmla="*/ 6 w 128"/>
              <a:gd name="T17" fmla="*/ 64 h 64"/>
              <a:gd name="T18" fmla="*/ 107 w 128"/>
              <a:gd name="T19" fmla="*/ 64 h 64"/>
              <a:gd name="T20" fmla="*/ 113 w 128"/>
              <a:gd name="T21" fmla="*/ 58 h 64"/>
              <a:gd name="T22" fmla="*/ 113 w 128"/>
              <a:gd name="T23" fmla="*/ 53 h 64"/>
              <a:gd name="T24" fmla="*/ 122 w 128"/>
              <a:gd name="T25" fmla="*/ 53 h 64"/>
              <a:gd name="T26" fmla="*/ 128 w 128"/>
              <a:gd name="T27" fmla="*/ 47 h 64"/>
              <a:gd name="T28" fmla="*/ 128 w 128"/>
              <a:gd name="T29" fmla="*/ 17 h 64"/>
              <a:gd name="T30" fmla="*/ 5 w 128"/>
              <a:gd name="T31" fmla="*/ 59 h 64"/>
              <a:gd name="T32" fmla="*/ 5 w 128"/>
              <a:gd name="T33" fmla="*/ 5 h 64"/>
              <a:gd name="T34" fmla="*/ 33 w 128"/>
              <a:gd name="T35" fmla="*/ 5 h 64"/>
              <a:gd name="T36" fmla="*/ 88 w 128"/>
              <a:gd name="T37" fmla="*/ 59 h 64"/>
              <a:gd name="T38" fmla="*/ 5 w 128"/>
              <a:gd name="T39" fmla="*/ 59 h 64"/>
              <a:gd name="T40" fmla="*/ 109 w 128"/>
              <a:gd name="T41" fmla="*/ 59 h 64"/>
              <a:gd name="T42" fmla="*/ 95 w 128"/>
              <a:gd name="T43" fmla="*/ 59 h 64"/>
              <a:gd name="T44" fmla="*/ 40 w 128"/>
              <a:gd name="T45" fmla="*/ 5 h 64"/>
              <a:gd name="T46" fmla="*/ 109 w 128"/>
              <a:gd name="T47" fmla="*/ 5 h 64"/>
              <a:gd name="T48" fmla="*/ 109 w 128"/>
              <a:gd name="T49" fmla="*/ 59 h 64"/>
              <a:gd name="T50" fmla="*/ 123 w 128"/>
              <a:gd name="T51" fmla="*/ 48 h 64"/>
              <a:gd name="T52" fmla="*/ 113 w 128"/>
              <a:gd name="T53" fmla="*/ 48 h 64"/>
              <a:gd name="T54" fmla="*/ 113 w 128"/>
              <a:gd name="T55" fmla="*/ 16 h 64"/>
              <a:gd name="T56" fmla="*/ 123 w 128"/>
              <a:gd name="T57" fmla="*/ 16 h 64"/>
              <a:gd name="T58" fmla="*/ 123 w 128"/>
              <a:gd name="T59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8" h="64">
                <a:moveTo>
                  <a:pt x="128" y="17"/>
                </a:moveTo>
                <a:cubicBezTo>
                  <a:pt x="128" y="14"/>
                  <a:pt x="125" y="11"/>
                  <a:pt x="122" y="11"/>
                </a:cubicBezTo>
                <a:cubicBezTo>
                  <a:pt x="113" y="11"/>
                  <a:pt x="113" y="11"/>
                  <a:pt x="113" y="11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3"/>
                  <a:pt x="110" y="0"/>
                  <a:pt x="10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1"/>
                  <a:pt x="3" y="64"/>
                  <a:pt x="6" y="64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10" y="64"/>
                  <a:pt x="113" y="61"/>
                  <a:pt x="113" y="58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22" y="53"/>
                  <a:pt x="122" y="53"/>
                  <a:pt x="122" y="53"/>
                </a:cubicBezTo>
                <a:cubicBezTo>
                  <a:pt x="125" y="53"/>
                  <a:pt x="128" y="50"/>
                  <a:pt x="128" y="47"/>
                </a:cubicBezTo>
                <a:lnTo>
                  <a:pt x="128" y="17"/>
                </a:lnTo>
                <a:close/>
                <a:moveTo>
                  <a:pt x="5" y="59"/>
                </a:moveTo>
                <a:cubicBezTo>
                  <a:pt x="5" y="5"/>
                  <a:pt x="5" y="5"/>
                  <a:pt x="5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88" y="59"/>
                  <a:pt x="88" y="59"/>
                  <a:pt x="88" y="59"/>
                </a:cubicBezTo>
                <a:lnTo>
                  <a:pt x="5" y="59"/>
                </a:lnTo>
                <a:close/>
                <a:moveTo>
                  <a:pt x="109" y="59"/>
                </a:moveTo>
                <a:cubicBezTo>
                  <a:pt x="95" y="59"/>
                  <a:pt x="95" y="59"/>
                  <a:pt x="95" y="59"/>
                </a:cubicBezTo>
                <a:cubicBezTo>
                  <a:pt x="40" y="5"/>
                  <a:pt x="40" y="5"/>
                  <a:pt x="40" y="5"/>
                </a:cubicBezTo>
                <a:cubicBezTo>
                  <a:pt x="109" y="5"/>
                  <a:pt x="109" y="5"/>
                  <a:pt x="109" y="5"/>
                </a:cubicBezTo>
                <a:lnTo>
                  <a:pt x="109" y="59"/>
                </a:lnTo>
                <a:close/>
                <a:moveTo>
                  <a:pt x="123" y="48"/>
                </a:moveTo>
                <a:cubicBezTo>
                  <a:pt x="113" y="48"/>
                  <a:pt x="113" y="48"/>
                  <a:pt x="113" y="48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23" y="16"/>
                  <a:pt x="123" y="16"/>
                  <a:pt x="123" y="16"/>
                </a:cubicBezTo>
                <a:lnTo>
                  <a:pt x="123" y="4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" name="Freeform 137"/>
          <p:cNvSpPr>
            <a:spLocks noEditPoints="1"/>
          </p:cNvSpPr>
          <p:nvPr/>
        </p:nvSpPr>
        <p:spPr bwMode="auto">
          <a:xfrm>
            <a:off x="9217025" y="2349500"/>
            <a:ext cx="481013" cy="239713"/>
          </a:xfrm>
          <a:custGeom>
            <a:avLst/>
            <a:gdLst>
              <a:gd name="T0" fmla="*/ 128 w 128"/>
              <a:gd name="T1" fmla="*/ 17 h 64"/>
              <a:gd name="T2" fmla="*/ 122 w 128"/>
              <a:gd name="T3" fmla="*/ 11 h 64"/>
              <a:gd name="T4" fmla="*/ 113 w 128"/>
              <a:gd name="T5" fmla="*/ 11 h 64"/>
              <a:gd name="T6" fmla="*/ 113 w 128"/>
              <a:gd name="T7" fmla="*/ 6 h 64"/>
              <a:gd name="T8" fmla="*/ 107 w 128"/>
              <a:gd name="T9" fmla="*/ 0 h 64"/>
              <a:gd name="T10" fmla="*/ 6 w 128"/>
              <a:gd name="T11" fmla="*/ 0 h 64"/>
              <a:gd name="T12" fmla="*/ 0 w 128"/>
              <a:gd name="T13" fmla="*/ 6 h 64"/>
              <a:gd name="T14" fmla="*/ 0 w 128"/>
              <a:gd name="T15" fmla="*/ 58 h 64"/>
              <a:gd name="T16" fmla="*/ 6 w 128"/>
              <a:gd name="T17" fmla="*/ 64 h 64"/>
              <a:gd name="T18" fmla="*/ 107 w 128"/>
              <a:gd name="T19" fmla="*/ 64 h 64"/>
              <a:gd name="T20" fmla="*/ 113 w 128"/>
              <a:gd name="T21" fmla="*/ 58 h 64"/>
              <a:gd name="T22" fmla="*/ 113 w 128"/>
              <a:gd name="T23" fmla="*/ 53 h 64"/>
              <a:gd name="T24" fmla="*/ 122 w 128"/>
              <a:gd name="T25" fmla="*/ 53 h 64"/>
              <a:gd name="T26" fmla="*/ 128 w 128"/>
              <a:gd name="T27" fmla="*/ 47 h 64"/>
              <a:gd name="T28" fmla="*/ 128 w 128"/>
              <a:gd name="T29" fmla="*/ 17 h 64"/>
              <a:gd name="T30" fmla="*/ 109 w 128"/>
              <a:gd name="T31" fmla="*/ 59 h 64"/>
              <a:gd name="T32" fmla="*/ 5 w 128"/>
              <a:gd name="T33" fmla="*/ 59 h 64"/>
              <a:gd name="T34" fmla="*/ 5 w 128"/>
              <a:gd name="T35" fmla="*/ 5 h 64"/>
              <a:gd name="T36" fmla="*/ 109 w 128"/>
              <a:gd name="T37" fmla="*/ 5 h 64"/>
              <a:gd name="T38" fmla="*/ 109 w 128"/>
              <a:gd name="T39" fmla="*/ 59 h 64"/>
              <a:gd name="T40" fmla="*/ 123 w 128"/>
              <a:gd name="T41" fmla="*/ 48 h 64"/>
              <a:gd name="T42" fmla="*/ 113 w 128"/>
              <a:gd name="T43" fmla="*/ 48 h 64"/>
              <a:gd name="T44" fmla="*/ 113 w 128"/>
              <a:gd name="T45" fmla="*/ 16 h 64"/>
              <a:gd name="T46" fmla="*/ 123 w 128"/>
              <a:gd name="T47" fmla="*/ 16 h 64"/>
              <a:gd name="T48" fmla="*/ 123 w 128"/>
              <a:gd name="T49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8" h="64">
                <a:moveTo>
                  <a:pt x="128" y="17"/>
                </a:moveTo>
                <a:cubicBezTo>
                  <a:pt x="128" y="14"/>
                  <a:pt x="125" y="11"/>
                  <a:pt x="122" y="11"/>
                </a:cubicBezTo>
                <a:cubicBezTo>
                  <a:pt x="113" y="11"/>
                  <a:pt x="113" y="11"/>
                  <a:pt x="113" y="11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3"/>
                  <a:pt x="110" y="0"/>
                  <a:pt x="10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1"/>
                  <a:pt x="3" y="64"/>
                  <a:pt x="6" y="64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10" y="64"/>
                  <a:pt x="113" y="61"/>
                  <a:pt x="113" y="58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22" y="53"/>
                  <a:pt x="122" y="53"/>
                  <a:pt x="122" y="53"/>
                </a:cubicBezTo>
                <a:cubicBezTo>
                  <a:pt x="125" y="53"/>
                  <a:pt x="128" y="50"/>
                  <a:pt x="128" y="47"/>
                </a:cubicBezTo>
                <a:lnTo>
                  <a:pt x="128" y="17"/>
                </a:lnTo>
                <a:close/>
                <a:moveTo>
                  <a:pt x="109" y="59"/>
                </a:moveTo>
                <a:cubicBezTo>
                  <a:pt x="5" y="59"/>
                  <a:pt x="5" y="59"/>
                  <a:pt x="5" y="59"/>
                </a:cubicBezTo>
                <a:cubicBezTo>
                  <a:pt x="5" y="5"/>
                  <a:pt x="5" y="5"/>
                  <a:pt x="5" y="5"/>
                </a:cubicBezTo>
                <a:cubicBezTo>
                  <a:pt x="109" y="5"/>
                  <a:pt x="109" y="5"/>
                  <a:pt x="109" y="5"/>
                </a:cubicBezTo>
                <a:lnTo>
                  <a:pt x="109" y="59"/>
                </a:lnTo>
                <a:close/>
                <a:moveTo>
                  <a:pt x="123" y="48"/>
                </a:moveTo>
                <a:cubicBezTo>
                  <a:pt x="113" y="48"/>
                  <a:pt x="113" y="48"/>
                  <a:pt x="113" y="48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23" y="16"/>
                  <a:pt x="123" y="16"/>
                  <a:pt x="123" y="16"/>
                </a:cubicBezTo>
                <a:lnTo>
                  <a:pt x="123" y="4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" name="Freeform 138"/>
          <p:cNvSpPr>
            <a:spLocks noEditPoints="1"/>
          </p:cNvSpPr>
          <p:nvPr/>
        </p:nvSpPr>
        <p:spPr bwMode="auto">
          <a:xfrm>
            <a:off x="8366125" y="2228850"/>
            <a:ext cx="261938" cy="481013"/>
          </a:xfrm>
          <a:custGeom>
            <a:avLst/>
            <a:gdLst>
              <a:gd name="T0" fmla="*/ 64 w 70"/>
              <a:gd name="T1" fmla="*/ 92 h 128"/>
              <a:gd name="T2" fmla="*/ 62 w 70"/>
              <a:gd name="T3" fmla="*/ 90 h 128"/>
              <a:gd name="T4" fmla="*/ 37 w 70"/>
              <a:gd name="T5" fmla="*/ 90 h 128"/>
              <a:gd name="T6" fmla="*/ 37 w 70"/>
              <a:gd name="T7" fmla="*/ 34 h 128"/>
              <a:gd name="T8" fmla="*/ 38 w 70"/>
              <a:gd name="T9" fmla="*/ 34 h 128"/>
              <a:gd name="T10" fmla="*/ 52 w 70"/>
              <a:gd name="T11" fmla="*/ 17 h 128"/>
              <a:gd name="T12" fmla="*/ 35 w 70"/>
              <a:gd name="T13" fmla="*/ 0 h 128"/>
              <a:gd name="T14" fmla="*/ 18 w 70"/>
              <a:gd name="T15" fmla="*/ 17 h 128"/>
              <a:gd name="T16" fmla="*/ 32 w 70"/>
              <a:gd name="T17" fmla="*/ 34 h 128"/>
              <a:gd name="T18" fmla="*/ 33 w 70"/>
              <a:gd name="T19" fmla="*/ 34 h 128"/>
              <a:gd name="T20" fmla="*/ 33 w 70"/>
              <a:gd name="T21" fmla="*/ 90 h 128"/>
              <a:gd name="T22" fmla="*/ 8 w 70"/>
              <a:gd name="T23" fmla="*/ 90 h 128"/>
              <a:gd name="T24" fmla="*/ 6 w 70"/>
              <a:gd name="T25" fmla="*/ 92 h 128"/>
              <a:gd name="T26" fmla="*/ 6 w 70"/>
              <a:gd name="T27" fmla="*/ 92 h 128"/>
              <a:gd name="T28" fmla="*/ 0 w 70"/>
              <a:gd name="T29" fmla="*/ 122 h 128"/>
              <a:gd name="T30" fmla="*/ 2 w 70"/>
              <a:gd name="T31" fmla="*/ 124 h 128"/>
              <a:gd name="T32" fmla="*/ 8 w 70"/>
              <a:gd name="T33" fmla="*/ 124 h 128"/>
              <a:gd name="T34" fmla="*/ 8 w 70"/>
              <a:gd name="T35" fmla="*/ 126 h 128"/>
              <a:gd name="T36" fmla="*/ 10 w 70"/>
              <a:gd name="T37" fmla="*/ 128 h 128"/>
              <a:gd name="T38" fmla="*/ 12 w 70"/>
              <a:gd name="T39" fmla="*/ 126 h 128"/>
              <a:gd name="T40" fmla="*/ 12 w 70"/>
              <a:gd name="T41" fmla="*/ 124 h 128"/>
              <a:gd name="T42" fmla="*/ 58 w 70"/>
              <a:gd name="T43" fmla="*/ 124 h 128"/>
              <a:gd name="T44" fmla="*/ 58 w 70"/>
              <a:gd name="T45" fmla="*/ 126 h 128"/>
              <a:gd name="T46" fmla="*/ 60 w 70"/>
              <a:gd name="T47" fmla="*/ 128 h 128"/>
              <a:gd name="T48" fmla="*/ 62 w 70"/>
              <a:gd name="T49" fmla="*/ 126 h 128"/>
              <a:gd name="T50" fmla="*/ 62 w 70"/>
              <a:gd name="T51" fmla="*/ 124 h 128"/>
              <a:gd name="T52" fmla="*/ 68 w 70"/>
              <a:gd name="T53" fmla="*/ 124 h 128"/>
              <a:gd name="T54" fmla="*/ 70 w 70"/>
              <a:gd name="T55" fmla="*/ 122 h 128"/>
              <a:gd name="T56" fmla="*/ 64 w 70"/>
              <a:gd name="T57" fmla="*/ 92 h 128"/>
              <a:gd name="T58" fmla="*/ 22 w 70"/>
              <a:gd name="T59" fmla="*/ 17 h 128"/>
              <a:gd name="T60" fmla="*/ 35 w 70"/>
              <a:gd name="T61" fmla="*/ 5 h 128"/>
              <a:gd name="T62" fmla="*/ 48 w 70"/>
              <a:gd name="T63" fmla="*/ 17 h 128"/>
              <a:gd name="T64" fmla="*/ 35 w 70"/>
              <a:gd name="T65" fmla="*/ 30 h 128"/>
              <a:gd name="T66" fmla="*/ 22 w 70"/>
              <a:gd name="T67" fmla="*/ 17 h 128"/>
              <a:gd name="T68" fmla="*/ 65 w 70"/>
              <a:gd name="T69" fmla="*/ 120 h 128"/>
              <a:gd name="T70" fmla="*/ 5 w 70"/>
              <a:gd name="T71" fmla="*/ 120 h 128"/>
              <a:gd name="T72" fmla="*/ 10 w 70"/>
              <a:gd name="T73" fmla="*/ 95 h 128"/>
              <a:gd name="T74" fmla="*/ 60 w 70"/>
              <a:gd name="T75" fmla="*/ 95 h 128"/>
              <a:gd name="T76" fmla="*/ 60 w 70"/>
              <a:gd name="T77" fmla="*/ 96 h 128"/>
              <a:gd name="T78" fmla="*/ 64 w 70"/>
              <a:gd name="T79" fmla="*/ 118 h 128"/>
              <a:gd name="T80" fmla="*/ 65 w 70"/>
              <a:gd name="T81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0" h="128">
                <a:moveTo>
                  <a:pt x="64" y="92"/>
                </a:moveTo>
                <a:cubicBezTo>
                  <a:pt x="64" y="91"/>
                  <a:pt x="63" y="90"/>
                  <a:pt x="62" y="90"/>
                </a:cubicBezTo>
                <a:cubicBezTo>
                  <a:pt x="37" y="90"/>
                  <a:pt x="37" y="90"/>
                  <a:pt x="37" y="90"/>
                </a:cubicBezTo>
                <a:cubicBezTo>
                  <a:pt x="37" y="34"/>
                  <a:pt x="37" y="34"/>
                  <a:pt x="37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46" y="32"/>
                  <a:pt x="52" y="25"/>
                  <a:pt x="52" y="17"/>
                </a:cubicBezTo>
                <a:cubicBezTo>
                  <a:pt x="52" y="8"/>
                  <a:pt x="44" y="0"/>
                  <a:pt x="35" y="0"/>
                </a:cubicBezTo>
                <a:cubicBezTo>
                  <a:pt x="26" y="0"/>
                  <a:pt x="18" y="8"/>
                  <a:pt x="18" y="17"/>
                </a:cubicBezTo>
                <a:cubicBezTo>
                  <a:pt x="18" y="25"/>
                  <a:pt x="24" y="32"/>
                  <a:pt x="32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90"/>
                  <a:pt x="33" y="90"/>
                  <a:pt x="33" y="90"/>
                </a:cubicBezTo>
                <a:cubicBezTo>
                  <a:pt x="8" y="90"/>
                  <a:pt x="8" y="90"/>
                  <a:pt x="8" y="90"/>
                </a:cubicBezTo>
                <a:cubicBezTo>
                  <a:pt x="7" y="90"/>
                  <a:pt x="6" y="91"/>
                  <a:pt x="6" y="92"/>
                </a:cubicBezTo>
                <a:cubicBezTo>
                  <a:pt x="6" y="92"/>
                  <a:pt x="6" y="92"/>
                  <a:pt x="6" y="92"/>
                </a:cubicBezTo>
                <a:cubicBezTo>
                  <a:pt x="4" y="100"/>
                  <a:pt x="0" y="121"/>
                  <a:pt x="0" y="122"/>
                </a:cubicBezTo>
                <a:cubicBezTo>
                  <a:pt x="0" y="123"/>
                  <a:pt x="1" y="124"/>
                  <a:pt x="2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8" y="126"/>
                  <a:pt x="8" y="126"/>
                  <a:pt x="8" y="126"/>
                </a:cubicBezTo>
                <a:cubicBezTo>
                  <a:pt x="8" y="127"/>
                  <a:pt x="9" y="128"/>
                  <a:pt x="10" y="128"/>
                </a:cubicBezTo>
                <a:cubicBezTo>
                  <a:pt x="11" y="128"/>
                  <a:pt x="12" y="127"/>
                  <a:pt x="12" y="126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58" y="124"/>
                  <a:pt x="58" y="124"/>
                  <a:pt x="58" y="124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7"/>
                  <a:pt x="59" y="128"/>
                  <a:pt x="60" y="128"/>
                </a:cubicBezTo>
                <a:cubicBezTo>
                  <a:pt x="61" y="128"/>
                  <a:pt x="62" y="127"/>
                  <a:pt x="62" y="126"/>
                </a:cubicBezTo>
                <a:cubicBezTo>
                  <a:pt x="62" y="124"/>
                  <a:pt x="62" y="124"/>
                  <a:pt x="62" y="124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69" y="124"/>
                  <a:pt x="70" y="123"/>
                  <a:pt x="70" y="122"/>
                </a:cubicBezTo>
                <a:cubicBezTo>
                  <a:pt x="70" y="121"/>
                  <a:pt x="66" y="100"/>
                  <a:pt x="64" y="92"/>
                </a:cubicBezTo>
                <a:close/>
                <a:moveTo>
                  <a:pt x="22" y="17"/>
                </a:moveTo>
                <a:cubicBezTo>
                  <a:pt x="22" y="10"/>
                  <a:pt x="28" y="5"/>
                  <a:pt x="35" y="5"/>
                </a:cubicBezTo>
                <a:cubicBezTo>
                  <a:pt x="42" y="5"/>
                  <a:pt x="48" y="10"/>
                  <a:pt x="48" y="17"/>
                </a:cubicBezTo>
                <a:cubicBezTo>
                  <a:pt x="48" y="24"/>
                  <a:pt x="42" y="30"/>
                  <a:pt x="35" y="30"/>
                </a:cubicBezTo>
                <a:cubicBezTo>
                  <a:pt x="28" y="30"/>
                  <a:pt x="22" y="24"/>
                  <a:pt x="22" y="17"/>
                </a:cubicBezTo>
                <a:close/>
                <a:moveTo>
                  <a:pt x="65" y="120"/>
                </a:moveTo>
                <a:cubicBezTo>
                  <a:pt x="5" y="120"/>
                  <a:pt x="5" y="120"/>
                  <a:pt x="5" y="120"/>
                </a:cubicBezTo>
                <a:cubicBezTo>
                  <a:pt x="10" y="95"/>
                  <a:pt x="10" y="95"/>
                  <a:pt x="10" y="95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103"/>
                  <a:pt x="63" y="112"/>
                  <a:pt x="64" y="118"/>
                </a:cubicBezTo>
                <a:lnTo>
                  <a:pt x="65" y="12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" name="Freeform 139"/>
          <p:cNvSpPr>
            <a:spLocks noEditPoints="1"/>
          </p:cNvSpPr>
          <p:nvPr/>
        </p:nvSpPr>
        <p:spPr bwMode="auto">
          <a:xfrm>
            <a:off x="7296150" y="2295525"/>
            <a:ext cx="479425" cy="346075"/>
          </a:xfrm>
          <a:custGeom>
            <a:avLst/>
            <a:gdLst>
              <a:gd name="T0" fmla="*/ 123 w 128"/>
              <a:gd name="T1" fmla="*/ 28 h 92"/>
              <a:gd name="T2" fmla="*/ 113 w 128"/>
              <a:gd name="T3" fmla="*/ 8 h 92"/>
              <a:gd name="T4" fmla="*/ 92 w 128"/>
              <a:gd name="T5" fmla="*/ 0 h 92"/>
              <a:gd name="T6" fmla="*/ 36 w 128"/>
              <a:gd name="T7" fmla="*/ 0 h 92"/>
              <a:gd name="T8" fmla="*/ 15 w 128"/>
              <a:gd name="T9" fmla="*/ 8 h 92"/>
              <a:gd name="T10" fmla="*/ 5 w 128"/>
              <a:gd name="T11" fmla="*/ 28 h 92"/>
              <a:gd name="T12" fmla="*/ 0 w 128"/>
              <a:gd name="T13" fmla="*/ 75 h 92"/>
              <a:gd name="T14" fmla="*/ 17 w 128"/>
              <a:gd name="T15" fmla="*/ 92 h 92"/>
              <a:gd name="T16" fmla="*/ 32 w 128"/>
              <a:gd name="T17" fmla="*/ 82 h 92"/>
              <a:gd name="T18" fmla="*/ 45 w 128"/>
              <a:gd name="T19" fmla="*/ 62 h 92"/>
              <a:gd name="T20" fmla="*/ 83 w 128"/>
              <a:gd name="T21" fmla="*/ 62 h 92"/>
              <a:gd name="T22" fmla="*/ 96 w 128"/>
              <a:gd name="T23" fmla="*/ 82 h 92"/>
              <a:gd name="T24" fmla="*/ 111 w 128"/>
              <a:gd name="T25" fmla="*/ 92 h 92"/>
              <a:gd name="T26" fmla="*/ 128 w 128"/>
              <a:gd name="T27" fmla="*/ 75 h 92"/>
              <a:gd name="T28" fmla="*/ 123 w 128"/>
              <a:gd name="T29" fmla="*/ 28 h 92"/>
              <a:gd name="T30" fmla="*/ 111 w 128"/>
              <a:gd name="T31" fmla="*/ 87 h 92"/>
              <a:gd name="T32" fmla="*/ 100 w 128"/>
              <a:gd name="T33" fmla="*/ 80 h 92"/>
              <a:gd name="T34" fmla="*/ 86 w 128"/>
              <a:gd name="T35" fmla="*/ 58 h 92"/>
              <a:gd name="T36" fmla="*/ 42 w 128"/>
              <a:gd name="T37" fmla="*/ 58 h 92"/>
              <a:gd name="T38" fmla="*/ 28 w 128"/>
              <a:gd name="T39" fmla="*/ 80 h 92"/>
              <a:gd name="T40" fmla="*/ 17 w 128"/>
              <a:gd name="T41" fmla="*/ 87 h 92"/>
              <a:gd name="T42" fmla="*/ 5 w 128"/>
              <a:gd name="T43" fmla="*/ 75 h 92"/>
              <a:gd name="T44" fmla="*/ 10 w 128"/>
              <a:gd name="T45" fmla="*/ 29 h 92"/>
              <a:gd name="T46" fmla="*/ 18 w 128"/>
              <a:gd name="T47" fmla="*/ 12 h 92"/>
              <a:gd name="T48" fmla="*/ 36 w 128"/>
              <a:gd name="T49" fmla="*/ 5 h 92"/>
              <a:gd name="T50" fmla="*/ 92 w 128"/>
              <a:gd name="T51" fmla="*/ 5 h 92"/>
              <a:gd name="T52" fmla="*/ 110 w 128"/>
              <a:gd name="T53" fmla="*/ 12 h 92"/>
              <a:gd name="T54" fmla="*/ 118 w 128"/>
              <a:gd name="T55" fmla="*/ 29 h 92"/>
              <a:gd name="T56" fmla="*/ 123 w 128"/>
              <a:gd name="T57" fmla="*/ 75 h 92"/>
              <a:gd name="T58" fmla="*/ 111 w 128"/>
              <a:gd name="T59" fmla="*/ 87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8" h="92">
                <a:moveTo>
                  <a:pt x="123" y="28"/>
                </a:moveTo>
                <a:cubicBezTo>
                  <a:pt x="122" y="21"/>
                  <a:pt x="119" y="14"/>
                  <a:pt x="113" y="8"/>
                </a:cubicBezTo>
                <a:cubicBezTo>
                  <a:pt x="107" y="3"/>
                  <a:pt x="100" y="0"/>
                  <a:pt x="9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28" y="0"/>
                  <a:pt x="21" y="3"/>
                  <a:pt x="15" y="8"/>
                </a:cubicBezTo>
                <a:cubicBezTo>
                  <a:pt x="9" y="14"/>
                  <a:pt x="6" y="21"/>
                  <a:pt x="5" y="28"/>
                </a:cubicBezTo>
                <a:cubicBezTo>
                  <a:pt x="2" y="57"/>
                  <a:pt x="0" y="74"/>
                  <a:pt x="0" y="75"/>
                </a:cubicBezTo>
                <a:cubicBezTo>
                  <a:pt x="0" y="84"/>
                  <a:pt x="7" y="92"/>
                  <a:pt x="17" y="92"/>
                </a:cubicBezTo>
                <a:cubicBezTo>
                  <a:pt x="23" y="92"/>
                  <a:pt x="29" y="88"/>
                  <a:pt x="32" y="82"/>
                </a:cubicBezTo>
                <a:cubicBezTo>
                  <a:pt x="45" y="62"/>
                  <a:pt x="45" y="62"/>
                  <a:pt x="45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96" y="82"/>
                  <a:pt x="96" y="82"/>
                  <a:pt x="96" y="82"/>
                </a:cubicBezTo>
                <a:cubicBezTo>
                  <a:pt x="99" y="88"/>
                  <a:pt x="105" y="92"/>
                  <a:pt x="111" y="92"/>
                </a:cubicBezTo>
                <a:cubicBezTo>
                  <a:pt x="121" y="92"/>
                  <a:pt x="128" y="84"/>
                  <a:pt x="128" y="75"/>
                </a:cubicBezTo>
                <a:cubicBezTo>
                  <a:pt x="128" y="74"/>
                  <a:pt x="126" y="57"/>
                  <a:pt x="123" y="28"/>
                </a:cubicBezTo>
                <a:close/>
                <a:moveTo>
                  <a:pt x="111" y="87"/>
                </a:moveTo>
                <a:cubicBezTo>
                  <a:pt x="107" y="87"/>
                  <a:pt x="102" y="84"/>
                  <a:pt x="100" y="80"/>
                </a:cubicBezTo>
                <a:cubicBezTo>
                  <a:pt x="86" y="58"/>
                  <a:pt x="86" y="58"/>
                  <a:pt x="86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28" y="80"/>
                  <a:pt x="28" y="80"/>
                  <a:pt x="28" y="80"/>
                </a:cubicBezTo>
                <a:cubicBezTo>
                  <a:pt x="26" y="84"/>
                  <a:pt x="21" y="87"/>
                  <a:pt x="17" y="87"/>
                </a:cubicBezTo>
                <a:cubicBezTo>
                  <a:pt x="10" y="87"/>
                  <a:pt x="5" y="82"/>
                  <a:pt x="5" y="75"/>
                </a:cubicBezTo>
                <a:cubicBezTo>
                  <a:pt x="5" y="73"/>
                  <a:pt x="8" y="44"/>
                  <a:pt x="10" y="29"/>
                </a:cubicBezTo>
                <a:cubicBezTo>
                  <a:pt x="10" y="22"/>
                  <a:pt x="13" y="16"/>
                  <a:pt x="18" y="12"/>
                </a:cubicBezTo>
                <a:cubicBezTo>
                  <a:pt x="23" y="7"/>
                  <a:pt x="29" y="5"/>
                  <a:pt x="36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99" y="5"/>
                  <a:pt x="105" y="7"/>
                  <a:pt x="110" y="12"/>
                </a:cubicBezTo>
                <a:cubicBezTo>
                  <a:pt x="115" y="16"/>
                  <a:pt x="118" y="22"/>
                  <a:pt x="118" y="29"/>
                </a:cubicBezTo>
                <a:cubicBezTo>
                  <a:pt x="120" y="46"/>
                  <a:pt x="123" y="73"/>
                  <a:pt x="123" y="75"/>
                </a:cubicBezTo>
                <a:cubicBezTo>
                  <a:pt x="123" y="82"/>
                  <a:pt x="118" y="87"/>
                  <a:pt x="111" y="8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140"/>
          <p:cNvSpPr/>
          <p:nvPr/>
        </p:nvSpPr>
        <p:spPr bwMode="auto">
          <a:xfrm>
            <a:off x="7389813" y="2371725"/>
            <a:ext cx="101600" cy="101600"/>
          </a:xfrm>
          <a:custGeom>
            <a:avLst/>
            <a:gdLst>
              <a:gd name="T0" fmla="*/ 24 w 27"/>
              <a:gd name="T1" fmla="*/ 11 h 27"/>
              <a:gd name="T2" fmla="*/ 15 w 27"/>
              <a:gd name="T3" fmla="*/ 11 h 27"/>
              <a:gd name="T4" fmla="*/ 15 w 27"/>
              <a:gd name="T5" fmla="*/ 2 h 27"/>
              <a:gd name="T6" fmla="*/ 13 w 27"/>
              <a:gd name="T7" fmla="*/ 0 h 27"/>
              <a:gd name="T8" fmla="*/ 11 w 27"/>
              <a:gd name="T9" fmla="*/ 2 h 27"/>
              <a:gd name="T10" fmla="*/ 11 w 27"/>
              <a:gd name="T11" fmla="*/ 11 h 27"/>
              <a:gd name="T12" fmla="*/ 2 w 27"/>
              <a:gd name="T13" fmla="*/ 11 h 27"/>
              <a:gd name="T14" fmla="*/ 0 w 27"/>
              <a:gd name="T15" fmla="*/ 13 h 27"/>
              <a:gd name="T16" fmla="*/ 2 w 27"/>
              <a:gd name="T17" fmla="*/ 15 h 27"/>
              <a:gd name="T18" fmla="*/ 11 w 27"/>
              <a:gd name="T19" fmla="*/ 15 h 27"/>
              <a:gd name="T20" fmla="*/ 11 w 27"/>
              <a:gd name="T21" fmla="*/ 24 h 27"/>
              <a:gd name="T22" fmla="*/ 13 w 27"/>
              <a:gd name="T23" fmla="*/ 27 h 27"/>
              <a:gd name="T24" fmla="*/ 15 w 27"/>
              <a:gd name="T25" fmla="*/ 24 h 27"/>
              <a:gd name="T26" fmla="*/ 15 w 27"/>
              <a:gd name="T27" fmla="*/ 15 h 27"/>
              <a:gd name="T28" fmla="*/ 24 w 27"/>
              <a:gd name="T29" fmla="*/ 15 h 27"/>
              <a:gd name="T30" fmla="*/ 27 w 27"/>
              <a:gd name="T31" fmla="*/ 13 h 27"/>
              <a:gd name="T32" fmla="*/ 24 w 27"/>
              <a:gd name="T33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7" h="27">
                <a:moveTo>
                  <a:pt x="24" y="11"/>
                </a:moveTo>
                <a:cubicBezTo>
                  <a:pt x="15" y="11"/>
                  <a:pt x="15" y="11"/>
                  <a:pt x="15" y="11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1"/>
                  <a:pt x="14" y="0"/>
                  <a:pt x="13" y="0"/>
                </a:cubicBezTo>
                <a:cubicBezTo>
                  <a:pt x="12" y="0"/>
                  <a:pt x="11" y="1"/>
                  <a:pt x="11" y="2"/>
                </a:cubicBezTo>
                <a:cubicBezTo>
                  <a:pt x="11" y="11"/>
                  <a:pt x="11" y="11"/>
                  <a:pt x="1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2"/>
                  <a:pt x="0" y="13"/>
                </a:cubicBezTo>
                <a:cubicBezTo>
                  <a:pt x="0" y="14"/>
                  <a:pt x="1" y="15"/>
                  <a:pt x="2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6"/>
                  <a:pt x="12" y="27"/>
                  <a:pt x="13" y="27"/>
                </a:cubicBezTo>
                <a:cubicBezTo>
                  <a:pt x="14" y="27"/>
                  <a:pt x="15" y="26"/>
                  <a:pt x="15" y="24"/>
                </a:cubicBezTo>
                <a:cubicBezTo>
                  <a:pt x="15" y="15"/>
                  <a:pt x="15" y="15"/>
                  <a:pt x="15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6" y="15"/>
                  <a:pt x="27" y="14"/>
                  <a:pt x="27" y="13"/>
                </a:cubicBezTo>
                <a:cubicBezTo>
                  <a:pt x="27" y="12"/>
                  <a:pt x="26" y="11"/>
                  <a:pt x="24" y="1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" name="Oval 141"/>
          <p:cNvSpPr>
            <a:spLocks noChangeArrowheads="1"/>
          </p:cNvSpPr>
          <p:nvPr/>
        </p:nvSpPr>
        <p:spPr bwMode="auto">
          <a:xfrm>
            <a:off x="7618413" y="2371725"/>
            <a:ext cx="26988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Oval 142"/>
          <p:cNvSpPr>
            <a:spLocks noChangeArrowheads="1"/>
          </p:cNvSpPr>
          <p:nvPr/>
        </p:nvSpPr>
        <p:spPr bwMode="auto">
          <a:xfrm>
            <a:off x="7618413" y="2443163"/>
            <a:ext cx="26988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" name="Oval 143"/>
          <p:cNvSpPr>
            <a:spLocks noChangeArrowheads="1"/>
          </p:cNvSpPr>
          <p:nvPr/>
        </p:nvSpPr>
        <p:spPr bwMode="auto">
          <a:xfrm>
            <a:off x="7656513" y="2408238"/>
            <a:ext cx="25400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" name="Oval 144"/>
          <p:cNvSpPr>
            <a:spLocks noChangeArrowheads="1"/>
          </p:cNvSpPr>
          <p:nvPr/>
        </p:nvSpPr>
        <p:spPr bwMode="auto">
          <a:xfrm>
            <a:off x="7580313" y="2408238"/>
            <a:ext cx="30163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" name="Freeform 145"/>
          <p:cNvSpPr>
            <a:spLocks noEditPoints="1"/>
          </p:cNvSpPr>
          <p:nvPr/>
        </p:nvSpPr>
        <p:spPr bwMode="auto">
          <a:xfrm>
            <a:off x="6334125" y="2322513"/>
            <a:ext cx="481013" cy="293688"/>
          </a:xfrm>
          <a:custGeom>
            <a:avLst/>
            <a:gdLst>
              <a:gd name="T0" fmla="*/ 122 w 128"/>
              <a:gd name="T1" fmla="*/ 0 h 78"/>
              <a:gd name="T2" fmla="*/ 6 w 128"/>
              <a:gd name="T3" fmla="*/ 0 h 78"/>
              <a:gd name="T4" fmla="*/ 0 w 128"/>
              <a:gd name="T5" fmla="*/ 6 h 78"/>
              <a:gd name="T6" fmla="*/ 0 w 128"/>
              <a:gd name="T7" fmla="*/ 72 h 78"/>
              <a:gd name="T8" fmla="*/ 6 w 128"/>
              <a:gd name="T9" fmla="*/ 78 h 78"/>
              <a:gd name="T10" fmla="*/ 122 w 128"/>
              <a:gd name="T11" fmla="*/ 78 h 78"/>
              <a:gd name="T12" fmla="*/ 128 w 128"/>
              <a:gd name="T13" fmla="*/ 72 h 78"/>
              <a:gd name="T14" fmla="*/ 128 w 128"/>
              <a:gd name="T15" fmla="*/ 6 h 78"/>
              <a:gd name="T16" fmla="*/ 122 w 128"/>
              <a:gd name="T17" fmla="*/ 0 h 78"/>
              <a:gd name="T18" fmla="*/ 123 w 128"/>
              <a:gd name="T19" fmla="*/ 74 h 78"/>
              <a:gd name="T20" fmla="*/ 5 w 128"/>
              <a:gd name="T21" fmla="*/ 74 h 78"/>
              <a:gd name="T22" fmla="*/ 5 w 128"/>
              <a:gd name="T23" fmla="*/ 4 h 78"/>
              <a:gd name="T24" fmla="*/ 123 w 128"/>
              <a:gd name="T25" fmla="*/ 4 h 78"/>
              <a:gd name="T26" fmla="*/ 123 w 128"/>
              <a:gd name="T27" fmla="*/ 7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8" h="78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3" y="78"/>
                  <a:pt x="6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5" y="78"/>
                  <a:pt x="128" y="76"/>
                  <a:pt x="128" y="72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2"/>
                  <a:pt x="125" y="0"/>
                  <a:pt x="122" y="0"/>
                </a:cubicBezTo>
                <a:close/>
                <a:moveTo>
                  <a:pt x="123" y="74"/>
                </a:moveTo>
                <a:cubicBezTo>
                  <a:pt x="5" y="74"/>
                  <a:pt x="5" y="74"/>
                  <a:pt x="5" y="74"/>
                </a:cubicBezTo>
                <a:cubicBezTo>
                  <a:pt x="5" y="4"/>
                  <a:pt x="5" y="4"/>
                  <a:pt x="5" y="4"/>
                </a:cubicBezTo>
                <a:cubicBezTo>
                  <a:pt x="123" y="4"/>
                  <a:pt x="123" y="4"/>
                  <a:pt x="123" y="4"/>
                </a:cubicBezTo>
                <a:lnTo>
                  <a:pt x="123" y="7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" name="Oval 146"/>
          <p:cNvSpPr>
            <a:spLocks noChangeArrowheads="1"/>
          </p:cNvSpPr>
          <p:nvPr/>
        </p:nvSpPr>
        <p:spPr bwMode="auto">
          <a:xfrm>
            <a:off x="6397625" y="237490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" name="Oval 147"/>
          <p:cNvSpPr>
            <a:spLocks noChangeArrowheads="1"/>
          </p:cNvSpPr>
          <p:nvPr/>
        </p:nvSpPr>
        <p:spPr bwMode="auto">
          <a:xfrm>
            <a:off x="6454775" y="237490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" name="Oval 148"/>
          <p:cNvSpPr>
            <a:spLocks noChangeArrowheads="1"/>
          </p:cNvSpPr>
          <p:nvPr/>
        </p:nvSpPr>
        <p:spPr bwMode="auto">
          <a:xfrm>
            <a:off x="6510338" y="2374900"/>
            <a:ext cx="15875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" name="Oval 149"/>
          <p:cNvSpPr>
            <a:spLocks noChangeArrowheads="1"/>
          </p:cNvSpPr>
          <p:nvPr/>
        </p:nvSpPr>
        <p:spPr bwMode="auto">
          <a:xfrm>
            <a:off x="6567488" y="2374900"/>
            <a:ext cx="14288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" name="Oval 150"/>
          <p:cNvSpPr>
            <a:spLocks noChangeArrowheads="1"/>
          </p:cNvSpPr>
          <p:nvPr/>
        </p:nvSpPr>
        <p:spPr bwMode="auto">
          <a:xfrm>
            <a:off x="6623050" y="2374900"/>
            <a:ext cx="15875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" name="Oval 151"/>
          <p:cNvSpPr>
            <a:spLocks noChangeArrowheads="1"/>
          </p:cNvSpPr>
          <p:nvPr/>
        </p:nvSpPr>
        <p:spPr bwMode="auto">
          <a:xfrm>
            <a:off x="6675438" y="237490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" name="Oval 152"/>
          <p:cNvSpPr>
            <a:spLocks noChangeArrowheads="1"/>
          </p:cNvSpPr>
          <p:nvPr/>
        </p:nvSpPr>
        <p:spPr bwMode="auto">
          <a:xfrm>
            <a:off x="6732588" y="237490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" name="Oval 153"/>
          <p:cNvSpPr>
            <a:spLocks noChangeArrowheads="1"/>
          </p:cNvSpPr>
          <p:nvPr/>
        </p:nvSpPr>
        <p:spPr bwMode="auto">
          <a:xfrm>
            <a:off x="6397625" y="243205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" name="Oval 154"/>
          <p:cNvSpPr>
            <a:spLocks noChangeArrowheads="1"/>
          </p:cNvSpPr>
          <p:nvPr/>
        </p:nvSpPr>
        <p:spPr bwMode="auto">
          <a:xfrm>
            <a:off x="6454775" y="243205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" name="Oval 155"/>
          <p:cNvSpPr>
            <a:spLocks noChangeArrowheads="1"/>
          </p:cNvSpPr>
          <p:nvPr/>
        </p:nvSpPr>
        <p:spPr bwMode="auto">
          <a:xfrm>
            <a:off x="6510338" y="2432050"/>
            <a:ext cx="15875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" name="Oval 156"/>
          <p:cNvSpPr>
            <a:spLocks noChangeArrowheads="1"/>
          </p:cNvSpPr>
          <p:nvPr/>
        </p:nvSpPr>
        <p:spPr bwMode="auto">
          <a:xfrm>
            <a:off x="6567488" y="2432050"/>
            <a:ext cx="14288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" name="Oval 157"/>
          <p:cNvSpPr>
            <a:spLocks noChangeArrowheads="1"/>
          </p:cNvSpPr>
          <p:nvPr/>
        </p:nvSpPr>
        <p:spPr bwMode="auto">
          <a:xfrm>
            <a:off x="6623050" y="2432050"/>
            <a:ext cx="15875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" name="Oval 158"/>
          <p:cNvSpPr>
            <a:spLocks noChangeArrowheads="1"/>
          </p:cNvSpPr>
          <p:nvPr/>
        </p:nvSpPr>
        <p:spPr bwMode="auto">
          <a:xfrm>
            <a:off x="6675438" y="243205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" name="Oval 159"/>
          <p:cNvSpPr>
            <a:spLocks noChangeArrowheads="1"/>
          </p:cNvSpPr>
          <p:nvPr/>
        </p:nvSpPr>
        <p:spPr bwMode="auto">
          <a:xfrm>
            <a:off x="6732588" y="2432050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" name="Oval 160"/>
          <p:cNvSpPr>
            <a:spLocks noChangeArrowheads="1"/>
          </p:cNvSpPr>
          <p:nvPr/>
        </p:nvSpPr>
        <p:spPr bwMode="auto">
          <a:xfrm>
            <a:off x="6397625" y="2487613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" name="Oval 161"/>
          <p:cNvSpPr>
            <a:spLocks noChangeArrowheads="1"/>
          </p:cNvSpPr>
          <p:nvPr/>
        </p:nvSpPr>
        <p:spPr bwMode="auto">
          <a:xfrm>
            <a:off x="6454775" y="2487613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" name="Oval 162"/>
          <p:cNvSpPr>
            <a:spLocks noChangeArrowheads="1"/>
          </p:cNvSpPr>
          <p:nvPr/>
        </p:nvSpPr>
        <p:spPr bwMode="auto">
          <a:xfrm>
            <a:off x="6510338" y="2487613"/>
            <a:ext cx="15875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" name="Oval 163"/>
          <p:cNvSpPr>
            <a:spLocks noChangeArrowheads="1"/>
          </p:cNvSpPr>
          <p:nvPr/>
        </p:nvSpPr>
        <p:spPr bwMode="auto">
          <a:xfrm>
            <a:off x="6567488" y="2487613"/>
            <a:ext cx="14288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" name="Oval 164"/>
          <p:cNvSpPr>
            <a:spLocks noChangeArrowheads="1"/>
          </p:cNvSpPr>
          <p:nvPr/>
        </p:nvSpPr>
        <p:spPr bwMode="auto">
          <a:xfrm>
            <a:off x="6623050" y="2487613"/>
            <a:ext cx="15875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" name="Oval 165"/>
          <p:cNvSpPr>
            <a:spLocks noChangeArrowheads="1"/>
          </p:cNvSpPr>
          <p:nvPr/>
        </p:nvSpPr>
        <p:spPr bwMode="auto">
          <a:xfrm>
            <a:off x="6675438" y="2487613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" name="Oval 166"/>
          <p:cNvSpPr>
            <a:spLocks noChangeArrowheads="1"/>
          </p:cNvSpPr>
          <p:nvPr/>
        </p:nvSpPr>
        <p:spPr bwMode="auto">
          <a:xfrm>
            <a:off x="6732588" y="2487613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" name="Oval 167"/>
          <p:cNvSpPr>
            <a:spLocks noChangeArrowheads="1"/>
          </p:cNvSpPr>
          <p:nvPr/>
        </p:nvSpPr>
        <p:spPr bwMode="auto">
          <a:xfrm>
            <a:off x="6397625" y="2544763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" name="Oval 168"/>
          <p:cNvSpPr>
            <a:spLocks noChangeArrowheads="1"/>
          </p:cNvSpPr>
          <p:nvPr/>
        </p:nvSpPr>
        <p:spPr bwMode="auto">
          <a:xfrm>
            <a:off x="6732588" y="2544763"/>
            <a:ext cx="19050" cy="1905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" name="Freeform 169"/>
          <p:cNvSpPr/>
          <p:nvPr/>
        </p:nvSpPr>
        <p:spPr bwMode="auto">
          <a:xfrm>
            <a:off x="6454775" y="2544763"/>
            <a:ext cx="239713" cy="19050"/>
          </a:xfrm>
          <a:custGeom>
            <a:avLst/>
            <a:gdLst>
              <a:gd name="T0" fmla="*/ 2 w 64"/>
              <a:gd name="T1" fmla="*/ 5 h 5"/>
              <a:gd name="T2" fmla="*/ 62 w 64"/>
              <a:gd name="T3" fmla="*/ 5 h 5"/>
              <a:gd name="T4" fmla="*/ 64 w 64"/>
              <a:gd name="T5" fmla="*/ 2 h 5"/>
              <a:gd name="T6" fmla="*/ 62 w 64"/>
              <a:gd name="T7" fmla="*/ 0 h 5"/>
              <a:gd name="T8" fmla="*/ 2 w 64"/>
              <a:gd name="T9" fmla="*/ 0 h 5"/>
              <a:gd name="T10" fmla="*/ 0 w 64"/>
              <a:gd name="T11" fmla="*/ 2 h 5"/>
              <a:gd name="T12" fmla="*/ 2 w 64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" h="5">
                <a:moveTo>
                  <a:pt x="2" y="5"/>
                </a:moveTo>
                <a:cubicBezTo>
                  <a:pt x="62" y="5"/>
                  <a:pt x="62" y="5"/>
                  <a:pt x="62" y="5"/>
                </a:cubicBezTo>
                <a:cubicBezTo>
                  <a:pt x="63" y="5"/>
                  <a:pt x="64" y="4"/>
                  <a:pt x="64" y="2"/>
                </a:cubicBezTo>
                <a:cubicBezTo>
                  <a:pt x="64" y="1"/>
                  <a:pt x="63" y="0"/>
                  <a:pt x="6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" name="Freeform 170"/>
          <p:cNvSpPr>
            <a:spLocks noEditPoints="1"/>
          </p:cNvSpPr>
          <p:nvPr/>
        </p:nvSpPr>
        <p:spPr bwMode="auto">
          <a:xfrm>
            <a:off x="5467350" y="2228850"/>
            <a:ext cx="292100" cy="481013"/>
          </a:xfrm>
          <a:custGeom>
            <a:avLst/>
            <a:gdLst>
              <a:gd name="T0" fmla="*/ 43 w 78"/>
              <a:gd name="T1" fmla="*/ 0 h 128"/>
              <a:gd name="T2" fmla="*/ 35 w 78"/>
              <a:gd name="T3" fmla="*/ 0 h 128"/>
              <a:gd name="T4" fmla="*/ 0 w 78"/>
              <a:gd name="T5" fmla="*/ 36 h 128"/>
              <a:gd name="T6" fmla="*/ 0 w 78"/>
              <a:gd name="T7" fmla="*/ 92 h 128"/>
              <a:gd name="T8" fmla="*/ 35 w 78"/>
              <a:gd name="T9" fmla="*/ 128 h 128"/>
              <a:gd name="T10" fmla="*/ 43 w 78"/>
              <a:gd name="T11" fmla="*/ 128 h 128"/>
              <a:gd name="T12" fmla="*/ 78 w 78"/>
              <a:gd name="T13" fmla="*/ 92 h 128"/>
              <a:gd name="T14" fmla="*/ 78 w 78"/>
              <a:gd name="T15" fmla="*/ 36 h 128"/>
              <a:gd name="T16" fmla="*/ 43 w 78"/>
              <a:gd name="T17" fmla="*/ 0 h 128"/>
              <a:gd name="T18" fmla="*/ 74 w 78"/>
              <a:gd name="T19" fmla="*/ 92 h 128"/>
              <a:gd name="T20" fmla="*/ 65 w 78"/>
              <a:gd name="T21" fmla="*/ 114 h 128"/>
              <a:gd name="T22" fmla="*/ 43 w 78"/>
              <a:gd name="T23" fmla="*/ 123 h 128"/>
              <a:gd name="T24" fmla="*/ 35 w 78"/>
              <a:gd name="T25" fmla="*/ 123 h 128"/>
              <a:gd name="T26" fmla="*/ 13 w 78"/>
              <a:gd name="T27" fmla="*/ 114 h 128"/>
              <a:gd name="T28" fmla="*/ 4 w 78"/>
              <a:gd name="T29" fmla="*/ 92 h 128"/>
              <a:gd name="T30" fmla="*/ 4 w 78"/>
              <a:gd name="T31" fmla="*/ 36 h 128"/>
              <a:gd name="T32" fmla="*/ 13 w 78"/>
              <a:gd name="T33" fmla="*/ 14 h 128"/>
              <a:gd name="T34" fmla="*/ 35 w 78"/>
              <a:gd name="T35" fmla="*/ 5 h 128"/>
              <a:gd name="T36" fmla="*/ 43 w 78"/>
              <a:gd name="T37" fmla="*/ 5 h 128"/>
              <a:gd name="T38" fmla="*/ 65 w 78"/>
              <a:gd name="T39" fmla="*/ 14 h 128"/>
              <a:gd name="T40" fmla="*/ 74 w 78"/>
              <a:gd name="T41" fmla="*/ 36 h 128"/>
              <a:gd name="T42" fmla="*/ 74 w 78"/>
              <a:gd name="T43" fmla="*/ 9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8" h="128">
                <a:moveTo>
                  <a:pt x="43" y="0"/>
                </a:moveTo>
                <a:cubicBezTo>
                  <a:pt x="35" y="0"/>
                  <a:pt x="35" y="0"/>
                  <a:pt x="35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112"/>
                  <a:pt x="16" y="128"/>
                  <a:pt x="35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62" y="128"/>
                  <a:pt x="78" y="112"/>
                  <a:pt x="78" y="92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16"/>
                  <a:pt x="62" y="0"/>
                  <a:pt x="43" y="0"/>
                </a:cubicBezTo>
                <a:close/>
                <a:moveTo>
                  <a:pt x="74" y="92"/>
                </a:moveTo>
                <a:cubicBezTo>
                  <a:pt x="74" y="101"/>
                  <a:pt x="71" y="108"/>
                  <a:pt x="65" y="114"/>
                </a:cubicBezTo>
                <a:cubicBezTo>
                  <a:pt x="59" y="120"/>
                  <a:pt x="51" y="123"/>
                  <a:pt x="43" y="123"/>
                </a:cubicBezTo>
                <a:cubicBezTo>
                  <a:pt x="35" y="123"/>
                  <a:pt x="35" y="123"/>
                  <a:pt x="35" y="123"/>
                </a:cubicBezTo>
                <a:cubicBezTo>
                  <a:pt x="27" y="123"/>
                  <a:pt x="19" y="120"/>
                  <a:pt x="13" y="114"/>
                </a:cubicBezTo>
                <a:cubicBezTo>
                  <a:pt x="7" y="108"/>
                  <a:pt x="4" y="101"/>
                  <a:pt x="4" y="92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27"/>
                  <a:pt x="7" y="20"/>
                  <a:pt x="13" y="14"/>
                </a:cubicBezTo>
                <a:cubicBezTo>
                  <a:pt x="19" y="8"/>
                  <a:pt x="27" y="5"/>
                  <a:pt x="35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51" y="5"/>
                  <a:pt x="59" y="8"/>
                  <a:pt x="65" y="14"/>
                </a:cubicBezTo>
                <a:cubicBezTo>
                  <a:pt x="71" y="20"/>
                  <a:pt x="74" y="27"/>
                  <a:pt x="74" y="36"/>
                </a:cubicBezTo>
                <a:lnTo>
                  <a:pt x="74" y="92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" name="Freeform 171"/>
          <p:cNvSpPr/>
          <p:nvPr/>
        </p:nvSpPr>
        <p:spPr bwMode="auto">
          <a:xfrm>
            <a:off x="5605463" y="2311400"/>
            <a:ext cx="15875" cy="101600"/>
          </a:xfrm>
          <a:custGeom>
            <a:avLst/>
            <a:gdLst>
              <a:gd name="T0" fmla="*/ 2 w 4"/>
              <a:gd name="T1" fmla="*/ 0 h 27"/>
              <a:gd name="T2" fmla="*/ 0 w 4"/>
              <a:gd name="T3" fmla="*/ 3 h 27"/>
              <a:gd name="T4" fmla="*/ 0 w 4"/>
              <a:gd name="T5" fmla="*/ 25 h 27"/>
              <a:gd name="T6" fmla="*/ 2 w 4"/>
              <a:gd name="T7" fmla="*/ 27 h 27"/>
              <a:gd name="T8" fmla="*/ 4 w 4"/>
              <a:gd name="T9" fmla="*/ 25 h 27"/>
              <a:gd name="T10" fmla="*/ 4 w 4"/>
              <a:gd name="T11" fmla="*/ 3 h 27"/>
              <a:gd name="T12" fmla="*/ 2 w 4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27">
                <a:moveTo>
                  <a:pt x="2" y="0"/>
                </a:moveTo>
                <a:cubicBezTo>
                  <a:pt x="1" y="0"/>
                  <a:pt x="0" y="1"/>
                  <a:pt x="0" y="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6"/>
                  <a:pt x="1" y="27"/>
                  <a:pt x="2" y="27"/>
                </a:cubicBezTo>
                <a:cubicBezTo>
                  <a:pt x="3" y="27"/>
                  <a:pt x="4" y="26"/>
                  <a:pt x="4" y="25"/>
                </a:cubicBezTo>
                <a:cubicBezTo>
                  <a:pt x="4" y="3"/>
                  <a:pt x="4" y="3"/>
                  <a:pt x="4" y="3"/>
                </a:cubicBezTo>
                <a:cubicBezTo>
                  <a:pt x="4" y="1"/>
                  <a:pt x="3" y="0"/>
                  <a:pt x="2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" name="Freeform 172"/>
          <p:cNvSpPr>
            <a:spLocks noEditPoints="1"/>
          </p:cNvSpPr>
          <p:nvPr/>
        </p:nvSpPr>
        <p:spPr bwMode="auto">
          <a:xfrm>
            <a:off x="4411663" y="2236788"/>
            <a:ext cx="481013" cy="465138"/>
          </a:xfrm>
          <a:custGeom>
            <a:avLst/>
            <a:gdLst>
              <a:gd name="T0" fmla="*/ 122 w 128"/>
              <a:gd name="T1" fmla="*/ 0 h 124"/>
              <a:gd name="T2" fmla="*/ 6 w 128"/>
              <a:gd name="T3" fmla="*/ 0 h 124"/>
              <a:gd name="T4" fmla="*/ 0 w 128"/>
              <a:gd name="T5" fmla="*/ 6 h 124"/>
              <a:gd name="T6" fmla="*/ 0 w 128"/>
              <a:gd name="T7" fmla="*/ 95 h 124"/>
              <a:gd name="T8" fmla="*/ 6 w 128"/>
              <a:gd name="T9" fmla="*/ 101 h 124"/>
              <a:gd name="T10" fmla="*/ 48 w 128"/>
              <a:gd name="T11" fmla="*/ 101 h 124"/>
              <a:gd name="T12" fmla="*/ 45 w 128"/>
              <a:gd name="T13" fmla="*/ 119 h 124"/>
              <a:gd name="T14" fmla="*/ 38 w 128"/>
              <a:gd name="T15" fmla="*/ 119 h 124"/>
              <a:gd name="T16" fmla="*/ 36 w 128"/>
              <a:gd name="T17" fmla="*/ 121 h 124"/>
              <a:gd name="T18" fmla="*/ 38 w 128"/>
              <a:gd name="T19" fmla="*/ 124 h 124"/>
              <a:gd name="T20" fmla="*/ 90 w 128"/>
              <a:gd name="T21" fmla="*/ 124 h 124"/>
              <a:gd name="T22" fmla="*/ 92 w 128"/>
              <a:gd name="T23" fmla="*/ 121 h 124"/>
              <a:gd name="T24" fmla="*/ 90 w 128"/>
              <a:gd name="T25" fmla="*/ 119 h 124"/>
              <a:gd name="T26" fmla="*/ 83 w 128"/>
              <a:gd name="T27" fmla="*/ 119 h 124"/>
              <a:gd name="T28" fmla="*/ 80 w 128"/>
              <a:gd name="T29" fmla="*/ 101 h 124"/>
              <a:gd name="T30" fmla="*/ 122 w 128"/>
              <a:gd name="T31" fmla="*/ 101 h 124"/>
              <a:gd name="T32" fmla="*/ 128 w 128"/>
              <a:gd name="T33" fmla="*/ 95 h 124"/>
              <a:gd name="T34" fmla="*/ 128 w 128"/>
              <a:gd name="T35" fmla="*/ 6 h 124"/>
              <a:gd name="T36" fmla="*/ 122 w 128"/>
              <a:gd name="T37" fmla="*/ 0 h 124"/>
              <a:gd name="T38" fmla="*/ 50 w 128"/>
              <a:gd name="T39" fmla="*/ 119 h 124"/>
              <a:gd name="T40" fmla="*/ 53 w 128"/>
              <a:gd name="T41" fmla="*/ 101 h 124"/>
              <a:gd name="T42" fmla="*/ 75 w 128"/>
              <a:gd name="T43" fmla="*/ 101 h 124"/>
              <a:gd name="T44" fmla="*/ 78 w 128"/>
              <a:gd name="T45" fmla="*/ 119 h 124"/>
              <a:gd name="T46" fmla="*/ 50 w 128"/>
              <a:gd name="T47" fmla="*/ 119 h 124"/>
              <a:gd name="T48" fmla="*/ 123 w 128"/>
              <a:gd name="T49" fmla="*/ 97 h 124"/>
              <a:gd name="T50" fmla="*/ 5 w 128"/>
              <a:gd name="T51" fmla="*/ 97 h 124"/>
              <a:gd name="T52" fmla="*/ 5 w 128"/>
              <a:gd name="T53" fmla="*/ 79 h 124"/>
              <a:gd name="T54" fmla="*/ 123 w 128"/>
              <a:gd name="T55" fmla="*/ 79 h 124"/>
              <a:gd name="T56" fmla="*/ 123 w 128"/>
              <a:gd name="T57" fmla="*/ 97 h 124"/>
              <a:gd name="T58" fmla="*/ 123 w 128"/>
              <a:gd name="T59" fmla="*/ 75 h 124"/>
              <a:gd name="T60" fmla="*/ 5 w 128"/>
              <a:gd name="T61" fmla="*/ 75 h 124"/>
              <a:gd name="T62" fmla="*/ 5 w 128"/>
              <a:gd name="T63" fmla="*/ 5 h 124"/>
              <a:gd name="T64" fmla="*/ 123 w 128"/>
              <a:gd name="T65" fmla="*/ 5 h 124"/>
              <a:gd name="T66" fmla="*/ 123 w 128"/>
              <a:gd name="T67" fmla="*/ 75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8" h="12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9"/>
                  <a:pt x="3" y="101"/>
                  <a:pt x="6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5" y="119"/>
                  <a:pt x="45" y="119"/>
                  <a:pt x="45" y="119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37" y="119"/>
                  <a:pt x="36" y="120"/>
                  <a:pt x="36" y="121"/>
                </a:cubicBezTo>
                <a:cubicBezTo>
                  <a:pt x="36" y="123"/>
                  <a:pt x="37" y="124"/>
                  <a:pt x="38" y="124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91" y="124"/>
                  <a:pt x="92" y="123"/>
                  <a:pt x="92" y="121"/>
                </a:cubicBezTo>
                <a:cubicBezTo>
                  <a:pt x="92" y="120"/>
                  <a:pt x="91" y="119"/>
                  <a:pt x="90" y="119"/>
                </a:cubicBezTo>
                <a:cubicBezTo>
                  <a:pt x="83" y="119"/>
                  <a:pt x="83" y="119"/>
                  <a:pt x="83" y="119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122" y="101"/>
                  <a:pt x="122" y="101"/>
                  <a:pt x="122" y="101"/>
                </a:cubicBezTo>
                <a:cubicBezTo>
                  <a:pt x="125" y="101"/>
                  <a:pt x="128" y="99"/>
                  <a:pt x="128" y="95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50" y="119"/>
                </a:moveTo>
                <a:cubicBezTo>
                  <a:pt x="53" y="101"/>
                  <a:pt x="53" y="101"/>
                  <a:pt x="53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8" y="119"/>
                  <a:pt x="78" y="119"/>
                  <a:pt x="78" y="119"/>
                </a:cubicBezTo>
                <a:lnTo>
                  <a:pt x="50" y="119"/>
                </a:lnTo>
                <a:close/>
                <a:moveTo>
                  <a:pt x="123" y="97"/>
                </a:moveTo>
                <a:cubicBezTo>
                  <a:pt x="5" y="97"/>
                  <a:pt x="5" y="97"/>
                  <a:pt x="5" y="97"/>
                </a:cubicBezTo>
                <a:cubicBezTo>
                  <a:pt x="5" y="79"/>
                  <a:pt x="5" y="79"/>
                  <a:pt x="5" y="79"/>
                </a:cubicBezTo>
                <a:cubicBezTo>
                  <a:pt x="123" y="79"/>
                  <a:pt x="123" y="79"/>
                  <a:pt x="123" y="79"/>
                </a:cubicBezTo>
                <a:lnTo>
                  <a:pt x="123" y="97"/>
                </a:lnTo>
                <a:close/>
                <a:moveTo>
                  <a:pt x="123" y="75"/>
                </a:moveTo>
                <a:cubicBezTo>
                  <a:pt x="5" y="75"/>
                  <a:pt x="5" y="75"/>
                  <a:pt x="5" y="75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7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" name="Oval 173"/>
          <p:cNvSpPr>
            <a:spLocks noChangeArrowheads="1"/>
          </p:cNvSpPr>
          <p:nvPr/>
        </p:nvSpPr>
        <p:spPr bwMode="auto">
          <a:xfrm>
            <a:off x="4637088" y="2551113"/>
            <a:ext cx="30163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" name="Freeform 174"/>
          <p:cNvSpPr>
            <a:spLocks noEditPoints="1"/>
          </p:cNvSpPr>
          <p:nvPr/>
        </p:nvSpPr>
        <p:spPr bwMode="auto">
          <a:xfrm>
            <a:off x="3489325" y="2308225"/>
            <a:ext cx="404813" cy="266700"/>
          </a:xfrm>
          <a:custGeom>
            <a:avLst/>
            <a:gdLst>
              <a:gd name="T0" fmla="*/ 108 w 108"/>
              <a:gd name="T1" fmla="*/ 6 h 71"/>
              <a:gd name="T2" fmla="*/ 102 w 108"/>
              <a:gd name="T3" fmla="*/ 0 h 71"/>
              <a:gd name="T4" fmla="*/ 6 w 108"/>
              <a:gd name="T5" fmla="*/ 0 h 71"/>
              <a:gd name="T6" fmla="*/ 0 w 108"/>
              <a:gd name="T7" fmla="*/ 6 h 71"/>
              <a:gd name="T8" fmla="*/ 0 w 108"/>
              <a:gd name="T9" fmla="*/ 71 h 71"/>
              <a:gd name="T10" fmla="*/ 108 w 108"/>
              <a:gd name="T11" fmla="*/ 71 h 71"/>
              <a:gd name="T12" fmla="*/ 108 w 108"/>
              <a:gd name="T13" fmla="*/ 6 h 71"/>
              <a:gd name="T14" fmla="*/ 104 w 108"/>
              <a:gd name="T15" fmla="*/ 67 h 71"/>
              <a:gd name="T16" fmla="*/ 4 w 108"/>
              <a:gd name="T17" fmla="*/ 67 h 71"/>
              <a:gd name="T18" fmla="*/ 4 w 108"/>
              <a:gd name="T19" fmla="*/ 4 h 71"/>
              <a:gd name="T20" fmla="*/ 104 w 108"/>
              <a:gd name="T21" fmla="*/ 4 h 71"/>
              <a:gd name="T22" fmla="*/ 104 w 108"/>
              <a:gd name="T23" fmla="*/ 67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8" h="71">
                <a:moveTo>
                  <a:pt x="108" y="6"/>
                </a:moveTo>
                <a:cubicBezTo>
                  <a:pt x="108" y="3"/>
                  <a:pt x="105" y="0"/>
                  <a:pt x="102" y="0"/>
                </a:cubicBez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71"/>
                  <a:pt x="0" y="71"/>
                  <a:pt x="0" y="71"/>
                </a:cubicBezTo>
                <a:cubicBezTo>
                  <a:pt x="108" y="71"/>
                  <a:pt x="108" y="71"/>
                  <a:pt x="108" y="71"/>
                </a:cubicBezTo>
                <a:lnTo>
                  <a:pt x="108" y="6"/>
                </a:lnTo>
                <a:close/>
                <a:moveTo>
                  <a:pt x="104" y="67"/>
                </a:moveTo>
                <a:cubicBezTo>
                  <a:pt x="4" y="67"/>
                  <a:pt x="4" y="67"/>
                  <a:pt x="4" y="67"/>
                </a:cubicBezTo>
                <a:cubicBezTo>
                  <a:pt x="4" y="4"/>
                  <a:pt x="4" y="4"/>
                  <a:pt x="4" y="4"/>
                </a:cubicBezTo>
                <a:cubicBezTo>
                  <a:pt x="104" y="4"/>
                  <a:pt x="104" y="4"/>
                  <a:pt x="104" y="4"/>
                </a:cubicBezTo>
                <a:lnTo>
                  <a:pt x="104" y="6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" name="Freeform 175"/>
          <p:cNvSpPr/>
          <p:nvPr/>
        </p:nvSpPr>
        <p:spPr bwMode="auto">
          <a:xfrm>
            <a:off x="3451225" y="2616200"/>
            <a:ext cx="481013" cy="14288"/>
          </a:xfrm>
          <a:custGeom>
            <a:avLst/>
            <a:gdLst>
              <a:gd name="T0" fmla="*/ 126 w 128"/>
              <a:gd name="T1" fmla="*/ 0 h 4"/>
              <a:gd name="T2" fmla="*/ 2 w 128"/>
              <a:gd name="T3" fmla="*/ 0 h 4"/>
              <a:gd name="T4" fmla="*/ 0 w 128"/>
              <a:gd name="T5" fmla="*/ 2 h 4"/>
              <a:gd name="T6" fmla="*/ 2 w 128"/>
              <a:gd name="T7" fmla="*/ 4 h 4"/>
              <a:gd name="T8" fmla="*/ 126 w 128"/>
              <a:gd name="T9" fmla="*/ 4 h 4"/>
              <a:gd name="T10" fmla="*/ 128 w 128"/>
              <a:gd name="T11" fmla="*/ 2 h 4"/>
              <a:gd name="T12" fmla="*/ 126 w 128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4">
                <a:moveTo>
                  <a:pt x="12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ubicBezTo>
                  <a:pt x="126" y="4"/>
                  <a:pt x="126" y="4"/>
                  <a:pt x="126" y="4"/>
                </a:cubicBezTo>
                <a:cubicBezTo>
                  <a:pt x="127" y="4"/>
                  <a:pt x="128" y="3"/>
                  <a:pt x="128" y="2"/>
                </a:cubicBezTo>
                <a:cubicBezTo>
                  <a:pt x="128" y="1"/>
                  <a:pt x="127" y="0"/>
                  <a:pt x="126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" name="Oval 176"/>
          <p:cNvSpPr>
            <a:spLocks noChangeArrowheads="1"/>
          </p:cNvSpPr>
          <p:nvPr/>
        </p:nvSpPr>
        <p:spPr bwMode="auto">
          <a:xfrm>
            <a:off x="2714625" y="2646363"/>
            <a:ext cx="30163" cy="25400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" name="Freeform 177"/>
          <p:cNvSpPr>
            <a:spLocks noEditPoints="1"/>
          </p:cNvSpPr>
          <p:nvPr/>
        </p:nvSpPr>
        <p:spPr bwMode="auto">
          <a:xfrm>
            <a:off x="2554288" y="2228850"/>
            <a:ext cx="352425" cy="481013"/>
          </a:xfrm>
          <a:custGeom>
            <a:avLst/>
            <a:gdLst>
              <a:gd name="T0" fmla="*/ 88 w 94"/>
              <a:gd name="T1" fmla="*/ 0 h 128"/>
              <a:gd name="T2" fmla="*/ 6 w 94"/>
              <a:gd name="T3" fmla="*/ 0 h 128"/>
              <a:gd name="T4" fmla="*/ 0 w 94"/>
              <a:gd name="T5" fmla="*/ 6 h 128"/>
              <a:gd name="T6" fmla="*/ 0 w 94"/>
              <a:gd name="T7" fmla="*/ 122 h 128"/>
              <a:gd name="T8" fmla="*/ 6 w 94"/>
              <a:gd name="T9" fmla="*/ 128 h 128"/>
              <a:gd name="T10" fmla="*/ 88 w 94"/>
              <a:gd name="T11" fmla="*/ 128 h 128"/>
              <a:gd name="T12" fmla="*/ 94 w 94"/>
              <a:gd name="T13" fmla="*/ 122 h 128"/>
              <a:gd name="T14" fmla="*/ 94 w 94"/>
              <a:gd name="T15" fmla="*/ 6 h 128"/>
              <a:gd name="T16" fmla="*/ 88 w 94"/>
              <a:gd name="T17" fmla="*/ 0 h 128"/>
              <a:gd name="T18" fmla="*/ 89 w 94"/>
              <a:gd name="T19" fmla="*/ 123 h 128"/>
              <a:gd name="T20" fmla="*/ 5 w 94"/>
              <a:gd name="T21" fmla="*/ 123 h 128"/>
              <a:gd name="T22" fmla="*/ 5 w 94"/>
              <a:gd name="T23" fmla="*/ 106 h 128"/>
              <a:gd name="T24" fmla="*/ 89 w 94"/>
              <a:gd name="T25" fmla="*/ 106 h 128"/>
              <a:gd name="T26" fmla="*/ 89 w 94"/>
              <a:gd name="T27" fmla="*/ 123 h 128"/>
              <a:gd name="T28" fmla="*/ 89 w 94"/>
              <a:gd name="T29" fmla="*/ 101 h 128"/>
              <a:gd name="T30" fmla="*/ 5 w 94"/>
              <a:gd name="T31" fmla="*/ 101 h 128"/>
              <a:gd name="T32" fmla="*/ 5 w 94"/>
              <a:gd name="T33" fmla="*/ 19 h 128"/>
              <a:gd name="T34" fmla="*/ 89 w 94"/>
              <a:gd name="T35" fmla="*/ 19 h 128"/>
              <a:gd name="T36" fmla="*/ 89 w 94"/>
              <a:gd name="T37" fmla="*/ 101 h 128"/>
              <a:gd name="T38" fmla="*/ 89 w 94"/>
              <a:gd name="T39" fmla="*/ 15 h 128"/>
              <a:gd name="T40" fmla="*/ 5 w 94"/>
              <a:gd name="T41" fmla="*/ 15 h 128"/>
              <a:gd name="T42" fmla="*/ 5 w 94"/>
              <a:gd name="T43" fmla="*/ 5 h 128"/>
              <a:gd name="T44" fmla="*/ 89 w 94"/>
              <a:gd name="T45" fmla="*/ 5 h 128"/>
              <a:gd name="T46" fmla="*/ 89 w 94"/>
              <a:gd name="T47" fmla="*/ 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4" h="128">
                <a:moveTo>
                  <a:pt x="88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91" y="128"/>
                  <a:pt x="94" y="125"/>
                  <a:pt x="94" y="122"/>
                </a:cubicBezTo>
                <a:cubicBezTo>
                  <a:pt x="94" y="6"/>
                  <a:pt x="94" y="6"/>
                  <a:pt x="94" y="6"/>
                </a:cubicBezTo>
                <a:cubicBezTo>
                  <a:pt x="94" y="3"/>
                  <a:pt x="91" y="0"/>
                  <a:pt x="88" y="0"/>
                </a:cubicBezTo>
                <a:close/>
                <a:moveTo>
                  <a:pt x="89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106"/>
                  <a:pt x="5" y="106"/>
                  <a:pt x="5" y="106"/>
                </a:cubicBezTo>
                <a:cubicBezTo>
                  <a:pt x="89" y="106"/>
                  <a:pt x="89" y="106"/>
                  <a:pt x="89" y="106"/>
                </a:cubicBezTo>
                <a:lnTo>
                  <a:pt x="89" y="123"/>
                </a:lnTo>
                <a:close/>
                <a:moveTo>
                  <a:pt x="89" y="101"/>
                </a:moveTo>
                <a:cubicBezTo>
                  <a:pt x="5" y="101"/>
                  <a:pt x="5" y="101"/>
                  <a:pt x="5" y="101"/>
                </a:cubicBezTo>
                <a:cubicBezTo>
                  <a:pt x="5" y="19"/>
                  <a:pt x="5" y="19"/>
                  <a:pt x="5" y="19"/>
                </a:cubicBezTo>
                <a:cubicBezTo>
                  <a:pt x="89" y="19"/>
                  <a:pt x="89" y="19"/>
                  <a:pt x="89" y="19"/>
                </a:cubicBezTo>
                <a:lnTo>
                  <a:pt x="89" y="101"/>
                </a:lnTo>
                <a:close/>
                <a:moveTo>
                  <a:pt x="89" y="15"/>
                </a:moveTo>
                <a:cubicBezTo>
                  <a:pt x="5" y="15"/>
                  <a:pt x="5" y="15"/>
                  <a:pt x="5" y="15"/>
                </a:cubicBezTo>
                <a:cubicBezTo>
                  <a:pt x="5" y="5"/>
                  <a:pt x="5" y="5"/>
                  <a:pt x="5" y="5"/>
                </a:cubicBezTo>
                <a:cubicBezTo>
                  <a:pt x="89" y="5"/>
                  <a:pt x="89" y="5"/>
                  <a:pt x="89" y="5"/>
                </a:cubicBezTo>
                <a:lnTo>
                  <a:pt x="89" y="1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" name="Freeform 178"/>
          <p:cNvSpPr>
            <a:spLocks noEditPoints="1"/>
          </p:cNvSpPr>
          <p:nvPr/>
        </p:nvSpPr>
        <p:spPr bwMode="auto">
          <a:xfrm>
            <a:off x="1622425" y="2228850"/>
            <a:ext cx="293688" cy="481013"/>
          </a:xfrm>
          <a:custGeom>
            <a:avLst/>
            <a:gdLst>
              <a:gd name="T0" fmla="*/ 72 w 78"/>
              <a:gd name="T1" fmla="*/ 0 h 128"/>
              <a:gd name="T2" fmla="*/ 6 w 78"/>
              <a:gd name="T3" fmla="*/ 0 h 128"/>
              <a:gd name="T4" fmla="*/ 0 w 78"/>
              <a:gd name="T5" fmla="*/ 6 h 128"/>
              <a:gd name="T6" fmla="*/ 0 w 78"/>
              <a:gd name="T7" fmla="*/ 122 h 128"/>
              <a:gd name="T8" fmla="*/ 6 w 78"/>
              <a:gd name="T9" fmla="*/ 128 h 128"/>
              <a:gd name="T10" fmla="*/ 72 w 78"/>
              <a:gd name="T11" fmla="*/ 128 h 128"/>
              <a:gd name="T12" fmla="*/ 78 w 78"/>
              <a:gd name="T13" fmla="*/ 122 h 128"/>
              <a:gd name="T14" fmla="*/ 78 w 78"/>
              <a:gd name="T15" fmla="*/ 6 h 128"/>
              <a:gd name="T16" fmla="*/ 72 w 78"/>
              <a:gd name="T17" fmla="*/ 0 h 128"/>
              <a:gd name="T18" fmla="*/ 74 w 78"/>
              <a:gd name="T19" fmla="*/ 123 h 128"/>
              <a:gd name="T20" fmla="*/ 4 w 78"/>
              <a:gd name="T21" fmla="*/ 123 h 128"/>
              <a:gd name="T22" fmla="*/ 4 w 78"/>
              <a:gd name="T23" fmla="*/ 98 h 128"/>
              <a:gd name="T24" fmla="*/ 74 w 78"/>
              <a:gd name="T25" fmla="*/ 98 h 128"/>
              <a:gd name="T26" fmla="*/ 74 w 78"/>
              <a:gd name="T27" fmla="*/ 123 h 128"/>
              <a:gd name="T28" fmla="*/ 74 w 78"/>
              <a:gd name="T29" fmla="*/ 94 h 128"/>
              <a:gd name="T30" fmla="*/ 4 w 78"/>
              <a:gd name="T31" fmla="*/ 94 h 128"/>
              <a:gd name="T32" fmla="*/ 4 w 78"/>
              <a:gd name="T33" fmla="*/ 19 h 128"/>
              <a:gd name="T34" fmla="*/ 74 w 78"/>
              <a:gd name="T35" fmla="*/ 19 h 128"/>
              <a:gd name="T36" fmla="*/ 74 w 78"/>
              <a:gd name="T37" fmla="*/ 94 h 128"/>
              <a:gd name="T38" fmla="*/ 74 w 78"/>
              <a:gd name="T39" fmla="*/ 15 h 128"/>
              <a:gd name="T40" fmla="*/ 4 w 78"/>
              <a:gd name="T41" fmla="*/ 15 h 128"/>
              <a:gd name="T42" fmla="*/ 4 w 78"/>
              <a:gd name="T43" fmla="*/ 5 h 128"/>
              <a:gd name="T44" fmla="*/ 74 w 78"/>
              <a:gd name="T45" fmla="*/ 5 h 128"/>
              <a:gd name="T46" fmla="*/ 74 w 78"/>
              <a:gd name="T47" fmla="*/ 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8" h="128">
                <a:moveTo>
                  <a:pt x="72" y="0"/>
                </a:move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2" y="128"/>
                  <a:pt x="6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6" y="128"/>
                  <a:pt x="78" y="125"/>
                  <a:pt x="78" y="122"/>
                </a:cubicBezTo>
                <a:cubicBezTo>
                  <a:pt x="78" y="6"/>
                  <a:pt x="78" y="6"/>
                  <a:pt x="78" y="6"/>
                </a:cubicBezTo>
                <a:cubicBezTo>
                  <a:pt x="78" y="3"/>
                  <a:pt x="76" y="0"/>
                  <a:pt x="72" y="0"/>
                </a:cubicBezTo>
                <a:close/>
                <a:moveTo>
                  <a:pt x="74" y="123"/>
                </a:moveTo>
                <a:cubicBezTo>
                  <a:pt x="4" y="123"/>
                  <a:pt x="4" y="123"/>
                  <a:pt x="4" y="123"/>
                </a:cubicBezTo>
                <a:cubicBezTo>
                  <a:pt x="4" y="98"/>
                  <a:pt x="4" y="98"/>
                  <a:pt x="4" y="98"/>
                </a:cubicBezTo>
                <a:cubicBezTo>
                  <a:pt x="74" y="98"/>
                  <a:pt x="74" y="98"/>
                  <a:pt x="74" y="98"/>
                </a:cubicBezTo>
                <a:lnTo>
                  <a:pt x="74" y="123"/>
                </a:lnTo>
                <a:close/>
                <a:moveTo>
                  <a:pt x="74" y="94"/>
                </a:moveTo>
                <a:cubicBezTo>
                  <a:pt x="4" y="94"/>
                  <a:pt x="4" y="94"/>
                  <a:pt x="4" y="94"/>
                </a:cubicBezTo>
                <a:cubicBezTo>
                  <a:pt x="4" y="19"/>
                  <a:pt x="4" y="19"/>
                  <a:pt x="4" y="19"/>
                </a:cubicBezTo>
                <a:cubicBezTo>
                  <a:pt x="74" y="19"/>
                  <a:pt x="74" y="19"/>
                  <a:pt x="74" y="19"/>
                </a:cubicBezTo>
                <a:lnTo>
                  <a:pt x="74" y="94"/>
                </a:lnTo>
                <a:close/>
                <a:moveTo>
                  <a:pt x="74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5"/>
                  <a:pt x="4" y="5"/>
                  <a:pt x="4" y="5"/>
                </a:cubicBezTo>
                <a:cubicBezTo>
                  <a:pt x="74" y="5"/>
                  <a:pt x="74" y="5"/>
                  <a:pt x="74" y="5"/>
                </a:cubicBezTo>
                <a:lnTo>
                  <a:pt x="74" y="1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" name="Oval 179"/>
          <p:cNvSpPr>
            <a:spLocks noChangeArrowheads="1"/>
          </p:cNvSpPr>
          <p:nvPr/>
        </p:nvSpPr>
        <p:spPr bwMode="auto">
          <a:xfrm>
            <a:off x="1754188" y="2630488"/>
            <a:ext cx="30163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" name="Freeform 180"/>
          <p:cNvSpPr>
            <a:spLocks noEditPoints="1"/>
          </p:cNvSpPr>
          <p:nvPr/>
        </p:nvSpPr>
        <p:spPr bwMode="auto">
          <a:xfrm>
            <a:off x="673100" y="2228850"/>
            <a:ext cx="269875" cy="481013"/>
          </a:xfrm>
          <a:custGeom>
            <a:avLst/>
            <a:gdLst>
              <a:gd name="T0" fmla="*/ 66 w 72"/>
              <a:gd name="T1" fmla="*/ 0 h 128"/>
              <a:gd name="T2" fmla="*/ 6 w 72"/>
              <a:gd name="T3" fmla="*/ 0 h 128"/>
              <a:gd name="T4" fmla="*/ 0 w 72"/>
              <a:gd name="T5" fmla="*/ 6 h 128"/>
              <a:gd name="T6" fmla="*/ 0 w 72"/>
              <a:gd name="T7" fmla="*/ 122 h 128"/>
              <a:gd name="T8" fmla="*/ 6 w 72"/>
              <a:gd name="T9" fmla="*/ 128 h 128"/>
              <a:gd name="T10" fmla="*/ 66 w 72"/>
              <a:gd name="T11" fmla="*/ 128 h 128"/>
              <a:gd name="T12" fmla="*/ 72 w 72"/>
              <a:gd name="T13" fmla="*/ 122 h 128"/>
              <a:gd name="T14" fmla="*/ 72 w 72"/>
              <a:gd name="T15" fmla="*/ 6 h 128"/>
              <a:gd name="T16" fmla="*/ 66 w 72"/>
              <a:gd name="T17" fmla="*/ 0 h 128"/>
              <a:gd name="T18" fmla="*/ 67 w 72"/>
              <a:gd name="T19" fmla="*/ 123 h 128"/>
              <a:gd name="T20" fmla="*/ 5 w 72"/>
              <a:gd name="T21" fmla="*/ 123 h 128"/>
              <a:gd name="T22" fmla="*/ 5 w 72"/>
              <a:gd name="T23" fmla="*/ 61 h 128"/>
              <a:gd name="T24" fmla="*/ 67 w 72"/>
              <a:gd name="T25" fmla="*/ 61 h 128"/>
              <a:gd name="T26" fmla="*/ 67 w 72"/>
              <a:gd name="T27" fmla="*/ 123 h 128"/>
              <a:gd name="T28" fmla="*/ 67 w 72"/>
              <a:gd name="T29" fmla="*/ 57 h 128"/>
              <a:gd name="T30" fmla="*/ 5 w 72"/>
              <a:gd name="T31" fmla="*/ 57 h 128"/>
              <a:gd name="T32" fmla="*/ 5 w 72"/>
              <a:gd name="T33" fmla="*/ 5 h 128"/>
              <a:gd name="T34" fmla="*/ 67 w 72"/>
              <a:gd name="T35" fmla="*/ 5 h 128"/>
              <a:gd name="T36" fmla="*/ 67 w 72"/>
              <a:gd name="T37" fmla="*/ 5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2" h="128">
                <a:moveTo>
                  <a:pt x="66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66" y="128"/>
                  <a:pt x="66" y="128"/>
                  <a:pt x="66" y="128"/>
                </a:cubicBezTo>
                <a:cubicBezTo>
                  <a:pt x="69" y="128"/>
                  <a:pt x="72" y="125"/>
                  <a:pt x="72" y="122"/>
                </a:cubicBezTo>
                <a:cubicBezTo>
                  <a:pt x="72" y="6"/>
                  <a:pt x="72" y="6"/>
                  <a:pt x="72" y="6"/>
                </a:cubicBezTo>
                <a:cubicBezTo>
                  <a:pt x="72" y="3"/>
                  <a:pt x="69" y="0"/>
                  <a:pt x="66" y="0"/>
                </a:cubicBezTo>
                <a:close/>
                <a:moveTo>
                  <a:pt x="67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61"/>
                  <a:pt x="5" y="61"/>
                  <a:pt x="5" y="61"/>
                </a:cubicBezTo>
                <a:cubicBezTo>
                  <a:pt x="67" y="61"/>
                  <a:pt x="67" y="61"/>
                  <a:pt x="67" y="61"/>
                </a:cubicBezTo>
                <a:lnTo>
                  <a:pt x="67" y="123"/>
                </a:lnTo>
                <a:close/>
                <a:moveTo>
                  <a:pt x="67" y="57"/>
                </a:moveTo>
                <a:cubicBezTo>
                  <a:pt x="5" y="57"/>
                  <a:pt x="5" y="57"/>
                  <a:pt x="5" y="57"/>
                </a:cubicBezTo>
                <a:cubicBezTo>
                  <a:pt x="5" y="5"/>
                  <a:pt x="5" y="5"/>
                  <a:pt x="5" y="5"/>
                </a:cubicBezTo>
                <a:cubicBezTo>
                  <a:pt x="67" y="5"/>
                  <a:pt x="67" y="5"/>
                  <a:pt x="67" y="5"/>
                </a:cubicBezTo>
                <a:lnTo>
                  <a:pt x="67" y="5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" name="Freeform 181"/>
          <p:cNvSpPr>
            <a:spLocks noEditPoints="1"/>
          </p:cNvSpPr>
          <p:nvPr/>
        </p:nvSpPr>
        <p:spPr bwMode="auto">
          <a:xfrm>
            <a:off x="728663" y="2498725"/>
            <a:ext cx="158750" cy="153988"/>
          </a:xfrm>
          <a:custGeom>
            <a:avLst/>
            <a:gdLst>
              <a:gd name="T0" fmla="*/ 21 w 42"/>
              <a:gd name="T1" fmla="*/ 41 h 41"/>
              <a:gd name="T2" fmla="*/ 42 w 42"/>
              <a:gd name="T3" fmla="*/ 20 h 41"/>
              <a:gd name="T4" fmla="*/ 21 w 42"/>
              <a:gd name="T5" fmla="*/ 0 h 41"/>
              <a:gd name="T6" fmla="*/ 0 w 42"/>
              <a:gd name="T7" fmla="*/ 20 h 41"/>
              <a:gd name="T8" fmla="*/ 21 w 42"/>
              <a:gd name="T9" fmla="*/ 41 h 41"/>
              <a:gd name="T10" fmla="*/ 21 w 42"/>
              <a:gd name="T11" fmla="*/ 4 h 41"/>
              <a:gd name="T12" fmla="*/ 37 w 42"/>
              <a:gd name="T13" fmla="*/ 20 h 41"/>
              <a:gd name="T14" fmla="*/ 21 w 42"/>
              <a:gd name="T15" fmla="*/ 37 h 41"/>
              <a:gd name="T16" fmla="*/ 5 w 42"/>
              <a:gd name="T17" fmla="*/ 20 h 41"/>
              <a:gd name="T18" fmla="*/ 21 w 42"/>
              <a:gd name="T19" fmla="*/ 4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41">
                <a:moveTo>
                  <a:pt x="21" y="41"/>
                </a:moveTo>
                <a:cubicBezTo>
                  <a:pt x="32" y="41"/>
                  <a:pt x="42" y="32"/>
                  <a:pt x="42" y="20"/>
                </a:cubicBezTo>
                <a:cubicBezTo>
                  <a:pt x="42" y="9"/>
                  <a:pt x="32" y="0"/>
                  <a:pt x="21" y="0"/>
                </a:cubicBezTo>
                <a:cubicBezTo>
                  <a:pt x="10" y="0"/>
                  <a:pt x="0" y="9"/>
                  <a:pt x="0" y="20"/>
                </a:cubicBezTo>
                <a:cubicBezTo>
                  <a:pt x="0" y="32"/>
                  <a:pt x="10" y="41"/>
                  <a:pt x="21" y="41"/>
                </a:cubicBezTo>
                <a:close/>
                <a:moveTo>
                  <a:pt x="21" y="4"/>
                </a:moveTo>
                <a:cubicBezTo>
                  <a:pt x="30" y="4"/>
                  <a:pt x="37" y="11"/>
                  <a:pt x="37" y="20"/>
                </a:cubicBezTo>
                <a:cubicBezTo>
                  <a:pt x="37" y="29"/>
                  <a:pt x="30" y="37"/>
                  <a:pt x="21" y="37"/>
                </a:cubicBezTo>
                <a:cubicBezTo>
                  <a:pt x="12" y="37"/>
                  <a:pt x="5" y="29"/>
                  <a:pt x="5" y="20"/>
                </a:cubicBezTo>
                <a:cubicBezTo>
                  <a:pt x="5" y="11"/>
                  <a:pt x="12" y="4"/>
                  <a:pt x="21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" name="Freeform 182"/>
          <p:cNvSpPr>
            <a:spLocks noEditPoints="1"/>
          </p:cNvSpPr>
          <p:nvPr/>
        </p:nvSpPr>
        <p:spPr bwMode="auto">
          <a:xfrm>
            <a:off x="11301413" y="1620838"/>
            <a:ext cx="71438" cy="69850"/>
          </a:xfrm>
          <a:custGeom>
            <a:avLst/>
            <a:gdLst>
              <a:gd name="T0" fmla="*/ 9 w 19"/>
              <a:gd name="T1" fmla="*/ 0 h 19"/>
              <a:gd name="T2" fmla="*/ 0 w 19"/>
              <a:gd name="T3" fmla="*/ 9 h 19"/>
              <a:gd name="T4" fmla="*/ 9 w 19"/>
              <a:gd name="T5" fmla="*/ 19 h 19"/>
              <a:gd name="T6" fmla="*/ 19 w 19"/>
              <a:gd name="T7" fmla="*/ 9 h 19"/>
              <a:gd name="T8" fmla="*/ 9 w 19"/>
              <a:gd name="T9" fmla="*/ 0 h 19"/>
              <a:gd name="T10" fmla="*/ 9 w 19"/>
              <a:gd name="T11" fmla="*/ 15 h 19"/>
              <a:gd name="T12" fmla="*/ 4 w 19"/>
              <a:gd name="T13" fmla="*/ 9 h 19"/>
              <a:gd name="T14" fmla="*/ 9 w 19"/>
              <a:gd name="T15" fmla="*/ 4 h 19"/>
              <a:gd name="T16" fmla="*/ 14 w 19"/>
              <a:gd name="T17" fmla="*/ 9 h 19"/>
              <a:gd name="T18" fmla="*/ 9 w 19"/>
              <a:gd name="T19" fmla="*/ 15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19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cubicBezTo>
                  <a:pt x="0" y="15"/>
                  <a:pt x="4" y="19"/>
                  <a:pt x="9" y="19"/>
                </a:cubicBezTo>
                <a:cubicBezTo>
                  <a:pt x="15" y="19"/>
                  <a:pt x="19" y="15"/>
                  <a:pt x="19" y="9"/>
                </a:cubicBezTo>
                <a:cubicBezTo>
                  <a:pt x="19" y="4"/>
                  <a:pt x="15" y="0"/>
                  <a:pt x="9" y="0"/>
                </a:cubicBezTo>
                <a:close/>
                <a:moveTo>
                  <a:pt x="9" y="15"/>
                </a:moveTo>
                <a:cubicBezTo>
                  <a:pt x="6" y="15"/>
                  <a:pt x="4" y="12"/>
                  <a:pt x="4" y="9"/>
                </a:cubicBezTo>
                <a:cubicBezTo>
                  <a:pt x="4" y="7"/>
                  <a:pt x="6" y="4"/>
                  <a:pt x="9" y="4"/>
                </a:cubicBezTo>
                <a:cubicBezTo>
                  <a:pt x="12" y="4"/>
                  <a:pt x="14" y="7"/>
                  <a:pt x="14" y="9"/>
                </a:cubicBezTo>
                <a:cubicBezTo>
                  <a:pt x="14" y="12"/>
                  <a:pt x="12" y="15"/>
                  <a:pt x="9" y="1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Freeform 183"/>
          <p:cNvSpPr>
            <a:spLocks noEditPoints="1"/>
          </p:cNvSpPr>
          <p:nvPr/>
        </p:nvSpPr>
        <p:spPr bwMode="auto">
          <a:xfrm>
            <a:off x="11410950" y="1620838"/>
            <a:ext cx="74613" cy="69850"/>
          </a:xfrm>
          <a:custGeom>
            <a:avLst/>
            <a:gdLst>
              <a:gd name="T0" fmla="*/ 10 w 20"/>
              <a:gd name="T1" fmla="*/ 0 h 19"/>
              <a:gd name="T2" fmla="*/ 0 w 20"/>
              <a:gd name="T3" fmla="*/ 9 h 19"/>
              <a:gd name="T4" fmla="*/ 10 w 20"/>
              <a:gd name="T5" fmla="*/ 19 h 19"/>
              <a:gd name="T6" fmla="*/ 20 w 20"/>
              <a:gd name="T7" fmla="*/ 9 h 19"/>
              <a:gd name="T8" fmla="*/ 10 w 20"/>
              <a:gd name="T9" fmla="*/ 0 h 19"/>
              <a:gd name="T10" fmla="*/ 10 w 20"/>
              <a:gd name="T11" fmla="*/ 15 h 19"/>
              <a:gd name="T12" fmla="*/ 5 w 20"/>
              <a:gd name="T13" fmla="*/ 9 h 19"/>
              <a:gd name="T14" fmla="*/ 10 w 20"/>
              <a:gd name="T15" fmla="*/ 4 h 19"/>
              <a:gd name="T16" fmla="*/ 15 w 20"/>
              <a:gd name="T17" fmla="*/ 9 h 19"/>
              <a:gd name="T18" fmla="*/ 10 w 20"/>
              <a:gd name="T19" fmla="*/ 15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" h="19">
                <a:moveTo>
                  <a:pt x="10" y="0"/>
                </a:moveTo>
                <a:cubicBezTo>
                  <a:pt x="5" y="0"/>
                  <a:pt x="0" y="4"/>
                  <a:pt x="0" y="9"/>
                </a:cubicBezTo>
                <a:cubicBezTo>
                  <a:pt x="0" y="15"/>
                  <a:pt x="5" y="19"/>
                  <a:pt x="10" y="19"/>
                </a:cubicBezTo>
                <a:cubicBezTo>
                  <a:pt x="15" y="19"/>
                  <a:pt x="20" y="15"/>
                  <a:pt x="20" y="9"/>
                </a:cubicBezTo>
                <a:cubicBezTo>
                  <a:pt x="20" y="4"/>
                  <a:pt x="15" y="0"/>
                  <a:pt x="10" y="0"/>
                </a:cubicBezTo>
                <a:close/>
                <a:moveTo>
                  <a:pt x="10" y="15"/>
                </a:moveTo>
                <a:cubicBezTo>
                  <a:pt x="7" y="15"/>
                  <a:pt x="5" y="12"/>
                  <a:pt x="5" y="9"/>
                </a:cubicBezTo>
                <a:cubicBezTo>
                  <a:pt x="5" y="7"/>
                  <a:pt x="7" y="4"/>
                  <a:pt x="10" y="4"/>
                </a:cubicBezTo>
                <a:cubicBezTo>
                  <a:pt x="13" y="4"/>
                  <a:pt x="15" y="7"/>
                  <a:pt x="15" y="9"/>
                </a:cubicBezTo>
                <a:cubicBezTo>
                  <a:pt x="15" y="12"/>
                  <a:pt x="13" y="15"/>
                  <a:pt x="10" y="1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" name="Freeform 184"/>
          <p:cNvSpPr/>
          <p:nvPr/>
        </p:nvSpPr>
        <p:spPr bwMode="auto">
          <a:xfrm>
            <a:off x="11139488" y="1323975"/>
            <a:ext cx="395288" cy="254000"/>
          </a:xfrm>
          <a:custGeom>
            <a:avLst/>
            <a:gdLst>
              <a:gd name="T0" fmla="*/ 103 w 105"/>
              <a:gd name="T1" fmla="*/ 64 h 68"/>
              <a:gd name="T2" fmla="*/ 35 w 105"/>
              <a:gd name="T3" fmla="*/ 64 h 68"/>
              <a:gd name="T4" fmla="*/ 13 w 105"/>
              <a:gd name="T5" fmla="*/ 2 h 68"/>
              <a:gd name="T6" fmla="*/ 11 w 105"/>
              <a:gd name="T7" fmla="*/ 0 h 68"/>
              <a:gd name="T8" fmla="*/ 2 w 105"/>
              <a:gd name="T9" fmla="*/ 0 h 68"/>
              <a:gd name="T10" fmla="*/ 0 w 105"/>
              <a:gd name="T11" fmla="*/ 3 h 68"/>
              <a:gd name="T12" fmla="*/ 2 w 105"/>
              <a:gd name="T13" fmla="*/ 5 h 68"/>
              <a:gd name="T14" fmla="*/ 9 w 105"/>
              <a:gd name="T15" fmla="*/ 5 h 68"/>
              <a:gd name="T16" fmla="*/ 32 w 105"/>
              <a:gd name="T17" fmla="*/ 67 h 68"/>
              <a:gd name="T18" fmla="*/ 34 w 105"/>
              <a:gd name="T19" fmla="*/ 68 h 68"/>
              <a:gd name="T20" fmla="*/ 103 w 105"/>
              <a:gd name="T21" fmla="*/ 68 h 68"/>
              <a:gd name="T22" fmla="*/ 105 w 105"/>
              <a:gd name="T23" fmla="*/ 66 h 68"/>
              <a:gd name="T24" fmla="*/ 103 w 105"/>
              <a:gd name="T25" fmla="*/ 6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5" h="68">
                <a:moveTo>
                  <a:pt x="103" y="64"/>
                </a:moveTo>
                <a:cubicBezTo>
                  <a:pt x="35" y="64"/>
                  <a:pt x="35" y="64"/>
                  <a:pt x="35" y="64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1"/>
                  <a:pt x="12" y="0"/>
                  <a:pt x="1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9" y="5"/>
                  <a:pt x="9" y="5"/>
                  <a:pt x="9" y="5"/>
                </a:cubicBezTo>
                <a:cubicBezTo>
                  <a:pt x="32" y="67"/>
                  <a:pt x="32" y="67"/>
                  <a:pt x="32" y="67"/>
                </a:cubicBezTo>
                <a:cubicBezTo>
                  <a:pt x="32" y="68"/>
                  <a:pt x="33" y="68"/>
                  <a:pt x="34" y="68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4" y="68"/>
                  <a:pt x="105" y="67"/>
                  <a:pt x="105" y="66"/>
                </a:cubicBezTo>
                <a:cubicBezTo>
                  <a:pt x="105" y="65"/>
                  <a:pt x="104" y="64"/>
                  <a:pt x="103" y="6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" name="Freeform 185"/>
          <p:cNvSpPr>
            <a:spLocks noEditPoints="1"/>
          </p:cNvSpPr>
          <p:nvPr/>
        </p:nvSpPr>
        <p:spPr bwMode="auto">
          <a:xfrm>
            <a:off x="11229975" y="1323975"/>
            <a:ext cx="390525" cy="201613"/>
          </a:xfrm>
          <a:custGeom>
            <a:avLst/>
            <a:gdLst>
              <a:gd name="T0" fmla="*/ 102 w 104"/>
              <a:gd name="T1" fmla="*/ 0 h 54"/>
              <a:gd name="T2" fmla="*/ 3 w 104"/>
              <a:gd name="T3" fmla="*/ 0 h 54"/>
              <a:gd name="T4" fmla="*/ 0 w 104"/>
              <a:gd name="T5" fmla="*/ 3 h 54"/>
              <a:gd name="T6" fmla="*/ 1 w 104"/>
              <a:gd name="T7" fmla="*/ 4 h 54"/>
              <a:gd name="T8" fmla="*/ 18 w 104"/>
              <a:gd name="T9" fmla="*/ 52 h 54"/>
              <a:gd name="T10" fmla="*/ 21 w 104"/>
              <a:gd name="T11" fmla="*/ 54 h 54"/>
              <a:gd name="T12" fmla="*/ 84 w 104"/>
              <a:gd name="T13" fmla="*/ 54 h 54"/>
              <a:gd name="T14" fmla="*/ 86 w 104"/>
              <a:gd name="T15" fmla="*/ 52 h 54"/>
              <a:gd name="T16" fmla="*/ 104 w 104"/>
              <a:gd name="T17" fmla="*/ 3 h 54"/>
              <a:gd name="T18" fmla="*/ 104 w 104"/>
              <a:gd name="T19" fmla="*/ 3 h 54"/>
              <a:gd name="T20" fmla="*/ 102 w 104"/>
              <a:gd name="T21" fmla="*/ 0 h 54"/>
              <a:gd name="T22" fmla="*/ 82 w 104"/>
              <a:gd name="T23" fmla="*/ 49 h 54"/>
              <a:gd name="T24" fmla="*/ 22 w 104"/>
              <a:gd name="T25" fmla="*/ 49 h 54"/>
              <a:gd name="T26" fmla="*/ 6 w 104"/>
              <a:gd name="T27" fmla="*/ 5 h 54"/>
              <a:gd name="T28" fmla="*/ 98 w 104"/>
              <a:gd name="T29" fmla="*/ 5 h 54"/>
              <a:gd name="T30" fmla="*/ 82 w 104"/>
              <a:gd name="T31" fmla="*/ 4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04" h="54">
                <a:moveTo>
                  <a:pt x="102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"/>
                  <a:pt x="1" y="3"/>
                  <a:pt x="1" y="4"/>
                </a:cubicBezTo>
                <a:cubicBezTo>
                  <a:pt x="18" y="52"/>
                  <a:pt x="18" y="52"/>
                  <a:pt x="18" y="52"/>
                </a:cubicBezTo>
                <a:cubicBezTo>
                  <a:pt x="19" y="53"/>
                  <a:pt x="20" y="54"/>
                  <a:pt x="21" y="54"/>
                </a:cubicBezTo>
                <a:cubicBezTo>
                  <a:pt x="84" y="54"/>
                  <a:pt x="84" y="54"/>
                  <a:pt x="84" y="54"/>
                </a:cubicBezTo>
                <a:cubicBezTo>
                  <a:pt x="85" y="54"/>
                  <a:pt x="86" y="53"/>
                  <a:pt x="86" y="52"/>
                </a:cubicBezTo>
                <a:cubicBezTo>
                  <a:pt x="104" y="3"/>
                  <a:pt x="104" y="3"/>
                  <a:pt x="104" y="3"/>
                </a:cubicBezTo>
                <a:cubicBezTo>
                  <a:pt x="104" y="3"/>
                  <a:pt x="104" y="3"/>
                  <a:pt x="104" y="3"/>
                </a:cubicBezTo>
                <a:cubicBezTo>
                  <a:pt x="104" y="1"/>
                  <a:pt x="103" y="0"/>
                  <a:pt x="102" y="0"/>
                </a:cubicBezTo>
                <a:close/>
                <a:moveTo>
                  <a:pt x="82" y="49"/>
                </a:moveTo>
                <a:cubicBezTo>
                  <a:pt x="22" y="49"/>
                  <a:pt x="22" y="49"/>
                  <a:pt x="22" y="49"/>
                </a:cubicBezTo>
                <a:cubicBezTo>
                  <a:pt x="6" y="5"/>
                  <a:pt x="6" y="5"/>
                  <a:pt x="6" y="5"/>
                </a:cubicBezTo>
                <a:cubicBezTo>
                  <a:pt x="98" y="5"/>
                  <a:pt x="98" y="5"/>
                  <a:pt x="98" y="5"/>
                </a:cubicBezTo>
                <a:lnTo>
                  <a:pt x="82" y="49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" name="Freeform 186"/>
          <p:cNvSpPr>
            <a:spLocks noEditPoints="1"/>
          </p:cNvSpPr>
          <p:nvPr/>
        </p:nvSpPr>
        <p:spPr bwMode="auto">
          <a:xfrm>
            <a:off x="10179050" y="1316038"/>
            <a:ext cx="481013" cy="382588"/>
          </a:xfrm>
          <a:custGeom>
            <a:avLst/>
            <a:gdLst>
              <a:gd name="T0" fmla="*/ 126 w 128"/>
              <a:gd name="T1" fmla="*/ 38 h 102"/>
              <a:gd name="T2" fmla="*/ 98 w 128"/>
              <a:gd name="T3" fmla="*/ 38 h 102"/>
              <a:gd name="T4" fmla="*/ 77 w 128"/>
              <a:gd name="T5" fmla="*/ 1 h 102"/>
              <a:gd name="T6" fmla="*/ 74 w 128"/>
              <a:gd name="T7" fmla="*/ 0 h 102"/>
              <a:gd name="T8" fmla="*/ 73 w 128"/>
              <a:gd name="T9" fmla="*/ 2 h 102"/>
              <a:gd name="T10" fmla="*/ 73 w 128"/>
              <a:gd name="T11" fmla="*/ 4 h 102"/>
              <a:gd name="T12" fmla="*/ 93 w 128"/>
              <a:gd name="T13" fmla="*/ 38 h 102"/>
              <a:gd name="T14" fmla="*/ 34 w 128"/>
              <a:gd name="T15" fmla="*/ 38 h 102"/>
              <a:gd name="T16" fmla="*/ 55 w 128"/>
              <a:gd name="T17" fmla="*/ 4 h 102"/>
              <a:gd name="T18" fmla="*/ 55 w 128"/>
              <a:gd name="T19" fmla="*/ 2 h 102"/>
              <a:gd name="T20" fmla="*/ 54 w 128"/>
              <a:gd name="T21" fmla="*/ 0 h 102"/>
              <a:gd name="T22" fmla="*/ 51 w 128"/>
              <a:gd name="T23" fmla="*/ 1 h 102"/>
              <a:gd name="T24" fmla="*/ 29 w 128"/>
              <a:gd name="T25" fmla="*/ 38 h 102"/>
              <a:gd name="T26" fmla="*/ 2 w 128"/>
              <a:gd name="T27" fmla="*/ 38 h 102"/>
              <a:gd name="T28" fmla="*/ 0 w 128"/>
              <a:gd name="T29" fmla="*/ 41 h 102"/>
              <a:gd name="T30" fmla="*/ 2 w 128"/>
              <a:gd name="T31" fmla="*/ 43 h 102"/>
              <a:gd name="T32" fmla="*/ 12 w 128"/>
              <a:gd name="T33" fmla="*/ 43 h 102"/>
              <a:gd name="T34" fmla="*/ 30 w 128"/>
              <a:gd name="T35" fmla="*/ 101 h 102"/>
              <a:gd name="T36" fmla="*/ 33 w 128"/>
              <a:gd name="T37" fmla="*/ 102 h 102"/>
              <a:gd name="T38" fmla="*/ 95 w 128"/>
              <a:gd name="T39" fmla="*/ 102 h 102"/>
              <a:gd name="T40" fmla="*/ 98 w 128"/>
              <a:gd name="T41" fmla="*/ 101 h 102"/>
              <a:gd name="T42" fmla="*/ 116 w 128"/>
              <a:gd name="T43" fmla="*/ 43 h 102"/>
              <a:gd name="T44" fmla="*/ 126 w 128"/>
              <a:gd name="T45" fmla="*/ 43 h 102"/>
              <a:gd name="T46" fmla="*/ 128 w 128"/>
              <a:gd name="T47" fmla="*/ 41 h 102"/>
              <a:gd name="T48" fmla="*/ 126 w 128"/>
              <a:gd name="T49" fmla="*/ 38 h 102"/>
              <a:gd name="T50" fmla="*/ 94 w 128"/>
              <a:gd name="T51" fmla="*/ 98 h 102"/>
              <a:gd name="T52" fmla="*/ 34 w 128"/>
              <a:gd name="T53" fmla="*/ 98 h 102"/>
              <a:gd name="T54" fmla="*/ 17 w 128"/>
              <a:gd name="T55" fmla="*/ 43 h 102"/>
              <a:gd name="T56" fmla="*/ 111 w 128"/>
              <a:gd name="T57" fmla="*/ 43 h 102"/>
              <a:gd name="T58" fmla="*/ 94 w 128"/>
              <a:gd name="T59" fmla="*/ 98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8" h="102">
                <a:moveTo>
                  <a:pt x="126" y="38"/>
                </a:moveTo>
                <a:cubicBezTo>
                  <a:pt x="98" y="38"/>
                  <a:pt x="98" y="38"/>
                  <a:pt x="98" y="38"/>
                </a:cubicBezTo>
                <a:cubicBezTo>
                  <a:pt x="77" y="1"/>
                  <a:pt x="77" y="1"/>
                  <a:pt x="77" y="1"/>
                </a:cubicBezTo>
                <a:cubicBezTo>
                  <a:pt x="76" y="0"/>
                  <a:pt x="75" y="0"/>
                  <a:pt x="74" y="0"/>
                </a:cubicBezTo>
                <a:cubicBezTo>
                  <a:pt x="73" y="1"/>
                  <a:pt x="73" y="1"/>
                  <a:pt x="73" y="2"/>
                </a:cubicBezTo>
                <a:cubicBezTo>
                  <a:pt x="72" y="2"/>
                  <a:pt x="73" y="3"/>
                  <a:pt x="73" y="4"/>
                </a:cubicBezTo>
                <a:cubicBezTo>
                  <a:pt x="93" y="38"/>
                  <a:pt x="93" y="38"/>
                  <a:pt x="93" y="38"/>
                </a:cubicBezTo>
                <a:cubicBezTo>
                  <a:pt x="34" y="38"/>
                  <a:pt x="34" y="38"/>
                  <a:pt x="34" y="38"/>
                </a:cubicBezTo>
                <a:cubicBezTo>
                  <a:pt x="55" y="4"/>
                  <a:pt x="55" y="4"/>
                  <a:pt x="55" y="4"/>
                </a:cubicBezTo>
                <a:cubicBezTo>
                  <a:pt x="55" y="3"/>
                  <a:pt x="55" y="2"/>
                  <a:pt x="55" y="2"/>
                </a:cubicBezTo>
                <a:cubicBezTo>
                  <a:pt x="55" y="1"/>
                  <a:pt x="54" y="1"/>
                  <a:pt x="54" y="0"/>
                </a:cubicBezTo>
                <a:cubicBezTo>
                  <a:pt x="53" y="0"/>
                  <a:pt x="51" y="0"/>
                  <a:pt x="51" y="1"/>
                </a:cubicBezTo>
                <a:cubicBezTo>
                  <a:pt x="29" y="38"/>
                  <a:pt x="29" y="38"/>
                  <a:pt x="29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9"/>
                  <a:pt x="0" y="41"/>
                </a:cubicBezTo>
                <a:cubicBezTo>
                  <a:pt x="0" y="42"/>
                  <a:pt x="1" y="43"/>
                  <a:pt x="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30" y="101"/>
                  <a:pt x="30" y="101"/>
                  <a:pt x="30" y="101"/>
                </a:cubicBezTo>
                <a:cubicBezTo>
                  <a:pt x="31" y="102"/>
                  <a:pt x="32" y="102"/>
                  <a:pt x="33" y="102"/>
                </a:cubicBezTo>
                <a:cubicBezTo>
                  <a:pt x="95" y="102"/>
                  <a:pt x="95" y="102"/>
                  <a:pt x="95" y="102"/>
                </a:cubicBezTo>
                <a:cubicBezTo>
                  <a:pt x="96" y="102"/>
                  <a:pt x="97" y="102"/>
                  <a:pt x="98" y="101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26" y="43"/>
                  <a:pt x="126" y="43"/>
                  <a:pt x="126" y="43"/>
                </a:cubicBezTo>
                <a:cubicBezTo>
                  <a:pt x="127" y="43"/>
                  <a:pt x="128" y="42"/>
                  <a:pt x="128" y="41"/>
                </a:cubicBezTo>
                <a:cubicBezTo>
                  <a:pt x="128" y="39"/>
                  <a:pt x="127" y="38"/>
                  <a:pt x="126" y="38"/>
                </a:cubicBezTo>
                <a:close/>
                <a:moveTo>
                  <a:pt x="94" y="98"/>
                </a:moveTo>
                <a:cubicBezTo>
                  <a:pt x="34" y="98"/>
                  <a:pt x="34" y="98"/>
                  <a:pt x="34" y="98"/>
                </a:cubicBezTo>
                <a:cubicBezTo>
                  <a:pt x="17" y="43"/>
                  <a:pt x="17" y="43"/>
                  <a:pt x="17" y="43"/>
                </a:cubicBezTo>
                <a:cubicBezTo>
                  <a:pt x="111" y="43"/>
                  <a:pt x="111" y="43"/>
                  <a:pt x="111" y="43"/>
                </a:cubicBezTo>
                <a:lnTo>
                  <a:pt x="94" y="98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" name="Freeform 187"/>
          <p:cNvSpPr/>
          <p:nvPr/>
        </p:nvSpPr>
        <p:spPr bwMode="auto">
          <a:xfrm>
            <a:off x="10355263" y="1514475"/>
            <a:ext cx="14288" cy="128588"/>
          </a:xfrm>
          <a:custGeom>
            <a:avLst/>
            <a:gdLst>
              <a:gd name="T0" fmla="*/ 2 w 4"/>
              <a:gd name="T1" fmla="*/ 34 h 34"/>
              <a:gd name="T2" fmla="*/ 4 w 4"/>
              <a:gd name="T3" fmla="*/ 32 h 34"/>
              <a:gd name="T4" fmla="*/ 4 w 4"/>
              <a:gd name="T5" fmla="*/ 3 h 34"/>
              <a:gd name="T6" fmla="*/ 2 w 4"/>
              <a:gd name="T7" fmla="*/ 0 h 34"/>
              <a:gd name="T8" fmla="*/ 0 w 4"/>
              <a:gd name="T9" fmla="*/ 3 h 34"/>
              <a:gd name="T10" fmla="*/ 0 w 4"/>
              <a:gd name="T11" fmla="*/ 32 h 34"/>
              <a:gd name="T12" fmla="*/ 2 w 4"/>
              <a:gd name="T13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34">
                <a:moveTo>
                  <a:pt x="2" y="34"/>
                </a:moveTo>
                <a:cubicBezTo>
                  <a:pt x="3" y="34"/>
                  <a:pt x="4" y="33"/>
                  <a:pt x="4" y="32"/>
                </a:cubicBezTo>
                <a:cubicBezTo>
                  <a:pt x="4" y="3"/>
                  <a:pt x="4" y="3"/>
                  <a:pt x="4" y="3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1" y="34"/>
                  <a:pt x="2" y="3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" name="Freeform 188"/>
          <p:cNvSpPr/>
          <p:nvPr/>
        </p:nvSpPr>
        <p:spPr bwMode="auto">
          <a:xfrm>
            <a:off x="10410825" y="1514475"/>
            <a:ext cx="15875" cy="128588"/>
          </a:xfrm>
          <a:custGeom>
            <a:avLst/>
            <a:gdLst>
              <a:gd name="T0" fmla="*/ 2 w 4"/>
              <a:gd name="T1" fmla="*/ 34 h 34"/>
              <a:gd name="T2" fmla="*/ 4 w 4"/>
              <a:gd name="T3" fmla="*/ 32 h 34"/>
              <a:gd name="T4" fmla="*/ 4 w 4"/>
              <a:gd name="T5" fmla="*/ 3 h 34"/>
              <a:gd name="T6" fmla="*/ 2 w 4"/>
              <a:gd name="T7" fmla="*/ 0 h 34"/>
              <a:gd name="T8" fmla="*/ 0 w 4"/>
              <a:gd name="T9" fmla="*/ 3 h 34"/>
              <a:gd name="T10" fmla="*/ 0 w 4"/>
              <a:gd name="T11" fmla="*/ 32 h 34"/>
              <a:gd name="T12" fmla="*/ 2 w 4"/>
              <a:gd name="T13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34">
                <a:moveTo>
                  <a:pt x="2" y="34"/>
                </a:moveTo>
                <a:cubicBezTo>
                  <a:pt x="3" y="34"/>
                  <a:pt x="4" y="33"/>
                  <a:pt x="4" y="32"/>
                </a:cubicBezTo>
                <a:cubicBezTo>
                  <a:pt x="4" y="3"/>
                  <a:pt x="4" y="3"/>
                  <a:pt x="4" y="3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1" y="34"/>
                  <a:pt x="2" y="3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" name="Freeform 189"/>
          <p:cNvSpPr/>
          <p:nvPr/>
        </p:nvSpPr>
        <p:spPr bwMode="auto">
          <a:xfrm>
            <a:off x="10467975" y="1514475"/>
            <a:ext cx="14288" cy="128588"/>
          </a:xfrm>
          <a:custGeom>
            <a:avLst/>
            <a:gdLst>
              <a:gd name="T0" fmla="*/ 2 w 4"/>
              <a:gd name="T1" fmla="*/ 34 h 34"/>
              <a:gd name="T2" fmla="*/ 4 w 4"/>
              <a:gd name="T3" fmla="*/ 32 h 34"/>
              <a:gd name="T4" fmla="*/ 4 w 4"/>
              <a:gd name="T5" fmla="*/ 3 h 34"/>
              <a:gd name="T6" fmla="*/ 2 w 4"/>
              <a:gd name="T7" fmla="*/ 0 h 34"/>
              <a:gd name="T8" fmla="*/ 0 w 4"/>
              <a:gd name="T9" fmla="*/ 3 h 34"/>
              <a:gd name="T10" fmla="*/ 0 w 4"/>
              <a:gd name="T11" fmla="*/ 32 h 34"/>
              <a:gd name="T12" fmla="*/ 2 w 4"/>
              <a:gd name="T13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34">
                <a:moveTo>
                  <a:pt x="2" y="34"/>
                </a:moveTo>
                <a:cubicBezTo>
                  <a:pt x="3" y="34"/>
                  <a:pt x="4" y="33"/>
                  <a:pt x="4" y="32"/>
                </a:cubicBezTo>
                <a:cubicBezTo>
                  <a:pt x="4" y="3"/>
                  <a:pt x="4" y="3"/>
                  <a:pt x="4" y="3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1" y="34"/>
                  <a:pt x="2" y="3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" name="Freeform 190"/>
          <p:cNvSpPr>
            <a:spLocks noEditPoints="1"/>
          </p:cNvSpPr>
          <p:nvPr/>
        </p:nvSpPr>
        <p:spPr bwMode="auto">
          <a:xfrm>
            <a:off x="9293225" y="1266825"/>
            <a:ext cx="349250" cy="481013"/>
          </a:xfrm>
          <a:custGeom>
            <a:avLst/>
            <a:gdLst>
              <a:gd name="T0" fmla="*/ 82 w 93"/>
              <a:gd name="T1" fmla="*/ 41 h 128"/>
              <a:gd name="T2" fmla="*/ 67 w 93"/>
              <a:gd name="T3" fmla="*/ 41 h 128"/>
              <a:gd name="T4" fmla="*/ 67 w 93"/>
              <a:gd name="T5" fmla="*/ 21 h 128"/>
              <a:gd name="T6" fmla="*/ 46 w 93"/>
              <a:gd name="T7" fmla="*/ 0 h 128"/>
              <a:gd name="T8" fmla="*/ 26 w 93"/>
              <a:gd name="T9" fmla="*/ 21 h 128"/>
              <a:gd name="T10" fmla="*/ 26 w 93"/>
              <a:gd name="T11" fmla="*/ 41 h 128"/>
              <a:gd name="T12" fmla="*/ 11 w 93"/>
              <a:gd name="T13" fmla="*/ 41 h 128"/>
              <a:gd name="T14" fmla="*/ 9 w 93"/>
              <a:gd name="T15" fmla="*/ 43 h 128"/>
              <a:gd name="T16" fmla="*/ 0 w 93"/>
              <a:gd name="T17" fmla="*/ 126 h 128"/>
              <a:gd name="T18" fmla="*/ 2 w 93"/>
              <a:gd name="T19" fmla="*/ 128 h 128"/>
              <a:gd name="T20" fmla="*/ 91 w 93"/>
              <a:gd name="T21" fmla="*/ 128 h 128"/>
              <a:gd name="T22" fmla="*/ 93 w 93"/>
              <a:gd name="T23" fmla="*/ 126 h 128"/>
              <a:gd name="T24" fmla="*/ 84 w 93"/>
              <a:gd name="T25" fmla="*/ 43 h 128"/>
              <a:gd name="T26" fmla="*/ 82 w 93"/>
              <a:gd name="T27" fmla="*/ 41 h 128"/>
              <a:gd name="T28" fmla="*/ 30 w 93"/>
              <a:gd name="T29" fmla="*/ 21 h 128"/>
              <a:gd name="T30" fmla="*/ 46 w 93"/>
              <a:gd name="T31" fmla="*/ 5 h 128"/>
              <a:gd name="T32" fmla="*/ 63 w 93"/>
              <a:gd name="T33" fmla="*/ 21 h 128"/>
              <a:gd name="T34" fmla="*/ 63 w 93"/>
              <a:gd name="T35" fmla="*/ 41 h 128"/>
              <a:gd name="T36" fmla="*/ 30 w 93"/>
              <a:gd name="T37" fmla="*/ 41 h 128"/>
              <a:gd name="T38" fmla="*/ 30 w 93"/>
              <a:gd name="T39" fmla="*/ 21 h 128"/>
              <a:gd name="T40" fmla="*/ 5 w 93"/>
              <a:gd name="T41" fmla="*/ 124 h 128"/>
              <a:gd name="T42" fmla="*/ 5 w 93"/>
              <a:gd name="T43" fmla="*/ 122 h 128"/>
              <a:gd name="T44" fmla="*/ 12 w 93"/>
              <a:gd name="T45" fmla="*/ 54 h 128"/>
              <a:gd name="T46" fmla="*/ 13 w 93"/>
              <a:gd name="T47" fmla="*/ 46 h 128"/>
              <a:gd name="T48" fmla="*/ 26 w 93"/>
              <a:gd name="T49" fmla="*/ 46 h 128"/>
              <a:gd name="T50" fmla="*/ 26 w 93"/>
              <a:gd name="T51" fmla="*/ 55 h 128"/>
              <a:gd name="T52" fmla="*/ 28 w 93"/>
              <a:gd name="T53" fmla="*/ 57 h 128"/>
              <a:gd name="T54" fmla="*/ 30 w 93"/>
              <a:gd name="T55" fmla="*/ 55 h 128"/>
              <a:gd name="T56" fmla="*/ 30 w 93"/>
              <a:gd name="T57" fmla="*/ 46 h 128"/>
              <a:gd name="T58" fmla="*/ 63 w 93"/>
              <a:gd name="T59" fmla="*/ 46 h 128"/>
              <a:gd name="T60" fmla="*/ 63 w 93"/>
              <a:gd name="T61" fmla="*/ 55 h 128"/>
              <a:gd name="T62" fmla="*/ 65 w 93"/>
              <a:gd name="T63" fmla="*/ 57 h 128"/>
              <a:gd name="T64" fmla="*/ 67 w 93"/>
              <a:gd name="T65" fmla="*/ 55 h 128"/>
              <a:gd name="T66" fmla="*/ 67 w 93"/>
              <a:gd name="T67" fmla="*/ 46 h 128"/>
              <a:gd name="T68" fmla="*/ 80 w 93"/>
              <a:gd name="T69" fmla="*/ 46 h 128"/>
              <a:gd name="T70" fmla="*/ 88 w 93"/>
              <a:gd name="T71" fmla="*/ 124 h 128"/>
              <a:gd name="T72" fmla="*/ 5 w 93"/>
              <a:gd name="T73" fmla="*/ 12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3" h="128">
                <a:moveTo>
                  <a:pt x="82" y="41"/>
                </a:moveTo>
                <a:cubicBezTo>
                  <a:pt x="67" y="41"/>
                  <a:pt x="67" y="41"/>
                  <a:pt x="67" y="41"/>
                </a:cubicBezTo>
                <a:cubicBezTo>
                  <a:pt x="67" y="21"/>
                  <a:pt x="67" y="21"/>
                  <a:pt x="67" y="21"/>
                </a:cubicBezTo>
                <a:cubicBezTo>
                  <a:pt x="67" y="10"/>
                  <a:pt x="58" y="0"/>
                  <a:pt x="46" y="0"/>
                </a:cubicBezTo>
                <a:cubicBezTo>
                  <a:pt x="35" y="0"/>
                  <a:pt x="26" y="10"/>
                  <a:pt x="26" y="21"/>
                </a:cubicBezTo>
                <a:cubicBezTo>
                  <a:pt x="26" y="41"/>
                  <a:pt x="26" y="41"/>
                  <a:pt x="26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0" y="41"/>
                  <a:pt x="9" y="42"/>
                  <a:pt x="9" y="43"/>
                </a:cubicBezTo>
                <a:cubicBezTo>
                  <a:pt x="9" y="44"/>
                  <a:pt x="0" y="125"/>
                  <a:pt x="0" y="126"/>
                </a:cubicBezTo>
                <a:cubicBezTo>
                  <a:pt x="0" y="127"/>
                  <a:pt x="1" y="128"/>
                  <a:pt x="2" y="128"/>
                </a:cubicBezTo>
                <a:cubicBezTo>
                  <a:pt x="91" y="128"/>
                  <a:pt x="91" y="128"/>
                  <a:pt x="91" y="128"/>
                </a:cubicBezTo>
                <a:cubicBezTo>
                  <a:pt x="92" y="128"/>
                  <a:pt x="93" y="127"/>
                  <a:pt x="93" y="126"/>
                </a:cubicBezTo>
                <a:cubicBezTo>
                  <a:pt x="93" y="125"/>
                  <a:pt x="84" y="44"/>
                  <a:pt x="84" y="43"/>
                </a:cubicBezTo>
                <a:cubicBezTo>
                  <a:pt x="84" y="42"/>
                  <a:pt x="83" y="41"/>
                  <a:pt x="82" y="41"/>
                </a:cubicBezTo>
                <a:close/>
                <a:moveTo>
                  <a:pt x="30" y="21"/>
                </a:moveTo>
                <a:cubicBezTo>
                  <a:pt x="30" y="12"/>
                  <a:pt x="38" y="5"/>
                  <a:pt x="46" y="5"/>
                </a:cubicBezTo>
                <a:cubicBezTo>
                  <a:pt x="55" y="5"/>
                  <a:pt x="63" y="12"/>
                  <a:pt x="63" y="21"/>
                </a:cubicBezTo>
                <a:cubicBezTo>
                  <a:pt x="63" y="41"/>
                  <a:pt x="63" y="41"/>
                  <a:pt x="63" y="41"/>
                </a:cubicBezTo>
                <a:cubicBezTo>
                  <a:pt x="30" y="41"/>
                  <a:pt x="30" y="41"/>
                  <a:pt x="30" y="41"/>
                </a:cubicBezTo>
                <a:lnTo>
                  <a:pt x="30" y="21"/>
                </a:lnTo>
                <a:close/>
                <a:moveTo>
                  <a:pt x="5" y="124"/>
                </a:moveTo>
                <a:cubicBezTo>
                  <a:pt x="5" y="122"/>
                  <a:pt x="5" y="122"/>
                  <a:pt x="5" y="122"/>
                </a:cubicBezTo>
                <a:cubicBezTo>
                  <a:pt x="6" y="110"/>
                  <a:pt x="10" y="78"/>
                  <a:pt x="12" y="54"/>
                </a:cubicBezTo>
                <a:cubicBezTo>
                  <a:pt x="13" y="46"/>
                  <a:pt x="13" y="46"/>
                  <a:pt x="13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55"/>
                  <a:pt x="26" y="55"/>
                  <a:pt x="26" y="55"/>
                </a:cubicBezTo>
                <a:cubicBezTo>
                  <a:pt x="26" y="56"/>
                  <a:pt x="27" y="57"/>
                  <a:pt x="28" y="57"/>
                </a:cubicBezTo>
                <a:cubicBezTo>
                  <a:pt x="29" y="57"/>
                  <a:pt x="30" y="56"/>
                  <a:pt x="30" y="55"/>
                </a:cubicBezTo>
                <a:cubicBezTo>
                  <a:pt x="30" y="46"/>
                  <a:pt x="30" y="46"/>
                  <a:pt x="30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3" y="55"/>
                  <a:pt x="63" y="55"/>
                  <a:pt x="63" y="55"/>
                </a:cubicBezTo>
                <a:cubicBezTo>
                  <a:pt x="63" y="56"/>
                  <a:pt x="64" y="57"/>
                  <a:pt x="65" y="57"/>
                </a:cubicBezTo>
                <a:cubicBezTo>
                  <a:pt x="66" y="57"/>
                  <a:pt x="67" y="56"/>
                  <a:pt x="67" y="55"/>
                </a:cubicBezTo>
                <a:cubicBezTo>
                  <a:pt x="67" y="46"/>
                  <a:pt x="67" y="46"/>
                  <a:pt x="67" y="46"/>
                </a:cubicBezTo>
                <a:cubicBezTo>
                  <a:pt x="80" y="46"/>
                  <a:pt x="80" y="46"/>
                  <a:pt x="80" y="46"/>
                </a:cubicBezTo>
                <a:cubicBezTo>
                  <a:pt x="88" y="124"/>
                  <a:pt x="88" y="124"/>
                  <a:pt x="88" y="124"/>
                </a:cubicBezTo>
                <a:lnTo>
                  <a:pt x="5" y="12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" name="Freeform 191"/>
          <p:cNvSpPr>
            <a:spLocks noEditPoints="1"/>
          </p:cNvSpPr>
          <p:nvPr/>
        </p:nvSpPr>
        <p:spPr bwMode="auto">
          <a:xfrm>
            <a:off x="8256588" y="1266825"/>
            <a:ext cx="481013" cy="484188"/>
          </a:xfrm>
          <a:custGeom>
            <a:avLst/>
            <a:gdLst>
              <a:gd name="T0" fmla="*/ 128 w 128"/>
              <a:gd name="T1" fmla="*/ 2 h 129"/>
              <a:gd name="T2" fmla="*/ 127 w 128"/>
              <a:gd name="T3" fmla="*/ 1 h 129"/>
              <a:gd name="T4" fmla="*/ 126 w 128"/>
              <a:gd name="T5" fmla="*/ 0 h 129"/>
              <a:gd name="T6" fmla="*/ 63 w 128"/>
              <a:gd name="T7" fmla="*/ 0 h 129"/>
              <a:gd name="T8" fmla="*/ 61 w 128"/>
              <a:gd name="T9" fmla="*/ 1 h 129"/>
              <a:gd name="T10" fmla="*/ 2 w 128"/>
              <a:gd name="T11" fmla="*/ 60 h 129"/>
              <a:gd name="T12" fmla="*/ 0 w 128"/>
              <a:gd name="T13" fmla="*/ 65 h 129"/>
              <a:gd name="T14" fmla="*/ 2 w 128"/>
              <a:gd name="T15" fmla="*/ 69 h 129"/>
              <a:gd name="T16" fmla="*/ 59 w 128"/>
              <a:gd name="T17" fmla="*/ 126 h 129"/>
              <a:gd name="T18" fmla="*/ 68 w 128"/>
              <a:gd name="T19" fmla="*/ 126 h 129"/>
              <a:gd name="T20" fmla="*/ 127 w 128"/>
              <a:gd name="T21" fmla="*/ 67 h 129"/>
              <a:gd name="T22" fmla="*/ 128 w 128"/>
              <a:gd name="T23" fmla="*/ 65 h 129"/>
              <a:gd name="T24" fmla="*/ 128 w 128"/>
              <a:gd name="T25" fmla="*/ 65 h 129"/>
              <a:gd name="T26" fmla="*/ 128 w 128"/>
              <a:gd name="T27" fmla="*/ 2 h 129"/>
              <a:gd name="T28" fmla="*/ 64 w 128"/>
              <a:gd name="T29" fmla="*/ 124 h 129"/>
              <a:gd name="T30" fmla="*/ 4 w 128"/>
              <a:gd name="T31" fmla="*/ 65 h 129"/>
              <a:gd name="T32" fmla="*/ 64 w 128"/>
              <a:gd name="T33" fmla="*/ 5 h 129"/>
              <a:gd name="T34" fmla="*/ 123 w 128"/>
              <a:gd name="T35" fmla="*/ 5 h 129"/>
              <a:gd name="T36" fmla="*/ 123 w 128"/>
              <a:gd name="T37" fmla="*/ 64 h 129"/>
              <a:gd name="T38" fmla="*/ 64 w 128"/>
              <a:gd name="T39" fmla="*/ 12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8" h="129">
                <a:moveTo>
                  <a:pt x="128" y="2"/>
                </a:moveTo>
                <a:cubicBezTo>
                  <a:pt x="128" y="2"/>
                  <a:pt x="128" y="1"/>
                  <a:pt x="127" y="1"/>
                </a:cubicBezTo>
                <a:cubicBezTo>
                  <a:pt x="127" y="0"/>
                  <a:pt x="126" y="0"/>
                  <a:pt x="126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2" y="0"/>
                  <a:pt x="62" y="0"/>
                  <a:pt x="61" y="1"/>
                </a:cubicBezTo>
                <a:cubicBezTo>
                  <a:pt x="2" y="60"/>
                  <a:pt x="2" y="60"/>
                  <a:pt x="2" y="60"/>
                </a:cubicBezTo>
                <a:cubicBezTo>
                  <a:pt x="1" y="61"/>
                  <a:pt x="0" y="63"/>
                  <a:pt x="0" y="65"/>
                </a:cubicBezTo>
                <a:cubicBezTo>
                  <a:pt x="0" y="66"/>
                  <a:pt x="1" y="68"/>
                  <a:pt x="2" y="69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62" y="129"/>
                  <a:pt x="66" y="129"/>
                  <a:pt x="68" y="126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8" y="67"/>
                  <a:pt x="128" y="66"/>
                  <a:pt x="128" y="65"/>
                </a:cubicBezTo>
                <a:cubicBezTo>
                  <a:pt x="128" y="65"/>
                  <a:pt x="128" y="65"/>
                  <a:pt x="128" y="65"/>
                </a:cubicBezTo>
                <a:lnTo>
                  <a:pt x="128" y="2"/>
                </a:lnTo>
                <a:close/>
                <a:moveTo>
                  <a:pt x="64" y="124"/>
                </a:moveTo>
                <a:cubicBezTo>
                  <a:pt x="4" y="65"/>
                  <a:pt x="4" y="65"/>
                  <a:pt x="4" y="65"/>
                </a:cubicBezTo>
                <a:cubicBezTo>
                  <a:pt x="64" y="5"/>
                  <a:pt x="64" y="5"/>
                  <a:pt x="64" y="5"/>
                </a:cubicBezTo>
                <a:cubicBezTo>
                  <a:pt x="123" y="5"/>
                  <a:pt x="123" y="5"/>
                  <a:pt x="123" y="5"/>
                </a:cubicBezTo>
                <a:cubicBezTo>
                  <a:pt x="123" y="64"/>
                  <a:pt x="123" y="64"/>
                  <a:pt x="123" y="64"/>
                </a:cubicBezTo>
                <a:lnTo>
                  <a:pt x="64" y="12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" name="Freeform 192"/>
          <p:cNvSpPr>
            <a:spLocks noEditPoints="1"/>
          </p:cNvSpPr>
          <p:nvPr/>
        </p:nvSpPr>
        <p:spPr bwMode="auto">
          <a:xfrm>
            <a:off x="8561388" y="1338263"/>
            <a:ext cx="107950" cy="104775"/>
          </a:xfrm>
          <a:custGeom>
            <a:avLst/>
            <a:gdLst>
              <a:gd name="T0" fmla="*/ 14 w 29"/>
              <a:gd name="T1" fmla="*/ 0 h 28"/>
              <a:gd name="T2" fmla="*/ 5 w 29"/>
              <a:gd name="T3" fmla="*/ 4 h 28"/>
              <a:gd name="T4" fmla="*/ 5 w 29"/>
              <a:gd name="T5" fmla="*/ 23 h 28"/>
              <a:gd name="T6" fmla="*/ 24 w 29"/>
              <a:gd name="T7" fmla="*/ 23 h 28"/>
              <a:gd name="T8" fmla="*/ 24 w 29"/>
              <a:gd name="T9" fmla="*/ 4 h 28"/>
              <a:gd name="T10" fmla="*/ 14 w 29"/>
              <a:gd name="T11" fmla="*/ 0 h 28"/>
              <a:gd name="T12" fmla="*/ 21 w 29"/>
              <a:gd name="T13" fmla="*/ 20 h 28"/>
              <a:gd name="T14" fmla="*/ 14 w 29"/>
              <a:gd name="T15" fmla="*/ 23 h 28"/>
              <a:gd name="T16" fmla="*/ 8 w 29"/>
              <a:gd name="T17" fmla="*/ 20 h 28"/>
              <a:gd name="T18" fmla="*/ 8 w 29"/>
              <a:gd name="T19" fmla="*/ 8 h 28"/>
              <a:gd name="T20" fmla="*/ 21 w 29"/>
              <a:gd name="T21" fmla="*/ 8 h 28"/>
              <a:gd name="T22" fmla="*/ 21 w 29"/>
              <a:gd name="T23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" h="28">
                <a:moveTo>
                  <a:pt x="14" y="0"/>
                </a:moveTo>
                <a:cubicBezTo>
                  <a:pt x="11" y="0"/>
                  <a:pt x="7" y="2"/>
                  <a:pt x="5" y="4"/>
                </a:cubicBezTo>
                <a:cubicBezTo>
                  <a:pt x="0" y="10"/>
                  <a:pt x="0" y="18"/>
                  <a:pt x="5" y="23"/>
                </a:cubicBezTo>
                <a:cubicBezTo>
                  <a:pt x="10" y="28"/>
                  <a:pt x="19" y="28"/>
                  <a:pt x="24" y="23"/>
                </a:cubicBezTo>
                <a:cubicBezTo>
                  <a:pt x="29" y="18"/>
                  <a:pt x="29" y="10"/>
                  <a:pt x="24" y="4"/>
                </a:cubicBezTo>
                <a:cubicBezTo>
                  <a:pt x="21" y="2"/>
                  <a:pt x="18" y="0"/>
                  <a:pt x="14" y="0"/>
                </a:cubicBezTo>
                <a:close/>
                <a:moveTo>
                  <a:pt x="21" y="20"/>
                </a:moveTo>
                <a:cubicBezTo>
                  <a:pt x="19" y="22"/>
                  <a:pt x="17" y="23"/>
                  <a:pt x="14" y="23"/>
                </a:cubicBezTo>
                <a:cubicBezTo>
                  <a:pt x="12" y="23"/>
                  <a:pt x="10" y="22"/>
                  <a:pt x="8" y="20"/>
                </a:cubicBezTo>
                <a:cubicBezTo>
                  <a:pt x="5" y="17"/>
                  <a:pt x="5" y="11"/>
                  <a:pt x="8" y="8"/>
                </a:cubicBezTo>
                <a:cubicBezTo>
                  <a:pt x="11" y="4"/>
                  <a:pt x="17" y="4"/>
                  <a:pt x="21" y="8"/>
                </a:cubicBezTo>
                <a:cubicBezTo>
                  <a:pt x="24" y="11"/>
                  <a:pt x="24" y="17"/>
                  <a:pt x="21" y="2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" name="Freeform 193"/>
          <p:cNvSpPr/>
          <p:nvPr/>
        </p:nvSpPr>
        <p:spPr bwMode="auto">
          <a:xfrm>
            <a:off x="8358188" y="1401763"/>
            <a:ext cx="146050" cy="147638"/>
          </a:xfrm>
          <a:custGeom>
            <a:avLst/>
            <a:gdLst>
              <a:gd name="T0" fmla="*/ 39 w 39"/>
              <a:gd name="T1" fmla="*/ 0 h 39"/>
              <a:gd name="T2" fmla="*/ 37 w 39"/>
              <a:gd name="T3" fmla="*/ 0 h 39"/>
              <a:gd name="T4" fmla="*/ 35 w 39"/>
              <a:gd name="T5" fmla="*/ 0 h 39"/>
              <a:gd name="T6" fmla="*/ 1 w 39"/>
              <a:gd name="T7" fmla="*/ 35 h 39"/>
              <a:gd name="T8" fmla="*/ 1 w 39"/>
              <a:gd name="T9" fmla="*/ 38 h 39"/>
              <a:gd name="T10" fmla="*/ 4 w 39"/>
              <a:gd name="T11" fmla="*/ 38 h 39"/>
              <a:gd name="T12" fmla="*/ 39 w 39"/>
              <a:gd name="T13" fmla="*/ 4 h 39"/>
              <a:gd name="T14" fmla="*/ 39 w 39"/>
              <a:gd name="T15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9" h="39">
                <a:moveTo>
                  <a:pt x="39" y="0"/>
                </a:moveTo>
                <a:cubicBezTo>
                  <a:pt x="38" y="0"/>
                  <a:pt x="38" y="0"/>
                  <a:pt x="37" y="0"/>
                </a:cubicBezTo>
                <a:cubicBezTo>
                  <a:pt x="36" y="0"/>
                  <a:pt x="36" y="0"/>
                  <a:pt x="35" y="0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6"/>
                  <a:pt x="0" y="37"/>
                  <a:pt x="1" y="38"/>
                </a:cubicBezTo>
                <a:cubicBezTo>
                  <a:pt x="2" y="39"/>
                  <a:pt x="3" y="39"/>
                  <a:pt x="4" y="38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3"/>
                  <a:pt x="39" y="1"/>
                  <a:pt x="39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" name="Freeform 194"/>
          <p:cNvSpPr/>
          <p:nvPr/>
        </p:nvSpPr>
        <p:spPr bwMode="auto">
          <a:xfrm>
            <a:off x="8407400" y="1450975"/>
            <a:ext cx="146050" cy="146050"/>
          </a:xfrm>
          <a:custGeom>
            <a:avLst/>
            <a:gdLst>
              <a:gd name="T0" fmla="*/ 39 w 39"/>
              <a:gd name="T1" fmla="*/ 2 h 39"/>
              <a:gd name="T2" fmla="*/ 39 w 39"/>
              <a:gd name="T3" fmla="*/ 1 h 39"/>
              <a:gd name="T4" fmla="*/ 37 w 39"/>
              <a:gd name="T5" fmla="*/ 0 h 39"/>
              <a:gd name="T6" fmla="*/ 35 w 39"/>
              <a:gd name="T7" fmla="*/ 1 h 39"/>
              <a:gd name="T8" fmla="*/ 1 w 39"/>
              <a:gd name="T9" fmla="*/ 35 h 39"/>
              <a:gd name="T10" fmla="*/ 0 w 39"/>
              <a:gd name="T11" fmla="*/ 36 h 39"/>
              <a:gd name="T12" fmla="*/ 1 w 39"/>
              <a:gd name="T13" fmla="*/ 38 h 39"/>
              <a:gd name="T14" fmla="*/ 4 w 39"/>
              <a:gd name="T15" fmla="*/ 38 h 39"/>
              <a:gd name="T16" fmla="*/ 39 w 39"/>
              <a:gd name="T17" fmla="*/ 4 h 39"/>
              <a:gd name="T18" fmla="*/ 39 w 39"/>
              <a:gd name="T19" fmla="*/ 2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9" h="39">
                <a:moveTo>
                  <a:pt x="39" y="2"/>
                </a:moveTo>
                <a:cubicBezTo>
                  <a:pt x="39" y="2"/>
                  <a:pt x="39" y="1"/>
                  <a:pt x="39" y="1"/>
                </a:cubicBezTo>
                <a:cubicBezTo>
                  <a:pt x="38" y="0"/>
                  <a:pt x="38" y="0"/>
                  <a:pt x="37" y="0"/>
                </a:cubicBezTo>
                <a:cubicBezTo>
                  <a:pt x="36" y="0"/>
                  <a:pt x="36" y="0"/>
                  <a:pt x="35" y="1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5"/>
                  <a:pt x="0" y="36"/>
                  <a:pt x="0" y="36"/>
                </a:cubicBezTo>
                <a:cubicBezTo>
                  <a:pt x="0" y="37"/>
                  <a:pt x="1" y="38"/>
                  <a:pt x="1" y="38"/>
                </a:cubicBezTo>
                <a:cubicBezTo>
                  <a:pt x="2" y="39"/>
                  <a:pt x="4" y="39"/>
                  <a:pt x="4" y="38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3"/>
                  <a:pt x="39" y="3"/>
                  <a:pt x="39" y="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" name="Freeform 195"/>
          <p:cNvSpPr/>
          <p:nvPr/>
        </p:nvSpPr>
        <p:spPr bwMode="auto">
          <a:xfrm>
            <a:off x="8455025" y="1500188"/>
            <a:ext cx="150813" cy="146050"/>
          </a:xfrm>
          <a:custGeom>
            <a:avLst/>
            <a:gdLst>
              <a:gd name="T0" fmla="*/ 37 w 40"/>
              <a:gd name="T1" fmla="*/ 0 h 39"/>
              <a:gd name="T2" fmla="*/ 36 w 40"/>
              <a:gd name="T3" fmla="*/ 1 h 39"/>
              <a:gd name="T4" fmla="*/ 1 w 40"/>
              <a:gd name="T5" fmla="*/ 35 h 39"/>
              <a:gd name="T6" fmla="*/ 1 w 40"/>
              <a:gd name="T7" fmla="*/ 38 h 39"/>
              <a:gd name="T8" fmla="*/ 4 w 40"/>
              <a:gd name="T9" fmla="*/ 38 h 39"/>
              <a:gd name="T10" fmla="*/ 39 w 40"/>
              <a:gd name="T11" fmla="*/ 4 h 39"/>
              <a:gd name="T12" fmla="*/ 39 w 40"/>
              <a:gd name="T13" fmla="*/ 1 h 39"/>
              <a:gd name="T14" fmla="*/ 37 w 40"/>
              <a:gd name="T15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0" h="39">
                <a:moveTo>
                  <a:pt x="37" y="0"/>
                </a:moveTo>
                <a:cubicBezTo>
                  <a:pt x="37" y="0"/>
                  <a:pt x="36" y="0"/>
                  <a:pt x="36" y="1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6"/>
                  <a:pt x="0" y="37"/>
                  <a:pt x="1" y="38"/>
                </a:cubicBezTo>
                <a:cubicBezTo>
                  <a:pt x="2" y="39"/>
                  <a:pt x="4" y="39"/>
                  <a:pt x="4" y="38"/>
                </a:cubicBezTo>
                <a:cubicBezTo>
                  <a:pt x="39" y="4"/>
                  <a:pt x="39" y="4"/>
                  <a:pt x="39" y="4"/>
                </a:cubicBezTo>
                <a:cubicBezTo>
                  <a:pt x="40" y="3"/>
                  <a:pt x="40" y="2"/>
                  <a:pt x="39" y="1"/>
                </a:cubicBezTo>
                <a:cubicBezTo>
                  <a:pt x="38" y="0"/>
                  <a:pt x="38" y="0"/>
                  <a:pt x="3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" name="Freeform 196"/>
          <p:cNvSpPr>
            <a:spLocks noEditPoints="1"/>
          </p:cNvSpPr>
          <p:nvPr/>
        </p:nvSpPr>
        <p:spPr bwMode="auto">
          <a:xfrm>
            <a:off x="7291388" y="1266825"/>
            <a:ext cx="484188" cy="484188"/>
          </a:xfrm>
          <a:custGeom>
            <a:avLst/>
            <a:gdLst>
              <a:gd name="T0" fmla="*/ 129 w 129"/>
              <a:gd name="T1" fmla="*/ 2 h 129"/>
              <a:gd name="T2" fmla="*/ 128 w 129"/>
              <a:gd name="T3" fmla="*/ 1 h 129"/>
              <a:gd name="T4" fmla="*/ 127 w 129"/>
              <a:gd name="T5" fmla="*/ 0 h 129"/>
              <a:gd name="T6" fmla="*/ 64 w 129"/>
              <a:gd name="T7" fmla="*/ 0 h 129"/>
              <a:gd name="T8" fmla="*/ 62 w 129"/>
              <a:gd name="T9" fmla="*/ 1 h 129"/>
              <a:gd name="T10" fmla="*/ 3 w 129"/>
              <a:gd name="T11" fmla="*/ 60 h 129"/>
              <a:gd name="T12" fmla="*/ 3 w 129"/>
              <a:gd name="T13" fmla="*/ 69 h 129"/>
              <a:gd name="T14" fmla="*/ 60 w 129"/>
              <a:gd name="T15" fmla="*/ 126 h 129"/>
              <a:gd name="T16" fmla="*/ 69 w 129"/>
              <a:gd name="T17" fmla="*/ 126 h 129"/>
              <a:gd name="T18" fmla="*/ 128 w 129"/>
              <a:gd name="T19" fmla="*/ 67 h 129"/>
              <a:gd name="T20" fmla="*/ 129 w 129"/>
              <a:gd name="T21" fmla="*/ 65 h 129"/>
              <a:gd name="T22" fmla="*/ 129 w 129"/>
              <a:gd name="T23" fmla="*/ 65 h 129"/>
              <a:gd name="T24" fmla="*/ 129 w 129"/>
              <a:gd name="T25" fmla="*/ 2 h 129"/>
              <a:gd name="T26" fmla="*/ 65 w 129"/>
              <a:gd name="T27" fmla="*/ 124 h 129"/>
              <a:gd name="T28" fmla="*/ 5 w 129"/>
              <a:gd name="T29" fmla="*/ 65 h 129"/>
              <a:gd name="T30" fmla="*/ 65 w 129"/>
              <a:gd name="T31" fmla="*/ 5 h 129"/>
              <a:gd name="T32" fmla="*/ 124 w 129"/>
              <a:gd name="T33" fmla="*/ 5 h 129"/>
              <a:gd name="T34" fmla="*/ 124 w 129"/>
              <a:gd name="T35" fmla="*/ 64 h 129"/>
              <a:gd name="T36" fmla="*/ 65 w 129"/>
              <a:gd name="T37" fmla="*/ 12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9" h="129">
                <a:moveTo>
                  <a:pt x="129" y="2"/>
                </a:moveTo>
                <a:cubicBezTo>
                  <a:pt x="129" y="2"/>
                  <a:pt x="129" y="1"/>
                  <a:pt x="128" y="1"/>
                </a:cubicBezTo>
                <a:cubicBezTo>
                  <a:pt x="128" y="0"/>
                  <a:pt x="127" y="0"/>
                  <a:pt x="127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3" y="0"/>
                  <a:pt x="63" y="0"/>
                  <a:pt x="62" y="1"/>
                </a:cubicBezTo>
                <a:cubicBezTo>
                  <a:pt x="3" y="60"/>
                  <a:pt x="3" y="60"/>
                  <a:pt x="3" y="60"/>
                </a:cubicBezTo>
                <a:cubicBezTo>
                  <a:pt x="0" y="63"/>
                  <a:pt x="0" y="66"/>
                  <a:pt x="3" y="69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3" y="129"/>
                  <a:pt x="67" y="129"/>
                  <a:pt x="69" y="126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29" y="67"/>
                  <a:pt x="129" y="66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lnTo>
                  <a:pt x="129" y="2"/>
                </a:lnTo>
                <a:close/>
                <a:moveTo>
                  <a:pt x="65" y="124"/>
                </a:moveTo>
                <a:cubicBezTo>
                  <a:pt x="5" y="65"/>
                  <a:pt x="5" y="65"/>
                  <a:pt x="5" y="65"/>
                </a:cubicBezTo>
                <a:cubicBezTo>
                  <a:pt x="65" y="5"/>
                  <a:pt x="65" y="5"/>
                  <a:pt x="65" y="5"/>
                </a:cubicBezTo>
                <a:cubicBezTo>
                  <a:pt x="124" y="5"/>
                  <a:pt x="124" y="5"/>
                  <a:pt x="124" y="5"/>
                </a:cubicBezTo>
                <a:cubicBezTo>
                  <a:pt x="124" y="64"/>
                  <a:pt x="124" y="64"/>
                  <a:pt x="124" y="64"/>
                </a:cubicBezTo>
                <a:lnTo>
                  <a:pt x="65" y="12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" name="Freeform 197"/>
          <p:cNvSpPr>
            <a:spLocks noEditPoints="1"/>
          </p:cNvSpPr>
          <p:nvPr/>
        </p:nvSpPr>
        <p:spPr bwMode="auto">
          <a:xfrm>
            <a:off x="7604125" y="1338263"/>
            <a:ext cx="100013" cy="104775"/>
          </a:xfrm>
          <a:custGeom>
            <a:avLst/>
            <a:gdLst>
              <a:gd name="T0" fmla="*/ 13 w 27"/>
              <a:gd name="T1" fmla="*/ 0 h 28"/>
              <a:gd name="T2" fmla="*/ 4 w 27"/>
              <a:gd name="T3" fmla="*/ 4 h 28"/>
              <a:gd name="T4" fmla="*/ 0 w 27"/>
              <a:gd name="T5" fmla="*/ 14 h 28"/>
              <a:gd name="T6" fmla="*/ 4 w 27"/>
              <a:gd name="T7" fmla="*/ 23 h 28"/>
              <a:gd name="T8" fmla="*/ 23 w 27"/>
              <a:gd name="T9" fmla="*/ 23 h 28"/>
              <a:gd name="T10" fmla="*/ 27 w 27"/>
              <a:gd name="T11" fmla="*/ 14 h 28"/>
              <a:gd name="T12" fmla="*/ 23 w 27"/>
              <a:gd name="T13" fmla="*/ 4 h 28"/>
              <a:gd name="T14" fmla="*/ 13 w 27"/>
              <a:gd name="T15" fmla="*/ 0 h 28"/>
              <a:gd name="T16" fmla="*/ 20 w 27"/>
              <a:gd name="T17" fmla="*/ 20 h 28"/>
              <a:gd name="T18" fmla="*/ 13 w 27"/>
              <a:gd name="T19" fmla="*/ 23 h 28"/>
              <a:gd name="T20" fmla="*/ 7 w 27"/>
              <a:gd name="T21" fmla="*/ 20 h 28"/>
              <a:gd name="T22" fmla="*/ 7 w 27"/>
              <a:gd name="T23" fmla="*/ 8 h 28"/>
              <a:gd name="T24" fmla="*/ 20 w 27"/>
              <a:gd name="T25" fmla="*/ 8 h 28"/>
              <a:gd name="T26" fmla="*/ 20 w 27"/>
              <a:gd name="T27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8">
                <a:moveTo>
                  <a:pt x="13" y="0"/>
                </a:moveTo>
                <a:cubicBezTo>
                  <a:pt x="10" y="0"/>
                  <a:pt x="6" y="2"/>
                  <a:pt x="4" y="4"/>
                </a:cubicBezTo>
                <a:cubicBezTo>
                  <a:pt x="1" y="7"/>
                  <a:pt x="0" y="10"/>
                  <a:pt x="0" y="14"/>
                </a:cubicBezTo>
                <a:cubicBezTo>
                  <a:pt x="0" y="17"/>
                  <a:pt x="1" y="21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5" y="21"/>
                  <a:pt x="27" y="17"/>
                  <a:pt x="27" y="14"/>
                </a:cubicBezTo>
                <a:cubicBezTo>
                  <a:pt x="27" y="10"/>
                  <a:pt x="25" y="7"/>
                  <a:pt x="23" y="4"/>
                </a:cubicBezTo>
                <a:cubicBezTo>
                  <a:pt x="20" y="2"/>
                  <a:pt x="17" y="0"/>
                  <a:pt x="13" y="0"/>
                </a:cubicBezTo>
                <a:close/>
                <a:moveTo>
                  <a:pt x="20" y="20"/>
                </a:moveTo>
                <a:cubicBezTo>
                  <a:pt x="18" y="22"/>
                  <a:pt x="16" y="23"/>
                  <a:pt x="13" y="23"/>
                </a:cubicBezTo>
                <a:cubicBezTo>
                  <a:pt x="11" y="23"/>
                  <a:pt x="9" y="22"/>
                  <a:pt x="7" y="20"/>
                </a:cubicBezTo>
                <a:cubicBezTo>
                  <a:pt x="4" y="17"/>
                  <a:pt x="4" y="11"/>
                  <a:pt x="7" y="8"/>
                </a:cubicBezTo>
                <a:cubicBezTo>
                  <a:pt x="10" y="4"/>
                  <a:pt x="16" y="4"/>
                  <a:pt x="20" y="8"/>
                </a:cubicBezTo>
                <a:cubicBezTo>
                  <a:pt x="23" y="11"/>
                  <a:pt x="23" y="17"/>
                  <a:pt x="20" y="2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3" name="Oval 198"/>
          <p:cNvSpPr>
            <a:spLocks noChangeArrowheads="1"/>
          </p:cNvSpPr>
          <p:nvPr/>
        </p:nvSpPr>
        <p:spPr bwMode="auto">
          <a:xfrm>
            <a:off x="6657975" y="1522413"/>
            <a:ext cx="28575" cy="26988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4" name="Freeform 199"/>
          <p:cNvSpPr>
            <a:spLocks noEditPoints="1"/>
          </p:cNvSpPr>
          <p:nvPr/>
        </p:nvSpPr>
        <p:spPr bwMode="auto">
          <a:xfrm>
            <a:off x="6334125" y="1289050"/>
            <a:ext cx="481013" cy="436563"/>
          </a:xfrm>
          <a:custGeom>
            <a:avLst/>
            <a:gdLst>
              <a:gd name="T0" fmla="*/ 122 w 128"/>
              <a:gd name="T1" fmla="*/ 15 h 116"/>
              <a:gd name="T2" fmla="*/ 10 w 128"/>
              <a:gd name="T3" fmla="*/ 15 h 116"/>
              <a:gd name="T4" fmla="*/ 5 w 128"/>
              <a:gd name="T5" fmla="*/ 10 h 116"/>
              <a:gd name="T6" fmla="*/ 10 w 128"/>
              <a:gd name="T7" fmla="*/ 5 h 116"/>
              <a:gd name="T8" fmla="*/ 126 w 128"/>
              <a:gd name="T9" fmla="*/ 5 h 116"/>
              <a:gd name="T10" fmla="*/ 128 w 128"/>
              <a:gd name="T11" fmla="*/ 3 h 116"/>
              <a:gd name="T12" fmla="*/ 126 w 128"/>
              <a:gd name="T13" fmla="*/ 0 h 116"/>
              <a:gd name="T14" fmla="*/ 10 w 128"/>
              <a:gd name="T15" fmla="*/ 0 h 116"/>
              <a:gd name="T16" fmla="*/ 0 w 128"/>
              <a:gd name="T17" fmla="*/ 10 h 116"/>
              <a:gd name="T18" fmla="*/ 0 w 128"/>
              <a:gd name="T19" fmla="*/ 110 h 116"/>
              <a:gd name="T20" fmla="*/ 6 w 128"/>
              <a:gd name="T21" fmla="*/ 116 h 116"/>
              <a:gd name="T22" fmla="*/ 122 w 128"/>
              <a:gd name="T23" fmla="*/ 116 h 116"/>
              <a:gd name="T24" fmla="*/ 128 w 128"/>
              <a:gd name="T25" fmla="*/ 110 h 116"/>
              <a:gd name="T26" fmla="*/ 128 w 128"/>
              <a:gd name="T27" fmla="*/ 21 h 116"/>
              <a:gd name="T28" fmla="*/ 122 w 128"/>
              <a:gd name="T29" fmla="*/ 15 h 116"/>
              <a:gd name="T30" fmla="*/ 123 w 128"/>
              <a:gd name="T31" fmla="*/ 78 h 116"/>
              <a:gd name="T32" fmla="*/ 76 w 128"/>
              <a:gd name="T33" fmla="*/ 78 h 116"/>
              <a:gd name="T34" fmla="*/ 76 w 128"/>
              <a:gd name="T35" fmla="*/ 53 h 116"/>
              <a:gd name="T36" fmla="*/ 123 w 128"/>
              <a:gd name="T37" fmla="*/ 53 h 116"/>
              <a:gd name="T38" fmla="*/ 123 w 128"/>
              <a:gd name="T39" fmla="*/ 78 h 116"/>
              <a:gd name="T40" fmla="*/ 123 w 128"/>
              <a:gd name="T41" fmla="*/ 49 h 116"/>
              <a:gd name="T42" fmla="*/ 78 w 128"/>
              <a:gd name="T43" fmla="*/ 49 h 116"/>
              <a:gd name="T44" fmla="*/ 72 w 128"/>
              <a:gd name="T45" fmla="*/ 55 h 116"/>
              <a:gd name="T46" fmla="*/ 72 w 128"/>
              <a:gd name="T47" fmla="*/ 77 h 116"/>
              <a:gd name="T48" fmla="*/ 78 w 128"/>
              <a:gd name="T49" fmla="*/ 83 h 116"/>
              <a:gd name="T50" fmla="*/ 123 w 128"/>
              <a:gd name="T51" fmla="*/ 83 h 116"/>
              <a:gd name="T52" fmla="*/ 123 w 128"/>
              <a:gd name="T53" fmla="*/ 112 h 116"/>
              <a:gd name="T54" fmla="*/ 5 w 128"/>
              <a:gd name="T55" fmla="*/ 112 h 116"/>
              <a:gd name="T56" fmla="*/ 5 w 128"/>
              <a:gd name="T57" fmla="*/ 18 h 116"/>
              <a:gd name="T58" fmla="*/ 6 w 128"/>
              <a:gd name="T59" fmla="*/ 19 h 116"/>
              <a:gd name="T60" fmla="*/ 10 w 128"/>
              <a:gd name="T61" fmla="*/ 20 h 116"/>
              <a:gd name="T62" fmla="*/ 48 w 128"/>
              <a:gd name="T63" fmla="*/ 20 h 116"/>
              <a:gd name="T64" fmla="*/ 48 w 128"/>
              <a:gd name="T65" fmla="*/ 20 h 116"/>
              <a:gd name="T66" fmla="*/ 123 w 128"/>
              <a:gd name="T67" fmla="*/ 20 h 116"/>
              <a:gd name="T68" fmla="*/ 123 w 128"/>
              <a:gd name="T69" fmla="*/ 49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8" h="116">
                <a:moveTo>
                  <a:pt x="122" y="15"/>
                </a:moveTo>
                <a:cubicBezTo>
                  <a:pt x="10" y="15"/>
                  <a:pt x="10" y="15"/>
                  <a:pt x="10" y="15"/>
                </a:cubicBezTo>
                <a:cubicBezTo>
                  <a:pt x="7" y="15"/>
                  <a:pt x="5" y="13"/>
                  <a:pt x="5" y="10"/>
                </a:cubicBezTo>
                <a:cubicBezTo>
                  <a:pt x="5" y="7"/>
                  <a:pt x="7" y="5"/>
                  <a:pt x="10" y="5"/>
                </a:cubicBezTo>
                <a:cubicBezTo>
                  <a:pt x="126" y="5"/>
                  <a:pt x="126" y="5"/>
                  <a:pt x="126" y="5"/>
                </a:cubicBezTo>
                <a:cubicBezTo>
                  <a:pt x="127" y="5"/>
                  <a:pt x="128" y="4"/>
                  <a:pt x="128" y="3"/>
                </a:cubicBezTo>
                <a:cubicBezTo>
                  <a:pt x="128" y="1"/>
                  <a:pt x="127" y="0"/>
                  <a:pt x="126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3"/>
                  <a:pt x="3" y="116"/>
                  <a:pt x="6" y="116"/>
                </a:cubicBezTo>
                <a:cubicBezTo>
                  <a:pt x="122" y="116"/>
                  <a:pt x="122" y="116"/>
                  <a:pt x="122" y="116"/>
                </a:cubicBezTo>
                <a:cubicBezTo>
                  <a:pt x="125" y="116"/>
                  <a:pt x="128" y="113"/>
                  <a:pt x="128" y="110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18"/>
                  <a:pt x="125" y="15"/>
                  <a:pt x="122" y="15"/>
                </a:cubicBezTo>
                <a:close/>
                <a:moveTo>
                  <a:pt x="123" y="78"/>
                </a:moveTo>
                <a:cubicBezTo>
                  <a:pt x="76" y="78"/>
                  <a:pt x="76" y="78"/>
                  <a:pt x="76" y="78"/>
                </a:cubicBezTo>
                <a:cubicBezTo>
                  <a:pt x="76" y="53"/>
                  <a:pt x="76" y="53"/>
                  <a:pt x="76" y="53"/>
                </a:cubicBezTo>
                <a:cubicBezTo>
                  <a:pt x="123" y="53"/>
                  <a:pt x="123" y="53"/>
                  <a:pt x="123" y="53"/>
                </a:cubicBezTo>
                <a:lnTo>
                  <a:pt x="123" y="78"/>
                </a:lnTo>
                <a:close/>
                <a:moveTo>
                  <a:pt x="123" y="49"/>
                </a:moveTo>
                <a:cubicBezTo>
                  <a:pt x="78" y="49"/>
                  <a:pt x="78" y="49"/>
                  <a:pt x="78" y="49"/>
                </a:cubicBezTo>
                <a:cubicBezTo>
                  <a:pt x="74" y="49"/>
                  <a:pt x="72" y="51"/>
                  <a:pt x="72" y="55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80"/>
                  <a:pt x="74" y="83"/>
                  <a:pt x="78" y="83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8"/>
                  <a:pt x="5" y="18"/>
                  <a:pt x="5" y="18"/>
                </a:cubicBezTo>
                <a:cubicBezTo>
                  <a:pt x="6" y="19"/>
                  <a:pt x="6" y="19"/>
                  <a:pt x="6" y="19"/>
                </a:cubicBezTo>
                <a:cubicBezTo>
                  <a:pt x="7" y="20"/>
                  <a:pt x="9" y="20"/>
                  <a:pt x="10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123" y="20"/>
                  <a:pt x="123" y="20"/>
                  <a:pt x="123" y="20"/>
                </a:cubicBezTo>
                <a:lnTo>
                  <a:pt x="123" y="49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5" name="Freeform 200"/>
          <p:cNvSpPr>
            <a:spLocks noEditPoints="1"/>
          </p:cNvSpPr>
          <p:nvPr/>
        </p:nvSpPr>
        <p:spPr bwMode="auto">
          <a:xfrm>
            <a:off x="5373688" y="1346200"/>
            <a:ext cx="479425" cy="322263"/>
          </a:xfrm>
          <a:custGeom>
            <a:avLst/>
            <a:gdLst>
              <a:gd name="T0" fmla="*/ 122 w 128"/>
              <a:gd name="T1" fmla="*/ 0 h 86"/>
              <a:gd name="T2" fmla="*/ 6 w 128"/>
              <a:gd name="T3" fmla="*/ 0 h 86"/>
              <a:gd name="T4" fmla="*/ 0 w 128"/>
              <a:gd name="T5" fmla="*/ 6 h 86"/>
              <a:gd name="T6" fmla="*/ 0 w 128"/>
              <a:gd name="T7" fmla="*/ 80 h 86"/>
              <a:gd name="T8" fmla="*/ 6 w 128"/>
              <a:gd name="T9" fmla="*/ 86 h 86"/>
              <a:gd name="T10" fmla="*/ 122 w 128"/>
              <a:gd name="T11" fmla="*/ 86 h 86"/>
              <a:gd name="T12" fmla="*/ 128 w 128"/>
              <a:gd name="T13" fmla="*/ 80 h 86"/>
              <a:gd name="T14" fmla="*/ 128 w 128"/>
              <a:gd name="T15" fmla="*/ 6 h 86"/>
              <a:gd name="T16" fmla="*/ 122 w 128"/>
              <a:gd name="T17" fmla="*/ 0 h 86"/>
              <a:gd name="T18" fmla="*/ 123 w 128"/>
              <a:gd name="T19" fmla="*/ 82 h 86"/>
              <a:gd name="T20" fmla="*/ 5 w 128"/>
              <a:gd name="T21" fmla="*/ 82 h 86"/>
              <a:gd name="T22" fmla="*/ 5 w 128"/>
              <a:gd name="T23" fmla="*/ 42 h 86"/>
              <a:gd name="T24" fmla="*/ 123 w 128"/>
              <a:gd name="T25" fmla="*/ 42 h 86"/>
              <a:gd name="T26" fmla="*/ 123 w 128"/>
              <a:gd name="T27" fmla="*/ 82 h 86"/>
              <a:gd name="T28" fmla="*/ 123 w 128"/>
              <a:gd name="T29" fmla="*/ 37 h 86"/>
              <a:gd name="T30" fmla="*/ 5 w 128"/>
              <a:gd name="T31" fmla="*/ 37 h 86"/>
              <a:gd name="T32" fmla="*/ 5 w 128"/>
              <a:gd name="T33" fmla="*/ 20 h 86"/>
              <a:gd name="T34" fmla="*/ 123 w 128"/>
              <a:gd name="T35" fmla="*/ 20 h 86"/>
              <a:gd name="T36" fmla="*/ 123 w 128"/>
              <a:gd name="T37" fmla="*/ 37 h 86"/>
              <a:gd name="T38" fmla="*/ 123 w 128"/>
              <a:gd name="T39" fmla="*/ 15 h 86"/>
              <a:gd name="T40" fmla="*/ 5 w 128"/>
              <a:gd name="T41" fmla="*/ 15 h 86"/>
              <a:gd name="T42" fmla="*/ 5 w 128"/>
              <a:gd name="T43" fmla="*/ 5 h 86"/>
              <a:gd name="T44" fmla="*/ 123 w 128"/>
              <a:gd name="T45" fmla="*/ 5 h 86"/>
              <a:gd name="T46" fmla="*/ 123 w 128"/>
              <a:gd name="T47" fmla="*/ 15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86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3" y="86"/>
                  <a:pt x="6" y="86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25" y="86"/>
                  <a:pt x="128" y="84"/>
                  <a:pt x="128" y="80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82"/>
                </a:moveTo>
                <a:cubicBezTo>
                  <a:pt x="5" y="82"/>
                  <a:pt x="5" y="82"/>
                  <a:pt x="5" y="82"/>
                </a:cubicBezTo>
                <a:cubicBezTo>
                  <a:pt x="5" y="42"/>
                  <a:pt x="5" y="42"/>
                  <a:pt x="5" y="42"/>
                </a:cubicBezTo>
                <a:cubicBezTo>
                  <a:pt x="123" y="42"/>
                  <a:pt x="123" y="42"/>
                  <a:pt x="123" y="42"/>
                </a:cubicBezTo>
                <a:lnTo>
                  <a:pt x="123" y="82"/>
                </a:lnTo>
                <a:close/>
                <a:moveTo>
                  <a:pt x="123" y="37"/>
                </a:moveTo>
                <a:cubicBezTo>
                  <a:pt x="5" y="37"/>
                  <a:pt x="5" y="37"/>
                  <a:pt x="5" y="37"/>
                </a:cubicBezTo>
                <a:cubicBezTo>
                  <a:pt x="5" y="20"/>
                  <a:pt x="5" y="20"/>
                  <a:pt x="5" y="20"/>
                </a:cubicBezTo>
                <a:cubicBezTo>
                  <a:pt x="123" y="20"/>
                  <a:pt x="123" y="20"/>
                  <a:pt x="123" y="20"/>
                </a:cubicBezTo>
                <a:lnTo>
                  <a:pt x="123" y="37"/>
                </a:lnTo>
                <a:close/>
                <a:moveTo>
                  <a:pt x="123" y="15"/>
                </a:moveTo>
                <a:cubicBezTo>
                  <a:pt x="5" y="15"/>
                  <a:pt x="5" y="15"/>
                  <a:pt x="5" y="15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15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6" name="Freeform 201"/>
          <p:cNvSpPr/>
          <p:nvPr/>
        </p:nvSpPr>
        <p:spPr bwMode="auto">
          <a:xfrm>
            <a:off x="5429250" y="1597025"/>
            <a:ext cx="184150" cy="15875"/>
          </a:xfrm>
          <a:custGeom>
            <a:avLst/>
            <a:gdLst>
              <a:gd name="T0" fmla="*/ 2 w 49"/>
              <a:gd name="T1" fmla="*/ 4 h 4"/>
              <a:gd name="T2" fmla="*/ 47 w 49"/>
              <a:gd name="T3" fmla="*/ 4 h 4"/>
              <a:gd name="T4" fmla="*/ 49 w 49"/>
              <a:gd name="T5" fmla="*/ 2 h 4"/>
              <a:gd name="T6" fmla="*/ 47 w 49"/>
              <a:gd name="T7" fmla="*/ 0 h 4"/>
              <a:gd name="T8" fmla="*/ 2 w 49"/>
              <a:gd name="T9" fmla="*/ 0 h 4"/>
              <a:gd name="T10" fmla="*/ 0 w 49"/>
              <a:gd name="T11" fmla="*/ 2 h 4"/>
              <a:gd name="T12" fmla="*/ 2 w 49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" h="4">
                <a:moveTo>
                  <a:pt x="2" y="4"/>
                </a:moveTo>
                <a:cubicBezTo>
                  <a:pt x="47" y="4"/>
                  <a:pt x="47" y="4"/>
                  <a:pt x="47" y="4"/>
                </a:cubicBezTo>
                <a:cubicBezTo>
                  <a:pt x="48" y="4"/>
                  <a:pt x="49" y="3"/>
                  <a:pt x="49" y="2"/>
                </a:cubicBezTo>
                <a:cubicBezTo>
                  <a:pt x="49" y="1"/>
                  <a:pt x="48" y="0"/>
                  <a:pt x="47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7" name="Freeform 202"/>
          <p:cNvSpPr/>
          <p:nvPr/>
        </p:nvSpPr>
        <p:spPr bwMode="auto">
          <a:xfrm>
            <a:off x="5753100" y="1597025"/>
            <a:ext cx="44450" cy="15875"/>
          </a:xfrm>
          <a:custGeom>
            <a:avLst/>
            <a:gdLst>
              <a:gd name="T0" fmla="*/ 2 w 12"/>
              <a:gd name="T1" fmla="*/ 4 h 4"/>
              <a:gd name="T2" fmla="*/ 10 w 12"/>
              <a:gd name="T3" fmla="*/ 4 h 4"/>
              <a:gd name="T4" fmla="*/ 12 w 12"/>
              <a:gd name="T5" fmla="*/ 2 h 4"/>
              <a:gd name="T6" fmla="*/ 10 w 12"/>
              <a:gd name="T7" fmla="*/ 0 h 4"/>
              <a:gd name="T8" fmla="*/ 2 w 12"/>
              <a:gd name="T9" fmla="*/ 0 h 4"/>
              <a:gd name="T10" fmla="*/ 0 w 12"/>
              <a:gd name="T11" fmla="*/ 2 h 4"/>
              <a:gd name="T12" fmla="*/ 2 w 12"/>
              <a:gd name="T13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4">
                <a:moveTo>
                  <a:pt x="2" y="4"/>
                </a:moveTo>
                <a:cubicBezTo>
                  <a:pt x="10" y="4"/>
                  <a:pt x="10" y="4"/>
                  <a:pt x="10" y="4"/>
                </a:cubicBezTo>
                <a:cubicBezTo>
                  <a:pt x="11" y="4"/>
                  <a:pt x="12" y="3"/>
                  <a:pt x="12" y="2"/>
                </a:cubicBezTo>
                <a:cubicBezTo>
                  <a:pt x="12" y="1"/>
                  <a:pt x="11" y="0"/>
                  <a:pt x="10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2" y="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8" name="Freeform 203"/>
          <p:cNvSpPr>
            <a:spLocks noEditPoints="1"/>
          </p:cNvSpPr>
          <p:nvPr/>
        </p:nvSpPr>
        <p:spPr bwMode="auto">
          <a:xfrm>
            <a:off x="4411663" y="1387475"/>
            <a:ext cx="481013" cy="239713"/>
          </a:xfrm>
          <a:custGeom>
            <a:avLst/>
            <a:gdLst>
              <a:gd name="T0" fmla="*/ 122 w 128"/>
              <a:gd name="T1" fmla="*/ 0 h 64"/>
              <a:gd name="T2" fmla="*/ 6 w 128"/>
              <a:gd name="T3" fmla="*/ 0 h 64"/>
              <a:gd name="T4" fmla="*/ 0 w 128"/>
              <a:gd name="T5" fmla="*/ 6 h 64"/>
              <a:gd name="T6" fmla="*/ 0 w 128"/>
              <a:gd name="T7" fmla="*/ 58 h 64"/>
              <a:gd name="T8" fmla="*/ 6 w 128"/>
              <a:gd name="T9" fmla="*/ 64 h 64"/>
              <a:gd name="T10" fmla="*/ 122 w 128"/>
              <a:gd name="T11" fmla="*/ 64 h 64"/>
              <a:gd name="T12" fmla="*/ 128 w 128"/>
              <a:gd name="T13" fmla="*/ 58 h 64"/>
              <a:gd name="T14" fmla="*/ 128 w 128"/>
              <a:gd name="T15" fmla="*/ 6 h 64"/>
              <a:gd name="T16" fmla="*/ 122 w 128"/>
              <a:gd name="T17" fmla="*/ 0 h 64"/>
              <a:gd name="T18" fmla="*/ 123 w 128"/>
              <a:gd name="T19" fmla="*/ 60 h 64"/>
              <a:gd name="T20" fmla="*/ 5 w 128"/>
              <a:gd name="T21" fmla="*/ 60 h 64"/>
              <a:gd name="T22" fmla="*/ 5 w 128"/>
              <a:gd name="T23" fmla="*/ 5 h 64"/>
              <a:gd name="T24" fmla="*/ 123 w 128"/>
              <a:gd name="T25" fmla="*/ 5 h 64"/>
              <a:gd name="T26" fmla="*/ 123 w 128"/>
              <a:gd name="T27" fmla="*/ 6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8" h="64">
                <a:moveTo>
                  <a:pt x="12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1"/>
                  <a:pt x="3" y="64"/>
                  <a:pt x="6" y="64"/>
                </a:cubicBezTo>
                <a:cubicBezTo>
                  <a:pt x="122" y="64"/>
                  <a:pt x="122" y="64"/>
                  <a:pt x="122" y="64"/>
                </a:cubicBezTo>
                <a:cubicBezTo>
                  <a:pt x="125" y="64"/>
                  <a:pt x="128" y="61"/>
                  <a:pt x="128" y="58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lose/>
                <a:moveTo>
                  <a:pt x="123" y="60"/>
                </a:moveTo>
                <a:cubicBezTo>
                  <a:pt x="5" y="60"/>
                  <a:pt x="5" y="60"/>
                  <a:pt x="5" y="60"/>
                </a:cubicBezTo>
                <a:cubicBezTo>
                  <a:pt x="5" y="5"/>
                  <a:pt x="5" y="5"/>
                  <a:pt x="5" y="5"/>
                </a:cubicBezTo>
                <a:cubicBezTo>
                  <a:pt x="123" y="5"/>
                  <a:pt x="123" y="5"/>
                  <a:pt x="123" y="5"/>
                </a:cubicBezTo>
                <a:lnTo>
                  <a:pt x="123" y="6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9" name="Freeform 204"/>
          <p:cNvSpPr>
            <a:spLocks noEditPoints="1"/>
          </p:cNvSpPr>
          <p:nvPr/>
        </p:nvSpPr>
        <p:spPr bwMode="auto">
          <a:xfrm>
            <a:off x="4587875" y="1443038"/>
            <a:ext cx="128588" cy="128588"/>
          </a:xfrm>
          <a:custGeom>
            <a:avLst/>
            <a:gdLst>
              <a:gd name="T0" fmla="*/ 17 w 34"/>
              <a:gd name="T1" fmla="*/ 34 h 34"/>
              <a:gd name="T2" fmla="*/ 34 w 34"/>
              <a:gd name="T3" fmla="*/ 17 h 34"/>
              <a:gd name="T4" fmla="*/ 17 w 34"/>
              <a:gd name="T5" fmla="*/ 0 h 34"/>
              <a:gd name="T6" fmla="*/ 0 w 34"/>
              <a:gd name="T7" fmla="*/ 17 h 34"/>
              <a:gd name="T8" fmla="*/ 17 w 34"/>
              <a:gd name="T9" fmla="*/ 34 h 34"/>
              <a:gd name="T10" fmla="*/ 17 w 34"/>
              <a:gd name="T11" fmla="*/ 5 h 34"/>
              <a:gd name="T12" fmla="*/ 30 w 34"/>
              <a:gd name="T13" fmla="*/ 17 h 34"/>
              <a:gd name="T14" fmla="*/ 17 w 34"/>
              <a:gd name="T15" fmla="*/ 30 h 34"/>
              <a:gd name="T16" fmla="*/ 4 w 34"/>
              <a:gd name="T17" fmla="*/ 17 h 34"/>
              <a:gd name="T18" fmla="*/ 17 w 34"/>
              <a:gd name="T19" fmla="*/ 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34"/>
                </a:moveTo>
                <a:cubicBezTo>
                  <a:pt x="26" y="34"/>
                  <a:pt x="34" y="27"/>
                  <a:pt x="34" y="17"/>
                </a:cubicBezTo>
                <a:cubicBezTo>
                  <a:pt x="34" y="8"/>
                  <a:pt x="26" y="0"/>
                  <a:pt x="17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4"/>
                  <a:pt x="17" y="34"/>
                </a:cubicBezTo>
                <a:close/>
                <a:moveTo>
                  <a:pt x="17" y="5"/>
                </a:moveTo>
                <a:cubicBezTo>
                  <a:pt x="24" y="5"/>
                  <a:pt x="30" y="10"/>
                  <a:pt x="30" y="17"/>
                </a:cubicBezTo>
                <a:cubicBezTo>
                  <a:pt x="30" y="24"/>
                  <a:pt x="24" y="30"/>
                  <a:pt x="17" y="30"/>
                </a:cubicBezTo>
                <a:cubicBezTo>
                  <a:pt x="10" y="30"/>
                  <a:pt x="4" y="24"/>
                  <a:pt x="4" y="17"/>
                </a:cubicBezTo>
                <a:cubicBezTo>
                  <a:pt x="4" y="10"/>
                  <a:pt x="10" y="5"/>
                  <a:pt x="17" y="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206"/>
          <p:cNvSpPr/>
          <p:nvPr/>
        </p:nvSpPr>
        <p:spPr bwMode="auto">
          <a:xfrm>
            <a:off x="3613150" y="1266825"/>
            <a:ext cx="157163" cy="481013"/>
          </a:xfrm>
          <a:custGeom>
            <a:avLst/>
            <a:gdLst>
              <a:gd name="T0" fmla="*/ 42 w 42"/>
              <a:gd name="T1" fmla="*/ 89 h 128"/>
              <a:gd name="T2" fmla="*/ 37 w 42"/>
              <a:gd name="T3" fmla="*/ 77 h 128"/>
              <a:gd name="T4" fmla="*/ 8 w 42"/>
              <a:gd name="T5" fmla="*/ 48 h 128"/>
              <a:gd name="T6" fmla="*/ 4 w 42"/>
              <a:gd name="T7" fmla="*/ 39 h 128"/>
              <a:gd name="T8" fmla="*/ 17 w 42"/>
              <a:gd name="T9" fmla="*/ 26 h 128"/>
              <a:gd name="T10" fmla="*/ 40 w 42"/>
              <a:gd name="T11" fmla="*/ 26 h 128"/>
              <a:gd name="T12" fmla="*/ 42 w 42"/>
              <a:gd name="T13" fmla="*/ 24 h 128"/>
              <a:gd name="T14" fmla="*/ 40 w 42"/>
              <a:gd name="T15" fmla="*/ 22 h 128"/>
              <a:gd name="T16" fmla="*/ 23 w 42"/>
              <a:gd name="T17" fmla="*/ 22 h 128"/>
              <a:gd name="T18" fmla="*/ 23 w 42"/>
              <a:gd name="T19" fmla="*/ 2 h 128"/>
              <a:gd name="T20" fmla="*/ 21 w 42"/>
              <a:gd name="T21" fmla="*/ 0 h 128"/>
              <a:gd name="T22" fmla="*/ 19 w 42"/>
              <a:gd name="T23" fmla="*/ 2 h 128"/>
              <a:gd name="T24" fmla="*/ 19 w 42"/>
              <a:gd name="T25" fmla="*/ 22 h 128"/>
              <a:gd name="T26" fmla="*/ 17 w 42"/>
              <a:gd name="T27" fmla="*/ 22 h 128"/>
              <a:gd name="T28" fmla="*/ 0 w 42"/>
              <a:gd name="T29" fmla="*/ 39 h 128"/>
              <a:gd name="T30" fmla="*/ 5 w 42"/>
              <a:gd name="T31" fmla="*/ 51 h 128"/>
              <a:gd name="T32" fmla="*/ 34 w 42"/>
              <a:gd name="T33" fmla="*/ 80 h 128"/>
              <a:gd name="T34" fmla="*/ 38 w 42"/>
              <a:gd name="T35" fmla="*/ 89 h 128"/>
              <a:gd name="T36" fmla="*/ 25 w 42"/>
              <a:gd name="T37" fmla="*/ 102 h 128"/>
              <a:gd name="T38" fmla="*/ 2 w 42"/>
              <a:gd name="T39" fmla="*/ 102 h 128"/>
              <a:gd name="T40" fmla="*/ 0 w 42"/>
              <a:gd name="T41" fmla="*/ 104 h 128"/>
              <a:gd name="T42" fmla="*/ 2 w 42"/>
              <a:gd name="T43" fmla="*/ 106 h 128"/>
              <a:gd name="T44" fmla="*/ 19 w 42"/>
              <a:gd name="T45" fmla="*/ 106 h 128"/>
              <a:gd name="T46" fmla="*/ 19 w 42"/>
              <a:gd name="T47" fmla="*/ 126 h 128"/>
              <a:gd name="T48" fmla="*/ 21 w 42"/>
              <a:gd name="T49" fmla="*/ 128 h 128"/>
              <a:gd name="T50" fmla="*/ 23 w 42"/>
              <a:gd name="T51" fmla="*/ 126 h 128"/>
              <a:gd name="T52" fmla="*/ 23 w 42"/>
              <a:gd name="T53" fmla="*/ 106 h 128"/>
              <a:gd name="T54" fmla="*/ 25 w 42"/>
              <a:gd name="T55" fmla="*/ 106 h 128"/>
              <a:gd name="T56" fmla="*/ 42 w 42"/>
              <a:gd name="T57" fmla="*/ 8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128">
                <a:moveTo>
                  <a:pt x="42" y="89"/>
                </a:moveTo>
                <a:cubicBezTo>
                  <a:pt x="42" y="85"/>
                  <a:pt x="41" y="80"/>
                  <a:pt x="37" y="77"/>
                </a:cubicBezTo>
                <a:cubicBezTo>
                  <a:pt x="8" y="48"/>
                  <a:pt x="8" y="48"/>
                  <a:pt x="8" y="48"/>
                </a:cubicBezTo>
                <a:cubicBezTo>
                  <a:pt x="6" y="45"/>
                  <a:pt x="4" y="42"/>
                  <a:pt x="4" y="39"/>
                </a:cubicBezTo>
                <a:cubicBezTo>
                  <a:pt x="4" y="32"/>
                  <a:pt x="10" y="26"/>
                  <a:pt x="17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1" y="26"/>
                  <a:pt x="42" y="25"/>
                  <a:pt x="42" y="24"/>
                </a:cubicBezTo>
                <a:cubicBezTo>
                  <a:pt x="42" y="23"/>
                  <a:pt x="41" y="22"/>
                  <a:pt x="40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2" y="0"/>
                  <a:pt x="21" y="0"/>
                </a:cubicBezTo>
                <a:cubicBezTo>
                  <a:pt x="20" y="0"/>
                  <a:pt x="19" y="1"/>
                  <a:pt x="19" y="2"/>
                </a:cubicBezTo>
                <a:cubicBezTo>
                  <a:pt x="19" y="22"/>
                  <a:pt x="19" y="22"/>
                  <a:pt x="19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7" y="22"/>
                  <a:pt x="0" y="29"/>
                  <a:pt x="0" y="39"/>
                </a:cubicBezTo>
                <a:cubicBezTo>
                  <a:pt x="0" y="43"/>
                  <a:pt x="1" y="48"/>
                  <a:pt x="5" y="51"/>
                </a:cubicBezTo>
                <a:cubicBezTo>
                  <a:pt x="34" y="80"/>
                  <a:pt x="34" y="80"/>
                  <a:pt x="34" y="80"/>
                </a:cubicBezTo>
                <a:cubicBezTo>
                  <a:pt x="36" y="83"/>
                  <a:pt x="38" y="86"/>
                  <a:pt x="38" y="89"/>
                </a:cubicBezTo>
                <a:cubicBezTo>
                  <a:pt x="38" y="96"/>
                  <a:pt x="32" y="102"/>
                  <a:pt x="25" y="102"/>
                </a:cubicBezTo>
                <a:cubicBezTo>
                  <a:pt x="2" y="102"/>
                  <a:pt x="2" y="102"/>
                  <a:pt x="2" y="102"/>
                </a:cubicBezTo>
                <a:cubicBezTo>
                  <a:pt x="1" y="102"/>
                  <a:pt x="0" y="103"/>
                  <a:pt x="0" y="104"/>
                </a:cubicBezTo>
                <a:cubicBezTo>
                  <a:pt x="0" y="105"/>
                  <a:pt x="1" y="106"/>
                  <a:pt x="2" y="106"/>
                </a:cubicBezTo>
                <a:cubicBezTo>
                  <a:pt x="19" y="106"/>
                  <a:pt x="19" y="106"/>
                  <a:pt x="19" y="106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19" y="127"/>
                  <a:pt x="20" y="128"/>
                  <a:pt x="21" y="128"/>
                </a:cubicBezTo>
                <a:cubicBezTo>
                  <a:pt x="22" y="128"/>
                  <a:pt x="23" y="127"/>
                  <a:pt x="23" y="12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5" y="106"/>
                  <a:pt x="25" y="106"/>
                  <a:pt x="25" y="106"/>
                </a:cubicBezTo>
                <a:cubicBezTo>
                  <a:pt x="35" y="106"/>
                  <a:pt x="42" y="99"/>
                  <a:pt x="42" y="8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207"/>
          <p:cNvSpPr/>
          <p:nvPr/>
        </p:nvSpPr>
        <p:spPr bwMode="auto">
          <a:xfrm>
            <a:off x="2505075" y="1266825"/>
            <a:ext cx="450850" cy="481013"/>
          </a:xfrm>
          <a:custGeom>
            <a:avLst/>
            <a:gdLst>
              <a:gd name="T0" fmla="*/ 2 w 120"/>
              <a:gd name="T1" fmla="*/ 81 h 128"/>
              <a:gd name="T2" fmla="*/ 17 w 120"/>
              <a:gd name="T3" fmla="*/ 81 h 128"/>
              <a:gd name="T4" fmla="*/ 17 w 120"/>
              <a:gd name="T5" fmla="*/ 82 h 128"/>
              <a:gd name="T6" fmla="*/ 78 w 120"/>
              <a:gd name="T7" fmla="*/ 128 h 128"/>
              <a:gd name="T8" fmla="*/ 118 w 120"/>
              <a:gd name="T9" fmla="*/ 114 h 128"/>
              <a:gd name="T10" fmla="*/ 119 w 120"/>
              <a:gd name="T11" fmla="*/ 113 h 128"/>
              <a:gd name="T12" fmla="*/ 120 w 120"/>
              <a:gd name="T13" fmla="*/ 111 h 128"/>
              <a:gd name="T14" fmla="*/ 117 w 120"/>
              <a:gd name="T15" fmla="*/ 110 h 128"/>
              <a:gd name="T16" fmla="*/ 117 w 120"/>
              <a:gd name="T17" fmla="*/ 110 h 128"/>
              <a:gd name="T18" fmla="*/ 101 w 120"/>
              <a:gd name="T19" fmla="*/ 119 h 128"/>
              <a:gd name="T20" fmla="*/ 55 w 120"/>
              <a:gd name="T21" fmla="*/ 119 h 128"/>
              <a:gd name="T22" fmla="*/ 36 w 120"/>
              <a:gd name="T23" fmla="*/ 106 h 128"/>
              <a:gd name="T24" fmla="*/ 24 w 120"/>
              <a:gd name="T25" fmla="*/ 87 h 128"/>
              <a:gd name="T26" fmla="*/ 22 w 120"/>
              <a:gd name="T27" fmla="*/ 83 h 128"/>
              <a:gd name="T28" fmla="*/ 21 w 120"/>
              <a:gd name="T29" fmla="*/ 81 h 128"/>
              <a:gd name="T30" fmla="*/ 91 w 120"/>
              <a:gd name="T31" fmla="*/ 81 h 128"/>
              <a:gd name="T32" fmla="*/ 93 w 120"/>
              <a:gd name="T33" fmla="*/ 79 h 128"/>
              <a:gd name="T34" fmla="*/ 91 w 120"/>
              <a:gd name="T35" fmla="*/ 77 h 128"/>
              <a:gd name="T36" fmla="*/ 20 w 120"/>
              <a:gd name="T37" fmla="*/ 77 h 128"/>
              <a:gd name="T38" fmla="*/ 20 w 120"/>
              <a:gd name="T39" fmla="*/ 76 h 128"/>
              <a:gd name="T40" fmla="*/ 19 w 120"/>
              <a:gd name="T41" fmla="*/ 64 h 128"/>
              <a:gd name="T42" fmla="*/ 19 w 120"/>
              <a:gd name="T43" fmla="*/ 60 h 128"/>
              <a:gd name="T44" fmla="*/ 19 w 120"/>
              <a:gd name="T45" fmla="*/ 59 h 128"/>
              <a:gd name="T46" fmla="*/ 98 w 120"/>
              <a:gd name="T47" fmla="*/ 59 h 128"/>
              <a:gd name="T48" fmla="*/ 100 w 120"/>
              <a:gd name="T49" fmla="*/ 57 h 128"/>
              <a:gd name="T50" fmla="*/ 98 w 120"/>
              <a:gd name="T51" fmla="*/ 55 h 128"/>
              <a:gd name="T52" fmla="*/ 20 w 120"/>
              <a:gd name="T53" fmla="*/ 55 h 128"/>
              <a:gd name="T54" fmla="*/ 20 w 120"/>
              <a:gd name="T55" fmla="*/ 53 h 128"/>
              <a:gd name="T56" fmla="*/ 24 w 120"/>
              <a:gd name="T57" fmla="*/ 41 h 128"/>
              <a:gd name="T58" fmla="*/ 36 w 120"/>
              <a:gd name="T59" fmla="*/ 22 h 128"/>
              <a:gd name="T60" fmla="*/ 55 w 120"/>
              <a:gd name="T61" fmla="*/ 9 h 128"/>
              <a:gd name="T62" fmla="*/ 101 w 120"/>
              <a:gd name="T63" fmla="*/ 9 h 128"/>
              <a:gd name="T64" fmla="*/ 116 w 120"/>
              <a:gd name="T65" fmla="*/ 19 h 128"/>
              <a:gd name="T66" fmla="*/ 117 w 120"/>
              <a:gd name="T67" fmla="*/ 19 h 128"/>
              <a:gd name="T68" fmla="*/ 118 w 120"/>
              <a:gd name="T69" fmla="*/ 19 h 128"/>
              <a:gd name="T70" fmla="*/ 120 w 120"/>
              <a:gd name="T71" fmla="*/ 17 h 128"/>
              <a:gd name="T72" fmla="*/ 119 w 120"/>
              <a:gd name="T73" fmla="*/ 15 h 128"/>
              <a:gd name="T74" fmla="*/ 118 w 120"/>
              <a:gd name="T75" fmla="*/ 14 h 128"/>
              <a:gd name="T76" fmla="*/ 78 w 120"/>
              <a:gd name="T77" fmla="*/ 0 h 128"/>
              <a:gd name="T78" fmla="*/ 15 w 120"/>
              <a:gd name="T79" fmla="*/ 53 h 128"/>
              <a:gd name="T80" fmla="*/ 15 w 120"/>
              <a:gd name="T81" fmla="*/ 55 h 128"/>
              <a:gd name="T82" fmla="*/ 2 w 120"/>
              <a:gd name="T83" fmla="*/ 55 h 128"/>
              <a:gd name="T84" fmla="*/ 0 w 120"/>
              <a:gd name="T85" fmla="*/ 57 h 128"/>
              <a:gd name="T86" fmla="*/ 2 w 120"/>
              <a:gd name="T87" fmla="*/ 59 h 128"/>
              <a:gd name="T88" fmla="*/ 15 w 120"/>
              <a:gd name="T89" fmla="*/ 59 h 128"/>
              <a:gd name="T90" fmla="*/ 14 w 120"/>
              <a:gd name="T91" fmla="*/ 61 h 128"/>
              <a:gd name="T92" fmla="*/ 14 w 120"/>
              <a:gd name="T93" fmla="*/ 64 h 128"/>
              <a:gd name="T94" fmla="*/ 15 w 120"/>
              <a:gd name="T95" fmla="*/ 75 h 128"/>
              <a:gd name="T96" fmla="*/ 16 w 120"/>
              <a:gd name="T97" fmla="*/ 77 h 128"/>
              <a:gd name="T98" fmla="*/ 2 w 120"/>
              <a:gd name="T99" fmla="*/ 77 h 128"/>
              <a:gd name="T100" fmla="*/ 0 w 120"/>
              <a:gd name="T101" fmla="*/ 79 h 128"/>
              <a:gd name="T102" fmla="*/ 2 w 120"/>
              <a:gd name="T103" fmla="*/ 8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0" h="128">
                <a:moveTo>
                  <a:pt x="2" y="81"/>
                </a:moveTo>
                <a:cubicBezTo>
                  <a:pt x="17" y="81"/>
                  <a:pt x="17" y="81"/>
                  <a:pt x="17" y="81"/>
                </a:cubicBezTo>
                <a:cubicBezTo>
                  <a:pt x="17" y="82"/>
                  <a:pt x="17" y="82"/>
                  <a:pt x="17" y="82"/>
                </a:cubicBezTo>
                <a:cubicBezTo>
                  <a:pt x="25" y="109"/>
                  <a:pt x="50" y="128"/>
                  <a:pt x="78" y="128"/>
                </a:cubicBezTo>
                <a:cubicBezTo>
                  <a:pt x="93" y="128"/>
                  <a:pt x="107" y="123"/>
                  <a:pt x="118" y="114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20" y="113"/>
                  <a:pt x="120" y="112"/>
                  <a:pt x="120" y="111"/>
                </a:cubicBezTo>
                <a:cubicBezTo>
                  <a:pt x="120" y="110"/>
                  <a:pt x="118" y="108"/>
                  <a:pt x="117" y="110"/>
                </a:cubicBezTo>
                <a:cubicBezTo>
                  <a:pt x="117" y="110"/>
                  <a:pt x="117" y="110"/>
                  <a:pt x="117" y="110"/>
                </a:cubicBezTo>
                <a:cubicBezTo>
                  <a:pt x="112" y="114"/>
                  <a:pt x="107" y="117"/>
                  <a:pt x="101" y="119"/>
                </a:cubicBezTo>
                <a:cubicBezTo>
                  <a:pt x="87" y="125"/>
                  <a:pt x="70" y="125"/>
                  <a:pt x="55" y="119"/>
                </a:cubicBezTo>
                <a:cubicBezTo>
                  <a:pt x="48" y="116"/>
                  <a:pt x="42" y="112"/>
                  <a:pt x="36" y="106"/>
                </a:cubicBezTo>
                <a:cubicBezTo>
                  <a:pt x="31" y="101"/>
                  <a:pt x="27" y="94"/>
                  <a:pt x="24" y="87"/>
                </a:cubicBezTo>
                <a:cubicBezTo>
                  <a:pt x="23" y="86"/>
                  <a:pt x="22" y="85"/>
                  <a:pt x="22" y="83"/>
                </a:cubicBezTo>
                <a:cubicBezTo>
                  <a:pt x="21" y="81"/>
                  <a:pt x="21" y="81"/>
                  <a:pt x="21" y="81"/>
                </a:cubicBezTo>
                <a:cubicBezTo>
                  <a:pt x="91" y="81"/>
                  <a:pt x="91" y="81"/>
                  <a:pt x="91" y="81"/>
                </a:cubicBezTo>
                <a:cubicBezTo>
                  <a:pt x="92" y="81"/>
                  <a:pt x="93" y="80"/>
                  <a:pt x="93" y="79"/>
                </a:cubicBezTo>
                <a:cubicBezTo>
                  <a:pt x="93" y="78"/>
                  <a:pt x="92" y="77"/>
                  <a:pt x="91" y="77"/>
                </a:cubicBezTo>
                <a:cubicBezTo>
                  <a:pt x="20" y="77"/>
                  <a:pt x="20" y="77"/>
                  <a:pt x="20" y="77"/>
                </a:cubicBezTo>
                <a:cubicBezTo>
                  <a:pt x="20" y="76"/>
                  <a:pt x="20" y="76"/>
                  <a:pt x="20" y="76"/>
                </a:cubicBezTo>
                <a:cubicBezTo>
                  <a:pt x="19" y="72"/>
                  <a:pt x="19" y="68"/>
                  <a:pt x="19" y="64"/>
                </a:cubicBezTo>
                <a:cubicBezTo>
                  <a:pt x="19" y="63"/>
                  <a:pt x="19" y="62"/>
                  <a:pt x="19" y="60"/>
                </a:cubicBezTo>
                <a:cubicBezTo>
                  <a:pt x="19" y="59"/>
                  <a:pt x="19" y="59"/>
                  <a:pt x="19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9" y="59"/>
                  <a:pt x="100" y="58"/>
                  <a:pt x="100" y="57"/>
                </a:cubicBezTo>
                <a:cubicBezTo>
                  <a:pt x="100" y="56"/>
                  <a:pt x="99" y="55"/>
                  <a:pt x="98" y="55"/>
                </a:cubicBezTo>
                <a:cubicBezTo>
                  <a:pt x="20" y="55"/>
                  <a:pt x="20" y="55"/>
                  <a:pt x="20" y="55"/>
                </a:cubicBezTo>
                <a:cubicBezTo>
                  <a:pt x="20" y="53"/>
                  <a:pt x="20" y="53"/>
                  <a:pt x="20" y="53"/>
                </a:cubicBezTo>
                <a:cubicBezTo>
                  <a:pt x="21" y="49"/>
                  <a:pt x="22" y="45"/>
                  <a:pt x="24" y="41"/>
                </a:cubicBezTo>
                <a:cubicBezTo>
                  <a:pt x="27" y="34"/>
                  <a:pt x="31" y="28"/>
                  <a:pt x="36" y="22"/>
                </a:cubicBezTo>
                <a:cubicBezTo>
                  <a:pt x="42" y="17"/>
                  <a:pt x="48" y="12"/>
                  <a:pt x="55" y="9"/>
                </a:cubicBezTo>
                <a:cubicBezTo>
                  <a:pt x="70" y="3"/>
                  <a:pt x="87" y="3"/>
                  <a:pt x="101" y="9"/>
                </a:cubicBezTo>
                <a:cubicBezTo>
                  <a:pt x="107" y="12"/>
                  <a:pt x="112" y="15"/>
                  <a:pt x="116" y="19"/>
                </a:cubicBezTo>
                <a:cubicBezTo>
                  <a:pt x="117" y="19"/>
                  <a:pt x="117" y="19"/>
                  <a:pt x="117" y="19"/>
                </a:cubicBezTo>
                <a:cubicBezTo>
                  <a:pt x="117" y="19"/>
                  <a:pt x="118" y="19"/>
                  <a:pt x="118" y="19"/>
                </a:cubicBezTo>
                <a:cubicBezTo>
                  <a:pt x="119" y="19"/>
                  <a:pt x="120" y="18"/>
                  <a:pt x="120" y="17"/>
                </a:cubicBezTo>
                <a:cubicBezTo>
                  <a:pt x="120" y="16"/>
                  <a:pt x="120" y="16"/>
                  <a:pt x="119" y="15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07" y="5"/>
                  <a:pt x="93" y="0"/>
                  <a:pt x="78" y="0"/>
                </a:cubicBezTo>
                <a:cubicBezTo>
                  <a:pt x="47" y="0"/>
                  <a:pt x="21" y="23"/>
                  <a:pt x="15" y="53"/>
                </a:cubicBezTo>
                <a:cubicBezTo>
                  <a:pt x="15" y="55"/>
                  <a:pt x="15" y="55"/>
                  <a:pt x="15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6"/>
                  <a:pt x="0" y="57"/>
                </a:cubicBezTo>
                <a:cubicBezTo>
                  <a:pt x="0" y="58"/>
                  <a:pt x="1" y="59"/>
                  <a:pt x="2" y="59"/>
                </a:cubicBezTo>
                <a:cubicBezTo>
                  <a:pt x="15" y="59"/>
                  <a:pt x="15" y="59"/>
                  <a:pt x="15" y="59"/>
                </a:cubicBezTo>
                <a:cubicBezTo>
                  <a:pt x="14" y="61"/>
                  <a:pt x="14" y="61"/>
                  <a:pt x="14" y="61"/>
                </a:cubicBezTo>
                <a:cubicBezTo>
                  <a:pt x="14" y="62"/>
                  <a:pt x="14" y="63"/>
                  <a:pt x="14" y="64"/>
                </a:cubicBezTo>
                <a:cubicBezTo>
                  <a:pt x="14" y="68"/>
                  <a:pt x="15" y="72"/>
                  <a:pt x="15" y="75"/>
                </a:cubicBezTo>
                <a:cubicBezTo>
                  <a:pt x="16" y="77"/>
                  <a:pt x="16" y="77"/>
                  <a:pt x="16" y="77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7"/>
                  <a:pt x="0" y="78"/>
                  <a:pt x="0" y="79"/>
                </a:cubicBezTo>
                <a:cubicBezTo>
                  <a:pt x="0" y="80"/>
                  <a:pt x="1" y="81"/>
                  <a:pt x="2" y="8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208"/>
          <p:cNvSpPr/>
          <p:nvPr/>
        </p:nvSpPr>
        <p:spPr bwMode="auto">
          <a:xfrm>
            <a:off x="1589088" y="1266825"/>
            <a:ext cx="360363" cy="481013"/>
          </a:xfrm>
          <a:custGeom>
            <a:avLst/>
            <a:gdLst>
              <a:gd name="T0" fmla="*/ 74 w 96"/>
              <a:gd name="T1" fmla="*/ 103 h 128"/>
              <a:gd name="T2" fmla="*/ 50 w 96"/>
              <a:gd name="T3" fmla="*/ 103 h 128"/>
              <a:gd name="T4" fmla="*/ 50 w 96"/>
              <a:gd name="T5" fmla="*/ 85 h 128"/>
              <a:gd name="T6" fmla="*/ 74 w 96"/>
              <a:gd name="T7" fmla="*/ 85 h 128"/>
              <a:gd name="T8" fmla="*/ 77 w 96"/>
              <a:gd name="T9" fmla="*/ 83 h 128"/>
              <a:gd name="T10" fmla="*/ 74 w 96"/>
              <a:gd name="T11" fmla="*/ 80 h 128"/>
              <a:gd name="T12" fmla="*/ 51 w 96"/>
              <a:gd name="T13" fmla="*/ 80 h 128"/>
              <a:gd name="T14" fmla="*/ 96 w 96"/>
              <a:gd name="T15" fmla="*/ 4 h 128"/>
              <a:gd name="T16" fmla="*/ 96 w 96"/>
              <a:gd name="T17" fmla="*/ 3 h 128"/>
              <a:gd name="T18" fmla="*/ 94 w 96"/>
              <a:gd name="T19" fmla="*/ 0 h 128"/>
              <a:gd name="T20" fmla="*/ 92 w 96"/>
              <a:gd name="T21" fmla="*/ 2 h 128"/>
              <a:gd name="T22" fmla="*/ 48 w 96"/>
              <a:gd name="T23" fmla="*/ 77 h 128"/>
              <a:gd name="T24" fmla="*/ 4 w 96"/>
              <a:gd name="T25" fmla="*/ 2 h 128"/>
              <a:gd name="T26" fmla="*/ 2 w 96"/>
              <a:gd name="T27" fmla="*/ 0 h 128"/>
              <a:gd name="T28" fmla="*/ 0 w 96"/>
              <a:gd name="T29" fmla="*/ 3 h 128"/>
              <a:gd name="T30" fmla="*/ 0 w 96"/>
              <a:gd name="T31" fmla="*/ 3 h 128"/>
              <a:gd name="T32" fmla="*/ 45 w 96"/>
              <a:gd name="T33" fmla="*/ 80 h 128"/>
              <a:gd name="T34" fmla="*/ 22 w 96"/>
              <a:gd name="T35" fmla="*/ 80 h 128"/>
              <a:gd name="T36" fmla="*/ 19 w 96"/>
              <a:gd name="T37" fmla="*/ 83 h 128"/>
              <a:gd name="T38" fmla="*/ 22 w 96"/>
              <a:gd name="T39" fmla="*/ 85 h 128"/>
              <a:gd name="T40" fmla="*/ 46 w 96"/>
              <a:gd name="T41" fmla="*/ 85 h 128"/>
              <a:gd name="T42" fmla="*/ 46 w 96"/>
              <a:gd name="T43" fmla="*/ 103 h 128"/>
              <a:gd name="T44" fmla="*/ 22 w 96"/>
              <a:gd name="T45" fmla="*/ 103 h 128"/>
              <a:gd name="T46" fmla="*/ 19 w 96"/>
              <a:gd name="T47" fmla="*/ 105 h 128"/>
              <a:gd name="T48" fmla="*/ 22 w 96"/>
              <a:gd name="T49" fmla="*/ 108 h 128"/>
              <a:gd name="T50" fmla="*/ 46 w 96"/>
              <a:gd name="T51" fmla="*/ 108 h 128"/>
              <a:gd name="T52" fmla="*/ 46 w 96"/>
              <a:gd name="T53" fmla="*/ 126 h 128"/>
              <a:gd name="T54" fmla="*/ 48 w 96"/>
              <a:gd name="T55" fmla="*/ 128 h 128"/>
              <a:gd name="T56" fmla="*/ 50 w 96"/>
              <a:gd name="T57" fmla="*/ 126 h 128"/>
              <a:gd name="T58" fmla="*/ 50 w 96"/>
              <a:gd name="T59" fmla="*/ 108 h 128"/>
              <a:gd name="T60" fmla="*/ 74 w 96"/>
              <a:gd name="T61" fmla="*/ 108 h 128"/>
              <a:gd name="T62" fmla="*/ 77 w 96"/>
              <a:gd name="T63" fmla="*/ 105 h 128"/>
              <a:gd name="T64" fmla="*/ 74 w 96"/>
              <a:gd name="T65" fmla="*/ 10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6" h="128">
                <a:moveTo>
                  <a:pt x="74" y="103"/>
                </a:moveTo>
                <a:cubicBezTo>
                  <a:pt x="50" y="103"/>
                  <a:pt x="50" y="103"/>
                  <a:pt x="50" y="103"/>
                </a:cubicBezTo>
                <a:cubicBezTo>
                  <a:pt x="50" y="85"/>
                  <a:pt x="50" y="85"/>
                  <a:pt x="50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76" y="85"/>
                  <a:pt x="77" y="84"/>
                  <a:pt x="77" y="83"/>
                </a:cubicBezTo>
                <a:cubicBezTo>
                  <a:pt x="77" y="81"/>
                  <a:pt x="76" y="80"/>
                  <a:pt x="74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96" y="4"/>
                  <a:pt x="96" y="4"/>
                  <a:pt x="96" y="4"/>
                </a:cubicBezTo>
                <a:cubicBezTo>
                  <a:pt x="96" y="3"/>
                  <a:pt x="96" y="3"/>
                  <a:pt x="96" y="3"/>
                </a:cubicBezTo>
                <a:cubicBezTo>
                  <a:pt x="96" y="1"/>
                  <a:pt x="95" y="0"/>
                  <a:pt x="94" y="0"/>
                </a:cubicBezTo>
                <a:cubicBezTo>
                  <a:pt x="93" y="0"/>
                  <a:pt x="92" y="1"/>
                  <a:pt x="92" y="2"/>
                </a:cubicBezTo>
                <a:cubicBezTo>
                  <a:pt x="48" y="77"/>
                  <a:pt x="48" y="77"/>
                  <a:pt x="48" y="77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5" y="80"/>
                  <a:pt x="45" y="80"/>
                  <a:pt x="45" y="80"/>
                </a:cubicBezTo>
                <a:cubicBezTo>
                  <a:pt x="22" y="80"/>
                  <a:pt x="22" y="80"/>
                  <a:pt x="22" y="80"/>
                </a:cubicBezTo>
                <a:cubicBezTo>
                  <a:pt x="20" y="80"/>
                  <a:pt x="19" y="81"/>
                  <a:pt x="19" y="83"/>
                </a:cubicBezTo>
                <a:cubicBezTo>
                  <a:pt x="19" y="84"/>
                  <a:pt x="20" y="85"/>
                  <a:pt x="22" y="85"/>
                </a:cubicBezTo>
                <a:cubicBezTo>
                  <a:pt x="46" y="85"/>
                  <a:pt x="46" y="85"/>
                  <a:pt x="46" y="85"/>
                </a:cubicBezTo>
                <a:cubicBezTo>
                  <a:pt x="46" y="103"/>
                  <a:pt x="46" y="103"/>
                  <a:pt x="46" y="103"/>
                </a:cubicBezTo>
                <a:cubicBezTo>
                  <a:pt x="22" y="103"/>
                  <a:pt x="22" y="103"/>
                  <a:pt x="22" y="103"/>
                </a:cubicBezTo>
                <a:cubicBezTo>
                  <a:pt x="20" y="103"/>
                  <a:pt x="19" y="104"/>
                  <a:pt x="19" y="105"/>
                </a:cubicBezTo>
                <a:cubicBezTo>
                  <a:pt x="19" y="107"/>
                  <a:pt x="20" y="108"/>
                  <a:pt x="22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26"/>
                  <a:pt x="46" y="126"/>
                  <a:pt x="46" y="126"/>
                </a:cubicBezTo>
                <a:cubicBezTo>
                  <a:pt x="46" y="127"/>
                  <a:pt x="47" y="128"/>
                  <a:pt x="48" y="128"/>
                </a:cubicBezTo>
                <a:cubicBezTo>
                  <a:pt x="49" y="128"/>
                  <a:pt x="50" y="127"/>
                  <a:pt x="50" y="126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74" y="108"/>
                  <a:pt x="74" y="108"/>
                  <a:pt x="74" y="108"/>
                </a:cubicBezTo>
                <a:cubicBezTo>
                  <a:pt x="76" y="108"/>
                  <a:pt x="77" y="107"/>
                  <a:pt x="77" y="105"/>
                </a:cubicBezTo>
                <a:cubicBezTo>
                  <a:pt x="77" y="104"/>
                  <a:pt x="76" y="103"/>
                  <a:pt x="74" y="103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209"/>
          <p:cNvSpPr>
            <a:spLocks noEditPoints="1"/>
          </p:cNvSpPr>
          <p:nvPr/>
        </p:nvSpPr>
        <p:spPr bwMode="auto">
          <a:xfrm>
            <a:off x="631825" y="1266825"/>
            <a:ext cx="352425" cy="481013"/>
          </a:xfrm>
          <a:custGeom>
            <a:avLst/>
            <a:gdLst>
              <a:gd name="T0" fmla="*/ 54 w 94"/>
              <a:gd name="T1" fmla="*/ 0 h 128"/>
              <a:gd name="T2" fmla="*/ 17 w 94"/>
              <a:gd name="T3" fmla="*/ 0 h 128"/>
              <a:gd name="T4" fmla="*/ 15 w 94"/>
              <a:gd name="T5" fmla="*/ 3 h 128"/>
              <a:gd name="T6" fmla="*/ 15 w 94"/>
              <a:gd name="T7" fmla="*/ 74 h 128"/>
              <a:gd name="T8" fmla="*/ 3 w 94"/>
              <a:gd name="T9" fmla="*/ 74 h 128"/>
              <a:gd name="T10" fmla="*/ 0 w 94"/>
              <a:gd name="T11" fmla="*/ 77 h 128"/>
              <a:gd name="T12" fmla="*/ 3 w 94"/>
              <a:gd name="T13" fmla="*/ 79 h 128"/>
              <a:gd name="T14" fmla="*/ 15 w 94"/>
              <a:gd name="T15" fmla="*/ 79 h 128"/>
              <a:gd name="T16" fmla="*/ 15 w 94"/>
              <a:gd name="T17" fmla="*/ 103 h 128"/>
              <a:gd name="T18" fmla="*/ 3 w 94"/>
              <a:gd name="T19" fmla="*/ 103 h 128"/>
              <a:gd name="T20" fmla="*/ 0 w 94"/>
              <a:gd name="T21" fmla="*/ 105 h 128"/>
              <a:gd name="T22" fmla="*/ 3 w 94"/>
              <a:gd name="T23" fmla="*/ 107 h 128"/>
              <a:gd name="T24" fmla="*/ 15 w 94"/>
              <a:gd name="T25" fmla="*/ 107 h 128"/>
              <a:gd name="T26" fmla="*/ 15 w 94"/>
              <a:gd name="T27" fmla="*/ 126 h 128"/>
              <a:gd name="T28" fmla="*/ 17 w 94"/>
              <a:gd name="T29" fmla="*/ 128 h 128"/>
              <a:gd name="T30" fmla="*/ 20 w 94"/>
              <a:gd name="T31" fmla="*/ 126 h 128"/>
              <a:gd name="T32" fmla="*/ 20 w 94"/>
              <a:gd name="T33" fmla="*/ 107 h 128"/>
              <a:gd name="T34" fmla="*/ 69 w 94"/>
              <a:gd name="T35" fmla="*/ 107 h 128"/>
              <a:gd name="T36" fmla="*/ 72 w 94"/>
              <a:gd name="T37" fmla="*/ 105 h 128"/>
              <a:gd name="T38" fmla="*/ 69 w 94"/>
              <a:gd name="T39" fmla="*/ 103 h 128"/>
              <a:gd name="T40" fmla="*/ 20 w 94"/>
              <a:gd name="T41" fmla="*/ 103 h 128"/>
              <a:gd name="T42" fmla="*/ 20 w 94"/>
              <a:gd name="T43" fmla="*/ 79 h 128"/>
              <a:gd name="T44" fmla="*/ 54 w 94"/>
              <a:gd name="T45" fmla="*/ 79 h 128"/>
              <a:gd name="T46" fmla="*/ 94 w 94"/>
              <a:gd name="T47" fmla="*/ 40 h 128"/>
              <a:gd name="T48" fmla="*/ 54 w 94"/>
              <a:gd name="T49" fmla="*/ 0 h 128"/>
              <a:gd name="T50" fmla="*/ 79 w 94"/>
              <a:gd name="T51" fmla="*/ 64 h 128"/>
              <a:gd name="T52" fmla="*/ 54 w 94"/>
              <a:gd name="T53" fmla="*/ 74 h 128"/>
              <a:gd name="T54" fmla="*/ 20 w 94"/>
              <a:gd name="T55" fmla="*/ 74 h 128"/>
              <a:gd name="T56" fmla="*/ 20 w 94"/>
              <a:gd name="T57" fmla="*/ 5 h 128"/>
              <a:gd name="T58" fmla="*/ 54 w 94"/>
              <a:gd name="T59" fmla="*/ 5 h 128"/>
              <a:gd name="T60" fmla="*/ 79 w 94"/>
              <a:gd name="T61" fmla="*/ 15 h 128"/>
              <a:gd name="T62" fmla="*/ 89 w 94"/>
              <a:gd name="T63" fmla="*/ 40 h 128"/>
              <a:gd name="T64" fmla="*/ 79 w 94"/>
              <a:gd name="T65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4" h="128">
                <a:moveTo>
                  <a:pt x="54" y="0"/>
                </a:moveTo>
                <a:cubicBezTo>
                  <a:pt x="17" y="0"/>
                  <a:pt x="17" y="0"/>
                  <a:pt x="17" y="0"/>
                </a:cubicBezTo>
                <a:cubicBezTo>
                  <a:pt x="16" y="0"/>
                  <a:pt x="15" y="1"/>
                  <a:pt x="15" y="3"/>
                </a:cubicBezTo>
                <a:cubicBezTo>
                  <a:pt x="15" y="74"/>
                  <a:pt x="15" y="74"/>
                  <a:pt x="15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1" y="74"/>
                  <a:pt x="0" y="75"/>
                  <a:pt x="0" y="77"/>
                </a:cubicBezTo>
                <a:cubicBezTo>
                  <a:pt x="0" y="78"/>
                  <a:pt x="1" y="79"/>
                  <a:pt x="3" y="79"/>
                </a:cubicBezTo>
                <a:cubicBezTo>
                  <a:pt x="15" y="79"/>
                  <a:pt x="15" y="79"/>
                  <a:pt x="15" y="79"/>
                </a:cubicBezTo>
                <a:cubicBezTo>
                  <a:pt x="15" y="103"/>
                  <a:pt x="15" y="103"/>
                  <a:pt x="15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1" y="103"/>
                  <a:pt x="0" y="104"/>
                  <a:pt x="0" y="105"/>
                </a:cubicBezTo>
                <a:cubicBezTo>
                  <a:pt x="0" y="106"/>
                  <a:pt x="1" y="107"/>
                  <a:pt x="3" y="107"/>
                </a:cubicBezTo>
                <a:cubicBezTo>
                  <a:pt x="15" y="107"/>
                  <a:pt x="15" y="107"/>
                  <a:pt x="15" y="107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15" y="127"/>
                  <a:pt x="16" y="128"/>
                  <a:pt x="17" y="128"/>
                </a:cubicBezTo>
                <a:cubicBezTo>
                  <a:pt x="19" y="128"/>
                  <a:pt x="20" y="127"/>
                  <a:pt x="20" y="126"/>
                </a:cubicBezTo>
                <a:cubicBezTo>
                  <a:pt x="20" y="107"/>
                  <a:pt x="20" y="107"/>
                  <a:pt x="20" y="107"/>
                </a:cubicBezTo>
                <a:cubicBezTo>
                  <a:pt x="69" y="107"/>
                  <a:pt x="69" y="107"/>
                  <a:pt x="69" y="107"/>
                </a:cubicBezTo>
                <a:cubicBezTo>
                  <a:pt x="70" y="107"/>
                  <a:pt x="72" y="106"/>
                  <a:pt x="72" y="105"/>
                </a:cubicBezTo>
                <a:cubicBezTo>
                  <a:pt x="72" y="104"/>
                  <a:pt x="70" y="103"/>
                  <a:pt x="69" y="103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79"/>
                  <a:pt x="20" y="79"/>
                  <a:pt x="20" y="79"/>
                </a:cubicBezTo>
                <a:cubicBezTo>
                  <a:pt x="54" y="79"/>
                  <a:pt x="54" y="79"/>
                  <a:pt x="54" y="79"/>
                </a:cubicBezTo>
                <a:cubicBezTo>
                  <a:pt x="76" y="79"/>
                  <a:pt x="94" y="61"/>
                  <a:pt x="94" y="40"/>
                </a:cubicBezTo>
                <a:cubicBezTo>
                  <a:pt x="94" y="18"/>
                  <a:pt x="76" y="0"/>
                  <a:pt x="54" y="0"/>
                </a:cubicBezTo>
                <a:close/>
                <a:moveTo>
                  <a:pt x="79" y="64"/>
                </a:moveTo>
                <a:cubicBezTo>
                  <a:pt x="72" y="71"/>
                  <a:pt x="64" y="74"/>
                  <a:pt x="54" y="74"/>
                </a:cubicBezTo>
                <a:cubicBezTo>
                  <a:pt x="20" y="74"/>
                  <a:pt x="20" y="74"/>
                  <a:pt x="20" y="74"/>
                </a:cubicBezTo>
                <a:cubicBezTo>
                  <a:pt x="20" y="5"/>
                  <a:pt x="20" y="5"/>
                  <a:pt x="20" y="5"/>
                </a:cubicBezTo>
                <a:cubicBezTo>
                  <a:pt x="54" y="5"/>
                  <a:pt x="54" y="5"/>
                  <a:pt x="54" y="5"/>
                </a:cubicBezTo>
                <a:cubicBezTo>
                  <a:pt x="64" y="5"/>
                  <a:pt x="72" y="8"/>
                  <a:pt x="79" y="15"/>
                </a:cubicBezTo>
                <a:cubicBezTo>
                  <a:pt x="86" y="22"/>
                  <a:pt x="89" y="30"/>
                  <a:pt x="89" y="40"/>
                </a:cubicBezTo>
                <a:cubicBezTo>
                  <a:pt x="89" y="49"/>
                  <a:pt x="86" y="58"/>
                  <a:pt x="79" y="64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210"/>
          <p:cNvSpPr>
            <a:spLocks noEditPoints="1"/>
          </p:cNvSpPr>
          <p:nvPr/>
        </p:nvSpPr>
        <p:spPr bwMode="auto">
          <a:xfrm>
            <a:off x="11139488" y="304800"/>
            <a:ext cx="481013" cy="481013"/>
          </a:xfrm>
          <a:custGeom>
            <a:avLst/>
            <a:gdLst>
              <a:gd name="T0" fmla="*/ 122 w 128"/>
              <a:gd name="T1" fmla="*/ 11 h 128"/>
              <a:gd name="T2" fmla="*/ 102 w 128"/>
              <a:gd name="T3" fmla="*/ 11 h 128"/>
              <a:gd name="T4" fmla="*/ 102 w 128"/>
              <a:gd name="T5" fmla="*/ 3 h 128"/>
              <a:gd name="T6" fmla="*/ 100 w 128"/>
              <a:gd name="T7" fmla="*/ 1 h 128"/>
              <a:gd name="T8" fmla="*/ 98 w 128"/>
              <a:gd name="T9" fmla="*/ 3 h 128"/>
              <a:gd name="T10" fmla="*/ 98 w 128"/>
              <a:gd name="T11" fmla="*/ 11 h 128"/>
              <a:gd name="T12" fmla="*/ 66 w 128"/>
              <a:gd name="T13" fmla="*/ 11 h 128"/>
              <a:gd name="T14" fmla="*/ 66 w 128"/>
              <a:gd name="T15" fmla="*/ 3 h 128"/>
              <a:gd name="T16" fmla="*/ 64 w 128"/>
              <a:gd name="T17" fmla="*/ 1 h 128"/>
              <a:gd name="T18" fmla="*/ 62 w 128"/>
              <a:gd name="T19" fmla="*/ 3 h 128"/>
              <a:gd name="T20" fmla="*/ 62 w 128"/>
              <a:gd name="T21" fmla="*/ 11 h 128"/>
              <a:gd name="T22" fmla="*/ 30 w 128"/>
              <a:gd name="T23" fmla="*/ 11 h 128"/>
              <a:gd name="T24" fmla="*/ 30 w 128"/>
              <a:gd name="T25" fmla="*/ 2 h 128"/>
              <a:gd name="T26" fmla="*/ 28 w 128"/>
              <a:gd name="T27" fmla="*/ 0 h 128"/>
              <a:gd name="T28" fmla="*/ 26 w 128"/>
              <a:gd name="T29" fmla="*/ 2 h 128"/>
              <a:gd name="T30" fmla="*/ 26 w 128"/>
              <a:gd name="T31" fmla="*/ 11 h 128"/>
              <a:gd name="T32" fmla="*/ 6 w 128"/>
              <a:gd name="T33" fmla="*/ 11 h 128"/>
              <a:gd name="T34" fmla="*/ 0 w 128"/>
              <a:gd name="T35" fmla="*/ 17 h 128"/>
              <a:gd name="T36" fmla="*/ 0 w 128"/>
              <a:gd name="T37" fmla="*/ 122 h 128"/>
              <a:gd name="T38" fmla="*/ 6 w 128"/>
              <a:gd name="T39" fmla="*/ 128 h 128"/>
              <a:gd name="T40" fmla="*/ 122 w 128"/>
              <a:gd name="T41" fmla="*/ 128 h 128"/>
              <a:gd name="T42" fmla="*/ 128 w 128"/>
              <a:gd name="T43" fmla="*/ 122 h 128"/>
              <a:gd name="T44" fmla="*/ 128 w 128"/>
              <a:gd name="T45" fmla="*/ 17 h 128"/>
              <a:gd name="T46" fmla="*/ 122 w 128"/>
              <a:gd name="T47" fmla="*/ 11 h 128"/>
              <a:gd name="T48" fmla="*/ 123 w 128"/>
              <a:gd name="T49" fmla="*/ 123 h 128"/>
              <a:gd name="T50" fmla="*/ 5 w 128"/>
              <a:gd name="T51" fmla="*/ 123 h 128"/>
              <a:gd name="T52" fmla="*/ 5 w 128"/>
              <a:gd name="T53" fmla="*/ 42 h 128"/>
              <a:gd name="T54" fmla="*/ 123 w 128"/>
              <a:gd name="T55" fmla="*/ 42 h 128"/>
              <a:gd name="T56" fmla="*/ 123 w 128"/>
              <a:gd name="T57" fmla="*/ 123 h 128"/>
              <a:gd name="T58" fmla="*/ 123 w 128"/>
              <a:gd name="T59" fmla="*/ 37 h 128"/>
              <a:gd name="T60" fmla="*/ 5 w 128"/>
              <a:gd name="T61" fmla="*/ 37 h 128"/>
              <a:gd name="T62" fmla="*/ 5 w 128"/>
              <a:gd name="T63" fmla="*/ 16 h 128"/>
              <a:gd name="T64" fmla="*/ 26 w 128"/>
              <a:gd name="T65" fmla="*/ 16 h 128"/>
              <a:gd name="T66" fmla="*/ 26 w 128"/>
              <a:gd name="T67" fmla="*/ 23 h 128"/>
              <a:gd name="T68" fmla="*/ 28 w 128"/>
              <a:gd name="T69" fmla="*/ 26 h 128"/>
              <a:gd name="T70" fmla="*/ 30 w 128"/>
              <a:gd name="T71" fmla="*/ 23 h 128"/>
              <a:gd name="T72" fmla="*/ 30 w 128"/>
              <a:gd name="T73" fmla="*/ 16 h 128"/>
              <a:gd name="T74" fmla="*/ 62 w 128"/>
              <a:gd name="T75" fmla="*/ 16 h 128"/>
              <a:gd name="T76" fmla="*/ 62 w 128"/>
              <a:gd name="T77" fmla="*/ 25 h 128"/>
              <a:gd name="T78" fmla="*/ 64 w 128"/>
              <a:gd name="T79" fmla="*/ 27 h 128"/>
              <a:gd name="T80" fmla="*/ 66 w 128"/>
              <a:gd name="T81" fmla="*/ 25 h 128"/>
              <a:gd name="T82" fmla="*/ 66 w 128"/>
              <a:gd name="T83" fmla="*/ 16 h 128"/>
              <a:gd name="T84" fmla="*/ 98 w 128"/>
              <a:gd name="T85" fmla="*/ 16 h 128"/>
              <a:gd name="T86" fmla="*/ 98 w 128"/>
              <a:gd name="T87" fmla="*/ 25 h 128"/>
              <a:gd name="T88" fmla="*/ 100 w 128"/>
              <a:gd name="T89" fmla="*/ 27 h 128"/>
              <a:gd name="T90" fmla="*/ 102 w 128"/>
              <a:gd name="T91" fmla="*/ 25 h 128"/>
              <a:gd name="T92" fmla="*/ 102 w 128"/>
              <a:gd name="T93" fmla="*/ 16 h 128"/>
              <a:gd name="T94" fmla="*/ 123 w 128"/>
              <a:gd name="T95" fmla="*/ 16 h 128"/>
              <a:gd name="T96" fmla="*/ 123 w 128"/>
              <a:gd name="T97" fmla="*/ 3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28">
                <a:moveTo>
                  <a:pt x="122" y="11"/>
                </a:moveTo>
                <a:cubicBezTo>
                  <a:pt x="102" y="11"/>
                  <a:pt x="102" y="11"/>
                  <a:pt x="102" y="11"/>
                </a:cubicBezTo>
                <a:cubicBezTo>
                  <a:pt x="102" y="3"/>
                  <a:pt x="102" y="3"/>
                  <a:pt x="102" y="3"/>
                </a:cubicBezTo>
                <a:cubicBezTo>
                  <a:pt x="102" y="2"/>
                  <a:pt x="101" y="1"/>
                  <a:pt x="100" y="1"/>
                </a:cubicBezTo>
                <a:cubicBezTo>
                  <a:pt x="99" y="1"/>
                  <a:pt x="98" y="2"/>
                  <a:pt x="98" y="3"/>
                </a:cubicBezTo>
                <a:cubicBezTo>
                  <a:pt x="98" y="11"/>
                  <a:pt x="98" y="11"/>
                  <a:pt x="98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6" y="3"/>
                  <a:pt x="66" y="3"/>
                  <a:pt x="66" y="3"/>
                </a:cubicBezTo>
                <a:cubicBezTo>
                  <a:pt x="66" y="2"/>
                  <a:pt x="65" y="1"/>
                  <a:pt x="64" y="1"/>
                </a:cubicBezTo>
                <a:cubicBezTo>
                  <a:pt x="63" y="1"/>
                  <a:pt x="62" y="2"/>
                  <a:pt x="62" y="3"/>
                </a:cubicBezTo>
                <a:cubicBezTo>
                  <a:pt x="62" y="11"/>
                  <a:pt x="62" y="11"/>
                  <a:pt x="62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1"/>
                  <a:pt x="29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1"/>
                  <a:pt x="26" y="11"/>
                  <a:pt x="2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3" y="11"/>
                  <a:pt x="0" y="14"/>
                  <a:pt x="0" y="17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28" y="14"/>
                  <a:pt x="125" y="11"/>
                  <a:pt x="122" y="11"/>
                </a:cubicBezTo>
                <a:close/>
                <a:moveTo>
                  <a:pt x="123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42"/>
                  <a:pt x="5" y="42"/>
                  <a:pt x="5" y="42"/>
                </a:cubicBezTo>
                <a:cubicBezTo>
                  <a:pt x="123" y="42"/>
                  <a:pt x="123" y="42"/>
                  <a:pt x="123" y="42"/>
                </a:cubicBezTo>
                <a:lnTo>
                  <a:pt x="123" y="123"/>
                </a:lnTo>
                <a:close/>
                <a:moveTo>
                  <a:pt x="123" y="37"/>
                </a:moveTo>
                <a:cubicBezTo>
                  <a:pt x="5" y="37"/>
                  <a:pt x="5" y="37"/>
                  <a:pt x="5" y="37"/>
                </a:cubicBezTo>
                <a:cubicBezTo>
                  <a:pt x="5" y="16"/>
                  <a:pt x="5" y="16"/>
                  <a:pt x="5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5"/>
                  <a:pt x="27" y="26"/>
                  <a:pt x="28" y="26"/>
                </a:cubicBezTo>
                <a:cubicBezTo>
                  <a:pt x="29" y="26"/>
                  <a:pt x="30" y="25"/>
                  <a:pt x="30" y="23"/>
                </a:cubicBezTo>
                <a:cubicBezTo>
                  <a:pt x="30" y="16"/>
                  <a:pt x="30" y="16"/>
                  <a:pt x="30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2" y="25"/>
                  <a:pt x="62" y="25"/>
                  <a:pt x="62" y="25"/>
                </a:cubicBezTo>
                <a:cubicBezTo>
                  <a:pt x="62" y="26"/>
                  <a:pt x="63" y="27"/>
                  <a:pt x="64" y="27"/>
                </a:cubicBezTo>
                <a:cubicBezTo>
                  <a:pt x="65" y="27"/>
                  <a:pt x="66" y="26"/>
                  <a:pt x="66" y="25"/>
                </a:cubicBezTo>
                <a:cubicBezTo>
                  <a:pt x="66" y="16"/>
                  <a:pt x="66" y="16"/>
                  <a:pt x="66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6"/>
                  <a:pt x="99" y="27"/>
                  <a:pt x="100" y="27"/>
                </a:cubicBezTo>
                <a:cubicBezTo>
                  <a:pt x="101" y="27"/>
                  <a:pt x="102" y="26"/>
                  <a:pt x="102" y="25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23" y="16"/>
                  <a:pt x="123" y="16"/>
                  <a:pt x="123" y="16"/>
                </a:cubicBezTo>
                <a:lnTo>
                  <a:pt x="123" y="3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211"/>
          <p:cNvSpPr>
            <a:spLocks noEditPoints="1"/>
          </p:cNvSpPr>
          <p:nvPr/>
        </p:nvSpPr>
        <p:spPr bwMode="auto">
          <a:xfrm>
            <a:off x="11196638" y="500063"/>
            <a:ext cx="96838" cy="93663"/>
          </a:xfrm>
          <a:custGeom>
            <a:avLst/>
            <a:gdLst>
              <a:gd name="T0" fmla="*/ 6 w 26"/>
              <a:gd name="T1" fmla="*/ 25 h 25"/>
              <a:gd name="T2" fmla="*/ 20 w 26"/>
              <a:gd name="T3" fmla="*/ 25 h 25"/>
              <a:gd name="T4" fmla="*/ 26 w 26"/>
              <a:gd name="T5" fmla="*/ 19 h 25"/>
              <a:gd name="T6" fmla="*/ 26 w 26"/>
              <a:gd name="T7" fmla="*/ 6 h 25"/>
              <a:gd name="T8" fmla="*/ 20 w 26"/>
              <a:gd name="T9" fmla="*/ 0 h 25"/>
              <a:gd name="T10" fmla="*/ 6 w 26"/>
              <a:gd name="T11" fmla="*/ 0 h 25"/>
              <a:gd name="T12" fmla="*/ 0 w 26"/>
              <a:gd name="T13" fmla="*/ 6 h 25"/>
              <a:gd name="T14" fmla="*/ 0 w 26"/>
              <a:gd name="T15" fmla="*/ 19 h 25"/>
              <a:gd name="T16" fmla="*/ 6 w 26"/>
              <a:gd name="T17" fmla="*/ 25 h 25"/>
              <a:gd name="T18" fmla="*/ 5 w 26"/>
              <a:gd name="T19" fmla="*/ 4 h 25"/>
              <a:gd name="T20" fmla="*/ 21 w 26"/>
              <a:gd name="T21" fmla="*/ 4 h 25"/>
              <a:gd name="T22" fmla="*/ 21 w 26"/>
              <a:gd name="T23" fmla="*/ 21 h 25"/>
              <a:gd name="T24" fmla="*/ 5 w 26"/>
              <a:gd name="T25" fmla="*/ 21 h 25"/>
              <a:gd name="T26" fmla="*/ 5 w 26"/>
              <a:gd name="T27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6" y="25"/>
                </a:moveTo>
                <a:cubicBezTo>
                  <a:pt x="20" y="25"/>
                  <a:pt x="20" y="25"/>
                  <a:pt x="20" y="25"/>
                </a:cubicBezTo>
                <a:cubicBezTo>
                  <a:pt x="23" y="25"/>
                  <a:pt x="26" y="23"/>
                  <a:pt x="26" y="19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3"/>
                  <a:pt x="23" y="0"/>
                  <a:pt x="2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3"/>
                  <a:pt x="3" y="25"/>
                  <a:pt x="6" y="25"/>
                </a:cubicBezTo>
                <a:close/>
                <a:moveTo>
                  <a:pt x="5" y="4"/>
                </a:moveTo>
                <a:cubicBezTo>
                  <a:pt x="21" y="4"/>
                  <a:pt x="21" y="4"/>
                  <a:pt x="21" y="4"/>
                </a:cubicBezTo>
                <a:cubicBezTo>
                  <a:pt x="21" y="21"/>
                  <a:pt x="21" y="21"/>
                  <a:pt x="21" y="21"/>
                </a:cubicBezTo>
                <a:cubicBezTo>
                  <a:pt x="5" y="21"/>
                  <a:pt x="5" y="21"/>
                  <a:pt x="5" y="21"/>
                </a:cubicBezTo>
                <a:lnTo>
                  <a:pt x="5" y="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212"/>
          <p:cNvSpPr>
            <a:spLocks noEditPoints="1"/>
          </p:cNvSpPr>
          <p:nvPr/>
        </p:nvSpPr>
        <p:spPr bwMode="auto">
          <a:xfrm>
            <a:off x="11331575" y="500063"/>
            <a:ext cx="96838" cy="93663"/>
          </a:xfrm>
          <a:custGeom>
            <a:avLst/>
            <a:gdLst>
              <a:gd name="T0" fmla="*/ 6 w 26"/>
              <a:gd name="T1" fmla="*/ 25 h 25"/>
              <a:gd name="T2" fmla="*/ 20 w 26"/>
              <a:gd name="T3" fmla="*/ 25 h 25"/>
              <a:gd name="T4" fmla="*/ 26 w 26"/>
              <a:gd name="T5" fmla="*/ 19 h 25"/>
              <a:gd name="T6" fmla="*/ 26 w 26"/>
              <a:gd name="T7" fmla="*/ 6 h 25"/>
              <a:gd name="T8" fmla="*/ 20 w 26"/>
              <a:gd name="T9" fmla="*/ 0 h 25"/>
              <a:gd name="T10" fmla="*/ 6 w 26"/>
              <a:gd name="T11" fmla="*/ 0 h 25"/>
              <a:gd name="T12" fmla="*/ 0 w 26"/>
              <a:gd name="T13" fmla="*/ 6 h 25"/>
              <a:gd name="T14" fmla="*/ 0 w 26"/>
              <a:gd name="T15" fmla="*/ 19 h 25"/>
              <a:gd name="T16" fmla="*/ 6 w 26"/>
              <a:gd name="T17" fmla="*/ 25 h 25"/>
              <a:gd name="T18" fmla="*/ 5 w 26"/>
              <a:gd name="T19" fmla="*/ 4 h 25"/>
              <a:gd name="T20" fmla="*/ 21 w 26"/>
              <a:gd name="T21" fmla="*/ 4 h 25"/>
              <a:gd name="T22" fmla="*/ 21 w 26"/>
              <a:gd name="T23" fmla="*/ 21 h 25"/>
              <a:gd name="T24" fmla="*/ 5 w 26"/>
              <a:gd name="T25" fmla="*/ 21 h 25"/>
              <a:gd name="T26" fmla="*/ 5 w 26"/>
              <a:gd name="T27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6" y="25"/>
                </a:moveTo>
                <a:cubicBezTo>
                  <a:pt x="20" y="25"/>
                  <a:pt x="20" y="25"/>
                  <a:pt x="20" y="25"/>
                </a:cubicBezTo>
                <a:cubicBezTo>
                  <a:pt x="23" y="25"/>
                  <a:pt x="26" y="23"/>
                  <a:pt x="26" y="19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3"/>
                  <a:pt x="23" y="0"/>
                  <a:pt x="2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3"/>
                  <a:pt x="3" y="25"/>
                  <a:pt x="6" y="25"/>
                </a:cubicBezTo>
                <a:close/>
                <a:moveTo>
                  <a:pt x="5" y="4"/>
                </a:moveTo>
                <a:cubicBezTo>
                  <a:pt x="21" y="4"/>
                  <a:pt x="21" y="4"/>
                  <a:pt x="21" y="4"/>
                </a:cubicBezTo>
                <a:cubicBezTo>
                  <a:pt x="21" y="21"/>
                  <a:pt x="21" y="21"/>
                  <a:pt x="21" y="21"/>
                </a:cubicBezTo>
                <a:cubicBezTo>
                  <a:pt x="5" y="21"/>
                  <a:pt x="5" y="21"/>
                  <a:pt x="5" y="21"/>
                </a:cubicBezTo>
                <a:lnTo>
                  <a:pt x="5" y="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Freeform 213"/>
          <p:cNvSpPr>
            <a:spLocks noEditPoints="1"/>
          </p:cNvSpPr>
          <p:nvPr/>
        </p:nvSpPr>
        <p:spPr bwMode="auto">
          <a:xfrm>
            <a:off x="11466513" y="500063"/>
            <a:ext cx="98425" cy="93663"/>
          </a:xfrm>
          <a:custGeom>
            <a:avLst/>
            <a:gdLst>
              <a:gd name="T0" fmla="*/ 6 w 26"/>
              <a:gd name="T1" fmla="*/ 25 h 25"/>
              <a:gd name="T2" fmla="*/ 20 w 26"/>
              <a:gd name="T3" fmla="*/ 25 h 25"/>
              <a:gd name="T4" fmla="*/ 26 w 26"/>
              <a:gd name="T5" fmla="*/ 19 h 25"/>
              <a:gd name="T6" fmla="*/ 26 w 26"/>
              <a:gd name="T7" fmla="*/ 6 h 25"/>
              <a:gd name="T8" fmla="*/ 20 w 26"/>
              <a:gd name="T9" fmla="*/ 0 h 25"/>
              <a:gd name="T10" fmla="*/ 6 w 26"/>
              <a:gd name="T11" fmla="*/ 0 h 25"/>
              <a:gd name="T12" fmla="*/ 0 w 26"/>
              <a:gd name="T13" fmla="*/ 6 h 25"/>
              <a:gd name="T14" fmla="*/ 0 w 26"/>
              <a:gd name="T15" fmla="*/ 19 h 25"/>
              <a:gd name="T16" fmla="*/ 6 w 26"/>
              <a:gd name="T17" fmla="*/ 25 h 25"/>
              <a:gd name="T18" fmla="*/ 5 w 26"/>
              <a:gd name="T19" fmla="*/ 4 h 25"/>
              <a:gd name="T20" fmla="*/ 21 w 26"/>
              <a:gd name="T21" fmla="*/ 4 h 25"/>
              <a:gd name="T22" fmla="*/ 21 w 26"/>
              <a:gd name="T23" fmla="*/ 21 h 25"/>
              <a:gd name="T24" fmla="*/ 5 w 26"/>
              <a:gd name="T25" fmla="*/ 21 h 25"/>
              <a:gd name="T26" fmla="*/ 5 w 26"/>
              <a:gd name="T27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6" y="25"/>
                </a:moveTo>
                <a:cubicBezTo>
                  <a:pt x="20" y="25"/>
                  <a:pt x="20" y="25"/>
                  <a:pt x="20" y="25"/>
                </a:cubicBezTo>
                <a:cubicBezTo>
                  <a:pt x="23" y="25"/>
                  <a:pt x="26" y="23"/>
                  <a:pt x="26" y="19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3"/>
                  <a:pt x="23" y="0"/>
                  <a:pt x="2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3"/>
                  <a:pt x="3" y="25"/>
                  <a:pt x="6" y="25"/>
                </a:cubicBezTo>
                <a:close/>
                <a:moveTo>
                  <a:pt x="5" y="4"/>
                </a:moveTo>
                <a:cubicBezTo>
                  <a:pt x="21" y="4"/>
                  <a:pt x="21" y="4"/>
                  <a:pt x="21" y="4"/>
                </a:cubicBezTo>
                <a:cubicBezTo>
                  <a:pt x="21" y="21"/>
                  <a:pt x="21" y="21"/>
                  <a:pt x="21" y="21"/>
                </a:cubicBezTo>
                <a:cubicBezTo>
                  <a:pt x="5" y="21"/>
                  <a:pt x="5" y="21"/>
                  <a:pt x="5" y="21"/>
                </a:cubicBezTo>
                <a:lnTo>
                  <a:pt x="5" y="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214"/>
          <p:cNvSpPr>
            <a:spLocks noEditPoints="1"/>
          </p:cNvSpPr>
          <p:nvPr/>
        </p:nvSpPr>
        <p:spPr bwMode="auto">
          <a:xfrm>
            <a:off x="11466513" y="636588"/>
            <a:ext cx="98425" cy="93663"/>
          </a:xfrm>
          <a:custGeom>
            <a:avLst/>
            <a:gdLst>
              <a:gd name="T0" fmla="*/ 6 w 26"/>
              <a:gd name="T1" fmla="*/ 25 h 25"/>
              <a:gd name="T2" fmla="*/ 20 w 26"/>
              <a:gd name="T3" fmla="*/ 25 h 25"/>
              <a:gd name="T4" fmla="*/ 26 w 26"/>
              <a:gd name="T5" fmla="*/ 19 h 25"/>
              <a:gd name="T6" fmla="*/ 26 w 26"/>
              <a:gd name="T7" fmla="*/ 6 h 25"/>
              <a:gd name="T8" fmla="*/ 20 w 26"/>
              <a:gd name="T9" fmla="*/ 0 h 25"/>
              <a:gd name="T10" fmla="*/ 6 w 26"/>
              <a:gd name="T11" fmla="*/ 0 h 25"/>
              <a:gd name="T12" fmla="*/ 0 w 26"/>
              <a:gd name="T13" fmla="*/ 6 h 25"/>
              <a:gd name="T14" fmla="*/ 0 w 26"/>
              <a:gd name="T15" fmla="*/ 19 h 25"/>
              <a:gd name="T16" fmla="*/ 6 w 26"/>
              <a:gd name="T17" fmla="*/ 25 h 25"/>
              <a:gd name="T18" fmla="*/ 5 w 26"/>
              <a:gd name="T19" fmla="*/ 4 h 25"/>
              <a:gd name="T20" fmla="*/ 21 w 26"/>
              <a:gd name="T21" fmla="*/ 4 h 25"/>
              <a:gd name="T22" fmla="*/ 21 w 26"/>
              <a:gd name="T23" fmla="*/ 21 h 25"/>
              <a:gd name="T24" fmla="*/ 5 w 26"/>
              <a:gd name="T25" fmla="*/ 21 h 25"/>
              <a:gd name="T26" fmla="*/ 5 w 26"/>
              <a:gd name="T27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6" y="25"/>
                </a:moveTo>
                <a:cubicBezTo>
                  <a:pt x="20" y="25"/>
                  <a:pt x="20" y="25"/>
                  <a:pt x="20" y="25"/>
                </a:cubicBezTo>
                <a:cubicBezTo>
                  <a:pt x="23" y="25"/>
                  <a:pt x="26" y="22"/>
                  <a:pt x="26" y="19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2"/>
                  <a:pt x="23" y="0"/>
                  <a:pt x="2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2"/>
                  <a:pt x="3" y="25"/>
                  <a:pt x="6" y="25"/>
                </a:cubicBezTo>
                <a:close/>
                <a:moveTo>
                  <a:pt x="5" y="4"/>
                </a:moveTo>
                <a:cubicBezTo>
                  <a:pt x="21" y="4"/>
                  <a:pt x="21" y="4"/>
                  <a:pt x="21" y="4"/>
                </a:cubicBezTo>
                <a:cubicBezTo>
                  <a:pt x="21" y="21"/>
                  <a:pt x="21" y="21"/>
                  <a:pt x="21" y="21"/>
                </a:cubicBezTo>
                <a:cubicBezTo>
                  <a:pt x="5" y="21"/>
                  <a:pt x="5" y="21"/>
                  <a:pt x="5" y="21"/>
                </a:cubicBezTo>
                <a:lnTo>
                  <a:pt x="5" y="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15"/>
          <p:cNvSpPr>
            <a:spLocks noEditPoints="1"/>
          </p:cNvSpPr>
          <p:nvPr/>
        </p:nvSpPr>
        <p:spPr bwMode="auto">
          <a:xfrm>
            <a:off x="11331575" y="636588"/>
            <a:ext cx="96838" cy="93663"/>
          </a:xfrm>
          <a:custGeom>
            <a:avLst/>
            <a:gdLst>
              <a:gd name="T0" fmla="*/ 20 w 26"/>
              <a:gd name="T1" fmla="*/ 0 h 25"/>
              <a:gd name="T2" fmla="*/ 6 w 26"/>
              <a:gd name="T3" fmla="*/ 0 h 25"/>
              <a:gd name="T4" fmla="*/ 0 w 26"/>
              <a:gd name="T5" fmla="*/ 6 h 25"/>
              <a:gd name="T6" fmla="*/ 0 w 26"/>
              <a:gd name="T7" fmla="*/ 19 h 25"/>
              <a:gd name="T8" fmla="*/ 6 w 26"/>
              <a:gd name="T9" fmla="*/ 25 h 25"/>
              <a:gd name="T10" fmla="*/ 20 w 26"/>
              <a:gd name="T11" fmla="*/ 25 h 25"/>
              <a:gd name="T12" fmla="*/ 26 w 26"/>
              <a:gd name="T13" fmla="*/ 19 h 25"/>
              <a:gd name="T14" fmla="*/ 26 w 26"/>
              <a:gd name="T15" fmla="*/ 6 h 25"/>
              <a:gd name="T16" fmla="*/ 20 w 26"/>
              <a:gd name="T17" fmla="*/ 0 h 25"/>
              <a:gd name="T18" fmla="*/ 21 w 26"/>
              <a:gd name="T19" fmla="*/ 21 h 25"/>
              <a:gd name="T20" fmla="*/ 5 w 26"/>
              <a:gd name="T21" fmla="*/ 21 h 25"/>
              <a:gd name="T22" fmla="*/ 5 w 26"/>
              <a:gd name="T23" fmla="*/ 4 h 25"/>
              <a:gd name="T24" fmla="*/ 21 w 26"/>
              <a:gd name="T25" fmla="*/ 4 h 25"/>
              <a:gd name="T26" fmla="*/ 21 w 26"/>
              <a:gd name="T27" fmla="*/ 2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20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2"/>
                  <a:pt x="3" y="25"/>
                  <a:pt x="6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3" y="25"/>
                  <a:pt x="26" y="22"/>
                  <a:pt x="26" y="19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2"/>
                  <a:pt x="23" y="0"/>
                  <a:pt x="20" y="0"/>
                </a:cubicBezTo>
                <a:close/>
                <a:moveTo>
                  <a:pt x="21" y="21"/>
                </a:moveTo>
                <a:cubicBezTo>
                  <a:pt x="5" y="21"/>
                  <a:pt x="5" y="21"/>
                  <a:pt x="5" y="21"/>
                </a:cubicBezTo>
                <a:cubicBezTo>
                  <a:pt x="5" y="4"/>
                  <a:pt x="5" y="4"/>
                  <a:pt x="5" y="4"/>
                </a:cubicBezTo>
                <a:cubicBezTo>
                  <a:pt x="21" y="4"/>
                  <a:pt x="21" y="4"/>
                  <a:pt x="21" y="4"/>
                </a:cubicBezTo>
                <a:lnTo>
                  <a:pt x="21" y="21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6"/>
          <p:cNvSpPr>
            <a:spLocks noEditPoints="1"/>
          </p:cNvSpPr>
          <p:nvPr/>
        </p:nvSpPr>
        <p:spPr bwMode="auto">
          <a:xfrm>
            <a:off x="11196638" y="636588"/>
            <a:ext cx="96838" cy="93663"/>
          </a:xfrm>
          <a:custGeom>
            <a:avLst/>
            <a:gdLst>
              <a:gd name="T0" fmla="*/ 6 w 26"/>
              <a:gd name="T1" fmla="*/ 25 h 25"/>
              <a:gd name="T2" fmla="*/ 20 w 26"/>
              <a:gd name="T3" fmla="*/ 25 h 25"/>
              <a:gd name="T4" fmla="*/ 26 w 26"/>
              <a:gd name="T5" fmla="*/ 19 h 25"/>
              <a:gd name="T6" fmla="*/ 26 w 26"/>
              <a:gd name="T7" fmla="*/ 6 h 25"/>
              <a:gd name="T8" fmla="*/ 20 w 26"/>
              <a:gd name="T9" fmla="*/ 0 h 25"/>
              <a:gd name="T10" fmla="*/ 6 w 26"/>
              <a:gd name="T11" fmla="*/ 0 h 25"/>
              <a:gd name="T12" fmla="*/ 0 w 26"/>
              <a:gd name="T13" fmla="*/ 6 h 25"/>
              <a:gd name="T14" fmla="*/ 0 w 26"/>
              <a:gd name="T15" fmla="*/ 19 h 25"/>
              <a:gd name="T16" fmla="*/ 6 w 26"/>
              <a:gd name="T17" fmla="*/ 25 h 25"/>
              <a:gd name="T18" fmla="*/ 5 w 26"/>
              <a:gd name="T19" fmla="*/ 4 h 25"/>
              <a:gd name="T20" fmla="*/ 21 w 26"/>
              <a:gd name="T21" fmla="*/ 4 h 25"/>
              <a:gd name="T22" fmla="*/ 21 w 26"/>
              <a:gd name="T23" fmla="*/ 21 h 25"/>
              <a:gd name="T24" fmla="*/ 5 w 26"/>
              <a:gd name="T25" fmla="*/ 21 h 25"/>
              <a:gd name="T26" fmla="*/ 5 w 26"/>
              <a:gd name="T27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6" y="25"/>
                </a:moveTo>
                <a:cubicBezTo>
                  <a:pt x="20" y="25"/>
                  <a:pt x="20" y="25"/>
                  <a:pt x="20" y="25"/>
                </a:cubicBezTo>
                <a:cubicBezTo>
                  <a:pt x="23" y="25"/>
                  <a:pt x="26" y="22"/>
                  <a:pt x="26" y="19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2"/>
                  <a:pt x="23" y="0"/>
                  <a:pt x="2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2"/>
                  <a:pt x="3" y="25"/>
                  <a:pt x="6" y="25"/>
                </a:cubicBezTo>
                <a:close/>
                <a:moveTo>
                  <a:pt x="5" y="4"/>
                </a:moveTo>
                <a:cubicBezTo>
                  <a:pt x="21" y="4"/>
                  <a:pt x="21" y="4"/>
                  <a:pt x="21" y="4"/>
                </a:cubicBezTo>
                <a:cubicBezTo>
                  <a:pt x="21" y="21"/>
                  <a:pt x="21" y="21"/>
                  <a:pt x="21" y="21"/>
                </a:cubicBezTo>
                <a:cubicBezTo>
                  <a:pt x="5" y="21"/>
                  <a:pt x="5" y="21"/>
                  <a:pt x="5" y="21"/>
                </a:cubicBezTo>
                <a:lnTo>
                  <a:pt x="5" y="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17"/>
          <p:cNvSpPr>
            <a:spLocks noEditPoints="1"/>
          </p:cNvSpPr>
          <p:nvPr/>
        </p:nvSpPr>
        <p:spPr bwMode="auto">
          <a:xfrm>
            <a:off x="10179050" y="304800"/>
            <a:ext cx="481013" cy="481013"/>
          </a:xfrm>
          <a:custGeom>
            <a:avLst/>
            <a:gdLst>
              <a:gd name="T0" fmla="*/ 122 w 128"/>
              <a:gd name="T1" fmla="*/ 11 h 128"/>
              <a:gd name="T2" fmla="*/ 102 w 128"/>
              <a:gd name="T3" fmla="*/ 11 h 128"/>
              <a:gd name="T4" fmla="*/ 102 w 128"/>
              <a:gd name="T5" fmla="*/ 3 h 128"/>
              <a:gd name="T6" fmla="*/ 100 w 128"/>
              <a:gd name="T7" fmla="*/ 1 h 128"/>
              <a:gd name="T8" fmla="*/ 98 w 128"/>
              <a:gd name="T9" fmla="*/ 3 h 128"/>
              <a:gd name="T10" fmla="*/ 98 w 128"/>
              <a:gd name="T11" fmla="*/ 11 h 128"/>
              <a:gd name="T12" fmla="*/ 66 w 128"/>
              <a:gd name="T13" fmla="*/ 11 h 128"/>
              <a:gd name="T14" fmla="*/ 66 w 128"/>
              <a:gd name="T15" fmla="*/ 3 h 128"/>
              <a:gd name="T16" fmla="*/ 64 w 128"/>
              <a:gd name="T17" fmla="*/ 1 h 128"/>
              <a:gd name="T18" fmla="*/ 62 w 128"/>
              <a:gd name="T19" fmla="*/ 3 h 128"/>
              <a:gd name="T20" fmla="*/ 62 w 128"/>
              <a:gd name="T21" fmla="*/ 11 h 128"/>
              <a:gd name="T22" fmla="*/ 30 w 128"/>
              <a:gd name="T23" fmla="*/ 11 h 128"/>
              <a:gd name="T24" fmla="*/ 30 w 128"/>
              <a:gd name="T25" fmla="*/ 2 h 128"/>
              <a:gd name="T26" fmla="*/ 28 w 128"/>
              <a:gd name="T27" fmla="*/ 0 h 128"/>
              <a:gd name="T28" fmla="*/ 26 w 128"/>
              <a:gd name="T29" fmla="*/ 2 h 128"/>
              <a:gd name="T30" fmla="*/ 26 w 128"/>
              <a:gd name="T31" fmla="*/ 11 h 128"/>
              <a:gd name="T32" fmla="*/ 6 w 128"/>
              <a:gd name="T33" fmla="*/ 11 h 128"/>
              <a:gd name="T34" fmla="*/ 0 w 128"/>
              <a:gd name="T35" fmla="*/ 17 h 128"/>
              <a:gd name="T36" fmla="*/ 0 w 128"/>
              <a:gd name="T37" fmla="*/ 122 h 128"/>
              <a:gd name="T38" fmla="*/ 6 w 128"/>
              <a:gd name="T39" fmla="*/ 128 h 128"/>
              <a:gd name="T40" fmla="*/ 122 w 128"/>
              <a:gd name="T41" fmla="*/ 128 h 128"/>
              <a:gd name="T42" fmla="*/ 128 w 128"/>
              <a:gd name="T43" fmla="*/ 122 h 128"/>
              <a:gd name="T44" fmla="*/ 128 w 128"/>
              <a:gd name="T45" fmla="*/ 17 h 128"/>
              <a:gd name="T46" fmla="*/ 122 w 128"/>
              <a:gd name="T47" fmla="*/ 11 h 128"/>
              <a:gd name="T48" fmla="*/ 123 w 128"/>
              <a:gd name="T49" fmla="*/ 123 h 128"/>
              <a:gd name="T50" fmla="*/ 5 w 128"/>
              <a:gd name="T51" fmla="*/ 123 h 128"/>
              <a:gd name="T52" fmla="*/ 5 w 128"/>
              <a:gd name="T53" fmla="*/ 42 h 128"/>
              <a:gd name="T54" fmla="*/ 123 w 128"/>
              <a:gd name="T55" fmla="*/ 42 h 128"/>
              <a:gd name="T56" fmla="*/ 123 w 128"/>
              <a:gd name="T57" fmla="*/ 123 h 128"/>
              <a:gd name="T58" fmla="*/ 123 w 128"/>
              <a:gd name="T59" fmla="*/ 37 h 128"/>
              <a:gd name="T60" fmla="*/ 5 w 128"/>
              <a:gd name="T61" fmla="*/ 37 h 128"/>
              <a:gd name="T62" fmla="*/ 5 w 128"/>
              <a:gd name="T63" fmla="*/ 16 h 128"/>
              <a:gd name="T64" fmla="*/ 26 w 128"/>
              <a:gd name="T65" fmla="*/ 16 h 128"/>
              <a:gd name="T66" fmla="*/ 26 w 128"/>
              <a:gd name="T67" fmla="*/ 23 h 128"/>
              <a:gd name="T68" fmla="*/ 28 w 128"/>
              <a:gd name="T69" fmla="*/ 26 h 128"/>
              <a:gd name="T70" fmla="*/ 30 w 128"/>
              <a:gd name="T71" fmla="*/ 23 h 128"/>
              <a:gd name="T72" fmla="*/ 30 w 128"/>
              <a:gd name="T73" fmla="*/ 16 h 128"/>
              <a:gd name="T74" fmla="*/ 62 w 128"/>
              <a:gd name="T75" fmla="*/ 16 h 128"/>
              <a:gd name="T76" fmla="*/ 62 w 128"/>
              <a:gd name="T77" fmla="*/ 25 h 128"/>
              <a:gd name="T78" fmla="*/ 64 w 128"/>
              <a:gd name="T79" fmla="*/ 27 h 128"/>
              <a:gd name="T80" fmla="*/ 66 w 128"/>
              <a:gd name="T81" fmla="*/ 25 h 128"/>
              <a:gd name="T82" fmla="*/ 66 w 128"/>
              <a:gd name="T83" fmla="*/ 16 h 128"/>
              <a:gd name="T84" fmla="*/ 98 w 128"/>
              <a:gd name="T85" fmla="*/ 16 h 128"/>
              <a:gd name="T86" fmla="*/ 98 w 128"/>
              <a:gd name="T87" fmla="*/ 25 h 128"/>
              <a:gd name="T88" fmla="*/ 100 w 128"/>
              <a:gd name="T89" fmla="*/ 27 h 128"/>
              <a:gd name="T90" fmla="*/ 102 w 128"/>
              <a:gd name="T91" fmla="*/ 25 h 128"/>
              <a:gd name="T92" fmla="*/ 102 w 128"/>
              <a:gd name="T93" fmla="*/ 16 h 128"/>
              <a:gd name="T94" fmla="*/ 123 w 128"/>
              <a:gd name="T95" fmla="*/ 16 h 128"/>
              <a:gd name="T96" fmla="*/ 123 w 128"/>
              <a:gd name="T97" fmla="*/ 3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28">
                <a:moveTo>
                  <a:pt x="122" y="11"/>
                </a:moveTo>
                <a:cubicBezTo>
                  <a:pt x="102" y="11"/>
                  <a:pt x="102" y="11"/>
                  <a:pt x="102" y="11"/>
                </a:cubicBezTo>
                <a:cubicBezTo>
                  <a:pt x="102" y="3"/>
                  <a:pt x="102" y="3"/>
                  <a:pt x="102" y="3"/>
                </a:cubicBezTo>
                <a:cubicBezTo>
                  <a:pt x="102" y="2"/>
                  <a:pt x="101" y="1"/>
                  <a:pt x="100" y="1"/>
                </a:cubicBezTo>
                <a:cubicBezTo>
                  <a:pt x="99" y="1"/>
                  <a:pt x="98" y="2"/>
                  <a:pt x="98" y="3"/>
                </a:cubicBezTo>
                <a:cubicBezTo>
                  <a:pt x="98" y="11"/>
                  <a:pt x="98" y="11"/>
                  <a:pt x="98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6" y="3"/>
                  <a:pt x="66" y="3"/>
                  <a:pt x="66" y="3"/>
                </a:cubicBezTo>
                <a:cubicBezTo>
                  <a:pt x="66" y="2"/>
                  <a:pt x="65" y="1"/>
                  <a:pt x="64" y="1"/>
                </a:cubicBezTo>
                <a:cubicBezTo>
                  <a:pt x="63" y="1"/>
                  <a:pt x="62" y="2"/>
                  <a:pt x="62" y="3"/>
                </a:cubicBezTo>
                <a:cubicBezTo>
                  <a:pt x="62" y="11"/>
                  <a:pt x="62" y="11"/>
                  <a:pt x="62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1"/>
                  <a:pt x="29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1"/>
                  <a:pt x="26" y="11"/>
                  <a:pt x="2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3" y="11"/>
                  <a:pt x="0" y="14"/>
                  <a:pt x="0" y="17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28" y="14"/>
                  <a:pt x="125" y="11"/>
                  <a:pt x="122" y="11"/>
                </a:cubicBezTo>
                <a:close/>
                <a:moveTo>
                  <a:pt x="123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42"/>
                  <a:pt x="5" y="42"/>
                  <a:pt x="5" y="42"/>
                </a:cubicBezTo>
                <a:cubicBezTo>
                  <a:pt x="123" y="42"/>
                  <a:pt x="123" y="42"/>
                  <a:pt x="123" y="42"/>
                </a:cubicBezTo>
                <a:lnTo>
                  <a:pt x="123" y="123"/>
                </a:lnTo>
                <a:close/>
                <a:moveTo>
                  <a:pt x="123" y="37"/>
                </a:moveTo>
                <a:cubicBezTo>
                  <a:pt x="5" y="37"/>
                  <a:pt x="5" y="37"/>
                  <a:pt x="5" y="37"/>
                </a:cubicBezTo>
                <a:cubicBezTo>
                  <a:pt x="5" y="16"/>
                  <a:pt x="5" y="16"/>
                  <a:pt x="5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5"/>
                  <a:pt x="27" y="26"/>
                  <a:pt x="28" y="26"/>
                </a:cubicBezTo>
                <a:cubicBezTo>
                  <a:pt x="29" y="26"/>
                  <a:pt x="30" y="25"/>
                  <a:pt x="30" y="23"/>
                </a:cubicBezTo>
                <a:cubicBezTo>
                  <a:pt x="30" y="16"/>
                  <a:pt x="30" y="16"/>
                  <a:pt x="30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2" y="25"/>
                  <a:pt x="62" y="25"/>
                  <a:pt x="62" y="25"/>
                </a:cubicBezTo>
                <a:cubicBezTo>
                  <a:pt x="62" y="26"/>
                  <a:pt x="63" y="27"/>
                  <a:pt x="64" y="27"/>
                </a:cubicBezTo>
                <a:cubicBezTo>
                  <a:pt x="65" y="27"/>
                  <a:pt x="66" y="26"/>
                  <a:pt x="66" y="25"/>
                </a:cubicBezTo>
                <a:cubicBezTo>
                  <a:pt x="66" y="16"/>
                  <a:pt x="66" y="16"/>
                  <a:pt x="66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6"/>
                  <a:pt x="99" y="27"/>
                  <a:pt x="100" y="27"/>
                </a:cubicBezTo>
                <a:cubicBezTo>
                  <a:pt x="101" y="27"/>
                  <a:pt x="102" y="26"/>
                  <a:pt x="102" y="25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23" y="16"/>
                  <a:pt x="123" y="16"/>
                  <a:pt x="123" y="16"/>
                </a:cubicBezTo>
                <a:lnTo>
                  <a:pt x="123" y="3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18"/>
          <p:cNvSpPr/>
          <p:nvPr/>
        </p:nvSpPr>
        <p:spPr bwMode="auto">
          <a:xfrm>
            <a:off x="10321925" y="515938"/>
            <a:ext cx="71438" cy="184150"/>
          </a:xfrm>
          <a:custGeom>
            <a:avLst/>
            <a:gdLst>
              <a:gd name="T0" fmla="*/ 2 w 19"/>
              <a:gd name="T1" fmla="*/ 49 h 49"/>
              <a:gd name="T2" fmla="*/ 17 w 19"/>
              <a:gd name="T3" fmla="*/ 49 h 49"/>
              <a:gd name="T4" fmla="*/ 19 w 19"/>
              <a:gd name="T5" fmla="*/ 46 h 49"/>
              <a:gd name="T6" fmla="*/ 17 w 19"/>
              <a:gd name="T7" fmla="*/ 44 h 49"/>
              <a:gd name="T8" fmla="*/ 12 w 19"/>
              <a:gd name="T9" fmla="*/ 44 h 49"/>
              <a:gd name="T10" fmla="*/ 12 w 19"/>
              <a:gd name="T11" fmla="*/ 2 h 49"/>
              <a:gd name="T12" fmla="*/ 9 w 19"/>
              <a:gd name="T13" fmla="*/ 0 h 49"/>
              <a:gd name="T14" fmla="*/ 8 w 19"/>
              <a:gd name="T15" fmla="*/ 0 h 49"/>
              <a:gd name="T16" fmla="*/ 2 w 19"/>
              <a:gd name="T17" fmla="*/ 6 h 49"/>
              <a:gd name="T18" fmla="*/ 2 w 19"/>
              <a:gd name="T19" fmla="*/ 9 h 49"/>
              <a:gd name="T20" fmla="*/ 5 w 19"/>
              <a:gd name="T21" fmla="*/ 9 h 49"/>
              <a:gd name="T22" fmla="*/ 7 w 19"/>
              <a:gd name="T23" fmla="*/ 8 h 49"/>
              <a:gd name="T24" fmla="*/ 7 w 19"/>
              <a:gd name="T25" fmla="*/ 44 h 49"/>
              <a:gd name="T26" fmla="*/ 2 w 19"/>
              <a:gd name="T27" fmla="*/ 44 h 49"/>
              <a:gd name="T28" fmla="*/ 0 w 19"/>
              <a:gd name="T29" fmla="*/ 46 h 49"/>
              <a:gd name="T30" fmla="*/ 2 w 19"/>
              <a:gd name="T31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9" h="49">
                <a:moveTo>
                  <a:pt x="2" y="49"/>
                </a:moveTo>
                <a:cubicBezTo>
                  <a:pt x="17" y="49"/>
                  <a:pt x="17" y="49"/>
                  <a:pt x="17" y="49"/>
                </a:cubicBezTo>
                <a:cubicBezTo>
                  <a:pt x="18" y="49"/>
                  <a:pt x="19" y="48"/>
                  <a:pt x="19" y="46"/>
                </a:cubicBezTo>
                <a:cubicBezTo>
                  <a:pt x="19" y="45"/>
                  <a:pt x="18" y="44"/>
                  <a:pt x="17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1" y="0"/>
                  <a:pt x="9" y="0"/>
                </a:cubicBezTo>
                <a:cubicBezTo>
                  <a:pt x="9" y="0"/>
                  <a:pt x="8" y="0"/>
                  <a:pt x="8" y="0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8"/>
                  <a:pt x="2" y="9"/>
                </a:cubicBezTo>
                <a:cubicBezTo>
                  <a:pt x="3" y="9"/>
                  <a:pt x="4" y="10"/>
                  <a:pt x="5" y="9"/>
                </a:cubicBezTo>
                <a:cubicBezTo>
                  <a:pt x="7" y="8"/>
                  <a:pt x="7" y="8"/>
                  <a:pt x="7" y="8"/>
                </a:cubicBezTo>
                <a:cubicBezTo>
                  <a:pt x="7" y="44"/>
                  <a:pt x="7" y="44"/>
                  <a:pt x="7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5"/>
                  <a:pt x="0" y="46"/>
                </a:cubicBezTo>
                <a:cubicBezTo>
                  <a:pt x="0" y="48"/>
                  <a:pt x="1" y="49"/>
                  <a:pt x="2" y="4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19"/>
          <p:cNvSpPr/>
          <p:nvPr/>
        </p:nvSpPr>
        <p:spPr bwMode="auto">
          <a:xfrm>
            <a:off x="10445750" y="515938"/>
            <a:ext cx="71438" cy="184150"/>
          </a:xfrm>
          <a:custGeom>
            <a:avLst/>
            <a:gdLst>
              <a:gd name="T0" fmla="*/ 2 w 19"/>
              <a:gd name="T1" fmla="*/ 49 h 49"/>
              <a:gd name="T2" fmla="*/ 17 w 19"/>
              <a:gd name="T3" fmla="*/ 49 h 49"/>
              <a:gd name="T4" fmla="*/ 19 w 19"/>
              <a:gd name="T5" fmla="*/ 46 h 49"/>
              <a:gd name="T6" fmla="*/ 17 w 19"/>
              <a:gd name="T7" fmla="*/ 44 h 49"/>
              <a:gd name="T8" fmla="*/ 12 w 19"/>
              <a:gd name="T9" fmla="*/ 44 h 49"/>
              <a:gd name="T10" fmla="*/ 12 w 19"/>
              <a:gd name="T11" fmla="*/ 2 h 49"/>
              <a:gd name="T12" fmla="*/ 10 w 19"/>
              <a:gd name="T13" fmla="*/ 0 h 49"/>
              <a:gd name="T14" fmla="*/ 8 w 19"/>
              <a:gd name="T15" fmla="*/ 0 h 49"/>
              <a:gd name="T16" fmla="*/ 3 w 19"/>
              <a:gd name="T17" fmla="*/ 6 h 49"/>
              <a:gd name="T18" fmla="*/ 3 w 19"/>
              <a:gd name="T19" fmla="*/ 9 h 49"/>
              <a:gd name="T20" fmla="*/ 5 w 19"/>
              <a:gd name="T21" fmla="*/ 9 h 49"/>
              <a:gd name="T22" fmla="*/ 7 w 19"/>
              <a:gd name="T23" fmla="*/ 8 h 49"/>
              <a:gd name="T24" fmla="*/ 7 w 19"/>
              <a:gd name="T25" fmla="*/ 44 h 49"/>
              <a:gd name="T26" fmla="*/ 2 w 19"/>
              <a:gd name="T27" fmla="*/ 44 h 49"/>
              <a:gd name="T28" fmla="*/ 0 w 19"/>
              <a:gd name="T29" fmla="*/ 46 h 49"/>
              <a:gd name="T30" fmla="*/ 2 w 19"/>
              <a:gd name="T31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9" h="49">
                <a:moveTo>
                  <a:pt x="2" y="49"/>
                </a:moveTo>
                <a:cubicBezTo>
                  <a:pt x="17" y="49"/>
                  <a:pt x="17" y="49"/>
                  <a:pt x="17" y="49"/>
                </a:cubicBezTo>
                <a:cubicBezTo>
                  <a:pt x="18" y="49"/>
                  <a:pt x="19" y="48"/>
                  <a:pt x="19" y="46"/>
                </a:cubicBezTo>
                <a:cubicBezTo>
                  <a:pt x="19" y="45"/>
                  <a:pt x="18" y="44"/>
                  <a:pt x="17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1" y="0"/>
                  <a:pt x="10" y="0"/>
                </a:cubicBezTo>
                <a:cubicBezTo>
                  <a:pt x="9" y="0"/>
                  <a:pt x="9" y="0"/>
                  <a:pt x="8" y="0"/>
                </a:cubicBezTo>
                <a:cubicBezTo>
                  <a:pt x="3" y="6"/>
                  <a:pt x="3" y="6"/>
                  <a:pt x="3" y="6"/>
                </a:cubicBezTo>
                <a:cubicBezTo>
                  <a:pt x="2" y="6"/>
                  <a:pt x="2" y="8"/>
                  <a:pt x="3" y="9"/>
                </a:cubicBezTo>
                <a:cubicBezTo>
                  <a:pt x="3" y="9"/>
                  <a:pt x="5" y="10"/>
                  <a:pt x="5" y="9"/>
                </a:cubicBezTo>
                <a:cubicBezTo>
                  <a:pt x="7" y="8"/>
                  <a:pt x="7" y="8"/>
                  <a:pt x="7" y="8"/>
                </a:cubicBezTo>
                <a:cubicBezTo>
                  <a:pt x="7" y="44"/>
                  <a:pt x="7" y="44"/>
                  <a:pt x="7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1" y="44"/>
                  <a:pt x="0" y="45"/>
                  <a:pt x="0" y="46"/>
                </a:cubicBezTo>
                <a:cubicBezTo>
                  <a:pt x="0" y="48"/>
                  <a:pt x="1" y="49"/>
                  <a:pt x="2" y="49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20"/>
          <p:cNvSpPr>
            <a:spLocks noEditPoints="1"/>
          </p:cNvSpPr>
          <p:nvPr/>
        </p:nvSpPr>
        <p:spPr bwMode="auto">
          <a:xfrm>
            <a:off x="9217025" y="304800"/>
            <a:ext cx="481013" cy="481013"/>
          </a:xfrm>
          <a:custGeom>
            <a:avLst/>
            <a:gdLst>
              <a:gd name="T0" fmla="*/ 128 w 128"/>
              <a:gd name="T1" fmla="*/ 17 h 128"/>
              <a:gd name="T2" fmla="*/ 122 w 128"/>
              <a:gd name="T3" fmla="*/ 11 h 128"/>
              <a:gd name="T4" fmla="*/ 102 w 128"/>
              <a:gd name="T5" fmla="*/ 11 h 128"/>
              <a:gd name="T6" fmla="*/ 102 w 128"/>
              <a:gd name="T7" fmla="*/ 3 h 128"/>
              <a:gd name="T8" fmla="*/ 100 w 128"/>
              <a:gd name="T9" fmla="*/ 1 h 128"/>
              <a:gd name="T10" fmla="*/ 98 w 128"/>
              <a:gd name="T11" fmla="*/ 3 h 128"/>
              <a:gd name="T12" fmla="*/ 98 w 128"/>
              <a:gd name="T13" fmla="*/ 11 h 128"/>
              <a:gd name="T14" fmla="*/ 66 w 128"/>
              <a:gd name="T15" fmla="*/ 11 h 128"/>
              <a:gd name="T16" fmla="*/ 66 w 128"/>
              <a:gd name="T17" fmla="*/ 3 h 128"/>
              <a:gd name="T18" fmla="*/ 64 w 128"/>
              <a:gd name="T19" fmla="*/ 1 h 128"/>
              <a:gd name="T20" fmla="*/ 62 w 128"/>
              <a:gd name="T21" fmla="*/ 3 h 128"/>
              <a:gd name="T22" fmla="*/ 62 w 128"/>
              <a:gd name="T23" fmla="*/ 11 h 128"/>
              <a:gd name="T24" fmla="*/ 30 w 128"/>
              <a:gd name="T25" fmla="*/ 11 h 128"/>
              <a:gd name="T26" fmla="*/ 30 w 128"/>
              <a:gd name="T27" fmla="*/ 2 h 128"/>
              <a:gd name="T28" fmla="*/ 28 w 128"/>
              <a:gd name="T29" fmla="*/ 0 h 128"/>
              <a:gd name="T30" fmla="*/ 26 w 128"/>
              <a:gd name="T31" fmla="*/ 2 h 128"/>
              <a:gd name="T32" fmla="*/ 26 w 128"/>
              <a:gd name="T33" fmla="*/ 11 h 128"/>
              <a:gd name="T34" fmla="*/ 6 w 128"/>
              <a:gd name="T35" fmla="*/ 11 h 128"/>
              <a:gd name="T36" fmla="*/ 0 w 128"/>
              <a:gd name="T37" fmla="*/ 17 h 128"/>
              <a:gd name="T38" fmla="*/ 0 w 128"/>
              <a:gd name="T39" fmla="*/ 122 h 128"/>
              <a:gd name="T40" fmla="*/ 6 w 128"/>
              <a:gd name="T41" fmla="*/ 128 h 128"/>
              <a:gd name="T42" fmla="*/ 122 w 128"/>
              <a:gd name="T43" fmla="*/ 128 h 128"/>
              <a:gd name="T44" fmla="*/ 128 w 128"/>
              <a:gd name="T45" fmla="*/ 122 h 128"/>
              <a:gd name="T46" fmla="*/ 128 w 128"/>
              <a:gd name="T47" fmla="*/ 17 h 128"/>
              <a:gd name="T48" fmla="*/ 123 w 128"/>
              <a:gd name="T49" fmla="*/ 123 h 128"/>
              <a:gd name="T50" fmla="*/ 5 w 128"/>
              <a:gd name="T51" fmla="*/ 123 h 128"/>
              <a:gd name="T52" fmla="*/ 5 w 128"/>
              <a:gd name="T53" fmla="*/ 42 h 128"/>
              <a:gd name="T54" fmla="*/ 123 w 128"/>
              <a:gd name="T55" fmla="*/ 42 h 128"/>
              <a:gd name="T56" fmla="*/ 123 w 128"/>
              <a:gd name="T57" fmla="*/ 123 h 128"/>
              <a:gd name="T58" fmla="*/ 123 w 128"/>
              <a:gd name="T59" fmla="*/ 37 h 128"/>
              <a:gd name="T60" fmla="*/ 5 w 128"/>
              <a:gd name="T61" fmla="*/ 37 h 128"/>
              <a:gd name="T62" fmla="*/ 5 w 128"/>
              <a:gd name="T63" fmla="*/ 16 h 128"/>
              <a:gd name="T64" fmla="*/ 26 w 128"/>
              <a:gd name="T65" fmla="*/ 16 h 128"/>
              <a:gd name="T66" fmla="*/ 26 w 128"/>
              <a:gd name="T67" fmla="*/ 23 h 128"/>
              <a:gd name="T68" fmla="*/ 28 w 128"/>
              <a:gd name="T69" fmla="*/ 26 h 128"/>
              <a:gd name="T70" fmla="*/ 30 w 128"/>
              <a:gd name="T71" fmla="*/ 23 h 128"/>
              <a:gd name="T72" fmla="*/ 30 w 128"/>
              <a:gd name="T73" fmla="*/ 16 h 128"/>
              <a:gd name="T74" fmla="*/ 62 w 128"/>
              <a:gd name="T75" fmla="*/ 16 h 128"/>
              <a:gd name="T76" fmla="*/ 62 w 128"/>
              <a:gd name="T77" fmla="*/ 25 h 128"/>
              <a:gd name="T78" fmla="*/ 64 w 128"/>
              <a:gd name="T79" fmla="*/ 27 h 128"/>
              <a:gd name="T80" fmla="*/ 66 w 128"/>
              <a:gd name="T81" fmla="*/ 25 h 128"/>
              <a:gd name="T82" fmla="*/ 66 w 128"/>
              <a:gd name="T83" fmla="*/ 16 h 128"/>
              <a:gd name="T84" fmla="*/ 98 w 128"/>
              <a:gd name="T85" fmla="*/ 16 h 128"/>
              <a:gd name="T86" fmla="*/ 98 w 128"/>
              <a:gd name="T87" fmla="*/ 25 h 128"/>
              <a:gd name="T88" fmla="*/ 100 w 128"/>
              <a:gd name="T89" fmla="*/ 27 h 128"/>
              <a:gd name="T90" fmla="*/ 102 w 128"/>
              <a:gd name="T91" fmla="*/ 25 h 128"/>
              <a:gd name="T92" fmla="*/ 102 w 128"/>
              <a:gd name="T93" fmla="*/ 16 h 128"/>
              <a:gd name="T94" fmla="*/ 123 w 128"/>
              <a:gd name="T95" fmla="*/ 16 h 128"/>
              <a:gd name="T96" fmla="*/ 123 w 128"/>
              <a:gd name="T97" fmla="*/ 3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28">
                <a:moveTo>
                  <a:pt x="128" y="17"/>
                </a:moveTo>
                <a:cubicBezTo>
                  <a:pt x="128" y="14"/>
                  <a:pt x="125" y="11"/>
                  <a:pt x="122" y="11"/>
                </a:cubicBezTo>
                <a:cubicBezTo>
                  <a:pt x="102" y="11"/>
                  <a:pt x="102" y="11"/>
                  <a:pt x="102" y="11"/>
                </a:cubicBezTo>
                <a:cubicBezTo>
                  <a:pt x="102" y="3"/>
                  <a:pt x="102" y="3"/>
                  <a:pt x="102" y="3"/>
                </a:cubicBezTo>
                <a:cubicBezTo>
                  <a:pt x="102" y="2"/>
                  <a:pt x="101" y="1"/>
                  <a:pt x="100" y="1"/>
                </a:cubicBezTo>
                <a:cubicBezTo>
                  <a:pt x="99" y="1"/>
                  <a:pt x="98" y="2"/>
                  <a:pt x="98" y="3"/>
                </a:cubicBezTo>
                <a:cubicBezTo>
                  <a:pt x="98" y="11"/>
                  <a:pt x="98" y="11"/>
                  <a:pt x="98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6" y="3"/>
                  <a:pt x="66" y="3"/>
                  <a:pt x="66" y="3"/>
                </a:cubicBezTo>
                <a:cubicBezTo>
                  <a:pt x="66" y="2"/>
                  <a:pt x="65" y="1"/>
                  <a:pt x="64" y="1"/>
                </a:cubicBezTo>
                <a:cubicBezTo>
                  <a:pt x="63" y="1"/>
                  <a:pt x="62" y="2"/>
                  <a:pt x="62" y="3"/>
                </a:cubicBezTo>
                <a:cubicBezTo>
                  <a:pt x="62" y="11"/>
                  <a:pt x="62" y="11"/>
                  <a:pt x="62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1"/>
                  <a:pt x="29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1"/>
                  <a:pt x="26" y="11"/>
                  <a:pt x="2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3" y="11"/>
                  <a:pt x="0" y="14"/>
                  <a:pt x="0" y="17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5"/>
                  <a:pt x="3" y="128"/>
                  <a:pt x="6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5" y="128"/>
                  <a:pt x="128" y="125"/>
                  <a:pt x="128" y="122"/>
                </a:cubicBezTo>
                <a:lnTo>
                  <a:pt x="128" y="17"/>
                </a:lnTo>
                <a:close/>
                <a:moveTo>
                  <a:pt x="123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42"/>
                  <a:pt x="5" y="42"/>
                  <a:pt x="5" y="42"/>
                </a:cubicBezTo>
                <a:cubicBezTo>
                  <a:pt x="123" y="42"/>
                  <a:pt x="123" y="42"/>
                  <a:pt x="123" y="42"/>
                </a:cubicBezTo>
                <a:lnTo>
                  <a:pt x="123" y="123"/>
                </a:lnTo>
                <a:close/>
                <a:moveTo>
                  <a:pt x="123" y="37"/>
                </a:moveTo>
                <a:cubicBezTo>
                  <a:pt x="5" y="37"/>
                  <a:pt x="5" y="37"/>
                  <a:pt x="5" y="37"/>
                </a:cubicBezTo>
                <a:cubicBezTo>
                  <a:pt x="5" y="16"/>
                  <a:pt x="5" y="16"/>
                  <a:pt x="5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5"/>
                  <a:pt x="27" y="26"/>
                  <a:pt x="28" y="26"/>
                </a:cubicBezTo>
                <a:cubicBezTo>
                  <a:pt x="29" y="26"/>
                  <a:pt x="30" y="25"/>
                  <a:pt x="30" y="23"/>
                </a:cubicBezTo>
                <a:cubicBezTo>
                  <a:pt x="30" y="16"/>
                  <a:pt x="30" y="16"/>
                  <a:pt x="30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2" y="25"/>
                  <a:pt x="62" y="25"/>
                  <a:pt x="62" y="25"/>
                </a:cubicBezTo>
                <a:cubicBezTo>
                  <a:pt x="62" y="26"/>
                  <a:pt x="63" y="27"/>
                  <a:pt x="64" y="27"/>
                </a:cubicBezTo>
                <a:cubicBezTo>
                  <a:pt x="65" y="27"/>
                  <a:pt x="66" y="26"/>
                  <a:pt x="66" y="25"/>
                </a:cubicBezTo>
                <a:cubicBezTo>
                  <a:pt x="66" y="16"/>
                  <a:pt x="66" y="16"/>
                  <a:pt x="66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6"/>
                  <a:pt x="99" y="27"/>
                  <a:pt x="100" y="27"/>
                </a:cubicBezTo>
                <a:cubicBezTo>
                  <a:pt x="101" y="27"/>
                  <a:pt x="102" y="26"/>
                  <a:pt x="102" y="25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23" y="16"/>
                  <a:pt x="123" y="16"/>
                  <a:pt x="123" y="16"/>
                </a:cubicBezTo>
                <a:lnTo>
                  <a:pt x="123" y="37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21"/>
          <p:cNvSpPr>
            <a:spLocks noEditPoints="1"/>
          </p:cNvSpPr>
          <p:nvPr/>
        </p:nvSpPr>
        <p:spPr bwMode="auto">
          <a:xfrm>
            <a:off x="8256588" y="323850"/>
            <a:ext cx="481013" cy="442913"/>
          </a:xfrm>
          <a:custGeom>
            <a:avLst/>
            <a:gdLst>
              <a:gd name="T0" fmla="*/ 81 w 128"/>
              <a:gd name="T1" fmla="*/ 7 h 118"/>
              <a:gd name="T2" fmla="*/ 80 w 128"/>
              <a:gd name="T3" fmla="*/ 7 h 118"/>
              <a:gd name="T4" fmla="*/ 47 w 128"/>
              <a:gd name="T5" fmla="*/ 8 h 118"/>
              <a:gd name="T6" fmla="*/ 28 w 128"/>
              <a:gd name="T7" fmla="*/ 0 h 118"/>
              <a:gd name="T8" fmla="*/ 13 w 128"/>
              <a:gd name="T9" fmla="*/ 52 h 118"/>
              <a:gd name="T10" fmla="*/ 14 w 128"/>
              <a:gd name="T11" fmla="*/ 53 h 118"/>
              <a:gd name="T12" fmla="*/ 36 w 128"/>
              <a:gd name="T13" fmla="*/ 97 h 118"/>
              <a:gd name="T14" fmla="*/ 22 w 128"/>
              <a:gd name="T15" fmla="*/ 114 h 118"/>
              <a:gd name="T16" fmla="*/ 25 w 128"/>
              <a:gd name="T17" fmla="*/ 117 h 118"/>
              <a:gd name="T18" fmla="*/ 43 w 128"/>
              <a:gd name="T19" fmla="*/ 101 h 118"/>
              <a:gd name="T20" fmla="*/ 86 w 128"/>
              <a:gd name="T21" fmla="*/ 101 h 118"/>
              <a:gd name="T22" fmla="*/ 106 w 128"/>
              <a:gd name="T23" fmla="*/ 117 h 118"/>
              <a:gd name="T24" fmla="*/ 90 w 128"/>
              <a:gd name="T25" fmla="*/ 98 h 118"/>
              <a:gd name="T26" fmla="*/ 114 w 128"/>
              <a:gd name="T27" fmla="*/ 55 h 118"/>
              <a:gd name="T28" fmla="*/ 114 w 128"/>
              <a:gd name="T29" fmla="*/ 52 h 118"/>
              <a:gd name="T30" fmla="*/ 128 w 128"/>
              <a:gd name="T31" fmla="*/ 28 h 118"/>
              <a:gd name="T32" fmla="*/ 14 w 128"/>
              <a:gd name="T33" fmla="*/ 47 h 118"/>
              <a:gd name="T34" fmla="*/ 5 w 128"/>
              <a:gd name="T35" fmla="*/ 28 h 118"/>
              <a:gd name="T36" fmla="*/ 28 w 128"/>
              <a:gd name="T37" fmla="*/ 5 h 118"/>
              <a:gd name="T38" fmla="*/ 43 w 128"/>
              <a:gd name="T39" fmla="*/ 9 h 118"/>
              <a:gd name="T40" fmla="*/ 15 w 128"/>
              <a:gd name="T41" fmla="*/ 45 h 118"/>
              <a:gd name="T42" fmla="*/ 106 w 128"/>
              <a:gd name="T43" fmla="*/ 73 h 118"/>
              <a:gd name="T44" fmla="*/ 82 w 128"/>
              <a:gd name="T45" fmla="*/ 98 h 118"/>
              <a:gd name="T46" fmla="*/ 46 w 128"/>
              <a:gd name="T47" fmla="*/ 98 h 118"/>
              <a:gd name="T48" fmla="*/ 22 w 128"/>
              <a:gd name="T49" fmla="*/ 73 h 118"/>
              <a:gd name="T50" fmla="*/ 22 w 128"/>
              <a:gd name="T51" fmla="*/ 37 h 118"/>
              <a:gd name="T52" fmla="*/ 46 w 128"/>
              <a:gd name="T53" fmla="*/ 13 h 118"/>
              <a:gd name="T54" fmla="*/ 96 w 128"/>
              <a:gd name="T55" fmla="*/ 23 h 118"/>
              <a:gd name="T56" fmla="*/ 110 w 128"/>
              <a:gd name="T57" fmla="*/ 55 h 118"/>
              <a:gd name="T58" fmla="*/ 117 w 128"/>
              <a:gd name="T59" fmla="*/ 45 h 118"/>
              <a:gd name="T60" fmla="*/ 113 w 128"/>
              <a:gd name="T61" fmla="*/ 45 h 118"/>
              <a:gd name="T62" fmla="*/ 85 w 128"/>
              <a:gd name="T63" fmla="*/ 9 h 118"/>
              <a:gd name="T64" fmla="*/ 100 w 128"/>
              <a:gd name="T65" fmla="*/ 5 h 118"/>
              <a:gd name="T66" fmla="*/ 123 w 128"/>
              <a:gd name="T67" fmla="*/ 2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8" h="118">
                <a:moveTo>
                  <a:pt x="100" y="0"/>
                </a:moveTo>
                <a:cubicBezTo>
                  <a:pt x="93" y="0"/>
                  <a:pt x="86" y="2"/>
                  <a:pt x="81" y="7"/>
                </a:cubicBezTo>
                <a:cubicBezTo>
                  <a:pt x="81" y="8"/>
                  <a:pt x="81" y="8"/>
                  <a:pt x="81" y="8"/>
                </a:cubicBezTo>
                <a:cubicBezTo>
                  <a:pt x="80" y="7"/>
                  <a:pt x="80" y="7"/>
                  <a:pt x="80" y="7"/>
                </a:cubicBezTo>
                <a:cubicBezTo>
                  <a:pt x="70" y="4"/>
                  <a:pt x="58" y="4"/>
                  <a:pt x="48" y="7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7"/>
                  <a:pt x="47" y="7"/>
                  <a:pt x="47" y="7"/>
                </a:cubicBezTo>
                <a:cubicBezTo>
                  <a:pt x="42" y="2"/>
                  <a:pt x="35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cubicBezTo>
                  <a:pt x="0" y="38"/>
                  <a:pt x="5" y="47"/>
                  <a:pt x="13" y="52"/>
                </a:cubicBezTo>
                <a:cubicBezTo>
                  <a:pt x="14" y="52"/>
                  <a:pt x="14" y="52"/>
                  <a:pt x="14" y="52"/>
                </a:cubicBezTo>
                <a:cubicBezTo>
                  <a:pt x="14" y="53"/>
                  <a:pt x="14" y="53"/>
                  <a:pt x="14" y="53"/>
                </a:cubicBezTo>
                <a:cubicBezTo>
                  <a:pt x="14" y="54"/>
                  <a:pt x="14" y="55"/>
                  <a:pt x="14" y="55"/>
                </a:cubicBezTo>
                <a:cubicBezTo>
                  <a:pt x="14" y="72"/>
                  <a:pt x="22" y="88"/>
                  <a:pt x="36" y="97"/>
                </a:cubicBezTo>
                <a:cubicBezTo>
                  <a:pt x="38" y="98"/>
                  <a:pt x="38" y="98"/>
                  <a:pt x="38" y="98"/>
                </a:cubicBezTo>
                <a:cubicBezTo>
                  <a:pt x="22" y="114"/>
                  <a:pt x="22" y="114"/>
                  <a:pt x="22" y="114"/>
                </a:cubicBezTo>
                <a:cubicBezTo>
                  <a:pt x="21" y="115"/>
                  <a:pt x="21" y="116"/>
                  <a:pt x="22" y="117"/>
                </a:cubicBezTo>
                <a:cubicBezTo>
                  <a:pt x="23" y="118"/>
                  <a:pt x="24" y="118"/>
                  <a:pt x="25" y="117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56" y="107"/>
                  <a:pt x="72" y="107"/>
                  <a:pt x="85" y="101"/>
                </a:cubicBezTo>
                <a:cubicBezTo>
                  <a:pt x="86" y="101"/>
                  <a:pt x="86" y="101"/>
                  <a:pt x="86" y="101"/>
                </a:cubicBezTo>
                <a:cubicBezTo>
                  <a:pt x="103" y="117"/>
                  <a:pt x="103" y="117"/>
                  <a:pt x="103" y="117"/>
                </a:cubicBezTo>
                <a:cubicBezTo>
                  <a:pt x="104" y="118"/>
                  <a:pt x="105" y="118"/>
                  <a:pt x="106" y="117"/>
                </a:cubicBezTo>
                <a:cubicBezTo>
                  <a:pt x="107" y="116"/>
                  <a:pt x="107" y="115"/>
                  <a:pt x="106" y="114"/>
                </a:cubicBezTo>
                <a:cubicBezTo>
                  <a:pt x="90" y="98"/>
                  <a:pt x="90" y="98"/>
                  <a:pt x="90" y="98"/>
                </a:cubicBezTo>
                <a:cubicBezTo>
                  <a:pt x="92" y="97"/>
                  <a:pt x="92" y="97"/>
                  <a:pt x="92" y="97"/>
                </a:cubicBezTo>
                <a:cubicBezTo>
                  <a:pt x="106" y="88"/>
                  <a:pt x="114" y="72"/>
                  <a:pt x="114" y="55"/>
                </a:cubicBezTo>
                <a:cubicBezTo>
                  <a:pt x="114" y="55"/>
                  <a:pt x="114" y="54"/>
                  <a:pt x="114" y="53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23" y="47"/>
                  <a:pt x="128" y="38"/>
                  <a:pt x="128" y="28"/>
                </a:cubicBezTo>
                <a:cubicBezTo>
                  <a:pt x="128" y="13"/>
                  <a:pt x="115" y="0"/>
                  <a:pt x="100" y="0"/>
                </a:cubicBezTo>
                <a:close/>
                <a:moveTo>
                  <a:pt x="14" y="47"/>
                </a:moveTo>
                <a:cubicBezTo>
                  <a:pt x="11" y="45"/>
                  <a:pt x="11" y="45"/>
                  <a:pt x="11" y="45"/>
                </a:cubicBezTo>
                <a:cubicBezTo>
                  <a:pt x="7" y="40"/>
                  <a:pt x="5" y="35"/>
                  <a:pt x="5" y="28"/>
                </a:cubicBezTo>
                <a:cubicBezTo>
                  <a:pt x="5" y="22"/>
                  <a:pt x="7" y="16"/>
                  <a:pt x="11" y="11"/>
                </a:cubicBezTo>
                <a:cubicBezTo>
                  <a:pt x="16" y="7"/>
                  <a:pt x="22" y="5"/>
                  <a:pt x="28" y="5"/>
                </a:cubicBezTo>
                <a:cubicBezTo>
                  <a:pt x="33" y="5"/>
                  <a:pt x="37" y="6"/>
                  <a:pt x="41" y="8"/>
                </a:cubicBezTo>
                <a:cubicBezTo>
                  <a:pt x="43" y="9"/>
                  <a:pt x="43" y="9"/>
                  <a:pt x="43" y="9"/>
                </a:cubicBezTo>
                <a:cubicBezTo>
                  <a:pt x="41" y="11"/>
                  <a:pt x="41" y="11"/>
                  <a:pt x="41" y="11"/>
                </a:cubicBezTo>
                <a:cubicBezTo>
                  <a:pt x="27" y="18"/>
                  <a:pt x="18" y="30"/>
                  <a:pt x="15" y="45"/>
                </a:cubicBezTo>
                <a:lnTo>
                  <a:pt x="14" y="47"/>
                </a:lnTo>
                <a:close/>
                <a:moveTo>
                  <a:pt x="106" y="73"/>
                </a:moveTo>
                <a:cubicBezTo>
                  <a:pt x="104" y="79"/>
                  <a:pt x="101" y="83"/>
                  <a:pt x="96" y="88"/>
                </a:cubicBezTo>
                <a:cubicBezTo>
                  <a:pt x="92" y="92"/>
                  <a:pt x="87" y="95"/>
                  <a:pt x="82" y="98"/>
                </a:cubicBezTo>
                <a:cubicBezTo>
                  <a:pt x="76" y="100"/>
                  <a:pt x="70" y="101"/>
                  <a:pt x="64" y="101"/>
                </a:cubicBezTo>
                <a:cubicBezTo>
                  <a:pt x="58" y="101"/>
                  <a:pt x="52" y="100"/>
                  <a:pt x="46" y="98"/>
                </a:cubicBezTo>
                <a:cubicBezTo>
                  <a:pt x="41" y="95"/>
                  <a:pt x="36" y="92"/>
                  <a:pt x="32" y="88"/>
                </a:cubicBezTo>
                <a:cubicBezTo>
                  <a:pt x="27" y="83"/>
                  <a:pt x="24" y="79"/>
                  <a:pt x="22" y="73"/>
                </a:cubicBezTo>
                <a:cubicBezTo>
                  <a:pt x="19" y="67"/>
                  <a:pt x="18" y="61"/>
                  <a:pt x="18" y="55"/>
                </a:cubicBezTo>
                <a:cubicBezTo>
                  <a:pt x="18" y="49"/>
                  <a:pt x="19" y="43"/>
                  <a:pt x="22" y="37"/>
                </a:cubicBezTo>
                <a:cubicBezTo>
                  <a:pt x="24" y="32"/>
                  <a:pt x="27" y="27"/>
                  <a:pt x="32" y="23"/>
                </a:cubicBezTo>
                <a:cubicBezTo>
                  <a:pt x="36" y="19"/>
                  <a:pt x="41" y="15"/>
                  <a:pt x="46" y="13"/>
                </a:cubicBezTo>
                <a:cubicBezTo>
                  <a:pt x="57" y="8"/>
                  <a:pt x="71" y="8"/>
                  <a:pt x="82" y="13"/>
                </a:cubicBezTo>
                <a:cubicBezTo>
                  <a:pt x="87" y="15"/>
                  <a:pt x="92" y="19"/>
                  <a:pt x="96" y="23"/>
                </a:cubicBezTo>
                <a:cubicBezTo>
                  <a:pt x="101" y="27"/>
                  <a:pt x="104" y="32"/>
                  <a:pt x="106" y="37"/>
                </a:cubicBezTo>
                <a:cubicBezTo>
                  <a:pt x="109" y="43"/>
                  <a:pt x="110" y="49"/>
                  <a:pt x="110" y="55"/>
                </a:cubicBezTo>
                <a:cubicBezTo>
                  <a:pt x="110" y="61"/>
                  <a:pt x="109" y="67"/>
                  <a:pt x="106" y="73"/>
                </a:cubicBezTo>
                <a:close/>
                <a:moveTo>
                  <a:pt x="117" y="45"/>
                </a:moveTo>
                <a:cubicBezTo>
                  <a:pt x="114" y="47"/>
                  <a:pt x="114" y="47"/>
                  <a:pt x="114" y="47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0" y="30"/>
                  <a:pt x="101" y="18"/>
                  <a:pt x="87" y="11"/>
                </a:cubicBezTo>
                <a:cubicBezTo>
                  <a:pt x="85" y="9"/>
                  <a:pt x="85" y="9"/>
                  <a:pt x="85" y="9"/>
                </a:cubicBezTo>
                <a:cubicBezTo>
                  <a:pt x="87" y="8"/>
                  <a:pt x="87" y="8"/>
                  <a:pt x="87" y="8"/>
                </a:cubicBezTo>
                <a:cubicBezTo>
                  <a:pt x="91" y="6"/>
                  <a:pt x="95" y="5"/>
                  <a:pt x="100" y="5"/>
                </a:cubicBezTo>
                <a:cubicBezTo>
                  <a:pt x="106" y="5"/>
                  <a:pt x="112" y="7"/>
                  <a:pt x="117" y="11"/>
                </a:cubicBezTo>
                <a:cubicBezTo>
                  <a:pt x="121" y="16"/>
                  <a:pt x="123" y="22"/>
                  <a:pt x="123" y="28"/>
                </a:cubicBezTo>
                <a:cubicBezTo>
                  <a:pt x="123" y="35"/>
                  <a:pt x="121" y="40"/>
                  <a:pt x="117" y="4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22"/>
          <p:cNvSpPr/>
          <p:nvPr/>
        </p:nvSpPr>
        <p:spPr bwMode="auto">
          <a:xfrm>
            <a:off x="8489950" y="411163"/>
            <a:ext cx="112713" cy="187325"/>
          </a:xfrm>
          <a:custGeom>
            <a:avLst/>
            <a:gdLst>
              <a:gd name="T0" fmla="*/ 29 w 30"/>
              <a:gd name="T1" fmla="*/ 45 h 50"/>
              <a:gd name="T2" fmla="*/ 4 w 30"/>
              <a:gd name="T3" fmla="*/ 31 h 50"/>
              <a:gd name="T4" fmla="*/ 4 w 30"/>
              <a:gd name="T5" fmla="*/ 3 h 50"/>
              <a:gd name="T6" fmla="*/ 2 w 30"/>
              <a:gd name="T7" fmla="*/ 0 h 50"/>
              <a:gd name="T8" fmla="*/ 0 w 30"/>
              <a:gd name="T9" fmla="*/ 3 h 50"/>
              <a:gd name="T10" fmla="*/ 0 w 30"/>
              <a:gd name="T11" fmla="*/ 32 h 50"/>
              <a:gd name="T12" fmla="*/ 1 w 30"/>
              <a:gd name="T13" fmla="*/ 34 h 50"/>
              <a:gd name="T14" fmla="*/ 27 w 30"/>
              <a:gd name="T15" fmla="*/ 49 h 50"/>
              <a:gd name="T16" fmla="*/ 30 w 30"/>
              <a:gd name="T17" fmla="*/ 48 h 50"/>
              <a:gd name="T18" fmla="*/ 30 w 30"/>
              <a:gd name="T19" fmla="*/ 46 h 50"/>
              <a:gd name="T20" fmla="*/ 29 w 30"/>
              <a:gd name="T21" fmla="*/ 45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" h="50">
                <a:moveTo>
                  <a:pt x="29" y="45"/>
                </a:moveTo>
                <a:cubicBezTo>
                  <a:pt x="4" y="31"/>
                  <a:pt x="4" y="31"/>
                  <a:pt x="4" y="31"/>
                </a:cubicBezTo>
                <a:cubicBezTo>
                  <a:pt x="4" y="3"/>
                  <a:pt x="4" y="3"/>
                  <a:pt x="4" y="3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1" y="34"/>
                </a:cubicBezTo>
                <a:cubicBezTo>
                  <a:pt x="27" y="49"/>
                  <a:pt x="27" y="49"/>
                  <a:pt x="27" y="49"/>
                </a:cubicBezTo>
                <a:cubicBezTo>
                  <a:pt x="28" y="50"/>
                  <a:pt x="29" y="49"/>
                  <a:pt x="30" y="48"/>
                </a:cubicBezTo>
                <a:cubicBezTo>
                  <a:pt x="30" y="48"/>
                  <a:pt x="30" y="47"/>
                  <a:pt x="30" y="46"/>
                </a:cubicBezTo>
                <a:cubicBezTo>
                  <a:pt x="30" y="46"/>
                  <a:pt x="29" y="45"/>
                  <a:pt x="29" y="4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23"/>
          <p:cNvSpPr>
            <a:spLocks noEditPoints="1"/>
          </p:cNvSpPr>
          <p:nvPr/>
        </p:nvSpPr>
        <p:spPr bwMode="auto">
          <a:xfrm>
            <a:off x="7348538" y="304800"/>
            <a:ext cx="374650" cy="481013"/>
          </a:xfrm>
          <a:custGeom>
            <a:avLst/>
            <a:gdLst>
              <a:gd name="T0" fmla="*/ 82 w 100"/>
              <a:gd name="T1" fmla="*/ 25 h 128"/>
              <a:gd name="T2" fmla="*/ 82 w 100"/>
              <a:gd name="T3" fmla="*/ 25 h 128"/>
              <a:gd name="T4" fmla="*/ 82 w 100"/>
              <a:gd name="T5" fmla="*/ 6 h 128"/>
              <a:gd name="T6" fmla="*/ 76 w 100"/>
              <a:gd name="T7" fmla="*/ 0 h 128"/>
              <a:gd name="T8" fmla="*/ 24 w 100"/>
              <a:gd name="T9" fmla="*/ 0 h 128"/>
              <a:gd name="T10" fmla="*/ 18 w 100"/>
              <a:gd name="T11" fmla="*/ 6 h 128"/>
              <a:gd name="T12" fmla="*/ 18 w 100"/>
              <a:gd name="T13" fmla="*/ 25 h 128"/>
              <a:gd name="T14" fmla="*/ 18 w 100"/>
              <a:gd name="T15" fmla="*/ 25 h 128"/>
              <a:gd name="T16" fmla="*/ 0 w 100"/>
              <a:gd name="T17" fmla="*/ 64 h 128"/>
              <a:gd name="T18" fmla="*/ 18 w 100"/>
              <a:gd name="T19" fmla="*/ 103 h 128"/>
              <a:gd name="T20" fmla="*/ 18 w 100"/>
              <a:gd name="T21" fmla="*/ 103 h 128"/>
              <a:gd name="T22" fmla="*/ 18 w 100"/>
              <a:gd name="T23" fmla="*/ 122 h 128"/>
              <a:gd name="T24" fmla="*/ 24 w 100"/>
              <a:gd name="T25" fmla="*/ 128 h 128"/>
              <a:gd name="T26" fmla="*/ 76 w 100"/>
              <a:gd name="T27" fmla="*/ 128 h 128"/>
              <a:gd name="T28" fmla="*/ 82 w 100"/>
              <a:gd name="T29" fmla="*/ 122 h 128"/>
              <a:gd name="T30" fmla="*/ 82 w 100"/>
              <a:gd name="T31" fmla="*/ 103 h 128"/>
              <a:gd name="T32" fmla="*/ 82 w 100"/>
              <a:gd name="T33" fmla="*/ 103 h 128"/>
              <a:gd name="T34" fmla="*/ 100 w 100"/>
              <a:gd name="T35" fmla="*/ 64 h 128"/>
              <a:gd name="T36" fmla="*/ 82 w 100"/>
              <a:gd name="T37" fmla="*/ 25 h 128"/>
              <a:gd name="T38" fmla="*/ 23 w 100"/>
              <a:gd name="T39" fmla="*/ 5 h 128"/>
              <a:gd name="T40" fmla="*/ 77 w 100"/>
              <a:gd name="T41" fmla="*/ 5 h 128"/>
              <a:gd name="T42" fmla="*/ 77 w 100"/>
              <a:gd name="T43" fmla="*/ 22 h 128"/>
              <a:gd name="T44" fmla="*/ 75 w 100"/>
              <a:gd name="T45" fmla="*/ 20 h 128"/>
              <a:gd name="T46" fmla="*/ 25 w 100"/>
              <a:gd name="T47" fmla="*/ 20 h 128"/>
              <a:gd name="T48" fmla="*/ 23 w 100"/>
              <a:gd name="T49" fmla="*/ 22 h 128"/>
              <a:gd name="T50" fmla="*/ 23 w 100"/>
              <a:gd name="T51" fmla="*/ 5 h 128"/>
              <a:gd name="T52" fmla="*/ 77 w 100"/>
              <a:gd name="T53" fmla="*/ 123 h 128"/>
              <a:gd name="T54" fmla="*/ 23 w 100"/>
              <a:gd name="T55" fmla="*/ 123 h 128"/>
              <a:gd name="T56" fmla="*/ 23 w 100"/>
              <a:gd name="T57" fmla="*/ 106 h 128"/>
              <a:gd name="T58" fmla="*/ 25 w 100"/>
              <a:gd name="T59" fmla="*/ 108 h 128"/>
              <a:gd name="T60" fmla="*/ 75 w 100"/>
              <a:gd name="T61" fmla="*/ 108 h 128"/>
              <a:gd name="T62" fmla="*/ 77 w 100"/>
              <a:gd name="T63" fmla="*/ 106 h 128"/>
              <a:gd name="T64" fmla="*/ 77 w 100"/>
              <a:gd name="T65" fmla="*/ 123 h 128"/>
              <a:gd name="T66" fmla="*/ 82 w 100"/>
              <a:gd name="T67" fmla="*/ 96 h 128"/>
              <a:gd name="T68" fmla="*/ 68 w 100"/>
              <a:gd name="T69" fmla="*/ 106 h 128"/>
              <a:gd name="T70" fmla="*/ 50 w 100"/>
              <a:gd name="T71" fmla="*/ 110 h 128"/>
              <a:gd name="T72" fmla="*/ 32 w 100"/>
              <a:gd name="T73" fmla="*/ 106 h 128"/>
              <a:gd name="T74" fmla="*/ 18 w 100"/>
              <a:gd name="T75" fmla="*/ 96 h 128"/>
              <a:gd name="T76" fmla="*/ 8 w 100"/>
              <a:gd name="T77" fmla="*/ 82 h 128"/>
              <a:gd name="T78" fmla="*/ 4 w 100"/>
              <a:gd name="T79" fmla="*/ 64 h 128"/>
              <a:gd name="T80" fmla="*/ 8 w 100"/>
              <a:gd name="T81" fmla="*/ 46 h 128"/>
              <a:gd name="T82" fmla="*/ 18 w 100"/>
              <a:gd name="T83" fmla="*/ 32 h 128"/>
              <a:gd name="T84" fmla="*/ 32 w 100"/>
              <a:gd name="T85" fmla="*/ 22 h 128"/>
              <a:gd name="T86" fmla="*/ 68 w 100"/>
              <a:gd name="T87" fmla="*/ 22 h 128"/>
              <a:gd name="T88" fmla="*/ 82 w 100"/>
              <a:gd name="T89" fmla="*/ 32 h 128"/>
              <a:gd name="T90" fmla="*/ 92 w 100"/>
              <a:gd name="T91" fmla="*/ 46 h 128"/>
              <a:gd name="T92" fmla="*/ 96 w 100"/>
              <a:gd name="T93" fmla="*/ 64 h 128"/>
              <a:gd name="T94" fmla="*/ 92 w 100"/>
              <a:gd name="T95" fmla="*/ 82 h 128"/>
              <a:gd name="T96" fmla="*/ 82 w 100"/>
              <a:gd name="T97" fmla="*/ 9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0" h="128">
                <a:moveTo>
                  <a:pt x="82" y="25"/>
                </a:moveTo>
                <a:cubicBezTo>
                  <a:pt x="82" y="25"/>
                  <a:pt x="82" y="25"/>
                  <a:pt x="82" y="25"/>
                </a:cubicBezTo>
                <a:cubicBezTo>
                  <a:pt x="82" y="6"/>
                  <a:pt x="82" y="6"/>
                  <a:pt x="82" y="6"/>
                </a:cubicBezTo>
                <a:cubicBezTo>
                  <a:pt x="82" y="3"/>
                  <a:pt x="79" y="0"/>
                  <a:pt x="7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8" y="3"/>
                  <a:pt x="18" y="6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6" y="35"/>
                  <a:pt x="0" y="49"/>
                  <a:pt x="0" y="64"/>
                </a:cubicBezTo>
                <a:cubicBezTo>
                  <a:pt x="0" y="79"/>
                  <a:pt x="6" y="93"/>
                  <a:pt x="18" y="103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5"/>
                  <a:pt x="21" y="128"/>
                  <a:pt x="24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9" y="128"/>
                  <a:pt x="82" y="125"/>
                  <a:pt x="82" y="122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94" y="93"/>
                  <a:pt x="100" y="79"/>
                  <a:pt x="100" y="64"/>
                </a:cubicBezTo>
                <a:cubicBezTo>
                  <a:pt x="100" y="49"/>
                  <a:pt x="94" y="35"/>
                  <a:pt x="82" y="25"/>
                </a:cubicBezTo>
                <a:close/>
                <a:moveTo>
                  <a:pt x="23" y="5"/>
                </a:moveTo>
                <a:cubicBezTo>
                  <a:pt x="77" y="5"/>
                  <a:pt x="77" y="5"/>
                  <a:pt x="77" y="5"/>
                </a:cubicBezTo>
                <a:cubicBezTo>
                  <a:pt x="77" y="22"/>
                  <a:pt x="77" y="22"/>
                  <a:pt x="77" y="22"/>
                </a:cubicBezTo>
                <a:cubicBezTo>
                  <a:pt x="75" y="20"/>
                  <a:pt x="75" y="20"/>
                  <a:pt x="75" y="20"/>
                </a:cubicBezTo>
                <a:cubicBezTo>
                  <a:pt x="60" y="11"/>
                  <a:pt x="40" y="11"/>
                  <a:pt x="25" y="20"/>
                </a:cubicBezTo>
                <a:cubicBezTo>
                  <a:pt x="23" y="22"/>
                  <a:pt x="23" y="22"/>
                  <a:pt x="23" y="22"/>
                </a:cubicBezTo>
                <a:lnTo>
                  <a:pt x="23" y="5"/>
                </a:lnTo>
                <a:close/>
                <a:moveTo>
                  <a:pt x="77" y="123"/>
                </a:moveTo>
                <a:cubicBezTo>
                  <a:pt x="23" y="123"/>
                  <a:pt x="23" y="123"/>
                  <a:pt x="23" y="123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40" y="117"/>
                  <a:pt x="60" y="117"/>
                  <a:pt x="75" y="108"/>
                </a:cubicBezTo>
                <a:cubicBezTo>
                  <a:pt x="77" y="106"/>
                  <a:pt x="77" y="106"/>
                  <a:pt x="77" y="106"/>
                </a:cubicBezTo>
                <a:lnTo>
                  <a:pt x="77" y="123"/>
                </a:lnTo>
                <a:close/>
                <a:moveTo>
                  <a:pt x="82" y="96"/>
                </a:moveTo>
                <a:cubicBezTo>
                  <a:pt x="78" y="101"/>
                  <a:pt x="73" y="104"/>
                  <a:pt x="68" y="106"/>
                </a:cubicBezTo>
                <a:cubicBezTo>
                  <a:pt x="62" y="109"/>
                  <a:pt x="56" y="110"/>
                  <a:pt x="50" y="110"/>
                </a:cubicBezTo>
                <a:cubicBezTo>
                  <a:pt x="44" y="110"/>
                  <a:pt x="38" y="109"/>
                  <a:pt x="32" y="106"/>
                </a:cubicBezTo>
                <a:cubicBezTo>
                  <a:pt x="27" y="104"/>
                  <a:pt x="22" y="101"/>
                  <a:pt x="18" y="96"/>
                </a:cubicBezTo>
                <a:cubicBezTo>
                  <a:pt x="13" y="92"/>
                  <a:pt x="10" y="87"/>
                  <a:pt x="8" y="82"/>
                </a:cubicBezTo>
                <a:cubicBezTo>
                  <a:pt x="5" y="76"/>
                  <a:pt x="4" y="70"/>
                  <a:pt x="4" y="64"/>
                </a:cubicBezTo>
                <a:cubicBezTo>
                  <a:pt x="4" y="58"/>
                  <a:pt x="5" y="52"/>
                  <a:pt x="8" y="46"/>
                </a:cubicBezTo>
                <a:cubicBezTo>
                  <a:pt x="10" y="41"/>
                  <a:pt x="13" y="36"/>
                  <a:pt x="18" y="32"/>
                </a:cubicBezTo>
                <a:cubicBezTo>
                  <a:pt x="22" y="27"/>
                  <a:pt x="27" y="24"/>
                  <a:pt x="32" y="22"/>
                </a:cubicBezTo>
                <a:cubicBezTo>
                  <a:pt x="43" y="17"/>
                  <a:pt x="57" y="17"/>
                  <a:pt x="68" y="22"/>
                </a:cubicBezTo>
                <a:cubicBezTo>
                  <a:pt x="73" y="24"/>
                  <a:pt x="78" y="27"/>
                  <a:pt x="82" y="32"/>
                </a:cubicBezTo>
                <a:cubicBezTo>
                  <a:pt x="87" y="36"/>
                  <a:pt x="90" y="41"/>
                  <a:pt x="92" y="46"/>
                </a:cubicBezTo>
                <a:cubicBezTo>
                  <a:pt x="95" y="52"/>
                  <a:pt x="96" y="58"/>
                  <a:pt x="96" y="64"/>
                </a:cubicBezTo>
                <a:cubicBezTo>
                  <a:pt x="96" y="70"/>
                  <a:pt x="95" y="76"/>
                  <a:pt x="92" y="82"/>
                </a:cubicBezTo>
                <a:cubicBezTo>
                  <a:pt x="90" y="87"/>
                  <a:pt x="87" y="92"/>
                  <a:pt x="82" y="9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24"/>
          <p:cNvSpPr/>
          <p:nvPr/>
        </p:nvSpPr>
        <p:spPr bwMode="auto">
          <a:xfrm>
            <a:off x="7527925" y="425450"/>
            <a:ext cx="112713" cy="184150"/>
          </a:xfrm>
          <a:custGeom>
            <a:avLst/>
            <a:gdLst>
              <a:gd name="T0" fmla="*/ 29 w 30"/>
              <a:gd name="T1" fmla="*/ 45 h 49"/>
              <a:gd name="T2" fmla="*/ 4 w 30"/>
              <a:gd name="T3" fmla="*/ 31 h 49"/>
              <a:gd name="T4" fmla="*/ 4 w 30"/>
              <a:gd name="T5" fmla="*/ 2 h 49"/>
              <a:gd name="T6" fmla="*/ 2 w 30"/>
              <a:gd name="T7" fmla="*/ 0 h 49"/>
              <a:gd name="T8" fmla="*/ 0 w 30"/>
              <a:gd name="T9" fmla="*/ 2 h 49"/>
              <a:gd name="T10" fmla="*/ 0 w 30"/>
              <a:gd name="T11" fmla="*/ 32 h 49"/>
              <a:gd name="T12" fmla="*/ 1 w 30"/>
              <a:gd name="T13" fmla="*/ 34 h 49"/>
              <a:gd name="T14" fmla="*/ 27 w 30"/>
              <a:gd name="T15" fmla="*/ 49 h 49"/>
              <a:gd name="T16" fmla="*/ 30 w 30"/>
              <a:gd name="T17" fmla="*/ 48 h 49"/>
              <a:gd name="T18" fmla="*/ 30 w 30"/>
              <a:gd name="T19" fmla="*/ 46 h 49"/>
              <a:gd name="T20" fmla="*/ 29 w 30"/>
              <a:gd name="T21" fmla="*/ 4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" h="49">
                <a:moveTo>
                  <a:pt x="29" y="45"/>
                </a:moveTo>
                <a:cubicBezTo>
                  <a:pt x="4" y="31"/>
                  <a:pt x="4" y="31"/>
                  <a:pt x="4" y="31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1" y="34"/>
                </a:cubicBezTo>
                <a:cubicBezTo>
                  <a:pt x="27" y="49"/>
                  <a:pt x="27" y="49"/>
                  <a:pt x="27" y="49"/>
                </a:cubicBezTo>
                <a:cubicBezTo>
                  <a:pt x="28" y="49"/>
                  <a:pt x="29" y="49"/>
                  <a:pt x="30" y="48"/>
                </a:cubicBezTo>
                <a:cubicBezTo>
                  <a:pt x="30" y="47"/>
                  <a:pt x="30" y="47"/>
                  <a:pt x="30" y="46"/>
                </a:cubicBezTo>
                <a:cubicBezTo>
                  <a:pt x="30" y="46"/>
                  <a:pt x="29" y="45"/>
                  <a:pt x="29" y="4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225"/>
          <p:cNvSpPr>
            <a:spLocks noEditPoints="1"/>
          </p:cNvSpPr>
          <p:nvPr/>
        </p:nvSpPr>
        <p:spPr bwMode="auto">
          <a:xfrm>
            <a:off x="6300788" y="304800"/>
            <a:ext cx="522288" cy="481013"/>
          </a:xfrm>
          <a:custGeom>
            <a:avLst/>
            <a:gdLst>
              <a:gd name="T0" fmla="*/ 135 w 139"/>
              <a:gd name="T1" fmla="*/ 47 h 128"/>
              <a:gd name="T2" fmla="*/ 105 w 139"/>
              <a:gd name="T3" fmla="*/ 9 h 128"/>
              <a:gd name="T4" fmla="*/ 73 w 139"/>
              <a:gd name="T5" fmla="*/ 0 h 128"/>
              <a:gd name="T6" fmla="*/ 18 w 139"/>
              <a:gd name="T7" fmla="*/ 32 h 128"/>
              <a:gd name="T8" fmla="*/ 41 w 139"/>
              <a:gd name="T9" fmla="*/ 119 h 128"/>
              <a:gd name="T10" fmla="*/ 73 w 139"/>
              <a:gd name="T11" fmla="*/ 128 h 128"/>
              <a:gd name="T12" fmla="*/ 128 w 139"/>
              <a:gd name="T13" fmla="*/ 96 h 128"/>
              <a:gd name="T14" fmla="*/ 135 w 139"/>
              <a:gd name="T15" fmla="*/ 47 h 128"/>
              <a:gd name="T16" fmla="*/ 132 w 139"/>
              <a:gd name="T17" fmla="*/ 71 h 128"/>
              <a:gd name="T18" fmla="*/ 124 w 139"/>
              <a:gd name="T19" fmla="*/ 94 h 128"/>
              <a:gd name="T20" fmla="*/ 115 w 139"/>
              <a:gd name="T21" fmla="*/ 106 h 128"/>
              <a:gd name="T22" fmla="*/ 102 w 139"/>
              <a:gd name="T23" fmla="*/ 116 h 128"/>
              <a:gd name="T24" fmla="*/ 73 w 139"/>
              <a:gd name="T25" fmla="*/ 123 h 128"/>
              <a:gd name="T26" fmla="*/ 58 w 139"/>
              <a:gd name="T27" fmla="*/ 121 h 128"/>
              <a:gd name="T28" fmla="*/ 43 w 139"/>
              <a:gd name="T29" fmla="*/ 115 h 128"/>
              <a:gd name="T30" fmla="*/ 26 w 139"/>
              <a:gd name="T31" fmla="*/ 100 h 128"/>
              <a:gd name="T32" fmla="*/ 16 w 139"/>
              <a:gd name="T33" fmla="*/ 79 h 128"/>
              <a:gd name="T34" fmla="*/ 14 w 139"/>
              <a:gd name="T35" fmla="*/ 57 h 128"/>
              <a:gd name="T36" fmla="*/ 22 w 139"/>
              <a:gd name="T37" fmla="*/ 34 h 128"/>
              <a:gd name="T38" fmla="*/ 31 w 139"/>
              <a:gd name="T39" fmla="*/ 22 h 128"/>
              <a:gd name="T40" fmla="*/ 44 w 139"/>
              <a:gd name="T41" fmla="*/ 12 h 128"/>
              <a:gd name="T42" fmla="*/ 88 w 139"/>
              <a:gd name="T43" fmla="*/ 7 h 128"/>
              <a:gd name="T44" fmla="*/ 103 w 139"/>
              <a:gd name="T45" fmla="*/ 13 h 128"/>
              <a:gd name="T46" fmla="*/ 120 w 139"/>
              <a:gd name="T47" fmla="*/ 28 h 128"/>
              <a:gd name="T48" fmla="*/ 130 w 139"/>
              <a:gd name="T49" fmla="*/ 49 h 128"/>
              <a:gd name="T50" fmla="*/ 132 w 139"/>
              <a:gd name="T51" fmla="*/ 7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" h="128">
                <a:moveTo>
                  <a:pt x="135" y="47"/>
                </a:moveTo>
                <a:cubicBezTo>
                  <a:pt x="130" y="31"/>
                  <a:pt x="120" y="17"/>
                  <a:pt x="105" y="9"/>
                </a:cubicBezTo>
                <a:cubicBezTo>
                  <a:pt x="95" y="3"/>
                  <a:pt x="84" y="0"/>
                  <a:pt x="73" y="0"/>
                </a:cubicBezTo>
                <a:cubicBezTo>
                  <a:pt x="50" y="0"/>
                  <a:pt x="29" y="12"/>
                  <a:pt x="18" y="32"/>
                </a:cubicBezTo>
                <a:cubicBezTo>
                  <a:pt x="0" y="63"/>
                  <a:pt x="10" y="102"/>
                  <a:pt x="41" y="119"/>
                </a:cubicBezTo>
                <a:cubicBezTo>
                  <a:pt x="51" y="125"/>
                  <a:pt x="62" y="128"/>
                  <a:pt x="73" y="128"/>
                </a:cubicBezTo>
                <a:cubicBezTo>
                  <a:pt x="96" y="128"/>
                  <a:pt x="117" y="116"/>
                  <a:pt x="128" y="96"/>
                </a:cubicBezTo>
                <a:cubicBezTo>
                  <a:pt x="137" y="81"/>
                  <a:pt x="139" y="64"/>
                  <a:pt x="135" y="47"/>
                </a:cubicBezTo>
                <a:close/>
                <a:moveTo>
                  <a:pt x="132" y="71"/>
                </a:moveTo>
                <a:cubicBezTo>
                  <a:pt x="131" y="79"/>
                  <a:pt x="128" y="87"/>
                  <a:pt x="124" y="94"/>
                </a:cubicBezTo>
                <a:cubicBezTo>
                  <a:pt x="122" y="98"/>
                  <a:pt x="118" y="103"/>
                  <a:pt x="115" y="106"/>
                </a:cubicBezTo>
                <a:cubicBezTo>
                  <a:pt x="111" y="110"/>
                  <a:pt x="107" y="113"/>
                  <a:pt x="102" y="116"/>
                </a:cubicBezTo>
                <a:cubicBezTo>
                  <a:pt x="93" y="121"/>
                  <a:pt x="83" y="123"/>
                  <a:pt x="73" y="123"/>
                </a:cubicBezTo>
                <a:cubicBezTo>
                  <a:pt x="68" y="123"/>
                  <a:pt x="63" y="123"/>
                  <a:pt x="58" y="121"/>
                </a:cubicBezTo>
                <a:cubicBezTo>
                  <a:pt x="53" y="120"/>
                  <a:pt x="48" y="118"/>
                  <a:pt x="43" y="115"/>
                </a:cubicBezTo>
                <a:cubicBezTo>
                  <a:pt x="36" y="111"/>
                  <a:pt x="30" y="106"/>
                  <a:pt x="26" y="100"/>
                </a:cubicBezTo>
                <a:cubicBezTo>
                  <a:pt x="21" y="94"/>
                  <a:pt x="18" y="87"/>
                  <a:pt x="16" y="79"/>
                </a:cubicBezTo>
                <a:cubicBezTo>
                  <a:pt x="14" y="72"/>
                  <a:pt x="13" y="64"/>
                  <a:pt x="14" y="57"/>
                </a:cubicBezTo>
                <a:cubicBezTo>
                  <a:pt x="15" y="49"/>
                  <a:pt x="18" y="41"/>
                  <a:pt x="22" y="34"/>
                </a:cubicBezTo>
                <a:cubicBezTo>
                  <a:pt x="24" y="30"/>
                  <a:pt x="28" y="25"/>
                  <a:pt x="31" y="22"/>
                </a:cubicBezTo>
                <a:cubicBezTo>
                  <a:pt x="35" y="18"/>
                  <a:pt x="39" y="15"/>
                  <a:pt x="44" y="12"/>
                </a:cubicBezTo>
                <a:cubicBezTo>
                  <a:pt x="57" y="5"/>
                  <a:pt x="73" y="3"/>
                  <a:pt x="88" y="7"/>
                </a:cubicBezTo>
                <a:cubicBezTo>
                  <a:pt x="93" y="8"/>
                  <a:pt x="98" y="10"/>
                  <a:pt x="103" y="13"/>
                </a:cubicBezTo>
                <a:cubicBezTo>
                  <a:pt x="110" y="17"/>
                  <a:pt x="116" y="22"/>
                  <a:pt x="120" y="28"/>
                </a:cubicBezTo>
                <a:cubicBezTo>
                  <a:pt x="125" y="34"/>
                  <a:pt x="128" y="41"/>
                  <a:pt x="130" y="49"/>
                </a:cubicBezTo>
                <a:cubicBezTo>
                  <a:pt x="132" y="56"/>
                  <a:pt x="133" y="64"/>
                  <a:pt x="132" y="71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226"/>
          <p:cNvSpPr/>
          <p:nvPr/>
        </p:nvSpPr>
        <p:spPr bwMode="auto">
          <a:xfrm>
            <a:off x="6567488" y="376238"/>
            <a:ext cx="157163" cy="260350"/>
          </a:xfrm>
          <a:custGeom>
            <a:avLst/>
            <a:gdLst>
              <a:gd name="T0" fmla="*/ 41 w 42"/>
              <a:gd name="T1" fmla="*/ 65 h 69"/>
              <a:gd name="T2" fmla="*/ 4 w 42"/>
              <a:gd name="T3" fmla="*/ 44 h 69"/>
              <a:gd name="T4" fmla="*/ 4 w 42"/>
              <a:gd name="T5" fmla="*/ 2 h 69"/>
              <a:gd name="T6" fmla="*/ 2 w 42"/>
              <a:gd name="T7" fmla="*/ 0 h 69"/>
              <a:gd name="T8" fmla="*/ 0 w 42"/>
              <a:gd name="T9" fmla="*/ 2 h 69"/>
              <a:gd name="T10" fmla="*/ 0 w 42"/>
              <a:gd name="T11" fmla="*/ 45 h 69"/>
              <a:gd name="T12" fmla="*/ 1 w 42"/>
              <a:gd name="T13" fmla="*/ 47 h 69"/>
              <a:gd name="T14" fmla="*/ 38 w 42"/>
              <a:gd name="T15" fmla="*/ 69 h 69"/>
              <a:gd name="T16" fmla="*/ 41 w 42"/>
              <a:gd name="T17" fmla="*/ 68 h 69"/>
              <a:gd name="T18" fmla="*/ 42 w 42"/>
              <a:gd name="T19" fmla="*/ 66 h 69"/>
              <a:gd name="T20" fmla="*/ 41 w 42"/>
              <a:gd name="T21" fmla="*/ 6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" h="69">
                <a:moveTo>
                  <a:pt x="41" y="65"/>
                </a:moveTo>
                <a:cubicBezTo>
                  <a:pt x="4" y="44"/>
                  <a:pt x="4" y="44"/>
                  <a:pt x="4" y="44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3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7"/>
                  <a:pt x="1" y="47"/>
                </a:cubicBezTo>
                <a:cubicBezTo>
                  <a:pt x="38" y="69"/>
                  <a:pt x="38" y="69"/>
                  <a:pt x="38" y="69"/>
                </a:cubicBezTo>
                <a:cubicBezTo>
                  <a:pt x="39" y="69"/>
                  <a:pt x="41" y="69"/>
                  <a:pt x="41" y="68"/>
                </a:cubicBezTo>
                <a:cubicBezTo>
                  <a:pt x="42" y="67"/>
                  <a:pt x="42" y="67"/>
                  <a:pt x="42" y="66"/>
                </a:cubicBezTo>
                <a:cubicBezTo>
                  <a:pt x="41" y="65"/>
                  <a:pt x="41" y="65"/>
                  <a:pt x="41" y="65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227"/>
          <p:cNvSpPr>
            <a:spLocks noEditPoints="1"/>
          </p:cNvSpPr>
          <p:nvPr/>
        </p:nvSpPr>
        <p:spPr bwMode="auto">
          <a:xfrm>
            <a:off x="5414963" y="304800"/>
            <a:ext cx="396875" cy="481013"/>
          </a:xfrm>
          <a:custGeom>
            <a:avLst/>
            <a:gdLst>
              <a:gd name="T0" fmla="*/ 93 w 106"/>
              <a:gd name="T1" fmla="*/ 22 h 128"/>
              <a:gd name="T2" fmla="*/ 63 w 106"/>
              <a:gd name="T3" fmla="*/ 10 h 128"/>
              <a:gd name="T4" fmla="*/ 43 w 106"/>
              <a:gd name="T5" fmla="*/ 10 h 128"/>
              <a:gd name="T6" fmla="*/ 13 w 106"/>
              <a:gd name="T7" fmla="*/ 22 h 128"/>
              <a:gd name="T8" fmla="*/ 7 w 106"/>
              <a:gd name="T9" fmla="*/ 43 h 128"/>
              <a:gd name="T10" fmla="*/ 43 w 106"/>
              <a:gd name="T11" fmla="*/ 49 h 128"/>
              <a:gd name="T12" fmla="*/ 13 w 106"/>
              <a:gd name="T13" fmla="*/ 65 h 128"/>
              <a:gd name="T14" fmla="*/ 11 w 106"/>
              <a:gd name="T15" fmla="*/ 66 h 128"/>
              <a:gd name="T16" fmla="*/ 0 w 106"/>
              <a:gd name="T17" fmla="*/ 79 h 128"/>
              <a:gd name="T18" fmla="*/ 11 w 106"/>
              <a:gd name="T19" fmla="*/ 92 h 128"/>
              <a:gd name="T20" fmla="*/ 43 w 106"/>
              <a:gd name="T21" fmla="*/ 92 h 128"/>
              <a:gd name="T22" fmla="*/ 63 w 106"/>
              <a:gd name="T23" fmla="*/ 128 h 128"/>
              <a:gd name="T24" fmla="*/ 93 w 106"/>
              <a:gd name="T25" fmla="*/ 92 h 128"/>
              <a:gd name="T26" fmla="*/ 99 w 106"/>
              <a:gd name="T27" fmla="*/ 71 h 128"/>
              <a:gd name="T28" fmla="*/ 63 w 106"/>
              <a:gd name="T29" fmla="*/ 65 h 128"/>
              <a:gd name="T30" fmla="*/ 93 w 106"/>
              <a:gd name="T31" fmla="*/ 49 h 128"/>
              <a:gd name="T32" fmla="*/ 95 w 106"/>
              <a:gd name="T33" fmla="*/ 48 h 128"/>
              <a:gd name="T34" fmla="*/ 106 w 106"/>
              <a:gd name="T35" fmla="*/ 36 h 128"/>
              <a:gd name="T36" fmla="*/ 95 w 106"/>
              <a:gd name="T37" fmla="*/ 23 h 128"/>
              <a:gd name="T38" fmla="*/ 53 w 106"/>
              <a:gd name="T39" fmla="*/ 5 h 128"/>
              <a:gd name="T40" fmla="*/ 58 w 106"/>
              <a:gd name="T41" fmla="*/ 22 h 128"/>
              <a:gd name="T42" fmla="*/ 48 w 106"/>
              <a:gd name="T43" fmla="*/ 10 h 128"/>
              <a:gd name="T44" fmla="*/ 48 w 106"/>
              <a:gd name="T45" fmla="*/ 123 h 128"/>
              <a:gd name="T46" fmla="*/ 58 w 106"/>
              <a:gd name="T47" fmla="*/ 92 h 128"/>
              <a:gd name="T48" fmla="*/ 94 w 106"/>
              <a:gd name="T49" fmla="*/ 70 h 128"/>
              <a:gd name="T50" fmla="*/ 14 w 106"/>
              <a:gd name="T51" fmla="*/ 88 h 128"/>
              <a:gd name="T52" fmla="*/ 14 w 106"/>
              <a:gd name="T53" fmla="*/ 70 h 128"/>
              <a:gd name="T54" fmla="*/ 48 w 106"/>
              <a:gd name="T55" fmla="*/ 65 h 128"/>
              <a:gd name="T56" fmla="*/ 58 w 106"/>
              <a:gd name="T57" fmla="*/ 49 h 128"/>
              <a:gd name="T58" fmla="*/ 48 w 106"/>
              <a:gd name="T59" fmla="*/ 65 h 128"/>
              <a:gd name="T60" fmla="*/ 12 w 106"/>
              <a:gd name="T61" fmla="*/ 44 h 128"/>
              <a:gd name="T62" fmla="*/ 92 w 106"/>
              <a:gd name="T63" fmla="*/ 27 h 128"/>
              <a:gd name="T64" fmla="*/ 92 w 106"/>
              <a:gd name="T65" fmla="*/ 4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6" h="128">
                <a:moveTo>
                  <a:pt x="95" y="23"/>
                </a:moveTo>
                <a:cubicBezTo>
                  <a:pt x="94" y="22"/>
                  <a:pt x="94" y="22"/>
                  <a:pt x="93" y="22"/>
                </a:cubicBezTo>
                <a:cubicBezTo>
                  <a:pt x="63" y="22"/>
                  <a:pt x="63" y="22"/>
                  <a:pt x="63" y="22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4"/>
                  <a:pt x="58" y="0"/>
                  <a:pt x="53" y="0"/>
                </a:cubicBezTo>
                <a:cubicBezTo>
                  <a:pt x="48" y="0"/>
                  <a:pt x="43" y="4"/>
                  <a:pt x="43" y="10"/>
                </a:cubicBezTo>
                <a:cubicBezTo>
                  <a:pt x="43" y="22"/>
                  <a:pt x="43" y="22"/>
                  <a:pt x="43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0" y="22"/>
                  <a:pt x="7" y="25"/>
                  <a:pt x="7" y="28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6"/>
                  <a:pt x="10" y="49"/>
                  <a:pt x="1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65"/>
                  <a:pt x="43" y="65"/>
                  <a:pt x="43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12" y="65"/>
                  <a:pt x="12" y="66"/>
                  <a:pt x="11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78"/>
                  <a:pt x="0" y="78"/>
                  <a:pt x="0" y="79"/>
                </a:cubicBezTo>
                <a:cubicBezTo>
                  <a:pt x="0" y="79"/>
                  <a:pt x="0" y="80"/>
                  <a:pt x="0" y="80"/>
                </a:cubicBezTo>
                <a:cubicBezTo>
                  <a:pt x="11" y="92"/>
                  <a:pt x="11" y="92"/>
                  <a:pt x="11" y="92"/>
                </a:cubicBezTo>
                <a:cubicBezTo>
                  <a:pt x="12" y="92"/>
                  <a:pt x="12" y="92"/>
                  <a:pt x="13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3" y="92"/>
                  <a:pt x="63" y="92"/>
                  <a:pt x="6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6" y="92"/>
                  <a:pt x="99" y="90"/>
                  <a:pt x="99" y="86"/>
                </a:cubicBezTo>
                <a:cubicBezTo>
                  <a:pt x="99" y="71"/>
                  <a:pt x="99" y="71"/>
                  <a:pt x="99" y="71"/>
                </a:cubicBezTo>
                <a:cubicBezTo>
                  <a:pt x="99" y="68"/>
                  <a:pt x="96" y="65"/>
                  <a:pt x="93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3" y="49"/>
                  <a:pt x="63" y="49"/>
                  <a:pt x="63" y="49"/>
                </a:cubicBezTo>
                <a:cubicBezTo>
                  <a:pt x="93" y="49"/>
                  <a:pt x="93" y="49"/>
                  <a:pt x="93" y="49"/>
                </a:cubicBezTo>
                <a:cubicBezTo>
                  <a:pt x="94" y="49"/>
                  <a:pt x="94" y="49"/>
                  <a:pt x="95" y="48"/>
                </a:cubicBezTo>
                <a:cubicBezTo>
                  <a:pt x="95" y="48"/>
                  <a:pt x="95" y="48"/>
                  <a:pt x="95" y="48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6" y="36"/>
                  <a:pt x="106" y="36"/>
                </a:cubicBezTo>
                <a:cubicBezTo>
                  <a:pt x="106" y="35"/>
                  <a:pt x="106" y="34"/>
                  <a:pt x="106" y="34"/>
                </a:cubicBezTo>
                <a:lnTo>
                  <a:pt x="95" y="23"/>
                </a:lnTo>
                <a:close/>
                <a:moveTo>
                  <a:pt x="48" y="10"/>
                </a:moveTo>
                <a:cubicBezTo>
                  <a:pt x="48" y="7"/>
                  <a:pt x="50" y="5"/>
                  <a:pt x="53" y="5"/>
                </a:cubicBezTo>
                <a:cubicBezTo>
                  <a:pt x="56" y="5"/>
                  <a:pt x="58" y="7"/>
                  <a:pt x="58" y="10"/>
                </a:cubicBezTo>
                <a:cubicBezTo>
                  <a:pt x="58" y="22"/>
                  <a:pt x="58" y="22"/>
                  <a:pt x="58" y="22"/>
                </a:cubicBezTo>
                <a:cubicBezTo>
                  <a:pt x="48" y="22"/>
                  <a:pt x="48" y="22"/>
                  <a:pt x="48" y="22"/>
                </a:cubicBezTo>
                <a:lnTo>
                  <a:pt x="48" y="10"/>
                </a:lnTo>
                <a:close/>
                <a:moveTo>
                  <a:pt x="58" y="123"/>
                </a:moveTo>
                <a:cubicBezTo>
                  <a:pt x="48" y="123"/>
                  <a:pt x="48" y="123"/>
                  <a:pt x="48" y="123"/>
                </a:cubicBezTo>
                <a:cubicBezTo>
                  <a:pt x="48" y="92"/>
                  <a:pt x="48" y="92"/>
                  <a:pt x="48" y="92"/>
                </a:cubicBezTo>
                <a:cubicBezTo>
                  <a:pt x="58" y="92"/>
                  <a:pt x="58" y="92"/>
                  <a:pt x="58" y="92"/>
                </a:cubicBezTo>
                <a:lnTo>
                  <a:pt x="58" y="123"/>
                </a:lnTo>
                <a:close/>
                <a:moveTo>
                  <a:pt x="94" y="70"/>
                </a:moveTo>
                <a:cubicBezTo>
                  <a:pt x="94" y="88"/>
                  <a:pt x="94" y="88"/>
                  <a:pt x="94" y="88"/>
                </a:cubicBezTo>
                <a:cubicBezTo>
                  <a:pt x="14" y="88"/>
                  <a:pt x="14" y="88"/>
                  <a:pt x="14" y="88"/>
                </a:cubicBezTo>
                <a:cubicBezTo>
                  <a:pt x="5" y="79"/>
                  <a:pt x="5" y="79"/>
                  <a:pt x="5" y="79"/>
                </a:cubicBezTo>
                <a:cubicBezTo>
                  <a:pt x="14" y="70"/>
                  <a:pt x="14" y="70"/>
                  <a:pt x="14" y="70"/>
                </a:cubicBezTo>
                <a:lnTo>
                  <a:pt x="94" y="70"/>
                </a:lnTo>
                <a:close/>
                <a:moveTo>
                  <a:pt x="48" y="65"/>
                </a:moveTo>
                <a:cubicBezTo>
                  <a:pt x="48" y="49"/>
                  <a:pt x="48" y="49"/>
                  <a:pt x="48" y="49"/>
                </a:cubicBezTo>
                <a:cubicBezTo>
                  <a:pt x="58" y="49"/>
                  <a:pt x="58" y="49"/>
                  <a:pt x="58" y="49"/>
                </a:cubicBezTo>
                <a:cubicBezTo>
                  <a:pt x="58" y="65"/>
                  <a:pt x="58" y="65"/>
                  <a:pt x="58" y="65"/>
                </a:cubicBezTo>
                <a:lnTo>
                  <a:pt x="48" y="65"/>
                </a:lnTo>
                <a:close/>
                <a:moveTo>
                  <a:pt x="92" y="44"/>
                </a:moveTo>
                <a:cubicBezTo>
                  <a:pt x="12" y="44"/>
                  <a:pt x="12" y="44"/>
                  <a:pt x="12" y="44"/>
                </a:cubicBezTo>
                <a:cubicBezTo>
                  <a:pt x="12" y="27"/>
                  <a:pt x="12" y="27"/>
                  <a:pt x="12" y="27"/>
                </a:cubicBezTo>
                <a:cubicBezTo>
                  <a:pt x="92" y="27"/>
                  <a:pt x="92" y="27"/>
                  <a:pt x="92" y="27"/>
                </a:cubicBezTo>
                <a:cubicBezTo>
                  <a:pt x="101" y="36"/>
                  <a:pt x="101" y="36"/>
                  <a:pt x="101" y="36"/>
                </a:cubicBezTo>
                <a:lnTo>
                  <a:pt x="92" y="44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228"/>
          <p:cNvSpPr>
            <a:spLocks noEditPoints="1"/>
          </p:cNvSpPr>
          <p:nvPr/>
        </p:nvSpPr>
        <p:spPr bwMode="auto">
          <a:xfrm>
            <a:off x="4411663" y="304800"/>
            <a:ext cx="481013" cy="481013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106 w 128"/>
              <a:gd name="T11" fmla="*/ 106 h 128"/>
              <a:gd name="T12" fmla="*/ 87 w 128"/>
              <a:gd name="T13" fmla="*/ 119 h 128"/>
              <a:gd name="T14" fmla="*/ 64 w 128"/>
              <a:gd name="T15" fmla="*/ 123 h 128"/>
              <a:gd name="T16" fmla="*/ 41 w 128"/>
              <a:gd name="T17" fmla="*/ 119 h 128"/>
              <a:gd name="T18" fmla="*/ 22 w 128"/>
              <a:gd name="T19" fmla="*/ 106 h 128"/>
              <a:gd name="T20" fmla="*/ 9 w 128"/>
              <a:gd name="T21" fmla="*/ 87 h 128"/>
              <a:gd name="T22" fmla="*/ 5 w 128"/>
              <a:gd name="T23" fmla="*/ 64 h 128"/>
              <a:gd name="T24" fmla="*/ 9 w 128"/>
              <a:gd name="T25" fmla="*/ 41 h 128"/>
              <a:gd name="T26" fmla="*/ 22 w 128"/>
              <a:gd name="T27" fmla="*/ 22 h 128"/>
              <a:gd name="T28" fmla="*/ 41 w 128"/>
              <a:gd name="T29" fmla="*/ 9 h 128"/>
              <a:gd name="T30" fmla="*/ 87 w 128"/>
              <a:gd name="T31" fmla="*/ 9 h 128"/>
              <a:gd name="T32" fmla="*/ 106 w 128"/>
              <a:gd name="T33" fmla="*/ 22 h 128"/>
              <a:gd name="T34" fmla="*/ 119 w 128"/>
              <a:gd name="T35" fmla="*/ 41 h 128"/>
              <a:gd name="T36" fmla="*/ 123 w 128"/>
              <a:gd name="T37" fmla="*/ 64 h 128"/>
              <a:gd name="T38" fmla="*/ 119 w 128"/>
              <a:gd name="T39" fmla="*/ 87 h 128"/>
              <a:gd name="T40" fmla="*/ 106 w 128"/>
              <a:gd name="T41" fmla="*/ 10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106" y="106"/>
                </a:moveTo>
                <a:cubicBezTo>
                  <a:pt x="101" y="111"/>
                  <a:pt x="94" y="116"/>
                  <a:pt x="87" y="119"/>
                </a:cubicBezTo>
                <a:cubicBezTo>
                  <a:pt x="80" y="122"/>
                  <a:pt x="72" y="123"/>
                  <a:pt x="64" y="123"/>
                </a:cubicBezTo>
                <a:cubicBezTo>
                  <a:pt x="56" y="123"/>
                  <a:pt x="48" y="122"/>
                  <a:pt x="41" y="119"/>
                </a:cubicBezTo>
                <a:cubicBezTo>
                  <a:pt x="34" y="116"/>
                  <a:pt x="27" y="111"/>
                  <a:pt x="22" y="106"/>
                </a:cubicBezTo>
                <a:cubicBezTo>
                  <a:pt x="17" y="101"/>
                  <a:pt x="12" y="94"/>
                  <a:pt x="9" y="87"/>
                </a:cubicBezTo>
                <a:cubicBezTo>
                  <a:pt x="6" y="80"/>
                  <a:pt x="5" y="72"/>
                  <a:pt x="5" y="64"/>
                </a:cubicBezTo>
                <a:cubicBezTo>
                  <a:pt x="5" y="56"/>
                  <a:pt x="6" y="48"/>
                  <a:pt x="9" y="41"/>
                </a:cubicBezTo>
                <a:cubicBezTo>
                  <a:pt x="12" y="34"/>
                  <a:pt x="17" y="27"/>
                  <a:pt x="22" y="22"/>
                </a:cubicBezTo>
                <a:cubicBezTo>
                  <a:pt x="27" y="17"/>
                  <a:pt x="34" y="12"/>
                  <a:pt x="41" y="9"/>
                </a:cubicBezTo>
                <a:cubicBezTo>
                  <a:pt x="56" y="3"/>
                  <a:pt x="72" y="3"/>
                  <a:pt x="87" y="9"/>
                </a:cubicBezTo>
                <a:cubicBezTo>
                  <a:pt x="94" y="12"/>
                  <a:pt x="101" y="17"/>
                  <a:pt x="106" y="22"/>
                </a:cubicBezTo>
                <a:cubicBezTo>
                  <a:pt x="111" y="27"/>
                  <a:pt x="116" y="34"/>
                  <a:pt x="119" y="41"/>
                </a:cubicBezTo>
                <a:cubicBezTo>
                  <a:pt x="122" y="48"/>
                  <a:pt x="123" y="56"/>
                  <a:pt x="123" y="64"/>
                </a:cubicBezTo>
                <a:cubicBezTo>
                  <a:pt x="123" y="72"/>
                  <a:pt x="122" y="80"/>
                  <a:pt x="119" y="87"/>
                </a:cubicBezTo>
                <a:cubicBezTo>
                  <a:pt x="116" y="94"/>
                  <a:pt x="112" y="101"/>
                  <a:pt x="106" y="10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Oval 229"/>
          <p:cNvSpPr>
            <a:spLocks noChangeArrowheads="1"/>
          </p:cNvSpPr>
          <p:nvPr/>
        </p:nvSpPr>
        <p:spPr bwMode="auto">
          <a:xfrm>
            <a:off x="4637088" y="530225"/>
            <a:ext cx="30163" cy="30163"/>
          </a:xfrm>
          <a:prstGeom prst="ellipse">
            <a:avLst/>
          </a:pr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230"/>
          <p:cNvSpPr>
            <a:spLocks noEditPoints="1"/>
          </p:cNvSpPr>
          <p:nvPr/>
        </p:nvSpPr>
        <p:spPr bwMode="auto">
          <a:xfrm>
            <a:off x="4576763" y="381000"/>
            <a:ext cx="150813" cy="330200"/>
          </a:xfrm>
          <a:custGeom>
            <a:avLst/>
            <a:gdLst>
              <a:gd name="T0" fmla="*/ 40 w 40"/>
              <a:gd name="T1" fmla="*/ 43 h 88"/>
              <a:gd name="T2" fmla="*/ 40 w 40"/>
              <a:gd name="T3" fmla="*/ 43 h 88"/>
              <a:gd name="T4" fmla="*/ 22 w 40"/>
              <a:gd name="T5" fmla="*/ 2 h 88"/>
              <a:gd name="T6" fmla="*/ 18 w 40"/>
              <a:gd name="T7" fmla="*/ 2 h 88"/>
              <a:gd name="T8" fmla="*/ 0 w 40"/>
              <a:gd name="T9" fmla="*/ 43 h 88"/>
              <a:gd name="T10" fmla="*/ 0 w 40"/>
              <a:gd name="T11" fmla="*/ 44 h 88"/>
              <a:gd name="T12" fmla="*/ 0 w 40"/>
              <a:gd name="T13" fmla="*/ 45 h 88"/>
              <a:gd name="T14" fmla="*/ 0 w 40"/>
              <a:gd name="T15" fmla="*/ 45 h 88"/>
              <a:gd name="T16" fmla="*/ 18 w 40"/>
              <a:gd name="T17" fmla="*/ 86 h 88"/>
              <a:gd name="T18" fmla="*/ 22 w 40"/>
              <a:gd name="T19" fmla="*/ 86 h 88"/>
              <a:gd name="T20" fmla="*/ 40 w 40"/>
              <a:gd name="T21" fmla="*/ 45 h 88"/>
              <a:gd name="T22" fmla="*/ 40 w 40"/>
              <a:gd name="T23" fmla="*/ 44 h 88"/>
              <a:gd name="T24" fmla="*/ 40 w 40"/>
              <a:gd name="T25" fmla="*/ 44 h 88"/>
              <a:gd name="T26" fmla="*/ 40 w 40"/>
              <a:gd name="T27" fmla="*/ 44 h 88"/>
              <a:gd name="T28" fmla="*/ 40 w 40"/>
              <a:gd name="T29" fmla="*/ 43 h 88"/>
              <a:gd name="T30" fmla="*/ 20 w 40"/>
              <a:gd name="T31" fmla="*/ 80 h 88"/>
              <a:gd name="T32" fmla="*/ 4 w 40"/>
              <a:gd name="T33" fmla="*/ 44 h 88"/>
              <a:gd name="T34" fmla="*/ 20 w 40"/>
              <a:gd name="T35" fmla="*/ 9 h 88"/>
              <a:gd name="T36" fmla="*/ 36 w 40"/>
              <a:gd name="T37" fmla="*/ 44 h 88"/>
              <a:gd name="T38" fmla="*/ 20 w 40"/>
              <a:gd name="T39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0" h="88">
                <a:moveTo>
                  <a:pt x="40" y="43"/>
                </a:moveTo>
                <a:cubicBezTo>
                  <a:pt x="40" y="43"/>
                  <a:pt x="40" y="43"/>
                  <a:pt x="40" y="43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0"/>
                  <a:pt x="19" y="0"/>
                  <a:pt x="18" y="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4"/>
                  <a:pt x="0" y="44"/>
                </a:cubicBezTo>
                <a:cubicBezTo>
                  <a:pt x="0" y="44"/>
                  <a:pt x="0" y="45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18" y="86"/>
                  <a:pt x="18" y="86"/>
                  <a:pt x="18" y="86"/>
                </a:cubicBezTo>
                <a:cubicBezTo>
                  <a:pt x="19" y="88"/>
                  <a:pt x="21" y="88"/>
                  <a:pt x="22" y="86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3"/>
                  <a:pt x="40" y="43"/>
                </a:cubicBezTo>
                <a:close/>
                <a:moveTo>
                  <a:pt x="20" y="80"/>
                </a:moveTo>
                <a:cubicBezTo>
                  <a:pt x="4" y="44"/>
                  <a:pt x="4" y="44"/>
                  <a:pt x="4" y="44"/>
                </a:cubicBezTo>
                <a:cubicBezTo>
                  <a:pt x="20" y="9"/>
                  <a:pt x="20" y="9"/>
                  <a:pt x="20" y="9"/>
                </a:cubicBezTo>
                <a:cubicBezTo>
                  <a:pt x="36" y="44"/>
                  <a:pt x="36" y="44"/>
                  <a:pt x="36" y="44"/>
                </a:cubicBezTo>
                <a:lnTo>
                  <a:pt x="20" y="8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231"/>
          <p:cNvSpPr/>
          <p:nvPr/>
        </p:nvSpPr>
        <p:spPr bwMode="auto">
          <a:xfrm>
            <a:off x="3770313" y="519113"/>
            <a:ext cx="74613" cy="79375"/>
          </a:xfrm>
          <a:custGeom>
            <a:avLst/>
            <a:gdLst>
              <a:gd name="T0" fmla="*/ 4 w 20"/>
              <a:gd name="T1" fmla="*/ 1 h 21"/>
              <a:gd name="T2" fmla="*/ 1 w 20"/>
              <a:gd name="T3" fmla="*/ 1 h 21"/>
              <a:gd name="T4" fmla="*/ 0 w 20"/>
              <a:gd name="T5" fmla="*/ 3 h 21"/>
              <a:gd name="T6" fmla="*/ 1 w 20"/>
              <a:gd name="T7" fmla="*/ 4 h 21"/>
              <a:gd name="T8" fmla="*/ 7 w 20"/>
              <a:gd name="T9" fmla="*/ 11 h 21"/>
              <a:gd name="T10" fmla="*/ 1 w 20"/>
              <a:gd name="T11" fmla="*/ 17 h 21"/>
              <a:gd name="T12" fmla="*/ 0 w 20"/>
              <a:gd name="T13" fmla="*/ 18 h 21"/>
              <a:gd name="T14" fmla="*/ 1 w 20"/>
              <a:gd name="T15" fmla="*/ 20 h 21"/>
              <a:gd name="T16" fmla="*/ 4 w 20"/>
              <a:gd name="T17" fmla="*/ 20 h 21"/>
              <a:gd name="T18" fmla="*/ 10 w 20"/>
              <a:gd name="T19" fmla="*/ 14 h 21"/>
              <a:gd name="T20" fmla="*/ 16 w 20"/>
              <a:gd name="T21" fmla="*/ 20 h 21"/>
              <a:gd name="T22" fmla="*/ 20 w 20"/>
              <a:gd name="T23" fmla="*/ 20 h 21"/>
              <a:gd name="T24" fmla="*/ 20 w 20"/>
              <a:gd name="T25" fmla="*/ 18 h 21"/>
              <a:gd name="T26" fmla="*/ 20 w 20"/>
              <a:gd name="T27" fmla="*/ 17 h 21"/>
              <a:gd name="T28" fmla="*/ 13 w 20"/>
              <a:gd name="T29" fmla="*/ 11 h 21"/>
              <a:gd name="T30" fmla="*/ 20 w 20"/>
              <a:gd name="T31" fmla="*/ 4 h 21"/>
              <a:gd name="T32" fmla="*/ 20 w 20"/>
              <a:gd name="T33" fmla="*/ 3 h 21"/>
              <a:gd name="T34" fmla="*/ 20 w 20"/>
              <a:gd name="T35" fmla="*/ 1 h 21"/>
              <a:gd name="T36" fmla="*/ 16 w 20"/>
              <a:gd name="T37" fmla="*/ 1 h 21"/>
              <a:gd name="T38" fmla="*/ 10 w 20"/>
              <a:gd name="T39" fmla="*/ 7 h 21"/>
              <a:gd name="T40" fmla="*/ 4 w 20"/>
              <a:gd name="T41" fmla="*/ 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0" h="21">
                <a:moveTo>
                  <a:pt x="4" y="1"/>
                </a:moveTo>
                <a:cubicBezTo>
                  <a:pt x="3" y="0"/>
                  <a:pt x="2" y="0"/>
                  <a:pt x="1" y="1"/>
                </a:cubicBezTo>
                <a:cubicBezTo>
                  <a:pt x="0" y="2"/>
                  <a:pt x="0" y="2"/>
                  <a:pt x="0" y="3"/>
                </a:cubicBezTo>
                <a:cubicBezTo>
                  <a:pt x="0" y="3"/>
                  <a:pt x="0" y="4"/>
                  <a:pt x="1" y="4"/>
                </a:cubicBezTo>
                <a:cubicBezTo>
                  <a:pt x="7" y="11"/>
                  <a:pt x="7" y="11"/>
                  <a:pt x="7" y="11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7"/>
                  <a:pt x="0" y="18"/>
                  <a:pt x="0" y="18"/>
                </a:cubicBezTo>
                <a:cubicBezTo>
                  <a:pt x="0" y="19"/>
                  <a:pt x="0" y="20"/>
                  <a:pt x="1" y="20"/>
                </a:cubicBezTo>
                <a:cubicBezTo>
                  <a:pt x="2" y="21"/>
                  <a:pt x="3" y="21"/>
                  <a:pt x="4" y="20"/>
                </a:cubicBezTo>
                <a:cubicBezTo>
                  <a:pt x="10" y="14"/>
                  <a:pt x="10" y="14"/>
                  <a:pt x="10" y="14"/>
                </a:cubicBezTo>
                <a:cubicBezTo>
                  <a:pt x="16" y="20"/>
                  <a:pt x="16" y="20"/>
                  <a:pt x="16" y="20"/>
                </a:cubicBezTo>
                <a:cubicBezTo>
                  <a:pt x="17" y="21"/>
                  <a:pt x="19" y="21"/>
                  <a:pt x="20" y="20"/>
                </a:cubicBezTo>
                <a:cubicBezTo>
                  <a:pt x="20" y="20"/>
                  <a:pt x="20" y="19"/>
                  <a:pt x="20" y="18"/>
                </a:cubicBezTo>
                <a:cubicBezTo>
                  <a:pt x="20" y="18"/>
                  <a:pt x="20" y="17"/>
                  <a:pt x="20" y="17"/>
                </a:cubicBezTo>
                <a:cubicBezTo>
                  <a:pt x="13" y="11"/>
                  <a:pt x="13" y="11"/>
                  <a:pt x="13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3"/>
                  <a:pt x="20" y="3"/>
                </a:cubicBezTo>
                <a:cubicBezTo>
                  <a:pt x="20" y="2"/>
                  <a:pt x="20" y="2"/>
                  <a:pt x="20" y="1"/>
                </a:cubicBezTo>
                <a:cubicBezTo>
                  <a:pt x="19" y="0"/>
                  <a:pt x="17" y="0"/>
                  <a:pt x="16" y="1"/>
                </a:cubicBezTo>
                <a:cubicBezTo>
                  <a:pt x="10" y="7"/>
                  <a:pt x="10" y="7"/>
                  <a:pt x="10" y="7"/>
                </a:cubicBezTo>
                <a:lnTo>
                  <a:pt x="4" y="1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232"/>
          <p:cNvSpPr>
            <a:spLocks noEditPoints="1"/>
          </p:cNvSpPr>
          <p:nvPr/>
        </p:nvSpPr>
        <p:spPr bwMode="auto">
          <a:xfrm>
            <a:off x="3451225" y="354013"/>
            <a:ext cx="481013" cy="379413"/>
          </a:xfrm>
          <a:custGeom>
            <a:avLst/>
            <a:gdLst>
              <a:gd name="T0" fmla="*/ 126 w 128"/>
              <a:gd name="T1" fmla="*/ 1 h 101"/>
              <a:gd name="T2" fmla="*/ 96 w 128"/>
              <a:gd name="T3" fmla="*/ 8 h 101"/>
              <a:gd name="T4" fmla="*/ 63 w 128"/>
              <a:gd name="T5" fmla="*/ 1 h 101"/>
              <a:gd name="T6" fmla="*/ 3 w 128"/>
              <a:gd name="T7" fmla="*/ 1 h 101"/>
              <a:gd name="T8" fmla="*/ 0 w 128"/>
              <a:gd name="T9" fmla="*/ 2 h 101"/>
              <a:gd name="T10" fmla="*/ 2 w 128"/>
              <a:gd name="T11" fmla="*/ 94 h 101"/>
              <a:gd name="T12" fmla="*/ 33 w 128"/>
              <a:gd name="T13" fmla="*/ 101 h 101"/>
              <a:gd name="T14" fmla="*/ 64 w 128"/>
              <a:gd name="T15" fmla="*/ 94 h 101"/>
              <a:gd name="T16" fmla="*/ 95 w 128"/>
              <a:gd name="T17" fmla="*/ 101 h 101"/>
              <a:gd name="T18" fmla="*/ 126 w 128"/>
              <a:gd name="T19" fmla="*/ 94 h 101"/>
              <a:gd name="T20" fmla="*/ 128 w 128"/>
              <a:gd name="T21" fmla="*/ 2 h 101"/>
              <a:gd name="T22" fmla="*/ 97 w 128"/>
              <a:gd name="T23" fmla="*/ 96 h 101"/>
              <a:gd name="T24" fmla="*/ 95 w 128"/>
              <a:gd name="T25" fmla="*/ 71 h 101"/>
              <a:gd name="T26" fmla="*/ 93 w 128"/>
              <a:gd name="T27" fmla="*/ 96 h 101"/>
              <a:gd name="T28" fmla="*/ 66 w 128"/>
              <a:gd name="T29" fmla="*/ 68 h 101"/>
              <a:gd name="T30" fmla="*/ 62 w 128"/>
              <a:gd name="T31" fmla="*/ 68 h 101"/>
              <a:gd name="T32" fmla="*/ 35 w 128"/>
              <a:gd name="T33" fmla="*/ 96 h 101"/>
              <a:gd name="T34" fmla="*/ 33 w 128"/>
              <a:gd name="T35" fmla="*/ 67 h 101"/>
              <a:gd name="T36" fmla="*/ 31 w 128"/>
              <a:gd name="T37" fmla="*/ 96 h 101"/>
              <a:gd name="T38" fmla="*/ 4 w 128"/>
              <a:gd name="T39" fmla="*/ 65 h 101"/>
              <a:gd name="T40" fmla="*/ 26 w 128"/>
              <a:gd name="T41" fmla="*/ 59 h 101"/>
              <a:gd name="T42" fmla="*/ 25 w 128"/>
              <a:gd name="T43" fmla="*/ 55 h 101"/>
              <a:gd name="T44" fmla="*/ 4 w 128"/>
              <a:gd name="T45" fmla="*/ 60 h 101"/>
              <a:gd name="T46" fmla="*/ 31 w 128"/>
              <a:gd name="T47" fmla="*/ 12 h 101"/>
              <a:gd name="T48" fmla="*/ 33 w 128"/>
              <a:gd name="T49" fmla="*/ 43 h 101"/>
              <a:gd name="T50" fmla="*/ 35 w 128"/>
              <a:gd name="T51" fmla="*/ 12 h 101"/>
              <a:gd name="T52" fmla="*/ 62 w 128"/>
              <a:gd name="T53" fmla="*/ 39 h 101"/>
              <a:gd name="T54" fmla="*/ 66 w 128"/>
              <a:gd name="T55" fmla="*/ 39 h 101"/>
              <a:gd name="T56" fmla="*/ 93 w 128"/>
              <a:gd name="T57" fmla="*/ 12 h 101"/>
              <a:gd name="T58" fmla="*/ 95 w 128"/>
              <a:gd name="T59" fmla="*/ 38 h 101"/>
              <a:gd name="T60" fmla="*/ 97 w 128"/>
              <a:gd name="T61" fmla="*/ 12 h 101"/>
              <a:gd name="T62" fmla="*/ 124 w 128"/>
              <a:gd name="T63" fmla="*/ 9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8" h="101">
                <a:moveTo>
                  <a:pt x="128" y="2"/>
                </a:moveTo>
                <a:cubicBezTo>
                  <a:pt x="128" y="1"/>
                  <a:pt x="127" y="1"/>
                  <a:pt x="126" y="1"/>
                </a:cubicBezTo>
                <a:cubicBezTo>
                  <a:pt x="126" y="1"/>
                  <a:pt x="125" y="1"/>
                  <a:pt x="125" y="1"/>
                </a:cubicBezTo>
                <a:cubicBezTo>
                  <a:pt x="96" y="8"/>
                  <a:pt x="96" y="8"/>
                  <a:pt x="96" y="8"/>
                </a:cubicBezTo>
                <a:cubicBezTo>
                  <a:pt x="65" y="1"/>
                  <a:pt x="65" y="1"/>
                  <a:pt x="65" y="1"/>
                </a:cubicBezTo>
                <a:cubicBezTo>
                  <a:pt x="64" y="0"/>
                  <a:pt x="64" y="1"/>
                  <a:pt x="63" y="1"/>
                </a:cubicBezTo>
                <a:cubicBezTo>
                  <a:pt x="32" y="8"/>
                  <a:pt x="32" y="8"/>
                  <a:pt x="32" y="8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2" y="1"/>
                </a:cubicBezTo>
                <a:cubicBezTo>
                  <a:pt x="1" y="1"/>
                  <a:pt x="0" y="1"/>
                  <a:pt x="0" y="2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3"/>
                  <a:pt x="1" y="94"/>
                  <a:pt x="2" y="94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4" y="94"/>
                  <a:pt x="64" y="94"/>
                </a:cubicBezTo>
                <a:cubicBezTo>
                  <a:pt x="64" y="94"/>
                  <a:pt x="65" y="94"/>
                  <a:pt x="65" y="94"/>
                </a:cubicBezTo>
                <a:cubicBezTo>
                  <a:pt x="95" y="101"/>
                  <a:pt x="95" y="101"/>
                  <a:pt x="95" y="101"/>
                </a:cubicBezTo>
                <a:cubicBezTo>
                  <a:pt x="95" y="101"/>
                  <a:pt x="95" y="101"/>
                  <a:pt x="96" y="101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7" y="94"/>
                  <a:pt x="128" y="93"/>
                  <a:pt x="128" y="92"/>
                </a:cubicBezTo>
                <a:lnTo>
                  <a:pt x="128" y="2"/>
                </a:lnTo>
                <a:close/>
                <a:moveTo>
                  <a:pt x="124" y="90"/>
                </a:moveTo>
                <a:cubicBezTo>
                  <a:pt x="97" y="96"/>
                  <a:pt x="97" y="96"/>
                  <a:pt x="97" y="96"/>
                </a:cubicBezTo>
                <a:cubicBezTo>
                  <a:pt x="97" y="74"/>
                  <a:pt x="97" y="74"/>
                  <a:pt x="97" y="74"/>
                </a:cubicBezTo>
                <a:cubicBezTo>
                  <a:pt x="97" y="72"/>
                  <a:pt x="96" y="71"/>
                  <a:pt x="95" y="71"/>
                </a:cubicBezTo>
                <a:cubicBezTo>
                  <a:pt x="94" y="71"/>
                  <a:pt x="93" y="72"/>
                  <a:pt x="93" y="74"/>
                </a:cubicBezTo>
                <a:cubicBezTo>
                  <a:pt x="93" y="96"/>
                  <a:pt x="93" y="96"/>
                  <a:pt x="93" y="96"/>
                </a:cubicBezTo>
                <a:cubicBezTo>
                  <a:pt x="66" y="90"/>
                  <a:pt x="66" y="90"/>
                  <a:pt x="66" y="90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6"/>
                  <a:pt x="65" y="65"/>
                  <a:pt x="64" y="65"/>
                </a:cubicBezTo>
                <a:cubicBezTo>
                  <a:pt x="63" y="65"/>
                  <a:pt x="62" y="66"/>
                  <a:pt x="62" y="68"/>
                </a:cubicBezTo>
                <a:cubicBezTo>
                  <a:pt x="62" y="90"/>
                  <a:pt x="62" y="90"/>
                  <a:pt x="62" y="90"/>
                </a:cubicBezTo>
                <a:cubicBezTo>
                  <a:pt x="35" y="96"/>
                  <a:pt x="35" y="96"/>
                  <a:pt x="35" y="96"/>
                </a:cubicBezTo>
                <a:cubicBezTo>
                  <a:pt x="35" y="70"/>
                  <a:pt x="35" y="70"/>
                  <a:pt x="35" y="70"/>
                </a:cubicBezTo>
                <a:cubicBezTo>
                  <a:pt x="35" y="68"/>
                  <a:pt x="34" y="67"/>
                  <a:pt x="33" y="67"/>
                </a:cubicBezTo>
                <a:cubicBezTo>
                  <a:pt x="32" y="67"/>
                  <a:pt x="31" y="68"/>
                  <a:pt x="31" y="70"/>
                </a:cubicBezTo>
                <a:cubicBezTo>
                  <a:pt x="31" y="96"/>
                  <a:pt x="31" y="96"/>
                  <a:pt x="31" y="96"/>
                </a:cubicBezTo>
                <a:cubicBezTo>
                  <a:pt x="4" y="90"/>
                  <a:pt x="4" y="90"/>
                  <a:pt x="4" y="90"/>
                </a:cubicBezTo>
                <a:cubicBezTo>
                  <a:pt x="4" y="65"/>
                  <a:pt x="4" y="65"/>
                  <a:pt x="4" y="65"/>
                </a:cubicBezTo>
                <a:cubicBezTo>
                  <a:pt x="5" y="64"/>
                  <a:pt x="5" y="64"/>
                  <a:pt x="5" y="64"/>
                </a:cubicBezTo>
                <a:cubicBezTo>
                  <a:pt x="12" y="62"/>
                  <a:pt x="19" y="60"/>
                  <a:pt x="26" y="59"/>
                </a:cubicBezTo>
                <a:cubicBezTo>
                  <a:pt x="27" y="59"/>
                  <a:pt x="28" y="58"/>
                  <a:pt x="28" y="57"/>
                </a:cubicBezTo>
                <a:cubicBezTo>
                  <a:pt x="28" y="55"/>
                  <a:pt x="26" y="54"/>
                  <a:pt x="25" y="55"/>
                </a:cubicBezTo>
                <a:cubicBezTo>
                  <a:pt x="19" y="56"/>
                  <a:pt x="12" y="57"/>
                  <a:pt x="6" y="59"/>
                </a:cubicBezTo>
                <a:cubicBezTo>
                  <a:pt x="4" y="60"/>
                  <a:pt x="4" y="60"/>
                  <a:pt x="4" y="60"/>
                </a:cubicBezTo>
                <a:cubicBezTo>
                  <a:pt x="4" y="6"/>
                  <a:pt x="4" y="6"/>
                  <a:pt x="4" y="6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2"/>
                  <a:pt x="32" y="43"/>
                  <a:pt x="33" y="43"/>
                </a:cubicBezTo>
                <a:cubicBezTo>
                  <a:pt x="34" y="43"/>
                  <a:pt x="35" y="42"/>
                  <a:pt x="35" y="41"/>
                </a:cubicBezTo>
                <a:cubicBezTo>
                  <a:pt x="35" y="12"/>
                  <a:pt x="35" y="12"/>
                  <a:pt x="35" y="12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0"/>
                  <a:pt x="63" y="41"/>
                  <a:pt x="64" y="41"/>
                </a:cubicBezTo>
                <a:cubicBezTo>
                  <a:pt x="65" y="41"/>
                  <a:pt x="66" y="40"/>
                  <a:pt x="66" y="39"/>
                </a:cubicBezTo>
                <a:cubicBezTo>
                  <a:pt x="66" y="6"/>
                  <a:pt x="66" y="6"/>
                  <a:pt x="66" y="6"/>
                </a:cubicBezTo>
                <a:cubicBezTo>
                  <a:pt x="93" y="12"/>
                  <a:pt x="93" y="12"/>
                  <a:pt x="93" y="12"/>
                </a:cubicBezTo>
                <a:cubicBezTo>
                  <a:pt x="93" y="36"/>
                  <a:pt x="93" y="36"/>
                  <a:pt x="93" y="36"/>
                </a:cubicBezTo>
                <a:cubicBezTo>
                  <a:pt x="93" y="37"/>
                  <a:pt x="94" y="38"/>
                  <a:pt x="95" y="38"/>
                </a:cubicBezTo>
                <a:cubicBezTo>
                  <a:pt x="96" y="38"/>
                  <a:pt x="97" y="37"/>
                  <a:pt x="97" y="36"/>
                </a:cubicBezTo>
                <a:cubicBezTo>
                  <a:pt x="97" y="12"/>
                  <a:pt x="97" y="12"/>
                  <a:pt x="97" y="12"/>
                </a:cubicBezTo>
                <a:cubicBezTo>
                  <a:pt x="124" y="6"/>
                  <a:pt x="124" y="6"/>
                  <a:pt x="124" y="6"/>
                </a:cubicBezTo>
                <a:lnTo>
                  <a:pt x="124" y="9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" name="Freeform 233"/>
          <p:cNvSpPr/>
          <p:nvPr/>
        </p:nvSpPr>
        <p:spPr bwMode="auto">
          <a:xfrm>
            <a:off x="3594100" y="546100"/>
            <a:ext cx="77788" cy="22225"/>
          </a:xfrm>
          <a:custGeom>
            <a:avLst/>
            <a:gdLst>
              <a:gd name="T0" fmla="*/ 18 w 21"/>
              <a:gd name="T1" fmla="*/ 0 h 6"/>
              <a:gd name="T2" fmla="*/ 2 w 21"/>
              <a:gd name="T3" fmla="*/ 1 h 6"/>
              <a:gd name="T4" fmla="*/ 0 w 21"/>
              <a:gd name="T5" fmla="*/ 3 h 6"/>
              <a:gd name="T6" fmla="*/ 3 w 21"/>
              <a:gd name="T7" fmla="*/ 6 h 6"/>
              <a:gd name="T8" fmla="*/ 19 w 21"/>
              <a:gd name="T9" fmla="*/ 4 h 6"/>
              <a:gd name="T10" fmla="*/ 21 w 21"/>
              <a:gd name="T11" fmla="*/ 2 h 6"/>
              <a:gd name="T12" fmla="*/ 18 w 21"/>
              <a:gd name="T13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6">
                <a:moveTo>
                  <a:pt x="18" y="0"/>
                </a:moveTo>
                <a:cubicBezTo>
                  <a:pt x="18" y="0"/>
                  <a:pt x="7" y="0"/>
                  <a:pt x="2" y="1"/>
                </a:cubicBezTo>
                <a:cubicBezTo>
                  <a:pt x="1" y="1"/>
                  <a:pt x="0" y="2"/>
                  <a:pt x="0" y="3"/>
                </a:cubicBezTo>
                <a:cubicBezTo>
                  <a:pt x="0" y="5"/>
                  <a:pt x="1" y="6"/>
                  <a:pt x="3" y="6"/>
                </a:cubicBezTo>
                <a:cubicBezTo>
                  <a:pt x="8" y="5"/>
                  <a:pt x="19" y="4"/>
                  <a:pt x="19" y="4"/>
                </a:cubicBezTo>
                <a:cubicBezTo>
                  <a:pt x="20" y="4"/>
                  <a:pt x="21" y="3"/>
                  <a:pt x="21" y="2"/>
                </a:cubicBezTo>
                <a:cubicBezTo>
                  <a:pt x="21" y="1"/>
                  <a:pt x="20" y="0"/>
                  <a:pt x="18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Freeform 234"/>
          <p:cNvSpPr/>
          <p:nvPr/>
        </p:nvSpPr>
        <p:spPr bwMode="auto">
          <a:xfrm>
            <a:off x="3709988" y="546100"/>
            <a:ext cx="33338" cy="19050"/>
          </a:xfrm>
          <a:custGeom>
            <a:avLst/>
            <a:gdLst>
              <a:gd name="T0" fmla="*/ 7 w 9"/>
              <a:gd name="T1" fmla="*/ 0 h 5"/>
              <a:gd name="T2" fmla="*/ 2 w 9"/>
              <a:gd name="T3" fmla="*/ 0 h 5"/>
              <a:gd name="T4" fmla="*/ 0 w 9"/>
              <a:gd name="T5" fmla="*/ 2 h 5"/>
              <a:gd name="T6" fmla="*/ 3 w 9"/>
              <a:gd name="T7" fmla="*/ 4 h 5"/>
              <a:gd name="T8" fmla="*/ 3 w 9"/>
              <a:gd name="T9" fmla="*/ 4 h 5"/>
              <a:gd name="T10" fmla="*/ 7 w 9"/>
              <a:gd name="T11" fmla="*/ 5 h 5"/>
              <a:gd name="T12" fmla="*/ 9 w 9"/>
              <a:gd name="T13" fmla="*/ 2 h 5"/>
              <a:gd name="T14" fmla="*/ 7 w 9"/>
              <a:gd name="T15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" h="5">
                <a:moveTo>
                  <a:pt x="7" y="0"/>
                </a:moveTo>
                <a:cubicBezTo>
                  <a:pt x="7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1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4" y="4"/>
                  <a:pt x="7" y="5"/>
                  <a:pt x="7" y="5"/>
                </a:cubicBezTo>
                <a:cubicBezTo>
                  <a:pt x="8" y="5"/>
                  <a:pt x="9" y="4"/>
                  <a:pt x="9" y="2"/>
                </a:cubicBezTo>
                <a:cubicBezTo>
                  <a:pt x="9" y="1"/>
                  <a:pt x="8" y="0"/>
                  <a:pt x="7" y="0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Freeform 235"/>
          <p:cNvSpPr>
            <a:spLocks noEditPoints="1"/>
          </p:cNvSpPr>
          <p:nvPr/>
        </p:nvSpPr>
        <p:spPr bwMode="auto">
          <a:xfrm>
            <a:off x="2489200" y="354013"/>
            <a:ext cx="481013" cy="379413"/>
          </a:xfrm>
          <a:custGeom>
            <a:avLst/>
            <a:gdLst>
              <a:gd name="T0" fmla="*/ 128 w 128"/>
              <a:gd name="T1" fmla="*/ 92 h 101"/>
              <a:gd name="T2" fmla="*/ 128 w 128"/>
              <a:gd name="T3" fmla="*/ 2 h 101"/>
              <a:gd name="T4" fmla="*/ 126 w 128"/>
              <a:gd name="T5" fmla="*/ 1 h 101"/>
              <a:gd name="T6" fmla="*/ 125 w 128"/>
              <a:gd name="T7" fmla="*/ 1 h 101"/>
              <a:gd name="T8" fmla="*/ 96 w 128"/>
              <a:gd name="T9" fmla="*/ 8 h 101"/>
              <a:gd name="T10" fmla="*/ 65 w 128"/>
              <a:gd name="T11" fmla="*/ 1 h 101"/>
              <a:gd name="T12" fmla="*/ 63 w 128"/>
              <a:gd name="T13" fmla="*/ 1 h 101"/>
              <a:gd name="T14" fmla="*/ 32 w 128"/>
              <a:gd name="T15" fmla="*/ 8 h 101"/>
              <a:gd name="T16" fmla="*/ 3 w 128"/>
              <a:gd name="T17" fmla="*/ 1 h 101"/>
              <a:gd name="T18" fmla="*/ 2 w 128"/>
              <a:gd name="T19" fmla="*/ 1 h 101"/>
              <a:gd name="T20" fmla="*/ 0 w 128"/>
              <a:gd name="T21" fmla="*/ 2 h 101"/>
              <a:gd name="T22" fmla="*/ 0 w 128"/>
              <a:gd name="T23" fmla="*/ 93 h 101"/>
              <a:gd name="T24" fmla="*/ 2 w 128"/>
              <a:gd name="T25" fmla="*/ 94 h 101"/>
              <a:gd name="T26" fmla="*/ 32 w 128"/>
              <a:gd name="T27" fmla="*/ 101 h 101"/>
              <a:gd name="T28" fmla="*/ 33 w 128"/>
              <a:gd name="T29" fmla="*/ 101 h 101"/>
              <a:gd name="T30" fmla="*/ 63 w 128"/>
              <a:gd name="T31" fmla="*/ 94 h 101"/>
              <a:gd name="T32" fmla="*/ 64 w 128"/>
              <a:gd name="T33" fmla="*/ 94 h 101"/>
              <a:gd name="T34" fmla="*/ 65 w 128"/>
              <a:gd name="T35" fmla="*/ 94 h 101"/>
              <a:gd name="T36" fmla="*/ 95 w 128"/>
              <a:gd name="T37" fmla="*/ 101 h 101"/>
              <a:gd name="T38" fmla="*/ 96 w 128"/>
              <a:gd name="T39" fmla="*/ 101 h 101"/>
              <a:gd name="T40" fmla="*/ 126 w 128"/>
              <a:gd name="T41" fmla="*/ 94 h 101"/>
              <a:gd name="T42" fmla="*/ 128 w 128"/>
              <a:gd name="T43" fmla="*/ 92 h 101"/>
              <a:gd name="T44" fmla="*/ 31 w 128"/>
              <a:gd name="T45" fmla="*/ 96 h 101"/>
              <a:gd name="T46" fmla="*/ 4 w 128"/>
              <a:gd name="T47" fmla="*/ 90 h 101"/>
              <a:gd name="T48" fmla="*/ 4 w 128"/>
              <a:gd name="T49" fmla="*/ 6 h 101"/>
              <a:gd name="T50" fmla="*/ 31 w 128"/>
              <a:gd name="T51" fmla="*/ 12 h 101"/>
              <a:gd name="T52" fmla="*/ 31 w 128"/>
              <a:gd name="T53" fmla="*/ 96 h 101"/>
              <a:gd name="T54" fmla="*/ 62 w 128"/>
              <a:gd name="T55" fmla="*/ 90 h 101"/>
              <a:gd name="T56" fmla="*/ 35 w 128"/>
              <a:gd name="T57" fmla="*/ 96 h 101"/>
              <a:gd name="T58" fmla="*/ 35 w 128"/>
              <a:gd name="T59" fmla="*/ 12 h 101"/>
              <a:gd name="T60" fmla="*/ 62 w 128"/>
              <a:gd name="T61" fmla="*/ 6 h 101"/>
              <a:gd name="T62" fmla="*/ 62 w 128"/>
              <a:gd name="T63" fmla="*/ 90 h 101"/>
              <a:gd name="T64" fmla="*/ 93 w 128"/>
              <a:gd name="T65" fmla="*/ 96 h 101"/>
              <a:gd name="T66" fmla="*/ 66 w 128"/>
              <a:gd name="T67" fmla="*/ 90 h 101"/>
              <a:gd name="T68" fmla="*/ 66 w 128"/>
              <a:gd name="T69" fmla="*/ 6 h 101"/>
              <a:gd name="T70" fmla="*/ 93 w 128"/>
              <a:gd name="T71" fmla="*/ 12 h 101"/>
              <a:gd name="T72" fmla="*/ 93 w 128"/>
              <a:gd name="T73" fmla="*/ 96 h 101"/>
              <a:gd name="T74" fmla="*/ 124 w 128"/>
              <a:gd name="T75" fmla="*/ 90 h 101"/>
              <a:gd name="T76" fmla="*/ 97 w 128"/>
              <a:gd name="T77" fmla="*/ 96 h 101"/>
              <a:gd name="T78" fmla="*/ 97 w 128"/>
              <a:gd name="T79" fmla="*/ 12 h 101"/>
              <a:gd name="T80" fmla="*/ 124 w 128"/>
              <a:gd name="T81" fmla="*/ 6 h 101"/>
              <a:gd name="T82" fmla="*/ 124 w 128"/>
              <a:gd name="T83" fmla="*/ 9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" h="101">
                <a:moveTo>
                  <a:pt x="128" y="92"/>
                </a:moveTo>
                <a:cubicBezTo>
                  <a:pt x="128" y="2"/>
                  <a:pt x="128" y="2"/>
                  <a:pt x="128" y="2"/>
                </a:cubicBezTo>
                <a:cubicBezTo>
                  <a:pt x="128" y="1"/>
                  <a:pt x="127" y="1"/>
                  <a:pt x="126" y="1"/>
                </a:cubicBezTo>
                <a:cubicBezTo>
                  <a:pt x="126" y="1"/>
                  <a:pt x="125" y="1"/>
                  <a:pt x="125" y="1"/>
                </a:cubicBezTo>
                <a:cubicBezTo>
                  <a:pt x="96" y="8"/>
                  <a:pt x="96" y="8"/>
                  <a:pt x="96" y="8"/>
                </a:cubicBezTo>
                <a:cubicBezTo>
                  <a:pt x="65" y="1"/>
                  <a:pt x="65" y="1"/>
                  <a:pt x="65" y="1"/>
                </a:cubicBezTo>
                <a:cubicBezTo>
                  <a:pt x="64" y="0"/>
                  <a:pt x="64" y="1"/>
                  <a:pt x="63" y="1"/>
                </a:cubicBezTo>
                <a:cubicBezTo>
                  <a:pt x="32" y="8"/>
                  <a:pt x="32" y="8"/>
                  <a:pt x="32" y="8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2" y="1"/>
                </a:cubicBezTo>
                <a:cubicBezTo>
                  <a:pt x="1" y="1"/>
                  <a:pt x="0" y="1"/>
                  <a:pt x="0" y="2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3"/>
                  <a:pt x="1" y="94"/>
                  <a:pt x="2" y="94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4" y="94"/>
                  <a:pt x="64" y="94"/>
                </a:cubicBezTo>
                <a:cubicBezTo>
                  <a:pt x="64" y="94"/>
                  <a:pt x="65" y="94"/>
                  <a:pt x="65" y="94"/>
                </a:cubicBezTo>
                <a:cubicBezTo>
                  <a:pt x="95" y="101"/>
                  <a:pt x="95" y="101"/>
                  <a:pt x="95" y="101"/>
                </a:cubicBezTo>
                <a:cubicBezTo>
                  <a:pt x="95" y="101"/>
                  <a:pt x="95" y="101"/>
                  <a:pt x="96" y="101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7" y="94"/>
                  <a:pt x="128" y="93"/>
                  <a:pt x="128" y="92"/>
                </a:cubicBezTo>
                <a:close/>
                <a:moveTo>
                  <a:pt x="31" y="96"/>
                </a:moveTo>
                <a:cubicBezTo>
                  <a:pt x="4" y="90"/>
                  <a:pt x="4" y="90"/>
                  <a:pt x="4" y="90"/>
                </a:cubicBezTo>
                <a:cubicBezTo>
                  <a:pt x="4" y="6"/>
                  <a:pt x="4" y="6"/>
                  <a:pt x="4" y="6"/>
                </a:cubicBezTo>
                <a:cubicBezTo>
                  <a:pt x="31" y="12"/>
                  <a:pt x="31" y="12"/>
                  <a:pt x="31" y="12"/>
                </a:cubicBezTo>
                <a:lnTo>
                  <a:pt x="31" y="96"/>
                </a:lnTo>
                <a:close/>
                <a:moveTo>
                  <a:pt x="62" y="90"/>
                </a:moveTo>
                <a:cubicBezTo>
                  <a:pt x="35" y="96"/>
                  <a:pt x="35" y="96"/>
                  <a:pt x="35" y="96"/>
                </a:cubicBezTo>
                <a:cubicBezTo>
                  <a:pt x="35" y="12"/>
                  <a:pt x="35" y="12"/>
                  <a:pt x="35" y="12"/>
                </a:cubicBezTo>
                <a:cubicBezTo>
                  <a:pt x="62" y="6"/>
                  <a:pt x="62" y="6"/>
                  <a:pt x="62" y="6"/>
                </a:cubicBezTo>
                <a:lnTo>
                  <a:pt x="62" y="90"/>
                </a:lnTo>
                <a:close/>
                <a:moveTo>
                  <a:pt x="93" y="96"/>
                </a:moveTo>
                <a:cubicBezTo>
                  <a:pt x="66" y="90"/>
                  <a:pt x="66" y="90"/>
                  <a:pt x="66" y="90"/>
                </a:cubicBezTo>
                <a:cubicBezTo>
                  <a:pt x="66" y="6"/>
                  <a:pt x="66" y="6"/>
                  <a:pt x="66" y="6"/>
                </a:cubicBezTo>
                <a:cubicBezTo>
                  <a:pt x="93" y="12"/>
                  <a:pt x="93" y="12"/>
                  <a:pt x="93" y="12"/>
                </a:cubicBezTo>
                <a:lnTo>
                  <a:pt x="93" y="96"/>
                </a:lnTo>
                <a:close/>
                <a:moveTo>
                  <a:pt x="124" y="90"/>
                </a:moveTo>
                <a:cubicBezTo>
                  <a:pt x="97" y="96"/>
                  <a:pt x="97" y="96"/>
                  <a:pt x="97" y="96"/>
                </a:cubicBezTo>
                <a:cubicBezTo>
                  <a:pt x="97" y="12"/>
                  <a:pt x="97" y="12"/>
                  <a:pt x="97" y="12"/>
                </a:cubicBezTo>
                <a:cubicBezTo>
                  <a:pt x="124" y="6"/>
                  <a:pt x="124" y="6"/>
                  <a:pt x="124" y="6"/>
                </a:cubicBezTo>
                <a:lnTo>
                  <a:pt x="124" y="90"/>
                </a:ln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Freeform 236"/>
          <p:cNvSpPr>
            <a:spLocks noEditPoints="1"/>
          </p:cNvSpPr>
          <p:nvPr/>
        </p:nvSpPr>
        <p:spPr bwMode="auto">
          <a:xfrm>
            <a:off x="1584325" y="304800"/>
            <a:ext cx="368300" cy="481013"/>
          </a:xfrm>
          <a:custGeom>
            <a:avLst/>
            <a:gdLst>
              <a:gd name="T0" fmla="*/ 83 w 98"/>
              <a:gd name="T1" fmla="*/ 14 h 128"/>
              <a:gd name="T2" fmla="*/ 49 w 98"/>
              <a:gd name="T3" fmla="*/ 0 h 128"/>
              <a:gd name="T4" fmla="*/ 15 w 98"/>
              <a:gd name="T5" fmla="*/ 14 h 128"/>
              <a:gd name="T6" fmla="*/ 0 w 98"/>
              <a:gd name="T7" fmla="*/ 49 h 128"/>
              <a:gd name="T8" fmla="*/ 23 w 98"/>
              <a:gd name="T9" fmla="*/ 99 h 128"/>
              <a:gd name="T10" fmla="*/ 38 w 98"/>
              <a:gd name="T11" fmla="*/ 118 h 128"/>
              <a:gd name="T12" fmla="*/ 43 w 98"/>
              <a:gd name="T13" fmla="*/ 124 h 128"/>
              <a:gd name="T14" fmla="*/ 44 w 98"/>
              <a:gd name="T15" fmla="*/ 126 h 128"/>
              <a:gd name="T16" fmla="*/ 45 w 98"/>
              <a:gd name="T17" fmla="*/ 126 h 128"/>
              <a:gd name="T18" fmla="*/ 45 w 98"/>
              <a:gd name="T19" fmla="*/ 127 h 128"/>
              <a:gd name="T20" fmla="*/ 49 w 98"/>
              <a:gd name="T21" fmla="*/ 128 h 128"/>
              <a:gd name="T22" fmla="*/ 49 w 98"/>
              <a:gd name="T23" fmla="*/ 128 h 128"/>
              <a:gd name="T24" fmla="*/ 53 w 98"/>
              <a:gd name="T25" fmla="*/ 127 h 128"/>
              <a:gd name="T26" fmla="*/ 53 w 98"/>
              <a:gd name="T27" fmla="*/ 126 h 128"/>
              <a:gd name="T28" fmla="*/ 54 w 98"/>
              <a:gd name="T29" fmla="*/ 126 h 128"/>
              <a:gd name="T30" fmla="*/ 55 w 98"/>
              <a:gd name="T31" fmla="*/ 124 h 128"/>
              <a:gd name="T32" fmla="*/ 60 w 98"/>
              <a:gd name="T33" fmla="*/ 118 h 128"/>
              <a:gd name="T34" fmla="*/ 75 w 98"/>
              <a:gd name="T35" fmla="*/ 99 h 128"/>
              <a:gd name="T36" fmla="*/ 98 w 98"/>
              <a:gd name="T37" fmla="*/ 49 h 128"/>
              <a:gd name="T38" fmla="*/ 83 w 98"/>
              <a:gd name="T39" fmla="*/ 14 h 128"/>
              <a:gd name="T40" fmla="*/ 72 w 98"/>
              <a:gd name="T41" fmla="*/ 96 h 128"/>
              <a:gd name="T42" fmla="*/ 50 w 98"/>
              <a:gd name="T43" fmla="*/ 123 h 128"/>
              <a:gd name="T44" fmla="*/ 49 w 98"/>
              <a:gd name="T45" fmla="*/ 124 h 128"/>
              <a:gd name="T46" fmla="*/ 48 w 98"/>
              <a:gd name="T47" fmla="*/ 123 h 128"/>
              <a:gd name="T48" fmla="*/ 26 w 98"/>
              <a:gd name="T49" fmla="*/ 96 h 128"/>
              <a:gd name="T50" fmla="*/ 5 w 98"/>
              <a:gd name="T51" fmla="*/ 49 h 128"/>
              <a:gd name="T52" fmla="*/ 18 w 98"/>
              <a:gd name="T53" fmla="*/ 17 h 128"/>
              <a:gd name="T54" fmla="*/ 49 w 98"/>
              <a:gd name="T55" fmla="*/ 5 h 128"/>
              <a:gd name="T56" fmla="*/ 80 w 98"/>
              <a:gd name="T57" fmla="*/ 17 h 128"/>
              <a:gd name="T58" fmla="*/ 93 w 98"/>
              <a:gd name="T59" fmla="*/ 49 h 128"/>
              <a:gd name="T60" fmla="*/ 72 w 98"/>
              <a:gd name="T61" fmla="*/ 9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8" h="128">
                <a:moveTo>
                  <a:pt x="83" y="14"/>
                </a:moveTo>
                <a:cubicBezTo>
                  <a:pt x="74" y="5"/>
                  <a:pt x="62" y="0"/>
                  <a:pt x="49" y="0"/>
                </a:cubicBezTo>
                <a:cubicBezTo>
                  <a:pt x="36" y="0"/>
                  <a:pt x="24" y="5"/>
                  <a:pt x="15" y="14"/>
                </a:cubicBezTo>
                <a:cubicBezTo>
                  <a:pt x="5" y="23"/>
                  <a:pt x="0" y="36"/>
                  <a:pt x="0" y="49"/>
                </a:cubicBezTo>
                <a:cubicBezTo>
                  <a:pt x="0" y="61"/>
                  <a:pt x="8" y="78"/>
                  <a:pt x="23" y="99"/>
                </a:cubicBezTo>
                <a:cubicBezTo>
                  <a:pt x="28" y="107"/>
                  <a:pt x="34" y="114"/>
                  <a:pt x="38" y="118"/>
                </a:cubicBezTo>
                <a:cubicBezTo>
                  <a:pt x="40" y="121"/>
                  <a:pt x="42" y="123"/>
                  <a:pt x="43" y="124"/>
                </a:cubicBezTo>
                <a:cubicBezTo>
                  <a:pt x="43" y="125"/>
                  <a:pt x="44" y="125"/>
                  <a:pt x="44" y="126"/>
                </a:cubicBezTo>
                <a:cubicBezTo>
                  <a:pt x="44" y="126"/>
                  <a:pt x="45" y="126"/>
                  <a:pt x="45" y="126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46" y="127"/>
                  <a:pt x="48" y="128"/>
                  <a:pt x="49" y="12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50" y="128"/>
                  <a:pt x="52" y="127"/>
                  <a:pt x="53" y="127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53" y="126"/>
                  <a:pt x="54" y="126"/>
                  <a:pt x="54" y="126"/>
                </a:cubicBezTo>
                <a:cubicBezTo>
                  <a:pt x="55" y="124"/>
                  <a:pt x="55" y="124"/>
                  <a:pt x="55" y="124"/>
                </a:cubicBezTo>
                <a:cubicBezTo>
                  <a:pt x="56" y="123"/>
                  <a:pt x="58" y="121"/>
                  <a:pt x="60" y="118"/>
                </a:cubicBezTo>
                <a:cubicBezTo>
                  <a:pt x="64" y="114"/>
                  <a:pt x="70" y="107"/>
                  <a:pt x="75" y="99"/>
                </a:cubicBezTo>
                <a:cubicBezTo>
                  <a:pt x="90" y="78"/>
                  <a:pt x="98" y="61"/>
                  <a:pt x="98" y="49"/>
                </a:cubicBezTo>
                <a:cubicBezTo>
                  <a:pt x="98" y="36"/>
                  <a:pt x="93" y="23"/>
                  <a:pt x="83" y="14"/>
                </a:cubicBezTo>
                <a:close/>
                <a:moveTo>
                  <a:pt x="72" y="96"/>
                </a:moveTo>
                <a:cubicBezTo>
                  <a:pt x="62" y="110"/>
                  <a:pt x="51" y="122"/>
                  <a:pt x="50" y="123"/>
                </a:cubicBezTo>
                <a:cubicBezTo>
                  <a:pt x="49" y="124"/>
                  <a:pt x="49" y="124"/>
                  <a:pt x="49" y="124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47" y="122"/>
                  <a:pt x="36" y="110"/>
                  <a:pt x="26" y="96"/>
                </a:cubicBezTo>
                <a:cubicBezTo>
                  <a:pt x="12" y="76"/>
                  <a:pt x="5" y="60"/>
                  <a:pt x="5" y="49"/>
                </a:cubicBezTo>
                <a:cubicBezTo>
                  <a:pt x="5" y="37"/>
                  <a:pt x="9" y="26"/>
                  <a:pt x="18" y="17"/>
                </a:cubicBezTo>
                <a:cubicBezTo>
                  <a:pt x="26" y="9"/>
                  <a:pt x="37" y="5"/>
                  <a:pt x="49" y="5"/>
                </a:cubicBezTo>
                <a:cubicBezTo>
                  <a:pt x="61" y="5"/>
                  <a:pt x="72" y="9"/>
                  <a:pt x="80" y="17"/>
                </a:cubicBezTo>
                <a:cubicBezTo>
                  <a:pt x="89" y="26"/>
                  <a:pt x="93" y="37"/>
                  <a:pt x="93" y="49"/>
                </a:cubicBezTo>
                <a:cubicBezTo>
                  <a:pt x="93" y="60"/>
                  <a:pt x="86" y="76"/>
                  <a:pt x="72" y="96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Freeform 237"/>
          <p:cNvSpPr>
            <a:spLocks noEditPoints="1"/>
          </p:cNvSpPr>
          <p:nvPr/>
        </p:nvSpPr>
        <p:spPr bwMode="auto">
          <a:xfrm>
            <a:off x="1690688" y="406400"/>
            <a:ext cx="157163" cy="158750"/>
          </a:xfrm>
          <a:custGeom>
            <a:avLst/>
            <a:gdLst>
              <a:gd name="T0" fmla="*/ 21 w 42"/>
              <a:gd name="T1" fmla="*/ 0 h 42"/>
              <a:gd name="T2" fmla="*/ 0 w 42"/>
              <a:gd name="T3" fmla="*/ 21 h 42"/>
              <a:gd name="T4" fmla="*/ 21 w 42"/>
              <a:gd name="T5" fmla="*/ 42 h 42"/>
              <a:gd name="T6" fmla="*/ 42 w 42"/>
              <a:gd name="T7" fmla="*/ 21 h 42"/>
              <a:gd name="T8" fmla="*/ 21 w 42"/>
              <a:gd name="T9" fmla="*/ 0 h 42"/>
              <a:gd name="T10" fmla="*/ 32 w 42"/>
              <a:gd name="T11" fmla="*/ 32 h 42"/>
              <a:gd name="T12" fmla="*/ 21 w 42"/>
              <a:gd name="T13" fmla="*/ 37 h 42"/>
              <a:gd name="T14" fmla="*/ 5 w 42"/>
              <a:gd name="T15" fmla="*/ 21 h 42"/>
              <a:gd name="T16" fmla="*/ 21 w 42"/>
              <a:gd name="T17" fmla="*/ 5 h 42"/>
              <a:gd name="T18" fmla="*/ 32 w 42"/>
              <a:gd name="T19" fmla="*/ 9 h 42"/>
              <a:gd name="T20" fmla="*/ 37 w 42"/>
              <a:gd name="T21" fmla="*/ 21 h 42"/>
              <a:gd name="T22" fmla="*/ 32 w 42"/>
              <a:gd name="T23" fmla="*/ 3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" h="42">
                <a:moveTo>
                  <a:pt x="21" y="0"/>
                </a:moveTo>
                <a:cubicBezTo>
                  <a:pt x="10" y="0"/>
                  <a:pt x="0" y="9"/>
                  <a:pt x="0" y="21"/>
                </a:cubicBezTo>
                <a:cubicBezTo>
                  <a:pt x="0" y="32"/>
                  <a:pt x="10" y="42"/>
                  <a:pt x="21" y="42"/>
                </a:cubicBezTo>
                <a:cubicBezTo>
                  <a:pt x="32" y="42"/>
                  <a:pt x="42" y="32"/>
                  <a:pt x="42" y="21"/>
                </a:cubicBezTo>
                <a:cubicBezTo>
                  <a:pt x="42" y="9"/>
                  <a:pt x="32" y="0"/>
                  <a:pt x="21" y="0"/>
                </a:cubicBezTo>
                <a:close/>
                <a:moveTo>
                  <a:pt x="32" y="32"/>
                </a:moveTo>
                <a:cubicBezTo>
                  <a:pt x="29" y="35"/>
                  <a:pt x="25" y="37"/>
                  <a:pt x="21" y="37"/>
                </a:cubicBezTo>
                <a:cubicBezTo>
                  <a:pt x="12" y="37"/>
                  <a:pt x="5" y="30"/>
                  <a:pt x="5" y="21"/>
                </a:cubicBezTo>
                <a:cubicBezTo>
                  <a:pt x="5" y="12"/>
                  <a:pt x="12" y="5"/>
                  <a:pt x="21" y="5"/>
                </a:cubicBezTo>
                <a:cubicBezTo>
                  <a:pt x="25" y="5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Freeform 238"/>
          <p:cNvSpPr>
            <a:spLocks noEditPoints="1"/>
          </p:cNvSpPr>
          <p:nvPr/>
        </p:nvSpPr>
        <p:spPr bwMode="auto">
          <a:xfrm>
            <a:off x="639763" y="304800"/>
            <a:ext cx="336550" cy="481013"/>
          </a:xfrm>
          <a:custGeom>
            <a:avLst/>
            <a:gdLst>
              <a:gd name="T0" fmla="*/ 77 w 90"/>
              <a:gd name="T1" fmla="*/ 14 h 128"/>
              <a:gd name="T2" fmla="*/ 62 w 90"/>
              <a:gd name="T3" fmla="*/ 4 h 128"/>
              <a:gd name="T4" fmla="*/ 45 w 90"/>
              <a:gd name="T5" fmla="*/ 0 h 128"/>
              <a:gd name="T6" fmla="*/ 28 w 90"/>
              <a:gd name="T7" fmla="*/ 4 h 128"/>
              <a:gd name="T8" fmla="*/ 13 w 90"/>
              <a:gd name="T9" fmla="*/ 14 h 128"/>
              <a:gd name="T10" fmla="*/ 0 w 90"/>
              <a:gd name="T11" fmla="*/ 49 h 128"/>
              <a:gd name="T12" fmla="*/ 17 w 90"/>
              <a:gd name="T13" fmla="*/ 94 h 128"/>
              <a:gd name="T14" fmla="*/ 40 w 90"/>
              <a:gd name="T15" fmla="*/ 126 h 128"/>
              <a:gd name="T16" fmla="*/ 45 w 90"/>
              <a:gd name="T17" fmla="*/ 128 h 128"/>
              <a:gd name="T18" fmla="*/ 45 w 90"/>
              <a:gd name="T19" fmla="*/ 128 h 128"/>
              <a:gd name="T20" fmla="*/ 50 w 90"/>
              <a:gd name="T21" fmla="*/ 126 h 128"/>
              <a:gd name="T22" fmla="*/ 73 w 90"/>
              <a:gd name="T23" fmla="*/ 94 h 128"/>
              <a:gd name="T24" fmla="*/ 90 w 90"/>
              <a:gd name="T25" fmla="*/ 49 h 128"/>
              <a:gd name="T26" fmla="*/ 77 w 90"/>
              <a:gd name="T27" fmla="*/ 14 h 128"/>
              <a:gd name="T28" fmla="*/ 69 w 90"/>
              <a:gd name="T29" fmla="*/ 92 h 128"/>
              <a:gd name="T30" fmla="*/ 46 w 90"/>
              <a:gd name="T31" fmla="*/ 123 h 128"/>
              <a:gd name="T32" fmla="*/ 45 w 90"/>
              <a:gd name="T33" fmla="*/ 124 h 128"/>
              <a:gd name="T34" fmla="*/ 44 w 90"/>
              <a:gd name="T35" fmla="*/ 123 h 128"/>
              <a:gd name="T36" fmla="*/ 21 w 90"/>
              <a:gd name="T37" fmla="*/ 92 h 128"/>
              <a:gd name="T38" fmla="*/ 10 w 90"/>
              <a:gd name="T39" fmla="*/ 70 h 128"/>
              <a:gd name="T40" fmla="*/ 5 w 90"/>
              <a:gd name="T41" fmla="*/ 49 h 128"/>
              <a:gd name="T42" fmla="*/ 45 w 90"/>
              <a:gd name="T43" fmla="*/ 5 h 128"/>
              <a:gd name="T44" fmla="*/ 85 w 90"/>
              <a:gd name="T45" fmla="*/ 49 h 128"/>
              <a:gd name="T46" fmla="*/ 80 w 90"/>
              <a:gd name="T47" fmla="*/ 70 h 128"/>
              <a:gd name="T48" fmla="*/ 69 w 90"/>
              <a:gd name="T49" fmla="*/ 9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0" h="128">
                <a:moveTo>
                  <a:pt x="77" y="14"/>
                </a:moveTo>
                <a:cubicBezTo>
                  <a:pt x="73" y="10"/>
                  <a:pt x="68" y="6"/>
                  <a:pt x="62" y="4"/>
                </a:cubicBezTo>
                <a:cubicBezTo>
                  <a:pt x="57" y="1"/>
                  <a:pt x="51" y="0"/>
                  <a:pt x="45" y="0"/>
                </a:cubicBezTo>
                <a:cubicBezTo>
                  <a:pt x="39" y="0"/>
                  <a:pt x="33" y="1"/>
                  <a:pt x="28" y="4"/>
                </a:cubicBezTo>
                <a:cubicBezTo>
                  <a:pt x="22" y="6"/>
                  <a:pt x="17" y="10"/>
                  <a:pt x="13" y="14"/>
                </a:cubicBezTo>
                <a:cubicBezTo>
                  <a:pt x="5" y="24"/>
                  <a:pt x="0" y="36"/>
                  <a:pt x="0" y="49"/>
                </a:cubicBezTo>
                <a:cubicBezTo>
                  <a:pt x="0" y="61"/>
                  <a:pt x="6" y="76"/>
                  <a:pt x="17" y="94"/>
                </a:cubicBezTo>
                <a:cubicBezTo>
                  <a:pt x="26" y="108"/>
                  <a:pt x="35" y="120"/>
                  <a:pt x="40" y="126"/>
                </a:cubicBezTo>
                <a:cubicBezTo>
                  <a:pt x="42" y="127"/>
                  <a:pt x="43" y="128"/>
                  <a:pt x="45" y="128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7" y="128"/>
                  <a:pt x="48" y="127"/>
                  <a:pt x="50" y="126"/>
                </a:cubicBezTo>
                <a:cubicBezTo>
                  <a:pt x="55" y="120"/>
                  <a:pt x="64" y="108"/>
                  <a:pt x="73" y="94"/>
                </a:cubicBezTo>
                <a:cubicBezTo>
                  <a:pt x="84" y="76"/>
                  <a:pt x="90" y="61"/>
                  <a:pt x="90" y="49"/>
                </a:cubicBezTo>
                <a:cubicBezTo>
                  <a:pt x="90" y="36"/>
                  <a:pt x="85" y="24"/>
                  <a:pt x="77" y="14"/>
                </a:cubicBezTo>
                <a:close/>
                <a:moveTo>
                  <a:pt x="69" y="92"/>
                </a:moveTo>
                <a:cubicBezTo>
                  <a:pt x="61" y="105"/>
                  <a:pt x="51" y="117"/>
                  <a:pt x="46" y="123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39" y="117"/>
                  <a:pt x="29" y="106"/>
                  <a:pt x="21" y="92"/>
                </a:cubicBezTo>
                <a:cubicBezTo>
                  <a:pt x="16" y="84"/>
                  <a:pt x="12" y="77"/>
                  <a:pt x="10" y="70"/>
                </a:cubicBezTo>
                <a:cubicBezTo>
                  <a:pt x="6" y="62"/>
                  <a:pt x="5" y="55"/>
                  <a:pt x="5" y="49"/>
                </a:cubicBezTo>
                <a:cubicBezTo>
                  <a:pt x="5" y="24"/>
                  <a:pt x="23" y="5"/>
                  <a:pt x="45" y="5"/>
                </a:cubicBezTo>
                <a:cubicBezTo>
                  <a:pt x="67" y="5"/>
                  <a:pt x="85" y="24"/>
                  <a:pt x="85" y="49"/>
                </a:cubicBezTo>
                <a:cubicBezTo>
                  <a:pt x="85" y="55"/>
                  <a:pt x="84" y="62"/>
                  <a:pt x="80" y="70"/>
                </a:cubicBezTo>
                <a:cubicBezTo>
                  <a:pt x="78" y="77"/>
                  <a:pt x="74" y="84"/>
                  <a:pt x="69" y="92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Freeform 239"/>
          <p:cNvSpPr>
            <a:spLocks noEditPoints="1"/>
          </p:cNvSpPr>
          <p:nvPr/>
        </p:nvSpPr>
        <p:spPr bwMode="auto">
          <a:xfrm>
            <a:off x="728663" y="406400"/>
            <a:ext cx="158750" cy="158750"/>
          </a:xfrm>
          <a:custGeom>
            <a:avLst/>
            <a:gdLst>
              <a:gd name="T0" fmla="*/ 21 w 42"/>
              <a:gd name="T1" fmla="*/ 0 h 42"/>
              <a:gd name="T2" fmla="*/ 0 w 42"/>
              <a:gd name="T3" fmla="*/ 21 h 42"/>
              <a:gd name="T4" fmla="*/ 21 w 42"/>
              <a:gd name="T5" fmla="*/ 42 h 42"/>
              <a:gd name="T6" fmla="*/ 42 w 42"/>
              <a:gd name="T7" fmla="*/ 21 h 42"/>
              <a:gd name="T8" fmla="*/ 21 w 42"/>
              <a:gd name="T9" fmla="*/ 0 h 42"/>
              <a:gd name="T10" fmla="*/ 21 w 42"/>
              <a:gd name="T11" fmla="*/ 37 h 42"/>
              <a:gd name="T12" fmla="*/ 5 w 42"/>
              <a:gd name="T13" fmla="*/ 21 h 42"/>
              <a:gd name="T14" fmla="*/ 21 w 42"/>
              <a:gd name="T15" fmla="*/ 5 h 42"/>
              <a:gd name="T16" fmla="*/ 37 w 42"/>
              <a:gd name="T17" fmla="*/ 21 h 42"/>
              <a:gd name="T18" fmla="*/ 21 w 42"/>
              <a:gd name="T19" fmla="*/ 37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2" h="42">
                <a:moveTo>
                  <a:pt x="21" y="0"/>
                </a:moveTo>
                <a:cubicBezTo>
                  <a:pt x="10" y="0"/>
                  <a:pt x="0" y="10"/>
                  <a:pt x="0" y="21"/>
                </a:cubicBezTo>
                <a:cubicBezTo>
                  <a:pt x="0" y="33"/>
                  <a:pt x="10" y="42"/>
                  <a:pt x="21" y="42"/>
                </a:cubicBezTo>
                <a:cubicBezTo>
                  <a:pt x="32" y="42"/>
                  <a:pt x="42" y="33"/>
                  <a:pt x="42" y="21"/>
                </a:cubicBezTo>
                <a:cubicBezTo>
                  <a:pt x="42" y="10"/>
                  <a:pt x="32" y="0"/>
                  <a:pt x="21" y="0"/>
                </a:cubicBezTo>
                <a:close/>
                <a:moveTo>
                  <a:pt x="21" y="37"/>
                </a:moveTo>
                <a:cubicBezTo>
                  <a:pt x="12" y="37"/>
                  <a:pt x="5" y="30"/>
                  <a:pt x="5" y="21"/>
                </a:cubicBezTo>
                <a:cubicBezTo>
                  <a:pt x="5" y="12"/>
                  <a:pt x="12" y="5"/>
                  <a:pt x="21" y="5"/>
                </a:cubicBezTo>
                <a:cubicBezTo>
                  <a:pt x="30" y="5"/>
                  <a:pt x="37" y="12"/>
                  <a:pt x="37" y="21"/>
                </a:cubicBezTo>
                <a:cubicBezTo>
                  <a:pt x="37" y="30"/>
                  <a:pt x="30" y="37"/>
                  <a:pt x="21" y="37"/>
                </a:cubicBezTo>
                <a:close/>
              </a:path>
            </a:pathLst>
          </a:custGeom>
          <a:solidFill>
            <a:srgbClr val="505A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303213"/>
            <a:ext cx="11052175" cy="6251575"/>
            <a:chOff x="358" y="191"/>
            <a:chExt cx="6962" cy="3938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7017" y="3826"/>
              <a:ext cx="303" cy="303"/>
            </a:xfrm>
            <a:custGeom>
              <a:avLst/>
              <a:gdLst>
                <a:gd name="T0" fmla="*/ 101 w 128"/>
                <a:gd name="T1" fmla="*/ 65 h 128"/>
                <a:gd name="T2" fmla="*/ 128 w 128"/>
                <a:gd name="T3" fmla="*/ 17 h 128"/>
                <a:gd name="T4" fmla="*/ 107 w 128"/>
                <a:gd name="T5" fmla="*/ 14 h 128"/>
                <a:gd name="T6" fmla="*/ 105 w 128"/>
                <a:gd name="T7" fmla="*/ 0 h 128"/>
                <a:gd name="T8" fmla="*/ 21 w 128"/>
                <a:gd name="T9" fmla="*/ 2 h 128"/>
                <a:gd name="T10" fmla="*/ 2 w 128"/>
                <a:gd name="T11" fmla="*/ 14 h 128"/>
                <a:gd name="T12" fmla="*/ 27 w 128"/>
                <a:gd name="T13" fmla="*/ 65 h 128"/>
                <a:gd name="T14" fmla="*/ 53 w 128"/>
                <a:gd name="T15" fmla="*/ 84 h 128"/>
                <a:gd name="T16" fmla="*/ 54 w 128"/>
                <a:gd name="T17" fmla="*/ 108 h 128"/>
                <a:gd name="T18" fmla="*/ 32 w 128"/>
                <a:gd name="T19" fmla="*/ 114 h 128"/>
                <a:gd name="T20" fmla="*/ 27 w 128"/>
                <a:gd name="T21" fmla="*/ 123 h 128"/>
                <a:gd name="T22" fmla="*/ 27 w 128"/>
                <a:gd name="T23" fmla="*/ 128 h 128"/>
                <a:gd name="T24" fmla="*/ 103 w 128"/>
                <a:gd name="T25" fmla="*/ 125 h 128"/>
                <a:gd name="T26" fmla="*/ 96 w 128"/>
                <a:gd name="T27" fmla="*/ 123 h 128"/>
                <a:gd name="T28" fmla="*/ 90 w 128"/>
                <a:gd name="T29" fmla="*/ 108 h 128"/>
                <a:gd name="T30" fmla="*/ 74 w 128"/>
                <a:gd name="T31" fmla="*/ 85 h 128"/>
                <a:gd name="T32" fmla="*/ 106 w 128"/>
                <a:gd name="T33" fmla="*/ 51 h 128"/>
                <a:gd name="T34" fmla="*/ 107 w 128"/>
                <a:gd name="T35" fmla="*/ 19 h 128"/>
                <a:gd name="T36" fmla="*/ 123 w 128"/>
                <a:gd name="T37" fmla="*/ 21 h 128"/>
                <a:gd name="T38" fmla="*/ 109 w 128"/>
                <a:gd name="T39" fmla="*/ 52 h 128"/>
                <a:gd name="T40" fmla="*/ 106 w 128"/>
                <a:gd name="T41" fmla="*/ 51 h 128"/>
                <a:gd name="T42" fmla="*/ 9 w 128"/>
                <a:gd name="T43" fmla="*/ 36 h 128"/>
                <a:gd name="T44" fmla="*/ 5 w 128"/>
                <a:gd name="T45" fmla="*/ 19 h 128"/>
                <a:gd name="T46" fmla="*/ 21 w 128"/>
                <a:gd name="T47" fmla="*/ 43 h 128"/>
                <a:gd name="T48" fmla="*/ 23 w 128"/>
                <a:gd name="T49" fmla="*/ 56 h 128"/>
                <a:gd name="T50" fmla="*/ 91 w 128"/>
                <a:gd name="T51" fmla="*/ 113 h 128"/>
                <a:gd name="T52" fmla="*/ 37 w 128"/>
                <a:gd name="T53" fmla="*/ 123 h 128"/>
                <a:gd name="T54" fmla="*/ 91 w 128"/>
                <a:gd name="T55" fmla="*/ 113 h 128"/>
                <a:gd name="T56" fmla="*/ 59 w 128"/>
                <a:gd name="T57" fmla="*/ 85 h 128"/>
                <a:gd name="T58" fmla="*/ 68 w 128"/>
                <a:gd name="T59" fmla="*/ 86 h 128"/>
                <a:gd name="T60" fmla="*/ 69 w 128"/>
                <a:gd name="T61" fmla="*/ 108 h 128"/>
                <a:gd name="T62" fmla="*/ 64 w 128"/>
                <a:gd name="T63" fmla="*/ 81 h 128"/>
                <a:gd name="T64" fmla="*/ 37 w 128"/>
                <a:gd name="T65" fmla="*/ 70 h 128"/>
                <a:gd name="T66" fmla="*/ 25 w 128"/>
                <a:gd name="T67" fmla="*/ 43 h 128"/>
                <a:gd name="T68" fmla="*/ 103 w 128"/>
                <a:gd name="T69" fmla="*/ 4 h 128"/>
                <a:gd name="T70" fmla="*/ 100 w 128"/>
                <a:gd name="T71" fmla="*/ 58 h 128"/>
                <a:gd name="T72" fmla="*/ 79 w 128"/>
                <a:gd name="T73" fmla="*/ 7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75" y="84"/>
                  </a:moveTo>
                  <a:cubicBezTo>
                    <a:pt x="86" y="82"/>
                    <a:pt x="95" y="75"/>
                    <a:pt x="101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17" y="54"/>
                    <a:pt x="127" y="36"/>
                    <a:pt x="128" y="17"/>
                  </a:cubicBezTo>
                  <a:cubicBezTo>
                    <a:pt x="128" y="15"/>
                    <a:pt x="127" y="14"/>
                    <a:pt x="126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1"/>
                    <a:pt x="106" y="0"/>
                    <a:pt x="10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1" y="1"/>
                    <a:pt x="21" y="2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1" y="36"/>
                    <a:pt x="11" y="54"/>
                    <a:pt x="27" y="65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75"/>
                    <a:pt x="42" y="82"/>
                    <a:pt x="53" y="84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4" y="108"/>
                    <a:pt x="54" y="108"/>
                    <a:pt x="54" y="108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5" y="108"/>
                    <a:pt x="32" y="111"/>
                    <a:pt x="32" y="114"/>
                  </a:cubicBezTo>
                  <a:cubicBezTo>
                    <a:pt x="32" y="123"/>
                    <a:pt x="32" y="123"/>
                    <a:pt x="32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6" y="123"/>
                    <a:pt x="25" y="124"/>
                    <a:pt x="25" y="125"/>
                  </a:cubicBezTo>
                  <a:cubicBezTo>
                    <a:pt x="25" y="127"/>
                    <a:pt x="26" y="128"/>
                    <a:pt x="2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2" y="128"/>
                    <a:pt x="103" y="127"/>
                    <a:pt x="103" y="125"/>
                  </a:cubicBezTo>
                  <a:cubicBezTo>
                    <a:pt x="103" y="124"/>
                    <a:pt x="102" y="123"/>
                    <a:pt x="101" y="123"/>
                  </a:cubicBezTo>
                  <a:cubicBezTo>
                    <a:pt x="96" y="123"/>
                    <a:pt x="96" y="123"/>
                    <a:pt x="96" y="123"/>
                  </a:cubicBezTo>
                  <a:cubicBezTo>
                    <a:pt x="96" y="114"/>
                    <a:pt x="96" y="114"/>
                    <a:pt x="96" y="114"/>
                  </a:cubicBezTo>
                  <a:cubicBezTo>
                    <a:pt x="96" y="111"/>
                    <a:pt x="93" y="108"/>
                    <a:pt x="90" y="108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85"/>
                    <a:pt x="74" y="85"/>
                    <a:pt x="74" y="85"/>
                  </a:cubicBezTo>
                  <a:lnTo>
                    <a:pt x="75" y="84"/>
                  </a:lnTo>
                  <a:close/>
                  <a:moveTo>
                    <a:pt x="106" y="51"/>
                  </a:moveTo>
                  <a:cubicBezTo>
                    <a:pt x="107" y="48"/>
                    <a:pt x="107" y="45"/>
                    <a:pt x="107" y="43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22" y="26"/>
                    <a:pt x="121" y="31"/>
                    <a:pt x="119" y="36"/>
                  </a:cubicBezTo>
                  <a:cubicBezTo>
                    <a:pt x="116" y="42"/>
                    <a:pt x="113" y="47"/>
                    <a:pt x="109" y="52"/>
                  </a:cubicBezTo>
                  <a:cubicBezTo>
                    <a:pt x="105" y="56"/>
                    <a:pt x="105" y="56"/>
                    <a:pt x="105" y="56"/>
                  </a:cubicBezTo>
                  <a:lnTo>
                    <a:pt x="106" y="51"/>
                  </a:lnTo>
                  <a:close/>
                  <a:moveTo>
                    <a:pt x="19" y="52"/>
                  </a:moveTo>
                  <a:cubicBezTo>
                    <a:pt x="15" y="47"/>
                    <a:pt x="12" y="42"/>
                    <a:pt x="9" y="36"/>
                  </a:cubicBezTo>
                  <a:cubicBezTo>
                    <a:pt x="7" y="31"/>
                    <a:pt x="6" y="26"/>
                    <a:pt x="5" y="21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1" y="45"/>
                    <a:pt x="21" y="48"/>
                    <a:pt x="22" y="51"/>
                  </a:cubicBezTo>
                  <a:cubicBezTo>
                    <a:pt x="23" y="56"/>
                    <a:pt x="23" y="56"/>
                    <a:pt x="23" y="56"/>
                  </a:cubicBezTo>
                  <a:lnTo>
                    <a:pt x="19" y="52"/>
                  </a:lnTo>
                  <a:close/>
                  <a:moveTo>
                    <a:pt x="91" y="113"/>
                  </a:moveTo>
                  <a:cubicBezTo>
                    <a:pt x="91" y="123"/>
                    <a:pt x="91" y="123"/>
                    <a:pt x="91" y="123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91" y="113"/>
                  </a:lnTo>
                  <a:close/>
                  <a:moveTo>
                    <a:pt x="59" y="108"/>
                  </a:moveTo>
                  <a:cubicBezTo>
                    <a:pt x="59" y="85"/>
                    <a:pt x="59" y="85"/>
                    <a:pt x="59" y="85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3" y="86"/>
                    <a:pt x="65" y="86"/>
                    <a:pt x="68" y="86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108"/>
                    <a:pt x="69" y="108"/>
                    <a:pt x="69" y="108"/>
                  </a:cubicBezTo>
                  <a:lnTo>
                    <a:pt x="59" y="108"/>
                  </a:lnTo>
                  <a:close/>
                  <a:moveTo>
                    <a:pt x="64" y="81"/>
                  </a:moveTo>
                  <a:cubicBezTo>
                    <a:pt x="59" y="81"/>
                    <a:pt x="54" y="80"/>
                    <a:pt x="49" y="78"/>
                  </a:cubicBezTo>
                  <a:cubicBezTo>
                    <a:pt x="44" y="76"/>
                    <a:pt x="40" y="73"/>
                    <a:pt x="37" y="70"/>
                  </a:cubicBezTo>
                  <a:cubicBezTo>
                    <a:pt x="33" y="66"/>
                    <a:pt x="30" y="62"/>
                    <a:pt x="28" y="58"/>
                  </a:cubicBezTo>
                  <a:cubicBezTo>
                    <a:pt x="26" y="53"/>
                    <a:pt x="25" y="48"/>
                    <a:pt x="25" y="4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8"/>
                    <a:pt x="102" y="53"/>
                    <a:pt x="100" y="58"/>
                  </a:cubicBezTo>
                  <a:cubicBezTo>
                    <a:pt x="98" y="62"/>
                    <a:pt x="95" y="66"/>
                    <a:pt x="91" y="70"/>
                  </a:cubicBezTo>
                  <a:cubicBezTo>
                    <a:pt x="88" y="73"/>
                    <a:pt x="84" y="76"/>
                    <a:pt x="79" y="78"/>
                  </a:cubicBezTo>
                  <a:cubicBezTo>
                    <a:pt x="74" y="80"/>
                    <a:pt x="69" y="81"/>
                    <a:pt x="64" y="8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7121" y="3876"/>
              <a:ext cx="95" cy="92"/>
            </a:xfrm>
            <a:custGeom>
              <a:avLst/>
              <a:gdLst>
                <a:gd name="T0" fmla="*/ 39 w 40"/>
                <a:gd name="T1" fmla="*/ 17 h 39"/>
                <a:gd name="T2" fmla="*/ 40 w 40"/>
                <a:gd name="T3" fmla="*/ 15 h 39"/>
                <a:gd name="T4" fmla="*/ 38 w 40"/>
                <a:gd name="T5" fmla="*/ 13 h 39"/>
                <a:gd name="T6" fmla="*/ 27 w 40"/>
                <a:gd name="T7" fmla="*/ 12 h 39"/>
                <a:gd name="T8" fmla="*/ 22 w 40"/>
                <a:gd name="T9" fmla="*/ 2 h 39"/>
                <a:gd name="T10" fmla="*/ 18 w 40"/>
                <a:gd name="T11" fmla="*/ 2 h 39"/>
                <a:gd name="T12" fmla="*/ 13 w 40"/>
                <a:gd name="T13" fmla="*/ 12 h 39"/>
                <a:gd name="T14" fmla="*/ 2 w 40"/>
                <a:gd name="T15" fmla="*/ 13 h 39"/>
                <a:gd name="T16" fmla="*/ 0 w 40"/>
                <a:gd name="T17" fmla="*/ 15 h 39"/>
                <a:gd name="T18" fmla="*/ 1 w 40"/>
                <a:gd name="T19" fmla="*/ 17 h 39"/>
                <a:gd name="T20" fmla="*/ 9 w 40"/>
                <a:gd name="T21" fmla="*/ 25 h 39"/>
                <a:gd name="T22" fmla="*/ 7 w 40"/>
                <a:gd name="T23" fmla="*/ 36 h 39"/>
                <a:gd name="T24" fmla="*/ 10 w 40"/>
                <a:gd name="T25" fmla="*/ 38 h 39"/>
                <a:gd name="T26" fmla="*/ 20 w 40"/>
                <a:gd name="T27" fmla="*/ 33 h 39"/>
                <a:gd name="T28" fmla="*/ 30 w 40"/>
                <a:gd name="T29" fmla="*/ 38 h 39"/>
                <a:gd name="T30" fmla="*/ 33 w 40"/>
                <a:gd name="T31" fmla="*/ 36 h 39"/>
                <a:gd name="T32" fmla="*/ 31 w 40"/>
                <a:gd name="T33" fmla="*/ 25 h 39"/>
                <a:gd name="T34" fmla="*/ 39 w 40"/>
                <a:gd name="T35" fmla="*/ 17 h 39"/>
                <a:gd name="T36" fmla="*/ 26 w 40"/>
                <a:gd name="T37" fmla="*/ 23 h 39"/>
                <a:gd name="T38" fmla="*/ 28 w 40"/>
                <a:gd name="T39" fmla="*/ 32 h 39"/>
                <a:gd name="T40" fmla="*/ 20 w 40"/>
                <a:gd name="T41" fmla="*/ 28 h 39"/>
                <a:gd name="T42" fmla="*/ 12 w 40"/>
                <a:gd name="T43" fmla="*/ 32 h 39"/>
                <a:gd name="T44" fmla="*/ 14 w 40"/>
                <a:gd name="T45" fmla="*/ 23 h 39"/>
                <a:gd name="T46" fmla="*/ 7 w 40"/>
                <a:gd name="T47" fmla="*/ 17 h 39"/>
                <a:gd name="T48" fmla="*/ 16 w 40"/>
                <a:gd name="T49" fmla="*/ 16 h 39"/>
                <a:gd name="T50" fmla="*/ 20 w 40"/>
                <a:gd name="T51" fmla="*/ 8 h 39"/>
                <a:gd name="T52" fmla="*/ 24 w 40"/>
                <a:gd name="T53" fmla="*/ 16 h 39"/>
                <a:gd name="T54" fmla="*/ 33 w 40"/>
                <a:gd name="T55" fmla="*/ 17 h 39"/>
                <a:gd name="T56" fmla="*/ 26 w 40"/>
                <a:gd name="T57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" h="39">
                  <a:moveTo>
                    <a:pt x="39" y="17"/>
                  </a:moveTo>
                  <a:cubicBezTo>
                    <a:pt x="40" y="17"/>
                    <a:pt x="40" y="16"/>
                    <a:pt x="40" y="15"/>
                  </a:cubicBezTo>
                  <a:cubicBezTo>
                    <a:pt x="40" y="14"/>
                    <a:pt x="39" y="13"/>
                    <a:pt x="38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0"/>
                    <a:pt x="19" y="0"/>
                    <a:pt x="18" y="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8"/>
                    <a:pt x="9" y="39"/>
                    <a:pt x="10" y="38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9"/>
                    <a:pt x="33" y="38"/>
                    <a:pt x="33" y="36"/>
                  </a:cubicBezTo>
                  <a:cubicBezTo>
                    <a:pt x="31" y="25"/>
                    <a:pt x="31" y="25"/>
                    <a:pt x="31" y="25"/>
                  </a:cubicBezTo>
                  <a:lnTo>
                    <a:pt x="39" y="17"/>
                  </a:lnTo>
                  <a:close/>
                  <a:moveTo>
                    <a:pt x="26" y="23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33" y="17"/>
                    <a:pt x="33" y="17"/>
                    <a:pt x="33" y="17"/>
                  </a:cubicBezTo>
                  <a:lnTo>
                    <a:pt x="26" y="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6412" y="3826"/>
              <a:ext cx="303" cy="303"/>
            </a:xfrm>
            <a:custGeom>
              <a:avLst/>
              <a:gdLst>
                <a:gd name="T0" fmla="*/ 126 w 128"/>
                <a:gd name="T1" fmla="*/ 14 h 128"/>
                <a:gd name="T2" fmla="*/ 107 w 128"/>
                <a:gd name="T3" fmla="*/ 2 h 128"/>
                <a:gd name="T4" fmla="*/ 23 w 128"/>
                <a:gd name="T5" fmla="*/ 0 h 128"/>
                <a:gd name="T6" fmla="*/ 21 w 128"/>
                <a:gd name="T7" fmla="*/ 14 h 128"/>
                <a:gd name="T8" fmla="*/ 0 w 128"/>
                <a:gd name="T9" fmla="*/ 17 h 128"/>
                <a:gd name="T10" fmla="*/ 27 w 128"/>
                <a:gd name="T11" fmla="*/ 65 h 128"/>
                <a:gd name="T12" fmla="*/ 54 w 128"/>
                <a:gd name="T13" fmla="*/ 85 h 128"/>
                <a:gd name="T14" fmla="*/ 38 w 128"/>
                <a:gd name="T15" fmla="*/ 108 h 128"/>
                <a:gd name="T16" fmla="*/ 32 w 128"/>
                <a:gd name="T17" fmla="*/ 123 h 128"/>
                <a:gd name="T18" fmla="*/ 25 w 128"/>
                <a:gd name="T19" fmla="*/ 125 h 128"/>
                <a:gd name="T20" fmla="*/ 101 w 128"/>
                <a:gd name="T21" fmla="*/ 128 h 128"/>
                <a:gd name="T22" fmla="*/ 101 w 128"/>
                <a:gd name="T23" fmla="*/ 123 h 128"/>
                <a:gd name="T24" fmla="*/ 96 w 128"/>
                <a:gd name="T25" fmla="*/ 114 h 128"/>
                <a:gd name="T26" fmla="*/ 74 w 128"/>
                <a:gd name="T27" fmla="*/ 108 h 128"/>
                <a:gd name="T28" fmla="*/ 75 w 128"/>
                <a:gd name="T29" fmla="*/ 84 h 128"/>
                <a:gd name="T30" fmla="*/ 101 w 128"/>
                <a:gd name="T31" fmla="*/ 65 h 128"/>
                <a:gd name="T32" fmla="*/ 19 w 128"/>
                <a:gd name="T33" fmla="*/ 52 h 128"/>
                <a:gd name="T34" fmla="*/ 5 w 128"/>
                <a:gd name="T35" fmla="*/ 21 h 128"/>
                <a:gd name="T36" fmla="*/ 21 w 128"/>
                <a:gd name="T37" fmla="*/ 19 h 128"/>
                <a:gd name="T38" fmla="*/ 22 w 128"/>
                <a:gd name="T39" fmla="*/ 51 h 128"/>
                <a:gd name="T40" fmla="*/ 19 w 128"/>
                <a:gd name="T41" fmla="*/ 52 h 128"/>
                <a:gd name="T42" fmla="*/ 91 w 128"/>
                <a:gd name="T43" fmla="*/ 123 h 128"/>
                <a:gd name="T44" fmla="*/ 37 w 128"/>
                <a:gd name="T45" fmla="*/ 113 h 128"/>
                <a:gd name="T46" fmla="*/ 59 w 128"/>
                <a:gd name="T47" fmla="*/ 108 h 128"/>
                <a:gd name="T48" fmla="*/ 60 w 128"/>
                <a:gd name="T49" fmla="*/ 86 h 128"/>
                <a:gd name="T50" fmla="*/ 69 w 128"/>
                <a:gd name="T51" fmla="*/ 85 h 128"/>
                <a:gd name="T52" fmla="*/ 59 w 128"/>
                <a:gd name="T53" fmla="*/ 108 h 128"/>
                <a:gd name="T54" fmla="*/ 100 w 128"/>
                <a:gd name="T55" fmla="*/ 58 h 128"/>
                <a:gd name="T56" fmla="*/ 79 w 128"/>
                <a:gd name="T57" fmla="*/ 78 h 128"/>
                <a:gd name="T58" fmla="*/ 49 w 128"/>
                <a:gd name="T59" fmla="*/ 78 h 128"/>
                <a:gd name="T60" fmla="*/ 28 w 128"/>
                <a:gd name="T61" fmla="*/ 58 h 128"/>
                <a:gd name="T62" fmla="*/ 25 w 128"/>
                <a:gd name="T63" fmla="*/ 4 h 128"/>
                <a:gd name="T64" fmla="*/ 103 w 128"/>
                <a:gd name="T65" fmla="*/ 43 h 128"/>
                <a:gd name="T66" fmla="*/ 106 w 128"/>
                <a:gd name="T67" fmla="*/ 51 h 128"/>
                <a:gd name="T68" fmla="*/ 107 w 128"/>
                <a:gd name="T69" fmla="*/ 19 h 128"/>
                <a:gd name="T70" fmla="*/ 123 w 128"/>
                <a:gd name="T71" fmla="*/ 21 h 128"/>
                <a:gd name="T72" fmla="*/ 109 w 128"/>
                <a:gd name="T73" fmla="*/ 5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17"/>
                  </a:moveTo>
                  <a:cubicBezTo>
                    <a:pt x="128" y="15"/>
                    <a:pt x="127" y="14"/>
                    <a:pt x="126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1"/>
                    <a:pt x="106" y="0"/>
                    <a:pt x="10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1" y="1"/>
                    <a:pt x="21" y="2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1" y="36"/>
                    <a:pt x="11" y="54"/>
                    <a:pt x="27" y="65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75"/>
                    <a:pt x="42" y="82"/>
                    <a:pt x="53" y="84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4" y="108"/>
                    <a:pt x="54" y="108"/>
                    <a:pt x="54" y="108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5" y="108"/>
                    <a:pt x="32" y="111"/>
                    <a:pt x="32" y="114"/>
                  </a:cubicBezTo>
                  <a:cubicBezTo>
                    <a:pt x="32" y="123"/>
                    <a:pt x="32" y="123"/>
                    <a:pt x="32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6" y="123"/>
                    <a:pt x="25" y="124"/>
                    <a:pt x="25" y="125"/>
                  </a:cubicBezTo>
                  <a:cubicBezTo>
                    <a:pt x="25" y="127"/>
                    <a:pt x="26" y="128"/>
                    <a:pt x="2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2" y="128"/>
                    <a:pt x="103" y="127"/>
                    <a:pt x="103" y="125"/>
                  </a:cubicBezTo>
                  <a:cubicBezTo>
                    <a:pt x="103" y="124"/>
                    <a:pt x="102" y="123"/>
                    <a:pt x="101" y="123"/>
                  </a:cubicBezTo>
                  <a:cubicBezTo>
                    <a:pt x="96" y="123"/>
                    <a:pt x="96" y="123"/>
                    <a:pt x="96" y="123"/>
                  </a:cubicBezTo>
                  <a:cubicBezTo>
                    <a:pt x="96" y="114"/>
                    <a:pt x="96" y="114"/>
                    <a:pt x="96" y="114"/>
                  </a:cubicBezTo>
                  <a:cubicBezTo>
                    <a:pt x="96" y="111"/>
                    <a:pt x="93" y="108"/>
                    <a:pt x="90" y="108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86" y="82"/>
                    <a:pt x="95" y="75"/>
                    <a:pt x="101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17" y="54"/>
                    <a:pt x="127" y="36"/>
                    <a:pt x="128" y="17"/>
                  </a:cubicBezTo>
                  <a:close/>
                  <a:moveTo>
                    <a:pt x="19" y="52"/>
                  </a:moveTo>
                  <a:cubicBezTo>
                    <a:pt x="15" y="47"/>
                    <a:pt x="12" y="42"/>
                    <a:pt x="9" y="36"/>
                  </a:cubicBezTo>
                  <a:cubicBezTo>
                    <a:pt x="7" y="31"/>
                    <a:pt x="6" y="26"/>
                    <a:pt x="5" y="21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1" y="45"/>
                    <a:pt x="21" y="48"/>
                    <a:pt x="22" y="51"/>
                  </a:cubicBezTo>
                  <a:cubicBezTo>
                    <a:pt x="23" y="56"/>
                    <a:pt x="23" y="56"/>
                    <a:pt x="23" y="56"/>
                  </a:cubicBezTo>
                  <a:lnTo>
                    <a:pt x="19" y="52"/>
                  </a:lnTo>
                  <a:close/>
                  <a:moveTo>
                    <a:pt x="91" y="113"/>
                  </a:moveTo>
                  <a:cubicBezTo>
                    <a:pt x="91" y="123"/>
                    <a:pt x="91" y="123"/>
                    <a:pt x="91" y="123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91" y="113"/>
                  </a:lnTo>
                  <a:close/>
                  <a:moveTo>
                    <a:pt x="59" y="108"/>
                  </a:moveTo>
                  <a:cubicBezTo>
                    <a:pt x="59" y="85"/>
                    <a:pt x="59" y="85"/>
                    <a:pt x="59" y="85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3" y="86"/>
                    <a:pt x="65" y="86"/>
                    <a:pt x="68" y="86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108"/>
                    <a:pt x="69" y="108"/>
                    <a:pt x="69" y="108"/>
                  </a:cubicBezTo>
                  <a:lnTo>
                    <a:pt x="59" y="108"/>
                  </a:lnTo>
                  <a:close/>
                  <a:moveTo>
                    <a:pt x="103" y="43"/>
                  </a:moveTo>
                  <a:cubicBezTo>
                    <a:pt x="103" y="48"/>
                    <a:pt x="102" y="53"/>
                    <a:pt x="100" y="58"/>
                  </a:cubicBezTo>
                  <a:cubicBezTo>
                    <a:pt x="98" y="62"/>
                    <a:pt x="95" y="66"/>
                    <a:pt x="91" y="70"/>
                  </a:cubicBezTo>
                  <a:cubicBezTo>
                    <a:pt x="88" y="73"/>
                    <a:pt x="84" y="76"/>
                    <a:pt x="79" y="78"/>
                  </a:cubicBezTo>
                  <a:cubicBezTo>
                    <a:pt x="74" y="80"/>
                    <a:pt x="69" y="81"/>
                    <a:pt x="64" y="81"/>
                  </a:cubicBezTo>
                  <a:cubicBezTo>
                    <a:pt x="59" y="81"/>
                    <a:pt x="54" y="80"/>
                    <a:pt x="49" y="78"/>
                  </a:cubicBezTo>
                  <a:cubicBezTo>
                    <a:pt x="44" y="76"/>
                    <a:pt x="40" y="73"/>
                    <a:pt x="37" y="70"/>
                  </a:cubicBezTo>
                  <a:cubicBezTo>
                    <a:pt x="33" y="66"/>
                    <a:pt x="30" y="62"/>
                    <a:pt x="28" y="58"/>
                  </a:cubicBezTo>
                  <a:cubicBezTo>
                    <a:pt x="26" y="53"/>
                    <a:pt x="25" y="48"/>
                    <a:pt x="25" y="4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103" y="4"/>
                    <a:pt x="103" y="4"/>
                    <a:pt x="103" y="4"/>
                  </a:cubicBezTo>
                  <a:lnTo>
                    <a:pt x="103" y="43"/>
                  </a:lnTo>
                  <a:close/>
                  <a:moveTo>
                    <a:pt x="105" y="56"/>
                  </a:moveTo>
                  <a:cubicBezTo>
                    <a:pt x="106" y="51"/>
                    <a:pt x="106" y="51"/>
                    <a:pt x="106" y="51"/>
                  </a:cubicBezTo>
                  <a:cubicBezTo>
                    <a:pt x="107" y="48"/>
                    <a:pt x="107" y="45"/>
                    <a:pt x="107" y="43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22" y="26"/>
                    <a:pt x="121" y="31"/>
                    <a:pt x="119" y="36"/>
                  </a:cubicBezTo>
                  <a:cubicBezTo>
                    <a:pt x="116" y="42"/>
                    <a:pt x="113" y="47"/>
                    <a:pt x="109" y="52"/>
                  </a:cubicBezTo>
                  <a:lnTo>
                    <a:pt x="105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5953" y="3997"/>
              <a:ext cx="10" cy="47"/>
            </a:xfrm>
            <a:custGeom>
              <a:avLst/>
              <a:gdLst>
                <a:gd name="T0" fmla="*/ 2 w 4"/>
                <a:gd name="T1" fmla="*/ 0 h 20"/>
                <a:gd name="T2" fmla="*/ 0 w 4"/>
                <a:gd name="T3" fmla="*/ 3 h 20"/>
                <a:gd name="T4" fmla="*/ 0 w 4"/>
                <a:gd name="T5" fmla="*/ 17 h 20"/>
                <a:gd name="T6" fmla="*/ 2 w 4"/>
                <a:gd name="T7" fmla="*/ 20 h 20"/>
                <a:gd name="T8" fmla="*/ 4 w 4"/>
                <a:gd name="T9" fmla="*/ 17 h 20"/>
                <a:gd name="T10" fmla="*/ 4 w 4"/>
                <a:gd name="T11" fmla="*/ 3 h 20"/>
                <a:gd name="T12" fmla="*/ 2 w 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0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3" y="20"/>
                    <a:pt x="4" y="19"/>
                    <a:pt x="4" y="17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806" y="3867"/>
              <a:ext cx="303" cy="220"/>
            </a:xfrm>
            <a:custGeom>
              <a:avLst/>
              <a:gdLst>
                <a:gd name="T0" fmla="*/ 126 w 128"/>
                <a:gd name="T1" fmla="*/ 0 h 93"/>
                <a:gd name="T2" fmla="*/ 2 w 128"/>
                <a:gd name="T3" fmla="*/ 0 h 93"/>
                <a:gd name="T4" fmla="*/ 0 w 128"/>
                <a:gd name="T5" fmla="*/ 3 h 93"/>
                <a:gd name="T6" fmla="*/ 0 w 128"/>
                <a:gd name="T7" fmla="*/ 29 h 93"/>
                <a:gd name="T8" fmla="*/ 1 w 128"/>
                <a:gd name="T9" fmla="*/ 30 h 93"/>
                <a:gd name="T10" fmla="*/ 36 w 128"/>
                <a:gd name="T11" fmla="*/ 66 h 93"/>
                <a:gd name="T12" fmla="*/ 36 w 128"/>
                <a:gd name="T13" fmla="*/ 67 h 93"/>
                <a:gd name="T14" fmla="*/ 64 w 128"/>
                <a:gd name="T15" fmla="*/ 93 h 93"/>
                <a:gd name="T16" fmla="*/ 92 w 128"/>
                <a:gd name="T17" fmla="*/ 67 h 93"/>
                <a:gd name="T18" fmla="*/ 92 w 128"/>
                <a:gd name="T19" fmla="*/ 66 h 93"/>
                <a:gd name="T20" fmla="*/ 92 w 128"/>
                <a:gd name="T21" fmla="*/ 66 h 93"/>
                <a:gd name="T22" fmla="*/ 127 w 128"/>
                <a:gd name="T23" fmla="*/ 30 h 93"/>
                <a:gd name="T24" fmla="*/ 128 w 128"/>
                <a:gd name="T25" fmla="*/ 29 h 93"/>
                <a:gd name="T26" fmla="*/ 128 w 128"/>
                <a:gd name="T27" fmla="*/ 3 h 93"/>
                <a:gd name="T28" fmla="*/ 126 w 128"/>
                <a:gd name="T29" fmla="*/ 0 h 93"/>
                <a:gd name="T30" fmla="*/ 115 w 128"/>
                <a:gd name="T31" fmla="*/ 5 h 93"/>
                <a:gd name="T32" fmla="*/ 97 w 128"/>
                <a:gd name="T33" fmla="*/ 23 h 93"/>
                <a:gd name="T34" fmla="*/ 31 w 128"/>
                <a:gd name="T35" fmla="*/ 23 h 93"/>
                <a:gd name="T36" fmla="*/ 13 w 128"/>
                <a:gd name="T37" fmla="*/ 5 h 93"/>
                <a:gd name="T38" fmla="*/ 115 w 128"/>
                <a:gd name="T39" fmla="*/ 5 h 93"/>
                <a:gd name="T40" fmla="*/ 93 w 128"/>
                <a:gd name="T41" fmla="*/ 27 h 93"/>
                <a:gd name="T42" fmla="*/ 79 w 128"/>
                <a:gd name="T43" fmla="*/ 41 h 93"/>
                <a:gd name="T44" fmla="*/ 78 w 128"/>
                <a:gd name="T45" fmla="*/ 41 h 93"/>
                <a:gd name="T46" fmla="*/ 50 w 128"/>
                <a:gd name="T47" fmla="*/ 41 h 93"/>
                <a:gd name="T48" fmla="*/ 49 w 128"/>
                <a:gd name="T49" fmla="*/ 41 h 93"/>
                <a:gd name="T50" fmla="*/ 35 w 128"/>
                <a:gd name="T51" fmla="*/ 27 h 93"/>
                <a:gd name="T52" fmla="*/ 93 w 128"/>
                <a:gd name="T53" fmla="*/ 27 h 93"/>
                <a:gd name="T54" fmla="*/ 37 w 128"/>
                <a:gd name="T55" fmla="*/ 60 h 93"/>
                <a:gd name="T56" fmla="*/ 5 w 128"/>
                <a:gd name="T57" fmla="*/ 28 h 93"/>
                <a:gd name="T58" fmla="*/ 5 w 128"/>
                <a:gd name="T59" fmla="*/ 3 h 93"/>
                <a:gd name="T60" fmla="*/ 46 w 128"/>
                <a:gd name="T61" fmla="*/ 44 h 93"/>
                <a:gd name="T62" fmla="*/ 45 w 128"/>
                <a:gd name="T63" fmla="*/ 45 h 93"/>
                <a:gd name="T64" fmla="*/ 37 w 128"/>
                <a:gd name="T65" fmla="*/ 58 h 93"/>
                <a:gd name="T66" fmla="*/ 37 w 128"/>
                <a:gd name="T67" fmla="*/ 60 h 93"/>
                <a:gd name="T68" fmla="*/ 80 w 128"/>
                <a:gd name="T69" fmla="*/ 81 h 93"/>
                <a:gd name="T70" fmla="*/ 64 w 128"/>
                <a:gd name="T71" fmla="*/ 88 h 93"/>
                <a:gd name="T72" fmla="*/ 48 w 128"/>
                <a:gd name="T73" fmla="*/ 81 h 93"/>
                <a:gd name="T74" fmla="*/ 41 w 128"/>
                <a:gd name="T75" fmla="*/ 65 h 93"/>
                <a:gd name="T76" fmla="*/ 48 w 128"/>
                <a:gd name="T77" fmla="*/ 49 h 93"/>
                <a:gd name="T78" fmla="*/ 64 w 128"/>
                <a:gd name="T79" fmla="*/ 42 h 93"/>
                <a:gd name="T80" fmla="*/ 80 w 128"/>
                <a:gd name="T81" fmla="*/ 49 h 93"/>
                <a:gd name="T82" fmla="*/ 87 w 128"/>
                <a:gd name="T83" fmla="*/ 65 h 93"/>
                <a:gd name="T84" fmla="*/ 80 w 128"/>
                <a:gd name="T85" fmla="*/ 81 h 93"/>
                <a:gd name="T86" fmla="*/ 123 w 128"/>
                <a:gd name="T87" fmla="*/ 28 h 93"/>
                <a:gd name="T88" fmla="*/ 91 w 128"/>
                <a:gd name="T89" fmla="*/ 60 h 93"/>
                <a:gd name="T90" fmla="*/ 91 w 128"/>
                <a:gd name="T91" fmla="*/ 58 h 93"/>
                <a:gd name="T92" fmla="*/ 83 w 128"/>
                <a:gd name="T93" fmla="*/ 45 h 93"/>
                <a:gd name="T94" fmla="*/ 82 w 128"/>
                <a:gd name="T95" fmla="*/ 44 h 93"/>
                <a:gd name="T96" fmla="*/ 123 w 128"/>
                <a:gd name="T97" fmla="*/ 3 h 93"/>
                <a:gd name="T98" fmla="*/ 123 w 128"/>
                <a:gd name="T99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93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7" y="81"/>
                    <a:pt x="49" y="93"/>
                    <a:pt x="64" y="93"/>
                  </a:cubicBezTo>
                  <a:cubicBezTo>
                    <a:pt x="79" y="93"/>
                    <a:pt x="91" y="81"/>
                    <a:pt x="92" y="67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28" y="30"/>
                    <a:pt x="128" y="29"/>
                    <a:pt x="128" y="29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1"/>
                    <a:pt x="127" y="0"/>
                    <a:pt x="126" y="0"/>
                  </a:cubicBezTo>
                  <a:close/>
                  <a:moveTo>
                    <a:pt x="115" y="5"/>
                  </a:moveTo>
                  <a:cubicBezTo>
                    <a:pt x="97" y="23"/>
                    <a:pt x="97" y="23"/>
                    <a:pt x="97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13" y="5"/>
                    <a:pt x="13" y="5"/>
                    <a:pt x="13" y="5"/>
                  </a:cubicBezTo>
                  <a:lnTo>
                    <a:pt x="115" y="5"/>
                  </a:lnTo>
                  <a:close/>
                  <a:moveTo>
                    <a:pt x="93" y="27"/>
                  </a:moveTo>
                  <a:cubicBezTo>
                    <a:pt x="79" y="41"/>
                    <a:pt x="79" y="41"/>
                    <a:pt x="79" y="41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69" y="36"/>
                    <a:pt x="59" y="36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35" y="27"/>
                    <a:pt x="35" y="27"/>
                    <a:pt x="35" y="27"/>
                  </a:cubicBezTo>
                  <a:lnTo>
                    <a:pt x="93" y="27"/>
                  </a:lnTo>
                  <a:close/>
                  <a:moveTo>
                    <a:pt x="37" y="60"/>
                  </a:moveTo>
                  <a:cubicBezTo>
                    <a:pt x="5" y="28"/>
                    <a:pt x="5" y="28"/>
                    <a:pt x="5" y="28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1" y="49"/>
                    <a:pt x="38" y="53"/>
                    <a:pt x="37" y="58"/>
                  </a:cubicBezTo>
                  <a:lnTo>
                    <a:pt x="37" y="60"/>
                  </a:lnTo>
                  <a:close/>
                  <a:moveTo>
                    <a:pt x="80" y="81"/>
                  </a:moveTo>
                  <a:cubicBezTo>
                    <a:pt x="76" y="86"/>
                    <a:pt x="70" y="88"/>
                    <a:pt x="64" y="88"/>
                  </a:cubicBezTo>
                  <a:cubicBezTo>
                    <a:pt x="58" y="88"/>
                    <a:pt x="52" y="86"/>
                    <a:pt x="48" y="81"/>
                  </a:cubicBezTo>
                  <a:cubicBezTo>
                    <a:pt x="43" y="77"/>
                    <a:pt x="41" y="71"/>
                    <a:pt x="41" y="65"/>
                  </a:cubicBezTo>
                  <a:cubicBezTo>
                    <a:pt x="41" y="59"/>
                    <a:pt x="43" y="53"/>
                    <a:pt x="48" y="49"/>
                  </a:cubicBezTo>
                  <a:cubicBezTo>
                    <a:pt x="52" y="44"/>
                    <a:pt x="58" y="42"/>
                    <a:pt x="64" y="42"/>
                  </a:cubicBezTo>
                  <a:cubicBezTo>
                    <a:pt x="70" y="42"/>
                    <a:pt x="76" y="44"/>
                    <a:pt x="80" y="49"/>
                  </a:cubicBezTo>
                  <a:cubicBezTo>
                    <a:pt x="85" y="53"/>
                    <a:pt x="87" y="59"/>
                    <a:pt x="87" y="65"/>
                  </a:cubicBezTo>
                  <a:cubicBezTo>
                    <a:pt x="87" y="71"/>
                    <a:pt x="85" y="77"/>
                    <a:pt x="80" y="81"/>
                  </a:cubicBezTo>
                  <a:close/>
                  <a:moveTo>
                    <a:pt x="123" y="28"/>
                  </a:moveTo>
                  <a:cubicBezTo>
                    <a:pt x="91" y="60"/>
                    <a:pt x="91" y="60"/>
                    <a:pt x="91" y="60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89" y="53"/>
                    <a:pt x="87" y="49"/>
                    <a:pt x="83" y="45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123" y="3"/>
                    <a:pt x="123" y="3"/>
                    <a:pt x="123" y="3"/>
                  </a:cubicBezTo>
                  <a:lnTo>
                    <a:pt x="123" y="2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5201" y="3826"/>
              <a:ext cx="303" cy="303"/>
            </a:xfrm>
            <a:custGeom>
              <a:avLst/>
              <a:gdLst>
                <a:gd name="T0" fmla="*/ 122 w 128"/>
                <a:gd name="T1" fmla="*/ 93 h 128"/>
                <a:gd name="T2" fmla="*/ 127 w 128"/>
                <a:gd name="T3" fmla="*/ 31 h 128"/>
                <a:gd name="T4" fmla="*/ 128 w 128"/>
                <a:gd name="T5" fmla="*/ 6 h 128"/>
                <a:gd name="T6" fmla="*/ 6 w 128"/>
                <a:gd name="T7" fmla="*/ 0 h 128"/>
                <a:gd name="T8" fmla="*/ 0 w 128"/>
                <a:gd name="T9" fmla="*/ 28 h 128"/>
                <a:gd name="T10" fmla="*/ 72 w 128"/>
                <a:gd name="T11" fmla="*/ 34 h 128"/>
                <a:gd name="T12" fmla="*/ 0 w 128"/>
                <a:gd name="T13" fmla="*/ 97 h 128"/>
                <a:gd name="T14" fmla="*/ 6 w 128"/>
                <a:gd name="T15" fmla="*/ 128 h 128"/>
                <a:gd name="T16" fmla="*/ 128 w 128"/>
                <a:gd name="T17" fmla="*/ 122 h 128"/>
                <a:gd name="T18" fmla="*/ 5 w 128"/>
                <a:gd name="T19" fmla="*/ 29 h 128"/>
                <a:gd name="T20" fmla="*/ 17 w 128"/>
                <a:gd name="T21" fmla="*/ 4 h 128"/>
                <a:gd name="T22" fmla="*/ 20 w 128"/>
                <a:gd name="T23" fmla="*/ 15 h 128"/>
                <a:gd name="T24" fmla="*/ 22 w 128"/>
                <a:gd name="T25" fmla="*/ 4 h 128"/>
                <a:gd name="T26" fmla="*/ 32 w 128"/>
                <a:gd name="T27" fmla="*/ 13 h 128"/>
                <a:gd name="T28" fmla="*/ 37 w 128"/>
                <a:gd name="T29" fmla="*/ 13 h 128"/>
                <a:gd name="T30" fmla="*/ 47 w 128"/>
                <a:gd name="T31" fmla="*/ 4 h 128"/>
                <a:gd name="T32" fmla="*/ 49 w 128"/>
                <a:gd name="T33" fmla="*/ 15 h 128"/>
                <a:gd name="T34" fmla="*/ 51 w 128"/>
                <a:gd name="T35" fmla="*/ 4 h 128"/>
                <a:gd name="T36" fmla="*/ 62 w 128"/>
                <a:gd name="T37" fmla="*/ 13 h 128"/>
                <a:gd name="T38" fmla="*/ 66 w 128"/>
                <a:gd name="T39" fmla="*/ 13 h 128"/>
                <a:gd name="T40" fmla="*/ 77 w 128"/>
                <a:gd name="T41" fmla="*/ 4 h 128"/>
                <a:gd name="T42" fmla="*/ 79 w 128"/>
                <a:gd name="T43" fmla="*/ 15 h 128"/>
                <a:gd name="T44" fmla="*/ 81 w 128"/>
                <a:gd name="T45" fmla="*/ 4 h 128"/>
                <a:gd name="T46" fmla="*/ 91 w 128"/>
                <a:gd name="T47" fmla="*/ 13 h 128"/>
                <a:gd name="T48" fmla="*/ 96 w 128"/>
                <a:gd name="T49" fmla="*/ 13 h 128"/>
                <a:gd name="T50" fmla="*/ 106 w 128"/>
                <a:gd name="T51" fmla="*/ 4 h 128"/>
                <a:gd name="T52" fmla="*/ 109 w 128"/>
                <a:gd name="T53" fmla="*/ 15 h 128"/>
                <a:gd name="T54" fmla="*/ 111 w 128"/>
                <a:gd name="T55" fmla="*/ 4 h 128"/>
                <a:gd name="T56" fmla="*/ 123 w 128"/>
                <a:gd name="T57" fmla="*/ 29 h 128"/>
                <a:gd name="T58" fmla="*/ 79 w 128"/>
                <a:gd name="T59" fmla="*/ 34 h 128"/>
                <a:gd name="T60" fmla="*/ 49 w 128"/>
                <a:gd name="T61" fmla="*/ 93 h 128"/>
                <a:gd name="T62" fmla="*/ 79 w 128"/>
                <a:gd name="T63" fmla="*/ 34 h 128"/>
                <a:gd name="T64" fmla="*/ 5 w 128"/>
                <a:gd name="T65" fmla="*/ 123 h 128"/>
                <a:gd name="T66" fmla="*/ 17 w 128"/>
                <a:gd name="T67" fmla="*/ 98 h 128"/>
                <a:gd name="T68" fmla="*/ 20 w 128"/>
                <a:gd name="T69" fmla="*/ 109 h 128"/>
                <a:gd name="T70" fmla="*/ 22 w 128"/>
                <a:gd name="T71" fmla="*/ 98 h 128"/>
                <a:gd name="T72" fmla="*/ 32 w 128"/>
                <a:gd name="T73" fmla="*/ 107 h 128"/>
                <a:gd name="T74" fmla="*/ 37 w 128"/>
                <a:gd name="T75" fmla="*/ 107 h 128"/>
                <a:gd name="T76" fmla="*/ 47 w 128"/>
                <a:gd name="T77" fmla="*/ 98 h 128"/>
                <a:gd name="T78" fmla="*/ 49 w 128"/>
                <a:gd name="T79" fmla="*/ 109 h 128"/>
                <a:gd name="T80" fmla="*/ 51 w 128"/>
                <a:gd name="T81" fmla="*/ 98 h 128"/>
                <a:gd name="T82" fmla="*/ 62 w 128"/>
                <a:gd name="T83" fmla="*/ 107 h 128"/>
                <a:gd name="T84" fmla="*/ 66 w 128"/>
                <a:gd name="T85" fmla="*/ 107 h 128"/>
                <a:gd name="T86" fmla="*/ 77 w 128"/>
                <a:gd name="T87" fmla="*/ 98 h 128"/>
                <a:gd name="T88" fmla="*/ 79 w 128"/>
                <a:gd name="T89" fmla="*/ 109 h 128"/>
                <a:gd name="T90" fmla="*/ 81 w 128"/>
                <a:gd name="T91" fmla="*/ 98 h 128"/>
                <a:gd name="T92" fmla="*/ 91 w 128"/>
                <a:gd name="T93" fmla="*/ 107 h 128"/>
                <a:gd name="T94" fmla="*/ 96 w 128"/>
                <a:gd name="T95" fmla="*/ 107 h 128"/>
                <a:gd name="T96" fmla="*/ 106 w 128"/>
                <a:gd name="T97" fmla="*/ 98 h 128"/>
                <a:gd name="T98" fmla="*/ 109 w 128"/>
                <a:gd name="T99" fmla="*/ 109 h 128"/>
                <a:gd name="T100" fmla="*/ 111 w 128"/>
                <a:gd name="T101" fmla="*/ 98 h 128"/>
                <a:gd name="T102" fmla="*/ 123 w 128"/>
                <a:gd name="T103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8" h="128">
                  <a:moveTo>
                    <a:pt x="128" y="99"/>
                  </a:moveTo>
                  <a:cubicBezTo>
                    <a:pt x="128" y="96"/>
                    <a:pt x="125" y="93"/>
                    <a:pt x="122" y="93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31"/>
                    <a:pt x="128" y="30"/>
                    <a:pt x="128" y="30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2"/>
                    <a:pt x="125" y="0"/>
                    <a:pt x="12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1"/>
                    <a:pt x="3" y="34"/>
                    <a:pt x="6" y="34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0" y="96"/>
                    <a:pt x="0" y="97"/>
                    <a:pt x="0" y="97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5" y="128"/>
                    <a:pt x="128" y="125"/>
                    <a:pt x="128" y="122"/>
                  </a:cubicBezTo>
                  <a:lnTo>
                    <a:pt x="128" y="99"/>
                  </a:lnTo>
                  <a:close/>
                  <a:moveTo>
                    <a:pt x="5" y="29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8" y="15"/>
                    <a:pt x="20" y="15"/>
                  </a:cubicBezTo>
                  <a:cubicBezTo>
                    <a:pt x="21" y="15"/>
                    <a:pt x="22" y="14"/>
                    <a:pt x="22" y="1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4"/>
                    <a:pt x="33" y="15"/>
                    <a:pt x="34" y="15"/>
                  </a:cubicBezTo>
                  <a:cubicBezTo>
                    <a:pt x="36" y="15"/>
                    <a:pt x="37" y="14"/>
                    <a:pt x="37" y="1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4"/>
                    <a:pt x="48" y="15"/>
                    <a:pt x="49" y="15"/>
                  </a:cubicBezTo>
                  <a:cubicBezTo>
                    <a:pt x="50" y="15"/>
                    <a:pt x="51" y="14"/>
                    <a:pt x="51" y="13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2" y="14"/>
                    <a:pt x="63" y="15"/>
                    <a:pt x="64" y="15"/>
                  </a:cubicBezTo>
                  <a:cubicBezTo>
                    <a:pt x="65" y="15"/>
                    <a:pt x="66" y="14"/>
                    <a:pt x="66" y="13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7" y="14"/>
                    <a:pt x="78" y="15"/>
                    <a:pt x="79" y="15"/>
                  </a:cubicBezTo>
                  <a:cubicBezTo>
                    <a:pt x="80" y="15"/>
                    <a:pt x="81" y="14"/>
                    <a:pt x="81" y="13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4"/>
                    <a:pt x="92" y="15"/>
                    <a:pt x="94" y="15"/>
                  </a:cubicBezTo>
                  <a:cubicBezTo>
                    <a:pt x="95" y="15"/>
                    <a:pt x="96" y="14"/>
                    <a:pt x="96" y="1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6" y="14"/>
                    <a:pt x="107" y="15"/>
                    <a:pt x="109" y="15"/>
                  </a:cubicBezTo>
                  <a:cubicBezTo>
                    <a:pt x="110" y="15"/>
                    <a:pt x="111" y="14"/>
                    <a:pt x="111" y="13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3" y="29"/>
                    <a:pt x="123" y="29"/>
                    <a:pt x="123" y="29"/>
                  </a:cubicBezTo>
                  <a:lnTo>
                    <a:pt x="5" y="29"/>
                  </a:lnTo>
                  <a:close/>
                  <a:moveTo>
                    <a:pt x="79" y="34"/>
                  </a:moveTo>
                  <a:cubicBezTo>
                    <a:pt x="117" y="34"/>
                    <a:pt x="117" y="34"/>
                    <a:pt x="117" y="34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10" y="93"/>
                    <a:pt x="10" y="93"/>
                    <a:pt x="10" y="93"/>
                  </a:cubicBezTo>
                  <a:lnTo>
                    <a:pt x="79" y="34"/>
                  </a:lnTo>
                  <a:close/>
                  <a:moveTo>
                    <a:pt x="123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7" y="108"/>
                    <a:pt x="18" y="109"/>
                    <a:pt x="20" y="109"/>
                  </a:cubicBezTo>
                  <a:cubicBezTo>
                    <a:pt x="21" y="109"/>
                    <a:pt x="22" y="108"/>
                    <a:pt x="22" y="107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8"/>
                    <a:pt x="33" y="109"/>
                    <a:pt x="34" y="109"/>
                  </a:cubicBezTo>
                  <a:cubicBezTo>
                    <a:pt x="36" y="109"/>
                    <a:pt x="37" y="108"/>
                    <a:pt x="37" y="107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7" y="108"/>
                    <a:pt x="48" y="109"/>
                    <a:pt x="49" y="109"/>
                  </a:cubicBezTo>
                  <a:cubicBezTo>
                    <a:pt x="50" y="109"/>
                    <a:pt x="51" y="108"/>
                    <a:pt x="51" y="107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8"/>
                    <a:pt x="63" y="109"/>
                    <a:pt x="64" y="109"/>
                  </a:cubicBezTo>
                  <a:cubicBezTo>
                    <a:pt x="65" y="109"/>
                    <a:pt x="66" y="108"/>
                    <a:pt x="66" y="107"/>
                  </a:cubicBezTo>
                  <a:cubicBezTo>
                    <a:pt x="66" y="98"/>
                    <a:pt x="66" y="98"/>
                    <a:pt x="66" y="98"/>
                  </a:cubicBezTo>
                  <a:cubicBezTo>
                    <a:pt x="77" y="98"/>
                    <a:pt x="77" y="98"/>
                    <a:pt x="77" y="98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7" y="108"/>
                    <a:pt x="78" y="109"/>
                    <a:pt x="79" y="109"/>
                  </a:cubicBezTo>
                  <a:cubicBezTo>
                    <a:pt x="80" y="109"/>
                    <a:pt x="81" y="108"/>
                    <a:pt x="81" y="107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8"/>
                    <a:pt x="92" y="109"/>
                    <a:pt x="94" y="109"/>
                  </a:cubicBezTo>
                  <a:cubicBezTo>
                    <a:pt x="95" y="109"/>
                    <a:pt x="96" y="108"/>
                    <a:pt x="96" y="10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107"/>
                    <a:pt x="106" y="107"/>
                    <a:pt x="106" y="107"/>
                  </a:cubicBezTo>
                  <a:cubicBezTo>
                    <a:pt x="106" y="108"/>
                    <a:pt x="107" y="109"/>
                    <a:pt x="109" y="109"/>
                  </a:cubicBezTo>
                  <a:cubicBezTo>
                    <a:pt x="110" y="109"/>
                    <a:pt x="111" y="108"/>
                    <a:pt x="111" y="107"/>
                  </a:cubicBezTo>
                  <a:cubicBezTo>
                    <a:pt x="111" y="98"/>
                    <a:pt x="111" y="98"/>
                    <a:pt x="111" y="98"/>
                  </a:cubicBezTo>
                  <a:cubicBezTo>
                    <a:pt x="123" y="98"/>
                    <a:pt x="123" y="98"/>
                    <a:pt x="123" y="98"/>
                  </a:cubicBezTo>
                  <a:lnTo>
                    <a:pt x="123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4631" y="3826"/>
              <a:ext cx="232" cy="303"/>
            </a:xfrm>
            <a:custGeom>
              <a:avLst/>
              <a:gdLst>
                <a:gd name="T0" fmla="*/ 98 w 98"/>
                <a:gd name="T1" fmla="*/ 85 h 128"/>
                <a:gd name="T2" fmla="*/ 81 w 98"/>
                <a:gd name="T3" fmla="*/ 48 h 128"/>
                <a:gd name="T4" fmla="*/ 81 w 98"/>
                <a:gd name="T5" fmla="*/ 48 h 128"/>
                <a:gd name="T6" fmla="*/ 81 w 98"/>
                <a:gd name="T7" fmla="*/ 6 h 128"/>
                <a:gd name="T8" fmla="*/ 75 w 98"/>
                <a:gd name="T9" fmla="*/ 0 h 128"/>
                <a:gd name="T10" fmla="*/ 23 w 98"/>
                <a:gd name="T11" fmla="*/ 0 h 128"/>
                <a:gd name="T12" fmla="*/ 17 w 98"/>
                <a:gd name="T13" fmla="*/ 6 h 128"/>
                <a:gd name="T14" fmla="*/ 17 w 98"/>
                <a:gd name="T15" fmla="*/ 48 h 128"/>
                <a:gd name="T16" fmla="*/ 17 w 98"/>
                <a:gd name="T17" fmla="*/ 48 h 128"/>
                <a:gd name="T18" fmla="*/ 0 w 98"/>
                <a:gd name="T19" fmla="*/ 85 h 128"/>
                <a:gd name="T20" fmla="*/ 25 w 98"/>
                <a:gd name="T21" fmla="*/ 127 h 128"/>
                <a:gd name="T22" fmla="*/ 26 w 98"/>
                <a:gd name="T23" fmla="*/ 128 h 128"/>
                <a:gd name="T24" fmla="*/ 72 w 98"/>
                <a:gd name="T25" fmla="*/ 128 h 128"/>
                <a:gd name="T26" fmla="*/ 73 w 98"/>
                <a:gd name="T27" fmla="*/ 127 h 128"/>
                <a:gd name="T28" fmla="*/ 98 w 98"/>
                <a:gd name="T29" fmla="*/ 85 h 128"/>
                <a:gd name="T30" fmla="*/ 22 w 98"/>
                <a:gd name="T31" fmla="*/ 4 h 128"/>
                <a:gd name="T32" fmla="*/ 76 w 98"/>
                <a:gd name="T33" fmla="*/ 4 h 128"/>
                <a:gd name="T34" fmla="*/ 76 w 98"/>
                <a:gd name="T35" fmla="*/ 44 h 128"/>
                <a:gd name="T36" fmla="*/ 74 w 98"/>
                <a:gd name="T37" fmla="*/ 43 h 128"/>
                <a:gd name="T38" fmla="*/ 67 w 98"/>
                <a:gd name="T39" fmla="*/ 39 h 128"/>
                <a:gd name="T40" fmla="*/ 66 w 98"/>
                <a:gd name="T41" fmla="*/ 39 h 128"/>
                <a:gd name="T42" fmla="*/ 66 w 98"/>
                <a:gd name="T43" fmla="*/ 20 h 128"/>
                <a:gd name="T44" fmla="*/ 60 w 98"/>
                <a:gd name="T45" fmla="*/ 14 h 128"/>
                <a:gd name="T46" fmla="*/ 38 w 98"/>
                <a:gd name="T47" fmla="*/ 14 h 128"/>
                <a:gd name="T48" fmla="*/ 32 w 98"/>
                <a:gd name="T49" fmla="*/ 20 h 128"/>
                <a:gd name="T50" fmla="*/ 32 w 98"/>
                <a:gd name="T51" fmla="*/ 39 h 128"/>
                <a:gd name="T52" fmla="*/ 31 w 98"/>
                <a:gd name="T53" fmla="*/ 39 h 128"/>
                <a:gd name="T54" fmla="*/ 24 w 98"/>
                <a:gd name="T55" fmla="*/ 43 h 128"/>
                <a:gd name="T56" fmla="*/ 22 w 98"/>
                <a:gd name="T57" fmla="*/ 44 h 128"/>
                <a:gd name="T58" fmla="*/ 22 w 98"/>
                <a:gd name="T59" fmla="*/ 4 h 128"/>
                <a:gd name="T60" fmla="*/ 62 w 98"/>
                <a:gd name="T61" fmla="*/ 19 h 128"/>
                <a:gd name="T62" fmla="*/ 62 w 98"/>
                <a:gd name="T63" fmla="*/ 38 h 128"/>
                <a:gd name="T64" fmla="*/ 60 w 98"/>
                <a:gd name="T65" fmla="*/ 37 h 128"/>
                <a:gd name="T66" fmla="*/ 38 w 98"/>
                <a:gd name="T67" fmla="*/ 37 h 128"/>
                <a:gd name="T68" fmla="*/ 36 w 98"/>
                <a:gd name="T69" fmla="*/ 38 h 128"/>
                <a:gd name="T70" fmla="*/ 36 w 98"/>
                <a:gd name="T71" fmla="*/ 19 h 128"/>
                <a:gd name="T72" fmla="*/ 62 w 98"/>
                <a:gd name="T73" fmla="*/ 19 h 128"/>
                <a:gd name="T74" fmla="*/ 71 w 98"/>
                <a:gd name="T75" fmla="*/ 123 h 128"/>
                <a:gd name="T76" fmla="*/ 71 w 98"/>
                <a:gd name="T77" fmla="*/ 123 h 128"/>
                <a:gd name="T78" fmla="*/ 27 w 98"/>
                <a:gd name="T79" fmla="*/ 123 h 128"/>
                <a:gd name="T80" fmla="*/ 27 w 98"/>
                <a:gd name="T81" fmla="*/ 123 h 128"/>
                <a:gd name="T82" fmla="*/ 11 w 98"/>
                <a:gd name="T83" fmla="*/ 108 h 128"/>
                <a:gd name="T84" fmla="*/ 5 w 98"/>
                <a:gd name="T85" fmla="*/ 85 h 128"/>
                <a:gd name="T86" fmla="*/ 8 w 98"/>
                <a:gd name="T87" fmla="*/ 67 h 128"/>
                <a:gd name="T88" fmla="*/ 18 w 98"/>
                <a:gd name="T89" fmla="*/ 53 h 128"/>
                <a:gd name="T90" fmla="*/ 32 w 98"/>
                <a:gd name="T91" fmla="*/ 44 h 128"/>
                <a:gd name="T92" fmla="*/ 66 w 98"/>
                <a:gd name="T93" fmla="*/ 44 h 128"/>
                <a:gd name="T94" fmla="*/ 80 w 98"/>
                <a:gd name="T95" fmla="*/ 53 h 128"/>
                <a:gd name="T96" fmla="*/ 90 w 98"/>
                <a:gd name="T97" fmla="*/ 67 h 128"/>
                <a:gd name="T98" fmla="*/ 93 w 98"/>
                <a:gd name="T99" fmla="*/ 85 h 128"/>
                <a:gd name="T100" fmla="*/ 87 w 98"/>
                <a:gd name="T101" fmla="*/ 108 h 128"/>
                <a:gd name="T102" fmla="*/ 71 w 98"/>
                <a:gd name="T103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8" h="128">
                  <a:moveTo>
                    <a:pt x="98" y="85"/>
                  </a:moveTo>
                  <a:cubicBezTo>
                    <a:pt x="98" y="71"/>
                    <a:pt x="92" y="5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2"/>
                    <a:pt x="78" y="0"/>
                    <a:pt x="7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2"/>
                    <a:pt x="17" y="6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6" y="58"/>
                    <a:pt x="0" y="71"/>
                    <a:pt x="0" y="85"/>
                  </a:cubicBezTo>
                  <a:cubicBezTo>
                    <a:pt x="0" y="102"/>
                    <a:pt x="10" y="119"/>
                    <a:pt x="25" y="127"/>
                  </a:cubicBezTo>
                  <a:cubicBezTo>
                    <a:pt x="26" y="127"/>
                    <a:pt x="26" y="128"/>
                    <a:pt x="26" y="128"/>
                  </a:cubicBezTo>
                  <a:cubicBezTo>
                    <a:pt x="72" y="128"/>
                    <a:pt x="72" y="128"/>
                    <a:pt x="72" y="128"/>
                  </a:cubicBezTo>
                  <a:cubicBezTo>
                    <a:pt x="72" y="128"/>
                    <a:pt x="72" y="127"/>
                    <a:pt x="73" y="127"/>
                  </a:cubicBezTo>
                  <a:cubicBezTo>
                    <a:pt x="88" y="119"/>
                    <a:pt x="98" y="102"/>
                    <a:pt x="98" y="85"/>
                  </a:cubicBezTo>
                  <a:close/>
                  <a:moveTo>
                    <a:pt x="22" y="4"/>
                  </a:moveTo>
                  <a:cubicBezTo>
                    <a:pt x="76" y="4"/>
                    <a:pt x="76" y="4"/>
                    <a:pt x="76" y="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4" y="43"/>
                    <a:pt x="74" y="43"/>
                    <a:pt x="74" y="43"/>
                  </a:cubicBezTo>
                  <a:cubicBezTo>
                    <a:pt x="72" y="42"/>
                    <a:pt x="70" y="40"/>
                    <a:pt x="67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17"/>
                    <a:pt x="63" y="14"/>
                    <a:pt x="60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5" y="14"/>
                    <a:pt x="32" y="17"/>
                    <a:pt x="32" y="20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28" y="40"/>
                    <a:pt x="26" y="42"/>
                    <a:pt x="24" y="43"/>
                  </a:cubicBezTo>
                  <a:cubicBezTo>
                    <a:pt x="22" y="44"/>
                    <a:pt x="22" y="44"/>
                    <a:pt x="22" y="44"/>
                  </a:cubicBezTo>
                  <a:lnTo>
                    <a:pt x="22" y="4"/>
                  </a:lnTo>
                  <a:close/>
                  <a:moveTo>
                    <a:pt x="62" y="19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3" y="36"/>
                    <a:pt x="45" y="36"/>
                    <a:pt x="38" y="3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19"/>
                    <a:pt x="36" y="19"/>
                    <a:pt x="36" y="19"/>
                  </a:cubicBezTo>
                  <a:lnTo>
                    <a:pt x="62" y="19"/>
                  </a:lnTo>
                  <a:close/>
                  <a:moveTo>
                    <a:pt x="71" y="123"/>
                  </a:moveTo>
                  <a:cubicBezTo>
                    <a:pt x="71" y="123"/>
                    <a:pt x="71" y="123"/>
                    <a:pt x="71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19"/>
                    <a:pt x="15" y="114"/>
                    <a:pt x="11" y="108"/>
                  </a:cubicBezTo>
                  <a:cubicBezTo>
                    <a:pt x="7" y="101"/>
                    <a:pt x="5" y="93"/>
                    <a:pt x="5" y="85"/>
                  </a:cubicBezTo>
                  <a:cubicBezTo>
                    <a:pt x="5" y="79"/>
                    <a:pt x="6" y="73"/>
                    <a:pt x="8" y="67"/>
                  </a:cubicBezTo>
                  <a:cubicBezTo>
                    <a:pt x="11" y="62"/>
                    <a:pt x="14" y="58"/>
                    <a:pt x="18" y="53"/>
                  </a:cubicBezTo>
                  <a:cubicBezTo>
                    <a:pt x="22" y="49"/>
                    <a:pt x="27" y="46"/>
                    <a:pt x="32" y="44"/>
                  </a:cubicBezTo>
                  <a:cubicBezTo>
                    <a:pt x="43" y="39"/>
                    <a:pt x="55" y="39"/>
                    <a:pt x="66" y="44"/>
                  </a:cubicBezTo>
                  <a:cubicBezTo>
                    <a:pt x="71" y="46"/>
                    <a:pt x="76" y="49"/>
                    <a:pt x="80" y="53"/>
                  </a:cubicBezTo>
                  <a:cubicBezTo>
                    <a:pt x="84" y="58"/>
                    <a:pt x="87" y="62"/>
                    <a:pt x="90" y="67"/>
                  </a:cubicBezTo>
                  <a:cubicBezTo>
                    <a:pt x="92" y="73"/>
                    <a:pt x="93" y="79"/>
                    <a:pt x="93" y="85"/>
                  </a:cubicBezTo>
                  <a:cubicBezTo>
                    <a:pt x="93" y="93"/>
                    <a:pt x="91" y="101"/>
                    <a:pt x="87" y="108"/>
                  </a:cubicBezTo>
                  <a:cubicBezTo>
                    <a:pt x="83" y="114"/>
                    <a:pt x="78" y="119"/>
                    <a:pt x="71" y="1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3990" y="3883"/>
              <a:ext cx="303" cy="187"/>
            </a:xfrm>
            <a:custGeom>
              <a:avLst/>
              <a:gdLst>
                <a:gd name="T0" fmla="*/ 118 w 128"/>
                <a:gd name="T1" fmla="*/ 15 h 79"/>
                <a:gd name="T2" fmla="*/ 113 w 128"/>
                <a:gd name="T3" fmla="*/ 16 h 79"/>
                <a:gd name="T4" fmla="*/ 103 w 128"/>
                <a:gd name="T5" fmla="*/ 0 h 79"/>
                <a:gd name="T6" fmla="*/ 94 w 128"/>
                <a:gd name="T7" fmla="*/ 30 h 79"/>
                <a:gd name="T8" fmla="*/ 34 w 128"/>
                <a:gd name="T9" fmla="*/ 10 h 79"/>
                <a:gd name="T10" fmla="*/ 15 w 128"/>
                <a:gd name="T11" fmla="*/ 10 h 79"/>
                <a:gd name="T12" fmla="*/ 13 w 128"/>
                <a:gd name="T13" fmla="*/ 16 h 79"/>
                <a:gd name="T14" fmla="*/ 0 w 128"/>
                <a:gd name="T15" fmla="*/ 25 h 79"/>
                <a:gd name="T16" fmla="*/ 10 w 128"/>
                <a:gd name="T17" fmla="*/ 64 h 79"/>
                <a:gd name="T18" fmla="*/ 15 w 128"/>
                <a:gd name="T19" fmla="*/ 63 h 79"/>
                <a:gd name="T20" fmla="*/ 25 w 128"/>
                <a:gd name="T21" fmla="*/ 79 h 79"/>
                <a:gd name="T22" fmla="*/ 34 w 128"/>
                <a:gd name="T23" fmla="*/ 49 h 79"/>
                <a:gd name="T24" fmla="*/ 94 w 128"/>
                <a:gd name="T25" fmla="*/ 69 h 79"/>
                <a:gd name="T26" fmla="*/ 113 w 128"/>
                <a:gd name="T27" fmla="*/ 69 h 79"/>
                <a:gd name="T28" fmla="*/ 115 w 128"/>
                <a:gd name="T29" fmla="*/ 63 h 79"/>
                <a:gd name="T30" fmla="*/ 128 w 128"/>
                <a:gd name="T31" fmla="*/ 54 h 79"/>
                <a:gd name="T32" fmla="*/ 15 w 128"/>
                <a:gd name="T33" fmla="*/ 54 h 79"/>
                <a:gd name="T34" fmla="*/ 5 w 128"/>
                <a:gd name="T35" fmla="*/ 54 h 79"/>
                <a:gd name="T36" fmla="*/ 10 w 128"/>
                <a:gd name="T37" fmla="*/ 20 h 79"/>
                <a:gd name="T38" fmla="*/ 15 w 128"/>
                <a:gd name="T39" fmla="*/ 54 h 79"/>
                <a:gd name="T40" fmla="*/ 25 w 128"/>
                <a:gd name="T41" fmla="*/ 74 h 79"/>
                <a:gd name="T42" fmla="*/ 19 w 128"/>
                <a:gd name="T43" fmla="*/ 10 h 79"/>
                <a:gd name="T44" fmla="*/ 30 w 128"/>
                <a:gd name="T45" fmla="*/ 10 h 79"/>
                <a:gd name="T46" fmla="*/ 94 w 128"/>
                <a:gd name="T47" fmla="*/ 45 h 79"/>
                <a:gd name="T48" fmla="*/ 34 w 128"/>
                <a:gd name="T49" fmla="*/ 34 h 79"/>
                <a:gd name="T50" fmla="*/ 94 w 128"/>
                <a:gd name="T51" fmla="*/ 45 h 79"/>
                <a:gd name="T52" fmla="*/ 103 w 128"/>
                <a:gd name="T53" fmla="*/ 74 h 79"/>
                <a:gd name="T54" fmla="*/ 98 w 128"/>
                <a:gd name="T55" fmla="*/ 10 h 79"/>
                <a:gd name="T56" fmla="*/ 109 w 128"/>
                <a:gd name="T57" fmla="*/ 10 h 79"/>
                <a:gd name="T58" fmla="*/ 123 w 128"/>
                <a:gd name="T59" fmla="*/ 54 h 79"/>
                <a:gd name="T60" fmla="*/ 113 w 128"/>
                <a:gd name="T61" fmla="*/ 54 h 79"/>
                <a:gd name="T62" fmla="*/ 118 w 128"/>
                <a:gd name="T63" fmla="*/ 20 h 79"/>
                <a:gd name="T64" fmla="*/ 123 w 128"/>
                <a:gd name="T65" fmla="*/ 5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79">
                  <a:moveTo>
                    <a:pt x="128" y="25"/>
                  </a:moveTo>
                  <a:cubicBezTo>
                    <a:pt x="128" y="19"/>
                    <a:pt x="124" y="15"/>
                    <a:pt x="118" y="15"/>
                  </a:cubicBezTo>
                  <a:cubicBezTo>
                    <a:pt x="117" y="15"/>
                    <a:pt x="116" y="15"/>
                    <a:pt x="115" y="16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3" y="5"/>
                    <a:pt x="109" y="0"/>
                    <a:pt x="103" y="0"/>
                  </a:cubicBezTo>
                  <a:cubicBezTo>
                    <a:pt x="98" y="0"/>
                    <a:pt x="94" y="5"/>
                    <a:pt x="94" y="10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5"/>
                    <a:pt x="30" y="0"/>
                    <a:pt x="25" y="0"/>
                  </a:cubicBezTo>
                  <a:cubicBezTo>
                    <a:pt x="19" y="0"/>
                    <a:pt x="15" y="5"/>
                    <a:pt x="15" y="10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1" y="15"/>
                    <a:pt x="10" y="15"/>
                  </a:cubicBezTo>
                  <a:cubicBezTo>
                    <a:pt x="4" y="15"/>
                    <a:pt x="0" y="19"/>
                    <a:pt x="0" y="2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4" y="64"/>
                    <a:pt x="10" y="64"/>
                  </a:cubicBezTo>
                  <a:cubicBezTo>
                    <a:pt x="11" y="64"/>
                    <a:pt x="12" y="64"/>
                    <a:pt x="13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5"/>
                    <a:pt x="19" y="79"/>
                    <a:pt x="25" y="79"/>
                  </a:cubicBezTo>
                  <a:cubicBezTo>
                    <a:pt x="30" y="79"/>
                    <a:pt x="34" y="75"/>
                    <a:pt x="34" y="6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94" y="49"/>
                    <a:pt x="94" y="49"/>
                    <a:pt x="94" y="49"/>
                  </a:cubicBezTo>
                  <a:cubicBezTo>
                    <a:pt x="94" y="69"/>
                    <a:pt x="94" y="69"/>
                    <a:pt x="94" y="69"/>
                  </a:cubicBezTo>
                  <a:cubicBezTo>
                    <a:pt x="94" y="75"/>
                    <a:pt x="98" y="79"/>
                    <a:pt x="103" y="79"/>
                  </a:cubicBezTo>
                  <a:cubicBezTo>
                    <a:pt x="109" y="79"/>
                    <a:pt x="113" y="75"/>
                    <a:pt x="113" y="69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5" y="63"/>
                    <a:pt x="115" y="63"/>
                    <a:pt x="115" y="63"/>
                  </a:cubicBezTo>
                  <a:cubicBezTo>
                    <a:pt x="116" y="64"/>
                    <a:pt x="117" y="64"/>
                    <a:pt x="118" y="64"/>
                  </a:cubicBezTo>
                  <a:cubicBezTo>
                    <a:pt x="124" y="64"/>
                    <a:pt x="128" y="60"/>
                    <a:pt x="128" y="54"/>
                  </a:cubicBezTo>
                  <a:lnTo>
                    <a:pt x="128" y="25"/>
                  </a:lnTo>
                  <a:close/>
                  <a:moveTo>
                    <a:pt x="15" y="54"/>
                  </a:moveTo>
                  <a:cubicBezTo>
                    <a:pt x="15" y="57"/>
                    <a:pt x="13" y="59"/>
                    <a:pt x="10" y="59"/>
                  </a:cubicBezTo>
                  <a:cubicBezTo>
                    <a:pt x="7" y="59"/>
                    <a:pt x="5" y="57"/>
                    <a:pt x="5" y="5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2"/>
                    <a:pt x="7" y="20"/>
                    <a:pt x="10" y="20"/>
                  </a:cubicBezTo>
                  <a:cubicBezTo>
                    <a:pt x="13" y="20"/>
                    <a:pt x="15" y="22"/>
                    <a:pt x="15" y="25"/>
                  </a:cubicBezTo>
                  <a:lnTo>
                    <a:pt x="15" y="54"/>
                  </a:lnTo>
                  <a:close/>
                  <a:moveTo>
                    <a:pt x="30" y="69"/>
                  </a:moveTo>
                  <a:cubicBezTo>
                    <a:pt x="30" y="72"/>
                    <a:pt x="27" y="74"/>
                    <a:pt x="25" y="74"/>
                  </a:cubicBezTo>
                  <a:cubicBezTo>
                    <a:pt x="22" y="74"/>
                    <a:pt x="19" y="72"/>
                    <a:pt x="19" y="6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7"/>
                    <a:pt x="22" y="5"/>
                    <a:pt x="25" y="5"/>
                  </a:cubicBezTo>
                  <a:cubicBezTo>
                    <a:pt x="27" y="5"/>
                    <a:pt x="30" y="7"/>
                    <a:pt x="30" y="10"/>
                  </a:cubicBezTo>
                  <a:lnTo>
                    <a:pt x="30" y="69"/>
                  </a:lnTo>
                  <a:close/>
                  <a:moveTo>
                    <a:pt x="94" y="45"/>
                  </a:moveTo>
                  <a:cubicBezTo>
                    <a:pt x="34" y="45"/>
                    <a:pt x="34" y="45"/>
                    <a:pt x="34" y="4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94" y="34"/>
                    <a:pt x="94" y="34"/>
                    <a:pt x="94" y="34"/>
                  </a:cubicBezTo>
                  <a:lnTo>
                    <a:pt x="94" y="45"/>
                  </a:lnTo>
                  <a:close/>
                  <a:moveTo>
                    <a:pt x="109" y="69"/>
                  </a:moveTo>
                  <a:cubicBezTo>
                    <a:pt x="109" y="72"/>
                    <a:pt x="106" y="74"/>
                    <a:pt x="103" y="74"/>
                  </a:cubicBezTo>
                  <a:cubicBezTo>
                    <a:pt x="101" y="74"/>
                    <a:pt x="98" y="72"/>
                    <a:pt x="98" y="69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7"/>
                    <a:pt x="101" y="5"/>
                    <a:pt x="103" y="5"/>
                  </a:cubicBezTo>
                  <a:cubicBezTo>
                    <a:pt x="106" y="5"/>
                    <a:pt x="109" y="7"/>
                    <a:pt x="109" y="10"/>
                  </a:cubicBezTo>
                  <a:lnTo>
                    <a:pt x="109" y="69"/>
                  </a:lnTo>
                  <a:close/>
                  <a:moveTo>
                    <a:pt x="123" y="54"/>
                  </a:moveTo>
                  <a:cubicBezTo>
                    <a:pt x="123" y="57"/>
                    <a:pt x="121" y="59"/>
                    <a:pt x="118" y="59"/>
                  </a:cubicBezTo>
                  <a:cubicBezTo>
                    <a:pt x="115" y="59"/>
                    <a:pt x="113" y="57"/>
                    <a:pt x="113" y="5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3" y="22"/>
                    <a:pt x="115" y="20"/>
                    <a:pt x="118" y="20"/>
                  </a:cubicBezTo>
                  <a:cubicBezTo>
                    <a:pt x="121" y="20"/>
                    <a:pt x="123" y="22"/>
                    <a:pt x="123" y="25"/>
                  </a:cubicBezTo>
                  <a:lnTo>
                    <a:pt x="123" y="5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3425" y="3822"/>
              <a:ext cx="222" cy="307"/>
            </a:xfrm>
            <a:custGeom>
              <a:avLst/>
              <a:gdLst>
                <a:gd name="T0" fmla="*/ 75 w 94"/>
                <a:gd name="T1" fmla="*/ 125 h 130"/>
                <a:gd name="T2" fmla="*/ 82 w 94"/>
                <a:gd name="T3" fmla="*/ 129 h 130"/>
                <a:gd name="T4" fmla="*/ 89 w 94"/>
                <a:gd name="T5" fmla="*/ 128 h 130"/>
                <a:gd name="T6" fmla="*/ 93 w 94"/>
                <a:gd name="T7" fmla="*/ 126 h 130"/>
                <a:gd name="T8" fmla="*/ 94 w 94"/>
                <a:gd name="T9" fmla="*/ 121 h 130"/>
                <a:gd name="T10" fmla="*/ 86 w 94"/>
                <a:gd name="T11" fmla="*/ 77 h 130"/>
                <a:gd name="T12" fmla="*/ 79 w 94"/>
                <a:gd name="T13" fmla="*/ 73 h 130"/>
                <a:gd name="T14" fmla="*/ 78 w 94"/>
                <a:gd name="T15" fmla="*/ 73 h 130"/>
                <a:gd name="T16" fmla="*/ 67 w 94"/>
                <a:gd name="T17" fmla="*/ 19 h 130"/>
                <a:gd name="T18" fmla="*/ 43 w 94"/>
                <a:gd name="T19" fmla="*/ 2 h 130"/>
                <a:gd name="T20" fmla="*/ 26 w 94"/>
                <a:gd name="T21" fmla="*/ 20 h 130"/>
                <a:gd name="T22" fmla="*/ 16 w 94"/>
                <a:gd name="T23" fmla="*/ 73 h 130"/>
                <a:gd name="T24" fmla="*/ 15 w 94"/>
                <a:gd name="T25" fmla="*/ 73 h 130"/>
                <a:gd name="T26" fmla="*/ 14 w 94"/>
                <a:gd name="T27" fmla="*/ 73 h 130"/>
                <a:gd name="T28" fmla="*/ 8 w 94"/>
                <a:gd name="T29" fmla="*/ 77 h 130"/>
                <a:gd name="T30" fmla="*/ 0 w 94"/>
                <a:gd name="T31" fmla="*/ 121 h 130"/>
                <a:gd name="T32" fmla="*/ 1 w 94"/>
                <a:gd name="T33" fmla="*/ 126 h 130"/>
                <a:gd name="T34" fmla="*/ 5 w 94"/>
                <a:gd name="T35" fmla="*/ 128 h 130"/>
                <a:gd name="T36" fmla="*/ 12 w 94"/>
                <a:gd name="T37" fmla="*/ 129 h 130"/>
                <a:gd name="T38" fmla="*/ 19 w 94"/>
                <a:gd name="T39" fmla="*/ 125 h 130"/>
                <a:gd name="T40" fmla="*/ 27 w 94"/>
                <a:gd name="T41" fmla="*/ 81 h 130"/>
                <a:gd name="T42" fmla="*/ 22 w 94"/>
                <a:gd name="T43" fmla="*/ 74 h 130"/>
                <a:gd name="T44" fmla="*/ 21 w 94"/>
                <a:gd name="T45" fmla="*/ 74 h 130"/>
                <a:gd name="T46" fmla="*/ 29 w 94"/>
                <a:gd name="T47" fmla="*/ 33 h 130"/>
                <a:gd name="T48" fmla="*/ 31 w 94"/>
                <a:gd name="T49" fmla="*/ 35 h 130"/>
                <a:gd name="T50" fmla="*/ 51 w 94"/>
                <a:gd name="T51" fmla="*/ 43 h 130"/>
                <a:gd name="T52" fmla="*/ 63 w 94"/>
                <a:gd name="T53" fmla="*/ 35 h 130"/>
                <a:gd name="T54" fmla="*/ 65 w 94"/>
                <a:gd name="T55" fmla="*/ 33 h 130"/>
                <a:gd name="T56" fmla="*/ 73 w 94"/>
                <a:gd name="T57" fmla="*/ 74 h 130"/>
                <a:gd name="T58" fmla="*/ 72 w 94"/>
                <a:gd name="T59" fmla="*/ 74 h 130"/>
                <a:gd name="T60" fmla="*/ 68 w 94"/>
                <a:gd name="T61" fmla="*/ 76 h 130"/>
                <a:gd name="T62" fmla="*/ 67 w 94"/>
                <a:gd name="T63" fmla="*/ 81 h 130"/>
                <a:gd name="T64" fmla="*/ 75 w 94"/>
                <a:gd name="T65" fmla="*/ 125 h 130"/>
                <a:gd name="T66" fmla="*/ 23 w 94"/>
                <a:gd name="T67" fmla="*/ 79 h 130"/>
                <a:gd name="T68" fmla="*/ 14 w 94"/>
                <a:gd name="T69" fmla="*/ 125 h 130"/>
                <a:gd name="T70" fmla="*/ 4 w 94"/>
                <a:gd name="T71" fmla="*/ 123 h 130"/>
                <a:gd name="T72" fmla="*/ 13 w 94"/>
                <a:gd name="T73" fmla="*/ 77 h 130"/>
                <a:gd name="T74" fmla="*/ 23 w 94"/>
                <a:gd name="T75" fmla="*/ 79 h 130"/>
                <a:gd name="T76" fmla="*/ 63 w 94"/>
                <a:gd name="T77" fmla="*/ 21 h 130"/>
                <a:gd name="T78" fmla="*/ 60 w 94"/>
                <a:gd name="T79" fmla="*/ 32 h 130"/>
                <a:gd name="T80" fmla="*/ 50 w 94"/>
                <a:gd name="T81" fmla="*/ 38 h 130"/>
                <a:gd name="T82" fmla="*/ 47 w 94"/>
                <a:gd name="T83" fmla="*/ 39 h 130"/>
                <a:gd name="T84" fmla="*/ 31 w 94"/>
                <a:gd name="T85" fmla="*/ 25 h 130"/>
                <a:gd name="T86" fmla="*/ 31 w 94"/>
                <a:gd name="T87" fmla="*/ 21 h 130"/>
                <a:gd name="T88" fmla="*/ 31 w 94"/>
                <a:gd name="T89" fmla="*/ 21 h 130"/>
                <a:gd name="T90" fmla="*/ 31 w 94"/>
                <a:gd name="T91" fmla="*/ 21 h 130"/>
                <a:gd name="T92" fmla="*/ 31 w 94"/>
                <a:gd name="T93" fmla="*/ 21 h 130"/>
                <a:gd name="T94" fmla="*/ 31 w 94"/>
                <a:gd name="T95" fmla="*/ 20 h 130"/>
                <a:gd name="T96" fmla="*/ 34 w 94"/>
                <a:gd name="T97" fmla="*/ 13 h 130"/>
                <a:gd name="T98" fmla="*/ 44 w 94"/>
                <a:gd name="T99" fmla="*/ 6 h 130"/>
                <a:gd name="T100" fmla="*/ 63 w 94"/>
                <a:gd name="T101" fmla="*/ 19 h 130"/>
                <a:gd name="T102" fmla="*/ 63 w 94"/>
                <a:gd name="T103" fmla="*/ 21 h 130"/>
                <a:gd name="T104" fmla="*/ 81 w 94"/>
                <a:gd name="T105" fmla="*/ 77 h 130"/>
                <a:gd name="T106" fmla="*/ 90 w 94"/>
                <a:gd name="T107" fmla="*/ 123 h 130"/>
                <a:gd name="T108" fmla="*/ 80 w 94"/>
                <a:gd name="T109" fmla="*/ 125 h 130"/>
                <a:gd name="T110" fmla="*/ 71 w 94"/>
                <a:gd name="T111" fmla="*/ 79 h 130"/>
                <a:gd name="T112" fmla="*/ 81 w 94"/>
                <a:gd name="T113" fmla="*/ 7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4" h="130">
                  <a:moveTo>
                    <a:pt x="75" y="125"/>
                  </a:moveTo>
                  <a:cubicBezTo>
                    <a:pt x="76" y="128"/>
                    <a:pt x="79" y="130"/>
                    <a:pt x="82" y="129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91" y="128"/>
                    <a:pt x="92" y="127"/>
                    <a:pt x="93" y="126"/>
                  </a:cubicBezTo>
                  <a:cubicBezTo>
                    <a:pt x="94" y="124"/>
                    <a:pt x="94" y="123"/>
                    <a:pt x="94" y="121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5" y="74"/>
                    <a:pt x="82" y="72"/>
                    <a:pt x="79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5" y="7"/>
                    <a:pt x="55" y="0"/>
                    <a:pt x="43" y="2"/>
                  </a:cubicBezTo>
                  <a:cubicBezTo>
                    <a:pt x="34" y="4"/>
                    <a:pt x="28" y="11"/>
                    <a:pt x="26" y="20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3"/>
                    <a:pt x="14" y="73"/>
                    <a:pt x="14" y="73"/>
                  </a:cubicBezTo>
                  <a:cubicBezTo>
                    <a:pt x="11" y="73"/>
                    <a:pt x="9" y="75"/>
                    <a:pt x="8" y="77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3"/>
                    <a:pt x="0" y="124"/>
                    <a:pt x="1" y="126"/>
                  </a:cubicBezTo>
                  <a:cubicBezTo>
                    <a:pt x="2" y="127"/>
                    <a:pt x="3" y="128"/>
                    <a:pt x="5" y="128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5" y="130"/>
                    <a:pt x="18" y="128"/>
                    <a:pt x="19" y="125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8" y="78"/>
                    <a:pt x="26" y="75"/>
                    <a:pt x="22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5" y="41"/>
                    <a:pt x="43" y="44"/>
                    <a:pt x="51" y="43"/>
                  </a:cubicBezTo>
                  <a:cubicBezTo>
                    <a:pt x="56" y="42"/>
                    <a:pt x="60" y="39"/>
                    <a:pt x="63" y="35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0" y="74"/>
                    <a:pt x="69" y="75"/>
                    <a:pt x="68" y="76"/>
                  </a:cubicBezTo>
                  <a:cubicBezTo>
                    <a:pt x="67" y="78"/>
                    <a:pt x="67" y="79"/>
                    <a:pt x="67" y="81"/>
                  </a:cubicBezTo>
                  <a:lnTo>
                    <a:pt x="75" y="125"/>
                  </a:lnTo>
                  <a:close/>
                  <a:moveTo>
                    <a:pt x="23" y="79"/>
                  </a:moveTo>
                  <a:cubicBezTo>
                    <a:pt x="14" y="125"/>
                    <a:pt x="14" y="125"/>
                    <a:pt x="14" y="125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13" y="77"/>
                    <a:pt x="13" y="77"/>
                    <a:pt x="13" y="77"/>
                  </a:cubicBezTo>
                  <a:lnTo>
                    <a:pt x="23" y="79"/>
                  </a:lnTo>
                  <a:close/>
                  <a:moveTo>
                    <a:pt x="63" y="21"/>
                  </a:moveTo>
                  <a:cubicBezTo>
                    <a:pt x="63" y="25"/>
                    <a:pt x="62" y="29"/>
                    <a:pt x="60" y="32"/>
                  </a:cubicBezTo>
                  <a:cubicBezTo>
                    <a:pt x="58" y="35"/>
                    <a:pt x="54" y="38"/>
                    <a:pt x="50" y="38"/>
                  </a:cubicBezTo>
                  <a:cubicBezTo>
                    <a:pt x="49" y="39"/>
                    <a:pt x="48" y="39"/>
                    <a:pt x="47" y="39"/>
                  </a:cubicBezTo>
                  <a:cubicBezTo>
                    <a:pt x="39" y="39"/>
                    <a:pt x="32" y="33"/>
                    <a:pt x="31" y="25"/>
                  </a:cubicBezTo>
                  <a:cubicBezTo>
                    <a:pt x="31" y="24"/>
                    <a:pt x="31" y="23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17"/>
                    <a:pt x="32" y="15"/>
                    <a:pt x="34" y="13"/>
                  </a:cubicBezTo>
                  <a:cubicBezTo>
                    <a:pt x="36" y="10"/>
                    <a:pt x="40" y="7"/>
                    <a:pt x="44" y="6"/>
                  </a:cubicBezTo>
                  <a:cubicBezTo>
                    <a:pt x="53" y="5"/>
                    <a:pt x="61" y="11"/>
                    <a:pt x="63" y="19"/>
                  </a:cubicBezTo>
                  <a:cubicBezTo>
                    <a:pt x="63" y="21"/>
                    <a:pt x="63" y="21"/>
                    <a:pt x="63" y="21"/>
                  </a:cubicBezTo>
                  <a:close/>
                  <a:moveTo>
                    <a:pt x="81" y="77"/>
                  </a:moveTo>
                  <a:cubicBezTo>
                    <a:pt x="90" y="123"/>
                    <a:pt x="90" y="123"/>
                    <a:pt x="90" y="123"/>
                  </a:cubicBezTo>
                  <a:cubicBezTo>
                    <a:pt x="80" y="125"/>
                    <a:pt x="80" y="125"/>
                    <a:pt x="80" y="125"/>
                  </a:cubicBezTo>
                  <a:cubicBezTo>
                    <a:pt x="71" y="79"/>
                    <a:pt x="71" y="79"/>
                    <a:pt x="71" y="79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2864" y="3826"/>
              <a:ext cx="133" cy="303"/>
            </a:xfrm>
            <a:custGeom>
              <a:avLst/>
              <a:gdLst>
                <a:gd name="T0" fmla="*/ 50 w 56"/>
                <a:gd name="T1" fmla="*/ 27 h 128"/>
                <a:gd name="T2" fmla="*/ 45 w 56"/>
                <a:gd name="T3" fmla="*/ 27 h 128"/>
                <a:gd name="T4" fmla="*/ 45 w 56"/>
                <a:gd name="T5" fmla="*/ 13 h 128"/>
                <a:gd name="T6" fmla="*/ 39 w 56"/>
                <a:gd name="T7" fmla="*/ 7 h 128"/>
                <a:gd name="T8" fmla="*/ 30 w 56"/>
                <a:gd name="T9" fmla="*/ 7 h 128"/>
                <a:gd name="T10" fmla="*/ 30 w 56"/>
                <a:gd name="T11" fmla="*/ 2 h 128"/>
                <a:gd name="T12" fmla="*/ 28 w 56"/>
                <a:gd name="T13" fmla="*/ 0 h 128"/>
                <a:gd name="T14" fmla="*/ 26 w 56"/>
                <a:gd name="T15" fmla="*/ 2 h 128"/>
                <a:gd name="T16" fmla="*/ 26 w 56"/>
                <a:gd name="T17" fmla="*/ 7 h 128"/>
                <a:gd name="T18" fmla="*/ 17 w 56"/>
                <a:gd name="T19" fmla="*/ 7 h 128"/>
                <a:gd name="T20" fmla="*/ 11 w 56"/>
                <a:gd name="T21" fmla="*/ 13 h 128"/>
                <a:gd name="T22" fmla="*/ 11 w 56"/>
                <a:gd name="T23" fmla="*/ 27 h 128"/>
                <a:gd name="T24" fmla="*/ 6 w 56"/>
                <a:gd name="T25" fmla="*/ 27 h 128"/>
                <a:gd name="T26" fmla="*/ 0 w 56"/>
                <a:gd name="T27" fmla="*/ 33 h 128"/>
                <a:gd name="T28" fmla="*/ 0 w 56"/>
                <a:gd name="T29" fmla="*/ 122 h 128"/>
                <a:gd name="T30" fmla="*/ 6 w 56"/>
                <a:gd name="T31" fmla="*/ 128 h 128"/>
                <a:gd name="T32" fmla="*/ 50 w 56"/>
                <a:gd name="T33" fmla="*/ 128 h 128"/>
                <a:gd name="T34" fmla="*/ 56 w 56"/>
                <a:gd name="T35" fmla="*/ 122 h 128"/>
                <a:gd name="T36" fmla="*/ 56 w 56"/>
                <a:gd name="T37" fmla="*/ 33 h 128"/>
                <a:gd name="T38" fmla="*/ 50 w 56"/>
                <a:gd name="T39" fmla="*/ 27 h 128"/>
                <a:gd name="T40" fmla="*/ 15 w 56"/>
                <a:gd name="T41" fmla="*/ 12 h 128"/>
                <a:gd name="T42" fmla="*/ 41 w 56"/>
                <a:gd name="T43" fmla="*/ 12 h 128"/>
                <a:gd name="T44" fmla="*/ 41 w 56"/>
                <a:gd name="T45" fmla="*/ 27 h 128"/>
                <a:gd name="T46" fmla="*/ 15 w 56"/>
                <a:gd name="T47" fmla="*/ 27 h 128"/>
                <a:gd name="T48" fmla="*/ 15 w 56"/>
                <a:gd name="T49" fmla="*/ 12 h 128"/>
                <a:gd name="T50" fmla="*/ 52 w 56"/>
                <a:gd name="T51" fmla="*/ 123 h 128"/>
                <a:gd name="T52" fmla="*/ 4 w 56"/>
                <a:gd name="T53" fmla="*/ 123 h 128"/>
                <a:gd name="T54" fmla="*/ 4 w 56"/>
                <a:gd name="T55" fmla="*/ 31 h 128"/>
                <a:gd name="T56" fmla="*/ 52 w 56"/>
                <a:gd name="T57" fmla="*/ 31 h 128"/>
                <a:gd name="T58" fmla="*/ 52 w 56"/>
                <a:gd name="T5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6" h="128">
                  <a:moveTo>
                    <a:pt x="50" y="27"/>
                  </a:moveTo>
                  <a:cubicBezTo>
                    <a:pt x="45" y="27"/>
                    <a:pt x="45" y="27"/>
                    <a:pt x="45" y="2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0"/>
                    <a:pt x="42" y="7"/>
                    <a:pt x="39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7" y="0"/>
                    <a:pt x="26" y="1"/>
                    <a:pt x="26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4" y="7"/>
                    <a:pt x="11" y="10"/>
                    <a:pt x="11" y="13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2" y="27"/>
                    <a:pt x="0" y="29"/>
                    <a:pt x="0" y="3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54" y="128"/>
                    <a:pt x="56" y="125"/>
                    <a:pt x="56" y="122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29"/>
                    <a:pt x="54" y="27"/>
                    <a:pt x="50" y="27"/>
                  </a:cubicBezTo>
                  <a:close/>
                  <a:moveTo>
                    <a:pt x="15" y="12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15" y="27"/>
                    <a:pt x="15" y="27"/>
                    <a:pt x="15" y="27"/>
                  </a:cubicBezTo>
                  <a:lnTo>
                    <a:pt x="15" y="12"/>
                  </a:lnTo>
                  <a:close/>
                  <a:moveTo>
                    <a:pt x="52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2" y="31"/>
                    <a:pt x="52" y="31"/>
                    <a:pt x="52" y="31"/>
                  </a:cubicBezTo>
                  <a:lnTo>
                    <a:pt x="52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2902" y="3933"/>
              <a:ext cx="12" cy="151"/>
            </a:xfrm>
            <a:custGeom>
              <a:avLst/>
              <a:gdLst>
                <a:gd name="T0" fmla="*/ 3 w 5"/>
                <a:gd name="T1" fmla="*/ 64 h 64"/>
                <a:gd name="T2" fmla="*/ 5 w 5"/>
                <a:gd name="T3" fmla="*/ 62 h 64"/>
                <a:gd name="T4" fmla="*/ 5 w 5"/>
                <a:gd name="T5" fmla="*/ 2 h 64"/>
                <a:gd name="T6" fmla="*/ 3 w 5"/>
                <a:gd name="T7" fmla="*/ 0 h 64"/>
                <a:gd name="T8" fmla="*/ 0 w 5"/>
                <a:gd name="T9" fmla="*/ 2 h 64"/>
                <a:gd name="T10" fmla="*/ 0 w 5"/>
                <a:gd name="T11" fmla="*/ 62 h 64"/>
                <a:gd name="T12" fmla="*/ 3 w 5"/>
                <a:gd name="T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4">
                  <a:moveTo>
                    <a:pt x="3" y="64"/>
                  </a:moveTo>
                  <a:cubicBezTo>
                    <a:pt x="4" y="64"/>
                    <a:pt x="5" y="63"/>
                    <a:pt x="5" y="6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4"/>
                    <a:pt x="3" y="6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2947" y="3933"/>
              <a:ext cx="12" cy="151"/>
            </a:xfrm>
            <a:custGeom>
              <a:avLst/>
              <a:gdLst>
                <a:gd name="T0" fmla="*/ 2 w 5"/>
                <a:gd name="T1" fmla="*/ 64 h 64"/>
                <a:gd name="T2" fmla="*/ 5 w 5"/>
                <a:gd name="T3" fmla="*/ 62 h 64"/>
                <a:gd name="T4" fmla="*/ 5 w 5"/>
                <a:gd name="T5" fmla="*/ 2 h 64"/>
                <a:gd name="T6" fmla="*/ 2 w 5"/>
                <a:gd name="T7" fmla="*/ 0 h 64"/>
                <a:gd name="T8" fmla="*/ 0 w 5"/>
                <a:gd name="T9" fmla="*/ 2 h 64"/>
                <a:gd name="T10" fmla="*/ 0 w 5"/>
                <a:gd name="T11" fmla="*/ 62 h 64"/>
                <a:gd name="T12" fmla="*/ 2 w 5"/>
                <a:gd name="T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4">
                  <a:moveTo>
                    <a:pt x="2" y="64"/>
                  </a:moveTo>
                  <a:cubicBezTo>
                    <a:pt x="4" y="64"/>
                    <a:pt x="5" y="63"/>
                    <a:pt x="5" y="6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4"/>
                    <a:pt x="2" y="6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2224" y="3826"/>
              <a:ext cx="203" cy="303"/>
            </a:xfrm>
            <a:custGeom>
              <a:avLst/>
              <a:gdLst>
                <a:gd name="T0" fmla="*/ 80 w 86"/>
                <a:gd name="T1" fmla="*/ 14 h 128"/>
                <a:gd name="T2" fmla="*/ 71 w 86"/>
                <a:gd name="T3" fmla="*/ 14 h 128"/>
                <a:gd name="T4" fmla="*/ 71 w 86"/>
                <a:gd name="T5" fmla="*/ 6 h 128"/>
                <a:gd name="T6" fmla="*/ 65 w 86"/>
                <a:gd name="T7" fmla="*/ 0 h 128"/>
                <a:gd name="T8" fmla="*/ 21 w 86"/>
                <a:gd name="T9" fmla="*/ 0 h 128"/>
                <a:gd name="T10" fmla="*/ 15 w 86"/>
                <a:gd name="T11" fmla="*/ 6 h 128"/>
                <a:gd name="T12" fmla="*/ 15 w 86"/>
                <a:gd name="T13" fmla="*/ 14 h 128"/>
                <a:gd name="T14" fmla="*/ 6 w 86"/>
                <a:gd name="T15" fmla="*/ 14 h 128"/>
                <a:gd name="T16" fmla="*/ 0 w 86"/>
                <a:gd name="T17" fmla="*/ 20 h 128"/>
                <a:gd name="T18" fmla="*/ 0 w 86"/>
                <a:gd name="T19" fmla="*/ 122 h 128"/>
                <a:gd name="T20" fmla="*/ 6 w 86"/>
                <a:gd name="T21" fmla="*/ 128 h 128"/>
                <a:gd name="T22" fmla="*/ 80 w 86"/>
                <a:gd name="T23" fmla="*/ 128 h 128"/>
                <a:gd name="T24" fmla="*/ 86 w 86"/>
                <a:gd name="T25" fmla="*/ 122 h 128"/>
                <a:gd name="T26" fmla="*/ 86 w 86"/>
                <a:gd name="T27" fmla="*/ 20 h 128"/>
                <a:gd name="T28" fmla="*/ 80 w 86"/>
                <a:gd name="T29" fmla="*/ 14 h 128"/>
                <a:gd name="T30" fmla="*/ 56 w 86"/>
                <a:gd name="T31" fmla="*/ 4 h 128"/>
                <a:gd name="T32" fmla="*/ 67 w 86"/>
                <a:gd name="T33" fmla="*/ 4 h 128"/>
                <a:gd name="T34" fmla="*/ 67 w 86"/>
                <a:gd name="T35" fmla="*/ 14 h 128"/>
                <a:gd name="T36" fmla="*/ 56 w 86"/>
                <a:gd name="T37" fmla="*/ 14 h 128"/>
                <a:gd name="T38" fmla="*/ 56 w 86"/>
                <a:gd name="T39" fmla="*/ 4 h 128"/>
                <a:gd name="T40" fmla="*/ 34 w 86"/>
                <a:gd name="T41" fmla="*/ 4 h 128"/>
                <a:gd name="T42" fmla="*/ 52 w 86"/>
                <a:gd name="T43" fmla="*/ 4 h 128"/>
                <a:gd name="T44" fmla="*/ 52 w 86"/>
                <a:gd name="T45" fmla="*/ 14 h 128"/>
                <a:gd name="T46" fmla="*/ 34 w 86"/>
                <a:gd name="T47" fmla="*/ 14 h 128"/>
                <a:gd name="T48" fmla="*/ 34 w 86"/>
                <a:gd name="T49" fmla="*/ 4 h 128"/>
                <a:gd name="T50" fmla="*/ 19 w 86"/>
                <a:gd name="T51" fmla="*/ 4 h 128"/>
                <a:gd name="T52" fmla="*/ 30 w 86"/>
                <a:gd name="T53" fmla="*/ 4 h 128"/>
                <a:gd name="T54" fmla="*/ 30 w 86"/>
                <a:gd name="T55" fmla="*/ 14 h 128"/>
                <a:gd name="T56" fmla="*/ 19 w 86"/>
                <a:gd name="T57" fmla="*/ 14 h 128"/>
                <a:gd name="T58" fmla="*/ 19 w 86"/>
                <a:gd name="T59" fmla="*/ 4 h 128"/>
                <a:gd name="T60" fmla="*/ 82 w 86"/>
                <a:gd name="T61" fmla="*/ 123 h 128"/>
                <a:gd name="T62" fmla="*/ 4 w 86"/>
                <a:gd name="T63" fmla="*/ 123 h 128"/>
                <a:gd name="T64" fmla="*/ 4 w 86"/>
                <a:gd name="T65" fmla="*/ 19 h 128"/>
                <a:gd name="T66" fmla="*/ 82 w 86"/>
                <a:gd name="T67" fmla="*/ 19 h 128"/>
                <a:gd name="T68" fmla="*/ 82 w 86"/>
                <a:gd name="T6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6" h="128">
                  <a:moveTo>
                    <a:pt x="80" y="14"/>
                  </a:moveTo>
                  <a:cubicBezTo>
                    <a:pt x="71" y="14"/>
                    <a:pt x="71" y="14"/>
                    <a:pt x="71" y="14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2"/>
                    <a:pt x="69" y="0"/>
                    <a:pt x="65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5" y="2"/>
                    <a:pt x="15" y="6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0" y="128"/>
                    <a:pt x="80" y="128"/>
                    <a:pt x="80" y="128"/>
                  </a:cubicBezTo>
                  <a:cubicBezTo>
                    <a:pt x="83" y="128"/>
                    <a:pt x="86" y="125"/>
                    <a:pt x="86" y="122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6" y="17"/>
                    <a:pt x="83" y="14"/>
                    <a:pt x="80" y="14"/>
                  </a:cubicBezTo>
                  <a:close/>
                  <a:moveTo>
                    <a:pt x="56" y="4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6" y="14"/>
                    <a:pt x="56" y="14"/>
                    <a:pt x="56" y="14"/>
                  </a:cubicBezTo>
                  <a:lnTo>
                    <a:pt x="56" y="4"/>
                  </a:lnTo>
                  <a:close/>
                  <a:moveTo>
                    <a:pt x="34" y="4"/>
                  </a:moveTo>
                  <a:cubicBezTo>
                    <a:pt x="52" y="4"/>
                    <a:pt x="52" y="4"/>
                    <a:pt x="52" y="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34" y="14"/>
                    <a:pt x="34" y="14"/>
                    <a:pt x="34" y="14"/>
                  </a:cubicBezTo>
                  <a:lnTo>
                    <a:pt x="34" y="4"/>
                  </a:lnTo>
                  <a:close/>
                  <a:moveTo>
                    <a:pt x="19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19" y="14"/>
                    <a:pt x="19" y="14"/>
                    <a:pt x="19" y="14"/>
                  </a:cubicBezTo>
                  <a:lnTo>
                    <a:pt x="19" y="4"/>
                  </a:lnTo>
                  <a:close/>
                  <a:moveTo>
                    <a:pt x="82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2" y="19"/>
                    <a:pt x="82" y="19"/>
                    <a:pt x="82" y="19"/>
                  </a:cubicBezTo>
                  <a:lnTo>
                    <a:pt x="82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2259" y="3947"/>
              <a:ext cx="132" cy="97"/>
            </a:xfrm>
            <a:custGeom>
              <a:avLst/>
              <a:gdLst>
                <a:gd name="T0" fmla="*/ 6 w 56"/>
                <a:gd name="T1" fmla="*/ 41 h 41"/>
                <a:gd name="T2" fmla="*/ 50 w 56"/>
                <a:gd name="T3" fmla="*/ 41 h 41"/>
                <a:gd name="T4" fmla="*/ 56 w 56"/>
                <a:gd name="T5" fmla="*/ 35 h 41"/>
                <a:gd name="T6" fmla="*/ 56 w 56"/>
                <a:gd name="T7" fmla="*/ 6 h 41"/>
                <a:gd name="T8" fmla="*/ 50 w 56"/>
                <a:gd name="T9" fmla="*/ 0 h 41"/>
                <a:gd name="T10" fmla="*/ 6 w 56"/>
                <a:gd name="T11" fmla="*/ 0 h 41"/>
                <a:gd name="T12" fmla="*/ 0 w 56"/>
                <a:gd name="T13" fmla="*/ 6 h 41"/>
                <a:gd name="T14" fmla="*/ 0 w 56"/>
                <a:gd name="T15" fmla="*/ 35 h 41"/>
                <a:gd name="T16" fmla="*/ 6 w 56"/>
                <a:gd name="T17" fmla="*/ 41 h 41"/>
                <a:gd name="T18" fmla="*/ 4 w 56"/>
                <a:gd name="T19" fmla="*/ 4 h 41"/>
                <a:gd name="T20" fmla="*/ 52 w 56"/>
                <a:gd name="T21" fmla="*/ 4 h 41"/>
                <a:gd name="T22" fmla="*/ 52 w 56"/>
                <a:gd name="T23" fmla="*/ 37 h 41"/>
                <a:gd name="T24" fmla="*/ 4 w 56"/>
                <a:gd name="T25" fmla="*/ 37 h 41"/>
                <a:gd name="T26" fmla="*/ 4 w 56"/>
                <a:gd name="T2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1">
                  <a:moveTo>
                    <a:pt x="6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4" y="41"/>
                    <a:pt x="56" y="39"/>
                    <a:pt x="56" y="35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2"/>
                    <a:pt x="54" y="0"/>
                    <a:pt x="5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2" y="41"/>
                    <a:pt x="6" y="41"/>
                  </a:cubicBezTo>
                  <a:close/>
                  <a:moveTo>
                    <a:pt x="4" y="4"/>
                  </a:moveTo>
                  <a:cubicBezTo>
                    <a:pt x="52" y="4"/>
                    <a:pt x="52" y="4"/>
                    <a:pt x="52" y="4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4" y="37"/>
                    <a:pt x="4" y="37"/>
                    <a:pt x="4" y="37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>
              <a:spLocks noEditPoints="1"/>
            </p:cNvSpPr>
            <p:nvPr/>
          </p:nvSpPr>
          <p:spPr bwMode="auto">
            <a:xfrm>
              <a:off x="1587" y="3824"/>
              <a:ext cx="265" cy="303"/>
            </a:xfrm>
            <a:custGeom>
              <a:avLst/>
              <a:gdLst>
                <a:gd name="T0" fmla="*/ 98 w 112"/>
                <a:gd name="T1" fmla="*/ 35 h 128"/>
                <a:gd name="T2" fmla="*/ 97 w 112"/>
                <a:gd name="T3" fmla="*/ 34 h 128"/>
                <a:gd name="T4" fmla="*/ 103 w 112"/>
                <a:gd name="T5" fmla="*/ 29 h 128"/>
                <a:gd name="T6" fmla="*/ 103 w 112"/>
                <a:gd name="T7" fmla="*/ 26 h 128"/>
                <a:gd name="T8" fmla="*/ 100 w 112"/>
                <a:gd name="T9" fmla="*/ 26 h 128"/>
                <a:gd name="T10" fmla="*/ 94 w 112"/>
                <a:gd name="T11" fmla="*/ 31 h 128"/>
                <a:gd name="T12" fmla="*/ 93 w 112"/>
                <a:gd name="T13" fmla="*/ 30 h 128"/>
                <a:gd name="T14" fmla="*/ 60 w 112"/>
                <a:gd name="T15" fmla="*/ 16 h 128"/>
                <a:gd name="T16" fmla="*/ 58 w 112"/>
                <a:gd name="T17" fmla="*/ 16 h 128"/>
                <a:gd name="T18" fmla="*/ 58 w 112"/>
                <a:gd name="T19" fmla="*/ 5 h 128"/>
                <a:gd name="T20" fmla="*/ 63 w 112"/>
                <a:gd name="T21" fmla="*/ 5 h 128"/>
                <a:gd name="T22" fmla="*/ 66 w 112"/>
                <a:gd name="T23" fmla="*/ 3 h 128"/>
                <a:gd name="T24" fmla="*/ 63 w 112"/>
                <a:gd name="T25" fmla="*/ 0 h 128"/>
                <a:gd name="T26" fmla="*/ 49 w 112"/>
                <a:gd name="T27" fmla="*/ 0 h 128"/>
                <a:gd name="T28" fmla="*/ 46 w 112"/>
                <a:gd name="T29" fmla="*/ 3 h 128"/>
                <a:gd name="T30" fmla="*/ 49 w 112"/>
                <a:gd name="T31" fmla="*/ 5 h 128"/>
                <a:gd name="T32" fmla="*/ 54 w 112"/>
                <a:gd name="T33" fmla="*/ 5 h 128"/>
                <a:gd name="T34" fmla="*/ 54 w 112"/>
                <a:gd name="T35" fmla="*/ 16 h 128"/>
                <a:gd name="T36" fmla="*/ 52 w 112"/>
                <a:gd name="T37" fmla="*/ 16 h 128"/>
                <a:gd name="T38" fmla="*/ 0 w 112"/>
                <a:gd name="T39" fmla="*/ 72 h 128"/>
                <a:gd name="T40" fmla="*/ 56 w 112"/>
                <a:gd name="T41" fmla="*/ 128 h 128"/>
                <a:gd name="T42" fmla="*/ 112 w 112"/>
                <a:gd name="T43" fmla="*/ 72 h 128"/>
                <a:gd name="T44" fmla="*/ 98 w 112"/>
                <a:gd name="T45" fmla="*/ 35 h 128"/>
                <a:gd name="T46" fmla="*/ 92 w 112"/>
                <a:gd name="T47" fmla="*/ 109 h 128"/>
                <a:gd name="T48" fmla="*/ 76 w 112"/>
                <a:gd name="T49" fmla="*/ 120 h 128"/>
                <a:gd name="T50" fmla="*/ 56 w 112"/>
                <a:gd name="T51" fmla="*/ 124 h 128"/>
                <a:gd name="T52" fmla="*/ 36 w 112"/>
                <a:gd name="T53" fmla="*/ 120 h 128"/>
                <a:gd name="T54" fmla="*/ 20 w 112"/>
                <a:gd name="T55" fmla="*/ 109 h 128"/>
                <a:gd name="T56" fmla="*/ 8 w 112"/>
                <a:gd name="T57" fmla="*/ 92 h 128"/>
                <a:gd name="T58" fmla="*/ 4 w 112"/>
                <a:gd name="T59" fmla="*/ 72 h 128"/>
                <a:gd name="T60" fmla="*/ 8 w 112"/>
                <a:gd name="T61" fmla="*/ 52 h 128"/>
                <a:gd name="T62" fmla="*/ 20 w 112"/>
                <a:gd name="T63" fmla="*/ 36 h 128"/>
                <a:gd name="T64" fmla="*/ 36 w 112"/>
                <a:gd name="T65" fmla="*/ 25 h 128"/>
                <a:gd name="T66" fmla="*/ 76 w 112"/>
                <a:gd name="T67" fmla="*/ 25 h 128"/>
                <a:gd name="T68" fmla="*/ 92 w 112"/>
                <a:gd name="T69" fmla="*/ 36 h 128"/>
                <a:gd name="T70" fmla="*/ 104 w 112"/>
                <a:gd name="T71" fmla="*/ 52 h 128"/>
                <a:gd name="T72" fmla="*/ 108 w 112"/>
                <a:gd name="T73" fmla="*/ 72 h 128"/>
                <a:gd name="T74" fmla="*/ 104 w 112"/>
                <a:gd name="T75" fmla="*/ 92 h 128"/>
                <a:gd name="T76" fmla="*/ 92 w 112"/>
                <a:gd name="T77" fmla="*/ 10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2" h="128">
                  <a:moveTo>
                    <a:pt x="98" y="35"/>
                  </a:moveTo>
                  <a:cubicBezTo>
                    <a:pt x="97" y="34"/>
                    <a:pt x="97" y="34"/>
                    <a:pt x="97" y="34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4" y="28"/>
                    <a:pt x="104" y="27"/>
                    <a:pt x="103" y="26"/>
                  </a:cubicBezTo>
                  <a:cubicBezTo>
                    <a:pt x="102" y="25"/>
                    <a:pt x="100" y="25"/>
                    <a:pt x="100" y="26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3" y="30"/>
                    <a:pt x="93" y="30"/>
                    <a:pt x="93" y="30"/>
                  </a:cubicBezTo>
                  <a:cubicBezTo>
                    <a:pt x="84" y="22"/>
                    <a:pt x="72" y="17"/>
                    <a:pt x="60" y="16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5" y="5"/>
                    <a:pt x="66" y="4"/>
                    <a:pt x="66" y="3"/>
                  </a:cubicBezTo>
                  <a:cubicBezTo>
                    <a:pt x="66" y="1"/>
                    <a:pt x="65" y="0"/>
                    <a:pt x="63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7" y="0"/>
                    <a:pt x="46" y="1"/>
                    <a:pt x="46" y="3"/>
                  </a:cubicBezTo>
                  <a:cubicBezTo>
                    <a:pt x="46" y="4"/>
                    <a:pt x="47" y="5"/>
                    <a:pt x="49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23" y="18"/>
                    <a:pt x="0" y="43"/>
                    <a:pt x="0" y="72"/>
                  </a:cubicBezTo>
                  <a:cubicBezTo>
                    <a:pt x="0" y="103"/>
                    <a:pt x="25" y="128"/>
                    <a:pt x="56" y="128"/>
                  </a:cubicBezTo>
                  <a:cubicBezTo>
                    <a:pt x="87" y="128"/>
                    <a:pt x="112" y="103"/>
                    <a:pt x="112" y="72"/>
                  </a:cubicBezTo>
                  <a:cubicBezTo>
                    <a:pt x="112" y="59"/>
                    <a:pt x="107" y="46"/>
                    <a:pt x="98" y="35"/>
                  </a:cubicBezTo>
                  <a:close/>
                  <a:moveTo>
                    <a:pt x="92" y="109"/>
                  </a:moveTo>
                  <a:cubicBezTo>
                    <a:pt x="88" y="114"/>
                    <a:pt x="82" y="117"/>
                    <a:pt x="76" y="120"/>
                  </a:cubicBezTo>
                  <a:cubicBezTo>
                    <a:pt x="70" y="123"/>
                    <a:pt x="63" y="124"/>
                    <a:pt x="56" y="124"/>
                  </a:cubicBezTo>
                  <a:cubicBezTo>
                    <a:pt x="49" y="124"/>
                    <a:pt x="42" y="123"/>
                    <a:pt x="36" y="120"/>
                  </a:cubicBezTo>
                  <a:cubicBezTo>
                    <a:pt x="30" y="117"/>
                    <a:pt x="24" y="114"/>
                    <a:pt x="20" y="109"/>
                  </a:cubicBezTo>
                  <a:cubicBezTo>
                    <a:pt x="15" y="104"/>
                    <a:pt x="11" y="99"/>
                    <a:pt x="8" y="92"/>
                  </a:cubicBezTo>
                  <a:cubicBezTo>
                    <a:pt x="6" y="86"/>
                    <a:pt x="4" y="79"/>
                    <a:pt x="4" y="72"/>
                  </a:cubicBezTo>
                  <a:cubicBezTo>
                    <a:pt x="4" y="65"/>
                    <a:pt x="6" y="59"/>
                    <a:pt x="8" y="52"/>
                  </a:cubicBezTo>
                  <a:cubicBezTo>
                    <a:pt x="11" y="46"/>
                    <a:pt x="15" y="41"/>
                    <a:pt x="20" y="36"/>
                  </a:cubicBezTo>
                  <a:cubicBezTo>
                    <a:pt x="24" y="31"/>
                    <a:pt x="30" y="27"/>
                    <a:pt x="36" y="25"/>
                  </a:cubicBezTo>
                  <a:cubicBezTo>
                    <a:pt x="49" y="19"/>
                    <a:pt x="63" y="19"/>
                    <a:pt x="76" y="25"/>
                  </a:cubicBezTo>
                  <a:cubicBezTo>
                    <a:pt x="82" y="27"/>
                    <a:pt x="88" y="31"/>
                    <a:pt x="92" y="36"/>
                  </a:cubicBezTo>
                  <a:cubicBezTo>
                    <a:pt x="97" y="41"/>
                    <a:pt x="101" y="46"/>
                    <a:pt x="104" y="52"/>
                  </a:cubicBezTo>
                  <a:cubicBezTo>
                    <a:pt x="106" y="59"/>
                    <a:pt x="108" y="65"/>
                    <a:pt x="108" y="72"/>
                  </a:cubicBezTo>
                  <a:cubicBezTo>
                    <a:pt x="108" y="79"/>
                    <a:pt x="106" y="86"/>
                    <a:pt x="104" y="92"/>
                  </a:cubicBezTo>
                  <a:cubicBezTo>
                    <a:pt x="101" y="99"/>
                    <a:pt x="97" y="104"/>
                    <a:pt x="92" y="10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1696" y="3907"/>
              <a:ext cx="47" cy="111"/>
            </a:xfrm>
            <a:custGeom>
              <a:avLst/>
              <a:gdLst>
                <a:gd name="T0" fmla="*/ 13 w 20"/>
                <a:gd name="T1" fmla="*/ 28 h 47"/>
                <a:gd name="T2" fmla="*/ 12 w 20"/>
                <a:gd name="T3" fmla="*/ 28 h 47"/>
                <a:gd name="T4" fmla="*/ 12 w 20"/>
                <a:gd name="T5" fmla="*/ 2 h 47"/>
                <a:gd name="T6" fmla="*/ 10 w 20"/>
                <a:gd name="T7" fmla="*/ 0 h 47"/>
                <a:gd name="T8" fmla="*/ 8 w 20"/>
                <a:gd name="T9" fmla="*/ 2 h 47"/>
                <a:gd name="T10" fmla="*/ 8 w 20"/>
                <a:gd name="T11" fmla="*/ 28 h 47"/>
                <a:gd name="T12" fmla="*/ 7 w 20"/>
                <a:gd name="T13" fmla="*/ 28 h 47"/>
                <a:gd name="T14" fmla="*/ 0 w 20"/>
                <a:gd name="T15" fmla="*/ 37 h 47"/>
                <a:gd name="T16" fmla="*/ 10 w 20"/>
                <a:gd name="T17" fmla="*/ 47 h 47"/>
                <a:gd name="T18" fmla="*/ 20 w 20"/>
                <a:gd name="T19" fmla="*/ 37 h 47"/>
                <a:gd name="T20" fmla="*/ 13 w 20"/>
                <a:gd name="T21" fmla="*/ 28 h 47"/>
                <a:gd name="T22" fmla="*/ 10 w 20"/>
                <a:gd name="T23" fmla="*/ 42 h 47"/>
                <a:gd name="T24" fmla="*/ 5 w 20"/>
                <a:gd name="T25" fmla="*/ 37 h 47"/>
                <a:gd name="T26" fmla="*/ 10 w 20"/>
                <a:gd name="T27" fmla="*/ 32 h 47"/>
                <a:gd name="T28" fmla="*/ 10 w 20"/>
                <a:gd name="T29" fmla="*/ 32 h 47"/>
                <a:gd name="T30" fmla="*/ 15 w 20"/>
                <a:gd name="T31" fmla="*/ 37 h 47"/>
                <a:gd name="T32" fmla="*/ 10 w 20"/>
                <a:gd name="T33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47">
                  <a:moveTo>
                    <a:pt x="13" y="28"/>
                  </a:moveTo>
                  <a:cubicBezTo>
                    <a:pt x="12" y="28"/>
                    <a:pt x="12" y="28"/>
                    <a:pt x="12" y="28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3" y="30"/>
                    <a:pt x="0" y="33"/>
                    <a:pt x="0" y="37"/>
                  </a:cubicBezTo>
                  <a:cubicBezTo>
                    <a:pt x="0" y="43"/>
                    <a:pt x="5" y="47"/>
                    <a:pt x="10" y="47"/>
                  </a:cubicBezTo>
                  <a:cubicBezTo>
                    <a:pt x="15" y="47"/>
                    <a:pt x="20" y="43"/>
                    <a:pt x="20" y="37"/>
                  </a:cubicBezTo>
                  <a:cubicBezTo>
                    <a:pt x="20" y="33"/>
                    <a:pt x="17" y="30"/>
                    <a:pt x="13" y="28"/>
                  </a:cubicBezTo>
                  <a:close/>
                  <a:moveTo>
                    <a:pt x="10" y="42"/>
                  </a:moveTo>
                  <a:cubicBezTo>
                    <a:pt x="7" y="42"/>
                    <a:pt x="5" y="40"/>
                    <a:pt x="5" y="37"/>
                  </a:cubicBezTo>
                  <a:cubicBezTo>
                    <a:pt x="5" y="35"/>
                    <a:pt x="7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3" y="32"/>
                    <a:pt x="15" y="35"/>
                    <a:pt x="15" y="37"/>
                  </a:cubicBezTo>
                  <a:cubicBezTo>
                    <a:pt x="15" y="40"/>
                    <a:pt x="13" y="42"/>
                    <a:pt x="10" y="4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963" y="3848"/>
              <a:ext cx="303" cy="258"/>
            </a:xfrm>
            <a:custGeom>
              <a:avLst/>
              <a:gdLst>
                <a:gd name="T0" fmla="*/ 122 w 128"/>
                <a:gd name="T1" fmla="*/ 15 h 109"/>
                <a:gd name="T2" fmla="*/ 91 w 128"/>
                <a:gd name="T3" fmla="*/ 15 h 109"/>
                <a:gd name="T4" fmla="*/ 91 w 128"/>
                <a:gd name="T5" fmla="*/ 15 h 109"/>
                <a:gd name="T6" fmla="*/ 64 w 128"/>
                <a:gd name="T7" fmla="*/ 0 h 109"/>
                <a:gd name="T8" fmla="*/ 37 w 128"/>
                <a:gd name="T9" fmla="*/ 15 h 109"/>
                <a:gd name="T10" fmla="*/ 37 w 128"/>
                <a:gd name="T11" fmla="*/ 15 h 109"/>
                <a:gd name="T12" fmla="*/ 6 w 128"/>
                <a:gd name="T13" fmla="*/ 15 h 109"/>
                <a:gd name="T14" fmla="*/ 0 w 128"/>
                <a:gd name="T15" fmla="*/ 21 h 109"/>
                <a:gd name="T16" fmla="*/ 0 w 128"/>
                <a:gd name="T17" fmla="*/ 103 h 109"/>
                <a:gd name="T18" fmla="*/ 6 w 128"/>
                <a:gd name="T19" fmla="*/ 109 h 109"/>
                <a:gd name="T20" fmla="*/ 122 w 128"/>
                <a:gd name="T21" fmla="*/ 109 h 109"/>
                <a:gd name="T22" fmla="*/ 128 w 128"/>
                <a:gd name="T23" fmla="*/ 103 h 109"/>
                <a:gd name="T24" fmla="*/ 128 w 128"/>
                <a:gd name="T25" fmla="*/ 21 h 109"/>
                <a:gd name="T26" fmla="*/ 122 w 128"/>
                <a:gd name="T27" fmla="*/ 15 h 109"/>
                <a:gd name="T28" fmla="*/ 45 w 128"/>
                <a:gd name="T29" fmla="*/ 13 h 109"/>
                <a:gd name="T30" fmla="*/ 64 w 128"/>
                <a:gd name="T31" fmla="*/ 5 h 109"/>
                <a:gd name="T32" fmla="*/ 83 w 128"/>
                <a:gd name="T33" fmla="*/ 13 h 109"/>
                <a:gd name="T34" fmla="*/ 91 w 128"/>
                <a:gd name="T35" fmla="*/ 32 h 109"/>
                <a:gd name="T36" fmla="*/ 83 w 128"/>
                <a:gd name="T37" fmla="*/ 52 h 109"/>
                <a:gd name="T38" fmla="*/ 64 w 128"/>
                <a:gd name="T39" fmla="*/ 60 h 109"/>
                <a:gd name="T40" fmla="*/ 45 w 128"/>
                <a:gd name="T41" fmla="*/ 52 h 109"/>
                <a:gd name="T42" fmla="*/ 37 w 128"/>
                <a:gd name="T43" fmla="*/ 32 h 109"/>
                <a:gd name="T44" fmla="*/ 45 w 128"/>
                <a:gd name="T45" fmla="*/ 13 h 109"/>
                <a:gd name="T46" fmla="*/ 123 w 128"/>
                <a:gd name="T47" fmla="*/ 104 h 109"/>
                <a:gd name="T48" fmla="*/ 5 w 128"/>
                <a:gd name="T49" fmla="*/ 104 h 109"/>
                <a:gd name="T50" fmla="*/ 5 w 128"/>
                <a:gd name="T51" fmla="*/ 20 h 109"/>
                <a:gd name="T52" fmla="*/ 35 w 128"/>
                <a:gd name="T53" fmla="*/ 20 h 109"/>
                <a:gd name="T54" fmla="*/ 34 w 128"/>
                <a:gd name="T55" fmla="*/ 22 h 109"/>
                <a:gd name="T56" fmla="*/ 32 w 128"/>
                <a:gd name="T57" fmla="*/ 32 h 109"/>
                <a:gd name="T58" fmla="*/ 64 w 128"/>
                <a:gd name="T59" fmla="*/ 64 h 109"/>
                <a:gd name="T60" fmla="*/ 96 w 128"/>
                <a:gd name="T61" fmla="*/ 32 h 109"/>
                <a:gd name="T62" fmla="*/ 94 w 128"/>
                <a:gd name="T63" fmla="*/ 22 h 109"/>
                <a:gd name="T64" fmla="*/ 93 w 128"/>
                <a:gd name="T65" fmla="*/ 20 h 109"/>
                <a:gd name="T66" fmla="*/ 123 w 128"/>
                <a:gd name="T67" fmla="*/ 20 h 109"/>
                <a:gd name="T68" fmla="*/ 123 w 128"/>
                <a:gd name="T69" fmla="*/ 10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109">
                  <a:moveTo>
                    <a:pt x="122" y="15"/>
                  </a:moveTo>
                  <a:cubicBezTo>
                    <a:pt x="91" y="15"/>
                    <a:pt x="91" y="15"/>
                    <a:pt x="91" y="15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85" y="6"/>
                    <a:pt x="75" y="0"/>
                    <a:pt x="64" y="0"/>
                  </a:cubicBezTo>
                  <a:cubicBezTo>
                    <a:pt x="53" y="0"/>
                    <a:pt x="43" y="6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3" y="15"/>
                    <a:pt x="0" y="18"/>
                    <a:pt x="0" y="2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6"/>
                    <a:pt x="3" y="109"/>
                    <a:pt x="6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5" y="109"/>
                    <a:pt x="128" y="106"/>
                    <a:pt x="128" y="103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18"/>
                    <a:pt x="125" y="15"/>
                    <a:pt x="122" y="15"/>
                  </a:cubicBezTo>
                  <a:close/>
                  <a:moveTo>
                    <a:pt x="45" y="13"/>
                  </a:moveTo>
                  <a:cubicBezTo>
                    <a:pt x="50" y="8"/>
                    <a:pt x="57" y="5"/>
                    <a:pt x="64" y="5"/>
                  </a:cubicBezTo>
                  <a:cubicBezTo>
                    <a:pt x="71" y="5"/>
                    <a:pt x="78" y="8"/>
                    <a:pt x="83" y="13"/>
                  </a:cubicBezTo>
                  <a:cubicBezTo>
                    <a:pt x="89" y="18"/>
                    <a:pt x="91" y="25"/>
                    <a:pt x="91" y="32"/>
                  </a:cubicBezTo>
                  <a:cubicBezTo>
                    <a:pt x="91" y="40"/>
                    <a:pt x="89" y="47"/>
                    <a:pt x="83" y="52"/>
                  </a:cubicBezTo>
                  <a:cubicBezTo>
                    <a:pt x="78" y="57"/>
                    <a:pt x="71" y="60"/>
                    <a:pt x="64" y="60"/>
                  </a:cubicBezTo>
                  <a:cubicBezTo>
                    <a:pt x="57" y="60"/>
                    <a:pt x="50" y="57"/>
                    <a:pt x="45" y="52"/>
                  </a:cubicBezTo>
                  <a:cubicBezTo>
                    <a:pt x="39" y="47"/>
                    <a:pt x="37" y="40"/>
                    <a:pt x="37" y="32"/>
                  </a:cubicBezTo>
                  <a:cubicBezTo>
                    <a:pt x="37" y="25"/>
                    <a:pt x="39" y="18"/>
                    <a:pt x="45" y="13"/>
                  </a:cubicBezTo>
                  <a:close/>
                  <a:moveTo>
                    <a:pt x="123" y="104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5"/>
                    <a:pt x="32" y="29"/>
                    <a:pt x="32" y="32"/>
                  </a:cubicBezTo>
                  <a:cubicBezTo>
                    <a:pt x="32" y="50"/>
                    <a:pt x="46" y="64"/>
                    <a:pt x="64" y="64"/>
                  </a:cubicBezTo>
                  <a:cubicBezTo>
                    <a:pt x="82" y="64"/>
                    <a:pt x="96" y="50"/>
                    <a:pt x="96" y="32"/>
                  </a:cubicBezTo>
                  <a:cubicBezTo>
                    <a:pt x="96" y="29"/>
                    <a:pt x="95" y="25"/>
                    <a:pt x="94" y="22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23" y="20"/>
                    <a:pt x="123" y="20"/>
                    <a:pt x="123" y="20"/>
                  </a:cubicBezTo>
                  <a:lnTo>
                    <a:pt x="123" y="10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/>
            <p:nvPr/>
          </p:nvSpPr>
          <p:spPr bwMode="auto">
            <a:xfrm>
              <a:off x="1110" y="3883"/>
              <a:ext cx="9" cy="47"/>
            </a:xfrm>
            <a:custGeom>
              <a:avLst/>
              <a:gdLst>
                <a:gd name="T0" fmla="*/ 2 w 4"/>
                <a:gd name="T1" fmla="*/ 20 h 20"/>
                <a:gd name="T2" fmla="*/ 4 w 4"/>
                <a:gd name="T3" fmla="*/ 18 h 20"/>
                <a:gd name="T4" fmla="*/ 4 w 4"/>
                <a:gd name="T5" fmla="*/ 2 h 20"/>
                <a:gd name="T6" fmla="*/ 2 w 4"/>
                <a:gd name="T7" fmla="*/ 0 h 20"/>
                <a:gd name="T8" fmla="*/ 0 w 4"/>
                <a:gd name="T9" fmla="*/ 2 h 20"/>
                <a:gd name="T10" fmla="*/ 0 w 4"/>
                <a:gd name="T11" fmla="*/ 18 h 20"/>
                <a:gd name="T12" fmla="*/ 2 w 4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0">
                  <a:moveTo>
                    <a:pt x="2" y="20"/>
                  </a:moveTo>
                  <a:cubicBezTo>
                    <a:pt x="3" y="20"/>
                    <a:pt x="4" y="19"/>
                    <a:pt x="4" y="18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1" y="20"/>
                    <a:pt x="2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1029" y="4025"/>
              <a:ext cx="171" cy="10"/>
            </a:xfrm>
            <a:custGeom>
              <a:avLst/>
              <a:gdLst>
                <a:gd name="T0" fmla="*/ 0 w 72"/>
                <a:gd name="T1" fmla="*/ 2 h 4"/>
                <a:gd name="T2" fmla="*/ 2 w 72"/>
                <a:gd name="T3" fmla="*/ 4 h 4"/>
                <a:gd name="T4" fmla="*/ 70 w 72"/>
                <a:gd name="T5" fmla="*/ 4 h 4"/>
                <a:gd name="T6" fmla="*/ 72 w 72"/>
                <a:gd name="T7" fmla="*/ 2 h 4"/>
                <a:gd name="T8" fmla="*/ 70 w 72"/>
                <a:gd name="T9" fmla="*/ 0 h 4"/>
                <a:gd name="T10" fmla="*/ 2 w 72"/>
                <a:gd name="T11" fmla="*/ 0 h 4"/>
                <a:gd name="T12" fmla="*/ 0 w 72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1" y="4"/>
                    <a:pt x="72" y="3"/>
                    <a:pt x="72" y="2"/>
                  </a:cubicBezTo>
                  <a:cubicBezTo>
                    <a:pt x="72" y="1"/>
                    <a:pt x="71" y="0"/>
                    <a:pt x="7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/>
            <p:nvPr/>
          </p:nvSpPr>
          <p:spPr bwMode="auto">
            <a:xfrm>
              <a:off x="1055" y="4058"/>
              <a:ext cx="118" cy="12"/>
            </a:xfrm>
            <a:custGeom>
              <a:avLst/>
              <a:gdLst>
                <a:gd name="T0" fmla="*/ 48 w 50"/>
                <a:gd name="T1" fmla="*/ 0 h 5"/>
                <a:gd name="T2" fmla="*/ 2 w 50"/>
                <a:gd name="T3" fmla="*/ 0 h 5"/>
                <a:gd name="T4" fmla="*/ 0 w 50"/>
                <a:gd name="T5" fmla="*/ 3 h 5"/>
                <a:gd name="T6" fmla="*/ 2 w 50"/>
                <a:gd name="T7" fmla="*/ 5 h 5"/>
                <a:gd name="T8" fmla="*/ 48 w 50"/>
                <a:gd name="T9" fmla="*/ 5 h 5"/>
                <a:gd name="T10" fmla="*/ 50 w 50"/>
                <a:gd name="T11" fmla="*/ 3 h 5"/>
                <a:gd name="T12" fmla="*/ 48 w 5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">
                  <a:moveTo>
                    <a:pt x="4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5"/>
                    <a:pt x="50" y="4"/>
                    <a:pt x="50" y="3"/>
                  </a:cubicBezTo>
                  <a:cubicBezTo>
                    <a:pt x="50" y="1"/>
                    <a:pt x="49" y="0"/>
                    <a:pt x="4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>
              <a:spLocks noEditPoints="1"/>
            </p:cNvSpPr>
            <p:nvPr/>
          </p:nvSpPr>
          <p:spPr bwMode="auto">
            <a:xfrm>
              <a:off x="358" y="3864"/>
              <a:ext cx="302" cy="225"/>
            </a:xfrm>
            <a:custGeom>
              <a:avLst/>
              <a:gdLst>
                <a:gd name="T0" fmla="*/ 124 w 128"/>
                <a:gd name="T1" fmla="*/ 57 h 95"/>
                <a:gd name="T2" fmla="*/ 118 w 128"/>
                <a:gd name="T3" fmla="*/ 32 h 95"/>
                <a:gd name="T4" fmla="*/ 112 w 128"/>
                <a:gd name="T5" fmla="*/ 23 h 95"/>
                <a:gd name="T6" fmla="*/ 95 w 128"/>
                <a:gd name="T7" fmla="*/ 18 h 95"/>
                <a:gd name="T8" fmla="*/ 90 w 128"/>
                <a:gd name="T9" fmla="*/ 17 h 95"/>
                <a:gd name="T10" fmla="*/ 89 w 128"/>
                <a:gd name="T11" fmla="*/ 17 h 95"/>
                <a:gd name="T12" fmla="*/ 89 w 128"/>
                <a:gd name="T13" fmla="*/ 6 h 95"/>
                <a:gd name="T14" fmla="*/ 83 w 128"/>
                <a:gd name="T15" fmla="*/ 0 h 95"/>
                <a:gd name="T16" fmla="*/ 45 w 128"/>
                <a:gd name="T17" fmla="*/ 0 h 95"/>
                <a:gd name="T18" fmla="*/ 39 w 128"/>
                <a:gd name="T19" fmla="*/ 6 h 95"/>
                <a:gd name="T20" fmla="*/ 39 w 128"/>
                <a:gd name="T21" fmla="*/ 17 h 95"/>
                <a:gd name="T22" fmla="*/ 38 w 128"/>
                <a:gd name="T23" fmla="*/ 17 h 95"/>
                <a:gd name="T24" fmla="*/ 33 w 128"/>
                <a:gd name="T25" fmla="*/ 18 h 95"/>
                <a:gd name="T26" fmla="*/ 16 w 128"/>
                <a:gd name="T27" fmla="*/ 23 h 95"/>
                <a:gd name="T28" fmla="*/ 10 w 128"/>
                <a:gd name="T29" fmla="*/ 32 h 95"/>
                <a:gd name="T30" fmla="*/ 4 w 128"/>
                <a:gd name="T31" fmla="*/ 57 h 95"/>
                <a:gd name="T32" fmla="*/ 0 w 128"/>
                <a:gd name="T33" fmla="*/ 85 h 95"/>
                <a:gd name="T34" fmla="*/ 4 w 128"/>
                <a:gd name="T35" fmla="*/ 92 h 95"/>
                <a:gd name="T36" fmla="*/ 12 w 128"/>
                <a:gd name="T37" fmla="*/ 95 h 95"/>
                <a:gd name="T38" fmla="*/ 116 w 128"/>
                <a:gd name="T39" fmla="*/ 95 h 95"/>
                <a:gd name="T40" fmla="*/ 124 w 128"/>
                <a:gd name="T41" fmla="*/ 92 h 95"/>
                <a:gd name="T42" fmla="*/ 128 w 128"/>
                <a:gd name="T43" fmla="*/ 85 h 95"/>
                <a:gd name="T44" fmla="*/ 124 w 128"/>
                <a:gd name="T45" fmla="*/ 57 h 95"/>
                <a:gd name="T46" fmla="*/ 44 w 128"/>
                <a:gd name="T47" fmla="*/ 4 h 95"/>
                <a:gd name="T48" fmla="*/ 84 w 128"/>
                <a:gd name="T49" fmla="*/ 4 h 95"/>
                <a:gd name="T50" fmla="*/ 84 w 128"/>
                <a:gd name="T51" fmla="*/ 17 h 95"/>
                <a:gd name="T52" fmla="*/ 82 w 128"/>
                <a:gd name="T53" fmla="*/ 16 h 95"/>
                <a:gd name="T54" fmla="*/ 64 w 128"/>
                <a:gd name="T55" fmla="*/ 15 h 95"/>
                <a:gd name="T56" fmla="*/ 46 w 128"/>
                <a:gd name="T57" fmla="*/ 16 h 95"/>
                <a:gd name="T58" fmla="*/ 44 w 128"/>
                <a:gd name="T59" fmla="*/ 17 h 95"/>
                <a:gd name="T60" fmla="*/ 44 w 128"/>
                <a:gd name="T61" fmla="*/ 4 h 95"/>
                <a:gd name="T62" fmla="*/ 123 w 128"/>
                <a:gd name="T63" fmla="*/ 84 h 95"/>
                <a:gd name="T64" fmla="*/ 116 w 128"/>
                <a:gd name="T65" fmla="*/ 91 h 95"/>
                <a:gd name="T66" fmla="*/ 12 w 128"/>
                <a:gd name="T67" fmla="*/ 91 h 95"/>
                <a:gd name="T68" fmla="*/ 5 w 128"/>
                <a:gd name="T69" fmla="*/ 84 h 95"/>
                <a:gd name="T70" fmla="*/ 9 w 128"/>
                <a:gd name="T71" fmla="*/ 58 h 95"/>
                <a:gd name="T72" fmla="*/ 14 w 128"/>
                <a:gd name="T73" fmla="*/ 33 h 95"/>
                <a:gd name="T74" fmla="*/ 18 w 128"/>
                <a:gd name="T75" fmla="*/ 27 h 95"/>
                <a:gd name="T76" fmla="*/ 34 w 128"/>
                <a:gd name="T77" fmla="*/ 23 h 95"/>
                <a:gd name="T78" fmla="*/ 64 w 128"/>
                <a:gd name="T79" fmla="*/ 20 h 95"/>
                <a:gd name="T80" fmla="*/ 94 w 128"/>
                <a:gd name="T81" fmla="*/ 23 h 95"/>
                <a:gd name="T82" fmla="*/ 110 w 128"/>
                <a:gd name="T83" fmla="*/ 27 h 95"/>
                <a:gd name="T84" fmla="*/ 114 w 128"/>
                <a:gd name="T85" fmla="*/ 33 h 95"/>
                <a:gd name="T86" fmla="*/ 119 w 128"/>
                <a:gd name="T87" fmla="*/ 58 h 95"/>
                <a:gd name="T88" fmla="*/ 123 w 128"/>
                <a:gd name="T89" fmla="*/ 8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8" h="95">
                  <a:moveTo>
                    <a:pt x="124" y="57"/>
                  </a:moveTo>
                  <a:cubicBezTo>
                    <a:pt x="121" y="45"/>
                    <a:pt x="119" y="34"/>
                    <a:pt x="118" y="32"/>
                  </a:cubicBezTo>
                  <a:cubicBezTo>
                    <a:pt x="118" y="30"/>
                    <a:pt x="117" y="26"/>
                    <a:pt x="112" y="23"/>
                  </a:cubicBezTo>
                  <a:cubicBezTo>
                    <a:pt x="110" y="22"/>
                    <a:pt x="103" y="20"/>
                    <a:pt x="95" y="18"/>
                  </a:cubicBezTo>
                  <a:cubicBezTo>
                    <a:pt x="93" y="18"/>
                    <a:pt x="91" y="18"/>
                    <a:pt x="90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3"/>
                    <a:pt x="86" y="0"/>
                    <a:pt x="8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0"/>
                    <a:pt x="39" y="3"/>
                    <a:pt x="39" y="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8"/>
                    <a:pt x="35" y="18"/>
                    <a:pt x="33" y="18"/>
                  </a:cubicBezTo>
                  <a:cubicBezTo>
                    <a:pt x="25" y="20"/>
                    <a:pt x="18" y="22"/>
                    <a:pt x="16" y="23"/>
                  </a:cubicBezTo>
                  <a:cubicBezTo>
                    <a:pt x="11" y="26"/>
                    <a:pt x="10" y="30"/>
                    <a:pt x="10" y="32"/>
                  </a:cubicBezTo>
                  <a:cubicBezTo>
                    <a:pt x="9" y="34"/>
                    <a:pt x="7" y="45"/>
                    <a:pt x="4" y="57"/>
                  </a:cubicBezTo>
                  <a:cubicBezTo>
                    <a:pt x="0" y="81"/>
                    <a:pt x="0" y="84"/>
                    <a:pt x="0" y="85"/>
                  </a:cubicBezTo>
                  <a:cubicBezTo>
                    <a:pt x="0" y="88"/>
                    <a:pt x="1" y="90"/>
                    <a:pt x="4" y="92"/>
                  </a:cubicBezTo>
                  <a:cubicBezTo>
                    <a:pt x="6" y="94"/>
                    <a:pt x="9" y="95"/>
                    <a:pt x="12" y="95"/>
                  </a:cubicBezTo>
                  <a:cubicBezTo>
                    <a:pt x="116" y="95"/>
                    <a:pt x="116" y="95"/>
                    <a:pt x="116" y="95"/>
                  </a:cubicBezTo>
                  <a:cubicBezTo>
                    <a:pt x="119" y="95"/>
                    <a:pt x="122" y="94"/>
                    <a:pt x="124" y="92"/>
                  </a:cubicBezTo>
                  <a:cubicBezTo>
                    <a:pt x="127" y="90"/>
                    <a:pt x="128" y="88"/>
                    <a:pt x="128" y="85"/>
                  </a:cubicBezTo>
                  <a:cubicBezTo>
                    <a:pt x="128" y="84"/>
                    <a:pt x="128" y="81"/>
                    <a:pt x="124" y="57"/>
                  </a:cubicBezTo>
                  <a:close/>
                  <a:moveTo>
                    <a:pt x="44" y="4"/>
                  </a:moveTo>
                  <a:cubicBezTo>
                    <a:pt x="84" y="4"/>
                    <a:pt x="84" y="4"/>
                    <a:pt x="84" y="4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76" y="16"/>
                    <a:pt x="70" y="15"/>
                    <a:pt x="64" y="15"/>
                  </a:cubicBezTo>
                  <a:cubicBezTo>
                    <a:pt x="58" y="15"/>
                    <a:pt x="52" y="16"/>
                    <a:pt x="46" y="16"/>
                  </a:cubicBezTo>
                  <a:cubicBezTo>
                    <a:pt x="44" y="17"/>
                    <a:pt x="44" y="17"/>
                    <a:pt x="44" y="17"/>
                  </a:cubicBezTo>
                  <a:lnTo>
                    <a:pt x="44" y="4"/>
                  </a:lnTo>
                  <a:close/>
                  <a:moveTo>
                    <a:pt x="123" y="84"/>
                  </a:moveTo>
                  <a:cubicBezTo>
                    <a:pt x="123" y="89"/>
                    <a:pt x="119" y="91"/>
                    <a:pt x="116" y="91"/>
                  </a:cubicBezTo>
                  <a:cubicBezTo>
                    <a:pt x="12" y="91"/>
                    <a:pt x="12" y="91"/>
                    <a:pt x="12" y="91"/>
                  </a:cubicBezTo>
                  <a:cubicBezTo>
                    <a:pt x="9" y="91"/>
                    <a:pt x="5" y="89"/>
                    <a:pt x="5" y="84"/>
                  </a:cubicBezTo>
                  <a:cubicBezTo>
                    <a:pt x="5" y="84"/>
                    <a:pt x="5" y="80"/>
                    <a:pt x="9" y="58"/>
                  </a:cubicBezTo>
                  <a:cubicBezTo>
                    <a:pt x="11" y="46"/>
                    <a:pt x="14" y="35"/>
                    <a:pt x="14" y="33"/>
                  </a:cubicBezTo>
                  <a:cubicBezTo>
                    <a:pt x="14" y="31"/>
                    <a:pt x="15" y="29"/>
                    <a:pt x="18" y="27"/>
                  </a:cubicBezTo>
                  <a:cubicBezTo>
                    <a:pt x="19" y="26"/>
                    <a:pt x="25" y="25"/>
                    <a:pt x="34" y="23"/>
                  </a:cubicBezTo>
                  <a:cubicBezTo>
                    <a:pt x="44" y="21"/>
                    <a:pt x="55" y="20"/>
                    <a:pt x="64" y="20"/>
                  </a:cubicBezTo>
                  <a:cubicBezTo>
                    <a:pt x="73" y="20"/>
                    <a:pt x="84" y="21"/>
                    <a:pt x="94" y="23"/>
                  </a:cubicBezTo>
                  <a:cubicBezTo>
                    <a:pt x="103" y="25"/>
                    <a:pt x="109" y="26"/>
                    <a:pt x="110" y="27"/>
                  </a:cubicBezTo>
                  <a:cubicBezTo>
                    <a:pt x="113" y="29"/>
                    <a:pt x="114" y="31"/>
                    <a:pt x="114" y="33"/>
                  </a:cubicBezTo>
                  <a:cubicBezTo>
                    <a:pt x="114" y="35"/>
                    <a:pt x="117" y="46"/>
                    <a:pt x="119" y="58"/>
                  </a:cubicBezTo>
                  <a:cubicBezTo>
                    <a:pt x="123" y="79"/>
                    <a:pt x="123" y="83"/>
                    <a:pt x="123" y="8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7152" y="3317"/>
              <a:ext cx="133" cy="133"/>
            </a:xfrm>
            <a:custGeom>
              <a:avLst/>
              <a:gdLst>
                <a:gd name="T0" fmla="*/ 28 w 56"/>
                <a:gd name="T1" fmla="*/ 56 h 56"/>
                <a:gd name="T2" fmla="*/ 56 w 56"/>
                <a:gd name="T3" fmla="*/ 28 h 56"/>
                <a:gd name="T4" fmla="*/ 28 w 56"/>
                <a:gd name="T5" fmla="*/ 0 h 56"/>
                <a:gd name="T6" fmla="*/ 0 w 56"/>
                <a:gd name="T7" fmla="*/ 28 h 56"/>
                <a:gd name="T8" fmla="*/ 28 w 56"/>
                <a:gd name="T9" fmla="*/ 56 h 56"/>
                <a:gd name="T10" fmla="*/ 11 w 56"/>
                <a:gd name="T11" fmla="*/ 11 h 56"/>
                <a:gd name="T12" fmla="*/ 28 w 56"/>
                <a:gd name="T13" fmla="*/ 5 h 56"/>
                <a:gd name="T14" fmla="*/ 45 w 56"/>
                <a:gd name="T15" fmla="*/ 11 h 56"/>
                <a:gd name="T16" fmla="*/ 52 w 56"/>
                <a:gd name="T17" fmla="*/ 28 h 56"/>
                <a:gd name="T18" fmla="*/ 45 w 56"/>
                <a:gd name="T19" fmla="*/ 45 h 56"/>
                <a:gd name="T20" fmla="*/ 28 w 56"/>
                <a:gd name="T21" fmla="*/ 52 h 56"/>
                <a:gd name="T22" fmla="*/ 11 w 56"/>
                <a:gd name="T23" fmla="*/ 45 h 56"/>
                <a:gd name="T24" fmla="*/ 4 w 56"/>
                <a:gd name="T25" fmla="*/ 28 h 56"/>
                <a:gd name="T26" fmla="*/ 11 w 56"/>
                <a:gd name="T27" fmla="*/ 1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44" y="56"/>
                    <a:pt x="56" y="44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ubicBezTo>
                    <a:pt x="12" y="0"/>
                    <a:pt x="0" y="13"/>
                    <a:pt x="0" y="28"/>
                  </a:cubicBezTo>
                  <a:cubicBezTo>
                    <a:pt x="0" y="44"/>
                    <a:pt x="12" y="56"/>
                    <a:pt x="28" y="56"/>
                  </a:cubicBezTo>
                  <a:close/>
                  <a:moveTo>
                    <a:pt x="11" y="11"/>
                  </a:moveTo>
                  <a:cubicBezTo>
                    <a:pt x="16" y="7"/>
                    <a:pt x="22" y="5"/>
                    <a:pt x="28" y="5"/>
                  </a:cubicBezTo>
                  <a:cubicBezTo>
                    <a:pt x="34" y="5"/>
                    <a:pt x="40" y="7"/>
                    <a:pt x="45" y="11"/>
                  </a:cubicBezTo>
                  <a:cubicBezTo>
                    <a:pt x="49" y="16"/>
                    <a:pt x="52" y="22"/>
                    <a:pt x="52" y="28"/>
                  </a:cubicBezTo>
                  <a:cubicBezTo>
                    <a:pt x="52" y="35"/>
                    <a:pt x="49" y="40"/>
                    <a:pt x="45" y="45"/>
                  </a:cubicBezTo>
                  <a:cubicBezTo>
                    <a:pt x="40" y="49"/>
                    <a:pt x="34" y="52"/>
                    <a:pt x="28" y="52"/>
                  </a:cubicBezTo>
                  <a:cubicBezTo>
                    <a:pt x="22" y="52"/>
                    <a:pt x="16" y="49"/>
                    <a:pt x="11" y="45"/>
                  </a:cubicBezTo>
                  <a:cubicBezTo>
                    <a:pt x="7" y="40"/>
                    <a:pt x="4" y="35"/>
                    <a:pt x="4" y="28"/>
                  </a:cubicBezTo>
                  <a:cubicBezTo>
                    <a:pt x="4" y="22"/>
                    <a:pt x="7" y="16"/>
                    <a:pt x="11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7195" y="3362"/>
              <a:ext cx="47" cy="45"/>
            </a:xfrm>
            <a:custGeom>
              <a:avLst/>
              <a:gdLst>
                <a:gd name="T0" fmla="*/ 10 w 20"/>
                <a:gd name="T1" fmla="*/ 19 h 19"/>
                <a:gd name="T2" fmla="*/ 20 w 20"/>
                <a:gd name="T3" fmla="*/ 9 h 19"/>
                <a:gd name="T4" fmla="*/ 10 w 20"/>
                <a:gd name="T5" fmla="*/ 0 h 19"/>
                <a:gd name="T6" fmla="*/ 0 w 20"/>
                <a:gd name="T7" fmla="*/ 9 h 19"/>
                <a:gd name="T8" fmla="*/ 10 w 20"/>
                <a:gd name="T9" fmla="*/ 19 h 19"/>
                <a:gd name="T10" fmla="*/ 10 w 20"/>
                <a:gd name="T11" fmla="*/ 4 h 19"/>
                <a:gd name="T12" fmla="*/ 15 w 20"/>
                <a:gd name="T13" fmla="*/ 9 h 19"/>
                <a:gd name="T14" fmla="*/ 10 w 20"/>
                <a:gd name="T15" fmla="*/ 14 h 19"/>
                <a:gd name="T16" fmla="*/ 5 w 20"/>
                <a:gd name="T17" fmla="*/ 9 h 19"/>
                <a:gd name="T18" fmla="*/ 10 w 20"/>
                <a:gd name="T1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9">
                  <a:moveTo>
                    <a:pt x="10" y="19"/>
                  </a:moveTo>
                  <a:cubicBezTo>
                    <a:pt x="15" y="19"/>
                    <a:pt x="20" y="15"/>
                    <a:pt x="20" y="9"/>
                  </a:cubicBez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5" y="6"/>
                    <a:pt x="15" y="9"/>
                  </a:cubicBezTo>
                  <a:cubicBezTo>
                    <a:pt x="15" y="12"/>
                    <a:pt x="13" y="14"/>
                    <a:pt x="10" y="14"/>
                  </a:cubicBezTo>
                  <a:cubicBezTo>
                    <a:pt x="7" y="14"/>
                    <a:pt x="5" y="12"/>
                    <a:pt x="5" y="9"/>
                  </a:cubicBezTo>
                  <a:cubicBezTo>
                    <a:pt x="5" y="6"/>
                    <a:pt x="7" y="4"/>
                    <a:pt x="10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7053" y="3334"/>
              <a:ext cx="64" cy="12"/>
            </a:xfrm>
            <a:custGeom>
              <a:avLst/>
              <a:gdLst>
                <a:gd name="T0" fmla="*/ 24 w 27"/>
                <a:gd name="T1" fmla="*/ 0 h 5"/>
                <a:gd name="T2" fmla="*/ 2 w 27"/>
                <a:gd name="T3" fmla="*/ 0 h 5"/>
                <a:gd name="T4" fmla="*/ 0 w 27"/>
                <a:gd name="T5" fmla="*/ 3 h 5"/>
                <a:gd name="T6" fmla="*/ 2 w 27"/>
                <a:gd name="T7" fmla="*/ 5 h 5"/>
                <a:gd name="T8" fmla="*/ 24 w 27"/>
                <a:gd name="T9" fmla="*/ 5 h 5"/>
                <a:gd name="T10" fmla="*/ 27 w 27"/>
                <a:gd name="T11" fmla="*/ 3 h 5"/>
                <a:gd name="T12" fmla="*/ 24 w 27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5">
                  <a:moveTo>
                    <a:pt x="2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6" y="5"/>
                    <a:pt x="27" y="4"/>
                    <a:pt x="27" y="3"/>
                  </a:cubicBezTo>
                  <a:cubicBezTo>
                    <a:pt x="27" y="1"/>
                    <a:pt x="26" y="0"/>
                    <a:pt x="2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7017" y="3256"/>
              <a:ext cx="303" cy="229"/>
            </a:xfrm>
            <a:custGeom>
              <a:avLst/>
              <a:gdLst>
                <a:gd name="T0" fmla="*/ 122 w 128"/>
                <a:gd name="T1" fmla="*/ 11 h 97"/>
                <a:gd name="T2" fmla="*/ 49 w 128"/>
                <a:gd name="T3" fmla="*/ 11 h 97"/>
                <a:gd name="T4" fmla="*/ 49 w 128"/>
                <a:gd name="T5" fmla="*/ 6 h 97"/>
                <a:gd name="T6" fmla="*/ 43 w 128"/>
                <a:gd name="T7" fmla="*/ 0 h 97"/>
                <a:gd name="T8" fmla="*/ 21 w 128"/>
                <a:gd name="T9" fmla="*/ 0 h 97"/>
                <a:gd name="T10" fmla="*/ 15 w 128"/>
                <a:gd name="T11" fmla="*/ 6 h 97"/>
                <a:gd name="T12" fmla="*/ 15 w 128"/>
                <a:gd name="T13" fmla="*/ 11 h 97"/>
                <a:gd name="T14" fmla="*/ 6 w 128"/>
                <a:gd name="T15" fmla="*/ 11 h 97"/>
                <a:gd name="T16" fmla="*/ 0 w 128"/>
                <a:gd name="T17" fmla="*/ 17 h 97"/>
                <a:gd name="T18" fmla="*/ 0 w 128"/>
                <a:gd name="T19" fmla="*/ 91 h 97"/>
                <a:gd name="T20" fmla="*/ 6 w 128"/>
                <a:gd name="T21" fmla="*/ 97 h 97"/>
                <a:gd name="T22" fmla="*/ 122 w 128"/>
                <a:gd name="T23" fmla="*/ 97 h 97"/>
                <a:gd name="T24" fmla="*/ 128 w 128"/>
                <a:gd name="T25" fmla="*/ 91 h 97"/>
                <a:gd name="T26" fmla="*/ 128 w 128"/>
                <a:gd name="T27" fmla="*/ 17 h 97"/>
                <a:gd name="T28" fmla="*/ 122 w 128"/>
                <a:gd name="T29" fmla="*/ 11 h 97"/>
                <a:gd name="T30" fmla="*/ 123 w 128"/>
                <a:gd name="T31" fmla="*/ 93 h 97"/>
                <a:gd name="T32" fmla="*/ 5 w 128"/>
                <a:gd name="T33" fmla="*/ 93 h 97"/>
                <a:gd name="T34" fmla="*/ 5 w 128"/>
                <a:gd name="T35" fmla="*/ 16 h 97"/>
                <a:gd name="T36" fmla="*/ 19 w 128"/>
                <a:gd name="T37" fmla="*/ 16 h 97"/>
                <a:gd name="T38" fmla="*/ 19 w 128"/>
                <a:gd name="T39" fmla="*/ 4 h 97"/>
                <a:gd name="T40" fmla="*/ 44 w 128"/>
                <a:gd name="T41" fmla="*/ 4 h 97"/>
                <a:gd name="T42" fmla="*/ 44 w 128"/>
                <a:gd name="T43" fmla="*/ 16 h 97"/>
                <a:gd name="T44" fmla="*/ 123 w 128"/>
                <a:gd name="T45" fmla="*/ 16 h 97"/>
                <a:gd name="T46" fmla="*/ 123 w 128"/>
                <a:gd name="T47" fmla="*/ 9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" h="97">
                  <a:moveTo>
                    <a:pt x="122" y="11"/>
                  </a:moveTo>
                  <a:cubicBezTo>
                    <a:pt x="49" y="11"/>
                    <a:pt x="49" y="11"/>
                    <a:pt x="49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3"/>
                    <a:pt x="46" y="0"/>
                    <a:pt x="4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0"/>
                    <a:pt x="15" y="3"/>
                    <a:pt x="15" y="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3" y="11"/>
                    <a:pt x="0" y="14"/>
                    <a:pt x="0" y="17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5"/>
                    <a:pt x="3" y="97"/>
                    <a:pt x="6" y="97"/>
                  </a:cubicBezTo>
                  <a:cubicBezTo>
                    <a:pt x="122" y="97"/>
                    <a:pt x="122" y="97"/>
                    <a:pt x="122" y="97"/>
                  </a:cubicBezTo>
                  <a:cubicBezTo>
                    <a:pt x="125" y="97"/>
                    <a:pt x="128" y="95"/>
                    <a:pt x="128" y="91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8" y="14"/>
                    <a:pt x="125" y="11"/>
                    <a:pt x="122" y="11"/>
                  </a:cubicBezTo>
                  <a:close/>
                  <a:moveTo>
                    <a:pt x="123" y="93"/>
                  </a:moveTo>
                  <a:cubicBezTo>
                    <a:pt x="5" y="93"/>
                    <a:pt x="5" y="93"/>
                    <a:pt x="5" y="9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123" y="16"/>
                    <a:pt x="123" y="16"/>
                    <a:pt x="123" y="16"/>
                  </a:cubicBezTo>
                  <a:lnTo>
                    <a:pt x="123" y="9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6405" y="3272"/>
              <a:ext cx="312" cy="194"/>
            </a:xfrm>
            <a:custGeom>
              <a:avLst/>
              <a:gdLst>
                <a:gd name="T0" fmla="*/ 111 w 132"/>
                <a:gd name="T1" fmla="*/ 26 h 82"/>
                <a:gd name="T2" fmla="*/ 118 w 132"/>
                <a:gd name="T3" fmla="*/ 28 h 82"/>
                <a:gd name="T4" fmla="*/ 127 w 132"/>
                <a:gd name="T5" fmla="*/ 24 h 82"/>
                <a:gd name="T6" fmla="*/ 127 w 132"/>
                <a:gd name="T7" fmla="*/ 5 h 82"/>
                <a:gd name="T8" fmla="*/ 108 w 132"/>
                <a:gd name="T9" fmla="*/ 5 h 82"/>
                <a:gd name="T10" fmla="*/ 106 w 132"/>
                <a:gd name="T11" fmla="*/ 21 h 82"/>
                <a:gd name="T12" fmla="*/ 107 w 132"/>
                <a:gd name="T13" fmla="*/ 22 h 82"/>
                <a:gd name="T14" fmla="*/ 61 w 132"/>
                <a:gd name="T15" fmla="*/ 68 h 82"/>
                <a:gd name="T16" fmla="*/ 39 w 132"/>
                <a:gd name="T17" fmla="*/ 77 h 82"/>
                <a:gd name="T18" fmla="*/ 17 w 132"/>
                <a:gd name="T19" fmla="*/ 68 h 82"/>
                <a:gd name="T20" fmla="*/ 8 w 132"/>
                <a:gd name="T21" fmla="*/ 46 h 82"/>
                <a:gd name="T22" fmla="*/ 17 w 132"/>
                <a:gd name="T23" fmla="*/ 24 h 82"/>
                <a:gd name="T24" fmla="*/ 23 w 132"/>
                <a:gd name="T25" fmla="*/ 18 h 82"/>
                <a:gd name="T26" fmla="*/ 23 w 132"/>
                <a:gd name="T27" fmla="*/ 35 h 82"/>
                <a:gd name="T28" fmla="*/ 25 w 132"/>
                <a:gd name="T29" fmla="*/ 37 h 82"/>
                <a:gd name="T30" fmla="*/ 28 w 132"/>
                <a:gd name="T31" fmla="*/ 35 h 82"/>
                <a:gd name="T32" fmla="*/ 28 w 132"/>
                <a:gd name="T33" fmla="*/ 12 h 82"/>
                <a:gd name="T34" fmla="*/ 25 w 132"/>
                <a:gd name="T35" fmla="*/ 10 h 82"/>
                <a:gd name="T36" fmla="*/ 24 w 132"/>
                <a:gd name="T37" fmla="*/ 11 h 82"/>
                <a:gd name="T38" fmla="*/ 13 w 132"/>
                <a:gd name="T39" fmla="*/ 21 h 82"/>
                <a:gd name="T40" fmla="*/ 13 w 132"/>
                <a:gd name="T41" fmla="*/ 72 h 82"/>
                <a:gd name="T42" fmla="*/ 39 w 132"/>
                <a:gd name="T43" fmla="*/ 82 h 82"/>
                <a:gd name="T44" fmla="*/ 64 w 132"/>
                <a:gd name="T45" fmla="*/ 72 h 82"/>
                <a:gd name="T46" fmla="*/ 110 w 132"/>
                <a:gd name="T47" fmla="*/ 26 h 82"/>
                <a:gd name="T48" fmla="*/ 111 w 132"/>
                <a:gd name="T49" fmla="*/ 26 h 82"/>
                <a:gd name="T50" fmla="*/ 111 w 132"/>
                <a:gd name="T51" fmla="*/ 8 h 82"/>
                <a:gd name="T52" fmla="*/ 124 w 132"/>
                <a:gd name="T53" fmla="*/ 8 h 82"/>
                <a:gd name="T54" fmla="*/ 124 w 132"/>
                <a:gd name="T55" fmla="*/ 21 h 82"/>
                <a:gd name="T56" fmla="*/ 118 w 132"/>
                <a:gd name="T57" fmla="*/ 23 h 82"/>
                <a:gd name="T58" fmla="*/ 111 w 132"/>
                <a:gd name="T59" fmla="*/ 21 h 82"/>
                <a:gd name="T60" fmla="*/ 109 w 132"/>
                <a:gd name="T61" fmla="*/ 15 h 82"/>
                <a:gd name="T62" fmla="*/ 111 w 132"/>
                <a:gd name="T63" fmla="*/ 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2" h="82">
                  <a:moveTo>
                    <a:pt x="111" y="26"/>
                  </a:moveTo>
                  <a:cubicBezTo>
                    <a:pt x="113" y="27"/>
                    <a:pt x="115" y="28"/>
                    <a:pt x="118" y="28"/>
                  </a:cubicBezTo>
                  <a:cubicBezTo>
                    <a:pt x="121" y="28"/>
                    <a:pt x="125" y="27"/>
                    <a:pt x="127" y="24"/>
                  </a:cubicBezTo>
                  <a:cubicBezTo>
                    <a:pt x="132" y="19"/>
                    <a:pt x="132" y="10"/>
                    <a:pt x="127" y="5"/>
                  </a:cubicBezTo>
                  <a:cubicBezTo>
                    <a:pt x="122" y="0"/>
                    <a:pt x="113" y="0"/>
                    <a:pt x="108" y="5"/>
                  </a:cubicBezTo>
                  <a:cubicBezTo>
                    <a:pt x="104" y="9"/>
                    <a:pt x="103" y="16"/>
                    <a:pt x="106" y="21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55" y="74"/>
                    <a:pt x="47" y="77"/>
                    <a:pt x="39" y="77"/>
                  </a:cubicBezTo>
                  <a:cubicBezTo>
                    <a:pt x="30" y="77"/>
                    <a:pt x="23" y="74"/>
                    <a:pt x="17" y="68"/>
                  </a:cubicBezTo>
                  <a:cubicBezTo>
                    <a:pt x="11" y="62"/>
                    <a:pt x="8" y="55"/>
                    <a:pt x="8" y="46"/>
                  </a:cubicBezTo>
                  <a:cubicBezTo>
                    <a:pt x="8" y="38"/>
                    <a:pt x="11" y="30"/>
                    <a:pt x="17" y="24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6"/>
                    <a:pt x="24" y="37"/>
                    <a:pt x="25" y="37"/>
                  </a:cubicBezTo>
                  <a:cubicBezTo>
                    <a:pt x="27" y="37"/>
                    <a:pt x="28" y="36"/>
                    <a:pt x="28" y="35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7" y="10"/>
                    <a:pt x="25" y="10"/>
                  </a:cubicBezTo>
                  <a:cubicBezTo>
                    <a:pt x="25" y="10"/>
                    <a:pt x="24" y="10"/>
                    <a:pt x="24" y="1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0" y="35"/>
                    <a:pt x="0" y="58"/>
                    <a:pt x="13" y="72"/>
                  </a:cubicBezTo>
                  <a:cubicBezTo>
                    <a:pt x="20" y="78"/>
                    <a:pt x="29" y="82"/>
                    <a:pt x="39" y="82"/>
                  </a:cubicBezTo>
                  <a:cubicBezTo>
                    <a:pt x="48" y="82"/>
                    <a:pt x="57" y="78"/>
                    <a:pt x="64" y="72"/>
                  </a:cubicBezTo>
                  <a:cubicBezTo>
                    <a:pt x="110" y="26"/>
                    <a:pt x="110" y="26"/>
                    <a:pt x="110" y="26"/>
                  </a:cubicBezTo>
                  <a:lnTo>
                    <a:pt x="111" y="26"/>
                  </a:lnTo>
                  <a:close/>
                  <a:moveTo>
                    <a:pt x="111" y="8"/>
                  </a:moveTo>
                  <a:cubicBezTo>
                    <a:pt x="115" y="5"/>
                    <a:pt x="121" y="5"/>
                    <a:pt x="124" y="8"/>
                  </a:cubicBezTo>
                  <a:cubicBezTo>
                    <a:pt x="127" y="12"/>
                    <a:pt x="127" y="17"/>
                    <a:pt x="124" y="21"/>
                  </a:cubicBezTo>
                  <a:cubicBezTo>
                    <a:pt x="122" y="22"/>
                    <a:pt x="120" y="23"/>
                    <a:pt x="118" y="23"/>
                  </a:cubicBezTo>
                  <a:cubicBezTo>
                    <a:pt x="115" y="23"/>
                    <a:pt x="113" y="22"/>
                    <a:pt x="111" y="21"/>
                  </a:cubicBezTo>
                  <a:cubicBezTo>
                    <a:pt x="110" y="19"/>
                    <a:pt x="109" y="17"/>
                    <a:pt x="109" y="15"/>
                  </a:cubicBezTo>
                  <a:cubicBezTo>
                    <a:pt x="109" y="12"/>
                    <a:pt x="110" y="10"/>
                    <a:pt x="111" y="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>
              <a:spLocks noEditPoints="1"/>
            </p:cNvSpPr>
            <p:nvPr/>
          </p:nvSpPr>
          <p:spPr bwMode="auto">
            <a:xfrm>
              <a:off x="5802" y="3220"/>
              <a:ext cx="307" cy="303"/>
            </a:xfrm>
            <a:custGeom>
              <a:avLst/>
              <a:gdLst>
                <a:gd name="T0" fmla="*/ 129 w 130"/>
                <a:gd name="T1" fmla="*/ 47 h 128"/>
                <a:gd name="T2" fmla="*/ 83 w 130"/>
                <a:gd name="T3" fmla="*/ 1 h 128"/>
                <a:gd name="T4" fmla="*/ 82 w 130"/>
                <a:gd name="T5" fmla="*/ 1 h 128"/>
                <a:gd name="T6" fmla="*/ 82 w 130"/>
                <a:gd name="T7" fmla="*/ 0 h 128"/>
                <a:gd name="T8" fmla="*/ 81 w 130"/>
                <a:gd name="T9" fmla="*/ 0 h 128"/>
                <a:gd name="T10" fmla="*/ 79 w 130"/>
                <a:gd name="T11" fmla="*/ 0 h 128"/>
                <a:gd name="T12" fmla="*/ 66 w 130"/>
                <a:gd name="T13" fmla="*/ 13 h 128"/>
                <a:gd name="T14" fmla="*/ 66 w 130"/>
                <a:gd name="T15" fmla="*/ 14 h 128"/>
                <a:gd name="T16" fmla="*/ 56 w 130"/>
                <a:gd name="T17" fmla="*/ 44 h 128"/>
                <a:gd name="T18" fmla="*/ 8 w 130"/>
                <a:gd name="T19" fmla="*/ 92 h 128"/>
                <a:gd name="T20" fmla="*/ 8 w 130"/>
                <a:gd name="T21" fmla="*/ 121 h 128"/>
                <a:gd name="T22" fmla="*/ 23 w 130"/>
                <a:gd name="T23" fmla="*/ 128 h 128"/>
                <a:gd name="T24" fmla="*/ 38 w 130"/>
                <a:gd name="T25" fmla="*/ 121 h 128"/>
                <a:gd name="T26" fmla="*/ 86 w 130"/>
                <a:gd name="T27" fmla="*/ 73 h 128"/>
                <a:gd name="T28" fmla="*/ 116 w 130"/>
                <a:gd name="T29" fmla="*/ 64 h 128"/>
                <a:gd name="T30" fmla="*/ 117 w 130"/>
                <a:gd name="T31" fmla="*/ 63 h 128"/>
                <a:gd name="T32" fmla="*/ 117 w 130"/>
                <a:gd name="T33" fmla="*/ 63 h 128"/>
                <a:gd name="T34" fmla="*/ 129 w 130"/>
                <a:gd name="T35" fmla="*/ 51 h 128"/>
                <a:gd name="T36" fmla="*/ 129 w 130"/>
                <a:gd name="T37" fmla="*/ 47 h 128"/>
                <a:gd name="T38" fmla="*/ 34 w 130"/>
                <a:gd name="T39" fmla="*/ 118 h 128"/>
                <a:gd name="T40" fmla="*/ 23 w 130"/>
                <a:gd name="T41" fmla="*/ 123 h 128"/>
                <a:gd name="T42" fmla="*/ 11 w 130"/>
                <a:gd name="T43" fmla="*/ 118 h 128"/>
                <a:gd name="T44" fmla="*/ 11 w 130"/>
                <a:gd name="T45" fmla="*/ 95 h 128"/>
                <a:gd name="T46" fmla="*/ 59 w 130"/>
                <a:gd name="T47" fmla="*/ 48 h 128"/>
                <a:gd name="T48" fmla="*/ 82 w 130"/>
                <a:gd name="T49" fmla="*/ 71 h 128"/>
                <a:gd name="T50" fmla="*/ 34 w 130"/>
                <a:gd name="T51" fmla="*/ 118 h 128"/>
                <a:gd name="T52" fmla="*/ 114 w 130"/>
                <a:gd name="T53" fmla="*/ 60 h 128"/>
                <a:gd name="T54" fmla="*/ 86 w 130"/>
                <a:gd name="T55" fmla="*/ 68 h 128"/>
                <a:gd name="T56" fmla="*/ 61 w 130"/>
                <a:gd name="T57" fmla="*/ 43 h 128"/>
                <a:gd name="T58" fmla="*/ 70 w 130"/>
                <a:gd name="T59" fmla="*/ 15 h 128"/>
                <a:gd name="T60" fmla="*/ 81 w 130"/>
                <a:gd name="T61" fmla="*/ 5 h 128"/>
                <a:gd name="T62" fmla="*/ 125 w 130"/>
                <a:gd name="T63" fmla="*/ 49 h 128"/>
                <a:gd name="T64" fmla="*/ 114 w 130"/>
                <a:gd name="T65" fmla="*/ 6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0" h="128">
                  <a:moveTo>
                    <a:pt x="129" y="47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80" y="0"/>
                    <a:pt x="79" y="0"/>
                    <a:pt x="79" y="0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0" y="100"/>
                    <a:pt x="0" y="113"/>
                    <a:pt x="8" y="121"/>
                  </a:cubicBezTo>
                  <a:cubicBezTo>
                    <a:pt x="12" y="125"/>
                    <a:pt x="17" y="128"/>
                    <a:pt x="23" y="128"/>
                  </a:cubicBezTo>
                  <a:cubicBezTo>
                    <a:pt x="28" y="128"/>
                    <a:pt x="34" y="125"/>
                    <a:pt x="38" y="121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6" y="63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29" y="51"/>
                    <a:pt x="129" y="51"/>
                    <a:pt x="129" y="51"/>
                  </a:cubicBezTo>
                  <a:cubicBezTo>
                    <a:pt x="130" y="50"/>
                    <a:pt x="130" y="48"/>
                    <a:pt x="129" y="47"/>
                  </a:cubicBezTo>
                  <a:close/>
                  <a:moveTo>
                    <a:pt x="34" y="118"/>
                  </a:moveTo>
                  <a:cubicBezTo>
                    <a:pt x="31" y="121"/>
                    <a:pt x="27" y="123"/>
                    <a:pt x="23" y="123"/>
                  </a:cubicBezTo>
                  <a:cubicBezTo>
                    <a:pt x="18" y="123"/>
                    <a:pt x="14" y="121"/>
                    <a:pt x="11" y="118"/>
                  </a:cubicBezTo>
                  <a:cubicBezTo>
                    <a:pt x="5" y="112"/>
                    <a:pt x="5" y="102"/>
                    <a:pt x="11" y="95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82" y="71"/>
                    <a:pt x="82" y="71"/>
                    <a:pt x="82" y="71"/>
                  </a:cubicBezTo>
                  <a:lnTo>
                    <a:pt x="34" y="118"/>
                  </a:lnTo>
                  <a:close/>
                  <a:moveTo>
                    <a:pt x="114" y="60"/>
                  </a:moveTo>
                  <a:cubicBezTo>
                    <a:pt x="86" y="68"/>
                    <a:pt x="86" y="68"/>
                    <a:pt x="86" y="68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125" y="49"/>
                    <a:pt x="125" y="49"/>
                    <a:pt x="125" y="49"/>
                  </a:cubicBezTo>
                  <a:lnTo>
                    <a:pt x="114" y="6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/>
            <p:nvPr/>
          </p:nvSpPr>
          <p:spPr bwMode="auto">
            <a:xfrm>
              <a:off x="5896" y="3414"/>
              <a:ext cx="17" cy="19"/>
            </a:xfrm>
            <a:custGeom>
              <a:avLst/>
              <a:gdLst>
                <a:gd name="T0" fmla="*/ 4 w 7"/>
                <a:gd name="T1" fmla="*/ 0 h 8"/>
                <a:gd name="T2" fmla="*/ 1 w 7"/>
                <a:gd name="T3" fmla="*/ 2 h 8"/>
                <a:gd name="T4" fmla="*/ 1 w 7"/>
                <a:gd name="T5" fmla="*/ 7 h 8"/>
                <a:gd name="T6" fmla="*/ 6 w 7"/>
                <a:gd name="T7" fmla="*/ 7 h 8"/>
                <a:gd name="T8" fmla="*/ 6 w 7"/>
                <a:gd name="T9" fmla="*/ 2 h 8"/>
                <a:gd name="T10" fmla="*/ 4 w 7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2" y="8"/>
                    <a:pt x="5" y="8"/>
                    <a:pt x="6" y="7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5206" y="3220"/>
              <a:ext cx="293" cy="303"/>
            </a:xfrm>
            <a:custGeom>
              <a:avLst/>
              <a:gdLst>
                <a:gd name="T0" fmla="*/ 124 w 124"/>
                <a:gd name="T1" fmla="*/ 77 h 128"/>
                <a:gd name="T2" fmla="*/ 110 w 124"/>
                <a:gd name="T3" fmla="*/ 21 h 128"/>
                <a:gd name="T4" fmla="*/ 94 w 124"/>
                <a:gd name="T5" fmla="*/ 19 h 128"/>
                <a:gd name="T6" fmla="*/ 88 w 124"/>
                <a:gd name="T7" fmla="*/ 0 h 128"/>
                <a:gd name="T8" fmla="*/ 67 w 124"/>
                <a:gd name="T9" fmla="*/ 6 h 128"/>
                <a:gd name="T10" fmla="*/ 57 w 124"/>
                <a:gd name="T11" fmla="*/ 27 h 128"/>
                <a:gd name="T12" fmla="*/ 51 w 124"/>
                <a:gd name="T13" fmla="*/ 0 h 128"/>
                <a:gd name="T14" fmla="*/ 30 w 124"/>
                <a:gd name="T15" fmla="*/ 6 h 128"/>
                <a:gd name="T16" fmla="*/ 17 w 124"/>
                <a:gd name="T17" fmla="*/ 19 h 128"/>
                <a:gd name="T18" fmla="*/ 0 w 124"/>
                <a:gd name="T19" fmla="*/ 77 h 128"/>
                <a:gd name="T20" fmla="*/ 0 w 124"/>
                <a:gd name="T21" fmla="*/ 122 h 128"/>
                <a:gd name="T22" fmla="*/ 36 w 124"/>
                <a:gd name="T23" fmla="*/ 128 h 128"/>
                <a:gd name="T24" fmla="*/ 42 w 124"/>
                <a:gd name="T25" fmla="*/ 76 h 128"/>
                <a:gd name="T26" fmla="*/ 55 w 124"/>
                <a:gd name="T27" fmla="*/ 76 h 128"/>
                <a:gd name="T28" fmla="*/ 57 w 124"/>
                <a:gd name="T29" fmla="*/ 68 h 128"/>
                <a:gd name="T30" fmla="*/ 67 w 124"/>
                <a:gd name="T31" fmla="*/ 73 h 128"/>
                <a:gd name="T32" fmla="*/ 81 w 124"/>
                <a:gd name="T33" fmla="*/ 76 h 128"/>
                <a:gd name="T34" fmla="*/ 82 w 124"/>
                <a:gd name="T35" fmla="*/ 122 h 128"/>
                <a:gd name="T36" fmla="*/ 118 w 124"/>
                <a:gd name="T37" fmla="*/ 128 h 128"/>
                <a:gd name="T38" fmla="*/ 124 w 124"/>
                <a:gd name="T39" fmla="*/ 78 h 128"/>
                <a:gd name="T40" fmla="*/ 37 w 124"/>
                <a:gd name="T41" fmla="*/ 71 h 128"/>
                <a:gd name="T42" fmla="*/ 5 w 124"/>
                <a:gd name="T43" fmla="*/ 123 h 128"/>
                <a:gd name="T44" fmla="*/ 18 w 124"/>
                <a:gd name="T45" fmla="*/ 24 h 128"/>
                <a:gd name="T46" fmla="*/ 52 w 124"/>
                <a:gd name="T47" fmla="*/ 71 h 128"/>
                <a:gd name="T48" fmla="*/ 35 w 124"/>
                <a:gd name="T49" fmla="*/ 19 h 128"/>
                <a:gd name="T50" fmla="*/ 52 w 124"/>
                <a:gd name="T51" fmla="*/ 4 h 128"/>
                <a:gd name="T52" fmla="*/ 67 w 124"/>
                <a:gd name="T53" fmla="*/ 64 h 128"/>
                <a:gd name="T54" fmla="*/ 57 w 124"/>
                <a:gd name="T55" fmla="*/ 31 h 128"/>
                <a:gd name="T56" fmla="*/ 67 w 124"/>
                <a:gd name="T57" fmla="*/ 64 h 128"/>
                <a:gd name="T58" fmla="*/ 89 w 124"/>
                <a:gd name="T59" fmla="*/ 4 h 128"/>
                <a:gd name="T60" fmla="*/ 72 w 124"/>
                <a:gd name="T61" fmla="*/ 19 h 128"/>
                <a:gd name="T62" fmla="*/ 87 w 124"/>
                <a:gd name="T63" fmla="*/ 123 h 128"/>
                <a:gd name="T64" fmla="*/ 72 w 124"/>
                <a:gd name="T65" fmla="*/ 71 h 128"/>
                <a:gd name="T66" fmla="*/ 106 w 124"/>
                <a:gd name="T67" fmla="*/ 24 h 128"/>
                <a:gd name="T68" fmla="*/ 119 w 124"/>
                <a:gd name="T6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" h="128">
                  <a:moveTo>
                    <a:pt x="124" y="78"/>
                  </a:moveTo>
                  <a:cubicBezTo>
                    <a:pt x="124" y="77"/>
                    <a:pt x="124" y="77"/>
                    <a:pt x="124" y="77"/>
                  </a:cubicBezTo>
                  <a:cubicBezTo>
                    <a:pt x="123" y="77"/>
                    <a:pt x="123" y="77"/>
                    <a:pt x="123" y="77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09" y="20"/>
                    <a:pt x="108" y="19"/>
                    <a:pt x="107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2"/>
                    <a:pt x="91" y="0"/>
                    <a:pt x="88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0" y="0"/>
                    <a:pt x="67" y="2"/>
                    <a:pt x="67" y="6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2"/>
                    <a:pt x="54" y="0"/>
                    <a:pt x="51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0"/>
                    <a:pt x="30" y="2"/>
                    <a:pt x="30" y="6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19"/>
                    <a:pt x="15" y="20"/>
                    <a:pt x="14" y="2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0" y="77"/>
                    <a:pt x="0" y="78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36" y="128"/>
                    <a:pt x="36" y="128"/>
                    <a:pt x="36" y="128"/>
                  </a:cubicBezTo>
                  <a:cubicBezTo>
                    <a:pt x="39" y="128"/>
                    <a:pt x="42" y="125"/>
                    <a:pt x="42" y="122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6" y="76"/>
                    <a:pt x="57" y="75"/>
                    <a:pt x="57" y="73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5"/>
                    <a:pt x="68" y="76"/>
                    <a:pt x="69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2" y="76"/>
                    <a:pt x="82" y="76"/>
                    <a:pt x="82" y="76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2" y="125"/>
                    <a:pt x="85" y="128"/>
                    <a:pt x="88" y="128"/>
                  </a:cubicBezTo>
                  <a:cubicBezTo>
                    <a:pt x="118" y="128"/>
                    <a:pt x="118" y="128"/>
                    <a:pt x="118" y="128"/>
                  </a:cubicBezTo>
                  <a:cubicBezTo>
                    <a:pt x="121" y="128"/>
                    <a:pt x="124" y="125"/>
                    <a:pt x="124" y="122"/>
                  </a:cubicBezTo>
                  <a:lnTo>
                    <a:pt x="124" y="78"/>
                  </a:lnTo>
                  <a:close/>
                  <a:moveTo>
                    <a:pt x="52" y="71"/>
                  </a:moveTo>
                  <a:cubicBezTo>
                    <a:pt x="37" y="71"/>
                    <a:pt x="37" y="71"/>
                    <a:pt x="37" y="71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52" y="24"/>
                    <a:pt x="52" y="24"/>
                    <a:pt x="52" y="24"/>
                  </a:cubicBezTo>
                  <a:lnTo>
                    <a:pt x="52" y="71"/>
                  </a:lnTo>
                  <a:close/>
                  <a:moveTo>
                    <a:pt x="52" y="19"/>
                  </a:moveTo>
                  <a:cubicBezTo>
                    <a:pt x="35" y="19"/>
                    <a:pt x="35" y="19"/>
                    <a:pt x="35" y="19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52" y="4"/>
                    <a:pt x="52" y="4"/>
                    <a:pt x="52" y="4"/>
                  </a:cubicBezTo>
                  <a:lnTo>
                    <a:pt x="52" y="19"/>
                  </a:lnTo>
                  <a:close/>
                  <a:moveTo>
                    <a:pt x="67" y="64"/>
                  </a:moveTo>
                  <a:cubicBezTo>
                    <a:pt x="57" y="64"/>
                    <a:pt x="57" y="64"/>
                    <a:pt x="57" y="64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67" y="31"/>
                    <a:pt x="67" y="31"/>
                    <a:pt x="67" y="31"/>
                  </a:cubicBezTo>
                  <a:lnTo>
                    <a:pt x="67" y="64"/>
                  </a:lnTo>
                  <a:close/>
                  <a:moveTo>
                    <a:pt x="72" y="4"/>
                  </a:moveTo>
                  <a:cubicBezTo>
                    <a:pt x="89" y="4"/>
                    <a:pt x="89" y="4"/>
                    <a:pt x="89" y="4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72" y="19"/>
                    <a:pt x="72" y="19"/>
                    <a:pt x="72" y="19"/>
                  </a:cubicBezTo>
                  <a:lnTo>
                    <a:pt x="72" y="4"/>
                  </a:lnTo>
                  <a:close/>
                  <a:moveTo>
                    <a:pt x="87" y="123"/>
                  </a:moveTo>
                  <a:cubicBezTo>
                    <a:pt x="87" y="71"/>
                    <a:pt x="87" y="71"/>
                    <a:pt x="87" y="71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19" y="78"/>
                    <a:pt x="119" y="78"/>
                    <a:pt x="119" y="78"/>
                  </a:cubicBezTo>
                  <a:cubicBezTo>
                    <a:pt x="119" y="123"/>
                    <a:pt x="119" y="123"/>
                    <a:pt x="119" y="123"/>
                  </a:cubicBezTo>
                  <a:lnTo>
                    <a:pt x="87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4676" y="3218"/>
              <a:ext cx="142" cy="211"/>
            </a:xfrm>
            <a:custGeom>
              <a:avLst/>
              <a:gdLst>
                <a:gd name="T0" fmla="*/ 30 w 60"/>
                <a:gd name="T1" fmla="*/ 89 h 89"/>
                <a:gd name="T2" fmla="*/ 32 w 60"/>
                <a:gd name="T3" fmla="*/ 89 h 89"/>
                <a:gd name="T4" fmla="*/ 60 w 60"/>
                <a:gd name="T5" fmla="*/ 59 h 89"/>
                <a:gd name="T6" fmla="*/ 55 w 60"/>
                <a:gd name="T7" fmla="*/ 44 h 89"/>
                <a:gd name="T8" fmla="*/ 31 w 60"/>
                <a:gd name="T9" fmla="*/ 1 h 89"/>
                <a:gd name="T10" fmla="*/ 29 w 60"/>
                <a:gd name="T11" fmla="*/ 1 h 89"/>
                <a:gd name="T12" fmla="*/ 5 w 60"/>
                <a:gd name="T13" fmla="*/ 44 h 89"/>
                <a:gd name="T14" fmla="*/ 0 w 60"/>
                <a:gd name="T15" fmla="*/ 59 h 89"/>
                <a:gd name="T16" fmla="*/ 30 w 60"/>
                <a:gd name="T17" fmla="*/ 89 h 89"/>
                <a:gd name="T18" fmla="*/ 32 w 60"/>
                <a:gd name="T19" fmla="*/ 84 h 89"/>
                <a:gd name="T20" fmla="*/ 30 w 60"/>
                <a:gd name="T21" fmla="*/ 84 h 89"/>
                <a:gd name="T22" fmla="*/ 20 w 60"/>
                <a:gd name="T23" fmla="*/ 74 h 89"/>
                <a:gd name="T24" fmla="*/ 22 w 60"/>
                <a:gd name="T25" fmla="*/ 68 h 89"/>
                <a:gd name="T26" fmla="*/ 31 w 60"/>
                <a:gd name="T27" fmla="*/ 52 h 89"/>
                <a:gd name="T28" fmla="*/ 40 w 60"/>
                <a:gd name="T29" fmla="*/ 68 h 89"/>
                <a:gd name="T30" fmla="*/ 41 w 60"/>
                <a:gd name="T31" fmla="*/ 74 h 89"/>
                <a:gd name="T32" fmla="*/ 32 w 60"/>
                <a:gd name="T33" fmla="*/ 84 h 89"/>
                <a:gd name="T34" fmla="*/ 8 w 60"/>
                <a:gd name="T35" fmla="*/ 47 h 89"/>
                <a:gd name="T36" fmla="*/ 30 w 60"/>
                <a:gd name="T37" fmla="*/ 9 h 89"/>
                <a:gd name="T38" fmla="*/ 51 w 60"/>
                <a:gd name="T39" fmla="*/ 46 h 89"/>
                <a:gd name="T40" fmla="*/ 55 w 60"/>
                <a:gd name="T41" fmla="*/ 59 h 89"/>
                <a:gd name="T42" fmla="*/ 48 w 60"/>
                <a:gd name="T43" fmla="*/ 76 h 89"/>
                <a:gd name="T44" fmla="*/ 45 w 60"/>
                <a:gd name="T45" fmla="*/ 80 h 89"/>
                <a:gd name="T46" fmla="*/ 46 w 60"/>
                <a:gd name="T47" fmla="*/ 75 h 89"/>
                <a:gd name="T48" fmla="*/ 46 w 60"/>
                <a:gd name="T49" fmla="*/ 74 h 89"/>
                <a:gd name="T50" fmla="*/ 44 w 60"/>
                <a:gd name="T51" fmla="*/ 66 h 89"/>
                <a:gd name="T52" fmla="*/ 31 w 60"/>
                <a:gd name="T53" fmla="*/ 43 h 89"/>
                <a:gd name="T54" fmla="*/ 18 w 60"/>
                <a:gd name="T55" fmla="*/ 66 h 89"/>
                <a:gd name="T56" fmla="*/ 15 w 60"/>
                <a:gd name="T57" fmla="*/ 74 h 89"/>
                <a:gd name="T58" fmla="*/ 16 w 60"/>
                <a:gd name="T59" fmla="*/ 77 h 89"/>
                <a:gd name="T60" fmla="*/ 17 w 60"/>
                <a:gd name="T61" fmla="*/ 81 h 89"/>
                <a:gd name="T62" fmla="*/ 13 w 60"/>
                <a:gd name="T63" fmla="*/ 78 h 89"/>
                <a:gd name="T64" fmla="*/ 12 w 60"/>
                <a:gd name="T65" fmla="*/ 77 h 89"/>
                <a:gd name="T66" fmla="*/ 5 w 60"/>
                <a:gd name="T67" fmla="*/ 59 h 89"/>
                <a:gd name="T68" fmla="*/ 8 w 60"/>
                <a:gd name="T69" fmla="*/ 4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0" h="89">
                  <a:moveTo>
                    <a:pt x="30" y="89"/>
                  </a:moveTo>
                  <a:cubicBezTo>
                    <a:pt x="30" y="89"/>
                    <a:pt x="32" y="89"/>
                    <a:pt x="32" y="89"/>
                  </a:cubicBezTo>
                  <a:cubicBezTo>
                    <a:pt x="48" y="88"/>
                    <a:pt x="60" y="75"/>
                    <a:pt x="60" y="59"/>
                  </a:cubicBezTo>
                  <a:cubicBezTo>
                    <a:pt x="60" y="54"/>
                    <a:pt x="58" y="49"/>
                    <a:pt x="55" y="44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29" y="0"/>
                    <a:pt x="29" y="1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49"/>
                    <a:pt x="0" y="54"/>
                    <a:pt x="0" y="59"/>
                  </a:cubicBezTo>
                  <a:cubicBezTo>
                    <a:pt x="0" y="76"/>
                    <a:pt x="14" y="89"/>
                    <a:pt x="30" y="89"/>
                  </a:cubicBezTo>
                  <a:close/>
                  <a:moveTo>
                    <a:pt x="32" y="84"/>
                  </a:moveTo>
                  <a:cubicBezTo>
                    <a:pt x="31" y="84"/>
                    <a:pt x="31" y="84"/>
                    <a:pt x="30" y="84"/>
                  </a:cubicBezTo>
                  <a:cubicBezTo>
                    <a:pt x="25" y="84"/>
                    <a:pt x="20" y="79"/>
                    <a:pt x="20" y="74"/>
                  </a:cubicBezTo>
                  <a:cubicBezTo>
                    <a:pt x="20" y="72"/>
                    <a:pt x="21" y="70"/>
                    <a:pt x="22" y="68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70"/>
                    <a:pt x="41" y="72"/>
                    <a:pt x="41" y="74"/>
                  </a:cubicBezTo>
                  <a:cubicBezTo>
                    <a:pt x="41" y="79"/>
                    <a:pt x="37" y="84"/>
                    <a:pt x="32" y="84"/>
                  </a:cubicBezTo>
                  <a:close/>
                  <a:moveTo>
                    <a:pt x="8" y="47"/>
                  </a:moveTo>
                  <a:cubicBezTo>
                    <a:pt x="30" y="9"/>
                    <a:pt x="30" y="9"/>
                    <a:pt x="30" y="9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4" y="50"/>
                    <a:pt x="55" y="55"/>
                    <a:pt x="55" y="59"/>
                  </a:cubicBezTo>
                  <a:cubicBezTo>
                    <a:pt x="55" y="66"/>
                    <a:pt x="53" y="72"/>
                    <a:pt x="48" y="76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4"/>
                    <a:pt x="46" y="74"/>
                  </a:cubicBezTo>
                  <a:cubicBezTo>
                    <a:pt x="46" y="71"/>
                    <a:pt x="45" y="68"/>
                    <a:pt x="44" y="66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8"/>
                    <a:pt x="15" y="71"/>
                    <a:pt x="15" y="74"/>
                  </a:cubicBezTo>
                  <a:cubicBezTo>
                    <a:pt x="15" y="75"/>
                    <a:pt x="16" y="76"/>
                    <a:pt x="16" y="77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78"/>
                    <a:pt x="13" y="77"/>
                    <a:pt x="12" y="77"/>
                  </a:cubicBezTo>
                  <a:cubicBezTo>
                    <a:pt x="8" y="72"/>
                    <a:pt x="5" y="66"/>
                    <a:pt x="5" y="59"/>
                  </a:cubicBezTo>
                  <a:cubicBezTo>
                    <a:pt x="5" y="55"/>
                    <a:pt x="6" y="50"/>
                    <a:pt x="8" y="4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596" y="3429"/>
              <a:ext cx="302" cy="94"/>
            </a:xfrm>
            <a:custGeom>
              <a:avLst/>
              <a:gdLst>
                <a:gd name="T0" fmla="*/ 125 w 128"/>
                <a:gd name="T1" fmla="*/ 21 h 40"/>
                <a:gd name="T2" fmla="*/ 123 w 128"/>
                <a:gd name="T3" fmla="*/ 20 h 40"/>
                <a:gd name="T4" fmla="*/ 125 w 128"/>
                <a:gd name="T5" fmla="*/ 19 h 40"/>
                <a:gd name="T6" fmla="*/ 128 w 128"/>
                <a:gd name="T7" fmla="*/ 13 h 40"/>
                <a:gd name="T8" fmla="*/ 127 w 128"/>
                <a:gd name="T9" fmla="*/ 5 h 40"/>
                <a:gd name="T10" fmla="*/ 120 w 128"/>
                <a:gd name="T11" fmla="*/ 1 h 40"/>
                <a:gd name="T12" fmla="*/ 64 w 128"/>
                <a:gd name="T13" fmla="*/ 10 h 40"/>
                <a:gd name="T14" fmla="*/ 64 w 128"/>
                <a:gd name="T15" fmla="*/ 10 h 40"/>
                <a:gd name="T16" fmla="*/ 8 w 128"/>
                <a:gd name="T17" fmla="*/ 1 h 40"/>
                <a:gd name="T18" fmla="*/ 1 w 128"/>
                <a:gd name="T19" fmla="*/ 5 h 40"/>
                <a:gd name="T20" fmla="*/ 0 w 128"/>
                <a:gd name="T21" fmla="*/ 13 h 40"/>
                <a:gd name="T22" fmla="*/ 3 w 128"/>
                <a:gd name="T23" fmla="*/ 19 h 40"/>
                <a:gd name="T24" fmla="*/ 5 w 128"/>
                <a:gd name="T25" fmla="*/ 20 h 40"/>
                <a:gd name="T26" fmla="*/ 3 w 128"/>
                <a:gd name="T27" fmla="*/ 21 h 40"/>
                <a:gd name="T28" fmla="*/ 0 w 128"/>
                <a:gd name="T29" fmla="*/ 27 h 40"/>
                <a:gd name="T30" fmla="*/ 1 w 128"/>
                <a:gd name="T31" fmla="*/ 35 h 40"/>
                <a:gd name="T32" fmla="*/ 8 w 128"/>
                <a:gd name="T33" fmla="*/ 39 h 40"/>
                <a:gd name="T34" fmla="*/ 64 w 128"/>
                <a:gd name="T35" fmla="*/ 30 h 40"/>
                <a:gd name="T36" fmla="*/ 64 w 128"/>
                <a:gd name="T37" fmla="*/ 30 h 40"/>
                <a:gd name="T38" fmla="*/ 120 w 128"/>
                <a:gd name="T39" fmla="*/ 39 h 40"/>
                <a:gd name="T40" fmla="*/ 127 w 128"/>
                <a:gd name="T41" fmla="*/ 35 h 40"/>
                <a:gd name="T42" fmla="*/ 128 w 128"/>
                <a:gd name="T43" fmla="*/ 27 h 40"/>
                <a:gd name="T44" fmla="*/ 125 w 128"/>
                <a:gd name="T45" fmla="*/ 21 h 40"/>
                <a:gd name="T46" fmla="*/ 122 w 128"/>
                <a:gd name="T47" fmla="*/ 5 h 40"/>
                <a:gd name="T48" fmla="*/ 124 w 128"/>
                <a:gd name="T49" fmla="*/ 15 h 40"/>
                <a:gd name="T50" fmla="*/ 108 w 128"/>
                <a:gd name="T51" fmla="*/ 18 h 40"/>
                <a:gd name="T52" fmla="*/ 77 w 128"/>
                <a:gd name="T53" fmla="*/ 13 h 40"/>
                <a:gd name="T54" fmla="*/ 122 w 128"/>
                <a:gd name="T55" fmla="*/ 5 h 40"/>
                <a:gd name="T56" fmla="*/ 6 w 128"/>
                <a:gd name="T57" fmla="*/ 35 h 40"/>
                <a:gd name="T58" fmla="*/ 4 w 128"/>
                <a:gd name="T59" fmla="*/ 25 h 40"/>
                <a:gd name="T60" fmla="*/ 20 w 128"/>
                <a:gd name="T61" fmla="*/ 22 h 40"/>
                <a:gd name="T62" fmla="*/ 51 w 128"/>
                <a:gd name="T63" fmla="*/ 28 h 40"/>
                <a:gd name="T64" fmla="*/ 6 w 128"/>
                <a:gd name="T65" fmla="*/ 35 h 40"/>
                <a:gd name="T66" fmla="*/ 122 w 128"/>
                <a:gd name="T67" fmla="*/ 35 h 40"/>
                <a:gd name="T68" fmla="*/ 4 w 128"/>
                <a:gd name="T69" fmla="*/ 15 h 40"/>
                <a:gd name="T70" fmla="*/ 6 w 128"/>
                <a:gd name="T71" fmla="*/ 5 h 40"/>
                <a:gd name="T72" fmla="*/ 124 w 128"/>
                <a:gd name="T73" fmla="*/ 25 h 40"/>
                <a:gd name="T74" fmla="*/ 122 w 128"/>
                <a:gd name="T75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8" h="40">
                  <a:moveTo>
                    <a:pt x="125" y="21"/>
                  </a:moveTo>
                  <a:cubicBezTo>
                    <a:pt x="123" y="20"/>
                    <a:pt x="123" y="20"/>
                    <a:pt x="123" y="20"/>
                  </a:cubicBezTo>
                  <a:cubicBezTo>
                    <a:pt x="125" y="19"/>
                    <a:pt x="125" y="19"/>
                    <a:pt x="125" y="19"/>
                  </a:cubicBezTo>
                  <a:cubicBezTo>
                    <a:pt x="127" y="18"/>
                    <a:pt x="128" y="15"/>
                    <a:pt x="128" y="13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2"/>
                    <a:pt x="123" y="0"/>
                    <a:pt x="120" y="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1" y="23"/>
                    <a:pt x="0" y="25"/>
                    <a:pt x="0" y="27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8"/>
                    <a:pt x="5" y="40"/>
                    <a:pt x="8" y="39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3" y="40"/>
                    <a:pt x="126" y="38"/>
                    <a:pt x="127" y="35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8" y="25"/>
                    <a:pt x="127" y="23"/>
                    <a:pt x="125" y="21"/>
                  </a:cubicBezTo>
                  <a:close/>
                  <a:moveTo>
                    <a:pt x="122" y="5"/>
                  </a:moveTo>
                  <a:cubicBezTo>
                    <a:pt x="124" y="15"/>
                    <a:pt x="124" y="15"/>
                    <a:pt x="124" y="15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77" y="13"/>
                    <a:pt x="77" y="13"/>
                    <a:pt x="77" y="13"/>
                  </a:cubicBezTo>
                  <a:lnTo>
                    <a:pt x="122" y="5"/>
                  </a:lnTo>
                  <a:close/>
                  <a:moveTo>
                    <a:pt x="6" y="35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6" y="35"/>
                  </a:lnTo>
                  <a:close/>
                  <a:moveTo>
                    <a:pt x="122" y="35"/>
                  </a:moveTo>
                  <a:cubicBezTo>
                    <a:pt x="4" y="15"/>
                    <a:pt x="4" y="15"/>
                    <a:pt x="4" y="1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24" y="25"/>
                    <a:pt x="124" y="25"/>
                    <a:pt x="124" y="25"/>
                  </a:cubicBezTo>
                  <a:lnTo>
                    <a:pt x="122" y="3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3990" y="3457"/>
              <a:ext cx="12" cy="21"/>
            </a:xfrm>
            <a:custGeom>
              <a:avLst/>
              <a:gdLst>
                <a:gd name="T0" fmla="*/ 2 w 5"/>
                <a:gd name="T1" fmla="*/ 0 h 9"/>
                <a:gd name="T2" fmla="*/ 0 w 5"/>
                <a:gd name="T3" fmla="*/ 3 h 9"/>
                <a:gd name="T4" fmla="*/ 0 w 5"/>
                <a:gd name="T5" fmla="*/ 9 h 9"/>
                <a:gd name="T6" fmla="*/ 5 w 5"/>
                <a:gd name="T7" fmla="*/ 9 h 9"/>
                <a:gd name="T8" fmla="*/ 5 w 5"/>
                <a:gd name="T9" fmla="*/ 3 h 9"/>
                <a:gd name="T10" fmla="*/ 2 w 5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4281" y="3457"/>
              <a:ext cx="12" cy="21"/>
            </a:xfrm>
            <a:custGeom>
              <a:avLst/>
              <a:gdLst>
                <a:gd name="T0" fmla="*/ 3 w 5"/>
                <a:gd name="T1" fmla="*/ 0 h 9"/>
                <a:gd name="T2" fmla="*/ 0 w 5"/>
                <a:gd name="T3" fmla="*/ 3 h 9"/>
                <a:gd name="T4" fmla="*/ 0 w 5"/>
                <a:gd name="T5" fmla="*/ 9 h 9"/>
                <a:gd name="T6" fmla="*/ 5 w 5"/>
                <a:gd name="T7" fmla="*/ 9 h 9"/>
                <a:gd name="T8" fmla="*/ 5 w 5"/>
                <a:gd name="T9" fmla="*/ 3 h 9"/>
                <a:gd name="T10" fmla="*/ 3 w 5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>
              <a:spLocks noEditPoints="1"/>
            </p:cNvSpPr>
            <p:nvPr/>
          </p:nvSpPr>
          <p:spPr bwMode="auto">
            <a:xfrm>
              <a:off x="4011" y="3263"/>
              <a:ext cx="261" cy="215"/>
            </a:xfrm>
            <a:custGeom>
              <a:avLst/>
              <a:gdLst>
                <a:gd name="T0" fmla="*/ 53 w 110"/>
                <a:gd name="T1" fmla="*/ 2 h 91"/>
                <a:gd name="T2" fmla="*/ 53 w 110"/>
                <a:gd name="T3" fmla="*/ 2 h 91"/>
                <a:gd name="T4" fmla="*/ 0 w 110"/>
                <a:gd name="T5" fmla="*/ 91 h 91"/>
                <a:gd name="T6" fmla="*/ 36 w 110"/>
                <a:gd name="T7" fmla="*/ 91 h 91"/>
                <a:gd name="T8" fmla="*/ 38 w 110"/>
                <a:gd name="T9" fmla="*/ 89 h 91"/>
                <a:gd name="T10" fmla="*/ 54 w 110"/>
                <a:gd name="T11" fmla="*/ 9 h 91"/>
                <a:gd name="T12" fmla="*/ 55 w 110"/>
                <a:gd name="T13" fmla="*/ 7 h 91"/>
                <a:gd name="T14" fmla="*/ 56 w 110"/>
                <a:gd name="T15" fmla="*/ 10 h 91"/>
                <a:gd name="T16" fmla="*/ 72 w 110"/>
                <a:gd name="T17" fmla="*/ 89 h 91"/>
                <a:gd name="T18" fmla="*/ 74 w 110"/>
                <a:gd name="T19" fmla="*/ 91 h 91"/>
                <a:gd name="T20" fmla="*/ 110 w 110"/>
                <a:gd name="T21" fmla="*/ 91 h 91"/>
                <a:gd name="T22" fmla="*/ 57 w 110"/>
                <a:gd name="T23" fmla="*/ 2 h 91"/>
                <a:gd name="T24" fmla="*/ 53 w 110"/>
                <a:gd name="T25" fmla="*/ 2 h 91"/>
                <a:gd name="T26" fmla="*/ 34 w 110"/>
                <a:gd name="T27" fmla="*/ 86 h 91"/>
                <a:gd name="T28" fmla="*/ 8 w 110"/>
                <a:gd name="T29" fmla="*/ 86 h 91"/>
                <a:gd name="T30" fmla="*/ 47 w 110"/>
                <a:gd name="T31" fmla="*/ 21 h 91"/>
                <a:gd name="T32" fmla="*/ 34 w 110"/>
                <a:gd name="T33" fmla="*/ 86 h 91"/>
                <a:gd name="T34" fmla="*/ 102 w 110"/>
                <a:gd name="T35" fmla="*/ 86 h 91"/>
                <a:gd name="T36" fmla="*/ 76 w 110"/>
                <a:gd name="T37" fmla="*/ 86 h 91"/>
                <a:gd name="T38" fmla="*/ 63 w 110"/>
                <a:gd name="T39" fmla="*/ 21 h 91"/>
                <a:gd name="T40" fmla="*/ 102 w 110"/>
                <a:gd name="T41" fmla="*/ 8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0" h="91">
                  <a:moveTo>
                    <a:pt x="53" y="2"/>
                  </a:moveTo>
                  <a:cubicBezTo>
                    <a:pt x="53" y="2"/>
                    <a:pt x="53" y="2"/>
                    <a:pt x="53" y="2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6" y="91"/>
                    <a:pt x="36" y="91"/>
                    <a:pt x="36" y="91"/>
                  </a:cubicBezTo>
                  <a:cubicBezTo>
                    <a:pt x="37" y="91"/>
                    <a:pt x="38" y="90"/>
                    <a:pt x="38" y="8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2" y="90"/>
                    <a:pt x="73" y="91"/>
                    <a:pt x="74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0"/>
                    <a:pt x="54" y="0"/>
                    <a:pt x="53" y="2"/>
                  </a:cubicBezTo>
                  <a:close/>
                  <a:moveTo>
                    <a:pt x="34" y="86"/>
                  </a:moveTo>
                  <a:cubicBezTo>
                    <a:pt x="8" y="86"/>
                    <a:pt x="8" y="86"/>
                    <a:pt x="8" y="86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34" y="86"/>
                  </a:lnTo>
                  <a:close/>
                  <a:moveTo>
                    <a:pt x="102" y="86"/>
                  </a:moveTo>
                  <a:cubicBezTo>
                    <a:pt x="76" y="86"/>
                    <a:pt x="76" y="86"/>
                    <a:pt x="76" y="86"/>
                  </a:cubicBezTo>
                  <a:cubicBezTo>
                    <a:pt x="63" y="21"/>
                    <a:pt x="63" y="21"/>
                    <a:pt x="63" y="21"/>
                  </a:cubicBezTo>
                  <a:lnTo>
                    <a:pt x="102" y="8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>
              <a:spLocks noEditPoints="1"/>
            </p:cNvSpPr>
            <p:nvPr/>
          </p:nvSpPr>
          <p:spPr bwMode="auto">
            <a:xfrm>
              <a:off x="3385" y="3282"/>
              <a:ext cx="267" cy="142"/>
            </a:xfrm>
            <a:custGeom>
              <a:avLst/>
              <a:gdLst>
                <a:gd name="T0" fmla="*/ 113 w 113"/>
                <a:gd name="T1" fmla="*/ 30 h 60"/>
                <a:gd name="T2" fmla="*/ 113 w 113"/>
                <a:gd name="T3" fmla="*/ 6 h 60"/>
                <a:gd name="T4" fmla="*/ 107 w 113"/>
                <a:gd name="T5" fmla="*/ 0 h 60"/>
                <a:gd name="T6" fmla="*/ 6 w 113"/>
                <a:gd name="T7" fmla="*/ 0 h 60"/>
                <a:gd name="T8" fmla="*/ 0 w 113"/>
                <a:gd name="T9" fmla="*/ 6 h 60"/>
                <a:gd name="T10" fmla="*/ 0 w 113"/>
                <a:gd name="T11" fmla="*/ 30 h 60"/>
                <a:gd name="T12" fmla="*/ 29 w 113"/>
                <a:gd name="T13" fmla="*/ 60 h 60"/>
                <a:gd name="T14" fmla="*/ 44 w 113"/>
                <a:gd name="T15" fmla="*/ 60 h 60"/>
                <a:gd name="T16" fmla="*/ 55 w 113"/>
                <a:gd name="T17" fmla="*/ 54 h 60"/>
                <a:gd name="T18" fmla="*/ 57 w 113"/>
                <a:gd name="T19" fmla="*/ 53 h 60"/>
                <a:gd name="T20" fmla="*/ 58 w 113"/>
                <a:gd name="T21" fmla="*/ 54 h 60"/>
                <a:gd name="T22" fmla="*/ 69 w 113"/>
                <a:gd name="T23" fmla="*/ 60 h 60"/>
                <a:gd name="T24" fmla="*/ 84 w 113"/>
                <a:gd name="T25" fmla="*/ 60 h 60"/>
                <a:gd name="T26" fmla="*/ 113 w 113"/>
                <a:gd name="T27" fmla="*/ 30 h 60"/>
                <a:gd name="T28" fmla="*/ 84 w 113"/>
                <a:gd name="T29" fmla="*/ 55 h 60"/>
                <a:gd name="T30" fmla="*/ 69 w 113"/>
                <a:gd name="T31" fmla="*/ 55 h 60"/>
                <a:gd name="T32" fmla="*/ 62 w 113"/>
                <a:gd name="T33" fmla="*/ 52 h 60"/>
                <a:gd name="T34" fmla="*/ 57 w 113"/>
                <a:gd name="T35" fmla="*/ 44 h 60"/>
                <a:gd name="T36" fmla="*/ 52 w 113"/>
                <a:gd name="T37" fmla="*/ 52 h 60"/>
                <a:gd name="T38" fmla="*/ 44 w 113"/>
                <a:gd name="T39" fmla="*/ 55 h 60"/>
                <a:gd name="T40" fmla="*/ 29 w 113"/>
                <a:gd name="T41" fmla="*/ 55 h 60"/>
                <a:gd name="T42" fmla="*/ 12 w 113"/>
                <a:gd name="T43" fmla="*/ 48 h 60"/>
                <a:gd name="T44" fmla="*/ 5 w 113"/>
                <a:gd name="T45" fmla="*/ 30 h 60"/>
                <a:gd name="T46" fmla="*/ 5 w 113"/>
                <a:gd name="T47" fmla="*/ 4 h 60"/>
                <a:gd name="T48" fmla="*/ 109 w 113"/>
                <a:gd name="T49" fmla="*/ 4 h 60"/>
                <a:gd name="T50" fmla="*/ 109 w 113"/>
                <a:gd name="T51" fmla="*/ 30 h 60"/>
                <a:gd name="T52" fmla="*/ 101 w 113"/>
                <a:gd name="T53" fmla="*/ 48 h 60"/>
                <a:gd name="T54" fmla="*/ 84 w 113"/>
                <a:gd name="T55" fmla="*/ 5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3" h="60">
                  <a:moveTo>
                    <a:pt x="113" y="30"/>
                  </a:moveTo>
                  <a:cubicBezTo>
                    <a:pt x="113" y="6"/>
                    <a:pt x="113" y="6"/>
                    <a:pt x="113" y="6"/>
                  </a:cubicBezTo>
                  <a:cubicBezTo>
                    <a:pt x="113" y="2"/>
                    <a:pt x="110" y="0"/>
                    <a:pt x="10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46"/>
                    <a:pt x="13" y="59"/>
                    <a:pt x="29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50" y="60"/>
                    <a:pt x="53" y="58"/>
                    <a:pt x="55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60" y="58"/>
                    <a:pt x="64" y="60"/>
                    <a:pt x="69" y="60"/>
                  </a:cubicBezTo>
                  <a:cubicBezTo>
                    <a:pt x="84" y="60"/>
                    <a:pt x="84" y="60"/>
                    <a:pt x="84" y="60"/>
                  </a:cubicBezTo>
                  <a:cubicBezTo>
                    <a:pt x="100" y="59"/>
                    <a:pt x="113" y="46"/>
                    <a:pt x="113" y="30"/>
                  </a:cubicBezTo>
                  <a:close/>
                  <a:moveTo>
                    <a:pt x="84" y="55"/>
                  </a:moveTo>
                  <a:cubicBezTo>
                    <a:pt x="69" y="55"/>
                    <a:pt x="69" y="55"/>
                    <a:pt x="69" y="55"/>
                  </a:cubicBezTo>
                  <a:cubicBezTo>
                    <a:pt x="65" y="55"/>
                    <a:pt x="63" y="54"/>
                    <a:pt x="62" y="52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4"/>
                    <a:pt x="48" y="55"/>
                    <a:pt x="44" y="55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23" y="55"/>
                    <a:pt x="16" y="52"/>
                    <a:pt x="12" y="48"/>
                  </a:cubicBezTo>
                  <a:cubicBezTo>
                    <a:pt x="7" y="43"/>
                    <a:pt x="5" y="36"/>
                    <a:pt x="5" y="3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9" y="36"/>
                    <a:pt x="106" y="43"/>
                    <a:pt x="101" y="48"/>
                  </a:cubicBezTo>
                  <a:cubicBezTo>
                    <a:pt x="97" y="52"/>
                    <a:pt x="90" y="55"/>
                    <a:pt x="84" y="5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3590" y="3227"/>
              <a:ext cx="97" cy="287"/>
            </a:xfrm>
            <a:custGeom>
              <a:avLst/>
              <a:gdLst>
                <a:gd name="T0" fmla="*/ 39 w 41"/>
                <a:gd name="T1" fmla="*/ 0 h 121"/>
                <a:gd name="T2" fmla="*/ 36 w 41"/>
                <a:gd name="T3" fmla="*/ 3 h 121"/>
                <a:gd name="T4" fmla="*/ 36 w 41"/>
                <a:gd name="T5" fmla="*/ 78 h 121"/>
                <a:gd name="T6" fmla="*/ 28 w 41"/>
                <a:gd name="T7" fmla="*/ 100 h 121"/>
                <a:gd name="T8" fmla="*/ 6 w 41"/>
                <a:gd name="T9" fmla="*/ 109 h 121"/>
                <a:gd name="T10" fmla="*/ 5 w 41"/>
                <a:gd name="T11" fmla="*/ 109 h 121"/>
                <a:gd name="T12" fmla="*/ 5 w 41"/>
                <a:gd name="T13" fmla="*/ 104 h 121"/>
                <a:gd name="T14" fmla="*/ 2 w 41"/>
                <a:gd name="T15" fmla="*/ 101 h 121"/>
                <a:gd name="T16" fmla="*/ 0 w 41"/>
                <a:gd name="T17" fmla="*/ 104 h 121"/>
                <a:gd name="T18" fmla="*/ 0 w 41"/>
                <a:gd name="T19" fmla="*/ 119 h 121"/>
                <a:gd name="T20" fmla="*/ 2 w 41"/>
                <a:gd name="T21" fmla="*/ 121 h 121"/>
                <a:gd name="T22" fmla="*/ 5 w 41"/>
                <a:gd name="T23" fmla="*/ 119 h 121"/>
                <a:gd name="T24" fmla="*/ 5 w 41"/>
                <a:gd name="T25" fmla="*/ 113 h 121"/>
                <a:gd name="T26" fmla="*/ 6 w 41"/>
                <a:gd name="T27" fmla="*/ 113 h 121"/>
                <a:gd name="T28" fmla="*/ 41 w 41"/>
                <a:gd name="T29" fmla="*/ 78 h 121"/>
                <a:gd name="T30" fmla="*/ 41 w 41"/>
                <a:gd name="T31" fmla="*/ 3 h 121"/>
                <a:gd name="T32" fmla="*/ 39 w 41"/>
                <a:gd name="T33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121">
                  <a:moveTo>
                    <a:pt x="39" y="0"/>
                  </a:moveTo>
                  <a:cubicBezTo>
                    <a:pt x="37" y="0"/>
                    <a:pt x="36" y="1"/>
                    <a:pt x="36" y="3"/>
                  </a:cubicBezTo>
                  <a:cubicBezTo>
                    <a:pt x="36" y="78"/>
                    <a:pt x="36" y="78"/>
                    <a:pt x="36" y="78"/>
                  </a:cubicBezTo>
                  <a:cubicBezTo>
                    <a:pt x="36" y="87"/>
                    <a:pt x="33" y="94"/>
                    <a:pt x="28" y="100"/>
                  </a:cubicBezTo>
                  <a:cubicBezTo>
                    <a:pt x="22" y="106"/>
                    <a:pt x="14" y="109"/>
                    <a:pt x="6" y="109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2"/>
                    <a:pt x="4" y="101"/>
                    <a:pt x="2" y="101"/>
                  </a:cubicBezTo>
                  <a:cubicBezTo>
                    <a:pt x="1" y="101"/>
                    <a:pt x="0" y="102"/>
                    <a:pt x="0" y="10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0"/>
                    <a:pt x="1" y="121"/>
                    <a:pt x="2" y="121"/>
                  </a:cubicBezTo>
                  <a:cubicBezTo>
                    <a:pt x="4" y="121"/>
                    <a:pt x="5" y="120"/>
                    <a:pt x="5" y="119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25" y="113"/>
                    <a:pt x="41" y="98"/>
                    <a:pt x="41" y="78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1"/>
                    <a:pt x="40" y="0"/>
                    <a:pt x="39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>
              <a:spLocks noEditPoints="1"/>
            </p:cNvSpPr>
            <p:nvPr/>
          </p:nvSpPr>
          <p:spPr bwMode="auto">
            <a:xfrm>
              <a:off x="2872" y="3355"/>
              <a:ext cx="118" cy="116"/>
            </a:xfrm>
            <a:custGeom>
              <a:avLst/>
              <a:gdLst>
                <a:gd name="T0" fmla="*/ 47 w 50"/>
                <a:gd name="T1" fmla="*/ 22 h 49"/>
                <a:gd name="T2" fmla="*/ 42 w 50"/>
                <a:gd name="T3" fmla="*/ 22 h 49"/>
                <a:gd name="T4" fmla="*/ 42 w 50"/>
                <a:gd name="T5" fmla="*/ 21 h 49"/>
                <a:gd name="T6" fmla="*/ 39 w 50"/>
                <a:gd name="T7" fmla="*/ 15 h 49"/>
                <a:gd name="T8" fmla="*/ 39 w 50"/>
                <a:gd name="T9" fmla="*/ 14 h 49"/>
                <a:gd name="T10" fmla="*/ 42 w 50"/>
                <a:gd name="T11" fmla="*/ 11 h 49"/>
                <a:gd name="T12" fmla="*/ 42 w 50"/>
                <a:gd name="T13" fmla="*/ 7 h 49"/>
                <a:gd name="T14" fmla="*/ 39 w 50"/>
                <a:gd name="T15" fmla="*/ 7 h 49"/>
                <a:gd name="T16" fmla="*/ 35 w 50"/>
                <a:gd name="T17" fmla="*/ 11 h 49"/>
                <a:gd name="T18" fmla="*/ 34 w 50"/>
                <a:gd name="T19" fmla="*/ 10 h 49"/>
                <a:gd name="T20" fmla="*/ 28 w 50"/>
                <a:gd name="T21" fmla="*/ 8 h 49"/>
                <a:gd name="T22" fmla="*/ 27 w 50"/>
                <a:gd name="T23" fmla="*/ 8 h 49"/>
                <a:gd name="T24" fmla="*/ 27 w 50"/>
                <a:gd name="T25" fmla="*/ 2 h 49"/>
                <a:gd name="T26" fmla="*/ 25 w 50"/>
                <a:gd name="T27" fmla="*/ 0 h 49"/>
                <a:gd name="T28" fmla="*/ 23 w 50"/>
                <a:gd name="T29" fmla="*/ 2 h 49"/>
                <a:gd name="T30" fmla="*/ 23 w 50"/>
                <a:gd name="T31" fmla="*/ 8 h 49"/>
                <a:gd name="T32" fmla="*/ 22 w 50"/>
                <a:gd name="T33" fmla="*/ 8 h 49"/>
                <a:gd name="T34" fmla="*/ 16 w 50"/>
                <a:gd name="T35" fmla="*/ 10 h 49"/>
                <a:gd name="T36" fmla="*/ 15 w 50"/>
                <a:gd name="T37" fmla="*/ 11 h 49"/>
                <a:gd name="T38" fmla="*/ 11 w 50"/>
                <a:gd name="T39" fmla="*/ 7 h 49"/>
                <a:gd name="T40" fmla="*/ 8 w 50"/>
                <a:gd name="T41" fmla="*/ 7 h 49"/>
                <a:gd name="T42" fmla="*/ 8 w 50"/>
                <a:gd name="T43" fmla="*/ 11 h 49"/>
                <a:gd name="T44" fmla="*/ 11 w 50"/>
                <a:gd name="T45" fmla="*/ 14 h 49"/>
                <a:gd name="T46" fmla="*/ 11 w 50"/>
                <a:gd name="T47" fmla="*/ 15 h 49"/>
                <a:gd name="T48" fmla="*/ 8 w 50"/>
                <a:gd name="T49" fmla="*/ 21 h 49"/>
                <a:gd name="T50" fmla="*/ 8 w 50"/>
                <a:gd name="T51" fmla="*/ 22 h 49"/>
                <a:gd name="T52" fmla="*/ 3 w 50"/>
                <a:gd name="T53" fmla="*/ 22 h 49"/>
                <a:gd name="T54" fmla="*/ 0 w 50"/>
                <a:gd name="T55" fmla="*/ 25 h 49"/>
                <a:gd name="T56" fmla="*/ 3 w 50"/>
                <a:gd name="T57" fmla="*/ 27 h 49"/>
                <a:gd name="T58" fmla="*/ 8 w 50"/>
                <a:gd name="T59" fmla="*/ 27 h 49"/>
                <a:gd name="T60" fmla="*/ 8 w 50"/>
                <a:gd name="T61" fmla="*/ 28 h 49"/>
                <a:gd name="T62" fmla="*/ 11 w 50"/>
                <a:gd name="T63" fmla="*/ 34 h 49"/>
                <a:gd name="T64" fmla="*/ 11 w 50"/>
                <a:gd name="T65" fmla="*/ 35 h 49"/>
                <a:gd name="T66" fmla="*/ 8 w 50"/>
                <a:gd name="T67" fmla="*/ 39 h 49"/>
                <a:gd name="T68" fmla="*/ 8 w 50"/>
                <a:gd name="T69" fmla="*/ 42 h 49"/>
                <a:gd name="T70" fmla="*/ 11 w 50"/>
                <a:gd name="T71" fmla="*/ 42 h 49"/>
                <a:gd name="T72" fmla="*/ 15 w 50"/>
                <a:gd name="T73" fmla="*/ 38 h 49"/>
                <a:gd name="T74" fmla="*/ 16 w 50"/>
                <a:gd name="T75" fmla="*/ 39 h 49"/>
                <a:gd name="T76" fmla="*/ 22 w 50"/>
                <a:gd name="T77" fmla="*/ 41 h 49"/>
                <a:gd name="T78" fmla="*/ 23 w 50"/>
                <a:gd name="T79" fmla="*/ 42 h 49"/>
                <a:gd name="T80" fmla="*/ 23 w 50"/>
                <a:gd name="T81" fmla="*/ 47 h 49"/>
                <a:gd name="T82" fmla="*/ 25 w 50"/>
                <a:gd name="T83" fmla="*/ 49 h 49"/>
                <a:gd name="T84" fmla="*/ 27 w 50"/>
                <a:gd name="T85" fmla="*/ 47 h 49"/>
                <a:gd name="T86" fmla="*/ 27 w 50"/>
                <a:gd name="T87" fmla="*/ 42 h 49"/>
                <a:gd name="T88" fmla="*/ 28 w 50"/>
                <a:gd name="T89" fmla="*/ 41 h 49"/>
                <a:gd name="T90" fmla="*/ 34 w 50"/>
                <a:gd name="T91" fmla="*/ 39 h 49"/>
                <a:gd name="T92" fmla="*/ 35 w 50"/>
                <a:gd name="T93" fmla="*/ 38 h 49"/>
                <a:gd name="T94" fmla="*/ 39 w 50"/>
                <a:gd name="T95" fmla="*/ 42 h 49"/>
                <a:gd name="T96" fmla="*/ 42 w 50"/>
                <a:gd name="T97" fmla="*/ 42 h 49"/>
                <a:gd name="T98" fmla="*/ 42 w 50"/>
                <a:gd name="T99" fmla="*/ 39 h 49"/>
                <a:gd name="T100" fmla="*/ 39 w 50"/>
                <a:gd name="T101" fmla="*/ 35 h 49"/>
                <a:gd name="T102" fmla="*/ 39 w 50"/>
                <a:gd name="T103" fmla="*/ 34 h 49"/>
                <a:gd name="T104" fmla="*/ 42 w 50"/>
                <a:gd name="T105" fmla="*/ 28 h 49"/>
                <a:gd name="T106" fmla="*/ 42 w 50"/>
                <a:gd name="T107" fmla="*/ 27 h 49"/>
                <a:gd name="T108" fmla="*/ 47 w 50"/>
                <a:gd name="T109" fmla="*/ 27 h 49"/>
                <a:gd name="T110" fmla="*/ 50 w 50"/>
                <a:gd name="T111" fmla="*/ 25 h 49"/>
                <a:gd name="T112" fmla="*/ 47 w 50"/>
                <a:gd name="T113" fmla="*/ 22 h 49"/>
                <a:gd name="T114" fmla="*/ 25 w 50"/>
                <a:gd name="T115" fmla="*/ 37 h 49"/>
                <a:gd name="T116" fmla="*/ 12 w 50"/>
                <a:gd name="T117" fmla="*/ 25 h 49"/>
                <a:gd name="T118" fmla="*/ 25 w 50"/>
                <a:gd name="T119" fmla="*/ 12 h 49"/>
                <a:gd name="T120" fmla="*/ 38 w 50"/>
                <a:gd name="T121" fmla="*/ 25 h 49"/>
                <a:gd name="T122" fmla="*/ 25 w 50"/>
                <a:gd name="T123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" h="49">
                  <a:moveTo>
                    <a:pt x="47" y="22"/>
                  </a:moveTo>
                  <a:cubicBezTo>
                    <a:pt x="42" y="22"/>
                    <a:pt x="42" y="22"/>
                    <a:pt x="42" y="22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1" y="19"/>
                    <a:pt x="40" y="17"/>
                    <a:pt x="39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3" y="10"/>
                    <a:pt x="43" y="8"/>
                    <a:pt x="42" y="7"/>
                  </a:cubicBezTo>
                  <a:cubicBezTo>
                    <a:pt x="41" y="6"/>
                    <a:pt x="40" y="6"/>
                    <a:pt x="39" y="7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9"/>
                    <a:pt x="31" y="8"/>
                    <a:pt x="28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4" y="0"/>
                    <a:pt x="23" y="1"/>
                    <a:pt x="23" y="2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19" y="8"/>
                    <a:pt x="17" y="9"/>
                    <a:pt x="16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6"/>
                    <a:pt x="9" y="6"/>
                    <a:pt x="8" y="7"/>
                  </a:cubicBezTo>
                  <a:cubicBezTo>
                    <a:pt x="7" y="8"/>
                    <a:pt x="7" y="10"/>
                    <a:pt x="8" y="11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7"/>
                    <a:pt x="9" y="19"/>
                    <a:pt x="8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6"/>
                    <a:pt x="2" y="27"/>
                    <a:pt x="3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30"/>
                    <a:pt x="10" y="32"/>
                    <a:pt x="11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40"/>
                    <a:pt x="7" y="41"/>
                    <a:pt x="8" y="42"/>
                  </a:cubicBezTo>
                  <a:cubicBezTo>
                    <a:pt x="9" y="43"/>
                    <a:pt x="10" y="43"/>
                    <a:pt x="11" y="42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7" y="40"/>
                    <a:pt x="19" y="41"/>
                    <a:pt x="22" y="41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8"/>
                    <a:pt x="24" y="49"/>
                    <a:pt x="25" y="49"/>
                  </a:cubicBezTo>
                  <a:cubicBezTo>
                    <a:pt x="26" y="49"/>
                    <a:pt x="27" y="48"/>
                    <a:pt x="27" y="47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1" y="41"/>
                    <a:pt x="33" y="40"/>
                    <a:pt x="34" y="39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3" y="40"/>
                    <a:pt x="42" y="39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0" y="32"/>
                    <a:pt x="41" y="30"/>
                    <a:pt x="42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9" y="27"/>
                    <a:pt x="50" y="26"/>
                    <a:pt x="50" y="25"/>
                  </a:cubicBezTo>
                  <a:cubicBezTo>
                    <a:pt x="50" y="23"/>
                    <a:pt x="49" y="22"/>
                    <a:pt x="47" y="22"/>
                  </a:cubicBezTo>
                  <a:close/>
                  <a:moveTo>
                    <a:pt x="25" y="37"/>
                  </a:moveTo>
                  <a:cubicBezTo>
                    <a:pt x="18" y="37"/>
                    <a:pt x="12" y="32"/>
                    <a:pt x="12" y="25"/>
                  </a:cubicBezTo>
                  <a:cubicBezTo>
                    <a:pt x="12" y="18"/>
                    <a:pt x="18" y="12"/>
                    <a:pt x="25" y="12"/>
                  </a:cubicBezTo>
                  <a:cubicBezTo>
                    <a:pt x="32" y="12"/>
                    <a:pt x="38" y="18"/>
                    <a:pt x="38" y="25"/>
                  </a:cubicBezTo>
                  <a:cubicBezTo>
                    <a:pt x="38" y="32"/>
                    <a:pt x="32" y="37"/>
                    <a:pt x="25" y="3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>
              <a:spLocks noEditPoints="1"/>
            </p:cNvSpPr>
            <p:nvPr/>
          </p:nvSpPr>
          <p:spPr bwMode="auto">
            <a:xfrm>
              <a:off x="2822" y="3220"/>
              <a:ext cx="217" cy="303"/>
            </a:xfrm>
            <a:custGeom>
              <a:avLst/>
              <a:gdLst>
                <a:gd name="T0" fmla="*/ 82 w 92"/>
                <a:gd name="T1" fmla="*/ 29 h 128"/>
                <a:gd name="T2" fmla="*/ 80 w 92"/>
                <a:gd name="T3" fmla="*/ 27 h 128"/>
                <a:gd name="T4" fmla="*/ 62 w 92"/>
                <a:gd name="T5" fmla="*/ 27 h 128"/>
                <a:gd name="T6" fmla="*/ 62 w 92"/>
                <a:gd name="T7" fmla="*/ 6 h 128"/>
                <a:gd name="T8" fmla="*/ 56 w 92"/>
                <a:gd name="T9" fmla="*/ 0 h 128"/>
                <a:gd name="T10" fmla="*/ 36 w 92"/>
                <a:gd name="T11" fmla="*/ 0 h 128"/>
                <a:gd name="T12" fmla="*/ 30 w 92"/>
                <a:gd name="T13" fmla="*/ 6 h 128"/>
                <a:gd name="T14" fmla="*/ 30 w 92"/>
                <a:gd name="T15" fmla="*/ 27 h 128"/>
                <a:gd name="T16" fmla="*/ 12 w 92"/>
                <a:gd name="T17" fmla="*/ 27 h 128"/>
                <a:gd name="T18" fmla="*/ 10 w 92"/>
                <a:gd name="T19" fmla="*/ 29 h 128"/>
                <a:gd name="T20" fmla="*/ 0 w 92"/>
                <a:gd name="T21" fmla="*/ 125 h 128"/>
                <a:gd name="T22" fmla="*/ 2 w 92"/>
                <a:gd name="T23" fmla="*/ 128 h 128"/>
                <a:gd name="T24" fmla="*/ 90 w 92"/>
                <a:gd name="T25" fmla="*/ 128 h 128"/>
                <a:gd name="T26" fmla="*/ 90 w 92"/>
                <a:gd name="T27" fmla="*/ 128 h 128"/>
                <a:gd name="T28" fmla="*/ 92 w 92"/>
                <a:gd name="T29" fmla="*/ 125 h 128"/>
                <a:gd name="T30" fmla="*/ 82 w 92"/>
                <a:gd name="T31" fmla="*/ 29 h 128"/>
                <a:gd name="T32" fmla="*/ 35 w 92"/>
                <a:gd name="T33" fmla="*/ 4 h 128"/>
                <a:gd name="T34" fmla="*/ 57 w 92"/>
                <a:gd name="T35" fmla="*/ 4 h 128"/>
                <a:gd name="T36" fmla="*/ 57 w 92"/>
                <a:gd name="T37" fmla="*/ 27 h 128"/>
                <a:gd name="T38" fmla="*/ 35 w 92"/>
                <a:gd name="T39" fmla="*/ 27 h 128"/>
                <a:gd name="T40" fmla="*/ 35 w 92"/>
                <a:gd name="T41" fmla="*/ 4 h 128"/>
                <a:gd name="T42" fmla="*/ 4 w 92"/>
                <a:gd name="T43" fmla="*/ 123 h 128"/>
                <a:gd name="T44" fmla="*/ 14 w 92"/>
                <a:gd name="T45" fmla="*/ 31 h 128"/>
                <a:gd name="T46" fmla="*/ 78 w 92"/>
                <a:gd name="T47" fmla="*/ 31 h 128"/>
                <a:gd name="T48" fmla="*/ 88 w 92"/>
                <a:gd name="T49" fmla="*/ 123 h 128"/>
                <a:gd name="T50" fmla="*/ 4 w 92"/>
                <a:gd name="T51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2" h="128">
                  <a:moveTo>
                    <a:pt x="82" y="29"/>
                  </a:moveTo>
                  <a:cubicBezTo>
                    <a:pt x="82" y="28"/>
                    <a:pt x="81" y="27"/>
                    <a:pt x="80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2" y="2"/>
                    <a:pt x="59" y="0"/>
                    <a:pt x="5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0"/>
                    <a:pt x="30" y="2"/>
                    <a:pt x="30" y="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0" y="28"/>
                    <a:pt x="10" y="29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90" y="128"/>
                    <a:pt x="90" y="128"/>
                    <a:pt x="90" y="128"/>
                  </a:cubicBezTo>
                  <a:cubicBezTo>
                    <a:pt x="90" y="128"/>
                    <a:pt x="90" y="128"/>
                    <a:pt x="90" y="128"/>
                  </a:cubicBezTo>
                  <a:cubicBezTo>
                    <a:pt x="91" y="128"/>
                    <a:pt x="92" y="127"/>
                    <a:pt x="92" y="125"/>
                  </a:cubicBezTo>
                  <a:lnTo>
                    <a:pt x="82" y="29"/>
                  </a:lnTo>
                  <a:close/>
                  <a:moveTo>
                    <a:pt x="35" y="4"/>
                  </a:moveTo>
                  <a:cubicBezTo>
                    <a:pt x="57" y="4"/>
                    <a:pt x="57" y="4"/>
                    <a:pt x="57" y="4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35" y="27"/>
                    <a:pt x="35" y="27"/>
                    <a:pt x="35" y="27"/>
                  </a:cubicBezTo>
                  <a:lnTo>
                    <a:pt x="35" y="4"/>
                  </a:lnTo>
                  <a:close/>
                  <a:moveTo>
                    <a:pt x="4" y="123"/>
                  </a:moveTo>
                  <a:cubicBezTo>
                    <a:pt x="14" y="31"/>
                    <a:pt x="14" y="31"/>
                    <a:pt x="14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88" y="123"/>
                    <a:pt x="88" y="123"/>
                    <a:pt x="88" y="123"/>
                  </a:cubicBezTo>
                  <a:lnTo>
                    <a:pt x="4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>
              <a:spLocks noEditPoints="1"/>
            </p:cNvSpPr>
            <p:nvPr/>
          </p:nvSpPr>
          <p:spPr bwMode="auto">
            <a:xfrm>
              <a:off x="2174" y="3220"/>
              <a:ext cx="317" cy="303"/>
            </a:xfrm>
            <a:custGeom>
              <a:avLst/>
              <a:gdLst>
                <a:gd name="T0" fmla="*/ 112 w 134"/>
                <a:gd name="T1" fmla="*/ 16 h 128"/>
                <a:gd name="T2" fmla="*/ 107 w 134"/>
                <a:gd name="T3" fmla="*/ 15 h 128"/>
                <a:gd name="T4" fmla="*/ 106 w 134"/>
                <a:gd name="T5" fmla="*/ 16 h 128"/>
                <a:gd name="T6" fmla="*/ 106 w 134"/>
                <a:gd name="T7" fmla="*/ 15 h 128"/>
                <a:gd name="T8" fmla="*/ 64 w 134"/>
                <a:gd name="T9" fmla="*/ 0 h 128"/>
                <a:gd name="T10" fmla="*/ 19 w 134"/>
                <a:gd name="T11" fmla="*/ 18 h 128"/>
                <a:gd name="T12" fmla="*/ 0 w 134"/>
                <a:gd name="T13" fmla="*/ 64 h 128"/>
                <a:gd name="T14" fmla="*/ 19 w 134"/>
                <a:gd name="T15" fmla="*/ 109 h 128"/>
                <a:gd name="T16" fmla="*/ 64 w 134"/>
                <a:gd name="T17" fmla="*/ 128 h 128"/>
                <a:gd name="T18" fmla="*/ 109 w 134"/>
                <a:gd name="T19" fmla="*/ 109 h 128"/>
                <a:gd name="T20" fmla="*/ 113 w 134"/>
                <a:gd name="T21" fmla="*/ 22 h 128"/>
                <a:gd name="T22" fmla="*/ 112 w 134"/>
                <a:gd name="T23" fmla="*/ 21 h 128"/>
                <a:gd name="T24" fmla="*/ 112 w 134"/>
                <a:gd name="T25" fmla="*/ 20 h 128"/>
                <a:gd name="T26" fmla="*/ 112 w 134"/>
                <a:gd name="T27" fmla="*/ 16 h 128"/>
                <a:gd name="T28" fmla="*/ 16 w 134"/>
                <a:gd name="T29" fmla="*/ 93 h 128"/>
                <a:gd name="T30" fmla="*/ 16 w 134"/>
                <a:gd name="T31" fmla="*/ 98 h 128"/>
                <a:gd name="T32" fmla="*/ 13 w 134"/>
                <a:gd name="T33" fmla="*/ 94 h 128"/>
                <a:gd name="T34" fmla="*/ 9 w 134"/>
                <a:gd name="T35" fmla="*/ 86 h 128"/>
                <a:gd name="T36" fmla="*/ 5 w 134"/>
                <a:gd name="T37" fmla="*/ 64 h 128"/>
                <a:gd name="T38" fmla="*/ 9 w 134"/>
                <a:gd name="T39" fmla="*/ 41 h 128"/>
                <a:gd name="T40" fmla="*/ 22 w 134"/>
                <a:gd name="T41" fmla="*/ 22 h 128"/>
                <a:gd name="T42" fmla="*/ 42 w 134"/>
                <a:gd name="T43" fmla="*/ 9 h 128"/>
                <a:gd name="T44" fmla="*/ 86 w 134"/>
                <a:gd name="T45" fmla="*/ 9 h 128"/>
                <a:gd name="T46" fmla="*/ 94 w 134"/>
                <a:gd name="T47" fmla="*/ 12 h 128"/>
                <a:gd name="T48" fmla="*/ 99 w 134"/>
                <a:gd name="T49" fmla="*/ 15 h 128"/>
                <a:gd name="T50" fmla="*/ 93 w 134"/>
                <a:gd name="T51" fmla="*/ 15 h 128"/>
                <a:gd name="T52" fmla="*/ 38 w 134"/>
                <a:gd name="T53" fmla="*/ 38 h 128"/>
                <a:gd name="T54" fmla="*/ 16 w 134"/>
                <a:gd name="T55" fmla="*/ 93 h 128"/>
                <a:gd name="T56" fmla="*/ 23 w 134"/>
                <a:gd name="T57" fmla="*/ 106 h 128"/>
                <a:gd name="T58" fmla="*/ 21 w 134"/>
                <a:gd name="T59" fmla="*/ 105 h 128"/>
                <a:gd name="T60" fmla="*/ 21 w 134"/>
                <a:gd name="T61" fmla="*/ 104 h 128"/>
                <a:gd name="T62" fmla="*/ 24 w 134"/>
                <a:gd name="T63" fmla="*/ 73 h 128"/>
                <a:gd name="T64" fmla="*/ 30 w 134"/>
                <a:gd name="T65" fmla="*/ 56 h 128"/>
                <a:gd name="T66" fmla="*/ 42 w 134"/>
                <a:gd name="T67" fmla="*/ 41 h 128"/>
                <a:gd name="T68" fmla="*/ 57 w 134"/>
                <a:gd name="T69" fmla="*/ 30 h 128"/>
                <a:gd name="T70" fmla="*/ 74 w 134"/>
                <a:gd name="T71" fmla="*/ 23 h 128"/>
                <a:gd name="T72" fmla="*/ 105 w 134"/>
                <a:gd name="T73" fmla="*/ 21 h 128"/>
                <a:gd name="T74" fmla="*/ 105 w 134"/>
                <a:gd name="T75" fmla="*/ 21 h 128"/>
                <a:gd name="T76" fmla="*/ 107 w 134"/>
                <a:gd name="T77" fmla="*/ 22 h 128"/>
                <a:gd name="T78" fmla="*/ 107 w 134"/>
                <a:gd name="T79" fmla="*/ 23 h 128"/>
                <a:gd name="T80" fmla="*/ 104 w 134"/>
                <a:gd name="T81" fmla="*/ 54 h 128"/>
                <a:gd name="T82" fmla="*/ 98 w 134"/>
                <a:gd name="T83" fmla="*/ 71 h 128"/>
                <a:gd name="T84" fmla="*/ 86 w 134"/>
                <a:gd name="T85" fmla="*/ 86 h 128"/>
                <a:gd name="T86" fmla="*/ 71 w 134"/>
                <a:gd name="T87" fmla="*/ 97 h 128"/>
                <a:gd name="T88" fmla="*/ 54 w 134"/>
                <a:gd name="T89" fmla="*/ 104 h 128"/>
                <a:gd name="T90" fmla="*/ 33 w 134"/>
                <a:gd name="T91" fmla="*/ 107 h 128"/>
                <a:gd name="T92" fmla="*/ 23 w 134"/>
                <a:gd name="T93" fmla="*/ 106 h 128"/>
                <a:gd name="T94" fmla="*/ 112 w 134"/>
                <a:gd name="T95" fmla="*/ 34 h 128"/>
                <a:gd name="T96" fmla="*/ 112 w 134"/>
                <a:gd name="T97" fmla="*/ 29 h 128"/>
                <a:gd name="T98" fmla="*/ 115 w 134"/>
                <a:gd name="T99" fmla="*/ 34 h 128"/>
                <a:gd name="T100" fmla="*/ 119 w 134"/>
                <a:gd name="T101" fmla="*/ 41 h 128"/>
                <a:gd name="T102" fmla="*/ 123 w 134"/>
                <a:gd name="T103" fmla="*/ 64 h 128"/>
                <a:gd name="T104" fmla="*/ 119 w 134"/>
                <a:gd name="T105" fmla="*/ 86 h 128"/>
                <a:gd name="T106" fmla="*/ 106 w 134"/>
                <a:gd name="T107" fmla="*/ 106 h 128"/>
                <a:gd name="T108" fmla="*/ 86 w 134"/>
                <a:gd name="T109" fmla="*/ 119 h 128"/>
                <a:gd name="T110" fmla="*/ 64 w 134"/>
                <a:gd name="T111" fmla="*/ 123 h 128"/>
                <a:gd name="T112" fmla="*/ 42 w 134"/>
                <a:gd name="T113" fmla="*/ 119 h 128"/>
                <a:gd name="T114" fmla="*/ 34 w 134"/>
                <a:gd name="T115" fmla="*/ 115 h 128"/>
                <a:gd name="T116" fmla="*/ 29 w 134"/>
                <a:gd name="T117" fmla="*/ 112 h 128"/>
                <a:gd name="T118" fmla="*/ 35 w 134"/>
                <a:gd name="T119" fmla="*/ 112 h 128"/>
                <a:gd name="T120" fmla="*/ 90 w 134"/>
                <a:gd name="T121" fmla="*/ 89 h 128"/>
                <a:gd name="T122" fmla="*/ 112 w 134"/>
                <a:gd name="T123" fmla="*/ 3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4" h="128">
                  <a:moveTo>
                    <a:pt x="112" y="16"/>
                  </a:moveTo>
                  <a:cubicBezTo>
                    <a:pt x="111" y="14"/>
                    <a:pt x="109" y="14"/>
                    <a:pt x="107" y="15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94" y="5"/>
                    <a:pt x="79" y="0"/>
                    <a:pt x="64" y="0"/>
                  </a:cubicBezTo>
                  <a:cubicBezTo>
                    <a:pt x="47" y="0"/>
                    <a:pt x="31" y="6"/>
                    <a:pt x="19" y="18"/>
                  </a:cubicBezTo>
                  <a:cubicBezTo>
                    <a:pt x="7" y="30"/>
                    <a:pt x="0" y="46"/>
                    <a:pt x="0" y="64"/>
                  </a:cubicBezTo>
                  <a:cubicBezTo>
                    <a:pt x="0" y="81"/>
                    <a:pt x="7" y="97"/>
                    <a:pt x="19" y="109"/>
                  </a:cubicBezTo>
                  <a:cubicBezTo>
                    <a:pt x="31" y="121"/>
                    <a:pt x="47" y="128"/>
                    <a:pt x="64" y="128"/>
                  </a:cubicBezTo>
                  <a:cubicBezTo>
                    <a:pt x="81" y="128"/>
                    <a:pt x="97" y="121"/>
                    <a:pt x="109" y="109"/>
                  </a:cubicBezTo>
                  <a:cubicBezTo>
                    <a:pt x="133" y="85"/>
                    <a:pt x="134" y="47"/>
                    <a:pt x="113" y="22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113" y="19"/>
                    <a:pt x="113" y="17"/>
                    <a:pt x="112" y="16"/>
                  </a:cubicBezTo>
                  <a:close/>
                  <a:moveTo>
                    <a:pt x="16" y="93"/>
                  </a:moveTo>
                  <a:cubicBezTo>
                    <a:pt x="16" y="98"/>
                    <a:pt x="16" y="98"/>
                    <a:pt x="16" y="98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1" y="91"/>
                    <a:pt x="10" y="89"/>
                    <a:pt x="9" y="86"/>
                  </a:cubicBezTo>
                  <a:cubicBezTo>
                    <a:pt x="6" y="79"/>
                    <a:pt x="5" y="71"/>
                    <a:pt x="5" y="64"/>
                  </a:cubicBezTo>
                  <a:cubicBezTo>
                    <a:pt x="5" y="56"/>
                    <a:pt x="6" y="48"/>
                    <a:pt x="9" y="41"/>
                  </a:cubicBezTo>
                  <a:cubicBezTo>
                    <a:pt x="12" y="34"/>
                    <a:pt x="16" y="27"/>
                    <a:pt x="22" y="22"/>
                  </a:cubicBezTo>
                  <a:cubicBezTo>
                    <a:pt x="28" y="16"/>
                    <a:pt x="34" y="12"/>
                    <a:pt x="42" y="9"/>
                  </a:cubicBezTo>
                  <a:cubicBezTo>
                    <a:pt x="56" y="3"/>
                    <a:pt x="72" y="3"/>
                    <a:pt x="86" y="9"/>
                  </a:cubicBezTo>
                  <a:cubicBezTo>
                    <a:pt x="89" y="10"/>
                    <a:pt x="92" y="11"/>
                    <a:pt x="94" y="12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73" y="15"/>
                    <a:pt x="53" y="24"/>
                    <a:pt x="38" y="38"/>
                  </a:cubicBezTo>
                  <a:cubicBezTo>
                    <a:pt x="24" y="52"/>
                    <a:pt x="16" y="72"/>
                    <a:pt x="16" y="93"/>
                  </a:cubicBezTo>
                  <a:close/>
                  <a:moveTo>
                    <a:pt x="23" y="106"/>
                  </a:moveTo>
                  <a:cubicBezTo>
                    <a:pt x="21" y="105"/>
                    <a:pt x="21" y="105"/>
                    <a:pt x="21" y="105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19" y="93"/>
                    <a:pt x="21" y="81"/>
                    <a:pt x="24" y="73"/>
                  </a:cubicBezTo>
                  <a:cubicBezTo>
                    <a:pt x="25" y="67"/>
                    <a:pt x="27" y="62"/>
                    <a:pt x="30" y="56"/>
                  </a:cubicBezTo>
                  <a:cubicBezTo>
                    <a:pt x="34" y="51"/>
                    <a:pt x="37" y="46"/>
                    <a:pt x="42" y="41"/>
                  </a:cubicBezTo>
                  <a:cubicBezTo>
                    <a:pt x="46" y="37"/>
                    <a:pt x="51" y="33"/>
                    <a:pt x="57" y="30"/>
                  </a:cubicBezTo>
                  <a:cubicBezTo>
                    <a:pt x="62" y="27"/>
                    <a:pt x="68" y="25"/>
                    <a:pt x="74" y="23"/>
                  </a:cubicBezTo>
                  <a:cubicBezTo>
                    <a:pt x="85" y="20"/>
                    <a:pt x="96" y="19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7" y="23"/>
                    <a:pt x="107" y="23"/>
                    <a:pt x="107" y="23"/>
                  </a:cubicBezTo>
                  <a:cubicBezTo>
                    <a:pt x="109" y="34"/>
                    <a:pt x="107" y="46"/>
                    <a:pt x="104" y="54"/>
                  </a:cubicBezTo>
                  <a:cubicBezTo>
                    <a:pt x="103" y="60"/>
                    <a:pt x="101" y="66"/>
                    <a:pt x="98" y="71"/>
                  </a:cubicBezTo>
                  <a:cubicBezTo>
                    <a:pt x="94" y="76"/>
                    <a:pt x="91" y="81"/>
                    <a:pt x="86" y="86"/>
                  </a:cubicBezTo>
                  <a:cubicBezTo>
                    <a:pt x="82" y="90"/>
                    <a:pt x="77" y="94"/>
                    <a:pt x="71" y="97"/>
                  </a:cubicBezTo>
                  <a:cubicBezTo>
                    <a:pt x="66" y="100"/>
                    <a:pt x="60" y="102"/>
                    <a:pt x="54" y="104"/>
                  </a:cubicBezTo>
                  <a:cubicBezTo>
                    <a:pt x="47" y="106"/>
                    <a:pt x="39" y="107"/>
                    <a:pt x="33" y="107"/>
                  </a:cubicBezTo>
                  <a:cubicBezTo>
                    <a:pt x="29" y="107"/>
                    <a:pt x="26" y="107"/>
                    <a:pt x="23" y="106"/>
                  </a:cubicBezTo>
                  <a:close/>
                  <a:moveTo>
                    <a:pt x="112" y="34"/>
                  </a:moveTo>
                  <a:cubicBezTo>
                    <a:pt x="112" y="29"/>
                    <a:pt x="112" y="29"/>
                    <a:pt x="112" y="29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7" y="36"/>
                    <a:pt x="118" y="39"/>
                    <a:pt x="119" y="41"/>
                  </a:cubicBezTo>
                  <a:cubicBezTo>
                    <a:pt x="122" y="48"/>
                    <a:pt x="123" y="56"/>
                    <a:pt x="123" y="64"/>
                  </a:cubicBezTo>
                  <a:cubicBezTo>
                    <a:pt x="123" y="71"/>
                    <a:pt x="122" y="79"/>
                    <a:pt x="119" y="86"/>
                  </a:cubicBezTo>
                  <a:cubicBezTo>
                    <a:pt x="116" y="93"/>
                    <a:pt x="112" y="100"/>
                    <a:pt x="106" y="106"/>
                  </a:cubicBezTo>
                  <a:cubicBezTo>
                    <a:pt x="100" y="111"/>
                    <a:pt x="94" y="116"/>
                    <a:pt x="86" y="119"/>
                  </a:cubicBezTo>
                  <a:cubicBezTo>
                    <a:pt x="79" y="121"/>
                    <a:pt x="72" y="123"/>
                    <a:pt x="64" y="123"/>
                  </a:cubicBezTo>
                  <a:cubicBezTo>
                    <a:pt x="56" y="123"/>
                    <a:pt x="49" y="121"/>
                    <a:pt x="42" y="119"/>
                  </a:cubicBezTo>
                  <a:cubicBezTo>
                    <a:pt x="39" y="117"/>
                    <a:pt x="36" y="116"/>
                    <a:pt x="34" y="115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55" y="112"/>
                    <a:pt x="75" y="104"/>
                    <a:pt x="90" y="89"/>
                  </a:cubicBezTo>
                  <a:cubicBezTo>
                    <a:pt x="104" y="75"/>
                    <a:pt x="112" y="55"/>
                    <a:pt x="112" y="3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1568" y="3220"/>
              <a:ext cx="315" cy="303"/>
            </a:xfrm>
            <a:custGeom>
              <a:avLst/>
              <a:gdLst>
                <a:gd name="T0" fmla="*/ 108 w 133"/>
                <a:gd name="T1" fmla="*/ 23 h 128"/>
                <a:gd name="T2" fmla="*/ 111 w 133"/>
                <a:gd name="T3" fmla="*/ 16 h 128"/>
                <a:gd name="T4" fmla="*/ 105 w 133"/>
                <a:gd name="T5" fmla="*/ 20 h 128"/>
                <a:gd name="T6" fmla="*/ 53 w 133"/>
                <a:gd name="T7" fmla="*/ 0 h 128"/>
                <a:gd name="T8" fmla="*/ 30 w 133"/>
                <a:gd name="T9" fmla="*/ 3 h 128"/>
                <a:gd name="T10" fmla="*/ 24 w 133"/>
                <a:gd name="T11" fmla="*/ 32 h 128"/>
                <a:gd name="T12" fmla="*/ 51 w 133"/>
                <a:gd name="T13" fmla="*/ 44 h 128"/>
                <a:gd name="T14" fmla="*/ 51 w 133"/>
                <a:gd name="T15" fmla="*/ 72 h 128"/>
                <a:gd name="T16" fmla="*/ 1 w 133"/>
                <a:gd name="T17" fmla="*/ 124 h 128"/>
                <a:gd name="T18" fmla="*/ 4 w 133"/>
                <a:gd name="T19" fmla="*/ 127 h 128"/>
                <a:gd name="T20" fmla="*/ 56 w 133"/>
                <a:gd name="T21" fmla="*/ 77 h 128"/>
                <a:gd name="T22" fmla="*/ 83 w 133"/>
                <a:gd name="T23" fmla="*/ 77 h 128"/>
                <a:gd name="T24" fmla="*/ 95 w 133"/>
                <a:gd name="T25" fmla="*/ 104 h 128"/>
                <a:gd name="T26" fmla="*/ 124 w 133"/>
                <a:gd name="T27" fmla="*/ 98 h 128"/>
                <a:gd name="T28" fmla="*/ 109 w 133"/>
                <a:gd name="T29" fmla="*/ 24 h 128"/>
                <a:gd name="T30" fmla="*/ 69 w 133"/>
                <a:gd name="T31" fmla="*/ 6 h 128"/>
                <a:gd name="T32" fmla="*/ 95 w 133"/>
                <a:gd name="T33" fmla="*/ 18 h 128"/>
                <a:gd name="T34" fmla="*/ 57 w 133"/>
                <a:gd name="T35" fmla="*/ 36 h 128"/>
                <a:gd name="T36" fmla="*/ 37 w 133"/>
                <a:gd name="T37" fmla="*/ 6 h 128"/>
                <a:gd name="T38" fmla="*/ 45 w 133"/>
                <a:gd name="T39" fmla="*/ 40 h 128"/>
                <a:gd name="T40" fmla="*/ 28 w 133"/>
                <a:gd name="T41" fmla="*/ 30 h 128"/>
                <a:gd name="T42" fmla="*/ 31 w 133"/>
                <a:gd name="T43" fmla="*/ 8 h 128"/>
                <a:gd name="T44" fmla="*/ 34 w 133"/>
                <a:gd name="T45" fmla="*/ 8 h 128"/>
                <a:gd name="T46" fmla="*/ 53 w 133"/>
                <a:gd name="T47" fmla="*/ 38 h 128"/>
                <a:gd name="T48" fmla="*/ 45 w 133"/>
                <a:gd name="T49" fmla="*/ 40 h 128"/>
                <a:gd name="T50" fmla="*/ 69 w 133"/>
                <a:gd name="T51" fmla="*/ 77 h 128"/>
                <a:gd name="T52" fmla="*/ 51 w 133"/>
                <a:gd name="T53" fmla="*/ 58 h 128"/>
                <a:gd name="T54" fmla="*/ 57 w 133"/>
                <a:gd name="T55" fmla="*/ 44 h 128"/>
                <a:gd name="T56" fmla="*/ 70 w 133"/>
                <a:gd name="T57" fmla="*/ 58 h 128"/>
                <a:gd name="T58" fmla="*/ 84 w 133"/>
                <a:gd name="T59" fmla="*/ 71 h 128"/>
                <a:gd name="T60" fmla="*/ 85 w 133"/>
                <a:gd name="T61" fmla="*/ 66 h 128"/>
                <a:gd name="T62" fmla="*/ 62 w 133"/>
                <a:gd name="T63" fmla="*/ 42 h 128"/>
                <a:gd name="T64" fmla="*/ 99 w 133"/>
                <a:gd name="T65" fmla="*/ 21 h 128"/>
                <a:gd name="T66" fmla="*/ 103 w 133"/>
                <a:gd name="T67" fmla="*/ 25 h 128"/>
                <a:gd name="T68" fmla="*/ 106 w 133"/>
                <a:gd name="T69" fmla="*/ 28 h 128"/>
                <a:gd name="T70" fmla="*/ 85 w 133"/>
                <a:gd name="T71" fmla="*/ 66 h 128"/>
                <a:gd name="T72" fmla="*/ 112 w 133"/>
                <a:gd name="T73" fmla="*/ 101 h 128"/>
                <a:gd name="T74" fmla="*/ 97 w 133"/>
                <a:gd name="T75" fmla="*/ 100 h 128"/>
                <a:gd name="T76" fmla="*/ 88 w 133"/>
                <a:gd name="T77" fmla="*/ 77 h 128"/>
                <a:gd name="T78" fmla="*/ 91 w 133"/>
                <a:gd name="T79" fmla="*/ 76 h 128"/>
                <a:gd name="T80" fmla="*/ 121 w 133"/>
                <a:gd name="T81" fmla="*/ 95 h 128"/>
                <a:gd name="T82" fmla="*/ 122 w 133"/>
                <a:gd name="T83" fmla="*/ 88 h 128"/>
                <a:gd name="T84" fmla="*/ 120 w 133"/>
                <a:gd name="T85" fmla="*/ 89 h 128"/>
                <a:gd name="T86" fmla="*/ 90 w 133"/>
                <a:gd name="T87" fmla="*/ 70 h 128"/>
                <a:gd name="T88" fmla="*/ 111 w 133"/>
                <a:gd name="T89" fmla="*/ 34 h 128"/>
                <a:gd name="T90" fmla="*/ 122 w 133"/>
                <a:gd name="T91" fmla="*/ 8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3" h="128">
                  <a:moveTo>
                    <a:pt x="109" y="24"/>
                  </a:moveTo>
                  <a:cubicBezTo>
                    <a:pt x="108" y="23"/>
                    <a:pt x="108" y="23"/>
                    <a:pt x="108" y="23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2" y="19"/>
                    <a:pt x="112" y="17"/>
                    <a:pt x="111" y="16"/>
                  </a:cubicBezTo>
                  <a:cubicBezTo>
                    <a:pt x="111" y="15"/>
                    <a:pt x="109" y="15"/>
                    <a:pt x="108" y="16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90" y="6"/>
                    <a:pt x="72" y="0"/>
                    <a:pt x="53" y="0"/>
                  </a:cubicBezTo>
                  <a:cubicBezTo>
                    <a:pt x="45" y="0"/>
                    <a:pt x="38" y="1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29" y="4"/>
                  </a:cubicBezTo>
                  <a:cubicBezTo>
                    <a:pt x="21" y="11"/>
                    <a:pt x="19" y="23"/>
                    <a:pt x="24" y="32"/>
                  </a:cubicBezTo>
                  <a:cubicBezTo>
                    <a:pt x="29" y="41"/>
                    <a:pt x="38" y="46"/>
                    <a:pt x="48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5" y="55"/>
                    <a:pt x="45" y="65"/>
                    <a:pt x="51" y="72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0" y="126"/>
                    <a:pt x="1" y="127"/>
                  </a:cubicBezTo>
                  <a:cubicBezTo>
                    <a:pt x="2" y="128"/>
                    <a:pt x="3" y="128"/>
                    <a:pt x="4" y="127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63" y="82"/>
                    <a:pt x="73" y="83"/>
                    <a:pt x="81" y="78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3" y="80"/>
                    <a:pt x="83" y="80"/>
                    <a:pt x="83" y="80"/>
                  </a:cubicBezTo>
                  <a:cubicBezTo>
                    <a:pt x="82" y="89"/>
                    <a:pt x="87" y="99"/>
                    <a:pt x="95" y="104"/>
                  </a:cubicBezTo>
                  <a:cubicBezTo>
                    <a:pt x="98" y="105"/>
                    <a:pt x="102" y="106"/>
                    <a:pt x="106" y="106"/>
                  </a:cubicBezTo>
                  <a:cubicBezTo>
                    <a:pt x="113" y="106"/>
                    <a:pt x="120" y="103"/>
                    <a:pt x="124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33" y="72"/>
                    <a:pt x="127" y="44"/>
                    <a:pt x="109" y="24"/>
                  </a:cubicBezTo>
                  <a:close/>
                  <a:moveTo>
                    <a:pt x="39" y="5"/>
                  </a:moveTo>
                  <a:cubicBezTo>
                    <a:pt x="49" y="3"/>
                    <a:pt x="59" y="4"/>
                    <a:pt x="69" y="6"/>
                  </a:cubicBezTo>
                  <a:cubicBezTo>
                    <a:pt x="78" y="8"/>
                    <a:pt x="86" y="11"/>
                    <a:pt x="94" y="17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0" y="27"/>
                    <a:pt x="44" y="18"/>
                    <a:pt x="38" y="8"/>
                  </a:cubicBezTo>
                  <a:cubicBezTo>
                    <a:pt x="37" y="6"/>
                    <a:pt x="37" y="6"/>
                    <a:pt x="37" y="6"/>
                  </a:cubicBezTo>
                  <a:lnTo>
                    <a:pt x="39" y="5"/>
                  </a:lnTo>
                  <a:close/>
                  <a:moveTo>
                    <a:pt x="45" y="40"/>
                  </a:moveTo>
                  <a:cubicBezTo>
                    <a:pt x="43" y="40"/>
                    <a:pt x="41" y="40"/>
                    <a:pt x="39" y="39"/>
                  </a:cubicBezTo>
                  <a:cubicBezTo>
                    <a:pt x="34" y="38"/>
                    <a:pt x="30" y="35"/>
                    <a:pt x="28" y="30"/>
                  </a:cubicBezTo>
                  <a:cubicBezTo>
                    <a:pt x="26" y="26"/>
                    <a:pt x="25" y="21"/>
                    <a:pt x="27" y="16"/>
                  </a:cubicBezTo>
                  <a:cubicBezTo>
                    <a:pt x="27" y="13"/>
                    <a:pt x="29" y="10"/>
                    <a:pt x="31" y="8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9" y="18"/>
                    <a:pt x="45" y="28"/>
                    <a:pt x="51" y="37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9" y="40"/>
                    <a:pt x="47" y="40"/>
                    <a:pt x="45" y="40"/>
                  </a:cubicBezTo>
                  <a:close/>
                  <a:moveTo>
                    <a:pt x="82" y="72"/>
                  </a:moveTo>
                  <a:cubicBezTo>
                    <a:pt x="79" y="75"/>
                    <a:pt x="74" y="77"/>
                    <a:pt x="69" y="77"/>
                  </a:cubicBezTo>
                  <a:cubicBezTo>
                    <a:pt x="64" y="77"/>
                    <a:pt x="60" y="75"/>
                    <a:pt x="56" y="71"/>
                  </a:cubicBezTo>
                  <a:cubicBezTo>
                    <a:pt x="53" y="68"/>
                    <a:pt x="51" y="63"/>
                    <a:pt x="51" y="58"/>
                  </a:cubicBezTo>
                  <a:cubicBezTo>
                    <a:pt x="51" y="53"/>
                    <a:pt x="52" y="49"/>
                    <a:pt x="56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62" y="50"/>
                    <a:pt x="66" y="54"/>
                    <a:pt x="70" y="58"/>
                  </a:cubicBezTo>
                  <a:cubicBezTo>
                    <a:pt x="74" y="62"/>
                    <a:pt x="78" y="66"/>
                    <a:pt x="82" y="70"/>
                  </a:cubicBezTo>
                  <a:cubicBezTo>
                    <a:pt x="84" y="71"/>
                    <a:pt x="84" y="71"/>
                    <a:pt x="84" y="71"/>
                  </a:cubicBezTo>
                  <a:lnTo>
                    <a:pt x="82" y="72"/>
                  </a:lnTo>
                  <a:close/>
                  <a:moveTo>
                    <a:pt x="85" y="66"/>
                  </a:moveTo>
                  <a:cubicBezTo>
                    <a:pt x="81" y="62"/>
                    <a:pt x="77" y="59"/>
                    <a:pt x="73" y="55"/>
                  </a:cubicBezTo>
                  <a:cubicBezTo>
                    <a:pt x="69" y="51"/>
                    <a:pt x="65" y="47"/>
                    <a:pt x="62" y="42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1" y="23"/>
                    <a:pt x="102" y="24"/>
                    <a:pt x="103" y="25"/>
                  </a:cubicBezTo>
                  <a:cubicBezTo>
                    <a:pt x="104" y="25"/>
                    <a:pt x="105" y="26"/>
                    <a:pt x="105" y="27"/>
                  </a:cubicBezTo>
                  <a:cubicBezTo>
                    <a:pt x="106" y="28"/>
                    <a:pt x="106" y="28"/>
                    <a:pt x="106" y="28"/>
                  </a:cubicBezTo>
                  <a:cubicBezTo>
                    <a:pt x="86" y="67"/>
                    <a:pt x="86" y="67"/>
                    <a:pt x="86" y="67"/>
                  </a:cubicBezTo>
                  <a:lnTo>
                    <a:pt x="85" y="66"/>
                  </a:lnTo>
                  <a:close/>
                  <a:moveTo>
                    <a:pt x="120" y="96"/>
                  </a:moveTo>
                  <a:cubicBezTo>
                    <a:pt x="117" y="98"/>
                    <a:pt x="115" y="100"/>
                    <a:pt x="112" y="101"/>
                  </a:cubicBezTo>
                  <a:cubicBezTo>
                    <a:pt x="110" y="102"/>
                    <a:pt x="108" y="102"/>
                    <a:pt x="106" y="102"/>
                  </a:cubicBezTo>
                  <a:cubicBezTo>
                    <a:pt x="103" y="102"/>
                    <a:pt x="100" y="101"/>
                    <a:pt x="97" y="100"/>
                  </a:cubicBezTo>
                  <a:cubicBezTo>
                    <a:pt x="93" y="97"/>
                    <a:pt x="90" y="93"/>
                    <a:pt x="88" y="88"/>
                  </a:cubicBezTo>
                  <a:cubicBezTo>
                    <a:pt x="87" y="85"/>
                    <a:pt x="87" y="81"/>
                    <a:pt x="88" y="77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100" y="83"/>
                    <a:pt x="109" y="89"/>
                    <a:pt x="119" y="94"/>
                  </a:cubicBezTo>
                  <a:cubicBezTo>
                    <a:pt x="121" y="95"/>
                    <a:pt x="121" y="95"/>
                    <a:pt x="121" y="95"/>
                  </a:cubicBezTo>
                  <a:lnTo>
                    <a:pt x="120" y="96"/>
                  </a:lnTo>
                  <a:close/>
                  <a:moveTo>
                    <a:pt x="122" y="88"/>
                  </a:moveTo>
                  <a:cubicBezTo>
                    <a:pt x="122" y="90"/>
                    <a:pt x="122" y="90"/>
                    <a:pt x="122" y="90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10" y="84"/>
                    <a:pt x="100" y="78"/>
                    <a:pt x="91" y="7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11" y="34"/>
                    <a:pt x="111" y="34"/>
                    <a:pt x="111" y="34"/>
                  </a:cubicBezTo>
                  <a:cubicBezTo>
                    <a:pt x="116" y="41"/>
                    <a:pt x="120" y="50"/>
                    <a:pt x="122" y="59"/>
                  </a:cubicBezTo>
                  <a:cubicBezTo>
                    <a:pt x="124" y="69"/>
                    <a:pt x="124" y="78"/>
                    <a:pt x="122" y="8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>
              <a:spLocks noEditPoints="1"/>
            </p:cNvSpPr>
            <p:nvPr/>
          </p:nvSpPr>
          <p:spPr bwMode="auto">
            <a:xfrm>
              <a:off x="1022" y="3218"/>
              <a:ext cx="185" cy="305"/>
            </a:xfrm>
            <a:custGeom>
              <a:avLst/>
              <a:gdLst>
                <a:gd name="T0" fmla="*/ 78 w 78"/>
                <a:gd name="T1" fmla="*/ 2 h 129"/>
                <a:gd name="T2" fmla="*/ 75 w 78"/>
                <a:gd name="T3" fmla="*/ 1 h 129"/>
                <a:gd name="T4" fmla="*/ 47 w 78"/>
                <a:gd name="T5" fmla="*/ 8 h 129"/>
                <a:gd name="T6" fmla="*/ 45 w 78"/>
                <a:gd name="T7" fmla="*/ 10 h 129"/>
                <a:gd name="T8" fmla="*/ 38 w 78"/>
                <a:gd name="T9" fmla="*/ 42 h 129"/>
                <a:gd name="T10" fmla="*/ 2 w 78"/>
                <a:gd name="T11" fmla="*/ 42 h 129"/>
                <a:gd name="T12" fmla="*/ 0 w 78"/>
                <a:gd name="T13" fmla="*/ 45 h 129"/>
                <a:gd name="T14" fmla="*/ 10 w 78"/>
                <a:gd name="T15" fmla="*/ 127 h 129"/>
                <a:gd name="T16" fmla="*/ 13 w 78"/>
                <a:gd name="T17" fmla="*/ 129 h 129"/>
                <a:gd name="T18" fmla="*/ 51 w 78"/>
                <a:gd name="T19" fmla="*/ 129 h 129"/>
                <a:gd name="T20" fmla="*/ 53 w 78"/>
                <a:gd name="T21" fmla="*/ 127 h 129"/>
                <a:gd name="T22" fmla="*/ 63 w 78"/>
                <a:gd name="T23" fmla="*/ 45 h 129"/>
                <a:gd name="T24" fmla="*/ 61 w 78"/>
                <a:gd name="T25" fmla="*/ 42 h 129"/>
                <a:gd name="T26" fmla="*/ 43 w 78"/>
                <a:gd name="T27" fmla="*/ 42 h 129"/>
                <a:gd name="T28" fmla="*/ 50 w 78"/>
                <a:gd name="T29" fmla="*/ 12 h 129"/>
                <a:gd name="T30" fmla="*/ 76 w 78"/>
                <a:gd name="T31" fmla="*/ 5 h 129"/>
                <a:gd name="T32" fmla="*/ 78 w 78"/>
                <a:gd name="T33" fmla="*/ 2 h 129"/>
                <a:gd name="T34" fmla="*/ 5 w 78"/>
                <a:gd name="T35" fmla="*/ 47 h 129"/>
                <a:gd name="T36" fmla="*/ 37 w 78"/>
                <a:gd name="T37" fmla="*/ 47 h 129"/>
                <a:gd name="T38" fmla="*/ 29 w 78"/>
                <a:gd name="T39" fmla="*/ 83 h 129"/>
                <a:gd name="T40" fmla="*/ 10 w 78"/>
                <a:gd name="T41" fmla="*/ 83 h 129"/>
                <a:gd name="T42" fmla="*/ 5 w 78"/>
                <a:gd name="T43" fmla="*/ 47 h 129"/>
                <a:gd name="T44" fmla="*/ 49 w 78"/>
                <a:gd name="T45" fmla="*/ 124 h 129"/>
                <a:gd name="T46" fmla="*/ 15 w 78"/>
                <a:gd name="T47" fmla="*/ 124 h 129"/>
                <a:gd name="T48" fmla="*/ 10 w 78"/>
                <a:gd name="T49" fmla="*/ 88 h 129"/>
                <a:gd name="T50" fmla="*/ 53 w 78"/>
                <a:gd name="T51" fmla="*/ 88 h 129"/>
                <a:gd name="T52" fmla="*/ 49 w 78"/>
                <a:gd name="T53" fmla="*/ 124 h 129"/>
                <a:gd name="T54" fmla="*/ 58 w 78"/>
                <a:gd name="T55" fmla="*/ 47 h 129"/>
                <a:gd name="T56" fmla="*/ 54 w 78"/>
                <a:gd name="T57" fmla="*/ 83 h 129"/>
                <a:gd name="T58" fmla="*/ 34 w 78"/>
                <a:gd name="T59" fmla="*/ 83 h 129"/>
                <a:gd name="T60" fmla="*/ 42 w 78"/>
                <a:gd name="T61" fmla="*/ 47 h 129"/>
                <a:gd name="T62" fmla="*/ 58 w 78"/>
                <a:gd name="T63" fmla="*/ 4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29">
                  <a:moveTo>
                    <a:pt x="78" y="2"/>
                  </a:moveTo>
                  <a:cubicBezTo>
                    <a:pt x="77" y="1"/>
                    <a:pt x="76" y="0"/>
                    <a:pt x="75" y="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6" y="8"/>
                    <a:pt x="46" y="9"/>
                    <a:pt x="45" y="1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1" y="42"/>
                    <a:pt x="0" y="43"/>
                    <a:pt x="0" y="4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1" y="128"/>
                    <a:pt x="12" y="129"/>
                    <a:pt x="13" y="129"/>
                  </a:cubicBezTo>
                  <a:cubicBezTo>
                    <a:pt x="51" y="129"/>
                    <a:pt x="51" y="129"/>
                    <a:pt x="51" y="129"/>
                  </a:cubicBezTo>
                  <a:cubicBezTo>
                    <a:pt x="52" y="129"/>
                    <a:pt x="53" y="128"/>
                    <a:pt x="53" y="127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3"/>
                    <a:pt x="62" y="42"/>
                    <a:pt x="61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7" y="5"/>
                    <a:pt x="78" y="3"/>
                    <a:pt x="78" y="2"/>
                  </a:cubicBezTo>
                  <a:close/>
                  <a:moveTo>
                    <a:pt x="5" y="47"/>
                  </a:moveTo>
                  <a:cubicBezTo>
                    <a:pt x="37" y="47"/>
                    <a:pt x="37" y="47"/>
                    <a:pt x="37" y="47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10" y="83"/>
                    <a:pt x="10" y="83"/>
                    <a:pt x="10" y="83"/>
                  </a:cubicBezTo>
                  <a:lnTo>
                    <a:pt x="5" y="47"/>
                  </a:lnTo>
                  <a:close/>
                  <a:moveTo>
                    <a:pt x="49" y="124"/>
                  </a:moveTo>
                  <a:cubicBezTo>
                    <a:pt x="15" y="124"/>
                    <a:pt x="15" y="124"/>
                    <a:pt x="15" y="124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53" y="88"/>
                    <a:pt x="53" y="88"/>
                    <a:pt x="53" y="88"/>
                  </a:cubicBezTo>
                  <a:lnTo>
                    <a:pt x="49" y="124"/>
                  </a:lnTo>
                  <a:close/>
                  <a:moveTo>
                    <a:pt x="58" y="47"/>
                  </a:moveTo>
                  <a:cubicBezTo>
                    <a:pt x="54" y="83"/>
                    <a:pt x="54" y="83"/>
                    <a:pt x="54" y="83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42" y="47"/>
                    <a:pt x="42" y="47"/>
                    <a:pt x="42" y="47"/>
                  </a:cubicBezTo>
                  <a:lnTo>
                    <a:pt x="58" y="4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358" y="3251"/>
              <a:ext cx="302" cy="239"/>
            </a:xfrm>
            <a:custGeom>
              <a:avLst/>
              <a:gdLst>
                <a:gd name="T0" fmla="*/ 128 w 128"/>
                <a:gd name="T1" fmla="*/ 21 h 101"/>
                <a:gd name="T2" fmla="*/ 122 w 128"/>
                <a:gd name="T3" fmla="*/ 15 h 101"/>
                <a:gd name="T4" fmla="*/ 89 w 128"/>
                <a:gd name="T5" fmla="*/ 15 h 101"/>
                <a:gd name="T6" fmla="*/ 89 w 128"/>
                <a:gd name="T7" fmla="*/ 6 h 101"/>
                <a:gd name="T8" fmla="*/ 83 w 128"/>
                <a:gd name="T9" fmla="*/ 0 h 101"/>
                <a:gd name="T10" fmla="*/ 45 w 128"/>
                <a:gd name="T11" fmla="*/ 0 h 101"/>
                <a:gd name="T12" fmla="*/ 39 w 128"/>
                <a:gd name="T13" fmla="*/ 6 h 101"/>
                <a:gd name="T14" fmla="*/ 39 w 128"/>
                <a:gd name="T15" fmla="*/ 15 h 101"/>
                <a:gd name="T16" fmla="*/ 6 w 128"/>
                <a:gd name="T17" fmla="*/ 15 h 101"/>
                <a:gd name="T18" fmla="*/ 0 w 128"/>
                <a:gd name="T19" fmla="*/ 21 h 101"/>
                <a:gd name="T20" fmla="*/ 0 w 128"/>
                <a:gd name="T21" fmla="*/ 95 h 101"/>
                <a:gd name="T22" fmla="*/ 6 w 128"/>
                <a:gd name="T23" fmla="*/ 101 h 101"/>
                <a:gd name="T24" fmla="*/ 122 w 128"/>
                <a:gd name="T25" fmla="*/ 101 h 101"/>
                <a:gd name="T26" fmla="*/ 128 w 128"/>
                <a:gd name="T27" fmla="*/ 95 h 101"/>
                <a:gd name="T28" fmla="*/ 128 w 128"/>
                <a:gd name="T29" fmla="*/ 21 h 101"/>
                <a:gd name="T30" fmla="*/ 44 w 128"/>
                <a:gd name="T31" fmla="*/ 5 h 101"/>
                <a:gd name="T32" fmla="*/ 84 w 128"/>
                <a:gd name="T33" fmla="*/ 5 h 101"/>
                <a:gd name="T34" fmla="*/ 84 w 128"/>
                <a:gd name="T35" fmla="*/ 15 h 101"/>
                <a:gd name="T36" fmla="*/ 44 w 128"/>
                <a:gd name="T37" fmla="*/ 15 h 101"/>
                <a:gd name="T38" fmla="*/ 44 w 128"/>
                <a:gd name="T39" fmla="*/ 5 h 101"/>
                <a:gd name="T40" fmla="*/ 22 w 128"/>
                <a:gd name="T41" fmla="*/ 96 h 101"/>
                <a:gd name="T42" fmla="*/ 5 w 128"/>
                <a:gd name="T43" fmla="*/ 96 h 101"/>
                <a:gd name="T44" fmla="*/ 5 w 128"/>
                <a:gd name="T45" fmla="*/ 19 h 101"/>
                <a:gd name="T46" fmla="*/ 22 w 128"/>
                <a:gd name="T47" fmla="*/ 19 h 101"/>
                <a:gd name="T48" fmla="*/ 22 w 128"/>
                <a:gd name="T49" fmla="*/ 96 h 101"/>
                <a:gd name="T50" fmla="*/ 101 w 128"/>
                <a:gd name="T51" fmla="*/ 96 h 101"/>
                <a:gd name="T52" fmla="*/ 27 w 128"/>
                <a:gd name="T53" fmla="*/ 96 h 101"/>
                <a:gd name="T54" fmla="*/ 27 w 128"/>
                <a:gd name="T55" fmla="*/ 19 h 101"/>
                <a:gd name="T56" fmla="*/ 101 w 128"/>
                <a:gd name="T57" fmla="*/ 19 h 101"/>
                <a:gd name="T58" fmla="*/ 101 w 128"/>
                <a:gd name="T59" fmla="*/ 96 h 101"/>
                <a:gd name="T60" fmla="*/ 123 w 128"/>
                <a:gd name="T61" fmla="*/ 96 h 101"/>
                <a:gd name="T62" fmla="*/ 106 w 128"/>
                <a:gd name="T63" fmla="*/ 96 h 101"/>
                <a:gd name="T64" fmla="*/ 106 w 128"/>
                <a:gd name="T65" fmla="*/ 19 h 101"/>
                <a:gd name="T66" fmla="*/ 123 w 128"/>
                <a:gd name="T67" fmla="*/ 19 h 101"/>
                <a:gd name="T68" fmla="*/ 123 w 128"/>
                <a:gd name="T69" fmla="*/ 9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101">
                  <a:moveTo>
                    <a:pt x="128" y="21"/>
                  </a:moveTo>
                  <a:cubicBezTo>
                    <a:pt x="128" y="18"/>
                    <a:pt x="125" y="15"/>
                    <a:pt x="122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3"/>
                    <a:pt x="86" y="0"/>
                    <a:pt x="8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0"/>
                    <a:pt x="39" y="3"/>
                    <a:pt x="39" y="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3" y="15"/>
                    <a:pt x="0" y="18"/>
                    <a:pt x="0" y="2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8"/>
                    <a:pt x="3" y="101"/>
                    <a:pt x="6" y="101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5" y="101"/>
                    <a:pt x="128" y="98"/>
                    <a:pt x="128" y="95"/>
                  </a:cubicBezTo>
                  <a:lnTo>
                    <a:pt x="128" y="21"/>
                  </a:lnTo>
                  <a:close/>
                  <a:moveTo>
                    <a:pt x="44" y="5"/>
                  </a:moveTo>
                  <a:cubicBezTo>
                    <a:pt x="84" y="5"/>
                    <a:pt x="84" y="5"/>
                    <a:pt x="84" y="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44" y="15"/>
                    <a:pt x="44" y="15"/>
                    <a:pt x="44" y="15"/>
                  </a:cubicBezTo>
                  <a:lnTo>
                    <a:pt x="44" y="5"/>
                  </a:lnTo>
                  <a:close/>
                  <a:moveTo>
                    <a:pt x="22" y="96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22" y="19"/>
                    <a:pt x="22" y="19"/>
                    <a:pt x="22" y="19"/>
                  </a:cubicBezTo>
                  <a:lnTo>
                    <a:pt x="22" y="96"/>
                  </a:lnTo>
                  <a:close/>
                  <a:moveTo>
                    <a:pt x="101" y="96"/>
                  </a:moveTo>
                  <a:cubicBezTo>
                    <a:pt x="27" y="96"/>
                    <a:pt x="27" y="96"/>
                    <a:pt x="27" y="96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1" y="96"/>
                  </a:lnTo>
                  <a:close/>
                  <a:moveTo>
                    <a:pt x="123" y="96"/>
                  </a:moveTo>
                  <a:cubicBezTo>
                    <a:pt x="106" y="96"/>
                    <a:pt x="106" y="96"/>
                    <a:pt x="106" y="96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9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>
              <a:spLocks noEditPoints="1"/>
            </p:cNvSpPr>
            <p:nvPr/>
          </p:nvSpPr>
          <p:spPr bwMode="auto">
            <a:xfrm>
              <a:off x="7017" y="2614"/>
              <a:ext cx="303" cy="303"/>
            </a:xfrm>
            <a:custGeom>
              <a:avLst/>
              <a:gdLst>
                <a:gd name="T0" fmla="*/ 126 w 128"/>
                <a:gd name="T1" fmla="*/ 0 h 128"/>
                <a:gd name="T2" fmla="*/ 96 w 128"/>
                <a:gd name="T3" fmla="*/ 0 h 128"/>
                <a:gd name="T4" fmla="*/ 94 w 128"/>
                <a:gd name="T5" fmla="*/ 2 h 128"/>
                <a:gd name="T6" fmla="*/ 96 w 128"/>
                <a:gd name="T7" fmla="*/ 5 h 128"/>
                <a:gd name="T8" fmla="*/ 120 w 128"/>
                <a:gd name="T9" fmla="*/ 5 h 128"/>
                <a:gd name="T10" fmla="*/ 85 w 128"/>
                <a:gd name="T11" fmla="*/ 40 h 128"/>
                <a:gd name="T12" fmla="*/ 84 w 128"/>
                <a:gd name="T13" fmla="*/ 39 h 128"/>
                <a:gd name="T14" fmla="*/ 50 w 128"/>
                <a:gd name="T15" fmla="*/ 27 h 128"/>
                <a:gd name="T16" fmla="*/ 0 w 128"/>
                <a:gd name="T17" fmla="*/ 78 h 128"/>
                <a:gd name="T18" fmla="*/ 50 w 128"/>
                <a:gd name="T19" fmla="*/ 128 h 128"/>
                <a:gd name="T20" fmla="*/ 101 w 128"/>
                <a:gd name="T21" fmla="*/ 78 h 128"/>
                <a:gd name="T22" fmla="*/ 89 w 128"/>
                <a:gd name="T23" fmla="*/ 44 h 128"/>
                <a:gd name="T24" fmla="*/ 88 w 128"/>
                <a:gd name="T25" fmla="*/ 43 h 128"/>
                <a:gd name="T26" fmla="*/ 123 w 128"/>
                <a:gd name="T27" fmla="*/ 8 h 128"/>
                <a:gd name="T28" fmla="*/ 123 w 128"/>
                <a:gd name="T29" fmla="*/ 32 h 128"/>
                <a:gd name="T30" fmla="*/ 126 w 128"/>
                <a:gd name="T31" fmla="*/ 34 h 128"/>
                <a:gd name="T32" fmla="*/ 128 w 128"/>
                <a:gd name="T33" fmla="*/ 32 h 128"/>
                <a:gd name="T34" fmla="*/ 128 w 128"/>
                <a:gd name="T35" fmla="*/ 2 h 128"/>
                <a:gd name="T36" fmla="*/ 126 w 128"/>
                <a:gd name="T37" fmla="*/ 0 h 128"/>
                <a:gd name="T38" fmla="*/ 93 w 128"/>
                <a:gd name="T39" fmla="*/ 60 h 128"/>
                <a:gd name="T40" fmla="*/ 96 w 128"/>
                <a:gd name="T41" fmla="*/ 78 h 128"/>
                <a:gd name="T42" fmla="*/ 93 w 128"/>
                <a:gd name="T43" fmla="*/ 95 h 128"/>
                <a:gd name="T44" fmla="*/ 83 w 128"/>
                <a:gd name="T45" fmla="*/ 110 h 128"/>
                <a:gd name="T46" fmla="*/ 68 w 128"/>
                <a:gd name="T47" fmla="*/ 120 h 128"/>
                <a:gd name="T48" fmla="*/ 50 w 128"/>
                <a:gd name="T49" fmla="*/ 123 h 128"/>
                <a:gd name="T50" fmla="*/ 33 w 128"/>
                <a:gd name="T51" fmla="*/ 120 h 128"/>
                <a:gd name="T52" fmla="*/ 18 w 128"/>
                <a:gd name="T53" fmla="*/ 110 h 128"/>
                <a:gd name="T54" fmla="*/ 8 w 128"/>
                <a:gd name="T55" fmla="*/ 95 h 128"/>
                <a:gd name="T56" fmla="*/ 5 w 128"/>
                <a:gd name="T57" fmla="*/ 78 h 128"/>
                <a:gd name="T58" fmla="*/ 8 w 128"/>
                <a:gd name="T59" fmla="*/ 60 h 128"/>
                <a:gd name="T60" fmla="*/ 18 w 128"/>
                <a:gd name="T61" fmla="*/ 45 h 128"/>
                <a:gd name="T62" fmla="*/ 33 w 128"/>
                <a:gd name="T63" fmla="*/ 35 h 128"/>
                <a:gd name="T64" fmla="*/ 68 w 128"/>
                <a:gd name="T65" fmla="*/ 35 h 128"/>
                <a:gd name="T66" fmla="*/ 83 w 128"/>
                <a:gd name="T67" fmla="*/ 45 h 128"/>
                <a:gd name="T68" fmla="*/ 93 w 128"/>
                <a:gd name="T69" fmla="*/ 6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128">
                  <a:moveTo>
                    <a:pt x="12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5" y="0"/>
                    <a:pt x="94" y="1"/>
                    <a:pt x="94" y="2"/>
                  </a:cubicBezTo>
                  <a:cubicBezTo>
                    <a:pt x="94" y="4"/>
                    <a:pt x="95" y="5"/>
                    <a:pt x="96" y="5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74" y="31"/>
                    <a:pt x="63" y="27"/>
                    <a:pt x="50" y="27"/>
                  </a:cubicBezTo>
                  <a:cubicBezTo>
                    <a:pt x="23" y="27"/>
                    <a:pt x="0" y="50"/>
                    <a:pt x="0" y="78"/>
                  </a:cubicBezTo>
                  <a:cubicBezTo>
                    <a:pt x="0" y="105"/>
                    <a:pt x="23" y="128"/>
                    <a:pt x="50" y="128"/>
                  </a:cubicBezTo>
                  <a:cubicBezTo>
                    <a:pt x="78" y="128"/>
                    <a:pt x="101" y="105"/>
                    <a:pt x="101" y="78"/>
                  </a:cubicBezTo>
                  <a:cubicBezTo>
                    <a:pt x="101" y="65"/>
                    <a:pt x="97" y="54"/>
                    <a:pt x="89" y="44"/>
                  </a:cubicBezTo>
                  <a:cubicBezTo>
                    <a:pt x="88" y="43"/>
                    <a:pt x="88" y="43"/>
                    <a:pt x="88" y="43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3" y="33"/>
                    <a:pt x="124" y="34"/>
                    <a:pt x="126" y="34"/>
                  </a:cubicBezTo>
                  <a:cubicBezTo>
                    <a:pt x="127" y="34"/>
                    <a:pt x="128" y="33"/>
                    <a:pt x="128" y="3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  <a:moveTo>
                    <a:pt x="93" y="60"/>
                  </a:moveTo>
                  <a:cubicBezTo>
                    <a:pt x="95" y="65"/>
                    <a:pt x="96" y="71"/>
                    <a:pt x="96" y="78"/>
                  </a:cubicBezTo>
                  <a:cubicBezTo>
                    <a:pt x="96" y="84"/>
                    <a:pt x="95" y="90"/>
                    <a:pt x="93" y="95"/>
                  </a:cubicBezTo>
                  <a:cubicBezTo>
                    <a:pt x="90" y="101"/>
                    <a:pt x="87" y="106"/>
                    <a:pt x="83" y="110"/>
                  </a:cubicBezTo>
                  <a:cubicBezTo>
                    <a:pt x="79" y="114"/>
                    <a:pt x="74" y="118"/>
                    <a:pt x="68" y="120"/>
                  </a:cubicBezTo>
                  <a:cubicBezTo>
                    <a:pt x="63" y="122"/>
                    <a:pt x="57" y="123"/>
                    <a:pt x="50" y="123"/>
                  </a:cubicBezTo>
                  <a:cubicBezTo>
                    <a:pt x="44" y="123"/>
                    <a:pt x="38" y="122"/>
                    <a:pt x="33" y="120"/>
                  </a:cubicBezTo>
                  <a:cubicBezTo>
                    <a:pt x="27" y="118"/>
                    <a:pt x="22" y="114"/>
                    <a:pt x="18" y="110"/>
                  </a:cubicBezTo>
                  <a:cubicBezTo>
                    <a:pt x="14" y="106"/>
                    <a:pt x="10" y="101"/>
                    <a:pt x="8" y="95"/>
                  </a:cubicBezTo>
                  <a:cubicBezTo>
                    <a:pt x="6" y="90"/>
                    <a:pt x="5" y="84"/>
                    <a:pt x="5" y="78"/>
                  </a:cubicBezTo>
                  <a:cubicBezTo>
                    <a:pt x="5" y="71"/>
                    <a:pt x="6" y="65"/>
                    <a:pt x="8" y="60"/>
                  </a:cubicBezTo>
                  <a:cubicBezTo>
                    <a:pt x="10" y="54"/>
                    <a:pt x="14" y="49"/>
                    <a:pt x="18" y="45"/>
                  </a:cubicBezTo>
                  <a:cubicBezTo>
                    <a:pt x="22" y="41"/>
                    <a:pt x="27" y="38"/>
                    <a:pt x="33" y="35"/>
                  </a:cubicBezTo>
                  <a:cubicBezTo>
                    <a:pt x="44" y="30"/>
                    <a:pt x="57" y="30"/>
                    <a:pt x="68" y="35"/>
                  </a:cubicBezTo>
                  <a:cubicBezTo>
                    <a:pt x="74" y="38"/>
                    <a:pt x="79" y="41"/>
                    <a:pt x="83" y="45"/>
                  </a:cubicBezTo>
                  <a:cubicBezTo>
                    <a:pt x="87" y="49"/>
                    <a:pt x="90" y="54"/>
                    <a:pt x="93" y="6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6452" y="2614"/>
              <a:ext cx="222" cy="303"/>
            </a:xfrm>
            <a:custGeom>
              <a:avLst/>
              <a:gdLst>
                <a:gd name="T0" fmla="*/ 51 w 94"/>
                <a:gd name="T1" fmla="*/ 93 h 128"/>
                <a:gd name="T2" fmla="*/ 94 w 94"/>
                <a:gd name="T3" fmla="*/ 47 h 128"/>
                <a:gd name="T4" fmla="*/ 47 w 94"/>
                <a:gd name="T5" fmla="*/ 0 h 128"/>
                <a:gd name="T6" fmla="*/ 0 w 94"/>
                <a:gd name="T7" fmla="*/ 47 h 128"/>
                <a:gd name="T8" fmla="*/ 43 w 94"/>
                <a:gd name="T9" fmla="*/ 93 h 128"/>
                <a:gd name="T10" fmla="*/ 45 w 94"/>
                <a:gd name="T11" fmla="*/ 94 h 128"/>
                <a:gd name="T12" fmla="*/ 45 w 94"/>
                <a:gd name="T13" fmla="*/ 109 h 128"/>
                <a:gd name="T14" fmla="*/ 32 w 94"/>
                <a:gd name="T15" fmla="*/ 109 h 128"/>
                <a:gd name="T16" fmla="*/ 30 w 94"/>
                <a:gd name="T17" fmla="*/ 111 h 128"/>
                <a:gd name="T18" fmla="*/ 32 w 94"/>
                <a:gd name="T19" fmla="*/ 113 h 128"/>
                <a:gd name="T20" fmla="*/ 45 w 94"/>
                <a:gd name="T21" fmla="*/ 113 h 128"/>
                <a:gd name="T22" fmla="*/ 45 w 94"/>
                <a:gd name="T23" fmla="*/ 126 h 128"/>
                <a:gd name="T24" fmla="*/ 47 w 94"/>
                <a:gd name="T25" fmla="*/ 128 h 128"/>
                <a:gd name="T26" fmla="*/ 49 w 94"/>
                <a:gd name="T27" fmla="*/ 126 h 128"/>
                <a:gd name="T28" fmla="*/ 49 w 94"/>
                <a:gd name="T29" fmla="*/ 113 h 128"/>
                <a:gd name="T30" fmla="*/ 62 w 94"/>
                <a:gd name="T31" fmla="*/ 113 h 128"/>
                <a:gd name="T32" fmla="*/ 64 w 94"/>
                <a:gd name="T33" fmla="*/ 111 h 128"/>
                <a:gd name="T34" fmla="*/ 62 w 94"/>
                <a:gd name="T35" fmla="*/ 109 h 128"/>
                <a:gd name="T36" fmla="*/ 49 w 94"/>
                <a:gd name="T37" fmla="*/ 109 h 128"/>
                <a:gd name="T38" fmla="*/ 49 w 94"/>
                <a:gd name="T39" fmla="*/ 94 h 128"/>
                <a:gd name="T40" fmla="*/ 51 w 94"/>
                <a:gd name="T41" fmla="*/ 93 h 128"/>
                <a:gd name="T42" fmla="*/ 47 w 94"/>
                <a:gd name="T43" fmla="*/ 89 h 128"/>
                <a:gd name="T44" fmla="*/ 31 w 94"/>
                <a:gd name="T45" fmla="*/ 86 h 128"/>
                <a:gd name="T46" fmla="*/ 17 w 94"/>
                <a:gd name="T47" fmla="*/ 77 h 128"/>
                <a:gd name="T48" fmla="*/ 8 w 94"/>
                <a:gd name="T49" fmla="*/ 63 h 128"/>
                <a:gd name="T50" fmla="*/ 5 w 94"/>
                <a:gd name="T51" fmla="*/ 47 h 128"/>
                <a:gd name="T52" fmla="*/ 8 w 94"/>
                <a:gd name="T53" fmla="*/ 30 h 128"/>
                <a:gd name="T54" fmla="*/ 17 w 94"/>
                <a:gd name="T55" fmla="*/ 17 h 128"/>
                <a:gd name="T56" fmla="*/ 31 w 94"/>
                <a:gd name="T57" fmla="*/ 8 h 128"/>
                <a:gd name="T58" fmla="*/ 63 w 94"/>
                <a:gd name="T59" fmla="*/ 8 h 128"/>
                <a:gd name="T60" fmla="*/ 77 w 94"/>
                <a:gd name="T61" fmla="*/ 17 h 128"/>
                <a:gd name="T62" fmla="*/ 86 w 94"/>
                <a:gd name="T63" fmla="*/ 30 h 128"/>
                <a:gd name="T64" fmla="*/ 89 w 94"/>
                <a:gd name="T65" fmla="*/ 47 h 128"/>
                <a:gd name="T66" fmla="*/ 86 w 94"/>
                <a:gd name="T67" fmla="*/ 63 h 128"/>
                <a:gd name="T68" fmla="*/ 77 w 94"/>
                <a:gd name="T69" fmla="*/ 77 h 128"/>
                <a:gd name="T70" fmla="*/ 63 w 94"/>
                <a:gd name="T71" fmla="*/ 86 h 128"/>
                <a:gd name="T72" fmla="*/ 47 w 94"/>
                <a:gd name="T73" fmla="*/ 8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4" h="128">
                  <a:moveTo>
                    <a:pt x="51" y="93"/>
                  </a:moveTo>
                  <a:cubicBezTo>
                    <a:pt x="75" y="92"/>
                    <a:pt x="94" y="71"/>
                    <a:pt x="94" y="47"/>
                  </a:cubicBezTo>
                  <a:cubicBezTo>
                    <a:pt x="94" y="21"/>
                    <a:pt x="73" y="0"/>
                    <a:pt x="47" y="0"/>
                  </a:cubicBezTo>
                  <a:cubicBezTo>
                    <a:pt x="21" y="0"/>
                    <a:pt x="0" y="21"/>
                    <a:pt x="0" y="47"/>
                  </a:cubicBezTo>
                  <a:cubicBezTo>
                    <a:pt x="0" y="71"/>
                    <a:pt x="19" y="92"/>
                    <a:pt x="43" y="93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1" y="109"/>
                    <a:pt x="30" y="110"/>
                    <a:pt x="30" y="111"/>
                  </a:cubicBezTo>
                  <a:cubicBezTo>
                    <a:pt x="30" y="112"/>
                    <a:pt x="31" y="113"/>
                    <a:pt x="32" y="113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5" y="127"/>
                    <a:pt x="46" y="128"/>
                    <a:pt x="47" y="128"/>
                  </a:cubicBezTo>
                  <a:cubicBezTo>
                    <a:pt x="48" y="128"/>
                    <a:pt x="49" y="127"/>
                    <a:pt x="49" y="126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63" y="113"/>
                    <a:pt x="64" y="112"/>
                    <a:pt x="64" y="111"/>
                  </a:cubicBezTo>
                  <a:cubicBezTo>
                    <a:pt x="64" y="110"/>
                    <a:pt x="63" y="109"/>
                    <a:pt x="62" y="109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9" y="94"/>
                    <a:pt x="49" y="94"/>
                    <a:pt x="49" y="94"/>
                  </a:cubicBezTo>
                  <a:lnTo>
                    <a:pt x="51" y="93"/>
                  </a:lnTo>
                  <a:close/>
                  <a:moveTo>
                    <a:pt x="47" y="89"/>
                  </a:moveTo>
                  <a:cubicBezTo>
                    <a:pt x="41" y="89"/>
                    <a:pt x="36" y="88"/>
                    <a:pt x="31" y="86"/>
                  </a:cubicBezTo>
                  <a:cubicBezTo>
                    <a:pt x="26" y="84"/>
                    <a:pt x="21" y="80"/>
                    <a:pt x="17" y="77"/>
                  </a:cubicBezTo>
                  <a:cubicBezTo>
                    <a:pt x="13" y="73"/>
                    <a:pt x="10" y="68"/>
                    <a:pt x="8" y="63"/>
                  </a:cubicBezTo>
                  <a:cubicBezTo>
                    <a:pt x="6" y="58"/>
                    <a:pt x="5" y="52"/>
                    <a:pt x="5" y="47"/>
                  </a:cubicBezTo>
                  <a:cubicBezTo>
                    <a:pt x="5" y="41"/>
                    <a:pt x="6" y="36"/>
                    <a:pt x="8" y="30"/>
                  </a:cubicBezTo>
                  <a:cubicBezTo>
                    <a:pt x="10" y="25"/>
                    <a:pt x="13" y="21"/>
                    <a:pt x="17" y="17"/>
                  </a:cubicBezTo>
                  <a:cubicBezTo>
                    <a:pt x="21" y="13"/>
                    <a:pt x="26" y="10"/>
                    <a:pt x="31" y="8"/>
                  </a:cubicBezTo>
                  <a:cubicBezTo>
                    <a:pt x="41" y="3"/>
                    <a:pt x="53" y="3"/>
                    <a:pt x="63" y="8"/>
                  </a:cubicBezTo>
                  <a:cubicBezTo>
                    <a:pt x="68" y="10"/>
                    <a:pt x="73" y="13"/>
                    <a:pt x="77" y="17"/>
                  </a:cubicBezTo>
                  <a:cubicBezTo>
                    <a:pt x="81" y="21"/>
                    <a:pt x="84" y="25"/>
                    <a:pt x="86" y="30"/>
                  </a:cubicBezTo>
                  <a:cubicBezTo>
                    <a:pt x="88" y="36"/>
                    <a:pt x="89" y="41"/>
                    <a:pt x="89" y="47"/>
                  </a:cubicBezTo>
                  <a:cubicBezTo>
                    <a:pt x="89" y="52"/>
                    <a:pt x="88" y="58"/>
                    <a:pt x="86" y="63"/>
                  </a:cubicBezTo>
                  <a:cubicBezTo>
                    <a:pt x="84" y="68"/>
                    <a:pt x="81" y="73"/>
                    <a:pt x="77" y="77"/>
                  </a:cubicBezTo>
                  <a:cubicBezTo>
                    <a:pt x="73" y="80"/>
                    <a:pt x="68" y="84"/>
                    <a:pt x="63" y="86"/>
                  </a:cubicBezTo>
                  <a:cubicBezTo>
                    <a:pt x="58" y="88"/>
                    <a:pt x="53" y="89"/>
                    <a:pt x="47" y="8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5806" y="2629"/>
              <a:ext cx="303" cy="274"/>
            </a:xfrm>
            <a:custGeom>
              <a:avLst/>
              <a:gdLst>
                <a:gd name="T0" fmla="*/ 122 w 128"/>
                <a:gd name="T1" fmla="*/ 0 h 116"/>
                <a:gd name="T2" fmla="*/ 6 w 128"/>
                <a:gd name="T3" fmla="*/ 0 h 116"/>
                <a:gd name="T4" fmla="*/ 0 w 128"/>
                <a:gd name="T5" fmla="*/ 6 h 116"/>
                <a:gd name="T6" fmla="*/ 0 w 128"/>
                <a:gd name="T7" fmla="*/ 110 h 116"/>
                <a:gd name="T8" fmla="*/ 6 w 128"/>
                <a:gd name="T9" fmla="*/ 116 h 116"/>
                <a:gd name="T10" fmla="*/ 122 w 128"/>
                <a:gd name="T11" fmla="*/ 116 h 116"/>
                <a:gd name="T12" fmla="*/ 128 w 128"/>
                <a:gd name="T13" fmla="*/ 110 h 116"/>
                <a:gd name="T14" fmla="*/ 128 w 128"/>
                <a:gd name="T15" fmla="*/ 6 h 116"/>
                <a:gd name="T16" fmla="*/ 122 w 128"/>
                <a:gd name="T17" fmla="*/ 0 h 116"/>
                <a:gd name="T18" fmla="*/ 123 w 128"/>
                <a:gd name="T19" fmla="*/ 111 h 116"/>
                <a:gd name="T20" fmla="*/ 5 w 128"/>
                <a:gd name="T21" fmla="*/ 111 h 116"/>
                <a:gd name="T22" fmla="*/ 5 w 128"/>
                <a:gd name="T23" fmla="*/ 86 h 116"/>
                <a:gd name="T24" fmla="*/ 123 w 128"/>
                <a:gd name="T25" fmla="*/ 86 h 116"/>
                <a:gd name="T26" fmla="*/ 123 w 128"/>
                <a:gd name="T27" fmla="*/ 111 h 116"/>
                <a:gd name="T28" fmla="*/ 123 w 128"/>
                <a:gd name="T29" fmla="*/ 82 h 116"/>
                <a:gd name="T30" fmla="*/ 5 w 128"/>
                <a:gd name="T31" fmla="*/ 82 h 116"/>
                <a:gd name="T32" fmla="*/ 5 w 128"/>
                <a:gd name="T33" fmla="*/ 47 h 116"/>
                <a:gd name="T34" fmla="*/ 42 w 128"/>
                <a:gd name="T35" fmla="*/ 47 h 116"/>
                <a:gd name="T36" fmla="*/ 50 w 128"/>
                <a:gd name="T37" fmla="*/ 68 h 116"/>
                <a:gd name="T38" fmla="*/ 55 w 128"/>
                <a:gd name="T39" fmla="*/ 68 h 116"/>
                <a:gd name="T40" fmla="*/ 70 w 128"/>
                <a:gd name="T41" fmla="*/ 28 h 116"/>
                <a:gd name="T42" fmla="*/ 77 w 128"/>
                <a:gd name="T43" fmla="*/ 45 h 116"/>
                <a:gd name="T44" fmla="*/ 79 w 128"/>
                <a:gd name="T45" fmla="*/ 47 h 116"/>
                <a:gd name="T46" fmla="*/ 123 w 128"/>
                <a:gd name="T47" fmla="*/ 47 h 116"/>
                <a:gd name="T48" fmla="*/ 123 w 128"/>
                <a:gd name="T49" fmla="*/ 82 h 116"/>
                <a:gd name="T50" fmla="*/ 123 w 128"/>
                <a:gd name="T51" fmla="*/ 42 h 116"/>
                <a:gd name="T52" fmla="*/ 81 w 128"/>
                <a:gd name="T53" fmla="*/ 42 h 116"/>
                <a:gd name="T54" fmla="*/ 73 w 128"/>
                <a:gd name="T55" fmla="*/ 22 h 116"/>
                <a:gd name="T56" fmla="*/ 68 w 128"/>
                <a:gd name="T57" fmla="*/ 22 h 116"/>
                <a:gd name="T58" fmla="*/ 53 w 128"/>
                <a:gd name="T59" fmla="*/ 61 h 116"/>
                <a:gd name="T60" fmla="*/ 46 w 128"/>
                <a:gd name="T61" fmla="*/ 44 h 116"/>
                <a:gd name="T62" fmla="*/ 44 w 128"/>
                <a:gd name="T63" fmla="*/ 42 h 116"/>
                <a:gd name="T64" fmla="*/ 5 w 128"/>
                <a:gd name="T65" fmla="*/ 42 h 116"/>
                <a:gd name="T66" fmla="*/ 5 w 128"/>
                <a:gd name="T67" fmla="*/ 5 h 116"/>
                <a:gd name="T68" fmla="*/ 123 w 128"/>
                <a:gd name="T69" fmla="*/ 5 h 116"/>
                <a:gd name="T70" fmla="*/ 123 w 128"/>
                <a:gd name="T71" fmla="*/ 4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8" h="116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3"/>
                    <a:pt x="3" y="116"/>
                    <a:pt x="6" y="116"/>
                  </a:cubicBezTo>
                  <a:cubicBezTo>
                    <a:pt x="122" y="116"/>
                    <a:pt x="122" y="116"/>
                    <a:pt x="122" y="116"/>
                  </a:cubicBezTo>
                  <a:cubicBezTo>
                    <a:pt x="125" y="116"/>
                    <a:pt x="128" y="113"/>
                    <a:pt x="128" y="110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3"/>
                    <a:pt x="125" y="0"/>
                    <a:pt x="122" y="0"/>
                  </a:cubicBezTo>
                  <a:close/>
                  <a:moveTo>
                    <a:pt x="123" y="111"/>
                  </a:moveTo>
                  <a:cubicBezTo>
                    <a:pt x="5" y="111"/>
                    <a:pt x="5" y="111"/>
                    <a:pt x="5" y="111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23" y="86"/>
                    <a:pt x="123" y="86"/>
                    <a:pt x="123" y="86"/>
                  </a:cubicBezTo>
                  <a:lnTo>
                    <a:pt x="123" y="111"/>
                  </a:lnTo>
                  <a:close/>
                  <a:moveTo>
                    <a:pt x="123" y="82"/>
                  </a:moveTo>
                  <a:cubicBezTo>
                    <a:pt x="5" y="82"/>
                    <a:pt x="5" y="82"/>
                    <a:pt x="5" y="82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1" y="69"/>
                    <a:pt x="54" y="69"/>
                    <a:pt x="55" y="6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8" y="46"/>
                    <a:pt x="78" y="47"/>
                    <a:pt x="79" y="47"/>
                  </a:cubicBezTo>
                  <a:cubicBezTo>
                    <a:pt x="123" y="47"/>
                    <a:pt x="123" y="47"/>
                    <a:pt x="123" y="47"/>
                  </a:cubicBezTo>
                  <a:lnTo>
                    <a:pt x="123" y="82"/>
                  </a:lnTo>
                  <a:close/>
                  <a:moveTo>
                    <a:pt x="123" y="42"/>
                  </a:moveTo>
                  <a:cubicBezTo>
                    <a:pt x="81" y="42"/>
                    <a:pt x="81" y="42"/>
                    <a:pt x="81" y="4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20"/>
                    <a:pt x="69" y="20"/>
                    <a:pt x="68" y="22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6" y="43"/>
                    <a:pt x="45" y="42"/>
                    <a:pt x="4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4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5901" y="2853"/>
              <a:ext cx="19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Oval 51"/>
            <p:cNvSpPr>
              <a:spLocks noChangeArrowheads="1"/>
            </p:cNvSpPr>
            <p:nvPr/>
          </p:nvSpPr>
          <p:spPr bwMode="auto">
            <a:xfrm>
              <a:off x="5948" y="2853"/>
              <a:ext cx="19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5996" y="2853"/>
              <a:ext cx="19" cy="1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>
              <a:spLocks noEditPoints="1"/>
            </p:cNvSpPr>
            <p:nvPr/>
          </p:nvSpPr>
          <p:spPr bwMode="auto">
            <a:xfrm>
              <a:off x="5201" y="2614"/>
              <a:ext cx="303" cy="303"/>
            </a:xfrm>
            <a:custGeom>
              <a:avLst/>
              <a:gdLst>
                <a:gd name="T0" fmla="*/ 117 w 128"/>
                <a:gd name="T1" fmla="*/ 64 h 128"/>
                <a:gd name="T2" fmla="*/ 118 w 128"/>
                <a:gd name="T3" fmla="*/ 63 h 128"/>
                <a:gd name="T4" fmla="*/ 128 w 128"/>
                <a:gd name="T5" fmla="*/ 50 h 128"/>
                <a:gd name="T6" fmla="*/ 115 w 128"/>
                <a:gd name="T7" fmla="*/ 37 h 128"/>
                <a:gd name="T8" fmla="*/ 101 w 128"/>
                <a:gd name="T9" fmla="*/ 50 h 128"/>
                <a:gd name="T10" fmla="*/ 111 w 128"/>
                <a:gd name="T11" fmla="*/ 63 h 128"/>
                <a:gd name="T12" fmla="*/ 112 w 128"/>
                <a:gd name="T13" fmla="*/ 64 h 128"/>
                <a:gd name="T14" fmla="*/ 112 w 128"/>
                <a:gd name="T15" fmla="*/ 86 h 128"/>
                <a:gd name="T16" fmla="*/ 109 w 128"/>
                <a:gd name="T17" fmla="*/ 101 h 128"/>
                <a:gd name="T18" fmla="*/ 101 w 128"/>
                <a:gd name="T19" fmla="*/ 113 h 128"/>
                <a:gd name="T20" fmla="*/ 90 w 128"/>
                <a:gd name="T21" fmla="*/ 121 h 128"/>
                <a:gd name="T22" fmla="*/ 61 w 128"/>
                <a:gd name="T23" fmla="*/ 121 h 128"/>
                <a:gd name="T24" fmla="*/ 49 w 128"/>
                <a:gd name="T25" fmla="*/ 113 h 128"/>
                <a:gd name="T26" fmla="*/ 41 w 128"/>
                <a:gd name="T27" fmla="*/ 101 h 128"/>
                <a:gd name="T28" fmla="*/ 38 w 128"/>
                <a:gd name="T29" fmla="*/ 87 h 128"/>
                <a:gd name="T30" fmla="*/ 38 w 128"/>
                <a:gd name="T31" fmla="*/ 86 h 128"/>
                <a:gd name="T32" fmla="*/ 39 w 128"/>
                <a:gd name="T33" fmla="*/ 86 h 128"/>
                <a:gd name="T34" fmla="*/ 71 w 128"/>
                <a:gd name="T35" fmla="*/ 50 h 128"/>
                <a:gd name="T36" fmla="*/ 71 w 128"/>
                <a:gd name="T37" fmla="*/ 2 h 128"/>
                <a:gd name="T38" fmla="*/ 69 w 128"/>
                <a:gd name="T39" fmla="*/ 0 h 128"/>
                <a:gd name="T40" fmla="*/ 62 w 128"/>
                <a:gd name="T41" fmla="*/ 0 h 128"/>
                <a:gd name="T42" fmla="*/ 59 w 128"/>
                <a:gd name="T43" fmla="*/ 2 h 128"/>
                <a:gd name="T44" fmla="*/ 62 w 128"/>
                <a:gd name="T45" fmla="*/ 5 h 128"/>
                <a:gd name="T46" fmla="*/ 67 w 128"/>
                <a:gd name="T47" fmla="*/ 5 h 128"/>
                <a:gd name="T48" fmla="*/ 67 w 128"/>
                <a:gd name="T49" fmla="*/ 50 h 128"/>
                <a:gd name="T50" fmla="*/ 58 w 128"/>
                <a:gd name="T51" fmla="*/ 72 h 128"/>
                <a:gd name="T52" fmla="*/ 36 w 128"/>
                <a:gd name="T53" fmla="*/ 82 h 128"/>
                <a:gd name="T54" fmla="*/ 14 w 128"/>
                <a:gd name="T55" fmla="*/ 72 h 128"/>
                <a:gd name="T56" fmla="*/ 5 w 128"/>
                <a:gd name="T57" fmla="*/ 50 h 128"/>
                <a:gd name="T58" fmla="*/ 5 w 128"/>
                <a:gd name="T59" fmla="*/ 5 h 128"/>
                <a:gd name="T60" fmla="*/ 10 w 128"/>
                <a:gd name="T61" fmla="*/ 5 h 128"/>
                <a:gd name="T62" fmla="*/ 12 w 128"/>
                <a:gd name="T63" fmla="*/ 2 h 128"/>
                <a:gd name="T64" fmla="*/ 10 w 128"/>
                <a:gd name="T65" fmla="*/ 0 h 128"/>
                <a:gd name="T66" fmla="*/ 2 w 128"/>
                <a:gd name="T67" fmla="*/ 0 h 128"/>
                <a:gd name="T68" fmla="*/ 0 w 128"/>
                <a:gd name="T69" fmla="*/ 2 h 128"/>
                <a:gd name="T70" fmla="*/ 0 w 128"/>
                <a:gd name="T71" fmla="*/ 2 h 128"/>
                <a:gd name="T72" fmla="*/ 0 w 128"/>
                <a:gd name="T73" fmla="*/ 50 h 128"/>
                <a:gd name="T74" fmla="*/ 32 w 128"/>
                <a:gd name="T75" fmla="*/ 86 h 128"/>
                <a:gd name="T76" fmla="*/ 33 w 128"/>
                <a:gd name="T77" fmla="*/ 86 h 128"/>
                <a:gd name="T78" fmla="*/ 33 w 128"/>
                <a:gd name="T79" fmla="*/ 87 h 128"/>
                <a:gd name="T80" fmla="*/ 75 w 128"/>
                <a:gd name="T81" fmla="*/ 128 h 128"/>
                <a:gd name="T82" fmla="*/ 117 w 128"/>
                <a:gd name="T83" fmla="*/ 86 h 128"/>
                <a:gd name="T84" fmla="*/ 117 w 128"/>
                <a:gd name="T85" fmla="*/ 64 h 128"/>
                <a:gd name="T86" fmla="*/ 106 w 128"/>
                <a:gd name="T87" fmla="*/ 50 h 128"/>
                <a:gd name="T88" fmla="*/ 115 w 128"/>
                <a:gd name="T89" fmla="*/ 42 h 128"/>
                <a:gd name="T90" fmla="*/ 123 w 128"/>
                <a:gd name="T91" fmla="*/ 50 h 128"/>
                <a:gd name="T92" fmla="*/ 115 w 128"/>
                <a:gd name="T93" fmla="*/ 59 h 128"/>
                <a:gd name="T94" fmla="*/ 106 w 128"/>
                <a:gd name="T95" fmla="*/ 5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" h="128">
                  <a:moveTo>
                    <a:pt x="117" y="64"/>
                  </a:moveTo>
                  <a:cubicBezTo>
                    <a:pt x="118" y="63"/>
                    <a:pt x="118" y="63"/>
                    <a:pt x="118" y="63"/>
                  </a:cubicBezTo>
                  <a:cubicBezTo>
                    <a:pt x="124" y="62"/>
                    <a:pt x="128" y="57"/>
                    <a:pt x="128" y="50"/>
                  </a:cubicBezTo>
                  <a:cubicBezTo>
                    <a:pt x="128" y="43"/>
                    <a:pt x="122" y="37"/>
                    <a:pt x="115" y="37"/>
                  </a:cubicBezTo>
                  <a:cubicBezTo>
                    <a:pt x="107" y="37"/>
                    <a:pt x="101" y="43"/>
                    <a:pt x="101" y="50"/>
                  </a:cubicBezTo>
                  <a:cubicBezTo>
                    <a:pt x="101" y="57"/>
                    <a:pt x="105" y="62"/>
                    <a:pt x="111" y="63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86"/>
                    <a:pt x="112" y="86"/>
                    <a:pt x="112" y="86"/>
                  </a:cubicBezTo>
                  <a:cubicBezTo>
                    <a:pt x="112" y="91"/>
                    <a:pt x="111" y="96"/>
                    <a:pt x="109" y="101"/>
                  </a:cubicBezTo>
                  <a:cubicBezTo>
                    <a:pt x="108" y="105"/>
                    <a:pt x="105" y="109"/>
                    <a:pt x="101" y="113"/>
                  </a:cubicBezTo>
                  <a:cubicBezTo>
                    <a:pt x="98" y="116"/>
                    <a:pt x="94" y="119"/>
                    <a:pt x="90" y="121"/>
                  </a:cubicBezTo>
                  <a:cubicBezTo>
                    <a:pt x="80" y="124"/>
                    <a:pt x="70" y="124"/>
                    <a:pt x="61" y="121"/>
                  </a:cubicBezTo>
                  <a:cubicBezTo>
                    <a:pt x="56" y="119"/>
                    <a:pt x="52" y="116"/>
                    <a:pt x="49" y="113"/>
                  </a:cubicBezTo>
                  <a:cubicBezTo>
                    <a:pt x="45" y="109"/>
                    <a:pt x="43" y="105"/>
                    <a:pt x="41" y="101"/>
                  </a:cubicBezTo>
                  <a:cubicBezTo>
                    <a:pt x="39" y="96"/>
                    <a:pt x="38" y="92"/>
                    <a:pt x="38" y="87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58" y="84"/>
                    <a:pt x="71" y="69"/>
                    <a:pt x="71" y="50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0" y="0"/>
                    <a:pt x="69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0" y="0"/>
                    <a:pt x="59" y="1"/>
                    <a:pt x="59" y="2"/>
                  </a:cubicBezTo>
                  <a:cubicBezTo>
                    <a:pt x="59" y="4"/>
                    <a:pt x="60" y="5"/>
                    <a:pt x="62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67" y="59"/>
                    <a:pt x="64" y="67"/>
                    <a:pt x="58" y="72"/>
                  </a:cubicBezTo>
                  <a:cubicBezTo>
                    <a:pt x="52" y="78"/>
                    <a:pt x="44" y="82"/>
                    <a:pt x="36" y="82"/>
                  </a:cubicBezTo>
                  <a:cubicBezTo>
                    <a:pt x="27" y="82"/>
                    <a:pt x="20" y="78"/>
                    <a:pt x="14" y="72"/>
                  </a:cubicBezTo>
                  <a:cubicBezTo>
                    <a:pt x="8" y="67"/>
                    <a:pt x="5" y="59"/>
                    <a:pt x="5" y="5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2" y="4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69"/>
                    <a:pt x="14" y="84"/>
                    <a:pt x="32" y="86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4" y="110"/>
                    <a:pt x="52" y="128"/>
                    <a:pt x="75" y="128"/>
                  </a:cubicBezTo>
                  <a:cubicBezTo>
                    <a:pt x="98" y="128"/>
                    <a:pt x="117" y="109"/>
                    <a:pt x="117" y="86"/>
                  </a:cubicBezTo>
                  <a:lnTo>
                    <a:pt x="117" y="64"/>
                  </a:lnTo>
                  <a:close/>
                  <a:moveTo>
                    <a:pt x="106" y="50"/>
                  </a:moveTo>
                  <a:cubicBezTo>
                    <a:pt x="106" y="46"/>
                    <a:pt x="110" y="42"/>
                    <a:pt x="115" y="42"/>
                  </a:cubicBezTo>
                  <a:cubicBezTo>
                    <a:pt x="119" y="42"/>
                    <a:pt x="123" y="46"/>
                    <a:pt x="123" y="50"/>
                  </a:cubicBezTo>
                  <a:cubicBezTo>
                    <a:pt x="123" y="55"/>
                    <a:pt x="119" y="59"/>
                    <a:pt x="115" y="59"/>
                  </a:cubicBezTo>
                  <a:cubicBezTo>
                    <a:pt x="110" y="59"/>
                    <a:pt x="106" y="55"/>
                    <a:pt x="106" y="5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4596" y="2612"/>
              <a:ext cx="305" cy="305"/>
            </a:xfrm>
            <a:custGeom>
              <a:avLst/>
              <a:gdLst>
                <a:gd name="T0" fmla="*/ 72 w 129"/>
                <a:gd name="T1" fmla="*/ 92 h 129"/>
                <a:gd name="T2" fmla="*/ 126 w 129"/>
                <a:gd name="T3" fmla="*/ 37 h 129"/>
                <a:gd name="T4" fmla="*/ 126 w 129"/>
                <a:gd name="T5" fmla="*/ 29 h 129"/>
                <a:gd name="T6" fmla="*/ 100 w 129"/>
                <a:gd name="T7" fmla="*/ 3 h 129"/>
                <a:gd name="T8" fmla="*/ 92 w 129"/>
                <a:gd name="T9" fmla="*/ 3 h 129"/>
                <a:gd name="T10" fmla="*/ 37 w 129"/>
                <a:gd name="T11" fmla="*/ 57 h 129"/>
                <a:gd name="T12" fmla="*/ 37 w 129"/>
                <a:gd name="T13" fmla="*/ 59 h 129"/>
                <a:gd name="T14" fmla="*/ 39 w 129"/>
                <a:gd name="T15" fmla="*/ 87 h 129"/>
                <a:gd name="T16" fmla="*/ 8 w 129"/>
                <a:gd name="T17" fmla="*/ 118 h 129"/>
                <a:gd name="T18" fmla="*/ 4 w 129"/>
                <a:gd name="T19" fmla="*/ 115 h 129"/>
                <a:gd name="T20" fmla="*/ 2 w 129"/>
                <a:gd name="T21" fmla="*/ 114 h 129"/>
                <a:gd name="T22" fmla="*/ 1 w 129"/>
                <a:gd name="T23" fmla="*/ 115 h 129"/>
                <a:gd name="T24" fmla="*/ 0 w 129"/>
                <a:gd name="T25" fmla="*/ 116 h 129"/>
                <a:gd name="T26" fmla="*/ 1 w 129"/>
                <a:gd name="T27" fmla="*/ 118 h 129"/>
                <a:gd name="T28" fmla="*/ 11 w 129"/>
                <a:gd name="T29" fmla="*/ 128 h 129"/>
                <a:gd name="T30" fmla="*/ 14 w 129"/>
                <a:gd name="T31" fmla="*/ 128 h 129"/>
                <a:gd name="T32" fmla="*/ 15 w 129"/>
                <a:gd name="T33" fmla="*/ 127 h 129"/>
                <a:gd name="T34" fmla="*/ 14 w 129"/>
                <a:gd name="T35" fmla="*/ 125 h 129"/>
                <a:gd name="T36" fmla="*/ 11 w 129"/>
                <a:gd name="T37" fmla="*/ 121 h 129"/>
                <a:gd name="T38" fmla="*/ 42 w 129"/>
                <a:gd name="T39" fmla="*/ 90 h 129"/>
                <a:gd name="T40" fmla="*/ 70 w 129"/>
                <a:gd name="T41" fmla="*/ 92 h 129"/>
                <a:gd name="T42" fmla="*/ 72 w 129"/>
                <a:gd name="T43" fmla="*/ 92 h 129"/>
                <a:gd name="T44" fmla="*/ 96 w 129"/>
                <a:gd name="T45" fmla="*/ 5 h 129"/>
                <a:gd name="T46" fmla="*/ 124 w 129"/>
                <a:gd name="T47" fmla="*/ 33 h 129"/>
                <a:gd name="T48" fmla="*/ 117 w 129"/>
                <a:gd name="T49" fmla="*/ 40 h 129"/>
                <a:gd name="T50" fmla="*/ 89 w 129"/>
                <a:gd name="T51" fmla="*/ 12 h 129"/>
                <a:gd name="T52" fmla="*/ 96 w 129"/>
                <a:gd name="T53" fmla="*/ 5 h 129"/>
                <a:gd name="T54" fmla="*/ 85 w 129"/>
                <a:gd name="T55" fmla="*/ 15 h 129"/>
                <a:gd name="T56" fmla="*/ 114 w 129"/>
                <a:gd name="T57" fmla="*/ 44 h 129"/>
                <a:gd name="T58" fmla="*/ 89 w 129"/>
                <a:gd name="T59" fmla="*/ 68 h 129"/>
                <a:gd name="T60" fmla="*/ 61 w 129"/>
                <a:gd name="T61" fmla="*/ 40 h 129"/>
                <a:gd name="T62" fmla="*/ 85 w 129"/>
                <a:gd name="T63" fmla="*/ 15 h 129"/>
                <a:gd name="T64" fmla="*/ 43 w 129"/>
                <a:gd name="T65" fmla="*/ 86 h 129"/>
                <a:gd name="T66" fmla="*/ 41 w 129"/>
                <a:gd name="T67" fmla="*/ 59 h 129"/>
                <a:gd name="T68" fmla="*/ 58 w 129"/>
                <a:gd name="T69" fmla="*/ 43 h 129"/>
                <a:gd name="T70" fmla="*/ 86 w 129"/>
                <a:gd name="T71" fmla="*/ 71 h 129"/>
                <a:gd name="T72" fmla="*/ 70 w 129"/>
                <a:gd name="T73" fmla="*/ 88 h 129"/>
                <a:gd name="T74" fmla="*/ 43 w 129"/>
                <a:gd name="T75" fmla="*/ 8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9" h="129">
                  <a:moveTo>
                    <a:pt x="72" y="92"/>
                  </a:moveTo>
                  <a:cubicBezTo>
                    <a:pt x="126" y="37"/>
                    <a:pt x="126" y="37"/>
                    <a:pt x="126" y="37"/>
                  </a:cubicBezTo>
                  <a:cubicBezTo>
                    <a:pt x="129" y="35"/>
                    <a:pt x="129" y="31"/>
                    <a:pt x="126" y="29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98" y="0"/>
                    <a:pt x="94" y="0"/>
                    <a:pt x="92" y="3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7" y="57"/>
                    <a:pt x="37" y="58"/>
                    <a:pt x="37" y="59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3" y="114"/>
                    <a:pt x="3" y="114"/>
                    <a:pt x="2" y="114"/>
                  </a:cubicBezTo>
                  <a:cubicBezTo>
                    <a:pt x="2" y="114"/>
                    <a:pt x="1" y="114"/>
                    <a:pt x="1" y="115"/>
                  </a:cubicBezTo>
                  <a:cubicBezTo>
                    <a:pt x="0" y="115"/>
                    <a:pt x="0" y="116"/>
                    <a:pt x="0" y="116"/>
                  </a:cubicBezTo>
                  <a:cubicBezTo>
                    <a:pt x="0" y="117"/>
                    <a:pt x="0" y="117"/>
                    <a:pt x="1" y="11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2" y="129"/>
                    <a:pt x="14" y="129"/>
                    <a:pt x="14" y="128"/>
                  </a:cubicBezTo>
                  <a:cubicBezTo>
                    <a:pt x="15" y="128"/>
                    <a:pt x="15" y="127"/>
                    <a:pt x="15" y="127"/>
                  </a:cubicBezTo>
                  <a:cubicBezTo>
                    <a:pt x="15" y="126"/>
                    <a:pt x="15" y="126"/>
                    <a:pt x="14" y="125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1" y="92"/>
                    <a:pt x="72" y="92"/>
                    <a:pt x="72" y="92"/>
                  </a:cubicBezTo>
                  <a:close/>
                  <a:moveTo>
                    <a:pt x="96" y="5"/>
                  </a:moveTo>
                  <a:cubicBezTo>
                    <a:pt x="124" y="33"/>
                    <a:pt x="124" y="33"/>
                    <a:pt x="124" y="33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89" y="12"/>
                    <a:pt x="89" y="12"/>
                    <a:pt x="89" y="12"/>
                  </a:cubicBezTo>
                  <a:lnTo>
                    <a:pt x="96" y="5"/>
                  </a:lnTo>
                  <a:close/>
                  <a:moveTo>
                    <a:pt x="85" y="15"/>
                  </a:moveTo>
                  <a:cubicBezTo>
                    <a:pt x="114" y="44"/>
                    <a:pt x="114" y="44"/>
                    <a:pt x="114" y="44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61" y="40"/>
                    <a:pt x="61" y="40"/>
                    <a:pt x="61" y="40"/>
                  </a:cubicBezTo>
                  <a:lnTo>
                    <a:pt x="85" y="15"/>
                  </a:lnTo>
                  <a:close/>
                  <a:moveTo>
                    <a:pt x="43" y="86"/>
                  </a:moveTo>
                  <a:cubicBezTo>
                    <a:pt x="41" y="59"/>
                    <a:pt x="41" y="59"/>
                    <a:pt x="41" y="59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86" y="71"/>
                    <a:pt x="86" y="71"/>
                    <a:pt x="86" y="71"/>
                  </a:cubicBezTo>
                  <a:cubicBezTo>
                    <a:pt x="70" y="88"/>
                    <a:pt x="70" y="88"/>
                    <a:pt x="70" y="88"/>
                  </a:cubicBezTo>
                  <a:lnTo>
                    <a:pt x="43" y="8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>
              <a:spLocks noEditPoints="1"/>
            </p:cNvSpPr>
            <p:nvPr/>
          </p:nvSpPr>
          <p:spPr bwMode="auto">
            <a:xfrm>
              <a:off x="3990" y="2614"/>
              <a:ext cx="303" cy="303"/>
            </a:xfrm>
            <a:custGeom>
              <a:avLst/>
              <a:gdLst>
                <a:gd name="T0" fmla="*/ 128 w 128"/>
                <a:gd name="T1" fmla="*/ 24 h 128"/>
                <a:gd name="T2" fmla="*/ 127 w 128"/>
                <a:gd name="T3" fmla="*/ 22 h 128"/>
                <a:gd name="T4" fmla="*/ 106 w 128"/>
                <a:gd name="T5" fmla="*/ 1 h 128"/>
                <a:gd name="T6" fmla="*/ 103 w 128"/>
                <a:gd name="T7" fmla="*/ 1 h 128"/>
                <a:gd name="T8" fmla="*/ 102 w 128"/>
                <a:gd name="T9" fmla="*/ 2 h 128"/>
                <a:gd name="T10" fmla="*/ 103 w 128"/>
                <a:gd name="T11" fmla="*/ 4 h 128"/>
                <a:gd name="T12" fmla="*/ 112 w 128"/>
                <a:gd name="T13" fmla="*/ 13 h 128"/>
                <a:gd name="T14" fmla="*/ 94 w 128"/>
                <a:gd name="T15" fmla="*/ 31 h 128"/>
                <a:gd name="T16" fmla="*/ 80 w 128"/>
                <a:gd name="T17" fmla="*/ 16 h 128"/>
                <a:gd name="T18" fmla="*/ 77 w 128"/>
                <a:gd name="T19" fmla="*/ 16 h 128"/>
                <a:gd name="T20" fmla="*/ 76 w 128"/>
                <a:gd name="T21" fmla="*/ 18 h 128"/>
                <a:gd name="T22" fmla="*/ 77 w 128"/>
                <a:gd name="T23" fmla="*/ 20 h 128"/>
                <a:gd name="T24" fmla="*/ 80 w 128"/>
                <a:gd name="T25" fmla="*/ 23 h 128"/>
                <a:gd name="T26" fmla="*/ 21 w 128"/>
                <a:gd name="T27" fmla="*/ 82 h 128"/>
                <a:gd name="T28" fmla="*/ 21 w 128"/>
                <a:gd name="T29" fmla="*/ 84 h 128"/>
                <a:gd name="T30" fmla="*/ 21 w 128"/>
                <a:gd name="T31" fmla="*/ 85 h 128"/>
                <a:gd name="T32" fmla="*/ 21 w 128"/>
                <a:gd name="T33" fmla="*/ 85 h 128"/>
                <a:gd name="T34" fmla="*/ 23 w 128"/>
                <a:gd name="T35" fmla="*/ 102 h 128"/>
                <a:gd name="T36" fmla="*/ 1 w 128"/>
                <a:gd name="T37" fmla="*/ 124 h 128"/>
                <a:gd name="T38" fmla="*/ 1 w 128"/>
                <a:gd name="T39" fmla="*/ 127 h 128"/>
                <a:gd name="T40" fmla="*/ 4 w 128"/>
                <a:gd name="T41" fmla="*/ 127 h 128"/>
                <a:gd name="T42" fmla="*/ 26 w 128"/>
                <a:gd name="T43" fmla="*/ 105 h 128"/>
                <a:gd name="T44" fmla="*/ 44 w 128"/>
                <a:gd name="T45" fmla="*/ 107 h 128"/>
                <a:gd name="T46" fmla="*/ 46 w 128"/>
                <a:gd name="T47" fmla="*/ 107 h 128"/>
                <a:gd name="T48" fmla="*/ 105 w 128"/>
                <a:gd name="T49" fmla="*/ 48 h 128"/>
                <a:gd name="T50" fmla="*/ 108 w 128"/>
                <a:gd name="T51" fmla="*/ 51 h 128"/>
                <a:gd name="T52" fmla="*/ 112 w 128"/>
                <a:gd name="T53" fmla="*/ 51 h 128"/>
                <a:gd name="T54" fmla="*/ 112 w 128"/>
                <a:gd name="T55" fmla="*/ 48 h 128"/>
                <a:gd name="T56" fmla="*/ 97 w 128"/>
                <a:gd name="T57" fmla="*/ 34 h 128"/>
                <a:gd name="T58" fmla="*/ 115 w 128"/>
                <a:gd name="T59" fmla="*/ 16 h 128"/>
                <a:gd name="T60" fmla="*/ 124 w 128"/>
                <a:gd name="T61" fmla="*/ 25 h 128"/>
                <a:gd name="T62" fmla="*/ 127 w 128"/>
                <a:gd name="T63" fmla="*/ 25 h 128"/>
                <a:gd name="T64" fmla="*/ 128 w 128"/>
                <a:gd name="T65" fmla="*/ 24 h 128"/>
                <a:gd name="T66" fmla="*/ 83 w 128"/>
                <a:gd name="T67" fmla="*/ 26 h 128"/>
                <a:gd name="T68" fmla="*/ 91 w 128"/>
                <a:gd name="T69" fmla="*/ 34 h 128"/>
                <a:gd name="T70" fmla="*/ 61 w 128"/>
                <a:gd name="T71" fmla="*/ 64 h 128"/>
                <a:gd name="T72" fmla="*/ 53 w 128"/>
                <a:gd name="T73" fmla="*/ 56 h 128"/>
                <a:gd name="T74" fmla="*/ 83 w 128"/>
                <a:gd name="T75" fmla="*/ 26 h 128"/>
                <a:gd name="T76" fmla="*/ 43 w 128"/>
                <a:gd name="T77" fmla="*/ 103 h 128"/>
                <a:gd name="T78" fmla="*/ 27 w 128"/>
                <a:gd name="T79" fmla="*/ 101 h 128"/>
                <a:gd name="T80" fmla="*/ 25 w 128"/>
                <a:gd name="T81" fmla="*/ 85 h 128"/>
                <a:gd name="T82" fmla="*/ 50 w 128"/>
                <a:gd name="T83" fmla="*/ 60 h 128"/>
                <a:gd name="T84" fmla="*/ 68 w 128"/>
                <a:gd name="T85" fmla="*/ 78 h 128"/>
                <a:gd name="T86" fmla="*/ 43 w 128"/>
                <a:gd name="T87" fmla="*/ 103 h 128"/>
                <a:gd name="T88" fmla="*/ 102 w 128"/>
                <a:gd name="T89" fmla="*/ 45 h 128"/>
                <a:gd name="T90" fmla="*/ 72 w 128"/>
                <a:gd name="T91" fmla="*/ 75 h 128"/>
                <a:gd name="T92" fmla="*/ 64 w 128"/>
                <a:gd name="T93" fmla="*/ 67 h 128"/>
                <a:gd name="T94" fmla="*/ 94 w 128"/>
                <a:gd name="T95" fmla="*/ 37 h 128"/>
                <a:gd name="T96" fmla="*/ 102 w 128"/>
                <a:gd name="T97" fmla="*/ 4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128">
                  <a:moveTo>
                    <a:pt x="128" y="24"/>
                  </a:moveTo>
                  <a:cubicBezTo>
                    <a:pt x="128" y="23"/>
                    <a:pt x="128" y="22"/>
                    <a:pt x="127" y="22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5" y="0"/>
                    <a:pt x="104" y="0"/>
                    <a:pt x="103" y="1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2" y="3"/>
                    <a:pt x="102" y="3"/>
                    <a:pt x="103" y="4"/>
                  </a:cubicBezTo>
                  <a:cubicBezTo>
                    <a:pt x="112" y="13"/>
                    <a:pt x="112" y="13"/>
                    <a:pt x="112" y="13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79" y="16"/>
                    <a:pt x="77" y="16"/>
                    <a:pt x="77" y="16"/>
                  </a:cubicBezTo>
                  <a:cubicBezTo>
                    <a:pt x="76" y="17"/>
                    <a:pt x="76" y="17"/>
                    <a:pt x="76" y="18"/>
                  </a:cubicBezTo>
                  <a:cubicBezTo>
                    <a:pt x="76" y="19"/>
                    <a:pt x="76" y="19"/>
                    <a:pt x="77" y="20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3"/>
                    <a:pt x="21" y="83"/>
                    <a:pt x="21" y="84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0" y="126"/>
                    <a:pt x="1" y="127"/>
                  </a:cubicBezTo>
                  <a:cubicBezTo>
                    <a:pt x="2" y="128"/>
                    <a:pt x="3" y="128"/>
                    <a:pt x="4" y="127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5" y="107"/>
                    <a:pt x="45" y="107"/>
                    <a:pt x="46" y="107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109" y="52"/>
                    <a:pt x="111" y="52"/>
                    <a:pt x="112" y="51"/>
                  </a:cubicBezTo>
                  <a:cubicBezTo>
                    <a:pt x="112" y="50"/>
                    <a:pt x="112" y="49"/>
                    <a:pt x="112" y="48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24" y="25"/>
                    <a:pt x="124" y="25"/>
                    <a:pt x="124" y="25"/>
                  </a:cubicBezTo>
                  <a:cubicBezTo>
                    <a:pt x="125" y="26"/>
                    <a:pt x="126" y="26"/>
                    <a:pt x="127" y="25"/>
                  </a:cubicBezTo>
                  <a:cubicBezTo>
                    <a:pt x="128" y="25"/>
                    <a:pt x="128" y="24"/>
                    <a:pt x="128" y="24"/>
                  </a:cubicBezTo>
                  <a:close/>
                  <a:moveTo>
                    <a:pt x="83" y="26"/>
                  </a:moveTo>
                  <a:cubicBezTo>
                    <a:pt x="91" y="34"/>
                    <a:pt x="91" y="34"/>
                    <a:pt x="91" y="3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53" y="56"/>
                    <a:pt x="53" y="56"/>
                    <a:pt x="53" y="56"/>
                  </a:cubicBezTo>
                  <a:lnTo>
                    <a:pt x="83" y="26"/>
                  </a:lnTo>
                  <a:close/>
                  <a:moveTo>
                    <a:pt x="43" y="103"/>
                  </a:moveTo>
                  <a:cubicBezTo>
                    <a:pt x="27" y="101"/>
                    <a:pt x="27" y="101"/>
                    <a:pt x="27" y="101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68" y="78"/>
                    <a:pt x="68" y="78"/>
                    <a:pt x="68" y="78"/>
                  </a:cubicBezTo>
                  <a:lnTo>
                    <a:pt x="43" y="103"/>
                  </a:lnTo>
                  <a:close/>
                  <a:moveTo>
                    <a:pt x="102" y="45"/>
                  </a:moveTo>
                  <a:cubicBezTo>
                    <a:pt x="72" y="75"/>
                    <a:pt x="72" y="75"/>
                    <a:pt x="72" y="75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94" y="37"/>
                    <a:pt x="94" y="37"/>
                    <a:pt x="94" y="37"/>
                  </a:cubicBezTo>
                  <a:lnTo>
                    <a:pt x="102" y="4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 noEditPoints="1"/>
            </p:cNvSpPr>
            <p:nvPr/>
          </p:nvSpPr>
          <p:spPr bwMode="auto">
            <a:xfrm>
              <a:off x="3385" y="2614"/>
              <a:ext cx="302" cy="303"/>
            </a:xfrm>
            <a:custGeom>
              <a:avLst/>
              <a:gdLst>
                <a:gd name="T0" fmla="*/ 22 w 128"/>
                <a:gd name="T1" fmla="*/ 111 h 128"/>
                <a:gd name="T2" fmla="*/ 31 w 128"/>
                <a:gd name="T3" fmla="*/ 114 h 128"/>
                <a:gd name="T4" fmla="*/ 43 w 128"/>
                <a:gd name="T5" fmla="*/ 109 h 128"/>
                <a:gd name="T6" fmla="*/ 123 w 128"/>
                <a:gd name="T7" fmla="*/ 29 h 128"/>
                <a:gd name="T8" fmla="*/ 128 w 128"/>
                <a:gd name="T9" fmla="*/ 17 h 128"/>
                <a:gd name="T10" fmla="*/ 123 w 128"/>
                <a:gd name="T11" fmla="*/ 5 h 128"/>
                <a:gd name="T12" fmla="*/ 111 w 128"/>
                <a:gd name="T13" fmla="*/ 0 h 128"/>
                <a:gd name="T14" fmla="*/ 99 w 128"/>
                <a:gd name="T15" fmla="*/ 5 h 128"/>
                <a:gd name="T16" fmla="*/ 19 w 128"/>
                <a:gd name="T17" fmla="*/ 85 h 128"/>
                <a:gd name="T18" fmla="*/ 17 w 128"/>
                <a:gd name="T19" fmla="*/ 106 h 128"/>
                <a:gd name="T20" fmla="*/ 18 w 128"/>
                <a:gd name="T21" fmla="*/ 107 h 128"/>
                <a:gd name="T22" fmla="*/ 1 w 128"/>
                <a:gd name="T23" fmla="*/ 124 h 128"/>
                <a:gd name="T24" fmla="*/ 0 w 128"/>
                <a:gd name="T25" fmla="*/ 126 h 128"/>
                <a:gd name="T26" fmla="*/ 1 w 128"/>
                <a:gd name="T27" fmla="*/ 127 h 128"/>
                <a:gd name="T28" fmla="*/ 4 w 128"/>
                <a:gd name="T29" fmla="*/ 127 h 128"/>
                <a:gd name="T30" fmla="*/ 21 w 128"/>
                <a:gd name="T31" fmla="*/ 110 h 128"/>
                <a:gd name="T32" fmla="*/ 22 w 128"/>
                <a:gd name="T33" fmla="*/ 111 h 128"/>
                <a:gd name="T34" fmla="*/ 20 w 128"/>
                <a:gd name="T35" fmla="*/ 102 h 128"/>
                <a:gd name="T36" fmla="*/ 22 w 128"/>
                <a:gd name="T37" fmla="*/ 88 h 128"/>
                <a:gd name="T38" fmla="*/ 102 w 128"/>
                <a:gd name="T39" fmla="*/ 8 h 128"/>
                <a:gd name="T40" fmla="*/ 120 w 128"/>
                <a:gd name="T41" fmla="*/ 8 h 128"/>
                <a:gd name="T42" fmla="*/ 120 w 128"/>
                <a:gd name="T43" fmla="*/ 26 h 128"/>
                <a:gd name="T44" fmla="*/ 40 w 128"/>
                <a:gd name="T45" fmla="*/ 106 h 128"/>
                <a:gd name="T46" fmla="*/ 31 w 128"/>
                <a:gd name="T47" fmla="*/ 109 h 128"/>
                <a:gd name="T48" fmla="*/ 26 w 128"/>
                <a:gd name="T49" fmla="*/ 108 h 128"/>
                <a:gd name="T50" fmla="*/ 24 w 128"/>
                <a:gd name="T51" fmla="*/ 107 h 128"/>
                <a:gd name="T52" fmla="*/ 70 w 128"/>
                <a:gd name="T53" fmla="*/ 61 h 128"/>
                <a:gd name="T54" fmla="*/ 70 w 128"/>
                <a:gd name="T55" fmla="*/ 58 h 128"/>
                <a:gd name="T56" fmla="*/ 67 w 128"/>
                <a:gd name="T57" fmla="*/ 58 h 128"/>
                <a:gd name="T58" fmla="*/ 21 w 128"/>
                <a:gd name="T59" fmla="*/ 104 h 128"/>
                <a:gd name="T60" fmla="*/ 20 w 128"/>
                <a:gd name="T61" fmla="*/ 10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8" h="128">
                  <a:moveTo>
                    <a:pt x="22" y="111"/>
                  </a:moveTo>
                  <a:cubicBezTo>
                    <a:pt x="25" y="113"/>
                    <a:pt x="28" y="114"/>
                    <a:pt x="31" y="114"/>
                  </a:cubicBezTo>
                  <a:cubicBezTo>
                    <a:pt x="36" y="114"/>
                    <a:pt x="40" y="112"/>
                    <a:pt x="43" y="109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6" y="26"/>
                    <a:pt x="128" y="22"/>
                    <a:pt x="128" y="17"/>
                  </a:cubicBezTo>
                  <a:cubicBezTo>
                    <a:pt x="128" y="13"/>
                    <a:pt x="126" y="8"/>
                    <a:pt x="123" y="5"/>
                  </a:cubicBezTo>
                  <a:cubicBezTo>
                    <a:pt x="120" y="2"/>
                    <a:pt x="115" y="0"/>
                    <a:pt x="111" y="0"/>
                  </a:cubicBezTo>
                  <a:cubicBezTo>
                    <a:pt x="106" y="0"/>
                    <a:pt x="102" y="2"/>
                    <a:pt x="99" y="5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3" y="90"/>
                    <a:pt x="12" y="99"/>
                    <a:pt x="17" y="106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0" y="125"/>
                    <a:pt x="0" y="126"/>
                  </a:cubicBezTo>
                  <a:cubicBezTo>
                    <a:pt x="0" y="126"/>
                    <a:pt x="0" y="127"/>
                    <a:pt x="1" y="127"/>
                  </a:cubicBezTo>
                  <a:cubicBezTo>
                    <a:pt x="2" y="128"/>
                    <a:pt x="3" y="128"/>
                    <a:pt x="4" y="127"/>
                  </a:cubicBezTo>
                  <a:cubicBezTo>
                    <a:pt x="21" y="110"/>
                    <a:pt x="21" y="110"/>
                    <a:pt x="21" y="110"/>
                  </a:cubicBezTo>
                  <a:lnTo>
                    <a:pt x="22" y="111"/>
                  </a:lnTo>
                  <a:close/>
                  <a:moveTo>
                    <a:pt x="20" y="102"/>
                  </a:moveTo>
                  <a:cubicBezTo>
                    <a:pt x="18" y="97"/>
                    <a:pt x="19" y="92"/>
                    <a:pt x="22" y="8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7" y="3"/>
                    <a:pt x="115" y="3"/>
                    <a:pt x="120" y="8"/>
                  </a:cubicBezTo>
                  <a:cubicBezTo>
                    <a:pt x="125" y="13"/>
                    <a:pt x="125" y="21"/>
                    <a:pt x="120" y="26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38" y="108"/>
                    <a:pt x="35" y="109"/>
                    <a:pt x="31" y="109"/>
                  </a:cubicBezTo>
                  <a:cubicBezTo>
                    <a:pt x="29" y="109"/>
                    <a:pt x="27" y="109"/>
                    <a:pt x="26" y="108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1" y="60"/>
                    <a:pt x="71" y="59"/>
                    <a:pt x="70" y="58"/>
                  </a:cubicBezTo>
                  <a:cubicBezTo>
                    <a:pt x="69" y="57"/>
                    <a:pt x="68" y="57"/>
                    <a:pt x="67" y="58"/>
                  </a:cubicBezTo>
                  <a:cubicBezTo>
                    <a:pt x="21" y="104"/>
                    <a:pt x="21" y="104"/>
                    <a:pt x="21" y="104"/>
                  </a:cubicBezTo>
                  <a:lnTo>
                    <a:pt x="20" y="10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2976" y="2659"/>
              <a:ext cx="11" cy="12"/>
            </a:xfrm>
            <a:custGeom>
              <a:avLst/>
              <a:gdLst>
                <a:gd name="T0" fmla="*/ 1 w 5"/>
                <a:gd name="T1" fmla="*/ 1 h 5"/>
                <a:gd name="T2" fmla="*/ 0 w 5"/>
                <a:gd name="T3" fmla="*/ 3 h 5"/>
                <a:gd name="T4" fmla="*/ 1 w 5"/>
                <a:gd name="T5" fmla="*/ 4 h 5"/>
                <a:gd name="T6" fmla="*/ 4 w 5"/>
                <a:gd name="T7" fmla="*/ 4 h 5"/>
                <a:gd name="T8" fmla="*/ 5 w 5"/>
                <a:gd name="T9" fmla="*/ 3 h 5"/>
                <a:gd name="T10" fmla="*/ 4 w 5"/>
                <a:gd name="T11" fmla="*/ 1 h 5"/>
                <a:gd name="T12" fmla="*/ 2 w 5"/>
                <a:gd name="T13" fmla="*/ 0 h 5"/>
                <a:gd name="T14" fmla="*/ 1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2968" y="2693"/>
              <a:ext cx="12" cy="9"/>
            </a:xfrm>
            <a:custGeom>
              <a:avLst/>
              <a:gdLst>
                <a:gd name="T0" fmla="*/ 3 w 5"/>
                <a:gd name="T1" fmla="*/ 0 h 4"/>
                <a:gd name="T2" fmla="*/ 1 w 5"/>
                <a:gd name="T3" fmla="*/ 0 h 4"/>
                <a:gd name="T4" fmla="*/ 1 w 5"/>
                <a:gd name="T5" fmla="*/ 3 h 4"/>
                <a:gd name="T6" fmla="*/ 4 w 5"/>
                <a:gd name="T7" fmla="*/ 3 h 4"/>
                <a:gd name="T8" fmla="*/ 4 w 5"/>
                <a:gd name="T9" fmla="*/ 0 h 4"/>
                <a:gd name="T10" fmla="*/ 3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5" y="3"/>
                    <a:pt x="5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2999" y="2685"/>
              <a:ext cx="12" cy="12"/>
            </a:xfrm>
            <a:custGeom>
              <a:avLst/>
              <a:gdLst>
                <a:gd name="T0" fmla="*/ 4 w 5"/>
                <a:gd name="T1" fmla="*/ 4 h 5"/>
                <a:gd name="T2" fmla="*/ 4 w 5"/>
                <a:gd name="T3" fmla="*/ 1 h 5"/>
                <a:gd name="T4" fmla="*/ 3 w 5"/>
                <a:gd name="T5" fmla="*/ 0 h 5"/>
                <a:gd name="T6" fmla="*/ 1 w 5"/>
                <a:gd name="T7" fmla="*/ 1 h 5"/>
                <a:gd name="T8" fmla="*/ 1 w 5"/>
                <a:gd name="T9" fmla="*/ 4 h 5"/>
                <a:gd name="T10" fmla="*/ 4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2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/>
            <p:nvPr/>
          </p:nvSpPr>
          <p:spPr bwMode="auto">
            <a:xfrm>
              <a:off x="2995" y="2716"/>
              <a:ext cx="11" cy="12"/>
            </a:xfrm>
            <a:custGeom>
              <a:avLst/>
              <a:gdLst>
                <a:gd name="T0" fmla="*/ 4 w 5"/>
                <a:gd name="T1" fmla="*/ 4 h 5"/>
                <a:gd name="T2" fmla="*/ 4 w 5"/>
                <a:gd name="T3" fmla="*/ 1 h 5"/>
                <a:gd name="T4" fmla="*/ 2 w 5"/>
                <a:gd name="T5" fmla="*/ 0 h 5"/>
                <a:gd name="T6" fmla="*/ 1 w 5"/>
                <a:gd name="T7" fmla="*/ 1 h 5"/>
                <a:gd name="T8" fmla="*/ 1 w 5"/>
                <a:gd name="T9" fmla="*/ 4 h 5"/>
                <a:gd name="T10" fmla="*/ 4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5" y="2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5"/>
                    <a:pt x="3" y="5"/>
                    <a:pt x="4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3025" y="2709"/>
              <a:ext cx="12" cy="12"/>
            </a:xfrm>
            <a:custGeom>
              <a:avLst/>
              <a:gdLst>
                <a:gd name="T0" fmla="*/ 4 w 5"/>
                <a:gd name="T1" fmla="*/ 4 h 5"/>
                <a:gd name="T2" fmla="*/ 4 w 5"/>
                <a:gd name="T3" fmla="*/ 1 h 5"/>
                <a:gd name="T4" fmla="*/ 2 w 5"/>
                <a:gd name="T5" fmla="*/ 0 h 5"/>
                <a:gd name="T6" fmla="*/ 1 w 5"/>
                <a:gd name="T7" fmla="*/ 1 h 5"/>
                <a:gd name="T8" fmla="*/ 1 w 5"/>
                <a:gd name="T9" fmla="*/ 4 h 5"/>
                <a:gd name="T10" fmla="*/ 4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5" y="2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5"/>
                    <a:pt x="3" y="5"/>
                    <a:pt x="4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2876" y="2863"/>
              <a:ext cx="12" cy="12"/>
            </a:xfrm>
            <a:custGeom>
              <a:avLst/>
              <a:gdLst>
                <a:gd name="T0" fmla="*/ 4 w 5"/>
                <a:gd name="T1" fmla="*/ 4 h 5"/>
                <a:gd name="T2" fmla="*/ 4 w 5"/>
                <a:gd name="T3" fmla="*/ 1 h 5"/>
                <a:gd name="T4" fmla="*/ 3 w 5"/>
                <a:gd name="T5" fmla="*/ 0 h 5"/>
                <a:gd name="T6" fmla="*/ 1 w 5"/>
                <a:gd name="T7" fmla="*/ 1 h 5"/>
                <a:gd name="T8" fmla="*/ 1 w 5"/>
                <a:gd name="T9" fmla="*/ 4 h 5"/>
                <a:gd name="T10" fmla="*/ 4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2883" y="2832"/>
              <a:ext cx="12" cy="12"/>
            </a:xfrm>
            <a:custGeom>
              <a:avLst/>
              <a:gdLst>
                <a:gd name="T0" fmla="*/ 4 w 5"/>
                <a:gd name="T1" fmla="*/ 4 h 5"/>
                <a:gd name="T2" fmla="*/ 5 w 5"/>
                <a:gd name="T3" fmla="*/ 2 h 5"/>
                <a:gd name="T4" fmla="*/ 4 w 5"/>
                <a:gd name="T5" fmla="*/ 1 h 5"/>
                <a:gd name="T6" fmla="*/ 2 w 5"/>
                <a:gd name="T7" fmla="*/ 0 h 5"/>
                <a:gd name="T8" fmla="*/ 1 w 5"/>
                <a:gd name="T9" fmla="*/ 1 h 5"/>
                <a:gd name="T10" fmla="*/ 0 w 5"/>
                <a:gd name="T11" fmla="*/ 2 h 5"/>
                <a:gd name="T12" fmla="*/ 1 w 5"/>
                <a:gd name="T13" fmla="*/ 4 h 5"/>
                <a:gd name="T14" fmla="*/ 4 w 5"/>
                <a:gd name="T1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4" y="3"/>
                    <a:pt x="5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2" y="5"/>
                    <a:pt x="3" y="5"/>
                    <a:pt x="4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2853" y="2839"/>
              <a:ext cx="11" cy="10"/>
            </a:xfrm>
            <a:custGeom>
              <a:avLst/>
              <a:gdLst>
                <a:gd name="T0" fmla="*/ 4 w 5"/>
                <a:gd name="T1" fmla="*/ 4 h 4"/>
                <a:gd name="T2" fmla="*/ 4 w 5"/>
                <a:gd name="T3" fmla="*/ 0 h 4"/>
                <a:gd name="T4" fmla="*/ 2 w 5"/>
                <a:gd name="T5" fmla="*/ 0 h 4"/>
                <a:gd name="T6" fmla="*/ 1 w 5"/>
                <a:gd name="T7" fmla="*/ 0 h 4"/>
                <a:gd name="T8" fmla="*/ 1 w 5"/>
                <a:gd name="T9" fmla="*/ 3 h 4"/>
                <a:gd name="T10" fmla="*/ 4 w 5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5" y="3"/>
                    <a:pt x="5" y="1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2857" y="2806"/>
              <a:ext cx="12" cy="12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3 h 5"/>
                <a:gd name="T4" fmla="*/ 5 w 5"/>
                <a:gd name="T5" fmla="*/ 1 h 5"/>
                <a:gd name="T6" fmla="*/ 3 w 5"/>
                <a:gd name="T7" fmla="*/ 0 h 5"/>
                <a:gd name="T8" fmla="*/ 1 w 5"/>
                <a:gd name="T9" fmla="*/ 1 h 5"/>
                <a:gd name="T10" fmla="*/ 1 w 5"/>
                <a:gd name="T11" fmla="*/ 4 h 5"/>
                <a:gd name="T12" fmla="*/ 5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5" y="4"/>
                  </a:move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5"/>
                    <a:pt x="4" y="5"/>
                    <a:pt x="5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2829" y="2813"/>
              <a:ext cx="9" cy="12"/>
            </a:xfrm>
            <a:custGeom>
              <a:avLst/>
              <a:gdLst>
                <a:gd name="T0" fmla="*/ 2 w 4"/>
                <a:gd name="T1" fmla="*/ 0 h 5"/>
                <a:gd name="T2" fmla="*/ 0 w 4"/>
                <a:gd name="T3" fmla="*/ 1 h 5"/>
                <a:gd name="T4" fmla="*/ 0 w 4"/>
                <a:gd name="T5" fmla="*/ 2 h 5"/>
                <a:gd name="T6" fmla="*/ 0 w 4"/>
                <a:gd name="T7" fmla="*/ 4 h 5"/>
                <a:gd name="T8" fmla="*/ 3 w 4"/>
                <a:gd name="T9" fmla="*/ 4 h 5"/>
                <a:gd name="T10" fmla="*/ 4 w 4"/>
                <a:gd name="T11" fmla="*/ 2 h 5"/>
                <a:gd name="T12" fmla="*/ 3 w 4"/>
                <a:gd name="T13" fmla="*/ 1 h 5"/>
                <a:gd name="T14" fmla="*/ 2 w 4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3" y="5"/>
                    <a:pt x="3" y="4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>
              <a:spLocks noEditPoints="1"/>
            </p:cNvSpPr>
            <p:nvPr/>
          </p:nvSpPr>
          <p:spPr bwMode="auto">
            <a:xfrm>
              <a:off x="2777" y="2614"/>
              <a:ext cx="305" cy="306"/>
            </a:xfrm>
            <a:custGeom>
              <a:avLst/>
              <a:gdLst>
                <a:gd name="T0" fmla="*/ 127 w 129"/>
                <a:gd name="T1" fmla="*/ 38 h 129"/>
                <a:gd name="T2" fmla="*/ 91 w 129"/>
                <a:gd name="T3" fmla="*/ 2 h 129"/>
                <a:gd name="T4" fmla="*/ 86 w 129"/>
                <a:gd name="T5" fmla="*/ 0 h 129"/>
                <a:gd name="T6" fmla="*/ 82 w 129"/>
                <a:gd name="T7" fmla="*/ 2 h 129"/>
                <a:gd name="T8" fmla="*/ 3 w 129"/>
                <a:gd name="T9" fmla="*/ 81 h 129"/>
                <a:gd name="T10" fmla="*/ 3 w 129"/>
                <a:gd name="T11" fmla="*/ 90 h 129"/>
                <a:gd name="T12" fmla="*/ 39 w 129"/>
                <a:gd name="T13" fmla="*/ 126 h 129"/>
                <a:gd name="T14" fmla="*/ 48 w 129"/>
                <a:gd name="T15" fmla="*/ 126 h 129"/>
                <a:gd name="T16" fmla="*/ 127 w 129"/>
                <a:gd name="T17" fmla="*/ 47 h 129"/>
                <a:gd name="T18" fmla="*/ 129 w 129"/>
                <a:gd name="T19" fmla="*/ 43 h 129"/>
                <a:gd name="T20" fmla="*/ 127 w 129"/>
                <a:gd name="T21" fmla="*/ 38 h 129"/>
                <a:gd name="T22" fmla="*/ 44 w 129"/>
                <a:gd name="T23" fmla="*/ 124 h 129"/>
                <a:gd name="T24" fmla="*/ 5 w 129"/>
                <a:gd name="T25" fmla="*/ 85 h 129"/>
                <a:gd name="T26" fmla="*/ 31 w 129"/>
                <a:gd name="T27" fmla="*/ 60 h 129"/>
                <a:gd name="T28" fmla="*/ 69 w 129"/>
                <a:gd name="T29" fmla="*/ 98 h 129"/>
                <a:gd name="T30" fmla="*/ 44 w 129"/>
                <a:gd name="T31" fmla="*/ 124 h 129"/>
                <a:gd name="T32" fmla="*/ 73 w 129"/>
                <a:gd name="T33" fmla="*/ 95 h 129"/>
                <a:gd name="T34" fmla="*/ 34 w 129"/>
                <a:gd name="T35" fmla="*/ 56 h 129"/>
                <a:gd name="T36" fmla="*/ 57 w 129"/>
                <a:gd name="T37" fmla="*/ 33 h 129"/>
                <a:gd name="T38" fmla="*/ 96 w 129"/>
                <a:gd name="T39" fmla="*/ 72 h 129"/>
                <a:gd name="T40" fmla="*/ 73 w 129"/>
                <a:gd name="T41" fmla="*/ 95 h 129"/>
                <a:gd name="T42" fmla="*/ 99 w 129"/>
                <a:gd name="T43" fmla="*/ 68 h 129"/>
                <a:gd name="T44" fmla="*/ 61 w 129"/>
                <a:gd name="T45" fmla="*/ 30 h 129"/>
                <a:gd name="T46" fmla="*/ 86 w 129"/>
                <a:gd name="T47" fmla="*/ 4 h 129"/>
                <a:gd name="T48" fmla="*/ 125 w 129"/>
                <a:gd name="T49" fmla="*/ 43 h 129"/>
                <a:gd name="T50" fmla="*/ 99 w 129"/>
                <a:gd name="T51" fmla="*/ 6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9" h="129">
                  <a:moveTo>
                    <a:pt x="127" y="38"/>
                  </a:moveTo>
                  <a:cubicBezTo>
                    <a:pt x="91" y="2"/>
                    <a:pt x="91" y="2"/>
                    <a:pt x="91" y="2"/>
                  </a:cubicBezTo>
                  <a:cubicBezTo>
                    <a:pt x="89" y="1"/>
                    <a:pt x="88" y="0"/>
                    <a:pt x="86" y="0"/>
                  </a:cubicBezTo>
                  <a:cubicBezTo>
                    <a:pt x="85" y="0"/>
                    <a:pt x="83" y="1"/>
                    <a:pt x="82" y="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0" y="83"/>
                    <a:pt x="0" y="87"/>
                    <a:pt x="3" y="90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42" y="129"/>
                    <a:pt x="46" y="129"/>
                    <a:pt x="48" y="126"/>
                  </a:cubicBezTo>
                  <a:cubicBezTo>
                    <a:pt x="127" y="47"/>
                    <a:pt x="127" y="47"/>
                    <a:pt x="127" y="47"/>
                  </a:cubicBezTo>
                  <a:cubicBezTo>
                    <a:pt x="128" y="46"/>
                    <a:pt x="129" y="44"/>
                    <a:pt x="129" y="43"/>
                  </a:cubicBezTo>
                  <a:cubicBezTo>
                    <a:pt x="129" y="41"/>
                    <a:pt x="128" y="40"/>
                    <a:pt x="127" y="38"/>
                  </a:cubicBezTo>
                  <a:close/>
                  <a:moveTo>
                    <a:pt x="44" y="124"/>
                  </a:moveTo>
                  <a:cubicBezTo>
                    <a:pt x="5" y="85"/>
                    <a:pt x="5" y="85"/>
                    <a:pt x="5" y="85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69" y="98"/>
                    <a:pt x="69" y="98"/>
                    <a:pt x="69" y="98"/>
                  </a:cubicBezTo>
                  <a:lnTo>
                    <a:pt x="44" y="124"/>
                  </a:lnTo>
                  <a:close/>
                  <a:moveTo>
                    <a:pt x="73" y="95"/>
                  </a:moveTo>
                  <a:cubicBezTo>
                    <a:pt x="34" y="56"/>
                    <a:pt x="34" y="56"/>
                    <a:pt x="34" y="56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96" y="72"/>
                    <a:pt x="96" y="72"/>
                    <a:pt x="96" y="72"/>
                  </a:cubicBezTo>
                  <a:lnTo>
                    <a:pt x="73" y="95"/>
                  </a:lnTo>
                  <a:close/>
                  <a:moveTo>
                    <a:pt x="99" y="68"/>
                  </a:moveTo>
                  <a:cubicBezTo>
                    <a:pt x="61" y="30"/>
                    <a:pt x="61" y="30"/>
                    <a:pt x="61" y="30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125" y="43"/>
                    <a:pt x="125" y="43"/>
                    <a:pt x="125" y="43"/>
                  </a:cubicBezTo>
                  <a:lnTo>
                    <a:pt x="99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EditPoints="1"/>
            </p:cNvSpPr>
            <p:nvPr/>
          </p:nvSpPr>
          <p:spPr bwMode="auto">
            <a:xfrm>
              <a:off x="2174" y="2614"/>
              <a:ext cx="310" cy="303"/>
            </a:xfrm>
            <a:custGeom>
              <a:avLst/>
              <a:gdLst>
                <a:gd name="T0" fmla="*/ 120 w 131"/>
                <a:gd name="T1" fmla="*/ 8 h 128"/>
                <a:gd name="T2" fmla="*/ 100 w 131"/>
                <a:gd name="T3" fmla="*/ 0 h 128"/>
                <a:gd name="T4" fmla="*/ 80 w 131"/>
                <a:gd name="T5" fmla="*/ 8 h 128"/>
                <a:gd name="T6" fmla="*/ 8 w 131"/>
                <a:gd name="T7" fmla="*/ 80 h 128"/>
                <a:gd name="T8" fmla="*/ 0 w 131"/>
                <a:gd name="T9" fmla="*/ 100 h 128"/>
                <a:gd name="T10" fmla="*/ 8 w 131"/>
                <a:gd name="T11" fmla="*/ 120 h 128"/>
                <a:gd name="T12" fmla="*/ 28 w 131"/>
                <a:gd name="T13" fmla="*/ 128 h 128"/>
                <a:gd name="T14" fmla="*/ 48 w 131"/>
                <a:gd name="T15" fmla="*/ 120 h 128"/>
                <a:gd name="T16" fmla="*/ 120 w 131"/>
                <a:gd name="T17" fmla="*/ 48 h 128"/>
                <a:gd name="T18" fmla="*/ 120 w 131"/>
                <a:gd name="T19" fmla="*/ 8 h 128"/>
                <a:gd name="T20" fmla="*/ 45 w 131"/>
                <a:gd name="T21" fmla="*/ 117 h 128"/>
                <a:gd name="T22" fmla="*/ 28 w 131"/>
                <a:gd name="T23" fmla="*/ 123 h 128"/>
                <a:gd name="T24" fmla="*/ 11 w 131"/>
                <a:gd name="T25" fmla="*/ 117 h 128"/>
                <a:gd name="T26" fmla="*/ 5 w 131"/>
                <a:gd name="T27" fmla="*/ 100 h 128"/>
                <a:gd name="T28" fmla="*/ 11 w 131"/>
                <a:gd name="T29" fmla="*/ 83 h 128"/>
                <a:gd name="T30" fmla="*/ 46 w 131"/>
                <a:gd name="T31" fmla="*/ 49 h 128"/>
                <a:gd name="T32" fmla="*/ 79 w 131"/>
                <a:gd name="T33" fmla="*/ 82 h 128"/>
                <a:gd name="T34" fmla="*/ 45 w 131"/>
                <a:gd name="T35" fmla="*/ 117 h 128"/>
                <a:gd name="T36" fmla="*/ 82 w 131"/>
                <a:gd name="T37" fmla="*/ 79 h 128"/>
                <a:gd name="T38" fmla="*/ 49 w 131"/>
                <a:gd name="T39" fmla="*/ 46 h 128"/>
                <a:gd name="T40" fmla="*/ 83 w 131"/>
                <a:gd name="T41" fmla="*/ 11 h 128"/>
                <a:gd name="T42" fmla="*/ 100 w 131"/>
                <a:gd name="T43" fmla="*/ 5 h 128"/>
                <a:gd name="T44" fmla="*/ 117 w 131"/>
                <a:gd name="T45" fmla="*/ 11 h 128"/>
                <a:gd name="T46" fmla="*/ 123 w 131"/>
                <a:gd name="T47" fmla="*/ 28 h 128"/>
                <a:gd name="T48" fmla="*/ 117 w 131"/>
                <a:gd name="T49" fmla="*/ 45 h 128"/>
                <a:gd name="T50" fmla="*/ 82 w 131"/>
                <a:gd name="T51" fmla="*/ 7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1" h="128">
                  <a:moveTo>
                    <a:pt x="120" y="8"/>
                  </a:moveTo>
                  <a:cubicBezTo>
                    <a:pt x="114" y="3"/>
                    <a:pt x="107" y="0"/>
                    <a:pt x="100" y="0"/>
                  </a:cubicBezTo>
                  <a:cubicBezTo>
                    <a:pt x="92" y="0"/>
                    <a:pt x="85" y="3"/>
                    <a:pt x="80" y="8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3" y="85"/>
                    <a:pt x="0" y="92"/>
                    <a:pt x="0" y="100"/>
                  </a:cubicBezTo>
                  <a:cubicBezTo>
                    <a:pt x="0" y="107"/>
                    <a:pt x="3" y="114"/>
                    <a:pt x="8" y="120"/>
                  </a:cubicBezTo>
                  <a:cubicBezTo>
                    <a:pt x="14" y="125"/>
                    <a:pt x="21" y="128"/>
                    <a:pt x="28" y="128"/>
                  </a:cubicBezTo>
                  <a:cubicBezTo>
                    <a:pt x="36" y="128"/>
                    <a:pt x="43" y="125"/>
                    <a:pt x="48" y="120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31" y="37"/>
                    <a:pt x="131" y="19"/>
                    <a:pt x="120" y="8"/>
                  </a:cubicBezTo>
                  <a:close/>
                  <a:moveTo>
                    <a:pt x="45" y="117"/>
                  </a:moveTo>
                  <a:cubicBezTo>
                    <a:pt x="41" y="121"/>
                    <a:pt x="35" y="123"/>
                    <a:pt x="28" y="123"/>
                  </a:cubicBezTo>
                  <a:cubicBezTo>
                    <a:pt x="22" y="123"/>
                    <a:pt x="16" y="121"/>
                    <a:pt x="11" y="117"/>
                  </a:cubicBezTo>
                  <a:cubicBezTo>
                    <a:pt x="7" y="112"/>
                    <a:pt x="5" y="106"/>
                    <a:pt x="5" y="100"/>
                  </a:cubicBezTo>
                  <a:cubicBezTo>
                    <a:pt x="5" y="93"/>
                    <a:pt x="7" y="87"/>
                    <a:pt x="11" y="83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79" y="82"/>
                    <a:pt x="79" y="82"/>
                    <a:pt x="79" y="82"/>
                  </a:cubicBezTo>
                  <a:lnTo>
                    <a:pt x="45" y="117"/>
                  </a:lnTo>
                  <a:close/>
                  <a:moveTo>
                    <a:pt x="82" y="79"/>
                  </a:moveTo>
                  <a:cubicBezTo>
                    <a:pt x="49" y="46"/>
                    <a:pt x="49" y="46"/>
                    <a:pt x="49" y="46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8" y="7"/>
                    <a:pt x="93" y="5"/>
                    <a:pt x="100" y="5"/>
                  </a:cubicBezTo>
                  <a:cubicBezTo>
                    <a:pt x="106" y="5"/>
                    <a:pt x="112" y="7"/>
                    <a:pt x="117" y="11"/>
                  </a:cubicBezTo>
                  <a:cubicBezTo>
                    <a:pt x="121" y="16"/>
                    <a:pt x="123" y="22"/>
                    <a:pt x="123" y="28"/>
                  </a:cubicBezTo>
                  <a:cubicBezTo>
                    <a:pt x="123" y="35"/>
                    <a:pt x="121" y="41"/>
                    <a:pt x="117" y="45"/>
                  </a:cubicBezTo>
                  <a:lnTo>
                    <a:pt x="82" y="7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1557" y="2749"/>
              <a:ext cx="182" cy="168"/>
            </a:xfrm>
            <a:custGeom>
              <a:avLst/>
              <a:gdLst>
                <a:gd name="T0" fmla="*/ 54 w 77"/>
                <a:gd name="T1" fmla="*/ 3 h 71"/>
                <a:gd name="T2" fmla="*/ 40 w 77"/>
                <a:gd name="T3" fmla="*/ 0 h 71"/>
                <a:gd name="T4" fmla="*/ 8 w 77"/>
                <a:gd name="T5" fmla="*/ 22 h 71"/>
                <a:gd name="T6" fmla="*/ 27 w 77"/>
                <a:gd name="T7" fmla="*/ 68 h 71"/>
                <a:gd name="T8" fmla="*/ 40 w 77"/>
                <a:gd name="T9" fmla="*/ 71 h 71"/>
                <a:gd name="T10" fmla="*/ 73 w 77"/>
                <a:gd name="T11" fmla="*/ 49 h 71"/>
                <a:gd name="T12" fmla="*/ 73 w 77"/>
                <a:gd name="T13" fmla="*/ 22 h 71"/>
                <a:gd name="T14" fmla="*/ 54 w 77"/>
                <a:gd name="T15" fmla="*/ 3 h 71"/>
                <a:gd name="T16" fmla="*/ 11 w 77"/>
                <a:gd name="T17" fmla="*/ 43 h 71"/>
                <a:gd name="T18" fmla="*/ 12 w 77"/>
                <a:gd name="T19" fmla="*/ 24 h 71"/>
                <a:gd name="T20" fmla="*/ 29 w 77"/>
                <a:gd name="T21" fmla="*/ 7 h 71"/>
                <a:gd name="T22" fmla="*/ 52 w 77"/>
                <a:gd name="T23" fmla="*/ 7 h 71"/>
                <a:gd name="T24" fmla="*/ 67 w 77"/>
                <a:gd name="T25" fmla="*/ 21 h 71"/>
                <a:gd name="T26" fmla="*/ 68 w 77"/>
                <a:gd name="T27" fmla="*/ 22 h 71"/>
                <a:gd name="T28" fmla="*/ 11 w 77"/>
                <a:gd name="T29" fmla="*/ 45 h 71"/>
                <a:gd name="T30" fmla="*/ 11 w 77"/>
                <a:gd name="T31" fmla="*/ 43 h 71"/>
                <a:gd name="T32" fmla="*/ 69 w 77"/>
                <a:gd name="T33" fmla="*/ 48 h 71"/>
                <a:gd name="T34" fmla="*/ 52 w 77"/>
                <a:gd name="T35" fmla="*/ 64 h 71"/>
                <a:gd name="T36" fmla="*/ 40 w 77"/>
                <a:gd name="T37" fmla="*/ 66 h 71"/>
                <a:gd name="T38" fmla="*/ 28 w 77"/>
                <a:gd name="T39" fmla="*/ 64 h 71"/>
                <a:gd name="T40" fmla="*/ 13 w 77"/>
                <a:gd name="T41" fmla="*/ 51 h 71"/>
                <a:gd name="T42" fmla="*/ 13 w 77"/>
                <a:gd name="T43" fmla="*/ 49 h 71"/>
                <a:gd name="T44" fmla="*/ 70 w 77"/>
                <a:gd name="T45" fmla="*/ 26 h 71"/>
                <a:gd name="T46" fmla="*/ 70 w 77"/>
                <a:gd name="T47" fmla="*/ 28 h 71"/>
                <a:gd name="T48" fmla="*/ 69 w 77"/>
                <a:gd name="T49" fmla="*/ 4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71">
                  <a:moveTo>
                    <a:pt x="54" y="3"/>
                  </a:moveTo>
                  <a:cubicBezTo>
                    <a:pt x="50" y="1"/>
                    <a:pt x="45" y="0"/>
                    <a:pt x="40" y="0"/>
                  </a:cubicBezTo>
                  <a:cubicBezTo>
                    <a:pt x="26" y="0"/>
                    <a:pt x="13" y="9"/>
                    <a:pt x="8" y="22"/>
                  </a:cubicBezTo>
                  <a:cubicBezTo>
                    <a:pt x="0" y="40"/>
                    <a:pt x="9" y="61"/>
                    <a:pt x="27" y="68"/>
                  </a:cubicBezTo>
                  <a:cubicBezTo>
                    <a:pt x="31" y="70"/>
                    <a:pt x="36" y="71"/>
                    <a:pt x="40" y="71"/>
                  </a:cubicBezTo>
                  <a:cubicBezTo>
                    <a:pt x="55" y="71"/>
                    <a:pt x="67" y="63"/>
                    <a:pt x="73" y="49"/>
                  </a:cubicBezTo>
                  <a:cubicBezTo>
                    <a:pt x="77" y="41"/>
                    <a:pt x="77" y="31"/>
                    <a:pt x="73" y="22"/>
                  </a:cubicBezTo>
                  <a:cubicBezTo>
                    <a:pt x="70" y="14"/>
                    <a:pt x="63" y="7"/>
                    <a:pt x="54" y="3"/>
                  </a:cubicBezTo>
                  <a:close/>
                  <a:moveTo>
                    <a:pt x="11" y="43"/>
                  </a:moveTo>
                  <a:cubicBezTo>
                    <a:pt x="9" y="37"/>
                    <a:pt x="9" y="30"/>
                    <a:pt x="12" y="24"/>
                  </a:cubicBezTo>
                  <a:cubicBezTo>
                    <a:pt x="15" y="16"/>
                    <a:pt x="21" y="10"/>
                    <a:pt x="29" y="7"/>
                  </a:cubicBezTo>
                  <a:cubicBezTo>
                    <a:pt x="36" y="4"/>
                    <a:pt x="45" y="4"/>
                    <a:pt x="52" y="7"/>
                  </a:cubicBezTo>
                  <a:cubicBezTo>
                    <a:pt x="59" y="10"/>
                    <a:pt x="64" y="15"/>
                    <a:pt x="67" y="21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11" y="45"/>
                    <a:pt x="11" y="45"/>
                    <a:pt x="11" y="45"/>
                  </a:cubicBezTo>
                  <a:lnTo>
                    <a:pt x="11" y="43"/>
                  </a:lnTo>
                  <a:close/>
                  <a:moveTo>
                    <a:pt x="69" y="48"/>
                  </a:moveTo>
                  <a:cubicBezTo>
                    <a:pt x="66" y="55"/>
                    <a:pt x="60" y="61"/>
                    <a:pt x="52" y="64"/>
                  </a:cubicBezTo>
                  <a:cubicBezTo>
                    <a:pt x="48" y="66"/>
                    <a:pt x="44" y="66"/>
                    <a:pt x="40" y="66"/>
                  </a:cubicBezTo>
                  <a:cubicBezTo>
                    <a:pt x="36" y="66"/>
                    <a:pt x="32" y="66"/>
                    <a:pt x="28" y="64"/>
                  </a:cubicBezTo>
                  <a:cubicBezTo>
                    <a:pt x="22" y="61"/>
                    <a:pt x="17" y="57"/>
                    <a:pt x="13" y="51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72" y="34"/>
                    <a:pt x="71" y="41"/>
                    <a:pt x="69" y="4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1701" y="2614"/>
              <a:ext cx="182" cy="168"/>
            </a:xfrm>
            <a:custGeom>
              <a:avLst/>
              <a:gdLst>
                <a:gd name="T0" fmla="*/ 69 w 77"/>
                <a:gd name="T1" fmla="*/ 20 h 71"/>
                <a:gd name="T2" fmla="*/ 37 w 77"/>
                <a:gd name="T3" fmla="*/ 0 h 71"/>
                <a:gd name="T4" fmla="*/ 22 w 77"/>
                <a:gd name="T5" fmla="*/ 3 h 71"/>
                <a:gd name="T6" fmla="*/ 3 w 77"/>
                <a:gd name="T7" fmla="*/ 23 h 71"/>
                <a:gd name="T8" fmla="*/ 5 w 77"/>
                <a:gd name="T9" fmla="*/ 50 h 71"/>
                <a:gd name="T10" fmla="*/ 37 w 77"/>
                <a:gd name="T11" fmla="*/ 71 h 71"/>
                <a:gd name="T12" fmla="*/ 37 w 77"/>
                <a:gd name="T13" fmla="*/ 71 h 71"/>
                <a:gd name="T14" fmla="*/ 52 w 77"/>
                <a:gd name="T15" fmla="*/ 67 h 71"/>
                <a:gd name="T16" fmla="*/ 69 w 77"/>
                <a:gd name="T17" fmla="*/ 20 h 71"/>
                <a:gd name="T18" fmla="*/ 64 w 77"/>
                <a:gd name="T19" fmla="*/ 50 h 71"/>
                <a:gd name="T20" fmla="*/ 50 w 77"/>
                <a:gd name="T21" fmla="*/ 63 h 71"/>
                <a:gd name="T22" fmla="*/ 37 w 77"/>
                <a:gd name="T23" fmla="*/ 66 h 71"/>
                <a:gd name="T24" fmla="*/ 26 w 77"/>
                <a:gd name="T25" fmla="*/ 64 h 71"/>
                <a:gd name="T26" fmla="*/ 9 w 77"/>
                <a:gd name="T27" fmla="*/ 48 h 71"/>
                <a:gd name="T28" fmla="*/ 7 w 77"/>
                <a:gd name="T29" fmla="*/ 29 h 71"/>
                <a:gd name="T30" fmla="*/ 7 w 77"/>
                <a:gd name="T31" fmla="*/ 27 h 71"/>
                <a:gd name="T32" fmla="*/ 65 w 77"/>
                <a:gd name="T33" fmla="*/ 48 h 71"/>
                <a:gd name="T34" fmla="*/ 64 w 77"/>
                <a:gd name="T35" fmla="*/ 50 h 71"/>
                <a:gd name="T36" fmla="*/ 67 w 77"/>
                <a:gd name="T37" fmla="*/ 42 h 71"/>
                <a:gd name="T38" fmla="*/ 66 w 77"/>
                <a:gd name="T39" fmla="*/ 44 h 71"/>
                <a:gd name="T40" fmla="*/ 8 w 77"/>
                <a:gd name="T41" fmla="*/ 23 h 71"/>
                <a:gd name="T42" fmla="*/ 9 w 77"/>
                <a:gd name="T43" fmla="*/ 21 h 71"/>
                <a:gd name="T44" fmla="*/ 24 w 77"/>
                <a:gd name="T45" fmla="*/ 7 h 71"/>
                <a:gd name="T46" fmla="*/ 47 w 77"/>
                <a:gd name="T47" fmla="*/ 6 h 71"/>
                <a:gd name="T48" fmla="*/ 65 w 77"/>
                <a:gd name="T49" fmla="*/ 22 h 71"/>
                <a:gd name="T50" fmla="*/ 67 w 77"/>
                <a:gd name="T51" fmla="*/ 4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7" h="71">
                  <a:moveTo>
                    <a:pt x="69" y="20"/>
                  </a:moveTo>
                  <a:cubicBezTo>
                    <a:pt x="63" y="8"/>
                    <a:pt x="50" y="0"/>
                    <a:pt x="37" y="0"/>
                  </a:cubicBezTo>
                  <a:cubicBezTo>
                    <a:pt x="31" y="0"/>
                    <a:pt x="26" y="1"/>
                    <a:pt x="22" y="3"/>
                  </a:cubicBezTo>
                  <a:cubicBezTo>
                    <a:pt x="13" y="7"/>
                    <a:pt x="7" y="14"/>
                    <a:pt x="3" y="23"/>
                  </a:cubicBezTo>
                  <a:cubicBezTo>
                    <a:pt x="0" y="32"/>
                    <a:pt x="1" y="42"/>
                    <a:pt x="5" y="50"/>
                  </a:cubicBezTo>
                  <a:cubicBezTo>
                    <a:pt x="10" y="63"/>
                    <a:pt x="23" y="71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42" y="71"/>
                    <a:pt x="47" y="70"/>
                    <a:pt x="52" y="67"/>
                  </a:cubicBezTo>
                  <a:cubicBezTo>
                    <a:pt x="69" y="59"/>
                    <a:pt x="77" y="38"/>
                    <a:pt x="69" y="20"/>
                  </a:cubicBezTo>
                  <a:close/>
                  <a:moveTo>
                    <a:pt x="64" y="50"/>
                  </a:moveTo>
                  <a:cubicBezTo>
                    <a:pt x="61" y="56"/>
                    <a:pt x="56" y="60"/>
                    <a:pt x="50" y="63"/>
                  </a:cubicBezTo>
                  <a:cubicBezTo>
                    <a:pt x="45" y="65"/>
                    <a:pt x="41" y="66"/>
                    <a:pt x="37" y="66"/>
                  </a:cubicBezTo>
                  <a:cubicBezTo>
                    <a:pt x="33" y="66"/>
                    <a:pt x="29" y="66"/>
                    <a:pt x="26" y="64"/>
                  </a:cubicBezTo>
                  <a:cubicBezTo>
                    <a:pt x="18" y="62"/>
                    <a:pt x="12" y="56"/>
                    <a:pt x="9" y="48"/>
                  </a:cubicBezTo>
                  <a:cubicBezTo>
                    <a:pt x="6" y="42"/>
                    <a:pt x="5" y="35"/>
                    <a:pt x="7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5" y="48"/>
                    <a:pt x="65" y="48"/>
                    <a:pt x="65" y="48"/>
                  </a:cubicBezTo>
                  <a:lnTo>
                    <a:pt x="64" y="50"/>
                  </a:lnTo>
                  <a:close/>
                  <a:moveTo>
                    <a:pt x="67" y="42"/>
                  </a:moveTo>
                  <a:cubicBezTo>
                    <a:pt x="66" y="44"/>
                    <a:pt x="66" y="44"/>
                    <a:pt x="66" y="4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5"/>
                    <a:pt x="17" y="10"/>
                    <a:pt x="24" y="7"/>
                  </a:cubicBezTo>
                  <a:cubicBezTo>
                    <a:pt x="31" y="4"/>
                    <a:pt x="39" y="4"/>
                    <a:pt x="47" y="6"/>
                  </a:cubicBezTo>
                  <a:cubicBezTo>
                    <a:pt x="55" y="9"/>
                    <a:pt x="61" y="15"/>
                    <a:pt x="65" y="22"/>
                  </a:cubicBezTo>
                  <a:cubicBezTo>
                    <a:pt x="67" y="29"/>
                    <a:pt x="68" y="36"/>
                    <a:pt x="67" y="4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1008" y="2614"/>
              <a:ext cx="213" cy="303"/>
            </a:xfrm>
            <a:custGeom>
              <a:avLst/>
              <a:gdLst>
                <a:gd name="T0" fmla="*/ 89 w 90"/>
                <a:gd name="T1" fmla="*/ 44 h 128"/>
                <a:gd name="T2" fmla="*/ 61 w 90"/>
                <a:gd name="T3" fmla="*/ 25 h 128"/>
                <a:gd name="T4" fmla="*/ 61 w 90"/>
                <a:gd name="T5" fmla="*/ 19 h 128"/>
                <a:gd name="T6" fmla="*/ 62 w 90"/>
                <a:gd name="T7" fmla="*/ 19 h 128"/>
                <a:gd name="T8" fmla="*/ 66 w 90"/>
                <a:gd name="T9" fmla="*/ 13 h 128"/>
                <a:gd name="T10" fmla="*/ 66 w 90"/>
                <a:gd name="T11" fmla="*/ 6 h 128"/>
                <a:gd name="T12" fmla="*/ 60 w 90"/>
                <a:gd name="T13" fmla="*/ 0 h 128"/>
                <a:gd name="T14" fmla="*/ 30 w 90"/>
                <a:gd name="T15" fmla="*/ 0 h 128"/>
                <a:gd name="T16" fmla="*/ 24 w 90"/>
                <a:gd name="T17" fmla="*/ 6 h 128"/>
                <a:gd name="T18" fmla="*/ 24 w 90"/>
                <a:gd name="T19" fmla="*/ 13 h 128"/>
                <a:gd name="T20" fmla="*/ 28 w 90"/>
                <a:gd name="T21" fmla="*/ 19 h 128"/>
                <a:gd name="T22" fmla="*/ 29 w 90"/>
                <a:gd name="T23" fmla="*/ 19 h 128"/>
                <a:gd name="T24" fmla="*/ 29 w 90"/>
                <a:gd name="T25" fmla="*/ 25 h 128"/>
                <a:gd name="T26" fmla="*/ 1 w 90"/>
                <a:gd name="T27" fmla="*/ 44 h 128"/>
                <a:gd name="T28" fmla="*/ 0 w 90"/>
                <a:gd name="T29" fmla="*/ 46 h 128"/>
                <a:gd name="T30" fmla="*/ 0 w 90"/>
                <a:gd name="T31" fmla="*/ 122 h 128"/>
                <a:gd name="T32" fmla="*/ 6 w 90"/>
                <a:gd name="T33" fmla="*/ 128 h 128"/>
                <a:gd name="T34" fmla="*/ 84 w 90"/>
                <a:gd name="T35" fmla="*/ 128 h 128"/>
                <a:gd name="T36" fmla="*/ 90 w 90"/>
                <a:gd name="T37" fmla="*/ 122 h 128"/>
                <a:gd name="T38" fmla="*/ 90 w 90"/>
                <a:gd name="T39" fmla="*/ 46 h 128"/>
                <a:gd name="T40" fmla="*/ 89 w 90"/>
                <a:gd name="T41" fmla="*/ 44 h 128"/>
                <a:gd name="T42" fmla="*/ 29 w 90"/>
                <a:gd name="T43" fmla="*/ 15 h 128"/>
                <a:gd name="T44" fmla="*/ 29 w 90"/>
                <a:gd name="T45" fmla="*/ 5 h 128"/>
                <a:gd name="T46" fmla="*/ 61 w 90"/>
                <a:gd name="T47" fmla="*/ 5 h 128"/>
                <a:gd name="T48" fmla="*/ 61 w 90"/>
                <a:gd name="T49" fmla="*/ 15 h 128"/>
                <a:gd name="T50" fmla="*/ 29 w 90"/>
                <a:gd name="T51" fmla="*/ 15 h 128"/>
                <a:gd name="T52" fmla="*/ 85 w 90"/>
                <a:gd name="T53" fmla="*/ 123 h 128"/>
                <a:gd name="T54" fmla="*/ 5 w 90"/>
                <a:gd name="T55" fmla="*/ 123 h 128"/>
                <a:gd name="T56" fmla="*/ 5 w 90"/>
                <a:gd name="T57" fmla="*/ 47 h 128"/>
                <a:gd name="T58" fmla="*/ 33 w 90"/>
                <a:gd name="T59" fmla="*/ 28 h 128"/>
                <a:gd name="T60" fmla="*/ 33 w 90"/>
                <a:gd name="T61" fmla="*/ 19 h 128"/>
                <a:gd name="T62" fmla="*/ 57 w 90"/>
                <a:gd name="T63" fmla="*/ 19 h 128"/>
                <a:gd name="T64" fmla="*/ 57 w 90"/>
                <a:gd name="T65" fmla="*/ 28 h 128"/>
                <a:gd name="T66" fmla="*/ 85 w 90"/>
                <a:gd name="T67" fmla="*/ 47 h 128"/>
                <a:gd name="T68" fmla="*/ 85 w 90"/>
                <a:gd name="T6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0" h="128">
                  <a:moveTo>
                    <a:pt x="89" y="44"/>
                  </a:moveTo>
                  <a:cubicBezTo>
                    <a:pt x="61" y="25"/>
                    <a:pt x="61" y="25"/>
                    <a:pt x="61" y="25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4" y="18"/>
                    <a:pt x="66" y="16"/>
                    <a:pt x="66" y="13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3"/>
                    <a:pt x="63" y="0"/>
                    <a:pt x="6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7" y="0"/>
                    <a:pt x="24" y="3"/>
                    <a:pt x="24" y="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6"/>
                    <a:pt x="26" y="18"/>
                    <a:pt x="28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4" y="128"/>
                    <a:pt x="84" y="128"/>
                    <a:pt x="84" y="128"/>
                  </a:cubicBezTo>
                  <a:cubicBezTo>
                    <a:pt x="87" y="128"/>
                    <a:pt x="90" y="125"/>
                    <a:pt x="90" y="122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0" y="45"/>
                    <a:pt x="90" y="44"/>
                    <a:pt x="89" y="44"/>
                  </a:cubicBezTo>
                  <a:close/>
                  <a:moveTo>
                    <a:pt x="29" y="1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1" y="15"/>
                    <a:pt x="61" y="15"/>
                    <a:pt x="61" y="15"/>
                  </a:cubicBezTo>
                  <a:lnTo>
                    <a:pt x="29" y="15"/>
                  </a:lnTo>
                  <a:close/>
                  <a:moveTo>
                    <a:pt x="85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85" y="47"/>
                    <a:pt x="85" y="47"/>
                    <a:pt x="85" y="47"/>
                  </a:cubicBezTo>
                  <a:lnTo>
                    <a:pt x="85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>
              <a:spLocks noEditPoints="1"/>
            </p:cNvSpPr>
            <p:nvPr/>
          </p:nvSpPr>
          <p:spPr bwMode="auto">
            <a:xfrm>
              <a:off x="1048" y="2766"/>
              <a:ext cx="133" cy="99"/>
            </a:xfrm>
            <a:custGeom>
              <a:avLst/>
              <a:gdLst>
                <a:gd name="T0" fmla="*/ 0 w 56"/>
                <a:gd name="T1" fmla="*/ 6 h 42"/>
                <a:gd name="T2" fmla="*/ 0 w 56"/>
                <a:gd name="T3" fmla="*/ 36 h 42"/>
                <a:gd name="T4" fmla="*/ 6 w 56"/>
                <a:gd name="T5" fmla="*/ 42 h 42"/>
                <a:gd name="T6" fmla="*/ 50 w 56"/>
                <a:gd name="T7" fmla="*/ 42 h 42"/>
                <a:gd name="T8" fmla="*/ 56 w 56"/>
                <a:gd name="T9" fmla="*/ 36 h 42"/>
                <a:gd name="T10" fmla="*/ 56 w 56"/>
                <a:gd name="T11" fmla="*/ 6 h 42"/>
                <a:gd name="T12" fmla="*/ 50 w 56"/>
                <a:gd name="T13" fmla="*/ 0 h 42"/>
                <a:gd name="T14" fmla="*/ 6 w 56"/>
                <a:gd name="T15" fmla="*/ 0 h 42"/>
                <a:gd name="T16" fmla="*/ 0 w 56"/>
                <a:gd name="T17" fmla="*/ 6 h 42"/>
                <a:gd name="T18" fmla="*/ 52 w 56"/>
                <a:gd name="T19" fmla="*/ 5 h 42"/>
                <a:gd name="T20" fmla="*/ 52 w 56"/>
                <a:gd name="T21" fmla="*/ 37 h 42"/>
                <a:gd name="T22" fmla="*/ 4 w 56"/>
                <a:gd name="T23" fmla="*/ 37 h 42"/>
                <a:gd name="T24" fmla="*/ 4 w 56"/>
                <a:gd name="T25" fmla="*/ 5 h 42"/>
                <a:gd name="T26" fmla="*/ 52 w 56"/>
                <a:gd name="T27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2">
                  <a:moveTo>
                    <a:pt x="0" y="6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0" y="39"/>
                    <a:pt x="2" y="42"/>
                    <a:pt x="6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4" y="42"/>
                    <a:pt x="56" y="39"/>
                    <a:pt x="56" y="3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3"/>
                    <a:pt x="54" y="0"/>
                    <a:pt x="5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lose/>
                  <a:moveTo>
                    <a:pt x="52" y="5"/>
                  </a:moveTo>
                  <a:cubicBezTo>
                    <a:pt x="52" y="37"/>
                    <a:pt x="52" y="37"/>
                    <a:pt x="52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52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358" y="2648"/>
              <a:ext cx="302" cy="236"/>
            </a:xfrm>
            <a:custGeom>
              <a:avLst/>
              <a:gdLst>
                <a:gd name="T0" fmla="*/ 122 w 128"/>
                <a:gd name="T1" fmla="*/ 14 h 100"/>
                <a:gd name="T2" fmla="*/ 89 w 128"/>
                <a:gd name="T3" fmla="*/ 14 h 100"/>
                <a:gd name="T4" fmla="*/ 89 w 128"/>
                <a:gd name="T5" fmla="*/ 6 h 100"/>
                <a:gd name="T6" fmla="*/ 83 w 128"/>
                <a:gd name="T7" fmla="*/ 0 h 100"/>
                <a:gd name="T8" fmla="*/ 45 w 128"/>
                <a:gd name="T9" fmla="*/ 0 h 100"/>
                <a:gd name="T10" fmla="*/ 39 w 128"/>
                <a:gd name="T11" fmla="*/ 6 h 100"/>
                <a:gd name="T12" fmla="*/ 39 w 128"/>
                <a:gd name="T13" fmla="*/ 14 h 100"/>
                <a:gd name="T14" fmla="*/ 6 w 128"/>
                <a:gd name="T15" fmla="*/ 14 h 100"/>
                <a:gd name="T16" fmla="*/ 0 w 128"/>
                <a:gd name="T17" fmla="*/ 20 h 100"/>
                <a:gd name="T18" fmla="*/ 0 w 128"/>
                <a:gd name="T19" fmla="*/ 94 h 100"/>
                <a:gd name="T20" fmla="*/ 6 w 128"/>
                <a:gd name="T21" fmla="*/ 100 h 100"/>
                <a:gd name="T22" fmla="*/ 122 w 128"/>
                <a:gd name="T23" fmla="*/ 100 h 100"/>
                <a:gd name="T24" fmla="*/ 128 w 128"/>
                <a:gd name="T25" fmla="*/ 94 h 100"/>
                <a:gd name="T26" fmla="*/ 128 w 128"/>
                <a:gd name="T27" fmla="*/ 20 h 100"/>
                <a:gd name="T28" fmla="*/ 122 w 128"/>
                <a:gd name="T29" fmla="*/ 14 h 100"/>
                <a:gd name="T30" fmla="*/ 44 w 128"/>
                <a:gd name="T31" fmla="*/ 4 h 100"/>
                <a:gd name="T32" fmla="*/ 84 w 128"/>
                <a:gd name="T33" fmla="*/ 4 h 100"/>
                <a:gd name="T34" fmla="*/ 84 w 128"/>
                <a:gd name="T35" fmla="*/ 14 h 100"/>
                <a:gd name="T36" fmla="*/ 44 w 128"/>
                <a:gd name="T37" fmla="*/ 14 h 100"/>
                <a:gd name="T38" fmla="*/ 44 w 128"/>
                <a:gd name="T39" fmla="*/ 4 h 100"/>
                <a:gd name="T40" fmla="*/ 123 w 128"/>
                <a:gd name="T41" fmla="*/ 96 h 100"/>
                <a:gd name="T42" fmla="*/ 5 w 128"/>
                <a:gd name="T43" fmla="*/ 96 h 100"/>
                <a:gd name="T44" fmla="*/ 5 w 128"/>
                <a:gd name="T45" fmla="*/ 19 h 100"/>
                <a:gd name="T46" fmla="*/ 123 w 128"/>
                <a:gd name="T47" fmla="*/ 19 h 100"/>
                <a:gd name="T48" fmla="*/ 123 w 128"/>
                <a:gd name="T4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100">
                  <a:moveTo>
                    <a:pt x="122" y="14"/>
                  </a:moveTo>
                  <a:cubicBezTo>
                    <a:pt x="89" y="14"/>
                    <a:pt x="89" y="14"/>
                    <a:pt x="89" y="1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2"/>
                    <a:pt x="86" y="0"/>
                    <a:pt x="8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0"/>
                    <a:pt x="39" y="2"/>
                    <a:pt x="39" y="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8"/>
                    <a:pt x="3" y="100"/>
                    <a:pt x="6" y="100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5" y="100"/>
                    <a:pt x="128" y="98"/>
                    <a:pt x="128" y="94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8" y="17"/>
                    <a:pt x="125" y="14"/>
                    <a:pt x="122" y="14"/>
                  </a:cubicBezTo>
                  <a:close/>
                  <a:moveTo>
                    <a:pt x="44" y="4"/>
                  </a:moveTo>
                  <a:cubicBezTo>
                    <a:pt x="84" y="4"/>
                    <a:pt x="84" y="4"/>
                    <a:pt x="84" y="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44" y="14"/>
                    <a:pt x="44" y="14"/>
                    <a:pt x="44" y="14"/>
                  </a:cubicBezTo>
                  <a:lnTo>
                    <a:pt x="44" y="4"/>
                  </a:lnTo>
                  <a:close/>
                  <a:moveTo>
                    <a:pt x="123" y="96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9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450" y="2728"/>
              <a:ext cx="118" cy="116"/>
            </a:xfrm>
            <a:custGeom>
              <a:avLst/>
              <a:gdLst>
                <a:gd name="T0" fmla="*/ 10 w 50"/>
                <a:gd name="T1" fmla="*/ 34 h 49"/>
                <a:gd name="T2" fmla="*/ 15 w 50"/>
                <a:gd name="T3" fmla="*/ 34 h 49"/>
                <a:gd name="T4" fmla="*/ 15 w 50"/>
                <a:gd name="T5" fmla="*/ 39 h 49"/>
                <a:gd name="T6" fmla="*/ 25 w 50"/>
                <a:gd name="T7" fmla="*/ 49 h 49"/>
                <a:gd name="T8" fmla="*/ 35 w 50"/>
                <a:gd name="T9" fmla="*/ 39 h 49"/>
                <a:gd name="T10" fmla="*/ 35 w 50"/>
                <a:gd name="T11" fmla="*/ 34 h 49"/>
                <a:gd name="T12" fmla="*/ 40 w 50"/>
                <a:gd name="T13" fmla="*/ 34 h 49"/>
                <a:gd name="T14" fmla="*/ 50 w 50"/>
                <a:gd name="T15" fmla="*/ 24 h 49"/>
                <a:gd name="T16" fmla="*/ 40 w 50"/>
                <a:gd name="T17" fmla="*/ 14 h 49"/>
                <a:gd name="T18" fmla="*/ 35 w 50"/>
                <a:gd name="T19" fmla="*/ 14 h 49"/>
                <a:gd name="T20" fmla="*/ 35 w 50"/>
                <a:gd name="T21" fmla="*/ 9 h 49"/>
                <a:gd name="T22" fmla="*/ 25 w 50"/>
                <a:gd name="T23" fmla="*/ 0 h 49"/>
                <a:gd name="T24" fmla="*/ 15 w 50"/>
                <a:gd name="T25" fmla="*/ 9 h 49"/>
                <a:gd name="T26" fmla="*/ 15 w 50"/>
                <a:gd name="T27" fmla="*/ 14 h 49"/>
                <a:gd name="T28" fmla="*/ 10 w 50"/>
                <a:gd name="T29" fmla="*/ 14 h 49"/>
                <a:gd name="T30" fmla="*/ 0 w 50"/>
                <a:gd name="T31" fmla="*/ 24 h 49"/>
                <a:gd name="T32" fmla="*/ 10 w 50"/>
                <a:gd name="T33" fmla="*/ 34 h 49"/>
                <a:gd name="T34" fmla="*/ 10 w 50"/>
                <a:gd name="T35" fmla="*/ 19 h 49"/>
                <a:gd name="T36" fmla="*/ 20 w 50"/>
                <a:gd name="T37" fmla="*/ 19 h 49"/>
                <a:gd name="T38" fmla="*/ 20 w 50"/>
                <a:gd name="T39" fmla="*/ 9 h 49"/>
                <a:gd name="T40" fmla="*/ 25 w 50"/>
                <a:gd name="T41" fmla="*/ 4 h 49"/>
                <a:gd name="T42" fmla="*/ 30 w 50"/>
                <a:gd name="T43" fmla="*/ 9 h 49"/>
                <a:gd name="T44" fmla="*/ 30 w 50"/>
                <a:gd name="T45" fmla="*/ 19 h 49"/>
                <a:gd name="T46" fmla="*/ 40 w 50"/>
                <a:gd name="T47" fmla="*/ 19 h 49"/>
                <a:gd name="T48" fmla="*/ 45 w 50"/>
                <a:gd name="T49" fmla="*/ 24 h 49"/>
                <a:gd name="T50" fmla="*/ 40 w 50"/>
                <a:gd name="T51" fmla="*/ 29 h 49"/>
                <a:gd name="T52" fmla="*/ 30 w 50"/>
                <a:gd name="T53" fmla="*/ 29 h 49"/>
                <a:gd name="T54" fmla="*/ 30 w 50"/>
                <a:gd name="T55" fmla="*/ 39 h 49"/>
                <a:gd name="T56" fmla="*/ 25 w 50"/>
                <a:gd name="T57" fmla="*/ 44 h 49"/>
                <a:gd name="T58" fmla="*/ 20 w 50"/>
                <a:gd name="T59" fmla="*/ 39 h 49"/>
                <a:gd name="T60" fmla="*/ 20 w 50"/>
                <a:gd name="T61" fmla="*/ 29 h 49"/>
                <a:gd name="T62" fmla="*/ 10 w 50"/>
                <a:gd name="T63" fmla="*/ 29 h 49"/>
                <a:gd name="T64" fmla="*/ 5 w 50"/>
                <a:gd name="T65" fmla="*/ 24 h 49"/>
                <a:gd name="T66" fmla="*/ 10 w 50"/>
                <a:gd name="T67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49">
                  <a:moveTo>
                    <a:pt x="10" y="34"/>
                  </a:moveTo>
                  <a:cubicBezTo>
                    <a:pt x="15" y="34"/>
                    <a:pt x="15" y="34"/>
                    <a:pt x="15" y="34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44"/>
                    <a:pt x="20" y="49"/>
                    <a:pt x="25" y="49"/>
                  </a:cubicBezTo>
                  <a:cubicBezTo>
                    <a:pt x="30" y="49"/>
                    <a:pt x="35" y="44"/>
                    <a:pt x="35" y="39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5" y="34"/>
                    <a:pt x="50" y="29"/>
                    <a:pt x="50" y="24"/>
                  </a:cubicBezTo>
                  <a:cubicBezTo>
                    <a:pt x="50" y="19"/>
                    <a:pt x="45" y="14"/>
                    <a:pt x="40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4"/>
                    <a:pt x="30" y="0"/>
                    <a:pt x="25" y="0"/>
                  </a:cubicBezTo>
                  <a:cubicBezTo>
                    <a:pt x="20" y="0"/>
                    <a:pt x="15" y="4"/>
                    <a:pt x="15" y="9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5" y="14"/>
                    <a:pt x="0" y="19"/>
                    <a:pt x="0" y="24"/>
                  </a:cubicBezTo>
                  <a:cubicBezTo>
                    <a:pt x="0" y="29"/>
                    <a:pt x="5" y="34"/>
                    <a:pt x="10" y="34"/>
                  </a:cubicBezTo>
                  <a:close/>
                  <a:moveTo>
                    <a:pt x="10" y="19"/>
                  </a:moveTo>
                  <a:cubicBezTo>
                    <a:pt x="20" y="19"/>
                    <a:pt x="20" y="19"/>
                    <a:pt x="20" y="1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6"/>
                    <a:pt x="22" y="4"/>
                    <a:pt x="25" y="4"/>
                  </a:cubicBezTo>
                  <a:cubicBezTo>
                    <a:pt x="28" y="4"/>
                    <a:pt x="30" y="6"/>
                    <a:pt x="30" y="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3" y="19"/>
                    <a:pt x="45" y="21"/>
                    <a:pt x="45" y="24"/>
                  </a:cubicBezTo>
                  <a:cubicBezTo>
                    <a:pt x="45" y="27"/>
                    <a:pt x="43" y="29"/>
                    <a:pt x="4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2"/>
                    <a:pt x="28" y="44"/>
                    <a:pt x="25" y="44"/>
                  </a:cubicBezTo>
                  <a:cubicBezTo>
                    <a:pt x="22" y="44"/>
                    <a:pt x="20" y="42"/>
                    <a:pt x="20" y="3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7" y="29"/>
                    <a:pt x="5" y="27"/>
                    <a:pt x="5" y="24"/>
                  </a:cubicBezTo>
                  <a:cubicBezTo>
                    <a:pt x="5" y="21"/>
                    <a:pt x="7" y="19"/>
                    <a:pt x="10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EditPoints="1"/>
            </p:cNvSpPr>
            <p:nvPr/>
          </p:nvSpPr>
          <p:spPr bwMode="auto">
            <a:xfrm>
              <a:off x="7024" y="2008"/>
              <a:ext cx="287" cy="303"/>
            </a:xfrm>
            <a:custGeom>
              <a:avLst/>
              <a:gdLst>
                <a:gd name="T0" fmla="*/ 121 w 121"/>
                <a:gd name="T1" fmla="*/ 23 h 128"/>
                <a:gd name="T2" fmla="*/ 118 w 121"/>
                <a:gd name="T3" fmla="*/ 21 h 128"/>
                <a:gd name="T4" fmla="*/ 62 w 121"/>
                <a:gd name="T5" fmla="*/ 0 h 128"/>
                <a:gd name="T6" fmla="*/ 62 w 121"/>
                <a:gd name="T7" fmla="*/ 0 h 128"/>
                <a:gd name="T8" fmla="*/ 62 w 121"/>
                <a:gd name="T9" fmla="*/ 0 h 128"/>
                <a:gd name="T10" fmla="*/ 59 w 121"/>
                <a:gd name="T11" fmla="*/ 0 h 128"/>
                <a:gd name="T12" fmla="*/ 59 w 121"/>
                <a:gd name="T13" fmla="*/ 1 h 128"/>
                <a:gd name="T14" fmla="*/ 3 w 121"/>
                <a:gd name="T15" fmla="*/ 21 h 128"/>
                <a:gd name="T16" fmla="*/ 0 w 121"/>
                <a:gd name="T17" fmla="*/ 23 h 128"/>
                <a:gd name="T18" fmla="*/ 0 w 121"/>
                <a:gd name="T19" fmla="*/ 24 h 128"/>
                <a:gd name="T20" fmla="*/ 59 w 121"/>
                <a:gd name="T21" fmla="*/ 127 h 128"/>
                <a:gd name="T22" fmla="*/ 62 w 121"/>
                <a:gd name="T23" fmla="*/ 127 h 128"/>
                <a:gd name="T24" fmla="*/ 62 w 121"/>
                <a:gd name="T25" fmla="*/ 127 h 128"/>
                <a:gd name="T26" fmla="*/ 121 w 121"/>
                <a:gd name="T27" fmla="*/ 23 h 128"/>
                <a:gd name="T28" fmla="*/ 116 w 121"/>
                <a:gd name="T29" fmla="*/ 26 h 128"/>
                <a:gd name="T30" fmla="*/ 111 w 121"/>
                <a:gd name="T31" fmla="*/ 54 h 128"/>
                <a:gd name="T32" fmla="*/ 98 w 121"/>
                <a:gd name="T33" fmla="*/ 82 h 128"/>
                <a:gd name="T34" fmla="*/ 80 w 121"/>
                <a:gd name="T35" fmla="*/ 105 h 128"/>
                <a:gd name="T36" fmla="*/ 61 w 121"/>
                <a:gd name="T37" fmla="*/ 122 h 128"/>
                <a:gd name="T38" fmla="*/ 60 w 121"/>
                <a:gd name="T39" fmla="*/ 123 h 128"/>
                <a:gd name="T40" fmla="*/ 60 w 121"/>
                <a:gd name="T41" fmla="*/ 122 h 128"/>
                <a:gd name="T42" fmla="*/ 40 w 121"/>
                <a:gd name="T43" fmla="*/ 105 h 128"/>
                <a:gd name="T44" fmla="*/ 23 w 121"/>
                <a:gd name="T45" fmla="*/ 82 h 128"/>
                <a:gd name="T46" fmla="*/ 10 w 121"/>
                <a:gd name="T47" fmla="*/ 54 h 128"/>
                <a:gd name="T48" fmla="*/ 5 w 121"/>
                <a:gd name="T49" fmla="*/ 26 h 128"/>
                <a:gd name="T50" fmla="*/ 5 w 121"/>
                <a:gd name="T51" fmla="*/ 25 h 128"/>
                <a:gd name="T52" fmla="*/ 6 w 121"/>
                <a:gd name="T53" fmla="*/ 25 h 128"/>
                <a:gd name="T54" fmla="*/ 33 w 121"/>
                <a:gd name="T55" fmla="*/ 20 h 128"/>
                <a:gd name="T56" fmla="*/ 60 w 121"/>
                <a:gd name="T57" fmla="*/ 6 h 128"/>
                <a:gd name="T58" fmla="*/ 60 w 121"/>
                <a:gd name="T59" fmla="*/ 5 h 128"/>
                <a:gd name="T60" fmla="*/ 61 w 121"/>
                <a:gd name="T61" fmla="*/ 6 h 128"/>
                <a:gd name="T62" fmla="*/ 88 w 121"/>
                <a:gd name="T63" fmla="*/ 20 h 128"/>
                <a:gd name="T64" fmla="*/ 115 w 121"/>
                <a:gd name="T65" fmla="*/ 25 h 128"/>
                <a:gd name="T66" fmla="*/ 116 w 121"/>
                <a:gd name="T67" fmla="*/ 25 h 128"/>
                <a:gd name="T68" fmla="*/ 116 w 121"/>
                <a:gd name="T69" fmla="*/ 2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1" h="128">
                  <a:moveTo>
                    <a:pt x="121" y="23"/>
                  </a:moveTo>
                  <a:cubicBezTo>
                    <a:pt x="121" y="22"/>
                    <a:pt x="120" y="21"/>
                    <a:pt x="118" y="21"/>
                  </a:cubicBezTo>
                  <a:cubicBezTo>
                    <a:pt x="108" y="20"/>
                    <a:pt x="81" y="17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1" y="0"/>
                    <a:pt x="60" y="0"/>
                    <a:pt x="59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40" y="17"/>
                    <a:pt x="13" y="20"/>
                    <a:pt x="3" y="21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71"/>
                    <a:pt x="32" y="109"/>
                    <a:pt x="59" y="127"/>
                  </a:cubicBezTo>
                  <a:cubicBezTo>
                    <a:pt x="60" y="128"/>
                    <a:pt x="61" y="128"/>
                    <a:pt x="62" y="127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89" y="108"/>
                    <a:pt x="119" y="71"/>
                    <a:pt x="121" y="23"/>
                  </a:cubicBezTo>
                  <a:close/>
                  <a:moveTo>
                    <a:pt x="116" y="26"/>
                  </a:moveTo>
                  <a:cubicBezTo>
                    <a:pt x="115" y="36"/>
                    <a:pt x="114" y="45"/>
                    <a:pt x="111" y="54"/>
                  </a:cubicBezTo>
                  <a:cubicBezTo>
                    <a:pt x="108" y="63"/>
                    <a:pt x="104" y="73"/>
                    <a:pt x="98" y="82"/>
                  </a:cubicBezTo>
                  <a:cubicBezTo>
                    <a:pt x="93" y="90"/>
                    <a:pt x="87" y="98"/>
                    <a:pt x="80" y="105"/>
                  </a:cubicBezTo>
                  <a:cubicBezTo>
                    <a:pt x="75" y="112"/>
                    <a:pt x="68" y="117"/>
                    <a:pt x="61" y="122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53" y="117"/>
                    <a:pt x="46" y="112"/>
                    <a:pt x="40" y="105"/>
                  </a:cubicBezTo>
                  <a:cubicBezTo>
                    <a:pt x="34" y="98"/>
                    <a:pt x="28" y="90"/>
                    <a:pt x="23" y="82"/>
                  </a:cubicBezTo>
                  <a:cubicBezTo>
                    <a:pt x="17" y="73"/>
                    <a:pt x="13" y="63"/>
                    <a:pt x="10" y="54"/>
                  </a:cubicBezTo>
                  <a:cubicBezTo>
                    <a:pt x="7" y="45"/>
                    <a:pt x="6" y="36"/>
                    <a:pt x="5" y="26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6" y="24"/>
                    <a:pt x="25" y="23"/>
                    <a:pt x="33" y="20"/>
                  </a:cubicBezTo>
                  <a:cubicBezTo>
                    <a:pt x="43" y="16"/>
                    <a:pt x="52" y="12"/>
                    <a:pt x="60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9" y="12"/>
                    <a:pt x="78" y="16"/>
                    <a:pt x="88" y="20"/>
                  </a:cubicBezTo>
                  <a:cubicBezTo>
                    <a:pt x="96" y="23"/>
                    <a:pt x="105" y="24"/>
                    <a:pt x="115" y="25"/>
                  </a:cubicBezTo>
                  <a:cubicBezTo>
                    <a:pt x="116" y="25"/>
                    <a:pt x="116" y="25"/>
                    <a:pt x="116" y="25"/>
                  </a:cubicBezTo>
                  <a:lnTo>
                    <a:pt x="116" y="2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/>
            <p:nvPr/>
          </p:nvSpPr>
          <p:spPr bwMode="auto">
            <a:xfrm>
              <a:off x="7119" y="2122"/>
              <a:ext cx="104" cy="73"/>
            </a:xfrm>
            <a:custGeom>
              <a:avLst/>
              <a:gdLst>
                <a:gd name="T0" fmla="*/ 40 w 44"/>
                <a:gd name="T1" fmla="*/ 0 h 31"/>
                <a:gd name="T2" fmla="*/ 16 w 44"/>
                <a:gd name="T3" fmla="*/ 25 h 31"/>
                <a:gd name="T4" fmla="*/ 4 w 44"/>
                <a:gd name="T5" fmla="*/ 14 h 31"/>
                <a:gd name="T6" fmla="*/ 1 w 44"/>
                <a:gd name="T7" fmla="*/ 14 h 31"/>
                <a:gd name="T8" fmla="*/ 1 w 44"/>
                <a:gd name="T9" fmla="*/ 17 h 31"/>
                <a:gd name="T10" fmla="*/ 13 w 44"/>
                <a:gd name="T11" fmla="*/ 29 h 31"/>
                <a:gd name="T12" fmla="*/ 14 w 44"/>
                <a:gd name="T13" fmla="*/ 30 h 31"/>
                <a:gd name="T14" fmla="*/ 17 w 44"/>
                <a:gd name="T15" fmla="*/ 30 h 31"/>
                <a:gd name="T16" fmla="*/ 44 w 44"/>
                <a:gd name="T17" fmla="*/ 4 h 31"/>
                <a:gd name="T18" fmla="*/ 44 w 44"/>
                <a:gd name="T19" fmla="*/ 2 h 31"/>
                <a:gd name="T20" fmla="*/ 44 w 44"/>
                <a:gd name="T21" fmla="*/ 0 h 31"/>
                <a:gd name="T22" fmla="*/ 40 w 44"/>
                <a:gd name="T2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31">
                  <a:moveTo>
                    <a:pt x="40" y="0"/>
                  </a:moveTo>
                  <a:cubicBezTo>
                    <a:pt x="16" y="25"/>
                    <a:pt x="16" y="25"/>
                    <a:pt x="16" y="2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3"/>
                    <a:pt x="2" y="13"/>
                    <a:pt x="1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1"/>
                    <a:pt x="17" y="30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3"/>
                    <a:pt x="44" y="3"/>
                    <a:pt x="44" y="2"/>
                  </a:cubicBezTo>
                  <a:cubicBezTo>
                    <a:pt x="44" y="1"/>
                    <a:pt x="44" y="1"/>
                    <a:pt x="44" y="0"/>
                  </a:cubicBezTo>
                  <a:cubicBezTo>
                    <a:pt x="43" y="0"/>
                    <a:pt x="41" y="0"/>
                    <a:pt x="4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6421" y="2008"/>
              <a:ext cx="284" cy="303"/>
            </a:xfrm>
            <a:custGeom>
              <a:avLst/>
              <a:gdLst>
                <a:gd name="T0" fmla="*/ 120 w 120"/>
                <a:gd name="T1" fmla="*/ 23 h 128"/>
                <a:gd name="T2" fmla="*/ 118 w 120"/>
                <a:gd name="T3" fmla="*/ 21 h 128"/>
                <a:gd name="T4" fmla="*/ 62 w 120"/>
                <a:gd name="T5" fmla="*/ 1 h 128"/>
                <a:gd name="T6" fmla="*/ 61 w 120"/>
                <a:gd name="T7" fmla="*/ 0 h 128"/>
                <a:gd name="T8" fmla="*/ 61 w 120"/>
                <a:gd name="T9" fmla="*/ 0 h 128"/>
                <a:gd name="T10" fmla="*/ 59 w 120"/>
                <a:gd name="T11" fmla="*/ 0 h 128"/>
                <a:gd name="T12" fmla="*/ 58 w 120"/>
                <a:gd name="T13" fmla="*/ 1 h 128"/>
                <a:gd name="T14" fmla="*/ 2 w 120"/>
                <a:gd name="T15" fmla="*/ 21 h 128"/>
                <a:gd name="T16" fmla="*/ 0 w 120"/>
                <a:gd name="T17" fmla="*/ 23 h 128"/>
                <a:gd name="T18" fmla="*/ 0 w 120"/>
                <a:gd name="T19" fmla="*/ 24 h 128"/>
                <a:gd name="T20" fmla="*/ 59 w 120"/>
                <a:gd name="T21" fmla="*/ 128 h 128"/>
                <a:gd name="T22" fmla="*/ 61 w 120"/>
                <a:gd name="T23" fmla="*/ 128 h 128"/>
                <a:gd name="T24" fmla="*/ 62 w 120"/>
                <a:gd name="T25" fmla="*/ 127 h 128"/>
                <a:gd name="T26" fmla="*/ 120 w 120"/>
                <a:gd name="T27" fmla="*/ 24 h 128"/>
                <a:gd name="T28" fmla="*/ 120 w 120"/>
                <a:gd name="T29" fmla="*/ 23 h 128"/>
                <a:gd name="T30" fmla="*/ 115 w 120"/>
                <a:gd name="T31" fmla="*/ 27 h 128"/>
                <a:gd name="T32" fmla="*/ 110 w 120"/>
                <a:gd name="T33" fmla="*/ 54 h 128"/>
                <a:gd name="T34" fmla="*/ 98 w 120"/>
                <a:gd name="T35" fmla="*/ 82 h 128"/>
                <a:gd name="T36" fmla="*/ 80 w 120"/>
                <a:gd name="T37" fmla="*/ 105 h 128"/>
                <a:gd name="T38" fmla="*/ 61 w 120"/>
                <a:gd name="T39" fmla="*/ 122 h 128"/>
                <a:gd name="T40" fmla="*/ 60 w 120"/>
                <a:gd name="T41" fmla="*/ 123 h 128"/>
                <a:gd name="T42" fmla="*/ 59 w 120"/>
                <a:gd name="T43" fmla="*/ 122 h 128"/>
                <a:gd name="T44" fmla="*/ 40 w 120"/>
                <a:gd name="T45" fmla="*/ 105 h 128"/>
                <a:gd name="T46" fmla="*/ 22 w 120"/>
                <a:gd name="T47" fmla="*/ 82 h 128"/>
                <a:gd name="T48" fmla="*/ 10 w 120"/>
                <a:gd name="T49" fmla="*/ 54 h 128"/>
                <a:gd name="T50" fmla="*/ 5 w 120"/>
                <a:gd name="T51" fmla="*/ 27 h 128"/>
                <a:gd name="T52" fmla="*/ 4 w 120"/>
                <a:gd name="T53" fmla="*/ 25 h 128"/>
                <a:gd name="T54" fmla="*/ 6 w 120"/>
                <a:gd name="T55" fmla="*/ 25 h 128"/>
                <a:gd name="T56" fmla="*/ 33 w 120"/>
                <a:gd name="T57" fmla="*/ 20 h 128"/>
                <a:gd name="T58" fmla="*/ 59 w 120"/>
                <a:gd name="T59" fmla="*/ 6 h 128"/>
                <a:gd name="T60" fmla="*/ 60 w 120"/>
                <a:gd name="T61" fmla="*/ 5 h 128"/>
                <a:gd name="T62" fmla="*/ 61 w 120"/>
                <a:gd name="T63" fmla="*/ 6 h 128"/>
                <a:gd name="T64" fmla="*/ 87 w 120"/>
                <a:gd name="T65" fmla="*/ 20 h 128"/>
                <a:gd name="T66" fmla="*/ 114 w 120"/>
                <a:gd name="T67" fmla="*/ 25 h 128"/>
                <a:gd name="T68" fmla="*/ 116 w 120"/>
                <a:gd name="T69" fmla="*/ 25 h 128"/>
                <a:gd name="T70" fmla="*/ 115 w 120"/>
                <a:gd name="T71" fmla="*/ 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0" h="128">
                  <a:moveTo>
                    <a:pt x="120" y="23"/>
                  </a:moveTo>
                  <a:cubicBezTo>
                    <a:pt x="120" y="22"/>
                    <a:pt x="119" y="21"/>
                    <a:pt x="118" y="21"/>
                  </a:cubicBezTo>
                  <a:cubicBezTo>
                    <a:pt x="107" y="20"/>
                    <a:pt x="81" y="18"/>
                    <a:pt x="62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0" y="0"/>
                    <a:pt x="59" y="0"/>
                    <a:pt x="59" y="0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39" y="18"/>
                    <a:pt x="13" y="20"/>
                    <a:pt x="2" y="21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72"/>
                    <a:pt x="31" y="109"/>
                    <a:pt x="59" y="128"/>
                  </a:cubicBezTo>
                  <a:cubicBezTo>
                    <a:pt x="59" y="128"/>
                    <a:pt x="61" y="128"/>
                    <a:pt x="61" y="128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89" y="108"/>
                    <a:pt x="118" y="71"/>
                    <a:pt x="120" y="24"/>
                  </a:cubicBezTo>
                  <a:lnTo>
                    <a:pt x="120" y="23"/>
                  </a:lnTo>
                  <a:close/>
                  <a:moveTo>
                    <a:pt x="115" y="27"/>
                  </a:moveTo>
                  <a:cubicBezTo>
                    <a:pt x="115" y="36"/>
                    <a:pt x="113" y="45"/>
                    <a:pt x="110" y="54"/>
                  </a:cubicBezTo>
                  <a:cubicBezTo>
                    <a:pt x="107" y="63"/>
                    <a:pt x="103" y="73"/>
                    <a:pt x="98" y="82"/>
                  </a:cubicBezTo>
                  <a:cubicBezTo>
                    <a:pt x="93" y="90"/>
                    <a:pt x="87" y="98"/>
                    <a:pt x="80" y="105"/>
                  </a:cubicBezTo>
                  <a:cubicBezTo>
                    <a:pt x="74" y="112"/>
                    <a:pt x="68" y="117"/>
                    <a:pt x="61" y="122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59" y="122"/>
                    <a:pt x="59" y="122"/>
                    <a:pt x="59" y="122"/>
                  </a:cubicBezTo>
                  <a:cubicBezTo>
                    <a:pt x="52" y="117"/>
                    <a:pt x="46" y="112"/>
                    <a:pt x="40" y="105"/>
                  </a:cubicBezTo>
                  <a:cubicBezTo>
                    <a:pt x="33" y="98"/>
                    <a:pt x="27" y="90"/>
                    <a:pt x="22" y="82"/>
                  </a:cubicBezTo>
                  <a:cubicBezTo>
                    <a:pt x="17" y="73"/>
                    <a:pt x="13" y="63"/>
                    <a:pt x="10" y="54"/>
                  </a:cubicBezTo>
                  <a:cubicBezTo>
                    <a:pt x="7" y="45"/>
                    <a:pt x="5" y="36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5" y="24"/>
                    <a:pt x="24" y="23"/>
                    <a:pt x="33" y="20"/>
                  </a:cubicBezTo>
                  <a:cubicBezTo>
                    <a:pt x="43" y="17"/>
                    <a:pt x="52" y="12"/>
                    <a:pt x="59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8" y="12"/>
                    <a:pt x="77" y="17"/>
                    <a:pt x="87" y="20"/>
                  </a:cubicBezTo>
                  <a:cubicBezTo>
                    <a:pt x="96" y="23"/>
                    <a:pt x="105" y="24"/>
                    <a:pt x="114" y="25"/>
                  </a:cubicBezTo>
                  <a:cubicBezTo>
                    <a:pt x="116" y="25"/>
                    <a:pt x="116" y="25"/>
                    <a:pt x="116" y="25"/>
                  </a:cubicBezTo>
                  <a:lnTo>
                    <a:pt x="115" y="2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/>
            <p:nvPr/>
          </p:nvSpPr>
          <p:spPr bwMode="auto">
            <a:xfrm>
              <a:off x="6525" y="2122"/>
              <a:ext cx="76" cy="73"/>
            </a:xfrm>
            <a:custGeom>
              <a:avLst/>
              <a:gdLst>
                <a:gd name="T0" fmla="*/ 19 w 32"/>
                <a:gd name="T1" fmla="*/ 15 h 31"/>
                <a:gd name="T2" fmla="*/ 31 w 32"/>
                <a:gd name="T3" fmla="*/ 4 h 31"/>
                <a:gd name="T4" fmla="*/ 31 w 32"/>
                <a:gd name="T5" fmla="*/ 1 h 31"/>
                <a:gd name="T6" fmla="*/ 28 w 32"/>
                <a:gd name="T7" fmla="*/ 1 h 31"/>
                <a:gd name="T8" fmla="*/ 16 w 32"/>
                <a:gd name="T9" fmla="*/ 12 h 31"/>
                <a:gd name="T10" fmla="*/ 4 w 32"/>
                <a:gd name="T11" fmla="*/ 1 h 31"/>
                <a:gd name="T12" fmla="*/ 1 w 32"/>
                <a:gd name="T13" fmla="*/ 1 h 31"/>
                <a:gd name="T14" fmla="*/ 1 w 32"/>
                <a:gd name="T15" fmla="*/ 4 h 31"/>
                <a:gd name="T16" fmla="*/ 13 w 32"/>
                <a:gd name="T17" fmla="*/ 15 h 31"/>
                <a:gd name="T18" fmla="*/ 1 w 32"/>
                <a:gd name="T19" fmla="*/ 27 h 31"/>
                <a:gd name="T20" fmla="*/ 1 w 32"/>
                <a:gd name="T21" fmla="*/ 29 h 31"/>
                <a:gd name="T22" fmla="*/ 1 w 32"/>
                <a:gd name="T23" fmla="*/ 30 h 31"/>
                <a:gd name="T24" fmla="*/ 4 w 32"/>
                <a:gd name="T25" fmla="*/ 30 h 31"/>
                <a:gd name="T26" fmla="*/ 16 w 32"/>
                <a:gd name="T27" fmla="*/ 19 h 31"/>
                <a:gd name="T28" fmla="*/ 28 w 32"/>
                <a:gd name="T29" fmla="*/ 30 h 31"/>
                <a:gd name="T30" fmla="*/ 31 w 32"/>
                <a:gd name="T31" fmla="*/ 30 h 31"/>
                <a:gd name="T32" fmla="*/ 31 w 32"/>
                <a:gd name="T33" fmla="*/ 27 h 31"/>
                <a:gd name="T34" fmla="*/ 19 w 32"/>
                <a:gd name="T3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31">
                  <a:moveTo>
                    <a:pt x="19" y="15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32" y="3"/>
                    <a:pt x="32" y="2"/>
                    <a:pt x="31" y="1"/>
                  </a:cubicBezTo>
                  <a:cubicBezTo>
                    <a:pt x="30" y="0"/>
                    <a:pt x="28" y="0"/>
                    <a:pt x="28" y="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8"/>
                    <a:pt x="1" y="29"/>
                  </a:cubicBezTo>
                  <a:cubicBezTo>
                    <a:pt x="1" y="29"/>
                    <a:pt x="1" y="30"/>
                    <a:pt x="1" y="30"/>
                  </a:cubicBezTo>
                  <a:cubicBezTo>
                    <a:pt x="2" y="31"/>
                    <a:pt x="4" y="31"/>
                    <a:pt x="4" y="3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1"/>
                    <a:pt x="30" y="31"/>
                    <a:pt x="31" y="30"/>
                  </a:cubicBezTo>
                  <a:cubicBezTo>
                    <a:pt x="32" y="29"/>
                    <a:pt x="32" y="28"/>
                    <a:pt x="31" y="27"/>
                  </a:cubicBezTo>
                  <a:lnTo>
                    <a:pt x="19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>
              <a:spLocks noEditPoints="1"/>
            </p:cNvSpPr>
            <p:nvPr/>
          </p:nvSpPr>
          <p:spPr bwMode="auto">
            <a:xfrm>
              <a:off x="5816" y="2008"/>
              <a:ext cx="284" cy="303"/>
            </a:xfrm>
            <a:custGeom>
              <a:avLst/>
              <a:gdLst>
                <a:gd name="T0" fmla="*/ 120 w 120"/>
                <a:gd name="T1" fmla="*/ 24 h 128"/>
                <a:gd name="T2" fmla="*/ 120 w 120"/>
                <a:gd name="T3" fmla="*/ 23 h 128"/>
                <a:gd name="T4" fmla="*/ 118 w 120"/>
                <a:gd name="T5" fmla="*/ 21 h 128"/>
                <a:gd name="T6" fmla="*/ 62 w 120"/>
                <a:gd name="T7" fmla="*/ 1 h 128"/>
                <a:gd name="T8" fmla="*/ 61 w 120"/>
                <a:gd name="T9" fmla="*/ 0 h 128"/>
                <a:gd name="T10" fmla="*/ 61 w 120"/>
                <a:gd name="T11" fmla="*/ 0 h 128"/>
                <a:gd name="T12" fmla="*/ 60 w 120"/>
                <a:gd name="T13" fmla="*/ 0 h 128"/>
                <a:gd name="T14" fmla="*/ 58 w 120"/>
                <a:gd name="T15" fmla="*/ 1 h 128"/>
                <a:gd name="T16" fmla="*/ 2 w 120"/>
                <a:gd name="T17" fmla="*/ 21 h 128"/>
                <a:gd name="T18" fmla="*/ 0 w 120"/>
                <a:gd name="T19" fmla="*/ 23 h 128"/>
                <a:gd name="T20" fmla="*/ 0 w 120"/>
                <a:gd name="T21" fmla="*/ 24 h 128"/>
                <a:gd name="T22" fmla="*/ 59 w 120"/>
                <a:gd name="T23" fmla="*/ 128 h 128"/>
                <a:gd name="T24" fmla="*/ 61 w 120"/>
                <a:gd name="T25" fmla="*/ 128 h 128"/>
                <a:gd name="T26" fmla="*/ 62 w 120"/>
                <a:gd name="T27" fmla="*/ 127 h 128"/>
                <a:gd name="T28" fmla="*/ 120 w 120"/>
                <a:gd name="T29" fmla="*/ 24 h 128"/>
                <a:gd name="T30" fmla="*/ 61 w 120"/>
                <a:gd name="T31" fmla="*/ 122 h 128"/>
                <a:gd name="T32" fmla="*/ 60 w 120"/>
                <a:gd name="T33" fmla="*/ 123 h 128"/>
                <a:gd name="T34" fmla="*/ 59 w 120"/>
                <a:gd name="T35" fmla="*/ 122 h 128"/>
                <a:gd name="T36" fmla="*/ 40 w 120"/>
                <a:gd name="T37" fmla="*/ 105 h 128"/>
                <a:gd name="T38" fmla="*/ 22 w 120"/>
                <a:gd name="T39" fmla="*/ 82 h 128"/>
                <a:gd name="T40" fmla="*/ 10 w 120"/>
                <a:gd name="T41" fmla="*/ 54 h 128"/>
                <a:gd name="T42" fmla="*/ 5 w 120"/>
                <a:gd name="T43" fmla="*/ 27 h 128"/>
                <a:gd name="T44" fmla="*/ 4 w 120"/>
                <a:gd name="T45" fmla="*/ 25 h 128"/>
                <a:gd name="T46" fmla="*/ 6 w 120"/>
                <a:gd name="T47" fmla="*/ 25 h 128"/>
                <a:gd name="T48" fmla="*/ 33 w 120"/>
                <a:gd name="T49" fmla="*/ 20 h 128"/>
                <a:gd name="T50" fmla="*/ 59 w 120"/>
                <a:gd name="T51" fmla="*/ 6 h 128"/>
                <a:gd name="T52" fmla="*/ 60 w 120"/>
                <a:gd name="T53" fmla="*/ 5 h 128"/>
                <a:gd name="T54" fmla="*/ 61 w 120"/>
                <a:gd name="T55" fmla="*/ 6 h 128"/>
                <a:gd name="T56" fmla="*/ 87 w 120"/>
                <a:gd name="T57" fmla="*/ 20 h 128"/>
                <a:gd name="T58" fmla="*/ 114 w 120"/>
                <a:gd name="T59" fmla="*/ 25 h 128"/>
                <a:gd name="T60" fmla="*/ 116 w 120"/>
                <a:gd name="T61" fmla="*/ 25 h 128"/>
                <a:gd name="T62" fmla="*/ 115 w 120"/>
                <a:gd name="T63" fmla="*/ 27 h 128"/>
                <a:gd name="T64" fmla="*/ 110 w 120"/>
                <a:gd name="T65" fmla="*/ 54 h 128"/>
                <a:gd name="T66" fmla="*/ 98 w 120"/>
                <a:gd name="T67" fmla="*/ 82 h 128"/>
                <a:gd name="T68" fmla="*/ 80 w 120"/>
                <a:gd name="T69" fmla="*/ 105 h 128"/>
                <a:gd name="T70" fmla="*/ 61 w 120"/>
                <a:gd name="T71" fmla="*/ 1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0" h="128">
                  <a:moveTo>
                    <a:pt x="120" y="24"/>
                  </a:moveTo>
                  <a:cubicBezTo>
                    <a:pt x="120" y="23"/>
                    <a:pt x="120" y="23"/>
                    <a:pt x="120" y="23"/>
                  </a:cubicBezTo>
                  <a:cubicBezTo>
                    <a:pt x="120" y="22"/>
                    <a:pt x="119" y="21"/>
                    <a:pt x="118" y="21"/>
                  </a:cubicBezTo>
                  <a:cubicBezTo>
                    <a:pt x="107" y="20"/>
                    <a:pt x="81" y="18"/>
                    <a:pt x="62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0" y="0"/>
                    <a:pt x="60" y="0"/>
                  </a:cubicBezTo>
                  <a:cubicBezTo>
                    <a:pt x="59" y="0"/>
                    <a:pt x="59" y="0"/>
                    <a:pt x="58" y="1"/>
                  </a:cubicBezTo>
                  <a:cubicBezTo>
                    <a:pt x="39" y="18"/>
                    <a:pt x="13" y="20"/>
                    <a:pt x="2" y="21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72"/>
                    <a:pt x="31" y="109"/>
                    <a:pt x="59" y="128"/>
                  </a:cubicBezTo>
                  <a:cubicBezTo>
                    <a:pt x="59" y="128"/>
                    <a:pt x="61" y="128"/>
                    <a:pt x="61" y="128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89" y="108"/>
                    <a:pt x="118" y="71"/>
                    <a:pt x="120" y="24"/>
                  </a:cubicBezTo>
                  <a:close/>
                  <a:moveTo>
                    <a:pt x="61" y="122"/>
                  </a:moveTo>
                  <a:cubicBezTo>
                    <a:pt x="60" y="123"/>
                    <a:pt x="60" y="123"/>
                    <a:pt x="60" y="123"/>
                  </a:cubicBezTo>
                  <a:cubicBezTo>
                    <a:pt x="59" y="122"/>
                    <a:pt x="59" y="122"/>
                    <a:pt x="59" y="122"/>
                  </a:cubicBezTo>
                  <a:cubicBezTo>
                    <a:pt x="52" y="117"/>
                    <a:pt x="46" y="112"/>
                    <a:pt x="40" y="105"/>
                  </a:cubicBezTo>
                  <a:cubicBezTo>
                    <a:pt x="33" y="98"/>
                    <a:pt x="27" y="90"/>
                    <a:pt x="22" y="82"/>
                  </a:cubicBezTo>
                  <a:cubicBezTo>
                    <a:pt x="17" y="73"/>
                    <a:pt x="13" y="63"/>
                    <a:pt x="10" y="54"/>
                  </a:cubicBezTo>
                  <a:cubicBezTo>
                    <a:pt x="7" y="45"/>
                    <a:pt x="5" y="36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5" y="24"/>
                    <a:pt x="24" y="23"/>
                    <a:pt x="33" y="20"/>
                  </a:cubicBezTo>
                  <a:cubicBezTo>
                    <a:pt x="43" y="17"/>
                    <a:pt x="52" y="12"/>
                    <a:pt x="59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8" y="12"/>
                    <a:pt x="77" y="17"/>
                    <a:pt x="87" y="20"/>
                  </a:cubicBezTo>
                  <a:cubicBezTo>
                    <a:pt x="96" y="23"/>
                    <a:pt x="105" y="24"/>
                    <a:pt x="114" y="25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5" y="36"/>
                    <a:pt x="113" y="45"/>
                    <a:pt x="110" y="54"/>
                  </a:cubicBezTo>
                  <a:cubicBezTo>
                    <a:pt x="107" y="63"/>
                    <a:pt x="103" y="73"/>
                    <a:pt x="98" y="82"/>
                  </a:cubicBezTo>
                  <a:cubicBezTo>
                    <a:pt x="93" y="90"/>
                    <a:pt x="87" y="98"/>
                    <a:pt x="80" y="105"/>
                  </a:cubicBezTo>
                  <a:cubicBezTo>
                    <a:pt x="74" y="112"/>
                    <a:pt x="68" y="117"/>
                    <a:pt x="61" y="12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>
              <a:spLocks noEditPoints="1"/>
            </p:cNvSpPr>
            <p:nvPr/>
          </p:nvSpPr>
          <p:spPr bwMode="auto">
            <a:xfrm>
              <a:off x="5225" y="2008"/>
              <a:ext cx="255" cy="303"/>
            </a:xfrm>
            <a:custGeom>
              <a:avLst/>
              <a:gdLst>
                <a:gd name="T0" fmla="*/ 77 w 108"/>
                <a:gd name="T1" fmla="*/ 117 h 128"/>
                <a:gd name="T2" fmla="*/ 108 w 108"/>
                <a:gd name="T3" fmla="*/ 81 h 128"/>
                <a:gd name="T4" fmla="*/ 97 w 108"/>
                <a:gd name="T5" fmla="*/ 52 h 128"/>
                <a:gd name="T6" fmla="*/ 107 w 108"/>
                <a:gd name="T7" fmla="*/ 25 h 128"/>
                <a:gd name="T8" fmla="*/ 107 w 108"/>
                <a:gd name="T9" fmla="*/ 22 h 128"/>
                <a:gd name="T10" fmla="*/ 82 w 108"/>
                <a:gd name="T11" fmla="*/ 1 h 128"/>
                <a:gd name="T12" fmla="*/ 76 w 108"/>
                <a:gd name="T13" fmla="*/ 3 h 128"/>
                <a:gd name="T14" fmla="*/ 67 w 108"/>
                <a:gd name="T15" fmla="*/ 10 h 128"/>
                <a:gd name="T16" fmla="*/ 55 w 108"/>
                <a:gd name="T17" fmla="*/ 1 h 128"/>
                <a:gd name="T18" fmla="*/ 54 w 108"/>
                <a:gd name="T19" fmla="*/ 0 h 128"/>
                <a:gd name="T20" fmla="*/ 50 w 108"/>
                <a:gd name="T21" fmla="*/ 3 h 128"/>
                <a:gd name="T22" fmla="*/ 32 w 108"/>
                <a:gd name="T23" fmla="*/ 4 h 128"/>
                <a:gd name="T24" fmla="*/ 29 w 108"/>
                <a:gd name="T25" fmla="*/ 1 h 128"/>
                <a:gd name="T26" fmla="*/ 1 w 108"/>
                <a:gd name="T27" fmla="*/ 22 h 128"/>
                <a:gd name="T28" fmla="*/ 0 w 108"/>
                <a:gd name="T29" fmla="*/ 24 h 128"/>
                <a:gd name="T30" fmla="*/ 6 w 108"/>
                <a:gd name="T31" fmla="*/ 30 h 128"/>
                <a:gd name="T32" fmla="*/ 6 w 108"/>
                <a:gd name="T33" fmla="*/ 64 h 128"/>
                <a:gd name="T34" fmla="*/ 8 w 108"/>
                <a:gd name="T35" fmla="*/ 104 h 128"/>
                <a:gd name="T36" fmla="*/ 53 w 108"/>
                <a:gd name="T37" fmla="*/ 127 h 128"/>
                <a:gd name="T38" fmla="*/ 55 w 108"/>
                <a:gd name="T39" fmla="*/ 127 h 128"/>
                <a:gd name="T40" fmla="*/ 32 w 108"/>
                <a:gd name="T41" fmla="*/ 113 h 128"/>
                <a:gd name="T42" fmla="*/ 4 w 108"/>
                <a:gd name="T43" fmla="*/ 81 h 128"/>
                <a:gd name="T44" fmla="*/ 15 w 108"/>
                <a:gd name="T45" fmla="*/ 54 h 128"/>
                <a:gd name="T46" fmla="*/ 6 w 108"/>
                <a:gd name="T47" fmla="*/ 24 h 128"/>
                <a:gd name="T48" fmla="*/ 29 w 108"/>
                <a:gd name="T49" fmla="*/ 7 h 128"/>
                <a:gd name="T50" fmla="*/ 53 w 108"/>
                <a:gd name="T51" fmla="*/ 7 h 128"/>
                <a:gd name="T52" fmla="*/ 55 w 108"/>
                <a:gd name="T53" fmla="*/ 7 h 128"/>
                <a:gd name="T54" fmla="*/ 79 w 108"/>
                <a:gd name="T55" fmla="*/ 7 h 128"/>
                <a:gd name="T56" fmla="*/ 102 w 108"/>
                <a:gd name="T57" fmla="*/ 24 h 128"/>
                <a:gd name="T58" fmla="*/ 93 w 108"/>
                <a:gd name="T59" fmla="*/ 54 h 128"/>
                <a:gd name="T60" fmla="*/ 104 w 108"/>
                <a:gd name="T61" fmla="*/ 81 h 128"/>
                <a:gd name="T62" fmla="*/ 76 w 108"/>
                <a:gd name="T63" fmla="*/ 113 h 128"/>
                <a:gd name="T64" fmla="*/ 54 w 108"/>
                <a:gd name="T6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8" h="128">
                  <a:moveTo>
                    <a:pt x="55" y="127"/>
                  </a:moveTo>
                  <a:cubicBezTo>
                    <a:pt x="62" y="122"/>
                    <a:pt x="64" y="121"/>
                    <a:pt x="77" y="117"/>
                  </a:cubicBezTo>
                  <a:cubicBezTo>
                    <a:pt x="87" y="115"/>
                    <a:pt x="95" y="110"/>
                    <a:pt x="100" y="104"/>
                  </a:cubicBezTo>
                  <a:cubicBezTo>
                    <a:pt x="105" y="98"/>
                    <a:pt x="108" y="90"/>
                    <a:pt x="108" y="81"/>
                  </a:cubicBezTo>
                  <a:cubicBezTo>
                    <a:pt x="108" y="75"/>
                    <a:pt x="105" y="70"/>
                    <a:pt x="102" y="64"/>
                  </a:cubicBezTo>
                  <a:cubicBezTo>
                    <a:pt x="101" y="61"/>
                    <a:pt x="98" y="57"/>
                    <a:pt x="97" y="52"/>
                  </a:cubicBezTo>
                  <a:cubicBezTo>
                    <a:pt x="92" y="40"/>
                    <a:pt x="97" y="35"/>
                    <a:pt x="102" y="30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7" y="25"/>
                    <a:pt x="108" y="24"/>
                    <a:pt x="108" y="24"/>
                  </a:cubicBezTo>
                  <a:cubicBezTo>
                    <a:pt x="108" y="23"/>
                    <a:pt x="107" y="22"/>
                    <a:pt x="107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1" y="0"/>
                    <a:pt x="79" y="0"/>
                    <a:pt x="79" y="1"/>
                  </a:cubicBezTo>
                  <a:cubicBezTo>
                    <a:pt x="78" y="2"/>
                    <a:pt x="77" y="3"/>
                    <a:pt x="76" y="3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3" y="7"/>
                    <a:pt x="71" y="10"/>
                    <a:pt x="67" y="10"/>
                  </a:cubicBezTo>
                  <a:cubicBezTo>
                    <a:pt x="64" y="10"/>
                    <a:pt x="61" y="6"/>
                    <a:pt x="58" y="3"/>
                  </a:cubicBezTo>
                  <a:cubicBezTo>
                    <a:pt x="57" y="2"/>
                    <a:pt x="56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0"/>
                    <a:pt x="54" y="0"/>
                    <a:pt x="54" y="0"/>
                  </a:cubicBezTo>
                  <a:cubicBezTo>
                    <a:pt x="54" y="0"/>
                    <a:pt x="53" y="0"/>
                    <a:pt x="53" y="1"/>
                  </a:cubicBezTo>
                  <a:cubicBezTo>
                    <a:pt x="52" y="1"/>
                    <a:pt x="51" y="2"/>
                    <a:pt x="50" y="3"/>
                  </a:cubicBezTo>
                  <a:cubicBezTo>
                    <a:pt x="47" y="6"/>
                    <a:pt x="44" y="10"/>
                    <a:pt x="41" y="10"/>
                  </a:cubicBezTo>
                  <a:cubicBezTo>
                    <a:pt x="37" y="10"/>
                    <a:pt x="35" y="7"/>
                    <a:pt x="32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3"/>
                    <a:pt x="30" y="2"/>
                    <a:pt x="29" y="1"/>
                  </a:cubicBezTo>
                  <a:cubicBezTo>
                    <a:pt x="28" y="0"/>
                    <a:pt x="27" y="0"/>
                    <a:pt x="26" y="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3"/>
                    <a:pt x="0" y="24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1" y="35"/>
                    <a:pt x="16" y="40"/>
                    <a:pt x="11" y="52"/>
                  </a:cubicBezTo>
                  <a:cubicBezTo>
                    <a:pt x="10" y="57"/>
                    <a:pt x="7" y="61"/>
                    <a:pt x="6" y="64"/>
                  </a:cubicBezTo>
                  <a:cubicBezTo>
                    <a:pt x="3" y="70"/>
                    <a:pt x="0" y="75"/>
                    <a:pt x="0" y="81"/>
                  </a:cubicBezTo>
                  <a:cubicBezTo>
                    <a:pt x="0" y="90"/>
                    <a:pt x="3" y="98"/>
                    <a:pt x="8" y="104"/>
                  </a:cubicBezTo>
                  <a:cubicBezTo>
                    <a:pt x="13" y="110"/>
                    <a:pt x="21" y="115"/>
                    <a:pt x="31" y="117"/>
                  </a:cubicBezTo>
                  <a:cubicBezTo>
                    <a:pt x="44" y="121"/>
                    <a:pt x="46" y="122"/>
                    <a:pt x="53" y="127"/>
                  </a:cubicBezTo>
                  <a:cubicBezTo>
                    <a:pt x="53" y="128"/>
                    <a:pt x="54" y="128"/>
                    <a:pt x="54" y="128"/>
                  </a:cubicBezTo>
                  <a:cubicBezTo>
                    <a:pt x="55" y="128"/>
                    <a:pt x="55" y="128"/>
                    <a:pt x="55" y="127"/>
                  </a:cubicBezTo>
                  <a:close/>
                  <a:moveTo>
                    <a:pt x="53" y="122"/>
                  </a:moveTo>
                  <a:cubicBezTo>
                    <a:pt x="47" y="118"/>
                    <a:pt x="44" y="116"/>
                    <a:pt x="32" y="113"/>
                  </a:cubicBezTo>
                  <a:cubicBezTo>
                    <a:pt x="23" y="111"/>
                    <a:pt x="16" y="107"/>
                    <a:pt x="11" y="101"/>
                  </a:cubicBezTo>
                  <a:cubicBezTo>
                    <a:pt x="7" y="96"/>
                    <a:pt x="4" y="89"/>
                    <a:pt x="4" y="81"/>
                  </a:cubicBezTo>
                  <a:cubicBezTo>
                    <a:pt x="4" y="76"/>
                    <a:pt x="7" y="72"/>
                    <a:pt x="10" y="66"/>
                  </a:cubicBezTo>
                  <a:cubicBezTo>
                    <a:pt x="12" y="63"/>
                    <a:pt x="14" y="59"/>
                    <a:pt x="15" y="54"/>
                  </a:cubicBezTo>
                  <a:cubicBezTo>
                    <a:pt x="21" y="39"/>
                    <a:pt x="14" y="32"/>
                    <a:pt x="9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1" y="10"/>
                    <a:pt x="35" y="14"/>
                    <a:pt x="41" y="14"/>
                  </a:cubicBezTo>
                  <a:cubicBezTo>
                    <a:pt x="46" y="14"/>
                    <a:pt x="49" y="11"/>
                    <a:pt x="53" y="7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9" y="11"/>
                    <a:pt x="62" y="14"/>
                    <a:pt x="67" y="14"/>
                  </a:cubicBezTo>
                  <a:cubicBezTo>
                    <a:pt x="73" y="14"/>
                    <a:pt x="77" y="10"/>
                    <a:pt x="79" y="7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4" y="32"/>
                    <a:pt x="87" y="39"/>
                    <a:pt x="93" y="54"/>
                  </a:cubicBezTo>
                  <a:cubicBezTo>
                    <a:pt x="94" y="59"/>
                    <a:pt x="96" y="63"/>
                    <a:pt x="98" y="66"/>
                  </a:cubicBezTo>
                  <a:cubicBezTo>
                    <a:pt x="101" y="72"/>
                    <a:pt x="104" y="76"/>
                    <a:pt x="104" y="81"/>
                  </a:cubicBezTo>
                  <a:cubicBezTo>
                    <a:pt x="104" y="89"/>
                    <a:pt x="101" y="96"/>
                    <a:pt x="97" y="101"/>
                  </a:cubicBezTo>
                  <a:cubicBezTo>
                    <a:pt x="92" y="107"/>
                    <a:pt x="85" y="111"/>
                    <a:pt x="76" y="113"/>
                  </a:cubicBezTo>
                  <a:cubicBezTo>
                    <a:pt x="64" y="116"/>
                    <a:pt x="61" y="118"/>
                    <a:pt x="55" y="122"/>
                  </a:cubicBezTo>
                  <a:cubicBezTo>
                    <a:pt x="54" y="123"/>
                    <a:pt x="54" y="123"/>
                    <a:pt x="54" y="123"/>
                  </a:cubicBezTo>
                  <a:lnTo>
                    <a:pt x="53" y="1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4605" y="2008"/>
              <a:ext cx="284" cy="303"/>
            </a:xfrm>
            <a:custGeom>
              <a:avLst/>
              <a:gdLst>
                <a:gd name="T0" fmla="*/ 114 w 120"/>
                <a:gd name="T1" fmla="*/ 0 h 128"/>
                <a:gd name="T2" fmla="*/ 6 w 120"/>
                <a:gd name="T3" fmla="*/ 0 h 128"/>
                <a:gd name="T4" fmla="*/ 0 w 120"/>
                <a:gd name="T5" fmla="*/ 6 h 128"/>
                <a:gd name="T6" fmla="*/ 0 w 120"/>
                <a:gd name="T7" fmla="*/ 115 h 128"/>
                <a:gd name="T8" fmla="*/ 6 w 120"/>
                <a:gd name="T9" fmla="*/ 121 h 128"/>
                <a:gd name="T10" fmla="*/ 15 w 120"/>
                <a:gd name="T11" fmla="*/ 121 h 128"/>
                <a:gd name="T12" fmla="*/ 15 w 120"/>
                <a:gd name="T13" fmla="*/ 122 h 128"/>
                <a:gd name="T14" fmla="*/ 21 w 120"/>
                <a:gd name="T15" fmla="*/ 128 h 128"/>
                <a:gd name="T16" fmla="*/ 35 w 120"/>
                <a:gd name="T17" fmla="*/ 128 h 128"/>
                <a:gd name="T18" fmla="*/ 41 w 120"/>
                <a:gd name="T19" fmla="*/ 122 h 128"/>
                <a:gd name="T20" fmla="*/ 41 w 120"/>
                <a:gd name="T21" fmla="*/ 121 h 128"/>
                <a:gd name="T22" fmla="*/ 79 w 120"/>
                <a:gd name="T23" fmla="*/ 121 h 128"/>
                <a:gd name="T24" fmla="*/ 79 w 120"/>
                <a:gd name="T25" fmla="*/ 122 h 128"/>
                <a:gd name="T26" fmla="*/ 85 w 120"/>
                <a:gd name="T27" fmla="*/ 128 h 128"/>
                <a:gd name="T28" fmla="*/ 99 w 120"/>
                <a:gd name="T29" fmla="*/ 128 h 128"/>
                <a:gd name="T30" fmla="*/ 105 w 120"/>
                <a:gd name="T31" fmla="*/ 122 h 128"/>
                <a:gd name="T32" fmla="*/ 105 w 120"/>
                <a:gd name="T33" fmla="*/ 121 h 128"/>
                <a:gd name="T34" fmla="*/ 114 w 120"/>
                <a:gd name="T35" fmla="*/ 121 h 128"/>
                <a:gd name="T36" fmla="*/ 120 w 120"/>
                <a:gd name="T37" fmla="*/ 115 h 128"/>
                <a:gd name="T38" fmla="*/ 120 w 120"/>
                <a:gd name="T39" fmla="*/ 6 h 128"/>
                <a:gd name="T40" fmla="*/ 114 w 120"/>
                <a:gd name="T41" fmla="*/ 0 h 128"/>
                <a:gd name="T42" fmla="*/ 116 w 120"/>
                <a:gd name="T43" fmla="*/ 116 h 128"/>
                <a:gd name="T44" fmla="*/ 101 w 120"/>
                <a:gd name="T45" fmla="*/ 116 h 128"/>
                <a:gd name="T46" fmla="*/ 101 w 120"/>
                <a:gd name="T47" fmla="*/ 123 h 128"/>
                <a:gd name="T48" fmla="*/ 83 w 120"/>
                <a:gd name="T49" fmla="*/ 123 h 128"/>
                <a:gd name="T50" fmla="*/ 83 w 120"/>
                <a:gd name="T51" fmla="*/ 116 h 128"/>
                <a:gd name="T52" fmla="*/ 37 w 120"/>
                <a:gd name="T53" fmla="*/ 116 h 128"/>
                <a:gd name="T54" fmla="*/ 37 w 120"/>
                <a:gd name="T55" fmla="*/ 123 h 128"/>
                <a:gd name="T56" fmla="*/ 19 w 120"/>
                <a:gd name="T57" fmla="*/ 123 h 128"/>
                <a:gd name="T58" fmla="*/ 19 w 120"/>
                <a:gd name="T59" fmla="*/ 116 h 128"/>
                <a:gd name="T60" fmla="*/ 4 w 120"/>
                <a:gd name="T61" fmla="*/ 116 h 128"/>
                <a:gd name="T62" fmla="*/ 4 w 120"/>
                <a:gd name="T63" fmla="*/ 5 h 128"/>
                <a:gd name="T64" fmla="*/ 116 w 120"/>
                <a:gd name="T65" fmla="*/ 5 h 128"/>
                <a:gd name="T66" fmla="*/ 116 w 120"/>
                <a:gd name="T67" fmla="*/ 11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0" h="128">
                  <a:moveTo>
                    <a:pt x="11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8"/>
                    <a:pt x="2" y="121"/>
                    <a:pt x="6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5" y="125"/>
                    <a:pt x="17" y="128"/>
                    <a:pt x="21" y="128"/>
                  </a:cubicBezTo>
                  <a:cubicBezTo>
                    <a:pt x="35" y="128"/>
                    <a:pt x="35" y="128"/>
                    <a:pt x="35" y="128"/>
                  </a:cubicBezTo>
                  <a:cubicBezTo>
                    <a:pt x="39" y="128"/>
                    <a:pt x="41" y="125"/>
                    <a:pt x="41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79" y="122"/>
                    <a:pt x="79" y="122"/>
                    <a:pt x="79" y="122"/>
                  </a:cubicBezTo>
                  <a:cubicBezTo>
                    <a:pt x="79" y="125"/>
                    <a:pt x="81" y="128"/>
                    <a:pt x="85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103" y="128"/>
                    <a:pt x="105" y="125"/>
                    <a:pt x="105" y="122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8" y="121"/>
                    <a:pt x="120" y="118"/>
                    <a:pt x="120" y="115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20" y="3"/>
                    <a:pt x="118" y="0"/>
                    <a:pt x="114" y="0"/>
                  </a:cubicBezTo>
                  <a:close/>
                  <a:moveTo>
                    <a:pt x="116" y="116"/>
                  </a:moveTo>
                  <a:cubicBezTo>
                    <a:pt x="101" y="116"/>
                    <a:pt x="101" y="116"/>
                    <a:pt x="101" y="116"/>
                  </a:cubicBezTo>
                  <a:cubicBezTo>
                    <a:pt x="101" y="123"/>
                    <a:pt x="101" y="123"/>
                    <a:pt x="101" y="123"/>
                  </a:cubicBezTo>
                  <a:cubicBezTo>
                    <a:pt x="83" y="123"/>
                    <a:pt x="83" y="123"/>
                    <a:pt x="83" y="123"/>
                  </a:cubicBezTo>
                  <a:cubicBezTo>
                    <a:pt x="83" y="116"/>
                    <a:pt x="83" y="116"/>
                    <a:pt x="83" y="116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16" y="5"/>
                    <a:pt x="116" y="5"/>
                    <a:pt x="116" y="5"/>
                  </a:cubicBezTo>
                  <a:lnTo>
                    <a:pt x="116" y="11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4645" y="2049"/>
              <a:ext cx="204" cy="203"/>
            </a:xfrm>
            <a:custGeom>
              <a:avLst/>
              <a:gdLst>
                <a:gd name="T0" fmla="*/ 6 w 86"/>
                <a:gd name="T1" fmla="*/ 86 h 86"/>
                <a:gd name="T2" fmla="*/ 80 w 86"/>
                <a:gd name="T3" fmla="*/ 86 h 86"/>
                <a:gd name="T4" fmla="*/ 86 w 86"/>
                <a:gd name="T5" fmla="*/ 80 h 86"/>
                <a:gd name="T6" fmla="*/ 86 w 86"/>
                <a:gd name="T7" fmla="*/ 6 h 86"/>
                <a:gd name="T8" fmla="*/ 80 w 86"/>
                <a:gd name="T9" fmla="*/ 0 h 86"/>
                <a:gd name="T10" fmla="*/ 6 w 86"/>
                <a:gd name="T11" fmla="*/ 0 h 86"/>
                <a:gd name="T12" fmla="*/ 0 w 86"/>
                <a:gd name="T13" fmla="*/ 6 h 86"/>
                <a:gd name="T14" fmla="*/ 0 w 86"/>
                <a:gd name="T15" fmla="*/ 80 h 86"/>
                <a:gd name="T16" fmla="*/ 6 w 86"/>
                <a:gd name="T17" fmla="*/ 86 h 86"/>
                <a:gd name="T18" fmla="*/ 4 w 86"/>
                <a:gd name="T19" fmla="*/ 4 h 86"/>
                <a:gd name="T20" fmla="*/ 82 w 86"/>
                <a:gd name="T21" fmla="*/ 4 h 86"/>
                <a:gd name="T22" fmla="*/ 82 w 86"/>
                <a:gd name="T23" fmla="*/ 81 h 86"/>
                <a:gd name="T24" fmla="*/ 4 w 86"/>
                <a:gd name="T25" fmla="*/ 81 h 86"/>
                <a:gd name="T26" fmla="*/ 4 w 86"/>
                <a:gd name="T27" fmla="*/ 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86">
                  <a:moveTo>
                    <a:pt x="6" y="86"/>
                  </a:moveTo>
                  <a:cubicBezTo>
                    <a:pt x="80" y="86"/>
                    <a:pt x="80" y="86"/>
                    <a:pt x="80" y="86"/>
                  </a:cubicBezTo>
                  <a:cubicBezTo>
                    <a:pt x="83" y="86"/>
                    <a:pt x="86" y="83"/>
                    <a:pt x="86" y="80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3"/>
                    <a:pt x="83" y="0"/>
                    <a:pt x="8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3" y="86"/>
                    <a:pt x="6" y="86"/>
                  </a:cubicBezTo>
                  <a:close/>
                  <a:moveTo>
                    <a:pt x="4" y="4"/>
                  </a:moveTo>
                  <a:cubicBezTo>
                    <a:pt x="82" y="4"/>
                    <a:pt x="82" y="4"/>
                    <a:pt x="82" y="4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4" y="81"/>
                    <a:pt x="4" y="81"/>
                    <a:pt x="4" y="81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4683" y="2096"/>
              <a:ext cx="123" cy="116"/>
            </a:xfrm>
            <a:custGeom>
              <a:avLst/>
              <a:gdLst>
                <a:gd name="T0" fmla="*/ 27 w 52"/>
                <a:gd name="T1" fmla="*/ 0 h 49"/>
                <a:gd name="T2" fmla="*/ 10 w 52"/>
                <a:gd name="T3" fmla="*/ 7 h 49"/>
                <a:gd name="T4" fmla="*/ 10 w 52"/>
                <a:gd name="T5" fmla="*/ 42 h 49"/>
                <a:gd name="T6" fmla="*/ 27 w 52"/>
                <a:gd name="T7" fmla="*/ 49 h 49"/>
                <a:gd name="T8" fmla="*/ 44 w 52"/>
                <a:gd name="T9" fmla="*/ 42 h 49"/>
                <a:gd name="T10" fmla="*/ 52 w 52"/>
                <a:gd name="T11" fmla="*/ 24 h 49"/>
                <a:gd name="T12" fmla="*/ 44 w 52"/>
                <a:gd name="T13" fmla="*/ 7 h 49"/>
                <a:gd name="T14" fmla="*/ 27 w 52"/>
                <a:gd name="T15" fmla="*/ 0 h 49"/>
                <a:gd name="T16" fmla="*/ 16 w 52"/>
                <a:gd name="T17" fmla="*/ 8 h 49"/>
                <a:gd name="T18" fmla="*/ 38 w 52"/>
                <a:gd name="T19" fmla="*/ 8 h 49"/>
                <a:gd name="T20" fmla="*/ 39 w 52"/>
                <a:gd name="T21" fmla="*/ 9 h 49"/>
                <a:gd name="T22" fmla="*/ 27 w 52"/>
                <a:gd name="T23" fmla="*/ 21 h 49"/>
                <a:gd name="T24" fmla="*/ 15 w 52"/>
                <a:gd name="T25" fmla="*/ 9 h 49"/>
                <a:gd name="T26" fmla="*/ 16 w 52"/>
                <a:gd name="T27" fmla="*/ 8 h 49"/>
                <a:gd name="T28" fmla="*/ 10 w 52"/>
                <a:gd name="T29" fmla="*/ 35 h 49"/>
                <a:gd name="T30" fmla="*/ 10 w 52"/>
                <a:gd name="T31" fmla="*/ 13 h 49"/>
                <a:gd name="T32" fmla="*/ 11 w 52"/>
                <a:gd name="T33" fmla="*/ 12 h 49"/>
                <a:gd name="T34" fmla="*/ 24 w 52"/>
                <a:gd name="T35" fmla="*/ 24 h 49"/>
                <a:gd name="T36" fmla="*/ 11 w 52"/>
                <a:gd name="T37" fmla="*/ 37 h 49"/>
                <a:gd name="T38" fmla="*/ 10 w 52"/>
                <a:gd name="T39" fmla="*/ 35 h 49"/>
                <a:gd name="T40" fmla="*/ 38 w 52"/>
                <a:gd name="T41" fmla="*/ 41 h 49"/>
                <a:gd name="T42" fmla="*/ 27 w 52"/>
                <a:gd name="T43" fmla="*/ 44 h 49"/>
                <a:gd name="T44" fmla="*/ 16 w 52"/>
                <a:gd name="T45" fmla="*/ 41 h 49"/>
                <a:gd name="T46" fmla="*/ 15 w 52"/>
                <a:gd name="T47" fmla="*/ 40 h 49"/>
                <a:gd name="T48" fmla="*/ 27 w 52"/>
                <a:gd name="T49" fmla="*/ 28 h 49"/>
                <a:gd name="T50" fmla="*/ 39 w 52"/>
                <a:gd name="T51" fmla="*/ 40 h 49"/>
                <a:gd name="T52" fmla="*/ 38 w 52"/>
                <a:gd name="T53" fmla="*/ 41 h 49"/>
                <a:gd name="T54" fmla="*/ 44 w 52"/>
                <a:gd name="T55" fmla="*/ 35 h 49"/>
                <a:gd name="T56" fmla="*/ 43 w 52"/>
                <a:gd name="T57" fmla="*/ 37 h 49"/>
                <a:gd name="T58" fmla="*/ 30 w 52"/>
                <a:gd name="T59" fmla="*/ 24 h 49"/>
                <a:gd name="T60" fmla="*/ 43 w 52"/>
                <a:gd name="T61" fmla="*/ 12 h 49"/>
                <a:gd name="T62" fmla="*/ 44 w 52"/>
                <a:gd name="T63" fmla="*/ 13 h 49"/>
                <a:gd name="T64" fmla="*/ 44 w 52"/>
                <a:gd name="T65" fmla="*/ 3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" h="49">
                  <a:moveTo>
                    <a:pt x="27" y="0"/>
                  </a:moveTo>
                  <a:cubicBezTo>
                    <a:pt x="20" y="0"/>
                    <a:pt x="14" y="2"/>
                    <a:pt x="10" y="7"/>
                  </a:cubicBezTo>
                  <a:cubicBezTo>
                    <a:pt x="0" y="17"/>
                    <a:pt x="0" y="32"/>
                    <a:pt x="10" y="42"/>
                  </a:cubicBezTo>
                  <a:cubicBezTo>
                    <a:pt x="14" y="46"/>
                    <a:pt x="20" y="49"/>
                    <a:pt x="27" y="49"/>
                  </a:cubicBezTo>
                  <a:cubicBezTo>
                    <a:pt x="34" y="49"/>
                    <a:pt x="40" y="46"/>
                    <a:pt x="44" y="42"/>
                  </a:cubicBezTo>
                  <a:cubicBezTo>
                    <a:pt x="49" y="37"/>
                    <a:pt x="52" y="31"/>
                    <a:pt x="52" y="24"/>
                  </a:cubicBezTo>
                  <a:cubicBezTo>
                    <a:pt x="52" y="18"/>
                    <a:pt x="49" y="12"/>
                    <a:pt x="44" y="7"/>
                  </a:cubicBezTo>
                  <a:cubicBezTo>
                    <a:pt x="40" y="2"/>
                    <a:pt x="34" y="0"/>
                    <a:pt x="27" y="0"/>
                  </a:cubicBezTo>
                  <a:close/>
                  <a:moveTo>
                    <a:pt x="16" y="8"/>
                  </a:moveTo>
                  <a:cubicBezTo>
                    <a:pt x="23" y="3"/>
                    <a:pt x="31" y="3"/>
                    <a:pt x="38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15" y="9"/>
                    <a:pt x="15" y="9"/>
                    <a:pt x="15" y="9"/>
                  </a:cubicBezTo>
                  <a:lnTo>
                    <a:pt x="16" y="8"/>
                  </a:lnTo>
                  <a:close/>
                  <a:moveTo>
                    <a:pt x="10" y="35"/>
                  </a:moveTo>
                  <a:cubicBezTo>
                    <a:pt x="6" y="29"/>
                    <a:pt x="6" y="20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11" y="37"/>
                    <a:pt x="11" y="37"/>
                    <a:pt x="11" y="37"/>
                  </a:cubicBezTo>
                  <a:lnTo>
                    <a:pt x="10" y="35"/>
                  </a:lnTo>
                  <a:close/>
                  <a:moveTo>
                    <a:pt x="38" y="41"/>
                  </a:moveTo>
                  <a:cubicBezTo>
                    <a:pt x="35" y="43"/>
                    <a:pt x="31" y="44"/>
                    <a:pt x="27" y="44"/>
                  </a:cubicBezTo>
                  <a:cubicBezTo>
                    <a:pt x="23" y="44"/>
                    <a:pt x="19" y="43"/>
                    <a:pt x="16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9" y="40"/>
                    <a:pt x="39" y="40"/>
                    <a:pt x="39" y="40"/>
                  </a:cubicBezTo>
                  <a:lnTo>
                    <a:pt x="38" y="41"/>
                  </a:lnTo>
                  <a:close/>
                  <a:moveTo>
                    <a:pt x="44" y="35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8" y="20"/>
                    <a:pt x="48" y="29"/>
                    <a:pt x="44" y="3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3993" y="2008"/>
              <a:ext cx="309" cy="306"/>
            </a:xfrm>
            <a:custGeom>
              <a:avLst/>
              <a:gdLst>
                <a:gd name="T0" fmla="*/ 111 w 131"/>
                <a:gd name="T1" fmla="*/ 15 h 129"/>
                <a:gd name="T2" fmla="*/ 77 w 131"/>
                <a:gd name="T3" fmla="*/ 0 h 129"/>
                <a:gd name="T4" fmla="*/ 56 w 131"/>
                <a:gd name="T5" fmla="*/ 8 h 129"/>
                <a:gd name="T6" fmla="*/ 56 w 131"/>
                <a:gd name="T7" fmla="*/ 54 h 129"/>
                <a:gd name="T8" fmla="*/ 57 w 131"/>
                <a:gd name="T9" fmla="*/ 55 h 129"/>
                <a:gd name="T10" fmla="*/ 56 w 131"/>
                <a:gd name="T11" fmla="*/ 56 h 129"/>
                <a:gd name="T12" fmla="*/ 2 w 131"/>
                <a:gd name="T13" fmla="*/ 110 h 129"/>
                <a:gd name="T14" fmla="*/ 0 w 131"/>
                <a:gd name="T15" fmla="*/ 114 h 129"/>
                <a:gd name="T16" fmla="*/ 2 w 131"/>
                <a:gd name="T17" fmla="*/ 118 h 129"/>
                <a:gd name="T18" fmla="*/ 7 w 131"/>
                <a:gd name="T19" fmla="*/ 124 h 129"/>
                <a:gd name="T20" fmla="*/ 16 w 131"/>
                <a:gd name="T21" fmla="*/ 124 h 129"/>
                <a:gd name="T22" fmla="*/ 17 w 131"/>
                <a:gd name="T23" fmla="*/ 123 h 129"/>
                <a:gd name="T24" fmla="*/ 20 w 131"/>
                <a:gd name="T25" fmla="*/ 126 h 129"/>
                <a:gd name="T26" fmla="*/ 29 w 131"/>
                <a:gd name="T27" fmla="*/ 126 h 129"/>
                <a:gd name="T28" fmla="*/ 39 w 131"/>
                <a:gd name="T29" fmla="*/ 116 h 129"/>
                <a:gd name="T30" fmla="*/ 39 w 131"/>
                <a:gd name="T31" fmla="*/ 107 h 129"/>
                <a:gd name="T32" fmla="*/ 36 w 131"/>
                <a:gd name="T33" fmla="*/ 104 h 129"/>
                <a:gd name="T34" fmla="*/ 70 w 131"/>
                <a:gd name="T35" fmla="*/ 69 h 129"/>
                <a:gd name="T36" fmla="*/ 71 w 131"/>
                <a:gd name="T37" fmla="*/ 70 h 129"/>
                <a:gd name="T38" fmla="*/ 97 w 131"/>
                <a:gd name="T39" fmla="*/ 78 h 129"/>
                <a:gd name="T40" fmla="*/ 97 w 131"/>
                <a:gd name="T41" fmla="*/ 78 h 129"/>
                <a:gd name="T42" fmla="*/ 118 w 131"/>
                <a:gd name="T43" fmla="*/ 70 h 129"/>
                <a:gd name="T44" fmla="*/ 111 w 131"/>
                <a:gd name="T45" fmla="*/ 15 h 129"/>
                <a:gd name="T46" fmla="*/ 29 w 131"/>
                <a:gd name="T47" fmla="*/ 104 h 129"/>
                <a:gd name="T48" fmla="*/ 37 w 131"/>
                <a:gd name="T49" fmla="*/ 112 h 129"/>
                <a:gd name="T50" fmla="*/ 25 w 131"/>
                <a:gd name="T51" fmla="*/ 124 h 129"/>
                <a:gd name="T52" fmla="*/ 17 w 131"/>
                <a:gd name="T53" fmla="*/ 116 h 129"/>
                <a:gd name="T54" fmla="*/ 11 w 131"/>
                <a:gd name="T55" fmla="*/ 121 h 129"/>
                <a:gd name="T56" fmla="*/ 4 w 131"/>
                <a:gd name="T57" fmla="*/ 114 h 129"/>
                <a:gd name="T58" fmla="*/ 59 w 131"/>
                <a:gd name="T59" fmla="*/ 59 h 129"/>
                <a:gd name="T60" fmla="*/ 60 w 131"/>
                <a:gd name="T61" fmla="*/ 60 h 129"/>
                <a:gd name="T62" fmla="*/ 63 w 131"/>
                <a:gd name="T63" fmla="*/ 63 h 129"/>
                <a:gd name="T64" fmla="*/ 66 w 131"/>
                <a:gd name="T65" fmla="*/ 65 h 129"/>
                <a:gd name="T66" fmla="*/ 67 w 131"/>
                <a:gd name="T67" fmla="*/ 66 h 129"/>
                <a:gd name="T68" fmla="*/ 29 w 131"/>
                <a:gd name="T69" fmla="*/ 104 h 129"/>
                <a:gd name="T70" fmla="*/ 114 w 131"/>
                <a:gd name="T71" fmla="*/ 67 h 129"/>
                <a:gd name="T72" fmla="*/ 97 w 131"/>
                <a:gd name="T73" fmla="*/ 73 h 129"/>
                <a:gd name="T74" fmla="*/ 92 w 131"/>
                <a:gd name="T75" fmla="*/ 73 h 129"/>
                <a:gd name="T76" fmla="*/ 79 w 131"/>
                <a:gd name="T77" fmla="*/ 69 h 129"/>
                <a:gd name="T78" fmla="*/ 66 w 131"/>
                <a:gd name="T79" fmla="*/ 60 h 129"/>
                <a:gd name="T80" fmla="*/ 57 w 131"/>
                <a:gd name="T81" fmla="*/ 47 h 129"/>
                <a:gd name="T82" fmla="*/ 53 w 131"/>
                <a:gd name="T83" fmla="*/ 33 h 129"/>
                <a:gd name="T84" fmla="*/ 59 w 131"/>
                <a:gd name="T85" fmla="*/ 11 h 129"/>
                <a:gd name="T86" fmla="*/ 81 w 131"/>
                <a:gd name="T87" fmla="*/ 5 h 129"/>
                <a:gd name="T88" fmla="*/ 94 w 131"/>
                <a:gd name="T89" fmla="*/ 9 h 129"/>
                <a:gd name="T90" fmla="*/ 107 w 131"/>
                <a:gd name="T91" fmla="*/ 18 h 129"/>
                <a:gd name="T92" fmla="*/ 117 w 131"/>
                <a:gd name="T93" fmla="*/ 31 h 129"/>
                <a:gd name="T94" fmla="*/ 121 w 131"/>
                <a:gd name="T95" fmla="*/ 45 h 129"/>
                <a:gd name="T96" fmla="*/ 114 w 131"/>
                <a:gd name="T97" fmla="*/ 6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1" h="129">
                  <a:moveTo>
                    <a:pt x="111" y="15"/>
                  </a:moveTo>
                  <a:cubicBezTo>
                    <a:pt x="101" y="6"/>
                    <a:pt x="89" y="0"/>
                    <a:pt x="77" y="0"/>
                  </a:cubicBezTo>
                  <a:cubicBezTo>
                    <a:pt x="68" y="0"/>
                    <a:pt x="61" y="3"/>
                    <a:pt x="56" y="8"/>
                  </a:cubicBezTo>
                  <a:cubicBezTo>
                    <a:pt x="45" y="19"/>
                    <a:pt x="45" y="38"/>
                    <a:pt x="56" y="54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1" y="111"/>
                    <a:pt x="0" y="113"/>
                    <a:pt x="0" y="114"/>
                  </a:cubicBezTo>
                  <a:cubicBezTo>
                    <a:pt x="0" y="116"/>
                    <a:pt x="1" y="117"/>
                    <a:pt x="2" y="118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10" y="126"/>
                    <a:pt x="13" y="126"/>
                    <a:pt x="16" y="124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3" y="129"/>
                    <a:pt x="27" y="129"/>
                    <a:pt x="29" y="126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42" y="113"/>
                    <a:pt x="42" y="110"/>
                    <a:pt x="39" y="107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9" y="75"/>
                    <a:pt x="88" y="78"/>
                    <a:pt x="97" y="78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105" y="78"/>
                    <a:pt x="112" y="75"/>
                    <a:pt x="118" y="70"/>
                  </a:cubicBezTo>
                  <a:cubicBezTo>
                    <a:pt x="131" y="57"/>
                    <a:pt x="128" y="32"/>
                    <a:pt x="111" y="15"/>
                  </a:cubicBezTo>
                  <a:close/>
                  <a:moveTo>
                    <a:pt x="29" y="104"/>
                  </a:moveTo>
                  <a:cubicBezTo>
                    <a:pt x="37" y="112"/>
                    <a:pt x="37" y="112"/>
                    <a:pt x="37" y="112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61"/>
                    <a:pt x="62" y="62"/>
                    <a:pt x="63" y="63"/>
                  </a:cubicBezTo>
                  <a:cubicBezTo>
                    <a:pt x="64" y="64"/>
                    <a:pt x="65" y="64"/>
                    <a:pt x="66" y="65"/>
                  </a:cubicBezTo>
                  <a:cubicBezTo>
                    <a:pt x="67" y="66"/>
                    <a:pt x="67" y="66"/>
                    <a:pt x="67" y="66"/>
                  </a:cubicBezTo>
                  <a:lnTo>
                    <a:pt x="29" y="104"/>
                  </a:lnTo>
                  <a:close/>
                  <a:moveTo>
                    <a:pt x="114" y="67"/>
                  </a:moveTo>
                  <a:cubicBezTo>
                    <a:pt x="110" y="71"/>
                    <a:pt x="104" y="73"/>
                    <a:pt x="97" y="73"/>
                  </a:cubicBezTo>
                  <a:cubicBezTo>
                    <a:pt x="95" y="73"/>
                    <a:pt x="94" y="73"/>
                    <a:pt x="92" y="73"/>
                  </a:cubicBezTo>
                  <a:cubicBezTo>
                    <a:pt x="88" y="73"/>
                    <a:pt x="83" y="71"/>
                    <a:pt x="79" y="69"/>
                  </a:cubicBezTo>
                  <a:cubicBezTo>
                    <a:pt x="74" y="67"/>
                    <a:pt x="70" y="63"/>
                    <a:pt x="66" y="60"/>
                  </a:cubicBezTo>
                  <a:cubicBezTo>
                    <a:pt x="62" y="56"/>
                    <a:pt x="59" y="51"/>
                    <a:pt x="57" y="47"/>
                  </a:cubicBezTo>
                  <a:cubicBezTo>
                    <a:pt x="55" y="42"/>
                    <a:pt x="53" y="38"/>
                    <a:pt x="53" y="33"/>
                  </a:cubicBezTo>
                  <a:cubicBezTo>
                    <a:pt x="51" y="24"/>
                    <a:pt x="54" y="17"/>
                    <a:pt x="59" y="11"/>
                  </a:cubicBezTo>
                  <a:cubicBezTo>
                    <a:pt x="64" y="6"/>
                    <a:pt x="72" y="4"/>
                    <a:pt x="81" y="5"/>
                  </a:cubicBezTo>
                  <a:cubicBezTo>
                    <a:pt x="86" y="5"/>
                    <a:pt x="90" y="7"/>
                    <a:pt x="94" y="9"/>
                  </a:cubicBezTo>
                  <a:cubicBezTo>
                    <a:pt x="99" y="11"/>
                    <a:pt x="103" y="15"/>
                    <a:pt x="107" y="18"/>
                  </a:cubicBezTo>
                  <a:cubicBezTo>
                    <a:pt x="111" y="22"/>
                    <a:pt x="114" y="27"/>
                    <a:pt x="117" y="31"/>
                  </a:cubicBezTo>
                  <a:cubicBezTo>
                    <a:pt x="119" y="36"/>
                    <a:pt x="120" y="40"/>
                    <a:pt x="121" y="45"/>
                  </a:cubicBezTo>
                  <a:cubicBezTo>
                    <a:pt x="122" y="54"/>
                    <a:pt x="120" y="61"/>
                    <a:pt x="114" y="6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4189" y="2063"/>
              <a:ext cx="47" cy="47"/>
            </a:xfrm>
            <a:custGeom>
              <a:avLst/>
              <a:gdLst>
                <a:gd name="T0" fmla="*/ 10 w 20"/>
                <a:gd name="T1" fmla="*/ 0 h 20"/>
                <a:gd name="T2" fmla="*/ 3 w 20"/>
                <a:gd name="T3" fmla="*/ 3 h 20"/>
                <a:gd name="T4" fmla="*/ 3 w 20"/>
                <a:gd name="T5" fmla="*/ 16 h 20"/>
                <a:gd name="T6" fmla="*/ 17 w 20"/>
                <a:gd name="T7" fmla="*/ 16 h 20"/>
                <a:gd name="T8" fmla="*/ 20 w 20"/>
                <a:gd name="T9" fmla="*/ 10 h 20"/>
                <a:gd name="T10" fmla="*/ 17 w 20"/>
                <a:gd name="T11" fmla="*/ 3 h 20"/>
                <a:gd name="T12" fmla="*/ 10 w 20"/>
                <a:gd name="T13" fmla="*/ 0 h 20"/>
                <a:gd name="T14" fmla="*/ 14 w 20"/>
                <a:gd name="T15" fmla="*/ 13 h 20"/>
                <a:gd name="T16" fmla="*/ 10 w 20"/>
                <a:gd name="T17" fmla="*/ 15 h 20"/>
                <a:gd name="T18" fmla="*/ 7 w 20"/>
                <a:gd name="T19" fmla="*/ 13 h 20"/>
                <a:gd name="T20" fmla="*/ 5 w 20"/>
                <a:gd name="T21" fmla="*/ 10 h 20"/>
                <a:gd name="T22" fmla="*/ 7 w 20"/>
                <a:gd name="T23" fmla="*/ 6 h 20"/>
                <a:gd name="T24" fmla="*/ 14 w 20"/>
                <a:gd name="T25" fmla="*/ 6 h 20"/>
                <a:gd name="T26" fmla="*/ 15 w 20"/>
                <a:gd name="T27" fmla="*/ 10 h 20"/>
                <a:gd name="T28" fmla="*/ 14 w 20"/>
                <a:gd name="T29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20">
                  <a:moveTo>
                    <a:pt x="10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0" y="6"/>
                    <a:pt x="0" y="13"/>
                    <a:pt x="3" y="16"/>
                  </a:cubicBezTo>
                  <a:cubicBezTo>
                    <a:pt x="7" y="20"/>
                    <a:pt x="13" y="20"/>
                    <a:pt x="17" y="16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7"/>
                    <a:pt x="19" y="4"/>
                    <a:pt x="17" y="3"/>
                  </a:cubicBezTo>
                  <a:cubicBezTo>
                    <a:pt x="15" y="1"/>
                    <a:pt x="13" y="0"/>
                    <a:pt x="10" y="0"/>
                  </a:cubicBezTo>
                  <a:close/>
                  <a:moveTo>
                    <a:pt x="14" y="13"/>
                  </a:moveTo>
                  <a:cubicBezTo>
                    <a:pt x="13" y="14"/>
                    <a:pt x="12" y="15"/>
                    <a:pt x="10" y="15"/>
                  </a:cubicBezTo>
                  <a:cubicBezTo>
                    <a:pt x="9" y="15"/>
                    <a:pt x="8" y="14"/>
                    <a:pt x="7" y="13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9" y="4"/>
                    <a:pt x="12" y="4"/>
                    <a:pt x="14" y="6"/>
                  </a:cubicBezTo>
                  <a:cubicBezTo>
                    <a:pt x="15" y="7"/>
                    <a:pt x="15" y="8"/>
                    <a:pt x="15" y="10"/>
                  </a:cubicBezTo>
                  <a:cubicBezTo>
                    <a:pt x="15" y="11"/>
                    <a:pt x="15" y="12"/>
                    <a:pt x="14" y="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3387" y="2011"/>
              <a:ext cx="298" cy="303"/>
            </a:xfrm>
            <a:custGeom>
              <a:avLst/>
              <a:gdLst>
                <a:gd name="T0" fmla="*/ 114 w 126"/>
                <a:gd name="T1" fmla="*/ 13 h 128"/>
                <a:gd name="T2" fmla="*/ 84 w 126"/>
                <a:gd name="T3" fmla="*/ 0 h 128"/>
                <a:gd name="T4" fmla="*/ 53 w 126"/>
                <a:gd name="T5" fmla="*/ 13 h 128"/>
                <a:gd name="T6" fmla="*/ 41 w 126"/>
                <a:gd name="T7" fmla="*/ 44 h 128"/>
                <a:gd name="T8" fmla="*/ 43 w 126"/>
                <a:gd name="T9" fmla="*/ 57 h 128"/>
                <a:gd name="T10" fmla="*/ 43 w 126"/>
                <a:gd name="T11" fmla="*/ 58 h 128"/>
                <a:gd name="T12" fmla="*/ 0 w 126"/>
                <a:gd name="T13" fmla="*/ 102 h 128"/>
                <a:gd name="T14" fmla="*/ 0 w 126"/>
                <a:gd name="T15" fmla="*/ 103 h 128"/>
                <a:gd name="T16" fmla="*/ 0 w 126"/>
                <a:gd name="T17" fmla="*/ 103 h 128"/>
                <a:gd name="T18" fmla="*/ 0 w 126"/>
                <a:gd name="T19" fmla="*/ 124 h 128"/>
                <a:gd name="T20" fmla="*/ 0 w 126"/>
                <a:gd name="T21" fmla="*/ 126 h 128"/>
                <a:gd name="T22" fmla="*/ 2 w 126"/>
                <a:gd name="T23" fmla="*/ 126 h 128"/>
                <a:gd name="T24" fmla="*/ 2 w 126"/>
                <a:gd name="T25" fmla="*/ 128 h 128"/>
                <a:gd name="T26" fmla="*/ 2 w 126"/>
                <a:gd name="T27" fmla="*/ 126 h 128"/>
                <a:gd name="T28" fmla="*/ 31 w 126"/>
                <a:gd name="T29" fmla="*/ 125 h 128"/>
                <a:gd name="T30" fmla="*/ 32 w 126"/>
                <a:gd name="T31" fmla="*/ 125 h 128"/>
                <a:gd name="T32" fmla="*/ 33 w 126"/>
                <a:gd name="T33" fmla="*/ 123 h 128"/>
                <a:gd name="T34" fmla="*/ 33 w 126"/>
                <a:gd name="T35" fmla="*/ 113 h 128"/>
                <a:gd name="T36" fmla="*/ 43 w 126"/>
                <a:gd name="T37" fmla="*/ 113 h 128"/>
                <a:gd name="T38" fmla="*/ 43 w 126"/>
                <a:gd name="T39" fmla="*/ 113 h 128"/>
                <a:gd name="T40" fmla="*/ 44 w 126"/>
                <a:gd name="T41" fmla="*/ 112 h 128"/>
                <a:gd name="T42" fmla="*/ 45 w 126"/>
                <a:gd name="T43" fmla="*/ 111 h 128"/>
                <a:gd name="T44" fmla="*/ 45 w 126"/>
                <a:gd name="T45" fmla="*/ 111 h 128"/>
                <a:gd name="T46" fmla="*/ 45 w 126"/>
                <a:gd name="T47" fmla="*/ 101 h 128"/>
                <a:gd name="T48" fmla="*/ 55 w 126"/>
                <a:gd name="T49" fmla="*/ 101 h 128"/>
                <a:gd name="T50" fmla="*/ 55 w 126"/>
                <a:gd name="T51" fmla="*/ 101 h 128"/>
                <a:gd name="T52" fmla="*/ 56 w 126"/>
                <a:gd name="T53" fmla="*/ 100 h 128"/>
                <a:gd name="T54" fmla="*/ 70 w 126"/>
                <a:gd name="T55" fmla="*/ 86 h 128"/>
                <a:gd name="T56" fmla="*/ 71 w 126"/>
                <a:gd name="T57" fmla="*/ 86 h 128"/>
                <a:gd name="T58" fmla="*/ 84 w 126"/>
                <a:gd name="T59" fmla="*/ 88 h 128"/>
                <a:gd name="T60" fmla="*/ 114 w 126"/>
                <a:gd name="T61" fmla="*/ 75 h 128"/>
                <a:gd name="T62" fmla="*/ 126 w 126"/>
                <a:gd name="T63" fmla="*/ 44 h 128"/>
                <a:gd name="T64" fmla="*/ 114 w 126"/>
                <a:gd name="T65" fmla="*/ 13 h 128"/>
                <a:gd name="T66" fmla="*/ 54 w 126"/>
                <a:gd name="T67" fmla="*/ 96 h 128"/>
                <a:gd name="T68" fmla="*/ 43 w 126"/>
                <a:gd name="T69" fmla="*/ 96 h 128"/>
                <a:gd name="T70" fmla="*/ 41 w 126"/>
                <a:gd name="T71" fmla="*/ 96 h 128"/>
                <a:gd name="T72" fmla="*/ 41 w 126"/>
                <a:gd name="T73" fmla="*/ 98 h 128"/>
                <a:gd name="T74" fmla="*/ 41 w 126"/>
                <a:gd name="T75" fmla="*/ 108 h 128"/>
                <a:gd name="T76" fmla="*/ 31 w 126"/>
                <a:gd name="T77" fmla="*/ 108 h 128"/>
                <a:gd name="T78" fmla="*/ 29 w 126"/>
                <a:gd name="T79" fmla="*/ 109 h 128"/>
                <a:gd name="T80" fmla="*/ 29 w 126"/>
                <a:gd name="T81" fmla="*/ 111 h 128"/>
                <a:gd name="T82" fmla="*/ 29 w 126"/>
                <a:gd name="T83" fmla="*/ 121 h 128"/>
                <a:gd name="T84" fmla="*/ 4 w 126"/>
                <a:gd name="T85" fmla="*/ 122 h 128"/>
                <a:gd name="T86" fmla="*/ 4 w 126"/>
                <a:gd name="T87" fmla="*/ 104 h 128"/>
                <a:gd name="T88" fmla="*/ 45 w 126"/>
                <a:gd name="T89" fmla="*/ 62 h 128"/>
                <a:gd name="T90" fmla="*/ 46 w 126"/>
                <a:gd name="T91" fmla="*/ 64 h 128"/>
                <a:gd name="T92" fmla="*/ 54 w 126"/>
                <a:gd name="T93" fmla="*/ 75 h 128"/>
                <a:gd name="T94" fmla="*/ 64 w 126"/>
                <a:gd name="T95" fmla="*/ 83 h 128"/>
                <a:gd name="T96" fmla="*/ 66 w 126"/>
                <a:gd name="T97" fmla="*/ 84 h 128"/>
                <a:gd name="T98" fmla="*/ 54 w 126"/>
                <a:gd name="T99" fmla="*/ 96 h 128"/>
                <a:gd name="T100" fmla="*/ 111 w 126"/>
                <a:gd name="T101" fmla="*/ 72 h 128"/>
                <a:gd name="T102" fmla="*/ 84 w 126"/>
                <a:gd name="T103" fmla="*/ 83 h 128"/>
                <a:gd name="T104" fmla="*/ 57 w 126"/>
                <a:gd name="T105" fmla="*/ 72 h 128"/>
                <a:gd name="T106" fmla="*/ 46 w 126"/>
                <a:gd name="T107" fmla="*/ 44 h 128"/>
                <a:gd name="T108" fmla="*/ 57 w 126"/>
                <a:gd name="T109" fmla="*/ 16 h 128"/>
                <a:gd name="T110" fmla="*/ 84 w 126"/>
                <a:gd name="T111" fmla="*/ 4 h 128"/>
                <a:gd name="T112" fmla="*/ 110 w 126"/>
                <a:gd name="T113" fmla="*/ 16 h 128"/>
                <a:gd name="T114" fmla="*/ 122 w 126"/>
                <a:gd name="T115" fmla="*/ 44 h 128"/>
                <a:gd name="T116" fmla="*/ 111 w 126"/>
                <a:gd name="T117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28">
                  <a:moveTo>
                    <a:pt x="114" y="13"/>
                  </a:moveTo>
                  <a:cubicBezTo>
                    <a:pt x="106" y="4"/>
                    <a:pt x="95" y="0"/>
                    <a:pt x="84" y="0"/>
                  </a:cubicBezTo>
                  <a:cubicBezTo>
                    <a:pt x="72" y="0"/>
                    <a:pt x="62" y="4"/>
                    <a:pt x="53" y="13"/>
                  </a:cubicBezTo>
                  <a:cubicBezTo>
                    <a:pt x="45" y="21"/>
                    <a:pt x="41" y="32"/>
                    <a:pt x="41" y="44"/>
                  </a:cubicBezTo>
                  <a:cubicBezTo>
                    <a:pt x="41" y="48"/>
                    <a:pt x="42" y="53"/>
                    <a:pt x="43" y="57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0" y="103"/>
                    <a:pt x="0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5"/>
                    <a:pt x="0" y="125"/>
                    <a:pt x="0" y="126"/>
                  </a:cubicBezTo>
                  <a:cubicBezTo>
                    <a:pt x="1" y="126"/>
                    <a:pt x="1" y="126"/>
                    <a:pt x="2" y="126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6"/>
                    <a:pt x="2" y="126"/>
                    <a:pt x="2" y="126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1" y="125"/>
                    <a:pt x="32" y="125"/>
                    <a:pt x="32" y="125"/>
                  </a:cubicBezTo>
                  <a:cubicBezTo>
                    <a:pt x="33" y="124"/>
                    <a:pt x="33" y="124"/>
                    <a:pt x="33" y="123"/>
                  </a:cubicBezTo>
                  <a:cubicBezTo>
                    <a:pt x="33" y="113"/>
                    <a:pt x="33" y="113"/>
                    <a:pt x="3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4" y="113"/>
                    <a:pt x="44" y="112"/>
                  </a:cubicBezTo>
                  <a:cubicBezTo>
                    <a:pt x="45" y="112"/>
                    <a:pt x="45" y="111"/>
                    <a:pt x="45" y="111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5" y="101"/>
                    <a:pt x="45" y="101"/>
                    <a:pt x="4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70" y="86"/>
                    <a:pt x="70" y="86"/>
                    <a:pt x="70" y="86"/>
                  </a:cubicBezTo>
                  <a:cubicBezTo>
                    <a:pt x="71" y="86"/>
                    <a:pt x="71" y="86"/>
                    <a:pt x="71" y="86"/>
                  </a:cubicBezTo>
                  <a:cubicBezTo>
                    <a:pt x="75" y="87"/>
                    <a:pt x="79" y="88"/>
                    <a:pt x="84" y="88"/>
                  </a:cubicBezTo>
                  <a:cubicBezTo>
                    <a:pt x="95" y="88"/>
                    <a:pt x="106" y="83"/>
                    <a:pt x="114" y="75"/>
                  </a:cubicBezTo>
                  <a:cubicBezTo>
                    <a:pt x="122" y="67"/>
                    <a:pt x="126" y="56"/>
                    <a:pt x="126" y="44"/>
                  </a:cubicBezTo>
                  <a:cubicBezTo>
                    <a:pt x="126" y="32"/>
                    <a:pt x="122" y="21"/>
                    <a:pt x="114" y="13"/>
                  </a:cubicBezTo>
                  <a:close/>
                  <a:moveTo>
                    <a:pt x="54" y="96"/>
                  </a:moveTo>
                  <a:cubicBezTo>
                    <a:pt x="43" y="96"/>
                    <a:pt x="43" y="96"/>
                    <a:pt x="43" y="96"/>
                  </a:cubicBezTo>
                  <a:cubicBezTo>
                    <a:pt x="42" y="96"/>
                    <a:pt x="42" y="96"/>
                    <a:pt x="41" y="96"/>
                  </a:cubicBezTo>
                  <a:cubicBezTo>
                    <a:pt x="41" y="97"/>
                    <a:pt x="41" y="98"/>
                    <a:pt x="41" y="9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0" y="108"/>
                    <a:pt x="30" y="108"/>
                    <a:pt x="29" y="109"/>
                  </a:cubicBezTo>
                  <a:cubicBezTo>
                    <a:pt x="29" y="109"/>
                    <a:pt x="29" y="110"/>
                    <a:pt x="29" y="111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8" y="68"/>
                    <a:pt x="50" y="72"/>
                    <a:pt x="54" y="75"/>
                  </a:cubicBezTo>
                  <a:cubicBezTo>
                    <a:pt x="57" y="78"/>
                    <a:pt x="60" y="81"/>
                    <a:pt x="64" y="83"/>
                  </a:cubicBezTo>
                  <a:cubicBezTo>
                    <a:pt x="66" y="84"/>
                    <a:pt x="66" y="84"/>
                    <a:pt x="66" y="84"/>
                  </a:cubicBezTo>
                  <a:lnTo>
                    <a:pt x="54" y="96"/>
                  </a:lnTo>
                  <a:close/>
                  <a:moveTo>
                    <a:pt x="111" y="72"/>
                  </a:moveTo>
                  <a:cubicBezTo>
                    <a:pt x="103" y="79"/>
                    <a:pt x="94" y="83"/>
                    <a:pt x="84" y="83"/>
                  </a:cubicBezTo>
                  <a:cubicBezTo>
                    <a:pt x="73" y="83"/>
                    <a:pt x="64" y="79"/>
                    <a:pt x="57" y="72"/>
                  </a:cubicBezTo>
                  <a:cubicBezTo>
                    <a:pt x="50" y="64"/>
                    <a:pt x="46" y="54"/>
                    <a:pt x="46" y="44"/>
                  </a:cubicBezTo>
                  <a:cubicBezTo>
                    <a:pt x="46" y="33"/>
                    <a:pt x="49" y="23"/>
                    <a:pt x="57" y="16"/>
                  </a:cubicBezTo>
                  <a:cubicBezTo>
                    <a:pt x="64" y="9"/>
                    <a:pt x="73" y="4"/>
                    <a:pt x="84" y="4"/>
                  </a:cubicBezTo>
                  <a:cubicBezTo>
                    <a:pt x="94" y="4"/>
                    <a:pt x="103" y="9"/>
                    <a:pt x="110" y="16"/>
                  </a:cubicBezTo>
                  <a:cubicBezTo>
                    <a:pt x="118" y="23"/>
                    <a:pt x="122" y="33"/>
                    <a:pt x="122" y="44"/>
                  </a:cubicBezTo>
                  <a:cubicBezTo>
                    <a:pt x="122" y="54"/>
                    <a:pt x="118" y="64"/>
                    <a:pt x="111" y="7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>
              <a:spLocks noEditPoints="1"/>
            </p:cNvSpPr>
            <p:nvPr/>
          </p:nvSpPr>
          <p:spPr bwMode="auto">
            <a:xfrm>
              <a:off x="3590" y="2061"/>
              <a:ext cx="50" cy="47"/>
            </a:xfrm>
            <a:custGeom>
              <a:avLst/>
              <a:gdLst>
                <a:gd name="T0" fmla="*/ 11 w 21"/>
                <a:gd name="T1" fmla="*/ 0 h 20"/>
                <a:gd name="T2" fmla="*/ 4 w 21"/>
                <a:gd name="T3" fmla="*/ 2 h 20"/>
                <a:gd name="T4" fmla="*/ 4 w 21"/>
                <a:gd name="T5" fmla="*/ 17 h 20"/>
                <a:gd name="T6" fmla="*/ 17 w 21"/>
                <a:gd name="T7" fmla="*/ 17 h 20"/>
                <a:gd name="T8" fmla="*/ 17 w 21"/>
                <a:gd name="T9" fmla="*/ 2 h 20"/>
                <a:gd name="T10" fmla="*/ 11 w 21"/>
                <a:gd name="T11" fmla="*/ 0 h 20"/>
                <a:gd name="T12" fmla="*/ 14 w 21"/>
                <a:gd name="T13" fmla="*/ 13 h 20"/>
                <a:gd name="T14" fmla="*/ 11 w 21"/>
                <a:gd name="T15" fmla="*/ 15 h 20"/>
                <a:gd name="T16" fmla="*/ 7 w 21"/>
                <a:gd name="T17" fmla="*/ 13 h 20"/>
                <a:gd name="T18" fmla="*/ 7 w 21"/>
                <a:gd name="T19" fmla="*/ 6 h 20"/>
                <a:gd name="T20" fmla="*/ 14 w 21"/>
                <a:gd name="T21" fmla="*/ 6 h 20"/>
                <a:gd name="T22" fmla="*/ 14 w 21"/>
                <a:gd name="T23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0">
                  <a:moveTo>
                    <a:pt x="11" y="0"/>
                  </a:moveTo>
                  <a:cubicBezTo>
                    <a:pt x="8" y="0"/>
                    <a:pt x="6" y="1"/>
                    <a:pt x="4" y="2"/>
                  </a:cubicBezTo>
                  <a:cubicBezTo>
                    <a:pt x="0" y="6"/>
                    <a:pt x="0" y="13"/>
                    <a:pt x="4" y="17"/>
                  </a:cubicBezTo>
                  <a:cubicBezTo>
                    <a:pt x="7" y="20"/>
                    <a:pt x="14" y="20"/>
                    <a:pt x="17" y="17"/>
                  </a:cubicBezTo>
                  <a:cubicBezTo>
                    <a:pt x="21" y="13"/>
                    <a:pt x="21" y="6"/>
                    <a:pt x="17" y="2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4" y="13"/>
                  </a:moveTo>
                  <a:cubicBezTo>
                    <a:pt x="13" y="14"/>
                    <a:pt x="12" y="15"/>
                    <a:pt x="11" y="15"/>
                  </a:cubicBezTo>
                  <a:cubicBezTo>
                    <a:pt x="9" y="15"/>
                    <a:pt x="8" y="14"/>
                    <a:pt x="7" y="13"/>
                  </a:cubicBezTo>
                  <a:cubicBezTo>
                    <a:pt x="5" y="11"/>
                    <a:pt x="5" y="8"/>
                    <a:pt x="7" y="6"/>
                  </a:cubicBezTo>
                  <a:cubicBezTo>
                    <a:pt x="9" y="4"/>
                    <a:pt x="12" y="4"/>
                    <a:pt x="14" y="6"/>
                  </a:cubicBezTo>
                  <a:cubicBezTo>
                    <a:pt x="16" y="8"/>
                    <a:pt x="16" y="11"/>
                    <a:pt x="14" y="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>
              <a:spLocks noEditPoints="1"/>
            </p:cNvSpPr>
            <p:nvPr/>
          </p:nvSpPr>
          <p:spPr bwMode="auto">
            <a:xfrm>
              <a:off x="2900" y="2169"/>
              <a:ext cx="61" cy="90"/>
            </a:xfrm>
            <a:custGeom>
              <a:avLst/>
              <a:gdLst>
                <a:gd name="T0" fmla="*/ 13 w 26"/>
                <a:gd name="T1" fmla="*/ 0 h 38"/>
                <a:gd name="T2" fmla="*/ 0 w 26"/>
                <a:gd name="T3" fmla="*/ 13 h 38"/>
                <a:gd name="T4" fmla="*/ 1 w 26"/>
                <a:gd name="T5" fmla="*/ 20 h 38"/>
                <a:gd name="T6" fmla="*/ 3 w 26"/>
                <a:gd name="T7" fmla="*/ 22 h 38"/>
                <a:gd name="T8" fmla="*/ 3 w 26"/>
                <a:gd name="T9" fmla="*/ 23 h 38"/>
                <a:gd name="T10" fmla="*/ 3 w 26"/>
                <a:gd name="T11" fmla="*/ 28 h 38"/>
                <a:gd name="T12" fmla="*/ 13 w 26"/>
                <a:gd name="T13" fmla="*/ 38 h 38"/>
                <a:gd name="T14" fmla="*/ 23 w 26"/>
                <a:gd name="T15" fmla="*/ 28 h 38"/>
                <a:gd name="T16" fmla="*/ 23 w 26"/>
                <a:gd name="T17" fmla="*/ 23 h 38"/>
                <a:gd name="T18" fmla="*/ 23 w 26"/>
                <a:gd name="T19" fmla="*/ 22 h 38"/>
                <a:gd name="T20" fmla="*/ 25 w 26"/>
                <a:gd name="T21" fmla="*/ 20 h 38"/>
                <a:gd name="T22" fmla="*/ 26 w 26"/>
                <a:gd name="T23" fmla="*/ 13 h 38"/>
                <a:gd name="T24" fmla="*/ 13 w 26"/>
                <a:gd name="T25" fmla="*/ 0 h 38"/>
                <a:gd name="T26" fmla="*/ 18 w 26"/>
                <a:gd name="T27" fmla="*/ 21 h 38"/>
                <a:gd name="T28" fmla="*/ 18 w 26"/>
                <a:gd name="T29" fmla="*/ 28 h 38"/>
                <a:gd name="T30" fmla="*/ 13 w 26"/>
                <a:gd name="T31" fmla="*/ 33 h 38"/>
                <a:gd name="T32" fmla="*/ 8 w 26"/>
                <a:gd name="T33" fmla="*/ 28 h 38"/>
                <a:gd name="T34" fmla="*/ 8 w 26"/>
                <a:gd name="T35" fmla="*/ 21 h 38"/>
                <a:gd name="T36" fmla="*/ 4 w 26"/>
                <a:gd name="T37" fmla="*/ 13 h 38"/>
                <a:gd name="T38" fmla="*/ 13 w 26"/>
                <a:gd name="T39" fmla="*/ 5 h 38"/>
                <a:gd name="T40" fmla="*/ 22 w 26"/>
                <a:gd name="T41" fmla="*/ 13 h 38"/>
                <a:gd name="T42" fmla="*/ 18 w 26"/>
                <a:gd name="T43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8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6"/>
                    <a:pt x="0" y="18"/>
                    <a:pt x="1" y="20"/>
                  </a:cubicBezTo>
                  <a:cubicBezTo>
                    <a:pt x="2" y="21"/>
                    <a:pt x="2" y="22"/>
                    <a:pt x="3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33"/>
                    <a:pt x="8" y="38"/>
                    <a:pt x="13" y="38"/>
                  </a:cubicBezTo>
                  <a:cubicBezTo>
                    <a:pt x="18" y="38"/>
                    <a:pt x="23" y="33"/>
                    <a:pt x="23" y="28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4" y="21"/>
                    <a:pt x="25" y="20"/>
                  </a:cubicBezTo>
                  <a:cubicBezTo>
                    <a:pt x="26" y="18"/>
                    <a:pt x="26" y="16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lose/>
                  <a:moveTo>
                    <a:pt x="18" y="21"/>
                  </a:moveTo>
                  <a:cubicBezTo>
                    <a:pt x="18" y="28"/>
                    <a:pt x="18" y="28"/>
                    <a:pt x="18" y="28"/>
                  </a:cubicBezTo>
                  <a:cubicBezTo>
                    <a:pt x="18" y="31"/>
                    <a:pt x="16" y="33"/>
                    <a:pt x="13" y="33"/>
                  </a:cubicBezTo>
                  <a:cubicBezTo>
                    <a:pt x="10" y="33"/>
                    <a:pt x="8" y="31"/>
                    <a:pt x="8" y="2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19"/>
                    <a:pt x="4" y="16"/>
                    <a:pt x="4" y="13"/>
                  </a:cubicBezTo>
                  <a:cubicBezTo>
                    <a:pt x="4" y="9"/>
                    <a:pt x="8" y="5"/>
                    <a:pt x="13" y="5"/>
                  </a:cubicBezTo>
                  <a:cubicBezTo>
                    <a:pt x="18" y="5"/>
                    <a:pt x="22" y="9"/>
                    <a:pt x="22" y="13"/>
                  </a:cubicBezTo>
                  <a:cubicBezTo>
                    <a:pt x="22" y="16"/>
                    <a:pt x="20" y="19"/>
                    <a:pt x="18" y="2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>
              <a:spLocks noEditPoints="1"/>
            </p:cNvSpPr>
            <p:nvPr/>
          </p:nvSpPr>
          <p:spPr bwMode="auto">
            <a:xfrm>
              <a:off x="2829" y="2008"/>
              <a:ext cx="203" cy="303"/>
            </a:xfrm>
            <a:custGeom>
              <a:avLst/>
              <a:gdLst>
                <a:gd name="T0" fmla="*/ 43 w 86"/>
                <a:gd name="T1" fmla="*/ 42 h 128"/>
                <a:gd name="T2" fmla="*/ 21 w 86"/>
                <a:gd name="T3" fmla="*/ 48 h 128"/>
                <a:gd name="T4" fmla="*/ 19 w 86"/>
                <a:gd name="T5" fmla="*/ 49 h 128"/>
                <a:gd name="T6" fmla="*/ 19 w 86"/>
                <a:gd name="T7" fmla="*/ 28 h 128"/>
                <a:gd name="T8" fmla="*/ 43 w 86"/>
                <a:gd name="T9" fmla="*/ 5 h 128"/>
                <a:gd name="T10" fmla="*/ 67 w 86"/>
                <a:gd name="T11" fmla="*/ 28 h 128"/>
                <a:gd name="T12" fmla="*/ 67 w 86"/>
                <a:gd name="T13" fmla="*/ 33 h 128"/>
                <a:gd name="T14" fmla="*/ 69 w 86"/>
                <a:gd name="T15" fmla="*/ 35 h 128"/>
                <a:gd name="T16" fmla="*/ 71 w 86"/>
                <a:gd name="T17" fmla="*/ 33 h 128"/>
                <a:gd name="T18" fmla="*/ 71 w 86"/>
                <a:gd name="T19" fmla="*/ 28 h 128"/>
                <a:gd name="T20" fmla="*/ 43 w 86"/>
                <a:gd name="T21" fmla="*/ 0 h 128"/>
                <a:gd name="T22" fmla="*/ 15 w 86"/>
                <a:gd name="T23" fmla="*/ 28 h 128"/>
                <a:gd name="T24" fmla="*/ 15 w 86"/>
                <a:gd name="T25" fmla="*/ 52 h 128"/>
                <a:gd name="T26" fmla="*/ 14 w 86"/>
                <a:gd name="T27" fmla="*/ 53 h 128"/>
                <a:gd name="T28" fmla="*/ 0 w 86"/>
                <a:gd name="T29" fmla="*/ 85 h 128"/>
                <a:gd name="T30" fmla="*/ 43 w 86"/>
                <a:gd name="T31" fmla="*/ 128 h 128"/>
                <a:gd name="T32" fmla="*/ 86 w 86"/>
                <a:gd name="T33" fmla="*/ 85 h 128"/>
                <a:gd name="T34" fmla="*/ 43 w 86"/>
                <a:gd name="T35" fmla="*/ 42 h 128"/>
                <a:gd name="T36" fmla="*/ 70 w 86"/>
                <a:gd name="T37" fmla="*/ 112 h 128"/>
                <a:gd name="T38" fmla="*/ 58 w 86"/>
                <a:gd name="T39" fmla="*/ 120 h 128"/>
                <a:gd name="T40" fmla="*/ 43 w 86"/>
                <a:gd name="T41" fmla="*/ 123 h 128"/>
                <a:gd name="T42" fmla="*/ 28 w 86"/>
                <a:gd name="T43" fmla="*/ 120 h 128"/>
                <a:gd name="T44" fmla="*/ 16 w 86"/>
                <a:gd name="T45" fmla="*/ 112 h 128"/>
                <a:gd name="T46" fmla="*/ 8 w 86"/>
                <a:gd name="T47" fmla="*/ 100 h 128"/>
                <a:gd name="T48" fmla="*/ 4 w 86"/>
                <a:gd name="T49" fmla="*/ 85 h 128"/>
                <a:gd name="T50" fmla="*/ 8 w 86"/>
                <a:gd name="T51" fmla="*/ 70 h 128"/>
                <a:gd name="T52" fmla="*/ 16 w 86"/>
                <a:gd name="T53" fmla="*/ 58 h 128"/>
                <a:gd name="T54" fmla="*/ 28 w 86"/>
                <a:gd name="T55" fmla="*/ 49 h 128"/>
                <a:gd name="T56" fmla="*/ 58 w 86"/>
                <a:gd name="T57" fmla="*/ 49 h 128"/>
                <a:gd name="T58" fmla="*/ 70 w 86"/>
                <a:gd name="T59" fmla="*/ 58 h 128"/>
                <a:gd name="T60" fmla="*/ 78 w 86"/>
                <a:gd name="T61" fmla="*/ 70 h 128"/>
                <a:gd name="T62" fmla="*/ 82 w 86"/>
                <a:gd name="T63" fmla="*/ 85 h 128"/>
                <a:gd name="T64" fmla="*/ 78 w 86"/>
                <a:gd name="T65" fmla="*/ 100 h 128"/>
                <a:gd name="T66" fmla="*/ 70 w 86"/>
                <a:gd name="T67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" h="128">
                  <a:moveTo>
                    <a:pt x="43" y="42"/>
                  </a:moveTo>
                  <a:cubicBezTo>
                    <a:pt x="35" y="42"/>
                    <a:pt x="28" y="44"/>
                    <a:pt x="21" y="48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15"/>
                    <a:pt x="30" y="5"/>
                    <a:pt x="43" y="5"/>
                  </a:cubicBezTo>
                  <a:cubicBezTo>
                    <a:pt x="56" y="5"/>
                    <a:pt x="67" y="15"/>
                    <a:pt x="67" y="28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4"/>
                    <a:pt x="68" y="35"/>
                    <a:pt x="69" y="35"/>
                  </a:cubicBezTo>
                  <a:cubicBezTo>
                    <a:pt x="70" y="35"/>
                    <a:pt x="71" y="34"/>
                    <a:pt x="71" y="33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13"/>
                    <a:pt x="59" y="0"/>
                    <a:pt x="43" y="0"/>
                  </a:cubicBezTo>
                  <a:cubicBezTo>
                    <a:pt x="27" y="0"/>
                    <a:pt x="15" y="13"/>
                    <a:pt x="15" y="28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5" y="61"/>
                    <a:pt x="0" y="73"/>
                    <a:pt x="0" y="85"/>
                  </a:cubicBezTo>
                  <a:cubicBezTo>
                    <a:pt x="0" y="109"/>
                    <a:pt x="19" y="128"/>
                    <a:pt x="43" y="128"/>
                  </a:cubicBezTo>
                  <a:cubicBezTo>
                    <a:pt x="67" y="128"/>
                    <a:pt x="86" y="109"/>
                    <a:pt x="86" y="85"/>
                  </a:cubicBezTo>
                  <a:cubicBezTo>
                    <a:pt x="86" y="61"/>
                    <a:pt x="67" y="42"/>
                    <a:pt x="43" y="42"/>
                  </a:cubicBezTo>
                  <a:close/>
                  <a:moveTo>
                    <a:pt x="70" y="112"/>
                  </a:moveTo>
                  <a:cubicBezTo>
                    <a:pt x="67" y="116"/>
                    <a:pt x="63" y="118"/>
                    <a:pt x="58" y="120"/>
                  </a:cubicBezTo>
                  <a:cubicBezTo>
                    <a:pt x="53" y="122"/>
                    <a:pt x="48" y="123"/>
                    <a:pt x="43" y="123"/>
                  </a:cubicBezTo>
                  <a:cubicBezTo>
                    <a:pt x="38" y="123"/>
                    <a:pt x="33" y="122"/>
                    <a:pt x="28" y="120"/>
                  </a:cubicBezTo>
                  <a:cubicBezTo>
                    <a:pt x="23" y="118"/>
                    <a:pt x="19" y="116"/>
                    <a:pt x="16" y="112"/>
                  </a:cubicBezTo>
                  <a:cubicBezTo>
                    <a:pt x="12" y="109"/>
                    <a:pt x="9" y="105"/>
                    <a:pt x="8" y="100"/>
                  </a:cubicBezTo>
                  <a:cubicBezTo>
                    <a:pt x="6" y="95"/>
                    <a:pt x="4" y="90"/>
                    <a:pt x="4" y="85"/>
                  </a:cubicBezTo>
                  <a:cubicBezTo>
                    <a:pt x="4" y="80"/>
                    <a:pt x="6" y="75"/>
                    <a:pt x="8" y="70"/>
                  </a:cubicBezTo>
                  <a:cubicBezTo>
                    <a:pt x="9" y="65"/>
                    <a:pt x="12" y="61"/>
                    <a:pt x="16" y="58"/>
                  </a:cubicBezTo>
                  <a:cubicBezTo>
                    <a:pt x="19" y="54"/>
                    <a:pt x="23" y="51"/>
                    <a:pt x="28" y="49"/>
                  </a:cubicBezTo>
                  <a:cubicBezTo>
                    <a:pt x="37" y="45"/>
                    <a:pt x="49" y="45"/>
                    <a:pt x="58" y="49"/>
                  </a:cubicBezTo>
                  <a:cubicBezTo>
                    <a:pt x="63" y="51"/>
                    <a:pt x="67" y="54"/>
                    <a:pt x="70" y="58"/>
                  </a:cubicBezTo>
                  <a:cubicBezTo>
                    <a:pt x="74" y="61"/>
                    <a:pt x="77" y="65"/>
                    <a:pt x="78" y="70"/>
                  </a:cubicBezTo>
                  <a:cubicBezTo>
                    <a:pt x="80" y="75"/>
                    <a:pt x="82" y="80"/>
                    <a:pt x="82" y="85"/>
                  </a:cubicBezTo>
                  <a:cubicBezTo>
                    <a:pt x="82" y="90"/>
                    <a:pt x="80" y="95"/>
                    <a:pt x="78" y="100"/>
                  </a:cubicBezTo>
                  <a:cubicBezTo>
                    <a:pt x="77" y="105"/>
                    <a:pt x="74" y="109"/>
                    <a:pt x="70" y="1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>
              <a:spLocks noEditPoints="1"/>
            </p:cNvSpPr>
            <p:nvPr/>
          </p:nvSpPr>
          <p:spPr bwMode="auto">
            <a:xfrm>
              <a:off x="2294" y="2169"/>
              <a:ext cx="62" cy="90"/>
            </a:xfrm>
            <a:custGeom>
              <a:avLst/>
              <a:gdLst>
                <a:gd name="T0" fmla="*/ 13 w 26"/>
                <a:gd name="T1" fmla="*/ 0 h 38"/>
                <a:gd name="T2" fmla="*/ 0 w 26"/>
                <a:gd name="T3" fmla="*/ 13 h 38"/>
                <a:gd name="T4" fmla="*/ 1 w 26"/>
                <a:gd name="T5" fmla="*/ 20 h 38"/>
                <a:gd name="T6" fmla="*/ 3 w 26"/>
                <a:gd name="T7" fmla="*/ 22 h 38"/>
                <a:gd name="T8" fmla="*/ 3 w 26"/>
                <a:gd name="T9" fmla="*/ 23 h 38"/>
                <a:gd name="T10" fmla="*/ 3 w 26"/>
                <a:gd name="T11" fmla="*/ 28 h 38"/>
                <a:gd name="T12" fmla="*/ 13 w 26"/>
                <a:gd name="T13" fmla="*/ 38 h 38"/>
                <a:gd name="T14" fmla="*/ 23 w 26"/>
                <a:gd name="T15" fmla="*/ 28 h 38"/>
                <a:gd name="T16" fmla="*/ 23 w 26"/>
                <a:gd name="T17" fmla="*/ 23 h 38"/>
                <a:gd name="T18" fmla="*/ 23 w 26"/>
                <a:gd name="T19" fmla="*/ 22 h 38"/>
                <a:gd name="T20" fmla="*/ 25 w 26"/>
                <a:gd name="T21" fmla="*/ 20 h 38"/>
                <a:gd name="T22" fmla="*/ 26 w 26"/>
                <a:gd name="T23" fmla="*/ 13 h 38"/>
                <a:gd name="T24" fmla="*/ 13 w 26"/>
                <a:gd name="T25" fmla="*/ 0 h 38"/>
                <a:gd name="T26" fmla="*/ 18 w 26"/>
                <a:gd name="T27" fmla="*/ 21 h 38"/>
                <a:gd name="T28" fmla="*/ 18 w 26"/>
                <a:gd name="T29" fmla="*/ 28 h 38"/>
                <a:gd name="T30" fmla="*/ 13 w 26"/>
                <a:gd name="T31" fmla="*/ 33 h 38"/>
                <a:gd name="T32" fmla="*/ 8 w 26"/>
                <a:gd name="T33" fmla="*/ 28 h 38"/>
                <a:gd name="T34" fmla="*/ 8 w 26"/>
                <a:gd name="T35" fmla="*/ 21 h 38"/>
                <a:gd name="T36" fmla="*/ 4 w 26"/>
                <a:gd name="T37" fmla="*/ 13 h 38"/>
                <a:gd name="T38" fmla="*/ 13 w 26"/>
                <a:gd name="T39" fmla="*/ 5 h 38"/>
                <a:gd name="T40" fmla="*/ 22 w 26"/>
                <a:gd name="T41" fmla="*/ 13 h 38"/>
                <a:gd name="T42" fmla="*/ 18 w 26"/>
                <a:gd name="T43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8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6"/>
                    <a:pt x="0" y="18"/>
                    <a:pt x="1" y="20"/>
                  </a:cubicBezTo>
                  <a:cubicBezTo>
                    <a:pt x="2" y="21"/>
                    <a:pt x="2" y="22"/>
                    <a:pt x="3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33"/>
                    <a:pt x="8" y="38"/>
                    <a:pt x="13" y="38"/>
                  </a:cubicBezTo>
                  <a:cubicBezTo>
                    <a:pt x="18" y="38"/>
                    <a:pt x="23" y="33"/>
                    <a:pt x="23" y="28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4" y="21"/>
                    <a:pt x="25" y="20"/>
                  </a:cubicBezTo>
                  <a:cubicBezTo>
                    <a:pt x="26" y="18"/>
                    <a:pt x="26" y="16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lose/>
                  <a:moveTo>
                    <a:pt x="18" y="21"/>
                  </a:moveTo>
                  <a:cubicBezTo>
                    <a:pt x="18" y="28"/>
                    <a:pt x="18" y="28"/>
                    <a:pt x="18" y="28"/>
                  </a:cubicBezTo>
                  <a:cubicBezTo>
                    <a:pt x="18" y="31"/>
                    <a:pt x="16" y="33"/>
                    <a:pt x="13" y="33"/>
                  </a:cubicBezTo>
                  <a:cubicBezTo>
                    <a:pt x="10" y="33"/>
                    <a:pt x="8" y="31"/>
                    <a:pt x="8" y="2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19"/>
                    <a:pt x="4" y="16"/>
                    <a:pt x="4" y="13"/>
                  </a:cubicBezTo>
                  <a:cubicBezTo>
                    <a:pt x="4" y="9"/>
                    <a:pt x="8" y="5"/>
                    <a:pt x="13" y="5"/>
                  </a:cubicBezTo>
                  <a:cubicBezTo>
                    <a:pt x="18" y="5"/>
                    <a:pt x="22" y="9"/>
                    <a:pt x="22" y="13"/>
                  </a:cubicBezTo>
                  <a:cubicBezTo>
                    <a:pt x="22" y="16"/>
                    <a:pt x="20" y="19"/>
                    <a:pt x="18" y="2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>
              <a:spLocks noEditPoints="1"/>
            </p:cNvSpPr>
            <p:nvPr/>
          </p:nvSpPr>
          <p:spPr bwMode="auto">
            <a:xfrm>
              <a:off x="2224" y="2008"/>
              <a:ext cx="203" cy="303"/>
            </a:xfrm>
            <a:custGeom>
              <a:avLst/>
              <a:gdLst>
                <a:gd name="T0" fmla="*/ 72 w 86"/>
                <a:gd name="T1" fmla="*/ 53 h 128"/>
                <a:gd name="T2" fmla="*/ 71 w 86"/>
                <a:gd name="T3" fmla="*/ 53 h 128"/>
                <a:gd name="T4" fmla="*/ 71 w 86"/>
                <a:gd name="T5" fmla="*/ 28 h 128"/>
                <a:gd name="T6" fmla="*/ 43 w 86"/>
                <a:gd name="T7" fmla="*/ 0 h 128"/>
                <a:gd name="T8" fmla="*/ 15 w 86"/>
                <a:gd name="T9" fmla="*/ 28 h 128"/>
                <a:gd name="T10" fmla="*/ 15 w 86"/>
                <a:gd name="T11" fmla="*/ 52 h 128"/>
                <a:gd name="T12" fmla="*/ 14 w 86"/>
                <a:gd name="T13" fmla="*/ 53 h 128"/>
                <a:gd name="T14" fmla="*/ 0 w 86"/>
                <a:gd name="T15" fmla="*/ 85 h 128"/>
                <a:gd name="T16" fmla="*/ 43 w 86"/>
                <a:gd name="T17" fmla="*/ 128 h 128"/>
                <a:gd name="T18" fmla="*/ 86 w 86"/>
                <a:gd name="T19" fmla="*/ 85 h 128"/>
                <a:gd name="T20" fmla="*/ 72 w 86"/>
                <a:gd name="T21" fmla="*/ 53 h 128"/>
                <a:gd name="T22" fmla="*/ 19 w 86"/>
                <a:gd name="T23" fmla="*/ 28 h 128"/>
                <a:gd name="T24" fmla="*/ 43 w 86"/>
                <a:gd name="T25" fmla="*/ 5 h 128"/>
                <a:gd name="T26" fmla="*/ 67 w 86"/>
                <a:gd name="T27" fmla="*/ 28 h 128"/>
                <a:gd name="T28" fmla="*/ 67 w 86"/>
                <a:gd name="T29" fmla="*/ 49 h 128"/>
                <a:gd name="T30" fmla="*/ 65 w 86"/>
                <a:gd name="T31" fmla="*/ 48 h 128"/>
                <a:gd name="T32" fmla="*/ 22 w 86"/>
                <a:gd name="T33" fmla="*/ 48 h 128"/>
                <a:gd name="T34" fmla="*/ 19 w 86"/>
                <a:gd name="T35" fmla="*/ 49 h 128"/>
                <a:gd name="T36" fmla="*/ 19 w 86"/>
                <a:gd name="T37" fmla="*/ 28 h 128"/>
                <a:gd name="T38" fmla="*/ 70 w 86"/>
                <a:gd name="T39" fmla="*/ 112 h 128"/>
                <a:gd name="T40" fmla="*/ 58 w 86"/>
                <a:gd name="T41" fmla="*/ 120 h 128"/>
                <a:gd name="T42" fmla="*/ 43 w 86"/>
                <a:gd name="T43" fmla="*/ 123 h 128"/>
                <a:gd name="T44" fmla="*/ 28 w 86"/>
                <a:gd name="T45" fmla="*/ 120 h 128"/>
                <a:gd name="T46" fmla="*/ 16 w 86"/>
                <a:gd name="T47" fmla="*/ 112 h 128"/>
                <a:gd name="T48" fmla="*/ 8 w 86"/>
                <a:gd name="T49" fmla="*/ 100 h 128"/>
                <a:gd name="T50" fmla="*/ 4 w 86"/>
                <a:gd name="T51" fmla="*/ 85 h 128"/>
                <a:gd name="T52" fmla="*/ 8 w 86"/>
                <a:gd name="T53" fmla="*/ 70 h 128"/>
                <a:gd name="T54" fmla="*/ 16 w 86"/>
                <a:gd name="T55" fmla="*/ 58 h 128"/>
                <a:gd name="T56" fmla="*/ 28 w 86"/>
                <a:gd name="T57" fmla="*/ 49 h 128"/>
                <a:gd name="T58" fmla="*/ 58 w 86"/>
                <a:gd name="T59" fmla="*/ 49 h 128"/>
                <a:gd name="T60" fmla="*/ 70 w 86"/>
                <a:gd name="T61" fmla="*/ 58 h 128"/>
                <a:gd name="T62" fmla="*/ 78 w 86"/>
                <a:gd name="T63" fmla="*/ 70 h 128"/>
                <a:gd name="T64" fmla="*/ 82 w 86"/>
                <a:gd name="T65" fmla="*/ 85 h 128"/>
                <a:gd name="T66" fmla="*/ 78 w 86"/>
                <a:gd name="T67" fmla="*/ 100 h 128"/>
                <a:gd name="T68" fmla="*/ 70 w 86"/>
                <a:gd name="T69" fmla="*/ 1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6" h="128">
                  <a:moveTo>
                    <a:pt x="72" y="53"/>
                  </a:moveTo>
                  <a:cubicBezTo>
                    <a:pt x="71" y="53"/>
                    <a:pt x="71" y="53"/>
                    <a:pt x="71" y="53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13"/>
                    <a:pt x="59" y="0"/>
                    <a:pt x="43" y="0"/>
                  </a:cubicBezTo>
                  <a:cubicBezTo>
                    <a:pt x="28" y="0"/>
                    <a:pt x="15" y="13"/>
                    <a:pt x="15" y="28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5" y="61"/>
                    <a:pt x="0" y="73"/>
                    <a:pt x="0" y="85"/>
                  </a:cubicBezTo>
                  <a:cubicBezTo>
                    <a:pt x="0" y="109"/>
                    <a:pt x="19" y="128"/>
                    <a:pt x="43" y="128"/>
                  </a:cubicBezTo>
                  <a:cubicBezTo>
                    <a:pt x="67" y="128"/>
                    <a:pt x="86" y="109"/>
                    <a:pt x="86" y="85"/>
                  </a:cubicBezTo>
                  <a:cubicBezTo>
                    <a:pt x="86" y="73"/>
                    <a:pt x="81" y="61"/>
                    <a:pt x="72" y="53"/>
                  </a:cubicBezTo>
                  <a:close/>
                  <a:moveTo>
                    <a:pt x="19" y="28"/>
                  </a:moveTo>
                  <a:cubicBezTo>
                    <a:pt x="19" y="15"/>
                    <a:pt x="30" y="5"/>
                    <a:pt x="43" y="5"/>
                  </a:cubicBezTo>
                  <a:cubicBezTo>
                    <a:pt x="56" y="5"/>
                    <a:pt x="67" y="15"/>
                    <a:pt x="67" y="28"/>
                  </a:cubicBezTo>
                  <a:cubicBezTo>
                    <a:pt x="67" y="49"/>
                    <a:pt x="67" y="49"/>
                    <a:pt x="67" y="49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52" y="40"/>
                    <a:pt x="35" y="40"/>
                    <a:pt x="22" y="48"/>
                  </a:cubicBezTo>
                  <a:cubicBezTo>
                    <a:pt x="19" y="49"/>
                    <a:pt x="19" y="49"/>
                    <a:pt x="19" y="49"/>
                  </a:cubicBezTo>
                  <a:lnTo>
                    <a:pt x="19" y="28"/>
                  </a:lnTo>
                  <a:close/>
                  <a:moveTo>
                    <a:pt x="70" y="112"/>
                  </a:moveTo>
                  <a:cubicBezTo>
                    <a:pt x="67" y="116"/>
                    <a:pt x="63" y="118"/>
                    <a:pt x="58" y="120"/>
                  </a:cubicBezTo>
                  <a:cubicBezTo>
                    <a:pt x="53" y="122"/>
                    <a:pt x="48" y="123"/>
                    <a:pt x="43" y="123"/>
                  </a:cubicBezTo>
                  <a:cubicBezTo>
                    <a:pt x="38" y="123"/>
                    <a:pt x="33" y="122"/>
                    <a:pt x="28" y="120"/>
                  </a:cubicBezTo>
                  <a:cubicBezTo>
                    <a:pt x="23" y="118"/>
                    <a:pt x="19" y="116"/>
                    <a:pt x="16" y="112"/>
                  </a:cubicBezTo>
                  <a:cubicBezTo>
                    <a:pt x="12" y="109"/>
                    <a:pt x="9" y="105"/>
                    <a:pt x="8" y="100"/>
                  </a:cubicBezTo>
                  <a:cubicBezTo>
                    <a:pt x="6" y="95"/>
                    <a:pt x="4" y="90"/>
                    <a:pt x="4" y="85"/>
                  </a:cubicBezTo>
                  <a:cubicBezTo>
                    <a:pt x="4" y="80"/>
                    <a:pt x="6" y="75"/>
                    <a:pt x="8" y="70"/>
                  </a:cubicBezTo>
                  <a:cubicBezTo>
                    <a:pt x="9" y="65"/>
                    <a:pt x="12" y="61"/>
                    <a:pt x="16" y="58"/>
                  </a:cubicBezTo>
                  <a:cubicBezTo>
                    <a:pt x="19" y="54"/>
                    <a:pt x="23" y="51"/>
                    <a:pt x="28" y="49"/>
                  </a:cubicBezTo>
                  <a:cubicBezTo>
                    <a:pt x="37" y="45"/>
                    <a:pt x="49" y="45"/>
                    <a:pt x="58" y="49"/>
                  </a:cubicBezTo>
                  <a:cubicBezTo>
                    <a:pt x="63" y="51"/>
                    <a:pt x="67" y="54"/>
                    <a:pt x="70" y="58"/>
                  </a:cubicBezTo>
                  <a:cubicBezTo>
                    <a:pt x="74" y="61"/>
                    <a:pt x="77" y="65"/>
                    <a:pt x="78" y="70"/>
                  </a:cubicBezTo>
                  <a:cubicBezTo>
                    <a:pt x="80" y="75"/>
                    <a:pt x="82" y="80"/>
                    <a:pt x="82" y="85"/>
                  </a:cubicBezTo>
                  <a:cubicBezTo>
                    <a:pt x="82" y="90"/>
                    <a:pt x="80" y="95"/>
                    <a:pt x="78" y="100"/>
                  </a:cubicBezTo>
                  <a:cubicBezTo>
                    <a:pt x="77" y="105"/>
                    <a:pt x="74" y="109"/>
                    <a:pt x="70" y="1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>
              <a:spLocks noEditPoints="1"/>
            </p:cNvSpPr>
            <p:nvPr/>
          </p:nvSpPr>
          <p:spPr bwMode="auto">
            <a:xfrm>
              <a:off x="1689" y="2174"/>
              <a:ext cx="62" cy="90"/>
            </a:xfrm>
            <a:custGeom>
              <a:avLst/>
              <a:gdLst>
                <a:gd name="T0" fmla="*/ 3 w 26"/>
                <a:gd name="T1" fmla="*/ 23 h 38"/>
                <a:gd name="T2" fmla="*/ 3 w 26"/>
                <a:gd name="T3" fmla="*/ 23 h 38"/>
                <a:gd name="T4" fmla="*/ 3 w 26"/>
                <a:gd name="T5" fmla="*/ 28 h 38"/>
                <a:gd name="T6" fmla="*/ 13 w 26"/>
                <a:gd name="T7" fmla="*/ 38 h 38"/>
                <a:gd name="T8" fmla="*/ 23 w 26"/>
                <a:gd name="T9" fmla="*/ 28 h 38"/>
                <a:gd name="T10" fmla="*/ 23 w 26"/>
                <a:gd name="T11" fmla="*/ 23 h 38"/>
                <a:gd name="T12" fmla="*/ 23 w 26"/>
                <a:gd name="T13" fmla="*/ 23 h 38"/>
                <a:gd name="T14" fmla="*/ 25 w 26"/>
                <a:gd name="T15" fmla="*/ 21 h 38"/>
                <a:gd name="T16" fmla="*/ 26 w 26"/>
                <a:gd name="T17" fmla="*/ 14 h 38"/>
                <a:gd name="T18" fmla="*/ 13 w 26"/>
                <a:gd name="T19" fmla="*/ 0 h 38"/>
                <a:gd name="T20" fmla="*/ 0 w 26"/>
                <a:gd name="T21" fmla="*/ 14 h 38"/>
                <a:gd name="T22" fmla="*/ 1 w 26"/>
                <a:gd name="T23" fmla="*/ 21 h 38"/>
                <a:gd name="T24" fmla="*/ 3 w 26"/>
                <a:gd name="T25" fmla="*/ 23 h 38"/>
                <a:gd name="T26" fmla="*/ 13 w 26"/>
                <a:gd name="T27" fmla="*/ 5 h 38"/>
                <a:gd name="T28" fmla="*/ 22 w 26"/>
                <a:gd name="T29" fmla="*/ 14 h 38"/>
                <a:gd name="T30" fmla="*/ 18 w 26"/>
                <a:gd name="T31" fmla="*/ 21 h 38"/>
                <a:gd name="T32" fmla="*/ 18 w 26"/>
                <a:gd name="T33" fmla="*/ 28 h 38"/>
                <a:gd name="T34" fmla="*/ 13 w 26"/>
                <a:gd name="T35" fmla="*/ 34 h 38"/>
                <a:gd name="T36" fmla="*/ 8 w 26"/>
                <a:gd name="T37" fmla="*/ 28 h 38"/>
                <a:gd name="T38" fmla="*/ 8 w 26"/>
                <a:gd name="T39" fmla="*/ 21 h 38"/>
                <a:gd name="T40" fmla="*/ 4 w 26"/>
                <a:gd name="T41" fmla="*/ 14 h 38"/>
                <a:gd name="T42" fmla="*/ 13 w 26"/>
                <a:gd name="T43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8">
                  <a:moveTo>
                    <a:pt x="3" y="23"/>
                  </a:moveTo>
                  <a:cubicBezTo>
                    <a:pt x="3" y="23"/>
                    <a:pt x="3" y="23"/>
                    <a:pt x="3" y="23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34"/>
                    <a:pt x="8" y="38"/>
                    <a:pt x="13" y="38"/>
                  </a:cubicBezTo>
                  <a:cubicBezTo>
                    <a:pt x="18" y="38"/>
                    <a:pt x="23" y="34"/>
                    <a:pt x="23" y="28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4" y="22"/>
                    <a:pt x="24" y="21"/>
                    <a:pt x="25" y="21"/>
                  </a:cubicBezTo>
                  <a:cubicBezTo>
                    <a:pt x="26" y="19"/>
                    <a:pt x="26" y="16"/>
                    <a:pt x="26" y="14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6"/>
                    <a:pt x="0" y="19"/>
                    <a:pt x="1" y="21"/>
                  </a:cubicBezTo>
                  <a:cubicBezTo>
                    <a:pt x="2" y="21"/>
                    <a:pt x="2" y="22"/>
                    <a:pt x="3" y="23"/>
                  </a:cubicBezTo>
                  <a:close/>
                  <a:moveTo>
                    <a:pt x="13" y="5"/>
                  </a:moveTo>
                  <a:cubicBezTo>
                    <a:pt x="18" y="5"/>
                    <a:pt x="22" y="9"/>
                    <a:pt x="22" y="14"/>
                  </a:cubicBezTo>
                  <a:cubicBezTo>
                    <a:pt x="22" y="17"/>
                    <a:pt x="20" y="19"/>
                    <a:pt x="18" y="2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31"/>
                    <a:pt x="16" y="34"/>
                    <a:pt x="13" y="34"/>
                  </a:cubicBezTo>
                  <a:cubicBezTo>
                    <a:pt x="10" y="34"/>
                    <a:pt x="8" y="31"/>
                    <a:pt x="8" y="2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19"/>
                    <a:pt x="4" y="17"/>
                    <a:pt x="4" y="14"/>
                  </a:cubicBezTo>
                  <a:cubicBezTo>
                    <a:pt x="4" y="9"/>
                    <a:pt x="8" y="5"/>
                    <a:pt x="13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>
              <a:spLocks noEditPoints="1"/>
            </p:cNvSpPr>
            <p:nvPr/>
          </p:nvSpPr>
          <p:spPr bwMode="auto">
            <a:xfrm>
              <a:off x="1609" y="2008"/>
              <a:ext cx="222" cy="303"/>
            </a:xfrm>
            <a:custGeom>
              <a:avLst/>
              <a:gdLst>
                <a:gd name="T0" fmla="*/ 88 w 94"/>
                <a:gd name="T1" fmla="*/ 49 h 128"/>
                <a:gd name="T2" fmla="*/ 23 w 94"/>
                <a:gd name="T3" fmla="*/ 49 h 128"/>
                <a:gd name="T4" fmla="*/ 23 w 94"/>
                <a:gd name="T5" fmla="*/ 28 h 128"/>
                <a:gd name="T6" fmla="*/ 47 w 94"/>
                <a:gd name="T7" fmla="*/ 5 h 128"/>
                <a:gd name="T8" fmla="*/ 71 w 94"/>
                <a:gd name="T9" fmla="*/ 28 h 128"/>
                <a:gd name="T10" fmla="*/ 71 w 94"/>
                <a:gd name="T11" fmla="*/ 33 h 128"/>
                <a:gd name="T12" fmla="*/ 73 w 94"/>
                <a:gd name="T13" fmla="*/ 35 h 128"/>
                <a:gd name="T14" fmla="*/ 75 w 94"/>
                <a:gd name="T15" fmla="*/ 33 h 128"/>
                <a:gd name="T16" fmla="*/ 75 w 94"/>
                <a:gd name="T17" fmla="*/ 28 h 128"/>
                <a:gd name="T18" fmla="*/ 47 w 94"/>
                <a:gd name="T19" fmla="*/ 0 h 128"/>
                <a:gd name="T20" fmla="*/ 19 w 94"/>
                <a:gd name="T21" fmla="*/ 28 h 128"/>
                <a:gd name="T22" fmla="*/ 19 w 94"/>
                <a:gd name="T23" fmla="*/ 49 h 128"/>
                <a:gd name="T24" fmla="*/ 6 w 94"/>
                <a:gd name="T25" fmla="*/ 49 h 128"/>
                <a:gd name="T26" fmla="*/ 0 w 94"/>
                <a:gd name="T27" fmla="*/ 55 h 128"/>
                <a:gd name="T28" fmla="*/ 0 w 94"/>
                <a:gd name="T29" fmla="*/ 122 h 128"/>
                <a:gd name="T30" fmla="*/ 6 w 94"/>
                <a:gd name="T31" fmla="*/ 128 h 128"/>
                <a:gd name="T32" fmla="*/ 88 w 94"/>
                <a:gd name="T33" fmla="*/ 128 h 128"/>
                <a:gd name="T34" fmla="*/ 94 w 94"/>
                <a:gd name="T35" fmla="*/ 122 h 128"/>
                <a:gd name="T36" fmla="*/ 94 w 94"/>
                <a:gd name="T37" fmla="*/ 55 h 128"/>
                <a:gd name="T38" fmla="*/ 88 w 94"/>
                <a:gd name="T39" fmla="*/ 49 h 128"/>
                <a:gd name="T40" fmla="*/ 89 w 94"/>
                <a:gd name="T41" fmla="*/ 123 h 128"/>
                <a:gd name="T42" fmla="*/ 5 w 94"/>
                <a:gd name="T43" fmla="*/ 123 h 128"/>
                <a:gd name="T44" fmla="*/ 5 w 94"/>
                <a:gd name="T45" fmla="*/ 54 h 128"/>
                <a:gd name="T46" fmla="*/ 89 w 94"/>
                <a:gd name="T47" fmla="*/ 54 h 128"/>
                <a:gd name="T48" fmla="*/ 89 w 94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28">
                  <a:moveTo>
                    <a:pt x="88" y="49"/>
                  </a:moveTo>
                  <a:cubicBezTo>
                    <a:pt x="23" y="49"/>
                    <a:pt x="23" y="49"/>
                    <a:pt x="23" y="49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15"/>
                    <a:pt x="34" y="5"/>
                    <a:pt x="47" y="5"/>
                  </a:cubicBezTo>
                  <a:cubicBezTo>
                    <a:pt x="60" y="5"/>
                    <a:pt x="71" y="15"/>
                    <a:pt x="71" y="28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34"/>
                    <a:pt x="72" y="35"/>
                    <a:pt x="73" y="35"/>
                  </a:cubicBezTo>
                  <a:cubicBezTo>
                    <a:pt x="74" y="35"/>
                    <a:pt x="75" y="34"/>
                    <a:pt x="75" y="33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13"/>
                    <a:pt x="63" y="0"/>
                    <a:pt x="47" y="0"/>
                  </a:cubicBezTo>
                  <a:cubicBezTo>
                    <a:pt x="31" y="0"/>
                    <a:pt x="19" y="13"/>
                    <a:pt x="19" y="28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52"/>
                    <a:pt x="0" y="55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2"/>
                    <a:pt x="91" y="49"/>
                    <a:pt x="88" y="49"/>
                  </a:cubicBez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89" y="54"/>
                    <a:pt x="89" y="54"/>
                    <a:pt x="89" y="5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1003" y="2008"/>
              <a:ext cx="223" cy="303"/>
            </a:xfrm>
            <a:custGeom>
              <a:avLst/>
              <a:gdLst>
                <a:gd name="T0" fmla="*/ 88 w 94"/>
                <a:gd name="T1" fmla="*/ 49 h 128"/>
                <a:gd name="T2" fmla="*/ 75 w 94"/>
                <a:gd name="T3" fmla="*/ 49 h 128"/>
                <a:gd name="T4" fmla="*/ 75 w 94"/>
                <a:gd name="T5" fmla="*/ 28 h 128"/>
                <a:gd name="T6" fmla="*/ 47 w 94"/>
                <a:gd name="T7" fmla="*/ 0 h 128"/>
                <a:gd name="T8" fmla="*/ 19 w 94"/>
                <a:gd name="T9" fmla="*/ 28 h 128"/>
                <a:gd name="T10" fmla="*/ 19 w 94"/>
                <a:gd name="T11" fmla="*/ 49 h 128"/>
                <a:gd name="T12" fmla="*/ 6 w 94"/>
                <a:gd name="T13" fmla="*/ 49 h 128"/>
                <a:gd name="T14" fmla="*/ 0 w 94"/>
                <a:gd name="T15" fmla="*/ 55 h 128"/>
                <a:gd name="T16" fmla="*/ 0 w 94"/>
                <a:gd name="T17" fmla="*/ 122 h 128"/>
                <a:gd name="T18" fmla="*/ 6 w 94"/>
                <a:gd name="T19" fmla="*/ 128 h 128"/>
                <a:gd name="T20" fmla="*/ 88 w 94"/>
                <a:gd name="T21" fmla="*/ 128 h 128"/>
                <a:gd name="T22" fmla="*/ 94 w 94"/>
                <a:gd name="T23" fmla="*/ 122 h 128"/>
                <a:gd name="T24" fmla="*/ 94 w 94"/>
                <a:gd name="T25" fmla="*/ 55 h 128"/>
                <a:gd name="T26" fmla="*/ 88 w 94"/>
                <a:gd name="T27" fmla="*/ 49 h 128"/>
                <a:gd name="T28" fmla="*/ 23 w 94"/>
                <a:gd name="T29" fmla="*/ 28 h 128"/>
                <a:gd name="T30" fmla="*/ 47 w 94"/>
                <a:gd name="T31" fmla="*/ 5 h 128"/>
                <a:gd name="T32" fmla="*/ 71 w 94"/>
                <a:gd name="T33" fmla="*/ 28 h 128"/>
                <a:gd name="T34" fmla="*/ 71 w 94"/>
                <a:gd name="T35" fmla="*/ 49 h 128"/>
                <a:gd name="T36" fmla="*/ 23 w 94"/>
                <a:gd name="T37" fmla="*/ 49 h 128"/>
                <a:gd name="T38" fmla="*/ 23 w 94"/>
                <a:gd name="T39" fmla="*/ 28 h 128"/>
                <a:gd name="T40" fmla="*/ 89 w 94"/>
                <a:gd name="T41" fmla="*/ 123 h 128"/>
                <a:gd name="T42" fmla="*/ 5 w 94"/>
                <a:gd name="T43" fmla="*/ 123 h 128"/>
                <a:gd name="T44" fmla="*/ 5 w 94"/>
                <a:gd name="T45" fmla="*/ 54 h 128"/>
                <a:gd name="T46" fmla="*/ 89 w 94"/>
                <a:gd name="T47" fmla="*/ 54 h 128"/>
                <a:gd name="T48" fmla="*/ 89 w 94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28">
                  <a:moveTo>
                    <a:pt x="88" y="49"/>
                  </a:moveTo>
                  <a:cubicBezTo>
                    <a:pt x="75" y="49"/>
                    <a:pt x="75" y="49"/>
                    <a:pt x="75" y="4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13"/>
                    <a:pt x="63" y="0"/>
                    <a:pt x="47" y="0"/>
                  </a:cubicBezTo>
                  <a:cubicBezTo>
                    <a:pt x="31" y="0"/>
                    <a:pt x="19" y="13"/>
                    <a:pt x="19" y="28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52"/>
                    <a:pt x="0" y="55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2"/>
                    <a:pt x="91" y="49"/>
                    <a:pt x="88" y="49"/>
                  </a:cubicBezTo>
                  <a:close/>
                  <a:moveTo>
                    <a:pt x="23" y="28"/>
                  </a:moveTo>
                  <a:cubicBezTo>
                    <a:pt x="23" y="15"/>
                    <a:pt x="34" y="5"/>
                    <a:pt x="47" y="5"/>
                  </a:cubicBezTo>
                  <a:cubicBezTo>
                    <a:pt x="60" y="5"/>
                    <a:pt x="71" y="15"/>
                    <a:pt x="71" y="28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23" y="49"/>
                    <a:pt x="23" y="49"/>
                    <a:pt x="23" y="49"/>
                  </a:cubicBezTo>
                  <a:lnTo>
                    <a:pt x="23" y="28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89" y="54"/>
                    <a:pt x="89" y="54"/>
                    <a:pt x="89" y="5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1084" y="2174"/>
              <a:ext cx="61" cy="90"/>
            </a:xfrm>
            <a:custGeom>
              <a:avLst/>
              <a:gdLst>
                <a:gd name="T0" fmla="*/ 3 w 26"/>
                <a:gd name="T1" fmla="*/ 23 h 38"/>
                <a:gd name="T2" fmla="*/ 3 w 26"/>
                <a:gd name="T3" fmla="*/ 23 h 38"/>
                <a:gd name="T4" fmla="*/ 3 w 26"/>
                <a:gd name="T5" fmla="*/ 28 h 38"/>
                <a:gd name="T6" fmla="*/ 13 w 26"/>
                <a:gd name="T7" fmla="*/ 38 h 38"/>
                <a:gd name="T8" fmla="*/ 23 w 26"/>
                <a:gd name="T9" fmla="*/ 28 h 38"/>
                <a:gd name="T10" fmla="*/ 23 w 26"/>
                <a:gd name="T11" fmla="*/ 23 h 38"/>
                <a:gd name="T12" fmla="*/ 23 w 26"/>
                <a:gd name="T13" fmla="*/ 23 h 38"/>
                <a:gd name="T14" fmla="*/ 25 w 26"/>
                <a:gd name="T15" fmla="*/ 21 h 38"/>
                <a:gd name="T16" fmla="*/ 26 w 26"/>
                <a:gd name="T17" fmla="*/ 14 h 38"/>
                <a:gd name="T18" fmla="*/ 13 w 26"/>
                <a:gd name="T19" fmla="*/ 0 h 38"/>
                <a:gd name="T20" fmla="*/ 0 w 26"/>
                <a:gd name="T21" fmla="*/ 14 h 38"/>
                <a:gd name="T22" fmla="*/ 1 w 26"/>
                <a:gd name="T23" fmla="*/ 21 h 38"/>
                <a:gd name="T24" fmla="*/ 3 w 26"/>
                <a:gd name="T25" fmla="*/ 23 h 38"/>
                <a:gd name="T26" fmla="*/ 13 w 26"/>
                <a:gd name="T27" fmla="*/ 5 h 38"/>
                <a:gd name="T28" fmla="*/ 22 w 26"/>
                <a:gd name="T29" fmla="*/ 14 h 38"/>
                <a:gd name="T30" fmla="*/ 18 w 26"/>
                <a:gd name="T31" fmla="*/ 21 h 38"/>
                <a:gd name="T32" fmla="*/ 18 w 26"/>
                <a:gd name="T33" fmla="*/ 28 h 38"/>
                <a:gd name="T34" fmla="*/ 13 w 26"/>
                <a:gd name="T35" fmla="*/ 34 h 38"/>
                <a:gd name="T36" fmla="*/ 8 w 26"/>
                <a:gd name="T37" fmla="*/ 28 h 38"/>
                <a:gd name="T38" fmla="*/ 8 w 26"/>
                <a:gd name="T39" fmla="*/ 21 h 38"/>
                <a:gd name="T40" fmla="*/ 4 w 26"/>
                <a:gd name="T41" fmla="*/ 14 h 38"/>
                <a:gd name="T42" fmla="*/ 13 w 26"/>
                <a:gd name="T43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8">
                  <a:moveTo>
                    <a:pt x="3" y="23"/>
                  </a:moveTo>
                  <a:cubicBezTo>
                    <a:pt x="3" y="23"/>
                    <a:pt x="3" y="23"/>
                    <a:pt x="3" y="23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34"/>
                    <a:pt x="8" y="38"/>
                    <a:pt x="13" y="38"/>
                  </a:cubicBezTo>
                  <a:cubicBezTo>
                    <a:pt x="18" y="38"/>
                    <a:pt x="23" y="34"/>
                    <a:pt x="23" y="28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4" y="22"/>
                    <a:pt x="24" y="21"/>
                    <a:pt x="25" y="21"/>
                  </a:cubicBezTo>
                  <a:cubicBezTo>
                    <a:pt x="26" y="19"/>
                    <a:pt x="26" y="16"/>
                    <a:pt x="26" y="14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6"/>
                    <a:pt x="0" y="19"/>
                    <a:pt x="1" y="21"/>
                  </a:cubicBezTo>
                  <a:cubicBezTo>
                    <a:pt x="2" y="21"/>
                    <a:pt x="2" y="22"/>
                    <a:pt x="3" y="23"/>
                  </a:cubicBezTo>
                  <a:close/>
                  <a:moveTo>
                    <a:pt x="13" y="5"/>
                  </a:moveTo>
                  <a:cubicBezTo>
                    <a:pt x="18" y="5"/>
                    <a:pt x="22" y="9"/>
                    <a:pt x="22" y="14"/>
                  </a:cubicBezTo>
                  <a:cubicBezTo>
                    <a:pt x="22" y="17"/>
                    <a:pt x="20" y="19"/>
                    <a:pt x="18" y="2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31"/>
                    <a:pt x="16" y="34"/>
                    <a:pt x="13" y="34"/>
                  </a:cubicBezTo>
                  <a:cubicBezTo>
                    <a:pt x="10" y="34"/>
                    <a:pt x="8" y="31"/>
                    <a:pt x="8" y="2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19"/>
                    <a:pt x="4" y="17"/>
                    <a:pt x="4" y="14"/>
                  </a:cubicBezTo>
                  <a:cubicBezTo>
                    <a:pt x="4" y="9"/>
                    <a:pt x="8" y="5"/>
                    <a:pt x="13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358" y="2042"/>
              <a:ext cx="302" cy="236"/>
            </a:xfrm>
            <a:custGeom>
              <a:avLst/>
              <a:gdLst>
                <a:gd name="T0" fmla="*/ 122 w 128"/>
                <a:gd name="T1" fmla="*/ 14 h 100"/>
                <a:gd name="T2" fmla="*/ 89 w 128"/>
                <a:gd name="T3" fmla="*/ 14 h 100"/>
                <a:gd name="T4" fmla="*/ 89 w 128"/>
                <a:gd name="T5" fmla="*/ 6 h 100"/>
                <a:gd name="T6" fmla="*/ 83 w 128"/>
                <a:gd name="T7" fmla="*/ 0 h 100"/>
                <a:gd name="T8" fmla="*/ 45 w 128"/>
                <a:gd name="T9" fmla="*/ 0 h 100"/>
                <a:gd name="T10" fmla="*/ 39 w 128"/>
                <a:gd name="T11" fmla="*/ 6 h 100"/>
                <a:gd name="T12" fmla="*/ 39 w 128"/>
                <a:gd name="T13" fmla="*/ 14 h 100"/>
                <a:gd name="T14" fmla="*/ 6 w 128"/>
                <a:gd name="T15" fmla="*/ 14 h 100"/>
                <a:gd name="T16" fmla="*/ 0 w 128"/>
                <a:gd name="T17" fmla="*/ 20 h 100"/>
                <a:gd name="T18" fmla="*/ 0 w 128"/>
                <a:gd name="T19" fmla="*/ 94 h 100"/>
                <a:gd name="T20" fmla="*/ 6 w 128"/>
                <a:gd name="T21" fmla="*/ 100 h 100"/>
                <a:gd name="T22" fmla="*/ 122 w 128"/>
                <a:gd name="T23" fmla="*/ 100 h 100"/>
                <a:gd name="T24" fmla="*/ 128 w 128"/>
                <a:gd name="T25" fmla="*/ 94 h 100"/>
                <a:gd name="T26" fmla="*/ 128 w 128"/>
                <a:gd name="T27" fmla="*/ 20 h 100"/>
                <a:gd name="T28" fmla="*/ 122 w 128"/>
                <a:gd name="T29" fmla="*/ 14 h 100"/>
                <a:gd name="T30" fmla="*/ 44 w 128"/>
                <a:gd name="T31" fmla="*/ 4 h 100"/>
                <a:gd name="T32" fmla="*/ 84 w 128"/>
                <a:gd name="T33" fmla="*/ 4 h 100"/>
                <a:gd name="T34" fmla="*/ 84 w 128"/>
                <a:gd name="T35" fmla="*/ 14 h 100"/>
                <a:gd name="T36" fmla="*/ 44 w 128"/>
                <a:gd name="T37" fmla="*/ 14 h 100"/>
                <a:gd name="T38" fmla="*/ 44 w 128"/>
                <a:gd name="T39" fmla="*/ 4 h 100"/>
                <a:gd name="T40" fmla="*/ 123 w 128"/>
                <a:gd name="T41" fmla="*/ 96 h 100"/>
                <a:gd name="T42" fmla="*/ 5 w 128"/>
                <a:gd name="T43" fmla="*/ 96 h 100"/>
                <a:gd name="T44" fmla="*/ 5 w 128"/>
                <a:gd name="T45" fmla="*/ 19 h 100"/>
                <a:gd name="T46" fmla="*/ 123 w 128"/>
                <a:gd name="T47" fmla="*/ 19 h 100"/>
                <a:gd name="T48" fmla="*/ 123 w 128"/>
                <a:gd name="T4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100">
                  <a:moveTo>
                    <a:pt x="122" y="14"/>
                  </a:moveTo>
                  <a:cubicBezTo>
                    <a:pt x="89" y="14"/>
                    <a:pt x="89" y="14"/>
                    <a:pt x="89" y="1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2"/>
                    <a:pt x="86" y="0"/>
                    <a:pt x="8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0"/>
                    <a:pt x="39" y="2"/>
                    <a:pt x="39" y="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8"/>
                    <a:pt x="3" y="100"/>
                    <a:pt x="6" y="100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5" y="100"/>
                    <a:pt x="128" y="98"/>
                    <a:pt x="128" y="94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8" y="17"/>
                    <a:pt x="125" y="14"/>
                    <a:pt x="122" y="14"/>
                  </a:cubicBezTo>
                  <a:close/>
                  <a:moveTo>
                    <a:pt x="44" y="4"/>
                  </a:moveTo>
                  <a:cubicBezTo>
                    <a:pt x="84" y="4"/>
                    <a:pt x="84" y="4"/>
                    <a:pt x="84" y="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44" y="14"/>
                    <a:pt x="44" y="14"/>
                    <a:pt x="44" y="14"/>
                  </a:cubicBezTo>
                  <a:lnTo>
                    <a:pt x="44" y="4"/>
                  </a:lnTo>
                  <a:close/>
                  <a:moveTo>
                    <a:pt x="123" y="96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9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407" y="2132"/>
              <a:ext cx="204" cy="11"/>
            </a:xfrm>
            <a:custGeom>
              <a:avLst/>
              <a:gdLst>
                <a:gd name="T0" fmla="*/ 2 w 86"/>
                <a:gd name="T1" fmla="*/ 5 h 5"/>
                <a:gd name="T2" fmla="*/ 84 w 86"/>
                <a:gd name="T3" fmla="*/ 5 h 5"/>
                <a:gd name="T4" fmla="*/ 86 w 86"/>
                <a:gd name="T5" fmla="*/ 2 h 5"/>
                <a:gd name="T6" fmla="*/ 84 w 86"/>
                <a:gd name="T7" fmla="*/ 0 h 5"/>
                <a:gd name="T8" fmla="*/ 2 w 86"/>
                <a:gd name="T9" fmla="*/ 0 h 5"/>
                <a:gd name="T10" fmla="*/ 0 w 86"/>
                <a:gd name="T11" fmla="*/ 2 h 5"/>
                <a:gd name="T12" fmla="*/ 2 w 8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5">
                  <a:moveTo>
                    <a:pt x="2" y="5"/>
                  </a:moveTo>
                  <a:cubicBezTo>
                    <a:pt x="84" y="5"/>
                    <a:pt x="84" y="5"/>
                    <a:pt x="84" y="5"/>
                  </a:cubicBezTo>
                  <a:cubicBezTo>
                    <a:pt x="85" y="5"/>
                    <a:pt x="86" y="4"/>
                    <a:pt x="86" y="2"/>
                  </a:cubicBezTo>
                  <a:cubicBezTo>
                    <a:pt x="86" y="1"/>
                    <a:pt x="85" y="0"/>
                    <a:pt x="8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/>
            <p:nvPr/>
          </p:nvSpPr>
          <p:spPr bwMode="auto">
            <a:xfrm>
              <a:off x="407" y="2177"/>
              <a:ext cx="204" cy="9"/>
            </a:xfrm>
            <a:custGeom>
              <a:avLst/>
              <a:gdLst>
                <a:gd name="T0" fmla="*/ 2 w 86"/>
                <a:gd name="T1" fmla="*/ 4 h 4"/>
                <a:gd name="T2" fmla="*/ 84 w 86"/>
                <a:gd name="T3" fmla="*/ 4 h 4"/>
                <a:gd name="T4" fmla="*/ 86 w 86"/>
                <a:gd name="T5" fmla="*/ 2 h 4"/>
                <a:gd name="T6" fmla="*/ 84 w 86"/>
                <a:gd name="T7" fmla="*/ 0 h 4"/>
                <a:gd name="T8" fmla="*/ 2 w 86"/>
                <a:gd name="T9" fmla="*/ 0 h 4"/>
                <a:gd name="T10" fmla="*/ 0 w 86"/>
                <a:gd name="T11" fmla="*/ 2 h 4"/>
                <a:gd name="T12" fmla="*/ 2 w 8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4">
                  <a:moveTo>
                    <a:pt x="2" y="4"/>
                  </a:moveTo>
                  <a:cubicBezTo>
                    <a:pt x="84" y="4"/>
                    <a:pt x="84" y="4"/>
                    <a:pt x="84" y="4"/>
                  </a:cubicBezTo>
                  <a:cubicBezTo>
                    <a:pt x="85" y="4"/>
                    <a:pt x="86" y="3"/>
                    <a:pt x="86" y="2"/>
                  </a:cubicBezTo>
                  <a:cubicBezTo>
                    <a:pt x="86" y="1"/>
                    <a:pt x="85" y="0"/>
                    <a:pt x="8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/>
            <p:nvPr/>
          </p:nvSpPr>
          <p:spPr bwMode="auto">
            <a:xfrm>
              <a:off x="407" y="2219"/>
              <a:ext cx="204" cy="12"/>
            </a:xfrm>
            <a:custGeom>
              <a:avLst/>
              <a:gdLst>
                <a:gd name="T0" fmla="*/ 2 w 86"/>
                <a:gd name="T1" fmla="*/ 5 h 5"/>
                <a:gd name="T2" fmla="*/ 84 w 86"/>
                <a:gd name="T3" fmla="*/ 5 h 5"/>
                <a:gd name="T4" fmla="*/ 86 w 86"/>
                <a:gd name="T5" fmla="*/ 2 h 5"/>
                <a:gd name="T6" fmla="*/ 84 w 86"/>
                <a:gd name="T7" fmla="*/ 0 h 5"/>
                <a:gd name="T8" fmla="*/ 2 w 86"/>
                <a:gd name="T9" fmla="*/ 0 h 5"/>
                <a:gd name="T10" fmla="*/ 0 w 86"/>
                <a:gd name="T11" fmla="*/ 2 h 5"/>
                <a:gd name="T12" fmla="*/ 2 w 8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5">
                  <a:moveTo>
                    <a:pt x="2" y="5"/>
                  </a:moveTo>
                  <a:cubicBezTo>
                    <a:pt x="84" y="5"/>
                    <a:pt x="84" y="5"/>
                    <a:pt x="84" y="5"/>
                  </a:cubicBezTo>
                  <a:cubicBezTo>
                    <a:pt x="85" y="5"/>
                    <a:pt x="86" y="4"/>
                    <a:pt x="86" y="2"/>
                  </a:cubicBezTo>
                  <a:cubicBezTo>
                    <a:pt x="86" y="1"/>
                    <a:pt x="85" y="0"/>
                    <a:pt x="8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>
              <a:spLocks noEditPoints="1"/>
            </p:cNvSpPr>
            <p:nvPr/>
          </p:nvSpPr>
          <p:spPr bwMode="auto">
            <a:xfrm>
              <a:off x="7017" y="1417"/>
              <a:ext cx="303" cy="274"/>
            </a:xfrm>
            <a:custGeom>
              <a:avLst/>
              <a:gdLst>
                <a:gd name="T0" fmla="*/ 122 w 128"/>
                <a:gd name="T1" fmla="*/ 52 h 116"/>
                <a:gd name="T2" fmla="*/ 103 w 128"/>
                <a:gd name="T3" fmla="*/ 52 h 116"/>
                <a:gd name="T4" fmla="*/ 103 w 128"/>
                <a:gd name="T5" fmla="*/ 29 h 116"/>
                <a:gd name="T6" fmla="*/ 103 w 128"/>
                <a:gd name="T7" fmla="*/ 28 h 116"/>
                <a:gd name="T8" fmla="*/ 75 w 128"/>
                <a:gd name="T9" fmla="*/ 0 h 116"/>
                <a:gd name="T10" fmla="*/ 74 w 128"/>
                <a:gd name="T11" fmla="*/ 0 h 116"/>
                <a:gd name="T12" fmla="*/ 31 w 128"/>
                <a:gd name="T13" fmla="*/ 0 h 116"/>
                <a:gd name="T14" fmla="*/ 25 w 128"/>
                <a:gd name="T15" fmla="*/ 6 h 116"/>
                <a:gd name="T16" fmla="*/ 25 w 128"/>
                <a:gd name="T17" fmla="*/ 52 h 116"/>
                <a:gd name="T18" fmla="*/ 6 w 128"/>
                <a:gd name="T19" fmla="*/ 52 h 116"/>
                <a:gd name="T20" fmla="*/ 0 w 128"/>
                <a:gd name="T21" fmla="*/ 58 h 116"/>
                <a:gd name="T22" fmla="*/ 0 w 128"/>
                <a:gd name="T23" fmla="*/ 110 h 116"/>
                <a:gd name="T24" fmla="*/ 6 w 128"/>
                <a:gd name="T25" fmla="*/ 116 h 116"/>
                <a:gd name="T26" fmla="*/ 122 w 128"/>
                <a:gd name="T27" fmla="*/ 116 h 116"/>
                <a:gd name="T28" fmla="*/ 128 w 128"/>
                <a:gd name="T29" fmla="*/ 110 h 116"/>
                <a:gd name="T30" fmla="*/ 128 w 128"/>
                <a:gd name="T31" fmla="*/ 58 h 116"/>
                <a:gd name="T32" fmla="*/ 122 w 128"/>
                <a:gd name="T33" fmla="*/ 52 h 116"/>
                <a:gd name="T34" fmla="*/ 74 w 128"/>
                <a:gd name="T35" fmla="*/ 5 h 116"/>
                <a:gd name="T36" fmla="*/ 98 w 128"/>
                <a:gd name="T37" fmla="*/ 29 h 116"/>
                <a:gd name="T38" fmla="*/ 74 w 128"/>
                <a:gd name="T39" fmla="*/ 29 h 116"/>
                <a:gd name="T40" fmla="*/ 74 w 128"/>
                <a:gd name="T41" fmla="*/ 5 h 116"/>
                <a:gd name="T42" fmla="*/ 29 w 128"/>
                <a:gd name="T43" fmla="*/ 4 h 116"/>
                <a:gd name="T44" fmla="*/ 69 w 128"/>
                <a:gd name="T45" fmla="*/ 4 h 116"/>
                <a:gd name="T46" fmla="*/ 69 w 128"/>
                <a:gd name="T47" fmla="*/ 28 h 116"/>
                <a:gd name="T48" fmla="*/ 75 w 128"/>
                <a:gd name="T49" fmla="*/ 34 h 116"/>
                <a:gd name="T50" fmla="*/ 99 w 128"/>
                <a:gd name="T51" fmla="*/ 34 h 116"/>
                <a:gd name="T52" fmla="*/ 99 w 128"/>
                <a:gd name="T53" fmla="*/ 67 h 116"/>
                <a:gd name="T54" fmla="*/ 29 w 128"/>
                <a:gd name="T55" fmla="*/ 67 h 116"/>
                <a:gd name="T56" fmla="*/ 29 w 128"/>
                <a:gd name="T57" fmla="*/ 4 h 116"/>
                <a:gd name="T58" fmla="*/ 123 w 128"/>
                <a:gd name="T59" fmla="*/ 112 h 116"/>
                <a:gd name="T60" fmla="*/ 5 w 128"/>
                <a:gd name="T61" fmla="*/ 112 h 116"/>
                <a:gd name="T62" fmla="*/ 5 w 128"/>
                <a:gd name="T63" fmla="*/ 57 h 116"/>
                <a:gd name="T64" fmla="*/ 25 w 128"/>
                <a:gd name="T65" fmla="*/ 57 h 116"/>
                <a:gd name="T66" fmla="*/ 25 w 128"/>
                <a:gd name="T67" fmla="*/ 72 h 116"/>
                <a:gd name="T68" fmla="*/ 103 w 128"/>
                <a:gd name="T69" fmla="*/ 72 h 116"/>
                <a:gd name="T70" fmla="*/ 103 w 128"/>
                <a:gd name="T71" fmla="*/ 57 h 116"/>
                <a:gd name="T72" fmla="*/ 123 w 128"/>
                <a:gd name="T73" fmla="*/ 57 h 116"/>
                <a:gd name="T74" fmla="*/ 123 w 128"/>
                <a:gd name="T75" fmla="*/ 11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8" h="116">
                  <a:moveTo>
                    <a:pt x="122" y="52"/>
                  </a:moveTo>
                  <a:cubicBezTo>
                    <a:pt x="103" y="52"/>
                    <a:pt x="103" y="52"/>
                    <a:pt x="103" y="5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3" y="28"/>
                    <a:pt x="103" y="28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0"/>
                    <a:pt x="25" y="2"/>
                    <a:pt x="25" y="6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3" y="52"/>
                    <a:pt x="0" y="55"/>
                    <a:pt x="0" y="58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4"/>
                    <a:pt x="3" y="116"/>
                    <a:pt x="6" y="116"/>
                  </a:cubicBezTo>
                  <a:cubicBezTo>
                    <a:pt x="122" y="116"/>
                    <a:pt x="122" y="116"/>
                    <a:pt x="122" y="116"/>
                  </a:cubicBezTo>
                  <a:cubicBezTo>
                    <a:pt x="125" y="116"/>
                    <a:pt x="128" y="114"/>
                    <a:pt x="128" y="110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28" y="55"/>
                    <a:pt x="125" y="52"/>
                    <a:pt x="122" y="52"/>
                  </a:cubicBezTo>
                  <a:close/>
                  <a:moveTo>
                    <a:pt x="74" y="5"/>
                  </a:moveTo>
                  <a:cubicBezTo>
                    <a:pt x="98" y="29"/>
                    <a:pt x="98" y="29"/>
                    <a:pt x="98" y="29"/>
                  </a:cubicBezTo>
                  <a:cubicBezTo>
                    <a:pt x="74" y="29"/>
                    <a:pt x="74" y="29"/>
                    <a:pt x="74" y="29"/>
                  </a:cubicBezTo>
                  <a:lnTo>
                    <a:pt x="74" y="5"/>
                  </a:lnTo>
                  <a:close/>
                  <a:moveTo>
                    <a:pt x="2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9" y="31"/>
                    <a:pt x="72" y="34"/>
                    <a:pt x="75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29" y="67"/>
                    <a:pt x="29" y="67"/>
                    <a:pt x="29" y="67"/>
                  </a:cubicBezTo>
                  <a:lnTo>
                    <a:pt x="29" y="4"/>
                  </a:lnTo>
                  <a:close/>
                  <a:moveTo>
                    <a:pt x="123" y="112"/>
                  </a:moveTo>
                  <a:cubicBezTo>
                    <a:pt x="5" y="112"/>
                    <a:pt x="5" y="112"/>
                    <a:pt x="5" y="112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23" y="57"/>
                    <a:pt x="123" y="57"/>
                    <a:pt x="123" y="57"/>
                  </a:cubicBezTo>
                  <a:lnTo>
                    <a:pt x="123" y="1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7076" y="1646"/>
              <a:ext cx="185" cy="10"/>
            </a:xfrm>
            <a:custGeom>
              <a:avLst/>
              <a:gdLst>
                <a:gd name="T0" fmla="*/ 76 w 78"/>
                <a:gd name="T1" fmla="*/ 0 h 4"/>
                <a:gd name="T2" fmla="*/ 2 w 78"/>
                <a:gd name="T3" fmla="*/ 0 h 4"/>
                <a:gd name="T4" fmla="*/ 0 w 78"/>
                <a:gd name="T5" fmla="*/ 2 h 4"/>
                <a:gd name="T6" fmla="*/ 2 w 78"/>
                <a:gd name="T7" fmla="*/ 4 h 4"/>
                <a:gd name="T8" fmla="*/ 76 w 78"/>
                <a:gd name="T9" fmla="*/ 4 h 4"/>
                <a:gd name="T10" fmla="*/ 78 w 78"/>
                <a:gd name="T11" fmla="*/ 2 h 4"/>
                <a:gd name="T12" fmla="*/ 76 w 78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4">
                  <a:moveTo>
                    <a:pt x="7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7" y="4"/>
                    <a:pt x="78" y="3"/>
                    <a:pt x="78" y="2"/>
                  </a:cubicBezTo>
                  <a:cubicBezTo>
                    <a:pt x="78" y="1"/>
                    <a:pt x="77" y="0"/>
                    <a:pt x="7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>
              <a:spLocks noEditPoints="1"/>
            </p:cNvSpPr>
            <p:nvPr/>
          </p:nvSpPr>
          <p:spPr bwMode="auto">
            <a:xfrm>
              <a:off x="6412" y="1403"/>
              <a:ext cx="303" cy="302"/>
            </a:xfrm>
            <a:custGeom>
              <a:avLst/>
              <a:gdLst>
                <a:gd name="T0" fmla="*/ 122 w 128"/>
                <a:gd name="T1" fmla="*/ 0 h 128"/>
                <a:gd name="T2" fmla="*/ 6 w 128"/>
                <a:gd name="T3" fmla="*/ 0 h 128"/>
                <a:gd name="T4" fmla="*/ 0 w 128"/>
                <a:gd name="T5" fmla="*/ 6 h 128"/>
                <a:gd name="T6" fmla="*/ 0 w 128"/>
                <a:gd name="T7" fmla="*/ 122 h 128"/>
                <a:gd name="T8" fmla="*/ 6 w 128"/>
                <a:gd name="T9" fmla="*/ 128 h 128"/>
                <a:gd name="T10" fmla="*/ 122 w 128"/>
                <a:gd name="T11" fmla="*/ 128 h 128"/>
                <a:gd name="T12" fmla="*/ 128 w 128"/>
                <a:gd name="T13" fmla="*/ 122 h 128"/>
                <a:gd name="T14" fmla="*/ 128 w 128"/>
                <a:gd name="T15" fmla="*/ 6 h 128"/>
                <a:gd name="T16" fmla="*/ 122 w 128"/>
                <a:gd name="T17" fmla="*/ 0 h 128"/>
                <a:gd name="T18" fmla="*/ 123 w 128"/>
                <a:gd name="T19" fmla="*/ 123 h 128"/>
                <a:gd name="T20" fmla="*/ 5 w 128"/>
                <a:gd name="T21" fmla="*/ 123 h 128"/>
                <a:gd name="T22" fmla="*/ 5 w 128"/>
                <a:gd name="T23" fmla="*/ 66 h 128"/>
                <a:gd name="T24" fmla="*/ 123 w 128"/>
                <a:gd name="T25" fmla="*/ 66 h 128"/>
                <a:gd name="T26" fmla="*/ 123 w 128"/>
                <a:gd name="T27" fmla="*/ 123 h 128"/>
                <a:gd name="T28" fmla="*/ 123 w 128"/>
                <a:gd name="T29" fmla="*/ 62 h 128"/>
                <a:gd name="T30" fmla="*/ 5 w 128"/>
                <a:gd name="T31" fmla="*/ 62 h 128"/>
                <a:gd name="T32" fmla="*/ 5 w 128"/>
                <a:gd name="T33" fmla="*/ 5 h 128"/>
                <a:gd name="T34" fmla="*/ 123 w 128"/>
                <a:gd name="T35" fmla="*/ 5 h 128"/>
                <a:gd name="T36" fmla="*/ 123 w 128"/>
                <a:gd name="T37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28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5" y="128"/>
                    <a:pt x="128" y="125"/>
                    <a:pt x="128" y="122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3"/>
                    <a:pt x="125" y="0"/>
                    <a:pt x="122" y="0"/>
                  </a:cubicBezTo>
                  <a:close/>
                  <a:moveTo>
                    <a:pt x="123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123" y="66"/>
                    <a:pt x="123" y="66"/>
                    <a:pt x="123" y="66"/>
                  </a:cubicBezTo>
                  <a:lnTo>
                    <a:pt x="123" y="123"/>
                  </a:lnTo>
                  <a:close/>
                  <a:moveTo>
                    <a:pt x="123" y="62"/>
                  </a:moveTo>
                  <a:cubicBezTo>
                    <a:pt x="5" y="62"/>
                    <a:pt x="5" y="62"/>
                    <a:pt x="5" y="6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6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/>
            <p:nvPr/>
          </p:nvSpPr>
          <p:spPr bwMode="auto">
            <a:xfrm>
              <a:off x="6523" y="1471"/>
              <a:ext cx="80" cy="29"/>
            </a:xfrm>
            <a:custGeom>
              <a:avLst/>
              <a:gdLst>
                <a:gd name="T0" fmla="*/ 6 w 34"/>
                <a:gd name="T1" fmla="*/ 12 h 12"/>
                <a:gd name="T2" fmla="*/ 28 w 34"/>
                <a:gd name="T3" fmla="*/ 12 h 12"/>
                <a:gd name="T4" fmla="*/ 34 w 34"/>
                <a:gd name="T5" fmla="*/ 6 h 12"/>
                <a:gd name="T6" fmla="*/ 34 w 34"/>
                <a:gd name="T7" fmla="*/ 3 h 12"/>
                <a:gd name="T8" fmla="*/ 32 w 34"/>
                <a:gd name="T9" fmla="*/ 0 h 12"/>
                <a:gd name="T10" fmla="*/ 30 w 34"/>
                <a:gd name="T11" fmla="*/ 3 h 12"/>
                <a:gd name="T12" fmla="*/ 30 w 34"/>
                <a:gd name="T13" fmla="*/ 8 h 12"/>
                <a:gd name="T14" fmla="*/ 4 w 34"/>
                <a:gd name="T15" fmla="*/ 8 h 12"/>
                <a:gd name="T16" fmla="*/ 4 w 34"/>
                <a:gd name="T17" fmla="*/ 3 h 12"/>
                <a:gd name="T18" fmla="*/ 2 w 34"/>
                <a:gd name="T19" fmla="*/ 0 h 12"/>
                <a:gd name="T20" fmla="*/ 0 w 34"/>
                <a:gd name="T21" fmla="*/ 3 h 12"/>
                <a:gd name="T22" fmla="*/ 0 w 34"/>
                <a:gd name="T23" fmla="*/ 6 h 12"/>
                <a:gd name="T24" fmla="*/ 6 w 34"/>
                <a:gd name="T2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12">
                  <a:moveTo>
                    <a:pt x="6" y="1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31" y="12"/>
                    <a:pt x="34" y="10"/>
                    <a:pt x="34" y="6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31" y="0"/>
                    <a:pt x="30" y="1"/>
                    <a:pt x="30" y="3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6523" y="1618"/>
              <a:ext cx="80" cy="28"/>
            </a:xfrm>
            <a:custGeom>
              <a:avLst/>
              <a:gdLst>
                <a:gd name="T0" fmla="*/ 6 w 34"/>
                <a:gd name="T1" fmla="*/ 12 h 12"/>
                <a:gd name="T2" fmla="*/ 28 w 34"/>
                <a:gd name="T3" fmla="*/ 12 h 12"/>
                <a:gd name="T4" fmla="*/ 34 w 34"/>
                <a:gd name="T5" fmla="*/ 6 h 12"/>
                <a:gd name="T6" fmla="*/ 34 w 34"/>
                <a:gd name="T7" fmla="*/ 2 h 12"/>
                <a:gd name="T8" fmla="*/ 32 w 34"/>
                <a:gd name="T9" fmla="*/ 0 h 12"/>
                <a:gd name="T10" fmla="*/ 30 w 34"/>
                <a:gd name="T11" fmla="*/ 2 h 12"/>
                <a:gd name="T12" fmla="*/ 30 w 34"/>
                <a:gd name="T13" fmla="*/ 7 h 12"/>
                <a:gd name="T14" fmla="*/ 4 w 34"/>
                <a:gd name="T15" fmla="*/ 7 h 12"/>
                <a:gd name="T16" fmla="*/ 4 w 34"/>
                <a:gd name="T17" fmla="*/ 2 h 12"/>
                <a:gd name="T18" fmla="*/ 2 w 34"/>
                <a:gd name="T19" fmla="*/ 0 h 12"/>
                <a:gd name="T20" fmla="*/ 0 w 34"/>
                <a:gd name="T21" fmla="*/ 2 h 12"/>
                <a:gd name="T22" fmla="*/ 0 w 34"/>
                <a:gd name="T23" fmla="*/ 6 h 12"/>
                <a:gd name="T24" fmla="*/ 6 w 34"/>
                <a:gd name="T2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12">
                  <a:moveTo>
                    <a:pt x="6" y="1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31" y="12"/>
                    <a:pt x="34" y="9"/>
                    <a:pt x="34" y="6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31" y="0"/>
                    <a:pt x="30" y="1"/>
                    <a:pt x="30" y="2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/>
            <p:nvPr/>
          </p:nvSpPr>
          <p:spPr bwMode="auto">
            <a:xfrm>
              <a:off x="5806" y="1403"/>
              <a:ext cx="303" cy="302"/>
            </a:xfrm>
            <a:custGeom>
              <a:avLst/>
              <a:gdLst>
                <a:gd name="T0" fmla="*/ 126 w 128"/>
                <a:gd name="T1" fmla="*/ 123 h 128"/>
                <a:gd name="T2" fmla="*/ 5 w 128"/>
                <a:gd name="T3" fmla="*/ 123 h 128"/>
                <a:gd name="T4" fmla="*/ 5 w 128"/>
                <a:gd name="T5" fmla="*/ 2 h 128"/>
                <a:gd name="T6" fmla="*/ 2 w 128"/>
                <a:gd name="T7" fmla="*/ 0 h 128"/>
                <a:gd name="T8" fmla="*/ 0 w 128"/>
                <a:gd name="T9" fmla="*/ 2 h 128"/>
                <a:gd name="T10" fmla="*/ 0 w 128"/>
                <a:gd name="T11" fmla="*/ 126 h 128"/>
                <a:gd name="T12" fmla="*/ 2 w 128"/>
                <a:gd name="T13" fmla="*/ 128 h 128"/>
                <a:gd name="T14" fmla="*/ 126 w 128"/>
                <a:gd name="T15" fmla="*/ 128 h 128"/>
                <a:gd name="T16" fmla="*/ 128 w 128"/>
                <a:gd name="T17" fmla="*/ 126 h 128"/>
                <a:gd name="T18" fmla="*/ 126 w 128"/>
                <a:gd name="T1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28">
                  <a:moveTo>
                    <a:pt x="126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8" y="127"/>
                    <a:pt x="128" y="126"/>
                  </a:cubicBezTo>
                  <a:cubicBezTo>
                    <a:pt x="128" y="124"/>
                    <a:pt x="127" y="123"/>
                    <a:pt x="126" y="1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5842" y="1459"/>
              <a:ext cx="267" cy="173"/>
            </a:xfrm>
            <a:custGeom>
              <a:avLst/>
              <a:gdLst>
                <a:gd name="T0" fmla="*/ 2 w 113"/>
                <a:gd name="T1" fmla="*/ 49 h 73"/>
                <a:gd name="T2" fmla="*/ 16 w 113"/>
                <a:gd name="T3" fmla="*/ 49 h 73"/>
                <a:gd name="T4" fmla="*/ 35 w 113"/>
                <a:gd name="T5" fmla="*/ 72 h 73"/>
                <a:gd name="T6" fmla="*/ 39 w 113"/>
                <a:gd name="T7" fmla="*/ 72 h 73"/>
                <a:gd name="T8" fmla="*/ 93 w 113"/>
                <a:gd name="T9" fmla="*/ 6 h 73"/>
                <a:gd name="T10" fmla="*/ 109 w 113"/>
                <a:gd name="T11" fmla="*/ 25 h 73"/>
                <a:gd name="T12" fmla="*/ 111 w 113"/>
                <a:gd name="T13" fmla="*/ 26 h 73"/>
                <a:gd name="T14" fmla="*/ 113 w 113"/>
                <a:gd name="T15" fmla="*/ 23 h 73"/>
                <a:gd name="T16" fmla="*/ 112 w 113"/>
                <a:gd name="T17" fmla="*/ 22 h 73"/>
                <a:gd name="T18" fmla="*/ 95 w 113"/>
                <a:gd name="T19" fmla="*/ 1 h 73"/>
                <a:gd name="T20" fmla="*/ 91 w 113"/>
                <a:gd name="T21" fmla="*/ 1 h 73"/>
                <a:gd name="T22" fmla="*/ 37 w 113"/>
                <a:gd name="T23" fmla="*/ 67 h 73"/>
                <a:gd name="T24" fmla="*/ 19 w 113"/>
                <a:gd name="T25" fmla="*/ 45 h 73"/>
                <a:gd name="T26" fmla="*/ 17 w 113"/>
                <a:gd name="T27" fmla="*/ 44 h 73"/>
                <a:gd name="T28" fmla="*/ 2 w 113"/>
                <a:gd name="T29" fmla="*/ 44 h 73"/>
                <a:gd name="T30" fmla="*/ 0 w 113"/>
                <a:gd name="T31" fmla="*/ 46 h 73"/>
                <a:gd name="T32" fmla="*/ 2 w 113"/>
                <a:gd name="T33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73">
                  <a:moveTo>
                    <a:pt x="2" y="49"/>
                  </a:moveTo>
                  <a:cubicBezTo>
                    <a:pt x="16" y="49"/>
                    <a:pt x="16" y="49"/>
                    <a:pt x="16" y="49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6" y="73"/>
                    <a:pt x="38" y="73"/>
                    <a:pt x="39" y="72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9" y="25"/>
                    <a:pt x="110" y="26"/>
                    <a:pt x="111" y="26"/>
                  </a:cubicBezTo>
                  <a:cubicBezTo>
                    <a:pt x="112" y="26"/>
                    <a:pt x="113" y="25"/>
                    <a:pt x="113" y="23"/>
                  </a:cubicBezTo>
                  <a:cubicBezTo>
                    <a:pt x="113" y="23"/>
                    <a:pt x="112" y="22"/>
                    <a:pt x="112" y="22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4" y="0"/>
                    <a:pt x="92" y="0"/>
                    <a:pt x="91" y="1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9" y="44"/>
                    <a:pt x="18" y="44"/>
                    <a:pt x="17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4"/>
                    <a:pt x="0" y="45"/>
                    <a:pt x="0" y="46"/>
                  </a:cubicBezTo>
                  <a:cubicBezTo>
                    <a:pt x="0" y="48"/>
                    <a:pt x="1" y="49"/>
                    <a:pt x="2" y="4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5201" y="1452"/>
              <a:ext cx="303" cy="204"/>
            </a:xfrm>
            <a:custGeom>
              <a:avLst/>
              <a:gdLst>
                <a:gd name="T0" fmla="*/ 126 w 128"/>
                <a:gd name="T1" fmla="*/ 82 h 86"/>
                <a:gd name="T2" fmla="*/ 118 w 128"/>
                <a:gd name="T3" fmla="*/ 82 h 86"/>
                <a:gd name="T4" fmla="*/ 118 w 128"/>
                <a:gd name="T5" fmla="*/ 6 h 86"/>
                <a:gd name="T6" fmla="*/ 112 w 128"/>
                <a:gd name="T7" fmla="*/ 0 h 86"/>
                <a:gd name="T8" fmla="*/ 105 w 128"/>
                <a:gd name="T9" fmla="*/ 0 h 86"/>
                <a:gd name="T10" fmla="*/ 99 w 128"/>
                <a:gd name="T11" fmla="*/ 6 h 86"/>
                <a:gd name="T12" fmla="*/ 99 w 128"/>
                <a:gd name="T13" fmla="*/ 82 h 86"/>
                <a:gd name="T14" fmla="*/ 89 w 128"/>
                <a:gd name="T15" fmla="*/ 82 h 86"/>
                <a:gd name="T16" fmla="*/ 89 w 128"/>
                <a:gd name="T17" fmla="*/ 28 h 86"/>
                <a:gd name="T18" fmla="*/ 83 w 128"/>
                <a:gd name="T19" fmla="*/ 22 h 86"/>
                <a:gd name="T20" fmla="*/ 75 w 128"/>
                <a:gd name="T21" fmla="*/ 22 h 86"/>
                <a:gd name="T22" fmla="*/ 69 w 128"/>
                <a:gd name="T23" fmla="*/ 28 h 86"/>
                <a:gd name="T24" fmla="*/ 69 w 128"/>
                <a:gd name="T25" fmla="*/ 82 h 86"/>
                <a:gd name="T26" fmla="*/ 59 w 128"/>
                <a:gd name="T27" fmla="*/ 82 h 86"/>
                <a:gd name="T28" fmla="*/ 59 w 128"/>
                <a:gd name="T29" fmla="*/ 50 h 86"/>
                <a:gd name="T30" fmla="*/ 53 w 128"/>
                <a:gd name="T31" fmla="*/ 44 h 86"/>
                <a:gd name="T32" fmla="*/ 45 w 128"/>
                <a:gd name="T33" fmla="*/ 44 h 86"/>
                <a:gd name="T34" fmla="*/ 39 w 128"/>
                <a:gd name="T35" fmla="*/ 50 h 86"/>
                <a:gd name="T36" fmla="*/ 39 w 128"/>
                <a:gd name="T37" fmla="*/ 82 h 86"/>
                <a:gd name="T38" fmla="*/ 29 w 128"/>
                <a:gd name="T39" fmla="*/ 82 h 86"/>
                <a:gd name="T40" fmla="*/ 29 w 128"/>
                <a:gd name="T41" fmla="*/ 73 h 86"/>
                <a:gd name="T42" fmla="*/ 23 w 128"/>
                <a:gd name="T43" fmla="*/ 67 h 86"/>
                <a:gd name="T44" fmla="*/ 16 w 128"/>
                <a:gd name="T45" fmla="*/ 67 h 86"/>
                <a:gd name="T46" fmla="*/ 10 w 128"/>
                <a:gd name="T47" fmla="*/ 73 h 86"/>
                <a:gd name="T48" fmla="*/ 10 w 128"/>
                <a:gd name="T49" fmla="*/ 82 h 86"/>
                <a:gd name="T50" fmla="*/ 2 w 128"/>
                <a:gd name="T51" fmla="*/ 82 h 86"/>
                <a:gd name="T52" fmla="*/ 0 w 128"/>
                <a:gd name="T53" fmla="*/ 84 h 86"/>
                <a:gd name="T54" fmla="*/ 2 w 128"/>
                <a:gd name="T55" fmla="*/ 86 h 86"/>
                <a:gd name="T56" fmla="*/ 126 w 128"/>
                <a:gd name="T57" fmla="*/ 86 h 86"/>
                <a:gd name="T58" fmla="*/ 128 w 128"/>
                <a:gd name="T59" fmla="*/ 84 h 86"/>
                <a:gd name="T60" fmla="*/ 126 w 128"/>
                <a:gd name="T61" fmla="*/ 82 h 86"/>
                <a:gd name="T62" fmla="*/ 25 w 128"/>
                <a:gd name="T63" fmla="*/ 82 h 86"/>
                <a:gd name="T64" fmla="*/ 14 w 128"/>
                <a:gd name="T65" fmla="*/ 82 h 86"/>
                <a:gd name="T66" fmla="*/ 14 w 128"/>
                <a:gd name="T67" fmla="*/ 71 h 86"/>
                <a:gd name="T68" fmla="*/ 25 w 128"/>
                <a:gd name="T69" fmla="*/ 71 h 86"/>
                <a:gd name="T70" fmla="*/ 25 w 128"/>
                <a:gd name="T71" fmla="*/ 82 h 86"/>
                <a:gd name="T72" fmla="*/ 54 w 128"/>
                <a:gd name="T73" fmla="*/ 82 h 86"/>
                <a:gd name="T74" fmla="*/ 44 w 128"/>
                <a:gd name="T75" fmla="*/ 82 h 86"/>
                <a:gd name="T76" fmla="*/ 44 w 128"/>
                <a:gd name="T77" fmla="*/ 49 h 86"/>
                <a:gd name="T78" fmla="*/ 54 w 128"/>
                <a:gd name="T79" fmla="*/ 49 h 86"/>
                <a:gd name="T80" fmla="*/ 54 w 128"/>
                <a:gd name="T81" fmla="*/ 82 h 86"/>
                <a:gd name="T82" fmla="*/ 84 w 128"/>
                <a:gd name="T83" fmla="*/ 82 h 86"/>
                <a:gd name="T84" fmla="*/ 74 w 128"/>
                <a:gd name="T85" fmla="*/ 82 h 86"/>
                <a:gd name="T86" fmla="*/ 74 w 128"/>
                <a:gd name="T87" fmla="*/ 27 h 86"/>
                <a:gd name="T88" fmla="*/ 84 w 128"/>
                <a:gd name="T89" fmla="*/ 27 h 86"/>
                <a:gd name="T90" fmla="*/ 84 w 128"/>
                <a:gd name="T91" fmla="*/ 82 h 86"/>
                <a:gd name="T92" fmla="*/ 114 w 128"/>
                <a:gd name="T93" fmla="*/ 82 h 86"/>
                <a:gd name="T94" fmla="*/ 103 w 128"/>
                <a:gd name="T95" fmla="*/ 82 h 86"/>
                <a:gd name="T96" fmla="*/ 103 w 128"/>
                <a:gd name="T97" fmla="*/ 4 h 86"/>
                <a:gd name="T98" fmla="*/ 114 w 128"/>
                <a:gd name="T99" fmla="*/ 4 h 86"/>
                <a:gd name="T100" fmla="*/ 114 w 128"/>
                <a:gd name="T10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8" h="86">
                  <a:moveTo>
                    <a:pt x="126" y="82"/>
                  </a:moveTo>
                  <a:cubicBezTo>
                    <a:pt x="118" y="82"/>
                    <a:pt x="118" y="82"/>
                    <a:pt x="118" y="82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3"/>
                    <a:pt x="116" y="0"/>
                    <a:pt x="112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1" y="0"/>
                    <a:pt x="99" y="3"/>
                    <a:pt x="99" y="6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89" y="25"/>
                    <a:pt x="86" y="22"/>
                    <a:pt x="83" y="22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2" y="22"/>
                    <a:pt x="69" y="25"/>
                    <a:pt x="69" y="2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47"/>
                    <a:pt x="56" y="44"/>
                    <a:pt x="53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2" y="44"/>
                    <a:pt x="39" y="47"/>
                    <a:pt x="39" y="50"/>
                  </a:cubicBezTo>
                  <a:cubicBezTo>
                    <a:pt x="39" y="82"/>
                    <a:pt x="39" y="82"/>
                    <a:pt x="39" y="82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69"/>
                    <a:pt x="27" y="67"/>
                    <a:pt x="23" y="67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3" y="67"/>
                    <a:pt x="10" y="69"/>
                    <a:pt x="10" y="7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2"/>
                    <a:pt x="0" y="83"/>
                    <a:pt x="0" y="84"/>
                  </a:cubicBezTo>
                  <a:cubicBezTo>
                    <a:pt x="0" y="85"/>
                    <a:pt x="1" y="86"/>
                    <a:pt x="2" y="86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7" y="86"/>
                    <a:pt x="128" y="85"/>
                    <a:pt x="128" y="84"/>
                  </a:cubicBezTo>
                  <a:cubicBezTo>
                    <a:pt x="128" y="83"/>
                    <a:pt x="127" y="82"/>
                    <a:pt x="126" y="82"/>
                  </a:cubicBezTo>
                  <a:close/>
                  <a:moveTo>
                    <a:pt x="25" y="82"/>
                  </a:moveTo>
                  <a:cubicBezTo>
                    <a:pt x="14" y="82"/>
                    <a:pt x="14" y="82"/>
                    <a:pt x="14" y="82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25" y="71"/>
                    <a:pt x="25" y="71"/>
                    <a:pt x="25" y="71"/>
                  </a:cubicBezTo>
                  <a:lnTo>
                    <a:pt x="25" y="82"/>
                  </a:lnTo>
                  <a:close/>
                  <a:moveTo>
                    <a:pt x="54" y="82"/>
                  </a:moveTo>
                  <a:cubicBezTo>
                    <a:pt x="44" y="82"/>
                    <a:pt x="44" y="82"/>
                    <a:pt x="44" y="82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54" y="49"/>
                    <a:pt x="54" y="49"/>
                    <a:pt x="54" y="49"/>
                  </a:cubicBezTo>
                  <a:lnTo>
                    <a:pt x="54" y="82"/>
                  </a:lnTo>
                  <a:close/>
                  <a:moveTo>
                    <a:pt x="84" y="82"/>
                  </a:moveTo>
                  <a:cubicBezTo>
                    <a:pt x="74" y="82"/>
                    <a:pt x="74" y="82"/>
                    <a:pt x="74" y="82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84" y="27"/>
                    <a:pt x="84" y="27"/>
                    <a:pt x="84" y="27"/>
                  </a:cubicBezTo>
                  <a:lnTo>
                    <a:pt x="84" y="82"/>
                  </a:lnTo>
                  <a:close/>
                  <a:moveTo>
                    <a:pt x="114" y="82"/>
                  </a:moveTo>
                  <a:cubicBezTo>
                    <a:pt x="103" y="82"/>
                    <a:pt x="103" y="82"/>
                    <a:pt x="103" y="82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14" y="4"/>
                    <a:pt x="114" y="4"/>
                    <a:pt x="114" y="4"/>
                  </a:cubicBezTo>
                  <a:lnTo>
                    <a:pt x="114" y="8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>
              <a:spLocks noEditPoints="1"/>
            </p:cNvSpPr>
            <p:nvPr/>
          </p:nvSpPr>
          <p:spPr bwMode="auto">
            <a:xfrm>
              <a:off x="4596" y="1462"/>
              <a:ext cx="302" cy="184"/>
            </a:xfrm>
            <a:custGeom>
              <a:avLst/>
              <a:gdLst>
                <a:gd name="T0" fmla="*/ 126 w 128"/>
                <a:gd name="T1" fmla="*/ 74 h 78"/>
                <a:gd name="T2" fmla="*/ 114 w 128"/>
                <a:gd name="T3" fmla="*/ 74 h 78"/>
                <a:gd name="T4" fmla="*/ 114 w 128"/>
                <a:gd name="T5" fmla="*/ 50 h 78"/>
                <a:gd name="T6" fmla="*/ 108 w 128"/>
                <a:gd name="T7" fmla="*/ 44 h 78"/>
                <a:gd name="T8" fmla="*/ 94 w 128"/>
                <a:gd name="T9" fmla="*/ 44 h 78"/>
                <a:gd name="T10" fmla="*/ 88 w 128"/>
                <a:gd name="T11" fmla="*/ 50 h 78"/>
                <a:gd name="T12" fmla="*/ 88 w 128"/>
                <a:gd name="T13" fmla="*/ 74 h 78"/>
                <a:gd name="T14" fmla="*/ 77 w 128"/>
                <a:gd name="T15" fmla="*/ 74 h 78"/>
                <a:gd name="T16" fmla="*/ 77 w 128"/>
                <a:gd name="T17" fmla="*/ 6 h 78"/>
                <a:gd name="T18" fmla="*/ 71 w 128"/>
                <a:gd name="T19" fmla="*/ 0 h 78"/>
                <a:gd name="T20" fmla="*/ 57 w 128"/>
                <a:gd name="T21" fmla="*/ 0 h 78"/>
                <a:gd name="T22" fmla="*/ 51 w 128"/>
                <a:gd name="T23" fmla="*/ 6 h 78"/>
                <a:gd name="T24" fmla="*/ 51 w 128"/>
                <a:gd name="T25" fmla="*/ 74 h 78"/>
                <a:gd name="T26" fmla="*/ 40 w 128"/>
                <a:gd name="T27" fmla="*/ 74 h 78"/>
                <a:gd name="T28" fmla="*/ 40 w 128"/>
                <a:gd name="T29" fmla="*/ 35 h 78"/>
                <a:gd name="T30" fmla="*/ 34 w 128"/>
                <a:gd name="T31" fmla="*/ 29 h 78"/>
                <a:gd name="T32" fmla="*/ 20 w 128"/>
                <a:gd name="T33" fmla="*/ 29 h 78"/>
                <a:gd name="T34" fmla="*/ 14 w 128"/>
                <a:gd name="T35" fmla="*/ 35 h 78"/>
                <a:gd name="T36" fmla="*/ 14 w 128"/>
                <a:gd name="T37" fmla="*/ 74 h 78"/>
                <a:gd name="T38" fmla="*/ 2 w 128"/>
                <a:gd name="T39" fmla="*/ 74 h 78"/>
                <a:gd name="T40" fmla="*/ 0 w 128"/>
                <a:gd name="T41" fmla="*/ 76 h 78"/>
                <a:gd name="T42" fmla="*/ 2 w 128"/>
                <a:gd name="T43" fmla="*/ 78 h 78"/>
                <a:gd name="T44" fmla="*/ 126 w 128"/>
                <a:gd name="T45" fmla="*/ 78 h 78"/>
                <a:gd name="T46" fmla="*/ 128 w 128"/>
                <a:gd name="T47" fmla="*/ 76 h 78"/>
                <a:gd name="T48" fmla="*/ 126 w 128"/>
                <a:gd name="T49" fmla="*/ 74 h 78"/>
                <a:gd name="T50" fmla="*/ 36 w 128"/>
                <a:gd name="T51" fmla="*/ 74 h 78"/>
                <a:gd name="T52" fmla="*/ 18 w 128"/>
                <a:gd name="T53" fmla="*/ 74 h 78"/>
                <a:gd name="T54" fmla="*/ 18 w 128"/>
                <a:gd name="T55" fmla="*/ 34 h 78"/>
                <a:gd name="T56" fmla="*/ 36 w 128"/>
                <a:gd name="T57" fmla="*/ 34 h 78"/>
                <a:gd name="T58" fmla="*/ 36 w 128"/>
                <a:gd name="T59" fmla="*/ 74 h 78"/>
                <a:gd name="T60" fmla="*/ 73 w 128"/>
                <a:gd name="T61" fmla="*/ 74 h 78"/>
                <a:gd name="T62" fmla="*/ 55 w 128"/>
                <a:gd name="T63" fmla="*/ 74 h 78"/>
                <a:gd name="T64" fmla="*/ 55 w 128"/>
                <a:gd name="T65" fmla="*/ 4 h 78"/>
                <a:gd name="T66" fmla="*/ 73 w 128"/>
                <a:gd name="T67" fmla="*/ 4 h 78"/>
                <a:gd name="T68" fmla="*/ 73 w 128"/>
                <a:gd name="T69" fmla="*/ 74 h 78"/>
                <a:gd name="T70" fmla="*/ 110 w 128"/>
                <a:gd name="T71" fmla="*/ 74 h 78"/>
                <a:gd name="T72" fmla="*/ 92 w 128"/>
                <a:gd name="T73" fmla="*/ 74 h 78"/>
                <a:gd name="T74" fmla="*/ 92 w 128"/>
                <a:gd name="T75" fmla="*/ 49 h 78"/>
                <a:gd name="T76" fmla="*/ 110 w 128"/>
                <a:gd name="T77" fmla="*/ 49 h 78"/>
                <a:gd name="T78" fmla="*/ 110 w 128"/>
                <a:gd name="T79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8" h="78">
                  <a:moveTo>
                    <a:pt x="126" y="74"/>
                  </a:moveTo>
                  <a:cubicBezTo>
                    <a:pt x="114" y="74"/>
                    <a:pt x="114" y="74"/>
                    <a:pt x="114" y="74"/>
                  </a:cubicBezTo>
                  <a:cubicBezTo>
                    <a:pt x="114" y="50"/>
                    <a:pt x="114" y="50"/>
                    <a:pt x="114" y="50"/>
                  </a:cubicBezTo>
                  <a:cubicBezTo>
                    <a:pt x="114" y="47"/>
                    <a:pt x="112" y="44"/>
                    <a:pt x="108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0" y="44"/>
                    <a:pt x="88" y="47"/>
                    <a:pt x="88" y="50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2"/>
                    <a:pt x="75" y="0"/>
                    <a:pt x="71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3" y="0"/>
                    <a:pt x="51" y="2"/>
                    <a:pt x="51" y="6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0" y="32"/>
                    <a:pt x="38" y="29"/>
                    <a:pt x="34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6" y="29"/>
                    <a:pt x="14" y="32"/>
                    <a:pt x="14" y="3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5"/>
                    <a:pt x="0" y="76"/>
                  </a:cubicBezTo>
                  <a:cubicBezTo>
                    <a:pt x="0" y="77"/>
                    <a:pt x="1" y="78"/>
                    <a:pt x="2" y="78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8" y="77"/>
                    <a:pt x="128" y="76"/>
                  </a:cubicBezTo>
                  <a:cubicBezTo>
                    <a:pt x="128" y="75"/>
                    <a:pt x="127" y="74"/>
                    <a:pt x="126" y="74"/>
                  </a:cubicBezTo>
                  <a:close/>
                  <a:moveTo>
                    <a:pt x="36" y="74"/>
                  </a:moveTo>
                  <a:cubicBezTo>
                    <a:pt x="18" y="74"/>
                    <a:pt x="18" y="74"/>
                    <a:pt x="18" y="7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36" y="34"/>
                    <a:pt x="36" y="34"/>
                    <a:pt x="36" y="34"/>
                  </a:cubicBezTo>
                  <a:lnTo>
                    <a:pt x="36" y="74"/>
                  </a:lnTo>
                  <a:close/>
                  <a:moveTo>
                    <a:pt x="73" y="74"/>
                  </a:moveTo>
                  <a:cubicBezTo>
                    <a:pt x="55" y="74"/>
                    <a:pt x="55" y="74"/>
                    <a:pt x="55" y="7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73" y="4"/>
                    <a:pt x="73" y="4"/>
                    <a:pt x="73" y="4"/>
                  </a:cubicBezTo>
                  <a:lnTo>
                    <a:pt x="73" y="74"/>
                  </a:lnTo>
                  <a:close/>
                  <a:moveTo>
                    <a:pt x="110" y="74"/>
                  </a:moveTo>
                  <a:cubicBezTo>
                    <a:pt x="92" y="74"/>
                    <a:pt x="92" y="74"/>
                    <a:pt x="92" y="74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110" y="49"/>
                    <a:pt x="110" y="49"/>
                    <a:pt x="110" y="49"/>
                  </a:cubicBezTo>
                  <a:lnTo>
                    <a:pt x="110" y="7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3990" y="1403"/>
              <a:ext cx="286" cy="302"/>
            </a:xfrm>
            <a:custGeom>
              <a:avLst/>
              <a:gdLst>
                <a:gd name="T0" fmla="*/ 66 w 121"/>
                <a:gd name="T1" fmla="*/ 0 h 128"/>
                <a:gd name="T2" fmla="*/ 64 w 121"/>
                <a:gd name="T3" fmla="*/ 0 h 128"/>
                <a:gd name="T4" fmla="*/ 9 w 121"/>
                <a:gd name="T5" fmla="*/ 32 h 128"/>
                <a:gd name="T6" fmla="*/ 0 w 121"/>
                <a:gd name="T7" fmla="*/ 64 h 128"/>
                <a:gd name="T8" fmla="*/ 64 w 121"/>
                <a:gd name="T9" fmla="*/ 128 h 128"/>
                <a:gd name="T10" fmla="*/ 119 w 121"/>
                <a:gd name="T11" fmla="*/ 96 h 128"/>
                <a:gd name="T12" fmla="*/ 121 w 121"/>
                <a:gd name="T13" fmla="*/ 94 h 128"/>
                <a:gd name="T14" fmla="*/ 66 w 121"/>
                <a:gd name="T15" fmla="*/ 63 h 128"/>
                <a:gd name="T16" fmla="*/ 66 w 121"/>
                <a:gd name="T17" fmla="*/ 0 h 128"/>
                <a:gd name="T18" fmla="*/ 114 w 121"/>
                <a:gd name="T19" fmla="*/ 96 h 128"/>
                <a:gd name="T20" fmla="*/ 113 w 121"/>
                <a:gd name="T21" fmla="*/ 97 h 128"/>
                <a:gd name="T22" fmla="*/ 94 w 121"/>
                <a:gd name="T23" fmla="*/ 115 h 128"/>
                <a:gd name="T24" fmla="*/ 80 w 121"/>
                <a:gd name="T25" fmla="*/ 121 h 128"/>
                <a:gd name="T26" fmla="*/ 64 w 121"/>
                <a:gd name="T27" fmla="*/ 123 h 128"/>
                <a:gd name="T28" fmla="*/ 41 w 121"/>
                <a:gd name="T29" fmla="*/ 119 h 128"/>
                <a:gd name="T30" fmla="*/ 22 w 121"/>
                <a:gd name="T31" fmla="*/ 106 h 128"/>
                <a:gd name="T32" fmla="*/ 9 w 121"/>
                <a:gd name="T33" fmla="*/ 87 h 128"/>
                <a:gd name="T34" fmla="*/ 5 w 121"/>
                <a:gd name="T35" fmla="*/ 64 h 128"/>
                <a:gd name="T36" fmla="*/ 7 w 121"/>
                <a:gd name="T37" fmla="*/ 48 h 128"/>
                <a:gd name="T38" fmla="*/ 12 w 121"/>
                <a:gd name="T39" fmla="*/ 34 h 128"/>
                <a:gd name="T40" fmla="*/ 34 w 121"/>
                <a:gd name="T41" fmla="*/ 13 h 128"/>
                <a:gd name="T42" fmla="*/ 48 w 121"/>
                <a:gd name="T43" fmla="*/ 7 h 128"/>
                <a:gd name="T44" fmla="*/ 60 w 121"/>
                <a:gd name="T45" fmla="*/ 5 h 128"/>
                <a:gd name="T46" fmla="*/ 62 w 121"/>
                <a:gd name="T47" fmla="*/ 5 h 128"/>
                <a:gd name="T48" fmla="*/ 62 w 121"/>
                <a:gd name="T49" fmla="*/ 64 h 128"/>
                <a:gd name="T50" fmla="*/ 63 w 121"/>
                <a:gd name="T51" fmla="*/ 66 h 128"/>
                <a:gd name="T52" fmla="*/ 64 w 121"/>
                <a:gd name="T53" fmla="*/ 67 h 128"/>
                <a:gd name="T54" fmla="*/ 114 w 121"/>
                <a:gd name="T55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1" h="128">
                  <a:moveTo>
                    <a:pt x="66" y="0"/>
                  </a:moveTo>
                  <a:cubicBezTo>
                    <a:pt x="66" y="0"/>
                    <a:pt x="65" y="0"/>
                    <a:pt x="64" y="0"/>
                  </a:cubicBezTo>
                  <a:cubicBezTo>
                    <a:pt x="41" y="0"/>
                    <a:pt x="20" y="12"/>
                    <a:pt x="9" y="32"/>
                  </a:cubicBezTo>
                  <a:cubicBezTo>
                    <a:pt x="3" y="42"/>
                    <a:pt x="0" y="53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87" y="128"/>
                    <a:pt x="108" y="116"/>
                    <a:pt x="119" y="96"/>
                  </a:cubicBezTo>
                  <a:cubicBezTo>
                    <a:pt x="120" y="95"/>
                    <a:pt x="120" y="95"/>
                    <a:pt x="121" y="94"/>
                  </a:cubicBezTo>
                  <a:cubicBezTo>
                    <a:pt x="66" y="63"/>
                    <a:pt x="66" y="63"/>
                    <a:pt x="66" y="63"/>
                  </a:cubicBezTo>
                  <a:lnTo>
                    <a:pt x="66" y="0"/>
                  </a:lnTo>
                  <a:close/>
                  <a:moveTo>
                    <a:pt x="114" y="96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09" y="104"/>
                    <a:pt x="102" y="111"/>
                    <a:pt x="94" y="115"/>
                  </a:cubicBezTo>
                  <a:cubicBezTo>
                    <a:pt x="90" y="118"/>
                    <a:pt x="85" y="120"/>
                    <a:pt x="80" y="121"/>
                  </a:cubicBezTo>
                  <a:cubicBezTo>
                    <a:pt x="75" y="123"/>
                    <a:pt x="69" y="123"/>
                    <a:pt x="64" y="123"/>
                  </a:cubicBezTo>
                  <a:cubicBezTo>
                    <a:pt x="56" y="123"/>
                    <a:pt x="48" y="122"/>
                    <a:pt x="41" y="119"/>
                  </a:cubicBezTo>
                  <a:cubicBezTo>
                    <a:pt x="34" y="116"/>
                    <a:pt x="27" y="111"/>
                    <a:pt x="22" y="106"/>
                  </a:cubicBezTo>
                  <a:cubicBezTo>
                    <a:pt x="16" y="101"/>
                    <a:pt x="12" y="94"/>
                    <a:pt x="9" y="87"/>
                  </a:cubicBezTo>
                  <a:cubicBezTo>
                    <a:pt x="6" y="80"/>
                    <a:pt x="5" y="72"/>
                    <a:pt x="5" y="64"/>
                  </a:cubicBezTo>
                  <a:cubicBezTo>
                    <a:pt x="5" y="59"/>
                    <a:pt x="5" y="53"/>
                    <a:pt x="7" y="48"/>
                  </a:cubicBezTo>
                  <a:cubicBezTo>
                    <a:pt x="8" y="43"/>
                    <a:pt x="10" y="39"/>
                    <a:pt x="12" y="34"/>
                  </a:cubicBezTo>
                  <a:cubicBezTo>
                    <a:pt x="18" y="25"/>
                    <a:pt x="25" y="18"/>
                    <a:pt x="34" y="13"/>
                  </a:cubicBezTo>
                  <a:cubicBezTo>
                    <a:pt x="38" y="10"/>
                    <a:pt x="43" y="8"/>
                    <a:pt x="48" y="7"/>
                  </a:cubicBezTo>
                  <a:cubicBezTo>
                    <a:pt x="52" y="6"/>
                    <a:pt x="56" y="5"/>
                    <a:pt x="60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65"/>
                    <a:pt x="62" y="66"/>
                    <a:pt x="63" y="66"/>
                  </a:cubicBezTo>
                  <a:cubicBezTo>
                    <a:pt x="64" y="67"/>
                    <a:pt x="64" y="67"/>
                    <a:pt x="64" y="67"/>
                  </a:cubicBezTo>
                  <a:lnTo>
                    <a:pt x="114" y="9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/>
            <p:nvPr/>
          </p:nvSpPr>
          <p:spPr bwMode="auto">
            <a:xfrm>
              <a:off x="4172" y="1407"/>
              <a:ext cx="121" cy="192"/>
            </a:xfrm>
            <a:custGeom>
              <a:avLst/>
              <a:gdLst>
                <a:gd name="T0" fmla="*/ 3 w 51"/>
                <a:gd name="T1" fmla="*/ 0 h 81"/>
                <a:gd name="T2" fmla="*/ 2 w 51"/>
                <a:gd name="T3" fmla="*/ 0 h 81"/>
                <a:gd name="T4" fmla="*/ 0 w 51"/>
                <a:gd name="T5" fmla="*/ 2 h 81"/>
                <a:gd name="T6" fmla="*/ 1 w 51"/>
                <a:gd name="T7" fmla="*/ 4 h 81"/>
                <a:gd name="T8" fmla="*/ 10 w 51"/>
                <a:gd name="T9" fmla="*/ 7 h 81"/>
                <a:gd name="T10" fmla="*/ 29 w 51"/>
                <a:gd name="T11" fmla="*/ 20 h 81"/>
                <a:gd name="T12" fmla="*/ 42 w 51"/>
                <a:gd name="T13" fmla="*/ 39 h 81"/>
                <a:gd name="T14" fmla="*/ 46 w 51"/>
                <a:gd name="T15" fmla="*/ 62 h 81"/>
                <a:gd name="T16" fmla="*/ 44 w 51"/>
                <a:gd name="T17" fmla="*/ 78 h 81"/>
                <a:gd name="T18" fmla="*/ 44 w 51"/>
                <a:gd name="T19" fmla="*/ 78 h 81"/>
                <a:gd name="T20" fmla="*/ 44 w 51"/>
                <a:gd name="T21" fmla="*/ 79 h 81"/>
                <a:gd name="T22" fmla="*/ 46 w 51"/>
                <a:gd name="T23" fmla="*/ 81 h 81"/>
                <a:gd name="T24" fmla="*/ 49 w 51"/>
                <a:gd name="T25" fmla="*/ 80 h 81"/>
                <a:gd name="T26" fmla="*/ 51 w 51"/>
                <a:gd name="T27" fmla="*/ 62 h 81"/>
                <a:gd name="T28" fmla="*/ 3 w 51"/>
                <a:gd name="T2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81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4" y="5"/>
                    <a:pt x="7" y="6"/>
                    <a:pt x="10" y="7"/>
                  </a:cubicBezTo>
                  <a:cubicBezTo>
                    <a:pt x="17" y="10"/>
                    <a:pt x="24" y="14"/>
                    <a:pt x="29" y="20"/>
                  </a:cubicBezTo>
                  <a:cubicBezTo>
                    <a:pt x="34" y="25"/>
                    <a:pt x="39" y="32"/>
                    <a:pt x="42" y="39"/>
                  </a:cubicBezTo>
                  <a:cubicBezTo>
                    <a:pt x="45" y="46"/>
                    <a:pt x="46" y="54"/>
                    <a:pt x="46" y="62"/>
                  </a:cubicBezTo>
                  <a:cubicBezTo>
                    <a:pt x="46" y="67"/>
                    <a:pt x="46" y="73"/>
                    <a:pt x="44" y="78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0"/>
                    <a:pt x="45" y="81"/>
                    <a:pt x="46" y="81"/>
                  </a:cubicBezTo>
                  <a:cubicBezTo>
                    <a:pt x="47" y="81"/>
                    <a:pt x="48" y="81"/>
                    <a:pt x="49" y="80"/>
                  </a:cubicBezTo>
                  <a:cubicBezTo>
                    <a:pt x="50" y="74"/>
                    <a:pt x="51" y="68"/>
                    <a:pt x="51" y="62"/>
                  </a:cubicBezTo>
                  <a:cubicBezTo>
                    <a:pt x="51" y="33"/>
                    <a:pt x="31" y="7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>
              <a:spLocks noEditPoints="1"/>
            </p:cNvSpPr>
            <p:nvPr/>
          </p:nvSpPr>
          <p:spPr bwMode="auto">
            <a:xfrm>
              <a:off x="3380" y="1403"/>
              <a:ext cx="312" cy="302"/>
            </a:xfrm>
            <a:custGeom>
              <a:avLst/>
              <a:gdLst>
                <a:gd name="T0" fmla="*/ 98 w 132"/>
                <a:gd name="T1" fmla="*/ 9 h 128"/>
                <a:gd name="T2" fmla="*/ 11 w 132"/>
                <a:gd name="T3" fmla="*/ 32 h 128"/>
                <a:gd name="T4" fmla="*/ 34 w 132"/>
                <a:gd name="T5" fmla="*/ 119 h 128"/>
                <a:gd name="T6" fmla="*/ 121 w 132"/>
                <a:gd name="T7" fmla="*/ 96 h 128"/>
                <a:gd name="T8" fmla="*/ 125 w 132"/>
                <a:gd name="T9" fmla="*/ 55 h 128"/>
                <a:gd name="T10" fmla="*/ 125 w 132"/>
                <a:gd name="T11" fmla="*/ 65 h 128"/>
                <a:gd name="T12" fmla="*/ 97 w 132"/>
                <a:gd name="T13" fmla="*/ 79 h 128"/>
                <a:gd name="T14" fmla="*/ 125 w 132"/>
                <a:gd name="T15" fmla="*/ 55 h 128"/>
                <a:gd name="T16" fmla="*/ 123 w 132"/>
                <a:gd name="T17" fmla="*/ 46 h 128"/>
                <a:gd name="T18" fmla="*/ 93 w 132"/>
                <a:gd name="T19" fmla="*/ 77 h 128"/>
                <a:gd name="T20" fmla="*/ 119 w 132"/>
                <a:gd name="T21" fmla="*/ 36 h 128"/>
                <a:gd name="T22" fmla="*/ 111 w 132"/>
                <a:gd name="T23" fmla="*/ 25 h 128"/>
                <a:gd name="T24" fmla="*/ 116 w 132"/>
                <a:gd name="T25" fmla="*/ 31 h 128"/>
                <a:gd name="T26" fmla="*/ 79 w 132"/>
                <a:gd name="T27" fmla="*/ 69 h 128"/>
                <a:gd name="T28" fmla="*/ 110 w 132"/>
                <a:gd name="T29" fmla="*/ 24 h 128"/>
                <a:gd name="T30" fmla="*/ 68 w 132"/>
                <a:gd name="T31" fmla="*/ 5 h 128"/>
                <a:gd name="T32" fmla="*/ 77 w 132"/>
                <a:gd name="T33" fmla="*/ 6 h 128"/>
                <a:gd name="T34" fmla="*/ 68 w 132"/>
                <a:gd name="T35" fmla="*/ 17 h 128"/>
                <a:gd name="T36" fmla="*/ 68 w 132"/>
                <a:gd name="T37" fmla="*/ 24 h 128"/>
                <a:gd name="T38" fmla="*/ 85 w 132"/>
                <a:gd name="T39" fmla="*/ 8 h 128"/>
                <a:gd name="T40" fmla="*/ 95 w 132"/>
                <a:gd name="T41" fmla="*/ 12 h 128"/>
                <a:gd name="T42" fmla="*/ 68 w 132"/>
                <a:gd name="T43" fmla="*/ 24 h 128"/>
                <a:gd name="T44" fmla="*/ 99 w 132"/>
                <a:gd name="T45" fmla="*/ 14 h 128"/>
                <a:gd name="T46" fmla="*/ 106 w 132"/>
                <a:gd name="T47" fmla="*/ 20 h 128"/>
                <a:gd name="T48" fmla="*/ 68 w 132"/>
                <a:gd name="T49" fmla="*/ 59 h 128"/>
                <a:gd name="T50" fmla="*/ 115 w 132"/>
                <a:gd name="T51" fmla="*/ 97 h 128"/>
                <a:gd name="T52" fmla="*/ 95 w 132"/>
                <a:gd name="T53" fmla="*/ 116 h 128"/>
                <a:gd name="T54" fmla="*/ 51 w 132"/>
                <a:gd name="T55" fmla="*/ 121 h 128"/>
                <a:gd name="T56" fmla="*/ 19 w 132"/>
                <a:gd name="T57" fmla="*/ 100 h 128"/>
                <a:gd name="T58" fmla="*/ 7 w 132"/>
                <a:gd name="T59" fmla="*/ 57 h 128"/>
                <a:gd name="T60" fmla="*/ 24 w 132"/>
                <a:gd name="T61" fmla="*/ 22 h 128"/>
                <a:gd name="T62" fmla="*/ 62 w 132"/>
                <a:gd name="T63" fmla="*/ 5 h 128"/>
                <a:gd name="T64" fmla="*/ 64 w 132"/>
                <a:gd name="T65" fmla="*/ 64 h 128"/>
                <a:gd name="T66" fmla="*/ 116 w 132"/>
                <a:gd name="T67" fmla="*/ 96 h 128"/>
                <a:gd name="T68" fmla="*/ 119 w 132"/>
                <a:gd name="T69" fmla="*/ 92 h 128"/>
                <a:gd name="T70" fmla="*/ 125 w 132"/>
                <a:gd name="T71" fmla="*/ 72 h 128"/>
                <a:gd name="T72" fmla="*/ 119 w 132"/>
                <a:gd name="T73" fmla="*/ 9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28">
                  <a:moveTo>
                    <a:pt x="128" y="47"/>
                  </a:moveTo>
                  <a:cubicBezTo>
                    <a:pt x="123" y="31"/>
                    <a:pt x="113" y="17"/>
                    <a:pt x="98" y="9"/>
                  </a:cubicBezTo>
                  <a:cubicBezTo>
                    <a:pt x="88" y="3"/>
                    <a:pt x="77" y="0"/>
                    <a:pt x="66" y="0"/>
                  </a:cubicBezTo>
                  <a:cubicBezTo>
                    <a:pt x="43" y="0"/>
                    <a:pt x="22" y="12"/>
                    <a:pt x="11" y="32"/>
                  </a:cubicBezTo>
                  <a:cubicBezTo>
                    <a:pt x="2" y="47"/>
                    <a:pt x="0" y="64"/>
                    <a:pt x="4" y="81"/>
                  </a:cubicBezTo>
                  <a:cubicBezTo>
                    <a:pt x="9" y="97"/>
                    <a:pt x="19" y="111"/>
                    <a:pt x="34" y="119"/>
                  </a:cubicBezTo>
                  <a:cubicBezTo>
                    <a:pt x="44" y="125"/>
                    <a:pt x="55" y="128"/>
                    <a:pt x="66" y="128"/>
                  </a:cubicBezTo>
                  <a:cubicBezTo>
                    <a:pt x="89" y="128"/>
                    <a:pt x="110" y="116"/>
                    <a:pt x="121" y="96"/>
                  </a:cubicBezTo>
                  <a:cubicBezTo>
                    <a:pt x="130" y="81"/>
                    <a:pt x="132" y="64"/>
                    <a:pt x="128" y="47"/>
                  </a:cubicBezTo>
                  <a:close/>
                  <a:moveTo>
                    <a:pt x="125" y="55"/>
                  </a:moveTo>
                  <a:cubicBezTo>
                    <a:pt x="125" y="58"/>
                    <a:pt x="125" y="61"/>
                    <a:pt x="125" y="65"/>
                  </a:cubicBezTo>
                  <a:cubicBezTo>
                    <a:pt x="125" y="65"/>
                    <a:pt x="125" y="65"/>
                    <a:pt x="125" y="65"/>
                  </a:cubicBezTo>
                  <a:cubicBezTo>
                    <a:pt x="106" y="84"/>
                    <a:pt x="106" y="84"/>
                    <a:pt x="106" y="84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124" y="52"/>
                    <a:pt x="124" y="52"/>
                    <a:pt x="124" y="52"/>
                  </a:cubicBezTo>
                  <a:lnTo>
                    <a:pt x="125" y="55"/>
                  </a:lnTo>
                  <a:close/>
                  <a:moveTo>
                    <a:pt x="120" y="38"/>
                  </a:moveTo>
                  <a:cubicBezTo>
                    <a:pt x="121" y="41"/>
                    <a:pt x="122" y="43"/>
                    <a:pt x="123" y="46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119" y="36"/>
                    <a:pt x="119" y="36"/>
                    <a:pt x="119" y="36"/>
                  </a:cubicBezTo>
                  <a:lnTo>
                    <a:pt x="120" y="38"/>
                  </a:lnTo>
                  <a:close/>
                  <a:moveTo>
                    <a:pt x="111" y="25"/>
                  </a:moveTo>
                  <a:cubicBezTo>
                    <a:pt x="112" y="26"/>
                    <a:pt x="113" y="27"/>
                    <a:pt x="113" y="28"/>
                  </a:cubicBezTo>
                  <a:cubicBezTo>
                    <a:pt x="114" y="29"/>
                    <a:pt x="115" y="30"/>
                    <a:pt x="116" y="31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110" y="24"/>
                    <a:pt x="110" y="24"/>
                    <a:pt x="110" y="24"/>
                  </a:cubicBezTo>
                  <a:lnTo>
                    <a:pt x="111" y="25"/>
                  </a:lnTo>
                  <a:close/>
                  <a:moveTo>
                    <a:pt x="68" y="5"/>
                  </a:moveTo>
                  <a:cubicBezTo>
                    <a:pt x="70" y="5"/>
                    <a:pt x="70" y="5"/>
                    <a:pt x="70" y="5"/>
                  </a:cubicBezTo>
                  <a:cubicBezTo>
                    <a:pt x="72" y="5"/>
                    <a:pt x="75" y="5"/>
                    <a:pt x="77" y="6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68" y="17"/>
                    <a:pt x="68" y="17"/>
                    <a:pt x="68" y="17"/>
                  </a:cubicBezTo>
                  <a:lnTo>
                    <a:pt x="68" y="5"/>
                  </a:lnTo>
                  <a:close/>
                  <a:moveTo>
                    <a:pt x="68" y="24"/>
                  </a:moveTo>
                  <a:cubicBezTo>
                    <a:pt x="85" y="8"/>
                    <a:pt x="85" y="8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8" y="9"/>
                    <a:pt x="91" y="10"/>
                    <a:pt x="93" y="11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68" y="38"/>
                    <a:pt x="68" y="38"/>
                    <a:pt x="68" y="38"/>
                  </a:cubicBezTo>
                  <a:lnTo>
                    <a:pt x="68" y="24"/>
                  </a:lnTo>
                  <a:close/>
                  <a:moveTo>
                    <a:pt x="68" y="45"/>
                  </a:moveTo>
                  <a:cubicBezTo>
                    <a:pt x="99" y="14"/>
                    <a:pt x="99" y="14"/>
                    <a:pt x="99" y="1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2" y="17"/>
                    <a:pt x="104" y="18"/>
                    <a:pt x="106" y="20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68" y="59"/>
                    <a:pt x="68" y="59"/>
                    <a:pt x="68" y="59"/>
                  </a:cubicBezTo>
                  <a:lnTo>
                    <a:pt x="68" y="45"/>
                  </a:lnTo>
                  <a:close/>
                  <a:moveTo>
                    <a:pt x="115" y="97"/>
                  </a:moveTo>
                  <a:cubicBezTo>
                    <a:pt x="113" y="100"/>
                    <a:pt x="111" y="104"/>
                    <a:pt x="108" y="106"/>
                  </a:cubicBezTo>
                  <a:cubicBezTo>
                    <a:pt x="104" y="110"/>
                    <a:pt x="100" y="113"/>
                    <a:pt x="95" y="116"/>
                  </a:cubicBezTo>
                  <a:cubicBezTo>
                    <a:pt x="86" y="121"/>
                    <a:pt x="76" y="123"/>
                    <a:pt x="66" y="123"/>
                  </a:cubicBezTo>
                  <a:cubicBezTo>
                    <a:pt x="61" y="123"/>
                    <a:pt x="56" y="123"/>
                    <a:pt x="51" y="121"/>
                  </a:cubicBezTo>
                  <a:cubicBezTo>
                    <a:pt x="46" y="120"/>
                    <a:pt x="41" y="118"/>
                    <a:pt x="36" y="115"/>
                  </a:cubicBezTo>
                  <a:cubicBezTo>
                    <a:pt x="29" y="111"/>
                    <a:pt x="23" y="106"/>
                    <a:pt x="19" y="100"/>
                  </a:cubicBezTo>
                  <a:cubicBezTo>
                    <a:pt x="14" y="94"/>
                    <a:pt x="11" y="87"/>
                    <a:pt x="9" y="79"/>
                  </a:cubicBezTo>
                  <a:cubicBezTo>
                    <a:pt x="7" y="72"/>
                    <a:pt x="6" y="64"/>
                    <a:pt x="7" y="57"/>
                  </a:cubicBezTo>
                  <a:cubicBezTo>
                    <a:pt x="8" y="49"/>
                    <a:pt x="11" y="41"/>
                    <a:pt x="15" y="34"/>
                  </a:cubicBezTo>
                  <a:cubicBezTo>
                    <a:pt x="17" y="30"/>
                    <a:pt x="21" y="25"/>
                    <a:pt x="24" y="22"/>
                  </a:cubicBezTo>
                  <a:cubicBezTo>
                    <a:pt x="28" y="18"/>
                    <a:pt x="32" y="15"/>
                    <a:pt x="37" y="12"/>
                  </a:cubicBezTo>
                  <a:cubicBezTo>
                    <a:pt x="44" y="8"/>
                    <a:pt x="53" y="5"/>
                    <a:pt x="62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5"/>
                    <a:pt x="64" y="66"/>
                    <a:pt x="65" y="66"/>
                  </a:cubicBezTo>
                  <a:cubicBezTo>
                    <a:pt x="116" y="96"/>
                    <a:pt x="116" y="96"/>
                    <a:pt x="116" y="96"/>
                  </a:cubicBezTo>
                  <a:lnTo>
                    <a:pt x="115" y="97"/>
                  </a:lnTo>
                  <a:close/>
                  <a:moveTo>
                    <a:pt x="119" y="92"/>
                  </a:moveTo>
                  <a:cubicBezTo>
                    <a:pt x="110" y="87"/>
                    <a:pt x="110" y="87"/>
                    <a:pt x="110" y="87"/>
                  </a:cubicBezTo>
                  <a:cubicBezTo>
                    <a:pt x="125" y="72"/>
                    <a:pt x="125" y="72"/>
                    <a:pt x="125" y="72"/>
                  </a:cubicBezTo>
                  <a:cubicBezTo>
                    <a:pt x="124" y="77"/>
                    <a:pt x="124" y="77"/>
                    <a:pt x="124" y="77"/>
                  </a:cubicBezTo>
                  <a:cubicBezTo>
                    <a:pt x="123" y="81"/>
                    <a:pt x="121" y="86"/>
                    <a:pt x="119" y="90"/>
                  </a:cubicBezTo>
                  <a:lnTo>
                    <a:pt x="119" y="9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>
              <a:spLocks noEditPoints="1"/>
            </p:cNvSpPr>
            <p:nvPr/>
          </p:nvSpPr>
          <p:spPr bwMode="auto">
            <a:xfrm>
              <a:off x="2886" y="1495"/>
              <a:ext cx="90" cy="210"/>
            </a:xfrm>
            <a:custGeom>
              <a:avLst/>
              <a:gdLst>
                <a:gd name="T0" fmla="*/ 38 w 38"/>
                <a:gd name="T1" fmla="*/ 70 h 89"/>
                <a:gd name="T2" fmla="*/ 28 w 38"/>
                <a:gd name="T3" fmla="*/ 2 h 89"/>
                <a:gd name="T4" fmla="*/ 26 w 38"/>
                <a:gd name="T5" fmla="*/ 0 h 89"/>
                <a:gd name="T6" fmla="*/ 12 w 38"/>
                <a:gd name="T7" fmla="*/ 0 h 89"/>
                <a:gd name="T8" fmla="*/ 10 w 38"/>
                <a:gd name="T9" fmla="*/ 2 h 89"/>
                <a:gd name="T10" fmla="*/ 0 w 38"/>
                <a:gd name="T11" fmla="*/ 70 h 89"/>
                <a:gd name="T12" fmla="*/ 0 w 38"/>
                <a:gd name="T13" fmla="*/ 70 h 89"/>
                <a:gd name="T14" fmla="*/ 1 w 38"/>
                <a:gd name="T15" fmla="*/ 72 h 89"/>
                <a:gd name="T16" fmla="*/ 1 w 38"/>
                <a:gd name="T17" fmla="*/ 72 h 89"/>
                <a:gd name="T18" fmla="*/ 17 w 38"/>
                <a:gd name="T19" fmla="*/ 88 h 89"/>
                <a:gd name="T20" fmla="*/ 21 w 38"/>
                <a:gd name="T21" fmla="*/ 88 h 89"/>
                <a:gd name="T22" fmla="*/ 37 w 38"/>
                <a:gd name="T23" fmla="*/ 72 h 89"/>
                <a:gd name="T24" fmla="*/ 38 w 38"/>
                <a:gd name="T25" fmla="*/ 70 h 89"/>
                <a:gd name="T26" fmla="*/ 38 w 38"/>
                <a:gd name="T27" fmla="*/ 70 h 89"/>
                <a:gd name="T28" fmla="*/ 19 w 38"/>
                <a:gd name="T29" fmla="*/ 83 h 89"/>
                <a:gd name="T30" fmla="*/ 5 w 38"/>
                <a:gd name="T31" fmla="*/ 69 h 89"/>
                <a:gd name="T32" fmla="*/ 14 w 38"/>
                <a:gd name="T33" fmla="*/ 5 h 89"/>
                <a:gd name="T34" fmla="*/ 24 w 38"/>
                <a:gd name="T35" fmla="*/ 5 h 89"/>
                <a:gd name="T36" fmla="*/ 33 w 38"/>
                <a:gd name="T37" fmla="*/ 69 h 89"/>
                <a:gd name="T38" fmla="*/ 19 w 38"/>
                <a:gd name="T39" fmla="*/ 8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" h="89">
                  <a:moveTo>
                    <a:pt x="38" y="70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0" y="71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8" y="89"/>
                    <a:pt x="20" y="89"/>
                    <a:pt x="21" y="88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8" y="71"/>
                    <a:pt x="38" y="71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lose/>
                  <a:moveTo>
                    <a:pt x="19" y="83"/>
                  </a:moveTo>
                  <a:cubicBezTo>
                    <a:pt x="5" y="69"/>
                    <a:pt x="5" y="69"/>
                    <a:pt x="5" y="6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33" y="69"/>
                    <a:pt x="33" y="69"/>
                    <a:pt x="33" y="69"/>
                  </a:cubicBezTo>
                  <a:lnTo>
                    <a:pt x="19" y="8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2898" y="1403"/>
              <a:ext cx="66" cy="66"/>
            </a:xfrm>
            <a:custGeom>
              <a:avLst/>
              <a:gdLst>
                <a:gd name="T0" fmla="*/ 9 w 28"/>
                <a:gd name="T1" fmla="*/ 27 h 28"/>
                <a:gd name="T2" fmla="*/ 10 w 28"/>
                <a:gd name="T3" fmla="*/ 28 h 28"/>
                <a:gd name="T4" fmla="*/ 18 w 28"/>
                <a:gd name="T5" fmla="*/ 28 h 28"/>
                <a:gd name="T6" fmla="*/ 19 w 28"/>
                <a:gd name="T7" fmla="*/ 27 h 28"/>
                <a:gd name="T8" fmla="*/ 27 w 28"/>
                <a:gd name="T9" fmla="*/ 19 h 28"/>
                <a:gd name="T10" fmla="*/ 28 w 28"/>
                <a:gd name="T11" fmla="*/ 18 h 28"/>
                <a:gd name="T12" fmla="*/ 28 w 28"/>
                <a:gd name="T13" fmla="*/ 2 h 28"/>
                <a:gd name="T14" fmla="*/ 26 w 28"/>
                <a:gd name="T15" fmla="*/ 0 h 28"/>
                <a:gd name="T16" fmla="*/ 2 w 28"/>
                <a:gd name="T17" fmla="*/ 0 h 28"/>
                <a:gd name="T18" fmla="*/ 0 w 28"/>
                <a:gd name="T19" fmla="*/ 2 h 28"/>
                <a:gd name="T20" fmla="*/ 0 w 28"/>
                <a:gd name="T21" fmla="*/ 18 h 28"/>
                <a:gd name="T22" fmla="*/ 1 w 28"/>
                <a:gd name="T23" fmla="*/ 19 h 28"/>
                <a:gd name="T24" fmla="*/ 9 w 28"/>
                <a:gd name="T25" fmla="*/ 27 h 28"/>
                <a:gd name="T26" fmla="*/ 4 w 28"/>
                <a:gd name="T27" fmla="*/ 5 h 28"/>
                <a:gd name="T28" fmla="*/ 23 w 28"/>
                <a:gd name="T29" fmla="*/ 5 h 28"/>
                <a:gd name="T30" fmla="*/ 23 w 28"/>
                <a:gd name="T31" fmla="*/ 17 h 28"/>
                <a:gd name="T32" fmla="*/ 17 w 28"/>
                <a:gd name="T33" fmla="*/ 24 h 28"/>
                <a:gd name="T34" fmla="*/ 11 w 28"/>
                <a:gd name="T35" fmla="*/ 24 h 28"/>
                <a:gd name="T36" fmla="*/ 4 w 28"/>
                <a:gd name="T37" fmla="*/ 17 h 28"/>
                <a:gd name="T38" fmla="*/ 4 w 28"/>
                <a:gd name="T39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8">
                  <a:moveTo>
                    <a:pt x="9" y="27"/>
                  </a:moveTo>
                  <a:cubicBezTo>
                    <a:pt x="9" y="28"/>
                    <a:pt x="10" y="28"/>
                    <a:pt x="1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9" y="28"/>
                    <a:pt x="19" y="27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8" y="19"/>
                    <a:pt x="28" y="18"/>
                    <a:pt x="28" y="18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9"/>
                    <a:pt x="1" y="19"/>
                  </a:cubicBezTo>
                  <a:lnTo>
                    <a:pt x="9" y="27"/>
                  </a:lnTo>
                  <a:close/>
                  <a:moveTo>
                    <a:pt x="4" y="5"/>
                  </a:moveTo>
                  <a:cubicBezTo>
                    <a:pt x="23" y="5"/>
                    <a:pt x="23" y="5"/>
                    <a:pt x="23" y="5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4" y="17"/>
                    <a:pt x="4" y="17"/>
                    <a:pt x="4" y="17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>
              <a:spLocks noEditPoints="1"/>
            </p:cNvSpPr>
            <p:nvPr/>
          </p:nvSpPr>
          <p:spPr bwMode="auto">
            <a:xfrm>
              <a:off x="2207" y="1403"/>
              <a:ext cx="236" cy="302"/>
            </a:xfrm>
            <a:custGeom>
              <a:avLst/>
              <a:gdLst>
                <a:gd name="T0" fmla="*/ 100 w 100"/>
                <a:gd name="T1" fmla="*/ 6 h 128"/>
                <a:gd name="T2" fmla="*/ 94 w 100"/>
                <a:gd name="T3" fmla="*/ 0 h 128"/>
                <a:gd name="T4" fmla="*/ 6 w 100"/>
                <a:gd name="T5" fmla="*/ 0 h 128"/>
                <a:gd name="T6" fmla="*/ 0 w 100"/>
                <a:gd name="T7" fmla="*/ 6 h 128"/>
                <a:gd name="T8" fmla="*/ 0 w 100"/>
                <a:gd name="T9" fmla="*/ 122 h 128"/>
                <a:gd name="T10" fmla="*/ 6 w 100"/>
                <a:gd name="T11" fmla="*/ 128 h 128"/>
                <a:gd name="T12" fmla="*/ 94 w 100"/>
                <a:gd name="T13" fmla="*/ 128 h 128"/>
                <a:gd name="T14" fmla="*/ 100 w 100"/>
                <a:gd name="T15" fmla="*/ 122 h 128"/>
                <a:gd name="T16" fmla="*/ 100 w 100"/>
                <a:gd name="T17" fmla="*/ 6 h 128"/>
                <a:gd name="T18" fmla="*/ 14 w 100"/>
                <a:gd name="T19" fmla="*/ 123 h 128"/>
                <a:gd name="T20" fmla="*/ 4 w 100"/>
                <a:gd name="T21" fmla="*/ 123 h 128"/>
                <a:gd name="T22" fmla="*/ 4 w 100"/>
                <a:gd name="T23" fmla="*/ 5 h 128"/>
                <a:gd name="T24" fmla="*/ 14 w 100"/>
                <a:gd name="T25" fmla="*/ 5 h 128"/>
                <a:gd name="T26" fmla="*/ 14 w 100"/>
                <a:gd name="T27" fmla="*/ 123 h 128"/>
                <a:gd name="T28" fmla="*/ 74 w 100"/>
                <a:gd name="T29" fmla="*/ 123 h 128"/>
                <a:gd name="T30" fmla="*/ 19 w 100"/>
                <a:gd name="T31" fmla="*/ 123 h 128"/>
                <a:gd name="T32" fmla="*/ 19 w 100"/>
                <a:gd name="T33" fmla="*/ 5 h 128"/>
                <a:gd name="T34" fmla="*/ 74 w 100"/>
                <a:gd name="T35" fmla="*/ 5 h 128"/>
                <a:gd name="T36" fmla="*/ 74 w 100"/>
                <a:gd name="T37" fmla="*/ 123 h 128"/>
                <a:gd name="T38" fmla="*/ 96 w 100"/>
                <a:gd name="T39" fmla="*/ 123 h 128"/>
                <a:gd name="T40" fmla="*/ 78 w 100"/>
                <a:gd name="T41" fmla="*/ 123 h 128"/>
                <a:gd name="T42" fmla="*/ 78 w 100"/>
                <a:gd name="T43" fmla="*/ 71 h 128"/>
                <a:gd name="T44" fmla="*/ 96 w 100"/>
                <a:gd name="T45" fmla="*/ 71 h 128"/>
                <a:gd name="T46" fmla="*/ 96 w 100"/>
                <a:gd name="T47" fmla="*/ 123 h 128"/>
                <a:gd name="T48" fmla="*/ 96 w 100"/>
                <a:gd name="T49" fmla="*/ 67 h 128"/>
                <a:gd name="T50" fmla="*/ 78 w 100"/>
                <a:gd name="T51" fmla="*/ 67 h 128"/>
                <a:gd name="T52" fmla="*/ 78 w 100"/>
                <a:gd name="T53" fmla="*/ 49 h 128"/>
                <a:gd name="T54" fmla="*/ 96 w 100"/>
                <a:gd name="T55" fmla="*/ 49 h 128"/>
                <a:gd name="T56" fmla="*/ 96 w 100"/>
                <a:gd name="T57" fmla="*/ 67 h 128"/>
                <a:gd name="T58" fmla="*/ 96 w 100"/>
                <a:gd name="T59" fmla="*/ 44 h 128"/>
                <a:gd name="T60" fmla="*/ 78 w 100"/>
                <a:gd name="T61" fmla="*/ 44 h 128"/>
                <a:gd name="T62" fmla="*/ 78 w 100"/>
                <a:gd name="T63" fmla="*/ 27 h 128"/>
                <a:gd name="T64" fmla="*/ 96 w 100"/>
                <a:gd name="T65" fmla="*/ 27 h 128"/>
                <a:gd name="T66" fmla="*/ 96 w 100"/>
                <a:gd name="T67" fmla="*/ 44 h 128"/>
                <a:gd name="T68" fmla="*/ 96 w 100"/>
                <a:gd name="T69" fmla="*/ 22 h 128"/>
                <a:gd name="T70" fmla="*/ 78 w 100"/>
                <a:gd name="T71" fmla="*/ 22 h 128"/>
                <a:gd name="T72" fmla="*/ 78 w 100"/>
                <a:gd name="T73" fmla="*/ 5 h 128"/>
                <a:gd name="T74" fmla="*/ 96 w 100"/>
                <a:gd name="T75" fmla="*/ 5 h 128"/>
                <a:gd name="T76" fmla="*/ 96 w 100"/>
                <a:gd name="T77" fmla="*/ 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" h="128">
                  <a:moveTo>
                    <a:pt x="100" y="6"/>
                  </a:moveTo>
                  <a:cubicBezTo>
                    <a:pt x="100" y="3"/>
                    <a:pt x="98" y="0"/>
                    <a:pt x="9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8" y="128"/>
                    <a:pt x="100" y="125"/>
                    <a:pt x="100" y="122"/>
                  </a:cubicBezTo>
                  <a:lnTo>
                    <a:pt x="100" y="6"/>
                  </a:lnTo>
                  <a:close/>
                  <a:moveTo>
                    <a:pt x="14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4" y="5"/>
                    <a:pt x="14" y="5"/>
                    <a:pt x="14" y="5"/>
                  </a:cubicBezTo>
                  <a:lnTo>
                    <a:pt x="14" y="123"/>
                  </a:lnTo>
                  <a:close/>
                  <a:moveTo>
                    <a:pt x="74" y="123"/>
                  </a:moveTo>
                  <a:cubicBezTo>
                    <a:pt x="19" y="123"/>
                    <a:pt x="19" y="123"/>
                    <a:pt x="19" y="12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74" y="5"/>
                    <a:pt x="74" y="5"/>
                    <a:pt x="74" y="5"/>
                  </a:cubicBezTo>
                  <a:lnTo>
                    <a:pt x="74" y="123"/>
                  </a:lnTo>
                  <a:close/>
                  <a:moveTo>
                    <a:pt x="96" y="123"/>
                  </a:moveTo>
                  <a:cubicBezTo>
                    <a:pt x="78" y="123"/>
                    <a:pt x="78" y="123"/>
                    <a:pt x="78" y="123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96" y="71"/>
                    <a:pt x="96" y="71"/>
                    <a:pt x="96" y="71"/>
                  </a:cubicBezTo>
                  <a:lnTo>
                    <a:pt x="96" y="123"/>
                  </a:lnTo>
                  <a:close/>
                  <a:moveTo>
                    <a:pt x="96" y="67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96" y="49"/>
                    <a:pt x="96" y="49"/>
                    <a:pt x="96" y="49"/>
                  </a:cubicBezTo>
                  <a:lnTo>
                    <a:pt x="96" y="67"/>
                  </a:lnTo>
                  <a:close/>
                  <a:moveTo>
                    <a:pt x="96" y="44"/>
                  </a:moveTo>
                  <a:cubicBezTo>
                    <a:pt x="78" y="44"/>
                    <a:pt x="78" y="44"/>
                    <a:pt x="78" y="44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96" y="27"/>
                    <a:pt x="96" y="27"/>
                    <a:pt x="96" y="27"/>
                  </a:cubicBezTo>
                  <a:lnTo>
                    <a:pt x="96" y="44"/>
                  </a:lnTo>
                  <a:close/>
                  <a:moveTo>
                    <a:pt x="96" y="22"/>
                  </a:moveTo>
                  <a:cubicBezTo>
                    <a:pt x="78" y="22"/>
                    <a:pt x="78" y="22"/>
                    <a:pt x="78" y="22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96" y="5"/>
                    <a:pt x="96" y="5"/>
                    <a:pt x="96" y="5"/>
                  </a:cubicBezTo>
                  <a:lnTo>
                    <a:pt x="96" y="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>
              <a:spLocks noEditPoints="1"/>
            </p:cNvSpPr>
            <p:nvPr/>
          </p:nvSpPr>
          <p:spPr bwMode="auto">
            <a:xfrm>
              <a:off x="1568" y="1443"/>
              <a:ext cx="303" cy="222"/>
            </a:xfrm>
            <a:custGeom>
              <a:avLst/>
              <a:gdLst>
                <a:gd name="T0" fmla="*/ 122 w 128"/>
                <a:gd name="T1" fmla="*/ 15 h 94"/>
                <a:gd name="T2" fmla="*/ 77 w 128"/>
                <a:gd name="T3" fmla="*/ 15 h 94"/>
                <a:gd name="T4" fmla="*/ 77 w 128"/>
                <a:gd name="T5" fmla="*/ 6 h 94"/>
                <a:gd name="T6" fmla="*/ 71 w 128"/>
                <a:gd name="T7" fmla="*/ 0 h 94"/>
                <a:gd name="T8" fmla="*/ 57 w 128"/>
                <a:gd name="T9" fmla="*/ 0 h 94"/>
                <a:gd name="T10" fmla="*/ 51 w 128"/>
                <a:gd name="T11" fmla="*/ 6 h 94"/>
                <a:gd name="T12" fmla="*/ 51 w 128"/>
                <a:gd name="T13" fmla="*/ 15 h 94"/>
                <a:gd name="T14" fmla="*/ 6 w 128"/>
                <a:gd name="T15" fmla="*/ 15 h 94"/>
                <a:gd name="T16" fmla="*/ 0 w 128"/>
                <a:gd name="T17" fmla="*/ 21 h 94"/>
                <a:gd name="T18" fmla="*/ 0 w 128"/>
                <a:gd name="T19" fmla="*/ 88 h 94"/>
                <a:gd name="T20" fmla="*/ 6 w 128"/>
                <a:gd name="T21" fmla="*/ 94 h 94"/>
                <a:gd name="T22" fmla="*/ 122 w 128"/>
                <a:gd name="T23" fmla="*/ 94 h 94"/>
                <a:gd name="T24" fmla="*/ 128 w 128"/>
                <a:gd name="T25" fmla="*/ 88 h 94"/>
                <a:gd name="T26" fmla="*/ 128 w 128"/>
                <a:gd name="T27" fmla="*/ 21 h 94"/>
                <a:gd name="T28" fmla="*/ 122 w 128"/>
                <a:gd name="T29" fmla="*/ 15 h 94"/>
                <a:gd name="T30" fmla="*/ 55 w 128"/>
                <a:gd name="T31" fmla="*/ 5 h 94"/>
                <a:gd name="T32" fmla="*/ 73 w 128"/>
                <a:gd name="T33" fmla="*/ 5 h 94"/>
                <a:gd name="T34" fmla="*/ 73 w 128"/>
                <a:gd name="T35" fmla="*/ 15 h 94"/>
                <a:gd name="T36" fmla="*/ 55 w 128"/>
                <a:gd name="T37" fmla="*/ 15 h 94"/>
                <a:gd name="T38" fmla="*/ 55 w 128"/>
                <a:gd name="T39" fmla="*/ 5 h 94"/>
                <a:gd name="T40" fmla="*/ 123 w 128"/>
                <a:gd name="T41" fmla="*/ 89 h 94"/>
                <a:gd name="T42" fmla="*/ 5 w 128"/>
                <a:gd name="T43" fmla="*/ 89 h 94"/>
                <a:gd name="T44" fmla="*/ 5 w 128"/>
                <a:gd name="T45" fmla="*/ 20 h 94"/>
                <a:gd name="T46" fmla="*/ 123 w 128"/>
                <a:gd name="T47" fmla="*/ 20 h 94"/>
                <a:gd name="T48" fmla="*/ 123 w 128"/>
                <a:gd name="T49" fmla="*/ 8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94">
                  <a:moveTo>
                    <a:pt x="122" y="15"/>
                  </a:moveTo>
                  <a:cubicBezTo>
                    <a:pt x="77" y="15"/>
                    <a:pt x="77" y="15"/>
                    <a:pt x="77" y="1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3"/>
                    <a:pt x="75" y="0"/>
                    <a:pt x="71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3" y="0"/>
                    <a:pt x="51" y="3"/>
                    <a:pt x="51" y="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3" y="15"/>
                    <a:pt x="0" y="18"/>
                    <a:pt x="0" y="2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1"/>
                    <a:pt x="3" y="94"/>
                    <a:pt x="6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5" y="94"/>
                    <a:pt x="128" y="91"/>
                    <a:pt x="128" y="88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18"/>
                    <a:pt x="125" y="15"/>
                    <a:pt x="122" y="15"/>
                  </a:cubicBezTo>
                  <a:close/>
                  <a:moveTo>
                    <a:pt x="55" y="5"/>
                  </a:moveTo>
                  <a:cubicBezTo>
                    <a:pt x="73" y="5"/>
                    <a:pt x="73" y="5"/>
                    <a:pt x="73" y="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55" y="15"/>
                    <a:pt x="55" y="15"/>
                    <a:pt x="55" y="15"/>
                  </a:cubicBezTo>
                  <a:lnTo>
                    <a:pt x="55" y="5"/>
                  </a:lnTo>
                  <a:close/>
                  <a:moveTo>
                    <a:pt x="123" y="89"/>
                  </a:moveTo>
                  <a:cubicBezTo>
                    <a:pt x="5" y="89"/>
                    <a:pt x="5" y="89"/>
                    <a:pt x="5" y="8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23" y="20"/>
                    <a:pt x="123" y="20"/>
                    <a:pt x="123" y="20"/>
                  </a:cubicBezTo>
                  <a:lnTo>
                    <a:pt x="123" y="8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>
              <a:spLocks noEditPoints="1"/>
            </p:cNvSpPr>
            <p:nvPr/>
          </p:nvSpPr>
          <p:spPr bwMode="auto">
            <a:xfrm>
              <a:off x="1613" y="1523"/>
              <a:ext cx="97" cy="97"/>
            </a:xfrm>
            <a:custGeom>
              <a:avLst/>
              <a:gdLst>
                <a:gd name="T0" fmla="*/ 6 w 41"/>
                <a:gd name="T1" fmla="*/ 41 h 41"/>
                <a:gd name="T2" fmla="*/ 35 w 41"/>
                <a:gd name="T3" fmla="*/ 41 h 41"/>
                <a:gd name="T4" fmla="*/ 41 w 41"/>
                <a:gd name="T5" fmla="*/ 35 h 41"/>
                <a:gd name="T6" fmla="*/ 41 w 41"/>
                <a:gd name="T7" fmla="*/ 6 h 41"/>
                <a:gd name="T8" fmla="*/ 35 w 41"/>
                <a:gd name="T9" fmla="*/ 0 h 41"/>
                <a:gd name="T10" fmla="*/ 6 w 41"/>
                <a:gd name="T11" fmla="*/ 0 h 41"/>
                <a:gd name="T12" fmla="*/ 0 w 41"/>
                <a:gd name="T13" fmla="*/ 6 h 41"/>
                <a:gd name="T14" fmla="*/ 0 w 41"/>
                <a:gd name="T15" fmla="*/ 35 h 41"/>
                <a:gd name="T16" fmla="*/ 6 w 41"/>
                <a:gd name="T17" fmla="*/ 41 h 41"/>
                <a:gd name="T18" fmla="*/ 4 w 41"/>
                <a:gd name="T19" fmla="*/ 4 h 41"/>
                <a:gd name="T20" fmla="*/ 37 w 41"/>
                <a:gd name="T21" fmla="*/ 4 h 41"/>
                <a:gd name="T22" fmla="*/ 37 w 41"/>
                <a:gd name="T23" fmla="*/ 37 h 41"/>
                <a:gd name="T24" fmla="*/ 4 w 41"/>
                <a:gd name="T25" fmla="*/ 37 h 41"/>
                <a:gd name="T26" fmla="*/ 4 w 41"/>
                <a:gd name="T2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41">
                  <a:moveTo>
                    <a:pt x="6" y="41"/>
                  </a:moveTo>
                  <a:cubicBezTo>
                    <a:pt x="35" y="41"/>
                    <a:pt x="35" y="41"/>
                    <a:pt x="35" y="41"/>
                  </a:cubicBezTo>
                  <a:cubicBezTo>
                    <a:pt x="38" y="41"/>
                    <a:pt x="41" y="39"/>
                    <a:pt x="41" y="3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2"/>
                    <a:pt x="38" y="0"/>
                    <a:pt x="3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2" y="41"/>
                    <a:pt x="6" y="41"/>
                  </a:cubicBezTo>
                  <a:close/>
                  <a:moveTo>
                    <a:pt x="4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" y="37"/>
                    <a:pt x="4" y="37"/>
                    <a:pt x="4" y="37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1743" y="1530"/>
              <a:ext cx="38" cy="12"/>
            </a:xfrm>
            <a:custGeom>
              <a:avLst/>
              <a:gdLst>
                <a:gd name="T0" fmla="*/ 2 w 16"/>
                <a:gd name="T1" fmla="*/ 5 h 5"/>
                <a:gd name="T2" fmla="*/ 14 w 16"/>
                <a:gd name="T3" fmla="*/ 5 h 5"/>
                <a:gd name="T4" fmla="*/ 16 w 16"/>
                <a:gd name="T5" fmla="*/ 3 h 5"/>
                <a:gd name="T6" fmla="*/ 14 w 16"/>
                <a:gd name="T7" fmla="*/ 0 h 5"/>
                <a:gd name="T8" fmla="*/ 2 w 16"/>
                <a:gd name="T9" fmla="*/ 0 h 5"/>
                <a:gd name="T10" fmla="*/ 0 w 16"/>
                <a:gd name="T11" fmla="*/ 3 h 5"/>
                <a:gd name="T12" fmla="*/ 2 w 1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">
                  <a:moveTo>
                    <a:pt x="2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6" y="4"/>
                    <a:pt x="16" y="3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1743" y="1566"/>
              <a:ext cx="83" cy="12"/>
            </a:xfrm>
            <a:custGeom>
              <a:avLst/>
              <a:gdLst>
                <a:gd name="T0" fmla="*/ 2 w 35"/>
                <a:gd name="T1" fmla="*/ 5 h 5"/>
                <a:gd name="T2" fmla="*/ 33 w 35"/>
                <a:gd name="T3" fmla="*/ 5 h 5"/>
                <a:gd name="T4" fmla="*/ 35 w 35"/>
                <a:gd name="T5" fmla="*/ 2 h 5"/>
                <a:gd name="T6" fmla="*/ 33 w 35"/>
                <a:gd name="T7" fmla="*/ 0 h 5"/>
                <a:gd name="T8" fmla="*/ 2 w 35"/>
                <a:gd name="T9" fmla="*/ 0 h 5"/>
                <a:gd name="T10" fmla="*/ 0 w 35"/>
                <a:gd name="T11" fmla="*/ 2 h 5"/>
                <a:gd name="T12" fmla="*/ 2 w 35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5">
                  <a:moveTo>
                    <a:pt x="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5" y="4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/>
            <p:nvPr/>
          </p:nvSpPr>
          <p:spPr bwMode="auto">
            <a:xfrm>
              <a:off x="1743" y="1601"/>
              <a:ext cx="83" cy="12"/>
            </a:xfrm>
            <a:custGeom>
              <a:avLst/>
              <a:gdLst>
                <a:gd name="T0" fmla="*/ 2 w 35"/>
                <a:gd name="T1" fmla="*/ 5 h 5"/>
                <a:gd name="T2" fmla="*/ 33 w 35"/>
                <a:gd name="T3" fmla="*/ 5 h 5"/>
                <a:gd name="T4" fmla="*/ 35 w 35"/>
                <a:gd name="T5" fmla="*/ 2 h 5"/>
                <a:gd name="T6" fmla="*/ 33 w 35"/>
                <a:gd name="T7" fmla="*/ 0 h 5"/>
                <a:gd name="T8" fmla="*/ 2 w 35"/>
                <a:gd name="T9" fmla="*/ 0 h 5"/>
                <a:gd name="T10" fmla="*/ 0 w 35"/>
                <a:gd name="T11" fmla="*/ 2 h 5"/>
                <a:gd name="T12" fmla="*/ 2 w 35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5">
                  <a:moveTo>
                    <a:pt x="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5" y="4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>
              <a:spLocks noEditPoints="1"/>
            </p:cNvSpPr>
            <p:nvPr/>
          </p:nvSpPr>
          <p:spPr bwMode="auto">
            <a:xfrm>
              <a:off x="1010" y="1403"/>
              <a:ext cx="208" cy="302"/>
            </a:xfrm>
            <a:custGeom>
              <a:avLst/>
              <a:gdLst>
                <a:gd name="T0" fmla="*/ 82 w 88"/>
                <a:gd name="T1" fmla="*/ 0 h 128"/>
                <a:gd name="T2" fmla="*/ 6 w 88"/>
                <a:gd name="T3" fmla="*/ 0 h 128"/>
                <a:gd name="T4" fmla="*/ 0 w 88"/>
                <a:gd name="T5" fmla="*/ 6 h 128"/>
                <a:gd name="T6" fmla="*/ 0 w 88"/>
                <a:gd name="T7" fmla="*/ 122 h 128"/>
                <a:gd name="T8" fmla="*/ 6 w 88"/>
                <a:gd name="T9" fmla="*/ 128 h 128"/>
                <a:gd name="T10" fmla="*/ 82 w 88"/>
                <a:gd name="T11" fmla="*/ 128 h 128"/>
                <a:gd name="T12" fmla="*/ 88 w 88"/>
                <a:gd name="T13" fmla="*/ 122 h 128"/>
                <a:gd name="T14" fmla="*/ 88 w 88"/>
                <a:gd name="T15" fmla="*/ 6 h 128"/>
                <a:gd name="T16" fmla="*/ 82 w 88"/>
                <a:gd name="T17" fmla="*/ 0 h 128"/>
                <a:gd name="T18" fmla="*/ 83 w 88"/>
                <a:gd name="T19" fmla="*/ 123 h 128"/>
                <a:gd name="T20" fmla="*/ 5 w 88"/>
                <a:gd name="T21" fmla="*/ 123 h 128"/>
                <a:gd name="T22" fmla="*/ 5 w 88"/>
                <a:gd name="T23" fmla="*/ 5 h 128"/>
                <a:gd name="T24" fmla="*/ 83 w 88"/>
                <a:gd name="T25" fmla="*/ 5 h 128"/>
                <a:gd name="T26" fmla="*/ 83 w 88"/>
                <a:gd name="T27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8" h="128">
                  <a:moveTo>
                    <a:pt x="8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2" y="128"/>
                    <a:pt x="82" y="128"/>
                    <a:pt x="82" y="128"/>
                  </a:cubicBezTo>
                  <a:cubicBezTo>
                    <a:pt x="85" y="128"/>
                    <a:pt x="88" y="125"/>
                    <a:pt x="88" y="122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5" y="0"/>
                    <a:pt x="82" y="0"/>
                  </a:cubicBezTo>
                  <a:close/>
                  <a:moveTo>
                    <a:pt x="83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83" y="5"/>
                    <a:pt x="83" y="5"/>
                    <a:pt x="83" y="5"/>
                  </a:cubicBezTo>
                  <a:lnTo>
                    <a:pt x="83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Oval 121"/>
            <p:cNvSpPr>
              <a:spLocks noChangeArrowheads="1"/>
            </p:cNvSpPr>
            <p:nvPr/>
          </p:nvSpPr>
          <p:spPr bwMode="auto">
            <a:xfrm>
              <a:off x="1058" y="1547"/>
              <a:ext cx="19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Oval 122"/>
            <p:cNvSpPr>
              <a:spLocks noChangeArrowheads="1"/>
            </p:cNvSpPr>
            <p:nvPr/>
          </p:nvSpPr>
          <p:spPr bwMode="auto">
            <a:xfrm>
              <a:off x="1105" y="1547"/>
              <a:ext cx="19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Oval 123"/>
            <p:cNvSpPr>
              <a:spLocks noChangeArrowheads="1"/>
            </p:cNvSpPr>
            <p:nvPr/>
          </p:nvSpPr>
          <p:spPr bwMode="auto">
            <a:xfrm>
              <a:off x="1152" y="1547"/>
              <a:ext cx="19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Oval 124"/>
            <p:cNvSpPr>
              <a:spLocks noChangeArrowheads="1"/>
            </p:cNvSpPr>
            <p:nvPr/>
          </p:nvSpPr>
          <p:spPr bwMode="auto">
            <a:xfrm>
              <a:off x="1058" y="1594"/>
              <a:ext cx="19" cy="1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125"/>
            <p:cNvSpPr>
              <a:spLocks noChangeArrowheads="1"/>
            </p:cNvSpPr>
            <p:nvPr/>
          </p:nvSpPr>
          <p:spPr bwMode="auto">
            <a:xfrm>
              <a:off x="1105" y="1594"/>
              <a:ext cx="19" cy="1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Oval 126"/>
            <p:cNvSpPr>
              <a:spLocks noChangeArrowheads="1"/>
            </p:cNvSpPr>
            <p:nvPr/>
          </p:nvSpPr>
          <p:spPr bwMode="auto">
            <a:xfrm>
              <a:off x="1152" y="1594"/>
              <a:ext cx="19" cy="1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127"/>
            <p:cNvSpPr>
              <a:spLocks noChangeArrowheads="1"/>
            </p:cNvSpPr>
            <p:nvPr/>
          </p:nvSpPr>
          <p:spPr bwMode="auto">
            <a:xfrm>
              <a:off x="1058" y="1642"/>
              <a:ext cx="19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128"/>
            <p:cNvSpPr>
              <a:spLocks noChangeArrowheads="1"/>
            </p:cNvSpPr>
            <p:nvPr/>
          </p:nvSpPr>
          <p:spPr bwMode="auto">
            <a:xfrm>
              <a:off x="1105" y="1642"/>
              <a:ext cx="19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Oval 129"/>
            <p:cNvSpPr>
              <a:spLocks noChangeArrowheads="1"/>
            </p:cNvSpPr>
            <p:nvPr/>
          </p:nvSpPr>
          <p:spPr bwMode="auto">
            <a:xfrm>
              <a:off x="1152" y="1642"/>
              <a:ext cx="19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1051" y="1450"/>
              <a:ext cx="127" cy="45"/>
            </a:xfrm>
            <a:custGeom>
              <a:avLst/>
              <a:gdLst>
                <a:gd name="T0" fmla="*/ 9 w 54"/>
                <a:gd name="T1" fmla="*/ 19 h 19"/>
                <a:gd name="T2" fmla="*/ 45 w 54"/>
                <a:gd name="T3" fmla="*/ 19 h 19"/>
                <a:gd name="T4" fmla="*/ 54 w 54"/>
                <a:gd name="T5" fmla="*/ 10 h 19"/>
                <a:gd name="T6" fmla="*/ 45 w 54"/>
                <a:gd name="T7" fmla="*/ 0 h 19"/>
                <a:gd name="T8" fmla="*/ 9 w 54"/>
                <a:gd name="T9" fmla="*/ 0 h 19"/>
                <a:gd name="T10" fmla="*/ 0 w 54"/>
                <a:gd name="T11" fmla="*/ 10 h 19"/>
                <a:gd name="T12" fmla="*/ 9 w 54"/>
                <a:gd name="T13" fmla="*/ 19 h 19"/>
                <a:gd name="T14" fmla="*/ 9 w 54"/>
                <a:gd name="T15" fmla="*/ 5 h 19"/>
                <a:gd name="T16" fmla="*/ 45 w 54"/>
                <a:gd name="T17" fmla="*/ 5 h 19"/>
                <a:gd name="T18" fmla="*/ 50 w 54"/>
                <a:gd name="T19" fmla="*/ 10 h 19"/>
                <a:gd name="T20" fmla="*/ 45 w 54"/>
                <a:gd name="T21" fmla="*/ 15 h 19"/>
                <a:gd name="T22" fmla="*/ 9 w 54"/>
                <a:gd name="T23" fmla="*/ 15 h 19"/>
                <a:gd name="T24" fmla="*/ 4 w 54"/>
                <a:gd name="T25" fmla="*/ 10 h 19"/>
                <a:gd name="T26" fmla="*/ 9 w 54"/>
                <a:gd name="T27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" h="19">
                  <a:moveTo>
                    <a:pt x="9" y="19"/>
                  </a:moveTo>
                  <a:cubicBezTo>
                    <a:pt x="45" y="19"/>
                    <a:pt x="45" y="19"/>
                    <a:pt x="45" y="19"/>
                  </a:cubicBezTo>
                  <a:cubicBezTo>
                    <a:pt x="50" y="19"/>
                    <a:pt x="54" y="15"/>
                    <a:pt x="54" y="10"/>
                  </a:cubicBezTo>
                  <a:cubicBezTo>
                    <a:pt x="54" y="4"/>
                    <a:pt x="50" y="0"/>
                    <a:pt x="4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lose/>
                  <a:moveTo>
                    <a:pt x="9" y="5"/>
                  </a:moveTo>
                  <a:cubicBezTo>
                    <a:pt x="45" y="5"/>
                    <a:pt x="45" y="5"/>
                    <a:pt x="45" y="5"/>
                  </a:cubicBezTo>
                  <a:cubicBezTo>
                    <a:pt x="47" y="5"/>
                    <a:pt x="50" y="7"/>
                    <a:pt x="50" y="10"/>
                  </a:cubicBezTo>
                  <a:cubicBezTo>
                    <a:pt x="50" y="13"/>
                    <a:pt x="47" y="15"/>
                    <a:pt x="45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5"/>
                    <a:pt x="4" y="13"/>
                    <a:pt x="4" y="10"/>
                  </a:cubicBezTo>
                  <a:cubicBezTo>
                    <a:pt x="4" y="7"/>
                    <a:pt x="6" y="5"/>
                    <a:pt x="9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>
              <a:spLocks noEditPoints="1"/>
            </p:cNvSpPr>
            <p:nvPr/>
          </p:nvSpPr>
          <p:spPr bwMode="auto">
            <a:xfrm>
              <a:off x="358" y="1436"/>
              <a:ext cx="302" cy="236"/>
            </a:xfrm>
            <a:custGeom>
              <a:avLst/>
              <a:gdLst>
                <a:gd name="T0" fmla="*/ 128 w 128"/>
                <a:gd name="T1" fmla="*/ 20 h 100"/>
                <a:gd name="T2" fmla="*/ 122 w 128"/>
                <a:gd name="T3" fmla="*/ 14 h 100"/>
                <a:gd name="T4" fmla="*/ 89 w 128"/>
                <a:gd name="T5" fmla="*/ 14 h 100"/>
                <a:gd name="T6" fmla="*/ 89 w 128"/>
                <a:gd name="T7" fmla="*/ 6 h 100"/>
                <a:gd name="T8" fmla="*/ 83 w 128"/>
                <a:gd name="T9" fmla="*/ 0 h 100"/>
                <a:gd name="T10" fmla="*/ 45 w 128"/>
                <a:gd name="T11" fmla="*/ 0 h 100"/>
                <a:gd name="T12" fmla="*/ 39 w 128"/>
                <a:gd name="T13" fmla="*/ 6 h 100"/>
                <a:gd name="T14" fmla="*/ 39 w 128"/>
                <a:gd name="T15" fmla="*/ 14 h 100"/>
                <a:gd name="T16" fmla="*/ 6 w 128"/>
                <a:gd name="T17" fmla="*/ 14 h 100"/>
                <a:gd name="T18" fmla="*/ 0 w 128"/>
                <a:gd name="T19" fmla="*/ 20 h 100"/>
                <a:gd name="T20" fmla="*/ 0 w 128"/>
                <a:gd name="T21" fmla="*/ 94 h 100"/>
                <a:gd name="T22" fmla="*/ 6 w 128"/>
                <a:gd name="T23" fmla="*/ 100 h 100"/>
                <a:gd name="T24" fmla="*/ 122 w 128"/>
                <a:gd name="T25" fmla="*/ 100 h 100"/>
                <a:gd name="T26" fmla="*/ 128 w 128"/>
                <a:gd name="T27" fmla="*/ 94 h 100"/>
                <a:gd name="T28" fmla="*/ 128 w 128"/>
                <a:gd name="T29" fmla="*/ 20 h 100"/>
                <a:gd name="T30" fmla="*/ 44 w 128"/>
                <a:gd name="T31" fmla="*/ 4 h 100"/>
                <a:gd name="T32" fmla="*/ 84 w 128"/>
                <a:gd name="T33" fmla="*/ 4 h 100"/>
                <a:gd name="T34" fmla="*/ 84 w 128"/>
                <a:gd name="T35" fmla="*/ 14 h 100"/>
                <a:gd name="T36" fmla="*/ 44 w 128"/>
                <a:gd name="T37" fmla="*/ 14 h 100"/>
                <a:gd name="T38" fmla="*/ 44 w 128"/>
                <a:gd name="T39" fmla="*/ 4 h 100"/>
                <a:gd name="T40" fmla="*/ 123 w 128"/>
                <a:gd name="T41" fmla="*/ 96 h 100"/>
                <a:gd name="T42" fmla="*/ 5 w 128"/>
                <a:gd name="T43" fmla="*/ 96 h 100"/>
                <a:gd name="T44" fmla="*/ 5 w 128"/>
                <a:gd name="T45" fmla="*/ 19 h 100"/>
                <a:gd name="T46" fmla="*/ 123 w 128"/>
                <a:gd name="T47" fmla="*/ 19 h 100"/>
                <a:gd name="T48" fmla="*/ 123 w 128"/>
                <a:gd name="T4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100">
                  <a:moveTo>
                    <a:pt x="128" y="20"/>
                  </a:moveTo>
                  <a:cubicBezTo>
                    <a:pt x="128" y="17"/>
                    <a:pt x="125" y="14"/>
                    <a:pt x="122" y="14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2"/>
                    <a:pt x="86" y="0"/>
                    <a:pt x="8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0"/>
                    <a:pt x="39" y="2"/>
                    <a:pt x="39" y="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8"/>
                    <a:pt x="3" y="100"/>
                    <a:pt x="6" y="100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5" y="100"/>
                    <a:pt x="128" y="98"/>
                    <a:pt x="128" y="94"/>
                  </a:cubicBezTo>
                  <a:lnTo>
                    <a:pt x="128" y="20"/>
                  </a:lnTo>
                  <a:close/>
                  <a:moveTo>
                    <a:pt x="44" y="4"/>
                  </a:moveTo>
                  <a:cubicBezTo>
                    <a:pt x="84" y="4"/>
                    <a:pt x="84" y="4"/>
                    <a:pt x="84" y="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44" y="14"/>
                    <a:pt x="44" y="14"/>
                    <a:pt x="44" y="14"/>
                  </a:cubicBezTo>
                  <a:lnTo>
                    <a:pt x="44" y="4"/>
                  </a:lnTo>
                  <a:close/>
                  <a:moveTo>
                    <a:pt x="123" y="96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9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>
              <a:spLocks noEditPoints="1"/>
            </p:cNvSpPr>
            <p:nvPr/>
          </p:nvSpPr>
          <p:spPr bwMode="auto">
            <a:xfrm>
              <a:off x="7017" y="827"/>
              <a:ext cx="303" cy="239"/>
            </a:xfrm>
            <a:custGeom>
              <a:avLst/>
              <a:gdLst>
                <a:gd name="T0" fmla="*/ 122 w 128"/>
                <a:gd name="T1" fmla="*/ 15 h 101"/>
                <a:gd name="T2" fmla="*/ 61 w 128"/>
                <a:gd name="T3" fmla="*/ 15 h 101"/>
                <a:gd name="T4" fmla="*/ 45 w 128"/>
                <a:gd name="T5" fmla="*/ 2 h 101"/>
                <a:gd name="T6" fmla="*/ 40 w 128"/>
                <a:gd name="T7" fmla="*/ 0 h 101"/>
                <a:gd name="T8" fmla="*/ 6 w 128"/>
                <a:gd name="T9" fmla="*/ 0 h 101"/>
                <a:gd name="T10" fmla="*/ 0 w 128"/>
                <a:gd name="T11" fmla="*/ 6 h 101"/>
                <a:gd name="T12" fmla="*/ 0 w 128"/>
                <a:gd name="T13" fmla="*/ 95 h 101"/>
                <a:gd name="T14" fmla="*/ 6 w 128"/>
                <a:gd name="T15" fmla="*/ 101 h 101"/>
                <a:gd name="T16" fmla="*/ 122 w 128"/>
                <a:gd name="T17" fmla="*/ 101 h 101"/>
                <a:gd name="T18" fmla="*/ 128 w 128"/>
                <a:gd name="T19" fmla="*/ 95 h 101"/>
                <a:gd name="T20" fmla="*/ 128 w 128"/>
                <a:gd name="T21" fmla="*/ 21 h 101"/>
                <a:gd name="T22" fmla="*/ 122 w 128"/>
                <a:gd name="T23" fmla="*/ 15 h 101"/>
                <a:gd name="T24" fmla="*/ 123 w 128"/>
                <a:gd name="T25" fmla="*/ 97 h 101"/>
                <a:gd name="T26" fmla="*/ 5 w 128"/>
                <a:gd name="T27" fmla="*/ 97 h 101"/>
                <a:gd name="T28" fmla="*/ 5 w 128"/>
                <a:gd name="T29" fmla="*/ 5 h 101"/>
                <a:gd name="T30" fmla="*/ 41 w 128"/>
                <a:gd name="T31" fmla="*/ 5 h 101"/>
                <a:gd name="T32" fmla="*/ 42 w 128"/>
                <a:gd name="T33" fmla="*/ 5 h 101"/>
                <a:gd name="T34" fmla="*/ 60 w 128"/>
                <a:gd name="T35" fmla="*/ 20 h 101"/>
                <a:gd name="T36" fmla="*/ 123 w 128"/>
                <a:gd name="T37" fmla="*/ 20 h 101"/>
                <a:gd name="T38" fmla="*/ 123 w 128"/>
                <a:gd name="T39" fmla="*/ 9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01">
                  <a:moveTo>
                    <a:pt x="122" y="15"/>
                  </a:moveTo>
                  <a:cubicBezTo>
                    <a:pt x="61" y="15"/>
                    <a:pt x="61" y="15"/>
                    <a:pt x="61" y="15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3" y="1"/>
                    <a:pt x="42" y="0"/>
                    <a:pt x="4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3" y="101"/>
                    <a:pt x="6" y="101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5" y="101"/>
                    <a:pt x="128" y="99"/>
                    <a:pt x="128" y="95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18"/>
                    <a:pt x="125" y="15"/>
                    <a:pt x="122" y="15"/>
                  </a:cubicBezTo>
                  <a:close/>
                  <a:moveTo>
                    <a:pt x="123" y="97"/>
                  </a:moveTo>
                  <a:cubicBezTo>
                    <a:pt x="5" y="97"/>
                    <a:pt x="5" y="97"/>
                    <a:pt x="5" y="9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123" y="20"/>
                    <a:pt x="123" y="20"/>
                    <a:pt x="123" y="20"/>
                  </a:cubicBezTo>
                  <a:lnTo>
                    <a:pt x="123" y="9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/>
            <p:nvPr/>
          </p:nvSpPr>
          <p:spPr bwMode="auto">
            <a:xfrm>
              <a:off x="7124" y="939"/>
              <a:ext cx="85" cy="61"/>
            </a:xfrm>
            <a:custGeom>
              <a:avLst/>
              <a:gdLst>
                <a:gd name="T0" fmla="*/ 4 w 36"/>
                <a:gd name="T1" fmla="*/ 11 h 26"/>
                <a:gd name="T2" fmla="*/ 2 w 36"/>
                <a:gd name="T3" fmla="*/ 11 h 26"/>
                <a:gd name="T4" fmla="*/ 1 w 36"/>
                <a:gd name="T5" fmla="*/ 11 h 26"/>
                <a:gd name="T6" fmla="*/ 1 w 36"/>
                <a:gd name="T7" fmla="*/ 15 h 26"/>
                <a:gd name="T8" fmla="*/ 11 w 36"/>
                <a:gd name="T9" fmla="*/ 25 h 26"/>
                <a:gd name="T10" fmla="*/ 15 w 36"/>
                <a:gd name="T11" fmla="*/ 25 h 26"/>
                <a:gd name="T12" fmla="*/ 36 w 36"/>
                <a:gd name="T13" fmla="*/ 4 h 26"/>
                <a:gd name="T14" fmla="*/ 36 w 36"/>
                <a:gd name="T15" fmla="*/ 1 h 26"/>
                <a:gd name="T16" fmla="*/ 32 w 36"/>
                <a:gd name="T17" fmla="*/ 1 h 26"/>
                <a:gd name="T18" fmla="*/ 13 w 36"/>
                <a:gd name="T19" fmla="*/ 20 h 26"/>
                <a:gd name="T20" fmla="*/ 4 w 36"/>
                <a:gd name="T21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26">
                  <a:moveTo>
                    <a:pt x="4" y="11"/>
                  </a:moveTo>
                  <a:cubicBezTo>
                    <a:pt x="4" y="11"/>
                    <a:pt x="3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0" y="12"/>
                    <a:pt x="0" y="14"/>
                    <a:pt x="1" y="1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6"/>
                    <a:pt x="14" y="26"/>
                    <a:pt x="15" y="2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3"/>
                    <a:pt x="36" y="2"/>
                    <a:pt x="36" y="1"/>
                  </a:cubicBezTo>
                  <a:cubicBezTo>
                    <a:pt x="35" y="0"/>
                    <a:pt x="33" y="0"/>
                    <a:pt x="32" y="1"/>
                  </a:cubicBezTo>
                  <a:cubicBezTo>
                    <a:pt x="13" y="20"/>
                    <a:pt x="13" y="20"/>
                    <a:pt x="13" y="20"/>
                  </a:cubicBezTo>
                  <a:lnTo>
                    <a:pt x="4" y="1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>
              <a:spLocks noEditPoints="1"/>
            </p:cNvSpPr>
            <p:nvPr/>
          </p:nvSpPr>
          <p:spPr bwMode="auto">
            <a:xfrm>
              <a:off x="6412" y="827"/>
              <a:ext cx="303" cy="239"/>
            </a:xfrm>
            <a:custGeom>
              <a:avLst/>
              <a:gdLst>
                <a:gd name="T0" fmla="*/ 122 w 128"/>
                <a:gd name="T1" fmla="*/ 15 h 101"/>
                <a:gd name="T2" fmla="*/ 62 w 128"/>
                <a:gd name="T3" fmla="*/ 15 h 101"/>
                <a:gd name="T4" fmla="*/ 45 w 128"/>
                <a:gd name="T5" fmla="*/ 2 h 101"/>
                <a:gd name="T6" fmla="*/ 40 w 128"/>
                <a:gd name="T7" fmla="*/ 0 h 101"/>
                <a:gd name="T8" fmla="*/ 6 w 128"/>
                <a:gd name="T9" fmla="*/ 0 h 101"/>
                <a:gd name="T10" fmla="*/ 0 w 128"/>
                <a:gd name="T11" fmla="*/ 6 h 101"/>
                <a:gd name="T12" fmla="*/ 0 w 128"/>
                <a:gd name="T13" fmla="*/ 95 h 101"/>
                <a:gd name="T14" fmla="*/ 6 w 128"/>
                <a:gd name="T15" fmla="*/ 101 h 101"/>
                <a:gd name="T16" fmla="*/ 122 w 128"/>
                <a:gd name="T17" fmla="*/ 101 h 101"/>
                <a:gd name="T18" fmla="*/ 128 w 128"/>
                <a:gd name="T19" fmla="*/ 95 h 101"/>
                <a:gd name="T20" fmla="*/ 128 w 128"/>
                <a:gd name="T21" fmla="*/ 21 h 101"/>
                <a:gd name="T22" fmla="*/ 122 w 128"/>
                <a:gd name="T23" fmla="*/ 15 h 101"/>
                <a:gd name="T24" fmla="*/ 123 w 128"/>
                <a:gd name="T25" fmla="*/ 97 h 101"/>
                <a:gd name="T26" fmla="*/ 5 w 128"/>
                <a:gd name="T27" fmla="*/ 97 h 101"/>
                <a:gd name="T28" fmla="*/ 5 w 128"/>
                <a:gd name="T29" fmla="*/ 5 h 101"/>
                <a:gd name="T30" fmla="*/ 41 w 128"/>
                <a:gd name="T31" fmla="*/ 5 h 101"/>
                <a:gd name="T32" fmla="*/ 42 w 128"/>
                <a:gd name="T33" fmla="*/ 5 h 101"/>
                <a:gd name="T34" fmla="*/ 60 w 128"/>
                <a:gd name="T35" fmla="*/ 20 h 101"/>
                <a:gd name="T36" fmla="*/ 123 w 128"/>
                <a:gd name="T37" fmla="*/ 20 h 101"/>
                <a:gd name="T38" fmla="*/ 123 w 128"/>
                <a:gd name="T39" fmla="*/ 9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01">
                  <a:moveTo>
                    <a:pt x="122" y="15"/>
                  </a:moveTo>
                  <a:cubicBezTo>
                    <a:pt x="62" y="15"/>
                    <a:pt x="62" y="15"/>
                    <a:pt x="62" y="15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3" y="1"/>
                    <a:pt x="42" y="0"/>
                    <a:pt x="4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3" y="101"/>
                    <a:pt x="6" y="101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5" y="101"/>
                    <a:pt x="128" y="99"/>
                    <a:pt x="128" y="95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18"/>
                    <a:pt x="125" y="15"/>
                    <a:pt x="122" y="15"/>
                  </a:cubicBezTo>
                  <a:close/>
                  <a:moveTo>
                    <a:pt x="123" y="97"/>
                  </a:moveTo>
                  <a:cubicBezTo>
                    <a:pt x="5" y="97"/>
                    <a:pt x="5" y="97"/>
                    <a:pt x="5" y="9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123" y="20"/>
                    <a:pt x="123" y="20"/>
                    <a:pt x="123" y="20"/>
                  </a:cubicBezTo>
                  <a:lnTo>
                    <a:pt x="123" y="9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/>
            <p:nvPr/>
          </p:nvSpPr>
          <p:spPr bwMode="auto">
            <a:xfrm>
              <a:off x="6532" y="939"/>
              <a:ext cx="62" cy="61"/>
            </a:xfrm>
            <a:custGeom>
              <a:avLst/>
              <a:gdLst>
                <a:gd name="T0" fmla="*/ 1 w 26"/>
                <a:gd name="T1" fmla="*/ 1 h 26"/>
                <a:gd name="T2" fmla="*/ 1 w 26"/>
                <a:gd name="T3" fmla="*/ 4 h 26"/>
                <a:gd name="T4" fmla="*/ 10 w 26"/>
                <a:gd name="T5" fmla="*/ 13 h 26"/>
                <a:gd name="T6" fmla="*/ 1 w 26"/>
                <a:gd name="T7" fmla="*/ 22 h 26"/>
                <a:gd name="T8" fmla="*/ 1 w 26"/>
                <a:gd name="T9" fmla="*/ 25 h 26"/>
                <a:gd name="T10" fmla="*/ 4 w 26"/>
                <a:gd name="T11" fmla="*/ 25 h 26"/>
                <a:gd name="T12" fmla="*/ 13 w 26"/>
                <a:gd name="T13" fmla="*/ 16 h 26"/>
                <a:gd name="T14" fmla="*/ 22 w 26"/>
                <a:gd name="T15" fmla="*/ 25 h 26"/>
                <a:gd name="T16" fmla="*/ 25 w 26"/>
                <a:gd name="T17" fmla="*/ 25 h 26"/>
                <a:gd name="T18" fmla="*/ 25 w 26"/>
                <a:gd name="T19" fmla="*/ 22 h 26"/>
                <a:gd name="T20" fmla="*/ 16 w 26"/>
                <a:gd name="T21" fmla="*/ 13 h 26"/>
                <a:gd name="T22" fmla="*/ 25 w 26"/>
                <a:gd name="T23" fmla="*/ 4 h 26"/>
                <a:gd name="T24" fmla="*/ 25 w 26"/>
                <a:gd name="T25" fmla="*/ 1 h 26"/>
                <a:gd name="T26" fmla="*/ 22 w 26"/>
                <a:gd name="T27" fmla="*/ 1 h 26"/>
                <a:gd name="T28" fmla="*/ 13 w 26"/>
                <a:gd name="T29" fmla="*/ 10 h 26"/>
                <a:gd name="T30" fmla="*/ 4 w 26"/>
                <a:gd name="T31" fmla="*/ 1 h 26"/>
                <a:gd name="T32" fmla="*/ 1 w 26"/>
                <a:gd name="T33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6">
                  <a:moveTo>
                    <a:pt x="1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0" y="24"/>
                    <a:pt x="1" y="25"/>
                  </a:cubicBezTo>
                  <a:cubicBezTo>
                    <a:pt x="2" y="26"/>
                    <a:pt x="3" y="26"/>
                    <a:pt x="4" y="2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6"/>
                    <a:pt x="24" y="26"/>
                    <a:pt x="25" y="25"/>
                  </a:cubicBezTo>
                  <a:cubicBezTo>
                    <a:pt x="26" y="24"/>
                    <a:pt x="26" y="23"/>
                    <a:pt x="25" y="2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3"/>
                    <a:pt x="26" y="2"/>
                    <a:pt x="25" y="1"/>
                  </a:cubicBezTo>
                  <a:cubicBezTo>
                    <a:pt x="24" y="0"/>
                    <a:pt x="23" y="0"/>
                    <a:pt x="22" y="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>
              <a:spLocks noEditPoints="1"/>
            </p:cNvSpPr>
            <p:nvPr/>
          </p:nvSpPr>
          <p:spPr bwMode="auto">
            <a:xfrm>
              <a:off x="5806" y="827"/>
              <a:ext cx="303" cy="239"/>
            </a:xfrm>
            <a:custGeom>
              <a:avLst/>
              <a:gdLst>
                <a:gd name="T0" fmla="*/ 122 w 128"/>
                <a:gd name="T1" fmla="*/ 15 h 101"/>
                <a:gd name="T2" fmla="*/ 62 w 128"/>
                <a:gd name="T3" fmla="*/ 15 h 101"/>
                <a:gd name="T4" fmla="*/ 45 w 128"/>
                <a:gd name="T5" fmla="*/ 2 h 101"/>
                <a:gd name="T6" fmla="*/ 40 w 128"/>
                <a:gd name="T7" fmla="*/ 0 h 101"/>
                <a:gd name="T8" fmla="*/ 6 w 128"/>
                <a:gd name="T9" fmla="*/ 0 h 101"/>
                <a:gd name="T10" fmla="*/ 0 w 128"/>
                <a:gd name="T11" fmla="*/ 6 h 101"/>
                <a:gd name="T12" fmla="*/ 0 w 128"/>
                <a:gd name="T13" fmla="*/ 95 h 101"/>
                <a:gd name="T14" fmla="*/ 6 w 128"/>
                <a:gd name="T15" fmla="*/ 101 h 101"/>
                <a:gd name="T16" fmla="*/ 122 w 128"/>
                <a:gd name="T17" fmla="*/ 101 h 101"/>
                <a:gd name="T18" fmla="*/ 128 w 128"/>
                <a:gd name="T19" fmla="*/ 95 h 101"/>
                <a:gd name="T20" fmla="*/ 128 w 128"/>
                <a:gd name="T21" fmla="*/ 21 h 101"/>
                <a:gd name="T22" fmla="*/ 122 w 128"/>
                <a:gd name="T23" fmla="*/ 15 h 101"/>
                <a:gd name="T24" fmla="*/ 123 w 128"/>
                <a:gd name="T25" fmla="*/ 97 h 101"/>
                <a:gd name="T26" fmla="*/ 5 w 128"/>
                <a:gd name="T27" fmla="*/ 97 h 101"/>
                <a:gd name="T28" fmla="*/ 5 w 128"/>
                <a:gd name="T29" fmla="*/ 5 h 101"/>
                <a:gd name="T30" fmla="*/ 41 w 128"/>
                <a:gd name="T31" fmla="*/ 5 h 101"/>
                <a:gd name="T32" fmla="*/ 42 w 128"/>
                <a:gd name="T33" fmla="*/ 5 h 101"/>
                <a:gd name="T34" fmla="*/ 60 w 128"/>
                <a:gd name="T35" fmla="*/ 20 h 101"/>
                <a:gd name="T36" fmla="*/ 123 w 128"/>
                <a:gd name="T37" fmla="*/ 20 h 101"/>
                <a:gd name="T38" fmla="*/ 123 w 128"/>
                <a:gd name="T39" fmla="*/ 9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01">
                  <a:moveTo>
                    <a:pt x="122" y="15"/>
                  </a:moveTo>
                  <a:cubicBezTo>
                    <a:pt x="62" y="15"/>
                    <a:pt x="62" y="15"/>
                    <a:pt x="62" y="15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3" y="1"/>
                    <a:pt x="42" y="0"/>
                    <a:pt x="4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3" y="101"/>
                    <a:pt x="6" y="101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5" y="101"/>
                    <a:pt x="128" y="99"/>
                    <a:pt x="128" y="95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18"/>
                    <a:pt x="125" y="15"/>
                    <a:pt x="122" y="15"/>
                  </a:cubicBezTo>
                  <a:close/>
                  <a:moveTo>
                    <a:pt x="123" y="97"/>
                  </a:moveTo>
                  <a:cubicBezTo>
                    <a:pt x="5" y="97"/>
                    <a:pt x="5" y="97"/>
                    <a:pt x="5" y="9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123" y="20"/>
                    <a:pt x="123" y="20"/>
                    <a:pt x="123" y="20"/>
                  </a:cubicBezTo>
                  <a:lnTo>
                    <a:pt x="123" y="9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5918" y="965"/>
              <a:ext cx="80" cy="9"/>
            </a:xfrm>
            <a:custGeom>
              <a:avLst/>
              <a:gdLst>
                <a:gd name="T0" fmla="*/ 0 w 34"/>
                <a:gd name="T1" fmla="*/ 2 h 4"/>
                <a:gd name="T2" fmla="*/ 2 w 34"/>
                <a:gd name="T3" fmla="*/ 4 h 4"/>
                <a:gd name="T4" fmla="*/ 32 w 34"/>
                <a:gd name="T5" fmla="*/ 4 h 4"/>
                <a:gd name="T6" fmla="*/ 34 w 34"/>
                <a:gd name="T7" fmla="*/ 2 h 4"/>
                <a:gd name="T8" fmla="*/ 32 w 34"/>
                <a:gd name="T9" fmla="*/ 0 h 4"/>
                <a:gd name="T10" fmla="*/ 2 w 34"/>
                <a:gd name="T11" fmla="*/ 0 h 4"/>
                <a:gd name="T12" fmla="*/ 0 w 34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5201" y="830"/>
              <a:ext cx="303" cy="236"/>
            </a:xfrm>
            <a:custGeom>
              <a:avLst/>
              <a:gdLst>
                <a:gd name="T0" fmla="*/ 122 w 128"/>
                <a:gd name="T1" fmla="*/ 14 h 100"/>
                <a:gd name="T2" fmla="*/ 62 w 128"/>
                <a:gd name="T3" fmla="*/ 14 h 100"/>
                <a:gd name="T4" fmla="*/ 45 w 128"/>
                <a:gd name="T5" fmla="*/ 1 h 100"/>
                <a:gd name="T6" fmla="*/ 40 w 128"/>
                <a:gd name="T7" fmla="*/ 0 h 100"/>
                <a:gd name="T8" fmla="*/ 6 w 128"/>
                <a:gd name="T9" fmla="*/ 0 h 100"/>
                <a:gd name="T10" fmla="*/ 0 w 128"/>
                <a:gd name="T11" fmla="*/ 6 h 100"/>
                <a:gd name="T12" fmla="*/ 0 w 128"/>
                <a:gd name="T13" fmla="*/ 94 h 100"/>
                <a:gd name="T14" fmla="*/ 6 w 128"/>
                <a:gd name="T15" fmla="*/ 100 h 100"/>
                <a:gd name="T16" fmla="*/ 122 w 128"/>
                <a:gd name="T17" fmla="*/ 100 h 100"/>
                <a:gd name="T18" fmla="*/ 128 w 128"/>
                <a:gd name="T19" fmla="*/ 94 h 100"/>
                <a:gd name="T20" fmla="*/ 128 w 128"/>
                <a:gd name="T21" fmla="*/ 20 h 100"/>
                <a:gd name="T22" fmla="*/ 122 w 128"/>
                <a:gd name="T23" fmla="*/ 14 h 100"/>
                <a:gd name="T24" fmla="*/ 123 w 128"/>
                <a:gd name="T25" fmla="*/ 96 h 100"/>
                <a:gd name="T26" fmla="*/ 5 w 128"/>
                <a:gd name="T27" fmla="*/ 96 h 100"/>
                <a:gd name="T28" fmla="*/ 5 w 128"/>
                <a:gd name="T29" fmla="*/ 4 h 100"/>
                <a:gd name="T30" fmla="*/ 41 w 128"/>
                <a:gd name="T31" fmla="*/ 4 h 100"/>
                <a:gd name="T32" fmla="*/ 42 w 128"/>
                <a:gd name="T33" fmla="*/ 5 h 100"/>
                <a:gd name="T34" fmla="*/ 60 w 128"/>
                <a:gd name="T35" fmla="*/ 19 h 100"/>
                <a:gd name="T36" fmla="*/ 123 w 128"/>
                <a:gd name="T37" fmla="*/ 19 h 100"/>
                <a:gd name="T38" fmla="*/ 123 w 128"/>
                <a:gd name="T3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00">
                  <a:moveTo>
                    <a:pt x="122" y="14"/>
                  </a:moveTo>
                  <a:cubicBezTo>
                    <a:pt x="62" y="14"/>
                    <a:pt x="62" y="14"/>
                    <a:pt x="62" y="14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0"/>
                    <a:pt x="42" y="0"/>
                    <a:pt x="4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8"/>
                    <a:pt x="3" y="100"/>
                    <a:pt x="6" y="100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5" y="100"/>
                    <a:pt x="128" y="98"/>
                    <a:pt x="128" y="94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8" y="17"/>
                    <a:pt x="125" y="14"/>
                    <a:pt x="122" y="14"/>
                  </a:cubicBezTo>
                  <a:close/>
                  <a:moveTo>
                    <a:pt x="123" y="96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9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5312" y="929"/>
              <a:ext cx="81" cy="83"/>
            </a:xfrm>
            <a:custGeom>
              <a:avLst/>
              <a:gdLst>
                <a:gd name="T0" fmla="*/ 0 w 34"/>
                <a:gd name="T1" fmla="*/ 17 h 35"/>
                <a:gd name="T2" fmla="*/ 2 w 34"/>
                <a:gd name="T3" fmla="*/ 20 h 35"/>
                <a:gd name="T4" fmla="*/ 15 w 34"/>
                <a:gd name="T5" fmla="*/ 20 h 35"/>
                <a:gd name="T6" fmla="*/ 15 w 34"/>
                <a:gd name="T7" fmla="*/ 32 h 35"/>
                <a:gd name="T8" fmla="*/ 17 w 34"/>
                <a:gd name="T9" fmla="*/ 35 h 35"/>
                <a:gd name="T10" fmla="*/ 19 w 34"/>
                <a:gd name="T11" fmla="*/ 32 h 35"/>
                <a:gd name="T12" fmla="*/ 19 w 34"/>
                <a:gd name="T13" fmla="*/ 20 h 35"/>
                <a:gd name="T14" fmla="*/ 32 w 34"/>
                <a:gd name="T15" fmla="*/ 20 h 35"/>
                <a:gd name="T16" fmla="*/ 34 w 34"/>
                <a:gd name="T17" fmla="*/ 17 h 35"/>
                <a:gd name="T18" fmla="*/ 32 w 34"/>
                <a:gd name="T19" fmla="*/ 15 h 35"/>
                <a:gd name="T20" fmla="*/ 19 w 34"/>
                <a:gd name="T21" fmla="*/ 15 h 35"/>
                <a:gd name="T22" fmla="*/ 19 w 34"/>
                <a:gd name="T23" fmla="*/ 2 h 35"/>
                <a:gd name="T24" fmla="*/ 17 w 34"/>
                <a:gd name="T25" fmla="*/ 0 h 35"/>
                <a:gd name="T26" fmla="*/ 15 w 34"/>
                <a:gd name="T27" fmla="*/ 2 h 35"/>
                <a:gd name="T28" fmla="*/ 15 w 34"/>
                <a:gd name="T29" fmla="*/ 15 h 35"/>
                <a:gd name="T30" fmla="*/ 2 w 34"/>
                <a:gd name="T31" fmla="*/ 15 h 35"/>
                <a:gd name="T32" fmla="*/ 0 w 34"/>
                <a:gd name="T3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5">
                  <a:moveTo>
                    <a:pt x="0" y="17"/>
                  </a:moveTo>
                  <a:cubicBezTo>
                    <a:pt x="0" y="19"/>
                    <a:pt x="1" y="20"/>
                    <a:pt x="2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3"/>
                    <a:pt x="16" y="35"/>
                    <a:pt x="17" y="35"/>
                  </a:cubicBezTo>
                  <a:cubicBezTo>
                    <a:pt x="18" y="35"/>
                    <a:pt x="19" y="33"/>
                    <a:pt x="19" y="32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3" y="20"/>
                    <a:pt x="34" y="19"/>
                    <a:pt x="34" y="17"/>
                  </a:cubicBezTo>
                  <a:cubicBezTo>
                    <a:pt x="34" y="16"/>
                    <a:pt x="33" y="15"/>
                    <a:pt x="32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6" y="0"/>
                    <a:pt x="15" y="1"/>
                    <a:pt x="15" y="2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>
              <a:spLocks noEditPoints="1"/>
            </p:cNvSpPr>
            <p:nvPr/>
          </p:nvSpPr>
          <p:spPr bwMode="auto">
            <a:xfrm>
              <a:off x="4596" y="830"/>
              <a:ext cx="302" cy="236"/>
            </a:xfrm>
            <a:custGeom>
              <a:avLst/>
              <a:gdLst>
                <a:gd name="T0" fmla="*/ 128 w 128"/>
                <a:gd name="T1" fmla="*/ 20 h 100"/>
                <a:gd name="T2" fmla="*/ 122 w 128"/>
                <a:gd name="T3" fmla="*/ 14 h 100"/>
                <a:gd name="T4" fmla="*/ 62 w 128"/>
                <a:gd name="T5" fmla="*/ 14 h 100"/>
                <a:gd name="T6" fmla="*/ 45 w 128"/>
                <a:gd name="T7" fmla="*/ 1 h 100"/>
                <a:gd name="T8" fmla="*/ 40 w 128"/>
                <a:gd name="T9" fmla="*/ 0 h 100"/>
                <a:gd name="T10" fmla="*/ 6 w 128"/>
                <a:gd name="T11" fmla="*/ 0 h 100"/>
                <a:gd name="T12" fmla="*/ 0 w 128"/>
                <a:gd name="T13" fmla="*/ 6 h 100"/>
                <a:gd name="T14" fmla="*/ 0 w 128"/>
                <a:gd name="T15" fmla="*/ 94 h 100"/>
                <a:gd name="T16" fmla="*/ 6 w 128"/>
                <a:gd name="T17" fmla="*/ 100 h 100"/>
                <a:gd name="T18" fmla="*/ 122 w 128"/>
                <a:gd name="T19" fmla="*/ 100 h 100"/>
                <a:gd name="T20" fmla="*/ 128 w 128"/>
                <a:gd name="T21" fmla="*/ 94 h 100"/>
                <a:gd name="T22" fmla="*/ 128 w 128"/>
                <a:gd name="T23" fmla="*/ 20 h 100"/>
                <a:gd name="T24" fmla="*/ 123 w 128"/>
                <a:gd name="T25" fmla="*/ 96 h 100"/>
                <a:gd name="T26" fmla="*/ 5 w 128"/>
                <a:gd name="T27" fmla="*/ 96 h 100"/>
                <a:gd name="T28" fmla="*/ 5 w 128"/>
                <a:gd name="T29" fmla="*/ 4 h 100"/>
                <a:gd name="T30" fmla="*/ 41 w 128"/>
                <a:gd name="T31" fmla="*/ 4 h 100"/>
                <a:gd name="T32" fmla="*/ 42 w 128"/>
                <a:gd name="T33" fmla="*/ 5 h 100"/>
                <a:gd name="T34" fmla="*/ 60 w 128"/>
                <a:gd name="T35" fmla="*/ 19 h 100"/>
                <a:gd name="T36" fmla="*/ 123 w 128"/>
                <a:gd name="T37" fmla="*/ 19 h 100"/>
                <a:gd name="T38" fmla="*/ 123 w 128"/>
                <a:gd name="T3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00">
                  <a:moveTo>
                    <a:pt x="128" y="20"/>
                  </a:moveTo>
                  <a:cubicBezTo>
                    <a:pt x="128" y="17"/>
                    <a:pt x="125" y="14"/>
                    <a:pt x="122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0"/>
                    <a:pt x="42" y="0"/>
                    <a:pt x="4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8"/>
                    <a:pt x="3" y="100"/>
                    <a:pt x="6" y="100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5" y="100"/>
                    <a:pt x="128" y="98"/>
                    <a:pt x="128" y="94"/>
                  </a:cubicBezTo>
                  <a:lnTo>
                    <a:pt x="128" y="20"/>
                  </a:lnTo>
                  <a:close/>
                  <a:moveTo>
                    <a:pt x="123" y="96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9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>
              <a:spLocks noEditPoints="1"/>
            </p:cNvSpPr>
            <p:nvPr/>
          </p:nvSpPr>
          <p:spPr bwMode="auto">
            <a:xfrm>
              <a:off x="3990" y="827"/>
              <a:ext cx="303" cy="239"/>
            </a:xfrm>
            <a:custGeom>
              <a:avLst/>
              <a:gdLst>
                <a:gd name="T0" fmla="*/ 128 w 128"/>
                <a:gd name="T1" fmla="*/ 21 h 101"/>
                <a:gd name="T2" fmla="*/ 122 w 128"/>
                <a:gd name="T3" fmla="*/ 15 h 101"/>
                <a:gd name="T4" fmla="*/ 69 w 128"/>
                <a:gd name="T5" fmla="*/ 15 h 101"/>
                <a:gd name="T6" fmla="*/ 52 w 128"/>
                <a:gd name="T7" fmla="*/ 2 h 101"/>
                <a:gd name="T8" fmla="*/ 48 w 128"/>
                <a:gd name="T9" fmla="*/ 0 h 101"/>
                <a:gd name="T10" fmla="*/ 6 w 128"/>
                <a:gd name="T11" fmla="*/ 0 h 101"/>
                <a:gd name="T12" fmla="*/ 0 w 128"/>
                <a:gd name="T13" fmla="*/ 6 h 101"/>
                <a:gd name="T14" fmla="*/ 0 w 128"/>
                <a:gd name="T15" fmla="*/ 95 h 101"/>
                <a:gd name="T16" fmla="*/ 6 w 128"/>
                <a:gd name="T17" fmla="*/ 101 h 101"/>
                <a:gd name="T18" fmla="*/ 122 w 128"/>
                <a:gd name="T19" fmla="*/ 101 h 101"/>
                <a:gd name="T20" fmla="*/ 128 w 128"/>
                <a:gd name="T21" fmla="*/ 95 h 101"/>
                <a:gd name="T22" fmla="*/ 128 w 128"/>
                <a:gd name="T23" fmla="*/ 21 h 101"/>
                <a:gd name="T24" fmla="*/ 5 w 128"/>
                <a:gd name="T25" fmla="*/ 5 h 101"/>
                <a:gd name="T26" fmla="*/ 48 w 128"/>
                <a:gd name="T27" fmla="*/ 5 h 101"/>
                <a:gd name="T28" fmla="*/ 60 w 128"/>
                <a:gd name="T29" fmla="*/ 15 h 101"/>
                <a:gd name="T30" fmla="*/ 5 w 128"/>
                <a:gd name="T31" fmla="*/ 15 h 101"/>
                <a:gd name="T32" fmla="*/ 5 w 128"/>
                <a:gd name="T33" fmla="*/ 5 h 101"/>
                <a:gd name="T34" fmla="*/ 123 w 128"/>
                <a:gd name="T35" fmla="*/ 97 h 101"/>
                <a:gd name="T36" fmla="*/ 5 w 128"/>
                <a:gd name="T37" fmla="*/ 97 h 101"/>
                <a:gd name="T38" fmla="*/ 5 w 128"/>
                <a:gd name="T39" fmla="*/ 20 h 101"/>
                <a:gd name="T40" fmla="*/ 123 w 128"/>
                <a:gd name="T41" fmla="*/ 20 h 101"/>
                <a:gd name="T42" fmla="*/ 123 w 128"/>
                <a:gd name="T43" fmla="*/ 9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01">
                  <a:moveTo>
                    <a:pt x="128" y="21"/>
                  </a:moveTo>
                  <a:cubicBezTo>
                    <a:pt x="128" y="18"/>
                    <a:pt x="125" y="15"/>
                    <a:pt x="122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1"/>
                    <a:pt x="49" y="0"/>
                    <a:pt x="4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3" y="101"/>
                    <a:pt x="6" y="101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25" y="101"/>
                    <a:pt x="128" y="99"/>
                    <a:pt x="128" y="95"/>
                  </a:cubicBezTo>
                  <a:lnTo>
                    <a:pt x="128" y="21"/>
                  </a:lnTo>
                  <a:close/>
                  <a:moveTo>
                    <a:pt x="5" y="5"/>
                  </a:moveTo>
                  <a:cubicBezTo>
                    <a:pt x="48" y="5"/>
                    <a:pt x="48" y="5"/>
                    <a:pt x="48" y="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" y="15"/>
                    <a:pt x="5" y="15"/>
                    <a:pt x="5" y="15"/>
                  </a:cubicBezTo>
                  <a:lnTo>
                    <a:pt x="5" y="5"/>
                  </a:lnTo>
                  <a:close/>
                  <a:moveTo>
                    <a:pt x="123" y="97"/>
                  </a:moveTo>
                  <a:cubicBezTo>
                    <a:pt x="5" y="97"/>
                    <a:pt x="5" y="97"/>
                    <a:pt x="5" y="97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23" y="20"/>
                    <a:pt x="123" y="20"/>
                    <a:pt x="123" y="20"/>
                  </a:cubicBezTo>
                  <a:lnTo>
                    <a:pt x="123" y="9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/>
            <p:nvPr/>
          </p:nvSpPr>
          <p:spPr bwMode="auto">
            <a:xfrm>
              <a:off x="3484" y="936"/>
              <a:ext cx="104" cy="74"/>
            </a:xfrm>
            <a:custGeom>
              <a:avLst/>
              <a:gdLst>
                <a:gd name="T0" fmla="*/ 40 w 44"/>
                <a:gd name="T1" fmla="*/ 1 h 31"/>
                <a:gd name="T2" fmla="*/ 15 w 44"/>
                <a:gd name="T3" fmla="*/ 26 h 31"/>
                <a:gd name="T4" fmla="*/ 4 w 44"/>
                <a:gd name="T5" fmla="*/ 14 h 31"/>
                <a:gd name="T6" fmla="*/ 1 w 44"/>
                <a:gd name="T7" fmla="*/ 14 h 31"/>
                <a:gd name="T8" fmla="*/ 1 w 44"/>
                <a:gd name="T9" fmla="*/ 17 h 31"/>
                <a:gd name="T10" fmla="*/ 13 w 44"/>
                <a:gd name="T11" fmla="*/ 29 h 31"/>
                <a:gd name="T12" fmla="*/ 14 w 44"/>
                <a:gd name="T13" fmla="*/ 30 h 31"/>
                <a:gd name="T14" fmla="*/ 17 w 44"/>
                <a:gd name="T15" fmla="*/ 30 h 31"/>
                <a:gd name="T16" fmla="*/ 43 w 44"/>
                <a:gd name="T17" fmla="*/ 4 h 31"/>
                <a:gd name="T18" fmla="*/ 44 w 44"/>
                <a:gd name="T19" fmla="*/ 3 h 31"/>
                <a:gd name="T20" fmla="*/ 43 w 44"/>
                <a:gd name="T21" fmla="*/ 1 h 31"/>
                <a:gd name="T22" fmla="*/ 40 w 44"/>
                <a:gd name="T23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31">
                  <a:moveTo>
                    <a:pt x="40" y="1"/>
                  </a:moveTo>
                  <a:cubicBezTo>
                    <a:pt x="15" y="26"/>
                    <a:pt x="15" y="26"/>
                    <a:pt x="15" y="2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3"/>
                    <a:pt x="2" y="13"/>
                    <a:pt x="1" y="14"/>
                  </a:cubicBezTo>
                  <a:cubicBezTo>
                    <a:pt x="0" y="15"/>
                    <a:pt x="0" y="17"/>
                    <a:pt x="1" y="17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1"/>
                    <a:pt x="17" y="30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4" y="4"/>
                    <a:pt x="44" y="3"/>
                    <a:pt x="44" y="3"/>
                  </a:cubicBezTo>
                  <a:cubicBezTo>
                    <a:pt x="44" y="2"/>
                    <a:pt x="44" y="1"/>
                    <a:pt x="43" y="1"/>
                  </a:cubicBezTo>
                  <a:cubicBezTo>
                    <a:pt x="43" y="0"/>
                    <a:pt x="41" y="0"/>
                    <a:pt x="40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3"/>
            <p:cNvSpPr>
              <a:spLocks noEditPoints="1"/>
            </p:cNvSpPr>
            <p:nvPr/>
          </p:nvSpPr>
          <p:spPr bwMode="auto">
            <a:xfrm>
              <a:off x="3418" y="797"/>
              <a:ext cx="236" cy="303"/>
            </a:xfrm>
            <a:custGeom>
              <a:avLst/>
              <a:gdLst>
                <a:gd name="T0" fmla="*/ 95 w 100"/>
                <a:gd name="T1" fmla="*/ 0 h 128"/>
                <a:gd name="T2" fmla="*/ 6 w 100"/>
                <a:gd name="T3" fmla="*/ 0 h 128"/>
                <a:gd name="T4" fmla="*/ 0 w 100"/>
                <a:gd name="T5" fmla="*/ 6 h 128"/>
                <a:gd name="T6" fmla="*/ 0 w 100"/>
                <a:gd name="T7" fmla="*/ 122 h 128"/>
                <a:gd name="T8" fmla="*/ 6 w 100"/>
                <a:gd name="T9" fmla="*/ 128 h 128"/>
                <a:gd name="T10" fmla="*/ 95 w 100"/>
                <a:gd name="T11" fmla="*/ 128 h 128"/>
                <a:gd name="T12" fmla="*/ 100 w 100"/>
                <a:gd name="T13" fmla="*/ 122 h 128"/>
                <a:gd name="T14" fmla="*/ 100 w 100"/>
                <a:gd name="T15" fmla="*/ 6 h 128"/>
                <a:gd name="T16" fmla="*/ 95 w 100"/>
                <a:gd name="T17" fmla="*/ 0 h 128"/>
                <a:gd name="T18" fmla="*/ 76 w 100"/>
                <a:gd name="T19" fmla="*/ 4 h 128"/>
                <a:gd name="T20" fmla="*/ 71 w 100"/>
                <a:gd name="T21" fmla="*/ 15 h 128"/>
                <a:gd name="T22" fmla="*/ 29 w 100"/>
                <a:gd name="T23" fmla="*/ 15 h 128"/>
                <a:gd name="T24" fmla="*/ 24 w 100"/>
                <a:gd name="T25" fmla="*/ 4 h 128"/>
                <a:gd name="T26" fmla="*/ 76 w 100"/>
                <a:gd name="T27" fmla="*/ 4 h 128"/>
                <a:gd name="T28" fmla="*/ 96 w 100"/>
                <a:gd name="T29" fmla="*/ 123 h 128"/>
                <a:gd name="T30" fmla="*/ 4 w 100"/>
                <a:gd name="T31" fmla="*/ 123 h 128"/>
                <a:gd name="T32" fmla="*/ 4 w 100"/>
                <a:gd name="T33" fmla="*/ 4 h 128"/>
                <a:gd name="T34" fmla="*/ 19 w 100"/>
                <a:gd name="T35" fmla="*/ 4 h 128"/>
                <a:gd name="T36" fmla="*/ 26 w 100"/>
                <a:gd name="T37" fmla="*/ 18 h 128"/>
                <a:gd name="T38" fmla="*/ 28 w 100"/>
                <a:gd name="T39" fmla="*/ 19 h 128"/>
                <a:gd name="T40" fmla="*/ 72 w 100"/>
                <a:gd name="T41" fmla="*/ 19 h 128"/>
                <a:gd name="T42" fmla="*/ 74 w 100"/>
                <a:gd name="T43" fmla="*/ 18 h 128"/>
                <a:gd name="T44" fmla="*/ 81 w 100"/>
                <a:gd name="T45" fmla="*/ 4 h 128"/>
                <a:gd name="T46" fmla="*/ 96 w 100"/>
                <a:gd name="T47" fmla="*/ 4 h 128"/>
                <a:gd name="T48" fmla="*/ 96 w 100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28">
                  <a:moveTo>
                    <a:pt x="9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8" y="128"/>
                    <a:pt x="100" y="125"/>
                    <a:pt x="100" y="122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2"/>
                    <a:pt x="98" y="0"/>
                    <a:pt x="95" y="0"/>
                  </a:cubicBezTo>
                  <a:close/>
                  <a:moveTo>
                    <a:pt x="76" y="4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76" y="4"/>
                  </a:lnTo>
                  <a:close/>
                  <a:moveTo>
                    <a:pt x="96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9"/>
                    <a:pt x="27" y="19"/>
                    <a:pt x="28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4" y="19"/>
                    <a:pt x="74" y="18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6" y="4"/>
                    <a:pt x="96" y="4"/>
                    <a:pt x="96" y="4"/>
                  </a:cubicBezTo>
                  <a:lnTo>
                    <a:pt x="96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/>
            <p:nvPr/>
          </p:nvSpPr>
          <p:spPr bwMode="auto">
            <a:xfrm>
              <a:off x="2893" y="939"/>
              <a:ext cx="75" cy="73"/>
            </a:xfrm>
            <a:custGeom>
              <a:avLst/>
              <a:gdLst>
                <a:gd name="T0" fmla="*/ 31 w 32"/>
                <a:gd name="T1" fmla="*/ 0 h 31"/>
                <a:gd name="T2" fmla="*/ 28 w 32"/>
                <a:gd name="T3" fmla="*/ 0 h 31"/>
                <a:gd name="T4" fmla="*/ 16 w 32"/>
                <a:gd name="T5" fmla="*/ 12 h 31"/>
                <a:gd name="T6" fmla="*/ 4 w 32"/>
                <a:gd name="T7" fmla="*/ 0 h 31"/>
                <a:gd name="T8" fmla="*/ 1 w 32"/>
                <a:gd name="T9" fmla="*/ 0 h 31"/>
                <a:gd name="T10" fmla="*/ 1 w 32"/>
                <a:gd name="T11" fmla="*/ 4 h 31"/>
                <a:gd name="T12" fmla="*/ 13 w 32"/>
                <a:gd name="T13" fmla="*/ 15 h 31"/>
                <a:gd name="T14" fmla="*/ 1 w 32"/>
                <a:gd name="T15" fmla="*/ 27 h 31"/>
                <a:gd name="T16" fmla="*/ 1 w 32"/>
                <a:gd name="T17" fmla="*/ 30 h 31"/>
                <a:gd name="T18" fmla="*/ 4 w 32"/>
                <a:gd name="T19" fmla="*/ 30 h 31"/>
                <a:gd name="T20" fmla="*/ 16 w 32"/>
                <a:gd name="T21" fmla="*/ 18 h 31"/>
                <a:gd name="T22" fmla="*/ 28 w 32"/>
                <a:gd name="T23" fmla="*/ 30 h 31"/>
                <a:gd name="T24" fmla="*/ 31 w 32"/>
                <a:gd name="T25" fmla="*/ 30 h 31"/>
                <a:gd name="T26" fmla="*/ 31 w 32"/>
                <a:gd name="T27" fmla="*/ 27 h 31"/>
                <a:gd name="T28" fmla="*/ 19 w 32"/>
                <a:gd name="T29" fmla="*/ 15 h 31"/>
                <a:gd name="T30" fmla="*/ 31 w 32"/>
                <a:gd name="T31" fmla="*/ 4 h 31"/>
                <a:gd name="T32" fmla="*/ 31 w 32"/>
                <a:gd name="T3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31">
                  <a:moveTo>
                    <a:pt x="31" y="0"/>
                  </a:moveTo>
                  <a:cubicBezTo>
                    <a:pt x="30" y="0"/>
                    <a:pt x="28" y="0"/>
                    <a:pt x="28" y="0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8"/>
                    <a:pt x="0" y="29"/>
                    <a:pt x="1" y="30"/>
                  </a:cubicBezTo>
                  <a:cubicBezTo>
                    <a:pt x="2" y="31"/>
                    <a:pt x="4" y="31"/>
                    <a:pt x="4" y="30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1"/>
                    <a:pt x="30" y="31"/>
                    <a:pt x="31" y="30"/>
                  </a:cubicBezTo>
                  <a:cubicBezTo>
                    <a:pt x="32" y="29"/>
                    <a:pt x="32" y="28"/>
                    <a:pt x="31" y="2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3"/>
                    <a:pt x="32" y="1"/>
                    <a:pt x="31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>
              <a:spLocks noEditPoints="1"/>
            </p:cNvSpPr>
            <p:nvPr/>
          </p:nvSpPr>
          <p:spPr bwMode="auto">
            <a:xfrm>
              <a:off x="2812" y="797"/>
              <a:ext cx="237" cy="303"/>
            </a:xfrm>
            <a:custGeom>
              <a:avLst/>
              <a:gdLst>
                <a:gd name="T0" fmla="*/ 95 w 100"/>
                <a:gd name="T1" fmla="*/ 0 h 128"/>
                <a:gd name="T2" fmla="*/ 6 w 100"/>
                <a:gd name="T3" fmla="*/ 0 h 128"/>
                <a:gd name="T4" fmla="*/ 0 w 100"/>
                <a:gd name="T5" fmla="*/ 6 h 128"/>
                <a:gd name="T6" fmla="*/ 0 w 100"/>
                <a:gd name="T7" fmla="*/ 122 h 128"/>
                <a:gd name="T8" fmla="*/ 6 w 100"/>
                <a:gd name="T9" fmla="*/ 128 h 128"/>
                <a:gd name="T10" fmla="*/ 95 w 100"/>
                <a:gd name="T11" fmla="*/ 128 h 128"/>
                <a:gd name="T12" fmla="*/ 100 w 100"/>
                <a:gd name="T13" fmla="*/ 122 h 128"/>
                <a:gd name="T14" fmla="*/ 100 w 100"/>
                <a:gd name="T15" fmla="*/ 6 h 128"/>
                <a:gd name="T16" fmla="*/ 95 w 100"/>
                <a:gd name="T17" fmla="*/ 0 h 128"/>
                <a:gd name="T18" fmla="*/ 76 w 100"/>
                <a:gd name="T19" fmla="*/ 4 h 128"/>
                <a:gd name="T20" fmla="*/ 71 w 100"/>
                <a:gd name="T21" fmla="*/ 15 h 128"/>
                <a:gd name="T22" fmla="*/ 29 w 100"/>
                <a:gd name="T23" fmla="*/ 15 h 128"/>
                <a:gd name="T24" fmla="*/ 24 w 100"/>
                <a:gd name="T25" fmla="*/ 4 h 128"/>
                <a:gd name="T26" fmla="*/ 76 w 100"/>
                <a:gd name="T27" fmla="*/ 4 h 128"/>
                <a:gd name="T28" fmla="*/ 96 w 100"/>
                <a:gd name="T29" fmla="*/ 123 h 128"/>
                <a:gd name="T30" fmla="*/ 4 w 100"/>
                <a:gd name="T31" fmla="*/ 123 h 128"/>
                <a:gd name="T32" fmla="*/ 4 w 100"/>
                <a:gd name="T33" fmla="*/ 4 h 128"/>
                <a:gd name="T34" fmla="*/ 19 w 100"/>
                <a:gd name="T35" fmla="*/ 4 h 128"/>
                <a:gd name="T36" fmla="*/ 26 w 100"/>
                <a:gd name="T37" fmla="*/ 18 h 128"/>
                <a:gd name="T38" fmla="*/ 28 w 100"/>
                <a:gd name="T39" fmla="*/ 19 h 128"/>
                <a:gd name="T40" fmla="*/ 72 w 100"/>
                <a:gd name="T41" fmla="*/ 19 h 128"/>
                <a:gd name="T42" fmla="*/ 74 w 100"/>
                <a:gd name="T43" fmla="*/ 18 h 128"/>
                <a:gd name="T44" fmla="*/ 81 w 100"/>
                <a:gd name="T45" fmla="*/ 4 h 128"/>
                <a:gd name="T46" fmla="*/ 96 w 100"/>
                <a:gd name="T47" fmla="*/ 4 h 128"/>
                <a:gd name="T48" fmla="*/ 96 w 100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28">
                  <a:moveTo>
                    <a:pt x="9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8" y="128"/>
                    <a:pt x="100" y="125"/>
                    <a:pt x="100" y="122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2"/>
                    <a:pt x="98" y="0"/>
                    <a:pt x="95" y="0"/>
                  </a:cubicBezTo>
                  <a:close/>
                  <a:moveTo>
                    <a:pt x="76" y="4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76" y="4"/>
                  </a:lnTo>
                  <a:close/>
                  <a:moveTo>
                    <a:pt x="96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9"/>
                    <a:pt x="27" y="19"/>
                    <a:pt x="28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4" y="19"/>
                    <a:pt x="74" y="18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6" y="4"/>
                    <a:pt x="96" y="4"/>
                    <a:pt x="96" y="4"/>
                  </a:cubicBezTo>
                  <a:lnTo>
                    <a:pt x="96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2276" y="969"/>
              <a:ext cx="99" cy="10"/>
            </a:xfrm>
            <a:custGeom>
              <a:avLst/>
              <a:gdLst>
                <a:gd name="T0" fmla="*/ 40 w 42"/>
                <a:gd name="T1" fmla="*/ 0 h 4"/>
                <a:gd name="T2" fmla="*/ 2 w 42"/>
                <a:gd name="T3" fmla="*/ 0 h 4"/>
                <a:gd name="T4" fmla="*/ 0 w 42"/>
                <a:gd name="T5" fmla="*/ 2 h 4"/>
                <a:gd name="T6" fmla="*/ 2 w 42"/>
                <a:gd name="T7" fmla="*/ 4 h 4"/>
                <a:gd name="T8" fmla="*/ 40 w 42"/>
                <a:gd name="T9" fmla="*/ 4 h 4"/>
                <a:gd name="T10" fmla="*/ 42 w 42"/>
                <a:gd name="T11" fmla="*/ 2 h 4"/>
                <a:gd name="T12" fmla="*/ 40 w 4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">
                  <a:moveTo>
                    <a:pt x="4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2" y="3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>
              <a:spLocks noEditPoints="1"/>
            </p:cNvSpPr>
            <p:nvPr/>
          </p:nvSpPr>
          <p:spPr bwMode="auto">
            <a:xfrm>
              <a:off x="2207" y="797"/>
              <a:ext cx="236" cy="303"/>
            </a:xfrm>
            <a:custGeom>
              <a:avLst/>
              <a:gdLst>
                <a:gd name="T0" fmla="*/ 95 w 100"/>
                <a:gd name="T1" fmla="*/ 0 h 128"/>
                <a:gd name="T2" fmla="*/ 6 w 100"/>
                <a:gd name="T3" fmla="*/ 0 h 128"/>
                <a:gd name="T4" fmla="*/ 0 w 100"/>
                <a:gd name="T5" fmla="*/ 6 h 128"/>
                <a:gd name="T6" fmla="*/ 0 w 100"/>
                <a:gd name="T7" fmla="*/ 122 h 128"/>
                <a:gd name="T8" fmla="*/ 6 w 100"/>
                <a:gd name="T9" fmla="*/ 128 h 128"/>
                <a:gd name="T10" fmla="*/ 95 w 100"/>
                <a:gd name="T11" fmla="*/ 128 h 128"/>
                <a:gd name="T12" fmla="*/ 100 w 100"/>
                <a:gd name="T13" fmla="*/ 122 h 128"/>
                <a:gd name="T14" fmla="*/ 100 w 100"/>
                <a:gd name="T15" fmla="*/ 6 h 128"/>
                <a:gd name="T16" fmla="*/ 95 w 100"/>
                <a:gd name="T17" fmla="*/ 0 h 128"/>
                <a:gd name="T18" fmla="*/ 76 w 100"/>
                <a:gd name="T19" fmla="*/ 4 h 128"/>
                <a:gd name="T20" fmla="*/ 71 w 100"/>
                <a:gd name="T21" fmla="*/ 15 h 128"/>
                <a:gd name="T22" fmla="*/ 29 w 100"/>
                <a:gd name="T23" fmla="*/ 15 h 128"/>
                <a:gd name="T24" fmla="*/ 24 w 100"/>
                <a:gd name="T25" fmla="*/ 4 h 128"/>
                <a:gd name="T26" fmla="*/ 76 w 100"/>
                <a:gd name="T27" fmla="*/ 4 h 128"/>
                <a:gd name="T28" fmla="*/ 96 w 100"/>
                <a:gd name="T29" fmla="*/ 123 h 128"/>
                <a:gd name="T30" fmla="*/ 4 w 100"/>
                <a:gd name="T31" fmla="*/ 123 h 128"/>
                <a:gd name="T32" fmla="*/ 4 w 100"/>
                <a:gd name="T33" fmla="*/ 4 h 128"/>
                <a:gd name="T34" fmla="*/ 19 w 100"/>
                <a:gd name="T35" fmla="*/ 4 h 128"/>
                <a:gd name="T36" fmla="*/ 26 w 100"/>
                <a:gd name="T37" fmla="*/ 18 h 128"/>
                <a:gd name="T38" fmla="*/ 28 w 100"/>
                <a:gd name="T39" fmla="*/ 19 h 128"/>
                <a:gd name="T40" fmla="*/ 72 w 100"/>
                <a:gd name="T41" fmla="*/ 19 h 128"/>
                <a:gd name="T42" fmla="*/ 74 w 100"/>
                <a:gd name="T43" fmla="*/ 18 h 128"/>
                <a:gd name="T44" fmla="*/ 81 w 100"/>
                <a:gd name="T45" fmla="*/ 4 h 128"/>
                <a:gd name="T46" fmla="*/ 96 w 100"/>
                <a:gd name="T47" fmla="*/ 4 h 128"/>
                <a:gd name="T48" fmla="*/ 96 w 100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28">
                  <a:moveTo>
                    <a:pt x="9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8" y="128"/>
                    <a:pt x="100" y="125"/>
                    <a:pt x="100" y="122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2"/>
                    <a:pt x="98" y="0"/>
                    <a:pt x="95" y="0"/>
                  </a:cubicBezTo>
                  <a:close/>
                  <a:moveTo>
                    <a:pt x="76" y="4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76" y="4"/>
                  </a:lnTo>
                  <a:close/>
                  <a:moveTo>
                    <a:pt x="96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9"/>
                    <a:pt x="27" y="19"/>
                    <a:pt x="28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4" y="19"/>
                    <a:pt x="74" y="18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6" y="4"/>
                    <a:pt x="96" y="4"/>
                    <a:pt x="96" y="4"/>
                  </a:cubicBezTo>
                  <a:lnTo>
                    <a:pt x="96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/>
            <p:nvPr/>
          </p:nvSpPr>
          <p:spPr bwMode="auto">
            <a:xfrm>
              <a:off x="1670" y="924"/>
              <a:ext cx="99" cy="100"/>
            </a:xfrm>
            <a:custGeom>
              <a:avLst/>
              <a:gdLst>
                <a:gd name="T0" fmla="*/ 40 w 42"/>
                <a:gd name="T1" fmla="*/ 19 h 42"/>
                <a:gd name="T2" fmla="*/ 23 w 42"/>
                <a:gd name="T3" fmla="*/ 19 h 42"/>
                <a:gd name="T4" fmla="*/ 23 w 42"/>
                <a:gd name="T5" fmla="*/ 3 h 42"/>
                <a:gd name="T6" fmla="*/ 21 w 42"/>
                <a:gd name="T7" fmla="*/ 0 h 42"/>
                <a:gd name="T8" fmla="*/ 19 w 42"/>
                <a:gd name="T9" fmla="*/ 3 h 42"/>
                <a:gd name="T10" fmla="*/ 19 w 42"/>
                <a:gd name="T11" fmla="*/ 19 h 42"/>
                <a:gd name="T12" fmla="*/ 2 w 42"/>
                <a:gd name="T13" fmla="*/ 19 h 42"/>
                <a:gd name="T14" fmla="*/ 0 w 42"/>
                <a:gd name="T15" fmla="*/ 21 h 42"/>
                <a:gd name="T16" fmla="*/ 2 w 42"/>
                <a:gd name="T17" fmla="*/ 23 h 42"/>
                <a:gd name="T18" fmla="*/ 19 w 42"/>
                <a:gd name="T19" fmla="*/ 23 h 42"/>
                <a:gd name="T20" fmla="*/ 19 w 42"/>
                <a:gd name="T21" fmla="*/ 40 h 42"/>
                <a:gd name="T22" fmla="*/ 21 w 42"/>
                <a:gd name="T23" fmla="*/ 42 h 42"/>
                <a:gd name="T24" fmla="*/ 23 w 42"/>
                <a:gd name="T25" fmla="*/ 40 h 42"/>
                <a:gd name="T26" fmla="*/ 23 w 42"/>
                <a:gd name="T27" fmla="*/ 23 h 42"/>
                <a:gd name="T28" fmla="*/ 40 w 42"/>
                <a:gd name="T29" fmla="*/ 23 h 42"/>
                <a:gd name="T30" fmla="*/ 42 w 42"/>
                <a:gd name="T31" fmla="*/ 21 h 42"/>
                <a:gd name="T32" fmla="*/ 40 w 42"/>
                <a:gd name="T33" fmla="*/ 1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42">
                  <a:moveTo>
                    <a:pt x="40" y="19"/>
                  </a:moveTo>
                  <a:cubicBezTo>
                    <a:pt x="23" y="19"/>
                    <a:pt x="23" y="19"/>
                    <a:pt x="23" y="19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0" y="0"/>
                    <a:pt x="19" y="1"/>
                    <a:pt x="19" y="3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1"/>
                    <a:pt x="20" y="42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2" y="22"/>
                    <a:pt x="42" y="21"/>
                  </a:cubicBezTo>
                  <a:cubicBezTo>
                    <a:pt x="42" y="20"/>
                    <a:pt x="41" y="19"/>
                    <a:pt x="40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9"/>
            <p:cNvSpPr>
              <a:spLocks noEditPoints="1"/>
            </p:cNvSpPr>
            <p:nvPr/>
          </p:nvSpPr>
          <p:spPr bwMode="auto">
            <a:xfrm>
              <a:off x="1602" y="797"/>
              <a:ext cx="236" cy="303"/>
            </a:xfrm>
            <a:custGeom>
              <a:avLst/>
              <a:gdLst>
                <a:gd name="T0" fmla="*/ 95 w 100"/>
                <a:gd name="T1" fmla="*/ 0 h 128"/>
                <a:gd name="T2" fmla="*/ 6 w 100"/>
                <a:gd name="T3" fmla="*/ 0 h 128"/>
                <a:gd name="T4" fmla="*/ 0 w 100"/>
                <a:gd name="T5" fmla="*/ 6 h 128"/>
                <a:gd name="T6" fmla="*/ 0 w 100"/>
                <a:gd name="T7" fmla="*/ 122 h 128"/>
                <a:gd name="T8" fmla="*/ 6 w 100"/>
                <a:gd name="T9" fmla="*/ 128 h 128"/>
                <a:gd name="T10" fmla="*/ 95 w 100"/>
                <a:gd name="T11" fmla="*/ 128 h 128"/>
                <a:gd name="T12" fmla="*/ 100 w 100"/>
                <a:gd name="T13" fmla="*/ 122 h 128"/>
                <a:gd name="T14" fmla="*/ 100 w 100"/>
                <a:gd name="T15" fmla="*/ 6 h 128"/>
                <a:gd name="T16" fmla="*/ 95 w 100"/>
                <a:gd name="T17" fmla="*/ 0 h 128"/>
                <a:gd name="T18" fmla="*/ 76 w 100"/>
                <a:gd name="T19" fmla="*/ 4 h 128"/>
                <a:gd name="T20" fmla="*/ 71 w 100"/>
                <a:gd name="T21" fmla="*/ 15 h 128"/>
                <a:gd name="T22" fmla="*/ 29 w 100"/>
                <a:gd name="T23" fmla="*/ 15 h 128"/>
                <a:gd name="T24" fmla="*/ 24 w 100"/>
                <a:gd name="T25" fmla="*/ 4 h 128"/>
                <a:gd name="T26" fmla="*/ 76 w 100"/>
                <a:gd name="T27" fmla="*/ 4 h 128"/>
                <a:gd name="T28" fmla="*/ 96 w 100"/>
                <a:gd name="T29" fmla="*/ 123 h 128"/>
                <a:gd name="T30" fmla="*/ 4 w 100"/>
                <a:gd name="T31" fmla="*/ 123 h 128"/>
                <a:gd name="T32" fmla="*/ 4 w 100"/>
                <a:gd name="T33" fmla="*/ 4 h 128"/>
                <a:gd name="T34" fmla="*/ 19 w 100"/>
                <a:gd name="T35" fmla="*/ 4 h 128"/>
                <a:gd name="T36" fmla="*/ 26 w 100"/>
                <a:gd name="T37" fmla="*/ 18 h 128"/>
                <a:gd name="T38" fmla="*/ 28 w 100"/>
                <a:gd name="T39" fmla="*/ 19 h 128"/>
                <a:gd name="T40" fmla="*/ 72 w 100"/>
                <a:gd name="T41" fmla="*/ 19 h 128"/>
                <a:gd name="T42" fmla="*/ 74 w 100"/>
                <a:gd name="T43" fmla="*/ 18 h 128"/>
                <a:gd name="T44" fmla="*/ 81 w 100"/>
                <a:gd name="T45" fmla="*/ 4 h 128"/>
                <a:gd name="T46" fmla="*/ 96 w 100"/>
                <a:gd name="T47" fmla="*/ 4 h 128"/>
                <a:gd name="T48" fmla="*/ 96 w 100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28">
                  <a:moveTo>
                    <a:pt x="9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8" y="128"/>
                    <a:pt x="100" y="125"/>
                    <a:pt x="100" y="122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2"/>
                    <a:pt x="98" y="0"/>
                    <a:pt x="95" y="0"/>
                  </a:cubicBezTo>
                  <a:close/>
                  <a:moveTo>
                    <a:pt x="76" y="4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76" y="4"/>
                  </a:lnTo>
                  <a:close/>
                  <a:moveTo>
                    <a:pt x="96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9"/>
                    <a:pt x="27" y="19"/>
                    <a:pt x="28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4" y="19"/>
                    <a:pt x="74" y="18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6" y="4"/>
                    <a:pt x="96" y="4"/>
                    <a:pt x="96" y="4"/>
                  </a:cubicBezTo>
                  <a:lnTo>
                    <a:pt x="96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50"/>
            <p:cNvSpPr>
              <a:spLocks noEditPoints="1"/>
            </p:cNvSpPr>
            <p:nvPr/>
          </p:nvSpPr>
          <p:spPr bwMode="auto">
            <a:xfrm>
              <a:off x="996" y="797"/>
              <a:ext cx="237" cy="303"/>
            </a:xfrm>
            <a:custGeom>
              <a:avLst/>
              <a:gdLst>
                <a:gd name="T0" fmla="*/ 95 w 100"/>
                <a:gd name="T1" fmla="*/ 0 h 128"/>
                <a:gd name="T2" fmla="*/ 6 w 100"/>
                <a:gd name="T3" fmla="*/ 0 h 128"/>
                <a:gd name="T4" fmla="*/ 0 w 100"/>
                <a:gd name="T5" fmla="*/ 6 h 128"/>
                <a:gd name="T6" fmla="*/ 0 w 100"/>
                <a:gd name="T7" fmla="*/ 122 h 128"/>
                <a:gd name="T8" fmla="*/ 6 w 100"/>
                <a:gd name="T9" fmla="*/ 128 h 128"/>
                <a:gd name="T10" fmla="*/ 95 w 100"/>
                <a:gd name="T11" fmla="*/ 128 h 128"/>
                <a:gd name="T12" fmla="*/ 100 w 100"/>
                <a:gd name="T13" fmla="*/ 122 h 128"/>
                <a:gd name="T14" fmla="*/ 100 w 100"/>
                <a:gd name="T15" fmla="*/ 6 h 128"/>
                <a:gd name="T16" fmla="*/ 95 w 100"/>
                <a:gd name="T17" fmla="*/ 0 h 128"/>
                <a:gd name="T18" fmla="*/ 76 w 100"/>
                <a:gd name="T19" fmla="*/ 4 h 128"/>
                <a:gd name="T20" fmla="*/ 71 w 100"/>
                <a:gd name="T21" fmla="*/ 15 h 128"/>
                <a:gd name="T22" fmla="*/ 29 w 100"/>
                <a:gd name="T23" fmla="*/ 15 h 128"/>
                <a:gd name="T24" fmla="*/ 24 w 100"/>
                <a:gd name="T25" fmla="*/ 4 h 128"/>
                <a:gd name="T26" fmla="*/ 76 w 100"/>
                <a:gd name="T27" fmla="*/ 4 h 128"/>
                <a:gd name="T28" fmla="*/ 96 w 100"/>
                <a:gd name="T29" fmla="*/ 123 h 128"/>
                <a:gd name="T30" fmla="*/ 4 w 100"/>
                <a:gd name="T31" fmla="*/ 123 h 128"/>
                <a:gd name="T32" fmla="*/ 4 w 100"/>
                <a:gd name="T33" fmla="*/ 4 h 128"/>
                <a:gd name="T34" fmla="*/ 19 w 100"/>
                <a:gd name="T35" fmla="*/ 4 h 128"/>
                <a:gd name="T36" fmla="*/ 26 w 100"/>
                <a:gd name="T37" fmla="*/ 18 h 128"/>
                <a:gd name="T38" fmla="*/ 28 w 100"/>
                <a:gd name="T39" fmla="*/ 19 h 128"/>
                <a:gd name="T40" fmla="*/ 72 w 100"/>
                <a:gd name="T41" fmla="*/ 19 h 128"/>
                <a:gd name="T42" fmla="*/ 74 w 100"/>
                <a:gd name="T43" fmla="*/ 18 h 128"/>
                <a:gd name="T44" fmla="*/ 81 w 100"/>
                <a:gd name="T45" fmla="*/ 4 h 128"/>
                <a:gd name="T46" fmla="*/ 96 w 100"/>
                <a:gd name="T47" fmla="*/ 4 h 128"/>
                <a:gd name="T48" fmla="*/ 96 w 100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28">
                  <a:moveTo>
                    <a:pt x="9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8" y="128"/>
                    <a:pt x="100" y="125"/>
                    <a:pt x="100" y="122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2"/>
                    <a:pt x="98" y="0"/>
                    <a:pt x="95" y="0"/>
                  </a:cubicBezTo>
                  <a:close/>
                  <a:moveTo>
                    <a:pt x="76" y="4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76" y="4"/>
                  </a:lnTo>
                  <a:close/>
                  <a:moveTo>
                    <a:pt x="96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9"/>
                    <a:pt x="27" y="19"/>
                    <a:pt x="28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4" y="19"/>
                    <a:pt x="74" y="18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6" y="4"/>
                    <a:pt x="96" y="4"/>
                    <a:pt x="96" y="4"/>
                  </a:cubicBezTo>
                  <a:lnTo>
                    <a:pt x="96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51"/>
            <p:cNvSpPr/>
            <p:nvPr/>
          </p:nvSpPr>
          <p:spPr bwMode="auto">
            <a:xfrm>
              <a:off x="1048" y="924"/>
              <a:ext cx="66" cy="10"/>
            </a:xfrm>
            <a:custGeom>
              <a:avLst/>
              <a:gdLst>
                <a:gd name="T0" fmla="*/ 2 w 28"/>
                <a:gd name="T1" fmla="*/ 4 h 4"/>
                <a:gd name="T2" fmla="*/ 26 w 28"/>
                <a:gd name="T3" fmla="*/ 4 h 4"/>
                <a:gd name="T4" fmla="*/ 28 w 28"/>
                <a:gd name="T5" fmla="*/ 2 h 4"/>
                <a:gd name="T6" fmla="*/ 26 w 28"/>
                <a:gd name="T7" fmla="*/ 0 h 4"/>
                <a:gd name="T8" fmla="*/ 2 w 28"/>
                <a:gd name="T9" fmla="*/ 0 h 4"/>
                <a:gd name="T10" fmla="*/ 0 w 28"/>
                <a:gd name="T11" fmla="*/ 2 h 4"/>
                <a:gd name="T12" fmla="*/ 2 w 28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">
                  <a:moveTo>
                    <a:pt x="2" y="4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/>
            <p:nvPr/>
          </p:nvSpPr>
          <p:spPr bwMode="auto">
            <a:xfrm>
              <a:off x="1048" y="967"/>
              <a:ext cx="133" cy="12"/>
            </a:xfrm>
            <a:custGeom>
              <a:avLst/>
              <a:gdLst>
                <a:gd name="T0" fmla="*/ 54 w 56"/>
                <a:gd name="T1" fmla="*/ 0 h 5"/>
                <a:gd name="T2" fmla="*/ 2 w 56"/>
                <a:gd name="T3" fmla="*/ 0 h 5"/>
                <a:gd name="T4" fmla="*/ 0 w 56"/>
                <a:gd name="T5" fmla="*/ 3 h 5"/>
                <a:gd name="T6" fmla="*/ 2 w 56"/>
                <a:gd name="T7" fmla="*/ 5 h 5"/>
                <a:gd name="T8" fmla="*/ 54 w 56"/>
                <a:gd name="T9" fmla="*/ 5 h 5"/>
                <a:gd name="T10" fmla="*/ 56 w 56"/>
                <a:gd name="T11" fmla="*/ 3 h 5"/>
                <a:gd name="T12" fmla="*/ 54 w 5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">
                  <a:moveTo>
                    <a:pt x="5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5" y="5"/>
                    <a:pt x="56" y="4"/>
                    <a:pt x="56" y="3"/>
                  </a:cubicBezTo>
                  <a:cubicBezTo>
                    <a:pt x="56" y="1"/>
                    <a:pt x="55" y="0"/>
                    <a:pt x="5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3"/>
            <p:cNvSpPr/>
            <p:nvPr/>
          </p:nvSpPr>
          <p:spPr bwMode="auto">
            <a:xfrm>
              <a:off x="1048" y="1012"/>
              <a:ext cx="133" cy="9"/>
            </a:xfrm>
            <a:custGeom>
              <a:avLst/>
              <a:gdLst>
                <a:gd name="T0" fmla="*/ 54 w 56"/>
                <a:gd name="T1" fmla="*/ 0 h 4"/>
                <a:gd name="T2" fmla="*/ 2 w 56"/>
                <a:gd name="T3" fmla="*/ 0 h 4"/>
                <a:gd name="T4" fmla="*/ 0 w 56"/>
                <a:gd name="T5" fmla="*/ 2 h 4"/>
                <a:gd name="T6" fmla="*/ 2 w 56"/>
                <a:gd name="T7" fmla="*/ 4 h 4"/>
                <a:gd name="T8" fmla="*/ 54 w 56"/>
                <a:gd name="T9" fmla="*/ 4 h 4"/>
                <a:gd name="T10" fmla="*/ 56 w 56"/>
                <a:gd name="T11" fmla="*/ 2 h 4"/>
                <a:gd name="T12" fmla="*/ 54 w 56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4">
                  <a:moveTo>
                    <a:pt x="5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4"/>
                    <a:pt x="56" y="3"/>
                    <a:pt x="56" y="2"/>
                  </a:cubicBezTo>
                  <a:cubicBezTo>
                    <a:pt x="56" y="1"/>
                    <a:pt x="55" y="0"/>
                    <a:pt x="5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4"/>
            <p:cNvSpPr>
              <a:spLocks noEditPoints="1"/>
            </p:cNvSpPr>
            <p:nvPr/>
          </p:nvSpPr>
          <p:spPr bwMode="auto">
            <a:xfrm>
              <a:off x="391" y="797"/>
              <a:ext cx="236" cy="303"/>
            </a:xfrm>
            <a:custGeom>
              <a:avLst/>
              <a:gdLst>
                <a:gd name="T0" fmla="*/ 100 w 100"/>
                <a:gd name="T1" fmla="*/ 6 h 128"/>
                <a:gd name="T2" fmla="*/ 95 w 100"/>
                <a:gd name="T3" fmla="*/ 0 h 128"/>
                <a:gd name="T4" fmla="*/ 6 w 100"/>
                <a:gd name="T5" fmla="*/ 0 h 128"/>
                <a:gd name="T6" fmla="*/ 0 w 100"/>
                <a:gd name="T7" fmla="*/ 6 h 128"/>
                <a:gd name="T8" fmla="*/ 0 w 100"/>
                <a:gd name="T9" fmla="*/ 122 h 128"/>
                <a:gd name="T10" fmla="*/ 6 w 100"/>
                <a:gd name="T11" fmla="*/ 128 h 128"/>
                <a:gd name="T12" fmla="*/ 95 w 100"/>
                <a:gd name="T13" fmla="*/ 128 h 128"/>
                <a:gd name="T14" fmla="*/ 100 w 100"/>
                <a:gd name="T15" fmla="*/ 122 h 128"/>
                <a:gd name="T16" fmla="*/ 100 w 100"/>
                <a:gd name="T17" fmla="*/ 6 h 128"/>
                <a:gd name="T18" fmla="*/ 76 w 100"/>
                <a:gd name="T19" fmla="*/ 4 h 128"/>
                <a:gd name="T20" fmla="*/ 71 w 100"/>
                <a:gd name="T21" fmla="*/ 15 h 128"/>
                <a:gd name="T22" fmla="*/ 29 w 100"/>
                <a:gd name="T23" fmla="*/ 15 h 128"/>
                <a:gd name="T24" fmla="*/ 24 w 100"/>
                <a:gd name="T25" fmla="*/ 4 h 128"/>
                <a:gd name="T26" fmla="*/ 76 w 100"/>
                <a:gd name="T27" fmla="*/ 4 h 128"/>
                <a:gd name="T28" fmla="*/ 96 w 100"/>
                <a:gd name="T29" fmla="*/ 123 h 128"/>
                <a:gd name="T30" fmla="*/ 4 w 100"/>
                <a:gd name="T31" fmla="*/ 123 h 128"/>
                <a:gd name="T32" fmla="*/ 4 w 100"/>
                <a:gd name="T33" fmla="*/ 4 h 128"/>
                <a:gd name="T34" fmla="*/ 19 w 100"/>
                <a:gd name="T35" fmla="*/ 4 h 128"/>
                <a:gd name="T36" fmla="*/ 26 w 100"/>
                <a:gd name="T37" fmla="*/ 18 h 128"/>
                <a:gd name="T38" fmla="*/ 28 w 100"/>
                <a:gd name="T39" fmla="*/ 19 h 128"/>
                <a:gd name="T40" fmla="*/ 72 w 100"/>
                <a:gd name="T41" fmla="*/ 19 h 128"/>
                <a:gd name="T42" fmla="*/ 74 w 100"/>
                <a:gd name="T43" fmla="*/ 18 h 128"/>
                <a:gd name="T44" fmla="*/ 81 w 100"/>
                <a:gd name="T45" fmla="*/ 4 h 128"/>
                <a:gd name="T46" fmla="*/ 96 w 100"/>
                <a:gd name="T47" fmla="*/ 4 h 128"/>
                <a:gd name="T48" fmla="*/ 96 w 100"/>
                <a:gd name="T4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28">
                  <a:moveTo>
                    <a:pt x="100" y="6"/>
                  </a:moveTo>
                  <a:cubicBezTo>
                    <a:pt x="100" y="2"/>
                    <a:pt x="98" y="0"/>
                    <a:pt x="9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2" y="128"/>
                    <a:pt x="6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8" y="128"/>
                    <a:pt x="100" y="125"/>
                    <a:pt x="100" y="122"/>
                  </a:cubicBezTo>
                  <a:lnTo>
                    <a:pt x="100" y="6"/>
                  </a:lnTo>
                  <a:close/>
                  <a:moveTo>
                    <a:pt x="76" y="4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76" y="4"/>
                  </a:lnTo>
                  <a:close/>
                  <a:moveTo>
                    <a:pt x="96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9"/>
                    <a:pt x="27" y="19"/>
                    <a:pt x="28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4" y="19"/>
                    <a:pt x="74" y="18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96" y="4"/>
                    <a:pt x="96" y="4"/>
                    <a:pt x="96" y="4"/>
                  </a:cubicBezTo>
                  <a:lnTo>
                    <a:pt x="96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>
              <a:spLocks noEditPoints="1"/>
            </p:cNvSpPr>
            <p:nvPr/>
          </p:nvSpPr>
          <p:spPr bwMode="auto">
            <a:xfrm>
              <a:off x="7057" y="191"/>
              <a:ext cx="223" cy="303"/>
            </a:xfrm>
            <a:custGeom>
              <a:avLst/>
              <a:gdLst>
                <a:gd name="T0" fmla="*/ 93 w 94"/>
                <a:gd name="T1" fmla="*/ 28 h 128"/>
                <a:gd name="T2" fmla="*/ 66 w 94"/>
                <a:gd name="T3" fmla="*/ 0 h 128"/>
                <a:gd name="T4" fmla="*/ 64 w 94"/>
                <a:gd name="T5" fmla="*/ 0 h 128"/>
                <a:gd name="T6" fmla="*/ 6 w 94"/>
                <a:gd name="T7" fmla="*/ 0 h 128"/>
                <a:gd name="T8" fmla="*/ 0 w 94"/>
                <a:gd name="T9" fmla="*/ 6 h 128"/>
                <a:gd name="T10" fmla="*/ 0 w 94"/>
                <a:gd name="T11" fmla="*/ 122 h 128"/>
                <a:gd name="T12" fmla="*/ 6 w 94"/>
                <a:gd name="T13" fmla="*/ 128 h 128"/>
                <a:gd name="T14" fmla="*/ 88 w 94"/>
                <a:gd name="T15" fmla="*/ 128 h 128"/>
                <a:gd name="T16" fmla="*/ 94 w 94"/>
                <a:gd name="T17" fmla="*/ 122 h 128"/>
                <a:gd name="T18" fmla="*/ 94 w 94"/>
                <a:gd name="T19" fmla="*/ 29 h 128"/>
                <a:gd name="T20" fmla="*/ 93 w 94"/>
                <a:gd name="T21" fmla="*/ 28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3" y="28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9"/>
                    <a:pt x="93" y="28"/>
                    <a:pt x="93" y="28"/>
                  </a:cubicBez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/>
            <p:nvPr/>
          </p:nvSpPr>
          <p:spPr bwMode="auto">
            <a:xfrm>
              <a:off x="7164" y="302"/>
              <a:ext cx="9" cy="45"/>
            </a:xfrm>
            <a:custGeom>
              <a:avLst/>
              <a:gdLst>
                <a:gd name="T0" fmla="*/ 2 w 4"/>
                <a:gd name="T1" fmla="*/ 19 h 19"/>
                <a:gd name="T2" fmla="*/ 4 w 4"/>
                <a:gd name="T3" fmla="*/ 17 h 19"/>
                <a:gd name="T4" fmla="*/ 4 w 4"/>
                <a:gd name="T5" fmla="*/ 2 h 19"/>
                <a:gd name="T6" fmla="*/ 2 w 4"/>
                <a:gd name="T7" fmla="*/ 0 h 19"/>
                <a:gd name="T8" fmla="*/ 0 w 4"/>
                <a:gd name="T9" fmla="*/ 2 h 19"/>
                <a:gd name="T10" fmla="*/ 0 w 4"/>
                <a:gd name="T11" fmla="*/ 17 h 19"/>
                <a:gd name="T12" fmla="*/ 2 w 4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9">
                  <a:moveTo>
                    <a:pt x="2" y="19"/>
                  </a:moveTo>
                  <a:cubicBezTo>
                    <a:pt x="3" y="19"/>
                    <a:pt x="4" y="18"/>
                    <a:pt x="4" y="17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7"/>
            <p:cNvSpPr>
              <a:spLocks noEditPoints="1"/>
            </p:cNvSpPr>
            <p:nvPr/>
          </p:nvSpPr>
          <p:spPr bwMode="auto">
            <a:xfrm>
              <a:off x="7145" y="375"/>
              <a:ext cx="47" cy="64"/>
            </a:xfrm>
            <a:custGeom>
              <a:avLst/>
              <a:gdLst>
                <a:gd name="T0" fmla="*/ 12 w 20"/>
                <a:gd name="T1" fmla="*/ 1 h 27"/>
                <a:gd name="T2" fmla="*/ 10 w 20"/>
                <a:gd name="T3" fmla="*/ 0 h 27"/>
                <a:gd name="T4" fmla="*/ 8 w 20"/>
                <a:gd name="T5" fmla="*/ 1 h 27"/>
                <a:gd name="T6" fmla="*/ 2 w 20"/>
                <a:gd name="T7" fmla="*/ 12 h 27"/>
                <a:gd name="T8" fmla="*/ 0 w 20"/>
                <a:gd name="T9" fmla="*/ 17 h 27"/>
                <a:gd name="T10" fmla="*/ 10 w 20"/>
                <a:gd name="T11" fmla="*/ 27 h 27"/>
                <a:gd name="T12" fmla="*/ 20 w 20"/>
                <a:gd name="T13" fmla="*/ 17 h 27"/>
                <a:gd name="T14" fmla="*/ 18 w 20"/>
                <a:gd name="T15" fmla="*/ 13 h 27"/>
                <a:gd name="T16" fmla="*/ 12 w 20"/>
                <a:gd name="T17" fmla="*/ 1 h 27"/>
                <a:gd name="T18" fmla="*/ 10 w 20"/>
                <a:gd name="T19" fmla="*/ 22 h 27"/>
                <a:gd name="T20" fmla="*/ 5 w 20"/>
                <a:gd name="T21" fmla="*/ 17 h 27"/>
                <a:gd name="T22" fmla="*/ 6 w 20"/>
                <a:gd name="T23" fmla="*/ 15 h 27"/>
                <a:gd name="T24" fmla="*/ 10 w 20"/>
                <a:gd name="T25" fmla="*/ 7 h 27"/>
                <a:gd name="T26" fmla="*/ 15 w 20"/>
                <a:gd name="T27" fmla="*/ 15 h 27"/>
                <a:gd name="T28" fmla="*/ 15 w 20"/>
                <a:gd name="T29" fmla="*/ 17 h 27"/>
                <a:gd name="T30" fmla="*/ 10 w 20"/>
                <a:gd name="T31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7">
                  <a:moveTo>
                    <a:pt x="12" y="1"/>
                  </a:moveTo>
                  <a:cubicBezTo>
                    <a:pt x="12" y="1"/>
                    <a:pt x="11" y="0"/>
                    <a:pt x="10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4"/>
                    <a:pt x="0" y="16"/>
                    <a:pt x="0" y="17"/>
                  </a:cubicBezTo>
                  <a:cubicBezTo>
                    <a:pt x="0" y="23"/>
                    <a:pt x="5" y="27"/>
                    <a:pt x="10" y="27"/>
                  </a:cubicBezTo>
                  <a:cubicBezTo>
                    <a:pt x="15" y="27"/>
                    <a:pt x="20" y="23"/>
                    <a:pt x="20" y="17"/>
                  </a:cubicBezTo>
                  <a:cubicBezTo>
                    <a:pt x="20" y="16"/>
                    <a:pt x="19" y="14"/>
                    <a:pt x="18" y="13"/>
                  </a:cubicBezTo>
                  <a:lnTo>
                    <a:pt x="12" y="1"/>
                  </a:lnTo>
                  <a:close/>
                  <a:moveTo>
                    <a:pt x="10" y="22"/>
                  </a:moveTo>
                  <a:cubicBezTo>
                    <a:pt x="7" y="22"/>
                    <a:pt x="5" y="20"/>
                    <a:pt x="5" y="17"/>
                  </a:cubicBezTo>
                  <a:cubicBezTo>
                    <a:pt x="5" y="16"/>
                    <a:pt x="5" y="16"/>
                    <a:pt x="6" y="1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5" y="17"/>
                  </a:cubicBezTo>
                  <a:cubicBezTo>
                    <a:pt x="15" y="20"/>
                    <a:pt x="13" y="22"/>
                    <a:pt x="10" y="2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8"/>
            <p:cNvSpPr>
              <a:spLocks noEditPoints="1"/>
            </p:cNvSpPr>
            <p:nvPr/>
          </p:nvSpPr>
          <p:spPr bwMode="auto">
            <a:xfrm>
              <a:off x="6452" y="191"/>
              <a:ext cx="222" cy="303"/>
            </a:xfrm>
            <a:custGeom>
              <a:avLst/>
              <a:gdLst>
                <a:gd name="T0" fmla="*/ 93 w 94"/>
                <a:gd name="T1" fmla="*/ 28 h 128"/>
                <a:gd name="T2" fmla="*/ 66 w 94"/>
                <a:gd name="T3" fmla="*/ 0 h 128"/>
                <a:gd name="T4" fmla="*/ 64 w 94"/>
                <a:gd name="T5" fmla="*/ 0 h 128"/>
                <a:gd name="T6" fmla="*/ 6 w 94"/>
                <a:gd name="T7" fmla="*/ 0 h 128"/>
                <a:gd name="T8" fmla="*/ 0 w 94"/>
                <a:gd name="T9" fmla="*/ 6 h 128"/>
                <a:gd name="T10" fmla="*/ 0 w 94"/>
                <a:gd name="T11" fmla="*/ 122 h 128"/>
                <a:gd name="T12" fmla="*/ 6 w 94"/>
                <a:gd name="T13" fmla="*/ 128 h 128"/>
                <a:gd name="T14" fmla="*/ 88 w 94"/>
                <a:gd name="T15" fmla="*/ 128 h 128"/>
                <a:gd name="T16" fmla="*/ 94 w 94"/>
                <a:gd name="T17" fmla="*/ 122 h 128"/>
                <a:gd name="T18" fmla="*/ 94 w 94"/>
                <a:gd name="T19" fmla="*/ 29 h 128"/>
                <a:gd name="T20" fmla="*/ 93 w 94"/>
                <a:gd name="T21" fmla="*/ 28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3" y="28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9"/>
                    <a:pt x="93" y="28"/>
                    <a:pt x="93" y="28"/>
                  </a:cubicBez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9"/>
            <p:cNvSpPr>
              <a:spLocks noEditPoints="1"/>
            </p:cNvSpPr>
            <p:nvPr/>
          </p:nvSpPr>
          <p:spPr bwMode="auto">
            <a:xfrm>
              <a:off x="6523" y="318"/>
              <a:ext cx="90" cy="112"/>
            </a:xfrm>
            <a:custGeom>
              <a:avLst/>
              <a:gdLst>
                <a:gd name="T0" fmla="*/ 4 w 38"/>
                <a:gd name="T1" fmla="*/ 0 h 47"/>
                <a:gd name="T2" fmla="*/ 0 w 38"/>
                <a:gd name="T3" fmla="*/ 3 h 47"/>
                <a:gd name="T4" fmla="*/ 0 w 38"/>
                <a:gd name="T5" fmla="*/ 44 h 47"/>
                <a:gd name="T6" fmla="*/ 4 w 38"/>
                <a:gd name="T7" fmla="*/ 47 h 47"/>
                <a:gd name="T8" fmla="*/ 6 w 38"/>
                <a:gd name="T9" fmla="*/ 47 h 47"/>
                <a:gd name="T10" fmla="*/ 37 w 38"/>
                <a:gd name="T11" fmla="*/ 26 h 47"/>
                <a:gd name="T12" fmla="*/ 38 w 38"/>
                <a:gd name="T13" fmla="*/ 23 h 47"/>
                <a:gd name="T14" fmla="*/ 37 w 38"/>
                <a:gd name="T15" fmla="*/ 21 h 47"/>
                <a:gd name="T16" fmla="*/ 6 w 38"/>
                <a:gd name="T17" fmla="*/ 0 h 47"/>
                <a:gd name="T18" fmla="*/ 4 w 38"/>
                <a:gd name="T19" fmla="*/ 0 h 47"/>
                <a:gd name="T20" fmla="*/ 5 w 38"/>
                <a:gd name="T21" fmla="*/ 42 h 47"/>
                <a:gd name="T22" fmla="*/ 5 w 38"/>
                <a:gd name="T23" fmla="*/ 5 h 47"/>
                <a:gd name="T24" fmla="*/ 33 w 38"/>
                <a:gd name="T25" fmla="*/ 23 h 47"/>
                <a:gd name="T26" fmla="*/ 5 w 38"/>
                <a:gd name="T27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" h="47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7"/>
                    <a:pt x="4" y="47"/>
                  </a:cubicBezTo>
                  <a:cubicBezTo>
                    <a:pt x="5" y="47"/>
                    <a:pt x="5" y="47"/>
                    <a:pt x="6" y="47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8" y="26"/>
                    <a:pt x="38" y="25"/>
                    <a:pt x="38" y="23"/>
                  </a:cubicBezTo>
                  <a:cubicBezTo>
                    <a:pt x="38" y="22"/>
                    <a:pt x="38" y="21"/>
                    <a:pt x="37" y="2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lose/>
                  <a:moveTo>
                    <a:pt x="5" y="42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3" y="23"/>
                    <a:pt x="33" y="23"/>
                    <a:pt x="33" y="23"/>
                  </a:cubicBezTo>
                  <a:lnTo>
                    <a:pt x="5" y="4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60"/>
            <p:cNvSpPr>
              <a:spLocks noEditPoints="1"/>
            </p:cNvSpPr>
            <p:nvPr/>
          </p:nvSpPr>
          <p:spPr bwMode="auto">
            <a:xfrm>
              <a:off x="5847" y="191"/>
              <a:ext cx="222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61"/>
            <p:cNvSpPr>
              <a:spLocks noEditPoints="1"/>
            </p:cNvSpPr>
            <p:nvPr/>
          </p:nvSpPr>
          <p:spPr bwMode="auto">
            <a:xfrm>
              <a:off x="5889" y="295"/>
              <a:ext cx="137" cy="158"/>
            </a:xfrm>
            <a:custGeom>
              <a:avLst/>
              <a:gdLst>
                <a:gd name="T0" fmla="*/ 29 w 58"/>
                <a:gd name="T1" fmla="*/ 44 h 67"/>
                <a:gd name="T2" fmla="*/ 27 w 58"/>
                <a:gd name="T3" fmla="*/ 43 h 67"/>
                <a:gd name="T4" fmla="*/ 19 w 58"/>
                <a:gd name="T5" fmla="*/ 41 h 67"/>
                <a:gd name="T6" fmla="*/ 15 w 58"/>
                <a:gd name="T7" fmla="*/ 42 h 67"/>
                <a:gd name="T8" fmla="*/ 4 w 58"/>
                <a:gd name="T9" fmla="*/ 47 h 67"/>
                <a:gd name="T10" fmla="*/ 1 w 58"/>
                <a:gd name="T11" fmla="*/ 57 h 67"/>
                <a:gd name="T12" fmla="*/ 16 w 58"/>
                <a:gd name="T13" fmla="*/ 67 h 67"/>
                <a:gd name="T14" fmla="*/ 19 w 58"/>
                <a:gd name="T15" fmla="*/ 67 h 67"/>
                <a:gd name="T16" fmla="*/ 30 w 58"/>
                <a:gd name="T17" fmla="*/ 61 h 67"/>
                <a:gd name="T18" fmla="*/ 34 w 58"/>
                <a:gd name="T19" fmla="*/ 53 h 67"/>
                <a:gd name="T20" fmla="*/ 34 w 58"/>
                <a:gd name="T21" fmla="*/ 28 h 67"/>
                <a:gd name="T22" fmla="*/ 58 w 58"/>
                <a:gd name="T23" fmla="*/ 21 h 67"/>
                <a:gd name="T24" fmla="*/ 29 w 58"/>
                <a:gd name="T25" fmla="*/ 0 h 67"/>
                <a:gd name="T26" fmla="*/ 29 w 58"/>
                <a:gd name="T27" fmla="*/ 44 h 67"/>
                <a:gd name="T28" fmla="*/ 27 w 58"/>
                <a:gd name="T29" fmla="*/ 58 h 67"/>
                <a:gd name="T30" fmla="*/ 19 w 58"/>
                <a:gd name="T31" fmla="*/ 62 h 67"/>
                <a:gd name="T32" fmla="*/ 16 w 58"/>
                <a:gd name="T33" fmla="*/ 63 h 67"/>
                <a:gd name="T34" fmla="*/ 5 w 58"/>
                <a:gd name="T35" fmla="*/ 56 h 67"/>
                <a:gd name="T36" fmla="*/ 8 w 58"/>
                <a:gd name="T37" fmla="*/ 50 h 67"/>
                <a:gd name="T38" fmla="*/ 16 w 58"/>
                <a:gd name="T39" fmla="*/ 46 h 67"/>
                <a:gd name="T40" fmla="*/ 19 w 58"/>
                <a:gd name="T41" fmla="*/ 46 h 67"/>
                <a:gd name="T42" fmla="*/ 29 w 58"/>
                <a:gd name="T43" fmla="*/ 52 h 67"/>
                <a:gd name="T44" fmla="*/ 27 w 58"/>
                <a:gd name="T45" fmla="*/ 58 h 67"/>
                <a:gd name="T46" fmla="*/ 34 w 58"/>
                <a:gd name="T47" fmla="*/ 9 h 67"/>
                <a:gd name="T48" fmla="*/ 48 w 58"/>
                <a:gd name="T49" fmla="*/ 19 h 67"/>
                <a:gd name="T50" fmla="*/ 34 w 58"/>
                <a:gd name="T51" fmla="*/ 23 h 67"/>
                <a:gd name="T52" fmla="*/ 34 w 58"/>
                <a:gd name="T53" fmla="*/ 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" h="67">
                  <a:moveTo>
                    <a:pt x="29" y="44"/>
                  </a:moveTo>
                  <a:cubicBezTo>
                    <a:pt x="27" y="43"/>
                    <a:pt x="27" y="43"/>
                    <a:pt x="27" y="43"/>
                  </a:cubicBezTo>
                  <a:cubicBezTo>
                    <a:pt x="25" y="42"/>
                    <a:pt x="22" y="41"/>
                    <a:pt x="19" y="41"/>
                  </a:cubicBezTo>
                  <a:cubicBezTo>
                    <a:pt x="17" y="41"/>
                    <a:pt x="16" y="41"/>
                    <a:pt x="15" y="42"/>
                  </a:cubicBezTo>
                  <a:cubicBezTo>
                    <a:pt x="11" y="42"/>
                    <a:pt x="7" y="44"/>
                    <a:pt x="4" y="47"/>
                  </a:cubicBezTo>
                  <a:cubicBezTo>
                    <a:pt x="1" y="50"/>
                    <a:pt x="0" y="54"/>
                    <a:pt x="1" y="57"/>
                  </a:cubicBezTo>
                  <a:cubicBezTo>
                    <a:pt x="2" y="63"/>
                    <a:pt x="8" y="67"/>
                    <a:pt x="16" y="67"/>
                  </a:cubicBezTo>
                  <a:cubicBezTo>
                    <a:pt x="17" y="67"/>
                    <a:pt x="18" y="67"/>
                    <a:pt x="19" y="67"/>
                  </a:cubicBezTo>
                  <a:cubicBezTo>
                    <a:pt x="24" y="66"/>
                    <a:pt x="27" y="64"/>
                    <a:pt x="30" y="61"/>
                  </a:cubicBezTo>
                  <a:cubicBezTo>
                    <a:pt x="32" y="59"/>
                    <a:pt x="34" y="56"/>
                    <a:pt x="34" y="53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29" y="44"/>
                  </a:lnTo>
                  <a:close/>
                  <a:moveTo>
                    <a:pt x="27" y="58"/>
                  </a:moveTo>
                  <a:cubicBezTo>
                    <a:pt x="25" y="60"/>
                    <a:pt x="22" y="62"/>
                    <a:pt x="19" y="62"/>
                  </a:cubicBezTo>
                  <a:cubicBezTo>
                    <a:pt x="18" y="63"/>
                    <a:pt x="17" y="63"/>
                    <a:pt x="16" y="63"/>
                  </a:cubicBezTo>
                  <a:cubicBezTo>
                    <a:pt x="10" y="63"/>
                    <a:pt x="6" y="60"/>
                    <a:pt x="5" y="56"/>
                  </a:cubicBezTo>
                  <a:cubicBezTo>
                    <a:pt x="5" y="54"/>
                    <a:pt x="6" y="51"/>
                    <a:pt x="8" y="50"/>
                  </a:cubicBezTo>
                  <a:cubicBezTo>
                    <a:pt x="9" y="48"/>
                    <a:pt x="12" y="47"/>
                    <a:pt x="16" y="46"/>
                  </a:cubicBezTo>
                  <a:cubicBezTo>
                    <a:pt x="17" y="46"/>
                    <a:pt x="18" y="46"/>
                    <a:pt x="19" y="46"/>
                  </a:cubicBezTo>
                  <a:cubicBezTo>
                    <a:pt x="24" y="46"/>
                    <a:pt x="28" y="48"/>
                    <a:pt x="29" y="52"/>
                  </a:cubicBezTo>
                  <a:cubicBezTo>
                    <a:pt x="29" y="55"/>
                    <a:pt x="28" y="57"/>
                    <a:pt x="27" y="58"/>
                  </a:cubicBezTo>
                  <a:close/>
                  <a:moveTo>
                    <a:pt x="34" y="9"/>
                  </a:moveTo>
                  <a:cubicBezTo>
                    <a:pt x="48" y="19"/>
                    <a:pt x="48" y="19"/>
                    <a:pt x="48" y="19"/>
                  </a:cubicBezTo>
                  <a:cubicBezTo>
                    <a:pt x="34" y="23"/>
                    <a:pt x="34" y="23"/>
                    <a:pt x="34" y="23"/>
                  </a:cubicBezTo>
                  <a:lnTo>
                    <a:pt x="34" y="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62"/>
            <p:cNvSpPr>
              <a:spLocks noEditPoints="1"/>
            </p:cNvSpPr>
            <p:nvPr/>
          </p:nvSpPr>
          <p:spPr bwMode="auto">
            <a:xfrm>
              <a:off x="5241" y="191"/>
              <a:ext cx="223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3"/>
            <p:cNvSpPr>
              <a:spLocks noEditPoints="1"/>
            </p:cNvSpPr>
            <p:nvPr/>
          </p:nvSpPr>
          <p:spPr bwMode="auto">
            <a:xfrm>
              <a:off x="5277" y="333"/>
              <a:ext cx="151" cy="87"/>
            </a:xfrm>
            <a:custGeom>
              <a:avLst/>
              <a:gdLst>
                <a:gd name="T0" fmla="*/ 34 w 64"/>
                <a:gd name="T1" fmla="*/ 2 h 37"/>
                <a:gd name="T2" fmla="*/ 26 w 64"/>
                <a:gd name="T3" fmla="*/ 13 h 37"/>
                <a:gd name="T4" fmla="*/ 24 w 64"/>
                <a:gd name="T5" fmla="*/ 10 h 37"/>
                <a:gd name="T6" fmla="*/ 20 w 64"/>
                <a:gd name="T7" fmla="*/ 8 h 37"/>
                <a:gd name="T8" fmla="*/ 16 w 64"/>
                <a:gd name="T9" fmla="*/ 10 h 37"/>
                <a:gd name="T10" fmla="*/ 1 w 64"/>
                <a:gd name="T11" fmla="*/ 29 h 37"/>
                <a:gd name="T12" fmla="*/ 0 w 64"/>
                <a:gd name="T13" fmla="*/ 32 h 37"/>
                <a:gd name="T14" fmla="*/ 5 w 64"/>
                <a:gd name="T15" fmla="*/ 37 h 37"/>
                <a:gd name="T16" fmla="*/ 59 w 64"/>
                <a:gd name="T17" fmla="*/ 37 h 37"/>
                <a:gd name="T18" fmla="*/ 64 w 64"/>
                <a:gd name="T19" fmla="*/ 32 h 37"/>
                <a:gd name="T20" fmla="*/ 63 w 64"/>
                <a:gd name="T21" fmla="*/ 29 h 37"/>
                <a:gd name="T22" fmla="*/ 42 w 64"/>
                <a:gd name="T23" fmla="*/ 2 h 37"/>
                <a:gd name="T24" fmla="*/ 34 w 64"/>
                <a:gd name="T25" fmla="*/ 2 h 37"/>
                <a:gd name="T26" fmla="*/ 5 w 64"/>
                <a:gd name="T27" fmla="*/ 32 h 37"/>
                <a:gd name="T28" fmla="*/ 20 w 64"/>
                <a:gd name="T29" fmla="*/ 13 h 37"/>
                <a:gd name="T30" fmla="*/ 26 w 64"/>
                <a:gd name="T31" fmla="*/ 20 h 37"/>
                <a:gd name="T32" fmla="*/ 38 w 64"/>
                <a:gd name="T33" fmla="*/ 5 h 37"/>
                <a:gd name="T34" fmla="*/ 60 w 64"/>
                <a:gd name="T35" fmla="*/ 32 h 37"/>
                <a:gd name="T36" fmla="*/ 5 w 64"/>
                <a:gd name="T3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37">
                  <a:moveTo>
                    <a:pt x="34" y="2"/>
                  </a:moveTo>
                  <a:cubicBezTo>
                    <a:pt x="26" y="13"/>
                    <a:pt x="26" y="13"/>
                    <a:pt x="26" y="1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9" y="8"/>
                    <a:pt x="17" y="9"/>
                    <a:pt x="16" y="10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30"/>
                    <a:pt x="0" y="31"/>
                    <a:pt x="0" y="32"/>
                  </a:cubicBezTo>
                  <a:cubicBezTo>
                    <a:pt x="0" y="34"/>
                    <a:pt x="2" y="37"/>
                    <a:pt x="5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62" y="37"/>
                    <a:pt x="64" y="34"/>
                    <a:pt x="64" y="32"/>
                  </a:cubicBezTo>
                  <a:cubicBezTo>
                    <a:pt x="64" y="31"/>
                    <a:pt x="64" y="30"/>
                    <a:pt x="63" y="29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0" y="0"/>
                    <a:pt x="36" y="0"/>
                    <a:pt x="34" y="2"/>
                  </a:cubicBezTo>
                  <a:close/>
                  <a:moveTo>
                    <a:pt x="5" y="32"/>
                  </a:moveTo>
                  <a:cubicBezTo>
                    <a:pt x="20" y="13"/>
                    <a:pt x="20" y="13"/>
                    <a:pt x="20" y="13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60" y="32"/>
                    <a:pt x="60" y="32"/>
                    <a:pt x="60" y="32"/>
                  </a:cubicBezTo>
                  <a:lnTo>
                    <a:pt x="5" y="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4"/>
            <p:cNvSpPr>
              <a:spLocks noEditPoints="1"/>
            </p:cNvSpPr>
            <p:nvPr/>
          </p:nvSpPr>
          <p:spPr bwMode="auto">
            <a:xfrm>
              <a:off x="4636" y="191"/>
              <a:ext cx="222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88 w 94"/>
                <a:gd name="T23" fmla="*/ 29 h 128"/>
                <a:gd name="T24" fmla="*/ 64 w 94"/>
                <a:gd name="T25" fmla="*/ 29 h 128"/>
                <a:gd name="T26" fmla="*/ 64 w 94"/>
                <a:gd name="T27" fmla="*/ 5 h 128"/>
                <a:gd name="T28" fmla="*/ 88 w 94"/>
                <a:gd name="T29" fmla="*/ 29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88" y="29"/>
                  </a:moveTo>
                  <a:cubicBezTo>
                    <a:pt x="64" y="29"/>
                    <a:pt x="64" y="29"/>
                    <a:pt x="64" y="29"/>
                  </a:cubicBezTo>
                  <a:cubicBezTo>
                    <a:pt x="64" y="5"/>
                    <a:pt x="64" y="5"/>
                    <a:pt x="64" y="5"/>
                  </a:cubicBezTo>
                  <a:lnTo>
                    <a:pt x="88" y="29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5"/>
            <p:cNvSpPr/>
            <p:nvPr/>
          </p:nvSpPr>
          <p:spPr bwMode="auto">
            <a:xfrm>
              <a:off x="4681" y="323"/>
              <a:ext cx="66" cy="12"/>
            </a:xfrm>
            <a:custGeom>
              <a:avLst/>
              <a:gdLst>
                <a:gd name="T0" fmla="*/ 2 w 28"/>
                <a:gd name="T1" fmla="*/ 5 h 5"/>
                <a:gd name="T2" fmla="*/ 26 w 28"/>
                <a:gd name="T3" fmla="*/ 5 h 5"/>
                <a:gd name="T4" fmla="*/ 28 w 28"/>
                <a:gd name="T5" fmla="*/ 3 h 5"/>
                <a:gd name="T6" fmla="*/ 26 w 28"/>
                <a:gd name="T7" fmla="*/ 0 h 5"/>
                <a:gd name="T8" fmla="*/ 2 w 28"/>
                <a:gd name="T9" fmla="*/ 0 h 5"/>
                <a:gd name="T10" fmla="*/ 0 w 28"/>
                <a:gd name="T11" fmla="*/ 3 h 5"/>
                <a:gd name="T12" fmla="*/ 2 w 2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">
                  <a:moveTo>
                    <a:pt x="2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7" y="5"/>
                    <a:pt x="28" y="4"/>
                    <a:pt x="28" y="3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/>
            <p:nvPr/>
          </p:nvSpPr>
          <p:spPr bwMode="auto">
            <a:xfrm>
              <a:off x="4681" y="368"/>
              <a:ext cx="132" cy="12"/>
            </a:xfrm>
            <a:custGeom>
              <a:avLst/>
              <a:gdLst>
                <a:gd name="T0" fmla="*/ 0 w 56"/>
                <a:gd name="T1" fmla="*/ 2 h 5"/>
                <a:gd name="T2" fmla="*/ 2 w 56"/>
                <a:gd name="T3" fmla="*/ 5 h 5"/>
                <a:gd name="T4" fmla="*/ 54 w 56"/>
                <a:gd name="T5" fmla="*/ 5 h 5"/>
                <a:gd name="T6" fmla="*/ 56 w 56"/>
                <a:gd name="T7" fmla="*/ 2 h 5"/>
                <a:gd name="T8" fmla="*/ 54 w 56"/>
                <a:gd name="T9" fmla="*/ 0 h 5"/>
                <a:gd name="T10" fmla="*/ 2 w 56"/>
                <a:gd name="T11" fmla="*/ 0 h 5"/>
                <a:gd name="T12" fmla="*/ 0 w 56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5" y="5"/>
                    <a:pt x="56" y="4"/>
                    <a:pt x="56" y="2"/>
                  </a:cubicBezTo>
                  <a:cubicBezTo>
                    <a:pt x="56" y="1"/>
                    <a:pt x="55" y="0"/>
                    <a:pt x="5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7"/>
            <p:cNvSpPr/>
            <p:nvPr/>
          </p:nvSpPr>
          <p:spPr bwMode="auto">
            <a:xfrm>
              <a:off x="4681" y="413"/>
              <a:ext cx="132" cy="10"/>
            </a:xfrm>
            <a:custGeom>
              <a:avLst/>
              <a:gdLst>
                <a:gd name="T0" fmla="*/ 54 w 56"/>
                <a:gd name="T1" fmla="*/ 0 h 4"/>
                <a:gd name="T2" fmla="*/ 2 w 56"/>
                <a:gd name="T3" fmla="*/ 0 h 4"/>
                <a:gd name="T4" fmla="*/ 0 w 56"/>
                <a:gd name="T5" fmla="*/ 2 h 4"/>
                <a:gd name="T6" fmla="*/ 2 w 56"/>
                <a:gd name="T7" fmla="*/ 4 h 4"/>
                <a:gd name="T8" fmla="*/ 54 w 56"/>
                <a:gd name="T9" fmla="*/ 4 h 4"/>
                <a:gd name="T10" fmla="*/ 56 w 56"/>
                <a:gd name="T11" fmla="*/ 2 h 4"/>
                <a:gd name="T12" fmla="*/ 54 w 56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4">
                  <a:moveTo>
                    <a:pt x="5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4"/>
                    <a:pt x="56" y="3"/>
                    <a:pt x="56" y="2"/>
                  </a:cubicBezTo>
                  <a:cubicBezTo>
                    <a:pt x="56" y="1"/>
                    <a:pt x="55" y="0"/>
                    <a:pt x="5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8"/>
            <p:cNvSpPr>
              <a:spLocks noEditPoints="1"/>
            </p:cNvSpPr>
            <p:nvPr/>
          </p:nvSpPr>
          <p:spPr bwMode="auto">
            <a:xfrm>
              <a:off x="4030" y="191"/>
              <a:ext cx="223" cy="303"/>
            </a:xfrm>
            <a:custGeom>
              <a:avLst/>
              <a:gdLst>
                <a:gd name="T0" fmla="*/ 94 w 94"/>
                <a:gd name="T1" fmla="*/ 30 h 128"/>
                <a:gd name="T2" fmla="*/ 93 w 94"/>
                <a:gd name="T3" fmla="*/ 28 h 128"/>
                <a:gd name="T4" fmla="*/ 66 w 94"/>
                <a:gd name="T5" fmla="*/ 1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30 h 128"/>
                <a:gd name="T22" fmla="*/ 64 w 94"/>
                <a:gd name="T23" fmla="*/ 6 h 128"/>
                <a:gd name="T24" fmla="*/ 88 w 94"/>
                <a:gd name="T25" fmla="*/ 30 h 128"/>
                <a:gd name="T26" fmla="*/ 64 w 94"/>
                <a:gd name="T27" fmla="*/ 30 h 128"/>
                <a:gd name="T28" fmla="*/ 64 w 94"/>
                <a:gd name="T29" fmla="*/ 6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5 h 128"/>
                <a:gd name="T36" fmla="*/ 60 w 94"/>
                <a:gd name="T37" fmla="*/ 5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30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30"/>
                  </a:lnTo>
                  <a:close/>
                  <a:moveTo>
                    <a:pt x="64" y="6"/>
                  </a:moveTo>
                  <a:cubicBezTo>
                    <a:pt x="88" y="30"/>
                    <a:pt x="88" y="30"/>
                    <a:pt x="88" y="30"/>
                  </a:cubicBezTo>
                  <a:cubicBezTo>
                    <a:pt x="64" y="30"/>
                    <a:pt x="64" y="30"/>
                    <a:pt x="64" y="30"/>
                  </a:cubicBezTo>
                  <a:lnTo>
                    <a:pt x="64" y="6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2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9"/>
            <p:cNvSpPr/>
            <p:nvPr/>
          </p:nvSpPr>
          <p:spPr bwMode="auto">
            <a:xfrm>
              <a:off x="4089" y="342"/>
              <a:ext cx="105" cy="73"/>
            </a:xfrm>
            <a:custGeom>
              <a:avLst/>
              <a:gdLst>
                <a:gd name="T0" fmla="*/ 15 w 44"/>
                <a:gd name="T1" fmla="*/ 26 h 31"/>
                <a:gd name="T2" fmla="*/ 4 w 44"/>
                <a:gd name="T3" fmla="*/ 14 h 31"/>
                <a:gd name="T4" fmla="*/ 1 w 44"/>
                <a:gd name="T5" fmla="*/ 14 h 31"/>
                <a:gd name="T6" fmla="*/ 1 w 44"/>
                <a:gd name="T7" fmla="*/ 17 h 31"/>
                <a:gd name="T8" fmla="*/ 13 w 44"/>
                <a:gd name="T9" fmla="*/ 30 h 31"/>
                <a:gd name="T10" fmla="*/ 14 w 44"/>
                <a:gd name="T11" fmla="*/ 30 h 31"/>
                <a:gd name="T12" fmla="*/ 17 w 44"/>
                <a:gd name="T13" fmla="*/ 30 h 31"/>
                <a:gd name="T14" fmla="*/ 43 w 44"/>
                <a:gd name="T15" fmla="*/ 4 h 31"/>
                <a:gd name="T16" fmla="*/ 43 w 44"/>
                <a:gd name="T17" fmla="*/ 1 h 31"/>
                <a:gd name="T18" fmla="*/ 40 w 44"/>
                <a:gd name="T19" fmla="*/ 1 h 31"/>
                <a:gd name="T20" fmla="*/ 15 w 44"/>
                <a:gd name="T2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1">
                  <a:moveTo>
                    <a:pt x="15" y="26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3" y="13"/>
                    <a:pt x="2" y="13"/>
                    <a:pt x="1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1"/>
                    <a:pt x="17" y="30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4" y="3"/>
                    <a:pt x="44" y="2"/>
                    <a:pt x="43" y="1"/>
                  </a:cubicBezTo>
                  <a:cubicBezTo>
                    <a:pt x="42" y="0"/>
                    <a:pt x="41" y="0"/>
                    <a:pt x="40" y="1"/>
                  </a:cubicBezTo>
                  <a:lnTo>
                    <a:pt x="15" y="2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70"/>
            <p:cNvSpPr>
              <a:spLocks noEditPoints="1"/>
            </p:cNvSpPr>
            <p:nvPr/>
          </p:nvSpPr>
          <p:spPr bwMode="auto">
            <a:xfrm>
              <a:off x="3425" y="191"/>
              <a:ext cx="222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/>
            <p:nvPr/>
          </p:nvSpPr>
          <p:spPr bwMode="auto">
            <a:xfrm>
              <a:off x="3498" y="342"/>
              <a:ext cx="76" cy="73"/>
            </a:xfrm>
            <a:custGeom>
              <a:avLst/>
              <a:gdLst>
                <a:gd name="T0" fmla="*/ 31 w 32"/>
                <a:gd name="T1" fmla="*/ 1 h 31"/>
                <a:gd name="T2" fmla="*/ 28 w 32"/>
                <a:gd name="T3" fmla="*/ 1 h 31"/>
                <a:gd name="T4" fmla="*/ 16 w 32"/>
                <a:gd name="T5" fmla="*/ 12 h 31"/>
                <a:gd name="T6" fmla="*/ 4 w 32"/>
                <a:gd name="T7" fmla="*/ 1 h 31"/>
                <a:gd name="T8" fmla="*/ 1 w 32"/>
                <a:gd name="T9" fmla="*/ 1 h 31"/>
                <a:gd name="T10" fmla="*/ 1 w 32"/>
                <a:gd name="T11" fmla="*/ 4 h 31"/>
                <a:gd name="T12" fmla="*/ 13 w 32"/>
                <a:gd name="T13" fmla="*/ 15 h 31"/>
                <a:gd name="T14" fmla="*/ 1 w 32"/>
                <a:gd name="T15" fmla="*/ 27 h 31"/>
                <a:gd name="T16" fmla="*/ 1 w 32"/>
                <a:gd name="T17" fmla="*/ 30 h 31"/>
                <a:gd name="T18" fmla="*/ 4 w 32"/>
                <a:gd name="T19" fmla="*/ 30 h 31"/>
                <a:gd name="T20" fmla="*/ 16 w 32"/>
                <a:gd name="T21" fmla="*/ 19 h 31"/>
                <a:gd name="T22" fmla="*/ 28 w 32"/>
                <a:gd name="T23" fmla="*/ 30 h 31"/>
                <a:gd name="T24" fmla="*/ 29 w 32"/>
                <a:gd name="T25" fmla="*/ 31 h 31"/>
                <a:gd name="T26" fmla="*/ 31 w 32"/>
                <a:gd name="T27" fmla="*/ 30 h 31"/>
                <a:gd name="T28" fmla="*/ 31 w 32"/>
                <a:gd name="T29" fmla="*/ 27 h 31"/>
                <a:gd name="T30" fmla="*/ 19 w 32"/>
                <a:gd name="T31" fmla="*/ 15 h 31"/>
                <a:gd name="T32" fmla="*/ 31 w 32"/>
                <a:gd name="T33" fmla="*/ 4 h 31"/>
                <a:gd name="T34" fmla="*/ 31 w 32"/>
                <a:gd name="T3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31">
                  <a:moveTo>
                    <a:pt x="31" y="1"/>
                  </a:moveTo>
                  <a:cubicBezTo>
                    <a:pt x="30" y="0"/>
                    <a:pt x="28" y="0"/>
                    <a:pt x="28" y="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8"/>
                    <a:pt x="0" y="29"/>
                    <a:pt x="1" y="30"/>
                  </a:cubicBezTo>
                  <a:cubicBezTo>
                    <a:pt x="2" y="31"/>
                    <a:pt x="4" y="31"/>
                    <a:pt x="4" y="3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9" y="31"/>
                    <a:pt x="29" y="31"/>
                  </a:cubicBezTo>
                  <a:cubicBezTo>
                    <a:pt x="30" y="31"/>
                    <a:pt x="30" y="30"/>
                    <a:pt x="31" y="30"/>
                  </a:cubicBezTo>
                  <a:cubicBezTo>
                    <a:pt x="32" y="29"/>
                    <a:pt x="32" y="28"/>
                    <a:pt x="31" y="2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3"/>
                    <a:pt x="32" y="1"/>
                    <a:pt x="31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2"/>
            <p:cNvSpPr>
              <a:spLocks noEditPoints="1"/>
            </p:cNvSpPr>
            <p:nvPr/>
          </p:nvSpPr>
          <p:spPr bwMode="auto">
            <a:xfrm>
              <a:off x="2820" y="191"/>
              <a:ext cx="222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3"/>
            <p:cNvSpPr/>
            <p:nvPr/>
          </p:nvSpPr>
          <p:spPr bwMode="auto">
            <a:xfrm>
              <a:off x="2881" y="373"/>
              <a:ext cx="99" cy="12"/>
            </a:xfrm>
            <a:custGeom>
              <a:avLst/>
              <a:gdLst>
                <a:gd name="T0" fmla="*/ 0 w 42"/>
                <a:gd name="T1" fmla="*/ 2 h 5"/>
                <a:gd name="T2" fmla="*/ 2 w 42"/>
                <a:gd name="T3" fmla="*/ 5 h 5"/>
                <a:gd name="T4" fmla="*/ 40 w 42"/>
                <a:gd name="T5" fmla="*/ 5 h 5"/>
                <a:gd name="T6" fmla="*/ 42 w 42"/>
                <a:gd name="T7" fmla="*/ 2 h 5"/>
                <a:gd name="T8" fmla="*/ 40 w 42"/>
                <a:gd name="T9" fmla="*/ 0 h 5"/>
                <a:gd name="T10" fmla="*/ 2 w 42"/>
                <a:gd name="T11" fmla="*/ 0 h 5"/>
                <a:gd name="T12" fmla="*/ 0 w 42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5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5"/>
                    <a:pt x="42" y="4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4"/>
            <p:cNvSpPr>
              <a:spLocks noEditPoints="1"/>
            </p:cNvSpPr>
            <p:nvPr/>
          </p:nvSpPr>
          <p:spPr bwMode="auto">
            <a:xfrm>
              <a:off x="2214" y="191"/>
              <a:ext cx="222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5"/>
            <p:cNvSpPr/>
            <p:nvPr/>
          </p:nvSpPr>
          <p:spPr bwMode="auto">
            <a:xfrm>
              <a:off x="2276" y="328"/>
              <a:ext cx="99" cy="99"/>
            </a:xfrm>
            <a:custGeom>
              <a:avLst/>
              <a:gdLst>
                <a:gd name="T0" fmla="*/ 23 w 42"/>
                <a:gd name="T1" fmla="*/ 3 h 42"/>
                <a:gd name="T2" fmla="*/ 21 w 42"/>
                <a:gd name="T3" fmla="*/ 0 h 42"/>
                <a:gd name="T4" fmla="*/ 19 w 42"/>
                <a:gd name="T5" fmla="*/ 3 h 42"/>
                <a:gd name="T6" fmla="*/ 19 w 42"/>
                <a:gd name="T7" fmla="*/ 19 h 42"/>
                <a:gd name="T8" fmla="*/ 2 w 42"/>
                <a:gd name="T9" fmla="*/ 19 h 42"/>
                <a:gd name="T10" fmla="*/ 0 w 42"/>
                <a:gd name="T11" fmla="*/ 21 h 42"/>
                <a:gd name="T12" fmla="*/ 2 w 42"/>
                <a:gd name="T13" fmla="*/ 24 h 42"/>
                <a:gd name="T14" fmla="*/ 19 w 42"/>
                <a:gd name="T15" fmla="*/ 24 h 42"/>
                <a:gd name="T16" fmla="*/ 19 w 42"/>
                <a:gd name="T17" fmla="*/ 40 h 42"/>
                <a:gd name="T18" fmla="*/ 21 w 42"/>
                <a:gd name="T19" fmla="*/ 42 h 42"/>
                <a:gd name="T20" fmla="*/ 23 w 42"/>
                <a:gd name="T21" fmla="*/ 40 h 42"/>
                <a:gd name="T22" fmla="*/ 23 w 42"/>
                <a:gd name="T23" fmla="*/ 24 h 42"/>
                <a:gd name="T24" fmla="*/ 40 w 42"/>
                <a:gd name="T25" fmla="*/ 24 h 42"/>
                <a:gd name="T26" fmla="*/ 42 w 42"/>
                <a:gd name="T27" fmla="*/ 21 h 42"/>
                <a:gd name="T28" fmla="*/ 40 w 42"/>
                <a:gd name="T29" fmla="*/ 19 h 42"/>
                <a:gd name="T30" fmla="*/ 23 w 42"/>
                <a:gd name="T31" fmla="*/ 19 h 42"/>
                <a:gd name="T32" fmla="*/ 23 w 42"/>
                <a:gd name="T33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42">
                  <a:moveTo>
                    <a:pt x="23" y="3"/>
                  </a:moveTo>
                  <a:cubicBezTo>
                    <a:pt x="23" y="1"/>
                    <a:pt x="22" y="0"/>
                    <a:pt x="21" y="0"/>
                  </a:cubicBezTo>
                  <a:cubicBezTo>
                    <a:pt x="20" y="0"/>
                    <a:pt x="19" y="1"/>
                    <a:pt x="19" y="3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3"/>
                    <a:pt x="1" y="24"/>
                    <a:pt x="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1"/>
                    <a:pt x="20" y="42"/>
                    <a:pt x="21" y="42"/>
                  </a:cubicBezTo>
                  <a:cubicBezTo>
                    <a:pt x="22" y="42"/>
                    <a:pt x="23" y="41"/>
                    <a:pt x="23" y="40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1" y="24"/>
                    <a:pt x="42" y="23"/>
                    <a:pt x="42" y="21"/>
                  </a:cubicBezTo>
                  <a:cubicBezTo>
                    <a:pt x="42" y="20"/>
                    <a:pt x="41" y="19"/>
                    <a:pt x="40" y="19"/>
                  </a:cubicBezTo>
                  <a:cubicBezTo>
                    <a:pt x="23" y="19"/>
                    <a:pt x="23" y="19"/>
                    <a:pt x="23" y="19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6"/>
            <p:cNvSpPr>
              <a:spLocks noEditPoints="1"/>
            </p:cNvSpPr>
            <p:nvPr/>
          </p:nvSpPr>
          <p:spPr bwMode="auto">
            <a:xfrm>
              <a:off x="1609" y="191"/>
              <a:ext cx="222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7"/>
            <p:cNvSpPr/>
            <p:nvPr/>
          </p:nvSpPr>
          <p:spPr bwMode="auto">
            <a:xfrm>
              <a:off x="1661" y="304"/>
              <a:ext cx="108" cy="145"/>
            </a:xfrm>
            <a:custGeom>
              <a:avLst/>
              <a:gdLst>
                <a:gd name="T0" fmla="*/ 25 w 46"/>
                <a:gd name="T1" fmla="*/ 53 h 61"/>
                <a:gd name="T2" fmla="*/ 25 w 46"/>
                <a:gd name="T3" fmla="*/ 2 h 61"/>
                <a:gd name="T4" fmla="*/ 23 w 46"/>
                <a:gd name="T5" fmla="*/ 0 h 61"/>
                <a:gd name="T6" fmla="*/ 20 w 46"/>
                <a:gd name="T7" fmla="*/ 2 h 61"/>
                <a:gd name="T8" fmla="*/ 20 w 46"/>
                <a:gd name="T9" fmla="*/ 53 h 61"/>
                <a:gd name="T10" fmla="*/ 3 w 46"/>
                <a:gd name="T11" fmla="*/ 36 h 61"/>
                <a:gd name="T12" fmla="*/ 2 w 46"/>
                <a:gd name="T13" fmla="*/ 36 h 61"/>
                <a:gd name="T14" fmla="*/ 0 w 46"/>
                <a:gd name="T15" fmla="*/ 36 h 61"/>
                <a:gd name="T16" fmla="*/ 0 w 46"/>
                <a:gd name="T17" fmla="*/ 38 h 61"/>
                <a:gd name="T18" fmla="*/ 0 w 46"/>
                <a:gd name="T19" fmla="*/ 40 h 61"/>
                <a:gd name="T20" fmla="*/ 21 w 46"/>
                <a:gd name="T21" fmla="*/ 61 h 61"/>
                <a:gd name="T22" fmla="*/ 24 w 46"/>
                <a:gd name="T23" fmla="*/ 61 h 61"/>
                <a:gd name="T24" fmla="*/ 45 w 46"/>
                <a:gd name="T25" fmla="*/ 40 h 61"/>
                <a:gd name="T26" fmla="*/ 46 w 46"/>
                <a:gd name="T27" fmla="*/ 38 h 61"/>
                <a:gd name="T28" fmla="*/ 45 w 46"/>
                <a:gd name="T29" fmla="*/ 36 h 61"/>
                <a:gd name="T30" fmla="*/ 42 w 46"/>
                <a:gd name="T31" fmla="*/ 36 h 61"/>
                <a:gd name="T32" fmla="*/ 25 w 46"/>
                <a:gd name="T33" fmla="*/ 5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61">
                  <a:moveTo>
                    <a:pt x="25" y="53"/>
                  </a:moveTo>
                  <a:cubicBezTo>
                    <a:pt x="25" y="2"/>
                    <a:pt x="25" y="2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2" y="0"/>
                    <a:pt x="20" y="1"/>
                    <a:pt x="20" y="2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2" y="36"/>
                    <a:pt x="2" y="36"/>
                  </a:cubicBezTo>
                  <a:cubicBezTo>
                    <a:pt x="1" y="36"/>
                    <a:pt x="1" y="36"/>
                    <a:pt x="0" y="36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0" y="39"/>
                    <a:pt x="0" y="39"/>
                    <a:pt x="0" y="4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2" y="61"/>
                    <a:pt x="24" y="61"/>
                    <a:pt x="24" y="6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6" y="39"/>
                    <a:pt x="46" y="39"/>
                    <a:pt x="46" y="38"/>
                  </a:cubicBezTo>
                  <a:cubicBezTo>
                    <a:pt x="46" y="37"/>
                    <a:pt x="46" y="37"/>
                    <a:pt x="45" y="36"/>
                  </a:cubicBezTo>
                  <a:cubicBezTo>
                    <a:pt x="44" y="35"/>
                    <a:pt x="43" y="35"/>
                    <a:pt x="42" y="36"/>
                  </a:cubicBezTo>
                  <a:lnTo>
                    <a:pt x="25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8"/>
            <p:cNvSpPr>
              <a:spLocks noEditPoints="1"/>
            </p:cNvSpPr>
            <p:nvPr/>
          </p:nvSpPr>
          <p:spPr bwMode="auto">
            <a:xfrm>
              <a:off x="1029" y="191"/>
              <a:ext cx="204" cy="267"/>
            </a:xfrm>
            <a:custGeom>
              <a:avLst/>
              <a:gdLst>
                <a:gd name="T0" fmla="*/ 86 w 86"/>
                <a:gd name="T1" fmla="*/ 29 h 113"/>
                <a:gd name="T2" fmla="*/ 86 w 86"/>
                <a:gd name="T3" fmla="*/ 28 h 113"/>
                <a:gd name="T4" fmla="*/ 58 w 86"/>
                <a:gd name="T5" fmla="*/ 0 h 113"/>
                <a:gd name="T6" fmla="*/ 57 w 86"/>
                <a:gd name="T7" fmla="*/ 0 h 113"/>
                <a:gd name="T8" fmla="*/ 6 w 86"/>
                <a:gd name="T9" fmla="*/ 0 h 113"/>
                <a:gd name="T10" fmla="*/ 0 w 86"/>
                <a:gd name="T11" fmla="*/ 6 h 113"/>
                <a:gd name="T12" fmla="*/ 0 w 86"/>
                <a:gd name="T13" fmla="*/ 107 h 113"/>
                <a:gd name="T14" fmla="*/ 6 w 86"/>
                <a:gd name="T15" fmla="*/ 113 h 113"/>
                <a:gd name="T16" fmla="*/ 81 w 86"/>
                <a:gd name="T17" fmla="*/ 113 h 113"/>
                <a:gd name="T18" fmla="*/ 86 w 86"/>
                <a:gd name="T19" fmla="*/ 107 h 113"/>
                <a:gd name="T20" fmla="*/ 86 w 86"/>
                <a:gd name="T21" fmla="*/ 29 h 113"/>
                <a:gd name="T22" fmla="*/ 57 w 86"/>
                <a:gd name="T23" fmla="*/ 5 h 113"/>
                <a:gd name="T24" fmla="*/ 81 w 86"/>
                <a:gd name="T25" fmla="*/ 29 h 113"/>
                <a:gd name="T26" fmla="*/ 57 w 86"/>
                <a:gd name="T27" fmla="*/ 29 h 113"/>
                <a:gd name="T28" fmla="*/ 57 w 86"/>
                <a:gd name="T29" fmla="*/ 5 h 113"/>
                <a:gd name="T30" fmla="*/ 82 w 86"/>
                <a:gd name="T31" fmla="*/ 108 h 113"/>
                <a:gd name="T32" fmla="*/ 5 w 86"/>
                <a:gd name="T33" fmla="*/ 108 h 113"/>
                <a:gd name="T34" fmla="*/ 5 w 86"/>
                <a:gd name="T35" fmla="*/ 4 h 113"/>
                <a:gd name="T36" fmla="*/ 52 w 86"/>
                <a:gd name="T37" fmla="*/ 4 h 113"/>
                <a:gd name="T38" fmla="*/ 52 w 86"/>
                <a:gd name="T39" fmla="*/ 28 h 113"/>
                <a:gd name="T40" fmla="*/ 58 w 86"/>
                <a:gd name="T41" fmla="*/ 34 h 113"/>
                <a:gd name="T42" fmla="*/ 82 w 86"/>
                <a:gd name="T43" fmla="*/ 34 h 113"/>
                <a:gd name="T44" fmla="*/ 82 w 86"/>
                <a:gd name="T45" fmla="*/ 10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113">
                  <a:moveTo>
                    <a:pt x="86" y="29"/>
                  </a:moveTo>
                  <a:cubicBezTo>
                    <a:pt x="86" y="29"/>
                    <a:pt x="86" y="28"/>
                    <a:pt x="86" y="2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0"/>
                    <a:pt x="57" y="0"/>
                    <a:pt x="5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0"/>
                    <a:pt x="3" y="113"/>
                    <a:pt x="6" y="113"/>
                  </a:cubicBezTo>
                  <a:cubicBezTo>
                    <a:pt x="81" y="113"/>
                    <a:pt x="81" y="113"/>
                    <a:pt x="81" y="113"/>
                  </a:cubicBezTo>
                  <a:cubicBezTo>
                    <a:pt x="84" y="113"/>
                    <a:pt x="86" y="110"/>
                    <a:pt x="86" y="107"/>
                  </a:cubicBezTo>
                  <a:lnTo>
                    <a:pt x="86" y="29"/>
                  </a:lnTo>
                  <a:close/>
                  <a:moveTo>
                    <a:pt x="57" y="5"/>
                  </a:moveTo>
                  <a:cubicBezTo>
                    <a:pt x="81" y="29"/>
                    <a:pt x="81" y="29"/>
                    <a:pt x="81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7" y="5"/>
                  </a:lnTo>
                  <a:close/>
                  <a:moveTo>
                    <a:pt x="82" y="108"/>
                  </a:moveTo>
                  <a:cubicBezTo>
                    <a:pt x="5" y="108"/>
                    <a:pt x="5" y="108"/>
                    <a:pt x="5" y="10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31"/>
                    <a:pt x="55" y="34"/>
                    <a:pt x="58" y="34"/>
                  </a:cubicBezTo>
                  <a:cubicBezTo>
                    <a:pt x="82" y="34"/>
                    <a:pt x="82" y="34"/>
                    <a:pt x="82" y="34"/>
                  </a:cubicBezTo>
                  <a:lnTo>
                    <a:pt x="82" y="10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9"/>
            <p:cNvSpPr/>
            <p:nvPr/>
          </p:nvSpPr>
          <p:spPr bwMode="auto">
            <a:xfrm>
              <a:off x="996" y="226"/>
              <a:ext cx="204" cy="268"/>
            </a:xfrm>
            <a:custGeom>
              <a:avLst/>
              <a:gdLst>
                <a:gd name="T0" fmla="*/ 83 w 86"/>
                <a:gd name="T1" fmla="*/ 108 h 113"/>
                <a:gd name="T2" fmla="*/ 4 w 86"/>
                <a:gd name="T3" fmla="*/ 108 h 113"/>
                <a:gd name="T4" fmla="*/ 4 w 86"/>
                <a:gd name="T5" fmla="*/ 2 h 113"/>
                <a:gd name="T6" fmla="*/ 2 w 86"/>
                <a:gd name="T7" fmla="*/ 0 h 113"/>
                <a:gd name="T8" fmla="*/ 0 w 86"/>
                <a:gd name="T9" fmla="*/ 2 h 113"/>
                <a:gd name="T10" fmla="*/ 0 w 86"/>
                <a:gd name="T11" fmla="*/ 107 h 113"/>
                <a:gd name="T12" fmla="*/ 6 w 86"/>
                <a:gd name="T13" fmla="*/ 113 h 113"/>
                <a:gd name="T14" fmla="*/ 83 w 86"/>
                <a:gd name="T15" fmla="*/ 113 h 113"/>
                <a:gd name="T16" fmla="*/ 86 w 86"/>
                <a:gd name="T17" fmla="*/ 110 h 113"/>
                <a:gd name="T18" fmla="*/ 83 w 86"/>
                <a:gd name="T19" fmla="*/ 10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113">
                  <a:moveTo>
                    <a:pt x="83" y="108"/>
                  </a:moveTo>
                  <a:cubicBezTo>
                    <a:pt x="4" y="108"/>
                    <a:pt x="4" y="108"/>
                    <a:pt x="4" y="108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0"/>
                    <a:pt x="2" y="113"/>
                    <a:pt x="6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5" y="113"/>
                    <a:pt x="86" y="112"/>
                    <a:pt x="86" y="110"/>
                  </a:cubicBezTo>
                  <a:cubicBezTo>
                    <a:pt x="86" y="109"/>
                    <a:pt x="85" y="108"/>
                    <a:pt x="83" y="10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80"/>
            <p:cNvSpPr>
              <a:spLocks noEditPoints="1"/>
            </p:cNvSpPr>
            <p:nvPr/>
          </p:nvSpPr>
          <p:spPr bwMode="auto">
            <a:xfrm>
              <a:off x="398" y="191"/>
              <a:ext cx="222" cy="303"/>
            </a:xfrm>
            <a:custGeom>
              <a:avLst/>
              <a:gdLst>
                <a:gd name="T0" fmla="*/ 94 w 94"/>
                <a:gd name="T1" fmla="*/ 29 h 128"/>
                <a:gd name="T2" fmla="*/ 93 w 94"/>
                <a:gd name="T3" fmla="*/ 28 h 128"/>
                <a:gd name="T4" fmla="*/ 66 w 94"/>
                <a:gd name="T5" fmla="*/ 0 h 128"/>
                <a:gd name="T6" fmla="*/ 64 w 94"/>
                <a:gd name="T7" fmla="*/ 0 h 128"/>
                <a:gd name="T8" fmla="*/ 6 w 94"/>
                <a:gd name="T9" fmla="*/ 0 h 128"/>
                <a:gd name="T10" fmla="*/ 0 w 94"/>
                <a:gd name="T11" fmla="*/ 6 h 128"/>
                <a:gd name="T12" fmla="*/ 0 w 94"/>
                <a:gd name="T13" fmla="*/ 122 h 128"/>
                <a:gd name="T14" fmla="*/ 6 w 94"/>
                <a:gd name="T15" fmla="*/ 128 h 128"/>
                <a:gd name="T16" fmla="*/ 88 w 94"/>
                <a:gd name="T17" fmla="*/ 128 h 128"/>
                <a:gd name="T18" fmla="*/ 94 w 94"/>
                <a:gd name="T19" fmla="*/ 122 h 128"/>
                <a:gd name="T20" fmla="*/ 94 w 94"/>
                <a:gd name="T21" fmla="*/ 29 h 128"/>
                <a:gd name="T22" fmla="*/ 64 w 94"/>
                <a:gd name="T23" fmla="*/ 5 h 128"/>
                <a:gd name="T24" fmla="*/ 88 w 94"/>
                <a:gd name="T25" fmla="*/ 29 h 128"/>
                <a:gd name="T26" fmla="*/ 64 w 94"/>
                <a:gd name="T27" fmla="*/ 29 h 128"/>
                <a:gd name="T28" fmla="*/ 64 w 94"/>
                <a:gd name="T29" fmla="*/ 5 h 128"/>
                <a:gd name="T30" fmla="*/ 89 w 94"/>
                <a:gd name="T31" fmla="*/ 123 h 128"/>
                <a:gd name="T32" fmla="*/ 5 w 94"/>
                <a:gd name="T33" fmla="*/ 123 h 128"/>
                <a:gd name="T34" fmla="*/ 5 w 94"/>
                <a:gd name="T35" fmla="*/ 4 h 128"/>
                <a:gd name="T36" fmla="*/ 60 w 94"/>
                <a:gd name="T37" fmla="*/ 4 h 128"/>
                <a:gd name="T38" fmla="*/ 60 w 94"/>
                <a:gd name="T39" fmla="*/ 28 h 128"/>
                <a:gd name="T40" fmla="*/ 66 w 94"/>
                <a:gd name="T41" fmla="*/ 34 h 128"/>
                <a:gd name="T42" fmla="*/ 89 w 94"/>
                <a:gd name="T43" fmla="*/ 34 h 128"/>
                <a:gd name="T44" fmla="*/ 89 w 94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28">
                  <a:moveTo>
                    <a:pt x="94" y="29"/>
                  </a:moveTo>
                  <a:cubicBezTo>
                    <a:pt x="94" y="29"/>
                    <a:pt x="93" y="28"/>
                    <a:pt x="93" y="28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1" y="128"/>
                    <a:pt x="94" y="125"/>
                    <a:pt x="94" y="122"/>
                  </a:cubicBezTo>
                  <a:lnTo>
                    <a:pt x="94" y="29"/>
                  </a:lnTo>
                  <a:close/>
                  <a:moveTo>
                    <a:pt x="64" y="5"/>
                  </a:moveTo>
                  <a:cubicBezTo>
                    <a:pt x="88" y="29"/>
                    <a:pt x="88" y="29"/>
                    <a:pt x="88" y="29"/>
                  </a:cubicBezTo>
                  <a:cubicBezTo>
                    <a:pt x="64" y="29"/>
                    <a:pt x="64" y="29"/>
                    <a:pt x="64" y="29"/>
                  </a:cubicBezTo>
                  <a:lnTo>
                    <a:pt x="64" y="5"/>
                  </a:lnTo>
                  <a:close/>
                  <a:moveTo>
                    <a:pt x="8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31"/>
                    <a:pt x="62" y="34"/>
                    <a:pt x="66" y="34"/>
                  </a:cubicBezTo>
                  <a:cubicBezTo>
                    <a:pt x="89" y="34"/>
                    <a:pt x="89" y="34"/>
                    <a:pt x="89" y="34"/>
                  </a:cubicBezTo>
                  <a:lnTo>
                    <a:pt x="8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298450"/>
            <a:ext cx="11060113" cy="6254750"/>
            <a:chOff x="358" y="188"/>
            <a:chExt cx="6967" cy="3940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7017" y="3839"/>
              <a:ext cx="303" cy="274"/>
            </a:xfrm>
            <a:custGeom>
              <a:avLst/>
              <a:gdLst>
                <a:gd name="T0" fmla="*/ 126 w 128"/>
                <a:gd name="T1" fmla="*/ 59 h 116"/>
                <a:gd name="T2" fmla="*/ 121 w 128"/>
                <a:gd name="T3" fmla="*/ 59 h 116"/>
                <a:gd name="T4" fmla="*/ 121 w 128"/>
                <a:gd name="T5" fmla="*/ 21 h 116"/>
                <a:gd name="T6" fmla="*/ 100 w 128"/>
                <a:gd name="T7" fmla="*/ 0 h 116"/>
                <a:gd name="T8" fmla="*/ 79 w 128"/>
                <a:gd name="T9" fmla="*/ 20 h 116"/>
                <a:gd name="T10" fmla="*/ 79 w 128"/>
                <a:gd name="T11" fmla="*/ 21 h 116"/>
                <a:gd name="T12" fmla="*/ 78 w 128"/>
                <a:gd name="T13" fmla="*/ 21 h 116"/>
                <a:gd name="T14" fmla="*/ 64 w 128"/>
                <a:gd name="T15" fmla="*/ 38 h 116"/>
                <a:gd name="T16" fmla="*/ 64 w 128"/>
                <a:gd name="T17" fmla="*/ 42 h 116"/>
                <a:gd name="T18" fmla="*/ 66 w 128"/>
                <a:gd name="T19" fmla="*/ 44 h 116"/>
                <a:gd name="T20" fmla="*/ 96 w 128"/>
                <a:gd name="T21" fmla="*/ 44 h 116"/>
                <a:gd name="T22" fmla="*/ 98 w 128"/>
                <a:gd name="T23" fmla="*/ 42 h 116"/>
                <a:gd name="T24" fmla="*/ 98 w 128"/>
                <a:gd name="T25" fmla="*/ 38 h 116"/>
                <a:gd name="T26" fmla="*/ 85 w 128"/>
                <a:gd name="T27" fmla="*/ 21 h 116"/>
                <a:gd name="T28" fmla="*/ 83 w 128"/>
                <a:gd name="T29" fmla="*/ 21 h 116"/>
                <a:gd name="T30" fmla="*/ 84 w 128"/>
                <a:gd name="T31" fmla="*/ 20 h 116"/>
                <a:gd name="T32" fmla="*/ 100 w 128"/>
                <a:gd name="T33" fmla="*/ 5 h 116"/>
                <a:gd name="T34" fmla="*/ 116 w 128"/>
                <a:gd name="T35" fmla="*/ 21 h 116"/>
                <a:gd name="T36" fmla="*/ 116 w 128"/>
                <a:gd name="T37" fmla="*/ 59 h 116"/>
                <a:gd name="T38" fmla="*/ 2 w 128"/>
                <a:gd name="T39" fmla="*/ 59 h 116"/>
                <a:gd name="T40" fmla="*/ 0 w 128"/>
                <a:gd name="T41" fmla="*/ 62 h 116"/>
                <a:gd name="T42" fmla="*/ 2 w 128"/>
                <a:gd name="T43" fmla="*/ 64 h 116"/>
                <a:gd name="T44" fmla="*/ 7 w 128"/>
                <a:gd name="T45" fmla="*/ 64 h 116"/>
                <a:gd name="T46" fmla="*/ 7 w 128"/>
                <a:gd name="T47" fmla="*/ 102 h 116"/>
                <a:gd name="T48" fmla="*/ 13 w 128"/>
                <a:gd name="T49" fmla="*/ 108 h 116"/>
                <a:gd name="T50" fmla="*/ 22 w 128"/>
                <a:gd name="T51" fmla="*/ 108 h 116"/>
                <a:gd name="T52" fmla="*/ 22 w 128"/>
                <a:gd name="T53" fmla="*/ 113 h 116"/>
                <a:gd name="T54" fmla="*/ 25 w 128"/>
                <a:gd name="T55" fmla="*/ 116 h 116"/>
                <a:gd name="T56" fmla="*/ 27 w 128"/>
                <a:gd name="T57" fmla="*/ 113 h 116"/>
                <a:gd name="T58" fmla="*/ 27 w 128"/>
                <a:gd name="T59" fmla="*/ 108 h 116"/>
                <a:gd name="T60" fmla="*/ 101 w 128"/>
                <a:gd name="T61" fmla="*/ 108 h 116"/>
                <a:gd name="T62" fmla="*/ 101 w 128"/>
                <a:gd name="T63" fmla="*/ 113 h 116"/>
                <a:gd name="T64" fmla="*/ 103 w 128"/>
                <a:gd name="T65" fmla="*/ 116 h 116"/>
                <a:gd name="T66" fmla="*/ 106 w 128"/>
                <a:gd name="T67" fmla="*/ 113 h 116"/>
                <a:gd name="T68" fmla="*/ 106 w 128"/>
                <a:gd name="T69" fmla="*/ 108 h 116"/>
                <a:gd name="T70" fmla="*/ 115 w 128"/>
                <a:gd name="T71" fmla="*/ 108 h 116"/>
                <a:gd name="T72" fmla="*/ 121 w 128"/>
                <a:gd name="T73" fmla="*/ 102 h 116"/>
                <a:gd name="T74" fmla="*/ 121 w 128"/>
                <a:gd name="T75" fmla="*/ 64 h 116"/>
                <a:gd name="T76" fmla="*/ 126 w 128"/>
                <a:gd name="T77" fmla="*/ 64 h 116"/>
                <a:gd name="T78" fmla="*/ 128 w 128"/>
                <a:gd name="T79" fmla="*/ 62 h 116"/>
                <a:gd name="T80" fmla="*/ 126 w 128"/>
                <a:gd name="T81" fmla="*/ 59 h 116"/>
                <a:gd name="T82" fmla="*/ 94 w 128"/>
                <a:gd name="T83" fmla="*/ 38 h 116"/>
                <a:gd name="T84" fmla="*/ 94 w 128"/>
                <a:gd name="T85" fmla="*/ 39 h 116"/>
                <a:gd name="T86" fmla="*/ 69 w 128"/>
                <a:gd name="T87" fmla="*/ 39 h 116"/>
                <a:gd name="T88" fmla="*/ 69 w 128"/>
                <a:gd name="T89" fmla="*/ 38 h 116"/>
                <a:gd name="T90" fmla="*/ 81 w 128"/>
                <a:gd name="T91" fmla="*/ 25 h 116"/>
                <a:gd name="T92" fmla="*/ 94 w 128"/>
                <a:gd name="T93" fmla="*/ 38 h 116"/>
                <a:gd name="T94" fmla="*/ 116 w 128"/>
                <a:gd name="T95" fmla="*/ 104 h 116"/>
                <a:gd name="T96" fmla="*/ 12 w 128"/>
                <a:gd name="T97" fmla="*/ 104 h 116"/>
                <a:gd name="T98" fmla="*/ 12 w 128"/>
                <a:gd name="T99" fmla="*/ 64 h 116"/>
                <a:gd name="T100" fmla="*/ 116 w 128"/>
                <a:gd name="T101" fmla="*/ 64 h 116"/>
                <a:gd name="T102" fmla="*/ 116 w 128"/>
                <a:gd name="T103" fmla="*/ 10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8" h="116">
                  <a:moveTo>
                    <a:pt x="126" y="59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10"/>
                    <a:pt x="111" y="0"/>
                    <a:pt x="100" y="0"/>
                  </a:cubicBezTo>
                  <a:cubicBezTo>
                    <a:pt x="89" y="0"/>
                    <a:pt x="80" y="9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0" y="23"/>
                    <a:pt x="64" y="30"/>
                    <a:pt x="64" y="38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3"/>
                    <a:pt x="65" y="44"/>
                    <a:pt x="66" y="44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7" y="44"/>
                    <a:pt x="98" y="43"/>
                    <a:pt x="98" y="42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98" y="30"/>
                    <a:pt x="93" y="23"/>
                    <a:pt x="85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4" y="11"/>
                    <a:pt x="91" y="5"/>
                    <a:pt x="100" y="5"/>
                  </a:cubicBezTo>
                  <a:cubicBezTo>
                    <a:pt x="109" y="5"/>
                    <a:pt x="116" y="12"/>
                    <a:pt x="116" y="21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59"/>
                    <a:pt x="0" y="60"/>
                    <a:pt x="0" y="62"/>
                  </a:cubicBezTo>
                  <a:cubicBezTo>
                    <a:pt x="0" y="63"/>
                    <a:pt x="1" y="64"/>
                    <a:pt x="2" y="64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7" y="106"/>
                    <a:pt x="10" y="108"/>
                    <a:pt x="13" y="108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5"/>
                    <a:pt x="23" y="116"/>
                    <a:pt x="25" y="116"/>
                  </a:cubicBezTo>
                  <a:cubicBezTo>
                    <a:pt x="26" y="116"/>
                    <a:pt x="27" y="115"/>
                    <a:pt x="27" y="113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1" y="115"/>
                    <a:pt x="102" y="116"/>
                    <a:pt x="103" y="116"/>
                  </a:cubicBezTo>
                  <a:cubicBezTo>
                    <a:pt x="105" y="116"/>
                    <a:pt x="106" y="115"/>
                    <a:pt x="106" y="113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8" y="108"/>
                    <a:pt x="121" y="106"/>
                    <a:pt x="121" y="102"/>
                  </a:cubicBezTo>
                  <a:cubicBezTo>
                    <a:pt x="121" y="64"/>
                    <a:pt x="121" y="64"/>
                    <a:pt x="121" y="64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7" y="64"/>
                    <a:pt x="128" y="63"/>
                    <a:pt x="128" y="62"/>
                  </a:cubicBezTo>
                  <a:cubicBezTo>
                    <a:pt x="128" y="60"/>
                    <a:pt x="127" y="59"/>
                    <a:pt x="126" y="59"/>
                  </a:cubicBezTo>
                  <a:close/>
                  <a:moveTo>
                    <a:pt x="94" y="38"/>
                  </a:moveTo>
                  <a:cubicBezTo>
                    <a:pt x="94" y="39"/>
                    <a:pt x="94" y="39"/>
                    <a:pt x="94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9" y="31"/>
                    <a:pt x="74" y="25"/>
                    <a:pt x="81" y="25"/>
                  </a:cubicBezTo>
                  <a:cubicBezTo>
                    <a:pt x="88" y="25"/>
                    <a:pt x="94" y="31"/>
                    <a:pt x="94" y="38"/>
                  </a:cubicBezTo>
                  <a:close/>
                  <a:moveTo>
                    <a:pt x="116" y="104"/>
                  </a:moveTo>
                  <a:cubicBezTo>
                    <a:pt x="12" y="104"/>
                    <a:pt x="12" y="104"/>
                    <a:pt x="12" y="10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6" y="64"/>
                    <a:pt x="116" y="64"/>
                    <a:pt x="116" y="64"/>
                  </a:cubicBezTo>
                  <a:lnTo>
                    <a:pt x="116" y="10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6412" y="3846"/>
              <a:ext cx="303" cy="260"/>
            </a:xfrm>
            <a:custGeom>
              <a:avLst/>
              <a:gdLst>
                <a:gd name="T0" fmla="*/ 126 w 128"/>
                <a:gd name="T1" fmla="*/ 52 h 110"/>
                <a:gd name="T2" fmla="*/ 85 w 128"/>
                <a:gd name="T3" fmla="*/ 52 h 110"/>
                <a:gd name="T4" fmla="*/ 85 w 128"/>
                <a:gd name="T5" fmla="*/ 42 h 110"/>
                <a:gd name="T6" fmla="*/ 101 w 128"/>
                <a:gd name="T7" fmla="*/ 42 h 110"/>
                <a:gd name="T8" fmla="*/ 103 w 128"/>
                <a:gd name="T9" fmla="*/ 40 h 110"/>
                <a:gd name="T10" fmla="*/ 103 w 128"/>
                <a:gd name="T11" fmla="*/ 3 h 110"/>
                <a:gd name="T12" fmla="*/ 101 w 128"/>
                <a:gd name="T13" fmla="*/ 0 h 110"/>
                <a:gd name="T14" fmla="*/ 27 w 128"/>
                <a:gd name="T15" fmla="*/ 0 h 110"/>
                <a:gd name="T16" fmla="*/ 25 w 128"/>
                <a:gd name="T17" fmla="*/ 3 h 110"/>
                <a:gd name="T18" fmla="*/ 25 w 128"/>
                <a:gd name="T19" fmla="*/ 40 h 110"/>
                <a:gd name="T20" fmla="*/ 27 w 128"/>
                <a:gd name="T21" fmla="*/ 42 h 110"/>
                <a:gd name="T22" fmla="*/ 43 w 128"/>
                <a:gd name="T23" fmla="*/ 42 h 110"/>
                <a:gd name="T24" fmla="*/ 43 w 128"/>
                <a:gd name="T25" fmla="*/ 52 h 110"/>
                <a:gd name="T26" fmla="*/ 2 w 128"/>
                <a:gd name="T27" fmla="*/ 52 h 110"/>
                <a:gd name="T28" fmla="*/ 0 w 128"/>
                <a:gd name="T29" fmla="*/ 55 h 110"/>
                <a:gd name="T30" fmla="*/ 0 w 128"/>
                <a:gd name="T31" fmla="*/ 107 h 110"/>
                <a:gd name="T32" fmla="*/ 2 w 128"/>
                <a:gd name="T33" fmla="*/ 110 h 110"/>
                <a:gd name="T34" fmla="*/ 17 w 128"/>
                <a:gd name="T35" fmla="*/ 110 h 110"/>
                <a:gd name="T36" fmla="*/ 19 w 128"/>
                <a:gd name="T37" fmla="*/ 107 h 110"/>
                <a:gd name="T38" fmla="*/ 19 w 128"/>
                <a:gd name="T39" fmla="*/ 94 h 110"/>
                <a:gd name="T40" fmla="*/ 109 w 128"/>
                <a:gd name="T41" fmla="*/ 94 h 110"/>
                <a:gd name="T42" fmla="*/ 109 w 128"/>
                <a:gd name="T43" fmla="*/ 107 h 110"/>
                <a:gd name="T44" fmla="*/ 111 w 128"/>
                <a:gd name="T45" fmla="*/ 110 h 110"/>
                <a:gd name="T46" fmla="*/ 126 w 128"/>
                <a:gd name="T47" fmla="*/ 110 h 110"/>
                <a:gd name="T48" fmla="*/ 128 w 128"/>
                <a:gd name="T49" fmla="*/ 107 h 110"/>
                <a:gd name="T50" fmla="*/ 128 w 128"/>
                <a:gd name="T51" fmla="*/ 55 h 110"/>
                <a:gd name="T52" fmla="*/ 126 w 128"/>
                <a:gd name="T53" fmla="*/ 52 h 110"/>
                <a:gd name="T54" fmla="*/ 29 w 128"/>
                <a:gd name="T55" fmla="*/ 38 h 110"/>
                <a:gd name="T56" fmla="*/ 29 w 128"/>
                <a:gd name="T57" fmla="*/ 5 h 110"/>
                <a:gd name="T58" fmla="*/ 99 w 128"/>
                <a:gd name="T59" fmla="*/ 5 h 110"/>
                <a:gd name="T60" fmla="*/ 99 w 128"/>
                <a:gd name="T61" fmla="*/ 38 h 110"/>
                <a:gd name="T62" fmla="*/ 29 w 128"/>
                <a:gd name="T63" fmla="*/ 38 h 110"/>
                <a:gd name="T64" fmla="*/ 81 w 128"/>
                <a:gd name="T65" fmla="*/ 42 h 110"/>
                <a:gd name="T66" fmla="*/ 81 w 128"/>
                <a:gd name="T67" fmla="*/ 52 h 110"/>
                <a:gd name="T68" fmla="*/ 47 w 128"/>
                <a:gd name="T69" fmla="*/ 52 h 110"/>
                <a:gd name="T70" fmla="*/ 47 w 128"/>
                <a:gd name="T71" fmla="*/ 42 h 110"/>
                <a:gd name="T72" fmla="*/ 81 w 128"/>
                <a:gd name="T73" fmla="*/ 42 h 110"/>
                <a:gd name="T74" fmla="*/ 62 w 128"/>
                <a:gd name="T75" fmla="*/ 89 h 110"/>
                <a:gd name="T76" fmla="*/ 19 w 128"/>
                <a:gd name="T77" fmla="*/ 89 h 110"/>
                <a:gd name="T78" fmla="*/ 19 w 128"/>
                <a:gd name="T79" fmla="*/ 72 h 110"/>
                <a:gd name="T80" fmla="*/ 62 w 128"/>
                <a:gd name="T81" fmla="*/ 72 h 110"/>
                <a:gd name="T82" fmla="*/ 62 w 128"/>
                <a:gd name="T83" fmla="*/ 89 h 110"/>
                <a:gd name="T84" fmla="*/ 109 w 128"/>
                <a:gd name="T85" fmla="*/ 89 h 110"/>
                <a:gd name="T86" fmla="*/ 66 w 128"/>
                <a:gd name="T87" fmla="*/ 89 h 110"/>
                <a:gd name="T88" fmla="*/ 66 w 128"/>
                <a:gd name="T89" fmla="*/ 72 h 110"/>
                <a:gd name="T90" fmla="*/ 109 w 128"/>
                <a:gd name="T91" fmla="*/ 72 h 110"/>
                <a:gd name="T92" fmla="*/ 109 w 128"/>
                <a:gd name="T93" fmla="*/ 89 h 110"/>
                <a:gd name="T94" fmla="*/ 123 w 128"/>
                <a:gd name="T95" fmla="*/ 105 h 110"/>
                <a:gd name="T96" fmla="*/ 113 w 128"/>
                <a:gd name="T97" fmla="*/ 105 h 110"/>
                <a:gd name="T98" fmla="*/ 113 w 128"/>
                <a:gd name="T99" fmla="*/ 67 h 110"/>
                <a:gd name="T100" fmla="*/ 15 w 128"/>
                <a:gd name="T101" fmla="*/ 67 h 110"/>
                <a:gd name="T102" fmla="*/ 15 w 128"/>
                <a:gd name="T103" fmla="*/ 105 h 110"/>
                <a:gd name="T104" fmla="*/ 5 w 128"/>
                <a:gd name="T105" fmla="*/ 105 h 110"/>
                <a:gd name="T106" fmla="*/ 5 w 128"/>
                <a:gd name="T107" fmla="*/ 57 h 110"/>
                <a:gd name="T108" fmla="*/ 123 w 128"/>
                <a:gd name="T109" fmla="*/ 57 h 110"/>
                <a:gd name="T110" fmla="*/ 123 w 128"/>
                <a:gd name="T111" fmla="*/ 10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110">
                  <a:moveTo>
                    <a:pt x="126" y="52"/>
                  </a:moveTo>
                  <a:cubicBezTo>
                    <a:pt x="85" y="52"/>
                    <a:pt x="85" y="52"/>
                    <a:pt x="85" y="5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101" y="42"/>
                    <a:pt x="101" y="42"/>
                    <a:pt x="101" y="42"/>
                  </a:cubicBezTo>
                  <a:cubicBezTo>
                    <a:pt x="102" y="42"/>
                    <a:pt x="103" y="41"/>
                    <a:pt x="103" y="40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3" y="1"/>
                    <a:pt x="102" y="0"/>
                    <a:pt x="101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5" y="1"/>
                    <a:pt x="25" y="3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1"/>
                    <a:pt x="26" y="42"/>
                    <a:pt x="27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0" y="53"/>
                    <a:pt x="0" y="5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9"/>
                    <a:pt x="1" y="110"/>
                    <a:pt x="2" y="110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8" y="110"/>
                    <a:pt x="19" y="109"/>
                    <a:pt x="19" y="107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9" y="107"/>
                    <a:pt x="109" y="107"/>
                    <a:pt x="109" y="107"/>
                  </a:cubicBezTo>
                  <a:cubicBezTo>
                    <a:pt x="109" y="109"/>
                    <a:pt x="110" y="110"/>
                    <a:pt x="111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7" y="110"/>
                    <a:pt x="128" y="109"/>
                    <a:pt x="128" y="107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8" y="53"/>
                    <a:pt x="127" y="52"/>
                    <a:pt x="126" y="52"/>
                  </a:cubicBezTo>
                  <a:close/>
                  <a:moveTo>
                    <a:pt x="29" y="38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9" y="38"/>
                    <a:pt x="99" y="38"/>
                    <a:pt x="99" y="38"/>
                  </a:cubicBezTo>
                  <a:lnTo>
                    <a:pt x="29" y="38"/>
                  </a:lnTo>
                  <a:close/>
                  <a:moveTo>
                    <a:pt x="81" y="42"/>
                  </a:moveTo>
                  <a:cubicBezTo>
                    <a:pt x="81" y="52"/>
                    <a:pt x="81" y="52"/>
                    <a:pt x="81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42"/>
                    <a:pt x="47" y="42"/>
                    <a:pt x="47" y="42"/>
                  </a:cubicBezTo>
                  <a:lnTo>
                    <a:pt x="81" y="42"/>
                  </a:lnTo>
                  <a:close/>
                  <a:moveTo>
                    <a:pt x="62" y="89"/>
                  </a:moveTo>
                  <a:cubicBezTo>
                    <a:pt x="19" y="89"/>
                    <a:pt x="19" y="89"/>
                    <a:pt x="19" y="89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62" y="72"/>
                    <a:pt x="62" y="72"/>
                    <a:pt x="62" y="72"/>
                  </a:cubicBezTo>
                  <a:lnTo>
                    <a:pt x="62" y="89"/>
                  </a:lnTo>
                  <a:close/>
                  <a:moveTo>
                    <a:pt x="109" y="89"/>
                  </a:moveTo>
                  <a:cubicBezTo>
                    <a:pt x="66" y="89"/>
                    <a:pt x="66" y="89"/>
                    <a:pt x="66" y="89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109" y="72"/>
                    <a:pt x="109" y="72"/>
                    <a:pt x="109" y="72"/>
                  </a:cubicBezTo>
                  <a:lnTo>
                    <a:pt x="109" y="89"/>
                  </a:lnTo>
                  <a:close/>
                  <a:moveTo>
                    <a:pt x="123" y="105"/>
                  </a:moveTo>
                  <a:cubicBezTo>
                    <a:pt x="113" y="105"/>
                    <a:pt x="113" y="105"/>
                    <a:pt x="113" y="105"/>
                  </a:cubicBezTo>
                  <a:cubicBezTo>
                    <a:pt x="113" y="67"/>
                    <a:pt x="113" y="67"/>
                    <a:pt x="113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123" y="57"/>
                    <a:pt x="123" y="57"/>
                    <a:pt x="123" y="57"/>
                  </a:cubicBezTo>
                  <a:lnTo>
                    <a:pt x="123" y="10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5806" y="3884"/>
              <a:ext cx="303" cy="184"/>
            </a:xfrm>
            <a:custGeom>
              <a:avLst/>
              <a:gdLst>
                <a:gd name="T0" fmla="*/ 126 w 128"/>
                <a:gd name="T1" fmla="*/ 0 h 78"/>
                <a:gd name="T2" fmla="*/ 2 w 128"/>
                <a:gd name="T3" fmla="*/ 0 h 78"/>
                <a:gd name="T4" fmla="*/ 0 w 128"/>
                <a:gd name="T5" fmla="*/ 2 h 78"/>
                <a:gd name="T6" fmla="*/ 0 w 128"/>
                <a:gd name="T7" fmla="*/ 76 h 78"/>
                <a:gd name="T8" fmla="*/ 2 w 128"/>
                <a:gd name="T9" fmla="*/ 78 h 78"/>
                <a:gd name="T10" fmla="*/ 17 w 128"/>
                <a:gd name="T11" fmla="*/ 78 h 78"/>
                <a:gd name="T12" fmla="*/ 19 w 128"/>
                <a:gd name="T13" fmla="*/ 76 h 78"/>
                <a:gd name="T14" fmla="*/ 19 w 128"/>
                <a:gd name="T15" fmla="*/ 19 h 78"/>
                <a:gd name="T16" fmla="*/ 64 w 128"/>
                <a:gd name="T17" fmla="*/ 19 h 78"/>
                <a:gd name="T18" fmla="*/ 64 w 128"/>
                <a:gd name="T19" fmla="*/ 76 h 78"/>
                <a:gd name="T20" fmla="*/ 66 w 128"/>
                <a:gd name="T21" fmla="*/ 78 h 78"/>
                <a:gd name="T22" fmla="*/ 126 w 128"/>
                <a:gd name="T23" fmla="*/ 78 h 78"/>
                <a:gd name="T24" fmla="*/ 128 w 128"/>
                <a:gd name="T25" fmla="*/ 76 h 78"/>
                <a:gd name="T26" fmla="*/ 128 w 128"/>
                <a:gd name="T27" fmla="*/ 2 h 78"/>
                <a:gd name="T28" fmla="*/ 126 w 128"/>
                <a:gd name="T29" fmla="*/ 0 h 78"/>
                <a:gd name="T30" fmla="*/ 109 w 128"/>
                <a:gd name="T31" fmla="*/ 74 h 78"/>
                <a:gd name="T32" fmla="*/ 69 w 128"/>
                <a:gd name="T33" fmla="*/ 74 h 78"/>
                <a:gd name="T34" fmla="*/ 69 w 128"/>
                <a:gd name="T35" fmla="*/ 49 h 78"/>
                <a:gd name="T36" fmla="*/ 109 w 128"/>
                <a:gd name="T37" fmla="*/ 49 h 78"/>
                <a:gd name="T38" fmla="*/ 109 w 128"/>
                <a:gd name="T39" fmla="*/ 74 h 78"/>
                <a:gd name="T40" fmla="*/ 109 w 128"/>
                <a:gd name="T41" fmla="*/ 44 h 78"/>
                <a:gd name="T42" fmla="*/ 69 w 128"/>
                <a:gd name="T43" fmla="*/ 44 h 78"/>
                <a:gd name="T44" fmla="*/ 69 w 128"/>
                <a:gd name="T45" fmla="*/ 19 h 78"/>
                <a:gd name="T46" fmla="*/ 109 w 128"/>
                <a:gd name="T47" fmla="*/ 19 h 78"/>
                <a:gd name="T48" fmla="*/ 109 w 128"/>
                <a:gd name="T49" fmla="*/ 44 h 78"/>
                <a:gd name="T50" fmla="*/ 123 w 128"/>
                <a:gd name="T51" fmla="*/ 74 h 78"/>
                <a:gd name="T52" fmla="*/ 113 w 128"/>
                <a:gd name="T53" fmla="*/ 74 h 78"/>
                <a:gd name="T54" fmla="*/ 113 w 128"/>
                <a:gd name="T55" fmla="*/ 14 h 78"/>
                <a:gd name="T56" fmla="*/ 15 w 128"/>
                <a:gd name="T57" fmla="*/ 14 h 78"/>
                <a:gd name="T58" fmla="*/ 15 w 128"/>
                <a:gd name="T59" fmla="*/ 74 h 78"/>
                <a:gd name="T60" fmla="*/ 5 w 128"/>
                <a:gd name="T61" fmla="*/ 74 h 78"/>
                <a:gd name="T62" fmla="*/ 5 w 128"/>
                <a:gd name="T63" fmla="*/ 4 h 78"/>
                <a:gd name="T64" fmla="*/ 123 w 128"/>
                <a:gd name="T65" fmla="*/ 4 h 78"/>
                <a:gd name="T66" fmla="*/ 123 w 128"/>
                <a:gd name="T67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8" h="78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7"/>
                    <a:pt x="1" y="78"/>
                    <a:pt x="2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8" y="78"/>
                    <a:pt x="19" y="77"/>
                    <a:pt x="19" y="76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7"/>
                    <a:pt x="65" y="78"/>
                    <a:pt x="66" y="78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8" y="77"/>
                    <a:pt x="128" y="76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  <a:moveTo>
                    <a:pt x="109" y="74"/>
                  </a:moveTo>
                  <a:cubicBezTo>
                    <a:pt x="69" y="74"/>
                    <a:pt x="69" y="74"/>
                    <a:pt x="69" y="74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109" y="49"/>
                    <a:pt x="109" y="49"/>
                    <a:pt x="109" y="49"/>
                  </a:cubicBezTo>
                  <a:lnTo>
                    <a:pt x="109" y="74"/>
                  </a:lnTo>
                  <a:close/>
                  <a:moveTo>
                    <a:pt x="109" y="44"/>
                  </a:moveTo>
                  <a:cubicBezTo>
                    <a:pt x="69" y="44"/>
                    <a:pt x="69" y="44"/>
                    <a:pt x="69" y="44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109" y="19"/>
                    <a:pt x="109" y="19"/>
                    <a:pt x="109" y="19"/>
                  </a:cubicBezTo>
                  <a:lnTo>
                    <a:pt x="109" y="44"/>
                  </a:lnTo>
                  <a:close/>
                  <a:moveTo>
                    <a:pt x="123" y="74"/>
                  </a:moveTo>
                  <a:cubicBezTo>
                    <a:pt x="113" y="74"/>
                    <a:pt x="113" y="74"/>
                    <a:pt x="113" y="74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3" y="4"/>
                    <a:pt x="123" y="4"/>
                    <a:pt x="123" y="4"/>
                  </a:cubicBezTo>
                  <a:lnTo>
                    <a:pt x="123" y="7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Oval 8"/>
            <p:cNvSpPr>
              <a:spLocks noChangeArrowheads="1"/>
            </p:cNvSpPr>
            <p:nvPr/>
          </p:nvSpPr>
          <p:spPr bwMode="auto">
            <a:xfrm>
              <a:off x="6010" y="3955"/>
              <a:ext cx="12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Oval 9"/>
            <p:cNvSpPr>
              <a:spLocks noChangeArrowheads="1"/>
            </p:cNvSpPr>
            <p:nvPr/>
          </p:nvSpPr>
          <p:spPr bwMode="auto">
            <a:xfrm>
              <a:off x="6010" y="4026"/>
              <a:ext cx="12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5251" y="3825"/>
              <a:ext cx="203" cy="303"/>
            </a:xfrm>
            <a:custGeom>
              <a:avLst/>
              <a:gdLst>
                <a:gd name="T0" fmla="*/ 84 w 86"/>
                <a:gd name="T1" fmla="*/ 0 h 128"/>
                <a:gd name="T2" fmla="*/ 2 w 86"/>
                <a:gd name="T3" fmla="*/ 0 h 128"/>
                <a:gd name="T4" fmla="*/ 0 w 86"/>
                <a:gd name="T5" fmla="*/ 2 h 128"/>
                <a:gd name="T6" fmla="*/ 0 w 86"/>
                <a:gd name="T7" fmla="*/ 126 h 128"/>
                <a:gd name="T8" fmla="*/ 2 w 86"/>
                <a:gd name="T9" fmla="*/ 128 h 128"/>
                <a:gd name="T10" fmla="*/ 84 w 86"/>
                <a:gd name="T11" fmla="*/ 128 h 128"/>
                <a:gd name="T12" fmla="*/ 86 w 86"/>
                <a:gd name="T13" fmla="*/ 126 h 128"/>
                <a:gd name="T14" fmla="*/ 86 w 86"/>
                <a:gd name="T15" fmla="*/ 2 h 128"/>
                <a:gd name="T16" fmla="*/ 84 w 86"/>
                <a:gd name="T17" fmla="*/ 0 h 128"/>
                <a:gd name="T18" fmla="*/ 41 w 86"/>
                <a:gd name="T19" fmla="*/ 123 h 128"/>
                <a:gd name="T20" fmla="*/ 4 w 86"/>
                <a:gd name="T21" fmla="*/ 123 h 128"/>
                <a:gd name="T22" fmla="*/ 4 w 86"/>
                <a:gd name="T23" fmla="*/ 71 h 128"/>
                <a:gd name="T24" fmla="*/ 41 w 86"/>
                <a:gd name="T25" fmla="*/ 71 h 128"/>
                <a:gd name="T26" fmla="*/ 41 w 86"/>
                <a:gd name="T27" fmla="*/ 123 h 128"/>
                <a:gd name="T28" fmla="*/ 82 w 86"/>
                <a:gd name="T29" fmla="*/ 123 h 128"/>
                <a:gd name="T30" fmla="*/ 45 w 86"/>
                <a:gd name="T31" fmla="*/ 123 h 128"/>
                <a:gd name="T32" fmla="*/ 45 w 86"/>
                <a:gd name="T33" fmla="*/ 71 h 128"/>
                <a:gd name="T34" fmla="*/ 82 w 86"/>
                <a:gd name="T35" fmla="*/ 71 h 128"/>
                <a:gd name="T36" fmla="*/ 82 w 86"/>
                <a:gd name="T37" fmla="*/ 123 h 128"/>
                <a:gd name="T38" fmla="*/ 82 w 86"/>
                <a:gd name="T39" fmla="*/ 67 h 128"/>
                <a:gd name="T40" fmla="*/ 4 w 86"/>
                <a:gd name="T41" fmla="*/ 67 h 128"/>
                <a:gd name="T42" fmla="*/ 4 w 86"/>
                <a:gd name="T43" fmla="*/ 38 h 128"/>
                <a:gd name="T44" fmla="*/ 82 w 86"/>
                <a:gd name="T45" fmla="*/ 38 h 128"/>
                <a:gd name="T46" fmla="*/ 82 w 86"/>
                <a:gd name="T47" fmla="*/ 67 h 128"/>
                <a:gd name="T48" fmla="*/ 82 w 86"/>
                <a:gd name="T49" fmla="*/ 33 h 128"/>
                <a:gd name="T50" fmla="*/ 4 w 86"/>
                <a:gd name="T51" fmla="*/ 33 h 128"/>
                <a:gd name="T52" fmla="*/ 4 w 86"/>
                <a:gd name="T53" fmla="*/ 5 h 128"/>
                <a:gd name="T54" fmla="*/ 82 w 86"/>
                <a:gd name="T55" fmla="*/ 5 h 128"/>
                <a:gd name="T56" fmla="*/ 82 w 86"/>
                <a:gd name="T57" fmla="*/ 3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6" h="128">
                  <a:moveTo>
                    <a:pt x="8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84" y="128"/>
                    <a:pt x="84" y="128"/>
                    <a:pt x="84" y="128"/>
                  </a:cubicBezTo>
                  <a:cubicBezTo>
                    <a:pt x="85" y="128"/>
                    <a:pt x="86" y="127"/>
                    <a:pt x="86" y="126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1"/>
                    <a:pt x="85" y="0"/>
                    <a:pt x="84" y="0"/>
                  </a:cubicBezTo>
                  <a:close/>
                  <a:moveTo>
                    <a:pt x="41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1" y="71"/>
                    <a:pt x="41" y="71"/>
                    <a:pt x="41" y="71"/>
                  </a:cubicBezTo>
                  <a:lnTo>
                    <a:pt x="41" y="123"/>
                  </a:lnTo>
                  <a:close/>
                  <a:moveTo>
                    <a:pt x="82" y="123"/>
                  </a:moveTo>
                  <a:cubicBezTo>
                    <a:pt x="45" y="123"/>
                    <a:pt x="45" y="123"/>
                    <a:pt x="45" y="123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82" y="71"/>
                    <a:pt x="82" y="71"/>
                    <a:pt x="82" y="71"/>
                  </a:cubicBezTo>
                  <a:lnTo>
                    <a:pt x="82" y="123"/>
                  </a:lnTo>
                  <a:close/>
                  <a:moveTo>
                    <a:pt x="82" y="67"/>
                  </a:moveTo>
                  <a:cubicBezTo>
                    <a:pt x="4" y="67"/>
                    <a:pt x="4" y="67"/>
                    <a:pt x="4" y="6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82" y="38"/>
                    <a:pt x="82" y="38"/>
                    <a:pt x="82" y="38"/>
                  </a:cubicBezTo>
                  <a:lnTo>
                    <a:pt x="82" y="67"/>
                  </a:lnTo>
                  <a:close/>
                  <a:moveTo>
                    <a:pt x="82" y="33"/>
                  </a:moveTo>
                  <a:cubicBezTo>
                    <a:pt x="4" y="33"/>
                    <a:pt x="4" y="33"/>
                    <a:pt x="4" y="3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2" y="5"/>
                    <a:pt x="82" y="5"/>
                    <a:pt x="82" y="5"/>
                  </a:cubicBezTo>
                  <a:lnTo>
                    <a:pt x="82" y="3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5312" y="4033"/>
              <a:ext cx="10" cy="45"/>
            </a:xfrm>
            <a:custGeom>
              <a:avLst/>
              <a:gdLst>
                <a:gd name="T0" fmla="*/ 2 w 4"/>
                <a:gd name="T1" fmla="*/ 19 h 19"/>
                <a:gd name="T2" fmla="*/ 4 w 4"/>
                <a:gd name="T3" fmla="*/ 17 h 19"/>
                <a:gd name="T4" fmla="*/ 4 w 4"/>
                <a:gd name="T5" fmla="*/ 2 h 19"/>
                <a:gd name="T6" fmla="*/ 2 w 4"/>
                <a:gd name="T7" fmla="*/ 0 h 19"/>
                <a:gd name="T8" fmla="*/ 0 w 4"/>
                <a:gd name="T9" fmla="*/ 2 h 19"/>
                <a:gd name="T10" fmla="*/ 0 w 4"/>
                <a:gd name="T11" fmla="*/ 17 h 19"/>
                <a:gd name="T12" fmla="*/ 2 w 4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9">
                  <a:moveTo>
                    <a:pt x="2" y="19"/>
                  </a:moveTo>
                  <a:cubicBezTo>
                    <a:pt x="3" y="19"/>
                    <a:pt x="4" y="18"/>
                    <a:pt x="4" y="17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5383" y="4033"/>
              <a:ext cx="10" cy="45"/>
            </a:xfrm>
            <a:custGeom>
              <a:avLst/>
              <a:gdLst>
                <a:gd name="T0" fmla="*/ 2 w 4"/>
                <a:gd name="T1" fmla="*/ 19 h 19"/>
                <a:gd name="T2" fmla="*/ 4 w 4"/>
                <a:gd name="T3" fmla="*/ 17 h 19"/>
                <a:gd name="T4" fmla="*/ 4 w 4"/>
                <a:gd name="T5" fmla="*/ 2 h 19"/>
                <a:gd name="T6" fmla="*/ 2 w 4"/>
                <a:gd name="T7" fmla="*/ 0 h 19"/>
                <a:gd name="T8" fmla="*/ 0 w 4"/>
                <a:gd name="T9" fmla="*/ 2 h 19"/>
                <a:gd name="T10" fmla="*/ 0 w 4"/>
                <a:gd name="T11" fmla="*/ 17 h 19"/>
                <a:gd name="T12" fmla="*/ 2 w 4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9">
                  <a:moveTo>
                    <a:pt x="2" y="19"/>
                  </a:moveTo>
                  <a:cubicBezTo>
                    <a:pt x="3" y="19"/>
                    <a:pt x="4" y="18"/>
                    <a:pt x="4" y="17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4622" y="3825"/>
              <a:ext cx="250" cy="303"/>
            </a:xfrm>
            <a:custGeom>
              <a:avLst/>
              <a:gdLst>
                <a:gd name="T0" fmla="*/ 94 w 106"/>
                <a:gd name="T1" fmla="*/ 64 h 128"/>
                <a:gd name="T2" fmla="*/ 53 w 106"/>
                <a:gd name="T3" fmla="*/ 0 h 128"/>
                <a:gd name="T4" fmla="*/ 12 w 106"/>
                <a:gd name="T5" fmla="*/ 64 h 128"/>
                <a:gd name="T6" fmla="*/ 0 w 106"/>
                <a:gd name="T7" fmla="*/ 78 h 128"/>
                <a:gd name="T8" fmla="*/ 2 w 106"/>
                <a:gd name="T9" fmla="*/ 121 h 128"/>
                <a:gd name="T10" fmla="*/ 8 w 106"/>
                <a:gd name="T11" fmla="*/ 126 h 128"/>
                <a:gd name="T12" fmla="*/ 39 w 106"/>
                <a:gd name="T13" fmla="*/ 128 h 128"/>
                <a:gd name="T14" fmla="*/ 42 w 106"/>
                <a:gd name="T15" fmla="*/ 121 h 128"/>
                <a:gd name="T16" fmla="*/ 64 w 106"/>
                <a:gd name="T17" fmla="*/ 126 h 128"/>
                <a:gd name="T18" fmla="*/ 96 w 106"/>
                <a:gd name="T19" fmla="*/ 128 h 128"/>
                <a:gd name="T20" fmla="*/ 98 w 106"/>
                <a:gd name="T21" fmla="*/ 121 h 128"/>
                <a:gd name="T22" fmla="*/ 106 w 106"/>
                <a:gd name="T23" fmla="*/ 118 h 128"/>
                <a:gd name="T24" fmla="*/ 95 w 106"/>
                <a:gd name="T25" fmla="*/ 64 h 128"/>
                <a:gd name="T26" fmla="*/ 19 w 106"/>
                <a:gd name="T27" fmla="*/ 27 h 128"/>
                <a:gd name="T28" fmla="*/ 39 w 106"/>
                <a:gd name="T29" fmla="*/ 7 h 128"/>
                <a:gd name="T30" fmla="*/ 79 w 106"/>
                <a:gd name="T31" fmla="*/ 15 h 128"/>
                <a:gd name="T32" fmla="*/ 90 w 106"/>
                <a:gd name="T33" fmla="*/ 41 h 128"/>
                <a:gd name="T34" fmla="*/ 89 w 106"/>
                <a:gd name="T35" fmla="*/ 65 h 128"/>
                <a:gd name="T36" fmla="*/ 79 w 106"/>
                <a:gd name="T37" fmla="*/ 79 h 128"/>
                <a:gd name="T38" fmla="*/ 27 w 106"/>
                <a:gd name="T39" fmla="*/ 78 h 128"/>
                <a:gd name="T40" fmla="*/ 16 w 106"/>
                <a:gd name="T41" fmla="*/ 64 h 128"/>
                <a:gd name="T42" fmla="*/ 101 w 106"/>
                <a:gd name="T43" fmla="*/ 116 h 128"/>
                <a:gd name="T44" fmla="*/ 94 w 106"/>
                <a:gd name="T45" fmla="*/ 118 h 128"/>
                <a:gd name="T46" fmla="*/ 69 w 106"/>
                <a:gd name="T47" fmla="*/ 123 h 128"/>
                <a:gd name="T48" fmla="*/ 67 w 106"/>
                <a:gd name="T49" fmla="*/ 116 h 128"/>
                <a:gd name="T50" fmla="*/ 37 w 106"/>
                <a:gd name="T51" fmla="*/ 118 h 128"/>
                <a:gd name="T52" fmla="*/ 12 w 106"/>
                <a:gd name="T53" fmla="*/ 123 h 128"/>
                <a:gd name="T54" fmla="*/ 10 w 106"/>
                <a:gd name="T55" fmla="*/ 116 h 128"/>
                <a:gd name="T56" fmla="*/ 5 w 106"/>
                <a:gd name="T57" fmla="*/ 78 h 128"/>
                <a:gd name="T58" fmla="*/ 22 w 106"/>
                <a:gd name="T59" fmla="*/ 78 h 128"/>
                <a:gd name="T60" fmla="*/ 84 w 106"/>
                <a:gd name="T61" fmla="*/ 84 h 128"/>
                <a:gd name="T62" fmla="*/ 92 w 106"/>
                <a:gd name="T63" fmla="*/ 69 h 128"/>
                <a:gd name="T64" fmla="*/ 101 w 106"/>
                <a:gd name="T65" fmla="*/ 11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6" h="128">
                  <a:moveTo>
                    <a:pt x="95" y="64"/>
                  </a:moveTo>
                  <a:cubicBezTo>
                    <a:pt x="94" y="64"/>
                    <a:pt x="94" y="64"/>
                    <a:pt x="94" y="64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4" y="19"/>
                    <a:pt x="76" y="0"/>
                    <a:pt x="53" y="0"/>
                  </a:cubicBezTo>
                  <a:cubicBezTo>
                    <a:pt x="30" y="0"/>
                    <a:pt x="12" y="19"/>
                    <a:pt x="12" y="41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5" y="66"/>
                    <a:pt x="0" y="71"/>
                    <a:pt x="0" y="7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0"/>
                    <a:pt x="1" y="121"/>
                    <a:pt x="2" y="121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7"/>
                    <a:pt x="9" y="128"/>
                    <a:pt x="10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41" y="128"/>
                    <a:pt x="42" y="127"/>
                    <a:pt x="42" y="126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4" y="126"/>
                    <a:pt x="64" y="126"/>
                    <a:pt x="64" y="126"/>
                  </a:cubicBezTo>
                  <a:cubicBezTo>
                    <a:pt x="64" y="127"/>
                    <a:pt x="65" y="128"/>
                    <a:pt x="67" y="128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7" y="128"/>
                    <a:pt x="98" y="127"/>
                    <a:pt x="98" y="126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104" y="121"/>
                    <a:pt x="104" y="121"/>
                    <a:pt x="104" y="121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6" y="71"/>
                    <a:pt x="101" y="66"/>
                    <a:pt x="95" y="64"/>
                  </a:cubicBezTo>
                  <a:close/>
                  <a:moveTo>
                    <a:pt x="16" y="41"/>
                  </a:moveTo>
                  <a:cubicBezTo>
                    <a:pt x="16" y="36"/>
                    <a:pt x="17" y="32"/>
                    <a:pt x="19" y="27"/>
                  </a:cubicBezTo>
                  <a:cubicBezTo>
                    <a:pt x="21" y="23"/>
                    <a:pt x="24" y="19"/>
                    <a:pt x="27" y="15"/>
                  </a:cubicBezTo>
                  <a:cubicBezTo>
                    <a:pt x="30" y="12"/>
                    <a:pt x="34" y="9"/>
                    <a:pt x="39" y="7"/>
                  </a:cubicBezTo>
                  <a:cubicBezTo>
                    <a:pt x="48" y="4"/>
                    <a:pt x="58" y="4"/>
                    <a:pt x="67" y="7"/>
                  </a:cubicBezTo>
                  <a:cubicBezTo>
                    <a:pt x="72" y="9"/>
                    <a:pt x="76" y="12"/>
                    <a:pt x="79" y="15"/>
                  </a:cubicBezTo>
                  <a:cubicBezTo>
                    <a:pt x="82" y="19"/>
                    <a:pt x="85" y="23"/>
                    <a:pt x="87" y="27"/>
                  </a:cubicBezTo>
                  <a:cubicBezTo>
                    <a:pt x="89" y="32"/>
                    <a:pt x="90" y="36"/>
                    <a:pt x="90" y="41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83" y="66"/>
                    <a:pt x="79" y="72"/>
                    <a:pt x="79" y="78"/>
                  </a:cubicBezTo>
                  <a:cubicBezTo>
                    <a:pt x="79" y="79"/>
                    <a:pt x="79" y="79"/>
                    <a:pt x="79" y="79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7" y="72"/>
                    <a:pt x="23" y="66"/>
                    <a:pt x="17" y="65"/>
                  </a:cubicBezTo>
                  <a:cubicBezTo>
                    <a:pt x="16" y="64"/>
                    <a:pt x="16" y="64"/>
                    <a:pt x="16" y="64"/>
                  </a:cubicBezTo>
                  <a:lnTo>
                    <a:pt x="16" y="41"/>
                  </a:lnTo>
                  <a:close/>
                  <a:moveTo>
                    <a:pt x="101" y="116"/>
                  </a:moveTo>
                  <a:cubicBezTo>
                    <a:pt x="96" y="116"/>
                    <a:pt x="96" y="116"/>
                    <a:pt x="96" y="116"/>
                  </a:cubicBezTo>
                  <a:cubicBezTo>
                    <a:pt x="95" y="116"/>
                    <a:pt x="94" y="117"/>
                    <a:pt x="94" y="118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69" y="123"/>
                    <a:pt x="69" y="123"/>
                    <a:pt x="69" y="123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69" y="117"/>
                    <a:pt x="68" y="116"/>
                    <a:pt x="67" y="116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8" y="116"/>
                    <a:pt x="37" y="117"/>
                    <a:pt x="37" y="118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7"/>
                    <a:pt x="11" y="116"/>
                    <a:pt x="10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3"/>
                    <a:pt x="9" y="69"/>
                    <a:pt x="14" y="69"/>
                  </a:cubicBezTo>
                  <a:cubicBezTo>
                    <a:pt x="18" y="69"/>
                    <a:pt x="22" y="73"/>
                    <a:pt x="22" y="78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3"/>
                    <a:pt x="88" y="69"/>
                    <a:pt x="92" y="69"/>
                  </a:cubicBezTo>
                  <a:cubicBezTo>
                    <a:pt x="97" y="69"/>
                    <a:pt x="101" y="73"/>
                    <a:pt x="101" y="78"/>
                  </a:cubicBezTo>
                  <a:lnTo>
                    <a:pt x="101" y="11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3990" y="3882"/>
              <a:ext cx="303" cy="212"/>
            </a:xfrm>
            <a:custGeom>
              <a:avLst/>
              <a:gdLst>
                <a:gd name="T0" fmla="*/ 117 w 128"/>
                <a:gd name="T1" fmla="*/ 33 h 90"/>
                <a:gd name="T2" fmla="*/ 111 w 128"/>
                <a:gd name="T3" fmla="*/ 0 h 90"/>
                <a:gd name="T4" fmla="*/ 11 w 128"/>
                <a:gd name="T5" fmla="*/ 6 h 90"/>
                <a:gd name="T6" fmla="*/ 10 w 128"/>
                <a:gd name="T7" fmla="*/ 34 h 90"/>
                <a:gd name="T8" fmla="*/ 0 w 128"/>
                <a:gd name="T9" fmla="*/ 80 h 90"/>
                <a:gd name="T10" fmla="*/ 7 w 128"/>
                <a:gd name="T11" fmla="*/ 82 h 90"/>
                <a:gd name="T12" fmla="*/ 10 w 128"/>
                <a:gd name="T13" fmla="*/ 90 h 90"/>
                <a:gd name="T14" fmla="*/ 42 w 128"/>
                <a:gd name="T15" fmla="*/ 87 h 90"/>
                <a:gd name="T16" fmla="*/ 86 w 128"/>
                <a:gd name="T17" fmla="*/ 82 h 90"/>
                <a:gd name="T18" fmla="*/ 89 w 128"/>
                <a:gd name="T19" fmla="*/ 90 h 90"/>
                <a:gd name="T20" fmla="*/ 121 w 128"/>
                <a:gd name="T21" fmla="*/ 87 h 90"/>
                <a:gd name="T22" fmla="*/ 126 w 128"/>
                <a:gd name="T23" fmla="*/ 82 h 90"/>
                <a:gd name="T24" fmla="*/ 128 w 128"/>
                <a:gd name="T25" fmla="*/ 47 h 90"/>
                <a:gd name="T26" fmla="*/ 66 w 128"/>
                <a:gd name="T27" fmla="*/ 4 h 90"/>
                <a:gd name="T28" fmla="*/ 112 w 128"/>
                <a:gd name="T29" fmla="*/ 33 h 90"/>
                <a:gd name="T30" fmla="*/ 101 w 128"/>
                <a:gd name="T31" fmla="*/ 47 h 90"/>
                <a:gd name="T32" fmla="*/ 66 w 128"/>
                <a:gd name="T33" fmla="*/ 48 h 90"/>
                <a:gd name="T34" fmla="*/ 16 w 128"/>
                <a:gd name="T35" fmla="*/ 4 h 90"/>
                <a:gd name="T36" fmla="*/ 62 w 128"/>
                <a:gd name="T37" fmla="*/ 48 h 90"/>
                <a:gd name="T38" fmla="*/ 27 w 128"/>
                <a:gd name="T39" fmla="*/ 47 h 90"/>
                <a:gd name="T40" fmla="*/ 16 w 128"/>
                <a:gd name="T41" fmla="*/ 33 h 90"/>
                <a:gd name="T42" fmla="*/ 123 w 128"/>
                <a:gd name="T43" fmla="*/ 78 h 90"/>
                <a:gd name="T44" fmla="*/ 116 w 128"/>
                <a:gd name="T45" fmla="*/ 80 h 90"/>
                <a:gd name="T46" fmla="*/ 91 w 128"/>
                <a:gd name="T47" fmla="*/ 85 h 90"/>
                <a:gd name="T48" fmla="*/ 89 w 128"/>
                <a:gd name="T49" fmla="*/ 78 h 90"/>
                <a:gd name="T50" fmla="*/ 37 w 128"/>
                <a:gd name="T51" fmla="*/ 80 h 90"/>
                <a:gd name="T52" fmla="*/ 12 w 128"/>
                <a:gd name="T53" fmla="*/ 85 h 90"/>
                <a:gd name="T54" fmla="*/ 10 w 128"/>
                <a:gd name="T55" fmla="*/ 78 h 90"/>
                <a:gd name="T56" fmla="*/ 5 w 128"/>
                <a:gd name="T57" fmla="*/ 47 h 90"/>
                <a:gd name="T58" fmla="*/ 22 w 128"/>
                <a:gd name="T59" fmla="*/ 47 h 90"/>
                <a:gd name="T60" fmla="*/ 106 w 128"/>
                <a:gd name="T61" fmla="*/ 53 h 90"/>
                <a:gd name="T62" fmla="*/ 115 w 128"/>
                <a:gd name="T63" fmla="*/ 38 h 90"/>
                <a:gd name="T64" fmla="*/ 123 w 128"/>
                <a:gd name="T65" fmla="*/ 7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90">
                  <a:moveTo>
                    <a:pt x="118" y="34"/>
                  </a:moveTo>
                  <a:cubicBezTo>
                    <a:pt x="117" y="33"/>
                    <a:pt x="117" y="33"/>
                    <a:pt x="117" y="33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7" y="3"/>
                    <a:pt x="114" y="0"/>
                    <a:pt x="11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0"/>
                    <a:pt x="11" y="3"/>
                    <a:pt x="11" y="6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4" y="35"/>
                    <a:pt x="0" y="41"/>
                    <a:pt x="0" y="47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2"/>
                    <a:pt x="2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8" y="90"/>
                    <a:pt x="10" y="90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41" y="90"/>
                    <a:pt x="42" y="89"/>
                    <a:pt x="42" y="87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9"/>
                    <a:pt x="87" y="90"/>
                    <a:pt x="89" y="90"/>
                  </a:cubicBezTo>
                  <a:cubicBezTo>
                    <a:pt x="118" y="90"/>
                    <a:pt x="118" y="90"/>
                    <a:pt x="118" y="90"/>
                  </a:cubicBezTo>
                  <a:cubicBezTo>
                    <a:pt x="120" y="90"/>
                    <a:pt x="121" y="89"/>
                    <a:pt x="121" y="87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7" y="82"/>
                    <a:pt x="128" y="81"/>
                    <a:pt x="128" y="80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1"/>
                    <a:pt x="124" y="35"/>
                    <a:pt x="118" y="34"/>
                  </a:cubicBezTo>
                  <a:close/>
                  <a:moveTo>
                    <a:pt x="66" y="4"/>
                  </a:moveTo>
                  <a:cubicBezTo>
                    <a:pt x="112" y="4"/>
                    <a:pt x="112" y="4"/>
                    <a:pt x="112" y="4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1" y="34"/>
                    <a:pt x="111" y="34"/>
                    <a:pt x="111" y="34"/>
                  </a:cubicBezTo>
                  <a:cubicBezTo>
                    <a:pt x="105" y="35"/>
                    <a:pt x="101" y="41"/>
                    <a:pt x="101" y="47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66" y="48"/>
                    <a:pt x="66" y="48"/>
                    <a:pt x="66" y="48"/>
                  </a:cubicBezTo>
                  <a:lnTo>
                    <a:pt x="66" y="4"/>
                  </a:lnTo>
                  <a:close/>
                  <a:moveTo>
                    <a:pt x="16" y="4"/>
                  </a:moveTo>
                  <a:cubicBezTo>
                    <a:pt x="62" y="4"/>
                    <a:pt x="62" y="4"/>
                    <a:pt x="62" y="4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1"/>
                    <a:pt x="23" y="35"/>
                    <a:pt x="17" y="34"/>
                  </a:cubicBezTo>
                  <a:cubicBezTo>
                    <a:pt x="16" y="33"/>
                    <a:pt x="16" y="33"/>
                    <a:pt x="16" y="33"/>
                  </a:cubicBezTo>
                  <a:lnTo>
                    <a:pt x="16" y="4"/>
                  </a:lnTo>
                  <a:close/>
                  <a:moveTo>
                    <a:pt x="123" y="78"/>
                  </a:moveTo>
                  <a:cubicBezTo>
                    <a:pt x="118" y="78"/>
                    <a:pt x="118" y="78"/>
                    <a:pt x="118" y="78"/>
                  </a:cubicBezTo>
                  <a:cubicBezTo>
                    <a:pt x="117" y="78"/>
                    <a:pt x="116" y="79"/>
                    <a:pt x="116" y="80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1" y="79"/>
                    <a:pt x="90" y="78"/>
                    <a:pt x="89" y="78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38" y="78"/>
                    <a:pt x="37" y="79"/>
                    <a:pt x="37" y="80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1" y="78"/>
                    <a:pt x="10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2"/>
                    <a:pt x="9" y="38"/>
                    <a:pt x="13" y="38"/>
                  </a:cubicBezTo>
                  <a:cubicBezTo>
                    <a:pt x="18" y="38"/>
                    <a:pt x="22" y="42"/>
                    <a:pt x="22" y="47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106" y="53"/>
                    <a:pt x="106" y="53"/>
                    <a:pt x="106" y="53"/>
                  </a:cubicBezTo>
                  <a:cubicBezTo>
                    <a:pt x="106" y="47"/>
                    <a:pt x="106" y="47"/>
                    <a:pt x="106" y="47"/>
                  </a:cubicBezTo>
                  <a:cubicBezTo>
                    <a:pt x="106" y="42"/>
                    <a:pt x="110" y="38"/>
                    <a:pt x="115" y="38"/>
                  </a:cubicBezTo>
                  <a:cubicBezTo>
                    <a:pt x="119" y="38"/>
                    <a:pt x="123" y="42"/>
                    <a:pt x="123" y="47"/>
                  </a:cubicBezTo>
                  <a:lnTo>
                    <a:pt x="123" y="7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3385" y="3874"/>
              <a:ext cx="302" cy="204"/>
            </a:xfrm>
            <a:custGeom>
              <a:avLst/>
              <a:gdLst>
                <a:gd name="T0" fmla="*/ 116 w 128"/>
                <a:gd name="T1" fmla="*/ 37 h 86"/>
                <a:gd name="T2" fmla="*/ 113 w 128"/>
                <a:gd name="T3" fmla="*/ 0 h 86"/>
                <a:gd name="T4" fmla="*/ 12 w 128"/>
                <a:gd name="T5" fmla="*/ 2 h 86"/>
                <a:gd name="T6" fmla="*/ 6 w 128"/>
                <a:gd name="T7" fmla="*/ 37 h 86"/>
                <a:gd name="T8" fmla="*/ 0 w 128"/>
                <a:gd name="T9" fmla="*/ 76 h 86"/>
                <a:gd name="T10" fmla="*/ 7 w 128"/>
                <a:gd name="T11" fmla="*/ 79 h 86"/>
                <a:gd name="T12" fmla="*/ 10 w 128"/>
                <a:gd name="T13" fmla="*/ 86 h 86"/>
                <a:gd name="T14" fmla="*/ 42 w 128"/>
                <a:gd name="T15" fmla="*/ 84 h 86"/>
                <a:gd name="T16" fmla="*/ 86 w 128"/>
                <a:gd name="T17" fmla="*/ 79 h 86"/>
                <a:gd name="T18" fmla="*/ 89 w 128"/>
                <a:gd name="T19" fmla="*/ 86 h 86"/>
                <a:gd name="T20" fmla="*/ 121 w 128"/>
                <a:gd name="T21" fmla="*/ 84 h 86"/>
                <a:gd name="T22" fmla="*/ 126 w 128"/>
                <a:gd name="T23" fmla="*/ 79 h 86"/>
                <a:gd name="T24" fmla="*/ 128 w 128"/>
                <a:gd name="T25" fmla="*/ 43 h 86"/>
                <a:gd name="T26" fmla="*/ 17 w 128"/>
                <a:gd name="T27" fmla="*/ 4 h 86"/>
                <a:gd name="T28" fmla="*/ 111 w 128"/>
                <a:gd name="T29" fmla="*/ 37 h 86"/>
                <a:gd name="T30" fmla="*/ 101 w 128"/>
                <a:gd name="T31" fmla="*/ 17 h 86"/>
                <a:gd name="T32" fmla="*/ 74 w 128"/>
                <a:gd name="T33" fmla="*/ 15 h 86"/>
                <a:gd name="T34" fmla="*/ 72 w 128"/>
                <a:gd name="T35" fmla="*/ 37 h 86"/>
                <a:gd name="T36" fmla="*/ 56 w 128"/>
                <a:gd name="T37" fmla="*/ 17 h 86"/>
                <a:gd name="T38" fmla="*/ 29 w 128"/>
                <a:gd name="T39" fmla="*/ 15 h 86"/>
                <a:gd name="T40" fmla="*/ 27 w 128"/>
                <a:gd name="T41" fmla="*/ 37 h 86"/>
                <a:gd name="T42" fmla="*/ 17 w 128"/>
                <a:gd name="T43" fmla="*/ 4 h 86"/>
                <a:gd name="T44" fmla="*/ 96 w 128"/>
                <a:gd name="T45" fmla="*/ 37 h 86"/>
                <a:gd name="T46" fmla="*/ 76 w 128"/>
                <a:gd name="T47" fmla="*/ 19 h 86"/>
                <a:gd name="T48" fmla="*/ 52 w 128"/>
                <a:gd name="T49" fmla="*/ 19 h 86"/>
                <a:gd name="T50" fmla="*/ 32 w 128"/>
                <a:gd name="T51" fmla="*/ 37 h 86"/>
                <a:gd name="T52" fmla="*/ 52 w 128"/>
                <a:gd name="T53" fmla="*/ 19 h 86"/>
                <a:gd name="T54" fmla="*/ 118 w 128"/>
                <a:gd name="T55" fmla="*/ 74 h 86"/>
                <a:gd name="T56" fmla="*/ 116 w 128"/>
                <a:gd name="T57" fmla="*/ 82 h 86"/>
                <a:gd name="T58" fmla="*/ 91 w 128"/>
                <a:gd name="T59" fmla="*/ 76 h 86"/>
                <a:gd name="T60" fmla="*/ 39 w 128"/>
                <a:gd name="T61" fmla="*/ 74 h 86"/>
                <a:gd name="T62" fmla="*/ 37 w 128"/>
                <a:gd name="T63" fmla="*/ 82 h 86"/>
                <a:gd name="T64" fmla="*/ 12 w 128"/>
                <a:gd name="T65" fmla="*/ 76 h 86"/>
                <a:gd name="T66" fmla="*/ 5 w 128"/>
                <a:gd name="T67" fmla="*/ 74 h 86"/>
                <a:gd name="T68" fmla="*/ 123 w 128"/>
                <a:gd name="T69" fmla="*/ 4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86">
                  <a:moveTo>
                    <a:pt x="122" y="37"/>
                  </a:moveTo>
                  <a:cubicBezTo>
                    <a:pt x="116" y="37"/>
                    <a:pt x="116" y="37"/>
                    <a:pt x="116" y="37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1"/>
                    <a:pt x="115" y="0"/>
                    <a:pt x="11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1"/>
                    <a:pt x="12" y="2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3" y="37"/>
                    <a:pt x="0" y="40"/>
                    <a:pt x="0" y="43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8"/>
                    <a:pt x="1" y="79"/>
                    <a:pt x="2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5"/>
                    <a:pt x="8" y="86"/>
                    <a:pt x="10" y="86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41" y="86"/>
                    <a:pt x="42" y="85"/>
                    <a:pt x="42" y="84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5"/>
                    <a:pt x="87" y="86"/>
                    <a:pt x="89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20" y="86"/>
                    <a:pt x="121" y="85"/>
                    <a:pt x="121" y="84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7" y="79"/>
                    <a:pt x="128" y="78"/>
                    <a:pt x="128" y="76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0"/>
                    <a:pt x="125" y="37"/>
                    <a:pt x="122" y="37"/>
                  </a:cubicBezTo>
                  <a:close/>
                  <a:moveTo>
                    <a:pt x="17" y="4"/>
                  </a:moveTo>
                  <a:cubicBezTo>
                    <a:pt x="111" y="4"/>
                    <a:pt x="111" y="4"/>
                    <a:pt x="111" y="4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1" y="17"/>
                    <a:pt x="101" y="17"/>
                    <a:pt x="101" y="17"/>
                  </a:cubicBezTo>
                  <a:cubicBezTo>
                    <a:pt x="101" y="16"/>
                    <a:pt x="100" y="15"/>
                    <a:pt x="99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3" y="15"/>
                    <a:pt x="72" y="16"/>
                    <a:pt x="72" y="1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6" y="16"/>
                    <a:pt x="55" y="15"/>
                    <a:pt x="54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5"/>
                    <a:pt x="27" y="16"/>
                    <a:pt x="27" y="1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17" y="37"/>
                    <a:pt x="17" y="37"/>
                    <a:pt x="17" y="37"/>
                  </a:cubicBezTo>
                  <a:lnTo>
                    <a:pt x="17" y="4"/>
                  </a:lnTo>
                  <a:close/>
                  <a:moveTo>
                    <a:pt x="96" y="19"/>
                  </a:moveTo>
                  <a:cubicBezTo>
                    <a:pt x="96" y="37"/>
                    <a:pt x="96" y="37"/>
                    <a:pt x="96" y="37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6" y="19"/>
                    <a:pt x="76" y="19"/>
                    <a:pt x="76" y="19"/>
                  </a:cubicBezTo>
                  <a:lnTo>
                    <a:pt x="96" y="19"/>
                  </a:lnTo>
                  <a:close/>
                  <a:moveTo>
                    <a:pt x="52" y="19"/>
                  </a:moveTo>
                  <a:cubicBezTo>
                    <a:pt x="52" y="37"/>
                    <a:pt x="52" y="37"/>
                    <a:pt x="5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19"/>
                    <a:pt x="32" y="19"/>
                    <a:pt x="32" y="19"/>
                  </a:cubicBezTo>
                  <a:lnTo>
                    <a:pt x="52" y="19"/>
                  </a:lnTo>
                  <a:close/>
                  <a:moveTo>
                    <a:pt x="123" y="74"/>
                  </a:moveTo>
                  <a:cubicBezTo>
                    <a:pt x="118" y="74"/>
                    <a:pt x="118" y="74"/>
                    <a:pt x="118" y="74"/>
                  </a:cubicBezTo>
                  <a:cubicBezTo>
                    <a:pt x="117" y="74"/>
                    <a:pt x="116" y="75"/>
                    <a:pt x="116" y="76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1" y="75"/>
                    <a:pt x="90" y="74"/>
                    <a:pt x="89" y="74"/>
                  </a:cubicBezTo>
                  <a:cubicBezTo>
                    <a:pt x="39" y="74"/>
                    <a:pt x="39" y="74"/>
                    <a:pt x="39" y="74"/>
                  </a:cubicBezTo>
                  <a:cubicBezTo>
                    <a:pt x="38" y="74"/>
                    <a:pt x="37" y="75"/>
                    <a:pt x="37" y="76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1" y="74"/>
                    <a:pt x="10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123" y="42"/>
                    <a:pt x="123" y="42"/>
                    <a:pt x="123" y="42"/>
                  </a:cubicBezTo>
                  <a:lnTo>
                    <a:pt x="123" y="7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2850" y="4031"/>
              <a:ext cx="10" cy="1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2779" y="3874"/>
              <a:ext cx="303" cy="204"/>
            </a:xfrm>
            <a:custGeom>
              <a:avLst/>
              <a:gdLst>
                <a:gd name="T0" fmla="*/ 127 w 128"/>
                <a:gd name="T1" fmla="*/ 36 h 86"/>
                <a:gd name="T2" fmla="*/ 118 w 128"/>
                <a:gd name="T3" fmla="*/ 31 h 86"/>
                <a:gd name="T4" fmla="*/ 109 w 128"/>
                <a:gd name="T5" fmla="*/ 13 h 86"/>
                <a:gd name="T6" fmla="*/ 107 w 128"/>
                <a:gd name="T7" fmla="*/ 12 h 86"/>
                <a:gd name="T8" fmla="*/ 81 w 128"/>
                <a:gd name="T9" fmla="*/ 12 h 86"/>
                <a:gd name="T10" fmla="*/ 81 w 128"/>
                <a:gd name="T11" fmla="*/ 3 h 86"/>
                <a:gd name="T12" fmla="*/ 78 w 128"/>
                <a:gd name="T13" fmla="*/ 0 h 86"/>
                <a:gd name="T14" fmla="*/ 2 w 128"/>
                <a:gd name="T15" fmla="*/ 0 h 86"/>
                <a:gd name="T16" fmla="*/ 0 w 128"/>
                <a:gd name="T17" fmla="*/ 3 h 86"/>
                <a:gd name="T18" fmla="*/ 0 w 128"/>
                <a:gd name="T19" fmla="*/ 69 h 86"/>
                <a:gd name="T20" fmla="*/ 2 w 128"/>
                <a:gd name="T21" fmla="*/ 71 h 86"/>
                <a:gd name="T22" fmla="*/ 15 w 128"/>
                <a:gd name="T23" fmla="*/ 71 h 86"/>
                <a:gd name="T24" fmla="*/ 15 w 128"/>
                <a:gd name="T25" fmla="*/ 72 h 86"/>
                <a:gd name="T26" fmla="*/ 32 w 128"/>
                <a:gd name="T27" fmla="*/ 86 h 86"/>
                <a:gd name="T28" fmla="*/ 49 w 128"/>
                <a:gd name="T29" fmla="*/ 72 h 86"/>
                <a:gd name="T30" fmla="*/ 49 w 128"/>
                <a:gd name="T31" fmla="*/ 71 h 86"/>
                <a:gd name="T32" fmla="*/ 79 w 128"/>
                <a:gd name="T33" fmla="*/ 71 h 86"/>
                <a:gd name="T34" fmla="*/ 79 w 128"/>
                <a:gd name="T35" fmla="*/ 72 h 86"/>
                <a:gd name="T36" fmla="*/ 96 w 128"/>
                <a:gd name="T37" fmla="*/ 86 h 86"/>
                <a:gd name="T38" fmla="*/ 113 w 128"/>
                <a:gd name="T39" fmla="*/ 72 h 86"/>
                <a:gd name="T40" fmla="*/ 113 w 128"/>
                <a:gd name="T41" fmla="*/ 71 h 86"/>
                <a:gd name="T42" fmla="*/ 126 w 128"/>
                <a:gd name="T43" fmla="*/ 71 h 86"/>
                <a:gd name="T44" fmla="*/ 128 w 128"/>
                <a:gd name="T45" fmla="*/ 69 h 86"/>
                <a:gd name="T46" fmla="*/ 128 w 128"/>
                <a:gd name="T47" fmla="*/ 38 h 86"/>
                <a:gd name="T48" fmla="*/ 127 w 128"/>
                <a:gd name="T49" fmla="*/ 36 h 86"/>
                <a:gd name="T50" fmla="*/ 32 w 128"/>
                <a:gd name="T51" fmla="*/ 81 h 86"/>
                <a:gd name="T52" fmla="*/ 19 w 128"/>
                <a:gd name="T53" fmla="*/ 69 h 86"/>
                <a:gd name="T54" fmla="*/ 32 w 128"/>
                <a:gd name="T55" fmla="*/ 56 h 86"/>
                <a:gd name="T56" fmla="*/ 44 w 128"/>
                <a:gd name="T57" fmla="*/ 69 h 86"/>
                <a:gd name="T58" fmla="*/ 32 w 128"/>
                <a:gd name="T59" fmla="*/ 81 h 86"/>
                <a:gd name="T60" fmla="*/ 96 w 128"/>
                <a:gd name="T61" fmla="*/ 81 h 86"/>
                <a:gd name="T62" fmla="*/ 84 w 128"/>
                <a:gd name="T63" fmla="*/ 69 h 86"/>
                <a:gd name="T64" fmla="*/ 96 w 128"/>
                <a:gd name="T65" fmla="*/ 56 h 86"/>
                <a:gd name="T66" fmla="*/ 109 w 128"/>
                <a:gd name="T67" fmla="*/ 69 h 86"/>
                <a:gd name="T68" fmla="*/ 96 w 128"/>
                <a:gd name="T69" fmla="*/ 81 h 86"/>
                <a:gd name="T70" fmla="*/ 123 w 128"/>
                <a:gd name="T71" fmla="*/ 67 h 86"/>
                <a:gd name="T72" fmla="*/ 113 w 128"/>
                <a:gd name="T73" fmla="*/ 67 h 86"/>
                <a:gd name="T74" fmla="*/ 113 w 128"/>
                <a:gd name="T75" fmla="*/ 65 h 86"/>
                <a:gd name="T76" fmla="*/ 96 w 128"/>
                <a:gd name="T77" fmla="*/ 52 h 86"/>
                <a:gd name="T78" fmla="*/ 79 w 128"/>
                <a:gd name="T79" fmla="*/ 65 h 86"/>
                <a:gd name="T80" fmla="*/ 79 w 128"/>
                <a:gd name="T81" fmla="*/ 67 h 86"/>
                <a:gd name="T82" fmla="*/ 49 w 128"/>
                <a:gd name="T83" fmla="*/ 67 h 86"/>
                <a:gd name="T84" fmla="*/ 49 w 128"/>
                <a:gd name="T85" fmla="*/ 65 h 86"/>
                <a:gd name="T86" fmla="*/ 32 w 128"/>
                <a:gd name="T87" fmla="*/ 52 h 86"/>
                <a:gd name="T88" fmla="*/ 15 w 128"/>
                <a:gd name="T89" fmla="*/ 65 h 86"/>
                <a:gd name="T90" fmla="*/ 15 w 128"/>
                <a:gd name="T91" fmla="*/ 67 h 86"/>
                <a:gd name="T92" fmla="*/ 5 w 128"/>
                <a:gd name="T93" fmla="*/ 67 h 86"/>
                <a:gd name="T94" fmla="*/ 5 w 128"/>
                <a:gd name="T95" fmla="*/ 5 h 86"/>
                <a:gd name="T96" fmla="*/ 76 w 128"/>
                <a:gd name="T97" fmla="*/ 5 h 86"/>
                <a:gd name="T98" fmla="*/ 76 w 128"/>
                <a:gd name="T99" fmla="*/ 39 h 86"/>
                <a:gd name="T100" fmla="*/ 78 w 128"/>
                <a:gd name="T101" fmla="*/ 41 h 86"/>
                <a:gd name="T102" fmla="*/ 81 w 128"/>
                <a:gd name="T103" fmla="*/ 39 h 86"/>
                <a:gd name="T104" fmla="*/ 81 w 128"/>
                <a:gd name="T105" fmla="*/ 16 h 86"/>
                <a:gd name="T106" fmla="*/ 105 w 128"/>
                <a:gd name="T107" fmla="*/ 16 h 86"/>
                <a:gd name="T108" fmla="*/ 115 w 128"/>
                <a:gd name="T109" fmla="*/ 35 h 86"/>
                <a:gd name="T110" fmla="*/ 123 w 128"/>
                <a:gd name="T111" fmla="*/ 40 h 86"/>
                <a:gd name="T112" fmla="*/ 123 w 128"/>
                <a:gd name="T113" fmla="*/ 6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8" h="86">
                  <a:moveTo>
                    <a:pt x="127" y="36"/>
                  </a:moveTo>
                  <a:cubicBezTo>
                    <a:pt x="118" y="31"/>
                    <a:pt x="118" y="31"/>
                    <a:pt x="118" y="31"/>
                  </a:cubicBezTo>
                  <a:cubicBezTo>
                    <a:pt x="109" y="13"/>
                    <a:pt x="109" y="13"/>
                    <a:pt x="109" y="13"/>
                  </a:cubicBezTo>
                  <a:cubicBezTo>
                    <a:pt x="109" y="12"/>
                    <a:pt x="108" y="12"/>
                    <a:pt x="107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1"/>
                    <a:pt x="80" y="0"/>
                    <a:pt x="7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1" y="71"/>
                    <a:pt x="2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7" y="80"/>
                    <a:pt x="24" y="86"/>
                    <a:pt x="32" y="86"/>
                  </a:cubicBezTo>
                  <a:cubicBezTo>
                    <a:pt x="40" y="86"/>
                    <a:pt x="47" y="80"/>
                    <a:pt x="49" y="72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79" y="71"/>
                    <a:pt x="79" y="71"/>
                    <a:pt x="79" y="71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1" y="80"/>
                    <a:pt x="88" y="86"/>
                    <a:pt x="96" y="86"/>
                  </a:cubicBezTo>
                  <a:cubicBezTo>
                    <a:pt x="104" y="86"/>
                    <a:pt x="111" y="80"/>
                    <a:pt x="113" y="72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7" y="71"/>
                    <a:pt x="128" y="70"/>
                    <a:pt x="128" y="69"/>
                  </a:cubicBezTo>
                  <a:cubicBezTo>
                    <a:pt x="128" y="38"/>
                    <a:pt x="128" y="38"/>
                    <a:pt x="128" y="38"/>
                  </a:cubicBezTo>
                  <a:cubicBezTo>
                    <a:pt x="128" y="38"/>
                    <a:pt x="128" y="37"/>
                    <a:pt x="127" y="36"/>
                  </a:cubicBezTo>
                  <a:close/>
                  <a:moveTo>
                    <a:pt x="32" y="81"/>
                  </a:moveTo>
                  <a:cubicBezTo>
                    <a:pt x="25" y="81"/>
                    <a:pt x="19" y="76"/>
                    <a:pt x="19" y="69"/>
                  </a:cubicBezTo>
                  <a:cubicBezTo>
                    <a:pt x="19" y="62"/>
                    <a:pt x="25" y="56"/>
                    <a:pt x="32" y="56"/>
                  </a:cubicBezTo>
                  <a:cubicBezTo>
                    <a:pt x="39" y="56"/>
                    <a:pt x="44" y="62"/>
                    <a:pt x="44" y="69"/>
                  </a:cubicBezTo>
                  <a:cubicBezTo>
                    <a:pt x="44" y="76"/>
                    <a:pt x="39" y="81"/>
                    <a:pt x="32" y="81"/>
                  </a:cubicBezTo>
                  <a:close/>
                  <a:moveTo>
                    <a:pt x="96" y="81"/>
                  </a:moveTo>
                  <a:cubicBezTo>
                    <a:pt x="89" y="81"/>
                    <a:pt x="84" y="76"/>
                    <a:pt x="84" y="69"/>
                  </a:cubicBezTo>
                  <a:cubicBezTo>
                    <a:pt x="84" y="62"/>
                    <a:pt x="89" y="56"/>
                    <a:pt x="96" y="56"/>
                  </a:cubicBezTo>
                  <a:cubicBezTo>
                    <a:pt x="103" y="56"/>
                    <a:pt x="109" y="62"/>
                    <a:pt x="109" y="69"/>
                  </a:cubicBezTo>
                  <a:cubicBezTo>
                    <a:pt x="109" y="76"/>
                    <a:pt x="103" y="81"/>
                    <a:pt x="96" y="81"/>
                  </a:cubicBezTo>
                  <a:close/>
                  <a:moveTo>
                    <a:pt x="123" y="67"/>
                  </a:moveTo>
                  <a:cubicBezTo>
                    <a:pt x="113" y="67"/>
                    <a:pt x="113" y="67"/>
                    <a:pt x="113" y="67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1" y="57"/>
                    <a:pt x="104" y="52"/>
                    <a:pt x="96" y="52"/>
                  </a:cubicBezTo>
                  <a:cubicBezTo>
                    <a:pt x="88" y="52"/>
                    <a:pt x="81" y="57"/>
                    <a:pt x="79" y="65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7" y="57"/>
                    <a:pt x="40" y="52"/>
                    <a:pt x="32" y="52"/>
                  </a:cubicBezTo>
                  <a:cubicBezTo>
                    <a:pt x="24" y="52"/>
                    <a:pt x="17" y="57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40"/>
                    <a:pt x="77" y="41"/>
                    <a:pt x="78" y="41"/>
                  </a:cubicBezTo>
                  <a:cubicBezTo>
                    <a:pt x="80" y="41"/>
                    <a:pt x="81" y="40"/>
                    <a:pt x="81" y="39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15" y="35"/>
                    <a:pt x="115" y="35"/>
                    <a:pt x="115" y="35"/>
                  </a:cubicBezTo>
                  <a:cubicBezTo>
                    <a:pt x="123" y="40"/>
                    <a:pt x="123" y="40"/>
                    <a:pt x="123" y="40"/>
                  </a:cubicBezTo>
                  <a:lnTo>
                    <a:pt x="123" y="6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Oval 18"/>
            <p:cNvSpPr>
              <a:spLocks noChangeArrowheads="1"/>
            </p:cNvSpPr>
            <p:nvPr/>
          </p:nvSpPr>
          <p:spPr bwMode="auto">
            <a:xfrm>
              <a:off x="3002" y="4031"/>
              <a:ext cx="9" cy="1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2342" y="4080"/>
              <a:ext cx="12" cy="12"/>
            </a:xfrm>
            <a:custGeom>
              <a:avLst/>
              <a:gdLst>
                <a:gd name="T0" fmla="*/ 3 w 5"/>
                <a:gd name="T1" fmla="*/ 0 h 5"/>
                <a:gd name="T2" fmla="*/ 3 w 5"/>
                <a:gd name="T3" fmla="*/ 0 h 5"/>
                <a:gd name="T4" fmla="*/ 1 w 5"/>
                <a:gd name="T5" fmla="*/ 2 h 5"/>
                <a:gd name="T6" fmla="*/ 2 w 5"/>
                <a:gd name="T7" fmla="*/ 5 h 5"/>
                <a:gd name="T8" fmla="*/ 5 w 5"/>
                <a:gd name="T9" fmla="*/ 3 h 5"/>
                <a:gd name="T10" fmla="*/ 5 w 5"/>
                <a:gd name="T11" fmla="*/ 1 h 5"/>
                <a:gd name="T12" fmla="*/ 3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2174" y="3825"/>
              <a:ext cx="303" cy="303"/>
            </a:xfrm>
            <a:custGeom>
              <a:avLst/>
              <a:gdLst>
                <a:gd name="T0" fmla="*/ 128 w 128"/>
                <a:gd name="T1" fmla="*/ 2 h 128"/>
                <a:gd name="T2" fmla="*/ 124 w 128"/>
                <a:gd name="T3" fmla="*/ 1 h 128"/>
                <a:gd name="T4" fmla="*/ 97 w 128"/>
                <a:gd name="T5" fmla="*/ 18 h 128"/>
                <a:gd name="T6" fmla="*/ 96 w 128"/>
                <a:gd name="T7" fmla="*/ 20 h 128"/>
                <a:gd name="T8" fmla="*/ 92 w 128"/>
                <a:gd name="T9" fmla="*/ 36 h 128"/>
                <a:gd name="T10" fmla="*/ 22 w 128"/>
                <a:gd name="T11" fmla="*/ 17 h 128"/>
                <a:gd name="T12" fmla="*/ 22 w 128"/>
                <a:gd name="T13" fmla="*/ 17 h 128"/>
                <a:gd name="T14" fmla="*/ 20 w 128"/>
                <a:gd name="T15" fmla="*/ 19 h 128"/>
                <a:gd name="T16" fmla="*/ 0 w 128"/>
                <a:gd name="T17" fmla="*/ 90 h 128"/>
                <a:gd name="T18" fmla="*/ 0 w 128"/>
                <a:gd name="T19" fmla="*/ 92 h 128"/>
                <a:gd name="T20" fmla="*/ 2 w 128"/>
                <a:gd name="T21" fmla="*/ 93 h 128"/>
                <a:gd name="T22" fmla="*/ 57 w 128"/>
                <a:gd name="T23" fmla="*/ 108 h 128"/>
                <a:gd name="T24" fmla="*/ 57 w 128"/>
                <a:gd name="T25" fmla="*/ 109 h 128"/>
                <a:gd name="T26" fmla="*/ 69 w 128"/>
                <a:gd name="T27" fmla="*/ 127 h 128"/>
                <a:gd name="T28" fmla="*/ 74 w 128"/>
                <a:gd name="T29" fmla="*/ 128 h 128"/>
                <a:gd name="T30" fmla="*/ 90 w 128"/>
                <a:gd name="T31" fmla="*/ 115 h 128"/>
                <a:gd name="T32" fmla="*/ 82 w 128"/>
                <a:gd name="T33" fmla="*/ 95 h 128"/>
                <a:gd name="T34" fmla="*/ 80 w 128"/>
                <a:gd name="T35" fmla="*/ 95 h 128"/>
                <a:gd name="T36" fmla="*/ 100 w 128"/>
                <a:gd name="T37" fmla="*/ 22 h 128"/>
                <a:gd name="T38" fmla="*/ 127 w 128"/>
                <a:gd name="T39" fmla="*/ 5 h 128"/>
                <a:gd name="T40" fmla="*/ 128 w 128"/>
                <a:gd name="T41" fmla="*/ 2 h 128"/>
                <a:gd name="T42" fmla="*/ 65 w 128"/>
                <a:gd name="T43" fmla="*/ 34 h 128"/>
                <a:gd name="T44" fmla="*/ 61 w 128"/>
                <a:gd name="T45" fmla="*/ 51 h 128"/>
                <a:gd name="T46" fmla="*/ 44 w 128"/>
                <a:gd name="T47" fmla="*/ 46 h 128"/>
                <a:gd name="T48" fmla="*/ 48 w 128"/>
                <a:gd name="T49" fmla="*/ 29 h 128"/>
                <a:gd name="T50" fmla="*/ 65 w 128"/>
                <a:gd name="T51" fmla="*/ 34 h 128"/>
                <a:gd name="T52" fmla="*/ 85 w 128"/>
                <a:gd name="T53" fmla="*/ 104 h 128"/>
                <a:gd name="T54" fmla="*/ 86 w 128"/>
                <a:gd name="T55" fmla="*/ 114 h 128"/>
                <a:gd name="T56" fmla="*/ 74 w 128"/>
                <a:gd name="T57" fmla="*/ 123 h 128"/>
                <a:gd name="T58" fmla="*/ 71 w 128"/>
                <a:gd name="T59" fmla="*/ 123 h 128"/>
                <a:gd name="T60" fmla="*/ 63 w 128"/>
                <a:gd name="T61" fmla="*/ 117 h 128"/>
                <a:gd name="T62" fmla="*/ 62 w 128"/>
                <a:gd name="T63" fmla="*/ 107 h 128"/>
                <a:gd name="T64" fmla="*/ 74 w 128"/>
                <a:gd name="T65" fmla="*/ 98 h 128"/>
                <a:gd name="T66" fmla="*/ 77 w 128"/>
                <a:gd name="T67" fmla="*/ 98 h 128"/>
                <a:gd name="T68" fmla="*/ 85 w 128"/>
                <a:gd name="T69" fmla="*/ 104 h 128"/>
                <a:gd name="T70" fmla="*/ 76 w 128"/>
                <a:gd name="T71" fmla="*/ 93 h 128"/>
                <a:gd name="T72" fmla="*/ 75 w 128"/>
                <a:gd name="T73" fmla="*/ 93 h 128"/>
                <a:gd name="T74" fmla="*/ 59 w 128"/>
                <a:gd name="T75" fmla="*/ 103 h 128"/>
                <a:gd name="T76" fmla="*/ 58 w 128"/>
                <a:gd name="T77" fmla="*/ 104 h 128"/>
                <a:gd name="T78" fmla="*/ 5 w 128"/>
                <a:gd name="T79" fmla="*/ 89 h 128"/>
                <a:gd name="T80" fmla="*/ 23 w 128"/>
                <a:gd name="T81" fmla="*/ 22 h 128"/>
                <a:gd name="T82" fmla="*/ 44 w 128"/>
                <a:gd name="T83" fmla="*/ 28 h 128"/>
                <a:gd name="T84" fmla="*/ 39 w 128"/>
                <a:gd name="T85" fmla="*/ 47 h 128"/>
                <a:gd name="T86" fmla="*/ 39 w 128"/>
                <a:gd name="T87" fmla="*/ 49 h 128"/>
                <a:gd name="T88" fmla="*/ 40 w 128"/>
                <a:gd name="T89" fmla="*/ 50 h 128"/>
                <a:gd name="T90" fmla="*/ 62 w 128"/>
                <a:gd name="T91" fmla="*/ 56 h 128"/>
                <a:gd name="T92" fmla="*/ 65 w 128"/>
                <a:gd name="T93" fmla="*/ 54 h 128"/>
                <a:gd name="T94" fmla="*/ 70 w 128"/>
                <a:gd name="T95" fmla="*/ 35 h 128"/>
                <a:gd name="T96" fmla="*/ 90 w 128"/>
                <a:gd name="T97" fmla="*/ 40 h 128"/>
                <a:gd name="T98" fmla="*/ 76 w 128"/>
                <a:gd name="T99" fmla="*/ 9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128">
                  <a:moveTo>
                    <a:pt x="128" y="2"/>
                  </a:moveTo>
                  <a:cubicBezTo>
                    <a:pt x="127" y="1"/>
                    <a:pt x="126" y="0"/>
                    <a:pt x="124" y="1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9"/>
                    <a:pt x="96" y="19"/>
                    <a:pt x="96" y="20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1" y="17"/>
                    <a:pt x="20" y="18"/>
                    <a:pt x="20" y="1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1"/>
                    <a:pt x="0" y="92"/>
                    <a:pt x="0" y="92"/>
                  </a:cubicBezTo>
                  <a:cubicBezTo>
                    <a:pt x="1" y="93"/>
                    <a:pt x="1" y="93"/>
                    <a:pt x="2" y="93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56" y="117"/>
                    <a:pt x="62" y="125"/>
                    <a:pt x="69" y="127"/>
                  </a:cubicBezTo>
                  <a:cubicBezTo>
                    <a:pt x="71" y="127"/>
                    <a:pt x="72" y="128"/>
                    <a:pt x="74" y="128"/>
                  </a:cubicBezTo>
                  <a:cubicBezTo>
                    <a:pt x="82" y="128"/>
                    <a:pt x="88" y="122"/>
                    <a:pt x="90" y="115"/>
                  </a:cubicBezTo>
                  <a:cubicBezTo>
                    <a:pt x="92" y="107"/>
                    <a:pt x="89" y="99"/>
                    <a:pt x="82" y="95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8" y="4"/>
                    <a:pt x="128" y="3"/>
                    <a:pt x="128" y="2"/>
                  </a:cubicBezTo>
                  <a:close/>
                  <a:moveTo>
                    <a:pt x="65" y="34"/>
                  </a:moveTo>
                  <a:cubicBezTo>
                    <a:pt x="61" y="51"/>
                    <a:pt x="61" y="51"/>
                    <a:pt x="61" y="51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8" y="29"/>
                    <a:pt x="48" y="29"/>
                    <a:pt x="48" y="29"/>
                  </a:cubicBezTo>
                  <a:lnTo>
                    <a:pt x="65" y="34"/>
                  </a:lnTo>
                  <a:close/>
                  <a:moveTo>
                    <a:pt x="85" y="104"/>
                  </a:moveTo>
                  <a:cubicBezTo>
                    <a:pt x="86" y="107"/>
                    <a:pt x="87" y="110"/>
                    <a:pt x="86" y="114"/>
                  </a:cubicBezTo>
                  <a:cubicBezTo>
                    <a:pt x="84" y="119"/>
                    <a:pt x="79" y="123"/>
                    <a:pt x="74" y="123"/>
                  </a:cubicBezTo>
                  <a:cubicBezTo>
                    <a:pt x="73" y="123"/>
                    <a:pt x="72" y="123"/>
                    <a:pt x="71" y="123"/>
                  </a:cubicBezTo>
                  <a:cubicBezTo>
                    <a:pt x="67" y="122"/>
                    <a:pt x="65" y="120"/>
                    <a:pt x="63" y="117"/>
                  </a:cubicBezTo>
                  <a:cubicBezTo>
                    <a:pt x="61" y="114"/>
                    <a:pt x="61" y="110"/>
                    <a:pt x="62" y="107"/>
                  </a:cubicBezTo>
                  <a:cubicBezTo>
                    <a:pt x="63" y="102"/>
                    <a:pt x="68" y="98"/>
                    <a:pt x="74" y="98"/>
                  </a:cubicBezTo>
                  <a:cubicBezTo>
                    <a:pt x="75" y="98"/>
                    <a:pt x="76" y="98"/>
                    <a:pt x="77" y="98"/>
                  </a:cubicBezTo>
                  <a:cubicBezTo>
                    <a:pt x="80" y="99"/>
                    <a:pt x="83" y="101"/>
                    <a:pt x="85" y="104"/>
                  </a:cubicBezTo>
                  <a:close/>
                  <a:moveTo>
                    <a:pt x="76" y="93"/>
                  </a:moveTo>
                  <a:cubicBezTo>
                    <a:pt x="75" y="93"/>
                    <a:pt x="75" y="93"/>
                    <a:pt x="75" y="93"/>
                  </a:cubicBezTo>
                  <a:cubicBezTo>
                    <a:pt x="68" y="93"/>
                    <a:pt x="62" y="97"/>
                    <a:pt x="59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9" y="48"/>
                    <a:pt x="39" y="48"/>
                    <a:pt x="39" y="49"/>
                  </a:cubicBezTo>
                  <a:cubicBezTo>
                    <a:pt x="39" y="49"/>
                    <a:pt x="40" y="50"/>
                    <a:pt x="40" y="50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3" y="56"/>
                    <a:pt x="64" y="55"/>
                    <a:pt x="65" y="54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90" y="40"/>
                    <a:pt x="90" y="40"/>
                    <a:pt x="90" y="40"/>
                  </a:cubicBezTo>
                  <a:lnTo>
                    <a:pt x="76" y="9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1568" y="3837"/>
              <a:ext cx="303" cy="279"/>
            </a:xfrm>
            <a:custGeom>
              <a:avLst/>
              <a:gdLst>
                <a:gd name="T0" fmla="*/ 125 w 128"/>
                <a:gd name="T1" fmla="*/ 20 h 118"/>
                <a:gd name="T2" fmla="*/ 108 w 128"/>
                <a:gd name="T3" fmla="*/ 0 h 118"/>
                <a:gd name="T4" fmla="*/ 18 w 128"/>
                <a:gd name="T5" fmla="*/ 0 h 118"/>
                <a:gd name="T6" fmla="*/ 3 w 128"/>
                <a:gd name="T7" fmla="*/ 20 h 118"/>
                <a:gd name="T8" fmla="*/ 0 w 128"/>
                <a:gd name="T9" fmla="*/ 24 h 118"/>
                <a:gd name="T10" fmla="*/ 2 w 128"/>
                <a:gd name="T11" fmla="*/ 118 h 118"/>
                <a:gd name="T12" fmla="*/ 128 w 128"/>
                <a:gd name="T13" fmla="*/ 116 h 118"/>
                <a:gd name="T14" fmla="*/ 127 w 128"/>
                <a:gd name="T15" fmla="*/ 23 h 118"/>
                <a:gd name="T16" fmla="*/ 107 w 128"/>
                <a:gd name="T17" fmla="*/ 4 h 118"/>
                <a:gd name="T18" fmla="*/ 90 w 128"/>
                <a:gd name="T19" fmla="*/ 22 h 118"/>
                <a:gd name="T20" fmla="*/ 81 w 128"/>
                <a:gd name="T21" fmla="*/ 4 h 118"/>
                <a:gd name="T22" fmla="*/ 76 w 128"/>
                <a:gd name="T23" fmla="*/ 4 h 118"/>
                <a:gd name="T24" fmla="*/ 45 w 128"/>
                <a:gd name="T25" fmla="*/ 22 h 118"/>
                <a:gd name="T26" fmla="*/ 76 w 128"/>
                <a:gd name="T27" fmla="*/ 4 h 118"/>
                <a:gd name="T28" fmla="*/ 85 w 128"/>
                <a:gd name="T29" fmla="*/ 59 h 118"/>
                <a:gd name="T30" fmla="*/ 45 w 128"/>
                <a:gd name="T31" fmla="*/ 26 h 118"/>
                <a:gd name="T32" fmla="*/ 21 w 128"/>
                <a:gd name="T33" fmla="*/ 4 h 118"/>
                <a:gd name="T34" fmla="*/ 40 w 128"/>
                <a:gd name="T35" fmla="*/ 22 h 118"/>
                <a:gd name="T36" fmla="*/ 21 w 128"/>
                <a:gd name="T37" fmla="*/ 4 h 118"/>
                <a:gd name="T38" fmla="*/ 5 w 128"/>
                <a:gd name="T39" fmla="*/ 114 h 118"/>
                <a:gd name="T40" fmla="*/ 40 w 128"/>
                <a:gd name="T41" fmla="*/ 26 h 118"/>
                <a:gd name="T42" fmla="*/ 43 w 128"/>
                <a:gd name="T43" fmla="*/ 63 h 118"/>
                <a:gd name="T44" fmla="*/ 48 w 128"/>
                <a:gd name="T45" fmla="*/ 61 h 118"/>
                <a:gd name="T46" fmla="*/ 52 w 128"/>
                <a:gd name="T47" fmla="*/ 61 h 118"/>
                <a:gd name="T48" fmla="*/ 57 w 128"/>
                <a:gd name="T49" fmla="*/ 63 h 118"/>
                <a:gd name="T50" fmla="*/ 62 w 128"/>
                <a:gd name="T51" fmla="*/ 61 h 118"/>
                <a:gd name="T52" fmla="*/ 67 w 128"/>
                <a:gd name="T53" fmla="*/ 61 h 118"/>
                <a:gd name="T54" fmla="*/ 72 w 128"/>
                <a:gd name="T55" fmla="*/ 63 h 118"/>
                <a:gd name="T56" fmla="*/ 77 w 128"/>
                <a:gd name="T57" fmla="*/ 61 h 118"/>
                <a:gd name="T58" fmla="*/ 82 w 128"/>
                <a:gd name="T59" fmla="*/ 61 h 118"/>
                <a:gd name="T60" fmla="*/ 87 w 128"/>
                <a:gd name="T61" fmla="*/ 63 h 118"/>
                <a:gd name="T62" fmla="*/ 89 w 128"/>
                <a:gd name="T63" fmla="*/ 26 h 118"/>
                <a:gd name="T64" fmla="*/ 123 w 128"/>
                <a:gd name="T65" fmla="*/ 11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118">
                  <a:moveTo>
                    <a:pt x="125" y="20"/>
                  </a:moveTo>
                  <a:cubicBezTo>
                    <a:pt x="125" y="20"/>
                    <a:pt x="125" y="20"/>
                    <a:pt x="125" y="2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7"/>
                    <a:pt x="1" y="118"/>
                    <a:pt x="2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7" y="118"/>
                    <a:pt x="128" y="117"/>
                    <a:pt x="128" y="116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4"/>
                    <a:pt x="128" y="23"/>
                    <a:pt x="127" y="23"/>
                  </a:cubicBezTo>
                  <a:lnTo>
                    <a:pt x="125" y="20"/>
                  </a:lnTo>
                  <a:close/>
                  <a:moveTo>
                    <a:pt x="107" y="4"/>
                  </a:moveTo>
                  <a:cubicBezTo>
                    <a:pt x="121" y="22"/>
                    <a:pt x="121" y="22"/>
                    <a:pt x="121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1" y="4"/>
                    <a:pt x="81" y="4"/>
                    <a:pt x="81" y="4"/>
                  </a:cubicBezTo>
                  <a:lnTo>
                    <a:pt x="107" y="4"/>
                  </a:lnTo>
                  <a:close/>
                  <a:moveTo>
                    <a:pt x="76" y="4"/>
                  </a:moveTo>
                  <a:cubicBezTo>
                    <a:pt x="85" y="22"/>
                    <a:pt x="85" y="22"/>
                    <a:pt x="8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76" y="4"/>
                  </a:lnTo>
                  <a:close/>
                  <a:moveTo>
                    <a:pt x="85" y="26"/>
                  </a:moveTo>
                  <a:cubicBezTo>
                    <a:pt x="85" y="59"/>
                    <a:pt x="85" y="59"/>
                    <a:pt x="8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5" y="26"/>
                    <a:pt x="45" y="26"/>
                    <a:pt x="45" y="26"/>
                  </a:cubicBezTo>
                  <a:lnTo>
                    <a:pt x="85" y="26"/>
                  </a:lnTo>
                  <a:close/>
                  <a:moveTo>
                    <a:pt x="21" y="4"/>
                  </a:moveTo>
                  <a:cubicBezTo>
                    <a:pt x="49" y="4"/>
                    <a:pt x="49" y="4"/>
                    <a:pt x="49" y="4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7" y="22"/>
                    <a:pt x="7" y="22"/>
                    <a:pt x="7" y="22"/>
                  </a:cubicBezTo>
                  <a:lnTo>
                    <a:pt x="21" y="4"/>
                  </a:lnTo>
                  <a:close/>
                  <a:moveTo>
                    <a:pt x="123" y="114"/>
                  </a:moveTo>
                  <a:cubicBezTo>
                    <a:pt x="5" y="114"/>
                    <a:pt x="5" y="114"/>
                    <a:pt x="5" y="114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2"/>
                    <a:pt x="41" y="63"/>
                    <a:pt x="43" y="63"/>
                  </a:cubicBezTo>
                  <a:cubicBezTo>
                    <a:pt x="44" y="63"/>
                    <a:pt x="45" y="62"/>
                    <a:pt x="45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2"/>
                    <a:pt x="49" y="63"/>
                    <a:pt x="50" y="63"/>
                  </a:cubicBezTo>
                  <a:cubicBezTo>
                    <a:pt x="51" y="63"/>
                    <a:pt x="52" y="62"/>
                    <a:pt x="52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2"/>
                    <a:pt x="56" y="63"/>
                    <a:pt x="57" y="63"/>
                  </a:cubicBezTo>
                  <a:cubicBezTo>
                    <a:pt x="59" y="63"/>
                    <a:pt x="60" y="62"/>
                    <a:pt x="60" y="61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2"/>
                    <a:pt x="63" y="63"/>
                    <a:pt x="65" y="63"/>
                  </a:cubicBezTo>
                  <a:cubicBezTo>
                    <a:pt x="66" y="63"/>
                    <a:pt x="67" y="62"/>
                    <a:pt x="67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2"/>
                    <a:pt x="71" y="63"/>
                    <a:pt x="72" y="63"/>
                  </a:cubicBezTo>
                  <a:cubicBezTo>
                    <a:pt x="73" y="63"/>
                    <a:pt x="74" y="62"/>
                    <a:pt x="74" y="61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77" y="62"/>
                    <a:pt x="78" y="63"/>
                    <a:pt x="80" y="63"/>
                  </a:cubicBezTo>
                  <a:cubicBezTo>
                    <a:pt x="81" y="63"/>
                    <a:pt x="82" y="62"/>
                    <a:pt x="82" y="61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2"/>
                    <a:pt x="86" y="63"/>
                    <a:pt x="87" y="63"/>
                  </a:cubicBezTo>
                  <a:cubicBezTo>
                    <a:pt x="88" y="63"/>
                    <a:pt x="89" y="62"/>
                    <a:pt x="89" y="61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123" y="26"/>
                    <a:pt x="123" y="26"/>
                    <a:pt x="123" y="26"/>
                  </a:cubicBezTo>
                  <a:lnTo>
                    <a:pt x="123" y="11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963" y="3825"/>
              <a:ext cx="303" cy="303"/>
            </a:xfrm>
            <a:custGeom>
              <a:avLst/>
              <a:gdLst>
                <a:gd name="T0" fmla="*/ 114 w 128"/>
                <a:gd name="T1" fmla="*/ 56 h 128"/>
                <a:gd name="T2" fmla="*/ 128 w 128"/>
                <a:gd name="T3" fmla="*/ 39 h 128"/>
                <a:gd name="T4" fmla="*/ 114 w 128"/>
                <a:gd name="T5" fmla="*/ 19 h 128"/>
                <a:gd name="T6" fmla="*/ 103 w 128"/>
                <a:gd name="T7" fmla="*/ 1 h 128"/>
                <a:gd name="T8" fmla="*/ 88 w 128"/>
                <a:gd name="T9" fmla="*/ 19 h 128"/>
                <a:gd name="T10" fmla="*/ 77 w 128"/>
                <a:gd name="T11" fmla="*/ 19 h 128"/>
                <a:gd name="T12" fmla="*/ 62 w 128"/>
                <a:gd name="T13" fmla="*/ 1 h 128"/>
                <a:gd name="T14" fmla="*/ 51 w 128"/>
                <a:gd name="T15" fmla="*/ 37 h 128"/>
                <a:gd name="T16" fmla="*/ 40 w 128"/>
                <a:gd name="T17" fmla="*/ 18 h 128"/>
                <a:gd name="T18" fmla="*/ 25 w 128"/>
                <a:gd name="T19" fmla="*/ 1 h 128"/>
                <a:gd name="T20" fmla="*/ 14 w 128"/>
                <a:gd name="T21" fmla="*/ 37 h 128"/>
                <a:gd name="T22" fmla="*/ 0 w 128"/>
                <a:gd name="T23" fmla="*/ 54 h 128"/>
                <a:gd name="T24" fmla="*/ 14 w 128"/>
                <a:gd name="T25" fmla="*/ 94 h 128"/>
                <a:gd name="T26" fmla="*/ 0 w 128"/>
                <a:gd name="T27" fmla="*/ 111 h 128"/>
                <a:gd name="T28" fmla="*/ 14 w 128"/>
                <a:gd name="T29" fmla="*/ 126 h 128"/>
                <a:gd name="T30" fmla="*/ 40 w 128"/>
                <a:gd name="T31" fmla="*/ 126 h 128"/>
                <a:gd name="T32" fmla="*/ 51 w 128"/>
                <a:gd name="T33" fmla="*/ 126 h 128"/>
                <a:gd name="T34" fmla="*/ 77 w 128"/>
                <a:gd name="T35" fmla="*/ 126 h 128"/>
                <a:gd name="T36" fmla="*/ 88 w 128"/>
                <a:gd name="T37" fmla="*/ 126 h 128"/>
                <a:gd name="T38" fmla="*/ 114 w 128"/>
                <a:gd name="T39" fmla="*/ 126 h 128"/>
                <a:gd name="T40" fmla="*/ 128 w 128"/>
                <a:gd name="T41" fmla="*/ 111 h 128"/>
                <a:gd name="T42" fmla="*/ 114 w 128"/>
                <a:gd name="T43" fmla="*/ 42 h 128"/>
                <a:gd name="T44" fmla="*/ 114 w 128"/>
                <a:gd name="T45" fmla="*/ 52 h 128"/>
                <a:gd name="T46" fmla="*/ 5 w 128"/>
                <a:gd name="T47" fmla="*/ 109 h 128"/>
                <a:gd name="T48" fmla="*/ 14 w 128"/>
                <a:gd name="T49" fmla="*/ 109 h 128"/>
                <a:gd name="T50" fmla="*/ 5 w 128"/>
                <a:gd name="T51" fmla="*/ 42 h 128"/>
                <a:gd name="T52" fmla="*/ 36 w 128"/>
                <a:gd name="T53" fmla="*/ 123 h 128"/>
                <a:gd name="T54" fmla="*/ 27 w 128"/>
                <a:gd name="T55" fmla="*/ 6 h 128"/>
                <a:gd name="T56" fmla="*/ 51 w 128"/>
                <a:gd name="T57" fmla="*/ 109 h 128"/>
                <a:gd name="T58" fmla="*/ 51 w 128"/>
                <a:gd name="T59" fmla="*/ 98 h 128"/>
                <a:gd name="T60" fmla="*/ 40 w 128"/>
                <a:gd name="T61" fmla="*/ 94 h 128"/>
                <a:gd name="T62" fmla="*/ 51 w 128"/>
                <a:gd name="T63" fmla="*/ 94 h 128"/>
                <a:gd name="T64" fmla="*/ 40 w 128"/>
                <a:gd name="T65" fmla="*/ 42 h 128"/>
                <a:gd name="T66" fmla="*/ 55 w 128"/>
                <a:gd name="T67" fmla="*/ 123 h 128"/>
                <a:gd name="T68" fmla="*/ 73 w 128"/>
                <a:gd name="T69" fmla="*/ 20 h 128"/>
                <a:gd name="T70" fmla="*/ 88 w 128"/>
                <a:gd name="T71" fmla="*/ 109 h 128"/>
                <a:gd name="T72" fmla="*/ 88 w 128"/>
                <a:gd name="T73" fmla="*/ 98 h 128"/>
                <a:gd name="T74" fmla="*/ 77 w 128"/>
                <a:gd name="T75" fmla="*/ 94 h 128"/>
                <a:gd name="T76" fmla="*/ 88 w 128"/>
                <a:gd name="T77" fmla="*/ 94 h 128"/>
                <a:gd name="T78" fmla="*/ 77 w 128"/>
                <a:gd name="T79" fmla="*/ 42 h 128"/>
                <a:gd name="T80" fmla="*/ 110 w 128"/>
                <a:gd name="T81" fmla="*/ 123 h 128"/>
                <a:gd name="T82" fmla="*/ 101 w 128"/>
                <a:gd name="T83" fmla="*/ 6 h 128"/>
                <a:gd name="T84" fmla="*/ 123 w 128"/>
                <a:gd name="T85" fmla="*/ 109 h 128"/>
                <a:gd name="T86" fmla="*/ 123 w 128"/>
                <a:gd name="T87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8" h="128">
                  <a:moveTo>
                    <a:pt x="126" y="94"/>
                  </a:moveTo>
                  <a:cubicBezTo>
                    <a:pt x="114" y="94"/>
                    <a:pt x="114" y="94"/>
                    <a:pt x="114" y="94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7" y="56"/>
                    <a:pt x="128" y="55"/>
                    <a:pt x="128" y="54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8"/>
                    <a:pt x="127" y="37"/>
                    <a:pt x="126" y="37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14" y="19"/>
                    <a:pt x="114" y="18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2" y="0"/>
                    <a:pt x="100" y="0"/>
                    <a:pt x="99" y="1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8" y="18"/>
                    <a:pt x="88" y="18"/>
                    <a:pt x="88" y="19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7" y="18"/>
                    <a:pt x="77" y="18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5" y="0"/>
                    <a:pt x="63" y="0"/>
                    <a:pt x="62" y="1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6" y="0"/>
                    <a:pt x="25" y="1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8"/>
                    <a:pt x="0" y="3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1" y="94"/>
                    <a:pt x="0" y="95"/>
                    <a:pt x="0" y="9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2"/>
                    <a:pt x="1" y="113"/>
                    <a:pt x="2" y="113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7"/>
                    <a:pt x="15" y="128"/>
                    <a:pt x="16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9" y="128"/>
                    <a:pt x="40" y="127"/>
                    <a:pt x="40" y="126"/>
                  </a:cubicBezTo>
                  <a:cubicBezTo>
                    <a:pt x="40" y="113"/>
                    <a:pt x="40" y="113"/>
                    <a:pt x="40" y="113"/>
                  </a:cubicBezTo>
                  <a:cubicBezTo>
                    <a:pt x="51" y="113"/>
                    <a:pt x="51" y="113"/>
                    <a:pt x="51" y="113"/>
                  </a:cubicBezTo>
                  <a:cubicBezTo>
                    <a:pt x="51" y="126"/>
                    <a:pt x="51" y="126"/>
                    <a:pt x="51" y="126"/>
                  </a:cubicBezTo>
                  <a:cubicBezTo>
                    <a:pt x="51" y="127"/>
                    <a:pt x="52" y="128"/>
                    <a:pt x="53" y="128"/>
                  </a:cubicBezTo>
                  <a:cubicBezTo>
                    <a:pt x="75" y="128"/>
                    <a:pt x="75" y="128"/>
                    <a:pt x="75" y="128"/>
                  </a:cubicBezTo>
                  <a:cubicBezTo>
                    <a:pt x="76" y="128"/>
                    <a:pt x="77" y="127"/>
                    <a:pt x="77" y="126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7"/>
                    <a:pt x="89" y="128"/>
                    <a:pt x="90" y="128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13" y="128"/>
                    <a:pt x="114" y="127"/>
                    <a:pt x="114" y="12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26" y="113"/>
                    <a:pt x="126" y="113"/>
                    <a:pt x="126" y="113"/>
                  </a:cubicBezTo>
                  <a:cubicBezTo>
                    <a:pt x="127" y="113"/>
                    <a:pt x="128" y="112"/>
                    <a:pt x="128" y="111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5"/>
                    <a:pt x="127" y="94"/>
                    <a:pt x="126" y="94"/>
                  </a:cubicBezTo>
                  <a:close/>
                  <a:moveTo>
                    <a:pt x="114" y="42"/>
                  </a:moveTo>
                  <a:cubicBezTo>
                    <a:pt x="123" y="42"/>
                    <a:pt x="123" y="42"/>
                    <a:pt x="123" y="42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14" y="52"/>
                    <a:pt x="114" y="52"/>
                    <a:pt x="114" y="52"/>
                  </a:cubicBezTo>
                  <a:lnTo>
                    <a:pt x="114" y="42"/>
                  </a:lnTo>
                  <a:close/>
                  <a:moveTo>
                    <a:pt x="14" y="109"/>
                  </a:moveTo>
                  <a:cubicBezTo>
                    <a:pt x="5" y="109"/>
                    <a:pt x="5" y="109"/>
                    <a:pt x="5" y="109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14" y="98"/>
                    <a:pt x="14" y="98"/>
                    <a:pt x="14" y="98"/>
                  </a:cubicBezTo>
                  <a:lnTo>
                    <a:pt x="14" y="109"/>
                  </a:lnTo>
                  <a:close/>
                  <a:moveTo>
                    <a:pt x="14" y="52"/>
                  </a:moveTo>
                  <a:cubicBezTo>
                    <a:pt x="5" y="52"/>
                    <a:pt x="5" y="52"/>
                    <a:pt x="5" y="5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14" y="42"/>
                    <a:pt x="14" y="42"/>
                    <a:pt x="14" y="42"/>
                  </a:cubicBezTo>
                  <a:lnTo>
                    <a:pt x="14" y="52"/>
                  </a:lnTo>
                  <a:close/>
                  <a:moveTo>
                    <a:pt x="36" y="123"/>
                  </a:moveTo>
                  <a:cubicBezTo>
                    <a:pt x="18" y="123"/>
                    <a:pt x="18" y="123"/>
                    <a:pt x="18" y="123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36" y="20"/>
                    <a:pt x="36" y="20"/>
                    <a:pt x="36" y="20"/>
                  </a:cubicBezTo>
                  <a:lnTo>
                    <a:pt x="36" y="123"/>
                  </a:lnTo>
                  <a:close/>
                  <a:moveTo>
                    <a:pt x="51" y="109"/>
                  </a:moveTo>
                  <a:cubicBezTo>
                    <a:pt x="40" y="109"/>
                    <a:pt x="40" y="109"/>
                    <a:pt x="40" y="10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51" y="98"/>
                    <a:pt x="51" y="98"/>
                    <a:pt x="51" y="98"/>
                  </a:cubicBezTo>
                  <a:lnTo>
                    <a:pt x="51" y="109"/>
                  </a:lnTo>
                  <a:close/>
                  <a:moveTo>
                    <a:pt x="51" y="94"/>
                  </a:moveTo>
                  <a:cubicBezTo>
                    <a:pt x="40" y="94"/>
                    <a:pt x="40" y="94"/>
                    <a:pt x="40" y="94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51" y="56"/>
                    <a:pt x="51" y="56"/>
                    <a:pt x="51" y="56"/>
                  </a:cubicBezTo>
                  <a:lnTo>
                    <a:pt x="51" y="94"/>
                  </a:lnTo>
                  <a:close/>
                  <a:moveTo>
                    <a:pt x="51" y="52"/>
                  </a:moveTo>
                  <a:cubicBezTo>
                    <a:pt x="40" y="52"/>
                    <a:pt x="40" y="52"/>
                    <a:pt x="40" y="5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51" y="42"/>
                    <a:pt x="51" y="42"/>
                    <a:pt x="51" y="42"/>
                  </a:cubicBezTo>
                  <a:lnTo>
                    <a:pt x="51" y="52"/>
                  </a:lnTo>
                  <a:close/>
                  <a:moveTo>
                    <a:pt x="55" y="123"/>
                  </a:moveTo>
                  <a:cubicBezTo>
                    <a:pt x="55" y="19"/>
                    <a:pt x="55" y="19"/>
                    <a:pt x="55" y="19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123"/>
                    <a:pt x="73" y="123"/>
                    <a:pt x="73" y="123"/>
                  </a:cubicBezTo>
                  <a:lnTo>
                    <a:pt x="55" y="123"/>
                  </a:lnTo>
                  <a:close/>
                  <a:moveTo>
                    <a:pt x="88" y="109"/>
                  </a:moveTo>
                  <a:cubicBezTo>
                    <a:pt x="77" y="109"/>
                    <a:pt x="77" y="109"/>
                    <a:pt x="77" y="109"/>
                  </a:cubicBezTo>
                  <a:cubicBezTo>
                    <a:pt x="77" y="98"/>
                    <a:pt x="77" y="98"/>
                    <a:pt x="77" y="98"/>
                  </a:cubicBezTo>
                  <a:cubicBezTo>
                    <a:pt x="88" y="98"/>
                    <a:pt x="88" y="98"/>
                    <a:pt x="88" y="98"/>
                  </a:cubicBezTo>
                  <a:lnTo>
                    <a:pt x="88" y="109"/>
                  </a:lnTo>
                  <a:close/>
                  <a:moveTo>
                    <a:pt x="88" y="94"/>
                  </a:moveTo>
                  <a:cubicBezTo>
                    <a:pt x="77" y="94"/>
                    <a:pt x="77" y="94"/>
                    <a:pt x="77" y="94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88" y="56"/>
                    <a:pt x="88" y="56"/>
                    <a:pt x="88" y="56"/>
                  </a:cubicBezTo>
                  <a:lnTo>
                    <a:pt x="88" y="94"/>
                  </a:lnTo>
                  <a:close/>
                  <a:moveTo>
                    <a:pt x="88" y="52"/>
                  </a:moveTo>
                  <a:cubicBezTo>
                    <a:pt x="77" y="52"/>
                    <a:pt x="77" y="52"/>
                    <a:pt x="77" y="5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88" y="42"/>
                    <a:pt x="88" y="42"/>
                    <a:pt x="88" y="42"/>
                  </a:cubicBezTo>
                  <a:lnTo>
                    <a:pt x="88" y="52"/>
                  </a:lnTo>
                  <a:close/>
                  <a:moveTo>
                    <a:pt x="110" y="123"/>
                  </a:moveTo>
                  <a:cubicBezTo>
                    <a:pt x="92" y="123"/>
                    <a:pt x="92" y="123"/>
                    <a:pt x="92" y="123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10" y="20"/>
                    <a:pt x="110" y="20"/>
                    <a:pt x="110" y="20"/>
                  </a:cubicBezTo>
                  <a:lnTo>
                    <a:pt x="110" y="123"/>
                  </a:lnTo>
                  <a:close/>
                  <a:moveTo>
                    <a:pt x="123" y="109"/>
                  </a:moveTo>
                  <a:cubicBezTo>
                    <a:pt x="114" y="109"/>
                    <a:pt x="114" y="109"/>
                    <a:pt x="114" y="109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23" y="98"/>
                    <a:pt x="123" y="98"/>
                    <a:pt x="123" y="98"/>
                  </a:cubicBezTo>
                  <a:lnTo>
                    <a:pt x="123" y="10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358" y="3825"/>
              <a:ext cx="302" cy="303"/>
            </a:xfrm>
            <a:custGeom>
              <a:avLst/>
              <a:gdLst>
                <a:gd name="T0" fmla="*/ 126 w 128"/>
                <a:gd name="T1" fmla="*/ 15 h 128"/>
                <a:gd name="T2" fmla="*/ 34 w 128"/>
                <a:gd name="T3" fmla="*/ 15 h 128"/>
                <a:gd name="T4" fmla="*/ 34 w 128"/>
                <a:gd name="T5" fmla="*/ 2 h 128"/>
                <a:gd name="T6" fmla="*/ 32 w 128"/>
                <a:gd name="T7" fmla="*/ 0 h 128"/>
                <a:gd name="T8" fmla="*/ 17 w 128"/>
                <a:gd name="T9" fmla="*/ 0 h 128"/>
                <a:gd name="T10" fmla="*/ 15 w 128"/>
                <a:gd name="T11" fmla="*/ 2 h 128"/>
                <a:gd name="T12" fmla="*/ 15 w 128"/>
                <a:gd name="T13" fmla="*/ 15 h 128"/>
                <a:gd name="T14" fmla="*/ 2 w 128"/>
                <a:gd name="T15" fmla="*/ 15 h 128"/>
                <a:gd name="T16" fmla="*/ 0 w 128"/>
                <a:gd name="T17" fmla="*/ 17 h 128"/>
                <a:gd name="T18" fmla="*/ 0 w 128"/>
                <a:gd name="T19" fmla="*/ 32 h 128"/>
                <a:gd name="T20" fmla="*/ 2 w 128"/>
                <a:gd name="T21" fmla="*/ 34 h 128"/>
                <a:gd name="T22" fmla="*/ 15 w 128"/>
                <a:gd name="T23" fmla="*/ 34 h 128"/>
                <a:gd name="T24" fmla="*/ 15 w 128"/>
                <a:gd name="T25" fmla="*/ 126 h 128"/>
                <a:gd name="T26" fmla="*/ 17 w 128"/>
                <a:gd name="T27" fmla="*/ 128 h 128"/>
                <a:gd name="T28" fmla="*/ 32 w 128"/>
                <a:gd name="T29" fmla="*/ 128 h 128"/>
                <a:gd name="T30" fmla="*/ 34 w 128"/>
                <a:gd name="T31" fmla="*/ 126 h 128"/>
                <a:gd name="T32" fmla="*/ 34 w 128"/>
                <a:gd name="T33" fmla="*/ 34 h 128"/>
                <a:gd name="T34" fmla="*/ 59 w 128"/>
                <a:gd name="T35" fmla="*/ 34 h 128"/>
                <a:gd name="T36" fmla="*/ 59 w 128"/>
                <a:gd name="T37" fmla="*/ 44 h 128"/>
                <a:gd name="T38" fmla="*/ 50 w 128"/>
                <a:gd name="T39" fmla="*/ 44 h 128"/>
                <a:gd name="T40" fmla="*/ 44 w 128"/>
                <a:gd name="T41" fmla="*/ 50 h 128"/>
                <a:gd name="T42" fmla="*/ 44 w 128"/>
                <a:gd name="T43" fmla="*/ 95 h 128"/>
                <a:gd name="T44" fmla="*/ 50 w 128"/>
                <a:gd name="T45" fmla="*/ 101 h 128"/>
                <a:gd name="T46" fmla="*/ 115 w 128"/>
                <a:gd name="T47" fmla="*/ 101 h 128"/>
                <a:gd name="T48" fmla="*/ 121 w 128"/>
                <a:gd name="T49" fmla="*/ 95 h 128"/>
                <a:gd name="T50" fmla="*/ 121 w 128"/>
                <a:gd name="T51" fmla="*/ 50 h 128"/>
                <a:gd name="T52" fmla="*/ 115 w 128"/>
                <a:gd name="T53" fmla="*/ 44 h 128"/>
                <a:gd name="T54" fmla="*/ 106 w 128"/>
                <a:gd name="T55" fmla="*/ 44 h 128"/>
                <a:gd name="T56" fmla="*/ 106 w 128"/>
                <a:gd name="T57" fmla="*/ 34 h 128"/>
                <a:gd name="T58" fmla="*/ 126 w 128"/>
                <a:gd name="T59" fmla="*/ 34 h 128"/>
                <a:gd name="T60" fmla="*/ 128 w 128"/>
                <a:gd name="T61" fmla="*/ 32 h 128"/>
                <a:gd name="T62" fmla="*/ 128 w 128"/>
                <a:gd name="T63" fmla="*/ 17 h 128"/>
                <a:gd name="T64" fmla="*/ 126 w 128"/>
                <a:gd name="T65" fmla="*/ 15 h 128"/>
                <a:gd name="T66" fmla="*/ 15 w 128"/>
                <a:gd name="T67" fmla="*/ 30 h 128"/>
                <a:gd name="T68" fmla="*/ 5 w 128"/>
                <a:gd name="T69" fmla="*/ 30 h 128"/>
                <a:gd name="T70" fmla="*/ 5 w 128"/>
                <a:gd name="T71" fmla="*/ 19 h 128"/>
                <a:gd name="T72" fmla="*/ 15 w 128"/>
                <a:gd name="T73" fmla="*/ 19 h 128"/>
                <a:gd name="T74" fmla="*/ 15 w 128"/>
                <a:gd name="T75" fmla="*/ 30 h 128"/>
                <a:gd name="T76" fmla="*/ 30 w 128"/>
                <a:gd name="T77" fmla="*/ 123 h 128"/>
                <a:gd name="T78" fmla="*/ 19 w 128"/>
                <a:gd name="T79" fmla="*/ 123 h 128"/>
                <a:gd name="T80" fmla="*/ 19 w 128"/>
                <a:gd name="T81" fmla="*/ 5 h 128"/>
                <a:gd name="T82" fmla="*/ 30 w 128"/>
                <a:gd name="T83" fmla="*/ 5 h 128"/>
                <a:gd name="T84" fmla="*/ 30 w 128"/>
                <a:gd name="T85" fmla="*/ 123 h 128"/>
                <a:gd name="T86" fmla="*/ 116 w 128"/>
                <a:gd name="T87" fmla="*/ 49 h 128"/>
                <a:gd name="T88" fmla="*/ 116 w 128"/>
                <a:gd name="T89" fmla="*/ 96 h 128"/>
                <a:gd name="T90" fmla="*/ 49 w 128"/>
                <a:gd name="T91" fmla="*/ 96 h 128"/>
                <a:gd name="T92" fmla="*/ 49 w 128"/>
                <a:gd name="T93" fmla="*/ 49 h 128"/>
                <a:gd name="T94" fmla="*/ 116 w 128"/>
                <a:gd name="T95" fmla="*/ 49 h 128"/>
                <a:gd name="T96" fmla="*/ 64 w 128"/>
                <a:gd name="T97" fmla="*/ 44 h 128"/>
                <a:gd name="T98" fmla="*/ 64 w 128"/>
                <a:gd name="T99" fmla="*/ 34 h 128"/>
                <a:gd name="T100" fmla="*/ 101 w 128"/>
                <a:gd name="T101" fmla="*/ 34 h 128"/>
                <a:gd name="T102" fmla="*/ 101 w 128"/>
                <a:gd name="T103" fmla="*/ 44 h 128"/>
                <a:gd name="T104" fmla="*/ 64 w 128"/>
                <a:gd name="T105" fmla="*/ 44 h 128"/>
                <a:gd name="T106" fmla="*/ 123 w 128"/>
                <a:gd name="T107" fmla="*/ 30 h 128"/>
                <a:gd name="T108" fmla="*/ 34 w 128"/>
                <a:gd name="T109" fmla="*/ 30 h 128"/>
                <a:gd name="T110" fmla="*/ 34 w 128"/>
                <a:gd name="T111" fmla="*/ 19 h 128"/>
                <a:gd name="T112" fmla="*/ 123 w 128"/>
                <a:gd name="T113" fmla="*/ 19 h 128"/>
                <a:gd name="T114" fmla="*/ 123 w 128"/>
                <a:gd name="T115" fmla="*/ 3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128">
                  <a:moveTo>
                    <a:pt x="126" y="15"/>
                  </a:moveTo>
                  <a:cubicBezTo>
                    <a:pt x="34" y="15"/>
                    <a:pt x="34" y="15"/>
                    <a:pt x="34" y="15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1"/>
                    <a:pt x="15" y="2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1" y="34"/>
                    <a:pt x="2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7"/>
                    <a:pt x="16" y="128"/>
                    <a:pt x="17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3" y="128"/>
                    <a:pt x="34" y="127"/>
                    <a:pt x="34" y="126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7" y="44"/>
                    <a:pt x="44" y="47"/>
                    <a:pt x="44" y="50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4" y="98"/>
                    <a:pt x="47" y="101"/>
                    <a:pt x="50" y="101"/>
                  </a:cubicBezTo>
                  <a:cubicBezTo>
                    <a:pt x="115" y="101"/>
                    <a:pt x="115" y="101"/>
                    <a:pt x="115" y="101"/>
                  </a:cubicBezTo>
                  <a:cubicBezTo>
                    <a:pt x="118" y="101"/>
                    <a:pt x="121" y="98"/>
                    <a:pt x="121" y="95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1" y="47"/>
                    <a:pt x="118" y="44"/>
                    <a:pt x="115" y="44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7" y="34"/>
                    <a:pt x="128" y="33"/>
                    <a:pt x="128" y="32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8" y="16"/>
                    <a:pt x="127" y="15"/>
                    <a:pt x="126" y="15"/>
                  </a:cubicBezTo>
                  <a:close/>
                  <a:moveTo>
                    <a:pt x="15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5" y="19"/>
                    <a:pt x="15" y="19"/>
                    <a:pt x="15" y="19"/>
                  </a:cubicBezTo>
                  <a:lnTo>
                    <a:pt x="15" y="30"/>
                  </a:lnTo>
                  <a:close/>
                  <a:moveTo>
                    <a:pt x="30" y="123"/>
                  </a:moveTo>
                  <a:cubicBezTo>
                    <a:pt x="19" y="123"/>
                    <a:pt x="19" y="123"/>
                    <a:pt x="19" y="12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123"/>
                  </a:lnTo>
                  <a:close/>
                  <a:moveTo>
                    <a:pt x="116" y="49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49"/>
                    <a:pt x="49" y="49"/>
                    <a:pt x="49" y="49"/>
                  </a:cubicBezTo>
                  <a:lnTo>
                    <a:pt x="116" y="49"/>
                  </a:lnTo>
                  <a:close/>
                  <a:moveTo>
                    <a:pt x="64" y="44"/>
                  </a:moveTo>
                  <a:cubicBezTo>
                    <a:pt x="64" y="34"/>
                    <a:pt x="64" y="34"/>
                    <a:pt x="64" y="34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1" y="44"/>
                    <a:pt x="101" y="44"/>
                    <a:pt x="101" y="44"/>
                  </a:cubicBezTo>
                  <a:lnTo>
                    <a:pt x="64" y="44"/>
                  </a:lnTo>
                  <a:close/>
                  <a:moveTo>
                    <a:pt x="123" y="30"/>
                  </a:moveTo>
                  <a:cubicBezTo>
                    <a:pt x="34" y="30"/>
                    <a:pt x="34" y="30"/>
                    <a:pt x="34" y="3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7017" y="3219"/>
              <a:ext cx="303" cy="305"/>
            </a:xfrm>
            <a:custGeom>
              <a:avLst/>
              <a:gdLst>
                <a:gd name="T0" fmla="*/ 112 w 128"/>
                <a:gd name="T1" fmla="*/ 16 h 129"/>
                <a:gd name="T2" fmla="*/ 74 w 128"/>
                <a:gd name="T3" fmla="*/ 0 h 129"/>
                <a:gd name="T4" fmla="*/ 35 w 128"/>
                <a:gd name="T5" fmla="*/ 16 h 129"/>
                <a:gd name="T6" fmla="*/ 29 w 128"/>
                <a:gd name="T7" fmla="*/ 84 h 129"/>
                <a:gd name="T8" fmla="*/ 29 w 128"/>
                <a:gd name="T9" fmla="*/ 85 h 129"/>
                <a:gd name="T10" fmla="*/ 3 w 128"/>
                <a:gd name="T11" fmla="*/ 111 h 129"/>
                <a:gd name="T12" fmla="*/ 0 w 128"/>
                <a:gd name="T13" fmla="*/ 118 h 129"/>
                <a:gd name="T14" fmla="*/ 3 w 128"/>
                <a:gd name="T15" fmla="*/ 125 h 129"/>
                <a:gd name="T16" fmla="*/ 17 w 128"/>
                <a:gd name="T17" fmla="*/ 125 h 129"/>
                <a:gd name="T18" fmla="*/ 43 w 128"/>
                <a:gd name="T19" fmla="*/ 99 h 129"/>
                <a:gd name="T20" fmla="*/ 44 w 128"/>
                <a:gd name="T21" fmla="*/ 99 h 129"/>
                <a:gd name="T22" fmla="*/ 74 w 128"/>
                <a:gd name="T23" fmla="*/ 108 h 129"/>
                <a:gd name="T24" fmla="*/ 74 w 128"/>
                <a:gd name="T25" fmla="*/ 108 h 129"/>
                <a:gd name="T26" fmla="*/ 112 w 128"/>
                <a:gd name="T27" fmla="*/ 93 h 129"/>
                <a:gd name="T28" fmla="*/ 128 w 128"/>
                <a:gd name="T29" fmla="*/ 54 h 129"/>
                <a:gd name="T30" fmla="*/ 112 w 128"/>
                <a:gd name="T31" fmla="*/ 16 h 129"/>
                <a:gd name="T32" fmla="*/ 13 w 128"/>
                <a:gd name="T33" fmla="*/ 122 h 129"/>
                <a:gd name="T34" fmla="*/ 10 w 128"/>
                <a:gd name="T35" fmla="*/ 123 h 129"/>
                <a:gd name="T36" fmla="*/ 6 w 128"/>
                <a:gd name="T37" fmla="*/ 122 h 129"/>
                <a:gd name="T38" fmla="*/ 6 w 128"/>
                <a:gd name="T39" fmla="*/ 115 h 129"/>
                <a:gd name="T40" fmla="*/ 32 w 128"/>
                <a:gd name="T41" fmla="*/ 89 h 129"/>
                <a:gd name="T42" fmla="*/ 33 w 128"/>
                <a:gd name="T43" fmla="*/ 90 h 129"/>
                <a:gd name="T44" fmla="*/ 35 w 128"/>
                <a:gd name="T45" fmla="*/ 93 h 129"/>
                <a:gd name="T46" fmla="*/ 38 w 128"/>
                <a:gd name="T47" fmla="*/ 95 h 129"/>
                <a:gd name="T48" fmla="*/ 39 w 128"/>
                <a:gd name="T49" fmla="*/ 96 h 129"/>
                <a:gd name="T50" fmla="*/ 13 w 128"/>
                <a:gd name="T51" fmla="*/ 122 h 129"/>
                <a:gd name="T52" fmla="*/ 109 w 128"/>
                <a:gd name="T53" fmla="*/ 89 h 129"/>
                <a:gd name="T54" fmla="*/ 92 w 128"/>
                <a:gd name="T55" fmla="*/ 100 h 129"/>
                <a:gd name="T56" fmla="*/ 74 w 128"/>
                <a:gd name="T57" fmla="*/ 104 h 129"/>
                <a:gd name="T58" fmla="*/ 55 w 128"/>
                <a:gd name="T59" fmla="*/ 100 h 129"/>
                <a:gd name="T60" fmla="*/ 39 w 128"/>
                <a:gd name="T61" fmla="*/ 89 h 129"/>
                <a:gd name="T62" fmla="*/ 28 w 128"/>
                <a:gd name="T63" fmla="*/ 73 h 129"/>
                <a:gd name="T64" fmla="*/ 24 w 128"/>
                <a:gd name="T65" fmla="*/ 54 h 129"/>
                <a:gd name="T66" fmla="*/ 28 w 128"/>
                <a:gd name="T67" fmla="*/ 36 h 129"/>
                <a:gd name="T68" fmla="*/ 39 w 128"/>
                <a:gd name="T69" fmla="*/ 19 h 129"/>
                <a:gd name="T70" fmla="*/ 55 w 128"/>
                <a:gd name="T71" fmla="*/ 8 h 129"/>
                <a:gd name="T72" fmla="*/ 92 w 128"/>
                <a:gd name="T73" fmla="*/ 8 h 129"/>
                <a:gd name="T74" fmla="*/ 109 w 128"/>
                <a:gd name="T75" fmla="*/ 19 h 129"/>
                <a:gd name="T76" fmla="*/ 120 w 128"/>
                <a:gd name="T77" fmla="*/ 36 h 129"/>
                <a:gd name="T78" fmla="*/ 123 w 128"/>
                <a:gd name="T79" fmla="*/ 54 h 129"/>
                <a:gd name="T80" fmla="*/ 120 w 128"/>
                <a:gd name="T81" fmla="*/ 73 h 129"/>
                <a:gd name="T82" fmla="*/ 109 w 128"/>
                <a:gd name="T83" fmla="*/ 8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9">
                  <a:moveTo>
                    <a:pt x="112" y="16"/>
                  </a:moveTo>
                  <a:cubicBezTo>
                    <a:pt x="102" y="6"/>
                    <a:pt x="88" y="0"/>
                    <a:pt x="74" y="0"/>
                  </a:cubicBezTo>
                  <a:cubicBezTo>
                    <a:pt x="59" y="0"/>
                    <a:pt x="46" y="6"/>
                    <a:pt x="35" y="16"/>
                  </a:cubicBezTo>
                  <a:cubicBezTo>
                    <a:pt x="17" y="34"/>
                    <a:pt x="14" y="63"/>
                    <a:pt x="29" y="84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1" y="113"/>
                    <a:pt x="0" y="116"/>
                    <a:pt x="0" y="118"/>
                  </a:cubicBezTo>
                  <a:cubicBezTo>
                    <a:pt x="0" y="121"/>
                    <a:pt x="1" y="123"/>
                    <a:pt x="3" y="125"/>
                  </a:cubicBezTo>
                  <a:cubicBezTo>
                    <a:pt x="6" y="129"/>
                    <a:pt x="13" y="129"/>
                    <a:pt x="17" y="125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53" y="105"/>
                    <a:pt x="63" y="108"/>
                    <a:pt x="74" y="108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88" y="108"/>
                    <a:pt x="102" y="103"/>
                    <a:pt x="112" y="93"/>
                  </a:cubicBezTo>
                  <a:cubicBezTo>
                    <a:pt x="122" y="82"/>
                    <a:pt x="128" y="69"/>
                    <a:pt x="128" y="54"/>
                  </a:cubicBezTo>
                  <a:cubicBezTo>
                    <a:pt x="128" y="40"/>
                    <a:pt x="122" y="26"/>
                    <a:pt x="112" y="16"/>
                  </a:cubicBezTo>
                  <a:close/>
                  <a:moveTo>
                    <a:pt x="13" y="122"/>
                  </a:moveTo>
                  <a:cubicBezTo>
                    <a:pt x="12" y="123"/>
                    <a:pt x="11" y="123"/>
                    <a:pt x="10" y="123"/>
                  </a:cubicBezTo>
                  <a:cubicBezTo>
                    <a:pt x="8" y="123"/>
                    <a:pt x="7" y="123"/>
                    <a:pt x="6" y="122"/>
                  </a:cubicBezTo>
                  <a:cubicBezTo>
                    <a:pt x="4" y="120"/>
                    <a:pt x="4" y="117"/>
                    <a:pt x="6" y="115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4" y="91"/>
                    <a:pt x="35" y="92"/>
                    <a:pt x="35" y="93"/>
                  </a:cubicBezTo>
                  <a:cubicBezTo>
                    <a:pt x="36" y="93"/>
                    <a:pt x="37" y="94"/>
                    <a:pt x="38" y="95"/>
                  </a:cubicBezTo>
                  <a:cubicBezTo>
                    <a:pt x="39" y="96"/>
                    <a:pt x="39" y="96"/>
                    <a:pt x="39" y="96"/>
                  </a:cubicBezTo>
                  <a:lnTo>
                    <a:pt x="13" y="122"/>
                  </a:lnTo>
                  <a:close/>
                  <a:moveTo>
                    <a:pt x="109" y="89"/>
                  </a:moveTo>
                  <a:cubicBezTo>
                    <a:pt x="104" y="94"/>
                    <a:pt x="99" y="98"/>
                    <a:pt x="92" y="100"/>
                  </a:cubicBezTo>
                  <a:cubicBezTo>
                    <a:pt x="87" y="103"/>
                    <a:pt x="80" y="104"/>
                    <a:pt x="74" y="104"/>
                  </a:cubicBezTo>
                  <a:cubicBezTo>
                    <a:pt x="67" y="104"/>
                    <a:pt x="61" y="103"/>
                    <a:pt x="55" y="100"/>
                  </a:cubicBezTo>
                  <a:cubicBezTo>
                    <a:pt x="49" y="98"/>
                    <a:pt x="43" y="94"/>
                    <a:pt x="39" y="89"/>
                  </a:cubicBezTo>
                  <a:cubicBezTo>
                    <a:pt x="34" y="85"/>
                    <a:pt x="30" y="79"/>
                    <a:pt x="28" y="73"/>
                  </a:cubicBezTo>
                  <a:cubicBezTo>
                    <a:pt x="25" y="67"/>
                    <a:pt x="24" y="61"/>
                    <a:pt x="24" y="54"/>
                  </a:cubicBezTo>
                  <a:cubicBezTo>
                    <a:pt x="24" y="48"/>
                    <a:pt x="25" y="41"/>
                    <a:pt x="28" y="36"/>
                  </a:cubicBezTo>
                  <a:cubicBezTo>
                    <a:pt x="30" y="29"/>
                    <a:pt x="34" y="24"/>
                    <a:pt x="39" y="19"/>
                  </a:cubicBezTo>
                  <a:cubicBezTo>
                    <a:pt x="43" y="14"/>
                    <a:pt x="49" y="11"/>
                    <a:pt x="55" y="8"/>
                  </a:cubicBezTo>
                  <a:cubicBezTo>
                    <a:pt x="67" y="3"/>
                    <a:pt x="81" y="3"/>
                    <a:pt x="92" y="8"/>
                  </a:cubicBezTo>
                  <a:cubicBezTo>
                    <a:pt x="99" y="11"/>
                    <a:pt x="104" y="14"/>
                    <a:pt x="109" y="19"/>
                  </a:cubicBezTo>
                  <a:cubicBezTo>
                    <a:pt x="114" y="24"/>
                    <a:pt x="117" y="29"/>
                    <a:pt x="120" y="36"/>
                  </a:cubicBezTo>
                  <a:cubicBezTo>
                    <a:pt x="122" y="41"/>
                    <a:pt x="123" y="48"/>
                    <a:pt x="123" y="54"/>
                  </a:cubicBezTo>
                  <a:cubicBezTo>
                    <a:pt x="123" y="61"/>
                    <a:pt x="122" y="67"/>
                    <a:pt x="120" y="73"/>
                  </a:cubicBezTo>
                  <a:cubicBezTo>
                    <a:pt x="117" y="79"/>
                    <a:pt x="114" y="85"/>
                    <a:pt x="109" y="8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>
              <a:spLocks noEditPoints="1"/>
            </p:cNvSpPr>
            <p:nvPr/>
          </p:nvSpPr>
          <p:spPr bwMode="auto">
            <a:xfrm>
              <a:off x="7110" y="3271"/>
              <a:ext cx="165" cy="151"/>
            </a:xfrm>
            <a:custGeom>
              <a:avLst/>
              <a:gdLst>
                <a:gd name="T0" fmla="*/ 35 w 70"/>
                <a:gd name="T1" fmla="*/ 0 h 64"/>
                <a:gd name="T2" fmla="*/ 12 w 70"/>
                <a:gd name="T3" fmla="*/ 10 h 64"/>
                <a:gd name="T4" fmla="*/ 12 w 70"/>
                <a:gd name="T5" fmla="*/ 55 h 64"/>
                <a:gd name="T6" fmla="*/ 35 w 70"/>
                <a:gd name="T7" fmla="*/ 64 h 64"/>
                <a:gd name="T8" fmla="*/ 57 w 70"/>
                <a:gd name="T9" fmla="*/ 55 h 64"/>
                <a:gd name="T10" fmla="*/ 57 w 70"/>
                <a:gd name="T11" fmla="*/ 10 h 64"/>
                <a:gd name="T12" fmla="*/ 35 w 70"/>
                <a:gd name="T13" fmla="*/ 0 h 64"/>
                <a:gd name="T14" fmla="*/ 54 w 70"/>
                <a:gd name="T15" fmla="*/ 52 h 64"/>
                <a:gd name="T16" fmla="*/ 35 w 70"/>
                <a:gd name="T17" fmla="*/ 60 h 64"/>
                <a:gd name="T18" fmla="*/ 15 w 70"/>
                <a:gd name="T19" fmla="*/ 52 h 64"/>
                <a:gd name="T20" fmla="*/ 7 w 70"/>
                <a:gd name="T21" fmla="*/ 32 h 64"/>
                <a:gd name="T22" fmla="*/ 15 w 70"/>
                <a:gd name="T23" fmla="*/ 13 h 64"/>
                <a:gd name="T24" fmla="*/ 35 w 70"/>
                <a:gd name="T25" fmla="*/ 5 h 64"/>
                <a:gd name="T26" fmla="*/ 54 w 70"/>
                <a:gd name="T27" fmla="*/ 13 h 64"/>
                <a:gd name="T28" fmla="*/ 62 w 70"/>
                <a:gd name="T29" fmla="*/ 32 h 64"/>
                <a:gd name="T30" fmla="*/ 54 w 70"/>
                <a:gd name="T31" fmla="*/ 5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" h="64">
                  <a:moveTo>
                    <a:pt x="35" y="0"/>
                  </a:moveTo>
                  <a:cubicBezTo>
                    <a:pt x="26" y="0"/>
                    <a:pt x="18" y="4"/>
                    <a:pt x="12" y="10"/>
                  </a:cubicBezTo>
                  <a:cubicBezTo>
                    <a:pt x="0" y="22"/>
                    <a:pt x="0" y="42"/>
                    <a:pt x="12" y="55"/>
                  </a:cubicBezTo>
                  <a:cubicBezTo>
                    <a:pt x="18" y="61"/>
                    <a:pt x="26" y="64"/>
                    <a:pt x="35" y="64"/>
                  </a:cubicBezTo>
                  <a:cubicBezTo>
                    <a:pt x="43" y="64"/>
                    <a:pt x="51" y="61"/>
                    <a:pt x="57" y="55"/>
                  </a:cubicBezTo>
                  <a:cubicBezTo>
                    <a:pt x="70" y="42"/>
                    <a:pt x="70" y="22"/>
                    <a:pt x="57" y="10"/>
                  </a:cubicBezTo>
                  <a:cubicBezTo>
                    <a:pt x="51" y="4"/>
                    <a:pt x="43" y="0"/>
                    <a:pt x="35" y="0"/>
                  </a:cubicBezTo>
                  <a:close/>
                  <a:moveTo>
                    <a:pt x="54" y="52"/>
                  </a:moveTo>
                  <a:cubicBezTo>
                    <a:pt x="49" y="57"/>
                    <a:pt x="42" y="60"/>
                    <a:pt x="35" y="60"/>
                  </a:cubicBezTo>
                  <a:cubicBezTo>
                    <a:pt x="27" y="60"/>
                    <a:pt x="21" y="57"/>
                    <a:pt x="15" y="52"/>
                  </a:cubicBezTo>
                  <a:cubicBezTo>
                    <a:pt x="10" y="46"/>
                    <a:pt x="7" y="40"/>
                    <a:pt x="7" y="32"/>
                  </a:cubicBezTo>
                  <a:cubicBezTo>
                    <a:pt x="7" y="25"/>
                    <a:pt x="10" y="18"/>
                    <a:pt x="15" y="13"/>
                  </a:cubicBezTo>
                  <a:cubicBezTo>
                    <a:pt x="21" y="8"/>
                    <a:pt x="27" y="5"/>
                    <a:pt x="35" y="5"/>
                  </a:cubicBezTo>
                  <a:cubicBezTo>
                    <a:pt x="42" y="5"/>
                    <a:pt x="49" y="8"/>
                    <a:pt x="54" y="13"/>
                  </a:cubicBezTo>
                  <a:cubicBezTo>
                    <a:pt x="59" y="18"/>
                    <a:pt x="62" y="25"/>
                    <a:pt x="62" y="32"/>
                  </a:cubicBezTo>
                  <a:cubicBezTo>
                    <a:pt x="62" y="40"/>
                    <a:pt x="59" y="46"/>
                    <a:pt x="54" y="5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6410" y="3217"/>
              <a:ext cx="307" cy="307"/>
            </a:xfrm>
            <a:custGeom>
              <a:avLst/>
              <a:gdLst>
                <a:gd name="T0" fmla="*/ 126 w 130"/>
                <a:gd name="T1" fmla="*/ 4 h 130"/>
                <a:gd name="T2" fmla="*/ 112 w 130"/>
                <a:gd name="T3" fmla="*/ 4 h 130"/>
                <a:gd name="T4" fmla="*/ 98 w 130"/>
                <a:gd name="T5" fmla="*/ 18 h 130"/>
                <a:gd name="T6" fmla="*/ 89 w 130"/>
                <a:gd name="T7" fmla="*/ 9 h 130"/>
                <a:gd name="T8" fmla="*/ 88 w 130"/>
                <a:gd name="T9" fmla="*/ 9 h 130"/>
                <a:gd name="T10" fmla="*/ 86 w 130"/>
                <a:gd name="T11" fmla="*/ 9 h 130"/>
                <a:gd name="T12" fmla="*/ 9 w 130"/>
                <a:gd name="T13" fmla="*/ 86 h 130"/>
                <a:gd name="T14" fmla="*/ 9 w 130"/>
                <a:gd name="T15" fmla="*/ 88 h 130"/>
                <a:gd name="T16" fmla="*/ 9 w 130"/>
                <a:gd name="T17" fmla="*/ 89 h 130"/>
                <a:gd name="T18" fmla="*/ 18 w 130"/>
                <a:gd name="T19" fmla="*/ 98 h 130"/>
                <a:gd name="T20" fmla="*/ 4 w 130"/>
                <a:gd name="T21" fmla="*/ 112 h 130"/>
                <a:gd name="T22" fmla="*/ 4 w 130"/>
                <a:gd name="T23" fmla="*/ 126 h 130"/>
                <a:gd name="T24" fmla="*/ 18 w 130"/>
                <a:gd name="T25" fmla="*/ 126 h 130"/>
                <a:gd name="T26" fmla="*/ 32 w 130"/>
                <a:gd name="T27" fmla="*/ 112 h 130"/>
                <a:gd name="T28" fmla="*/ 41 w 130"/>
                <a:gd name="T29" fmla="*/ 121 h 130"/>
                <a:gd name="T30" fmla="*/ 44 w 130"/>
                <a:gd name="T31" fmla="*/ 121 h 130"/>
                <a:gd name="T32" fmla="*/ 121 w 130"/>
                <a:gd name="T33" fmla="*/ 44 h 130"/>
                <a:gd name="T34" fmla="*/ 121 w 130"/>
                <a:gd name="T35" fmla="*/ 42 h 130"/>
                <a:gd name="T36" fmla="*/ 121 w 130"/>
                <a:gd name="T37" fmla="*/ 41 h 130"/>
                <a:gd name="T38" fmla="*/ 112 w 130"/>
                <a:gd name="T39" fmla="*/ 32 h 130"/>
                <a:gd name="T40" fmla="*/ 126 w 130"/>
                <a:gd name="T41" fmla="*/ 18 h 130"/>
                <a:gd name="T42" fmla="*/ 126 w 130"/>
                <a:gd name="T43" fmla="*/ 4 h 130"/>
                <a:gd name="T44" fmla="*/ 14 w 130"/>
                <a:gd name="T45" fmla="*/ 123 h 130"/>
                <a:gd name="T46" fmla="*/ 11 w 130"/>
                <a:gd name="T47" fmla="*/ 124 h 130"/>
                <a:gd name="T48" fmla="*/ 7 w 130"/>
                <a:gd name="T49" fmla="*/ 123 h 130"/>
                <a:gd name="T50" fmla="*/ 7 w 130"/>
                <a:gd name="T51" fmla="*/ 116 h 130"/>
                <a:gd name="T52" fmla="*/ 21 w 130"/>
                <a:gd name="T53" fmla="*/ 101 h 130"/>
                <a:gd name="T54" fmla="*/ 29 w 130"/>
                <a:gd name="T55" fmla="*/ 109 h 130"/>
                <a:gd name="T56" fmla="*/ 14 w 130"/>
                <a:gd name="T57" fmla="*/ 123 h 130"/>
                <a:gd name="T58" fmla="*/ 116 w 130"/>
                <a:gd name="T59" fmla="*/ 42 h 130"/>
                <a:gd name="T60" fmla="*/ 115 w 130"/>
                <a:gd name="T61" fmla="*/ 43 h 130"/>
                <a:gd name="T62" fmla="*/ 42 w 130"/>
                <a:gd name="T63" fmla="*/ 116 h 130"/>
                <a:gd name="T64" fmla="*/ 14 w 130"/>
                <a:gd name="T65" fmla="*/ 88 h 130"/>
                <a:gd name="T66" fmla="*/ 15 w 130"/>
                <a:gd name="T67" fmla="*/ 87 h 130"/>
                <a:gd name="T68" fmla="*/ 88 w 130"/>
                <a:gd name="T69" fmla="*/ 14 h 130"/>
                <a:gd name="T70" fmla="*/ 116 w 130"/>
                <a:gd name="T71" fmla="*/ 42 h 130"/>
                <a:gd name="T72" fmla="*/ 123 w 130"/>
                <a:gd name="T73" fmla="*/ 14 h 130"/>
                <a:gd name="T74" fmla="*/ 109 w 130"/>
                <a:gd name="T75" fmla="*/ 29 h 130"/>
                <a:gd name="T76" fmla="*/ 101 w 130"/>
                <a:gd name="T77" fmla="*/ 21 h 130"/>
                <a:gd name="T78" fmla="*/ 116 w 130"/>
                <a:gd name="T79" fmla="*/ 7 h 130"/>
                <a:gd name="T80" fmla="*/ 123 w 130"/>
                <a:gd name="T81" fmla="*/ 7 h 130"/>
                <a:gd name="T82" fmla="*/ 123 w 130"/>
                <a:gd name="T83" fmla="*/ 1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0" h="130">
                  <a:moveTo>
                    <a:pt x="126" y="4"/>
                  </a:moveTo>
                  <a:cubicBezTo>
                    <a:pt x="123" y="0"/>
                    <a:pt x="116" y="0"/>
                    <a:pt x="112" y="4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89" y="9"/>
                    <a:pt x="88" y="9"/>
                    <a:pt x="88" y="9"/>
                  </a:cubicBezTo>
                  <a:cubicBezTo>
                    <a:pt x="87" y="9"/>
                    <a:pt x="86" y="9"/>
                    <a:pt x="86" y="9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6"/>
                    <a:pt x="9" y="87"/>
                    <a:pt x="9" y="88"/>
                  </a:cubicBezTo>
                  <a:cubicBezTo>
                    <a:pt x="9" y="88"/>
                    <a:pt x="9" y="89"/>
                    <a:pt x="9" y="89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0" y="116"/>
                    <a:pt x="0" y="122"/>
                    <a:pt x="4" y="126"/>
                  </a:cubicBezTo>
                  <a:cubicBezTo>
                    <a:pt x="7" y="130"/>
                    <a:pt x="14" y="130"/>
                    <a:pt x="18" y="126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2" y="122"/>
                    <a:pt x="43" y="122"/>
                    <a:pt x="44" y="121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1" y="44"/>
                    <a:pt x="121" y="43"/>
                    <a:pt x="121" y="42"/>
                  </a:cubicBezTo>
                  <a:cubicBezTo>
                    <a:pt x="121" y="42"/>
                    <a:pt x="121" y="41"/>
                    <a:pt x="121" y="41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30" y="14"/>
                    <a:pt x="130" y="8"/>
                    <a:pt x="126" y="4"/>
                  </a:cubicBezTo>
                  <a:close/>
                  <a:moveTo>
                    <a:pt x="14" y="123"/>
                  </a:moveTo>
                  <a:cubicBezTo>
                    <a:pt x="13" y="124"/>
                    <a:pt x="12" y="124"/>
                    <a:pt x="11" y="124"/>
                  </a:cubicBezTo>
                  <a:cubicBezTo>
                    <a:pt x="9" y="124"/>
                    <a:pt x="8" y="124"/>
                    <a:pt x="7" y="123"/>
                  </a:cubicBezTo>
                  <a:cubicBezTo>
                    <a:pt x="5" y="121"/>
                    <a:pt x="5" y="118"/>
                    <a:pt x="7" y="116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9" y="109"/>
                    <a:pt x="29" y="109"/>
                    <a:pt x="29" y="109"/>
                  </a:cubicBezTo>
                  <a:lnTo>
                    <a:pt x="14" y="123"/>
                  </a:lnTo>
                  <a:close/>
                  <a:moveTo>
                    <a:pt x="116" y="42"/>
                  </a:moveTo>
                  <a:cubicBezTo>
                    <a:pt x="115" y="43"/>
                    <a:pt x="115" y="43"/>
                    <a:pt x="115" y="43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14" y="88"/>
                    <a:pt x="14" y="88"/>
                    <a:pt x="14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88" y="14"/>
                    <a:pt x="88" y="14"/>
                    <a:pt x="88" y="14"/>
                  </a:cubicBezTo>
                  <a:lnTo>
                    <a:pt x="116" y="42"/>
                  </a:lnTo>
                  <a:close/>
                  <a:moveTo>
                    <a:pt x="123" y="14"/>
                  </a:moveTo>
                  <a:cubicBezTo>
                    <a:pt x="109" y="29"/>
                    <a:pt x="109" y="29"/>
                    <a:pt x="109" y="29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8" y="5"/>
                    <a:pt x="121" y="5"/>
                    <a:pt x="123" y="7"/>
                  </a:cubicBezTo>
                  <a:cubicBezTo>
                    <a:pt x="125" y="9"/>
                    <a:pt x="125" y="12"/>
                    <a:pt x="123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6480" y="3288"/>
              <a:ext cx="142" cy="142"/>
            </a:xfrm>
            <a:custGeom>
              <a:avLst/>
              <a:gdLst>
                <a:gd name="T0" fmla="*/ 56 w 60"/>
                <a:gd name="T1" fmla="*/ 0 h 60"/>
                <a:gd name="T2" fmla="*/ 0 w 60"/>
                <a:gd name="T3" fmla="*/ 56 h 60"/>
                <a:gd name="T4" fmla="*/ 0 w 60"/>
                <a:gd name="T5" fmla="*/ 58 h 60"/>
                <a:gd name="T6" fmla="*/ 0 w 60"/>
                <a:gd name="T7" fmla="*/ 59 h 60"/>
                <a:gd name="T8" fmla="*/ 3 w 60"/>
                <a:gd name="T9" fmla="*/ 59 h 60"/>
                <a:gd name="T10" fmla="*/ 59 w 60"/>
                <a:gd name="T11" fmla="*/ 3 h 60"/>
                <a:gd name="T12" fmla="*/ 60 w 60"/>
                <a:gd name="T13" fmla="*/ 2 h 60"/>
                <a:gd name="T14" fmla="*/ 59 w 60"/>
                <a:gd name="T15" fmla="*/ 0 h 60"/>
                <a:gd name="T16" fmla="*/ 58 w 60"/>
                <a:gd name="T17" fmla="*/ 0 h 60"/>
                <a:gd name="T18" fmla="*/ 56 w 60"/>
                <a:gd name="T1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7"/>
                    <a:pt x="0" y="58"/>
                  </a:cubicBezTo>
                  <a:cubicBezTo>
                    <a:pt x="0" y="58"/>
                    <a:pt x="0" y="59"/>
                    <a:pt x="0" y="59"/>
                  </a:cubicBezTo>
                  <a:cubicBezTo>
                    <a:pt x="1" y="60"/>
                    <a:pt x="3" y="60"/>
                    <a:pt x="3" y="59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0" y="3"/>
                    <a:pt x="60" y="2"/>
                    <a:pt x="60" y="2"/>
                  </a:cubicBezTo>
                  <a:cubicBezTo>
                    <a:pt x="60" y="1"/>
                    <a:pt x="60" y="1"/>
                    <a:pt x="59" y="0"/>
                  </a:cubicBezTo>
                  <a:cubicBezTo>
                    <a:pt x="59" y="0"/>
                    <a:pt x="58" y="0"/>
                    <a:pt x="58" y="0"/>
                  </a:cubicBezTo>
                  <a:cubicBezTo>
                    <a:pt x="57" y="0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5814" y="3219"/>
              <a:ext cx="300" cy="305"/>
            </a:xfrm>
            <a:custGeom>
              <a:avLst/>
              <a:gdLst>
                <a:gd name="T0" fmla="*/ 0 w 127"/>
                <a:gd name="T1" fmla="*/ 118 h 129"/>
                <a:gd name="T2" fmla="*/ 3 w 127"/>
                <a:gd name="T3" fmla="*/ 125 h 129"/>
                <a:gd name="T4" fmla="*/ 17 w 127"/>
                <a:gd name="T5" fmla="*/ 125 h 129"/>
                <a:gd name="T6" fmla="*/ 42 w 127"/>
                <a:gd name="T7" fmla="*/ 100 h 129"/>
                <a:gd name="T8" fmla="*/ 53 w 127"/>
                <a:gd name="T9" fmla="*/ 111 h 129"/>
                <a:gd name="T10" fmla="*/ 55 w 127"/>
                <a:gd name="T11" fmla="*/ 111 h 129"/>
                <a:gd name="T12" fmla="*/ 56 w 127"/>
                <a:gd name="T13" fmla="*/ 111 h 129"/>
                <a:gd name="T14" fmla="*/ 101 w 127"/>
                <a:gd name="T15" fmla="*/ 66 h 129"/>
                <a:gd name="T16" fmla="*/ 118 w 127"/>
                <a:gd name="T17" fmla="*/ 1 h 129"/>
                <a:gd name="T18" fmla="*/ 117 w 127"/>
                <a:gd name="T19" fmla="*/ 1 h 129"/>
                <a:gd name="T20" fmla="*/ 115 w 127"/>
                <a:gd name="T21" fmla="*/ 0 h 129"/>
                <a:gd name="T22" fmla="*/ 114 w 127"/>
                <a:gd name="T23" fmla="*/ 1 h 129"/>
                <a:gd name="T24" fmla="*/ 3 w 127"/>
                <a:gd name="T25" fmla="*/ 112 h 129"/>
                <a:gd name="T26" fmla="*/ 0 w 127"/>
                <a:gd name="T27" fmla="*/ 118 h 129"/>
                <a:gd name="T28" fmla="*/ 115 w 127"/>
                <a:gd name="T29" fmla="*/ 6 h 129"/>
                <a:gd name="T30" fmla="*/ 115 w 127"/>
                <a:gd name="T31" fmla="*/ 8 h 129"/>
                <a:gd name="T32" fmla="*/ 117 w 127"/>
                <a:gd name="T33" fmla="*/ 13 h 129"/>
                <a:gd name="T34" fmla="*/ 117 w 127"/>
                <a:gd name="T35" fmla="*/ 29 h 129"/>
                <a:gd name="T36" fmla="*/ 111 w 127"/>
                <a:gd name="T37" fmla="*/ 46 h 129"/>
                <a:gd name="T38" fmla="*/ 98 w 127"/>
                <a:gd name="T39" fmla="*/ 63 h 129"/>
                <a:gd name="T40" fmla="*/ 55 w 127"/>
                <a:gd name="T41" fmla="*/ 106 h 129"/>
                <a:gd name="T42" fmla="*/ 35 w 127"/>
                <a:gd name="T43" fmla="*/ 86 h 129"/>
                <a:gd name="T44" fmla="*/ 115 w 127"/>
                <a:gd name="T45" fmla="*/ 6 h 129"/>
                <a:gd name="T46" fmla="*/ 6 w 127"/>
                <a:gd name="T47" fmla="*/ 115 h 129"/>
                <a:gd name="T48" fmla="*/ 32 w 127"/>
                <a:gd name="T49" fmla="*/ 89 h 129"/>
                <a:gd name="T50" fmla="*/ 39 w 127"/>
                <a:gd name="T51" fmla="*/ 97 h 129"/>
                <a:gd name="T52" fmla="*/ 13 w 127"/>
                <a:gd name="T53" fmla="*/ 122 h 129"/>
                <a:gd name="T54" fmla="*/ 10 w 127"/>
                <a:gd name="T55" fmla="*/ 124 h 129"/>
                <a:gd name="T56" fmla="*/ 6 w 127"/>
                <a:gd name="T57" fmla="*/ 122 h 129"/>
                <a:gd name="T58" fmla="*/ 6 w 127"/>
                <a:gd name="T59" fmla="*/ 11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7" h="129">
                  <a:moveTo>
                    <a:pt x="0" y="118"/>
                  </a:moveTo>
                  <a:cubicBezTo>
                    <a:pt x="0" y="121"/>
                    <a:pt x="1" y="123"/>
                    <a:pt x="3" y="125"/>
                  </a:cubicBezTo>
                  <a:cubicBezTo>
                    <a:pt x="7" y="129"/>
                    <a:pt x="13" y="129"/>
                    <a:pt x="17" y="125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53" y="111"/>
                    <a:pt x="53" y="111"/>
                    <a:pt x="53" y="111"/>
                  </a:cubicBezTo>
                  <a:cubicBezTo>
                    <a:pt x="53" y="111"/>
                    <a:pt x="54" y="111"/>
                    <a:pt x="55" y="111"/>
                  </a:cubicBezTo>
                  <a:cubicBezTo>
                    <a:pt x="55" y="111"/>
                    <a:pt x="56" y="111"/>
                    <a:pt x="56" y="111"/>
                  </a:cubicBezTo>
                  <a:cubicBezTo>
                    <a:pt x="101" y="66"/>
                    <a:pt x="101" y="66"/>
                    <a:pt x="101" y="66"/>
                  </a:cubicBezTo>
                  <a:cubicBezTo>
                    <a:pt x="121" y="46"/>
                    <a:pt x="127" y="22"/>
                    <a:pt x="118" y="1"/>
                  </a:cubicBezTo>
                  <a:cubicBezTo>
                    <a:pt x="117" y="1"/>
                    <a:pt x="117" y="1"/>
                    <a:pt x="117" y="1"/>
                  </a:cubicBezTo>
                  <a:cubicBezTo>
                    <a:pt x="117" y="0"/>
                    <a:pt x="116" y="0"/>
                    <a:pt x="115" y="0"/>
                  </a:cubicBezTo>
                  <a:cubicBezTo>
                    <a:pt x="115" y="0"/>
                    <a:pt x="114" y="0"/>
                    <a:pt x="114" y="1"/>
                  </a:cubicBezTo>
                  <a:cubicBezTo>
                    <a:pt x="3" y="112"/>
                    <a:pt x="3" y="112"/>
                    <a:pt x="3" y="112"/>
                  </a:cubicBezTo>
                  <a:cubicBezTo>
                    <a:pt x="1" y="113"/>
                    <a:pt x="0" y="116"/>
                    <a:pt x="0" y="118"/>
                  </a:cubicBezTo>
                  <a:close/>
                  <a:moveTo>
                    <a:pt x="115" y="6"/>
                  </a:moveTo>
                  <a:cubicBezTo>
                    <a:pt x="115" y="8"/>
                    <a:pt x="115" y="8"/>
                    <a:pt x="115" y="8"/>
                  </a:cubicBezTo>
                  <a:cubicBezTo>
                    <a:pt x="116" y="10"/>
                    <a:pt x="116" y="12"/>
                    <a:pt x="117" y="13"/>
                  </a:cubicBezTo>
                  <a:cubicBezTo>
                    <a:pt x="118" y="18"/>
                    <a:pt x="118" y="24"/>
                    <a:pt x="117" y="29"/>
                  </a:cubicBezTo>
                  <a:cubicBezTo>
                    <a:pt x="116" y="35"/>
                    <a:pt x="114" y="40"/>
                    <a:pt x="111" y="46"/>
                  </a:cubicBezTo>
                  <a:cubicBezTo>
                    <a:pt x="108" y="52"/>
                    <a:pt x="103" y="57"/>
                    <a:pt x="98" y="63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35" y="86"/>
                    <a:pt x="35" y="86"/>
                    <a:pt x="35" y="86"/>
                  </a:cubicBezTo>
                  <a:lnTo>
                    <a:pt x="115" y="6"/>
                  </a:lnTo>
                  <a:close/>
                  <a:moveTo>
                    <a:pt x="6" y="115"/>
                  </a:moveTo>
                  <a:cubicBezTo>
                    <a:pt x="32" y="89"/>
                    <a:pt x="32" y="89"/>
                    <a:pt x="32" y="89"/>
                  </a:cubicBezTo>
                  <a:cubicBezTo>
                    <a:pt x="39" y="97"/>
                    <a:pt x="39" y="97"/>
                    <a:pt x="39" y="97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2" y="123"/>
                    <a:pt x="11" y="124"/>
                    <a:pt x="10" y="124"/>
                  </a:cubicBezTo>
                  <a:cubicBezTo>
                    <a:pt x="8" y="124"/>
                    <a:pt x="7" y="123"/>
                    <a:pt x="6" y="122"/>
                  </a:cubicBezTo>
                  <a:cubicBezTo>
                    <a:pt x="4" y="120"/>
                    <a:pt x="4" y="117"/>
                    <a:pt x="6" y="1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5201" y="3219"/>
              <a:ext cx="305" cy="305"/>
            </a:xfrm>
            <a:custGeom>
              <a:avLst/>
              <a:gdLst>
                <a:gd name="T0" fmla="*/ 126 w 129"/>
                <a:gd name="T1" fmla="*/ 49 h 129"/>
                <a:gd name="T2" fmla="*/ 79 w 129"/>
                <a:gd name="T3" fmla="*/ 2 h 129"/>
                <a:gd name="T4" fmla="*/ 75 w 129"/>
                <a:gd name="T5" fmla="*/ 0 h 129"/>
                <a:gd name="T6" fmla="*/ 71 w 129"/>
                <a:gd name="T7" fmla="*/ 2 h 129"/>
                <a:gd name="T8" fmla="*/ 2 w 129"/>
                <a:gd name="T9" fmla="*/ 71 h 129"/>
                <a:gd name="T10" fmla="*/ 0 w 129"/>
                <a:gd name="T11" fmla="*/ 75 h 129"/>
                <a:gd name="T12" fmla="*/ 2 w 129"/>
                <a:gd name="T13" fmla="*/ 79 h 129"/>
                <a:gd name="T14" fmla="*/ 49 w 129"/>
                <a:gd name="T15" fmla="*/ 126 h 129"/>
                <a:gd name="T16" fmla="*/ 57 w 129"/>
                <a:gd name="T17" fmla="*/ 126 h 129"/>
                <a:gd name="T18" fmla="*/ 126 w 129"/>
                <a:gd name="T19" fmla="*/ 57 h 129"/>
                <a:gd name="T20" fmla="*/ 126 w 129"/>
                <a:gd name="T21" fmla="*/ 49 h 129"/>
                <a:gd name="T22" fmla="*/ 123 w 129"/>
                <a:gd name="T23" fmla="*/ 54 h 129"/>
                <a:gd name="T24" fmla="*/ 53 w 129"/>
                <a:gd name="T25" fmla="*/ 124 h 129"/>
                <a:gd name="T26" fmla="*/ 4 w 129"/>
                <a:gd name="T27" fmla="*/ 75 h 129"/>
                <a:gd name="T28" fmla="*/ 5 w 129"/>
                <a:gd name="T29" fmla="*/ 74 h 129"/>
                <a:gd name="T30" fmla="*/ 75 w 129"/>
                <a:gd name="T31" fmla="*/ 4 h 129"/>
                <a:gd name="T32" fmla="*/ 124 w 129"/>
                <a:gd name="T33" fmla="*/ 53 h 129"/>
                <a:gd name="T34" fmla="*/ 123 w 129"/>
                <a:gd name="T35" fmla="*/ 5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9" h="129">
                  <a:moveTo>
                    <a:pt x="126" y="49"/>
                  </a:moveTo>
                  <a:cubicBezTo>
                    <a:pt x="79" y="2"/>
                    <a:pt x="79" y="2"/>
                    <a:pt x="79" y="2"/>
                  </a:cubicBezTo>
                  <a:cubicBezTo>
                    <a:pt x="78" y="1"/>
                    <a:pt x="76" y="0"/>
                    <a:pt x="75" y="0"/>
                  </a:cubicBezTo>
                  <a:cubicBezTo>
                    <a:pt x="73" y="0"/>
                    <a:pt x="72" y="1"/>
                    <a:pt x="71" y="2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0" y="73"/>
                    <a:pt x="0" y="75"/>
                  </a:cubicBezTo>
                  <a:cubicBezTo>
                    <a:pt x="0" y="76"/>
                    <a:pt x="1" y="78"/>
                    <a:pt x="2" y="79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1" y="129"/>
                    <a:pt x="55" y="129"/>
                    <a:pt x="57" y="126"/>
                  </a:cubicBezTo>
                  <a:cubicBezTo>
                    <a:pt x="126" y="57"/>
                    <a:pt x="126" y="57"/>
                    <a:pt x="126" y="57"/>
                  </a:cubicBezTo>
                  <a:cubicBezTo>
                    <a:pt x="129" y="55"/>
                    <a:pt x="129" y="51"/>
                    <a:pt x="126" y="49"/>
                  </a:cubicBezTo>
                  <a:close/>
                  <a:moveTo>
                    <a:pt x="123" y="54"/>
                  </a:moveTo>
                  <a:cubicBezTo>
                    <a:pt x="53" y="124"/>
                    <a:pt x="53" y="124"/>
                    <a:pt x="53" y="12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124" y="53"/>
                    <a:pt x="124" y="53"/>
                    <a:pt x="124" y="53"/>
                  </a:cubicBezTo>
                  <a:lnTo>
                    <a:pt x="123" y="5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5378" y="3271"/>
              <a:ext cx="74" cy="73"/>
            </a:xfrm>
            <a:custGeom>
              <a:avLst/>
              <a:gdLst>
                <a:gd name="T0" fmla="*/ 27 w 31"/>
                <a:gd name="T1" fmla="*/ 30 h 31"/>
                <a:gd name="T2" fmla="*/ 30 w 31"/>
                <a:gd name="T3" fmla="*/ 30 h 31"/>
                <a:gd name="T4" fmla="*/ 30 w 31"/>
                <a:gd name="T5" fmla="*/ 27 h 31"/>
                <a:gd name="T6" fmla="*/ 4 w 31"/>
                <a:gd name="T7" fmla="*/ 1 h 31"/>
                <a:gd name="T8" fmla="*/ 2 w 31"/>
                <a:gd name="T9" fmla="*/ 0 h 31"/>
                <a:gd name="T10" fmla="*/ 1 w 31"/>
                <a:gd name="T11" fmla="*/ 1 h 31"/>
                <a:gd name="T12" fmla="*/ 0 w 31"/>
                <a:gd name="T13" fmla="*/ 2 h 31"/>
                <a:gd name="T14" fmla="*/ 1 w 31"/>
                <a:gd name="T15" fmla="*/ 4 h 31"/>
                <a:gd name="T16" fmla="*/ 27 w 31"/>
                <a:gd name="T17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1">
                  <a:moveTo>
                    <a:pt x="27" y="30"/>
                  </a:moveTo>
                  <a:cubicBezTo>
                    <a:pt x="28" y="31"/>
                    <a:pt x="29" y="31"/>
                    <a:pt x="30" y="30"/>
                  </a:cubicBezTo>
                  <a:cubicBezTo>
                    <a:pt x="31" y="29"/>
                    <a:pt x="31" y="28"/>
                    <a:pt x="30" y="27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lnTo>
                    <a:pt x="27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>
              <a:spLocks noEditPoints="1"/>
            </p:cNvSpPr>
            <p:nvPr/>
          </p:nvSpPr>
          <p:spPr bwMode="auto">
            <a:xfrm>
              <a:off x="4596" y="3269"/>
              <a:ext cx="302" cy="203"/>
            </a:xfrm>
            <a:custGeom>
              <a:avLst/>
              <a:gdLst>
                <a:gd name="T0" fmla="*/ 126 w 128"/>
                <a:gd name="T1" fmla="*/ 0 h 86"/>
                <a:gd name="T2" fmla="*/ 2 w 128"/>
                <a:gd name="T3" fmla="*/ 0 h 86"/>
                <a:gd name="T4" fmla="*/ 0 w 128"/>
                <a:gd name="T5" fmla="*/ 2 h 86"/>
                <a:gd name="T6" fmla="*/ 0 w 128"/>
                <a:gd name="T7" fmla="*/ 84 h 86"/>
                <a:gd name="T8" fmla="*/ 2 w 128"/>
                <a:gd name="T9" fmla="*/ 86 h 86"/>
                <a:gd name="T10" fmla="*/ 126 w 128"/>
                <a:gd name="T11" fmla="*/ 86 h 86"/>
                <a:gd name="T12" fmla="*/ 128 w 128"/>
                <a:gd name="T13" fmla="*/ 84 h 86"/>
                <a:gd name="T14" fmla="*/ 128 w 128"/>
                <a:gd name="T15" fmla="*/ 2 h 86"/>
                <a:gd name="T16" fmla="*/ 126 w 128"/>
                <a:gd name="T17" fmla="*/ 0 h 86"/>
                <a:gd name="T18" fmla="*/ 94 w 128"/>
                <a:gd name="T19" fmla="*/ 26 h 86"/>
                <a:gd name="T20" fmla="*/ 92 w 128"/>
                <a:gd name="T21" fmla="*/ 26 h 86"/>
                <a:gd name="T22" fmla="*/ 90 w 128"/>
                <a:gd name="T23" fmla="*/ 28 h 86"/>
                <a:gd name="T24" fmla="*/ 90 w 128"/>
                <a:gd name="T25" fmla="*/ 58 h 86"/>
                <a:gd name="T26" fmla="*/ 92 w 128"/>
                <a:gd name="T27" fmla="*/ 60 h 86"/>
                <a:gd name="T28" fmla="*/ 94 w 128"/>
                <a:gd name="T29" fmla="*/ 60 h 86"/>
                <a:gd name="T30" fmla="*/ 94 w 128"/>
                <a:gd name="T31" fmla="*/ 82 h 86"/>
                <a:gd name="T32" fmla="*/ 5 w 128"/>
                <a:gd name="T33" fmla="*/ 82 h 86"/>
                <a:gd name="T34" fmla="*/ 5 w 128"/>
                <a:gd name="T35" fmla="*/ 4 h 86"/>
                <a:gd name="T36" fmla="*/ 94 w 128"/>
                <a:gd name="T37" fmla="*/ 4 h 86"/>
                <a:gd name="T38" fmla="*/ 94 w 128"/>
                <a:gd name="T39" fmla="*/ 26 h 86"/>
                <a:gd name="T40" fmla="*/ 123 w 128"/>
                <a:gd name="T41" fmla="*/ 82 h 86"/>
                <a:gd name="T42" fmla="*/ 98 w 128"/>
                <a:gd name="T43" fmla="*/ 82 h 86"/>
                <a:gd name="T44" fmla="*/ 98 w 128"/>
                <a:gd name="T45" fmla="*/ 4 h 86"/>
                <a:gd name="T46" fmla="*/ 123 w 128"/>
                <a:gd name="T47" fmla="*/ 4 h 86"/>
                <a:gd name="T48" fmla="*/ 123 w 128"/>
                <a:gd name="T49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86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5"/>
                    <a:pt x="1" y="86"/>
                    <a:pt x="2" y="86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7" y="86"/>
                    <a:pt x="128" y="85"/>
                    <a:pt x="128" y="84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  <a:moveTo>
                    <a:pt x="94" y="26"/>
                  </a:moveTo>
                  <a:cubicBezTo>
                    <a:pt x="92" y="26"/>
                    <a:pt x="92" y="26"/>
                    <a:pt x="92" y="26"/>
                  </a:cubicBezTo>
                  <a:cubicBezTo>
                    <a:pt x="91" y="26"/>
                    <a:pt x="90" y="27"/>
                    <a:pt x="90" y="28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9"/>
                    <a:pt x="91" y="60"/>
                    <a:pt x="92" y="60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4" y="82"/>
                    <a:pt x="94" y="82"/>
                    <a:pt x="94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94" y="4"/>
                    <a:pt x="94" y="4"/>
                    <a:pt x="94" y="4"/>
                  </a:cubicBezTo>
                  <a:lnTo>
                    <a:pt x="94" y="26"/>
                  </a:lnTo>
                  <a:close/>
                  <a:moveTo>
                    <a:pt x="123" y="82"/>
                  </a:moveTo>
                  <a:cubicBezTo>
                    <a:pt x="98" y="82"/>
                    <a:pt x="98" y="82"/>
                    <a:pt x="98" y="82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123" y="4"/>
                    <a:pt x="123" y="4"/>
                    <a:pt x="123" y="4"/>
                  </a:cubicBezTo>
                  <a:lnTo>
                    <a:pt x="123" y="8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4631" y="3306"/>
              <a:ext cx="151" cy="128"/>
            </a:xfrm>
            <a:custGeom>
              <a:avLst/>
              <a:gdLst>
                <a:gd name="T0" fmla="*/ 2 w 64"/>
                <a:gd name="T1" fmla="*/ 54 h 54"/>
                <a:gd name="T2" fmla="*/ 61 w 64"/>
                <a:gd name="T3" fmla="*/ 54 h 54"/>
                <a:gd name="T4" fmla="*/ 64 w 64"/>
                <a:gd name="T5" fmla="*/ 52 h 54"/>
                <a:gd name="T6" fmla="*/ 64 w 64"/>
                <a:gd name="T7" fmla="*/ 2 h 54"/>
                <a:gd name="T8" fmla="*/ 61 w 64"/>
                <a:gd name="T9" fmla="*/ 0 h 54"/>
                <a:gd name="T10" fmla="*/ 2 w 64"/>
                <a:gd name="T11" fmla="*/ 0 h 54"/>
                <a:gd name="T12" fmla="*/ 0 w 64"/>
                <a:gd name="T13" fmla="*/ 2 h 54"/>
                <a:gd name="T14" fmla="*/ 0 w 64"/>
                <a:gd name="T15" fmla="*/ 52 h 54"/>
                <a:gd name="T16" fmla="*/ 2 w 64"/>
                <a:gd name="T17" fmla="*/ 54 h 54"/>
                <a:gd name="T18" fmla="*/ 4 w 64"/>
                <a:gd name="T19" fmla="*/ 5 h 54"/>
                <a:gd name="T20" fmla="*/ 59 w 64"/>
                <a:gd name="T21" fmla="*/ 5 h 54"/>
                <a:gd name="T22" fmla="*/ 59 w 64"/>
                <a:gd name="T23" fmla="*/ 49 h 54"/>
                <a:gd name="T24" fmla="*/ 4 w 64"/>
                <a:gd name="T25" fmla="*/ 49 h 54"/>
                <a:gd name="T26" fmla="*/ 4 w 64"/>
                <a:gd name="T27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54">
                  <a:moveTo>
                    <a:pt x="2" y="54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3" y="54"/>
                    <a:pt x="64" y="53"/>
                    <a:pt x="64" y="5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1"/>
                    <a:pt x="63" y="0"/>
                    <a:pt x="6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1" y="54"/>
                    <a:pt x="2" y="54"/>
                  </a:cubicBezTo>
                  <a:close/>
                  <a:moveTo>
                    <a:pt x="4" y="5"/>
                  </a:moveTo>
                  <a:cubicBezTo>
                    <a:pt x="59" y="5"/>
                    <a:pt x="59" y="5"/>
                    <a:pt x="59" y="5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4" y="49"/>
                    <a:pt x="4" y="49"/>
                    <a:pt x="4" y="49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4853" y="3304"/>
              <a:ext cx="10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4853" y="3340"/>
              <a:ext cx="10" cy="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4853" y="3373"/>
              <a:ext cx="10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3990" y="3238"/>
              <a:ext cx="303" cy="265"/>
            </a:xfrm>
            <a:custGeom>
              <a:avLst/>
              <a:gdLst>
                <a:gd name="T0" fmla="*/ 128 w 128"/>
                <a:gd name="T1" fmla="*/ 59 h 112"/>
                <a:gd name="T2" fmla="*/ 126 w 128"/>
                <a:gd name="T3" fmla="*/ 57 h 112"/>
                <a:gd name="T4" fmla="*/ 108 w 128"/>
                <a:gd name="T5" fmla="*/ 57 h 112"/>
                <a:gd name="T6" fmla="*/ 108 w 128"/>
                <a:gd name="T7" fmla="*/ 43 h 112"/>
                <a:gd name="T8" fmla="*/ 107 w 128"/>
                <a:gd name="T9" fmla="*/ 41 h 112"/>
                <a:gd name="T10" fmla="*/ 87 w 128"/>
                <a:gd name="T11" fmla="*/ 34 h 112"/>
                <a:gd name="T12" fmla="*/ 86 w 128"/>
                <a:gd name="T13" fmla="*/ 34 h 112"/>
                <a:gd name="T14" fmla="*/ 86 w 128"/>
                <a:gd name="T15" fmla="*/ 19 h 112"/>
                <a:gd name="T16" fmla="*/ 87 w 128"/>
                <a:gd name="T17" fmla="*/ 19 h 112"/>
                <a:gd name="T18" fmla="*/ 94 w 128"/>
                <a:gd name="T19" fmla="*/ 10 h 112"/>
                <a:gd name="T20" fmla="*/ 84 w 128"/>
                <a:gd name="T21" fmla="*/ 0 h 112"/>
                <a:gd name="T22" fmla="*/ 25 w 128"/>
                <a:gd name="T23" fmla="*/ 0 h 112"/>
                <a:gd name="T24" fmla="*/ 15 w 128"/>
                <a:gd name="T25" fmla="*/ 10 h 112"/>
                <a:gd name="T26" fmla="*/ 21 w 128"/>
                <a:gd name="T27" fmla="*/ 19 h 112"/>
                <a:gd name="T28" fmla="*/ 22 w 128"/>
                <a:gd name="T29" fmla="*/ 19 h 112"/>
                <a:gd name="T30" fmla="*/ 22 w 128"/>
                <a:gd name="T31" fmla="*/ 34 h 112"/>
                <a:gd name="T32" fmla="*/ 21 w 128"/>
                <a:gd name="T33" fmla="*/ 34 h 112"/>
                <a:gd name="T34" fmla="*/ 1 w 128"/>
                <a:gd name="T35" fmla="*/ 41 h 112"/>
                <a:gd name="T36" fmla="*/ 0 w 128"/>
                <a:gd name="T37" fmla="*/ 43 h 112"/>
                <a:gd name="T38" fmla="*/ 0 w 128"/>
                <a:gd name="T39" fmla="*/ 109 h 112"/>
                <a:gd name="T40" fmla="*/ 2 w 128"/>
                <a:gd name="T41" fmla="*/ 112 h 112"/>
                <a:gd name="T42" fmla="*/ 106 w 128"/>
                <a:gd name="T43" fmla="*/ 112 h 112"/>
                <a:gd name="T44" fmla="*/ 108 w 128"/>
                <a:gd name="T45" fmla="*/ 109 h 112"/>
                <a:gd name="T46" fmla="*/ 108 w 128"/>
                <a:gd name="T47" fmla="*/ 85 h 112"/>
                <a:gd name="T48" fmla="*/ 127 w 128"/>
                <a:gd name="T49" fmla="*/ 61 h 112"/>
                <a:gd name="T50" fmla="*/ 128 w 128"/>
                <a:gd name="T51" fmla="*/ 59 h 112"/>
                <a:gd name="T52" fmla="*/ 19 w 128"/>
                <a:gd name="T53" fmla="*/ 10 h 112"/>
                <a:gd name="T54" fmla="*/ 25 w 128"/>
                <a:gd name="T55" fmla="*/ 5 h 112"/>
                <a:gd name="T56" fmla="*/ 84 w 128"/>
                <a:gd name="T57" fmla="*/ 5 h 112"/>
                <a:gd name="T58" fmla="*/ 89 w 128"/>
                <a:gd name="T59" fmla="*/ 10 h 112"/>
                <a:gd name="T60" fmla="*/ 86 w 128"/>
                <a:gd name="T61" fmla="*/ 15 h 112"/>
                <a:gd name="T62" fmla="*/ 82 w 128"/>
                <a:gd name="T63" fmla="*/ 16 h 112"/>
                <a:gd name="T64" fmla="*/ 82 w 128"/>
                <a:gd name="T65" fmla="*/ 33 h 112"/>
                <a:gd name="T66" fmla="*/ 80 w 128"/>
                <a:gd name="T67" fmla="*/ 33 h 112"/>
                <a:gd name="T68" fmla="*/ 29 w 128"/>
                <a:gd name="T69" fmla="*/ 33 h 112"/>
                <a:gd name="T70" fmla="*/ 27 w 128"/>
                <a:gd name="T71" fmla="*/ 33 h 112"/>
                <a:gd name="T72" fmla="*/ 27 w 128"/>
                <a:gd name="T73" fmla="*/ 16 h 112"/>
                <a:gd name="T74" fmla="*/ 23 w 128"/>
                <a:gd name="T75" fmla="*/ 15 h 112"/>
                <a:gd name="T76" fmla="*/ 19 w 128"/>
                <a:gd name="T77" fmla="*/ 10 h 112"/>
                <a:gd name="T78" fmla="*/ 104 w 128"/>
                <a:gd name="T79" fmla="*/ 107 h 112"/>
                <a:gd name="T80" fmla="*/ 5 w 128"/>
                <a:gd name="T81" fmla="*/ 107 h 112"/>
                <a:gd name="T82" fmla="*/ 5 w 128"/>
                <a:gd name="T83" fmla="*/ 45 h 112"/>
                <a:gd name="T84" fmla="*/ 5 w 128"/>
                <a:gd name="T85" fmla="*/ 44 h 112"/>
                <a:gd name="T86" fmla="*/ 27 w 128"/>
                <a:gd name="T87" fmla="*/ 38 h 112"/>
                <a:gd name="T88" fmla="*/ 82 w 128"/>
                <a:gd name="T89" fmla="*/ 38 h 112"/>
                <a:gd name="T90" fmla="*/ 103 w 128"/>
                <a:gd name="T91" fmla="*/ 44 h 112"/>
                <a:gd name="T92" fmla="*/ 104 w 128"/>
                <a:gd name="T93" fmla="*/ 45 h 112"/>
                <a:gd name="T94" fmla="*/ 104 w 128"/>
                <a:gd name="T95" fmla="*/ 107 h 112"/>
                <a:gd name="T96" fmla="*/ 108 w 128"/>
                <a:gd name="T97" fmla="*/ 77 h 112"/>
                <a:gd name="T98" fmla="*/ 108 w 128"/>
                <a:gd name="T99" fmla="*/ 62 h 112"/>
                <a:gd name="T100" fmla="*/ 121 w 128"/>
                <a:gd name="T101" fmla="*/ 62 h 112"/>
                <a:gd name="T102" fmla="*/ 108 w 128"/>
                <a:gd name="T103" fmla="*/ 7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8" h="112">
                  <a:moveTo>
                    <a:pt x="128" y="59"/>
                  </a:moveTo>
                  <a:cubicBezTo>
                    <a:pt x="128" y="58"/>
                    <a:pt x="127" y="57"/>
                    <a:pt x="126" y="57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8" y="42"/>
                    <a:pt x="108" y="42"/>
                    <a:pt x="107" y="41"/>
                  </a:cubicBezTo>
                  <a:cubicBezTo>
                    <a:pt x="101" y="38"/>
                    <a:pt x="94" y="36"/>
                    <a:pt x="87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91" y="18"/>
                    <a:pt x="94" y="14"/>
                    <a:pt x="94" y="10"/>
                  </a:cubicBezTo>
                  <a:cubicBezTo>
                    <a:pt x="94" y="5"/>
                    <a:pt x="89" y="0"/>
                    <a:pt x="84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9" y="0"/>
                    <a:pt x="15" y="5"/>
                    <a:pt x="15" y="10"/>
                  </a:cubicBezTo>
                  <a:cubicBezTo>
                    <a:pt x="15" y="14"/>
                    <a:pt x="17" y="18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4" y="36"/>
                    <a:pt x="8" y="38"/>
                    <a:pt x="1" y="41"/>
                  </a:cubicBezTo>
                  <a:cubicBezTo>
                    <a:pt x="1" y="42"/>
                    <a:pt x="0" y="42"/>
                    <a:pt x="0" y="43"/>
                  </a:cubicBezTo>
                  <a:cubicBezTo>
                    <a:pt x="0" y="44"/>
                    <a:pt x="0" y="109"/>
                    <a:pt x="0" y="109"/>
                  </a:cubicBezTo>
                  <a:cubicBezTo>
                    <a:pt x="0" y="111"/>
                    <a:pt x="1" y="112"/>
                    <a:pt x="2" y="112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107" y="112"/>
                    <a:pt x="108" y="111"/>
                    <a:pt x="108" y="109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8" y="60"/>
                    <a:pt x="128" y="60"/>
                    <a:pt x="128" y="59"/>
                  </a:cubicBezTo>
                  <a:close/>
                  <a:moveTo>
                    <a:pt x="19" y="10"/>
                  </a:moveTo>
                  <a:cubicBezTo>
                    <a:pt x="19" y="7"/>
                    <a:pt x="22" y="5"/>
                    <a:pt x="25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7" y="5"/>
                    <a:pt x="89" y="7"/>
                    <a:pt x="89" y="10"/>
                  </a:cubicBezTo>
                  <a:cubicBezTo>
                    <a:pt x="89" y="13"/>
                    <a:pt x="87" y="14"/>
                    <a:pt x="86" y="15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63" y="29"/>
                    <a:pt x="45" y="29"/>
                    <a:pt x="29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4"/>
                    <a:pt x="19" y="13"/>
                    <a:pt x="19" y="10"/>
                  </a:cubicBezTo>
                  <a:close/>
                  <a:moveTo>
                    <a:pt x="104" y="107"/>
                  </a:moveTo>
                  <a:cubicBezTo>
                    <a:pt x="5" y="107"/>
                    <a:pt x="5" y="107"/>
                    <a:pt x="5" y="107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12" y="42"/>
                    <a:pt x="19" y="39"/>
                    <a:pt x="27" y="38"/>
                  </a:cubicBezTo>
                  <a:cubicBezTo>
                    <a:pt x="45" y="34"/>
                    <a:pt x="64" y="34"/>
                    <a:pt x="82" y="38"/>
                  </a:cubicBezTo>
                  <a:cubicBezTo>
                    <a:pt x="89" y="39"/>
                    <a:pt x="96" y="42"/>
                    <a:pt x="103" y="44"/>
                  </a:cubicBezTo>
                  <a:cubicBezTo>
                    <a:pt x="104" y="45"/>
                    <a:pt x="104" y="45"/>
                    <a:pt x="104" y="45"/>
                  </a:cubicBezTo>
                  <a:lnTo>
                    <a:pt x="104" y="107"/>
                  </a:lnTo>
                  <a:close/>
                  <a:moveTo>
                    <a:pt x="108" y="77"/>
                  </a:moveTo>
                  <a:cubicBezTo>
                    <a:pt x="108" y="62"/>
                    <a:pt x="108" y="62"/>
                    <a:pt x="108" y="62"/>
                  </a:cubicBezTo>
                  <a:cubicBezTo>
                    <a:pt x="121" y="62"/>
                    <a:pt x="121" y="62"/>
                    <a:pt x="121" y="62"/>
                  </a:cubicBezTo>
                  <a:lnTo>
                    <a:pt x="108" y="7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EditPoints="1"/>
            </p:cNvSpPr>
            <p:nvPr/>
          </p:nvSpPr>
          <p:spPr bwMode="auto">
            <a:xfrm>
              <a:off x="3408" y="3219"/>
              <a:ext cx="256" cy="303"/>
            </a:xfrm>
            <a:custGeom>
              <a:avLst/>
              <a:gdLst>
                <a:gd name="T0" fmla="*/ 106 w 108"/>
                <a:gd name="T1" fmla="*/ 0 h 128"/>
                <a:gd name="T2" fmla="*/ 2 w 108"/>
                <a:gd name="T3" fmla="*/ 0 h 128"/>
                <a:gd name="T4" fmla="*/ 0 w 108"/>
                <a:gd name="T5" fmla="*/ 2 h 128"/>
                <a:gd name="T6" fmla="*/ 0 w 108"/>
                <a:gd name="T7" fmla="*/ 126 h 128"/>
                <a:gd name="T8" fmla="*/ 2 w 108"/>
                <a:gd name="T9" fmla="*/ 128 h 128"/>
                <a:gd name="T10" fmla="*/ 106 w 108"/>
                <a:gd name="T11" fmla="*/ 128 h 128"/>
                <a:gd name="T12" fmla="*/ 108 w 108"/>
                <a:gd name="T13" fmla="*/ 126 h 128"/>
                <a:gd name="T14" fmla="*/ 108 w 108"/>
                <a:gd name="T15" fmla="*/ 2 h 128"/>
                <a:gd name="T16" fmla="*/ 106 w 108"/>
                <a:gd name="T17" fmla="*/ 0 h 128"/>
                <a:gd name="T18" fmla="*/ 104 w 108"/>
                <a:gd name="T19" fmla="*/ 123 h 128"/>
                <a:gd name="T20" fmla="*/ 4 w 108"/>
                <a:gd name="T21" fmla="*/ 123 h 128"/>
                <a:gd name="T22" fmla="*/ 4 w 108"/>
                <a:gd name="T23" fmla="*/ 34 h 128"/>
                <a:gd name="T24" fmla="*/ 104 w 108"/>
                <a:gd name="T25" fmla="*/ 34 h 128"/>
                <a:gd name="T26" fmla="*/ 104 w 108"/>
                <a:gd name="T27" fmla="*/ 123 h 128"/>
                <a:gd name="T28" fmla="*/ 104 w 108"/>
                <a:gd name="T29" fmla="*/ 30 h 128"/>
                <a:gd name="T30" fmla="*/ 4 w 108"/>
                <a:gd name="T31" fmla="*/ 30 h 128"/>
                <a:gd name="T32" fmla="*/ 4 w 108"/>
                <a:gd name="T33" fmla="*/ 5 h 128"/>
                <a:gd name="T34" fmla="*/ 104 w 108"/>
                <a:gd name="T35" fmla="*/ 5 h 128"/>
                <a:gd name="T36" fmla="*/ 104 w 108"/>
                <a:gd name="T37" fmla="*/ 3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28">
                  <a:moveTo>
                    <a:pt x="10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106" y="128"/>
                    <a:pt x="106" y="128"/>
                    <a:pt x="106" y="128"/>
                  </a:cubicBezTo>
                  <a:cubicBezTo>
                    <a:pt x="107" y="128"/>
                    <a:pt x="108" y="127"/>
                    <a:pt x="108" y="126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8" y="1"/>
                    <a:pt x="107" y="0"/>
                    <a:pt x="106" y="0"/>
                  </a:cubicBezTo>
                  <a:close/>
                  <a:moveTo>
                    <a:pt x="104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04" y="34"/>
                    <a:pt x="104" y="34"/>
                    <a:pt x="104" y="34"/>
                  </a:cubicBezTo>
                  <a:lnTo>
                    <a:pt x="104" y="123"/>
                  </a:lnTo>
                  <a:close/>
                  <a:moveTo>
                    <a:pt x="104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04" y="5"/>
                    <a:pt x="104" y="5"/>
                    <a:pt x="104" y="5"/>
                  </a:cubicBezTo>
                  <a:lnTo>
                    <a:pt x="104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3609" y="3254"/>
              <a:ext cx="12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3557" y="3254"/>
              <a:ext cx="10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3505" y="3254"/>
              <a:ext cx="10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3451" y="3254"/>
              <a:ext cx="12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/>
            <p:nvPr/>
          </p:nvSpPr>
          <p:spPr bwMode="auto">
            <a:xfrm>
              <a:off x="3444" y="3323"/>
              <a:ext cx="184" cy="12"/>
            </a:xfrm>
            <a:custGeom>
              <a:avLst/>
              <a:gdLst>
                <a:gd name="T0" fmla="*/ 2 w 78"/>
                <a:gd name="T1" fmla="*/ 5 h 5"/>
                <a:gd name="T2" fmla="*/ 76 w 78"/>
                <a:gd name="T3" fmla="*/ 5 h 5"/>
                <a:gd name="T4" fmla="*/ 78 w 78"/>
                <a:gd name="T5" fmla="*/ 3 h 5"/>
                <a:gd name="T6" fmla="*/ 76 w 78"/>
                <a:gd name="T7" fmla="*/ 0 h 5"/>
                <a:gd name="T8" fmla="*/ 2 w 78"/>
                <a:gd name="T9" fmla="*/ 0 h 5"/>
                <a:gd name="T10" fmla="*/ 0 w 78"/>
                <a:gd name="T11" fmla="*/ 3 h 5"/>
                <a:gd name="T12" fmla="*/ 2 w 7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5">
                  <a:moveTo>
                    <a:pt x="2" y="5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7" y="5"/>
                    <a:pt x="78" y="4"/>
                    <a:pt x="78" y="3"/>
                  </a:cubicBezTo>
                  <a:cubicBezTo>
                    <a:pt x="78" y="2"/>
                    <a:pt x="77" y="0"/>
                    <a:pt x="7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>
              <a:spLocks noEditPoints="1"/>
            </p:cNvSpPr>
            <p:nvPr/>
          </p:nvSpPr>
          <p:spPr bwMode="auto">
            <a:xfrm>
              <a:off x="3444" y="3359"/>
              <a:ext cx="184" cy="127"/>
            </a:xfrm>
            <a:custGeom>
              <a:avLst/>
              <a:gdLst>
                <a:gd name="T0" fmla="*/ 2 w 78"/>
                <a:gd name="T1" fmla="*/ 54 h 54"/>
                <a:gd name="T2" fmla="*/ 76 w 78"/>
                <a:gd name="T3" fmla="*/ 54 h 54"/>
                <a:gd name="T4" fmla="*/ 78 w 78"/>
                <a:gd name="T5" fmla="*/ 52 h 54"/>
                <a:gd name="T6" fmla="*/ 78 w 78"/>
                <a:gd name="T7" fmla="*/ 3 h 54"/>
                <a:gd name="T8" fmla="*/ 76 w 78"/>
                <a:gd name="T9" fmla="*/ 0 h 54"/>
                <a:gd name="T10" fmla="*/ 2 w 78"/>
                <a:gd name="T11" fmla="*/ 0 h 54"/>
                <a:gd name="T12" fmla="*/ 0 w 78"/>
                <a:gd name="T13" fmla="*/ 3 h 54"/>
                <a:gd name="T14" fmla="*/ 0 w 78"/>
                <a:gd name="T15" fmla="*/ 52 h 54"/>
                <a:gd name="T16" fmla="*/ 2 w 78"/>
                <a:gd name="T17" fmla="*/ 54 h 54"/>
                <a:gd name="T18" fmla="*/ 4 w 78"/>
                <a:gd name="T19" fmla="*/ 5 h 54"/>
                <a:gd name="T20" fmla="*/ 74 w 78"/>
                <a:gd name="T21" fmla="*/ 5 h 54"/>
                <a:gd name="T22" fmla="*/ 74 w 78"/>
                <a:gd name="T23" fmla="*/ 50 h 54"/>
                <a:gd name="T24" fmla="*/ 4 w 78"/>
                <a:gd name="T25" fmla="*/ 50 h 54"/>
                <a:gd name="T26" fmla="*/ 4 w 78"/>
                <a:gd name="T27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54">
                  <a:moveTo>
                    <a:pt x="2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7" y="54"/>
                    <a:pt x="78" y="53"/>
                    <a:pt x="78" y="52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1"/>
                    <a:pt x="77" y="0"/>
                    <a:pt x="7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1" y="54"/>
                    <a:pt x="2" y="54"/>
                  </a:cubicBezTo>
                  <a:close/>
                  <a:moveTo>
                    <a:pt x="4" y="5"/>
                  </a:moveTo>
                  <a:cubicBezTo>
                    <a:pt x="74" y="5"/>
                    <a:pt x="74" y="5"/>
                    <a:pt x="74" y="5"/>
                  </a:cubicBezTo>
                  <a:cubicBezTo>
                    <a:pt x="74" y="50"/>
                    <a:pt x="74" y="50"/>
                    <a:pt x="74" y="50"/>
                  </a:cubicBezTo>
                  <a:cubicBezTo>
                    <a:pt x="4" y="50"/>
                    <a:pt x="4" y="50"/>
                    <a:pt x="4" y="50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2829" y="3219"/>
              <a:ext cx="203" cy="303"/>
            </a:xfrm>
            <a:custGeom>
              <a:avLst/>
              <a:gdLst>
                <a:gd name="T0" fmla="*/ 80 w 86"/>
                <a:gd name="T1" fmla="*/ 0 h 128"/>
                <a:gd name="T2" fmla="*/ 6 w 86"/>
                <a:gd name="T3" fmla="*/ 0 h 128"/>
                <a:gd name="T4" fmla="*/ 0 w 86"/>
                <a:gd name="T5" fmla="*/ 6 h 128"/>
                <a:gd name="T6" fmla="*/ 0 w 86"/>
                <a:gd name="T7" fmla="*/ 122 h 128"/>
                <a:gd name="T8" fmla="*/ 6 w 86"/>
                <a:gd name="T9" fmla="*/ 128 h 128"/>
                <a:gd name="T10" fmla="*/ 80 w 86"/>
                <a:gd name="T11" fmla="*/ 128 h 128"/>
                <a:gd name="T12" fmla="*/ 86 w 86"/>
                <a:gd name="T13" fmla="*/ 122 h 128"/>
                <a:gd name="T14" fmla="*/ 86 w 86"/>
                <a:gd name="T15" fmla="*/ 6 h 128"/>
                <a:gd name="T16" fmla="*/ 80 w 86"/>
                <a:gd name="T17" fmla="*/ 0 h 128"/>
                <a:gd name="T18" fmla="*/ 82 w 86"/>
                <a:gd name="T19" fmla="*/ 123 h 128"/>
                <a:gd name="T20" fmla="*/ 4 w 86"/>
                <a:gd name="T21" fmla="*/ 123 h 128"/>
                <a:gd name="T22" fmla="*/ 4 w 86"/>
                <a:gd name="T23" fmla="*/ 53 h 128"/>
                <a:gd name="T24" fmla="*/ 82 w 86"/>
                <a:gd name="T25" fmla="*/ 53 h 128"/>
                <a:gd name="T26" fmla="*/ 82 w 86"/>
                <a:gd name="T27" fmla="*/ 123 h 128"/>
                <a:gd name="T28" fmla="*/ 82 w 86"/>
                <a:gd name="T29" fmla="*/ 48 h 128"/>
                <a:gd name="T30" fmla="*/ 4 w 86"/>
                <a:gd name="T31" fmla="*/ 48 h 128"/>
                <a:gd name="T32" fmla="*/ 4 w 86"/>
                <a:gd name="T33" fmla="*/ 5 h 128"/>
                <a:gd name="T34" fmla="*/ 82 w 86"/>
                <a:gd name="T35" fmla="*/ 5 h 128"/>
                <a:gd name="T36" fmla="*/ 82 w 86"/>
                <a:gd name="T37" fmla="*/ 4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128">
                  <a:moveTo>
                    <a:pt x="8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80" y="128"/>
                    <a:pt x="80" y="128"/>
                    <a:pt x="80" y="128"/>
                  </a:cubicBezTo>
                  <a:cubicBezTo>
                    <a:pt x="83" y="128"/>
                    <a:pt x="86" y="125"/>
                    <a:pt x="86" y="122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3"/>
                    <a:pt x="83" y="0"/>
                    <a:pt x="80" y="0"/>
                  </a:cubicBezTo>
                  <a:close/>
                  <a:moveTo>
                    <a:pt x="82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82" y="53"/>
                    <a:pt x="82" y="53"/>
                    <a:pt x="82" y="53"/>
                  </a:cubicBezTo>
                  <a:lnTo>
                    <a:pt x="82" y="123"/>
                  </a:lnTo>
                  <a:close/>
                  <a:moveTo>
                    <a:pt x="82" y="48"/>
                  </a:moveTo>
                  <a:cubicBezTo>
                    <a:pt x="4" y="48"/>
                    <a:pt x="4" y="48"/>
                    <a:pt x="4" y="4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2" y="5"/>
                    <a:pt x="82" y="5"/>
                    <a:pt x="82" y="5"/>
                  </a:cubicBezTo>
                  <a:lnTo>
                    <a:pt x="82" y="4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2872" y="3264"/>
              <a:ext cx="11" cy="45"/>
            </a:xfrm>
            <a:custGeom>
              <a:avLst/>
              <a:gdLst>
                <a:gd name="T0" fmla="*/ 3 w 5"/>
                <a:gd name="T1" fmla="*/ 19 h 19"/>
                <a:gd name="T2" fmla="*/ 5 w 5"/>
                <a:gd name="T3" fmla="*/ 17 h 19"/>
                <a:gd name="T4" fmla="*/ 5 w 5"/>
                <a:gd name="T5" fmla="*/ 2 h 19"/>
                <a:gd name="T6" fmla="*/ 3 w 5"/>
                <a:gd name="T7" fmla="*/ 0 h 19"/>
                <a:gd name="T8" fmla="*/ 0 w 5"/>
                <a:gd name="T9" fmla="*/ 2 h 19"/>
                <a:gd name="T10" fmla="*/ 0 w 5"/>
                <a:gd name="T11" fmla="*/ 17 h 19"/>
                <a:gd name="T12" fmla="*/ 3 w 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9">
                  <a:moveTo>
                    <a:pt x="3" y="19"/>
                  </a:moveTo>
                  <a:cubicBezTo>
                    <a:pt x="4" y="19"/>
                    <a:pt x="5" y="18"/>
                    <a:pt x="5" y="17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1" y="19"/>
                    <a:pt x="3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2864" y="3368"/>
              <a:ext cx="10" cy="47"/>
            </a:xfrm>
            <a:custGeom>
              <a:avLst/>
              <a:gdLst>
                <a:gd name="T0" fmla="*/ 2 w 4"/>
                <a:gd name="T1" fmla="*/ 20 h 20"/>
                <a:gd name="T2" fmla="*/ 4 w 4"/>
                <a:gd name="T3" fmla="*/ 17 h 20"/>
                <a:gd name="T4" fmla="*/ 4 w 4"/>
                <a:gd name="T5" fmla="*/ 2 h 20"/>
                <a:gd name="T6" fmla="*/ 2 w 4"/>
                <a:gd name="T7" fmla="*/ 0 h 20"/>
                <a:gd name="T8" fmla="*/ 0 w 4"/>
                <a:gd name="T9" fmla="*/ 2 h 20"/>
                <a:gd name="T10" fmla="*/ 0 w 4"/>
                <a:gd name="T11" fmla="*/ 17 h 20"/>
                <a:gd name="T12" fmla="*/ 2 w 4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0">
                  <a:moveTo>
                    <a:pt x="2" y="20"/>
                  </a:moveTo>
                  <a:cubicBezTo>
                    <a:pt x="3" y="20"/>
                    <a:pt x="4" y="18"/>
                    <a:pt x="4" y="17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1" y="20"/>
                    <a:pt x="2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>
              <a:spLocks noEditPoints="1"/>
            </p:cNvSpPr>
            <p:nvPr/>
          </p:nvSpPr>
          <p:spPr bwMode="auto">
            <a:xfrm>
              <a:off x="2174" y="3259"/>
              <a:ext cx="303" cy="223"/>
            </a:xfrm>
            <a:custGeom>
              <a:avLst/>
              <a:gdLst>
                <a:gd name="T0" fmla="*/ 128 w 128"/>
                <a:gd name="T1" fmla="*/ 36 h 94"/>
                <a:gd name="T2" fmla="*/ 126 w 128"/>
                <a:gd name="T3" fmla="*/ 33 h 94"/>
                <a:gd name="T4" fmla="*/ 105 w 128"/>
                <a:gd name="T5" fmla="*/ 33 h 94"/>
                <a:gd name="T6" fmla="*/ 105 w 128"/>
                <a:gd name="T7" fmla="*/ 21 h 94"/>
                <a:gd name="T8" fmla="*/ 104 w 128"/>
                <a:gd name="T9" fmla="*/ 19 h 94"/>
                <a:gd name="T10" fmla="*/ 73 w 128"/>
                <a:gd name="T11" fmla="*/ 5 h 94"/>
                <a:gd name="T12" fmla="*/ 72 w 128"/>
                <a:gd name="T13" fmla="*/ 5 h 94"/>
                <a:gd name="T14" fmla="*/ 72 w 128"/>
                <a:gd name="T15" fmla="*/ 5 h 94"/>
                <a:gd name="T16" fmla="*/ 64 w 128"/>
                <a:gd name="T17" fmla="*/ 0 h 94"/>
                <a:gd name="T18" fmla="*/ 56 w 128"/>
                <a:gd name="T19" fmla="*/ 5 h 94"/>
                <a:gd name="T20" fmla="*/ 56 w 128"/>
                <a:gd name="T21" fmla="*/ 5 h 94"/>
                <a:gd name="T22" fmla="*/ 55 w 128"/>
                <a:gd name="T23" fmla="*/ 5 h 94"/>
                <a:gd name="T24" fmla="*/ 24 w 128"/>
                <a:gd name="T25" fmla="*/ 19 h 94"/>
                <a:gd name="T26" fmla="*/ 24 w 128"/>
                <a:gd name="T27" fmla="*/ 19 h 94"/>
                <a:gd name="T28" fmla="*/ 23 w 128"/>
                <a:gd name="T29" fmla="*/ 21 h 94"/>
                <a:gd name="T30" fmla="*/ 23 w 128"/>
                <a:gd name="T31" fmla="*/ 33 h 94"/>
                <a:gd name="T32" fmla="*/ 2 w 128"/>
                <a:gd name="T33" fmla="*/ 33 h 94"/>
                <a:gd name="T34" fmla="*/ 0 w 128"/>
                <a:gd name="T35" fmla="*/ 36 h 94"/>
                <a:gd name="T36" fmla="*/ 1 w 128"/>
                <a:gd name="T37" fmla="*/ 37 h 94"/>
                <a:gd name="T38" fmla="*/ 23 w 128"/>
                <a:gd name="T39" fmla="*/ 55 h 94"/>
                <a:gd name="T40" fmla="*/ 23 w 128"/>
                <a:gd name="T41" fmla="*/ 91 h 94"/>
                <a:gd name="T42" fmla="*/ 25 w 128"/>
                <a:gd name="T43" fmla="*/ 94 h 94"/>
                <a:gd name="T44" fmla="*/ 103 w 128"/>
                <a:gd name="T45" fmla="*/ 94 h 94"/>
                <a:gd name="T46" fmla="*/ 105 w 128"/>
                <a:gd name="T47" fmla="*/ 91 h 94"/>
                <a:gd name="T48" fmla="*/ 105 w 128"/>
                <a:gd name="T49" fmla="*/ 55 h 94"/>
                <a:gd name="T50" fmla="*/ 127 w 128"/>
                <a:gd name="T51" fmla="*/ 37 h 94"/>
                <a:gd name="T52" fmla="*/ 128 w 128"/>
                <a:gd name="T53" fmla="*/ 36 h 94"/>
                <a:gd name="T54" fmla="*/ 37 w 128"/>
                <a:gd name="T55" fmla="*/ 16 h 94"/>
                <a:gd name="T56" fmla="*/ 56 w 128"/>
                <a:gd name="T57" fmla="*/ 10 h 94"/>
                <a:gd name="T58" fmla="*/ 58 w 128"/>
                <a:gd name="T59" fmla="*/ 9 h 94"/>
                <a:gd name="T60" fmla="*/ 60 w 128"/>
                <a:gd name="T61" fmla="*/ 7 h 94"/>
                <a:gd name="T62" fmla="*/ 68 w 128"/>
                <a:gd name="T63" fmla="*/ 7 h 94"/>
                <a:gd name="T64" fmla="*/ 70 w 128"/>
                <a:gd name="T65" fmla="*/ 9 h 94"/>
                <a:gd name="T66" fmla="*/ 72 w 128"/>
                <a:gd name="T67" fmla="*/ 10 h 94"/>
                <a:gd name="T68" fmla="*/ 91 w 128"/>
                <a:gd name="T69" fmla="*/ 16 h 94"/>
                <a:gd name="T70" fmla="*/ 96 w 128"/>
                <a:gd name="T71" fmla="*/ 18 h 94"/>
                <a:gd name="T72" fmla="*/ 32 w 128"/>
                <a:gd name="T73" fmla="*/ 18 h 94"/>
                <a:gd name="T74" fmla="*/ 37 w 128"/>
                <a:gd name="T75" fmla="*/ 16 h 94"/>
                <a:gd name="T76" fmla="*/ 101 w 128"/>
                <a:gd name="T77" fmla="*/ 53 h 94"/>
                <a:gd name="T78" fmla="*/ 101 w 128"/>
                <a:gd name="T79" fmla="*/ 89 h 94"/>
                <a:gd name="T80" fmla="*/ 27 w 128"/>
                <a:gd name="T81" fmla="*/ 89 h 94"/>
                <a:gd name="T82" fmla="*/ 27 w 128"/>
                <a:gd name="T83" fmla="*/ 53 h 94"/>
                <a:gd name="T84" fmla="*/ 9 w 128"/>
                <a:gd name="T85" fmla="*/ 38 h 94"/>
                <a:gd name="T86" fmla="*/ 27 w 128"/>
                <a:gd name="T87" fmla="*/ 38 h 94"/>
                <a:gd name="T88" fmla="*/ 27 w 128"/>
                <a:gd name="T89" fmla="*/ 23 h 94"/>
                <a:gd name="T90" fmla="*/ 101 w 128"/>
                <a:gd name="T91" fmla="*/ 23 h 94"/>
                <a:gd name="T92" fmla="*/ 101 w 128"/>
                <a:gd name="T93" fmla="*/ 38 h 94"/>
                <a:gd name="T94" fmla="*/ 119 w 128"/>
                <a:gd name="T95" fmla="*/ 38 h 94"/>
                <a:gd name="T96" fmla="*/ 101 w 128"/>
                <a:gd name="T97" fmla="*/ 5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94">
                  <a:moveTo>
                    <a:pt x="128" y="36"/>
                  </a:moveTo>
                  <a:cubicBezTo>
                    <a:pt x="128" y="34"/>
                    <a:pt x="127" y="33"/>
                    <a:pt x="126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0"/>
                    <a:pt x="105" y="19"/>
                    <a:pt x="104" y="19"/>
                  </a:cubicBezTo>
                  <a:cubicBezTo>
                    <a:pt x="95" y="11"/>
                    <a:pt x="84" y="7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0" y="2"/>
                    <a:pt x="67" y="0"/>
                    <a:pt x="64" y="0"/>
                  </a:cubicBezTo>
                  <a:cubicBezTo>
                    <a:pt x="61" y="0"/>
                    <a:pt x="58" y="2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44" y="7"/>
                    <a:pt x="33" y="12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20"/>
                    <a:pt x="23" y="20"/>
                    <a:pt x="23" y="21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" y="33"/>
                    <a:pt x="0" y="34"/>
                    <a:pt x="0" y="36"/>
                  </a:cubicBezTo>
                  <a:cubicBezTo>
                    <a:pt x="0" y="36"/>
                    <a:pt x="0" y="37"/>
                    <a:pt x="1" y="37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3"/>
                    <a:pt x="24" y="94"/>
                    <a:pt x="25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4" y="94"/>
                    <a:pt x="105" y="93"/>
                    <a:pt x="105" y="91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27" y="37"/>
                    <a:pt x="127" y="37"/>
                    <a:pt x="127" y="37"/>
                  </a:cubicBezTo>
                  <a:cubicBezTo>
                    <a:pt x="128" y="37"/>
                    <a:pt x="128" y="36"/>
                    <a:pt x="128" y="36"/>
                  </a:cubicBezTo>
                  <a:close/>
                  <a:moveTo>
                    <a:pt x="37" y="16"/>
                  </a:moveTo>
                  <a:cubicBezTo>
                    <a:pt x="43" y="13"/>
                    <a:pt x="49" y="11"/>
                    <a:pt x="56" y="10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2" y="4"/>
                    <a:pt x="66" y="4"/>
                    <a:pt x="68" y="7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2" y="10"/>
                    <a:pt x="72" y="10"/>
                    <a:pt x="72" y="10"/>
                  </a:cubicBezTo>
                  <a:cubicBezTo>
                    <a:pt x="79" y="11"/>
                    <a:pt x="85" y="13"/>
                    <a:pt x="91" y="16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32" y="18"/>
                    <a:pt x="32" y="18"/>
                    <a:pt x="32" y="18"/>
                  </a:cubicBezTo>
                  <a:lnTo>
                    <a:pt x="37" y="16"/>
                  </a:lnTo>
                  <a:close/>
                  <a:moveTo>
                    <a:pt x="101" y="53"/>
                  </a:moveTo>
                  <a:cubicBezTo>
                    <a:pt x="101" y="89"/>
                    <a:pt x="101" y="89"/>
                    <a:pt x="101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19" y="38"/>
                    <a:pt x="119" y="38"/>
                    <a:pt x="119" y="38"/>
                  </a:cubicBezTo>
                  <a:lnTo>
                    <a:pt x="101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1568" y="3278"/>
              <a:ext cx="303" cy="185"/>
            </a:xfrm>
            <a:custGeom>
              <a:avLst/>
              <a:gdLst>
                <a:gd name="T0" fmla="*/ 126 w 128"/>
                <a:gd name="T1" fmla="*/ 73 h 78"/>
                <a:gd name="T2" fmla="*/ 121 w 128"/>
                <a:gd name="T3" fmla="*/ 73 h 78"/>
                <a:gd name="T4" fmla="*/ 121 w 128"/>
                <a:gd name="T5" fmla="*/ 72 h 78"/>
                <a:gd name="T6" fmla="*/ 74 w 128"/>
                <a:gd name="T7" fmla="*/ 16 h 78"/>
                <a:gd name="T8" fmla="*/ 72 w 128"/>
                <a:gd name="T9" fmla="*/ 16 h 78"/>
                <a:gd name="T10" fmla="*/ 73 w 128"/>
                <a:gd name="T11" fmla="*/ 14 h 78"/>
                <a:gd name="T12" fmla="*/ 74 w 128"/>
                <a:gd name="T13" fmla="*/ 10 h 78"/>
                <a:gd name="T14" fmla="*/ 64 w 128"/>
                <a:gd name="T15" fmla="*/ 0 h 78"/>
                <a:gd name="T16" fmla="*/ 54 w 128"/>
                <a:gd name="T17" fmla="*/ 10 h 78"/>
                <a:gd name="T18" fmla="*/ 55 w 128"/>
                <a:gd name="T19" fmla="*/ 14 h 78"/>
                <a:gd name="T20" fmla="*/ 56 w 128"/>
                <a:gd name="T21" fmla="*/ 16 h 78"/>
                <a:gd name="T22" fmla="*/ 54 w 128"/>
                <a:gd name="T23" fmla="*/ 16 h 78"/>
                <a:gd name="T24" fmla="*/ 7 w 128"/>
                <a:gd name="T25" fmla="*/ 72 h 78"/>
                <a:gd name="T26" fmla="*/ 7 w 128"/>
                <a:gd name="T27" fmla="*/ 73 h 78"/>
                <a:gd name="T28" fmla="*/ 2 w 128"/>
                <a:gd name="T29" fmla="*/ 73 h 78"/>
                <a:gd name="T30" fmla="*/ 0 w 128"/>
                <a:gd name="T31" fmla="*/ 75 h 78"/>
                <a:gd name="T32" fmla="*/ 2 w 128"/>
                <a:gd name="T33" fmla="*/ 78 h 78"/>
                <a:gd name="T34" fmla="*/ 126 w 128"/>
                <a:gd name="T35" fmla="*/ 78 h 78"/>
                <a:gd name="T36" fmla="*/ 128 w 128"/>
                <a:gd name="T37" fmla="*/ 75 h 78"/>
                <a:gd name="T38" fmla="*/ 126 w 128"/>
                <a:gd name="T39" fmla="*/ 73 h 78"/>
                <a:gd name="T40" fmla="*/ 64 w 128"/>
                <a:gd name="T41" fmla="*/ 5 h 78"/>
                <a:gd name="T42" fmla="*/ 69 w 128"/>
                <a:gd name="T43" fmla="*/ 10 h 78"/>
                <a:gd name="T44" fmla="*/ 64 w 128"/>
                <a:gd name="T45" fmla="*/ 15 h 78"/>
                <a:gd name="T46" fmla="*/ 59 w 128"/>
                <a:gd name="T47" fmla="*/ 10 h 78"/>
                <a:gd name="T48" fmla="*/ 64 w 128"/>
                <a:gd name="T49" fmla="*/ 5 h 78"/>
                <a:gd name="T50" fmla="*/ 116 w 128"/>
                <a:gd name="T51" fmla="*/ 73 h 78"/>
                <a:gd name="T52" fmla="*/ 12 w 128"/>
                <a:gd name="T53" fmla="*/ 73 h 78"/>
                <a:gd name="T54" fmla="*/ 12 w 128"/>
                <a:gd name="T55" fmla="*/ 72 h 78"/>
                <a:gd name="T56" fmla="*/ 16 w 128"/>
                <a:gd name="T57" fmla="*/ 51 h 78"/>
                <a:gd name="T58" fmla="*/ 27 w 128"/>
                <a:gd name="T59" fmla="*/ 35 h 78"/>
                <a:gd name="T60" fmla="*/ 44 w 128"/>
                <a:gd name="T61" fmla="*/ 24 h 78"/>
                <a:gd name="T62" fmla="*/ 84 w 128"/>
                <a:gd name="T63" fmla="*/ 24 h 78"/>
                <a:gd name="T64" fmla="*/ 101 w 128"/>
                <a:gd name="T65" fmla="*/ 35 h 78"/>
                <a:gd name="T66" fmla="*/ 112 w 128"/>
                <a:gd name="T67" fmla="*/ 51 h 78"/>
                <a:gd name="T68" fmla="*/ 116 w 128"/>
                <a:gd name="T69" fmla="*/ 72 h 78"/>
                <a:gd name="T70" fmla="*/ 116 w 128"/>
                <a:gd name="T71" fmla="*/ 7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8" h="78">
                  <a:moveTo>
                    <a:pt x="126" y="73"/>
                  </a:moveTo>
                  <a:cubicBezTo>
                    <a:pt x="121" y="73"/>
                    <a:pt x="121" y="73"/>
                    <a:pt x="121" y="73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1" y="44"/>
                    <a:pt x="101" y="21"/>
                    <a:pt x="74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4" y="11"/>
                    <a:pt x="74" y="10"/>
                  </a:cubicBezTo>
                  <a:cubicBezTo>
                    <a:pt x="74" y="5"/>
                    <a:pt x="69" y="0"/>
                    <a:pt x="64" y="0"/>
                  </a:cubicBezTo>
                  <a:cubicBezTo>
                    <a:pt x="59" y="0"/>
                    <a:pt x="54" y="5"/>
                    <a:pt x="54" y="10"/>
                  </a:cubicBezTo>
                  <a:cubicBezTo>
                    <a:pt x="54" y="11"/>
                    <a:pt x="55" y="13"/>
                    <a:pt x="55" y="14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27" y="21"/>
                    <a:pt x="7" y="44"/>
                    <a:pt x="7" y="72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0" y="74"/>
                    <a:pt x="0" y="75"/>
                  </a:cubicBezTo>
                  <a:cubicBezTo>
                    <a:pt x="0" y="77"/>
                    <a:pt x="1" y="78"/>
                    <a:pt x="2" y="78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7" y="78"/>
                    <a:pt x="128" y="77"/>
                    <a:pt x="128" y="75"/>
                  </a:cubicBezTo>
                  <a:cubicBezTo>
                    <a:pt x="128" y="74"/>
                    <a:pt x="127" y="73"/>
                    <a:pt x="126" y="73"/>
                  </a:cubicBezTo>
                  <a:close/>
                  <a:moveTo>
                    <a:pt x="64" y="5"/>
                  </a:moveTo>
                  <a:cubicBezTo>
                    <a:pt x="67" y="5"/>
                    <a:pt x="69" y="7"/>
                    <a:pt x="69" y="10"/>
                  </a:cubicBezTo>
                  <a:cubicBezTo>
                    <a:pt x="69" y="13"/>
                    <a:pt x="67" y="15"/>
                    <a:pt x="64" y="15"/>
                  </a:cubicBezTo>
                  <a:cubicBezTo>
                    <a:pt x="61" y="15"/>
                    <a:pt x="59" y="13"/>
                    <a:pt x="59" y="10"/>
                  </a:cubicBezTo>
                  <a:cubicBezTo>
                    <a:pt x="59" y="7"/>
                    <a:pt x="61" y="5"/>
                    <a:pt x="64" y="5"/>
                  </a:cubicBezTo>
                  <a:close/>
                  <a:moveTo>
                    <a:pt x="116" y="73"/>
                  </a:moveTo>
                  <a:cubicBezTo>
                    <a:pt x="12" y="73"/>
                    <a:pt x="12" y="73"/>
                    <a:pt x="12" y="73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2" y="65"/>
                    <a:pt x="13" y="58"/>
                    <a:pt x="16" y="51"/>
                  </a:cubicBezTo>
                  <a:cubicBezTo>
                    <a:pt x="19" y="45"/>
                    <a:pt x="22" y="40"/>
                    <a:pt x="27" y="35"/>
                  </a:cubicBezTo>
                  <a:cubicBezTo>
                    <a:pt x="32" y="30"/>
                    <a:pt x="38" y="26"/>
                    <a:pt x="44" y="24"/>
                  </a:cubicBezTo>
                  <a:cubicBezTo>
                    <a:pt x="57" y="18"/>
                    <a:pt x="71" y="18"/>
                    <a:pt x="84" y="24"/>
                  </a:cubicBezTo>
                  <a:cubicBezTo>
                    <a:pt x="90" y="26"/>
                    <a:pt x="96" y="30"/>
                    <a:pt x="101" y="35"/>
                  </a:cubicBezTo>
                  <a:cubicBezTo>
                    <a:pt x="106" y="40"/>
                    <a:pt x="109" y="45"/>
                    <a:pt x="112" y="51"/>
                  </a:cubicBezTo>
                  <a:cubicBezTo>
                    <a:pt x="115" y="58"/>
                    <a:pt x="116" y="65"/>
                    <a:pt x="116" y="72"/>
                  </a:cubicBezTo>
                  <a:lnTo>
                    <a:pt x="116" y="7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963" y="3219"/>
              <a:ext cx="303" cy="303"/>
            </a:xfrm>
            <a:custGeom>
              <a:avLst/>
              <a:gdLst>
                <a:gd name="T0" fmla="*/ 106 w 128"/>
                <a:gd name="T1" fmla="*/ 71 h 128"/>
                <a:gd name="T2" fmla="*/ 128 w 128"/>
                <a:gd name="T3" fmla="*/ 43 h 128"/>
                <a:gd name="T4" fmla="*/ 100 w 128"/>
                <a:gd name="T5" fmla="*/ 15 h 128"/>
                <a:gd name="T6" fmla="*/ 91 w 128"/>
                <a:gd name="T7" fmla="*/ 16 h 128"/>
                <a:gd name="T8" fmla="*/ 90 w 128"/>
                <a:gd name="T9" fmla="*/ 17 h 128"/>
                <a:gd name="T10" fmla="*/ 89 w 128"/>
                <a:gd name="T11" fmla="*/ 16 h 128"/>
                <a:gd name="T12" fmla="*/ 64 w 128"/>
                <a:gd name="T13" fmla="*/ 0 h 128"/>
                <a:gd name="T14" fmla="*/ 39 w 128"/>
                <a:gd name="T15" fmla="*/ 16 h 128"/>
                <a:gd name="T16" fmla="*/ 38 w 128"/>
                <a:gd name="T17" fmla="*/ 17 h 128"/>
                <a:gd name="T18" fmla="*/ 37 w 128"/>
                <a:gd name="T19" fmla="*/ 16 h 128"/>
                <a:gd name="T20" fmla="*/ 28 w 128"/>
                <a:gd name="T21" fmla="*/ 15 h 128"/>
                <a:gd name="T22" fmla="*/ 0 w 128"/>
                <a:gd name="T23" fmla="*/ 43 h 128"/>
                <a:gd name="T24" fmla="*/ 22 w 128"/>
                <a:gd name="T25" fmla="*/ 71 h 128"/>
                <a:gd name="T26" fmla="*/ 23 w 128"/>
                <a:gd name="T27" fmla="*/ 71 h 128"/>
                <a:gd name="T28" fmla="*/ 30 w 128"/>
                <a:gd name="T29" fmla="*/ 128 h 128"/>
                <a:gd name="T30" fmla="*/ 98 w 128"/>
                <a:gd name="T31" fmla="*/ 128 h 128"/>
                <a:gd name="T32" fmla="*/ 105 w 128"/>
                <a:gd name="T33" fmla="*/ 71 h 128"/>
                <a:gd name="T34" fmla="*/ 106 w 128"/>
                <a:gd name="T35" fmla="*/ 71 h 128"/>
                <a:gd name="T36" fmla="*/ 94 w 128"/>
                <a:gd name="T37" fmla="*/ 123 h 128"/>
                <a:gd name="T38" fmla="*/ 34 w 128"/>
                <a:gd name="T39" fmla="*/ 123 h 128"/>
                <a:gd name="T40" fmla="*/ 33 w 128"/>
                <a:gd name="T41" fmla="*/ 113 h 128"/>
                <a:gd name="T42" fmla="*/ 95 w 128"/>
                <a:gd name="T43" fmla="*/ 113 h 128"/>
                <a:gd name="T44" fmla="*/ 94 w 128"/>
                <a:gd name="T45" fmla="*/ 123 h 128"/>
                <a:gd name="T46" fmla="*/ 101 w 128"/>
                <a:gd name="T47" fmla="*/ 67 h 128"/>
                <a:gd name="T48" fmla="*/ 96 w 128"/>
                <a:gd name="T49" fmla="*/ 109 h 128"/>
                <a:gd name="T50" fmla="*/ 32 w 128"/>
                <a:gd name="T51" fmla="*/ 109 h 128"/>
                <a:gd name="T52" fmla="*/ 27 w 128"/>
                <a:gd name="T53" fmla="*/ 67 h 128"/>
                <a:gd name="T54" fmla="*/ 23 w 128"/>
                <a:gd name="T55" fmla="*/ 66 h 128"/>
                <a:gd name="T56" fmla="*/ 10 w 128"/>
                <a:gd name="T57" fmla="*/ 58 h 128"/>
                <a:gd name="T58" fmla="*/ 5 w 128"/>
                <a:gd name="T59" fmla="*/ 43 h 128"/>
                <a:gd name="T60" fmla="*/ 11 w 128"/>
                <a:gd name="T61" fmla="*/ 26 h 128"/>
                <a:gd name="T62" fmla="*/ 28 w 128"/>
                <a:gd name="T63" fmla="*/ 19 h 128"/>
                <a:gd name="T64" fmla="*/ 36 w 128"/>
                <a:gd name="T65" fmla="*/ 21 h 128"/>
                <a:gd name="T66" fmla="*/ 41 w 128"/>
                <a:gd name="T67" fmla="*/ 22 h 128"/>
                <a:gd name="T68" fmla="*/ 43 w 128"/>
                <a:gd name="T69" fmla="*/ 18 h 128"/>
                <a:gd name="T70" fmla="*/ 51 w 128"/>
                <a:gd name="T71" fmla="*/ 8 h 128"/>
                <a:gd name="T72" fmla="*/ 77 w 128"/>
                <a:gd name="T73" fmla="*/ 8 h 128"/>
                <a:gd name="T74" fmla="*/ 85 w 128"/>
                <a:gd name="T75" fmla="*/ 18 h 128"/>
                <a:gd name="T76" fmla="*/ 87 w 128"/>
                <a:gd name="T77" fmla="*/ 22 h 128"/>
                <a:gd name="T78" fmla="*/ 92 w 128"/>
                <a:gd name="T79" fmla="*/ 21 h 128"/>
                <a:gd name="T80" fmla="*/ 100 w 128"/>
                <a:gd name="T81" fmla="*/ 19 h 128"/>
                <a:gd name="T82" fmla="*/ 117 w 128"/>
                <a:gd name="T83" fmla="*/ 26 h 128"/>
                <a:gd name="T84" fmla="*/ 123 w 128"/>
                <a:gd name="T85" fmla="*/ 43 h 128"/>
                <a:gd name="T86" fmla="*/ 118 w 128"/>
                <a:gd name="T87" fmla="*/ 58 h 128"/>
                <a:gd name="T88" fmla="*/ 105 w 128"/>
                <a:gd name="T89" fmla="*/ 66 h 128"/>
                <a:gd name="T90" fmla="*/ 101 w 128"/>
                <a:gd name="T91" fmla="*/ 6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8" h="128">
                  <a:moveTo>
                    <a:pt x="106" y="71"/>
                  </a:moveTo>
                  <a:cubicBezTo>
                    <a:pt x="119" y="68"/>
                    <a:pt x="128" y="56"/>
                    <a:pt x="128" y="43"/>
                  </a:cubicBezTo>
                  <a:cubicBezTo>
                    <a:pt x="128" y="27"/>
                    <a:pt x="115" y="15"/>
                    <a:pt x="100" y="15"/>
                  </a:cubicBezTo>
                  <a:cubicBezTo>
                    <a:pt x="97" y="15"/>
                    <a:pt x="94" y="15"/>
                    <a:pt x="91" y="16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4" y="6"/>
                    <a:pt x="75" y="0"/>
                    <a:pt x="64" y="0"/>
                  </a:cubicBezTo>
                  <a:cubicBezTo>
                    <a:pt x="53" y="0"/>
                    <a:pt x="44" y="6"/>
                    <a:pt x="39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4" y="15"/>
                    <a:pt x="31" y="15"/>
                    <a:pt x="28" y="15"/>
                  </a:cubicBezTo>
                  <a:cubicBezTo>
                    <a:pt x="13" y="15"/>
                    <a:pt x="0" y="27"/>
                    <a:pt x="0" y="43"/>
                  </a:cubicBezTo>
                  <a:cubicBezTo>
                    <a:pt x="0" y="56"/>
                    <a:pt x="9" y="68"/>
                    <a:pt x="22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105" y="71"/>
                    <a:pt x="105" y="71"/>
                    <a:pt x="105" y="71"/>
                  </a:cubicBezTo>
                  <a:lnTo>
                    <a:pt x="106" y="71"/>
                  </a:lnTo>
                  <a:close/>
                  <a:moveTo>
                    <a:pt x="94" y="123"/>
                  </a:moveTo>
                  <a:cubicBezTo>
                    <a:pt x="34" y="123"/>
                    <a:pt x="34" y="123"/>
                    <a:pt x="34" y="123"/>
                  </a:cubicBezTo>
                  <a:cubicBezTo>
                    <a:pt x="33" y="113"/>
                    <a:pt x="33" y="113"/>
                    <a:pt x="33" y="113"/>
                  </a:cubicBezTo>
                  <a:cubicBezTo>
                    <a:pt x="95" y="113"/>
                    <a:pt x="95" y="113"/>
                    <a:pt x="95" y="113"/>
                  </a:cubicBezTo>
                  <a:lnTo>
                    <a:pt x="94" y="123"/>
                  </a:lnTo>
                  <a:close/>
                  <a:moveTo>
                    <a:pt x="101" y="67"/>
                  </a:moveTo>
                  <a:cubicBezTo>
                    <a:pt x="96" y="109"/>
                    <a:pt x="96" y="109"/>
                    <a:pt x="96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18" y="65"/>
                    <a:pt x="13" y="62"/>
                    <a:pt x="10" y="58"/>
                  </a:cubicBezTo>
                  <a:cubicBezTo>
                    <a:pt x="6" y="54"/>
                    <a:pt x="5" y="49"/>
                    <a:pt x="5" y="43"/>
                  </a:cubicBezTo>
                  <a:cubicBezTo>
                    <a:pt x="5" y="37"/>
                    <a:pt x="7" y="31"/>
                    <a:pt x="11" y="26"/>
                  </a:cubicBezTo>
                  <a:cubicBezTo>
                    <a:pt x="16" y="22"/>
                    <a:pt x="22" y="19"/>
                    <a:pt x="28" y="19"/>
                  </a:cubicBezTo>
                  <a:cubicBezTo>
                    <a:pt x="31" y="19"/>
                    <a:pt x="33" y="20"/>
                    <a:pt x="36" y="21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14"/>
                    <a:pt x="48" y="10"/>
                    <a:pt x="51" y="8"/>
                  </a:cubicBezTo>
                  <a:cubicBezTo>
                    <a:pt x="59" y="3"/>
                    <a:pt x="69" y="3"/>
                    <a:pt x="77" y="8"/>
                  </a:cubicBezTo>
                  <a:cubicBezTo>
                    <a:pt x="80" y="10"/>
                    <a:pt x="83" y="14"/>
                    <a:pt x="85" y="18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5" y="20"/>
                    <a:pt x="97" y="19"/>
                    <a:pt x="100" y="19"/>
                  </a:cubicBezTo>
                  <a:cubicBezTo>
                    <a:pt x="106" y="19"/>
                    <a:pt x="112" y="22"/>
                    <a:pt x="117" y="26"/>
                  </a:cubicBezTo>
                  <a:cubicBezTo>
                    <a:pt x="121" y="31"/>
                    <a:pt x="123" y="37"/>
                    <a:pt x="123" y="43"/>
                  </a:cubicBezTo>
                  <a:cubicBezTo>
                    <a:pt x="123" y="49"/>
                    <a:pt x="122" y="54"/>
                    <a:pt x="118" y="58"/>
                  </a:cubicBezTo>
                  <a:cubicBezTo>
                    <a:pt x="115" y="62"/>
                    <a:pt x="110" y="65"/>
                    <a:pt x="105" y="66"/>
                  </a:cubicBezTo>
                  <a:lnTo>
                    <a:pt x="101" y="6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>
              <a:spLocks noEditPoints="1"/>
            </p:cNvSpPr>
            <p:nvPr/>
          </p:nvSpPr>
          <p:spPr bwMode="auto">
            <a:xfrm>
              <a:off x="417" y="3359"/>
              <a:ext cx="184" cy="163"/>
            </a:xfrm>
            <a:custGeom>
              <a:avLst/>
              <a:gdLst>
                <a:gd name="T0" fmla="*/ 76 w 78"/>
                <a:gd name="T1" fmla="*/ 0 h 69"/>
                <a:gd name="T2" fmla="*/ 74 w 78"/>
                <a:gd name="T3" fmla="*/ 1 h 69"/>
                <a:gd name="T4" fmla="*/ 40 w 78"/>
                <a:gd name="T5" fmla="*/ 64 h 69"/>
                <a:gd name="T6" fmla="*/ 38 w 78"/>
                <a:gd name="T7" fmla="*/ 64 h 69"/>
                <a:gd name="T8" fmla="*/ 38 w 78"/>
                <a:gd name="T9" fmla="*/ 64 h 69"/>
                <a:gd name="T10" fmla="*/ 4 w 78"/>
                <a:gd name="T11" fmla="*/ 1 h 69"/>
                <a:gd name="T12" fmla="*/ 2 w 78"/>
                <a:gd name="T13" fmla="*/ 0 h 69"/>
                <a:gd name="T14" fmla="*/ 0 w 78"/>
                <a:gd name="T15" fmla="*/ 2 h 69"/>
                <a:gd name="T16" fmla="*/ 0 w 78"/>
                <a:gd name="T17" fmla="*/ 67 h 69"/>
                <a:gd name="T18" fmla="*/ 2 w 78"/>
                <a:gd name="T19" fmla="*/ 69 h 69"/>
                <a:gd name="T20" fmla="*/ 76 w 78"/>
                <a:gd name="T21" fmla="*/ 69 h 69"/>
                <a:gd name="T22" fmla="*/ 78 w 78"/>
                <a:gd name="T23" fmla="*/ 67 h 69"/>
                <a:gd name="T24" fmla="*/ 78 w 78"/>
                <a:gd name="T25" fmla="*/ 2 h 69"/>
                <a:gd name="T26" fmla="*/ 76 w 78"/>
                <a:gd name="T27" fmla="*/ 0 h 69"/>
                <a:gd name="T28" fmla="*/ 5 w 78"/>
                <a:gd name="T29" fmla="*/ 64 h 69"/>
                <a:gd name="T30" fmla="*/ 5 w 78"/>
                <a:gd name="T31" fmla="*/ 11 h 69"/>
                <a:gd name="T32" fmla="*/ 33 w 78"/>
                <a:gd name="T33" fmla="*/ 64 h 69"/>
                <a:gd name="T34" fmla="*/ 5 w 78"/>
                <a:gd name="T35" fmla="*/ 64 h 69"/>
                <a:gd name="T36" fmla="*/ 73 w 78"/>
                <a:gd name="T37" fmla="*/ 64 h 69"/>
                <a:gd name="T38" fmla="*/ 45 w 78"/>
                <a:gd name="T39" fmla="*/ 64 h 69"/>
                <a:gd name="T40" fmla="*/ 73 w 78"/>
                <a:gd name="T41" fmla="*/ 11 h 69"/>
                <a:gd name="T42" fmla="*/ 73 w 78"/>
                <a:gd name="T43" fmla="*/ 6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" h="69">
                  <a:moveTo>
                    <a:pt x="76" y="0"/>
                  </a:moveTo>
                  <a:cubicBezTo>
                    <a:pt x="75" y="0"/>
                    <a:pt x="74" y="0"/>
                    <a:pt x="74" y="1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8"/>
                    <a:pt x="1" y="69"/>
                    <a:pt x="2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77" y="69"/>
                    <a:pt x="78" y="68"/>
                    <a:pt x="78" y="67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1"/>
                    <a:pt x="77" y="0"/>
                    <a:pt x="76" y="0"/>
                  </a:cubicBezTo>
                  <a:close/>
                  <a:moveTo>
                    <a:pt x="5" y="64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33" y="64"/>
                    <a:pt x="33" y="64"/>
                    <a:pt x="33" y="64"/>
                  </a:cubicBezTo>
                  <a:lnTo>
                    <a:pt x="5" y="64"/>
                  </a:lnTo>
                  <a:close/>
                  <a:moveTo>
                    <a:pt x="73" y="64"/>
                  </a:moveTo>
                  <a:cubicBezTo>
                    <a:pt x="45" y="64"/>
                    <a:pt x="45" y="64"/>
                    <a:pt x="45" y="64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3" y="6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Oval 51"/>
            <p:cNvSpPr>
              <a:spLocks noChangeArrowheads="1"/>
            </p:cNvSpPr>
            <p:nvPr/>
          </p:nvSpPr>
          <p:spPr bwMode="auto">
            <a:xfrm>
              <a:off x="504" y="3335"/>
              <a:ext cx="10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504" y="3389"/>
              <a:ext cx="10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Oval 53"/>
            <p:cNvSpPr>
              <a:spLocks noChangeArrowheads="1"/>
            </p:cNvSpPr>
            <p:nvPr/>
          </p:nvSpPr>
          <p:spPr bwMode="auto">
            <a:xfrm>
              <a:off x="504" y="3441"/>
              <a:ext cx="10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417" y="3219"/>
              <a:ext cx="184" cy="76"/>
            </a:xfrm>
            <a:custGeom>
              <a:avLst/>
              <a:gdLst>
                <a:gd name="T0" fmla="*/ 74 w 78"/>
                <a:gd name="T1" fmla="*/ 0 h 32"/>
                <a:gd name="T2" fmla="*/ 50 w 78"/>
                <a:gd name="T3" fmla="*/ 8 h 32"/>
                <a:gd name="T4" fmla="*/ 50 w 78"/>
                <a:gd name="T5" fmla="*/ 7 h 32"/>
                <a:gd name="T6" fmla="*/ 39 w 78"/>
                <a:gd name="T7" fmla="*/ 2 h 32"/>
                <a:gd name="T8" fmla="*/ 28 w 78"/>
                <a:gd name="T9" fmla="*/ 7 h 32"/>
                <a:gd name="T10" fmla="*/ 28 w 78"/>
                <a:gd name="T11" fmla="*/ 8 h 32"/>
                <a:gd name="T12" fmla="*/ 4 w 78"/>
                <a:gd name="T13" fmla="*/ 0 h 32"/>
                <a:gd name="T14" fmla="*/ 0 w 78"/>
                <a:gd name="T15" fmla="*/ 2 h 32"/>
                <a:gd name="T16" fmla="*/ 0 w 78"/>
                <a:gd name="T17" fmla="*/ 29 h 32"/>
                <a:gd name="T18" fmla="*/ 4 w 78"/>
                <a:gd name="T19" fmla="*/ 31 h 32"/>
                <a:gd name="T20" fmla="*/ 28 w 78"/>
                <a:gd name="T21" fmla="*/ 23 h 32"/>
                <a:gd name="T22" fmla="*/ 28 w 78"/>
                <a:gd name="T23" fmla="*/ 24 h 32"/>
                <a:gd name="T24" fmla="*/ 39 w 78"/>
                <a:gd name="T25" fmla="*/ 29 h 32"/>
                <a:gd name="T26" fmla="*/ 50 w 78"/>
                <a:gd name="T27" fmla="*/ 24 h 32"/>
                <a:gd name="T28" fmla="*/ 50 w 78"/>
                <a:gd name="T29" fmla="*/ 23 h 32"/>
                <a:gd name="T30" fmla="*/ 74 w 78"/>
                <a:gd name="T31" fmla="*/ 31 h 32"/>
                <a:gd name="T32" fmla="*/ 78 w 78"/>
                <a:gd name="T33" fmla="*/ 29 h 32"/>
                <a:gd name="T34" fmla="*/ 78 w 78"/>
                <a:gd name="T35" fmla="*/ 2 h 32"/>
                <a:gd name="T36" fmla="*/ 74 w 78"/>
                <a:gd name="T37" fmla="*/ 0 h 32"/>
                <a:gd name="T38" fmla="*/ 5 w 78"/>
                <a:gd name="T39" fmla="*/ 25 h 32"/>
                <a:gd name="T40" fmla="*/ 5 w 78"/>
                <a:gd name="T41" fmla="*/ 6 h 32"/>
                <a:gd name="T42" fmla="*/ 26 w 78"/>
                <a:gd name="T43" fmla="*/ 13 h 32"/>
                <a:gd name="T44" fmla="*/ 26 w 78"/>
                <a:gd name="T45" fmla="*/ 14 h 32"/>
                <a:gd name="T46" fmla="*/ 26 w 78"/>
                <a:gd name="T47" fmla="*/ 16 h 32"/>
                <a:gd name="T48" fmla="*/ 26 w 78"/>
                <a:gd name="T49" fmla="*/ 17 h 32"/>
                <a:gd name="T50" fmla="*/ 26 w 78"/>
                <a:gd name="T51" fmla="*/ 19 h 32"/>
                <a:gd name="T52" fmla="*/ 5 w 78"/>
                <a:gd name="T53" fmla="*/ 25 h 32"/>
                <a:gd name="T54" fmla="*/ 39 w 78"/>
                <a:gd name="T55" fmla="*/ 24 h 32"/>
                <a:gd name="T56" fmla="*/ 30 w 78"/>
                <a:gd name="T57" fmla="*/ 16 h 32"/>
                <a:gd name="T58" fmla="*/ 39 w 78"/>
                <a:gd name="T59" fmla="*/ 7 h 32"/>
                <a:gd name="T60" fmla="*/ 48 w 78"/>
                <a:gd name="T61" fmla="*/ 16 h 32"/>
                <a:gd name="T62" fmla="*/ 39 w 78"/>
                <a:gd name="T63" fmla="*/ 24 h 32"/>
                <a:gd name="T64" fmla="*/ 73 w 78"/>
                <a:gd name="T65" fmla="*/ 25 h 32"/>
                <a:gd name="T66" fmla="*/ 52 w 78"/>
                <a:gd name="T67" fmla="*/ 19 h 32"/>
                <a:gd name="T68" fmla="*/ 52 w 78"/>
                <a:gd name="T69" fmla="*/ 17 h 32"/>
                <a:gd name="T70" fmla="*/ 52 w 78"/>
                <a:gd name="T71" fmla="*/ 16 h 32"/>
                <a:gd name="T72" fmla="*/ 52 w 78"/>
                <a:gd name="T73" fmla="*/ 14 h 32"/>
                <a:gd name="T74" fmla="*/ 52 w 78"/>
                <a:gd name="T75" fmla="*/ 13 h 32"/>
                <a:gd name="T76" fmla="*/ 73 w 78"/>
                <a:gd name="T77" fmla="*/ 6 h 32"/>
                <a:gd name="T78" fmla="*/ 73 w 78"/>
                <a:gd name="T79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" h="32">
                  <a:moveTo>
                    <a:pt x="74" y="0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7" y="4"/>
                    <a:pt x="43" y="2"/>
                    <a:pt x="39" y="2"/>
                  </a:cubicBezTo>
                  <a:cubicBezTo>
                    <a:pt x="35" y="2"/>
                    <a:pt x="31" y="4"/>
                    <a:pt x="28" y="7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2" y="31"/>
                    <a:pt x="4" y="31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31" y="27"/>
                    <a:pt x="35" y="29"/>
                    <a:pt x="39" y="29"/>
                  </a:cubicBezTo>
                  <a:cubicBezTo>
                    <a:pt x="43" y="29"/>
                    <a:pt x="47" y="27"/>
                    <a:pt x="50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6" y="32"/>
                    <a:pt x="78" y="30"/>
                    <a:pt x="78" y="29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1"/>
                    <a:pt x="76" y="0"/>
                    <a:pt x="74" y="0"/>
                  </a:cubicBezTo>
                  <a:close/>
                  <a:moveTo>
                    <a:pt x="5" y="25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5"/>
                    <a:pt x="26" y="16"/>
                  </a:cubicBezTo>
                  <a:cubicBezTo>
                    <a:pt x="26" y="16"/>
                    <a:pt x="26" y="17"/>
                    <a:pt x="26" y="17"/>
                  </a:cubicBezTo>
                  <a:cubicBezTo>
                    <a:pt x="26" y="19"/>
                    <a:pt x="26" y="19"/>
                    <a:pt x="26" y="19"/>
                  </a:cubicBezTo>
                  <a:lnTo>
                    <a:pt x="5" y="25"/>
                  </a:lnTo>
                  <a:close/>
                  <a:moveTo>
                    <a:pt x="39" y="24"/>
                  </a:moveTo>
                  <a:cubicBezTo>
                    <a:pt x="34" y="24"/>
                    <a:pt x="30" y="20"/>
                    <a:pt x="30" y="16"/>
                  </a:cubicBezTo>
                  <a:cubicBezTo>
                    <a:pt x="30" y="11"/>
                    <a:pt x="34" y="7"/>
                    <a:pt x="39" y="7"/>
                  </a:cubicBezTo>
                  <a:cubicBezTo>
                    <a:pt x="44" y="7"/>
                    <a:pt x="48" y="11"/>
                    <a:pt x="48" y="16"/>
                  </a:cubicBezTo>
                  <a:cubicBezTo>
                    <a:pt x="48" y="20"/>
                    <a:pt x="44" y="24"/>
                    <a:pt x="39" y="24"/>
                  </a:cubicBezTo>
                  <a:close/>
                  <a:moveTo>
                    <a:pt x="73" y="25"/>
                  </a:moveTo>
                  <a:cubicBezTo>
                    <a:pt x="52" y="19"/>
                    <a:pt x="52" y="19"/>
                    <a:pt x="52" y="19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5"/>
                    <a:pt x="52" y="14"/>
                    <a:pt x="52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73" y="6"/>
                    <a:pt x="73" y="6"/>
                    <a:pt x="73" y="6"/>
                  </a:cubicBezTo>
                  <a:lnTo>
                    <a:pt x="73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>
              <a:spLocks noEditPoints="1"/>
            </p:cNvSpPr>
            <p:nvPr/>
          </p:nvSpPr>
          <p:spPr bwMode="auto">
            <a:xfrm>
              <a:off x="7102" y="2613"/>
              <a:ext cx="133" cy="303"/>
            </a:xfrm>
            <a:custGeom>
              <a:avLst/>
              <a:gdLst>
                <a:gd name="T0" fmla="*/ 28 w 56"/>
                <a:gd name="T1" fmla="*/ 0 h 128"/>
                <a:gd name="T2" fmla="*/ 0 w 56"/>
                <a:gd name="T3" fmla="*/ 28 h 128"/>
                <a:gd name="T4" fmla="*/ 0 w 56"/>
                <a:gd name="T5" fmla="*/ 91 h 128"/>
                <a:gd name="T6" fmla="*/ 2 w 56"/>
                <a:gd name="T7" fmla="*/ 94 h 128"/>
                <a:gd name="T8" fmla="*/ 18 w 56"/>
                <a:gd name="T9" fmla="*/ 94 h 128"/>
                <a:gd name="T10" fmla="*/ 18 w 56"/>
                <a:gd name="T11" fmla="*/ 118 h 128"/>
                <a:gd name="T12" fmla="*/ 28 w 56"/>
                <a:gd name="T13" fmla="*/ 128 h 128"/>
                <a:gd name="T14" fmla="*/ 38 w 56"/>
                <a:gd name="T15" fmla="*/ 118 h 128"/>
                <a:gd name="T16" fmla="*/ 38 w 56"/>
                <a:gd name="T17" fmla="*/ 94 h 128"/>
                <a:gd name="T18" fmla="*/ 54 w 56"/>
                <a:gd name="T19" fmla="*/ 94 h 128"/>
                <a:gd name="T20" fmla="*/ 56 w 56"/>
                <a:gd name="T21" fmla="*/ 91 h 128"/>
                <a:gd name="T22" fmla="*/ 56 w 56"/>
                <a:gd name="T23" fmla="*/ 28 h 128"/>
                <a:gd name="T24" fmla="*/ 28 w 56"/>
                <a:gd name="T25" fmla="*/ 0 h 128"/>
                <a:gd name="T26" fmla="*/ 33 w 56"/>
                <a:gd name="T27" fmla="*/ 118 h 128"/>
                <a:gd name="T28" fmla="*/ 28 w 56"/>
                <a:gd name="T29" fmla="*/ 123 h 128"/>
                <a:gd name="T30" fmla="*/ 23 w 56"/>
                <a:gd name="T31" fmla="*/ 118 h 128"/>
                <a:gd name="T32" fmla="*/ 23 w 56"/>
                <a:gd name="T33" fmla="*/ 94 h 128"/>
                <a:gd name="T34" fmla="*/ 33 w 56"/>
                <a:gd name="T35" fmla="*/ 94 h 128"/>
                <a:gd name="T36" fmla="*/ 33 w 56"/>
                <a:gd name="T37" fmla="*/ 118 h 128"/>
                <a:gd name="T38" fmla="*/ 52 w 56"/>
                <a:gd name="T39" fmla="*/ 89 h 128"/>
                <a:gd name="T40" fmla="*/ 4 w 56"/>
                <a:gd name="T41" fmla="*/ 89 h 128"/>
                <a:gd name="T42" fmla="*/ 4 w 56"/>
                <a:gd name="T43" fmla="*/ 28 h 128"/>
                <a:gd name="T44" fmla="*/ 11 w 56"/>
                <a:gd name="T45" fmla="*/ 11 h 128"/>
                <a:gd name="T46" fmla="*/ 28 w 56"/>
                <a:gd name="T47" fmla="*/ 5 h 128"/>
                <a:gd name="T48" fmla="*/ 45 w 56"/>
                <a:gd name="T49" fmla="*/ 11 h 128"/>
                <a:gd name="T50" fmla="*/ 52 w 56"/>
                <a:gd name="T51" fmla="*/ 28 h 128"/>
                <a:gd name="T52" fmla="*/ 52 w 56"/>
                <a:gd name="T53" fmla="*/ 8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28">
                  <a:moveTo>
                    <a:pt x="28" y="0"/>
                  </a:moveTo>
                  <a:cubicBezTo>
                    <a:pt x="12" y="0"/>
                    <a:pt x="0" y="13"/>
                    <a:pt x="0" y="28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3"/>
                    <a:pt x="1" y="94"/>
                    <a:pt x="2" y="94"/>
                  </a:cubicBezTo>
                  <a:cubicBezTo>
                    <a:pt x="18" y="94"/>
                    <a:pt x="18" y="94"/>
                    <a:pt x="18" y="94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8" y="124"/>
                    <a:pt x="23" y="128"/>
                    <a:pt x="28" y="128"/>
                  </a:cubicBezTo>
                  <a:cubicBezTo>
                    <a:pt x="33" y="128"/>
                    <a:pt x="38" y="124"/>
                    <a:pt x="38" y="118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5" y="94"/>
                    <a:pt x="56" y="93"/>
                    <a:pt x="56" y="91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lose/>
                  <a:moveTo>
                    <a:pt x="33" y="118"/>
                  </a:moveTo>
                  <a:cubicBezTo>
                    <a:pt x="33" y="121"/>
                    <a:pt x="31" y="123"/>
                    <a:pt x="28" y="123"/>
                  </a:cubicBezTo>
                  <a:cubicBezTo>
                    <a:pt x="25" y="123"/>
                    <a:pt x="23" y="121"/>
                    <a:pt x="23" y="118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3" y="94"/>
                    <a:pt x="33" y="94"/>
                    <a:pt x="33" y="94"/>
                  </a:cubicBezTo>
                  <a:lnTo>
                    <a:pt x="33" y="118"/>
                  </a:lnTo>
                  <a:close/>
                  <a:moveTo>
                    <a:pt x="52" y="89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2"/>
                    <a:pt x="7" y="16"/>
                    <a:pt x="11" y="11"/>
                  </a:cubicBezTo>
                  <a:cubicBezTo>
                    <a:pt x="16" y="7"/>
                    <a:pt x="22" y="5"/>
                    <a:pt x="28" y="5"/>
                  </a:cubicBezTo>
                  <a:cubicBezTo>
                    <a:pt x="34" y="5"/>
                    <a:pt x="40" y="7"/>
                    <a:pt x="45" y="11"/>
                  </a:cubicBezTo>
                  <a:cubicBezTo>
                    <a:pt x="49" y="16"/>
                    <a:pt x="52" y="22"/>
                    <a:pt x="52" y="28"/>
                  </a:cubicBezTo>
                  <a:lnTo>
                    <a:pt x="52" y="8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 noEditPoints="1"/>
            </p:cNvSpPr>
            <p:nvPr/>
          </p:nvSpPr>
          <p:spPr bwMode="auto">
            <a:xfrm>
              <a:off x="6412" y="2665"/>
              <a:ext cx="303" cy="216"/>
            </a:xfrm>
            <a:custGeom>
              <a:avLst/>
              <a:gdLst>
                <a:gd name="T0" fmla="*/ 64 w 128"/>
                <a:gd name="T1" fmla="*/ 0 h 91"/>
                <a:gd name="T2" fmla="*/ 0 w 128"/>
                <a:gd name="T3" fmla="*/ 74 h 91"/>
                <a:gd name="T4" fmla="*/ 128 w 128"/>
                <a:gd name="T5" fmla="*/ 74 h 91"/>
                <a:gd name="T6" fmla="*/ 64 w 128"/>
                <a:gd name="T7" fmla="*/ 8 h 91"/>
                <a:gd name="T8" fmla="*/ 64 w 128"/>
                <a:gd name="T9" fmla="*/ 18 h 91"/>
                <a:gd name="T10" fmla="*/ 64 w 128"/>
                <a:gd name="T11" fmla="*/ 8 h 91"/>
                <a:gd name="T12" fmla="*/ 123 w 128"/>
                <a:gd name="T13" fmla="*/ 74 h 91"/>
                <a:gd name="T14" fmla="*/ 105 w 128"/>
                <a:gd name="T15" fmla="*/ 82 h 91"/>
                <a:gd name="T16" fmla="*/ 23 w 128"/>
                <a:gd name="T17" fmla="*/ 82 h 91"/>
                <a:gd name="T18" fmla="*/ 5 w 128"/>
                <a:gd name="T19" fmla="*/ 74 h 91"/>
                <a:gd name="T20" fmla="*/ 5 w 128"/>
                <a:gd name="T21" fmla="*/ 52 h 91"/>
                <a:gd name="T22" fmla="*/ 64 w 128"/>
                <a:gd name="T23" fmla="*/ 62 h 91"/>
                <a:gd name="T24" fmla="*/ 123 w 128"/>
                <a:gd name="T25" fmla="*/ 52 h 91"/>
                <a:gd name="T26" fmla="*/ 123 w 128"/>
                <a:gd name="T27" fmla="*/ 47 h 91"/>
                <a:gd name="T28" fmla="*/ 121 w 128"/>
                <a:gd name="T29" fmla="*/ 49 h 91"/>
                <a:gd name="T30" fmla="*/ 64 w 128"/>
                <a:gd name="T31" fmla="*/ 58 h 91"/>
                <a:gd name="T32" fmla="*/ 7 w 128"/>
                <a:gd name="T33" fmla="*/ 49 h 91"/>
                <a:gd name="T34" fmla="*/ 5 w 128"/>
                <a:gd name="T35" fmla="*/ 47 h 91"/>
                <a:gd name="T36" fmla="*/ 7 w 128"/>
                <a:gd name="T37" fmla="*/ 25 h 91"/>
                <a:gd name="T38" fmla="*/ 121 w 128"/>
                <a:gd name="T39" fmla="*/ 25 h 91"/>
                <a:gd name="T40" fmla="*/ 123 w 128"/>
                <a:gd name="T41" fmla="*/ 47 h 91"/>
                <a:gd name="T42" fmla="*/ 118 w 128"/>
                <a:gd name="T43" fmla="*/ 21 h 91"/>
                <a:gd name="T44" fmla="*/ 64 w 128"/>
                <a:gd name="T45" fmla="*/ 30 h 91"/>
                <a:gd name="T46" fmla="*/ 10 w 128"/>
                <a:gd name="T47" fmla="*/ 21 h 91"/>
                <a:gd name="T48" fmla="*/ 4 w 128"/>
                <a:gd name="T49" fmla="*/ 17 h 91"/>
                <a:gd name="T50" fmla="*/ 10 w 128"/>
                <a:gd name="T51" fmla="*/ 14 h 91"/>
                <a:gd name="T52" fmla="*/ 55 w 128"/>
                <a:gd name="T53" fmla="*/ 5 h 91"/>
                <a:gd name="T54" fmla="*/ 56 w 128"/>
                <a:gd name="T55" fmla="*/ 7 h 91"/>
                <a:gd name="T56" fmla="*/ 64 w 128"/>
                <a:gd name="T57" fmla="*/ 22 h 91"/>
                <a:gd name="T58" fmla="*/ 72 w 128"/>
                <a:gd name="T59" fmla="*/ 7 h 91"/>
                <a:gd name="T60" fmla="*/ 73 w 128"/>
                <a:gd name="T61" fmla="*/ 5 h 91"/>
                <a:gd name="T62" fmla="*/ 118 w 128"/>
                <a:gd name="T63" fmla="*/ 14 h 91"/>
                <a:gd name="T64" fmla="*/ 124 w 128"/>
                <a:gd name="T65" fmla="*/ 1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91">
                  <a:moveTo>
                    <a:pt x="128" y="17"/>
                  </a:moveTo>
                  <a:cubicBezTo>
                    <a:pt x="128" y="9"/>
                    <a:pt x="102" y="0"/>
                    <a:pt x="64" y="0"/>
                  </a:cubicBezTo>
                  <a:cubicBezTo>
                    <a:pt x="26" y="0"/>
                    <a:pt x="0" y="9"/>
                    <a:pt x="0" y="17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2"/>
                    <a:pt x="26" y="91"/>
                    <a:pt x="64" y="91"/>
                  </a:cubicBezTo>
                  <a:cubicBezTo>
                    <a:pt x="102" y="91"/>
                    <a:pt x="128" y="82"/>
                    <a:pt x="128" y="74"/>
                  </a:cubicBezTo>
                  <a:lnTo>
                    <a:pt x="128" y="17"/>
                  </a:lnTo>
                  <a:close/>
                  <a:moveTo>
                    <a:pt x="64" y="8"/>
                  </a:moveTo>
                  <a:cubicBezTo>
                    <a:pt x="67" y="8"/>
                    <a:pt x="69" y="10"/>
                    <a:pt x="69" y="13"/>
                  </a:cubicBezTo>
                  <a:cubicBezTo>
                    <a:pt x="69" y="16"/>
                    <a:pt x="67" y="18"/>
                    <a:pt x="64" y="18"/>
                  </a:cubicBezTo>
                  <a:cubicBezTo>
                    <a:pt x="61" y="18"/>
                    <a:pt x="59" y="16"/>
                    <a:pt x="59" y="13"/>
                  </a:cubicBezTo>
                  <a:cubicBezTo>
                    <a:pt x="59" y="10"/>
                    <a:pt x="61" y="8"/>
                    <a:pt x="64" y="8"/>
                  </a:cubicBezTo>
                  <a:close/>
                  <a:moveTo>
                    <a:pt x="123" y="74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3" y="75"/>
                    <a:pt x="121" y="76"/>
                    <a:pt x="118" y="77"/>
                  </a:cubicBezTo>
                  <a:cubicBezTo>
                    <a:pt x="115" y="79"/>
                    <a:pt x="111" y="80"/>
                    <a:pt x="105" y="82"/>
                  </a:cubicBezTo>
                  <a:cubicBezTo>
                    <a:pt x="94" y="85"/>
                    <a:pt x="79" y="86"/>
                    <a:pt x="64" y="86"/>
                  </a:cubicBezTo>
                  <a:cubicBezTo>
                    <a:pt x="49" y="86"/>
                    <a:pt x="34" y="85"/>
                    <a:pt x="23" y="82"/>
                  </a:cubicBezTo>
                  <a:cubicBezTo>
                    <a:pt x="17" y="80"/>
                    <a:pt x="13" y="79"/>
                    <a:pt x="10" y="77"/>
                  </a:cubicBezTo>
                  <a:cubicBezTo>
                    <a:pt x="7" y="76"/>
                    <a:pt x="5" y="75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9" y="59"/>
                    <a:pt x="41" y="62"/>
                    <a:pt x="64" y="62"/>
                  </a:cubicBezTo>
                  <a:cubicBezTo>
                    <a:pt x="87" y="62"/>
                    <a:pt x="109" y="59"/>
                    <a:pt x="121" y="53"/>
                  </a:cubicBezTo>
                  <a:cubicBezTo>
                    <a:pt x="123" y="52"/>
                    <a:pt x="123" y="52"/>
                    <a:pt x="123" y="52"/>
                  </a:cubicBezTo>
                  <a:lnTo>
                    <a:pt x="123" y="74"/>
                  </a:lnTo>
                  <a:close/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2" y="48"/>
                    <a:pt x="122" y="48"/>
                    <a:pt x="121" y="49"/>
                  </a:cubicBezTo>
                  <a:cubicBezTo>
                    <a:pt x="117" y="50"/>
                    <a:pt x="113" y="52"/>
                    <a:pt x="107" y="53"/>
                  </a:cubicBezTo>
                  <a:cubicBezTo>
                    <a:pt x="95" y="56"/>
                    <a:pt x="80" y="58"/>
                    <a:pt x="64" y="58"/>
                  </a:cubicBezTo>
                  <a:cubicBezTo>
                    <a:pt x="48" y="58"/>
                    <a:pt x="33" y="56"/>
                    <a:pt x="21" y="53"/>
                  </a:cubicBezTo>
                  <a:cubicBezTo>
                    <a:pt x="15" y="52"/>
                    <a:pt x="11" y="50"/>
                    <a:pt x="7" y="49"/>
                  </a:cubicBezTo>
                  <a:cubicBezTo>
                    <a:pt x="6" y="48"/>
                    <a:pt x="6" y="48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8" y="31"/>
                    <a:pt x="40" y="34"/>
                    <a:pt x="64" y="34"/>
                  </a:cubicBezTo>
                  <a:cubicBezTo>
                    <a:pt x="88" y="34"/>
                    <a:pt x="110" y="31"/>
                    <a:pt x="121" y="25"/>
                  </a:cubicBezTo>
                  <a:cubicBezTo>
                    <a:pt x="123" y="23"/>
                    <a:pt x="123" y="23"/>
                    <a:pt x="123" y="23"/>
                  </a:cubicBezTo>
                  <a:lnTo>
                    <a:pt x="123" y="47"/>
                  </a:lnTo>
                  <a:close/>
                  <a:moveTo>
                    <a:pt x="123" y="18"/>
                  </a:moveTo>
                  <a:cubicBezTo>
                    <a:pt x="122" y="19"/>
                    <a:pt x="120" y="20"/>
                    <a:pt x="118" y="21"/>
                  </a:cubicBezTo>
                  <a:cubicBezTo>
                    <a:pt x="115" y="23"/>
                    <a:pt x="111" y="24"/>
                    <a:pt x="105" y="25"/>
                  </a:cubicBezTo>
                  <a:cubicBezTo>
                    <a:pt x="94" y="28"/>
                    <a:pt x="79" y="30"/>
                    <a:pt x="64" y="30"/>
                  </a:cubicBezTo>
                  <a:cubicBezTo>
                    <a:pt x="49" y="30"/>
                    <a:pt x="34" y="28"/>
                    <a:pt x="23" y="25"/>
                  </a:cubicBezTo>
                  <a:cubicBezTo>
                    <a:pt x="17" y="24"/>
                    <a:pt x="13" y="23"/>
                    <a:pt x="10" y="21"/>
                  </a:cubicBezTo>
                  <a:cubicBezTo>
                    <a:pt x="8" y="20"/>
                    <a:pt x="6" y="19"/>
                    <a:pt x="5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5"/>
                    <a:pt x="8" y="14"/>
                    <a:pt x="10" y="14"/>
                  </a:cubicBezTo>
                  <a:cubicBezTo>
                    <a:pt x="13" y="12"/>
                    <a:pt x="17" y="10"/>
                    <a:pt x="23" y="9"/>
                  </a:cubicBezTo>
                  <a:cubicBezTo>
                    <a:pt x="32" y="7"/>
                    <a:pt x="43" y="5"/>
                    <a:pt x="55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9"/>
                    <a:pt x="54" y="11"/>
                    <a:pt x="54" y="13"/>
                  </a:cubicBezTo>
                  <a:cubicBezTo>
                    <a:pt x="54" y="18"/>
                    <a:pt x="59" y="22"/>
                    <a:pt x="64" y="22"/>
                  </a:cubicBezTo>
                  <a:cubicBezTo>
                    <a:pt x="69" y="22"/>
                    <a:pt x="74" y="18"/>
                    <a:pt x="74" y="13"/>
                  </a:cubicBezTo>
                  <a:cubicBezTo>
                    <a:pt x="74" y="11"/>
                    <a:pt x="73" y="9"/>
                    <a:pt x="72" y="7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85" y="5"/>
                    <a:pt x="96" y="7"/>
                    <a:pt x="105" y="9"/>
                  </a:cubicBezTo>
                  <a:cubicBezTo>
                    <a:pt x="111" y="10"/>
                    <a:pt x="115" y="12"/>
                    <a:pt x="118" y="14"/>
                  </a:cubicBezTo>
                  <a:cubicBezTo>
                    <a:pt x="120" y="14"/>
                    <a:pt x="122" y="15"/>
                    <a:pt x="123" y="16"/>
                  </a:cubicBezTo>
                  <a:cubicBezTo>
                    <a:pt x="124" y="17"/>
                    <a:pt x="124" y="17"/>
                    <a:pt x="124" y="17"/>
                  </a:cubicBezTo>
                  <a:lnTo>
                    <a:pt x="123" y="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>
              <a:spLocks noEditPoints="1"/>
            </p:cNvSpPr>
            <p:nvPr/>
          </p:nvSpPr>
          <p:spPr bwMode="auto">
            <a:xfrm>
              <a:off x="5806" y="2658"/>
              <a:ext cx="303" cy="213"/>
            </a:xfrm>
            <a:custGeom>
              <a:avLst/>
              <a:gdLst>
                <a:gd name="T0" fmla="*/ 122 w 128"/>
                <a:gd name="T1" fmla="*/ 46 h 90"/>
                <a:gd name="T2" fmla="*/ 114 w 128"/>
                <a:gd name="T3" fmla="*/ 31 h 90"/>
                <a:gd name="T4" fmla="*/ 119 w 128"/>
                <a:gd name="T5" fmla="*/ 25 h 90"/>
                <a:gd name="T6" fmla="*/ 116 w 128"/>
                <a:gd name="T7" fmla="*/ 21 h 90"/>
                <a:gd name="T8" fmla="*/ 64 w 128"/>
                <a:gd name="T9" fmla="*/ 0 h 90"/>
                <a:gd name="T10" fmla="*/ 12 w 128"/>
                <a:gd name="T11" fmla="*/ 21 h 90"/>
                <a:gd name="T12" fmla="*/ 9 w 128"/>
                <a:gd name="T13" fmla="*/ 25 h 90"/>
                <a:gd name="T14" fmla="*/ 14 w 128"/>
                <a:gd name="T15" fmla="*/ 31 h 90"/>
                <a:gd name="T16" fmla="*/ 6 w 128"/>
                <a:gd name="T17" fmla="*/ 46 h 90"/>
                <a:gd name="T18" fmla="*/ 1 w 128"/>
                <a:gd name="T19" fmla="*/ 85 h 90"/>
                <a:gd name="T20" fmla="*/ 14 w 128"/>
                <a:gd name="T21" fmla="*/ 87 h 90"/>
                <a:gd name="T22" fmla="*/ 47 w 128"/>
                <a:gd name="T23" fmla="*/ 64 h 90"/>
                <a:gd name="T24" fmla="*/ 58 w 128"/>
                <a:gd name="T25" fmla="*/ 73 h 90"/>
                <a:gd name="T26" fmla="*/ 69 w 128"/>
                <a:gd name="T27" fmla="*/ 73 h 90"/>
                <a:gd name="T28" fmla="*/ 72 w 128"/>
                <a:gd name="T29" fmla="*/ 73 h 90"/>
                <a:gd name="T30" fmla="*/ 82 w 128"/>
                <a:gd name="T31" fmla="*/ 64 h 90"/>
                <a:gd name="T32" fmla="*/ 120 w 128"/>
                <a:gd name="T33" fmla="*/ 90 h 90"/>
                <a:gd name="T34" fmla="*/ 128 w 128"/>
                <a:gd name="T35" fmla="*/ 72 h 90"/>
                <a:gd name="T36" fmla="*/ 11 w 128"/>
                <a:gd name="T37" fmla="*/ 84 h 90"/>
                <a:gd name="T38" fmla="*/ 8 w 128"/>
                <a:gd name="T39" fmla="*/ 86 h 90"/>
                <a:gd name="T40" fmla="*/ 5 w 128"/>
                <a:gd name="T41" fmla="*/ 72 h 90"/>
                <a:gd name="T42" fmla="*/ 17 w 128"/>
                <a:gd name="T43" fmla="*/ 34 h 90"/>
                <a:gd name="T44" fmla="*/ 42 w 128"/>
                <a:gd name="T45" fmla="*/ 61 h 90"/>
                <a:gd name="T46" fmla="*/ 69 w 128"/>
                <a:gd name="T47" fmla="*/ 69 h 90"/>
                <a:gd name="T48" fmla="*/ 58 w 128"/>
                <a:gd name="T49" fmla="*/ 69 h 90"/>
                <a:gd name="T50" fmla="*/ 16 w 128"/>
                <a:gd name="T51" fmla="*/ 24 h 90"/>
                <a:gd name="T52" fmla="*/ 112 w 128"/>
                <a:gd name="T53" fmla="*/ 24 h 90"/>
                <a:gd name="T54" fmla="*/ 70 w 128"/>
                <a:gd name="T55" fmla="*/ 69 h 90"/>
                <a:gd name="T56" fmla="*/ 120 w 128"/>
                <a:gd name="T57" fmla="*/ 86 h 90"/>
                <a:gd name="T58" fmla="*/ 118 w 128"/>
                <a:gd name="T59" fmla="*/ 84 h 90"/>
                <a:gd name="T60" fmla="*/ 86 w 128"/>
                <a:gd name="T61" fmla="*/ 61 h 90"/>
                <a:gd name="T62" fmla="*/ 111 w 128"/>
                <a:gd name="T63" fmla="*/ 34 h 90"/>
                <a:gd name="T64" fmla="*/ 123 w 128"/>
                <a:gd name="T65" fmla="*/ 7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90">
                  <a:moveTo>
                    <a:pt x="128" y="72"/>
                  </a:moveTo>
                  <a:cubicBezTo>
                    <a:pt x="128" y="62"/>
                    <a:pt x="125" y="53"/>
                    <a:pt x="122" y="46"/>
                  </a:cubicBezTo>
                  <a:cubicBezTo>
                    <a:pt x="120" y="41"/>
                    <a:pt x="118" y="36"/>
                    <a:pt x="115" y="32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9" y="26"/>
                    <a:pt x="119" y="26"/>
                    <a:pt x="119" y="25"/>
                  </a:cubicBezTo>
                  <a:cubicBezTo>
                    <a:pt x="119" y="25"/>
                    <a:pt x="119" y="24"/>
                    <a:pt x="118" y="23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09" y="14"/>
                    <a:pt x="101" y="9"/>
                    <a:pt x="92" y="5"/>
                  </a:cubicBezTo>
                  <a:cubicBezTo>
                    <a:pt x="83" y="2"/>
                    <a:pt x="74" y="0"/>
                    <a:pt x="64" y="0"/>
                  </a:cubicBezTo>
                  <a:cubicBezTo>
                    <a:pt x="54" y="0"/>
                    <a:pt x="45" y="2"/>
                    <a:pt x="36" y="5"/>
                  </a:cubicBezTo>
                  <a:cubicBezTo>
                    <a:pt x="27" y="9"/>
                    <a:pt x="19" y="14"/>
                    <a:pt x="12" y="21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24"/>
                    <a:pt x="9" y="25"/>
                    <a:pt x="9" y="25"/>
                  </a:cubicBezTo>
                  <a:cubicBezTo>
                    <a:pt x="9" y="26"/>
                    <a:pt x="9" y="26"/>
                    <a:pt x="10" y="27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0" y="36"/>
                    <a:pt x="8" y="41"/>
                    <a:pt x="6" y="46"/>
                  </a:cubicBezTo>
                  <a:cubicBezTo>
                    <a:pt x="3" y="53"/>
                    <a:pt x="0" y="62"/>
                    <a:pt x="0" y="72"/>
                  </a:cubicBezTo>
                  <a:cubicBezTo>
                    <a:pt x="0" y="76"/>
                    <a:pt x="0" y="80"/>
                    <a:pt x="1" y="85"/>
                  </a:cubicBezTo>
                  <a:cubicBezTo>
                    <a:pt x="2" y="88"/>
                    <a:pt x="5" y="90"/>
                    <a:pt x="8" y="90"/>
                  </a:cubicBezTo>
                  <a:cubicBezTo>
                    <a:pt x="11" y="90"/>
                    <a:pt x="13" y="89"/>
                    <a:pt x="14" y="87"/>
                  </a:cubicBezTo>
                  <a:cubicBezTo>
                    <a:pt x="23" y="74"/>
                    <a:pt x="39" y="67"/>
                    <a:pt x="46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7" y="73"/>
                    <a:pt x="58" y="73"/>
                  </a:cubicBezTo>
                  <a:cubicBezTo>
                    <a:pt x="58" y="73"/>
                    <a:pt x="59" y="73"/>
                    <a:pt x="59" y="73"/>
                  </a:cubicBezTo>
                  <a:cubicBezTo>
                    <a:pt x="62" y="73"/>
                    <a:pt x="66" y="73"/>
                    <a:pt x="69" y="73"/>
                  </a:cubicBezTo>
                  <a:cubicBezTo>
                    <a:pt x="69" y="73"/>
                    <a:pt x="70" y="73"/>
                    <a:pt x="70" y="73"/>
                  </a:cubicBezTo>
                  <a:cubicBezTo>
                    <a:pt x="71" y="73"/>
                    <a:pt x="72" y="73"/>
                    <a:pt x="72" y="73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9" y="67"/>
                    <a:pt x="105" y="74"/>
                    <a:pt x="113" y="86"/>
                  </a:cubicBezTo>
                  <a:cubicBezTo>
                    <a:pt x="115" y="89"/>
                    <a:pt x="117" y="90"/>
                    <a:pt x="120" y="90"/>
                  </a:cubicBezTo>
                  <a:cubicBezTo>
                    <a:pt x="123" y="90"/>
                    <a:pt x="126" y="88"/>
                    <a:pt x="127" y="85"/>
                  </a:cubicBezTo>
                  <a:cubicBezTo>
                    <a:pt x="128" y="80"/>
                    <a:pt x="128" y="76"/>
                    <a:pt x="128" y="72"/>
                  </a:cubicBezTo>
                  <a:close/>
                  <a:moveTo>
                    <a:pt x="42" y="61"/>
                  </a:moveTo>
                  <a:cubicBezTo>
                    <a:pt x="33" y="65"/>
                    <a:pt x="19" y="72"/>
                    <a:pt x="11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5"/>
                    <a:pt x="9" y="86"/>
                    <a:pt x="8" y="86"/>
                  </a:cubicBezTo>
                  <a:cubicBezTo>
                    <a:pt x="7" y="86"/>
                    <a:pt x="6" y="85"/>
                    <a:pt x="6" y="84"/>
                  </a:cubicBezTo>
                  <a:cubicBezTo>
                    <a:pt x="5" y="80"/>
                    <a:pt x="5" y="76"/>
                    <a:pt x="5" y="72"/>
                  </a:cubicBezTo>
                  <a:cubicBezTo>
                    <a:pt x="5" y="59"/>
                    <a:pt x="11" y="45"/>
                    <a:pt x="16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43" y="60"/>
                    <a:pt x="43" y="60"/>
                    <a:pt x="43" y="60"/>
                  </a:cubicBezTo>
                  <a:lnTo>
                    <a:pt x="42" y="61"/>
                  </a:lnTo>
                  <a:close/>
                  <a:moveTo>
                    <a:pt x="70" y="69"/>
                  </a:moveTo>
                  <a:cubicBezTo>
                    <a:pt x="69" y="69"/>
                    <a:pt x="69" y="69"/>
                    <a:pt x="69" y="69"/>
                  </a:cubicBezTo>
                  <a:cubicBezTo>
                    <a:pt x="66" y="68"/>
                    <a:pt x="62" y="68"/>
                    <a:pt x="59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29" y="11"/>
                    <a:pt x="46" y="4"/>
                    <a:pt x="64" y="4"/>
                  </a:cubicBezTo>
                  <a:cubicBezTo>
                    <a:pt x="82" y="4"/>
                    <a:pt x="99" y="11"/>
                    <a:pt x="112" y="24"/>
                  </a:cubicBezTo>
                  <a:cubicBezTo>
                    <a:pt x="113" y="25"/>
                    <a:pt x="113" y="25"/>
                    <a:pt x="113" y="25"/>
                  </a:cubicBezTo>
                  <a:lnTo>
                    <a:pt x="70" y="69"/>
                  </a:lnTo>
                  <a:close/>
                  <a:moveTo>
                    <a:pt x="122" y="84"/>
                  </a:moveTo>
                  <a:cubicBezTo>
                    <a:pt x="122" y="85"/>
                    <a:pt x="121" y="86"/>
                    <a:pt x="120" y="86"/>
                  </a:cubicBezTo>
                  <a:cubicBezTo>
                    <a:pt x="119" y="86"/>
                    <a:pt x="118" y="85"/>
                    <a:pt x="118" y="8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09" y="72"/>
                    <a:pt x="95" y="65"/>
                    <a:pt x="86" y="61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111" y="34"/>
                    <a:pt x="111" y="34"/>
                    <a:pt x="111" y="34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7" y="45"/>
                    <a:pt x="123" y="59"/>
                    <a:pt x="123" y="72"/>
                  </a:cubicBezTo>
                  <a:cubicBezTo>
                    <a:pt x="123" y="76"/>
                    <a:pt x="123" y="80"/>
                    <a:pt x="122" y="8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>
              <a:spLocks noEditPoints="1"/>
            </p:cNvSpPr>
            <p:nvPr/>
          </p:nvSpPr>
          <p:spPr bwMode="auto">
            <a:xfrm>
              <a:off x="5201" y="2696"/>
              <a:ext cx="303" cy="137"/>
            </a:xfrm>
            <a:custGeom>
              <a:avLst/>
              <a:gdLst>
                <a:gd name="T0" fmla="*/ 126 w 128"/>
                <a:gd name="T1" fmla="*/ 24 h 58"/>
                <a:gd name="T2" fmla="*/ 64 w 128"/>
                <a:gd name="T3" fmla="*/ 0 h 58"/>
                <a:gd name="T4" fmla="*/ 1 w 128"/>
                <a:gd name="T5" fmla="*/ 24 h 58"/>
                <a:gd name="T6" fmla="*/ 1 w 128"/>
                <a:gd name="T7" fmla="*/ 24 h 58"/>
                <a:gd name="T8" fmla="*/ 0 w 128"/>
                <a:gd name="T9" fmla="*/ 26 h 58"/>
                <a:gd name="T10" fmla="*/ 0 w 128"/>
                <a:gd name="T11" fmla="*/ 56 h 58"/>
                <a:gd name="T12" fmla="*/ 2 w 128"/>
                <a:gd name="T13" fmla="*/ 58 h 58"/>
                <a:gd name="T14" fmla="*/ 126 w 128"/>
                <a:gd name="T15" fmla="*/ 58 h 58"/>
                <a:gd name="T16" fmla="*/ 128 w 128"/>
                <a:gd name="T17" fmla="*/ 56 h 58"/>
                <a:gd name="T18" fmla="*/ 128 w 128"/>
                <a:gd name="T19" fmla="*/ 26 h 58"/>
                <a:gd name="T20" fmla="*/ 126 w 128"/>
                <a:gd name="T21" fmla="*/ 24 h 58"/>
                <a:gd name="T22" fmla="*/ 64 w 128"/>
                <a:gd name="T23" fmla="*/ 5 h 58"/>
                <a:gd name="T24" fmla="*/ 114 w 128"/>
                <a:gd name="T25" fmla="*/ 24 h 58"/>
                <a:gd name="T26" fmla="*/ 14 w 128"/>
                <a:gd name="T27" fmla="*/ 24 h 58"/>
                <a:gd name="T28" fmla="*/ 64 w 128"/>
                <a:gd name="T29" fmla="*/ 5 h 58"/>
                <a:gd name="T30" fmla="*/ 123 w 128"/>
                <a:gd name="T31" fmla="*/ 54 h 58"/>
                <a:gd name="T32" fmla="*/ 5 w 128"/>
                <a:gd name="T33" fmla="*/ 54 h 58"/>
                <a:gd name="T34" fmla="*/ 5 w 128"/>
                <a:gd name="T35" fmla="*/ 44 h 58"/>
                <a:gd name="T36" fmla="*/ 123 w 128"/>
                <a:gd name="T37" fmla="*/ 44 h 58"/>
                <a:gd name="T38" fmla="*/ 123 w 128"/>
                <a:gd name="T39" fmla="*/ 54 h 58"/>
                <a:gd name="T40" fmla="*/ 123 w 128"/>
                <a:gd name="T41" fmla="*/ 39 h 58"/>
                <a:gd name="T42" fmla="*/ 5 w 128"/>
                <a:gd name="T43" fmla="*/ 39 h 58"/>
                <a:gd name="T44" fmla="*/ 5 w 128"/>
                <a:gd name="T45" fmla="*/ 29 h 58"/>
                <a:gd name="T46" fmla="*/ 123 w 128"/>
                <a:gd name="T47" fmla="*/ 29 h 58"/>
                <a:gd name="T48" fmla="*/ 123 w 128"/>
                <a:gd name="T49" fmla="*/ 3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58">
                  <a:moveTo>
                    <a:pt x="126" y="24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7" y="58"/>
                    <a:pt x="128" y="57"/>
                    <a:pt x="128" y="5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5"/>
                    <a:pt x="127" y="25"/>
                    <a:pt x="126" y="24"/>
                  </a:cubicBezTo>
                  <a:close/>
                  <a:moveTo>
                    <a:pt x="64" y="5"/>
                  </a:moveTo>
                  <a:cubicBezTo>
                    <a:pt x="114" y="24"/>
                    <a:pt x="114" y="24"/>
                    <a:pt x="114" y="24"/>
                  </a:cubicBezTo>
                  <a:cubicBezTo>
                    <a:pt x="14" y="24"/>
                    <a:pt x="14" y="24"/>
                    <a:pt x="14" y="24"/>
                  </a:cubicBezTo>
                  <a:lnTo>
                    <a:pt x="64" y="5"/>
                  </a:lnTo>
                  <a:close/>
                  <a:moveTo>
                    <a:pt x="123" y="54"/>
                  </a:moveTo>
                  <a:cubicBezTo>
                    <a:pt x="5" y="54"/>
                    <a:pt x="5" y="54"/>
                    <a:pt x="5" y="5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123" y="44"/>
                    <a:pt x="123" y="44"/>
                    <a:pt x="123" y="44"/>
                  </a:cubicBezTo>
                  <a:lnTo>
                    <a:pt x="123" y="54"/>
                  </a:lnTo>
                  <a:close/>
                  <a:moveTo>
                    <a:pt x="123" y="39"/>
                  </a:moveTo>
                  <a:cubicBezTo>
                    <a:pt x="5" y="39"/>
                    <a:pt x="5" y="39"/>
                    <a:pt x="5" y="3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23" y="29"/>
                    <a:pt x="123" y="29"/>
                    <a:pt x="123" y="29"/>
                  </a:cubicBezTo>
                  <a:lnTo>
                    <a:pt x="123" y="3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596" y="2672"/>
              <a:ext cx="302" cy="185"/>
            </a:xfrm>
            <a:custGeom>
              <a:avLst/>
              <a:gdLst>
                <a:gd name="T0" fmla="*/ 121 w 128"/>
                <a:gd name="T1" fmla="*/ 63 h 78"/>
                <a:gd name="T2" fmla="*/ 122 w 128"/>
                <a:gd name="T3" fmla="*/ 63 h 78"/>
                <a:gd name="T4" fmla="*/ 128 w 128"/>
                <a:gd name="T5" fmla="*/ 54 h 78"/>
                <a:gd name="T6" fmla="*/ 121 w 128"/>
                <a:gd name="T7" fmla="*/ 45 h 78"/>
                <a:gd name="T8" fmla="*/ 120 w 128"/>
                <a:gd name="T9" fmla="*/ 44 h 78"/>
                <a:gd name="T10" fmla="*/ 120 w 128"/>
                <a:gd name="T11" fmla="*/ 43 h 78"/>
                <a:gd name="T12" fmla="*/ 64 w 128"/>
                <a:gd name="T13" fmla="*/ 0 h 78"/>
                <a:gd name="T14" fmla="*/ 8 w 128"/>
                <a:gd name="T15" fmla="*/ 43 h 78"/>
                <a:gd name="T16" fmla="*/ 8 w 128"/>
                <a:gd name="T17" fmla="*/ 44 h 78"/>
                <a:gd name="T18" fmla="*/ 7 w 128"/>
                <a:gd name="T19" fmla="*/ 45 h 78"/>
                <a:gd name="T20" fmla="*/ 0 w 128"/>
                <a:gd name="T21" fmla="*/ 54 h 78"/>
                <a:gd name="T22" fmla="*/ 6 w 128"/>
                <a:gd name="T23" fmla="*/ 63 h 78"/>
                <a:gd name="T24" fmla="*/ 7 w 128"/>
                <a:gd name="T25" fmla="*/ 63 h 78"/>
                <a:gd name="T26" fmla="*/ 7 w 128"/>
                <a:gd name="T27" fmla="*/ 72 h 78"/>
                <a:gd name="T28" fmla="*/ 13 w 128"/>
                <a:gd name="T29" fmla="*/ 78 h 78"/>
                <a:gd name="T30" fmla="*/ 115 w 128"/>
                <a:gd name="T31" fmla="*/ 78 h 78"/>
                <a:gd name="T32" fmla="*/ 121 w 128"/>
                <a:gd name="T33" fmla="*/ 72 h 78"/>
                <a:gd name="T34" fmla="*/ 121 w 128"/>
                <a:gd name="T35" fmla="*/ 63 h 78"/>
                <a:gd name="T36" fmla="*/ 13 w 128"/>
                <a:gd name="T37" fmla="*/ 42 h 78"/>
                <a:gd name="T38" fmla="*/ 16 w 128"/>
                <a:gd name="T39" fmla="*/ 32 h 78"/>
                <a:gd name="T40" fmla="*/ 27 w 128"/>
                <a:gd name="T41" fmla="*/ 18 h 78"/>
                <a:gd name="T42" fmla="*/ 44 w 128"/>
                <a:gd name="T43" fmla="*/ 8 h 78"/>
                <a:gd name="T44" fmla="*/ 84 w 128"/>
                <a:gd name="T45" fmla="*/ 8 h 78"/>
                <a:gd name="T46" fmla="*/ 101 w 128"/>
                <a:gd name="T47" fmla="*/ 18 h 78"/>
                <a:gd name="T48" fmla="*/ 112 w 128"/>
                <a:gd name="T49" fmla="*/ 32 h 78"/>
                <a:gd name="T50" fmla="*/ 115 w 128"/>
                <a:gd name="T51" fmla="*/ 42 h 78"/>
                <a:gd name="T52" fmla="*/ 116 w 128"/>
                <a:gd name="T53" fmla="*/ 44 h 78"/>
                <a:gd name="T54" fmla="*/ 12 w 128"/>
                <a:gd name="T55" fmla="*/ 44 h 78"/>
                <a:gd name="T56" fmla="*/ 13 w 128"/>
                <a:gd name="T57" fmla="*/ 42 h 78"/>
                <a:gd name="T58" fmla="*/ 85 w 128"/>
                <a:gd name="T59" fmla="*/ 49 h 78"/>
                <a:gd name="T60" fmla="*/ 64 w 128"/>
                <a:gd name="T61" fmla="*/ 66 h 78"/>
                <a:gd name="T62" fmla="*/ 43 w 128"/>
                <a:gd name="T63" fmla="*/ 49 h 78"/>
                <a:gd name="T64" fmla="*/ 85 w 128"/>
                <a:gd name="T65" fmla="*/ 49 h 78"/>
                <a:gd name="T66" fmla="*/ 5 w 128"/>
                <a:gd name="T67" fmla="*/ 54 h 78"/>
                <a:gd name="T68" fmla="*/ 10 w 128"/>
                <a:gd name="T69" fmla="*/ 49 h 78"/>
                <a:gd name="T70" fmla="*/ 36 w 128"/>
                <a:gd name="T71" fmla="*/ 49 h 78"/>
                <a:gd name="T72" fmla="*/ 48 w 128"/>
                <a:gd name="T73" fmla="*/ 59 h 78"/>
                <a:gd name="T74" fmla="*/ 10 w 128"/>
                <a:gd name="T75" fmla="*/ 59 h 78"/>
                <a:gd name="T76" fmla="*/ 5 w 128"/>
                <a:gd name="T77" fmla="*/ 54 h 78"/>
                <a:gd name="T78" fmla="*/ 116 w 128"/>
                <a:gd name="T79" fmla="*/ 74 h 78"/>
                <a:gd name="T80" fmla="*/ 12 w 128"/>
                <a:gd name="T81" fmla="*/ 74 h 78"/>
                <a:gd name="T82" fmla="*/ 12 w 128"/>
                <a:gd name="T83" fmla="*/ 64 h 78"/>
                <a:gd name="T84" fmla="*/ 54 w 128"/>
                <a:gd name="T85" fmla="*/ 64 h 78"/>
                <a:gd name="T86" fmla="*/ 63 w 128"/>
                <a:gd name="T87" fmla="*/ 70 h 78"/>
                <a:gd name="T88" fmla="*/ 65 w 128"/>
                <a:gd name="T89" fmla="*/ 70 h 78"/>
                <a:gd name="T90" fmla="*/ 74 w 128"/>
                <a:gd name="T91" fmla="*/ 64 h 78"/>
                <a:gd name="T92" fmla="*/ 116 w 128"/>
                <a:gd name="T93" fmla="*/ 64 h 78"/>
                <a:gd name="T94" fmla="*/ 116 w 128"/>
                <a:gd name="T95" fmla="*/ 74 h 78"/>
                <a:gd name="T96" fmla="*/ 118 w 128"/>
                <a:gd name="T97" fmla="*/ 59 h 78"/>
                <a:gd name="T98" fmla="*/ 79 w 128"/>
                <a:gd name="T99" fmla="*/ 59 h 78"/>
                <a:gd name="T100" fmla="*/ 92 w 128"/>
                <a:gd name="T101" fmla="*/ 49 h 78"/>
                <a:gd name="T102" fmla="*/ 118 w 128"/>
                <a:gd name="T103" fmla="*/ 49 h 78"/>
                <a:gd name="T104" fmla="*/ 123 w 128"/>
                <a:gd name="T105" fmla="*/ 54 h 78"/>
                <a:gd name="T106" fmla="*/ 118 w 128"/>
                <a:gd name="T107" fmla="*/ 5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8" h="78">
                  <a:moveTo>
                    <a:pt x="121" y="63"/>
                  </a:moveTo>
                  <a:cubicBezTo>
                    <a:pt x="122" y="63"/>
                    <a:pt x="122" y="63"/>
                    <a:pt x="122" y="63"/>
                  </a:cubicBezTo>
                  <a:cubicBezTo>
                    <a:pt x="125" y="62"/>
                    <a:pt x="128" y="58"/>
                    <a:pt x="128" y="54"/>
                  </a:cubicBezTo>
                  <a:cubicBezTo>
                    <a:pt x="128" y="50"/>
                    <a:pt x="125" y="46"/>
                    <a:pt x="121" y="45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16" y="18"/>
                    <a:pt x="92" y="0"/>
                    <a:pt x="64" y="0"/>
                  </a:cubicBezTo>
                  <a:cubicBezTo>
                    <a:pt x="36" y="0"/>
                    <a:pt x="12" y="18"/>
                    <a:pt x="8" y="43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3" y="46"/>
                    <a:pt x="0" y="50"/>
                    <a:pt x="0" y="54"/>
                  </a:cubicBezTo>
                  <a:cubicBezTo>
                    <a:pt x="0" y="58"/>
                    <a:pt x="3" y="62"/>
                    <a:pt x="6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6"/>
                    <a:pt x="10" y="78"/>
                    <a:pt x="13" y="78"/>
                  </a:cubicBezTo>
                  <a:cubicBezTo>
                    <a:pt x="115" y="78"/>
                    <a:pt x="115" y="78"/>
                    <a:pt x="115" y="78"/>
                  </a:cubicBezTo>
                  <a:cubicBezTo>
                    <a:pt x="118" y="78"/>
                    <a:pt x="121" y="76"/>
                    <a:pt x="121" y="72"/>
                  </a:cubicBezTo>
                  <a:lnTo>
                    <a:pt x="121" y="63"/>
                  </a:lnTo>
                  <a:close/>
                  <a:moveTo>
                    <a:pt x="13" y="42"/>
                  </a:moveTo>
                  <a:cubicBezTo>
                    <a:pt x="13" y="39"/>
                    <a:pt x="14" y="36"/>
                    <a:pt x="16" y="32"/>
                  </a:cubicBezTo>
                  <a:cubicBezTo>
                    <a:pt x="19" y="27"/>
                    <a:pt x="22" y="22"/>
                    <a:pt x="27" y="18"/>
                  </a:cubicBezTo>
                  <a:cubicBezTo>
                    <a:pt x="32" y="14"/>
                    <a:pt x="37" y="10"/>
                    <a:pt x="44" y="8"/>
                  </a:cubicBezTo>
                  <a:cubicBezTo>
                    <a:pt x="56" y="3"/>
                    <a:pt x="72" y="3"/>
                    <a:pt x="84" y="8"/>
                  </a:cubicBezTo>
                  <a:cubicBezTo>
                    <a:pt x="91" y="10"/>
                    <a:pt x="96" y="14"/>
                    <a:pt x="101" y="18"/>
                  </a:cubicBezTo>
                  <a:cubicBezTo>
                    <a:pt x="106" y="22"/>
                    <a:pt x="109" y="27"/>
                    <a:pt x="112" y="32"/>
                  </a:cubicBezTo>
                  <a:cubicBezTo>
                    <a:pt x="114" y="36"/>
                    <a:pt x="115" y="39"/>
                    <a:pt x="115" y="42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2" y="44"/>
                    <a:pt x="12" y="44"/>
                    <a:pt x="12" y="44"/>
                  </a:cubicBezTo>
                  <a:lnTo>
                    <a:pt x="13" y="42"/>
                  </a:lnTo>
                  <a:close/>
                  <a:moveTo>
                    <a:pt x="85" y="49"/>
                  </a:moveTo>
                  <a:cubicBezTo>
                    <a:pt x="64" y="66"/>
                    <a:pt x="64" y="66"/>
                    <a:pt x="64" y="66"/>
                  </a:cubicBezTo>
                  <a:cubicBezTo>
                    <a:pt x="43" y="49"/>
                    <a:pt x="43" y="49"/>
                    <a:pt x="43" y="49"/>
                  </a:cubicBezTo>
                  <a:lnTo>
                    <a:pt x="85" y="49"/>
                  </a:lnTo>
                  <a:close/>
                  <a:moveTo>
                    <a:pt x="5" y="54"/>
                  </a:moveTo>
                  <a:cubicBezTo>
                    <a:pt x="5" y="51"/>
                    <a:pt x="7" y="49"/>
                    <a:pt x="10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7" y="59"/>
                    <a:pt x="5" y="57"/>
                    <a:pt x="5" y="54"/>
                  </a:cubicBezTo>
                  <a:close/>
                  <a:moveTo>
                    <a:pt x="116" y="74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1"/>
                    <a:pt x="65" y="71"/>
                    <a:pt x="65" y="70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116" y="64"/>
                    <a:pt x="116" y="64"/>
                    <a:pt x="116" y="64"/>
                  </a:cubicBezTo>
                  <a:lnTo>
                    <a:pt x="116" y="74"/>
                  </a:lnTo>
                  <a:close/>
                  <a:moveTo>
                    <a:pt x="118" y="59"/>
                  </a:moveTo>
                  <a:cubicBezTo>
                    <a:pt x="79" y="59"/>
                    <a:pt x="79" y="59"/>
                    <a:pt x="79" y="59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121" y="49"/>
                    <a:pt x="123" y="51"/>
                    <a:pt x="123" y="54"/>
                  </a:cubicBezTo>
                  <a:cubicBezTo>
                    <a:pt x="123" y="57"/>
                    <a:pt x="121" y="59"/>
                    <a:pt x="118" y="5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>
              <a:spLocks noEditPoints="1"/>
            </p:cNvSpPr>
            <p:nvPr/>
          </p:nvSpPr>
          <p:spPr bwMode="auto">
            <a:xfrm>
              <a:off x="3990" y="2710"/>
              <a:ext cx="303" cy="109"/>
            </a:xfrm>
            <a:custGeom>
              <a:avLst/>
              <a:gdLst>
                <a:gd name="T0" fmla="*/ 0 w 128"/>
                <a:gd name="T1" fmla="*/ 29 h 46"/>
                <a:gd name="T2" fmla="*/ 0 w 128"/>
                <a:gd name="T3" fmla="*/ 43 h 46"/>
                <a:gd name="T4" fmla="*/ 2 w 128"/>
                <a:gd name="T5" fmla="*/ 46 h 46"/>
                <a:gd name="T6" fmla="*/ 126 w 128"/>
                <a:gd name="T7" fmla="*/ 46 h 46"/>
                <a:gd name="T8" fmla="*/ 128 w 128"/>
                <a:gd name="T9" fmla="*/ 43 h 46"/>
                <a:gd name="T10" fmla="*/ 128 w 128"/>
                <a:gd name="T11" fmla="*/ 29 h 46"/>
                <a:gd name="T12" fmla="*/ 127 w 128"/>
                <a:gd name="T13" fmla="*/ 27 h 46"/>
                <a:gd name="T14" fmla="*/ 100 w 128"/>
                <a:gd name="T15" fmla="*/ 0 h 46"/>
                <a:gd name="T16" fmla="*/ 28 w 128"/>
                <a:gd name="T17" fmla="*/ 0 h 46"/>
                <a:gd name="T18" fmla="*/ 1 w 128"/>
                <a:gd name="T19" fmla="*/ 27 h 46"/>
                <a:gd name="T20" fmla="*/ 0 w 128"/>
                <a:gd name="T21" fmla="*/ 29 h 46"/>
                <a:gd name="T22" fmla="*/ 30 w 128"/>
                <a:gd name="T23" fmla="*/ 5 h 46"/>
                <a:gd name="T24" fmla="*/ 98 w 128"/>
                <a:gd name="T25" fmla="*/ 5 h 46"/>
                <a:gd name="T26" fmla="*/ 120 w 128"/>
                <a:gd name="T27" fmla="*/ 26 h 46"/>
                <a:gd name="T28" fmla="*/ 71 w 128"/>
                <a:gd name="T29" fmla="*/ 26 h 46"/>
                <a:gd name="T30" fmla="*/ 64 w 128"/>
                <a:gd name="T31" fmla="*/ 32 h 46"/>
                <a:gd name="T32" fmla="*/ 57 w 128"/>
                <a:gd name="T33" fmla="*/ 26 h 46"/>
                <a:gd name="T34" fmla="*/ 8 w 128"/>
                <a:gd name="T35" fmla="*/ 26 h 46"/>
                <a:gd name="T36" fmla="*/ 30 w 128"/>
                <a:gd name="T37" fmla="*/ 5 h 46"/>
                <a:gd name="T38" fmla="*/ 5 w 128"/>
                <a:gd name="T39" fmla="*/ 31 h 46"/>
                <a:gd name="T40" fmla="*/ 54 w 128"/>
                <a:gd name="T41" fmla="*/ 31 h 46"/>
                <a:gd name="T42" fmla="*/ 55 w 128"/>
                <a:gd name="T43" fmla="*/ 31 h 46"/>
                <a:gd name="T44" fmla="*/ 64 w 128"/>
                <a:gd name="T45" fmla="*/ 36 h 46"/>
                <a:gd name="T46" fmla="*/ 73 w 128"/>
                <a:gd name="T47" fmla="*/ 31 h 46"/>
                <a:gd name="T48" fmla="*/ 74 w 128"/>
                <a:gd name="T49" fmla="*/ 31 h 46"/>
                <a:gd name="T50" fmla="*/ 123 w 128"/>
                <a:gd name="T51" fmla="*/ 31 h 46"/>
                <a:gd name="T52" fmla="*/ 123 w 128"/>
                <a:gd name="T53" fmla="*/ 41 h 46"/>
                <a:gd name="T54" fmla="*/ 5 w 128"/>
                <a:gd name="T55" fmla="*/ 41 h 46"/>
                <a:gd name="T56" fmla="*/ 5 w 128"/>
                <a:gd name="T57" fmla="*/ 3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8" h="46">
                  <a:moveTo>
                    <a:pt x="0" y="29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6"/>
                    <a:pt x="2" y="46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7" y="46"/>
                    <a:pt x="128" y="45"/>
                    <a:pt x="128" y="43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8" y="28"/>
                    <a:pt x="128" y="27"/>
                    <a:pt x="127" y="27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7"/>
                    <a:pt x="0" y="28"/>
                    <a:pt x="0" y="29"/>
                  </a:cubicBezTo>
                  <a:close/>
                  <a:moveTo>
                    <a:pt x="30" y="5"/>
                  </a:moveTo>
                  <a:cubicBezTo>
                    <a:pt x="98" y="5"/>
                    <a:pt x="98" y="5"/>
                    <a:pt x="98" y="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0" y="29"/>
                    <a:pt x="67" y="32"/>
                    <a:pt x="64" y="32"/>
                  </a:cubicBezTo>
                  <a:cubicBezTo>
                    <a:pt x="61" y="32"/>
                    <a:pt x="58" y="29"/>
                    <a:pt x="57" y="26"/>
                  </a:cubicBezTo>
                  <a:cubicBezTo>
                    <a:pt x="8" y="26"/>
                    <a:pt x="8" y="26"/>
                    <a:pt x="8" y="26"/>
                  </a:cubicBezTo>
                  <a:lnTo>
                    <a:pt x="30" y="5"/>
                  </a:lnTo>
                  <a:close/>
                  <a:moveTo>
                    <a:pt x="5" y="31"/>
                  </a:moveTo>
                  <a:cubicBezTo>
                    <a:pt x="54" y="31"/>
                    <a:pt x="54" y="31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7" y="35"/>
                    <a:pt x="60" y="36"/>
                    <a:pt x="64" y="36"/>
                  </a:cubicBezTo>
                  <a:cubicBezTo>
                    <a:pt x="68" y="36"/>
                    <a:pt x="71" y="35"/>
                    <a:pt x="73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5" y="41"/>
                    <a:pt x="5" y="41"/>
                    <a:pt x="5" y="41"/>
                  </a:cubicBezTo>
                  <a:lnTo>
                    <a:pt x="5" y="3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>
              <a:spLocks noEditPoints="1"/>
            </p:cNvSpPr>
            <p:nvPr/>
          </p:nvSpPr>
          <p:spPr bwMode="auto">
            <a:xfrm>
              <a:off x="3475" y="2613"/>
              <a:ext cx="123" cy="303"/>
            </a:xfrm>
            <a:custGeom>
              <a:avLst/>
              <a:gdLst>
                <a:gd name="T0" fmla="*/ 52 w 52"/>
                <a:gd name="T1" fmla="*/ 74 h 128"/>
                <a:gd name="T2" fmla="*/ 49 w 52"/>
                <a:gd name="T3" fmla="*/ 62 h 128"/>
                <a:gd name="T4" fmla="*/ 43 w 52"/>
                <a:gd name="T5" fmla="*/ 54 h 128"/>
                <a:gd name="T6" fmla="*/ 42 w 52"/>
                <a:gd name="T7" fmla="*/ 54 h 128"/>
                <a:gd name="T8" fmla="*/ 38 w 52"/>
                <a:gd name="T9" fmla="*/ 2 h 128"/>
                <a:gd name="T10" fmla="*/ 35 w 52"/>
                <a:gd name="T11" fmla="*/ 0 h 128"/>
                <a:gd name="T12" fmla="*/ 17 w 52"/>
                <a:gd name="T13" fmla="*/ 0 h 128"/>
                <a:gd name="T14" fmla="*/ 14 w 52"/>
                <a:gd name="T15" fmla="*/ 2 h 128"/>
                <a:gd name="T16" fmla="*/ 10 w 52"/>
                <a:gd name="T17" fmla="*/ 54 h 128"/>
                <a:gd name="T18" fmla="*/ 9 w 52"/>
                <a:gd name="T19" fmla="*/ 54 h 128"/>
                <a:gd name="T20" fmla="*/ 3 w 52"/>
                <a:gd name="T21" fmla="*/ 62 h 128"/>
                <a:gd name="T22" fmla="*/ 0 w 52"/>
                <a:gd name="T23" fmla="*/ 74 h 128"/>
                <a:gd name="T24" fmla="*/ 0 w 52"/>
                <a:gd name="T25" fmla="*/ 116 h 128"/>
                <a:gd name="T26" fmla="*/ 12 w 52"/>
                <a:gd name="T27" fmla="*/ 128 h 128"/>
                <a:gd name="T28" fmla="*/ 40 w 52"/>
                <a:gd name="T29" fmla="*/ 128 h 128"/>
                <a:gd name="T30" fmla="*/ 52 w 52"/>
                <a:gd name="T31" fmla="*/ 116 h 128"/>
                <a:gd name="T32" fmla="*/ 52 w 52"/>
                <a:gd name="T33" fmla="*/ 74 h 128"/>
                <a:gd name="T34" fmla="*/ 19 w 52"/>
                <a:gd name="T35" fmla="*/ 5 h 128"/>
                <a:gd name="T36" fmla="*/ 33 w 52"/>
                <a:gd name="T37" fmla="*/ 5 h 128"/>
                <a:gd name="T38" fmla="*/ 34 w 52"/>
                <a:gd name="T39" fmla="*/ 15 h 128"/>
                <a:gd name="T40" fmla="*/ 18 w 52"/>
                <a:gd name="T41" fmla="*/ 15 h 128"/>
                <a:gd name="T42" fmla="*/ 19 w 52"/>
                <a:gd name="T43" fmla="*/ 5 h 128"/>
                <a:gd name="T44" fmla="*/ 47 w 52"/>
                <a:gd name="T45" fmla="*/ 116 h 128"/>
                <a:gd name="T46" fmla="*/ 40 w 52"/>
                <a:gd name="T47" fmla="*/ 123 h 128"/>
                <a:gd name="T48" fmla="*/ 12 w 52"/>
                <a:gd name="T49" fmla="*/ 123 h 128"/>
                <a:gd name="T50" fmla="*/ 5 w 52"/>
                <a:gd name="T51" fmla="*/ 116 h 128"/>
                <a:gd name="T52" fmla="*/ 5 w 52"/>
                <a:gd name="T53" fmla="*/ 106 h 128"/>
                <a:gd name="T54" fmla="*/ 47 w 52"/>
                <a:gd name="T55" fmla="*/ 106 h 128"/>
                <a:gd name="T56" fmla="*/ 47 w 52"/>
                <a:gd name="T57" fmla="*/ 116 h 128"/>
                <a:gd name="T58" fmla="*/ 47 w 52"/>
                <a:gd name="T59" fmla="*/ 101 h 128"/>
                <a:gd name="T60" fmla="*/ 5 w 52"/>
                <a:gd name="T61" fmla="*/ 101 h 128"/>
                <a:gd name="T62" fmla="*/ 5 w 52"/>
                <a:gd name="T63" fmla="*/ 84 h 128"/>
                <a:gd name="T64" fmla="*/ 47 w 52"/>
                <a:gd name="T65" fmla="*/ 84 h 128"/>
                <a:gd name="T66" fmla="*/ 47 w 52"/>
                <a:gd name="T67" fmla="*/ 101 h 128"/>
                <a:gd name="T68" fmla="*/ 47 w 52"/>
                <a:gd name="T69" fmla="*/ 79 h 128"/>
                <a:gd name="T70" fmla="*/ 5 w 52"/>
                <a:gd name="T71" fmla="*/ 79 h 128"/>
                <a:gd name="T72" fmla="*/ 5 w 52"/>
                <a:gd name="T73" fmla="*/ 74 h 128"/>
                <a:gd name="T74" fmla="*/ 13 w 52"/>
                <a:gd name="T75" fmla="*/ 57 h 128"/>
                <a:gd name="T76" fmla="*/ 14 w 52"/>
                <a:gd name="T77" fmla="*/ 56 h 128"/>
                <a:gd name="T78" fmla="*/ 17 w 52"/>
                <a:gd name="T79" fmla="*/ 19 h 128"/>
                <a:gd name="T80" fmla="*/ 35 w 52"/>
                <a:gd name="T81" fmla="*/ 19 h 128"/>
                <a:gd name="T82" fmla="*/ 38 w 52"/>
                <a:gd name="T83" fmla="*/ 56 h 128"/>
                <a:gd name="T84" fmla="*/ 39 w 52"/>
                <a:gd name="T85" fmla="*/ 57 h 128"/>
                <a:gd name="T86" fmla="*/ 47 w 52"/>
                <a:gd name="T87" fmla="*/ 74 h 128"/>
                <a:gd name="T88" fmla="*/ 47 w 52"/>
                <a:gd name="T89" fmla="*/ 7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2" h="128">
                  <a:moveTo>
                    <a:pt x="52" y="74"/>
                  </a:moveTo>
                  <a:cubicBezTo>
                    <a:pt x="52" y="70"/>
                    <a:pt x="51" y="66"/>
                    <a:pt x="49" y="62"/>
                  </a:cubicBezTo>
                  <a:cubicBezTo>
                    <a:pt x="48" y="59"/>
                    <a:pt x="45" y="56"/>
                    <a:pt x="43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8" y="1"/>
                    <a:pt x="37" y="0"/>
                    <a:pt x="35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0"/>
                    <a:pt x="14" y="1"/>
                    <a:pt x="14" y="2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7" y="56"/>
                    <a:pt x="4" y="59"/>
                    <a:pt x="3" y="62"/>
                  </a:cubicBezTo>
                  <a:cubicBezTo>
                    <a:pt x="1" y="66"/>
                    <a:pt x="0" y="70"/>
                    <a:pt x="0" y="7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3"/>
                    <a:pt x="5" y="128"/>
                    <a:pt x="12" y="128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7" y="128"/>
                    <a:pt x="52" y="123"/>
                    <a:pt x="52" y="116"/>
                  </a:cubicBezTo>
                  <a:lnTo>
                    <a:pt x="52" y="74"/>
                  </a:lnTo>
                  <a:close/>
                  <a:moveTo>
                    <a:pt x="19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18" y="15"/>
                    <a:pt x="18" y="15"/>
                    <a:pt x="18" y="15"/>
                  </a:cubicBezTo>
                  <a:lnTo>
                    <a:pt x="19" y="5"/>
                  </a:lnTo>
                  <a:close/>
                  <a:moveTo>
                    <a:pt x="47" y="116"/>
                  </a:moveTo>
                  <a:cubicBezTo>
                    <a:pt x="47" y="120"/>
                    <a:pt x="44" y="123"/>
                    <a:pt x="40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8" y="123"/>
                    <a:pt x="5" y="120"/>
                    <a:pt x="5" y="11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47" y="106"/>
                    <a:pt x="47" y="106"/>
                    <a:pt x="47" y="106"/>
                  </a:cubicBezTo>
                  <a:lnTo>
                    <a:pt x="47" y="116"/>
                  </a:lnTo>
                  <a:close/>
                  <a:moveTo>
                    <a:pt x="47" y="101"/>
                  </a:moveTo>
                  <a:cubicBezTo>
                    <a:pt x="5" y="101"/>
                    <a:pt x="5" y="101"/>
                    <a:pt x="5" y="101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47" y="84"/>
                    <a:pt x="47" y="84"/>
                    <a:pt x="47" y="84"/>
                  </a:cubicBezTo>
                  <a:lnTo>
                    <a:pt x="47" y="101"/>
                  </a:lnTo>
                  <a:close/>
                  <a:moveTo>
                    <a:pt x="47" y="79"/>
                  </a:moveTo>
                  <a:cubicBezTo>
                    <a:pt x="5" y="79"/>
                    <a:pt x="5" y="79"/>
                    <a:pt x="5" y="79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67"/>
                    <a:pt x="8" y="61"/>
                    <a:pt x="13" y="57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44" y="61"/>
                    <a:pt x="47" y="67"/>
                    <a:pt x="47" y="74"/>
                  </a:cubicBezTo>
                  <a:lnTo>
                    <a:pt x="47" y="7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>
              <a:spLocks noEditPoints="1"/>
            </p:cNvSpPr>
            <p:nvPr/>
          </p:nvSpPr>
          <p:spPr bwMode="auto">
            <a:xfrm>
              <a:off x="2881" y="2613"/>
              <a:ext cx="99" cy="303"/>
            </a:xfrm>
            <a:custGeom>
              <a:avLst/>
              <a:gdLst>
                <a:gd name="T0" fmla="*/ 31 w 42"/>
                <a:gd name="T1" fmla="*/ 43 h 128"/>
                <a:gd name="T2" fmla="*/ 31 w 42"/>
                <a:gd name="T3" fmla="*/ 42 h 128"/>
                <a:gd name="T4" fmla="*/ 31 w 42"/>
                <a:gd name="T5" fmla="*/ 2 h 128"/>
                <a:gd name="T6" fmla="*/ 28 w 42"/>
                <a:gd name="T7" fmla="*/ 0 h 128"/>
                <a:gd name="T8" fmla="*/ 14 w 42"/>
                <a:gd name="T9" fmla="*/ 0 h 128"/>
                <a:gd name="T10" fmla="*/ 11 w 42"/>
                <a:gd name="T11" fmla="*/ 2 h 128"/>
                <a:gd name="T12" fmla="*/ 11 w 42"/>
                <a:gd name="T13" fmla="*/ 42 h 128"/>
                <a:gd name="T14" fmla="*/ 11 w 42"/>
                <a:gd name="T15" fmla="*/ 43 h 128"/>
                <a:gd name="T16" fmla="*/ 0 w 42"/>
                <a:gd name="T17" fmla="*/ 61 h 128"/>
                <a:gd name="T18" fmla="*/ 0 w 42"/>
                <a:gd name="T19" fmla="*/ 126 h 128"/>
                <a:gd name="T20" fmla="*/ 2 w 42"/>
                <a:gd name="T21" fmla="*/ 128 h 128"/>
                <a:gd name="T22" fmla="*/ 40 w 42"/>
                <a:gd name="T23" fmla="*/ 128 h 128"/>
                <a:gd name="T24" fmla="*/ 42 w 42"/>
                <a:gd name="T25" fmla="*/ 126 h 128"/>
                <a:gd name="T26" fmla="*/ 42 w 42"/>
                <a:gd name="T27" fmla="*/ 61 h 128"/>
                <a:gd name="T28" fmla="*/ 31 w 42"/>
                <a:gd name="T29" fmla="*/ 43 h 128"/>
                <a:gd name="T30" fmla="*/ 16 w 42"/>
                <a:gd name="T31" fmla="*/ 5 h 128"/>
                <a:gd name="T32" fmla="*/ 26 w 42"/>
                <a:gd name="T33" fmla="*/ 5 h 128"/>
                <a:gd name="T34" fmla="*/ 26 w 42"/>
                <a:gd name="T35" fmla="*/ 22 h 128"/>
                <a:gd name="T36" fmla="*/ 16 w 42"/>
                <a:gd name="T37" fmla="*/ 22 h 128"/>
                <a:gd name="T38" fmla="*/ 16 w 42"/>
                <a:gd name="T39" fmla="*/ 5 h 128"/>
                <a:gd name="T40" fmla="*/ 37 w 42"/>
                <a:gd name="T41" fmla="*/ 123 h 128"/>
                <a:gd name="T42" fmla="*/ 5 w 42"/>
                <a:gd name="T43" fmla="*/ 123 h 128"/>
                <a:gd name="T44" fmla="*/ 5 w 42"/>
                <a:gd name="T45" fmla="*/ 106 h 128"/>
                <a:gd name="T46" fmla="*/ 37 w 42"/>
                <a:gd name="T47" fmla="*/ 106 h 128"/>
                <a:gd name="T48" fmla="*/ 37 w 42"/>
                <a:gd name="T49" fmla="*/ 123 h 128"/>
                <a:gd name="T50" fmla="*/ 37 w 42"/>
                <a:gd name="T51" fmla="*/ 101 h 128"/>
                <a:gd name="T52" fmla="*/ 5 w 42"/>
                <a:gd name="T53" fmla="*/ 101 h 128"/>
                <a:gd name="T54" fmla="*/ 5 w 42"/>
                <a:gd name="T55" fmla="*/ 76 h 128"/>
                <a:gd name="T56" fmla="*/ 37 w 42"/>
                <a:gd name="T57" fmla="*/ 76 h 128"/>
                <a:gd name="T58" fmla="*/ 37 w 42"/>
                <a:gd name="T59" fmla="*/ 101 h 128"/>
                <a:gd name="T60" fmla="*/ 37 w 42"/>
                <a:gd name="T61" fmla="*/ 72 h 128"/>
                <a:gd name="T62" fmla="*/ 5 w 42"/>
                <a:gd name="T63" fmla="*/ 72 h 128"/>
                <a:gd name="T64" fmla="*/ 5 w 42"/>
                <a:gd name="T65" fmla="*/ 61 h 128"/>
                <a:gd name="T66" fmla="*/ 7 w 42"/>
                <a:gd name="T67" fmla="*/ 53 h 128"/>
                <a:gd name="T68" fmla="*/ 13 w 42"/>
                <a:gd name="T69" fmla="*/ 47 h 128"/>
                <a:gd name="T70" fmla="*/ 16 w 42"/>
                <a:gd name="T71" fmla="*/ 45 h 128"/>
                <a:gd name="T72" fmla="*/ 16 w 42"/>
                <a:gd name="T73" fmla="*/ 27 h 128"/>
                <a:gd name="T74" fmla="*/ 26 w 42"/>
                <a:gd name="T75" fmla="*/ 27 h 128"/>
                <a:gd name="T76" fmla="*/ 26 w 42"/>
                <a:gd name="T77" fmla="*/ 45 h 128"/>
                <a:gd name="T78" fmla="*/ 29 w 42"/>
                <a:gd name="T79" fmla="*/ 47 h 128"/>
                <a:gd name="T80" fmla="*/ 35 w 42"/>
                <a:gd name="T81" fmla="*/ 53 h 128"/>
                <a:gd name="T82" fmla="*/ 37 w 42"/>
                <a:gd name="T83" fmla="*/ 61 h 128"/>
                <a:gd name="T84" fmla="*/ 37 w 42"/>
                <a:gd name="T85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" h="128">
                  <a:moveTo>
                    <a:pt x="31" y="43"/>
                  </a:moveTo>
                  <a:cubicBezTo>
                    <a:pt x="31" y="42"/>
                    <a:pt x="31" y="42"/>
                    <a:pt x="31" y="4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1"/>
                    <a:pt x="30" y="0"/>
                    <a:pt x="28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1" y="1"/>
                    <a:pt x="11" y="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4" y="46"/>
                    <a:pt x="0" y="53"/>
                    <a:pt x="0" y="61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1" y="128"/>
                    <a:pt x="42" y="127"/>
                    <a:pt x="42" y="126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3"/>
                    <a:pt x="38" y="46"/>
                    <a:pt x="31" y="43"/>
                  </a:cubicBezTo>
                  <a:close/>
                  <a:moveTo>
                    <a:pt x="16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16" y="22"/>
                    <a:pt x="16" y="22"/>
                    <a:pt x="16" y="22"/>
                  </a:cubicBezTo>
                  <a:lnTo>
                    <a:pt x="16" y="5"/>
                  </a:lnTo>
                  <a:close/>
                  <a:moveTo>
                    <a:pt x="37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37" y="106"/>
                    <a:pt x="37" y="106"/>
                    <a:pt x="37" y="106"/>
                  </a:cubicBezTo>
                  <a:lnTo>
                    <a:pt x="37" y="123"/>
                  </a:lnTo>
                  <a:close/>
                  <a:moveTo>
                    <a:pt x="37" y="101"/>
                  </a:moveTo>
                  <a:cubicBezTo>
                    <a:pt x="5" y="101"/>
                    <a:pt x="5" y="101"/>
                    <a:pt x="5" y="101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37" y="76"/>
                    <a:pt x="37" y="76"/>
                    <a:pt x="37" y="76"/>
                  </a:cubicBezTo>
                  <a:lnTo>
                    <a:pt x="37" y="101"/>
                  </a:lnTo>
                  <a:close/>
                  <a:moveTo>
                    <a:pt x="37" y="72"/>
                  </a:moveTo>
                  <a:cubicBezTo>
                    <a:pt x="5" y="72"/>
                    <a:pt x="5" y="72"/>
                    <a:pt x="5" y="72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58"/>
                    <a:pt x="6" y="55"/>
                    <a:pt x="7" y="53"/>
                  </a:cubicBezTo>
                  <a:cubicBezTo>
                    <a:pt x="8" y="50"/>
                    <a:pt x="10" y="48"/>
                    <a:pt x="13" y="47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2" y="48"/>
                    <a:pt x="34" y="50"/>
                    <a:pt x="35" y="53"/>
                  </a:cubicBezTo>
                  <a:cubicBezTo>
                    <a:pt x="36" y="55"/>
                    <a:pt x="37" y="58"/>
                    <a:pt x="37" y="61"/>
                  </a:cubicBezTo>
                  <a:lnTo>
                    <a:pt x="37" y="7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>
              <a:spLocks noEditPoints="1"/>
            </p:cNvSpPr>
            <p:nvPr/>
          </p:nvSpPr>
          <p:spPr bwMode="auto">
            <a:xfrm>
              <a:off x="2174" y="2627"/>
              <a:ext cx="303" cy="275"/>
            </a:xfrm>
            <a:custGeom>
              <a:avLst/>
              <a:gdLst>
                <a:gd name="T0" fmla="*/ 128 w 128"/>
                <a:gd name="T1" fmla="*/ 28 h 116"/>
                <a:gd name="T2" fmla="*/ 122 w 128"/>
                <a:gd name="T3" fmla="*/ 22 h 116"/>
                <a:gd name="T4" fmla="*/ 94 w 128"/>
                <a:gd name="T5" fmla="*/ 22 h 116"/>
                <a:gd name="T6" fmla="*/ 94 w 128"/>
                <a:gd name="T7" fmla="*/ 2 h 116"/>
                <a:gd name="T8" fmla="*/ 91 w 128"/>
                <a:gd name="T9" fmla="*/ 0 h 116"/>
                <a:gd name="T10" fmla="*/ 2 w 128"/>
                <a:gd name="T11" fmla="*/ 0 h 116"/>
                <a:gd name="T12" fmla="*/ 0 w 128"/>
                <a:gd name="T13" fmla="*/ 2 h 116"/>
                <a:gd name="T14" fmla="*/ 0 w 128"/>
                <a:gd name="T15" fmla="*/ 110 h 116"/>
                <a:gd name="T16" fmla="*/ 6 w 128"/>
                <a:gd name="T17" fmla="*/ 116 h 116"/>
                <a:gd name="T18" fmla="*/ 88 w 128"/>
                <a:gd name="T19" fmla="*/ 116 h 116"/>
                <a:gd name="T20" fmla="*/ 94 w 128"/>
                <a:gd name="T21" fmla="*/ 110 h 116"/>
                <a:gd name="T22" fmla="*/ 94 w 128"/>
                <a:gd name="T23" fmla="*/ 94 h 116"/>
                <a:gd name="T24" fmla="*/ 122 w 128"/>
                <a:gd name="T25" fmla="*/ 94 h 116"/>
                <a:gd name="T26" fmla="*/ 128 w 128"/>
                <a:gd name="T27" fmla="*/ 88 h 116"/>
                <a:gd name="T28" fmla="*/ 128 w 128"/>
                <a:gd name="T29" fmla="*/ 28 h 116"/>
                <a:gd name="T30" fmla="*/ 89 w 128"/>
                <a:gd name="T31" fmla="*/ 111 h 116"/>
                <a:gd name="T32" fmla="*/ 5 w 128"/>
                <a:gd name="T33" fmla="*/ 111 h 116"/>
                <a:gd name="T34" fmla="*/ 5 w 128"/>
                <a:gd name="T35" fmla="*/ 5 h 116"/>
                <a:gd name="T36" fmla="*/ 26 w 128"/>
                <a:gd name="T37" fmla="*/ 5 h 116"/>
                <a:gd name="T38" fmla="*/ 26 w 128"/>
                <a:gd name="T39" fmla="*/ 37 h 116"/>
                <a:gd name="T40" fmla="*/ 22 w 128"/>
                <a:gd name="T41" fmla="*/ 37 h 116"/>
                <a:gd name="T42" fmla="*/ 21 w 128"/>
                <a:gd name="T43" fmla="*/ 38 h 116"/>
                <a:gd name="T44" fmla="*/ 15 w 128"/>
                <a:gd name="T45" fmla="*/ 43 h 116"/>
                <a:gd name="T46" fmla="*/ 15 w 128"/>
                <a:gd name="T47" fmla="*/ 45 h 116"/>
                <a:gd name="T48" fmla="*/ 15 w 128"/>
                <a:gd name="T49" fmla="*/ 69 h 116"/>
                <a:gd name="T50" fmla="*/ 17 w 128"/>
                <a:gd name="T51" fmla="*/ 71 h 116"/>
                <a:gd name="T52" fmla="*/ 39 w 128"/>
                <a:gd name="T53" fmla="*/ 71 h 116"/>
                <a:gd name="T54" fmla="*/ 42 w 128"/>
                <a:gd name="T55" fmla="*/ 69 h 116"/>
                <a:gd name="T56" fmla="*/ 42 w 128"/>
                <a:gd name="T57" fmla="*/ 45 h 116"/>
                <a:gd name="T58" fmla="*/ 41 w 128"/>
                <a:gd name="T59" fmla="*/ 43 h 116"/>
                <a:gd name="T60" fmla="*/ 36 w 128"/>
                <a:gd name="T61" fmla="*/ 38 h 116"/>
                <a:gd name="T62" fmla="*/ 34 w 128"/>
                <a:gd name="T63" fmla="*/ 37 h 116"/>
                <a:gd name="T64" fmla="*/ 31 w 128"/>
                <a:gd name="T65" fmla="*/ 37 h 116"/>
                <a:gd name="T66" fmla="*/ 31 w 128"/>
                <a:gd name="T67" fmla="*/ 5 h 116"/>
                <a:gd name="T68" fmla="*/ 89 w 128"/>
                <a:gd name="T69" fmla="*/ 5 h 116"/>
                <a:gd name="T70" fmla="*/ 89 w 128"/>
                <a:gd name="T71" fmla="*/ 111 h 116"/>
                <a:gd name="T72" fmla="*/ 33 w 128"/>
                <a:gd name="T73" fmla="*/ 42 h 116"/>
                <a:gd name="T74" fmla="*/ 37 w 128"/>
                <a:gd name="T75" fmla="*/ 46 h 116"/>
                <a:gd name="T76" fmla="*/ 37 w 128"/>
                <a:gd name="T77" fmla="*/ 67 h 116"/>
                <a:gd name="T78" fmla="*/ 19 w 128"/>
                <a:gd name="T79" fmla="*/ 67 h 116"/>
                <a:gd name="T80" fmla="*/ 19 w 128"/>
                <a:gd name="T81" fmla="*/ 46 h 116"/>
                <a:gd name="T82" fmla="*/ 23 w 128"/>
                <a:gd name="T83" fmla="*/ 42 h 116"/>
                <a:gd name="T84" fmla="*/ 33 w 128"/>
                <a:gd name="T85" fmla="*/ 42 h 116"/>
                <a:gd name="T86" fmla="*/ 94 w 128"/>
                <a:gd name="T87" fmla="*/ 42 h 116"/>
                <a:gd name="T88" fmla="*/ 109 w 128"/>
                <a:gd name="T89" fmla="*/ 42 h 116"/>
                <a:gd name="T90" fmla="*/ 109 w 128"/>
                <a:gd name="T91" fmla="*/ 74 h 116"/>
                <a:gd name="T92" fmla="*/ 94 w 128"/>
                <a:gd name="T93" fmla="*/ 74 h 116"/>
                <a:gd name="T94" fmla="*/ 94 w 128"/>
                <a:gd name="T95" fmla="*/ 42 h 116"/>
                <a:gd name="T96" fmla="*/ 124 w 128"/>
                <a:gd name="T97" fmla="*/ 89 h 116"/>
                <a:gd name="T98" fmla="*/ 94 w 128"/>
                <a:gd name="T99" fmla="*/ 89 h 116"/>
                <a:gd name="T100" fmla="*/ 94 w 128"/>
                <a:gd name="T101" fmla="*/ 79 h 116"/>
                <a:gd name="T102" fmla="*/ 107 w 128"/>
                <a:gd name="T103" fmla="*/ 79 h 116"/>
                <a:gd name="T104" fmla="*/ 113 w 128"/>
                <a:gd name="T105" fmla="*/ 73 h 116"/>
                <a:gd name="T106" fmla="*/ 113 w 128"/>
                <a:gd name="T107" fmla="*/ 43 h 116"/>
                <a:gd name="T108" fmla="*/ 107 w 128"/>
                <a:gd name="T109" fmla="*/ 37 h 116"/>
                <a:gd name="T110" fmla="*/ 94 w 128"/>
                <a:gd name="T111" fmla="*/ 37 h 116"/>
                <a:gd name="T112" fmla="*/ 94 w 128"/>
                <a:gd name="T113" fmla="*/ 27 h 116"/>
                <a:gd name="T114" fmla="*/ 124 w 128"/>
                <a:gd name="T115" fmla="*/ 27 h 116"/>
                <a:gd name="T116" fmla="*/ 124 w 128"/>
                <a:gd name="T117" fmla="*/ 8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16">
                  <a:moveTo>
                    <a:pt x="128" y="28"/>
                  </a:moveTo>
                  <a:cubicBezTo>
                    <a:pt x="128" y="25"/>
                    <a:pt x="125" y="22"/>
                    <a:pt x="122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4" y="1"/>
                    <a:pt x="93" y="0"/>
                    <a:pt x="9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3"/>
                    <a:pt x="3" y="116"/>
                    <a:pt x="6" y="116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91" y="116"/>
                    <a:pt x="94" y="113"/>
                    <a:pt x="94" y="110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5" y="94"/>
                    <a:pt x="128" y="91"/>
                    <a:pt x="128" y="88"/>
                  </a:cubicBezTo>
                  <a:lnTo>
                    <a:pt x="128" y="28"/>
                  </a:lnTo>
                  <a:close/>
                  <a:moveTo>
                    <a:pt x="89" y="111"/>
                  </a:moveTo>
                  <a:cubicBezTo>
                    <a:pt x="5" y="111"/>
                    <a:pt x="5" y="111"/>
                    <a:pt x="5" y="111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7"/>
                    <a:pt x="21" y="37"/>
                    <a:pt x="21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5" y="44"/>
                    <a:pt x="15" y="45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6" y="71"/>
                    <a:pt x="17" y="71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1" y="71"/>
                    <a:pt x="42" y="70"/>
                    <a:pt x="42" y="69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4"/>
                    <a:pt x="42" y="44"/>
                    <a:pt x="41" y="4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37"/>
                    <a:pt x="35" y="37"/>
                    <a:pt x="34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89" y="5"/>
                    <a:pt x="89" y="5"/>
                    <a:pt x="89" y="5"/>
                  </a:cubicBezTo>
                  <a:lnTo>
                    <a:pt x="89" y="111"/>
                  </a:lnTo>
                  <a:close/>
                  <a:moveTo>
                    <a:pt x="33" y="42"/>
                  </a:moveTo>
                  <a:cubicBezTo>
                    <a:pt x="37" y="46"/>
                    <a:pt x="37" y="46"/>
                    <a:pt x="37" y="46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3" y="42"/>
                    <a:pt x="23" y="42"/>
                    <a:pt x="23" y="42"/>
                  </a:cubicBezTo>
                  <a:lnTo>
                    <a:pt x="33" y="42"/>
                  </a:lnTo>
                  <a:close/>
                  <a:moveTo>
                    <a:pt x="94" y="42"/>
                  </a:moveTo>
                  <a:cubicBezTo>
                    <a:pt x="109" y="42"/>
                    <a:pt x="109" y="42"/>
                    <a:pt x="109" y="42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94" y="74"/>
                    <a:pt x="94" y="74"/>
                    <a:pt x="94" y="74"/>
                  </a:cubicBezTo>
                  <a:lnTo>
                    <a:pt x="94" y="42"/>
                  </a:lnTo>
                  <a:close/>
                  <a:moveTo>
                    <a:pt x="124" y="89"/>
                  </a:moveTo>
                  <a:cubicBezTo>
                    <a:pt x="94" y="89"/>
                    <a:pt x="94" y="89"/>
                    <a:pt x="94" y="89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11" y="79"/>
                    <a:pt x="113" y="76"/>
                    <a:pt x="113" y="73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3" y="40"/>
                    <a:pt x="111" y="37"/>
                    <a:pt x="107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124" y="27"/>
                    <a:pt x="124" y="27"/>
                    <a:pt x="124" y="27"/>
                  </a:cubicBezTo>
                  <a:lnTo>
                    <a:pt x="124" y="8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1568" y="2845"/>
              <a:ext cx="287" cy="12"/>
            </a:xfrm>
            <a:custGeom>
              <a:avLst/>
              <a:gdLst>
                <a:gd name="T0" fmla="*/ 118 w 121"/>
                <a:gd name="T1" fmla="*/ 0 h 5"/>
                <a:gd name="T2" fmla="*/ 2 w 121"/>
                <a:gd name="T3" fmla="*/ 0 h 5"/>
                <a:gd name="T4" fmla="*/ 0 w 121"/>
                <a:gd name="T5" fmla="*/ 2 h 5"/>
                <a:gd name="T6" fmla="*/ 2 w 121"/>
                <a:gd name="T7" fmla="*/ 5 h 5"/>
                <a:gd name="T8" fmla="*/ 118 w 121"/>
                <a:gd name="T9" fmla="*/ 5 h 5"/>
                <a:gd name="T10" fmla="*/ 121 w 121"/>
                <a:gd name="T11" fmla="*/ 2 h 5"/>
                <a:gd name="T12" fmla="*/ 118 w 121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" h="5">
                  <a:moveTo>
                    <a:pt x="1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20" y="5"/>
                    <a:pt x="121" y="4"/>
                    <a:pt x="121" y="2"/>
                  </a:cubicBezTo>
                  <a:cubicBezTo>
                    <a:pt x="121" y="1"/>
                    <a:pt x="120" y="0"/>
                    <a:pt x="11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>
              <a:spLocks noEditPoints="1"/>
            </p:cNvSpPr>
            <p:nvPr/>
          </p:nvSpPr>
          <p:spPr bwMode="auto">
            <a:xfrm>
              <a:off x="1602" y="2672"/>
              <a:ext cx="272" cy="149"/>
            </a:xfrm>
            <a:custGeom>
              <a:avLst/>
              <a:gdLst>
                <a:gd name="T0" fmla="*/ 103 w 115"/>
                <a:gd name="T1" fmla="*/ 11 h 63"/>
                <a:gd name="T2" fmla="*/ 95 w 115"/>
                <a:gd name="T3" fmla="*/ 13 h 63"/>
                <a:gd name="T4" fmla="*/ 93 w 115"/>
                <a:gd name="T5" fmla="*/ 14 h 63"/>
                <a:gd name="T6" fmla="*/ 93 w 115"/>
                <a:gd name="T7" fmla="*/ 3 h 63"/>
                <a:gd name="T8" fmla="*/ 90 w 115"/>
                <a:gd name="T9" fmla="*/ 0 h 63"/>
                <a:gd name="T10" fmla="*/ 2 w 115"/>
                <a:gd name="T11" fmla="*/ 0 h 63"/>
                <a:gd name="T12" fmla="*/ 0 w 115"/>
                <a:gd name="T13" fmla="*/ 3 h 63"/>
                <a:gd name="T14" fmla="*/ 0 w 115"/>
                <a:gd name="T15" fmla="*/ 14 h 63"/>
                <a:gd name="T16" fmla="*/ 19 w 115"/>
                <a:gd name="T17" fmla="*/ 62 h 63"/>
                <a:gd name="T18" fmla="*/ 20 w 115"/>
                <a:gd name="T19" fmla="*/ 63 h 63"/>
                <a:gd name="T20" fmla="*/ 72 w 115"/>
                <a:gd name="T21" fmla="*/ 63 h 63"/>
                <a:gd name="T22" fmla="*/ 74 w 115"/>
                <a:gd name="T23" fmla="*/ 62 h 63"/>
                <a:gd name="T24" fmla="*/ 85 w 115"/>
                <a:gd name="T25" fmla="*/ 48 h 63"/>
                <a:gd name="T26" fmla="*/ 85 w 115"/>
                <a:gd name="T27" fmla="*/ 47 h 63"/>
                <a:gd name="T28" fmla="*/ 107 w 115"/>
                <a:gd name="T29" fmla="*/ 36 h 63"/>
                <a:gd name="T30" fmla="*/ 114 w 115"/>
                <a:gd name="T31" fmla="*/ 26 h 63"/>
                <a:gd name="T32" fmla="*/ 103 w 115"/>
                <a:gd name="T33" fmla="*/ 11 h 63"/>
                <a:gd name="T34" fmla="*/ 83 w 115"/>
                <a:gd name="T35" fmla="*/ 41 h 63"/>
                <a:gd name="T36" fmla="*/ 72 w 115"/>
                <a:gd name="T37" fmla="*/ 58 h 63"/>
                <a:gd name="T38" fmla="*/ 72 w 115"/>
                <a:gd name="T39" fmla="*/ 58 h 63"/>
                <a:gd name="T40" fmla="*/ 21 w 115"/>
                <a:gd name="T41" fmla="*/ 58 h 63"/>
                <a:gd name="T42" fmla="*/ 21 w 115"/>
                <a:gd name="T43" fmla="*/ 58 h 63"/>
                <a:gd name="T44" fmla="*/ 10 w 115"/>
                <a:gd name="T45" fmla="*/ 41 h 63"/>
                <a:gd name="T46" fmla="*/ 5 w 115"/>
                <a:gd name="T47" fmla="*/ 14 h 63"/>
                <a:gd name="T48" fmla="*/ 5 w 115"/>
                <a:gd name="T49" fmla="*/ 5 h 63"/>
                <a:gd name="T50" fmla="*/ 88 w 115"/>
                <a:gd name="T51" fmla="*/ 5 h 63"/>
                <a:gd name="T52" fmla="*/ 88 w 115"/>
                <a:gd name="T53" fmla="*/ 14 h 63"/>
                <a:gd name="T54" fmla="*/ 83 w 115"/>
                <a:gd name="T55" fmla="*/ 41 h 63"/>
                <a:gd name="T56" fmla="*/ 109 w 115"/>
                <a:gd name="T57" fmla="*/ 25 h 63"/>
                <a:gd name="T58" fmla="*/ 105 w 115"/>
                <a:gd name="T59" fmla="*/ 32 h 63"/>
                <a:gd name="T60" fmla="*/ 88 w 115"/>
                <a:gd name="T61" fmla="*/ 41 h 63"/>
                <a:gd name="T62" fmla="*/ 89 w 115"/>
                <a:gd name="T63" fmla="*/ 37 h 63"/>
                <a:gd name="T64" fmla="*/ 92 w 115"/>
                <a:gd name="T65" fmla="*/ 25 h 63"/>
                <a:gd name="T66" fmla="*/ 92 w 115"/>
                <a:gd name="T67" fmla="*/ 23 h 63"/>
                <a:gd name="T68" fmla="*/ 95 w 115"/>
                <a:gd name="T69" fmla="*/ 18 h 63"/>
                <a:gd name="T70" fmla="*/ 102 w 115"/>
                <a:gd name="T71" fmla="*/ 16 h 63"/>
                <a:gd name="T72" fmla="*/ 109 w 115"/>
                <a:gd name="T73" fmla="*/ 2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5" h="63">
                  <a:moveTo>
                    <a:pt x="103" y="11"/>
                  </a:moveTo>
                  <a:cubicBezTo>
                    <a:pt x="100" y="11"/>
                    <a:pt x="97" y="11"/>
                    <a:pt x="95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1"/>
                    <a:pt x="92" y="0"/>
                    <a:pt x="9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33"/>
                    <a:pt x="7" y="51"/>
                    <a:pt x="19" y="62"/>
                  </a:cubicBezTo>
                  <a:cubicBezTo>
                    <a:pt x="19" y="62"/>
                    <a:pt x="20" y="63"/>
                    <a:pt x="20" y="63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3"/>
                    <a:pt x="74" y="62"/>
                    <a:pt x="74" y="62"/>
                  </a:cubicBezTo>
                  <a:cubicBezTo>
                    <a:pt x="78" y="58"/>
                    <a:pt x="82" y="53"/>
                    <a:pt x="85" y="48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107" y="36"/>
                    <a:pt x="107" y="36"/>
                    <a:pt x="107" y="36"/>
                  </a:cubicBezTo>
                  <a:cubicBezTo>
                    <a:pt x="111" y="34"/>
                    <a:pt x="113" y="30"/>
                    <a:pt x="114" y="26"/>
                  </a:cubicBezTo>
                  <a:cubicBezTo>
                    <a:pt x="115" y="19"/>
                    <a:pt x="110" y="12"/>
                    <a:pt x="103" y="11"/>
                  </a:cubicBezTo>
                  <a:close/>
                  <a:moveTo>
                    <a:pt x="83" y="41"/>
                  </a:moveTo>
                  <a:cubicBezTo>
                    <a:pt x="80" y="47"/>
                    <a:pt x="76" y="53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6" y="53"/>
                    <a:pt x="13" y="47"/>
                    <a:pt x="10" y="41"/>
                  </a:cubicBezTo>
                  <a:cubicBezTo>
                    <a:pt x="6" y="32"/>
                    <a:pt x="5" y="23"/>
                    <a:pt x="5" y="1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23"/>
                    <a:pt x="86" y="32"/>
                    <a:pt x="83" y="41"/>
                  </a:cubicBezTo>
                  <a:close/>
                  <a:moveTo>
                    <a:pt x="109" y="25"/>
                  </a:moveTo>
                  <a:cubicBezTo>
                    <a:pt x="109" y="28"/>
                    <a:pt x="107" y="30"/>
                    <a:pt x="105" y="32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9" y="37"/>
                    <a:pt x="89" y="37"/>
                    <a:pt x="89" y="37"/>
                  </a:cubicBezTo>
                  <a:cubicBezTo>
                    <a:pt x="90" y="33"/>
                    <a:pt x="91" y="29"/>
                    <a:pt x="92" y="25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3" y="21"/>
                    <a:pt x="94" y="19"/>
                    <a:pt x="95" y="18"/>
                  </a:cubicBezTo>
                  <a:cubicBezTo>
                    <a:pt x="97" y="16"/>
                    <a:pt x="100" y="15"/>
                    <a:pt x="102" y="16"/>
                  </a:cubicBezTo>
                  <a:cubicBezTo>
                    <a:pt x="107" y="16"/>
                    <a:pt x="110" y="21"/>
                    <a:pt x="109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>
              <a:spLocks noEditPoints="1"/>
            </p:cNvSpPr>
            <p:nvPr/>
          </p:nvSpPr>
          <p:spPr bwMode="auto">
            <a:xfrm>
              <a:off x="1013" y="2613"/>
              <a:ext cx="203" cy="303"/>
            </a:xfrm>
            <a:custGeom>
              <a:avLst/>
              <a:gdLst>
                <a:gd name="T0" fmla="*/ 84 w 86"/>
                <a:gd name="T1" fmla="*/ 34 h 128"/>
                <a:gd name="T2" fmla="*/ 45 w 86"/>
                <a:gd name="T3" fmla="*/ 34 h 128"/>
                <a:gd name="T4" fmla="*/ 45 w 86"/>
                <a:gd name="T5" fmla="*/ 2 h 128"/>
                <a:gd name="T6" fmla="*/ 43 w 86"/>
                <a:gd name="T7" fmla="*/ 0 h 128"/>
                <a:gd name="T8" fmla="*/ 41 w 86"/>
                <a:gd name="T9" fmla="*/ 2 h 128"/>
                <a:gd name="T10" fmla="*/ 41 w 86"/>
                <a:gd name="T11" fmla="*/ 34 h 128"/>
                <a:gd name="T12" fmla="*/ 2 w 86"/>
                <a:gd name="T13" fmla="*/ 34 h 128"/>
                <a:gd name="T14" fmla="*/ 0 w 86"/>
                <a:gd name="T15" fmla="*/ 36 h 128"/>
                <a:gd name="T16" fmla="*/ 2 w 86"/>
                <a:gd name="T17" fmla="*/ 38 h 128"/>
                <a:gd name="T18" fmla="*/ 6 w 86"/>
                <a:gd name="T19" fmla="*/ 38 h 128"/>
                <a:gd name="T20" fmla="*/ 16 w 86"/>
                <a:gd name="T21" fmla="*/ 126 h 128"/>
                <a:gd name="T22" fmla="*/ 18 w 86"/>
                <a:gd name="T23" fmla="*/ 128 h 128"/>
                <a:gd name="T24" fmla="*/ 68 w 86"/>
                <a:gd name="T25" fmla="*/ 128 h 128"/>
                <a:gd name="T26" fmla="*/ 70 w 86"/>
                <a:gd name="T27" fmla="*/ 126 h 128"/>
                <a:gd name="T28" fmla="*/ 80 w 86"/>
                <a:gd name="T29" fmla="*/ 38 h 128"/>
                <a:gd name="T30" fmla="*/ 84 w 86"/>
                <a:gd name="T31" fmla="*/ 38 h 128"/>
                <a:gd name="T32" fmla="*/ 86 w 86"/>
                <a:gd name="T33" fmla="*/ 36 h 128"/>
                <a:gd name="T34" fmla="*/ 84 w 86"/>
                <a:gd name="T35" fmla="*/ 34 h 128"/>
                <a:gd name="T36" fmla="*/ 66 w 86"/>
                <a:gd name="T37" fmla="*/ 123 h 128"/>
                <a:gd name="T38" fmla="*/ 20 w 86"/>
                <a:gd name="T39" fmla="*/ 123 h 128"/>
                <a:gd name="T40" fmla="*/ 10 w 86"/>
                <a:gd name="T41" fmla="*/ 38 h 128"/>
                <a:gd name="T42" fmla="*/ 76 w 86"/>
                <a:gd name="T43" fmla="*/ 38 h 128"/>
                <a:gd name="T44" fmla="*/ 66 w 86"/>
                <a:gd name="T4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128">
                  <a:moveTo>
                    <a:pt x="84" y="34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0"/>
                    <a:pt x="43" y="0"/>
                  </a:cubicBezTo>
                  <a:cubicBezTo>
                    <a:pt x="42" y="0"/>
                    <a:pt x="41" y="1"/>
                    <a:pt x="41" y="2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" y="34"/>
                    <a:pt x="0" y="35"/>
                    <a:pt x="0" y="36"/>
                  </a:cubicBezTo>
                  <a:cubicBezTo>
                    <a:pt x="0" y="37"/>
                    <a:pt x="1" y="38"/>
                    <a:pt x="2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6" y="127"/>
                    <a:pt x="17" y="128"/>
                    <a:pt x="18" y="128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69" y="128"/>
                    <a:pt x="70" y="127"/>
                    <a:pt x="70" y="126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8"/>
                    <a:pt x="86" y="37"/>
                    <a:pt x="86" y="36"/>
                  </a:cubicBezTo>
                  <a:cubicBezTo>
                    <a:pt x="86" y="35"/>
                    <a:pt x="85" y="34"/>
                    <a:pt x="84" y="34"/>
                  </a:cubicBezTo>
                  <a:close/>
                  <a:moveTo>
                    <a:pt x="66" y="123"/>
                  </a:moveTo>
                  <a:cubicBezTo>
                    <a:pt x="20" y="123"/>
                    <a:pt x="20" y="123"/>
                    <a:pt x="20" y="123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76" y="38"/>
                    <a:pt x="76" y="38"/>
                    <a:pt x="76" y="38"/>
                  </a:cubicBezTo>
                  <a:lnTo>
                    <a:pt x="66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>
              <a:spLocks noEditPoints="1"/>
            </p:cNvSpPr>
            <p:nvPr/>
          </p:nvSpPr>
          <p:spPr bwMode="auto">
            <a:xfrm>
              <a:off x="372" y="2613"/>
              <a:ext cx="274" cy="303"/>
            </a:xfrm>
            <a:custGeom>
              <a:avLst/>
              <a:gdLst>
                <a:gd name="T0" fmla="*/ 103 w 116"/>
                <a:gd name="T1" fmla="*/ 10 h 128"/>
                <a:gd name="T2" fmla="*/ 85 w 116"/>
                <a:gd name="T3" fmla="*/ 1 h 128"/>
                <a:gd name="T4" fmla="*/ 33 w 116"/>
                <a:gd name="T5" fmla="*/ 0 h 128"/>
                <a:gd name="T6" fmla="*/ 22 w 116"/>
                <a:gd name="T7" fmla="*/ 10 h 128"/>
                <a:gd name="T8" fmla="*/ 11 w 116"/>
                <a:gd name="T9" fmla="*/ 11 h 128"/>
                <a:gd name="T10" fmla="*/ 0 w 116"/>
                <a:gd name="T11" fmla="*/ 27 h 128"/>
                <a:gd name="T12" fmla="*/ 14 w 116"/>
                <a:gd name="T13" fmla="*/ 29 h 128"/>
                <a:gd name="T14" fmla="*/ 31 w 116"/>
                <a:gd name="T15" fmla="*/ 128 h 128"/>
                <a:gd name="T16" fmla="*/ 87 w 116"/>
                <a:gd name="T17" fmla="*/ 126 h 128"/>
                <a:gd name="T18" fmla="*/ 114 w 116"/>
                <a:gd name="T19" fmla="*/ 29 h 128"/>
                <a:gd name="T20" fmla="*/ 115 w 116"/>
                <a:gd name="T21" fmla="*/ 26 h 128"/>
                <a:gd name="T22" fmla="*/ 23 w 116"/>
                <a:gd name="T23" fmla="*/ 63 h 128"/>
                <a:gd name="T24" fmla="*/ 39 w 116"/>
                <a:gd name="T25" fmla="*/ 65 h 128"/>
                <a:gd name="T26" fmla="*/ 38 w 116"/>
                <a:gd name="T27" fmla="*/ 79 h 128"/>
                <a:gd name="T28" fmla="*/ 26 w 116"/>
                <a:gd name="T29" fmla="*/ 81 h 128"/>
                <a:gd name="T30" fmla="*/ 83 w 116"/>
                <a:gd name="T31" fmla="*/ 123 h 128"/>
                <a:gd name="T32" fmla="*/ 27 w 116"/>
                <a:gd name="T33" fmla="*/ 86 h 128"/>
                <a:gd name="T34" fmla="*/ 42 w 116"/>
                <a:gd name="T35" fmla="*/ 86 h 128"/>
                <a:gd name="T36" fmla="*/ 74 w 116"/>
                <a:gd name="T37" fmla="*/ 86 h 128"/>
                <a:gd name="T38" fmla="*/ 89 w 116"/>
                <a:gd name="T39" fmla="*/ 86 h 128"/>
                <a:gd name="T40" fmla="*/ 42 w 116"/>
                <a:gd name="T41" fmla="*/ 73 h 128"/>
                <a:gd name="T42" fmla="*/ 74 w 116"/>
                <a:gd name="T43" fmla="*/ 73 h 128"/>
                <a:gd name="T44" fmla="*/ 42 w 116"/>
                <a:gd name="T45" fmla="*/ 73 h 128"/>
                <a:gd name="T46" fmla="*/ 77 w 116"/>
                <a:gd name="T47" fmla="*/ 81 h 128"/>
                <a:gd name="T48" fmla="*/ 79 w 116"/>
                <a:gd name="T49" fmla="*/ 73 h 128"/>
                <a:gd name="T50" fmla="*/ 77 w 116"/>
                <a:gd name="T51" fmla="*/ 63 h 128"/>
                <a:gd name="T52" fmla="*/ 90 w 116"/>
                <a:gd name="T53" fmla="*/ 81 h 128"/>
                <a:gd name="T54" fmla="*/ 73 w 116"/>
                <a:gd name="T55" fmla="*/ 59 h 128"/>
                <a:gd name="T56" fmla="*/ 58 w 116"/>
                <a:gd name="T57" fmla="*/ 52 h 128"/>
                <a:gd name="T58" fmla="*/ 43 w 116"/>
                <a:gd name="T59" fmla="*/ 59 h 128"/>
                <a:gd name="T60" fmla="*/ 18 w 116"/>
                <a:gd name="T61" fmla="*/ 29 h 128"/>
                <a:gd name="T62" fmla="*/ 93 w 116"/>
                <a:gd name="T63" fmla="*/ 59 h 128"/>
                <a:gd name="T64" fmla="*/ 14 w 116"/>
                <a:gd name="T65" fmla="*/ 15 h 128"/>
                <a:gd name="T66" fmla="*/ 34 w 116"/>
                <a:gd name="T67" fmla="*/ 5 h 128"/>
                <a:gd name="T68" fmla="*/ 93 w 116"/>
                <a:gd name="T69" fmla="*/ 15 h 128"/>
                <a:gd name="T70" fmla="*/ 109 w 116"/>
                <a:gd name="T71" fmla="*/ 2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" h="128">
                  <a:moveTo>
                    <a:pt x="105" y="11"/>
                  </a:moveTo>
                  <a:cubicBezTo>
                    <a:pt x="105" y="10"/>
                    <a:pt x="104" y="10"/>
                    <a:pt x="103" y="10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0"/>
                    <a:pt x="84" y="0"/>
                    <a:pt x="8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1" y="0"/>
                    <a:pt x="31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1" y="10"/>
                    <a:pt x="11" y="1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7"/>
                    <a:pt x="30" y="128"/>
                    <a:pt x="31" y="128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86" y="128"/>
                    <a:pt x="87" y="127"/>
                    <a:pt x="87" y="126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14" y="29"/>
                    <a:pt x="114" y="29"/>
                    <a:pt x="114" y="29"/>
                  </a:cubicBezTo>
                  <a:cubicBezTo>
                    <a:pt x="115" y="29"/>
                    <a:pt x="116" y="28"/>
                    <a:pt x="116" y="27"/>
                  </a:cubicBezTo>
                  <a:cubicBezTo>
                    <a:pt x="116" y="27"/>
                    <a:pt x="116" y="26"/>
                    <a:pt x="115" y="26"/>
                  </a:cubicBezTo>
                  <a:lnTo>
                    <a:pt x="105" y="11"/>
                  </a:lnTo>
                  <a:close/>
                  <a:moveTo>
                    <a:pt x="23" y="63"/>
                  </a:moveTo>
                  <a:cubicBezTo>
                    <a:pt x="39" y="63"/>
                    <a:pt x="39" y="63"/>
                    <a:pt x="39" y="63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8" y="68"/>
                    <a:pt x="37" y="70"/>
                    <a:pt x="37" y="73"/>
                  </a:cubicBezTo>
                  <a:cubicBezTo>
                    <a:pt x="37" y="75"/>
                    <a:pt x="38" y="77"/>
                    <a:pt x="38" y="79"/>
                  </a:cubicBezTo>
                  <a:cubicBezTo>
                    <a:pt x="39" y="81"/>
                    <a:pt x="39" y="81"/>
                    <a:pt x="39" y="81"/>
                  </a:cubicBezTo>
                  <a:cubicBezTo>
                    <a:pt x="26" y="81"/>
                    <a:pt x="26" y="81"/>
                    <a:pt x="26" y="81"/>
                  </a:cubicBezTo>
                  <a:lnTo>
                    <a:pt x="23" y="63"/>
                  </a:lnTo>
                  <a:close/>
                  <a:moveTo>
                    <a:pt x="83" y="123"/>
                  </a:moveTo>
                  <a:cubicBezTo>
                    <a:pt x="33" y="123"/>
                    <a:pt x="33" y="123"/>
                    <a:pt x="33" y="123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42" y="86"/>
                    <a:pt x="42" y="86"/>
                    <a:pt x="42" y="86"/>
                  </a:cubicBezTo>
                  <a:cubicBezTo>
                    <a:pt x="42" y="86"/>
                    <a:pt x="42" y="86"/>
                    <a:pt x="42" y="86"/>
                  </a:cubicBezTo>
                  <a:cubicBezTo>
                    <a:pt x="46" y="91"/>
                    <a:pt x="52" y="94"/>
                    <a:pt x="58" y="94"/>
                  </a:cubicBezTo>
                  <a:cubicBezTo>
                    <a:pt x="64" y="94"/>
                    <a:pt x="70" y="91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89" y="86"/>
                    <a:pt x="89" y="86"/>
                    <a:pt x="89" y="86"/>
                  </a:cubicBezTo>
                  <a:lnTo>
                    <a:pt x="83" y="123"/>
                  </a:lnTo>
                  <a:close/>
                  <a:moveTo>
                    <a:pt x="42" y="73"/>
                  </a:moveTo>
                  <a:cubicBezTo>
                    <a:pt x="42" y="64"/>
                    <a:pt x="49" y="57"/>
                    <a:pt x="58" y="57"/>
                  </a:cubicBezTo>
                  <a:cubicBezTo>
                    <a:pt x="67" y="57"/>
                    <a:pt x="74" y="64"/>
                    <a:pt x="74" y="73"/>
                  </a:cubicBezTo>
                  <a:cubicBezTo>
                    <a:pt x="74" y="82"/>
                    <a:pt x="67" y="89"/>
                    <a:pt x="58" y="89"/>
                  </a:cubicBezTo>
                  <a:cubicBezTo>
                    <a:pt x="49" y="89"/>
                    <a:pt x="42" y="82"/>
                    <a:pt x="42" y="73"/>
                  </a:cubicBezTo>
                  <a:close/>
                  <a:moveTo>
                    <a:pt x="90" y="81"/>
                  </a:moveTo>
                  <a:cubicBezTo>
                    <a:pt x="77" y="81"/>
                    <a:pt x="77" y="81"/>
                    <a:pt x="77" y="81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8" y="77"/>
                    <a:pt x="79" y="75"/>
                    <a:pt x="79" y="73"/>
                  </a:cubicBezTo>
                  <a:cubicBezTo>
                    <a:pt x="79" y="70"/>
                    <a:pt x="78" y="68"/>
                    <a:pt x="77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93" y="63"/>
                    <a:pt x="93" y="63"/>
                    <a:pt x="93" y="63"/>
                  </a:cubicBezTo>
                  <a:lnTo>
                    <a:pt x="90" y="81"/>
                  </a:lnTo>
                  <a:close/>
                  <a:moveTo>
                    <a:pt x="93" y="59"/>
                  </a:moveTo>
                  <a:cubicBezTo>
                    <a:pt x="73" y="59"/>
                    <a:pt x="73" y="59"/>
                    <a:pt x="73" y="59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69" y="54"/>
                    <a:pt x="64" y="52"/>
                    <a:pt x="58" y="52"/>
                  </a:cubicBezTo>
                  <a:cubicBezTo>
                    <a:pt x="52" y="52"/>
                    <a:pt x="47" y="54"/>
                    <a:pt x="43" y="58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98" y="29"/>
                    <a:pt x="98" y="29"/>
                    <a:pt x="98" y="29"/>
                  </a:cubicBezTo>
                  <a:lnTo>
                    <a:pt x="93" y="59"/>
                  </a:lnTo>
                  <a:close/>
                  <a:moveTo>
                    <a:pt x="7" y="2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9" y="25"/>
                    <a:pt x="109" y="25"/>
                    <a:pt x="109" y="25"/>
                  </a:cubicBezTo>
                  <a:lnTo>
                    <a:pt x="7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EditPoints="1"/>
            </p:cNvSpPr>
            <p:nvPr/>
          </p:nvSpPr>
          <p:spPr bwMode="auto">
            <a:xfrm>
              <a:off x="7041" y="2007"/>
              <a:ext cx="255" cy="303"/>
            </a:xfrm>
            <a:custGeom>
              <a:avLst/>
              <a:gdLst>
                <a:gd name="T0" fmla="*/ 107 w 108"/>
                <a:gd name="T1" fmla="*/ 1 h 128"/>
                <a:gd name="T2" fmla="*/ 105 w 108"/>
                <a:gd name="T3" fmla="*/ 0 h 128"/>
                <a:gd name="T4" fmla="*/ 72 w 108"/>
                <a:gd name="T5" fmla="*/ 6 h 128"/>
                <a:gd name="T6" fmla="*/ 71 w 108"/>
                <a:gd name="T7" fmla="*/ 6 h 128"/>
                <a:gd name="T8" fmla="*/ 71 w 108"/>
                <a:gd name="T9" fmla="*/ 10 h 128"/>
                <a:gd name="T10" fmla="*/ 72 w 108"/>
                <a:gd name="T11" fmla="*/ 11 h 128"/>
                <a:gd name="T12" fmla="*/ 71 w 108"/>
                <a:gd name="T13" fmla="*/ 12 h 128"/>
                <a:gd name="T14" fmla="*/ 11 w 108"/>
                <a:gd name="T15" fmla="*/ 72 h 128"/>
                <a:gd name="T16" fmla="*/ 11 w 108"/>
                <a:gd name="T17" fmla="*/ 76 h 128"/>
                <a:gd name="T18" fmla="*/ 11 w 108"/>
                <a:gd name="T19" fmla="*/ 76 h 128"/>
                <a:gd name="T20" fmla="*/ 30 w 108"/>
                <a:gd name="T21" fmla="*/ 95 h 128"/>
                <a:gd name="T22" fmla="*/ 1 w 108"/>
                <a:gd name="T23" fmla="*/ 124 h 128"/>
                <a:gd name="T24" fmla="*/ 0 w 108"/>
                <a:gd name="T25" fmla="*/ 126 h 128"/>
                <a:gd name="T26" fmla="*/ 1 w 108"/>
                <a:gd name="T27" fmla="*/ 127 h 128"/>
                <a:gd name="T28" fmla="*/ 4 w 108"/>
                <a:gd name="T29" fmla="*/ 127 h 128"/>
                <a:gd name="T30" fmla="*/ 97 w 108"/>
                <a:gd name="T31" fmla="*/ 35 h 128"/>
                <a:gd name="T32" fmla="*/ 98 w 108"/>
                <a:gd name="T33" fmla="*/ 36 h 128"/>
                <a:gd name="T34" fmla="*/ 101 w 108"/>
                <a:gd name="T35" fmla="*/ 36 h 128"/>
                <a:gd name="T36" fmla="*/ 102 w 108"/>
                <a:gd name="T37" fmla="*/ 35 h 128"/>
                <a:gd name="T38" fmla="*/ 107 w 108"/>
                <a:gd name="T39" fmla="*/ 3 h 128"/>
                <a:gd name="T40" fmla="*/ 107 w 108"/>
                <a:gd name="T41" fmla="*/ 1 h 128"/>
                <a:gd name="T42" fmla="*/ 76 w 108"/>
                <a:gd name="T43" fmla="*/ 14 h 128"/>
                <a:gd name="T44" fmla="*/ 90 w 108"/>
                <a:gd name="T45" fmla="*/ 28 h 128"/>
                <a:gd name="T46" fmla="*/ 61 w 108"/>
                <a:gd name="T47" fmla="*/ 28 h 128"/>
                <a:gd name="T48" fmla="*/ 76 w 108"/>
                <a:gd name="T49" fmla="*/ 14 h 128"/>
                <a:gd name="T50" fmla="*/ 33 w 108"/>
                <a:gd name="T51" fmla="*/ 92 h 128"/>
                <a:gd name="T52" fmla="*/ 19 w 108"/>
                <a:gd name="T53" fmla="*/ 77 h 128"/>
                <a:gd name="T54" fmla="*/ 48 w 108"/>
                <a:gd name="T55" fmla="*/ 77 h 128"/>
                <a:gd name="T56" fmla="*/ 33 w 108"/>
                <a:gd name="T57" fmla="*/ 92 h 128"/>
                <a:gd name="T58" fmla="*/ 52 w 108"/>
                <a:gd name="T59" fmla="*/ 73 h 128"/>
                <a:gd name="T60" fmla="*/ 17 w 108"/>
                <a:gd name="T61" fmla="*/ 73 h 128"/>
                <a:gd name="T62" fmla="*/ 27 w 108"/>
                <a:gd name="T63" fmla="*/ 63 h 128"/>
                <a:gd name="T64" fmla="*/ 63 w 108"/>
                <a:gd name="T65" fmla="*/ 63 h 128"/>
                <a:gd name="T66" fmla="*/ 52 w 108"/>
                <a:gd name="T67" fmla="*/ 73 h 128"/>
                <a:gd name="T68" fmla="*/ 67 w 108"/>
                <a:gd name="T69" fmla="*/ 58 h 128"/>
                <a:gd name="T70" fmla="*/ 32 w 108"/>
                <a:gd name="T71" fmla="*/ 58 h 128"/>
                <a:gd name="T72" fmla="*/ 42 w 108"/>
                <a:gd name="T73" fmla="*/ 48 h 128"/>
                <a:gd name="T74" fmla="*/ 78 w 108"/>
                <a:gd name="T75" fmla="*/ 48 h 128"/>
                <a:gd name="T76" fmla="*/ 67 w 108"/>
                <a:gd name="T77" fmla="*/ 58 h 128"/>
                <a:gd name="T78" fmla="*/ 82 w 108"/>
                <a:gd name="T79" fmla="*/ 43 h 128"/>
                <a:gd name="T80" fmla="*/ 47 w 108"/>
                <a:gd name="T81" fmla="*/ 43 h 128"/>
                <a:gd name="T82" fmla="*/ 57 w 108"/>
                <a:gd name="T83" fmla="*/ 33 h 128"/>
                <a:gd name="T84" fmla="*/ 92 w 108"/>
                <a:gd name="T85" fmla="*/ 33 h 128"/>
                <a:gd name="T86" fmla="*/ 82 w 108"/>
                <a:gd name="T87" fmla="*/ 43 h 128"/>
                <a:gd name="T88" fmla="*/ 98 w 108"/>
                <a:gd name="T89" fmla="*/ 30 h 128"/>
                <a:gd name="T90" fmla="*/ 78 w 108"/>
                <a:gd name="T91" fmla="*/ 9 h 128"/>
                <a:gd name="T92" fmla="*/ 102 w 108"/>
                <a:gd name="T93" fmla="*/ 5 h 128"/>
                <a:gd name="T94" fmla="*/ 98 w 108"/>
                <a:gd name="T95" fmla="*/ 3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8" h="128">
                  <a:moveTo>
                    <a:pt x="107" y="1"/>
                  </a:moveTo>
                  <a:cubicBezTo>
                    <a:pt x="106" y="0"/>
                    <a:pt x="106" y="0"/>
                    <a:pt x="105" y="0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1" y="6"/>
                  </a:cubicBezTo>
                  <a:cubicBezTo>
                    <a:pt x="70" y="7"/>
                    <a:pt x="70" y="9"/>
                    <a:pt x="71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0" y="73"/>
                    <a:pt x="10" y="75"/>
                    <a:pt x="11" y="76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1" y="125"/>
                    <a:pt x="0" y="125"/>
                    <a:pt x="0" y="126"/>
                  </a:cubicBezTo>
                  <a:cubicBezTo>
                    <a:pt x="0" y="126"/>
                    <a:pt x="1" y="127"/>
                    <a:pt x="1" y="127"/>
                  </a:cubicBezTo>
                  <a:cubicBezTo>
                    <a:pt x="2" y="128"/>
                    <a:pt x="4" y="128"/>
                    <a:pt x="4" y="127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9" y="37"/>
                    <a:pt x="100" y="37"/>
                    <a:pt x="101" y="36"/>
                  </a:cubicBezTo>
                  <a:cubicBezTo>
                    <a:pt x="101" y="36"/>
                    <a:pt x="102" y="35"/>
                    <a:pt x="102" y="35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8" y="2"/>
                    <a:pt x="107" y="1"/>
                    <a:pt x="107" y="1"/>
                  </a:cubicBezTo>
                  <a:close/>
                  <a:moveTo>
                    <a:pt x="76" y="14"/>
                  </a:moveTo>
                  <a:cubicBezTo>
                    <a:pt x="90" y="28"/>
                    <a:pt x="90" y="28"/>
                    <a:pt x="90" y="28"/>
                  </a:cubicBezTo>
                  <a:cubicBezTo>
                    <a:pt x="61" y="28"/>
                    <a:pt x="61" y="28"/>
                    <a:pt x="61" y="28"/>
                  </a:cubicBezTo>
                  <a:lnTo>
                    <a:pt x="76" y="14"/>
                  </a:lnTo>
                  <a:close/>
                  <a:moveTo>
                    <a:pt x="33" y="92"/>
                  </a:moveTo>
                  <a:cubicBezTo>
                    <a:pt x="19" y="77"/>
                    <a:pt x="19" y="77"/>
                    <a:pt x="19" y="77"/>
                  </a:cubicBezTo>
                  <a:cubicBezTo>
                    <a:pt x="48" y="77"/>
                    <a:pt x="48" y="77"/>
                    <a:pt x="48" y="77"/>
                  </a:cubicBezTo>
                  <a:lnTo>
                    <a:pt x="33" y="92"/>
                  </a:lnTo>
                  <a:close/>
                  <a:moveTo>
                    <a:pt x="52" y="73"/>
                  </a:moveTo>
                  <a:cubicBezTo>
                    <a:pt x="17" y="73"/>
                    <a:pt x="17" y="73"/>
                    <a:pt x="17" y="7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63" y="63"/>
                    <a:pt x="63" y="63"/>
                    <a:pt x="63" y="63"/>
                  </a:cubicBezTo>
                  <a:lnTo>
                    <a:pt x="52" y="73"/>
                  </a:lnTo>
                  <a:close/>
                  <a:moveTo>
                    <a:pt x="67" y="58"/>
                  </a:moveTo>
                  <a:cubicBezTo>
                    <a:pt x="32" y="58"/>
                    <a:pt x="32" y="58"/>
                    <a:pt x="32" y="5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78" y="48"/>
                    <a:pt x="78" y="48"/>
                    <a:pt x="78" y="48"/>
                  </a:cubicBezTo>
                  <a:lnTo>
                    <a:pt x="67" y="58"/>
                  </a:lnTo>
                  <a:close/>
                  <a:moveTo>
                    <a:pt x="82" y="43"/>
                  </a:moveTo>
                  <a:cubicBezTo>
                    <a:pt x="47" y="43"/>
                    <a:pt x="47" y="43"/>
                    <a:pt x="47" y="43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92" y="33"/>
                    <a:pt x="92" y="33"/>
                    <a:pt x="92" y="33"/>
                  </a:cubicBezTo>
                  <a:lnTo>
                    <a:pt x="82" y="43"/>
                  </a:lnTo>
                  <a:close/>
                  <a:moveTo>
                    <a:pt x="98" y="30"/>
                  </a:moveTo>
                  <a:cubicBezTo>
                    <a:pt x="78" y="9"/>
                    <a:pt x="78" y="9"/>
                    <a:pt x="78" y="9"/>
                  </a:cubicBezTo>
                  <a:cubicBezTo>
                    <a:pt x="102" y="5"/>
                    <a:pt x="102" y="5"/>
                    <a:pt x="102" y="5"/>
                  </a:cubicBezTo>
                  <a:lnTo>
                    <a:pt x="98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6514" y="2043"/>
              <a:ext cx="47" cy="68"/>
            </a:xfrm>
            <a:custGeom>
              <a:avLst/>
              <a:gdLst>
                <a:gd name="T0" fmla="*/ 17 w 20"/>
                <a:gd name="T1" fmla="*/ 0 h 29"/>
                <a:gd name="T2" fmla="*/ 17 w 20"/>
                <a:gd name="T3" fmla="*/ 0 h 29"/>
                <a:gd name="T4" fmla="*/ 0 w 20"/>
                <a:gd name="T5" fmla="*/ 26 h 29"/>
                <a:gd name="T6" fmla="*/ 2 w 20"/>
                <a:gd name="T7" fmla="*/ 29 h 29"/>
                <a:gd name="T8" fmla="*/ 5 w 20"/>
                <a:gd name="T9" fmla="*/ 26 h 29"/>
                <a:gd name="T10" fmla="*/ 5 w 20"/>
                <a:gd name="T11" fmla="*/ 26 h 29"/>
                <a:gd name="T12" fmla="*/ 6 w 20"/>
                <a:gd name="T13" fmla="*/ 18 h 29"/>
                <a:gd name="T14" fmla="*/ 10 w 20"/>
                <a:gd name="T15" fmla="*/ 11 h 29"/>
                <a:gd name="T16" fmla="*/ 18 w 20"/>
                <a:gd name="T17" fmla="*/ 5 h 29"/>
                <a:gd name="T18" fmla="*/ 18 w 20"/>
                <a:gd name="T19" fmla="*/ 5 h 29"/>
                <a:gd name="T20" fmla="*/ 20 w 20"/>
                <a:gd name="T21" fmla="*/ 3 h 29"/>
                <a:gd name="T22" fmla="*/ 17 w 20"/>
                <a:gd name="T2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2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3"/>
                    <a:pt x="1" y="14"/>
                    <a:pt x="0" y="26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4" y="29"/>
                    <a:pt x="5" y="28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3"/>
                    <a:pt x="5" y="21"/>
                    <a:pt x="6" y="18"/>
                  </a:cubicBezTo>
                  <a:cubicBezTo>
                    <a:pt x="7" y="15"/>
                    <a:pt x="8" y="13"/>
                    <a:pt x="10" y="11"/>
                  </a:cubicBezTo>
                  <a:cubicBezTo>
                    <a:pt x="12" y="9"/>
                    <a:pt x="14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4"/>
                    <a:pt x="20" y="4"/>
                    <a:pt x="20" y="3"/>
                  </a:cubicBezTo>
                  <a:cubicBezTo>
                    <a:pt x="20" y="1"/>
                    <a:pt x="18" y="0"/>
                    <a:pt x="17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6478" y="2007"/>
              <a:ext cx="170" cy="303"/>
            </a:xfrm>
            <a:custGeom>
              <a:avLst/>
              <a:gdLst>
                <a:gd name="T0" fmla="*/ 72 w 72"/>
                <a:gd name="T1" fmla="*/ 43 h 128"/>
                <a:gd name="T2" fmla="*/ 36 w 72"/>
                <a:gd name="T3" fmla="*/ 0 h 128"/>
                <a:gd name="T4" fmla="*/ 0 w 72"/>
                <a:gd name="T5" fmla="*/ 43 h 128"/>
                <a:gd name="T6" fmla="*/ 29 w 72"/>
                <a:gd name="T7" fmla="*/ 85 h 128"/>
                <a:gd name="T8" fmla="*/ 33 w 72"/>
                <a:gd name="T9" fmla="*/ 86 h 128"/>
                <a:gd name="T10" fmla="*/ 29 w 72"/>
                <a:gd name="T11" fmla="*/ 86 h 128"/>
                <a:gd name="T12" fmla="*/ 26 w 72"/>
                <a:gd name="T13" fmla="*/ 88 h 128"/>
                <a:gd name="T14" fmla="*/ 29 w 72"/>
                <a:gd name="T15" fmla="*/ 91 h 128"/>
                <a:gd name="T16" fmla="*/ 34 w 72"/>
                <a:gd name="T17" fmla="*/ 91 h 128"/>
                <a:gd name="T18" fmla="*/ 34 w 72"/>
                <a:gd name="T19" fmla="*/ 126 h 128"/>
                <a:gd name="T20" fmla="*/ 36 w 72"/>
                <a:gd name="T21" fmla="*/ 128 h 128"/>
                <a:gd name="T22" fmla="*/ 38 w 72"/>
                <a:gd name="T23" fmla="*/ 126 h 128"/>
                <a:gd name="T24" fmla="*/ 38 w 72"/>
                <a:gd name="T25" fmla="*/ 91 h 128"/>
                <a:gd name="T26" fmla="*/ 43 w 72"/>
                <a:gd name="T27" fmla="*/ 91 h 128"/>
                <a:gd name="T28" fmla="*/ 46 w 72"/>
                <a:gd name="T29" fmla="*/ 88 h 128"/>
                <a:gd name="T30" fmla="*/ 43 w 72"/>
                <a:gd name="T31" fmla="*/ 86 h 128"/>
                <a:gd name="T32" fmla="*/ 39 w 72"/>
                <a:gd name="T33" fmla="*/ 86 h 128"/>
                <a:gd name="T34" fmla="*/ 43 w 72"/>
                <a:gd name="T35" fmla="*/ 85 h 128"/>
                <a:gd name="T36" fmla="*/ 72 w 72"/>
                <a:gd name="T37" fmla="*/ 43 h 128"/>
                <a:gd name="T38" fmla="*/ 14 w 72"/>
                <a:gd name="T39" fmla="*/ 71 h 128"/>
                <a:gd name="T40" fmla="*/ 7 w 72"/>
                <a:gd name="T41" fmla="*/ 58 h 128"/>
                <a:gd name="T42" fmla="*/ 5 w 72"/>
                <a:gd name="T43" fmla="*/ 43 h 128"/>
                <a:gd name="T44" fmla="*/ 7 w 72"/>
                <a:gd name="T45" fmla="*/ 28 h 128"/>
                <a:gd name="T46" fmla="*/ 14 w 72"/>
                <a:gd name="T47" fmla="*/ 15 h 128"/>
                <a:gd name="T48" fmla="*/ 36 w 72"/>
                <a:gd name="T49" fmla="*/ 5 h 128"/>
                <a:gd name="T50" fmla="*/ 58 w 72"/>
                <a:gd name="T51" fmla="*/ 15 h 128"/>
                <a:gd name="T52" fmla="*/ 65 w 72"/>
                <a:gd name="T53" fmla="*/ 28 h 128"/>
                <a:gd name="T54" fmla="*/ 67 w 72"/>
                <a:gd name="T55" fmla="*/ 43 h 128"/>
                <a:gd name="T56" fmla="*/ 65 w 72"/>
                <a:gd name="T57" fmla="*/ 58 h 128"/>
                <a:gd name="T58" fmla="*/ 58 w 72"/>
                <a:gd name="T59" fmla="*/ 71 h 128"/>
                <a:gd name="T60" fmla="*/ 36 w 72"/>
                <a:gd name="T61" fmla="*/ 82 h 128"/>
                <a:gd name="T62" fmla="*/ 14 w 72"/>
                <a:gd name="T63" fmla="*/ 7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2" h="128">
                  <a:moveTo>
                    <a:pt x="72" y="43"/>
                  </a:moveTo>
                  <a:cubicBezTo>
                    <a:pt x="72" y="19"/>
                    <a:pt x="56" y="0"/>
                    <a:pt x="36" y="0"/>
                  </a:cubicBezTo>
                  <a:cubicBezTo>
                    <a:pt x="16" y="0"/>
                    <a:pt x="0" y="19"/>
                    <a:pt x="0" y="43"/>
                  </a:cubicBezTo>
                  <a:cubicBezTo>
                    <a:pt x="0" y="64"/>
                    <a:pt x="13" y="82"/>
                    <a:pt x="29" y="85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7" y="86"/>
                    <a:pt x="26" y="87"/>
                    <a:pt x="26" y="88"/>
                  </a:cubicBezTo>
                  <a:cubicBezTo>
                    <a:pt x="26" y="90"/>
                    <a:pt x="27" y="91"/>
                    <a:pt x="29" y="91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126"/>
                    <a:pt x="34" y="126"/>
                    <a:pt x="34" y="126"/>
                  </a:cubicBezTo>
                  <a:cubicBezTo>
                    <a:pt x="34" y="127"/>
                    <a:pt x="35" y="128"/>
                    <a:pt x="36" y="128"/>
                  </a:cubicBezTo>
                  <a:cubicBezTo>
                    <a:pt x="37" y="128"/>
                    <a:pt x="38" y="127"/>
                    <a:pt x="38" y="126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5" y="91"/>
                    <a:pt x="46" y="90"/>
                    <a:pt x="46" y="88"/>
                  </a:cubicBezTo>
                  <a:cubicBezTo>
                    <a:pt x="46" y="87"/>
                    <a:pt x="45" y="86"/>
                    <a:pt x="43" y="86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59" y="82"/>
                    <a:pt x="72" y="64"/>
                    <a:pt x="72" y="43"/>
                  </a:cubicBezTo>
                  <a:close/>
                  <a:moveTo>
                    <a:pt x="14" y="71"/>
                  </a:moveTo>
                  <a:cubicBezTo>
                    <a:pt x="11" y="67"/>
                    <a:pt x="9" y="63"/>
                    <a:pt x="7" y="58"/>
                  </a:cubicBezTo>
                  <a:cubicBezTo>
                    <a:pt x="6" y="54"/>
                    <a:pt x="5" y="48"/>
                    <a:pt x="5" y="43"/>
                  </a:cubicBezTo>
                  <a:cubicBezTo>
                    <a:pt x="5" y="38"/>
                    <a:pt x="6" y="33"/>
                    <a:pt x="7" y="28"/>
                  </a:cubicBezTo>
                  <a:cubicBezTo>
                    <a:pt x="9" y="23"/>
                    <a:pt x="11" y="19"/>
                    <a:pt x="14" y="15"/>
                  </a:cubicBezTo>
                  <a:cubicBezTo>
                    <a:pt x="20" y="8"/>
                    <a:pt x="28" y="5"/>
                    <a:pt x="36" y="5"/>
                  </a:cubicBezTo>
                  <a:cubicBezTo>
                    <a:pt x="44" y="5"/>
                    <a:pt x="52" y="8"/>
                    <a:pt x="58" y="15"/>
                  </a:cubicBezTo>
                  <a:cubicBezTo>
                    <a:pt x="61" y="19"/>
                    <a:pt x="63" y="23"/>
                    <a:pt x="65" y="28"/>
                  </a:cubicBezTo>
                  <a:cubicBezTo>
                    <a:pt x="66" y="33"/>
                    <a:pt x="67" y="38"/>
                    <a:pt x="67" y="43"/>
                  </a:cubicBezTo>
                  <a:cubicBezTo>
                    <a:pt x="67" y="48"/>
                    <a:pt x="66" y="54"/>
                    <a:pt x="65" y="58"/>
                  </a:cubicBezTo>
                  <a:cubicBezTo>
                    <a:pt x="63" y="63"/>
                    <a:pt x="61" y="67"/>
                    <a:pt x="58" y="71"/>
                  </a:cubicBezTo>
                  <a:cubicBezTo>
                    <a:pt x="52" y="78"/>
                    <a:pt x="44" y="82"/>
                    <a:pt x="36" y="82"/>
                  </a:cubicBezTo>
                  <a:cubicBezTo>
                    <a:pt x="28" y="82"/>
                    <a:pt x="20" y="78"/>
                    <a:pt x="14" y="7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5804" y="2045"/>
              <a:ext cx="305" cy="230"/>
            </a:xfrm>
            <a:custGeom>
              <a:avLst/>
              <a:gdLst>
                <a:gd name="T0" fmla="*/ 119 w 129"/>
                <a:gd name="T1" fmla="*/ 10 h 97"/>
                <a:gd name="T2" fmla="*/ 68 w 129"/>
                <a:gd name="T3" fmla="*/ 10 h 97"/>
                <a:gd name="T4" fmla="*/ 5 w 129"/>
                <a:gd name="T5" fmla="*/ 92 h 97"/>
                <a:gd name="T6" fmla="*/ 87 w 129"/>
                <a:gd name="T7" fmla="*/ 29 h 97"/>
                <a:gd name="T8" fmla="*/ 100 w 129"/>
                <a:gd name="T9" fmla="*/ 42 h 97"/>
                <a:gd name="T10" fmla="*/ 100 w 129"/>
                <a:gd name="T11" fmla="*/ 61 h 97"/>
                <a:gd name="T12" fmla="*/ 129 w 129"/>
                <a:gd name="T13" fmla="*/ 35 h 97"/>
                <a:gd name="T14" fmla="*/ 16 w 129"/>
                <a:gd name="T15" fmla="*/ 92 h 97"/>
                <a:gd name="T16" fmla="*/ 8 w 129"/>
                <a:gd name="T17" fmla="*/ 89 h 97"/>
                <a:gd name="T18" fmla="*/ 17 w 129"/>
                <a:gd name="T19" fmla="*/ 67 h 97"/>
                <a:gd name="T20" fmla="*/ 40 w 129"/>
                <a:gd name="T21" fmla="*/ 69 h 97"/>
                <a:gd name="T22" fmla="*/ 22 w 129"/>
                <a:gd name="T23" fmla="*/ 63 h 97"/>
                <a:gd name="T24" fmla="*/ 40 w 129"/>
                <a:gd name="T25" fmla="*/ 69 h 97"/>
                <a:gd name="T26" fmla="*/ 45 w 129"/>
                <a:gd name="T27" fmla="*/ 65 h 97"/>
                <a:gd name="T28" fmla="*/ 64 w 129"/>
                <a:gd name="T29" fmla="*/ 21 h 97"/>
                <a:gd name="T30" fmla="*/ 87 w 129"/>
                <a:gd name="T31" fmla="*/ 24 h 97"/>
                <a:gd name="T32" fmla="*/ 84 w 129"/>
                <a:gd name="T33" fmla="*/ 26 h 97"/>
                <a:gd name="T34" fmla="*/ 68 w 129"/>
                <a:gd name="T35" fmla="*/ 16 h 97"/>
                <a:gd name="T36" fmla="*/ 85 w 129"/>
                <a:gd name="T37" fmla="*/ 5 h 97"/>
                <a:gd name="T38" fmla="*/ 87 w 129"/>
                <a:gd name="T39" fmla="*/ 24 h 97"/>
                <a:gd name="T40" fmla="*/ 124 w 129"/>
                <a:gd name="T41" fmla="*/ 35 h 97"/>
                <a:gd name="T42" fmla="*/ 124 w 129"/>
                <a:gd name="T43" fmla="*/ 39 h 97"/>
                <a:gd name="T44" fmla="*/ 107 w 129"/>
                <a:gd name="T45" fmla="*/ 37 h 97"/>
                <a:gd name="T46" fmla="*/ 105 w 129"/>
                <a:gd name="T47" fmla="*/ 29 h 97"/>
                <a:gd name="T48" fmla="*/ 119 w 129"/>
                <a:gd name="T49" fmla="*/ 18 h 97"/>
                <a:gd name="T50" fmla="*/ 93 w 129"/>
                <a:gd name="T51" fmla="*/ 22 h 97"/>
                <a:gd name="T52" fmla="*/ 91 w 129"/>
                <a:gd name="T53" fmla="*/ 4 h 97"/>
                <a:gd name="T54" fmla="*/ 114 w 129"/>
                <a:gd name="T55" fmla="*/ 12 h 97"/>
                <a:gd name="T56" fmla="*/ 103 w 129"/>
                <a:gd name="T57" fmla="*/ 26 h 97"/>
                <a:gd name="T58" fmla="*/ 109 w 129"/>
                <a:gd name="T59" fmla="*/ 60 h 97"/>
                <a:gd name="T60" fmla="*/ 100 w 129"/>
                <a:gd name="T61" fmla="*/ 51 h 97"/>
                <a:gd name="T62" fmla="*/ 103 w 129"/>
                <a:gd name="T63" fmla="*/ 44 h 97"/>
                <a:gd name="T64" fmla="*/ 123 w 129"/>
                <a:gd name="T65" fmla="*/ 44 h 97"/>
                <a:gd name="T66" fmla="*/ 115 w 129"/>
                <a:gd name="T67" fmla="*/ 5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9" h="97">
                  <a:moveTo>
                    <a:pt x="129" y="35"/>
                  </a:moveTo>
                  <a:cubicBezTo>
                    <a:pt x="129" y="26"/>
                    <a:pt x="125" y="17"/>
                    <a:pt x="119" y="10"/>
                  </a:cubicBezTo>
                  <a:cubicBezTo>
                    <a:pt x="112" y="3"/>
                    <a:pt x="103" y="0"/>
                    <a:pt x="93" y="0"/>
                  </a:cubicBezTo>
                  <a:cubicBezTo>
                    <a:pt x="84" y="0"/>
                    <a:pt x="75" y="3"/>
                    <a:pt x="68" y="10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0" y="79"/>
                    <a:pt x="0" y="87"/>
                    <a:pt x="5" y="92"/>
                  </a:cubicBezTo>
                  <a:cubicBezTo>
                    <a:pt x="10" y="97"/>
                    <a:pt x="19" y="97"/>
                    <a:pt x="24" y="92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90" y="26"/>
                    <a:pt x="96" y="26"/>
                    <a:pt x="100" y="29"/>
                  </a:cubicBezTo>
                  <a:cubicBezTo>
                    <a:pt x="103" y="33"/>
                    <a:pt x="103" y="38"/>
                    <a:pt x="100" y="42"/>
                  </a:cubicBezTo>
                  <a:cubicBezTo>
                    <a:pt x="97" y="44"/>
                    <a:pt x="96" y="48"/>
                    <a:pt x="96" y="51"/>
                  </a:cubicBezTo>
                  <a:cubicBezTo>
                    <a:pt x="96" y="55"/>
                    <a:pt x="97" y="58"/>
                    <a:pt x="100" y="61"/>
                  </a:cubicBezTo>
                  <a:cubicBezTo>
                    <a:pt x="105" y="66"/>
                    <a:pt x="113" y="66"/>
                    <a:pt x="119" y="61"/>
                  </a:cubicBezTo>
                  <a:cubicBezTo>
                    <a:pt x="125" y="54"/>
                    <a:pt x="129" y="45"/>
                    <a:pt x="129" y="35"/>
                  </a:cubicBezTo>
                  <a:close/>
                  <a:moveTo>
                    <a:pt x="17" y="91"/>
                  </a:moveTo>
                  <a:cubicBezTo>
                    <a:pt x="16" y="92"/>
                    <a:pt x="16" y="92"/>
                    <a:pt x="16" y="92"/>
                  </a:cubicBezTo>
                  <a:cubicBezTo>
                    <a:pt x="16" y="92"/>
                    <a:pt x="15" y="92"/>
                    <a:pt x="14" y="92"/>
                  </a:cubicBezTo>
                  <a:cubicBezTo>
                    <a:pt x="12" y="92"/>
                    <a:pt x="10" y="91"/>
                    <a:pt x="8" y="89"/>
                  </a:cubicBezTo>
                  <a:cubicBezTo>
                    <a:pt x="5" y="86"/>
                    <a:pt x="5" y="80"/>
                    <a:pt x="8" y="77"/>
                  </a:cubicBezTo>
                  <a:cubicBezTo>
                    <a:pt x="17" y="67"/>
                    <a:pt x="17" y="67"/>
                    <a:pt x="17" y="67"/>
                  </a:cubicBezTo>
                  <a:lnTo>
                    <a:pt x="17" y="91"/>
                  </a:lnTo>
                  <a:close/>
                  <a:moveTo>
                    <a:pt x="40" y="69"/>
                  </a:moveTo>
                  <a:cubicBezTo>
                    <a:pt x="22" y="88"/>
                    <a:pt x="22" y="88"/>
                    <a:pt x="22" y="88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40" y="44"/>
                    <a:pt x="40" y="44"/>
                    <a:pt x="40" y="44"/>
                  </a:cubicBezTo>
                  <a:lnTo>
                    <a:pt x="40" y="69"/>
                  </a:lnTo>
                  <a:close/>
                  <a:moveTo>
                    <a:pt x="64" y="46"/>
                  </a:moveTo>
                  <a:cubicBezTo>
                    <a:pt x="45" y="65"/>
                    <a:pt x="45" y="65"/>
                    <a:pt x="45" y="65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64" y="21"/>
                    <a:pt x="64" y="21"/>
                    <a:pt x="64" y="21"/>
                  </a:cubicBezTo>
                  <a:lnTo>
                    <a:pt x="64" y="46"/>
                  </a:lnTo>
                  <a:close/>
                  <a:moveTo>
                    <a:pt x="87" y="24"/>
                  </a:moveTo>
                  <a:cubicBezTo>
                    <a:pt x="86" y="24"/>
                    <a:pt x="86" y="24"/>
                    <a:pt x="86" y="24"/>
                  </a:cubicBezTo>
                  <a:cubicBezTo>
                    <a:pt x="85" y="25"/>
                    <a:pt x="85" y="25"/>
                    <a:pt x="84" y="2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5" y="10"/>
                    <a:pt x="80" y="7"/>
                    <a:pt x="85" y="5"/>
                  </a:cubicBezTo>
                  <a:cubicBezTo>
                    <a:pt x="87" y="5"/>
                    <a:pt x="87" y="5"/>
                    <a:pt x="87" y="5"/>
                  </a:cubicBezTo>
                  <a:lnTo>
                    <a:pt x="87" y="24"/>
                  </a:lnTo>
                  <a:close/>
                  <a:moveTo>
                    <a:pt x="119" y="18"/>
                  </a:moveTo>
                  <a:cubicBezTo>
                    <a:pt x="123" y="23"/>
                    <a:pt x="124" y="29"/>
                    <a:pt x="124" y="35"/>
                  </a:cubicBezTo>
                  <a:cubicBezTo>
                    <a:pt x="124" y="36"/>
                    <a:pt x="124" y="37"/>
                    <a:pt x="124" y="38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5"/>
                    <a:pt x="107" y="32"/>
                    <a:pt x="106" y="30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18" y="17"/>
                    <a:pt x="118" y="17"/>
                    <a:pt x="118" y="17"/>
                  </a:cubicBezTo>
                  <a:lnTo>
                    <a:pt x="119" y="18"/>
                  </a:lnTo>
                  <a:close/>
                  <a:moveTo>
                    <a:pt x="102" y="25"/>
                  </a:moveTo>
                  <a:cubicBezTo>
                    <a:pt x="99" y="23"/>
                    <a:pt x="96" y="22"/>
                    <a:pt x="93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101" y="4"/>
                    <a:pt x="108" y="7"/>
                    <a:pt x="114" y="12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03" y="26"/>
                    <a:pt x="103" y="26"/>
                    <a:pt x="103" y="26"/>
                  </a:cubicBezTo>
                  <a:lnTo>
                    <a:pt x="102" y="25"/>
                  </a:lnTo>
                  <a:close/>
                  <a:moveTo>
                    <a:pt x="109" y="60"/>
                  </a:moveTo>
                  <a:cubicBezTo>
                    <a:pt x="107" y="60"/>
                    <a:pt x="104" y="59"/>
                    <a:pt x="103" y="57"/>
                  </a:cubicBezTo>
                  <a:cubicBezTo>
                    <a:pt x="101" y="56"/>
                    <a:pt x="100" y="53"/>
                    <a:pt x="100" y="51"/>
                  </a:cubicBezTo>
                  <a:cubicBezTo>
                    <a:pt x="100" y="49"/>
                    <a:pt x="101" y="47"/>
                    <a:pt x="103" y="45"/>
                  </a:cubicBezTo>
                  <a:cubicBezTo>
                    <a:pt x="103" y="45"/>
                    <a:pt x="103" y="44"/>
                    <a:pt x="103" y="44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1" y="50"/>
                    <a:pt x="119" y="54"/>
                    <a:pt x="115" y="57"/>
                  </a:cubicBezTo>
                  <a:cubicBezTo>
                    <a:pt x="114" y="59"/>
                    <a:pt x="111" y="60"/>
                    <a:pt x="109" y="6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/>
            <p:nvPr/>
          </p:nvSpPr>
          <p:spPr bwMode="auto">
            <a:xfrm>
              <a:off x="5293" y="2100"/>
              <a:ext cx="107" cy="106"/>
            </a:xfrm>
            <a:custGeom>
              <a:avLst/>
              <a:gdLst>
                <a:gd name="T0" fmla="*/ 43 w 45"/>
                <a:gd name="T1" fmla="*/ 0 h 45"/>
                <a:gd name="T2" fmla="*/ 41 w 45"/>
                <a:gd name="T3" fmla="*/ 1 h 45"/>
                <a:gd name="T4" fmla="*/ 1 w 45"/>
                <a:gd name="T5" fmla="*/ 41 h 45"/>
                <a:gd name="T6" fmla="*/ 1 w 45"/>
                <a:gd name="T7" fmla="*/ 44 h 45"/>
                <a:gd name="T8" fmla="*/ 4 w 45"/>
                <a:gd name="T9" fmla="*/ 44 h 45"/>
                <a:gd name="T10" fmla="*/ 44 w 45"/>
                <a:gd name="T11" fmla="*/ 4 h 45"/>
                <a:gd name="T12" fmla="*/ 45 w 45"/>
                <a:gd name="T13" fmla="*/ 2 h 45"/>
                <a:gd name="T14" fmla="*/ 44 w 45"/>
                <a:gd name="T15" fmla="*/ 1 h 45"/>
                <a:gd name="T16" fmla="*/ 43 w 45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5">
                  <a:moveTo>
                    <a:pt x="43" y="0"/>
                  </a:moveTo>
                  <a:cubicBezTo>
                    <a:pt x="42" y="0"/>
                    <a:pt x="42" y="0"/>
                    <a:pt x="41" y="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0" y="44"/>
                    <a:pt x="1" y="44"/>
                  </a:cubicBezTo>
                  <a:cubicBezTo>
                    <a:pt x="1" y="45"/>
                    <a:pt x="3" y="45"/>
                    <a:pt x="4" y="4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3"/>
                    <a:pt x="45" y="3"/>
                    <a:pt x="45" y="2"/>
                  </a:cubicBezTo>
                  <a:cubicBezTo>
                    <a:pt x="45" y="2"/>
                    <a:pt x="45" y="1"/>
                    <a:pt x="44" y="1"/>
                  </a:cubicBezTo>
                  <a:cubicBezTo>
                    <a:pt x="44" y="0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5201" y="2007"/>
              <a:ext cx="303" cy="303"/>
            </a:xfrm>
            <a:custGeom>
              <a:avLst/>
              <a:gdLst>
                <a:gd name="T0" fmla="*/ 127 w 128"/>
                <a:gd name="T1" fmla="*/ 27 h 128"/>
                <a:gd name="T2" fmla="*/ 101 w 128"/>
                <a:gd name="T3" fmla="*/ 1 h 128"/>
                <a:gd name="T4" fmla="*/ 98 w 128"/>
                <a:gd name="T5" fmla="*/ 1 h 128"/>
                <a:gd name="T6" fmla="*/ 98 w 128"/>
                <a:gd name="T7" fmla="*/ 1 h 128"/>
                <a:gd name="T8" fmla="*/ 92 w 128"/>
                <a:gd name="T9" fmla="*/ 21 h 128"/>
                <a:gd name="T10" fmla="*/ 89 w 128"/>
                <a:gd name="T11" fmla="*/ 18 h 128"/>
                <a:gd name="T12" fmla="*/ 85 w 128"/>
                <a:gd name="T13" fmla="*/ 16 h 128"/>
                <a:gd name="T14" fmla="*/ 81 w 128"/>
                <a:gd name="T15" fmla="*/ 18 h 128"/>
                <a:gd name="T16" fmla="*/ 18 w 128"/>
                <a:gd name="T17" fmla="*/ 81 h 128"/>
                <a:gd name="T18" fmla="*/ 16 w 128"/>
                <a:gd name="T19" fmla="*/ 85 h 128"/>
                <a:gd name="T20" fmla="*/ 18 w 128"/>
                <a:gd name="T21" fmla="*/ 89 h 128"/>
                <a:gd name="T22" fmla="*/ 21 w 128"/>
                <a:gd name="T23" fmla="*/ 92 h 128"/>
                <a:gd name="T24" fmla="*/ 1 w 128"/>
                <a:gd name="T25" fmla="*/ 98 h 128"/>
                <a:gd name="T26" fmla="*/ 1 w 128"/>
                <a:gd name="T27" fmla="*/ 98 h 128"/>
                <a:gd name="T28" fmla="*/ 0 w 128"/>
                <a:gd name="T29" fmla="*/ 100 h 128"/>
                <a:gd name="T30" fmla="*/ 1 w 128"/>
                <a:gd name="T31" fmla="*/ 101 h 128"/>
                <a:gd name="T32" fmla="*/ 27 w 128"/>
                <a:gd name="T33" fmla="*/ 127 h 128"/>
                <a:gd name="T34" fmla="*/ 30 w 128"/>
                <a:gd name="T35" fmla="*/ 127 h 128"/>
                <a:gd name="T36" fmla="*/ 30 w 128"/>
                <a:gd name="T37" fmla="*/ 127 h 128"/>
                <a:gd name="T38" fmla="*/ 36 w 128"/>
                <a:gd name="T39" fmla="*/ 107 h 128"/>
                <a:gd name="T40" fmla="*/ 39 w 128"/>
                <a:gd name="T41" fmla="*/ 110 h 128"/>
                <a:gd name="T42" fmla="*/ 47 w 128"/>
                <a:gd name="T43" fmla="*/ 110 h 128"/>
                <a:gd name="T44" fmla="*/ 110 w 128"/>
                <a:gd name="T45" fmla="*/ 47 h 128"/>
                <a:gd name="T46" fmla="*/ 110 w 128"/>
                <a:gd name="T47" fmla="*/ 39 h 128"/>
                <a:gd name="T48" fmla="*/ 107 w 128"/>
                <a:gd name="T49" fmla="*/ 36 h 128"/>
                <a:gd name="T50" fmla="*/ 127 w 128"/>
                <a:gd name="T51" fmla="*/ 30 h 128"/>
                <a:gd name="T52" fmla="*/ 127 w 128"/>
                <a:gd name="T53" fmla="*/ 30 h 128"/>
                <a:gd name="T54" fmla="*/ 127 w 128"/>
                <a:gd name="T55" fmla="*/ 27 h 128"/>
                <a:gd name="T56" fmla="*/ 27 w 128"/>
                <a:gd name="T57" fmla="*/ 121 h 128"/>
                <a:gd name="T58" fmla="*/ 7 w 128"/>
                <a:gd name="T59" fmla="*/ 101 h 128"/>
                <a:gd name="T60" fmla="*/ 24 w 128"/>
                <a:gd name="T61" fmla="*/ 96 h 128"/>
                <a:gd name="T62" fmla="*/ 32 w 128"/>
                <a:gd name="T63" fmla="*/ 104 h 128"/>
                <a:gd name="T64" fmla="*/ 27 w 128"/>
                <a:gd name="T65" fmla="*/ 121 h 128"/>
                <a:gd name="T66" fmla="*/ 108 w 128"/>
                <a:gd name="T67" fmla="*/ 43 h 128"/>
                <a:gd name="T68" fmla="*/ 43 w 128"/>
                <a:gd name="T69" fmla="*/ 108 h 128"/>
                <a:gd name="T70" fmla="*/ 20 w 128"/>
                <a:gd name="T71" fmla="*/ 85 h 128"/>
                <a:gd name="T72" fmla="*/ 85 w 128"/>
                <a:gd name="T73" fmla="*/ 20 h 128"/>
                <a:gd name="T74" fmla="*/ 108 w 128"/>
                <a:gd name="T75" fmla="*/ 43 h 128"/>
                <a:gd name="T76" fmla="*/ 104 w 128"/>
                <a:gd name="T77" fmla="*/ 32 h 128"/>
                <a:gd name="T78" fmla="*/ 96 w 128"/>
                <a:gd name="T79" fmla="*/ 24 h 128"/>
                <a:gd name="T80" fmla="*/ 101 w 128"/>
                <a:gd name="T81" fmla="*/ 7 h 128"/>
                <a:gd name="T82" fmla="*/ 121 w 128"/>
                <a:gd name="T83" fmla="*/ 27 h 128"/>
                <a:gd name="T84" fmla="*/ 104 w 128"/>
                <a:gd name="T85" fmla="*/ 3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" h="128">
                  <a:moveTo>
                    <a:pt x="127" y="27"/>
                  </a:moveTo>
                  <a:cubicBezTo>
                    <a:pt x="101" y="1"/>
                    <a:pt x="101" y="1"/>
                    <a:pt x="101" y="1"/>
                  </a:cubicBezTo>
                  <a:cubicBezTo>
                    <a:pt x="100" y="0"/>
                    <a:pt x="99" y="0"/>
                    <a:pt x="98" y="1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8" y="17"/>
                    <a:pt x="87" y="16"/>
                    <a:pt x="85" y="16"/>
                  </a:cubicBezTo>
                  <a:cubicBezTo>
                    <a:pt x="83" y="16"/>
                    <a:pt x="82" y="17"/>
                    <a:pt x="81" y="18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2"/>
                    <a:pt x="16" y="83"/>
                    <a:pt x="16" y="85"/>
                  </a:cubicBezTo>
                  <a:cubicBezTo>
                    <a:pt x="16" y="87"/>
                    <a:pt x="17" y="88"/>
                    <a:pt x="18" y="89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0" y="99"/>
                    <a:pt x="0" y="99"/>
                    <a:pt x="0" y="100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8" y="128"/>
                    <a:pt x="29" y="128"/>
                    <a:pt x="30" y="127"/>
                  </a:cubicBezTo>
                  <a:cubicBezTo>
                    <a:pt x="30" y="127"/>
                    <a:pt x="30" y="127"/>
                    <a:pt x="30" y="12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41" y="112"/>
                    <a:pt x="45" y="112"/>
                    <a:pt x="47" y="110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3" y="45"/>
                    <a:pt x="113" y="41"/>
                    <a:pt x="110" y="39"/>
                  </a:cubicBezTo>
                  <a:cubicBezTo>
                    <a:pt x="107" y="36"/>
                    <a:pt x="107" y="36"/>
                    <a:pt x="107" y="36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28" y="29"/>
                    <a:pt x="128" y="28"/>
                    <a:pt x="127" y="27"/>
                  </a:cubicBezTo>
                  <a:close/>
                  <a:moveTo>
                    <a:pt x="27" y="121"/>
                  </a:moveTo>
                  <a:cubicBezTo>
                    <a:pt x="7" y="101"/>
                    <a:pt x="7" y="101"/>
                    <a:pt x="7" y="101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2" y="104"/>
                    <a:pt x="32" y="104"/>
                    <a:pt x="32" y="104"/>
                  </a:cubicBezTo>
                  <a:lnTo>
                    <a:pt x="27" y="121"/>
                  </a:lnTo>
                  <a:close/>
                  <a:moveTo>
                    <a:pt x="108" y="43"/>
                  </a:moveTo>
                  <a:cubicBezTo>
                    <a:pt x="43" y="108"/>
                    <a:pt x="43" y="108"/>
                    <a:pt x="43" y="108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85" y="20"/>
                    <a:pt x="85" y="20"/>
                    <a:pt x="85" y="20"/>
                  </a:cubicBezTo>
                  <a:lnTo>
                    <a:pt x="108" y="43"/>
                  </a:lnTo>
                  <a:close/>
                  <a:moveTo>
                    <a:pt x="104" y="32"/>
                  </a:moveTo>
                  <a:cubicBezTo>
                    <a:pt x="96" y="24"/>
                    <a:pt x="96" y="24"/>
                    <a:pt x="96" y="24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21" y="27"/>
                    <a:pt x="121" y="27"/>
                    <a:pt x="121" y="27"/>
                  </a:cubicBezTo>
                  <a:lnTo>
                    <a:pt x="104" y="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4596" y="2078"/>
              <a:ext cx="302" cy="232"/>
            </a:xfrm>
            <a:custGeom>
              <a:avLst/>
              <a:gdLst>
                <a:gd name="T0" fmla="*/ 121 w 128"/>
                <a:gd name="T1" fmla="*/ 93 h 98"/>
                <a:gd name="T2" fmla="*/ 115 w 128"/>
                <a:gd name="T3" fmla="*/ 56 h 98"/>
                <a:gd name="T4" fmla="*/ 103 w 128"/>
                <a:gd name="T5" fmla="*/ 33 h 98"/>
                <a:gd name="T6" fmla="*/ 74 w 128"/>
                <a:gd name="T7" fmla="*/ 27 h 98"/>
                <a:gd name="T8" fmla="*/ 68 w 128"/>
                <a:gd name="T9" fmla="*/ 0 h 98"/>
                <a:gd name="T10" fmla="*/ 54 w 128"/>
                <a:gd name="T11" fmla="*/ 6 h 98"/>
                <a:gd name="T12" fmla="*/ 31 w 128"/>
                <a:gd name="T13" fmla="*/ 27 h 98"/>
                <a:gd name="T14" fmla="*/ 25 w 128"/>
                <a:gd name="T15" fmla="*/ 56 h 98"/>
                <a:gd name="T16" fmla="*/ 7 w 128"/>
                <a:gd name="T17" fmla="*/ 62 h 98"/>
                <a:gd name="T18" fmla="*/ 2 w 128"/>
                <a:gd name="T19" fmla="*/ 93 h 98"/>
                <a:gd name="T20" fmla="*/ 2 w 128"/>
                <a:gd name="T21" fmla="*/ 98 h 98"/>
                <a:gd name="T22" fmla="*/ 128 w 128"/>
                <a:gd name="T23" fmla="*/ 96 h 98"/>
                <a:gd name="T24" fmla="*/ 116 w 128"/>
                <a:gd name="T25" fmla="*/ 61 h 98"/>
                <a:gd name="T26" fmla="*/ 101 w 128"/>
                <a:gd name="T27" fmla="*/ 71 h 98"/>
                <a:gd name="T28" fmla="*/ 85 w 128"/>
                <a:gd name="T29" fmla="*/ 61 h 98"/>
                <a:gd name="T30" fmla="*/ 99 w 128"/>
                <a:gd name="T31" fmla="*/ 31 h 98"/>
                <a:gd name="T32" fmla="*/ 97 w 128"/>
                <a:gd name="T33" fmla="*/ 41 h 98"/>
                <a:gd name="T34" fmla="*/ 86 w 128"/>
                <a:gd name="T35" fmla="*/ 31 h 98"/>
                <a:gd name="T36" fmla="*/ 59 w 128"/>
                <a:gd name="T37" fmla="*/ 4 h 98"/>
                <a:gd name="T38" fmla="*/ 69 w 128"/>
                <a:gd name="T39" fmla="*/ 27 h 98"/>
                <a:gd name="T40" fmla="*/ 59 w 128"/>
                <a:gd name="T41" fmla="*/ 4 h 98"/>
                <a:gd name="T42" fmla="*/ 79 w 128"/>
                <a:gd name="T43" fmla="*/ 33 h 98"/>
                <a:gd name="T44" fmla="*/ 50 w 128"/>
                <a:gd name="T45" fmla="*/ 33 h 98"/>
                <a:gd name="T46" fmla="*/ 80 w 128"/>
                <a:gd name="T47" fmla="*/ 31 h 98"/>
                <a:gd name="T48" fmla="*/ 43 w 128"/>
                <a:gd name="T49" fmla="*/ 31 h 98"/>
                <a:gd name="T50" fmla="*/ 31 w 128"/>
                <a:gd name="T51" fmla="*/ 41 h 98"/>
                <a:gd name="T52" fmla="*/ 29 w 128"/>
                <a:gd name="T53" fmla="*/ 31 h 98"/>
                <a:gd name="T54" fmla="*/ 30 w 128"/>
                <a:gd name="T55" fmla="*/ 46 h 98"/>
                <a:gd name="T56" fmla="*/ 46 w 128"/>
                <a:gd name="T57" fmla="*/ 35 h 98"/>
                <a:gd name="T58" fmla="*/ 64 w 128"/>
                <a:gd name="T59" fmla="*/ 46 h 98"/>
                <a:gd name="T60" fmla="*/ 83 w 128"/>
                <a:gd name="T61" fmla="*/ 35 h 98"/>
                <a:gd name="T62" fmla="*/ 98 w 128"/>
                <a:gd name="T63" fmla="*/ 46 h 98"/>
                <a:gd name="T64" fmla="*/ 99 w 128"/>
                <a:gd name="T65" fmla="*/ 56 h 98"/>
                <a:gd name="T66" fmla="*/ 29 w 128"/>
                <a:gd name="T67" fmla="*/ 46 h 98"/>
                <a:gd name="T68" fmla="*/ 78 w 128"/>
                <a:gd name="T69" fmla="*/ 63 h 98"/>
                <a:gd name="T70" fmla="*/ 49 w 128"/>
                <a:gd name="T71" fmla="*/ 63 h 98"/>
                <a:gd name="T72" fmla="*/ 79 w 128"/>
                <a:gd name="T73" fmla="*/ 61 h 98"/>
                <a:gd name="T74" fmla="*/ 41 w 128"/>
                <a:gd name="T75" fmla="*/ 63 h 98"/>
                <a:gd name="T76" fmla="*/ 12 w 128"/>
                <a:gd name="T77" fmla="*/ 63 h 98"/>
                <a:gd name="T78" fmla="*/ 42 w 128"/>
                <a:gd name="T79" fmla="*/ 61 h 98"/>
                <a:gd name="T80" fmla="*/ 12 w 128"/>
                <a:gd name="T81" fmla="*/ 93 h 98"/>
                <a:gd name="T82" fmla="*/ 14 w 128"/>
                <a:gd name="T83" fmla="*/ 72 h 98"/>
                <a:gd name="T84" fmla="*/ 44 w 128"/>
                <a:gd name="T85" fmla="*/ 66 h 98"/>
                <a:gd name="T86" fmla="*/ 46 w 128"/>
                <a:gd name="T87" fmla="*/ 66 h 98"/>
                <a:gd name="T88" fmla="*/ 81 w 128"/>
                <a:gd name="T89" fmla="*/ 66 h 98"/>
                <a:gd name="T90" fmla="*/ 83 w 128"/>
                <a:gd name="T91" fmla="*/ 66 h 98"/>
                <a:gd name="T92" fmla="*/ 114 w 128"/>
                <a:gd name="T93" fmla="*/ 71 h 98"/>
                <a:gd name="T94" fmla="*/ 116 w 128"/>
                <a:gd name="T95" fmla="*/ 9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" h="98">
                  <a:moveTo>
                    <a:pt x="126" y="93"/>
                  </a:moveTo>
                  <a:cubicBezTo>
                    <a:pt x="121" y="93"/>
                    <a:pt x="121" y="93"/>
                    <a:pt x="121" y="93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59"/>
                    <a:pt x="118" y="56"/>
                    <a:pt x="115" y="56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29"/>
                    <a:pt x="101" y="27"/>
                    <a:pt x="97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3"/>
                    <a:pt x="71" y="0"/>
                    <a:pt x="68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7" y="0"/>
                    <a:pt x="54" y="3"/>
                    <a:pt x="54" y="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27" y="27"/>
                    <a:pt x="25" y="29"/>
                    <a:pt x="25" y="33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0" y="56"/>
                    <a:pt x="7" y="59"/>
                    <a:pt x="7" y="62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1" y="93"/>
                    <a:pt x="0" y="94"/>
                    <a:pt x="0" y="96"/>
                  </a:cubicBezTo>
                  <a:cubicBezTo>
                    <a:pt x="0" y="97"/>
                    <a:pt x="1" y="98"/>
                    <a:pt x="2" y="98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7" y="98"/>
                    <a:pt x="128" y="97"/>
                    <a:pt x="128" y="96"/>
                  </a:cubicBezTo>
                  <a:cubicBezTo>
                    <a:pt x="128" y="94"/>
                    <a:pt x="127" y="93"/>
                    <a:pt x="126" y="93"/>
                  </a:cubicBezTo>
                  <a:close/>
                  <a:moveTo>
                    <a:pt x="116" y="61"/>
                  </a:moveTo>
                  <a:cubicBezTo>
                    <a:pt x="115" y="63"/>
                    <a:pt x="115" y="63"/>
                    <a:pt x="115" y="63"/>
                  </a:cubicBezTo>
                  <a:cubicBezTo>
                    <a:pt x="112" y="68"/>
                    <a:pt x="106" y="71"/>
                    <a:pt x="101" y="71"/>
                  </a:cubicBezTo>
                  <a:cubicBezTo>
                    <a:pt x="95" y="71"/>
                    <a:pt x="89" y="68"/>
                    <a:pt x="87" y="63"/>
                  </a:cubicBezTo>
                  <a:cubicBezTo>
                    <a:pt x="85" y="61"/>
                    <a:pt x="85" y="61"/>
                    <a:pt x="85" y="61"/>
                  </a:cubicBezTo>
                  <a:lnTo>
                    <a:pt x="116" y="61"/>
                  </a:lnTo>
                  <a:close/>
                  <a:moveTo>
                    <a:pt x="99" y="31"/>
                  </a:moveTo>
                  <a:cubicBezTo>
                    <a:pt x="99" y="41"/>
                    <a:pt x="99" y="41"/>
                    <a:pt x="99" y="41"/>
                  </a:cubicBezTo>
                  <a:cubicBezTo>
                    <a:pt x="97" y="41"/>
                    <a:pt x="97" y="41"/>
                    <a:pt x="97" y="41"/>
                  </a:cubicBezTo>
                  <a:cubicBezTo>
                    <a:pt x="93" y="40"/>
                    <a:pt x="90" y="37"/>
                    <a:pt x="87" y="33"/>
                  </a:cubicBezTo>
                  <a:cubicBezTo>
                    <a:pt x="86" y="31"/>
                    <a:pt x="86" y="31"/>
                    <a:pt x="86" y="31"/>
                  </a:cubicBezTo>
                  <a:lnTo>
                    <a:pt x="99" y="31"/>
                  </a:lnTo>
                  <a:close/>
                  <a:moveTo>
                    <a:pt x="5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59" y="27"/>
                    <a:pt x="59" y="27"/>
                    <a:pt x="59" y="27"/>
                  </a:cubicBezTo>
                  <a:lnTo>
                    <a:pt x="59" y="4"/>
                  </a:lnTo>
                  <a:close/>
                  <a:moveTo>
                    <a:pt x="80" y="31"/>
                  </a:moveTo>
                  <a:cubicBezTo>
                    <a:pt x="79" y="33"/>
                    <a:pt x="79" y="33"/>
                    <a:pt x="79" y="33"/>
                  </a:cubicBezTo>
                  <a:cubicBezTo>
                    <a:pt x="76" y="38"/>
                    <a:pt x="70" y="42"/>
                    <a:pt x="64" y="42"/>
                  </a:cubicBezTo>
                  <a:cubicBezTo>
                    <a:pt x="59" y="42"/>
                    <a:pt x="53" y="38"/>
                    <a:pt x="50" y="33"/>
                  </a:cubicBezTo>
                  <a:cubicBezTo>
                    <a:pt x="49" y="31"/>
                    <a:pt x="49" y="31"/>
                    <a:pt x="49" y="31"/>
                  </a:cubicBezTo>
                  <a:lnTo>
                    <a:pt x="80" y="31"/>
                  </a:lnTo>
                  <a:close/>
                  <a:moveTo>
                    <a:pt x="29" y="31"/>
                  </a:moveTo>
                  <a:cubicBezTo>
                    <a:pt x="43" y="31"/>
                    <a:pt x="43" y="31"/>
                    <a:pt x="43" y="31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39" y="37"/>
                    <a:pt x="35" y="40"/>
                    <a:pt x="31" y="41"/>
                  </a:cubicBezTo>
                  <a:cubicBezTo>
                    <a:pt x="29" y="42"/>
                    <a:pt x="29" y="42"/>
                    <a:pt x="29" y="42"/>
                  </a:cubicBezTo>
                  <a:lnTo>
                    <a:pt x="29" y="31"/>
                  </a:lnTo>
                  <a:close/>
                  <a:moveTo>
                    <a:pt x="29" y="46"/>
                  </a:moveTo>
                  <a:cubicBezTo>
                    <a:pt x="30" y="46"/>
                    <a:pt x="30" y="46"/>
                    <a:pt x="30" y="46"/>
                  </a:cubicBezTo>
                  <a:cubicBezTo>
                    <a:pt x="36" y="45"/>
                    <a:pt x="41" y="42"/>
                    <a:pt x="45" y="37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51" y="43"/>
                    <a:pt x="57" y="46"/>
                    <a:pt x="64" y="46"/>
                  </a:cubicBezTo>
                  <a:cubicBezTo>
                    <a:pt x="71" y="46"/>
                    <a:pt x="78" y="43"/>
                    <a:pt x="82" y="37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7" y="41"/>
                    <a:pt x="92" y="45"/>
                    <a:pt x="98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29" y="56"/>
                    <a:pt x="29" y="56"/>
                    <a:pt x="29" y="56"/>
                  </a:cubicBezTo>
                  <a:lnTo>
                    <a:pt x="29" y="46"/>
                  </a:lnTo>
                  <a:close/>
                  <a:moveTo>
                    <a:pt x="79" y="61"/>
                  </a:moveTo>
                  <a:cubicBezTo>
                    <a:pt x="78" y="63"/>
                    <a:pt x="78" y="63"/>
                    <a:pt x="78" y="63"/>
                  </a:cubicBezTo>
                  <a:cubicBezTo>
                    <a:pt x="75" y="68"/>
                    <a:pt x="69" y="71"/>
                    <a:pt x="64" y="71"/>
                  </a:cubicBezTo>
                  <a:cubicBezTo>
                    <a:pt x="58" y="71"/>
                    <a:pt x="52" y="68"/>
                    <a:pt x="49" y="63"/>
                  </a:cubicBezTo>
                  <a:cubicBezTo>
                    <a:pt x="48" y="61"/>
                    <a:pt x="48" y="61"/>
                    <a:pt x="48" y="61"/>
                  </a:cubicBezTo>
                  <a:lnTo>
                    <a:pt x="79" y="61"/>
                  </a:lnTo>
                  <a:close/>
                  <a:moveTo>
                    <a:pt x="42" y="61"/>
                  </a:moveTo>
                  <a:cubicBezTo>
                    <a:pt x="41" y="63"/>
                    <a:pt x="41" y="63"/>
                    <a:pt x="41" y="63"/>
                  </a:cubicBezTo>
                  <a:cubicBezTo>
                    <a:pt x="38" y="68"/>
                    <a:pt x="32" y="71"/>
                    <a:pt x="26" y="71"/>
                  </a:cubicBezTo>
                  <a:cubicBezTo>
                    <a:pt x="21" y="71"/>
                    <a:pt x="15" y="68"/>
                    <a:pt x="12" y="63"/>
                  </a:cubicBezTo>
                  <a:cubicBezTo>
                    <a:pt x="11" y="61"/>
                    <a:pt x="11" y="61"/>
                    <a:pt x="11" y="61"/>
                  </a:cubicBezTo>
                  <a:lnTo>
                    <a:pt x="42" y="61"/>
                  </a:lnTo>
                  <a:close/>
                  <a:moveTo>
                    <a:pt x="116" y="93"/>
                  </a:moveTo>
                  <a:cubicBezTo>
                    <a:pt x="12" y="93"/>
                    <a:pt x="12" y="93"/>
                    <a:pt x="12" y="93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8" y="74"/>
                    <a:pt x="22" y="76"/>
                    <a:pt x="26" y="76"/>
                  </a:cubicBezTo>
                  <a:cubicBezTo>
                    <a:pt x="33" y="76"/>
                    <a:pt x="40" y="72"/>
                    <a:pt x="44" y="66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50" y="72"/>
                    <a:pt x="57" y="76"/>
                    <a:pt x="64" y="76"/>
                  </a:cubicBezTo>
                  <a:cubicBezTo>
                    <a:pt x="71" y="76"/>
                    <a:pt x="77" y="72"/>
                    <a:pt x="81" y="66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87" y="72"/>
                    <a:pt x="94" y="76"/>
                    <a:pt x="101" y="76"/>
                  </a:cubicBezTo>
                  <a:cubicBezTo>
                    <a:pt x="105" y="76"/>
                    <a:pt x="110" y="74"/>
                    <a:pt x="114" y="71"/>
                  </a:cubicBezTo>
                  <a:cubicBezTo>
                    <a:pt x="116" y="69"/>
                    <a:pt x="116" y="69"/>
                    <a:pt x="116" y="69"/>
                  </a:cubicBezTo>
                  <a:lnTo>
                    <a:pt x="116" y="9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EditPoints="1"/>
            </p:cNvSpPr>
            <p:nvPr/>
          </p:nvSpPr>
          <p:spPr bwMode="auto">
            <a:xfrm>
              <a:off x="4723" y="2007"/>
              <a:ext cx="48" cy="64"/>
            </a:xfrm>
            <a:custGeom>
              <a:avLst/>
              <a:gdLst>
                <a:gd name="T0" fmla="*/ 10 w 20"/>
                <a:gd name="T1" fmla="*/ 27 h 27"/>
                <a:gd name="T2" fmla="*/ 10 w 20"/>
                <a:gd name="T3" fmla="*/ 27 h 27"/>
                <a:gd name="T4" fmla="*/ 11 w 20"/>
                <a:gd name="T5" fmla="*/ 27 h 27"/>
                <a:gd name="T6" fmla="*/ 20 w 20"/>
                <a:gd name="T7" fmla="*/ 17 h 27"/>
                <a:gd name="T8" fmla="*/ 18 w 20"/>
                <a:gd name="T9" fmla="*/ 12 h 27"/>
                <a:gd name="T10" fmla="*/ 12 w 20"/>
                <a:gd name="T11" fmla="*/ 1 h 27"/>
                <a:gd name="T12" fmla="*/ 8 w 20"/>
                <a:gd name="T13" fmla="*/ 1 h 27"/>
                <a:gd name="T14" fmla="*/ 2 w 20"/>
                <a:gd name="T15" fmla="*/ 12 h 27"/>
                <a:gd name="T16" fmla="*/ 0 w 20"/>
                <a:gd name="T17" fmla="*/ 17 h 27"/>
                <a:gd name="T18" fmla="*/ 10 w 20"/>
                <a:gd name="T19" fmla="*/ 27 h 27"/>
                <a:gd name="T20" fmla="*/ 6 w 20"/>
                <a:gd name="T21" fmla="*/ 15 h 27"/>
                <a:gd name="T22" fmla="*/ 10 w 20"/>
                <a:gd name="T23" fmla="*/ 7 h 27"/>
                <a:gd name="T24" fmla="*/ 14 w 20"/>
                <a:gd name="T25" fmla="*/ 15 h 27"/>
                <a:gd name="T26" fmla="*/ 15 w 20"/>
                <a:gd name="T27" fmla="*/ 17 h 27"/>
                <a:gd name="T28" fmla="*/ 10 w 20"/>
                <a:gd name="T29" fmla="*/ 22 h 27"/>
                <a:gd name="T30" fmla="*/ 10 w 20"/>
                <a:gd name="T31" fmla="*/ 22 h 27"/>
                <a:gd name="T32" fmla="*/ 5 w 20"/>
                <a:gd name="T33" fmla="*/ 17 h 27"/>
                <a:gd name="T34" fmla="*/ 6 w 20"/>
                <a:gd name="T35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" h="27">
                  <a:moveTo>
                    <a:pt x="10" y="27"/>
                  </a:move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1" y="27"/>
                    <a:pt x="11" y="27"/>
                  </a:cubicBezTo>
                  <a:cubicBezTo>
                    <a:pt x="16" y="27"/>
                    <a:pt x="20" y="22"/>
                    <a:pt x="20" y="17"/>
                  </a:cubicBezTo>
                  <a:cubicBezTo>
                    <a:pt x="20" y="16"/>
                    <a:pt x="19" y="14"/>
                    <a:pt x="18" y="1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4"/>
                    <a:pt x="0" y="16"/>
                    <a:pt x="0" y="17"/>
                  </a:cubicBezTo>
                  <a:cubicBezTo>
                    <a:pt x="0" y="23"/>
                    <a:pt x="5" y="27"/>
                    <a:pt x="10" y="27"/>
                  </a:cubicBezTo>
                  <a:close/>
                  <a:moveTo>
                    <a:pt x="6" y="15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5"/>
                    <a:pt x="15" y="16"/>
                    <a:pt x="15" y="17"/>
                  </a:cubicBezTo>
                  <a:cubicBezTo>
                    <a:pt x="15" y="20"/>
                    <a:pt x="13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7" y="22"/>
                    <a:pt x="5" y="20"/>
                    <a:pt x="5" y="17"/>
                  </a:cubicBezTo>
                  <a:cubicBezTo>
                    <a:pt x="5" y="16"/>
                    <a:pt x="5" y="15"/>
                    <a:pt x="6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>
              <a:spLocks noEditPoints="1"/>
            </p:cNvSpPr>
            <p:nvPr/>
          </p:nvSpPr>
          <p:spPr bwMode="auto">
            <a:xfrm>
              <a:off x="4007" y="2007"/>
              <a:ext cx="269" cy="303"/>
            </a:xfrm>
            <a:custGeom>
              <a:avLst/>
              <a:gdLst>
                <a:gd name="T0" fmla="*/ 111 w 114"/>
                <a:gd name="T1" fmla="*/ 123 h 128"/>
                <a:gd name="T2" fmla="*/ 85 w 114"/>
                <a:gd name="T3" fmla="*/ 123 h 128"/>
                <a:gd name="T4" fmla="*/ 85 w 114"/>
                <a:gd name="T5" fmla="*/ 59 h 128"/>
                <a:gd name="T6" fmla="*/ 79 w 114"/>
                <a:gd name="T7" fmla="*/ 53 h 128"/>
                <a:gd name="T8" fmla="*/ 59 w 114"/>
                <a:gd name="T9" fmla="*/ 53 h 128"/>
                <a:gd name="T10" fmla="*/ 59 w 114"/>
                <a:gd name="T11" fmla="*/ 46 h 128"/>
                <a:gd name="T12" fmla="*/ 60 w 114"/>
                <a:gd name="T13" fmla="*/ 46 h 128"/>
                <a:gd name="T14" fmla="*/ 73 w 114"/>
                <a:gd name="T15" fmla="*/ 30 h 128"/>
                <a:gd name="T16" fmla="*/ 71 w 114"/>
                <a:gd name="T17" fmla="*/ 22 h 128"/>
                <a:gd name="T18" fmla="*/ 59 w 114"/>
                <a:gd name="T19" fmla="*/ 1 h 128"/>
                <a:gd name="T20" fmla="*/ 55 w 114"/>
                <a:gd name="T21" fmla="*/ 1 h 128"/>
                <a:gd name="T22" fmla="*/ 43 w 114"/>
                <a:gd name="T23" fmla="*/ 22 h 128"/>
                <a:gd name="T24" fmla="*/ 41 w 114"/>
                <a:gd name="T25" fmla="*/ 30 h 128"/>
                <a:gd name="T26" fmla="*/ 53 w 114"/>
                <a:gd name="T27" fmla="*/ 46 h 128"/>
                <a:gd name="T28" fmla="*/ 55 w 114"/>
                <a:gd name="T29" fmla="*/ 46 h 128"/>
                <a:gd name="T30" fmla="*/ 55 w 114"/>
                <a:gd name="T31" fmla="*/ 53 h 128"/>
                <a:gd name="T32" fmla="*/ 35 w 114"/>
                <a:gd name="T33" fmla="*/ 53 h 128"/>
                <a:gd name="T34" fmla="*/ 29 w 114"/>
                <a:gd name="T35" fmla="*/ 59 h 128"/>
                <a:gd name="T36" fmla="*/ 29 w 114"/>
                <a:gd name="T37" fmla="*/ 123 h 128"/>
                <a:gd name="T38" fmla="*/ 3 w 114"/>
                <a:gd name="T39" fmla="*/ 123 h 128"/>
                <a:gd name="T40" fmla="*/ 0 w 114"/>
                <a:gd name="T41" fmla="*/ 126 h 128"/>
                <a:gd name="T42" fmla="*/ 3 w 114"/>
                <a:gd name="T43" fmla="*/ 128 h 128"/>
                <a:gd name="T44" fmla="*/ 111 w 114"/>
                <a:gd name="T45" fmla="*/ 128 h 128"/>
                <a:gd name="T46" fmla="*/ 114 w 114"/>
                <a:gd name="T47" fmla="*/ 126 h 128"/>
                <a:gd name="T48" fmla="*/ 111 w 114"/>
                <a:gd name="T49" fmla="*/ 123 h 128"/>
                <a:gd name="T50" fmla="*/ 45 w 114"/>
                <a:gd name="T51" fmla="*/ 30 h 128"/>
                <a:gd name="T52" fmla="*/ 47 w 114"/>
                <a:gd name="T53" fmla="*/ 24 h 128"/>
                <a:gd name="T54" fmla="*/ 57 w 114"/>
                <a:gd name="T55" fmla="*/ 7 h 128"/>
                <a:gd name="T56" fmla="*/ 67 w 114"/>
                <a:gd name="T57" fmla="*/ 24 h 128"/>
                <a:gd name="T58" fmla="*/ 68 w 114"/>
                <a:gd name="T59" fmla="*/ 30 h 128"/>
                <a:gd name="T60" fmla="*/ 65 w 114"/>
                <a:gd name="T61" fmla="*/ 38 h 128"/>
                <a:gd name="T62" fmla="*/ 58 w 114"/>
                <a:gd name="T63" fmla="*/ 41 h 128"/>
                <a:gd name="T64" fmla="*/ 57 w 114"/>
                <a:gd name="T65" fmla="*/ 41 h 128"/>
                <a:gd name="T66" fmla="*/ 45 w 114"/>
                <a:gd name="T67" fmla="*/ 30 h 128"/>
                <a:gd name="T68" fmla="*/ 81 w 114"/>
                <a:gd name="T69" fmla="*/ 123 h 128"/>
                <a:gd name="T70" fmla="*/ 48 w 114"/>
                <a:gd name="T71" fmla="*/ 123 h 128"/>
                <a:gd name="T72" fmla="*/ 48 w 114"/>
                <a:gd name="T73" fmla="*/ 70 h 128"/>
                <a:gd name="T74" fmla="*/ 46 w 114"/>
                <a:gd name="T75" fmla="*/ 68 h 128"/>
                <a:gd name="T76" fmla="*/ 43 w 114"/>
                <a:gd name="T77" fmla="*/ 70 h 128"/>
                <a:gd name="T78" fmla="*/ 43 w 114"/>
                <a:gd name="T79" fmla="*/ 123 h 128"/>
                <a:gd name="T80" fmla="*/ 33 w 114"/>
                <a:gd name="T81" fmla="*/ 123 h 128"/>
                <a:gd name="T82" fmla="*/ 33 w 114"/>
                <a:gd name="T83" fmla="*/ 58 h 128"/>
                <a:gd name="T84" fmla="*/ 81 w 114"/>
                <a:gd name="T85" fmla="*/ 58 h 128"/>
                <a:gd name="T86" fmla="*/ 81 w 114"/>
                <a:gd name="T87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8">
                  <a:moveTo>
                    <a:pt x="111" y="123"/>
                  </a:moveTo>
                  <a:cubicBezTo>
                    <a:pt x="85" y="123"/>
                    <a:pt x="85" y="123"/>
                    <a:pt x="85" y="123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6"/>
                    <a:pt x="82" y="53"/>
                    <a:pt x="79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8" y="44"/>
                    <a:pt x="73" y="37"/>
                    <a:pt x="73" y="30"/>
                  </a:cubicBezTo>
                  <a:cubicBezTo>
                    <a:pt x="73" y="27"/>
                    <a:pt x="72" y="24"/>
                    <a:pt x="71" y="22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8" y="0"/>
                    <a:pt x="56" y="0"/>
                    <a:pt x="55" y="1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4"/>
                    <a:pt x="41" y="27"/>
                    <a:pt x="41" y="30"/>
                  </a:cubicBezTo>
                  <a:cubicBezTo>
                    <a:pt x="41" y="37"/>
                    <a:pt x="46" y="44"/>
                    <a:pt x="53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29" y="56"/>
                    <a:pt x="29" y="59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1" y="123"/>
                    <a:pt x="0" y="125"/>
                    <a:pt x="0" y="126"/>
                  </a:cubicBezTo>
                  <a:cubicBezTo>
                    <a:pt x="0" y="127"/>
                    <a:pt x="1" y="128"/>
                    <a:pt x="3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2" y="128"/>
                    <a:pt x="114" y="127"/>
                    <a:pt x="114" y="126"/>
                  </a:cubicBezTo>
                  <a:cubicBezTo>
                    <a:pt x="114" y="125"/>
                    <a:pt x="112" y="123"/>
                    <a:pt x="111" y="123"/>
                  </a:cubicBezTo>
                  <a:close/>
                  <a:moveTo>
                    <a:pt x="45" y="30"/>
                  </a:moveTo>
                  <a:cubicBezTo>
                    <a:pt x="45" y="28"/>
                    <a:pt x="46" y="26"/>
                    <a:pt x="47" y="24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8" y="26"/>
                    <a:pt x="68" y="28"/>
                    <a:pt x="68" y="30"/>
                  </a:cubicBezTo>
                  <a:cubicBezTo>
                    <a:pt x="68" y="33"/>
                    <a:pt x="67" y="36"/>
                    <a:pt x="65" y="38"/>
                  </a:cubicBezTo>
                  <a:cubicBezTo>
                    <a:pt x="63" y="40"/>
                    <a:pt x="61" y="41"/>
                    <a:pt x="58" y="41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1" y="41"/>
                    <a:pt x="45" y="36"/>
                    <a:pt x="45" y="30"/>
                  </a:cubicBezTo>
                  <a:close/>
                  <a:moveTo>
                    <a:pt x="81" y="123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69"/>
                    <a:pt x="47" y="68"/>
                    <a:pt x="46" y="68"/>
                  </a:cubicBezTo>
                  <a:cubicBezTo>
                    <a:pt x="44" y="68"/>
                    <a:pt x="43" y="69"/>
                    <a:pt x="43" y="70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81" y="58"/>
                    <a:pt x="81" y="58"/>
                    <a:pt x="81" y="58"/>
                  </a:cubicBezTo>
                  <a:lnTo>
                    <a:pt x="81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3404" y="2007"/>
              <a:ext cx="265" cy="303"/>
            </a:xfrm>
            <a:custGeom>
              <a:avLst/>
              <a:gdLst>
                <a:gd name="T0" fmla="*/ 69 w 112"/>
                <a:gd name="T1" fmla="*/ 113 h 128"/>
                <a:gd name="T2" fmla="*/ 109 w 112"/>
                <a:gd name="T3" fmla="*/ 113 h 128"/>
                <a:gd name="T4" fmla="*/ 112 w 112"/>
                <a:gd name="T5" fmla="*/ 111 h 128"/>
                <a:gd name="T6" fmla="*/ 110 w 112"/>
                <a:gd name="T7" fmla="*/ 109 h 128"/>
                <a:gd name="T8" fmla="*/ 98 w 112"/>
                <a:gd name="T9" fmla="*/ 92 h 128"/>
                <a:gd name="T10" fmla="*/ 94 w 112"/>
                <a:gd name="T11" fmla="*/ 68 h 128"/>
                <a:gd name="T12" fmla="*/ 94 w 112"/>
                <a:gd name="T13" fmla="*/ 35 h 128"/>
                <a:gd name="T14" fmla="*/ 86 w 112"/>
                <a:gd name="T15" fmla="*/ 22 h 128"/>
                <a:gd name="T16" fmla="*/ 67 w 112"/>
                <a:gd name="T17" fmla="*/ 16 h 128"/>
                <a:gd name="T18" fmla="*/ 66 w 112"/>
                <a:gd name="T19" fmla="*/ 16 h 128"/>
                <a:gd name="T20" fmla="*/ 66 w 112"/>
                <a:gd name="T21" fmla="*/ 14 h 128"/>
                <a:gd name="T22" fmla="*/ 66 w 112"/>
                <a:gd name="T23" fmla="*/ 10 h 128"/>
                <a:gd name="T24" fmla="*/ 56 w 112"/>
                <a:gd name="T25" fmla="*/ 0 h 128"/>
                <a:gd name="T26" fmla="*/ 46 w 112"/>
                <a:gd name="T27" fmla="*/ 10 h 128"/>
                <a:gd name="T28" fmla="*/ 46 w 112"/>
                <a:gd name="T29" fmla="*/ 16 h 128"/>
                <a:gd name="T30" fmla="*/ 45 w 112"/>
                <a:gd name="T31" fmla="*/ 16 h 128"/>
                <a:gd name="T32" fmla="*/ 26 w 112"/>
                <a:gd name="T33" fmla="*/ 22 h 128"/>
                <a:gd name="T34" fmla="*/ 18 w 112"/>
                <a:gd name="T35" fmla="*/ 35 h 128"/>
                <a:gd name="T36" fmla="*/ 18 w 112"/>
                <a:gd name="T37" fmla="*/ 68 h 128"/>
                <a:gd name="T38" fmla="*/ 14 w 112"/>
                <a:gd name="T39" fmla="*/ 92 h 128"/>
                <a:gd name="T40" fmla="*/ 2 w 112"/>
                <a:gd name="T41" fmla="*/ 109 h 128"/>
                <a:gd name="T42" fmla="*/ 0 w 112"/>
                <a:gd name="T43" fmla="*/ 111 h 128"/>
                <a:gd name="T44" fmla="*/ 3 w 112"/>
                <a:gd name="T45" fmla="*/ 113 h 128"/>
                <a:gd name="T46" fmla="*/ 43 w 112"/>
                <a:gd name="T47" fmla="*/ 113 h 128"/>
                <a:gd name="T48" fmla="*/ 43 w 112"/>
                <a:gd name="T49" fmla="*/ 115 h 128"/>
                <a:gd name="T50" fmla="*/ 56 w 112"/>
                <a:gd name="T51" fmla="*/ 128 h 128"/>
                <a:gd name="T52" fmla="*/ 69 w 112"/>
                <a:gd name="T53" fmla="*/ 115 h 128"/>
                <a:gd name="T54" fmla="*/ 69 w 112"/>
                <a:gd name="T55" fmla="*/ 113 h 128"/>
                <a:gd name="T56" fmla="*/ 51 w 112"/>
                <a:gd name="T57" fmla="*/ 10 h 128"/>
                <a:gd name="T58" fmla="*/ 56 w 112"/>
                <a:gd name="T59" fmla="*/ 5 h 128"/>
                <a:gd name="T60" fmla="*/ 61 w 112"/>
                <a:gd name="T61" fmla="*/ 10 h 128"/>
                <a:gd name="T62" fmla="*/ 61 w 112"/>
                <a:gd name="T63" fmla="*/ 16 h 128"/>
                <a:gd name="T64" fmla="*/ 51 w 112"/>
                <a:gd name="T65" fmla="*/ 16 h 128"/>
                <a:gd name="T66" fmla="*/ 51 w 112"/>
                <a:gd name="T67" fmla="*/ 10 h 128"/>
                <a:gd name="T68" fmla="*/ 18 w 112"/>
                <a:gd name="T69" fmla="*/ 92 h 128"/>
                <a:gd name="T70" fmla="*/ 22 w 112"/>
                <a:gd name="T71" fmla="*/ 68 h 128"/>
                <a:gd name="T72" fmla="*/ 22 w 112"/>
                <a:gd name="T73" fmla="*/ 35 h 128"/>
                <a:gd name="T74" fmla="*/ 29 w 112"/>
                <a:gd name="T75" fmla="*/ 26 h 128"/>
                <a:gd name="T76" fmla="*/ 45 w 112"/>
                <a:gd name="T77" fmla="*/ 20 h 128"/>
                <a:gd name="T78" fmla="*/ 66 w 112"/>
                <a:gd name="T79" fmla="*/ 20 h 128"/>
                <a:gd name="T80" fmla="*/ 83 w 112"/>
                <a:gd name="T81" fmla="*/ 26 h 128"/>
                <a:gd name="T82" fmla="*/ 90 w 112"/>
                <a:gd name="T83" fmla="*/ 35 h 128"/>
                <a:gd name="T84" fmla="*/ 90 w 112"/>
                <a:gd name="T85" fmla="*/ 68 h 128"/>
                <a:gd name="T86" fmla="*/ 94 w 112"/>
                <a:gd name="T87" fmla="*/ 92 h 128"/>
                <a:gd name="T88" fmla="*/ 94 w 112"/>
                <a:gd name="T89" fmla="*/ 94 h 128"/>
                <a:gd name="T90" fmla="*/ 18 w 112"/>
                <a:gd name="T91" fmla="*/ 94 h 128"/>
                <a:gd name="T92" fmla="*/ 18 w 112"/>
                <a:gd name="T93" fmla="*/ 92 h 128"/>
                <a:gd name="T94" fmla="*/ 65 w 112"/>
                <a:gd name="T95" fmla="*/ 115 h 128"/>
                <a:gd name="T96" fmla="*/ 56 w 112"/>
                <a:gd name="T97" fmla="*/ 123 h 128"/>
                <a:gd name="T98" fmla="*/ 47 w 112"/>
                <a:gd name="T99" fmla="*/ 115 h 128"/>
                <a:gd name="T100" fmla="*/ 47 w 112"/>
                <a:gd name="T101" fmla="*/ 113 h 128"/>
                <a:gd name="T102" fmla="*/ 65 w 112"/>
                <a:gd name="T103" fmla="*/ 113 h 128"/>
                <a:gd name="T104" fmla="*/ 65 w 112"/>
                <a:gd name="T105" fmla="*/ 115 h 128"/>
                <a:gd name="T106" fmla="*/ 11 w 112"/>
                <a:gd name="T107" fmla="*/ 109 h 128"/>
                <a:gd name="T108" fmla="*/ 12 w 112"/>
                <a:gd name="T109" fmla="*/ 106 h 128"/>
                <a:gd name="T110" fmla="*/ 16 w 112"/>
                <a:gd name="T111" fmla="*/ 99 h 128"/>
                <a:gd name="T112" fmla="*/ 16 w 112"/>
                <a:gd name="T113" fmla="*/ 99 h 128"/>
                <a:gd name="T114" fmla="*/ 96 w 112"/>
                <a:gd name="T115" fmla="*/ 99 h 128"/>
                <a:gd name="T116" fmla="*/ 96 w 112"/>
                <a:gd name="T117" fmla="*/ 99 h 128"/>
                <a:gd name="T118" fmla="*/ 100 w 112"/>
                <a:gd name="T119" fmla="*/ 106 h 128"/>
                <a:gd name="T120" fmla="*/ 101 w 112"/>
                <a:gd name="T121" fmla="*/ 109 h 128"/>
                <a:gd name="T122" fmla="*/ 11 w 112"/>
                <a:gd name="T123" fmla="*/ 10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2" h="128">
                  <a:moveTo>
                    <a:pt x="69" y="113"/>
                  </a:moveTo>
                  <a:cubicBezTo>
                    <a:pt x="109" y="113"/>
                    <a:pt x="109" y="113"/>
                    <a:pt x="109" y="113"/>
                  </a:cubicBezTo>
                  <a:cubicBezTo>
                    <a:pt x="111" y="113"/>
                    <a:pt x="112" y="112"/>
                    <a:pt x="112" y="111"/>
                  </a:cubicBezTo>
                  <a:cubicBezTo>
                    <a:pt x="112" y="110"/>
                    <a:pt x="111" y="109"/>
                    <a:pt x="110" y="109"/>
                  </a:cubicBezTo>
                  <a:cubicBezTo>
                    <a:pt x="106" y="108"/>
                    <a:pt x="102" y="102"/>
                    <a:pt x="98" y="92"/>
                  </a:cubicBezTo>
                  <a:cubicBezTo>
                    <a:pt x="95" y="82"/>
                    <a:pt x="94" y="72"/>
                    <a:pt x="94" y="6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30"/>
                    <a:pt x="91" y="26"/>
                    <a:pt x="86" y="22"/>
                  </a:cubicBezTo>
                  <a:cubicBezTo>
                    <a:pt x="81" y="19"/>
                    <a:pt x="75" y="17"/>
                    <a:pt x="6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4"/>
                    <a:pt x="61" y="0"/>
                    <a:pt x="56" y="0"/>
                  </a:cubicBezTo>
                  <a:cubicBezTo>
                    <a:pt x="51" y="0"/>
                    <a:pt x="46" y="4"/>
                    <a:pt x="46" y="10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7" y="17"/>
                    <a:pt x="31" y="19"/>
                    <a:pt x="26" y="22"/>
                  </a:cubicBezTo>
                  <a:cubicBezTo>
                    <a:pt x="21" y="26"/>
                    <a:pt x="18" y="30"/>
                    <a:pt x="18" y="35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72"/>
                    <a:pt x="17" y="82"/>
                    <a:pt x="14" y="92"/>
                  </a:cubicBezTo>
                  <a:cubicBezTo>
                    <a:pt x="10" y="102"/>
                    <a:pt x="6" y="108"/>
                    <a:pt x="2" y="109"/>
                  </a:cubicBezTo>
                  <a:cubicBezTo>
                    <a:pt x="1" y="109"/>
                    <a:pt x="0" y="110"/>
                    <a:pt x="0" y="111"/>
                  </a:cubicBezTo>
                  <a:cubicBezTo>
                    <a:pt x="0" y="112"/>
                    <a:pt x="1" y="113"/>
                    <a:pt x="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3" y="122"/>
                    <a:pt x="49" y="128"/>
                    <a:pt x="56" y="128"/>
                  </a:cubicBezTo>
                  <a:cubicBezTo>
                    <a:pt x="63" y="128"/>
                    <a:pt x="69" y="122"/>
                    <a:pt x="69" y="115"/>
                  </a:cubicBezTo>
                  <a:lnTo>
                    <a:pt x="69" y="113"/>
                  </a:lnTo>
                  <a:close/>
                  <a:moveTo>
                    <a:pt x="51" y="10"/>
                  </a:moveTo>
                  <a:cubicBezTo>
                    <a:pt x="51" y="7"/>
                    <a:pt x="53" y="5"/>
                    <a:pt x="56" y="5"/>
                  </a:cubicBezTo>
                  <a:cubicBezTo>
                    <a:pt x="59" y="5"/>
                    <a:pt x="61" y="7"/>
                    <a:pt x="61" y="10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51" y="16"/>
                    <a:pt x="51" y="16"/>
                    <a:pt x="51" y="16"/>
                  </a:cubicBezTo>
                  <a:lnTo>
                    <a:pt x="51" y="10"/>
                  </a:lnTo>
                  <a:close/>
                  <a:moveTo>
                    <a:pt x="18" y="92"/>
                  </a:moveTo>
                  <a:cubicBezTo>
                    <a:pt x="21" y="83"/>
                    <a:pt x="22" y="73"/>
                    <a:pt x="22" y="68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1"/>
                    <a:pt x="26" y="28"/>
                    <a:pt x="29" y="26"/>
                  </a:cubicBezTo>
                  <a:cubicBezTo>
                    <a:pt x="33" y="24"/>
                    <a:pt x="39" y="21"/>
                    <a:pt x="45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73" y="21"/>
                    <a:pt x="79" y="24"/>
                    <a:pt x="83" y="26"/>
                  </a:cubicBezTo>
                  <a:cubicBezTo>
                    <a:pt x="86" y="28"/>
                    <a:pt x="90" y="31"/>
                    <a:pt x="90" y="35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73"/>
                    <a:pt x="91" y="83"/>
                    <a:pt x="94" y="92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8" y="94"/>
                    <a:pt x="18" y="94"/>
                    <a:pt x="18" y="94"/>
                  </a:cubicBezTo>
                  <a:lnTo>
                    <a:pt x="18" y="92"/>
                  </a:lnTo>
                  <a:close/>
                  <a:moveTo>
                    <a:pt x="65" y="115"/>
                  </a:moveTo>
                  <a:cubicBezTo>
                    <a:pt x="65" y="119"/>
                    <a:pt x="61" y="123"/>
                    <a:pt x="56" y="123"/>
                  </a:cubicBezTo>
                  <a:cubicBezTo>
                    <a:pt x="51" y="123"/>
                    <a:pt x="47" y="119"/>
                    <a:pt x="47" y="115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65" y="113"/>
                    <a:pt x="65" y="113"/>
                    <a:pt x="65" y="113"/>
                  </a:cubicBezTo>
                  <a:lnTo>
                    <a:pt x="65" y="115"/>
                  </a:lnTo>
                  <a:close/>
                  <a:moveTo>
                    <a:pt x="11" y="109"/>
                  </a:moveTo>
                  <a:cubicBezTo>
                    <a:pt x="12" y="106"/>
                    <a:pt x="12" y="106"/>
                    <a:pt x="12" y="106"/>
                  </a:cubicBezTo>
                  <a:cubicBezTo>
                    <a:pt x="14" y="105"/>
                    <a:pt x="15" y="102"/>
                    <a:pt x="16" y="99"/>
                  </a:cubicBezTo>
                  <a:cubicBezTo>
                    <a:pt x="16" y="99"/>
                    <a:pt x="16" y="99"/>
                    <a:pt x="16" y="99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7" y="102"/>
                    <a:pt x="98" y="105"/>
                    <a:pt x="100" y="106"/>
                  </a:cubicBezTo>
                  <a:cubicBezTo>
                    <a:pt x="101" y="109"/>
                    <a:pt x="101" y="109"/>
                    <a:pt x="101" y="109"/>
                  </a:cubicBezTo>
                  <a:lnTo>
                    <a:pt x="11" y="10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 noEditPoints="1"/>
            </p:cNvSpPr>
            <p:nvPr/>
          </p:nvSpPr>
          <p:spPr bwMode="auto">
            <a:xfrm>
              <a:off x="2796" y="2007"/>
              <a:ext cx="269" cy="303"/>
            </a:xfrm>
            <a:custGeom>
              <a:avLst/>
              <a:gdLst>
                <a:gd name="T0" fmla="*/ 111 w 114"/>
                <a:gd name="T1" fmla="*/ 53 h 128"/>
                <a:gd name="T2" fmla="*/ 111 w 114"/>
                <a:gd name="T3" fmla="*/ 53 h 128"/>
                <a:gd name="T4" fmla="*/ 79 w 114"/>
                <a:gd name="T5" fmla="*/ 18 h 128"/>
                <a:gd name="T6" fmla="*/ 78 w 114"/>
                <a:gd name="T7" fmla="*/ 17 h 128"/>
                <a:gd name="T8" fmla="*/ 78 w 114"/>
                <a:gd name="T9" fmla="*/ 2 h 128"/>
                <a:gd name="T10" fmla="*/ 76 w 114"/>
                <a:gd name="T11" fmla="*/ 0 h 128"/>
                <a:gd name="T12" fmla="*/ 38 w 114"/>
                <a:gd name="T13" fmla="*/ 0 h 128"/>
                <a:gd name="T14" fmla="*/ 36 w 114"/>
                <a:gd name="T15" fmla="*/ 2 h 128"/>
                <a:gd name="T16" fmla="*/ 36 w 114"/>
                <a:gd name="T17" fmla="*/ 17 h 128"/>
                <a:gd name="T18" fmla="*/ 35 w 114"/>
                <a:gd name="T19" fmla="*/ 18 h 128"/>
                <a:gd name="T20" fmla="*/ 0 w 114"/>
                <a:gd name="T21" fmla="*/ 71 h 128"/>
                <a:gd name="T22" fmla="*/ 57 w 114"/>
                <a:gd name="T23" fmla="*/ 128 h 128"/>
                <a:gd name="T24" fmla="*/ 111 w 114"/>
                <a:gd name="T25" fmla="*/ 89 h 128"/>
                <a:gd name="T26" fmla="*/ 111 w 114"/>
                <a:gd name="T27" fmla="*/ 88 h 128"/>
                <a:gd name="T28" fmla="*/ 114 w 114"/>
                <a:gd name="T29" fmla="*/ 71 h 128"/>
                <a:gd name="T30" fmla="*/ 111 w 114"/>
                <a:gd name="T31" fmla="*/ 53 h 128"/>
                <a:gd name="T32" fmla="*/ 41 w 114"/>
                <a:gd name="T33" fmla="*/ 5 h 128"/>
                <a:gd name="T34" fmla="*/ 73 w 114"/>
                <a:gd name="T35" fmla="*/ 5 h 128"/>
                <a:gd name="T36" fmla="*/ 73 w 114"/>
                <a:gd name="T37" fmla="*/ 19 h 128"/>
                <a:gd name="T38" fmla="*/ 72 w 114"/>
                <a:gd name="T39" fmla="*/ 19 h 128"/>
                <a:gd name="T40" fmla="*/ 67 w 114"/>
                <a:gd name="T41" fmla="*/ 15 h 128"/>
                <a:gd name="T42" fmla="*/ 62 w 114"/>
                <a:gd name="T43" fmla="*/ 15 h 128"/>
                <a:gd name="T44" fmla="*/ 57 w 114"/>
                <a:gd name="T45" fmla="*/ 19 h 128"/>
                <a:gd name="T46" fmla="*/ 52 w 114"/>
                <a:gd name="T47" fmla="*/ 15 h 128"/>
                <a:gd name="T48" fmla="*/ 47 w 114"/>
                <a:gd name="T49" fmla="*/ 15 h 128"/>
                <a:gd name="T50" fmla="*/ 42 w 114"/>
                <a:gd name="T51" fmla="*/ 19 h 128"/>
                <a:gd name="T52" fmla="*/ 41 w 114"/>
                <a:gd name="T53" fmla="*/ 19 h 128"/>
                <a:gd name="T54" fmla="*/ 41 w 114"/>
                <a:gd name="T55" fmla="*/ 5 h 128"/>
                <a:gd name="T56" fmla="*/ 107 w 114"/>
                <a:gd name="T57" fmla="*/ 87 h 128"/>
                <a:gd name="T58" fmla="*/ 99 w 114"/>
                <a:gd name="T59" fmla="*/ 102 h 128"/>
                <a:gd name="T60" fmla="*/ 88 w 114"/>
                <a:gd name="T61" fmla="*/ 113 h 128"/>
                <a:gd name="T62" fmla="*/ 57 w 114"/>
                <a:gd name="T63" fmla="*/ 123 h 128"/>
                <a:gd name="T64" fmla="*/ 36 w 114"/>
                <a:gd name="T65" fmla="*/ 119 h 128"/>
                <a:gd name="T66" fmla="*/ 20 w 114"/>
                <a:gd name="T67" fmla="*/ 108 h 128"/>
                <a:gd name="T68" fmla="*/ 8 w 114"/>
                <a:gd name="T69" fmla="*/ 91 h 128"/>
                <a:gd name="T70" fmla="*/ 4 w 114"/>
                <a:gd name="T71" fmla="*/ 71 h 128"/>
                <a:gd name="T72" fmla="*/ 13 w 114"/>
                <a:gd name="T73" fmla="*/ 41 h 128"/>
                <a:gd name="T74" fmla="*/ 24 w 114"/>
                <a:gd name="T75" fmla="*/ 30 h 128"/>
                <a:gd name="T76" fmla="*/ 34 w 114"/>
                <a:gd name="T77" fmla="*/ 23 h 128"/>
                <a:gd name="T78" fmla="*/ 35 w 114"/>
                <a:gd name="T79" fmla="*/ 23 h 128"/>
                <a:gd name="T80" fmla="*/ 42 w 114"/>
                <a:gd name="T81" fmla="*/ 23 h 128"/>
                <a:gd name="T82" fmla="*/ 49 w 114"/>
                <a:gd name="T83" fmla="*/ 21 h 128"/>
                <a:gd name="T84" fmla="*/ 50 w 114"/>
                <a:gd name="T85" fmla="*/ 20 h 128"/>
                <a:gd name="T86" fmla="*/ 51 w 114"/>
                <a:gd name="T87" fmla="*/ 21 h 128"/>
                <a:gd name="T88" fmla="*/ 64 w 114"/>
                <a:gd name="T89" fmla="*/ 21 h 128"/>
                <a:gd name="T90" fmla="*/ 64 w 114"/>
                <a:gd name="T91" fmla="*/ 20 h 128"/>
                <a:gd name="T92" fmla="*/ 65 w 114"/>
                <a:gd name="T93" fmla="*/ 21 h 128"/>
                <a:gd name="T94" fmla="*/ 72 w 114"/>
                <a:gd name="T95" fmla="*/ 23 h 128"/>
                <a:gd name="T96" fmla="*/ 80 w 114"/>
                <a:gd name="T97" fmla="*/ 23 h 128"/>
                <a:gd name="T98" fmla="*/ 87 w 114"/>
                <a:gd name="T99" fmla="*/ 27 h 128"/>
                <a:gd name="T100" fmla="*/ 95 w 114"/>
                <a:gd name="T101" fmla="*/ 35 h 128"/>
                <a:gd name="T102" fmla="*/ 102 w 114"/>
                <a:gd name="T103" fmla="*/ 44 h 128"/>
                <a:gd name="T104" fmla="*/ 107 w 114"/>
                <a:gd name="T105" fmla="*/ 54 h 128"/>
                <a:gd name="T106" fmla="*/ 110 w 114"/>
                <a:gd name="T107" fmla="*/ 71 h 128"/>
                <a:gd name="T108" fmla="*/ 107 w 114"/>
                <a:gd name="T109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128"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  <a:cubicBezTo>
                    <a:pt x="106" y="37"/>
                    <a:pt x="94" y="24"/>
                    <a:pt x="79" y="18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1"/>
                    <a:pt x="77" y="0"/>
                    <a:pt x="76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0"/>
                    <a:pt x="36" y="1"/>
                    <a:pt x="36" y="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14" y="27"/>
                    <a:pt x="0" y="47"/>
                    <a:pt x="0" y="71"/>
                  </a:cubicBezTo>
                  <a:cubicBezTo>
                    <a:pt x="0" y="102"/>
                    <a:pt x="25" y="128"/>
                    <a:pt x="57" y="128"/>
                  </a:cubicBezTo>
                  <a:cubicBezTo>
                    <a:pt x="82" y="128"/>
                    <a:pt x="104" y="112"/>
                    <a:pt x="111" y="89"/>
                  </a:cubicBezTo>
                  <a:cubicBezTo>
                    <a:pt x="111" y="88"/>
                    <a:pt x="111" y="88"/>
                    <a:pt x="111" y="88"/>
                  </a:cubicBezTo>
                  <a:cubicBezTo>
                    <a:pt x="113" y="83"/>
                    <a:pt x="114" y="77"/>
                    <a:pt x="114" y="71"/>
                  </a:cubicBezTo>
                  <a:cubicBezTo>
                    <a:pt x="114" y="65"/>
                    <a:pt x="113" y="59"/>
                    <a:pt x="111" y="53"/>
                  </a:cubicBezTo>
                  <a:close/>
                  <a:moveTo>
                    <a:pt x="41" y="5"/>
                  </a:moveTo>
                  <a:cubicBezTo>
                    <a:pt x="73" y="5"/>
                    <a:pt x="73" y="5"/>
                    <a:pt x="73" y="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0" y="19"/>
                    <a:pt x="68" y="17"/>
                    <a:pt x="67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1" y="17"/>
                    <a:pt x="59" y="19"/>
                    <a:pt x="57" y="19"/>
                  </a:cubicBezTo>
                  <a:cubicBezTo>
                    <a:pt x="55" y="19"/>
                    <a:pt x="53" y="17"/>
                    <a:pt x="52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7"/>
                    <a:pt x="45" y="19"/>
                    <a:pt x="42" y="19"/>
                  </a:cubicBezTo>
                  <a:cubicBezTo>
                    <a:pt x="41" y="19"/>
                    <a:pt x="41" y="19"/>
                    <a:pt x="41" y="19"/>
                  </a:cubicBezTo>
                  <a:lnTo>
                    <a:pt x="41" y="5"/>
                  </a:lnTo>
                  <a:close/>
                  <a:moveTo>
                    <a:pt x="107" y="87"/>
                  </a:moveTo>
                  <a:cubicBezTo>
                    <a:pt x="105" y="93"/>
                    <a:pt x="103" y="97"/>
                    <a:pt x="99" y="102"/>
                  </a:cubicBezTo>
                  <a:cubicBezTo>
                    <a:pt x="96" y="106"/>
                    <a:pt x="92" y="110"/>
                    <a:pt x="88" y="113"/>
                  </a:cubicBezTo>
                  <a:cubicBezTo>
                    <a:pt x="79" y="120"/>
                    <a:pt x="68" y="123"/>
                    <a:pt x="57" y="123"/>
                  </a:cubicBezTo>
                  <a:cubicBezTo>
                    <a:pt x="50" y="123"/>
                    <a:pt x="43" y="122"/>
                    <a:pt x="36" y="119"/>
                  </a:cubicBezTo>
                  <a:cubicBezTo>
                    <a:pt x="30" y="117"/>
                    <a:pt x="25" y="113"/>
                    <a:pt x="20" y="108"/>
                  </a:cubicBezTo>
                  <a:cubicBezTo>
                    <a:pt x="15" y="103"/>
                    <a:pt x="11" y="98"/>
                    <a:pt x="8" y="91"/>
                  </a:cubicBezTo>
                  <a:cubicBezTo>
                    <a:pt x="6" y="85"/>
                    <a:pt x="4" y="78"/>
                    <a:pt x="4" y="71"/>
                  </a:cubicBezTo>
                  <a:cubicBezTo>
                    <a:pt x="4" y="60"/>
                    <a:pt x="7" y="50"/>
                    <a:pt x="13" y="41"/>
                  </a:cubicBezTo>
                  <a:cubicBezTo>
                    <a:pt x="16" y="37"/>
                    <a:pt x="20" y="33"/>
                    <a:pt x="24" y="30"/>
                  </a:cubicBezTo>
                  <a:cubicBezTo>
                    <a:pt x="27" y="27"/>
                    <a:pt x="30" y="25"/>
                    <a:pt x="34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5" y="23"/>
                    <a:pt x="47" y="22"/>
                    <a:pt x="49" y="21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4" y="24"/>
                    <a:pt x="60" y="24"/>
                    <a:pt x="64" y="21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7" y="22"/>
                    <a:pt x="70" y="23"/>
                    <a:pt x="72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2" y="25"/>
                    <a:pt x="85" y="26"/>
                    <a:pt x="87" y="27"/>
                  </a:cubicBezTo>
                  <a:cubicBezTo>
                    <a:pt x="90" y="30"/>
                    <a:pt x="93" y="32"/>
                    <a:pt x="95" y="35"/>
                  </a:cubicBezTo>
                  <a:cubicBezTo>
                    <a:pt x="98" y="38"/>
                    <a:pt x="100" y="41"/>
                    <a:pt x="102" y="44"/>
                  </a:cubicBezTo>
                  <a:cubicBezTo>
                    <a:pt x="104" y="47"/>
                    <a:pt x="106" y="50"/>
                    <a:pt x="107" y="54"/>
                  </a:cubicBezTo>
                  <a:cubicBezTo>
                    <a:pt x="109" y="60"/>
                    <a:pt x="110" y="65"/>
                    <a:pt x="110" y="71"/>
                  </a:cubicBezTo>
                  <a:cubicBezTo>
                    <a:pt x="110" y="76"/>
                    <a:pt x="109" y="82"/>
                    <a:pt x="107" y="8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2829" y="2168"/>
              <a:ext cx="106" cy="107"/>
            </a:xfrm>
            <a:custGeom>
              <a:avLst/>
              <a:gdLst>
                <a:gd name="T0" fmla="*/ 43 w 45"/>
                <a:gd name="T1" fmla="*/ 41 h 45"/>
                <a:gd name="T2" fmla="*/ 28 w 45"/>
                <a:gd name="T3" fmla="*/ 38 h 45"/>
                <a:gd name="T4" fmla="*/ 16 w 45"/>
                <a:gd name="T5" fmla="*/ 29 h 45"/>
                <a:gd name="T6" fmla="*/ 7 w 45"/>
                <a:gd name="T7" fmla="*/ 17 h 45"/>
                <a:gd name="T8" fmla="*/ 4 w 45"/>
                <a:gd name="T9" fmla="*/ 2 h 45"/>
                <a:gd name="T10" fmla="*/ 2 w 45"/>
                <a:gd name="T11" fmla="*/ 0 h 45"/>
                <a:gd name="T12" fmla="*/ 0 w 45"/>
                <a:gd name="T13" fmla="*/ 2 h 45"/>
                <a:gd name="T14" fmla="*/ 43 w 45"/>
                <a:gd name="T15" fmla="*/ 45 h 45"/>
                <a:gd name="T16" fmla="*/ 45 w 45"/>
                <a:gd name="T17" fmla="*/ 43 h 45"/>
                <a:gd name="T18" fmla="*/ 43 w 45"/>
                <a:gd name="T19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45">
                  <a:moveTo>
                    <a:pt x="43" y="41"/>
                  </a:moveTo>
                  <a:cubicBezTo>
                    <a:pt x="38" y="41"/>
                    <a:pt x="33" y="40"/>
                    <a:pt x="28" y="38"/>
                  </a:cubicBezTo>
                  <a:cubicBezTo>
                    <a:pt x="23" y="36"/>
                    <a:pt x="19" y="33"/>
                    <a:pt x="16" y="29"/>
                  </a:cubicBezTo>
                  <a:cubicBezTo>
                    <a:pt x="12" y="26"/>
                    <a:pt x="9" y="22"/>
                    <a:pt x="7" y="17"/>
                  </a:cubicBezTo>
                  <a:cubicBezTo>
                    <a:pt x="5" y="12"/>
                    <a:pt x="4" y="7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6"/>
                    <a:pt x="19" y="45"/>
                    <a:pt x="43" y="45"/>
                  </a:cubicBezTo>
                  <a:cubicBezTo>
                    <a:pt x="44" y="45"/>
                    <a:pt x="45" y="44"/>
                    <a:pt x="45" y="43"/>
                  </a:cubicBezTo>
                  <a:cubicBezTo>
                    <a:pt x="45" y="42"/>
                    <a:pt x="44" y="41"/>
                    <a:pt x="43" y="4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/>
            <p:nvPr/>
          </p:nvSpPr>
          <p:spPr bwMode="auto">
            <a:xfrm>
              <a:off x="2320" y="2227"/>
              <a:ext cx="15" cy="10"/>
            </a:xfrm>
            <a:custGeom>
              <a:avLst/>
              <a:gdLst>
                <a:gd name="T0" fmla="*/ 3 w 6"/>
                <a:gd name="T1" fmla="*/ 0 h 4"/>
                <a:gd name="T2" fmla="*/ 2 w 6"/>
                <a:gd name="T3" fmla="*/ 0 h 4"/>
                <a:gd name="T4" fmla="*/ 1 w 6"/>
                <a:gd name="T5" fmla="*/ 3 h 4"/>
                <a:gd name="T6" fmla="*/ 4 w 6"/>
                <a:gd name="T7" fmla="*/ 4 h 4"/>
                <a:gd name="T8" fmla="*/ 5 w 6"/>
                <a:gd name="T9" fmla="*/ 1 h 4"/>
                <a:gd name="T10" fmla="*/ 3 w 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3"/>
                    <a:pt x="6" y="2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/>
            <p:nvPr/>
          </p:nvSpPr>
          <p:spPr bwMode="auto">
            <a:xfrm>
              <a:off x="2228" y="2182"/>
              <a:ext cx="12" cy="12"/>
            </a:xfrm>
            <a:custGeom>
              <a:avLst/>
              <a:gdLst>
                <a:gd name="T0" fmla="*/ 0 w 5"/>
                <a:gd name="T1" fmla="*/ 3 h 5"/>
                <a:gd name="T2" fmla="*/ 1 w 5"/>
                <a:gd name="T3" fmla="*/ 4 h 5"/>
                <a:gd name="T4" fmla="*/ 4 w 5"/>
                <a:gd name="T5" fmla="*/ 4 h 5"/>
                <a:gd name="T6" fmla="*/ 4 w 5"/>
                <a:gd name="T7" fmla="*/ 1 h 5"/>
                <a:gd name="T8" fmla="*/ 4 w 5"/>
                <a:gd name="T9" fmla="*/ 1 h 5"/>
                <a:gd name="T10" fmla="*/ 1 w 5"/>
                <a:gd name="T11" fmla="*/ 0 h 5"/>
                <a:gd name="T12" fmla="*/ 0 w 5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3" y="5"/>
                    <a:pt x="4" y="4"/>
                  </a:cubicBezTo>
                  <a:cubicBezTo>
                    <a:pt x="5" y="4"/>
                    <a:pt x="5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/>
            <p:nvPr/>
          </p:nvSpPr>
          <p:spPr bwMode="auto">
            <a:xfrm>
              <a:off x="2214" y="2130"/>
              <a:ext cx="12" cy="10"/>
            </a:xfrm>
            <a:custGeom>
              <a:avLst/>
              <a:gdLst>
                <a:gd name="T0" fmla="*/ 2 w 5"/>
                <a:gd name="T1" fmla="*/ 0 h 4"/>
                <a:gd name="T2" fmla="*/ 0 w 5"/>
                <a:gd name="T3" fmla="*/ 2 h 4"/>
                <a:gd name="T4" fmla="*/ 0 w 5"/>
                <a:gd name="T5" fmla="*/ 2 h 4"/>
                <a:gd name="T6" fmla="*/ 2 w 5"/>
                <a:gd name="T7" fmla="*/ 4 h 4"/>
                <a:gd name="T8" fmla="*/ 5 w 5"/>
                <a:gd name="T9" fmla="*/ 2 h 4"/>
                <a:gd name="T10" fmla="*/ 5 w 5"/>
                <a:gd name="T11" fmla="*/ 2 h 4"/>
                <a:gd name="T12" fmla="*/ 2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2228" y="2076"/>
              <a:ext cx="12" cy="12"/>
            </a:xfrm>
            <a:custGeom>
              <a:avLst/>
              <a:gdLst>
                <a:gd name="T0" fmla="*/ 4 w 5"/>
                <a:gd name="T1" fmla="*/ 1 h 5"/>
                <a:gd name="T2" fmla="*/ 1 w 5"/>
                <a:gd name="T3" fmla="*/ 2 h 5"/>
                <a:gd name="T4" fmla="*/ 0 w 5"/>
                <a:gd name="T5" fmla="*/ 2 h 5"/>
                <a:gd name="T6" fmla="*/ 1 w 5"/>
                <a:gd name="T7" fmla="*/ 5 h 5"/>
                <a:gd name="T8" fmla="*/ 4 w 5"/>
                <a:gd name="T9" fmla="*/ 4 h 5"/>
                <a:gd name="T10" fmla="*/ 4 w 5"/>
                <a:gd name="T11" fmla="*/ 4 h 5"/>
                <a:gd name="T12" fmla="*/ 4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0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3"/>
                    <a:pt x="5" y="2"/>
                    <a:pt x="4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2320" y="2024"/>
              <a:ext cx="10" cy="12"/>
            </a:xfrm>
            <a:custGeom>
              <a:avLst/>
              <a:gdLst>
                <a:gd name="T0" fmla="*/ 2 w 4"/>
                <a:gd name="T1" fmla="*/ 0 h 5"/>
                <a:gd name="T2" fmla="*/ 2 w 4"/>
                <a:gd name="T3" fmla="*/ 0 h 5"/>
                <a:gd name="T4" fmla="*/ 0 w 4"/>
                <a:gd name="T5" fmla="*/ 3 h 5"/>
                <a:gd name="T6" fmla="*/ 2 w 4"/>
                <a:gd name="T7" fmla="*/ 5 h 5"/>
                <a:gd name="T8" fmla="*/ 4 w 4"/>
                <a:gd name="T9" fmla="*/ 3 h 5"/>
                <a:gd name="T10" fmla="*/ 2 w 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/>
            <p:nvPr/>
          </p:nvSpPr>
          <p:spPr bwMode="auto">
            <a:xfrm>
              <a:off x="2266" y="2038"/>
              <a:ext cx="12" cy="12"/>
            </a:xfrm>
            <a:custGeom>
              <a:avLst/>
              <a:gdLst>
                <a:gd name="T0" fmla="*/ 2 w 5"/>
                <a:gd name="T1" fmla="*/ 1 h 5"/>
                <a:gd name="T2" fmla="*/ 2 w 5"/>
                <a:gd name="T3" fmla="*/ 1 h 5"/>
                <a:gd name="T4" fmla="*/ 1 w 5"/>
                <a:gd name="T5" fmla="*/ 4 h 5"/>
                <a:gd name="T6" fmla="*/ 4 w 5"/>
                <a:gd name="T7" fmla="*/ 5 h 5"/>
                <a:gd name="T8" fmla="*/ 4 w 5"/>
                <a:gd name="T9" fmla="*/ 5 h 5"/>
                <a:gd name="T10" fmla="*/ 5 w 5"/>
                <a:gd name="T11" fmla="*/ 2 h 5"/>
                <a:gd name="T12" fmla="*/ 2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/>
            <p:nvPr/>
          </p:nvSpPr>
          <p:spPr bwMode="auto">
            <a:xfrm>
              <a:off x="2373" y="2038"/>
              <a:ext cx="11" cy="12"/>
            </a:xfrm>
            <a:custGeom>
              <a:avLst/>
              <a:gdLst>
                <a:gd name="T0" fmla="*/ 3 w 5"/>
                <a:gd name="T1" fmla="*/ 1 h 5"/>
                <a:gd name="T2" fmla="*/ 3 w 5"/>
                <a:gd name="T3" fmla="*/ 1 h 5"/>
                <a:gd name="T4" fmla="*/ 0 w 5"/>
                <a:gd name="T5" fmla="*/ 2 h 5"/>
                <a:gd name="T6" fmla="*/ 1 w 5"/>
                <a:gd name="T7" fmla="*/ 5 h 5"/>
                <a:gd name="T8" fmla="*/ 1 w 5"/>
                <a:gd name="T9" fmla="*/ 5 h 5"/>
                <a:gd name="T10" fmla="*/ 4 w 5"/>
                <a:gd name="T11" fmla="*/ 4 h 5"/>
                <a:gd name="T12" fmla="*/ 3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5" y="3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/>
            <p:nvPr/>
          </p:nvSpPr>
          <p:spPr bwMode="auto">
            <a:xfrm>
              <a:off x="2410" y="2076"/>
              <a:ext cx="12" cy="12"/>
            </a:xfrm>
            <a:custGeom>
              <a:avLst/>
              <a:gdLst>
                <a:gd name="T0" fmla="*/ 5 w 5"/>
                <a:gd name="T1" fmla="*/ 2 h 5"/>
                <a:gd name="T2" fmla="*/ 4 w 5"/>
                <a:gd name="T3" fmla="*/ 2 h 5"/>
                <a:gd name="T4" fmla="*/ 1 w 5"/>
                <a:gd name="T5" fmla="*/ 1 h 5"/>
                <a:gd name="T6" fmla="*/ 1 w 5"/>
                <a:gd name="T7" fmla="*/ 4 h 5"/>
                <a:gd name="T8" fmla="*/ 1 w 5"/>
                <a:gd name="T9" fmla="*/ 4 h 5"/>
                <a:gd name="T10" fmla="*/ 4 w 5"/>
                <a:gd name="T11" fmla="*/ 5 h 5"/>
                <a:gd name="T12" fmla="*/ 5 w 5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3" y="5"/>
                    <a:pt x="4" y="5"/>
                  </a:cubicBezTo>
                  <a:cubicBezTo>
                    <a:pt x="5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/>
            <p:nvPr/>
          </p:nvSpPr>
          <p:spPr bwMode="auto">
            <a:xfrm>
              <a:off x="2425" y="2130"/>
              <a:ext cx="11" cy="10"/>
            </a:xfrm>
            <a:custGeom>
              <a:avLst/>
              <a:gdLst>
                <a:gd name="T0" fmla="*/ 2 w 5"/>
                <a:gd name="T1" fmla="*/ 0 h 4"/>
                <a:gd name="T2" fmla="*/ 0 w 5"/>
                <a:gd name="T3" fmla="*/ 2 h 4"/>
                <a:gd name="T4" fmla="*/ 2 w 5"/>
                <a:gd name="T5" fmla="*/ 4 h 4"/>
                <a:gd name="T6" fmla="*/ 5 w 5"/>
                <a:gd name="T7" fmla="*/ 2 h 4"/>
                <a:gd name="T8" fmla="*/ 5 w 5"/>
                <a:gd name="T9" fmla="*/ 2 h 4"/>
                <a:gd name="T10" fmla="*/ 2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/>
            <p:nvPr/>
          </p:nvSpPr>
          <p:spPr bwMode="auto">
            <a:xfrm>
              <a:off x="2410" y="2182"/>
              <a:ext cx="12" cy="12"/>
            </a:xfrm>
            <a:custGeom>
              <a:avLst/>
              <a:gdLst>
                <a:gd name="T0" fmla="*/ 4 w 5"/>
                <a:gd name="T1" fmla="*/ 0 h 5"/>
                <a:gd name="T2" fmla="*/ 1 w 5"/>
                <a:gd name="T3" fmla="*/ 1 h 5"/>
                <a:gd name="T4" fmla="*/ 1 w 5"/>
                <a:gd name="T5" fmla="*/ 1 h 5"/>
                <a:gd name="T6" fmla="*/ 1 w 5"/>
                <a:gd name="T7" fmla="*/ 4 h 5"/>
                <a:gd name="T8" fmla="*/ 4 w 5"/>
                <a:gd name="T9" fmla="*/ 4 h 5"/>
                <a:gd name="T10" fmla="*/ 5 w 5"/>
                <a:gd name="T11" fmla="*/ 3 h 5"/>
                <a:gd name="T12" fmla="*/ 4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>
              <a:spLocks noEditPoints="1"/>
            </p:cNvSpPr>
            <p:nvPr/>
          </p:nvSpPr>
          <p:spPr bwMode="auto">
            <a:xfrm>
              <a:off x="2198" y="2007"/>
              <a:ext cx="255" cy="306"/>
            </a:xfrm>
            <a:custGeom>
              <a:avLst/>
              <a:gdLst>
                <a:gd name="T0" fmla="*/ 23 w 108"/>
                <a:gd name="T1" fmla="*/ 99 h 129"/>
                <a:gd name="T2" fmla="*/ 33 w 108"/>
                <a:gd name="T3" fmla="*/ 112 h 129"/>
                <a:gd name="T4" fmla="*/ 33 w 108"/>
                <a:gd name="T5" fmla="*/ 119 h 129"/>
                <a:gd name="T6" fmla="*/ 41 w 108"/>
                <a:gd name="T7" fmla="*/ 122 h 129"/>
                <a:gd name="T8" fmla="*/ 50 w 108"/>
                <a:gd name="T9" fmla="*/ 126 h 129"/>
                <a:gd name="T10" fmla="*/ 65 w 108"/>
                <a:gd name="T11" fmla="*/ 127 h 129"/>
                <a:gd name="T12" fmla="*/ 75 w 108"/>
                <a:gd name="T13" fmla="*/ 122 h 129"/>
                <a:gd name="T14" fmla="*/ 77 w 108"/>
                <a:gd name="T15" fmla="*/ 116 h 129"/>
                <a:gd name="T16" fmla="*/ 86 w 108"/>
                <a:gd name="T17" fmla="*/ 104 h 129"/>
                <a:gd name="T18" fmla="*/ 108 w 108"/>
                <a:gd name="T19" fmla="*/ 54 h 129"/>
                <a:gd name="T20" fmla="*/ 77 w 108"/>
                <a:gd name="T21" fmla="*/ 108 h 129"/>
                <a:gd name="T22" fmla="*/ 67 w 108"/>
                <a:gd name="T23" fmla="*/ 118 h 129"/>
                <a:gd name="T24" fmla="*/ 47 w 108"/>
                <a:gd name="T25" fmla="*/ 123 h 129"/>
                <a:gd name="T26" fmla="*/ 43 w 108"/>
                <a:gd name="T27" fmla="*/ 108 h 129"/>
                <a:gd name="T28" fmla="*/ 28 w 108"/>
                <a:gd name="T29" fmla="*/ 78 h 129"/>
                <a:gd name="T30" fmla="*/ 55 w 108"/>
                <a:gd name="T31" fmla="*/ 84 h 129"/>
                <a:gd name="T32" fmla="*/ 81 w 108"/>
                <a:gd name="T33" fmla="*/ 78 h 129"/>
                <a:gd name="T34" fmla="*/ 83 w 108"/>
                <a:gd name="T35" fmla="*/ 71 h 129"/>
                <a:gd name="T36" fmla="*/ 55 w 108"/>
                <a:gd name="T37" fmla="*/ 78 h 129"/>
                <a:gd name="T38" fmla="*/ 26 w 108"/>
                <a:gd name="T39" fmla="*/ 72 h 129"/>
                <a:gd name="T40" fmla="*/ 19 w 108"/>
                <a:gd name="T41" fmla="*/ 54 h 129"/>
                <a:gd name="T42" fmla="*/ 79 w 108"/>
                <a:gd name="T43" fmla="*/ 30 h 129"/>
                <a:gd name="T44" fmla="*/ 84 w 108"/>
                <a:gd name="T45" fmla="*/ 72 h 129"/>
                <a:gd name="T46" fmla="*/ 104 w 108"/>
                <a:gd name="T47" fmla="*/ 54 h 129"/>
                <a:gd name="T48" fmla="*/ 97 w 108"/>
                <a:gd name="T49" fmla="*/ 79 h 129"/>
                <a:gd name="T50" fmla="*/ 86 w 108"/>
                <a:gd name="T51" fmla="*/ 92 h 129"/>
                <a:gd name="T52" fmla="*/ 88 w 108"/>
                <a:gd name="T53" fmla="*/ 74 h 129"/>
                <a:gd name="T54" fmla="*/ 93 w 108"/>
                <a:gd name="T55" fmla="*/ 54 h 129"/>
                <a:gd name="T56" fmla="*/ 74 w 108"/>
                <a:gd name="T57" fmla="*/ 20 h 129"/>
                <a:gd name="T58" fmla="*/ 34 w 108"/>
                <a:gd name="T59" fmla="*/ 20 h 129"/>
                <a:gd name="T60" fmla="*/ 15 w 108"/>
                <a:gd name="T61" fmla="*/ 54 h 129"/>
                <a:gd name="T62" fmla="*/ 20 w 108"/>
                <a:gd name="T63" fmla="*/ 74 h 129"/>
                <a:gd name="T64" fmla="*/ 24 w 108"/>
                <a:gd name="T65" fmla="*/ 94 h 129"/>
                <a:gd name="T66" fmla="*/ 11 w 108"/>
                <a:gd name="T67" fmla="*/ 79 h 129"/>
                <a:gd name="T68" fmla="*/ 4 w 108"/>
                <a:gd name="T69" fmla="*/ 54 h 129"/>
                <a:gd name="T70" fmla="*/ 4 w 108"/>
                <a:gd name="T71" fmla="*/ 54 h 129"/>
                <a:gd name="T72" fmla="*/ 8 w 108"/>
                <a:gd name="T73" fmla="*/ 35 h 129"/>
                <a:gd name="T74" fmla="*/ 19 w 108"/>
                <a:gd name="T75" fmla="*/ 19 h 129"/>
                <a:gd name="T76" fmla="*/ 35 w 108"/>
                <a:gd name="T77" fmla="*/ 8 h 129"/>
                <a:gd name="T78" fmla="*/ 54 w 108"/>
                <a:gd name="T79" fmla="*/ 5 h 129"/>
                <a:gd name="T80" fmla="*/ 54 w 108"/>
                <a:gd name="T81" fmla="*/ 5 h 129"/>
                <a:gd name="T82" fmla="*/ 79 w 108"/>
                <a:gd name="T83" fmla="*/ 11 h 129"/>
                <a:gd name="T84" fmla="*/ 97 w 108"/>
                <a:gd name="T85" fmla="*/ 30 h 129"/>
                <a:gd name="T86" fmla="*/ 104 w 108"/>
                <a:gd name="T87" fmla="*/ 5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8" h="129">
                  <a:moveTo>
                    <a:pt x="54" y="0"/>
                  </a:moveTo>
                  <a:cubicBezTo>
                    <a:pt x="24" y="0"/>
                    <a:pt x="0" y="24"/>
                    <a:pt x="0" y="54"/>
                  </a:cubicBezTo>
                  <a:cubicBezTo>
                    <a:pt x="0" y="72"/>
                    <a:pt x="9" y="89"/>
                    <a:pt x="23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8"/>
                    <a:pt x="28" y="112"/>
                    <a:pt x="33" y="112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2" y="117"/>
                    <a:pt x="32" y="118"/>
                    <a:pt x="33" y="119"/>
                  </a:cubicBezTo>
                  <a:cubicBezTo>
                    <a:pt x="33" y="120"/>
                    <a:pt x="33" y="121"/>
                    <a:pt x="34" y="121"/>
                  </a:cubicBezTo>
                  <a:cubicBezTo>
                    <a:pt x="35" y="121"/>
                    <a:pt x="35" y="122"/>
                    <a:pt x="36" y="122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4" y="126"/>
                    <a:pt x="44" y="126"/>
                    <a:pt x="44" y="126"/>
                  </a:cubicBezTo>
                  <a:cubicBezTo>
                    <a:pt x="44" y="127"/>
                    <a:pt x="45" y="127"/>
                    <a:pt x="45" y="127"/>
                  </a:cubicBezTo>
                  <a:cubicBezTo>
                    <a:pt x="47" y="129"/>
                    <a:pt x="49" y="128"/>
                    <a:pt x="50" y="126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60" y="126"/>
                    <a:pt x="60" y="126"/>
                    <a:pt x="60" y="126"/>
                  </a:cubicBezTo>
                  <a:cubicBezTo>
                    <a:pt x="61" y="128"/>
                    <a:pt x="64" y="129"/>
                    <a:pt x="65" y="127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70" y="122"/>
                    <a:pt x="70" y="122"/>
                    <a:pt x="70" y="122"/>
                  </a:cubicBezTo>
                  <a:cubicBezTo>
                    <a:pt x="75" y="122"/>
                    <a:pt x="75" y="122"/>
                    <a:pt x="75" y="122"/>
                  </a:cubicBezTo>
                  <a:cubicBezTo>
                    <a:pt x="75" y="122"/>
                    <a:pt x="76" y="121"/>
                    <a:pt x="76" y="121"/>
                  </a:cubicBezTo>
                  <a:cubicBezTo>
                    <a:pt x="77" y="121"/>
                    <a:pt x="78" y="120"/>
                    <a:pt x="78" y="119"/>
                  </a:cubicBezTo>
                  <a:cubicBezTo>
                    <a:pt x="78" y="118"/>
                    <a:pt x="78" y="117"/>
                    <a:pt x="77" y="116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82" y="112"/>
                    <a:pt x="86" y="108"/>
                    <a:pt x="86" y="104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100" y="87"/>
                    <a:pt x="108" y="71"/>
                    <a:pt x="108" y="54"/>
                  </a:cubicBezTo>
                  <a:cubicBezTo>
                    <a:pt x="108" y="24"/>
                    <a:pt x="84" y="0"/>
                    <a:pt x="54" y="0"/>
                  </a:cubicBezTo>
                  <a:close/>
                  <a:moveTo>
                    <a:pt x="81" y="104"/>
                  </a:moveTo>
                  <a:cubicBezTo>
                    <a:pt x="81" y="106"/>
                    <a:pt x="79" y="108"/>
                    <a:pt x="77" y="108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67" y="118"/>
                    <a:pt x="67" y="118"/>
                    <a:pt x="67" y="118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0" y="108"/>
                    <a:pt x="28" y="106"/>
                    <a:pt x="28" y="104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5"/>
                    <a:pt x="30" y="73"/>
                    <a:pt x="33" y="73"/>
                  </a:cubicBezTo>
                  <a:cubicBezTo>
                    <a:pt x="33" y="73"/>
                    <a:pt x="34" y="74"/>
                    <a:pt x="35" y="74"/>
                  </a:cubicBezTo>
                  <a:cubicBezTo>
                    <a:pt x="55" y="84"/>
                    <a:pt x="55" y="84"/>
                    <a:pt x="55" y="8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6" y="73"/>
                    <a:pt x="77" y="73"/>
                  </a:cubicBezTo>
                  <a:cubicBezTo>
                    <a:pt x="79" y="73"/>
                    <a:pt x="81" y="75"/>
                    <a:pt x="81" y="78"/>
                  </a:cubicBezTo>
                  <a:lnTo>
                    <a:pt x="81" y="104"/>
                  </a:lnTo>
                  <a:close/>
                  <a:moveTo>
                    <a:pt x="84" y="72"/>
                  </a:moveTo>
                  <a:cubicBezTo>
                    <a:pt x="83" y="71"/>
                    <a:pt x="83" y="71"/>
                    <a:pt x="83" y="71"/>
                  </a:cubicBezTo>
                  <a:cubicBezTo>
                    <a:pt x="81" y="70"/>
                    <a:pt x="79" y="69"/>
                    <a:pt x="77" y="69"/>
                  </a:cubicBezTo>
                  <a:cubicBezTo>
                    <a:pt x="76" y="69"/>
                    <a:pt x="75" y="69"/>
                    <a:pt x="74" y="70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69"/>
                    <a:pt x="34" y="69"/>
                    <a:pt x="33" y="69"/>
                  </a:cubicBezTo>
                  <a:cubicBezTo>
                    <a:pt x="30" y="69"/>
                    <a:pt x="28" y="70"/>
                    <a:pt x="26" y="72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1" y="66"/>
                    <a:pt x="19" y="60"/>
                    <a:pt x="19" y="54"/>
                  </a:cubicBezTo>
                  <a:cubicBezTo>
                    <a:pt x="19" y="45"/>
                    <a:pt x="23" y="36"/>
                    <a:pt x="29" y="30"/>
                  </a:cubicBezTo>
                  <a:cubicBezTo>
                    <a:pt x="36" y="23"/>
                    <a:pt x="45" y="19"/>
                    <a:pt x="54" y="19"/>
                  </a:cubicBezTo>
                  <a:cubicBezTo>
                    <a:pt x="63" y="19"/>
                    <a:pt x="72" y="23"/>
                    <a:pt x="79" y="30"/>
                  </a:cubicBezTo>
                  <a:cubicBezTo>
                    <a:pt x="85" y="36"/>
                    <a:pt x="89" y="45"/>
                    <a:pt x="89" y="54"/>
                  </a:cubicBezTo>
                  <a:cubicBezTo>
                    <a:pt x="89" y="60"/>
                    <a:pt x="87" y="65"/>
                    <a:pt x="85" y="70"/>
                  </a:cubicBezTo>
                  <a:lnTo>
                    <a:pt x="84" y="72"/>
                  </a:lnTo>
                  <a:close/>
                  <a:moveTo>
                    <a:pt x="104" y="54"/>
                  </a:moveTo>
                  <a:cubicBezTo>
                    <a:pt x="104" y="54"/>
                    <a:pt x="104" y="54"/>
                    <a:pt x="104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4" y="61"/>
                    <a:pt x="102" y="67"/>
                    <a:pt x="100" y="74"/>
                  </a:cubicBezTo>
                  <a:cubicBezTo>
                    <a:pt x="99" y="75"/>
                    <a:pt x="98" y="77"/>
                    <a:pt x="97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5" y="83"/>
                    <a:pt x="92" y="86"/>
                    <a:pt x="89" y="89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7" y="76"/>
                    <a:pt x="87" y="75"/>
                    <a:pt x="88" y="74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92" y="68"/>
                    <a:pt x="93" y="61"/>
                    <a:pt x="93" y="54"/>
                  </a:cubicBezTo>
                  <a:cubicBezTo>
                    <a:pt x="93" y="54"/>
                    <a:pt x="93" y="54"/>
                    <a:pt x="93" y="54"/>
                  </a:cubicBezTo>
                  <a:cubicBezTo>
                    <a:pt x="93" y="47"/>
                    <a:pt x="92" y="41"/>
                    <a:pt x="88" y="35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28"/>
                    <a:pt x="80" y="24"/>
                    <a:pt x="74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62" y="13"/>
                    <a:pt x="46" y="13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28" y="24"/>
                    <a:pt x="23" y="28"/>
                    <a:pt x="20" y="34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6" y="41"/>
                    <a:pt x="15" y="47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61"/>
                    <a:pt x="16" y="68"/>
                    <a:pt x="20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1" y="76"/>
                    <a:pt x="22" y="78"/>
                    <a:pt x="24" y="79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1" y="91"/>
                    <a:pt x="20" y="90"/>
                    <a:pt x="19" y="89"/>
                  </a:cubicBezTo>
                  <a:cubicBezTo>
                    <a:pt x="16" y="86"/>
                    <a:pt x="13" y="83"/>
                    <a:pt x="11" y="79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0" y="77"/>
                    <a:pt x="9" y="75"/>
                    <a:pt x="8" y="74"/>
                  </a:cubicBezTo>
                  <a:cubicBezTo>
                    <a:pt x="6" y="67"/>
                    <a:pt x="4" y="61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47"/>
                    <a:pt x="6" y="41"/>
                    <a:pt x="8" y="35"/>
                  </a:cubicBezTo>
                  <a:cubicBezTo>
                    <a:pt x="9" y="33"/>
                    <a:pt x="10" y="31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3" y="25"/>
                    <a:pt x="16" y="22"/>
                    <a:pt x="19" y="19"/>
                  </a:cubicBezTo>
                  <a:cubicBezTo>
                    <a:pt x="22" y="16"/>
                    <a:pt x="25" y="14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1" y="10"/>
                    <a:pt x="33" y="9"/>
                    <a:pt x="35" y="8"/>
                  </a:cubicBezTo>
                  <a:cubicBezTo>
                    <a:pt x="41" y="6"/>
                    <a:pt x="47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61" y="5"/>
                    <a:pt x="67" y="6"/>
                    <a:pt x="73" y="8"/>
                  </a:cubicBezTo>
                  <a:cubicBezTo>
                    <a:pt x="75" y="9"/>
                    <a:pt x="77" y="10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83" y="14"/>
                    <a:pt x="86" y="16"/>
                    <a:pt x="89" y="19"/>
                  </a:cubicBezTo>
                  <a:cubicBezTo>
                    <a:pt x="92" y="22"/>
                    <a:pt x="95" y="25"/>
                    <a:pt x="97" y="29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8" y="31"/>
                    <a:pt x="99" y="33"/>
                    <a:pt x="100" y="35"/>
                  </a:cubicBezTo>
                  <a:cubicBezTo>
                    <a:pt x="102" y="41"/>
                    <a:pt x="104" y="47"/>
                    <a:pt x="104" y="54"/>
                  </a:cubicBezTo>
                  <a:cubicBezTo>
                    <a:pt x="104" y="54"/>
                    <a:pt x="104" y="54"/>
                    <a:pt x="104" y="5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>
              <a:spLocks noEditPoints="1"/>
            </p:cNvSpPr>
            <p:nvPr/>
          </p:nvSpPr>
          <p:spPr bwMode="auto">
            <a:xfrm>
              <a:off x="1568" y="2012"/>
              <a:ext cx="303" cy="294"/>
            </a:xfrm>
            <a:custGeom>
              <a:avLst/>
              <a:gdLst>
                <a:gd name="T0" fmla="*/ 128 w 128"/>
                <a:gd name="T1" fmla="*/ 17 h 124"/>
                <a:gd name="T2" fmla="*/ 123 w 128"/>
                <a:gd name="T3" fmla="*/ 6 h 124"/>
                <a:gd name="T4" fmla="*/ 105 w 128"/>
                <a:gd name="T5" fmla="*/ 3 h 124"/>
                <a:gd name="T6" fmla="*/ 64 w 128"/>
                <a:gd name="T7" fmla="*/ 22 h 124"/>
                <a:gd name="T8" fmla="*/ 23 w 128"/>
                <a:gd name="T9" fmla="*/ 3 h 124"/>
                <a:gd name="T10" fmla="*/ 5 w 128"/>
                <a:gd name="T11" fmla="*/ 6 h 124"/>
                <a:gd name="T12" fmla="*/ 0 w 128"/>
                <a:gd name="T13" fmla="*/ 17 h 124"/>
                <a:gd name="T14" fmla="*/ 0 w 128"/>
                <a:gd name="T15" fmla="*/ 73 h 124"/>
                <a:gd name="T16" fmla="*/ 16 w 128"/>
                <a:gd name="T17" fmla="*/ 90 h 124"/>
                <a:gd name="T18" fmla="*/ 26 w 128"/>
                <a:gd name="T19" fmla="*/ 90 h 124"/>
                <a:gd name="T20" fmla="*/ 19 w 128"/>
                <a:gd name="T21" fmla="*/ 101 h 124"/>
                <a:gd name="T22" fmla="*/ 18 w 128"/>
                <a:gd name="T23" fmla="*/ 105 h 124"/>
                <a:gd name="T24" fmla="*/ 21 w 128"/>
                <a:gd name="T25" fmla="*/ 109 h 124"/>
                <a:gd name="T26" fmla="*/ 23 w 128"/>
                <a:gd name="T27" fmla="*/ 109 h 124"/>
                <a:gd name="T28" fmla="*/ 35 w 128"/>
                <a:gd name="T29" fmla="*/ 111 h 124"/>
                <a:gd name="T30" fmla="*/ 43 w 128"/>
                <a:gd name="T31" fmla="*/ 121 h 124"/>
                <a:gd name="T32" fmla="*/ 44 w 128"/>
                <a:gd name="T33" fmla="*/ 122 h 124"/>
                <a:gd name="T34" fmla="*/ 52 w 128"/>
                <a:gd name="T35" fmla="*/ 120 h 124"/>
                <a:gd name="T36" fmla="*/ 65 w 128"/>
                <a:gd name="T37" fmla="*/ 99 h 124"/>
                <a:gd name="T38" fmla="*/ 77 w 128"/>
                <a:gd name="T39" fmla="*/ 120 h 124"/>
                <a:gd name="T40" fmla="*/ 85 w 128"/>
                <a:gd name="T41" fmla="*/ 122 h 124"/>
                <a:gd name="T42" fmla="*/ 87 w 128"/>
                <a:gd name="T43" fmla="*/ 121 h 124"/>
                <a:gd name="T44" fmla="*/ 94 w 128"/>
                <a:gd name="T45" fmla="*/ 111 h 124"/>
                <a:gd name="T46" fmla="*/ 106 w 128"/>
                <a:gd name="T47" fmla="*/ 109 h 124"/>
                <a:gd name="T48" fmla="*/ 108 w 128"/>
                <a:gd name="T49" fmla="*/ 109 h 124"/>
                <a:gd name="T50" fmla="*/ 111 w 128"/>
                <a:gd name="T51" fmla="*/ 105 h 124"/>
                <a:gd name="T52" fmla="*/ 110 w 128"/>
                <a:gd name="T53" fmla="*/ 101 h 124"/>
                <a:gd name="T54" fmla="*/ 103 w 128"/>
                <a:gd name="T55" fmla="*/ 90 h 124"/>
                <a:gd name="T56" fmla="*/ 112 w 128"/>
                <a:gd name="T57" fmla="*/ 90 h 124"/>
                <a:gd name="T58" fmla="*/ 128 w 128"/>
                <a:gd name="T59" fmla="*/ 73 h 124"/>
                <a:gd name="T60" fmla="*/ 128 w 128"/>
                <a:gd name="T61" fmla="*/ 17 h 124"/>
                <a:gd name="T62" fmla="*/ 112 w 128"/>
                <a:gd name="T63" fmla="*/ 85 h 124"/>
                <a:gd name="T64" fmla="*/ 96 w 128"/>
                <a:gd name="T65" fmla="*/ 85 h 124"/>
                <a:gd name="T66" fmla="*/ 107 w 128"/>
                <a:gd name="T67" fmla="*/ 105 h 124"/>
                <a:gd name="T68" fmla="*/ 91 w 128"/>
                <a:gd name="T69" fmla="*/ 107 h 124"/>
                <a:gd name="T70" fmla="*/ 82 w 128"/>
                <a:gd name="T71" fmla="*/ 119 h 124"/>
                <a:gd name="T72" fmla="*/ 65 w 128"/>
                <a:gd name="T73" fmla="*/ 90 h 124"/>
                <a:gd name="T74" fmla="*/ 47 w 128"/>
                <a:gd name="T75" fmla="*/ 119 h 124"/>
                <a:gd name="T76" fmla="*/ 38 w 128"/>
                <a:gd name="T77" fmla="*/ 107 h 124"/>
                <a:gd name="T78" fmla="*/ 22 w 128"/>
                <a:gd name="T79" fmla="*/ 105 h 124"/>
                <a:gd name="T80" fmla="*/ 34 w 128"/>
                <a:gd name="T81" fmla="*/ 85 h 124"/>
                <a:gd name="T82" fmla="*/ 16 w 128"/>
                <a:gd name="T83" fmla="*/ 85 h 124"/>
                <a:gd name="T84" fmla="*/ 5 w 128"/>
                <a:gd name="T85" fmla="*/ 73 h 124"/>
                <a:gd name="T86" fmla="*/ 5 w 128"/>
                <a:gd name="T87" fmla="*/ 17 h 124"/>
                <a:gd name="T88" fmla="*/ 16 w 128"/>
                <a:gd name="T89" fmla="*/ 6 h 124"/>
                <a:gd name="T90" fmla="*/ 21 w 128"/>
                <a:gd name="T91" fmla="*/ 7 h 124"/>
                <a:gd name="T92" fmla="*/ 64 w 128"/>
                <a:gd name="T93" fmla="*/ 27 h 124"/>
                <a:gd name="T94" fmla="*/ 107 w 128"/>
                <a:gd name="T95" fmla="*/ 7 h 124"/>
                <a:gd name="T96" fmla="*/ 112 w 128"/>
                <a:gd name="T97" fmla="*/ 6 h 124"/>
                <a:gd name="T98" fmla="*/ 123 w 128"/>
                <a:gd name="T99" fmla="*/ 17 h 124"/>
                <a:gd name="T100" fmla="*/ 123 w 128"/>
                <a:gd name="T101" fmla="*/ 73 h 124"/>
                <a:gd name="T102" fmla="*/ 112 w 128"/>
                <a:gd name="T103" fmla="*/ 8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8" h="124">
                  <a:moveTo>
                    <a:pt x="128" y="17"/>
                  </a:moveTo>
                  <a:cubicBezTo>
                    <a:pt x="128" y="13"/>
                    <a:pt x="126" y="9"/>
                    <a:pt x="123" y="6"/>
                  </a:cubicBezTo>
                  <a:cubicBezTo>
                    <a:pt x="118" y="1"/>
                    <a:pt x="111" y="0"/>
                    <a:pt x="105" y="3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17" y="0"/>
                    <a:pt x="10" y="1"/>
                    <a:pt x="5" y="6"/>
                  </a:cubicBezTo>
                  <a:cubicBezTo>
                    <a:pt x="2" y="9"/>
                    <a:pt x="0" y="13"/>
                    <a:pt x="0" y="1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82"/>
                    <a:pt x="7" y="90"/>
                    <a:pt x="1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19" y="101"/>
                    <a:pt x="19" y="101"/>
                    <a:pt x="19" y="101"/>
                  </a:cubicBezTo>
                  <a:cubicBezTo>
                    <a:pt x="18" y="102"/>
                    <a:pt x="18" y="104"/>
                    <a:pt x="18" y="105"/>
                  </a:cubicBezTo>
                  <a:cubicBezTo>
                    <a:pt x="19" y="107"/>
                    <a:pt x="20" y="108"/>
                    <a:pt x="21" y="109"/>
                  </a:cubicBezTo>
                  <a:cubicBezTo>
                    <a:pt x="22" y="109"/>
                    <a:pt x="22" y="109"/>
                    <a:pt x="23" y="109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43" y="121"/>
                    <a:pt x="43" y="121"/>
                    <a:pt x="43" y="121"/>
                  </a:cubicBezTo>
                  <a:cubicBezTo>
                    <a:pt x="43" y="121"/>
                    <a:pt x="44" y="122"/>
                    <a:pt x="44" y="122"/>
                  </a:cubicBezTo>
                  <a:cubicBezTo>
                    <a:pt x="47" y="124"/>
                    <a:pt x="50" y="123"/>
                    <a:pt x="52" y="12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77" y="120"/>
                    <a:pt x="77" y="120"/>
                    <a:pt x="77" y="120"/>
                  </a:cubicBezTo>
                  <a:cubicBezTo>
                    <a:pt x="79" y="123"/>
                    <a:pt x="82" y="124"/>
                    <a:pt x="85" y="122"/>
                  </a:cubicBezTo>
                  <a:cubicBezTo>
                    <a:pt x="86" y="122"/>
                    <a:pt x="86" y="121"/>
                    <a:pt x="87" y="121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106" y="109"/>
                    <a:pt x="106" y="109"/>
                    <a:pt x="106" y="109"/>
                  </a:cubicBezTo>
                  <a:cubicBezTo>
                    <a:pt x="107" y="109"/>
                    <a:pt x="107" y="109"/>
                    <a:pt x="108" y="109"/>
                  </a:cubicBezTo>
                  <a:cubicBezTo>
                    <a:pt x="109" y="108"/>
                    <a:pt x="110" y="107"/>
                    <a:pt x="111" y="105"/>
                  </a:cubicBezTo>
                  <a:cubicBezTo>
                    <a:pt x="111" y="104"/>
                    <a:pt x="111" y="102"/>
                    <a:pt x="110" y="101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21" y="90"/>
                    <a:pt x="128" y="82"/>
                    <a:pt x="128" y="73"/>
                  </a:cubicBezTo>
                  <a:lnTo>
                    <a:pt x="128" y="17"/>
                  </a:lnTo>
                  <a:close/>
                  <a:moveTo>
                    <a:pt x="112" y="85"/>
                  </a:moveTo>
                  <a:cubicBezTo>
                    <a:pt x="96" y="85"/>
                    <a:pt x="96" y="85"/>
                    <a:pt x="96" y="85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82" y="119"/>
                    <a:pt x="82" y="119"/>
                    <a:pt x="82" y="119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34" y="85"/>
                    <a:pt x="34" y="85"/>
                    <a:pt x="34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5"/>
                    <a:pt x="5" y="80"/>
                    <a:pt x="5" y="7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1"/>
                    <a:pt x="10" y="6"/>
                    <a:pt x="16" y="6"/>
                  </a:cubicBezTo>
                  <a:cubicBezTo>
                    <a:pt x="18" y="6"/>
                    <a:pt x="20" y="6"/>
                    <a:pt x="21" y="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8" y="6"/>
                    <a:pt x="110" y="6"/>
                    <a:pt x="112" y="6"/>
                  </a:cubicBezTo>
                  <a:cubicBezTo>
                    <a:pt x="118" y="6"/>
                    <a:pt x="123" y="11"/>
                    <a:pt x="123" y="17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123" y="80"/>
                    <a:pt x="118" y="85"/>
                    <a:pt x="112" y="8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>
              <a:spLocks noEditPoints="1"/>
            </p:cNvSpPr>
            <p:nvPr/>
          </p:nvSpPr>
          <p:spPr bwMode="auto">
            <a:xfrm>
              <a:off x="1689" y="2111"/>
              <a:ext cx="62" cy="64"/>
            </a:xfrm>
            <a:custGeom>
              <a:avLst/>
              <a:gdLst>
                <a:gd name="T0" fmla="*/ 13 w 26"/>
                <a:gd name="T1" fmla="*/ 0 h 27"/>
                <a:gd name="T2" fmla="*/ 0 w 26"/>
                <a:gd name="T3" fmla="*/ 14 h 27"/>
                <a:gd name="T4" fmla="*/ 13 w 26"/>
                <a:gd name="T5" fmla="*/ 27 h 27"/>
                <a:gd name="T6" fmla="*/ 26 w 26"/>
                <a:gd name="T7" fmla="*/ 14 h 27"/>
                <a:gd name="T8" fmla="*/ 13 w 26"/>
                <a:gd name="T9" fmla="*/ 0 h 27"/>
                <a:gd name="T10" fmla="*/ 13 w 26"/>
                <a:gd name="T11" fmla="*/ 23 h 27"/>
                <a:gd name="T12" fmla="*/ 4 w 26"/>
                <a:gd name="T13" fmla="*/ 14 h 27"/>
                <a:gd name="T14" fmla="*/ 13 w 26"/>
                <a:gd name="T15" fmla="*/ 5 h 27"/>
                <a:gd name="T16" fmla="*/ 22 w 26"/>
                <a:gd name="T17" fmla="*/ 14 h 27"/>
                <a:gd name="T18" fmla="*/ 13 w 26"/>
                <a:gd name="T19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7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0" y="27"/>
                    <a:pt x="26" y="21"/>
                    <a:pt x="26" y="14"/>
                  </a:cubicBezTo>
                  <a:cubicBezTo>
                    <a:pt x="26" y="6"/>
                    <a:pt x="20" y="0"/>
                    <a:pt x="13" y="0"/>
                  </a:cubicBezTo>
                  <a:close/>
                  <a:moveTo>
                    <a:pt x="13" y="23"/>
                  </a:moveTo>
                  <a:cubicBezTo>
                    <a:pt x="8" y="23"/>
                    <a:pt x="4" y="19"/>
                    <a:pt x="4" y="14"/>
                  </a:cubicBezTo>
                  <a:cubicBezTo>
                    <a:pt x="4" y="9"/>
                    <a:pt x="8" y="5"/>
                    <a:pt x="13" y="5"/>
                  </a:cubicBezTo>
                  <a:cubicBezTo>
                    <a:pt x="18" y="5"/>
                    <a:pt x="22" y="9"/>
                    <a:pt x="22" y="14"/>
                  </a:cubicBezTo>
                  <a:cubicBezTo>
                    <a:pt x="22" y="19"/>
                    <a:pt x="18" y="23"/>
                    <a:pt x="13" y="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>
              <a:spLocks noEditPoints="1"/>
            </p:cNvSpPr>
            <p:nvPr/>
          </p:nvSpPr>
          <p:spPr bwMode="auto">
            <a:xfrm>
              <a:off x="963" y="2014"/>
              <a:ext cx="303" cy="289"/>
            </a:xfrm>
            <a:custGeom>
              <a:avLst/>
              <a:gdLst>
                <a:gd name="T0" fmla="*/ 2 w 128"/>
                <a:gd name="T1" fmla="*/ 27 h 122"/>
                <a:gd name="T2" fmla="*/ 0 w 128"/>
                <a:gd name="T3" fmla="*/ 51 h 122"/>
                <a:gd name="T4" fmla="*/ 7 w 128"/>
                <a:gd name="T5" fmla="*/ 54 h 122"/>
                <a:gd name="T6" fmla="*/ 10 w 128"/>
                <a:gd name="T7" fmla="*/ 122 h 122"/>
                <a:gd name="T8" fmla="*/ 121 w 128"/>
                <a:gd name="T9" fmla="*/ 120 h 122"/>
                <a:gd name="T10" fmla="*/ 126 w 128"/>
                <a:gd name="T11" fmla="*/ 54 h 122"/>
                <a:gd name="T12" fmla="*/ 128 w 128"/>
                <a:gd name="T13" fmla="*/ 29 h 122"/>
                <a:gd name="T14" fmla="*/ 83 w 128"/>
                <a:gd name="T15" fmla="*/ 27 h 122"/>
                <a:gd name="T16" fmla="*/ 96 w 128"/>
                <a:gd name="T17" fmla="*/ 13 h 122"/>
                <a:gd name="T18" fmla="*/ 69 w 128"/>
                <a:gd name="T19" fmla="*/ 13 h 122"/>
                <a:gd name="T20" fmla="*/ 67 w 128"/>
                <a:gd name="T21" fmla="*/ 19 h 122"/>
                <a:gd name="T22" fmla="*/ 59 w 128"/>
                <a:gd name="T23" fmla="*/ 20 h 122"/>
                <a:gd name="T24" fmla="*/ 45 w 128"/>
                <a:gd name="T25" fmla="*/ 0 h 122"/>
                <a:gd name="T26" fmla="*/ 45 w 128"/>
                <a:gd name="T27" fmla="*/ 27 h 122"/>
                <a:gd name="T28" fmla="*/ 83 w 128"/>
                <a:gd name="T29" fmla="*/ 5 h 122"/>
                <a:gd name="T30" fmla="*/ 83 w 128"/>
                <a:gd name="T31" fmla="*/ 22 h 122"/>
                <a:gd name="T32" fmla="*/ 74 w 128"/>
                <a:gd name="T33" fmla="*/ 13 h 122"/>
                <a:gd name="T34" fmla="*/ 123 w 128"/>
                <a:gd name="T35" fmla="*/ 31 h 122"/>
                <a:gd name="T36" fmla="*/ 74 w 128"/>
                <a:gd name="T37" fmla="*/ 49 h 122"/>
                <a:gd name="T38" fmla="*/ 74 w 128"/>
                <a:gd name="T39" fmla="*/ 54 h 122"/>
                <a:gd name="T40" fmla="*/ 116 w 128"/>
                <a:gd name="T41" fmla="*/ 117 h 122"/>
                <a:gd name="T42" fmla="*/ 74 w 128"/>
                <a:gd name="T43" fmla="*/ 54 h 122"/>
                <a:gd name="T44" fmla="*/ 64 w 128"/>
                <a:gd name="T45" fmla="*/ 23 h 122"/>
                <a:gd name="T46" fmla="*/ 69 w 128"/>
                <a:gd name="T47" fmla="*/ 117 h 122"/>
                <a:gd name="T48" fmla="*/ 59 w 128"/>
                <a:gd name="T49" fmla="*/ 25 h 122"/>
                <a:gd name="T50" fmla="*/ 12 w 128"/>
                <a:gd name="T51" fmla="*/ 117 h 122"/>
                <a:gd name="T52" fmla="*/ 54 w 128"/>
                <a:gd name="T53" fmla="*/ 54 h 122"/>
                <a:gd name="T54" fmla="*/ 37 w 128"/>
                <a:gd name="T55" fmla="*/ 13 h 122"/>
                <a:gd name="T56" fmla="*/ 54 w 128"/>
                <a:gd name="T57" fmla="*/ 13 h 122"/>
                <a:gd name="T58" fmla="*/ 45 w 128"/>
                <a:gd name="T59" fmla="*/ 22 h 122"/>
                <a:gd name="T60" fmla="*/ 54 w 128"/>
                <a:gd name="T61" fmla="*/ 31 h 122"/>
                <a:gd name="T62" fmla="*/ 5 w 128"/>
                <a:gd name="T63" fmla="*/ 49 h 122"/>
                <a:gd name="T64" fmla="*/ 54 w 128"/>
                <a:gd name="T65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122">
                  <a:moveTo>
                    <a:pt x="4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8"/>
                    <a:pt x="0" y="2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3"/>
                    <a:pt x="1" y="54"/>
                    <a:pt x="2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7" y="121"/>
                    <a:pt x="8" y="122"/>
                    <a:pt x="10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0" y="122"/>
                    <a:pt x="121" y="121"/>
                    <a:pt x="121" y="120"/>
                  </a:cubicBezTo>
                  <a:cubicBezTo>
                    <a:pt x="121" y="54"/>
                    <a:pt x="121" y="54"/>
                    <a:pt x="121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7" y="54"/>
                    <a:pt x="128" y="53"/>
                    <a:pt x="128" y="51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8" y="28"/>
                    <a:pt x="127" y="27"/>
                    <a:pt x="126" y="27"/>
                  </a:cubicBezTo>
                  <a:cubicBezTo>
                    <a:pt x="83" y="27"/>
                    <a:pt x="83" y="27"/>
                    <a:pt x="83" y="27"/>
                  </a:cubicBezTo>
                  <a:cubicBezTo>
                    <a:pt x="83" y="27"/>
                    <a:pt x="83" y="27"/>
                    <a:pt x="83" y="27"/>
                  </a:cubicBezTo>
                  <a:cubicBezTo>
                    <a:pt x="90" y="27"/>
                    <a:pt x="96" y="21"/>
                    <a:pt x="96" y="13"/>
                  </a:cubicBezTo>
                  <a:cubicBezTo>
                    <a:pt x="96" y="6"/>
                    <a:pt x="90" y="0"/>
                    <a:pt x="83" y="0"/>
                  </a:cubicBezTo>
                  <a:cubicBezTo>
                    <a:pt x="75" y="0"/>
                    <a:pt x="69" y="6"/>
                    <a:pt x="69" y="13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5" y="18"/>
                    <a:pt x="63" y="18"/>
                    <a:pt x="61" y="19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59" y="6"/>
                    <a:pt x="53" y="0"/>
                    <a:pt x="45" y="0"/>
                  </a:cubicBezTo>
                  <a:cubicBezTo>
                    <a:pt x="38" y="0"/>
                    <a:pt x="32" y="6"/>
                    <a:pt x="32" y="13"/>
                  </a:cubicBezTo>
                  <a:cubicBezTo>
                    <a:pt x="32" y="21"/>
                    <a:pt x="38" y="27"/>
                    <a:pt x="45" y="27"/>
                  </a:cubicBezTo>
                  <a:close/>
                  <a:moveTo>
                    <a:pt x="74" y="13"/>
                  </a:moveTo>
                  <a:cubicBezTo>
                    <a:pt x="74" y="9"/>
                    <a:pt x="78" y="5"/>
                    <a:pt x="83" y="5"/>
                  </a:cubicBezTo>
                  <a:cubicBezTo>
                    <a:pt x="87" y="5"/>
                    <a:pt x="91" y="9"/>
                    <a:pt x="91" y="13"/>
                  </a:cubicBezTo>
                  <a:cubicBezTo>
                    <a:pt x="91" y="18"/>
                    <a:pt x="87" y="22"/>
                    <a:pt x="83" y="22"/>
                  </a:cubicBezTo>
                  <a:cubicBezTo>
                    <a:pt x="74" y="22"/>
                    <a:pt x="74" y="22"/>
                    <a:pt x="74" y="22"/>
                  </a:cubicBezTo>
                  <a:lnTo>
                    <a:pt x="74" y="13"/>
                  </a:lnTo>
                  <a:close/>
                  <a:moveTo>
                    <a:pt x="74" y="31"/>
                  </a:moveTo>
                  <a:cubicBezTo>
                    <a:pt x="123" y="31"/>
                    <a:pt x="123" y="31"/>
                    <a:pt x="123" y="31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74" y="49"/>
                    <a:pt x="74" y="49"/>
                    <a:pt x="74" y="49"/>
                  </a:cubicBezTo>
                  <a:lnTo>
                    <a:pt x="74" y="31"/>
                  </a:lnTo>
                  <a:close/>
                  <a:moveTo>
                    <a:pt x="74" y="54"/>
                  </a:moveTo>
                  <a:cubicBezTo>
                    <a:pt x="116" y="54"/>
                    <a:pt x="116" y="54"/>
                    <a:pt x="116" y="54"/>
                  </a:cubicBezTo>
                  <a:cubicBezTo>
                    <a:pt x="116" y="117"/>
                    <a:pt x="116" y="117"/>
                    <a:pt x="116" y="117"/>
                  </a:cubicBezTo>
                  <a:cubicBezTo>
                    <a:pt x="74" y="117"/>
                    <a:pt x="74" y="117"/>
                    <a:pt x="74" y="117"/>
                  </a:cubicBezTo>
                  <a:lnTo>
                    <a:pt x="74" y="54"/>
                  </a:lnTo>
                  <a:close/>
                  <a:moveTo>
                    <a:pt x="59" y="25"/>
                  </a:moveTo>
                  <a:cubicBezTo>
                    <a:pt x="59" y="23"/>
                    <a:pt x="61" y="23"/>
                    <a:pt x="64" y="23"/>
                  </a:cubicBezTo>
                  <a:cubicBezTo>
                    <a:pt x="67" y="23"/>
                    <a:pt x="69" y="23"/>
                    <a:pt x="69" y="25"/>
                  </a:cubicBezTo>
                  <a:cubicBezTo>
                    <a:pt x="69" y="117"/>
                    <a:pt x="69" y="117"/>
                    <a:pt x="69" y="117"/>
                  </a:cubicBezTo>
                  <a:cubicBezTo>
                    <a:pt x="59" y="117"/>
                    <a:pt x="59" y="117"/>
                    <a:pt x="59" y="117"/>
                  </a:cubicBezTo>
                  <a:lnTo>
                    <a:pt x="59" y="25"/>
                  </a:lnTo>
                  <a:close/>
                  <a:moveTo>
                    <a:pt x="54" y="117"/>
                  </a:moveTo>
                  <a:cubicBezTo>
                    <a:pt x="12" y="117"/>
                    <a:pt x="12" y="117"/>
                    <a:pt x="12" y="11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54" y="54"/>
                    <a:pt x="54" y="54"/>
                    <a:pt x="54" y="54"/>
                  </a:cubicBezTo>
                  <a:lnTo>
                    <a:pt x="54" y="117"/>
                  </a:lnTo>
                  <a:close/>
                  <a:moveTo>
                    <a:pt x="37" y="13"/>
                  </a:moveTo>
                  <a:cubicBezTo>
                    <a:pt x="37" y="9"/>
                    <a:pt x="41" y="5"/>
                    <a:pt x="45" y="5"/>
                  </a:cubicBezTo>
                  <a:cubicBezTo>
                    <a:pt x="50" y="5"/>
                    <a:pt x="54" y="9"/>
                    <a:pt x="54" y="13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1" y="22"/>
                    <a:pt x="37" y="18"/>
                    <a:pt x="37" y="13"/>
                  </a:cubicBezTo>
                  <a:close/>
                  <a:moveTo>
                    <a:pt x="54" y="31"/>
                  </a:moveTo>
                  <a:cubicBezTo>
                    <a:pt x="54" y="49"/>
                    <a:pt x="54" y="49"/>
                    <a:pt x="54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31"/>
                    <a:pt x="5" y="31"/>
                    <a:pt x="5" y="31"/>
                  </a:cubicBezTo>
                  <a:lnTo>
                    <a:pt x="54" y="3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386" y="2007"/>
              <a:ext cx="246" cy="303"/>
            </a:xfrm>
            <a:custGeom>
              <a:avLst/>
              <a:gdLst>
                <a:gd name="T0" fmla="*/ 81 w 104"/>
                <a:gd name="T1" fmla="*/ 55 h 128"/>
                <a:gd name="T2" fmla="*/ 91 w 104"/>
                <a:gd name="T3" fmla="*/ 55 h 128"/>
                <a:gd name="T4" fmla="*/ 93 w 104"/>
                <a:gd name="T5" fmla="*/ 52 h 128"/>
                <a:gd name="T6" fmla="*/ 93 w 104"/>
                <a:gd name="T7" fmla="*/ 51 h 128"/>
                <a:gd name="T8" fmla="*/ 93 w 104"/>
                <a:gd name="T9" fmla="*/ 51 h 128"/>
                <a:gd name="T10" fmla="*/ 54 w 104"/>
                <a:gd name="T11" fmla="*/ 1 h 128"/>
                <a:gd name="T12" fmla="*/ 52 w 104"/>
                <a:gd name="T13" fmla="*/ 0 h 128"/>
                <a:gd name="T14" fmla="*/ 50 w 104"/>
                <a:gd name="T15" fmla="*/ 1 h 128"/>
                <a:gd name="T16" fmla="*/ 11 w 104"/>
                <a:gd name="T17" fmla="*/ 51 h 128"/>
                <a:gd name="T18" fmla="*/ 11 w 104"/>
                <a:gd name="T19" fmla="*/ 52 h 128"/>
                <a:gd name="T20" fmla="*/ 13 w 104"/>
                <a:gd name="T21" fmla="*/ 55 h 128"/>
                <a:gd name="T22" fmla="*/ 23 w 104"/>
                <a:gd name="T23" fmla="*/ 55 h 128"/>
                <a:gd name="T24" fmla="*/ 0 w 104"/>
                <a:gd name="T25" fmla="*/ 102 h 128"/>
                <a:gd name="T26" fmla="*/ 0 w 104"/>
                <a:gd name="T27" fmla="*/ 103 h 128"/>
                <a:gd name="T28" fmla="*/ 2 w 104"/>
                <a:gd name="T29" fmla="*/ 105 h 128"/>
                <a:gd name="T30" fmla="*/ 39 w 104"/>
                <a:gd name="T31" fmla="*/ 105 h 128"/>
                <a:gd name="T32" fmla="*/ 39 w 104"/>
                <a:gd name="T33" fmla="*/ 126 h 128"/>
                <a:gd name="T34" fmla="*/ 41 w 104"/>
                <a:gd name="T35" fmla="*/ 128 h 128"/>
                <a:gd name="T36" fmla="*/ 63 w 104"/>
                <a:gd name="T37" fmla="*/ 128 h 128"/>
                <a:gd name="T38" fmla="*/ 65 w 104"/>
                <a:gd name="T39" fmla="*/ 126 h 128"/>
                <a:gd name="T40" fmla="*/ 65 w 104"/>
                <a:gd name="T41" fmla="*/ 105 h 128"/>
                <a:gd name="T42" fmla="*/ 102 w 104"/>
                <a:gd name="T43" fmla="*/ 105 h 128"/>
                <a:gd name="T44" fmla="*/ 104 w 104"/>
                <a:gd name="T45" fmla="*/ 103 h 128"/>
                <a:gd name="T46" fmla="*/ 104 w 104"/>
                <a:gd name="T47" fmla="*/ 102 h 128"/>
                <a:gd name="T48" fmla="*/ 81 w 104"/>
                <a:gd name="T49" fmla="*/ 55 h 128"/>
                <a:gd name="T50" fmla="*/ 61 w 104"/>
                <a:gd name="T51" fmla="*/ 123 h 128"/>
                <a:gd name="T52" fmla="*/ 43 w 104"/>
                <a:gd name="T53" fmla="*/ 123 h 128"/>
                <a:gd name="T54" fmla="*/ 43 w 104"/>
                <a:gd name="T55" fmla="*/ 105 h 128"/>
                <a:gd name="T56" fmla="*/ 61 w 104"/>
                <a:gd name="T57" fmla="*/ 105 h 128"/>
                <a:gd name="T58" fmla="*/ 61 w 104"/>
                <a:gd name="T59" fmla="*/ 123 h 128"/>
                <a:gd name="T60" fmla="*/ 5 w 104"/>
                <a:gd name="T61" fmla="*/ 100 h 128"/>
                <a:gd name="T62" fmla="*/ 29 w 104"/>
                <a:gd name="T63" fmla="*/ 53 h 128"/>
                <a:gd name="T64" fmla="*/ 29 w 104"/>
                <a:gd name="T65" fmla="*/ 52 h 128"/>
                <a:gd name="T66" fmla="*/ 27 w 104"/>
                <a:gd name="T67" fmla="*/ 50 h 128"/>
                <a:gd name="T68" fmla="*/ 18 w 104"/>
                <a:gd name="T69" fmla="*/ 50 h 128"/>
                <a:gd name="T70" fmla="*/ 52 w 104"/>
                <a:gd name="T71" fmla="*/ 6 h 128"/>
                <a:gd name="T72" fmla="*/ 86 w 104"/>
                <a:gd name="T73" fmla="*/ 50 h 128"/>
                <a:gd name="T74" fmla="*/ 77 w 104"/>
                <a:gd name="T75" fmla="*/ 50 h 128"/>
                <a:gd name="T76" fmla="*/ 75 w 104"/>
                <a:gd name="T77" fmla="*/ 52 h 128"/>
                <a:gd name="T78" fmla="*/ 75 w 104"/>
                <a:gd name="T79" fmla="*/ 53 h 128"/>
                <a:gd name="T80" fmla="*/ 98 w 104"/>
                <a:gd name="T81" fmla="*/ 100 h 128"/>
                <a:gd name="T82" fmla="*/ 5 w 104"/>
                <a:gd name="T83" fmla="*/ 10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4" h="128">
                  <a:moveTo>
                    <a:pt x="81" y="55"/>
                  </a:moveTo>
                  <a:cubicBezTo>
                    <a:pt x="91" y="55"/>
                    <a:pt x="91" y="55"/>
                    <a:pt x="91" y="55"/>
                  </a:cubicBezTo>
                  <a:cubicBezTo>
                    <a:pt x="92" y="55"/>
                    <a:pt x="93" y="54"/>
                    <a:pt x="93" y="52"/>
                  </a:cubicBezTo>
                  <a:cubicBezTo>
                    <a:pt x="93" y="52"/>
                    <a:pt x="93" y="52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1" y="0"/>
                    <a:pt x="51" y="0"/>
                    <a:pt x="50" y="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4"/>
                    <a:pt x="12" y="55"/>
                    <a:pt x="13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0" y="102"/>
                    <a:pt x="0" y="103"/>
                  </a:cubicBezTo>
                  <a:cubicBezTo>
                    <a:pt x="0" y="104"/>
                    <a:pt x="1" y="105"/>
                    <a:pt x="2" y="105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9" y="127"/>
                    <a:pt x="40" y="128"/>
                    <a:pt x="41" y="128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4" y="128"/>
                    <a:pt x="65" y="127"/>
                    <a:pt x="65" y="126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3" y="105"/>
                    <a:pt x="104" y="104"/>
                    <a:pt x="104" y="103"/>
                  </a:cubicBezTo>
                  <a:cubicBezTo>
                    <a:pt x="104" y="102"/>
                    <a:pt x="104" y="102"/>
                    <a:pt x="104" y="102"/>
                  </a:cubicBezTo>
                  <a:lnTo>
                    <a:pt x="81" y="55"/>
                  </a:lnTo>
                  <a:close/>
                  <a:moveTo>
                    <a:pt x="61" y="123"/>
                  </a:moveTo>
                  <a:cubicBezTo>
                    <a:pt x="43" y="123"/>
                    <a:pt x="43" y="123"/>
                    <a:pt x="43" y="123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61" y="123"/>
                  </a:lnTo>
                  <a:close/>
                  <a:moveTo>
                    <a:pt x="5" y="100"/>
                  </a:move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2"/>
                  </a:cubicBezTo>
                  <a:cubicBezTo>
                    <a:pt x="29" y="51"/>
                    <a:pt x="28" y="50"/>
                    <a:pt x="27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6" y="50"/>
                    <a:pt x="75" y="51"/>
                    <a:pt x="75" y="52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98" y="100"/>
                    <a:pt x="98" y="100"/>
                    <a:pt x="98" y="100"/>
                  </a:cubicBezTo>
                  <a:lnTo>
                    <a:pt x="5" y="10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7039" y="1402"/>
              <a:ext cx="63" cy="63"/>
            </a:xfrm>
            <a:custGeom>
              <a:avLst/>
              <a:gdLst>
                <a:gd name="T0" fmla="*/ 14 w 27"/>
                <a:gd name="T1" fmla="*/ 0 h 27"/>
                <a:gd name="T2" fmla="*/ 0 w 27"/>
                <a:gd name="T3" fmla="*/ 13 h 27"/>
                <a:gd name="T4" fmla="*/ 14 w 27"/>
                <a:gd name="T5" fmla="*/ 27 h 27"/>
                <a:gd name="T6" fmla="*/ 27 w 27"/>
                <a:gd name="T7" fmla="*/ 13 h 27"/>
                <a:gd name="T8" fmla="*/ 14 w 27"/>
                <a:gd name="T9" fmla="*/ 0 h 27"/>
                <a:gd name="T10" fmla="*/ 14 w 27"/>
                <a:gd name="T11" fmla="*/ 22 h 27"/>
                <a:gd name="T12" fmla="*/ 5 w 27"/>
                <a:gd name="T13" fmla="*/ 13 h 27"/>
                <a:gd name="T14" fmla="*/ 14 w 27"/>
                <a:gd name="T15" fmla="*/ 5 h 27"/>
                <a:gd name="T16" fmla="*/ 23 w 27"/>
                <a:gd name="T17" fmla="*/ 13 h 27"/>
                <a:gd name="T18" fmla="*/ 14 w 27"/>
                <a:gd name="T19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14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1"/>
                    <a:pt x="6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  <a:moveTo>
                    <a:pt x="14" y="22"/>
                  </a:moveTo>
                  <a:cubicBezTo>
                    <a:pt x="9" y="22"/>
                    <a:pt x="5" y="18"/>
                    <a:pt x="5" y="13"/>
                  </a:cubicBezTo>
                  <a:cubicBezTo>
                    <a:pt x="5" y="9"/>
                    <a:pt x="9" y="5"/>
                    <a:pt x="14" y="5"/>
                  </a:cubicBezTo>
                  <a:cubicBezTo>
                    <a:pt x="19" y="5"/>
                    <a:pt x="23" y="9"/>
                    <a:pt x="23" y="13"/>
                  </a:cubicBezTo>
                  <a:cubicBezTo>
                    <a:pt x="23" y="18"/>
                    <a:pt x="19" y="22"/>
                    <a:pt x="14" y="2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/>
            <p:nvPr/>
          </p:nvSpPr>
          <p:spPr bwMode="auto">
            <a:xfrm>
              <a:off x="7145" y="1402"/>
              <a:ext cx="154" cy="302"/>
            </a:xfrm>
            <a:custGeom>
              <a:avLst/>
              <a:gdLst>
                <a:gd name="T0" fmla="*/ 62 w 65"/>
                <a:gd name="T1" fmla="*/ 103 h 128"/>
                <a:gd name="T2" fmla="*/ 60 w 65"/>
                <a:gd name="T3" fmla="*/ 104 h 128"/>
                <a:gd name="T4" fmla="*/ 53 w 65"/>
                <a:gd name="T5" fmla="*/ 115 h 128"/>
                <a:gd name="T6" fmla="*/ 33 w 65"/>
                <a:gd name="T7" fmla="*/ 123 h 128"/>
                <a:gd name="T8" fmla="*/ 13 w 65"/>
                <a:gd name="T9" fmla="*/ 115 h 128"/>
                <a:gd name="T10" fmla="*/ 4 w 65"/>
                <a:gd name="T11" fmla="*/ 95 h 128"/>
                <a:gd name="T12" fmla="*/ 4 w 65"/>
                <a:gd name="T13" fmla="*/ 33 h 128"/>
                <a:gd name="T14" fmla="*/ 13 w 65"/>
                <a:gd name="T15" fmla="*/ 13 h 128"/>
                <a:gd name="T16" fmla="*/ 33 w 65"/>
                <a:gd name="T17" fmla="*/ 5 h 128"/>
                <a:gd name="T18" fmla="*/ 53 w 65"/>
                <a:gd name="T19" fmla="*/ 13 h 128"/>
                <a:gd name="T20" fmla="*/ 60 w 65"/>
                <a:gd name="T21" fmla="*/ 24 h 128"/>
                <a:gd name="T22" fmla="*/ 62 w 65"/>
                <a:gd name="T23" fmla="*/ 26 h 128"/>
                <a:gd name="T24" fmla="*/ 65 w 65"/>
                <a:gd name="T25" fmla="*/ 23 h 128"/>
                <a:gd name="T26" fmla="*/ 65 w 65"/>
                <a:gd name="T27" fmla="*/ 23 h 128"/>
                <a:gd name="T28" fmla="*/ 64 w 65"/>
                <a:gd name="T29" fmla="*/ 22 h 128"/>
                <a:gd name="T30" fmla="*/ 33 w 65"/>
                <a:gd name="T31" fmla="*/ 0 h 128"/>
                <a:gd name="T32" fmla="*/ 0 w 65"/>
                <a:gd name="T33" fmla="*/ 33 h 128"/>
                <a:gd name="T34" fmla="*/ 0 w 65"/>
                <a:gd name="T35" fmla="*/ 95 h 128"/>
                <a:gd name="T36" fmla="*/ 33 w 65"/>
                <a:gd name="T37" fmla="*/ 128 h 128"/>
                <a:gd name="T38" fmla="*/ 64 w 65"/>
                <a:gd name="T39" fmla="*/ 106 h 128"/>
                <a:gd name="T40" fmla="*/ 65 w 65"/>
                <a:gd name="T41" fmla="*/ 105 h 128"/>
                <a:gd name="T42" fmla="*/ 62 w 65"/>
                <a:gd name="T43" fmla="*/ 10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28">
                  <a:moveTo>
                    <a:pt x="62" y="103"/>
                  </a:moveTo>
                  <a:cubicBezTo>
                    <a:pt x="61" y="103"/>
                    <a:pt x="60" y="103"/>
                    <a:pt x="60" y="104"/>
                  </a:cubicBezTo>
                  <a:cubicBezTo>
                    <a:pt x="59" y="108"/>
                    <a:pt x="56" y="112"/>
                    <a:pt x="53" y="115"/>
                  </a:cubicBezTo>
                  <a:cubicBezTo>
                    <a:pt x="48" y="120"/>
                    <a:pt x="41" y="123"/>
                    <a:pt x="33" y="123"/>
                  </a:cubicBezTo>
                  <a:cubicBezTo>
                    <a:pt x="25" y="123"/>
                    <a:pt x="18" y="120"/>
                    <a:pt x="13" y="115"/>
                  </a:cubicBezTo>
                  <a:cubicBezTo>
                    <a:pt x="7" y="110"/>
                    <a:pt x="4" y="102"/>
                    <a:pt x="4" y="95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26"/>
                    <a:pt x="7" y="18"/>
                    <a:pt x="13" y="13"/>
                  </a:cubicBezTo>
                  <a:cubicBezTo>
                    <a:pt x="18" y="8"/>
                    <a:pt x="25" y="5"/>
                    <a:pt x="33" y="5"/>
                  </a:cubicBezTo>
                  <a:cubicBezTo>
                    <a:pt x="41" y="5"/>
                    <a:pt x="48" y="8"/>
                    <a:pt x="53" y="13"/>
                  </a:cubicBezTo>
                  <a:cubicBezTo>
                    <a:pt x="56" y="16"/>
                    <a:pt x="59" y="20"/>
                    <a:pt x="60" y="24"/>
                  </a:cubicBezTo>
                  <a:cubicBezTo>
                    <a:pt x="60" y="25"/>
                    <a:pt x="61" y="26"/>
                    <a:pt x="62" y="26"/>
                  </a:cubicBezTo>
                  <a:cubicBezTo>
                    <a:pt x="64" y="26"/>
                    <a:pt x="65" y="24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0" y="9"/>
                    <a:pt x="47" y="0"/>
                    <a:pt x="33" y="0"/>
                  </a:cubicBezTo>
                  <a:cubicBezTo>
                    <a:pt x="15" y="0"/>
                    <a:pt x="0" y="15"/>
                    <a:pt x="0" y="33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13"/>
                    <a:pt x="15" y="128"/>
                    <a:pt x="33" y="128"/>
                  </a:cubicBezTo>
                  <a:cubicBezTo>
                    <a:pt x="47" y="128"/>
                    <a:pt x="60" y="119"/>
                    <a:pt x="64" y="106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5" y="104"/>
                    <a:pt x="64" y="103"/>
                    <a:pt x="62" y="10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6537" y="1402"/>
              <a:ext cx="156" cy="302"/>
            </a:xfrm>
            <a:custGeom>
              <a:avLst/>
              <a:gdLst>
                <a:gd name="T0" fmla="*/ 64 w 66"/>
                <a:gd name="T1" fmla="*/ 0 h 128"/>
                <a:gd name="T2" fmla="*/ 2 w 66"/>
                <a:gd name="T3" fmla="*/ 0 h 128"/>
                <a:gd name="T4" fmla="*/ 0 w 66"/>
                <a:gd name="T5" fmla="*/ 2 h 128"/>
                <a:gd name="T6" fmla="*/ 0 w 66"/>
                <a:gd name="T7" fmla="*/ 126 h 128"/>
                <a:gd name="T8" fmla="*/ 2 w 66"/>
                <a:gd name="T9" fmla="*/ 128 h 128"/>
                <a:gd name="T10" fmla="*/ 5 w 66"/>
                <a:gd name="T11" fmla="*/ 126 h 128"/>
                <a:gd name="T12" fmla="*/ 5 w 66"/>
                <a:gd name="T13" fmla="*/ 66 h 128"/>
                <a:gd name="T14" fmla="*/ 46 w 66"/>
                <a:gd name="T15" fmla="*/ 66 h 128"/>
                <a:gd name="T16" fmla="*/ 48 w 66"/>
                <a:gd name="T17" fmla="*/ 64 h 128"/>
                <a:gd name="T18" fmla="*/ 46 w 66"/>
                <a:gd name="T19" fmla="*/ 62 h 128"/>
                <a:gd name="T20" fmla="*/ 5 w 66"/>
                <a:gd name="T21" fmla="*/ 62 h 128"/>
                <a:gd name="T22" fmla="*/ 5 w 66"/>
                <a:gd name="T23" fmla="*/ 5 h 128"/>
                <a:gd name="T24" fmla="*/ 64 w 66"/>
                <a:gd name="T25" fmla="*/ 5 h 128"/>
                <a:gd name="T26" fmla="*/ 66 w 66"/>
                <a:gd name="T27" fmla="*/ 2 h 128"/>
                <a:gd name="T28" fmla="*/ 64 w 66"/>
                <a:gd name="T2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6" h="128">
                  <a:moveTo>
                    <a:pt x="6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4" y="128"/>
                    <a:pt x="5" y="127"/>
                    <a:pt x="5" y="12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47" y="66"/>
                    <a:pt x="48" y="65"/>
                    <a:pt x="48" y="64"/>
                  </a:cubicBezTo>
                  <a:cubicBezTo>
                    <a:pt x="48" y="63"/>
                    <a:pt x="47" y="62"/>
                    <a:pt x="46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5" y="5"/>
                    <a:pt x="66" y="4"/>
                    <a:pt x="66" y="2"/>
                  </a:cubicBezTo>
                  <a:cubicBezTo>
                    <a:pt x="66" y="1"/>
                    <a:pt x="65" y="0"/>
                    <a:pt x="6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6433" y="1402"/>
              <a:ext cx="62" cy="63"/>
            </a:xfrm>
            <a:custGeom>
              <a:avLst/>
              <a:gdLst>
                <a:gd name="T0" fmla="*/ 13 w 26"/>
                <a:gd name="T1" fmla="*/ 0 h 27"/>
                <a:gd name="T2" fmla="*/ 0 w 26"/>
                <a:gd name="T3" fmla="*/ 13 h 27"/>
                <a:gd name="T4" fmla="*/ 13 w 26"/>
                <a:gd name="T5" fmla="*/ 27 h 27"/>
                <a:gd name="T6" fmla="*/ 26 w 26"/>
                <a:gd name="T7" fmla="*/ 13 h 27"/>
                <a:gd name="T8" fmla="*/ 13 w 26"/>
                <a:gd name="T9" fmla="*/ 0 h 27"/>
                <a:gd name="T10" fmla="*/ 13 w 26"/>
                <a:gd name="T11" fmla="*/ 22 h 27"/>
                <a:gd name="T12" fmla="*/ 4 w 26"/>
                <a:gd name="T13" fmla="*/ 13 h 27"/>
                <a:gd name="T14" fmla="*/ 13 w 26"/>
                <a:gd name="T15" fmla="*/ 5 h 27"/>
                <a:gd name="T16" fmla="*/ 22 w 26"/>
                <a:gd name="T17" fmla="*/ 13 h 27"/>
                <a:gd name="T18" fmla="*/ 13 w 26"/>
                <a:gd name="T19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7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0" y="27"/>
                    <a:pt x="26" y="21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lose/>
                  <a:moveTo>
                    <a:pt x="13" y="22"/>
                  </a:moveTo>
                  <a:cubicBezTo>
                    <a:pt x="8" y="22"/>
                    <a:pt x="4" y="18"/>
                    <a:pt x="4" y="13"/>
                  </a:cubicBezTo>
                  <a:cubicBezTo>
                    <a:pt x="4" y="9"/>
                    <a:pt x="8" y="5"/>
                    <a:pt x="13" y="5"/>
                  </a:cubicBezTo>
                  <a:cubicBezTo>
                    <a:pt x="18" y="5"/>
                    <a:pt x="22" y="9"/>
                    <a:pt x="22" y="13"/>
                  </a:cubicBezTo>
                  <a:cubicBezTo>
                    <a:pt x="22" y="18"/>
                    <a:pt x="18" y="22"/>
                    <a:pt x="13" y="2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>
              <a:spLocks noEditPoints="1"/>
            </p:cNvSpPr>
            <p:nvPr/>
          </p:nvSpPr>
          <p:spPr bwMode="auto">
            <a:xfrm>
              <a:off x="5799" y="1402"/>
              <a:ext cx="310" cy="302"/>
            </a:xfrm>
            <a:custGeom>
              <a:avLst/>
              <a:gdLst>
                <a:gd name="T0" fmla="*/ 126 w 131"/>
                <a:gd name="T1" fmla="*/ 29 h 128"/>
                <a:gd name="T2" fmla="*/ 131 w 131"/>
                <a:gd name="T3" fmla="*/ 17 h 128"/>
                <a:gd name="T4" fmla="*/ 126 w 131"/>
                <a:gd name="T5" fmla="*/ 5 h 128"/>
                <a:gd name="T6" fmla="*/ 114 w 131"/>
                <a:gd name="T7" fmla="*/ 0 h 128"/>
                <a:gd name="T8" fmla="*/ 102 w 131"/>
                <a:gd name="T9" fmla="*/ 5 h 128"/>
                <a:gd name="T10" fmla="*/ 42 w 131"/>
                <a:gd name="T11" fmla="*/ 65 h 128"/>
                <a:gd name="T12" fmla="*/ 41 w 131"/>
                <a:gd name="T13" fmla="*/ 65 h 128"/>
                <a:gd name="T14" fmla="*/ 35 w 131"/>
                <a:gd name="T15" fmla="*/ 64 h 128"/>
                <a:gd name="T16" fmla="*/ 12 w 131"/>
                <a:gd name="T17" fmla="*/ 73 h 128"/>
                <a:gd name="T18" fmla="*/ 12 w 131"/>
                <a:gd name="T19" fmla="*/ 119 h 128"/>
                <a:gd name="T20" fmla="*/ 35 w 131"/>
                <a:gd name="T21" fmla="*/ 128 h 128"/>
                <a:gd name="T22" fmla="*/ 58 w 131"/>
                <a:gd name="T23" fmla="*/ 119 h 128"/>
                <a:gd name="T24" fmla="*/ 66 w 131"/>
                <a:gd name="T25" fmla="*/ 90 h 128"/>
                <a:gd name="T26" fmla="*/ 66 w 131"/>
                <a:gd name="T27" fmla="*/ 89 h 128"/>
                <a:gd name="T28" fmla="*/ 67 w 131"/>
                <a:gd name="T29" fmla="*/ 89 h 128"/>
                <a:gd name="T30" fmla="*/ 126 w 131"/>
                <a:gd name="T31" fmla="*/ 29 h 128"/>
                <a:gd name="T32" fmla="*/ 62 w 131"/>
                <a:gd name="T33" fmla="*/ 91 h 128"/>
                <a:gd name="T34" fmla="*/ 54 w 131"/>
                <a:gd name="T35" fmla="*/ 115 h 128"/>
                <a:gd name="T36" fmla="*/ 35 w 131"/>
                <a:gd name="T37" fmla="*/ 123 h 128"/>
                <a:gd name="T38" fmla="*/ 16 w 131"/>
                <a:gd name="T39" fmla="*/ 115 h 128"/>
                <a:gd name="T40" fmla="*/ 8 w 131"/>
                <a:gd name="T41" fmla="*/ 96 h 128"/>
                <a:gd name="T42" fmla="*/ 16 w 131"/>
                <a:gd name="T43" fmla="*/ 77 h 128"/>
                <a:gd name="T44" fmla="*/ 40 w 131"/>
                <a:gd name="T45" fmla="*/ 69 h 128"/>
                <a:gd name="T46" fmla="*/ 43 w 131"/>
                <a:gd name="T47" fmla="*/ 70 h 128"/>
                <a:gd name="T48" fmla="*/ 105 w 131"/>
                <a:gd name="T49" fmla="*/ 8 h 128"/>
                <a:gd name="T50" fmla="*/ 123 w 131"/>
                <a:gd name="T51" fmla="*/ 8 h 128"/>
                <a:gd name="T52" fmla="*/ 126 w 131"/>
                <a:gd name="T53" fmla="*/ 17 h 128"/>
                <a:gd name="T54" fmla="*/ 123 w 131"/>
                <a:gd name="T55" fmla="*/ 26 h 128"/>
                <a:gd name="T56" fmla="*/ 61 w 131"/>
                <a:gd name="T57" fmla="*/ 88 h 128"/>
                <a:gd name="T58" fmla="*/ 62 w 131"/>
                <a:gd name="T59" fmla="*/ 9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1" h="128">
                  <a:moveTo>
                    <a:pt x="126" y="29"/>
                  </a:moveTo>
                  <a:cubicBezTo>
                    <a:pt x="129" y="26"/>
                    <a:pt x="131" y="22"/>
                    <a:pt x="131" y="17"/>
                  </a:cubicBezTo>
                  <a:cubicBezTo>
                    <a:pt x="131" y="13"/>
                    <a:pt x="129" y="8"/>
                    <a:pt x="126" y="5"/>
                  </a:cubicBezTo>
                  <a:cubicBezTo>
                    <a:pt x="123" y="2"/>
                    <a:pt x="118" y="0"/>
                    <a:pt x="114" y="0"/>
                  </a:cubicBezTo>
                  <a:cubicBezTo>
                    <a:pt x="109" y="0"/>
                    <a:pt x="105" y="2"/>
                    <a:pt x="102" y="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39" y="64"/>
                    <a:pt x="37" y="64"/>
                    <a:pt x="35" y="64"/>
                  </a:cubicBezTo>
                  <a:cubicBezTo>
                    <a:pt x="26" y="64"/>
                    <a:pt x="18" y="67"/>
                    <a:pt x="12" y="73"/>
                  </a:cubicBezTo>
                  <a:cubicBezTo>
                    <a:pt x="0" y="86"/>
                    <a:pt x="0" y="106"/>
                    <a:pt x="12" y="119"/>
                  </a:cubicBezTo>
                  <a:cubicBezTo>
                    <a:pt x="18" y="125"/>
                    <a:pt x="26" y="128"/>
                    <a:pt x="35" y="128"/>
                  </a:cubicBezTo>
                  <a:cubicBezTo>
                    <a:pt x="43" y="128"/>
                    <a:pt x="51" y="125"/>
                    <a:pt x="58" y="119"/>
                  </a:cubicBezTo>
                  <a:cubicBezTo>
                    <a:pt x="65" y="111"/>
                    <a:pt x="68" y="100"/>
                    <a:pt x="66" y="90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89"/>
                    <a:pt x="67" y="89"/>
                    <a:pt x="67" y="89"/>
                  </a:cubicBezTo>
                  <a:lnTo>
                    <a:pt x="126" y="29"/>
                  </a:lnTo>
                  <a:close/>
                  <a:moveTo>
                    <a:pt x="62" y="91"/>
                  </a:moveTo>
                  <a:cubicBezTo>
                    <a:pt x="64" y="100"/>
                    <a:pt x="61" y="109"/>
                    <a:pt x="54" y="115"/>
                  </a:cubicBezTo>
                  <a:cubicBezTo>
                    <a:pt x="49" y="121"/>
                    <a:pt x="42" y="123"/>
                    <a:pt x="35" y="123"/>
                  </a:cubicBezTo>
                  <a:cubicBezTo>
                    <a:pt x="28" y="123"/>
                    <a:pt x="21" y="121"/>
                    <a:pt x="16" y="115"/>
                  </a:cubicBezTo>
                  <a:cubicBezTo>
                    <a:pt x="10" y="110"/>
                    <a:pt x="8" y="103"/>
                    <a:pt x="8" y="96"/>
                  </a:cubicBezTo>
                  <a:cubicBezTo>
                    <a:pt x="8" y="89"/>
                    <a:pt x="10" y="82"/>
                    <a:pt x="16" y="77"/>
                  </a:cubicBezTo>
                  <a:cubicBezTo>
                    <a:pt x="22" y="70"/>
                    <a:pt x="31" y="67"/>
                    <a:pt x="40" y="69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10" y="3"/>
                    <a:pt x="118" y="3"/>
                    <a:pt x="123" y="8"/>
                  </a:cubicBezTo>
                  <a:cubicBezTo>
                    <a:pt x="125" y="11"/>
                    <a:pt x="126" y="14"/>
                    <a:pt x="126" y="17"/>
                  </a:cubicBezTo>
                  <a:cubicBezTo>
                    <a:pt x="126" y="20"/>
                    <a:pt x="125" y="24"/>
                    <a:pt x="123" y="26"/>
                  </a:cubicBezTo>
                  <a:cubicBezTo>
                    <a:pt x="61" y="88"/>
                    <a:pt x="61" y="88"/>
                    <a:pt x="61" y="88"/>
                  </a:cubicBezTo>
                  <a:lnTo>
                    <a:pt x="62" y="9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>
              <a:spLocks noEditPoints="1"/>
            </p:cNvSpPr>
            <p:nvPr/>
          </p:nvSpPr>
          <p:spPr bwMode="auto">
            <a:xfrm>
              <a:off x="5837" y="1534"/>
              <a:ext cx="140" cy="135"/>
            </a:xfrm>
            <a:custGeom>
              <a:avLst/>
              <a:gdLst>
                <a:gd name="T0" fmla="*/ 55 w 59"/>
                <a:gd name="T1" fmla="*/ 1 h 57"/>
                <a:gd name="T2" fmla="*/ 29 w 59"/>
                <a:gd name="T3" fmla="*/ 26 h 57"/>
                <a:gd name="T4" fmla="*/ 28 w 59"/>
                <a:gd name="T5" fmla="*/ 26 h 57"/>
                <a:gd name="T6" fmla="*/ 19 w 59"/>
                <a:gd name="T7" fmla="*/ 23 h 57"/>
                <a:gd name="T8" fmla="*/ 7 w 59"/>
                <a:gd name="T9" fmla="*/ 28 h 57"/>
                <a:gd name="T10" fmla="*/ 7 w 59"/>
                <a:gd name="T11" fmla="*/ 52 h 57"/>
                <a:gd name="T12" fmla="*/ 19 w 59"/>
                <a:gd name="T13" fmla="*/ 57 h 57"/>
                <a:gd name="T14" fmla="*/ 31 w 59"/>
                <a:gd name="T15" fmla="*/ 52 h 57"/>
                <a:gd name="T16" fmla="*/ 33 w 59"/>
                <a:gd name="T17" fmla="*/ 31 h 57"/>
                <a:gd name="T18" fmla="*/ 33 w 59"/>
                <a:gd name="T19" fmla="*/ 30 h 57"/>
                <a:gd name="T20" fmla="*/ 58 w 59"/>
                <a:gd name="T21" fmla="*/ 4 h 57"/>
                <a:gd name="T22" fmla="*/ 58 w 59"/>
                <a:gd name="T23" fmla="*/ 1 h 57"/>
                <a:gd name="T24" fmla="*/ 55 w 59"/>
                <a:gd name="T25" fmla="*/ 1 h 57"/>
                <a:gd name="T26" fmla="*/ 28 w 59"/>
                <a:gd name="T27" fmla="*/ 49 h 57"/>
                <a:gd name="T28" fmla="*/ 19 w 59"/>
                <a:gd name="T29" fmla="*/ 53 h 57"/>
                <a:gd name="T30" fmla="*/ 10 w 59"/>
                <a:gd name="T31" fmla="*/ 49 h 57"/>
                <a:gd name="T32" fmla="*/ 6 w 59"/>
                <a:gd name="T33" fmla="*/ 40 h 57"/>
                <a:gd name="T34" fmla="*/ 10 w 59"/>
                <a:gd name="T35" fmla="*/ 31 h 57"/>
                <a:gd name="T36" fmla="*/ 28 w 59"/>
                <a:gd name="T37" fmla="*/ 31 h 57"/>
                <a:gd name="T38" fmla="*/ 31 w 59"/>
                <a:gd name="T39" fmla="*/ 40 h 57"/>
                <a:gd name="T40" fmla="*/ 28 w 59"/>
                <a:gd name="T41" fmla="*/ 4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57">
                  <a:moveTo>
                    <a:pt x="55" y="1"/>
                  </a:moveTo>
                  <a:cubicBezTo>
                    <a:pt x="29" y="26"/>
                    <a:pt x="29" y="26"/>
                    <a:pt x="29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6" y="24"/>
                    <a:pt x="22" y="23"/>
                    <a:pt x="19" y="23"/>
                  </a:cubicBezTo>
                  <a:cubicBezTo>
                    <a:pt x="14" y="23"/>
                    <a:pt x="10" y="25"/>
                    <a:pt x="7" y="28"/>
                  </a:cubicBezTo>
                  <a:cubicBezTo>
                    <a:pt x="0" y="35"/>
                    <a:pt x="0" y="45"/>
                    <a:pt x="7" y="52"/>
                  </a:cubicBezTo>
                  <a:cubicBezTo>
                    <a:pt x="10" y="55"/>
                    <a:pt x="14" y="57"/>
                    <a:pt x="19" y="57"/>
                  </a:cubicBezTo>
                  <a:cubicBezTo>
                    <a:pt x="24" y="57"/>
                    <a:pt x="28" y="55"/>
                    <a:pt x="31" y="52"/>
                  </a:cubicBezTo>
                  <a:cubicBezTo>
                    <a:pt x="37" y="46"/>
                    <a:pt x="38" y="37"/>
                    <a:pt x="33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3"/>
                    <a:pt x="59" y="2"/>
                    <a:pt x="58" y="1"/>
                  </a:cubicBezTo>
                  <a:cubicBezTo>
                    <a:pt x="57" y="0"/>
                    <a:pt x="56" y="0"/>
                    <a:pt x="55" y="1"/>
                  </a:cubicBezTo>
                  <a:close/>
                  <a:moveTo>
                    <a:pt x="28" y="49"/>
                  </a:moveTo>
                  <a:cubicBezTo>
                    <a:pt x="25" y="51"/>
                    <a:pt x="22" y="53"/>
                    <a:pt x="19" y="53"/>
                  </a:cubicBezTo>
                  <a:cubicBezTo>
                    <a:pt x="16" y="53"/>
                    <a:pt x="12" y="51"/>
                    <a:pt x="10" y="49"/>
                  </a:cubicBezTo>
                  <a:cubicBezTo>
                    <a:pt x="8" y="47"/>
                    <a:pt x="6" y="43"/>
                    <a:pt x="6" y="40"/>
                  </a:cubicBezTo>
                  <a:cubicBezTo>
                    <a:pt x="6" y="37"/>
                    <a:pt x="8" y="34"/>
                    <a:pt x="10" y="31"/>
                  </a:cubicBezTo>
                  <a:cubicBezTo>
                    <a:pt x="15" y="26"/>
                    <a:pt x="23" y="26"/>
                    <a:pt x="28" y="31"/>
                  </a:cubicBezTo>
                  <a:cubicBezTo>
                    <a:pt x="30" y="34"/>
                    <a:pt x="31" y="37"/>
                    <a:pt x="31" y="40"/>
                  </a:cubicBezTo>
                  <a:cubicBezTo>
                    <a:pt x="31" y="43"/>
                    <a:pt x="30" y="47"/>
                    <a:pt x="28" y="4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>
              <a:spLocks noEditPoints="1"/>
            </p:cNvSpPr>
            <p:nvPr/>
          </p:nvSpPr>
          <p:spPr bwMode="auto">
            <a:xfrm>
              <a:off x="5194" y="1402"/>
              <a:ext cx="314" cy="302"/>
            </a:xfrm>
            <a:custGeom>
              <a:avLst/>
              <a:gdLst>
                <a:gd name="T0" fmla="*/ 126 w 133"/>
                <a:gd name="T1" fmla="*/ 29 h 128"/>
                <a:gd name="T2" fmla="*/ 126 w 133"/>
                <a:gd name="T3" fmla="*/ 5 h 128"/>
                <a:gd name="T4" fmla="*/ 114 w 133"/>
                <a:gd name="T5" fmla="*/ 0 h 128"/>
                <a:gd name="T6" fmla="*/ 102 w 133"/>
                <a:gd name="T7" fmla="*/ 5 h 128"/>
                <a:gd name="T8" fmla="*/ 42 w 133"/>
                <a:gd name="T9" fmla="*/ 65 h 128"/>
                <a:gd name="T10" fmla="*/ 41 w 133"/>
                <a:gd name="T11" fmla="*/ 65 h 128"/>
                <a:gd name="T12" fmla="*/ 35 w 133"/>
                <a:gd name="T13" fmla="*/ 64 h 128"/>
                <a:gd name="T14" fmla="*/ 12 w 133"/>
                <a:gd name="T15" fmla="*/ 73 h 128"/>
                <a:gd name="T16" fmla="*/ 12 w 133"/>
                <a:gd name="T17" fmla="*/ 119 h 128"/>
                <a:gd name="T18" fmla="*/ 35 w 133"/>
                <a:gd name="T19" fmla="*/ 128 h 128"/>
                <a:gd name="T20" fmla="*/ 35 w 133"/>
                <a:gd name="T21" fmla="*/ 128 h 128"/>
                <a:gd name="T22" fmla="*/ 58 w 133"/>
                <a:gd name="T23" fmla="*/ 119 h 128"/>
                <a:gd name="T24" fmla="*/ 66 w 133"/>
                <a:gd name="T25" fmla="*/ 90 h 128"/>
                <a:gd name="T26" fmla="*/ 66 w 133"/>
                <a:gd name="T27" fmla="*/ 89 h 128"/>
                <a:gd name="T28" fmla="*/ 67 w 133"/>
                <a:gd name="T29" fmla="*/ 89 h 128"/>
                <a:gd name="T30" fmla="*/ 126 w 133"/>
                <a:gd name="T31" fmla="*/ 29 h 128"/>
                <a:gd name="T32" fmla="*/ 62 w 133"/>
                <a:gd name="T33" fmla="*/ 91 h 128"/>
                <a:gd name="T34" fmla="*/ 54 w 133"/>
                <a:gd name="T35" fmla="*/ 115 h 128"/>
                <a:gd name="T36" fmla="*/ 35 w 133"/>
                <a:gd name="T37" fmla="*/ 123 h 128"/>
                <a:gd name="T38" fmla="*/ 16 w 133"/>
                <a:gd name="T39" fmla="*/ 115 h 128"/>
                <a:gd name="T40" fmla="*/ 8 w 133"/>
                <a:gd name="T41" fmla="*/ 96 h 128"/>
                <a:gd name="T42" fmla="*/ 16 w 133"/>
                <a:gd name="T43" fmla="*/ 77 h 128"/>
                <a:gd name="T44" fmla="*/ 40 w 133"/>
                <a:gd name="T45" fmla="*/ 69 h 128"/>
                <a:gd name="T46" fmla="*/ 43 w 133"/>
                <a:gd name="T47" fmla="*/ 70 h 128"/>
                <a:gd name="T48" fmla="*/ 105 w 133"/>
                <a:gd name="T49" fmla="*/ 8 h 128"/>
                <a:gd name="T50" fmla="*/ 123 w 133"/>
                <a:gd name="T51" fmla="*/ 8 h 128"/>
                <a:gd name="T52" fmla="*/ 126 w 133"/>
                <a:gd name="T53" fmla="*/ 17 h 128"/>
                <a:gd name="T54" fmla="*/ 123 w 133"/>
                <a:gd name="T55" fmla="*/ 26 h 128"/>
                <a:gd name="T56" fmla="*/ 61 w 133"/>
                <a:gd name="T57" fmla="*/ 88 h 128"/>
                <a:gd name="T58" fmla="*/ 62 w 133"/>
                <a:gd name="T59" fmla="*/ 9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3" h="128">
                  <a:moveTo>
                    <a:pt x="126" y="29"/>
                  </a:moveTo>
                  <a:cubicBezTo>
                    <a:pt x="133" y="23"/>
                    <a:pt x="133" y="12"/>
                    <a:pt x="126" y="5"/>
                  </a:cubicBezTo>
                  <a:cubicBezTo>
                    <a:pt x="123" y="2"/>
                    <a:pt x="118" y="0"/>
                    <a:pt x="114" y="0"/>
                  </a:cubicBezTo>
                  <a:cubicBezTo>
                    <a:pt x="109" y="0"/>
                    <a:pt x="105" y="2"/>
                    <a:pt x="102" y="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39" y="64"/>
                    <a:pt x="37" y="64"/>
                    <a:pt x="35" y="64"/>
                  </a:cubicBezTo>
                  <a:cubicBezTo>
                    <a:pt x="26" y="64"/>
                    <a:pt x="18" y="67"/>
                    <a:pt x="12" y="73"/>
                  </a:cubicBezTo>
                  <a:cubicBezTo>
                    <a:pt x="0" y="86"/>
                    <a:pt x="0" y="106"/>
                    <a:pt x="12" y="119"/>
                  </a:cubicBezTo>
                  <a:cubicBezTo>
                    <a:pt x="18" y="125"/>
                    <a:pt x="26" y="128"/>
                    <a:pt x="35" y="128"/>
                  </a:cubicBezTo>
                  <a:cubicBezTo>
                    <a:pt x="35" y="128"/>
                    <a:pt x="35" y="128"/>
                    <a:pt x="35" y="128"/>
                  </a:cubicBezTo>
                  <a:cubicBezTo>
                    <a:pt x="43" y="128"/>
                    <a:pt x="51" y="125"/>
                    <a:pt x="58" y="119"/>
                  </a:cubicBezTo>
                  <a:cubicBezTo>
                    <a:pt x="65" y="111"/>
                    <a:pt x="68" y="100"/>
                    <a:pt x="66" y="90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89"/>
                    <a:pt x="67" y="89"/>
                    <a:pt x="67" y="89"/>
                  </a:cubicBezTo>
                  <a:lnTo>
                    <a:pt x="126" y="29"/>
                  </a:lnTo>
                  <a:close/>
                  <a:moveTo>
                    <a:pt x="62" y="91"/>
                  </a:moveTo>
                  <a:cubicBezTo>
                    <a:pt x="64" y="100"/>
                    <a:pt x="61" y="109"/>
                    <a:pt x="54" y="115"/>
                  </a:cubicBezTo>
                  <a:cubicBezTo>
                    <a:pt x="49" y="121"/>
                    <a:pt x="42" y="123"/>
                    <a:pt x="35" y="123"/>
                  </a:cubicBezTo>
                  <a:cubicBezTo>
                    <a:pt x="28" y="123"/>
                    <a:pt x="21" y="121"/>
                    <a:pt x="16" y="115"/>
                  </a:cubicBezTo>
                  <a:cubicBezTo>
                    <a:pt x="10" y="110"/>
                    <a:pt x="8" y="103"/>
                    <a:pt x="8" y="96"/>
                  </a:cubicBezTo>
                  <a:cubicBezTo>
                    <a:pt x="8" y="89"/>
                    <a:pt x="10" y="82"/>
                    <a:pt x="16" y="77"/>
                  </a:cubicBezTo>
                  <a:cubicBezTo>
                    <a:pt x="22" y="70"/>
                    <a:pt x="31" y="67"/>
                    <a:pt x="40" y="69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10" y="3"/>
                    <a:pt x="118" y="3"/>
                    <a:pt x="123" y="8"/>
                  </a:cubicBezTo>
                  <a:cubicBezTo>
                    <a:pt x="125" y="11"/>
                    <a:pt x="126" y="14"/>
                    <a:pt x="126" y="17"/>
                  </a:cubicBezTo>
                  <a:cubicBezTo>
                    <a:pt x="126" y="20"/>
                    <a:pt x="125" y="24"/>
                    <a:pt x="123" y="26"/>
                  </a:cubicBezTo>
                  <a:cubicBezTo>
                    <a:pt x="61" y="88"/>
                    <a:pt x="61" y="88"/>
                    <a:pt x="61" y="88"/>
                  </a:cubicBezTo>
                  <a:lnTo>
                    <a:pt x="62" y="9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>
              <a:spLocks noEditPoints="1"/>
            </p:cNvSpPr>
            <p:nvPr/>
          </p:nvSpPr>
          <p:spPr bwMode="auto">
            <a:xfrm>
              <a:off x="5236" y="1465"/>
              <a:ext cx="204" cy="204"/>
            </a:xfrm>
            <a:custGeom>
              <a:avLst/>
              <a:gdLst>
                <a:gd name="T0" fmla="*/ 82 w 86"/>
                <a:gd name="T1" fmla="*/ 1 h 86"/>
                <a:gd name="T2" fmla="*/ 27 w 86"/>
                <a:gd name="T3" fmla="*/ 55 h 86"/>
                <a:gd name="T4" fmla="*/ 26 w 86"/>
                <a:gd name="T5" fmla="*/ 55 h 86"/>
                <a:gd name="T6" fmla="*/ 17 w 86"/>
                <a:gd name="T7" fmla="*/ 52 h 86"/>
                <a:gd name="T8" fmla="*/ 5 w 86"/>
                <a:gd name="T9" fmla="*/ 57 h 86"/>
                <a:gd name="T10" fmla="*/ 0 w 86"/>
                <a:gd name="T11" fmla="*/ 69 h 86"/>
                <a:gd name="T12" fmla="*/ 5 w 86"/>
                <a:gd name="T13" fmla="*/ 81 h 86"/>
                <a:gd name="T14" fmla="*/ 17 w 86"/>
                <a:gd name="T15" fmla="*/ 86 h 86"/>
                <a:gd name="T16" fmla="*/ 29 w 86"/>
                <a:gd name="T17" fmla="*/ 81 h 86"/>
                <a:gd name="T18" fmla="*/ 31 w 86"/>
                <a:gd name="T19" fmla="*/ 60 h 86"/>
                <a:gd name="T20" fmla="*/ 31 w 86"/>
                <a:gd name="T21" fmla="*/ 59 h 86"/>
                <a:gd name="T22" fmla="*/ 31 w 86"/>
                <a:gd name="T23" fmla="*/ 58 h 86"/>
                <a:gd name="T24" fmla="*/ 85 w 86"/>
                <a:gd name="T25" fmla="*/ 4 h 86"/>
                <a:gd name="T26" fmla="*/ 86 w 86"/>
                <a:gd name="T27" fmla="*/ 3 h 86"/>
                <a:gd name="T28" fmla="*/ 85 w 86"/>
                <a:gd name="T29" fmla="*/ 1 h 86"/>
                <a:gd name="T30" fmla="*/ 82 w 86"/>
                <a:gd name="T31" fmla="*/ 1 h 86"/>
                <a:gd name="T32" fmla="*/ 26 w 86"/>
                <a:gd name="T33" fmla="*/ 78 h 86"/>
                <a:gd name="T34" fmla="*/ 17 w 86"/>
                <a:gd name="T35" fmla="*/ 82 h 86"/>
                <a:gd name="T36" fmla="*/ 8 w 86"/>
                <a:gd name="T37" fmla="*/ 78 h 86"/>
                <a:gd name="T38" fmla="*/ 4 w 86"/>
                <a:gd name="T39" fmla="*/ 69 h 86"/>
                <a:gd name="T40" fmla="*/ 8 w 86"/>
                <a:gd name="T41" fmla="*/ 60 h 86"/>
                <a:gd name="T42" fmla="*/ 26 w 86"/>
                <a:gd name="T43" fmla="*/ 60 h 86"/>
                <a:gd name="T44" fmla="*/ 26 w 86"/>
                <a:gd name="T45" fmla="*/ 7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86">
                  <a:moveTo>
                    <a:pt x="82" y="1"/>
                  </a:moveTo>
                  <a:cubicBezTo>
                    <a:pt x="27" y="55"/>
                    <a:pt x="27" y="55"/>
                    <a:pt x="27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4" y="53"/>
                    <a:pt x="20" y="52"/>
                    <a:pt x="17" y="52"/>
                  </a:cubicBezTo>
                  <a:cubicBezTo>
                    <a:pt x="12" y="52"/>
                    <a:pt x="8" y="54"/>
                    <a:pt x="5" y="57"/>
                  </a:cubicBezTo>
                  <a:cubicBezTo>
                    <a:pt x="2" y="60"/>
                    <a:pt x="0" y="64"/>
                    <a:pt x="0" y="69"/>
                  </a:cubicBezTo>
                  <a:cubicBezTo>
                    <a:pt x="0" y="74"/>
                    <a:pt x="2" y="78"/>
                    <a:pt x="5" y="81"/>
                  </a:cubicBezTo>
                  <a:cubicBezTo>
                    <a:pt x="8" y="84"/>
                    <a:pt x="12" y="86"/>
                    <a:pt x="17" y="86"/>
                  </a:cubicBezTo>
                  <a:cubicBezTo>
                    <a:pt x="22" y="86"/>
                    <a:pt x="26" y="84"/>
                    <a:pt x="29" y="81"/>
                  </a:cubicBezTo>
                  <a:cubicBezTo>
                    <a:pt x="35" y="75"/>
                    <a:pt x="36" y="66"/>
                    <a:pt x="31" y="60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5" y="4"/>
                    <a:pt x="86" y="3"/>
                    <a:pt x="86" y="3"/>
                  </a:cubicBezTo>
                  <a:cubicBezTo>
                    <a:pt x="86" y="2"/>
                    <a:pt x="85" y="1"/>
                    <a:pt x="85" y="1"/>
                  </a:cubicBezTo>
                  <a:cubicBezTo>
                    <a:pt x="84" y="0"/>
                    <a:pt x="83" y="0"/>
                    <a:pt x="82" y="1"/>
                  </a:cubicBezTo>
                  <a:close/>
                  <a:moveTo>
                    <a:pt x="26" y="78"/>
                  </a:moveTo>
                  <a:cubicBezTo>
                    <a:pt x="23" y="80"/>
                    <a:pt x="20" y="82"/>
                    <a:pt x="17" y="82"/>
                  </a:cubicBezTo>
                  <a:cubicBezTo>
                    <a:pt x="14" y="82"/>
                    <a:pt x="10" y="80"/>
                    <a:pt x="8" y="78"/>
                  </a:cubicBezTo>
                  <a:cubicBezTo>
                    <a:pt x="6" y="76"/>
                    <a:pt x="4" y="72"/>
                    <a:pt x="4" y="69"/>
                  </a:cubicBezTo>
                  <a:cubicBezTo>
                    <a:pt x="4" y="66"/>
                    <a:pt x="6" y="63"/>
                    <a:pt x="8" y="60"/>
                  </a:cubicBezTo>
                  <a:cubicBezTo>
                    <a:pt x="13" y="55"/>
                    <a:pt x="21" y="55"/>
                    <a:pt x="26" y="60"/>
                  </a:cubicBezTo>
                  <a:cubicBezTo>
                    <a:pt x="31" y="65"/>
                    <a:pt x="31" y="73"/>
                    <a:pt x="26" y="7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>
              <a:spLocks noEditPoints="1"/>
            </p:cNvSpPr>
            <p:nvPr/>
          </p:nvSpPr>
          <p:spPr bwMode="auto">
            <a:xfrm>
              <a:off x="4596" y="1402"/>
              <a:ext cx="302" cy="302"/>
            </a:xfrm>
            <a:custGeom>
              <a:avLst/>
              <a:gdLst>
                <a:gd name="T0" fmla="*/ 68 w 128"/>
                <a:gd name="T1" fmla="*/ 11 h 128"/>
                <a:gd name="T2" fmla="*/ 66 w 128"/>
                <a:gd name="T3" fmla="*/ 11 h 128"/>
                <a:gd name="T4" fmla="*/ 66 w 128"/>
                <a:gd name="T5" fmla="*/ 2 h 128"/>
                <a:gd name="T6" fmla="*/ 64 w 128"/>
                <a:gd name="T7" fmla="*/ 0 h 128"/>
                <a:gd name="T8" fmla="*/ 62 w 128"/>
                <a:gd name="T9" fmla="*/ 2 h 128"/>
                <a:gd name="T10" fmla="*/ 62 w 128"/>
                <a:gd name="T11" fmla="*/ 11 h 128"/>
                <a:gd name="T12" fmla="*/ 60 w 128"/>
                <a:gd name="T13" fmla="*/ 11 h 128"/>
                <a:gd name="T14" fmla="*/ 20 w 128"/>
                <a:gd name="T15" fmla="*/ 28 h 128"/>
                <a:gd name="T16" fmla="*/ 0 w 128"/>
                <a:gd name="T17" fmla="*/ 70 h 128"/>
                <a:gd name="T18" fmla="*/ 2 w 128"/>
                <a:gd name="T19" fmla="*/ 73 h 128"/>
                <a:gd name="T20" fmla="*/ 4 w 128"/>
                <a:gd name="T21" fmla="*/ 72 h 128"/>
                <a:gd name="T22" fmla="*/ 5 w 128"/>
                <a:gd name="T23" fmla="*/ 71 h 128"/>
                <a:gd name="T24" fmla="*/ 5 w 128"/>
                <a:gd name="T25" fmla="*/ 71 h 128"/>
                <a:gd name="T26" fmla="*/ 23 w 128"/>
                <a:gd name="T27" fmla="*/ 63 h 128"/>
                <a:gd name="T28" fmla="*/ 42 w 128"/>
                <a:gd name="T29" fmla="*/ 72 h 128"/>
                <a:gd name="T30" fmla="*/ 45 w 128"/>
                <a:gd name="T31" fmla="*/ 72 h 128"/>
                <a:gd name="T32" fmla="*/ 46 w 128"/>
                <a:gd name="T33" fmla="*/ 72 h 128"/>
                <a:gd name="T34" fmla="*/ 60 w 128"/>
                <a:gd name="T35" fmla="*/ 64 h 128"/>
                <a:gd name="T36" fmla="*/ 62 w 128"/>
                <a:gd name="T37" fmla="*/ 64 h 128"/>
                <a:gd name="T38" fmla="*/ 62 w 128"/>
                <a:gd name="T39" fmla="*/ 111 h 128"/>
                <a:gd name="T40" fmla="*/ 49 w 128"/>
                <a:gd name="T41" fmla="*/ 123 h 128"/>
                <a:gd name="T42" fmla="*/ 37 w 128"/>
                <a:gd name="T43" fmla="*/ 111 h 128"/>
                <a:gd name="T44" fmla="*/ 37 w 128"/>
                <a:gd name="T45" fmla="*/ 103 h 128"/>
                <a:gd name="T46" fmla="*/ 34 w 128"/>
                <a:gd name="T47" fmla="*/ 101 h 128"/>
                <a:gd name="T48" fmla="*/ 32 w 128"/>
                <a:gd name="T49" fmla="*/ 103 h 128"/>
                <a:gd name="T50" fmla="*/ 32 w 128"/>
                <a:gd name="T51" fmla="*/ 111 h 128"/>
                <a:gd name="T52" fmla="*/ 49 w 128"/>
                <a:gd name="T53" fmla="*/ 128 h 128"/>
                <a:gd name="T54" fmla="*/ 66 w 128"/>
                <a:gd name="T55" fmla="*/ 111 h 128"/>
                <a:gd name="T56" fmla="*/ 66 w 128"/>
                <a:gd name="T57" fmla="*/ 64 h 128"/>
                <a:gd name="T58" fmla="*/ 68 w 128"/>
                <a:gd name="T59" fmla="*/ 64 h 128"/>
                <a:gd name="T60" fmla="*/ 82 w 128"/>
                <a:gd name="T61" fmla="*/ 72 h 128"/>
                <a:gd name="T62" fmla="*/ 82 w 128"/>
                <a:gd name="T63" fmla="*/ 72 h 128"/>
                <a:gd name="T64" fmla="*/ 83 w 128"/>
                <a:gd name="T65" fmla="*/ 72 h 128"/>
                <a:gd name="T66" fmla="*/ 86 w 128"/>
                <a:gd name="T67" fmla="*/ 72 h 128"/>
                <a:gd name="T68" fmla="*/ 105 w 128"/>
                <a:gd name="T69" fmla="*/ 63 h 128"/>
                <a:gd name="T70" fmla="*/ 123 w 128"/>
                <a:gd name="T71" fmla="*/ 71 h 128"/>
                <a:gd name="T72" fmla="*/ 123 w 128"/>
                <a:gd name="T73" fmla="*/ 71 h 128"/>
                <a:gd name="T74" fmla="*/ 124 w 128"/>
                <a:gd name="T75" fmla="*/ 72 h 128"/>
                <a:gd name="T76" fmla="*/ 126 w 128"/>
                <a:gd name="T77" fmla="*/ 73 h 128"/>
                <a:gd name="T78" fmla="*/ 128 w 128"/>
                <a:gd name="T79" fmla="*/ 70 h 128"/>
                <a:gd name="T80" fmla="*/ 108 w 128"/>
                <a:gd name="T81" fmla="*/ 28 h 128"/>
                <a:gd name="T82" fmla="*/ 68 w 128"/>
                <a:gd name="T83" fmla="*/ 11 h 128"/>
                <a:gd name="T84" fmla="*/ 122 w 128"/>
                <a:gd name="T85" fmla="*/ 61 h 128"/>
                <a:gd name="T86" fmla="*/ 123 w 128"/>
                <a:gd name="T87" fmla="*/ 64 h 128"/>
                <a:gd name="T88" fmla="*/ 120 w 128"/>
                <a:gd name="T89" fmla="*/ 63 h 128"/>
                <a:gd name="T90" fmla="*/ 105 w 128"/>
                <a:gd name="T91" fmla="*/ 59 h 128"/>
                <a:gd name="T92" fmla="*/ 86 w 128"/>
                <a:gd name="T93" fmla="*/ 66 h 128"/>
                <a:gd name="T94" fmla="*/ 85 w 128"/>
                <a:gd name="T95" fmla="*/ 67 h 128"/>
                <a:gd name="T96" fmla="*/ 84 w 128"/>
                <a:gd name="T97" fmla="*/ 66 h 128"/>
                <a:gd name="T98" fmla="*/ 64 w 128"/>
                <a:gd name="T99" fmla="*/ 59 h 128"/>
                <a:gd name="T100" fmla="*/ 64 w 128"/>
                <a:gd name="T101" fmla="*/ 59 h 128"/>
                <a:gd name="T102" fmla="*/ 44 w 128"/>
                <a:gd name="T103" fmla="*/ 66 h 128"/>
                <a:gd name="T104" fmla="*/ 43 w 128"/>
                <a:gd name="T105" fmla="*/ 67 h 128"/>
                <a:gd name="T106" fmla="*/ 42 w 128"/>
                <a:gd name="T107" fmla="*/ 66 h 128"/>
                <a:gd name="T108" fmla="*/ 23 w 128"/>
                <a:gd name="T109" fmla="*/ 59 h 128"/>
                <a:gd name="T110" fmla="*/ 8 w 128"/>
                <a:gd name="T111" fmla="*/ 63 h 128"/>
                <a:gd name="T112" fmla="*/ 5 w 128"/>
                <a:gd name="T113" fmla="*/ 64 h 128"/>
                <a:gd name="T114" fmla="*/ 6 w 128"/>
                <a:gd name="T115" fmla="*/ 61 h 128"/>
                <a:gd name="T116" fmla="*/ 64 w 128"/>
                <a:gd name="T117" fmla="*/ 16 h 128"/>
                <a:gd name="T118" fmla="*/ 122 w 128"/>
                <a:gd name="T119" fmla="*/ 6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" h="128">
                  <a:moveTo>
                    <a:pt x="68" y="11"/>
                  </a:moveTo>
                  <a:cubicBezTo>
                    <a:pt x="66" y="11"/>
                    <a:pt x="66" y="11"/>
                    <a:pt x="66" y="1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1"/>
                    <a:pt x="65" y="0"/>
                    <a:pt x="64" y="0"/>
                  </a:cubicBezTo>
                  <a:cubicBezTo>
                    <a:pt x="63" y="0"/>
                    <a:pt x="62" y="1"/>
                    <a:pt x="62" y="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45" y="12"/>
                    <a:pt x="31" y="18"/>
                    <a:pt x="20" y="28"/>
                  </a:cubicBezTo>
                  <a:cubicBezTo>
                    <a:pt x="9" y="39"/>
                    <a:pt x="1" y="54"/>
                    <a:pt x="0" y="70"/>
                  </a:cubicBezTo>
                  <a:cubicBezTo>
                    <a:pt x="0" y="72"/>
                    <a:pt x="1" y="73"/>
                    <a:pt x="2" y="73"/>
                  </a:cubicBezTo>
                  <a:cubicBezTo>
                    <a:pt x="3" y="73"/>
                    <a:pt x="4" y="72"/>
                    <a:pt x="4" y="72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10" y="66"/>
                    <a:pt x="16" y="63"/>
                    <a:pt x="23" y="63"/>
                  </a:cubicBezTo>
                  <a:cubicBezTo>
                    <a:pt x="30" y="63"/>
                    <a:pt x="37" y="67"/>
                    <a:pt x="42" y="72"/>
                  </a:cubicBezTo>
                  <a:cubicBezTo>
                    <a:pt x="43" y="73"/>
                    <a:pt x="44" y="73"/>
                    <a:pt x="45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9" y="67"/>
                    <a:pt x="54" y="65"/>
                    <a:pt x="60" y="64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8"/>
                    <a:pt x="56" y="123"/>
                    <a:pt x="49" y="123"/>
                  </a:cubicBezTo>
                  <a:cubicBezTo>
                    <a:pt x="42" y="123"/>
                    <a:pt x="37" y="118"/>
                    <a:pt x="37" y="111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7" y="102"/>
                    <a:pt x="36" y="101"/>
                    <a:pt x="34" y="101"/>
                  </a:cubicBezTo>
                  <a:cubicBezTo>
                    <a:pt x="33" y="101"/>
                    <a:pt x="32" y="102"/>
                    <a:pt x="32" y="103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32" y="120"/>
                    <a:pt x="40" y="128"/>
                    <a:pt x="49" y="128"/>
                  </a:cubicBezTo>
                  <a:cubicBezTo>
                    <a:pt x="59" y="128"/>
                    <a:pt x="66" y="120"/>
                    <a:pt x="66" y="11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74" y="65"/>
                    <a:pt x="79" y="67"/>
                    <a:pt x="82" y="72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4" y="73"/>
                    <a:pt x="86" y="73"/>
                    <a:pt x="86" y="72"/>
                  </a:cubicBezTo>
                  <a:cubicBezTo>
                    <a:pt x="91" y="67"/>
                    <a:pt x="98" y="63"/>
                    <a:pt x="105" y="63"/>
                  </a:cubicBezTo>
                  <a:cubicBezTo>
                    <a:pt x="112" y="63"/>
                    <a:pt x="119" y="66"/>
                    <a:pt x="123" y="71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72"/>
                    <a:pt x="125" y="73"/>
                    <a:pt x="126" y="73"/>
                  </a:cubicBezTo>
                  <a:cubicBezTo>
                    <a:pt x="127" y="73"/>
                    <a:pt x="128" y="72"/>
                    <a:pt x="128" y="70"/>
                  </a:cubicBezTo>
                  <a:cubicBezTo>
                    <a:pt x="127" y="54"/>
                    <a:pt x="119" y="39"/>
                    <a:pt x="108" y="28"/>
                  </a:cubicBezTo>
                  <a:cubicBezTo>
                    <a:pt x="97" y="18"/>
                    <a:pt x="83" y="12"/>
                    <a:pt x="68" y="11"/>
                  </a:cubicBezTo>
                  <a:close/>
                  <a:moveTo>
                    <a:pt x="122" y="61"/>
                  </a:moveTo>
                  <a:cubicBezTo>
                    <a:pt x="123" y="64"/>
                    <a:pt x="123" y="64"/>
                    <a:pt x="123" y="64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15" y="60"/>
                    <a:pt x="110" y="59"/>
                    <a:pt x="105" y="59"/>
                  </a:cubicBezTo>
                  <a:cubicBezTo>
                    <a:pt x="98" y="59"/>
                    <a:pt x="91" y="62"/>
                    <a:pt x="86" y="66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78" y="62"/>
                    <a:pt x="71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57" y="59"/>
                    <a:pt x="50" y="62"/>
                    <a:pt x="44" y="66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37" y="62"/>
                    <a:pt x="30" y="59"/>
                    <a:pt x="23" y="59"/>
                  </a:cubicBezTo>
                  <a:cubicBezTo>
                    <a:pt x="18" y="59"/>
                    <a:pt x="13" y="60"/>
                    <a:pt x="8" y="63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3" y="35"/>
                    <a:pt x="37" y="16"/>
                    <a:pt x="64" y="16"/>
                  </a:cubicBezTo>
                  <a:cubicBezTo>
                    <a:pt x="91" y="16"/>
                    <a:pt x="115" y="35"/>
                    <a:pt x="122" y="6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>
              <a:spLocks noEditPoints="1"/>
            </p:cNvSpPr>
            <p:nvPr/>
          </p:nvSpPr>
          <p:spPr bwMode="auto">
            <a:xfrm>
              <a:off x="3985" y="1402"/>
              <a:ext cx="308" cy="307"/>
            </a:xfrm>
            <a:custGeom>
              <a:avLst/>
              <a:gdLst>
                <a:gd name="T0" fmla="*/ 130 w 130"/>
                <a:gd name="T1" fmla="*/ 95 h 130"/>
                <a:gd name="T2" fmla="*/ 130 w 130"/>
                <a:gd name="T3" fmla="*/ 94 h 130"/>
                <a:gd name="T4" fmla="*/ 126 w 130"/>
                <a:gd name="T5" fmla="*/ 92 h 130"/>
                <a:gd name="T6" fmla="*/ 92 w 130"/>
                <a:gd name="T7" fmla="*/ 102 h 130"/>
                <a:gd name="T8" fmla="*/ 47 w 130"/>
                <a:gd name="T9" fmla="*/ 83 h 130"/>
                <a:gd name="T10" fmla="*/ 38 w 130"/>
                <a:gd name="T11" fmla="*/ 4 h 130"/>
                <a:gd name="T12" fmla="*/ 39 w 130"/>
                <a:gd name="T13" fmla="*/ 2 h 130"/>
                <a:gd name="T14" fmla="*/ 36 w 130"/>
                <a:gd name="T15" fmla="*/ 0 h 130"/>
                <a:gd name="T16" fmla="*/ 35 w 130"/>
                <a:gd name="T17" fmla="*/ 0 h 130"/>
                <a:gd name="T18" fmla="*/ 23 w 130"/>
                <a:gd name="T19" fmla="*/ 10 h 130"/>
                <a:gd name="T20" fmla="*/ 7 w 130"/>
                <a:gd name="T21" fmla="*/ 33 h 130"/>
                <a:gd name="T22" fmla="*/ 2 w 130"/>
                <a:gd name="T23" fmla="*/ 59 h 130"/>
                <a:gd name="T24" fmla="*/ 7 w 130"/>
                <a:gd name="T25" fmla="*/ 85 h 130"/>
                <a:gd name="T26" fmla="*/ 22 w 130"/>
                <a:gd name="T27" fmla="*/ 108 h 130"/>
                <a:gd name="T28" fmla="*/ 44 w 130"/>
                <a:gd name="T29" fmla="*/ 123 h 130"/>
                <a:gd name="T30" fmla="*/ 96 w 130"/>
                <a:gd name="T31" fmla="*/ 123 h 130"/>
                <a:gd name="T32" fmla="*/ 120 w 130"/>
                <a:gd name="T33" fmla="*/ 107 h 130"/>
                <a:gd name="T34" fmla="*/ 130 w 130"/>
                <a:gd name="T35" fmla="*/ 95 h 130"/>
                <a:gd name="T36" fmla="*/ 70 w 130"/>
                <a:gd name="T37" fmla="*/ 123 h 130"/>
                <a:gd name="T38" fmla="*/ 25 w 130"/>
                <a:gd name="T39" fmla="*/ 105 h 130"/>
                <a:gd name="T40" fmla="*/ 25 w 130"/>
                <a:gd name="T41" fmla="*/ 14 h 130"/>
                <a:gd name="T42" fmla="*/ 30 w 130"/>
                <a:gd name="T43" fmla="*/ 10 h 130"/>
                <a:gd name="T44" fmla="*/ 28 w 130"/>
                <a:gd name="T45" fmla="*/ 16 h 130"/>
                <a:gd name="T46" fmla="*/ 26 w 130"/>
                <a:gd name="T47" fmla="*/ 22 h 130"/>
                <a:gd name="T48" fmla="*/ 24 w 130"/>
                <a:gd name="T49" fmla="*/ 45 h 130"/>
                <a:gd name="T50" fmla="*/ 30 w 130"/>
                <a:gd name="T51" fmla="*/ 67 h 130"/>
                <a:gd name="T52" fmla="*/ 44 w 130"/>
                <a:gd name="T53" fmla="*/ 86 h 130"/>
                <a:gd name="T54" fmla="*/ 66 w 130"/>
                <a:gd name="T55" fmla="*/ 101 h 130"/>
                <a:gd name="T56" fmla="*/ 114 w 130"/>
                <a:gd name="T57" fmla="*/ 102 h 130"/>
                <a:gd name="T58" fmla="*/ 120 w 130"/>
                <a:gd name="T59" fmla="*/ 100 h 130"/>
                <a:gd name="T60" fmla="*/ 116 w 130"/>
                <a:gd name="T61" fmla="*/ 105 h 130"/>
                <a:gd name="T62" fmla="*/ 70 w 130"/>
                <a:gd name="T63" fmla="*/ 12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0" h="130">
                  <a:moveTo>
                    <a:pt x="130" y="95"/>
                  </a:moveTo>
                  <a:cubicBezTo>
                    <a:pt x="130" y="94"/>
                    <a:pt x="130" y="94"/>
                    <a:pt x="130" y="94"/>
                  </a:cubicBezTo>
                  <a:cubicBezTo>
                    <a:pt x="130" y="92"/>
                    <a:pt x="128" y="91"/>
                    <a:pt x="126" y="92"/>
                  </a:cubicBezTo>
                  <a:cubicBezTo>
                    <a:pt x="116" y="98"/>
                    <a:pt x="104" y="102"/>
                    <a:pt x="92" y="102"/>
                  </a:cubicBezTo>
                  <a:cubicBezTo>
                    <a:pt x="75" y="102"/>
                    <a:pt x="59" y="95"/>
                    <a:pt x="47" y="83"/>
                  </a:cubicBezTo>
                  <a:cubicBezTo>
                    <a:pt x="26" y="62"/>
                    <a:pt x="22" y="29"/>
                    <a:pt x="38" y="4"/>
                  </a:cubicBezTo>
                  <a:cubicBezTo>
                    <a:pt x="39" y="3"/>
                    <a:pt x="39" y="3"/>
                    <a:pt x="39" y="2"/>
                  </a:cubicBezTo>
                  <a:cubicBezTo>
                    <a:pt x="39" y="1"/>
                    <a:pt x="38" y="0"/>
                    <a:pt x="36" y="0"/>
                  </a:cubicBezTo>
                  <a:cubicBezTo>
                    <a:pt x="36" y="0"/>
                    <a:pt x="36" y="0"/>
                    <a:pt x="35" y="0"/>
                  </a:cubicBezTo>
                  <a:cubicBezTo>
                    <a:pt x="31" y="3"/>
                    <a:pt x="26" y="7"/>
                    <a:pt x="23" y="10"/>
                  </a:cubicBezTo>
                  <a:cubicBezTo>
                    <a:pt x="16" y="17"/>
                    <a:pt x="11" y="25"/>
                    <a:pt x="7" y="33"/>
                  </a:cubicBezTo>
                  <a:cubicBezTo>
                    <a:pt x="4" y="42"/>
                    <a:pt x="2" y="50"/>
                    <a:pt x="2" y="59"/>
                  </a:cubicBezTo>
                  <a:cubicBezTo>
                    <a:pt x="2" y="68"/>
                    <a:pt x="4" y="77"/>
                    <a:pt x="7" y="85"/>
                  </a:cubicBezTo>
                  <a:cubicBezTo>
                    <a:pt x="10" y="94"/>
                    <a:pt x="15" y="102"/>
                    <a:pt x="22" y="108"/>
                  </a:cubicBezTo>
                  <a:cubicBezTo>
                    <a:pt x="28" y="115"/>
                    <a:pt x="36" y="120"/>
                    <a:pt x="44" y="123"/>
                  </a:cubicBezTo>
                  <a:cubicBezTo>
                    <a:pt x="61" y="130"/>
                    <a:pt x="80" y="130"/>
                    <a:pt x="96" y="123"/>
                  </a:cubicBezTo>
                  <a:cubicBezTo>
                    <a:pt x="105" y="119"/>
                    <a:pt x="113" y="114"/>
                    <a:pt x="120" y="107"/>
                  </a:cubicBezTo>
                  <a:cubicBezTo>
                    <a:pt x="123" y="104"/>
                    <a:pt x="127" y="99"/>
                    <a:pt x="130" y="95"/>
                  </a:cubicBezTo>
                  <a:close/>
                  <a:moveTo>
                    <a:pt x="70" y="123"/>
                  </a:moveTo>
                  <a:cubicBezTo>
                    <a:pt x="53" y="123"/>
                    <a:pt x="37" y="117"/>
                    <a:pt x="25" y="105"/>
                  </a:cubicBezTo>
                  <a:cubicBezTo>
                    <a:pt x="0" y="80"/>
                    <a:pt x="1" y="40"/>
                    <a:pt x="25" y="14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8"/>
                    <a:pt x="26" y="20"/>
                    <a:pt x="26" y="22"/>
                  </a:cubicBezTo>
                  <a:cubicBezTo>
                    <a:pt x="24" y="30"/>
                    <a:pt x="24" y="38"/>
                    <a:pt x="24" y="45"/>
                  </a:cubicBezTo>
                  <a:cubicBezTo>
                    <a:pt x="25" y="53"/>
                    <a:pt x="27" y="60"/>
                    <a:pt x="30" y="67"/>
                  </a:cubicBezTo>
                  <a:cubicBezTo>
                    <a:pt x="34" y="74"/>
                    <a:pt x="38" y="81"/>
                    <a:pt x="44" y="86"/>
                  </a:cubicBezTo>
                  <a:cubicBezTo>
                    <a:pt x="50" y="93"/>
                    <a:pt x="58" y="98"/>
                    <a:pt x="66" y="101"/>
                  </a:cubicBezTo>
                  <a:cubicBezTo>
                    <a:pt x="81" y="107"/>
                    <a:pt x="99" y="108"/>
                    <a:pt x="114" y="102"/>
                  </a:cubicBezTo>
                  <a:cubicBezTo>
                    <a:pt x="120" y="100"/>
                    <a:pt x="120" y="100"/>
                    <a:pt x="120" y="100"/>
                  </a:cubicBezTo>
                  <a:cubicBezTo>
                    <a:pt x="116" y="105"/>
                    <a:pt x="116" y="105"/>
                    <a:pt x="116" y="105"/>
                  </a:cubicBezTo>
                  <a:cubicBezTo>
                    <a:pt x="103" y="117"/>
                    <a:pt x="87" y="123"/>
                    <a:pt x="70" y="1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>
              <a:spLocks noEditPoints="1"/>
            </p:cNvSpPr>
            <p:nvPr/>
          </p:nvSpPr>
          <p:spPr bwMode="auto">
            <a:xfrm>
              <a:off x="3399" y="1402"/>
              <a:ext cx="274" cy="191"/>
            </a:xfrm>
            <a:custGeom>
              <a:avLst/>
              <a:gdLst>
                <a:gd name="T0" fmla="*/ 111 w 116"/>
                <a:gd name="T1" fmla="*/ 34 h 81"/>
                <a:gd name="T2" fmla="*/ 99 w 116"/>
                <a:gd name="T3" fmla="*/ 23 h 81"/>
                <a:gd name="T4" fmla="*/ 98 w 116"/>
                <a:gd name="T5" fmla="*/ 23 h 81"/>
                <a:gd name="T6" fmla="*/ 98 w 116"/>
                <a:gd name="T7" fmla="*/ 23 h 81"/>
                <a:gd name="T8" fmla="*/ 87 w 116"/>
                <a:gd name="T9" fmla="*/ 7 h 81"/>
                <a:gd name="T10" fmla="*/ 67 w 116"/>
                <a:gd name="T11" fmla="*/ 0 h 81"/>
                <a:gd name="T12" fmla="*/ 42 w 116"/>
                <a:gd name="T13" fmla="*/ 12 h 81"/>
                <a:gd name="T14" fmla="*/ 42 w 116"/>
                <a:gd name="T15" fmla="*/ 13 h 81"/>
                <a:gd name="T16" fmla="*/ 41 w 116"/>
                <a:gd name="T17" fmla="*/ 12 h 81"/>
                <a:gd name="T18" fmla="*/ 32 w 116"/>
                <a:gd name="T19" fmla="*/ 10 h 81"/>
                <a:gd name="T20" fmla="*/ 13 w 116"/>
                <a:gd name="T21" fmla="*/ 28 h 81"/>
                <a:gd name="T22" fmla="*/ 14 w 116"/>
                <a:gd name="T23" fmla="*/ 31 h 81"/>
                <a:gd name="T24" fmla="*/ 14 w 116"/>
                <a:gd name="T25" fmla="*/ 32 h 81"/>
                <a:gd name="T26" fmla="*/ 13 w 116"/>
                <a:gd name="T27" fmla="*/ 32 h 81"/>
                <a:gd name="T28" fmla="*/ 0 w 116"/>
                <a:gd name="T29" fmla="*/ 55 h 81"/>
                <a:gd name="T30" fmla="*/ 26 w 116"/>
                <a:gd name="T31" fmla="*/ 81 h 81"/>
                <a:gd name="T32" fmla="*/ 86 w 116"/>
                <a:gd name="T33" fmla="*/ 81 h 81"/>
                <a:gd name="T34" fmla="*/ 107 w 116"/>
                <a:gd name="T35" fmla="*/ 72 h 81"/>
                <a:gd name="T36" fmla="*/ 116 w 116"/>
                <a:gd name="T37" fmla="*/ 51 h 81"/>
                <a:gd name="T38" fmla="*/ 111 w 116"/>
                <a:gd name="T39" fmla="*/ 34 h 81"/>
                <a:gd name="T40" fmla="*/ 104 w 116"/>
                <a:gd name="T41" fmla="*/ 69 h 81"/>
                <a:gd name="T42" fmla="*/ 86 w 116"/>
                <a:gd name="T43" fmla="*/ 77 h 81"/>
                <a:gd name="T44" fmla="*/ 26 w 116"/>
                <a:gd name="T45" fmla="*/ 77 h 81"/>
                <a:gd name="T46" fmla="*/ 5 w 116"/>
                <a:gd name="T47" fmla="*/ 55 h 81"/>
                <a:gd name="T48" fmla="*/ 15 w 116"/>
                <a:gd name="T49" fmla="*/ 36 h 81"/>
                <a:gd name="T50" fmla="*/ 19 w 116"/>
                <a:gd name="T51" fmla="*/ 34 h 81"/>
                <a:gd name="T52" fmla="*/ 18 w 116"/>
                <a:gd name="T53" fmla="*/ 30 h 81"/>
                <a:gd name="T54" fmla="*/ 18 w 116"/>
                <a:gd name="T55" fmla="*/ 28 h 81"/>
                <a:gd name="T56" fmla="*/ 32 w 116"/>
                <a:gd name="T57" fmla="*/ 14 h 81"/>
                <a:gd name="T58" fmla="*/ 38 w 116"/>
                <a:gd name="T59" fmla="*/ 16 h 81"/>
                <a:gd name="T60" fmla="*/ 43 w 116"/>
                <a:gd name="T61" fmla="*/ 19 h 81"/>
                <a:gd name="T62" fmla="*/ 46 w 116"/>
                <a:gd name="T63" fmla="*/ 15 h 81"/>
                <a:gd name="T64" fmla="*/ 67 w 116"/>
                <a:gd name="T65" fmla="*/ 5 h 81"/>
                <a:gd name="T66" fmla="*/ 84 w 116"/>
                <a:gd name="T67" fmla="*/ 10 h 81"/>
                <a:gd name="T68" fmla="*/ 94 w 116"/>
                <a:gd name="T69" fmla="*/ 24 h 81"/>
                <a:gd name="T70" fmla="*/ 95 w 116"/>
                <a:gd name="T71" fmla="*/ 26 h 81"/>
                <a:gd name="T72" fmla="*/ 97 w 116"/>
                <a:gd name="T73" fmla="*/ 27 h 81"/>
                <a:gd name="T74" fmla="*/ 107 w 116"/>
                <a:gd name="T75" fmla="*/ 36 h 81"/>
                <a:gd name="T76" fmla="*/ 111 w 116"/>
                <a:gd name="T77" fmla="*/ 51 h 81"/>
                <a:gd name="T78" fmla="*/ 104 w 116"/>
                <a:gd name="T79" fmla="*/ 6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6" h="81">
                  <a:moveTo>
                    <a:pt x="111" y="34"/>
                  </a:moveTo>
                  <a:cubicBezTo>
                    <a:pt x="108" y="29"/>
                    <a:pt x="104" y="26"/>
                    <a:pt x="99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6" y="16"/>
                    <a:pt x="92" y="11"/>
                    <a:pt x="87" y="7"/>
                  </a:cubicBezTo>
                  <a:cubicBezTo>
                    <a:pt x="81" y="2"/>
                    <a:pt x="75" y="0"/>
                    <a:pt x="67" y="0"/>
                  </a:cubicBezTo>
                  <a:cubicBezTo>
                    <a:pt x="58" y="0"/>
                    <a:pt x="49" y="4"/>
                    <a:pt x="42" y="12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1"/>
                    <a:pt x="35" y="10"/>
                    <a:pt x="32" y="10"/>
                  </a:cubicBezTo>
                  <a:cubicBezTo>
                    <a:pt x="22" y="10"/>
                    <a:pt x="13" y="18"/>
                    <a:pt x="13" y="28"/>
                  </a:cubicBezTo>
                  <a:cubicBezTo>
                    <a:pt x="13" y="29"/>
                    <a:pt x="14" y="30"/>
                    <a:pt x="14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5" y="37"/>
                    <a:pt x="0" y="46"/>
                    <a:pt x="0" y="55"/>
                  </a:cubicBezTo>
                  <a:cubicBezTo>
                    <a:pt x="0" y="70"/>
                    <a:pt x="12" y="81"/>
                    <a:pt x="2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94" y="81"/>
                    <a:pt x="102" y="78"/>
                    <a:pt x="107" y="72"/>
                  </a:cubicBezTo>
                  <a:cubicBezTo>
                    <a:pt x="113" y="67"/>
                    <a:pt x="116" y="59"/>
                    <a:pt x="116" y="51"/>
                  </a:cubicBezTo>
                  <a:cubicBezTo>
                    <a:pt x="116" y="45"/>
                    <a:pt x="114" y="39"/>
                    <a:pt x="111" y="34"/>
                  </a:cubicBezTo>
                  <a:close/>
                  <a:moveTo>
                    <a:pt x="104" y="69"/>
                  </a:moveTo>
                  <a:cubicBezTo>
                    <a:pt x="99" y="74"/>
                    <a:pt x="93" y="77"/>
                    <a:pt x="86" y="7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14" y="77"/>
                    <a:pt x="5" y="67"/>
                    <a:pt x="5" y="55"/>
                  </a:cubicBezTo>
                  <a:cubicBezTo>
                    <a:pt x="5" y="47"/>
                    <a:pt x="9" y="40"/>
                    <a:pt x="15" y="36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29"/>
                    <a:pt x="18" y="28"/>
                  </a:cubicBezTo>
                  <a:cubicBezTo>
                    <a:pt x="18" y="21"/>
                    <a:pt x="24" y="14"/>
                    <a:pt x="32" y="14"/>
                  </a:cubicBezTo>
                  <a:cubicBezTo>
                    <a:pt x="34" y="14"/>
                    <a:pt x="36" y="15"/>
                    <a:pt x="38" y="16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51" y="8"/>
                    <a:pt x="59" y="5"/>
                    <a:pt x="67" y="5"/>
                  </a:cubicBezTo>
                  <a:cubicBezTo>
                    <a:pt x="74" y="5"/>
                    <a:pt x="79" y="7"/>
                    <a:pt x="84" y="10"/>
                  </a:cubicBezTo>
                  <a:cubicBezTo>
                    <a:pt x="89" y="14"/>
                    <a:pt x="92" y="19"/>
                    <a:pt x="94" y="24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1" y="29"/>
                    <a:pt x="105" y="32"/>
                    <a:pt x="107" y="36"/>
                  </a:cubicBezTo>
                  <a:cubicBezTo>
                    <a:pt x="110" y="41"/>
                    <a:pt x="111" y="46"/>
                    <a:pt x="111" y="51"/>
                  </a:cubicBezTo>
                  <a:cubicBezTo>
                    <a:pt x="111" y="58"/>
                    <a:pt x="109" y="64"/>
                    <a:pt x="104" y="6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3534" y="1633"/>
              <a:ext cx="12" cy="12"/>
            </a:xfrm>
            <a:custGeom>
              <a:avLst/>
              <a:gdLst>
                <a:gd name="T0" fmla="*/ 3 w 5"/>
                <a:gd name="T1" fmla="*/ 0 h 5"/>
                <a:gd name="T2" fmla="*/ 2 w 5"/>
                <a:gd name="T3" fmla="*/ 0 h 5"/>
                <a:gd name="T4" fmla="*/ 0 w 5"/>
                <a:gd name="T5" fmla="*/ 1 h 5"/>
                <a:gd name="T6" fmla="*/ 0 w 5"/>
                <a:gd name="T7" fmla="*/ 3 h 5"/>
                <a:gd name="T8" fmla="*/ 1 w 5"/>
                <a:gd name="T9" fmla="*/ 4 h 5"/>
                <a:gd name="T10" fmla="*/ 4 w 5"/>
                <a:gd name="T11" fmla="*/ 3 h 5"/>
                <a:gd name="T12" fmla="*/ 3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/>
            <p:nvPr/>
          </p:nvSpPr>
          <p:spPr bwMode="auto">
            <a:xfrm>
              <a:off x="3515" y="1664"/>
              <a:ext cx="12" cy="10"/>
            </a:xfrm>
            <a:custGeom>
              <a:avLst/>
              <a:gdLst>
                <a:gd name="T0" fmla="*/ 4 w 5"/>
                <a:gd name="T1" fmla="*/ 0 h 4"/>
                <a:gd name="T2" fmla="*/ 2 w 5"/>
                <a:gd name="T3" fmla="*/ 0 h 4"/>
                <a:gd name="T4" fmla="*/ 0 w 5"/>
                <a:gd name="T5" fmla="*/ 1 h 4"/>
                <a:gd name="T6" fmla="*/ 1 w 5"/>
                <a:gd name="T7" fmla="*/ 4 h 4"/>
                <a:gd name="T8" fmla="*/ 2 w 5"/>
                <a:gd name="T9" fmla="*/ 4 h 4"/>
                <a:gd name="T10" fmla="*/ 4 w 5"/>
                <a:gd name="T11" fmla="*/ 3 h 4"/>
                <a:gd name="T12" fmla="*/ 4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2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3496" y="1693"/>
              <a:ext cx="12" cy="11"/>
            </a:xfrm>
            <a:custGeom>
              <a:avLst/>
              <a:gdLst>
                <a:gd name="T0" fmla="*/ 4 w 5"/>
                <a:gd name="T1" fmla="*/ 1 h 5"/>
                <a:gd name="T2" fmla="*/ 3 w 5"/>
                <a:gd name="T3" fmla="*/ 0 h 5"/>
                <a:gd name="T4" fmla="*/ 1 w 5"/>
                <a:gd name="T5" fmla="*/ 2 h 5"/>
                <a:gd name="T6" fmla="*/ 2 w 5"/>
                <a:gd name="T7" fmla="*/ 5 h 5"/>
                <a:gd name="T8" fmla="*/ 3 w 5"/>
                <a:gd name="T9" fmla="*/ 5 h 5"/>
                <a:gd name="T10" fmla="*/ 5 w 5"/>
                <a:gd name="T11" fmla="*/ 4 h 5"/>
                <a:gd name="T12" fmla="*/ 5 w 5"/>
                <a:gd name="T13" fmla="*/ 2 h 5"/>
                <a:gd name="T14" fmla="*/ 4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5" y="5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3581" y="1619"/>
              <a:ext cx="12" cy="12"/>
            </a:xfrm>
            <a:custGeom>
              <a:avLst/>
              <a:gdLst>
                <a:gd name="T0" fmla="*/ 3 w 5"/>
                <a:gd name="T1" fmla="*/ 1 h 5"/>
                <a:gd name="T2" fmla="*/ 2 w 5"/>
                <a:gd name="T3" fmla="*/ 0 h 5"/>
                <a:gd name="T4" fmla="*/ 0 w 5"/>
                <a:gd name="T5" fmla="*/ 2 h 5"/>
                <a:gd name="T6" fmla="*/ 0 w 5"/>
                <a:gd name="T7" fmla="*/ 3 h 5"/>
                <a:gd name="T8" fmla="*/ 1 w 5"/>
                <a:gd name="T9" fmla="*/ 5 h 5"/>
                <a:gd name="T10" fmla="*/ 4 w 5"/>
                <a:gd name="T11" fmla="*/ 4 h 5"/>
                <a:gd name="T12" fmla="*/ 3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2" y="5"/>
                    <a:pt x="4" y="5"/>
                    <a:pt x="4" y="4"/>
                  </a:cubicBezTo>
                  <a:cubicBezTo>
                    <a:pt x="5" y="3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/>
            <p:nvPr/>
          </p:nvSpPr>
          <p:spPr bwMode="auto">
            <a:xfrm>
              <a:off x="3562" y="1650"/>
              <a:ext cx="12" cy="12"/>
            </a:xfrm>
            <a:custGeom>
              <a:avLst/>
              <a:gdLst>
                <a:gd name="T0" fmla="*/ 4 w 5"/>
                <a:gd name="T1" fmla="*/ 1 h 5"/>
                <a:gd name="T2" fmla="*/ 3 w 5"/>
                <a:gd name="T3" fmla="*/ 0 h 5"/>
                <a:gd name="T4" fmla="*/ 1 w 5"/>
                <a:gd name="T5" fmla="*/ 1 h 5"/>
                <a:gd name="T6" fmla="*/ 2 w 5"/>
                <a:gd name="T7" fmla="*/ 4 h 5"/>
                <a:gd name="T8" fmla="*/ 3 w 5"/>
                <a:gd name="T9" fmla="*/ 5 h 5"/>
                <a:gd name="T10" fmla="*/ 3 w 5"/>
                <a:gd name="T11" fmla="*/ 5 h 5"/>
                <a:gd name="T12" fmla="*/ 5 w 5"/>
                <a:gd name="T13" fmla="*/ 4 h 5"/>
                <a:gd name="T14" fmla="*/ 5 w 5"/>
                <a:gd name="T15" fmla="*/ 2 h 5"/>
                <a:gd name="T16" fmla="*/ 4 w 5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4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/>
            <p:nvPr/>
          </p:nvSpPr>
          <p:spPr bwMode="auto">
            <a:xfrm>
              <a:off x="3546" y="1681"/>
              <a:ext cx="11" cy="12"/>
            </a:xfrm>
            <a:custGeom>
              <a:avLst/>
              <a:gdLst>
                <a:gd name="T0" fmla="*/ 3 w 5"/>
                <a:gd name="T1" fmla="*/ 0 h 5"/>
                <a:gd name="T2" fmla="*/ 2 w 5"/>
                <a:gd name="T3" fmla="*/ 0 h 5"/>
                <a:gd name="T4" fmla="*/ 0 w 5"/>
                <a:gd name="T5" fmla="*/ 1 h 5"/>
                <a:gd name="T6" fmla="*/ 1 w 5"/>
                <a:gd name="T7" fmla="*/ 4 h 5"/>
                <a:gd name="T8" fmla="*/ 4 w 5"/>
                <a:gd name="T9" fmla="*/ 3 h 5"/>
                <a:gd name="T10" fmla="*/ 4 w 5"/>
                <a:gd name="T11" fmla="*/ 2 h 5"/>
                <a:gd name="T12" fmla="*/ 3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2" y="5"/>
                    <a:pt x="4" y="5"/>
                    <a:pt x="4" y="3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4" y="1"/>
                    <a:pt x="4" y="1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3451" y="1633"/>
              <a:ext cx="12" cy="12"/>
            </a:xfrm>
            <a:custGeom>
              <a:avLst/>
              <a:gdLst>
                <a:gd name="T0" fmla="*/ 4 w 5"/>
                <a:gd name="T1" fmla="*/ 0 h 5"/>
                <a:gd name="T2" fmla="*/ 3 w 5"/>
                <a:gd name="T3" fmla="*/ 0 h 5"/>
                <a:gd name="T4" fmla="*/ 1 w 5"/>
                <a:gd name="T5" fmla="*/ 1 h 5"/>
                <a:gd name="T6" fmla="*/ 0 w 5"/>
                <a:gd name="T7" fmla="*/ 3 h 5"/>
                <a:gd name="T8" fmla="*/ 2 w 5"/>
                <a:gd name="T9" fmla="*/ 4 h 5"/>
                <a:gd name="T10" fmla="*/ 5 w 5"/>
                <a:gd name="T11" fmla="*/ 3 h 5"/>
                <a:gd name="T12" fmla="*/ 5 w 5"/>
                <a:gd name="T13" fmla="*/ 1 h 5"/>
                <a:gd name="T14" fmla="*/ 4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/>
            <p:nvPr/>
          </p:nvSpPr>
          <p:spPr bwMode="auto">
            <a:xfrm>
              <a:off x="3434" y="1664"/>
              <a:ext cx="12" cy="10"/>
            </a:xfrm>
            <a:custGeom>
              <a:avLst/>
              <a:gdLst>
                <a:gd name="T0" fmla="*/ 3 w 5"/>
                <a:gd name="T1" fmla="*/ 0 h 4"/>
                <a:gd name="T2" fmla="*/ 2 w 5"/>
                <a:gd name="T3" fmla="*/ 0 h 4"/>
                <a:gd name="T4" fmla="*/ 0 w 5"/>
                <a:gd name="T5" fmla="*/ 1 h 4"/>
                <a:gd name="T6" fmla="*/ 1 w 5"/>
                <a:gd name="T7" fmla="*/ 4 h 4"/>
                <a:gd name="T8" fmla="*/ 2 w 5"/>
                <a:gd name="T9" fmla="*/ 4 h 4"/>
                <a:gd name="T10" fmla="*/ 4 w 5"/>
                <a:gd name="T11" fmla="*/ 3 h 4"/>
                <a:gd name="T12" fmla="*/ 3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/>
            <p:nvPr/>
          </p:nvSpPr>
          <p:spPr bwMode="auto">
            <a:xfrm>
              <a:off x="3415" y="1693"/>
              <a:ext cx="12" cy="11"/>
            </a:xfrm>
            <a:custGeom>
              <a:avLst/>
              <a:gdLst>
                <a:gd name="T0" fmla="*/ 4 w 5"/>
                <a:gd name="T1" fmla="*/ 1 h 5"/>
                <a:gd name="T2" fmla="*/ 3 w 5"/>
                <a:gd name="T3" fmla="*/ 0 h 5"/>
                <a:gd name="T4" fmla="*/ 1 w 5"/>
                <a:gd name="T5" fmla="*/ 2 h 5"/>
                <a:gd name="T6" fmla="*/ 2 w 5"/>
                <a:gd name="T7" fmla="*/ 5 h 5"/>
                <a:gd name="T8" fmla="*/ 3 w 5"/>
                <a:gd name="T9" fmla="*/ 5 h 5"/>
                <a:gd name="T10" fmla="*/ 3 w 5"/>
                <a:gd name="T11" fmla="*/ 5 h 5"/>
                <a:gd name="T12" fmla="*/ 5 w 5"/>
                <a:gd name="T13" fmla="*/ 4 h 5"/>
                <a:gd name="T14" fmla="*/ 5 w 5"/>
                <a:gd name="T15" fmla="*/ 2 h 5"/>
                <a:gd name="T16" fmla="*/ 4 w 5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3501" y="1619"/>
              <a:ext cx="11" cy="12"/>
            </a:xfrm>
            <a:custGeom>
              <a:avLst/>
              <a:gdLst>
                <a:gd name="T0" fmla="*/ 3 w 5"/>
                <a:gd name="T1" fmla="*/ 1 h 5"/>
                <a:gd name="T2" fmla="*/ 2 w 5"/>
                <a:gd name="T3" fmla="*/ 0 h 5"/>
                <a:gd name="T4" fmla="*/ 0 w 5"/>
                <a:gd name="T5" fmla="*/ 2 h 5"/>
                <a:gd name="T6" fmla="*/ 0 w 5"/>
                <a:gd name="T7" fmla="*/ 3 h 5"/>
                <a:gd name="T8" fmla="*/ 1 w 5"/>
                <a:gd name="T9" fmla="*/ 5 h 5"/>
                <a:gd name="T10" fmla="*/ 4 w 5"/>
                <a:gd name="T11" fmla="*/ 4 h 5"/>
                <a:gd name="T12" fmla="*/ 3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5" y="3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3482" y="1650"/>
              <a:ext cx="12" cy="12"/>
            </a:xfrm>
            <a:custGeom>
              <a:avLst/>
              <a:gdLst>
                <a:gd name="T0" fmla="*/ 4 w 5"/>
                <a:gd name="T1" fmla="*/ 1 h 5"/>
                <a:gd name="T2" fmla="*/ 3 w 5"/>
                <a:gd name="T3" fmla="*/ 0 h 5"/>
                <a:gd name="T4" fmla="*/ 1 w 5"/>
                <a:gd name="T5" fmla="*/ 1 h 5"/>
                <a:gd name="T6" fmla="*/ 1 w 5"/>
                <a:gd name="T7" fmla="*/ 4 h 5"/>
                <a:gd name="T8" fmla="*/ 3 w 5"/>
                <a:gd name="T9" fmla="*/ 5 h 5"/>
                <a:gd name="T10" fmla="*/ 4 w 5"/>
                <a:gd name="T11" fmla="*/ 4 h 5"/>
                <a:gd name="T12" fmla="*/ 4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4" y="4"/>
                    <a:pt x="4" y="4"/>
                  </a:cubicBezTo>
                  <a:cubicBezTo>
                    <a:pt x="5" y="3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3463" y="1681"/>
              <a:ext cx="12" cy="12"/>
            </a:xfrm>
            <a:custGeom>
              <a:avLst/>
              <a:gdLst>
                <a:gd name="T0" fmla="*/ 4 w 5"/>
                <a:gd name="T1" fmla="*/ 0 h 5"/>
                <a:gd name="T2" fmla="*/ 3 w 5"/>
                <a:gd name="T3" fmla="*/ 0 h 5"/>
                <a:gd name="T4" fmla="*/ 1 w 5"/>
                <a:gd name="T5" fmla="*/ 1 h 5"/>
                <a:gd name="T6" fmla="*/ 2 w 5"/>
                <a:gd name="T7" fmla="*/ 4 h 5"/>
                <a:gd name="T8" fmla="*/ 5 w 5"/>
                <a:gd name="T9" fmla="*/ 3 h 5"/>
                <a:gd name="T10" fmla="*/ 5 w 5"/>
                <a:gd name="T11" fmla="*/ 2 h 5"/>
                <a:gd name="T12" fmla="*/ 4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1" y="4"/>
                    <a:pt x="2" y="4"/>
                  </a:cubicBezTo>
                  <a:cubicBezTo>
                    <a:pt x="3" y="5"/>
                    <a:pt x="4" y="5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>
              <a:spLocks noEditPoints="1"/>
            </p:cNvSpPr>
            <p:nvPr/>
          </p:nvSpPr>
          <p:spPr bwMode="auto">
            <a:xfrm>
              <a:off x="2793" y="1402"/>
              <a:ext cx="275" cy="191"/>
            </a:xfrm>
            <a:custGeom>
              <a:avLst/>
              <a:gdLst>
                <a:gd name="T0" fmla="*/ 111 w 116"/>
                <a:gd name="T1" fmla="*/ 34 h 81"/>
                <a:gd name="T2" fmla="*/ 99 w 116"/>
                <a:gd name="T3" fmla="*/ 23 h 81"/>
                <a:gd name="T4" fmla="*/ 98 w 116"/>
                <a:gd name="T5" fmla="*/ 23 h 81"/>
                <a:gd name="T6" fmla="*/ 98 w 116"/>
                <a:gd name="T7" fmla="*/ 22 h 81"/>
                <a:gd name="T8" fmla="*/ 87 w 116"/>
                <a:gd name="T9" fmla="*/ 7 h 81"/>
                <a:gd name="T10" fmla="*/ 67 w 116"/>
                <a:gd name="T11" fmla="*/ 0 h 81"/>
                <a:gd name="T12" fmla="*/ 42 w 116"/>
                <a:gd name="T13" fmla="*/ 12 h 81"/>
                <a:gd name="T14" fmla="*/ 42 w 116"/>
                <a:gd name="T15" fmla="*/ 13 h 81"/>
                <a:gd name="T16" fmla="*/ 41 w 116"/>
                <a:gd name="T17" fmla="*/ 12 h 81"/>
                <a:gd name="T18" fmla="*/ 32 w 116"/>
                <a:gd name="T19" fmla="*/ 10 h 81"/>
                <a:gd name="T20" fmla="*/ 13 w 116"/>
                <a:gd name="T21" fmla="*/ 28 h 81"/>
                <a:gd name="T22" fmla="*/ 14 w 116"/>
                <a:gd name="T23" fmla="*/ 31 h 81"/>
                <a:gd name="T24" fmla="*/ 14 w 116"/>
                <a:gd name="T25" fmla="*/ 32 h 81"/>
                <a:gd name="T26" fmla="*/ 13 w 116"/>
                <a:gd name="T27" fmla="*/ 32 h 81"/>
                <a:gd name="T28" fmla="*/ 0 w 116"/>
                <a:gd name="T29" fmla="*/ 55 h 81"/>
                <a:gd name="T30" fmla="*/ 26 w 116"/>
                <a:gd name="T31" fmla="*/ 81 h 81"/>
                <a:gd name="T32" fmla="*/ 86 w 116"/>
                <a:gd name="T33" fmla="*/ 81 h 81"/>
                <a:gd name="T34" fmla="*/ 107 w 116"/>
                <a:gd name="T35" fmla="*/ 72 h 81"/>
                <a:gd name="T36" fmla="*/ 116 w 116"/>
                <a:gd name="T37" fmla="*/ 51 h 81"/>
                <a:gd name="T38" fmla="*/ 111 w 116"/>
                <a:gd name="T39" fmla="*/ 34 h 81"/>
                <a:gd name="T40" fmla="*/ 104 w 116"/>
                <a:gd name="T41" fmla="*/ 69 h 81"/>
                <a:gd name="T42" fmla="*/ 86 w 116"/>
                <a:gd name="T43" fmla="*/ 77 h 81"/>
                <a:gd name="T44" fmla="*/ 26 w 116"/>
                <a:gd name="T45" fmla="*/ 77 h 81"/>
                <a:gd name="T46" fmla="*/ 5 w 116"/>
                <a:gd name="T47" fmla="*/ 55 h 81"/>
                <a:gd name="T48" fmla="*/ 15 w 116"/>
                <a:gd name="T49" fmla="*/ 36 h 81"/>
                <a:gd name="T50" fmla="*/ 19 w 116"/>
                <a:gd name="T51" fmla="*/ 34 h 81"/>
                <a:gd name="T52" fmla="*/ 18 w 116"/>
                <a:gd name="T53" fmla="*/ 30 h 81"/>
                <a:gd name="T54" fmla="*/ 18 w 116"/>
                <a:gd name="T55" fmla="*/ 28 h 81"/>
                <a:gd name="T56" fmla="*/ 32 w 116"/>
                <a:gd name="T57" fmla="*/ 14 h 81"/>
                <a:gd name="T58" fmla="*/ 38 w 116"/>
                <a:gd name="T59" fmla="*/ 16 h 81"/>
                <a:gd name="T60" fmla="*/ 43 w 116"/>
                <a:gd name="T61" fmla="*/ 19 h 81"/>
                <a:gd name="T62" fmla="*/ 46 w 116"/>
                <a:gd name="T63" fmla="*/ 15 h 81"/>
                <a:gd name="T64" fmla="*/ 67 w 116"/>
                <a:gd name="T65" fmla="*/ 5 h 81"/>
                <a:gd name="T66" fmla="*/ 84 w 116"/>
                <a:gd name="T67" fmla="*/ 10 h 81"/>
                <a:gd name="T68" fmla="*/ 94 w 116"/>
                <a:gd name="T69" fmla="*/ 24 h 81"/>
                <a:gd name="T70" fmla="*/ 95 w 116"/>
                <a:gd name="T71" fmla="*/ 26 h 81"/>
                <a:gd name="T72" fmla="*/ 97 w 116"/>
                <a:gd name="T73" fmla="*/ 27 h 81"/>
                <a:gd name="T74" fmla="*/ 107 w 116"/>
                <a:gd name="T75" fmla="*/ 36 h 81"/>
                <a:gd name="T76" fmla="*/ 111 w 116"/>
                <a:gd name="T77" fmla="*/ 51 h 81"/>
                <a:gd name="T78" fmla="*/ 104 w 116"/>
                <a:gd name="T79" fmla="*/ 6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6" h="81">
                  <a:moveTo>
                    <a:pt x="111" y="34"/>
                  </a:moveTo>
                  <a:cubicBezTo>
                    <a:pt x="108" y="29"/>
                    <a:pt x="104" y="26"/>
                    <a:pt x="99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6" y="16"/>
                    <a:pt x="92" y="11"/>
                    <a:pt x="87" y="7"/>
                  </a:cubicBezTo>
                  <a:cubicBezTo>
                    <a:pt x="81" y="2"/>
                    <a:pt x="75" y="0"/>
                    <a:pt x="67" y="0"/>
                  </a:cubicBezTo>
                  <a:cubicBezTo>
                    <a:pt x="58" y="0"/>
                    <a:pt x="49" y="4"/>
                    <a:pt x="42" y="12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1"/>
                    <a:pt x="35" y="10"/>
                    <a:pt x="32" y="10"/>
                  </a:cubicBezTo>
                  <a:cubicBezTo>
                    <a:pt x="22" y="10"/>
                    <a:pt x="13" y="18"/>
                    <a:pt x="13" y="28"/>
                  </a:cubicBezTo>
                  <a:cubicBezTo>
                    <a:pt x="13" y="29"/>
                    <a:pt x="14" y="30"/>
                    <a:pt x="14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5" y="37"/>
                    <a:pt x="0" y="46"/>
                    <a:pt x="0" y="55"/>
                  </a:cubicBezTo>
                  <a:cubicBezTo>
                    <a:pt x="0" y="70"/>
                    <a:pt x="12" y="81"/>
                    <a:pt x="2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94" y="81"/>
                    <a:pt x="102" y="78"/>
                    <a:pt x="107" y="72"/>
                  </a:cubicBezTo>
                  <a:cubicBezTo>
                    <a:pt x="113" y="67"/>
                    <a:pt x="116" y="59"/>
                    <a:pt x="116" y="51"/>
                  </a:cubicBezTo>
                  <a:cubicBezTo>
                    <a:pt x="116" y="45"/>
                    <a:pt x="114" y="39"/>
                    <a:pt x="111" y="34"/>
                  </a:cubicBezTo>
                  <a:close/>
                  <a:moveTo>
                    <a:pt x="104" y="69"/>
                  </a:moveTo>
                  <a:cubicBezTo>
                    <a:pt x="99" y="74"/>
                    <a:pt x="93" y="77"/>
                    <a:pt x="86" y="7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14" y="77"/>
                    <a:pt x="5" y="67"/>
                    <a:pt x="5" y="55"/>
                  </a:cubicBezTo>
                  <a:cubicBezTo>
                    <a:pt x="5" y="47"/>
                    <a:pt x="9" y="40"/>
                    <a:pt x="15" y="36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29"/>
                    <a:pt x="18" y="28"/>
                  </a:cubicBezTo>
                  <a:cubicBezTo>
                    <a:pt x="18" y="21"/>
                    <a:pt x="24" y="14"/>
                    <a:pt x="32" y="14"/>
                  </a:cubicBezTo>
                  <a:cubicBezTo>
                    <a:pt x="34" y="14"/>
                    <a:pt x="36" y="15"/>
                    <a:pt x="38" y="16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51" y="8"/>
                    <a:pt x="59" y="5"/>
                    <a:pt x="67" y="5"/>
                  </a:cubicBezTo>
                  <a:cubicBezTo>
                    <a:pt x="74" y="5"/>
                    <a:pt x="79" y="7"/>
                    <a:pt x="84" y="10"/>
                  </a:cubicBezTo>
                  <a:cubicBezTo>
                    <a:pt x="89" y="14"/>
                    <a:pt x="92" y="19"/>
                    <a:pt x="94" y="24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1" y="29"/>
                    <a:pt x="105" y="32"/>
                    <a:pt x="107" y="36"/>
                  </a:cubicBezTo>
                  <a:cubicBezTo>
                    <a:pt x="110" y="41"/>
                    <a:pt x="111" y="46"/>
                    <a:pt x="111" y="51"/>
                  </a:cubicBezTo>
                  <a:cubicBezTo>
                    <a:pt x="111" y="58"/>
                    <a:pt x="109" y="64"/>
                    <a:pt x="104" y="6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/>
            <p:nvPr/>
          </p:nvSpPr>
          <p:spPr bwMode="auto">
            <a:xfrm>
              <a:off x="2810" y="1619"/>
              <a:ext cx="54" cy="85"/>
            </a:xfrm>
            <a:custGeom>
              <a:avLst/>
              <a:gdLst>
                <a:gd name="T0" fmla="*/ 21 w 23"/>
                <a:gd name="T1" fmla="*/ 0 h 36"/>
                <a:gd name="T2" fmla="*/ 19 w 23"/>
                <a:gd name="T3" fmla="*/ 1 h 36"/>
                <a:gd name="T4" fmla="*/ 1 w 23"/>
                <a:gd name="T5" fmla="*/ 33 h 36"/>
                <a:gd name="T6" fmla="*/ 1 w 23"/>
                <a:gd name="T7" fmla="*/ 34 h 36"/>
                <a:gd name="T8" fmla="*/ 2 w 23"/>
                <a:gd name="T9" fmla="*/ 36 h 36"/>
                <a:gd name="T10" fmla="*/ 5 w 23"/>
                <a:gd name="T11" fmla="*/ 35 h 36"/>
                <a:gd name="T12" fmla="*/ 23 w 23"/>
                <a:gd name="T13" fmla="*/ 3 h 36"/>
                <a:gd name="T14" fmla="*/ 23 w 23"/>
                <a:gd name="T15" fmla="*/ 2 h 36"/>
                <a:gd name="T16" fmla="*/ 21 w 23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6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3"/>
                    <a:pt x="0" y="34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/>
            <p:nvPr/>
          </p:nvSpPr>
          <p:spPr bwMode="auto">
            <a:xfrm>
              <a:off x="2933" y="1619"/>
              <a:ext cx="54" cy="85"/>
            </a:xfrm>
            <a:custGeom>
              <a:avLst/>
              <a:gdLst>
                <a:gd name="T0" fmla="*/ 20 w 23"/>
                <a:gd name="T1" fmla="*/ 0 h 36"/>
                <a:gd name="T2" fmla="*/ 18 w 23"/>
                <a:gd name="T3" fmla="*/ 1 h 36"/>
                <a:gd name="T4" fmla="*/ 0 w 23"/>
                <a:gd name="T5" fmla="*/ 33 h 36"/>
                <a:gd name="T6" fmla="*/ 0 w 23"/>
                <a:gd name="T7" fmla="*/ 34 h 36"/>
                <a:gd name="T8" fmla="*/ 1 w 23"/>
                <a:gd name="T9" fmla="*/ 36 h 36"/>
                <a:gd name="T10" fmla="*/ 4 w 23"/>
                <a:gd name="T11" fmla="*/ 35 h 36"/>
                <a:gd name="T12" fmla="*/ 22 w 23"/>
                <a:gd name="T13" fmla="*/ 3 h 36"/>
                <a:gd name="T14" fmla="*/ 23 w 23"/>
                <a:gd name="T15" fmla="*/ 2 h 36"/>
                <a:gd name="T16" fmla="*/ 20 w 23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6">
                  <a:moveTo>
                    <a:pt x="20" y="0"/>
                  </a:moveTo>
                  <a:cubicBezTo>
                    <a:pt x="20" y="0"/>
                    <a:pt x="19" y="0"/>
                    <a:pt x="18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2" y="36"/>
                    <a:pt x="4" y="36"/>
                    <a:pt x="4" y="35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1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2874" y="1619"/>
              <a:ext cx="50" cy="85"/>
            </a:xfrm>
            <a:custGeom>
              <a:avLst/>
              <a:gdLst>
                <a:gd name="T0" fmla="*/ 19 w 21"/>
                <a:gd name="T1" fmla="*/ 16 h 36"/>
                <a:gd name="T2" fmla="*/ 6 w 21"/>
                <a:gd name="T3" fmla="*/ 16 h 36"/>
                <a:gd name="T4" fmla="*/ 13 w 21"/>
                <a:gd name="T5" fmla="*/ 3 h 36"/>
                <a:gd name="T6" fmla="*/ 14 w 21"/>
                <a:gd name="T7" fmla="*/ 2 h 36"/>
                <a:gd name="T8" fmla="*/ 11 w 21"/>
                <a:gd name="T9" fmla="*/ 0 h 36"/>
                <a:gd name="T10" fmla="*/ 9 w 21"/>
                <a:gd name="T11" fmla="*/ 1 h 36"/>
                <a:gd name="T12" fmla="*/ 0 w 21"/>
                <a:gd name="T13" fmla="*/ 17 h 36"/>
                <a:gd name="T14" fmla="*/ 0 w 21"/>
                <a:gd name="T15" fmla="*/ 18 h 36"/>
                <a:gd name="T16" fmla="*/ 2 w 21"/>
                <a:gd name="T17" fmla="*/ 20 h 36"/>
                <a:gd name="T18" fmla="*/ 15 w 21"/>
                <a:gd name="T19" fmla="*/ 20 h 36"/>
                <a:gd name="T20" fmla="*/ 8 w 21"/>
                <a:gd name="T21" fmla="*/ 33 h 36"/>
                <a:gd name="T22" fmla="*/ 8 w 21"/>
                <a:gd name="T23" fmla="*/ 34 h 36"/>
                <a:gd name="T24" fmla="*/ 9 w 21"/>
                <a:gd name="T25" fmla="*/ 36 h 36"/>
                <a:gd name="T26" fmla="*/ 12 w 21"/>
                <a:gd name="T27" fmla="*/ 35 h 36"/>
                <a:gd name="T28" fmla="*/ 21 w 21"/>
                <a:gd name="T29" fmla="*/ 19 h 36"/>
                <a:gd name="T30" fmla="*/ 21 w 21"/>
                <a:gd name="T31" fmla="*/ 18 h 36"/>
                <a:gd name="T32" fmla="*/ 19 w 21"/>
                <a:gd name="T33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36">
                  <a:moveTo>
                    <a:pt x="19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4" y="2"/>
                    <a:pt x="14" y="2"/>
                  </a:cubicBezTo>
                  <a:cubicBezTo>
                    <a:pt x="14" y="1"/>
                    <a:pt x="13" y="0"/>
                    <a:pt x="11" y="0"/>
                  </a:cubicBezTo>
                  <a:cubicBezTo>
                    <a:pt x="10" y="0"/>
                    <a:pt x="10" y="0"/>
                    <a:pt x="9" y="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4"/>
                    <a:pt x="8" y="34"/>
                  </a:cubicBezTo>
                  <a:cubicBezTo>
                    <a:pt x="8" y="35"/>
                    <a:pt x="8" y="35"/>
                    <a:pt x="9" y="36"/>
                  </a:cubicBezTo>
                  <a:cubicBezTo>
                    <a:pt x="10" y="36"/>
                    <a:pt x="11" y="36"/>
                    <a:pt x="12" y="3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1" y="17"/>
                    <a:pt x="20" y="16"/>
                    <a:pt x="19" y="1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>
              <a:spLocks noEditPoints="1"/>
            </p:cNvSpPr>
            <p:nvPr/>
          </p:nvSpPr>
          <p:spPr bwMode="auto">
            <a:xfrm>
              <a:off x="2188" y="1402"/>
              <a:ext cx="274" cy="191"/>
            </a:xfrm>
            <a:custGeom>
              <a:avLst/>
              <a:gdLst>
                <a:gd name="T0" fmla="*/ 111 w 116"/>
                <a:gd name="T1" fmla="*/ 34 h 81"/>
                <a:gd name="T2" fmla="*/ 99 w 116"/>
                <a:gd name="T3" fmla="*/ 23 h 81"/>
                <a:gd name="T4" fmla="*/ 98 w 116"/>
                <a:gd name="T5" fmla="*/ 23 h 81"/>
                <a:gd name="T6" fmla="*/ 98 w 116"/>
                <a:gd name="T7" fmla="*/ 23 h 81"/>
                <a:gd name="T8" fmla="*/ 87 w 116"/>
                <a:gd name="T9" fmla="*/ 7 h 81"/>
                <a:gd name="T10" fmla="*/ 67 w 116"/>
                <a:gd name="T11" fmla="*/ 0 h 81"/>
                <a:gd name="T12" fmla="*/ 42 w 116"/>
                <a:gd name="T13" fmla="*/ 12 h 81"/>
                <a:gd name="T14" fmla="*/ 42 w 116"/>
                <a:gd name="T15" fmla="*/ 13 h 81"/>
                <a:gd name="T16" fmla="*/ 41 w 116"/>
                <a:gd name="T17" fmla="*/ 12 h 81"/>
                <a:gd name="T18" fmla="*/ 32 w 116"/>
                <a:gd name="T19" fmla="*/ 10 h 81"/>
                <a:gd name="T20" fmla="*/ 14 w 116"/>
                <a:gd name="T21" fmla="*/ 28 h 81"/>
                <a:gd name="T22" fmla="*/ 14 w 116"/>
                <a:gd name="T23" fmla="*/ 31 h 81"/>
                <a:gd name="T24" fmla="*/ 14 w 116"/>
                <a:gd name="T25" fmla="*/ 32 h 81"/>
                <a:gd name="T26" fmla="*/ 13 w 116"/>
                <a:gd name="T27" fmla="*/ 32 h 81"/>
                <a:gd name="T28" fmla="*/ 0 w 116"/>
                <a:gd name="T29" fmla="*/ 55 h 81"/>
                <a:gd name="T30" fmla="*/ 26 w 116"/>
                <a:gd name="T31" fmla="*/ 81 h 81"/>
                <a:gd name="T32" fmla="*/ 86 w 116"/>
                <a:gd name="T33" fmla="*/ 81 h 81"/>
                <a:gd name="T34" fmla="*/ 107 w 116"/>
                <a:gd name="T35" fmla="*/ 72 h 81"/>
                <a:gd name="T36" fmla="*/ 116 w 116"/>
                <a:gd name="T37" fmla="*/ 51 h 81"/>
                <a:gd name="T38" fmla="*/ 111 w 116"/>
                <a:gd name="T39" fmla="*/ 34 h 81"/>
                <a:gd name="T40" fmla="*/ 104 w 116"/>
                <a:gd name="T41" fmla="*/ 69 h 81"/>
                <a:gd name="T42" fmla="*/ 86 w 116"/>
                <a:gd name="T43" fmla="*/ 77 h 81"/>
                <a:gd name="T44" fmla="*/ 26 w 116"/>
                <a:gd name="T45" fmla="*/ 77 h 81"/>
                <a:gd name="T46" fmla="*/ 5 w 116"/>
                <a:gd name="T47" fmla="*/ 55 h 81"/>
                <a:gd name="T48" fmla="*/ 15 w 116"/>
                <a:gd name="T49" fmla="*/ 36 h 81"/>
                <a:gd name="T50" fmla="*/ 19 w 116"/>
                <a:gd name="T51" fmla="*/ 34 h 81"/>
                <a:gd name="T52" fmla="*/ 18 w 116"/>
                <a:gd name="T53" fmla="*/ 30 h 81"/>
                <a:gd name="T54" fmla="*/ 18 w 116"/>
                <a:gd name="T55" fmla="*/ 28 h 81"/>
                <a:gd name="T56" fmla="*/ 32 w 116"/>
                <a:gd name="T57" fmla="*/ 14 h 81"/>
                <a:gd name="T58" fmla="*/ 38 w 116"/>
                <a:gd name="T59" fmla="*/ 16 h 81"/>
                <a:gd name="T60" fmla="*/ 43 w 116"/>
                <a:gd name="T61" fmla="*/ 19 h 81"/>
                <a:gd name="T62" fmla="*/ 46 w 116"/>
                <a:gd name="T63" fmla="*/ 15 h 81"/>
                <a:gd name="T64" fmla="*/ 67 w 116"/>
                <a:gd name="T65" fmla="*/ 5 h 81"/>
                <a:gd name="T66" fmla="*/ 84 w 116"/>
                <a:gd name="T67" fmla="*/ 10 h 81"/>
                <a:gd name="T68" fmla="*/ 94 w 116"/>
                <a:gd name="T69" fmla="*/ 24 h 81"/>
                <a:gd name="T70" fmla="*/ 95 w 116"/>
                <a:gd name="T71" fmla="*/ 26 h 81"/>
                <a:gd name="T72" fmla="*/ 97 w 116"/>
                <a:gd name="T73" fmla="*/ 27 h 81"/>
                <a:gd name="T74" fmla="*/ 107 w 116"/>
                <a:gd name="T75" fmla="*/ 36 h 81"/>
                <a:gd name="T76" fmla="*/ 111 w 116"/>
                <a:gd name="T77" fmla="*/ 51 h 81"/>
                <a:gd name="T78" fmla="*/ 104 w 116"/>
                <a:gd name="T79" fmla="*/ 6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6" h="81">
                  <a:moveTo>
                    <a:pt x="111" y="34"/>
                  </a:moveTo>
                  <a:cubicBezTo>
                    <a:pt x="108" y="29"/>
                    <a:pt x="104" y="26"/>
                    <a:pt x="99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6" y="16"/>
                    <a:pt x="92" y="11"/>
                    <a:pt x="87" y="7"/>
                  </a:cubicBezTo>
                  <a:cubicBezTo>
                    <a:pt x="81" y="2"/>
                    <a:pt x="75" y="0"/>
                    <a:pt x="67" y="0"/>
                  </a:cubicBezTo>
                  <a:cubicBezTo>
                    <a:pt x="58" y="0"/>
                    <a:pt x="49" y="4"/>
                    <a:pt x="42" y="12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1"/>
                    <a:pt x="35" y="10"/>
                    <a:pt x="32" y="10"/>
                  </a:cubicBezTo>
                  <a:cubicBezTo>
                    <a:pt x="22" y="10"/>
                    <a:pt x="14" y="18"/>
                    <a:pt x="14" y="28"/>
                  </a:cubicBezTo>
                  <a:cubicBezTo>
                    <a:pt x="14" y="29"/>
                    <a:pt x="14" y="30"/>
                    <a:pt x="14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5" y="37"/>
                    <a:pt x="0" y="46"/>
                    <a:pt x="0" y="55"/>
                  </a:cubicBezTo>
                  <a:cubicBezTo>
                    <a:pt x="0" y="70"/>
                    <a:pt x="12" y="81"/>
                    <a:pt x="2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94" y="81"/>
                    <a:pt x="102" y="78"/>
                    <a:pt x="107" y="72"/>
                  </a:cubicBezTo>
                  <a:cubicBezTo>
                    <a:pt x="113" y="67"/>
                    <a:pt x="116" y="59"/>
                    <a:pt x="116" y="51"/>
                  </a:cubicBezTo>
                  <a:cubicBezTo>
                    <a:pt x="116" y="45"/>
                    <a:pt x="114" y="39"/>
                    <a:pt x="111" y="34"/>
                  </a:cubicBezTo>
                  <a:close/>
                  <a:moveTo>
                    <a:pt x="104" y="69"/>
                  </a:moveTo>
                  <a:cubicBezTo>
                    <a:pt x="99" y="74"/>
                    <a:pt x="93" y="77"/>
                    <a:pt x="86" y="7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14" y="77"/>
                    <a:pt x="5" y="67"/>
                    <a:pt x="5" y="55"/>
                  </a:cubicBezTo>
                  <a:cubicBezTo>
                    <a:pt x="5" y="47"/>
                    <a:pt x="9" y="40"/>
                    <a:pt x="15" y="36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29"/>
                    <a:pt x="18" y="28"/>
                  </a:cubicBezTo>
                  <a:cubicBezTo>
                    <a:pt x="18" y="21"/>
                    <a:pt x="24" y="14"/>
                    <a:pt x="32" y="14"/>
                  </a:cubicBezTo>
                  <a:cubicBezTo>
                    <a:pt x="34" y="14"/>
                    <a:pt x="36" y="15"/>
                    <a:pt x="38" y="16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51" y="8"/>
                    <a:pt x="59" y="5"/>
                    <a:pt x="67" y="5"/>
                  </a:cubicBezTo>
                  <a:cubicBezTo>
                    <a:pt x="74" y="5"/>
                    <a:pt x="79" y="7"/>
                    <a:pt x="84" y="10"/>
                  </a:cubicBezTo>
                  <a:cubicBezTo>
                    <a:pt x="89" y="14"/>
                    <a:pt x="92" y="19"/>
                    <a:pt x="94" y="24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1" y="29"/>
                    <a:pt x="105" y="32"/>
                    <a:pt x="107" y="36"/>
                  </a:cubicBezTo>
                  <a:cubicBezTo>
                    <a:pt x="110" y="41"/>
                    <a:pt x="111" y="46"/>
                    <a:pt x="111" y="51"/>
                  </a:cubicBezTo>
                  <a:cubicBezTo>
                    <a:pt x="111" y="58"/>
                    <a:pt x="109" y="64"/>
                    <a:pt x="104" y="6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/>
            <p:nvPr/>
          </p:nvSpPr>
          <p:spPr bwMode="auto">
            <a:xfrm>
              <a:off x="2205" y="1619"/>
              <a:ext cx="54" cy="85"/>
            </a:xfrm>
            <a:custGeom>
              <a:avLst/>
              <a:gdLst>
                <a:gd name="T0" fmla="*/ 23 w 23"/>
                <a:gd name="T1" fmla="*/ 2 h 36"/>
                <a:gd name="T2" fmla="*/ 21 w 23"/>
                <a:gd name="T3" fmla="*/ 0 h 36"/>
                <a:gd name="T4" fmla="*/ 19 w 23"/>
                <a:gd name="T5" fmla="*/ 1 h 36"/>
                <a:gd name="T6" fmla="*/ 1 w 23"/>
                <a:gd name="T7" fmla="*/ 33 h 36"/>
                <a:gd name="T8" fmla="*/ 1 w 23"/>
                <a:gd name="T9" fmla="*/ 34 h 36"/>
                <a:gd name="T10" fmla="*/ 2 w 23"/>
                <a:gd name="T11" fmla="*/ 36 h 36"/>
                <a:gd name="T12" fmla="*/ 5 w 23"/>
                <a:gd name="T13" fmla="*/ 35 h 36"/>
                <a:gd name="T14" fmla="*/ 23 w 23"/>
                <a:gd name="T15" fmla="*/ 3 h 36"/>
                <a:gd name="T16" fmla="*/ 23 w 23"/>
                <a:gd name="T17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6">
                  <a:moveTo>
                    <a:pt x="23" y="2"/>
                  </a:moveTo>
                  <a:cubicBezTo>
                    <a:pt x="23" y="1"/>
                    <a:pt x="22" y="0"/>
                    <a:pt x="21" y="0"/>
                  </a:cubicBezTo>
                  <a:cubicBezTo>
                    <a:pt x="20" y="0"/>
                    <a:pt x="20" y="0"/>
                    <a:pt x="19" y="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3"/>
                    <a:pt x="0" y="34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2"/>
                    <a:pt x="23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/>
            <p:nvPr/>
          </p:nvSpPr>
          <p:spPr bwMode="auto">
            <a:xfrm>
              <a:off x="2247" y="1619"/>
              <a:ext cx="55" cy="85"/>
            </a:xfrm>
            <a:custGeom>
              <a:avLst/>
              <a:gdLst>
                <a:gd name="T0" fmla="*/ 23 w 23"/>
                <a:gd name="T1" fmla="*/ 2 h 36"/>
                <a:gd name="T2" fmla="*/ 20 w 23"/>
                <a:gd name="T3" fmla="*/ 0 h 36"/>
                <a:gd name="T4" fmla="*/ 18 w 23"/>
                <a:gd name="T5" fmla="*/ 1 h 36"/>
                <a:gd name="T6" fmla="*/ 0 w 23"/>
                <a:gd name="T7" fmla="*/ 33 h 36"/>
                <a:gd name="T8" fmla="*/ 0 w 23"/>
                <a:gd name="T9" fmla="*/ 34 h 36"/>
                <a:gd name="T10" fmla="*/ 1 w 23"/>
                <a:gd name="T11" fmla="*/ 36 h 36"/>
                <a:gd name="T12" fmla="*/ 4 w 23"/>
                <a:gd name="T13" fmla="*/ 35 h 36"/>
                <a:gd name="T14" fmla="*/ 22 w 23"/>
                <a:gd name="T15" fmla="*/ 3 h 36"/>
                <a:gd name="T16" fmla="*/ 23 w 23"/>
                <a:gd name="T17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6">
                  <a:moveTo>
                    <a:pt x="23" y="2"/>
                  </a:moveTo>
                  <a:cubicBezTo>
                    <a:pt x="23" y="1"/>
                    <a:pt x="22" y="0"/>
                    <a:pt x="20" y="0"/>
                  </a:cubicBezTo>
                  <a:cubicBezTo>
                    <a:pt x="19" y="0"/>
                    <a:pt x="19" y="0"/>
                    <a:pt x="18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2" y="36"/>
                    <a:pt x="3" y="36"/>
                    <a:pt x="4" y="35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3" y="2"/>
                    <a:pt x="23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/>
            <p:nvPr/>
          </p:nvSpPr>
          <p:spPr bwMode="auto">
            <a:xfrm>
              <a:off x="2287" y="1619"/>
              <a:ext cx="55" cy="85"/>
            </a:xfrm>
            <a:custGeom>
              <a:avLst/>
              <a:gdLst>
                <a:gd name="T0" fmla="*/ 23 w 23"/>
                <a:gd name="T1" fmla="*/ 2 h 36"/>
                <a:gd name="T2" fmla="*/ 20 w 23"/>
                <a:gd name="T3" fmla="*/ 0 h 36"/>
                <a:gd name="T4" fmla="*/ 18 w 23"/>
                <a:gd name="T5" fmla="*/ 1 h 36"/>
                <a:gd name="T6" fmla="*/ 0 w 23"/>
                <a:gd name="T7" fmla="*/ 33 h 36"/>
                <a:gd name="T8" fmla="*/ 0 w 23"/>
                <a:gd name="T9" fmla="*/ 34 h 36"/>
                <a:gd name="T10" fmla="*/ 1 w 23"/>
                <a:gd name="T11" fmla="*/ 36 h 36"/>
                <a:gd name="T12" fmla="*/ 4 w 23"/>
                <a:gd name="T13" fmla="*/ 35 h 36"/>
                <a:gd name="T14" fmla="*/ 22 w 23"/>
                <a:gd name="T15" fmla="*/ 3 h 36"/>
                <a:gd name="T16" fmla="*/ 23 w 23"/>
                <a:gd name="T17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6">
                  <a:moveTo>
                    <a:pt x="23" y="2"/>
                  </a:moveTo>
                  <a:cubicBezTo>
                    <a:pt x="23" y="1"/>
                    <a:pt x="22" y="0"/>
                    <a:pt x="20" y="0"/>
                  </a:cubicBezTo>
                  <a:cubicBezTo>
                    <a:pt x="20" y="0"/>
                    <a:pt x="19" y="0"/>
                    <a:pt x="18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2" y="36"/>
                    <a:pt x="3" y="36"/>
                    <a:pt x="4" y="35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2"/>
                    <a:pt x="23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/>
            <p:nvPr/>
          </p:nvSpPr>
          <p:spPr bwMode="auto">
            <a:xfrm>
              <a:off x="2328" y="1619"/>
              <a:ext cx="54" cy="85"/>
            </a:xfrm>
            <a:custGeom>
              <a:avLst/>
              <a:gdLst>
                <a:gd name="T0" fmla="*/ 20 w 23"/>
                <a:gd name="T1" fmla="*/ 0 h 36"/>
                <a:gd name="T2" fmla="*/ 18 w 23"/>
                <a:gd name="T3" fmla="*/ 1 h 36"/>
                <a:gd name="T4" fmla="*/ 0 w 23"/>
                <a:gd name="T5" fmla="*/ 33 h 36"/>
                <a:gd name="T6" fmla="*/ 0 w 23"/>
                <a:gd name="T7" fmla="*/ 34 h 36"/>
                <a:gd name="T8" fmla="*/ 1 w 23"/>
                <a:gd name="T9" fmla="*/ 36 h 36"/>
                <a:gd name="T10" fmla="*/ 4 w 23"/>
                <a:gd name="T11" fmla="*/ 35 h 36"/>
                <a:gd name="T12" fmla="*/ 22 w 23"/>
                <a:gd name="T13" fmla="*/ 3 h 36"/>
                <a:gd name="T14" fmla="*/ 23 w 23"/>
                <a:gd name="T15" fmla="*/ 2 h 36"/>
                <a:gd name="T16" fmla="*/ 20 w 23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6">
                  <a:moveTo>
                    <a:pt x="20" y="0"/>
                  </a:moveTo>
                  <a:cubicBezTo>
                    <a:pt x="20" y="0"/>
                    <a:pt x="19" y="0"/>
                    <a:pt x="18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2" y="36"/>
                    <a:pt x="4" y="36"/>
                    <a:pt x="4" y="35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1"/>
                    <a:pt x="22" y="0"/>
                    <a:pt x="2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7"/>
            <p:cNvSpPr>
              <a:spLocks noEditPoints="1"/>
            </p:cNvSpPr>
            <p:nvPr/>
          </p:nvSpPr>
          <p:spPr bwMode="auto">
            <a:xfrm>
              <a:off x="1568" y="1442"/>
              <a:ext cx="303" cy="222"/>
            </a:xfrm>
            <a:custGeom>
              <a:avLst/>
              <a:gdLst>
                <a:gd name="T0" fmla="*/ 111 w 128"/>
                <a:gd name="T1" fmla="*/ 37 h 94"/>
                <a:gd name="T2" fmla="*/ 111 w 128"/>
                <a:gd name="T3" fmla="*/ 36 h 94"/>
                <a:gd name="T4" fmla="*/ 95 w 128"/>
                <a:gd name="T5" fmla="*/ 18 h 94"/>
                <a:gd name="T6" fmla="*/ 94 w 128"/>
                <a:gd name="T7" fmla="*/ 17 h 94"/>
                <a:gd name="T8" fmla="*/ 66 w 128"/>
                <a:gd name="T9" fmla="*/ 0 h 94"/>
                <a:gd name="T10" fmla="*/ 41 w 128"/>
                <a:gd name="T11" fmla="*/ 13 h 94"/>
                <a:gd name="T12" fmla="*/ 31 w 128"/>
                <a:gd name="T13" fmla="*/ 10 h 94"/>
                <a:gd name="T14" fmla="*/ 13 w 128"/>
                <a:gd name="T15" fmla="*/ 30 h 94"/>
                <a:gd name="T16" fmla="*/ 13 w 128"/>
                <a:gd name="T17" fmla="*/ 32 h 94"/>
                <a:gd name="T18" fmla="*/ 16 w 128"/>
                <a:gd name="T19" fmla="*/ 78 h 94"/>
                <a:gd name="T20" fmla="*/ 16 w 128"/>
                <a:gd name="T21" fmla="*/ 79 h 94"/>
                <a:gd name="T22" fmla="*/ 99 w 128"/>
                <a:gd name="T23" fmla="*/ 94 h 94"/>
                <a:gd name="T24" fmla="*/ 128 w 128"/>
                <a:gd name="T25" fmla="*/ 64 h 94"/>
                <a:gd name="T26" fmla="*/ 14 w 128"/>
                <a:gd name="T27" fmla="*/ 68 h 94"/>
                <a:gd name="T28" fmla="*/ 12 w 128"/>
                <a:gd name="T29" fmla="*/ 70 h 94"/>
                <a:gd name="T30" fmla="*/ 15 w 128"/>
                <a:gd name="T31" fmla="*/ 36 h 94"/>
                <a:gd name="T32" fmla="*/ 18 w 128"/>
                <a:gd name="T33" fmla="*/ 30 h 94"/>
                <a:gd name="T34" fmla="*/ 31 w 128"/>
                <a:gd name="T35" fmla="*/ 14 h 94"/>
                <a:gd name="T36" fmla="*/ 42 w 128"/>
                <a:gd name="T37" fmla="*/ 18 h 94"/>
                <a:gd name="T38" fmla="*/ 66 w 128"/>
                <a:gd name="T39" fmla="*/ 5 h 94"/>
                <a:gd name="T40" fmla="*/ 85 w 128"/>
                <a:gd name="T41" fmla="*/ 12 h 94"/>
                <a:gd name="T42" fmla="*/ 84 w 128"/>
                <a:gd name="T43" fmla="*/ 14 h 94"/>
                <a:gd name="T44" fmla="*/ 56 w 128"/>
                <a:gd name="T45" fmla="*/ 26 h 94"/>
                <a:gd name="T46" fmla="*/ 54 w 128"/>
                <a:gd name="T47" fmla="*/ 26 h 94"/>
                <a:gd name="T48" fmla="*/ 27 w 128"/>
                <a:gd name="T49" fmla="*/ 42 h 94"/>
                <a:gd name="T50" fmla="*/ 28 w 128"/>
                <a:gd name="T51" fmla="*/ 46 h 94"/>
                <a:gd name="T52" fmla="*/ 14 w 128"/>
                <a:gd name="T53" fmla="*/ 68 h 94"/>
                <a:gd name="T54" fmla="*/ 99 w 128"/>
                <a:gd name="T55" fmla="*/ 89 h 94"/>
                <a:gd name="T56" fmla="*/ 19 w 128"/>
                <a:gd name="T57" fmla="*/ 68 h 94"/>
                <a:gd name="T58" fmla="*/ 33 w 128"/>
                <a:gd name="T59" fmla="*/ 48 h 94"/>
                <a:gd name="T60" fmla="*/ 32 w 128"/>
                <a:gd name="T61" fmla="*/ 42 h 94"/>
                <a:gd name="T62" fmla="*/ 52 w 128"/>
                <a:gd name="T63" fmla="*/ 30 h 94"/>
                <a:gd name="T64" fmla="*/ 59 w 128"/>
                <a:gd name="T65" fmla="*/ 29 h 94"/>
                <a:gd name="T66" fmla="*/ 97 w 128"/>
                <a:gd name="T67" fmla="*/ 25 h 94"/>
                <a:gd name="T68" fmla="*/ 107 w 128"/>
                <a:gd name="T69" fmla="*/ 40 h 94"/>
                <a:gd name="T70" fmla="*/ 119 w 128"/>
                <a:gd name="T71" fmla="*/ 50 h 94"/>
                <a:gd name="T72" fmla="*/ 116 w 128"/>
                <a:gd name="T73" fmla="*/ 8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94">
                  <a:moveTo>
                    <a:pt x="123" y="47"/>
                  </a:moveTo>
                  <a:cubicBezTo>
                    <a:pt x="120" y="43"/>
                    <a:pt x="116" y="39"/>
                    <a:pt x="111" y="37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1" y="36"/>
                    <a:pt x="111" y="36"/>
                    <a:pt x="111" y="36"/>
                  </a:cubicBezTo>
                  <a:cubicBezTo>
                    <a:pt x="109" y="30"/>
                    <a:pt x="105" y="25"/>
                    <a:pt x="100" y="21"/>
                  </a:cubicBezTo>
                  <a:cubicBezTo>
                    <a:pt x="98" y="20"/>
                    <a:pt x="97" y="19"/>
                    <a:pt x="95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2" y="13"/>
                    <a:pt x="89" y="9"/>
                    <a:pt x="85" y="7"/>
                  </a:cubicBezTo>
                  <a:cubicBezTo>
                    <a:pt x="80" y="2"/>
                    <a:pt x="73" y="0"/>
                    <a:pt x="66" y="0"/>
                  </a:cubicBezTo>
                  <a:cubicBezTo>
                    <a:pt x="57" y="0"/>
                    <a:pt x="48" y="4"/>
                    <a:pt x="42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37" y="11"/>
                    <a:pt x="34" y="10"/>
                    <a:pt x="31" y="10"/>
                  </a:cubicBezTo>
                  <a:cubicBezTo>
                    <a:pt x="21" y="10"/>
                    <a:pt x="13" y="18"/>
                    <a:pt x="13" y="28"/>
                  </a:cubicBezTo>
                  <a:cubicBezTo>
                    <a:pt x="13" y="29"/>
                    <a:pt x="13" y="30"/>
                    <a:pt x="13" y="30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5" y="36"/>
                    <a:pt x="0" y="45"/>
                    <a:pt x="0" y="54"/>
                  </a:cubicBezTo>
                  <a:cubicBezTo>
                    <a:pt x="0" y="64"/>
                    <a:pt x="6" y="74"/>
                    <a:pt x="16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20" y="88"/>
                    <a:pt x="29" y="94"/>
                    <a:pt x="39" y="94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107" y="94"/>
                    <a:pt x="114" y="91"/>
                    <a:pt x="119" y="85"/>
                  </a:cubicBezTo>
                  <a:cubicBezTo>
                    <a:pt x="125" y="80"/>
                    <a:pt x="128" y="72"/>
                    <a:pt x="128" y="64"/>
                  </a:cubicBezTo>
                  <a:cubicBezTo>
                    <a:pt x="128" y="58"/>
                    <a:pt x="126" y="52"/>
                    <a:pt x="123" y="47"/>
                  </a:cubicBezTo>
                  <a:close/>
                  <a:moveTo>
                    <a:pt x="14" y="68"/>
                  </a:moveTo>
                  <a:cubicBezTo>
                    <a:pt x="14" y="72"/>
                    <a:pt x="14" y="72"/>
                    <a:pt x="14" y="72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7" y="66"/>
                    <a:pt x="5" y="60"/>
                    <a:pt x="5" y="54"/>
                  </a:cubicBezTo>
                  <a:cubicBezTo>
                    <a:pt x="5" y="46"/>
                    <a:pt x="9" y="39"/>
                    <a:pt x="15" y="36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29"/>
                    <a:pt x="18" y="29"/>
                    <a:pt x="18" y="28"/>
                  </a:cubicBezTo>
                  <a:cubicBezTo>
                    <a:pt x="18" y="20"/>
                    <a:pt x="24" y="14"/>
                    <a:pt x="31" y="14"/>
                  </a:cubicBezTo>
                  <a:cubicBezTo>
                    <a:pt x="33" y="14"/>
                    <a:pt x="36" y="15"/>
                    <a:pt x="38" y="16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50" y="8"/>
                    <a:pt x="58" y="5"/>
                    <a:pt x="66" y="5"/>
                  </a:cubicBezTo>
                  <a:cubicBezTo>
                    <a:pt x="72" y="5"/>
                    <a:pt x="78" y="7"/>
                    <a:pt x="83" y="10"/>
                  </a:cubicBezTo>
                  <a:cubicBezTo>
                    <a:pt x="83" y="11"/>
                    <a:pt x="84" y="11"/>
                    <a:pt x="85" y="12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2" y="14"/>
                    <a:pt x="81" y="14"/>
                    <a:pt x="80" y="14"/>
                  </a:cubicBezTo>
                  <a:cubicBezTo>
                    <a:pt x="71" y="14"/>
                    <a:pt x="62" y="19"/>
                    <a:pt x="56" y="2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1" y="25"/>
                    <a:pt x="48" y="24"/>
                    <a:pt x="45" y="24"/>
                  </a:cubicBezTo>
                  <a:cubicBezTo>
                    <a:pt x="36" y="24"/>
                    <a:pt x="27" y="32"/>
                    <a:pt x="27" y="42"/>
                  </a:cubicBezTo>
                  <a:cubicBezTo>
                    <a:pt x="27" y="43"/>
                    <a:pt x="28" y="44"/>
                    <a:pt x="28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19" y="51"/>
                    <a:pt x="14" y="59"/>
                    <a:pt x="14" y="68"/>
                  </a:cubicBezTo>
                  <a:close/>
                  <a:moveTo>
                    <a:pt x="116" y="82"/>
                  </a:moveTo>
                  <a:cubicBezTo>
                    <a:pt x="112" y="87"/>
                    <a:pt x="105" y="89"/>
                    <a:pt x="99" y="89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28" y="89"/>
                    <a:pt x="19" y="80"/>
                    <a:pt x="19" y="68"/>
                  </a:cubicBezTo>
                  <a:cubicBezTo>
                    <a:pt x="19" y="61"/>
                    <a:pt x="23" y="54"/>
                    <a:pt x="29" y="50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3"/>
                    <a:pt x="32" y="43"/>
                    <a:pt x="32" y="42"/>
                  </a:cubicBezTo>
                  <a:cubicBezTo>
                    <a:pt x="32" y="35"/>
                    <a:pt x="38" y="29"/>
                    <a:pt x="45" y="29"/>
                  </a:cubicBezTo>
                  <a:cubicBezTo>
                    <a:pt x="48" y="29"/>
                    <a:pt x="50" y="29"/>
                    <a:pt x="52" y="30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2"/>
                    <a:pt x="72" y="19"/>
                    <a:pt x="80" y="19"/>
                  </a:cubicBezTo>
                  <a:cubicBezTo>
                    <a:pt x="86" y="19"/>
                    <a:pt x="92" y="21"/>
                    <a:pt x="97" y="25"/>
                  </a:cubicBezTo>
                  <a:cubicBezTo>
                    <a:pt x="101" y="28"/>
                    <a:pt x="105" y="33"/>
                    <a:pt x="106" y="38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13" y="43"/>
                    <a:pt x="117" y="46"/>
                    <a:pt x="119" y="50"/>
                  </a:cubicBezTo>
                  <a:cubicBezTo>
                    <a:pt x="122" y="54"/>
                    <a:pt x="123" y="59"/>
                    <a:pt x="123" y="64"/>
                  </a:cubicBezTo>
                  <a:cubicBezTo>
                    <a:pt x="123" y="71"/>
                    <a:pt x="121" y="77"/>
                    <a:pt x="116" y="8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8"/>
            <p:cNvSpPr>
              <a:spLocks noEditPoints="1"/>
            </p:cNvSpPr>
            <p:nvPr/>
          </p:nvSpPr>
          <p:spPr bwMode="auto">
            <a:xfrm>
              <a:off x="963" y="1402"/>
              <a:ext cx="303" cy="302"/>
            </a:xfrm>
            <a:custGeom>
              <a:avLst/>
              <a:gdLst>
                <a:gd name="T0" fmla="*/ 112 w 128"/>
                <a:gd name="T1" fmla="*/ 73 h 128"/>
                <a:gd name="T2" fmla="*/ 111 w 128"/>
                <a:gd name="T3" fmla="*/ 72 h 128"/>
                <a:gd name="T4" fmla="*/ 82 w 128"/>
                <a:gd name="T5" fmla="*/ 51 h 128"/>
                <a:gd name="T6" fmla="*/ 80 w 128"/>
                <a:gd name="T7" fmla="*/ 49 h 128"/>
                <a:gd name="T8" fmla="*/ 78 w 128"/>
                <a:gd name="T9" fmla="*/ 36 h 128"/>
                <a:gd name="T10" fmla="*/ 93 w 128"/>
                <a:gd name="T11" fmla="*/ 25 h 128"/>
                <a:gd name="T12" fmla="*/ 75 w 128"/>
                <a:gd name="T13" fmla="*/ 32 h 128"/>
                <a:gd name="T14" fmla="*/ 61 w 128"/>
                <a:gd name="T15" fmla="*/ 19 h 128"/>
                <a:gd name="T16" fmla="*/ 65 w 128"/>
                <a:gd name="T17" fmla="*/ 3 h 128"/>
                <a:gd name="T18" fmla="*/ 61 w 128"/>
                <a:gd name="T19" fmla="*/ 2 h 128"/>
                <a:gd name="T20" fmla="*/ 54 w 128"/>
                <a:gd name="T21" fmla="*/ 17 h 128"/>
                <a:gd name="T22" fmla="*/ 36 w 128"/>
                <a:gd name="T23" fmla="*/ 19 h 128"/>
                <a:gd name="T24" fmla="*/ 25 w 128"/>
                <a:gd name="T25" fmla="*/ 3 h 128"/>
                <a:gd name="T26" fmla="*/ 32 w 128"/>
                <a:gd name="T27" fmla="*/ 21 h 128"/>
                <a:gd name="T28" fmla="*/ 19 w 128"/>
                <a:gd name="T29" fmla="*/ 35 h 128"/>
                <a:gd name="T30" fmla="*/ 3 w 128"/>
                <a:gd name="T31" fmla="*/ 31 h 128"/>
                <a:gd name="T32" fmla="*/ 2 w 128"/>
                <a:gd name="T33" fmla="*/ 36 h 128"/>
                <a:gd name="T34" fmla="*/ 17 w 128"/>
                <a:gd name="T35" fmla="*/ 42 h 128"/>
                <a:gd name="T36" fmla="*/ 19 w 128"/>
                <a:gd name="T37" fmla="*/ 61 h 128"/>
                <a:gd name="T38" fmla="*/ 3 w 128"/>
                <a:gd name="T39" fmla="*/ 70 h 128"/>
                <a:gd name="T40" fmla="*/ 6 w 128"/>
                <a:gd name="T41" fmla="*/ 72 h 128"/>
                <a:gd name="T42" fmla="*/ 22 w 128"/>
                <a:gd name="T43" fmla="*/ 66 h 128"/>
                <a:gd name="T44" fmla="*/ 31 w 128"/>
                <a:gd name="T45" fmla="*/ 75 h 128"/>
                <a:gd name="T46" fmla="*/ 30 w 128"/>
                <a:gd name="T47" fmla="*/ 78 h 128"/>
                <a:gd name="T48" fmla="*/ 31 w 128"/>
                <a:gd name="T49" fmla="*/ 81 h 128"/>
                <a:gd name="T50" fmla="*/ 18 w 128"/>
                <a:gd name="T51" fmla="*/ 103 h 128"/>
                <a:gd name="T52" fmla="*/ 100 w 128"/>
                <a:gd name="T53" fmla="*/ 128 h 128"/>
                <a:gd name="T54" fmla="*/ 128 w 128"/>
                <a:gd name="T55" fmla="*/ 99 h 128"/>
                <a:gd name="T56" fmla="*/ 31 w 128"/>
                <a:gd name="T57" fmla="*/ 69 h 128"/>
                <a:gd name="T58" fmla="*/ 22 w 128"/>
                <a:gd name="T59" fmla="*/ 40 h 128"/>
                <a:gd name="T60" fmla="*/ 57 w 128"/>
                <a:gd name="T61" fmla="*/ 22 h 128"/>
                <a:gd name="T62" fmla="*/ 76 w 128"/>
                <a:gd name="T63" fmla="*/ 50 h 128"/>
                <a:gd name="T64" fmla="*/ 74 w 128"/>
                <a:gd name="T65" fmla="*/ 52 h 128"/>
                <a:gd name="T66" fmla="*/ 57 w 128"/>
                <a:gd name="T67" fmla="*/ 63 h 128"/>
                <a:gd name="T68" fmla="*/ 48 w 128"/>
                <a:gd name="T69" fmla="*/ 60 h 128"/>
                <a:gd name="T70" fmla="*/ 32 w 128"/>
                <a:gd name="T71" fmla="*/ 70 h 128"/>
                <a:gd name="T72" fmla="*/ 116 w 128"/>
                <a:gd name="T73" fmla="*/ 116 h 128"/>
                <a:gd name="T74" fmla="*/ 42 w 128"/>
                <a:gd name="T75" fmla="*/ 123 h 128"/>
                <a:gd name="T76" fmla="*/ 32 w 128"/>
                <a:gd name="T77" fmla="*/ 85 h 128"/>
                <a:gd name="T78" fmla="*/ 35 w 128"/>
                <a:gd name="T79" fmla="*/ 79 h 128"/>
                <a:gd name="T80" fmla="*/ 48 w 128"/>
                <a:gd name="T81" fmla="*/ 65 h 128"/>
                <a:gd name="T82" fmla="*/ 58 w 128"/>
                <a:gd name="T83" fmla="*/ 69 h 128"/>
                <a:gd name="T84" fmla="*/ 82 w 128"/>
                <a:gd name="T85" fmla="*/ 55 h 128"/>
                <a:gd name="T86" fmla="*/ 107 w 128"/>
                <a:gd name="T87" fmla="*/ 73 h 128"/>
                <a:gd name="T88" fmla="*/ 110 w 128"/>
                <a:gd name="T89" fmla="*/ 77 h 128"/>
                <a:gd name="T90" fmla="*/ 123 w 128"/>
                <a:gd name="T91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8" h="128">
                  <a:moveTo>
                    <a:pt x="123" y="83"/>
                  </a:moveTo>
                  <a:cubicBezTo>
                    <a:pt x="120" y="79"/>
                    <a:pt x="116" y="75"/>
                    <a:pt x="112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09" y="66"/>
                    <a:pt x="105" y="61"/>
                    <a:pt x="101" y="57"/>
                  </a:cubicBezTo>
                  <a:cubicBezTo>
                    <a:pt x="95" y="53"/>
                    <a:pt x="89" y="51"/>
                    <a:pt x="82" y="51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5"/>
                    <a:pt x="80" y="41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3" y="28"/>
                    <a:pt x="94" y="26"/>
                    <a:pt x="93" y="25"/>
                  </a:cubicBezTo>
                  <a:cubicBezTo>
                    <a:pt x="92" y="24"/>
                    <a:pt x="91" y="24"/>
                    <a:pt x="90" y="24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1" y="25"/>
                    <a:pt x="67" y="21"/>
                    <a:pt x="61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2"/>
                    <a:pt x="65" y="0"/>
                    <a:pt x="64" y="0"/>
                  </a:cubicBezTo>
                  <a:cubicBezTo>
                    <a:pt x="62" y="0"/>
                    <a:pt x="61" y="0"/>
                    <a:pt x="61" y="2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49" y="16"/>
                    <a:pt x="42" y="16"/>
                    <a:pt x="37" y="18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6" y="3"/>
                    <a:pt x="25" y="3"/>
                  </a:cubicBezTo>
                  <a:cubicBezTo>
                    <a:pt x="24" y="4"/>
                    <a:pt x="23" y="5"/>
                    <a:pt x="24" y="6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5" y="25"/>
                    <a:pt x="21" y="30"/>
                    <a:pt x="19" y="35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1"/>
                    <a:pt x="0" y="32"/>
                    <a:pt x="0" y="33"/>
                  </a:cubicBezTo>
                  <a:cubicBezTo>
                    <a:pt x="0" y="34"/>
                    <a:pt x="0" y="35"/>
                    <a:pt x="2" y="36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6" y="48"/>
                    <a:pt x="16" y="54"/>
                    <a:pt x="18" y="60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3" y="69"/>
                    <a:pt x="3" y="70"/>
                  </a:cubicBezTo>
                  <a:cubicBezTo>
                    <a:pt x="3" y="70"/>
                    <a:pt x="3" y="71"/>
                    <a:pt x="3" y="71"/>
                  </a:cubicBezTo>
                  <a:cubicBezTo>
                    <a:pt x="4" y="72"/>
                    <a:pt x="5" y="73"/>
                    <a:pt x="6" y="72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4" y="69"/>
                    <a:pt x="27" y="72"/>
                    <a:pt x="30" y="74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0" y="76"/>
                    <a:pt x="30" y="77"/>
                    <a:pt x="30" y="78"/>
                  </a:cubicBezTo>
                  <a:cubicBezTo>
                    <a:pt x="30" y="79"/>
                    <a:pt x="30" y="79"/>
                    <a:pt x="31" y="80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0" y="82"/>
                    <a:pt x="30" y="82"/>
                    <a:pt x="30" y="82"/>
                  </a:cubicBezTo>
                  <a:cubicBezTo>
                    <a:pt x="22" y="86"/>
                    <a:pt x="18" y="94"/>
                    <a:pt x="18" y="103"/>
                  </a:cubicBezTo>
                  <a:cubicBezTo>
                    <a:pt x="18" y="117"/>
                    <a:pt x="29" y="128"/>
                    <a:pt x="42" y="128"/>
                  </a:cubicBezTo>
                  <a:cubicBezTo>
                    <a:pt x="100" y="128"/>
                    <a:pt x="100" y="128"/>
                    <a:pt x="100" y="128"/>
                  </a:cubicBezTo>
                  <a:cubicBezTo>
                    <a:pt x="107" y="128"/>
                    <a:pt x="114" y="125"/>
                    <a:pt x="120" y="119"/>
                  </a:cubicBezTo>
                  <a:cubicBezTo>
                    <a:pt x="125" y="114"/>
                    <a:pt x="128" y="107"/>
                    <a:pt x="128" y="99"/>
                  </a:cubicBezTo>
                  <a:cubicBezTo>
                    <a:pt x="128" y="93"/>
                    <a:pt x="126" y="88"/>
                    <a:pt x="123" y="83"/>
                  </a:cubicBezTo>
                  <a:close/>
                  <a:moveTo>
                    <a:pt x="31" y="69"/>
                  </a:moveTo>
                  <a:cubicBezTo>
                    <a:pt x="28" y="67"/>
                    <a:pt x="26" y="64"/>
                    <a:pt x="24" y="61"/>
                  </a:cubicBezTo>
                  <a:cubicBezTo>
                    <a:pt x="21" y="54"/>
                    <a:pt x="20" y="47"/>
                    <a:pt x="22" y="40"/>
                  </a:cubicBezTo>
                  <a:cubicBezTo>
                    <a:pt x="24" y="33"/>
                    <a:pt x="29" y="27"/>
                    <a:pt x="36" y="24"/>
                  </a:cubicBezTo>
                  <a:cubicBezTo>
                    <a:pt x="42" y="21"/>
                    <a:pt x="50" y="20"/>
                    <a:pt x="57" y="22"/>
                  </a:cubicBezTo>
                  <a:cubicBezTo>
                    <a:pt x="63" y="24"/>
                    <a:pt x="69" y="29"/>
                    <a:pt x="73" y="36"/>
                  </a:cubicBezTo>
                  <a:cubicBezTo>
                    <a:pt x="75" y="40"/>
                    <a:pt x="76" y="45"/>
                    <a:pt x="76" y="50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74" y="52"/>
                    <a:pt x="74" y="52"/>
                    <a:pt x="74" y="52"/>
                  </a:cubicBezTo>
                  <a:cubicBezTo>
                    <a:pt x="68" y="53"/>
                    <a:pt x="62" y="57"/>
                    <a:pt x="58" y="62"/>
                  </a:cubicBezTo>
                  <a:cubicBezTo>
                    <a:pt x="57" y="63"/>
                    <a:pt x="57" y="63"/>
                    <a:pt x="57" y="63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4" y="61"/>
                    <a:pt x="51" y="60"/>
                    <a:pt x="48" y="60"/>
                  </a:cubicBezTo>
                  <a:cubicBezTo>
                    <a:pt x="42" y="60"/>
                    <a:pt x="36" y="63"/>
                    <a:pt x="33" y="69"/>
                  </a:cubicBezTo>
                  <a:cubicBezTo>
                    <a:pt x="32" y="70"/>
                    <a:pt x="32" y="70"/>
                    <a:pt x="32" y="70"/>
                  </a:cubicBezTo>
                  <a:lnTo>
                    <a:pt x="31" y="69"/>
                  </a:lnTo>
                  <a:close/>
                  <a:moveTo>
                    <a:pt x="116" y="116"/>
                  </a:moveTo>
                  <a:cubicBezTo>
                    <a:pt x="112" y="121"/>
                    <a:pt x="106" y="123"/>
                    <a:pt x="100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31" y="123"/>
                    <a:pt x="22" y="114"/>
                    <a:pt x="22" y="103"/>
                  </a:cubicBezTo>
                  <a:cubicBezTo>
                    <a:pt x="22" y="96"/>
                    <a:pt x="26" y="89"/>
                    <a:pt x="32" y="85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5" y="79"/>
                    <a:pt x="35" y="78"/>
                    <a:pt x="35" y="78"/>
                  </a:cubicBezTo>
                  <a:cubicBezTo>
                    <a:pt x="35" y="71"/>
                    <a:pt x="41" y="65"/>
                    <a:pt x="48" y="65"/>
                  </a:cubicBezTo>
                  <a:cubicBezTo>
                    <a:pt x="50" y="65"/>
                    <a:pt x="52" y="65"/>
                    <a:pt x="54" y="66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7" y="59"/>
                    <a:pt x="74" y="55"/>
                    <a:pt x="82" y="55"/>
                  </a:cubicBezTo>
                  <a:cubicBezTo>
                    <a:pt x="88" y="55"/>
                    <a:pt x="93" y="57"/>
                    <a:pt x="98" y="61"/>
                  </a:cubicBezTo>
                  <a:cubicBezTo>
                    <a:pt x="102" y="64"/>
                    <a:pt x="105" y="68"/>
                    <a:pt x="107" y="73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4" y="79"/>
                    <a:pt x="117" y="82"/>
                    <a:pt x="119" y="85"/>
                  </a:cubicBezTo>
                  <a:cubicBezTo>
                    <a:pt x="122" y="89"/>
                    <a:pt x="123" y="94"/>
                    <a:pt x="123" y="99"/>
                  </a:cubicBezTo>
                  <a:cubicBezTo>
                    <a:pt x="123" y="106"/>
                    <a:pt x="121" y="112"/>
                    <a:pt x="116" y="11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358" y="1402"/>
              <a:ext cx="302" cy="302"/>
            </a:xfrm>
            <a:custGeom>
              <a:avLst/>
              <a:gdLst>
                <a:gd name="T0" fmla="*/ 103 w 128"/>
                <a:gd name="T1" fmla="*/ 62 h 128"/>
                <a:gd name="T2" fmla="*/ 94 w 128"/>
                <a:gd name="T3" fmla="*/ 39 h 128"/>
                <a:gd name="T4" fmla="*/ 109 w 128"/>
                <a:gd name="T5" fmla="*/ 22 h 128"/>
                <a:gd name="T6" fmla="*/ 109 w 128"/>
                <a:gd name="T7" fmla="*/ 19 h 128"/>
                <a:gd name="T8" fmla="*/ 90 w 128"/>
                <a:gd name="T9" fmla="*/ 35 h 128"/>
                <a:gd name="T10" fmla="*/ 68 w 128"/>
                <a:gd name="T11" fmla="*/ 25 h 128"/>
                <a:gd name="T12" fmla="*/ 66 w 128"/>
                <a:gd name="T13" fmla="*/ 2 h 128"/>
                <a:gd name="T14" fmla="*/ 62 w 128"/>
                <a:gd name="T15" fmla="*/ 2 h 128"/>
                <a:gd name="T16" fmla="*/ 60 w 128"/>
                <a:gd name="T17" fmla="*/ 25 h 128"/>
                <a:gd name="T18" fmla="*/ 38 w 128"/>
                <a:gd name="T19" fmla="*/ 35 h 128"/>
                <a:gd name="T20" fmla="*/ 19 w 128"/>
                <a:gd name="T21" fmla="*/ 19 h 128"/>
                <a:gd name="T22" fmla="*/ 19 w 128"/>
                <a:gd name="T23" fmla="*/ 22 h 128"/>
                <a:gd name="T24" fmla="*/ 34 w 128"/>
                <a:gd name="T25" fmla="*/ 39 h 128"/>
                <a:gd name="T26" fmla="*/ 25 w 128"/>
                <a:gd name="T27" fmla="*/ 62 h 128"/>
                <a:gd name="T28" fmla="*/ 0 w 128"/>
                <a:gd name="T29" fmla="*/ 64 h 128"/>
                <a:gd name="T30" fmla="*/ 25 w 128"/>
                <a:gd name="T31" fmla="*/ 66 h 128"/>
                <a:gd name="T32" fmla="*/ 34 w 128"/>
                <a:gd name="T33" fmla="*/ 89 h 128"/>
                <a:gd name="T34" fmla="*/ 19 w 128"/>
                <a:gd name="T35" fmla="*/ 106 h 128"/>
                <a:gd name="T36" fmla="*/ 19 w 128"/>
                <a:gd name="T37" fmla="*/ 109 h 128"/>
                <a:gd name="T38" fmla="*/ 38 w 128"/>
                <a:gd name="T39" fmla="*/ 93 h 128"/>
                <a:gd name="T40" fmla="*/ 60 w 128"/>
                <a:gd name="T41" fmla="*/ 103 h 128"/>
                <a:gd name="T42" fmla="*/ 62 w 128"/>
                <a:gd name="T43" fmla="*/ 126 h 128"/>
                <a:gd name="T44" fmla="*/ 66 w 128"/>
                <a:gd name="T45" fmla="*/ 126 h 128"/>
                <a:gd name="T46" fmla="*/ 68 w 128"/>
                <a:gd name="T47" fmla="*/ 103 h 128"/>
                <a:gd name="T48" fmla="*/ 90 w 128"/>
                <a:gd name="T49" fmla="*/ 93 h 128"/>
                <a:gd name="T50" fmla="*/ 109 w 128"/>
                <a:gd name="T51" fmla="*/ 109 h 128"/>
                <a:gd name="T52" fmla="*/ 109 w 128"/>
                <a:gd name="T53" fmla="*/ 106 h 128"/>
                <a:gd name="T54" fmla="*/ 94 w 128"/>
                <a:gd name="T55" fmla="*/ 89 h 128"/>
                <a:gd name="T56" fmla="*/ 103 w 128"/>
                <a:gd name="T57" fmla="*/ 66 h 128"/>
                <a:gd name="T58" fmla="*/ 128 w 128"/>
                <a:gd name="T59" fmla="*/ 64 h 128"/>
                <a:gd name="T60" fmla="*/ 89 w 128"/>
                <a:gd name="T61" fmla="*/ 89 h 128"/>
                <a:gd name="T62" fmla="*/ 39 w 128"/>
                <a:gd name="T63" fmla="*/ 89 h 128"/>
                <a:gd name="T64" fmla="*/ 39 w 128"/>
                <a:gd name="T65" fmla="*/ 39 h 128"/>
                <a:gd name="T66" fmla="*/ 89 w 128"/>
                <a:gd name="T67" fmla="*/ 39 h 128"/>
                <a:gd name="T68" fmla="*/ 89 w 128"/>
                <a:gd name="T69" fmla="*/ 8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128">
                  <a:moveTo>
                    <a:pt x="126" y="62"/>
                  </a:moveTo>
                  <a:cubicBezTo>
                    <a:pt x="103" y="62"/>
                    <a:pt x="103" y="62"/>
                    <a:pt x="103" y="62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2" y="52"/>
                    <a:pt x="99" y="45"/>
                    <a:pt x="94" y="39"/>
                  </a:cubicBezTo>
                  <a:cubicBezTo>
                    <a:pt x="93" y="38"/>
                    <a:pt x="93" y="38"/>
                    <a:pt x="93" y="38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10" y="22"/>
                    <a:pt x="110" y="21"/>
                    <a:pt x="110" y="20"/>
                  </a:cubicBezTo>
                  <a:cubicBezTo>
                    <a:pt x="110" y="20"/>
                    <a:pt x="110" y="19"/>
                    <a:pt x="109" y="19"/>
                  </a:cubicBezTo>
                  <a:cubicBezTo>
                    <a:pt x="108" y="18"/>
                    <a:pt x="107" y="18"/>
                    <a:pt x="106" y="19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83" y="29"/>
                    <a:pt x="76" y="26"/>
                    <a:pt x="68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1"/>
                    <a:pt x="65" y="0"/>
                    <a:pt x="64" y="0"/>
                  </a:cubicBezTo>
                  <a:cubicBezTo>
                    <a:pt x="63" y="0"/>
                    <a:pt x="62" y="1"/>
                    <a:pt x="62" y="2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52" y="26"/>
                    <a:pt x="45" y="29"/>
                    <a:pt x="39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8"/>
                    <a:pt x="20" y="18"/>
                    <a:pt x="19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8" y="22"/>
                    <a:pt x="19" y="22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29" y="45"/>
                    <a:pt x="26" y="52"/>
                    <a:pt x="25" y="60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2"/>
                    <a:pt x="0" y="63"/>
                    <a:pt x="0" y="64"/>
                  </a:cubicBezTo>
                  <a:cubicBezTo>
                    <a:pt x="0" y="65"/>
                    <a:pt x="1" y="66"/>
                    <a:pt x="2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6" y="76"/>
                    <a:pt x="29" y="83"/>
                    <a:pt x="34" y="89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8" y="106"/>
                    <a:pt x="18" y="107"/>
                    <a:pt x="18" y="108"/>
                  </a:cubicBezTo>
                  <a:cubicBezTo>
                    <a:pt x="18" y="108"/>
                    <a:pt x="18" y="109"/>
                    <a:pt x="19" y="109"/>
                  </a:cubicBezTo>
                  <a:cubicBezTo>
                    <a:pt x="20" y="110"/>
                    <a:pt x="21" y="110"/>
                    <a:pt x="22" y="109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45" y="99"/>
                    <a:pt x="52" y="102"/>
                    <a:pt x="60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2" y="126"/>
                    <a:pt x="62" y="126"/>
                    <a:pt x="62" y="126"/>
                  </a:cubicBezTo>
                  <a:cubicBezTo>
                    <a:pt x="62" y="127"/>
                    <a:pt x="63" y="128"/>
                    <a:pt x="64" y="128"/>
                  </a:cubicBezTo>
                  <a:cubicBezTo>
                    <a:pt x="65" y="128"/>
                    <a:pt x="66" y="127"/>
                    <a:pt x="66" y="126"/>
                  </a:cubicBezTo>
                  <a:cubicBezTo>
                    <a:pt x="66" y="103"/>
                    <a:pt x="66" y="103"/>
                    <a:pt x="66" y="103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76" y="102"/>
                    <a:pt x="83" y="99"/>
                    <a:pt x="89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106" y="109"/>
                    <a:pt x="106" y="109"/>
                    <a:pt x="106" y="109"/>
                  </a:cubicBezTo>
                  <a:cubicBezTo>
                    <a:pt x="107" y="110"/>
                    <a:pt x="108" y="110"/>
                    <a:pt x="109" y="109"/>
                  </a:cubicBezTo>
                  <a:cubicBezTo>
                    <a:pt x="110" y="109"/>
                    <a:pt x="110" y="108"/>
                    <a:pt x="110" y="108"/>
                  </a:cubicBezTo>
                  <a:cubicBezTo>
                    <a:pt x="110" y="107"/>
                    <a:pt x="110" y="106"/>
                    <a:pt x="109" y="106"/>
                  </a:cubicBezTo>
                  <a:cubicBezTo>
                    <a:pt x="93" y="90"/>
                    <a:pt x="93" y="90"/>
                    <a:pt x="93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99" y="83"/>
                    <a:pt x="102" y="76"/>
                    <a:pt x="103" y="68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7" y="66"/>
                    <a:pt x="128" y="65"/>
                    <a:pt x="128" y="64"/>
                  </a:cubicBezTo>
                  <a:cubicBezTo>
                    <a:pt x="128" y="63"/>
                    <a:pt x="127" y="62"/>
                    <a:pt x="126" y="62"/>
                  </a:cubicBezTo>
                  <a:close/>
                  <a:moveTo>
                    <a:pt x="89" y="89"/>
                  </a:moveTo>
                  <a:cubicBezTo>
                    <a:pt x="82" y="95"/>
                    <a:pt x="73" y="99"/>
                    <a:pt x="64" y="99"/>
                  </a:cubicBezTo>
                  <a:cubicBezTo>
                    <a:pt x="55" y="99"/>
                    <a:pt x="46" y="95"/>
                    <a:pt x="39" y="89"/>
                  </a:cubicBezTo>
                  <a:cubicBezTo>
                    <a:pt x="33" y="82"/>
                    <a:pt x="29" y="73"/>
                    <a:pt x="29" y="64"/>
                  </a:cubicBezTo>
                  <a:cubicBezTo>
                    <a:pt x="29" y="55"/>
                    <a:pt x="33" y="46"/>
                    <a:pt x="39" y="39"/>
                  </a:cubicBezTo>
                  <a:cubicBezTo>
                    <a:pt x="46" y="33"/>
                    <a:pt x="55" y="29"/>
                    <a:pt x="64" y="29"/>
                  </a:cubicBezTo>
                  <a:cubicBezTo>
                    <a:pt x="73" y="29"/>
                    <a:pt x="82" y="33"/>
                    <a:pt x="89" y="39"/>
                  </a:cubicBezTo>
                  <a:cubicBezTo>
                    <a:pt x="95" y="46"/>
                    <a:pt x="99" y="55"/>
                    <a:pt x="99" y="64"/>
                  </a:cubicBezTo>
                  <a:cubicBezTo>
                    <a:pt x="99" y="73"/>
                    <a:pt x="95" y="82"/>
                    <a:pt x="89" y="8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7017" y="796"/>
              <a:ext cx="308" cy="303"/>
            </a:xfrm>
            <a:custGeom>
              <a:avLst/>
              <a:gdLst>
                <a:gd name="T0" fmla="*/ 87 w 130"/>
                <a:gd name="T1" fmla="*/ 65 h 128"/>
                <a:gd name="T2" fmla="*/ 123 w 130"/>
                <a:gd name="T3" fmla="*/ 5 h 128"/>
                <a:gd name="T4" fmla="*/ 99 w 130"/>
                <a:gd name="T5" fmla="*/ 5 h 128"/>
                <a:gd name="T6" fmla="*/ 65 w 130"/>
                <a:gd name="T7" fmla="*/ 36 h 128"/>
                <a:gd name="T8" fmla="*/ 55 w 130"/>
                <a:gd name="T9" fmla="*/ 9 h 128"/>
                <a:gd name="T10" fmla="*/ 24 w 130"/>
                <a:gd name="T11" fmla="*/ 1 h 128"/>
                <a:gd name="T12" fmla="*/ 23 w 130"/>
                <a:gd name="T13" fmla="*/ 5 h 128"/>
                <a:gd name="T14" fmla="*/ 41 w 130"/>
                <a:gd name="T15" fmla="*/ 27 h 128"/>
                <a:gd name="T16" fmla="*/ 27 w 130"/>
                <a:gd name="T17" fmla="*/ 41 h 128"/>
                <a:gd name="T18" fmla="*/ 5 w 130"/>
                <a:gd name="T19" fmla="*/ 23 h 128"/>
                <a:gd name="T20" fmla="*/ 1 w 130"/>
                <a:gd name="T21" fmla="*/ 24 h 128"/>
                <a:gd name="T22" fmla="*/ 9 w 130"/>
                <a:gd name="T23" fmla="*/ 55 h 128"/>
                <a:gd name="T24" fmla="*/ 41 w 130"/>
                <a:gd name="T25" fmla="*/ 63 h 128"/>
                <a:gd name="T26" fmla="*/ 52 w 130"/>
                <a:gd name="T27" fmla="*/ 73 h 128"/>
                <a:gd name="T28" fmla="*/ 11 w 130"/>
                <a:gd name="T29" fmla="*/ 102 h 128"/>
                <a:gd name="T30" fmla="*/ 9 w 130"/>
                <a:gd name="T31" fmla="*/ 103 h 128"/>
                <a:gd name="T32" fmla="*/ 1 w 130"/>
                <a:gd name="T33" fmla="*/ 126 h 128"/>
                <a:gd name="T34" fmla="*/ 5 w 130"/>
                <a:gd name="T35" fmla="*/ 128 h 128"/>
                <a:gd name="T36" fmla="*/ 25 w 130"/>
                <a:gd name="T37" fmla="*/ 118 h 128"/>
                <a:gd name="T38" fmla="*/ 29 w 130"/>
                <a:gd name="T39" fmla="*/ 102 h 128"/>
                <a:gd name="T40" fmla="*/ 55 w 130"/>
                <a:gd name="T41" fmla="*/ 76 h 128"/>
                <a:gd name="T42" fmla="*/ 113 w 130"/>
                <a:gd name="T43" fmla="*/ 128 h 128"/>
                <a:gd name="T44" fmla="*/ 128 w 130"/>
                <a:gd name="T45" fmla="*/ 113 h 128"/>
                <a:gd name="T46" fmla="*/ 22 w 130"/>
                <a:gd name="T47" fmla="*/ 115 h 128"/>
                <a:gd name="T48" fmla="*/ 5 w 130"/>
                <a:gd name="T49" fmla="*/ 123 h 128"/>
                <a:gd name="T50" fmla="*/ 7 w 130"/>
                <a:gd name="T51" fmla="*/ 119 h 128"/>
                <a:gd name="T52" fmla="*/ 24 w 130"/>
                <a:gd name="T53" fmla="*/ 104 h 128"/>
                <a:gd name="T54" fmla="*/ 102 w 130"/>
                <a:gd name="T55" fmla="*/ 8 h 128"/>
                <a:gd name="T56" fmla="*/ 123 w 130"/>
                <a:gd name="T57" fmla="*/ 17 h 128"/>
                <a:gd name="T58" fmla="*/ 83 w 130"/>
                <a:gd name="T59" fmla="*/ 62 h 128"/>
                <a:gd name="T60" fmla="*/ 107 w 130"/>
                <a:gd name="T61" fmla="*/ 24 h 128"/>
                <a:gd name="T62" fmla="*/ 107 w 130"/>
                <a:gd name="T63" fmla="*/ 21 h 128"/>
                <a:gd name="T64" fmla="*/ 73 w 130"/>
                <a:gd name="T65" fmla="*/ 52 h 128"/>
                <a:gd name="T66" fmla="*/ 102 w 130"/>
                <a:gd name="T67" fmla="*/ 8 h 128"/>
                <a:gd name="T68" fmla="*/ 113 w 130"/>
                <a:gd name="T69" fmla="*/ 123 h 128"/>
                <a:gd name="T70" fmla="*/ 43 w 130"/>
                <a:gd name="T71" fmla="*/ 58 h 128"/>
                <a:gd name="T72" fmla="*/ 32 w 130"/>
                <a:gd name="T73" fmla="*/ 60 h 128"/>
                <a:gd name="T74" fmla="*/ 5 w 130"/>
                <a:gd name="T75" fmla="*/ 29 h 128"/>
                <a:gd name="T76" fmla="*/ 20 w 130"/>
                <a:gd name="T77" fmla="*/ 44 h 128"/>
                <a:gd name="T78" fmla="*/ 29 w 130"/>
                <a:gd name="T79" fmla="*/ 45 h 128"/>
                <a:gd name="T80" fmla="*/ 45 w 130"/>
                <a:gd name="T81" fmla="*/ 29 h 128"/>
                <a:gd name="T82" fmla="*/ 29 w 130"/>
                <a:gd name="T83" fmla="*/ 5 h 128"/>
                <a:gd name="T84" fmla="*/ 52 w 130"/>
                <a:gd name="T85" fmla="*/ 13 h 128"/>
                <a:gd name="T86" fmla="*/ 59 w 130"/>
                <a:gd name="T87" fmla="*/ 42 h 128"/>
                <a:gd name="T88" fmla="*/ 120 w 130"/>
                <a:gd name="T89" fmla="*/ 106 h 128"/>
                <a:gd name="T90" fmla="*/ 120 w 130"/>
                <a:gd name="T91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0" h="128">
                  <a:moveTo>
                    <a:pt x="124" y="102"/>
                  </a:moveTo>
                  <a:cubicBezTo>
                    <a:pt x="87" y="65"/>
                    <a:pt x="87" y="65"/>
                    <a:pt x="87" y="65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30" y="22"/>
                    <a:pt x="130" y="12"/>
                    <a:pt x="123" y="5"/>
                  </a:cubicBezTo>
                  <a:cubicBezTo>
                    <a:pt x="120" y="2"/>
                    <a:pt x="116" y="0"/>
                    <a:pt x="111" y="0"/>
                  </a:cubicBezTo>
                  <a:cubicBezTo>
                    <a:pt x="106" y="0"/>
                    <a:pt x="102" y="2"/>
                    <a:pt x="99" y="5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5"/>
                    <a:pt x="65" y="33"/>
                    <a:pt x="65" y="32"/>
                  </a:cubicBezTo>
                  <a:cubicBezTo>
                    <a:pt x="65" y="24"/>
                    <a:pt x="61" y="16"/>
                    <a:pt x="55" y="9"/>
                  </a:cubicBezTo>
                  <a:cubicBezTo>
                    <a:pt x="49" y="3"/>
                    <a:pt x="41" y="0"/>
                    <a:pt x="32" y="0"/>
                  </a:cubicBezTo>
                  <a:cubicBezTo>
                    <a:pt x="29" y="0"/>
                    <a:pt x="26" y="0"/>
                    <a:pt x="24" y="1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4"/>
                    <a:pt x="41" y="25"/>
                    <a:pt x="41" y="27"/>
                  </a:cubicBezTo>
                  <a:cubicBezTo>
                    <a:pt x="40" y="30"/>
                    <a:pt x="38" y="33"/>
                    <a:pt x="35" y="35"/>
                  </a:cubicBezTo>
                  <a:cubicBezTo>
                    <a:pt x="33" y="38"/>
                    <a:pt x="30" y="40"/>
                    <a:pt x="27" y="41"/>
                  </a:cubicBezTo>
                  <a:cubicBezTo>
                    <a:pt x="25" y="41"/>
                    <a:pt x="24" y="41"/>
                    <a:pt x="23" y="41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4" y="22"/>
                    <a:pt x="3" y="22"/>
                    <a:pt x="2" y="23"/>
                  </a:cubicBezTo>
                  <a:cubicBezTo>
                    <a:pt x="2" y="23"/>
                    <a:pt x="1" y="23"/>
                    <a:pt x="1" y="24"/>
                  </a:cubicBezTo>
                  <a:cubicBezTo>
                    <a:pt x="0" y="26"/>
                    <a:pt x="0" y="29"/>
                    <a:pt x="0" y="32"/>
                  </a:cubicBezTo>
                  <a:cubicBezTo>
                    <a:pt x="0" y="41"/>
                    <a:pt x="3" y="49"/>
                    <a:pt x="9" y="55"/>
                  </a:cubicBezTo>
                  <a:cubicBezTo>
                    <a:pt x="16" y="61"/>
                    <a:pt x="24" y="65"/>
                    <a:pt x="32" y="65"/>
                  </a:cubicBezTo>
                  <a:cubicBezTo>
                    <a:pt x="35" y="65"/>
                    <a:pt x="38" y="64"/>
                    <a:pt x="41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0" y="102"/>
                    <a:pt x="10" y="102"/>
                    <a:pt x="10" y="103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5"/>
                    <a:pt x="1" y="126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3" y="128"/>
                    <a:pt x="4" y="128"/>
                    <a:pt x="5" y="128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25" y="119"/>
                    <a:pt x="25" y="119"/>
                    <a:pt x="25" y="118"/>
                  </a:cubicBezTo>
                  <a:cubicBezTo>
                    <a:pt x="26" y="118"/>
                    <a:pt x="26" y="118"/>
                    <a:pt x="26" y="117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102" y="124"/>
                    <a:pt x="102" y="124"/>
                    <a:pt x="102" y="124"/>
                  </a:cubicBezTo>
                  <a:cubicBezTo>
                    <a:pt x="105" y="126"/>
                    <a:pt x="109" y="128"/>
                    <a:pt x="113" y="128"/>
                  </a:cubicBezTo>
                  <a:cubicBezTo>
                    <a:pt x="117" y="128"/>
                    <a:pt x="121" y="126"/>
                    <a:pt x="124" y="124"/>
                  </a:cubicBezTo>
                  <a:cubicBezTo>
                    <a:pt x="126" y="121"/>
                    <a:pt x="128" y="117"/>
                    <a:pt x="128" y="113"/>
                  </a:cubicBezTo>
                  <a:cubicBezTo>
                    <a:pt x="128" y="109"/>
                    <a:pt x="126" y="105"/>
                    <a:pt x="124" y="102"/>
                  </a:cubicBezTo>
                  <a:close/>
                  <a:moveTo>
                    <a:pt x="22" y="115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13" y="106"/>
                    <a:pt x="13" y="106"/>
                    <a:pt x="13" y="106"/>
                  </a:cubicBezTo>
                  <a:cubicBezTo>
                    <a:pt x="24" y="104"/>
                    <a:pt x="24" y="104"/>
                    <a:pt x="24" y="104"/>
                  </a:cubicBezTo>
                  <a:lnTo>
                    <a:pt x="22" y="115"/>
                  </a:lnTo>
                  <a:close/>
                  <a:moveTo>
                    <a:pt x="102" y="8"/>
                  </a:moveTo>
                  <a:cubicBezTo>
                    <a:pt x="107" y="3"/>
                    <a:pt x="115" y="3"/>
                    <a:pt x="120" y="8"/>
                  </a:cubicBezTo>
                  <a:cubicBezTo>
                    <a:pt x="122" y="11"/>
                    <a:pt x="123" y="14"/>
                    <a:pt x="123" y="17"/>
                  </a:cubicBezTo>
                  <a:cubicBezTo>
                    <a:pt x="123" y="20"/>
                    <a:pt x="122" y="24"/>
                    <a:pt x="120" y="26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76" y="55"/>
                    <a:pt x="76" y="55"/>
                    <a:pt x="76" y="55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2"/>
                    <a:pt x="108" y="21"/>
                    <a:pt x="107" y="21"/>
                  </a:cubicBezTo>
                  <a:cubicBezTo>
                    <a:pt x="106" y="20"/>
                    <a:pt x="105" y="20"/>
                    <a:pt x="104" y="21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66" y="45"/>
                    <a:pt x="66" y="45"/>
                    <a:pt x="66" y="45"/>
                  </a:cubicBezTo>
                  <a:lnTo>
                    <a:pt x="102" y="8"/>
                  </a:lnTo>
                  <a:close/>
                  <a:moveTo>
                    <a:pt x="120" y="120"/>
                  </a:moveTo>
                  <a:cubicBezTo>
                    <a:pt x="118" y="122"/>
                    <a:pt x="116" y="123"/>
                    <a:pt x="113" y="123"/>
                  </a:cubicBezTo>
                  <a:cubicBezTo>
                    <a:pt x="110" y="123"/>
                    <a:pt x="108" y="122"/>
                    <a:pt x="106" y="120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39" y="60"/>
                    <a:pt x="36" y="60"/>
                    <a:pt x="32" y="60"/>
                  </a:cubicBezTo>
                  <a:cubicBezTo>
                    <a:pt x="17" y="60"/>
                    <a:pt x="5" y="48"/>
                    <a:pt x="5" y="32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1" y="45"/>
                    <a:pt x="22" y="46"/>
                    <a:pt x="25" y="46"/>
                  </a:cubicBezTo>
                  <a:cubicBezTo>
                    <a:pt x="26" y="46"/>
                    <a:pt x="27" y="45"/>
                    <a:pt x="29" y="45"/>
                  </a:cubicBezTo>
                  <a:cubicBezTo>
                    <a:pt x="32" y="44"/>
                    <a:pt x="36" y="42"/>
                    <a:pt x="39" y="39"/>
                  </a:cubicBezTo>
                  <a:cubicBezTo>
                    <a:pt x="42" y="36"/>
                    <a:pt x="44" y="32"/>
                    <a:pt x="45" y="29"/>
                  </a:cubicBezTo>
                  <a:cubicBezTo>
                    <a:pt x="47" y="24"/>
                    <a:pt x="45" y="21"/>
                    <a:pt x="44" y="20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40" y="5"/>
                    <a:pt x="47" y="7"/>
                    <a:pt x="52" y="13"/>
                  </a:cubicBezTo>
                  <a:cubicBezTo>
                    <a:pt x="57" y="18"/>
                    <a:pt x="60" y="25"/>
                    <a:pt x="60" y="32"/>
                  </a:cubicBezTo>
                  <a:cubicBezTo>
                    <a:pt x="60" y="36"/>
                    <a:pt x="60" y="39"/>
                    <a:pt x="59" y="42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120" y="106"/>
                    <a:pt x="120" y="106"/>
                    <a:pt x="120" y="106"/>
                  </a:cubicBezTo>
                  <a:cubicBezTo>
                    <a:pt x="122" y="108"/>
                    <a:pt x="123" y="110"/>
                    <a:pt x="123" y="113"/>
                  </a:cubicBezTo>
                  <a:cubicBezTo>
                    <a:pt x="123" y="116"/>
                    <a:pt x="122" y="118"/>
                    <a:pt x="120" y="1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/>
            <p:nvPr/>
          </p:nvSpPr>
          <p:spPr bwMode="auto">
            <a:xfrm>
              <a:off x="7275" y="1054"/>
              <a:ext cx="12" cy="12"/>
            </a:xfrm>
            <a:custGeom>
              <a:avLst/>
              <a:gdLst>
                <a:gd name="T0" fmla="*/ 3 w 5"/>
                <a:gd name="T1" fmla="*/ 0 h 5"/>
                <a:gd name="T2" fmla="*/ 1 w 5"/>
                <a:gd name="T3" fmla="*/ 1 h 5"/>
                <a:gd name="T4" fmla="*/ 0 w 5"/>
                <a:gd name="T5" fmla="*/ 3 h 5"/>
                <a:gd name="T6" fmla="*/ 1 w 5"/>
                <a:gd name="T7" fmla="*/ 4 h 5"/>
                <a:gd name="T8" fmla="*/ 4 w 5"/>
                <a:gd name="T9" fmla="*/ 4 h 5"/>
                <a:gd name="T10" fmla="*/ 5 w 5"/>
                <a:gd name="T11" fmla="*/ 3 h 5"/>
                <a:gd name="T12" fmla="*/ 4 w 5"/>
                <a:gd name="T13" fmla="*/ 1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>
              <a:spLocks noEditPoints="1"/>
            </p:cNvSpPr>
            <p:nvPr/>
          </p:nvSpPr>
          <p:spPr bwMode="auto">
            <a:xfrm>
              <a:off x="6447" y="950"/>
              <a:ext cx="64" cy="66"/>
            </a:xfrm>
            <a:custGeom>
              <a:avLst/>
              <a:gdLst>
                <a:gd name="T0" fmla="*/ 13 w 27"/>
                <a:gd name="T1" fmla="*/ 0 h 28"/>
                <a:gd name="T2" fmla="*/ 4 w 27"/>
                <a:gd name="T3" fmla="*/ 4 h 28"/>
                <a:gd name="T4" fmla="*/ 0 w 27"/>
                <a:gd name="T5" fmla="*/ 14 h 28"/>
                <a:gd name="T6" fmla="*/ 4 w 27"/>
                <a:gd name="T7" fmla="*/ 23 h 28"/>
                <a:gd name="T8" fmla="*/ 23 w 27"/>
                <a:gd name="T9" fmla="*/ 23 h 28"/>
                <a:gd name="T10" fmla="*/ 27 w 27"/>
                <a:gd name="T11" fmla="*/ 14 h 28"/>
                <a:gd name="T12" fmla="*/ 23 w 27"/>
                <a:gd name="T13" fmla="*/ 4 h 28"/>
                <a:gd name="T14" fmla="*/ 13 w 27"/>
                <a:gd name="T15" fmla="*/ 0 h 28"/>
                <a:gd name="T16" fmla="*/ 19 w 27"/>
                <a:gd name="T17" fmla="*/ 20 h 28"/>
                <a:gd name="T18" fmla="*/ 13 w 27"/>
                <a:gd name="T19" fmla="*/ 23 h 28"/>
                <a:gd name="T20" fmla="*/ 7 w 27"/>
                <a:gd name="T21" fmla="*/ 20 h 28"/>
                <a:gd name="T22" fmla="*/ 7 w 27"/>
                <a:gd name="T23" fmla="*/ 7 h 28"/>
                <a:gd name="T24" fmla="*/ 19 w 27"/>
                <a:gd name="T25" fmla="*/ 7 h 28"/>
                <a:gd name="T26" fmla="*/ 19 w 27"/>
                <a:gd name="T27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8">
                  <a:moveTo>
                    <a:pt x="13" y="0"/>
                  </a:moveTo>
                  <a:cubicBezTo>
                    <a:pt x="10" y="0"/>
                    <a:pt x="6" y="2"/>
                    <a:pt x="4" y="4"/>
                  </a:cubicBezTo>
                  <a:cubicBezTo>
                    <a:pt x="1" y="7"/>
                    <a:pt x="0" y="10"/>
                    <a:pt x="0" y="14"/>
                  </a:cubicBezTo>
                  <a:cubicBezTo>
                    <a:pt x="0" y="17"/>
                    <a:pt x="1" y="21"/>
                    <a:pt x="4" y="23"/>
                  </a:cubicBezTo>
                  <a:cubicBezTo>
                    <a:pt x="9" y="28"/>
                    <a:pt x="18" y="28"/>
                    <a:pt x="23" y="23"/>
                  </a:cubicBezTo>
                  <a:cubicBezTo>
                    <a:pt x="25" y="21"/>
                    <a:pt x="27" y="17"/>
                    <a:pt x="27" y="14"/>
                  </a:cubicBezTo>
                  <a:cubicBezTo>
                    <a:pt x="27" y="10"/>
                    <a:pt x="25" y="7"/>
                    <a:pt x="23" y="4"/>
                  </a:cubicBezTo>
                  <a:cubicBezTo>
                    <a:pt x="20" y="2"/>
                    <a:pt x="17" y="0"/>
                    <a:pt x="13" y="0"/>
                  </a:cubicBezTo>
                  <a:close/>
                  <a:moveTo>
                    <a:pt x="19" y="20"/>
                  </a:moveTo>
                  <a:cubicBezTo>
                    <a:pt x="18" y="22"/>
                    <a:pt x="16" y="23"/>
                    <a:pt x="13" y="23"/>
                  </a:cubicBezTo>
                  <a:cubicBezTo>
                    <a:pt x="11" y="23"/>
                    <a:pt x="9" y="22"/>
                    <a:pt x="7" y="20"/>
                  </a:cubicBezTo>
                  <a:cubicBezTo>
                    <a:pt x="4" y="16"/>
                    <a:pt x="4" y="11"/>
                    <a:pt x="7" y="7"/>
                  </a:cubicBezTo>
                  <a:cubicBezTo>
                    <a:pt x="10" y="4"/>
                    <a:pt x="16" y="4"/>
                    <a:pt x="19" y="7"/>
                  </a:cubicBezTo>
                  <a:cubicBezTo>
                    <a:pt x="23" y="11"/>
                    <a:pt x="23" y="16"/>
                    <a:pt x="19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>
              <a:spLocks noEditPoints="1"/>
            </p:cNvSpPr>
            <p:nvPr/>
          </p:nvSpPr>
          <p:spPr bwMode="auto">
            <a:xfrm>
              <a:off x="6412" y="819"/>
              <a:ext cx="303" cy="256"/>
            </a:xfrm>
            <a:custGeom>
              <a:avLst/>
              <a:gdLst>
                <a:gd name="T0" fmla="*/ 127 w 128"/>
                <a:gd name="T1" fmla="*/ 6 h 108"/>
                <a:gd name="T2" fmla="*/ 122 w 128"/>
                <a:gd name="T3" fmla="*/ 1 h 108"/>
                <a:gd name="T4" fmla="*/ 119 w 128"/>
                <a:gd name="T5" fmla="*/ 1 h 108"/>
                <a:gd name="T6" fmla="*/ 65 w 128"/>
                <a:gd name="T7" fmla="*/ 55 h 108"/>
                <a:gd name="T8" fmla="*/ 61 w 128"/>
                <a:gd name="T9" fmla="*/ 51 h 108"/>
                <a:gd name="T10" fmla="*/ 58 w 128"/>
                <a:gd name="T11" fmla="*/ 51 h 108"/>
                <a:gd name="T12" fmla="*/ 54 w 128"/>
                <a:gd name="T13" fmla="*/ 56 h 108"/>
                <a:gd name="T14" fmla="*/ 53 w 128"/>
                <a:gd name="T15" fmla="*/ 54 h 108"/>
                <a:gd name="T16" fmla="*/ 48 w 128"/>
                <a:gd name="T17" fmla="*/ 49 h 108"/>
                <a:gd name="T18" fmla="*/ 28 w 128"/>
                <a:gd name="T19" fmla="*/ 40 h 108"/>
                <a:gd name="T20" fmla="*/ 8 w 128"/>
                <a:gd name="T21" fmla="*/ 49 h 108"/>
                <a:gd name="T22" fmla="*/ 0 w 128"/>
                <a:gd name="T23" fmla="*/ 69 h 108"/>
                <a:gd name="T24" fmla="*/ 8 w 128"/>
                <a:gd name="T25" fmla="*/ 89 h 108"/>
                <a:gd name="T26" fmla="*/ 27 w 128"/>
                <a:gd name="T27" fmla="*/ 107 h 108"/>
                <a:gd name="T28" fmla="*/ 30 w 128"/>
                <a:gd name="T29" fmla="*/ 107 h 108"/>
                <a:gd name="T30" fmla="*/ 72 w 128"/>
                <a:gd name="T31" fmla="*/ 65 h 108"/>
                <a:gd name="T32" fmla="*/ 72 w 128"/>
                <a:gd name="T33" fmla="*/ 62 h 108"/>
                <a:gd name="T34" fmla="*/ 68 w 128"/>
                <a:gd name="T35" fmla="*/ 58 h 108"/>
                <a:gd name="T36" fmla="*/ 120 w 128"/>
                <a:gd name="T37" fmla="*/ 6 h 108"/>
                <a:gd name="T38" fmla="*/ 124 w 128"/>
                <a:gd name="T39" fmla="*/ 9 h 108"/>
                <a:gd name="T40" fmla="*/ 127 w 128"/>
                <a:gd name="T41" fmla="*/ 9 h 108"/>
                <a:gd name="T42" fmla="*/ 127 w 128"/>
                <a:gd name="T43" fmla="*/ 6 h 108"/>
                <a:gd name="T44" fmla="*/ 28 w 128"/>
                <a:gd name="T45" fmla="*/ 102 h 108"/>
                <a:gd name="T46" fmla="*/ 11 w 128"/>
                <a:gd name="T47" fmla="*/ 85 h 108"/>
                <a:gd name="T48" fmla="*/ 5 w 128"/>
                <a:gd name="T49" fmla="*/ 69 h 108"/>
                <a:gd name="T50" fmla="*/ 11 w 128"/>
                <a:gd name="T51" fmla="*/ 52 h 108"/>
                <a:gd name="T52" fmla="*/ 28 w 128"/>
                <a:gd name="T53" fmla="*/ 45 h 108"/>
                <a:gd name="T54" fmla="*/ 45 w 128"/>
                <a:gd name="T55" fmla="*/ 52 h 108"/>
                <a:gd name="T56" fmla="*/ 49 w 128"/>
                <a:gd name="T57" fmla="*/ 57 h 108"/>
                <a:gd name="T58" fmla="*/ 51 w 128"/>
                <a:gd name="T59" fmla="*/ 61 h 108"/>
                <a:gd name="T60" fmla="*/ 51 w 128"/>
                <a:gd name="T61" fmla="*/ 61 h 108"/>
                <a:gd name="T62" fmla="*/ 55 w 128"/>
                <a:gd name="T63" fmla="*/ 61 h 108"/>
                <a:gd name="T64" fmla="*/ 60 w 128"/>
                <a:gd name="T65" fmla="*/ 56 h 108"/>
                <a:gd name="T66" fmla="*/ 67 w 128"/>
                <a:gd name="T67" fmla="*/ 63 h 108"/>
                <a:gd name="T68" fmla="*/ 28 w 128"/>
                <a:gd name="T69" fmla="*/ 10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8" h="108">
                  <a:moveTo>
                    <a:pt x="127" y="6"/>
                  </a:moveTo>
                  <a:cubicBezTo>
                    <a:pt x="122" y="1"/>
                    <a:pt x="122" y="1"/>
                    <a:pt x="122" y="1"/>
                  </a:cubicBezTo>
                  <a:cubicBezTo>
                    <a:pt x="121" y="0"/>
                    <a:pt x="120" y="0"/>
                    <a:pt x="119" y="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50"/>
                    <a:pt x="59" y="50"/>
                    <a:pt x="58" y="51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1" y="52"/>
                    <a:pt x="50" y="50"/>
                    <a:pt x="48" y="49"/>
                  </a:cubicBezTo>
                  <a:cubicBezTo>
                    <a:pt x="43" y="43"/>
                    <a:pt x="36" y="40"/>
                    <a:pt x="28" y="40"/>
                  </a:cubicBezTo>
                  <a:cubicBezTo>
                    <a:pt x="21" y="40"/>
                    <a:pt x="14" y="43"/>
                    <a:pt x="8" y="49"/>
                  </a:cubicBezTo>
                  <a:cubicBezTo>
                    <a:pt x="3" y="54"/>
                    <a:pt x="0" y="61"/>
                    <a:pt x="0" y="69"/>
                  </a:cubicBezTo>
                  <a:cubicBezTo>
                    <a:pt x="0" y="76"/>
                    <a:pt x="3" y="83"/>
                    <a:pt x="8" y="89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8"/>
                    <a:pt x="29" y="108"/>
                    <a:pt x="30" y="107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64"/>
                    <a:pt x="73" y="63"/>
                    <a:pt x="72" y="62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5" y="10"/>
                    <a:pt x="126" y="10"/>
                    <a:pt x="127" y="9"/>
                  </a:cubicBezTo>
                  <a:cubicBezTo>
                    <a:pt x="128" y="9"/>
                    <a:pt x="128" y="7"/>
                    <a:pt x="127" y="6"/>
                  </a:cubicBezTo>
                  <a:close/>
                  <a:moveTo>
                    <a:pt x="28" y="102"/>
                  </a:moveTo>
                  <a:cubicBezTo>
                    <a:pt x="11" y="85"/>
                    <a:pt x="11" y="85"/>
                    <a:pt x="11" y="85"/>
                  </a:cubicBezTo>
                  <a:cubicBezTo>
                    <a:pt x="7" y="81"/>
                    <a:pt x="5" y="75"/>
                    <a:pt x="5" y="69"/>
                  </a:cubicBezTo>
                  <a:cubicBezTo>
                    <a:pt x="5" y="62"/>
                    <a:pt x="7" y="56"/>
                    <a:pt x="11" y="52"/>
                  </a:cubicBezTo>
                  <a:cubicBezTo>
                    <a:pt x="16" y="47"/>
                    <a:pt x="22" y="45"/>
                    <a:pt x="28" y="45"/>
                  </a:cubicBezTo>
                  <a:cubicBezTo>
                    <a:pt x="35" y="45"/>
                    <a:pt x="41" y="47"/>
                    <a:pt x="45" y="52"/>
                  </a:cubicBezTo>
                  <a:cubicBezTo>
                    <a:pt x="46" y="53"/>
                    <a:pt x="48" y="55"/>
                    <a:pt x="49" y="57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2" y="62"/>
                    <a:pt x="54" y="62"/>
                    <a:pt x="55" y="61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7" y="63"/>
                    <a:pt x="67" y="63"/>
                    <a:pt x="67" y="63"/>
                  </a:cubicBezTo>
                  <a:lnTo>
                    <a:pt x="28" y="10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>
              <a:spLocks noEditPoints="1"/>
            </p:cNvSpPr>
            <p:nvPr/>
          </p:nvSpPr>
          <p:spPr bwMode="auto">
            <a:xfrm>
              <a:off x="5809" y="796"/>
              <a:ext cx="298" cy="305"/>
            </a:xfrm>
            <a:custGeom>
              <a:avLst/>
              <a:gdLst>
                <a:gd name="T0" fmla="*/ 104 w 126"/>
                <a:gd name="T1" fmla="*/ 77 h 129"/>
                <a:gd name="T2" fmla="*/ 113 w 126"/>
                <a:gd name="T3" fmla="*/ 77 h 129"/>
                <a:gd name="T4" fmla="*/ 123 w 126"/>
                <a:gd name="T5" fmla="*/ 67 h 129"/>
                <a:gd name="T6" fmla="*/ 123 w 126"/>
                <a:gd name="T7" fmla="*/ 58 h 129"/>
                <a:gd name="T8" fmla="*/ 71 w 126"/>
                <a:gd name="T9" fmla="*/ 6 h 129"/>
                <a:gd name="T10" fmla="*/ 62 w 126"/>
                <a:gd name="T11" fmla="*/ 6 h 129"/>
                <a:gd name="T12" fmla="*/ 59 w 126"/>
                <a:gd name="T13" fmla="*/ 9 h 129"/>
                <a:gd name="T14" fmla="*/ 50 w 126"/>
                <a:gd name="T15" fmla="*/ 1 h 129"/>
                <a:gd name="T16" fmla="*/ 46 w 126"/>
                <a:gd name="T17" fmla="*/ 1 h 129"/>
                <a:gd name="T18" fmla="*/ 30 w 126"/>
                <a:gd name="T19" fmla="*/ 17 h 129"/>
                <a:gd name="T20" fmla="*/ 29 w 126"/>
                <a:gd name="T21" fmla="*/ 20 h 129"/>
                <a:gd name="T22" fmla="*/ 52 w 126"/>
                <a:gd name="T23" fmla="*/ 75 h 129"/>
                <a:gd name="T24" fmla="*/ 39 w 126"/>
                <a:gd name="T25" fmla="*/ 88 h 129"/>
                <a:gd name="T26" fmla="*/ 33 w 126"/>
                <a:gd name="T27" fmla="*/ 82 h 129"/>
                <a:gd name="T28" fmla="*/ 4 w 126"/>
                <a:gd name="T29" fmla="*/ 111 h 129"/>
                <a:gd name="T30" fmla="*/ 4 w 126"/>
                <a:gd name="T31" fmla="*/ 125 h 129"/>
                <a:gd name="T32" fmla="*/ 18 w 126"/>
                <a:gd name="T33" fmla="*/ 125 h 129"/>
                <a:gd name="T34" fmla="*/ 47 w 126"/>
                <a:gd name="T35" fmla="*/ 96 h 129"/>
                <a:gd name="T36" fmla="*/ 42 w 126"/>
                <a:gd name="T37" fmla="*/ 91 h 129"/>
                <a:gd name="T38" fmla="*/ 56 w 126"/>
                <a:gd name="T39" fmla="*/ 77 h 129"/>
                <a:gd name="T40" fmla="*/ 56 w 126"/>
                <a:gd name="T41" fmla="*/ 75 h 129"/>
                <a:gd name="T42" fmla="*/ 34 w 126"/>
                <a:gd name="T43" fmla="*/ 19 h 129"/>
                <a:gd name="T44" fmla="*/ 48 w 126"/>
                <a:gd name="T45" fmla="*/ 5 h 129"/>
                <a:gd name="T46" fmla="*/ 55 w 126"/>
                <a:gd name="T47" fmla="*/ 13 h 129"/>
                <a:gd name="T48" fmla="*/ 52 w 126"/>
                <a:gd name="T49" fmla="*/ 16 h 129"/>
                <a:gd name="T50" fmla="*/ 50 w 126"/>
                <a:gd name="T51" fmla="*/ 21 h 129"/>
                <a:gd name="T52" fmla="*/ 52 w 126"/>
                <a:gd name="T53" fmla="*/ 25 h 129"/>
                <a:gd name="T54" fmla="*/ 104 w 126"/>
                <a:gd name="T55" fmla="*/ 77 h 129"/>
                <a:gd name="T56" fmla="*/ 14 w 126"/>
                <a:gd name="T57" fmla="*/ 122 h 129"/>
                <a:gd name="T58" fmla="*/ 11 w 126"/>
                <a:gd name="T59" fmla="*/ 123 h 129"/>
                <a:gd name="T60" fmla="*/ 7 w 126"/>
                <a:gd name="T61" fmla="*/ 122 h 129"/>
                <a:gd name="T62" fmla="*/ 7 w 126"/>
                <a:gd name="T63" fmla="*/ 115 h 129"/>
                <a:gd name="T64" fmla="*/ 33 w 126"/>
                <a:gd name="T65" fmla="*/ 89 h 129"/>
                <a:gd name="T66" fmla="*/ 41 w 126"/>
                <a:gd name="T67" fmla="*/ 96 h 129"/>
                <a:gd name="T68" fmla="*/ 14 w 126"/>
                <a:gd name="T69" fmla="*/ 122 h 129"/>
                <a:gd name="T70" fmla="*/ 66 w 126"/>
                <a:gd name="T71" fmla="*/ 8 h 129"/>
                <a:gd name="T72" fmla="*/ 121 w 126"/>
                <a:gd name="T73" fmla="*/ 63 h 129"/>
                <a:gd name="T74" fmla="*/ 108 w 126"/>
                <a:gd name="T75" fmla="*/ 75 h 129"/>
                <a:gd name="T76" fmla="*/ 54 w 126"/>
                <a:gd name="T77" fmla="*/ 21 h 129"/>
                <a:gd name="T78" fmla="*/ 66 w 126"/>
                <a:gd name="T79" fmla="*/ 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6" h="129">
                  <a:moveTo>
                    <a:pt x="104" y="77"/>
                  </a:moveTo>
                  <a:cubicBezTo>
                    <a:pt x="106" y="80"/>
                    <a:pt x="110" y="80"/>
                    <a:pt x="113" y="77"/>
                  </a:cubicBezTo>
                  <a:cubicBezTo>
                    <a:pt x="123" y="67"/>
                    <a:pt x="123" y="67"/>
                    <a:pt x="123" y="67"/>
                  </a:cubicBezTo>
                  <a:cubicBezTo>
                    <a:pt x="126" y="64"/>
                    <a:pt x="126" y="61"/>
                    <a:pt x="123" y="58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68" y="4"/>
                    <a:pt x="64" y="4"/>
                    <a:pt x="62" y="6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49" y="0"/>
                    <a:pt x="47" y="0"/>
                    <a:pt x="46" y="1"/>
                  </a:cubicBezTo>
                  <a:cubicBezTo>
                    <a:pt x="46" y="1"/>
                    <a:pt x="30" y="17"/>
                    <a:pt x="30" y="17"/>
                  </a:cubicBezTo>
                  <a:cubicBezTo>
                    <a:pt x="29" y="18"/>
                    <a:pt x="29" y="19"/>
                    <a:pt x="29" y="20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0" y="115"/>
                    <a:pt x="0" y="121"/>
                    <a:pt x="4" y="125"/>
                  </a:cubicBezTo>
                  <a:cubicBezTo>
                    <a:pt x="8" y="129"/>
                    <a:pt x="14" y="129"/>
                    <a:pt x="18" y="125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7" y="76"/>
                    <a:pt x="57" y="75"/>
                    <a:pt x="56" y="75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7"/>
                    <a:pt x="50" y="19"/>
                    <a:pt x="50" y="21"/>
                  </a:cubicBezTo>
                  <a:cubicBezTo>
                    <a:pt x="50" y="22"/>
                    <a:pt x="51" y="24"/>
                    <a:pt x="52" y="25"/>
                  </a:cubicBezTo>
                  <a:lnTo>
                    <a:pt x="104" y="77"/>
                  </a:lnTo>
                  <a:close/>
                  <a:moveTo>
                    <a:pt x="14" y="122"/>
                  </a:moveTo>
                  <a:cubicBezTo>
                    <a:pt x="13" y="123"/>
                    <a:pt x="12" y="123"/>
                    <a:pt x="11" y="123"/>
                  </a:cubicBezTo>
                  <a:cubicBezTo>
                    <a:pt x="9" y="123"/>
                    <a:pt x="8" y="123"/>
                    <a:pt x="7" y="122"/>
                  </a:cubicBezTo>
                  <a:cubicBezTo>
                    <a:pt x="5" y="120"/>
                    <a:pt x="5" y="117"/>
                    <a:pt x="7" y="11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41" y="96"/>
                    <a:pt x="41" y="96"/>
                    <a:pt x="41" y="96"/>
                  </a:cubicBezTo>
                  <a:lnTo>
                    <a:pt x="14" y="122"/>
                  </a:lnTo>
                  <a:close/>
                  <a:moveTo>
                    <a:pt x="66" y="8"/>
                  </a:moveTo>
                  <a:cubicBezTo>
                    <a:pt x="121" y="63"/>
                    <a:pt x="121" y="63"/>
                    <a:pt x="121" y="63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54" y="21"/>
                    <a:pt x="54" y="21"/>
                    <a:pt x="54" y="21"/>
                  </a:cubicBezTo>
                  <a:lnTo>
                    <a:pt x="66" y="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>
              <a:spLocks noEditPoints="1"/>
            </p:cNvSpPr>
            <p:nvPr/>
          </p:nvSpPr>
          <p:spPr bwMode="auto">
            <a:xfrm>
              <a:off x="5199" y="817"/>
              <a:ext cx="305" cy="263"/>
            </a:xfrm>
            <a:custGeom>
              <a:avLst/>
              <a:gdLst>
                <a:gd name="T0" fmla="*/ 128 w 129"/>
                <a:gd name="T1" fmla="*/ 44 h 111"/>
                <a:gd name="T2" fmla="*/ 128 w 129"/>
                <a:gd name="T3" fmla="*/ 41 h 111"/>
                <a:gd name="T4" fmla="*/ 115 w 129"/>
                <a:gd name="T5" fmla="*/ 27 h 111"/>
                <a:gd name="T6" fmla="*/ 111 w 129"/>
                <a:gd name="T7" fmla="*/ 27 h 111"/>
                <a:gd name="T8" fmla="*/ 109 w 129"/>
                <a:gd name="T9" fmla="*/ 29 h 111"/>
                <a:gd name="T10" fmla="*/ 84 w 129"/>
                <a:gd name="T11" fmla="*/ 4 h 111"/>
                <a:gd name="T12" fmla="*/ 84 w 129"/>
                <a:gd name="T13" fmla="*/ 4 h 111"/>
                <a:gd name="T14" fmla="*/ 68 w 129"/>
                <a:gd name="T15" fmla="*/ 0 h 111"/>
                <a:gd name="T16" fmla="*/ 46 w 129"/>
                <a:gd name="T17" fmla="*/ 4 h 111"/>
                <a:gd name="T18" fmla="*/ 45 w 129"/>
                <a:gd name="T19" fmla="*/ 5 h 111"/>
                <a:gd name="T20" fmla="*/ 44 w 129"/>
                <a:gd name="T21" fmla="*/ 6 h 111"/>
                <a:gd name="T22" fmla="*/ 45 w 129"/>
                <a:gd name="T23" fmla="*/ 8 h 111"/>
                <a:gd name="T24" fmla="*/ 67 w 129"/>
                <a:gd name="T25" fmla="*/ 30 h 111"/>
                <a:gd name="T26" fmla="*/ 46 w 129"/>
                <a:gd name="T27" fmla="*/ 51 h 111"/>
                <a:gd name="T28" fmla="*/ 45 w 129"/>
                <a:gd name="T29" fmla="*/ 50 h 111"/>
                <a:gd name="T30" fmla="*/ 43 w 129"/>
                <a:gd name="T31" fmla="*/ 50 h 111"/>
                <a:gd name="T32" fmla="*/ 42 w 129"/>
                <a:gd name="T33" fmla="*/ 50 h 111"/>
                <a:gd name="T34" fmla="*/ 5 w 129"/>
                <a:gd name="T35" fmla="*/ 87 h 111"/>
                <a:gd name="T36" fmla="*/ 5 w 129"/>
                <a:gd name="T37" fmla="*/ 106 h 111"/>
                <a:gd name="T38" fmla="*/ 24 w 129"/>
                <a:gd name="T39" fmla="*/ 106 h 111"/>
                <a:gd name="T40" fmla="*/ 61 w 129"/>
                <a:gd name="T41" fmla="*/ 69 h 111"/>
                <a:gd name="T42" fmla="*/ 61 w 129"/>
                <a:gd name="T43" fmla="*/ 66 h 111"/>
                <a:gd name="T44" fmla="*/ 60 w 129"/>
                <a:gd name="T45" fmla="*/ 66 h 111"/>
                <a:gd name="T46" fmla="*/ 60 w 129"/>
                <a:gd name="T47" fmla="*/ 64 h 111"/>
                <a:gd name="T48" fmla="*/ 61 w 129"/>
                <a:gd name="T49" fmla="*/ 64 h 111"/>
                <a:gd name="T50" fmla="*/ 81 w 129"/>
                <a:gd name="T51" fmla="*/ 44 h 111"/>
                <a:gd name="T52" fmla="*/ 88 w 129"/>
                <a:gd name="T53" fmla="*/ 51 h 111"/>
                <a:gd name="T54" fmla="*/ 86 w 129"/>
                <a:gd name="T55" fmla="*/ 53 h 111"/>
                <a:gd name="T56" fmla="*/ 86 w 129"/>
                <a:gd name="T57" fmla="*/ 56 h 111"/>
                <a:gd name="T58" fmla="*/ 100 w 129"/>
                <a:gd name="T59" fmla="*/ 70 h 111"/>
                <a:gd name="T60" fmla="*/ 103 w 129"/>
                <a:gd name="T61" fmla="*/ 70 h 111"/>
                <a:gd name="T62" fmla="*/ 128 w 129"/>
                <a:gd name="T63" fmla="*/ 44 h 111"/>
                <a:gd name="T64" fmla="*/ 21 w 129"/>
                <a:gd name="T65" fmla="*/ 103 h 111"/>
                <a:gd name="T66" fmla="*/ 14 w 129"/>
                <a:gd name="T67" fmla="*/ 105 h 111"/>
                <a:gd name="T68" fmla="*/ 8 w 129"/>
                <a:gd name="T69" fmla="*/ 103 h 111"/>
                <a:gd name="T70" fmla="*/ 6 w 129"/>
                <a:gd name="T71" fmla="*/ 96 h 111"/>
                <a:gd name="T72" fmla="*/ 8 w 129"/>
                <a:gd name="T73" fmla="*/ 90 h 111"/>
                <a:gd name="T74" fmla="*/ 43 w 129"/>
                <a:gd name="T75" fmla="*/ 55 h 111"/>
                <a:gd name="T76" fmla="*/ 56 w 129"/>
                <a:gd name="T77" fmla="*/ 68 h 111"/>
                <a:gd name="T78" fmla="*/ 21 w 129"/>
                <a:gd name="T79" fmla="*/ 103 h 111"/>
                <a:gd name="T80" fmla="*/ 56 w 129"/>
                <a:gd name="T81" fmla="*/ 62 h 111"/>
                <a:gd name="T82" fmla="*/ 49 w 129"/>
                <a:gd name="T83" fmla="*/ 55 h 111"/>
                <a:gd name="T84" fmla="*/ 70 w 129"/>
                <a:gd name="T85" fmla="*/ 33 h 111"/>
                <a:gd name="T86" fmla="*/ 78 w 129"/>
                <a:gd name="T87" fmla="*/ 41 h 111"/>
                <a:gd name="T88" fmla="*/ 56 w 129"/>
                <a:gd name="T89" fmla="*/ 62 h 111"/>
                <a:gd name="T90" fmla="*/ 101 w 129"/>
                <a:gd name="T91" fmla="*/ 65 h 111"/>
                <a:gd name="T92" fmla="*/ 91 w 129"/>
                <a:gd name="T93" fmla="*/ 54 h 111"/>
                <a:gd name="T94" fmla="*/ 94 w 129"/>
                <a:gd name="T95" fmla="*/ 51 h 111"/>
                <a:gd name="T96" fmla="*/ 84 w 129"/>
                <a:gd name="T97" fmla="*/ 41 h 111"/>
                <a:gd name="T98" fmla="*/ 84 w 129"/>
                <a:gd name="T99" fmla="*/ 41 h 111"/>
                <a:gd name="T100" fmla="*/ 70 w 129"/>
                <a:gd name="T101" fmla="*/ 27 h 111"/>
                <a:gd name="T102" fmla="*/ 70 w 129"/>
                <a:gd name="T103" fmla="*/ 27 h 111"/>
                <a:gd name="T104" fmla="*/ 51 w 129"/>
                <a:gd name="T105" fmla="*/ 7 h 111"/>
                <a:gd name="T106" fmla="*/ 53 w 129"/>
                <a:gd name="T107" fmla="*/ 7 h 111"/>
                <a:gd name="T108" fmla="*/ 66 w 129"/>
                <a:gd name="T109" fmla="*/ 5 h 111"/>
                <a:gd name="T110" fmla="*/ 81 w 129"/>
                <a:gd name="T111" fmla="*/ 7 h 111"/>
                <a:gd name="T112" fmla="*/ 81 w 129"/>
                <a:gd name="T113" fmla="*/ 8 h 111"/>
                <a:gd name="T114" fmla="*/ 109 w 129"/>
                <a:gd name="T115" fmla="*/ 36 h 111"/>
                <a:gd name="T116" fmla="*/ 113 w 129"/>
                <a:gd name="T117" fmla="*/ 32 h 111"/>
                <a:gd name="T118" fmla="*/ 123 w 129"/>
                <a:gd name="T119" fmla="*/ 43 h 111"/>
                <a:gd name="T120" fmla="*/ 101 w 129"/>
                <a:gd name="T121" fmla="*/ 65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" h="111">
                  <a:moveTo>
                    <a:pt x="128" y="44"/>
                  </a:moveTo>
                  <a:cubicBezTo>
                    <a:pt x="129" y="43"/>
                    <a:pt x="129" y="42"/>
                    <a:pt x="128" y="41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4" y="26"/>
                    <a:pt x="112" y="26"/>
                    <a:pt x="111" y="27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78" y="1"/>
                    <a:pt x="73" y="0"/>
                    <a:pt x="68" y="0"/>
                  </a:cubicBezTo>
                  <a:cubicBezTo>
                    <a:pt x="61" y="0"/>
                    <a:pt x="53" y="2"/>
                    <a:pt x="46" y="4"/>
                  </a:cubicBezTo>
                  <a:cubicBezTo>
                    <a:pt x="45" y="4"/>
                    <a:pt x="45" y="4"/>
                    <a:pt x="45" y="5"/>
                  </a:cubicBezTo>
                  <a:cubicBezTo>
                    <a:pt x="44" y="5"/>
                    <a:pt x="44" y="6"/>
                    <a:pt x="44" y="6"/>
                  </a:cubicBezTo>
                  <a:cubicBezTo>
                    <a:pt x="44" y="7"/>
                    <a:pt x="44" y="7"/>
                    <a:pt x="45" y="8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4" y="50"/>
                    <a:pt x="44" y="50"/>
                    <a:pt x="43" y="50"/>
                  </a:cubicBezTo>
                  <a:cubicBezTo>
                    <a:pt x="43" y="50"/>
                    <a:pt x="42" y="50"/>
                    <a:pt x="42" y="50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0" y="92"/>
                    <a:pt x="0" y="101"/>
                    <a:pt x="5" y="106"/>
                  </a:cubicBezTo>
                  <a:cubicBezTo>
                    <a:pt x="10" y="111"/>
                    <a:pt x="19" y="111"/>
                    <a:pt x="24" y="106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1" y="68"/>
                    <a:pt x="61" y="67"/>
                    <a:pt x="61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5" y="54"/>
                    <a:pt x="85" y="55"/>
                    <a:pt x="86" y="56"/>
                  </a:cubicBezTo>
                  <a:cubicBezTo>
                    <a:pt x="100" y="70"/>
                    <a:pt x="100" y="70"/>
                    <a:pt x="100" y="70"/>
                  </a:cubicBezTo>
                  <a:cubicBezTo>
                    <a:pt x="100" y="71"/>
                    <a:pt x="102" y="71"/>
                    <a:pt x="103" y="70"/>
                  </a:cubicBezTo>
                  <a:cubicBezTo>
                    <a:pt x="128" y="44"/>
                    <a:pt x="128" y="44"/>
                    <a:pt x="128" y="44"/>
                  </a:cubicBezTo>
                  <a:close/>
                  <a:moveTo>
                    <a:pt x="21" y="103"/>
                  </a:moveTo>
                  <a:cubicBezTo>
                    <a:pt x="19" y="104"/>
                    <a:pt x="17" y="105"/>
                    <a:pt x="14" y="105"/>
                  </a:cubicBezTo>
                  <a:cubicBezTo>
                    <a:pt x="12" y="105"/>
                    <a:pt x="10" y="104"/>
                    <a:pt x="8" y="103"/>
                  </a:cubicBezTo>
                  <a:cubicBezTo>
                    <a:pt x="6" y="101"/>
                    <a:pt x="6" y="99"/>
                    <a:pt x="6" y="96"/>
                  </a:cubicBezTo>
                  <a:cubicBezTo>
                    <a:pt x="6" y="94"/>
                    <a:pt x="6" y="92"/>
                    <a:pt x="8" y="90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56" y="68"/>
                    <a:pt x="56" y="68"/>
                    <a:pt x="56" y="68"/>
                  </a:cubicBezTo>
                  <a:lnTo>
                    <a:pt x="21" y="103"/>
                  </a:lnTo>
                  <a:close/>
                  <a:moveTo>
                    <a:pt x="56" y="62"/>
                  </a:moveTo>
                  <a:cubicBezTo>
                    <a:pt x="49" y="55"/>
                    <a:pt x="49" y="55"/>
                    <a:pt x="49" y="55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8" y="41"/>
                    <a:pt x="78" y="41"/>
                    <a:pt x="78" y="41"/>
                  </a:cubicBezTo>
                  <a:lnTo>
                    <a:pt x="56" y="62"/>
                  </a:lnTo>
                  <a:close/>
                  <a:moveTo>
                    <a:pt x="101" y="65"/>
                  </a:moveTo>
                  <a:cubicBezTo>
                    <a:pt x="91" y="54"/>
                    <a:pt x="91" y="54"/>
                    <a:pt x="91" y="54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8" y="6"/>
                    <a:pt x="62" y="5"/>
                    <a:pt x="66" y="5"/>
                  </a:cubicBezTo>
                  <a:cubicBezTo>
                    <a:pt x="71" y="4"/>
                    <a:pt x="76" y="5"/>
                    <a:pt x="81" y="7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23" y="43"/>
                    <a:pt x="123" y="43"/>
                    <a:pt x="123" y="43"/>
                  </a:cubicBezTo>
                  <a:lnTo>
                    <a:pt x="101" y="6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>
              <a:spLocks noEditPoints="1"/>
            </p:cNvSpPr>
            <p:nvPr/>
          </p:nvSpPr>
          <p:spPr bwMode="auto">
            <a:xfrm>
              <a:off x="4596" y="796"/>
              <a:ext cx="307" cy="303"/>
            </a:xfrm>
            <a:custGeom>
              <a:avLst/>
              <a:gdLst>
                <a:gd name="T0" fmla="*/ 123 w 130"/>
                <a:gd name="T1" fmla="*/ 5 h 128"/>
                <a:gd name="T2" fmla="*/ 111 w 130"/>
                <a:gd name="T3" fmla="*/ 0 h 128"/>
                <a:gd name="T4" fmla="*/ 99 w 130"/>
                <a:gd name="T5" fmla="*/ 5 h 128"/>
                <a:gd name="T6" fmla="*/ 43 w 130"/>
                <a:gd name="T7" fmla="*/ 60 h 128"/>
                <a:gd name="T8" fmla="*/ 43 w 130"/>
                <a:gd name="T9" fmla="*/ 62 h 128"/>
                <a:gd name="T10" fmla="*/ 43 w 130"/>
                <a:gd name="T11" fmla="*/ 64 h 128"/>
                <a:gd name="T12" fmla="*/ 44 w 130"/>
                <a:gd name="T13" fmla="*/ 64 h 128"/>
                <a:gd name="T14" fmla="*/ 52 w 130"/>
                <a:gd name="T15" fmla="*/ 73 h 128"/>
                <a:gd name="T16" fmla="*/ 26 w 130"/>
                <a:gd name="T17" fmla="*/ 99 h 128"/>
                <a:gd name="T18" fmla="*/ 11 w 130"/>
                <a:gd name="T19" fmla="*/ 102 h 128"/>
                <a:gd name="T20" fmla="*/ 10 w 130"/>
                <a:gd name="T21" fmla="*/ 103 h 128"/>
                <a:gd name="T22" fmla="*/ 9 w 130"/>
                <a:gd name="T23" fmla="*/ 103 h 128"/>
                <a:gd name="T24" fmla="*/ 0 w 130"/>
                <a:gd name="T25" fmla="*/ 123 h 128"/>
                <a:gd name="T26" fmla="*/ 1 w 130"/>
                <a:gd name="T27" fmla="*/ 126 h 128"/>
                <a:gd name="T28" fmla="*/ 2 w 130"/>
                <a:gd name="T29" fmla="*/ 127 h 128"/>
                <a:gd name="T30" fmla="*/ 5 w 130"/>
                <a:gd name="T31" fmla="*/ 128 h 128"/>
                <a:gd name="T32" fmla="*/ 25 w 130"/>
                <a:gd name="T33" fmla="*/ 119 h 128"/>
                <a:gd name="T34" fmla="*/ 25 w 130"/>
                <a:gd name="T35" fmla="*/ 118 h 128"/>
                <a:gd name="T36" fmla="*/ 26 w 130"/>
                <a:gd name="T37" fmla="*/ 117 h 128"/>
                <a:gd name="T38" fmla="*/ 29 w 130"/>
                <a:gd name="T39" fmla="*/ 102 h 128"/>
                <a:gd name="T40" fmla="*/ 30 w 130"/>
                <a:gd name="T41" fmla="*/ 102 h 128"/>
                <a:gd name="T42" fmla="*/ 55 w 130"/>
                <a:gd name="T43" fmla="*/ 76 h 128"/>
                <a:gd name="T44" fmla="*/ 64 w 130"/>
                <a:gd name="T45" fmla="*/ 85 h 128"/>
                <a:gd name="T46" fmla="*/ 67 w 130"/>
                <a:gd name="T47" fmla="*/ 85 h 128"/>
                <a:gd name="T48" fmla="*/ 68 w 130"/>
                <a:gd name="T49" fmla="*/ 85 h 128"/>
                <a:gd name="T50" fmla="*/ 123 w 130"/>
                <a:gd name="T51" fmla="*/ 29 h 128"/>
                <a:gd name="T52" fmla="*/ 123 w 130"/>
                <a:gd name="T53" fmla="*/ 5 h 128"/>
                <a:gd name="T54" fmla="*/ 22 w 130"/>
                <a:gd name="T55" fmla="*/ 115 h 128"/>
                <a:gd name="T56" fmla="*/ 5 w 130"/>
                <a:gd name="T57" fmla="*/ 123 h 128"/>
                <a:gd name="T58" fmla="*/ 7 w 130"/>
                <a:gd name="T59" fmla="*/ 119 h 128"/>
                <a:gd name="T60" fmla="*/ 13 w 130"/>
                <a:gd name="T61" fmla="*/ 106 h 128"/>
                <a:gd name="T62" fmla="*/ 24 w 130"/>
                <a:gd name="T63" fmla="*/ 104 h 128"/>
                <a:gd name="T64" fmla="*/ 22 w 130"/>
                <a:gd name="T65" fmla="*/ 115 h 128"/>
                <a:gd name="T66" fmla="*/ 120 w 130"/>
                <a:gd name="T67" fmla="*/ 26 h 128"/>
                <a:gd name="T68" fmla="*/ 66 w 130"/>
                <a:gd name="T69" fmla="*/ 80 h 128"/>
                <a:gd name="T70" fmla="*/ 48 w 130"/>
                <a:gd name="T71" fmla="*/ 62 h 128"/>
                <a:gd name="T72" fmla="*/ 102 w 130"/>
                <a:gd name="T73" fmla="*/ 8 h 128"/>
                <a:gd name="T74" fmla="*/ 120 w 130"/>
                <a:gd name="T75" fmla="*/ 8 h 128"/>
                <a:gd name="T76" fmla="*/ 123 w 130"/>
                <a:gd name="T77" fmla="*/ 17 h 128"/>
                <a:gd name="T78" fmla="*/ 120 w 130"/>
                <a:gd name="T79" fmla="*/ 2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0" h="128">
                  <a:moveTo>
                    <a:pt x="123" y="5"/>
                  </a:moveTo>
                  <a:cubicBezTo>
                    <a:pt x="120" y="2"/>
                    <a:pt x="116" y="0"/>
                    <a:pt x="111" y="0"/>
                  </a:cubicBezTo>
                  <a:cubicBezTo>
                    <a:pt x="106" y="0"/>
                    <a:pt x="102" y="2"/>
                    <a:pt x="99" y="5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1"/>
                    <a:pt x="43" y="61"/>
                    <a:pt x="43" y="62"/>
                  </a:cubicBezTo>
                  <a:cubicBezTo>
                    <a:pt x="43" y="63"/>
                    <a:pt x="43" y="63"/>
                    <a:pt x="43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0" y="102"/>
                    <a:pt x="10" y="102"/>
                    <a:pt x="10" y="103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5"/>
                    <a:pt x="1" y="126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3" y="128"/>
                    <a:pt x="4" y="128"/>
                    <a:pt x="5" y="128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25" y="119"/>
                    <a:pt x="25" y="119"/>
                    <a:pt x="25" y="118"/>
                  </a:cubicBezTo>
                  <a:cubicBezTo>
                    <a:pt x="26" y="118"/>
                    <a:pt x="26" y="118"/>
                    <a:pt x="26" y="117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5" y="85"/>
                    <a:pt x="67" y="85"/>
                    <a:pt x="67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30" y="22"/>
                    <a:pt x="130" y="12"/>
                    <a:pt x="123" y="5"/>
                  </a:cubicBezTo>
                  <a:close/>
                  <a:moveTo>
                    <a:pt x="22" y="115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13" y="106"/>
                    <a:pt x="13" y="106"/>
                    <a:pt x="13" y="106"/>
                  </a:cubicBezTo>
                  <a:cubicBezTo>
                    <a:pt x="24" y="104"/>
                    <a:pt x="24" y="104"/>
                    <a:pt x="24" y="104"/>
                  </a:cubicBezTo>
                  <a:lnTo>
                    <a:pt x="22" y="115"/>
                  </a:lnTo>
                  <a:close/>
                  <a:moveTo>
                    <a:pt x="120" y="26"/>
                  </a:moveTo>
                  <a:cubicBezTo>
                    <a:pt x="66" y="80"/>
                    <a:pt x="66" y="80"/>
                    <a:pt x="66" y="80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7" y="3"/>
                    <a:pt x="115" y="3"/>
                    <a:pt x="120" y="8"/>
                  </a:cubicBezTo>
                  <a:cubicBezTo>
                    <a:pt x="122" y="11"/>
                    <a:pt x="123" y="14"/>
                    <a:pt x="123" y="17"/>
                  </a:cubicBezTo>
                  <a:cubicBezTo>
                    <a:pt x="123" y="20"/>
                    <a:pt x="122" y="24"/>
                    <a:pt x="120" y="2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4745" y="843"/>
              <a:ext cx="106" cy="107"/>
            </a:xfrm>
            <a:custGeom>
              <a:avLst/>
              <a:gdLst>
                <a:gd name="T0" fmla="*/ 43 w 45"/>
                <a:gd name="T1" fmla="*/ 0 h 45"/>
                <a:gd name="T2" fmla="*/ 41 w 45"/>
                <a:gd name="T3" fmla="*/ 1 h 45"/>
                <a:gd name="T4" fmla="*/ 1 w 45"/>
                <a:gd name="T5" fmla="*/ 40 h 45"/>
                <a:gd name="T6" fmla="*/ 1 w 45"/>
                <a:gd name="T7" fmla="*/ 44 h 45"/>
                <a:gd name="T8" fmla="*/ 5 w 45"/>
                <a:gd name="T9" fmla="*/ 44 h 45"/>
                <a:gd name="T10" fmla="*/ 44 w 45"/>
                <a:gd name="T11" fmla="*/ 4 h 45"/>
                <a:gd name="T12" fmla="*/ 45 w 45"/>
                <a:gd name="T13" fmla="*/ 2 h 45"/>
                <a:gd name="T14" fmla="*/ 44 w 45"/>
                <a:gd name="T15" fmla="*/ 1 h 45"/>
                <a:gd name="T16" fmla="*/ 43 w 45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5">
                  <a:moveTo>
                    <a:pt x="43" y="0"/>
                  </a:moveTo>
                  <a:cubicBezTo>
                    <a:pt x="42" y="0"/>
                    <a:pt x="42" y="0"/>
                    <a:pt x="41" y="1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41"/>
                    <a:pt x="0" y="43"/>
                    <a:pt x="1" y="44"/>
                  </a:cubicBezTo>
                  <a:cubicBezTo>
                    <a:pt x="2" y="45"/>
                    <a:pt x="4" y="45"/>
                    <a:pt x="5" y="4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3"/>
                    <a:pt x="45" y="3"/>
                    <a:pt x="45" y="2"/>
                  </a:cubicBezTo>
                  <a:cubicBezTo>
                    <a:pt x="45" y="2"/>
                    <a:pt x="45" y="1"/>
                    <a:pt x="44" y="1"/>
                  </a:cubicBezTo>
                  <a:cubicBezTo>
                    <a:pt x="44" y="0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3990" y="796"/>
              <a:ext cx="303" cy="303"/>
            </a:xfrm>
            <a:custGeom>
              <a:avLst/>
              <a:gdLst>
                <a:gd name="T0" fmla="*/ 127 w 128"/>
                <a:gd name="T1" fmla="*/ 24 h 128"/>
                <a:gd name="T2" fmla="*/ 126 w 128"/>
                <a:gd name="T3" fmla="*/ 23 h 128"/>
                <a:gd name="T4" fmla="*/ 123 w 128"/>
                <a:gd name="T5" fmla="*/ 23 h 128"/>
                <a:gd name="T6" fmla="*/ 105 w 128"/>
                <a:gd name="T7" fmla="*/ 41 h 128"/>
                <a:gd name="T8" fmla="*/ 101 w 128"/>
                <a:gd name="T9" fmla="*/ 41 h 128"/>
                <a:gd name="T10" fmla="*/ 93 w 128"/>
                <a:gd name="T11" fmla="*/ 35 h 128"/>
                <a:gd name="T12" fmla="*/ 87 w 128"/>
                <a:gd name="T13" fmla="*/ 27 h 128"/>
                <a:gd name="T14" fmla="*/ 87 w 128"/>
                <a:gd name="T15" fmla="*/ 23 h 128"/>
                <a:gd name="T16" fmla="*/ 105 w 128"/>
                <a:gd name="T17" fmla="*/ 5 h 128"/>
                <a:gd name="T18" fmla="*/ 105 w 128"/>
                <a:gd name="T19" fmla="*/ 2 h 128"/>
                <a:gd name="T20" fmla="*/ 104 w 128"/>
                <a:gd name="T21" fmla="*/ 1 h 128"/>
                <a:gd name="T22" fmla="*/ 96 w 128"/>
                <a:gd name="T23" fmla="*/ 0 h 128"/>
                <a:gd name="T24" fmla="*/ 73 w 128"/>
                <a:gd name="T25" fmla="*/ 9 h 128"/>
                <a:gd name="T26" fmla="*/ 63 w 128"/>
                <a:gd name="T27" fmla="*/ 32 h 128"/>
                <a:gd name="T28" fmla="*/ 65 w 128"/>
                <a:gd name="T29" fmla="*/ 41 h 128"/>
                <a:gd name="T30" fmla="*/ 65 w 128"/>
                <a:gd name="T31" fmla="*/ 42 h 128"/>
                <a:gd name="T32" fmla="*/ 64 w 128"/>
                <a:gd name="T33" fmla="*/ 43 h 128"/>
                <a:gd name="T34" fmla="*/ 4 w 128"/>
                <a:gd name="T35" fmla="*/ 102 h 128"/>
                <a:gd name="T36" fmla="*/ 0 w 128"/>
                <a:gd name="T37" fmla="*/ 113 h 128"/>
                <a:gd name="T38" fmla="*/ 4 w 128"/>
                <a:gd name="T39" fmla="*/ 124 h 128"/>
                <a:gd name="T40" fmla="*/ 15 w 128"/>
                <a:gd name="T41" fmla="*/ 128 h 128"/>
                <a:gd name="T42" fmla="*/ 26 w 128"/>
                <a:gd name="T43" fmla="*/ 124 h 128"/>
                <a:gd name="T44" fmla="*/ 86 w 128"/>
                <a:gd name="T45" fmla="*/ 63 h 128"/>
                <a:gd name="T46" fmla="*/ 87 w 128"/>
                <a:gd name="T47" fmla="*/ 63 h 128"/>
                <a:gd name="T48" fmla="*/ 96 w 128"/>
                <a:gd name="T49" fmla="*/ 65 h 128"/>
                <a:gd name="T50" fmla="*/ 119 w 128"/>
                <a:gd name="T51" fmla="*/ 55 h 128"/>
                <a:gd name="T52" fmla="*/ 128 w 128"/>
                <a:gd name="T53" fmla="*/ 32 h 128"/>
                <a:gd name="T54" fmla="*/ 127 w 128"/>
                <a:gd name="T55" fmla="*/ 24 h 128"/>
                <a:gd name="T56" fmla="*/ 123 w 128"/>
                <a:gd name="T57" fmla="*/ 32 h 128"/>
                <a:gd name="T58" fmla="*/ 96 w 128"/>
                <a:gd name="T59" fmla="*/ 60 h 128"/>
                <a:gd name="T60" fmla="*/ 86 w 128"/>
                <a:gd name="T61" fmla="*/ 59 h 128"/>
                <a:gd name="T62" fmla="*/ 85 w 128"/>
                <a:gd name="T63" fmla="*/ 58 h 128"/>
                <a:gd name="T64" fmla="*/ 22 w 128"/>
                <a:gd name="T65" fmla="*/ 120 h 128"/>
                <a:gd name="T66" fmla="*/ 15 w 128"/>
                <a:gd name="T67" fmla="*/ 123 h 128"/>
                <a:gd name="T68" fmla="*/ 8 w 128"/>
                <a:gd name="T69" fmla="*/ 120 h 128"/>
                <a:gd name="T70" fmla="*/ 5 w 128"/>
                <a:gd name="T71" fmla="*/ 113 h 128"/>
                <a:gd name="T72" fmla="*/ 8 w 128"/>
                <a:gd name="T73" fmla="*/ 106 h 128"/>
                <a:gd name="T74" fmla="*/ 70 w 128"/>
                <a:gd name="T75" fmla="*/ 43 h 128"/>
                <a:gd name="T76" fmla="*/ 69 w 128"/>
                <a:gd name="T77" fmla="*/ 42 h 128"/>
                <a:gd name="T78" fmla="*/ 68 w 128"/>
                <a:gd name="T79" fmla="*/ 32 h 128"/>
                <a:gd name="T80" fmla="*/ 96 w 128"/>
                <a:gd name="T81" fmla="*/ 5 h 128"/>
                <a:gd name="T82" fmla="*/ 99 w 128"/>
                <a:gd name="T83" fmla="*/ 5 h 128"/>
                <a:gd name="T84" fmla="*/ 84 w 128"/>
                <a:gd name="T85" fmla="*/ 20 h 128"/>
                <a:gd name="T86" fmla="*/ 83 w 128"/>
                <a:gd name="T87" fmla="*/ 29 h 128"/>
                <a:gd name="T88" fmla="*/ 89 w 128"/>
                <a:gd name="T89" fmla="*/ 39 h 128"/>
                <a:gd name="T90" fmla="*/ 99 w 128"/>
                <a:gd name="T91" fmla="*/ 45 h 128"/>
                <a:gd name="T92" fmla="*/ 103 w 128"/>
                <a:gd name="T93" fmla="*/ 46 h 128"/>
                <a:gd name="T94" fmla="*/ 108 w 128"/>
                <a:gd name="T95" fmla="*/ 44 h 128"/>
                <a:gd name="T96" fmla="*/ 123 w 128"/>
                <a:gd name="T97" fmla="*/ 29 h 128"/>
                <a:gd name="T98" fmla="*/ 123 w 128"/>
                <a:gd name="T99" fmla="*/ 3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128">
                  <a:moveTo>
                    <a:pt x="127" y="24"/>
                  </a:moveTo>
                  <a:cubicBezTo>
                    <a:pt x="127" y="23"/>
                    <a:pt x="127" y="23"/>
                    <a:pt x="126" y="23"/>
                  </a:cubicBezTo>
                  <a:cubicBezTo>
                    <a:pt x="125" y="22"/>
                    <a:pt x="124" y="22"/>
                    <a:pt x="123" y="23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4" y="41"/>
                    <a:pt x="103" y="41"/>
                    <a:pt x="101" y="41"/>
                  </a:cubicBezTo>
                  <a:cubicBezTo>
                    <a:pt x="98" y="40"/>
                    <a:pt x="95" y="38"/>
                    <a:pt x="93" y="35"/>
                  </a:cubicBezTo>
                  <a:cubicBezTo>
                    <a:pt x="90" y="33"/>
                    <a:pt x="88" y="30"/>
                    <a:pt x="87" y="27"/>
                  </a:cubicBezTo>
                  <a:cubicBezTo>
                    <a:pt x="87" y="25"/>
                    <a:pt x="87" y="24"/>
                    <a:pt x="87" y="23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4"/>
                    <a:pt x="106" y="3"/>
                    <a:pt x="105" y="2"/>
                  </a:cubicBezTo>
                  <a:cubicBezTo>
                    <a:pt x="105" y="2"/>
                    <a:pt x="105" y="1"/>
                    <a:pt x="104" y="1"/>
                  </a:cubicBezTo>
                  <a:cubicBezTo>
                    <a:pt x="102" y="0"/>
                    <a:pt x="99" y="0"/>
                    <a:pt x="96" y="0"/>
                  </a:cubicBezTo>
                  <a:cubicBezTo>
                    <a:pt x="87" y="0"/>
                    <a:pt x="79" y="3"/>
                    <a:pt x="73" y="9"/>
                  </a:cubicBezTo>
                  <a:cubicBezTo>
                    <a:pt x="67" y="16"/>
                    <a:pt x="63" y="24"/>
                    <a:pt x="63" y="32"/>
                  </a:cubicBezTo>
                  <a:cubicBezTo>
                    <a:pt x="63" y="35"/>
                    <a:pt x="64" y="38"/>
                    <a:pt x="65" y="41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2" y="105"/>
                    <a:pt x="0" y="109"/>
                    <a:pt x="0" y="113"/>
                  </a:cubicBezTo>
                  <a:cubicBezTo>
                    <a:pt x="0" y="117"/>
                    <a:pt x="2" y="121"/>
                    <a:pt x="4" y="124"/>
                  </a:cubicBezTo>
                  <a:cubicBezTo>
                    <a:pt x="7" y="126"/>
                    <a:pt x="11" y="128"/>
                    <a:pt x="15" y="128"/>
                  </a:cubicBezTo>
                  <a:cubicBezTo>
                    <a:pt x="19" y="128"/>
                    <a:pt x="23" y="126"/>
                    <a:pt x="26" y="124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3"/>
                    <a:pt x="87" y="63"/>
                    <a:pt x="87" y="63"/>
                  </a:cubicBezTo>
                  <a:cubicBezTo>
                    <a:pt x="90" y="64"/>
                    <a:pt x="93" y="65"/>
                    <a:pt x="96" y="65"/>
                  </a:cubicBezTo>
                  <a:cubicBezTo>
                    <a:pt x="104" y="65"/>
                    <a:pt x="112" y="61"/>
                    <a:pt x="119" y="55"/>
                  </a:cubicBezTo>
                  <a:cubicBezTo>
                    <a:pt x="125" y="49"/>
                    <a:pt x="128" y="41"/>
                    <a:pt x="128" y="32"/>
                  </a:cubicBezTo>
                  <a:cubicBezTo>
                    <a:pt x="128" y="29"/>
                    <a:pt x="128" y="26"/>
                    <a:pt x="127" y="24"/>
                  </a:cubicBezTo>
                  <a:close/>
                  <a:moveTo>
                    <a:pt x="123" y="32"/>
                  </a:moveTo>
                  <a:cubicBezTo>
                    <a:pt x="123" y="48"/>
                    <a:pt x="111" y="60"/>
                    <a:pt x="96" y="60"/>
                  </a:cubicBezTo>
                  <a:cubicBezTo>
                    <a:pt x="92" y="60"/>
                    <a:pt x="89" y="60"/>
                    <a:pt x="86" y="59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20" y="122"/>
                    <a:pt x="18" y="123"/>
                    <a:pt x="15" y="123"/>
                  </a:cubicBezTo>
                  <a:cubicBezTo>
                    <a:pt x="12" y="123"/>
                    <a:pt x="10" y="122"/>
                    <a:pt x="8" y="120"/>
                  </a:cubicBezTo>
                  <a:cubicBezTo>
                    <a:pt x="6" y="118"/>
                    <a:pt x="5" y="116"/>
                    <a:pt x="5" y="113"/>
                  </a:cubicBezTo>
                  <a:cubicBezTo>
                    <a:pt x="5" y="110"/>
                    <a:pt x="6" y="108"/>
                    <a:pt x="8" y="106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8" y="39"/>
                    <a:pt x="68" y="36"/>
                    <a:pt x="68" y="32"/>
                  </a:cubicBezTo>
                  <a:cubicBezTo>
                    <a:pt x="68" y="17"/>
                    <a:pt x="80" y="5"/>
                    <a:pt x="96" y="5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3" y="21"/>
                    <a:pt x="81" y="24"/>
                    <a:pt x="83" y="29"/>
                  </a:cubicBezTo>
                  <a:cubicBezTo>
                    <a:pt x="84" y="32"/>
                    <a:pt x="86" y="36"/>
                    <a:pt x="89" y="39"/>
                  </a:cubicBezTo>
                  <a:cubicBezTo>
                    <a:pt x="92" y="42"/>
                    <a:pt x="96" y="44"/>
                    <a:pt x="99" y="45"/>
                  </a:cubicBezTo>
                  <a:cubicBezTo>
                    <a:pt x="101" y="45"/>
                    <a:pt x="102" y="46"/>
                    <a:pt x="103" y="46"/>
                  </a:cubicBezTo>
                  <a:cubicBezTo>
                    <a:pt x="106" y="46"/>
                    <a:pt x="107" y="45"/>
                    <a:pt x="108" y="44"/>
                  </a:cubicBezTo>
                  <a:cubicBezTo>
                    <a:pt x="123" y="29"/>
                    <a:pt x="123" y="29"/>
                    <a:pt x="123" y="29"/>
                  </a:cubicBezTo>
                  <a:lnTo>
                    <a:pt x="123" y="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4023" y="1054"/>
              <a:ext cx="12" cy="12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0 w 5"/>
                <a:gd name="T5" fmla="*/ 3 h 5"/>
                <a:gd name="T6" fmla="*/ 1 w 5"/>
                <a:gd name="T7" fmla="*/ 4 h 5"/>
                <a:gd name="T8" fmla="*/ 4 w 5"/>
                <a:gd name="T9" fmla="*/ 4 h 5"/>
                <a:gd name="T10" fmla="*/ 5 w 5"/>
                <a:gd name="T11" fmla="*/ 3 h 5"/>
                <a:gd name="T12" fmla="*/ 4 w 5"/>
                <a:gd name="T13" fmla="*/ 1 h 5"/>
                <a:gd name="T14" fmla="*/ 2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5"/>
                    <a:pt x="3" y="5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>
              <a:spLocks noEditPoints="1"/>
            </p:cNvSpPr>
            <p:nvPr/>
          </p:nvSpPr>
          <p:spPr bwMode="auto">
            <a:xfrm>
              <a:off x="3401" y="796"/>
              <a:ext cx="270" cy="303"/>
            </a:xfrm>
            <a:custGeom>
              <a:avLst/>
              <a:gdLst>
                <a:gd name="T0" fmla="*/ 111 w 114"/>
                <a:gd name="T1" fmla="*/ 109 h 128"/>
                <a:gd name="T2" fmla="*/ 101 w 114"/>
                <a:gd name="T3" fmla="*/ 109 h 128"/>
                <a:gd name="T4" fmla="*/ 66 w 114"/>
                <a:gd name="T5" fmla="*/ 1 h 128"/>
                <a:gd name="T6" fmla="*/ 64 w 114"/>
                <a:gd name="T7" fmla="*/ 0 h 128"/>
                <a:gd name="T8" fmla="*/ 50 w 114"/>
                <a:gd name="T9" fmla="*/ 0 h 128"/>
                <a:gd name="T10" fmla="*/ 48 w 114"/>
                <a:gd name="T11" fmla="*/ 1 h 128"/>
                <a:gd name="T12" fmla="*/ 13 w 114"/>
                <a:gd name="T13" fmla="*/ 109 h 128"/>
                <a:gd name="T14" fmla="*/ 3 w 114"/>
                <a:gd name="T15" fmla="*/ 109 h 128"/>
                <a:gd name="T16" fmla="*/ 0 w 114"/>
                <a:gd name="T17" fmla="*/ 111 h 128"/>
                <a:gd name="T18" fmla="*/ 0 w 114"/>
                <a:gd name="T19" fmla="*/ 126 h 128"/>
                <a:gd name="T20" fmla="*/ 3 w 114"/>
                <a:gd name="T21" fmla="*/ 128 h 128"/>
                <a:gd name="T22" fmla="*/ 111 w 114"/>
                <a:gd name="T23" fmla="*/ 128 h 128"/>
                <a:gd name="T24" fmla="*/ 114 w 114"/>
                <a:gd name="T25" fmla="*/ 126 h 128"/>
                <a:gd name="T26" fmla="*/ 114 w 114"/>
                <a:gd name="T27" fmla="*/ 111 h 128"/>
                <a:gd name="T28" fmla="*/ 111 w 114"/>
                <a:gd name="T29" fmla="*/ 109 h 128"/>
                <a:gd name="T30" fmla="*/ 52 w 114"/>
                <a:gd name="T31" fmla="*/ 5 h 128"/>
                <a:gd name="T32" fmla="*/ 62 w 114"/>
                <a:gd name="T33" fmla="*/ 5 h 128"/>
                <a:gd name="T34" fmla="*/ 69 w 114"/>
                <a:gd name="T35" fmla="*/ 25 h 128"/>
                <a:gd name="T36" fmla="*/ 45 w 114"/>
                <a:gd name="T37" fmla="*/ 25 h 128"/>
                <a:gd name="T38" fmla="*/ 52 w 114"/>
                <a:gd name="T39" fmla="*/ 5 h 128"/>
                <a:gd name="T40" fmla="*/ 44 w 114"/>
                <a:gd name="T41" fmla="*/ 29 h 128"/>
                <a:gd name="T42" fmla="*/ 70 w 114"/>
                <a:gd name="T43" fmla="*/ 29 h 128"/>
                <a:gd name="T44" fmla="*/ 79 w 114"/>
                <a:gd name="T45" fmla="*/ 54 h 128"/>
                <a:gd name="T46" fmla="*/ 35 w 114"/>
                <a:gd name="T47" fmla="*/ 54 h 128"/>
                <a:gd name="T48" fmla="*/ 44 w 114"/>
                <a:gd name="T49" fmla="*/ 29 h 128"/>
                <a:gd name="T50" fmla="*/ 34 w 114"/>
                <a:gd name="T51" fmla="*/ 59 h 128"/>
                <a:gd name="T52" fmla="*/ 80 w 114"/>
                <a:gd name="T53" fmla="*/ 59 h 128"/>
                <a:gd name="T54" fmla="*/ 88 w 114"/>
                <a:gd name="T55" fmla="*/ 84 h 128"/>
                <a:gd name="T56" fmla="*/ 26 w 114"/>
                <a:gd name="T57" fmla="*/ 84 h 128"/>
                <a:gd name="T58" fmla="*/ 34 w 114"/>
                <a:gd name="T59" fmla="*/ 59 h 128"/>
                <a:gd name="T60" fmla="*/ 24 w 114"/>
                <a:gd name="T61" fmla="*/ 88 h 128"/>
                <a:gd name="T62" fmla="*/ 90 w 114"/>
                <a:gd name="T63" fmla="*/ 88 h 128"/>
                <a:gd name="T64" fmla="*/ 97 w 114"/>
                <a:gd name="T65" fmla="*/ 109 h 128"/>
                <a:gd name="T66" fmla="*/ 17 w 114"/>
                <a:gd name="T67" fmla="*/ 109 h 128"/>
                <a:gd name="T68" fmla="*/ 24 w 114"/>
                <a:gd name="T69" fmla="*/ 88 h 128"/>
                <a:gd name="T70" fmla="*/ 109 w 114"/>
                <a:gd name="T71" fmla="*/ 123 h 128"/>
                <a:gd name="T72" fmla="*/ 5 w 114"/>
                <a:gd name="T73" fmla="*/ 123 h 128"/>
                <a:gd name="T74" fmla="*/ 5 w 114"/>
                <a:gd name="T75" fmla="*/ 113 h 128"/>
                <a:gd name="T76" fmla="*/ 109 w 114"/>
                <a:gd name="T77" fmla="*/ 113 h 128"/>
                <a:gd name="T78" fmla="*/ 109 w 114"/>
                <a:gd name="T7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" h="128">
                  <a:moveTo>
                    <a:pt x="111" y="109"/>
                  </a:moveTo>
                  <a:cubicBezTo>
                    <a:pt x="101" y="109"/>
                    <a:pt x="101" y="109"/>
                    <a:pt x="101" y="109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1"/>
                    <a:pt x="65" y="0"/>
                    <a:pt x="64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1"/>
                    <a:pt x="48" y="1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1" y="109"/>
                    <a:pt x="0" y="110"/>
                    <a:pt x="0" y="111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3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3" y="128"/>
                    <a:pt x="114" y="127"/>
                    <a:pt x="114" y="126"/>
                  </a:cubicBezTo>
                  <a:cubicBezTo>
                    <a:pt x="114" y="111"/>
                    <a:pt x="114" y="111"/>
                    <a:pt x="114" y="111"/>
                  </a:cubicBezTo>
                  <a:cubicBezTo>
                    <a:pt x="114" y="110"/>
                    <a:pt x="113" y="109"/>
                    <a:pt x="111" y="109"/>
                  </a:cubicBezTo>
                  <a:close/>
                  <a:moveTo>
                    <a:pt x="52" y="5"/>
                  </a:moveTo>
                  <a:cubicBezTo>
                    <a:pt x="62" y="5"/>
                    <a:pt x="62" y="5"/>
                    <a:pt x="62" y="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45" y="25"/>
                    <a:pt x="45" y="25"/>
                    <a:pt x="45" y="25"/>
                  </a:cubicBezTo>
                  <a:lnTo>
                    <a:pt x="52" y="5"/>
                  </a:lnTo>
                  <a:close/>
                  <a:moveTo>
                    <a:pt x="44" y="29"/>
                  </a:moveTo>
                  <a:cubicBezTo>
                    <a:pt x="70" y="29"/>
                    <a:pt x="70" y="29"/>
                    <a:pt x="70" y="29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35" y="54"/>
                    <a:pt x="35" y="54"/>
                    <a:pt x="35" y="54"/>
                  </a:cubicBezTo>
                  <a:lnTo>
                    <a:pt x="44" y="29"/>
                  </a:lnTo>
                  <a:close/>
                  <a:moveTo>
                    <a:pt x="34" y="59"/>
                  </a:moveTo>
                  <a:cubicBezTo>
                    <a:pt x="80" y="59"/>
                    <a:pt x="80" y="59"/>
                    <a:pt x="80" y="59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26" y="84"/>
                    <a:pt x="26" y="84"/>
                    <a:pt x="26" y="84"/>
                  </a:cubicBezTo>
                  <a:lnTo>
                    <a:pt x="34" y="59"/>
                  </a:lnTo>
                  <a:close/>
                  <a:moveTo>
                    <a:pt x="24" y="88"/>
                  </a:moveTo>
                  <a:cubicBezTo>
                    <a:pt x="90" y="88"/>
                    <a:pt x="90" y="88"/>
                    <a:pt x="90" y="8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17" y="109"/>
                    <a:pt x="17" y="109"/>
                    <a:pt x="17" y="109"/>
                  </a:cubicBezTo>
                  <a:lnTo>
                    <a:pt x="24" y="88"/>
                  </a:lnTo>
                  <a:close/>
                  <a:moveTo>
                    <a:pt x="10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109" y="113"/>
                    <a:pt x="109" y="113"/>
                    <a:pt x="109" y="113"/>
                  </a:cubicBezTo>
                  <a:lnTo>
                    <a:pt x="10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>
              <a:spLocks noEditPoints="1"/>
            </p:cNvSpPr>
            <p:nvPr/>
          </p:nvSpPr>
          <p:spPr bwMode="auto">
            <a:xfrm>
              <a:off x="2779" y="836"/>
              <a:ext cx="303" cy="222"/>
            </a:xfrm>
            <a:custGeom>
              <a:avLst/>
              <a:gdLst>
                <a:gd name="T0" fmla="*/ 2 w 128"/>
                <a:gd name="T1" fmla="*/ 0 h 94"/>
                <a:gd name="T2" fmla="*/ 0 w 128"/>
                <a:gd name="T3" fmla="*/ 69 h 94"/>
                <a:gd name="T4" fmla="*/ 15 w 128"/>
                <a:gd name="T5" fmla="*/ 72 h 94"/>
                <a:gd name="T6" fmla="*/ 17 w 128"/>
                <a:gd name="T7" fmla="*/ 94 h 94"/>
                <a:gd name="T8" fmla="*/ 34 w 128"/>
                <a:gd name="T9" fmla="*/ 91 h 94"/>
                <a:gd name="T10" fmla="*/ 94 w 128"/>
                <a:gd name="T11" fmla="*/ 72 h 94"/>
                <a:gd name="T12" fmla="*/ 96 w 128"/>
                <a:gd name="T13" fmla="*/ 94 h 94"/>
                <a:gd name="T14" fmla="*/ 113 w 128"/>
                <a:gd name="T15" fmla="*/ 91 h 94"/>
                <a:gd name="T16" fmla="*/ 126 w 128"/>
                <a:gd name="T17" fmla="*/ 72 h 94"/>
                <a:gd name="T18" fmla="*/ 128 w 128"/>
                <a:gd name="T19" fmla="*/ 3 h 94"/>
                <a:gd name="T20" fmla="*/ 5 w 128"/>
                <a:gd name="T21" fmla="*/ 5 h 94"/>
                <a:gd name="T22" fmla="*/ 5 w 128"/>
                <a:gd name="T23" fmla="*/ 18 h 94"/>
                <a:gd name="T24" fmla="*/ 5 w 128"/>
                <a:gd name="T25" fmla="*/ 25 h 94"/>
                <a:gd name="T26" fmla="*/ 39 w 128"/>
                <a:gd name="T27" fmla="*/ 5 h 94"/>
                <a:gd name="T28" fmla="*/ 5 w 128"/>
                <a:gd name="T29" fmla="*/ 25 h 94"/>
                <a:gd name="T30" fmla="*/ 46 w 128"/>
                <a:gd name="T31" fmla="*/ 5 h 94"/>
                <a:gd name="T32" fmla="*/ 5 w 128"/>
                <a:gd name="T33" fmla="*/ 60 h 94"/>
                <a:gd name="T34" fmla="*/ 4 w 128"/>
                <a:gd name="T35" fmla="*/ 67 h 94"/>
                <a:gd name="T36" fmla="*/ 81 w 128"/>
                <a:gd name="T37" fmla="*/ 5 h 94"/>
                <a:gd name="T38" fmla="*/ 4 w 128"/>
                <a:gd name="T39" fmla="*/ 67 h 94"/>
                <a:gd name="T40" fmla="*/ 19 w 128"/>
                <a:gd name="T41" fmla="*/ 89 h 94"/>
                <a:gd name="T42" fmla="*/ 30 w 128"/>
                <a:gd name="T43" fmla="*/ 72 h 94"/>
                <a:gd name="T44" fmla="*/ 25 w 128"/>
                <a:gd name="T45" fmla="*/ 67 h 94"/>
                <a:gd name="T46" fmla="*/ 102 w 128"/>
                <a:gd name="T47" fmla="*/ 5 h 94"/>
                <a:gd name="T48" fmla="*/ 25 w 128"/>
                <a:gd name="T49" fmla="*/ 67 h 94"/>
                <a:gd name="T50" fmla="*/ 109 w 128"/>
                <a:gd name="T51" fmla="*/ 5 h 94"/>
                <a:gd name="T52" fmla="*/ 61 w 128"/>
                <a:gd name="T53" fmla="*/ 67 h 94"/>
                <a:gd name="T54" fmla="*/ 109 w 128"/>
                <a:gd name="T55" fmla="*/ 89 h 94"/>
                <a:gd name="T56" fmla="*/ 98 w 128"/>
                <a:gd name="T57" fmla="*/ 72 h 94"/>
                <a:gd name="T58" fmla="*/ 109 w 128"/>
                <a:gd name="T59" fmla="*/ 89 h 94"/>
                <a:gd name="T60" fmla="*/ 109 w 128"/>
                <a:gd name="T61" fmla="*/ 67 h 94"/>
                <a:gd name="T62" fmla="*/ 123 w 128"/>
                <a:gd name="T63" fmla="*/ 67 h 94"/>
                <a:gd name="T64" fmla="*/ 103 w 128"/>
                <a:gd name="T65" fmla="*/ 67 h 94"/>
                <a:gd name="T66" fmla="*/ 123 w 128"/>
                <a:gd name="T67" fmla="*/ 32 h 94"/>
                <a:gd name="T68" fmla="*/ 123 w 128"/>
                <a:gd name="T69" fmla="*/ 25 h 94"/>
                <a:gd name="T70" fmla="*/ 67 w 128"/>
                <a:gd name="T71" fmla="*/ 67 h 94"/>
                <a:gd name="T72" fmla="*/ 123 w 128"/>
                <a:gd name="T73" fmla="*/ 2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94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1" y="72"/>
                    <a:pt x="2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93"/>
                    <a:pt x="16" y="94"/>
                    <a:pt x="17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3" y="94"/>
                    <a:pt x="34" y="93"/>
                    <a:pt x="34" y="91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4" y="91"/>
                    <a:pt x="94" y="91"/>
                    <a:pt x="94" y="91"/>
                  </a:cubicBezTo>
                  <a:cubicBezTo>
                    <a:pt x="94" y="93"/>
                    <a:pt x="95" y="94"/>
                    <a:pt x="96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12" y="94"/>
                    <a:pt x="113" y="93"/>
                    <a:pt x="113" y="91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26" y="72"/>
                    <a:pt x="126" y="72"/>
                    <a:pt x="126" y="72"/>
                  </a:cubicBezTo>
                  <a:cubicBezTo>
                    <a:pt x="127" y="72"/>
                    <a:pt x="128" y="71"/>
                    <a:pt x="128" y="69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1"/>
                    <a:pt x="127" y="0"/>
                    <a:pt x="126" y="0"/>
                  </a:cubicBezTo>
                  <a:close/>
                  <a:moveTo>
                    <a:pt x="5" y="5"/>
                  </a:moveTo>
                  <a:cubicBezTo>
                    <a:pt x="18" y="5"/>
                    <a:pt x="18" y="5"/>
                    <a:pt x="18" y="5"/>
                  </a:cubicBezTo>
                  <a:cubicBezTo>
                    <a:pt x="5" y="18"/>
                    <a:pt x="5" y="18"/>
                    <a:pt x="5" y="18"/>
                  </a:cubicBezTo>
                  <a:lnTo>
                    <a:pt x="5" y="5"/>
                  </a:lnTo>
                  <a:close/>
                  <a:moveTo>
                    <a:pt x="5" y="2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5" y="39"/>
                    <a:pt x="5" y="39"/>
                    <a:pt x="5" y="39"/>
                  </a:cubicBezTo>
                  <a:lnTo>
                    <a:pt x="5" y="25"/>
                  </a:lnTo>
                  <a:close/>
                  <a:moveTo>
                    <a:pt x="5" y="46"/>
                  </a:moveTo>
                  <a:cubicBezTo>
                    <a:pt x="46" y="5"/>
                    <a:pt x="46" y="5"/>
                    <a:pt x="46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5" y="60"/>
                    <a:pt x="5" y="60"/>
                    <a:pt x="5" y="60"/>
                  </a:cubicBezTo>
                  <a:lnTo>
                    <a:pt x="5" y="46"/>
                  </a:lnTo>
                  <a:close/>
                  <a:moveTo>
                    <a:pt x="4" y="67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19" y="67"/>
                    <a:pt x="19" y="67"/>
                    <a:pt x="19" y="67"/>
                  </a:cubicBezTo>
                  <a:lnTo>
                    <a:pt x="4" y="67"/>
                  </a:lnTo>
                  <a:close/>
                  <a:moveTo>
                    <a:pt x="30" y="89"/>
                  </a:moveTo>
                  <a:cubicBezTo>
                    <a:pt x="19" y="89"/>
                    <a:pt x="19" y="89"/>
                    <a:pt x="19" y="89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30" y="72"/>
                    <a:pt x="30" y="72"/>
                    <a:pt x="30" y="72"/>
                  </a:cubicBezTo>
                  <a:lnTo>
                    <a:pt x="30" y="89"/>
                  </a:lnTo>
                  <a:close/>
                  <a:moveTo>
                    <a:pt x="25" y="67"/>
                  </a:moveTo>
                  <a:cubicBezTo>
                    <a:pt x="88" y="5"/>
                    <a:pt x="88" y="5"/>
                    <a:pt x="88" y="5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25" y="67"/>
                  </a:lnTo>
                  <a:close/>
                  <a:moveTo>
                    <a:pt x="46" y="67"/>
                  </a:moveTo>
                  <a:cubicBezTo>
                    <a:pt x="109" y="5"/>
                    <a:pt x="109" y="5"/>
                    <a:pt x="109" y="5"/>
                  </a:cubicBezTo>
                  <a:cubicBezTo>
                    <a:pt x="123" y="5"/>
                    <a:pt x="123" y="5"/>
                    <a:pt x="123" y="5"/>
                  </a:cubicBezTo>
                  <a:cubicBezTo>
                    <a:pt x="61" y="67"/>
                    <a:pt x="61" y="67"/>
                    <a:pt x="61" y="67"/>
                  </a:cubicBezTo>
                  <a:lnTo>
                    <a:pt x="46" y="67"/>
                  </a:lnTo>
                  <a:close/>
                  <a:moveTo>
                    <a:pt x="109" y="89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109" y="72"/>
                    <a:pt x="109" y="72"/>
                    <a:pt x="109" y="72"/>
                  </a:cubicBezTo>
                  <a:lnTo>
                    <a:pt x="109" y="89"/>
                  </a:lnTo>
                  <a:close/>
                  <a:moveTo>
                    <a:pt x="123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23" y="53"/>
                    <a:pt x="123" y="53"/>
                    <a:pt x="123" y="53"/>
                  </a:cubicBezTo>
                  <a:lnTo>
                    <a:pt x="123" y="67"/>
                  </a:lnTo>
                  <a:close/>
                  <a:moveTo>
                    <a:pt x="123" y="46"/>
                  </a:moveTo>
                  <a:cubicBezTo>
                    <a:pt x="103" y="67"/>
                    <a:pt x="103" y="67"/>
                    <a:pt x="103" y="67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123" y="32"/>
                    <a:pt x="123" y="32"/>
                    <a:pt x="123" y="32"/>
                  </a:cubicBezTo>
                  <a:lnTo>
                    <a:pt x="123" y="46"/>
                  </a:lnTo>
                  <a:close/>
                  <a:moveTo>
                    <a:pt x="123" y="25"/>
                  </a:moveTo>
                  <a:cubicBezTo>
                    <a:pt x="82" y="67"/>
                    <a:pt x="82" y="67"/>
                    <a:pt x="82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123" y="11"/>
                    <a:pt x="123" y="11"/>
                    <a:pt x="123" y="11"/>
                  </a:cubicBezTo>
                  <a:lnTo>
                    <a:pt x="123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>
              <a:spLocks noEditPoints="1"/>
            </p:cNvSpPr>
            <p:nvPr/>
          </p:nvSpPr>
          <p:spPr bwMode="auto">
            <a:xfrm>
              <a:off x="2174" y="838"/>
              <a:ext cx="303" cy="218"/>
            </a:xfrm>
            <a:custGeom>
              <a:avLst/>
              <a:gdLst>
                <a:gd name="T0" fmla="*/ 126 w 128"/>
                <a:gd name="T1" fmla="*/ 65 h 92"/>
                <a:gd name="T2" fmla="*/ 120 w 128"/>
                <a:gd name="T3" fmla="*/ 65 h 92"/>
                <a:gd name="T4" fmla="*/ 120 w 128"/>
                <a:gd name="T5" fmla="*/ 64 h 92"/>
                <a:gd name="T6" fmla="*/ 82 w 128"/>
                <a:gd name="T7" fmla="*/ 11 h 92"/>
                <a:gd name="T8" fmla="*/ 81 w 128"/>
                <a:gd name="T9" fmla="*/ 10 h 92"/>
                <a:gd name="T10" fmla="*/ 81 w 128"/>
                <a:gd name="T11" fmla="*/ 5 h 92"/>
                <a:gd name="T12" fmla="*/ 80 w 128"/>
                <a:gd name="T13" fmla="*/ 2 h 92"/>
                <a:gd name="T14" fmla="*/ 79 w 128"/>
                <a:gd name="T15" fmla="*/ 2 h 92"/>
                <a:gd name="T16" fmla="*/ 49 w 128"/>
                <a:gd name="T17" fmla="*/ 2 h 92"/>
                <a:gd name="T18" fmla="*/ 49 w 128"/>
                <a:gd name="T19" fmla="*/ 2 h 92"/>
                <a:gd name="T20" fmla="*/ 48 w 128"/>
                <a:gd name="T21" fmla="*/ 2 h 92"/>
                <a:gd name="T22" fmla="*/ 47 w 128"/>
                <a:gd name="T23" fmla="*/ 5 h 92"/>
                <a:gd name="T24" fmla="*/ 47 w 128"/>
                <a:gd name="T25" fmla="*/ 10 h 92"/>
                <a:gd name="T26" fmla="*/ 46 w 128"/>
                <a:gd name="T27" fmla="*/ 11 h 92"/>
                <a:gd name="T28" fmla="*/ 8 w 128"/>
                <a:gd name="T29" fmla="*/ 63 h 92"/>
                <a:gd name="T30" fmla="*/ 8 w 128"/>
                <a:gd name="T31" fmla="*/ 65 h 92"/>
                <a:gd name="T32" fmla="*/ 7 w 128"/>
                <a:gd name="T33" fmla="*/ 65 h 92"/>
                <a:gd name="T34" fmla="*/ 2 w 128"/>
                <a:gd name="T35" fmla="*/ 65 h 92"/>
                <a:gd name="T36" fmla="*/ 0 w 128"/>
                <a:gd name="T37" fmla="*/ 67 h 92"/>
                <a:gd name="T38" fmla="*/ 0 w 128"/>
                <a:gd name="T39" fmla="*/ 89 h 92"/>
                <a:gd name="T40" fmla="*/ 2 w 128"/>
                <a:gd name="T41" fmla="*/ 92 h 92"/>
                <a:gd name="T42" fmla="*/ 126 w 128"/>
                <a:gd name="T43" fmla="*/ 92 h 92"/>
                <a:gd name="T44" fmla="*/ 128 w 128"/>
                <a:gd name="T45" fmla="*/ 89 h 92"/>
                <a:gd name="T46" fmla="*/ 128 w 128"/>
                <a:gd name="T47" fmla="*/ 67 h 92"/>
                <a:gd name="T48" fmla="*/ 126 w 128"/>
                <a:gd name="T49" fmla="*/ 65 h 92"/>
                <a:gd name="T50" fmla="*/ 13 w 128"/>
                <a:gd name="T51" fmla="*/ 64 h 92"/>
                <a:gd name="T52" fmla="*/ 17 w 128"/>
                <a:gd name="T53" fmla="*/ 43 h 92"/>
                <a:gd name="T54" fmla="*/ 28 w 128"/>
                <a:gd name="T55" fmla="*/ 27 h 92"/>
                <a:gd name="T56" fmla="*/ 44 w 128"/>
                <a:gd name="T57" fmla="*/ 16 h 92"/>
                <a:gd name="T58" fmla="*/ 47 w 128"/>
                <a:gd name="T59" fmla="*/ 15 h 92"/>
                <a:gd name="T60" fmla="*/ 47 w 128"/>
                <a:gd name="T61" fmla="*/ 45 h 92"/>
                <a:gd name="T62" fmla="*/ 49 w 128"/>
                <a:gd name="T63" fmla="*/ 47 h 92"/>
                <a:gd name="T64" fmla="*/ 51 w 128"/>
                <a:gd name="T65" fmla="*/ 45 h 92"/>
                <a:gd name="T66" fmla="*/ 51 w 128"/>
                <a:gd name="T67" fmla="*/ 6 h 92"/>
                <a:gd name="T68" fmla="*/ 53 w 128"/>
                <a:gd name="T69" fmla="*/ 6 h 92"/>
                <a:gd name="T70" fmla="*/ 75 w 128"/>
                <a:gd name="T71" fmla="*/ 6 h 92"/>
                <a:gd name="T72" fmla="*/ 77 w 128"/>
                <a:gd name="T73" fmla="*/ 6 h 92"/>
                <a:gd name="T74" fmla="*/ 77 w 128"/>
                <a:gd name="T75" fmla="*/ 45 h 92"/>
                <a:gd name="T76" fmla="*/ 79 w 128"/>
                <a:gd name="T77" fmla="*/ 47 h 92"/>
                <a:gd name="T78" fmla="*/ 81 w 128"/>
                <a:gd name="T79" fmla="*/ 45 h 92"/>
                <a:gd name="T80" fmla="*/ 81 w 128"/>
                <a:gd name="T81" fmla="*/ 15 h 92"/>
                <a:gd name="T82" fmla="*/ 84 w 128"/>
                <a:gd name="T83" fmla="*/ 16 h 92"/>
                <a:gd name="T84" fmla="*/ 100 w 128"/>
                <a:gd name="T85" fmla="*/ 27 h 92"/>
                <a:gd name="T86" fmla="*/ 111 w 128"/>
                <a:gd name="T87" fmla="*/ 43 h 92"/>
                <a:gd name="T88" fmla="*/ 115 w 128"/>
                <a:gd name="T89" fmla="*/ 63 h 92"/>
                <a:gd name="T90" fmla="*/ 115 w 128"/>
                <a:gd name="T91" fmla="*/ 65 h 92"/>
                <a:gd name="T92" fmla="*/ 114 w 128"/>
                <a:gd name="T93" fmla="*/ 65 h 92"/>
                <a:gd name="T94" fmla="*/ 13 w 128"/>
                <a:gd name="T95" fmla="*/ 65 h 92"/>
                <a:gd name="T96" fmla="*/ 13 w 128"/>
                <a:gd name="T97" fmla="*/ 64 h 92"/>
                <a:gd name="T98" fmla="*/ 123 w 128"/>
                <a:gd name="T99" fmla="*/ 87 h 92"/>
                <a:gd name="T100" fmla="*/ 5 w 128"/>
                <a:gd name="T101" fmla="*/ 87 h 92"/>
                <a:gd name="T102" fmla="*/ 5 w 128"/>
                <a:gd name="T103" fmla="*/ 69 h 92"/>
                <a:gd name="T104" fmla="*/ 123 w 128"/>
                <a:gd name="T105" fmla="*/ 69 h 92"/>
                <a:gd name="T106" fmla="*/ 123 w 128"/>
                <a:gd name="T107" fmla="*/ 8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8" h="92">
                  <a:moveTo>
                    <a:pt x="126" y="65"/>
                  </a:moveTo>
                  <a:cubicBezTo>
                    <a:pt x="120" y="65"/>
                    <a:pt x="120" y="65"/>
                    <a:pt x="120" y="65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120" y="40"/>
                    <a:pt x="105" y="18"/>
                    <a:pt x="82" y="11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4"/>
                    <a:pt x="80" y="3"/>
                    <a:pt x="80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69" y="0"/>
                    <a:pt x="59" y="0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3"/>
                    <a:pt x="47" y="4"/>
                    <a:pt x="47" y="5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23" y="18"/>
                    <a:pt x="8" y="40"/>
                    <a:pt x="8" y="63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1"/>
                    <a:pt x="1" y="92"/>
                    <a:pt x="2" y="9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7" y="92"/>
                    <a:pt x="128" y="91"/>
                    <a:pt x="128" y="89"/>
                  </a:cubicBezTo>
                  <a:cubicBezTo>
                    <a:pt x="128" y="67"/>
                    <a:pt x="128" y="67"/>
                    <a:pt x="128" y="67"/>
                  </a:cubicBezTo>
                  <a:cubicBezTo>
                    <a:pt x="128" y="66"/>
                    <a:pt x="127" y="65"/>
                    <a:pt x="126" y="65"/>
                  </a:cubicBezTo>
                  <a:close/>
                  <a:moveTo>
                    <a:pt x="13" y="64"/>
                  </a:moveTo>
                  <a:cubicBezTo>
                    <a:pt x="13" y="57"/>
                    <a:pt x="14" y="50"/>
                    <a:pt x="17" y="43"/>
                  </a:cubicBezTo>
                  <a:cubicBezTo>
                    <a:pt x="19" y="37"/>
                    <a:pt x="23" y="32"/>
                    <a:pt x="28" y="27"/>
                  </a:cubicBezTo>
                  <a:cubicBezTo>
                    <a:pt x="33" y="23"/>
                    <a:pt x="38" y="19"/>
                    <a:pt x="44" y="16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6"/>
                    <a:pt x="48" y="47"/>
                    <a:pt x="49" y="47"/>
                  </a:cubicBezTo>
                  <a:cubicBezTo>
                    <a:pt x="50" y="47"/>
                    <a:pt x="51" y="46"/>
                    <a:pt x="51" y="45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60" y="4"/>
                    <a:pt x="68" y="4"/>
                    <a:pt x="75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7" y="46"/>
                    <a:pt x="78" y="47"/>
                    <a:pt x="79" y="47"/>
                  </a:cubicBezTo>
                  <a:cubicBezTo>
                    <a:pt x="80" y="47"/>
                    <a:pt x="81" y="46"/>
                    <a:pt x="81" y="4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90" y="19"/>
                    <a:pt x="95" y="23"/>
                    <a:pt x="100" y="27"/>
                  </a:cubicBezTo>
                  <a:cubicBezTo>
                    <a:pt x="105" y="32"/>
                    <a:pt x="109" y="37"/>
                    <a:pt x="111" y="43"/>
                  </a:cubicBezTo>
                  <a:cubicBezTo>
                    <a:pt x="114" y="50"/>
                    <a:pt x="115" y="57"/>
                    <a:pt x="115" y="63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3" y="65"/>
                    <a:pt x="13" y="65"/>
                    <a:pt x="13" y="65"/>
                  </a:cubicBezTo>
                  <a:lnTo>
                    <a:pt x="13" y="64"/>
                  </a:lnTo>
                  <a:close/>
                  <a:moveTo>
                    <a:pt x="123" y="87"/>
                  </a:moveTo>
                  <a:cubicBezTo>
                    <a:pt x="5" y="87"/>
                    <a:pt x="5" y="87"/>
                    <a:pt x="5" y="87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123" y="69"/>
                    <a:pt x="123" y="69"/>
                    <a:pt x="123" y="69"/>
                  </a:cubicBezTo>
                  <a:lnTo>
                    <a:pt x="123" y="8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3"/>
            <p:cNvSpPr>
              <a:spLocks noEditPoints="1"/>
            </p:cNvSpPr>
            <p:nvPr/>
          </p:nvSpPr>
          <p:spPr bwMode="auto">
            <a:xfrm>
              <a:off x="1568" y="836"/>
              <a:ext cx="303" cy="222"/>
            </a:xfrm>
            <a:custGeom>
              <a:avLst/>
              <a:gdLst>
                <a:gd name="T0" fmla="*/ 126 w 128"/>
                <a:gd name="T1" fmla="*/ 60 h 94"/>
                <a:gd name="T2" fmla="*/ 97 w 128"/>
                <a:gd name="T3" fmla="*/ 60 h 94"/>
                <a:gd name="T4" fmla="*/ 97 w 128"/>
                <a:gd name="T5" fmla="*/ 32 h 94"/>
                <a:gd name="T6" fmla="*/ 95 w 128"/>
                <a:gd name="T7" fmla="*/ 30 h 94"/>
                <a:gd name="T8" fmla="*/ 66 w 128"/>
                <a:gd name="T9" fmla="*/ 30 h 94"/>
                <a:gd name="T10" fmla="*/ 66 w 128"/>
                <a:gd name="T11" fmla="*/ 3 h 94"/>
                <a:gd name="T12" fmla="*/ 64 w 128"/>
                <a:gd name="T13" fmla="*/ 0 h 94"/>
                <a:gd name="T14" fmla="*/ 2 w 128"/>
                <a:gd name="T15" fmla="*/ 0 h 94"/>
                <a:gd name="T16" fmla="*/ 0 w 128"/>
                <a:gd name="T17" fmla="*/ 3 h 94"/>
                <a:gd name="T18" fmla="*/ 0 w 128"/>
                <a:gd name="T19" fmla="*/ 91 h 94"/>
                <a:gd name="T20" fmla="*/ 2 w 128"/>
                <a:gd name="T21" fmla="*/ 94 h 94"/>
                <a:gd name="T22" fmla="*/ 126 w 128"/>
                <a:gd name="T23" fmla="*/ 94 h 94"/>
                <a:gd name="T24" fmla="*/ 128 w 128"/>
                <a:gd name="T25" fmla="*/ 91 h 94"/>
                <a:gd name="T26" fmla="*/ 128 w 128"/>
                <a:gd name="T27" fmla="*/ 62 h 94"/>
                <a:gd name="T28" fmla="*/ 126 w 128"/>
                <a:gd name="T29" fmla="*/ 60 h 94"/>
                <a:gd name="T30" fmla="*/ 93 w 128"/>
                <a:gd name="T31" fmla="*/ 34 h 94"/>
                <a:gd name="T32" fmla="*/ 93 w 128"/>
                <a:gd name="T33" fmla="*/ 60 h 94"/>
                <a:gd name="T34" fmla="*/ 35 w 128"/>
                <a:gd name="T35" fmla="*/ 60 h 94"/>
                <a:gd name="T36" fmla="*/ 35 w 128"/>
                <a:gd name="T37" fmla="*/ 34 h 94"/>
                <a:gd name="T38" fmla="*/ 93 w 128"/>
                <a:gd name="T39" fmla="*/ 34 h 94"/>
                <a:gd name="T40" fmla="*/ 5 w 128"/>
                <a:gd name="T41" fmla="*/ 5 h 94"/>
                <a:gd name="T42" fmla="*/ 62 w 128"/>
                <a:gd name="T43" fmla="*/ 5 h 94"/>
                <a:gd name="T44" fmla="*/ 62 w 128"/>
                <a:gd name="T45" fmla="*/ 30 h 94"/>
                <a:gd name="T46" fmla="*/ 5 w 128"/>
                <a:gd name="T47" fmla="*/ 30 h 94"/>
                <a:gd name="T48" fmla="*/ 5 w 128"/>
                <a:gd name="T49" fmla="*/ 5 h 94"/>
                <a:gd name="T50" fmla="*/ 5 w 128"/>
                <a:gd name="T51" fmla="*/ 34 h 94"/>
                <a:gd name="T52" fmla="*/ 31 w 128"/>
                <a:gd name="T53" fmla="*/ 34 h 94"/>
                <a:gd name="T54" fmla="*/ 31 w 128"/>
                <a:gd name="T55" fmla="*/ 60 h 94"/>
                <a:gd name="T56" fmla="*/ 5 w 128"/>
                <a:gd name="T57" fmla="*/ 60 h 94"/>
                <a:gd name="T58" fmla="*/ 5 w 128"/>
                <a:gd name="T59" fmla="*/ 34 h 94"/>
                <a:gd name="T60" fmla="*/ 62 w 128"/>
                <a:gd name="T61" fmla="*/ 89 h 94"/>
                <a:gd name="T62" fmla="*/ 5 w 128"/>
                <a:gd name="T63" fmla="*/ 89 h 94"/>
                <a:gd name="T64" fmla="*/ 5 w 128"/>
                <a:gd name="T65" fmla="*/ 64 h 94"/>
                <a:gd name="T66" fmla="*/ 62 w 128"/>
                <a:gd name="T67" fmla="*/ 64 h 94"/>
                <a:gd name="T68" fmla="*/ 62 w 128"/>
                <a:gd name="T69" fmla="*/ 89 h 94"/>
                <a:gd name="T70" fmla="*/ 123 w 128"/>
                <a:gd name="T71" fmla="*/ 89 h 94"/>
                <a:gd name="T72" fmla="*/ 66 w 128"/>
                <a:gd name="T73" fmla="*/ 89 h 94"/>
                <a:gd name="T74" fmla="*/ 66 w 128"/>
                <a:gd name="T75" fmla="*/ 64 h 94"/>
                <a:gd name="T76" fmla="*/ 123 w 128"/>
                <a:gd name="T77" fmla="*/ 64 h 94"/>
                <a:gd name="T78" fmla="*/ 123 w 128"/>
                <a:gd name="T79" fmla="*/ 8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8" h="94">
                  <a:moveTo>
                    <a:pt x="126" y="60"/>
                  </a:moveTo>
                  <a:cubicBezTo>
                    <a:pt x="97" y="60"/>
                    <a:pt x="97" y="60"/>
                    <a:pt x="97" y="60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7" y="31"/>
                    <a:pt x="96" y="30"/>
                    <a:pt x="95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5" y="0"/>
                    <a:pt x="6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3"/>
                    <a:pt x="1" y="94"/>
                    <a:pt x="2" y="94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7" y="94"/>
                    <a:pt x="128" y="93"/>
                    <a:pt x="128" y="91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61"/>
                    <a:pt x="127" y="60"/>
                    <a:pt x="126" y="60"/>
                  </a:cubicBezTo>
                  <a:close/>
                  <a:moveTo>
                    <a:pt x="93" y="34"/>
                  </a:moveTo>
                  <a:cubicBezTo>
                    <a:pt x="93" y="60"/>
                    <a:pt x="93" y="60"/>
                    <a:pt x="93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34"/>
                    <a:pt x="35" y="34"/>
                    <a:pt x="35" y="34"/>
                  </a:cubicBezTo>
                  <a:lnTo>
                    <a:pt x="93" y="34"/>
                  </a:lnTo>
                  <a:close/>
                  <a:moveTo>
                    <a:pt x="5" y="5"/>
                  </a:moveTo>
                  <a:cubicBezTo>
                    <a:pt x="62" y="5"/>
                    <a:pt x="62" y="5"/>
                    <a:pt x="62" y="5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5" y="30"/>
                    <a:pt x="5" y="30"/>
                    <a:pt x="5" y="30"/>
                  </a:cubicBezTo>
                  <a:lnTo>
                    <a:pt x="5" y="5"/>
                  </a:lnTo>
                  <a:close/>
                  <a:moveTo>
                    <a:pt x="5" y="34"/>
                  </a:moveTo>
                  <a:cubicBezTo>
                    <a:pt x="31" y="34"/>
                    <a:pt x="31" y="34"/>
                    <a:pt x="31" y="34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5" y="60"/>
                    <a:pt x="5" y="60"/>
                    <a:pt x="5" y="60"/>
                  </a:cubicBezTo>
                  <a:lnTo>
                    <a:pt x="5" y="34"/>
                  </a:lnTo>
                  <a:close/>
                  <a:moveTo>
                    <a:pt x="62" y="89"/>
                  </a:moveTo>
                  <a:cubicBezTo>
                    <a:pt x="5" y="89"/>
                    <a:pt x="5" y="89"/>
                    <a:pt x="5" y="89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62" y="64"/>
                    <a:pt x="62" y="64"/>
                    <a:pt x="62" y="64"/>
                  </a:cubicBezTo>
                  <a:lnTo>
                    <a:pt x="62" y="89"/>
                  </a:lnTo>
                  <a:close/>
                  <a:moveTo>
                    <a:pt x="123" y="89"/>
                  </a:moveTo>
                  <a:cubicBezTo>
                    <a:pt x="66" y="89"/>
                    <a:pt x="66" y="89"/>
                    <a:pt x="66" y="89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123" y="64"/>
                    <a:pt x="123" y="64"/>
                    <a:pt x="123" y="64"/>
                  </a:cubicBezTo>
                  <a:lnTo>
                    <a:pt x="123" y="8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>
              <a:spLocks noEditPoints="1"/>
            </p:cNvSpPr>
            <p:nvPr/>
          </p:nvSpPr>
          <p:spPr bwMode="auto">
            <a:xfrm>
              <a:off x="1039" y="796"/>
              <a:ext cx="151" cy="303"/>
            </a:xfrm>
            <a:custGeom>
              <a:avLst/>
              <a:gdLst>
                <a:gd name="T0" fmla="*/ 47 w 64"/>
                <a:gd name="T1" fmla="*/ 85 h 128"/>
                <a:gd name="T2" fmla="*/ 42 w 64"/>
                <a:gd name="T3" fmla="*/ 80 h 128"/>
                <a:gd name="T4" fmla="*/ 54 w 64"/>
                <a:gd name="T5" fmla="*/ 68 h 128"/>
                <a:gd name="T6" fmla="*/ 64 w 64"/>
                <a:gd name="T7" fmla="*/ 18 h 128"/>
                <a:gd name="T8" fmla="*/ 64 w 64"/>
                <a:gd name="T9" fmla="*/ 16 h 128"/>
                <a:gd name="T10" fmla="*/ 47 w 64"/>
                <a:gd name="T11" fmla="*/ 0 h 128"/>
                <a:gd name="T12" fmla="*/ 15 w 64"/>
                <a:gd name="T13" fmla="*/ 1 h 128"/>
                <a:gd name="T14" fmla="*/ 0 w 64"/>
                <a:gd name="T15" fmla="*/ 18 h 128"/>
                <a:gd name="T16" fmla="*/ 8 w 64"/>
                <a:gd name="T17" fmla="*/ 66 h 128"/>
                <a:gd name="T18" fmla="*/ 17 w 64"/>
                <a:gd name="T19" fmla="*/ 68 h 128"/>
                <a:gd name="T20" fmla="*/ 23 w 64"/>
                <a:gd name="T21" fmla="*/ 87 h 128"/>
                <a:gd name="T22" fmla="*/ 34 w 64"/>
                <a:gd name="T23" fmla="*/ 107 h 128"/>
                <a:gd name="T24" fmla="*/ 12 w 64"/>
                <a:gd name="T25" fmla="*/ 95 h 128"/>
                <a:gd name="T26" fmla="*/ 8 w 64"/>
                <a:gd name="T27" fmla="*/ 96 h 128"/>
                <a:gd name="T28" fmla="*/ 32 w 64"/>
                <a:gd name="T29" fmla="*/ 128 h 128"/>
                <a:gd name="T30" fmla="*/ 55 w 64"/>
                <a:gd name="T31" fmla="*/ 93 h 128"/>
                <a:gd name="T32" fmla="*/ 40 w 64"/>
                <a:gd name="T33" fmla="*/ 63 h 128"/>
                <a:gd name="T34" fmla="*/ 52 w 64"/>
                <a:gd name="T35" fmla="*/ 63 h 128"/>
                <a:gd name="T36" fmla="*/ 18 w 64"/>
                <a:gd name="T37" fmla="*/ 5 h 128"/>
                <a:gd name="T38" fmla="*/ 6 w 64"/>
                <a:gd name="T39" fmla="*/ 28 h 128"/>
                <a:gd name="T40" fmla="*/ 7 w 64"/>
                <a:gd name="T41" fmla="*/ 34 h 128"/>
                <a:gd name="T42" fmla="*/ 46 w 64"/>
                <a:gd name="T43" fmla="*/ 5 h 128"/>
                <a:gd name="T44" fmla="*/ 9 w 64"/>
                <a:gd name="T45" fmla="*/ 46 h 128"/>
                <a:gd name="T46" fmla="*/ 12 w 64"/>
                <a:gd name="T47" fmla="*/ 64 h 128"/>
                <a:gd name="T48" fmla="*/ 52 w 64"/>
                <a:gd name="T49" fmla="*/ 10 h 128"/>
                <a:gd name="T50" fmla="*/ 12 w 64"/>
                <a:gd name="T51" fmla="*/ 64 h 128"/>
                <a:gd name="T52" fmla="*/ 56 w 64"/>
                <a:gd name="T53" fmla="*/ 41 h 128"/>
                <a:gd name="T54" fmla="*/ 19 w 64"/>
                <a:gd name="T55" fmla="*/ 63 h 128"/>
                <a:gd name="T56" fmla="*/ 32 w 64"/>
                <a:gd name="T57" fmla="*/ 123 h 128"/>
                <a:gd name="T58" fmla="*/ 11 w 64"/>
                <a:gd name="T59" fmla="*/ 101 h 128"/>
                <a:gd name="T60" fmla="*/ 37 w 64"/>
                <a:gd name="T61" fmla="*/ 111 h 128"/>
                <a:gd name="T62" fmla="*/ 26 w 64"/>
                <a:gd name="T63" fmla="*/ 84 h 128"/>
                <a:gd name="T64" fmla="*/ 42 w 64"/>
                <a:gd name="T65" fmla="*/ 68 h 128"/>
                <a:gd name="T66" fmla="*/ 37 w 64"/>
                <a:gd name="T67" fmla="*/ 81 h 128"/>
                <a:gd name="T68" fmla="*/ 51 w 64"/>
                <a:gd name="T69" fmla="*/ 95 h 128"/>
                <a:gd name="T70" fmla="*/ 52 w 64"/>
                <a:gd name="T71" fmla="*/ 10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" h="128">
                  <a:moveTo>
                    <a:pt x="55" y="93"/>
                  </a:moveTo>
                  <a:cubicBezTo>
                    <a:pt x="54" y="93"/>
                    <a:pt x="53" y="91"/>
                    <a:pt x="47" y="85"/>
                  </a:cubicBezTo>
                  <a:cubicBezTo>
                    <a:pt x="46" y="84"/>
                    <a:pt x="44" y="82"/>
                    <a:pt x="43" y="81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5" y="68"/>
                    <a:pt x="56" y="67"/>
                    <a:pt x="56" y="66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6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1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7"/>
                    <a:pt x="9" y="68"/>
                    <a:pt x="10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2" y="87"/>
                    <a:pt x="22" y="87"/>
                    <a:pt x="23" y="87"/>
                  </a:cubicBezTo>
                  <a:cubicBezTo>
                    <a:pt x="34" y="98"/>
                    <a:pt x="34" y="98"/>
                    <a:pt x="34" y="98"/>
                  </a:cubicBezTo>
                  <a:cubicBezTo>
                    <a:pt x="37" y="100"/>
                    <a:pt x="37" y="105"/>
                    <a:pt x="34" y="107"/>
                  </a:cubicBezTo>
                  <a:cubicBezTo>
                    <a:pt x="32" y="110"/>
                    <a:pt x="27" y="110"/>
                    <a:pt x="25" y="107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1" y="94"/>
                    <a:pt x="11" y="94"/>
                    <a:pt x="10" y="94"/>
                  </a:cubicBezTo>
                  <a:cubicBezTo>
                    <a:pt x="9" y="94"/>
                    <a:pt x="8" y="95"/>
                    <a:pt x="8" y="96"/>
                  </a:cubicBezTo>
                  <a:cubicBezTo>
                    <a:pt x="7" y="98"/>
                    <a:pt x="7" y="101"/>
                    <a:pt x="7" y="103"/>
                  </a:cubicBezTo>
                  <a:cubicBezTo>
                    <a:pt x="7" y="117"/>
                    <a:pt x="18" y="128"/>
                    <a:pt x="32" y="128"/>
                  </a:cubicBezTo>
                  <a:cubicBezTo>
                    <a:pt x="46" y="128"/>
                    <a:pt x="57" y="117"/>
                    <a:pt x="57" y="103"/>
                  </a:cubicBezTo>
                  <a:cubicBezTo>
                    <a:pt x="57" y="100"/>
                    <a:pt x="56" y="97"/>
                    <a:pt x="55" y="93"/>
                  </a:cubicBezTo>
                  <a:close/>
                  <a:moveTo>
                    <a:pt x="52" y="63"/>
                  </a:moveTo>
                  <a:cubicBezTo>
                    <a:pt x="40" y="63"/>
                    <a:pt x="40" y="63"/>
                    <a:pt x="40" y="63"/>
                  </a:cubicBezTo>
                  <a:cubicBezTo>
                    <a:pt x="54" y="49"/>
                    <a:pt x="54" y="49"/>
                    <a:pt x="54" y="49"/>
                  </a:cubicBezTo>
                  <a:lnTo>
                    <a:pt x="52" y="63"/>
                  </a:lnTo>
                  <a:close/>
                  <a:moveTo>
                    <a:pt x="4" y="19"/>
                  </a:moveTo>
                  <a:cubicBezTo>
                    <a:pt x="18" y="5"/>
                    <a:pt x="18" y="5"/>
                    <a:pt x="18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6" y="28"/>
                    <a:pt x="6" y="28"/>
                    <a:pt x="6" y="28"/>
                  </a:cubicBezTo>
                  <a:lnTo>
                    <a:pt x="4" y="19"/>
                  </a:lnTo>
                  <a:close/>
                  <a:moveTo>
                    <a:pt x="7" y="34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9" y="46"/>
                    <a:pt x="9" y="46"/>
                    <a:pt x="9" y="46"/>
                  </a:cubicBezTo>
                  <a:lnTo>
                    <a:pt x="7" y="34"/>
                  </a:lnTo>
                  <a:close/>
                  <a:moveTo>
                    <a:pt x="12" y="64"/>
                  </a:moveTo>
                  <a:cubicBezTo>
                    <a:pt x="10" y="52"/>
                    <a:pt x="10" y="52"/>
                    <a:pt x="10" y="5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9" y="17"/>
                    <a:pt x="59" y="17"/>
                    <a:pt x="59" y="17"/>
                  </a:cubicBezTo>
                  <a:lnTo>
                    <a:pt x="12" y="64"/>
                  </a:lnTo>
                  <a:close/>
                  <a:moveTo>
                    <a:pt x="59" y="24"/>
                  </a:moveTo>
                  <a:cubicBezTo>
                    <a:pt x="56" y="41"/>
                    <a:pt x="56" y="41"/>
                    <a:pt x="56" y="41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19" y="63"/>
                    <a:pt x="19" y="63"/>
                    <a:pt x="19" y="63"/>
                  </a:cubicBezTo>
                  <a:lnTo>
                    <a:pt x="59" y="24"/>
                  </a:lnTo>
                  <a:close/>
                  <a:moveTo>
                    <a:pt x="32" y="123"/>
                  </a:moveTo>
                  <a:cubicBezTo>
                    <a:pt x="21" y="123"/>
                    <a:pt x="12" y="115"/>
                    <a:pt x="12" y="104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6" y="115"/>
                    <a:pt x="33" y="115"/>
                    <a:pt x="37" y="111"/>
                  </a:cubicBezTo>
                  <a:cubicBezTo>
                    <a:pt x="42" y="106"/>
                    <a:pt x="42" y="99"/>
                    <a:pt x="37" y="95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37" y="80"/>
                    <a:pt x="37" y="81"/>
                    <a:pt x="37" y="81"/>
                  </a:cubicBezTo>
                  <a:cubicBezTo>
                    <a:pt x="37" y="81"/>
                    <a:pt x="37" y="82"/>
                    <a:pt x="38" y="83"/>
                  </a:cubicBezTo>
                  <a:cubicBezTo>
                    <a:pt x="40" y="84"/>
                    <a:pt x="49" y="94"/>
                    <a:pt x="51" y="95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52" y="98"/>
                    <a:pt x="52" y="100"/>
                    <a:pt x="52" y="103"/>
                  </a:cubicBezTo>
                  <a:cubicBezTo>
                    <a:pt x="52" y="114"/>
                    <a:pt x="43" y="123"/>
                    <a:pt x="32" y="1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>
              <a:spLocks noEditPoints="1"/>
            </p:cNvSpPr>
            <p:nvPr/>
          </p:nvSpPr>
          <p:spPr bwMode="auto">
            <a:xfrm>
              <a:off x="358" y="829"/>
              <a:ext cx="302" cy="237"/>
            </a:xfrm>
            <a:custGeom>
              <a:avLst/>
              <a:gdLst>
                <a:gd name="T0" fmla="*/ 126 w 128"/>
                <a:gd name="T1" fmla="*/ 14 h 100"/>
                <a:gd name="T2" fmla="*/ 89 w 128"/>
                <a:gd name="T3" fmla="*/ 14 h 100"/>
                <a:gd name="T4" fmla="*/ 89 w 128"/>
                <a:gd name="T5" fmla="*/ 6 h 100"/>
                <a:gd name="T6" fmla="*/ 83 w 128"/>
                <a:gd name="T7" fmla="*/ 0 h 100"/>
                <a:gd name="T8" fmla="*/ 45 w 128"/>
                <a:gd name="T9" fmla="*/ 0 h 100"/>
                <a:gd name="T10" fmla="*/ 39 w 128"/>
                <a:gd name="T11" fmla="*/ 6 h 100"/>
                <a:gd name="T12" fmla="*/ 39 w 128"/>
                <a:gd name="T13" fmla="*/ 14 h 100"/>
                <a:gd name="T14" fmla="*/ 2 w 128"/>
                <a:gd name="T15" fmla="*/ 14 h 100"/>
                <a:gd name="T16" fmla="*/ 0 w 128"/>
                <a:gd name="T17" fmla="*/ 17 h 100"/>
                <a:gd name="T18" fmla="*/ 0 w 128"/>
                <a:gd name="T19" fmla="*/ 39 h 100"/>
                <a:gd name="T20" fmla="*/ 2 w 128"/>
                <a:gd name="T21" fmla="*/ 41 h 100"/>
                <a:gd name="T22" fmla="*/ 7 w 128"/>
                <a:gd name="T23" fmla="*/ 41 h 100"/>
                <a:gd name="T24" fmla="*/ 7 w 128"/>
                <a:gd name="T25" fmla="*/ 98 h 100"/>
                <a:gd name="T26" fmla="*/ 10 w 128"/>
                <a:gd name="T27" fmla="*/ 100 h 100"/>
                <a:gd name="T28" fmla="*/ 118 w 128"/>
                <a:gd name="T29" fmla="*/ 100 h 100"/>
                <a:gd name="T30" fmla="*/ 121 w 128"/>
                <a:gd name="T31" fmla="*/ 98 h 100"/>
                <a:gd name="T32" fmla="*/ 121 w 128"/>
                <a:gd name="T33" fmla="*/ 41 h 100"/>
                <a:gd name="T34" fmla="*/ 126 w 128"/>
                <a:gd name="T35" fmla="*/ 41 h 100"/>
                <a:gd name="T36" fmla="*/ 128 w 128"/>
                <a:gd name="T37" fmla="*/ 39 h 100"/>
                <a:gd name="T38" fmla="*/ 128 w 128"/>
                <a:gd name="T39" fmla="*/ 17 h 100"/>
                <a:gd name="T40" fmla="*/ 126 w 128"/>
                <a:gd name="T41" fmla="*/ 14 h 100"/>
                <a:gd name="T42" fmla="*/ 44 w 128"/>
                <a:gd name="T43" fmla="*/ 4 h 100"/>
                <a:gd name="T44" fmla="*/ 84 w 128"/>
                <a:gd name="T45" fmla="*/ 4 h 100"/>
                <a:gd name="T46" fmla="*/ 84 w 128"/>
                <a:gd name="T47" fmla="*/ 14 h 100"/>
                <a:gd name="T48" fmla="*/ 44 w 128"/>
                <a:gd name="T49" fmla="*/ 14 h 100"/>
                <a:gd name="T50" fmla="*/ 44 w 128"/>
                <a:gd name="T51" fmla="*/ 4 h 100"/>
                <a:gd name="T52" fmla="*/ 116 w 128"/>
                <a:gd name="T53" fmla="*/ 96 h 100"/>
                <a:gd name="T54" fmla="*/ 12 w 128"/>
                <a:gd name="T55" fmla="*/ 96 h 100"/>
                <a:gd name="T56" fmla="*/ 12 w 128"/>
                <a:gd name="T57" fmla="*/ 41 h 100"/>
                <a:gd name="T58" fmla="*/ 116 w 128"/>
                <a:gd name="T59" fmla="*/ 41 h 100"/>
                <a:gd name="T60" fmla="*/ 116 w 128"/>
                <a:gd name="T61" fmla="*/ 96 h 100"/>
                <a:gd name="T62" fmla="*/ 123 w 128"/>
                <a:gd name="T63" fmla="*/ 37 h 100"/>
                <a:gd name="T64" fmla="*/ 5 w 128"/>
                <a:gd name="T65" fmla="*/ 37 h 100"/>
                <a:gd name="T66" fmla="*/ 5 w 128"/>
                <a:gd name="T67" fmla="*/ 19 h 100"/>
                <a:gd name="T68" fmla="*/ 123 w 128"/>
                <a:gd name="T69" fmla="*/ 19 h 100"/>
                <a:gd name="T70" fmla="*/ 123 w 128"/>
                <a:gd name="T71" fmla="*/ 3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8" h="100">
                  <a:moveTo>
                    <a:pt x="126" y="14"/>
                  </a:moveTo>
                  <a:cubicBezTo>
                    <a:pt x="89" y="14"/>
                    <a:pt x="89" y="14"/>
                    <a:pt x="89" y="1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2"/>
                    <a:pt x="86" y="0"/>
                    <a:pt x="8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0"/>
                    <a:pt x="39" y="2"/>
                    <a:pt x="39" y="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" y="41"/>
                    <a:pt x="2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9"/>
                    <a:pt x="8" y="100"/>
                    <a:pt x="10" y="100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20" y="100"/>
                    <a:pt x="121" y="99"/>
                    <a:pt x="121" y="98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7" y="41"/>
                    <a:pt x="128" y="40"/>
                    <a:pt x="128" y="39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8" y="15"/>
                    <a:pt x="127" y="14"/>
                    <a:pt x="126" y="14"/>
                  </a:cubicBezTo>
                  <a:close/>
                  <a:moveTo>
                    <a:pt x="44" y="4"/>
                  </a:moveTo>
                  <a:cubicBezTo>
                    <a:pt x="84" y="4"/>
                    <a:pt x="84" y="4"/>
                    <a:pt x="84" y="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44" y="14"/>
                    <a:pt x="44" y="14"/>
                    <a:pt x="44" y="14"/>
                  </a:cubicBezTo>
                  <a:lnTo>
                    <a:pt x="44" y="4"/>
                  </a:lnTo>
                  <a:close/>
                  <a:moveTo>
                    <a:pt x="116" y="96"/>
                  </a:moveTo>
                  <a:cubicBezTo>
                    <a:pt x="12" y="96"/>
                    <a:pt x="12" y="96"/>
                    <a:pt x="12" y="96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6" y="41"/>
                    <a:pt x="116" y="41"/>
                    <a:pt x="116" y="41"/>
                  </a:cubicBezTo>
                  <a:lnTo>
                    <a:pt x="116" y="96"/>
                  </a:lnTo>
                  <a:close/>
                  <a:moveTo>
                    <a:pt x="123" y="37"/>
                  </a:moveTo>
                  <a:cubicBezTo>
                    <a:pt x="5" y="37"/>
                    <a:pt x="5" y="37"/>
                    <a:pt x="5" y="3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23" y="19"/>
                    <a:pt x="123" y="19"/>
                    <a:pt x="123" y="19"/>
                  </a:cubicBezTo>
                  <a:lnTo>
                    <a:pt x="123" y="3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>
              <a:spLocks noEditPoints="1"/>
            </p:cNvSpPr>
            <p:nvPr/>
          </p:nvSpPr>
          <p:spPr bwMode="auto">
            <a:xfrm>
              <a:off x="7017" y="214"/>
              <a:ext cx="303" cy="255"/>
            </a:xfrm>
            <a:custGeom>
              <a:avLst/>
              <a:gdLst>
                <a:gd name="T0" fmla="*/ 125 w 128"/>
                <a:gd name="T1" fmla="*/ 80 h 108"/>
                <a:gd name="T2" fmla="*/ 118 w 128"/>
                <a:gd name="T3" fmla="*/ 74 h 108"/>
                <a:gd name="T4" fmla="*/ 113 w 128"/>
                <a:gd name="T5" fmla="*/ 71 h 108"/>
                <a:gd name="T6" fmla="*/ 68 w 128"/>
                <a:gd name="T7" fmla="*/ 47 h 108"/>
                <a:gd name="T8" fmla="*/ 67 w 128"/>
                <a:gd name="T9" fmla="*/ 47 h 108"/>
                <a:gd name="T10" fmla="*/ 67 w 128"/>
                <a:gd name="T11" fmla="*/ 36 h 108"/>
                <a:gd name="T12" fmla="*/ 59 w 128"/>
                <a:gd name="T13" fmla="*/ 30 h 108"/>
                <a:gd name="T14" fmla="*/ 49 w 128"/>
                <a:gd name="T15" fmla="*/ 17 h 108"/>
                <a:gd name="T16" fmla="*/ 62 w 128"/>
                <a:gd name="T17" fmla="*/ 5 h 108"/>
                <a:gd name="T18" fmla="*/ 71 w 128"/>
                <a:gd name="T19" fmla="*/ 8 h 108"/>
                <a:gd name="T20" fmla="*/ 74 w 128"/>
                <a:gd name="T21" fmla="*/ 16 h 108"/>
                <a:gd name="T22" fmla="*/ 77 w 128"/>
                <a:gd name="T23" fmla="*/ 19 h 108"/>
                <a:gd name="T24" fmla="*/ 79 w 128"/>
                <a:gd name="T25" fmla="*/ 16 h 108"/>
                <a:gd name="T26" fmla="*/ 62 w 128"/>
                <a:gd name="T27" fmla="*/ 0 h 108"/>
                <a:gd name="T28" fmla="*/ 44 w 128"/>
                <a:gd name="T29" fmla="*/ 17 h 108"/>
                <a:gd name="T30" fmla="*/ 51 w 128"/>
                <a:gd name="T31" fmla="*/ 30 h 108"/>
                <a:gd name="T32" fmla="*/ 60 w 128"/>
                <a:gd name="T33" fmla="*/ 37 h 108"/>
                <a:gd name="T34" fmla="*/ 61 w 128"/>
                <a:gd name="T35" fmla="*/ 38 h 108"/>
                <a:gd name="T36" fmla="*/ 61 w 128"/>
                <a:gd name="T37" fmla="*/ 47 h 108"/>
                <a:gd name="T38" fmla="*/ 60 w 128"/>
                <a:gd name="T39" fmla="*/ 47 h 108"/>
                <a:gd name="T40" fmla="*/ 11 w 128"/>
                <a:gd name="T41" fmla="*/ 73 h 108"/>
                <a:gd name="T42" fmla="*/ 0 w 128"/>
                <a:gd name="T43" fmla="*/ 90 h 108"/>
                <a:gd name="T44" fmla="*/ 18 w 128"/>
                <a:gd name="T45" fmla="*/ 108 h 108"/>
                <a:gd name="T46" fmla="*/ 110 w 128"/>
                <a:gd name="T47" fmla="*/ 108 h 108"/>
                <a:gd name="T48" fmla="*/ 128 w 128"/>
                <a:gd name="T49" fmla="*/ 90 h 108"/>
                <a:gd name="T50" fmla="*/ 125 w 128"/>
                <a:gd name="T51" fmla="*/ 80 h 108"/>
                <a:gd name="T52" fmla="*/ 110 w 128"/>
                <a:gd name="T53" fmla="*/ 102 h 108"/>
                <a:gd name="T54" fmla="*/ 18 w 128"/>
                <a:gd name="T55" fmla="*/ 102 h 108"/>
                <a:gd name="T56" fmla="*/ 5 w 128"/>
                <a:gd name="T57" fmla="*/ 90 h 108"/>
                <a:gd name="T58" fmla="*/ 13 w 128"/>
                <a:gd name="T59" fmla="*/ 78 h 108"/>
                <a:gd name="T60" fmla="*/ 63 w 128"/>
                <a:gd name="T61" fmla="*/ 51 h 108"/>
                <a:gd name="T62" fmla="*/ 64 w 128"/>
                <a:gd name="T63" fmla="*/ 51 h 108"/>
                <a:gd name="T64" fmla="*/ 65 w 128"/>
                <a:gd name="T65" fmla="*/ 51 h 108"/>
                <a:gd name="T66" fmla="*/ 116 w 128"/>
                <a:gd name="T67" fmla="*/ 78 h 108"/>
                <a:gd name="T68" fmla="*/ 121 w 128"/>
                <a:gd name="T69" fmla="*/ 83 h 108"/>
                <a:gd name="T70" fmla="*/ 123 w 128"/>
                <a:gd name="T71" fmla="*/ 90 h 108"/>
                <a:gd name="T72" fmla="*/ 110 w 128"/>
                <a:gd name="T73" fmla="*/ 10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08">
                  <a:moveTo>
                    <a:pt x="125" y="80"/>
                  </a:moveTo>
                  <a:cubicBezTo>
                    <a:pt x="123" y="77"/>
                    <a:pt x="121" y="75"/>
                    <a:pt x="118" y="74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97" y="62"/>
                    <a:pt x="69" y="48"/>
                    <a:pt x="68" y="47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5" y="35"/>
                    <a:pt x="62" y="33"/>
                    <a:pt x="59" y="30"/>
                  </a:cubicBezTo>
                  <a:cubicBezTo>
                    <a:pt x="52" y="25"/>
                    <a:pt x="49" y="21"/>
                    <a:pt x="49" y="17"/>
                  </a:cubicBezTo>
                  <a:cubicBezTo>
                    <a:pt x="49" y="10"/>
                    <a:pt x="55" y="5"/>
                    <a:pt x="62" y="5"/>
                  </a:cubicBezTo>
                  <a:cubicBezTo>
                    <a:pt x="65" y="5"/>
                    <a:pt x="68" y="6"/>
                    <a:pt x="71" y="8"/>
                  </a:cubicBezTo>
                  <a:cubicBezTo>
                    <a:pt x="73" y="11"/>
                    <a:pt x="74" y="13"/>
                    <a:pt x="74" y="16"/>
                  </a:cubicBezTo>
                  <a:cubicBezTo>
                    <a:pt x="74" y="18"/>
                    <a:pt x="76" y="19"/>
                    <a:pt x="77" y="19"/>
                  </a:cubicBezTo>
                  <a:cubicBezTo>
                    <a:pt x="78" y="19"/>
                    <a:pt x="79" y="18"/>
                    <a:pt x="79" y="16"/>
                  </a:cubicBezTo>
                  <a:cubicBezTo>
                    <a:pt x="79" y="7"/>
                    <a:pt x="71" y="0"/>
                    <a:pt x="62" y="0"/>
                  </a:cubicBezTo>
                  <a:cubicBezTo>
                    <a:pt x="52" y="0"/>
                    <a:pt x="44" y="8"/>
                    <a:pt x="44" y="17"/>
                  </a:cubicBezTo>
                  <a:cubicBezTo>
                    <a:pt x="44" y="22"/>
                    <a:pt x="48" y="27"/>
                    <a:pt x="51" y="30"/>
                  </a:cubicBezTo>
                  <a:cubicBezTo>
                    <a:pt x="56" y="34"/>
                    <a:pt x="60" y="37"/>
                    <a:pt x="60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8"/>
                    <a:pt x="30" y="63"/>
                    <a:pt x="11" y="73"/>
                  </a:cubicBezTo>
                  <a:cubicBezTo>
                    <a:pt x="4" y="76"/>
                    <a:pt x="0" y="82"/>
                    <a:pt x="0" y="90"/>
                  </a:cubicBezTo>
                  <a:cubicBezTo>
                    <a:pt x="0" y="99"/>
                    <a:pt x="8" y="108"/>
                    <a:pt x="18" y="108"/>
                  </a:cubicBezTo>
                  <a:cubicBezTo>
                    <a:pt x="110" y="108"/>
                    <a:pt x="110" y="108"/>
                    <a:pt x="110" y="108"/>
                  </a:cubicBezTo>
                  <a:cubicBezTo>
                    <a:pt x="120" y="108"/>
                    <a:pt x="128" y="99"/>
                    <a:pt x="128" y="90"/>
                  </a:cubicBezTo>
                  <a:cubicBezTo>
                    <a:pt x="128" y="86"/>
                    <a:pt x="127" y="83"/>
                    <a:pt x="125" y="80"/>
                  </a:cubicBezTo>
                  <a:close/>
                  <a:moveTo>
                    <a:pt x="110" y="102"/>
                  </a:moveTo>
                  <a:cubicBezTo>
                    <a:pt x="18" y="102"/>
                    <a:pt x="18" y="102"/>
                    <a:pt x="18" y="102"/>
                  </a:cubicBezTo>
                  <a:cubicBezTo>
                    <a:pt x="11" y="102"/>
                    <a:pt x="5" y="97"/>
                    <a:pt x="5" y="90"/>
                  </a:cubicBezTo>
                  <a:cubicBezTo>
                    <a:pt x="5" y="85"/>
                    <a:pt x="8" y="80"/>
                    <a:pt x="13" y="78"/>
                  </a:cubicBezTo>
                  <a:cubicBezTo>
                    <a:pt x="28" y="70"/>
                    <a:pt x="62" y="52"/>
                    <a:pt x="63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5" y="52"/>
                    <a:pt x="74" y="56"/>
                    <a:pt x="116" y="78"/>
                  </a:cubicBezTo>
                  <a:cubicBezTo>
                    <a:pt x="116" y="79"/>
                    <a:pt x="120" y="81"/>
                    <a:pt x="121" y="83"/>
                  </a:cubicBezTo>
                  <a:cubicBezTo>
                    <a:pt x="122" y="85"/>
                    <a:pt x="123" y="87"/>
                    <a:pt x="123" y="90"/>
                  </a:cubicBezTo>
                  <a:cubicBezTo>
                    <a:pt x="123" y="97"/>
                    <a:pt x="117" y="102"/>
                    <a:pt x="110" y="10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>
              <a:spLocks noEditPoints="1"/>
            </p:cNvSpPr>
            <p:nvPr/>
          </p:nvSpPr>
          <p:spPr bwMode="auto">
            <a:xfrm>
              <a:off x="6436" y="190"/>
              <a:ext cx="255" cy="303"/>
            </a:xfrm>
            <a:custGeom>
              <a:avLst/>
              <a:gdLst>
                <a:gd name="T0" fmla="*/ 102 w 108"/>
                <a:gd name="T1" fmla="*/ 0 h 128"/>
                <a:gd name="T2" fmla="*/ 6 w 108"/>
                <a:gd name="T3" fmla="*/ 0 h 128"/>
                <a:gd name="T4" fmla="*/ 0 w 108"/>
                <a:gd name="T5" fmla="*/ 6 h 128"/>
                <a:gd name="T6" fmla="*/ 0 w 108"/>
                <a:gd name="T7" fmla="*/ 122 h 128"/>
                <a:gd name="T8" fmla="*/ 6 w 108"/>
                <a:gd name="T9" fmla="*/ 128 h 128"/>
                <a:gd name="T10" fmla="*/ 102 w 108"/>
                <a:gd name="T11" fmla="*/ 128 h 128"/>
                <a:gd name="T12" fmla="*/ 108 w 108"/>
                <a:gd name="T13" fmla="*/ 122 h 128"/>
                <a:gd name="T14" fmla="*/ 108 w 108"/>
                <a:gd name="T15" fmla="*/ 6 h 128"/>
                <a:gd name="T16" fmla="*/ 102 w 108"/>
                <a:gd name="T17" fmla="*/ 0 h 128"/>
                <a:gd name="T18" fmla="*/ 104 w 108"/>
                <a:gd name="T19" fmla="*/ 123 h 128"/>
                <a:gd name="T20" fmla="*/ 4 w 108"/>
                <a:gd name="T21" fmla="*/ 123 h 128"/>
                <a:gd name="T22" fmla="*/ 4 w 108"/>
                <a:gd name="T23" fmla="*/ 26 h 128"/>
                <a:gd name="T24" fmla="*/ 104 w 108"/>
                <a:gd name="T25" fmla="*/ 26 h 128"/>
                <a:gd name="T26" fmla="*/ 104 w 108"/>
                <a:gd name="T27" fmla="*/ 123 h 128"/>
                <a:gd name="T28" fmla="*/ 104 w 108"/>
                <a:gd name="T29" fmla="*/ 22 h 128"/>
                <a:gd name="T30" fmla="*/ 4 w 108"/>
                <a:gd name="T31" fmla="*/ 22 h 128"/>
                <a:gd name="T32" fmla="*/ 4 w 108"/>
                <a:gd name="T33" fmla="*/ 4 h 128"/>
                <a:gd name="T34" fmla="*/ 104 w 108"/>
                <a:gd name="T35" fmla="*/ 4 h 128"/>
                <a:gd name="T36" fmla="*/ 104 w 108"/>
                <a:gd name="T37" fmla="*/ 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28">
                  <a:moveTo>
                    <a:pt x="10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6" y="128"/>
                    <a:pt x="108" y="125"/>
                    <a:pt x="108" y="122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8" y="2"/>
                    <a:pt x="106" y="0"/>
                    <a:pt x="102" y="0"/>
                  </a:cubicBezTo>
                  <a:close/>
                  <a:moveTo>
                    <a:pt x="104" y="123"/>
                  </a:moveTo>
                  <a:cubicBezTo>
                    <a:pt x="4" y="123"/>
                    <a:pt x="4" y="123"/>
                    <a:pt x="4" y="1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104" y="26"/>
                    <a:pt x="104" y="26"/>
                    <a:pt x="104" y="26"/>
                  </a:cubicBezTo>
                  <a:lnTo>
                    <a:pt x="104" y="123"/>
                  </a:lnTo>
                  <a:close/>
                  <a:moveTo>
                    <a:pt x="104" y="22"/>
                  </a:moveTo>
                  <a:cubicBezTo>
                    <a:pt x="4" y="22"/>
                    <a:pt x="4" y="22"/>
                    <a:pt x="4" y="2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04" y="4"/>
                    <a:pt x="104" y="4"/>
                    <a:pt x="104" y="4"/>
                  </a:cubicBezTo>
                  <a:lnTo>
                    <a:pt x="104" y="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>
              <a:spLocks noEditPoints="1"/>
            </p:cNvSpPr>
            <p:nvPr/>
          </p:nvSpPr>
          <p:spPr bwMode="auto">
            <a:xfrm>
              <a:off x="6478" y="282"/>
              <a:ext cx="170" cy="168"/>
            </a:xfrm>
            <a:custGeom>
              <a:avLst/>
              <a:gdLst>
                <a:gd name="T0" fmla="*/ 36 w 72"/>
                <a:gd name="T1" fmla="*/ 71 h 71"/>
                <a:gd name="T2" fmla="*/ 72 w 72"/>
                <a:gd name="T3" fmla="*/ 36 h 71"/>
                <a:gd name="T4" fmla="*/ 36 w 72"/>
                <a:gd name="T5" fmla="*/ 0 h 71"/>
                <a:gd name="T6" fmla="*/ 0 w 72"/>
                <a:gd name="T7" fmla="*/ 36 h 71"/>
                <a:gd name="T8" fmla="*/ 36 w 72"/>
                <a:gd name="T9" fmla="*/ 71 h 71"/>
                <a:gd name="T10" fmla="*/ 14 w 72"/>
                <a:gd name="T11" fmla="*/ 14 h 71"/>
                <a:gd name="T12" fmla="*/ 36 w 72"/>
                <a:gd name="T13" fmla="*/ 5 h 71"/>
                <a:gd name="T14" fmla="*/ 58 w 72"/>
                <a:gd name="T15" fmla="*/ 14 h 71"/>
                <a:gd name="T16" fmla="*/ 67 w 72"/>
                <a:gd name="T17" fmla="*/ 36 h 71"/>
                <a:gd name="T18" fmla="*/ 53 w 72"/>
                <a:gd name="T19" fmla="*/ 49 h 71"/>
                <a:gd name="T20" fmla="*/ 38 w 72"/>
                <a:gd name="T21" fmla="*/ 35 h 71"/>
                <a:gd name="T22" fmla="*/ 19 w 72"/>
                <a:gd name="T23" fmla="*/ 16 h 71"/>
                <a:gd name="T24" fmla="*/ 15 w 72"/>
                <a:gd name="T25" fmla="*/ 16 h 71"/>
                <a:gd name="T26" fmla="*/ 10 w 72"/>
                <a:gd name="T27" fmla="*/ 17 h 71"/>
                <a:gd name="T28" fmla="*/ 14 w 72"/>
                <a:gd name="T29" fmla="*/ 14 h 71"/>
                <a:gd name="T30" fmla="*/ 5 w 72"/>
                <a:gd name="T31" fmla="*/ 32 h 71"/>
                <a:gd name="T32" fmla="*/ 9 w 72"/>
                <a:gd name="T33" fmla="*/ 25 h 71"/>
                <a:gd name="T34" fmla="*/ 19 w 72"/>
                <a:gd name="T35" fmla="*/ 20 h 71"/>
                <a:gd name="T36" fmla="*/ 34 w 72"/>
                <a:gd name="T37" fmla="*/ 35 h 71"/>
                <a:gd name="T38" fmla="*/ 53 w 72"/>
                <a:gd name="T39" fmla="*/ 54 h 71"/>
                <a:gd name="T40" fmla="*/ 59 w 72"/>
                <a:gd name="T41" fmla="*/ 53 h 71"/>
                <a:gd name="T42" fmla="*/ 63 w 72"/>
                <a:gd name="T43" fmla="*/ 51 h 71"/>
                <a:gd name="T44" fmla="*/ 60 w 72"/>
                <a:gd name="T45" fmla="*/ 55 h 71"/>
                <a:gd name="T46" fmla="*/ 58 w 72"/>
                <a:gd name="T47" fmla="*/ 58 h 71"/>
                <a:gd name="T48" fmla="*/ 36 w 72"/>
                <a:gd name="T49" fmla="*/ 67 h 71"/>
                <a:gd name="T50" fmla="*/ 14 w 72"/>
                <a:gd name="T51" fmla="*/ 58 h 71"/>
                <a:gd name="T52" fmla="*/ 5 w 72"/>
                <a:gd name="T53" fmla="*/ 36 h 71"/>
                <a:gd name="T54" fmla="*/ 5 w 72"/>
                <a:gd name="T55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71">
                  <a:moveTo>
                    <a:pt x="36" y="71"/>
                  </a:moveTo>
                  <a:cubicBezTo>
                    <a:pt x="56" y="71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lose/>
                  <a:moveTo>
                    <a:pt x="14" y="14"/>
                  </a:moveTo>
                  <a:cubicBezTo>
                    <a:pt x="20" y="8"/>
                    <a:pt x="28" y="5"/>
                    <a:pt x="36" y="5"/>
                  </a:cubicBezTo>
                  <a:cubicBezTo>
                    <a:pt x="44" y="5"/>
                    <a:pt x="52" y="8"/>
                    <a:pt x="58" y="14"/>
                  </a:cubicBezTo>
                  <a:cubicBezTo>
                    <a:pt x="64" y="20"/>
                    <a:pt x="67" y="27"/>
                    <a:pt x="67" y="36"/>
                  </a:cubicBezTo>
                  <a:cubicBezTo>
                    <a:pt x="67" y="43"/>
                    <a:pt x="60" y="49"/>
                    <a:pt x="53" y="49"/>
                  </a:cubicBezTo>
                  <a:cubicBezTo>
                    <a:pt x="45" y="49"/>
                    <a:pt x="38" y="43"/>
                    <a:pt x="38" y="35"/>
                  </a:cubicBezTo>
                  <a:cubicBezTo>
                    <a:pt x="38" y="24"/>
                    <a:pt x="30" y="16"/>
                    <a:pt x="19" y="16"/>
                  </a:cubicBezTo>
                  <a:cubicBezTo>
                    <a:pt x="18" y="16"/>
                    <a:pt x="17" y="16"/>
                    <a:pt x="15" y="16"/>
                  </a:cubicBezTo>
                  <a:cubicBezTo>
                    <a:pt x="10" y="17"/>
                    <a:pt x="10" y="17"/>
                    <a:pt x="10" y="17"/>
                  </a:cubicBezTo>
                  <a:lnTo>
                    <a:pt x="14" y="14"/>
                  </a:lnTo>
                  <a:close/>
                  <a:moveTo>
                    <a:pt x="5" y="32"/>
                  </a:moveTo>
                  <a:cubicBezTo>
                    <a:pt x="6" y="29"/>
                    <a:pt x="7" y="27"/>
                    <a:pt x="9" y="25"/>
                  </a:cubicBezTo>
                  <a:cubicBezTo>
                    <a:pt x="12" y="22"/>
                    <a:pt x="16" y="20"/>
                    <a:pt x="19" y="20"/>
                  </a:cubicBezTo>
                  <a:cubicBezTo>
                    <a:pt x="27" y="20"/>
                    <a:pt x="34" y="27"/>
                    <a:pt x="34" y="35"/>
                  </a:cubicBezTo>
                  <a:cubicBezTo>
                    <a:pt x="34" y="45"/>
                    <a:pt x="42" y="54"/>
                    <a:pt x="53" y="54"/>
                  </a:cubicBezTo>
                  <a:cubicBezTo>
                    <a:pt x="55" y="54"/>
                    <a:pt x="57" y="53"/>
                    <a:pt x="59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6"/>
                    <a:pt x="59" y="57"/>
                    <a:pt x="58" y="58"/>
                  </a:cubicBezTo>
                  <a:cubicBezTo>
                    <a:pt x="52" y="64"/>
                    <a:pt x="44" y="67"/>
                    <a:pt x="36" y="67"/>
                  </a:cubicBezTo>
                  <a:cubicBezTo>
                    <a:pt x="28" y="67"/>
                    <a:pt x="20" y="64"/>
                    <a:pt x="14" y="58"/>
                  </a:cubicBezTo>
                  <a:cubicBezTo>
                    <a:pt x="8" y="52"/>
                    <a:pt x="5" y="44"/>
                    <a:pt x="5" y="36"/>
                  </a:cubicBezTo>
                  <a:cubicBezTo>
                    <a:pt x="5" y="35"/>
                    <a:pt x="5" y="33"/>
                    <a:pt x="5" y="3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Oval 149"/>
            <p:cNvSpPr>
              <a:spLocks noChangeArrowheads="1"/>
            </p:cNvSpPr>
            <p:nvPr/>
          </p:nvSpPr>
          <p:spPr bwMode="auto">
            <a:xfrm>
              <a:off x="6575" y="216"/>
              <a:ext cx="12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Oval 150"/>
            <p:cNvSpPr>
              <a:spLocks noChangeArrowheads="1"/>
            </p:cNvSpPr>
            <p:nvPr/>
          </p:nvSpPr>
          <p:spPr bwMode="auto">
            <a:xfrm>
              <a:off x="6611" y="216"/>
              <a:ext cx="11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Oval 151"/>
            <p:cNvSpPr>
              <a:spLocks noChangeArrowheads="1"/>
            </p:cNvSpPr>
            <p:nvPr/>
          </p:nvSpPr>
          <p:spPr bwMode="auto">
            <a:xfrm>
              <a:off x="6646" y="216"/>
              <a:ext cx="9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>
              <a:spLocks noEditPoints="1"/>
            </p:cNvSpPr>
            <p:nvPr/>
          </p:nvSpPr>
          <p:spPr bwMode="auto">
            <a:xfrm>
              <a:off x="5840" y="190"/>
              <a:ext cx="236" cy="303"/>
            </a:xfrm>
            <a:custGeom>
              <a:avLst/>
              <a:gdLst>
                <a:gd name="T0" fmla="*/ 98 w 100"/>
                <a:gd name="T1" fmla="*/ 25 h 128"/>
                <a:gd name="T2" fmla="*/ 70 w 100"/>
                <a:gd name="T3" fmla="*/ 11 h 128"/>
                <a:gd name="T4" fmla="*/ 68 w 100"/>
                <a:gd name="T5" fmla="*/ 11 h 128"/>
                <a:gd name="T6" fmla="*/ 67 w 100"/>
                <a:gd name="T7" fmla="*/ 11 h 128"/>
                <a:gd name="T8" fmla="*/ 67 w 100"/>
                <a:gd name="T9" fmla="*/ 2 h 128"/>
                <a:gd name="T10" fmla="*/ 65 w 100"/>
                <a:gd name="T11" fmla="*/ 0 h 128"/>
                <a:gd name="T12" fmla="*/ 36 w 100"/>
                <a:gd name="T13" fmla="*/ 0 h 128"/>
                <a:gd name="T14" fmla="*/ 33 w 100"/>
                <a:gd name="T15" fmla="*/ 2 h 128"/>
                <a:gd name="T16" fmla="*/ 33 w 100"/>
                <a:gd name="T17" fmla="*/ 11 h 128"/>
                <a:gd name="T18" fmla="*/ 32 w 100"/>
                <a:gd name="T19" fmla="*/ 11 h 128"/>
                <a:gd name="T20" fmla="*/ 31 w 100"/>
                <a:gd name="T21" fmla="*/ 10 h 128"/>
                <a:gd name="T22" fmla="*/ 30 w 100"/>
                <a:gd name="T23" fmla="*/ 11 h 128"/>
                <a:gd name="T24" fmla="*/ 2 w 100"/>
                <a:gd name="T25" fmla="*/ 25 h 128"/>
                <a:gd name="T26" fmla="*/ 0 w 100"/>
                <a:gd name="T27" fmla="*/ 27 h 128"/>
                <a:gd name="T28" fmla="*/ 0 w 100"/>
                <a:gd name="T29" fmla="*/ 106 h 128"/>
                <a:gd name="T30" fmla="*/ 3 w 100"/>
                <a:gd name="T31" fmla="*/ 109 h 128"/>
                <a:gd name="T32" fmla="*/ 14 w 100"/>
                <a:gd name="T33" fmla="*/ 109 h 128"/>
                <a:gd name="T34" fmla="*/ 14 w 100"/>
                <a:gd name="T35" fmla="*/ 125 h 128"/>
                <a:gd name="T36" fmla="*/ 17 w 100"/>
                <a:gd name="T37" fmla="*/ 128 h 128"/>
                <a:gd name="T38" fmla="*/ 83 w 100"/>
                <a:gd name="T39" fmla="*/ 128 h 128"/>
                <a:gd name="T40" fmla="*/ 86 w 100"/>
                <a:gd name="T41" fmla="*/ 125 h 128"/>
                <a:gd name="T42" fmla="*/ 86 w 100"/>
                <a:gd name="T43" fmla="*/ 109 h 128"/>
                <a:gd name="T44" fmla="*/ 97 w 100"/>
                <a:gd name="T45" fmla="*/ 109 h 128"/>
                <a:gd name="T46" fmla="*/ 100 w 100"/>
                <a:gd name="T47" fmla="*/ 106 h 128"/>
                <a:gd name="T48" fmla="*/ 100 w 100"/>
                <a:gd name="T49" fmla="*/ 27 h 128"/>
                <a:gd name="T50" fmla="*/ 98 w 100"/>
                <a:gd name="T51" fmla="*/ 25 h 128"/>
                <a:gd name="T52" fmla="*/ 38 w 100"/>
                <a:gd name="T53" fmla="*/ 4 h 128"/>
                <a:gd name="T54" fmla="*/ 62 w 100"/>
                <a:gd name="T55" fmla="*/ 4 h 128"/>
                <a:gd name="T56" fmla="*/ 62 w 100"/>
                <a:gd name="T57" fmla="*/ 23 h 128"/>
                <a:gd name="T58" fmla="*/ 52 w 100"/>
                <a:gd name="T59" fmla="*/ 13 h 128"/>
                <a:gd name="T60" fmla="*/ 48 w 100"/>
                <a:gd name="T61" fmla="*/ 13 h 128"/>
                <a:gd name="T62" fmla="*/ 38 w 100"/>
                <a:gd name="T63" fmla="*/ 23 h 128"/>
                <a:gd name="T64" fmla="*/ 38 w 100"/>
                <a:gd name="T65" fmla="*/ 4 h 128"/>
                <a:gd name="T66" fmla="*/ 61 w 100"/>
                <a:gd name="T67" fmla="*/ 29 h 128"/>
                <a:gd name="T68" fmla="*/ 52 w 100"/>
                <a:gd name="T69" fmla="*/ 56 h 128"/>
                <a:gd name="T70" fmla="*/ 52 w 100"/>
                <a:gd name="T71" fmla="*/ 20 h 128"/>
                <a:gd name="T72" fmla="*/ 61 w 100"/>
                <a:gd name="T73" fmla="*/ 29 h 128"/>
                <a:gd name="T74" fmla="*/ 48 w 100"/>
                <a:gd name="T75" fmla="*/ 20 h 128"/>
                <a:gd name="T76" fmla="*/ 48 w 100"/>
                <a:gd name="T77" fmla="*/ 56 h 128"/>
                <a:gd name="T78" fmla="*/ 39 w 100"/>
                <a:gd name="T79" fmla="*/ 29 h 128"/>
                <a:gd name="T80" fmla="*/ 48 w 100"/>
                <a:gd name="T81" fmla="*/ 20 h 128"/>
                <a:gd name="T82" fmla="*/ 95 w 100"/>
                <a:gd name="T83" fmla="*/ 104 h 128"/>
                <a:gd name="T84" fmla="*/ 81 w 100"/>
                <a:gd name="T85" fmla="*/ 104 h 128"/>
                <a:gd name="T86" fmla="*/ 81 w 100"/>
                <a:gd name="T87" fmla="*/ 123 h 128"/>
                <a:gd name="T88" fmla="*/ 19 w 100"/>
                <a:gd name="T89" fmla="*/ 123 h 128"/>
                <a:gd name="T90" fmla="*/ 19 w 100"/>
                <a:gd name="T91" fmla="*/ 104 h 128"/>
                <a:gd name="T92" fmla="*/ 5 w 100"/>
                <a:gd name="T93" fmla="*/ 104 h 128"/>
                <a:gd name="T94" fmla="*/ 5 w 100"/>
                <a:gd name="T95" fmla="*/ 28 h 128"/>
                <a:gd name="T96" fmla="*/ 30 w 100"/>
                <a:gd name="T97" fmla="*/ 16 h 128"/>
                <a:gd name="T98" fmla="*/ 43 w 100"/>
                <a:gd name="T99" fmla="*/ 57 h 128"/>
                <a:gd name="T100" fmla="*/ 48 w 100"/>
                <a:gd name="T101" fmla="*/ 68 h 128"/>
                <a:gd name="T102" fmla="*/ 52 w 100"/>
                <a:gd name="T103" fmla="*/ 68 h 128"/>
                <a:gd name="T104" fmla="*/ 57 w 100"/>
                <a:gd name="T105" fmla="*/ 56 h 128"/>
                <a:gd name="T106" fmla="*/ 70 w 100"/>
                <a:gd name="T107" fmla="*/ 16 h 128"/>
                <a:gd name="T108" fmla="*/ 95 w 100"/>
                <a:gd name="T109" fmla="*/ 28 h 128"/>
                <a:gd name="T110" fmla="*/ 95 w 100"/>
                <a:gd name="T111" fmla="*/ 10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0" h="128">
                  <a:moveTo>
                    <a:pt x="98" y="25"/>
                  </a:move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0"/>
                    <a:pt x="68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1"/>
                    <a:pt x="66" y="0"/>
                    <a:pt x="65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0"/>
                    <a:pt x="33" y="1"/>
                    <a:pt x="33" y="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1" y="11"/>
                    <a:pt x="31" y="10"/>
                    <a:pt x="31" y="10"/>
                  </a:cubicBezTo>
                  <a:cubicBezTo>
                    <a:pt x="31" y="10"/>
                    <a:pt x="30" y="11"/>
                    <a:pt x="30" y="11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5"/>
                    <a:pt x="0" y="26"/>
                    <a:pt x="0" y="2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8"/>
                    <a:pt x="1" y="109"/>
                    <a:pt x="3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4" y="127"/>
                    <a:pt x="15" y="128"/>
                    <a:pt x="17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5" y="128"/>
                    <a:pt x="86" y="127"/>
                    <a:pt x="86" y="125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9" y="109"/>
                    <a:pt x="100" y="108"/>
                    <a:pt x="100" y="106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6"/>
                    <a:pt x="99" y="25"/>
                    <a:pt x="98" y="25"/>
                  </a:cubicBezTo>
                  <a:close/>
                  <a:moveTo>
                    <a:pt x="38" y="4"/>
                  </a:moveTo>
                  <a:cubicBezTo>
                    <a:pt x="62" y="4"/>
                    <a:pt x="62" y="4"/>
                    <a:pt x="62" y="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2"/>
                    <a:pt x="49" y="12"/>
                    <a:pt x="48" y="13"/>
                  </a:cubicBezTo>
                  <a:cubicBezTo>
                    <a:pt x="38" y="23"/>
                    <a:pt x="38" y="23"/>
                    <a:pt x="38" y="23"/>
                  </a:cubicBezTo>
                  <a:lnTo>
                    <a:pt x="38" y="4"/>
                  </a:lnTo>
                  <a:close/>
                  <a:moveTo>
                    <a:pt x="61" y="29"/>
                  </a:moveTo>
                  <a:cubicBezTo>
                    <a:pt x="52" y="56"/>
                    <a:pt x="52" y="56"/>
                    <a:pt x="52" y="56"/>
                  </a:cubicBezTo>
                  <a:cubicBezTo>
                    <a:pt x="52" y="20"/>
                    <a:pt x="52" y="20"/>
                    <a:pt x="52" y="20"/>
                  </a:cubicBezTo>
                  <a:lnTo>
                    <a:pt x="61" y="29"/>
                  </a:lnTo>
                  <a:close/>
                  <a:moveTo>
                    <a:pt x="48" y="20"/>
                  </a:moveTo>
                  <a:cubicBezTo>
                    <a:pt x="48" y="56"/>
                    <a:pt x="48" y="56"/>
                    <a:pt x="48" y="56"/>
                  </a:cubicBezTo>
                  <a:cubicBezTo>
                    <a:pt x="39" y="29"/>
                    <a:pt x="39" y="29"/>
                    <a:pt x="39" y="29"/>
                  </a:cubicBezTo>
                  <a:lnTo>
                    <a:pt x="48" y="20"/>
                  </a:lnTo>
                  <a:close/>
                  <a:moveTo>
                    <a:pt x="95" y="104"/>
                  </a:moveTo>
                  <a:cubicBezTo>
                    <a:pt x="81" y="104"/>
                    <a:pt x="81" y="104"/>
                    <a:pt x="81" y="104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9" y="70"/>
                    <a:pt x="51" y="70"/>
                    <a:pt x="52" y="68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95" y="28"/>
                    <a:pt x="95" y="28"/>
                    <a:pt x="95" y="28"/>
                  </a:cubicBezTo>
                  <a:lnTo>
                    <a:pt x="95" y="10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Oval 153"/>
            <p:cNvSpPr>
              <a:spLocks noChangeArrowheads="1"/>
            </p:cNvSpPr>
            <p:nvPr/>
          </p:nvSpPr>
          <p:spPr bwMode="auto">
            <a:xfrm>
              <a:off x="5953" y="429"/>
              <a:ext cx="10" cy="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Oval 154"/>
            <p:cNvSpPr>
              <a:spLocks noChangeArrowheads="1"/>
            </p:cNvSpPr>
            <p:nvPr/>
          </p:nvSpPr>
          <p:spPr bwMode="auto">
            <a:xfrm>
              <a:off x="5953" y="384"/>
              <a:ext cx="10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>
              <a:spLocks noEditPoints="1"/>
            </p:cNvSpPr>
            <p:nvPr/>
          </p:nvSpPr>
          <p:spPr bwMode="auto">
            <a:xfrm>
              <a:off x="5201" y="275"/>
              <a:ext cx="303" cy="130"/>
            </a:xfrm>
            <a:custGeom>
              <a:avLst/>
              <a:gdLst>
                <a:gd name="T0" fmla="*/ 8 w 128"/>
                <a:gd name="T1" fmla="*/ 52 h 55"/>
                <a:gd name="T2" fmla="*/ 29 w 128"/>
                <a:gd name="T3" fmla="*/ 55 h 55"/>
                <a:gd name="T4" fmla="*/ 84 w 128"/>
                <a:gd name="T5" fmla="*/ 50 h 55"/>
                <a:gd name="T6" fmla="*/ 86 w 128"/>
                <a:gd name="T7" fmla="*/ 49 h 55"/>
                <a:gd name="T8" fmla="*/ 86 w 128"/>
                <a:gd name="T9" fmla="*/ 53 h 55"/>
                <a:gd name="T10" fmla="*/ 88 w 128"/>
                <a:gd name="T11" fmla="*/ 55 h 55"/>
                <a:gd name="T12" fmla="*/ 126 w 128"/>
                <a:gd name="T13" fmla="*/ 55 h 55"/>
                <a:gd name="T14" fmla="*/ 128 w 128"/>
                <a:gd name="T15" fmla="*/ 53 h 55"/>
                <a:gd name="T16" fmla="*/ 128 w 128"/>
                <a:gd name="T17" fmla="*/ 30 h 55"/>
                <a:gd name="T18" fmla="*/ 120 w 128"/>
                <a:gd name="T19" fmla="*/ 7 h 55"/>
                <a:gd name="T20" fmla="*/ 118 w 128"/>
                <a:gd name="T21" fmla="*/ 6 h 55"/>
                <a:gd name="T22" fmla="*/ 88 w 128"/>
                <a:gd name="T23" fmla="*/ 15 h 55"/>
                <a:gd name="T24" fmla="*/ 86 w 128"/>
                <a:gd name="T25" fmla="*/ 12 h 55"/>
                <a:gd name="T26" fmla="*/ 86 w 128"/>
                <a:gd name="T27" fmla="*/ 11 h 55"/>
                <a:gd name="T28" fmla="*/ 86 w 128"/>
                <a:gd name="T29" fmla="*/ 11 h 55"/>
                <a:gd name="T30" fmla="*/ 86 w 128"/>
                <a:gd name="T31" fmla="*/ 9 h 55"/>
                <a:gd name="T32" fmla="*/ 86 w 128"/>
                <a:gd name="T33" fmla="*/ 8 h 55"/>
                <a:gd name="T34" fmla="*/ 85 w 128"/>
                <a:gd name="T35" fmla="*/ 5 h 55"/>
                <a:gd name="T36" fmla="*/ 77 w 128"/>
                <a:gd name="T37" fmla="*/ 0 h 55"/>
                <a:gd name="T38" fmla="*/ 76 w 128"/>
                <a:gd name="T39" fmla="*/ 0 h 55"/>
                <a:gd name="T40" fmla="*/ 74 w 128"/>
                <a:gd name="T41" fmla="*/ 0 h 55"/>
                <a:gd name="T42" fmla="*/ 72 w 128"/>
                <a:gd name="T43" fmla="*/ 1 h 55"/>
                <a:gd name="T44" fmla="*/ 59 w 128"/>
                <a:gd name="T45" fmla="*/ 11 h 55"/>
                <a:gd name="T46" fmla="*/ 34 w 128"/>
                <a:gd name="T47" fmla="*/ 26 h 55"/>
                <a:gd name="T48" fmla="*/ 8 w 128"/>
                <a:gd name="T49" fmla="*/ 32 h 55"/>
                <a:gd name="T50" fmla="*/ 0 w 128"/>
                <a:gd name="T51" fmla="*/ 41 h 55"/>
                <a:gd name="T52" fmla="*/ 0 w 128"/>
                <a:gd name="T53" fmla="*/ 41 h 55"/>
                <a:gd name="T54" fmla="*/ 0 w 128"/>
                <a:gd name="T55" fmla="*/ 41 h 55"/>
                <a:gd name="T56" fmla="*/ 0 w 128"/>
                <a:gd name="T57" fmla="*/ 42 h 55"/>
                <a:gd name="T58" fmla="*/ 8 w 128"/>
                <a:gd name="T59" fmla="*/ 52 h 55"/>
                <a:gd name="T60" fmla="*/ 5 w 128"/>
                <a:gd name="T61" fmla="*/ 42 h 55"/>
                <a:gd name="T62" fmla="*/ 34 w 128"/>
                <a:gd name="T63" fmla="*/ 31 h 55"/>
                <a:gd name="T64" fmla="*/ 61 w 128"/>
                <a:gd name="T65" fmla="*/ 14 h 55"/>
                <a:gd name="T66" fmla="*/ 74 w 128"/>
                <a:gd name="T67" fmla="*/ 5 h 55"/>
                <a:gd name="T68" fmla="*/ 76 w 128"/>
                <a:gd name="T69" fmla="*/ 5 h 55"/>
                <a:gd name="T70" fmla="*/ 76 w 128"/>
                <a:gd name="T71" fmla="*/ 5 h 55"/>
                <a:gd name="T72" fmla="*/ 76 w 128"/>
                <a:gd name="T73" fmla="*/ 5 h 55"/>
                <a:gd name="T74" fmla="*/ 77 w 128"/>
                <a:gd name="T75" fmla="*/ 5 h 55"/>
                <a:gd name="T76" fmla="*/ 81 w 128"/>
                <a:gd name="T77" fmla="*/ 7 h 55"/>
                <a:gd name="T78" fmla="*/ 81 w 128"/>
                <a:gd name="T79" fmla="*/ 8 h 55"/>
                <a:gd name="T80" fmla="*/ 81 w 128"/>
                <a:gd name="T81" fmla="*/ 9 h 55"/>
                <a:gd name="T82" fmla="*/ 81 w 128"/>
                <a:gd name="T83" fmla="*/ 10 h 55"/>
                <a:gd name="T84" fmla="*/ 81 w 128"/>
                <a:gd name="T85" fmla="*/ 12 h 55"/>
                <a:gd name="T86" fmla="*/ 88 w 128"/>
                <a:gd name="T87" fmla="*/ 19 h 55"/>
                <a:gd name="T88" fmla="*/ 116 w 128"/>
                <a:gd name="T89" fmla="*/ 12 h 55"/>
                <a:gd name="T90" fmla="*/ 118 w 128"/>
                <a:gd name="T91" fmla="*/ 11 h 55"/>
                <a:gd name="T92" fmla="*/ 118 w 128"/>
                <a:gd name="T93" fmla="*/ 12 h 55"/>
                <a:gd name="T94" fmla="*/ 123 w 128"/>
                <a:gd name="T95" fmla="*/ 34 h 55"/>
                <a:gd name="T96" fmla="*/ 123 w 128"/>
                <a:gd name="T97" fmla="*/ 51 h 55"/>
                <a:gd name="T98" fmla="*/ 90 w 128"/>
                <a:gd name="T99" fmla="*/ 51 h 55"/>
                <a:gd name="T100" fmla="*/ 90 w 128"/>
                <a:gd name="T101" fmla="*/ 47 h 55"/>
                <a:gd name="T102" fmla="*/ 88 w 128"/>
                <a:gd name="T103" fmla="*/ 44 h 55"/>
                <a:gd name="T104" fmla="*/ 87 w 128"/>
                <a:gd name="T105" fmla="*/ 45 h 55"/>
                <a:gd name="T106" fmla="*/ 29 w 128"/>
                <a:gd name="T107" fmla="*/ 51 h 55"/>
                <a:gd name="T108" fmla="*/ 10 w 128"/>
                <a:gd name="T109" fmla="*/ 48 h 55"/>
                <a:gd name="T110" fmla="*/ 5 w 128"/>
                <a:gd name="T111" fmla="*/ 43 h 55"/>
                <a:gd name="T112" fmla="*/ 5 w 128"/>
                <a:gd name="T113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8" h="55">
                  <a:moveTo>
                    <a:pt x="8" y="52"/>
                  </a:moveTo>
                  <a:cubicBezTo>
                    <a:pt x="13" y="54"/>
                    <a:pt x="20" y="55"/>
                    <a:pt x="29" y="55"/>
                  </a:cubicBezTo>
                  <a:cubicBezTo>
                    <a:pt x="37" y="55"/>
                    <a:pt x="55" y="53"/>
                    <a:pt x="84" y="50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4"/>
                    <a:pt x="87" y="55"/>
                    <a:pt x="88" y="55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7" y="55"/>
                    <a:pt x="128" y="54"/>
                    <a:pt x="128" y="53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27" y="18"/>
                    <a:pt x="121" y="8"/>
                    <a:pt x="120" y="7"/>
                  </a:cubicBezTo>
                  <a:cubicBezTo>
                    <a:pt x="120" y="6"/>
                    <a:pt x="119" y="6"/>
                    <a:pt x="118" y="6"/>
                  </a:cubicBezTo>
                  <a:cubicBezTo>
                    <a:pt x="112" y="8"/>
                    <a:pt x="96" y="15"/>
                    <a:pt x="88" y="15"/>
                  </a:cubicBezTo>
                  <a:cubicBezTo>
                    <a:pt x="87" y="15"/>
                    <a:pt x="86" y="14"/>
                    <a:pt x="86" y="12"/>
                  </a:cubicBezTo>
                  <a:cubicBezTo>
                    <a:pt x="86" y="12"/>
                    <a:pt x="86" y="12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0"/>
                    <a:pt x="86" y="10"/>
                    <a:pt x="86" y="9"/>
                  </a:cubicBezTo>
                  <a:cubicBezTo>
                    <a:pt x="86" y="9"/>
                    <a:pt x="86" y="8"/>
                    <a:pt x="86" y="8"/>
                  </a:cubicBezTo>
                  <a:cubicBezTo>
                    <a:pt x="86" y="7"/>
                    <a:pt x="85" y="6"/>
                    <a:pt x="85" y="5"/>
                  </a:cubicBezTo>
                  <a:cubicBezTo>
                    <a:pt x="83" y="2"/>
                    <a:pt x="80" y="0"/>
                    <a:pt x="77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3" y="1"/>
                    <a:pt x="72" y="1"/>
                    <a:pt x="72" y="1"/>
                  </a:cubicBezTo>
                  <a:cubicBezTo>
                    <a:pt x="68" y="3"/>
                    <a:pt x="64" y="7"/>
                    <a:pt x="59" y="11"/>
                  </a:cubicBezTo>
                  <a:cubicBezTo>
                    <a:pt x="50" y="17"/>
                    <a:pt x="39" y="25"/>
                    <a:pt x="34" y="26"/>
                  </a:cubicBezTo>
                  <a:cubicBezTo>
                    <a:pt x="20" y="28"/>
                    <a:pt x="13" y="30"/>
                    <a:pt x="8" y="32"/>
                  </a:cubicBezTo>
                  <a:cubicBezTo>
                    <a:pt x="3" y="34"/>
                    <a:pt x="1" y="37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0" y="48"/>
                    <a:pt x="5" y="51"/>
                    <a:pt x="8" y="52"/>
                  </a:cubicBezTo>
                  <a:close/>
                  <a:moveTo>
                    <a:pt x="5" y="42"/>
                  </a:moveTo>
                  <a:cubicBezTo>
                    <a:pt x="6" y="38"/>
                    <a:pt x="8" y="35"/>
                    <a:pt x="34" y="31"/>
                  </a:cubicBezTo>
                  <a:cubicBezTo>
                    <a:pt x="41" y="30"/>
                    <a:pt x="51" y="22"/>
                    <a:pt x="61" y="14"/>
                  </a:cubicBezTo>
                  <a:cubicBezTo>
                    <a:pt x="66" y="11"/>
                    <a:pt x="71" y="7"/>
                    <a:pt x="74" y="5"/>
                  </a:cubicBezTo>
                  <a:cubicBezTo>
                    <a:pt x="75" y="5"/>
                    <a:pt x="75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7" y="5"/>
                    <a:pt x="77" y="5"/>
                  </a:cubicBezTo>
                  <a:cubicBezTo>
                    <a:pt x="79" y="5"/>
                    <a:pt x="80" y="5"/>
                    <a:pt x="81" y="7"/>
                  </a:cubicBezTo>
                  <a:cubicBezTo>
                    <a:pt x="81" y="7"/>
                    <a:pt x="81" y="8"/>
                    <a:pt x="81" y="8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2"/>
                    <a:pt x="81" y="12"/>
                  </a:cubicBezTo>
                  <a:cubicBezTo>
                    <a:pt x="81" y="16"/>
                    <a:pt x="84" y="19"/>
                    <a:pt x="88" y="19"/>
                  </a:cubicBezTo>
                  <a:cubicBezTo>
                    <a:pt x="96" y="19"/>
                    <a:pt x="111" y="14"/>
                    <a:pt x="116" y="12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20" y="16"/>
                    <a:pt x="124" y="25"/>
                    <a:pt x="123" y="34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90" y="51"/>
                    <a:pt x="90" y="51"/>
                    <a:pt x="90" y="5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5"/>
                    <a:pt x="89" y="44"/>
                    <a:pt x="88" y="44"/>
                  </a:cubicBezTo>
                  <a:cubicBezTo>
                    <a:pt x="88" y="44"/>
                    <a:pt x="87" y="44"/>
                    <a:pt x="87" y="45"/>
                  </a:cubicBezTo>
                  <a:cubicBezTo>
                    <a:pt x="57" y="49"/>
                    <a:pt x="37" y="51"/>
                    <a:pt x="29" y="51"/>
                  </a:cubicBezTo>
                  <a:cubicBezTo>
                    <a:pt x="21" y="51"/>
                    <a:pt x="14" y="50"/>
                    <a:pt x="10" y="48"/>
                  </a:cubicBezTo>
                  <a:cubicBezTo>
                    <a:pt x="7" y="47"/>
                    <a:pt x="5" y="45"/>
                    <a:pt x="5" y="43"/>
                  </a:cubicBezTo>
                  <a:cubicBezTo>
                    <a:pt x="5" y="42"/>
                    <a:pt x="5" y="42"/>
                    <a:pt x="5" y="4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>
              <a:spLocks noEditPoints="1"/>
            </p:cNvSpPr>
            <p:nvPr/>
          </p:nvSpPr>
          <p:spPr bwMode="auto">
            <a:xfrm>
              <a:off x="4596" y="221"/>
              <a:ext cx="302" cy="239"/>
            </a:xfrm>
            <a:custGeom>
              <a:avLst/>
              <a:gdLst>
                <a:gd name="T0" fmla="*/ 128 w 128"/>
                <a:gd name="T1" fmla="*/ 23 h 101"/>
                <a:gd name="T2" fmla="*/ 127 w 128"/>
                <a:gd name="T3" fmla="*/ 21 h 101"/>
                <a:gd name="T4" fmla="*/ 107 w 128"/>
                <a:gd name="T5" fmla="*/ 1 h 101"/>
                <a:gd name="T6" fmla="*/ 106 w 128"/>
                <a:gd name="T7" fmla="*/ 0 h 101"/>
                <a:gd name="T8" fmla="*/ 78 w 128"/>
                <a:gd name="T9" fmla="*/ 0 h 101"/>
                <a:gd name="T10" fmla="*/ 76 w 128"/>
                <a:gd name="T11" fmla="*/ 3 h 101"/>
                <a:gd name="T12" fmla="*/ 64 w 128"/>
                <a:gd name="T13" fmla="*/ 15 h 101"/>
                <a:gd name="T14" fmla="*/ 52 w 128"/>
                <a:gd name="T15" fmla="*/ 3 h 101"/>
                <a:gd name="T16" fmla="*/ 50 w 128"/>
                <a:gd name="T17" fmla="*/ 0 h 101"/>
                <a:gd name="T18" fmla="*/ 22 w 128"/>
                <a:gd name="T19" fmla="*/ 0 h 101"/>
                <a:gd name="T20" fmla="*/ 21 w 128"/>
                <a:gd name="T21" fmla="*/ 1 h 101"/>
                <a:gd name="T22" fmla="*/ 1 w 128"/>
                <a:gd name="T23" fmla="*/ 21 h 101"/>
                <a:gd name="T24" fmla="*/ 0 w 128"/>
                <a:gd name="T25" fmla="*/ 23 h 101"/>
                <a:gd name="T26" fmla="*/ 1 w 128"/>
                <a:gd name="T27" fmla="*/ 25 h 101"/>
                <a:gd name="T28" fmla="*/ 21 w 128"/>
                <a:gd name="T29" fmla="*/ 45 h 101"/>
                <a:gd name="T30" fmla="*/ 24 w 128"/>
                <a:gd name="T31" fmla="*/ 45 h 101"/>
                <a:gd name="T32" fmla="*/ 27 w 128"/>
                <a:gd name="T33" fmla="*/ 41 h 101"/>
                <a:gd name="T34" fmla="*/ 27 w 128"/>
                <a:gd name="T35" fmla="*/ 98 h 101"/>
                <a:gd name="T36" fmla="*/ 30 w 128"/>
                <a:gd name="T37" fmla="*/ 101 h 101"/>
                <a:gd name="T38" fmla="*/ 98 w 128"/>
                <a:gd name="T39" fmla="*/ 101 h 101"/>
                <a:gd name="T40" fmla="*/ 101 w 128"/>
                <a:gd name="T41" fmla="*/ 98 h 101"/>
                <a:gd name="T42" fmla="*/ 101 w 128"/>
                <a:gd name="T43" fmla="*/ 41 h 101"/>
                <a:gd name="T44" fmla="*/ 104 w 128"/>
                <a:gd name="T45" fmla="*/ 45 h 101"/>
                <a:gd name="T46" fmla="*/ 107 w 128"/>
                <a:gd name="T47" fmla="*/ 45 h 101"/>
                <a:gd name="T48" fmla="*/ 127 w 128"/>
                <a:gd name="T49" fmla="*/ 25 h 101"/>
                <a:gd name="T50" fmla="*/ 128 w 128"/>
                <a:gd name="T51" fmla="*/ 23 h 101"/>
                <a:gd name="T52" fmla="*/ 106 w 128"/>
                <a:gd name="T53" fmla="*/ 40 h 101"/>
                <a:gd name="T54" fmla="*/ 101 w 128"/>
                <a:gd name="T55" fmla="*/ 35 h 101"/>
                <a:gd name="T56" fmla="*/ 101 w 128"/>
                <a:gd name="T57" fmla="*/ 35 h 101"/>
                <a:gd name="T58" fmla="*/ 100 w 128"/>
                <a:gd name="T59" fmla="*/ 34 h 101"/>
                <a:gd name="T60" fmla="*/ 98 w 128"/>
                <a:gd name="T61" fmla="*/ 34 h 101"/>
                <a:gd name="T62" fmla="*/ 96 w 128"/>
                <a:gd name="T63" fmla="*/ 36 h 101"/>
                <a:gd name="T64" fmla="*/ 96 w 128"/>
                <a:gd name="T65" fmla="*/ 96 h 101"/>
                <a:gd name="T66" fmla="*/ 32 w 128"/>
                <a:gd name="T67" fmla="*/ 96 h 101"/>
                <a:gd name="T68" fmla="*/ 32 w 128"/>
                <a:gd name="T69" fmla="*/ 36 h 101"/>
                <a:gd name="T70" fmla="*/ 30 w 128"/>
                <a:gd name="T71" fmla="*/ 34 h 101"/>
                <a:gd name="T72" fmla="*/ 28 w 128"/>
                <a:gd name="T73" fmla="*/ 34 h 101"/>
                <a:gd name="T74" fmla="*/ 27 w 128"/>
                <a:gd name="T75" fmla="*/ 35 h 101"/>
                <a:gd name="T76" fmla="*/ 27 w 128"/>
                <a:gd name="T77" fmla="*/ 35 h 101"/>
                <a:gd name="T78" fmla="*/ 22 w 128"/>
                <a:gd name="T79" fmla="*/ 40 h 101"/>
                <a:gd name="T80" fmla="*/ 6 w 128"/>
                <a:gd name="T81" fmla="*/ 23 h 101"/>
                <a:gd name="T82" fmla="*/ 23 w 128"/>
                <a:gd name="T83" fmla="*/ 5 h 101"/>
                <a:gd name="T84" fmla="*/ 48 w 128"/>
                <a:gd name="T85" fmla="*/ 5 h 101"/>
                <a:gd name="T86" fmla="*/ 48 w 128"/>
                <a:gd name="T87" fmla="*/ 6 h 101"/>
                <a:gd name="T88" fmla="*/ 64 w 128"/>
                <a:gd name="T89" fmla="*/ 19 h 101"/>
                <a:gd name="T90" fmla="*/ 80 w 128"/>
                <a:gd name="T91" fmla="*/ 6 h 101"/>
                <a:gd name="T92" fmla="*/ 80 w 128"/>
                <a:gd name="T93" fmla="*/ 5 h 101"/>
                <a:gd name="T94" fmla="*/ 105 w 128"/>
                <a:gd name="T95" fmla="*/ 5 h 101"/>
                <a:gd name="T96" fmla="*/ 122 w 128"/>
                <a:gd name="T97" fmla="*/ 23 h 101"/>
                <a:gd name="T98" fmla="*/ 106 w 128"/>
                <a:gd name="T99" fmla="*/ 4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101">
                  <a:moveTo>
                    <a:pt x="128" y="23"/>
                  </a:moveTo>
                  <a:cubicBezTo>
                    <a:pt x="128" y="22"/>
                    <a:pt x="128" y="22"/>
                    <a:pt x="127" y="2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6" y="0"/>
                    <a:pt x="10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7" y="0"/>
                    <a:pt x="76" y="1"/>
                    <a:pt x="76" y="3"/>
                  </a:cubicBezTo>
                  <a:cubicBezTo>
                    <a:pt x="76" y="9"/>
                    <a:pt x="70" y="15"/>
                    <a:pt x="64" y="15"/>
                  </a:cubicBezTo>
                  <a:cubicBezTo>
                    <a:pt x="58" y="15"/>
                    <a:pt x="52" y="9"/>
                    <a:pt x="52" y="3"/>
                  </a:cubicBezTo>
                  <a:cubicBezTo>
                    <a:pt x="52" y="1"/>
                    <a:pt x="51" y="0"/>
                    <a:pt x="50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1" y="1"/>
                    <a:pt x="21" y="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2" y="45"/>
                    <a:pt x="23" y="45"/>
                    <a:pt x="24" y="45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100"/>
                    <a:pt x="28" y="101"/>
                    <a:pt x="30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100" y="101"/>
                    <a:pt x="101" y="100"/>
                    <a:pt x="101" y="98"/>
                  </a:cubicBezTo>
                  <a:cubicBezTo>
                    <a:pt x="101" y="41"/>
                    <a:pt x="101" y="41"/>
                    <a:pt x="101" y="41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5" y="45"/>
                    <a:pt x="106" y="45"/>
                    <a:pt x="107" y="4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8" y="24"/>
                    <a:pt x="128" y="24"/>
                    <a:pt x="128" y="23"/>
                  </a:cubicBezTo>
                  <a:close/>
                  <a:moveTo>
                    <a:pt x="106" y="40"/>
                  </a:moveTo>
                  <a:cubicBezTo>
                    <a:pt x="101" y="35"/>
                    <a:pt x="101" y="35"/>
                    <a:pt x="101" y="35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0" y="34"/>
                    <a:pt x="99" y="34"/>
                    <a:pt x="98" y="34"/>
                  </a:cubicBezTo>
                  <a:cubicBezTo>
                    <a:pt x="97" y="34"/>
                    <a:pt x="96" y="35"/>
                    <a:pt x="96" y="3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5"/>
                    <a:pt x="31" y="34"/>
                    <a:pt x="30" y="34"/>
                  </a:cubicBezTo>
                  <a:cubicBezTo>
                    <a:pt x="29" y="34"/>
                    <a:pt x="28" y="34"/>
                    <a:pt x="28" y="34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9" y="14"/>
                    <a:pt x="56" y="19"/>
                    <a:pt x="64" y="19"/>
                  </a:cubicBezTo>
                  <a:cubicBezTo>
                    <a:pt x="72" y="19"/>
                    <a:pt x="79" y="14"/>
                    <a:pt x="80" y="6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22" y="23"/>
                    <a:pt x="122" y="23"/>
                    <a:pt x="122" y="23"/>
                  </a:cubicBezTo>
                  <a:lnTo>
                    <a:pt x="106" y="4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Oval 157"/>
            <p:cNvSpPr>
              <a:spLocks noChangeArrowheads="1"/>
            </p:cNvSpPr>
            <p:nvPr/>
          </p:nvSpPr>
          <p:spPr bwMode="auto">
            <a:xfrm>
              <a:off x="4153" y="247"/>
              <a:ext cx="17" cy="1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8"/>
            <p:cNvSpPr>
              <a:spLocks noEditPoints="1"/>
            </p:cNvSpPr>
            <p:nvPr/>
          </p:nvSpPr>
          <p:spPr bwMode="auto">
            <a:xfrm>
              <a:off x="3990" y="211"/>
              <a:ext cx="303" cy="258"/>
            </a:xfrm>
            <a:custGeom>
              <a:avLst/>
              <a:gdLst>
                <a:gd name="T0" fmla="*/ 118 w 128"/>
                <a:gd name="T1" fmla="*/ 2 h 109"/>
                <a:gd name="T2" fmla="*/ 116 w 128"/>
                <a:gd name="T3" fmla="*/ 0 h 109"/>
                <a:gd name="T4" fmla="*/ 12 w 128"/>
                <a:gd name="T5" fmla="*/ 0 h 109"/>
                <a:gd name="T6" fmla="*/ 10 w 128"/>
                <a:gd name="T7" fmla="*/ 2 h 109"/>
                <a:gd name="T8" fmla="*/ 0 w 128"/>
                <a:gd name="T9" fmla="*/ 106 h 109"/>
                <a:gd name="T10" fmla="*/ 2 w 128"/>
                <a:gd name="T11" fmla="*/ 109 h 109"/>
                <a:gd name="T12" fmla="*/ 57 w 128"/>
                <a:gd name="T13" fmla="*/ 109 h 109"/>
                <a:gd name="T14" fmla="*/ 59 w 128"/>
                <a:gd name="T15" fmla="*/ 107 h 109"/>
                <a:gd name="T16" fmla="*/ 64 w 128"/>
                <a:gd name="T17" fmla="*/ 81 h 109"/>
                <a:gd name="T18" fmla="*/ 69 w 128"/>
                <a:gd name="T19" fmla="*/ 107 h 109"/>
                <a:gd name="T20" fmla="*/ 71 w 128"/>
                <a:gd name="T21" fmla="*/ 109 h 109"/>
                <a:gd name="T22" fmla="*/ 126 w 128"/>
                <a:gd name="T23" fmla="*/ 109 h 109"/>
                <a:gd name="T24" fmla="*/ 128 w 128"/>
                <a:gd name="T25" fmla="*/ 107 h 109"/>
                <a:gd name="T26" fmla="*/ 118 w 128"/>
                <a:gd name="T27" fmla="*/ 2 h 109"/>
                <a:gd name="T28" fmla="*/ 114 w 128"/>
                <a:gd name="T29" fmla="*/ 5 h 109"/>
                <a:gd name="T30" fmla="*/ 117 w 128"/>
                <a:gd name="T31" fmla="*/ 42 h 109"/>
                <a:gd name="T32" fmla="*/ 116 w 128"/>
                <a:gd name="T33" fmla="*/ 42 h 109"/>
                <a:gd name="T34" fmla="*/ 106 w 128"/>
                <a:gd name="T35" fmla="*/ 39 h 109"/>
                <a:gd name="T36" fmla="*/ 97 w 128"/>
                <a:gd name="T37" fmla="*/ 29 h 109"/>
                <a:gd name="T38" fmla="*/ 91 w 128"/>
                <a:gd name="T39" fmla="*/ 14 h 109"/>
                <a:gd name="T40" fmla="*/ 89 w 128"/>
                <a:gd name="T41" fmla="*/ 6 h 109"/>
                <a:gd name="T42" fmla="*/ 89 w 128"/>
                <a:gd name="T43" fmla="*/ 5 h 109"/>
                <a:gd name="T44" fmla="*/ 114 w 128"/>
                <a:gd name="T45" fmla="*/ 5 h 109"/>
                <a:gd name="T46" fmla="*/ 14 w 128"/>
                <a:gd name="T47" fmla="*/ 5 h 109"/>
                <a:gd name="T48" fmla="*/ 39 w 128"/>
                <a:gd name="T49" fmla="*/ 5 h 109"/>
                <a:gd name="T50" fmla="*/ 39 w 128"/>
                <a:gd name="T51" fmla="*/ 6 h 109"/>
                <a:gd name="T52" fmla="*/ 37 w 128"/>
                <a:gd name="T53" fmla="*/ 14 h 109"/>
                <a:gd name="T54" fmla="*/ 31 w 128"/>
                <a:gd name="T55" fmla="*/ 29 h 109"/>
                <a:gd name="T56" fmla="*/ 22 w 128"/>
                <a:gd name="T57" fmla="*/ 39 h 109"/>
                <a:gd name="T58" fmla="*/ 12 w 128"/>
                <a:gd name="T59" fmla="*/ 42 h 109"/>
                <a:gd name="T60" fmla="*/ 11 w 128"/>
                <a:gd name="T61" fmla="*/ 42 h 109"/>
                <a:gd name="T62" fmla="*/ 14 w 128"/>
                <a:gd name="T63" fmla="*/ 5 h 109"/>
                <a:gd name="T64" fmla="*/ 55 w 128"/>
                <a:gd name="T65" fmla="*/ 104 h 109"/>
                <a:gd name="T66" fmla="*/ 5 w 128"/>
                <a:gd name="T67" fmla="*/ 104 h 109"/>
                <a:gd name="T68" fmla="*/ 6 w 128"/>
                <a:gd name="T69" fmla="*/ 94 h 109"/>
                <a:gd name="T70" fmla="*/ 57 w 128"/>
                <a:gd name="T71" fmla="*/ 94 h 109"/>
                <a:gd name="T72" fmla="*/ 55 w 128"/>
                <a:gd name="T73" fmla="*/ 104 h 109"/>
                <a:gd name="T74" fmla="*/ 66 w 128"/>
                <a:gd name="T75" fmla="*/ 68 h 109"/>
                <a:gd name="T76" fmla="*/ 64 w 128"/>
                <a:gd name="T77" fmla="*/ 67 h 109"/>
                <a:gd name="T78" fmla="*/ 62 w 128"/>
                <a:gd name="T79" fmla="*/ 68 h 109"/>
                <a:gd name="T80" fmla="*/ 58 w 128"/>
                <a:gd name="T81" fmla="*/ 89 h 109"/>
                <a:gd name="T82" fmla="*/ 6 w 128"/>
                <a:gd name="T83" fmla="*/ 89 h 109"/>
                <a:gd name="T84" fmla="*/ 10 w 128"/>
                <a:gd name="T85" fmla="*/ 46 h 109"/>
                <a:gd name="T86" fmla="*/ 12 w 128"/>
                <a:gd name="T87" fmla="*/ 46 h 109"/>
                <a:gd name="T88" fmla="*/ 43 w 128"/>
                <a:gd name="T89" fmla="*/ 6 h 109"/>
                <a:gd name="T90" fmla="*/ 43 w 128"/>
                <a:gd name="T91" fmla="*/ 5 h 109"/>
                <a:gd name="T92" fmla="*/ 62 w 128"/>
                <a:gd name="T93" fmla="*/ 5 h 109"/>
                <a:gd name="T94" fmla="*/ 62 w 128"/>
                <a:gd name="T95" fmla="*/ 47 h 109"/>
                <a:gd name="T96" fmla="*/ 64 w 128"/>
                <a:gd name="T97" fmla="*/ 49 h 109"/>
                <a:gd name="T98" fmla="*/ 66 w 128"/>
                <a:gd name="T99" fmla="*/ 47 h 109"/>
                <a:gd name="T100" fmla="*/ 66 w 128"/>
                <a:gd name="T101" fmla="*/ 5 h 109"/>
                <a:gd name="T102" fmla="*/ 84 w 128"/>
                <a:gd name="T103" fmla="*/ 5 h 109"/>
                <a:gd name="T104" fmla="*/ 85 w 128"/>
                <a:gd name="T105" fmla="*/ 6 h 109"/>
                <a:gd name="T106" fmla="*/ 116 w 128"/>
                <a:gd name="T107" fmla="*/ 46 h 109"/>
                <a:gd name="T108" fmla="*/ 118 w 128"/>
                <a:gd name="T109" fmla="*/ 46 h 109"/>
                <a:gd name="T110" fmla="*/ 122 w 128"/>
                <a:gd name="T111" fmla="*/ 89 h 109"/>
                <a:gd name="T112" fmla="*/ 70 w 128"/>
                <a:gd name="T113" fmla="*/ 89 h 109"/>
                <a:gd name="T114" fmla="*/ 66 w 128"/>
                <a:gd name="T115" fmla="*/ 68 h 109"/>
                <a:gd name="T116" fmla="*/ 73 w 128"/>
                <a:gd name="T117" fmla="*/ 104 h 109"/>
                <a:gd name="T118" fmla="*/ 71 w 128"/>
                <a:gd name="T119" fmla="*/ 94 h 109"/>
                <a:gd name="T120" fmla="*/ 122 w 128"/>
                <a:gd name="T121" fmla="*/ 94 h 109"/>
                <a:gd name="T122" fmla="*/ 123 w 128"/>
                <a:gd name="T123" fmla="*/ 104 h 109"/>
                <a:gd name="T124" fmla="*/ 73 w 128"/>
                <a:gd name="T125" fmla="*/ 10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" h="109">
                  <a:moveTo>
                    <a:pt x="118" y="2"/>
                  </a:moveTo>
                  <a:cubicBezTo>
                    <a:pt x="118" y="1"/>
                    <a:pt x="117" y="0"/>
                    <a:pt x="11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8"/>
                    <a:pt x="1" y="109"/>
                    <a:pt x="2" y="109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58" y="109"/>
                    <a:pt x="59" y="108"/>
                    <a:pt x="59" y="107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08"/>
                    <a:pt x="70" y="109"/>
                    <a:pt x="71" y="109"/>
                  </a:cubicBezTo>
                  <a:cubicBezTo>
                    <a:pt x="126" y="109"/>
                    <a:pt x="126" y="109"/>
                    <a:pt x="126" y="109"/>
                  </a:cubicBezTo>
                  <a:cubicBezTo>
                    <a:pt x="127" y="109"/>
                    <a:pt x="128" y="108"/>
                    <a:pt x="128" y="107"/>
                  </a:cubicBezTo>
                  <a:lnTo>
                    <a:pt x="118" y="2"/>
                  </a:lnTo>
                  <a:close/>
                  <a:moveTo>
                    <a:pt x="114" y="5"/>
                  </a:moveTo>
                  <a:cubicBezTo>
                    <a:pt x="117" y="42"/>
                    <a:pt x="117" y="42"/>
                    <a:pt x="117" y="42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2" y="42"/>
                    <a:pt x="109" y="41"/>
                    <a:pt x="106" y="39"/>
                  </a:cubicBezTo>
                  <a:cubicBezTo>
                    <a:pt x="103" y="36"/>
                    <a:pt x="100" y="33"/>
                    <a:pt x="97" y="29"/>
                  </a:cubicBezTo>
                  <a:cubicBezTo>
                    <a:pt x="95" y="25"/>
                    <a:pt x="92" y="20"/>
                    <a:pt x="91" y="14"/>
                  </a:cubicBezTo>
                  <a:cubicBezTo>
                    <a:pt x="90" y="12"/>
                    <a:pt x="90" y="9"/>
                    <a:pt x="89" y="6"/>
                  </a:cubicBezTo>
                  <a:cubicBezTo>
                    <a:pt x="89" y="5"/>
                    <a:pt x="89" y="5"/>
                    <a:pt x="89" y="5"/>
                  </a:cubicBezTo>
                  <a:lnTo>
                    <a:pt x="114" y="5"/>
                  </a:lnTo>
                  <a:close/>
                  <a:moveTo>
                    <a:pt x="14" y="5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8" y="9"/>
                    <a:pt x="38" y="12"/>
                    <a:pt x="37" y="14"/>
                  </a:cubicBezTo>
                  <a:cubicBezTo>
                    <a:pt x="36" y="20"/>
                    <a:pt x="33" y="25"/>
                    <a:pt x="31" y="29"/>
                  </a:cubicBezTo>
                  <a:cubicBezTo>
                    <a:pt x="28" y="33"/>
                    <a:pt x="25" y="36"/>
                    <a:pt x="22" y="39"/>
                  </a:cubicBezTo>
                  <a:cubicBezTo>
                    <a:pt x="19" y="41"/>
                    <a:pt x="15" y="42"/>
                    <a:pt x="12" y="42"/>
                  </a:cubicBezTo>
                  <a:cubicBezTo>
                    <a:pt x="11" y="42"/>
                    <a:pt x="11" y="42"/>
                    <a:pt x="11" y="42"/>
                  </a:cubicBezTo>
                  <a:lnTo>
                    <a:pt x="14" y="5"/>
                  </a:lnTo>
                  <a:close/>
                  <a:moveTo>
                    <a:pt x="55" y="104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57" y="94"/>
                    <a:pt x="57" y="94"/>
                    <a:pt x="57" y="94"/>
                  </a:cubicBezTo>
                  <a:lnTo>
                    <a:pt x="55" y="104"/>
                  </a:lnTo>
                  <a:close/>
                  <a:moveTo>
                    <a:pt x="66" y="68"/>
                  </a:moveTo>
                  <a:cubicBezTo>
                    <a:pt x="66" y="67"/>
                    <a:pt x="65" y="67"/>
                    <a:pt x="64" y="67"/>
                  </a:cubicBezTo>
                  <a:cubicBezTo>
                    <a:pt x="63" y="67"/>
                    <a:pt x="62" y="67"/>
                    <a:pt x="62" y="68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27" y="46"/>
                    <a:pt x="40" y="29"/>
                    <a:pt x="43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8"/>
                    <a:pt x="63" y="49"/>
                    <a:pt x="64" y="49"/>
                  </a:cubicBezTo>
                  <a:cubicBezTo>
                    <a:pt x="65" y="49"/>
                    <a:pt x="66" y="48"/>
                    <a:pt x="66" y="47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8" y="29"/>
                    <a:pt x="101" y="46"/>
                    <a:pt x="116" y="46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70" y="89"/>
                    <a:pt x="70" y="89"/>
                    <a:pt x="70" y="89"/>
                  </a:cubicBezTo>
                  <a:lnTo>
                    <a:pt x="66" y="68"/>
                  </a:lnTo>
                  <a:close/>
                  <a:moveTo>
                    <a:pt x="73" y="104"/>
                  </a:moveTo>
                  <a:cubicBezTo>
                    <a:pt x="71" y="94"/>
                    <a:pt x="71" y="94"/>
                    <a:pt x="71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3" y="104"/>
                    <a:pt x="123" y="104"/>
                    <a:pt x="123" y="104"/>
                  </a:cubicBezTo>
                  <a:lnTo>
                    <a:pt x="73" y="10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Oval 159"/>
            <p:cNvSpPr>
              <a:spLocks noChangeArrowheads="1"/>
            </p:cNvSpPr>
            <p:nvPr/>
          </p:nvSpPr>
          <p:spPr bwMode="auto">
            <a:xfrm>
              <a:off x="3531" y="384"/>
              <a:ext cx="10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60"/>
            <p:cNvSpPr>
              <a:spLocks noEditPoints="1"/>
            </p:cNvSpPr>
            <p:nvPr/>
          </p:nvSpPr>
          <p:spPr bwMode="auto">
            <a:xfrm>
              <a:off x="3399" y="190"/>
              <a:ext cx="274" cy="303"/>
            </a:xfrm>
            <a:custGeom>
              <a:avLst/>
              <a:gdLst>
                <a:gd name="T0" fmla="*/ 114 w 116"/>
                <a:gd name="T1" fmla="*/ 14 h 128"/>
                <a:gd name="T2" fmla="*/ 79 w 116"/>
                <a:gd name="T3" fmla="*/ 14 h 128"/>
                <a:gd name="T4" fmla="*/ 79 w 116"/>
                <a:gd name="T5" fmla="*/ 6 h 128"/>
                <a:gd name="T6" fmla="*/ 73 w 116"/>
                <a:gd name="T7" fmla="*/ 0 h 128"/>
                <a:gd name="T8" fmla="*/ 43 w 116"/>
                <a:gd name="T9" fmla="*/ 0 h 128"/>
                <a:gd name="T10" fmla="*/ 37 w 116"/>
                <a:gd name="T11" fmla="*/ 6 h 128"/>
                <a:gd name="T12" fmla="*/ 37 w 116"/>
                <a:gd name="T13" fmla="*/ 14 h 128"/>
                <a:gd name="T14" fmla="*/ 2 w 116"/>
                <a:gd name="T15" fmla="*/ 14 h 128"/>
                <a:gd name="T16" fmla="*/ 0 w 116"/>
                <a:gd name="T17" fmla="*/ 17 h 128"/>
                <a:gd name="T18" fmla="*/ 0 w 116"/>
                <a:gd name="T19" fmla="*/ 65 h 128"/>
                <a:gd name="T20" fmla="*/ 6 w 116"/>
                <a:gd name="T21" fmla="*/ 71 h 128"/>
                <a:gd name="T22" fmla="*/ 8 w 116"/>
                <a:gd name="T23" fmla="*/ 71 h 128"/>
                <a:gd name="T24" fmla="*/ 8 w 116"/>
                <a:gd name="T25" fmla="*/ 122 h 128"/>
                <a:gd name="T26" fmla="*/ 14 w 116"/>
                <a:gd name="T27" fmla="*/ 128 h 128"/>
                <a:gd name="T28" fmla="*/ 102 w 116"/>
                <a:gd name="T29" fmla="*/ 128 h 128"/>
                <a:gd name="T30" fmla="*/ 108 w 116"/>
                <a:gd name="T31" fmla="*/ 122 h 128"/>
                <a:gd name="T32" fmla="*/ 108 w 116"/>
                <a:gd name="T33" fmla="*/ 71 h 128"/>
                <a:gd name="T34" fmla="*/ 110 w 116"/>
                <a:gd name="T35" fmla="*/ 71 h 128"/>
                <a:gd name="T36" fmla="*/ 116 w 116"/>
                <a:gd name="T37" fmla="*/ 65 h 128"/>
                <a:gd name="T38" fmla="*/ 116 w 116"/>
                <a:gd name="T39" fmla="*/ 17 h 128"/>
                <a:gd name="T40" fmla="*/ 114 w 116"/>
                <a:gd name="T41" fmla="*/ 14 h 128"/>
                <a:gd name="T42" fmla="*/ 42 w 116"/>
                <a:gd name="T43" fmla="*/ 4 h 128"/>
                <a:gd name="T44" fmla="*/ 74 w 116"/>
                <a:gd name="T45" fmla="*/ 4 h 128"/>
                <a:gd name="T46" fmla="*/ 74 w 116"/>
                <a:gd name="T47" fmla="*/ 14 h 128"/>
                <a:gd name="T48" fmla="*/ 42 w 116"/>
                <a:gd name="T49" fmla="*/ 14 h 128"/>
                <a:gd name="T50" fmla="*/ 42 w 116"/>
                <a:gd name="T51" fmla="*/ 4 h 128"/>
                <a:gd name="T52" fmla="*/ 104 w 116"/>
                <a:gd name="T53" fmla="*/ 123 h 128"/>
                <a:gd name="T54" fmla="*/ 12 w 116"/>
                <a:gd name="T55" fmla="*/ 123 h 128"/>
                <a:gd name="T56" fmla="*/ 12 w 116"/>
                <a:gd name="T57" fmla="*/ 71 h 128"/>
                <a:gd name="T58" fmla="*/ 45 w 116"/>
                <a:gd name="T59" fmla="*/ 71 h 128"/>
                <a:gd name="T60" fmla="*/ 45 w 116"/>
                <a:gd name="T61" fmla="*/ 92 h 128"/>
                <a:gd name="T62" fmla="*/ 51 w 116"/>
                <a:gd name="T63" fmla="*/ 98 h 128"/>
                <a:gd name="T64" fmla="*/ 65 w 116"/>
                <a:gd name="T65" fmla="*/ 98 h 128"/>
                <a:gd name="T66" fmla="*/ 71 w 116"/>
                <a:gd name="T67" fmla="*/ 92 h 128"/>
                <a:gd name="T68" fmla="*/ 71 w 116"/>
                <a:gd name="T69" fmla="*/ 71 h 128"/>
                <a:gd name="T70" fmla="*/ 104 w 116"/>
                <a:gd name="T71" fmla="*/ 71 h 128"/>
                <a:gd name="T72" fmla="*/ 104 w 116"/>
                <a:gd name="T73" fmla="*/ 123 h 128"/>
                <a:gd name="T74" fmla="*/ 49 w 116"/>
                <a:gd name="T75" fmla="*/ 93 h 128"/>
                <a:gd name="T76" fmla="*/ 49 w 116"/>
                <a:gd name="T77" fmla="*/ 71 h 128"/>
                <a:gd name="T78" fmla="*/ 67 w 116"/>
                <a:gd name="T79" fmla="*/ 71 h 128"/>
                <a:gd name="T80" fmla="*/ 67 w 116"/>
                <a:gd name="T81" fmla="*/ 93 h 128"/>
                <a:gd name="T82" fmla="*/ 49 w 116"/>
                <a:gd name="T83" fmla="*/ 93 h 128"/>
                <a:gd name="T84" fmla="*/ 111 w 116"/>
                <a:gd name="T85" fmla="*/ 66 h 128"/>
                <a:gd name="T86" fmla="*/ 5 w 116"/>
                <a:gd name="T87" fmla="*/ 66 h 128"/>
                <a:gd name="T88" fmla="*/ 5 w 116"/>
                <a:gd name="T89" fmla="*/ 19 h 128"/>
                <a:gd name="T90" fmla="*/ 111 w 116"/>
                <a:gd name="T91" fmla="*/ 19 h 128"/>
                <a:gd name="T92" fmla="*/ 111 w 116"/>
                <a:gd name="T93" fmla="*/ 6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128">
                  <a:moveTo>
                    <a:pt x="114" y="14"/>
                  </a:moveTo>
                  <a:cubicBezTo>
                    <a:pt x="79" y="14"/>
                    <a:pt x="79" y="14"/>
                    <a:pt x="79" y="14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2"/>
                    <a:pt x="76" y="0"/>
                    <a:pt x="7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0" y="0"/>
                    <a:pt x="37" y="2"/>
                    <a:pt x="37" y="6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8"/>
                    <a:pt x="3" y="71"/>
                    <a:pt x="6" y="71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8" y="125"/>
                    <a:pt x="10" y="128"/>
                    <a:pt x="14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6" y="128"/>
                    <a:pt x="108" y="125"/>
                    <a:pt x="108" y="122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3" y="71"/>
                    <a:pt x="116" y="68"/>
                    <a:pt x="116" y="65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6" y="15"/>
                    <a:pt x="115" y="14"/>
                    <a:pt x="114" y="14"/>
                  </a:cubicBezTo>
                  <a:close/>
                  <a:moveTo>
                    <a:pt x="42" y="4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42" y="14"/>
                    <a:pt x="42" y="14"/>
                    <a:pt x="42" y="14"/>
                  </a:cubicBezTo>
                  <a:lnTo>
                    <a:pt x="42" y="4"/>
                  </a:lnTo>
                  <a:close/>
                  <a:moveTo>
                    <a:pt x="104" y="123"/>
                  </a:moveTo>
                  <a:cubicBezTo>
                    <a:pt x="12" y="123"/>
                    <a:pt x="12" y="123"/>
                    <a:pt x="12" y="123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5"/>
                    <a:pt x="47" y="98"/>
                    <a:pt x="51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9" y="98"/>
                    <a:pt x="71" y="95"/>
                    <a:pt x="71" y="9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104" y="71"/>
                    <a:pt x="104" y="71"/>
                    <a:pt x="104" y="71"/>
                  </a:cubicBezTo>
                  <a:lnTo>
                    <a:pt x="104" y="123"/>
                  </a:lnTo>
                  <a:close/>
                  <a:moveTo>
                    <a:pt x="49" y="93"/>
                  </a:moveTo>
                  <a:cubicBezTo>
                    <a:pt x="49" y="71"/>
                    <a:pt x="49" y="71"/>
                    <a:pt x="49" y="71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93"/>
                    <a:pt x="67" y="93"/>
                    <a:pt x="67" y="93"/>
                  </a:cubicBezTo>
                  <a:lnTo>
                    <a:pt x="49" y="93"/>
                  </a:lnTo>
                  <a:close/>
                  <a:moveTo>
                    <a:pt x="111" y="66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11" y="19"/>
                    <a:pt x="111" y="19"/>
                    <a:pt x="111" y="19"/>
                  </a:cubicBezTo>
                  <a:lnTo>
                    <a:pt x="111" y="6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61"/>
            <p:cNvSpPr>
              <a:spLocks noEditPoints="1"/>
            </p:cNvSpPr>
            <p:nvPr/>
          </p:nvSpPr>
          <p:spPr bwMode="auto">
            <a:xfrm>
              <a:off x="2841" y="190"/>
              <a:ext cx="180" cy="303"/>
            </a:xfrm>
            <a:custGeom>
              <a:avLst/>
              <a:gdLst>
                <a:gd name="T0" fmla="*/ 67 w 76"/>
                <a:gd name="T1" fmla="*/ 57 h 128"/>
                <a:gd name="T2" fmla="*/ 76 w 76"/>
                <a:gd name="T3" fmla="*/ 2 h 128"/>
                <a:gd name="T4" fmla="*/ 76 w 76"/>
                <a:gd name="T5" fmla="*/ 2 h 128"/>
                <a:gd name="T6" fmla="*/ 74 w 76"/>
                <a:gd name="T7" fmla="*/ 0 h 128"/>
                <a:gd name="T8" fmla="*/ 57 w 76"/>
                <a:gd name="T9" fmla="*/ 0 h 128"/>
                <a:gd name="T10" fmla="*/ 55 w 76"/>
                <a:gd name="T11" fmla="*/ 0 h 128"/>
                <a:gd name="T12" fmla="*/ 55 w 76"/>
                <a:gd name="T13" fmla="*/ 1 h 128"/>
                <a:gd name="T14" fmla="*/ 38 w 76"/>
                <a:gd name="T15" fmla="*/ 18 h 128"/>
                <a:gd name="T16" fmla="*/ 21 w 76"/>
                <a:gd name="T17" fmla="*/ 0 h 128"/>
                <a:gd name="T18" fmla="*/ 19 w 76"/>
                <a:gd name="T19" fmla="*/ 0 h 128"/>
                <a:gd name="T20" fmla="*/ 2 w 76"/>
                <a:gd name="T21" fmla="*/ 0 h 128"/>
                <a:gd name="T22" fmla="*/ 0 w 76"/>
                <a:gd name="T23" fmla="*/ 2 h 128"/>
                <a:gd name="T24" fmla="*/ 0 w 76"/>
                <a:gd name="T25" fmla="*/ 2 h 128"/>
                <a:gd name="T26" fmla="*/ 9 w 76"/>
                <a:gd name="T27" fmla="*/ 57 h 128"/>
                <a:gd name="T28" fmla="*/ 0 w 76"/>
                <a:gd name="T29" fmla="*/ 111 h 128"/>
                <a:gd name="T30" fmla="*/ 0 w 76"/>
                <a:gd name="T31" fmla="*/ 125 h 128"/>
                <a:gd name="T32" fmla="*/ 2 w 76"/>
                <a:gd name="T33" fmla="*/ 128 h 128"/>
                <a:gd name="T34" fmla="*/ 74 w 76"/>
                <a:gd name="T35" fmla="*/ 128 h 128"/>
                <a:gd name="T36" fmla="*/ 76 w 76"/>
                <a:gd name="T37" fmla="*/ 125 h 128"/>
                <a:gd name="T38" fmla="*/ 76 w 76"/>
                <a:gd name="T39" fmla="*/ 111 h 128"/>
                <a:gd name="T40" fmla="*/ 67 w 76"/>
                <a:gd name="T41" fmla="*/ 57 h 128"/>
                <a:gd name="T42" fmla="*/ 5 w 76"/>
                <a:gd name="T43" fmla="*/ 4 h 128"/>
                <a:gd name="T44" fmla="*/ 18 w 76"/>
                <a:gd name="T45" fmla="*/ 4 h 128"/>
                <a:gd name="T46" fmla="*/ 36 w 76"/>
                <a:gd name="T47" fmla="*/ 22 h 128"/>
                <a:gd name="T48" fmla="*/ 40 w 76"/>
                <a:gd name="T49" fmla="*/ 22 h 128"/>
                <a:gd name="T50" fmla="*/ 58 w 76"/>
                <a:gd name="T51" fmla="*/ 4 h 128"/>
                <a:gd name="T52" fmla="*/ 71 w 76"/>
                <a:gd name="T53" fmla="*/ 4 h 128"/>
                <a:gd name="T54" fmla="*/ 64 w 76"/>
                <a:gd name="T55" fmla="*/ 47 h 128"/>
                <a:gd name="T56" fmla="*/ 12 w 76"/>
                <a:gd name="T57" fmla="*/ 47 h 128"/>
                <a:gd name="T58" fmla="*/ 5 w 76"/>
                <a:gd name="T59" fmla="*/ 4 h 128"/>
                <a:gd name="T60" fmla="*/ 63 w 76"/>
                <a:gd name="T61" fmla="*/ 62 h 128"/>
                <a:gd name="T62" fmla="*/ 13 w 76"/>
                <a:gd name="T63" fmla="*/ 62 h 128"/>
                <a:gd name="T64" fmla="*/ 14 w 76"/>
                <a:gd name="T65" fmla="*/ 57 h 128"/>
                <a:gd name="T66" fmla="*/ 13 w 76"/>
                <a:gd name="T67" fmla="*/ 52 h 128"/>
                <a:gd name="T68" fmla="*/ 63 w 76"/>
                <a:gd name="T69" fmla="*/ 52 h 128"/>
                <a:gd name="T70" fmla="*/ 62 w 76"/>
                <a:gd name="T71" fmla="*/ 57 h 128"/>
                <a:gd name="T72" fmla="*/ 63 w 76"/>
                <a:gd name="T73" fmla="*/ 62 h 128"/>
                <a:gd name="T74" fmla="*/ 72 w 76"/>
                <a:gd name="T75" fmla="*/ 111 h 128"/>
                <a:gd name="T76" fmla="*/ 72 w 76"/>
                <a:gd name="T77" fmla="*/ 123 h 128"/>
                <a:gd name="T78" fmla="*/ 4 w 76"/>
                <a:gd name="T79" fmla="*/ 123 h 128"/>
                <a:gd name="T80" fmla="*/ 4 w 76"/>
                <a:gd name="T81" fmla="*/ 112 h 128"/>
                <a:gd name="T82" fmla="*/ 12 w 76"/>
                <a:gd name="T83" fmla="*/ 67 h 128"/>
                <a:gd name="T84" fmla="*/ 64 w 76"/>
                <a:gd name="T85" fmla="*/ 67 h 128"/>
                <a:gd name="T86" fmla="*/ 72 w 76"/>
                <a:gd name="T87" fmla="*/ 11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6" h="128">
                  <a:moveTo>
                    <a:pt x="67" y="57"/>
                  </a:move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1"/>
                    <a:pt x="75" y="0"/>
                    <a:pt x="74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0"/>
                    <a:pt x="55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1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74" y="128"/>
                    <a:pt x="74" y="128"/>
                    <a:pt x="74" y="128"/>
                  </a:cubicBezTo>
                  <a:cubicBezTo>
                    <a:pt x="75" y="128"/>
                    <a:pt x="76" y="127"/>
                    <a:pt x="76" y="125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67" y="57"/>
                    <a:pt x="67" y="57"/>
                    <a:pt x="67" y="57"/>
                  </a:cubicBezTo>
                  <a:close/>
                  <a:moveTo>
                    <a:pt x="5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3"/>
                    <a:pt x="39" y="23"/>
                    <a:pt x="40" y="22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12" y="47"/>
                    <a:pt x="12" y="47"/>
                    <a:pt x="12" y="47"/>
                  </a:cubicBezTo>
                  <a:lnTo>
                    <a:pt x="5" y="4"/>
                  </a:lnTo>
                  <a:close/>
                  <a:moveTo>
                    <a:pt x="63" y="62"/>
                  </a:moveTo>
                  <a:cubicBezTo>
                    <a:pt x="13" y="62"/>
                    <a:pt x="13" y="62"/>
                    <a:pt x="13" y="62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2" y="57"/>
                    <a:pt x="62" y="57"/>
                    <a:pt x="62" y="57"/>
                  </a:cubicBezTo>
                  <a:lnTo>
                    <a:pt x="63" y="62"/>
                  </a:lnTo>
                  <a:close/>
                  <a:moveTo>
                    <a:pt x="72" y="111"/>
                  </a:moveTo>
                  <a:cubicBezTo>
                    <a:pt x="72" y="123"/>
                    <a:pt x="72" y="123"/>
                    <a:pt x="72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64" y="67"/>
                    <a:pt x="64" y="67"/>
                    <a:pt x="64" y="67"/>
                  </a:cubicBezTo>
                  <a:lnTo>
                    <a:pt x="72" y="11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62"/>
            <p:cNvSpPr>
              <a:spLocks noEditPoints="1"/>
            </p:cNvSpPr>
            <p:nvPr/>
          </p:nvSpPr>
          <p:spPr bwMode="auto">
            <a:xfrm>
              <a:off x="2174" y="242"/>
              <a:ext cx="303" cy="196"/>
            </a:xfrm>
            <a:custGeom>
              <a:avLst/>
              <a:gdLst>
                <a:gd name="T0" fmla="*/ 47 w 128"/>
                <a:gd name="T1" fmla="*/ 83 h 83"/>
                <a:gd name="T2" fmla="*/ 84 w 128"/>
                <a:gd name="T3" fmla="*/ 69 h 83"/>
                <a:gd name="T4" fmla="*/ 100 w 128"/>
                <a:gd name="T5" fmla="*/ 59 h 83"/>
                <a:gd name="T6" fmla="*/ 100 w 128"/>
                <a:gd name="T7" fmla="*/ 58 h 83"/>
                <a:gd name="T8" fmla="*/ 102 w 128"/>
                <a:gd name="T9" fmla="*/ 58 h 83"/>
                <a:gd name="T10" fmla="*/ 102 w 128"/>
                <a:gd name="T11" fmla="*/ 80 h 83"/>
                <a:gd name="T12" fmla="*/ 105 w 128"/>
                <a:gd name="T13" fmla="*/ 83 h 83"/>
                <a:gd name="T14" fmla="*/ 119 w 128"/>
                <a:gd name="T15" fmla="*/ 83 h 83"/>
                <a:gd name="T16" fmla="*/ 121 w 128"/>
                <a:gd name="T17" fmla="*/ 80 h 83"/>
                <a:gd name="T18" fmla="*/ 121 w 128"/>
                <a:gd name="T19" fmla="*/ 61 h 83"/>
                <a:gd name="T20" fmla="*/ 121 w 128"/>
                <a:gd name="T21" fmla="*/ 61 h 83"/>
                <a:gd name="T22" fmla="*/ 124 w 128"/>
                <a:gd name="T23" fmla="*/ 49 h 83"/>
                <a:gd name="T24" fmla="*/ 128 w 128"/>
                <a:gd name="T25" fmla="*/ 34 h 83"/>
                <a:gd name="T26" fmla="*/ 126 w 128"/>
                <a:gd name="T27" fmla="*/ 19 h 83"/>
                <a:gd name="T28" fmla="*/ 118 w 128"/>
                <a:gd name="T29" fmla="*/ 1 h 83"/>
                <a:gd name="T30" fmla="*/ 118 w 128"/>
                <a:gd name="T31" fmla="*/ 1 h 83"/>
                <a:gd name="T32" fmla="*/ 114 w 128"/>
                <a:gd name="T33" fmla="*/ 1 h 83"/>
                <a:gd name="T34" fmla="*/ 114 w 128"/>
                <a:gd name="T35" fmla="*/ 1 h 83"/>
                <a:gd name="T36" fmla="*/ 85 w 128"/>
                <a:gd name="T37" fmla="*/ 26 h 83"/>
                <a:gd name="T38" fmla="*/ 50 w 128"/>
                <a:gd name="T39" fmla="*/ 52 h 83"/>
                <a:gd name="T40" fmla="*/ 50 w 128"/>
                <a:gd name="T41" fmla="*/ 52 h 83"/>
                <a:gd name="T42" fmla="*/ 49 w 128"/>
                <a:gd name="T43" fmla="*/ 52 h 83"/>
                <a:gd name="T44" fmla="*/ 29 w 128"/>
                <a:gd name="T45" fmla="*/ 49 h 83"/>
                <a:gd name="T46" fmla="*/ 28 w 128"/>
                <a:gd name="T47" fmla="*/ 49 h 83"/>
                <a:gd name="T48" fmla="*/ 23 w 128"/>
                <a:gd name="T49" fmla="*/ 51 h 83"/>
                <a:gd name="T50" fmla="*/ 16 w 128"/>
                <a:gd name="T51" fmla="*/ 55 h 83"/>
                <a:gd name="T52" fmla="*/ 1 w 128"/>
                <a:gd name="T53" fmla="*/ 69 h 83"/>
                <a:gd name="T54" fmla="*/ 0 w 128"/>
                <a:gd name="T55" fmla="*/ 74 h 83"/>
                <a:gd name="T56" fmla="*/ 9 w 128"/>
                <a:gd name="T57" fmla="*/ 83 h 83"/>
                <a:gd name="T58" fmla="*/ 47 w 128"/>
                <a:gd name="T59" fmla="*/ 83 h 83"/>
                <a:gd name="T60" fmla="*/ 5 w 128"/>
                <a:gd name="T61" fmla="*/ 74 h 83"/>
                <a:gd name="T62" fmla="*/ 5 w 128"/>
                <a:gd name="T63" fmla="*/ 71 h 83"/>
                <a:gd name="T64" fmla="*/ 17 w 128"/>
                <a:gd name="T65" fmla="*/ 59 h 83"/>
                <a:gd name="T66" fmla="*/ 27 w 128"/>
                <a:gd name="T67" fmla="*/ 54 h 83"/>
                <a:gd name="T68" fmla="*/ 28 w 128"/>
                <a:gd name="T69" fmla="*/ 53 h 83"/>
                <a:gd name="T70" fmla="*/ 28 w 128"/>
                <a:gd name="T71" fmla="*/ 54 h 83"/>
                <a:gd name="T72" fmla="*/ 38 w 128"/>
                <a:gd name="T73" fmla="*/ 56 h 83"/>
                <a:gd name="T74" fmla="*/ 49 w 128"/>
                <a:gd name="T75" fmla="*/ 57 h 83"/>
                <a:gd name="T76" fmla="*/ 51 w 128"/>
                <a:gd name="T77" fmla="*/ 56 h 83"/>
                <a:gd name="T78" fmla="*/ 88 w 128"/>
                <a:gd name="T79" fmla="*/ 29 h 83"/>
                <a:gd name="T80" fmla="*/ 115 w 128"/>
                <a:gd name="T81" fmla="*/ 7 h 83"/>
                <a:gd name="T82" fmla="*/ 116 w 128"/>
                <a:gd name="T83" fmla="*/ 6 h 83"/>
                <a:gd name="T84" fmla="*/ 117 w 128"/>
                <a:gd name="T85" fmla="*/ 7 h 83"/>
                <a:gd name="T86" fmla="*/ 122 w 128"/>
                <a:gd name="T87" fmla="*/ 20 h 83"/>
                <a:gd name="T88" fmla="*/ 123 w 128"/>
                <a:gd name="T89" fmla="*/ 34 h 83"/>
                <a:gd name="T90" fmla="*/ 117 w 128"/>
                <a:gd name="T91" fmla="*/ 60 h 83"/>
                <a:gd name="T92" fmla="*/ 116 w 128"/>
                <a:gd name="T93" fmla="*/ 61 h 83"/>
                <a:gd name="T94" fmla="*/ 116 w 128"/>
                <a:gd name="T95" fmla="*/ 78 h 83"/>
                <a:gd name="T96" fmla="*/ 107 w 128"/>
                <a:gd name="T97" fmla="*/ 78 h 83"/>
                <a:gd name="T98" fmla="*/ 107 w 128"/>
                <a:gd name="T99" fmla="*/ 56 h 83"/>
                <a:gd name="T100" fmla="*/ 105 w 128"/>
                <a:gd name="T101" fmla="*/ 54 h 83"/>
                <a:gd name="T102" fmla="*/ 100 w 128"/>
                <a:gd name="T103" fmla="*/ 54 h 83"/>
                <a:gd name="T104" fmla="*/ 98 w 128"/>
                <a:gd name="T105" fmla="*/ 54 h 83"/>
                <a:gd name="T106" fmla="*/ 81 w 128"/>
                <a:gd name="T107" fmla="*/ 66 h 83"/>
                <a:gd name="T108" fmla="*/ 47 w 128"/>
                <a:gd name="T109" fmla="*/ 78 h 83"/>
                <a:gd name="T110" fmla="*/ 9 w 128"/>
                <a:gd name="T111" fmla="*/ 78 h 83"/>
                <a:gd name="T112" fmla="*/ 5 w 128"/>
                <a:gd name="T113" fmla="*/ 7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8" h="83">
                  <a:moveTo>
                    <a:pt x="47" y="83"/>
                  </a:moveTo>
                  <a:cubicBezTo>
                    <a:pt x="56" y="83"/>
                    <a:pt x="67" y="81"/>
                    <a:pt x="84" y="69"/>
                  </a:cubicBezTo>
                  <a:cubicBezTo>
                    <a:pt x="87" y="67"/>
                    <a:pt x="97" y="61"/>
                    <a:pt x="100" y="59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2" y="82"/>
                    <a:pt x="103" y="83"/>
                    <a:pt x="105" y="83"/>
                  </a:cubicBezTo>
                  <a:cubicBezTo>
                    <a:pt x="119" y="83"/>
                    <a:pt x="119" y="83"/>
                    <a:pt x="119" y="83"/>
                  </a:cubicBezTo>
                  <a:cubicBezTo>
                    <a:pt x="120" y="83"/>
                    <a:pt x="121" y="82"/>
                    <a:pt x="121" y="80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2" y="60"/>
                    <a:pt x="123" y="55"/>
                    <a:pt x="124" y="49"/>
                  </a:cubicBezTo>
                  <a:cubicBezTo>
                    <a:pt x="128" y="36"/>
                    <a:pt x="128" y="35"/>
                    <a:pt x="128" y="34"/>
                  </a:cubicBezTo>
                  <a:cubicBezTo>
                    <a:pt x="128" y="31"/>
                    <a:pt x="127" y="25"/>
                    <a:pt x="126" y="19"/>
                  </a:cubicBezTo>
                  <a:cubicBezTo>
                    <a:pt x="124" y="11"/>
                    <a:pt x="121" y="5"/>
                    <a:pt x="118" y="1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0"/>
                    <a:pt x="115" y="0"/>
                    <a:pt x="114" y="1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04" y="10"/>
                    <a:pt x="94" y="18"/>
                    <a:pt x="85" y="26"/>
                  </a:cubicBezTo>
                  <a:cubicBezTo>
                    <a:pt x="60" y="46"/>
                    <a:pt x="52" y="51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2" y="52"/>
                    <a:pt x="32" y="51"/>
                    <a:pt x="29" y="49"/>
                  </a:cubicBezTo>
                  <a:cubicBezTo>
                    <a:pt x="29" y="49"/>
                    <a:pt x="28" y="49"/>
                    <a:pt x="28" y="49"/>
                  </a:cubicBezTo>
                  <a:cubicBezTo>
                    <a:pt x="27" y="49"/>
                    <a:pt x="27" y="49"/>
                    <a:pt x="23" y="51"/>
                  </a:cubicBezTo>
                  <a:cubicBezTo>
                    <a:pt x="21" y="52"/>
                    <a:pt x="18" y="54"/>
                    <a:pt x="16" y="55"/>
                  </a:cubicBezTo>
                  <a:cubicBezTo>
                    <a:pt x="8" y="60"/>
                    <a:pt x="3" y="65"/>
                    <a:pt x="1" y="69"/>
                  </a:cubicBezTo>
                  <a:cubicBezTo>
                    <a:pt x="0" y="70"/>
                    <a:pt x="0" y="72"/>
                    <a:pt x="0" y="74"/>
                  </a:cubicBezTo>
                  <a:cubicBezTo>
                    <a:pt x="0" y="79"/>
                    <a:pt x="4" y="83"/>
                    <a:pt x="9" y="83"/>
                  </a:cubicBezTo>
                  <a:lnTo>
                    <a:pt x="47" y="83"/>
                  </a:lnTo>
                  <a:close/>
                  <a:moveTo>
                    <a:pt x="5" y="74"/>
                  </a:moveTo>
                  <a:cubicBezTo>
                    <a:pt x="5" y="73"/>
                    <a:pt x="5" y="72"/>
                    <a:pt x="5" y="71"/>
                  </a:cubicBezTo>
                  <a:cubicBezTo>
                    <a:pt x="7" y="68"/>
                    <a:pt x="11" y="64"/>
                    <a:pt x="17" y="59"/>
                  </a:cubicBezTo>
                  <a:cubicBezTo>
                    <a:pt x="21" y="57"/>
                    <a:pt x="25" y="55"/>
                    <a:pt x="27" y="54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31" y="55"/>
                    <a:pt x="34" y="56"/>
                    <a:pt x="38" y="56"/>
                  </a:cubicBezTo>
                  <a:cubicBezTo>
                    <a:pt x="43" y="57"/>
                    <a:pt x="47" y="57"/>
                    <a:pt x="49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2" y="56"/>
                    <a:pt x="56" y="55"/>
                    <a:pt x="88" y="29"/>
                  </a:cubicBezTo>
                  <a:cubicBezTo>
                    <a:pt x="99" y="20"/>
                    <a:pt x="109" y="11"/>
                    <a:pt x="115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9" y="10"/>
                    <a:pt x="120" y="14"/>
                    <a:pt x="122" y="20"/>
                  </a:cubicBezTo>
                  <a:cubicBezTo>
                    <a:pt x="123" y="26"/>
                    <a:pt x="123" y="32"/>
                    <a:pt x="123" y="34"/>
                  </a:cubicBezTo>
                  <a:cubicBezTo>
                    <a:pt x="123" y="37"/>
                    <a:pt x="119" y="52"/>
                    <a:pt x="117" y="60"/>
                  </a:cubicBezTo>
                  <a:cubicBezTo>
                    <a:pt x="116" y="61"/>
                    <a:pt x="116" y="61"/>
                    <a:pt x="116" y="61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07" y="78"/>
                    <a:pt x="107" y="78"/>
                    <a:pt x="107" y="78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7" y="55"/>
                    <a:pt x="106" y="54"/>
                    <a:pt x="105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99" y="54"/>
                    <a:pt x="99" y="54"/>
                    <a:pt x="98" y="54"/>
                  </a:cubicBezTo>
                  <a:cubicBezTo>
                    <a:pt x="95" y="56"/>
                    <a:pt x="84" y="64"/>
                    <a:pt x="81" y="66"/>
                  </a:cubicBezTo>
                  <a:cubicBezTo>
                    <a:pt x="63" y="78"/>
                    <a:pt x="52" y="78"/>
                    <a:pt x="47" y="78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7" y="78"/>
                    <a:pt x="5" y="76"/>
                    <a:pt x="5" y="7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3"/>
            <p:cNvSpPr>
              <a:spLocks noEditPoints="1"/>
            </p:cNvSpPr>
            <p:nvPr/>
          </p:nvSpPr>
          <p:spPr bwMode="auto">
            <a:xfrm>
              <a:off x="1625" y="190"/>
              <a:ext cx="189" cy="303"/>
            </a:xfrm>
            <a:custGeom>
              <a:avLst/>
              <a:gdLst>
                <a:gd name="T0" fmla="*/ 80 w 80"/>
                <a:gd name="T1" fmla="*/ 111 h 128"/>
                <a:gd name="T2" fmla="*/ 71 w 80"/>
                <a:gd name="T3" fmla="*/ 72 h 128"/>
                <a:gd name="T4" fmla="*/ 71 w 80"/>
                <a:gd name="T5" fmla="*/ 58 h 128"/>
                <a:gd name="T6" fmla="*/ 77 w 80"/>
                <a:gd name="T7" fmla="*/ 31 h 128"/>
                <a:gd name="T8" fmla="*/ 77 w 80"/>
                <a:gd name="T9" fmla="*/ 30 h 128"/>
                <a:gd name="T10" fmla="*/ 74 w 80"/>
                <a:gd name="T11" fmla="*/ 28 h 128"/>
                <a:gd name="T12" fmla="*/ 74 w 80"/>
                <a:gd name="T13" fmla="*/ 28 h 128"/>
                <a:gd name="T14" fmla="*/ 59 w 80"/>
                <a:gd name="T15" fmla="*/ 17 h 128"/>
                <a:gd name="T16" fmla="*/ 59 w 80"/>
                <a:gd name="T17" fmla="*/ 2 h 128"/>
                <a:gd name="T18" fmla="*/ 57 w 80"/>
                <a:gd name="T19" fmla="*/ 0 h 128"/>
                <a:gd name="T20" fmla="*/ 55 w 80"/>
                <a:gd name="T21" fmla="*/ 2 h 128"/>
                <a:gd name="T22" fmla="*/ 55 w 80"/>
                <a:gd name="T23" fmla="*/ 15 h 128"/>
                <a:gd name="T24" fmla="*/ 40 w 80"/>
                <a:gd name="T25" fmla="*/ 27 h 128"/>
                <a:gd name="T26" fmla="*/ 25 w 80"/>
                <a:gd name="T27" fmla="*/ 16 h 128"/>
                <a:gd name="T28" fmla="*/ 25 w 80"/>
                <a:gd name="T29" fmla="*/ 2 h 128"/>
                <a:gd name="T30" fmla="*/ 23 w 80"/>
                <a:gd name="T31" fmla="*/ 0 h 128"/>
                <a:gd name="T32" fmla="*/ 21 w 80"/>
                <a:gd name="T33" fmla="*/ 2 h 128"/>
                <a:gd name="T34" fmla="*/ 21 w 80"/>
                <a:gd name="T35" fmla="*/ 17 h 128"/>
                <a:gd name="T36" fmla="*/ 6 w 80"/>
                <a:gd name="T37" fmla="*/ 28 h 128"/>
                <a:gd name="T38" fmla="*/ 6 w 80"/>
                <a:gd name="T39" fmla="*/ 28 h 128"/>
                <a:gd name="T40" fmla="*/ 6 w 80"/>
                <a:gd name="T41" fmla="*/ 28 h 128"/>
                <a:gd name="T42" fmla="*/ 3 w 80"/>
                <a:gd name="T43" fmla="*/ 30 h 128"/>
                <a:gd name="T44" fmla="*/ 3 w 80"/>
                <a:gd name="T45" fmla="*/ 31 h 128"/>
                <a:gd name="T46" fmla="*/ 3 w 80"/>
                <a:gd name="T47" fmla="*/ 31 h 128"/>
                <a:gd name="T48" fmla="*/ 3 w 80"/>
                <a:gd name="T49" fmla="*/ 31 h 128"/>
                <a:gd name="T50" fmla="*/ 9 w 80"/>
                <a:gd name="T51" fmla="*/ 58 h 128"/>
                <a:gd name="T52" fmla="*/ 9 w 80"/>
                <a:gd name="T53" fmla="*/ 72 h 128"/>
                <a:gd name="T54" fmla="*/ 0 w 80"/>
                <a:gd name="T55" fmla="*/ 111 h 128"/>
                <a:gd name="T56" fmla="*/ 0 w 80"/>
                <a:gd name="T57" fmla="*/ 111 h 128"/>
                <a:gd name="T58" fmla="*/ 0 w 80"/>
                <a:gd name="T59" fmla="*/ 125 h 128"/>
                <a:gd name="T60" fmla="*/ 2 w 80"/>
                <a:gd name="T61" fmla="*/ 128 h 128"/>
                <a:gd name="T62" fmla="*/ 78 w 80"/>
                <a:gd name="T63" fmla="*/ 128 h 128"/>
                <a:gd name="T64" fmla="*/ 80 w 80"/>
                <a:gd name="T65" fmla="*/ 125 h 128"/>
                <a:gd name="T66" fmla="*/ 80 w 80"/>
                <a:gd name="T67" fmla="*/ 111 h 128"/>
                <a:gd name="T68" fmla="*/ 80 w 80"/>
                <a:gd name="T69" fmla="*/ 111 h 128"/>
                <a:gd name="T70" fmla="*/ 4 w 80"/>
                <a:gd name="T71" fmla="*/ 123 h 128"/>
                <a:gd name="T72" fmla="*/ 4 w 80"/>
                <a:gd name="T73" fmla="*/ 112 h 128"/>
                <a:gd name="T74" fmla="*/ 14 w 80"/>
                <a:gd name="T75" fmla="*/ 72 h 128"/>
                <a:gd name="T76" fmla="*/ 14 w 80"/>
                <a:gd name="T77" fmla="*/ 58 h 128"/>
                <a:gd name="T78" fmla="*/ 8 w 80"/>
                <a:gd name="T79" fmla="*/ 32 h 128"/>
                <a:gd name="T80" fmla="*/ 10 w 80"/>
                <a:gd name="T81" fmla="*/ 32 h 128"/>
                <a:gd name="T82" fmla="*/ 19 w 80"/>
                <a:gd name="T83" fmla="*/ 28 h 128"/>
                <a:gd name="T84" fmla="*/ 22 w 80"/>
                <a:gd name="T85" fmla="*/ 24 h 128"/>
                <a:gd name="T86" fmla="*/ 23 w 80"/>
                <a:gd name="T87" fmla="*/ 23 h 128"/>
                <a:gd name="T88" fmla="*/ 25 w 80"/>
                <a:gd name="T89" fmla="*/ 24 h 128"/>
                <a:gd name="T90" fmla="*/ 40 w 80"/>
                <a:gd name="T91" fmla="*/ 32 h 128"/>
                <a:gd name="T92" fmla="*/ 55 w 80"/>
                <a:gd name="T93" fmla="*/ 24 h 128"/>
                <a:gd name="T94" fmla="*/ 57 w 80"/>
                <a:gd name="T95" fmla="*/ 23 h 128"/>
                <a:gd name="T96" fmla="*/ 58 w 80"/>
                <a:gd name="T97" fmla="*/ 24 h 128"/>
                <a:gd name="T98" fmla="*/ 61 w 80"/>
                <a:gd name="T99" fmla="*/ 28 h 128"/>
                <a:gd name="T100" fmla="*/ 70 w 80"/>
                <a:gd name="T101" fmla="*/ 32 h 128"/>
                <a:gd name="T102" fmla="*/ 72 w 80"/>
                <a:gd name="T103" fmla="*/ 32 h 128"/>
                <a:gd name="T104" fmla="*/ 66 w 80"/>
                <a:gd name="T105" fmla="*/ 58 h 128"/>
                <a:gd name="T106" fmla="*/ 66 w 80"/>
                <a:gd name="T107" fmla="*/ 73 h 128"/>
                <a:gd name="T108" fmla="*/ 75 w 80"/>
                <a:gd name="T109" fmla="*/ 111 h 128"/>
                <a:gd name="T110" fmla="*/ 76 w 80"/>
                <a:gd name="T111" fmla="*/ 123 h 128"/>
                <a:gd name="T112" fmla="*/ 4 w 80"/>
                <a:gd name="T113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0" h="128">
                  <a:moveTo>
                    <a:pt x="80" y="111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7" y="30"/>
                    <a:pt x="77" y="30"/>
                  </a:cubicBezTo>
                  <a:cubicBezTo>
                    <a:pt x="77" y="29"/>
                    <a:pt x="76" y="28"/>
                    <a:pt x="74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67" y="28"/>
                    <a:pt x="60" y="23"/>
                    <a:pt x="59" y="17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1"/>
                    <a:pt x="58" y="0"/>
                    <a:pt x="57" y="0"/>
                  </a:cubicBezTo>
                  <a:cubicBezTo>
                    <a:pt x="56" y="0"/>
                    <a:pt x="55" y="1"/>
                    <a:pt x="55" y="2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4" y="22"/>
                    <a:pt x="46" y="27"/>
                    <a:pt x="40" y="27"/>
                  </a:cubicBezTo>
                  <a:cubicBezTo>
                    <a:pt x="34" y="27"/>
                    <a:pt x="26" y="22"/>
                    <a:pt x="25" y="16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2" y="0"/>
                    <a:pt x="21" y="1"/>
                    <a:pt x="21" y="2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0" y="23"/>
                    <a:pt x="13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8"/>
                    <a:pt x="3" y="29"/>
                    <a:pt x="3" y="30"/>
                  </a:cubicBezTo>
                  <a:cubicBezTo>
                    <a:pt x="3" y="30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9" y="128"/>
                    <a:pt x="80" y="127"/>
                    <a:pt x="80" y="125"/>
                  </a:cubicBezTo>
                  <a:cubicBezTo>
                    <a:pt x="80" y="111"/>
                    <a:pt x="80" y="111"/>
                    <a:pt x="80" y="111"/>
                  </a:cubicBezTo>
                  <a:cubicBezTo>
                    <a:pt x="80" y="111"/>
                    <a:pt x="80" y="111"/>
                    <a:pt x="80" y="111"/>
                  </a:cubicBezTo>
                  <a:close/>
                  <a:moveTo>
                    <a:pt x="4" y="123"/>
                  </a:moveTo>
                  <a:cubicBezTo>
                    <a:pt x="4" y="112"/>
                    <a:pt x="4" y="112"/>
                    <a:pt x="4" y="11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3" y="32"/>
                    <a:pt x="16" y="30"/>
                    <a:pt x="19" y="28"/>
                  </a:cubicBezTo>
                  <a:cubicBezTo>
                    <a:pt x="20" y="27"/>
                    <a:pt x="21" y="26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8" y="29"/>
                    <a:pt x="34" y="32"/>
                    <a:pt x="40" y="32"/>
                  </a:cubicBezTo>
                  <a:cubicBezTo>
                    <a:pt x="46" y="32"/>
                    <a:pt x="52" y="29"/>
                    <a:pt x="55" y="24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9" y="26"/>
                    <a:pt x="60" y="27"/>
                    <a:pt x="61" y="28"/>
                  </a:cubicBezTo>
                  <a:cubicBezTo>
                    <a:pt x="64" y="30"/>
                    <a:pt x="67" y="32"/>
                    <a:pt x="70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76" y="123"/>
                    <a:pt x="76" y="123"/>
                    <a:pt x="76" y="123"/>
                  </a:cubicBezTo>
                  <a:lnTo>
                    <a:pt x="4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4"/>
            <p:cNvSpPr>
              <a:spLocks noEditPoints="1"/>
            </p:cNvSpPr>
            <p:nvPr/>
          </p:nvSpPr>
          <p:spPr bwMode="auto">
            <a:xfrm>
              <a:off x="963" y="188"/>
              <a:ext cx="303" cy="303"/>
            </a:xfrm>
            <a:custGeom>
              <a:avLst/>
              <a:gdLst>
                <a:gd name="T0" fmla="*/ 126 w 128"/>
                <a:gd name="T1" fmla="*/ 120 h 128"/>
                <a:gd name="T2" fmla="*/ 128 w 128"/>
                <a:gd name="T3" fmla="*/ 117 h 128"/>
                <a:gd name="T4" fmla="*/ 128 w 128"/>
                <a:gd name="T5" fmla="*/ 116 h 128"/>
                <a:gd name="T6" fmla="*/ 118 w 128"/>
                <a:gd name="T7" fmla="*/ 3 h 128"/>
                <a:gd name="T8" fmla="*/ 115 w 128"/>
                <a:gd name="T9" fmla="*/ 1 h 128"/>
                <a:gd name="T10" fmla="*/ 99 w 128"/>
                <a:gd name="T11" fmla="*/ 7 h 128"/>
                <a:gd name="T12" fmla="*/ 64 w 128"/>
                <a:gd name="T13" fmla="*/ 10 h 128"/>
                <a:gd name="T14" fmla="*/ 29 w 128"/>
                <a:gd name="T15" fmla="*/ 7 h 128"/>
                <a:gd name="T16" fmla="*/ 14 w 128"/>
                <a:gd name="T17" fmla="*/ 1 h 128"/>
                <a:gd name="T18" fmla="*/ 12 w 128"/>
                <a:gd name="T19" fmla="*/ 1 h 128"/>
                <a:gd name="T20" fmla="*/ 10 w 128"/>
                <a:gd name="T21" fmla="*/ 3 h 128"/>
                <a:gd name="T22" fmla="*/ 10 w 128"/>
                <a:gd name="T23" fmla="*/ 3 h 128"/>
                <a:gd name="T24" fmla="*/ 0 w 128"/>
                <a:gd name="T25" fmla="*/ 116 h 128"/>
                <a:gd name="T26" fmla="*/ 0 w 128"/>
                <a:gd name="T27" fmla="*/ 117 h 128"/>
                <a:gd name="T28" fmla="*/ 2 w 128"/>
                <a:gd name="T29" fmla="*/ 120 h 128"/>
                <a:gd name="T30" fmla="*/ 6 w 128"/>
                <a:gd name="T31" fmla="*/ 123 h 128"/>
                <a:gd name="T32" fmla="*/ 20 w 128"/>
                <a:gd name="T33" fmla="*/ 126 h 128"/>
                <a:gd name="T34" fmla="*/ 64 w 128"/>
                <a:gd name="T35" fmla="*/ 128 h 128"/>
                <a:gd name="T36" fmla="*/ 108 w 128"/>
                <a:gd name="T37" fmla="*/ 126 h 128"/>
                <a:gd name="T38" fmla="*/ 122 w 128"/>
                <a:gd name="T39" fmla="*/ 123 h 128"/>
                <a:gd name="T40" fmla="*/ 126 w 128"/>
                <a:gd name="T41" fmla="*/ 120 h 128"/>
                <a:gd name="T42" fmla="*/ 14 w 128"/>
                <a:gd name="T43" fmla="*/ 7 h 128"/>
                <a:gd name="T44" fmla="*/ 16 w 128"/>
                <a:gd name="T45" fmla="*/ 8 h 128"/>
                <a:gd name="T46" fmla="*/ 28 w 128"/>
                <a:gd name="T47" fmla="*/ 11 h 128"/>
                <a:gd name="T48" fmla="*/ 64 w 128"/>
                <a:gd name="T49" fmla="*/ 14 h 128"/>
                <a:gd name="T50" fmla="*/ 100 w 128"/>
                <a:gd name="T51" fmla="*/ 11 h 128"/>
                <a:gd name="T52" fmla="*/ 112 w 128"/>
                <a:gd name="T53" fmla="*/ 8 h 128"/>
                <a:gd name="T54" fmla="*/ 114 w 128"/>
                <a:gd name="T55" fmla="*/ 7 h 128"/>
                <a:gd name="T56" fmla="*/ 116 w 128"/>
                <a:gd name="T57" fmla="*/ 29 h 128"/>
                <a:gd name="T58" fmla="*/ 115 w 128"/>
                <a:gd name="T59" fmla="*/ 30 h 128"/>
                <a:gd name="T60" fmla="*/ 64 w 128"/>
                <a:gd name="T61" fmla="*/ 37 h 128"/>
                <a:gd name="T62" fmla="*/ 13 w 128"/>
                <a:gd name="T63" fmla="*/ 30 h 128"/>
                <a:gd name="T64" fmla="*/ 12 w 128"/>
                <a:gd name="T65" fmla="*/ 29 h 128"/>
                <a:gd name="T66" fmla="*/ 14 w 128"/>
                <a:gd name="T67" fmla="*/ 7 h 128"/>
                <a:gd name="T68" fmla="*/ 104 w 128"/>
                <a:gd name="T69" fmla="*/ 122 h 128"/>
                <a:gd name="T70" fmla="*/ 64 w 128"/>
                <a:gd name="T71" fmla="*/ 124 h 128"/>
                <a:gd name="T72" fmla="*/ 24 w 128"/>
                <a:gd name="T73" fmla="*/ 122 h 128"/>
                <a:gd name="T74" fmla="*/ 5 w 128"/>
                <a:gd name="T75" fmla="*/ 117 h 128"/>
                <a:gd name="T76" fmla="*/ 5 w 128"/>
                <a:gd name="T77" fmla="*/ 117 h 128"/>
                <a:gd name="T78" fmla="*/ 12 w 128"/>
                <a:gd name="T79" fmla="*/ 34 h 128"/>
                <a:gd name="T80" fmla="*/ 13 w 128"/>
                <a:gd name="T81" fmla="*/ 35 h 128"/>
                <a:gd name="T82" fmla="*/ 64 w 128"/>
                <a:gd name="T83" fmla="*/ 41 h 128"/>
                <a:gd name="T84" fmla="*/ 115 w 128"/>
                <a:gd name="T85" fmla="*/ 35 h 128"/>
                <a:gd name="T86" fmla="*/ 116 w 128"/>
                <a:gd name="T87" fmla="*/ 34 h 128"/>
                <a:gd name="T88" fmla="*/ 123 w 128"/>
                <a:gd name="T89" fmla="*/ 117 h 128"/>
                <a:gd name="T90" fmla="*/ 123 w 128"/>
                <a:gd name="T91" fmla="*/ 117 h 128"/>
                <a:gd name="T92" fmla="*/ 104 w 128"/>
                <a:gd name="T93" fmla="*/ 1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8" h="128">
                  <a:moveTo>
                    <a:pt x="126" y="120"/>
                  </a:moveTo>
                  <a:cubicBezTo>
                    <a:pt x="128" y="119"/>
                    <a:pt x="128" y="118"/>
                    <a:pt x="128" y="117"/>
                  </a:cubicBezTo>
                  <a:cubicBezTo>
                    <a:pt x="128" y="117"/>
                    <a:pt x="128" y="116"/>
                    <a:pt x="128" y="116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1"/>
                    <a:pt x="116" y="0"/>
                    <a:pt x="115" y="1"/>
                  </a:cubicBezTo>
                  <a:cubicBezTo>
                    <a:pt x="113" y="3"/>
                    <a:pt x="108" y="5"/>
                    <a:pt x="99" y="7"/>
                  </a:cubicBezTo>
                  <a:cubicBezTo>
                    <a:pt x="89" y="9"/>
                    <a:pt x="77" y="10"/>
                    <a:pt x="64" y="10"/>
                  </a:cubicBezTo>
                  <a:cubicBezTo>
                    <a:pt x="51" y="10"/>
                    <a:pt x="39" y="9"/>
                    <a:pt x="29" y="7"/>
                  </a:cubicBezTo>
                  <a:cubicBezTo>
                    <a:pt x="20" y="5"/>
                    <a:pt x="15" y="3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7"/>
                    <a:pt x="0" y="117"/>
                  </a:cubicBezTo>
                  <a:cubicBezTo>
                    <a:pt x="0" y="118"/>
                    <a:pt x="0" y="119"/>
                    <a:pt x="2" y="120"/>
                  </a:cubicBezTo>
                  <a:cubicBezTo>
                    <a:pt x="3" y="121"/>
                    <a:pt x="5" y="122"/>
                    <a:pt x="6" y="123"/>
                  </a:cubicBezTo>
                  <a:cubicBezTo>
                    <a:pt x="10" y="124"/>
                    <a:pt x="14" y="125"/>
                    <a:pt x="20" y="126"/>
                  </a:cubicBezTo>
                  <a:cubicBezTo>
                    <a:pt x="32" y="128"/>
                    <a:pt x="47" y="128"/>
                    <a:pt x="64" y="128"/>
                  </a:cubicBezTo>
                  <a:cubicBezTo>
                    <a:pt x="81" y="128"/>
                    <a:pt x="96" y="128"/>
                    <a:pt x="108" y="126"/>
                  </a:cubicBezTo>
                  <a:cubicBezTo>
                    <a:pt x="114" y="125"/>
                    <a:pt x="118" y="124"/>
                    <a:pt x="122" y="123"/>
                  </a:cubicBezTo>
                  <a:cubicBezTo>
                    <a:pt x="123" y="122"/>
                    <a:pt x="125" y="121"/>
                    <a:pt x="126" y="120"/>
                  </a:cubicBezTo>
                  <a:close/>
                  <a:moveTo>
                    <a:pt x="14" y="7"/>
                  </a:moveTo>
                  <a:cubicBezTo>
                    <a:pt x="16" y="8"/>
                    <a:pt x="16" y="8"/>
                    <a:pt x="16" y="8"/>
                  </a:cubicBezTo>
                  <a:cubicBezTo>
                    <a:pt x="19" y="9"/>
                    <a:pt x="23" y="10"/>
                    <a:pt x="28" y="11"/>
                  </a:cubicBezTo>
                  <a:cubicBezTo>
                    <a:pt x="38" y="13"/>
                    <a:pt x="51" y="14"/>
                    <a:pt x="64" y="14"/>
                  </a:cubicBezTo>
                  <a:cubicBezTo>
                    <a:pt x="77" y="14"/>
                    <a:pt x="90" y="13"/>
                    <a:pt x="100" y="11"/>
                  </a:cubicBezTo>
                  <a:cubicBezTo>
                    <a:pt x="105" y="10"/>
                    <a:pt x="109" y="9"/>
                    <a:pt x="112" y="8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5" y="30"/>
                    <a:pt x="115" y="30"/>
                    <a:pt x="115" y="30"/>
                  </a:cubicBezTo>
                  <a:cubicBezTo>
                    <a:pt x="101" y="34"/>
                    <a:pt x="83" y="37"/>
                    <a:pt x="64" y="37"/>
                  </a:cubicBezTo>
                  <a:cubicBezTo>
                    <a:pt x="45" y="37"/>
                    <a:pt x="27" y="34"/>
                    <a:pt x="13" y="30"/>
                  </a:cubicBezTo>
                  <a:cubicBezTo>
                    <a:pt x="12" y="29"/>
                    <a:pt x="12" y="29"/>
                    <a:pt x="12" y="29"/>
                  </a:cubicBezTo>
                  <a:lnTo>
                    <a:pt x="14" y="7"/>
                  </a:lnTo>
                  <a:close/>
                  <a:moveTo>
                    <a:pt x="104" y="122"/>
                  </a:moveTo>
                  <a:cubicBezTo>
                    <a:pt x="93" y="123"/>
                    <a:pt x="79" y="124"/>
                    <a:pt x="64" y="124"/>
                  </a:cubicBezTo>
                  <a:cubicBezTo>
                    <a:pt x="49" y="124"/>
                    <a:pt x="35" y="123"/>
                    <a:pt x="24" y="122"/>
                  </a:cubicBezTo>
                  <a:cubicBezTo>
                    <a:pt x="12" y="120"/>
                    <a:pt x="7" y="118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28" y="39"/>
                    <a:pt x="45" y="41"/>
                    <a:pt x="64" y="41"/>
                  </a:cubicBezTo>
                  <a:cubicBezTo>
                    <a:pt x="83" y="41"/>
                    <a:pt x="100" y="39"/>
                    <a:pt x="115" y="35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23" y="117"/>
                    <a:pt x="123" y="117"/>
                    <a:pt x="123" y="117"/>
                  </a:cubicBezTo>
                  <a:cubicBezTo>
                    <a:pt x="123" y="117"/>
                    <a:pt x="123" y="117"/>
                    <a:pt x="123" y="117"/>
                  </a:cubicBezTo>
                  <a:cubicBezTo>
                    <a:pt x="121" y="118"/>
                    <a:pt x="116" y="120"/>
                    <a:pt x="104" y="12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5"/>
            <p:cNvSpPr>
              <a:spLocks noEditPoints="1"/>
            </p:cNvSpPr>
            <p:nvPr/>
          </p:nvSpPr>
          <p:spPr bwMode="auto">
            <a:xfrm>
              <a:off x="358" y="202"/>
              <a:ext cx="302" cy="277"/>
            </a:xfrm>
            <a:custGeom>
              <a:avLst/>
              <a:gdLst>
                <a:gd name="T0" fmla="*/ 128 w 128"/>
                <a:gd name="T1" fmla="*/ 63 h 117"/>
                <a:gd name="T2" fmla="*/ 109 w 128"/>
                <a:gd name="T3" fmla="*/ 24 h 117"/>
                <a:gd name="T4" fmla="*/ 64 w 128"/>
                <a:gd name="T5" fmla="*/ 0 h 117"/>
                <a:gd name="T6" fmla="*/ 19 w 128"/>
                <a:gd name="T7" fmla="*/ 24 h 117"/>
                <a:gd name="T8" fmla="*/ 0 w 128"/>
                <a:gd name="T9" fmla="*/ 63 h 117"/>
                <a:gd name="T10" fmla="*/ 0 w 128"/>
                <a:gd name="T11" fmla="*/ 87 h 117"/>
                <a:gd name="T12" fmla="*/ 31 w 128"/>
                <a:gd name="T13" fmla="*/ 117 h 117"/>
                <a:gd name="T14" fmla="*/ 97 w 128"/>
                <a:gd name="T15" fmla="*/ 117 h 117"/>
                <a:gd name="T16" fmla="*/ 119 w 128"/>
                <a:gd name="T17" fmla="*/ 108 h 117"/>
                <a:gd name="T18" fmla="*/ 128 w 128"/>
                <a:gd name="T19" fmla="*/ 87 h 117"/>
                <a:gd name="T20" fmla="*/ 128 w 128"/>
                <a:gd name="T21" fmla="*/ 63 h 117"/>
                <a:gd name="T22" fmla="*/ 97 w 128"/>
                <a:gd name="T23" fmla="*/ 113 h 117"/>
                <a:gd name="T24" fmla="*/ 31 w 128"/>
                <a:gd name="T25" fmla="*/ 113 h 117"/>
                <a:gd name="T26" fmla="*/ 5 w 128"/>
                <a:gd name="T27" fmla="*/ 87 h 117"/>
                <a:gd name="T28" fmla="*/ 5 w 128"/>
                <a:gd name="T29" fmla="*/ 63 h 117"/>
                <a:gd name="T30" fmla="*/ 23 w 128"/>
                <a:gd name="T31" fmla="*/ 27 h 117"/>
                <a:gd name="T32" fmla="*/ 64 w 128"/>
                <a:gd name="T33" fmla="*/ 4 h 117"/>
                <a:gd name="T34" fmla="*/ 105 w 128"/>
                <a:gd name="T35" fmla="*/ 27 h 117"/>
                <a:gd name="T36" fmla="*/ 123 w 128"/>
                <a:gd name="T37" fmla="*/ 63 h 117"/>
                <a:gd name="T38" fmla="*/ 123 w 128"/>
                <a:gd name="T39" fmla="*/ 87 h 117"/>
                <a:gd name="T40" fmla="*/ 97 w 128"/>
                <a:gd name="T41" fmla="*/ 11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117">
                  <a:moveTo>
                    <a:pt x="128" y="63"/>
                  </a:moveTo>
                  <a:cubicBezTo>
                    <a:pt x="128" y="52"/>
                    <a:pt x="120" y="36"/>
                    <a:pt x="109" y="24"/>
                  </a:cubicBezTo>
                  <a:cubicBezTo>
                    <a:pt x="95" y="8"/>
                    <a:pt x="80" y="0"/>
                    <a:pt x="64" y="0"/>
                  </a:cubicBezTo>
                  <a:cubicBezTo>
                    <a:pt x="48" y="0"/>
                    <a:pt x="33" y="8"/>
                    <a:pt x="19" y="24"/>
                  </a:cubicBezTo>
                  <a:cubicBezTo>
                    <a:pt x="8" y="36"/>
                    <a:pt x="0" y="52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04"/>
                    <a:pt x="14" y="117"/>
                    <a:pt x="31" y="117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106" y="117"/>
                    <a:pt x="113" y="114"/>
                    <a:pt x="119" y="108"/>
                  </a:cubicBezTo>
                  <a:cubicBezTo>
                    <a:pt x="125" y="103"/>
                    <a:pt x="128" y="95"/>
                    <a:pt x="128" y="87"/>
                  </a:cubicBezTo>
                  <a:lnTo>
                    <a:pt x="128" y="63"/>
                  </a:lnTo>
                  <a:close/>
                  <a:moveTo>
                    <a:pt x="97" y="113"/>
                  </a:moveTo>
                  <a:cubicBezTo>
                    <a:pt x="31" y="113"/>
                    <a:pt x="31" y="113"/>
                    <a:pt x="31" y="113"/>
                  </a:cubicBezTo>
                  <a:cubicBezTo>
                    <a:pt x="16" y="113"/>
                    <a:pt x="5" y="101"/>
                    <a:pt x="5" y="87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" y="53"/>
                    <a:pt x="12" y="38"/>
                    <a:pt x="23" y="27"/>
                  </a:cubicBezTo>
                  <a:cubicBezTo>
                    <a:pt x="39" y="7"/>
                    <a:pt x="56" y="4"/>
                    <a:pt x="64" y="4"/>
                  </a:cubicBezTo>
                  <a:cubicBezTo>
                    <a:pt x="72" y="4"/>
                    <a:pt x="88" y="7"/>
                    <a:pt x="105" y="27"/>
                  </a:cubicBezTo>
                  <a:cubicBezTo>
                    <a:pt x="116" y="38"/>
                    <a:pt x="123" y="53"/>
                    <a:pt x="123" y="63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3" y="101"/>
                    <a:pt x="112" y="113"/>
                    <a:pt x="97" y="1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>
              <a:spLocks noEditPoints="1"/>
            </p:cNvSpPr>
            <p:nvPr/>
          </p:nvSpPr>
          <p:spPr bwMode="auto">
            <a:xfrm>
              <a:off x="443" y="228"/>
              <a:ext cx="132" cy="206"/>
            </a:xfrm>
            <a:custGeom>
              <a:avLst/>
              <a:gdLst>
                <a:gd name="T0" fmla="*/ 28 w 56"/>
                <a:gd name="T1" fmla="*/ 0 h 87"/>
                <a:gd name="T2" fmla="*/ 0 w 56"/>
                <a:gd name="T3" fmla="*/ 28 h 87"/>
                <a:gd name="T4" fmla="*/ 14 w 56"/>
                <a:gd name="T5" fmla="*/ 53 h 87"/>
                <a:gd name="T6" fmla="*/ 15 w 56"/>
                <a:gd name="T7" fmla="*/ 53 h 87"/>
                <a:gd name="T8" fmla="*/ 15 w 56"/>
                <a:gd name="T9" fmla="*/ 81 h 87"/>
                <a:gd name="T10" fmla="*/ 21 w 56"/>
                <a:gd name="T11" fmla="*/ 87 h 87"/>
                <a:gd name="T12" fmla="*/ 35 w 56"/>
                <a:gd name="T13" fmla="*/ 87 h 87"/>
                <a:gd name="T14" fmla="*/ 41 w 56"/>
                <a:gd name="T15" fmla="*/ 81 h 87"/>
                <a:gd name="T16" fmla="*/ 41 w 56"/>
                <a:gd name="T17" fmla="*/ 53 h 87"/>
                <a:gd name="T18" fmla="*/ 42 w 56"/>
                <a:gd name="T19" fmla="*/ 53 h 87"/>
                <a:gd name="T20" fmla="*/ 56 w 56"/>
                <a:gd name="T21" fmla="*/ 28 h 87"/>
                <a:gd name="T22" fmla="*/ 28 w 56"/>
                <a:gd name="T23" fmla="*/ 0 h 87"/>
                <a:gd name="T24" fmla="*/ 37 w 56"/>
                <a:gd name="T25" fmla="*/ 83 h 87"/>
                <a:gd name="T26" fmla="*/ 19 w 56"/>
                <a:gd name="T27" fmla="*/ 83 h 87"/>
                <a:gd name="T28" fmla="*/ 19 w 56"/>
                <a:gd name="T29" fmla="*/ 55 h 87"/>
                <a:gd name="T30" fmla="*/ 21 w 56"/>
                <a:gd name="T31" fmla="*/ 56 h 87"/>
                <a:gd name="T32" fmla="*/ 35 w 56"/>
                <a:gd name="T33" fmla="*/ 56 h 87"/>
                <a:gd name="T34" fmla="*/ 37 w 56"/>
                <a:gd name="T35" fmla="*/ 55 h 87"/>
                <a:gd name="T36" fmla="*/ 37 w 56"/>
                <a:gd name="T37" fmla="*/ 83 h 87"/>
                <a:gd name="T38" fmla="*/ 45 w 56"/>
                <a:gd name="T39" fmla="*/ 45 h 87"/>
                <a:gd name="T40" fmla="*/ 28 w 56"/>
                <a:gd name="T41" fmla="*/ 52 h 87"/>
                <a:gd name="T42" fmla="*/ 11 w 56"/>
                <a:gd name="T43" fmla="*/ 45 h 87"/>
                <a:gd name="T44" fmla="*/ 4 w 56"/>
                <a:gd name="T45" fmla="*/ 28 h 87"/>
                <a:gd name="T46" fmla="*/ 11 w 56"/>
                <a:gd name="T47" fmla="*/ 11 h 87"/>
                <a:gd name="T48" fmla="*/ 28 w 56"/>
                <a:gd name="T49" fmla="*/ 5 h 87"/>
                <a:gd name="T50" fmla="*/ 45 w 56"/>
                <a:gd name="T51" fmla="*/ 11 h 87"/>
                <a:gd name="T52" fmla="*/ 52 w 56"/>
                <a:gd name="T53" fmla="*/ 28 h 87"/>
                <a:gd name="T54" fmla="*/ 45 w 56"/>
                <a:gd name="T55" fmla="*/ 4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87">
                  <a:moveTo>
                    <a:pt x="28" y="0"/>
                  </a:moveTo>
                  <a:cubicBezTo>
                    <a:pt x="12" y="0"/>
                    <a:pt x="0" y="13"/>
                    <a:pt x="0" y="28"/>
                  </a:cubicBezTo>
                  <a:cubicBezTo>
                    <a:pt x="0" y="38"/>
                    <a:pt x="5" y="48"/>
                    <a:pt x="14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5" y="85"/>
                    <a:pt x="17" y="87"/>
                    <a:pt x="21" y="87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9" y="87"/>
                    <a:pt x="41" y="85"/>
                    <a:pt x="41" y="81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51" y="48"/>
                    <a:pt x="56" y="38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lose/>
                  <a:moveTo>
                    <a:pt x="37" y="83"/>
                  </a:moveTo>
                  <a:cubicBezTo>
                    <a:pt x="19" y="83"/>
                    <a:pt x="19" y="83"/>
                    <a:pt x="19" y="83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6" y="57"/>
                    <a:pt x="30" y="57"/>
                    <a:pt x="35" y="56"/>
                  </a:cubicBezTo>
                  <a:cubicBezTo>
                    <a:pt x="37" y="55"/>
                    <a:pt x="37" y="55"/>
                    <a:pt x="37" y="55"/>
                  </a:cubicBezTo>
                  <a:lnTo>
                    <a:pt x="37" y="83"/>
                  </a:lnTo>
                  <a:close/>
                  <a:moveTo>
                    <a:pt x="45" y="45"/>
                  </a:moveTo>
                  <a:cubicBezTo>
                    <a:pt x="40" y="49"/>
                    <a:pt x="34" y="52"/>
                    <a:pt x="28" y="52"/>
                  </a:cubicBezTo>
                  <a:cubicBezTo>
                    <a:pt x="22" y="52"/>
                    <a:pt x="16" y="49"/>
                    <a:pt x="11" y="45"/>
                  </a:cubicBezTo>
                  <a:cubicBezTo>
                    <a:pt x="7" y="40"/>
                    <a:pt x="4" y="35"/>
                    <a:pt x="4" y="28"/>
                  </a:cubicBezTo>
                  <a:cubicBezTo>
                    <a:pt x="4" y="22"/>
                    <a:pt x="7" y="16"/>
                    <a:pt x="11" y="11"/>
                  </a:cubicBezTo>
                  <a:cubicBezTo>
                    <a:pt x="16" y="7"/>
                    <a:pt x="22" y="5"/>
                    <a:pt x="28" y="5"/>
                  </a:cubicBezTo>
                  <a:cubicBezTo>
                    <a:pt x="34" y="5"/>
                    <a:pt x="40" y="7"/>
                    <a:pt x="45" y="11"/>
                  </a:cubicBezTo>
                  <a:cubicBezTo>
                    <a:pt x="49" y="16"/>
                    <a:pt x="52" y="22"/>
                    <a:pt x="52" y="28"/>
                  </a:cubicBezTo>
                  <a:cubicBezTo>
                    <a:pt x="52" y="35"/>
                    <a:pt x="49" y="40"/>
                    <a:pt x="45" y="4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Oval 167"/>
            <p:cNvSpPr>
              <a:spLocks noChangeArrowheads="1"/>
            </p:cNvSpPr>
            <p:nvPr/>
          </p:nvSpPr>
          <p:spPr bwMode="auto">
            <a:xfrm>
              <a:off x="504" y="398"/>
              <a:ext cx="10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782638"/>
            <a:ext cx="11052175" cy="5292725"/>
            <a:chOff x="358" y="493"/>
            <a:chExt cx="6962" cy="3334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7017" y="3540"/>
              <a:ext cx="303" cy="270"/>
            </a:xfrm>
            <a:custGeom>
              <a:avLst/>
              <a:gdLst>
                <a:gd name="T0" fmla="*/ 128 w 128"/>
                <a:gd name="T1" fmla="*/ 73 h 114"/>
                <a:gd name="T2" fmla="*/ 128 w 128"/>
                <a:gd name="T3" fmla="*/ 13 h 114"/>
                <a:gd name="T4" fmla="*/ 127 w 128"/>
                <a:gd name="T5" fmla="*/ 12 h 114"/>
                <a:gd name="T6" fmla="*/ 116 w 128"/>
                <a:gd name="T7" fmla="*/ 1 h 114"/>
                <a:gd name="T8" fmla="*/ 115 w 128"/>
                <a:gd name="T9" fmla="*/ 0 h 114"/>
                <a:gd name="T10" fmla="*/ 71 w 128"/>
                <a:gd name="T11" fmla="*/ 0 h 114"/>
                <a:gd name="T12" fmla="*/ 69 w 128"/>
                <a:gd name="T13" fmla="*/ 1 h 114"/>
                <a:gd name="T14" fmla="*/ 60 w 128"/>
                <a:gd name="T15" fmla="*/ 10 h 114"/>
                <a:gd name="T16" fmla="*/ 42 w 128"/>
                <a:gd name="T17" fmla="*/ 10 h 114"/>
                <a:gd name="T18" fmla="*/ 42 w 128"/>
                <a:gd name="T19" fmla="*/ 8 h 114"/>
                <a:gd name="T20" fmla="*/ 36 w 128"/>
                <a:gd name="T21" fmla="*/ 2 h 114"/>
                <a:gd name="T22" fmla="*/ 6 w 128"/>
                <a:gd name="T23" fmla="*/ 2 h 114"/>
                <a:gd name="T24" fmla="*/ 0 w 128"/>
                <a:gd name="T25" fmla="*/ 8 h 114"/>
                <a:gd name="T26" fmla="*/ 0 w 128"/>
                <a:gd name="T27" fmla="*/ 68 h 114"/>
                <a:gd name="T28" fmla="*/ 6 w 128"/>
                <a:gd name="T29" fmla="*/ 74 h 114"/>
                <a:gd name="T30" fmla="*/ 36 w 128"/>
                <a:gd name="T31" fmla="*/ 74 h 114"/>
                <a:gd name="T32" fmla="*/ 42 w 128"/>
                <a:gd name="T33" fmla="*/ 68 h 114"/>
                <a:gd name="T34" fmla="*/ 42 w 128"/>
                <a:gd name="T35" fmla="*/ 66 h 114"/>
                <a:gd name="T36" fmla="*/ 43 w 128"/>
                <a:gd name="T37" fmla="*/ 66 h 114"/>
                <a:gd name="T38" fmla="*/ 47 w 128"/>
                <a:gd name="T39" fmla="*/ 66 h 114"/>
                <a:gd name="T40" fmla="*/ 59 w 128"/>
                <a:gd name="T41" fmla="*/ 71 h 114"/>
                <a:gd name="T42" fmla="*/ 62 w 128"/>
                <a:gd name="T43" fmla="*/ 74 h 114"/>
                <a:gd name="T44" fmla="*/ 78 w 128"/>
                <a:gd name="T45" fmla="*/ 113 h 114"/>
                <a:gd name="T46" fmla="*/ 81 w 128"/>
                <a:gd name="T47" fmla="*/ 114 h 114"/>
                <a:gd name="T48" fmla="*/ 99 w 128"/>
                <a:gd name="T49" fmla="*/ 114 h 114"/>
                <a:gd name="T50" fmla="*/ 101 w 128"/>
                <a:gd name="T51" fmla="*/ 112 h 114"/>
                <a:gd name="T52" fmla="*/ 101 w 128"/>
                <a:gd name="T53" fmla="*/ 101 h 114"/>
                <a:gd name="T54" fmla="*/ 101 w 128"/>
                <a:gd name="T55" fmla="*/ 101 h 114"/>
                <a:gd name="T56" fmla="*/ 98 w 128"/>
                <a:gd name="T57" fmla="*/ 92 h 114"/>
                <a:gd name="T58" fmla="*/ 98 w 128"/>
                <a:gd name="T59" fmla="*/ 81 h 114"/>
                <a:gd name="T60" fmla="*/ 117 w 128"/>
                <a:gd name="T61" fmla="*/ 81 h 114"/>
                <a:gd name="T62" fmla="*/ 118 w 128"/>
                <a:gd name="T63" fmla="*/ 81 h 114"/>
                <a:gd name="T64" fmla="*/ 127 w 128"/>
                <a:gd name="T65" fmla="*/ 75 h 114"/>
                <a:gd name="T66" fmla="*/ 128 w 128"/>
                <a:gd name="T67" fmla="*/ 73 h 114"/>
                <a:gd name="T68" fmla="*/ 37 w 128"/>
                <a:gd name="T69" fmla="*/ 69 h 114"/>
                <a:gd name="T70" fmla="*/ 5 w 128"/>
                <a:gd name="T71" fmla="*/ 69 h 114"/>
                <a:gd name="T72" fmla="*/ 5 w 128"/>
                <a:gd name="T73" fmla="*/ 7 h 114"/>
                <a:gd name="T74" fmla="*/ 37 w 128"/>
                <a:gd name="T75" fmla="*/ 7 h 114"/>
                <a:gd name="T76" fmla="*/ 37 w 128"/>
                <a:gd name="T77" fmla="*/ 69 h 114"/>
                <a:gd name="T78" fmla="*/ 116 w 128"/>
                <a:gd name="T79" fmla="*/ 76 h 114"/>
                <a:gd name="T80" fmla="*/ 94 w 128"/>
                <a:gd name="T81" fmla="*/ 76 h 114"/>
                <a:gd name="T82" fmla="*/ 94 w 128"/>
                <a:gd name="T83" fmla="*/ 92 h 114"/>
                <a:gd name="T84" fmla="*/ 96 w 128"/>
                <a:gd name="T85" fmla="*/ 102 h 114"/>
                <a:gd name="T86" fmla="*/ 96 w 128"/>
                <a:gd name="T87" fmla="*/ 109 h 114"/>
                <a:gd name="T88" fmla="*/ 82 w 128"/>
                <a:gd name="T89" fmla="*/ 109 h 114"/>
                <a:gd name="T90" fmla="*/ 66 w 128"/>
                <a:gd name="T91" fmla="*/ 72 h 114"/>
                <a:gd name="T92" fmla="*/ 63 w 128"/>
                <a:gd name="T93" fmla="*/ 67 h 114"/>
                <a:gd name="T94" fmla="*/ 47 w 128"/>
                <a:gd name="T95" fmla="*/ 61 h 114"/>
                <a:gd name="T96" fmla="*/ 42 w 128"/>
                <a:gd name="T97" fmla="*/ 61 h 114"/>
                <a:gd name="T98" fmla="*/ 42 w 128"/>
                <a:gd name="T99" fmla="*/ 15 h 114"/>
                <a:gd name="T100" fmla="*/ 62 w 128"/>
                <a:gd name="T101" fmla="*/ 15 h 114"/>
                <a:gd name="T102" fmla="*/ 72 w 128"/>
                <a:gd name="T103" fmla="*/ 5 h 114"/>
                <a:gd name="T104" fmla="*/ 114 w 128"/>
                <a:gd name="T105" fmla="*/ 5 h 114"/>
                <a:gd name="T106" fmla="*/ 123 w 128"/>
                <a:gd name="T107" fmla="*/ 14 h 114"/>
                <a:gd name="T108" fmla="*/ 123 w 128"/>
                <a:gd name="T109" fmla="*/ 72 h 114"/>
                <a:gd name="T110" fmla="*/ 116 w 128"/>
                <a:gd name="T111" fmla="*/ 7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114">
                  <a:moveTo>
                    <a:pt x="128" y="73"/>
                  </a:moveTo>
                  <a:cubicBezTo>
                    <a:pt x="128" y="13"/>
                    <a:pt x="128" y="13"/>
                    <a:pt x="128" y="13"/>
                  </a:cubicBezTo>
                  <a:cubicBezTo>
                    <a:pt x="128" y="13"/>
                    <a:pt x="128" y="12"/>
                    <a:pt x="127" y="12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0"/>
                    <a:pt x="115" y="0"/>
                    <a:pt x="115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0"/>
                    <a:pt x="70" y="0"/>
                    <a:pt x="69" y="1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5"/>
                    <a:pt x="39" y="2"/>
                    <a:pt x="3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3" y="2"/>
                    <a:pt x="0" y="5"/>
                    <a:pt x="0" y="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1"/>
                    <a:pt x="3" y="74"/>
                    <a:pt x="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9" y="74"/>
                    <a:pt x="42" y="71"/>
                    <a:pt x="42" y="68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5" y="66"/>
                    <a:pt x="47" y="66"/>
                    <a:pt x="47" y="66"/>
                  </a:cubicBezTo>
                  <a:cubicBezTo>
                    <a:pt x="52" y="66"/>
                    <a:pt x="56" y="67"/>
                    <a:pt x="59" y="71"/>
                  </a:cubicBezTo>
                  <a:cubicBezTo>
                    <a:pt x="60" y="72"/>
                    <a:pt x="61" y="73"/>
                    <a:pt x="62" y="74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9" y="113"/>
                    <a:pt x="80" y="114"/>
                    <a:pt x="81" y="114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100" y="114"/>
                    <a:pt x="101" y="113"/>
                    <a:pt x="101" y="112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117" y="81"/>
                    <a:pt x="118" y="81"/>
                    <a:pt x="118" y="81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7" y="75"/>
                    <a:pt x="128" y="74"/>
                    <a:pt x="128" y="73"/>
                  </a:cubicBezTo>
                  <a:close/>
                  <a:moveTo>
                    <a:pt x="37" y="69"/>
                  </a:moveTo>
                  <a:cubicBezTo>
                    <a:pt x="5" y="69"/>
                    <a:pt x="5" y="69"/>
                    <a:pt x="5" y="69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7" y="7"/>
                    <a:pt x="37" y="7"/>
                    <a:pt x="37" y="7"/>
                  </a:cubicBezTo>
                  <a:lnTo>
                    <a:pt x="37" y="69"/>
                  </a:lnTo>
                  <a:close/>
                  <a:moveTo>
                    <a:pt x="116" y="76"/>
                  </a:moveTo>
                  <a:cubicBezTo>
                    <a:pt x="94" y="76"/>
                    <a:pt x="94" y="76"/>
                    <a:pt x="94" y="76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6" y="102"/>
                    <a:pt x="96" y="102"/>
                    <a:pt x="96" y="102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5" y="71"/>
                    <a:pt x="64" y="69"/>
                    <a:pt x="63" y="67"/>
                  </a:cubicBezTo>
                  <a:cubicBezTo>
                    <a:pt x="58" y="63"/>
                    <a:pt x="53" y="61"/>
                    <a:pt x="47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3" y="72"/>
                    <a:pt x="123" y="72"/>
                    <a:pt x="123" y="72"/>
                  </a:cubicBezTo>
                  <a:lnTo>
                    <a:pt x="116" y="7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6412" y="3540"/>
              <a:ext cx="303" cy="270"/>
            </a:xfrm>
            <a:custGeom>
              <a:avLst/>
              <a:gdLst>
                <a:gd name="T0" fmla="*/ 128 w 128"/>
                <a:gd name="T1" fmla="*/ 101 h 114"/>
                <a:gd name="T2" fmla="*/ 128 w 128"/>
                <a:gd name="T3" fmla="*/ 41 h 114"/>
                <a:gd name="T4" fmla="*/ 127 w 128"/>
                <a:gd name="T5" fmla="*/ 39 h 114"/>
                <a:gd name="T6" fmla="*/ 118 w 128"/>
                <a:gd name="T7" fmla="*/ 34 h 114"/>
                <a:gd name="T8" fmla="*/ 117 w 128"/>
                <a:gd name="T9" fmla="*/ 33 h 114"/>
                <a:gd name="T10" fmla="*/ 98 w 128"/>
                <a:gd name="T11" fmla="*/ 33 h 114"/>
                <a:gd name="T12" fmla="*/ 98 w 128"/>
                <a:gd name="T13" fmla="*/ 22 h 114"/>
                <a:gd name="T14" fmla="*/ 101 w 128"/>
                <a:gd name="T15" fmla="*/ 13 h 114"/>
                <a:gd name="T16" fmla="*/ 101 w 128"/>
                <a:gd name="T17" fmla="*/ 13 h 114"/>
                <a:gd name="T18" fmla="*/ 101 w 128"/>
                <a:gd name="T19" fmla="*/ 2 h 114"/>
                <a:gd name="T20" fmla="*/ 99 w 128"/>
                <a:gd name="T21" fmla="*/ 0 h 114"/>
                <a:gd name="T22" fmla="*/ 81 w 128"/>
                <a:gd name="T23" fmla="*/ 0 h 114"/>
                <a:gd name="T24" fmla="*/ 78 w 128"/>
                <a:gd name="T25" fmla="*/ 1 h 114"/>
                <a:gd name="T26" fmla="*/ 62 w 128"/>
                <a:gd name="T27" fmla="*/ 39 h 114"/>
                <a:gd name="T28" fmla="*/ 59 w 128"/>
                <a:gd name="T29" fmla="*/ 43 h 114"/>
                <a:gd name="T30" fmla="*/ 47 w 128"/>
                <a:gd name="T31" fmla="*/ 48 h 114"/>
                <a:gd name="T32" fmla="*/ 42 w 128"/>
                <a:gd name="T33" fmla="*/ 48 h 114"/>
                <a:gd name="T34" fmla="*/ 42 w 128"/>
                <a:gd name="T35" fmla="*/ 46 h 114"/>
                <a:gd name="T36" fmla="*/ 36 w 128"/>
                <a:gd name="T37" fmla="*/ 40 h 114"/>
                <a:gd name="T38" fmla="*/ 6 w 128"/>
                <a:gd name="T39" fmla="*/ 40 h 114"/>
                <a:gd name="T40" fmla="*/ 0 w 128"/>
                <a:gd name="T41" fmla="*/ 46 h 114"/>
                <a:gd name="T42" fmla="*/ 0 w 128"/>
                <a:gd name="T43" fmla="*/ 106 h 114"/>
                <a:gd name="T44" fmla="*/ 6 w 128"/>
                <a:gd name="T45" fmla="*/ 112 h 114"/>
                <a:gd name="T46" fmla="*/ 36 w 128"/>
                <a:gd name="T47" fmla="*/ 112 h 114"/>
                <a:gd name="T48" fmla="*/ 42 w 128"/>
                <a:gd name="T49" fmla="*/ 106 h 114"/>
                <a:gd name="T50" fmla="*/ 42 w 128"/>
                <a:gd name="T51" fmla="*/ 104 h 114"/>
                <a:gd name="T52" fmla="*/ 60 w 128"/>
                <a:gd name="T53" fmla="*/ 104 h 114"/>
                <a:gd name="T54" fmla="*/ 69 w 128"/>
                <a:gd name="T55" fmla="*/ 113 h 114"/>
                <a:gd name="T56" fmla="*/ 71 w 128"/>
                <a:gd name="T57" fmla="*/ 114 h 114"/>
                <a:gd name="T58" fmla="*/ 115 w 128"/>
                <a:gd name="T59" fmla="*/ 114 h 114"/>
                <a:gd name="T60" fmla="*/ 116 w 128"/>
                <a:gd name="T61" fmla="*/ 113 h 114"/>
                <a:gd name="T62" fmla="*/ 127 w 128"/>
                <a:gd name="T63" fmla="*/ 102 h 114"/>
                <a:gd name="T64" fmla="*/ 128 w 128"/>
                <a:gd name="T65" fmla="*/ 101 h 114"/>
                <a:gd name="T66" fmla="*/ 37 w 128"/>
                <a:gd name="T67" fmla="*/ 107 h 114"/>
                <a:gd name="T68" fmla="*/ 5 w 128"/>
                <a:gd name="T69" fmla="*/ 107 h 114"/>
                <a:gd name="T70" fmla="*/ 5 w 128"/>
                <a:gd name="T71" fmla="*/ 45 h 114"/>
                <a:gd name="T72" fmla="*/ 37 w 128"/>
                <a:gd name="T73" fmla="*/ 45 h 114"/>
                <a:gd name="T74" fmla="*/ 37 w 128"/>
                <a:gd name="T75" fmla="*/ 107 h 114"/>
                <a:gd name="T76" fmla="*/ 123 w 128"/>
                <a:gd name="T77" fmla="*/ 43 h 114"/>
                <a:gd name="T78" fmla="*/ 123 w 128"/>
                <a:gd name="T79" fmla="*/ 100 h 114"/>
                <a:gd name="T80" fmla="*/ 114 w 128"/>
                <a:gd name="T81" fmla="*/ 109 h 114"/>
                <a:gd name="T82" fmla="*/ 72 w 128"/>
                <a:gd name="T83" fmla="*/ 109 h 114"/>
                <a:gd name="T84" fmla="*/ 62 w 128"/>
                <a:gd name="T85" fmla="*/ 99 h 114"/>
                <a:gd name="T86" fmla="*/ 42 w 128"/>
                <a:gd name="T87" fmla="*/ 99 h 114"/>
                <a:gd name="T88" fmla="*/ 42 w 128"/>
                <a:gd name="T89" fmla="*/ 53 h 114"/>
                <a:gd name="T90" fmla="*/ 47 w 128"/>
                <a:gd name="T91" fmla="*/ 53 h 114"/>
                <a:gd name="T92" fmla="*/ 63 w 128"/>
                <a:gd name="T93" fmla="*/ 47 h 114"/>
                <a:gd name="T94" fmla="*/ 66 w 128"/>
                <a:gd name="T95" fmla="*/ 42 h 114"/>
                <a:gd name="T96" fmla="*/ 82 w 128"/>
                <a:gd name="T97" fmla="*/ 5 h 114"/>
                <a:gd name="T98" fmla="*/ 96 w 128"/>
                <a:gd name="T99" fmla="*/ 5 h 114"/>
                <a:gd name="T100" fmla="*/ 96 w 128"/>
                <a:gd name="T101" fmla="*/ 13 h 114"/>
                <a:gd name="T102" fmla="*/ 94 w 128"/>
                <a:gd name="T103" fmla="*/ 22 h 114"/>
                <a:gd name="T104" fmla="*/ 94 w 128"/>
                <a:gd name="T105" fmla="*/ 38 h 114"/>
                <a:gd name="T106" fmla="*/ 116 w 128"/>
                <a:gd name="T107" fmla="*/ 38 h 114"/>
                <a:gd name="T108" fmla="*/ 123 w 128"/>
                <a:gd name="T109" fmla="*/ 42 h 114"/>
                <a:gd name="T110" fmla="*/ 123 w 128"/>
                <a:gd name="T111" fmla="*/ 4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114">
                  <a:moveTo>
                    <a:pt x="128" y="101"/>
                  </a:moveTo>
                  <a:cubicBezTo>
                    <a:pt x="128" y="41"/>
                    <a:pt x="128" y="41"/>
                    <a:pt x="128" y="41"/>
                  </a:cubicBezTo>
                  <a:cubicBezTo>
                    <a:pt x="128" y="40"/>
                    <a:pt x="127" y="39"/>
                    <a:pt x="127" y="39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1"/>
                    <a:pt x="100" y="0"/>
                    <a:pt x="99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0"/>
                    <a:pt x="79" y="1"/>
                    <a:pt x="78" y="1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1" y="41"/>
                    <a:pt x="60" y="42"/>
                    <a:pt x="59" y="43"/>
                  </a:cubicBezTo>
                  <a:cubicBezTo>
                    <a:pt x="56" y="47"/>
                    <a:pt x="52" y="48"/>
                    <a:pt x="47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2" y="43"/>
                    <a:pt x="39" y="40"/>
                    <a:pt x="3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3" y="40"/>
                    <a:pt x="0" y="43"/>
                    <a:pt x="0" y="4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9"/>
                    <a:pt x="3" y="112"/>
                    <a:pt x="6" y="112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9" y="112"/>
                    <a:pt x="42" y="109"/>
                    <a:pt x="42" y="106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9" y="113"/>
                    <a:pt x="69" y="113"/>
                    <a:pt x="69" y="113"/>
                  </a:cubicBezTo>
                  <a:cubicBezTo>
                    <a:pt x="70" y="114"/>
                    <a:pt x="70" y="114"/>
                    <a:pt x="71" y="114"/>
                  </a:cubicBezTo>
                  <a:cubicBezTo>
                    <a:pt x="115" y="114"/>
                    <a:pt x="115" y="114"/>
                    <a:pt x="115" y="114"/>
                  </a:cubicBezTo>
                  <a:cubicBezTo>
                    <a:pt x="115" y="114"/>
                    <a:pt x="116" y="114"/>
                    <a:pt x="116" y="113"/>
                  </a:cubicBezTo>
                  <a:cubicBezTo>
                    <a:pt x="127" y="102"/>
                    <a:pt x="127" y="102"/>
                    <a:pt x="127" y="102"/>
                  </a:cubicBezTo>
                  <a:cubicBezTo>
                    <a:pt x="128" y="102"/>
                    <a:pt x="128" y="101"/>
                    <a:pt x="128" y="101"/>
                  </a:cubicBezTo>
                  <a:close/>
                  <a:moveTo>
                    <a:pt x="37" y="107"/>
                  </a:moveTo>
                  <a:cubicBezTo>
                    <a:pt x="5" y="107"/>
                    <a:pt x="5" y="107"/>
                    <a:pt x="5" y="107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37" y="45"/>
                    <a:pt x="37" y="45"/>
                    <a:pt x="37" y="45"/>
                  </a:cubicBezTo>
                  <a:lnTo>
                    <a:pt x="37" y="107"/>
                  </a:lnTo>
                  <a:close/>
                  <a:moveTo>
                    <a:pt x="123" y="43"/>
                  </a:moveTo>
                  <a:cubicBezTo>
                    <a:pt x="123" y="100"/>
                    <a:pt x="123" y="100"/>
                    <a:pt x="123" y="100"/>
                  </a:cubicBezTo>
                  <a:cubicBezTo>
                    <a:pt x="114" y="109"/>
                    <a:pt x="114" y="109"/>
                    <a:pt x="114" y="109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3" y="53"/>
                    <a:pt x="58" y="51"/>
                    <a:pt x="63" y="47"/>
                  </a:cubicBezTo>
                  <a:cubicBezTo>
                    <a:pt x="64" y="45"/>
                    <a:pt x="65" y="43"/>
                    <a:pt x="66" y="42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13"/>
                    <a:pt x="96" y="13"/>
                    <a:pt x="96" y="13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23" y="42"/>
                    <a:pt x="123" y="42"/>
                    <a:pt x="123" y="42"/>
                  </a:cubicBezTo>
                  <a:lnTo>
                    <a:pt x="123" y="4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5937" y="3775"/>
              <a:ext cx="42" cy="45"/>
            </a:xfrm>
            <a:custGeom>
              <a:avLst/>
              <a:gdLst>
                <a:gd name="T0" fmla="*/ 9 w 18"/>
                <a:gd name="T1" fmla="*/ 0 h 19"/>
                <a:gd name="T2" fmla="*/ 0 w 18"/>
                <a:gd name="T3" fmla="*/ 9 h 19"/>
                <a:gd name="T4" fmla="*/ 9 w 18"/>
                <a:gd name="T5" fmla="*/ 19 h 19"/>
                <a:gd name="T6" fmla="*/ 18 w 18"/>
                <a:gd name="T7" fmla="*/ 9 h 19"/>
                <a:gd name="T8" fmla="*/ 9 w 18"/>
                <a:gd name="T9" fmla="*/ 0 h 19"/>
                <a:gd name="T10" fmla="*/ 9 w 18"/>
                <a:gd name="T11" fmla="*/ 14 h 19"/>
                <a:gd name="T12" fmla="*/ 4 w 18"/>
                <a:gd name="T13" fmla="*/ 9 h 19"/>
                <a:gd name="T14" fmla="*/ 9 w 18"/>
                <a:gd name="T15" fmla="*/ 4 h 19"/>
                <a:gd name="T16" fmla="*/ 14 w 18"/>
                <a:gd name="T17" fmla="*/ 9 h 19"/>
                <a:gd name="T18" fmla="*/ 9 w 18"/>
                <a:gd name="T1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9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4" y="19"/>
                    <a:pt x="18" y="15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  <a:moveTo>
                    <a:pt x="9" y="14"/>
                  </a:moveTo>
                  <a:cubicBezTo>
                    <a:pt x="6" y="14"/>
                    <a:pt x="4" y="12"/>
                    <a:pt x="4" y="9"/>
                  </a:cubicBezTo>
                  <a:cubicBezTo>
                    <a:pt x="4" y="7"/>
                    <a:pt x="6" y="4"/>
                    <a:pt x="9" y="4"/>
                  </a:cubicBezTo>
                  <a:cubicBezTo>
                    <a:pt x="12" y="4"/>
                    <a:pt x="14" y="7"/>
                    <a:pt x="14" y="9"/>
                  </a:cubicBezTo>
                  <a:cubicBezTo>
                    <a:pt x="14" y="12"/>
                    <a:pt x="12" y="14"/>
                    <a:pt x="9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5854" y="3618"/>
              <a:ext cx="208" cy="41"/>
            </a:xfrm>
            <a:custGeom>
              <a:avLst/>
              <a:gdLst>
                <a:gd name="T0" fmla="*/ 87 w 88"/>
                <a:gd name="T1" fmla="*/ 12 h 17"/>
                <a:gd name="T2" fmla="*/ 87 w 88"/>
                <a:gd name="T3" fmla="*/ 12 h 17"/>
                <a:gd name="T4" fmla="*/ 44 w 88"/>
                <a:gd name="T5" fmla="*/ 0 h 17"/>
                <a:gd name="T6" fmla="*/ 1 w 88"/>
                <a:gd name="T7" fmla="*/ 12 h 17"/>
                <a:gd name="T8" fmla="*/ 0 w 88"/>
                <a:gd name="T9" fmla="*/ 14 h 17"/>
                <a:gd name="T10" fmla="*/ 3 w 88"/>
                <a:gd name="T11" fmla="*/ 16 h 17"/>
                <a:gd name="T12" fmla="*/ 14 w 88"/>
                <a:gd name="T13" fmla="*/ 10 h 17"/>
                <a:gd name="T14" fmla="*/ 44 w 88"/>
                <a:gd name="T15" fmla="*/ 4 h 17"/>
                <a:gd name="T16" fmla="*/ 74 w 88"/>
                <a:gd name="T17" fmla="*/ 10 h 17"/>
                <a:gd name="T18" fmla="*/ 84 w 88"/>
                <a:gd name="T19" fmla="*/ 16 h 17"/>
                <a:gd name="T20" fmla="*/ 88 w 88"/>
                <a:gd name="T21" fmla="*/ 14 h 17"/>
                <a:gd name="T22" fmla="*/ 87 w 88"/>
                <a:gd name="T23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8" h="17">
                  <a:moveTo>
                    <a:pt x="87" y="12"/>
                  </a:moveTo>
                  <a:cubicBezTo>
                    <a:pt x="87" y="12"/>
                    <a:pt x="87" y="12"/>
                    <a:pt x="87" y="12"/>
                  </a:cubicBezTo>
                  <a:cubicBezTo>
                    <a:pt x="74" y="4"/>
                    <a:pt x="59" y="0"/>
                    <a:pt x="44" y="0"/>
                  </a:cubicBezTo>
                  <a:cubicBezTo>
                    <a:pt x="29" y="0"/>
                    <a:pt x="14" y="4"/>
                    <a:pt x="1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6"/>
                    <a:pt x="2" y="17"/>
                    <a:pt x="3" y="16"/>
                  </a:cubicBezTo>
                  <a:cubicBezTo>
                    <a:pt x="7" y="14"/>
                    <a:pt x="10" y="12"/>
                    <a:pt x="14" y="10"/>
                  </a:cubicBezTo>
                  <a:cubicBezTo>
                    <a:pt x="23" y="6"/>
                    <a:pt x="34" y="4"/>
                    <a:pt x="44" y="4"/>
                  </a:cubicBezTo>
                  <a:cubicBezTo>
                    <a:pt x="54" y="4"/>
                    <a:pt x="65" y="6"/>
                    <a:pt x="74" y="10"/>
                  </a:cubicBezTo>
                  <a:cubicBezTo>
                    <a:pt x="78" y="12"/>
                    <a:pt x="81" y="14"/>
                    <a:pt x="84" y="16"/>
                  </a:cubicBezTo>
                  <a:cubicBezTo>
                    <a:pt x="86" y="17"/>
                    <a:pt x="88" y="16"/>
                    <a:pt x="88" y="14"/>
                  </a:cubicBezTo>
                  <a:cubicBezTo>
                    <a:pt x="88" y="13"/>
                    <a:pt x="88" y="13"/>
                    <a:pt x="87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5806" y="3531"/>
              <a:ext cx="303" cy="54"/>
            </a:xfrm>
            <a:custGeom>
              <a:avLst/>
              <a:gdLst>
                <a:gd name="T0" fmla="*/ 127 w 128"/>
                <a:gd name="T1" fmla="*/ 18 h 23"/>
                <a:gd name="T2" fmla="*/ 64 w 128"/>
                <a:gd name="T3" fmla="*/ 0 h 23"/>
                <a:gd name="T4" fmla="*/ 1 w 128"/>
                <a:gd name="T5" fmla="*/ 18 h 23"/>
                <a:gd name="T6" fmla="*/ 1 w 128"/>
                <a:gd name="T7" fmla="*/ 18 h 23"/>
                <a:gd name="T8" fmla="*/ 1 w 128"/>
                <a:gd name="T9" fmla="*/ 18 h 23"/>
                <a:gd name="T10" fmla="*/ 0 w 128"/>
                <a:gd name="T11" fmla="*/ 20 h 23"/>
                <a:gd name="T12" fmla="*/ 4 w 128"/>
                <a:gd name="T13" fmla="*/ 22 h 23"/>
                <a:gd name="T14" fmla="*/ 20 w 128"/>
                <a:gd name="T15" fmla="*/ 14 h 23"/>
                <a:gd name="T16" fmla="*/ 64 w 128"/>
                <a:gd name="T17" fmla="*/ 5 h 23"/>
                <a:gd name="T18" fmla="*/ 108 w 128"/>
                <a:gd name="T19" fmla="*/ 14 h 23"/>
                <a:gd name="T20" fmla="*/ 124 w 128"/>
                <a:gd name="T21" fmla="*/ 22 h 23"/>
                <a:gd name="T22" fmla="*/ 128 w 128"/>
                <a:gd name="T23" fmla="*/ 20 h 23"/>
                <a:gd name="T24" fmla="*/ 127 w 128"/>
                <a:gd name="T25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23">
                  <a:moveTo>
                    <a:pt x="127" y="18"/>
                  </a:moveTo>
                  <a:cubicBezTo>
                    <a:pt x="108" y="7"/>
                    <a:pt x="86" y="0"/>
                    <a:pt x="64" y="0"/>
                  </a:cubicBezTo>
                  <a:cubicBezTo>
                    <a:pt x="42" y="0"/>
                    <a:pt x="20" y="7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2"/>
                    <a:pt x="2" y="23"/>
                    <a:pt x="4" y="22"/>
                  </a:cubicBezTo>
                  <a:cubicBezTo>
                    <a:pt x="9" y="19"/>
                    <a:pt x="14" y="16"/>
                    <a:pt x="20" y="14"/>
                  </a:cubicBezTo>
                  <a:cubicBezTo>
                    <a:pt x="34" y="8"/>
                    <a:pt x="49" y="5"/>
                    <a:pt x="64" y="5"/>
                  </a:cubicBezTo>
                  <a:cubicBezTo>
                    <a:pt x="79" y="5"/>
                    <a:pt x="94" y="8"/>
                    <a:pt x="108" y="14"/>
                  </a:cubicBezTo>
                  <a:cubicBezTo>
                    <a:pt x="114" y="16"/>
                    <a:pt x="119" y="19"/>
                    <a:pt x="124" y="22"/>
                  </a:cubicBezTo>
                  <a:cubicBezTo>
                    <a:pt x="126" y="23"/>
                    <a:pt x="128" y="22"/>
                    <a:pt x="128" y="20"/>
                  </a:cubicBezTo>
                  <a:cubicBezTo>
                    <a:pt x="128" y="20"/>
                    <a:pt x="128" y="19"/>
                    <a:pt x="127" y="1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5899" y="3704"/>
              <a:ext cx="118" cy="28"/>
            </a:xfrm>
            <a:custGeom>
              <a:avLst/>
              <a:gdLst>
                <a:gd name="T0" fmla="*/ 49 w 50"/>
                <a:gd name="T1" fmla="*/ 7 h 12"/>
                <a:gd name="T2" fmla="*/ 25 w 50"/>
                <a:gd name="T3" fmla="*/ 0 h 12"/>
                <a:gd name="T4" fmla="*/ 1 w 50"/>
                <a:gd name="T5" fmla="*/ 7 h 12"/>
                <a:gd name="T6" fmla="*/ 0 w 50"/>
                <a:gd name="T7" fmla="*/ 9 h 12"/>
                <a:gd name="T8" fmla="*/ 4 w 50"/>
                <a:gd name="T9" fmla="*/ 11 h 12"/>
                <a:gd name="T10" fmla="*/ 9 w 50"/>
                <a:gd name="T11" fmla="*/ 8 h 12"/>
                <a:gd name="T12" fmla="*/ 25 w 50"/>
                <a:gd name="T13" fmla="*/ 5 h 12"/>
                <a:gd name="T14" fmla="*/ 41 w 50"/>
                <a:gd name="T15" fmla="*/ 8 h 12"/>
                <a:gd name="T16" fmla="*/ 46 w 50"/>
                <a:gd name="T17" fmla="*/ 11 h 12"/>
                <a:gd name="T18" fmla="*/ 50 w 50"/>
                <a:gd name="T19" fmla="*/ 9 h 12"/>
                <a:gd name="T20" fmla="*/ 49 w 50"/>
                <a:gd name="T2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12">
                  <a:moveTo>
                    <a:pt x="49" y="7"/>
                  </a:moveTo>
                  <a:cubicBezTo>
                    <a:pt x="42" y="2"/>
                    <a:pt x="33" y="0"/>
                    <a:pt x="25" y="0"/>
                  </a:cubicBezTo>
                  <a:cubicBezTo>
                    <a:pt x="17" y="0"/>
                    <a:pt x="8" y="2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1"/>
                    <a:pt x="2" y="12"/>
                    <a:pt x="4" y="11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14" y="6"/>
                    <a:pt x="19" y="5"/>
                    <a:pt x="25" y="5"/>
                  </a:cubicBezTo>
                  <a:cubicBezTo>
                    <a:pt x="31" y="5"/>
                    <a:pt x="36" y="6"/>
                    <a:pt x="41" y="8"/>
                  </a:cubicBezTo>
                  <a:cubicBezTo>
                    <a:pt x="43" y="9"/>
                    <a:pt x="45" y="10"/>
                    <a:pt x="46" y="11"/>
                  </a:cubicBezTo>
                  <a:cubicBezTo>
                    <a:pt x="48" y="12"/>
                    <a:pt x="50" y="11"/>
                    <a:pt x="50" y="9"/>
                  </a:cubicBezTo>
                  <a:cubicBezTo>
                    <a:pt x="50" y="8"/>
                    <a:pt x="50" y="7"/>
                    <a:pt x="49" y="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5201" y="3763"/>
              <a:ext cx="64" cy="64"/>
            </a:xfrm>
            <a:custGeom>
              <a:avLst/>
              <a:gdLst>
                <a:gd name="T0" fmla="*/ 13 w 27"/>
                <a:gd name="T1" fmla="*/ 0 h 27"/>
                <a:gd name="T2" fmla="*/ 0 w 27"/>
                <a:gd name="T3" fmla="*/ 14 h 27"/>
                <a:gd name="T4" fmla="*/ 13 w 27"/>
                <a:gd name="T5" fmla="*/ 27 h 27"/>
                <a:gd name="T6" fmla="*/ 27 w 27"/>
                <a:gd name="T7" fmla="*/ 14 h 27"/>
                <a:gd name="T8" fmla="*/ 13 w 27"/>
                <a:gd name="T9" fmla="*/ 0 h 27"/>
                <a:gd name="T10" fmla="*/ 13 w 27"/>
                <a:gd name="T11" fmla="*/ 22 h 27"/>
                <a:gd name="T12" fmla="*/ 5 w 27"/>
                <a:gd name="T13" fmla="*/ 14 h 27"/>
                <a:gd name="T14" fmla="*/ 13 w 27"/>
                <a:gd name="T15" fmla="*/ 5 h 27"/>
                <a:gd name="T16" fmla="*/ 22 w 27"/>
                <a:gd name="T17" fmla="*/ 14 h 27"/>
                <a:gd name="T18" fmla="*/ 13 w 27"/>
                <a:gd name="T19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lose/>
                  <a:moveTo>
                    <a:pt x="13" y="22"/>
                  </a:moveTo>
                  <a:cubicBezTo>
                    <a:pt x="9" y="22"/>
                    <a:pt x="5" y="18"/>
                    <a:pt x="5" y="14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8" y="5"/>
                    <a:pt x="22" y="9"/>
                    <a:pt x="22" y="14"/>
                  </a:cubicBezTo>
                  <a:cubicBezTo>
                    <a:pt x="22" y="18"/>
                    <a:pt x="18" y="22"/>
                    <a:pt x="13" y="2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5201" y="3644"/>
              <a:ext cx="182" cy="183"/>
            </a:xfrm>
            <a:custGeom>
              <a:avLst/>
              <a:gdLst>
                <a:gd name="T0" fmla="*/ 13 w 77"/>
                <a:gd name="T1" fmla="*/ 0 h 77"/>
                <a:gd name="T2" fmla="*/ 2 w 77"/>
                <a:gd name="T3" fmla="*/ 0 h 77"/>
                <a:gd name="T4" fmla="*/ 0 w 77"/>
                <a:gd name="T5" fmla="*/ 2 h 77"/>
                <a:gd name="T6" fmla="*/ 0 w 77"/>
                <a:gd name="T7" fmla="*/ 24 h 77"/>
                <a:gd name="T8" fmla="*/ 2 w 77"/>
                <a:gd name="T9" fmla="*/ 26 h 77"/>
                <a:gd name="T10" fmla="*/ 13 w 77"/>
                <a:gd name="T11" fmla="*/ 26 h 77"/>
                <a:gd name="T12" fmla="*/ 40 w 77"/>
                <a:gd name="T13" fmla="*/ 37 h 77"/>
                <a:gd name="T14" fmla="*/ 51 w 77"/>
                <a:gd name="T15" fmla="*/ 64 h 77"/>
                <a:gd name="T16" fmla="*/ 51 w 77"/>
                <a:gd name="T17" fmla="*/ 75 h 77"/>
                <a:gd name="T18" fmla="*/ 53 w 77"/>
                <a:gd name="T19" fmla="*/ 77 h 77"/>
                <a:gd name="T20" fmla="*/ 75 w 77"/>
                <a:gd name="T21" fmla="*/ 77 h 77"/>
                <a:gd name="T22" fmla="*/ 77 w 77"/>
                <a:gd name="T23" fmla="*/ 75 h 77"/>
                <a:gd name="T24" fmla="*/ 77 w 77"/>
                <a:gd name="T25" fmla="*/ 64 h 77"/>
                <a:gd name="T26" fmla="*/ 13 w 77"/>
                <a:gd name="T27" fmla="*/ 0 h 77"/>
                <a:gd name="T28" fmla="*/ 73 w 77"/>
                <a:gd name="T29" fmla="*/ 64 h 77"/>
                <a:gd name="T30" fmla="*/ 73 w 77"/>
                <a:gd name="T31" fmla="*/ 72 h 77"/>
                <a:gd name="T32" fmla="*/ 55 w 77"/>
                <a:gd name="T33" fmla="*/ 72 h 77"/>
                <a:gd name="T34" fmla="*/ 55 w 77"/>
                <a:gd name="T35" fmla="*/ 64 h 77"/>
                <a:gd name="T36" fmla="*/ 43 w 77"/>
                <a:gd name="T37" fmla="*/ 34 h 77"/>
                <a:gd name="T38" fmla="*/ 13 w 77"/>
                <a:gd name="T39" fmla="*/ 22 h 77"/>
                <a:gd name="T40" fmla="*/ 5 w 77"/>
                <a:gd name="T41" fmla="*/ 22 h 77"/>
                <a:gd name="T42" fmla="*/ 5 w 77"/>
                <a:gd name="T43" fmla="*/ 4 h 77"/>
                <a:gd name="T44" fmla="*/ 13 w 77"/>
                <a:gd name="T45" fmla="*/ 4 h 77"/>
                <a:gd name="T46" fmla="*/ 37 w 77"/>
                <a:gd name="T47" fmla="*/ 9 h 77"/>
                <a:gd name="T48" fmla="*/ 55 w 77"/>
                <a:gd name="T49" fmla="*/ 22 h 77"/>
                <a:gd name="T50" fmla="*/ 68 w 77"/>
                <a:gd name="T51" fmla="*/ 40 h 77"/>
                <a:gd name="T52" fmla="*/ 73 w 77"/>
                <a:gd name="T53" fmla="*/ 6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7" h="77">
                  <a:moveTo>
                    <a:pt x="1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3" y="26"/>
                    <a:pt x="33" y="30"/>
                    <a:pt x="40" y="37"/>
                  </a:cubicBezTo>
                  <a:cubicBezTo>
                    <a:pt x="47" y="44"/>
                    <a:pt x="51" y="54"/>
                    <a:pt x="51" y="64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6"/>
                    <a:pt x="52" y="77"/>
                    <a:pt x="53" y="77"/>
                  </a:cubicBezTo>
                  <a:cubicBezTo>
                    <a:pt x="75" y="77"/>
                    <a:pt x="75" y="77"/>
                    <a:pt x="75" y="77"/>
                  </a:cubicBezTo>
                  <a:cubicBezTo>
                    <a:pt x="76" y="77"/>
                    <a:pt x="77" y="76"/>
                    <a:pt x="77" y="7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28"/>
                    <a:pt x="49" y="0"/>
                    <a:pt x="13" y="0"/>
                  </a:cubicBezTo>
                  <a:close/>
                  <a:moveTo>
                    <a:pt x="73" y="64"/>
                  </a:moveTo>
                  <a:cubicBezTo>
                    <a:pt x="73" y="72"/>
                    <a:pt x="73" y="72"/>
                    <a:pt x="73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5" y="52"/>
                    <a:pt x="51" y="42"/>
                    <a:pt x="43" y="34"/>
                  </a:cubicBezTo>
                  <a:cubicBezTo>
                    <a:pt x="35" y="26"/>
                    <a:pt x="25" y="22"/>
                    <a:pt x="13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1" y="4"/>
                    <a:pt x="29" y="6"/>
                    <a:pt x="37" y="9"/>
                  </a:cubicBezTo>
                  <a:cubicBezTo>
                    <a:pt x="44" y="12"/>
                    <a:pt x="50" y="16"/>
                    <a:pt x="55" y="22"/>
                  </a:cubicBezTo>
                  <a:cubicBezTo>
                    <a:pt x="61" y="27"/>
                    <a:pt x="65" y="33"/>
                    <a:pt x="68" y="40"/>
                  </a:cubicBezTo>
                  <a:cubicBezTo>
                    <a:pt x="71" y="48"/>
                    <a:pt x="73" y="56"/>
                    <a:pt x="73" y="6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5201" y="3524"/>
              <a:ext cx="303" cy="303"/>
            </a:xfrm>
            <a:custGeom>
              <a:avLst/>
              <a:gdLst>
                <a:gd name="T0" fmla="*/ 13 w 128"/>
                <a:gd name="T1" fmla="*/ 0 h 128"/>
                <a:gd name="T2" fmla="*/ 2 w 128"/>
                <a:gd name="T3" fmla="*/ 0 h 128"/>
                <a:gd name="T4" fmla="*/ 0 w 128"/>
                <a:gd name="T5" fmla="*/ 2 h 128"/>
                <a:gd name="T6" fmla="*/ 0 w 128"/>
                <a:gd name="T7" fmla="*/ 25 h 128"/>
                <a:gd name="T8" fmla="*/ 2 w 128"/>
                <a:gd name="T9" fmla="*/ 27 h 128"/>
                <a:gd name="T10" fmla="*/ 13 w 128"/>
                <a:gd name="T11" fmla="*/ 27 h 128"/>
                <a:gd name="T12" fmla="*/ 48 w 128"/>
                <a:gd name="T13" fmla="*/ 34 h 128"/>
                <a:gd name="T14" fmla="*/ 62 w 128"/>
                <a:gd name="T15" fmla="*/ 42 h 128"/>
                <a:gd name="T16" fmla="*/ 75 w 128"/>
                <a:gd name="T17" fmla="*/ 53 h 128"/>
                <a:gd name="T18" fmla="*/ 86 w 128"/>
                <a:gd name="T19" fmla="*/ 66 h 128"/>
                <a:gd name="T20" fmla="*/ 94 w 128"/>
                <a:gd name="T21" fmla="*/ 80 h 128"/>
                <a:gd name="T22" fmla="*/ 101 w 128"/>
                <a:gd name="T23" fmla="*/ 115 h 128"/>
                <a:gd name="T24" fmla="*/ 101 w 128"/>
                <a:gd name="T25" fmla="*/ 126 h 128"/>
                <a:gd name="T26" fmla="*/ 103 w 128"/>
                <a:gd name="T27" fmla="*/ 128 h 128"/>
                <a:gd name="T28" fmla="*/ 126 w 128"/>
                <a:gd name="T29" fmla="*/ 128 h 128"/>
                <a:gd name="T30" fmla="*/ 128 w 128"/>
                <a:gd name="T31" fmla="*/ 126 h 128"/>
                <a:gd name="T32" fmla="*/ 128 w 128"/>
                <a:gd name="T33" fmla="*/ 115 h 128"/>
                <a:gd name="T34" fmla="*/ 13 w 128"/>
                <a:gd name="T35" fmla="*/ 0 h 128"/>
                <a:gd name="T36" fmla="*/ 123 w 128"/>
                <a:gd name="T37" fmla="*/ 123 h 128"/>
                <a:gd name="T38" fmla="*/ 106 w 128"/>
                <a:gd name="T39" fmla="*/ 123 h 128"/>
                <a:gd name="T40" fmla="*/ 106 w 128"/>
                <a:gd name="T41" fmla="*/ 115 h 128"/>
                <a:gd name="T42" fmla="*/ 99 w 128"/>
                <a:gd name="T43" fmla="*/ 79 h 128"/>
                <a:gd name="T44" fmla="*/ 90 w 128"/>
                <a:gd name="T45" fmla="*/ 63 h 128"/>
                <a:gd name="T46" fmla="*/ 79 w 128"/>
                <a:gd name="T47" fmla="*/ 49 h 128"/>
                <a:gd name="T48" fmla="*/ 65 w 128"/>
                <a:gd name="T49" fmla="*/ 38 h 128"/>
                <a:gd name="T50" fmla="*/ 49 w 128"/>
                <a:gd name="T51" fmla="*/ 30 h 128"/>
                <a:gd name="T52" fmla="*/ 13 w 128"/>
                <a:gd name="T53" fmla="*/ 22 h 128"/>
                <a:gd name="T54" fmla="*/ 5 w 128"/>
                <a:gd name="T55" fmla="*/ 22 h 128"/>
                <a:gd name="T56" fmla="*/ 5 w 128"/>
                <a:gd name="T57" fmla="*/ 5 h 128"/>
                <a:gd name="T58" fmla="*/ 13 w 128"/>
                <a:gd name="T59" fmla="*/ 5 h 128"/>
                <a:gd name="T60" fmla="*/ 56 w 128"/>
                <a:gd name="T61" fmla="*/ 13 h 128"/>
                <a:gd name="T62" fmla="*/ 75 w 128"/>
                <a:gd name="T63" fmla="*/ 23 h 128"/>
                <a:gd name="T64" fmla="*/ 91 w 128"/>
                <a:gd name="T65" fmla="*/ 37 h 128"/>
                <a:gd name="T66" fmla="*/ 105 w 128"/>
                <a:gd name="T67" fmla="*/ 53 h 128"/>
                <a:gd name="T68" fmla="*/ 115 w 128"/>
                <a:gd name="T69" fmla="*/ 72 h 128"/>
                <a:gd name="T70" fmla="*/ 123 w 128"/>
                <a:gd name="T71" fmla="*/ 115 h 128"/>
                <a:gd name="T72" fmla="*/ 123 w 128"/>
                <a:gd name="T73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1" y="27"/>
                    <a:pt x="2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5" y="27"/>
                    <a:pt x="37" y="29"/>
                    <a:pt x="48" y="34"/>
                  </a:cubicBezTo>
                  <a:cubicBezTo>
                    <a:pt x="53" y="36"/>
                    <a:pt x="58" y="39"/>
                    <a:pt x="62" y="42"/>
                  </a:cubicBezTo>
                  <a:cubicBezTo>
                    <a:pt x="67" y="45"/>
                    <a:pt x="71" y="49"/>
                    <a:pt x="75" y="53"/>
                  </a:cubicBezTo>
                  <a:cubicBezTo>
                    <a:pt x="79" y="57"/>
                    <a:pt x="83" y="61"/>
                    <a:pt x="86" y="66"/>
                  </a:cubicBezTo>
                  <a:cubicBezTo>
                    <a:pt x="89" y="70"/>
                    <a:pt x="92" y="75"/>
                    <a:pt x="94" y="80"/>
                  </a:cubicBezTo>
                  <a:cubicBezTo>
                    <a:pt x="99" y="91"/>
                    <a:pt x="101" y="103"/>
                    <a:pt x="101" y="115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1" y="127"/>
                    <a:pt x="102" y="128"/>
                    <a:pt x="103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8" y="127"/>
                    <a:pt x="128" y="126"/>
                  </a:cubicBezTo>
                  <a:cubicBezTo>
                    <a:pt x="128" y="115"/>
                    <a:pt x="128" y="115"/>
                    <a:pt x="128" y="115"/>
                  </a:cubicBezTo>
                  <a:cubicBezTo>
                    <a:pt x="128" y="51"/>
                    <a:pt x="77" y="0"/>
                    <a:pt x="13" y="0"/>
                  </a:cubicBezTo>
                  <a:close/>
                  <a:moveTo>
                    <a:pt x="123" y="123"/>
                  </a:moveTo>
                  <a:cubicBezTo>
                    <a:pt x="106" y="123"/>
                    <a:pt x="106" y="123"/>
                    <a:pt x="106" y="123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6" y="102"/>
                    <a:pt x="103" y="90"/>
                    <a:pt x="99" y="79"/>
                  </a:cubicBezTo>
                  <a:cubicBezTo>
                    <a:pt x="96" y="73"/>
                    <a:pt x="93" y="68"/>
                    <a:pt x="90" y="63"/>
                  </a:cubicBezTo>
                  <a:cubicBezTo>
                    <a:pt x="87" y="58"/>
                    <a:pt x="83" y="53"/>
                    <a:pt x="79" y="49"/>
                  </a:cubicBezTo>
                  <a:cubicBezTo>
                    <a:pt x="75" y="45"/>
                    <a:pt x="70" y="41"/>
                    <a:pt x="65" y="38"/>
                  </a:cubicBezTo>
                  <a:cubicBezTo>
                    <a:pt x="60" y="35"/>
                    <a:pt x="55" y="32"/>
                    <a:pt x="49" y="30"/>
                  </a:cubicBezTo>
                  <a:cubicBezTo>
                    <a:pt x="38" y="25"/>
                    <a:pt x="26" y="22"/>
                    <a:pt x="13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28" y="5"/>
                    <a:pt x="43" y="7"/>
                    <a:pt x="56" y="13"/>
                  </a:cubicBezTo>
                  <a:cubicBezTo>
                    <a:pt x="63" y="16"/>
                    <a:pt x="69" y="19"/>
                    <a:pt x="75" y="23"/>
                  </a:cubicBezTo>
                  <a:cubicBezTo>
                    <a:pt x="81" y="27"/>
                    <a:pt x="86" y="32"/>
                    <a:pt x="91" y="37"/>
                  </a:cubicBezTo>
                  <a:cubicBezTo>
                    <a:pt x="96" y="42"/>
                    <a:pt x="101" y="47"/>
                    <a:pt x="105" y="53"/>
                  </a:cubicBezTo>
                  <a:cubicBezTo>
                    <a:pt x="109" y="59"/>
                    <a:pt x="112" y="65"/>
                    <a:pt x="115" y="72"/>
                  </a:cubicBezTo>
                  <a:cubicBezTo>
                    <a:pt x="121" y="85"/>
                    <a:pt x="123" y="100"/>
                    <a:pt x="123" y="115"/>
                  </a:cubicBezTo>
                  <a:lnTo>
                    <a:pt x="123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4671" y="3706"/>
              <a:ext cx="152" cy="45"/>
            </a:xfrm>
            <a:custGeom>
              <a:avLst/>
              <a:gdLst>
                <a:gd name="T0" fmla="*/ 54 w 64"/>
                <a:gd name="T1" fmla="*/ 0 h 19"/>
                <a:gd name="T2" fmla="*/ 10 w 64"/>
                <a:gd name="T3" fmla="*/ 0 h 19"/>
                <a:gd name="T4" fmla="*/ 0 w 64"/>
                <a:gd name="T5" fmla="*/ 9 h 19"/>
                <a:gd name="T6" fmla="*/ 10 w 64"/>
                <a:gd name="T7" fmla="*/ 19 h 19"/>
                <a:gd name="T8" fmla="*/ 54 w 64"/>
                <a:gd name="T9" fmla="*/ 19 h 19"/>
                <a:gd name="T10" fmla="*/ 64 w 64"/>
                <a:gd name="T11" fmla="*/ 9 h 19"/>
                <a:gd name="T12" fmla="*/ 54 w 64"/>
                <a:gd name="T13" fmla="*/ 0 h 19"/>
                <a:gd name="T14" fmla="*/ 54 w 64"/>
                <a:gd name="T15" fmla="*/ 14 h 19"/>
                <a:gd name="T16" fmla="*/ 10 w 64"/>
                <a:gd name="T17" fmla="*/ 14 h 19"/>
                <a:gd name="T18" fmla="*/ 4 w 64"/>
                <a:gd name="T19" fmla="*/ 9 h 19"/>
                <a:gd name="T20" fmla="*/ 10 w 64"/>
                <a:gd name="T21" fmla="*/ 4 h 19"/>
                <a:gd name="T22" fmla="*/ 54 w 64"/>
                <a:gd name="T23" fmla="*/ 4 h 19"/>
                <a:gd name="T24" fmla="*/ 60 w 64"/>
                <a:gd name="T25" fmla="*/ 9 h 19"/>
                <a:gd name="T26" fmla="*/ 54 w 64"/>
                <a:gd name="T27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9">
                  <a:moveTo>
                    <a:pt x="5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60" y="19"/>
                    <a:pt x="64" y="15"/>
                    <a:pt x="64" y="9"/>
                  </a:cubicBezTo>
                  <a:cubicBezTo>
                    <a:pt x="64" y="4"/>
                    <a:pt x="60" y="0"/>
                    <a:pt x="54" y="0"/>
                  </a:cubicBezTo>
                  <a:close/>
                  <a:moveTo>
                    <a:pt x="54" y="14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4" y="12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7" y="4"/>
                    <a:pt x="60" y="6"/>
                    <a:pt x="60" y="9"/>
                  </a:cubicBezTo>
                  <a:cubicBezTo>
                    <a:pt x="60" y="12"/>
                    <a:pt x="57" y="14"/>
                    <a:pt x="54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4596" y="3524"/>
              <a:ext cx="302" cy="303"/>
            </a:xfrm>
            <a:custGeom>
              <a:avLst/>
              <a:gdLst>
                <a:gd name="T0" fmla="*/ 120 w 128"/>
                <a:gd name="T1" fmla="*/ 46 h 128"/>
                <a:gd name="T2" fmla="*/ 110 w 128"/>
                <a:gd name="T3" fmla="*/ 46 h 128"/>
                <a:gd name="T4" fmla="*/ 106 w 128"/>
                <a:gd name="T5" fmla="*/ 43 h 128"/>
                <a:gd name="T6" fmla="*/ 106 w 128"/>
                <a:gd name="T7" fmla="*/ 40 h 128"/>
                <a:gd name="T8" fmla="*/ 94 w 128"/>
                <a:gd name="T9" fmla="*/ 12 h 128"/>
                <a:gd name="T10" fmla="*/ 66 w 128"/>
                <a:gd name="T11" fmla="*/ 0 h 128"/>
                <a:gd name="T12" fmla="*/ 40 w 128"/>
                <a:gd name="T13" fmla="*/ 0 h 128"/>
                <a:gd name="T14" fmla="*/ 12 w 128"/>
                <a:gd name="T15" fmla="*/ 12 h 128"/>
                <a:gd name="T16" fmla="*/ 0 w 128"/>
                <a:gd name="T17" fmla="*/ 40 h 128"/>
                <a:gd name="T18" fmla="*/ 0 w 128"/>
                <a:gd name="T19" fmla="*/ 88 h 128"/>
                <a:gd name="T20" fmla="*/ 12 w 128"/>
                <a:gd name="T21" fmla="*/ 116 h 128"/>
                <a:gd name="T22" fmla="*/ 40 w 128"/>
                <a:gd name="T23" fmla="*/ 128 h 128"/>
                <a:gd name="T24" fmla="*/ 88 w 128"/>
                <a:gd name="T25" fmla="*/ 128 h 128"/>
                <a:gd name="T26" fmla="*/ 116 w 128"/>
                <a:gd name="T27" fmla="*/ 116 h 128"/>
                <a:gd name="T28" fmla="*/ 128 w 128"/>
                <a:gd name="T29" fmla="*/ 88 h 128"/>
                <a:gd name="T30" fmla="*/ 128 w 128"/>
                <a:gd name="T31" fmla="*/ 55 h 128"/>
                <a:gd name="T32" fmla="*/ 120 w 128"/>
                <a:gd name="T33" fmla="*/ 46 h 128"/>
                <a:gd name="T34" fmla="*/ 123 w 128"/>
                <a:gd name="T35" fmla="*/ 88 h 128"/>
                <a:gd name="T36" fmla="*/ 113 w 128"/>
                <a:gd name="T37" fmla="*/ 113 h 128"/>
                <a:gd name="T38" fmla="*/ 88 w 128"/>
                <a:gd name="T39" fmla="*/ 123 h 128"/>
                <a:gd name="T40" fmla="*/ 40 w 128"/>
                <a:gd name="T41" fmla="*/ 123 h 128"/>
                <a:gd name="T42" fmla="*/ 15 w 128"/>
                <a:gd name="T43" fmla="*/ 113 h 128"/>
                <a:gd name="T44" fmla="*/ 5 w 128"/>
                <a:gd name="T45" fmla="*/ 88 h 128"/>
                <a:gd name="T46" fmla="*/ 5 w 128"/>
                <a:gd name="T47" fmla="*/ 40 h 128"/>
                <a:gd name="T48" fmla="*/ 40 w 128"/>
                <a:gd name="T49" fmla="*/ 5 h 128"/>
                <a:gd name="T50" fmla="*/ 66 w 128"/>
                <a:gd name="T51" fmla="*/ 5 h 128"/>
                <a:gd name="T52" fmla="*/ 101 w 128"/>
                <a:gd name="T53" fmla="*/ 40 h 128"/>
                <a:gd name="T54" fmla="*/ 101 w 128"/>
                <a:gd name="T55" fmla="*/ 43 h 128"/>
                <a:gd name="T56" fmla="*/ 110 w 128"/>
                <a:gd name="T57" fmla="*/ 51 h 128"/>
                <a:gd name="T58" fmla="*/ 120 w 128"/>
                <a:gd name="T59" fmla="*/ 51 h 128"/>
                <a:gd name="T60" fmla="*/ 123 w 128"/>
                <a:gd name="T61" fmla="*/ 55 h 128"/>
                <a:gd name="T62" fmla="*/ 123 w 128"/>
                <a:gd name="T63" fmla="*/ 8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28">
                  <a:moveTo>
                    <a:pt x="120" y="46"/>
                  </a:moveTo>
                  <a:cubicBezTo>
                    <a:pt x="110" y="46"/>
                    <a:pt x="110" y="46"/>
                    <a:pt x="110" y="46"/>
                  </a:cubicBezTo>
                  <a:cubicBezTo>
                    <a:pt x="107" y="46"/>
                    <a:pt x="106" y="45"/>
                    <a:pt x="106" y="43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29"/>
                    <a:pt x="102" y="19"/>
                    <a:pt x="94" y="12"/>
                  </a:cubicBezTo>
                  <a:cubicBezTo>
                    <a:pt x="87" y="4"/>
                    <a:pt x="77" y="0"/>
                    <a:pt x="6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19" y="4"/>
                    <a:pt x="12" y="12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9"/>
                    <a:pt x="4" y="109"/>
                    <a:pt x="12" y="116"/>
                  </a:cubicBezTo>
                  <a:cubicBezTo>
                    <a:pt x="19" y="124"/>
                    <a:pt x="29" y="128"/>
                    <a:pt x="40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9" y="128"/>
                    <a:pt x="109" y="124"/>
                    <a:pt x="116" y="116"/>
                  </a:cubicBezTo>
                  <a:cubicBezTo>
                    <a:pt x="124" y="109"/>
                    <a:pt x="128" y="99"/>
                    <a:pt x="128" y="88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8" y="50"/>
                    <a:pt x="124" y="46"/>
                    <a:pt x="120" y="46"/>
                  </a:cubicBezTo>
                  <a:close/>
                  <a:moveTo>
                    <a:pt x="123" y="88"/>
                  </a:moveTo>
                  <a:cubicBezTo>
                    <a:pt x="123" y="98"/>
                    <a:pt x="120" y="106"/>
                    <a:pt x="113" y="113"/>
                  </a:cubicBezTo>
                  <a:cubicBezTo>
                    <a:pt x="106" y="120"/>
                    <a:pt x="98" y="123"/>
                    <a:pt x="88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30" y="123"/>
                    <a:pt x="22" y="120"/>
                    <a:pt x="15" y="113"/>
                  </a:cubicBezTo>
                  <a:cubicBezTo>
                    <a:pt x="8" y="106"/>
                    <a:pt x="5" y="98"/>
                    <a:pt x="5" y="88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20"/>
                    <a:pt x="20" y="5"/>
                    <a:pt x="40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85" y="5"/>
                    <a:pt x="101" y="20"/>
                    <a:pt x="101" y="40"/>
                  </a:cubicBezTo>
                  <a:cubicBezTo>
                    <a:pt x="101" y="43"/>
                    <a:pt x="101" y="43"/>
                    <a:pt x="101" y="43"/>
                  </a:cubicBezTo>
                  <a:cubicBezTo>
                    <a:pt x="101" y="47"/>
                    <a:pt x="105" y="51"/>
                    <a:pt x="110" y="51"/>
                  </a:cubicBezTo>
                  <a:cubicBezTo>
                    <a:pt x="120" y="51"/>
                    <a:pt x="120" y="51"/>
                    <a:pt x="120" y="51"/>
                  </a:cubicBezTo>
                  <a:cubicBezTo>
                    <a:pt x="122" y="51"/>
                    <a:pt x="123" y="53"/>
                    <a:pt x="123" y="55"/>
                  </a:cubicBezTo>
                  <a:lnTo>
                    <a:pt x="123" y="8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>
              <a:spLocks noEditPoints="1"/>
            </p:cNvSpPr>
            <p:nvPr/>
          </p:nvSpPr>
          <p:spPr bwMode="auto">
            <a:xfrm>
              <a:off x="4671" y="3599"/>
              <a:ext cx="100" cy="45"/>
            </a:xfrm>
            <a:custGeom>
              <a:avLst/>
              <a:gdLst>
                <a:gd name="T0" fmla="*/ 10 w 42"/>
                <a:gd name="T1" fmla="*/ 19 h 19"/>
                <a:gd name="T2" fmla="*/ 32 w 42"/>
                <a:gd name="T3" fmla="*/ 19 h 19"/>
                <a:gd name="T4" fmla="*/ 42 w 42"/>
                <a:gd name="T5" fmla="*/ 9 h 19"/>
                <a:gd name="T6" fmla="*/ 32 w 42"/>
                <a:gd name="T7" fmla="*/ 0 h 19"/>
                <a:gd name="T8" fmla="*/ 10 w 42"/>
                <a:gd name="T9" fmla="*/ 0 h 19"/>
                <a:gd name="T10" fmla="*/ 0 w 42"/>
                <a:gd name="T11" fmla="*/ 9 h 19"/>
                <a:gd name="T12" fmla="*/ 10 w 42"/>
                <a:gd name="T13" fmla="*/ 19 h 19"/>
                <a:gd name="T14" fmla="*/ 10 w 42"/>
                <a:gd name="T15" fmla="*/ 4 h 19"/>
                <a:gd name="T16" fmla="*/ 32 w 42"/>
                <a:gd name="T17" fmla="*/ 4 h 19"/>
                <a:gd name="T18" fmla="*/ 37 w 42"/>
                <a:gd name="T19" fmla="*/ 9 h 19"/>
                <a:gd name="T20" fmla="*/ 32 w 42"/>
                <a:gd name="T21" fmla="*/ 14 h 19"/>
                <a:gd name="T22" fmla="*/ 10 w 42"/>
                <a:gd name="T23" fmla="*/ 14 h 19"/>
                <a:gd name="T24" fmla="*/ 4 w 42"/>
                <a:gd name="T25" fmla="*/ 9 h 19"/>
                <a:gd name="T26" fmla="*/ 10 w 42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19">
                  <a:moveTo>
                    <a:pt x="10" y="19"/>
                  </a:moveTo>
                  <a:cubicBezTo>
                    <a:pt x="32" y="19"/>
                    <a:pt x="32" y="19"/>
                    <a:pt x="32" y="19"/>
                  </a:cubicBezTo>
                  <a:cubicBezTo>
                    <a:pt x="37" y="19"/>
                    <a:pt x="42" y="15"/>
                    <a:pt x="42" y="9"/>
                  </a:cubicBezTo>
                  <a:cubicBezTo>
                    <a:pt x="42" y="4"/>
                    <a:pt x="37" y="0"/>
                    <a:pt x="3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lose/>
                  <a:moveTo>
                    <a:pt x="10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5" y="4"/>
                    <a:pt x="37" y="6"/>
                    <a:pt x="37" y="9"/>
                  </a:cubicBezTo>
                  <a:cubicBezTo>
                    <a:pt x="37" y="12"/>
                    <a:pt x="35" y="14"/>
                    <a:pt x="32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4" y="12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4021" y="3524"/>
              <a:ext cx="241" cy="303"/>
            </a:xfrm>
            <a:custGeom>
              <a:avLst/>
              <a:gdLst>
                <a:gd name="T0" fmla="*/ 1 w 102"/>
                <a:gd name="T1" fmla="*/ 34 h 128"/>
                <a:gd name="T2" fmla="*/ 55 w 102"/>
                <a:gd name="T3" fmla="*/ 113 h 128"/>
                <a:gd name="T4" fmla="*/ 96 w 102"/>
                <a:gd name="T5" fmla="*/ 128 h 128"/>
                <a:gd name="T6" fmla="*/ 99 w 102"/>
                <a:gd name="T7" fmla="*/ 128 h 128"/>
                <a:gd name="T8" fmla="*/ 102 w 102"/>
                <a:gd name="T9" fmla="*/ 81 h 128"/>
                <a:gd name="T10" fmla="*/ 49 w 102"/>
                <a:gd name="T11" fmla="*/ 2 h 128"/>
                <a:gd name="T12" fmla="*/ 47 w 102"/>
                <a:gd name="T13" fmla="*/ 1 h 128"/>
                <a:gd name="T14" fmla="*/ 17 w 102"/>
                <a:gd name="T15" fmla="*/ 7 h 128"/>
                <a:gd name="T16" fmla="*/ 55 w 102"/>
                <a:gd name="T17" fmla="*/ 107 h 128"/>
                <a:gd name="T18" fmla="*/ 16 w 102"/>
                <a:gd name="T19" fmla="*/ 48 h 128"/>
                <a:gd name="T20" fmla="*/ 28 w 102"/>
                <a:gd name="T21" fmla="*/ 29 h 128"/>
                <a:gd name="T22" fmla="*/ 59 w 102"/>
                <a:gd name="T23" fmla="*/ 73 h 128"/>
                <a:gd name="T24" fmla="*/ 56 w 102"/>
                <a:gd name="T25" fmla="*/ 106 h 128"/>
                <a:gd name="T26" fmla="*/ 95 w 102"/>
                <a:gd name="T27" fmla="*/ 123 h 128"/>
                <a:gd name="T28" fmla="*/ 87 w 102"/>
                <a:gd name="T29" fmla="*/ 119 h 128"/>
                <a:gd name="T30" fmla="*/ 95 w 102"/>
                <a:gd name="T31" fmla="*/ 114 h 128"/>
                <a:gd name="T32" fmla="*/ 95 w 102"/>
                <a:gd name="T33" fmla="*/ 123 h 128"/>
                <a:gd name="T34" fmla="*/ 94 w 102"/>
                <a:gd name="T35" fmla="*/ 108 h 128"/>
                <a:gd name="T36" fmla="*/ 82 w 102"/>
                <a:gd name="T37" fmla="*/ 116 h 128"/>
                <a:gd name="T38" fmla="*/ 59 w 102"/>
                <a:gd name="T39" fmla="*/ 110 h 128"/>
                <a:gd name="T40" fmla="*/ 68 w 102"/>
                <a:gd name="T41" fmla="*/ 84 h 128"/>
                <a:gd name="T42" fmla="*/ 70 w 102"/>
                <a:gd name="T43" fmla="*/ 83 h 128"/>
                <a:gd name="T44" fmla="*/ 97 w 102"/>
                <a:gd name="T45" fmla="*/ 84 h 128"/>
                <a:gd name="T46" fmla="*/ 56 w 102"/>
                <a:gd name="T47" fmla="*/ 21 h 128"/>
                <a:gd name="T48" fmla="*/ 94 w 102"/>
                <a:gd name="T49" fmla="*/ 80 h 128"/>
                <a:gd name="T50" fmla="*/ 80 w 102"/>
                <a:gd name="T51" fmla="*/ 82 h 128"/>
                <a:gd name="T52" fmla="*/ 33 w 102"/>
                <a:gd name="T53" fmla="*/ 26 h 128"/>
                <a:gd name="T54" fmla="*/ 45 w 102"/>
                <a:gd name="T55" fmla="*/ 21 h 128"/>
                <a:gd name="T56" fmla="*/ 33 w 102"/>
                <a:gd name="T57" fmla="*/ 5 h 128"/>
                <a:gd name="T58" fmla="*/ 45 w 102"/>
                <a:gd name="T59" fmla="*/ 5 h 128"/>
                <a:gd name="T60" fmla="*/ 50 w 102"/>
                <a:gd name="T61" fmla="*/ 16 h 128"/>
                <a:gd name="T62" fmla="*/ 14 w 102"/>
                <a:gd name="T63" fmla="*/ 41 h 128"/>
                <a:gd name="T64" fmla="*/ 5 w 102"/>
                <a:gd name="T65" fmla="*/ 32 h 128"/>
                <a:gd name="T66" fmla="*/ 10 w 102"/>
                <a:gd name="T67" fmla="*/ 21 h 128"/>
                <a:gd name="T68" fmla="*/ 33 w 102"/>
                <a:gd name="T69" fmla="*/ 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2" h="128">
                  <a:moveTo>
                    <a:pt x="0" y="32"/>
                  </a:moveTo>
                  <a:cubicBezTo>
                    <a:pt x="0" y="33"/>
                    <a:pt x="0" y="33"/>
                    <a:pt x="1" y="34"/>
                  </a:cubicBezTo>
                  <a:cubicBezTo>
                    <a:pt x="53" y="112"/>
                    <a:pt x="53" y="112"/>
                    <a:pt x="53" y="112"/>
                  </a:cubicBezTo>
                  <a:cubicBezTo>
                    <a:pt x="54" y="113"/>
                    <a:pt x="54" y="113"/>
                    <a:pt x="55" y="113"/>
                  </a:cubicBezTo>
                  <a:cubicBezTo>
                    <a:pt x="55" y="113"/>
                    <a:pt x="55" y="113"/>
                    <a:pt x="55" y="113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7" y="128"/>
                    <a:pt x="97" y="128"/>
                    <a:pt x="97" y="128"/>
                  </a:cubicBezTo>
                  <a:cubicBezTo>
                    <a:pt x="98" y="128"/>
                    <a:pt x="98" y="128"/>
                    <a:pt x="99" y="128"/>
                  </a:cubicBezTo>
                  <a:cubicBezTo>
                    <a:pt x="99" y="127"/>
                    <a:pt x="100" y="126"/>
                    <a:pt x="100" y="126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102" y="81"/>
                    <a:pt x="102" y="80"/>
                    <a:pt x="101" y="80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1"/>
                    <a:pt x="48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4" y="0"/>
                    <a:pt x="42" y="0"/>
                    <a:pt x="40" y="0"/>
                  </a:cubicBezTo>
                  <a:cubicBezTo>
                    <a:pt x="32" y="0"/>
                    <a:pt x="24" y="2"/>
                    <a:pt x="17" y="7"/>
                  </a:cubicBezTo>
                  <a:cubicBezTo>
                    <a:pt x="9" y="13"/>
                    <a:pt x="3" y="22"/>
                    <a:pt x="0" y="32"/>
                  </a:cubicBezTo>
                  <a:close/>
                  <a:moveTo>
                    <a:pt x="55" y="107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7" y="44"/>
                    <a:pt x="18" y="41"/>
                    <a:pt x="20" y="38"/>
                  </a:cubicBezTo>
                  <a:cubicBezTo>
                    <a:pt x="22" y="35"/>
                    <a:pt x="25" y="32"/>
                    <a:pt x="28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3" y="79"/>
                    <a:pt x="64" y="86"/>
                    <a:pt x="63" y="93"/>
                  </a:cubicBezTo>
                  <a:cubicBezTo>
                    <a:pt x="62" y="98"/>
                    <a:pt x="60" y="102"/>
                    <a:pt x="56" y="106"/>
                  </a:cubicBezTo>
                  <a:lnTo>
                    <a:pt x="55" y="107"/>
                  </a:lnTo>
                  <a:close/>
                  <a:moveTo>
                    <a:pt x="95" y="123"/>
                  </a:moveTo>
                  <a:cubicBezTo>
                    <a:pt x="87" y="120"/>
                    <a:pt x="87" y="120"/>
                    <a:pt x="87" y="120"/>
                  </a:cubicBezTo>
                  <a:cubicBezTo>
                    <a:pt x="87" y="119"/>
                    <a:pt x="87" y="119"/>
                    <a:pt x="87" y="119"/>
                  </a:cubicBezTo>
                  <a:cubicBezTo>
                    <a:pt x="86" y="117"/>
                    <a:pt x="87" y="115"/>
                    <a:pt x="89" y="113"/>
                  </a:cubicBezTo>
                  <a:cubicBezTo>
                    <a:pt x="91" y="112"/>
                    <a:pt x="93" y="112"/>
                    <a:pt x="95" y="114"/>
                  </a:cubicBezTo>
                  <a:cubicBezTo>
                    <a:pt x="96" y="114"/>
                    <a:pt x="96" y="114"/>
                    <a:pt x="96" y="114"/>
                  </a:cubicBezTo>
                  <a:lnTo>
                    <a:pt x="95" y="123"/>
                  </a:lnTo>
                  <a:close/>
                  <a:moveTo>
                    <a:pt x="96" y="109"/>
                  </a:moveTo>
                  <a:cubicBezTo>
                    <a:pt x="94" y="108"/>
                    <a:pt x="94" y="108"/>
                    <a:pt x="94" y="108"/>
                  </a:cubicBezTo>
                  <a:cubicBezTo>
                    <a:pt x="91" y="107"/>
                    <a:pt x="89" y="108"/>
                    <a:pt x="86" y="109"/>
                  </a:cubicBezTo>
                  <a:cubicBezTo>
                    <a:pt x="84" y="111"/>
                    <a:pt x="82" y="113"/>
                    <a:pt x="82" y="116"/>
                  </a:cubicBezTo>
                  <a:cubicBezTo>
                    <a:pt x="82" y="118"/>
                    <a:pt x="82" y="118"/>
                    <a:pt x="82" y="118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66" y="102"/>
                    <a:pt x="69" y="93"/>
                    <a:pt x="68" y="84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8" y="87"/>
                    <a:pt x="87" y="88"/>
                    <a:pt x="95" y="85"/>
                  </a:cubicBezTo>
                  <a:cubicBezTo>
                    <a:pt x="97" y="84"/>
                    <a:pt x="97" y="84"/>
                    <a:pt x="97" y="84"/>
                  </a:cubicBezTo>
                  <a:lnTo>
                    <a:pt x="96" y="109"/>
                  </a:lnTo>
                  <a:close/>
                  <a:moveTo>
                    <a:pt x="56" y="21"/>
                  </a:moveTo>
                  <a:cubicBezTo>
                    <a:pt x="96" y="80"/>
                    <a:pt x="96" y="80"/>
                    <a:pt x="96" y="80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1" y="82"/>
                    <a:pt x="88" y="82"/>
                    <a:pt x="85" y="82"/>
                  </a:cubicBezTo>
                  <a:cubicBezTo>
                    <a:pt x="83" y="82"/>
                    <a:pt x="81" y="82"/>
                    <a:pt x="80" y="82"/>
                  </a:cubicBezTo>
                  <a:cubicBezTo>
                    <a:pt x="73" y="80"/>
                    <a:pt x="67" y="76"/>
                    <a:pt x="63" y="71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8" y="23"/>
                    <a:pt x="41" y="22"/>
                    <a:pt x="45" y="21"/>
                  </a:cubicBezTo>
                  <a:cubicBezTo>
                    <a:pt x="48" y="21"/>
                    <a:pt x="52" y="21"/>
                    <a:pt x="56" y="21"/>
                  </a:cubicBezTo>
                  <a:close/>
                  <a:moveTo>
                    <a:pt x="33" y="5"/>
                  </a:moveTo>
                  <a:cubicBezTo>
                    <a:pt x="37" y="4"/>
                    <a:pt x="41" y="4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3" y="16"/>
                    <a:pt x="35" y="19"/>
                    <a:pt x="28" y="23"/>
                  </a:cubicBezTo>
                  <a:cubicBezTo>
                    <a:pt x="22" y="28"/>
                    <a:pt x="17" y="34"/>
                    <a:pt x="14" y="41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28"/>
                    <a:pt x="8" y="24"/>
                    <a:pt x="10" y="21"/>
                  </a:cubicBezTo>
                  <a:cubicBezTo>
                    <a:pt x="12" y="17"/>
                    <a:pt x="16" y="13"/>
                    <a:pt x="20" y="11"/>
                  </a:cubicBezTo>
                  <a:cubicBezTo>
                    <a:pt x="24" y="8"/>
                    <a:pt x="29" y="6"/>
                    <a:pt x="33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3411" y="3524"/>
              <a:ext cx="250" cy="303"/>
            </a:xfrm>
            <a:custGeom>
              <a:avLst/>
              <a:gdLst>
                <a:gd name="T0" fmla="*/ 106 w 106"/>
                <a:gd name="T1" fmla="*/ 125 h 128"/>
                <a:gd name="T2" fmla="*/ 55 w 106"/>
                <a:gd name="T3" fmla="*/ 1 h 128"/>
                <a:gd name="T4" fmla="*/ 53 w 106"/>
                <a:gd name="T5" fmla="*/ 0 h 128"/>
                <a:gd name="T6" fmla="*/ 51 w 106"/>
                <a:gd name="T7" fmla="*/ 1 h 128"/>
                <a:gd name="T8" fmla="*/ 0 w 106"/>
                <a:gd name="T9" fmla="*/ 125 h 128"/>
                <a:gd name="T10" fmla="*/ 0 w 106"/>
                <a:gd name="T11" fmla="*/ 126 h 128"/>
                <a:gd name="T12" fmla="*/ 2 w 106"/>
                <a:gd name="T13" fmla="*/ 128 h 128"/>
                <a:gd name="T14" fmla="*/ 104 w 106"/>
                <a:gd name="T15" fmla="*/ 128 h 128"/>
                <a:gd name="T16" fmla="*/ 106 w 106"/>
                <a:gd name="T17" fmla="*/ 126 h 128"/>
                <a:gd name="T18" fmla="*/ 106 w 106"/>
                <a:gd name="T19" fmla="*/ 125 h 128"/>
                <a:gd name="T20" fmla="*/ 55 w 106"/>
                <a:gd name="T21" fmla="*/ 123 h 128"/>
                <a:gd name="T22" fmla="*/ 55 w 106"/>
                <a:gd name="T23" fmla="*/ 109 h 128"/>
                <a:gd name="T24" fmla="*/ 78 w 106"/>
                <a:gd name="T25" fmla="*/ 97 h 128"/>
                <a:gd name="T26" fmla="*/ 80 w 106"/>
                <a:gd name="T27" fmla="*/ 96 h 128"/>
                <a:gd name="T28" fmla="*/ 79 w 106"/>
                <a:gd name="T29" fmla="*/ 94 h 128"/>
                <a:gd name="T30" fmla="*/ 76 w 106"/>
                <a:gd name="T31" fmla="*/ 93 h 128"/>
                <a:gd name="T32" fmla="*/ 55 w 106"/>
                <a:gd name="T33" fmla="*/ 104 h 128"/>
                <a:gd name="T34" fmla="*/ 55 w 106"/>
                <a:gd name="T35" fmla="*/ 93 h 128"/>
                <a:gd name="T36" fmla="*/ 69 w 106"/>
                <a:gd name="T37" fmla="*/ 86 h 128"/>
                <a:gd name="T38" fmla="*/ 70 w 106"/>
                <a:gd name="T39" fmla="*/ 85 h 128"/>
                <a:gd name="T40" fmla="*/ 70 w 106"/>
                <a:gd name="T41" fmla="*/ 83 h 128"/>
                <a:gd name="T42" fmla="*/ 67 w 106"/>
                <a:gd name="T43" fmla="*/ 82 h 128"/>
                <a:gd name="T44" fmla="*/ 55 w 106"/>
                <a:gd name="T45" fmla="*/ 88 h 128"/>
                <a:gd name="T46" fmla="*/ 55 w 106"/>
                <a:gd name="T47" fmla="*/ 78 h 128"/>
                <a:gd name="T48" fmla="*/ 53 w 106"/>
                <a:gd name="T49" fmla="*/ 76 h 128"/>
                <a:gd name="T50" fmla="*/ 51 w 106"/>
                <a:gd name="T51" fmla="*/ 78 h 128"/>
                <a:gd name="T52" fmla="*/ 51 w 106"/>
                <a:gd name="T53" fmla="*/ 99 h 128"/>
                <a:gd name="T54" fmla="*/ 38 w 106"/>
                <a:gd name="T55" fmla="*/ 91 h 128"/>
                <a:gd name="T56" fmla="*/ 35 w 106"/>
                <a:gd name="T57" fmla="*/ 91 h 128"/>
                <a:gd name="T58" fmla="*/ 35 w 106"/>
                <a:gd name="T59" fmla="*/ 93 h 128"/>
                <a:gd name="T60" fmla="*/ 36 w 106"/>
                <a:gd name="T61" fmla="*/ 94 h 128"/>
                <a:gd name="T62" fmla="*/ 51 w 106"/>
                <a:gd name="T63" fmla="*/ 105 h 128"/>
                <a:gd name="T64" fmla="*/ 51 w 106"/>
                <a:gd name="T65" fmla="*/ 123 h 128"/>
                <a:gd name="T66" fmla="*/ 5 w 106"/>
                <a:gd name="T67" fmla="*/ 123 h 128"/>
                <a:gd name="T68" fmla="*/ 53 w 106"/>
                <a:gd name="T69" fmla="*/ 8 h 128"/>
                <a:gd name="T70" fmla="*/ 100 w 106"/>
                <a:gd name="T71" fmla="*/ 123 h 128"/>
                <a:gd name="T72" fmla="*/ 55 w 106"/>
                <a:gd name="T73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28">
                  <a:moveTo>
                    <a:pt x="106" y="125"/>
                  </a:move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0"/>
                    <a:pt x="53" y="0"/>
                  </a:cubicBezTo>
                  <a:cubicBezTo>
                    <a:pt x="52" y="0"/>
                    <a:pt x="51" y="1"/>
                    <a:pt x="51" y="1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5"/>
                    <a:pt x="0" y="125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104" y="128"/>
                    <a:pt x="104" y="128"/>
                    <a:pt x="104" y="128"/>
                  </a:cubicBezTo>
                  <a:cubicBezTo>
                    <a:pt x="105" y="128"/>
                    <a:pt x="106" y="127"/>
                    <a:pt x="106" y="126"/>
                  </a:cubicBezTo>
                  <a:cubicBezTo>
                    <a:pt x="106" y="125"/>
                    <a:pt x="106" y="125"/>
                    <a:pt x="106" y="125"/>
                  </a:cubicBezTo>
                  <a:close/>
                  <a:moveTo>
                    <a:pt x="55" y="123"/>
                  </a:moveTo>
                  <a:cubicBezTo>
                    <a:pt x="55" y="109"/>
                    <a:pt x="55" y="109"/>
                    <a:pt x="55" y="109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9" y="97"/>
                    <a:pt x="79" y="96"/>
                    <a:pt x="80" y="96"/>
                  </a:cubicBezTo>
                  <a:cubicBezTo>
                    <a:pt x="80" y="95"/>
                    <a:pt x="80" y="95"/>
                    <a:pt x="79" y="94"/>
                  </a:cubicBezTo>
                  <a:cubicBezTo>
                    <a:pt x="79" y="93"/>
                    <a:pt x="77" y="92"/>
                    <a:pt x="76" y="93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69" y="86"/>
                    <a:pt x="69" y="86"/>
                    <a:pt x="69" y="86"/>
                  </a:cubicBezTo>
                  <a:cubicBezTo>
                    <a:pt x="69" y="86"/>
                    <a:pt x="70" y="85"/>
                    <a:pt x="70" y="85"/>
                  </a:cubicBezTo>
                  <a:cubicBezTo>
                    <a:pt x="70" y="84"/>
                    <a:pt x="70" y="84"/>
                    <a:pt x="70" y="83"/>
                  </a:cubicBezTo>
                  <a:cubicBezTo>
                    <a:pt x="69" y="82"/>
                    <a:pt x="68" y="81"/>
                    <a:pt x="67" y="82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5" y="77"/>
                    <a:pt x="54" y="76"/>
                    <a:pt x="53" y="76"/>
                  </a:cubicBezTo>
                  <a:cubicBezTo>
                    <a:pt x="52" y="76"/>
                    <a:pt x="51" y="77"/>
                    <a:pt x="51" y="78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7" y="90"/>
                    <a:pt x="36" y="90"/>
                    <a:pt x="35" y="91"/>
                  </a:cubicBezTo>
                  <a:cubicBezTo>
                    <a:pt x="35" y="92"/>
                    <a:pt x="35" y="92"/>
                    <a:pt x="35" y="93"/>
                  </a:cubicBezTo>
                  <a:cubicBezTo>
                    <a:pt x="35" y="93"/>
                    <a:pt x="35" y="94"/>
                    <a:pt x="36" y="94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100" y="123"/>
                    <a:pt x="100" y="123"/>
                    <a:pt x="100" y="123"/>
                  </a:cubicBezTo>
                  <a:lnTo>
                    <a:pt x="55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>
              <a:spLocks noEditPoints="1"/>
            </p:cNvSpPr>
            <p:nvPr/>
          </p:nvSpPr>
          <p:spPr bwMode="auto">
            <a:xfrm>
              <a:off x="2779" y="3524"/>
              <a:ext cx="303" cy="303"/>
            </a:xfrm>
            <a:custGeom>
              <a:avLst/>
              <a:gdLst>
                <a:gd name="T0" fmla="*/ 2 w 128"/>
                <a:gd name="T1" fmla="*/ 0 h 128"/>
                <a:gd name="T2" fmla="*/ 0 w 128"/>
                <a:gd name="T3" fmla="*/ 126 h 128"/>
                <a:gd name="T4" fmla="*/ 126 w 128"/>
                <a:gd name="T5" fmla="*/ 128 h 128"/>
                <a:gd name="T6" fmla="*/ 128 w 128"/>
                <a:gd name="T7" fmla="*/ 2 h 128"/>
                <a:gd name="T8" fmla="*/ 66 w 128"/>
                <a:gd name="T9" fmla="*/ 5 h 128"/>
                <a:gd name="T10" fmla="*/ 66 w 128"/>
                <a:gd name="T11" fmla="*/ 17 h 128"/>
                <a:gd name="T12" fmla="*/ 66 w 128"/>
                <a:gd name="T13" fmla="*/ 23 h 128"/>
                <a:gd name="T14" fmla="*/ 99 w 128"/>
                <a:gd name="T15" fmla="*/ 5 h 128"/>
                <a:gd name="T16" fmla="*/ 66 w 128"/>
                <a:gd name="T17" fmla="*/ 23 h 128"/>
                <a:gd name="T18" fmla="*/ 106 w 128"/>
                <a:gd name="T19" fmla="*/ 5 h 128"/>
                <a:gd name="T20" fmla="*/ 66 w 128"/>
                <a:gd name="T21" fmla="*/ 59 h 128"/>
                <a:gd name="T22" fmla="*/ 5 w 128"/>
                <a:gd name="T23" fmla="*/ 66 h 128"/>
                <a:gd name="T24" fmla="*/ 5 w 128"/>
                <a:gd name="T25" fmla="*/ 78 h 128"/>
                <a:gd name="T26" fmla="*/ 5 w 128"/>
                <a:gd name="T27" fmla="*/ 85 h 128"/>
                <a:gd name="T28" fmla="*/ 20 w 128"/>
                <a:gd name="T29" fmla="*/ 66 h 128"/>
                <a:gd name="T30" fmla="*/ 38 w 128"/>
                <a:gd name="T31" fmla="*/ 66 h 128"/>
                <a:gd name="T32" fmla="*/ 5 w 128"/>
                <a:gd name="T33" fmla="*/ 85 h 128"/>
                <a:gd name="T34" fmla="*/ 44 w 128"/>
                <a:gd name="T35" fmla="*/ 66 h 128"/>
                <a:gd name="T36" fmla="*/ 5 w 128"/>
                <a:gd name="T37" fmla="*/ 120 h 128"/>
                <a:gd name="T38" fmla="*/ 62 w 128"/>
                <a:gd name="T39" fmla="*/ 123 h 128"/>
                <a:gd name="T40" fmla="*/ 62 w 128"/>
                <a:gd name="T41" fmla="*/ 111 h 128"/>
                <a:gd name="T42" fmla="*/ 62 w 128"/>
                <a:gd name="T43" fmla="*/ 105 h 128"/>
                <a:gd name="T44" fmla="*/ 29 w 128"/>
                <a:gd name="T45" fmla="*/ 123 h 128"/>
                <a:gd name="T46" fmla="*/ 62 w 128"/>
                <a:gd name="T47" fmla="*/ 105 h 128"/>
                <a:gd name="T48" fmla="*/ 22 w 128"/>
                <a:gd name="T49" fmla="*/ 123 h 128"/>
                <a:gd name="T50" fmla="*/ 62 w 128"/>
                <a:gd name="T51" fmla="*/ 69 h 128"/>
                <a:gd name="T52" fmla="*/ 62 w 128"/>
                <a:gd name="T53" fmla="*/ 62 h 128"/>
                <a:gd name="T54" fmla="*/ 5 w 128"/>
                <a:gd name="T55" fmla="*/ 5 h 128"/>
                <a:gd name="T56" fmla="*/ 62 w 128"/>
                <a:gd name="T57" fmla="*/ 62 h 128"/>
                <a:gd name="T58" fmla="*/ 66 w 128"/>
                <a:gd name="T59" fmla="*/ 123 h 128"/>
                <a:gd name="T60" fmla="*/ 123 w 128"/>
                <a:gd name="T61" fmla="*/ 66 h 128"/>
                <a:gd name="T62" fmla="*/ 123 w 128"/>
                <a:gd name="T63" fmla="*/ 62 h 128"/>
                <a:gd name="T64" fmla="*/ 123 w 128"/>
                <a:gd name="T65" fmla="*/ 50 h 128"/>
                <a:gd name="T66" fmla="*/ 123 w 128"/>
                <a:gd name="T67" fmla="*/ 43 h 128"/>
                <a:gd name="T68" fmla="*/ 90 w 128"/>
                <a:gd name="T69" fmla="*/ 62 h 128"/>
                <a:gd name="T70" fmla="*/ 123 w 128"/>
                <a:gd name="T71" fmla="*/ 43 h 128"/>
                <a:gd name="T72" fmla="*/ 84 w 128"/>
                <a:gd name="T73" fmla="*/ 62 h 128"/>
                <a:gd name="T74" fmla="*/ 123 w 128"/>
                <a:gd name="T75" fmla="*/ 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8" h="128">
                  <a:moveTo>
                    <a:pt x="12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8" y="127"/>
                    <a:pt x="128" y="126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  <a:moveTo>
                    <a:pt x="66" y="5"/>
                  </a:moveTo>
                  <a:cubicBezTo>
                    <a:pt x="78" y="5"/>
                    <a:pt x="78" y="5"/>
                    <a:pt x="78" y="5"/>
                  </a:cubicBezTo>
                  <a:cubicBezTo>
                    <a:pt x="66" y="17"/>
                    <a:pt x="66" y="17"/>
                    <a:pt x="66" y="17"/>
                  </a:cubicBezTo>
                  <a:lnTo>
                    <a:pt x="66" y="5"/>
                  </a:lnTo>
                  <a:close/>
                  <a:moveTo>
                    <a:pt x="66" y="23"/>
                  </a:moveTo>
                  <a:cubicBezTo>
                    <a:pt x="85" y="5"/>
                    <a:pt x="85" y="5"/>
                    <a:pt x="85" y="5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66" y="38"/>
                    <a:pt x="66" y="38"/>
                    <a:pt x="66" y="38"/>
                  </a:cubicBezTo>
                  <a:lnTo>
                    <a:pt x="66" y="23"/>
                  </a:lnTo>
                  <a:close/>
                  <a:moveTo>
                    <a:pt x="66" y="44"/>
                  </a:moveTo>
                  <a:cubicBezTo>
                    <a:pt x="106" y="5"/>
                    <a:pt x="106" y="5"/>
                    <a:pt x="106" y="5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66" y="59"/>
                    <a:pt x="66" y="59"/>
                    <a:pt x="66" y="59"/>
                  </a:cubicBezTo>
                  <a:lnTo>
                    <a:pt x="66" y="44"/>
                  </a:lnTo>
                  <a:close/>
                  <a:moveTo>
                    <a:pt x="5" y="66"/>
                  </a:moveTo>
                  <a:cubicBezTo>
                    <a:pt x="17" y="66"/>
                    <a:pt x="17" y="66"/>
                    <a:pt x="17" y="66"/>
                  </a:cubicBezTo>
                  <a:cubicBezTo>
                    <a:pt x="5" y="78"/>
                    <a:pt x="5" y="78"/>
                    <a:pt x="5" y="78"/>
                  </a:cubicBezTo>
                  <a:lnTo>
                    <a:pt x="5" y="66"/>
                  </a:lnTo>
                  <a:close/>
                  <a:moveTo>
                    <a:pt x="5" y="85"/>
                  </a:moveTo>
                  <a:cubicBezTo>
                    <a:pt x="21" y="68"/>
                    <a:pt x="21" y="68"/>
                    <a:pt x="21" y="68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5" y="99"/>
                    <a:pt x="5" y="99"/>
                    <a:pt x="5" y="99"/>
                  </a:cubicBezTo>
                  <a:lnTo>
                    <a:pt x="5" y="85"/>
                  </a:lnTo>
                  <a:close/>
                  <a:moveTo>
                    <a:pt x="5" y="106"/>
                  </a:moveTo>
                  <a:cubicBezTo>
                    <a:pt x="44" y="66"/>
                    <a:pt x="44" y="66"/>
                    <a:pt x="44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" y="120"/>
                    <a:pt x="5" y="120"/>
                    <a:pt x="5" y="120"/>
                  </a:cubicBezTo>
                  <a:lnTo>
                    <a:pt x="5" y="106"/>
                  </a:lnTo>
                  <a:close/>
                  <a:moveTo>
                    <a:pt x="62" y="123"/>
                  </a:moveTo>
                  <a:cubicBezTo>
                    <a:pt x="50" y="123"/>
                    <a:pt x="50" y="123"/>
                    <a:pt x="50" y="123"/>
                  </a:cubicBezTo>
                  <a:cubicBezTo>
                    <a:pt x="62" y="111"/>
                    <a:pt x="62" y="111"/>
                    <a:pt x="62" y="111"/>
                  </a:cubicBezTo>
                  <a:lnTo>
                    <a:pt x="62" y="123"/>
                  </a:lnTo>
                  <a:close/>
                  <a:moveTo>
                    <a:pt x="62" y="105"/>
                  </a:moveTo>
                  <a:cubicBezTo>
                    <a:pt x="43" y="123"/>
                    <a:pt x="43" y="123"/>
                    <a:pt x="43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62" y="90"/>
                    <a:pt x="62" y="90"/>
                    <a:pt x="62" y="90"/>
                  </a:cubicBezTo>
                  <a:lnTo>
                    <a:pt x="62" y="105"/>
                  </a:lnTo>
                  <a:close/>
                  <a:moveTo>
                    <a:pt x="62" y="84"/>
                  </a:moveTo>
                  <a:cubicBezTo>
                    <a:pt x="22" y="123"/>
                    <a:pt x="22" y="123"/>
                    <a:pt x="22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62" y="69"/>
                    <a:pt x="62" y="69"/>
                    <a:pt x="62" y="69"/>
                  </a:cubicBezTo>
                  <a:lnTo>
                    <a:pt x="62" y="84"/>
                  </a:lnTo>
                  <a:close/>
                  <a:moveTo>
                    <a:pt x="62" y="62"/>
                  </a:moveTo>
                  <a:cubicBezTo>
                    <a:pt x="5" y="62"/>
                    <a:pt x="5" y="62"/>
                    <a:pt x="5" y="6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2" y="5"/>
                    <a:pt x="62" y="5"/>
                    <a:pt x="62" y="5"/>
                  </a:cubicBezTo>
                  <a:lnTo>
                    <a:pt x="62" y="62"/>
                  </a:lnTo>
                  <a:close/>
                  <a:moveTo>
                    <a:pt x="123" y="123"/>
                  </a:moveTo>
                  <a:cubicBezTo>
                    <a:pt x="66" y="123"/>
                    <a:pt x="66" y="123"/>
                    <a:pt x="66" y="123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123" y="66"/>
                    <a:pt x="123" y="66"/>
                    <a:pt x="123" y="66"/>
                  </a:cubicBezTo>
                  <a:lnTo>
                    <a:pt x="123" y="123"/>
                  </a:lnTo>
                  <a:close/>
                  <a:moveTo>
                    <a:pt x="123" y="62"/>
                  </a:moveTo>
                  <a:cubicBezTo>
                    <a:pt x="111" y="62"/>
                    <a:pt x="111" y="62"/>
                    <a:pt x="111" y="62"/>
                  </a:cubicBezTo>
                  <a:cubicBezTo>
                    <a:pt x="123" y="50"/>
                    <a:pt x="123" y="50"/>
                    <a:pt x="123" y="50"/>
                  </a:cubicBezTo>
                  <a:lnTo>
                    <a:pt x="123" y="62"/>
                  </a:lnTo>
                  <a:close/>
                  <a:moveTo>
                    <a:pt x="123" y="43"/>
                  </a:moveTo>
                  <a:cubicBezTo>
                    <a:pt x="105" y="62"/>
                    <a:pt x="105" y="62"/>
                    <a:pt x="105" y="62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123" y="29"/>
                    <a:pt x="123" y="29"/>
                    <a:pt x="123" y="29"/>
                  </a:cubicBezTo>
                  <a:lnTo>
                    <a:pt x="123" y="43"/>
                  </a:lnTo>
                  <a:close/>
                  <a:moveTo>
                    <a:pt x="123" y="22"/>
                  </a:moveTo>
                  <a:cubicBezTo>
                    <a:pt x="84" y="62"/>
                    <a:pt x="84" y="62"/>
                    <a:pt x="84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123" y="8"/>
                    <a:pt x="123" y="8"/>
                    <a:pt x="123" y="8"/>
                  </a:cubicBezTo>
                  <a:lnTo>
                    <a:pt x="123" y="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2342" y="3606"/>
              <a:ext cx="135" cy="138"/>
            </a:xfrm>
            <a:custGeom>
              <a:avLst/>
              <a:gdLst>
                <a:gd name="T0" fmla="*/ 28 w 57"/>
                <a:gd name="T1" fmla="*/ 0 h 58"/>
                <a:gd name="T2" fmla="*/ 0 w 57"/>
                <a:gd name="T3" fmla="*/ 29 h 58"/>
                <a:gd name="T4" fmla="*/ 28 w 57"/>
                <a:gd name="T5" fmla="*/ 58 h 58"/>
                <a:gd name="T6" fmla="*/ 57 w 57"/>
                <a:gd name="T7" fmla="*/ 29 h 58"/>
                <a:gd name="T8" fmla="*/ 28 w 57"/>
                <a:gd name="T9" fmla="*/ 0 h 58"/>
                <a:gd name="T10" fmla="*/ 45 w 57"/>
                <a:gd name="T11" fmla="*/ 46 h 58"/>
                <a:gd name="T12" fmla="*/ 28 w 57"/>
                <a:gd name="T13" fmla="*/ 53 h 58"/>
                <a:gd name="T14" fmla="*/ 11 w 57"/>
                <a:gd name="T15" fmla="*/ 46 h 58"/>
                <a:gd name="T16" fmla="*/ 4 w 57"/>
                <a:gd name="T17" fmla="*/ 29 h 58"/>
                <a:gd name="T18" fmla="*/ 11 w 57"/>
                <a:gd name="T19" fmla="*/ 12 h 58"/>
                <a:gd name="T20" fmla="*/ 28 w 57"/>
                <a:gd name="T21" fmla="*/ 5 h 58"/>
                <a:gd name="T22" fmla="*/ 45 w 57"/>
                <a:gd name="T23" fmla="*/ 12 h 58"/>
                <a:gd name="T24" fmla="*/ 52 w 57"/>
                <a:gd name="T25" fmla="*/ 29 h 58"/>
                <a:gd name="T26" fmla="*/ 45 w 57"/>
                <a:gd name="T27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58">
                  <a:moveTo>
                    <a:pt x="28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8" y="58"/>
                  </a:cubicBezTo>
                  <a:cubicBezTo>
                    <a:pt x="44" y="58"/>
                    <a:pt x="57" y="45"/>
                    <a:pt x="57" y="29"/>
                  </a:cubicBezTo>
                  <a:cubicBezTo>
                    <a:pt x="57" y="13"/>
                    <a:pt x="44" y="0"/>
                    <a:pt x="28" y="0"/>
                  </a:cubicBezTo>
                  <a:close/>
                  <a:moveTo>
                    <a:pt x="45" y="46"/>
                  </a:moveTo>
                  <a:cubicBezTo>
                    <a:pt x="41" y="51"/>
                    <a:pt x="35" y="53"/>
                    <a:pt x="28" y="53"/>
                  </a:cubicBezTo>
                  <a:cubicBezTo>
                    <a:pt x="22" y="53"/>
                    <a:pt x="16" y="51"/>
                    <a:pt x="11" y="46"/>
                  </a:cubicBezTo>
                  <a:cubicBezTo>
                    <a:pt x="7" y="42"/>
                    <a:pt x="4" y="35"/>
                    <a:pt x="4" y="29"/>
                  </a:cubicBezTo>
                  <a:cubicBezTo>
                    <a:pt x="4" y="23"/>
                    <a:pt x="7" y="17"/>
                    <a:pt x="11" y="12"/>
                  </a:cubicBezTo>
                  <a:cubicBezTo>
                    <a:pt x="16" y="7"/>
                    <a:pt x="22" y="5"/>
                    <a:pt x="28" y="5"/>
                  </a:cubicBezTo>
                  <a:cubicBezTo>
                    <a:pt x="35" y="5"/>
                    <a:pt x="41" y="7"/>
                    <a:pt x="45" y="12"/>
                  </a:cubicBezTo>
                  <a:cubicBezTo>
                    <a:pt x="50" y="17"/>
                    <a:pt x="52" y="23"/>
                    <a:pt x="52" y="29"/>
                  </a:cubicBezTo>
                  <a:cubicBezTo>
                    <a:pt x="52" y="35"/>
                    <a:pt x="50" y="42"/>
                    <a:pt x="45" y="4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2174" y="3606"/>
              <a:ext cx="135" cy="138"/>
            </a:xfrm>
            <a:custGeom>
              <a:avLst/>
              <a:gdLst>
                <a:gd name="T0" fmla="*/ 29 w 57"/>
                <a:gd name="T1" fmla="*/ 0 h 58"/>
                <a:gd name="T2" fmla="*/ 0 w 57"/>
                <a:gd name="T3" fmla="*/ 29 h 58"/>
                <a:gd name="T4" fmla="*/ 29 w 57"/>
                <a:gd name="T5" fmla="*/ 58 h 58"/>
                <a:gd name="T6" fmla="*/ 57 w 57"/>
                <a:gd name="T7" fmla="*/ 29 h 58"/>
                <a:gd name="T8" fmla="*/ 29 w 57"/>
                <a:gd name="T9" fmla="*/ 0 h 58"/>
                <a:gd name="T10" fmla="*/ 5 w 57"/>
                <a:gd name="T11" fmla="*/ 25 h 58"/>
                <a:gd name="T12" fmla="*/ 12 w 57"/>
                <a:gd name="T13" fmla="*/ 12 h 58"/>
                <a:gd name="T14" fmla="*/ 25 w 57"/>
                <a:gd name="T15" fmla="*/ 5 h 58"/>
                <a:gd name="T16" fmla="*/ 29 w 57"/>
                <a:gd name="T17" fmla="*/ 4 h 58"/>
                <a:gd name="T18" fmla="*/ 4 w 57"/>
                <a:gd name="T19" fmla="*/ 29 h 58"/>
                <a:gd name="T20" fmla="*/ 5 w 57"/>
                <a:gd name="T21" fmla="*/ 25 h 58"/>
                <a:gd name="T22" fmla="*/ 9 w 57"/>
                <a:gd name="T23" fmla="*/ 43 h 58"/>
                <a:gd name="T24" fmla="*/ 5 w 57"/>
                <a:gd name="T25" fmla="*/ 36 h 58"/>
                <a:gd name="T26" fmla="*/ 5 w 57"/>
                <a:gd name="T27" fmla="*/ 35 h 58"/>
                <a:gd name="T28" fmla="*/ 34 w 57"/>
                <a:gd name="T29" fmla="*/ 6 h 58"/>
                <a:gd name="T30" fmla="*/ 35 w 57"/>
                <a:gd name="T31" fmla="*/ 6 h 58"/>
                <a:gd name="T32" fmla="*/ 43 w 57"/>
                <a:gd name="T33" fmla="*/ 9 h 58"/>
                <a:gd name="T34" fmla="*/ 44 w 57"/>
                <a:gd name="T35" fmla="*/ 10 h 58"/>
                <a:gd name="T36" fmla="*/ 10 w 57"/>
                <a:gd name="T37" fmla="*/ 44 h 58"/>
                <a:gd name="T38" fmla="*/ 9 w 57"/>
                <a:gd name="T39" fmla="*/ 43 h 58"/>
                <a:gd name="T40" fmla="*/ 52 w 57"/>
                <a:gd name="T41" fmla="*/ 33 h 58"/>
                <a:gd name="T42" fmla="*/ 46 w 57"/>
                <a:gd name="T43" fmla="*/ 46 h 58"/>
                <a:gd name="T44" fmla="*/ 33 w 57"/>
                <a:gd name="T45" fmla="*/ 53 h 58"/>
                <a:gd name="T46" fmla="*/ 28 w 57"/>
                <a:gd name="T47" fmla="*/ 54 h 58"/>
                <a:gd name="T48" fmla="*/ 53 w 57"/>
                <a:gd name="T49" fmla="*/ 29 h 58"/>
                <a:gd name="T50" fmla="*/ 52 w 57"/>
                <a:gd name="T51" fmla="*/ 33 h 58"/>
                <a:gd name="T52" fmla="*/ 52 w 57"/>
                <a:gd name="T53" fmla="*/ 23 h 58"/>
                <a:gd name="T54" fmla="*/ 23 w 57"/>
                <a:gd name="T55" fmla="*/ 52 h 58"/>
                <a:gd name="T56" fmla="*/ 22 w 57"/>
                <a:gd name="T57" fmla="*/ 52 h 58"/>
                <a:gd name="T58" fmla="*/ 15 w 57"/>
                <a:gd name="T59" fmla="*/ 49 h 58"/>
                <a:gd name="T60" fmla="*/ 13 w 57"/>
                <a:gd name="T61" fmla="*/ 48 h 58"/>
                <a:gd name="T62" fmla="*/ 47 w 57"/>
                <a:gd name="T63" fmla="*/ 14 h 58"/>
                <a:gd name="T64" fmla="*/ 48 w 57"/>
                <a:gd name="T65" fmla="*/ 15 h 58"/>
                <a:gd name="T66" fmla="*/ 52 w 57"/>
                <a:gd name="T67" fmla="*/ 2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58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8"/>
                    <a:pt x="29" y="58"/>
                  </a:cubicBezTo>
                  <a:cubicBezTo>
                    <a:pt x="44" y="58"/>
                    <a:pt x="57" y="45"/>
                    <a:pt x="57" y="29"/>
                  </a:cubicBezTo>
                  <a:cubicBezTo>
                    <a:pt x="57" y="13"/>
                    <a:pt x="44" y="0"/>
                    <a:pt x="29" y="0"/>
                  </a:cubicBezTo>
                  <a:close/>
                  <a:moveTo>
                    <a:pt x="5" y="25"/>
                  </a:moveTo>
                  <a:cubicBezTo>
                    <a:pt x="6" y="20"/>
                    <a:pt x="8" y="16"/>
                    <a:pt x="12" y="12"/>
                  </a:cubicBezTo>
                  <a:cubicBezTo>
                    <a:pt x="15" y="8"/>
                    <a:pt x="20" y="6"/>
                    <a:pt x="25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4" y="29"/>
                    <a:pt x="4" y="29"/>
                    <a:pt x="4" y="29"/>
                  </a:cubicBezTo>
                  <a:lnTo>
                    <a:pt x="5" y="25"/>
                  </a:lnTo>
                  <a:close/>
                  <a:moveTo>
                    <a:pt x="9" y="43"/>
                  </a:moveTo>
                  <a:cubicBezTo>
                    <a:pt x="7" y="41"/>
                    <a:pt x="6" y="38"/>
                    <a:pt x="5" y="36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8" y="7"/>
                    <a:pt x="40" y="8"/>
                    <a:pt x="43" y="9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9" y="43"/>
                  </a:lnTo>
                  <a:close/>
                  <a:moveTo>
                    <a:pt x="52" y="33"/>
                  </a:moveTo>
                  <a:cubicBezTo>
                    <a:pt x="52" y="38"/>
                    <a:pt x="49" y="43"/>
                    <a:pt x="46" y="46"/>
                  </a:cubicBezTo>
                  <a:cubicBezTo>
                    <a:pt x="42" y="50"/>
                    <a:pt x="38" y="52"/>
                    <a:pt x="33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53" y="29"/>
                    <a:pt x="53" y="29"/>
                    <a:pt x="53" y="29"/>
                  </a:cubicBezTo>
                  <a:lnTo>
                    <a:pt x="52" y="33"/>
                  </a:lnTo>
                  <a:close/>
                  <a:moveTo>
                    <a:pt x="52" y="23"/>
                  </a:moveTo>
                  <a:cubicBezTo>
                    <a:pt x="23" y="52"/>
                    <a:pt x="23" y="52"/>
                    <a:pt x="23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19" y="51"/>
                    <a:pt x="17" y="50"/>
                    <a:pt x="15" y="49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50" y="17"/>
                    <a:pt x="51" y="20"/>
                    <a:pt x="52" y="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1628" y="3524"/>
              <a:ext cx="189" cy="303"/>
            </a:xfrm>
            <a:custGeom>
              <a:avLst/>
              <a:gdLst>
                <a:gd name="T0" fmla="*/ 79 w 80"/>
                <a:gd name="T1" fmla="*/ 121 h 128"/>
                <a:gd name="T2" fmla="*/ 80 w 80"/>
                <a:gd name="T3" fmla="*/ 119 h 128"/>
                <a:gd name="T4" fmla="*/ 80 w 80"/>
                <a:gd name="T5" fmla="*/ 100 h 128"/>
                <a:gd name="T6" fmla="*/ 77 w 80"/>
                <a:gd name="T7" fmla="*/ 98 h 128"/>
                <a:gd name="T8" fmla="*/ 59 w 80"/>
                <a:gd name="T9" fmla="*/ 103 h 128"/>
                <a:gd name="T10" fmla="*/ 51 w 80"/>
                <a:gd name="T11" fmla="*/ 101 h 128"/>
                <a:gd name="T12" fmla="*/ 48 w 80"/>
                <a:gd name="T13" fmla="*/ 98 h 128"/>
                <a:gd name="T14" fmla="*/ 47 w 80"/>
                <a:gd name="T15" fmla="*/ 85 h 128"/>
                <a:gd name="T16" fmla="*/ 47 w 80"/>
                <a:gd name="T17" fmla="*/ 55 h 128"/>
                <a:gd name="T18" fmla="*/ 74 w 80"/>
                <a:gd name="T19" fmla="*/ 55 h 128"/>
                <a:gd name="T20" fmla="*/ 76 w 80"/>
                <a:gd name="T21" fmla="*/ 53 h 128"/>
                <a:gd name="T22" fmla="*/ 76 w 80"/>
                <a:gd name="T23" fmla="*/ 34 h 128"/>
                <a:gd name="T24" fmla="*/ 74 w 80"/>
                <a:gd name="T25" fmla="*/ 31 h 128"/>
                <a:gd name="T26" fmla="*/ 47 w 80"/>
                <a:gd name="T27" fmla="*/ 31 h 128"/>
                <a:gd name="T28" fmla="*/ 47 w 80"/>
                <a:gd name="T29" fmla="*/ 2 h 128"/>
                <a:gd name="T30" fmla="*/ 44 w 80"/>
                <a:gd name="T31" fmla="*/ 0 h 128"/>
                <a:gd name="T32" fmla="*/ 27 w 80"/>
                <a:gd name="T33" fmla="*/ 0 h 128"/>
                <a:gd name="T34" fmla="*/ 25 w 80"/>
                <a:gd name="T35" fmla="*/ 2 h 128"/>
                <a:gd name="T36" fmla="*/ 21 w 80"/>
                <a:gd name="T37" fmla="*/ 17 h 128"/>
                <a:gd name="T38" fmla="*/ 13 w 80"/>
                <a:gd name="T39" fmla="*/ 27 h 128"/>
                <a:gd name="T40" fmla="*/ 1 w 80"/>
                <a:gd name="T41" fmla="*/ 33 h 128"/>
                <a:gd name="T42" fmla="*/ 0 w 80"/>
                <a:gd name="T43" fmla="*/ 35 h 128"/>
                <a:gd name="T44" fmla="*/ 0 w 80"/>
                <a:gd name="T45" fmla="*/ 53 h 128"/>
                <a:gd name="T46" fmla="*/ 2 w 80"/>
                <a:gd name="T47" fmla="*/ 55 h 128"/>
                <a:gd name="T48" fmla="*/ 13 w 80"/>
                <a:gd name="T49" fmla="*/ 55 h 128"/>
                <a:gd name="T50" fmla="*/ 13 w 80"/>
                <a:gd name="T51" fmla="*/ 96 h 128"/>
                <a:gd name="T52" fmla="*/ 15 w 80"/>
                <a:gd name="T53" fmla="*/ 110 h 128"/>
                <a:gd name="T54" fmla="*/ 22 w 80"/>
                <a:gd name="T55" fmla="*/ 119 h 128"/>
                <a:gd name="T56" fmla="*/ 34 w 80"/>
                <a:gd name="T57" fmla="*/ 126 h 128"/>
                <a:gd name="T58" fmla="*/ 50 w 80"/>
                <a:gd name="T59" fmla="*/ 128 h 128"/>
                <a:gd name="T60" fmla="*/ 64 w 80"/>
                <a:gd name="T61" fmla="*/ 126 h 128"/>
                <a:gd name="T62" fmla="*/ 78 w 80"/>
                <a:gd name="T63" fmla="*/ 121 h 128"/>
                <a:gd name="T64" fmla="*/ 79 w 80"/>
                <a:gd name="T65" fmla="*/ 121 h 128"/>
                <a:gd name="T66" fmla="*/ 76 w 80"/>
                <a:gd name="T67" fmla="*/ 118 h 128"/>
                <a:gd name="T68" fmla="*/ 75 w 80"/>
                <a:gd name="T69" fmla="*/ 118 h 128"/>
                <a:gd name="T70" fmla="*/ 63 w 80"/>
                <a:gd name="T71" fmla="*/ 122 h 128"/>
                <a:gd name="T72" fmla="*/ 50 w 80"/>
                <a:gd name="T73" fmla="*/ 123 h 128"/>
                <a:gd name="T74" fmla="*/ 35 w 80"/>
                <a:gd name="T75" fmla="*/ 121 h 128"/>
                <a:gd name="T76" fmla="*/ 25 w 80"/>
                <a:gd name="T77" fmla="*/ 116 h 128"/>
                <a:gd name="T78" fmla="*/ 19 w 80"/>
                <a:gd name="T79" fmla="*/ 108 h 128"/>
                <a:gd name="T80" fmla="*/ 18 w 80"/>
                <a:gd name="T81" fmla="*/ 96 h 128"/>
                <a:gd name="T82" fmla="*/ 18 w 80"/>
                <a:gd name="T83" fmla="*/ 51 h 128"/>
                <a:gd name="T84" fmla="*/ 4 w 80"/>
                <a:gd name="T85" fmla="*/ 51 h 128"/>
                <a:gd name="T86" fmla="*/ 4 w 80"/>
                <a:gd name="T87" fmla="*/ 37 h 128"/>
                <a:gd name="T88" fmla="*/ 5 w 80"/>
                <a:gd name="T89" fmla="*/ 37 h 128"/>
                <a:gd name="T90" fmla="*/ 16 w 80"/>
                <a:gd name="T91" fmla="*/ 30 h 128"/>
                <a:gd name="T92" fmla="*/ 25 w 80"/>
                <a:gd name="T93" fmla="*/ 19 h 128"/>
                <a:gd name="T94" fmla="*/ 29 w 80"/>
                <a:gd name="T95" fmla="*/ 6 h 128"/>
                <a:gd name="T96" fmla="*/ 29 w 80"/>
                <a:gd name="T97" fmla="*/ 5 h 128"/>
                <a:gd name="T98" fmla="*/ 42 w 80"/>
                <a:gd name="T99" fmla="*/ 5 h 128"/>
                <a:gd name="T100" fmla="*/ 42 w 80"/>
                <a:gd name="T101" fmla="*/ 36 h 128"/>
                <a:gd name="T102" fmla="*/ 72 w 80"/>
                <a:gd name="T103" fmla="*/ 36 h 128"/>
                <a:gd name="T104" fmla="*/ 72 w 80"/>
                <a:gd name="T105" fmla="*/ 51 h 128"/>
                <a:gd name="T106" fmla="*/ 42 w 80"/>
                <a:gd name="T107" fmla="*/ 51 h 128"/>
                <a:gd name="T108" fmla="*/ 42 w 80"/>
                <a:gd name="T109" fmla="*/ 85 h 128"/>
                <a:gd name="T110" fmla="*/ 43 w 80"/>
                <a:gd name="T111" fmla="*/ 99 h 128"/>
                <a:gd name="T112" fmla="*/ 49 w 80"/>
                <a:gd name="T113" fmla="*/ 105 h 128"/>
                <a:gd name="T114" fmla="*/ 74 w 80"/>
                <a:gd name="T115" fmla="*/ 105 h 128"/>
                <a:gd name="T116" fmla="*/ 76 w 80"/>
                <a:gd name="T117" fmla="*/ 104 h 128"/>
                <a:gd name="T118" fmla="*/ 76 w 80"/>
                <a:gd name="T1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0" h="128">
                  <a:moveTo>
                    <a:pt x="79" y="121"/>
                  </a:moveTo>
                  <a:cubicBezTo>
                    <a:pt x="80" y="121"/>
                    <a:pt x="80" y="120"/>
                    <a:pt x="80" y="119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98"/>
                    <a:pt x="78" y="97"/>
                    <a:pt x="77" y="98"/>
                  </a:cubicBezTo>
                  <a:cubicBezTo>
                    <a:pt x="71" y="101"/>
                    <a:pt x="65" y="103"/>
                    <a:pt x="59" y="103"/>
                  </a:cubicBezTo>
                  <a:cubicBezTo>
                    <a:pt x="56" y="103"/>
                    <a:pt x="53" y="103"/>
                    <a:pt x="51" y="101"/>
                  </a:cubicBezTo>
                  <a:cubicBezTo>
                    <a:pt x="49" y="100"/>
                    <a:pt x="48" y="99"/>
                    <a:pt x="48" y="98"/>
                  </a:cubicBezTo>
                  <a:cubicBezTo>
                    <a:pt x="47" y="96"/>
                    <a:pt x="47" y="93"/>
                    <a:pt x="47" y="8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5" y="55"/>
                    <a:pt x="76" y="54"/>
                    <a:pt x="76" y="53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2"/>
                    <a:pt x="75" y="31"/>
                    <a:pt x="74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8"/>
                    <a:pt x="23" y="13"/>
                    <a:pt x="21" y="17"/>
                  </a:cubicBezTo>
                  <a:cubicBezTo>
                    <a:pt x="19" y="21"/>
                    <a:pt x="16" y="24"/>
                    <a:pt x="13" y="27"/>
                  </a:cubicBezTo>
                  <a:cubicBezTo>
                    <a:pt x="10" y="30"/>
                    <a:pt x="6" y="32"/>
                    <a:pt x="1" y="33"/>
                  </a:cubicBezTo>
                  <a:cubicBezTo>
                    <a:pt x="0" y="33"/>
                    <a:pt x="0" y="34"/>
                    <a:pt x="0" y="3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3" y="102"/>
                    <a:pt x="14" y="107"/>
                    <a:pt x="15" y="110"/>
                  </a:cubicBezTo>
                  <a:cubicBezTo>
                    <a:pt x="16" y="113"/>
                    <a:pt x="19" y="116"/>
                    <a:pt x="22" y="119"/>
                  </a:cubicBezTo>
                  <a:cubicBezTo>
                    <a:pt x="25" y="122"/>
                    <a:pt x="29" y="124"/>
                    <a:pt x="34" y="126"/>
                  </a:cubicBezTo>
                  <a:cubicBezTo>
                    <a:pt x="39" y="127"/>
                    <a:pt x="44" y="128"/>
                    <a:pt x="50" y="128"/>
                  </a:cubicBezTo>
                  <a:cubicBezTo>
                    <a:pt x="55" y="128"/>
                    <a:pt x="60" y="127"/>
                    <a:pt x="64" y="126"/>
                  </a:cubicBezTo>
                  <a:cubicBezTo>
                    <a:pt x="68" y="125"/>
                    <a:pt x="73" y="124"/>
                    <a:pt x="78" y="121"/>
                  </a:cubicBezTo>
                  <a:lnTo>
                    <a:pt x="79" y="121"/>
                  </a:lnTo>
                  <a:close/>
                  <a:moveTo>
                    <a:pt x="76" y="118"/>
                  </a:moveTo>
                  <a:cubicBezTo>
                    <a:pt x="75" y="118"/>
                    <a:pt x="75" y="118"/>
                    <a:pt x="75" y="118"/>
                  </a:cubicBezTo>
                  <a:cubicBezTo>
                    <a:pt x="71" y="120"/>
                    <a:pt x="67" y="121"/>
                    <a:pt x="63" y="122"/>
                  </a:cubicBezTo>
                  <a:cubicBezTo>
                    <a:pt x="59" y="123"/>
                    <a:pt x="54" y="123"/>
                    <a:pt x="50" y="123"/>
                  </a:cubicBezTo>
                  <a:cubicBezTo>
                    <a:pt x="44" y="123"/>
                    <a:pt x="40" y="123"/>
                    <a:pt x="35" y="121"/>
                  </a:cubicBezTo>
                  <a:cubicBezTo>
                    <a:pt x="31" y="120"/>
                    <a:pt x="28" y="118"/>
                    <a:pt x="25" y="116"/>
                  </a:cubicBezTo>
                  <a:cubicBezTo>
                    <a:pt x="22" y="113"/>
                    <a:pt x="20" y="111"/>
                    <a:pt x="19" y="108"/>
                  </a:cubicBezTo>
                  <a:cubicBezTo>
                    <a:pt x="18" y="106"/>
                    <a:pt x="18" y="102"/>
                    <a:pt x="18" y="96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9" y="35"/>
                    <a:pt x="13" y="33"/>
                    <a:pt x="16" y="30"/>
                  </a:cubicBezTo>
                  <a:cubicBezTo>
                    <a:pt x="20" y="27"/>
                    <a:pt x="22" y="23"/>
                    <a:pt x="25" y="19"/>
                  </a:cubicBezTo>
                  <a:cubicBezTo>
                    <a:pt x="27" y="15"/>
                    <a:pt x="28" y="11"/>
                    <a:pt x="29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85"/>
                    <a:pt x="42" y="85"/>
                    <a:pt x="42" y="85"/>
                  </a:cubicBezTo>
                  <a:cubicBezTo>
                    <a:pt x="42" y="88"/>
                    <a:pt x="42" y="96"/>
                    <a:pt x="43" y="99"/>
                  </a:cubicBezTo>
                  <a:cubicBezTo>
                    <a:pt x="44" y="102"/>
                    <a:pt x="46" y="104"/>
                    <a:pt x="49" y="105"/>
                  </a:cubicBezTo>
                  <a:cubicBezTo>
                    <a:pt x="56" y="109"/>
                    <a:pt x="65" y="109"/>
                    <a:pt x="74" y="105"/>
                  </a:cubicBezTo>
                  <a:cubicBezTo>
                    <a:pt x="76" y="104"/>
                    <a:pt x="76" y="104"/>
                    <a:pt x="76" y="104"/>
                  </a:cubicBezTo>
                  <a:lnTo>
                    <a:pt x="76" y="1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970" y="3580"/>
              <a:ext cx="123" cy="159"/>
            </a:xfrm>
            <a:custGeom>
              <a:avLst/>
              <a:gdLst>
                <a:gd name="T0" fmla="*/ 52 w 52"/>
                <a:gd name="T1" fmla="*/ 27 h 67"/>
                <a:gd name="T2" fmla="*/ 51 w 52"/>
                <a:gd name="T3" fmla="*/ 26 h 67"/>
                <a:gd name="T4" fmla="*/ 37 w 52"/>
                <a:gd name="T5" fmla="*/ 2 h 67"/>
                <a:gd name="T6" fmla="*/ 35 w 52"/>
                <a:gd name="T7" fmla="*/ 0 h 67"/>
                <a:gd name="T8" fmla="*/ 10 w 52"/>
                <a:gd name="T9" fmla="*/ 0 h 67"/>
                <a:gd name="T10" fmla="*/ 7 w 52"/>
                <a:gd name="T11" fmla="*/ 3 h 67"/>
                <a:gd name="T12" fmla="*/ 8 w 52"/>
                <a:gd name="T13" fmla="*/ 4 h 67"/>
                <a:gd name="T14" fmla="*/ 21 w 52"/>
                <a:gd name="T15" fmla="*/ 27 h 67"/>
                <a:gd name="T16" fmla="*/ 1 w 52"/>
                <a:gd name="T17" fmla="*/ 64 h 67"/>
                <a:gd name="T18" fmla="*/ 0 w 52"/>
                <a:gd name="T19" fmla="*/ 65 h 67"/>
                <a:gd name="T20" fmla="*/ 3 w 52"/>
                <a:gd name="T21" fmla="*/ 67 h 67"/>
                <a:gd name="T22" fmla="*/ 28 w 52"/>
                <a:gd name="T23" fmla="*/ 67 h 67"/>
                <a:gd name="T24" fmla="*/ 30 w 52"/>
                <a:gd name="T25" fmla="*/ 66 h 67"/>
                <a:gd name="T26" fmla="*/ 52 w 52"/>
                <a:gd name="T27" fmla="*/ 28 h 67"/>
                <a:gd name="T28" fmla="*/ 52 w 52"/>
                <a:gd name="T29" fmla="*/ 27 h 67"/>
                <a:gd name="T30" fmla="*/ 27 w 52"/>
                <a:gd name="T31" fmla="*/ 63 h 67"/>
                <a:gd name="T32" fmla="*/ 6 w 52"/>
                <a:gd name="T33" fmla="*/ 63 h 67"/>
                <a:gd name="T34" fmla="*/ 26 w 52"/>
                <a:gd name="T35" fmla="*/ 29 h 67"/>
                <a:gd name="T36" fmla="*/ 26 w 52"/>
                <a:gd name="T37" fmla="*/ 27 h 67"/>
                <a:gd name="T38" fmla="*/ 26 w 52"/>
                <a:gd name="T39" fmla="*/ 26 h 67"/>
                <a:gd name="T40" fmla="*/ 26 w 52"/>
                <a:gd name="T41" fmla="*/ 26 h 67"/>
                <a:gd name="T42" fmla="*/ 14 w 52"/>
                <a:gd name="T43" fmla="*/ 5 h 67"/>
                <a:gd name="T44" fmla="*/ 34 w 52"/>
                <a:gd name="T45" fmla="*/ 5 h 67"/>
                <a:gd name="T46" fmla="*/ 47 w 52"/>
                <a:gd name="T47" fmla="*/ 27 h 67"/>
                <a:gd name="T48" fmla="*/ 27 w 52"/>
                <a:gd name="T49" fmla="*/ 6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67">
                  <a:moveTo>
                    <a:pt x="52" y="27"/>
                  </a:moveTo>
                  <a:cubicBezTo>
                    <a:pt x="52" y="27"/>
                    <a:pt x="52" y="27"/>
                    <a:pt x="51" y="26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1"/>
                    <a:pt x="36" y="0"/>
                    <a:pt x="3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0"/>
                    <a:pt x="7" y="1"/>
                    <a:pt x="7" y="3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4"/>
                    <a:pt x="0" y="64"/>
                    <a:pt x="0" y="65"/>
                  </a:cubicBezTo>
                  <a:cubicBezTo>
                    <a:pt x="0" y="66"/>
                    <a:pt x="1" y="67"/>
                    <a:pt x="3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9" y="67"/>
                    <a:pt x="30" y="67"/>
                    <a:pt x="30" y="66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7"/>
                  </a:cubicBezTo>
                  <a:close/>
                  <a:moveTo>
                    <a:pt x="27" y="63"/>
                  </a:moveTo>
                  <a:cubicBezTo>
                    <a:pt x="6" y="63"/>
                    <a:pt x="6" y="63"/>
                    <a:pt x="6" y="63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6" y="28"/>
                    <a:pt x="26" y="27"/>
                  </a:cubicBezTo>
                  <a:cubicBezTo>
                    <a:pt x="26" y="27"/>
                    <a:pt x="26" y="27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47" y="27"/>
                    <a:pt x="47" y="27"/>
                    <a:pt x="47" y="27"/>
                  </a:cubicBezTo>
                  <a:lnTo>
                    <a:pt x="27" y="6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1088" y="3524"/>
              <a:ext cx="171" cy="303"/>
            </a:xfrm>
            <a:custGeom>
              <a:avLst/>
              <a:gdLst>
                <a:gd name="T0" fmla="*/ 72 w 72"/>
                <a:gd name="T1" fmla="*/ 2 h 128"/>
                <a:gd name="T2" fmla="*/ 69 w 72"/>
                <a:gd name="T3" fmla="*/ 0 h 128"/>
                <a:gd name="T4" fmla="*/ 44 w 72"/>
                <a:gd name="T5" fmla="*/ 0 h 128"/>
                <a:gd name="T6" fmla="*/ 42 w 72"/>
                <a:gd name="T7" fmla="*/ 1 h 128"/>
                <a:gd name="T8" fmla="*/ 0 w 72"/>
                <a:gd name="T9" fmla="*/ 75 h 128"/>
                <a:gd name="T10" fmla="*/ 0 w 72"/>
                <a:gd name="T11" fmla="*/ 76 h 128"/>
                <a:gd name="T12" fmla="*/ 0 w 72"/>
                <a:gd name="T13" fmla="*/ 77 h 128"/>
                <a:gd name="T14" fmla="*/ 28 w 72"/>
                <a:gd name="T15" fmla="*/ 127 h 128"/>
                <a:gd name="T16" fmla="*/ 28 w 72"/>
                <a:gd name="T17" fmla="*/ 127 h 128"/>
                <a:gd name="T18" fmla="*/ 29 w 72"/>
                <a:gd name="T19" fmla="*/ 128 h 128"/>
                <a:gd name="T20" fmla="*/ 55 w 72"/>
                <a:gd name="T21" fmla="*/ 128 h 128"/>
                <a:gd name="T22" fmla="*/ 57 w 72"/>
                <a:gd name="T23" fmla="*/ 126 h 128"/>
                <a:gd name="T24" fmla="*/ 57 w 72"/>
                <a:gd name="T25" fmla="*/ 125 h 128"/>
                <a:gd name="T26" fmla="*/ 56 w 72"/>
                <a:gd name="T27" fmla="*/ 124 h 128"/>
                <a:gd name="T28" fmla="*/ 57 w 72"/>
                <a:gd name="T29" fmla="*/ 124 h 128"/>
                <a:gd name="T30" fmla="*/ 30 w 72"/>
                <a:gd name="T31" fmla="*/ 76 h 128"/>
                <a:gd name="T32" fmla="*/ 71 w 72"/>
                <a:gd name="T33" fmla="*/ 3 h 128"/>
                <a:gd name="T34" fmla="*/ 72 w 72"/>
                <a:gd name="T35" fmla="*/ 2 h 128"/>
                <a:gd name="T36" fmla="*/ 25 w 72"/>
                <a:gd name="T37" fmla="*/ 75 h 128"/>
                <a:gd name="T38" fmla="*/ 25 w 72"/>
                <a:gd name="T39" fmla="*/ 76 h 128"/>
                <a:gd name="T40" fmla="*/ 26 w 72"/>
                <a:gd name="T41" fmla="*/ 77 h 128"/>
                <a:gd name="T42" fmla="*/ 26 w 72"/>
                <a:gd name="T43" fmla="*/ 78 h 128"/>
                <a:gd name="T44" fmla="*/ 51 w 72"/>
                <a:gd name="T45" fmla="*/ 123 h 128"/>
                <a:gd name="T46" fmla="*/ 31 w 72"/>
                <a:gd name="T47" fmla="*/ 123 h 128"/>
                <a:gd name="T48" fmla="*/ 4 w 72"/>
                <a:gd name="T49" fmla="*/ 76 h 128"/>
                <a:gd name="T50" fmla="*/ 45 w 72"/>
                <a:gd name="T51" fmla="*/ 5 h 128"/>
                <a:gd name="T52" fmla="*/ 66 w 72"/>
                <a:gd name="T53" fmla="*/ 5 h 128"/>
                <a:gd name="T54" fmla="*/ 25 w 72"/>
                <a:gd name="T55" fmla="*/ 7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128">
                  <a:moveTo>
                    <a:pt x="72" y="2"/>
                  </a:moveTo>
                  <a:cubicBezTo>
                    <a:pt x="72" y="1"/>
                    <a:pt x="71" y="0"/>
                    <a:pt x="6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42" y="0"/>
                    <a:pt x="42" y="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5"/>
                    <a:pt x="0" y="76"/>
                    <a:pt x="0" y="76"/>
                  </a:cubicBezTo>
                  <a:cubicBezTo>
                    <a:pt x="0" y="76"/>
                    <a:pt x="0" y="77"/>
                    <a:pt x="0" y="7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8"/>
                    <a:pt x="29" y="128"/>
                    <a:pt x="29" y="128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8"/>
                    <a:pt x="57" y="127"/>
                    <a:pt x="57" y="126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2" y="3"/>
                    <a:pt x="72" y="3"/>
                    <a:pt x="72" y="2"/>
                  </a:cubicBezTo>
                  <a:close/>
                  <a:moveTo>
                    <a:pt x="25" y="75"/>
                  </a:moveTo>
                  <a:cubicBezTo>
                    <a:pt x="25" y="75"/>
                    <a:pt x="25" y="76"/>
                    <a:pt x="25" y="76"/>
                  </a:cubicBezTo>
                  <a:cubicBezTo>
                    <a:pt x="25" y="76"/>
                    <a:pt x="25" y="77"/>
                    <a:pt x="26" y="77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66" y="5"/>
                    <a:pt x="66" y="5"/>
                    <a:pt x="66" y="5"/>
                  </a:cubicBezTo>
                  <a:lnTo>
                    <a:pt x="25" y="7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>
              <a:spLocks noEditPoints="1"/>
            </p:cNvSpPr>
            <p:nvPr/>
          </p:nvSpPr>
          <p:spPr bwMode="auto">
            <a:xfrm>
              <a:off x="362" y="3621"/>
              <a:ext cx="71" cy="206"/>
            </a:xfrm>
            <a:custGeom>
              <a:avLst/>
              <a:gdLst>
                <a:gd name="T0" fmla="*/ 28 w 30"/>
                <a:gd name="T1" fmla="*/ 0 h 87"/>
                <a:gd name="T2" fmla="*/ 3 w 30"/>
                <a:gd name="T3" fmla="*/ 0 h 87"/>
                <a:gd name="T4" fmla="*/ 0 w 30"/>
                <a:gd name="T5" fmla="*/ 2 h 87"/>
                <a:gd name="T6" fmla="*/ 0 w 30"/>
                <a:gd name="T7" fmla="*/ 85 h 87"/>
                <a:gd name="T8" fmla="*/ 3 w 30"/>
                <a:gd name="T9" fmla="*/ 87 h 87"/>
                <a:gd name="T10" fmla="*/ 28 w 30"/>
                <a:gd name="T11" fmla="*/ 87 h 87"/>
                <a:gd name="T12" fmla="*/ 30 w 30"/>
                <a:gd name="T13" fmla="*/ 85 h 87"/>
                <a:gd name="T14" fmla="*/ 30 w 30"/>
                <a:gd name="T15" fmla="*/ 2 h 87"/>
                <a:gd name="T16" fmla="*/ 28 w 30"/>
                <a:gd name="T17" fmla="*/ 0 h 87"/>
                <a:gd name="T18" fmla="*/ 26 w 30"/>
                <a:gd name="T19" fmla="*/ 82 h 87"/>
                <a:gd name="T20" fmla="*/ 5 w 30"/>
                <a:gd name="T21" fmla="*/ 82 h 87"/>
                <a:gd name="T22" fmla="*/ 5 w 30"/>
                <a:gd name="T23" fmla="*/ 5 h 87"/>
                <a:gd name="T24" fmla="*/ 26 w 30"/>
                <a:gd name="T25" fmla="*/ 5 h 87"/>
                <a:gd name="T26" fmla="*/ 26 w 30"/>
                <a:gd name="T27" fmla="*/ 8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87">
                  <a:moveTo>
                    <a:pt x="2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1" y="87"/>
                    <a:pt x="3" y="87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29" y="87"/>
                    <a:pt x="30" y="86"/>
                    <a:pt x="30" y="85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lose/>
                  <a:moveTo>
                    <a:pt x="26" y="82"/>
                  </a:moveTo>
                  <a:cubicBezTo>
                    <a:pt x="5" y="82"/>
                    <a:pt x="5" y="82"/>
                    <a:pt x="5" y="8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6" y="5"/>
                    <a:pt x="26" y="5"/>
                    <a:pt x="26" y="5"/>
                  </a:cubicBezTo>
                  <a:lnTo>
                    <a:pt x="26" y="8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358" y="3524"/>
              <a:ext cx="82" cy="82"/>
            </a:xfrm>
            <a:custGeom>
              <a:avLst/>
              <a:gdLst>
                <a:gd name="T0" fmla="*/ 17 w 35"/>
                <a:gd name="T1" fmla="*/ 0 h 35"/>
                <a:gd name="T2" fmla="*/ 0 w 35"/>
                <a:gd name="T3" fmla="*/ 17 h 35"/>
                <a:gd name="T4" fmla="*/ 17 w 35"/>
                <a:gd name="T5" fmla="*/ 35 h 35"/>
                <a:gd name="T6" fmla="*/ 35 w 35"/>
                <a:gd name="T7" fmla="*/ 17 h 35"/>
                <a:gd name="T8" fmla="*/ 17 w 35"/>
                <a:gd name="T9" fmla="*/ 0 h 35"/>
                <a:gd name="T10" fmla="*/ 17 w 35"/>
                <a:gd name="T11" fmla="*/ 30 h 35"/>
                <a:gd name="T12" fmla="*/ 5 w 35"/>
                <a:gd name="T13" fmla="*/ 17 h 35"/>
                <a:gd name="T14" fmla="*/ 17 w 35"/>
                <a:gd name="T15" fmla="*/ 5 h 35"/>
                <a:gd name="T16" fmla="*/ 30 w 35"/>
                <a:gd name="T17" fmla="*/ 17 h 35"/>
                <a:gd name="T18" fmla="*/ 17 w 35"/>
                <a:gd name="T19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35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7"/>
                    <a:pt x="8" y="35"/>
                    <a:pt x="17" y="35"/>
                  </a:cubicBezTo>
                  <a:cubicBezTo>
                    <a:pt x="27" y="35"/>
                    <a:pt x="35" y="27"/>
                    <a:pt x="35" y="17"/>
                  </a:cubicBezTo>
                  <a:cubicBezTo>
                    <a:pt x="35" y="8"/>
                    <a:pt x="27" y="0"/>
                    <a:pt x="17" y="0"/>
                  </a:cubicBezTo>
                  <a:close/>
                  <a:moveTo>
                    <a:pt x="17" y="30"/>
                  </a:moveTo>
                  <a:cubicBezTo>
                    <a:pt x="10" y="30"/>
                    <a:pt x="5" y="25"/>
                    <a:pt x="5" y="17"/>
                  </a:cubicBezTo>
                  <a:cubicBezTo>
                    <a:pt x="5" y="10"/>
                    <a:pt x="10" y="5"/>
                    <a:pt x="17" y="5"/>
                  </a:cubicBezTo>
                  <a:cubicBezTo>
                    <a:pt x="24" y="5"/>
                    <a:pt x="30" y="10"/>
                    <a:pt x="30" y="17"/>
                  </a:cubicBezTo>
                  <a:cubicBezTo>
                    <a:pt x="30" y="25"/>
                    <a:pt x="24" y="30"/>
                    <a:pt x="17" y="3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462" y="3616"/>
              <a:ext cx="198" cy="211"/>
            </a:xfrm>
            <a:custGeom>
              <a:avLst/>
              <a:gdLst>
                <a:gd name="T0" fmla="*/ 82 w 84"/>
                <a:gd name="T1" fmla="*/ 19 h 89"/>
                <a:gd name="T2" fmla="*/ 75 w 84"/>
                <a:gd name="T3" fmla="*/ 8 h 89"/>
                <a:gd name="T4" fmla="*/ 52 w 84"/>
                <a:gd name="T5" fmla="*/ 0 h 89"/>
                <a:gd name="T6" fmla="*/ 32 w 84"/>
                <a:gd name="T7" fmla="*/ 7 h 89"/>
                <a:gd name="T8" fmla="*/ 29 w 84"/>
                <a:gd name="T9" fmla="*/ 9 h 89"/>
                <a:gd name="T10" fmla="*/ 29 w 84"/>
                <a:gd name="T11" fmla="*/ 5 h 89"/>
                <a:gd name="T12" fmla="*/ 27 w 84"/>
                <a:gd name="T13" fmla="*/ 2 h 89"/>
                <a:gd name="T14" fmla="*/ 3 w 84"/>
                <a:gd name="T15" fmla="*/ 2 h 89"/>
                <a:gd name="T16" fmla="*/ 0 w 84"/>
                <a:gd name="T17" fmla="*/ 4 h 89"/>
                <a:gd name="T18" fmla="*/ 0 w 84"/>
                <a:gd name="T19" fmla="*/ 87 h 89"/>
                <a:gd name="T20" fmla="*/ 3 w 84"/>
                <a:gd name="T21" fmla="*/ 89 h 89"/>
                <a:gd name="T22" fmla="*/ 27 w 84"/>
                <a:gd name="T23" fmla="*/ 89 h 89"/>
                <a:gd name="T24" fmla="*/ 29 w 84"/>
                <a:gd name="T25" fmla="*/ 87 h 89"/>
                <a:gd name="T26" fmla="*/ 29 w 84"/>
                <a:gd name="T27" fmla="*/ 44 h 89"/>
                <a:gd name="T28" fmla="*/ 33 w 84"/>
                <a:gd name="T29" fmla="*/ 31 h 89"/>
                <a:gd name="T30" fmla="*/ 42 w 84"/>
                <a:gd name="T31" fmla="*/ 27 h 89"/>
                <a:gd name="T32" fmla="*/ 54 w 84"/>
                <a:gd name="T33" fmla="*/ 44 h 89"/>
                <a:gd name="T34" fmla="*/ 54 w 84"/>
                <a:gd name="T35" fmla="*/ 87 h 89"/>
                <a:gd name="T36" fmla="*/ 56 w 84"/>
                <a:gd name="T37" fmla="*/ 89 h 89"/>
                <a:gd name="T38" fmla="*/ 82 w 84"/>
                <a:gd name="T39" fmla="*/ 89 h 89"/>
                <a:gd name="T40" fmla="*/ 84 w 84"/>
                <a:gd name="T41" fmla="*/ 87 h 89"/>
                <a:gd name="T42" fmla="*/ 84 w 84"/>
                <a:gd name="T43" fmla="*/ 35 h 89"/>
                <a:gd name="T44" fmla="*/ 82 w 84"/>
                <a:gd name="T45" fmla="*/ 19 h 89"/>
                <a:gd name="T46" fmla="*/ 79 w 84"/>
                <a:gd name="T47" fmla="*/ 84 h 89"/>
                <a:gd name="T48" fmla="*/ 59 w 84"/>
                <a:gd name="T49" fmla="*/ 84 h 89"/>
                <a:gd name="T50" fmla="*/ 59 w 84"/>
                <a:gd name="T51" fmla="*/ 44 h 89"/>
                <a:gd name="T52" fmla="*/ 55 w 84"/>
                <a:gd name="T53" fmla="*/ 29 h 89"/>
                <a:gd name="T54" fmla="*/ 42 w 84"/>
                <a:gd name="T55" fmla="*/ 23 h 89"/>
                <a:gd name="T56" fmla="*/ 29 w 84"/>
                <a:gd name="T57" fmla="*/ 29 h 89"/>
                <a:gd name="T58" fmla="*/ 25 w 84"/>
                <a:gd name="T59" fmla="*/ 44 h 89"/>
                <a:gd name="T60" fmla="*/ 25 w 84"/>
                <a:gd name="T61" fmla="*/ 84 h 89"/>
                <a:gd name="T62" fmla="*/ 5 w 84"/>
                <a:gd name="T63" fmla="*/ 84 h 89"/>
                <a:gd name="T64" fmla="*/ 5 w 84"/>
                <a:gd name="T65" fmla="*/ 7 h 89"/>
                <a:gd name="T66" fmla="*/ 25 w 84"/>
                <a:gd name="T67" fmla="*/ 7 h 89"/>
                <a:gd name="T68" fmla="*/ 25 w 84"/>
                <a:gd name="T69" fmla="*/ 16 h 89"/>
                <a:gd name="T70" fmla="*/ 27 w 84"/>
                <a:gd name="T71" fmla="*/ 18 h 89"/>
                <a:gd name="T72" fmla="*/ 29 w 84"/>
                <a:gd name="T73" fmla="*/ 17 h 89"/>
                <a:gd name="T74" fmla="*/ 52 w 84"/>
                <a:gd name="T75" fmla="*/ 4 h 89"/>
                <a:gd name="T76" fmla="*/ 72 w 84"/>
                <a:gd name="T77" fmla="*/ 12 h 89"/>
                <a:gd name="T78" fmla="*/ 79 w 84"/>
                <a:gd name="T79" fmla="*/ 35 h 89"/>
                <a:gd name="T80" fmla="*/ 79 w 84"/>
                <a:gd name="T81" fmla="*/ 8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4" h="89">
                  <a:moveTo>
                    <a:pt x="82" y="19"/>
                  </a:moveTo>
                  <a:cubicBezTo>
                    <a:pt x="80" y="15"/>
                    <a:pt x="78" y="11"/>
                    <a:pt x="75" y="8"/>
                  </a:cubicBezTo>
                  <a:cubicBezTo>
                    <a:pt x="69" y="3"/>
                    <a:pt x="61" y="0"/>
                    <a:pt x="52" y="0"/>
                  </a:cubicBezTo>
                  <a:cubicBezTo>
                    <a:pt x="44" y="0"/>
                    <a:pt x="37" y="2"/>
                    <a:pt x="32" y="7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3"/>
                    <a:pt x="28" y="2"/>
                    <a:pt x="27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8"/>
                    <a:pt x="1" y="89"/>
                    <a:pt x="3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8" y="89"/>
                    <a:pt x="29" y="88"/>
                    <a:pt x="29" y="87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38"/>
                    <a:pt x="30" y="34"/>
                    <a:pt x="33" y="31"/>
                  </a:cubicBezTo>
                  <a:cubicBezTo>
                    <a:pt x="35" y="29"/>
                    <a:pt x="38" y="27"/>
                    <a:pt x="42" y="27"/>
                  </a:cubicBezTo>
                  <a:cubicBezTo>
                    <a:pt x="45" y="27"/>
                    <a:pt x="54" y="27"/>
                    <a:pt x="54" y="4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8"/>
                    <a:pt x="55" y="89"/>
                    <a:pt x="56" y="89"/>
                  </a:cubicBezTo>
                  <a:cubicBezTo>
                    <a:pt x="82" y="89"/>
                    <a:pt x="82" y="89"/>
                    <a:pt x="82" y="89"/>
                  </a:cubicBezTo>
                  <a:cubicBezTo>
                    <a:pt x="83" y="89"/>
                    <a:pt x="84" y="88"/>
                    <a:pt x="84" y="87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4" y="29"/>
                    <a:pt x="83" y="24"/>
                    <a:pt x="82" y="19"/>
                  </a:cubicBezTo>
                  <a:close/>
                  <a:moveTo>
                    <a:pt x="79" y="84"/>
                  </a:moveTo>
                  <a:cubicBezTo>
                    <a:pt x="59" y="84"/>
                    <a:pt x="59" y="84"/>
                    <a:pt x="59" y="84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37"/>
                    <a:pt x="57" y="32"/>
                    <a:pt x="55" y="29"/>
                  </a:cubicBezTo>
                  <a:cubicBezTo>
                    <a:pt x="52" y="25"/>
                    <a:pt x="48" y="23"/>
                    <a:pt x="42" y="23"/>
                  </a:cubicBezTo>
                  <a:cubicBezTo>
                    <a:pt x="37" y="23"/>
                    <a:pt x="32" y="25"/>
                    <a:pt x="29" y="29"/>
                  </a:cubicBezTo>
                  <a:cubicBezTo>
                    <a:pt x="26" y="32"/>
                    <a:pt x="25" y="37"/>
                    <a:pt x="25" y="4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7"/>
                    <a:pt x="26" y="18"/>
                    <a:pt x="27" y="18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29" y="16"/>
                    <a:pt x="36" y="4"/>
                    <a:pt x="52" y="4"/>
                  </a:cubicBezTo>
                  <a:cubicBezTo>
                    <a:pt x="60" y="4"/>
                    <a:pt x="67" y="7"/>
                    <a:pt x="72" y="12"/>
                  </a:cubicBezTo>
                  <a:cubicBezTo>
                    <a:pt x="77" y="17"/>
                    <a:pt x="79" y="25"/>
                    <a:pt x="79" y="35"/>
                  </a:cubicBezTo>
                  <a:lnTo>
                    <a:pt x="79" y="8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7240" y="2922"/>
              <a:ext cx="80" cy="83"/>
            </a:xfrm>
            <a:custGeom>
              <a:avLst/>
              <a:gdLst>
                <a:gd name="T0" fmla="*/ 32 w 34"/>
                <a:gd name="T1" fmla="*/ 15 h 35"/>
                <a:gd name="T2" fmla="*/ 19 w 34"/>
                <a:gd name="T3" fmla="*/ 15 h 35"/>
                <a:gd name="T4" fmla="*/ 19 w 34"/>
                <a:gd name="T5" fmla="*/ 3 h 35"/>
                <a:gd name="T6" fmla="*/ 17 w 34"/>
                <a:gd name="T7" fmla="*/ 0 h 35"/>
                <a:gd name="T8" fmla="*/ 15 w 34"/>
                <a:gd name="T9" fmla="*/ 3 h 35"/>
                <a:gd name="T10" fmla="*/ 15 w 34"/>
                <a:gd name="T11" fmla="*/ 15 h 35"/>
                <a:gd name="T12" fmla="*/ 2 w 34"/>
                <a:gd name="T13" fmla="*/ 15 h 35"/>
                <a:gd name="T14" fmla="*/ 0 w 34"/>
                <a:gd name="T15" fmla="*/ 18 h 35"/>
                <a:gd name="T16" fmla="*/ 2 w 34"/>
                <a:gd name="T17" fmla="*/ 20 h 35"/>
                <a:gd name="T18" fmla="*/ 15 w 34"/>
                <a:gd name="T19" fmla="*/ 20 h 35"/>
                <a:gd name="T20" fmla="*/ 15 w 34"/>
                <a:gd name="T21" fmla="*/ 32 h 35"/>
                <a:gd name="T22" fmla="*/ 17 w 34"/>
                <a:gd name="T23" fmla="*/ 35 h 35"/>
                <a:gd name="T24" fmla="*/ 19 w 34"/>
                <a:gd name="T25" fmla="*/ 32 h 35"/>
                <a:gd name="T26" fmla="*/ 19 w 34"/>
                <a:gd name="T27" fmla="*/ 20 h 35"/>
                <a:gd name="T28" fmla="*/ 32 w 34"/>
                <a:gd name="T29" fmla="*/ 20 h 35"/>
                <a:gd name="T30" fmla="*/ 34 w 34"/>
                <a:gd name="T31" fmla="*/ 18 h 35"/>
                <a:gd name="T32" fmla="*/ 32 w 34"/>
                <a:gd name="T33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5">
                  <a:moveTo>
                    <a:pt x="32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6"/>
                    <a:pt x="0" y="18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4"/>
                    <a:pt x="16" y="35"/>
                    <a:pt x="17" y="35"/>
                  </a:cubicBezTo>
                  <a:cubicBezTo>
                    <a:pt x="18" y="35"/>
                    <a:pt x="19" y="34"/>
                    <a:pt x="19" y="32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3" y="20"/>
                    <a:pt x="34" y="19"/>
                    <a:pt x="34" y="18"/>
                  </a:cubicBezTo>
                  <a:cubicBezTo>
                    <a:pt x="34" y="16"/>
                    <a:pt x="33" y="15"/>
                    <a:pt x="32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7017" y="2922"/>
              <a:ext cx="197" cy="294"/>
            </a:xfrm>
            <a:custGeom>
              <a:avLst/>
              <a:gdLst>
                <a:gd name="T0" fmla="*/ 81 w 83"/>
                <a:gd name="T1" fmla="*/ 0 h 124"/>
                <a:gd name="T2" fmla="*/ 46 w 83"/>
                <a:gd name="T3" fmla="*/ 0 h 124"/>
                <a:gd name="T4" fmla="*/ 15 w 83"/>
                <a:gd name="T5" fmla="*/ 28 h 124"/>
                <a:gd name="T6" fmla="*/ 46 w 83"/>
                <a:gd name="T7" fmla="*/ 56 h 124"/>
                <a:gd name="T8" fmla="*/ 50 w 83"/>
                <a:gd name="T9" fmla="*/ 56 h 124"/>
                <a:gd name="T10" fmla="*/ 52 w 83"/>
                <a:gd name="T11" fmla="*/ 55 h 124"/>
                <a:gd name="T12" fmla="*/ 52 w 83"/>
                <a:gd name="T13" fmla="*/ 58 h 124"/>
                <a:gd name="T14" fmla="*/ 51 w 83"/>
                <a:gd name="T15" fmla="*/ 63 h 124"/>
                <a:gd name="T16" fmla="*/ 51 w 83"/>
                <a:gd name="T17" fmla="*/ 67 h 124"/>
                <a:gd name="T18" fmla="*/ 52 w 83"/>
                <a:gd name="T19" fmla="*/ 69 h 124"/>
                <a:gd name="T20" fmla="*/ 50 w 83"/>
                <a:gd name="T21" fmla="*/ 69 h 124"/>
                <a:gd name="T22" fmla="*/ 38 w 83"/>
                <a:gd name="T23" fmla="*/ 68 h 124"/>
                <a:gd name="T24" fmla="*/ 0 w 83"/>
                <a:gd name="T25" fmla="*/ 96 h 124"/>
                <a:gd name="T26" fmla="*/ 38 w 83"/>
                <a:gd name="T27" fmla="*/ 124 h 124"/>
                <a:gd name="T28" fmla="*/ 77 w 83"/>
                <a:gd name="T29" fmla="*/ 96 h 124"/>
                <a:gd name="T30" fmla="*/ 61 w 83"/>
                <a:gd name="T31" fmla="*/ 73 h 124"/>
                <a:gd name="T32" fmla="*/ 55 w 83"/>
                <a:gd name="T33" fmla="*/ 63 h 124"/>
                <a:gd name="T34" fmla="*/ 61 w 83"/>
                <a:gd name="T35" fmla="*/ 53 h 124"/>
                <a:gd name="T36" fmla="*/ 78 w 83"/>
                <a:gd name="T37" fmla="*/ 28 h 124"/>
                <a:gd name="T38" fmla="*/ 68 w 83"/>
                <a:gd name="T39" fmla="*/ 8 h 124"/>
                <a:gd name="T40" fmla="*/ 64 w 83"/>
                <a:gd name="T41" fmla="*/ 5 h 124"/>
                <a:gd name="T42" fmla="*/ 81 w 83"/>
                <a:gd name="T43" fmla="*/ 5 h 124"/>
                <a:gd name="T44" fmla="*/ 83 w 83"/>
                <a:gd name="T45" fmla="*/ 3 h 124"/>
                <a:gd name="T46" fmla="*/ 81 w 83"/>
                <a:gd name="T47" fmla="*/ 0 h 124"/>
                <a:gd name="T48" fmla="*/ 63 w 83"/>
                <a:gd name="T49" fmla="*/ 80 h 124"/>
                <a:gd name="T50" fmla="*/ 70 w 83"/>
                <a:gd name="T51" fmla="*/ 88 h 124"/>
                <a:gd name="T52" fmla="*/ 72 w 83"/>
                <a:gd name="T53" fmla="*/ 96 h 124"/>
                <a:gd name="T54" fmla="*/ 70 w 83"/>
                <a:gd name="T55" fmla="*/ 104 h 124"/>
                <a:gd name="T56" fmla="*/ 63 w 83"/>
                <a:gd name="T57" fmla="*/ 111 h 124"/>
                <a:gd name="T58" fmla="*/ 52 w 83"/>
                <a:gd name="T59" fmla="*/ 116 h 124"/>
                <a:gd name="T60" fmla="*/ 38 w 83"/>
                <a:gd name="T61" fmla="*/ 118 h 124"/>
                <a:gd name="T62" fmla="*/ 24 w 83"/>
                <a:gd name="T63" fmla="*/ 116 h 124"/>
                <a:gd name="T64" fmla="*/ 13 w 83"/>
                <a:gd name="T65" fmla="*/ 111 h 124"/>
                <a:gd name="T66" fmla="*/ 7 w 83"/>
                <a:gd name="T67" fmla="*/ 104 h 124"/>
                <a:gd name="T68" fmla="*/ 4 w 83"/>
                <a:gd name="T69" fmla="*/ 96 h 124"/>
                <a:gd name="T70" fmla="*/ 7 w 83"/>
                <a:gd name="T71" fmla="*/ 88 h 124"/>
                <a:gd name="T72" fmla="*/ 13 w 83"/>
                <a:gd name="T73" fmla="*/ 80 h 124"/>
                <a:gd name="T74" fmla="*/ 24 w 83"/>
                <a:gd name="T75" fmla="*/ 75 h 124"/>
                <a:gd name="T76" fmla="*/ 52 w 83"/>
                <a:gd name="T77" fmla="*/ 75 h 124"/>
                <a:gd name="T78" fmla="*/ 63 w 83"/>
                <a:gd name="T79" fmla="*/ 80 h 124"/>
                <a:gd name="T80" fmla="*/ 66 w 83"/>
                <a:gd name="T81" fmla="*/ 12 h 124"/>
                <a:gd name="T82" fmla="*/ 74 w 83"/>
                <a:gd name="T83" fmla="*/ 28 h 124"/>
                <a:gd name="T84" fmla="*/ 66 w 83"/>
                <a:gd name="T85" fmla="*/ 44 h 124"/>
                <a:gd name="T86" fmla="*/ 61 w 83"/>
                <a:gd name="T87" fmla="*/ 48 h 124"/>
                <a:gd name="T88" fmla="*/ 59 w 83"/>
                <a:gd name="T89" fmla="*/ 49 h 124"/>
                <a:gd name="T90" fmla="*/ 57 w 83"/>
                <a:gd name="T91" fmla="*/ 49 h 124"/>
                <a:gd name="T92" fmla="*/ 46 w 83"/>
                <a:gd name="T93" fmla="*/ 51 h 124"/>
                <a:gd name="T94" fmla="*/ 36 w 83"/>
                <a:gd name="T95" fmla="*/ 49 h 124"/>
                <a:gd name="T96" fmla="*/ 27 w 83"/>
                <a:gd name="T97" fmla="*/ 44 h 124"/>
                <a:gd name="T98" fmla="*/ 19 w 83"/>
                <a:gd name="T99" fmla="*/ 28 h 124"/>
                <a:gd name="T100" fmla="*/ 27 w 83"/>
                <a:gd name="T101" fmla="*/ 12 h 124"/>
                <a:gd name="T102" fmla="*/ 36 w 83"/>
                <a:gd name="T103" fmla="*/ 7 h 124"/>
                <a:gd name="T104" fmla="*/ 57 w 83"/>
                <a:gd name="T105" fmla="*/ 7 h 124"/>
                <a:gd name="T106" fmla="*/ 66 w 83"/>
                <a:gd name="T107" fmla="*/ 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3" h="124">
                  <a:moveTo>
                    <a:pt x="81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29" y="0"/>
                    <a:pt x="15" y="13"/>
                    <a:pt x="15" y="28"/>
                  </a:cubicBezTo>
                  <a:cubicBezTo>
                    <a:pt x="15" y="43"/>
                    <a:pt x="29" y="56"/>
                    <a:pt x="46" y="56"/>
                  </a:cubicBezTo>
                  <a:cubicBezTo>
                    <a:pt x="48" y="56"/>
                    <a:pt x="49" y="56"/>
                    <a:pt x="50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1" y="59"/>
                    <a:pt x="51" y="61"/>
                    <a:pt x="51" y="63"/>
                  </a:cubicBezTo>
                  <a:cubicBezTo>
                    <a:pt x="51" y="64"/>
                    <a:pt x="51" y="66"/>
                    <a:pt x="51" y="67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6" y="68"/>
                    <a:pt x="42" y="68"/>
                    <a:pt x="38" y="68"/>
                  </a:cubicBezTo>
                  <a:cubicBezTo>
                    <a:pt x="17" y="68"/>
                    <a:pt x="0" y="80"/>
                    <a:pt x="0" y="96"/>
                  </a:cubicBezTo>
                  <a:cubicBezTo>
                    <a:pt x="0" y="111"/>
                    <a:pt x="17" y="124"/>
                    <a:pt x="38" y="124"/>
                  </a:cubicBezTo>
                  <a:cubicBezTo>
                    <a:pt x="60" y="124"/>
                    <a:pt x="77" y="111"/>
                    <a:pt x="77" y="96"/>
                  </a:cubicBezTo>
                  <a:cubicBezTo>
                    <a:pt x="77" y="87"/>
                    <a:pt x="71" y="78"/>
                    <a:pt x="61" y="73"/>
                  </a:cubicBezTo>
                  <a:cubicBezTo>
                    <a:pt x="57" y="71"/>
                    <a:pt x="55" y="67"/>
                    <a:pt x="55" y="63"/>
                  </a:cubicBezTo>
                  <a:cubicBezTo>
                    <a:pt x="55" y="59"/>
                    <a:pt x="58" y="55"/>
                    <a:pt x="61" y="53"/>
                  </a:cubicBezTo>
                  <a:cubicBezTo>
                    <a:pt x="72" y="48"/>
                    <a:pt x="78" y="38"/>
                    <a:pt x="78" y="28"/>
                  </a:cubicBezTo>
                  <a:cubicBezTo>
                    <a:pt x="78" y="20"/>
                    <a:pt x="74" y="13"/>
                    <a:pt x="68" y="8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2" y="5"/>
                    <a:pt x="83" y="4"/>
                    <a:pt x="83" y="3"/>
                  </a:cubicBezTo>
                  <a:cubicBezTo>
                    <a:pt x="83" y="1"/>
                    <a:pt x="82" y="0"/>
                    <a:pt x="81" y="0"/>
                  </a:cubicBezTo>
                  <a:close/>
                  <a:moveTo>
                    <a:pt x="63" y="80"/>
                  </a:moveTo>
                  <a:cubicBezTo>
                    <a:pt x="66" y="82"/>
                    <a:pt x="69" y="85"/>
                    <a:pt x="70" y="88"/>
                  </a:cubicBezTo>
                  <a:cubicBezTo>
                    <a:pt x="72" y="90"/>
                    <a:pt x="72" y="93"/>
                    <a:pt x="72" y="96"/>
                  </a:cubicBezTo>
                  <a:cubicBezTo>
                    <a:pt x="72" y="98"/>
                    <a:pt x="72" y="101"/>
                    <a:pt x="70" y="104"/>
                  </a:cubicBezTo>
                  <a:cubicBezTo>
                    <a:pt x="69" y="106"/>
                    <a:pt x="66" y="109"/>
                    <a:pt x="63" y="111"/>
                  </a:cubicBezTo>
                  <a:cubicBezTo>
                    <a:pt x="60" y="113"/>
                    <a:pt x="56" y="115"/>
                    <a:pt x="52" y="116"/>
                  </a:cubicBezTo>
                  <a:cubicBezTo>
                    <a:pt x="48" y="118"/>
                    <a:pt x="43" y="118"/>
                    <a:pt x="38" y="118"/>
                  </a:cubicBezTo>
                  <a:cubicBezTo>
                    <a:pt x="34" y="118"/>
                    <a:pt x="29" y="118"/>
                    <a:pt x="24" y="116"/>
                  </a:cubicBezTo>
                  <a:cubicBezTo>
                    <a:pt x="20" y="115"/>
                    <a:pt x="17" y="113"/>
                    <a:pt x="13" y="111"/>
                  </a:cubicBezTo>
                  <a:cubicBezTo>
                    <a:pt x="10" y="109"/>
                    <a:pt x="8" y="106"/>
                    <a:pt x="7" y="104"/>
                  </a:cubicBezTo>
                  <a:cubicBezTo>
                    <a:pt x="5" y="101"/>
                    <a:pt x="4" y="98"/>
                    <a:pt x="4" y="96"/>
                  </a:cubicBezTo>
                  <a:cubicBezTo>
                    <a:pt x="4" y="93"/>
                    <a:pt x="5" y="90"/>
                    <a:pt x="7" y="88"/>
                  </a:cubicBezTo>
                  <a:cubicBezTo>
                    <a:pt x="8" y="85"/>
                    <a:pt x="10" y="82"/>
                    <a:pt x="13" y="80"/>
                  </a:cubicBezTo>
                  <a:cubicBezTo>
                    <a:pt x="17" y="78"/>
                    <a:pt x="20" y="76"/>
                    <a:pt x="24" y="75"/>
                  </a:cubicBezTo>
                  <a:cubicBezTo>
                    <a:pt x="33" y="72"/>
                    <a:pt x="44" y="72"/>
                    <a:pt x="52" y="75"/>
                  </a:cubicBezTo>
                  <a:cubicBezTo>
                    <a:pt x="56" y="76"/>
                    <a:pt x="60" y="78"/>
                    <a:pt x="63" y="80"/>
                  </a:cubicBezTo>
                  <a:close/>
                  <a:moveTo>
                    <a:pt x="66" y="12"/>
                  </a:moveTo>
                  <a:cubicBezTo>
                    <a:pt x="71" y="16"/>
                    <a:pt x="74" y="22"/>
                    <a:pt x="74" y="28"/>
                  </a:cubicBezTo>
                  <a:cubicBezTo>
                    <a:pt x="74" y="34"/>
                    <a:pt x="71" y="40"/>
                    <a:pt x="66" y="44"/>
                  </a:cubicBezTo>
                  <a:cubicBezTo>
                    <a:pt x="64" y="46"/>
                    <a:pt x="63" y="47"/>
                    <a:pt x="61" y="48"/>
                  </a:cubicBezTo>
                  <a:cubicBezTo>
                    <a:pt x="60" y="48"/>
                    <a:pt x="60" y="48"/>
                    <a:pt x="59" y="49"/>
                  </a:cubicBezTo>
                  <a:cubicBezTo>
                    <a:pt x="58" y="49"/>
                    <a:pt x="58" y="49"/>
                    <a:pt x="57" y="49"/>
                  </a:cubicBezTo>
                  <a:cubicBezTo>
                    <a:pt x="54" y="51"/>
                    <a:pt x="50" y="51"/>
                    <a:pt x="46" y="51"/>
                  </a:cubicBezTo>
                  <a:cubicBezTo>
                    <a:pt x="43" y="51"/>
                    <a:pt x="39" y="51"/>
                    <a:pt x="36" y="49"/>
                  </a:cubicBezTo>
                  <a:cubicBezTo>
                    <a:pt x="32" y="48"/>
                    <a:pt x="29" y="46"/>
                    <a:pt x="27" y="44"/>
                  </a:cubicBezTo>
                  <a:cubicBezTo>
                    <a:pt x="22" y="40"/>
                    <a:pt x="19" y="34"/>
                    <a:pt x="19" y="28"/>
                  </a:cubicBezTo>
                  <a:cubicBezTo>
                    <a:pt x="19" y="22"/>
                    <a:pt x="22" y="16"/>
                    <a:pt x="27" y="12"/>
                  </a:cubicBezTo>
                  <a:cubicBezTo>
                    <a:pt x="29" y="10"/>
                    <a:pt x="32" y="8"/>
                    <a:pt x="36" y="7"/>
                  </a:cubicBezTo>
                  <a:cubicBezTo>
                    <a:pt x="42" y="4"/>
                    <a:pt x="50" y="4"/>
                    <a:pt x="57" y="7"/>
                  </a:cubicBezTo>
                  <a:cubicBezTo>
                    <a:pt x="61" y="8"/>
                    <a:pt x="63" y="10"/>
                    <a:pt x="66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6445" y="2918"/>
              <a:ext cx="236" cy="305"/>
            </a:xfrm>
            <a:custGeom>
              <a:avLst/>
              <a:gdLst>
                <a:gd name="T0" fmla="*/ 100 w 100"/>
                <a:gd name="T1" fmla="*/ 43 h 129"/>
                <a:gd name="T2" fmla="*/ 87 w 100"/>
                <a:gd name="T3" fmla="*/ 13 h 129"/>
                <a:gd name="T4" fmla="*/ 30 w 100"/>
                <a:gd name="T5" fmla="*/ 4 h 129"/>
                <a:gd name="T6" fmla="*/ 0 w 100"/>
                <a:gd name="T7" fmla="*/ 47 h 129"/>
                <a:gd name="T8" fmla="*/ 12 w 100"/>
                <a:gd name="T9" fmla="*/ 74 h 129"/>
                <a:gd name="T10" fmla="*/ 20 w 100"/>
                <a:gd name="T11" fmla="*/ 57 h 129"/>
                <a:gd name="T12" fmla="*/ 19 w 100"/>
                <a:gd name="T13" fmla="*/ 55 h 129"/>
                <a:gd name="T14" fmla="*/ 18 w 100"/>
                <a:gd name="T15" fmla="*/ 48 h 129"/>
                <a:gd name="T16" fmla="*/ 51 w 100"/>
                <a:gd name="T17" fmla="*/ 17 h 129"/>
                <a:gd name="T18" fmla="*/ 78 w 100"/>
                <a:gd name="T19" fmla="*/ 42 h 129"/>
                <a:gd name="T20" fmla="*/ 58 w 100"/>
                <a:gd name="T21" fmla="*/ 77 h 129"/>
                <a:gd name="T22" fmla="*/ 49 w 100"/>
                <a:gd name="T23" fmla="*/ 66 h 129"/>
                <a:gd name="T24" fmla="*/ 55 w 100"/>
                <a:gd name="T25" fmla="*/ 40 h 129"/>
                <a:gd name="T26" fmla="*/ 43 w 100"/>
                <a:gd name="T27" fmla="*/ 28 h 129"/>
                <a:gd name="T28" fmla="*/ 28 w 100"/>
                <a:gd name="T29" fmla="*/ 48 h 129"/>
                <a:gd name="T30" fmla="*/ 30 w 100"/>
                <a:gd name="T31" fmla="*/ 60 h 129"/>
                <a:gd name="T32" fmla="*/ 21 w 100"/>
                <a:gd name="T33" fmla="*/ 126 h 129"/>
                <a:gd name="T34" fmla="*/ 39 w 100"/>
                <a:gd name="T35" fmla="*/ 103 h 129"/>
                <a:gd name="T36" fmla="*/ 43 w 100"/>
                <a:gd name="T37" fmla="*/ 88 h 129"/>
                <a:gd name="T38" fmla="*/ 60 w 100"/>
                <a:gd name="T39" fmla="*/ 94 h 129"/>
                <a:gd name="T40" fmla="*/ 89 w 100"/>
                <a:gd name="T41" fmla="*/ 79 h 129"/>
                <a:gd name="T42" fmla="*/ 44 w 100"/>
                <a:gd name="T43" fmla="*/ 82 h 129"/>
                <a:gd name="T44" fmla="*/ 35 w 100"/>
                <a:gd name="T45" fmla="*/ 102 h 129"/>
                <a:gd name="T46" fmla="*/ 25 w 100"/>
                <a:gd name="T47" fmla="*/ 120 h 129"/>
                <a:gd name="T48" fmla="*/ 25 w 100"/>
                <a:gd name="T49" fmla="*/ 99 h 129"/>
                <a:gd name="T50" fmla="*/ 34 w 100"/>
                <a:gd name="T51" fmla="*/ 59 h 129"/>
                <a:gd name="T52" fmla="*/ 32 w 100"/>
                <a:gd name="T53" fmla="*/ 48 h 129"/>
                <a:gd name="T54" fmla="*/ 49 w 100"/>
                <a:gd name="T55" fmla="*/ 34 h 129"/>
                <a:gd name="T56" fmla="*/ 47 w 100"/>
                <a:gd name="T57" fmla="*/ 55 h 129"/>
                <a:gd name="T58" fmla="*/ 47 w 100"/>
                <a:gd name="T59" fmla="*/ 76 h 129"/>
                <a:gd name="T60" fmla="*/ 76 w 100"/>
                <a:gd name="T61" fmla="*/ 69 h 129"/>
                <a:gd name="T62" fmla="*/ 74 w 100"/>
                <a:gd name="T63" fmla="*/ 21 h 129"/>
                <a:gd name="T64" fmla="*/ 36 w 100"/>
                <a:gd name="T65" fmla="*/ 15 h 129"/>
                <a:gd name="T66" fmla="*/ 14 w 100"/>
                <a:gd name="T67" fmla="*/ 48 h 129"/>
                <a:gd name="T68" fmla="*/ 15 w 100"/>
                <a:gd name="T69" fmla="*/ 56 h 129"/>
                <a:gd name="T70" fmla="*/ 10 w 100"/>
                <a:gd name="T71" fmla="*/ 66 h 129"/>
                <a:gd name="T72" fmla="*/ 5 w 100"/>
                <a:gd name="T73" fmla="*/ 47 h 129"/>
                <a:gd name="T74" fmla="*/ 17 w 100"/>
                <a:gd name="T75" fmla="*/ 18 h 129"/>
                <a:gd name="T76" fmla="*/ 70 w 100"/>
                <a:gd name="T77" fmla="*/ 8 h 129"/>
                <a:gd name="T78" fmla="*/ 92 w 100"/>
                <a:gd name="T79" fmla="*/ 29 h 129"/>
                <a:gd name="T80" fmla="*/ 85 w 100"/>
                <a:gd name="T81" fmla="*/ 7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0" h="129">
                  <a:moveTo>
                    <a:pt x="89" y="79"/>
                  </a:moveTo>
                  <a:cubicBezTo>
                    <a:pt x="96" y="70"/>
                    <a:pt x="100" y="57"/>
                    <a:pt x="100" y="43"/>
                  </a:cubicBezTo>
                  <a:cubicBezTo>
                    <a:pt x="100" y="37"/>
                    <a:pt x="99" y="32"/>
                    <a:pt x="97" y="27"/>
                  </a:cubicBezTo>
                  <a:cubicBezTo>
                    <a:pt x="94" y="22"/>
                    <a:pt x="91" y="17"/>
                    <a:pt x="87" y="13"/>
                  </a:cubicBezTo>
                  <a:cubicBezTo>
                    <a:pt x="78" y="5"/>
                    <a:pt x="66" y="0"/>
                    <a:pt x="53" y="0"/>
                  </a:cubicBezTo>
                  <a:cubicBezTo>
                    <a:pt x="45" y="0"/>
                    <a:pt x="37" y="1"/>
                    <a:pt x="30" y="4"/>
                  </a:cubicBezTo>
                  <a:cubicBezTo>
                    <a:pt x="24" y="7"/>
                    <a:pt x="18" y="11"/>
                    <a:pt x="13" y="15"/>
                  </a:cubicBezTo>
                  <a:cubicBezTo>
                    <a:pt x="5" y="24"/>
                    <a:pt x="0" y="35"/>
                    <a:pt x="0" y="47"/>
                  </a:cubicBezTo>
                  <a:cubicBezTo>
                    <a:pt x="0" y="53"/>
                    <a:pt x="1" y="59"/>
                    <a:pt x="4" y="64"/>
                  </a:cubicBezTo>
                  <a:cubicBezTo>
                    <a:pt x="6" y="68"/>
                    <a:pt x="9" y="72"/>
                    <a:pt x="12" y="74"/>
                  </a:cubicBezTo>
                  <a:cubicBezTo>
                    <a:pt x="14" y="75"/>
                    <a:pt x="15" y="74"/>
                    <a:pt x="16" y="73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6"/>
                    <a:pt x="20" y="56"/>
                  </a:cubicBezTo>
                  <a:cubicBezTo>
                    <a:pt x="20" y="56"/>
                    <a:pt x="20" y="56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3"/>
                    <a:pt x="18" y="51"/>
                    <a:pt x="18" y="48"/>
                  </a:cubicBezTo>
                  <a:cubicBezTo>
                    <a:pt x="18" y="40"/>
                    <a:pt x="22" y="32"/>
                    <a:pt x="27" y="26"/>
                  </a:cubicBezTo>
                  <a:cubicBezTo>
                    <a:pt x="33" y="20"/>
                    <a:pt x="41" y="17"/>
                    <a:pt x="51" y="17"/>
                  </a:cubicBezTo>
                  <a:cubicBezTo>
                    <a:pt x="59" y="17"/>
                    <a:pt x="66" y="19"/>
                    <a:pt x="71" y="24"/>
                  </a:cubicBezTo>
                  <a:cubicBezTo>
                    <a:pt x="76" y="28"/>
                    <a:pt x="78" y="34"/>
                    <a:pt x="78" y="42"/>
                  </a:cubicBezTo>
                  <a:cubicBezTo>
                    <a:pt x="78" y="51"/>
                    <a:pt x="76" y="60"/>
                    <a:pt x="72" y="67"/>
                  </a:cubicBezTo>
                  <a:cubicBezTo>
                    <a:pt x="67" y="75"/>
                    <a:pt x="62" y="77"/>
                    <a:pt x="58" y="77"/>
                  </a:cubicBezTo>
                  <a:cubicBezTo>
                    <a:pt x="55" y="77"/>
                    <a:pt x="52" y="76"/>
                    <a:pt x="51" y="74"/>
                  </a:cubicBezTo>
                  <a:cubicBezTo>
                    <a:pt x="49" y="72"/>
                    <a:pt x="48" y="69"/>
                    <a:pt x="49" y="66"/>
                  </a:cubicBezTo>
                  <a:cubicBezTo>
                    <a:pt x="50" y="63"/>
                    <a:pt x="51" y="60"/>
                    <a:pt x="52" y="57"/>
                  </a:cubicBezTo>
                  <a:cubicBezTo>
                    <a:pt x="54" y="51"/>
                    <a:pt x="55" y="45"/>
                    <a:pt x="55" y="40"/>
                  </a:cubicBezTo>
                  <a:cubicBezTo>
                    <a:pt x="55" y="37"/>
                    <a:pt x="54" y="34"/>
                    <a:pt x="52" y="32"/>
                  </a:cubicBezTo>
                  <a:cubicBezTo>
                    <a:pt x="50" y="29"/>
                    <a:pt x="47" y="28"/>
                    <a:pt x="43" y="28"/>
                  </a:cubicBezTo>
                  <a:cubicBezTo>
                    <a:pt x="39" y="28"/>
                    <a:pt x="35" y="30"/>
                    <a:pt x="32" y="34"/>
                  </a:cubicBezTo>
                  <a:cubicBezTo>
                    <a:pt x="29" y="37"/>
                    <a:pt x="28" y="43"/>
                    <a:pt x="28" y="48"/>
                  </a:cubicBezTo>
                  <a:cubicBezTo>
                    <a:pt x="28" y="53"/>
                    <a:pt x="29" y="57"/>
                    <a:pt x="30" y="59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18" y="108"/>
                    <a:pt x="21" y="123"/>
                    <a:pt x="21" y="126"/>
                  </a:cubicBezTo>
                  <a:cubicBezTo>
                    <a:pt x="22" y="128"/>
                    <a:pt x="24" y="129"/>
                    <a:pt x="25" y="127"/>
                  </a:cubicBezTo>
                  <a:cubicBezTo>
                    <a:pt x="25" y="127"/>
                    <a:pt x="36" y="114"/>
                    <a:pt x="39" y="103"/>
                  </a:cubicBezTo>
                  <a:cubicBezTo>
                    <a:pt x="40" y="101"/>
                    <a:pt x="42" y="95"/>
                    <a:pt x="43" y="90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9" y="92"/>
                    <a:pt x="54" y="94"/>
                    <a:pt x="60" y="94"/>
                  </a:cubicBezTo>
                  <a:cubicBezTo>
                    <a:pt x="65" y="94"/>
                    <a:pt x="71" y="92"/>
                    <a:pt x="76" y="90"/>
                  </a:cubicBezTo>
                  <a:cubicBezTo>
                    <a:pt x="81" y="87"/>
                    <a:pt x="85" y="84"/>
                    <a:pt x="89" y="79"/>
                  </a:cubicBezTo>
                  <a:close/>
                  <a:moveTo>
                    <a:pt x="60" y="89"/>
                  </a:moveTo>
                  <a:cubicBezTo>
                    <a:pt x="53" y="89"/>
                    <a:pt x="46" y="85"/>
                    <a:pt x="44" y="82"/>
                  </a:cubicBezTo>
                  <a:cubicBezTo>
                    <a:pt x="43" y="80"/>
                    <a:pt x="40" y="80"/>
                    <a:pt x="40" y="82"/>
                  </a:cubicBezTo>
                  <a:cubicBezTo>
                    <a:pt x="40" y="82"/>
                    <a:pt x="36" y="98"/>
                    <a:pt x="35" y="102"/>
                  </a:cubicBezTo>
                  <a:cubicBezTo>
                    <a:pt x="34" y="106"/>
                    <a:pt x="31" y="111"/>
                    <a:pt x="27" y="117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1"/>
                    <a:pt x="24" y="104"/>
                    <a:pt x="25" y="99"/>
                  </a:cubicBezTo>
                  <a:cubicBezTo>
                    <a:pt x="27" y="93"/>
                    <a:pt x="34" y="62"/>
                    <a:pt x="34" y="60"/>
                  </a:cubicBezTo>
                  <a:cubicBezTo>
                    <a:pt x="34" y="60"/>
                    <a:pt x="34" y="60"/>
                    <a:pt x="34" y="59"/>
                  </a:cubicBezTo>
                  <a:cubicBezTo>
                    <a:pt x="34" y="59"/>
                    <a:pt x="34" y="59"/>
                    <a:pt x="34" y="58"/>
                  </a:cubicBezTo>
                  <a:cubicBezTo>
                    <a:pt x="34" y="58"/>
                    <a:pt x="32" y="54"/>
                    <a:pt x="32" y="48"/>
                  </a:cubicBezTo>
                  <a:cubicBezTo>
                    <a:pt x="32" y="39"/>
                    <a:pt x="37" y="32"/>
                    <a:pt x="43" y="32"/>
                  </a:cubicBezTo>
                  <a:cubicBezTo>
                    <a:pt x="46" y="32"/>
                    <a:pt x="48" y="33"/>
                    <a:pt x="49" y="34"/>
                  </a:cubicBezTo>
                  <a:cubicBezTo>
                    <a:pt x="50" y="36"/>
                    <a:pt x="51" y="38"/>
                    <a:pt x="51" y="40"/>
                  </a:cubicBezTo>
                  <a:cubicBezTo>
                    <a:pt x="51" y="44"/>
                    <a:pt x="49" y="50"/>
                    <a:pt x="47" y="55"/>
                  </a:cubicBezTo>
                  <a:cubicBezTo>
                    <a:pt x="46" y="58"/>
                    <a:pt x="45" y="62"/>
                    <a:pt x="45" y="65"/>
                  </a:cubicBezTo>
                  <a:cubicBezTo>
                    <a:pt x="44" y="69"/>
                    <a:pt x="44" y="73"/>
                    <a:pt x="47" y="76"/>
                  </a:cubicBezTo>
                  <a:cubicBezTo>
                    <a:pt x="50" y="80"/>
                    <a:pt x="54" y="82"/>
                    <a:pt x="58" y="82"/>
                  </a:cubicBezTo>
                  <a:cubicBezTo>
                    <a:pt x="65" y="82"/>
                    <a:pt x="72" y="77"/>
                    <a:pt x="76" y="69"/>
                  </a:cubicBezTo>
                  <a:cubicBezTo>
                    <a:pt x="80" y="62"/>
                    <a:pt x="83" y="52"/>
                    <a:pt x="83" y="42"/>
                  </a:cubicBezTo>
                  <a:cubicBezTo>
                    <a:pt x="83" y="33"/>
                    <a:pt x="80" y="26"/>
                    <a:pt x="74" y="21"/>
                  </a:cubicBezTo>
                  <a:cubicBezTo>
                    <a:pt x="69" y="15"/>
                    <a:pt x="61" y="12"/>
                    <a:pt x="51" y="12"/>
                  </a:cubicBezTo>
                  <a:cubicBezTo>
                    <a:pt x="45" y="12"/>
                    <a:pt x="40" y="13"/>
                    <a:pt x="36" y="15"/>
                  </a:cubicBezTo>
                  <a:cubicBezTo>
                    <a:pt x="31" y="17"/>
                    <a:pt x="27" y="20"/>
                    <a:pt x="24" y="23"/>
                  </a:cubicBezTo>
                  <a:cubicBezTo>
                    <a:pt x="17" y="30"/>
                    <a:pt x="14" y="39"/>
                    <a:pt x="14" y="48"/>
                  </a:cubicBezTo>
                  <a:cubicBezTo>
                    <a:pt x="14" y="51"/>
                    <a:pt x="14" y="53"/>
                    <a:pt x="15" y="56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9" y="65"/>
                    <a:pt x="9" y="63"/>
                    <a:pt x="8" y="62"/>
                  </a:cubicBezTo>
                  <a:cubicBezTo>
                    <a:pt x="6" y="58"/>
                    <a:pt x="5" y="52"/>
                    <a:pt x="5" y="47"/>
                  </a:cubicBezTo>
                  <a:cubicBezTo>
                    <a:pt x="5" y="42"/>
                    <a:pt x="6" y="37"/>
                    <a:pt x="8" y="32"/>
                  </a:cubicBezTo>
                  <a:cubicBezTo>
                    <a:pt x="10" y="27"/>
                    <a:pt x="13" y="22"/>
                    <a:pt x="17" y="18"/>
                  </a:cubicBezTo>
                  <a:cubicBezTo>
                    <a:pt x="23" y="12"/>
                    <a:pt x="34" y="5"/>
                    <a:pt x="53" y="5"/>
                  </a:cubicBezTo>
                  <a:cubicBezTo>
                    <a:pt x="59" y="5"/>
                    <a:pt x="65" y="6"/>
                    <a:pt x="70" y="8"/>
                  </a:cubicBezTo>
                  <a:cubicBezTo>
                    <a:pt x="76" y="10"/>
                    <a:pt x="80" y="13"/>
                    <a:pt x="84" y="16"/>
                  </a:cubicBezTo>
                  <a:cubicBezTo>
                    <a:pt x="87" y="20"/>
                    <a:pt x="90" y="24"/>
                    <a:pt x="92" y="29"/>
                  </a:cubicBezTo>
                  <a:cubicBezTo>
                    <a:pt x="94" y="33"/>
                    <a:pt x="95" y="38"/>
                    <a:pt x="95" y="43"/>
                  </a:cubicBezTo>
                  <a:cubicBezTo>
                    <a:pt x="95" y="56"/>
                    <a:pt x="92" y="68"/>
                    <a:pt x="85" y="76"/>
                  </a:cubicBezTo>
                  <a:cubicBezTo>
                    <a:pt x="79" y="85"/>
                    <a:pt x="70" y="89"/>
                    <a:pt x="60" y="8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>
              <a:spLocks noEditPoints="1"/>
            </p:cNvSpPr>
            <p:nvPr/>
          </p:nvSpPr>
          <p:spPr bwMode="auto">
            <a:xfrm>
              <a:off x="5806" y="2936"/>
              <a:ext cx="303" cy="266"/>
            </a:xfrm>
            <a:custGeom>
              <a:avLst/>
              <a:gdLst>
                <a:gd name="T0" fmla="*/ 121 w 128"/>
                <a:gd name="T1" fmla="*/ 49 h 112"/>
                <a:gd name="T2" fmla="*/ 122 w 128"/>
                <a:gd name="T3" fmla="*/ 6 h 112"/>
                <a:gd name="T4" fmla="*/ 107 w 128"/>
                <a:gd name="T5" fmla="*/ 0 h 112"/>
                <a:gd name="T6" fmla="*/ 70 w 128"/>
                <a:gd name="T7" fmla="*/ 31 h 112"/>
                <a:gd name="T8" fmla="*/ 73 w 128"/>
                <a:gd name="T9" fmla="*/ 34 h 112"/>
                <a:gd name="T10" fmla="*/ 87 w 128"/>
                <a:gd name="T11" fmla="*/ 33 h 112"/>
                <a:gd name="T12" fmla="*/ 80 w 128"/>
                <a:gd name="T13" fmla="*/ 57 h 112"/>
                <a:gd name="T14" fmla="*/ 70 w 128"/>
                <a:gd name="T15" fmla="*/ 69 h 112"/>
                <a:gd name="T16" fmla="*/ 64 w 128"/>
                <a:gd name="T17" fmla="*/ 51 h 112"/>
                <a:gd name="T18" fmla="*/ 53 w 128"/>
                <a:gd name="T19" fmla="*/ 7 h 112"/>
                <a:gd name="T20" fmla="*/ 19 w 128"/>
                <a:gd name="T21" fmla="*/ 13 h 112"/>
                <a:gd name="T22" fmla="*/ 0 w 128"/>
                <a:gd name="T23" fmla="*/ 31 h 112"/>
                <a:gd name="T24" fmla="*/ 6 w 128"/>
                <a:gd name="T25" fmla="*/ 40 h 112"/>
                <a:gd name="T26" fmla="*/ 18 w 128"/>
                <a:gd name="T27" fmla="*/ 35 h 112"/>
                <a:gd name="T28" fmla="*/ 19 w 128"/>
                <a:gd name="T29" fmla="*/ 35 h 112"/>
                <a:gd name="T30" fmla="*/ 27 w 128"/>
                <a:gd name="T31" fmla="*/ 53 h 112"/>
                <a:gd name="T32" fmla="*/ 58 w 128"/>
                <a:gd name="T33" fmla="*/ 112 h 112"/>
                <a:gd name="T34" fmla="*/ 102 w 128"/>
                <a:gd name="T35" fmla="*/ 78 h 112"/>
                <a:gd name="T36" fmla="*/ 42 w 128"/>
                <a:gd name="T37" fmla="*/ 88 h 112"/>
                <a:gd name="T38" fmla="*/ 26 w 128"/>
                <a:gd name="T39" fmla="*/ 37 h 112"/>
                <a:gd name="T40" fmla="*/ 17 w 128"/>
                <a:gd name="T41" fmla="*/ 30 h 112"/>
                <a:gd name="T42" fmla="*/ 9 w 128"/>
                <a:gd name="T43" fmla="*/ 35 h 112"/>
                <a:gd name="T44" fmla="*/ 6 w 128"/>
                <a:gd name="T45" fmla="*/ 30 h 112"/>
                <a:gd name="T46" fmla="*/ 39 w 128"/>
                <a:gd name="T47" fmla="*/ 6 h 112"/>
                <a:gd name="T48" fmla="*/ 54 w 128"/>
                <a:gd name="T49" fmla="*/ 24 h 112"/>
                <a:gd name="T50" fmla="*/ 64 w 128"/>
                <a:gd name="T51" fmla="*/ 67 h 112"/>
                <a:gd name="T52" fmla="*/ 84 w 128"/>
                <a:gd name="T53" fmla="*/ 60 h 112"/>
                <a:gd name="T54" fmla="*/ 90 w 128"/>
                <a:gd name="T55" fmla="*/ 30 h 112"/>
                <a:gd name="T56" fmla="*/ 79 w 128"/>
                <a:gd name="T57" fmla="*/ 27 h 112"/>
                <a:gd name="T58" fmla="*/ 78 w 128"/>
                <a:gd name="T59" fmla="*/ 25 h 112"/>
                <a:gd name="T60" fmla="*/ 107 w 128"/>
                <a:gd name="T61" fmla="*/ 4 h 112"/>
                <a:gd name="T62" fmla="*/ 119 w 128"/>
                <a:gd name="T63" fmla="*/ 9 h 112"/>
                <a:gd name="T64" fmla="*/ 99 w 128"/>
                <a:gd name="T65" fmla="*/ 75 h 112"/>
                <a:gd name="T66" fmla="*/ 58 w 128"/>
                <a:gd name="T67" fmla="*/ 10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8" h="112">
                  <a:moveTo>
                    <a:pt x="102" y="78"/>
                  </a:moveTo>
                  <a:cubicBezTo>
                    <a:pt x="110" y="67"/>
                    <a:pt x="117" y="58"/>
                    <a:pt x="121" y="49"/>
                  </a:cubicBezTo>
                  <a:cubicBezTo>
                    <a:pt x="125" y="41"/>
                    <a:pt x="128" y="33"/>
                    <a:pt x="128" y="27"/>
                  </a:cubicBezTo>
                  <a:cubicBezTo>
                    <a:pt x="128" y="17"/>
                    <a:pt x="126" y="10"/>
                    <a:pt x="122" y="6"/>
                  </a:cubicBezTo>
                  <a:cubicBezTo>
                    <a:pt x="119" y="2"/>
                    <a:pt x="114" y="0"/>
                    <a:pt x="108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98" y="0"/>
                    <a:pt x="90" y="3"/>
                    <a:pt x="84" y="9"/>
                  </a:cubicBezTo>
                  <a:cubicBezTo>
                    <a:pt x="78" y="15"/>
                    <a:pt x="73" y="22"/>
                    <a:pt x="70" y="31"/>
                  </a:cubicBezTo>
                  <a:cubicBezTo>
                    <a:pt x="70" y="31"/>
                    <a:pt x="70" y="32"/>
                    <a:pt x="70" y="32"/>
                  </a:cubicBezTo>
                  <a:cubicBezTo>
                    <a:pt x="70" y="34"/>
                    <a:pt x="72" y="35"/>
                    <a:pt x="73" y="34"/>
                  </a:cubicBezTo>
                  <a:cubicBezTo>
                    <a:pt x="74" y="34"/>
                    <a:pt x="80" y="31"/>
                    <a:pt x="82" y="31"/>
                  </a:cubicBezTo>
                  <a:cubicBezTo>
                    <a:pt x="84" y="31"/>
                    <a:pt x="86" y="32"/>
                    <a:pt x="87" y="33"/>
                  </a:cubicBezTo>
                  <a:cubicBezTo>
                    <a:pt x="88" y="34"/>
                    <a:pt x="88" y="37"/>
                    <a:pt x="88" y="39"/>
                  </a:cubicBezTo>
                  <a:cubicBezTo>
                    <a:pt x="88" y="43"/>
                    <a:pt x="85" y="49"/>
                    <a:pt x="80" y="57"/>
                  </a:cubicBezTo>
                  <a:cubicBezTo>
                    <a:pt x="75" y="65"/>
                    <a:pt x="72" y="67"/>
                    <a:pt x="71" y="68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68" y="67"/>
                    <a:pt x="66" y="63"/>
                    <a:pt x="64" y="51"/>
                  </a:cubicBezTo>
                  <a:cubicBezTo>
                    <a:pt x="63" y="47"/>
                    <a:pt x="61" y="38"/>
                    <a:pt x="59" y="23"/>
                  </a:cubicBezTo>
                  <a:cubicBezTo>
                    <a:pt x="57" y="16"/>
                    <a:pt x="55" y="11"/>
                    <a:pt x="53" y="7"/>
                  </a:cubicBezTo>
                  <a:cubicBezTo>
                    <a:pt x="49" y="3"/>
                    <a:pt x="44" y="1"/>
                    <a:pt x="38" y="1"/>
                  </a:cubicBezTo>
                  <a:cubicBezTo>
                    <a:pt x="34" y="2"/>
                    <a:pt x="27" y="6"/>
                    <a:pt x="19" y="13"/>
                  </a:cubicBezTo>
                  <a:cubicBezTo>
                    <a:pt x="13" y="18"/>
                    <a:pt x="1" y="29"/>
                    <a:pt x="1" y="29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1"/>
                    <a:pt x="8" y="41"/>
                    <a:pt x="9" y="40"/>
                  </a:cubicBezTo>
                  <a:cubicBezTo>
                    <a:pt x="15" y="36"/>
                    <a:pt x="18" y="35"/>
                    <a:pt x="18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0" y="35"/>
                    <a:pt x="21" y="37"/>
                    <a:pt x="23" y="40"/>
                  </a:cubicBezTo>
                  <a:cubicBezTo>
                    <a:pt x="24" y="43"/>
                    <a:pt x="26" y="47"/>
                    <a:pt x="27" y="53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43" y="105"/>
                    <a:pt x="50" y="112"/>
                    <a:pt x="58" y="112"/>
                  </a:cubicBezTo>
                  <a:cubicBezTo>
                    <a:pt x="64" y="112"/>
                    <a:pt x="71" y="109"/>
                    <a:pt x="79" y="103"/>
                  </a:cubicBezTo>
                  <a:cubicBezTo>
                    <a:pt x="86" y="97"/>
                    <a:pt x="94" y="89"/>
                    <a:pt x="102" y="78"/>
                  </a:cubicBezTo>
                  <a:close/>
                  <a:moveTo>
                    <a:pt x="58" y="108"/>
                  </a:moveTo>
                  <a:cubicBezTo>
                    <a:pt x="52" y="108"/>
                    <a:pt x="47" y="101"/>
                    <a:pt x="42" y="88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0" y="45"/>
                    <a:pt x="28" y="40"/>
                    <a:pt x="26" y="37"/>
                  </a:cubicBezTo>
                  <a:cubicBezTo>
                    <a:pt x="25" y="35"/>
                    <a:pt x="23" y="30"/>
                    <a:pt x="19" y="30"/>
                  </a:cubicBezTo>
                  <a:cubicBezTo>
                    <a:pt x="18" y="30"/>
                    <a:pt x="18" y="30"/>
                    <a:pt x="17" y="30"/>
                  </a:cubicBezTo>
                  <a:cubicBezTo>
                    <a:pt x="16" y="31"/>
                    <a:pt x="13" y="32"/>
                    <a:pt x="10" y="34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12" y="25"/>
                    <a:pt x="17" y="21"/>
                    <a:pt x="22" y="16"/>
                  </a:cubicBezTo>
                  <a:cubicBezTo>
                    <a:pt x="31" y="8"/>
                    <a:pt x="36" y="6"/>
                    <a:pt x="39" y="6"/>
                  </a:cubicBezTo>
                  <a:cubicBezTo>
                    <a:pt x="43" y="5"/>
                    <a:pt x="46" y="7"/>
                    <a:pt x="49" y="10"/>
                  </a:cubicBezTo>
                  <a:cubicBezTo>
                    <a:pt x="51" y="13"/>
                    <a:pt x="53" y="18"/>
                    <a:pt x="54" y="24"/>
                  </a:cubicBezTo>
                  <a:cubicBezTo>
                    <a:pt x="56" y="39"/>
                    <a:pt x="58" y="48"/>
                    <a:pt x="59" y="52"/>
                  </a:cubicBezTo>
                  <a:cubicBezTo>
                    <a:pt x="61" y="59"/>
                    <a:pt x="62" y="64"/>
                    <a:pt x="64" y="67"/>
                  </a:cubicBezTo>
                  <a:cubicBezTo>
                    <a:pt x="64" y="68"/>
                    <a:pt x="67" y="73"/>
                    <a:pt x="70" y="73"/>
                  </a:cubicBezTo>
                  <a:cubicBezTo>
                    <a:pt x="74" y="73"/>
                    <a:pt x="78" y="69"/>
                    <a:pt x="84" y="60"/>
                  </a:cubicBezTo>
                  <a:cubicBezTo>
                    <a:pt x="89" y="51"/>
                    <a:pt x="92" y="45"/>
                    <a:pt x="93" y="40"/>
                  </a:cubicBezTo>
                  <a:cubicBezTo>
                    <a:pt x="93" y="35"/>
                    <a:pt x="92" y="32"/>
                    <a:pt x="90" y="30"/>
                  </a:cubicBezTo>
                  <a:cubicBezTo>
                    <a:pt x="88" y="28"/>
                    <a:pt x="86" y="27"/>
                    <a:pt x="82" y="27"/>
                  </a:cubicBezTo>
                  <a:cubicBezTo>
                    <a:pt x="81" y="27"/>
                    <a:pt x="80" y="27"/>
                    <a:pt x="79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80" y="20"/>
                    <a:pt x="83" y="16"/>
                    <a:pt x="87" y="13"/>
                  </a:cubicBezTo>
                  <a:cubicBezTo>
                    <a:pt x="93" y="7"/>
                    <a:pt x="100" y="4"/>
                    <a:pt x="107" y="4"/>
                  </a:cubicBezTo>
                  <a:cubicBezTo>
                    <a:pt x="107" y="4"/>
                    <a:pt x="107" y="4"/>
                    <a:pt x="108" y="4"/>
                  </a:cubicBezTo>
                  <a:cubicBezTo>
                    <a:pt x="113" y="5"/>
                    <a:pt x="116" y="6"/>
                    <a:pt x="119" y="9"/>
                  </a:cubicBezTo>
                  <a:cubicBezTo>
                    <a:pt x="122" y="12"/>
                    <a:pt x="124" y="18"/>
                    <a:pt x="123" y="27"/>
                  </a:cubicBezTo>
                  <a:cubicBezTo>
                    <a:pt x="123" y="38"/>
                    <a:pt x="115" y="54"/>
                    <a:pt x="99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82" y="97"/>
                    <a:pt x="68" y="108"/>
                    <a:pt x="58" y="10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5201" y="2960"/>
              <a:ext cx="303" cy="218"/>
            </a:xfrm>
            <a:custGeom>
              <a:avLst/>
              <a:gdLst>
                <a:gd name="T0" fmla="*/ 127 w 128"/>
                <a:gd name="T1" fmla="*/ 23 h 92"/>
                <a:gd name="T2" fmla="*/ 119 w 128"/>
                <a:gd name="T3" fmla="*/ 6 h 92"/>
                <a:gd name="T4" fmla="*/ 103 w 128"/>
                <a:gd name="T5" fmla="*/ 1 h 92"/>
                <a:gd name="T6" fmla="*/ 64 w 128"/>
                <a:gd name="T7" fmla="*/ 0 h 92"/>
                <a:gd name="T8" fmla="*/ 25 w 128"/>
                <a:gd name="T9" fmla="*/ 1 h 92"/>
                <a:gd name="T10" fmla="*/ 9 w 128"/>
                <a:gd name="T11" fmla="*/ 6 h 92"/>
                <a:gd name="T12" fmla="*/ 1 w 128"/>
                <a:gd name="T13" fmla="*/ 23 h 92"/>
                <a:gd name="T14" fmla="*/ 1 w 128"/>
                <a:gd name="T15" fmla="*/ 69 h 92"/>
                <a:gd name="T16" fmla="*/ 9 w 128"/>
                <a:gd name="T17" fmla="*/ 86 h 92"/>
                <a:gd name="T18" fmla="*/ 25 w 128"/>
                <a:gd name="T19" fmla="*/ 91 h 92"/>
                <a:gd name="T20" fmla="*/ 64 w 128"/>
                <a:gd name="T21" fmla="*/ 92 h 92"/>
                <a:gd name="T22" fmla="*/ 64 w 128"/>
                <a:gd name="T23" fmla="*/ 92 h 92"/>
                <a:gd name="T24" fmla="*/ 103 w 128"/>
                <a:gd name="T25" fmla="*/ 91 h 92"/>
                <a:gd name="T26" fmla="*/ 119 w 128"/>
                <a:gd name="T27" fmla="*/ 86 h 92"/>
                <a:gd name="T28" fmla="*/ 127 w 128"/>
                <a:gd name="T29" fmla="*/ 69 h 92"/>
                <a:gd name="T30" fmla="*/ 127 w 128"/>
                <a:gd name="T31" fmla="*/ 23 h 92"/>
                <a:gd name="T32" fmla="*/ 122 w 128"/>
                <a:gd name="T33" fmla="*/ 68 h 92"/>
                <a:gd name="T34" fmla="*/ 103 w 128"/>
                <a:gd name="T35" fmla="*/ 86 h 92"/>
                <a:gd name="T36" fmla="*/ 64 w 128"/>
                <a:gd name="T37" fmla="*/ 87 h 92"/>
                <a:gd name="T38" fmla="*/ 25 w 128"/>
                <a:gd name="T39" fmla="*/ 86 h 92"/>
                <a:gd name="T40" fmla="*/ 6 w 128"/>
                <a:gd name="T41" fmla="*/ 68 h 92"/>
                <a:gd name="T42" fmla="*/ 6 w 128"/>
                <a:gd name="T43" fmla="*/ 24 h 92"/>
                <a:gd name="T44" fmla="*/ 25 w 128"/>
                <a:gd name="T45" fmla="*/ 6 h 92"/>
                <a:gd name="T46" fmla="*/ 64 w 128"/>
                <a:gd name="T47" fmla="*/ 5 h 92"/>
                <a:gd name="T48" fmla="*/ 103 w 128"/>
                <a:gd name="T49" fmla="*/ 6 h 92"/>
                <a:gd name="T50" fmla="*/ 122 w 128"/>
                <a:gd name="T51" fmla="*/ 24 h 92"/>
                <a:gd name="T52" fmla="*/ 122 w 128"/>
                <a:gd name="T53" fmla="*/ 6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92">
                  <a:moveTo>
                    <a:pt x="127" y="23"/>
                  </a:moveTo>
                  <a:cubicBezTo>
                    <a:pt x="126" y="14"/>
                    <a:pt x="124" y="9"/>
                    <a:pt x="119" y="6"/>
                  </a:cubicBezTo>
                  <a:cubicBezTo>
                    <a:pt x="116" y="3"/>
                    <a:pt x="110" y="2"/>
                    <a:pt x="103" y="1"/>
                  </a:cubicBezTo>
                  <a:cubicBezTo>
                    <a:pt x="95" y="1"/>
                    <a:pt x="80" y="0"/>
                    <a:pt x="64" y="0"/>
                  </a:cubicBezTo>
                  <a:cubicBezTo>
                    <a:pt x="48" y="0"/>
                    <a:pt x="33" y="1"/>
                    <a:pt x="25" y="1"/>
                  </a:cubicBezTo>
                  <a:cubicBezTo>
                    <a:pt x="18" y="2"/>
                    <a:pt x="12" y="3"/>
                    <a:pt x="9" y="6"/>
                  </a:cubicBezTo>
                  <a:cubicBezTo>
                    <a:pt x="4" y="9"/>
                    <a:pt x="2" y="14"/>
                    <a:pt x="1" y="23"/>
                  </a:cubicBezTo>
                  <a:cubicBezTo>
                    <a:pt x="0" y="35"/>
                    <a:pt x="0" y="57"/>
                    <a:pt x="1" y="69"/>
                  </a:cubicBezTo>
                  <a:cubicBezTo>
                    <a:pt x="2" y="78"/>
                    <a:pt x="4" y="83"/>
                    <a:pt x="9" y="86"/>
                  </a:cubicBezTo>
                  <a:cubicBezTo>
                    <a:pt x="12" y="89"/>
                    <a:pt x="18" y="90"/>
                    <a:pt x="25" y="91"/>
                  </a:cubicBezTo>
                  <a:cubicBezTo>
                    <a:pt x="33" y="91"/>
                    <a:pt x="48" y="92"/>
                    <a:pt x="64" y="92"/>
                  </a:cubicBezTo>
                  <a:cubicBezTo>
                    <a:pt x="64" y="92"/>
                    <a:pt x="64" y="92"/>
                    <a:pt x="64" y="92"/>
                  </a:cubicBezTo>
                  <a:cubicBezTo>
                    <a:pt x="80" y="92"/>
                    <a:pt x="95" y="91"/>
                    <a:pt x="103" y="91"/>
                  </a:cubicBezTo>
                  <a:cubicBezTo>
                    <a:pt x="110" y="90"/>
                    <a:pt x="116" y="89"/>
                    <a:pt x="119" y="86"/>
                  </a:cubicBezTo>
                  <a:cubicBezTo>
                    <a:pt x="124" y="83"/>
                    <a:pt x="126" y="78"/>
                    <a:pt x="127" y="69"/>
                  </a:cubicBezTo>
                  <a:cubicBezTo>
                    <a:pt x="128" y="57"/>
                    <a:pt x="128" y="35"/>
                    <a:pt x="127" y="23"/>
                  </a:cubicBezTo>
                  <a:close/>
                  <a:moveTo>
                    <a:pt x="122" y="68"/>
                  </a:moveTo>
                  <a:cubicBezTo>
                    <a:pt x="121" y="83"/>
                    <a:pt x="115" y="85"/>
                    <a:pt x="103" y="86"/>
                  </a:cubicBezTo>
                  <a:cubicBezTo>
                    <a:pt x="94" y="87"/>
                    <a:pt x="80" y="87"/>
                    <a:pt x="64" y="87"/>
                  </a:cubicBezTo>
                  <a:cubicBezTo>
                    <a:pt x="48" y="87"/>
                    <a:pt x="34" y="87"/>
                    <a:pt x="25" y="86"/>
                  </a:cubicBezTo>
                  <a:cubicBezTo>
                    <a:pt x="13" y="85"/>
                    <a:pt x="7" y="83"/>
                    <a:pt x="6" y="68"/>
                  </a:cubicBezTo>
                  <a:cubicBezTo>
                    <a:pt x="4" y="56"/>
                    <a:pt x="4" y="36"/>
                    <a:pt x="6" y="24"/>
                  </a:cubicBezTo>
                  <a:cubicBezTo>
                    <a:pt x="7" y="9"/>
                    <a:pt x="13" y="7"/>
                    <a:pt x="25" y="6"/>
                  </a:cubicBezTo>
                  <a:cubicBezTo>
                    <a:pt x="34" y="5"/>
                    <a:pt x="48" y="5"/>
                    <a:pt x="64" y="5"/>
                  </a:cubicBezTo>
                  <a:cubicBezTo>
                    <a:pt x="80" y="5"/>
                    <a:pt x="94" y="5"/>
                    <a:pt x="103" y="6"/>
                  </a:cubicBezTo>
                  <a:cubicBezTo>
                    <a:pt x="115" y="7"/>
                    <a:pt x="121" y="9"/>
                    <a:pt x="122" y="24"/>
                  </a:cubicBezTo>
                  <a:cubicBezTo>
                    <a:pt x="124" y="36"/>
                    <a:pt x="124" y="56"/>
                    <a:pt x="122" y="6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5317" y="3024"/>
              <a:ext cx="90" cy="92"/>
            </a:xfrm>
            <a:custGeom>
              <a:avLst/>
              <a:gdLst>
                <a:gd name="T0" fmla="*/ 37 w 38"/>
                <a:gd name="T1" fmla="*/ 17 h 39"/>
                <a:gd name="T2" fmla="*/ 4 w 38"/>
                <a:gd name="T3" fmla="*/ 0 h 39"/>
                <a:gd name="T4" fmla="*/ 3 w 38"/>
                <a:gd name="T5" fmla="*/ 0 h 39"/>
                <a:gd name="T6" fmla="*/ 0 w 38"/>
                <a:gd name="T7" fmla="*/ 2 h 39"/>
                <a:gd name="T8" fmla="*/ 0 w 38"/>
                <a:gd name="T9" fmla="*/ 36 h 39"/>
                <a:gd name="T10" fmla="*/ 4 w 38"/>
                <a:gd name="T11" fmla="*/ 38 h 39"/>
                <a:gd name="T12" fmla="*/ 37 w 38"/>
                <a:gd name="T13" fmla="*/ 21 h 39"/>
                <a:gd name="T14" fmla="*/ 38 w 38"/>
                <a:gd name="T15" fmla="*/ 19 h 39"/>
                <a:gd name="T16" fmla="*/ 37 w 38"/>
                <a:gd name="T17" fmla="*/ 17 h 39"/>
                <a:gd name="T18" fmla="*/ 5 w 38"/>
                <a:gd name="T19" fmla="*/ 32 h 39"/>
                <a:gd name="T20" fmla="*/ 5 w 38"/>
                <a:gd name="T21" fmla="*/ 6 h 39"/>
                <a:gd name="T22" fmla="*/ 31 w 38"/>
                <a:gd name="T23" fmla="*/ 19 h 39"/>
                <a:gd name="T24" fmla="*/ 5 w 38"/>
                <a:gd name="T25" fmla="*/ 3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9">
                  <a:moveTo>
                    <a:pt x="37" y="1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2" y="39"/>
                    <a:pt x="4" y="38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0"/>
                    <a:pt x="38" y="19"/>
                  </a:cubicBezTo>
                  <a:cubicBezTo>
                    <a:pt x="38" y="18"/>
                    <a:pt x="38" y="17"/>
                    <a:pt x="37" y="17"/>
                  </a:cubicBezTo>
                  <a:close/>
                  <a:moveTo>
                    <a:pt x="5" y="32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31" y="19"/>
                    <a:pt x="31" y="19"/>
                    <a:pt x="31" y="19"/>
                  </a:cubicBezTo>
                  <a:lnTo>
                    <a:pt x="5" y="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4615" y="3048"/>
              <a:ext cx="264" cy="173"/>
            </a:xfrm>
            <a:custGeom>
              <a:avLst/>
              <a:gdLst>
                <a:gd name="T0" fmla="*/ 106 w 112"/>
                <a:gd name="T1" fmla="*/ 0 h 73"/>
                <a:gd name="T2" fmla="*/ 6 w 112"/>
                <a:gd name="T3" fmla="*/ 0 h 73"/>
                <a:gd name="T4" fmla="*/ 0 w 112"/>
                <a:gd name="T5" fmla="*/ 6 h 73"/>
                <a:gd name="T6" fmla="*/ 0 w 112"/>
                <a:gd name="T7" fmla="*/ 67 h 73"/>
                <a:gd name="T8" fmla="*/ 6 w 112"/>
                <a:gd name="T9" fmla="*/ 73 h 73"/>
                <a:gd name="T10" fmla="*/ 106 w 112"/>
                <a:gd name="T11" fmla="*/ 73 h 73"/>
                <a:gd name="T12" fmla="*/ 112 w 112"/>
                <a:gd name="T13" fmla="*/ 67 h 73"/>
                <a:gd name="T14" fmla="*/ 112 w 112"/>
                <a:gd name="T15" fmla="*/ 6 h 73"/>
                <a:gd name="T16" fmla="*/ 106 w 112"/>
                <a:gd name="T17" fmla="*/ 0 h 73"/>
                <a:gd name="T18" fmla="*/ 107 w 112"/>
                <a:gd name="T19" fmla="*/ 68 h 73"/>
                <a:gd name="T20" fmla="*/ 5 w 112"/>
                <a:gd name="T21" fmla="*/ 68 h 73"/>
                <a:gd name="T22" fmla="*/ 5 w 112"/>
                <a:gd name="T23" fmla="*/ 5 h 73"/>
                <a:gd name="T24" fmla="*/ 107 w 112"/>
                <a:gd name="T25" fmla="*/ 5 h 73"/>
                <a:gd name="T26" fmla="*/ 107 w 112"/>
                <a:gd name="T27" fmla="*/ 6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2" h="73">
                  <a:moveTo>
                    <a:pt x="10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0"/>
                    <a:pt x="3" y="73"/>
                    <a:pt x="6" y="73"/>
                  </a:cubicBezTo>
                  <a:cubicBezTo>
                    <a:pt x="106" y="73"/>
                    <a:pt x="106" y="73"/>
                    <a:pt x="106" y="73"/>
                  </a:cubicBezTo>
                  <a:cubicBezTo>
                    <a:pt x="109" y="73"/>
                    <a:pt x="112" y="70"/>
                    <a:pt x="112" y="67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2" y="3"/>
                    <a:pt x="109" y="0"/>
                    <a:pt x="106" y="0"/>
                  </a:cubicBezTo>
                  <a:close/>
                  <a:moveTo>
                    <a:pt x="107" y="68"/>
                  </a:moveTo>
                  <a:cubicBezTo>
                    <a:pt x="5" y="68"/>
                    <a:pt x="5" y="68"/>
                    <a:pt x="5" y="68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07" y="5"/>
                    <a:pt x="107" y="5"/>
                    <a:pt x="107" y="5"/>
                  </a:cubicBezTo>
                  <a:lnTo>
                    <a:pt x="107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4671" y="2918"/>
              <a:ext cx="50" cy="106"/>
            </a:xfrm>
            <a:custGeom>
              <a:avLst/>
              <a:gdLst>
                <a:gd name="T0" fmla="*/ 19 w 50"/>
                <a:gd name="T1" fmla="*/ 106 h 106"/>
                <a:gd name="T2" fmla="*/ 31 w 50"/>
                <a:gd name="T3" fmla="*/ 106 h 106"/>
                <a:gd name="T4" fmla="*/ 31 w 50"/>
                <a:gd name="T5" fmla="*/ 63 h 106"/>
                <a:gd name="T6" fmla="*/ 50 w 50"/>
                <a:gd name="T7" fmla="*/ 0 h 106"/>
                <a:gd name="T8" fmla="*/ 38 w 50"/>
                <a:gd name="T9" fmla="*/ 0 h 106"/>
                <a:gd name="T10" fmla="*/ 26 w 50"/>
                <a:gd name="T11" fmla="*/ 56 h 106"/>
                <a:gd name="T12" fmla="*/ 10 w 50"/>
                <a:gd name="T13" fmla="*/ 0 h 106"/>
                <a:gd name="T14" fmla="*/ 0 w 50"/>
                <a:gd name="T15" fmla="*/ 0 h 106"/>
                <a:gd name="T16" fmla="*/ 19 w 50"/>
                <a:gd name="T17" fmla="*/ 63 h 106"/>
                <a:gd name="T18" fmla="*/ 19 w 50"/>
                <a:gd name="T1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106">
                  <a:moveTo>
                    <a:pt x="19" y="106"/>
                  </a:moveTo>
                  <a:lnTo>
                    <a:pt x="31" y="106"/>
                  </a:lnTo>
                  <a:lnTo>
                    <a:pt x="31" y="63"/>
                  </a:lnTo>
                  <a:lnTo>
                    <a:pt x="50" y="0"/>
                  </a:lnTo>
                  <a:lnTo>
                    <a:pt x="38" y="0"/>
                  </a:lnTo>
                  <a:lnTo>
                    <a:pt x="26" y="56"/>
                  </a:lnTo>
                  <a:lnTo>
                    <a:pt x="10" y="0"/>
                  </a:lnTo>
                  <a:lnTo>
                    <a:pt x="0" y="0"/>
                  </a:lnTo>
                  <a:lnTo>
                    <a:pt x="19" y="63"/>
                  </a:lnTo>
                  <a:lnTo>
                    <a:pt x="19" y="10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4787" y="2948"/>
              <a:ext cx="36" cy="78"/>
            </a:xfrm>
            <a:custGeom>
              <a:avLst/>
              <a:gdLst>
                <a:gd name="T0" fmla="*/ 3 w 15"/>
                <a:gd name="T1" fmla="*/ 33 h 33"/>
                <a:gd name="T2" fmla="*/ 9 w 15"/>
                <a:gd name="T3" fmla="*/ 29 h 33"/>
                <a:gd name="T4" fmla="*/ 12 w 15"/>
                <a:gd name="T5" fmla="*/ 26 h 33"/>
                <a:gd name="T6" fmla="*/ 12 w 15"/>
                <a:gd name="T7" fmla="*/ 32 h 33"/>
                <a:gd name="T8" fmla="*/ 15 w 15"/>
                <a:gd name="T9" fmla="*/ 32 h 33"/>
                <a:gd name="T10" fmla="*/ 15 w 15"/>
                <a:gd name="T11" fmla="*/ 0 h 33"/>
                <a:gd name="T12" fmla="*/ 12 w 15"/>
                <a:gd name="T13" fmla="*/ 0 h 33"/>
                <a:gd name="T14" fmla="*/ 12 w 15"/>
                <a:gd name="T15" fmla="*/ 26 h 33"/>
                <a:gd name="T16" fmla="*/ 11 w 15"/>
                <a:gd name="T17" fmla="*/ 26 h 33"/>
                <a:gd name="T18" fmla="*/ 6 w 15"/>
                <a:gd name="T19" fmla="*/ 29 h 33"/>
                <a:gd name="T20" fmla="*/ 3 w 15"/>
                <a:gd name="T21" fmla="*/ 25 h 33"/>
                <a:gd name="T22" fmla="*/ 3 w 15"/>
                <a:gd name="T23" fmla="*/ 0 h 33"/>
                <a:gd name="T24" fmla="*/ 0 w 15"/>
                <a:gd name="T25" fmla="*/ 0 h 33"/>
                <a:gd name="T26" fmla="*/ 0 w 15"/>
                <a:gd name="T27" fmla="*/ 28 h 33"/>
                <a:gd name="T28" fmla="*/ 3 w 15"/>
                <a:gd name="T2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3">
                  <a:moveTo>
                    <a:pt x="3" y="33"/>
                  </a:moveTo>
                  <a:cubicBezTo>
                    <a:pt x="4" y="33"/>
                    <a:pt x="6" y="32"/>
                    <a:pt x="9" y="29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9" y="29"/>
                    <a:pt x="6" y="29"/>
                  </a:cubicBezTo>
                  <a:cubicBezTo>
                    <a:pt x="5" y="29"/>
                    <a:pt x="3" y="29"/>
                    <a:pt x="3" y="25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3"/>
                    <a:pt x="2" y="33"/>
                    <a:pt x="3" y="3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EditPoints="1"/>
            </p:cNvSpPr>
            <p:nvPr/>
          </p:nvSpPr>
          <p:spPr bwMode="auto">
            <a:xfrm>
              <a:off x="4728" y="2946"/>
              <a:ext cx="38" cy="80"/>
            </a:xfrm>
            <a:custGeom>
              <a:avLst/>
              <a:gdLst>
                <a:gd name="T0" fmla="*/ 8 w 16"/>
                <a:gd name="T1" fmla="*/ 34 h 34"/>
                <a:gd name="T2" fmla="*/ 16 w 16"/>
                <a:gd name="T3" fmla="*/ 26 h 34"/>
                <a:gd name="T4" fmla="*/ 16 w 16"/>
                <a:gd name="T5" fmla="*/ 8 h 34"/>
                <a:gd name="T6" fmla="*/ 8 w 16"/>
                <a:gd name="T7" fmla="*/ 0 h 34"/>
                <a:gd name="T8" fmla="*/ 0 w 16"/>
                <a:gd name="T9" fmla="*/ 8 h 34"/>
                <a:gd name="T10" fmla="*/ 0 w 16"/>
                <a:gd name="T11" fmla="*/ 26 h 34"/>
                <a:gd name="T12" fmla="*/ 8 w 16"/>
                <a:gd name="T13" fmla="*/ 34 h 34"/>
                <a:gd name="T14" fmla="*/ 4 w 16"/>
                <a:gd name="T15" fmla="*/ 9 h 34"/>
                <a:gd name="T16" fmla="*/ 8 w 16"/>
                <a:gd name="T17" fmla="*/ 4 h 34"/>
                <a:gd name="T18" fmla="*/ 12 w 16"/>
                <a:gd name="T19" fmla="*/ 9 h 34"/>
                <a:gd name="T20" fmla="*/ 12 w 16"/>
                <a:gd name="T21" fmla="*/ 26 h 34"/>
                <a:gd name="T22" fmla="*/ 8 w 16"/>
                <a:gd name="T23" fmla="*/ 30 h 34"/>
                <a:gd name="T24" fmla="*/ 4 w 16"/>
                <a:gd name="T25" fmla="*/ 26 h 34"/>
                <a:gd name="T26" fmla="*/ 4 w 16"/>
                <a:gd name="T27" fmla="*/ 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34">
                  <a:moveTo>
                    <a:pt x="8" y="34"/>
                  </a:moveTo>
                  <a:cubicBezTo>
                    <a:pt x="13" y="34"/>
                    <a:pt x="16" y="31"/>
                    <a:pt x="16" y="2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4"/>
                    <a:pt x="13" y="0"/>
                    <a:pt x="8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1"/>
                    <a:pt x="3" y="34"/>
                    <a:pt x="8" y="34"/>
                  </a:cubicBezTo>
                  <a:close/>
                  <a:moveTo>
                    <a:pt x="4" y="9"/>
                  </a:moveTo>
                  <a:cubicBezTo>
                    <a:pt x="4" y="6"/>
                    <a:pt x="5" y="4"/>
                    <a:pt x="8" y="4"/>
                  </a:cubicBezTo>
                  <a:cubicBezTo>
                    <a:pt x="11" y="4"/>
                    <a:pt x="12" y="6"/>
                    <a:pt x="12" y="9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8"/>
                    <a:pt x="11" y="30"/>
                    <a:pt x="8" y="30"/>
                  </a:cubicBezTo>
                  <a:cubicBezTo>
                    <a:pt x="6" y="30"/>
                    <a:pt x="4" y="28"/>
                    <a:pt x="4" y="26"/>
                  </a:cubicBezTo>
                  <a:lnTo>
                    <a:pt x="4" y="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>
              <a:spLocks noEditPoints="1"/>
            </p:cNvSpPr>
            <p:nvPr/>
          </p:nvSpPr>
          <p:spPr bwMode="auto">
            <a:xfrm>
              <a:off x="4808" y="3112"/>
              <a:ext cx="38" cy="78"/>
            </a:xfrm>
            <a:custGeom>
              <a:avLst/>
              <a:gdLst>
                <a:gd name="T0" fmla="*/ 8 w 16"/>
                <a:gd name="T1" fmla="*/ 33 h 33"/>
                <a:gd name="T2" fmla="*/ 16 w 16"/>
                <a:gd name="T3" fmla="*/ 24 h 33"/>
                <a:gd name="T4" fmla="*/ 16 w 16"/>
                <a:gd name="T5" fmla="*/ 23 h 33"/>
                <a:gd name="T6" fmla="*/ 12 w 16"/>
                <a:gd name="T7" fmla="*/ 23 h 33"/>
                <a:gd name="T8" fmla="*/ 12 w 16"/>
                <a:gd name="T9" fmla="*/ 24 h 33"/>
                <a:gd name="T10" fmla="*/ 8 w 16"/>
                <a:gd name="T11" fmla="*/ 30 h 33"/>
                <a:gd name="T12" fmla="*/ 4 w 16"/>
                <a:gd name="T13" fmla="*/ 24 h 33"/>
                <a:gd name="T14" fmla="*/ 4 w 16"/>
                <a:gd name="T15" fmla="*/ 16 h 33"/>
                <a:gd name="T16" fmla="*/ 16 w 16"/>
                <a:gd name="T17" fmla="*/ 16 h 33"/>
                <a:gd name="T18" fmla="*/ 16 w 16"/>
                <a:gd name="T19" fmla="*/ 9 h 33"/>
                <a:gd name="T20" fmla="*/ 8 w 16"/>
                <a:gd name="T21" fmla="*/ 0 h 33"/>
                <a:gd name="T22" fmla="*/ 0 w 16"/>
                <a:gd name="T23" fmla="*/ 9 h 33"/>
                <a:gd name="T24" fmla="*/ 0 w 16"/>
                <a:gd name="T25" fmla="*/ 24 h 33"/>
                <a:gd name="T26" fmla="*/ 8 w 16"/>
                <a:gd name="T27" fmla="*/ 33 h 33"/>
                <a:gd name="T28" fmla="*/ 4 w 16"/>
                <a:gd name="T29" fmla="*/ 8 h 33"/>
                <a:gd name="T30" fmla="*/ 8 w 16"/>
                <a:gd name="T31" fmla="*/ 3 h 33"/>
                <a:gd name="T32" fmla="*/ 12 w 16"/>
                <a:gd name="T33" fmla="*/ 8 h 33"/>
                <a:gd name="T34" fmla="*/ 12 w 16"/>
                <a:gd name="T35" fmla="*/ 13 h 33"/>
                <a:gd name="T36" fmla="*/ 4 w 16"/>
                <a:gd name="T37" fmla="*/ 13 h 33"/>
                <a:gd name="T38" fmla="*/ 4 w 16"/>
                <a:gd name="T39" fmla="*/ 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33">
                  <a:moveTo>
                    <a:pt x="8" y="33"/>
                  </a:moveTo>
                  <a:cubicBezTo>
                    <a:pt x="13" y="33"/>
                    <a:pt x="16" y="30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6"/>
                    <a:pt x="12" y="30"/>
                    <a:pt x="8" y="30"/>
                  </a:cubicBezTo>
                  <a:cubicBezTo>
                    <a:pt x="4" y="30"/>
                    <a:pt x="4" y="26"/>
                    <a:pt x="4" y="2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3"/>
                    <a:pt x="13" y="0"/>
                    <a:pt x="8" y="0"/>
                  </a:cubicBezTo>
                  <a:cubicBezTo>
                    <a:pt x="4" y="0"/>
                    <a:pt x="0" y="3"/>
                    <a:pt x="0" y="9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33"/>
                    <a:pt x="8" y="33"/>
                  </a:cubicBezTo>
                  <a:close/>
                  <a:moveTo>
                    <a:pt x="4" y="8"/>
                  </a:moveTo>
                  <a:cubicBezTo>
                    <a:pt x="4" y="7"/>
                    <a:pt x="4" y="3"/>
                    <a:pt x="8" y="3"/>
                  </a:cubicBezTo>
                  <a:cubicBezTo>
                    <a:pt x="11" y="3"/>
                    <a:pt x="12" y="5"/>
                    <a:pt x="12" y="8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4" y="13"/>
                    <a:pt x="4" y="13"/>
                    <a:pt x="4" y="13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4768" y="3112"/>
              <a:ext cx="24" cy="75"/>
            </a:xfrm>
            <a:custGeom>
              <a:avLst/>
              <a:gdLst>
                <a:gd name="T0" fmla="*/ 5 w 10"/>
                <a:gd name="T1" fmla="*/ 32 h 32"/>
                <a:gd name="T2" fmla="*/ 10 w 10"/>
                <a:gd name="T3" fmla="*/ 26 h 32"/>
                <a:gd name="T4" fmla="*/ 10 w 10"/>
                <a:gd name="T5" fmla="*/ 8 h 32"/>
                <a:gd name="T6" fmla="*/ 5 w 10"/>
                <a:gd name="T7" fmla="*/ 0 h 32"/>
                <a:gd name="T8" fmla="*/ 1 w 10"/>
                <a:gd name="T9" fmla="*/ 3 h 32"/>
                <a:gd name="T10" fmla="*/ 0 w 10"/>
                <a:gd name="T11" fmla="*/ 3 h 32"/>
                <a:gd name="T12" fmla="*/ 5 w 10"/>
                <a:gd name="T13" fmla="*/ 4 h 32"/>
                <a:gd name="T14" fmla="*/ 6 w 10"/>
                <a:gd name="T15" fmla="*/ 8 h 32"/>
                <a:gd name="T16" fmla="*/ 6 w 10"/>
                <a:gd name="T17" fmla="*/ 25 h 32"/>
                <a:gd name="T18" fmla="*/ 5 w 10"/>
                <a:gd name="T19" fmla="*/ 29 h 32"/>
                <a:gd name="T20" fmla="*/ 0 w 10"/>
                <a:gd name="T21" fmla="*/ 29 h 32"/>
                <a:gd name="T22" fmla="*/ 0 w 10"/>
                <a:gd name="T23" fmla="*/ 29 h 32"/>
                <a:gd name="T24" fmla="*/ 1 w 10"/>
                <a:gd name="T25" fmla="*/ 30 h 32"/>
                <a:gd name="T26" fmla="*/ 5 w 10"/>
                <a:gd name="T2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2">
                  <a:moveTo>
                    <a:pt x="5" y="32"/>
                  </a:moveTo>
                  <a:cubicBezTo>
                    <a:pt x="6" y="32"/>
                    <a:pt x="10" y="32"/>
                    <a:pt x="10" y="2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"/>
                    <a:pt x="8" y="0"/>
                    <a:pt x="5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4" y="3"/>
                    <a:pt x="5" y="4"/>
                  </a:cubicBezTo>
                  <a:cubicBezTo>
                    <a:pt x="6" y="5"/>
                    <a:pt x="6" y="6"/>
                    <a:pt x="6" y="8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28"/>
                    <a:pt x="5" y="29"/>
                  </a:cubicBezTo>
                  <a:cubicBezTo>
                    <a:pt x="4" y="30"/>
                    <a:pt x="2" y="30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2"/>
                    <a:pt x="3" y="32"/>
                    <a:pt x="5" y="3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40"/>
            <p:cNvSpPr>
              <a:spLocks noChangeArrowheads="1"/>
            </p:cNvSpPr>
            <p:nvPr/>
          </p:nvSpPr>
          <p:spPr bwMode="auto">
            <a:xfrm>
              <a:off x="4756" y="3086"/>
              <a:ext cx="7" cy="10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4648" y="3086"/>
              <a:ext cx="45" cy="101"/>
            </a:xfrm>
            <a:custGeom>
              <a:avLst/>
              <a:gdLst>
                <a:gd name="T0" fmla="*/ 16 w 45"/>
                <a:gd name="T1" fmla="*/ 101 h 101"/>
                <a:gd name="T2" fmla="*/ 28 w 45"/>
                <a:gd name="T3" fmla="*/ 101 h 101"/>
                <a:gd name="T4" fmla="*/ 28 w 45"/>
                <a:gd name="T5" fmla="*/ 9 h 101"/>
                <a:gd name="T6" fmla="*/ 45 w 45"/>
                <a:gd name="T7" fmla="*/ 9 h 101"/>
                <a:gd name="T8" fmla="*/ 45 w 45"/>
                <a:gd name="T9" fmla="*/ 0 h 101"/>
                <a:gd name="T10" fmla="*/ 0 w 45"/>
                <a:gd name="T11" fmla="*/ 0 h 101"/>
                <a:gd name="T12" fmla="*/ 0 w 45"/>
                <a:gd name="T13" fmla="*/ 9 h 101"/>
                <a:gd name="T14" fmla="*/ 16 w 45"/>
                <a:gd name="T15" fmla="*/ 9 h 101"/>
                <a:gd name="T16" fmla="*/ 16 w 45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101">
                  <a:moveTo>
                    <a:pt x="16" y="101"/>
                  </a:moveTo>
                  <a:lnTo>
                    <a:pt x="28" y="101"/>
                  </a:lnTo>
                  <a:lnTo>
                    <a:pt x="28" y="9"/>
                  </a:lnTo>
                  <a:lnTo>
                    <a:pt x="45" y="9"/>
                  </a:lnTo>
                  <a:lnTo>
                    <a:pt x="45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16" y="9"/>
                  </a:lnTo>
                  <a:lnTo>
                    <a:pt x="16" y="10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/>
            <p:nvPr/>
          </p:nvSpPr>
          <p:spPr bwMode="auto">
            <a:xfrm>
              <a:off x="4700" y="3114"/>
              <a:ext cx="23" cy="73"/>
            </a:xfrm>
            <a:custGeom>
              <a:avLst/>
              <a:gdLst>
                <a:gd name="T0" fmla="*/ 3 w 10"/>
                <a:gd name="T1" fmla="*/ 31 h 31"/>
                <a:gd name="T2" fmla="*/ 6 w 10"/>
                <a:gd name="T3" fmla="*/ 30 h 31"/>
                <a:gd name="T4" fmla="*/ 9 w 10"/>
                <a:gd name="T5" fmla="*/ 28 h 31"/>
                <a:gd name="T6" fmla="*/ 10 w 10"/>
                <a:gd name="T7" fmla="*/ 26 h 31"/>
                <a:gd name="T8" fmla="*/ 6 w 10"/>
                <a:gd name="T9" fmla="*/ 28 h 31"/>
                <a:gd name="T10" fmla="*/ 3 w 10"/>
                <a:gd name="T11" fmla="*/ 24 h 31"/>
                <a:gd name="T12" fmla="*/ 3 w 10"/>
                <a:gd name="T13" fmla="*/ 0 h 31"/>
                <a:gd name="T14" fmla="*/ 0 w 10"/>
                <a:gd name="T15" fmla="*/ 0 h 31"/>
                <a:gd name="T16" fmla="*/ 0 w 10"/>
                <a:gd name="T17" fmla="*/ 27 h 31"/>
                <a:gd name="T18" fmla="*/ 3 w 10"/>
                <a:gd name="T1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1">
                  <a:moveTo>
                    <a:pt x="3" y="31"/>
                  </a:moveTo>
                  <a:cubicBezTo>
                    <a:pt x="3" y="31"/>
                    <a:pt x="5" y="31"/>
                    <a:pt x="6" y="30"/>
                  </a:cubicBezTo>
                  <a:cubicBezTo>
                    <a:pt x="7" y="30"/>
                    <a:pt x="8" y="29"/>
                    <a:pt x="9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7"/>
                    <a:pt x="8" y="28"/>
                    <a:pt x="6" y="28"/>
                  </a:cubicBezTo>
                  <a:cubicBezTo>
                    <a:pt x="5" y="28"/>
                    <a:pt x="3" y="28"/>
                    <a:pt x="3" y="2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1" y="31"/>
                    <a:pt x="3" y="3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Rectangle 43"/>
            <p:cNvSpPr>
              <a:spLocks noChangeArrowheads="1"/>
            </p:cNvSpPr>
            <p:nvPr/>
          </p:nvSpPr>
          <p:spPr bwMode="auto">
            <a:xfrm>
              <a:off x="4726" y="3114"/>
              <a:ext cx="9" cy="7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3990" y="3029"/>
              <a:ext cx="303" cy="80"/>
            </a:xfrm>
            <a:custGeom>
              <a:avLst/>
              <a:gdLst>
                <a:gd name="T0" fmla="*/ 126 w 128"/>
                <a:gd name="T1" fmla="*/ 0 h 34"/>
                <a:gd name="T2" fmla="*/ 111 w 128"/>
                <a:gd name="T3" fmla="*/ 0 h 34"/>
                <a:gd name="T4" fmla="*/ 109 w 128"/>
                <a:gd name="T5" fmla="*/ 2 h 34"/>
                <a:gd name="T6" fmla="*/ 109 w 128"/>
                <a:gd name="T7" fmla="*/ 15 h 34"/>
                <a:gd name="T8" fmla="*/ 19 w 128"/>
                <a:gd name="T9" fmla="*/ 15 h 34"/>
                <a:gd name="T10" fmla="*/ 19 w 128"/>
                <a:gd name="T11" fmla="*/ 2 h 34"/>
                <a:gd name="T12" fmla="*/ 17 w 128"/>
                <a:gd name="T13" fmla="*/ 0 h 34"/>
                <a:gd name="T14" fmla="*/ 2 w 128"/>
                <a:gd name="T15" fmla="*/ 0 h 34"/>
                <a:gd name="T16" fmla="*/ 0 w 128"/>
                <a:gd name="T17" fmla="*/ 2 h 34"/>
                <a:gd name="T18" fmla="*/ 0 w 128"/>
                <a:gd name="T19" fmla="*/ 32 h 34"/>
                <a:gd name="T20" fmla="*/ 2 w 128"/>
                <a:gd name="T21" fmla="*/ 34 h 34"/>
                <a:gd name="T22" fmla="*/ 126 w 128"/>
                <a:gd name="T23" fmla="*/ 34 h 34"/>
                <a:gd name="T24" fmla="*/ 128 w 128"/>
                <a:gd name="T25" fmla="*/ 32 h 34"/>
                <a:gd name="T26" fmla="*/ 128 w 128"/>
                <a:gd name="T27" fmla="*/ 2 h 34"/>
                <a:gd name="T28" fmla="*/ 126 w 128"/>
                <a:gd name="T29" fmla="*/ 0 h 34"/>
                <a:gd name="T30" fmla="*/ 123 w 128"/>
                <a:gd name="T31" fmla="*/ 30 h 34"/>
                <a:gd name="T32" fmla="*/ 5 w 128"/>
                <a:gd name="T33" fmla="*/ 30 h 34"/>
                <a:gd name="T34" fmla="*/ 5 w 128"/>
                <a:gd name="T35" fmla="*/ 4 h 34"/>
                <a:gd name="T36" fmla="*/ 15 w 128"/>
                <a:gd name="T37" fmla="*/ 4 h 34"/>
                <a:gd name="T38" fmla="*/ 15 w 128"/>
                <a:gd name="T39" fmla="*/ 19 h 34"/>
                <a:gd name="T40" fmla="*/ 113 w 128"/>
                <a:gd name="T41" fmla="*/ 19 h 34"/>
                <a:gd name="T42" fmla="*/ 113 w 128"/>
                <a:gd name="T43" fmla="*/ 4 h 34"/>
                <a:gd name="T44" fmla="*/ 123 w 128"/>
                <a:gd name="T45" fmla="*/ 4 h 34"/>
                <a:gd name="T46" fmla="*/ 123 w 128"/>
                <a:gd name="T4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" h="34">
                  <a:moveTo>
                    <a:pt x="12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9" y="1"/>
                    <a:pt x="109" y="2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1" y="34"/>
                    <a:pt x="2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7" y="34"/>
                    <a:pt x="128" y="33"/>
                    <a:pt x="128" y="3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  <a:moveTo>
                    <a:pt x="123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23" y="4"/>
                    <a:pt x="123" y="4"/>
                    <a:pt x="123" y="4"/>
                  </a:cubicBezTo>
                  <a:lnTo>
                    <a:pt x="123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>
              <a:spLocks noEditPoints="1"/>
            </p:cNvSpPr>
            <p:nvPr/>
          </p:nvSpPr>
          <p:spPr bwMode="auto">
            <a:xfrm>
              <a:off x="3385" y="2918"/>
              <a:ext cx="302" cy="303"/>
            </a:xfrm>
            <a:custGeom>
              <a:avLst/>
              <a:gdLst>
                <a:gd name="T0" fmla="*/ 0 w 128"/>
                <a:gd name="T1" fmla="*/ 64 h 128"/>
                <a:gd name="T2" fmla="*/ 128 w 128"/>
                <a:gd name="T3" fmla="*/ 64 h 128"/>
                <a:gd name="T4" fmla="*/ 39 w 128"/>
                <a:gd name="T5" fmla="*/ 10 h 128"/>
                <a:gd name="T6" fmla="*/ 87 w 128"/>
                <a:gd name="T7" fmla="*/ 9 h 128"/>
                <a:gd name="T8" fmla="*/ 107 w 128"/>
                <a:gd name="T9" fmla="*/ 22 h 128"/>
                <a:gd name="T10" fmla="*/ 91 w 128"/>
                <a:gd name="T11" fmla="*/ 35 h 128"/>
                <a:gd name="T12" fmla="*/ 70 w 128"/>
                <a:gd name="T13" fmla="*/ 46 h 128"/>
                <a:gd name="T14" fmla="*/ 39 w 128"/>
                <a:gd name="T15" fmla="*/ 12 h 128"/>
                <a:gd name="T16" fmla="*/ 39 w 128"/>
                <a:gd name="T17" fmla="*/ 10 h 128"/>
                <a:gd name="T18" fmla="*/ 9 w 128"/>
                <a:gd name="T19" fmla="*/ 41 h 128"/>
                <a:gd name="T20" fmla="*/ 32 w 128"/>
                <a:gd name="T21" fmla="*/ 14 h 128"/>
                <a:gd name="T22" fmla="*/ 34 w 128"/>
                <a:gd name="T23" fmla="*/ 14 h 128"/>
                <a:gd name="T24" fmla="*/ 65 w 128"/>
                <a:gd name="T25" fmla="*/ 46 h 128"/>
                <a:gd name="T26" fmla="*/ 64 w 128"/>
                <a:gd name="T27" fmla="*/ 48 h 128"/>
                <a:gd name="T28" fmla="*/ 21 w 128"/>
                <a:gd name="T29" fmla="*/ 56 h 128"/>
                <a:gd name="T30" fmla="*/ 5 w 128"/>
                <a:gd name="T31" fmla="*/ 55 h 128"/>
                <a:gd name="T32" fmla="*/ 20 w 128"/>
                <a:gd name="T33" fmla="*/ 104 h 128"/>
                <a:gd name="T34" fmla="*/ 9 w 128"/>
                <a:gd name="T35" fmla="*/ 87 h 128"/>
                <a:gd name="T36" fmla="*/ 5 w 128"/>
                <a:gd name="T37" fmla="*/ 61 h 128"/>
                <a:gd name="T38" fmla="*/ 6 w 128"/>
                <a:gd name="T39" fmla="*/ 60 h 128"/>
                <a:gd name="T40" fmla="*/ 67 w 128"/>
                <a:gd name="T41" fmla="*/ 52 h 128"/>
                <a:gd name="T42" fmla="*/ 69 w 128"/>
                <a:gd name="T43" fmla="*/ 53 h 128"/>
                <a:gd name="T44" fmla="*/ 78 w 128"/>
                <a:gd name="T45" fmla="*/ 71 h 128"/>
                <a:gd name="T46" fmla="*/ 21 w 128"/>
                <a:gd name="T47" fmla="*/ 103 h 128"/>
                <a:gd name="T48" fmla="*/ 86 w 128"/>
                <a:gd name="T49" fmla="*/ 118 h 128"/>
                <a:gd name="T50" fmla="*/ 85 w 128"/>
                <a:gd name="T51" fmla="*/ 120 h 128"/>
                <a:gd name="T52" fmla="*/ 41 w 128"/>
                <a:gd name="T53" fmla="*/ 119 h 128"/>
                <a:gd name="T54" fmla="*/ 23 w 128"/>
                <a:gd name="T55" fmla="*/ 107 h 128"/>
                <a:gd name="T56" fmla="*/ 40 w 128"/>
                <a:gd name="T57" fmla="*/ 92 h 128"/>
                <a:gd name="T58" fmla="*/ 78 w 128"/>
                <a:gd name="T59" fmla="*/ 75 h 128"/>
                <a:gd name="T60" fmla="*/ 80 w 128"/>
                <a:gd name="T61" fmla="*/ 76 h 128"/>
                <a:gd name="T62" fmla="*/ 86 w 128"/>
                <a:gd name="T63" fmla="*/ 116 h 128"/>
                <a:gd name="T64" fmla="*/ 123 w 128"/>
                <a:gd name="T65" fmla="*/ 73 h 128"/>
                <a:gd name="T66" fmla="*/ 106 w 128"/>
                <a:gd name="T67" fmla="*/ 106 h 128"/>
                <a:gd name="T68" fmla="*/ 91 w 128"/>
                <a:gd name="T69" fmla="*/ 117 h 128"/>
                <a:gd name="T70" fmla="*/ 84 w 128"/>
                <a:gd name="T71" fmla="*/ 75 h 128"/>
                <a:gd name="T72" fmla="*/ 85 w 128"/>
                <a:gd name="T73" fmla="*/ 74 h 128"/>
                <a:gd name="T74" fmla="*/ 123 w 128"/>
                <a:gd name="T75" fmla="*/ 72 h 128"/>
                <a:gd name="T76" fmla="*/ 123 w 128"/>
                <a:gd name="T77" fmla="*/ 67 h 128"/>
                <a:gd name="T78" fmla="*/ 83 w 128"/>
                <a:gd name="T79" fmla="*/ 69 h 128"/>
                <a:gd name="T80" fmla="*/ 82 w 128"/>
                <a:gd name="T81" fmla="*/ 68 h 128"/>
                <a:gd name="T82" fmla="*/ 73 w 128"/>
                <a:gd name="T83" fmla="*/ 50 h 128"/>
                <a:gd name="T84" fmla="*/ 108 w 128"/>
                <a:gd name="T85" fmla="*/ 27 h 128"/>
                <a:gd name="T86" fmla="*/ 111 w 128"/>
                <a:gd name="T87" fmla="*/ 27 h 128"/>
                <a:gd name="T88" fmla="*/ 123 w 128"/>
                <a:gd name="T89" fmla="*/ 64 h 128"/>
                <a:gd name="T90" fmla="*/ 123 w 128"/>
                <a:gd name="T91" fmla="*/ 6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39" y="10"/>
                  </a:moveTo>
                  <a:cubicBezTo>
                    <a:pt x="40" y="10"/>
                    <a:pt x="40" y="9"/>
                    <a:pt x="41" y="9"/>
                  </a:cubicBezTo>
                  <a:cubicBezTo>
                    <a:pt x="55" y="3"/>
                    <a:pt x="72" y="3"/>
                    <a:pt x="87" y="9"/>
                  </a:cubicBezTo>
                  <a:cubicBezTo>
                    <a:pt x="94" y="12"/>
                    <a:pt x="100" y="16"/>
                    <a:pt x="105" y="21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1" y="28"/>
                    <a:pt x="96" y="31"/>
                    <a:pt x="91" y="35"/>
                  </a:cubicBezTo>
                  <a:cubicBezTo>
                    <a:pt x="85" y="39"/>
                    <a:pt x="78" y="43"/>
                    <a:pt x="72" y="46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2" y="32"/>
                    <a:pt x="51" y="21"/>
                    <a:pt x="39" y="12"/>
                  </a:cubicBezTo>
                  <a:cubicBezTo>
                    <a:pt x="37" y="11"/>
                    <a:pt x="37" y="11"/>
                    <a:pt x="37" y="11"/>
                  </a:cubicBezTo>
                  <a:lnTo>
                    <a:pt x="39" y="10"/>
                  </a:lnTo>
                  <a:close/>
                  <a:moveTo>
                    <a:pt x="5" y="54"/>
                  </a:moveTo>
                  <a:cubicBezTo>
                    <a:pt x="6" y="49"/>
                    <a:pt x="7" y="45"/>
                    <a:pt x="9" y="41"/>
                  </a:cubicBezTo>
                  <a:cubicBezTo>
                    <a:pt x="12" y="34"/>
                    <a:pt x="17" y="27"/>
                    <a:pt x="22" y="22"/>
                  </a:cubicBezTo>
                  <a:cubicBezTo>
                    <a:pt x="25" y="19"/>
                    <a:pt x="28" y="16"/>
                    <a:pt x="32" y="14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9" y="18"/>
                    <a:pt x="45" y="23"/>
                    <a:pt x="50" y="27"/>
                  </a:cubicBezTo>
                  <a:cubicBezTo>
                    <a:pt x="55" y="33"/>
                    <a:pt x="60" y="39"/>
                    <a:pt x="65" y="46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58" y="51"/>
                    <a:pt x="52" y="52"/>
                    <a:pt x="46" y="54"/>
                  </a:cubicBezTo>
                  <a:cubicBezTo>
                    <a:pt x="38" y="55"/>
                    <a:pt x="29" y="56"/>
                    <a:pt x="21" y="56"/>
                  </a:cubicBezTo>
                  <a:cubicBezTo>
                    <a:pt x="16" y="56"/>
                    <a:pt x="11" y="56"/>
                    <a:pt x="7" y="55"/>
                  </a:cubicBezTo>
                  <a:cubicBezTo>
                    <a:pt x="5" y="55"/>
                    <a:pt x="5" y="55"/>
                    <a:pt x="5" y="55"/>
                  </a:cubicBezTo>
                  <a:lnTo>
                    <a:pt x="5" y="54"/>
                  </a:lnTo>
                  <a:close/>
                  <a:moveTo>
                    <a:pt x="20" y="104"/>
                  </a:moveTo>
                  <a:cubicBezTo>
                    <a:pt x="19" y="102"/>
                    <a:pt x="19" y="102"/>
                    <a:pt x="19" y="102"/>
                  </a:cubicBezTo>
                  <a:cubicBezTo>
                    <a:pt x="15" y="98"/>
                    <a:pt x="12" y="93"/>
                    <a:pt x="9" y="87"/>
                  </a:cubicBezTo>
                  <a:cubicBezTo>
                    <a:pt x="6" y="80"/>
                    <a:pt x="5" y="72"/>
                    <a:pt x="5" y="64"/>
                  </a:cubicBezTo>
                  <a:cubicBezTo>
                    <a:pt x="5" y="63"/>
                    <a:pt x="5" y="62"/>
                    <a:pt x="5" y="61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11" y="61"/>
                    <a:pt x="16" y="61"/>
                    <a:pt x="21" y="61"/>
                  </a:cubicBezTo>
                  <a:cubicBezTo>
                    <a:pt x="37" y="61"/>
                    <a:pt x="53" y="58"/>
                    <a:pt x="67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2" y="57"/>
                    <a:pt x="74" y="62"/>
                    <a:pt x="76" y="67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6" y="71"/>
                    <a:pt x="76" y="71"/>
                    <a:pt x="76" y="71"/>
                  </a:cubicBezTo>
                  <a:cubicBezTo>
                    <a:pt x="56" y="77"/>
                    <a:pt x="36" y="88"/>
                    <a:pt x="21" y="103"/>
                  </a:cubicBezTo>
                  <a:lnTo>
                    <a:pt x="20" y="104"/>
                  </a:lnTo>
                  <a:close/>
                  <a:moveTo>
                    <a:pt x="86" y="118"/>
                  </a:moveTo>
                  <a:cubicBezTo>
                    <a:pt x="86" y="119"/>
                    <a:pt x="86" y="119"/>
                    <a:pt x="86" y="119"/>
                  </a:cubicBezTo>
                  <a:cubicBezTo>
                    <a:pt x="85" y="120"/>
                    <a:pt x="85" y="120"/>
                    <a:pt x="85" y="120"/>
                  </a:cubicBezTo>
                  <a:cubicBezTo>
                    <a:pt x="78" y="122"/>
                    <a:pt x="71" y="123"/>
                    <a:pt x="64" y="123"/>
                  </a:cubicBezTo>
                  <a:cubicBezTo>
                    <a:pt x="56" y="123"/>
                    <a:pt x="48" y="122"/>
                    <a:pt x="41" y="119"/>
                  </a:cubicBezTo>
                  <a:cubicBezTo>
                    <a:pt x="35" y="116"/>
                    <a:pt x="29" y="112"/>
                    <a:pt x="24" y="108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9" y="101"/>
                    <a:pt x="35" y="96"/>
                    <a:pt x="40" y="92"/>
                  </a:cubicBezTo>
                  <a:cubicBezTo>
                    <a:pt x="47" y="88"/>
                    <a:pt x="54" y="84"/>
                    <a:pt x="62" y="81"/>
                  </a:cubicBezTo>
                  <a:cubicBezTo>
                    <a:pt x="67" y="79"/>
                    <a:pt x="72" y="77"/>
                    <a:pt x="78" y="75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81"/>
                    <a:pt x="83" y="86"/>
                    <a:pt x="84" y="91"/>
                  </a:cubicBezTo>
                  <a:cubicBezTo>
                    <a:pt x="85" y="99"/>
                    <a:pt x="86" y="107"/>
                    <a:pt x="86" y="116"/>
                  </a:cubicBezTo>
                  <a:cubicBezTo>
                    <a:pt x="86" y="117"/>
                    <a:pt x="86" y="117"/>
                    <a:pt x="86" y="118"/>
                  </a:cubicBezTo>
                  <a:close/>
                  <a:moveTo>
                    <a:pt x="123" y="73"/>
                  </a:moveTo>
                  <a:cubicBezTo>
                    <a:pt x="122" y="78"/>
                    <a:pt x="121" y="83"/>
                    <a:pt x="119" y="87"/>
                  </a:cubicBezTo>
                  <a:cubicBezTo>
                    <a:pt x="116" y="94"/>
                    <a:pt x="111" y="101"/>
                    <a:pt x="106" y="106"/>
                  </a:cubicBezTo>
                  <a:cubicBezTo>
                    <a:pt x="102" y="110"/>
                    <a:pt x="98" y="113"/>
                    <a:pt x="93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91" y="101"/>
                    <a:pt x="88" y="88"/>
                    <a:pt x="84" y="75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5" y="74"/>
                    <a:pt x="85" y="74"/>
                    <a:pt x="85" y="74"/>
                  </a:cubicBezTo>
                  <a:cubicBezTo>
                    <a:pt x="97" y="71"/>
                    <a:pt x="110" y="70"/>
                    <a:pt x="121" y="72"/>
                  </a:cubicBezTo>
                  <a:cubicBezTo>
                    <a:pt x="123" y="72"/>
                    <a:pt x="123" y="72"/>
                    <a:pt x="123" y="72"/>
                  </a:cubicBezTo>
                  <a:lnTo>
                    <a:pt x="123" y="73"/>
                  </a:lnTo>
                  <a:close/>
                  <a:moveTo>
                    <a:pt x="123" y="67"/>
                  </a:moveTo>
                  <a:cubicBezTo>
                    <a:pt x="122" y="67"/>
                    <a:pt x="122" y="67"/>
                    <a:pt x="122" y="67"/>
                  </a:cubicBezTo>
                  <a:cubicBezTo>
                    <a:pt x="109" y="66"/>
                    <a:pt x="96" y="67"/>
                    <a:pt x="83" y="69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0" y="63"/>
                    <a:pt x="77" y="57"/>
                    <a:pt x="74" y="51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87" y="44"/>
                    <a:pt x="98" y="36"/>
                    <a:pt x="108" y="2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4" y="31"/>
                    <a:pt x="117" y="36"/>
                    <a:pt x="119" y="41"/>
                  </a:cubicBezTo>
                  <a:cubicBezTo>
                    <a:pt x="122" y="48"/>
                    <a:pt x="123" y="56"/>
                    <a:pt x="123" y="64"/>
                  </a:cubicBezTo>
                  <a:cubicBezTo>
                    <a:pt x="123" y="65"/>
                    <a:pt x="123" y="65"/>
                    <a:pt x="123" y="66"/>
                  </a:cubicBezTo>
                  <a:lnTo>
                    <a:pt x="123" y="6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2779" y="2918"/>
              <a:ext cx="303" cy="303"/>
            </a:xfrm>
            <a:custGeom>
              <a:avLst/>
              <a:gdLst>
                <a:gd name="T0" fmla="*/ 122 w 128"/>
                <a:gd name="T1" fmla="*/ 0 h 128"/>
                <a:gd name="T2" fmla="*/ 6 w 128"/>
                <a:gd name="T3" fmla="*/ 0 h 128"/>
                <a:gd name="T4" fmla="*/ 0 w 128"/>
                <a:gd name="T5" fmla="*/ 6 h 128"/>
                <a:gd name="T6" fmla="*/ 0 w 128"/>
                <a:gd name="T7" fmla="*/ 122 h 128"/>
                <a:gd name="T8" fmla="*/ 6 w 128"/>
                <a:gd name="T9" fmla="*/ 128 h 128"/>
                <a:gd name="T10" fmla="*/ 122 w 128"/>
                <a:gd name="T11" fmla="*/ 128 h 128"/>
                <a:gd name="T12" fmla="*/ 128 w 128"/>
                <a:gd name="T13" fmla="*/ 122 h 128"/>
                <a:gd name="T14" fmla="*/ 128 w 128"/>
                <a:gd name="T15" fmla="*/ 6 h 128"/>
                <a:gd name="T16" fmla="*/ 122 w 128"/>
                <a:gd name="T17" fmla="*/ 0 h 128"/>
                <a:gd name="T18" fmla="*/ 123 w 128"/>
                <a:gd name="T19" fmla="*/ 123 h 128"/>
                <a:gd name="T20" fmla="*/ 5 w 128"/>
                <a:gd name="T21" fmla="*/ 123 h 128"/>
                <a:gd name="T22" fmla="*/ 5 w 128"/>
                <a:gd name="T23" fmla="*/ 49 h 128"/>
                <a:gd name="T24" fmla="*/ 34 w 128"/>
                <a:gd name="T25" fmla="*/ 49 h 128"/>
                <a:gd name="T26" fmla="*/ 33 w 128"/>
                <a:gd name="T27" fmla="*/ 52 h 128"/>
                <a:gd name="T28" fmla="*/ 28 w 128"/>
                <a:gd name="T29" fmla="*/ 69 h 128"/>
                <a:gd name="T30" fmla="*/ 64 w 128"/>
                <a:gd name="T31" fmla="*/ 104 h 128"/>
                <a:gd name="T32" fmla="*/ 100 w 128"/>
                <a:gd name="T33" fmla="*/ 69 h 128"/>
                <a:gd name="T34" fmla="*/ 95 w 128"/>
                <a:gd name="T35" fmla="*/ 52 h 128"/>
                <a:gd name="T36" fmla="*/ 94 w 128"/>
                <a:gd name="T37" fmla="*/ 49 h 128"/>
                <a:gd name="T38" fmla="*/ 123 w 128"/>
                <a:gd name="T39" fmla="*/ 49 h 128"/>
                <a:gd name="T40" fmla="*/ 123 w 128"/>
                <a:gd name="T41" fmla="*/ 123 h 128"/>
                <a:gd name="T42" fmla="*/ 42 w 128"/>
                <a:gd name="T43" fmla="*/ 47 h 128"/>
                <a:gd name="T44" fmla="*/ 64 w 128"/>
                <a:gd name="T45" fmla="*/ 38 h 128"/>
                <a:gd name="T46" fmla="*/ 86 w 128"/>
                <a:gd name="T47" fmla="*/ 47 h 128"/>
                <a:gd name="T48" fmla="*/ 95 w 128"/>
                <a:gd name="T49" fmla="*/ 69 h 128"/>
                <a:gd name="T50" fmla="*/ 86 w 128"/>
                <a:gd name="T51" fmla="*/ 91 h 128"/>
                <a:gd name="T52" fmla="*/ 64 w 128"/>
                <a:gd name="T53" fmla="*/ 100 h 128"/>
                <a:gd name="T54" fmla="*/ 42 w 128"/>
                <a:gd name="T55" fmla="*/ 91 h 128"/>
                <a:gd name="T56" fmla="*/ 33 w 128"/>
                <a:gd name="T57" fmla="*/ 69 h 128"/>
                <a:gd name="T58" fmla="*/ 42 w 128"/>
                <a:gd name="T59" fmla="*/ 47 h 128"/>
                <a:gd name="T60" fmla="*/ 123 w 128"/>
                <a:gd name="T61" fmla="*/ 45 h 128"/>
                <a:gd name="T62" fmla="*/ 90 w 128"/>
                <a:gd name="T63" fmla="*/ 45 h 128"/>
                <a:gd name="T64" fmla="*/ 90 w 128"/>
                <a:gd name="T65" fmla="*/ 44 h 128"/>
                <a:gd name="T66" fmla="*/ 64 w 128"/>
                <a:gd name="T67" fmla="*/ 33 h 128"/>
                <a:gd name="T68" fmla="*/ 38 w 128"/>
                <a:gd name="T69" fmla="*/ 44 h 128"/>
                <a:gd name="T70" fmla="*/ 37 w 128"/>
                <a:gd name="T71" fmla="*/ 45 h 128"/>
                <a:gd name="T72" fmla="*/ 5 w 128"/>
                <a:gd name="T73" fmla="*/ 45 h 128"/>
                <a:gd name="T74" fmla="*/ 5 w 128"/>
                <a:gd name="T75" fmla="*/ 5 h 128"/>
                <a:gd name="T76" fmla="*/ 15 w 128"/>
                <a:gd name="T77" fmla="*/ 5 h 128"/>
                <a:gd name="T78" fmla="*/ 15 w 128"/>
                <a:gd name="T79" fmla="*/ 28 h 128"/>
                <a:gd name="T80" fmla="*/ 17 w 128"/>
                <a:gd name="T81" fmla="*/ 30 h 128"/>
                <a:gd name="T82" fmla="*/ 19 w 128"/>
                <a:gd name="T83" fmla="*/ 28 h 128"/>
                <a:gd name="T84" fmla="*/ 19 w 128"/>
                <a:gd name="T85" fmla="*/ 5 h 128"/>
                <a:gd name="T86" fmla="*/ 30 w 128"/>
                <a:gd name="T87" fmla="*/ 5 h 128"/>
                <a:gd name="T88" fmla="*/ 30 w 128"/>
                <a:gd name="T89" fmla="*/ 28 h 128"/>
                <a:gd name="T90" fmla="*/ 32 w 128"/>
                <a:gd name="T91" fmla="*/ 30 h 128"/>
                <a:gd name="T92" fmla="*/ 34 w 128"/>
                <a:gd name="T93" fmla="*/ 28 h 128"/>
                <a:gd name="T94" fmla="*/ 34 w 128"/>
                <a:gd name="T95" fmla="*/ 5 h 128"/>
                <a:gd name="T96" fmla="*/ 123 w 128"/>
                <a:gd name="T97" fmla="*/ 5 h 128"/>
                <a:gd name="T98" fmla="*/ 123 w 128"/>
                <a:gd name="T99" fmla="*/ 4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128">
                  <a:moveTo>
                    <a:pt x="12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5" y="128"/>
                    <a:pt x="128" y="125"/>
                    <a:pt x="128" y="122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3"/>
                    <a:pt x="125" y="0"/>
                    <a:pt x="122" y="0"/>
                  </a:cubicBezTo>
                  <a:close/>
                  <a:moveTo>
                    <a:pt x="123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0" y="57"/>
                    <a:pt x="28" y="63"/>
                    <a:pt x="28" y="69"/>
                  </a:cubicBezTo>
                  <a:cubicBezTo>
                    <a:pt x="28" y="88"/>
                    <a:pt x="44" y="104"/>
                    <a:pt x="64" y="104"/>
                  </a:cubicBezTo>
                  <a:cubicBezTo>
                    <a:pt x="84" y="104"/>
                    <a:pt x="100" y="88"/>
                    <a:pt x="100" y="69"/>
                  </a:cubicBezTo>
                  <a:cubicBezTo>
                    <a:pt x="100" y="63"/>
                    <a:pt x="98" y="57"/>
                    <a:pt x="95" y="52"/>
                  </a:cubicBezTo>
                  <a:cubicBezTo>
                    <a:pt x="94" y="49"/>
                    <a:pt x="94" y="49"/>
                    <a:pt x="94" y="49"/>
                  </a:cubicBezTo>
                  <a:cubicBezTo>
                    <a:pt x="123" y="49"/>
                    <a:pt x="123" y="49"/>
                    <a:pt x="123" y="49"/>
                  </a:cubicBezTo>
                  <a:lnTo>
                    <a:pt x="123" y="123"/>
                  </a:lnTo>
                  <a:close/>
                  <a:moveTo>
                    <a:pt x="42" y="47"/>
                  </a:moveTo>
                  <a:cubicBezTo>
                    <a:pt x="48" y="41"/>
                    <a:pt x="56" y="38"/>
                    <a:pt x="64" y="38"/>
                  </a:cubicBezTo>
                  <a:cubicBezTo>
                    <a:pt x="72" y="38"/>
                    <a:pt x="80" y="41"/>
                    <a:pt x="86" y="47"/>
                  </a:cubicBezTo>
                  <a:cubicBezTo>
                    <a:pt x="92" y="53"/>
                    <a:pt x="95" y="60"/>
                    <a:pt x="95" y="69"/>
                  </a:cubicBezTo>
                  <a:cubicBezTo>
                    <a:pt x="95" y="77"/>
                    <a:pt x="92" y="85"/>
                    <a:pt x="86" y="91"/>
                  </a:cubicBezTo>
                  <a:cubicBezTo>
                    <a:pt x="80" y="97"/>
                    <a:pt x="72" y="100"/>
                    <a:pt x="64" y="100"/>
                  </a:cubicBezTo>
                  <a:cubicBezTo>
                    <a:pt x="56" y="100"/>
                    <a:pt x="48" y="97"/>
                    <a:pt x="42" y="91"/>
                  </a:cubicBezTo>
                  <a:cubicBezTo>
                    <a:pt x="36" y="85"/>
                    <a:pt x="33" y="77"/>
                    <a:pt x="33" y="69"/>
                  </a:cubicBezTo>
                  <a:cubicBezTo>
                    <a:pt x="33" y="60"/>
                    <a:pt x="36" y="53"/>
                    <a:pt x="42" y="47"/>
                  </a:cubicBezTo>
                  <a:close/>
                  <a:moveTo>
                    <a:pt x="123" y="45"/>
                  </a:moveTo>
                  <a:cubicBezTo>
                    <a:pt x="90" y="45"/>
                    <a:pt x="90" y="45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3" y="37"/>
                    <a:pt x="74" y="33"/>
                    <a:pt x="64" y="33"/>
                  </a:cubicBezTo>
                  <a:cubicBezTo>
                    <a:pt x="54" y="33"/>
                    <a:pt x="45" y="37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9"/>
                    <a:pt x="16" y="30"/>
                    <a:pt x="17" y="30"/>
                  </a:cubicBezTo>
                  <a:cubicBezTo>
                    <a:pt x="18" y="30"/>
                    <a:pt x="19" y="29"/>
                    <a:pt x="19" y="28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9"/>
                    <a:pt x="31" y="30"/>
                    <a:pt x="32" y="30"/>
                  </a:cubicBezTo>
                  <a:cubicBezTo>
                    <a:pt x="33" y="30"/>
                    <a:pt x="34" y="29"/>
                    <a:pt x="34" y="28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4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>
              <a:spLocks noEditPoints="1"/>
            </p:cNvSpPr>
            <p:nvPr/>
          </p:nvSpPr>
          <p:spPr bwMode="auto">
            <a:xfrm>
              <a:off x="2881" y="3031"/>
              <a:ext cx="99" cy="97"/>
            </a:xfrm>
            <a:custGeom>
              <a:avLst/>
              <a:gdLst>
                <a:gd name="T0" fmla="*/ 21 w 42"/>
                <a:gd name="T1" fmla="*/ 41 h 41"/>
                <a:gd name="T2" fmla="*/ 42 w 42"/>
                <a:gd name="T3" fmla="*/ 21 h 41"/>
                <a:gd name="T4" fmla="*/ 21 w 42"/>
                <a:gd name="T5" fmla="*/ 0 h 41"/>
                <a:gd name="T6" fmla="*/ 0 w 42"/>
                <a:gd name="T7" fmla="*/ 21 h 41"/>
                <a:gd name="T8" fmla="*/ 21 w 42"/>
                <a:gd name="T9" fmla="*/ 41 h 41"/>
                <a:gd name="T10" fmla="*/ 21 w 42"/>
                <a:gd name="T11" fmla="*/ 4 h 41"/>
                <a:gd name="T12" fmla="*/ 37 w 42"/>
                <a:gd name="T13" fmla="*/ 21 h 41"/>
                <a:gd name="T14" fmla="*/ 21 w 42"/>
                <a:gd name="T15" fmla="*/ 37 h 41"/>
                <a:gd name="T16" fmla="*/ 5 w 42"/>
                <a:gd name="T17" fmla="*/ 21 h 41"/>
                <a:gd name="T18" fmla="*/ 21 w 42"/>
                <a:gd name="T1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41">
                  <a:moveTo>
                    <a:pt x="21" y="41"/>
                  </a:moveTo>
                  <a:cubicBezTo>
                    <a:pt x="32" y="41"/>
                    <a:pt x="42" y="3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32"/>
                    <a:pt x="10" y="41"/>
                    <a:pt x="21" y="41"/>
                  </a:cubicBezTo>
                  <a:close/>
                  <a:moveTo>
                    <a:pt x="21" y="4"/>
                  </a:moveTo>
                  <a:cubicBezTo>
                    <a:pt x="30" y="4"/>
                    <a:pt x="37" y="12"/>
                    <a:pt x="37" y="21"/>
                  </a:cubicBezTo>
                  <a:cubicBezTo>
                    <a:pt x="37" y="30"/>
                    <a:pt x="30" y="37"/>
                    <a:pt x="21" y="37"/>
                  </a:cubicBezTo>
                  <a:cubicBezTo>
                    <a:pt x="12" y="37"/>
                    <a:pt x="5" y="30"/>
                    <a:pt x="5" y="21"/>
                  </a:cubicBezTo>
                  <a:cubicBezTo>
                    <a:pt x="5" y="12"/>
                    <a:pt x="12" y="4"/>
                    <a:pt x="21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3002" y="2953"/>
              <a:ext cx="45" cy="45"/>
            </a:xfrm>
            <a:custGeom>
              <a:avLst/>
              <a:gdLst>
                <a:gd name="T0" fmla="*/ 2 w 19"/>
                <a:gd name="T1" fmla="*/ 19 h 19"/>
                <a:gd name="T2" fmla="*/ 17 w 19"/>
                <a:gd name="T3" fmla="*/ 19 h 19"/>
                <a:gd name="T4" fmla="*/ 19 w 19"/>
                <a:gd name="T5" fmla="*/ 17 h 19"/>
                <a:gd name="T6" fmla="*/ 19 w 19"/>
                <a:gd name="T7" fmla="*/ 2 h 19"/>
                <a:gd name="T8" fmla="*/ 17 w 19"/>
                <a:gd name="T9" fmla="*/ 0 h 19"/>
                <a:gd name="T10" fmla="*/ 2 w 19"/>
                <a:gd name="T11" fmla="*/ 0 h 19"/>
                <a:gd name="T12" fmla="*/ 0 w 19"/>
                <a:gd name="T13" fmla="*/ 2 h 19"/>
                <a:gd name="T14" fmla="*/ 0 w 19"/>
                <a:gd name="T15" fmla="*/ 17 h 19"/>
                <a:gd name="T16" fmla="*/ 2 w 19"/>
                <a:gd name="T17" fmla="*/ 19 h 19"/>
                <a:gd name="T18" fmla="*/ 4 w 19"/>
                <a:gd name="T19" fmla="*/ 4 h 19"/>
                <a:gd name="T20" fmla="*/ 15 w 19"/>
                <a:gd name="T21" fmla="*/ 4 h 19"/>
                <a:gd name="T22" fmla="*/ 15 w 19"/>
                <a:gd name="T23" fmla="*/ 15 h 19"/>
                <a:gd name="T24" fmla="*/ 4 w 19"/>
                <a:gd name="T25" fmla="*/ 15 h 19"/>
                <a:gd name="T26" fmla="*/ 4 w 19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9">
                  <a:moveTo>
                    <a:pt x="2" y="19"/>
                  </a:moveTo>
                  <a:cubicBezTo>
                    <a:pt x="17" y="19"/>
                    <a:pt x="17" y="19"/>
                    <a:pt x="17" y="19"/>
                  </a:cubicBezTo>
                  <a:cubicBezTo>
                    <a:pt x="18" y="19"/>
                    <a:pt x="19" y="18"/>
                    <a:pt x="19" y="17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lose/>
                  <a:moveTo>
                    <a:pt x="4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4" y="15"/>
                    <a:pt x="4" y="15"/>
                    <a:pt x="4" y="15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2174" y="2979"/>
              <a:ext cx="307" cy="180"/>
            </a:xfrm>
            <a:custGeom>
              <a:avLst/>
              <a:gdLst>
                <a:gd name="T0" fmla="*/ 124 w 130"/>
                <a:gd name="T1" fmla="*/ 61 h 76"/>
                <a:gd name="T2" fmla="*/ 113 w 130"/>
                <a:gd name="T3" fmla="*/ 50 h 76"/>
                <a:gd name="T4" fmla="*/ 108 w 130"/>
                <a:gd name="T5" fmla="*/ 43 h 76"/>
                <a:gd name="T6" fmla="*/ 112 w 130"/>
                <a:gd name="T7" fmla="*/ 35 h 76"/>
                <a:gd name="T8" fmla="*/ 127 w 130"/>
                <a:gd name="T9" fmla="*/ 7 h 76"/>
                <a:gd name="T10" fmla="*/ 101 w 130"/>
                <a:gd name="T11" fmla="*/ 4 h 76"/>
                <a:gd name="T12" fmla="*/ 93 w 130"/>
                <a:gd name="T13" fmla="*/ 11 h 76"/>
                <a:gd name="T14" fmla="*/ 79 w 130"/>
                <a:gd name="T15" fmla="*/ 34 h 76"/>
                <a:gd name="T16" fmla="*/ 77 w 130"/>
                <a:gd name="T17" fmla="*/ 33 h 76"/>
                <a:gd name="T18" fmla="*/ 77 w 130"/>
                <a:gd name="T19" fmla="*/ 22 h 76"/>
                <a:gd name="T20" fmla="*/ 76 w 130"/>
                <a:gd name="T21" fmla="*/ 6 h 76"/>
                <a:gd name="T22" fmla="*/ 47 w 130"/>
                <a:gd name="T23" fmla="*/ 2 h 76"/>
                <a:gd name="T24" fmla="*/ 42 w 130"/>
                <a:gd name="T25" fmla="*/ 10 h 76"/>
                <a:gd name="T26" fmla="*/ 47 w 130"/>
                <a:gd name="T27" fmla="*/ 13 h 76"/>
                <a:gd name="T28" fmla="*/ 47 w 130"/>
                <a:gd name="T29" fmla="*/ 36 h 76"/>
                <a:gd name="T30" fmla="*/ 39 w 130"/>
                <a:gd name="T31" fmla="*/ 26 h 76"/>
                <a:gd name="T32" fmla="*/ 31 w 130"/>
                <a:gd name="T33" fmla="*/ 10 h 76"/>
                <a:gd name="T34" fmla="*/ 6 w 130"/>
                <a:gd name="T35" fmla="*/ 4 h 76"/>
                <a:gd name="T36" fmla="*/ 1 w 130"/>
                <a:gd name="T37" fmla="*/ 12 h 76"/>
                <a:gd name="T38" fmla="*/ 30 w 130"/>
                <a:gd name="T39" fmla="*/ 61 h 76"/>
                <a:gd name="T40" fmla="*/ 65 w 130"/>
                <a:gd name="T41" fmla="*/ 76 h 76"/>
                <a:gd name="T42" fmla="*/ 75 w 130"/>
                <a:gd name="T43" fmla="*/ 74 h 76"/>
                <a:gd name="T44" fmla="*/ 78 w 130"/>
                <a:gd name="T45" fmla="*/ 60 h 76"/>
                <a:gd name="T46" fmla="*/ 80 w 130"/>
                <a:gd name="T47" fmla="*/ 59 h 76"/>
                <a:gd name="T48" fmla="*/ 88 w 130"/>
                <a:gd name="T49" fmla="*/ 67 h 76"/>
                <a:gd name="T50" fmla="*/ 120 w 130"/>
                <a:gd name="T51" fmla="*/ 75 h 76"/>
                <a:gd name="T52" fmla="*/ 128 w 130"/>
                <a:gd name="T53" fmla="*/ 72 h 76"/>
                <a:gd name="T54" fmla="*/ 120 w 130"/>
                <a:gd name="T55" fmla="*/ 71 h 76"/>
                <a:gd name="T56" fmla="*/ 91 w 130"/>
                <a:gd name="T57" fmla="*/ 64 h 76"/>
                <a:gd name="T58" fmla="*/ 75 w 130"/>
                <a:gd name="T59" fmla="*/ 57 h 76"/>
                <a:gd name="T60" fmla="*/ 72 w 130"/>
                <a:gd name="T61" fmla="*/ 70 h 76"/>
                <a:gd name="T62" fmla="*/ 71 w 130"/>
                <a:gd name="T63" fmla="*/ 71 h 76"/>
                <a:gd name="T64" fmla="*/ 65 w 130"/>
                <a:gd name="T65" fmla="*/ 71 h 76"/>
                <a:gd name="T66" fmla="*/ 14 w 130"/>
                <a:gd name="T67" fmla="*/ 29 h 76"/>
                <a:gd name="T68" fmla="*/ 4 w 130"/>
                <a:gd name="T69" fmla="*/ 9 h 76"/>
                <a:gd name="T70" fmla="*/ 26 w 130"/>
                <a:gd name="T71" fmla="*/ 9 h 76"/>
                <a:gd name="T72" fmla="*/ 27 w 130"/>
                <a:gd name="T73" fmla="*/ 12 h 76"/>
                <a:gd name="T74" fmla="*/ 47 w 130"/>
                <a:gd name="T75" fmla="*/ 40 h 76"/>
                <a:gd name="T76" fmla="*/ 51 w 130"/>
                <a:gd name="T77" fmla="*/ 10 h 76"/>
                <a:gd name="T78" fmla="*/ 48 w 130"/>
                <a:gd name="T79" fmla="*/ 7 h 76"/>
                <a:gd name="T80" fmla="*/ 60 w 130"/>
                <a:gd name="T81" fmla="*/ 5 h 76"/>
                <a:gd name="T82" fmla="*/ 72 w 130"/>
                <a:gd name="T83" fmla="*/ 8 h 76"/>
                <a:gd name="T84" fmla="*/ 72 w 130"/>
                <a:gd name="T85" fmla="*/ 21 h 76"/>
                <a:gd name="T86" fmla="*/ 75 w 130"/>
                <a:gd name="T87" fmla="*/ 39 h 76"/>
                <a:gd name="T88" fmla="*/ 88 w 130"/>
                <a:gd name="T89" fmla="*/ 30 h 76"/>
                <a:gd name="T90" fmla="*/ 98 w 130"/>
                <a:gd name="T91" fmla="*/ 12 h 76"/>
                <a:gd name="T92" fmla="*/ 99 w 130"/>
                <a:gd name="T93" fmla="*/ 9 h 76"/>
                <a:gd name="T94" fmla="*/ 101 w 130"/>
                <a:gd name="T95" fmla="*/ 9 h 76"/>
                <a:gd name="T96" fmla="*/ 123 w 130"/>
                <a:gd name="T97" fmla="*/ 10 h 76"/>
                <a:gd name="T98" fmla="*/ 109 w 130"/>
                <a:gd name="T99" fmla="*/ 32 h 76"/>
                <a:gd name="T100" fmla="*/ 103 w 130"/>
                <a:gd name="T101" fmla="*/ 44 h 76"/>
                <a:gd name="T102" fmla="*/ 111 w 130"/>
                <a:gd name="T103" fmla="*/ 53 h 76"/>
                <a:gd name="T104" fmla="*/ 123 w 130"/>
                <a:gd name="T105" fmla="*/ 69 h 76"/>
                <a:gd name="T106" fmla="*/ 122 w 130"/>
                <a:gd name="T107" fmla="*/ 7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0" h="76">
                  <a:moveTo>
                    <a:pt x="128" y="72"/>
                  </a:moveTo>
                  <a:cubicBezTo>
                    <a:pt x="129" y="68"/>
                    <a:pt x="126" y="64"/>
                    <a:pt x="124" y="61"/>
                  </a:cubicBezTo>
                  <a:cubicBezTo>
                    <a:pt x="121" y="57"/>
                    <a:pt x="117" y="53"/>
                    <a:pt x="114" y="50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11" y="48"/>
                    <a:pt x="110" y="46"/>
                    <a:pt x="109" y="45"/>
                  </a:cubicBezTo>
                  <a:cubicBezTo>
                    <a:pt x="108" y="44"/>
                    <a:pt x="108" y="43"/>
                    <a:pt x="108" y="43"/>
                  </a:cubicBezTo>
                  <a:cubicBezTo>
                    <a:pt x="108" y="43"/>
                    <a:pt x="108" y="42"/>
                    <a:pt x="108" y="41"/>
                  </a:cubicBezTo>
                  <a:cubicBezTo>
                    <a:pt x="109" y="39"/>
                    <a:pt x="111" y="37"/>
                    <a:pt x="112" y="35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23" y="21"/>
                    <a:pt x="130" y="12"/>
                    <a:pt x="127" y="7"/>
                  </a:cubicBezTo>
                  <a:cubicBezTo>
                    <a:pt x="126" y="5"/>
                    <a:pt x="124" y="4"/>
                    <a:pt x="12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6" y="4"/>
                    <a:pt x="95" y="7"/>
                    <a:pt x="94" y="10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91" y="16"/>
                    <a:pt x="88" y="22"/>
                    <a:pt x="85" y="27"/>
                  </a:cubicBezTo>
                  <a:cubicBezTo>
                    <a:pt x="82" y="31"/>
                    <a:pt x="80" y="33"/>
                    <a:pt x="79" y="34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77" y="33"/>
                    <a:pt x="77" y="32"/>
                    <a:pt x="77" y="32"/>
                  </a:cubicBezTo>
                  <a:cubicBezTo>
                    <a:pt x="76" y="29"/>
                    <a:pt x="76" y="26"/>
                    <a:pt x="77" y="22"/>
                  </a:cubicBezTo>
                  <a:cubicBezTo>
                    <a:pt x="77" y="19"/>
                    <a:pt x="77" y="15"/>
                    <a:pt x="77" y="12"/>
                  </a:cubicBezTo>
                  <a:cubicBezTo>
                    <a:pt x="77" y="10"/>
                    <a:pt x="77" y="8"/>
                    <a:pt x="76" y="6"/>
                  </a:cubicBezTo>
                  <a:cubicBezTo>
                    <a:pt x="75" y="3"/>
                    <a:pt x="72" y="2"/>
                    <a:pt x="69" y="2"/>
                  </a:cubicBezTo>
                  <a:cubicBezTo>
                    <a:pt x="62" y="0"/>
                    <a:pt x="54" y="0"/>
                    <a:pt x="47" y="2"/>
                  </a:cubicBezTo>
                  <a:cubicBezTo>
                    <a:pt x="43" y="4"/>
                    <a:pt x="41" y="5"/>
                    <a:pt x="41" y="7"/>
                  </a:cubicBezTo>
                  <a:cubicBezTo>
                    <a:pt x="41" y="8"/>
                    <a:pt x="41" y="9"/>
                    <a:pt x="42" y="10"/>
                  </a:cubicBezTo>
                  <a:cubicBezTo>
                    <a:pt x="43" y="10"/>
                    <a:pt x="43" y="11"/>
                    <a:pt x="44" y="11"/>
                  </a:cubicBezTo>
                  <a:cubicBezTo>
                    <a:pt x="45" y="11"/>
                    <a:pt x="46" y="12"/>
                    <a:pt x="47" y="13"/>
                  </a:cubicBezTo>
                  <a:cubicBezTo>
                    <a:pt x="50" y="17"/>
                    <a:pt x="49" y="28"/>
                    <a:pt x="48" y="33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4" y="33"/>
                    <a:pt x="42" y="31"/>
                    <a:pt x="39" y="26"/>
                  </a:cubicBezTo>
                  <a:cubicBezTo>
                    <a:pt x="36" y="22"/>
                    <a:pt x="34" y="16"/>
                    <a:pt x="31" y="11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0" y="7"/>
                    <a:pt x="29" y="4"/>
                    <a:pt x="23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4"/>
                    <a:pt x="2" y="5"/>
                    <a:pt x="1" y="6"/>
                  </a:cubicBezTo>
                  <a:cubicBezTo>
                    <a:pt x="0" y="7"/>
                    <a:pt x="0" y="9"/>
                    <a:pt x="1" y="12"/>
                  </a:cubicBezTo>
                  <a:cubicBezTo>
                    <a:pt x="1" y="13"/>
                    <a:pt x="5" y="21"/>
                    <a:pt x="10" y="31"/>
                  </a:cubicBezTo>
                  <a:cubicBezTo>
                    <a:pt x="19" y="47"/>
                    <a:pt x="26" y="56"/>
                    <a:pt x="30" y="61"/>
                  </a:cubicBezTo>
                  <a:cubicBezTo>
                    <a:pt x="36" y="67"/>
                    <a:pt x="42" y="71"/>
                    <a:pt x="49" y="73"/>
                  </a:cubicBezTo>
                  <a:cubicBezTo>
                    <a:pt x="55" y="75"/>
                    <a:pt x="61" y="76"/>
                    <a:pt x="65" y="76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2" y="75"/>
                    <a:pt x="74" y="74"/>
                    <a:pt x="75" y="74"/>
                  </a:cubicBezTo>
                  <a:cubicBezTo>
                    <a:pt x="76" y="72"/>
                    <a:pt x="77" y="71"/>
                    <a:pt x="77" y="68"/>
                  </a:cubicBezTo>
                  <a:cubicBezTo>
                    <a:pt x="77" y="64"/>
                    <a:pt x="77" y="61"/>
                    <a:pt x="78" y="60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80" y="59"/>
                    <a:pt x="80" y="59"/>
                    <a:pt x="80" y="59"/>
                  </a:cubicBezTo>
                  <a:cubicBezTo>
                    <a:pt x="80" y="60"/>
                    <a:pt x="82" y="60"/>
                    <a:pt x="83" y="62"/>
                  </a:cubicBezTo>
                  <a:cubicBezTo>
                    <a:pt x="85" y="64"/>
                    <a:pt x="87" y="66"/>
                    <a:pt x="88" y="67"/>
                  </a:cubicBezTo>
                  <a:cubicBezTo>
                    <a:pt x="92" y="72"/>
                    <a:pt x="95" y="75"/>
                    <a:pt x="103" y="75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22" y="75"/>
                    <a:pt x="123" y="75"/>
                    <a:pt x="125" y="75"/>
                  </a:cubicBezTo>
                  <a:cubicBezTo>
                    <a:pt x="126" y="74"/>
                    <a:pt x="127" y="73"/>
                    <a:pt x="128" y="72"/>
                  </a:cubicBezTo>
                  <a:close/>
                  <a:moveTo>
                    <a:pt x="122" y="71"/>
                  </a:moveTo>
                  <a:cubicBezTo>
                    <a:pt x="122" y="71"/>
                    <a:pt x="121" y="71"/>
                    <a:pt x="120" y="71"/>
                  </a:cubicBezTo>
                  <a:cubicBezTo>
                    <a:pt x="103" y="71"/>
                    <a:pt x="103" y="71"/>
                    <a:pt x="103" y="71"/>
                  </a:cubicBezTo>
                  <a:cubicBezTo>
                    <a:pt x="97" y="71"/>
                    <a:pt x="95" y="69"/>
                    <a:pt x="91" y="64"/>
                  </a:cubicBezTo>
                  <a:cubicBezTo>
                    <a:pt x="90" y="62"/>
                    <a:pt x="89" y="61"/>
                    <a:pt x="87" y="59"/>
                  </a:cubicBezTo>
                  <a:cubicBezTo>
                    <a:pt x="82" y="54"/>
                    <a:pt x="78" y="54"/>
                    <a:pt x="75" y="57"/>
                  </a:cubicBezTo>
                  <a:cubicBezTo>
                    <a:pt x="73" y="59"/>
                    <a:pt x="72" y="65"/>
                    <a:pt x="72" y="69"/>
                  </a:cubicBezTo>
                  <a:cubicBezTo>
                    <a:pt x="72" y="69"/>
                    <a:pt x="72" y="70"/>
                    <a:pt x="72" y="70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0" y="71"/>
                    <a:pt x="70" y="71"/>
                  </a:cubicBezTo>
                  <a:cubicBezTo>
                    <a:pt x="65" y="71"/>
                    <a:pt x="65" y="71"/>
                    <a:pt x="65" y="71"/>
                  </a:cubicBezTo>
                  <a:cubicBezTo>
                    <a:pt x="56" y="71"/>
                    <a:pt x="45" y="70"/>
                    <a:pt x="34" y="58"/>
                  </a:cubicBezTo>
                  <a:cubicBezTo>
                    <a:pt x="26" y="49"/>
                    <a:pt x="19" y="37"/>
                    <a:pt x="14" y="29"/>
                  </a:cubicBezTo>
                  <a:cubicBezTo>
                    <a:pt x="9" y="20"/>
                    <a:pt x="6" y="13"/>
                    <a:pt x="5" y="11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5" y="9"/>
                    <a:pt x="26" y="9"/>
                  </a:cubicBezTo>
                  <a:cubicBezTo>
                    <a:pt x="26" y="10"/>
                    <a:pt x="26" y="10"/>
                    <a:pt x="27" y="11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5"/>
                    <a:pt x="31" y="22"/>
                    <a:pt x="36" y="29"/>
                  </a:cubicBezTo>
                  <a:cubicBezTo>
                    <a:pt x="40" y="36"/>
                    <a:pt x="44" y="40"/>
                    <a:pt x="47" y="40"/>
                  </a:cubicBezTo>
                  <a:cubicBezTo>
                    <a:pt x="49" y="40"/>
                    <a:pt x="51" y="38"/>
                    <a:pt x="52" y="34"/>
                  </a:cubicBezTo>
                  <a:cubicBezTo>
                    <a:pt x="54" y="28"/>
                    <a:pt x="54" y="16"/>
                    <a:pt x="51" y="10"/>
                  </a:cubicBezTo>
                  <a:cubicBezTo>
                    <a:pt x="50" y="10"/>
                    <a:pt x="50" y="9"/>
                    <a:pt x="49" y="9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2" y="6"/>
                    <a:pt x="55" y="5"/>
                    <a:pt x="60" y="5"/>
                  </a:cubicBezTo>
                  <a:cubicBezTo>
                    <a:pt x="63" y="5"/>
                    <a:pt x="66" y="5"/>
                    <a:pt x="68" y="6"/>
                  </a:cubicBezTo>
                  <a:cubicBezTo>
                    <a:pt x="71" y="7"/>
                    <a:pt x="72" y="8"/>
                    <a:pt x="72" y="8"/>
                  </a:cubicBezTo>
                  <a:cubicBezTo>
                    <a:pt x="73" y="9"/>
                    <a:pt x="73" y="10"/>
                    <a:pt x="73" y="12"/>
                  </a:cubicBezTo>
                  <a:cubicBezTo>
                    <a:pt x="72" y="15"/>
                    <a:pt x="72" y="19"/>
                    <a:pt x="72" y="21"/>
                  </a:cubicBezTo>
                  <a:cubicBezTo>
                    <a:pt x="72" y="26"/>
                    <a:pt x="72" y="29"/>
                    <a:pt x="72" y="32"/>
                  </a:cubicBezTo>
                  <a:cubicBezTo>
                    <a:pt x="72" y="34"/>
                    <a:pt x="73" y="38"/>
                    <a:pt x="75" y="39"/>
                  </a:cubicBezTo>
                  <a:cubicBezTo>
                    <a:pt x="76" y="40"/>
                    <a:pt x="77" y="40"/>
                    <a:pt x="77" y="40"/>
                  </a:cubicBezTo>
                  <a:cubicBezTo>
                    <a:pt x="79" y="40"/>
                    <a:pt x="82" y="39"/>
                    <a:pt x="88" y="30"/>
                  </a:cubicBezTo>
                  <a:cubicBezTo>
                    <a:pt x="91" y="25"/>
                    <a:pt x="95" y="19"/>
                    <a:pt x="97" y="13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98" y="10"/>
                    <a:pt x="99" y="10"/>
                    <a:pt x="99" y="9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0" y="9"/>
                    <a:pt x="100" y="9"/>
                    <a:pt x="101" y="9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3" y="12"/>
                    <a:pt x="122" y="14"/>
                    <a:pt x="119" y="18"/>
                  </a:cubicBezTo>
                  <a:cubicBezTo>
                    <a:pt x="116" y="23"/>
                    <a:pt x="112" y="28"/>
                    <a:pt x="109" y="32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5" y="37"/>
                    <a:pt x="103" y="40"/>
                    <a:pt x="103" y="44"/>
                  </a:cubicBezTo>
                  <a:cubicBezTo>
                    <a:pt x="103" y="47"/>
                    <a:pt x="106" y="49"/>
                    <a:pt x="110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4" y="57"/>
                    <a:pt x="117" y="60"/>
                    <a:pt x="120" y="63"/>
                  </a:cubicBezTo>
                  <a:cubicBezTo>
                    <a:pt x="122" y="66"/>
                    <a:pt x="123" y="68"/>
                    <a:pt x="123" y="69"/>
                  </a:cubicBezTo>
                  <a:cubicBezTo>
                    <a:pt x="124" y="70"/>
                    <a:pt x="124" y="70"/>
                    <a:pt x="124" y="70"/>
                  </a:cubicBezTo>
                  <a:lnTo>
                    <a:pt x="122" y="7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>
              <a:spLocks noEditPoints="1"/>
            </p:cNvSpPr>
            <p:nvPr/>
          </p:nvSpPr>
          <p:spPr bwMode="auto">
            <a:xfrm>
              <a:off x="1568" y="2918"/>
              <a:ext cx="303" cy="303"/>
            </a:xfrm>
            <a:custGeom>
              <a:avLst/>
              <a:gdLst>
                <a:gd name="T0" fmla="*/ 123 w 128"/>
                <a:gd name="T1" fmla="*/ 74 h 128"/>
                <a:gd name="T2" fmla="*/ 122 w 128"/>
                <a:gd name="T3" fmla="*/ 73 h 128"/>
                <a:gd name="T4" fmla="*/ 122 w 128"/>
                <a:gd name="T5" fmla="*/ 73 h 128"/>
                <a:gd name="T6" fmla="*/ 123 w 128"/>
                <a:gd name="T7" fmla="*/ 64 h 128"/>
                <a:gd name="T8" fmla="*/ 118 w 128"/>
                <a:gd name="T9" fmla="*/ 41 h 128"/>
                <a:gd name="T10" fmla="*/ 106 w 128"/>
                <a:gd name="T11" fmla="*/ 22 h 128"/>
                <a:gd name="T12" fmla="*/ 87 w 128"/>
                <a:gd name="T13" fmla="*/ 10 h 128"/>
                <a:gd name="T14" fmla="*/ 55 w 128"/>
                <a:gd name="T15" fmla="*/ 6 h 128"/>
                <a:gd name="T16" fmla="*/ 55 w 128"/>
                <a:gd name="T17" fmla="*/ 6 h 128"/>
                <a:gd name="T18" fmla="*/ 54 w 128"/>
                <a:gd name="T19" fmla="*/ 5 h 128"/>
                <a:gd name="T20" fmla="*/ 35 w 128"/>
                <a:gd name="T21" fmla="*/ 0 h 128"/>
                <a:gd name="T22" fmla="*/ 10 w 128"/>
                <a:gd name="T23" fmla="*/ 10 h 128"/>
                <a:gd name="T24" fmla="*/ 0 w 128"/>
                <a:gd name="T25" fmla="*/ 35 h 128"/>
                <a:gd name="T26" fmla="*/ 5 w 128"/>
                <a:gd name="T27" fmla="*/ 54 h 128"/>
                <a:gd name="T28" fmla="*/ 6 w 128"/>
                <a:gd name="T29" fmla="*/ 55 h 128"/>
                <a:gd name="T30" fmla="*/ 6 w 128"/>
                <a:gd name="T31" fmla="*/ 55 h 128"/>
                <a:gd name="T32" fmla="*/ 5 w 128"/>
                <a:gd name="T33" fmla="*/ 64 h 128"/>
                <a:gd name="T34" fmla="*/ 10 w 128"/>
                <a:gd name="T35" fmla="*/ 87 h 128"/>
                <a:gd name="T36" fmla="*/ 22 w 128"/>
                <a:gd name="T37" fmla="*/ 106 h 128"/>
                <a:gd name="T38" fmla="*/ 41 w 128"/>
                <a:gd name="T39" fmla="*/ 118 h 128"/>
                <a:gd name="T40" fmla="*/ 73 w 128"/>
                <a:gd name="T41" fmla="*/ 122 h 128"/>
                <a:gd name="T42" fmla="*/ 73 w 128"/>
                <a:gd name="T43" fmla="*/ 122 h 128"/>
                <a:gd name="T44" fmla="*/ 74 w 128"/>
                <a:gd name="T45" fmla="*/ 123 h 128"/>
                <a:gd name="T46" fmla="*/ 93 w 128"/>
                <a:gd name="T47" fmla="*/ 128 h 128"/>
                <a:gd name="T48" fmla="*/ 118 w 128"/>
                <a:gd name="T49" fmla="*/ 118 h 128"/>
                <a:gd name="T50" fmla="*/ 128 w 128"/>
                <a:gd name="T51" fmla="*/ 93 h 128"/>
                <a:gd name="T52" fmla="*/ 123 w 128"/>
                <a:gd name="T53" fmla="*/ 74 h 128"/>
                <a:gd name="T54" fmla="*/ 93 w 128"/>
                <a:gd name="T55" fmla="*/ 123 h 128"/>
                <a:gd name="T56" fmla="*/ 75 w 128"/>
                <a:gd name="T57" fmla="*/ 118 h 128"/>
                <a:gd name="T58" fmla="*/ 74 w 128"/>
                <a:gd name="T59" fmla="*/ 118 h 128"/>
                <a:gd name="T60" fmla="*/ 73 w 128"/>
                <a:gd name="T61" fmla="*/ 118 h 128"/>
                <a:gd name="T62" fmla="*/ 64 w 128"/>
                <a:gd name="T63" fmla="*/ 119 h 128"/>
                <a:gd name="T64" fmla="*/ 25 w 128"/>
                <a:gd name="T65" fmla="*/ 103 h 128"/>
                <a:gd name="T66" fmla="*/ 9 w 128"/>
                <a:gd name="T67" fmla="*/ 64 h 128"/>
                <a:gd name="T68" fmla="*/ 10 w 128"/>
                <a:gd name="T69" fmla="*/ 55 h 128"/>
                <a:gd name="T70" fmla="*/ 10 w 128"/>
                <a:gd name="T71" fmla="*/ 54 h 128"/>
                <a:gd name="T72" fmla="*/ 10 w 128"/>
                <a:gd name="T73" fmla="*/ 53 h 128"/>
                <a:gd name="T74" fmla="*/ 5 w 128"/>
                <a:gd name="T75" fmla="*/ 35 h 128"/>
                <a:gd name="T76" fmla="*/ 35 w 128"/>
                <a:gd name="T77" fmla="*/ 5 h 128"/>
                <a:gd name="T78" fmla="*/ 53 w 128"/>
                <a:gd name="T79" fmla="*/ 10 h 128"/>
                <a:gd name="T80" fmla="*/ 54 w 128"/>
                <a:gd name="T81" fmla="*/ 10 h 128"/>
                <a:gd name="T82" fmla="*/ 55 w 128"/>
                <a:gd name="T83" fmla="*/ 10 h 128"/>
                <a:gd name="T84" fmla="*/ 64 w 128"/>
                <a:gd name="T85" fmla="*/ 9 h 128"/>
                <a:gd name="T86" fmla="*/ 103 w 128"/>
                <a:gd name="T87" fmla="*/ 25 h 128"/>
                <a:gd name="T88" fmla="*/ 119 w 128"/>
                <a:gd name="T89" fmla="*/ 64 h 128"/>
                <a:gd name="T90" fmla="*/ 118 w 128"/>
                <a:gd name="T91" fmla="*/ 73 h 128"/>
                <a:gd name="T92" fmla="*/ 118 w 128"/>
                <a:gd name="T93" fmla="*/ 74 h 128"/>
                <a:gd name="T94" fmla="*/ 118 w 128"/>
                <a:gd name="T95" fmla="*/ 75 h 128"/>
                <a:gd name="T96" fmla="*/ 123 w 128"/>
                <a:gd name="T97" fmla="*/ 93 h 128"/>
                <a:gd name="T98" fmla="*/ 93 w 128"/>
                <a:gd name="T9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128">
                  <a:moveTo>
                    <a:pt x="123" y="74"/>
                  </a:moveTo>
                  <a:cubicBezTo>
                    <a:pt x="122" y="73"/>
                    <a:pt x="122" y="73"/>
                    <a:pt x="122" y="73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3" y="70"/>
                    <a:pt x="123" y="67"/>
                    <a:pt x="123" y="64"/>
                  </a:cubicBezTo>
                  <a:cubicBezTo>
                    <a:pt x="123" y="56"/>
                    <a:pt x="121" y="48"/>
                    <a:pt x="118" y="41"/>
                  </a:cubicBezTo>
                  <a:cubicBezTo>
                    <a:pt x="115" y="34"/>
                    <a:pt x="111" y="28"/>
                    <a:pt x="106" y="22"/>
                  </a:cubicBezTo>
                  <a:cubicBezTo>
                    <a:pt x="100" y="17"/>
                    <a:pt x="94" y="13"/>
                    <a:pt x="87" y="10"/>
                  </a:cubicBezTo>
                  <a:cubicBezTo>
                    <a:pt x="77" y="5"/>
                    <a:pt x="66" y="4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9" y="2"/>
                    <a:pt x="42" y="0"/>
                    <a:pt x="35" y="0"/>
                  </a:cubicBezTo>
                  <a:cubicBezTo>
                    <a:pt x="26" y="0"/>
                    <a:pt x="17" y="4"/>
                    <a:pt x="10" y="10"/>
                  </a:cubicBezTo>
                  <a:cubicBezTo>
                    <a:pt x="4" y="17"/>
                    <a:pt x="0" y="26"/>
                    <a:pt x="0" y="35"/>
                  </a:cubicBezTo>
                  <a:cubicBezTo>
                    <a:pt x="0" y="42"/>
                    <a:pt x="2" y="49"/>
                    <a:pt x="5" y="5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5" y="58"/>
                    <a:pt x="5" y="61"/>
                    <a:pt x="5" y="64"/>
                  </a:cubicBezTo>
                  <a:cubicBezTo>
                    <a:pt x="5" y="72"/>
                    <a:pt x="6" y="80"/>
                    <a:pt x="10" y="87"/>
                  </a:cubicBezTo>
                  <a:cubicBezTo>
                    <a:pt x="13" y="94"/>
                    <a:pt x="17" y="100"/>
                    <a:pt x="22" y="106"/>
                  </a:cubicBezTo>
                  <a:cubicBezTo>
                    <a:pt x="28" y="111"/>
                    <a:pt x="34" y="115"/>
                    <a:pt x="41" y="118"/>
                  </a:cubicBezTo>
                  <a:cubicBezTo>
                    <a:pt x="51" y="123"/>
                    <a:pt x="62" y="124"/>
                    <a:pt x="73" y="122"/>
                  </a:cubicBezTo>
                  <a:cubicBezTo>
                    <a:pt x="73" y="122"/>
                    <a:pt x="73" y="122"/>
                    <a:pt x="73" y="122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9" y="126"/>
                    <a:pt x="86" y="128"/>
                    <a:pt x="93" y="128"/>
                  </a:cubicBezTo>
                  <a:cubicBezTo>
                    <a:pt x="102" y="128"/>
                    <a:pt x="111" y="124"/>
                    <a:pt x="118" y="118"/>
                  </a:cubicBezTo>
                  <a:cubicBezTo>
                    <a:pt x="124" y="111"/>
                    <a:pt x="128" y="102"/>
                    <a:pt x="128" y="93"/>
                  </a:cubicBezTo>
                  <a:cubicBezTo>
                    <a:pt x="128" y="86"/>
                    <a:pt x="126" y="79"/>
                    <a:pt x="123" y="74"/>
                  </a:cubicBezTo>
                  <a:close/>
                  <a:moveTo>
                    <a:pt x="93" y="123"/>
                  </a:moveTo>
                  <a:cubicBezTo>
                    <a:pt x="86" y="123"/>
                    <a:pt x="80" y="122"/>
                    <a:pt x="75" y="118"/>
                  </a:cubicBezTo>
                  <a:cubicBezTo>
                    <a:pt x="74" y="118"/>
                    <a:pt x="74" y="118"/>
                    <a:pt x="74" y="118"/>
                  </a:cubicBezTo>
                  <a:cubicBezTo>
                    <a:pt x="73" y="118"/>
                    <a:pt x="73" y="118"/>
                    <a:pt x="73" y="118"/>
                  </a:cubicBezTo>
                  <a:cubicBezTo>
                    <a:pt x="70" y="118"/>
                    <a:pt x="67" y="119"/>
                    <a:pt x="64" y="119"/>
                  </a:cubicBezTo>
                  <a:cubicBezTo>
                    <a:pt x="49" y="119"/>
                    <a:pt x="36" y="113"/>
                    <a:pt x="25" y="103"/>
                  </a:cubicBezTo>
                  <a:cubicBezTo>
                    <a:pt x="15" y="92"/>
                    <a:pt x="9" y="79"/>
                    <a:pt x="9" y="64"/>
                  </a:cubicBezTo>
                  <a:cubicBezTo>
                    <a:pt x="9" y="61"/>
                    <a:pt x="10" y="58"/>
                    <a:pt x="10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6" y="48"/>
                    <a:pt x="5" y="42"/>
                    <a:pt x="5" y="35"/>
                  </a:cubicBezTo>
                  <a:cubicBezTo>
                    <a:pt x="5" y="18"/>
                    <a:pt x="18" y="5"/>
                    <a:pt x="35" y="5"/>
                  </a:cubicBezTo>
                  <a:cubicBezTo>
                    <a:pt x="42" y="5"/>
                    <a:pt x="48" y="6"/>
                    <a:pt x="53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8" y="10"/>
                    <a:pt x="61" y="9"/>
                    <a:pt x="64" y="9"/>
                  </a:cubicBezTo>
                  <a:cubicBezTo>
                    <a:pt x="79" y="9"/>
                    <a:pt x="92" y="15"/>
                    <a:pt x="103" y="25"/>
                  </a:cubicBezTo>
                  <a:cubicBezTo>
                    <a:pt x="113" y="36"/>
                    <a:pt x="119" y="49"/>
                    <a:pt x="119" y="64"/>
                  </a:cubicBezTo>
                  <a:cubicBezTo>
                    <a:pt x="119" y="67"/>
                    <a:pt x="118" y="70"/>
                    <a:pt x="118" y="73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2" y="80"/>
                    <a:pt x="123" y="86"/>
                    <a:pt x="123" y="93"/>
                  </a:cubicBezTo>
                  <a:cubicBezTo>
                    <a:pt x="123" y="110"/>
                    <a:pt x="110" y="123"/>
                    <a:pt x="93" y="1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1654" y="2984"/>
              <a:ext cx="132" cy="170"/>
            </a:xfrm>
            <a:custGeom>
              <a:avLst/>
              <a:gdLst>
                <a:gd name="T0" fmla="*/ 28 w 56"/>
                <a:gd name="T1" fmla="*/ 32 h 72"/>
                <a:gd name="T2" fmla="*/ 12 w 56"/>
                <a:gd name="T3" fmla="*/ 27 h 72"/>
                <a:gd name="T4" fmla="*/ 7 w 56"/>
                <a:gd name="T5" fmla="*/ 18 h 72"/>
                <a:gd name="T6" fmla="*/ 12 w 56"/>
                <a:gd name="T7" fmla="*/ 9 h 72"/>
                <a:gd name="T8" fmla="*/ 28 w 56"/>
                <a:gd name="T9" fmla="*/ 4 h 72"/>
                <a:gd name="T10" fmla="*/ 44 w 56"/>
                <a:gd name="T11" fmla="*/ 9 h 72"/>
                <a:gd name="T12" fmla="*/ 49 w 56"/>
                <a:gd name="T13" fmla="*/ 16 h 72"/>
                <a:gd name="T14" fmla="*/ 49 w 56"/>
                <a:gd name="T15" fmla="*/ 16 h 72"/>
                <a:gd name="T16" fmla="*/ 49 w 56"/>
                <a:gd name="T17" fmla="*/ 18 h 72"/>
                <a:gd name="T18" fmla="*/ 52 w 56"/>
                <a:gd name="T19" fmla="*/ 20 h 72"/>
                <a:gd name="T20" fmla="*/ 54 w 56"/>
                <a:gd name="T21" fmla="*/ 18 h 72"/>
                <a:gd name="T22" fmla="*/ 54 w 56"/>
                <a:gd name="T23" fmla="*/ 17 h 72"/>
                <a:gd name="T24" fmla="*/ 28 w 56"/>
                <a:gd name="T25" fmla="*/ 0 h 72"/>
                <a:gd name="T26" fmla="*/ 2 w 56"/>
                <a:gd name="T27" fmla="*/ 18 h 72"/>
                <a:gd name="T28" fmla="*/ 28 w 56"/>
                <a:gd name="T29" fmla="*/ 36 h 72"/>
                <a:gd name="T30" fmla="*/ 38 w 56"/>
                <a:gd name="T31" fmla="*/ 38 h 72"/>
                <a:gd name="T32" fmla="*/ 45 w 56"/>
                <a:gd name="T33" fmla="*/ 42 h 72"/>
                <a:gd name="T34" fmla="*/ 52 w 56"/>
                <a:gd name="T35" fmla="*/ 52 h 72"/>
                <a:gd name="T36" fmla="*/ 45 w 56"/>
                <a:gd name="T37" fmla="*/ 63 h 72"/>
                <a:gd name="T38" fmla="*/ 38 w 56"/>
                <a:gd name="T39" fmla="*/ 66 h 72"/>
                <a:gd name="T40" fmla="*/ 18 w 56"/>
                <a:gd name="T41" fmla="*/ 66 h 72"/>
                <a:gd name="T42" fmla="*/ 11 w 56"/>
                <a:gd name="T43" fmla="*/ 63 h 72"/>
                <a:gd name="T44" fmla="*/ 4 w 56"/>
                <a:gd name="T45" fmla="*/ 52 h 72"/>
                <a:gd name="T46" fmla="*/ 2 w 56"/>
                <a:gd name="T47" fmla="*/ 50 h 72"/>
                <a:gd name="T48" fmla="*/ 0 w 56"/>
                <a:gd name="T49" fmla="*/ 52 h 72"/>
                <a:gd name="T50" fmla="*/ 28 w 56"/>
                <a:gd name="T51" fmla="*/ 72 h 72"/>
                <a:gd name="T52" fmla="*/ 56 w 56"/>
                <a:gd name="T53" fmla="*/ 52 h 72"/>
                <a:gd name="T54" fmla="*/ 28 w 56"/>
                <a:gd name="T55" fmla="*/ 3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72">
                  <a:moveTo>
                    <a:pt x="28" y="32"/>
                  </a:moveTo>
                  <a:cubicBezTo>
                    <a:pt x="22" y="32"/>
                    <a:pt x="16" y="30"/>
                    <a:pt x="12" y="27"/>
                  </a:cubicBezTo>
                  <a:cubicBezTo>
                    <a:pt x="10" y="25"/>
                    <a:pt x="7" y="22"/>
                    <a:pt x="7" y="18"/>
                  </a:cubicBezTo>
                  <a:cubicBezTo>
                    <a:pt x="7" y="13"/>
                    <a:pt x="10" y="10"/>
                    <a:pt x="12" y="9"/>
                  </a:cubicBezTo>
                  <a:cubicBezTo>
                    <a:pt x="16" y="6"/>
                    <a:pt x="22" y="4"/>
                    <a:pt x="28" y="4"/>
                  </a:cubicBezTo>
                  <a:cubicBezTo>
                    <a:pt x="34" y="4"/>
                    <a:pt x="40" y="6"/>
                    <a:pt x="44" y="9"/>
                  </a:cubicBezTo>
                  <a:cubicBezTo>
                    <a:pt x="46" y="10"/>
                    <a:pt x="49" y="13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9"/>
                    <a:pt x="50" y="20"/>
                    <a:pt x="52" y="20"/>
                  </a:cubicBezTo>
                  <a:cubicBezTo>
                    <a:pt x="53" y="20"/>
                    <a:pt x="54" y="19"/>
                    <a:pt x="54" y="18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4" y="8"/>
                    <a:pt x="42" y="0"/>
                    <a:pt x="28" y="0"/>
                  </a:cubicBezTo>
                  <a:cubicBezTo>
                    <a:pt x="14" y="0"/>
                    <a:pt x="2" y="8"/>
                    <a:pt x="2" y="18"/>
                  </a:cubicBezTo>
                  <a:cubicBezTo>
                    <a:pt x="2" y="28"/>
                    <a:pt x="14" y="36"/>
                    <a:pt x="28" y="36"/>
                  </a:cubicBezTo>
                  <a:cubicBezTo>
                    <a:pt x="31" y="36"/>
                    <a:pt x="35" y="37"/>
                    <a:pt x="38" y="38"/>
                  </a:cubicBezTo>
                  <a:cubicBezTo>
                    <a:pt x="41" y="39"/>
                    <a:pt x="43" y="40"/>
                    <a:pt x="45" y="42"/>
                  </a:cubicBezTo>
                  <a:cubicBezTo>
                    <a:pt x="48" y="44"/>
                    <a:pt x="52" y="47"/>
                    <a:pt x="52" y="52"/>
                  </a:cubicBezTo>
                  <a:cubicBezTo>
                    <a:pt x="52" y="57"/>
                    <a:pt x="48" y="61"/>
                    <a:pt x="45" y="63"/>
                  </a:cubicBezTo>
                  <a:cubicBezTo>
                    <a:pt x="43" y="64"/>
                    <a:pt x="41" y="66"/>
                    <a:pt x="38" y="66"/>
                  </a:cubicBezTo>
                  <a:cubicBezTo>
                    <a:pt x="32" y="68"/>
                    <a:pt x="24" y="68"/>
                    <a:pt x="18" y="66"/>
                  </a:cubicBezTo>
                  <a:cubicBezTo>
                    <a:pt x="15" y="66"/>
                    <a:pt x="13" y="64"/>
                    <a:pt x="11" y="63"/>
                  </a:cubicBezTo>
                  <a:cubicBezTo>
                    <a:pt x="8" y="61"/>
                    <a:pt x="4" y="57"/>
                    <a:pt x="4" y="52"/>
                  </a:cubicBezTo>
                  <a:cubicBezTo>
                    <a:pt x="4" y="51"/>
                    <a:pt x="3" y="50"/>
                    <a:pt x="2" y="50"/>
                  </a:cubicBezTo>
                  <a:cubicBezTo>
                    <a:pt x="1" y="50"/>
                    <a:pt x="0" y="51"/>
                    <a:pt x="0" y="52"/>
                  </a:cubicBezTo>
                  <a:cubicBezTo>
                    <a:pt x="0" y="63"/>
                    <a:pt x="12" y="72"/>
                    <a:pt x="28" y="72"/>
                  </a:cubicBezTo>
                  <a:cubicBezTo>
                    <a:pt x="44" y="72"/>
                    <a:pt x="56" y="63"/>
                    <a:pt x="56" y="52"/>
                  </a:cubicBezTo>
                  <a:cubicBezTo>
                    <a:pt x="56" y="41"/>
                    <a:pt x="43" y="32"/>
                    <a:pt x="28" y="3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>
              <a:spLocks noEditPoints="1"/>
            </p:cNvSpPr>
            <p:nvPr/>
          </p:nvSpPr>
          <p:spPr bwMode="auto">
            <a:xfrm>
              <a:off x="998" y="2918"/>
              <a:ext cx="232" cy="303"/>
            </a:xfrm>
            <a:custGeom>
              <a:avLst/>
              <a:gdLst>
                <a:gd name="T0" fmla="*/ 98 w 98"/>
                <a:gd name="T1" fmla="*/ 110 h 128"/>
                <a:gd name="T2" fmla="*/ 80 w 98"/>
                <a:gd name="T3" fmla="*/ 92 h 128"/>
                <a:gd name="T4" fmla="*/ 49 w 98"/>
                <a:gd name="T5" fmla="*/ 92 h 128"/>
                <a:gd name="T6" fmla="*/ 40 w 98"/>
                <a:gd name="T7" fmla="*/ 88 h 128"/>
                <a:gd name="T8" fmla="*/ 36 w 98"/>
                <a:gd name="T9" fmla="*/ 78 h 128"/>
                <a:gd name="T10" fmla="*/ 36 w 98"/>
                <a:gd name="T11" fmla="*/ 68 h 128"/>
                <a:gd name="T12" fmla="*/ 80 w 98"/>
                <a:gd name="T13" fmla="*/ 68 h 128"/>
                <a:gd name="T14" fmla="*/ 98 w 98"/>
                <a:gd name="T15" fmla="*/ 50 h 128"/>
                <a:gd name="T16" fmla="*/ 80 w 98"/>
                <a:gd name="T17" fmla="*/ 32 h 128"/>
                <a:gd name="T18" fmla="*/ 36 w 98"/>
                <a:gd name="T19" fmla="*/ 32 h 128"/>
                <a:gd name="T20" fmla="*/ 36 w 98"/>
                <a:gd name="T21" fmla="*/ 18 h 128"/>
                <a:gd name="T22" fmla="*/ 18 w 98"/>
                <a:gd name="T23" fmla="*/ 0 h 128"/>
                <a:gd name="T24" fmla="*/ 0 w 98"/>
                <a:gd name="T25" fmla="*/ 18 h 128"/>
                <a:gd name="T26" fmla="*/ 0 w 98"/>
                <a:gd name="T27" fmla="*/ 78 h 128"/>
                <a:gd name="T28" fmla="*/ 4 w 98"/>
                <a:gd name="T29" fmla="*/ 98 h 128"/>
                <a:gd name="T30" fmla="*/ 14 w 98"/>
                <a:gd name="T31" fmla="*/ 113 h 128"/>
                <a:gd name="T32" fmla="*/ 30 w 98"/>
                <a:gd name="T33" fmla="*/ 124 h 128"/>
                <a:gd name="T34" fmla="*/ 49 w 98"/>
                <a:gd name="T35" fmla="*/ 128 h 128"/>
                <a:gd name="T36" fmla="*/ 80 w 98"/>
                <a:gd name="T37" fmla="*/ 128 h 128"/>
                <a:gd name="T38" fmla="*/ 98 w 98"/>
                <a:gd name="T39" fmla="*/ 110 h 128"/>
                <a:gd name="T40" fmla="*/ 80 w 98"/>
                <a:gd name="T41" fmla="*/ 123 h 128"/>
                <a:gd name="T42" fmla="*/ 49 w 98"/>
                <a:gd name="T43" fmla="*/ 123 h 128"/>
                <a:gd name="T44" fmla="*/ 18 w 98"/>
                <a:gd name="T45" fmla="*/ 110 h 128"/>
                <a:gd name="T46" fmla="*/ 4 w 98"/>
                <a:gd name="T47" fmla="*/ 78 h 128"/>
                <a:gd name="T48" fmla="*/ 4 w 98"/>
                <a:gd name="T49" fmla="*/ 18 h 128"/>
                <a:gd name="T50" fmla="*/ 18 w 98"/>
                <a:gd name="T51" fmla="*/ 5 h 128"/>
                <a:gd name="T52" fmla="*/ 31 w 98"/>
                <a:gd name="T53" fmla="*/ 18 h 128"/>
                <a:gd name="T54" fmla="*/ 31 w 98"/>
                <a:gd name="T55" fmla="*/ 36 h 128"/>
                <a:gd name="T56" fmla="*/ 80 w 98"/>
                <a:gd name="T57" fmla="*/ 36 h 128"/>
                <a:gd name="T58" fmla="*/ 94 w 98"/>
                <a:gd name="T59" fmla="*/ 50 h 128"/>
                <a:gd name="T60" fmla="*/ 80 w 98"/>
                <a:gd name="T61" fmla="*/ 63 h 128"/>
                <a:gd name="T62" fmla="*/ 31 w 98"/>
                <a:gd name="T63" fmla="*/ 63 h 128"/>
                <a:gd name="T64" fmla="*/ 31 w 98"/>
                <a:gd name="T65" fmla="*/ 78 h 128"/>
                <a:gd name="T66" fmla="*/ 37 w 98"/>
                <a:gd name="T67" fmla="*/ 91 h 128"/>
                <a:gd name="T68" fmla="*/ 49 w 98"/>
                <a:gd name="T69" fmla="*/ 96 h 128"/>
                <a:gd name="T70" fmla="*/ 80 w 98"/>
                <a:gd name="T71" fmla="*/ 96 h 128"/>
                <a:gd name="T72" fmla="*/ 94 w 98"/>
                <a:gd name="T73" fmla="*/ 110 h 128"/>
                <a:gd name="T74" fmla="*/ 80 w 98"/>
                <a:gd name="T7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8" h="128">
                  <a:moveTo>
                    <a:pt x="98" y="110"/>
                  </a:moveTo>
                  <a:cubicBezTo>
                    <a:pt x="98" y="100"/>
                    <a:pt x="90" y="92"/>
                    <a:pt x="80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92"/>
                    <a:pt x="41" y="89"/>
                    <a:pt x="40" y="88"/>
                  </a:cubicBezTo>
                  <a:cubicBezTo>
                    <a:pt x="38" y="86"/>
                    <a:pt x="36" y="83"/>
                    <a:pt x="36" y="7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90" y="68"/>
                    <a:pt x="98" y="60"/>
                    <a:pt x="98" y="50"/>
                  </a:cubicBezTo>
                  <a:cubicBezTo>
                    <a:pt x="98" y="40"/>
                    <a:pt x="90" y="32"/>
                    <a:pt x="80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8"/>
                    <a:pt x="2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5"/>
                    <a:pt x="1" y="92"/>
                    <a:pt x="4" y="98"/>
                  </a:cubicBezTo>
                  <a:cubicBezTo>
                    <a:pt x="6" y="104"/>
                    <a:pt x="10" y="109"/>
                    <a:pt x="14" y="113"/>
                  </a:cubicBezTo>
                  <a:cubicBezTo>
                    <a:pt x="19" y="118"/>
                    <a:pt x="24" y="122"/>
                    <a:pt x="30" y="124"/>
                  </a:cubicBezTo>
                  <a:cubicBezTo>
                    <a:pt x="36" y="127"/>
                    <a:pt x="43" y="128"/>
                    <a:pt x="49" y="128"/>
                  </a:cubicBezTo>
                  <a:cubicBezTo>
                    <a:pt x="80" y="128"/>
                    <a:pt x="80" y="128"/>
                    <a:pt x="80" y="128"/>
                  </a:cubicBezTo>
                  <a:cubicBezTo>
                    <a:pt x="90" y="128"/>
                    <a:pt x="98" y="120"/>
                    <a:pt x="98" y="110"/>
                  </a:cubicBezTo>
                  <a:close/>
                  <a:moveTo>
                    <a:pt x="80" y="123"/>
                  </a:moveTo>
                  <a:cubicBezTo>
                    <a:pt x="49" y="123"/>
                    <a:pt x="49" y="123"/>
                    <a:pt x="49" y="123"/>
                  </a:cubicBezTo>
                  <a:cubicBezTo>
                    <a:pt x="37" y="123"/>
                    <a:pt x="26" y="119"/>
                    <a:pt x="18" y="110"/>
                  </a:cubicBezTo>
                  <a:cubicBezTo>
                    <a:pt x="9" y="102"/>
                    <a:pt x="4" y="90"/>
                    <a:pt x="4" y="7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1"/>
                    <a:pt x="10" y="5"/>
                    <a:pt x="18" y="5"/>
                  </a:cubicBezTo>
                  <a:cubicBezTo>
                    <a:pt x="25" y="5"/>
                    <a:pt x="31" y="11"/>
                    <a:pt x="31" y="18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8" y="36"/>
                    <a:pt x="94" y="42"/>
                    <a:pt x="94" y="50"/>
                  </a:cubicBezTo>
                  <a:cubicBezTo>
                    <a:pt x="94" y="57"/>
                    <a:pt x="88" y="63"/>
                    <a:pt x="80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1" y="85"/>
                    <a:pt x="35" y="89"/>
                    <a:pt x="37" y="91"/>
                  </a:cubicBezTo>
                  <a:cubicBezTo>
                    <a:pt x="39" y="93"/>
                    <a:pt x="43" y="96"/>
                    <a:pt x="49" y="96"/>
                  </a:cubicBezTo>
                  <a:cubicBezTo>
                    <a:pt x="80" y="96"/>
                    <a:pt x="80" y="96"/>
                    <a:pt x="80" y="96"/>
                  </a:cubicBezTo>
                  <a:cubicBezTo>
                    <a:pt x="88" y="96"/>
                    <a:pt x="94" y="103"/>
                    <a:pt x="94" y="110"/>
                  </a:cubicBezTo>
                  <a:cubicBezTo>
                    <a:pt x="94" y="117"/>
                    <a:pt x="88" y="123"/>
                    <a:pt x="80" y="1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>
              <a:spLocks noEditPoints="1"/>
            </p:cNvSpPr>
            <p:nvPr/>
          </p:nvSpPr>
          <p:spPr bwMode="auto">
            <a:xfrm>
              <a:off x="433" y="2918"/>
              <a:ext cx="152" cy="303"/>
            </a:xfrm>
            <a:custGeom>
              <a:avLst/>
              <a:gdLst>
                <a:gd name="T0" fmla="*/ 62 w 64"/>
                <a:gd name="T1" fmla="*/ 50 h 128"/>
                <a:gd name="T2" fmla="*/ 60 w 64"/>
                <a:gd name="T3" fmla="*/ 48 h 128"/>
                <a:gd name="T4" fmla="*/ 43 w 64"/>
                <a:gd name="T5" fmla="*/ 48 h 128"/>
                <a:gd name="T6" fmla="*/ 43 w 64"/>
                <a:gd name="T7" fmla="*/ 30 h 128"/>
                <a:gd name="T8" fmla="*/ 46 w 64"/>
                <a:gd name="T9" fmla="*/ 27 h 128"/>
                <a:gd name="T10" fmla="*/ 62 w 64"/>
                <a:gd name="T11" fmla="*/ 27 h 128"/>
                <a:gd name="T12" fmla="*/ 64 w 64"/>
                <a:gd name="T13" fmla="*/ 25 h 128"/>
                <a:gd name="T14" fmla="*/ 64 w 64"/>
                <a:gd name="T15" fmla="*/ 2 h 128"/>
                <a:gd name="T16" fmla="*/ 62 w 64"/>
                <a:gd name="T17" fmla="*/ 0 h 128"/>
                <a:gd name="T18" fmla="*/ 38 w 64"/>
                <a:gd name="T19" fmla="*/ 0 h 128"/>
                <a:gd name="T20" fmla="*/ 21 w 64"/>
                <a:gd name="T21" fmla="*/ 8 h 128"/>
                <a:gd name="T22" fmla="*/ 14 w 64"/>
                <a:gd name="T23" fmla="*/ 26 h 128"/>
                <a:gd name="T24" fmla="*/ 14 w 64"/>
                <a:gd name="T25" fmla="*/ 48 h 128"/>
                <a:gd name="T26" fmla="*/ 2 w 64"/>
                <a:gd name="T27" fmla="*/ 48 h 128"/>
                <a:gd name="T28" fmla="*/ 0 w 64"/>
                <a:gd name="T29" fmla="*/ 50 h 128"/>
                <a:gd name="T30" fmla="*/ 0 w 64"/>
                <a:gd name="T31" fmla="*/ 73 h 128"/>
                <a:gd name="T32" fmla="*/ 2 w 64"/>
                <a:gd name="T33" fmla="*/ 75 h 128"/>
                <a:gd name="T34" fmla="*/ 14 w 64"/>
                <a:gd name="T35" fmla="*/ 75 h 128"/>
                <a:gd name="T36" fmla="*/ 14 w 64"/>
                <a:gd name="T37" fmla="*/ 126 h 128"/>
                <a:gd name="T38" fmla="*/ 16 w 64"/>
                <a:gd name="T39" fmla="*/ 128 h 128"/>
                <a:gd name="T40" fmla="*/ 41 w 64"/>
                <a:gd name="T41" fmla="*/ 128 h 128"/>
                <a:gd name="T42" fmla="*/ 43 w 64"/>
                <a:gd name="T43" fmla="*/ 126 h 128"/>
                <a:gd name="T44" fmla="*/ 43 w 64"/>
                <a:gd name="T45" fmla="*/ 72 h 128"/>
                <a:gd name="T46" fmla="*/ 57 w 64"/>
                <a:gd name="T47" fmla="*/ 72 h 128"/>
                <a:gd name="T48" fmla="*/ 59 w 64"/>
                <a:gd name="T49" fmla="*/ 71 h 128"/>
                <a:gd name="T50" fmla="*/ 62 w 64"/>
                <a:gd name="T51" fmla="*/ 51 h 128"/>
                <a:gd name="T52" fmla="*/ 62 w 64"/>
                <a:gd name="T53" fmla="*/ 50 h 128"/>
                <a:gd name="T54" fmla="*/ 55 w 64"/>
                <a:gd name="T55" fmla="*/ 68 h 128"/>
                <a:gd name="T56" fmla="*/ 39 w 64"/>
                <a:gd name="T57" fmla="*/ 68 h 128"/>
                <a:gd name="T58" fmla="*/ 39 w 64"/>
                <a:gd name="T59" fmla="*/ 123 h 128"/>
                <a:gd name="T60" fmla="*/ 19 w 64"/>
                <a:gd name="T61" fmla="*/ 123 h 128"/>
                <a:gd name="T62" fmla="*/ 19 w 64"/>
                <a:gd name="T63" fmla="*/ 71 h 128"/>
                <a:gd name="T64" fmla="*/ 5 w 64"/>
                <a:gd name="T65" fmla="*/ 71 h 128"/>
                <a:gd name="T66" fmla="*/ 5 w 64"/>
                <a:gd name="T67" fmla="*/ 53 h 128"/>
                <a:gd name="T68" fmla="*/ 19 w 64"/>
                <a:gd name="T69" fmla="*/ 53 h 128"/>
                <a:gd name="T70" fmla="*/ 19 w 64"/>
                <a:gd name="T71" fmla="*/ 26 h 128"/>
                <a:gd name="T72" fmla="*/ 24 w 64"/>
                <a:gd name="T73" fmla="*/ 11 h 128"/>
                <a:gd name="T74" fmla="*/ 38 w 64"/>
                <a:gd name="T75" fmla="*/ 5 h 128"/>
                <a:gd name="T76" fmla="*/ 59 w 64"/>
                <a:gd name="T77" fmla="*/ 5 h 128"/>
                <a:gd name="T78" fmla="*/ 59 w 64"/>
                <a:gd name="T79" fmla="*/ 23 h 128"/>
                <a:gd name="T80" fmla="*/ 46 w 64"/>
                <a:gd name="T81" fmla="*/ 23 h 128"/>
                <a:gd name="T82" fmla="*/ 39 w 64"/>
                <a:gd name="T83" fmla="*/ 30 h 128"/>
                <a:gd name="T84" fmla="*/ 39 w 64"/>
                <a:gd name="T85" fmla="*/ 53 h 128"/>
                <a:gd name="T86" fmla="*/ 57 w 64"/>
                <a:gd name="T87" fmla="*/ 53 h 128"/>
                <a:gd name="T88" fmla="*/ 55 w 64"/>
                <a:gd name="T89" fmla="*/ 6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4" h="128">
                  <a:moveTo>
                    <a:pt x="62" y="50"/>
                  </a:moveTo>
                  <a:cubicBezTo>
                    <a:pt x="62" y="49"/>
                    <a:pt x="61" y="48"/>
                    <a:pt x="60" y="4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8"/>
                    <a:pt x="44" y="27"/>
                    <a:pt x="46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7"/>
                    <a:pt x="64" y="26"/>
                    <a:pt x="64" y="2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1"/>
                    <a:pt x="63" y="0"/>
                    <a:pt x="62" y="0"/>
                  </a:cubicBezTo>
                  <a:cubicBezTo>
                    <a:pt x="62" y="0"/>
                    <a:pt x="38" y="0"/>
                    <a:pt x="38" y="0"/>
                  </a:cubicBezTo>
                  <a:cubicBezTo>
                    <a:pt x="31" y="1"/>
                    <a:pt x="25" y="4"/>
                    <a:pt x="21" y="8"/>
                  </a:cubicBezTo>
                  <a:cubicBezTo>
                    <a:pt x="16" y="13"/>
                    <a:pt x="14" y="19"/>
                    <a:pt x="14" y="26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9"/>
                    <a:pt x="0" y="5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7"/>
                    <a:pt x="15" y="128"/>
                    <a:pt x="16" y="128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42" y="128"/>
                    <a:pt x="43" y="127"/>
                    <a:pt x="43" y="126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8" y="72"/>
                    <a:pt x="59" y="72"/>
                    <a:pt x="59" y="7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1"/>
                    <a:pt x="62" y="50"/>
                    <a:pt x="62" y="50"/>
                  </a:cubicBezTo>
                  <a:close/>
                  <a:moveTo>
                    <a:pt x="55" y="68"/>
                  </a:moveTo>
                  <a:cubicBezTo>
                    <a:pt x="39" y="68"/>
                    <a:pt x="39" y="68"/>
                    <a:pt x="39" y="68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1"/>
                    <a:pt x="21" y="15"/>
                    <a:pt x="24" y="11"/>
                  </a:cubicBezTo>
                  <a:cubicBezTo>
                    <a:pt x="28" y="7"/>
                    <a:pt x="33" y="5"/>
                    <a:pt x="38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2" y="23"/>
                    <a:pt x="39" y="26"/>
                    <a:pt x="39" y="30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57" y="53"/>
                    <a:pt x="57" y="53"/>
                    <a:pt x="57" y="53"/>
                  </a:cubicBezTo>
                  <a:lnTo>
                    <a:pt x="55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7107" y="2311"/>
              <a:ext cx="123" cy="304"/>
            </a:xfrm>
            <a:custGeom>
              <a:avLst/>
              <a:gdLst>
                <a:gd name="T0" fmla="*/ 47 w 52"/>
                <a:gd name="T1" fmla="*/ 72 h 128"/>
                <a:gd name="T2" fmla="*/ 38 w 52"/>
                <a:gd name="T3" fmla="*/ 45 h 128"/>
                <a:gd name="T4" fmla="*/ 38 w 52"/>
                <a:gd name="T5" fmla="*/ 45 h 128"/>
                <a:gd name="T6" fmla="*/ 38 w 52"/>
                <a:gd name="T7" fmla="*/ 44 h 128"/>
                <a:gd name="T8" fmla="*/ 43 w 52"/>
                <a:gd name="T9" fmla="*/ 17 h 128"/>
                <a:gd name="T10" fmla="*/ 39 w 52"/>
                <a:gd name="T11" fmla="*/ 5 h 128"/>
                <a:gd name="T12" fmla="*/ 26 w 52"/>
                <a:gd name="T13" fmla="*/ 0 h 128"/>
                <a:gd name="T14" fmla="*/ 13 w 52"/>
                <a:gd name="T15" fmla="*/ 5 h 128"/>
                <a:gd name="T16" fmla="*/ 9 w 52"/>
                <a:gd name="T17" fmla="*/ 17 h 128"/>
                <a:gd name="T18" fmla="*/ 14 w 52"/>
                <a:gd name="T19" fmla="*/ 44 h 128"/>
                <a:gd name="T20" fmla="*/ 14 w 52"/>
                <a:gd name="T21" fmla="*/ 45 h 128"/>
                <a:gd name="T22" fmla="*/ 14 w 52"/>
                <a:gd name="T23" fmla="*/ 45 h 128"/>
                <a:gd name="T24" fmla="*/ 5 w 52"/>
                <a:gd name="T25" fmla="*/ 72 h 128"/>
                <a:gd name="T26" fmla="*/ 0 w 52"/>
                <a:gd name="T27" fmla="*/ 96 h 128"/>
                <a:gd name="T28" fmla="*/ 9 w 52"/>
                <a:gd name="T29" fmla="*/ 127 h 128"/>
                <a:gd name="T30" fmla="*/ 11 w 52"/>
                <a:gd name="T31" fmla="*/ 128 h 128"/>
                <a:gd name="T32" fmla="*/ 41 w 52"/>
                <a:gd name="T33" fmla="*/ 128 h 128"/>
                <a:gd name="T34" fmla="*/ 42 w 52"/>
                <a:gd name="T35" fmla="*/ 127 h 128"/>
                <a:gd name="T36" fmla="*/ 52 w 52"/>
                <a:gd name="T37" fmla="*/ 96 h 128"/>
                <a:gd name="T38" fmla="*/ 47 w 52"/>
                <a:gd name="T39" fmla="*/ 72 h 128"/>
                <a:gd name="T40" fmla="*/ 14 w 52"/>
                <a:gd name="T41" fmla="*/ 16 h 128"/>
                <a:gd name="T42" fmla="*/ 17 w 52"/>
                <a:gd name="T43" fmla="*/ 9 h 128"/>
                <a:gd name="T44" fmla="*/ 26 w 52"/>
                <a:gd name="T45" fmla="*/ 5 h 128"/>
                <a:gd name="T46" fmla="*/ 26 w 52"/>
                <a:gd name="T47" fmla="*/ 5 h 128"/>
                <a:gd name="T48" fmla="*/ 35 w 52"/>
                <a:gd name="T49" fmla="*/ 9 h 128"/>
                <a:gd name="T50" fmla="*/ 38 w 52"/>
                <a:gd name="T51" fmla="*/ 16 h 128"/>
                <a:gd name="T52" fmla="*/ 35 w 52"/>
                <a:gd name="T53" fmla="*/ 34 h 128"/>
                <a:gd name="T54" fmla="*/ 35 w 52"/>
                <a:gd name="T55" fmla="*/ 35 h 128"/>
                <a:gd name="T56" fmla="*/ 17 w 52"/>
                <a:gd name="T57" fmla="*/ 35 h 128"/>
                <a:gd name="T58" fmla="*/ 17 w 52"/>
                <a:gd name="T59" fmla="*/ 34 h 128"/>
                <a:gd name="T60" fmla="*/ 14 w 52"/>
                <a:gd name="T61" fmla="*/ 16 h 128"/>
                <a:gd name="T62" fmla="*/ 18 w 52"/>
                <a:gd name="T63" fmla="*/ 41 h 128"/>
                <a:gd name="T64" fmla="*/ 18 w 52"/>
                <a:gd name="T65" fmla="*/ 39 h 128"/>
                <a:gd name="T66" fmla="*/ 34 w 52"/>
                <a:gd name="T67" fmla="*/ 39 h 128"/>
                <a:gd name="T68" fmla="*/ 34 w 52"/>
                <a:gd name="T69" fmla="*/ 41 h 128"/>
                <a:gd name="T70" fmla="*/ 33 w 52"/>
                <a:gd name="T71" fmla="*/ 45 h 128"/>
                <a:gd name="T72" fmla="*/ 35 w 52"/>
                <a:gd name="T73" fmla="*/ 50 h 128"/>
                <a:gd name="T74" fmla="*/ 17 w 52"/>
                <a:gd name="T75" fmla="*/ 50 h 128"/>
                <a:gd name="T76" fmla="*/ 19 w 52"/>
                <a:gd name="T77" fmla="*/ 45 h 128"/>
                <a:gd name="T78" fmla="*/ 18 w 52"/>
                <a:gd name="T79" fmla="*/ 41 h 128"/>
                <a:gd name="T80" fmla="*/ 40 w 52"/>
                <a:gd name="T81" fmla="*/ 123 h 128"/>
                <a:gd name="T82" fmla="*/ 40 w 52"/>
                <a:gd name="T83" fmla="*/ 123 h 128"/>
                <a:gd name="T84" fmla="*/ 12 w 52"/>
                <a:gd name="T85" fmla="*/ 123 h 128"/>
                <a:gd name="T86" fmla="*/ 12 w 52"/>
                <a:gd name="T87" fmla="*/ 123 h 128"/>
                <a:gd name="T88" fmla="*/ 7 w 52"/>
                <a:gd name="T89" fmla="*/ 112 h 128"/>
                <a:gd name="T90" fmla="*/ 5 w 52"/>
                <a:gd name="T91" fmla="*/ 96 h 128"/>
                <a:gd name="T92" fmla="*/ 9 w 52"/>
                <a:gd name="T93" fmla="*/ 74 h 128"/>
                <a:gd name="T94" fmla="*/ 15 w 52"/>
                <a:gd name="T95" fmla="*/ 55 h 128"/>
                <a:gd name="T96" fmla="*/ 16 w 52"/>
                <a:gd name="T97" fmla="*/ 54 h 128"/>
                <a:gd name="T98" fmla="*/ 36 w 52"/>
                <a:gd name="T99" fmla="*/ 54 h 128"/>
                <a:gd name="T100" fmla="*/ 37 w 52"/>
                <a:gd name="T101" fmla="*/ 55 h 128"/>
                <a:gd name="T102" fmla="*/ 43 w 52"/>
                <a:gd name="T103" fmla="*/ 74 h 128"/>
                <a:gd name="T104" fmla="*/ 47 w 52"/>
                <a:gd name="T105" fmla="*/ 96 h 128"/>
                <a:gd name="T106" fmla="*/ 45 w 52"/>
                <a:gd name="T107" fmla="*/ 112 h 128"/>
                <a:gd name="T108" fmla="*/ 40 w 52"/>
                <a:gd name="T10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2" h="128">
                  <a:moveTo>
                    <a:pt x="47" y="72"/>
                  </a:moveTo>
                  <a:cubicBezTo>
                    <a:pt x="45" y="66"/>
                    <a:pt x="40" y="50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1"/>
                    <a:pt x="42" y="24"/>
                    <a:pt x="43" y="17"/>
                  </a:cubicBezTo>
                  <a:cubicBezTo>
                    <a:pt x="43" y="13"/>
                    <a:pt x="42" y="9"/>
                    <a:pt x="39" y="5"/>
                  </a:cubicBezTo>
                  <a:cubicBezTo>
                    <a:pt x="35" y="2"/>
                    <a:pt x="31" y="0"/>
                    <a:pt x="26" y="0"/>
                  </a:cubicBezTo>
                  <a:cubicBezTo>
                    <a:pt x="21" y="0"/>
                    <a:pt x="17" y="2"/>
                    <a:pt x="13" y="5"/>
                  </a:cubicBezTo>
                  <a:cubicBezTo>
                    <a:pt x="10" y="9"/>
                    <a:pt x="9" y="13"/>
                    <a:pt x="9" y="17"/>
                  </a:cubicBezTo>
                  <a:cubicBezTo>
                    <a:pt x="10" y="24"/>
                    <a:pt x="13" y="41"/>
                    <a:pt x="14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50"/>
                    <a:pt x="7" y="66"/>
                    <a:pt x="5" y="72"/>
                  </a:cubicBezTo>
                  <a:cubicBezTo>
                    <a:pt x="2" y="80"/>
                    <a:pt x="0" y="87"/>
                    <a:pt x="0" y="96"/>
                  </a:cubicBezTo>
                  <a:cubicBezTo>
                    <a:pt x="0" y="108"/>
                    <a:pt x="3" y="119"/>
                    <a:pt x="9" y="127"/>
                  </a:cubicBezTo>
                  <a:cubicBezTo>
                    <a:pt x="10" y="128"/>
                    <a:pt x="11" y="128"/>
                    <a:pt x="11" y="128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41" y="128"/>
                    <a:pt x="42" y="128"/>
                    <a:pt x="42" y="127"/>
                  </a:cubicBezTo>
                  <a:cubicBezTo>
                    <a:pt x="49" y="120"/>
                    <a:pt x="52" y="108"/>
                    <a:pt x="52" y="96"/>
                  </a:cubicBezTo>
                  <a:cubicBezTo>
                    <a:pt x="52" y="87"/>
                    <a:pt x="50" y="80"/>
                    <a:pt x="47" y="72"/>
                  </a:cubicBezTo>
                  <a:close/>
                  <a:moveTo>
                    <a:pt x="14" y="16"/>
                  </a:moveTo>
                  <a:cubicBezTo>
                    <a:pt x="14" y="13"/>
                    <a:pt x="15" y="11"/>
                    <a:pt x="17" y="9"/>
                  </a:cubicBezTo>
                  <a:cubicBezTo>
                    <a:pt x="19" y="6"/>
                    <a:pt x="22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30" y="5"/>
                    <a:pt x="33" y="6"/>
                    <a:pt x="35" y="9"/>
                  </a:cubicBezTo>
                  <a:cubicBezTo>
                    <a:pt x="37" y="11"/>
                    <a:pt x="38" y="13"/>
                    <a:pt x="38" y="16"/>
                  </a:cubicBezTo>
                  <a:cubicBezTo>
                    <a:pt x="38" y="19"/>
                    <a:pt x="37" y="25"/>
                    <a:pt x="35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5" y="25"/>
                    <a:pt x="14" y="19"/>
                    <a:pt x="14" y="16"/>
                  </a:cubicBezTo>
                  <a:close/>
                  <a:moveTo>
                    <a:pt x="18" y="41"/>
                  </a:moveTo>
                  <a:cubicBezTo>
                    <a:pt x="18" y="39"/>
                    <a:pt x="18" y="39"/>
                    <a:pt x="18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3"/>
                    <a:pt x="33" y="44"/>
                    <a:pt x="33" y="45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9" y="44"/>
                    <a:pt x="18" y="43"/>
                    <a:pt x="18" y="41"/>
                  </a:cubicBezTo>
                  <a:close/>
                  <a:moveTo>
                    <a:pt x="40" y="123"/>
                  </a:moveTo>
                  <a:cubicBezTo>
                    <a:pt x="40" y="123"/>
                    <a:pt x="40" y="123"/>
                    <a:pt x="40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0"/>
                    <a:pt x="8" y="116"/>
                    <a:pt x="7" y="112"/>
                  </a:cubicBezTo>
                  <a:cubicBezTo>
                    <a:pt x="5" y="107"/>
                    <a:pt x="5" y="102"/>
                    <a:pt x="5" y="96"/>
                  </a:cubicBezTo>
                  <a:cubicBezTo>
                    <a:pt x="5" y="88"/>
                    <a:pt x="6" y="81"/>
                    <a:pt x="9" y="74"/>
                  </a:cubicBezTo>
                  <a:cubicBezTo>
                    <a:pt x="10" y="71"/>
                    <a:pt x="12" y="65"/>
                    <a:pt x="15" y="55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40" y="65"/>
                    <a:pt x="42" y="71"/>
                    <a:pt x="43" y="74"/>
                  </a:cubicBezTo>
                  <a:cubicBezTo>
                    <a:pt x="46" y="81"/>
                    <a:pt x="47" y="88"/>
                    <a:pt x="47" y="96"/>
                  </a:cubicBezTo>
                  <a:cubicBezTo>
                    <a:pt x="47" y="102"/>
                    <a:pt x="47" y="107"/>
                    <a:pt x="45" y="112"/>
                  </a:cubicBezTo>
                  <a:cubicBezTo>
                    <a:pt x="44" y="116"/>
                    <a:pt x="42" y="120"/>
                    <a:pt x="40" y="1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>
              <a:spLocks noEditPoints="1"/>
            </p:cNvSpPr>
            <p:nvPr/>
          </p:nvSpPr>
          <p:spPr bwMode="auto">
            <a:xfrm>
              <a:off x="6412" y="2311"/>
              <a:ext cx="317" cy="304"/>
            </a:xfrm>
            <a:custGeom>
              <a:avLst/>
              <a:gdLst>
                <a:gd name="T0" fmla="*/ 45 w 134"/>
                <a:gd name="T1" fmla="*/ 102 h 128"/>
                <a:gd name="T2" fmla="*/ 72 w 134"/>
                <a:gd name="T3" fmla="*/ 104 h 128"/>
                <a:gd name="T4" fmla="*/ 72 w 134"/>
                <a:gd name="T5" fmla="*/ 104 h 128"/>
                <a:gd name="T6" fmla="*/ 84 w 134"/>
                <a:gd name="T7" fmla="*/ 103 h 128"/>
                <a:gd name="T8" fmla="*/ 111 w 134"/>
                <a:gd name="T9" fmla="*/ 87 h 128"/>
                <a:gd name="T10" fmla="*/ 114 w 134"/>
                <a:gd name="T11" fmla="*/ 14 h 128"/>
                <a:gd name="T12" fmla="*/ 81 w 134"/>
                <a:gd name="T13" fmla="*/ 0 h 128"/>
                <a:gd name="T14" fmla="*/ 41 w 134"/>
                <a:gd name="T15" fmla="*/ 17 h 128"/>
                <a:gd name="T16" fmla="*/ 25 w 134"/>
                <a:gd name="T17" fmla="*/ 44 h 128"/>
                <a:gd name="T18" fmla="*/ 26 w 134"/>
                <a:gd name="T19" fmla="*/ 83 h 128"/>
                <a:gd name="T20" fmla="*/ 26 w 134"/>
                <a:gd name="T21" fmla="*/ 83 h 128"/>
                <a:gd name="T22" fmla="*/ 1 w 134"/>
                <a:gd name="T23" fmla="*/ 108 h 128"/>
                <a:gd name="T24" fmla="*/ 0 w 134"/>
                <a:gd name="T25" fmla="*/ 110 h 128"/>
                <a:gd name="T26" fmla="*/ 1 w 134"/>
                <a:gd name="T27" fmla="*/ 112 h 128"/>
                <a:gd name="T28" fmla="*/ 16 w 134"/>
                <a:gd name="T29" fmla="*/ 127 h 128"/>
                <a:gd name="T30" fmla="*/ 20 w 134"/>
                <a:gd name="T31" fmla="*/ 127 h 128"/>
                <a:gd name="T32" fmla="*/ 45 w 134"/>
                <a:gd name="T33" fmla="*/ 102 h 128"/>
                <a:gd name="T34" fmla="*/ 29 w 134"/>
                <a:gd name="T35" fmla="*/ 50 h 128"/>
                <a:gd name="T36" fmla="*/ 29 w 134"/>
                <a:gd name="T37" fmla="*/ 45 h 128"/>
                <a:gd name="T38" fmla="*/ 44 w 134"/>
                <a:gd name="T39" fmla="*/ 20 h 128"/>
                <a:gd name="T40" fmla="*/ 60 w 134"/>
                <a:gd name="T41" fmla="*/ 9 h 128"/>
                <a:gd name="T42" fmla="*/ 79 w 134"/>
                <a:gd name="T43" fmla="*/ 5 h 128"/>
                <a:gd name="T44" fmla="*/ 96 w 134"/>
                <a:gd name="T45" fmla="*/ 7 h 128"/>
                <a:gd name="T46" fmla="*/ 111 w 134"/>
                <a:gd name="T47" fmla="*/ 17 h 128"/>
                <a:gd name="T48" fmla="*/ 121 w 134"/>
                <a:gd name="T49" fmla="*/ 32 h 128"/>
                <a:gd name="T50" fmla="*/ 123 w 134"/>
                <a:gd name="T51" fmla="*/ 49 h 128"/>
                <a:gd name="T52" fmla="*/ 119 w 134"/>
                <a:gd name="T53" fmla="*/ 68 h 128"/>
                <a:gd name="T54" fmla="*/ 108 w 134"/>
                <a:gd name="T55" fmla="*/ 84 h 128"/>
                <a:gd name="T56" fmla="*/ 83 w 134"/>
                <a:gd name="T57" fmla="*/ 99 h 128"/>
                <a:gd name="T58" fmla="*/ 78 w 134"/>
                <a:gd name="T59" fmla="*/ 99 h 128"/>
                <a:gd name="T60" fmla="*/ 77 w 134"/>
                <a:gd name="T61" fmla="*/ 99 h 128"/>
                <a:gd name="T62" fmla="*/ 77 w 134"/>
                <a:gd name="T63" fmla="*/ 99 h 128"/>
                <a:gd name="T64" fmla="*/ 29 w 134"/>
                <a:gd name="T65" fmla="*/ 51 h 128"/>
                <a:gd name="T66" fmla="*/ 29 w 134"/>
                <a:gd name="T67" fmla="*/ 50 h 128"/>
                <a:gd name="T68" fmla="*/ 18 w 134"/>
                <a:gd name="T69" fmla="*/ 123 h 128"/>
                <a:gd name="T70" fmla="*/ 5 w 134"/>
                <a:gd name="T71" fmla="*/ 110 h 128"/>
                <a:gd name="T72" fmla="*/ 30 w 134"/>
                <a:gd name="T73" fmla="*/ 85 h 128"/>
                <a:gd name="T74" fmla="*/ 30 w 134"/>
                <a:gd name="T75" fmla="*/ 82 h 128"/>
                <a:gd name="T76" fmla="*/ 29 w 134"/>
                <a:gd name="T77" fmla="*/ 61 h 128"/>
                <a:gd name="T78" fmla="*/ 29 w 134"/>
                <a:gd name="T79" fmla="*/ 57 h 128"/>
                <a:gd name="T80" fmla="*/ 71 w 134"/>
                <a:gd name="T81" fmla="*/ 99 h 128"/>
                <a:gd name="T82" fmla="*/ 67 w 134"/>
                <a:gd name="T83" fmla="*/ 99 h 128"/>
                <a:gd name="T84" fmla="*/ 46 w 134"/>
                <a:gd name="T85" fmla="*/ 98 h 128"/>
                <a:gd name="T86" fmla="*/ 43 w 134"/>
                <a:gd name="T87" fmla="*/ 98 h 128"/>
                <a:gd name="T88" fmla="*/ 18 w 134"/>
                <a:gd name="T89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4" h="128">
                  <a:moveTo>
                    <a:pt x="45" y="102"/>
                  </a:moveTo>
                  <a:cubicBezTo>
                    <a:pt x="46" y="102"/>
                    <a:pt x="60" y="104"/>
                    <a:pt x="72" y="104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7" y="104"/>
                    <a:pt x="81" y="103"/>
                    <a:pt x="84" y="103"/>
                  </a:cubicBezTo>
                  <a:cubicBezTo>
                    <a:pt x="93" y="101"/>
                    <a:pt x="102" y="96"/>
                    <a:pt x="111" y="87"/>
                  </a:cubicBezTo>
                  <a:cubicBezTo>
                    <a:pt x="132" y="66"/>
                    <a:pt x="134" y="33"/>
                    <a:pt x="114" y="14"/>
                  </a:cubicBezTo>
                  <a:cubicBezTo>
                    <a:pt x="106" y="5"/>
                    <a:pt x="94" y="0"/>
                    <a:pt x="81" y="0"/>
                  </a:cubicBezTo>
                  <a:cubicBezTo>
                    <a:pt x="66" y="0"/>
                    <a:pt x="52" y="6"/>
                    <a:pt x="41" y="17"/>
                  </a:cubicBezTo>
                  <a:cubicBezTo>
                    <a:pt x="32" y="26"/>
                    <a:pt x="27" y="35"/>
                    <a:pt x="25" y="44"/>
                  </a:cubicBezTo>
                  <a:cubicBezTo>
                    <a:pt x="23" y="55"/>
                    <a:pt x="26" y="82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0" y="109"/>
                    <a:pt x="0" y="109"/>
                    <a:pt x="0" y="110"/>
                  </a:cubicBezTo>
                  <a:cubicBezTo>
                    <a:pt x="0" y="111"/>
                    <a:pt x="0" y="111"/>
                    <a:pt x="1" y="112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7" y="128"/>
                    <a:pt x="19" y="128"/>
                    <a:pt x="20" y="127"/>
                  </a:cubicBezTo>
                  <a:cubicBezTo>
                    <a:pt x="45" y="102"/>
                    <a:pt x="45" y="102"/>
                    <a:pt x="45" y="102"/>
                  </a:cubicBezTo>
                  <a:close/>
                  <a:moveTo>
                    <a:pt x="29" y="50"/>
                  </a:moveTo>
                  <a:cubicBezTo>
                    <a:pt x="29" y="48"/>
                    <a:pt x="29" y="47"/>
                    <a:pt x="29" y="45"/>
                  </a:cubicBezTo>
                  <a:cubicBezTo>
                    <a:pt x="31" y="37"/>
                    <a:pt x="36" y="29"/>
                    <a:pt x="44" y="20"/>
                  </a:cubicBezTo>
                  <a:cubicBezTo>
                    <a:pt x="49" y="16"/>
                    <a:pt x="54" y="12"/>
                    <a:pt x="60" y="9"/>
                  </a:cubicBezTo>
                  <a:cubicBezTo>
                    <a:pt x="66" y="6"/>
                    <a:pt x="72" y="5"/>
                    <a:pt x="79" y="5"/>
                  </a:cubicBezTo>
                  <a:cubicBezTo>
                    <a:pt x="85" y="4"/>
                    <a:pt x="91" y="5"/>
                    <a:pt x="96" y="7"/>
                  </a:cubicBezTo>
                  <a:cubicBezTo>
                    <a:pt x="102" y="9"/>
                    <a:pt x="107" y="13"/>
                    <a:pt x="111" y="17"/>
                  </a:cubicBezTo>
                  <a:cubicBezTo>
                    <a:pt x="116" y="21"/>
                    <a:pt x="119" y="26"/>
                    <a:pt x="121" y="32"/>
                  </a:cubicBezTo>
                  <a:cubicBezTo>
                    <a:pt x="123" y="37"/>
                    <a:pt x="124" y="43"/>
                    <a:pt x="123" y="49"/>
                  </a:cubicBezTo>
                  <a:cubicBezTo>
                    <a:pt x="123" y="56"/>
                    <a:pt x="122" y="62"/>
                    <a:pt x="119" y="68"/>
                  </a:cubicBezTo>
                  <a:cubicBezTo>
                    <a:pt x="116" y="74"/>
                    <a:pt x="112" y="79"/>
                    <a:pt x="108" y="84"/>
                  </a:cubicBezTo>
                  <a:cubicBezTo>
                    <a:pt x="99" y="92"/>
                    <a:pt x="91" y="97"/>
                    <a:pt x="83" y="99"/>
                  </a:cubicBezTo>
                  <a:cubicBezTo>
                    <a:pt x="81" y="99"/>
                    <a:pt x="80" y="99"/>
                    <a:pt x="78" y="99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29" y="51"/>
                    <a:pt x="29" y="51"/>
                    <a:pt x="29" y="51"/>
                  </a:cubicBezTo>
                  <a:lnTo>
                    <a:pt x="29" y="50"/>
                  </a:lnTo>
                  <a:close/>
                  <a:moveTo>
                    <a:pt x="18" y="123"/>
                  </a:moveTo>
                  <a:cubicBezTo>
                    <a:pt x="5" y="110"/>
                    <a:pt x="5" y="110"/>
                    <a:pt x="5" y="110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0" y="82"/>
                    <a:pt x="30" y="82"/>
                    <a:pt x="30" y="82"/>
                  </a:cubicBezTo>
                  <a:cubicBezTo>
                    <a:pt x="30" y="77"/>
                    <a:pt x="29" y="69"/>
                    <a:pt x="29" y="61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59" y="99"/>
                    <a:pt x="50" y="98"/>
                    <a:pt x="46" y="98"/>
                  </a:cubicBezTo>
                  <a:cubicBezTo>
                    <a:pt x="43" y="98"/>
                    <a:pt x="43" y="98"/>
                    <a:pt x="43" y="98"/>
                  </a:cubicBezTo>
                  <a:lnTo>
                    <a:pt x="18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 noEditPoints="1"/>
            </p:cNvSpPr>
            <p:nvPr/>
          </p:nvSpPr>
          <p:spPr bwMode="auto">
            <a:xfrm>
              <a:off x="5806" y="2311"/>
              <a:ext cx="303" cy="304"/>
            </a:xfrm>
            <a:custGeom>
              <a:avLst/>
              <a:gdLst>
                <a:gd name="T0" fmla="*/ 128 w 128"/>
                <a:gd name="T1" fmla="*/ 35 h 128"/>
                <a:gd name="T2" fmla="*/ 55 w 128"/>
                <a:gd name="T3" fmla="*/ 17 h 128"/>
                <a:gd name="T4" fmla="*/ 34 w 128"/>
                <a:gd name="T5" fmla="*/ 83 h 128"/>
                <a:gd name="T6" fmla="*/ 1 w 128"/>
                <a:gd name="T7" fmla="*/ 117 h 128"/>
                <a:gd name="T8" fmla="*/ 45 w 128"/>
                <a:gd name="T9" fmla="*/ 96 h 128"/>
                <a:gd name="T10" fmla="*/ 50 w 128"/>
                <a:gd name="T11" fmla="*/ 83 h 128"/>
                <a:gd name="T12" fmla="*/ 32 w 128"/>
                <a:gd name="T13" fmla="*/ 88 h 128"/>
                <a:gd name="T14" fmla="*/ 65 w 128"/>
                <a:gd name="T15" fmla="*/ 77 h 128"/>
                <a:gd name="T16" fmla="*/ 79 w 128"/>
                <a:gd name="T17" fmla="*/ 56 h 128"/>
                <a:gd name="T18" fmla="*/ 79 w 128"/>
                <a:gd name="T19" fmla="*/ 56 h 128"/>
                <a:gd name="T20" fmla="*/ 83 w 128"/>
                <a:gd name="T21" fmla="*/ 53 h 128"/>
                <a:gd name="T22" fmla="*/ 83 w 128"/>
                <a:gd name="T23" fmla="*/ 74 h 128"/>
                <a:gd name="T24" fmla="*/ 93 w 128"/>
                <a:gd name="T25" fmla="*/ 48 h 128"/>
                <a:gd name="T26" fmla="*/ 96 w 128"/>
                <a:gd name="T27" fmla="*/ 45 h 128"/>
                <a:gd name="T28" fmla="*/ 96 w 128"/>
                <a:gd name="T29" fmla="*/ 45 h 128"/>
                <a:gd name="T30" fmla="*/ 114 w 128"/>
                <a:gd name="T31" fmla="*/ 42 h 128"/>
                <a:gd name="T32" fmla="*/ 104 w 128"/>
                <a:gd name="T33" fmla="*/ 17 h 128"/>
                <a:gd name="T34" fmla="*/ 93 w 128"/>
                <a:gd name="T35" fmla="*/ 42 h 128"/>
                <a:gd name="T36" fmla="*/ 83 w 128"/>
                <a:gd name="T37" fmla="*/ 32 h 128"/>
                <a:gd name="T38" fmla="*/ 83 w 128"/>
                <a:gd name="T39" fmla="*/ 32 h 128"/>
                <a:gd name="T40" fmla="*/ 72 w 128"/>
                <a:gd name="T41" fmla="*/ 27 h 128"/>
                <a:gd name="T42" fmla="*/ 54 w 128"/>
                <a:gd name="T43" fmla="*/ 45 h 128"/>
                <a:gd name="T44" fmla="*/ 51 w 128"/>
                <a:gd name="T45" fmla="*/ 63 h 128"/>
                <a:gd name="T46" fmla="*/ 62 w 128"/>
                <a:gd name="T47" fmla="*/ 59 h 128"/>
                <a:gd name="T48" fmla="*/ 62 w 128"/>
                <a:gd name="T49" fmla="*/ 59 h 128"/>
                <a:gd name="T50" fmla="*/ 83 w 128"/>
                <a:gd name="T51" fmla="*/ 80 h 128"/>
                <a:gd name="T52" fmla="*/ 92 w 128"/>
                <a:gd name="T53" fmla="*/ 81 h 128"/>
                <a:gd name="T54" fmla="*/ 93 w 128"/>
                <a:gd name="T55" fmla="*/ 69 h 128"/>
                <a:gd name="T56" fmla="*/ 107 w 128"/>
                <a:gd name="T57" fmla="*/ 70 h 128"/>
                <a:gd name="T58" fmla="*/ 104 w 128"/>
                <a:gd name="T59" fmla="*/ 59 h 128"/>
                <a:gd name="T60" fmla="*/ 115 w 128"/>
                <a:gd name="T61" fmla="*/ 61 h 128"/>
                <a:gd name="T62" fmla="*/ 119 w 128"/>
                <a:gd name="T63" fmla="*/ 53 h 128"/>
                <a:gd name="T64" fmla="*/ 121 w 128"/>
                <a:gd name="T65" fmla="*/ 49 h 128"/>
                <a:gd name="T66" fmla="*/ 122 w 128"/>
                <a:gd name="T67" fmla="*/ 23 h 128"/>
                <a:gd name="T68" fmla="*/ 121 w 128"/>
                <a:gd name="T69" fmla="*/ 21 h 128"/>
                <a:gd name="T70" fmla="*/ 118 w 128"/>
                <a:gd name="T71" fmla="*/ 16 h 128"/>
                <a:gd name="T72" fmla="*/ 111 w 128"/>
                <a:gd name="T73" fmla="*/ 9 h 128"/>
                <a:gd name="T74" fmla="*/ 107 w 128"/>
                <a:gd name="T75" fmla="*/ 7 h 128"/>
                <a:gd name="T76" fmla="*/ 100 w 128"/>
                <a:gd name="T77" fmla="*/ 14 h 128"/>
                <a:gd name="T78" fmla="*/ 100 w 128"/>
                <a:gd name="T79" fmla="*/ 14 h 128"/>
                <a:gd name="T80" fmla="*/ 83 w 128"/>
                <a:gd name="T81" fmla="*/ 11 h 128"/>
                <a:gd name="T82" fmla="*/ 73 w 128"/>
                <a:gd name="T83" fmla="*/ 10 h 128"/>
                <a:gd name="T84" fmla="*/ 72 w 128"/>
                <a:gd name="T85" fmla="*/ 21 h 128"/>
                <a:gd name="T86" fmla="*/ 58 w 128"/>
                <a:gd name="T87" fmla="*/ 21 h 128"/>
                <a:gd name="T88" fmla="*/ 62 w 128"/>
                <a:gd name="T89" fmla="*/ 32 h 128"/>
                <a:gd name="T90" fmla="*/ 51 w 128"/>
                <a:gd name="T91" fmla="*/ 29 h 128"/>
                <a:gd name="T92" fmla="*/ 46 w 128"/>
                <a:gd name="T93" fmla="*/ 37 h 128"/>
                <a:gd name="T94" fmla="*/ 45 w 128"/>
                <a:gd name="T95" fmla="*/ 42 h 128"/>
                <a:gd name="T96" fmla="*/ 43 w 128"/>
                <a:gd name="T97" fmla="*/ 65 h 128"/>
                <a:gd name="T98" fmla="*/ 50 w 128"/>
                <a:gd name="T99" fmla="*/ 7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128">
                  <a:moveTo>
                    <a:pt x="72" y="91"/>
                  </a:moveTo>
                  <a:cubicBezTo>
                    <a:pt x="73" y="90"/>
                    <a:pt x="73" y="90"/>
                    <a:pt x="73" y="90"/>
                  </a:cubicBezTo>
                  <a:cubicBezTo>
                    <a:pt x="86" y="90"/>
                    <a:pt x="100" y="84"/>
                    <a:pt x="111" y="73"/>
                  </a:cubicBezTo>
                  <a:cubicBezTo>
                    <a:pt x="121" y="62"/>
                    <a:pt x="128" y="49"/>
                    <a:pt x="128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25"/>
                    <a:pt x="125" y="16"/>
                    <a:pt x="118" y="10"/>
                  </a:cubicBezTo>
                  <a:cubicBezTo>
                    <a:pt x="112" y="3"/>
                    <a:pt x="104" y="0"/>
                    <a:pt x="94" y="0"/>
                  </a:cubicBezTo>
                  <a:cubicBezTo>
                    <a:pt x="80" y="0"/>
                    <a:pt x="66" y="6"/>
                    <a:pt x="55" y="17"/>
                  </a:cubicBezTo>
                  <a:cubicBezTo>
                    <a:pt x="37" y="36"/>
                    <a:pt x="32" y="62"/>
                    <a:pt x="45" y="78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34" y="83"/>
                    <a:pt x="33" y="83"/>
                    <a:pt x="32" y="83"/>
                  </a:cubicBezTo>
                  <a:cubicBezTo>
                    <a:pt x="32" y="83"/>
                    <a:pt x="31" y="83"/>
                    <a:pt x="31" y="83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0" y="115"/>
                    <a:pt x="0" y="116"/>
                    <a:pt x="1" y="117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2" y="128"/>
                    <a:pt x="13" y="128"/>
                    <a:pt x="14" y="12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6"/>
                    <a:pt x="45" y="96"/>
                  </a:cubicBezTo>
                  <a:cubicBezTo>
                    <a:pt x="45" y="95"/>
                    <a:pt x="45" y="94"/>
                    <a:pt x="45" y="94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6" y="88"/>
                    <a:pt x="63" y="91"/>
                    <a:pt x="72" y="91"/>
                  </a:cubicBezTo>
                  <a:close/>
                  <a:moveTo>
                    <a:pt x="13" y="123"/>
                  </a:moveTo>
                  <a:cubicBezTo>
                    <a:pt x="5" y="115"/>
                    <a:pt x="5" y="115"/>
                    <a:pt x="5" y="115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40" y="96"/>
                    <a:pt x="40" y="96"/>
                    <a:pt x="40" y="96"/>
                  </a:cubicBezTo>
                  <a:lnTo>
                    <a:pt x="13" y="123"/>
                  </a:lnTo>
                  <a:close/>
                  <a:moveTo>
                    <a:pt x="72" y="84"/>
                  </a:moveTo>
                  <a:cubicBezTo>
                    <a:pt x="65" y="77"/>
                    <a:pt x="65" y="77"/>
                    <a:pt x="65" y="77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9" y="77"/>
                    <a:pt x="79" y="77"/>
                    <a:pt x="79" y="77"/>
                  </a:cubicBezTo>
                  <a:lnTo>
                    <a:pt x="72" y="84"/>
                  </a:lnTo>
                  <a:close/>
                  <a:moveTo>
                    <a:pt x="79" y="56"/>
                  </a:moveTo>
                  <a:cubicBezTo>
                    <a:pt x="72" y="63"/>
                    <a:pt x="72" y="63"/>
                    <a:pt x="72" y="63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72" y="48"/>
                    <a:pt x="72" y="48"/>
                    <a:pt x="72" y="48"/>
                  </a:cubicBezTo>
                  <a:lnTo>
                    <a:pt x="79" y="56"/>
                  </a:lnTo>
                  <a:close/>
                  <a:moveTo>
                    <a:pt x="75" y="45"/>
                  </a:moveTo>
                  <a:cubicBezTo>
                    <a:pt x="83" y="38"/>
                    <a:pt x="83" y="38"/>
                    <a:pt x="83" y="38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83" y="53"/>
                    <a:pt x="83" y="53"/>
                    <a:pt x="83" y="53"/>
                  </a:cubicBezTo>
                  <a:lnTo>
                    <a:pt x="75" y="45"/>
                  </a:lnTo>
                  <a:close/>
                  <a:moveTo>
                    <a:pt x="83" y="59"/>
                  </a:moveTo>
                  <a:cubicBezTo>
                    <a:pt x="90" y="66"/>
                    <a:pt x="90" y="66"/>
                    <a:pt x="90" y="66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75" y="66"/>
                    <a:pt x="75" y="66"/>
                    <a:pt x="75" y="66"/>
                  </a:cubicBezTo>
                  <a:lnTo>
                    <a:pt x="83" y="59"/>
                  </a:lnTo>
                  <a:close/>
                  <a:moveTo>
                    <a:pt x="86" y="56"/>
                  </a:moveTo>
                  <a:cubicBezTo>
                    <a:pt x="93" y="48"/>
                    <a:pt x="93" y="48"/>
                    <a:pt x="93" y="48"/>
                  </a:cubicBezTo>
                  <a:cubicBezTo>
                    <a:pt x="100" y="56"/>
                    <a:pt x="100" y="56"/>
                    <a:pt x="100" y="56"/>
                  </a:cubicBezTo>
                  <a:cubicBezTo>
                    <a:pt x="93" y="63"/>
                    <a:pt x="93" y="63"/>
                    <a:pt x="93" y="63"/>
                  </a:cubicBezTo>
                  <a:lnTo>
                    <a:pt x="86" y="56"/>
                  </a:lnTo>
                  <a:close/>
                  <a:moveTo>
                    <a:pt x="96" y="45"/>
                  </a:moveTo>
                  <a:cubicBezTo>
                    <a:pt x="104" y="38"/>
                    <a:pt x="104" y="38"/>
                    <a:pt x="104" y="38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04" y="53"/>
                    <a:pt x="104" y="53"/>
                    <a:pt x="104" y="53"/>
                  </a:cubicBezTo>
                  <a:lnTo>
                    <a:pt x="96" y="45"/>
                  </a:lnTo>
                  <a:close/>
                  <a:moveTo>
                    <a:pt x="107" y="35"/>
                  </a:moveTo>
                  <a:cubicBezTo>
                    <a:pt x="114" y="27"/>
                    <a:pt x="114" y="27"/>
                    <a:pt x="114" y="27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14" y="42"/>
                    <a:pt x="114" y="42"/>
                    <a:pt x="114" y="42"/>
                  </a:cubicBezTo>
                  <a:lnTo>
                    <a:pt x="107" y="35"/>
                  </a:lnTo>
                  <a:close/>
                  <a:moveTo>
                    <a:pt x="104" y="32"/>
                  </a:moveTo>
                  <a:cubicBezTo>
                    <a:pt x="96" y="24"/>
                    <a:pt x="96" y="24"/>
                    <a:pt x="96" y="24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11" y="24"/>
                    <a:pt x="111" y="24"/>
                    <a:pt x="111" y="24"/>
                  </a:cubicBezTo>
                  <a:lnTo>
                    <a:pt x="104" y="32"/>
                  </a:lnTo>
                  <a:close/>
                  <a:moveTo>
                    <a:pt x="100" y="35"/>
                  </a:moveTo>
                  <a:cubicBezTo>
                    <a:pt x="93" y="42"/>
                    <a:pt x="93" y="42"/>
                    <a:pt x="93" y="42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93" y="27"/>
                    <a:pt x="93" y="27"/>
                    <a:pt x="93" y="27"/>
                  </a:cubicBezTo>
                  <a:lnTo>
                    <a:pt x="100" y="35"/>
                  </a:lnTo>
                  <a:close/>
                  <a:moveTo>
                    <a:pt x="83" y="32"/>
                  </a:moveTo>
                  <a:cubicBezTo>
                    <a:pt x="75" y="24"/>
                    <a:pt x="75" y="24"/>
                    <a:pt x="75" y="24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90" y="24"/>
                    <a:pt x="90" y="24"/>
                    <a:pt x="90" y="24"/>
                  </a:cubicBezTo>
                  <a:lnTo>
                    <a:pt x="83" y="32"/>
                  </a:lnTo>
                  <a:close/>
                  <a:moveTo>
                    <a:pt x="79" y="35"/>
                  </a:moveTo>
                  <a:cubicBezTo>
                    <a:pt x="72" y="42"/>
                    <a:pt x="72" y="42"/>
                    <a:pt x="72" y="42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72" y="27"/>
                    <a:pt x="72" y="27"/>
                    <a:pt x="72" y="27"/>
                  </a:cubicBezTo>
                  <a:lnTo>
                    <a:pt x="79" y="35"/>
                  </a:lnTo>
                  <a:close/>
                  <a:moveTo>
                    <a:pt x="69" y="45"/>
                  </a:moveTo>
                  <a:cubicBezTo>
                    <a:pt x="62" y="53"/>
                    <a:pt x="62" y="53"/>
                    <a:pt x="62" y="53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62" y="38"/>
                    <a:pt x="62" y="38"/>
                    <a:pt x="62" y="38"/>
                  </a:cubicBezTo>
                  <a:lnTo>
                    <a:pt x="69" y="45"/>
                  </a:lnTo>
                  <a:close/>
                  <a:moveTo>
                    <a:pt x="59" y="56"/>
                  </a:moveTo>
                  <a:cubicBezTo>
                    <a:pt x="51" y="63"/>
                    <a:pt x="51" y="63"/>
                    <a:pt x="51" y="63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51" y="48"/>
                    <a:pt x="51" y="48"/>
                    <a:pt x="51" y="48"/>
                  </a:cubicBezTo>
                  <a:lnTo>
                    <a:pt x="59" y="56"/>
                  </a:lnTo>
                  <a:close/>
                  <a:moveTo>
                    <a:pt x="62" y="59"/>
                  </a:moveTo>
                  <a:cubicBezTo>
                    <a:pt x="69" y="66"/>
                    <a:pt x="69" y="66"/>
                    <a:pt x="69" y="66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4" y="66"/>
                    <a:pt x="54" y="66"/>
                    <a:pt x="54" y="66"/>
                  </a:cubicBezTo>
                  <a:lnTo>
                    <a:pt x="62" y="59"/>
                  </a:lnTo>
                  <a:close/>
                  <a:moveTo>
                    <a:pt x="84" y="84"/>
                  </a:moveTo>
                  <a:cubicBezTo>
                    <a:pt x="83" y="84"/>
                    <a:pt x="82" y="85"/>
                    <a:pt x="82" y="85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83" y="80"/>
                    <a:pt x="83" y="80"/>
                    <a:pt x="83" y="80"/>
                  </a:cubicBezTo>
                  <a:cubicBezTo>
                    <a:pt x="86" y="83"/>
                    <a:pt x="86" y="83"/>
                    <a:pt x="86" y="83"/>
                  </a:cubicBezTo>
                  <a:lnTo>
                    <a:pt x="84" y="84"/>
                  </a:lnTo>
                  <a:close/>
                  <a:moveTo>
                    <a:pt x="98" y="77"/>
                  </a:moveTo>
                  <a:cubicBezTo>
                    <a:pt x="97" y="78"/>
                    <a:pt x="94" y="80"/>
                    <a:pt x="92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100" y="76"/>
                    <a:pt x="100" y="76"/>
                    <a:pt x="100" y="76"/>
                  </a:cubicBezTo>
                  <a:lnTo>
                    <a:pt x="98" y="77"/>
                  </a:lnTo>
                  <a:close/>
                  <a:moveTo>
                    <a:pt x="110" y="67"/>
                  </a:moveTo>
                  <a:cubicBezTo>
                    <a:pt x="109" y="68"/>
                    <a:pt x="108" y="69"/>
                    <a:pt x="107" y="70"/>
                  </a:cubicBezTo>
                  <a:cubicBezTo>
                    <a:pt x="106" y="71"/>
                    <a:pt x="105" y="72"/>
                    <a:pt x="105" y="72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11" y="66"/>
                    <a:pt x="111" y="66"/>
                    <a:pt x="111" y="66"/>
                  </a:cubicBezTo>
                  <a:lnTo>
                    <a:pt x="110" y="67"/>
                  </a:lnTo>
                  <a:close/>
                  <a:moveTo>
                    <a:pt x="118" y="55"/>
                  </a:moveTo>
                  <a:cubicBezTo>
                    <a:pt x="117" y="57"/>
                    <a:pt x="116" y="59"/>
                    <a:pt x="115" y="61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9" y="53"/>
                    <a:pt x="119" y="53"/>
                    <a:pt x="119" y="53"/>
                  </a:cubicBezTo>
                  <a:lnTo>
                    <a:pt x="118" y="55"/>
                  </a:lnTo>
                  <a:close/>
                  <a:moveTo>
                    <a:pt x="122" y="44"/>
                  </a:moveTo>
                  <a:cubicBezTo>
                    <a:pt x="122" y="45"/>
                    <a:pt x="122" y="46"/>
                    <a:pt x="122" y="46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23" y="39"/>
                    <a:pt x="123" y="39"/>
                    <a:pt x="123" y="39"/>
                  </a:cubicBezTo>
                  <a:lnTo>
                    <a:pt x="122" y="44"/>
                  </a:lnTo>
                  <a:close/>
                  <a:moveTo>
                    <a:pt x="122" y="23"/>
                  </a:moveTo>
                  <a:cubicBezTo>
                    <a:pt x="122" y="24"/>
                    <a:pt x="122" y="25"/>
                    <a:pt x="122" y="25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21" y="21"/>
                    <a:pt x="121" y="21"/>
                    <a:pt x="121" y="21"/>
                  </a:cubicBezTo>
                  <a:lnTo>
                    <a:pt x="122" y="23"/>
                  </a:lnTo>
                  <a:close/>
                  <a:moveTo>
                    <a:pt x="112" y="10"/>
                  </a:moveTo>
                  <a:cubicBezTo>
                    <a:pt x="113" y="11"/>
                    <a:pt x="114" y="12"/>
                    <a:pt x="115" y="13"/>
                  </a:cubicBezTo>
                  <a:cubicBezTo>
                    <a:pt x="116" y="14"/>
                    <a:pt x="117" y="15"/>
                    <a:pt x="118" y="16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11" y="9"/>
                    <a:pt x="111" y="9"/>
                    <a:pt x="111" y="9"/>
                  </a:cubicBezTo>
                  <a:lnTo>
                    <a:pt x="112" y="10"/>
                  </a:lnTo>
                  <a:close/>
                  <a:moveTo>
                    <a:pt x="103" y="6"/>
                  </a:moveTo>
                  <a:cubicBezTo>
                    <a:pt x="103" y="6"/>
                    <a:pt x="104" y="6"/>
                    <a:pt x="105" y="6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97" y="4"/>
                    <a:pt x="97" y="4"/>
                    <a:pt x="97" y="4"/>
                  </a:cubicBezTo>
                  <a:lnTo>
                    <a:pt x="103" y="6"/>
                  </a:lnTo>
                  <a:close/>
                  <a:moveTo>
                    <a:pt x="100" y="14"/>
                  </a:moveTo>
                  <a:cubicBezTo>
                    <a:pt x="93" y="21"/>
                    <a:pt x="93" y="21"/>
                    <a:pt x="93" y="21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93" y="7"/>
                    <a:pt x="93" y="7"/>
                    <a:pt x="93" y="7"/>
                  </a:cubicBezTo>
                  <a:lnTo>
                    <a:pt x="100" y="14"/>
                  </a:lnTo>
                  <a:close/>
                  <a:moveTo>
                    <a:pt x="82" y="6"/>
                  </a:moveTo>
                  <a:cubicBezTo>
                    <a:pt x="82" y="6"/>
                    <a:pt x="83" y="6"/>
                    <a:pt x="84" y="6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79" y="7"/>
                    <a:pt x="79" y="7"/>
                    <a:pt x="79" y="7"/>
                  </a:cubicBezTo>
                  <a:lnTo>
                    <a:pt x="82" y="6"/>
                  </a:lnTo>
                  <a:close/>
                  <a:moveTo>
                    <a:pt x="67" y="13"/>
                  </a:moveTo>
                  <a:cubicBezTo>
                    <a:pt x="69" y="12"/>
                    <a:pt x="71" y="11"/>
                    <a:pt x="73" y="10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7" y="13"/>
                  </a:lnTo>
                  <a:close/>
                  <a:moveTo>
                    <a:pt x="56" y="23"/>
                  </a:moveTo>
                  <a:cubicBezTo>
                    <a:pt x="56" y="22"/>
                    <a:pt x="57" y="22"/>
                    <a:pt x="58" y="21"/>
                  </a:cubicBezTo>
                  <a:cubicBezTo>
                    <a:pt x="59" y="20"/>
                    <a:pt x="60" y="19"/>
                    <a:pt x="61" y="18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55" y="24"/>
                    <a:pt x="55" y="24"/>
                    <a:pt x="55" y="24"/>
                  </a:cubicBezTo>
                  <a:lnTo>
                    <a:pt x="56" y="23"/>
                  </a:lnTo>
                  <a:close/>
                  <a:moveTo>
                    <a:pt x="47" y="36"/>
                  </a:moveTo>
                  <a:cubicBezTo>
                    <a:pt x="48" y="34"/>
                    <a:pt x="49" y="31"/>
                    <a:pt x="51" y="29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46" y="37"/>
                    <a:pt x="46" y="37"/>
                    <a:pt x="46" y="37"/>
                  </a:cubicBezTo>
                  <a:lnTo>
                    <a:pt x="47" y="36"/>
                  </a:lnTo>
                  <a:close/>
                  <a:moveTo>
                    <a:pt x="43" y="46"/>
                  </a:moveTo>
                  <a:cubicBezTo>
                    <a:pt x="43" y="46"/>
                    <a:pt x="44" y="45"/>
                    <a:pt x="44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2" y="51"/>
                    <a:pt x="42" y="51"/>
                    <a:pt x="42" y="51"/>
                  </a:cubicBezTo>
                  <a:lnTo>
                    <a:pt x="43" y="46"/>
                  </a:lnTo>
                  <a:close/>
                  <a:moveTo>
                    <a:pt x="43" y="65"/>
                  </a:moveTo>
                  <a:cubicBezTo>
                    <a:pt x="42" y="60"/>
                    <a:pt x="42" y="60"/>
                    <a:pt x="42" y="60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58" y="84"/>
                    <a:pt x="54" y="81"/>
                    <a:pt x="50" y="78"/>
                  </a:cubicBezTo>
                  <a:cubicBezTo>
                    <a:pt x="47" y="74"/>
                    <a:pt x="44" y="70"/>
                    <a:pt x="43" y="6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>
              <a:spLocks noEditPoints="1"/>
            </p:cNvSpPr>
            <p:nvPr/>
          </p:nvSpPr>
          <p:spPr bwMode="auto">
            <a:xfrm>
              <a:off x="5201" y="2309"/>
              <a:ext cx="303" cy="306"/>
            </a:xfrm>
            <a:custGeom>
              <a:avLst/>
              <a:gdLst>
                <a:gd name="T0" fmla="*/ 128 w 128"/>
                <a:gd name="T1" fmla="*/ 12 h 129"/>
                <a:gd name="T2" fmla="*/ 125 w 128"/>
                <a:gd name="T3" fmla="*/ 4 h 129"/>
                <a:gd name="T4" fmla="*/ 109 w 128"/>
                <a:gd name="T5" fmla="*/ 4 h 129"/>
                <a:gd name="T6" fmla="*/ 61 w 128"/>
                <a:gd name="T7" fmla="*/ 52 h 129"/>
                <a:gd name="T8" fmla="*/ 4 w 128"/>
                <a:gd name="T9" fmla="*/ 114 h 129"/>
                <a:gd name="T10" fmla="*/ 3 w 128"/>
                <a:gd name="T11" fmla="*/ 114 h 129"/>
                <a:gd name="T12" fmla="*/ 1 w 128"/>
                <a:gd name="T13" fmla="*/ 114 h 129"/>
                <a:gd name="T14" fmla="*/ 0 w 128"/>
                <a:gd name="T15" fmla="*/ 117 h 129"/>
                <a:gd name="T16" fmla="*/ 0 w 128"/>
                <a:gd name="T17" fmla="*/ 117 h 129"/>
                <a:gd name="T18" fmla="*/ 12 w 128"/>
                <a:gd name="T19" fmla="*/ 129 h 129"/>
                <a:gd name="T20" fmla="*/ 12 w 128"/>
                <a:gd name="T21" fmla="*/ 129 h 129"/>
                <a:gd name="T22" fmla="*/ 13 w 128"/>
                <a:gd name="T23" fmla="*/ 129 h 129"/>
                <a:gd name="T24" fmla="*/ 15 w 128"/>
                <a:gd name="T25" fmla="*/ 128 h 129"/>
                <a:gd name="T26" fmla="*/ 15 w 128"/>
                <a:gd name="T27" fmla="*/ 126 h 129"/>
                <a:gd name="T28" fmla="*/ 15 w 128"/>
                <a:gd name="T29" fmla="*/ 125 h 129"/>
                <a:gd name="T30" fmla="*/ 16 w 128"/>
                <a:gd name="T31" fmla="*/ 125 h 129"/>
                <a:gd name="T32" fmla="*/ 77 w 128"/>
                <a:gd name="T33" fmla="*/ 68 h 129"/>
                <a:gd name="T34" fmla="*/ 125 w 128"/>
                <a:gd name="T35" fmla="*/ 20 h 129"/>
                <a:gd name="T36" fmla="*/ 128 w 128"/>
                <a:gd name="T37" fmla="*/ 12 h 129"/>
                <a:gd name="T38" fmla="*/ 12 w 128"/>
                <a:gd name="T39" fmla="*/ 122 h 129"/>
                <a:gd name="T40" fmla="*/ 7 w 128"/>
                <a:gd name="T41" fmla="*/ 117 h 129"/>
                <a:gd name="T42" fmla="*/ 14 w 128"/>
                <a:gd name="T43" fmla="*/ 110 h 129"/>
                <a:gd name="T44" fmla="*/ 19 w 128"/>
                <a:gd name="T45" fmla="*/ 115 h 129"/>
                <a:gd name="T46" fmla="*/ 12 w 128"/>
                <a:gd name="T47" fmla="*/ 122 h 129"/>
                <a:gd name="T48" fmla="*/ 23 w 128"/>
                <a:gd name="T49" fmla="*/ 112 h 129"/>
                <a:gd name="T50" fmla="*/ 17 w 128"/>
                <a:gd name="T51" fmla="*/ 106 h 129"/>
                <a:gd name="T52" fmla="*/ 24 w 128"/>
                <a:gd name="T53" fmla="*/ 99 h 129"/>
                <a:gd name="T54" fmla="*/ 30 w 128"/>
                <a:gd name="T55" fmla="*/ 105 h 129"/>
                <a:gd name="T56" fmla="*/ 23 w 128"/>
                <a:gd name="T57" fmla="*/ 112 h 129"/>
                <a:gd name="T58" fmla="*/ 33 w 128"/>
                <a:gd name="T59" fmla="*/ 102 h 129"/>
                <a:gd name="T60" fmla="*/ 27 w 128"/>
                <a:gd name="T61" fmla="*/ 96 h 129"/>
                <a:gd name="T62" fmla="*/ 34 w 128"/>
                <a:gd name="T63" fmla="*/ 88 h 129"/>
                <a:gd name="T64" fmla="*/ 41 w 128"/>
                <a:gd name="T65" fmla="*/ 95 h 129"/>
                <a:gd name="T66" fmla="*/ 33 w 128"/>
                <a:gd name="T67" fmla="*/ 102 h 129"/>
                <a:gd name="T68" fmla="*/ 44 w 128"/>
                <a:gd name="T69" fmla="*/ 92 h 129"/>
                <a:gd name="T70" fmla="*/ 37 w 128"/>
                <a:gd name="T71" fmla="*/ 85 h 129"/>
                <a:gd name="T72" fmla="*/ 44 w 128"/>
                <a:gd name="T73" fmla="*/ 77 h 129"/>
                <a:gd name="T74" fmla="*/ 52 w 128"/>
                <a:gd name="T75" fmla="*/ 85 h 129"/>
                <a:gd name="T76" fmla="*/ 44 w 128"/>
                <a:gd name="T77" fmla="*/ 92 h 129"/>
                <a:gd name="T78" fmla="*/ 122 w 128"/>
                <a:gd name="T79" fmla="*/ 16 h 129"/>
                <a:gd name="T80" fmla="*/ 74 w 128"/>
                <a:gd name="T81" fmla="*/ 64 h 129"/>
                <a:gd name="T82" fmla="*/ 55 w 128"/>
                <a:gd name="T83" fmla="*/ 82 h 129"/>
                <a:gd name="T84" fmla="*/ 47 w 128"/>
                <a:gd name="T85" fmla="*/ 74 h 129"/>
                <a:gd name="T86" fmla="*/ 65 w 128"/>
                <a:gd name="T87" fmla="*/ 55 h 129"/>
                <a:gd name="T88" fmla="*/ 113 w 128"/>
                <a:gd name="T89" fmla="*/ 7 h 129"/>
                <a:gd name="T90" fmla="*/ 122 w 128"/>
                <a:gd name="T91" fmla="*/ 7 h 129"/>
                <a:gd name="T92" fmla="*/ 124 w 128"/>
                <a:gd name="T93" fmla="*/ 12 h 129"/>
                <a:gd name="T94" fmla="*/ 122 w 128"/>
                <a:gd name="T95" fmla="*/ 1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" h="129">
                  <a:moveTo>
                    <a:pt x="128" y="12"/>
                  </a:moveTo>
                  <a:cubicBezTo>
                    <a:pt x="128" y="9"/>
                    <a:pt x="127" y="6"/>
                    <a:pt x="125" y="4"/>
                  </a:cubicBezTo>
                  <a:cubicBezTo>
                    <a:pt x="121" y="0"/>
                    <a:pt x="113" y="0"/>
                    <a:pt x="109" y="4"/>
                  </a:cubicBezTo>
                  <a:cubicBezTo>
                    <a:pt x="109" y="4"/>
                    <a:pt x="66" y="47"/>
                    <a:pt x="61" y="52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0" y="115"/>
                    <a:pt x="0" y="116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4" y="129"/>
                    <a:pt x="14" y="129"/>
                    <a:pt x="15" y="128"/>
                  </a:cubicBezTo>
                  <a:cubicBezTo>
                    <a:pt x="15" y="128"/>
                    <a:pt x="15" y="127"/>
                    <a:pt x="15" y="126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124" y="20"/>
                    <a:pt x="125" y="20"/>
                  </a:cubicBezTo>
                  <a:cubicBezTo>
                    <a:pt x="127" y="18"/>
                    <a:pt x="128" y="15"/>
                    <a:pt x="128" y="12"/>
                  </a:cubicBezTo>
                  <a:close/>
                  <a:moveTo>
                    <a:pt x="12" y="122"/>
                  </a:moveTo>
                  <a:cubicBezTo>
                    <a:pt x="7" y="117"/>
                    <a:pt x="7" y="117"/>
                    <a:pt x="7" y="11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9" y="115"/>
                    <a:pt x="19" y="115"/>
                    <a:pt x="19" y="115"/>
                  </a:cubicBezTo>
                  <a:lnTo>
                    <a:pt x="12" y="122"/>
                  </a:lnTo>
                  <a:close/>
                  <a:moveTo>
                    <a:pt x="23" y="112"/>
                  </a:moveTo>
                  <a:cubicBezTo>
                    <a:pt x="17" y="106"/>
                    <a:pt x="17" y="106"/>
                    <a:pt x="17" y="106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30" y="105"/>
                    <a:pt x="30" y="105"/>
                    <a:pt x="30" y="105"/>
                  </a:cubicBezTo>
                  <a:lnTo>
                    <a:pt x="23" y="112"/>
                  </a:lnTo>
                  <a:close/>
                  <a:moveTo>
                    <a:pt x="33" y="102"/>
                  </a:moveTo>
                  <a:cubicBezTo>
                    <a:pt x="27" y="96"/>
                    <a:pt x="27" y="96"/>
                    <a:pt x="27" y="9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41" y="95"/>
                    <a:pt x="41" y="95"/>
                    <a:pt x="41" y="95"/>
                  </a:cubicBezTo>
                  <a:lnTo>
                    <a:pt x="33" y="102"/>
                  </a:lnTo>
                  <a:close/>
                  <a:moveTo>
                    <a:pt x="44" y="92"/>
                  </a:moveTo>
                  <a:cubicBezTo>
                    <a:pt x="37" y="85"/>
                    <a:pt x="37" y="85"/>
                    <a:pt x="37" y="85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52" y="85"/>
                    <a:pt x="52" y="85"/>
                    <a:pt x="52" y="85"/>
                  </a:cubicBezTo>
                  <a:lnTo>
                    <a:pt x="44" y="92"/>
                  </a:lnTo>
                  <a:close/>
                  <a:moveTo>
                    <a:pt x="122" y="16"/>
                  </a:moveTo>
                  <a:cubicBezTo>
                    <a:pt x="74" y="64"/>
                    <a:pt x="74" y="64"/>
                    <a:pt x="74" y="6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5"/>
                    <a:pt x="119" y="5"/>
                    <a:pt x="122" y="7"/>
                  </a:cubicBezTo>
                  <a:cubicBezTo>
                    <a:pt x="123" y="9"/>
                    <a:pt x="124" y="10"/>
                    <a:pt x="124" y="12"/>
                  </a:cubicBezTo>
                  <a:cubicBezTo>
                    <a:pt x="124" y="14"/>
                    <a:pt x="123" y="15"/>
                    <a:pt x="122" y="1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>
              <a:spLocks noEditPoints="1"/>
            </p:cNvSpPr>
            <p:nvPr/>
          </p:nvSpPr>
          <p:spPr bwMode="auto">
            <a:xfrm>
              <a:off x="4596" y="2311"/>
              <a:ext cx="302" cy="306"/>
            </a:xfrm>
            <a:custGeom>
              <a:avLst/>
              <a:gdLst>
                <a:gd name="T0" fmla="*/ 3 w 128"/>
                <a:gd name="T1" fmla="*/ 91 h 129"/>
                <a:gd name="T2" fmla="*/ 0 w 128"/>
                <a:gd name="T3" fmla="*/ 98 h 129"/>
                <a:gd name="T4" fmla="*/ 0 w 128"/>
                <a:gd name="T5" fmla="*/ 106 h 129"/>
                <a:gd name="T6" fmla="*/ 8 w 128"/>
                <a:gd name="T7" fmla="*/ 120 h 129"/>
                <a:gd name="T8" fmla="*/ 16 w 128"/>
                <a:gd name="T9" fmla="*/ 126 h 129"/>
                <a:gd name="T10" fmla="*/ 37 w 128"/>
                <a:gd name="T11" fmla="*/ 125 h 129"/>
                <a:gd name="T12" fmla="*/ 119 w 128"/>
                <a:gd name="T13" fmla="*/ 85 h 129"/>
                <a:gd name="T14" fmla="*/ 123 w 128"/>
                <a:gd name="T15" fmla="*/ 82 h 129"/>
                <a:gd name="T16" fmla="*/ 128 w 128"/>
                <a:gd name="T17" fmla="*/ 71 h 129"/>
                <a:gd name="T18" fmla="*/ 123 w 128"/>
                <a:gd name="T19" fmla="*/ 59 h 129"/>
                <a:gd name="T20" fmla="*/ 115 w 128"/>
                <a:gd name="T21" fmla="*/ 55 h 129"/>
                <a:gd name="T22" fmla="*/ 114 w 128"/>
                <a:gd name="T23" fmla="*/ 55 h 129"/>
                <a:gd name="T24" fmla="*/ 114 w 128"/>
                <a:gd name="T25" fmla="*/ 54 h 129"/>
                <a:gd name="T26" fmla="*/ 110 w 128"/>
                <a:gd name="T27" fmla="*/ 46 h 129"/>
                <a:gd name="T28" fmla="*/ 102 w 128"/>
                <a:gd name="T29" fmla="*/ 41 h 129"/>
                <a:gd name="T30" fmla="*/ 101 w 128"/>
                <a:gd name="T31" fmla="*/ 41 h 129"/>
                <a:gd name="T32" fmla="*/ 100 w 128"/>
                <a:gd name="T33" fmla="*/ 40 h 129"/>
                <a:gd name="T34" fmla="*/ 96 w 128"/>
                <a:gd name="T35" fmla="*/ 32 h 129"/>
                <a:gd name="T36" fmla="*/ 88 w 128"/>
                <a:gd name="T37" fmla="*/ 28 h 129"/>
                <a:gd name="T38" fmla="*/ 87 w 128"/>
                <a:gd name="T39" fmla="*/ 27 h 129"/>
                <a:gd name="T40" fmla="*/ 87 w 128"/>
                <a:gd name="T41" fmla="*/ 27 h 129"/>
                <a:gd name="T42" fmla="*/ 82 w 128"/>
                <a:gd name="T43" fmla="*/ 18 h 129"/>
                <a:gd name="T44" fmla="*/ 74 w 128"/>
                <a:gd name="T45" fmla="*/ 14 h 129"/>
                <a:gd name="T46" fmla="*/ 73 w 128"/>
                <a:gd name="T47" fmla="*/ 14 h 129"/>
                <a:gd name="T48" fmla="*/ 73 w 128"/>
                <a:gd name="T49" fmla="*/ 13 h 129"/>
                <a:gd name="T50" fmla="*/ 69 w 128"/>
                <a:gd name="T51" fmla="*/ 5 h 129"/>
                <a:gd name="T52" fmla="*/ 58 w 128"/>
                <a:gd name="T53" fmla="*/ 0 h 129"/>
                <a:gd name="T54" fmla="*/ 46 w 128"/>
                <a:gd name="T55" fmla="*/ 5 h 129"/>
                <a:gd name="T56" fmla="*/ 43 w 128"/>
                <a:gd name="T57" fmla="*/ 9 h 129"/>
                <a:gd name="T58" fmla="*/ 3 w 128"/>
                <a:gd name="T59" fmla="*/ 91 h 129"/>
                <a:gd name="T60" fmla="*/ 35 w 128"/>
                <a:gd name="T61" fmla="*/ 121 h 129"/>
                <a:gd name="T62" fmla="*/ 26 w 128"/>
                <a:gd name="T63" fmla="*/ 123 h 129"/>
                <a:gd name="T64" fmla="*/ 11 w 128"/>
                <a:gd name="T65" fmla="*/ 117 h 129"/>
                <a:gd name="T66" fmla="*/ 7 w 128"/>
                <a:gd name="T67" fmla="*/ 93 h 129"/>
                <a:gd name="T68" fmla="*/ 8 w 128"/>
                <a:gd name="T69" fmla="*/ 90 h 129"/>
                <a:gd name="T70" fmla="*/ 38 w 128"/>
                <a:gd name="T71" fmla="*/ 120 h 129"/>
                <a:gd name="T72" fmla="*/ 35 w 128"/>
                <a:gd name="T73" fmla="*/ 121 h 129"/>
                <a:gd name="T74" fmla="*/ 43 w 128"/>
                <a:gd name="T75" fmla="*/ 118 h 129"/>
                <a:gd name="T76" fmla="*/ 10 w 128"/>
                <a:gd name="T77" fmla="*/ 85 h 129"/>
                <a:gd name="T78" fmla="*/ 40 w 128"/>
                <a:gd name="T79" fmla="*/ 25 h 129"/>
                <a:gd name="T80" fmla="*/ 103 w 128"/>
                <a:gd name="T81" fmla="*/ 88 h 129"/>
                <a:gd name="T82" fmla="*/ 43 w 128"/>
                <a:gd name="T83" fmla="*/ 118 h 129"/>
                <a:gd name="T84" fmla="*/ 47 w 128"/>
                <a:gd name="T85" fmla="*/ 11 h 129"/>
                <a:gd name="T86" fmla="*/ 50 w 128"/>
                <a:gd name="T87" fmla="*/ 8 h 129"/>
                <a:gd name="T88" fmla="*/ 65 w 128"/>
                <a:gd name="T89" fmla="*/ 8 h 129"/>
                <a:gd name="T90" fmla="*/ 68 w 128"/>
                <a:gd name="T91" fmla="*/ 19 h 129"/>
                <a:gd name="T92" fmla="*/ 79 w 128"/>
                <a:gd name="T93" fmla="*/ 22 h 129"/>
                <a:gd name="T94" fmla="*/ 82 w 128"/>
                <a:gd name="T95" fmla="*/ 32 h 129"/>
                <a:gd name="T96" fmla="*/ 93 w 128"/>
                <a:gd name="T97" fmla="*/ 35 h 129"/>
                <a:gd name="T98" fmla="*/ 96 w 128"/>
                <a:gd name="T99" fmla="*/ 46 h 129"/>
                <a:gd name="T100" fmla="*/ 106 w 128"/>
                <a:gd name="T101" fmla="*/ 49 h 129"/>
                <a:gd name="T102" fmla="*/ 109 w 128"/>
                <a:gd name="T103" fmla="*/ 60 h 129"/>
                <a:gd name="T104" fmla="*/ 120 w 128"/>
                <a:gd name="T105" fmla="*/ 63 h 129"/>
                <a:gd name="T106" fmla="*/ 120 w 128"/>
                <a:gd name="T107" fmla="*/ 79 h 129"/>
                <a:gd name="T108" fmla="*/ 117 w 128"/>
                <a:gd name="T109" fmla="*/ 81 h 129"/>
                <a:gd name="T110" fmla="*/ 107 w 128"/>
                <a:gd name="T111" fmla="*/ 85 h 129"/>
                <a:gd name="T112" fmla="*/ 107 w 128"/>
                <a:gd name="T113" fmla="*/ 85 h 129"/>
                <a:gd name="T114" fmla="*/ 43 w 128"/>
                <a:gd name="T115" fmla="*/ 21 h 129"/>
                <a:gd name="T116" fmla="*/ 47 w 128"/>
                <a:gd name="T117" fmla="*/ 11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29">
                  <a:moveTo>
                    <a:pt x="3" y="91"/>
                  </a:moveTo>
                  <a:cubicBezTo>
                    <a:pt x="1" y="93"/>
                    <a:pt x="1" y="96"/>
                    <a:pt x="0" y="98"/>
                  </a:cubicBezTo>
                  <a:cubicBezTo>
                    <a:pt x="0" y="101"/>
                    <a:pt x="0" y="104"/>
                    <a:pt x="0" y="106"/>
                  </a:cubicBezTo>
                  <a:cubicBezTo>
                    <a:pt x="1" y="112"/>
                    <a:pt x="4" y="117"/>
                    <a:pt x="8" y="120"/>
                  </a:cubicBezTo>
                  <a:cubicBezTo>
                    <a:pt x="10" y="123"/>
                    <a:pt x="13" y="125"/>
                    <a:pt x="16" y="126"/>
                  </a:cubicBezTo>
                  <a:cubicBezTo>
                    <a:pt x="23" y="129"/>
                    <a:pt x="31" y="129"/>
                    <a:pt x="37" y="125"/>
                  </a:cubicBezTo>
                  <a:cubicBezTo>
                    <a:pt x="119" y="85"/>
                    <a:pt x="119" y="85"/>
                    <a:pt x="119" y="85"/>
                  </a:cubicBezTo>
                  <a:cubicBezTo>
                    <a:pt x="121" y="84"/>
                    <a:pt x="122" y="83"/>
                    <a:pt x="123" y="82"/>
                  </a:cubicBezTo>
                  <a:cubicBezTo>
                    <a:pt x="126" y="79"/>
                    <a:pt x="128" y="75"/>
                    <a:pt x="128" y="71"/>
                  </a:cubicBezTo>
                  <a:cubicBezTo>
                    <a:pt x="128" y="66"/>
                    <a:pt x="126" y="62"/>
                    <a:pt x="123" y="59"/>
                  </a:cubicBezTo>
                  <a:cubicBezTo>
                    <a:pt x="121" y="57"/>
                    <a:pt x="118" y="56"/>
                    <a:pt x="115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4"/>
                    <a:pt x="114" y="54"/>
                    <a:pt x="114" y="54"/>
                  </a:cubicBezTo>
                  <a:cubicBezTo>
                    <a:pt x="113" y="51"/>
                    <a:pt x="112" y="48"/>
                    <a:pt x="110" y="46"/>
                  </a:cubicBezTo>
                  <a:cubicBezTo>
                    <a:pt x="107" y="43"/>
                    <a:pt x="105" y="42"/>
                    <a:pt x="102" y="41"/>
                  </a:cubicBezTo>
                  <a:cubicBezTo>
                    <a:pt x="101" y="41"/>
                    <a:pt x="101" y="41"/>
                    <a:pt x="101" y="41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0" y="37"/>
                    <a:pt x="98" y="34"/>
                    <a:pt x="96" y="32"/>
                  </a:cubicBezTo>
                  <a:cubicBezTo>
                    <a:pt x="94" y="30"/>
                    <a:pt x="91" y="28"/>
                    <a:pt x="88" y="28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6" y="23"/>
                    <a:pt x="85" y="21"/>
                    <a:pt x="82" y="18"/>
                  </a:cubicBezTo>
                  <a:cubicBezTo>
                    <a:pt x="80" y="16"/>
                    <a:pt x="77" y="15"/>
                    <a:pt x="74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2" y="10"/>
                    <a:pt x="71" y="7"/>
                    <a:pt x="69" y="5"/>
                  </a:cubicBezTo>
                  <a:cubicBezTo>
                    <a:pt x="66" y="2"/>
                    <a:pt x="62" y="0"/>
                    <a:pt x="58" y="0"/>
                  </a:cubicBezTo>
                  <a:cubicBezTo>
                    <a:pt x="53" y="0"/>
                    <a:pt x="49" y="2"/>
                    <a:pt x="46" y="5"/>
                  </a:cubicBezTo>
                  <a:cubicBezTo>
                    <a:pt x="45" y="6"/>
                    <a:pt x="43" y="9"/>
                    <a:pt x="43" y="9"/>
                  </a:cubicBezTo>
                  <a:lnTo>
                    <a:pt x="3" y="91"/>
                  </a:lnTo>
                  <a:close/>
                  <a:moveTo>
                    <a:pt x="35" y="121"/>
                  </a:moveTo>
                  <a:cubicBezTo>
                    <a:pt x="32" y="123"/>
                    <a:pt x="29" y="123"/>
                    <a:pt x="26" y="123"/>
                  </a:cubicBezTo>
                  <a:cubicBezTo>
                    <a:pt x="20" y="123"/>
                    <a:pt x="15" y="121"/>
                    <a:pt x="11" y="117"/>
                  </a:cubicBezTo>
                  <a:cubicBezTo>
                    <a:pt x="4" y="111"/>
                    <a:pt x="3" y="101"/>
                    <a:pt x="7" y="93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38" y="120"/>
                    <a:pt x="38" y="120"/>
                    <a:pt x="38" y="120"/>
                  </a:cubicBezTo>
                  <a:lnTo>
                    <a:pt x="35" y="121"/>
                  </a:lnTo>
                  <a:close/>
                  <a:moveTo>
                    <a:pt x="43" y="118"/>
                  </a:moveTo>
                  <a:cubicBezTo>
                    <a:pt x="10" y="85"/>
                    <a:pt x="10" y="85"/>
                    <a:pt x="10" y="8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103" y="88"/>
                    <a:pt x="103" y="88"/>
                    <a:pt x="103" y="88"/>
                  </a:cubicBezTo>
                  <a:lnTo>
                    <a:pt x="43" y="118"/>
                  </a:lnTo>
                  <a:close/>
                  <a:moveTo>
                    <a:pt x="47" y="11"/>
                  </a:moveTo>
                  <a:cubicBezTo>
                    <a:pt x="48" y="11"/>
                    <a:pt x="49" y="9"/>
                    <a:pt x="50" y="8"/>
                  </a:cubicBezTo>
                  <a:cubicBezTo>
                    <a:pt x="54" y="4"/>
                    <a:pt x="61" y="4"/>
                    <a:pt x="65" y="8"/>
                  </a:cubicBezTo>
                  <a:cubicBezTo>
                    <a:pt x="68" y="11"/>
                    <a:pt x="69" y="15"/>
                    <a:pt x="68" y="19"/>
                  </a:cubicBezTo>
                  <a:cubicBezTo>
                    <a:pt x="72" y="18"/>
                    <a:pt x="76" y="19"/>
                    <a:pt x="79" y="22"/>
                  </a:cubicBezTo>
                  <a:cubicBezTo>
                    <a:pt x="82" y="24"/>
                    <a:pt x="83" y="28"/>
                    <a:pt x="82" y="32"/>
                  </a:cubicBezTo>
                  <a:cubicBezTo>
                    <a:pt x="86" y="31"/>
                    <a:pt x="90" y="32"/>
                    <a:pt x="93" y="35"/>
                  </a:cubicBezTo>
                  <a:cubicBezTo>
                    <a:pt x="96" y="38"/>
                    <a:pt x="97" y="42"/>
                    <a:pt x="96" y="46"/>
                  </a:cubicBezTo>
                  <a:cubicBezTo>
                    <a:pt x="100" y="45"/>
                    <a:pt x="104" y="46"/>
                    <a:pt x="106" y="49"/>
                  </a:cubicBezTo>
                  <a:cubicBezTo>
                    <a:pt x="109" y="52"/>
                    <a:pt x="110" y="56"/>
                    <a:pt x="109" y="60"/>
                  </a:cubicBezTo>
                  <a:cubicBezTo>
                    <a:pt x="113" y="59"/>
                    <a:pt x="117" y="60"/>
                    <a:pt x="120" y="63"/>
                  </a:cubicBezTo>
                  <a:cubicBezTo>
                    <a:pt x="125" y="67"/>
                    <a:pt x="125" y="74"/>
                    <a:pt x="120" y="79"/>
                  </a:cubicBezTo>
                  <a:cubicBezTo>
                    <a:pt x="119" y="79"/>
                    <a:pt x="118" y="80"/>
                    <a:pt x="117" y="81"/>
                  </a:cubicBezTo>
                  <a:cubicBezTo>
                    <a:pt x="107" y="85"/>
                    <a:pt x="107" y="85"/>
                    <a:pt x="107" y="85"/>
                  </a:cubicBezTo>
                  <a:cubicBezTo>
                    <a:pt x="107" y="85"/>
                    <a:pt x="107" y="85"/>
                    <a:pt x="107" y="85"/>
                  </a:cubicBezTo>
                  <a:cubicBezTo>
                    <a:pt x="43" y="21"/>
                    <a:pt x="43" y="21"/>
                    <a:pt x="43" y="21"/>
                  </a:cubicBezTo>
                  <a:lnTo>
                    <a:pt x="47" y="1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3976" y="2311"/>
              <a:ext cx="331" cy="304"/>
            </a:xfrm>
            <a:custGeom>
              <a:avLst/>
              <a:gdLst>
                <a:gd name="T0" fmla="*/ 70 w 140"/>
                <a:gd name="T1" fmla="*/ 0 h 128"/>
                <a:gd name="T2" fmla="*/ 25 w 140"/>
                <a:gd name="T3" fmla="*/ 19 h 128"/>
                <a:gd name="T4" fmla="*/ 25 w 140"/>
                <a:gd name="T5" fmla="*/ 109 h 128"/>
                <a:gd name="T6" fmla="*/ 70 w 140"/>
                <a:gd name="T7" fmla="*/ 128 h 128"/>
                <a:gd name="T8" fmla="*/ 115 w 140"/>
                <a:gd name="T9" fmla="*/ 109 h 128"/>
                <a:gd name="T10" fmla="*/ 115 w 140"/>
                <a:gd name="T11" fmla="*/ 19 h 128"/>
                <a:gd name="T12" fmla="*/ 70 w 140"/>
                <a:gd name="T13" fmla="*/ 0 h 128"/>
                <a:gd name="T14" fmla="*/ 12 w 140"/>
                <a:gd name="T15" fmla="*/ 49 h 128"/>
                <a:gd name="T16" fmla="*/ 15 w 140"/>
                <a:gd name="T17" fmla="*/ 42 h 128"/>
                <a:gd name="T18" fmla="*/ 28 w 140"/>
                <a:gd name="T19" fmla="*/ 22 h 128"/>
                <a:gd name="T20" fmla="*/ 48 w 140"/>
                <a:gd name="T21" fmla="*/ 9 h 128"/>
                <a:gd name="T22" fmla="*/ 55 w 140"/>
                <a:gd name="T23" fmla="*/ 6 h 128"/>
                <a:gd name="T24" fmla="*/ 56 w 140"/>
                <a:gd name="T25" fmla="*/ 6 h 128"/>
                <a:gd name="T26" fmla="*/ 85 w 140"/>
                <a:gd name="T27" fmla="*/ 35 h 128"/>
                <a:gd name="T28" fmla="*/ 94 w 140"/>
                <a:gd name="T29" fmla="*/ 57 h 128"/>
                <a:gd name="T30" fmla="*/ 85 w 140"/>
                <a:gd name="T31" fmla="*/ 79 h 128"/>
                <a:gd name="T32" fmla="*/ 63 w 140"/>
                <a:gd name="T33" fmla="*/ 88 h 128"/>
                <a:gd name="T34" fmla="*/ 41 w 140"/>
                <a:gd name="T35" fmla="*/ 79 h 128"/>
                <a:gd name="T36" fmla="*/ 12 w 140"/>
                <a:gd name="T37" fmla="*/ 50 h 128"/>
                <a:gd name="T38" fmla="*/ 12 w 140"/>
                <a:gd name="T39" fmla="*/ 49 h 128"/>
                <a:gd name="T40" fmla="*/ 129 w 140"/>
                <a:gd name="T41" fmla="*/ 64 h 128"/>
                <a:gd name="T42" fmla="*/ 125 w 140"/>
                <a:gd name="T43" fmla="*/ 86 h 128"/>
                <a:gd name="T44" fmla="*/ 112 w 140"/>
                <a:gd name="T45" fmla="*/ 106 h 128"/>
                <a:gd name="T46" fmla="*/ 92 w 140"/>
                <a:gd name="T47" fmla="*/ 119 h 128"/>
                <a:gd name="T48" fmla="*/ 70 w 140"/>
                <a:gd name="T49" fmla="*/ 123 h 128"/>
                <a:gd name="T50" fmla="*/ 48 w 140"/>
                <a:gd name="T51" fmla="*/ 119 h 128"/>
                <a:gd name="T52" fmla="*/ 28 w 140"/>
                <a:gd name="T53" fmla="*/ 106 h 128"/>
                <a:gd name="T54" fmla="*/ 15 w 140"/>
                <a:gd name="T55" fmla="*/ 86 h 128"/>
                <a:gd name="T56" fmla="*/ 11 w 140"/>
                <a:gd name="T57" fmla="*/ 64 h 128"/>
                <a:gd name="T58" fmla="*/ 11 w 140"/>
                <a:gd name="T59" fmla="*/ 59 h 128"/>
                <a:gd name="T60" fmla="*/ 11 w 140"/>
                <a:gd name="T61" fmla="*/ 55 h 128"/>
                <a:gd name="T62" fmla="*/ 38 w 140"/>
                <a:gd name="T63" fmla="*/ 82 h 128"/>
                <a:gd name="T64" fmla="*/ 63 w 140"/>
                <a:gd name="T65" fmla="*/ 93 h 128"/>
                <a:gd name="T66" fmla="*/ 88 w 140"/>
                <a:gd name="T67" fmla="*/ 82 h 128"/>
                <a:gd name="T68" fmla="*/ 88 w 140"/>
                <a:gd name="T69" fmla="*/ 32 h 128"/>
                <a:gd name="T70" fmla="*/ 61 w 140"/>
                <a:gd name="T71" fmla="*/ 5 h 128"/>
                <a:gd name="T72" fmla="*/ 65 w 140"/>
                <a:gd name="T73" fmla="*/ 5 h 128"/>
                <a:gd name="T74" fmla="*/ 92 w 140"/>
                <a:gd name="T75" fmla="*/ 9 h 128"/>
                <a:gd name="T76" fmla="*/ 112 w 140"/>
                <a:gd name="T77" fmla="*/ 22 h 128"/>
                <a:gd name="T78" fmla="*/ 125 w 140"/>
                <a:gd name="T79" fmla="*/ 42 h 128"/>
                <a:gd name="T80" fmla="*/ 129 w 140"/>
                <a:gd name="T81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0" h="128">
                  <a:moveTo>
                    <a:pt x="70" y="0"/>
                  </a:moveTo>
                  <a:cubicBezTo>
                    <a:pt x="53" y="0"/>
                    <a:pt x="37" y="7"/>
                    <a:pt x="25" y="19"/>
                  </a:cubicBezTo>
                  <a:cubicBezTo>
                    <a:pt x="0" y="44"/>
                    <a:pt x="0" y="84"/>
                    <a:pt x="25" y="109"/>
                  </a:cubicBezTo>
                  <a:cubicBezTo>
                    <a:pt x="37" y="121"/>
                    <a:pt x="53" y="128"/>
                    <a:pt x="70" y="128"/>
                  </a:cubicBezTo>
                  <a:cubicBezTo>
                    <a:pt x="87" y="128"/>
                    <a:pt x="103" y="121"/>
                    <a:pt x="115" y="109"/>
                  </a:cubicBezTo>
                  <a:cubicBezTo>
                    <a:pt x="140" y="84"/>
                    <a:pt x="140" y="44"/>
                    <a:pt x="115" y="19"/>
                  </a:cubicBezTo>
                  <a:cubicBezTo>
                    <a:pt x="103" y="7"/>
                    <a:pt x="87" y="0"/>
                    <a:pt x="70" y="0"/>
                  </a:cubicBezTo>
                  <a:close/>
                  <a:moveTo>
                    <a:pt x="12" y="49"/>
                  </a:moveTo>
                  <a:cubicBezTo>
                    <a:pt x="13" y="47"/>
                    <a:pt x="14" y="44"/>
                    <a:pt x="15" y="42"/>
                  </a:cubicBezTo>
                  <a:cubicBezTo>
                    <a:pt x="18" y="34"/>
                    <a:pt x="22" y="28"/>
                    <a:pt x="28" y="22"/>
                  </a:cubicBezTo>
                  <a:cubicBezTo>
                    <a:pt x="34" y="16"/>
                    <a:pt x="40" y="12"/>
                    <a:pt x="48" y="9"/>
                  </a:cubicBezTo>
                  <a:cubicBezTo>
                    <a:pt x="50" y="8"/>
                    <a:pt x="53" y="7"/>
                    <a:pt x="55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91" y="41"/>
                    <a:pt x="94" y="49"/>
                    <a:pt x="94" y="57"/>
                  </a:cubicBezTo>
                  <a:cubicBezTo>
                    <a:pt x="94" y="65"/>
                    <a:pt x="91" y="73"/>
                    <a:pt x="85" y="79"/>
                  </a:cubicBezTo>
                  <a:cubicBezTo>
                    <a:pt x="79" y="85"/>
                    <a:pt x="71" y="88"/>
                    <a:pt x="63" y="88"/>
                  </a:cubicBezTo>
                  <a:cubicBezTo>
                    <a:pt x="55" y="88"/>
                    <a:pt x="47" y="85"/>
                    <a:pt x="41" y="79"/>
                  </a:cubicBezTo>
                  <a:cubicBezTo>
                    <a:pt x="12" y="50"/>
                    <a:pt x="12" y="50"/>
                    <a:pt x="12" y="50"/>
                  </a:cubicBezTo>
                  <a:lnTo>
                    <a:pt x="12" y="49"/>
                  </a:lnTo>
                  <a:close/>
                  <a:moveTo>
                    <a:pt x="129" y="64"/>
                  </a:moveTo>
                  <a:cubicBezTo>
                    <a:pt x="129" y="72"/>
                    <a:pt x="128" y="79"/>
                    <a:pt x="125" y="86"/>
                  </a:cubicBezTo>
                  <a:cubicBezTo>
                    <a:pt x="122" y="94"/>
                    <a:pt x="118" y="100"/>
                    <a:pt x="112" y="106"/>
                  </a:cubicBezTo>
                  <a:cubicBezTo>
                    <a:pt x="106" y="112"/>
                    <a:pt x="100" y="116"/>
                    <a:pt x="92" y="119"/>
                  </a:cubicBezTo>
                  <a:cubicBezTo>
                    <a:pt x="85" y="122"/>
                    <a:pt x="78" y="123"/>
                    <a:pt x="70" y="123"/>
                  </a:cubicBezTo>
                  <a:cubicBezTo>
                    <a:pt x="62" y="123"/>
                    <a:pt x="55" y="122"/>
                    <a:pt x="48" y="119"/>
                  </a:cubicBezTo>
                  <a:cubicBezTo>
                    <a:pt x="40" y="116"/>
                    <a:pt x="34" y="112"/>
                    <a:pt x="28" y="106"/>
                  </a:cubicBezTo>
                  <a:cubicBezTo>
                    <a:pt x="22" y="100"/>
                    <a:pt x="18" y="94"/>
                    <a:pt x="15" y="86"/>
                  </a:cubicBezTo>
                  <a:cubicBezTo>
                    <a:pt x="12" y="79"/>
                    <a:pt x="11" y="72"/>
                    <a:pt x="11" y="64"/>
                  </a:cubicBezTo>
                  <a:cubicBezTo>
                    <a:pt x="11" y="62"/>
                    <a:pt x="11" y="60"/>
                    <a:pt x="11" y="59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38" y="82"/>
                    <a:pt x="38" y="82"/>
                    <a:pt x="38" y="82"/>
                  </a:cubicBezTo>
                  <a:cubicBezTo>
                    <a:pt x="45" y="89"/>
                    <a:pt x="54" y="93"/>
                    <a:pt x="63" y="93"/>
                  </a:cubicBezTo>
                  <a:cubicBezTo>
                    <a:pt x="73" y="93"/>
                    <a:pt x="82" y="89"/>
                    <a:pt x="88" y="82"/>
                  </a:cubicBezTo>
                  <a:cubicBezTo>
                    <a:pt x="102" y="68"/>
                    <a:pt x="102" y="46"/>
                    <a:pt x="88" y="32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74" y="4"/>
                    <a:pt x="84" y="5"/>
                    <a:pt x="92" y="9"/>
                  </a:cubicBezTo>
                  <a:cubicBezTo>
                    <a:pt x="100" y="12"/>
                    <a:pt x="106" y="16"/>
                    <a:pt x="112" y="22"/>
                  </a:cubicBezTo>
                  <a:cubicBezTo>
                    <a:pt x="118" y="28"/>
                    <a:pt x="122" y="34"/>
                    <a:pt x="125" y="42"/>
                  </a:cubicBezTo>
                  <a:cubicBezTo>
                    <a:pt x="128" y="49"/>
                    <a:pt x="129" y="56"/>
                    <a:pt x="129" y="6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/>
            <p:nvPr/>
          </p:nvSpPr>
          <p:spPr bwMode="auto">
            <a:xfrm>
              <a:off x="3522" y="2392"/>
              <a:ext cx="28" cy="43"/>
            </a:xfrm>
            <a:custGeom>
              <a:avLst/>
              <a:gdLst>
                <a:gd name="T0" fmla="*/ 10 w 12"/>
                <a:gd name="T1" fmla="*/ 0 h 18"/>
                <a:gd name="T2" fmla="*/ 8 w 12"/>
                <a:gd name="T3" fmla="*/ 1 h 18"/>
                <a:gd name="T4" fmla="*/ 8 w 12"/>
                <a:gd name="T5" fmla="*/ 2 h 18"/>
                <a:gd name="T6" fmla="*/ 0 w 12"/>
                <a:gd name="T7" fmla="*/ 14 h 18"/>
                <a:gd name="T8" fmla="*/ 1 w 12"/>
                <a:gd name="T9" fmla="*/ 17 h 18"/>
                <a:gd name="T10" fmla="*/ 4 w 12"/>
                <a:gd name="T11" fmla="*/ 17 h 18"/>
                <a:gd name="T12" fmla="*/ 4 w 12"/>
                <a:gd name="T13" fmla="*/ 17 h 18"/>
                <a:gd name="T14" fmla="*/ 4 w 12"/>
                <a:gd name="T15" fmla="*/ 17 h 18"/>
                <a:gd name="T16" fmla="*/ 12 w 12"/>
                <a:gd name="T17" fmla="*/ 4 h 18"/>
                <a:gd name="T18" fmla="*/ 12 w 12"/>
                <a:gd name="T19" fmla="*/ 3 h 18"/>
                <a:gd name="T20" fmla="*/ 12 w 12"/>
                <a:gd name="T21" fmla="*/ 1 h 18"/>
                <a:gd name="T22" fmla="*/ 10 w 12"/>
                <a:gd name="T2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9" y="0"/>
                    <a:pt x="9" y="1"/>
                    <a:pt x="8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6" y="6"/>
                    <a:pt x="3" y="10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1" y="18"/>
                    <a:pt x="3" y="18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7" y="12"/>
                    <a:pt x="10" y="8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1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3465" y="2449"/>
              <a:ext cx="43" cy="28"/>
            </a:xfrm>
            <a:custGeom>
              <a:avLst/>
              <a:gdLst>
                <a:gd name="T0" fmla="*/ 16 w 18"/>
                <a:gd name="T1" fmla="*/ 0 h 12"/>
                <a:gd name="T2" fmla="*/ 14 w 18"/>
                <a:gd name="T3" fmla="*/ 0 h 12"/>
                <a:gd name="T4" fmla="*/ 2 w 18"/>
                <a:gd name="T5" fmla="*/ 8 h 12"/>
                <a:gd name="T6" fmla="*/ 1 w 18"/>
                <a:gd name="T7" fmla="*/ 8 h 12"/>
                <a:gd name="T8" fmla="*/ 1 w 18"/>
                <a:gd name="T9" fmla="*/ 12 h 12"/>
                <a:gd name="T10" fmla="*/ 4 w 18"/>
                <a:gd name="T11" fmla="*/ 12 h 12"/>
                <a:gd name="T12" fmla="*/ 17 w 18"/>
                <a:gd name="T13" fmla="*/ 4 h 12"/>
                <a:gd name="T14" fmla="*/ 17 w 18"/>
                <a:gd name="T15" fmla="*/ 4 h 12"/>
                <a:gd name="T16" fmla="*/ 18 w 18"/>
                <a:gd name="T17" fmla="*/ 2 h 12"/>
                <a:gd name="T18" fmla="*/ 17 w 18"/>
                <a:gd name="T19" fmla="*/ 1 h 12"/>
                <a:gd name="T20" fmla="*/ 16 w 1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5" y="0"/>
                    <a:pt x="15" y="0"/>
                    <a:pt x="14" y="0"/>
                  </a:cubicBezTo>
                  <a:cubicBezTo>
                    <a:pt x="10" y="3"/>
                    <a:pt x="6" y="6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1"/>
                    <a:pt x="1" y="12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8" y="10"/>
                    <a:pt x="13" y="7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8" y="3"/>
                    <a:pt x="18" y="3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3564" y="2449"/>
              <a:ext cx="43" cy="28"/>
            </a:xfrm>
            <a:custGeom>
              <a:avLst/>
              <a:gdLst>
                <a:gd name="T0" fmla="*/ 15 w 18"/>
                <a:gd name="T1" fmla="*/ 0 h 12"/>
                <a:gd name="T2" fmla="*/ 14 w 18"/>
                <a:gd name="T3" fmla="*/ 0 h 12"/>
                <a:gd name="T4" fmla="*/ 1 w 18"/>
                <a:gd name="T5" fmla="*/ 8 h 12"/>
                <a:gd name="T6" fmla="*/ 1 w 18"/>
                <a:gd name="T7" fmla="*/ 8 h 12"/>
                <a:gd name="T8" fmla="*/ 1 w 18"/>
                <a:gd name="T9" fmla="*/ 11 h 12"/>
                <a:gd name="T10" fmla="*/ 4 w 18"/>
                <a:gd name="T11" fmla="*/ 12 h 12"/>
                <a:gd name="T12" fmla="*/ 4 w 18"/>
                <a:gd name="T13" fmla="*/ 12 h 12"/>
                <a:gd name="T14" fmla="*/ 16 w 18"/>
                <a:gd name="T15" fmla="*/ 4 h 12"/>
                <a:gd name="T16" fmla="*/ 17 w 18"/>
                <a:gd name="T17" fmla="*/ 4 h 12"/>
                <a:gd name="T18" fmla="*/ 17 w 18"/>
                <a:gd name="T19" fmla="*/ 0 h 12"/>
                <a:gd name="T20" fmla="*/ 15 w 1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2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2"/>
                    <a:pt x="5" y="5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1"/>
                    <a:pt x="1" y="11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8" y="9"/>
                    <a:pt x="12" y="6"/>
                    <a:pt x="16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8" y="3"/>
                    <a:pt x="18" y="1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3522" y="2491"/>
              <a:ext cx="28" cy="43"/>
            </a:xfrm>
            <a:custGeom>
              <a:avLst/>
              <a:gdLst>
                <a:gd name="T0" fmla="*/ 10 w 12"/>
                <a:gd name="T1" fmla="*/ 0 h 18"/>
                <a:gd name="T2" fmla="*/ 8 w 12"/>
                <a:gd name="T3" fmla="*/ 1 h 18"/>
                <a:gd name="T4" fmla="*/ 8 w 12"/>
                <a:gd name="T5" fmla="*/ 1 h 18"/>
                <a:gd name="T6" fmla="*/ 0 w 12"/>
                <a:gd name="T7" fmla="*/ 14 h 18"/>
                <a:gd name="T8" fmla="*/ 0 w 12"/>
                <a:gd name="T9" fmla="*/ 17 h 18"/>
                <a:gd name="T10" fmla="*/ 4 w 12"/>
                <a:gd name="T11" fmla="*/ 17 h 18"/>
                <a:gd name="T12" fmla="*/ 4 w 12"/>
                <a:gd name="T13" fmla="*/ 16 h 18"/>
                <a:gd name="T14" fmla="*/ 12 w 12"/>
                <a:gd name="T15" fmla="*/ 4 h 18"/>
                <a:gd name="T16" fmla="*/ 11 w 12"/>
                <a:gd name="T17" fmla="*/ 1 h 18"/>
                <a:gd name="T18" fmla="*/ 10 w 12"/>
                <a:gd name="T1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8">
                  <a:moveTo>
                    <a:pt x="10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2" y="10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1" y="18"/>
                    <a:pt x="3" y="18"/>
                    <a:pt x="4" y="17"/>
                  </a:cubicBezTo>
                  <a:cubicBezTo>
                    <a:pt x="4" y="17"/>
                    <a:pt x="4" y="17"/>
                    <a:pt x="4" y="16"/>
                  </a:cubicBezTo>
                  <a:cubicBezTo>
                    <a:pt x="6" y="12"/>
                    <a:pt x="9" y="8"/>
                    <a:pt x="12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>
              <a:spLocks noEditPoints="1"/>
            </p:cNvSpPr>
            <p:nvPr/>
          </p:nvSpPr>
          <p:spPr bwMode="auto">
            <a:xfrm>
              <a:off x="3385" y="2311"/>
              <a:ext cx="302" cy="304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106 w 128"/>
                <a:gd name="T9" fmla="*/ 106 h 128"/>
                <a:gd name="T10" fmla="*/ 64 w 128"/>
                <a:gd name="T11" fmla="*/ 123 h 128"/>
                <a:gd name="T12" fmla="*/ 57 w 128"/>
                <a:gd name="T13" fmla="*/ 123 h 128"/>
                <a:gd name="T14" fmla="*/ 57 w 128"/>
                <a:gd name="T15" fmla="*/ 116 h 128"/>
                <a:gd name="T16" fmla="*/ 57 w 128"/>
                <a:gd name="T17" fmla="*/ 106 h 128"/>
                <a:gd name="T18" fmla="*/ 53 w 128"/>
                <a:gd name="T19" fmla="*/ 107 h 128"/>
                <a:gd name="T20" fmla="*/ 53 w 128"/>
                <a:gd name="T21" fmla="*/ 120 h 128"/>
                <a:gd name="T22" fmla="*/ 51 w 128"/>
                <a:gd name="T23" fmla="*/ 122 h 128"/>
                <a:gd name="T24" fmla="*/ 22 w 128"/>
                <a:gd name="T25" fmla="*/ 106 h 128"/>
                <a:gd name="T26" fmla="*/ 6 w 128"/>
                <a:gd name="T27" fmla="*/ 77 h 128"/>
                <a:gd name="T28" fmla="*/ 7 w 128"/>
                <a:gd name="T29" fmla="*/ 75 h 128"/>
                <a:gd name="T30" fmla="*/ 21 w 128"/>
                <a:gd name="T31" fmla="*/ 75 h 128"/>
                <a:gd name="T32" fmla="*/ 22 w 128"/>
                <a:gd name="T33" fmla="*/ 74 h 128"/>
                <a:gd name="T34" fmla="*/ 20 w 128"/>
                <a:gd name="T35" fmla="*/ 70 h 128"/>
                <a:gd name="T36" fmla="*/ 5 w 128"/>
                <a:gd name="T37" fmla="*/ 71 h 128"/>
                <a:gd name="T38" fmla="*/ 5 w 128"/>
                <a:gd name="T39" fmla="*/ 64 h 128"/>
                <a:gd name="T40" fmla="*/ 22 w 128"/>
                <a:gd name="T41" fmla="*/ 22 h 128"/>
                <a:gd name="T42" fmla="*/ 69 w 128"/>
                <a:gd name="T43" fmla="*/ 5 h 128"/>
                <a:gd name="T44" fmla="*/ 71 w 128"/>
                <a:gd name="T45" fmla="*/ 6 h 128"/>
                <a:gd name="T46" fmla="*/ 70 w 128"/>
                <a:gd name="T47" fmla="*/ 20 h 128"/>
                <a:gd name="T48" fmla="*/ 74 w 128"/>
                <a:gd name="T49" fmla="*/ 22 h 128"/>
                <a:gd name="T50" fmla="*/ 75 w 128"/>
                <a:gd name="T51" fmla="*/ 8 h 128"/>
                <a:gd name="T52" fmla="*/ 77 w 128"/>
                <a:gd name="T53" fmla="*/ 6 h 128"/>
                <a:gd name="T54" fmla="*/ 106 w 128"/>
                <a:gd name="T55" fmla="*/ 22 h 128"/>
                <a:gd name="T56" fmla="*/ 122 w 128"/>
                <a:gd name="T57" fmla="*/ 51 h 128"/>
                <a:gd name="T58" fmla="*/ 120 w 128"/>
                <a:gd name="T59" fmla="*/ 53 h 128"/>
                <a:gd name="T60" fmla="*/ 106 w 128"/>
                <a:gd name="T61" fmla="*/ 54 h 128"/>
                <a:gd name="T62" fmla="*/ 106 w 128"/>
                <a:gd name="T63" fmla="*/ 57 h 128"/>
                <a:gd name="T64" fmla="*/ 108 w 128"/>
                <a:gd name="T65" fmla="*/ 58 h 128"/>
                <a:gd name="T66" fmla="*/ 123 w 128"/>
                <a:gd name="T67" fmla="*/ 57 h 128"/>
                <a:gd name="T68" fmla="*/ 123 w 128"/>
                <a:gd name="T69" fmla="*/ 64 h 128"/>
                <a:gd name="T70" fmla="*/ 106 w 128"/>
                <a:gd name="T71" fmla="*/ 10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8" h="128">
                  <a:moveTo>
                    <a:pt x="109" y="19"/>
                  </a:moveTo>
                  <a:cubicBezTo>
                    <a:pt x="97" y="7"/>
                    <a:pt x="81" y="0"/>
                    <a:pt x="64" y="0"/>
                  </a:cubicBezTo>
                  <a:cubicBezTo>
                    <a:pt x="47" y="0"/>
                    <a:pt x="31" y="7"/>
                    <a:pt x="19" y="19"/>
                  </a:cubicBezTo>
                  <a:cubicBezTo>
                    <a:pt x="7" y="31"/>
                    <a:pt x="0" y="47"/>
                    <a:pt x="0" y="64"/>
                  </a:cubicBezTo>
                  <a:cubicBezTo>
                    <a:pt x="0" y="81"/>
                    <a:pt x="7" y="97"/>
                    <a:pt x="19" y="109"/>
                  </a:cubicBezTo>
                  <a:cubicBezTo>
                    <a:pt x="31" y="121"/>
                    <a:pt x="47" y="128"/>
                    <a:pt x="64" y="128"/>
                  </a:cubicBezTo>
                  <a:cubicBezTo>
                    <a:pt x="81" y="128"/>
                    <a:pt x="97" y="121"/>
                    <a:pt x="109" y="109"/>
                  </a:cubicBezTo>
                  <a:cubicBezTo>
                    <a:pt x="121" y="97"/>
                    <a:pt x="128" y="81"/>
                    <a:pt x="128" y="64"/>
                  </a:cubicBezTo>
                  <a:cubicBezTo>
                    <a:pt x="128" y="47"/>
                    <a:pt x="121" y="31"/>
                    <a:pt x="109" y="19"/>
                  </a:cubicBezTo>
                  <a:close/>
                  <a:moveTo>
                    <a:pt x="106" y="106"/>
                  </a:moveTo>
                  <a:cubicBezTo>
                    <a:pt x="100" y="112"/>
                    <a:pt x="94" y="116"/>
                    <a:pt x="86" y="119"/>
                  </a:cubicBezTo>
                  <a:cubicBezTo>
                    <a:pt x="79" y="122"/>
                    <a:pt x="72" y="123"/>
                    <a:pt x="64" y="123"/>
                  </a:cubicBezTo>
                  <a:cubicBezTo>
                    <a:pt x="62" y="123"/>
                    <a:pt x="60" y="123"/>
                    <a:pt x="59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7" y="122"/>
                    <a:pt x="57" y="122"/>
                    <a:pt x="57" y="122"/>
                  </a:cubicBezTo>
                  <a:cubicBezTo>
                    <a:pt x="57" y="120"/>
                    <a:pt x="57" y="118"/>
                    <a:pt x="57" y="116"/>
                  </a:cubicBezTo>
                  <a:cubicBezTo>
                    <a:pt x="57" y="114"/>
                    <a:pt x="57" y="111"/>
                    <a:pt x="58" y="108"/>
                  </a:cubicBezTo>
                  <a:cubicBezTo>
                    <a:pt x="58" y="107"/>
                    <a:pt x="57" y="107"/>
                    <a:pt x="57" y="106"/>
                  </a:cubicBezTo>
                  <a:cubicBezTo>
                    <a:pt x="56" y="105"/>
                    <a:pt x="55" y="105"/>
                    <a:pt x="54" y="106"/>
                  </a:cubicBezTo>
                  <a:cubicBezTo>
                    <a:pt x="53" y="106"/>
                    <a:pt x="53" y="107"/>
                    <a:pt x="53" y="107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2" y="112"/>
                    <a:pt x="52" y="116"/>
                    <a:pt x="53" y="120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1" y="122"/>
                    <a:pt x="51" y="122"/>
                    <a:pt x="51" y="122"/>
                  </a:cubicBezTo>
                  <a:cubicBezTo>
                    <a:pt x="48" y="121"/>
                    <a:pt x="45" y="120"/>
                    <a:pt x="42" y="119"/>
                  </a:cubicBezTo>
                  <a:cubicBezTo>
                    <a:pt x="34" y="116"/>
                    <a:pt x="28" y="112"/>
                    <a:pt x="22" y="106"/>
                  </a:cubicBezTo>
                  <a:cubicBezTo>
                    <a:pt x="16" y="100"/>
                    <a:pt x="12" y="94"/>
                    <a:pt x="9" y="86"/>
                  </a:cubicBezTo>
                  <a:cubicBezTo>
                    <a:pt x="8" y="83"/>
                    <a:pt x="7" y="80"/>
                    <a:pt x="6" y="77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12" y="76"/>
                    <a:pt x="16" y="76"/>
                    <a:pt x="20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2" y="75"/>
                    <a:pt x="22" y="74"/>
                  </a:cubicBezTo>
                  <a:cubicBezTo>
                    <a:pt x="23" y="73"/>
                    <a:pt x="23" y="72"/>
                    <a:pt x="22" y="71"/>
                  </a:cubicBezTo>
                  <a:cubicBezTo>
                    <a:pt x="21" y="71"/>
                    <a:pt x="21" y="70"/>
                    <a:pt x="20" y="70"/>
                  </a:cubicBezTo>
                  <a:cubicBezTo>
                    <a:pt x="15" y="71"/>
                    <a:pt x="11" y="71"/>
                    <a:pt x="6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8"/>
                    <a:pt x="5" y="66"/>
                    <a:pt x="5" y="64"/>
                  </a:cubicBezTo>
                  <a:cubicBezTo>
                    <a:pt x="5" y="56"/>
                    <a:pt x="6" y="49"/>
                    <a:pt x="9" y="42"/>
                  </a:cubicBezTo>
                  <a:cubicBezTo>
                    <a:pt x="12" y="34"/>
                    <a:pt x="16" y="28"/>
                    <a:pt x="22" y="22"/>
                  </a:cubicBezTo>
                  <a:cubicBezTo>
                    <a:pt x="28" y="16"/>
                    <a:pt x="34" y="12"/>
                    <a:pt x="42" y="9"/>
                  </a:cubicBezTo>
                  <a:cubicBezTo>
                    <a:pt x="50" y="5"/>
                    <a:pt x="60" y="4"/>
                    <a:pt x="69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8"/>
                    <a:pt x="71" y="10"/>
                    <a:pt x="71" y="12"/>
                  </a:cubicBezTo>
                  <a:cubicBezTo>
                    <a:pt x="71" y="14"/>
                    <a:pt x="71" y="17"/>
                    <a:pt x="70" y="20"/>
                  </a:cubicBezTo>
                  <a:cubicBezTo>
                    <a:pt x="70" y="21"/>
                    <a:pt x="71" y="21"/>
                    <a:pt x="71" y="22"/>
                  </a:cubicBezTo>
                  <a:cubicBezTo>
                    <a:pt x="72" y="23"/>
                    <a:pt x="73" y="23"/>
                    <a:pt x="74" y="22"/>
                  </a:cubicBezTo>
                  <a:cubicBezTo>
                    <a:pt x="75" y="21"/>
                    <a:pt x="75" y="21"/>
                    <a:pt x="75" y="20"/>
                  </a:cubicBezTo>
                  <a:cubicBezTo>
                    <a:pt x="76" y="16"/>
                    <a:pt x="76" y="12"/>
                    <a:pt x="75" y="8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0" y="7"/>
                    <a:pt x="83" y="8"/>
                    <a:pt x="86" y="9"/>
                  </a:cubicBezTo>
                  <a:cubicBezTo>
                    <a:pt x="94" y="12"/>
                    <a:pt x="100" y="16"/>
                    <a:pt x="106" y="22"/>
                  </a:cubicBezTo>
                  <a:cubicBezTo>
                    <a:pt x="112" y="28"/>
                    <a:pt x="116" y="34"/>
                    <a:pt x="119" y="42"/>
                  </a:cubicBezTo>
                  <a:cubicBezTo>
                    <a:pt x="120" y="45"/>
                    <a:pt x="121" y="48"/>
                    <a:pt x="122" y="51"/>
                  </a:cubicBezTo>
                  <a:cubicBezTo>
                    <a:pt x="122" y="53"/>
                    <a:pt x="122" y="53"/>
                    <a:pt x="122" y="53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6" y="52"/>
                    <a:pt x="112" y="52"/>
                    <a:pt x="108" y="53"/>
                  </a:cubicBezTo>
                  <a:cubicBezTo>
                    <a:pt x="107" y="53"/>
                    <a:pt x="107" y="53"/>
                    <a:pt x="106" y="54"/>
                  </a:cubicBezTo>
                  <a:cubicBezTo>
                    <a:pt x="106" y="54"/>
                    <a:pt x="105" y="55"/>
                    <a:pt x="105" y="55"/>
                  </a:cubicBezTo>
                  <a:cubicBezTo>
                    <a:pt x="105" y="56"/>
                    <a:pt x="106" y="56"/>
                    <a:pt x="106" y="57"/>
                  </a:cubicBezTo>
                  <a:cubicBezTo>
                    <a:pt x="107" y="57"/>
                    <a:pt x="107" y="58"/>
                    <a:pt x="108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13" y="57"/>
                    <a:pt x="117" y="57"/>
                    <a:pt x="122" y="57"/>
                  </a:cubicBezTo>
                  <a:cubicBezTo>
                    <a:pt x="123" y="57"/>
                    <a:pt x="123" y="57"/>
                    <a:pt x="123" y="57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60"/>
                    <a:pt x="123" y="62"/>
                    <a:pt x="123" y="64"/>
                  </a:cubicBezTo>
                  <a:cubicBezTo>
                    <a:pt x="123" y="72"/>
                    <a:pt x="122" y="79"/>
                    <a:pt x="119" y="86"/>
                  </a:cubicBezTo>
                  <a:cubicBezTo>
                    <a:pt x="116" y="94"/>
                    <a:pt x="112" y="100"/>
                    <a:pt x="106" y="10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>
              <a:spLocks noEditPoints="1"/>
            </p:cNvSpPr>
            <p:nvPr/>
          </p:nvSpPr>
          <p:spPr bwMode="auto">
            <a:xfrm>
              <a:off x="2765" y="2311"/>
              <a:ext cx="331" cy="304"/>
            </a:xfrm>
            <a:custGeom>
              <a:avLst/>
              <a:gdLst>
                <a:gd name="T0" fmla="*/ 130 w 140"/>
                <a:gd name="T1" fmla="*/ 6 h 128"/>
                <a:gd name="T2" fmla="*/ 129 w 140"/>
                <a:gd name="T3" fmla="*/ 5 h 128"/>
                <a:gd name="T4" fmla="*/ 128 w 140"/>
                <a:gd name="T5" fmla="*/ 4 h 128"/>
                <a:gd name="T6" fmla="*/ 101 w 140"/>
                <a:gd name="T7" fmla="*/ 0 h 128"/>
                <a:gd name="T8" fmla="*/ 34 w 140"/>
                <a:gd name="T9" fmla="*/ 28 h 128"/>
                <a:gd name="T10" fmla="*/ 10 w 140"/>
                <a:gd name="T11" fmla="*/ 122 h 128"/>
                <a:gd name="T12" fmla="*/ 11 w 140"/>
                <a:gd name="T13" fmla="*/ 123 h 128"/>
                <a:gd name="T14" fmla="*/ 12 w 140"/>
                <a:gd name="T15" fmla="*/ 124 h 128"/>
                <a:gd name="T16" fmla="*/ 39 w 140"/>
                <a:gd name="T17" fmla="*/ 128 h 128"/>
                <a:gd name="T18" fmla="*/ 106 w 140"/>
                <a:gd name="T19" fmla="*/ 100 h 128"/>
                <a:gd name="T20" fmla="*/ 130 w 140"/>
                <a:gd name="T21" fmla="*/ 6 h 128"/>
                <a:gd name="T22" fmla="*/ 52 w 140"/>
                <a:gd name="T23" fmla="*/ 123 h 128"/>
                <a:gd name="T24" fmla="*/ 39 w 140"/>
                <a:gd name="T25" fmla="*/ 123 h 128"/>
                <a:gd name="T26" fmla="*/ 15 w 140"/>
                <a:gd name="T27" fmla="*/ 120 h 128"/>
                <a:gd name="T28" fmla="*/ 14 w 140"/>
                <a:gd name="T29" fmla="*/ 120 h 128"/>
                <a:gd name="T30" fmla="*/ 14 w 140"/>
                <a:gd name="T31" fmla="*/ 119 h 128"/>
                <a:gd name="T32" fmla="*/ 11 w 140"/>
                <a:gd name="T33" fmla="*/ 82 h 128"/>
                <a:gd name="T34" fmla="*/ 12 w 140"/>
                <a:gd name="T35" fmla="*/ 79 h 128"/>
                <a:gd name="T36" fmla="*/ 55 w 140"/>
                <a:gd name="T37" fmla="*/ 122 h 128"/>
                <a:gd name="T38" fmla="*/ 52 w 140"/>
                <a:gd name="T39" fmla="*/ 123 h 128"/>
                <a:gd name="T40" fmla="*/ 127 w 140"/>
                <a:gd name="T41" fmla="*/ 53 h 128"/>
                <a:gd name="T42" fmla="*/ 118 w 140"/>
                <a:gd name="T43" fmla="*/ 77 h 128"/>
                <a:gd name="T44" fmla="*/ 103 w 140"/>
                <a:gd name="T45" fmla="*/ 97 h 128"/>
                <a:gd name="T46" fmla="*/ 83 w 140"/>
                <a:gd name="T47" fmla="*/ 112 h 128"/>
                <a:gd name="T48" fmla="*/ 61 w 140"/>
                <a:gd name="T49" fmla="*/ 121 h 128"/>
                <a:gd name="T50" fmla="*/ 60 w 140"/>
                <a:gd name="T51" fmla="*/ 121 h 128"/>
                <a:gd name="T52" fmla="*/ 13 w 140"/>
                <a:gd name="T53" fmla="*/ 74 h 128"/>
                <a:gd name="T54" fmla="*/ 13 w 140"/>
                <a:gd name="T55" fmla="*/ 73 h 128"/>
                <a:gd name="T56" fmla="*/ 22 w 140"/>
                <a:gd name="T57" fmla="*/ 51 h 128"/>
                <a:gd name="T58" fmla="*/ 37 w 140"/>
                <a:gd name="T59" fmla="*/ 31 h 128"/>
                <a:gd name="T60" fmla="*/ 57 w 140"/>
                <a:gd name="T61" fmla="*/ 16 h 128"/>
                <a:gd name="T62" fmla="*/ 81 w 140"/>
                <a:gd name="T63" fmla="*/ 7 h 128"/>
                <a:gd name="T64" fmla="*/ 82 w 140"/>
                <a:gd name="T65" fmla="*/ 7 h 128"/>
                <a:gd name="T66" fmla="*/ 83 w 140"/>
                <a:gd name="T67" fmla="*/ 6 h 128"/>
                <a:gd name="T68" fmla="*/ 128 w 140"/>
                <a:gd name="T69" fmla="*/ 51 h 128"/>
                <a:gd name="T70" fmla="*/ 127 w 140"/>
                <a:gd name="T71" fmla="*/ 53 h 128"/>
                <a:gd name="T72" fmla="*/ 129 w 140"/>
                <a:gd name="T73" fmla="*/ 43 h 128"/>
                <a:gd name="T74" fmla="*/ 129 w 140"/>
                <a:gd name="T75" fmla="*/ 46 h 128"/>
                <a:gd name="T76" fmla="*/ 88 w 140"/>
                <a:gd name="T77" fmla="*/ 5 h 128"/>
                <a:gd name="T78" fmla="*/ 91 w 140"/>
                <a:gd name="T79" fmla="*/ 5 h 128"/>
                <a:gd name="T80" fmla="*/ 125 w 140"/>
                <a:gd name="T81" fmla="*/ 8 h 128"/>
                <a:gd name="T82" fmla="*/ 126 w 140"/>
                <a:gd name="T83" fmla="*/ 8 h 128"/>
                <a:gd name="T84" fmla="*/ 126 w 140"/>
                <a:gd name="T85" fmla="*/ 9 h 128"/>
                <a:gd name="T86" fmla="*/ 129 w 140"/>
                <a:gd name="T87" fmla="*/ 4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0" h="128">
                  <a:moveTo>
                    <a:pt x="130" y="6"/>
                  </a:moveTo>
                  <a:cubicBezTo>
                    <a:pt x="130" y="5"/>
                    <a:pt x="130" y="5"/>
                    <a:pt x="129" y="5"/>
                  </a:cubicBezTo>
                  <a:cubicBezTo>
                    <a:pt x="129" y="4"/>
                    <a:pt x="129" y="4"/>
                    <a:pt x="128" y="4"/>
                  </a:cubicBezTo>
                  <a:cubicBezTo>
                    <a:pt x="119" y="1"/>
                    <a:pt x="110" y="0"/>
                    <a:pt x="101" y="0"/>
                  </a:cubicBezTo>
                  <a:cubicBezTo>
                    <a:pt x="76" y="0"/>
                    <a:pt x="52" y="10"/>
                    <a:pt x="34" y="28"/>
                  </a:cubicBezTo>
                  <a:cubicBezTo>
                    <a:pt x="9" y="53"/>
                    <a:pt x="0" y="89"/>
                    <a:pt x="10" y="122"/>
                  </a:cubicBezTo>
                  <a:cubicBezTo>
                    <a:pt x="10" y="123"/>
                    <a:pt x="10" y="123"/>
                    <a:pt x="11" y="123"/>
                  </a:cubicBezTo>
                  <a:cubicBezTo>
                    <a:pt x="11" y="124"/>
                    <a:pt x="11" y="124"/>
                    <a:pt x="12" y="124"/>
                  </a:cubicBezTo>
                  <a:cubicBezTo>
                    <a:pt x="21" y="127"/>
                    <a:pt x="30" y="128"/>
                    <a:pt x="39" y="128"/>
                  </a:cubicBezTo>
                  <a:cubicBezTo>
                    <a:pt x="64" y="128"/>
                    <a:pt x="88" y="118"/>
                    <a:pt x="106" y="100"/>
                  </a:cubicBezTo>
                  <a:cubicBezTo>
                    <a:pt x="131" y="75"/>
                    <a:pt x="140" y="39"/>
                    <a:pt x="130" y="6"/>
                  </a:cubicBezTo>
                  <a:close/>
                  <a:moveTo>
                    <a:pt x="52" y="123"/>
                  </a:moveTo>
                  <a:cubicBezTo>
                    <a:pt x="48" y="123"/>
                    <a:pt x="43" y="123"/>
                    <a:pt x="39" y="123"/>
                  </a:cubicBezTo>
                  <a:cubicBezTo>
                    <a:pt x="31" y="123"/>
                    <a:pt x="23" y="122"/>
                    <a:pt x="15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1" y="107"/>
                    <a:pt x="10" y="95"/>
                    <a:pt x="11" y="82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55" y="122"/>
                    <a:pt x="55" y="122"/>
                    <a:pt x="55" y="122"/>
                  </a:cubicBezTo>
                  <a:lnTo>
                    <a:pt x="52" y="123"/>
                  </a:lnTo>
                  <a:close/>
                  <a:moveTo>
                    <a:pt x="127" y="53"/>
                  </a:moveTo>
                  <a:cubicBezTo>
                    <a:pt x="125" y="62"/>
                    <a:pt x="122" y="69"/>
                    <a:pt x="118" y="77"/>
                  </a:cubicBezTo>
                  <a:cubicBezTo>
                    <a:pt x="114" y="84"/>
                    <a:pt x="109" y="91"/>
                    <a:pt x="103" y="97"/>
                  </a:cubicBezTo>
                  <a:cubicBezTo>
                    <a:pt x="97" y="103"/>
                    <a:pt x="90" y="108"/>
                    <a:pt x="83" y="112"/>
                  </a:cubicBezTo>
                  <a:cubicBezTo>
                    <a:pt x="76" y="116"/>
                    <a:pt x="68" y="119"/>
                    <a:pt x="61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5" y="66"/>
                    <a:pt x="18" y="58"/>
                    <a:pt x="22" y="51"/>
                  </a:cubicBezTo>
                  <a:cubicBezTo>
                    <a:pt x="26" y="44"/>
                    <a:pt x="31" y="37"/>
                    <a:pt x="37" y="31"/>
                  </a:cubicBezTo>
                  <a:cubicBezTo>
                    <a:pt x="43" y="25"/>
                    <a:pt x="50" y="20"/>
                    <a:pt x="57" y="16"/>
                  </a:cubicBezTo>
                  <a:cubicBezTo>
                    <a:pt x="65" y="12"/>
                    <a:pt x="72" y="9"/>
                    <a:pt x="81" y="7"/>
                  </a:cubicBezTo>
                  <a:cubicBezTo>
                    <a:pt x="81" y="7"/>
                    <a:pt x="81" y="7"/>
                    <a:pt x="82" y="7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27" y="53"/>
                  </a:lnTo>
                  <a:close/>
                  <a:moveTo>
                    <a:pt x="129" y="43"/>
                  </a:moveTo>
                  <a:cubicBezTo>
                    <a:pt x="129" y="46"/>
                    <a:pt x="129" y="46"/>
                    <a:pt x="129" y="46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103" y="4"/>
                    <a:pt x="114" y="5"/>
                    <a:pt x="125" y="8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9" y="20"/>
                    <a:pt x="130" y="31"/>
                    <a:pt x="129" y="4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2876" y="2409"/>
              <a:ext cx="109" cy="108"/>
            </a:xfrm>
            <a:custGeom>
              <a:avLst/>
              <a:gdLst>
                <a:gd name="T0" fmla="*/ 29 w 46"/>
                <a:gd name="T1" fmla="*/ 3 h 46"/>
                <a:gd name="T2" fmla="*/ 29 w 46"/>
                <a:gd name="T3" fmla="*/ 5 h 46"/>
                <a:gd name="T4" fmla="*/ 29 w 46"/>
                <a:gd name="T5" fmla="*/ 6 h 46"/>
                <a:gd name="T6" fmla="*/ 33 w 46"/>
                <a:gd name="T7" fmla="*/ 10 h 46"/>
                <a:gd name="T8" fmla="*/ 23 w 46"/>
                <a:gd name="T9" fmla="*/ 20 h 46"/>
                <a:gd name="T10" fmla="*/ 19 w 46"/>
                <a:gd name="T11" fmla="*/ 16 h 46"/>
                <a:gd name="T12" fmla="*/ 16 w 46"/>
                <a:gd name="T13" fmla="*/ 16 h 46"/>
                <a:gd name="T14" fmla="*/ 15 w 46"/>
                <a:gd name="T15" fmla="*/ 18 h 46"/>
                <a:gd name="T16" fmla="*/ 16 w 46"/>
                <a:gd name="T17" fmla="*/ 19 h 46"/>
                <a:gd name="T18" fmla="*/ 20 w 46"/>
                <a:gd name="T19" fmla="*/ 23 h 46"/>
                <a:gd name="T20" fmla="*/ 10 w 46"/>
                <a:gd name="T21" fmla="*/ 33 h 46"/>
                <a:gd name="T22" fmla="*/ 6 w 46"/>
                <a:gd name="T23" fmla="*/ 29 h 46"/>
                <a:gd name="T24" fmla="*/ 5 w 46"/>
                <a:gd name="T25" fmla="*/ 29 h 46"/>
                <a:gd name="T26" fmla="*/ 3 w 46"/>
                <a:gd name="T27" fmla="*/ 29 h 46"/>
                <a:gd name="T28" fmla="*/ 3 w 46"/>
                <a:gd name="T29" fmla="*/ 32 h 46"/>
                <a:gd name="T30" fmla="*/ 7 w 46"/>
                <a:gd name="T31" fmla="*/ 36 h 46"/>
                <a:gd name="T32" fmla="*/ 0 w 46"/>
                <a:gd name="T33" fmla="*/ 42 h 46"/>
                <a:gd name="T34" fmla="*/ 0 w 46"/>
                <a:gd name="T35" fmla="*/ 46 h 46"/>
                <a:gd name="T36" fmla="*/ 4 w 46"/>
                <a:gd name="T37" fmla="*/ 46 h 46"/>
                <a:gd name="T38" fmla="*/ 10 w 46"/>
                <a:gd name="T39" fmla="*/ 39 h 46"/>
                <a:gd name="T40" fmla="*/ 14 w 46"/>
                <a:gd name="T41" fmla="*/ 43 h 46"/>
                <a:gd name="T42" fmla="*/ 17 w 46"/>
                <a:gd name="T43" fmla="*/ 43 h 46"/>
                <a:gd name="T44" fmla="*/ 17 w 46"/>
                <a:gd name="T45" fmla="*/ 41 h 46"/>
                <a:gd name="T46" fmla="*/ 17 w 46"/>
                <a:gd name="T47" fmla="*/ 40 h 46"/>
                <a:gd name="T48" fmla="*/ 13 w 46"/>
                <a:gd name="T49" fmla="*/ 36 h 46"/>
                <a:gd name="T50" fmla="*/ 23 w 46"/>
                <a:gd name="T51" fmla="*/ 26 h 46"/>
                <a:gd name="T52" fmla="*/ 27 w 46"/>
                <a:gd name="T53" fmla="*/ 30 h 46"/>
                <a:gd name="T54" fmla="*/ 30 w 46"/>
                <a:gd name="T55" fmla="*/ 30 h 46"/>
                <a:gd name="T56" fmla="*/ 31 w 46"/>
                <a:gd name="T57" fmla="*/ 28 h 46"/>
                <a:gd name="T58" fmla="*/ 30 w 46"/>
                <a:gd name="T59" fmla="*/ 27 h 46"/>
                <a:gd name="T60" fmla="*/ 26 w 46"/>
                <a:gd name="T61" fmla="*/ 23 h 46"/>
                <a:gd name="T62" fmla="*/ 36 w 46"/>
                <a:gd name="T63" fmla="*/ 13 h 46"/>
                <a:gd name="T64" fmla="*/ 40 w 46"/>
                <a:gd name="T65" fmla="*/ 17 h 46"/>
                <a:gd name="T66" fmla="*/ 43 w 46"/>
                <a:gd name="T67" fmla="*/ 17 h 46"/>
                <a:gd name="T68" fmla="*/ 44 w 46"/>
                <a:gd name="T69" fmla="*/ 15 h 46"/>
                <a:gd name="T70" fmla="*/ 43 w 46"/>
                <a:gd name="T71" fmla="*/ 14 h 46"/>
                <a:gd name="T72" fmla="*/ 39 w 46"/>
                <a:gd name="T73" fmla="*/ 10 h 46"/>
                <a:gd name="T74" fmla="*/ 46 w 46"/>
                <a:gd name="T75" fmla="*/ 4 h 46"/>
                <a:gd name="T76" fmla="*/ 46 w 46"/>
                <a:gd name="T77" fmla="*/ 0 h 46"/>
                <a:gd name="T78" fmla="*/ 42 w 46"/>
                <a:gd name="T79" fmla="*/ 0 h 46"/>
                <a:gd name="T80" fmla="*/ 36 w 46"/>
                <a:gd name="T81" fmla="*/ 7 h 46"/>
                <a:gd name="T82" fmla="*/ 32 w 46"/>
                <a:gd name="T83" fmla="*/ 3 h 46"/>
                <a:gd name="T84" fmla="*/ 29 w 46"/>
                <a:gd name="T85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6" h="46">
                  <a:moveTo>
                    <a:pt x="29" y="3"/>
                  </a:moveTo>
                  <a:cubicBezTo>
                    <a:pt x="29" y="3"/>
                    <a:pt x="29" y="4"/>
                    <a:pt x="29" y="5"/>
                  </a:cubicBezTo>
                  <a:cubicBezTo>
                    <a:pt x="29" y="5"/>
                    <a:pt x="29" y="6"/>
                    <a:pt x="29" y="6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5"/>
                    <a:pt x="17" y="15"/>
                    <a:pt x="16" y="16"/>
                  </a:cubicBezTo>
                  <a:cubicBezTo>
                    <a:pt x="16" y="17"/>
                    <a:pt x="15" y="17"/>
                    <a:pt x="15" y="18"/>
                  </a:cubicBezTo>
                  <a:cubicBezTo>
                    <a:pt x="15" y="18"/>
                    <a:pt x="16" y="19"/>
                    <a:pt x="16" y="19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5" y="29"/>
                    <a:pt x="5" y="29"/>
                  </a:cubicBezTo>
                  <a:cubicBezTo>
                    <a:pt x="4" y="29"/>
                    <a:pt x="3" y="29"/>
                    <a:pt x="3" y="29"/>
                  </a:cubicBezTo>
                  <a:cubicBezTo>
                    <a:pt x="2" y="30"/>
                    <a:pt x="2" y="32"/>
                    <a:pt x="3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5"/>
                    <a:pt x="0" y="46"/>
                  </a:cubicBezTo>
                  <a:cubicBezTo>
                    <a:pt x="1" y="46"/>
                    <a:pt x="3" y="46"/>
                    <a:pt x="4" y="46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4"/>
                    <a:pt x="16" y="44"/>
                    <a:pt x="17" y="43"/>
                  </a:cubicBezTo>
                  <a:cubicBezTo>
                    <a:pt x="17" y="43"/>
                    <a:pt x="17" y="42"/>
                    <a:pt x="17" y="41"/>
                  </a:cubicBezTo>
                  <a:cubicBezTo>
                    <a:pt x="17" y="41"/>
                    <a:pt x="17" y="40"/>
                    <a:pt x="17" y="40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1"/>
                    <a:pt x="29" y="31"/>
                    <a:pt x="30" y="30"/>
                  </a:cubicBezTo>
                  <a:cubicBezTo>
                    <a:pt x="30" y="29"/>
                    <a:pt x="31" y="29"/>
                    <a:pt x="31" y="28"/>
                  </a:cubicBezTo>
                  <a:cubicBezTo>
                    <a:pt x="31" y="28"/>
                    <a:pt x="30" y="27"/>
                    <a:pt x="30" y="27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8"/>
                    <a:pt x="42" y="18"/>
                    <a:pt x="43" y="17"/>
                  </a:cubicBezTo>
                  <a:cubicBezTo>
                    <a:pt x="43" y="16"/>
                    <a:pt x="44" y="16"/>
                    <a:pt x="44" y="15"/>
                  </a:cubicBezTo>
                  <a:cubicBezTo>
                    <a:pt x="44" y="15"/>
                    <a:pt x="43" y="14"/>
                    <a:pt x="43" y="14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3"/>
                    <a:pt x="46" y="1"/>
                    <a:pt x="46" y="0"/>
                  </a:cubicBezTo>
                  <a:cubicBezTo>
                    <a:pt x="45" y="0"/>
                    <a:pt x="43" y="0"/>
                    <a:pt x="42" y="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2" y="2"/>
                    <a:pt x="30" y="2"/>
                    <a:pt x="29" y="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>
              <a:spLocks noEditPoints="1"/>
            </p:cNvSpPr>
            <p:nvPr/>
          </p:nvSpPr>
          <p:spPr bwMode="auto">
            <a:xfrm>
              <a:off x="2174" y="2311"/>
              <a:ext cx="303" cy="304"/>
            </a:xfrm>
            <a:custGeom>
              <a:avLst/>
              <a:gdLst>
                <a:gd name="T0" fmla="*/ 0 w 128"/>
                <a:gd name="T1" fmla="*/ 64 h 128"/>
                <a:gd name="T2" fmla="*/ 128 w 128"/>
                <a:gd name="T3" fmla="*/ 64 h 128"/>
                <a:gd name="T4" fmla="*/ 99 w 128"/>
                <a:gd name="T5" fmla="*/ 16 h 128"/>
                <a:gd name="T6" fmla="*/ 112 w 128"/>
                <a:gd name="T7" fmla="*/ 29 h 128"/>
                <a:gd name="T8" fmla="*/ 101 w 128"/>
                <a:gd name="T9" fmla="*/ 27 h 128"/>
                <a:gd name="T10" fmla="*/ 99 w 128"/>
                <a:gd name="T11" fmla="*/ 16 h 128"/>
                <a:gd name="T12" fmla="*/ 41 w 128"/>
                <a:gd name="T13" fmla="*/ 9 h 128"/>
                <a:gd name="T14" fmla="*/ 51 w 128"/>
                <a:gd name="T15" fmla="*/ 6 h 128"/>
                <a:gd name="T16" fmla="*/ 25 w 128"/>
                <a:gd name="T17" fmla="*/ 19 h 128"/>
                <a:gd name="T18" fmla="*/ 9 w 128"/>
                <a:gd name="T19" fmla="*/ 87 h 128"/>
                <a:gd name="T20" fmla="*/ 5 w 128"/>
                <a:gd name="T21" fmla="*/ 64 h 128"/>
                <a:gd name="T22" fmla="*/ 12 w 128"/>
                <a:gd name="T23" fmla="*/ 72 h 128"/>
                <a:gd name="T24" fmla="*/ 64 w 128"/>
                <a:gd name="T25" fmla="*/ 123 h 128"/>
                <a:gd name="T26" fmla="*/ 40 w 128"/>
                <a:gd name="T27" fmla="*/ 119 h 128"/>
                <a:gd name="T28" fmla="*/ 70 w 128"/>
                <a:gd name="T29" fmla="*/ 123 h 128"/>
                <a:gd name="T30" fmla="*/ 121 w 128"/>
                <a:gd name="T31" fmla="*/ 82 h 128"/>
                <a:gd name="T32" fmla="*/ 112 w 128"/>
                <a:gd name="T33" fmla="*/ 99 h 128"/>
                <a:gd name="T34" fmla="*/ 111 w 128"/>
                <a:gd name="T35" fmla="*/ 88 h 128"/>
                <a:gd name="T36" fmla="*/ 121 w 128"/>
                <a:gd name="T37" fmla="*/ 82 h 128"/>
                <a:gd name="T38" fmla="*/ 107 w 128"/>
                <a:gd name="T39" fmla="*/ 85 h 128"/>
                <a:gd name="T40" fmla="*/ 104 w 128"/>
                <a:gd name="T41" fmla="*/ 108 h 128"/>
                <a:gd name="T42" fmla="*/ 95 w 128"/>
                <a:gd name="T43" fmla="*/ 115 h 128"/>
                <a:gd name="T44" fmla="*/ 76 w 128"/>
                <a:gd name="T45" fmla="*/ 122 h 128"/>
                <a:gd name="T46" fmla="*/ 56 w 128"/>
                <a:gd name="T47" fmla="*/ 111 h 128"/>
                <a:gd name="T48" fmla="*/ 33 w 128"/>
                <a:gd name="T49" fmla="*/ 115 h 128"/>
                <a:gd name="T50" fmla="*/ 13 w 128"/>
                <a:gd name="T51" fmla="*/ 94 h 128"/>
                <a:gd name="T52" fmla="*/ 17 w 128"/>
                <a:gd name="T53" fmla="*/ 72 h 128"/>
                <a:gd name="T54" fmla="*/ 17 w 128"/>
                <a:gd name="T55" fmla="*/ 71 h 128"/>
                <a:gd name="T56" fmla="*/ 6 w 128"/>
                <a:gd name="T57" fmla="*/ 51 h 128"/>
                <a:gd name="T58" fmla="*/ 20 w 128"/>
                <a:gd name="T59" fmla="*/ 25 h 128"/>
                <a:gd name="T60" fmla="*/ 41 w 128"/>
                <a:gd name="T61" fmla="*/ 22 h 128"/>
                <a:gd name="T62" fmla="*/ 58 w 128"/>
                <a:gd name="T63" fmla="*/ 5 h 128"/>
                <a:gd name="T64" fmla="*/ 64 w 128"/>
                <a:gd name="T65" fmla="*/ 5 h 128"/>
                <a:gd name="T66" fmla="*/ 88 w 128"/>
                <a:gd name="T67" fmla="*/ 10 h 128"/>
                <a:gd name="T68" fmla="*/ 98 w 128"/>
                <a:gd name="T69" fmla="*/ 31 h 128"/>
                <a:gd name="T70" fmla="*/ 119 w 128"/>
                <a:gd name="T71" fmla="*/ 41 h 128"/>
                <a:gd name="T72" fmla="*/ 123 w 128"/>
                <a:gd name="T73" fmla="*/ 7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99" y="16"/>
                  </a:moveTo>
                  <a:cubicBezTo>
                    <a:pt x="102" y="18"/>
                    <a:pt x="104" y="20"/>
                    <a:pt x="106" y="22"/>
                  </a:cubicBezTo>
                  <a:cubicBezTo>
                    <a:pt x="108" y="24"/>
                    <a:pt x="110" y="26"/>
                    <a:pt x="112" y="29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5" y="13"/>
                    <a:pt x="95" y="13"/>
                    <a:pt x="95" y="13"/>
                  </a:cubicBezTo>
                  <a:lnTo>
                    <a:pt x="99" y="16"/>
                  </a:lnTo>
                  <a:close/>
                  <a:moveTo>
                    <a:pt x="29" y="16"/>
                  </a:moveTo>
                  <a:cubicBezTo>
                    <a:pt x="33" y="13"/>
                    <a:pt x="37" y="11"/>
                    <a:pt x="41" y="9"/>
                  </a:cubicBezTo>
                  <a:cubicBezTo>
                    <a:pt x="42" y="9"/>
                    <a:pt x="44" y="8"/>
                    <a:pt x="45" y="8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25" y="19"/>
                    <a:pt x="25" y="19"/>
                    <a:pt x="25" y="19"/>
                  </a:cubicBezTo>
                  <a:lnTo>
                    <a:pt x="29" y="16"/>
                  </a:lnTo>
                  <a:close/>
                  <a:moveTo>
                    <a:pt x="9" y="87"/>
                  </a:moveTo>
                  <a:cubicBezTo>
                    <a:pt x="7" y="82"/>
                    <a:pt x="7" y="82"/>
                    <a:pt x="7" y="82"/>
                  </a:cubicBezTo>
                  <a:cubicBezTo>
                    <a:pt x="6" y="76"/>
                    <a:pt x="5" y="70"/>
                    <a:pt x="5" y="64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12" y="72"/>
                    <a:pt x="12" y="72"/>
                    <a:pt x="12" y="72"/>
                  </a:cubicBezTo>
                  <a:lnTo>
                    <a:pt x="9" y="87"/>
                  </a:lnTo>
                  <a:close/>
                  <a:moveTo>
                    <a:pt x="64" y="123"/>
                  </a:moveTo>
                  <a:cubicBezTo>
                    <a:pt x="58" y="123"/>
                    <a:pt x="51" y="122"/>
                    <a:pt x="45" y="120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70" y="123"/>
                    <a:pt x="70" y="123"/>
                    <a:pt x="70" y="123"/>
                  </a:cubicBezTo>
                  <a:lnTo>
                    <a:pt x="64" y="123"/>
                  </a:lnTo>
                  <a:close/>
                  <a:moveTo>
                    <a:pt x="121" y="82"/>
                  </a:moveTo>
                  <a:cubicBezTo>
                    <a:pt x="120" y="84"/>
                    <a:pt x="119" y="86"/>
                    <a:pt x="119" y="87"/>
                  </a:cubicBezTo>
                  <a:cubicBezTo>
                    <a:pt x="117" y="91"/>
                    <a:pt x="115" y="95"/>
                    <a:pt x="112" y="99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11" y="88"/>
                    <a:pt x="111" y="88"/>
                    <a:pt x="111" y="88"/>
                  </a:cubicBezTo>
                  <a:cubicBezTo>
                    <a:pt x="122" y="77"/>
                    <a:pt x="122" y="77"/>
                    <a:pt x="122" y="77"/>
                  </a:cubicBezTo>
                  <a:lnTo>
                    <a:pt x="121" y="82"/>
                  </a:lnTo>
                  <a:close/>
                  <a:moveTo>
                    <a:pt x="123" y="70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7" y="85"/>
                    <a:pt x="106" y="86"/>
                    <a:pt x="106" y="86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1" y="111"/>
                    <a:pt x="98" y="113"/>
                    <a:pt x="95" y="115"/>
                  </a:cubicBezTo>
                  <a:cubicBezTo>
                    <a:pt x="89" y="118"/>
                    <a:pt x="83" y="121"/>
                    <a:pt x="77" y="122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7" y="111"/>
                    <a:pt x="56" y="111"/>
                    <a:pt x="56" y="111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29" y="112"/>
                    <a:pt x="25" y="109"/>
                    <a:pt x="22" y="106"/>
                  </a:cubicBezTo>
                  <a:cubicBezTo>
                    <a:pt x="18" y="102"/>
                    <a:pt x="15" y="98"/>
                    <a:pt x="13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7" y="48"/>
                    <a:pt x="8" y="44"/>
                    <a:pt x="9" y="41"/>
                  </a:cubicBezTo>
                  <a:cubicBezTo>
                    <a:pt x="12" y="35"/>
                    <a:pt x="15" y="29"/>
                    <a:pt x="20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2" y="21"/>
                    <a:pt x="42" y="21"/>
                    <a:pt x="43" y="21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60" y="5"/>
                    <a:pt x="62" y="5"/>
                    <a:pt x="64" y="5"/>
                  </a:cubicBezTo>
                  <a:cubicBezTo>
                    <a:pt x="72" y="5"/>
                    <a:pt x="80" y="6"/>
                    <a:pt x="87" y="9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97" y="29"/>
                    <a:pt x="97" y="29"/>
                    <a:pt x="97" y="29"/>
                  </a:cubicBezTo>
                  <a:cubicBezTo>
                    <a:pt x="98" y="30"/>
                    <a:pt x="98" y="30"/>
                    <a:pt x="98" y="31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22" y="48"/>
                    <a:pt x="123" y="56"/>
                    <a:pt x="123" y="64"/>
                  </a:cubicBezTo>
                  <a:cubicBezTo>
                    <a:pt x="123" y="66"/>
                    <a:pt x="123" y="68"/>
                    <a:pt x="123" y="7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EditPoints="1"/>
            </p:cNvSpPr>
            <p:nvPr/>
          </p:nvSpPr>
          <p:spPr bwMode="auto">
            <a:xfrm>
              <a:off x="2261" y="2406"/>
              <a:ext cx="121" cy="121"/>
            </a:xfrm>
            <a:custGeom>
              <a:avLst/>
              <a:gdLst>
                <a:gd name="T0" fmla="*/ 46 w 51"/>
                <a:gd name="T1" fmla="*/ 7 h 51"/>
                <a:gd name="T2" fmla="*/ 44 w 51"/>
                <a:gd name="T3" fmla="*/ 5 h 51"/>
                <a:gd name="T4" fmla="*/ 16 w 51"/>
                <a:gd name="T5" fmla="*/ 0 h 51"/>
                <a:gd name="T6" fmla="*/ 15 w 51"/>
                <a:gd name="T7" fmla="*/ 0 h 51"/>
                <a:gd name="T8" fmla="*/ 13 w 51"/>
                <a:gd name="T9" fmla="*/ 1 h 51"/>
                <a:gd name="T10" fmla="*/ 0 w 51"/>
                <a:gd name="T11" fmla="*/ 27 h 51"/>
                <a:gd name="T12" fmla="*/ 0 w 51"/>
                <a:gd name="T13" fmla="*/ 28 h 51"/>
                <a:gd name="T14" fmla="*/ 0 w 51"/>
                <a:gd name="T15" fmla="*/ 30 h 51"/>
                <a:gd name="T16" fmla="*/ 21 w 51"/>
                <a:gd name="T17" fmla="*/ 51 h 51"/>
                <a:gd name="T18" fmla="*/ 24 w 51"/>
                <a:gd name="T19" fmla="*/ 51 h 51"/>
                <a:gd name="T20" fmla="*/ 49 w 51"/>
                <a:gd name="T21" fmla="*/ 38 h 51"/>
                <a:gd name="T22" fmla="*/ 51 w 51"/>
                <a:gd name="T23" fmla="*/ 36 h 51"/>
                <a:gd name="T24" fmla="*/ 51 w 51"/>
                <a:gd name="T25" fmla="*/ 35 h 51"/>
                <a:gd name="T26" fmla="*/ 46 w 51"/>
                <a:gd name="T27" fmla="*/ 7 h 51"/>
                <a:gd name="T28" fmla="*/ 23 w 51"/>
                <a:gd name="T29" fmla="*/ 46 h 51"/>
                <a:gd name="T30" fmla="*/ 5 w 51"/>
                <a:gd name="T31" fmla="*/ 28 h 51"/>
                <a:gd name="T32" fmla="*/ 16 w 51"/>
                <a:gd name="T33" fmla="*/ 5 h 51"/>
                <a:gd name="T34" fmla="*/ 42 w 51"/>
                <a:gd name="T35" fmla="*/ 9 h 51"/>
                <a:gd name="T36" fmla="*/ 46 w 51"/>
                <a:gd name="T37" fmla="*/ 34 h 51"/>
                <a:gd name="T38" fmla="*/ 23 w 51"/>
                <a:gd name="T39" fmla="*/ 4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51">
                  <a:moveTo>
                    <a:pt x="46" y="7"/>
                  </a:moveTo>
                  <a:cubicBezTo>
                    <a:pt x="46" y="5"/>
                    <a:pt x="45" y="5"/>
                    <a:pt x="44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1"/>
                    <a:pt x="23" y="51"/>
                    <a:pt x="24" y="51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0" y="37"/>
                    <a:pt x="51" y="37"/>
                    <a:pt x="51" y="36"/>
                  </a:cubicBezTo>
                  <a:cubicBezTo>
                    <a:pt x="51" y="36"/>
                    <a:pt x="51" y="35"/>
                    <a:pt x="51" y="35"/>
                  </a:cubicBezTo>
                  <a:lnTo>
                    <a:pt x="46" y="7"/>
                  </a:lnTo>
                  <a:close/>
                  <a:moveTo>
                    <a:pt x="23" y="46"/>
                  </a:moveTo>
                  <a:cubicBezTo>
                    <a:pt x="5" y="28"/>
                    <a:pt x="5" y="28"/>
                    <a:pt x="5" y="28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6" y="34"/>
                    <a:pt x="46" y="34"/>
                    <a:pt x="46" y="34"/>
                  </a:cubicBezTo>
                  <a:lnTo>
                    <a:pt x="23" y="4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1568" y="2311"/>
              <a:ext cx="303" cy="304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109 w 128"/>
                <a:gd name="T9" fmla="*/ 25 h 128"/>
                <a:gd name="T10" fmla="*/ 123 w 128"/>
                <a:gd name="T11" fmla="*/ 62 h 128"/>
                <a:gd name="T12" fmla="*/ 122 w 128"/>
                <a:gd name="T13" fmla="*/ 63 h 128"/>
                <a:gd name="T14" fmla="*/ 83 w 128"/>
                <a:gd name="T15" fmla="*/ 80 h 128"/>
                <a:gd name="T16" fmla="*/ 108 w 128"/>
                <a:gd name="T17" fmla="*/ 24 h 128"/>
                <a:gd name="T18" fmla="*/ 65 w 128"/>
                <a:gd name="T19" fmla="*/ 6 h 128"/>
                <a:gd name="T20" fmla="*/ 66 w 128"/>
                <a:gd name="T21" fmla="*/ 5 h 128"/>
                <a:gd name="T22" fmla="*/ 103 w 128"/>
                <a:gd name="T23" fmla="*/ 19 h 128"/>
                <a:gd name="T24" fmla="*/ 64 w 128"/>
                <a:gd name="T25" fmla="*/ 61 h 128"/>
                <a:gd name="T26" fmla="*/ 49 w 128"/>
                <a:gd name="T27" fmla="*/ 44 h 128"/>
                <a:gd name="T28" fmla="*/ 25 w 128"/>
                <a:gd name="T29" fmla="*/ 19 h 128"/>
                <a:gd name="T30" fmla="*/ 59 w 128"/>
                <a:gd name="T31" fmla="*/ 5 h 128"/>
                <a:gd name="T32" fmla="*/ 60 w 128"/>
                <a:gd name="T33" fmla="*/ 6 h 128"/>
                <a:gd name="T34" fmla="*/ 46 w 128"/>
                <a:gd name="T35" fmla="*/ 40 h 128"/>
                <a:gd name="T36" fmla="*/ 24 w 128"/>
                <a:gd name="T37" fmla="*/ 20 h 128"/>
                <a:gd name="T38" fmla="*/ 5 w 128"/>
                <a:gd name="T39" fmla="*/ 59 h 128"/>
                <a:gd name="T40" fmla="*/ 19 w 128"/>
                <a:gd name="T41" fmla="*/ 25 h 128"/>
                <a:gd name="T42" fmla="*/ 41 w 128"/>
                <a:gd name="T43" fmla="*/ 45 h 128"/>
                <a:gd name="T44" fmla="*/ 23 w 128"/>
                <a:gd name="T45" fmla="*/ 56 h 128"/>
                <a:gd name="T46" fmla="*/ 5 w 128"/>
                <a:gd name="T47" fmla="*/ 60 h 128"/>
                <a:gd name="T48" fmla="*/ 19 w 128"/>
                <a:gd name="T49" fmla="*/ 103 h 128"/>
                <a:gd name="T50" fmla="*/ 5 w 128"/>
                <a:gd name="T51" fmla="*/ 66 h 128"/>
                <a:gd name="T52" fmla="*/ 6 w 128"/>
                <a:gd name="T53" fmla="*/ 65 h 128"/>
                <a:gd name="T54" fmla="*/ 45 w 128"/>
                <a:gd name="T55" fmla="*/ 48 h 128"/>
                <a:gd name="T56" fmla="*/ 20 w 128"/>
                <a:gd name="T57" fmla="*/ 104 h 128"/>
                <a:gd name="T58" fmla="*/ 63 w 128"/>
                <a:gd name="T59" fmla="*/ 122 h 128"/>
                <a:gd name="T60" fmla="*/ 62 w 128"/>
                <a:gd name="T61" fmla="*/ 123 h 128"/>
                <a:gd name="T62" fmla="*/ 25 w 128"/>
                <a:gd name="T63" fmla="*/ 109 h 128"/>
                <a:gd name="T64" fmla="*/ 64 w 128"/>
                <a:gd name="T65" fmla="*/ 67 h 128"/>
                <a:gd name="T66" fmla="*/ 79 w 128"/>
                <a:gd name="T67" fmla="*/ 84 h 128"/>
                <a:gd name="T68" fmla="*/ 103 w 128"/>
                <a:gd name="T69" fmla="*/ 109 h 128"/>
                <a:gd name="T70" fmla="*/ 69 w 128"/>
                <a:gd name="T71" fmla="*/ 123 h 128"/>
                <a:gd name="T72" fmla="*/ 68 w 128"/>
                <a:gd name="T73" fmla="*/ 122 h 128"/>
                <a:gd name="T74" fmla="*/ 82 w 128"/>
                <a:gd name="T75" fmla="*/ 88 h 128"/>
                <a:gd name="T76" fmla="*/ 104 w 128"/>
                <a:gd name="T77" fmla="*/ 108 h 128"/>
                <a:gd name="T78" fmla="*/ 123 w 128"/>
                <a:gd name="T79" fmla="*/ 69 h 128"/>
                <a:gd name="T80" fmla="*/ 109 w 128"/>
                <a:gd name="T81" fmla="*/ 103 h 128"/>
                <a:gd name="T82" fmla="*/ 87 w 128"/>
                <a:gd name="T83" fmla="*/ 83 h 128"/>
                <a:gd name="T84" fmla="*/ 105 w 128"/>
                <a:gd name="T85" fmla="*/ 72 h 128"/>
                <a:gd name="T86" fmla="*/ 123 w 128"/>
                <a:gd name="T87" fmla="*/ 6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8" h="128">
                  <a:moveTo>
                    <a:pt x="109" y="19"/>
                  </a:moveTo>
                  <a:cubicBezTo>
                    <a:pt x="97" y="7"/>
                    <a:pt x="81" y="0"/>
                    <a:pt x="64" y="0"/>
                  </a:cubicBezTo>
                  <a:cubicBezTo>
                    <a:pt x="47" y="0"/>
                    <a:pt x="31" y="7"/>
                    <a:pt x="19" y="19"/>
                  </a:cubicBezTo>
                  <a:cubicBezTo>
                    <a:pt x="7" y="31"/>
                    <a:pt x="0" y="47"/>
                    <a:pt x="0" y="64"/>
                  </a:cubicBezTo>
                  <a:cubicBezTo>
                    <a:pt x="0" y="81"/>
                    <a:pt x="7" y="97"/>
                    <a:pt x="19" y="109"/>
                  </a:cubicBezTo>
                  <a:cubicBezTo>
                    <a:pt x="31" y="121"/>
                    <a:pt x="47" y="128"/>
                    <a:pt x="64" y="128"/>
                  </a:cubicBezTo>
                  <a:cubicBezTo>
                    <a:pt x="81" y="128"/>
                    <a:pt x="97" y="121"/>
                    <a:pt x="109" y="109"/>
                  </a:cubicBezTo>
                  <a:cubicBezTo>
                    <a:pt x="121" y="97"/>
                    <a:pt x="128" y="81"/>
                    <a:pt x="128" y="64"/>
                  </a:cubicBezTo>
                  <a:cubicBezTo>
                    <a:pt x="128" y="47"/>
                    <a:pt x="121" y="31"/>
                    <a:pt x="109" y="19"/>
                  </a:cubicBezTo>
                  <a:close/>
                  <a:moveTo>
                    <a:pt x="109" y="25"/>
                  </a:moveTo>
                  <a:cubicBezTo>
                    <a:pt x="113" y="30"/>
                    <a:pt x="117" y="35"/>
                    <a:pt x="119" y="42"/>
                  </a:cubicBezTo>
                  <a:cubicBezTo>
                    <a:pt x="122" y="48"/>
                    <a:pt x="123" y="55"/>
                    <a:pt x="123" y="62"/>
                  </a:cubicBezTo>
                  <a:cubicBezTo>
                    <a:pt x="123" y="63"/>
                    <a:pt x="123" y="63"/>
                    <a:pt x="123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08" y="64"/>
                    <a:pt x="95" y="70"/>
                    <a:pt x="84" y="79"/>
                  </a:cubicBezTo>
                  <a:cubicBezTo>
                    <a:pt x="83" y="80"/>
                    <a:pt x="83" y="80"/>
                    <a:pt x="83" y="80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108" y="24"/>
                    <a:pt x="108" y="24"/>
                    <a:pt x="108" y="24"/>
                  </a:cubicBezTo>
                  <a:lnTo>
                    <a:pt x="109" y="25"/>
                  </a:lnTo>
                  <a:close/>
                  <a:moveTo>
                    <a:pt x="65" y="6"/>
                  </a:move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73" y="5"/>
                    <a:pt x="80" y="6"/>
                    <a:pt x="86" y="9"/>
                  </a:cubicBezTo>
                  <a:cubicBezTo>
                    <a:pt x="93" y="11"/>
                    <a:pt x="98" y="15"/>
                    <a:pt x="103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58" y="33"/>
                    <a:pt x="64" y="20"/>
                    <a:pt x="65" y="6"/>
                  </a:cubicBezTo>
                  <a:close/>
                  <a:moveTo>
                    <a:pt x="25" y="19"/>
                  </a:moveTo>
                  <a:cubicBezTo>
                    <a:pt x="30" y="15"/>
                    <a:pt x="35" y="11"/>
                    <a:pt x="42" y="9"/>
                  </a:cubicBezTo>
                  <a:cubicBezTo>
                    <a:pt x="47" y="7"/>
                    <a:pt x="53" y="5"/>
                    <a:pt x="59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12"/>
                    <a:pt x="58" y="18"/>
                    <a:pt x="56" y="23"/>
                  </a:cubicBezTo>
                  <a:cubicBezTo>
                    <a:pt x="54" y="30"/>
                    <a:pt x="50" y="35"/>
                    <a:pt x="46" y="40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24" y="20"/>
                    <a:pt x="24" y="20"/>
                    <a:pt x="24" y="20"/>
                  </a:cubicBezTo>
                  <a:lnTo>
                    <a:pt x="25" y="19"/>
                  </a:lnTo>
                  <a:close/>
                  <a:moveTo>
                    <a:pt x="5" y="59"/>
                  </a:moveTo>
                  <a:cubicBezTo>
                    <a:pt x="5" y="53"/>
                    <a:pt x="7" y="47"/>
                    <a:pt x="9" y="42"/>
                  </a:cubicBezTo>
                  <a:cubicBezTo>
                    <a:pt x="11" y="35"/>
                    <a:pt x="15" y="30"/>
                    <a:pt x="19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5" y="50"/>
                    <a:pt x="30" y="54"/>
                    <a:pt x="23" y="56"/>
                  </a:cubicBezTo>
                  <a:cubicBezTo>
                    <a:pt x="18" y="58"/>
                    <a:pt x="12" y="60"/>
                    <a:pt x="6" y="60"/>
                  </a:cubicBezTo>
                  <a:cubicBezTo>
                    <a:pt x="5" y="60"/>
                    <a:pt x="5" y="60"/>
                    <a:pt x="5" y="60"/>
                  </a:cubicBezTo>
                  <a:lnTo>
                    <a:pt x="5" y="59"/>
                  </a:lnTo>
                  <a:close/>
                  <a:moveTo>
                    <a:pt x="19" y="103"/>
                  </a:moveTo>
                  <a:cubicBezTo>
                    <a:pt x="15" y="98"/>
                    <a:pt x="11" y="93"/>
                    <a:pt x="9" y="86"/>
                  </a:cubicBezTo>
                  <a:cubicBezTo>
                    <a:pt x="6" y="80"/>
                    <a:pt x="5" y="73"/>
                    <a:pt x="5" y="66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20" y="64"/>
                    <a:pt x="33" y="58"/>
                    <a:pt x="44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20" y="104"/>
                    <a:pt x="20" y="104"/>
                    <a:pt x="20" y="104"/>
                  </a:cubicBezTo>
                  <a:lnTo>
                    <a:pt x="19" y="103"/>
                  </a:lnTo>
                  <a:close/>
                  <a:moveTo>
                    <a:pt x="63" y="122"/>
                  </a:moveTo>
                  <a:cubicBezTo>
                    <a:pt x="63" y="123"/>
                    <a:pt x="63" y="123"/>
                    <a:pt x="63" y="123"/>
                  </a:cubicBezTo>
                  <a:cubicBezTo>
                    <a:pt x="62" y="123"/>
                    <a:pt x="62" y="123"/>
                    <a:pt x="62" y="123"/>
                  </a:cubicBezTo>
                  <a:cubicBezTo>
                    <a:pt x="55" y="123"/>
                    <a:pt x="48" y="122"/>
                    <a:pt x="42" y="119"/>
                  </a:cubicBezTo>
                  <a:cubicBezTo>
                    <a:pt x="35" y="117"/>
                    <a:pt x="30" y="113"/>
                    <a:pt x="25" y="109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80" y="83"/>
                    <a:pt x="80" y="83"/>
                    <a:pt x="80" y="83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0" y="95"/>
                    <a:pt x="64" y="108"/>
                    <a:pt x="63" y="122"/>
                  </a:cubicBezTo>
                  <a:close/>
                  <a:moveTo>
                    <a:pt x="103" y="109"/>
                  </a:moveTo>
                  <a:cubicBezTo>
                    <a:pt x="98" y="113"/>
                    <a:pt x="93" y="117"/>
                    <a:pt x="86" y="119"/>
                  </a:cubicBezTo>
                  <a:cubicBezTo>
                    <a:pt x="81" y="121"/>
                    <a:pt x="75" y="123"/>
                    <a:pt x="69" y="123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16"/>
                    <a:pt x="70" y="110"/>
                    <a:pt x="72" y="105"/>
                  </a:cubicBezTo>
                  <a:cubicBezTo>
                    <a:pt x="74" y="98"/>
                    <a:pt x="78" y="93"/>
                    <a:pt x="82" y="88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104" y="108"/>
                    <a:pt x="104" y="108"/>
                    <a:pt x="104" y="108"/>
                  </a:cubicBezTo>
                  <a:lnTo>
                    <a:pt x="103" y="109"/>
                  </a:lnTo>
                  <a:close/>
                  <a:moveTo>
                    <a:pt x="123" y="69"/>
                  </a:moveTo>
                  <a:cubicBezTo>
                    <a:pt x="123" y="75"/>
                    <a:pt x="121" y="81"/>
                    <a:pt x="119" y="86"/>
                  </a:cubicBezTo>
                  <a:cubicBezTo>
                    <a:pt x="117" y="93"/>
                    <a:pt x="113" y="98"/>
                    <a:pt x="109" y="103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93" y="78"/>
                    <a:pt x="98" y="74"/>
                    <a:pt x="105" y="72"/>
                  </a:cubicBezTo>
                  <a:cubicBezTo>
                    <a:pt x="110" y="70"/>
                    <a:pt x="116" y="68"/>
                    <a:pt x="122" y="68"/>
                  </a:cubicBezTo>
                  <a:cubicBezTo>
                    <a:pt x="123" y="68"/>
                    <a:pt x="123" y="68"/>
                    <a:pt x="123" y="68"/>
                  </a:cubicBezTo>
                  <a:lnTo>
                    <a:pt x="123" y="6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963" y="2311"/>
              <a:ext cx="303" cy="304"/>
            </a:xfrm>
            <a:custGeom>
              <a:avLst/>
              <a:gdLst>
                <a:gd name="T0" fmla="*/ 111 w 128"/>
                <a:gd name="T1" fmla="*/ 62 h 128"/>
                <a:gd name="T2" fmla="*/ 68 w 128"/>
                <a:gd name="T3" fmla="*/ 17 h 128"/>
                <a:gd name="T4" fmla="*/ 66 w 128"/>
                <a:gd name="T5" fmla="*/ 2 h 128"/>
                <a:gd name="T6" fmla="*/ 62 w 128"/>
                <a:gd name="T7" fmla="*/ 2 h 128"/>
                <a:gd name="T8" fmla="*/ 60 w 128"/>
                <a:gd name="T9" fmla="*/ 17 h 128"/>
                <a:gd name="T10" fmla="*/ 17 w 128"/>
                <a:gd name="T11" fmla="*/ 62 h 128"/>
                <a:gd name="T12" fmla="*/ 0 w 128"/>
                <a:gd name="T13" fmla="*/ 64 h 128"/>
                <a:gd name="T14" fmla="*/ 17 w 128"/>
                <a:gd name="T15" fmla="*/ 66 h 128"/>
                <a:gd name="T16" fmla="*/ 60 w 128"/>
                <a:gd name="T17" fmla="*/ 111 h 128"/>
                <a:gd name="T18" fmla="*/ 62 w 128"/>
                <a:gd name="T19" fmla="*/ 126 h 128"/>
                <a:gd name="T20" fmla="*/ 66 w 128"/>
                <a:gd name="T21" fmla="*/ 126 h 128"/>
                <a:gd name="T22" fmla="*/ 68 w 128"/>
                <a:gd name="T23" fmla="*/ 111 h 128"/>
                <a:gd name="T24" fmla="*/ 111 w 128"/>
                <a:gd name="T25" fmla="*/ 66 h 128"/>
                <a:gd name="T26" fmla="*/ 128 w 128"/>
                <a:gd name="T27" fmla="*/ 64 h 128"/>
                <a:gd name="T28" fmla="*/ 62 w 128"/>
                <a:gd name="T29" fmla="*/ 106 h 128"/>
                <a:gd name="T30" fmla="*/ 48 w 128"/>
                <a:gd name="T31" fmla="*/ 103 h 128"/>
                <a:gd name="T32" fmla="*/ 25 w 128"/>
                <a:gd name="T33" fmla="*/ 80 h 128"/>
                <a:gd name="T34" fmla="*/ 22 w 128"/>
                <a:gd name="T35" fmla="*/ 66 h 128"/>
                <a:gd name="T36" fmla="*/ 62 w 128"/>
                <a:gd name="T37" fmla="*/ 106 h 128"/>
                <a:gd name="T38" fmla="*/ 22 w 128"/>
                <a:gd name="T39" fmla="*/ 62 h 128"/>
                <a:gd name="T40" fmla="*/ 25 w 128"/>
                <a:gd name="T41" fmla="*/ 48 h 128"/>
                <a:gd name="T42" fmla="*/ 48 w 128"/>
                <a:gd name="T43" fmla="*/ 25 h 128"/>
                <a:gd name="T44" fmla="*/ 62 w 128"/>
                <a:gd name="T45" fmla="*/ 22 h 128"/>
                <a:gd name="T46" fmla="*/ 106 w 128"/>
                <a:gd name="T47" fmla="*/ 68 h 128"/>
                <a:gd name="T48" fmla="*/ 94 w 128"/>
                <a:gd name="T49" fmla="*/ 94 h 128"/>
                <a:gd name="T50" fmla="*/ 68 w 128"/>
                <a:gd name="T51" fmla="*/ 106 h 128"/>
                <a:gd name="T52" fmla="*/ 66 w 128"/>
                <a:gd name="T53" fmla="*/ 66 h 128"/>
                <a:gd name="T54" fmla="*/ 106 w 128"/>
                <a:gd name="T55" fmla="*/ 68 h 128"/>
                <a:gd name="T56" fmla="*/ 66 w 128"/>
                <a:gd name="T57" fmla="*/ 22 h 128"/>
                <a:gd name="T58" fmla="*/ 80 w 128"/>
                <a:gd name="T59" fmla="*/ 25 h 128"/>
                <a:gd name="T60" fmla="*/ 103 w 128"/>
                <a:gd name="T61" fmla="*/ 48 h 128"/>
                <a:gd name="T62" fmla="*/ 106 w 128"/>
                <a:gd name="T63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28">
                  <a:moveTo>
                    <a:pt x="126" y="62"/>
                  </a:moveTo>
                  <a:cubicBezTo>
                    <a:pt x="111" y="62"/>
                    <a:pt x="111" y="62"/>
                    <a:pt x="111" y="62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09" y="38"/>
                    <a:pt x="90" y="19"/>
                    <a:pt x="68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1"/>
                    <a:pt x="65" y="0"/>
                    <a:pt x="64" y="0"/>
                  </a:cubicBezTo>
                  <a:cubicBezTo>
                    <a:pt x="63" y="0"/>
                    <a:pt x="62" y="1"/>
                    <a:pt x="62" y="2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38" y="19"/>
                    <a:pt x="19" y="38"/>
                    <a:pt x="17" y="60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2"/>
                    <a:pt x="0" y="63"/>
                    <a:pt x="0" y="64"/>
                  </a:cubicBezTo>
                  <a:cubicBezTo>
                    <a:pt x="0" y="65"/>
                    <a:pt x="1" y="66"/>
                    <a:pt x="2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90"/>
                    <a:pt x="38" y="109"/>
                    <a:pt x="60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26"/>
                    <a:pt x="62" y="126"/>
                    <a:pt x="62" y="126"/>
                  </a:cubicBezTo>
                  <a:cubicBezTo>
                    <a:pt x="62" y="127"/>
                    <a:pt x="63" y="128"/>
                    <a:pt x="64" y="128"/>
                  </a:cubicBezTo>
                  <a:cubicBezTo>
                    <a:pt x="65" y="128"/>
                    <a:pt x="66" y="127"/>
                    <a:pt x="66" y="126"/>
                  </a:cubicBezTo>
                  <a:cubicBezTo>
                    <a:pt x="66" y="111"/>
                    <a:pt x="66" y="111"/>
                    <a:pt x="66" y="111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90" y="109"/>
                    <a:pt x="109" y="90"/>
                    <a:pt x="111" y="68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7" y="66"/>
                    <a:pt x="128" y="65"/>
                    <a:pt x="128" y="64"/>
                  </a:cubicBezTo>
                  <a:cubicBezTo>
                    <a:pt x="128" y="63"/>
                    <a:pt x="127" y="62"/>
                    <a:pt x="126" y="62"/>
                  </a:cubicBezTo>
                  <a:close/>
                  <a:moveTo>
                    <a:pt x="62" y="106"/>
                  </a:moveTo>
                  <a:cubicBezTo>
                    <a:pt x="60" y="106"/>
                    <a:pt x="60" y="106"/>
                    <a:pt x="60" y="106"/>
                  </a:cubicBezTo>
                  <a:cubicBezTo>
                    <a:pt x="56" y="106"/>
                    <a:pt x="52" y="105"/>
                    <a:pt x="48" y="103"/>
                  </a:cubicBezTo>
                  <a:cubicBezTo>
                    <a:pt x="43" y="101"/>
                    <a:pt x="38" y="98"/>
                    <a:pt x="34" y="94"/>
                  </a:cubicBezTo>
                  <a:cubicBezTo>
                    <a:pt x="30" y="90"/>
                    <a:pt x="27" y="85"/>
                    <a:pt x="25" y="80"/>
                  </a:cubicBezTo>
                  <a:cubicBezTo>
                    <a:pt x="23" y="76"/>
                    <a:pt x="22" y="72"/>
                    <a:pt x="22" y="68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62" y="66"/>
                    <a:pt x="62" y="66"/>
                    <a:pt x="62" y="66"/>
                  </a:cubicBezTo>
                  <a:lnTo>
                    <a:pt x="62" y="106"/>
                  </a:lnTo>
                  <a:close/>
                  <a:moveTo>
                    <a:pt x="62" y="62"/>
                  </a:moveTo>
                  <a:cubicBezTo>
                    <a:pt x="22" y="62"/>
                    <a:pt x="22" y="62"/>
                    <a:pt x="22" y="62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6"/>
                    <a:pt x="23" y="52"/>
                    <a:pt x="25" y="48"/>
                  </a:cubicBezTo>
                  <a:cubicBezTo>
                    <a:pt x="27" y="43"/>
                    <a:pt x="30" y="38"/>
                    <a:pt x="34" y="34"/>
                  </a:cubicBezTo>
                  <a:cubicBezTo>
                    <a:pt x="38" y="30"/>
                    <a:pt x="43" y="27"/>
                    <a:pt x="48" y="25"/>
                  </a:cubicBezTo>
                  <a:cubicBezTo>
                    <a:pt x="52" y="23"/>
                    <a:pt x="56" y="22"/>
                    <a:pt x="60" y="22"/>
                  </a:cubicBezTo>
                  <a:cubicBezTo>
                    <a:pt x="62" y="22"/>
                    <a:pt x="62" y="22"/>
                    <a:pt x="62" y="22"/>
                  </a:cubicBezTo>
                  <a:lnTo>
                    <a:pt x="62" y="62"/>
                  </a:lnTo>
                  <a:close/>
                  <a:moveTo>
                    <a:pt x="106" y="68"/>
                  </a:moveTo>
                  <a:cubicBezTo>
                    <a:pt x="106" y="72"/>
                    <a:pt x="105" y="76"/>
                    <a:pt x="103" y="80"/>
                  </a:cubicBezTo>
                  <a:cubicBezTo>
                    <a:pt x="101" y="85"/>
                    <a:pt x="98" y="90"/>
                    <a:pt x="94" y="94"/>
                  </a:cubicBezTo>
                  <a:cubicBezTo>
                    <a:pt x="90" y="98"/>
                    <a:pt x="85" y="101"/>
                    <a:pt x="80" y="103"/>
                  </a:cubicBezTo>
                  <a:cubicBezTo>
                    <a:pt x="76" y="105"/>
                    <a:pt x="72" y="106"/>
                    <a:pt x="68" y="106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106" y="66"/>
                    <a:pt x="106" y="66"/>
                    <a:pt x="106" y="66"/>
                  </a:cubicBezTo>
                  <a:lnTo>
                    <a:pt x="106" y="68"/>
                  </a:lnTo>
                  <a:close/>
                  <a:moveTo>
                    <a:pt x="66" y="62"/>
                  </a:moveTo>
                  <a:cubicBezTo>
                    <a:pt x="66" y="22"/>
                    <a:pt x="66" y="22"/>
                    <a:pt x="66" y="22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72" y="22"/>
                    <a:pt x="76" y="23"/>
                    <a:pt x="80" y="25"/>
                  </a:cubicBezTo>
                  <a:cubicBezTo>
                    <a:pt x="85" y="27"/>
                    <a:pt x="90" y="30"/>
                    <a:pt x="94" y="34"/>
                  </a:cubicBezTo>
                  <a:cubicBezTo>
                    <a:pt x="98" y="38"/>
                    <a:pt x="101" y="43"/>
                    <a:pt x="103" y="48"/>
                  </a:cubicBezTo>
                  <a:cubicBezTo>
                    <a:pt x="105" y="52"/>
                    <a:pt x="106" y="56"/>
                    <a:pt x="106" y="60"/>
                  </a:cubicBezTo>
                  <a:cubicBezTo>
                    <a:pt x="106" y="62"/>
                    <a:pt x="106" y="62"/>
                    <a:pt x="106" y="62"/>
                  </a:cubicBezTo>
                  <a:lnTo>
                    <a:pt x="66" y="6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358" y="2311"/>
              <a:ext cx="302" cy="304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106 w 128"/>
                <a:gd name="T11" fmla="*/ 106 h 128"/>
                <a:gd name="T12" fmla="*/ 87 w 128"/>
                <a:gd name="T13" fmla="*/ 119 h 128"/>
                <a:gd name="T14" fmla="*/ 64 w 128"/>
                <a:gd name="T15" fmla="*/ 123 h 128"/>
                <a:gd name="T16" fmla="*/ 41 w 128"/>
                <a:gd name="T17" fmla="*/ 119 h 128"/>
                <a:gd name="T18" fmla="*/ 22 w 128"/>
                <a:gd name="T19" fmla="*/ 106 h 128"/>
                <a:gd name="T20" fmla="*/ 9 w 128"/>
                <a:gd name="T21" fmla="*/ 87 h 128"/>
                <a:gd name="T22" fmla="*/ 5 w 128"/>
                <a:gd name="T23" fmla="*/ 64 h 128"/>
                <a:gd name="T24" fmla="*/ 9 w 128"/>
                <a:gd name="T25" fmla="*/ 41 h 128"/>
                <a:gd name="T26" fmla="*/ 22 w 128"/>
                <a:gd name="T27" fmla="*/ 22 h 128"/>
                <a:gd name="T28" fmla="*/ 41 w 128"/>
                <a:gd name="T29" fmla="*/ 9 h 128"/>
                <a:gd name="T30" fmla="*/ 87 w 128"/>
                <a:gd name="T31" fmla="*/ 9 h 128"/>
                <a:gd name="T32" fmla="*/ 106 w 128"/>
                <a:gd name="T33" fmla="*/ 22 h 128"/>
                <a:gd name="T34" fmla="*/ 119 w 128"/>
                <a:gd name="T35" fmla="*/ 41 h 128"/>
                <a:gd name="T36" fmla="*/ 123 w 128"/>
                <a:gd name="T37" fmla="*/ 64 h 128"/>
                <a:gd name="T38" fmla="*/ 119 w 128"/>
                <a:gd name="T39" fmla="*/ 87 h 128"/>
                <a:gd name="T40" fmla="*/ 106 w 128"/>
                <a:gd name="T41" fmla="*/ 10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106" y="106"/>
                  </a:moveTo>
                  <a:cubicBezTo>
                    <a:pt x="101" y="112"/>
                    <a:pt x="94" y="116"/>
                    <a:pt x="87" y="119"/>
                  </a:cubicBezTo>
                  <a:cubicBezTo>
                    <a:pt x="80" y="122"/>
                    <a:pt x="72" y="123"/>
                    <a:pt x="64" y="123"/>
                  </a:cubicBezTo>
                  <a:cubicBezTo>
                    <a:pt x="56" y="123"/>
                    <a:pt x="48" y="122"/>
                    <a:pt x="41" y="119"/>
                  </a:cubicBezTo>
                  <a:cubicBezTo>
                    <a:pt x="34" y="116"/>
                    <a:pt x="27" y="112"/>
                    <a:pt x="22" y="106"/>
                  </a:cubicBezTo>
                  <a:cubicBezTo>
                    <a:pt x="16" y="101"/>
                    <a:pt x="12" y="94"/>
                    <a:pt x="9" y="87"/>
                  </a:cubicBezTo>
                  <a:cubicBezTo>
                    <a:pt x="6" y="80"/>
                    <a:pt x="5" y="72"/>
                    <a:pt x="5" y="64"/>
                  </a:cubicBezTo>
                  <a:cubicBezTo>
                    <a:pt x="5" y="56"/>
                    <a:pt x="6" y="48"/>
                    <a:pt x="9" y="41"/>
                  </a:cubicBezTo>
                  <a:cubicBezTo>
                    <a:pt x="12" y="34"/>
                    <a:pt x="16" y="27"/>
                    <a:pt x="22" y="22"/>
                  </a:cubicBezTo>
                  <a:cubicBezTo>
                    <a:pt x="27" y="17"/>
                    <a:pt x="34" y="12"/>
                    <a:pt x="41" y="9"/>
                  </a:cubicBezTo>
                  <a:cubicBezTo>
                    <a:pt x="56" y="3"/>
                    <a:pt x="72" y="3"/>
                    <a:pt x="87" y="9"/>
                  </a:cubicBezTo>
                  <a:cubicBezTo>
                    <a:pt x="94" y="12"/>
                    <a:pt x="101" y="17"/>
                    <a:pt x="106" y="22"/>
                  </a:cubicBezTo>
                  <a:cubicBezTo>
                    <a:pt x="111" y="27"/>
                    <a:pt x="116" y="34"/>
                    <a:pt x="119" y="41"/>
                  </a:cubicBezTo>
                  <a:cubicBezTo>
                    <a:pt x="122" y="48"/>
                    <a:pt x="123" y="56"/>
                    <a:pt x="123" y="64"/>
                  </a:cubicBezTo>
                  <a:cubicBezTo>
                    <a:pt x="123" y="72"/>
                    <a:pt x="122" y="80"/>
                    <a:pt x="119" y="87"/>
                  </a:cubicBezTo>
                  <a:cubicBezTo>
                    <a:pt x="116" y="94"/>
                    <a:pt x="111" y="101"/>
                    <a:pt x="106" y="10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>
              <a:spLocks noEditPoints="1"/>
            </p:cNvSpPr>
            <p:nvPr/>
          </p:nvSpPr>
          <p:spPr bwMode="auto">
            <a:xfrm>
              <a:off x="421" y="2375"/>
              <a:ext cx="175" cy="176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60 w 74"/>
                <a:gd name="T11" fmla="*/ 60 h 74"/>
                <a:gd name="T12" fmla="*/ 37 w 74"/>
                <a:gd name="T13" fmla="*/ 69 h 74"/>
                <a:gd name="T14" fmla="*/ 14 w 74"/>
                <a:gd name="T15" fmla="*/ 60 h 74"/>
                <a:gd name="T16" fmla="*/ 5 w 74"/>
                <a:gd name="T17" fmla="*/ 37 h 74"/>
                <a:gd name="T18" fmla="*/ 14 w 74"/>
                <a:gd name="T19" fmla="*/ 14 h 74"/>
                <a:gd name="T20" fmla="*/ 37 w 74"/>
                <a:gd name="T21" fmla="*/ 5 h 74"/>
                <a:gd name="T22" fmla="*/ 60 w 74"/>
                <a:gd name="T23" fmla="*/ 14 h 74"/>
                <a:gd name="T24" fmla="*/ 69 w 74"/>
                <a:gd name="T25" fmla="*/ 37 h 74"/>
                <a:gd name="T26" fmla="*/ 60 w 74"/>
                <a:gd name="T27" fmla="*/ 6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7" y="0"/>
                    <a:pt x="0" y="17"/>
                    <a:pt x="0" y="37"/>
                  </a:cubicBezTo>
                  <a:cubicBezTo>
                    <a:pt x="0" y="57"/>
                    <a:pt x="17" y="74"/>
                    <a:pt x="37" y="74"/>
                  </a:cubicBezTo>
                  <a:cubicBezTo>
                    <a:pt x="57" y="74"/>
                    <a:pt x="74" y="57"/>
                    <a:pt x="74" y="37"/>
                  </a:cubicBezTo>
                  <a:cubicBezTo>
                    <a:pt x="74" y="17"/>
                    <a:pt x="57" y="0"/>
                    <a:pt x="37" y="0"/>
                  </a:cubicBezTo>
                  <a:close/>
                  <a:moveTo>
                    <a:pt x="60" y="60"/>
                  </a:moveTo>
                  <a:cubicBezTo>
                    <a:pt x="54" y="66"/>
                    <a:pt x="46" y="69"/>
                    <a:pt x="37" y="69"/>
                  </a:cubicBezTo>
                  <a:cubicBezTo>
                    <a:pt x="28" y="69"/>
                    <a:pt x="20" y="66"/>
                    <a:pt x="14" y="60"/>
                  </a:cubicBezTo>
                  <a:cubicBezTo>
                    <a:pt x="8" y="54"/>
                    <a:pt x="5" y="46"/>
                    <a:pt x="5" y="37"/>
                  </a:cubicBezTo>
                  <a:cubicBezTo>
                    <a:pt x="5" y="28"/>
                    <a:pt x="8" y="20"/>
                    <a:pt x="14" y="14"/>
                  </a:cubicBezTo>
                  <a:cubicBezTo>
                    <a:pt x="20" y="8"/>
                    <a:pt x="28" y="5"/>
                    <a:pt x="37" y="5"/>
                  </a:cubicBezTo>
                  <a:cubicBezTo>
                    <a:pt x="46" y="5"/>
                    <a:pt x="54" y="8"/>
                    <a:pt x="60" y="14"/>
                  </a:cubicBezTo>
                  <a:cubicBezTo>
                    <a:pt x="66" y="20"/>
                    <a:pt x="69" y="28"/>
                    <a:pt x="69" y="37"/>
                  </a:cubicBezTo>
                  <a:cubicBezTo>
                    <a:pt x="69" y="46"/>
                    <a:pt x="66" y="54"/>
                    <a:pt x="60" y="6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485" y="2439"/>
              <a:ext cx="48" cy="48"/>
            </a:xfrm>
            <a:custGeom>
              <a:avLst/>
              <a:gdLst>
                <a:gd name="T0" fmla="*/ 10 w 20"/>
                <a:gd name="T1" fmla="*/ 0 h 20"/>
                <a:gd name="T2" fmla="*/ 0 w 20"/>
                <a:gd name="T3" fmla="*/ 10 h 20"/>
                <a:gd name="T4" fmla="*/ 10 w 20"/>
                <a:gd name="T5" fmla="*/ 20 h 20"/>
                <a:gd name="T6" fmla="*/ 20 w 20"/>
                <a:gd name="T7" fmla="*/ 10 h 20"/>
                <a:gd name="T8" fmla="*/ 10 w 20"/>
                <a:gd name="T9" fmla="*/ 0 h 20"/>
                <a:gd name="T10" fmla="*/ 10 w 20"/>
                <a:gd name="T11" fmla="*/ 15 h 20"/>
                <a:gd name="T12" fmla="*/ 5 w 20"/>
                <a:gd name="T13" fmla="*/ 10 h 20"/>
                <a:gd name="T14" fmla="*/ 10 w 20"/>
                <a:gd name="T15" fmla="*/ 5 h 20"/>
                <a:gd name="T16" fmla="*/ 15 w 20"/>
                <a:gd name="T17" fmla="*/ 10 h 20"/>
                <a:gd name="T18" fmla="*/ 10 w 20"/>
                <a:gd name="T19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0">
                  <a:moveTo>
                    <a:pt x="10" y="0"/>
                  </a:move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20"/>
                    <a:pt x="10" y="20"/>
                  </a:cubicBezTo>
                  <a:cubicBezTo>
                    <a:pt x="15" y="20"/>
                    <a:pt x="20" y="15"/>
                    <a:pt x="20" y="10"/>
                  </a:cubicBezTo>
                  <a:cubicBezTo>
                    <a:pt x="20" y="5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5" y="13"/>
                    <a:pt x="5" y="10"/>
                  </a:cubicBezTo>
                  <a:cubicBezTo>
                    <a:pt x="5" y="7"/>
                    <a:pt x="7" y="5"/>
                    <a:pt x="10" y="5"/>
                  </a:cubicBezTo>
                  <a:cubicBezTo>
                    <a:pt x="13" y="5"/>
                    <a:pt x="15" y="7"/>
                    <a:pt x="15" y="10"/>
                  </a:cubicBezTo>
                  <a:cubicBezTo>
                    <a:pt x="15" y="13"/>
                    <a:pt x="13" y="15"/>
                    <a:pt x="10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7041" y="1705"/>
              <a:ext cx="255" cy="303"/>
            </a:xfrm>
            <a:custGeom>
              <a:avLst/>
              <a:gdLst>
                <a:gd name="T0" fmla="*/ 106 w 108"/>
                <a:gd name="T1" fmla="*/ 19 h 128"/>
                <a:gd name="T2" fmla="*/ 108 w 108"/>
                <a:gd name="T3" fmla="*/ 17 h 128"/>
                <a:gd name="T4" fmla="*/ 108 w 108"/>
                <a:gd name="T5" fmla="*/ 2 h 128"/>
                <a:gd name="T6" fmla="*/ 106 w 108"/>
                <a:gd name="T7" fmla="*/ 0 h 128"/>
                <a:gd name="T8" fmla="*/ 2 w 108"/>
                <a:gd name="T9" fmla="*/ 0 h 128"/>
                <a:gd name="T10" fmla="*/ 0 w 108"/>
                <a:gd name="T11" fmla="*/ 2 h 128"/>
                <a:gd name="T12" fmla="*/ 0 w 108"/>
                <a:gd name="T13" fmla="*/ 17 h 128"/>
                <a:gd name="T14" fmla="*/ 2 w 108"/>
                <a:gd name="T15" fmla="*/ 19 h 128"/>
                <a:gd name="T16" fmla="*/ 7 w 108"/>
                <a:gd name="T17" fmla="*/ 19 h 128"/>
                <a:gd name="T18" fmla="*/ 7 w 108"/>
                <a:gd name="T19" fmla="*/ 109 h 128"/>
                <a:gd name="T20" fmla="*/ 2 w 108"/>
                <a:gd name="T21" fmla="*/ 109 h 128"/>
                <a:gd name="T22" fmla="*/ 0 w 108"/>
                <a:gd name="T23" fmla="*/ 111 h 128"/>
                <a:gd name="T24" fmla="*/ 0 w 108"/>
                <a:gd name="T25" fmla="*/ 126 h 128"/>
                <a:gd name="T26" fmla="*/ 2 w 108"/>
                <a:gd name="T27" fmla="*/ 128 h 128"/>
                <a:gd name="T28" fmla="*/ 106 w 108"/>
                <a:gd name="T29" fmla="*/ 128 h 128"/>
                <a:gd name="T30" fmla="*/ 108 w 108"/>
                <a:gd name="T31" fmla="*/ 126 h 128"/>
                <a:gd name="T32" fmla="*/ 108 w 108"/>
                <a:gd name="T33" fmla="*/ 111 h 128"/>
                <a:gd name="T34" fmla="*/ 106 w 108"/>
                <a:gd name="T35" fmla="*/ 109 h 128"/>
                <a:gd name="T36" fmla="*/ 101 w 108"/>
                <a:gd name="T37" fmla="*/ 109 h 128"/>
                <a:gd name="T38" fmla="*/ 101 w 108"/>
                <a:gd name="T39" fmla="*/ 19 h 128"/>
                <a:gd name="T40" fmla="*/ 106 w 108"/>
                <a:gd name="T41" fmla="*/ 19 h 128"/>
                <a:gd name="T42" fmla="*/ 104 w 108"/>
                <a:gd name="T43" fmla="*/ 113 h 128"/>
                <a:gd name="T44" fmla="*/ 104 w 108"/>
                <a:gd name="T45" fmla="*/ 123 h 128"/>
                <a:gd name="T46" fmla="*/ 4 w 108"/>
                <a:gd name="T47" fmla="*/ 123 h 128"/>
                <a:gd name="T48" fmla="*/ 4 w 108"/>
                <a:gd name="T49" fmla="*/ 113 h 128"/>
                <a:gd name="T50" fmla="*/ 104 w 108"/>
                <a:gd name="T51" fmla="*/ 113 h 128"/>
                <a:gd name="T52" fmla="*/ 12 w 108"/>
                <a:gd name="T53" fmla="*/ 109 h 128"/>
                <a:gd name="T54" fmla="*/ 12 w 108"/>
                <a:gd name="T55" fmla="*/ 19 h 128"/>
                <a:gd name="T56" fmla="*/ 96 w 108"/>
                <a:gd name="T57" fmla="*/ 19 h 128"/>
                <a:gd name="T58" fmla="*/ 96 w 108"/>
                <a:gd name="T59" fmla="*/ 109 h 128"/>
                <a:gd name="T60" fmla="*/ 12 w 108"/>
                <a:gd name="T61" fmla="*/ 109 h 128"/>
                <a:gd name="T62" fmla="*/ 4 w 108"/>
                <a:gd name="T63" fmla="*/ 15 h 128"/>
                <a:gd name="T64" fmla="*/ 4 w 108"/>
                <a:gd name="T65" fmla="*/ 5 h 128"/>
                <a:gd name="T66" fmla="*/ 104 w 108"/>
                <a:gd name="T67" fmla="*/ 5 h 128"/>
                <a:gd name="T68" fmla="*/ 104 w 108"/>
                <a:gd name="T69" fmla="*/ 15 h 128"/>
                <a:gd name="T70" fmla="*/ 4 w 108"/>
                <a:gd name="T71" fmla="*/ 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8" h="128">
                  <a:moveTo>
                    <a:pt x="106" y="19"/>
                  </a:moveTo>
                  <a:cubicBezTo>
                    <a:pt x="107" y="19"/>
                    <a:pt x="108" y="18"/>
                    <a:pt x="108" y="17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8" y="1"/>
                    <a:pt x="107" y="0"/>
                    <a:pt x="10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1" y="109"/>
                    <a:pt x="0" y="110"/>
                    <a:pt x="0" y="111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106" y="128"/>
                    <a:pt x="106" y="128"/>
                    <a:pt x="106" y="128"/>
                  </a:cubicBezTo>
                  <a:cubicBezTo>
                    <a:pt x="107" y="128"/>
                    <a:pt x="108" y="127"/>
                    <a:pt x="108" y="126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0"/>
                    <a:pt x="107" y="109"/>
                    <a:pt x="106" y="109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6" y="19"/>
                  </a:lnTo>
                  <a:close/>
                  <a:moveTo>
                    <a:pt x="104" y="113"/>
                  </a:moveTo>
                  <a:cubicBezTo>
                    <a:pt x="104" y="123"/>
                    <a:pt x="104" y="123"/>
                    <a:pt x="104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13"/>
                    <a:pt x="4" y="113"/>
                    <a:pt x="4" y="113"/>
                  </a:cubicBezTo>
                  <a:lnTo>
                    <a:pt x="104" y="113"/>
                  </a:lnTo>
                  <a:close/>
                  <a:moveTo>
                    <a:pt x="12" y="109"/>
                  </a:moveTo>
                  <a:cubicBezTo>
                    <a:pt x="12" y="19"/>
                    <a:pt x="12" y="19"/>
                    <a:pt x="12" y="19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6" y="109"/>
                    <a:pt x="96" y="109"/>
                    <a:pt x="96" y="109"/>
                  </a:cubicBezTo>
                  <a:lnTo>
                    <a:pt x="12" y="109"/>
                  </a:lnTo>
                  <a:close/>
                  <a:moveTo>
                    <a:pt x="4" y="1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15"/>
                    <a:pt x="104" y="15"/>
                    <a:pt x="104" y="15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EditPoints="1"/>
            </p:cNvSpPr>
            <p:nvPr/>
          </p:nvSpPr>
          <p:spPr bwMode="auto">
            <a:xfrm>
              <a:off x="7093" y="1788"/>
              <a:ext cx="151" cy="145"/>
            </a:xfrm>
            <a:custGeom>
              <a:avLst/>
              <a:gdLst>
                <a:gd name="T0" fmla="*/ 45 w 64"/>
                <a:gd name="T1" fmla="*/ 2 h 61"/>
                <a:gd name="T2" fmla="*/ 34 w 64"/>
                <a:gd name="T3" fmla="*/ 18 h 61"/>
                <a:gd name="T4" fmla="*/ 29 w 64"/>
                <a:gd name="T5" fmla="*/ 19 h 61"/>
                <a:gd name="T6" fmla="*/ 16 w 64"/>
                <a:gd name="T7" fmla="*/ 1 h 61"/>
                <a:gd name="T8" fmla="*/ 0 w 64"/>
                <a:gd name="T9" fmla="*/ 28 h 61"/>
                <a:gd name="T10" fmla="*/ 23 w 64"/>
                <a:gd name="T11" fmla="*/ 30 h 61"/>
                <a:gd name="T12" fmla="*/ 25 w 64"/>
                <a:gd name="T13" fmla="*/ 34 h 61"/>
                <a:gd name="T14" fmla="*/ 16 w 64"/>
                <a:gd name="T15" fmla="*/ 52 h 61"/>
                <a:gd name="T16" fmla="*/ 15 w 64"/>
                <a:gd name="T17" fmla="*/ 53 h 61"/>
                <a:gd name="T18" fmla="*/ 16 w 64"/>
                <a:gd name="T19" fmla="*/ 56 h 61"/>
                <a:gd name="T20" fmla="*/ 48 w 64"/>
                <a:gd name="T21" fmla="*/ 56 h 61"/>
                <a:gd name="T22" fmla="*/ 49 w 64"/>
                <a:gd name="T23" fmla="*/ 52 h 61"/>
                <a:gd name="T24" fmla="*/ 39 w 64"/>
                <a:gd name="T25" fmla="*/ 34 h 61"/>
                <a:gd name="T26" fmla="*/ 42 w 64"/>
                <a:gd name="T27" fmla="*/ 30 h 61"/>
                <a:gd name="T28" fmla="*/ 64 w 64"/>
                <a:gd name="T29" fmla="*/ 28 h 61"/>
                <a:gd name="T30" fmla="*/ 48 w 64"/>
                <a:gd name="T31" fmla="*/ 1 h 61"/>
                <a:gd name="T32" fmla="*/ 23 w 64"/>
                <a:gd name="T33" fmla="*/ 25 h 61"/>
                <a:gd name="T34" fmla="*/ 5 w 64"/>
                <a:gd name="T35" fmla="*/ 26 h 61"/>
                <a:gd name="T36" fmla="*/ 9 w 64"/>
                <a:gd name="T37" fmla="*/ 15 h 61"/>
                <a:gd name="T38" fmla="*/ 16 w 64"/>
                <a:gd name="T39" fmla="*/ 6 h 61"/>
                <a:gd name="T40" fmla="*/ 25 w 64"/>
                <a:gd name="T41" fmla="*/ 22 h 61"/>
                <a:gd name="T42" fmla="*/ 37 w 64"/>
                <a:gd name="T43" fmla="*/ 28 h 61"/>
                <a:gd name="T44" fmla="*/ 27 w 64"/>
                <a:gd name="T45" fmla="*/ 28 h 61"/>
                <a:gd name="T46" fmla="*/ 43 w 64"/>
                <a:gd name="T47" fmla="*/ 53 h 61"/>
                <a:gd name="T48" fmla="*/ 32 w 64"/>
                <a:gd name="T49" fmla="*/ 55 h 61"/>
                <a:gd name="T50" fmla="*/ 21 w 64"/>
                <a:gd name="T51" fmla="*/ 53 h 61"/>
                <a:gd name="T52" fmla="*/ 30 w 64"/>
                <a:gd name="T53" fmla="*/ 37 h 61"/>
                <a:gd name="T54" fmla="*/ 35 w 64"/>
                <a:gd name="T55" fmla="*/ 37 h 61"/>
                <a:gd name="T56" fmla="*/ 42 w 64"/>
                <a:gd name="T57" fmla="*/ 26 h 61"/>
                <a:gd name="T58" fmla="*/ 40 w 64"/>
                <a:gd name="T59" fmla="*/ 22 h 61"/>
                <a:gd name="T60" fmla="*/ 48 w 64"/>
                <a:gd name="T61" fmla="*/ 6 h 61"/>
                <a:gd name="T62" fmla="*/ 55 w 64"/>
                <a:gd name="T63" fmla="*/ 15 h 61"/>
                <a:gd name="T64" fmla="*/ 59 w 64"/>
                <a:gd name="T65" fmla="*/ 2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61">
                  <a:moveTo>
                    <a:pt x="48" y="1"/>
                  </a:moveTo>
                  <a:cubicBezTo>
                    <a:pt x="47" y="0"/>
                    <a:pt x="45" y="1"/>
                    <a:pt x="45" y="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1" y="18"/>
                    <a:pt x="30" y="18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7" y="0"/>
                    <a:pt x="16" y="1"/>
                  </a:cubicBezTo>
                  <a:cubicBezTo>
                    <a:pt x="11" y="4"/>
                    <a:pt x="7" y="8"/>
                    <a:pt x="5" y="12"/>
                  </a:cubicBezTo>
                  <a:cubicBezTo>
                    <a:pt x="2" y="17"/>
                    <a:pt x="0" y="23"/>
                    <a:pt x="0" y="28"/>
                  </a:cubicBezTo>
                  <a:cubicBezTo>
                    <a:pt x="0" y="29"/>
                    <a:pt x="1" y="30"/>
                    <a:pt x="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2"/>
                    <a:pt x="24" y="33"/>
                    <a:pt x="25" y="34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15" y="55"/>
                    <a:pt x="16" y="55"/>
                    <a:pt x="16" y="56"/>
                  </a:cubicBezTo>
                  <a:cubicBezTo>
                    <a:pt x="26" y="61"/>
                    <a:pt x="38" y="61"/>
                    <a:pt x="47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9" y="55"/>
                    <a:pt x="49" y="54"/>
                  </a:cubicBezTo>
                  <a:cubicBezTo>
                    <a:pt x="49" y="53"/>
                    <a:pt x="49" y="53"/>
                    <a:pt x="49" y="52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0" y="34"/>
                    <a:pt x="41" y="33"/>
                    <a:pt x="41" y="31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3" y="30"/>
                    <a:pt x="64" y="29"/>
                    <a:pt x="64" y="28"/>
                  </a:cubicBezTo>
                  <a:cubicBezTo>
                    <a:pt x="64" y="23"/>
                    <a:pt x="62" y="17"/>
                    <a:pt x="59" y="12"/>
                  </a:cubicBezTo>
                  <a:cubicBezTo>
                    <a:pt x="56" y="8"/>
                    <a:pt x="53" y="4"/>
                    <a:pt x="48" y="1"/>
                  </a:cubicBezTo>
                  <a:close/>
                  <a:moveTo>
                    <a:pt x="25" y="22"/>
                  </a:moveTo>
                  <a:cubicBezTo>
                    <a:pt x="24" y="23"/>
                    <a:pt x="23" y="24"/>
                    <a:pt x="23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1"/>
                    <a:pt x="7" y="18"/>
                    <a:pt x="9" y="15"/>
                  </a:cubicBezTo>
                  <a:cubicBezTo>
                    <a:pt x="10" y="12"/>
                    <a:pt x="13" y="9"/>
                    <a:pt x="15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25" y="21"/>
                    <a:pt x="25" y="21"/>
                    <a:pt x="25" y="21"/>
                  </a:cubicBezTo>
                  <a:lnTo>
                    <a:pt x="25" y="22"/>
                  </a:lnTo>
                  <a:close/>
                  <a:moveTo>
                    <a:pt x="32" y="23"/>
                  </a:moveTo>
                  <a:cubicBezTo>
                    <a:pt x="35" y="23"/>
                    <a:pt x="37" y="25"/>
                    <a:pt x="37" y="28"/>
                  </a:cubicBezTo>
                  <a:cubicBezTo>
                    <a:pt x="37" y="31"/>
                    <a:pt x="35" y="33"/>
                    <a:pt x="32" y="33"/>
                  </a:cubicBezTo>
                  <a:cubicBezTo>
                    <a:pt x="29" y="33"/>
                    <a:pt x="27" y="31"/>
                    <a:pt x="27" y="28"/>
                  </a:cubicBezTo>
                  <a:cubicBezTo>
                    <a:pt x="27" y="25"/>
                    <a:pt x="29" y="23"/>
                    <a:pt x="32" y="23"/>
                  </a:cubicBezTo>
                  <a:close/>
                  <a:moveTo>
                    <a:pt x="43" y="53"/>
                  </a:moveTo>
                  <a:cubicBezTo>
                    <a:pt x="42" y="53"/>
                    <a:pt x="42" y="53"/>
                    <a:pt x="42" y="53"/>
                  </a:cubicBezTo>
                  <a:cubicBezTo>
                    <a:pt x="39" y="55"/>
                    <a:pt x="35" y="55"/>
                    <a:pt x="32" y="55"/>
                  </a:cubicBezTo>
                  <a:cubicBezTo>
                    <a:pt x="29" y="55"/>
                    <a:pt x="25" y="55"/>
                    <a:pt x="22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1" y="38"/>
                    <a:pt x="33" y="38"/>
                    <a:pt x="34" y="37"/>
                  </a:cubicBezTo>
                  <a:cubicBezTo>
                    <a:pt x="35" y="37"/>
                    <a:pt x="35" y="37"/>
                    <a:pt x="35" y="37"/>
                  </a:cubicBezTo>
                  <a:lnTo>
                    <a:pt x="43" y="53"/>
                  </a:lnTo>
                  <a:close/>
                  <a:moveTo>
                    <a:pt x="42" y="26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41" y="24"/>
                    <a:pt x="40" y="23"/>
                    <a:pt x="40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1" y="9"/>
                    <a:pt x="54" y="12"/>
                    <a:pt x="55" y="15"/>
                  </a:cubicBezTo>
                  <a:cubicBezTo>
                    <a:pt x="57" y="18"/>
                    <a:pt x="58" y="21"/>
                    <a:pt x="59" y="24"/>
                  </a:cubicBezTo>
                  <a:cubicBezTo>
                    <a:pt x="59" y="26"/>
                    <a:pt x="59" y="26"/>
                    <a:pt x="59" y="26"/>
                  </a:cubicBezTo>
                  <a:lnTo>
                    <a:pt x="42" y="2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>
              <a:spLocks noEditPoints="1"/>
            </p:cNvSpPr>
            <p:nvPr/>
          </p:nvSpPr>
          <p:spPr bwMode="auto">
            <a:xfrm>
              <a:off x="6412" y="1715"/>
              <a:ext cx="303" cy="284"/>
            </a:xfrm>
            <a:custGeom>
              <a:avLst/>
              <a:gdLst>
                <a:gd name="T0" fmla="*/ 93 w 128"/>
                <a:gd name="T1" fmla="*/ 1 h 120"/>
                <a:gd name="T2" fmla="*/ 70 w 128"/>
                <a:gd name="T3" fmla="*/ 39 h 120"/>
                <a:gd name="T4" fmla="*/ 57 w 128"/>
                <a:gd name="T5" fmla="*/ 40 h 120"/>
                <a:gd name="T6" fmla="*/ 33 w 128"/>
                <a:gd name="T7" fmla="*/ 0 h 120"/>
                <a:gd name="T8" fmla="*/ 9 w 128"/>
                <a:gd name="T9" fmla="*/ 23 h 120"/>
                <a:gd name="T10" fmla="*/ 2 w 128"/>
                <a:gd name="T11" fmla="*/ 58 h 120"/>
                <a:gd name="T12" fmla="*/ 47 w 128"/>
                <a:gd name="T13" fmla="*/ 59 h 120"/>
                <a:gd name="T14" fmla="*/ 54 w 128"/>
                <a:gd name="T15" fmla="*/ 69 h 120"/>
                <a:gd name="T16" fmla="*/ 31 w 128"/>
                <a:gd name="T17" fmla="*/ 109 h 120"/>
                <a:gd name="T18" fmla="*/ 64 w 128"/>
                <a:gd name="T19" fmla="*/ 120 h 120"/>
                <a:gd name="T20" fmla="*/ 97 w 128"/>
                <a:gd name="T21" fmla="*/ 109 h 120"/>
                <a:gd name="T22" fmla="*/ 74 w 128"/>
                <a:gd name="T23" fmla="*/ 70 h 120"/>
                <a:gd name="T24" fmla="*/ 81 w 128"/>
                <a:gd name="T25" fmla="*/ 59 h 120"/>
                <a:gd name="T26" fmla="*/ 126 w 128"/>
                <a:gd name="T27" fmla="*/ 58 h 120"/>
                <a:gd name="T28" fmla="*/ 119 w 128"/>
                <a:gd name="T29" fmla="*/ 23 h 120"/>
                <a:gd name="T30" fmla="*/ 47 w 128"/>
                <a:gd name="T31" fmla="*/ 53 h 120"/>
                <a:gd name="T32" fmla="*/ 5 w 128"/>
                <a:gd name="T33" fmla="*/ 52 h 120"/>
                <a:gd name="T34" fmla="*/ 31 w 128"/>
                <a:gd name="T35" fmla="*/ 6 h 120"/>
                <a:gd name="T36" fmla="*/ 53 w 128"/>
                <a:gd name="T37" fmla="*/ 42 h 120"/>
                <a:gd name="T38" fmla="*/ 47 w 128"/>
                <a:gd name="T39" fmla="*/ 52 h 120"/>
                <a:gd name="T40" fmla="*/ 92 w 128"/>
                <a:gd name="T41" fmla="*/ 109 h 120"/>
                <a:gd name="T42" fmla="*/ 64 w 128"/>
                <a:gd name="T43" fmla="*/ 115 h 120"/>
                <a:gd name="T44" fmla="*/ 36 w 128"/>
                <a:gd name="T45" fmla="*/ 109 h 120"/>
                <a:gd name="T46" fmla="*/ 59 w 128"/>
                <a:gd name="T47" fmla="*/ 72 h 120"/>
                <a:gd name="T48" fmla="*/ 70 w 128"/>
                <a:gd name="T49" fmla="*/ 72 h 120"/>
                <a:gd name="T50" fmla="*/ 64 w 128"/>
                <a:gd name="T51" fmla="*/ 68 h 120"/>
                <a:gd name="T52" fmla="*/ 64 w 128"/>
                <a:gd name="T53" fmla="*/ 43 h 120"/>
                <a:gd name="T54" fmla="*/ 64 w 128"/>
                <a:gd name="T55" fmla="*/ 68 h 120"/>
                <a:gd name="T56" fmla="*/ 81 w 128"/>
                <a:gd name="T57" fmla="*/ 53 h 120"/>
                <a:gd name="T58" fmla="*/ 76 w 128"/>
                <a:gd name="T59" fmla="*/ 43 h 120"/>
                <a:gd name="T60" fmla="*/ 96 w 128"/>
                <a:gd name="T61" fmla="*/ 6 h 120"/>
                <a:gd name="T62" fmla="*/ 115 w 128"/>
                <a:gd name="T63" fmla="*/ 26 h 120"/>
                <a:gd name="T64" fmla="*/ 123 w 128"/>
                <a:gd name="T65" fmla="*/ 53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120">
                  <a:moveTo>
                    <a:pt x="96" y="0"/>
                  </a:moveTo>
                  <a:cubicBezTo>
                    <a:pt x="95" y="0"/>
                    <a:pt x="93" y="0"/>
                    <a:pt x="93" y="1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66" y="38"/>
                    <a:pt x="62" y="38"/>
                    <a:pt x="58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0"/>
                    <a:pt x="33" y="0"/>
                  </a:cubicBezTo>
                  <a:cubicBezTo>
                    <a:pt x="33" y="0"/>
                    <a:pt x="32" y="0"/>
                    <a:pt x="32" y="1"/>
                  </a:cubicBezTo>
                  <a:cubicBezTo>
                    <a:pt x="22" y="6"/>
                    <a:pt x="14" y="14"/>
                    <a:pt x="9" y="23"/>
                  </a:cubicBezTo>
                  <a:cubicBezTo>
                    <a:pt x="3" y="33"/>
                    <a:pt x="0" y="44"/>
                    <a:pt x="0" y="56"/>
                  </a:cubicBezTo>
                  <a:cubicBezTo>
                    <a:pt x="0" y="57"/>
                    <a:pt x="1" y="58"/>
                    <a:pt x="2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8" y="63"/>
                    <a:pt x="50" y="66"/>
                    <a:pt x="53" y="68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1" y="110"/>
                    <a:pt x="31" y="111"/>
                    <a:pt x="32" y="111"/>
                  </a:cubicBezTo>
                  <a:cubicBezTo>
                    <a:pt x="42" y="117"/>
                    <a:pt x="53" y="120"/>
                    <a:pt x="64" y="120"/>
                  </a:cubicBezTo>
                  <a:cubicBezTo>
                    <a:pt x="75" y="120"/>
                    <a:pt x="86" y="117"/>
                    <a:pt x="96" y="111"/>
                  </a:cubicBezTo>
                  <a:cubicBezTo>
                    <a:pt x="97" y="111"/>
                    <a:pt x="97" y="110"/>
                    <a:pt x="97" y="109"/>
                  </a:cubicBezTo>
                  <a:cubicBezTo>
                    <a:pt x="97" y="109"/>
                    <a:pt x="97" y="109"/>
                    <a:pt x="97" y="108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8" y="66"/>
                    <a:pt x="80" y="63"/>
                    <a:pt x="81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7" y="58"/>
                    <a:pt x="128" y="57"/>
                    <a:pt x="128" y="56"/>
                  </a:cubicBezTo>
                  <a:cubicBezTo>
                    <a:pt x="128" y="44"/>
                    <a:pt x="125" y="33"/>
                    <a:pt x="119" y="23"/>
                  </a:cubicBezTo>
                  <a:cubicBezTo>
                    <a:pt x="114" y="14"/>
                    <a:pt x="106" y="6"/>
                    <a:pt x="96" y="0"/>
                  </a:cubicBezTo>
                  <a:close/>
                  <a:moveTo>
                    <a:pt x="47" y="53"/>
                  </a:moveTo>
                  <a:cubicBezTo>
                    <a:pt x="5" y="53"/>
                    <a:pt x="5" y="53"/>
                    <a:pt x="5" y="53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43"/>
                    <a:pt x="8" y="34"/>
                    <a:pt x="13" y="26"/>
                  </a:cubicBezTo>
                  <a:cubicBezTo>
                    <a:pt x="17" y="18"/>
                    <a:pt x="24" y="11"/>
                    <a:pt x="31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0" y="46"/>
                    <a:pt x="48" y="49"/>
                    <a:pt x="47" y="52"/>
                  </a:cubicBezTo>
                  <a:lnTo>
                    <a:pt x="47" y="53"/>
                  </a:lnTo>
                  <a:close/>
                  <a:moveTo>
                    <a:pt x="92" y="109"/>
                  </a:moveTo>
                  <a:cubicBezTo>
                    <a:pt x="90" y="109"/>
                    <a:pt x="90" y="109"/>
                    <a:pt x="90" y="109"/>
                  </a:cubicBezTo>
                  <a:cubicBezTo>
                    <a:pt x="82" y="113"/>
                    <a:pt x="73" y="115"/>
                    <a:pt x="64" y="115"/>
                  </a:cubicBezTo>
                  <a:cubicBezTo>
                    <a:pt x="55" y="115"/>
                    <a:pt x="46" y="113"/>
                    <a:pt x="38" y="109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62" y="73"/>
                    <a:pt x="66" y="73"/>
                    <a:pt x="69" y="72"/>
                  </a:cubicBezTo>
                  <a:cubicBezTo>
                    <a:pt x="70" y="72"/>
                    <a:pt x="70" y="72"/>
                    <a:pt x="70" y="72"/>
                  </a:cubicBezTo>
                  <a:lnTo>
                    <a:pt x="92" y="109"/>
                  </a:lnTo>
                  <a:close/>
                  <a:moveTo>
                    <a:pt x="64" y="68"/>
                  </a:moveTo>
                  <a:cubicBezTo>
                    <a:pt x="57" y="68"/>
                    <a:pt x="52" y="63"/>
                    <a:pt x="52" y="56"/>
                  </a:cubicBezTo>
                  <a:cubicBezTo>
                    <a:pt x="52" y="49"/>
                    <a:pt x="57" y="43"/>
                    <a:pt x="64" y="43"/>
                  </a:cubicBezTo>
                  <a:cubicBezTo>
                    <a:pt x="71" y="43"/>
                    <a:pt x="77" y="49"/>
                    <a:pt x="77" y="56"/>
                  </a:cubicBezTo>
                  <a:cubicBezTo>
                    <a:pt x="77" y="63"/>
                    <a:pt x="71" y="68"/>
                    <a:pt x="64" y="68"/>
                  </a:cubicBezTo>
                  <a:close/>
                  <a:moveTo>
                    <a:pt x="123" y="53"/>
                  </a:moveTo>
                  <a:cubicBezTo>
                    <a:pt x="81" y="53"/>
                    <a:pt x="81" y="53"/>
                    <a:pt x="81" y="53"/>
                  </a:cubicBezTo>
                  <a:cubicBezTo>
                    <a:pt x="81" y="52"/>
                    <a:pt x="81" y="52"/>
                    <a:pt x="81" y="52"/>
                  </a:cubicBezTo>
                  <a:cubicBezTo>
                    <a:pt x="80" y="49"/>
                    <a:pt x="78" y="45"/>
                    <a:pt x="76" y="43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104" y="11"/>
                    <a:pt x="111" y="18"/>
                    <a:pt x="115" y="26"/>
                  </a:cubicBezTo>
                  <a:cubicBezTo>
                    <a:pt x="120" y="34"/>
                    <a:pt x="123" y="43"/>
                    <a:pt x="123" y="52"/>
                  </a:cubicBezTo>
                  <a:lnTo>
                    <a:pt x="123" y="5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5806" y="1843"/>
              <a:ext cx="116" cy="139"/>
            </a:xfrm>
            <a:custGeom>
              <a:avLst/>
              <a:gdLst>
                <a:gd name="T0" fmla="*/ 47 w 49"/>
                <a:gd name="T1" fmla="*/ 35 h 59"/>
                <a:gd name="T2" fmla="*/ 24 w 49"/>
                <a:gd name="T3" fmla="*/ 35 h 59"/>
                <a:gd name="T4" fmla="*/ 31 w 49"/>
                <a:gd name="T5" fmla="*/ 24 h 59"/>
                <a:gd name="T6" fmla="*/ 37 w 49"/>
                <a:gd name="T7" fmla="*/ 28 h 59"/>
                <a:gd name="T8" fmla="*/ 38 w 49"/>
                <a:gd name="T9" fmla="*/ 28 h 59"/>
                <a:gd name="T10" fmla="*/ 40 w 49"/>
                <a:gd name="T11" fmla="*/ 26 h 59"/>
                <a:gd name="T12" fmla="*/ 40 w 49"/>
                <a:gd name="T13" fmla="*/ 25 h 59"/>
                <a:gd name="T14" fmla="*/ 32 w 49"/>
                <a:gd name="T15" fmla="*/ 1 h 59"/>
                <a:gd name="T16" fmla="*/ 30 w 49"/>
                <a:gd name="T17" fmla="*/ 0 h 59"/>
                <a:gd name="T18" fmla="*/ 30 w 49"/>
                <a:gd name="T19" fmla="*/ 0 h 59"/>
                <a:gd name="T20" fmla="*/ 5 w 49"/>
                <a:gd name="T21" fmla="*/ 4 h 59"/>
                <a:gd name="T22" fmla="*/ 3 w 49"/>
                <a:gd name="T23" fmla="*/ 7 h 59"/>
                <a:gd name="T24" fmla="*/ 4 w 49"/>
                <a:gd name="T25" fmla="*/ 9 h 59"/>
                <a:gd name="T26" fmla="*/ 10 w 49"/>
                <a:gd name="T27" fmla="*/ 12 h 59"/>
                <a:gd name="T28" fmla="*/ 0 w 49"/>
                <a:gd name="T29" fmla="*/ 29 h 59"/>
                <a:gd name="T30" fmla="*/ 0 w 49"/>
                <a:gd name="T31" fmla="*/ 31 h 59"/>
                <a:gd name="T32" fmla="*/ 0 w 49"/>
                <a:gd name="T33" fmla="*/ 31 h 59"/>
                <a:gd name="T34" fmla="*/ 7 w 49"/>
                <a:gd name="T35" fmla="*/ 57 h 59"/>
                <a:gd name="T36" fmla="*/ 9 w 49"/>
                <a:gd name="T37" fmla="*/ 59 h 59"/>
                <a:gd name="T38" fmla="*/ 47 w 49"/>
                <a:gd name="T39" fmla="*/ 59 h 59"/>
                <a:gd name="T40" fmla="*/ 49 w 49"/>
                <a:gd name="T41" fmla="*/ 56 h 59"/>
                <a:gd name="T42" fmla="*/ 49 w 49"/>
                <a:gd name="T43" fmla="*/ 37 h 59"/>
                <a:gd name="T44" fmla="*/ 47 w 49"/>
                <a:gd name="T45" fmla="*/ 35 h 59"/>
                <a:gd name="T46" fmla="*/ 5 w 49"/>
                <a:gd name="T47" fmla="*/ 31 h 59"/>
                <a:gd name="T48" fmla="*/ 16 w 49"/>
                <a:gd name="T49" fmla="*/ 10 h 59"/>
                <a:gd name="T50" fmla="*/ 12 w 49"/>
                <a:gd name="T51" fmla="*/ 8 h 59"/>
                <a:gd name="T52" fmla="*/ 28 w 49"/>
                <a:gd name="T53" fmla="*/ 5 h 59"/>
                <a:gd name="T54" fmla="*/ 34 w 49"/>
                <a:gd name="T55" fmla="*/ 21 h 59"/>
                <a:gd name="T56" fmla="*/ 29 w 49"/>
                <a:gd name="T57" fmla="*/ 18 h 59"/>
                <a:gd name="T58" fmla="*/ 10 w 49"/>
                <a:gd name="T59" fmla="*/ 50 h 59"/>
                <a:gd name="T60" fmla="*/ 5 w 49"/>
                <a:gd name="T61" fmla="*/ 31 h 59"/>
                <a:gd name="T62" fmla="*/ 45 w 49"/>
                <a:gd name="T63" fmla="*/ 54 h 59"/>
                <a:gd name="T64" fmla="*/ 13 w 49"/>
                <a:gd name="T65" fmla="*/ 54 h 59"/>
                <a:gd name="T66" fmla="*/ 21 w 49"/>
                <a:gd name="T67" fmla="*/ 40 h 59"/>
                <a:gd name="T68" fmla="*/ 45 w 49"/>
                <a:gd name="T69" fmla="*/ 40 h 59"/>
                <a:gd name="T70" fmla="*/ 45 w 49"/>
                <a:gd name="T71" fmla="*/ 5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" h="59">
                  <a:moveTo>
                    <a:pt x="47" y="35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7"/>
                    <a:pt x="40" y="26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1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3" y="6"/>
                    <a:pt x="3" y="7"/>
                  </a:cubicBezTo>
                  <a:cubicBezTo>
                    <a:pt x="3" y="8"/>
                    <a:pt x="4" y="8"/>
                    <a:pt x="4" y="9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7" y="58"/>
                    <a:pt x="8" y="59"/>
                    <a:pt x="9" y="59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8" y="59"/>
                    <a:pt x="49" y="58"/>
                    <a:pt x="49" y="56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6"/>
                    <a:pt x="48" y="35"/>
                    <a:pt x="47" y="35"/>
                  </a:cubicBezTo>
                  <a:close/>
                  <a:moveTo>
                    <a:pt x="5" y="31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10" y="50"/>
                    <a:pt x="10" y="50"/>
                    <a:pt x="10" y="50"/>
                  </a:cubicBezTo>
                  <a:lnTo>
                    <a:pt x="5" y="31"/>
                  </a:lnTo>
                  <a:close/>
                  <a:moveTo>
                    <a:pt x="45" y="54"/>
                  </a:moveTo>
                  <a:cubicBezTo>
                    <a:pt x="13" y="54"/>
                    <a:pt x="13" y="54"/>
                    <a:pt x="13" y="54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45" y="40"/>
                    <a:pt x="45" y="40"/>
                    <a:pt x="45" y="40"/>
                  </a:cubicBezTo>
                  <a:lnTo>
                    <a:pt x="45" y="5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 noEditPoints="1"/>
            </p:cNvSpPr>
            <p:nvPr/>
          </p:nvSpPr>
          <p:spPr bwMode="auto">
            <a:xfrm>
              <a:off x="5963" y="1850"/>
              <a:ext cx="146" cy="154"/>
            </a:xfrm>
            <a:custGeom>
              <a:avLst/>
              <a:gdLst>
                <a:gd name="T0" fmla="*/ 62 w 62"/>
                <a:gd name="T1" fmla="*/ 34 h 65"/>
                <a:gd name="T2" fmla="*/ 43 w 62"/>
                <a:gd name="T3" fmla="*/ 1 h 65"/>
                <a:gd name="T4" fmla="*/ 40 w 62"/>
                <a:gd name="T5" fmla="*/ 0 h 65"/>
                <a:gd name="T6" fmla="*/ 23 w 62"/>
                <a:gd name="T7" fmla="*/ 10 h 65"/>
                <a:gd name="T8" fmla="*/ 23 w 62"/>
                <a:gd name="T9" fmla="*/ 13 h 65"/>
                <a:gd name="T10" fmla="*/ 34 w 62"/>
                <a:gd name="T11" fmla="*/ 32 h 65"/>
                <a:gd name="T12" fmla="*/ 21 w 62"/>
                <a:gd name="T13" fmla="*/ 32 h 65"/>
                <a:gd name="T14" fmla="*/ 21 w 62"/>
                <a:gd name="T15" fmla="*/ 25 h 65"/>
                <a:gd name="T16" fmla="*/ 21 w 62"/>
                <a:gd name="T17" fmla="*/ 24 h 65"/>
                <a:gd name="T18" fmla="*/ 19 w 62"/>
                <a:gd name="T19" fmla="*/ 23 h 65"/>
                <a:gd name="T20" fmla="*/ 17 w 62"/>
                <a:gd name="T21" fmla="*/ 23 h 65"/>
                <a:gd name="T22" fmla="*/ 17 w 62"/>
                <a:gd name="T23" fmla="*/ 24 h 65"/>
                <a:gd name="T24" fmla="*/ 1 w 62"/>
                <a:gd name="T25" fmla="*/ 42 h 65"/>
                <a:gd name="T26" fmla="*/ 0 w 62"/>
                <a:gd name="T27" fmla="*/ 45 h 65"/>
                <a:gd name="T28" fmla="*/ 0 w 62"/>
                <a:gd name="T29" fmla="*/ 45 h 65"/>
                <a:gd name="T30" fmla="*/ 17 w 62"/>
                <a:gd name="T31" fmla="*/ 64 h 65"/>
                <a:gd name="T32" fmla="*/ 20 w 62"/>
                <a:gd name="T33" fmla="*/ 65 h 65"/>
                <a:gd name="T34" fmla="*/ 21 w 62"/>
                <a:gd name="T35" fmla="*/ 63 h 65"/>
                <a:gd name="T36" fmla="*/ 21 w 62"/>
                <a:gd name="T37" fmla="*/ 56 h 65"/>
                <a:gd name="T38" fmla="*/ 41 w 62"/>
                <a:gd name="T39" fmla="*/ 56 h 65"/>
                <a:gd name="T40" fmla="*/ 42 w 62"/>
                <a:gd name="T41" fmla="*/ 56 h 65"/>
                <a:gd name="T42" fmla="*/ 43 w 62"/>
                <a:gd name="T43" fmla="*/ 55 h 65"/>
                <a:gd name="T44" fmla="*/ 61 w 62"/>
                <a:gd name="T45" fmla="*/ 36 h 65"/>
                <a:gd name="T46" fmla="*/ 62 w 62"/>
                <a:gd name="T47" fmla="*/ 34 h 65"/>
                <a:gd name="T48" fmla="*/ 40 w 62"/>
                <a:gd name="T49" fmla="*/ 51 h 65"/>
                <a:gd name="T50" fmla="*/ 16 w 62"/>
                <a:gd name="T51" fmla="*/ 51 h 65"/>
                <a:gd name="T52" fmla="*/ 16 w 62"/>
                <a:gd name="T53" fmla="*/ 57 h 65"/>
                <a:gd name="T54" fmla="*/ 5 w 62"/>
                <a:gd name="T55" fmla="*/ 44 h 65"/>
                <a:gd name="T56" fmla="*/ 16 w 62"/>
                <a:gd name="T57" fmla="*/ 31 h 65"/>
                <a:gd name="T58" fmla="*/ 16 w 62"/>
                <a:gd name="T59" fmla="*/ 37 h 65"/>
                <a:gd name="T60" fmla="*/ 54 w 62"/>
                <a:gd name="T61" fmla="*/ 37 h 65"/>
                <a:gd name="T62" fmla="*/ 40 w 62"/>
                <a:gd name="T63" fmla="*/ 51 h 65"/>
                <a:gd name="T64" fmla="*/ 39 w 62"/>
                <a:gd name="T65" fmla="*/ 32 h 65"/>
                <a:gd name="T66" fmla="*/ 28 w 62"/>
                <a:gd name="T67" fmla="*/ 12 h 65"/>
                <a:gd name="T68" fmla="*/ 40 w 62"/>
                <a:gd name="T69" fmla="*/ 5 h 65"/>
                <a:gd name="T70" fmla="*/ 56 w 62"/>
                <a:gd name="T71" fmla="*/ 32 h 65"/>
                <a:gd name="T72" fmla="*/ 39 w 62"/>
                <a:gd name="T73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65">
                  <a:moveTo>
                    <a:pt x="62" y="34"/>
                  </a:moveTo>
                  <a:cubicBezTo>
                    <a:pt x="43" y="1"/>
                    <a:pt x="43" y="1"/>
                    <a:pt x="43" y="1"/>
                  </a:cubicBezTo>
                  <a:cubicBezTo>
                    <a:pt x="42" y="0"/>
                    <a:pt x="41" y="0"/>
                    <a:pt x="40" y="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10"/>
                    <a:pt x="22" y="12"/>
                    <a:pt x="23" y="1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4"/>
                    <a:pt x="21" y="24"/>
                  </a:cubicBezTo>
                  <a:cubicBezTo>
                    <a:pt x="20" y="23"/>
                    <a:pt x="19" y="23"/>
                    <a:pt x="19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8" y="65"/>
                    <a:pt x="19" y="65"/>
                    <a:pt x="20" y="65"/>
                  </a:cubicBezTo>
                  <a:cubicBezTo>
                    <a:pt x="20" y="64"/>
                    <a:pt x="21" y="64"/>
                    <a:pt x="21" y="63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2" y="56"/>
                    <a:pt x="42" y="56"/>
                  </a:cubicBezTo>
                  <a:cubicBezTo>
                    <a:pt x="42" y="55"/>
                    <a:pt x="42" y="55"/>
                    <a:pt x="43" y="55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2" y="36"/>
                    <a:pt x="62" y="35"/>
                    <a:pt x="62" y="34"/>
                  </a:cubicBezTo>
                  <a:close/>
                  <a:moveTo>
                    <a:pt x="40" y="51"/>
                  </a:moveTo>
                  <a:cubicBezTo>
                    <a:pt x="16" y="51"/>
                    <a:pt x="16" y="51"/>
                    <a:pt x="16" y="5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54" y="37"/>
                    <a:pt x="54" y="37"/>
                    <a:pt x="54" y="37"/>
                  </a:cubicBezTo>
                  <a:lnTo>
                    <a:pt x="40" y="51"/>
                  </a:lnTo>
                  <a:close/>
                  <a:moveTo>
                    <a:pt x="39" y="3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56" y="32"/>
                    <a:pt x="56" y="32"/>
                    <a:pt x="56" y="32"/>
                  </a:cubicBezTo>
                  <a:lnTo>
                    <a:pt x="39" y="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>
              <a:spLocks noEditPoints="1"/>
            </p:cNvSpPr>
            <p:nvPr/>
          </p:nvSpPr>
          <p:spPr bwMode="auto">
            <a:xfrm>
              <a:off x="5877" y="1710"/>
              <a:ext cx="164" cy="119"/>
            </a:xfrm>
            <a:custGeom>
              <a:avLst/>
              <a:gdLst>
                <a:gd name="T0" fmla="*/ 58 w 69"/>
                <a:gd name="T1" fmla="*/ 50 h 50"/>
                <a:gd name="T2" fmla="*/ 60 w 69"/>
                <a:gd name="T3" fmla="*/ 49 h 50"/>
                <a:gd name="T4" fmla="*/ 60 w 69"/>
                <a:gd name="T5" fmla="*/ 48 h 50"/>
                <a:gd name="T6" fmla="*/ 68 w 69"/>
                <a:gd name="T7" fmla="*/ 24 h 50"/>
                <a:gd name="T8" fmla="*/ 67 w 69"/>
                <a:gd name="T9" fmla="*/ 22 h 50"/>
                <a:gd name="T10" fmla="*/ 65 w 69"/>
                <a:gd name="T11" fmla="*/ 22 h 50"/>
                <a:gd name="T12" fmla="*/ 59 w 69"/>
                <a:gd name="T13" fmla="*/ 25 h 50"/>
                <a:gd name="T14" fmla="*/ 49 w 69"/>
                <a:gd name="T15" fmla="*/ 8 h 50"/>
                <a:gd name="T16" fmla="*/ 48 w 69"/>
                <a:gd name="T17" fmla="*/ 7 h 50"/>
                <a:gd name="T18" fmla="*/ 47 w 69"/>
                <a:gd name="T19" fmla="*/ 7 h 50"/>
                <a:gd name="T20" fmla="*/ 22 w 69"/>
                <a:gd name="T21" fmla="*/ 0 h 50"/>
                <a:gd name="T22" fmla="*/ 19 w 69"/>
                <a:gd name="T23" fmla="*/ 1 h 50"/>
                <a:gd name="T24" fmla="*/ 1 w 69"/>
                <a:gd name="T25" fmla="*/ 34 h 50"/>
                <a:gd name="T26" fmla="*/ 1 w 69"/>
                <a:gd name="T27" fmla="*/ 37 h 50"/>
                <a:gd name="T28" fmla="*/ 18 w 69"/>
                <a:gd name="T29" fmla="*/ 46 h 50"/>
                <a:gd name="T30" fmla="*/ 21 w 69"/>
                <a:gd name="T31" fmla="*/ 45 h 50"/>
                <a:gd name="T32" fmla="*/ 32 w 69"/>
                <a:gd name="T33" fmla="*/ 26 h 50"/>
                <a:gd name="T34" fmla="*/ 39 w 69"/>
                <a:gd name="T35" fmla="*/ 37 h 50"/>
                <a:gd name="T36" fmla="*/ 32 w 69"/>
                <a:gd name="T37" fmla="*/ 41 h 50"/>
                <a:gd name="T38" fmla="*/ 31 w 69"/>
                <a:gd name="T39" fmla="*/ 41 h 50"/>
                <a:gd name="T40" fmla="*/ 32 w 69"/>
                <a:gd name="T41" fmla="*/ 45 h 50"/>
                <a:gd name="T42" fmla="*/ 33 w 69"/>
                <a:gd name="T43" fmla="*/ 45 h 50"/>
                <a:gd name="T44" fmla="*/ 57 w 69"/>
                <a:gd name="T45" fmla="*/ 50 h 50"/>
                <a:gd name="T46" fmla="*/ 58 w 69"/>
                <a:gd name="T47" fmla="*/ 50 h 50"/>
                <a:gd name="T48" fmla="*/ 18 w 69"/>
                <a:gd name="T49" fmla="*/ 41 h 50"/>
                <a:gd name="T50" fmla="*/ 6 w 69"/>
                <a:gd name="T51" fmla="*/ 34 h 50"/>
                <a:gd name="T52" fmla="*/ 21 w 69"/>
                <a:gd name="T53" fmla="*/ 7 h 50"/>
                <a:gd name="T54" fmla="*/ 30 w 69"/>
                <a:gd name="T55" fmla="*/ 21 h 50"/>
                <a:gd name="T56" fmla="*/ 18 w 69"/>
                <a:gd name="T57" fmla="*/ 41 h 50"/>
                <a:gd name="T58" fmla="*/ 40 w 69"/>
                <a:gd name="T59" fmla="*/ 42 h 50"/>
                <a:gd name="T60" fmla="*/ 45 w 69"/>
                <a:gd name="T61" fmla="*/ 39 h 50"/>
                <a:gd name="T62" fmla="*/ 26 w 69"/>
                <a:gd name="T63" fmla="*/ 6 h 50"/>
                <a:gd name="T64" fmla="*/ 46 w 69"/>
                <a:gd name="T65" fmla="*/ 11 h 50"/>
                <a:gd name="T66" fmla="*/ 57 w 69"/>
                <a:gd name="T67" fmla="*/ 31 h 50"/>
                <a:gd name="T68" fmla="*/ 62 w 69"/>
                <a:gd name="T69" fmla="*/ 29 h 50"/>
                <a:gd name="T70" fmla="*/ 57 w 69"/>
                <a:gd name="T71" fmla="*/ 45 h 50"/>
                <a:gd name="T72" fmla="*/ 40 w 69"/>
                <a:gd name="T73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50">
                  <a:moveTo>
                    <a:pt x="58" y="50"/>
                  </a:moveTo>
                  <a:cubicBezTo>
                    <a:pt x="59" y="50"/>
                    <a:pt x="60" y="49"/>
                    <a:pt x="60" y="49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9" y="23"/>
                    <a:pt x="68" y="22"/>
                    <a:pt x="67" y="22"/>
                  </a:cubicBezTo>
                  <a:cubicBezTo>
                    <a:pt x="67" y="21"/>
                    <a:pt x="66" y="21"/>
                    <a:pt x="65" y="22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7"/>
                    <a:pt x="48" y="7"/>
                  </a:cubicBezTo>
                  <a:cubicBezTo>
                    <a:pt x="48" y="7"/>
                    <a:pt x="48" y="7"/>
                    <a:pt x="47" y="7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19" y="1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0" y="36"/>
                    <a:pt x="1" y="3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1" y="41"/>
                  </a:cubicBezTo>
                  <a:cubicBezTo>
                    <a:pt x="31" y="43"/>
                    <a:pt x="31" y="44"/>
                    <a:pt x="32" y="45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8" y="50"/>
                    <a:pt x="58" y="50"/>
                    <a:pt x="58" y="50"/>
                  </a:cubicBezTo>
                  <a:close/>
                  <a:moveTo>
                    <a:pt x="18" y="41"/>
                  </a:moveTo>
                  <a:cubicBezTo>
                    <a:pt x="6" y="34"/>
                    <a:pt x="6" y="34"/>
                    <a:pt x="6" y="34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30" y="21"/>
                    <a:pt x="30" y="21"/>
                    <a:pt x="30" y="21"/>
                  </a:cubicBezTo>
                  <a:lnTo>
                    <a:pt x="18" y="41"/>
                  </a:lnTo>
                  <a:close/>
                  <a:moveTo>
                    <a:pt x="40" y="42"/>
                  </a:moveTo>
                  <a:cubicBezTo>
                    <a:pt x="45" y="39"/>
                    <a:pt x="45" y="39"/>
                    <a:pt x="45" y="39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7" y="45"/>
                    <a:pt x="57" y="45"/>
                    <a:pt x="57" y="45"/>
                  </a:cubicBezTo>
                  <a:lnTo>
                    <a:pt x="40" y="4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/>
            <p:nvPr/>
          </p:nvSpPr>
          <p:spPr bwMode="auto">
            <a:xfrm>
              <a:off x="5229" y="1736"/>
              <a:ext cx="38" cy="38"/>
            </a:xfrm>
            <a:custGeom>
              <a:avLst/>
              <a:gdLst>
                <a:gd name="T0" fmla="*/ 14 w 16"/>
                <a:gd name="T1" fmla="*/ 1 h 16"/>
                <a:gd name="T2" fmla="*/ 13 w 16"/>
                <a:gd name="T3" fmla="*/ 0 h 16"/>
                <a:gd name="T4" fmla="*/ 11 w 16"/>
                <a:gd name="T5" fmla="*/ 1 h 16"/>
                <a:gd name="T6" fmla="*/ 1 w 16"/>
                <a:gd name="T7" fmla="*/ 12 h 16"/>
                <a:gd name="T8" fmla="*/ 0 w 16"/>
                <a:gd name="T9" fmla="*/ 13 h 16"/>
                <a:gd name="T10" fmla="*/ 1 w 16"/>
                <a:gd name="T11" fmla="*/ 15 h 16"/>
                <a:gd name="T12" fmla="*/ 2 w 16"/>
                <a:gd name="T13" fmla="*/ 16 h 16"/>
                <a:gd name="T14" fmla="*/ 16 w 16"/>
                <a:gd name="T15" fmla="*/ 3 h 16"/>
                <a:gd name="T16" fmla="*/ 14 w 16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14" y="1"/>
                  </a:moveTo>
                  <a:cubicBezTo>
                    <a:pt x="14" y="1"/>
                    <a:pt x="13" y="0"/>
                    <a:pt x="13" y="0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6" y="3"/>
                    <a:pt x="16" y="3"/>
                    <a:pt x="16" y="3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5244" y="1705"/>
              <a:ext cx="231" cy="303"/>
            </a:xfrm>
            <a:custGeom>
              <a:avLst/>
              <a:gdLst>
                <a:gd name="T0" fmla="*/ 96 w 98"/>
                <a:gd name="T1" fmla="*/ 0 h 128"/>
                <a:gd name="T2" fmla="*/ 41 w 98"/>
                <a:gd name="T3" fmla="*/ 0 h 128"/>
                <a:gd name="T4" fmla="*/ 39 w 98"/>
                <a:gd name="T5" fmla="*/ 1 h 128"/>
                <a:gd name="T6" fmla="*/ 1 w 98"/>
                <a:gd name="T7" fmla="*/ 39 h 128"/>
                <a:gd name="T8" fmla="*/ 1 w 98"/>
                <a:gd name="T9" fmla="*/ 39 h 128"/>
                <a:gd name="T10" fmla="*/ 0 w 98"/>
                <a:gd name="T11" fmla="*/ 40 h 128"/>
                <a:gd name="T12" fmla="*/ 0 w 98"/>
                <a:gd name="T13" fmla="*/ 122 h 128"/>
                <a:gd name="T14" fmla="*/ 6 w 98"/>
                <a:gd name="T15" fmla="*/ 128 h 128"/>
                <a:gd name="T16" fmla="*/ 92 w 98"/>
                <a:gd name="T17" fmla="*/ 128 h 128"/>
                <a:gd name="T18" fmla="*/ 98 w 98"/>
                <a:gd name="T19" fmla="*/ 122 h 128"/>
                <a:gd name="T20" fmla="*/ 98 w 98"/>
                <a:gd name="T21" fmla="*/ 2 h 128"/>
                <a:gd name="T22" fmla="*/ 96 w 98"/>
                <a:gd name="T23" fmla="*/ 0 h 128"/>
                <a:gd name="T24" fmla="*/ 93 w 98"/>
                <a:gd name="T25" fmla="*/ 123 h 128"/>
                <a:gd name="T26" fmla="*/ 5 w 98"/>
                <a:gd name="T27" fmla="*/ 123 h 128"/>
                <a:gd name="T28" fmla="*/ 5 w 98"/>
                <a:gd name="T29" fmla="*/ 41 h 128"/>
                <a:gd name="T30" fmla="*/ 27 w 98"/>
                <a:gd name="T31" fmla="*/ 19 h 128"/>
                <a:gd name="T32" fmla="*/ 93 w 98"/>
                <a:gd name="T33" fmla="*/ 19 h 128"/>
                <a:gd name="T34" fmla="*/ 93 w 98"/>
                <a:gd name="T35" fmla="*/ 123 h 128"/>
                <a:gd name="T36" fmla="*/ 93 w 98"/>
                <a:gd name="T37" fmla="*/ 15 h 128"/>
                <a:gd name="T38" fmla="*/ 31 w 98"/>
                <a:gd name="T39" fmla="*/ 15 h 128"/>
                <a:gd name="T40" fmla="*/ 42 w 98"/>
                <a:gd name="T41" fmla="*/ 5 h 128"/>
                <a:gd name="T42" fmla="*/ 93 w 98"/>
                <a:gd name="T43" fmla="*/ 5 h 128"/>
                <a:gd name="T44" fmla="*/ 93 w 98"/>
                <a:gd name="T45" fmla="*/ 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128">
                  <a:moveTo>
                    <a:pt x="96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40" y="0"/>
                    <a:pt x="39" y="1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0" y="40"/>
                    <a:pt x="0" y="4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5" y="128"/>
                    <a:pt x="98" y="125"/>
                    <a:pt x="98" y="12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1"/>
                    <a:pt x="97" y="0"/>
                    <a:pt x="96" y="0"/>
                  </a:cubicBezTo>
                  <a:close/>
                  <a:moveTo>
                    <a:pt x="93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93" y="19"/>
                    <a:pt x="93" y="19"/>
                    <a:pt x="93" y="19"/>
                  </a:cubicBezTo>
                  <a:lnTo>
                    <a:pt x="93" y="123"/>
                  </a:lnTo>
                  <a:close/>
                  <a:moveTo>
                    <a:pt x="93" y="15"/>
                  </a:moveTo>
                  <a:cubicBezTo>
                    <a:pt x="31" y="15"/>
                    <a:pt x="31" y="15"/>
                    <a:pt x="31" y="1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93" y="5"/>
                    <a:pt x="93" y="5"/>
                    <a:pt x="93" y="5"/>
                  </a:cubicBezTo>
                  <a:lnTo>
                    <a:pt x="93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5296" y="1819"/>
              <a:ext cx="130" cy="130"/>
            </a:xfrm>
            <a:custGeom>
              <a:avLst/>
              <a:gdLst>
                <a:gd name="T0" fmla="*/ 8 w 55"/>
                <a:gd name="T1" fmla="*/ 42 h 55"/>
                <a:gd name="T2" fmla="*/ 9 w 55"/>
                <a:gd name="T3" fmla="*/ 43 h 55"/>
                <a:gd name="T4" fmla="*/ 1 w 55"/>
                <a:gd name="T5" fmla="*/ 51 h 55"/>
                <a:gd name="T6" fmla="*/ 0 w 55"/>
                <a:gd name="T7" fmla="*/ 53 h 55"/>
                <a:gd name="T8" fmla="*/ 1 w 55"/>
                <a:gd name="T9" fmla="*/ 55 h 55"/>
                <a:gd name="T10" fmla="*/ 4 w 55"/>
                <a:gd name="T11" fmla="*/ 55 h 55"/>
                <a:gd name="T12" fmla="*/ 12 w 55"/>
                <a:gd name="T13" fmla="*/ 47 h 55"/>
                <a:gd name="T14" fmla="*/ 13 w 55"/>
                <a:gd name="T15" fmla="*/ 47 h 55"/>
                <a:gd name="T16" fmla="*/ 26 w 55"/>
                <a:gd name="T17" fmla="*/ 51 h 55"/>
                <a:gd name="T18" fmla="*/ 41 w 55"/>
                <a:gd name="T19" fmla="*/ 45 h 55"/>
                <a:gd name="T20" fmla="*/ 55 w 55"/>
                <a:gd name="T21" fmla="*/ 4 h 55"/>
                <a:gd name="T22" fmla="*/ 55 w 55"/>
                <a:gd name="T23" fmla="*/ 4 h 55"/>
                <a:gd name="T24" fmla="*/ 55 w 55"/>
                <a:gd name="T25" fmla="*/ 3 h 55"/>
                <a:gd name="T26" fmla="*/ 54 w 55"/>
                <a:gd name="T27" fmla="*/ 1 h 55"/>
                <a:gd name="T28" fmla="*/ 52 w 55"/>
                <a:gd name="T29" fmla="*/ 0 h 55"/>
                <a:gd name="T30" fmla="*/ 51 w 55"/>
                <a:gd name="T31" fmla="*/ 1 h 55"/>
                <a:gd name="T32" fmla="*/ 51 w 55"/>
                <a:gd name="T33" fmla="*/ 1 h 55"/>
                <a:gd name="T34" fmla="*/ 10 w 55"/>
                <a:gd name="T35" fmla="*/ 14 h 55"/>
                <a:gd name="T36" fmla="*/ 8 w 55"/>
                <a:gd name="T37" fmla="*/ 42 h 55"/>
                <a:gd name="T38" fmla="*/ 13 w 55"/>
                <a:gd name="T39" fmla="*/ 17 h 55"/>
                <a:gd name="T40" fmla="*/ 23 w 55"/>
                <a:gd name="T41" fmla="*/ 13 h 55"/>
                <a:gd name="T42" fmla="*/ 38 w 55"/>
                <a:gd name="T43" fmla="*/ 8 h 55"/>
                <a:gd name="T44" fmla="*/ 48 w 55"/>
                <a:gd name="T45" fmla="*/ 6 h 55"/>
                <a:gd name="T46" fmla="*/ 50 w 55"/>
                <a:gd name="T47" fmla="*/ 5 h 55"/>
                <a:gd name="T48" fmla="*/ 49 w 55"/>
                <a:gd name="T49" fmla="*/ 8 h 55"/>
                <a:gd name="T50" fmla="*/ 47 w 55"/>
                <a:gd name="T51" fmla="*/ 17 h 55"/>
                <a:gd name="T52" fmla="*/ 43 w 55"/>
                <a:gd name="T53" fmla="*/ 33 h 55"/>
                <a:gd name="T54" fmla="*/ 38 w 55"/>
                <a:gd name="T55" fmla="*/ 42 h 55"/>
                <a:gd name="T56" fmla="*/ 26 w 55"/>
                <a:gd name="T57" fmla="*/ 47 h 55"/>
                <a:gd name="T58" fmla="*/ 13 w 55"/>
                <a:gd name="T59" fmla="*/ 42 h 55"/>
                <a:gd name="T60" fmla="*/ 13 w 55"/>
                <a:gd name="T61" fmla="*/ 1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55">
                  <a:moveTo>
                    <a:pt x="8" y="42"/>
                  </a:moveTo>
                  <a:cubicBezTo>
                    <a:pt x="9" y="43"/>
                    <a:pt x="9" y="43"/>
                    <a:pt x="9" y="43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0" y="52"/>
                    <a:pt x="0" y="52"/>
                    <a:pt x="0" y="53"/>
                  </a:cubicBezTo>
                  <a:cubicBezTo>
                    <a:pt x="0" y="54"/>
                    <a:pt x="0" y="54"/>
                    <a:pt x="1" y="55"/>
                  </a:cubicBezTo>
                  <a:cubicBezTo>
                    <a:pt x="1" y="55"/>
                    <a:pt x="3" y="55"/>
                    <a:pt x="4" y="55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7" y="50"/>
                    <a:pt x="21" y="51"/>
                    <a:pt x="26" y="51"/>
                  </a:cubicBezTo>
                  <a:cubicBezTo>
                    <a:pt x="31" y="51"/>
                    <a:pt x="37" y="49"/>
                    <a:pt x="41" y="45"/>
                  </a:cubicBezTo>
                  <a:cubicBezTo>
                    <a:pt x="48" y="38"/>
                    <a:pt x="53" y="14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2"/>
                    <a:pt x="55" y="2"/>
                    <a:pt x="54" y="1"/>
                  </a:cubicBezTo>
                  <a:cubicBezTo>
                    <a:pt x="54" y="1"/>
                    <a:pt x="53" y="0"/>
                    <a:pt x="52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41" y="3"/>
                    <a:pt x="17" y="8"/>
                    <a:pt x="10" y="14"/>
                  </a:cubicBezTo>
                  <a:cubicBezTo>
                    <a:pt x="3" y="22"/>
                    <a:pt x="2" y="34"/>
                    <a:pt x="8" y="42"/>
                  </a:cubicBezTo>
                  <a:close/>
                  <a:moveTo>
                    <a:pt x="13" y="17"/>
                  </a:moveTo>
                  <a:cubicBezTo>
                    <a:pt x="14" y="17"/>
                    <a:pt x="16" y="15"/>
                    <a:pt x="23" y="13"/>
                  </a:cubicBezTo>
                  <a:cubicBezTo>
                    <a:pt x="27" y="11"/>
                    <a:pt x="32" y="10"/>
                    <a:pt x="38" y="8"/>
                  </a:cubicBezTo>
                  <a:cubicBezTo>
                    <a:pt x="41" y="7"/>
                    <a:pt x="45" y="6"/>
                    <a:pt x="48" y="6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11"/>
                    <a:pt x="48" y="14"/>
                    <a:pt x="47" y="17"/>
                  </a:cubicBezTo>
                  <a:cubicBezTo>
                    <a:pt x="46" y="23"/>
                    <a:pt x="44" y="29"/>
                    <a:pt x="43" y="33"/>
                  </a:cubicBezTo>
                  <a:cubicBezTo>
                    <a:pt x="40" y="39"/>
                    <a:pt x="39" y="41"/>
                    <a:pt x="38" y="42"/>
                  </a:cubicBezTo>
                  <a:cubicBezTo>
                    <a:pt x="35" y="45"/>
                    <a:pt x="30" y="47"/>
                    <a:pt x="26" y="47"/>
                  </a:cubicBezTo>
                  <a:cubicBezTo>
                    <a:pt x="21" y="47"/>
                    <a:pt x="17" y="45"/>
                    <a:pt x="13" y="42"/>
                  </a:cubicBezTo>
                  <a:cubicBezTo>
                    <a:pt x="7" y="35"/>
                    <a:pt x="7" y="24"/>
                    <a:pt x="13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4624" y="1739"/>
              <a:ext cx="38" cy="35"/>
            </a:xfrm>
            <a:custGeom>
              <a:avLst/>
              <a:gdLst>
                <a:gd name="T0" fmla="*/ 14 w 16"/>
                <a:gd name="T1" fmla="*/ 0 h 15"/>
                <a:gd name="T2" fmla="*/ 13 w 16"/>
                <a:gd name="T3" fmla="*/ 0 h 15"/>
                <a:gd name="T4" fmla="*/ 11 w 16"/>
                <a:gd name="T5" fmla="*/ 0 h 15"/>
                <a:gd name="T6" fmla="*/ 1 w 16"/>
                <a:gd name="T7" fmla="*/ 11 h 15"/>
                <a:gd name="T8" fmla="*/ 1 w 16"/>
                <a:gd name="T9" fmla="*/ 14 h 15"/>
                <a:gd name="T10" fmla="*/ 2 w 16"/>
                <a:gd name="T11" fmla="*/ 15 h 15"/>
                <a:gd name="T12" fmla="*/ 16 w 16"/>
                <a:gd name="T13" fmla="*/ 2 h 15"/>
                <a:gd name="T14" fmla="*/ 14 w 16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14" y="0"/>
                  </a:move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1" y="14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6" y="2"/>
                    <a:pt x="16" y="2"/>
                    <a:pt x="16" y="2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4638" y="1705"/>
              <a:ext cx="232" cy="303"/>
            </a:xfrm>
            <a:custGeom>
              <a:avLst/>
              <a:gdLst>
                <a:gd name="T0" fmla="*/ 96 w 98"/>
                <a:gd name="T1" fmla="*/ 0 h 128"/>
                <a:gd name="T2" fmla="*/ 41 w 98"/>
                <a:gd name="T3" fmla="*/ 0 h 128"/>
                <a:gd name="T4" fmla="*/ 39 w 98"/>
                <a:gd name="T5" fmla="*/ 1 h 128"/>
                <a:gd name="T6" fmla="*/ 39 w 98"/>
                <a:gd name="T7" fmla="*/ 1 h 128"/>
                <a:gd name="T8" fmla="*/ 1 w 98"/>
                <a:gd name="T9" fmla="*/ 39 h 128"/>
                <a:gd name="T10" fmla="*/ 0 w 98"/>
                <a:gd name="T11" fmla="*/ 40 h 128"/>
                <a:gd name="T12" fmla="*/ 0 w 98"/>
                <a:gd name="T13" fmla="*/ 41 h 128"/>
                <a:gd name="T14" fmla="*/ 0 w 98"/>
                <a:gd name="T15" fmla="*/ 122 h 128"/>
                <a:gd name="T16" fmla="*/ 6 w 98"/>
                <a:gd name="T17" fmla="*/ 128 h 128"/>
                <a:gd name="T18" fmla="*/ 92 w 98"/>
                <a:gd name="T19" fmla="*/ 128 h 128"/>
                <a:gd name="T20" fmla="*/ 98 w 98"/>
                <a:gd name="T21" fmla="*/ 122 h 128"/>
                <a:gd name="T22" fmla="*/ 98 w 98"/>
                <a:gd name="T23" fmla="*/ 2 h 128"/>
                <a:gd name="T24" fmla="*/ 96 w 98"/>
                <a:gd name="T25" fmla="*/ 0 h 128"/>
                <a:gd name="T26" fmla="*/ 93 w 98"/>
                <a:gd name="T27" fmla="*/ 123 h 128"/>
                <a:gd name="T28" fmla="*/ 5 w 98"/>
                <a:gd name="T29" fmla="*/ 123 h 128"/>
                <a:gd name="T30" fmla="*/ 5 w 98"/>
                <a:gd name="T31" fmla="*/ 41 h 128"/>
                <a:gd name="T32" fmla="*/ 27 w 98"/>
                <a:gd name="T33" fmla="*/ 19 h 128"/>
                <a:gd name="T34" fmla="*/ 93 w 98"/>
                <a:gd name="T35" fmla="*/ 19 h 128"/>
                <a:gd name="T36" fmla="*/ 93 w 98"/>
                <a:gd name="T37" fmla="*/ 123 h 128"/>
                <a:gd name="T38" fmla="*/ 93 w 98"/>
                <a:gd name="T39" fmla="*/ 15 h 128"/>
                <a:gd name="T40" fmla="*/ 31 w 98"/>
                <a:gd name="T41" fmla="*/ 15 h 128"/>
                <a:gd name="T42" fmla="*/ 42 w 98"/>
                <a:gd name="T43" fmla="*/ 5 h 128"/>
                <a:gd name="T44" fmla="*/ 93 w 98"/>
                <a:gd name="T45" fmla="*/ 5 h 128"/>
                <a:gd name="T46" fmla="*/ 93 w 98"/>
                <a:gd name="T47" fmla="*/ 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8" h="128">
                  <a:moveTo>
                    <a:pt x="96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40" y="0"/>
                    <a:pt x="39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0" y="40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5" y="128"/>
                    <a:pt x="98" y="125"/>
                    <a:pt x="98" y="12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1"/>
                    <a:pt x="97" y="0"/>
                    <a:pt x="96" y="0"/>
                  </a:cubicBezTo>
                  <a:close/>
                  <a:moveTo>
                    <a:pt x="93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93" y="19"/>
                    <a:pt x="93" y="19"/>
                    <a:pt x="93" y="19"/>
                  </a:cubicBezTo>
                  <a:lnTo>
                    <a:pt x="93" y="123"/>
                  </a:lnTo>
                  <a:close/>
                  <a:moveTo>
                    <a:pt x="93" y="15"/>
                  </a:moveTo>
                  <a:cubicBezTo>
                    <a:pt x="31" y="15"/>
                    <a:pt x="31" y="15"/>
                    <a:pt x="31" y="1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93" y="5"/>
                    <a:pt x="93" y="5"/>
                    <a:pt x="93" y="5"/>
                  </a:cubicBezTo>
                  <a:lnTo>
                    <a:pt x="93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3990" y="1705"/>
              <a:ext cx="303" cy="303"/>
            </a:xfrm>
            <a:custGeom>
              <a:avLst/>
              <a:gdLst>
                <a:gd name="T0" fmla="*/ 127 w 128"/>
                <a:gd name="T1" fmla="*/ 1 h 128"/>
                <a:gd name="T2" fmla="*/ 126 w 128"/>
                <a:gd name="T3" fmla="*/ 0 h 128"/>
                <a:gd name="T4" fmla="*/ 125 w 128"/>
                <a:gd name="T5" fmla="*/ 0 h 128"/>
                <a:gd name="T6" fmla="*/ 25 w 128"/>
                <a:gd name="T7" fmla="*/ 32 h 128"/>
                <a:gd name="T8" fmla="*/ 23 w 128"/>
                <a:gd name="T9" fmla="*/ 100 h 128"/>
                <a:gd name="T10" fmla="*/ 24 w 128"/>
                <a:gd name="T11" fmla="*/ 101 h 128"/>
                <a:gd name="T12" fmla="*/ 1 w 128"/>
                <a:gd name="T13" fmla="*/ 124 h 128"/>
                <a:gd name="T14" fmla="*/ 1 w 128"/>
                <a:gd name="T15" fmla="*/ 127 h 128"/>
                <a:gd name="T16" fmla="*/ 4 w 128"/>
                <a:gd name="T17" fmla="*/ 127 h 128"/>
                <a:gd name="T18" fmla="*/ 27 w 128"/>
                <a:gd name="T19" fmla="*/ 104 h 128"/>
                <a:gd name="T20" fmla="*/ 28 w 128"/>
                <a:gd name="T21" fmla="*/ 105 h 128"/>
                <a:gd name="T22" fmla="*/ 61 w 128"/>
                <a:gd name="T23" fmla="*/ 117 h 128"/>
                <a:gd name="T24" fmla="*/ 96 w 128"/>
                <a:gd name="T25" fmla="*/ 103 h 128"/>
                <a:gd name="T26" fmla="*/ 128 w 128"/>
                <a:gd name="T27" fmla="*/ 3 h 128"/>
                <a:gd name="T28" fmla="*/ 128 w 128"/>
                <a:gd name="T29" fmla="*/ 3 h 128"/>
                <a:gd name="T30" fmla="*/ 128 w 128"/>
                <a:gd name="T31" fmla="*/ 3 h 128"/>
                <a:gd name="T32" fmla="*/ 127 w 128"/>
                <a:gd name="T33" fmla="*/ 1 h 128"/>
                <a:gd name="T34" fmla="*/ 123 w 128"/>
                <a:gd name="T35" fmla="*/ 7 h 128"/>
                <a:gd name="T36" fmla="*/ 115 w 128"/>
                <a:gd name="T37" fmla="*/ 42 h 128"/>
                <a:gd name="T38" fmla="*/ 93 w 128"/>
                <a:gd name="T39" fmla="*/ 99 h 128"/>
                <a:gd name="T40" fmla="*/ 78 w 128"/>
                <a:gd name="T41" fmla="*/ 109 h 128"/>
                <a:gd name="T42" fmla="*/ 61 w 128"/>
                <a:gd name="T43" fmla="*/ 113 h 128"/>
                <a:gd name="T44" fmla="*/ 44 w 128"/>
                <a:gd name="T45" fmla="*/ 109 h 128"/>
                <a:gd name="T46" fmla="*/ 31 w 128"/>
                <a:gd name="T47" fmla="*/ 102 h 128"/>
                <a:gd name="T48" fmla="*/ 30 w 128"/>
                <a:gd name="T49" fmla="*/ 101 h 128"/>
                <a:gd name="T50" fmla="*/ 91 w 128"/>
                <a:gd name="T51" fmla="*/ 40 h 128"/>
                <a:gd name="T52" fmla="*/ 91 w 128"/>
                <a:gd name="T53" fmla="*/ 37 h 128"/>
                <a:gd name="T54" fmla="*/ 88 w 128"/>
                <a:gd name="T55" fmla="*/ 37 h 128"/>
                <a:gd name="T56" fmla="*/ 27 w 128"/>
                <a:gd name="T57" fmla="*/ 98 h 128"/>
                <a:gd name="T58" fmla="*/ 26 w 128"/>
                <a:gd name="T59" fmla="*/ 97 h 128"/>
                <a:gd name="T60" fmla="*/ 19 w 128"/>
                <a:gd name="T61" fmla="*/ 84 h 128"/>
                <a:gd name="T62" fmla="*/ 15 w 128"/>
                <a:gd name="T63" fmla="*/ 67 h 128"/>
                <a:gd name="T64" fmla="*/ 19 w 128"/>
                <a:gd name="T65" fmla="*/ 50 h 128"/>
                <a:gd name="T66" fmla="*/ 29 w 128"/>
                <a:gd name="T67" fmla="*/ 35 h 128"/>
                <a:gd name="T68" fmla="*/ 86 w 128"/>
                <a:gd name="T69" fmla="*/ 13 h 128"/>
                <a:gd name="T70" fmla="*/ 121 w 128"/>
                <a:gd name="T71" fmla="*/ 5 h 128"/>
                <a:gd name="T72" fmla="*/ 123 w 128"/>
                <a:gd name="T73" fmla="*/ 5 h 128"/>
                <a:gd name="T74" fmla="*/ 123 w 128"/>
                <a:gd name="T75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8" h="128">
                  <a:moveTo>
                    <a:pt x="127" y="1"/>
                  </a:moveTo>
                  <a:cubicBezTo>
                    <a:pt x="127" y="0"/>
                    <a:pt x="126" y="0"/>
                    <a:pt x="126" y="0"/>
                  </a:cubicBezTo>
                  <a:cubicBezTo>
                    <a:pt x="126" y="0"/>
                    <a:pt x="125" y="0"/>
                    <a:pt x="125" y="0"/>
                  </a:cubicBezTo>
                  <a:cubicBezTo>
                    <a:pt x="106" y="3"/>
                    <a:pt x="42" y="15"/>
                    <a:pt x="25" y="32"/>
                  </a:cubicBezTo>
                  <a:cubicBezTo>
                    <a:pt x="7" y="50"/>
                    <a:pt x="6" y="80"/>
                    <a:pt x="23" y="100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0" y="126"/>
                    <a:pt x="1" y="127"/>
                  </a:cubicBezTo>
                  <a:cubicBezTo>
                    <a:pt x="2" y="128"/>
                    <a:pt x="3" y="128"/>
                    <a:pt x="4" y="127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37" y="113"/>
                    <a:pt x="49" y="117"/>
                    <a:pt x="61" y="117"/>
                  </a:cubicBezTo>
                  <a:cubicBezTo>
                    <a:pt x="74" y="117"/>
                    <a:pt x="87" y="112"/>
                    <a:pt x="96" y="103"/>
                  </a:cubicBezTo>
                  <a:cubicBezTo>
                    <a:pt x="113" y="86"/>
                    <a:pt x="125" y="23"/>
                    <a:pt x="128" y="3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2"/>
                    <a:pt x="128" y="1"/>
                    <a:pt x="127" y="1"/>
                  </a:cubicBezTo>
                  <a:close/>
                  <a:moveTo>
                    <a:pt x="123" y="7"/>
                  </a:moveTo>
                  <a:cubicBezTo>
                    <a:pt x="121" y="15"/>
                    <a:pt x="119" y="28"/>
                    <a:pt x="115" y="42"/>
                  </a:cubicBezTo>
                  <a:cubicBezTo>
                    <a:pt x="106" y="82"/>
                    <a:pt x="97" y="95"/>
                    <a:pt x="93" y="99"/>
                  </a:cubicBezTo>
                  <a:cubicBezTo>
                    <a:pt x="88" y="104"/>
                    <a:pt x="83" y="107"/>
                    <a:pt x="78" y="109"/>
                  </a:cubicBezTo>
                  <a:cubicBezTo>
                    <a:pt x="72" y="112"/>
                    <a:pt x="67" y="113"/>
                    <a:pt x="61" y="113"/>
                  </a:cubicBezTo>
                  <a:cubicBezTo>
                    <a:pt x="55" y="113"/>
                    <a:pt x="49" y="112"/>
                    <a:pt x="44" y="109"/>
                  </a:cubicBezTo>
                  <a:cubicBezTo>
                    <a:pt x="39" y="108"/>
                    <a:pt x="35" y="105"/>
                    <a:pt x="31" y="102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2" y="39"/>
                    <a:pt x="92" y="38"/>
                    <a:pt x="91" y="37"/>
                  </a:cubicBezTo>
                  <a:cubicBezTo>
                    <a:pt x="90" y="36"/>
                    <a:pt x="89" y="36"/>
                    <a:pt x="88" y="37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3" y="93"/>
                    <a:pt x="20" y="89"/>
                    <a:pt x="19" y="84"/>
                  </a:cubicBezTo>
                  <a:cubicBezTo>
                    <a:pt x="16" y="79"/>
                    <a:pt x="15" y="73"/>
                    <a:pt x="15" y="67"/>
                  </a:cubicBezTo>
                  <a:cubicBezTo>
                    <a:pt x="15" y="61"/>
                    <a:pt x="16" y="56"/>
                    <a:pt x="19" y="50"/>
                  </a:cubicBezTo>
                  <a:cubicBezTo>
                    <a:pt x="21" y="45"/>
                    <a:pt x="24" y="40"/>
                    <a:pt x="29" y="35"/>
                  </a:cubicBezTo>
                  <a:cubicBezTo>
                    <a:pt x="33" y="31"/>
                    <a:pt x="46" y="22"/>
                    <a:pt x="86" y="13"/>
                  </a:cubicBezTo>
                  <a:cubicBezTo>
                    <a:pt x="100" y="9"/>
                    <a:pt x="113" y="7"/>
                    <a:pt x="121" y="5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3" y="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3415" y="1703"/>
              <a:ext cx="242" cy="305"/>
            </a:xfrm>
            <a:custGeom>
              <a:avLst/>
              <a:gdLst>
                <a:gd name="T0" fmla="*/ 102 w 102"/>
                <a:gd name="T1" fmla="*/ 51 h 129"/>
                <a:gd name="T2" fmla="*/ 98 w 102"/>
                <a:gd name="T3" fmla="*/ 41 h 129"/>
                <a:gd name="T4" fmla="*/ 91 w 102"/>
                <a:gd name="T5" fmla="*/ 25 h 129"/>
                <a:gd name="T6" fmla="*/ 78 w 102"/>
                <a:gd name="T7" fmla="*/ 12 h 129"/>
                <a:gd name="T8" fmla="*/ 70 w 102"/>
                <a:gd name="T9" fmla="*/ 5 h 129"/>
                <a:gd name="T10" fmla="*/ 60 w 102"/>
                <a:gd name="T11" fmla="*/ 4 h 129"/>
                <a:gd name="T12" fmla="*/ 41 w 102"/>
                <a:gd name="T13" fmla="*/ 4 h 129"/>
                <a:gd name="T14" fmla="*/ 24 w 102"/>
                <a:gd name="T15" fmla="*/ 12 h 129"/>
                <a:gd name="T16" fmla="*/ 11 w 102"/>
                <a:gd name="T17" fmla="*/ 24 h 129"/>
                <a:gd name="T18" fmla="*/ 4 w 102"/>
                <a:gd name="T19" fmla="*/ 32 h 129"/>
                <a:gd name="T20" fmla="*/ 4 w 102"/>
                <a:gd name="T21" fmla="*/ 43 h 129"/>
                <a:gd name="T22" fmla="*/ 4 w 102"/>
                <a:gd name="T23" fmla="*/ 61 h 129"/>
                <a:gd name="T24" fmla="*/ 11 w 102"/>
                <a:gd name="T25" fmla="*/ 78 h 129"/>
                <a:gd name="T26" fmla="*/ 15 w 102"/>
                <a:gd name="T27" fmla="*/ 87 h 129"/>
                <a:gd name="T28" fmla="*/ 25 w 102"/>
                <a:gd name="T29" fmla="*/ 92 h 129"/>
                <a:gd name="T30" fmla="*/ 41 w 102"/>
                <a:gd name="T31" fmla="*/ 99 h 129"/>
                <a:gd name="T32" fmla="*/ 58 w 102"/>
                <a:gd name="T33" fmla="*/ 129 h 129"/>
                <a:gd name="T34" fmla="*/ 62 w 102"/>
                <a:gd name="T35" fmla="*/ 99 h 129"/>
                <a:gd name="T36" fmla="*/ 78 w 102"/>
                <a:gd name="T37" fmla="*/ 91 h 129"/>
                <a:gd name="T38" fmla="*/ 91 w 102"/>
                <a:gd name="T39" fmla="*/ 79 h 129"/>
                <a:gd name="T40" fmla="*/ 98 w 102"/>
                <a:gd name="T41" fmla="*/ 71 h 129"/>
                <a:gd name="T42" fmla="*/ 56 w 102"/>
                <a:gd name="T43" fmla="*/ 124 h 129"/>
                <a:gd name="T44" fmla="*/ 48 w 102"/>
                <a:gd name="T45" fmla="*/ 102 h 129"/>
                <a:gd name="T46" fmla="*/ 56 w 102"/>
                <a:gd name="T47" fmla="*/ 124 h 129"/>
                <a:gd name="T48" fmla="*/ 93 w 102"/>
                <a:gd name="T49" fmla="*/ 61 h 129"/>
                <a:gd name="T50" fmla="*/ 86 w 102"/>
                <a:gd name="T51" fmla="*/ 75 h 129"/>
                <a:gd name="T52" fmla="*/ 76 w 102"/>
                <a:gd name="T53" fmla="*/ 86 h 129"/>
                <a:gd name="T54" fmla="*/ 69 w 102"/>
                <a:gd name="T55" fmla="*/ 94 h 129"/>
                <a:gd name="T56" fmla="*/ 58 w 102"/>
                <a:gd name="T57" fmla="*/ 94 h 129"/>
                <a:gd name="T58" fmla="*/ 43 w 102"/>
                <a:gd name="T59" fmla="*/ 93 h 129"/>
                <a:gd name="T60" fmla="*/ 28 w 102"/>
                <a:gd name="T61" fmla="*/ 88 h 129"/>
                <a:gd name="T62" fmla="*/ 18 w 102"/>
                <a:gd name="T63" fmla="*/ 84 h 129"/>
                <a:gd name="T64" fmla="*/ 14 w 102"/>
                <a:gd name="T65" fmla="*/ 74 h 129"/>
                <a:gd name="T66" fmla="*/ 10 w 102"/>
                <a:gd name="T67" fmla="*/ 60 h 129"/>
                <a:gd name="T68" fmla="*/ 8 w 102"/>
                <a:gd name="T69" fmla="*/ 45 h 129"/>
                <a:gd name="T70" fmla="*/ 9 w 102"/>
                <a:gd name="T71" fmla="*/ 34 h 129"/>
                <a:gd name="T72" fmla="*/ 16 w 102"/>
                <a:gd name="T73" fmla="*/ 26 h 129"/>
                <a:gd name="T74" fmla="*/ 28 w 102"/>
                <a:gd name="T75" fmla="*/ 17 h 129"/>
                <a:gd name="T76" fmla="*/ 41 w 102"/>
                <a:gd name="T77" fmla="*/ 9 h 129"/>
                <a:gd name="T78" fmla="*/ 51 w 102"/>
                <a:gd name="T79" fmla="*/ 6 h 129"/>
                <a:gd name="T80" fmla="*/ 61 w 102"/>
                <a:gd name="T81" fmla="*/ 9 h 129"/>
                <a:gd name="T82" fmla="*/ 74 w 102"/>
                <a:gd name="T83" fmla="*/ 17 h 129"/>
                <a:gd name="T84" fmla="*/ 86 w 102"/>
                <a:gd name="T85" fmla="*/ 26 h 129"/>
                <a:gd name="T86" fmla="*/ 93 w 102"/>
                <a:gd name="T87" fmla="*/ 34 h 129"/>
                <a:gd name="T88" fmla="*/ 94 w 102"/>
                <a:gd name="T89" fmla="*/ 4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2" h="129">
                  <a:moveTo>
                    <a:pt x="98" y="61"/>
                  </a:moveTo>
                  <a:cubicBezTo>
                    <a:pt x="98" y="60"/>
                    <a:pt x="98" y="60"/>
                    <a:pt x="98" y="60"/>
                  </a:cubicBezTo>
                  <a:cubicBezTo>
                    <a:pt x="100" y="58"/>
                    <a:pt x="102" y="55"/>
                    <a:pt x="102" y="51"/>
                  </a:cubicBezTo>
                  <a:cubicBezTo>
                    <a:pt x="102" y="48"/>
                    <a:pt x="100" y="45"/>
                    <a:pt x="98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9" y="38"/>
                    <a:pt x="99" y="35"/>
                    <a:pt x="98" y="32"/>
                  </a:cubicBezTo>
                  <a:cubicBezTo>
                    <a:pt x="96" y="29"/>
                    <a:pt x="94" y="27"/>
                    <a:pt x="91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0" y="21"/>
                    <a:pt x="89" y="18"/>
                    <a:pt x="87" y="16"/>
                  </a:cubicBezTo>
                  <a:cubicBezTo>
                    <a:pt x="84" y="13"/>
                    <a:pt x="81" y="12"/>
                    <a:pt x="78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8"/>
                    <a:pt x="73" y="6"/>
                    <a:pt x="70" y="5"/>
                  </a:cubicBezTo>
                  <a:cubicBezTo>
                    <a:pt x="67" y="4"/>
                    <a:pt x="64" y="3"/>
                    <a:pt x="61" y="4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5" y="0"/>
                    <a:pt x="47" y="0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8" y="3"/>
                    <a:pt x="35" y="4"/>
                    <a:pt x="32" y="5"/>
                  </a:cubicBezTo>
                  <a:cubicBezTo>
                    <a:pt x="29" y="6"/>
                    <a:pt x="26" y="8"/>
                    <a:pt x="25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1" y="12"/>
                    <a:pt x="18" y="13"/>
                    <a:pt x="15" y="16"/>
                  </a:cubicBezTo>
                  <a:cubicBezTo>
                    <a:pt x="13" y="18"/>
                    <a:pt x="12" y="21"/>
                    <a:pt x="11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8" y="27"/>
                    <a:pt x="6" y="29"/>
                    <a:pt x="4" y="32"/>
                  </a:cubicBezTo>
                  <a:cubicBezTo>
                    <a:pt x="3" y="35"/>
                    <a:pt x="3" y="38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2" y="45"/>
                    <a:pt x="0" y="48"/>
                    <a:pt x="0" y="51"/>
                  </a:cubicBezTo>
                  <a:cubicBezTo>
                    <a:pt x="0" y="55"/>
                    <a:pt x="2" y="58"/>
                    <a:pt x="4" y="60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3" y="65"/>
                    <a:pt x="3" y="68"/>
                    <a:pt x="4" y="71"/>
                  </a:cubicBezTo>
                  <a:cubicBezTo>
                    <a:pt x="6" y="74"/>
                    <a:pt x="8" y="76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2"/>
                    <a:pt x="13" y="85"/>
                    <a:pt x="15" y="87"/>
                  </a:cubicBezTo>
                  <a:cubicBezTo>
                    <a:pt x="18" y="89"/>
                    <a:pt x="20" y="91"/>
                    <a:pt x="24" y="91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6" y="95"/>
                    <a:pt x="29" y="97"/>
                    <a:pt x="32" y="98"/>
                  </a:cubicBezTo>
                  <a:cubicBezTo>
                    <a:pt x="34" y="99"/>
                    <a:pt x="37" y="99"/>
                    <a:pt x="40" y="99"/>
                  </a:cubicBezTo>
                  <a:cubicBezTo>
                    <a:pt x="41" y="99"/>
                    <a:pt x="41" y="99"/>
                    <a:pt x="41" y="99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41" y="128"/>
                    <a:pt x="42" y="129"/>
                    <a:pt x="44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60" y="129"/>
                    <a:pt x="61" y="128"/>
                    <a:pt x="61" y="127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5" y="99"/>
                    <a:pt x="68" y="99"/>
                    <a:pt x="70" y="98"/>
                  </a:cubicBezTo>
                  <a:cubicBezTo>
                    <a:pt x="73" y="97"/>
                    <a:pt x="76" y="95"/>
                    <a:pt x="77" y="92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81" y="91"/>
                    <a:pt x="84" y="89"/>
                    <a:pt x="87" y="87"/>
                  </a:cubicBezTo>
                  <a:cubicBezTo>
                    <a:pt x="89" y="85"/>
                    <a:pt x="90" y="82"/>
                    <a:pt x="91" y="79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4" y="76"/>
                    <a:pt x="96" y="74"/>
                    <a:pt x="98" y="71"/>
                  </a:cubicBezTo>
                  <a:cubicBezTo>
                    <a:pt x="99" y="68"/>
                    <a:pt x="99" y="65"/>
                    <a:pt x="98" y="62"/>
                  </a:cubicBezTo>
                  <a:lnTo>
                    <a:pt x="98" y="61"/>
                  </a:lnTo>
                  <a:close/>
                  <a:moveTo>
                    <a:pt x="56" y="124"/>
                  </a:moveTo>
                  <a:cubicBezTo>
                    <a:pt x="46" y="124"/>
                    <a:pt x="46" y="124"/>
                    <a:pt x="46" y="124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50" y="102"/>
                    <a:pt x="52" y="102"/>
                    <a:pt x="54" y="102"/>
                  </a:cubicBezTo>
                  <a:cubicBezTo>
                    <a:pt x="56" y="101"/>
                    <a:pt x="56" y="101"/>
                    <a:pt x="56" y="101"/>
                  </a:cubicBezTo>
                  <a:lnTo>
                    <a:pt x="56" y="124"/>
                  </a:lnTo>
                  <a:close/>
                  <a:moveTo>
                    <a:pt x="94" y="58"/>
                  </a:moveTo>
                  <a:cubicBezTo>
                    <a:pt x="92" y="60"/>
                    <a:pt x="92" y="60"/>
                    <a:pt x="92" y="60"/>
                  </a:cubicBezTo>
                  <a:cubicBezTo>
                    <a:pt x="93" y="61"/>
                    <a:pt x="93" y="61"/>
                    <a:pt x="93" y="61"/>
                  </a:cubicBezTo>
                  <a:cubicBezTo>
                    <a:pt x="94" y="64"/>
                    <a:pt x="95" y="67"/>
                    <a:pt x="93" y="69"/>
                  </a:cubicBezTo>
                  <a:cubicBezTo>
                    <a:pt x="92" y="72"/>
                    <a:pt x="90" y="73"/>
                    <a:pt x="88" y="74"/>
                  </a:cubicBezTo>
                  <a:cubicBezTo>
                    <a:pt x="86" y="75"/>
                    <a:pt x="86" y="75"/>
                    <a:pt x="86" y="75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9"/>
                    <a:pt x="85" y="82"/>
                    <a:pt x="83" y="84"/>
                  </a:cubicBezTo>
                  <a:cubicBezTo>
                    <a:pt x="82" y="86"/>
                    <a:pt x="79" y="87"/>
                    <a:pt x="76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3" y="91"/>
                    <a:pt x="71" y="93"/>
                    <a:pt x="69" y="94"/>
                  </a:cubicBezTo>
                  <a:cubicBezTo>
                    <a:pt x="66" y="95"/>
                    <a:pt x="63" y="95"/>
                    <a:pt x="61" y="93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6" y="96"/>
                    <a:pt x="54" y="97"/>
                    <a:pt x="51" y="97"/>
                  </a:cubicBezTo>
                  <a:cubicBezTo>
                    <a:pt x="48" y="97"/>
                    <a:pt x="46" y="96"/>
                    <a:pt x="44" y="94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9" y="95"/>
                    <a:pt x="36" y="95"/>
                    <a:pt x="33" y="94"/>
                  </a:cubicBezTo>
                  <a:cubicBezTo>
                    <a:pt x="31" y="93"/>
                    <a:pt x="29" y="91"/>
                    <a:pt x="28" y="88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7"/>
                    <a:pt x="20" y="86"/>
                    <a:pt x="18" y="84"/>
                  </a:cubicBezTo>
                  <a:cubicBezTo>
                    <a:pt x="17" y="82"/>
                    <a:pt x="16" y="79"/>
                    <a:pt x="16" y="77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2" y="73"/>
                    <a:pt x="10" y="72"/>
                    <a:pt x="9" y="69"/>
                  </a:cubicBezTo>
                  <a:cubicBezTo>
                    <a:pt x="7" y="67"/>
                    <a:pt x="8" y="64"/>
                    <a:pt x="9" y="61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6" y="57"/>
                    <a:pt x="5" y="54"/>
                    <a:pt x="5" y="51"/>
                  </a:cubicBezTo>
                  <a:cubicBezTo>
                    <a:pt x="5" y="49"/>
                    <a:pt x="6" y="46"/>
                    <a:pt x="8" y="45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39"/>
                    <a:pt x="7" y="36"/>
                    <a:pt x="9" y="34"/>
                  </a:cubicBezTo>
                  <a:cubicBezTo>
                    <a:pt x="10" y="31"/>
                    <a:pt x="12" y="29"/>
                    <a:pt x="14" y="29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4"/>
                    <a:pt x="17" y="21"/>
                    <a:pt x="18" y="19"/>
                  </a:cubicBezTo>
                  <a:cubicBezTo>
                    <a:pt x="20" y="17"/>
                    <a:pt x="23" y="16"/>
                    <a:pt x="26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2"/>
                    <a:pt x="31" y="10"/>
                    <a:pt x="33" y="9"/>
                  </a:cubicBezTo>
                  <a:cubicBezTo>
                    <a:pt x="36" y="8"/>
                    <a:pt x="39" y="8"/>
                    <a:pt x="41" y="9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6" y="7"/>
                    <a:pt x="48" y="6"/>
                    <a:pt x="51" y="6"/>
                  </a:cubicBezTo>
                  <a:cubicBezTo>
                    <a:pt x="54" y="6"/>
                    <a:pt x="56" y="7"/>
                    <a:pt x="58" y="9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3" y="8"/>
                    <a:pt x="66" y="8"/>
                    <a:pt x="69" y="9"/>
                  </a:cubicBezTo>
                  <a:cubicBezTo>
                    <a:pt x="71" y="10"/>
                    <a:pt x="73" y="12"/>
                    <a:pt x="74" y="15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9" y="16"/>
                    <a:pt x="82" y="17"/>
                    <a:pt x="83" y="19"/>
                  </a:cubicBezTo>
                  <a:cubicBezTo>
                    <a:pt x="85" y="21"/>
                    <a:pt x="86" y="24"/>
                    <a:pt x="86" y="26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0" y="29"/>
                    <a:pt x="92" y="31"/>
                    <a:pt x="93" y="34"/>
                  </a:cubicBezTo>
                  <a:cubicBezTo>
                    <a:pt x="95" y="36"/>
                    <a:pt x="94" y="39"/>
                    <a:pt x="93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6" y="46"/>
                    <a:pt x="97" y="49"/>
                    <a:pt x="97" y="51"/>
                  </a:cubicBezTo>
                  <a:cubicBezTo>
                    <a:pt x="97" y="54"/>
                    <a:pt x="96" y="57"/>
                    <a:pt x="94" y="5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>
              <a:spLocks noEditPoints="1"/>
            </p:cNvSpPr>
            <p:nvPr/>
          </p:nvSpPr>
          <p:spPr bwMode="auto">
            <a:xfrm>
              <a:off x="3470" y="1757"/>
              <a:ext cx="132" cy="135"/>
            </a:xfrm>
            <a:custGeom>
              <a:avLst/>
              <a:gdLst>
                <a:gd name="T0" fmla="*/ 52 w 56"/>
                <a:gd name="T1" fmla="*/ 18 h 57"/>
                <a:gd name="T2" fmla="*/ 38 w 56"/>
                <a:gd name="T3" fmla="*/ 5 h 57"/>
                <a:gd name="T4" fmla="*/ 37 w 56"/>
                <a:gd name="T5" fmla="*/ 4 h 57"/>
                <a:gd name="T6" fmla="*/ 19 w 56"/>
                <a:gd name="T7" fmla="*/ 4 h 57"/>
                <a:gd name="T8" fmla="*/ 18 w 56"/>
                <a:gd name="T9" fmla="*/ 5 h 57"/>
                <a:gd name="T10" fmla="*/ 4 w 56"/>
                <a:gd name="T11" fmla="*/ 18 h 57"/>
                <a:gd name="T12" fmla="*/ 4 w 56"/>
                <a:gd name="T13" fmla="*/ 19 h 57"/>
                <a:gd name="T14" fmla="*/ 4 w 56"/>
                <a:gd name="T15" fmla="*/ 38 h 57"/>
                <a:gd name="T16" fmla="*/ 4 w 56"/>
                <a:gd name="T17" fmla="*/ 39 h 57"/>
                <a:gd name="T18" fmla="*/ 17 w 56"/>
                <a:gd name="T19" fmla="*/ 52 h 57"/>
                <a:gd name="T20" fmla="*/ 19 w 56"/>
                <a:gd name="T21" fmla="*/ 53 h 57"/>
                <a:gd name="T22" fmla="*/ 37 w 56"/>
                <a:gd name="T23" fmla="*/ 53 h 57"/>
                <a:gd name="T24" fmla="*/ 38 w 56"/>
                <a:gd name="T25" fmla="*/ 52 h 57"/>
                <a:gd name="T26" fmla="*/ 52 w 56"/>
                <a:gd name="T27" fmla="*/ 39 h 57"/>
                <a:gd name="T28" fmla="*/ 52 w 56"/>
                <a:gd name="T29" fmla="*/ 38 h 57"/>
                <a:gd name="T30" fmla="*/ 52 w 56"/>
                <a:gd name="T31" fmla="*/ 19 h 57"/>
                <a:gd name="T32" fmla="*/ 47 w 56"/>
                <a:gd name="T33" fmla="*/ 36 h 57"/>
                <a:gd name="T34" fmla="*/ 45 w 56"/>
                <a:gd name="T35" fmla="*/ 45 h 57"/>
                <a:gd name="T36" fmla="*/ 36 w 56"/>
                <a:gd name="T37" fmla="*/ 48 h 57"/>
                <a:gd name="T38" fmla="*/ 28 w 56"/>
                <a:gd name="T39" fmla="*/ 52 h 57"/>
                <a:gd name="T40" fmla="*/ 20 w 56"/>
                <a:gd name="T41" fmla="*/ 48 h 57"/>
                <a:gd name="T42" fmla="*/ 11 w 56"/>
                <a:gd name="T43" fmla="*/ 45 h 57"/>
                <a:gd name="T44" fmla="*/ 9 w 56"/>
                <a:gd name="T45" fmla="*/ 36 h 57"/>
                <a:gd name="T46" fmla="*/ 4 w 56"/>
                <a:gd name="T47" fmla="*/ 28 h 57"/>
                <a:gd name="T48" fmla="*/ 9 w 56"/>
                <a:gd name="T49" fmla="*/ 21 h 57"/>
                <a:gd name="T50" fmla="*/ 11 w 56"/>
                <a:gd name="T51" fmla="*/ 12 h 57"/>
                <a:gd name="T52" fmla="*/ 20 w 56"/>
                <a:gd name="T53" fmla="*/ 9 h 57"/>
                <a:gd name="T54" fmla="*/ 28 w 56"/>
                <a:gd name="T55" fmla="*/ 5 h 57"/>
                <a:gd name="T56" fmla="*/ 36 w 56"/>
                <a:gd name="T57" fmla="*/ 9 h 57"/>
                <a:gd name="T58" fmla="*/ 45 w 56"/>
                <a:gd name="T59" fmla="*/ 12 h 57"/>
                <a:gd name="T60" fmla="*/ 47 w 56"/>
                <a:gd name="T61" fmla="*/ 21 h 57"/>
                <a:gd name="T62" fmla="*/ 52 w 56"/>
                <a:gd name="T63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57">
                  <a:moveTo>
                    <a:pt x="52" y="19"/>
                  </a:moveTo>
                  <a:cubicBezTo>
                    <a:pt x="52" y="18"/>
                    <a:pt x="52" y="18"/>
                    <a:pt x="52" y="18"/>
                  </a:cubicBezTo>
                  <a:cubicBezTo>
                    <a:pt x="52" y="14"/>
                    <a:pt x="50" y="11"/>
                    <a:pt x="48" y="8"/>
                  </a:cubicBezTo>
                  <a:cubicBezTo>
                    <a:pt x="45" y="6"/>
                    <a:pt x="42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5" y="2"/>
                    <a:pt x="32" y="0"/>
                    <a:pt x="28" y="0"/>
                  </a:cubicBezTo>
                  <a:cubicBezTo>
                    <a:pt x="24" y="0"/>
                    <a:pt x="21" y="2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4" y="5"/>
                    <a:pt x="11" y="6"/>
                    <a:pt x="8" y="8"/>
                  </a:cubicBezTo>
                  <a:cubicBezTo>
                    <a:pt x="6" y="11"/>
                    <a:pt x="4" y="14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1" y="21"/>
                    <a:pt x="0" y="25"/>
                    <a:pt x="0" y="28"/>
                  </a:cubicBezTo>
                  <a:cubicBezTo>
                    <a:pt x="0" y="32"/>
                    <a:pt x="1" y="35"/>
                    <a:pt x="4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2"/>
                    <a:pt x="6" y="46"/>
                    <a:pt x="8" y="48"/>
                  </a:cubicBezTo>
                  <a:cubicBezTo>
                    <a:pt x="11" y="51"/>
                    <a:pt x="14" y="52"/>
                    <a:pt x="17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21" y="55"/>
                    <a:pt x="24" y="57"/>
                    <a:pt x="28" y="57"/>
                  </a:cubicBezTo>
                  <a:cubicBezTo>
                    <a:pt x="32" y="57"/>
                    <a:pt x="35" y="55"/>
                    <a:pt x="37" y="53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42" y="52"/>
                    <a:pt x="45" y="51"/>
                    <a:pt x="48" y="48"/>
                  </a:cubicBezTo>
                  <a:cubicBezTo>
                    <a:pt x="50" y="46"/>
                    <a:pt x="52" y="42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5" y="35"/>
                    <a:pt x="56" y="32"/>
                    <a:pt x="56" y="28"/>
                  </a:cubicBezTo>
                  <a:cubicBezTo>
                    <a:pt x="56" y="25"/>
                    <a:pt x="55" y="21"/>
                    <a:pt x="52" y="19"/>
                  </a:cubicBezTo>
                  <a:close/>
                  <a:moveTo>
                    <a:pt x="48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40"/>
                    <a:pt x="47" y="43"/>
                    <a:pt x="45" y="45"/>
                  </a:cubicBezTo>
                  <a:cubicBezTo>
                    <a:pt x="43" y="47"/>
                    <a:pt x="40" y="48"/>
                    <a:pt x="37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3" y="51"/>
                    <a:pt x="31" y="52"/>
                    <a:pt x="28" y="52"/>
                  </a:cubicBezTo>
                  <a:cubicBezTo>
                    <a:pt x="25" y="52"/>
                    <a:pt x="23" y="51"/>
                    <a:pt x="21" y="49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6" y="48"/>
                    <a:pt x="13" y="47"/>
                    <a:pt x="11" y="45"/>
                  </a:cubicBezTo>
                  <a:cubicBezTo>
                    <a:pt x="9" y="43"/>
                    <a:pt x="8" y="40"/>
                    <a:pt x="9" y="38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34"/>
                    <a:pt x="4" y="31"/>
                    <a:pt x="4" y="28"/>
                  </a:cubicBezTo>
                  <a:cubicBezTo>
                    <a:pt x="4" y="26"/>
                    <a:pt x="6" y="23"/>
                    <a:pt x="8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6"/>
                    <a:pt x="9" y="14"/>
                    <a:pt x="11" y="12"/>
                  </a:cubicBezTo>
                  <a:cubicBezTo>
                    <a:pt x="13" y="10"/>
                    <a:pt x="16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6"/>
                    <a:pt x="25" y="5"/>
                    <a:pt x="28" y="5"/>
                  </a:cubicBezTo>
                  <a:cubicBezTo>
                    <a:pt x="31" y="5"/>
                    <a:pt x="33" y="6"/>
                    <a:pt x="35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0" y="9"/>
                    <a:pt x="43" y="10"/>
                    <a:pt x="45" y="12"/>
                  </a:cubicBezTo>
                  <a:cubicBezTo>
                    <a:pt x="47" y="14"/>
                    <a:pt x="48" y="16"/>
                    <a:pt x="47" y="19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50" y="23"/>
                    <a:pt x="52" y="26"/>
                    <a:pt x="52" y="28"/>
                  </a:cubicBezTo>
                  <a:cubicBezTo>
                    <a:pt x="52" y="31"/>
                    <a:pt x="50" y="34"/>
                    <a:pt x="48" y="3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Oval 88"/>
            <p:cNvSpPr>
              <a:spLocks noChangeArrowheads="1"/>
            </p:cNvSpPr>
            <p:nvPr/>
          </p:nvSpPr>
          <p:spPr bwMode="auto">
            <a:xfrm>
              <a:off x="3531" y="1819"/>
              <a:ext cx="10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>
              <a:spLocks noEditPoints="1"/>
            </p:cNvSpPr>
            <p:nvPr/>
          </p:nvSpPr>
          <p:spPr bwMode="auto">
            <a:xfrm>
              <a:off x="2834" y="1945"/>
              <a:ext cx="45" cy="63"/>
            </a:xfrm>
            <a:custGeom>
              <a:avLst/>
              <a:gdLst>
                <a:gd name="T0" fmla="*/ 9 w 19"/>
                <a:gd name="T1" fmla="*/ 0 h 27"/>
                <a:gd name="T2" fmla="*/ 0 w 19"/>
                <a:gd name="T3" fmla="*/ 17 h 27"/>
                <a:gd name="T4" fmla="*/ 9 w 19"/>
                <a:gd name="T5" fmla="*/ 27 h 27"/>
                <a:gd name="T6" fmla="*/ 19 w 19"/>
                <a:gd name="T7" fmla="*/ 17 h 27"/>
                <a:gd name="T8" fmla="*/ 9 w 19"/>
                <a:gd name="T9" fmla="*/ 0 h 27"/>
                <a:gd name="T10" fmla="*/ 14 w 19"/>
                <a:gd name="T11" fmla="*/ 17 h 27"/>
                <a:gd name="T12" fmla="*/ 9 w 19"/>
                <a:gd name="T13" fmla="*/ 22 h 27"/>
                <a:gd name="T14" fmla="*/ 5 w 19"/>
                <a:gd name="T15" fmla="*/ 17 h 27"/>
                <a:gd name="T16" fmla="*/ 7 w 19"/>
                <a:gd name="T17" fmla="*/ 10 h 27"/>
                <a:gd name="T18" fmla="*/ 9 w 19"/>
                <a:gd name="T19" fmla="*/ 7 h 27"/>
                <a:gd name="T20" fmla="*/ 11 w 19"/>
                <a:gd name="T21" fmla="*/ 10 h 27"/>
                <a:gd name="T22" fmla="*/ 14 w 19"/>
                <a:gd name="T23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7">
                  <a:moveTo>
                    <a:pt x="9" y="0"/>
                  </a:moveTo>
                  <a:cubicBezTo>
                    <a:pt x="8" y="1"/>
                    <a:pt x="0" y="12"/>
                    <a:pt x="0" y="17"/>
                  </a:cubicBezTo>
                  <a:cubicBezTo>
                    <a:pt x="0" y="23"/>
                    <a:pt x="4" y="27"/>
                    <a:pt x="9" y="27"/>
                  </a:cubicBezTo>
                  <a:cubicBezTo>
                    <a:pt x="15" y="27"/>
                    <a:pt x="19" y="23"/>
                    <a:pt x="19" y="17"/>
                  </a:cubicBezTo>
                  <a:cubicBezTo>
                    <a:pt x="19" y="12"/>
                    <a:pt x="11" y="1"/>
                    <a:pt x="9" y="0"/>
                  </a:cubicBezTo>
                  <a:close/>
                  <a:moveTo>
                    <a:pt x="14" y="17"/>
                  </a:moveTo>
                  <a:cubicBezTo>
                    <a:pt x="14" y="20"/>
                    <a:pt x="12" y="22"/>
                    <a:pt x="9" y="22"/>
                  </a:cubicBezTo>
                  <a:cubicBezTo>
                    <a:pt x="7" y="22"/>
                    <a:pt x="5" y="20"/>
                    <a:pt x="5" y="17"/>
                  </a:cubicBezTo>
                  <a:cubicBezTo>
                    <a:pt x="5" y="16"/>
                    <a:pt x="5" y="14"/>
                    <a:pt x="7" y="10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14"/>
                    <a:pt x="14" y="16"/>
                    <a:pt x="14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>
              <a:spLocks noEditPoints="1"/>
            </p:cNvSpPr>
            <p:nvPr/>
          </p:nvSpPr>
          <p:spPr bwMode="auto">
            <a:xfrm>
              <a:off x="2805" y="1705"/>
              <a:ext cx="251" cy="209"/>
            </a:xfrm>
            <a:custGeom>
              <a:avLst/>
              <a:gdLst>
                <a:gd name="T0" fmla="*/ 71 w 106"/>
                <a:gd name="T1" fmla="*/ 32 h 88"/>
                <a:gd name="T2" fmla="*/ 60 w 106"/>
                <a:gd name="T3" fmla="*/ 25 h 88"/>
                <a:gd name="T4" fmla="*/ 59 w 106"/>
                <a:gd name="T5" fmla="*/ 12 h 88"/>
                <a:gd name="T6" fmla="*/ 71 w 106"/>
                <a:gd name="T7" fmla="*/ 13 h 88"/>
                <a:gd name="T8" fmla="*/ 90 w 106"/>
                <a:gd name="T9" fmla="*/ 10 h 88"/>
                <a:gd name="T10" fmla="*/ 71 w 106"/>
                <a:gd name="T11" fmla="*/ 6 h 88"/>
                <a:gd name="T12" fmla="*/ 43 w 106"/>
                <a:gd name="T13" fmla="*/ 7 h 88"/>
                <a:gd name="T14" fmla="*/ 33 w 106"/>
                <a:gd name="T15" fmla="*/ 0 h 88"/>
                <a:gd name="T16" fmla="*/ 33 w 106"/>
                <a:gd name="T17" fmla="*/ 19 h 88"/>
                <a:gd name="T18" fmla="*/ 43 w 106"/>
                <a:gd name="T19" fmla="*/ 12 h 88"/>
                <a:gd name="T20" fmla="*/ 54 w 106"/>
                <a:gd name="T21" fmla="*/ 24 h 88"/>
                <a:gd name="T22" fmla="*/ 43 w 106"/>
                <a:gd name="T23" fmla="*/ 31 h 88"/>
                <a:gd name="T24" fmla="*/ 42 w 106"/>
                <a:gd name="T25" fmla="*/ 32 h 88"/>
                <a:gd name="T26" fmla="*/ 12 w 106"/>
                <a:gd name="T27" fmla="*/ 69 h 88"/>
                <a:gd name="T28" fmla="*/ 0 w 106"/>
                <a:gd name="T29" fmla="*/ 78 h 88"/>
                <a:gd name="T30" fmla="*/ 32 w 106"/>
                <a:gd name="T31" fmla="*/ 88 h 88"/>
                <a:gd name="T32" fmla="*/ 32 w 106"/>
                <a:gd name="T33" fmla="*/ 69 h 88"/>
                <a:gd name="T34" fmla="*/ 31 w 106"/>
                <a:gd name="T35" fmla="*/ 67 h 88"/>
                <a:gd name="T36" fmla="*/ 42 w 106"/>
                <a:gd name="T37" fmla="*/ 52 h 88"/>
                <a:gd name="T38" fmla="*/ 44 w 106"/>
                <a:gd name="T39" fmla="*/ 52 h 88"/>
                <a:gd name="T40" fmla="*/ 70 w 106"/>
                <a:gd name="T41" fmla="*/ 52 h 88"/>
                <a:gd name="T42" fmla="*/ 103 w 106"/>
                <a:gd name="T43" fmla="*/ 51 h 88"/>
                <a:gd name="T44" fmla="*/ 106 w 106"/>
                <a:gd name="T45" fmla="*/ 34 h 88"/>
                <a:gd name="T46" fmla="*/ 80 w 106"/>
                <a:gd name="T47" fmla="*/ 5 h 88"/>
                <a:gd name="T48" fmla="*/ 80 w 106"/>
                <a:gd name="T49" fmla="*/ 15 h 88"/>
                <a:gd name="T50" fmla="*/ 80 w 106"/>
                <a:gd name="T51" fmla="*/ 5 h 88"/>
                <a:gd name="T52" fmla="*/ 28 w 106"/>
                <a:gd name="T53" fmla="*/ 10 h 88"/>
                <a:gd name="T54" fmla="*/ 38 w 106"/>
                <a:gd name="T55" fmla="*/ 10 h 88"/>
                <a:gd name="T56" fmla="*/ 32 w 106"/>
                <a:gd name="T57" fmla="*/ 74 h 88"/>
                <a:gd name="T58" fmla="*/ 32 w 106"/>
                <a:gd name="T59" fmla="*/ 83 h 88"/>
                <a:gd name="T60" fmla="*/ 5 w 106"/>
                <a:gd name="T61" fmla="*/ 78 h 88"/>
                <a:gd name="T62" fmla="*/ 32 w 106"/>
                <a:gd name="T63" fmla="*/ 74 h 88"/>
                <a:gd name="T64" fmla="*/ 32 w 106"/>
                <a:gd name="T65" fmla="*/ 53 h 88"/>
                <a:gd name="T66" fmla="*/ 26 w 106"/>
                <a:gd name="T67" fmla="*/ 69 h 88"/>
                <a:gd name="T68" fmla="*/ 16 w 106"/>
                <a:gd name="T69" fmla="*/ 67 h 88"/>
                <a:gd name="T70" fmla="*/ 38 w 106"/>
                <a:gd name="T71" fmla="*/ 38 h 88"/>
                <a:gd name="T72" fmla="*/ 40 w 106"/>
                <a:gd name="T73" fmla="*/ 39 h 88"/>
                <a:gd name="T74" fmla="*/ 40 w 106"/>
                <a:gd name="T75" fmla="*/ 46 h 88"/>
                <a:gd name="T76" fmla="*/ 40 w 106"/>
                <a:gd name="T77" fmla="*/ 48 h 88"/>
                <a:gd name="T78" fmla="*/ 44 w 106"/>
                <a:gd name="T79" fmla="*/ 41 h 88"/>
                <a:gd name="T80" fmla="*/ 69 w 106"/>
                <a:gd name="T81" fmla="*/ 41 h 88"/>
                <a:gd name="T82" fmla="*/ 101 w 106"/>
                <a:gd name="T83" fmla="*/ 46 h 88"/>
                <a:gd name="T84" fmla="*/ 74 w 106"/>
                <a:gd name="T85" fmla="*/ 45 h 88"/>
                <a:gd name="T86" fmla="*/ 74 w 106"/>
                <a:gd name="T87" fmla="*/ 38 h 88"/>
                <a:gd name="T88" fmla="*/ 101 w 106"/>
                <a:gd name="T89" fmla="*/ 3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88">
                  <a:moveTo>
                    <a:pt x="103" y="32"/>
                  </a:moveTo>
                  <a:cubicBezTo>
                    <a:pt x="71" y="32"/>
                    <a:pt x="71" y="32"/>
                    <a:pt x="71" y="32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68" y="28"/>
                    <a:pt x="64" y="25"/>
                    <a:pt x="60" y="25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2" y="17"/>
                    <a:pt x="76" y="19"/>
                    <a:pt x="80" y="19"/>
                  </a:cubicBezTo>
                  <a:cubicBezTo>
                    <a:pt x="86" y="19"/>
                    <a:pt x="90" y="15"/>
                    <a:pt x="90" y="10"/>
                  </a:cubicBezTo>
                  <a:cubicBezTo>
                    <a:pt x="90" y="4"/>
                    <a:pt x="86" y="0"/>
                    <a:pt x="80" y="0"/>
                  </a:cubicBezTo>
                  <a:cubicBezTo>
                    <a:pt x="76" y="0"/>
                    <a:pt x="72" y="3"/>
                    <a:pt x="71" y="6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3"/>
                    <a:pt x="37" y="0"/>
                    <a:pt x="33" y="0"/>
                  </a:cubicBezTo>
                  <a:cubicBezTo>
                    <a:pt x="28" y="0"/>
                    <a:pt x="24" y="4"/>
                    <a:pt x="24" y="10"/>
                  </a:cubicBezTo>
                  <a:cubicBezTo>
                    <a:pt x="24" y="15"/>
                    <a:pt x="28" y="19"/>
                    <a:pt x="33" y="19"/>
                  </a:cubicBezTo>
                  <a:cubicBezTo>
                    <a:pt x="37" y="19"/>
                    <a:pt x="41" y="17"/>
                    <a:pt x="42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49" y="25"/>
                    <a:pt x="45" y="28"/>
                    <a:pt x="43" y="31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25" y="35"/>
                    <a:pt x="12" y="50"/>
                    <a:pt x="12" y="67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5" y="69"/>
                    <a:pt x="0" y="73"/>
                    <a:pt x="0" y="78"/>
                  </a:cubicBezTo>
                  <a:cubicBezTo>
                    <a:pt x="0" y="84"/>
                    <a:pt x="5" y="88"/>
                    <a:pt x="10" y="88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8" y="88"/>
                    <a:pt x="42" y="84"/>
                    <a:pt x="42" y="78"/>
                  </a:cubicBezTo>
                  <a:cubicBezTo>
                    <a:pt x="42" y="73"/>
                    <a:pt x="38" y="69"/>
                    <a:pt x="32" y="69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3"/>
                    <a:pt x="33" y="59"/>
                    <a:pt x="36" y="56"/>
                  </a:cubicBezTo>
                  <a:cubicBezTo>
                    <a:pt x="37" y="54"/>
                    <a:pt x="40" y="53"/>
                    <a:pt x="42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7" y="56"/>
                    <a:pt x="52" y="58"/>
                    <a:pt x="57" y="58"/>
                  </a:cubicBezTo>
                  <a:cubicBezTo>
                    <a:pt x="62" y="58"/>
                    <a:pt x="67" y="56"/>
                    <a:pt x="70" y="52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5" y="51"/>
                    <a:pt x="106" y="50"/>
                    <a:pt x="106" y="49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106" y="33"/>
                    <a:pt x="105" y="32"/>
                    <a:pt x="103" y="32"/>
                  </a:cubicBezTo>
                  <a:close/>
                  <a:moveTo>
                    <a:pt x="80" y="5"/>
                  </a:moveTo>
                  <a:cubicBezTo>
                    <a:pt x="83" y="5"/>
                    <a:pt x="85" y="7"/>
                    <a:pt x="85" y="10"/>
                  </a:cubicBezTo>
                  <a:cubicBezTo>
                    <a:pt x="85" y="13"/>
                    <a:pt x="83" y="15"/>
                    <a:pt x="80" y="15"/>
                  </a:cubicBezTo>
                  <a:cubicBezTo>
                    <a:pt x="77" y="15"/>
                    <a:pt x="75" y="13"/>
                    <a:pt x="75" y="10"/>
                  </a:cubicBezTo>
                  <a:cubicBezTo>
                    <a:pt x="75" y="7"/>
                    <a:pt x="77" y="5"/>
                    <a:pt x="80" y="5"/>
                  </a:cubicBezTo>
                  <a:close/>
                  <a:moveTo>
                    <a:pt x="33" y="15"/>
                  </a:moveTo>
                  <a:cubicBezTo>
                    <a:pt x="30" y="15"/>
                    <a:pt x="28" y="13"/>
                    <a:pt x="28" y="10"/>
                  </a:cubicBezTo>
                  <a:cubicBezTo>
                    <a:pt x="28" y="7"/>
                    <a:pt x="30" y="5"/>
                    <a:pt x="33" y="5"/>
                  </a:cubicBezTo>
                  <a:cubicBezTo>
                    <a:pt x="36" y="5"/>
                    <a:pt x="38" y="7"/>
                    <a:pt x="38" y="10"/>
                  </a:cubicBezTo>
                  <a:cubicBezTo>
                    <a:pt x="38" y="13"/>
                    <a:pt x="36" y="15"/>
                    <a:pt x="33" y="15"/>
                  </a:cubicBezTo>
                  <a:close/>
                  <a:moveTo>
                    <a:pt x="32" y="74"/>
                  </a:moveTo>
                  <a:cubicBezTo>
                    <a:pt x="35" y="74"/>
                    <a:pt x="37" y="76"/>
                    <a:pt x="37" y="78"/>
                  </a:cubicBezTo>
                  <a:cubicBezTo>
                    <a:pt x="37" y="81"/>
                    <a:pt x="35" y="83"/>
                    <a:pt x="32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7" y="83"/>
                    <a:pt x="5" y="81"/>
                    <a:pt x="5" y="78"/>
                  </a:cubicBezTo>
                  <a:cubicBezTo>
                    <a:pt x="5" y="76"/>
                    <a:pt x="7" y="74"/>
                    <a:pt x="10" y="74"/>
                  </a:cubicBezTo>
                  <a:lnTo>
                    <a:pt x="32" y="74"/>
                  </a:lnTo>
                  <a:close/>
                  <a:moveTo>
                    <a:pt x="40" y="48"/>
                  </a:moveTo>
                  <a:cubicBezTo>
                    <a:pt x="37" y="49"/>
                    <a:pt x="34" y="51"/>
                    <a:pt x="32" y="53"/>
                  </a:cubicBezTo>
                  <a:cubicBezTo>
                    <a:pt x="29" y="56"/>
                    <a:pt x="26" y="62"/>
                    <a:pt x="26" y="67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59"/>
                    <a:pt x="19" y="51"/>
                    <a:pt x="25" y="45"/>
                  </a:cubicBezTo>
                  <a:cubicBezTo>
                    <a:pt x="29" y="42"/>
                    <a:pt x="33" y="39"/>
                    <a:pt x="38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3"/>
                    <a:pt x="40" y="45"/>
                    <a:pt x="40" y="46"/>
                  </a:cubicBezTo>
                  <a:cubicBezTo>
                    <a:pt x="41" y="47"/>
                    <a:pt x="41" y="47"/>
                    <a:pt x="41" y="47"/>
                  </a:cubicBezTo>
                  <a:lnTo>
                    <a:pt x="40" y="48"/>
                  </a:lnTo>
                  <a:close/>
                  <a:moveTo>
                    <a:pt x="57" y="54"/>
                  </a:moveTo>
                  <a:cubicBezTo>
                    <a:pt x="50" y="54"/>
                    <a:pt x="44" y="48"/>
                    <a:pt x="44" y="41"/>
                  </a:cubicBezTo>
                  <a:cubicBezTo>
                    <a:pt x="44" y="34"/>
                    <a:pt x="50" y="29"/>
                    <a:pt x="57" y="29"/>
                  </a:cubicBezTo>
                  <a:cubicBezTo>
                    <a:pt x="64" y="29"/>
                    <a:pt x="69" y="34"/>
                    <a:pt x="69" y="41"/>
                  </a:cubicBezTo>
                  <a:cubicBezTo>
                    <a:pt x="69" y="48"/>
                    <a:pt x="64" y="54"/>
                    <a:pt x="57" y="54"/>
                  </a:cubicBezTo>
                  <a:close/>
                  <a:moveTo>
                    <a:pt x="101" y="46"/>
                  </a:moveTo>
                  <a:cubicBezTo>
                    <a:pt x="73" y="46"/>
                    <a:pt x="73" y="46"/>
                    <a:pt x="73" y="46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4"/>
                    <a:pt x="74" y="42"/>
                    <a:pt x="74" y="41"/>
                  </a:cubicBezTo>
                  <a:cubicBezTo>
                    <a:pt x="74" y="40"/>
                    <a:pt x="74" y="39"/>
                    <a:pt x="74" y="3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101" y="36"/>
                    <a:pt x="101" y="36"/>
                    <a:pt x="101" y="36"/>
                  </a:cubicBezTo>
                  <a:lnTo>
                    <a:pt x="101" y="4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>
              <a:spLocks noEditPoints="1"/>
            </p:cNvSpPr>
            <p:nvPr/>
          </p:nvSpPr>
          <p:spPr bwMode="auto">
            <a:xfrm>
              <a:off x="2226" y="1741"/>
              <a:ext cx="135" cy="133"/>
            </a:xfrm>
            <a:custGeom>
              <a:avLst/>
              <a:gdLst>
                <a:gd name="T0" fmla="*/ 54 w 57"/>
                <a:gd name="T1" fmla="*/ 0 h 56"/>
                <a:gd name="T2" fmla="*/ 3 w 57"/>
                <a:gd name="T3" fmla="*/ 0 h 56"/>
                <a:gd name="T4" fmla="*/ 0 w 57"/>
                <a:gd name="T5" fmla="*/ 2 h 56"/>
                <a:gd name="T6" fmla="*/ 0 w 57"/>
                <a:gd name="T7" fmla="*/ 54 h 56"/>
                <a:gd name="T8" fmla="*/ 3 w 57"/>
                <a:gd name="T9" fmla="*/ 56 h 56"/>
                <a:gd name="T10" fmla="*/ 54 w 57"/>
                <a:gd name="T11" fmla="*/ 56 h 56"/>
                <a:gd name="T12" fmla="*/ 57 w 57"/>
                <a:gd name="T13" fmla="*/ 54 h 56"/>
                <a:gd name="T14" fmla="*/ 57 w 57"/>
                <a:gd name="T15" fmla="*/ 2 h 56"/>
                <a:gd name="T16" fmla="*/ 54 w 57"/>
                <a:gd name="T17" fmla="*/ 0 h 56"/>
                <a:gd name="T18" fmla="*/ 52 w 57"/>
                <a:gd name="T19" fmla="*/ 52 h 56"/>
                <a:gd name="T20" fmla="*/ 5 w 57"/>
                <a:gd name="T21" fmla="*/ 52 h 56"/>
                <a:gd name="T22" fmla="*/ 5 w 57"/>
                <a:gd name="T23" fmla="*/ 4 h 56"/>
                <a:gd name="T24" fmla="*/ 52 w 57"/>
                <a:gd name="T25" fmla="*/ 4 h 56"/>
                <a:gd name="T26" fmla="*/ 52 w 57"/>
                <a:gd name="T27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56">
                  <a:moveTo>
                    <a:pt x="5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" y="56"/>
                    <a:pt x="3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6" y="56"/>
                    <a:pt x="57" y="55"/>
                    <a:pt x="57" y="54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6" y="0"/>
                    <a:pt x="54" y="0"/>
                  </a:cubicBezTo>
                  <a:close/>
                  <a:moveTo>
                    <a:pt x="52" y="52"/>
                  </a:moveTo>
                  <a:cubicBezTo>
                    <a:pt x="5" y="52"/>
                    <a:pt x="5" y="52"/>
                    <a:pt x="5" y="5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2" y="4"/>
                    <a:pt x="52" y="4"/>
                    <a:pt x="52" y="4"/>
                  </a:cubicBezTo>
                  <a:lnTo>
                    <a:pt x="52" y="5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>
              <a:spLocks noEditPoints="1"/>
            </p:cNvSpPr>
            <p:nvPr/>
          </p:nvSpPr>
          <p:spPr bwMode="auto">
            <a:xfrm>
              <a:off x="2174" y="1705"/>
              <a:ext cx="303" cy="303"/>
            </a:xfrm>
            <a:custGeom>
              <a:avLst/>
              <a:gdLst>
                <a:gd name="T0" fmla="*/ 124 w 128"/>
                <a:gd name="T1" fmla="*/ 7 h 128"/>
                <a:gd name="T2" fmla="*/ 124 w 128"/>
                <a:gd name="T3" fmla="*/ 2 h 128"/>
                <a:gd name="T4" fmla="*/ 122 w 128"/>
                <a:gd name="T5" fmla="*/ 0 h 128"/>
                <a:gd name="T6" fmla="*/ 120 w 128"/>
                <a:gd name="T7" fmla="*/ 2 h 128"/>
                <a:gd name="T8" fmla="*/ 120 w 128"/>
                <a:gd name="T9" fmla="*/ 7 h 128"/>
                <a:gd name="T10" fmla="*/ 112 w 128"/>
                <a:gd name="T11" fmla="*/ 7 h 128"/>
                <a:gd name="T12" fmla="*/ 112 w 128"/>
                <a:gd name="T13" fmla="*/ 2 h 128"/>
                <a:gd name="T14" fmla="*/ 110 w 128"/>
                <a:gd name="T15" fmla="*/ 0 h 128"/>
                <a:gd name="T16" fmla="*/ 108 w 128"/>
                <a:gd name="T17" fmla="*/ 2 h 128"/>
                <a:gd name="T18" fmla="*/ 108 w 128"/>
                <a:gd name="T19" fmla="*/ 7 h 128"/>
                <a:gd name="T20" fmla="*/ 104 w 128"/>
                <a:gd name="T21" fmla="*/ 7 h 128"/>
                <a:gd name="T22" fmla="*/ 104 w 128"/>
                <a:gd name="T23" fmla="*/ 13 h 128"/>
                <a:gd name="T24" fmla="*/ 113 w 128"/>
                <a:gd name="T25" fmla="*/ 25 h 128"/>
                <a:gd name="T26" fmla="*/ 114 w 128"/>
                <a:gd name="T27" fmla="*/ 25 h 128"/>
                <a:gd name="T28" fmla="*/ 114 w 128"/>
                <a:gd name="T29" fmla="*/ 76 h 128"/>
                <a:gd name="T30" fmla="*/ 104 w 128"/>
                <a:gd name="T31" fmla="*/ 86 h 128"/>
                <a:gd name="T32" fmla="*/ 94 w 128"/>
                <a:gd name="T33" fmla="*/ 76 h 128"/>
                <a:gd name="T34" fmla="*/ 94 w 128"/>
                <a:gd name="T35" fmla="*/ 2 h 128"/>
                <a:gd name="T36" fmla="*/ 91 w 128"/>
                <a:gd name="T37" fmla="*/ 0 h 128"/>
                <a:gd name="T38" fmla="*/ 10 w 128"/>
                <a:gd name="T39" fmla="*/ 0 h 128"/>
                <a:gd name="T40" fmla="*/ 7 w 128"/>
                <a:gd name="T41" fmla="*/ 2 h 128"/>
                <a:gd name="T42" fmla="*/ 7 w 128"/>
                <a:gd name="T43" fmla="*/ 109 h 128"/>
                <a:gd name="T44" fmla="*/ 2 w 128"/>
                <a:gd name="T45" fmla="*/ 109 h 128"/>
                <a:gd name="T46" fmla="*/ 0 w 128"/>
                <a:gd name="T47" fmla="*/ 111 h 128"/>
                <a:gd name="T48" fmla="*/ 0 w 128"/>
                <a:gd name="T49" fmla="*/ 126 h 128"/>
                <a:gd name="T50" fmla="*/ 2 w 128"/>
                <a:gd name="T51" fmla="*/ 128 h 128"/>
                <a:gd name="T52" fmla="*/ 99 w 128"/>
                <a:gd name="T53" fmla="*/ 128 h 128"/>
                <a:gd name="T54" fmla="*/ 101 w 128"/>
                <a:gd name="T55" fmla="*/ 126 h 128"/>
                <a:gd name="T56" fmla="*/ 101 w 128"/>
                <a:gd name="T57" fmla="*/ 111 h 128"/>
                <a:gd name="T58" fmla="*/ 99 w 128"/>
                <a:gd name="T59" fmla="*/ 109 h 128"/>
                <a:gd name="T60" fmla="*/ 94 w 128"/>
                <a:gd name="T61" fmla="*/ 109 h 128"/>
                <a:gd name="T62" fmla="*/ 94 w 128"/>
                <a:gd name="T63" fmla="*/ 87 h 128"/>
                <a:gd name="T64" fmla="*/ 96 w 128"/>
                <a:gd name="T65" fmla="*/ 89 h 128"/>
                <a:gd name="T66" fmla="*/ 104 w 128"/>
                <a:gd name="T67" fmla="*/ 91 h 128"/>
                <a:gd name="T68" fmla="*/ 118 w 128"/>
                <a:gd name="T69" fmla="*/ 76 h 128"/>
                <a:gd name="T70" fmla="*/ 118 w 128"/>
                <a:gd name="T71" fmla="*/ 25 h 128"/>
                <a:gd name="T72" fmla="*/ 119 w 128"/>
                <a:gd name="T73" fmla="*/ 25 h 128"/>
                <a:gd name="T74" fmla="*/ 128 w 128"/>
                <a:gd name="T75" fmla="*/ 13 h 128"/>
                <a:gd name="T76" fmla="*/ 128 w 128"/>
                <a:gd name="T77" fmla="*/ 7 h 128"/>
                <a:gd name="T78" fmla="*/ 124 w 128"/>
                <a:gd name="T79" fmla="*/ 7 h 128"/>
                <a:gd name="T80" fmla="*/ 12 w 128"/>
                <a:gd name="T81" fmla="*/ 5 h 128"/>
                <a:gd name="T82" fmla="*/ 89 w 128"/>
                <a:gd name="T83" fmla="*/ 5 h 128"/>
                <a:gd name="T84" fmla="*/ 89 w 128"/>
                <a:gd name="T85" fmla="*/ 109 h 128"/>
                <a:gd name="T86" fmla="*/ 12 w 128"/>
                <a:gd name="T87" fmla="*/ 109 h 128"/>
                <a:gd name="T88" fmla="*/ 12 w 128"/>
                <a:gd name="T89" fmla="*/ 5 h 128"/>
                <a:gd name="T90" fmla="*/ 96 w 128"/>
                <a:gd name="T91" fmla="*/ 113 h 128"/>
                <a:gd name="T92" fmla="*/ 96 w 128"/>
                <a:gd name="T93" fmla="*/ 123 h 128"/>
                <a:gd name="T94" fmla="*/ 5 w 128"/>
                <a:gd name="T95" fmla="*/ 123 h 128"/>
                <a:gd name="T96" fmla="*/ 5 w 128"/>
                <a:gd name="T97" fmla="*/ 113 h 128"/>
                <a:gd name="T98" fmla="*/ 96 w 128"/>
                <a:gd name="T99" fmla="*/ 113 h 128"/>
                <a:gd name="T100" fmla="*/ 123 w 128"/>
                <a:gd name="T101" fmla="*/ 13 h 128"/>
                <a:gd name="T102" fmla="*/ 116 w 128"/>
                <a:gd name="T103" fmla="*/ 21 h 128"/>
                <a:gd name="T104" fmla="*/ 108 w 128"/>
                <a:gd name="T105" fmla="*/ 13 h 128"/>
                <a:gd name="T106" fmla="*/ 108 w 128"/>
                <a:gd name="T107" fmla="*/ 12 h 128"/>
                <a:gd name="T108" fmla="*/ 124 w 128"/>
                <a:gd name="T109" fmla="*/ 12 h 128"/>
                <a:gd name="T110" fmla="*/ 123 w 128"/>
                <a:gd name="T111" fmla="*/ 1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128">
                  <a:moveTo>
                    <a:pt x="124" y="7"/>
                  </a:moveTo>
                  <a:cubicBezTo>
                    <a:pt x="124" y="2"/>
                    <a:pt x="124" y="2"/>
                    <a:pt x="124" y="2"/>
                  </a:cubicBezTo>
                  <a:cubicBezTo>
                    <a:pt x="124" y="1"/>
                    <a:pt x="123" y="0"/>
                    <a:pt x="122" y="0"/>
                  </a:cubicBezTo>
                  <a:cubicBezTo>
                    <a:pt x="121" y="0"/>
                    <a:pt x="120" y="1"/>
                    <a:pt x="120" y="2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2" y="1"/>
                    <a:pt x="111" y="0"/>
                    <a:pt x="110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8"/>
                    <a:pt x="107" y="23"/>
                    <a:pt x="113" y="25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14" y="82"/>
                    <a:pt x="109" y="86"/>
                    <a:pt x="104" y="86"/>
                  </a:cubicBezTo>
                  <a:cubicBezTo>
                    <a:pt x="98" y="86"/>
                    <a:pt x="94" y="82"/>
                    <a:pt x="94" y="76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4" y="1"/>
                    <a:pt x="93" y="0"/>
                    <a:pt x="9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0"/>
                    <a:pt x="7" y="1"/>
                    <a:pt x="7" y="2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1" y="109"/>
                    <a:pt x="0" y="110"/>
                    <a:pt x="0" y="111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100" y="128"/>
                    <a:pt x="101" y="127"/>
                    <a:pt x="101" y="126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0"/>
                    <a:pt x="100" y="109"/>
                    <a:pt x="99" y="109"/>
                  </a:cubicBezTo>
                  <a:cubicBezTo>
                    <a:pt x="94" y="109"/>
                    <a:pt x="94" y="109"/>
                    <a:pt x="94" y="109"/>
                  </a:cubicBezTo>
                  <a:cubicBezTo>
                    <a:pt x="94" y="87"/>
                    <a:pt x="94" y="87"/>
                    <a:pt x="94" y="87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8" y="90"/>
                    <a:pt x="101" y="91"/>
                    <a:pt x="104" y="91"/>
                  </a:cubicBezTo>
                  <a:cubicBezTo>
                    <a:pt x="112" y="91"/>
                    <a:pt x="118" y="84"/>
                    <a:pt x="118" y="76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24" y="23"/>
                    <a:pt x="128" y="18"/>
                    <a:pt x="128" y="13"/>
                  </a:cubicBezTo>
                  <a:cubicBezTo>
                    <a:pt x="128" y="7"/>
                    <a:pt x="128" y="7"/>
                    <a:pt x="128" y="7"/>
                  </a:cubicBezTo>
                  <a:lnTo>
                    <a:pt x="124" y="7"/>
                  </a:lnTo>
                  <a:close/>
                  <a:moveTo>
                    <a:pt x="12" y="5"/>
                  </a:moveTo>
                  <a:cubicBezTo>
                    <a:pt x="89" y="5"/>
                    <a:pt x="89" y="5"/>
                    <a:pt x="89" y="5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12" y="109"/>
                    <a:pt x="12" y="109"/>
                    <a:pt x="12" y="109"/>
                  </a:cubicBezTo>
                  <a:lnTo>
                    <a:pt x="12" y="5"/>
                  </a:lnTo>
                  <a:close/>
                  <a:moveTo>
                    <a:pt x="96" y="113"/>
                  </a:moveTo>
                  <a:cubicBezTo>
                    <a:pt x="96" y="123"/>
                    <a:pt x="96" y="123"/>
                    <a:pt x="96" y="123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113"/>
                    <a:pt x="5" y="113"/>
                    <a:pt x="5" y="113"/>
                  </a:cubicBezTo>
                  <a:lnTo>
                    <a:pt x="96" y="113"/>
                  </a:lnTo>
                  <a:close/>
                  <a:moveTo>
                    <a:pt x="123" y="13"/>
                  </a:moveTo>
                  <a:cubicBezTo>
                    <a:pt x="123" y="17"/>
                    <a:pt x="120" y="21"/>
                    <a:pt x="116" y="21"/>
                  </a:cubicBezTo>
                  <a:cubicBezTo>
                    <a:pt x="112" y="21"/>
                    <a:pt x="109" y="17"/>
                    <a:pt x="108" y="13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24" y="12"/>
                    <a:pt x="124" y="12"/>
                    <a:pt x="124" y="12"/>
                  </a:cubicBezTo>
                  <a:lnTo>
                    <a:pt x="123" y="1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>
              <a:spLocks noEditPoints="1"/>
            </p:cNvSpPr>
            <p:nvPr/>
          </p:nvSpPr>
          <p:spPr bwMode="auto">
            <a:xfrm>
              <a:off x="1632" y="1741"/>
              <a:ext cx="135" cy="133"/>
            </a:xfrm>
            <a:custGeom>
              <a:avLst/>
              <a:gdLst>
                <a:gd name="T0" fmla="*/ 54 w 57"/>
                <a:gd name="T1" fmla="*/ 0 h 56"/>
                <a:gd name="T2" fmla="*/ 2 w 57"/>
                <a:gd name="T3" fmla="*/ 0 h 56"/>
                <a:gd name="T4" fmla="*/ 0 w 57"/>
                <a:gd name="T5" fmla="*/ 2 h 56"/>
                <a:gd name="T6" fmla="*/ 0 w 57"/>
                <a:gd name="T7" fmla="*/ 54 h 56"/>
                <a:gd name="T8" fmla="*/ 2 w 57"/>
                <a:gd name="T9" fmla="*/ 56 h 56"/>
                <a:gd name="T10" fmla="*/ 54 w 57"/>
                <a:gd name="T11" fmla="*/ 56 h 56"/>
                <a:gd name="T12" fmla="*/ 57 w 57"/>
                <a:gd name="T13" fmla="*/ 54 h 56"/>
                <a:gd name="T14" fmla="*/ 57 w 57"/>
                <a:gd name="T15" fmla="*/ 2 h 56"/>
                <a:gd name="T16" fmla="*/ 54 w 57"/>
                <a:gd name="T17" fmla="*/ 0 h 56"/>
                <a:gd name="T18" fmla="*/ 52 w 57"/>
                <a:gd name="T19" fmla="*/ 52 h 56"/>
                <a:gd name="T20" fmla="*/ 5 w 57"/>
                <a:gd name="T21" fmla="*/ 52 h 56"/>
                <a:gd name="T22" fmla="*/ 5 w 57"/>
                <a:gd name="T23" fmla="*/ 4 h 56"/>
                <a:gd name="T24" fmla="*/ 52 w 57"/>
                <a:gd name="T25" fmla="*/ 4 h 56"/>
                <a:gd name="T26" fmla="*/ 52 w 57"/>
                <a:gd name="T27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56">
                  <a:moveTo>
                    <a:pt x="5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" y="56"/>
                    <a:pt x="2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6" y="56"/>
                    <a:pt x="57" y="55"/>
                    <a:pt x="57" y="54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6" y="0"/>
                    <a:pt x="54" y="0"/>
                  </a:cubicBezTo>
                  <a:close/>
                  <a:moveTo>
                    <a:pt x="52" y="52"/>
                  </a:moveTo>
                  <a:cubicBezTo>
                    <a:pt x="5" y="52"/>
                    <a:pt x="5" y="52"/>
                    <a:pt x="5" y="5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2" y="4"/>
                    <a:pt x="52" y="4"/>
                    <a:pt x="52" y="4"/>
                  </a:cubicBezTo>
                  <a:lnTo>
                    <a:pt x="52" y="5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1580" y="1705"/>
              <a:ext cx="279" cy="303"/>
            </a:xfrm>
            <a:custGeom>
              <a:avLst/>
              <a:gdLst>
                <a:gd name="T0" fmla="*/ 97 w 118"/>
                <a:gd name="T1" fmla="*/ 15 h 128"/>
                <a:gd name="T2" fmla="*/ 95 w 118"/>
                <a:gd name="T3" fmla="*/ 15 h 128"/>
                <a:gd name="T4" fmla="*/ 93 w 118"/>
                <a:gd name="T5" fmla="*/ 15 h 128"/>
                <a:gd name="T6" fmla="*/ 93 w 118"/>
                <a:gd name="T7" fmla="*/ 2 h 128"/>
                <a:gd name="T8" fmla="*/ 91 w 118"/>
                <a:gd name="T9" fmla="*/ 0 h 128"/>
                <a:gd name="T10" fmla="*/ 10 w 118"/>
                <a:gd name="T11" fmla="*/ 0 h 128"/>
                <a:gd name="T12" fmla="*/ 7 w 118"/>
                <a:gd name="T13" fmla="*/ 2 h 128"/>
                <a:gd name="T14" fmla="*/ 7 w 118"/>
                <a:gd name="T15" fmla="*/ 109 h 128"/>
                <a:gd name="T16" fmla="*/ 2 w 118"/>
                <a:gd name="T17" fmla="*/ 109 h 128"/>
                <a:gd name="T18" fmla="*/ 0 w 118"/>
                <a:gd name="T19" fmla="*/ 111 h 128"/>
                <a:gd name="T20" fmla="*/ 0 w 118"/>
                <a:gd name="T21" fmla="*/ 126 h 128"/>
                <a:gd name="T22" fmla="*/ 2 w 118"/>
                <a:gd name="T23" fmla="*/ 128 h 128"/>
                <a:gd name="T24" fmla="*/ 99 w 118"/>
                <a:gd name="T25" fmla="*/ 128 h 128"/>
                <a:gd name="T26" fmla="*/ 101 w 118"/>
                <a:gd name="T27" fmla="*/ 126 h 128"/>
                <a:gd name="T28" fmla="*/ 101 w 118"/>
                <a:gd name="T29" fmla="*/ 111 h 128"/>
                <a:gd name="T30" fmla="*/ 99 w 118"/>
                <a:gd name="T31" fmla="*/ 109 h 128"/>
                <a:gd name="T32" fmla="*/ 93 w 118"/>
                <a:gd name="T33" fmla="*/ 109 h 128"/>
                <a:gd name="T34" fmla="*/ 93 w 118"/>
                <a:gd name="T35" fmla="*/ 87 h 128"/>
                <a:gd name="T36" fmla="*/ 96 w 118"/>
                <a:gd name="T37" fmla="*/ 89 h 128"/>
                <a:gd name="T38" fmla="*/ 103 w 118"/>
                <a:gd name="T39" fmla="*/ 91 h 128"/>
                <a:gd name="T40" fmla="*/ 118 w 118"/>
                <a:gd name="T41" fmla="*/ 76 h 128"/>
                <a:gd name="T42" fmla="*/ 118 w 118"/>
                <a:gd name="T43" fmla="*/ 36 h 128"/>
                <a:gd name="T44" fmla="*/ 97 w 118"/>
                <a:gd name="T45" fmla="*/ 15 h 128"/>
                <a:gd name="T46" fmla="*/ 12 w 118"/>
                <a:gd name="T47" fmla="*/ 5 h 128"/>
                <a:gd name="T48" fmla="*/ 89 w 118"/>
                <a:gd name="T49" fmla="*/ 5 h 128"/>
                <a:gd name="T50" fmla="*/ 89 w 118"/>
                <a:gd name="T51" fmla="*/ 109 h 128"/>
                <a:gd name="T52" fmla="*/ 12 w 118"/>
                <a:gd name="T53" fmla="*/ 109 h 128"/>
                <a:gd name="T54" fmla="*/ 12 w 118"/>
                <a:gd name="T55" fmla="*/ 5 h 128"/>
                <a:gd name="T56" fmla="*/ 96 w 118"/>
                <a:gd name="T57" fmla="*/ 113 h 128"/>
                <a:gd name="T58" fmla="*/ 96 w 118"/>
                <a:gd name="T59" fmla="*/ 123 h 128"/>
                <a:gd name="T60" fmla="*/ 4 w 118"/>
                <a:gd name="T61" fmla="*/ 123 h 128"/>
                <a:gd name="T62" fmla="*/ 4 w 118"/>
                <a:gd name="T63" fmla="*/ 113 h 128"/>
                <a:gd name="T64" fmla="*/ 96 w 118"/>
                <a:gd name="T65" fmla="*/ 113 h 128"/>
                <a:gd name="T66" fmla="*/ 114 w 118"/>
                <a:gd name="T67" fmla="*/ 76 h 128"/>
                <a:gd name="T68" fmla="*/ 103 w 118"/>
                <a:gd name="T69" fmla="*/ 86 h 128"/>
                <a:gd name="T70" fmla="*/ 93 w 118"/>
                <a:gd name="T71" fmla="*/ 76 h 128"/>
                <a:gd name="T72" fmla="*/ 93 w 118"/>
                <a:gd name="T73" fmla="*/ 20 h 128"/>
                <a:gd name="T74" fmla="*/ 95 w 118"/>
                <a:gd name="T75" fmla="*/ 20 h 128"/>
                <a:gd name="T76" fmla="*/ 97 w 118"/>
                <a:gd name="T77" fmla="*/ 19 h 128"/>
                <a:gd name="T78" fmla="*/ 114 w 118"/>
                <a:gd name="T79" fmla="*/ 36 h 128"/>
                <a:gd name="T80" fmla="*/ 114 w 118"/>
                <a:gd name="T81" fmla="*/ 7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128">
                  <a:moveTo>
                    <a:pt x="97" y="15"/>
                  </a:moveTo>
                  <a:cubicBezTo>
                    <a:pt x="97" y="15"/>
                    <a:pt x="96" y="15"/>
                    <a:pt x="95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1"/>
                    <a:pt x="92" y="0"/>
                    <a:pt x="9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0"/>
                    <a:pt x="7" y="1"/>
                    <a:pt x="7" y="2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1" y="109"/>
                    <a:pt x="0" y="110"/>
                    <a:pt x="0" y="111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100" y="128"/>
                    <a:pt x="101" y="127"/>
                    <a:pt x="101" y="126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0"/>
                    <a:pt x="100" y="109"/>
                    <a:pt x="99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8" y="90"/>
                    <a:pt x="101" y="91"/>
                    <a:pt x="103" y="91"/>
                  </a:cubicBezTo>
                  <a:cubicBezTo>
                    <a:pt x="112" y="91"/>
                    <a:pt x="118" y="84"/>
                    <a:pt x="118" y="7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24"/>
                    <a:pt x="109" y="15"/>
                    <a:pt x="97" y="15"/>
                  </a:cubicBezTo>
                  <a:close/>
                  <a:moveTo>
                    <a:pt x="12" y="5"/>
                  </a:moveTo>
                  <a:cubicBezTo>
                    <a:pt x="89" y="5"/>
                    <a:pt x="89" y="5"/>
                    <a:pt x="89" y="5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12" y="109"/>
                    <a:pt x="12" y="109"/>
                    <a:pt x="12" y="109"/>
                  </a:cubicBezTo>
                  <a:lnTo>
                    <a:pt x="12" y="5"/>
                  </a:lnTo>
                  <a:close/>
                  <a:moveTo>
                    <a:pt x="96" y="113"/>
                  </a:moveTo>
                  <a:cubicBezTo>
                    <a:pt x="96" y="123"/>
                    <a:pt x="96" y="123"/>
                    <a:pt x="96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13"/>
                    <a:pt x="4" y="113"/>
                    <a:pt x="4" y="113"/>
                  </a:cubicBezTo>
                  <a:lnTo>
                    <a:pt x="96" y="113"/>
                  </a:lnTo>
                  <a:close/>
                  <a:moveTo>
                    <a:pt x="114" y="76"/>
                  </a:moveTo>
                  <a:cubicBezTo>
                    <a:pt x="114" y="82"/>
                    <a:pt x="109" y="86"/>
                    <a:pt x="103" y="86"/>
                  </a:cubicBezTo>
                  <a:cubicBezTo>
                    <a:pt x="98" y="86"/>
                    <a:pt x="93" y="82"/>
                    <a:pt x="93" y="76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95" y="19"/>
                    <a:pt x="96" y="19"/>
                    <a:pt x="97" y="19"/>
                  </a:cubicBezTo>
                  <a:cubicBezTo>
                    <a:pt x="106" y="19"/>
                    <a:pt x="114" y="27"/>
                    <a:pt x="114" y="36"/>
                  </a:cubicBezTo>
                  <a:lnTo>
                    <a:pt x="114" y="7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1010" y="1705"/>
              <a:ext cx="208" cy="303"/>
            </a:xfrm>
            <a:custGeom>
              <a:avLst/>
              <a:gdLst>
                <a:gd name="T0" fmla="*/ 87 w 88"/>
                <a:gd name="T1" fmla="*/ 52 h 128"/>
                <a:gd name="T2" fmla="*/ 88 w 88"/>
                <a:gd name="T3" fmla="*/ 50 h 128"/>
                <a:gd name="T4" fmla="*/ 87 w 88"/>
                <a:gd name="T5" fmla="*/ 48 h 128"/>
                <a:gd name="T6" fmla="*/ 49 w 88"/>
                <a:gd name="T7" fmla="*/ 41 h 128"/>
                <a:gd name="T8" fmla="*/ 35 w 88"/>
                <a:gd name="T9" fmla="*/ 42 h 128"/>
                <a:gd name="T10" fmla="*/ 29 w 88"/>
                <a:gd name="T11" fmla="*/ 29 h 128"/>
                <a:gd name="T12" fmla="*/ 1 w 88"/>
                <a:gd name="T13" fmla="*/ 0 h 128"/>
                <a:gd name="T14" fmla="*/ 12 w 88"/>
                <a:gd name="T15" fmla="*/ 39 h 128"/>
                <a:gd name="T16" fmla="*/ 20 w 88"/>
                <a:gd name="T17" fmla="*/ 51 h 128"/>
                <a:gd name="T18" fmla="*/ 12 w 88"/>
                <a:gd name="T19" fmla="*/ 62 h 128"/>
                <a:gd name="T20" fmla="*/ 1 w 88"/>
                <a:gd name="T21" fmla="*/ 101 h 128"/>
                <a:gd name="T22" fmla="*/ 4 w 88"/>
                <a:gd name="T23" fmla="*/ 101 h 128"/>
                <a:gd name="T24" fmla="*/ 18 w 88"/>
                <a:gd name="T25" fmla="*/ 88 h 128"/>
                <a:gd name="T26" fmla="*/ 20 w 88"/>
                <a:gd name="T27" fmla="*/ 126 h 128"/>
                <a:gd name="T28" fmla="*/ 37 w 88"/>
                <a:gd name="T29" fmla="*/ 128 h 128"/>
                <a:gd name="T30" fmla="*/ 40 w 88"/>
                <a:gd name="T31" fmla="*/ 60 h 128"/>
                <a:gd name="T32" fmla="*/ 49 w 88"/>
                <a:gd name="T33" fmla="*/ 60 h 128"/>
                <a:gd name="T34" fmla="*/ 7 w 88"/>
                <a:gd name="T35" fmla="*/ 16 h 128"/>
                <a:gd name="T36" fmla="*/ 5 w 88"/>
                <a:gd name="T37" fmla="*/ 7 h 128"/>
                <a:gd name="T38" fmla="*/ 11 w 88"/>
                <a:gd name="T39" fmla="*/ 14 h 128"/>
                <a:gd name="T40" fmla="*/ 29 w 88"/>
                <a:gd name="T41" fmla="*/ 39 h 128"/>
                <a:gd name="T42" fmla="*/ 28 w 88"/>
                <a:gd name="T43" fmla="*/ 41 h 128"/>
                <a:gd name="T44" fmla="*/ 23 w 88"/>
                <a:gd name="T45" fmla="*/ 44 h 128"/>
                <a:gd name="T46" fmla="*/ 21 w 88"/>
                <a:gd name="T47" fmla="*/ 44 h 128"/>
                <a:gd name="T48" fmla="*/ 12 w 88"/>
                <a:gd name="T49" fmla="*/ 88 h 128"/>
                <a:gd name="T50" fmla="*/ 5 w 88"/>
                <a:gd name="T51" fmla="*/ 94 h 128"/>
                <a:gd name="T52" fmla="*/ 7 w 88"/>
                <a:gd name="T53" fmla="*/ 85 h 128"/>
                <a:gd name="T54" fmla="*/ 21 w 88"/>
                <a:gd name="T55" fmla="*/ 57 h 128"/>
                <a:gd name="T56" fmla="*/ 23 w 88"/>
                <a:gd name="T57" fmla="*/ 57 h 128"/>
                <a:gd name="T58" fmla="*/ 30 w 88"/>
                <a:gd name="T59" fmla="*/ 60 h 128"/>
                <a:gd name="T60" fmla="*/ 25 w 88"/>
                <a:gd name="T61" fmla="*/ 70 h 128"/>
                <a:gd name="T62" fmla="*/ 35 w 88"/>
                <a:gd name="T63" fmla="*/ 123 h 128"/>
                <a:gd name="T64" fmla="*/ 25 w 88"/>
                <a:gd name="T65" fmla="*/ 79 h 128"/>
                <a:gd name="T66" fmla="*/ 29 w 88"/>
                <a:gd name="T67" fmla="*/ 72 h 128"/>
                <a:gd name="T68" fmla="*/ 35 w 88"/>
                <a:gd name="T69" fmla="*/ 60 h 128"/>
                <a:gd name="T70" fmla="*/ 33 w 88"/>
                <a:gd name="T71" fmla="*/ 55 h 128"/>
                <a:gd name="T72" fmla="*/ 26 w 88"/>
                <a:gd name="T73" fmla="*/ 53 h 128"/>
                <a:gd name="T74" fmla="*/ 35 w 88"/>
                <a:gd name="T75" fmla="*/ 48 h 128"/>
                <a:gd name="T76" fmla="*/ 39 w 88"/>
                <a:gd name="T77" fmla="*/ 55 h 128"/>
                <a:gd name="T78" fmla="*/ 39 w 88"/>
                <a:gd name="T79" fmla="*/ 48 h 128"/>
                <a:gd name="T80" fmla="*/ 41 w 88"/>
                <a:gd name="T81" fmla="*/ 46 h 128"/>
                <a:gd name="T82" fmla="*/ 50 w 88"/>
                <a:gd name="T83" fmla="*/ 45 h 128"/>
                <a:gd name="T84" fmla="*/ 75 w 88"/>
                <a:gd name="T85" fmla="*/ 49 h 128"/>
                <a:gd name="T86" fmla="*/ 75 w 88"/>
                <a:gd name="T87" fmla="*/ 52 h 128"/>
                <a:gd name="T88" fmla="*/ 49 w 88"/>
                <a:gd name="T89" fmla="*/ 56 h 128"/>
                <a:gd name="T90" fmla="*/ 41 w 88"/>
                <a:gd name="T91" fmla="*/ 5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8" h="128">
                  <a:moveTo>
                    <a:pt x="49" y="60"/>
                  </a:moveTo>
                  <a:cubicBezTo>
                    <a:pt x="62" y="60"/>
                    <a:pt x="75" y="57"/>
                    <a:pt x="87" y="52"/>
                  </a:cubicBezTo>
                  <a:cubicBezTo>
                    <a:pt x="87" y="52"/>
                    <a:pt x="87" y="52"/>
                    <a:pt x="87" y="52"/>
                  </a:cubicBezTo>
                  <a:cubicBezTo>
                    <a:pt x="88" y="52"/>
                    <a:pt x="88" y="51"/>
                    <a:pt x="88" y="50"/>
                  </a:cubicBezTo>
                  <a:cubicBezTo>
                    <a:pt x="88" y="49"/>
                    <a:pt x="88" y="49"/>
                    <a:pt x="87" y="48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75" y="43"/>
                    <a:pt x="63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5" y="41"/>
                    <a:pt x="40" y="41"/>
                    <a:pt x="36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3" y="37"/>
                    <a:pt x="31" y="33"/>
                    <a:pt x="29" y="29"/>
                  </a:cubicBezTo>
                  <a:cubicBezTo>
                    <a:pt x="22" y="18"/>
                    <a:pt x="14" y="8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15"/>
                    <a:pt x="6" y="28"/>
                    <a:pt x="12" y="39"/>
                  </a:cubicBezTo>
                  <a:cubicBezTo>
                    <a:pt x="14" y="43"/>
                    <a:pt x="17" y="46"/>
                    <a:pt x="19" y="50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7" y="55"/>
                    <a:pt x="14" y="59"/>
                    <a:pt x="12" y="62"/>
                  </a:cubicBezTo>
                  <a:cubicBezTo>
                    <a:pt x="6" y="74"/>
                    <a:pt x="2" y="86"/>
                    <a:pt x="0" y="99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" y="101"/>
                    <a:pt x="3" y="101"/>
                    <a:pt x="3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9" y="97"/>
                    <a:pt x="14" y="92"/>
                    <a:pt x="18" y="88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7"/>
                    <a:pt x="21" y="128"/>
                    <a:pt x="23" y="128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9" y="128"/>
                    <a:pt x="40" y="127"/>
                    <a:pt x="40" y="126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4" y="60"/>
                    <a:pt x="46" y="60"/>
                    <a:pt x="49" y="60"/>
                  </a:cubicBezTo>
                  <a:close/>
                  <a:moveTo>
                    <a:pt x="16" y="37"/>
                  </a:moveTo>
                  <a:cubicBezTo>
                    <a:pt x="12" y="30"/>
                    <a:pt x="9" y="23"/>
                    <a:pt x="7" y="16"/>
                  </a:cubicBezTo>
                  <a:cubicBezTo>
                    <a:pt x="7" y="15"/>
                    <a:pt x="6" y="13"/>
                    <a:pt x="6" y="12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11" y="14"/>
                  </a:cubicBezTo>
                  <a:cubicBezTo>
                    <a:pt x="17" y="19"/>
                    <a:pt x="21" y="25"/>
                    <a:pt x="25" y="31"/>
                  </a:cubicBezTo>
                  <a:cubicBezTo>
                    <a:pt x="26" y="34"/>
                    <a:pt x="28" y="36"/>
                    <a:pt x="29" y="39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7" y="41"/>
                    <a:pt x="26" y="42"/>
                    <a:pt x="25" y="42"/>
                  </a:cubicBezTo>
                  <a:cubicBezTo>
                    <a:pt x="24" y="43"/>
                    <a:pt x="24" y="43"/>
                    <a:pt x="23" y="4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1"/>
                    <a:pt x="17" y="39"/>
                    <a:pt x="16" y="37"/>
                  </a:cubicBezTo>
                  <a:close/>
                  <a:moveTo>
                    <a:pt x="12" y="88"/>
                  </a:moveTo>
                  <a:cubicBezTo>
                    <a:pt x="11" y="89"/>
                    <a:pt x="10" y="90"/>
                    <a:pt x="9" y="91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7" y="88"/>
                    <a:pt x="7" y="87"/>
                    <a:pt x="7" y="85"/>
                  </a:cubicBezTo>
                  <a:cubicBezTo>
                    <a:pt x="10" y="78"/>
                    <a:pt x="12" y="71"/>
                    <a:pt x="16" y="65"/>
                  </a:cubicBezTo>
                  <a:cubicBezTo>
                    <a:pt x="18" y="62"/>
                    <a:pt x="19" y="60"/>
                    <a:pt x="21" y="57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4" y="59"/>
                    <a:pt x="26" y="60"/>
                    <a:pt x="28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8" y="65"/>
                    <a:pt x="27" y="67"/>
                    <a:pt x="25" y="70"/>
                  </a:cubicBezTo>
                  <a:cubicBezTo>
                    <a:pt x="21" y="76"/>
                    <a:pt x="17" y="82"/>
                    <a:pt x="12" y="88"/>
                  </a:cubicBezTo>
                  <a:close/>
                  <a:moveTo>
                    <a:pt x="35" y="123"/>
                  </a:moveTo>
                  <a:cubicBezTo>
                    <a:pt x="25" y="123"/>
                    <a:pt x="25" y="123"/>
                    <a:pt x="25" y="123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7" y="76"/>
                    <a:pt x="28" y="74"/>
                    <a:pt x="29" y="72"/>
                  </a:cubicBezTo>
                  <a:cubicBezTo>
                    <a:pt x="30" y="70"/>
                    <a:pt x="31" y="68"/>
                    <a:pt x="32" y="65"/>
                  </a:cubicBezTo>
                  <a:cubicBezTo>
                    <a:pt x="35" y="60"/>
                    <a:pt x="35" y="60"/>
                    <a:pt x="35" y="60"/>
                  </a:cubicBezTo>
                  <a:lnTo>
                    <a:pt x="35" y="123"/>
                  </a:lnTo>
                  <a:close/>
                  <a:moveTo>
                    <a:pt x="33" y="55"/>
                  </a:moveTo>
                  <a:cubicBezTo>
                    <a:pt x="32" y="55"/>
                    <a:pt x="31" y="56"/>
                    <a:pt x="30" y="56"/>
                  </a:cubicBezTo>
                  <a:cubicBezTo>
                    <a:pt x="28" y="56"/>
                    <a:pt x="27" y="55"/>
                    <a:pt x="26" y="53"/>
                  </a:cubicBezTo>
                  <a:cubicBezTo>
                    <a:pt x="24" y="51"/>
                    <a:pt x="25" y="48"/>
                    <a:pt x="28" y="46"/>
                  </a:cubicBezTo>
                  <a:cubicBezTo>
                    <a:pt x="30" y="45"/>
                    <a:pt x="33" y="46"/>
                    <a:pt x="35" y="48"/>
                  </a:cubicBezTo>
                  <a:cubicBezTo>
                    <a:pt x="36" y="50"/>
                    <a:pt x="35" y="54"/>
                    <a:pt x="33" y="55"/>
                  </a:cubicBezTo>
                  <a:close/>
                  <a:moveTo>
                    <a:pt x="39" y="55"/>
                  </a:moveTo>
                  <a:cubicBezTo>
                    <a:pt x="39" y="53"/>
                    <a:pt x="39" y="53"/>
                    <a:pt x="39" y="53"/>
                  </a:cubicBezTo>
                  <a:cubicBezTo>
                    <a:pt x="40" y="51"/>
                    <a:pt x="40" y="49"/>
                    <a:pt x="39" y="48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5"/>
                    <a:pt x="46" y="45"/>
                    <a:pt x="49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7" y="45"/>
                    <a:pt x="64" y="46"/>
                    <a:pt x="72" y="48"/>
                  </a:cubicBezTo>
                  <a:cubicBezTo>
                    <a:pt x="73" y="48"/>
                    <a:pt x="74" y="49"/>
                    <a:pt x="75" y="49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4" y="52"/>
                    <a:pt x="73" y="52"/>
                    <a:pt x="72" y="53"/>
                  </a:cubicBezTo>
                  <a:cubicBezTo>
                    <a:pt x="64" y="55"/>
                    <a:pt x="57" y="56"/>
                    <a:pt x="49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6" y="56"/>
                    <a:pt x="43" y="55"/>
                    <a:pt x="41" y="55"/>
                  </a:cubicBezTo>
                  <a:lnTo>
                    <a:pt x="39" y="5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358" y="1705"/>
              <a:ext cx="302" cy="303"/>
            </a:xfrm>
            <a:custGeom>
              <a:avLst/>
              <a:gdLst>
                <a:gd name="T0" fmla="*/ 64 w 128"/>
                <a:gd name="T1" fmla="*/ 128 h 128"/>
                <a:gd name="T2" fmla="*/ 20 w 128"/>
                <a:gd name="T3" fmla="*/ 24 h 128"/>
                <a:gd name="T4" fmla="*/ 48 w 128"/>
                <a:gd name="T5" fmla="*/ 7 h 128"/>
                <a:gd name="T6" fmla="*/ 33 w 128"/>
                <a:gd name="T7" fmla="*/ 30 h 128"/>
                <a:gd name="T8" fmla="*/ 21 w 128"/>
                <a:gd name="T9" fmla="*/ 26 h 128"/>
                <a:gd name="T10" fmla="*/ 5 w 128"/>
                <a:gd name="T11" fmla="*/ 60 h 128"/>
                <a:gd name="T12" fmla="*/ 16 w 128"/>
                <a:gd name="T13" fmla="*/ 29 h 128"/>
                <a:gd name="T14" fmla="*/ 30 w 128"/>
                <a:gd name="T15" fmla="*/ 35 h 128"/>
                <a:gd name="T16" fmla="*/ 24 w 128"/>
                <a:gd name="T17" fmla="*/ 62 h 128"/>
                <a:gd name="T18" fmla="*/ 17 w 128"/>
                <a:gd name="T19" fmla="*/ 98 h 128"/>
                <a:gd name="T20" fmla="*/ 9 w 128"/>
                <a:gd name="T21" fmla="*/ 87 h 128"/>
                <a:gd name="T22" fmla="*/ 24 w 128"/>
                <a:gd name="T23" fmla="*/ 66 h 128"/>
                <a:gd name="T24" fmla="*/ 30 w 128"/>
                <a:gd name="T25" fmla="*/ 93 h 128"/>
                <a:gd name="T26" fmla="*/ 48 w 128"/>
                <a:gd name="T27" fmla="*/ 121 h 128"/>
                <a:gd name="T28" fmla="*/ 20 w 128"/>
                <a:gd name="T29" fmla="*/ 104 h 128"/>
                <a:gd name="T30" fmla="*/ 31 w 128"/>
                <a:gd name="T31" fmla="*/ 98 h 128"/>
                <a:gd name="T32" fmla="*/ 49 w 128"/>
                <a:gd name="T33" fmla="*/ 119 h 128"/>
                <a:gd name="T34" fmla="*/ 62 w 128"/>
                <a:gd name="T35" fmla="*/ 122 h 128"/>
                <a:gd name="T36" fmla="*/ 37 w 128"/>
                <a:gd name="T37" fmla="*/ 97 h 128"/>
                <a:gd name="T38" fmla="*/ 60 w 128"/>
                <a:gd name="T39" fmla="*/ 92 h 128"/>
                <a:gd name="T40" fmla="*/ 62 w 128"/>
                <a:gd name="T41" fmla="*/ 88 h 128"/>
                <a:gd name="T42" fmla="*/ 34 w 128"/>
                <a:gd name="T43" fmla="*/ 92 h 128"/>
                <a:gd name="T44" fmla="*/ 29 w 128"/>
                <a:gd name="T45" fmla="*/ 66 h 128"/>
                <a:gd name="T46" fmla="*/ 62 w 128"/>
                <a:gd name="T47" fmla="*/ 62 h 128"/>
                <a:gd name="T48" fmla="*/ 34 w 128"/>
                <a:gd name="T49" fmla="*/ 38 h 128"/>
                <a:gd name="T50" fmla="*/ 60 w 128"/>
                <a:gd name="T51" fmla="*/ 40 h 128"/>
                <a:gd name="T52" fmla="*/ 62 w 128"/>
                <a:gd name="T53" fmla="*/ 36 h 128"/>
                <a:gd name="T54" fmla="*/ 36 w 128"/>
                <a:gd name="T55" fmla="*/ 32 h 128"/>
                <a:gd name="T56" fmla="*/ 60 w 128"/>
                <a:gd name="T57" fmla="*/ 7 h 128"/>
                <a:gd name="T58" fmla="*/ 111 w 128"/>
                <a:gd name="T59" fmla="*/ 30 h 128"/>
                <a:gd name="T60" fmla="*/ 119 w 128"/>
                <a:gd name="T61" fmla="*/ 41 h 128"/>
                <a:gd name="T62" fmla="*/ 104 w 128"/>
                <a:gd name="T63" fmla="*/ 62 h 128"/>
                <a:gd name="T64" fmla="*/ 98 w 128"/>
                <a:gd name="T65" fmla="*/ 35 h 128"/>
                <a:gd name="T66" fmla="*/ 80 w 128"/>
                <a:gd name="T67" fmla="*/ 7 h 128"/>
                <a:gd name="T68" fmla="*/ 108 w 128"/>
                <a:gd name="T69" fmla="*/ 24 h 128"/>
                <a:gd name="T70" fmla="*/ 97 w 128"/>
                <a:gd name="T71" fmla="*/ 30 h 128"/>
                <a:gd name="T72" fmla="*/ 79 w 128"/>
                <a:gd name="T73" fmla="*/ 9 h 128"/>
                <a:gd name="T74" fmla="*/ 66 w 128"/>
                <a:gd name="T75" fmla="*/ 6 h 128"/>
                <a:gd name="T76" fmla="*/ 91 w 128"/>
                <a:gd name="T77" fmla="*/ 31 h 128"/>
                <a:gd name="T78" fmla="*/ 68 w 128"/>
                <a:gd name="T79" fmla="*/ 36 h 128"/>
                <a:gd name="T80" fmla="*/ 66 w 128"/>
                <a:gd name="T81" fmla="*/ 40 h 128"/>
                <a:gd name="T82" fmla="*/ 94 w 128"/>
                <a:gd name="T83" fmla="*/ 36 h 128"/>
                <a:gd name="T84" fmla="*/ 99 w 128"/>
                <a:gd name="T85" fmla="*/ 62 h 128"/>
                <a:gd name="T86" fmla="*/ 66 w 128"/>
                <a:gd name="T87" fmla="*/ 66 h 128"/>
                <a:gd name="T88" fmla="*/ 94 w 128"/>
                <a:gd name="T89" fmla="*/ 90 h 128"/>
                <a:gd name="T90" fmla="*/ 68 w 128"/>
                <a:gd name="T91" fmla="*/ 88 h 128"/>
                <a:gd name="T92" fmla="*/ 66 w 128"/>
                <a:gd name="T93" fmla="*/ 122 h 128"/>
                <a:gd name="T94" fmla="*/ 90 w 128"/>
                <a:gd name="T95" fmla="*/ 95 h 128"/>
                <a:gd name="T96" fmla="*/ 80 w 128"/>
                <a:gd name="T97" fmla="*/ 112 h 128"/>
                <a:gd name="T98" fmla="*/ 108 w 128"/>
                <a:gd name="T99" fmla="*/ 104 h 128"/>
                <a:gd name="T100" fmla="*/ 80 w 128"/>
                <a:gd name="T101" fmla="*/ 121 h 128"/>
                <a:gd name="T102" fmla="*/ 95 w 128"/>
                <a:gd name="T103" fmla="*/ 98 h 128"/>
                <a:gd name="T104" fmla="*/ 107 w 128"/>
                <a:gd name="T105" fmla="*/ 102 h 128"/>
                <a:gd name="T106" fmla="*/ 123 w 128"/>
                <a:gd name="T107" fmla="*/ 68 h 128"/>
                <a:gd name="T108" fmla="*/ 112 w 128"/>
                <a:gd name="T109" fmla="*/ 99 h 128"/>
                <a:gd name="T110" fmla="*/ 98 w 128"/>
                <a:gd name="T111" fmla="*/ 93 h 128"/>
                <a:gd name="T112" fmla="*/ 104 w 128"/>
                <a:gd name="T113" fmla="*/ 6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20" y="24"/>
                  </a:moveTo>
                  <a:cubicBezTo>
                    <a:pt x="21" y="23"/>
                    <a:pt x="21" y="23"/>
                    <a:pt x="22" y="22"/>
                  </a:cubicBezTo>
                  <a:cubicBezTo>
                    <a:pt x="27" y="17"/>
                    <a:pt x="34" y="12"/>
                    <a:pt x="41" y="9"/>
                  </a:cubicBezTo>
                  <a:cubicBezTo>
                    <a:pt x="43" y="8"/>
                    <a:pt x="46" y="7"/>
                    <a:pt x="48" y="7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3" y="15"/>
                    <a:pt x="37" y="22"/>
                    <a:pt x="33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7" y="29"/>
                    <a:pt x="24" y="28"/>
                    <a:pt x="21" y="26"/>
                  </a:cubicBezTo>
                  <a:cubicBezTo>
                    <a:pt x="19" y="25"/>
                    <a:pt x="19" y="25"/>
                    <a:pt x="19" y="25"/>
                  </a:cubicBezTo>
                  <a:lnTo>
                    <a:pt x="20" y="24"/>
                  </a:lnTo>
                  <a:close/>
                  <a:moveTo>
                    <a:pt x="5" y="60"/>
                  </a:moveTo>
                  <a:cubicBezTo>
                    <a:pt x="5" y="54"/>
                    <a:pt x="7" y="47"/>
                    <a:pt x="9" y="41"/>
                  </a:cubicBezTo>
                  <a:cubicBezTo>
                    <a:pt x="11" y="37"/>
                    <a:pt x="13" y="33"/>
                    <a:pt x="15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21" y="31"/>
                    <a:pt x="25" y="33"/>
                    <a:pt x="29" y="34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6" y="44"/>
                    <a:pt x="24" y="52"/>
                    <a:pt x="24" y="60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5" y="62"/>
                    <a:pt x="5" y="62"/>
                    <a:pt x="5" y="62"/>
                  </a:cubicBezTo>
                  <a:lnTo>
                    <a:pt x="5" y="60"/>
                  </a:lnTo>
                  <a:close/>
                  <a:moveTo>
                    <a:pt x="17" y="98"/>
                  </a:moveTo>
                  <a:cubicBezTo>
                    <a:pt x="16" y="99"/>
                    <a:pt x="16" y="99"/>
                    <a:pt x="16" y="99"/>
                  </a:cubicBezTo>
                  <a:cubicBezTo>
                    <a:pt x="15" y="98"/>
                    <a:pt x="15" y="98"/>
                    <a:pt x="15" y="98"/>
                  </a:cubicBezTo>
                  <a:cubicBezTo>
                    <a:pt x="13" y="95"/>
                    <a:pt x="11" y="91"/>
                    <a:pt x="9" y="87"/>
                  </a:cubicBezTo>
                  <a:cubicBezTo>
                    <a:pt x="7" y="81"/>
                    <a:pt x="5" y="74"/>
                    <a:pt x="5" y="68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76"/>
                    <a:pt x="26" y="84"/>
                    <a:pt x="29" y="92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5" y="95"/>
                    <a:pt x="21" y="97"/>
                    <a:pt x="17" y="98"/>
                  </a:cubicBezTo>
                  <a:close/>
                  <a:moveTo>
                    <a:pt x="48" y="121"/>
                  </a:moveTo>
                  <a:cubicBezTo>
                    <a:pt x="46" y="121"/>
                    <a:pt x="43" y="120"/>
                    <a:pt x="41" y="119"/>
                  </a:cubicBezTo>
                  <a:cubicBezTo>
                    <a:pt x="34" y="116"/>
                    <a:pt x="27" y="112"/>
                    <a:pt x="22" y="106"/>
                  </a:cubicBezTo>
                  <a:cubicBezTo>
                    <a:pt x="21" y="105"/>
                    <a:pt x="21" y="105"/>
                    <a:pt x="20" y="104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7" y="99"/>
                    <a:pt x="31" y="98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7" y="106"/>
                    <a:pt x="43" y="113"/>
                    <a:pt x="49" y="119"/>
                  </a:cubicBezTo>
                  <a:cubicBezTo>
                    <a:pt x="54" y="123"/>
                    <a:pt x="54" y="123"/>
                    <a:pt x="54" y="123"/>
                  </a:cubicBezTo>
                  <a:lnTo>
                    <a:pt x="48" y="121"/>
                  </a:lnTo>
                  <a:close/>
                  <a:moveTo>
                    <a:pt x="62" y="122"/>
                  </a:moveTo>
                  <a:cubicBezTo>
                    <a:pt x="60" y="121"/>
                    <a:pt x="60" y="121"/>
                    <a:pt x="60" y="121"/>
                  </a:cubicBezTo>
                  <a:cubicBezTo>
                    <a:pt x="55" y="118"/>
                    <a:pt x="52" y="115"/>
                    <a:pt x="48" y="112"/>
                  </a:cubicBezTo>
                  <a:cubicBezTo>
                    <a:pt x="44" y="107"/>
                    <a:pt x="40" y="103"/>
                    <a:pt x="37" y="97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45" y="94"/>
                    <a:pt x="53" y="93"/>
                    <a:pt x="60" y="92"/>
                  </a:cubicBezTo>
                  <a:cubicBezTo>
                    <a:pt x="62" y="92"/>
                    <a:pt x="62" y="92"/>
                    <a:pt x="62" y="92"/>
                  </a:cubicBezTo>
                  <a:lnTo>
                    <a:pt x="62" y="122"/>
                  </a:lnTo>
                  <a:close/>
                  <a:moveTo>
                    <a:pt x="62" y="88"/>
                  </a:moveTo>
                  <a:cubicBezTo>
                    <a:pt x="60" y="88"/>
                    <a:pt x="60" y="88"/>
                    <a:pt x="60" y="88"/>
                  </a:cubicBezTo>
                  <a:cubicBezTo>
                    <a:pt x="52" y="88"/>
                    <a:pt x="44" y="89"/>
                    <a:pt x="36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31" y="83"/>
                    <a:pt x="29" y="76"/>
                    <a:pt x="29" y="68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62" y="66"/>
                    <a:pt x="62" y="66"/>
                    <a:pt x="62" y="66"/>
                  </a:cubicBezTo>
                  <a:lnTo>
                    <a:pt x="62" y="88"/>
                  </a:lnTo>
                  <a:close/>
                  <a:moveTo>
                    <a:pt x="62" y="62"/>
                  </a:moveTo>
                  <a:cubicBezTo>
                    <a:pt x="29" y="62"/>
                    <a:pt x="29" y="62"/>
                    <a:pt x="29" y="62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52"/>
                    <a:pt x="31" y="45"/>
                    <a:pt x="34" y="38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44" y="39"/>
                    <a:pt x="52" y="40"/>
                    <a:pt x="60" y="40"/>
                  </a:cubicBezTo>
                  <a:cubicBezTo>
                    <a:pt x="62" y="40"/>
                    <a:pt x="62" y="40"/>
                    <a:pt x="62" y="40"/>
                  </a:cubicBezTo>
                  <a:lnTo>
                    <a:pt x="62" y="62"/>
                  </a:lnTo>
                  <a:close/>
                  <a:moveTo>
                    <a:pt x="62" y="36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53" y="35"/>
                    <a:pt x="45" y="34"/>
                    <a:pt x="38" y="33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0" y="25"/>
                    <a:pt x="44" y="21"/>
                    <a:pt x="48" y="17"/>
                  </a:cubicBezTo>
                  <a:cubicBezTo>
                    <a:pt x="52" y="13"/>
                    <a:pt x="55" y="10"/>
                    <a:pt x="60" y="7"/>
                  </a:cubicBezTo>
                  <a:cubicBezTo>
                    <a:pt x="62" y="6"/>
                    <a:pt x="62" y="6"/>
                    <a:pt x="62" y="6"/>
                  </a:cubicBezTo>
                  <a:lnTo>
                    <a:pt x="62" y="36"/>
                  </a:lnTo>
                  <a:close/>
                  <a:moveTo>
                    <a:pt x="111" y="30"/>
                  </a:moveTo>
                  <a:cubicBezTo>
                    <a:pt x="112" y="29"/>
                    <a:pt x="112" y="29"/>
                    <a:pt x="112" y="29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3"/>
                    <a:pt x="117" y="37"/>
                    <a:pt x="119" y="41"/>
                  </a:cubicBezTo>
                  <a:cubicBezTo>
                    <a:pt x="121" y="47"/>
                    <a:pt x="123" y="54"/>
                    <a:pt x="123" y="60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4" y="52"/>
                    <a:pt x="102" y="44"/>
                    <a:pt x="98" y="36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103" y="33"/>
                    <a:pt x="107" y="31"/>
                    <a:pt x="111" y="30"/>
                  </a:cubicBezTo>
                  <a:close/>
                  <a:moveTo>
                    <a:pt x="80" y="7"/>
                  </a:moveTo>
                  <a:cubicBezTo>
                    <a:pt x="82" y="7"/>
                    <a:pt x="85" y="8"/>
                    <a:pt x="87" y="9"/>
                  </a:cubicBezTo>
                  <a:cubicBezTo>
                    <a:pt x="94" y="12"/>
                    <a:pt x="101" y="17"/>
                    <a:pt x="106" y="22"/>
                  </a:cubicBezTo>
                  <a:cubicBezTo>
                    <a:pt x="107" y="23"/>
                    <a:pt x="107" y="23"/>
                    <a:pt x="108" y="24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4" y="28"/>
                    <a:pt x="101" y="29"/>
                    <a:pt x="97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1" y="22"/>
                    <a:pt x="85" y="15"/>
                    <a:pt x="79" y="9"/>
                  </a:cubicBezTo>
                  <a:cubicBezTo>
                    <a:pt x="74" y="5"/>
                    <a:pt x="74" y="5"/>
                    <a:pt x="74" y="5"/>
                  </a:cubicBezTo>
                  <a:lnTo>
                    <a:pt x="80" y="7"/>
                  </a:lnTo>
                  <a:close/>
                  <a:moveTo>
                    <a:pt x="66" y="6"/>
                  </a:moveTo>
                  <a:cubicBezTo>
                    <a:pt x="68" y="7"/>
                    <a:pt x="68" y="7"/>
                    <a:pt x="68" y="7"/>
                  </a:cubicBezTo>
                  <a:cubicBezTo>
                    <a:pt x="73" y="10"/>
                    <a:pt x="76" y="13"/>
                    <a:pt x="80" y="16"/>
                  </a:cubicBezTo>
                  <a:cubicBezTo>
                    <a:pt x="84" y="21"/>
                    <a:pt x="88" y="25"/>
                    <a:pt x="91" y="31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3" y="34"/>
                    <a:pt x="75" y="35"/>
                    <a:pt x="68" y="36"/>
                  </a:cubicBezTo>
                  <a:cubicBezTo>
                    <a:pt x="66" y="36"/>
                    <a:pt x="66" y="36"/>
                    <a:pt x="66" y="36"/>
                  </a:cubicBezTo>
                  <a:lnTo>
                    <a:pt x="66" y="6"/>
                  </a:lnTo>
                  <a:close/>
                  <a:moveTo>
                    <a:pt x="66" y="40"/>
                  </a:moveTo>
                  <a:cubicBezTo>
                    <a:pt x="68" y="40"/>
                    <a:pt x="68" y="40"/>
                    <a:pt x="68" y="40"/>
                  </a:cubicBezTo>
                  <a:cubicBezTo>
                    <a:pt x="76" y="40"/>
                    <a:pt x="84" y="39"/>
                    <a:pt x="92" y="37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7" y="45"/>
                    <a:pt x="99" y="52"/>
                    <a:pt x="99" y="60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66" y="62"/>
                    <a:pt x="66" y="62"/>
                    <a:pt x="66" y="62"/>
                  </a:cubicBezTo>
                  <a:lnTo>
                    <a:pt x="66" y="40"/>
                  </a:lnTo>
                  <a:close/>
                  <a:moveTo>
                    <a:pt x="66" y="66"/>
                  </a:moveTo>
                  <a:cubicBezTo>
                    <a:pt x="99" y="66"/>
                    <a:pt x="99" y="66"/>
                    <a:pt x="99" y="66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99" y="76"/>
                    <a:pt x="97" y="83"/>
                    <a:pt x="94" y="90"/>
                  </a:cubicBezTo>
                  <a:cubicBezTo>
                    <a:pt x="94" y="91"/>
                    <a:pt x="94" y="91"/>
                    <a:pt x="94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89"/>
                    <a:pt x="76" y="88"/>
                    <a:pt x="68" y="88"/>
                  </a:cubicBezTo>
                  <a:cubicBezTo>
                    <a:pt x="66" y="88"/>
                    <a:pt x="66" y="88"/>
                    <a:pt x="66" y="88"/>
                  </a:cubicBezTo>
                  <a:lnTo>
                    <a:pt x="66" y="66"/>
                  </a:lnTo>
                  <a:close/>
                  <a:moveTo>
                    <a:pt x="66" y="122"/>
                  </a:moveTo>
                  <a:cubicBezTo>
                    <a:pt x="66" y="92"/>
                    <a:pt x="66" y="92"/>
                    <a:pt x="66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75" y="93"/>
                    <a:pt x="83" y="94"/>
                    <a:pt x="90" y="95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88" y="103"/>
                    <a:pt x="84" y="107"/>
                    <a:pt x="80" y="112"/>
                  </a:cubicBezTo>
                  <a:cubicBezTo>
                    <a:pt x="76" y="115"/>
                    <a:pt x="73" y="118"/>
                    <a:pt x="68" y="121"/>
                  </a:cubicBezTo>
                  <a:lnTo>
                    <a:pt x="66" y="122"/>
                  </a:lnTo>
                  <a:close/>
                  <a:moveTo>
                    <a:pt x="108" y="104"/>
                  </a:moveTo>
                  <a:cubicBezTo>
                    <a:pt x="107" y="105"/>
                    <a:pt x="107" y="105"/>
                    <a:pt x="106" y="106"/>
                  </a:cubicBezTo>
                  <a:cubicBezTo>
                    <a:pt x="101" y="112"/>
                    <a:pt x="94" y="116"/>
                    <a:pt x="87" y="119"/>
                  </a:cubicBezTo>
                  <a:cubicBezTo>
                    <a:pt x="85" y="120"/>
                    <a:pt x="82" y="121"/>
                    <a:pt x="80" y="121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9" y="119"/>
                    <a:pt x="79" y="119"/>
                    <a:pt x="79" y="119"/>
                  </a:cubicBezTo>
                  <a:cubicBezTo>
                    <a:pt x="85" y="113"/>
                    <a:pt x="91" y="106"/>
                    <a:pt x="95" y="98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7" y="98"/>
                    <a:pt x="97" y="98"/>
                    <a:pt x="97" y="98"/>
                  </a:cubicBezTo>
                  <a:cubicBezTo>
                    <a:pt x="101" y="99"/>
                    <a:pt x="104" y="100"/>
                    <a:pt x="107" y="102"/>
                  </a:cubicBezTo>
                  <a:cubicBezTo>
                    <a:pt x="109" y="103"/>
                    <a:pt x="109" y="103"/>
                    <a:pt x="109" y="103"/>
                  </a:cubicBezTo>
                  <a:lnTo>
                    <a:pt x="108" y="104"/>
                  </a:lnTo>
                  <a:close/>
                  <a:moveTo>
                    <a:pt x="123" y="68"/>
                  </a:moveTo>
                  <a:cubicBezTo>
                    <a:pt x="123" y="74"/>
                    <a:pt x="121" y="81"/>
                    <a:pt x="119" y="87"/>
                  </a:cubicBezTo>
                  <a:cubicBezTo>
                    <a:pt x="117" y="91"/>
                    <a:pt x="115" y="95"/>
                    <a:pt x="113" y="98"/>
                  </a:cubicBezTo>
                  <a:cubicBezTo>
                    <a:pt x="112" y="99"/>
                    <a:pt x="112" y="99"/>
                    <a:pt x="112" y="99"/>
                  </a:cubicBezTo>
                  <a:cubicBezTo>
                    <a:pt x="111" y="98"/>
                    <a:pt x="111" y="98"/>
                    <a:pt x="111" y="98"/>
                  </a:cubicBezTo>
                  <a:cubicBezTo>
                    <a:pt x="107" y="97"/>
                    <a:pt x="103" y="95"/>
                    <a:pt x="99" y="94"/>
                  </a:cubicBezTo>
                  <a:cubicBezTo>
                    <a:pt x="98" y="93"/>
                    <a:pt x="98" y="93"/>
                    <a:pt x="98" y="93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102" y="84"/>
                    <a:pt x="104" y="76"/>
                    <a:pt x="104" y="68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23" y="66"/>
                    <a:pt x="123" y="66"/>
                    <a:pt x="123" y="66"/>
                  </a:cubicBezTo>
                  <a:lnTo>
                    <a:pt x="123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>
              <a:spLocks noEditPoints="1"/>
            </p:cNvSpPr>
            <p:nvPr/>
          </p:nvSpPr>
          <p:spPr bwMode="auto">
            <a:xfrm>
              <a:off x="7053" y="1277"/>
              <a:ext cx="45" cy="45"/>
            </a:xfrm>
            <a:custGeom>
              <a:avLst/>
              <a:gdLst>
                <a:gd name="T0" fmla="*/ 10 w 19"/>
                <a:gd name="T1" fmla="*/ 19 h 19"/>
                <a:gd name="T2" fmla="*/ 19 w 19"/>
                <a:gd name="T3" fmla="*/ 9 h 19"/>
                <a:gd name="T4" fmla="*/ 10 w 19"/>
                <a:gd name="T5" fmla="*/ 0 h 19"/>
                <a:gd name="T6" fmla="*/ 0 w 19"/>
                <a:gd name="T7" fmla="*/ 9 h 19"/>
                <a:gd name="T8" fmla="*/ 10 w 19"/>
                <a:gd name="T9" fmla="*/ 19 h 19"/>
                <a:gd name="T10" fmla="*/ 10 w 19"/>
                <a:gd name="T11" fmla="*/ 4 h 19"/>
                <a:gd name="T12" fmla="*/ 15 w 19"/>
                <a:gd name="T13" fmla="*/ 9 h 19"/>
                <a:gd name="T14" fmla="*/ 10 w 19"/>
                <a:gd name="T15" fmla="*/ 14 h 19"/>
                <a:gd name="T16" fmla="*/ 4 w 19"/>
                <a:gd name="T17" fmla="*/ 9 h 19"/>
                <a:gd name="T18" fmla="*/ 10 w 19"/>
                <a:gd name="T1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lose/>
                  <a:moveTo>
                    <a:pt x="10" y="4"/>
                  </a:moveTo>
                  <a:cubicBezTo>
                    <a:pt x="12" y="4"/>
                    <a:pt x="15" y="7"/>
                    <a:pt x="15" y="9"/>
                  </a:cubicBezTo>
                  <a:cubicBezTo>
                    <a:pt x="15" y="12"/>
                    <a:pt x="12" y="14"/>
                    <a:pt x="10" y="14"/>
                  </a:cubicBezTo>
                  <a:cubicBezTo>
                    <a:pt x="7" y="14"/>
                    <a:pt x="4" y="12"/>
                    <a:pt x="4" y="9"/>
                  </a:cubicBezTo>
                  <a:cubicBezTo>
                    <a:pt x="4" y="7"/>
                    <a:pt x="7" y="4"/>
                    <a:pt x="10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7240" y="1277"/>
              <a:ext cx="45" cy="45"/>
            </a:xfrm>
            <a:custGeom>
              <a:avLst/>
              <a:gdLst>
                <a:gd name="T0" fmla="*/ 9 w 19"/>
                <a:gd name="T1" fmla="*/ 19 h 19"/>
                <a:gd name="T2" fmla="*/ 19 w 19"/>
                <a:gd name="T3" fmla="*/ 9 h 19"/>
                <a:gd name="T4" fmla="*/ 9 w 19"/>
                <a:gd name="T5" fmla="*/ 0 h 19"/>
                <a:gd name="T6" fmla="*/ 0 w 19"/>
                <a:gd name="T7" fmla="*/ 9 h 19"/>
                <a:gd name="T8" fmla="*/ 9 w 19"/>
                <a:gd name="T9" fmla="*/ 19 h 19"/>
                <a:gd name="T10" fmla="*/ 9 w 19"/>
                <a:gd name="T11" fmla="*/ 4 h 19"/>
                <a:gd name="T12" fmla="*/ 15 w 19"/>
                <a:gd name="T13" fmla="*/ 9 h 19"/>
                <a:gd name="T14" fmla="*/ 9 w 19"/>
                <a:gd name="T15" fmla="*/ 14 h 19"/>
                <a:gd name="T16" fmla="*/ 4 w 19"/>
                <a:gd name="T17" fmla="*/ 9 h 19"/>
                <a:gd name="T18" fmla="*/ 9 w 19"/>
                <a:gd name="T1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9">
                  <a:moveTo>
                    <a:pt x="9" y="19"/>
                  </a:move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lose/>
                  <a:moveTo>
                    <a:pt x="9" y="4"/>
                  </a:moveTo>
                  <a:cubicBezTo>
                    <a:pt x="12" y="4"/>
                    <a:pt x="15" y="7"/>
                    <a:pt x="15" y="9"/>
                  </a:cubicBezTo>
                  <a:cubicBezTo>
                    <a:pt x="15" y="12"/>
                    <a:pt x="12" y="14"/>
                    <a:pt x="9" y="14"/>
                  </a:cubicBezTo>
                  <a:cubicBezTo>
                    <a:pt x="7" y="14"/>
                    <a:pt x="4" y="12"/>
                    <a:pt x="4" y="9"/>
                  </a:cubicBezTo>
                  <a:cubicBezTo>
                    <a:pt x="4" y="7"/>
                    <a:pt x="7" y="4"/>
                    <a:pt x="9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>
              <a:spLocks noEditPoints="1"/>
            </p:cNvSpPr>
            <p:nvPr/>
          </p:nvSpPr>
          <p:spPr bwMode="auto">
            <a:xfrm>
              <a:off x="7017" y="1099"/>
              <a:ext cx="303" cy="303"/>
            </a:xfrm>
            <a:custGeom>
              <a:avLst/>
              <a:gdLst>
                <a:gd name="T0" fmla="*/ 114 w 128"/>
                <a:gd name="T1" fmla="*/ 64 h 128"/>
                <a:gd name="T2" fmla="*/ 113 w 128"/>
                <a:gd name="T3" fmla="*/ 26 h 128"/>
                <a:gd name="T4" fmla="*/ 92 w 128"/>
                <a:gd name="T5" fmla="*/ 17 h 128"/>
                <a:gd name="T6" fmla="*/ 86 w 128"/>
                <a:gd name="T7" fmla="*/ 0 h 128"/>
                <a:gd name="T8" fmla="*/ 36 w 128"/>
                <a:gd name="T9" fmla="*/ 6 h 128"/>
                <a:gd name="T10" fmla="*/ 35 w 128"/>
                <a:gd name="T11" fmla="*/ 17 h 128"/>
                <a:gd name="T12" fmla="*/ 15 w 128"/>
                <a:gd name="T13" fmla="*/ 26 h 128"/>
                <a:gd name="T14" fmla="*/ 14 w 128"/>
                <a:gd name="T15" fmla="*/ 64 h 128"/>
                <a:gd name="T16" fmla="*/ 0 w 128"/>
                <a:gd name="T17" fmla="*/ 70 h 128"/>
                <a:gd name="T18" fmla="*/ 2 w 128"/>
                <a:gd name="T19" fmla="*/ 105 h 128"/>
                <a:gd name="T20" fmla="*/ 11 w 128"/>
                <a:gd name="T21" fmla="*/ 115 h 128"/>
                <a:gd name="T22" fmla="*/ 38 w 128"/>
                <a:gd name="T23" fmla="*/ 115 h 128"/>
                <a:gd name="T24" fmla="*/ 90 w 128"/>
                <a:gd name="T25" fmla="*/ 105 h 128"/>
                <a:gd name="T26" fmla="*/ 103 w 128"/>
                <a:gd name="T27" fmla="*/ 128 h 128"/>
                <a:gd name="T28" fmla="*/ 117 w 128"/>
                <a:gd name="T29" fmla="*/ 105 h 128"/>
                <a:gd name="T30" fmla="*/ 128 w 128"/>
                <a:gd name="T31" fmla="*/ 103 h 128"/>
                <a:gd name="T32" fmla="*/ 122 w 128"/>
                <a:gd name="T33" fmla="*/ 64 h 128"/>
                <a:gd name="T34" fmla="*/ 88 w 128"/>
                <a:gd name="T35" fmla="*/ 5 h 128"/>
                <a:gd name="T36" fmla="*/ 86 w 128"/>
                <a:gd name="T37" fmla="*/ 15 h 128"/>
                <a:gd name="T38" fmla="*/ 40 w 128"/>
                <a:gd name="T39" fmla="*/ 16 h 128"/>
                <a:gd name="T40" fmla="*/ 18 w 128"/>
                <a:gd name="T41" fmla="*/ 29 h 128"/>
                <a:gd name="T42" fmla="*/ 38 w 128"/>
                <a:gd name="T43" fmla="*/ 21 h 128"/>
                <a:gd name="T44" fmla="*/ 109 w 128"/>
                <a:gd name="T45" fmla="*/ 29 h 128"/>
                <a:gd name="T46" fmla="*/ 110 w 128"/>
                <a:gd name="T47" fmla="*/ 64 h 128"/>
                <a:gd name="T48" fmla="*/ 18 w 128"/>
                <a:gd name="T49" fmla="*/ 29 h 128"/>
                <a:gd name="T50" fmla="*/ 25 w 128"/>
                <a:gd name="T51" fmla="*/ 123 h 128"/>
                <a:gd name="T52" fmla="*/ 16 w 128"/>
                <a:gd name="T53" fmla="*/ 105 h 128"/>
                <a:gd name="T54" fmla="*/ 33 w 128"/>
                <a:gd name="T55" fmla="*/ 115 h 128"/>
                <a:gd name="T56" fmla="*/ 103 w 128"/>
                <a:gd name="T57" fmla="*/ 123 h 128"/>
                <a:gd name="T58" fmla="*/ 95 w 128"/>
                <a:gd name="T59" fmla="*/ 105 h 128"/>
                <a:gd name="T60" fmla="*/ 112 w 128"/>
                <a:gd name="T61" fmla="*/ 115 h 128"/>
                <a:gd name="T62" fmla="*/ 5 w 128"/>
                <a:gd name="T63" fmla="*/ 101 h 128"/>
                <a:gd name="T64" fmla="*/ 123 w 128"/>
                <a:gd name="T65" fmla="*/ 6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128">
                  <a:moveTo>
                    <a:pt x="122" y="64"/>
                  </a:moveTo>
                  <a:cubicBezTo>
                    <a:pt x="114" y="64"/>
                    <a:pt x="114" y="64"/>
                    <a:pt x="114" y="64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7"/>
                    <a:pt x="114" y="26"/>
                    <a:pt x="113" y="26"/>
                  </a:cubicBezTo>
                  <a:cubicBezTo>
                    <a:pt x="107" y="22"/>
                    <a:pt x="100" y="19"/>
                    <a:pt x="93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0" y="0"/>
                    <a:pt x="8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8" y="0"/>
                    <a:pt x="36" y="3"/>
                    <a:pt x="36" y="6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28" y="19"/>
                    <a:pt x="21" y="22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7"/>
                    <a:pt x="14" y="27"/>
                    <a:pt x="14" y="28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3" y="64"/>
                    <a:pt x="0" y="66"/>
                    <a:pt x="0" y="70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4"/>
                    <a:pt x="1" y="105"/>
                    <a:pt x="2" y="10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1" y="122"/>
                    <a:pt x="17" y="128"/>
                    <a:pt x="25" y="128"/>
                  </a:cubicBezTo>
                  <a:cubicBezTo>
                    <a:pt x="32" y="128"/>
                    <a:pt x="38" y="122"/>
                    <a:pt x="38" y="11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90" y="105"/>
                    <a:pt x="90" y="105"/>
                    <a:pt x="90" y="105"/>
                  </a:cubicBezTo>
                  <a:cubicBezTo>
                    <a:pt x="90" y="115"/>
                    <a:pt x="90" y="115"/>
                    <a:pt x="90" y="115"/>
                  </a:cubicBezTo>
                  <a:cubicBezTo>
                    <a:pt x="90" y="122"/>
                    <a:pt x="96" y="128"/>
                    <a:pt x="103" y="128"/>
                  </a:cubicBezTo>
                  <a:cubicBezTo>
                    <a:pt x="111" y="128"/>
                    <a:pt x="117" y="122"/>
                    <a:pt x="117" y="115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26" y="105"/>
                    <a:pt x="126" y="105"/>
                    <a:pt x="126" y="105"/>
                  </a:cubicBezTo>
                  <a:cubicBezTo>
                    <a:pt x="127" y="105"/>
                    <a:pt x="128" y="104"/>
                    <a:pt x="128" y="103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8" y="66"/>
                    <a:pt x="125" y="64"/>
                    <a:pt x="122" y="64"/>
                  </a:cubicBezTo>
                  <a:close/>
                  <a:moveTo>
                    <a:pt x="40" y="5"/>
                  </a:moveTo>
                  <a:cubicBezTo>
                    <a:pt x="88" y="5"/>
                    <a:pt x="88" y="5"/>
                    <a:pt x="88" y="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72" y="12"/>
                    <a:pt x="56" y="12"/>
                    <a:pt x="42" y="15"/>
                  </a:cubicBezTo>
                  <a:cubicBezTo>
                    <a:pt x="40" y="16"/>
                    <a:pt x="40" y="16"/>
                    <a:pt x="40" y="16"/>
                  </a:cubicBezTo>
                  <a:lnTo>
                    <a:pt x="40" y="5"/>
                  </a:lnTo>
                  <a:close/>
                  <a:moveTo>
                    <a:pt x="18" y="29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25" y="26"/>
                    <a:pt x="31" y="23"/>
                    <a:pt x="38" y="21"/>
                  </a:cubicBezTo>
                  <a:cubicBezTo>
                    <a:pt x="55" y="16"/>
                    <a:pt x="73" y="16"/>
                    <a:pt x="90" y="21"/>
                  </a:cubicBezTo>
                  <a:cubicBezTo>
                    <a:pt x="96" y="23"/>
                    <a:pt x="103" y="25"/>
                    <a:pt x="109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8" y="64"/>
                    <a:pt x="18" y="64"/>
                    <a:pt x="18" y="64"/>
                  </a:cubicBezTo>
                  <a:lnTo>
                    <a:pt x="18" y="29"/>
                  </a:lnTo>
                  <a:close/>
                  <a:moveTo>
                    <a:pt x="33" y="115"/>
                  </a:moveTo>
                  <a:cubicBezTo>
                    <a:pt x="33" y="119"/>
                    <a:pt x="29" y="123"/>
                    <a:pt x="25" y="123"/>
                  </a:cubicBezTo>
                  <a:cubicBezTo>
                    <a:pt x="20" y="123"/>
                    <a:pt x="16" y="119"/>
                    <a:pt x="16" y="11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33" y="105"/>
                    <a:pt x="33" y="105"/>
                    <a:pt x="33" y="105"/>
                  </a:cubicBezTo>
                  <a:lnTo>
                    <a:pt x="33" y="115"/>
                  </a:lnTo>
                  <a:close/>
                  <a:moveTo>
                    <a:pt x="112" y="115"/>
                  </a:moveTo>
                  <a:cubicBezTo>
                    <a:pt x="112" y="119"/>
                    <a:pt x="108" y="123"/>
                    <a:pt x="103" y="123"/>
                  </a:cubicBezTo>
                  <a:cubicBezTo>
                    <a:pt x="99" y="123"/>
                    <a:pt x="95" y="119"/>
                    <a:pt x="95" y="11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112" y="105"/>
                    <a:pt x="112" y="105"/>
                    <a:pt x="112" y="105"/>
                  </a:cubicBezTo>
                  <a:lnTo>
                    <a:pt x="112" y="115"/>
                  </a:lnTo>
                  <a:close/>
                  <a:moveTo>
                    <a:pt x="123" y="101"/>
                  </a:moveTo>
                  <a:cubicBezTo>
                    <a:pt x="5" y="101"/>
                    <a:pt x="5" y="101"/>
                    <a:pt x="5" y="101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123" y="68"/>
                    <a:pt x="123" y="68"/>
                    <a:pt x="123" y="68"/>
                  </a:cubicBezTo>
                  <a:lnTo>
                    <a:pt x="123" y="10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>
              <a:spLocks noEditPoints="1"/>
            </p:cNvSpPr>
            <p:nvPr/>
          </p:nvSpPr>
          <p:spPr bwMode="auto">
            <a:xfrm>
              <a:off x="6447" y="1260"/>
              <a:ext cx="45" cy="48"/>
            </a:xfrm>
            <a:custGeom>
              <a:avLst/>
              <a:gdLst>
                <a:gd name="T0" fmla="*/ 10 w 19"/>
                <a:gd name="T1" fmla="*/ 20 h 20"/>
                <a:gd name="T2" fmla="*/ 19 w 19"/>
                <a:gd name="T3" fmla="*/ 10 h 20"/>
                <a:gd name="T4" fmla="*/ 10 w 19"/>
                <a:gd name="T5" fmla="*/ 0 h 20"/>
                <a:gd name="T6" fmla="*/ 0 w 19"/>
                <a:gd name="T7" fmla="*/ 10 h 20"/>
                <a:gd name="T8" fmla="*/ 10 w 19"/>
                <a:gd name="T9" fmla="*/ 20 h 20"/>
                <a:gd name="T10" fmla="*/ 10 w 19"/>
                <a:gd name="T11" fmla="*/ 5 h 20"/>
                <a:gd name="T12" fmla="*/ 15 w 19"/>
                <a:gd name="T13" fmla="*/ 10 h 20"/>
                <a:gd name="T14" fmla="*/ 10 w 19"/>
                <a:gd name="T15" fmla="*/ 15 h 20"/>
                <a:gd name="T16" fmla="*/ 4 w 19"/>
                <a:gd name="T17" fmla="*/ 10 h 20"/>
                <a:gd name="T18" fmla="*/ 10 w 19"/>
                <a:gd name="T1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15" y="20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lose/>
                  <a:moveTo>
                    <a:pt x="10" y="5"/>
                  </a:moveTo>
                  <a:cubicBezTo>
                    <a:pt x="12" y="5"/>
                    <a:pt x="15" y="7"/>
                    <a:pt x="15" y="10"/>
                  </a:cubicBezTo>
                  <a:cubicBezTo>
                    <a:pt x="15" y="13"/>
                    <a:pt x="12" y="15"/>
                    <a:pt x="10" y="15"/>
                  </a:cubicBezTo>
                  <a:cubicBezTo>
                    <a:pt x="7" y="15"/>
                    <a:pt x="4" y="13"/>
                    <a:pt x="4" y="10"/>
                  </a:cubicBezTo>
                  <a:cubicBezTo>
                    <a:pt x="4" y="7"/>
                    <a:pt x="7" y="5"/>
                    <a:pt x="10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>
              <a:spLocks noEditPoints="1"/>
            </p:cNvSpPr>
            <p:nvPr/>
          </p:nvSpPr>
          <p:spPr bwMode="auto">
            <a:xfrm>
              <a:off x="6634" y="1260"/>
              <a:ext cx="45" cy="48"/>
            </a:xfrm>
            <a:custGeom>
              <a:avLst/>
              <a:gdLst>
                <a:gd name="T0" fmla="*/ 9 w 19"/>
                <a:gd name="T1" fmla="*/ 20 h 20"/>
                <a:gd name="T2" fmla="*/ 19 w 19"/>
                <a:gd name="T3" fmla="*/ 10 h 20"/>
                <a:gd name="T4" fmla="*/ 9 w 19"/>
                <a:gd name="T5" fmla="*/ 0 h 20"/>
                <a:gd name="T6" fmla="*/ 0 w 19"/>
                <a:gd name="T7" fmla="*/ 10 h 20"/>
                <a:gd name="T8" fmla="*/ 9 w 19"/>
                <a:gd name="T9" fmla="*/ 20 h 20"/>
                <a:gd name="T10" fmla="*/ 9 w 19"/>
                <a:gd name="T11" fmla="*/ 5 h 20"/>
                <a:gd name="T12" fmla="*/ 15 w 19"/>
                <a:gd name="T13" fmla="*/ 10 h 20"/>
                <a:gd name="T14" fmla="*/ 9 w 19"/>
                <a:gd name="T15" fmla="*/ 15 h 20"/>
                <a:gd name="T16" fmla="*/ 4 w 19"/>
                <a:gd name="T17" fmla="*/ 10 h 20"/>
                <a:gd name="T18" fmla="*/ 9 w 19"/>
                <a:gd name="T1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0">
                  <a:moveTo>
                    <a:pt x="9" y="20"/>
                  </a:moveTo>
                  <a:cubicBezTo>
                    <a:pt x="15" y="20"/>
                    <a:pt x="19" y="15"/>
                    <a:pt x="19" y="10"/>
                  </a:cubicBezTo>
                  <a:cubicBezTo>
                    <a:pt x="19" y="5"/>
                    <a:pt x="15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9" y="20"/>
                  </a:cubicBezTo>
                  <a:close/>
                  <a:moveTo>
                    <a:pt x="9" y="5"/>
                  </a:moveTo>
                  <a:cubicBezTo>
                    <a:pt x="12" y="5"/>
                    <a:pt x="15" y="7"/>
                    <a:pt x="15" y="10"/>
                  </a:cubicBezTo>
                  <a:cubicBezTo>
                    <a:pt x="15" y="13"/>
                    <a:pt x="12" y="15"/>
                    <a:pt x="9" y="15"/>
                  </a:cubicBezTo>
                  <a:cubicBezTo>
                    <a:pt x="7" y="15"/>
                    <a:pt x="4" y="13"/>
                    <a:pt x="4" y="10"/>
                  </a:cubicBezTo>
                  <a:cubicBezTo>
                    <a:pt x="4" y="7"/>
                    <a:pt x="7" y="5"/>
                    <a:pt x="9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>
              <a:spLocks noEditPoints="1"/>
            </p:cNvSpPr>
            <p:nvPr/>
          </p:nvSpPr>
          <p:spPr bwMode="auto">
            <a:xfrm>
              <a:off x="6412" y="1114"/>
              <a:ext cx="303" cy="274"/>
            </a:xfrm>
            <a:custGeom>
              <a:avLst/>
              <a:gdLst>
                <a:gd name="T0" fmla="*/ 122 w 128"/>
                <a:gd name="T1" fmla="*/ 51 h 116"/>
                <a:gd name="T2" fmla="*/ 114 w 128"/>
                <a:gd name="T3" fmla="*/ 51 h 116"/>
                <a:gd name="T4" fmla="*/ 114 w 128"/>
                <a:gd name="T5" fmla="*/ 16 h 116"/>
                <a:gd name="T6" fmla="*/ 113 w 128"/>
                <a:gd name="T7" fmla="*/ 14 h 116"/>
                <a:gd name="T8" fmla="*/ 64 w 128"/>
                <a:gd name="T9" fmla="*/ 0 h 116"/>
                <a:gd name="T10" fmla="*/ 15 w 128"/>
                <a:gd name="T11" fmla="*/ 14 h 116"/>
                <a:gd name="T12" fmla="*/ 15 w 128"/>
                <a:gd name="T13" fmla="*/ 14 h 116"/>
                <a:gd name="T14" fmla="*/ 14 w 128"/>
                <a:gd name="T15" fmla="*/ 16 h 116"/>
                <a:gd name="T16" fmla="*/ 14 w 128"/>
                <a:gd name="T17" fmla="*/ 51 h 116"/>
                <a:gd name="T18" fmla="*/ 6 w 128"/>
                <a:gd name="T19" fmla="*/ 51 h 116"/>
                <a:gd name="T20" fmla="*/ 0 w 128"/>
                <a:gd name="T21" fmla="*/ 57 h 116"/>
                <a:gd name="T22" fmla="*/ 0 w 128"/>
                <a:gd name="T23" fmla="*/ 91 h 116"/>
                <a:gd name="T24" fmla="*/ 2 w 128"/>
                <a:gd name="T25" fmla="*/ 93 h 116"/>
                <a:gd name="T26" fmla="*/ 11 w 128"/>
                <a:gd name="T27" fmla="*/ 93 h 116"/>
                <a:gd name="T28" fmla="*/ 11 w 128"/>
                <a:gd name="T29" fmla="*/ 102 h 116"/>
                <a:gd name="T30" fmla="*/ 25 w 128"/>
                <a:gd name="T31" fmla="*/ 116 h 116"/>
                <a:gd name="T32" fmla="*/ 38 w 128"/>
                <a:gd name="T33" fmla="*/ 102 h 116"/>
                <a:gd name="T34" fmla="*/ 38 w 128"/>
                <a:gd name="T35" fmla="*/ 93 h 116"/>
                <a:gd name="T36" fmla="*/ 90 w 128"/>
                <a:gd name="T37" fmla="*/ 93 h 116"/>
                <a:gd name="T38" fmla="*/ 90 w 128"/>
                <a:gd name="T39" fmla="*/ 102 h 116"/>
                <a:gd name="T40" fmla="*/ 103 w 128"/>
                <a:gd name="T41" fmla="*/ 116 h 116"/>
                <a:gd name="T42" fmla="*/ 117 w 128"/>
                <a:gd name="T43" fmla="*/ 102 h 116"/>
                <a:gd name="T44" fmla="*/ 117 w 128"/>
                <a:gd name="T45" fmla="*/ 93 h 116"/>
                <a:gd name="T46" fmla="*/ 126 w 128"/>
                <a:gd name="T47" fmla="*/ 93 h 116"/>
                <a:gd name="T48" fmla="*/ 128 w 128"/>
                <a:gd name="T49" fmla="*/ 91 h 116"/>
                <a:gd name="T50" fmla="*/ 128 w 128"/>
                <a:gd name="T51" fmla="*/ 57 h 116"/>
                <a:gd name="T52" fmla="*/ 122 w 128"/>
                <a:gd name="T53" fmla="*/ 51 h 116"/>
                <a:gd name="T54" fmla="*/ 18 w 128"/>
                <a:gd name="T55" fmla="*/ 17 h 116"/>
                <a:gd name="T56" fmla="*/ 19 w 128"/>
                <a:gd name="T57" fmla="*/ 17 h 116"/>
                <a:gd name="T58" fmla="*/ 38 w 128"/>
                <a:gd name="T59" fmla="*/ 9 h 116"/>
                <a:gd name="T60" fmla="*/ 90 w 128"/>
                <a:gd name="T61" fmla="*/ 8 h 116"/>
                <a:gd name="T62" fmla="*/ 109 w 128"/>
                <a:gd name="T63" fmla="*/ 17 h 116"/>
                <a:gd name="T64" fmla="*/ 110 w 128"/>
                <a:gd name="T65" fmla="*/ 17 h 116"/>
                <a:gd name="T66" fmla="*/ 110 w 128"/>
                <a:gd name="T67" fmla="*/ 51 h 116"/>
                <a:gd name="T68" fmla="*/ 18 w 128"/>
                <a:gd name="T69" fmla="*/ 51 h 116"/>
                <a:gd name="T70" fmla="*/ 18 w 128"/>
                <a:gd name="T71" fmla="*/ 17 h 116"/>
                <a:gd name="T72" fmla="*/ 33 w 128"/>
                <a:gd name="T73" fmla="*/ 102 h 116"/>
                <a:gd name="T74" fmla="*/ 25 w 128"/>
                <a:gd name="T75" fmla="*/ 111 h 116"/>
                <a:gd name="T76" fmla="*/ 16 w 128"/>
                <a:gd name="T77" fmla="*/ 102 h 116"/>
                <a:gd name="T78" fmla="*/ 16 w 128"/>
                <a:gd name="T79" fmla="*/ 93 h 116"/>
                <a:gd name="T80" fmla="*/ 33 w 128"/>
                <a:gd name="T81" fmla="*/ 93 h 116"/>
                <a:gd name="T82" fmla="*/ 33 w 128"/>
                <a:gd name="T83" fmla="*/ 102 h 116"/>
                <a:gd name="T84" fmla="*/ 112 w 128"/>
                <a:gd name="T85" fmla="*/ 102 h 116"/>
                <a:gd name="T86" fmla="*/ 103 w 128"/>
                <a:gd name="T87" fmla="*/ 111 h 116"/>
                <a:gd name="T88" fmla="*/ 95 w 128"/>
                <a:gd name="T89" fmla="*/ 102 h 116"/>
                <a:gd name="T90" fmla="*/ 95 w 128"/>
                <a:gd name="T91" fmla="*/ 93 h 116"/>
                <a:gd name="T92" fmla="*/ 112 w 128"/>
                <a:gd name="T93" fmla="*/ 93 h 116"/>
                <a:gd name="T94" fmla="*/ 112 w 128"/>
                <a:gd name="T95" fmla="*/ 102 h 116"/>
                <a:gd name="T96" fmla="*/ 123 w 128"/>
                <a:gd name="T97" fmla="*/ 88 h 116"/>
                <a:gd name="T98" fmla="*/ 5 w 128"/>
                <a:gd name="T99" fmla="*/ 88 h 116"/>
                <a:gd name="T100" fmla="*/ 5 w 128"/>
                <a:gd name="T101" fmla="*/ 56 h 116"/>
                <a:gd name="T102" fmla="*/ 123 w 128"/>
                <a:gd name="T103" fmla="*/ 56 h 116"/>
                <a:gd name="T104" fmla="*/ 123 w 128"/>
                <a:gd name="T105" fmla="*/ 8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8" h="116">
                  <a:moveTo>
                    <a:pt x="122" y="51"/>
                  </a:moveTo>
                  <a:cubicBezTo>
                    <a:pt x="114" y="51"/>
                    <a:pt x="114" y="51"/>
                    <a:pt x="114" y="51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5"/>
                    <a:pt x="114" y="14"/>
                    <a:pt x="113" y="14"/>
                  </a:cubicBezTo>
                  <a:cubicBezTo>
                    <a:pt x="98" y="5"/>
                    <a:pt x="81" y="0"/>
                    <a:pt x="64" y="0"/>
                  </a:cubicBezTo>
                  <a:cubicBezTo>
                    <a:pt x="47" y="0"/>
                    <a:pt x="30" y="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5"/>
                    <a:pt x="14" y="16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3" y="51"/>
                    <a:pt x="0" y="54"/>
                    <a:pt x="0" y="57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2"/>
                    <a:pt x="1" y="93"/>
                    <a:pt x="2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10"/>
                    <a:pt x="17" y="116"/>
                    <a:pt x="25" y="116"/>
                  </a:cubicBezTo>
                  <a:cubicBezTo>
                    <a:pt x="32" y="116"/>
                    <a:pt x="38" y="110"/>
                    <a:pt x="38" y="102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110"/>
                    <a:pt x="96" y="116"/>
                    <a:pt x="103" y="116"/>
                  </a:cubicBezTo>
                  <a:cubicBezTo>
                    <a:pt x="111" y="116"/>
                    <a:pt x="117" y="110"/>
                    <a:pt x="117" y="102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7" y="93"/>
                    <a:pt x="128" y="92"/>
                    <a:pt x="128" y="91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8" y="54"/>
                    <a:pt x="125" y="51"/>
                    <a:pt x="122" y="51"/>
                  </a:cubicBezTo>
                  <a:close/>
                  <a:moveTo>
                    <a:pt x="18" y="17"/>
                  </a:moveTo>
                  <a:cubicBezTo>
                    <a:pt x="19" y="17"/>
                    <a:pt x="19" y="17"/>
                    <a:pt x="19" y="17"/>
                  </a:cubicBezTo>
                  <a:cubicBezTo>
                    <a:pt x="25" y="13"/>
                    <a:pt x="31" y="10"/>
                    <a:pt x="38" y="9"/>
                  </a:cubicBezTo>
                  <a:cubicBezTo>
                    <a:pt x="55" y="4"/>
                    <a:pt x="73" y="4"/>
                    <a:pt x="90" y="8"/>
                  </a:cubicBezTo>
                  <a:cubicBezTo>
                    <a:pt x="96" y="10"/>
                    <a:pt x="103" y="13"/>
                    <a:pt x="109" y="17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110" y="51"/>
                    <a:pt x="110" y="51"/>
                    <a:pt x="110" y="51"/>
                  </a:cubicBezTo>
                  <a:cubicBezTo>
                    <a:pt x="18" y="51"/>
                    <a:pt x="18" y="51"/>
                    <a:pt x="18" y="51"/>
                  </a:cubicBezTo>
                  <a:lnTo>
                    <a:pt x="18" y="17"/>
                  </a:lnTo>
                  <a:close/>
                  <a:moveTo>
                    <a:pt x="33" y="102"/>
                  </a:moveTo>
                  <a:cubicBezTo>
                    <a:pt x="33" y="107"/>
                    <a:pt x="29" y="111"/>
                    <a:pt x="25" y="111"/>
                  </a:cubicBezTo>
                  <a:cubicBezTo>
                    <a:pt x="20" y="111"/>
                    <a:pt x="16" y="107"/>
                    <a:pt x="16" y="102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33" y="93"/>
                    <a:pt x="33" y="93"/>
                    <a:pt x="33" y="93"/>
                  </a:cubicBezTo>
                  <a:lnTo>
                    <a:pt x="33" y="102"/>
                  </a:lnTo>
                  <a:close/>
                  <a:moveTo>
                    <a:pt x="112" y="102"/>
                  </a:moveTo>
                  <a:cubicBezTo>
                    <a:pt x="112" y="107"/>
                    <a:pt x="108" y="111"/>
                    <a:pt x="103" y="111"/>
                  </a:cubicBezTo>
                  <a:cubicBezTo>
                    <a:pt x="99" y="111"/>
                    <a:pt x="95" y="107"/>
                    <a:pt x="95" y="102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12" y="93"/>
                    <a:pt x="112" y="93"/>
                    <a:pt x="112" y="93"/>
                  </a:cubicBezTo>
                  <a:lnTo>
                    <a:pt x="112" y="102"/>
                  </a:lnTo>
                  <a:close/>
                  <a:moveTo>
                    <a:pt x="123" y="88"/>
                  </a:moveTo>
                  <a:cubicBezTo>
                    <a:pt x="5" y="88"/>
                    <a:pt x="5" y="88"/>
                    <a:pt x="5" y="88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123" y="56"/>
                    <a:pt x="123" y="56"/>
                    <a:pt x="123" y="56"/>
                  </a:cubicBezTo>
                  <a:lnTo>
                    <a:pt x="123" y="8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>
              <a:spLocks noEditPoints="1"/>
            </p:cNvSpPr>
            <p:nvPr/>
          </p:nvSpPr>
          <p:spPr bwMode="auto">
            <a:xfrm>
              <a:off x="5840" y="1099"/>
              <a:ext cx="236" cy="303"/>
            </a:xfrm>
            <a:custGeom>
              <a:avLst/>
              <a:gdLst>
                <a:gd name="T0" fmla="*/ 94 w 100"/>
                <a:gd name="T1" fmla="*/ 0 h 128"/>
                <a:gd name="T2" fmla="*/ 6 w 100"/>
                <a:gd name="T3" fmla="*/ 0 h 128"/>
                <a:gd name="T4" fmla="*/ 0 w 100"/>
                <a:gd name="T5" fmla="*/ 6 h 128"/>
                <a:gd name="T6" fmla="*/ 0 w 100"/>
                <a:gd name="T7" fmla="*/ 111 h 128"/>
                <a:gd name="T8" fmla="*/ 2 w 100"/>
                <a:gd name="T9" fmla="*/ 113 h 128"/>
                <a:gd name="T10" fmla="*/ 11 w 100"/>
                <a:gd name="T11" fmla="*/ 113 h 128"/>
                <a:gd name="T12" fmla="*/ 11 w 100"/>
                <a:gd name="T13" fmla="*/ 118 h 128"/>
                <a:gd name="T14" fmla="*/ 20 w 100"/>
                <a:gd name="T15" fmla="*/ 128 h 128"/>
                <a:gd name="T16" fmla="*/ 30 w 100"/>
                <a:gd name="T17" fmla="*/ 118 h 128"/>
                <a:gd name="T18" fmla="*/ 30 w 100"/>
                <a:gd name="T19" fmla="*/ 113 h 128"/>
                <a:gd name="T20" fmla="*/ 70 w 100"/>
                <a:gd name="T21" fmla="*/ 113 h 128"/>
                <a:gd name="T22" fmla="*/ 70 w 100"/>
                <a:gd name="T23" fmla="*/ 118 h 128"/>
                <a:gd name="T24" fmla="*/ 80 w 100"/>
                <a:gd name="T25" fmla="*/ 128 h 128"/>
                <a:gd name="T26" fmla="*/ 89 w 100"/>
                <a:gd name="T27" fmla="*/ 118 h 128"/>
                <a:gd name="T28" fmla="*/ 89 w 100"/>
                <a:gd name="T29" fmla="*/ 113 h 128"/>
                <a:gd name="T30" fmla="*/ 98 w 100"/>
                <a:gd name="T31" fmla="*/ 113 h 128"/>
                <a:gd name="T32" fmla="*/ 100 w 100"/>
                <a:gd name="T33" fmla="*/ 111 h 128"/>
                <a:gd name="T34" fmla="*/ 100 w 100"/>
                <a:gd name="T35" fmla="*/ 6 h 128"/>
                <a:gd name="T36" fmla="*/ 94 w 100"/>
                <a:gd name="T37" fmla="*/ 0 h 128"/>
                <a:gd name="T38" fmla="*/ 4 w 100"/>
                <a:gd name="T39" fmla="*/ 27 h 128"/>
                <a:gd name="T40" fmla="*/ 48 w 100"/>
                <a:gd name="T41" fmla="*/ 27 h 128"/>
                <a:gd name="T42" fmla="*/ 48 w 100"/>
                <a:gd name="T43" fmla="*/ 72 h 128"/>
                <a:gd name="T44" fmla="*/ 4 w 100"/>
                <a:gd name="T45" fmla="*/ 72 h 128"/>
                <a:gd name="T46" fmla="*/ 4 w 100"/>
                <a:gd name="T47" fmla="*/ 27 h 128"/>
                <a:gd name="T48" fmla="*/ 25 w 100"/>
                <a:gd name="T49" fmla="*/ 118 h 128"/>
                <a:gd name="T50" fmla="*/ 20 w 100"/>
                <a:gd name="T51" fmla="*/ 123 h 128"/>
                <a:gd name="T52" fmla="*/ 15 w 100"/>
                <a:gd name="T53" fmla="*/ 118 h 128"/>
                <a:gd name="T54" fmla="*/ 15 w 100"/>
                <a:gd name="T55" fmla="*/ 113 h 128"/>
                <a:gd name="T56" fmla="*/ 25 w 100"/>
                <a:gd name="T57" fmla="*/ 113 h 128"/>
                <a:gd name="T58" fmla="*/ 25 w 100"/>
                <a:gd name="T59" fmla="*/ 118 h 128"/>
                <a:gd name="T60" fmla="*/ 85 w 100"/>
                <a:gd name="T61" fmla="*/ 118 h 128"/>
                <a:gd name="T62" fmla="*/ 80 w 100"/>
                <a:gd name="T63" fmla="*/ 123 h 128"/>
                <a:gd name="T64" fmla="*/ 75 w 100"/>
                <a:gd name="T65" fmla="*/ 118 h 128"/>
                <a:gd name="T66" fmla="*/ 75 w 100"/>
                <a:gd name="T67" fmla="*/ 113 h 128"/>
                <a:gd name="T68" fmla="*/ 85 w 100"/>
                <a:gd name="T69" fmla="*/ 113 h 128"/>
                <a:gd name="T70" fmla="*/ 85 w 100"/>
                <a:gd name="T71" fmla="*/ 118 h 128"/>
                <a:gd name="T72" fmla="*/ 96 w 100"/>
                <a:gd name="T73" fmla="*/ 109 h 128"/>
                <a:gd name="T74" fmla="*/ 4 w 100"/>
                <a:gd name="T75" fmla="*/ 109 h 128"/>
                <a:gd name="T76" fmla="*/ 4 w 100"/>
                <a:gd name="T77" fmla="*/ 76 h 128"/>
                <a:gd name="T78" fmla="*/ 96 w 100"/>
                <a:gd name="T79" fmla="*/ 76 h 128"/>
                <a:gd name="T80" fmla="*/ 96 w 100"/>
                <a:gd name="T81" fmla="*/ 109 h 128"/>
                <a:gd name="T82" fmla="*/ 96 w 100"/>
                <a:gd name="T83" fmla="*/ 72 h 128"/>
                <a:gd name="T84" fmla="*/ 52 w 100"/>
                <a:gd name="T85" fmla="*/ 72 h 128"/>
                <a:gd name="T86" fmla="*/ 52 w 100"/>
                <a:gd name="T87" fmla="*/ 27 h 128"/>
                <a:gd name="T88" fmla="*/ 96 w 100"/>
                <a:gd name="T89" fmla="*/ 27 h 128"/>
                <a:gd name="T90" fmla="*/ 96 w 100"/>
                <a:gd name="T91" fmla="*/ 72 h 128"/>
                <a:gd name="T92" fmla="*/ 96 w 100"/>
                <a:gd name="T93" fmla="*/ 22 h 128"/>
                <a:gd name="T94" fmla="*/ 4 w 100"/>
                <a:gd name="T95" fmla="*/ 22 h 128"/>
                <a:gd name="T96" fmla="*/ 4 w 100"/>
                <a:gd name="T97" fmla="*/ 5 h 128"/>
                <a:gd name="T98" fmla="*/ 96 w 100"/>
                <a:gd name="T99" fmla="*/ 5 h 128"/>
                <a:gd name="T100" fmla="*/ 96 w 100"/>
                <a:gd name="T101" fmla="*/ 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0" h="128">
                  <a:moveTo>
                    <a:pt x="9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2"/>
                    <a:pt x="1" y="113"/>
                    <a:pt x="2" y="113"/>
                  </a:cubicBezTo>
                  <a:cubicBezTo>
                    <a:pt x="11" y="113"/>
                    <a:pt x="11" y="113"/>
                    <a:pt x="11" y="113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1" y="124"/>
                    <a:pt x="15" y="128"/>
                    <a:pt x="20" y="128"/>
                  </a:cubicBezTo>
                  <a:cubicBezTo>
                    <a:pt x="26" y="128"/>
                    <a:pt x="30" y="124"/>
                    <a:pt x="30" y="118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0" y="118"/>
                    <a:pt x="70" y="118"/>
                    <a:pt x="70" y="118"/>
                  </a:cubicBezTo>
                  <a:cubicBezTo>
                    <a:pt x="70" y="124"/>
                    <a:pt x="74" y="128"/>
                    <a:pt x="80" y="128"/>
                  </a:cubicBezTo>
                  <a:cubicBezTo>
                    <a:pt x="85" y="128"/>
                    <a:pt x="89" y="124"/>
                    <a:pt x="89" y="118"/>
                  </a:cubicBezTo>
                  <a:cubicBezTo>
                    <a:pt x="89" y="113"/>
                    <a:pt x="89" y="113"/>
                    <a:pt x="89" y="113"/>
                  </a:cubicBezTo>
                  <a:cubicBezTo>
                    <a:pt x="98" y="113"/>
                    <a:pt x="98" y="113"/>
                    <a:pt x="98" y="113"/>
                  </a:cubicBezTo>
                  <a:cubicBezTo>
                    <a:pt x="99" y="113"/>
                    <a:pt x="100" y="112"/>
                    <a:pt x="100" y="111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3"/>
                    <a:pt x="98" y="0"/>
                    <a:pt x="94" y="0"/>
                  </a:cubicBezTo>
                  <a:close/>
                  <a:moveTo>
                    <a:pt x="4" y="27"/>
                  </a:moveTo>
                  <a:cubicBezTo>
                    <a:pt x="48" y="27"/>
                    <a:pt x="48" y="27"/>
                    <a:pt x="48" y="27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" y="72"/>
                    <a:pt x="4" y="72"/>
                    <a:pt x="4" y="72"/>
                  </a:cubicBezTo>
                  <a:lnTo>
                    <a:pt x="4" y="27"/>
                  </a:lnTo>
                  <a:close/>
                  <a:moveTo>
                    <a:pt x="25" y="118"/>
                  </a:moveTo>
                  <a:cubicBezTo>
                    <a:pt x="25" y="121"/>
                    <a:pt x="23" y="123"/>
                    <a:pt x="20" y="123"/>
                  </a:cubicBezTo>
                  <a:cubicBezTo>
                    <a:pt x="18" y="123"/>
                    <a:pt x="15" y="121"/>
                    <a:pt x="15" y="118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25" y="113"/>
                    <a:pt x="25" y="113"/>
                    <a:pt x="25" y="113"/>
                  </a:cubicBezTo>
                  <a:lnTo>
                    <a:pt x="25" y="118"/>
                  </a:lnTo>
                  <a:close/>
                  <a:moveTo>
                    <a:pt x="85" y="118"/>
                  </a:moveTo>
                  <a:cubicBezTo>
                    <a:pt x="85" y="121"/>
                    <a:pt x="82" y="123"/>
                    <a:pt x="80" y="123"/>
                  </a:cubicBezTo>
                  <a:cubicBezTo>
                    <a:pt x="77" y="123"/>
                    <a:pt x="75" y="121"/>
                    <a:pt x="75" y="118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85" y="113"/>
                    <a:pt x="85" y="113"/>
                    <a:pt x="85" y="113"/>
                  </a:cubicBezTo>
                  <a:lnTo>
                    <a:pt x="85" y="118"/>
                  </a:lnTo>
                  <a:close/>
                  <a:moveTo>
                    <a:pt x="96" y="109"/>
                  </a:moveTo>
                  <a:cubicBezTo>
                    <a:pt x="4" y="109"/>
                    <a:pt x="4" y="109"/>
                    <a:pt x="4" y="109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96" y="76"/>
                    <a:pt x="96" y="76"/>
                    <a:pt x="96" y="76"/>
                  </a:cubicBezTo>
                  <a:lnTo>
                    <a:pt x="96" y="109"/>
                  </a:lnTo>
                  <a:close/>
                  <a:moveTo>
                    <a:pt x="96" y="72"/>
                  </a:moveTo>
                  <a:cubicBezTo>
                    <a:pt x="52" y="72"/>
                    <a:pt x="52" y="72"/>
                    <a:pt x="52" y="72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96" y="27"/>
                    <a:pt x="96" y="27"/>
                    <a:pt x="96" y="27"/>
                  </a:cubicBezTo>
                  <a:lnTo>
                    <a:pt x="96" y="72"/>
                  </a:lnTo>
                  <a:close/>
                  <a:moveTo>
                    <a:pt x="96" y="22"/>
                  </a:moveTo>
                  <a:cubicBezTo>
                    <a:pt x="4" y="22"/>
                    <a:pt x="4" y="22"/>
                    <a:pt x="4" y="2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96" y="5"/>
                    <a:pt x="96" y="5"/>
                    <a:pt x="96" y="5"/>
                  </a:cubicBezTo>
                  <a:lnTo>
                    <a:pt x="96" y="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5908" y="1125"/>
              <a:ext cx="99" cy="12"/>
            </a:xfrm>
            <a:custGeom>
              <a:avLst/>
              <a:gdLst>
                <a:gd name="T0" fmla="*/ 2 w 42"/>
                <a:gd name="T1" fmla="*/ 5 h 5"/>
                <a:gd name="T2" fmla="*/ 40 w 42"/>
                <a:gd name="T3" fmla="*/ 5 h 5"/>
                <a:gd name="T4" fmla="*/ 42 w 42"/>
                <a:gd name="T5" fmla="*/ 2 h 5"/>
                <a:gd name="T6" fmla="*/ 40 w 42"/>
                <a:gd name="T7" fmla="*/ 0 h 5"/>
                <a:gd name="T8" fmla="*/ 2 w 42"/>
                <a:gd name="T9" fmla="*/ 0 h 5"/>
                <a:gd name="T10" fmla="*/ 0 w 42"/>
                <a:gd name="T11" fmla="*/ 2 h 5"/>
                <a:gd name="T12" fmla="*/ 2 w 42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5">
                  <a:moveTo>
                    <a:pt x="2" y="5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5"/>
                    <a:pt x="42" y="4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>
              <a:spLocks noEditPoints="1"/>
            </p:cNvSpPr>
            <p:nvPr/>
          </p:nvSpPr>
          <p:spPr bwMode="auto">
            <a:xfrm>
              <a:off x="5873" y="1296"/>
              <a:ext cx="47" cy="45"/>
            </a:xfrm>
            <a:custGeom>
              <a:avLst/>
              <a:gdLst>
                <a:gd name="T0" fmla="*/ 10 w 20"/>
                <a:gd name="T1" fmla="*/ 19 h 19"/>
                <a:gd name="T2" fmla="*/ 20 w 20"/>
                <a:gd name="T3" fmla="*/ 9 h 19"/>
                <a:gd name="T4" fmla="*/ 10 w 20"/>
                <a:gd name="T5" fmla="*/ 0 h 19"/>
                <a:gd name="T6" fmla="*/ 0 w 20"/>
                <a:gd name="T7" fmla="*/ 9 h 19"/>
                <a:gd name="T8" fmla="*/ 10 w 20"/>
                <a:gd name="T9" fmla="*/ 19 h 19"/>
                <a:gd name="T10" fmla="*/ 10 w 20"/>
                <a:gd name="T11" fmla="*/ 4 h 19"/>
                <a:gd name="T12" fmla="*/ 15 w 20"/>
                <a:gd name="T13" fmla="*/ 9 h 19"/>
                <a:gd name="T14" fmla="*/ 10 w 20"/>
                <a:gd name="T15" fmla="*/ 14 h 19"/>
                <a:gd name="T16" fmla="*/ 5 w 20"/>
                <a:gd name="T17" fmla="*/ 9 h 19"/>
                <a:gd name="T18" fmla="*/ 10 w 20"/>
                <a:gd name="T1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9">
                  <a:moveTo>
                    <a:pt x="10" y="19"/>
                  </a:moveTo>
                  <a:cubicBezTo>
                    <a:pt x="15" y="19"/>
                    <a:pt x="20" y="15"/>
                    <a:pt x="20" y="9"/>
                  </a:cubicBez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5" y="7"/>
                    <a:pt x="15" y="9"/>
                  </a:cubicBezTo>
                  <a:cubicBezTo>
                    <a:pt x="15" y="12"/>
                    <a:pt x="13" y="14"/>
                    <a:pt x="10" y="14"/>
                  </a:cubicBezTo>
                  <a:cubicBezTo>
                    <a:pt x="7" y="14"/>
                    <a:pt x="5" y="12"/>
                    <a:pt x="5" y="9"/>
                  </a:cubicBezTo>
                  <a:cubicBezTo>
                    <a:pt x="5" y="7"/>
                    <a:pt x="7" y="4"/>
                    <a:pt x="10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>
              <a:spLocks noEditPoints="1"/>
            </p:cNvSpPr>
            <p:nvPr/>
          </p:nvSpPr>
          <p:spPr bwMode="auto">
            <a:xfrm>
              <a:off x="5996" y="1296"/>
              <a:ext cx="47" cy="45"/>
            </a:xfrm>
            <a:custGeom>
              <a:avLst/>
              <a:gdLst>
                <a:gd name="T0" fmla="*/ 10 w 20"/>
                <a:gd name="T1" fmla="*/ 19 h 19"/>
                <a:gd name="T2" fmla="*/ 20 w 20"/>
                <a:gd name="T3" fmla="*/ 9 h 19"/>
                <a:gd name="T4" fmla="*/ 10 w 20"/>
                <a:gd name="T5" fmla="*/ 0 h 19"/>
                <a:gd name="T6" fmla="*/ 0 w 20"/>
                <a:gd name="T7" fmla="*/ 9 h 19"/>
                <a:gd name="T8" fmla="*/ 10 w 20"/>
                <a:gd name="T9" fmla="*/ 19 h 19"/>
                <a:gd name="T10" fmla="*/ 10 w 20"/>
                <a:gd name="T11" fmla="*/ 4 h 19"/>
                <a:gd name="T12" fmla="*/ 15 w 20"/>
                <a:gd name="T13" fmla="*/ 9 h 19"/>
                <a:gd name="T14" fmla="*/ 10 w 20"/>
                <a:gd name="T15" fmla="*/ 14 h 19"/>
                <a:gd name="T16" fmla="*/ 5 w 20"/>
                <a:gd name="T17" fmla="*/ 9 h 19"/>
                <a:gd name="T18" fmla="*/ 10 w 20"/>
                <a:gd name="T1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9">
                  <a:moveTo>
                    <a:pt x="10" y="19"/>
                  </a:moveTo>
                  <a:cubicBezTo>
                    <a:pt x="15" y="19"/>
                    <a:pt x="20" y="15"/>
                    <a:pt x="20" y="9"/>
                  </a:cubicBez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5" y="7"/>
                    <a:pt x="15" y="9"/>
                  </a:cubicBezTo>
                  <a:cubicBezTo>
                    <a:pt x="15" y="12"/>
                    <a:pt x="13" y="14"/>
                    <a:pt x="10" y="14"/>
                  </a:cubicBezTo>
                  <a:cubicBezTo>
                    <a:pt x="7" y="14"/>
                    <a:pt x="5" y="12"/>
                    <a:pt x="5" y="9"/>
                  </a:cubicBezTo>
                  <a:cubicBezTo>
                    <a:pt x="5" y="7"/>
                    <a:pt x="7" y="4"/>
                    <a:pt x="10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5229" y="1099"/>
              <a:ext cx="246" cy="303"/>
            </a:xfrm>
            <a:custGeom>
              <a:avLst/>
              <a:gdLst>
                <a:gd name="T0" fmla="*/ 103 w 104"/>
                <a:gd name="T1" fmla="*/ 124 h 128"/>
                <a:gd name="T2" fmla="*/ 85 w 104"/>
                <a:gd name="T3" fmla="*/ 109 h 128"/>
                <a:gd name="T4" fmla="*/ 87 w 104"/>
                <a:gd name="T5" fmla="*/ 108 h 128"/>
                <a:gd name="T6" fmla="*/ 91 w 104"/>
                <a:gd name="T7" fmla="*/ 102 h 128"/>
                <a:gd name="T8" fmla="*/ 91 w 104"/>
                <a:gd name="T9" fmla="*/ 6 h 128"/>
                <a:gd name="T10" fmla="*/ 85 w 104"/>
                <a:gd name="T11" fmla="*/ 0 h 128"/>
                <a:gd name="T12" fmla="*/ 19 w 104"/>
                <a:gd name="T13" fmla="*/ 0 h 128"/>
                <a:gd name="T14" fmla="*/ 13 w 104"/>
                <a:gd name="T15" fmla="*/ 6 h 128"/>
                <a:gd name="T16" fmla="*/ 13 w 104"/>
                <a:gd name="T17" fmla="*/ 102 h 128"/>
                <a:gd name="T18" fmla="*/ 17 w 104"/>
                <a:gd name="T19" fmla="*/ 108 h 128"/>
                <a:gd name="T20" fmla="*/ 19 w 104"/>
                <a:gd name="T21" fmla="*/ 109 h 128"/>
                <a:gd name="T22" fmla="*/ 1 w 104"/>
                <a:gd name="T23" fmla="*/ 124 h 128"/>
                <a:gd name="T24" fmla="*/ 0 w 104"/>
                <a:gd name="T25" fmla="*/ 126 h 128"/>
                <a:gd name="T26" fmla="*/ 2 w 104"/>
                <a:gd name="T27" fmla="*/ 128 h 128"/>
                <a:gd name="T28" fmla="*/ 25 w 104"/>
                <a:gd name="T29" fmla="*/ 128 h 128"/>
                <a:gd name="T30" fmla="*/ 26 w 104"/>
                <a:gd name="T31" fmla="*/ 127 h 128"/>
                <a:gd name="T32" fmla="*/ 47 w 104"/>
                <a:gd name="T33" fmla="*/ 108 h 128"/>
                <a:gd name="T34" fmla="*/ 57 w 104"/>
                <a:gd name="T35" fmla="*/ 108 h 128"/>
                <a:gd name="T36" fmla="*/ 78 w 104"/>
                <a:gd name="T37" fmla="*/ 127 h 128"/>
                <a:gd name="T38" fmla="*/ 79 w 104"/>
                <a:gd name="T39" fmla="*/ 128 h 128"/>
                <a:gd name="T40" fmla="*/ 102 w 104"/>
                <a:gd name="T41" fmla="*/ 128 h 128"/>
                <a:gd name="T42" fmla="*/ 104 w 104"/>
                <a:gd name="T43" fmla="*/ 126 h 128"/>
                <a:gd name="T44" fmla="*/ 103 w 104"/>
                <a:gd name="T45" fmla="*/ 124 h 128"/>
                <a:gd name="T46" fmla="*/ 17 w 104"/>
                <a:gd name="T47" fmla="*/ 5 h 128"/>
                <a:gd name="T48" fmla="*/ 87 w 104"/>
                <a:gd name="T49" fmla="*/ 5 h 128"/>
                <a:gd name="T50" fmla="*/ 87 w 104"/>
                <a:gd name="T51" fmla="*/ 22 h 128"/>
                <a:gd name="T52" fmla="*/ 17 w 104"/>
                <a:gd name="T53" fmla="*/ 22 h 128"/>
                <a:gd name="T54" fmla="*/ 17 w 104"/>
                <a:gd name="T55" fmla="*/ 5 h 128"/>
                <a:gd name="T56" fmla="*/ 17 w 104"/>
                <a:gd name="T57" fmla="*/ 27 h 128"/>
                <a:gd name="T58" fmla="*/ 87 w 104"/>
                <a:gd name="T59" fmla="*/ 27 h 128"/>
                <a:gd name="T60" fmla="*/ 87 w 104"/>
                <a:gd name="T61" fmla="*/ 67 h 128"/>
                <a:gd name="T62" fmla="*/ 17 w 104"/>
                <a:gd name="T63" fmla="*/ 67 h 128"/>
                <a:gd name="T64" fmla="*/ 17 w 104"/>
                <a:gd name="T65" fmla="*/ 27 h 128"/>
                <a:gd name="T66" fmla="*/ 24 w 104"/>
                <a:gd name="T67" fmla="*/ 123 h 128"/>
                <a:gd name="T68" fmla="*/ 8 w 104"/>
                <a:gd name="T69" fmla="*/ 123 h 128"/>
                <a:gd name="T70" fmla="*/ 27 w 104"/>
                <a:gd name="T71" fmla="*/ 108 h 128"/>
                <a:gd name="T72" fmla="*/ 41 w 104"/>
                <a:gd name="T73" fmla="*/ 108 h 128"/>
                <a:gd name="T74" fmla="*/ 24 w 104"/>
                <a:gd name="T75" fmla="*/ 123 h 128"/>
                <a:gd name="T76" fmla="*/ 17 w 104"/>
                <a:gd name="T77" fmla="*/ 104 h 128"/>
                <a:gd name="T78" fmla="*/ 17 w 104"/>
                <a:gd name="T79" fmla="*/ 71 h 128"/>
                <a:gd name="T80" fmla="*/ 87 w 104"/>
                <a:gd name="T81" fmla="*/ 71 h 128"/>
                <a:gd name="T82" fmla="*/ 87 w 104"/>
                <a:gd name="T83" fmla="*/ 104 h 128"/>
                <a:gd name="T84" fmla="*/ 17 w 104"/>
                <a:gd name="T85" fmla="*/ 104 h 128"/>
                <a:gd name="T86" fmla="*/ 80 w 104"/>
                <a:gd name="T87" fmla="*/ 123 h 128"/>
                <a:gd name="T88" fmla="*/ 63 w 104"/>
                <a:gd name="T89" fmla="*/ 108 h 128"/>
                <a:gd name="T90" fmla="*/ 77 w 104"/>
                <a:gd name="T91" fmla="*/ 108 h 128"/>
                <a:gd name="T92" fmla="*/ 96 w 104"/>
                <a:gd name="T93" fmla="*/ 123 h 128"/>
                <a:gd name="T94" fmla="*/ 80 w 104"/>
                <a:gd name="T9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128">
                  <a:moveTo>
                    <a:pt x="103" y="124"/>
                  </a:moveTo>
                  <a:cubicBezTo>
                    <a:pt x="85" y="109"/>
                    <a:pt x="85" y="109"/>
                    <a:pt x="85" y="109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90" y="107"/>
                    <a:pt x="91" y="105"/>
                    <a:pt x="91" y="102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3"/>
                    <a:pt x="89" y="0"/>
                    <a:pt x="8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3" y="3"/>
                    <a:pt x="13" y="6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3" y="105"/>
                    <a:pt x="14" y="107"/>
                    <a:pt x="17" y="108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4"/>
                    <a:pt x="0" y="125"/>
                    <a:pt x="0" y="126"/>
                  </a:cubicBezTo>
                  <a:cubicBezTo>
                    <a:pt x="0" y="127"/>
                    <a:pt x="1" y="128"/>
                    <a:pt x="2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6" y="128"/>
                    <a:pt x="26" y="127"/>
                  </a:cubicBezTo>
                  <a:cubicBezTo>
                    <a:pt x="47" y="108"/>
                    <a:pt x="47" y="108"/>
                    <a:pt x="47" y="108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8" y="128"/>
                    <a:pt x="79" y="128"/>
                    <a:pt x="79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3" y="128"/>
                    <a:pt x="104" y="127"/>
                    <a:pt x="104" y="126"/>
                  </a:cubicBezTo>
                  <a:cubicBezTo>
                    <a:pt x="104" y="125"/>
                    <a:pt x="104" y="124"/>
                    <a:pt x="103" y="124"/>
                  </a:cubicBezTo>
                  <a:close/>
                  <a:moveTo>
                    <a:pt x="17" y="5"/>
                  </a:moveTo>
                  <a:cubicBezTo>
                    <a:pt x="87" y="5"/>
                    <a:pt x="87" y="5"/>
                    <a:pt x="87" y="5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17" y="22"/>
                    <a:pt x="17" y="22"/>
                    <a:pt x="17" y="22"/>
                  </a:cubicBezTo>
                  <a:lnTo>
                    <a:pt x="17" y="5"/>
                  </a:lnTo>
                  <a:close/>
                  <a:moveTo>
                    <a:pt x="17" y="27"/>
                  </a:moveTo>
                  <a:cubicBezTo>
                    <a:pt x="87" y="27"/>
                    <a:pt x="87" y="27"/>
                    <a:pt x="87" y="2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17" y="67"/>
                    <a:pt x="17" y="67"/>
                    <a:pt x="17" y="67"/>
                  </a:cubicBezTo>
                  <a:lnTo>
                    <a:pt x="17" y="27"/>
                  </a:lnTo>
                  <a:close/>
                  <a:moveTo>
                    <a:pt x="24" y="123"/>
                  </a:moveTo>
                  <a:cubicBezTo>
                    <a:pt x="8" y="123"/>
                    <a:pt x="8" y="123"/>
                    <a:pt x="8" y="123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41" y="108"/>
                    <a:pt x="41" y="108"/>
                    <a:pt x="41" y="108"/>
                  </a:cubicBezTo>
                  <a:lnTo>
                    <a:pt x="24" y="123"/>
                  </a:lnTo>
                  <a:close/>
                  <a:moveTo>
                    <a:pt x="17" y="104"/>
                  </a:moveTo>
                  <a:cubicBezTo>
                    <a:pt x="17" y="71"/>
                    <a:pt x="17" y="71"/>
                    <a:pt x="17" y="71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7" y="104"/>
                    <a:pt x="87" y="104"/>
                    <a:pt x="87" y="104"/>
                  </a:cubicBezTo>
                  <a:lnTo>
                    <a:pt x="17" y="104"/>
                  </a:lnTo>
                  <a:close/>
                  <a:moveTo>
                    <a:pt x="80" y="123"/>
                  </a:moveTo>
                  <a:cubicBezTo>
                    <a:pt x="63" y="108"/>
                    <a:pt x="63" y="108"/>
                    <a:pt x="63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96" y="123"/>
                    <a:pt x="96" y="123"/>
                    <a:pt x="96" y="123"/>
                  </a:cubicBezTo>
                  <a:lnTo>
                    <a:pt x="80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5322" y="1125"/>
              <a:ext cx="61" cy="12"/>
            </a:xfrm>
            <a:custGeom>
              <a:avLst/>
              <a:gdLst>
                <a:gd name="T0" fmla="*/ 24 w 26"/>
                <a:gd name="T1" fmla="*/ 0 h 5"/>
                <a:gd name="T2" fmla="*/ 2 w 26"/>
                <a:gd name="T3" fmla="*/ 0 h 5"/>
                <a:gd name="T4" fmla="*/ 0 w 26"/>
                <a:gd name="T5" fmla="*/ 2 h 5"/>
                <a:gd name="T6" fmla="*/ 2 w 26"/>
                <a:gd name="T7" fmla="*/ 5 h 5"/>
                <a:gd name="T8" fmla="*/ 24 w 26"/>
                <a:gd name="T9" fmla="*/ 5 h 5"/>
                <a:gd name="T10" fmla="*/ 26 w 26"/>
                <a:gd name="T11" fmla="*/ 2 h 5"/>
                <a:gd name="T12" fmla="*/ 24 w 2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5">
                  <a:moveTo>
                    <a:pt x="2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5" y="5"/>
                    <a:pt x="26" y="4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5286" y="1284"/>
              <a:ext cx="45" cy="45"/>
            </a:xfrm>
            <a:custGeom>
              <a:avLst/>
              <a:gdLst>
                <a:gd name="T0" fmla="*/ 9 w 19"/>
                <a:gd name="T1" fmla="*/ 0 h 19"/>
                <a:gd name="T2" fmla="*/ 0 w 19"/>
                <a:gd name="T3" fmla="*/ 10 h 19"/>
                <a:gd name="T4" fmla="*/ 9 w 19"/>
                <a:gd name="T5" fmla="*/ 19 h 19"/>
                <a:gd name="T6" fmla="*/ 19 w 19"/>
                <a:gd name="T7" fmla="*/ 10 h 19"/>
                <a:gd name="T8" fmla="*/ 9 w 19"/>
                <a:gd name="T9" fmla="*/ 0 h 19"/>
                <a:gd name="T10" fmla="*/ 9 w 19"/>
                <a:gd name="T11" fmla="*/ 15 h 19"/>
                <a:gd name="T12" fmla="*/ 4 w 19"/>
                <a:gd name="T13" fmla="*/ 10 h 19"/>
                <a:gd name="T14" fmla="*/ 9 w 19"/>
                <a:gd name="T15" fmla="*/ 4 h 19"/>
                <a:gd name="T16" fmla="*/ 15 w 19"/>
                <a:gd name="T17" fmla="*/ 10 h 19"/>
                <a:gd name="T18" fmla="*/ 9 w 19"/>
                <a:gd name="T1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9">
                  <a:moveTo>
                    <a:pt x="9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15" y="19"/>
                    <a:pt x="19" y="15"/>
                    <a:pt x="19" y="10"/>
                  </a:cubicBezTo>
                  <a:cubicBezTo>
                    <a:pt x="19" y="4"/>
                    <a:pt x="15" y="0"/>
                    <a:pt x="9" y="0"/>
                  </a:cubicBezTo>
                  <a:close/>
                  <a:moveTo>
                    <a:pt x="9" y="15"/>
                  </a:moveTo>
                  <a:cubicBezTo>
                    <a:pt x="7" y="15"/>
                    <a:pt x="4" y="12"/>
                    <a:pt x="4" y="10"/>
                  </a:cubicBezTo>
                  <a:cubicBezTo>
                    <a:pt x="4" y="7"/>
                    <a:pt x="7" y="4"/>
                    <a:pt x="9" y="4"/>
                  </a:cubicBezTo>
                  <a:cubicBezTo>
                    <a:pt x="12" y="4"/>
                    <a:pt x="15" y="7"/>
                    <a:pt x="15" y="10"/>
                  </a:cubicBezTo>
                  <a:cubicBezTo>
                    <a:pt x="15" y="12"/>
                    <a:pt x="12" y="15"/>
                    <a:pt x="9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5374" y="1284"/>
              <a:ext cx="45" cy="45"/>
            </a:xfrm>
            <a:custGeom>
              <a:avLst/>
              <a:gdLst>
                <a:gd name="T0" fmla="*/ 10 w 19"/>
                <a:gd name="T1" fmla="*/ 0 h 19"/>
                <a:gd name="T2" fmla="*/ 0 w 19"/>
                <a:gd name="T3" fmla="*/ 10 h 19"/>
                <a:gd name="T4" fmla="*/ 10 w 19"/>
                <a:gd name="T5" fmla="*/ 19 h 19"/>
                <a:gd name="T6" fmla="*/ 19 w 19"/>
                <a:gd name="T7" fmla="*/ 10 h 19"/>
                <a:gd name="T8" fmla="*/ 10 w 19"/>
                <a:gd name="T9" fmla="*/ 0 h 19"/>
                <a:gd name="T10" fmla="*/ 10 w 19"/>
                <a:gd name="T11" fmla="*/ 15 h 19"/>
                <a:gd name="T12" fmla="*/ 4 w 19"/>
                <a:gd name="T13" fmla="*/ 10 h 19"/>
                <a:gd name="T14" fmla="*/ 10 w 19"/>
                <a:gd name="T15" fmla="*/ 4 h 19"/>
                <a:gd name="T16" fmla="*/ 15 w 19"/>
                <a:gd name="T17" fmla="*/ 10 h 19"/>
                <a:gd name="T18" fmla="*/ 10 w 19"/>
                <a:gd name="T1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10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2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ubicBezTo>
                    <a:pt x="12" y="4"/>
                    <a:pt x="15" y="7"/>
                    <a:pt x="15" y="10"/>
                  </a:cubicBezTo>
                  <a:cubicBezTo>
                    <a:pt x="15" y="12"/>
                    <a:pt x="12" y="15"/>
                    <a:pt x="10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>
              <a:spLocks noEditPoints="1"/>
            </p:cNvSpPr>
            <p:nvPr/>
          </p:nvSpPr>
          <p:spPr bwMode="auto">
            <a:xfrm>
              <a:off x="4570" y="1088"/>
              <a:ext cx="305" cy="305"/>
            </a:xfrm>
            <a:custGeom>
              <a:avLst/>
              <a:gdLst>
                <a:gd name="T0" fmla="*/ 82 w 129"/>
                <a:gd name="T1" fmla="*/ 104 h 129"/>
                <a:gd name="T2" fmla="*/ 83 w 129"/>
                <a:gd name="T3" fmla="*/ 102 h 129"/>
                <a:gd name="T4" fmla="*/ 80 w 129"/>
                <a:gd name="T5" fmla="*/ 86 h 129"/>
                <a:gd name="T6" fmla="*/ 100 w 129"/>
                <a:gd name="T7" fmla="*/ 72 h 129"/>
                <a:gd name="T8" fmla="*/ 108 w 129"/>
                <a:gd name="T9" fmla="*/ 64 h 129"/>
                <a:gd name="T10" fmla="*/ 127 w 129"/>
                <a:gd name="T11" fmla="*/ 33 h 129"/>
                <a:gd name="T12" fmla="*/ 128 w 129"/>
                <a:gd name="T13" fmla="*/ 19 h 129"/>
                <a:gd name="T14" fmla="*/ 122 w 129"/>
                <a:gd name="T15" fmla="*/ 7 h 129"/>
                <a:gd name="T16" fmla="*/ 122 w 129"/>
                <a:gd name="T17" fmla="*/ 7 h 129"/>
                <a:gd name="T18" fmla="*/ 110 w 129"/>
                <a:gd name="T19" fmla="*/ 1 h 129"/>
                <a:gd name="T20" fmla="*/ 96 w 129"/>
                <a:gd name="T21" fmla="*/ 2 h 129"/>
                <a:gd name="T22" fmla="*/ 65 w 129"/>
                <a:gd name="T23" fmla="*/ 21 h 129"/>
                <a:gd name="T24" fmla="*/ 57 w 129"/>
                <a:gd name="T25" fmla="*/ 29 h 129"/>
                <a:gd name="T26" fmla="*/ 43 w 129"/>
                <a:gd name="T27" fmla="*/ 49 h 129"/>
                <a:gd name="T28" fmla="*/ 27 w 129"/>
                <a:gd name="T29" fmla="*/ 46 h 129"/>
                <a:gd name="T30" fmla="*/ 25 w 129"/>
                <a:gd name="T31" fmla="*/ 47 h 129"/>
                <a:gd name="T32" fmla="*/ 1 w 129"/>
                <a:gd name="T33" fmla="*/ 71 h 129"/>
                <a:gd name="T34" fmla="*/ 0 w 129"/>
                <a:gd name="T35" fmla="*/ 73 h 129"/>
                <a:gd name="T36" fmla="*/ 1 w 129"/>
                <a:gd name="T37" fmla="*/ 74 h 129"/>
                <a:gd name="T38" fmla="*/ 2 w 129"/>
                <a:gd name="T39" fmla="*/ 75 h 129"/>
                <a:gd name="T40" fmla="*/ 25 w 129"/>
                <a:gd name="T41" fmla="*/ 79 h 129"/>
                <a:gd name="T42" fmla="*/ 26 w 129"/>
                <a:gd name="T43" fmla="*/ 80 h 129"/>
                <a:gd name="T44" fmla="*/ 16 w 129"/>
                <a:gd name="T45" fmla="*/ 85 h 129"/>
                <a:gd name="T46" fmla="*/ 15 w 129"/>
                <a:gd name="T47" fmla="*/ 85 h 129"/>
                <a:gd name="T48" fmla="*/ 14 w 129"/>
                <a:gd name="T49" fmla="*/ 87 h 129"/>
                <a:gd name="T50" fmla="*/ 15 w 129"/>
                <a:gd name="T51" fmla="*/ 88 h 129"/>
                <a:gd name="T52" fmla="*/ 40 w 129"/>
                <a:gd name="T53" fmla="*/ 114 h 129"/>
                <a:gd name="T54" fmla="*/ 44 w 129"/>
                <a:gd name="T55" fmla="*/ 114 h 129"/>
                <a:gd name="T56" fmla="*/ 44 w 129"/>
                <a:gd name="T57" fmla="*/ 113 h 129"/>
                <a:gd name="T58" fmla="*/ 49 w 129"/>
                <a:gd name="T59" fmla="*/ 103 h 129"/>
                <a:gd name="T60" fmla="*/ 50 w 129"/>
                <a:gd name="T61" fmla="*/ 104 h 129"/>
                <a:gd name="T62" fmla="*/ 54 w 129"/>
                <a:gd name="T63" fmla="*/ 127 h 129"/>
                <a:gd name="T64" fmla="*/ 55 w 129"/>
                <a:gd name="T65" fmla="*/ 128 h 129"/>
                <a:gd name="T66" fmla="*/ 58 w 129"/>
                <a:gd name="T67" fmla="*/ 128 h 129"/>
                <a:gd name="T68" fmla="*/ 82 w 129"/>
                <a:gd name="T69" fmla="*/ 104 h 129"/>
                <a:gd name="T70" fmla="*/ 21 w 129"/>
                <a:gd name="T71" fmla="*/ 88 h 129"/>
                <a:gd name="T72" fmla="*/ 29 w 129"/>
                <a:gd name="T73" fmla="*/ 84 h 129"/>
                <a:gd name="T74" fmla="*/ 45 w 129"/>
                <a:gd name="T75" fmla="*/ 100 h 129"/>
                <a:gd name="T76" fmla="*/ 41 w 129"/>
                <a:gd name="T77" fmla="*/ 108 h 129"/>
                <a:gd name="T78" fmla="*/ 21 w 129"/>
                <a:gd name="T79" fmla="*/ 88 h 129"/>
                <a:gd name="T80" fmla="*/ 55 w 129"/>
                <a:gd name="T81" fmla="*/ 102 h 129"/>
                <a:gd name="T82" fmla="*/ 27 w 129"/>
                <a:gd name="T83" fmla="*/ 74 h 129"/>
                <a:gd name="T84" fmla="*/ 7 w 129"/>
                <a:gd name="T85" fmla="*/ 71 h 129"/>
                <a:gd name="T86" fmla="*/ 28 w 129"/>
                <a:gd name="T87" fmla="*/ 51 h 129"/>
                <a:gd name="T88" fmla="*/ 45 w 129"/>
                <a:gd name="T89" fmla="*/ 54 h 129"/>
                <a:gd name="T90" fmla="*/ 61 w 129"/>
                <a:gd name="T91" fmla="*/ 32 h 129"/>
                <a:gd name="T92" fmla="*/ 68 w 129"/>
                <a:gd name="T93" fmla="*/ 24 h 129"/>
                <a:gd name="T94" fmla="*/ 97 w 129"/>
                <a:gd name="T95" fmla="*/ 6 h 129"/>
                <a:gd name="T96" fmla="*/ 119 w 129"/>
                <a:gd name="T97" fmla="*/ 10 h 129"/>
                <a:gd name="T98" fmla="*/ 123 w 129"/>
                <a:gd name="T99" fmla="*/ 32 h 129"/>
                <a:gd name="T100" fmla="*/ 105 w 129"/>
                <a:gd name="T101" fmla="*/ 61 h 129"/>
                <a:gd name="T102" fmla="*/ 97 w 129"/>
                <a:gd name="T103" fmla="*/ 68 h 129"/>
                <a:gd name="T104" fmla="*/ 75 w 129"/>
                <a:gd name="T105" fmla="*/ 84 h 129"/>
                <a:gd name="T106" fmla="*/ 78 w 129"/>
                <a:gd name="T107" fmla="*/ 101 h 129"/>
                <a:gd name="T108" fmla="*/ 58 w 129"/>
                <a:gd name="T109" fmla="*/ 122 h 129"/>
                <a:gd name="T110" fmla="*/ 55 w 129"/>
                <a:gd name="T111" fmla="*/ 10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9" h="129">
                  <a:moveTo>
                    <a:pt x="82" y="104"/>
                  </a:moveTo>
                  <a:cubicBezTo>
                    <a:pt x="83" y="103"/>
                    <a:pt x="83" y="102"/>
                    <a:pt x="83" y="102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1"/>
                    <a:pt x="106" y="67"/>
                    <a:pt x="108" y="64"/>
                  </a:cubicBezTo>
                  <a:cubicBezTo>
                    <a:pt x="118" y="55"/>
                    <a:pt x="124" y="44"/>
                    <a:pt x="127" y="33"/>
                  </a:cubicBezTo>
                  <a:cubicBezTo>
                    <a:pt x="128" y="28"/>
                    <a:pt x="129" y="23"/>
                    <a:pt x="128" y="19"/>
                  </a:cubicBezTo>
                  <a:cubicBezTo>
                    <a:pt x="127" y="14"/>
                    <a:pt x="125" y="10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19" y="4"/>
                    <a:pt x="115" y="2"/>
                    <a:pt x="110" y="1"/>
                  </a:cubicBezTo>
                  <a:cubicBezTo>
                    <a:pt x="106" y="0"/>
                    <a:pt x="101" y="1"/>
                    <a:pt x="96" y="2"/>
                  </a:cubicBezTo>
                  <a:cubicBezTo>
                    <a:pt x="85" y="5"/>
                    <a:pt x="74" y="11"/>
                    <a:pt x="65" y="21"/>
                  </a:cubicBezTo>
                  <a:cubicBezTo>
                    <a:pt x="63" y="23"/>
                    <a:pt x="59" y="27"/>
                    <a:pt x="57" y="2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6" y="46"/>
                    <a:pt x="25" y="47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1" y="71"/>
                    <a:pt x="0" y="72"/>
                    <a:pt x="0" y="73"/>
                  </a:cubicBezTo>
                  <a:cubicBezTo>
                    <a:pt x="0" y="73"/>
                    <a:pt x="1" y="74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5"/>
                    <a:pt x="15" y="85"/>
                    <a:pt x="15" y="85"/>
                  </a:cubicBezTo>
                  <a:cubicBezTo>
                    <a:pt x="15" y="86"/>
                    <a:pt x="14" y="86"/>
                    <a:pt x="14" y="87"/>
                  </a:cubicBezTo>
                  <a:cubicBezTo>
                    <a:pt x="14" y="87"/>
                    <a:pt x="15" y="88"/>
                    <a:pt x="15" y="88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5"/>
                    <a:pt x="43" y="115"/>
                    <a:pt x="44" y="114"/>
                  </a:cubicBezTo>
                  <a:cubicBezTo>
                    <a:pt x="44" y="114"/>
                    <a:pt x="44" y="113"/>
                    <a:pt x="44" y="113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50" y="104"/>
                    <a:pt x="50" y="104"/>
                    <a:pt x="50" y="104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4" y="127"/>
                    <a:pt x="54" y="128"/>
                    <a:pt x="55" y="128"/>
                  </a:cubicBezTo>
                  <a:cubicBezTo>
                    <a:pt x="56" y="129"/>
                    <a:pt x="57" y="129"/>
                    <a:pt x="58" y="128"/>
                  </a:cubicBezTo>
                  <a:lnTo>
                    <a:pt x="82" y="104"/>
                  </a:lnTo>
                  <a:close/>
                  <a:moveTo>
                    <a:pt x="21" y="88"/>
                  </a:moveTo>
                  <a:cubicBezTo>
                    <a:pt x="29" y="84"/>
                    <a:pt x="29" y="84"/>
                    <a:pt x="29" y="84"/>
                  </a:cubicBezTo>
                  <a:cubicBezTo>
                    <a:pt x="45" y="100"/>
                    <a:pt x="45" y="100"/>
                    <a:pt x="45" y="100"/>
                  </a:cubicBezTo>
                  <a:cubicBezTo>
                    <a:pt x="41" y="108"/>
                    <a:pt x="41" y="108"/>
                    <a:pt x="41" y="108"/>
                  </a:cubicBezTo>
                  <a:lnTo>
                    <a:pt x="21" y="88"/>
                  </a:lnTo>
                  <a:close/>
                  <a:moveTo>
                    <a:pt x="55" y="102"/>
                  </a:moveTo>
                  <a:cubicBezTo>
                    <a:pt x="27" y="74"/>
                    <a:pt x="27" y="74"/>
                    <a:pt x="27" y="74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1" y="32"/>
                    <a:pt x="66" y="26"/>
                    <a:pt x="68" y="24"/>
                  </a:cubicBezTo>
                  <a:cubicBezTo>
                    <a:pt x="77" y="15"/>
                    <a:pt x="87" y="9"/>
                    <a:pt x="97" y="6"/>
                  </a:cubicBezTo>
                  <a:cubicBezTo>
                    <a:pt x="106" y="4"/>
                    <a:pt x="114" y="5"/>
                    <a:pt x="119" y="10"/>
                  </a:cubicBezTo>
                  <a:cubicBezTo>
                    <a:pt x="124" y="15"/>
                    <a:pt x="125" y="23"/>
                    <a:pt x="123" y="32"/>
                  </a:cubicBezTo>
                  <a:cubicBezTo>
                    <a:pt x="120" y="42"/>
                    <a:pt x="114" y="52"/>
                    <a:pt x="105" y="61"/>
                  </a:cubicBezTo>
                  <a:cubicBezTo>
                    <a:pt x="103" y="63"/>
                    <a:pt x="99" y="66"/>
                    <a:pt x="97" y="68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58" y="122"/>
                    <a:pt x="58" y="122"/>
                    <a:pt x="58" y="122"/>
                  </a:cubicBezTo>
                  <a:lnTo>
                    <a:pt x="55" y="10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>
              <a:spLocks noEditPoints="1"/>
            </p:cNvSpPr>
            <p:nvPr/>
          </p:nvSpPr>
          <p:spPr bwMode="auto">
            <a:xfrm>
              <a:off x="4719" y="1196"/>
              <a:ext cx="47" cy="48"/>
            </a:xfrm>
            <a:custGeom>
              <a:avLst/>
              <a:gdLst>
                <a:gd name="T0" fmla="*/ 17 w 20"/>
                <a:gd name="T1" fmla="*/ 3 h 20"/>
                <a:gd name="T2" fmla="*/ 10 w 20"/>
                <a:gd name="T3" fmla="*/ 0 h 20"/>
                <a:gd name="T4" fmla="*/ 4 w 20"/>
                <a:gd name="T5" fmla="*/ 3 h 20"/>
                <a:gd name="T6" fmla="*/ 4 w 20"/>
                <a:gd name="T7" fmla="*/ 16 h 20"/>
                <a:gd name="T8" fmla="*/ 17 w 20"/>
                <a:gd name="T9" fmla="*/ 16 h 20"/>
                <a:gd name="T10" fmla="*/ 20 w 20"/>
                <a:gd name="T11" fmla="*/ 10 h 20"/>
                <a:gd name="T12" fmla="*/ 17 w 20"/>
                <a:gd name="T13" fmla="*/ 3 h 20"/>
                <a:gd name="T14" fmla="*/ 10 w 20"/>
                <a:gd name="T15" fmla="*/ 15 h 20"/>
                <a:gd name="T16" fmla="*/ 7 w 20"/>
                <a:gd name="T17" fmla="*/ 13 h 20"/>
                <a:gd name="T18" fmla="*/ 5 w 20"/>
                <a:gd name="T19" fmla="*/ 10 h 20"/>
                <a:gd name="T20" fmla="*/ 7 w 20"/>
                <a:gd name="T21" fmla="*/ 6 h 20"/>
                <a:gd name="T22" fmla="*/ 14 w 20"/>
                <a:gd name="T23" fmla="*/ 6 h 20"/>
                <a:gd name="T24" fmla="*/ 14 w 20"/>
                <a:gd name="T25" fmla="*/ 13 h 20"/>
                <a:gd name="T26" fmla="*/ 10 w 20"/>
                <a:gd name="T27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20">
                  <a:moveTo>
                    <a:pt x="17" y="3"/>
                  </a:moveTo>
                  <a:cubicBezTo>
                    <a:pt x="15" y="1"/>
                    <a:pt x="13" y="0"/>
                    <a:pt x="10" y="0"/>
                  </a:cubicBezTo>
                  <a:cubicBezTo>
                    <a:pt x="8" y="0"/>
                    <a:pt x="5" y="1"/>
                    <a:pt x="4" y="3"/>
                  </a:cubicBezTo>
                  <a:cubicBezTo>
                    <a:pt x="0" y="7"/>
                    <a:pt x="0" y="13"/>
                    <a:pt x="4" y="16"/>
                  </a:cubicBezTo>
                  <a:cubicBezTo>
                    <a:pt x="7" y="20"/>
                    <a:pt x="14" y="20"/>
                    <a:pt x="17" y="16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7"/>
                    <a:pt x="19" y="5"/>
                    <a:pt x="17" y="3"/>
                  </a:cubicBezTo>
                  <a:close/>
                  <a:moveTo>
                    <a:pt x="10" y="15"/>
                  </a:moveTo>
                  <a:cubicBezTo>
                    <a:pt x="9" y="15"/>
                    <a:pt x="8" y="14"/>
                    <a:pt x="7" y="13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5" y="8"/>
                    <a:pt x="6" y="7"/>
                    <a:pt x="7" y="6"/>
                  </a:cubicBezTo>
                  <a:cubicBezTo>
                    <a:pt x="9" y="4"/>
                    <a:pt x="12" y="4"/>
                    <a:pt x="14" y="6"/>
                  </a:cubicBezTo>
                  <a:cubicBezTo>
                    <a:pt x="16" y="8"/>
                    <a:pt x="16" y="11"/>
                    <a:pt x="14" y="13"/>
                  </a:cubicBezTo>
                  <a:cubicBezTo>
                    <a:pt x="13" y="14"/>
                    <a:pt x="12" y="15"/>
                    <a:pt x="10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4773" y="1140"/>
              <a:ext cx="52" cy="49"/>
            </a:xfrm>
            <a:custGeom>
              <a:avLst/>
              <a:gdLst>
                <a:gd name="T0" fmla="*/ 18 w 22"/>
                <a:gd name="T1" fmla="*/ 3 h 21"/>
                <a:gd name="T2" fmla="*/ 11 w 22"/>
                <a:gd name="T3" fmla="*/ 0 h 21"/>
                <a:gd name="T4" fmla="*/ 4 w 22"/>
                <a:gd name="T5" fmla="*/ 3 h 21"/>
                <a:gd name="T6" fmla="*/ 4 w 22"/>
                <a:gd name="T7" fmla="*/ 17 h 21"/>
                <a:gd name="T8" fmla="*/ 18 w 22"/>
                <a:gd name="T9" fmla="*/ 17 h 21"/>
                <a:gd name="T10" fmla="*/ 18 w 22"/>
                <a:gd name="T11" fmla="*/ 3 h 21"/>
                <a:gd name="T12" fmla="*/ 11 w 22"/>
                <a:gd name="T13" fmla="*/ 15 h 21"/>
                <a:gd name="T14" fmla="*/ 7 w 22"/>
                <a:gd name="T15" fmla="*/ 14 h 21"/>
                <a:gd name="T16" fmla="*/ 6 w 22"/>
                <a:gd name="T17" fmla="*/ 10 h 21"/>
                <a:gd name="T18" fmla="*/ 7 w 22"/>
                <a:gd name="T19" fmla="*/ 6 h 21"/>
                <a:gd name="T20" fmla="*/ 15 w 22"/>
                <a:gd name="T21" fmla="*/ 6 h 21"/>
                <a:gd name="T22" fmla="*/ 15 w 22"/>
                <a:gd name="T23" fmla="*/ 14 h 21"/>
                <a:gd name="T24" fmla="*/ 11 w 22"/>
                <a:gd name="T25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21">
                  <a:moveTo>
                    <a:pt x="18" y="3"/>
                  </a:moveTo>
                  <a:cubicBezTo>
                    <a:pt x="16" y="1"/>
                    <a:pt x="14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0" y="7"/>
                    <a:pt x="0" y="13"/>
                    <a:pt x="4" y="17"/>
                  </a:cubicBezTo>
                  <a:cubicBezTo>
                    <a:pt x="8" y="21"/>
                    <a:pt x="14" y="21"/>
                    <a:pt x="18" y="17"/>
                  </a:cubicBezTo>
                  <a:cubicBezTo>
                    <a:pt x="22" y="13"/>
                    <a:pt x="22" y="7"/>
                    <a:pt x="18" y="3"/>
                  </a:cubicBezTo>
                  <a:close/>
                  <a:moveTo>
                    <a:pt x="11" y="15"/>
                  </a:moveTo>
                  <a:cubicBezTo>
                    <a:pt x="10" y="15"/>
                    <a:pt x="8" y="15"/>
                    <a:pt x="7" y="14"/>
                  </a:cubicBezTo>
                  <a:cubicBezTo>
                    <a:pt x="6" y="13"/>
                    <a:pt x="6" y="11"/>
                    <a:pt x="6" y="10"/>
                  </a:cubicBezTo>
                  <a:cubicBezTo>
                    <a:pt x="6" y="9"/>
                    <a:pt x="6" y="7"/>
                    <a:pt x="7" y="6"/>
                  </a:cubicBezTo>
                  <a:cubicBezTo>
                    <a:pt x="9" y="4"/>
                    <a:pt x="13" y="4"/>
                    <a:pt x="15" y="6"/>
                  </a:cubicBezTo>
                  <a:cubicBezTo>
                    <a:pt x="17" y="8"/>
                    <a:pt x="17" y="12"/>
                    <a:pt x="15" y="14"/>
                  </a:cubicBezTo>
                  <a:cubicBezTo>
                    <a:pt x="14" y="15"/>
                    <a:pt x="12" y="15"/>
                    <a:pt x="11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>
              <a:spLocks noEditPoints="1"/>
            </p:cNvSpPr>
            <p:nvPr/>
          </p:nvSpPr>
          <p:spPr bwMode="auto">
            <a:xfrm>
              <a:off x="3990" y="1099"/>
              <a:ext cx="303" cy="303"/>
            </a:xfrm>
            <a:custGeom>
              <a:avLst/>
              <a:gdLst>
                <a:gd name="T0" fmla="*/ 127 w 128"/>
                <a:gd name="T1" fmla="*/ 1 h 128"/>
                <a:gd name="T2" fmla="*/ 125 w 128"/>
                <a:gd name="T3" fmla="*/ 0 h 128"/>
                <a:gd name="T4" fmla="*/ 109 w 128"/>
                <a:gd name="T5" fmla="*/ 3 h 128"/>
                <a:gd name="T6" fmla="*/ 108 w 128"/>
                <a:gd name="T7" fmla="*/ 4 h 128"/>
                <a:gd name="T8" fmla="*/ 82 w 128"/>
                <a:gd name="T9" fmla="*/ 29 h 128"/>
                <a:gd name="T10" fmla="*/ 11 w 128"/>
                <a:gd name="T11" fmla="*/ 8 h 128"/>
                <a:gd name="T12" fmla="*/ 9 w 128"/>
                <a:gd name="T13" fmla="*/ 9 h 128"/>
                <a:gd name="T14" fmla="*/ 1 w 128"/>
                <a:gd name="T15" fmla="*/ 17 h 128"/>
                <a:gd name="T16" fmla="*/ 1 w 128"/>
                <a:gd name="T17" fmla="*/ 20 h 128"/>
                <a:gd name="T18" fmla="*/ 1 w 128"/>
                <a:gd name="T19" fmla="*/ 21 h 128"/>
                <a:gd name="T20" fmla="*/ 54 w 128"/>
                <a:gd name="T21" fmla="*/ 58 h 128"/>
                <a:gd name="T22" fmla="*/ 31 w 128"/>
                <a:gd name="T23" fmla="*/ 81 h 128"/>
                <a:gd name="T24" fmla="*/ 11 w 128"/>
                <a:gd name="T25" fmla="*/ 76 h 128"/>
                <a:gd name="T26" fmla="*/ 9 w 128"/>
                <a:gd name="T27" fmla="*/ 76 h 128"/>
                <a:gd name="T28" fmla="*/ 1 w 128"/>
                <a:gd name="T29" fmla="*/ 84 h 128"/>
                <a:gd name="T30" fmla="*/ 1 w 128"/>
                <a:gd name="T31" fmla="*/ 87 h 128"/>
                <a:gd name="T32" fmla="*/ 1 w 128"/>
                <a:gd name="T33" fmla="*/ 88 h 128"/>
                <a:gd name="T34" fmla="*/ 2 w 128"/>
                <a:gd name="T35" fmla="*/ 88 h 128"/>
                <a:gd name="T36" fmla="*/ 25 w 128"/>
                <a:gd name="T37" fmla="*/ 104 h 128"/>
                <a:gd name="T38" fmla="*/ 40 w 128"/>
                <a:gd name="T39" fmla="*/ 126 h 128"/>
                <a:gd name="T40" fmla="*/ 40 w 128"/>
                <a:gd name="T41" fmla="*/ 126 h 128"/>
                <a:gd name="T42" fmla="*/ 40 w 128"/>
                <a:gd name="T43" fmla="*/ 127 h 128"/>
                <a:gd name="T44" fmla="*/ 41 w 128"/>
                <a:gd name="T45" fmla="*/ 127 h 128"/>
                <a:gd name="T46" fmla="*/ 44 w 128"/>
                <a:gd name="T47" fmla="*/ 127 h 128"/>
                <a:gd name="T48" fmla="*/ 52 w 128"/>
                <a:gd name="T49" fmla="*/ 119 h 128"/>
                <a:gd name="T50" fmla="*/ 52 w 128"/>
                <a:gd name="T51" fmla="*/ 117 h 128"/>
                <a:gd name="T52" fmla="*/ 47 w 128"/>
                <a:gd name="T53" fmla="*/ 97 h 128"/>
                <a:gd name="T54" fmla="*/ 70 w 128"/>
                <a:gd name="T55" fmla="*/ 74 h 128"/>
                <a:gd name="T56" fmla="*/ 107 w 128"/>
                <a:gd name="T57" fmla="*/ 127 h 128"/>
                <a:gd name="T58" fmla="*/ 108 w 128"/>
                <a:gd name="T59" fmla="*/ 127 h 128"/>
                <a:gd name="T60" fmla="*/ 111 w 128"/>
                <a:gd name="T61" fmla="*/ 127 h 128"/>
                <a:gd name="T62" fmla="*/ 119 w 128"/>
                <a:gd name="T63" fmla="*/ 119 h 128"/>
                <a:gd name="T64" fmla="*/ 119 w 128"/>
                <a:gd name="T65" fmla="*/ 119 h 128"/>
                <a:gd name="T66" fmla="*/ 120 w 128"/>
                <a:gd name="T67" fmla="*/ 117 h 128"/>
                <a:gd name="T68" fmla="*/ 99 w 128"/>
                <a:gd name="T69" fmla="*/ 46 h 128"/>
                <a:gd name="T70" fmla="*/ 124 w 128"/>
                <a:gd name="T71" fmla="*/ 20 h 128"/>
                <a:gd name="T72" fmla="*/ 125 w 128"/>
                <a:gd name="T73" fmla="*/ 19 h 128"/>
                <a:gd name="T74" fmla="*/ 128 w 128"/>
                <a:gd name="T75" fmla="*/ 3 h 128"/>
                <a:gd name="T76" fmla="*/ 127 w 128"/>
                <a:gd name="T77" fmla="*/ 1 h 128"/>
                <a:gd name="T78" fmla="*/ 115 w 128"/>
                <a:gd name="T79" fmla="*/ 117 h 128"/>
                <a:gd name="T80" fmla="*/ 110 w 128"/>
                <a:gd name="T81" fmla="*/ 122 h 128"/>
                <a:gd name="T82" fmla="*/ 74 w 128"/>
                <a:gd name="T83" fmla="*/ 71 h 128"/>
                <a:gd name="T84" fmla="*/ 95 w 128"/>
                <a:gd name="T85" fmla="*/ 50 h 128"/>
                <a:gd name="T86" fmla="*/ 115 w 128"/>
                <a:gd name="T87" fmla="*/ 117 h 128"/>
                <a:gd name="T88" fmla="*/ 120 w 128"/>
                <a:gd name="T89" fmla="*/ 18 h 128"/>
                <a:gd name="T90" fmla="*/ 120 w 128"/>
                <a:gd name="T91" fmla="*/ 18 h 128"/>
                <a:gd name="T92" fmla="*/ 42 w 128"/>
                <a:gd name="T93" fmla="*/ 96 h 128"/>
                <a:gd name="T94" fmla="*/ 48 w 128"/>
                <a:gd name="T95" fmla="*/ 117 h 128"/>
                <a:gd name="T96" fmla="*/ 43 w 128"/>
                <a:gd name="T97" fmla="*/ 122 h 128"/>
                <a:gd name="T98" fmla="*/ 28 w 128"/>
                <a:gd name="T99" fmla="*/ 100 h 128"/>
                <a:gd name="T100" fmla="*/ 6 w 128"/>
                <a:gd name="T101" fmla="*/ 85 h 128"/>
                <a:gd name="T102" fmla="*/ 11 w 128"/>
                <a:gd name="T103" fmla="*/ 80 h 128"/>
                <a:gd name="T104" fmla="*/ 32 w 128"/>
                <a:gd name="T105" fmla="*/ 86 h 128"/>
                <a:gd name="T106" fmla="*/ 61 w 128"/>
                <a:gd name="T107" fmla="*/ 57 h 128"/>
                <a:gd name="T108" fmla="*/ 6 w 128"/>
                <a:gd name="T109" fmla="*/ 18 h 128"/>
                <a:gd name="T110" fmla="*/ 11 w 128"/>
                <a:gd name="T111" fmla="*/ 13 h 128"/>
                <a:gd name="T112" fmla="*/ 83 w 128"/>
                <a:gd name="T113" fmla="*/ 35 h 128"/>
                <a:gd name="T114" fmla="*/ 110 w 128"/>
                <a:gd name="T115" fmla="*/ 8 h 128"/>
                <a:gd name="T116" fmla="*/ 123 w 128"/>
                <a:gd name="T117" fmla="*/ 5 h 128"/>
                <a:gd name="T118" fmla="*/ 120 w 128"/>
                <a:gd name="T119" fmla="*/ 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" h="128">
                  <a:moveTo>
                    <a:pt x="127" y="1"/>
                  </a:moveTo>
                  <a:cubicBezTo>
                    <a:pt x="127" y="0"/>
                    <a:pt x="126" y="0"/>
                    <a:pt x="125" y="0"/>
                  </a:cubicBezTo>
                  <a:cubicBezTo>
                    <a:pt x="109" y="3"/>
                    <a:pt x="109" y="3"/>
                    <a:pt x="109" y="3"/>
                  </a:cubicBezTo>
                  <a:cubicBezTo>
                    <a:pt x="108" y="3"/>
                    <a:pt x="108" y="4"/>
                    <a:pt x="108" y="4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5"/>
                    <a:pt x="9" y="76"/>
                    <a:pt x="9" y="76"/>
                  </a:cubicBezTo>
                  <a:cubicBezTo>
                    <a:pt x="8" y="76"/>
                    <a:pt x="1" y="84"/>
                    <a:pt x="1" y="84"/>
                  </a:cubicBezTo>
                  <a:cubicBezTo>
                    <a:pt x="0" y="85"/>
                    <a:pt x="0" y="86"/>
                    <a:pt x="1" y="87"/>
                  </a:cubicBezTo>
                  <a:cubicBezTo>
                    <a:pt x="1" y="87"/>
                    <a:pt x="1" y="87"/>
                    <a:pt x="1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42" y="128"/>
                    <a:pt x="43" y="128"/>
                    <a:pt x="44" y="127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9"/>
                    <a:pt x="53" y="118"/>
                    <a:pt x="52" y="117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07" y="127"/>
                    <a:pt x="108" y="127"/>
                    <a:pt x="108" y="127"/>
                  </a:cubicBezTo>
                  <a:cubicBezTo>
                    <a:pt x="109" y="128"/>
                    <a:pt x="110" y="128"/>
                    <a:pt x="111" y="127"/>
                  </a:cubicBezTo>
                  <a:cubicBezTo>
                    <a:pt x="116" y="122"/>
                    <a:pt x="118" y="120"/>
                    <a:pt x="119" y="119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20" y="118"/>
                    <a:pt x="120" y="117"/>
                    <a:pt x="120" y="11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5" y="20"/>
                    <a:pt x="125" y="19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2"/>
                    <a:pt x="128" y="1"/>
                    <a:pt x="127" y="1"/>
                  </a:cubicBezTo>
                  <a:close/>
                  <a:moveTo>
                    <a:pt x="115" y="117"/>
                  </a:moveTo>
                  <a:cubicBezTo>
                    <a:pt x="110" y="122"/>
                    <a:pt x="110" y="122"/>
                    <a:pt x="110" y="122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95" y="50"/>
                    <a:pt x="95" y="50"/>
                    <a:pt x="95" y="50"/>
                  </a:cubicBezTo>
                  <a:lnTo>
                    <a:pt x="115" y="117"/>
                  </a:lnTo>
                  <a:close/>
                  <a:moveTo>
                    <a:pt x="120" y="18"/>
                  </a:moveTo>
                  <a:cubicBezTo>
                    <a:pt x="120" y="18"/>
                    <a:pt x="120" y="18"/>
                    <a:pt x="120" y="18"/>
                  </a:cubicBezTo>
                  <a:cubicBezTo>
                    <a:pt x="42" y="96"/>
                    <a:pt x="42" y="96"/>
                    <a:pt x="42" y="96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23" y="5"/>
                    <a:pt x="123" y="5"/>
                    <a:pt x="123" y="5"/>
                  </a:cubicBezTo>
                  <a:lnTo>
                    <a:pt x="120" y="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>
              <a:spLocks noEditPoints="1"/>
            </p:cNvSpPr>
            <p:nvPr/>
          </p:nvSpPr>
          <p:spPr bwMode="auto">
            <a:xfrm>
              <a:off x="3387" y="1099"/>
              <a:ext cx="298" cy="303"/>
            </a:xfrm>
            <a:custGeom>
              <a:avLst/>
              <a:gdLst>
                <a:gd name="T0" fmla="*/ 126 w 126"/>
                <a:gd name="T1" fmla="*/ 61 h 128"/>
                <a:gd name="T2" fmla="*/ 124 w 126"/>
                <a:gd name="T3" fmla="*/ 59 h 128"/>
                <a:gd name="T4" fmla="*/ 102 w 126"/>
                <a:gd name="T5" fmla="*/ 51 h 128"/>
                <a:gd name="T6" fmla="*/ 102 w 126"/>
                <a:gd name="T7" fmla="*/ 6 h 128"/>
                <a:gd name="T8" fmla="*/ 96 w 126"/>
                <a:gd name="T9" fmla="*/ 0 h 128"/>
                <a:gd name="T10" fmla="*/ 29 w 126"/>
                <a:gd name="T11" fmla="*/ 0 h 128"/>
                <a:gd name="T12" fmla="*/ 23 w 126"/>
                <a:gd name="T13" fmla="*/ 6 h 128"/>
                <a:gd name="T14" fmla="*/ 23 w 126"/>
                <a:gd name="T15" fmla="*/ 51 h 128"/>
                <a:gd name="T16" fmla="*/ 2 w 126"/>
                <a:gd name="T17" fmla="*/ 59 h 128"/>
                <a:gd name="T18" fmla="*/ 0 w 126"/>
                <a:gd name="T19" fmla="*/ 61 h 128"/>
                <a:gd name="T20" fmla="*/ 1 w 126"/>
                <a:gd name="T21" fmla="*/ 62 h 128"/>
                <a:gd name="T22" fmla="*/ 30 w 126"/>
                <a:gd name="T23" fmla="*/ 127 h 128"/>
                <a:gd name="T24" fmla="*/ 32 w 126"/>
                <a:gd name="T25" fmla="*/ 128 h 128"/>
                <a:gd name="T26" fmla="*/ 94 w 126"/>
                <a:gd name="T27" fmla="*/ 128 h 128"/>
                <a:gd name="T28" fmla="*/ 96 w 126"/>
                <a:gd name="T29" fmla="*/ 127 h 128"/>
                <a:gd name="T30" fmla="*/ 125 w 126"/>
                <a:gd name="T31" fmla="*/ 62 h 128"/>
                <a:gd name="T32" fmla="*/ 126 w 126"/>
                <a:gd name="T33" fmla="*/ 61 h 128"/>
                <a:gd name="T34" fmla="*/ 61 w 126"/>
                <a:gd name="T35" fmla="*/ 123 h 128"/>
                <a:gd name="T36" fmla="*/ 33 w 126"/>
                <a:gd name="T37" fmla="*/ 123 h 128"/>
                <a:gd name="T38" fmla="*/ 6 w 126"/>
                <a:gd name="T39" fmla="*/ 62 h 128"/>
                <a:gd name="T40" fmla="*/ 61 w 126"/>
                <a:gd name="T41" fmla="*/ 43 h 128"/>
                <a:gd name="T42" fmla="*/ 61 w 126"/>
                <a:gd name="T43" fmla="*/ 123 h 128"/>
                <a:gd name="T44" fmla="*/ 62 w 126"/>
                <a:gd name="T45" fmla="*/ 37 h 128"/>
                <a:gd name="T46" fmla="*/ 28 w 126"/>
                <a:gd name="T47" fmla="*/ 49 h 128"/>
                <a:gd name="T48" fmla="*/ 28 w 126"/>
                <a:gd name="T49" fmla="*/ 5 h 128"/>
                <a:gd name="T50" fmla="*/ 98 w 126"/>
                <a:gd name="T51" fmla="*/ 5 h 128"/>
                <a:gd name="T52" fmla="*/ 98 w 126"/>
                <a:gd name="T53" fmla="*/ 49 h 128"/>
                <a:gd name="T54" fmla="*/ 64 w 126"/>
                <a:gd name="T55" fmla="*/ 37 h 128"/>
                <a:gd name="T56" fmla="*/ 62 w 126"/>
                <a:gd name="T57" fmla="*/ 37 h 128"/>
                <a:gd name="T58" fmla="*/ 93 w 126"/>
                <a:gd name="T59" fmla="*/ 123 h 128"/>
                <a:gd name="T60" fmla="*/ 65 w 126"/>
                <a:gd name="T61" fmla="*/ 123 h 128"/>
                <a:gd name="T62" fmla="*/ 65 w 126"/>
                <a:gd name="T63" fmla="*/ 43 h 128"/>
                <a:gd name="T64" fmla="*/ 120 w 126"/>
                <a:gd name="T65" fmla="*/ 62 h 128"/>
                <a:gd name="T66" fmla="*/ 93 w 126"/>
                <a:gd name="T67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6" h="128">
                  <a:moveTo>
                    <a:pt x="126" y="61"/>
                  </a:moveTo>
                  <a:cubicBezTo>
                    <a:pt x="126" y="60"/>
                    <a:pt x="125" y="59"/>
                    <a:pt x="124" y="59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2" y="3"/>
                    <a:pt x="99" y="0"/>
                    <a:pt x="9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3"/>
                    <a:pt x="23" y="6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59"/>
                    <a:pt x="0" y="60"/>
                    <a:pt x="0" y="61"/>
                  </a:cubicBezTo>
                  <a:cubicBezTo>
                    <a:pt x="0" y="61"/>
                    <a:pt x="0" y="61"/>
                    <a:pt x="1" y="62"/>
                  </a:cubicBezTo>
                  <a:cubicBezTo>
                    <a:pt x="30" y="127"/>
                    <a:pt x="30" y="127"/>
                    <a:pt x="30" y="127"/>
                  </a:cubicBezTo>
                  <a:cubicBezTo>
                    <a:pt x="30" y="128"/>
                    <a:pt x="31" y="128"/>
                    <a:pt x="32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5" y="128"/>
                    <a:pt x="96" y="128"/>
                    <a:pt x="96" y="127"/>
                  </a:cubicBezTo>
                  <a:cubicBezTo>
                    <a:pt x="125" y="62"/>
                    <a:pt x="125" y="62"/>
                    <a:pt x="125" y="62"/>
                  </a:cubicBezTo>
                  <a:cubicBezTo>
                    <a:pt x="126" y="61"/>
                    <a:pt x="126" y="61"/>
                    <a:pt x="126" y="61"/>
                  </a:cubicBezTo>
                  <a:close/>
                  <a:moveTo>
                    <a:pt x="61" y="123"/>
                  </a:moveTo>
                  <a:cubicBezTo>
                    <a:pt x="33" y="123"/>
                    <a:pt x="33" y="123"/>
                    <a:pt x="33" y="123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61" y="43"/>
                    <a:pt x="61" y="43"/>
                    <a:pt x="61" y="43"/>
                  </a:cubicBezTo>
                  <a:lnTo>
                    <a:pt x="61" y="123"/>
                  </a:lnTo>
                  <a:close/>
                  <a:moveTo>
                    <a:pt x="62" y="37"/>
                  </a:moveTo>
                  <a:cubicBezTo>
                    <a:pt x="28" y="49"/>
                    <a:pt x="28" y="49"/>
                    <a:pt x="28" y="49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3" y="37"/>
                    <a:pt x="63" y="37"/>
                    <a:pt x="62" y="37"/>
                  </a:cubicBezTo>
                  <a:close/>
                  <a:moveTo>
                    <a:pt x="93" y="123"/>
                  </a:moveTo>
                  <a:cubicBezTo>
                    <a:pt x="65" y="123"/>
                    <a:pt x="65" y="123"/>
                    <a:pt x="65" y="123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120" y="62"/>
                    <a:pt x="120" y="62"/>
                    <a:pt x="120" y="62"/>
                  </a:cubicBezTo>
                  <a:lnTo>
                    <a:pt x="93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>
              <a:spLocks noEditPoints="1"/>
            </p:cNvSpPr>
            <p:nvPr/>
          </p:nvSpPr>
          <p:spPr bwMode="auto">
            <a:xfrm>
              <a:off x="2779" y="1187"/>
              <a:ext cx="303" cy="128"/>
            </a:xfrm>
            <a:custGeom>
              <a:avLst/>
              <a:gdLst>
                <a:gd name="T0" fmla="*/ 126 w 128"/>
                <a:gd name="T1" fmla="*/ 25 h 54"/>
                <a:gd name="T2" fmla="*/ 103 w 128"/>
                <a:gd name="T3" fmla="*/ 25 h 54"/>
                <a:gd name="T4" fmla="*/ 103 w 128"/>
                <a:gd name="T5" fmla="*/ 2 h 54"/>
                <a:gd name="T6" fmla="*/ 101 w 128"/>
                <a:gd name="T7" fmla="*/ 0 h 54"/>
                <a:gd name="T8" fmla="*/ 76 w 128"/>
                <a:gd name="T9" fmla="*/ 0 h 54"/>
                <a:gd name="T10" fmla="*/ 74 w 128"/>
                <a:gd name="T11" fmla="*/ 2 h 54"/>
                <a:gd name="T12" fmla="*/ 74 w 128"/>
                <a:gd name="T13" fmla="*/ 25 h 54"/>
                <a:gd name="T14" fmla="*/ 54 w 128"/>
                <a:gd name="T15" fmla="*/ 25 h 54"/>
                <a:gd name="T16" fmla="*/ 54 w 128"/>
                <a:gd name="T17" fmla="*/ 2 h 54"/>
                <a:gd name="T18" fmla="*/ 52 w 128"/>
                <a:gd name="T19" fmla="*/ 0 h 54"/>
                <a:gd name="T20" fmla="*/ 27 w 128"/>
                <a:gd name="T21" fmla="*/ 0 h 54"/>
                <a:gd name="T22" fmla="*/ 25 w 128"/>
                <a:gd name="T23" fmla="*/ 2 h 54"/>
                <a:gd name="T24" fmla="*/ 25 w 128"/>
                <a:gd name="T25" fmla="*/ 25 h 54"/>
                <a:gd name="T26" fmla="*/ 2 w 128"/>
                <a:gd name="T27" fmla="*/ 25 h 54"/>
                <a:gd name="T28" fmla="*/ 0 w 128"/>
                <a:gd name="T29" fmla="*/ 27 h 54"/>
                <a:gd name="T30" fmla="*/ 0 w 128"/>
                <a:gd name="T31" fmla="*/ 52 h 54"/>
                <a:gd name="T32" fmla="*/ 2 w 128"/>
                <a:gd name="T33" fmla="*/ 54 h 54"/>
                <a:gd name="T34" fmla="*/ 27 w 128"/>
                <a:gd name="T35" fmla="*/ 54 h 54"/>
                <a:gd name="T36" fmla="*/ 29 w 128"/>
                <a:gd name="T37" fmla="*/ 52 h 54"/>
                <a:gd name="T38" fmla="*/ 29 w 128"/>
                <a:gd name="T39" fmla="*/ 29 h 54"/>
                <a:gd name="T40" fmla="*/ 49 w 128"/>
                <a:gd name="T41" fmla="*/ 29 h 54"/>
                <a:gd name="T42" fmla="*/ 49 w 128"/>
                <a:gd name="T43" fmla="*/ 52 h 54"/>
                <a:gd name="T44" fmla="*/ 52 w 128"/>
                <a:gd name="T45" fmla="*/ 54 h 54"/>
                <a:gd name="T46" fmla="*/ 76 w 128"/>
                <a:gd name="T47" fmla="*/ 54 h 54"/>
                <a:gd name="T48" fmla="*/ 79 w 128"/>
                <a:gd name="T49" fmla="*/ 52 h 54"/>
                <a:gd name="T50" fmla="*/ 79 w 128"/>
                <a:gd name="T51" fmla="*/ 29 h 54"/>
                <a:gd name="T52" fmla="*/ 99 w 128"/>
                <a:gd name="T53" fmla="*/ 29 h 54"/>
                <a:gd name="T54" fmla="*/ 99 w 128"/>
                <a:gd name="T55" fmla="*/ 52 h 54"/>
                <a:gd name="T56" fmla="*/ 101 w 128"/>
                <a:gd name="T57" fmla="*/ 54 h 54"/>
                <a:gd name="T58" fmla="*/ 126 w 128"/>
                <a:gd name="T59" fmla="*/ 54 h 54"/>
                <a:gd name="T60" fmla="*/ 128 w 128"/>
                <a:gd name="T61" fmla="*/ 52 h 54"/>
                <a:gd name="T62" fmla="*/ 128 w 128"/>
                <a:gd name="T63" fmla="*/ 27 h 54"/>
                <a:gd name="T64" fmla="*/ 126 w 128"/>
                <a:gd name="T65" fmla="*/ 25 h 54"/>
                <a:gd name="T66" fmla="*/ 25 w 128"/>
                <a:gd name="T67" fmla="*/ 49 h 54"/>
                <a:gd name="T68" fmla="*/ 5 w 128"/>
                <a:gd name="T69" fmla="*/ 49 h 54"/>
                <a:gd name="T70" fmla="*/ 5 w 128"/>
                <a:gd name="T71" fmla="*/ 29 h 54"/>
                <a:gd name="T72" fmla="*/ 25 w 128"/>
                <a:gd name="T73" fmla="*/ 29 h 54"/>
                <a:gd name="T74" fmla="*/ 25 w 128"/>
                <a:gd name="T75" fmla="*/ 49 h 54"/>
                <a:gd name="T76" fmla="*/ 49 w 128"/>
                <a:gd name="T77" fmla="*/ 25 h 54"/>
                <a:gd name="T78" fmla="*/ 29 w 128"/>
                <a:gd name="T79" fmla="*/ 25 h 54"/>
                <a:gd name="T80" fmla="*/ 29 w 128"/>
                <a:gd name="T81" fmla="*/ 5 h 54"/>
                <a:gd name="T82" fmla="*/ 49 w 128"/>
                <a:gd name="T83" fmla="*/ 5 h 54"/>
                <a:gd name="T84" fmla="*/ 49 w 128"/>
                <a:gd name="T85" fmla="*/ 25 h 54"/>
                <a:gd name="T86" fmla="*/ 74 w 128"/>
                <a:gd name="T87" fmla="*/ 49 h 54"/>
                <a:gd name="T88" fmla="*/ 54 w 128"/>
                <a:gd name="T89" fmla="*/ 49 h 54"/>
                <a:gd name="T90" fmla="*/ 54 w 128"/>
                <a:gd name="T91" fmla="*/ 29 h 54"/>
                <a:gd name="T92" fmla="*/ 74 w 128"/>
                <a:gd name="T93" fmla="*/ 29 h 54"/>
                <a:gd name="T94" fmla="*/ 74 w 128"/>
                <a:gd name="T95" fmla="*/ 49 h 54"/>
                <a:gd name="T96" fmla="*/ 99 w 128"/>
                <a:gd name="T97" fmla="*/ 25 h 54"/>
                <a:gd name="T98" fmla="*/ 79 w 128"/>
                <a:gd name="T99" fmla="*/ 25 h 54"/>
                <a:gd name="T100" fmla="*/ 79 w 128"/>
                <a:gd name="T101" fmla="*/ 5 h 54"/>
                <a:gd name="T102" fmla="*/ 99 w 128"/>
                <a:gd name="T103" fmla="*/ 5 h 54"/>
                <a:gd name="T104" fmla="*/ 99 w 128"/>
                <a:gd name="T105" fmla="*/ 25 h 54"/>
                <a:gd name="T106" fmla="*/ 123 w 128"/>
                <a:gd name="T107" fmla="*/ 49 h 54"/>
                <a:gd name="T108" fmla="*/ 103 w 128"/>
                <a:gd name="T109" fmla="*/ 49 h 54"/>
                <a:gd name="T110" fmla="*/ 103 w 128"/>
                <a:gd name="T111" fmla="*/ 29 h 54"/>
                <a:gd name="T112" fmla="*/ 123 w 128"/>
                <a:gd name="T113" fmla="*/ 29 h 54"/>
                <a:gd name="T114" fmla="*/ 123 w 128"/>
                <a:gd name="T115" fmla="*/ 4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54">
                  <a:moveTo>
                    <a:pt x="126" y="25"/>
                  </a:moveTo>
                  <a:cubicBezTo>
                    <a:pt x="103" y="25"/>
                    <a:pt x="103" y="25"/>
                    <a:pt x="103" y="25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1"/>
                    <a:pt x="102" y="0"/>
                    <a:pt x="10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4" y="1"/>
                    <a:pt x="74" y="2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1"/>
                    <a:pt x="53" y="0"/>
                    <a:pt x="5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5"/>
                    <a:pt x="0" y="26"/>
                    <a:pt x="0" y="27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1" y="54"/>
                    <a:pt x="2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8" y="54"/>
                    <a:pt x="29" y="53"/>
                    <a:pt x="29" y="52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9" y="53"/>
                    <a:pt x="50" y="54"/>
                    <a:pt x="52" y="54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8" y="54"/>
                    <a:pt x="79" y="53"/>
                    <a:pt x="79" y="52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3"/>
                    <a:pt x="100" y="54"/>
                    <a:pt x="101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7" y="54"/>
                    <a:pt x="128" y="53"/>
                    <a:pt x="128" y="52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8" y="26"/>
                    <a:pt x="127" y="25"/>
                    <a:pt x="126" y="25"/>
                  </a:cubicBezTo>
                  <a:close/>
                  <a:moveTo>
                    <a:pt x="25" y="49"/>
                  </a:moveTo>
                  <a:cubicBezTo>
                    <a:pt x="5" y="49"/>
                    <a:pt x="5" y="49"/>
                    <a:pt x="5" y="4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25" y="29"/>
                    <a:pt x="25" y="29"/>
                    <a:pt x="25" y="29"/>
                  </a:cubicBezTo>
                  <a:lnTo>
                    <a:pt x="25" y="49"/>
                  </a:lnTo>
                  <a:close/>
                  <a:moveTo>
                    <a:pt x="49" y="25"/>
                  </a:moveTo>
                  <a:cubicBezTo>
                    <a:pt x="29" y="25"/>
                    <a:pt x="29" y="25"/>
                    <a:pt x="29" y="2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49" y="5"/>
                    <a:pt x="49" y="5"/>
                    <a:pt x="49" y="5"/>
                  </a:cubicBezTo>
                  <a:lnTo>
                    <a:pt x="49" y="25"/>
                  </a:lnTo>
                  <a:close/>
                  <a:moveTo>
                    <a:pt x="74" y="49"/>
                  </a:moveTo>
                  <a:cubicBezTo>
                    <a:pt x="54" y="49"/>
                    <a:pt x="54" y="49"/>
                    <a:pt x="54" y="4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74" y="29"/>
                    <a:pt x="74" y="29"/>
                    <a:pt x="74" y="29"/>
                  </a:cubicBezTo>
                  <a:lnTo>
                    <a:pt x="74" y="49"/>
                  </a:lnTo>
                  <a:close/>
                  <a:moveTo>
                    <a:pt x="99" y="25"/>
                  </a:moveTo>
                  <a:cubicBezTo>
                    <a:pt x="79" y="25"/>
                    <a:pt x="79" y="25"/>
                    <a:pt x="79" y="25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99" y="5"/>
                    <a:pt x="99" y="5"/>
                    <a:pt x="99" y="5"/>
                  </a:cubicBezTo>
                  <a:lnTo>
                    <a:pt x="99" y="25"/>
                  </a:lnTo>
                  <a:close/>
                  <a:moveTo>
                    <a:pt x="123" y="49"/>
                  </a:moveTo>
                  <a:cubicBezTo>
                    <a:pt x="103" y="49"/>
                    <a:pt x="103" y="49"/>
                    <a:pt x="103" y="49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23" y="29"/>
                    <a:pt x="123" y="29"/>
                    <a:pt x="123" y="29"/>
                  </a:cubicBezTo>
                  <a:lnTo>
                    <a:pt x="123" y="4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>
              <a:spLocks noEditPoints="1"/>
            </p:cNvSpPr>
            <p:nvPr/>
          </p:nvSpPr>
          <p:spPr bwMode="auto">
            <a:xfrm>
              <a:off x="2174" y="1099"/>
              <a:ext cx="303" cy="303"/>
            </a:xfrm>
            <a:custGeom>
              <a:avLst/>
              <a:gdLst>
                <a:gd name="T0" fmla="*/ 120 w 128"/>
                <a:gd name="T1" fmla="*/ 32 h 128"/>
                <a:gd name="T2" fmla="*/ 96 w 128"/>
                <a:gd name="T3" fmla="*/ 9 h 128"/>
                <a:gd name="T4" fmla="*/ 96 w 128"/>
                <a:gd name="T5" fmla="*/ 8 h 128"/>
                <a:gd name="T6" fmla="*/ 0 w 128"/>
                <a:gd name="T7" fmla="*/ 64 h 128"/>
                <a:gd name="T8" fmla="*/ 128 w 128"/>
                <a:gd name="T9" fmla="*/ 64 h 128"/>
                <a:gd name="T10" fmla="*/ 106 w 128"/>
                <a:gd name="T11" fmla="*/ 106 h 128"/>
                <a:gd name="T12" fmla="*/ 64 w 128"/>
                <a:gd name="T13" fmla="*/ 123 h 128"/>
                <a:gd name="T14" fmla="*/ 22 w 128"/>
                <a:gd name="T15" fmla="*/ 106 h 128"/>
                <a:gd name="T16" fmla="*/ 5 w 128"/>
                <a:gd name="T17" fmla="*/ 64 h 128"/>
                <a:gd name="T18" fmla="*/ 11 w 128"/>
                <a:gd name="T19" fmla="*/ 38 h 128"/>
                <a:gd name="T20" fmla="*/ 24 w 128"/>
                <a:gd name="T21" fmla="*/ 44 h 128"/>
                <a:gd name="T22" fmla="*/ 27 w 128"/>
                <a:gd name="T23" fmla="*/ 40 h 128"/>
                <a:gd name="T24" fmla="*/ 15 w 128"/>
                <a:gd name="T25" fmla="*/ 31 h 128"/>
                <a:gd name="T26" fmla="*/ 31 w 128"/>
                <a:gd name="T27" fmla="*/ 15 h 128"/>
                <a:gd name="T28" fmla="*/ 40 w 128"/>
                <a:gd name="T29" fmla="*/ 27 h 128"/>
                <a:gd name="T30" fmla="*/ 44 w 128"/>
                <a:gd name="T31" fmla="*/ 26 h 128"/>
                <a:gd name="T32" fmla="*/ 36 w 128"/>
                <a:gd name="T33" fmla="*/ 11 h 128"/>
                <a:gd name="T34" fmla="*/ 41 w 128"/>
                <a:gd name="T35" fmla="*/ 9 h 128"/>
                <a:gd name="T36" fmla="*/ 62 w 128"/>
                <a:gd name="T37" fmla="*/ 5 h 128"/>
                <a:gd name="T38" fmla="*/ 64 w 128"/>
                <a:gd name="T39" fmla="*/ 22 h 128"/>
                <a:gd name="T40" fmla="*/ 66 w 128"/>
                <a:gd name="T41" fmla="*/ 5 h 128"/>
                <a:gd name="T42" fmla="*/ 87 w 128"/>
                <a:gd name="T43" fmla="*/ 9 h 128"/>
                <a:gd name="T44" fmla="*/ 92 w 128"/>
                <a:gd name="T45" fmla="*/ 11 h 128"/>
                <a:gd name="T46" fmla="*/ 84 w 128"/>
                <a:gd name="T47" fmla="*/ 26 h 128"/>
                <a:gd name="T48" fmla="*/ 88 w 128"/>
                <a:gd name="T49" fmla="*/ 27 h 128"/>
                <a:gd name="T50" fmla="*/ 97 w 128"/>
                <a:gd name="T51" fmla="*/ 15 h 128"/>
                <a:gd name="T52" fmla="*/ 113 w 128"/>
                <a:gd name="T53" fmla="*/ 31 h 128"/>
                <a:gd name="T54" fmla="*/ 101 w 128"/>
                <a:gd name="T55" fmla="*/ 40 h 128"/>
                <a:gd name="T56" fmla="*/ 104 w 128"/>
                <a:gd name="T57" fmla="*/ 44 h 128"/>
                <a:gd name="T58" fmla="*/ 117 w 128"/>
                <a:gd name="T59" fmla="*/ 38 h 128"/>
                <a:gd name="T60" fmla="*/ 123 w 128"/>
                <a:gd name="T61" fmla="*/ 64 h 128"/>
                <a:gd name="T62" fmla="*/ 106 w 128"/>
                <a:gd name="T63" fmla="*/ 10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28">
                  <a:moveTo>
                    <a:pt x="120" y="32"/>
                  </a:moveTo>
                  <a:cubicBezTo>
                    <a:pt x="120" y="32"/>
                    <a:pt x="120" y="32"/>
                    <a:pt x="120" y="32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14" y="22"/>
                    <a:pt x="106" y="14"/>
                    <a:pt x="96" y="9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86" y="3"/>
                    <a:pt x="75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53"/>
                    <a:pt x="125" y="42"/>
                    <a:pt x="120" y="32"/>
                  </a:cubicBezTo>
                  <a:close/>
                  <a:moveTo>
                    <a:pt x="106" y="106"/>
                  </a:moveTo>
                  <a:cubicBezTo>
                    <a:pt x="101" y="112"/>
                    <a:pt x="94" y="116"/>
                    <a:pt x="87" y="119"/>
                  </a:cubicBezTo>
                  <a:cubicBezTo>
                    <a:pt x="80" y="122"/>
                    <a:pt x="72" y="123"/>
                    <a:pt x="64" y="123"/>
                  </a:cubicBezTo>
                  <a:cubicBezTo>
                    <a:pt x="56" y="123"/>
                    <a:pt x="48" y="122"/>
                    <a:pt x="41" y="119"/>
                  </a:cubicBezTo>
                  <a:cubicBezTo>
                    <a:pt x="34" y="116"/>
                    <a:pt x="27" y="112"/>
                    <a:pt x="22" y="106"/>
                  </a:cubicBezTo>
                  <a:cubicBezTo>
                    <a:pt x="17" y="101"/>
                    <a:pt x="12" y="94"/>
                    <a:pt x="9" y="87"/>
                  </a:cubicBezTo>
                  <a:cubicBezTo>
                    <a:pt x="6" y="80"/>
                    <a:pt x="5" y="72"/>
                    <a:pt x="5" y="64"/>
                  </a:cubicBezTo>
                  <a:cubicBezTo>
                    <a:pt x="5" y="56"/>
                    <a:pt x="6" y="48"/>
                    <a:pt x="9" y="41"/>
                  </a:cubicBezTo>
                  <a:cubicBezTo>
                    <a:pt x="10" y="40"/>
                    <a:pt x="10" y="39"/>
                    <a:pt x="11" y="38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6" y="45"/>
                    <a:pt x="28" y="44"/>
                    <a:pt x="28" y="42"/>
                  </a:cubicBezTo>
                  <a:cubicBezTo>
                    <a:pt x="28" y="41"/>
                    <a:pt x="27" y="40"/>
                    <a:pt x="27" y="40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7" y="28"/>
                    <a:pt x="19" y="25"/>
                    <a:pt x="22" y="22"/>
                  </a:cubicBezTo>
                  <a:cubicBezTo>
                    <a:pt x="25" y="19"/>
                    <a:pt x="28" y="17"/>
                    <a:pt x="31" y="1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1" y="28"/>
                    <a:pt x="42" y="28"/>
                  </a:cubicBezTo>
                  <a:cubicBezTo>
                    <a:pt x="43" y="28"/>
                    <a:pt x="44" y="27"/>
                    <a:pt x="44" y="26"/>
                  </a:cubicBezTo>
                  <a:cubicBezTo>
                    <a:pt x="44" y="25"/>
                    <a:pt x="44" y="25"/>
                    <a:pt x="44" y="24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40" y="10"/>
                    <a:pt x="41" y="9"/>
                  </a:cubicBezTo>
                  <a:cubicBezTo>
                    <a:pt x="47" y="7"/>
                    <a:pt x="54" y="5"/>
                    <a:pt x="60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62" y="21"/>
                    <a:pt x="63" y="22"/>
                    <a:pt x="64" y="22"/>
                  </a:cubicBezTo>
                  <a:cubicBezTo>
                    <a:pt x="65" y="22"/>
                    <a:pt x="66" y="21"/>
                    <a:pt x="66" y="20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4" y="5"/>
                    <a:pt x="81" y="7"/>
                    <a:pt x="87" y="9"/>
                  </a:cubicBezTo>
                  <a:cubicBezTo>
                    <a:pt x="88" y="10"/>
                    <a:pt x="89" y="10"/>
                    <a:pt x="90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5"/>
                    <a:pt x="84" y="25"/>
                    <a:pt x="84" y="26"/>
                  </a:cubicBezTo>
                  <a:cubicBezTo>
                    <a:pt x="84" y="27"/>
                    <a:pt x="85" y="28"/>
                    <a:pt x="86" y="28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100" y="17"/>
                    <a:pt x="103" y="19"/>
                    <a:pt x="106" y="22"/>
                  </a:cubicBezTo>
                  <a:cubicBezTo>
                    <a:pt x="109" y="25"/>
                    <a:pt x="111" y="28"/>
                    <a:pt x="113" y="31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1" y="40"/>
                    <a:pt x="100" y="41"/>
                    <a:pt x="100" y="42"/>
                  </a:cubicBezTo>
                  <a:cubicBezTo>
                    <a:pt x="100" y="44"/>
                    <a:pt x="102" y="45"/>
                    <a:pt x="104" y="44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8" y="39"/>
                    <a:pt x="118" y="40"/>
                    <a:pt x="119" y="41"/>
                  </a:cubicBezTo>
                  <a:cubicBezTo>
                    <a:pt x="122" y="48"/>
                    <a:pt x="123" y="56"/>
                    <a:pt x="123" y="64"/>
                  </a:cubicBezTo>
                  <a:cubicBezTo>
                    <a:pt x="123" y="72"/>
                    <a:pt x="122" y="80"/>
                    <a:pt x="119" y="87"/>
                  </a:cubicBezTo>
                  <a:cubicBezTo>
                    <a:pt x="116" y="94"/>
                    <a:pt x="111" y="101"/>
                    <a:pt x="106" y="10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>
              <a:spLocks noEditPoints="1"/>
            </p:cNvSpPr>
            <p:nvPr/>
          </p:nvSpPr>
          <p:spPr bwMode="auto">
            <a:xfrm>
              <a:off x="2302" y="1185"/>
              <a:ext cx="47" cy="125"/>
            </a:xfrm>
            <a:custGeom>
              <a:avLst/>
              <a:gdLst>
                <a:gd name="T0" fmla="*/ 13 w 20"/>
                <a:gd name="T1" fmla="*/ 34 h 53"/>
                <a:gd name="T2" fmla="*/ 12 w 20"/>
                <a:gd name="T3" fmla="*/ 33 h 53"/>
                <a:gd name="T4" fmla="*/ 12 w 20"/>
                <a:gd name="T5" fmla="*/ 2 h 53"/>
                <a:gd name="T6" fmla="*/ 10 w 20"/>
                <a:gd name="T7" fmla="*/ 0 h 53"/>
                <a:gd name="T8" fmla="*/ 8 w 20"/>
                <a:gd name="T9" fmla="*/ 2 h 53"/>
                <a:gd name="T10" fmla="*/ 8 w 20"/>
                <a:gd name="T11" fmla="*/ 33 h 53"/>
                <a:gd name="T12" fmla="*/ 7 w 20"/>
                <a:gd name="T13" fmla="*/ 34 h 53"/>
                <a:gd name="T14" fmla="*/ 0 w 20"/>
                <a:gd name="T15" fmla="*/ 43 h 53"/>
                <a:gd name="T16" fmla="*/ 10 w 20"/>
                <a:gd name="T17" fmla="*/ 53 h 53"/>
                <a:gd name="T18" fmla="*/ 20 w 20"/>
                <a:gd name="T19" fmla="*/ 43 h 53"/>
                <a:gd name="T20" fmla="*/ 13 w 20"/>
                <a:gd name="T21" fmla="*/ 34 h 53"/>
                <a:gd name="T22" fmla="*/ 10 w 20"/>
                <a:gd name="T23" fmla="*/ 48 h 53"/>
                <a:gd name="T24" fmla="*/ 5 w 20"/>
                <a:gd name="T25" fmla="*/ 43 h 53"/>
                <a:gd name="T26" fmla="*/ 10 w 20"/>
                <a:gd name="T27" fmla="*/ 38 h 53"/>
                <a:gd name="T28" fmla="*/ 15 w 20"/>
                <a:gd name="T29" fmla="*/ 43 h 53"/>
                <a:gd name="T30" fmla="*/ 10 w 20"/>
                <a:gd name="T31" fmla="*/ 4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53">
                  <a:moveTo>
                    <a:pt x="13" y="34"/>
                  </a:moveTo>
                  <a:cubicBezTo>
                    <a:pt x="12" y="33"/>
                    <a:pt x="12" y="33"/>
                    <a:pt x="12" y="3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3" y="35"/>
                    <a:pt x="0" y="39"/>
                    <a:pt x="0" y="43"/>
                  </a:cubicBezTo>
                  <a:cubicBezTo>
                    <a:pt x="0" y="48"/>
                    <a:pt x="5" y="53"/>
                    <a:pt x="10" y="53"/>
                  </a:cubicBezTo>
                  <a:cubicBezTo>
                    <a:pt x="15" y="53"/>
                    <a:pt x="20" y="48"/>
                    <a:pt x="20" y="43"/>
                  </a:cubicBezTo>
                  <a:cubicBezTo>
                    <a:pt x="20" y="39"/>
                    <a:pt x="17" y="35"/>
                    <a:pt x="13" y="34"/>
                  </a:cubicBezTo>
                  <a:close/>
                  <a:moveTo>
                    <a:pt x="10" y="48"/>
                  </a:moveTo>
                  <a:cubicBezTo>
                    <a:pt x="7" y="48"/>
                    <a:pt x="5" y="46"/>
                    <a:pt x="5" y="43"/>
                  </a:cubicBezTo>
                  <a:cubicBezTo>
                    <a:pt x="5" y="40"/>
                    <a:pt x="7" y="38"/>
                    <a:pt x="10" y="38"/>
                  </a:cubicBezTo>
                  <a:cubicBezTo>
                    <a:pt x="13" y="38"/>
                    <a:pt x="15" y="40"/>
                    <a:pt x="15" y="43"/>
                  </a:cubicBezTo>
                  <a:cubicBezTo>
                    <a:pt x="15" y="46"/>
                    <a:pt x="13" y="48"/>
                    <a:pt x="10" y="4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>
              <a:spLocks noEditPoints="1"/>
            </p:cNvSpPr>
            <p:nvPr/>
          </p:nvSpPr>
          <p:spPr bwMode="auto">
            <a:xfrm>
              <a:off x="1609" y="1099"/>
              <a:ext cx="222" cy="303"/>
            </a:xfrm>
            <a:custGeom>
              <a:avLst/>
              <a:gdLst>
                <a:gd name="T0" fmla="*/ 94 w 94"/>
                <a:gd name="T1" fmla="*/ 93 h 128"/>
                <a:gd name="T2" fmla="*/ 94 w 94"/>
                <a:gd name="T3" fmla="*/ 92 h 128"/>
                <a:gd name="T4" fmla="*/ 92 w 94"/>
                <a:gd name="T5" fmla="*/ 90 h 128"/>
                <a:gd name="T6" fmla="*/ 70 w 94"/>
                <a:gd name="T7" fmla="*/ 90 h 128"/>
                <a:gd name="T8" fmla="*/ 68 w 94"/>
                <a:gd name="T9" fmla="*/ 92 h 128"/>
                <a:gd name="T10" fmla="*/ 70 w 94"/>
                <a:gd name="T11" fmla="*/ 95 h 128"/>
                <a:gd name="T12" fmla="*/ 89 w 94"/>
                <a:gd name="T13" fmla="*/ 95 h 128"/>
                <a:gd name="T14" fmla="*/ 88 w 94"/>
                <a:gd name="T15" fmla="*/ 97 h 128"/>
                <a:gd name="T16" fmla="*/ 78 w 94"/>
                <a:gd name="T17" fmla="*/ 111 h 128"/>
                <a:gd name="T18" fmla="*/ 64 w 94"/>
                <a:gd name="T19" fmla="*/ 120 h 128"/>
                <a:gd name="T20" fmla="*/ 51 w 94"/>
                <a:gd name="T21" fmla="*/ 123 h 128"/>
                <a:gd name="T22" fmla="*/ 49 w 94"/>
                <a:gd name="T23" fmla="*/ 123 h 128"/>
                <a:gd name="T24" fmla="*/ 49 w 94"/>
                <a:gd name="T25" fmla="*/ 56 h 128"/>
                <a:gd name="T26" fmla="*/ 69 w 94"/>
                <a:gd name="T27" fmla="*/ 56 h 128"/>
                <a:gd name="T28" fmla="*/ 72 w 94"/>
                <a:gd name="T29" fmla="*/ 54 h 128"/>
                <a:gd name="T30" fmla="*/ 69 w 94"/>
                <a:gd name="T31" fmla="*/ 52 h 128"/>
                <a:gd name="T32" fmla="*/ 49 w 94"/>
                <a:gd name="T33" fmla="*/ 52 h 128"/>
                <a:gd name="T34" fmla="*/ 49 w 94"/>
                <a:gd name="T35" fmla="*/ 27 h 128"/>
                <a:gd name="T36" fmla="*/ 50 w 94"/>
                <a:gd name="T37" fmla="*/ 26 h 128"/>
                <a:gd name="T38" fmla="*/ 60 w 94"/>
                <a:gd name="T39" fmla="*/ 13 h 128"/>
                <a:gd name="T40" fmla="*/ 47 w 94"/>
                <a:gd name="T41" fmla="*/ 0 h 128"/>
                <a:gd name="T42" fmla="*/ 34 w 94"/>
                <a:gd name="T43" fmla="*/ 13 h 128"/>
                <a:gd name="T44" fmla="*/ 44 w 94"/>
                <a:gd name="T45" fmla="*/ 26 h 128"/>
                <a:gd name="T46" fmla="*/ 45 w 94"/>
                <a:gd name="T47" fmla="*/ 27 h 128"/>
                <a:gd name="T48" fmla="*/ 45 w 94"/>
                <a:gd name="T49" fmla="*/ 52 h 128"/>
                <a:gd name="T50" fmla="*/ 25 w 94"/>
                <a:gd name="T51" fmla="*/ 52 h 128"/>
                <a:gd name="T52" fmla="*/ 22 w 94"/>
                <a:gd name="T53" fmla="*/ 54 h 128"/>
                <a:gd name="T54" fmla="*/ 25 w 94"/>
                <a:gd name="T55" fmla="*/ 56 h 128"/>
                <a:gd name="T56" fmla="*/ 45 w 94"/>
                <a:gd name="T57" fmla="*/ 56 h 128"/>
                <a:gd name="T58" fmla="*/ 45 w 94"/>
                <a:gd name="T59" fmla="*/ 123 h 128"/>
                <a:gd name="T60" fmla="*/ 43 w 94"/>
                <a:gd name="T61" fmla="*/ 123 h 128"/>
                <a:gd name="T62" fmla="*/ 30 w 94"/>
                <a:gd name="T63" fmla="*/ 120 h 128"/>
                <a:gd name="T64" fmla="*/ 16 w 94"/>
                <a:gd name="T65" fmla="*/ 111 h 128"/>
                <a:gd name="T66" fmla="*/ 6 w 94"/>
                <a:gd name="T67" fmla="*/ 97 h 128"/>
                <a:gd name="T68" fmla="*/ 5 w 94"/>
                <a:gd name="T69" fmla="*/ 95 h 128"/>
                <a:gd name="T70" fmla="*/ 24 w 94"/>
                <a:gd name="T71" fmla="*/ 95 h 128"/>
                <a:gd name="T72" fmla="*/ 26 w 94"/>
                <a:gd name="T73" fmla="*/ 92 h 128"/>
                <a:gd name="T74" fmla="*/ 24 w 94"/>
                <a:gd name="T75" fmla="*/ 90 h 128"/>
                <a:gd name="T76" fmla="*/ 2 w 94"/>
                <a:gd name="T77" fmla="*/ 90 h 128"/>
                <a:gd name="T78" fmla="*/ 0 w 94"/>
                <a:gd name="T79" fmla="*/ 92 h 128"/>
                <a:gd name="T80" fmla="*/ 0 w 94"/>
                <a:gd name="T81" fmla="*/ 93 h 128"/>
                <a:gd name="T82" fmla="*/ 0 w 94"/>
                <a:gd name="T83" fmla="*/ 93 h 128"/>
                <a:gd name="T84" fmla="*/ 0 w 94"/>
                <a:gd name="T85" fmla="*/ 93 h 128"/>
                <a:gd name="T86" fmla="*/ 47 w 94"/>
                <a:gd name="T87" fmla="*/ 128 h 128"/>
                <a:gd name="T88" fmla="*/ 47 w 94"/>
                <a:gd name="T89" fmla="*/ 128 h 128"/>
                <a:gd name="T90" fmla="*/ 94 w 94"/>
                <a:gd name="T91" fmla="*/ 93 h 128"/>
                <a:gd name="T92" fmla="*/ 38 w 94"/>
                <a:gd name="T93" fmla="*/ 13 h 128"/>
                <a:gd name="T94" fmla="*/ 47 w 94"/>
                <a:gd name="T95" fmla="*/ 5 h 128"/>
                <a:gd name="T96" fmla="*/ 56 w 94"/>
                <a:gd name="T97" fmla="*/ 13 h 128"/>
                <a:gd name="T98" fmla="*/ 47 w 94"/>
                <a:gd name="T99" fmla="*/ 22 h 128"/>
                <a:gd name="T100" fmla="*/ 38 w 94"/>
                <a:gd name="T101" fmla="*/ 1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4" h="128">
                  <a:moveTo>
                    <a:pt x="94" y="93"/>
                  </a:moveTo>
                  <a:cubicBezTo>
                    <a:pt x="94" y="93"/>
                    <a:pt x="94" y="93"/>
                    <a:pt x="94" y="92"/>
                  </a:cubicBezTo>
                  <a:cubicBezTo>
                    <a:pt x="94" y="91"/>
                    <a:pt x="93" y="90"/>
                    <a:pt x="92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69" y="90"/>
                    <a:pt x="68" y="91"/>
                    <a:pt x="68" y="92"/>
                  </a:cubicBezTo>
                  <a:cubicBezTo>
                    <a:pt x="68" y="94"/>
                    <a:pt x="69" y="95"/>
                    <a:pt x="70" y="95"/>
                  </a:cubicBezTo>
                  <a:cubicBezTo>
                    <a:pt x="89" y="95"/>
                    <a:pt x="89" y="95"/>
                    <a:pt x="89" y="95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5" y="102"/>
                    <a:pt x="82" y="106"/>
                    <a:pt x="78" y="111"/>
                  </a:cubicBezTo>
                  <a:cubicBezTo>
                    <a:pt x="74" y="115"/>
                    <a:pt x="69" y="118"/>
                    <a:pt x="64" y="120"/>
                  </a:cubicBezTo>
                  <a:cubicBezTo>
                    <a:pt x="60" y="122"/>
                    <a:pt x="55" y="123"/>
                    <a:pt x="51" y="123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69" y="56"/>
                    <a:pt x="69" y="56"/>
                    <a:pt x="69" y="56"/>
                  </a:cubicBezTo>
                  <a:cubicBezTo>
                    <a:pt x="70" y="56"/>
                    <a:pt x="72" y="55"/>
                    <a:pt x="72" y="54"/>
                  </a:cubicBezTo>
                  <a:cubicBezTo>
                    <a:pt x="72" y="53"/>
                    <a:pt x="70" y="52"/>
                    <a:pt x="69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6" y="25"/>
                    <a:pt x="60" y="20"/>
                    <a:pt x="60" y="13"/>
                  </a:cubicBezTo>
                  <a:cubicBezTo>
                    <a:pt x="60" y="6"/>
                    <a:pt x="54" y="0"/>
                    <a:pt x="47" y="0"/>
                  </a:cubicBezTo>
                  <a:cubicBezTo>
                    <a:pt x="40" y="0"/>
                    <a:pt x="34" y="6"/>
                    <a:pt x="34" y="13"/>
                  </a:cubicBezTo>
                  <a:cubicBezTo>
                    <a:pt x="34" y="20"/>
                    <a:pt x="38" y="25"/>
                    <a:pt x="44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3" y="52"/>
                    <a:pt x="22" y="53"/>
                    <a:pt x="22" y="54"/>
                  </a:cubicBezTo>
                  <a:cubicBezTo>
                    <a:pt x="22" y="55"/>
                    <a:pt x="23" y="56"/>
                    <a:pt x="2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123"/>
                    <a:pt x="45" y="123"/>
                    <a:pt x="45" y="123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39" y="123"/>
                    <a:pt x="34" y="122"/>
                    <a:pt x="30" y="120"/>
                  </a:cubicBezTo>
                  <a:cubicBezTo>
                    <a:pt x="25" y="118"/>
                    <a:pt x="20" y="115"/>
                    <a:pt x="16" y="111"/>
                  </a:cubicBezTo>
                  <a:cubicBezTo>
                    <a:pt x="12" y="106"/>
                    <a:pt x="9" y="102"/>
                    <a:pt x="6" y="97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5"/>
                    <a:pt x="26" y="94"/>
                    <a:pt x="26" y="92"/>
                  </a:cubicBezTo>
                  <a:cubicBezTo>
                    <a:pt x="26" y="91"/>
                    <a:pt x="25" y="90"/>
                    <a:pt x="24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1" y="90"/>
                    <a:pt x="0" y="91"/>
                    <a:pt x="0" y="92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7" y="114"/>
                    <a:pt x="26" y="128"/>
                    <a:pt x="47" y="128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68" y="128"/>
                    <a:pt x="88" y="114"/>
                    <a:pt x="94" y="93"/>
                  </a:cubicBezTo>
                  <a:close/>
                  <a:moveTo>
                    <a:pt x="38" y="13"/>
                  </a:moveTo>
                  <a:cubicBezTo>
                    <a:pt x="38" y="9"/>
                    <a:pt x="42" y="5"/>
                    <a:pt x="47" y="5"/>
                  </a:cubicBezTo>
                  <a:cubicBezTo>
                    <a:pt x="52" y="5"/>
                    <a:pt x="56" y="9"/>
                    <a:pt x="56" y="13"/>
                  </a:cubicBezTo>
                  <a:cubicBezTo>
                    <a:pt x="56" y="18"/>
                    <a:pt x="52" y="22"/>
                    <a:pt x="47" y="22"/>
                  </a:cubicBezTo>
                  <a:cubicBezTo>
                    <a:pt x="42" y="22"/>
                    <a:pt x="38" y="18"/>
                    <a:pt x="38" y="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>
              <a:spLocks noEditPoints="1"/>
            </p:cNvSpPr>
            <p:nvPr/>
          </p:nvSpPr>
          <p:spPr bwMode="auto">
            <a:xfrm>
              <a:off x="982" y="1099"/>
              <a:ext cx="265" cy="303"/>
            </a:xfrm>
            <a:custGeom>
              <a:avLst/>
              <a:gdLst>
                <a:gd name="T0" fmla="*/ 95 w 112"/>
                <a:gd name="T1" fmla="*/ 89 h 128"/>
                <a:gd name="T2" fmla="*/ 111 w 112"/>
                <a:gd name="T3" fmla="*/ 96 h 128"/>
                <a:gd name="T4" fmla="*/ 111 w 112"/>
                <a:gd name="T5" fmla="*/ 93 h 128"/>
                <a:gd name="T6" fmla="*/ 98 w 112"/>
                <a:gd name="T7" fmla="*/ 84 h 128"/>
                <a:gd name="T8" fmla="*/ 98 w 112"/>
                <a:gd name="T9" fmla="*/ 44 h 128"/>
                <a:gd name="T10" fmla="*/ 111 w 112"/>
                <a:gd name="T11" fmla="*/ 35 h 128"/>
                <a:gd name="T12" fmla="*/ 111 w 112"/>
                <a:gd name="T13" fmla="*/ 32 h 128"/>
                <a:gd name="T14" fmla="*/ 95 w 112"/>
                <a:gd name="T15" fmla="*/ 39 h 128"/>
                <a:gd name="T16" fmla="*/ 60 w 112"/>
                <a:gd name="T17" fmla="*/ 17 h 128"/>
                <a:gd name="T18" fmla="*/ 58 w 112"/>
                <a:gd name="T19" fmla="*/ 2 h 128"/>
                <a:gd name="T20" fmla="*/ 54 w 112"/>
                <a:gd name="T21" fmla="*/ 2 h 128"/>
                <a:gd name="T22" fmla="*/ 52 w 112"/>
                <a:gd name="T23" fmla="*/ 17 h 128"/>
                <a:gd name="T24" fmla="*/ 17 w 112"/>
                <a:gd name="T25" fmla="*/ 39 h 128"/>
                <a:gd name="T26" fmla="*/ 1 w 112"/>
                <a:gd name="T27" fmla="*/ 32 h 128"/>
                <a:gd name="T28" fmla="*/ 1 w 112"/>
                <a:gd name="T29" fmla="*/ 35 h 128"/>
                <a:gd name="T30" fmla="*/ 14 w 112"/>
                <a:gd name="T31" fmla="*/ 44 h 128"/>
                <a:gd name="T32" fmla="*/ 14 w 112"/>
                <a:gd name="T33" fmla="*/ 84 h 128"/>
                <a:gd name="T34" fmla="*/ 1 w 112"/>
                <a:gd name="T35" fmla="*/ 93 h 128"/>
                <a:gd name="T36" fmla="*/ 1 w 112"/>
                <a:gd name="T37" fmla="*/ 96 h 128"/>
                <a:gd name="T38" fmla="*/ 17 w 112"/>
                <a:gd name="T39" fmla="*/ 89 h 128"/>
                <a:gd name="T40" fmla="*/ 52 w 112"/>
                <a:gd name="T41" fmla="*/ 111 h 128"/>
                <a:gd name="T42" fmla="*/ 54 w 112"/>
                <a:gd name="T43" fmla="*/ 126 h 128"/>
                <a:gd name="T44" fmla="*/ 58 w 112"/>
                <a:gd name="T45" fmla="*/ 126 h 128"/>
                <a:gd name="T46" fmla="*/ 60 w 112"/>
                <a:gd name="T47" fmla="*/ 111 h 128"/>
                <a:gd name="T48" fmla="*/ 95 w 112"/>
                <a:gd name="T49" fmla="*/ 47 h 128"/>
                <a:gd name="T50" fmla="*/ 98 w 112"/>
                <a:gd name="T51" fmla="*/ 64 h 128"/>
                <a:gd name="T52" fmla="*/ 95 w 112"/>
                <a:gd name="T53" fmla="*/ 81 h 128"/>
                <a:gd name="T54" fmla="*/ 65 w 112"/>
                <a:gd name="T55" fmla="*/ 67 h 128"/>
                <a:gd name="T56" fmla="*/ 66 w 112"/>
                <a:gd name="T57" fmla="*/ 64 h 128"/>
                <a:gd name="T58" fmla="*/ 65 w 112"/>
                <a:gd name="T59" fmla="*/ 61 h 128"/>
                <a:gd name="T60" fmla="*/ 95 w 112"/>
                <a:gd name="T61" fmla="*/ 47 h 128"/>
                <a:gd name="T62" fmla="*/ 60 w 112"/>
                <a:gd name="T63" fmla="*/ 22 h 128"/>
                <a:gd name="T64" fmla="*/ 86 w 112"/>
                <a:gd name="T65" fmla="*/ 34 h 128"/>
                <a:gd name="T66" fmla="*/ 91 w 112"/>
                <a:gd name="T67" fmla="*/ 41 h 128"/>
                <a:gd name="T68" fmla="*/ 62 w 112"/>
                <a:gd name="T69" fmla="*/ 57 h 128"/>
                <a:gd name="T70" fmla="*/ 58 w 112"/>
                <a:gd name="T71" fmla="*/ 55 h 128"/>
                <a:gd name="T72" fmla="*/ 22 w 112"/>
                <a:gd name="T73" fmla="*/ 40 h 128"/>
                <a:gd name="T74" fmla="*/ 40 w 112"/>
                <a:gd name="T75" fmla="*/ 25 h 128"/>
                <a:gd name="T76" fmla="*/ 54 w 112"/>
                <a:gd name="T77" fmla="*/ 22 h 128"/>
                <a:gd name="T78" fmla="*/ 53 w 112"/>
                <a:gd name="T79" fmla="*/ 55 h 128"/>
                <a:gd name="T80" fmla="*/ 49 w 112"/>
                <a:gd name="T81" fmla="*/ 57 h 128"/>
                <a:gd name="T82" fmla="*/ 22 w 112"/>
                <a:gd name="T83" fmla="*/ 40 h 128"/>
                <a:gd name="T84" fmla="*/ 17 w 112"/>
                <a:gd name="T85" fmla="*/ 80 h 128"/>
                <a:gd name="T86" fmla="*/ 17 w 112"/>
                <a:gd name="T87" fmla="*/ 48 h 128"/>
                <a:gd name="T88" fmla="*/ 18 w 112"/>
                <a:gd name="T89" fmla="*/ 45 h 128"/>
                <a:gd name="T90" fmla="*/ 46 w 112"/>
                <a:gd name="T91" fmla="*/ 62 h 128"/>
                <a:gd name="T92" fmla="*/ 46 w 112"/>
                <a:gd name="T93" fmla="*/ 66 h 128"/>
                <a:gd name="T94" fmla="*/ 18 w 112"/>
                <a:gd name="T95" fmla="*/ 83 h 128"/>
                <a:gd name="T96" fmla="*/ 54 w 112"/>
                <a:gd name="T97" fmla="*/ 106 h 128"/>
                <a:gd name="T98" fmla="*/ 40 w 112"/>
                <a:gd name="T99" fmla="*/ 103 h 128"/>
                <a:gd name="T100" fmla="*/ 22 w 112"/>
                <a:gd name="T101" fmla="*/ 88 h 128"/>
                <a:gd name="T102" fmla="*/ 49 w 112"/>
                <a:gd name="T103" fmla="*/ 71 h 128"/>
                <a:gd name="T104" fmla="*/ 53 w 112"/>
                <a:gd name="T105" fmla="*/ 73 h 128"/>
                <a:gd name="T106" fmla="*/ 54 w 112"/>
                <a:gd name="T107" fmla="*/ 106 h 128"/>
                <a:gd name="T108" fmla="*/ 51 w 112"/>
                <a:gd name="T109" fmla="*/ 64 h 128"/>
                <a:gd name="T110" fmla="*/ 61 w 112"/>
                <a:gd name="T111" fmla="*/ 64 h 128"/>
                <a:gd name="T112" fmla="*/ 58 w 112"/>
                <a:gd name="T113" fmla="*/ 73 h 128"/>
                <a:gd name="T114" fmla="*/ 62 w 112"/>
                <a:gd name="T115" fmla="*/ 71 h 128"/>
                <a:gd name="T116" fmla="*/ 91 w 112"/>
                <a:gd name="T117" fmla="*/ 87 h 128"/>
                <a:gd name="T118" fmla="*/ 86 w 112"/>
                <a:gd name="T119" fmla="*/ 94 h 128"/>
                <a:gd name="T120" fmla="*/ 60 w 112"/>
                <a:gd name="T121" fmla="*/ 106 h 128"/>
                <a:gd name="T122" fmla="*/ 58 w 112"/>
                <a:gd name="T123" fmla="*/ 7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2" h="128">
                  <a:moveTo>
                    <a:pt x="95" y="90"/>
                  </a:moveTo>
                  <a:cubicBezTo>
                    <a:pt x="95" y="89"/>
                    <a:pt x="95" y="89"/>
                    <a:pt x="95" y="89"/>
                  </a:cubicBezTo>
                  <a:cubicBezTo>
                    <a:pt x="108" y="97"/>
                    <a:pt x="108" y="97"/>
                    <a:pt x="108" y="97"/>
                  </a:cubicBezTo>
                  <a:cubicBezTo>
                    <a:pt x="109" y="97"/>
                    <a:pt x="111" y="97"/>
                    <a:pt x="111" y="96"/>
                  </a:cubicBezTo>
                  <a:cubicBezTo>
                    <a:pt x="112" y="95"/>
                    <a:pt x="112" y="95"/>
                    <a:pt x="112" y="94"/>
                  </a:cubicBezTo>
                  <a:cubicBezTo>
                    <a:pt x="111" y="94"/>
                    <a:pt x="111" y="93"/>
                    <a:pt x="111" y="93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78"/>
                    <a:pt x="103" y="71"/>
                    <a:pt x="103" y="64"/>
                  </a:cubicBezTo>
                  <a:cubicBezTo>
                    <a:pt x="103" y="57"/>
                    <a:pt x="101" y="50"/>
                    <a:pt x="98" y="44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5"/>
                    <a:pt x="111" y="34"/>
                    <a:pt x="112" y="34"/>
                  </a:cubicBezTo>
                  <a:cubicBezTo>
                    <a:pt x="112" y="33"/>
                    <a:pt x="112" y="33"/>
                    <a:pt x="111" y="32"/>
                  </a:cubicBezTo>
                  <a:cubicBezTo>
                    <a:pt x="111" y="31"/>
                    <a:pt x="109" y="31"/>
                    <a:pt x="108" y="31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87" y="26"/>
                    <a:pt x="74" y="18"/>
                    <a:pt x="60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8" y="1"/>
                    <a:pt x="57" y="0"/>
                    <a:pt x="56" y="0"/>
                  </a:cubicBezTo>
                  <a:cubicBezTo>
                    <a:pt x="55" y="0"/>
                    <a:pt x="54" y="1"/>
                    <a:pt x="54" y="2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38" y="18"/>
                    <a:pt x="25" y="26"/>
                    <a:pt x="17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1"/>
                    <a:pt x="1" y="31"/>
                    <a:pt x="1" y="32"/>
                  </a:cubicBezTo>
                  <a:cubicBezTo>
                    <a:pt x="0" y="33"/>
                    <a:pt x="0" y="33"/>
                    <a:pt x="0" y="34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1" y="50"/>
                    <a:pt x="9" y="57"/>
                    <a:pt x="9" y="64"/>
                  </a:cubicBezTo>
                  <a:cubicBezTo>
                    <a:pt x="9" y="71"/>
                    <a:pt x="11" y="78"/>
                    <a:pt x="14" y="84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4"/>
                    <a:pt x="0" y="94"/>
                  </a:cubicBezTo>
                  <a:cubicBezTo>
                    <a:pt x="0" y="95"/>
                    <a:pt x="0" y="95"/>
                    <a:pt x="1" y="96"/>
                  </a:cubicBezTo>
                  <a:cubicBezTo>
                    <a:pt x="1" y="97"/>
                    <a:pt x="3" y="97"/>
                    <a:pt x="4" y="97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5" y="102"/>
                    <a:pt x="38" y="109"/>
                    <a:pt x="52" y="111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26"/>
                    <a:pt x="54" y="126"/>
                    <a:pt x="54" y="126"/>
                  </a:cubicBezTo>
                  <a:cubicBezTo>
                    <a:pt x="54" y="127"/>
                    <a:pt x="55" y="128"/>
                    <a:pt x="56" y="128"/>
                  </a:cubicBezTo>
                  <a:cubicBezTo>
                    <a:pt x="57" y="128"/>
                    <a:pt x="58" y="127"/>
                    <a:pt x="58" y="126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74" y="109"/>
                    <a:pt x="87" y="102"/>
                    <a:pt x="95" y="90"/>
                  </a:cubicBezTo>
                  <a:close/>
                  <a:moveTo>
                    <a:pt x="95" y="47"/>
                  </a:moveTo>
                  <a:cubicBezTo>
                    <a:pt x="95" y="47"/>
                    <a:pt x="95" y="47"/>
                    <a:pt x="95" y="48"/>
                  </a:cubicBezTo>
                  <a:cubicBezTo>
                    <a:pt x="97" y="53"/>
                    <a:pt x="98" y="58"/>
                    <a:pt x="98" y="64"/>
                  </a:cubicBezTo>
                  <a:cubicBezTo>
                    <a:pt x="98" y="70"/>
                    <a:pt x="97" y="75"/>
                    <a:pt x="95" y="80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65" y="67"/>
                    <a:pt x="65" y="67"/>
                    <a:pt x="65" y="67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5"/>
                    <a:pt x="66" y="65"/>
                    <a:pt x="66" y="64"/>
                  </a:cubicBezTo>
                  <a:cubicBezTo>
                    <a:pt x="66" y="63"/>
                    <a:pt x="66" y="63"/>
                    <a:pt x="66" y="62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94" y="45"/>
                    <a:pt x="94" y="45"/>
                    <a:pt x="94" y="45"/>
                  </a:cubicBezTo>
                  <a:lnTo>
                    <a:pt x="95" y="47"/>
                  </a:lnTo>
                  <a:close/>
                  <a:moveTo>
                    <a:pt x="58" y="22"/>
                  </a:moveTo>
                  <a:cubicBezTo>
                    <a:pt x="60" y="22"/>
                    <a:pt x="60" y="22"/>
                    <a:pt x="60" y="22"/>
                  </a:cubicBezTo>
                  <a:cubicBezTo>
                    <a:pt x="64" y="22"/>
                    <a:pt x="68" y="23"/>
                    <a:pt x="72" y="25"/>
                  </a:cubicBezTo>
                  <a:cubicBezTo>
                    <a:pt x="77" y="27"/>
                    <a:pt x="82" y="30"/>
                    <a:pt x="86" y="34"/>
                  </a:cubicBezTo>
                  <a:cubicBezTo>
                    <a:pt x="87" y="36"/>
                    <a:pt x="89" y="38"/>
                    <a:pt x="90" y="40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1" y="56"/>
                    <a:pt x="60" y="55"/>
                    <a:pt x="59" y="55"/>
                  </a:cubicBezTo>
                  <a:cubicBezTo>
                    <a:pt x="58" y="55"/>
                    <a:pt x="58" y="55"/>
                    <a:pt x="58" y="55"/>
                  </a:cubicBezTo>
                  <a:lnTo>
                    <a:pt x="58" y="22"/>
                  </a:lnTo>
                  <a:close/>
                  <a:moveTo>
                    <a:pt x="22" y="40"/>
                  </a:moveTo>
                  <a:cubicBezTo>
                    <a:pt x="23" y="38"/>
                    <a:pt x="25" y="36"/>
                    <a:pt x="26" y="34"/>
                  </a:cubicBezTo>
                  <a:cubicBezTo>
                    <a:pt x="30" y="30"/>
                    <a:pt x="35" y="27"/>
                    <a:pt x="40" y="25"/>
                  </a:cubicBezTo>
                  <a:cubicBezTo>
                    <a:pt x="44" y="23"/>
                    <a:pt x="48" y="22"/>
                    <a:pt x="52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2" y="55"/>
                    <a:pt x="51" y="56"/>
                    <a:pt x="50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21" y="41"/>
                    <a:pt x="21" y="41"/>
                    <a:pt x="21" y="41"/>
                  </a:cubicBezTo>
                  <a:lnTo>
                    <a:pt x="22" y="40"/>
                  </a:lnTo>
                  <a:close/>
                  <a:moveTo>
                    <a:pt x="17" y="81"/>
                  </a:moveTo>
                  <a:cubicBezTo>
                    <a:pt x="17" y="81"/>
                    <a:pt x="17" y="81"/>
                    <a:pt x="17" y="80"/>
                  </a:cubicBezTo>
                  <a:cubicBezTo>
                    <a:pt x="15" y="75"/>
                    <a:pt x="14" y="70"/>
                    <a:pt x="14" y="64"/>
                  </a:cubicBezTo>
                  <a:cubicBezTo>
                    <a:pt x="14" y="58"/>
                    <a:pt x="15" y="53"/>
                    <a:pt x="17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3"/>
                    <a:pt x="46" y="63"/>
                    <a:pt x="46" y="64"/>
                  </a:cubicBezTo>
                  <a:cubicBezTo>
                    <a:pt x="46" y="65"/>
                    <a:pt x="46" y="65"/>
                    <a:pt x="46" y="66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18" y="83"/>
                    <a:pt x="18" y="83"/>
                    <a:pt x="18" y="83"/>
                  </a:cubicBezTo>
                  <a:lnTo>
                    <a:pt x="17" y="81"/>
                  </a:lnTo>
                  <a:close/>
                  <a:moveTo>
                    <a:pt x="54" y="106"/>
                  </a:moveTo>
                  <a:cubicBezTo>
                    <a:pt x="52" y="106"/>
                    <a:pt x="52" y="106"/>
                    <a:pt x="52" y="106"/>
                  </a:cubicBezTo>
                  <a:cubicBezTo>
                    <a:pt x="48" y="106"/>
                    <a:pt x="44" y="105"/>
                    <a:pt x="40" y="103"/>
                  </a:cubicBezTo>
                  <a:cubicBezTo>
                    <a:pt x="35" y="101"/>
                    <a:pt x="30" y="98"/>
                    <a:pt x="26" y="94"/>
                  </a:cubicBezTo>
                  <a:cubicBezTo>
                    <a:pt x="25" y="92"/>
                    <a:pt x="23" y="90"/>
                    <a:pt x="22" y="88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1" y="72"/>
                    <a:pt x="52" y="73"/>
                    <a:pt x="53" y="73"/>
                  </a:cubicBezTo>
                  <a:cubicBezTo>
                    <a:pt x="54" y="73"/>
                    <a:pt x="54" y="73"/>
                    <a:pt x="54" y="73"/>
                  </a:cubicBezTo>
                  <a:lnTo>
                    <a:pt x="54" y="106"/>
                  </a:lnTo>
                  <a:close/>
                  <a:moveTo>
                    <a:pt x="56" y="69"/>
                  </a:moveTo>
                  <a:cubicBezTo>
                    <a:pt x="53" y="69"/>
                    <a:pt x="51" y="67"/>
                    <a:pt x="51" y="64"/>
                  </a:cubicBezTo>
                  <a:cubicBezTo>
                    <a:pt x="51" y="61"/>
                    <a:pt x="53" y="59"/>
                    <a:pt x="56" y="59"/>
                  </a:cubicBezTo>
                  <a:cubicBezTo>
                    <a:pt x="59" y="59"/>
                    <a:pt x="61" y="61"/>
                    <a:pt x="61" y="64"/>
                  </a:cubicBezTo>
                  <a:cubicBezTo>
                    <a:pt x="61" y="67"/>
                    <a:pt x="59" y="69"/>
                    <a:pt x="56" y="69"/>
                  </a:cubicBezTo>
                  <a:close/>
                  <a:moveTo>
                    <a:pt x="58" y="73"/>
                  </a:moveTo>
                  <a:cubicBezTo>
                    <a:pt x="59" y="73"/>
                    <a:pt x="59" y="73"/>
                    <a:pt x="59" y="73"/>
                  </a:cubicBezTo>
                  <a:cubicBezTo>
                    <a:pt x="60" y="73"/>
                    <a:pt x="61" y="72"/>
                    <a:pt x="62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88"/>
                    <a:pt x="90" y="88"/>
                    <a:pt x="90" y="88"/>
                  </a:cubicBezTo>
                  <a:cubicBezTo>
                    <a:pt x="89" y="90"/>
                    <a:pt x="87" y="92"/>
                    <a:pt x="86" y="94"/>
                  </a:cubicBezTo>
                  <a:cubicBezTo>
                    <a:pt x="82" y="98"/>
                    <a:pt x="77" y="101"/>
                    <a:pt x="72" y="103"/>
                  </a:cubicBezTo>
                  <a:cubicBezTo>
                    <a:pt x="68" y="105"/>
                    <a:pt x="64" y="106"/>
                    <a:pt x="60" y="106"/>
                  </a:cubicBezTo>
                  <a:cubicBezTo>
                    <a:pt x="58" y="106"/>
                    <a:pt x="58" y="106"/>
                    <a:pt x="58" y="106"/>
                  </a:cubicBezTo>
                  <a:lnTo>
                    <a:pt x="58" y="7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>
              <a:spLocks noEditPoints="1"/>
            </p:cNvSpPr>
            <p:nvPr/>
          </p:nvSpPr>
          <p:spPr bwMode="auto">
            <a:xfrm>
              <a:off x="358" y="1099"/>
              <a:ext cx="302" cy="303"/>
            </a:xfrm>
            <a:custGeom>
              <a:avLst/>
              <a:gdLst>
                <a:gd name="T0" fmla="*/ 0 w 128"/>
                <a:gd name="T1" fmla="*/ 64 h 128"/>
                <a:gd name="T2" fmla="*/ 128 w 128"/>
                <a:gd name="T3" fmla="*/ 64 h 128"/>
                <a:gd name="T4" fmla="*/ 109 w 128"/>
                <a:gd name="T5" fmla="*/ 25 h 128"/>
                <a:gd name="T6" fmla="*/ 118 w 128"/>
                <a:gd name="T7" fmla="*/ 39 h 128"/>
                <a:gd name="T8" fmla="*/ 99 w 128"/>
                <a:gd name="T9" fmla="*/ 46 h 128"/>
                <a:gd name="T10" fmla="*/ 94 w 128"/>
                <a:gd name="T11" fmla="*/ 38 h 128"/>
                <a:gd name="T12" fmla="*/ 109 w 128"/>
                <a:gd name="T13" fmla="*/ 25 h 128"/>
                <a:gd name="T14" fmla="*/ 89 w 128"/>
                <a:gd name="T15" fmla="*/ 89 h 128"/>
                <a:gd name="T16" fmla="*/ 39 w 128"/>
                <a:gd name="T17" fmla="*/ 89 h 128"/>
                <a:gd name="T18" fmla="*/ 39 w 128"/>
                <a:gd name="T19" fmla="*/ 39 h 128"/>
                <a:gd name="T20" fmla="*/ 89 w 128"/>
                <a:gd name="T21" fmla="*/ 39 h 128"/>
                <a:gd name="T22" fmla="*/ 90 w 128"/>
                <a:gd name="T23" fmla="*/ 11 h 128"/>
                <a:gd name="T24" fmla="*/ 105 w 128"/>
                <a:gd name="T25" fmla="*/ 21 h 128"/>
                <a:gd name="T26" fmla="*/ 89 w 128"/>
                <a:gd name="T27" fmla="*/ 34 h 128"/>
                <a:gd name="T28" fmla="*/ 81 w 128"/>
                <a:gd name="T29" fmla="*/ 29 h 128"/>
                <a:gd name="T30" fmla="*/ 90 w 128"/>
                <a:gd name="T31" fmla="*/ 11 h 128"/>
                <a:gd name="T32" fmla="*/ 83 w 128"/>
                <a:gd name="T33" fmla="*/ 8 h 128"/>
                <a:gd name="T34" fmla="*/ 77 w 128"/>
                <a:gd name="T35" fmla="*/ 27 h 128"/>
                <a:gd name="T36" fmla="*/ 52 w 128"/>
                <a:gd name="T37" fmla="*/ 26 h 128"/>
                <a:gd name="T38" fmla="*/ 43 w 128"/>
                <a:gd name="T39" fmla="*/ 8 h 128"/>
                <a:gd name="T40" fmla="*/ 25 w 128"/>
                <a:gd name="T41" fmla="*/ 19 h 128"/>
                <a:gd name="T42" fmla="*/ 39 w 128"/>
                <a:gd name="T43" fmla="*/ 10 h 128"/>
                <a:gd name="T44" fmla="*/ 46 w 128"/>
                <a:gd name="T45" fmla="*/ 29 h 128"/>
                <a:gd name="T46" fmla="*/ 38 w 128"/>
                <a:gd name="T47" fmla="*/ 35 h 128"/>
                <a:gd name="T48" fmla="*/ 25 w 128"/>
                <a:gd name="T49" fmla="*/ 19 h 128"/>
                <a:gd name="T50" fmla="*/ 19 w 128"/>
                <a:gd name="T51" fmla="*/ 25 h 128"/>
                <a:gd name="T52" fmla="*/ 35 w 128"/>
                <a:gd name="T53" fmla="*/ 38 h 128"/>
                <a:gd name="T54" fmla="*/ 29 w 128"/>
                <a:gd name="T55" fmla="*/ 46 h 128"/>
                <a:gd name="T56" fmla="*/ 10 w 128"/>
                <a:gd name="T57" fmla="*/ 39 h 128"/>
                <a:gd name="T58" fmla="*/ 8 w 128"/>
                <a:gd name="T59" fmla="*/ 84 h 128"/>
                <a:gd name="T60" fmla="*/ 8 w 128"/>
                <a:gd name="T61" fmla="*/ 45 h 128"/>
                <a:gd name="T62" fmla="*/ 27 w 128"/>
                <a:gd name="T63" fmla="*/ 51 h 128"/>
                <a:gd name="T64" fmla="*/ 25 w 128"/>
                <a:gd name="T65" fmla="*/ 64 h 128"/>
                <a:gd name="T66" fmla="*/ 27 w 128"/>
                <a:gd name="T67" fmla="*/ 77 h 128"/>
                <a:gd name="T68" fmla="*/ 8 w 128"/>
                <a:gd name="T69" fmla="*/ 84 h 128"/>
                <a:gd name="T70" fmla="*/ 11 w 128"/>
                <a:gd name="T71" fmla="*/ 91 h 128"/>
                <a:gd name="T72" fmla="*/ 29 w 128"/>
                <a:gd name="T73" fmla="*/ 81 h 128"/>
                <a:gd name="T74" fmla="*/ 34 w 128"/>
                <a:gd name="T75" fmla="*/ 89 h 128"/>
                <a:gd name="T76" fmla="*/ 21 w 128"/>
                <a:gd name="T77" fmla="*/ 105 h 128"/>
                <a:gd name="T78" fmla="*/ 38 w 128"/>
                <a:gd name="T79" fmla="*/ 118 h 128"/>
                <a:gd name="T80" fmla="*/ 24 w 128"/>
                <a:gd name="T81" fmla="*/ 108 h 128"/>
                <a:gd name="T82" fmla="*/ 39 w 128"/>
                <a:gd name="T83" fmla="*/ 94 h 128"/>
                <a:gd name="T84" fmla="*/ 47 w 128"/>
                <a:gd name="T85" fmla="*/ 100 h 128"/>
                <a:gd name="T86" fmla="*/ 38 w 128"/>
                <a:gd name="T87" fmla="*/ 118 h 128"/>
                <a:gd name="T88" fmla="*/ 64 w 128"/>
                <a:gd name="T89" fmla="*/ 123 h 128"/>
                <a:gd name="T90" fmla="*/ 44 w 128"/>
                <a:gd name="T91" fmla="*/ 120 h 128"/>
                <a:gd name="T92" fmla="*/ 53 w 128"/>
                <a:gd name="T93" fmla="*/ 102 h 128"/>
                <a:gd name="T94" fmla="*/ 77 w 128"/>
                <a:gd name="T95" fmla="*/ 101 h 128"/>
                <a:gd name="T96" fmla="*/ 83 w 128"/>
                <a:gd name="T97" fmla="*/ 120 h 128"/>
                <a:gd name="T98" fmla="*/ 90 w 128"/>
                <a:gd name="T99" fmla="*/ 117 h 128"/>
                <a:gd name="T100" fmla="*/ 81 w 128"/>
                <a:gd name="T101" fmla="*/ 99 h 128"/>
                <a:gd name="T102" fmla="*/ 89 w 128"/>
                <a:gd name="T103" fmla="*/ 94 h 128"/>
                <a:gd name="T104" fmla="*/ 104 w 128"/>
                <a:gd name="T105" fmla="*/ 108 h 128"/>
                <a:gd name="T106" fmla="*/ 117 w 128"/>
                <a:gd name="T107" fmla="*/ 90 h 128"/>
                <a:gd name="T108" fmla="*/ 108 w 128"/>
                <a:gd name="T109" fmla="*/ 104 h 128"/>
                <a:gd name="T110" fmla="*/ 94 w 128"/>
                <a:gd name="T111" fmla="*/ 89 h 128"/>
                <a:gd name="T112" fmla="*/ 99 w 128"/>
                <a:gd name="T113" fmla="*/ 81 h 128"/>
                <a:gd name="T114" fmla="*/ 117 w 128"/>
                <a:gd name="T115" fmla="*/ 90 h 128"/>
                <a:gd name="T116" fmla="*/ 101 w 128"/>
                <a:gd name="T117" fmla="*/ 77 h 128"/>
                <a:gd name="T118" fmla="*/ 103 w 128"/>
                <a:gd name="T119" fmla="*/ 64 h 128"/>
                <a:gd name="T120" fmla="*/ 101 w 128"/>
                <a:gd name="T121" fmla="*/ 51 h 128"/>
                <a:gd name="T122" fmla="*/ 120 w 128"/>
                <a:gd name="T123" fmla="*/ 45 h 128"/>
                <a:gd name="T124" fmla="*/ 120 w 128"/>
                <a:gd name="T125" fmla="*/ 8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109" y="25"/>
                  </a:moveTo>
                  <a:cubicBezTo>
                    <a:pt x="112" y="29"/>
                    <a:pt x="115" y="33"/>
                    <a:pt x="118" y="38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8" y="44"/>
                    <a:pt x="96" y="41"/>
                    <a:pt x="94" y="39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108" y="24"/>
                    <a:pt x="108" y="24"/>
                    <a:pt x="108" y="24"/>
                  </a:cubicBezTo>
                  <a:lnTo>
                    <a:pt x="109" y="25"/>
                  </a:lnTo>
                  <a:close/>
                  <a:moveTo>
                    <a:pt x="99" y="64"/>
                  </a:moveTo>
                  <a:cubicBezTo>
                    <a:pt x="99" y="73"/>
                    <a:pt x="95" y="82"/>
                    <a:pt x="89" y="89"/>
                  </a:cubicBezTo>
                  <a:cubicBezTo>
                    <a:pt x="82" y="95"/>
                    <a:pt x="73" y="99"/>
                    <a:pt x="64" y="99"/>
                  </a:cubicBezTo>
                  <a:cubicBezTo>
                    <a:pt x="55" y="99"/>
                    <a:pt x="46" y="95"/>
                    <a:pt x="39" y="89"/>
                  </a:cubicBezTo>
                  <a:cubicBezTo>
                    <a:pt x="33" y="82"/>
                    <a:pt x="29" y="73"/>
                    <a:pt x="29" y="64"/>
                  </a:cubicBezTo>
                  <a:cubicBezTo>
                    <a:pt x="29" y="55"/>
                    <a:pt x="33" y="46"/>
                    <a:pt x="39" y="39"/>
                  </a:cubicBezTo>
                  <a:cubicBezTo>
                    <a:pt x="46" y="33"/>
                    <a:pt x="55" y="29"/>
                    <a:pt x="64" y="29"/>
                  </a:cubicBezTo>
                  <a:cubicBezTo>
                    <a:pt x="73" y="29"/>
                    <a:pt x="82" y="33"/>
                    <a:pt x="89" y="39"/>
                  </a:cubicBezTo>
                  <a:cubicBezTo>
                    <a:pt x="95" y="46"/>
                    <a:pt x="99" y="55"/>
                    <a:pt x="99" y="64"/>
                  </a:cubicBezTo>
                  <a:close/>
                  <a:moveTo>
                    <a:pt x="90" y="11"/>
                  </a:moveTo>
                  <a:cubicBezTo>
                    <a:pt x="95" y="13"/>
                    <a:pt x="100" y="16"/>
                    <a:pt x="104" y="2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87" y="32"/>
                    <a:pt x="85" y="31"/>
                    <a:pt x="83" y="29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9" y="10"/>
                    <a:pt x="89" y="10"/>
                    <a:pt x="89" y="10"/>
                  </a:cubicBezTo>
                  <a:lnTo>
                    <a:pt x="90" y="11"/>
                  </a:lnTo>
                  <a:close/>
                  <a:moveTo>
                    <a:pt x="45" y="8"/>
                  </a:moveTo>
                  <a:cubicBezTo>
                    <a:pt x="57" y="3"/>
                    <a:pt x="71" y="4"/>
                    <a:pt x="83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68" y="24"/>
                    <a:pt x="60" y="24"/>
                    <a:pt x="52" y="26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43" y="8"/>
                    <a:pt x="43" y="8"/>
                    <a:pt x="43" y="8"/>
                  </a:cubicBezTo>
                  <a:lnTo>
                    <a:pt x="45" y="8"/>
                  </a:lnTo>
                  <a:close/>
                  <a:moveTo>
                    <a:pt x="25" y="19"/>
                  </a:moveTo>
                  <a:cubicBezTo>
                    <a:pt x="29" y="16"/>
                    <a:pt x="33" y="13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3" y="30"/>
                    <a:pt x="41" y="32"/>
                    <a:pt x="39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24" y="20"/>
                    <a:pt x="24" y="20"/>
                    <a:pt x="24" y="20"/>
                  </a:cubicBezTo>
                  <a:lnTo>
                    <a:pt x="25" y="19"/>
                  </a:lnTo>
                  <a:close/>
                  <a:moveTo>
                    <a:pt x="11" y="38"/>
                  </a:moveTo>
                  <a:cubicBezTo>
                    <a:pt x="13" y="33"/>
                    <a:pt x="16" y="29"/>
                    <a:pt x="19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2" y="41"/>
                    <a:pt x="30" y="43"/>
                    <a:pt x="29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10" y="39"/>
                    <a:pt x="10" y="39"/>
                    <a:pt x="10" y="39"/>
                  </a:cubicBezTo>
                  <a:lnTo>
                    <a:pt x="11" y="38"/>
                  </a:lnTo>
                  <a:close/>
                  <a:moveTo>
                    <a:pt x="8" y="84"/>
                  </a:moveTo>
                  <a:cubicBezTo>
                    <a:pt x="6" y="77"/>
                    <a:pt x="5" y="71"/>
                    <a:pt x="5" y="64"/>
                  </a:cubicBezTo>
                  <a:cubicBezTo>
                    <a:pt x="5" y="57"/>
                    <a:pt x="6" y="51"/>
                    <a:pt x="8" y="45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5" y="56"/>
                    <a:pt x="25" y="60"/>
                    <a:pt x="25" y="64"/>
                  </a:cubicBezTo>
                  <a:cubicBezTo>
                    <a:pt x="25" y="68"/>
                    <a:pt x="25" y="72"/>
                    <a:pt x="27" y="76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8" y="85"/>
                    <a:pt x="8" y="85"/>
                    <a:pt x="8" y="85"/>
                  </a:cubicBezTo>
                  <a:lnTo>
                    <a:pt x="8" y="84"/>
                  </a:lnTo>
                  <a:close/>
                  <a:moveTo>
                    <a:pt x="20" y="104"/>
                  </a:moveTo>
                  <a:cubicBezTo>
                    <a:pt x="16" y="100"/>
                    <a:pt x="13" y="95"/>
                    <a:pt x="11" y="91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31" y="85"/>
                    <a:pt x="32" y="87"/>
                    <a:pt x="34" y="89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21" y="105"/>
                    <a:pt x="21" y="105"/>
                    <a:pt x="21" y="105"/>
                  </a:cubicBezTo>
                  <a:lnTo>
                    <a:pt x="20" y="104"/>
                  </a:lnTo>
                  <a:close/>
                  <a:moveTo>
                    <a:pt x="38" y="118"/>
                  </a:moveTo>
                  <a:cubicBezTo>
                    <a:pt x="33" y="115"/>
                    <a:pt x="29" y="112"/>
                    <a:pt x="25" y="109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41" y="96"/>
                    <a:pt x="44" y="98"/>
                    <a:pt x="46" y="99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39" y="118"/>
                    <a:pt x="39" y="118"/>
                    <a:pt x="39" y="118"/>
                  </a:cubicBezTo>
                  <a:lnTo>
                    <a:pt x="38" y="118"/>
                  </a:lnTo>
                  <a:close/>
                  <a:moveTo>
                    <a:pt x="83" y="120"/>
                  </a:moveTo>
                  <a:cubicBezTo>
                    <a:pt x="77" y="122"/>
                    <a:pt x="71" y="123"/>
                    <a:pt x="64" y="123"/>
                  </a:cubicBezTo>
                  <a:cubicBezTo>
                    <a:pt x="58" y="123"/>
                    <a:pt x="51" y="122"/>
                    <a:pt x="45" y="120"/>
                  </a:cubicBezTo>
                  <a:cubicBezTo>
                    <a:pt x="44" y="120"/>
                    <a:pt x="44" y="120"/>
                    <a:pt x="44" y="120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60" y="104"/>
                    <a:pt x="68" y="104"/>
                    <a:pt x="76" y="102"/>
                  </a:cubicBezTo>
                  <a:cubicBezTo>
                    <a:pt x="77" y="101"/>
                    <a:pt x="77" y="101"/>
                    <a:pt x="77" y="101"/>
                  </a:cubicBezTo>
                  <a:cubicBezTo>
                    <a:pt x="85" y="120"/>
                    <a:pt x="85" y="120"/>
                    <a:pt x="85" y="120"/>
                  </a:cubicBezTo>
                  <a:lnTo>
                    <a:pt x="83" y="120"/>
                  </a:lnTo>
                  <a:close/>
                  <a:moveTo>
                    <a:pt x="103" y="109"/>
                  </a:moveTo>
                  <a:cubicBezTo>
                    <a:pt x="99" y="112"/>
                    <a:pt x="95" y="115"/>
                    <a:pt x="90" y="117"/>
                  </a:cubicBezTo>
                  <a:cubicBezTo>
                    <a:pt x="89" y="118"/>
                    <a:pt x="89" y="118"/>
                    <a:pt x="89" y="118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5" y="98"/>
                    <a:pt x="87" y="96"/>
                    <a:pt x="89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104" y="108"/>
                    <a:pt x="104" y="108"/>
                    <a:pt x="104" y="108"/>
                  </a:cubicBezTo>
                  <a:lnTo>
                    <a:pt x="103" y="109"/>
                  </a:lnTo>
                  <a:close/>
                  <a:moveTo>
                    <a:pt x="117" y="90"/>
                  </a:moveTo>
                  <a:cubicBezTo>
                    <a:pt x="115" y="95"/>
                    <a:pt x="112" y="99"/>
                    <a:pt x="109" y="103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93" y="90"/>
                    <a:pt x="93" y="90"/>
                    <a:pt x="93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96" y="87"/>
                    <a:pt x="97" y="85"/>
                    <a:pt x="99" y="82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118" y="89"/>
                    <a:pt x="118" y="89"/>
                    <a:pt x="118" y="89"/>
                  </a:cubicBezTo>
                  <a:lnTo>
                    <a:pt x="117" y="90"/>
                  </a:lnTo>
                  <a:close/>
                  <a:moveTo>
                    <a:pt x="120" y="85"/>
                  </a:moveTo>
                  <a:cubicBezTo>
                    <a:pt x="101" y="77"/>
                    <a:pt x="101" y="77"/>
                    <a:pt x="101" y="77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3" y="72"/>
                    <a:pt x="103" y="68"/>
                    <a:pt x="103" y="64"/>
                  </a:cubicBezTo>
                  <a:cubicBezTo>
                    <a:pt x="103" y="60"/>
                    <a:pt x="103" y="56"/>
                    <a:pt x="102" y="53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2" y="51"/>
                    <a:pt x="123" y="58"/>
                    <a:pt x="123" y="64"/>
                  </a:cubicBezTo>
                  <a:cubicBezTo>
                    <a:pt x="123" y="71"/>
                    <a:pt x="122" y="77"/>
                    <a:pt x="120" y="83"/>
                  </a:cubicBezTo>
                  <a:lnTo>
                    <a:pt x="120" y="8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>
              <a:spLocks noEditPoints="1"/>
            </p:cNvSpPr>
            <p:nvPr/>
          </p:nvSpPr>
          <p:spPr bwMode="auto">
            <a:xfrm>
              <a:off x="7017" y="529"/>
              <a:ext cx="303" cy="232"/>
            </a:xfrm>
            <a:custGeom>
              <a:avLst/>
              <a:gdLst>
                <a:gd name="T0" fmla="*/ 128 w 128"/>
                <a:gd name="T1" fmla="*/ 2 h 98"/>
                <a:gd name="T2" fmla="*/ 126 w 128"/>
                <a:gd name="T3" fmla="*/ 0 h 98"/>
                <a:gd name="T4" fmla="*/ 2 w 128"/>
                <a:gd name="T5" fmla="*/ 0 h 98"/>
                <a:gd name="T6" fmla="*/ 0 w 128"/>
                <a:gd name="T7" fmla="*/ 2 h 98"/>
                <a:gd name="T8" fmla="*/ 0 w 128"/>
                <a:gd name="T9" fmla="*/ 35 h 98"/>
                <a:gd name="T10" fmla="*/ 64 w 128"/>
                <a:gd name="T11" fmla="*/ 98 h 98"/>
                <a:gd name="T12" fmla="*/ 128 w 128"/>
                <a:gd name="T13" fmla="*/ 35 h 98"/>
                <a:gd name="T14" fmla="*/ 128 w 128"/>
                <a:gd name="T15" fmla="*/ 2 h 98"/>
                <a:gd name="T16" fmla="*/ 48 w 128"/>
                <a:gd name="T17" fmla="*/ 92 h 98"/>
                <a:gd name="T18" fmla="*/ 41 w 128"/>
                <a:gd name="T19" fmla="*/ 89 h 98"/>
                <a:gd name="T20" fmla="*/ 22 w 128"/>
                <a:gd name="T21" fmla="*/ 77 h 98"/>
                <a:gd name="T22" fmla="*/ 9 w 128"/>
                <a:gd name="T23" fmla="*/ 58 h 98"/>
                <a:gd name="T24" fmla="*/ 5 w 128"/>
                <a:gd name="T25" fmla="*/ 44 h 98"/>
                <a:gd name="T26" fmla="*/ 5 w 128"/>
                <a:gd name="T27" fmla="*/ 42 h 98"/>
                <a:gd name="T28" fmla="*/ 7 w 128"/>
                <a:gd name="T29" fmla="*/ 43 h 98"/>
                <a:gd name="T30" fmla="*/ 14 w 128"/>
                <a:gd name="T31" fmla="*/ 45 h 98"/>
                <a:gd name="T32" fmla="*/ 33 w 128"/>
                <a:gd name="T33" fmla="*/ 58 h 98"/>
                <a:gd name="T34" fmla="*/ 46 w 128"/>
                <a:gd name="T35" fmla="*/ 77 h 98"/>
                <a:gd name="T36" fmla="*/ 50 w 128"/>
                <a:gd name="T37" fmla="*/ 90 h 98"/>
                <a:gd name="T38" fmla="*/ 50 w 128"/>
                <a:gd name="T39" fmla="*/ 92 h 98"/>
                <a:gd name="T40" fmla="*/ 48 w 128"/>
                <a:gd name="T41" fmla="*/ 92 h 98"/>
                <a:gd name="T42" fmla="*/ 123 w 128"/>
                <a:gd name="T43" fmla="*/ 44 h 98"/>
                <a:gd name="T44" fmla="*/ 119 w 128"/>
                <a:gd name="T45" fmla="*/ 58 h 98"/>
                <a:gd name="T46" fmla="*/ 106 w 128"/>
                <a:gd name="T47" fmla="*/ 77 h 98"/>
                <a:gd name="T48" fmla="*/ 87 w 128"/>
                <a:gd name="T49" fmla="*/ 89 h 98"/>
                <a:gd name="T50" fmla="*/ 80 w 128"/>
                <a:gd name="T51" fmla="*/ 92 h 98"/>
                <a:gd name="T52" fmla="*/ 78 w 128"/>
                <a:gd name="T53" fmla="*/ 92 h 98"/>
                <a:gd name="T54" fmla="*/ 78 w 128"/>
                <a:gd name="T55" fmla="*/ 90 h 98"/>
                <a:gd name="T56" fmla="*/ 82 w 128"/>
                <a:gd name="T57" fmla="*/ 77 h 98"/>
                <a:gd name="T58" fmla="*/ 95 w 128"/>
                <a:gd name="T59" fmla="*/ 58 h 98"/>
                <a:gd name="T60" fmla="*/ 114 w 128"/>
                <a:gd name="T61" fmla="*/ 45 h 98"/>
                <a:gd name="T62" fmla="*/ 121 w 128"/>
                <a:gd name="T63" fmla="*/ 43 h 98"/>
                <a:gd name="T64" fmla="*/ 123 w 128"/>
                <a:gd name="T65" fmla="*/ 42 h 98"/>
                <a:gd name="T66" fmla="*/ 123 w 128"/>
                <a:gd name="T67" fmla="*/ 44 h 98"/>
                <a:gd name="T68" fmla="*/ 123 w 128"/>
                <a:gd name="T69" fmla="*/ 18 h 98"/>
                <a:gd name="T70" fmla="*/ 96 w 128"/>
                <a:gd name="T71" fmla="*/ 18 h 98"/>
                <a:gd name="T72" fmla="*/ 94 w 128"/>
                <a:gd name="T73" fmla="*/ 20 h 98"/>
                <a:gd name="T74" fmla="*/ 96 w 128"/>
                <a:gd name="T75" fmla="*/ 23 h 98"/>
                <a:gd name="T76" fmla="*/ 123 w 128"/>
                <a:gd name="T77" fmla="*/ 23 h 98"/>
                <a:gd name="T78" fmla="*/ 123 w 128"/>
                <a:gd name="T79" fmla="*/ 37 h 98"/>
                <a:gd name="T80" fmla="*/ 122 w 128"/>
                <a:gd name="T81" fmla="*/ 38 h 98"/>
                <a:gd name="T82" fmla="*/ 74 w 128"/>
                <a:gd name="T83" fmla="*/ 92 h 98"/>
                <a:gd name="T84" fmla="*/ 73 w 128"/>
                <a:gd name="T85" fmla="*/ 93 h 98"/>
                <a:gd name="T86" fmla="*/ 72 w 128"/>
                <a:gd name="T87" fmla="*/ 93 h 98"/>
                <a:gd name="T88" fmla="*/ 64 w 128"/>
                <a:gd name="T89" fmla="*/ 94 h 98"/>
                <a:gd name="T90" fmla="*/ 56 w 128"/>
                <a:gd name="T91" fmla="*/ 93 h 98"/>
                <a:gd name="T92" fmla="*/ 55 w 128"/>
                <a:gd name="T93" fmla="*/ 93 h 98"/>
                <a:gd name="T94" fmla="*/ 55 w 128"/>
                <a:gd name="T95" fmla="*/ 92 h 98"/>
                <a:gd name="T96" fmla="*/ 6 w 128"/>
                <a:gd name="T97" fmla="*/ 38 h 98"/>
                <a:gd name="T98" fmla="*/ 5 w 128"/>
                <a:gd name="T99" fmla="*/ 37 h 98"/>
                <a:gd name="T100" fmla="*/ 5 w 128"/>
                <a:gd name="T101" fmla="*/ 35 h 98"/>
                <a:gd name="T102" fmla="*/ 5 w 128"/>
                <a:gd name="T103" fmla="*/ 23 h 98"/>
                <a:gd name="T104" fmla="*/ 32 w 128"/>
                <a:gd name="T105" fmla="*/ 23 h 98"/>
                <a:gd name="T106" fmla="*/ 34 w 128"/>
                <a:gd name="T107" fmla="*/ 20 h 98"/>
                <a:gd name="T108" fmla="*/ 32 w 128"/>
                <a:gd name="T109" fmla="*/ 18 h 98"/>
                <a:gd name="T110" fmla="*/ 5 w 128"/>
                <a:gd name="T111" fmla="*/ 18 h 98"/>
                <a:gd name="T112" fmla="*/ 5 w 128"/>
                <a:gd name="T113" fmla="*/ 4 h 98"/>
                <a:gd name="T114" fmla="*/ 123 w 128"/>
                <a:gd name="T115" fmla="*/ 4 h 98"/>
                <a:gd name="T116" fmla="*/ 123 w 128"/>
                <a:gd name="T117" fmla="*/ 1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98">
                  <a:moveTo>
                    <a:pt x="128" y="2"/>
                  </a:moveTo>
                  <a:cubicBezTo>
                    <a:pt x="128" y="1"/>
                    <a:pt x="127" y="0"/>
                    <a:pt x="1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70"/>
                    <a:pt x="29" y="98"/>
                    <a:pt x="64" y="98"/>
                  </a:cubicBezTo>
                  <a:cubicBezTo>
                    <a:pt x="99" y="98"/>
                    <a:pt x="128" y="70"/>
                    <a:pt x="128" y="35"/>
                  </a:cubicBezTo>
                  <a:lnTo>
                    <a:pt x="128" y="2"/>
                  </a:lnTo>
                  <a:close/>
                  <a:moveTo>
                    <a:pt x="48" y="92"/>
                  </a:moveTo>
                  <a:cubicBezTo>
                    <a:pt x="46" y="91"/>
                    <a:pt x="43" y="90"/>
                    <a:pt x="41" y="89"/>
                  </a:cubicBezTo>
                  <a:cubicBezTo>
                    <a:pt x="34" y="86"/>
                    <a:pt x="28" y="82"/>
                    <a:pt x="22" y="77"/>
                  </a:cubicBezTo>
                  <a:cubicBezTo>
                    <a:pt x="17" y="71"/>
                    <a:pt x="12" y="65"/>
                    <a:pt x="9" y="58"/>
                  </a:cubicBezTo>
                  <a:cubicBezTo>
                    <a:pt x="8" y="54"/>
                    <a:pt x="6" y="49"/>
                    <a:pt x="5" y="44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10" y="43"/>
                    <a:pt x="12" y="44"/>
                    <a:pt x="14" y="45"/>
                  </a:cubicBezTo>
                  <a:cubicBezTo>
                    <a:pt x="21" y="48"/>
                    <a:pt x="28" y="52"/>
                    <a:pt x="33" y="58"/>
                  </a:cubicBezTo>
                  <a:cubicBezTo>
                    <a:pt x="38" y="63"/>
                    <a:pt x="43" y="70"/>
                    <a:pt x="46" y="77"/>
                  </a:cubicBezTo>
                  <a:cubicBezTo>
                    <a:pt x="48" y="81"/>
                    <a:pt x="49" y="85"/>
                    <a:pt x="50" y="90"/>
                  </a:cubicBezTo>
                  <a:cubicBezTo>
                    <a:pt x="50" y="92"/>
                    <a:pt x="50" y="92"/>
                    <a:pt x="50" y="92"/>
                  </a:cubicBezTo>
                  <a:lnTo>
                    <a:pt x="48" y="92"/>
                  </a:lnTo>
                  <a:close/>
                  <a:moveTo>
                    <a:pt x="123" y="44"/>
                  </a:moveTo>
                  <a:cubicBezTo>
                    <a:pt x="122" y="49"/>
                    <a:pt x="120" y="54"/>
                    <a:pt x="119" y="58"/>
                  </a:cubicBezTo>
                  <a:cubicBezTo>
                    <a:pt x="116" y="65"/>
                    <a:pt x="111" y="71"/>
                    <a:pt x="106" y="77"/>
                  </a:cubicBezTo>
                  <a:cubicBezTo>
                    <a:pt x="100" y="82"/>
                    <a:pt x="94" y="86"/>
                    <a:pt x="87" y="89"/>
                  </a:cubicBezTo>
                  <a:cubicBezTo>
                    <a:pt x="85" y="90"/>
                    <a:pt x="82" y="91"/>
                    <a:pt x="80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9" y="85"/>
                    <a:pt x="80" y="81"/>
                    <a:pt x="82" y="77"/>
                  </a:cubicBezTo>
                  <a:cubicBezTo>
                    <a:pt x="85" y="70"/>
                    <a:pt x="90" y="63"/>
                    <a:pt x="95" y="58"/>
                  </a:cubicBezTo>
                  <a:cubicBezTo>
                    <a:pt x="100" y="52"/>
                    <a:pt x="107" y="48"/>
                    <a:pt x="114" y="45"/>
                  </a:cubicBezTo>
                  <a:cubicBezTo>
                    <a:pt x="116" y="44"/>
                    <a:pt x="118" y="43"/>
                    <a:pt x="121" y="43"/>
                  </a:cubicBezTo>
                  <a:cubicBezTo>
                    <a:pt x="123" y="42"/>
                    <a:pt x="123" y="42"/>
                    <a:pt x="123" y="42"/>
                  </a:cubicBezTo>
                  <a:lnTo>
                    <a:pt x="123" y="44"/>
                  </a:lnTo>
                  <a:close/>
                  <a:moveTo>
                    <a:pt x="123" y="18"/>
                  </a:moveTo>
                  <a:cubicBezTo>
                    <a:pt x="96" y="18"/>
                    <a:pt x="96" y="18"/>
                    <a:pt x="96" y="18"/>
                  </a:cubicBezTo>
                  <a:cubicBezTo>
                    <a:pt x="95" y="18"/>
                    <a:pt x="94" y="19"/>
                    <a:pt x="94" y="20"/>
                  </a:cubicBezTo>
                  <a:cubicBezTo>
                    <a:pt x="94" y="22"/>
                    <a:pt x="95" y="23"/>
                    <a:pt x="96" y="23"/>
                  </a:cubicBezTo>
                  <a:cubicBezTo>
                    <a:pt x="123" y="23"/>
                    <a:pt x="123" y="23"/>
                    <a:pt x="123" y="23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96" y="44"/>
                    <a:pt x="77" y="66"/>
                    <a:pt x="74" y="92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0" y="94"/>
                    <a:pt x="67" y="94"/>
                    <a:pt x="64" y="94"/>
                  </a:cubicBezTo>
                  <a:cubicBezTo>
                    <a:pt x="61" y="94"/>
                    <a:pt x="58" y="94"/>
                    <a:pt x="56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2"/>
                    <a:pt x="55" y="92"/>
                    <a:pt x="55" y="92"/>
                  </a:cubicBezTo>
                  <a:cubicBezTo>
                    <a:pt x="51" y="66"/>
                    <a:pt x="32" y="44"/>
                    <a:pt x="6" y="38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2"/>
                    <a:pt x="34" y="20"/>
                  </a:cubicBezTo>
                  <a:cubicBezTo>
                    <a:pt x="34" y="19"/>
                    <a:pt x="33" y="18"/>
                    <a:pt x="32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3" y="4"/>
                    <a:pt x="123" y="4"/>
                    <a:pt x="123" y="4"/>
                  </a:cubicBezTo>
                  <a:lnTo>
                    <a:pt x="123" y="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>
              <a:spLocks noEditPoints="1"/>
            </p:cNvSpPr>
            <p:nvPr/>
          </p:nvSpPr>
          <p:spPr bwMode="auto">
            <a:xfrm>
              <a:off x="6414" y="493"/>
              <a:ext cx="298" cy="303"/>
            </a:xfrm>
            <a:custGeom>
              <a:avLst/>
              <a:gdLst>
                <a:gd name="T0" fmla="*/ 126 w 126"/>
                <a:gd name="T1" fmla="*/ 31 h 128"/>
                <a:gd name="T2" fmla="*/ 126 w 126"/>
                <a:gd name="T3" fmla="*/ 29 h 128"/>
                <a:gd name="T4" fmla="*/ 97 w 126"/>
                <a:gd name="T5" fmla="*/ 1 h 128"/>
                <a:gd name="T6" fmla="*/ 96 w 126"/>
                <a:gd name="T7" fmla="*/ 0 h 128"/>
                <a:gd name="T8" fmla="*/ 82 w 126"/>
                <a:gd name="T9" fmla="*/ 0 h 128"/>
                <a:gd name="T10" fmla="*/ 80 w 126"/>
                <a:gd name="T11" fmla="*/ 2 h 128"/>
                <a:gd name="T12" fmla="*/ 63 w 126"/>
                <a:gd name="T13" fmla="*/ 19 h 128"/>
                <a:gd name="T14" fmla="*/ 46 w 126"/>
                <a:gd name="T15" fmla="*/ 3 h 128"/>
                <a:gd name="T16" fmla="*/ 46 w 126"/>
                <a:gd name="T17" fmla="*/ 2 h 128"/>
                <a:gd name="T18" fmla="*/ 44 w 126"/>
                <a:gd name="T19" fmla="*/ 0 h 128"/>
                <a:gd name="T20" fmla="*/ 30 w 126"/>
                <a:gd name="T21" fmla="*/ 0 h 128"/>
                <a:gd name="T22" fmla="*/ 29 w 126"/>
                <a:gd name="T23" fmla="*/ 1 h 128"/>
                <a:gd name="T24" fmla="*/ 0 w 126"/>
                <a:gd name="T25" fmla="*/ 29 h 128"/>
                <a:gd name="T26" fmla="*/ 0 w 126"/>
                <a:gd name="T27" fmla="*/ 31 h 128"/>
                <a:gd name="T28" fmla="*/ 0 w 126"/>
                <a:gd name="T29" fmla="*/ 33 h 128"/>
                <a:gd name="T30" fmla="*/ 20 w 126"/>
                <a:gd name="T31" fmla="*/ 53 h 128"/>
                <a:gd name="T32" fmla="*/ 23 w 126"/>
                <a:gd name="T33" fmla="*/ 53 h 128"/>
                <a:gd name="T34" fmla="*/ 25 w 126"/>
                <a:gd name="T35" fmla="*/ 52 h 128"/>
                <a:gd name="T36" fmla="*/ 23 w 126"/>
                <a:gd name="T37" fmla="*/ 97 h 128"/>
                <a:gd name="T38" fmla="*/ 24 w 126"/>
                <a:gd name="T39" fmla="*/ 99 h 128"/>
                <a:gd name="T40" fmla="*/ 48 w 126"/>
                <a:gd name="T41" fmla="*/ 127 h 128"/>
                <a:gd name="T42" fmla="*/ 49 w 126"/>
                <a:gd name="T43" fmla="*/ 128 h 128"/>
                <a:gd name="T44" fmla="*/ 77 w 126"/>
                <a:gd name="T45" fmla="*/ 128 h 128"/>
                <a:gd name="T46" fmla="*/ 78 w 126"/>
                <a:gd name="T47" fmla="*/ 127 h 128"/>
                <a:gd name="T48" fmla="*/ 102 w 126"/>
                <a:gd name="T49" fmla="*/ 99 h 128"/>
                <a:gd name="T50" fmla="*/ 103 w 126"/>
                <a:gd name="T51" fmla="*/ 97 h 128"/>
                <a:gd name="T52" fmla="*/ 101 w 126"/>
                <a:gd name="T53" fmla="*/ 52 h 128"/>
                <a:gd name="T54" fmla="*/ 103 w 126"/>
                <a:gd name="T55" fmla="*/ 53 h 128"/>
                <a:gd name="T56" fmla="*/ 106 w 126"/>
                <a:gd name="T57" fmla="*/ 53 h 128"/>
                <a:gd name="T58" fmla="*/ 126 w 126"/>
                <a:gd name="T59" fmla="*/ 33 h 128"/>
                <a:gd name="T60" fmla="*/ 126 w 126"/>
                <a:gd name="T61" fmla="*/ 31 h 128"/>
                <a:gd name="T62" fmla="*/ 104 w 126"/>
                <a:gd name="T63" fmla="*/ 48 h 128"/>
                <a:gd name="T64" fmla="*/ 101 w 126"/>
                <a:gd name="T65" fmla="*/ 45 h 128"/>
                <a:gd name="T66" fmla="*/ 101 w 126"/>
                <a:gd name="T67" fmla="*/ 45 h 128"/>
                <a:gd name="T68" fmla="*/ 100 w 126"/>
                <a:gd name="T69" fmla="*/ 43 h 128"/>
                <a:gd name="T70" fmla="*/ 98 w 126"/>
                <a:gd name="T71" fmla="*/ 43 h 128"/>
                <a:gd name="T72" fmla="*/ 96 w 126"/>
                <a:gd name="T73" fmla="*/ 45 h 128"/>
                <a:gd name="T74" fmla="*/ 98 w 126"/>
                <a:gd name="T75" fmla="*/ 97 h 128"/>
                <a:gd name="T76" fmla="*/ 76 w 126"/>
                <a:gd name="T77" fmla="*/ 123 h 128"/>
                <a:gd name="T78" fmla="*/ 50 w 126"/>
                <a:gd name="T79" fmla="*/ 123 h 128"/>
                <a:gd name="T80" fmla="*/ 28 w 126"/>
                <a:gd name="T81" fmla="*/ 97 h 128"/>
                <a:gd name="T82" fmla="*/ 30 w 126"/>
                <a:gd name="T83" fmla="*/ 45 h 128"/>
                <a:gd name="T84" fmla="*/ 28 w 126"/>
                <a:gd name="T85" fmla="*/ 43 h 128"/>
                <a:gd name="T86" fmla="*/ 26 w 126"/>
                <a:gd name="T87" fmla="*/ 43 h 128"/>
                <a:gd name="T88" fmla="*/ 22 w 126"/>
                <a:gd name="T89" fmla="*/ 48 h 128"/>
                <a:gd name="T90" fmla="*/ 5 w 126"/>
                <a:gd name="T91" fmla="*/ 31 h 128"/>
                <a:gd name="T92" fmla="*/ 31 w 126"/>
                <a:gd name="T93" fmla="*/ 5 h 128"/>
                <a:gd name="T94" fmla="*/ 42 w 126"/>
                <a:gd name="T95" fmla="*/ 5 h 128"/>
                <a:gd name="T96" fmla="*/ 42 w 126"/>
                <a:gd name="T97" fmla="*/ 6 h 128"/>
                <a:gd name="T98" fmla="*/ 48 w 126"/>
                <a:gd name="T99" fmla="*/ 17 h 128"/>
                <a:gd name="T100" fmla="*/ 63 w 126"/>
                <a:gd name="T101" fmla="*/ 23 h 128"/>
                <a:gd name="T102" fmla="*/ 78 w 126"/>
                <a:gd name="T103" fmla="*/ 17 h 128"/>
                <a:gd name="T104" fmla="*/ 84 w 126"/>
                <a:gd name="T105" fmla="*/ 6 h 128"/>
                <a:gd name="T106" fmla="*/ 84 w 126"/>
                <a:gd name="T107" fmla="*/ 5 h 128"/>
                <a:gd name="T108" fmla="*/ 95 w 126"/>
                <a:gd name="T109" fmla="*/ 5 h 128"/>
                <a:gd name="T110" fmla="*/ 121 w 126"/>
                <a:gd name="T111" fmla="*/ 31 h 128"/>
                <a:gd name="T112" fmla="*/ 104 w 126"/>
                <a:gd name="T113" fmla="*/ 4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6" h="128">
                  <a:moveTo>
                    <a:pt x="126" y="31"/>
                  </a:moveTo>
                  <a:cubicBezTo>
                    <a:pt x="126" y="30"/>
                    <a:pt x="126" y="30"/>
                    <a:pt x="126" y="29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7" y="0"/>
                    <a:pt x="96" y="0"/>
                    <a:pt x="96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0" y="1"/>
                    <a:pt x="80" y="2"/>
                  </a:cubicBezTo>
                  <a:cubicBezTo>
                    <a:pt x="80" y="11"/>
                    <a:pt x="72" y="19"/>
                    <a:pt x="63" y="19"/>
                  </a:cubicBezTo>
                  <a:cubicBezTo>
                    <a:pt x="54" y="19"/>
                    <a:pt x="47" y="12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0"/>
                    <a:pt x="29" y="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1" y="53"/>
                    <a:pt x="22" y="54"/>
                    <a:pt x="23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23" y="98"/>
                    <a:pt x="24" y="98"/>
                    <a:pt x="24" y="99"/>
                  </a:cubicBezTo>
                  <a:cubicBezTo>
                    <a:pt x="48" y="127"/>
                    <a:pt x="48" y="127"/>
                    <a:pt x="48" y="127"/>
                  </a:cubicBezTo>
                  <a:cubicBezTo>
                    <a:pt x="48" y="128"/>
                    <a:pt x="49" y="128"/>
                    <a:pt x="49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28"/>
                    <a:pt x="78" y="128"/>
                    <a:pt x="78" y="127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2" y="98"/>
                    <a:pt x="103" y="98"/>
                    <a:pt x="103" y="97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4" y="54"/>
                    <a:pt x="105" y="53"/>
                    <a:pt x="106" y="5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2"/>
                    <a:pt x="126" y="32"/>
                    <a:pt x="126" y="31"/>
                  </a:cubicBezTo>
                  <a:close/>
                  <a:moveTo>
                    <a:pt x="104" y="48"/>
                  </a:moveTo>
                  <a:cubicBezTo>
                    <a:pt x="101" y="45"/>
                    <a:pt x="101" y="45"/>
                    <a:pt x="101" y="45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99" y="43"/>
                    <a:pt x="99" y="43"/>
                    <a:pt x="98" y="43"/>
                  </a:cubicBezTo>
                  <a:cubicBezTo>
                    <a:pt x="97" y="43"/>
                    <a:pt x="96" y="44"/>
                    <a:pt x="96" y="45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76" y="123"/>
                    <a:pt x="76" y="123"/>
                    <a:pt x="76" y="123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29" y="43"/>
                    <a:pt x="28" y="43"/>
                  </a:cubicBezTo>
                  <a:cubicBezTo>
                    <a:pt x="27" y="43"/>
                    <a:pt x="27" y="43"/>
                    <a:pt x="26" y="43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10"/>
                    <a:pt x="45" y="14"/>
                    <a:pt x="48" y="17"/>
                  </a:cubicBezTo>
                  <a:cubicBezTo>
                    <a:pt x="52" y="21"/>
                    <a:pt x="57" y="23"/>
                    <a:pt x="63" y="23"/>
                  </a:cubicBezTo>
                  <a:cubicBezTo>
                    <a:pt x="69" y="23"/>
                    <a:pt x="74" y="21"/>
                    <a:pt x="78" y="17"/>
                  </a:cubicBezTo>
                  <a:cubicBezTo>
                    <a:pt x="81" y="14"/>
                    <a:pt x="83" y="10"/>
                    <a:pt x="84" y="6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121" y="31"/>
                    <a:pt x="121" y="31"/>
                    <a:pt x="121" y="31"/>
                  </a:cubicBezTo>
                  <a:lnTo>
                    <a:pt x="104" y="4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>
              <a:spLocks noEditPoints="1"/>
            </p:cNvSpPr>
            <p:nvPr/>
          </p:nvSpPr>
          <p:spPr bwMode="auto">
            <a:xfrm>
              <a:off x="5806" y="493"/>
              <a:ext cx="303" cy="303"/>
            </a:xfrm>
            <a:custGeom>
              <a:avLst/>
              <a:gdLst>
                <a:gd name="T0" fmla="*/ 126 w 128"/>
                <a:gd name="T1" fmla="*/ 29 h 128"/>
                <a:gd name="T2" fmla="*/ 113 w 128"/>
                <a:gd name="T3" fmla="*/ 29 h 128"/>
                <a:gd name="T4" fmla="*/ 113 w 128"/>
                <a:gd name="T5" fmla="*/ 28 h 128"/>
                <a:gd name="T6" fmla="*/ 102 w 128"/>
                <a:gd name="T7" fmla="*/ 9 h 128"/>
                <a:gd name="T8" fmla="*/ 79 w 128"/>
                <a:gd name="T9" fmla="*/ 0 h 128"/>
                <a:gd name="T10" fmla="*/ 54 w 128"/>
                <a:gd name="T11" fmla="*/ 10 h 128"/>
                <a:gd name="T12" fmla="*/ 43 w 128"/>
                <a:gd name="T13" fmla="*/ 35 h 128"/>
                <a:gd name="T14" fmla="*/ 47 w 128"/>
                <a:gd name="T15" fmla="*/ 51 h 128"/>
                <a:gd name="T16" fmla="*/ 53 w 128"/>
                <a:gd name="T17" fmla="*/ 60 h 128"/>
                <a:gd name="T18" fmla="*/ 55 w 128"/>
                <a:gd name="T19" fmla="*/ 62 h 128"/>
                <a:gd name="T20" fmla="*/ 53 w 128"/>
                <a:gd name="T21" fmla="*/ 62 h 128"/>
                <a:gd name="T22" fmla="*/ 42 w 128"/>
                <a:gd name="T23" fmla="*/ 64 h 128"/>
                <a:gd name="T24" fmla="*/ 23 w 128"/>
                <a:gd name="T25" fmla="*/ 58 h 128"/>
                <a:gd name="T26" fmla="*/ 4 w 128"/>
                <a:gd name="T27" fmla="*/ 39 h 128"/>
                <a:gd name="T28" fmla="*/ 2 w 128"/>
                <a:gd name="T29" fmla="*/ 38 h 128"/>
                <a:gd name="T30" fmla="*/ 0 w 128"/>
                <a:gd name="T31" fmla="*/ 41 h 128"/>
                <a:gd name="T32" fmla="*/ 0 w 128"/>
                <a:gd name="T33" fmla="*/ 94 h 128"/>
                <a:gd name="T34" fmla="*/ 11 w 128"/>
                <a:gd name="T35" fmla="*/ 118 h 128"/>
                <a:gd name="T36" fmla="*/ 35 w 128"/>
                <a:gd name="T37" fmla="*/ 128 h 128"/>
                <a:gd name="T38" fmla="*/ 84 w 128"/>
                <a:gd name="T39" fmla="*/ 128 h 128"/>
                <a:gd name="T40" fmla="*/ 109 w 128"/>
                <a:gd name="T41" fmla="*/ 118 h 128"/>
                <a:gd name="T42" fmla="*/ 120 w 128"/>
                <a:gd name="T43" fmla="*/ 93 h 128"/>
                <a:gd name="T44" fmla="*/ 104 w 128"/>
                <a:gd name="T45" fmla="*/ 63 h 128"/>
                <a:gd name="T46" fmla="*/ 102 w 128"/>
                <a:gd name="T47" fmla="*/ 62 h 128"/>
                <a:gd name="T48" fmla="*/ 103 w 128"/>
                <a:gd name="T49" fmla="*/ 61 h 128"/>
                <a:gd name="T50" fmla="*/ 110 w 128"/>
                <a:gd name="T51" fmla="*/ 53 h 128"/>
                <a:gd name="T52" fmla="*/ 110 w 128"/>
                <a:gd name="T53" fmla="*/ 52 h 128"/>
                <a:gd name="T54" fmla="*/ 111 w 128"/>
                <a:gd name="T55" fmla="*/ 52 h 128"/>
                <a:gd name="T56" fmla="*/ 122 w 128"/>
                <a:gd name="T57" fmla="*/ 45 h 128"/>
                <a:gd name="T58" fmla="*/ 128 w 128"/>
                <a:gd name="T59" fmla="*/ 31 h 128"/>
                <a:gd name="T60" fmla="*/ 126 w 128"/>
                <a:gd name="T61" fmla="*/ 29 h 128"/>
                <a:gd name="T62" fmla="*/ 123 w 128"/>
                <a:gd name="T63" fmla="*/ 35 h 128"/>
                <a:gd name="T64" fmla="*/ 108 w 128"/>
                <a:gd name="T65" fmla="*/ 48 h 128"/>
                <a:gd name="T66" fmla="*/ 107 w 128"/>
                <a:gd name="T67" fmla="*/ 48 h 128"/>
                <a:gd name="T68" fmla="*/ 106 w 128"/>
                <a:gd name="T69" fmla="*/ 49 h 128"/>
                <a:gd name="T70" fmla="*/ 97 w 128"/>
                <a:gd name="T71" fmla="*/ 60 h 128"/>
                <a:gd name="T72" fmla="*/ 97 w 128"/>
                <a:gd name="T73" fmla="*/ 60 h 128"/>
                <a:gd name="T74" fmla="*/ 97 w 128"/>
                <a:gd name="T75" fmla="*/ 61 h 128"/>
                <a:gd name="T76" fmla="*/ 96 w 128"/>
                <a:gd name="T77" fmla="*/ 62 h 128"/>
                <a:gd name="T78" fmla="*/ 97 w 128"/>
                <a:gd name="T79" fmla="*/ 65 h 128"/>
                <a:gd name="T80" fmla="*/ 115 w 128"/>
                <a:gd name="T81" fmla="*/ 93 h 128"/>
                <a:gd name="T82" fmla="*/ 84 w 128"/>
                <a:gd name="T83" fmla="*/ 123 h 128"/>
                <a:gd name="T84" fmla="*/ 35 w 128"/>
                <a:gd name="T85" fmla="*/ 123 h 128"/>
                <a:gd name="T86" fmla="*/ 5 w 128"/>
                <a:gd name="T87" fmla="*/ 93 h 128"/>
                <a:gd name="T88" fmla="*/ 5 w 128"/>
                <a:gd name="T89" fmla="*/ 46 h 128"/>
                <a:gd name="T90" fmla="*/ 20 w 128"/>
                <a:gd name="T91" fmla="*/ 61 h 128"/>
                <a:gd name="T92" fmla="*/ 42 w 128"/>
                <a:gd name="T93" fmla="*/ 69 h 128"/>
                <a:gd name="T94" fmla="*/ 60 w 128"/>
                <a:gd name="T95" fmla="*/ 64 h 128"/>
                <a:gd name="T96" fmla="*/ 61 w 128"/>
                <a:gd name="T97" fmla="*/ 62 h 128"/>
                <a:gd name="T98" fmla="*/ 60 w 128"/>
                <a:gd name="T99" fmla="*/ 60 h 128"/>
                <a:gd name="T100" fmla="*/ 48 w 128"/>
                <a:gd name="T101" fmla="*/ 35 h 128"/>
                <a:gd name="T102" fmla="*/ 79 w 128"/>
                <a:gd name="T103" fmla="*/ 5 h 128"/>
                <a:gd name="T104" fmla="*/ 109 w 128"/>
                <a:gd name="T105" fmla="*/ 31 h 128"/>
                <a:gd name="T106" fmla="*/ 109 w 128"/>
                <a:gd name="T107" fmla="*/ 33 h 128"/>
                <a:gd name="T108" fmla="*/ 123 w 128"/>
                <a:gd name="T109" fmla="*/ 33 h 128"/>
                <a:gd name="T110" fmla="*/ 123 w 128"/>
                <a:gd name="T111" fmla="*/ 3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8" h="128">
                  <a:moveTo>
                    <a:pt x="126" y="29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2" y="20"/>
                    <a:pt x="108" y="14"/>
                    <a:pt x="102" y="9"/>
                  </a:cubicBezTo>
                  <a:cubicBezTo>
                    <a:pt x="96" y="3"/>
                    <a:pt x="87" y="0"/>
                    <a:pt x="79" y="0"/>
                  </a:cubicBezTo>
                  <a:cubicBezTo>
                    <a:pt x="69" y="0"/>
                    <a:pt x="60" y="4"/>
                    <a:pt x="54" y="10"/>
                  </a:cubicBezTo>
                  <a:cubicBezTo>
                    <a:pt x="47" y="17"/>
                    <a:pt x="43" y="26"/>
                    <a:pt x="43" y="35"/>
                  </a:cubicBezTo>
                  <a:cubicBezTo>
                    <a:pt x="43" y="41"/>
                    <a:pt x="45" y="47"/>
                    <a:pt x="47" y="51"/>
                  </a:cubicBezTo>
                  <a:cubicBezTo>
                    <a:pt x="49" y="55"/>
                    <a:pt x="51" y="58"/>
                    <a:pt x="53" y="60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49" y="64"/>
                    <a:pt x="46" y="64"/>
                    <a:pt x="42" y="64"/>
                  </a:cubicBezTo>
                  <a:cubicBezTo>
                    <a:pt x="35" y="64"/>
                    <a:pt x="28" y="62"/>
                    <a:pt x="23" y="5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3" y="39"/>
                    <a:pt x="3" y="38"/>
                    <a:pt x="2" y="38"/>
                  </a:cubicBezTo>
                  <a:cubicBezTo>
                    <a:pt x="1" y="38"/>
                    <a:pt x="0" y="39"/>
                    <a:pt x="0" y="41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3"/>
                    <a:pt x="4" y="111"/>
                    <a:pt x="11" y="118"/>
                  </a:cubicBezTo>
                  <a:cubicBezTo>
                    <a:pt x="17" y="124"/>
                    <a:pt x="26" y="128"/>
                    <a:pt x="35" y="128"/>
                  </a:cubicBezTo>
                  <a:cubicBezTo>
                    <a:pt x="84" y="128"/>
                    <a:pt x="84" y="128"/>
                    <a:pt x="84" y="128"/>
                  </a:cubicBezTo>
                  <a:cubicBezTo>
                    <a:pt x="94" y="128"/>
                    <a:pt x="103" y="124"/>
                    <a:pt x="109" y="118"/>
                  </a:cubicBezTo>
                  <a:cubicBezTo>
                    <a:pt x="116" y="111"/>
                    <a:pt x="120" y="102"/>
                    <a:pt x="120" y="93"/>
                  </a:cubicBezTo>
                  <a:cubicBezTo>
                    <a:pt x="120" y="81"/>
                    <a:pt x="114" y="69"/>
                    <a:pt x="104" y="63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3" y="61"/>
                    <a:pt x="103" y="61"/>
                    <a:pt x="103" y="61"/>
                  </a:cubicBezTo>
                  <a:cubicBezTo>
                    <a:pt x="106" y="58"/>
                    <a:pt x="108" y="56"/>
                    <a:pt x="110" y="53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5" y="51"/>
                    <a:pt x="119" y="49"/>
                    <a:pt x="122" y="45"/>
                  </a:cubicBezTo>
                  <a:cubicBezTo>
                    <a:pt x="126" y="42"/>
                    <a:pt x="128" y="36"/>
                    <a:pt x="128" y="31"/>
                  </a:cubicBezTo>
                  <a:cubicBezTo>
                    <a:pt x="128" y="30"/>
                    <a:pt x="127" y="29"/>
                    <a:pt x="126" y="29"/>
                  </a:cubicBezTo>
                  <a:close/>
                  <a:moveTo>
                    <a:pt x="123" y="35"/>
                  </a:moveTo>
                  <a:cubicBezTo>
                    <a:pt x="121" y="42"/>
                    <a:pt x="115" y="47"/>
                    <a:pt x="108" y="48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4" y="53"/>
                    <a:pt x="101" y="57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1"/>
                    <a:pt x="97" y="61"/>
                    <a:pt x="97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6" y="63"/>
                    <a:pt x="96" y="64"/>
                    <a:pt x="97" y="65"/>
                  </a:cubicBezTo>
                  <a:cubicBezTo>
                    <a:pt x="108" y="70"/>
                    <a:pt x="115" y="81"/>
                    <a:pt x="115" y="93"/>
                  </a:cubicBezTo>
                  <a:cubicBezTo>
                    <a:pt x="115" y="110"/>
                    <a:pt x="101" y="123"/>
                    <a:pt x="84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19" y="123"/>
                    <a:pt x="5" y="110"/>
                    <a:pt x="5" y="93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6" y="66"/>
                    <a:pt x="33" y="69"/>
                    <a:pt x="42" y="69"/>
                  </a:cubicBezTo>
                  <a:cubicBezTo>
                    <a:pt x="48" y="69"/>
                    <a:pt x="54" y="67"/>
                    <a:pt x="60" y="64"/>
                  </a:cubicBezTo>
                  <a:cubicBezTo>
                    <a:pt x="61" y="64"/>
                    <a:pt x="61" y="63"/>
                    <a:pt x="61" y="62"/>
                  </a:cubicBezTo>
                  <a:cubicBezTo>
                    <a:pt x="61" y="61"/>
                    <a:pt x="61" y="61"/>
                    <a:pt x="60" y="60"/>
                  </a:cubicBezTo>
                  <a:cubicBezTo>
                    <a:pt x="52" y="54"/>
                    <a:pt x="48" y="45"/>
                    <a:pt x="48" y="35"/>
                  </a:cubicBezTo>
                  <a:cubicBezTo>
                    <a:pt x="48" y="18"/>
                    <a:pt x="62" y="5"/>
                    <a:pt x="79" y="5"/>
                  </a:cubicBezTo>
                  <a:cubicBezTo>
                    <a:pt x="94" y="5"/>
                    <a:pt x="107" y="16"/>
                    <a:pt x="109" y="31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23" y="33"/>
                    <a:pt x="123" y="33"/>
                    <a:pt x="123" y="33"/>
                  </a:cubicBezTo>
                  <a:lnTo>
                    <a:pt x="123" y="3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>
              <a:spLocks noEditPoints="1"/>
            </p:cNvSpPr>
            <p:nvPr/>
          </p:nvSpPr>
          <p:spPr bwMode="auto">
            <a:xfrm>
              <a:off x="5199" y="493"/>
              <a:ext cx="314" cy="306"/>
            </a:xfrm>
            <a:custGeom>
              <a:avLst/>
              <a:gdLst>
                <a:gd name="T0" fmla="*/ 64 w 133"/>
                <a:gd name="T1" fmla="*/ 80 h 129"/>
                <a:gd name="T2" fmla="*/ 116 w 133"/>
                <a:gd name="T3" fmla="*/ 74 h 129"/>
                <a:gd name="T4" fmla="*/ 121 w 133"/>
                <a:gd name="T5" fmla="*/ 19 h 129"/>
                <a:gd name="T6" fmla="*/ 119 w 133"/>
                <a:gd name="T7" fmla="*/ 10 h 129"/>
                <a:gd name="T8" fmla="*/ 110 w 133"/>
                <a:gd name="T9" fmla="*/ 7 h 129"/>
                <a:gd name="T10" fmla="*/ 86 w 133"/>
                <a:gd name="T11" fmla="*/ 0 h 129"/>
                <a:gd name="T12" fmla="*/ 49 w 133"/>
                <a:gd name="T13" fmla="*/ 65 h 129"/>
                <a:gd name="T14" fmla="*/ 48 w 133"/>
                <a:gd name="T15" fmla="*/ 66 h 129"/>
                <a:gd name="T16" fmla="*/ 5 w 133"/>
                <a:gd name="T17" fmla="*/ 105 h 129"/>
                <a:gd name="T18" fmla="*/ 5 w 133"/>
                <a:gd name="T19" fmla="*/ 105 h 129"/>
                <a:gd name="T20" fmla="*/ 5 w 133"/>
                <a:gd name="T21" fmla="*/ 124 h 129"/>
                <a:gd name="T22" fmla="*/ 24 w 133"/>
                <a:gd name="T23" fmla="*/ 124 h 129"/>
                <a:gd name="T24" fmla="*/ 63 w 133"/>
                <a:gd name="T25" fmla="*/ 80 h 129"/>
                <a:gd name="T26" fmla="*/ 70 w 133"/>
                <a:gd name="T27" fmla="*/ 8 h 129"/>
                <a:gd name="T28" fmla="*/ 107 w 133"/>
                <a:gd name="T29" fmla="*/ 11 h 129"/>
                <a:gd name="T30" fmla="*/ 111 w 133"/>
                <a:gd name="T31" fmla="*/ 12 h 129"/>
                <a:gd name="T32" fmla="*/ 117 w 133"/>
                <a:gd name="T33" fmla="*/ 18 h 129"/>
                <a:gd name="T34" fmla="*/ 118 w 133"/>
                <a:gd name="T35" fmla="*/ 22 h 129"/>
                <a:gd name="T36" fmla="*/ 121 w 133"/>
                <a:gd name="T37" fmla="*/ 59 h 129"/>
                <a:gd name="T38" fmla="*/ 115 w 133"/>
                <a:gd name="T39" fmla="*/ 69 h 129"/>
                <a:gd name="T40" fmla="*/ 62 w 133"/>
                <a:gd name="T41" fmla="*/ 13 h 129"/>
                <a:gd name="T42" fmla="*/ 50 w 133"/>
                <a:gd name="T43" fmla="*/ 29 h 129"/>
                <a:gd name="T44" fmla="*/ 57 w 133"/>
                <a:gd name="T45" fmla="*/ 17 h 129"/>
                <a:gd name="T46" fmla="*/ 110 w 133"/>
                <a:gd name="T47" fmla="*/ 73 h 129"/>
                <a:gd name="T48" fmla="*/ 86 w 133"/>
                <a:gd name="T49" fmla="*/ 82 h 129"/>
                <a:gd name="T50" fmla="*/ 59 w 133"/>
                <a:gd name="T51" fmla="*/ 70 h 129"/>
                <a:gd name="T52" fmla="*/ 47 w 133"/>
                <a:gd name="T53" fmla="*/ 43 h 129"/>
                <a:gd name="T54" fmla="*/ 21 w 133"/>
                <a:gd name="T55" fmla="*/ 121 h 129"/>
                <a:gd name="T56" fmla="*/ 8 w 133"/>
                <a:gd name="T57" fmla="*/ 121 h 129"/>
                <a:gd name="T58" fmla="*/ 42 w 133"/>
                <a:gd name="T59" fmla="*/ 78 h 129"/>
                <a:gd name="T60" fmla="*/ 53 w 133"/>
                <a:gd name="T61" fmla="*/ 70 h 129"/>
                <a:gd name="T62" fmla="*/ 59 w 133"/>
                <a:gd name="T63" fmla="*/ 76 h 129"/>
                <a:gd name="T64" fmla="*/ 59 w 133"/>
                <a:gd name="T65" fmla="*/ 7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129">
                  <a:moveTo>
                    <a:pt x="63" y="80"/>
                  </a:moveTo>
                  <a:cubicBezTo>
                    <a:pt x="64" y="80"/>
                    <a:pt x="64" y="80"/>
                    <a:pt x="64" y="80"/>
                  </a:cubicBezTo>
                  <a:cubicBezTo>
                    <a:pt x="71" y="84"/>
                    <a:pt x="78" y="86"/>
                    <a:pt x="86" y="86"/>
                  </a:cubicBezTo>
                  <a:cubicBezTo>
                    <a:pt x="97" y="86"/>
                    <a:pt x="108" y="82"/>
                    <a:pt x="116" y="74"/>
                  </a:cubicBezTo>
                  <a:cubicBezTo>
                    <a:pt x="131" y="59"/>
                    <a:pt x="133" y="36"/>
                    <a:pt x="122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5"/>
                    <a:pt x="121" y="12"/>
                    <a:pt x="119" y="10"/>
                  </a:cubicBezTo>
                  <a:cubicBezTo>
                    <a:pt x="117" y="8"/>
                    <a:pt x="114" y="7"/>
                    <a:pt x="111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3" y="2"/>
                    <a:pt x="94" y="0"/>
                    <a:pt x="86" y="0"/>
                  </a:cubicBezTo>
                  <a:cubicBezTo>
                    <a:pt x="74" y="0"/>
                    <a:pt x="64" y="4"/>
                    <a:pt x="55" y="13"/>
                  </a:cubicBezTo>
                  <a:cubicBezTo>
                    <a:pt x="42" y="26"/>
                    <a:pt x="39" y="48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22" y="89"/>
                    <a:pt x="6" y="104"/>
                    <a:pt x="5" y="105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0" y="111"/>
                    <a:pt x="0" y="119"/>
                    <a:pt x="5" y="124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10" y="129"/>
                    <a:pt x="19" y="129"/>
                    <a:pt x="24" y="124"/>
                  </a:cubicBezTo>
                  <a:cubicBezTo>
                    <a:pt x="25" y="123"/>
                    <a:pt x="39" y="107"/>
                    <a:pt x="63" y="81"/>
                  </a:cubicBezTo>
                  <a:lnTo>
                    <a:pt x="63" y="80"/>
                  </a:lnTo>
                  <a:close/>
                  <a:moveTo>
                    <a:pt x="62" y="13"/>
                  </a:moveTo>
                  <a:cubicBezTo>
                    <a:pt x="64" y="11"/>
                    <a:pt x="67" y="9"/>
                    <a:pt x="70" y="8"/>
                  </a:cubicBezTo>
                  <a:cubicBezTo>
                    <a:pt x="74" y="6"/>
                    <a:pt x="78" y="5"/>
                    <a:pt x="82" y="5"/>
                  </a:cubicBezTo>
                  <a:cubicBezTo>
                    <a:pt x="91" y="4"/>
                    <a:pt x="100" y="6"/>
                    <a:pt x="107" y="11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3" y="12"/>
                    <a:pt x="114" y="12"/>
                    <a:pt x="116" y="13"/>
                  </a:cubicBezTo>
                  <a:cubicBezTo>
                    <a:pt x="117" y="14"/>
                    <a:pt x="117" y="16"/>
                    <a:pt x="117" y="18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3" y="29"/>
                    <a:pt x="125" y="38"/>
                    <a:pt x="124" y="47"/>
                  </a:cubicBezTo>
                  <a:cubicBezTo>
                    <a:pt x="124" y="51"/>
                    <a:pt x="123" y="55"/>
                    <a:pt x="121" y="59"/>
                  </a:cubicBezTo>
                  <a:cubicBezTo>
                    <a:pt x="120" y="62"/>
                    <a:pt x="118" y="65"/>
                    <a:pt x="116" y="67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60" y="14"/>
                    <a:pt x="60" y="14"/>
                    <a:pt x="60" y="14"/>
                  </a:cubicBezTo>
                  <a:lnTo>
                    <a:pt x="62" y="13"/>
                  </a:lnTo>
                  <a:close/>
                  <a:moveTo>
                    <a:pt x="47" y="43"/>
                  </a:moveTo>
                  <a:cubicBezTo>
                    <a:pt x="47" y="38"/>
                    <a:pt x="48" y="33"/>
                    <a:pt x="50" y="29"/>
                  </a:cubicBezTo>
                  <a:cubicBezTo>
                    <a:pt x="52" y="25"/>
                    <a:pt x="54" y="22"/>
                    <a:pt x="56" y="19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07" y="75"/>
                    <a:pt x="104" y="77"/>
                    <a:pt x="100" y="79"/>
                  </a:cubicBezTo>
                  <a:cubicBezTo>
                    <a:pt x="96" y="81"/>
                    <a:pt x="91" y="82"/>
                    <a:pt x="86" y="82"/>
                  </a:cubicBezTo>
                  <a:cubicBezTo>
                    <a:pt x="81" y="82"/>
                    <a:pt x="76" y="81"/>
                    <a:pt x="71" y="79"/>
                  </a:cubicBezTo>
                  <a:cubicBezTo>
                    <a:pt x="67" y="77"/>
                    <a:pt x="62" y="74"/>
                    <a:pt x="59" y="70"/>
                  </a:cubicBezTo>
                  <a:cubicBezTo>
                    <a:pt x="55" y="67"/>
                    <a:pt x="52" y="62"/>
                    <a:pt x="50" y="58"/>
                  </a:cubicBezTo>
                  <a:cubicBezTo>
                    <a:pt x="48" y="53"/>
                    <a:pt x="47" y="48"/>
                    <a:pt x="47" y="43"/>
                  </a:cubicBezTo>
                  <a:close/>
                  <a:moveTo>
                    <a:pt x="59" y="78"/>
                  </a:moveTo>
                  <a:cubicBezTo>
                    <a:pt x="45" y="93"/>
                    <a:pt x="23" y="119"/>
                    <a:pt x="21" y="121"/>
                  </a:cubicBezTo>
                  <a:cubicBezTo>
                    <a:pt x="19" y="123"/>
                    <a:pt x="17" y="123"/>
                    <a:pt x="15" y="123"/>
                  </a:cubicBezTo>
                  <a:cubicBezTo>
                    <a:pt x="12" y="123"/>
                    <a:pt x="10" y="122"/>
                    <a:pt x="8" y="121"/>
                  </a:cubicBezTo>
                  <a:cubicBezTo>
                    <a:pt x="5" y="117"/>
                    <a:pt x="5" y="111"/>
                    <a:pt x="8" y="108"/>
                  </a:cubicBezTo>
                  <a:cubicBezTo>
                    <a:pt x="10" y="106"/>
                    <a:pt x="27" y="91"/>
                    <a:pt x="42" y="78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4" y="72"/>
                    <a:pt x="55" y="73"/>
                    <a:pt x="55" y="74"/>
                  </a:cubicBezTo>
                  <a:cubicBezTo>
                    <a:pt x="56" y="75"/>
                    <a:pt x="57" y="75"/>
                    <a:pt x="59" y="76"/>
                  </a:cubicBezTo>
                  <a:cubicBezTo>
                    <a:pt x="60" y="77"/>
                    <a:pt x="60" y="77"/>
                    <a:pt x="60" y="77"/>
                  </a:cubicBezTo>
                  <a:lnTo>
                    <a:pt x="59" y="7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>
              <a:spLocks noEditPoints="1"/>
            </p:cNvSpPr>
            <p:nvPr/>
          </p:nvSpPr>
          <p:spPr bwMode="auto">
            <a:xfrm>
              <a:off x="4596" y="493"/>
              <a:ext cx="302" cy="303"/>
            </a:xfrm>
            <a:custGeom>
              <a:avLst/>
              <a:gdLst>
                <a:gd name="T0" fmla="*/ 105 w 128"/>
                <a:gd name="T1" fmla="*/ 38 h 128"/>
                <a:gd name="T2" fmla="*/ 67 w 128"/>
                <a:gd name="T3" fmla="*/ 2 h 128"/>
                <a:gd name="T4" fmla="*/ 66 w 128"/>
                <a:gd name="T5" fmla="*/ 1 h 128"/>
                <a:gd name="T6" fmla="*/ 61 w 128"/>
                <a:gd name="T7" fmla="*/ 2 h 128"/>
                <a:gd name="T8" fmla="*/ 23 w 128"/>
                <a:gd name="T9" fmla="*/ 38 h 128"/>
                <a:gd name="T10" fmla="*/ 0 w 128"/>
                <a:gd name="T11" fmla="*/ 48 h 128"/>
                <a:gd name="T12" fmla="*/ 22 w 128"/>
                <a:gd name="T13" fmla="*/ 58 h 128"/>
                <a:gd name="T14" fmla="*/ 21 w 128"/>
                <a:gd name="T15" fmla="*/ 102 h 128"/>
                <a:gd name="T16" fmla="*/ 25 w 128"/>
                <a:gd name="T17" fmla="*/ 128 h 128"/>
                <a:gd name="T18" fmla="*/ 28 w 128"/>
                <a:gd name="T19" fmla="*/ 102 h 128"/>
                <a:gd name="T20" fmla="*/ 27 w 128"/>
                <a:gd name="T21" fmla="*/ 58 h 128"/>
                <a:gd name="T22" fmla="*/ 62 w 128"/>
                <a:gd name="T23" fmla="*/ 78 h 128"/>
                <a:gd name="T24" fmla="*/ 51 w 128"/>
                <a:gd name="T25" fmla="*/ 91 h 128"/>
                <a:gd name="T26" fmla="*/ 77 w 128"/>
                <a:gd name="T27" fmla="*/ 91 h 128"/>
                <a:gd name="T28" fmla="*/ 66 w 128"/>
                <a:gd name="T29" fmla="*/ 78 h 128"/>
                <a:gd name="T30" fmla="*/ 101 w 128"/>
                <a:gd name="T31" fmla="*/ 58 h 128"/>
                <a:gd name="T32" fmla="*/ 100 w 128"/>
                <a:gd name="T33" fmla="*/ 102 h 128"/>
                <a:gd name="T34" fmla="*/ 103 w 128"/>
                <a:gd name="T35" fmla="*/ 128 h 128"/>
                <a:gd name="T36" fmla="*/ 107 w 128"/>
                <a:gd name="T37" fmla="*/ 102 h 128"/>
                <a:gd name="T38" fmla="*/ 106 w 128"/>
                <a:gd name="T39" fmla="*/ 58 h 128"/>
                <a:gd name="T40" fmla="*/ 128 w 128"/>
                <a:gd name="T41" fmla="*/ 48 h 128"/>
                <a:gd name="T42" fmla="*/ 64 w 128"/>
                <a:gd name="T43" fmla="*/ 6 h 128"/>
                <a:gd name="T44" fmla="*/ 30 w 128"/>
                <a:gd name="T45" fmla="*/ 38 h 128"/>
                <a:gd name="T46" fmla="*/ 33 w 128"/>
                <a:gd name="T47" fmla="*/ 115 h 128"/>
                <a:gd name="T48" fmla="*/ 16 w 128"/>
                <a:gd name="T49" fmla="*/ 115 h 128"/>
                <a:gd name="T50" fmla="*/ 33 w 128"/>
                <a:gd name="T51" fmla="*/ 115 h 128"/>
                <a:gd name="T52" fmla="*/ 64 w 128"/>
                <a:gd name="T53" fmla="*/ 100 h 128"/>
                <a:gd name="T54" fmla="*/ 64 w 128"/>
                <a:gd name="T55" fmla="*/ 82 h 128"/>
                <a:gd name="T56" fmla="*/ 112 w 128"/>
                <a:gd name="T57" fmla="*/ 115 h 128"/>
                <a:gd name="T58" fmla="*/ 95 w 128"/>
                <a:gd name="T59" fmla="*/ 115 h 128"/>
                <a:gd name="T60" fmla="*/ 112 w 128"/>
                <a:gd name="T61" fmla="*/ 115 h 128"/>
                <a:gd name="T62" fmla="*/ 10 w 128"/>
                <a:gd name="T63" fmla="*/ 53 h 128"/>
                <a:gd name="T64" fmla="*/ 10 w 128"/>
                <a:gd name="T65" fmla="*/ 43 h 128"/>
                <a:gd name="T66" fmla="*/ 123 w 128"/>
                <a:gd name="T67" fmla="*/ 4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8" h="128">
                  <a:moveTo>
                    <a:pt x="118" y="38"/>
                  </a:moveTo>
                  <a:cubicBezTo>
                    <a:pt x="105" y="38"/>
                    <a:pt x="105" y="38"/>
                    <a:pt x="105" y="38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5" y="0"/>
                    <a:pt x="63" y="0"/>
                    <a:pt x="62" y="1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4" y="38"/>
                    <a:pt x="0" y="43"/>
                    <a:pt x="0" y="48"/>
                  </a:cubicBezTo>
                  <a:cubicBezTo>
                    <a:pt x="0" y="53"/>
                    <a:pt x="4" y="58"/>
                    <a:pt x="10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15" y="103"/>
                    <a:pt x="11" y="108"/>
                    <a:pt x="11" y="115"/>
                  </a:cubicBezTo>
                  <a:cubicBezTo>
                    <a:pt x="11" y="122"/>
                    <a:pt x="17" y="128"/>
                    <a:pt x="25" y="128"/>
                  </a:cubicBezTo>
                  <a:cubicBezTo>
                    <a:pt x="32" y="128"/>
                    <a:pt x="38" y="122"/>
                    <a:pt x="38" y="115"/>
                  </a:cubicBezTo>
                  <a:cubicBezTo>
                    <a:pt x="38" y="108"/>
                    <a:pt x="34" y="103"/>
                    <a:pt x="28" y="102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55" y="80"/>
                    <a:pt x="51" y="85"/>
                    <a:pt x="51" y="91"/>
                  </a:cubicBezTo>
                  <a:cubicBezTo>
                    <a:pt x="51" y="99"/>
                    <a:pt x="57" y="105"/>
                    <a:pt x="64" y="105"/>
                  </a:cubicBezTo>
                  <a:cubicBezTo>
                    <a:pt x="71" y="105"/>
                    <a:pt x="77" y="99"/>
                    <a:pt x="77" y="91"/>
                  </a:cubicBezTo>
                  <a:cubicBezTo>
                    <a:pt x="77" y="85"/>
                    <a:pt x="73" y="80"/>
                    <a:pt x="67" y="78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4" y="103"/>
                    <a:pt x="90" y="108"/>
                    <a:pt x="90" y="115"/>
                  </a:cubicBezTo>
                  <a:cubicBezTo>
                    <a:pt x="90" y="122"/>
                    <a:pt x="96" y="128"/>
                    <a:pt x="103" y="128"/>
                  </a:cubicBezTo>
                  <a:cubicBezTo>
                    <a:pt x="111" y="128"/>
                    <a:pt x="117" y="122"/>
                    <a:pt x="117" y="115"/>
                  </a:cubicBezTo>
                  <a:cubicBezTo>
                    <a:pt x="117" y="108"/>
                    <a:pt x="113" y="103"/>
                    <a:pt x="107" y="102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6" y="58"/>
                    <a:pt x="106" y="58"/>
                    <a:pt x="106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24" y="58"/>
                    <a:pt x="128" y="53"/>
                    <a:pt x="128" y="48"/>
                  </a:cubicBezTo>
                  <a:cubicBezTo>
                    <a:pt x="128" y="43"/>
                    <a:pt x="124" y="38"/>
                    <a:pt x="118" y="38"/>
                  </a:cubicBezTo>
                  <a:close/>
                  <a:moveTo>
                    <a:pt x="64" y="6"/>
                  </a:moveTo>
                  <a:cubicBezTo>
                    <a:pt x="98" y="38"/>
                    <a:pt x="98" y="38"/>
                    <a:pt x="98" y="38"/>
                  </a:cubicBezTo>
                  <a:cubicBezTo>
                    <a:pt x="30" y="38"/>
                    <a:pt x="30" y="38"/>
                    <a:pt x="30" y="38"/>
                  </a:cubicBezTo>
                  <a:lnTo>
                    <a:pt x="64" y="6"/>
                  </a:lnTo>
                  <a:close/>
                  <a:moveTo>
                    <a:pt x="33" y="115"/>
                  </a:moveTo>
                  <a:cubicBezTo>
                    <a:pt x="33" y="119"/>
                    <a:pt x="29" y="123"/>
                    <a:pt x="25" y="123"/>
                  </a:cubicBezTo>
                  <a:cubicBezTo>
                    <a:pt x="20" y="123"/>
                    <a:pt x="16" y="119"/>
                    <a:pt x="16" y="115"/>
                  </a:cubicBezTo>
                  <a:cubicBezTo>
                    <a:pt x="16" y="110"/>
                    <a:pt x="20" y="106"/>
                    <a:pt x="25" y="106"/>
                  </a:cubicBezTo>
                  <a:cubicBezTo>
                    <a:pt x="29" y="106"/>
                    <a:pt x="33" y="110"/>
                    <a:pt x="33" y="115"/>
                  </a:cubicBezTo>
                  <a:close/>
                  <a:moveTo>
                    <a:pt x="73" y="91"/>
                  </a:moveTo>
                  <a:cubicBezTo>
                    <a:pt x="73" y="96"/>
                    <a:pt x="69" y="100"/>
                    <a:pt x="64" y="100"/>
                  </a:cubicBezTo>
                  <a:cubicBezTo>
                    <a:pt x="59" y="100"/>
                    <a:pt x="55" y="96"/>
                    <a:pt x="55" y="91"/>
                  </a:cubicBezTo>
                  <a:cubicBezTo>
                    <a:pt x="55" y="86"/>
                    <a:pt x="59" y="82"/>
                    <a:pt x="64" y="82"/>
                  </a:cubicBezTo>
                  <a:cubicBezTo>
                    <a:pt x="69" y="82"/>
                    <a:pt x="73" y="86"/>
                    <a:pt x="73" y="91"/>
                  </a:cubicBezTo>
                  <a:close/>
                  <a:moveTo>
                    <a:pt x="112" y="115"/>
                  </a:moveTo>
                  <a:cubicBezTo>
                    <a:pt x="112" y="119"/>
                    <a:pt x="108" y="123"/>
                    <a:pt x="103" y="123"/>
                  </a:cubicBezTo>
                  <a:cubicBezTo>
                    <a:pt x="99" y="123"/>
                    <a:pt x="95" y="119"/>
                    <a:pt x="95" y="115"/>
                  </a:cubicBezTo>
                  <a:cubicBezTo>
                    <a:pt x="95" y="110"/>
                    <a:pt x="99" y="106"/>
                    <a:pt x="103" y="106"/>
                  </a:cubicBezTo>
                  <a:cubicBezTo>
                    <a:pt x="108" y="106"/>
                    <a:pt x="112" y="110"/>
                    <a:pt x="112" y="115"/>
                  </a:cubicBezTo>
                  <a:close/>
                  <a:moveTo>
                    <a:pt x="118" y="53"/>
                  </a:moveTo>
                  <a:cubicBezTo>
                    <a:pt x="10" y="53"/>
                    <a:pt x="10" y="53"/>
                    <a:pt x="10" y="53"/>
                  </a:cubicBezTo>
                  <a:cubicBezTo>
                    <a:pt x="7" y="53"/>
                    <a:pt x="5" y="51"/>
                    <a:pt x="5" y="48"/>
                  </a:cubicBezTo>
                  <a:cubicBezTo>
                    <a:pt x="5" y="45"/>
                    <a:pt x="7" y="43"/>
                    <a:pt x="10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21" y="43"/>
                    <a:pt x="123" y="45"/>
                    <a:pt x="123" y="48"/>
                  </a:cubicBezTo>
                  <a:cubicBezTo>
                    <a:pt x="123" y="51"/>
                    <a:pt x="121" y="53"/>
                    <a:pt x="118" y="5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7"/>
            <p:cNvSpPr>
              <a:spLocks noEditPoints="1"/>
            </p:cNvSpPr>
            <p:nvPr/>
          </p:nvSpPr>
          <p:spPr bwMode="auto">
            <a:xfrm>
              <a:off x="4101" y="593"/>
              <a:ext cx="81" cy="80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  <a:gd name="T10" fmla="*/ 17 w 34"/>
                <a:gd name="T11" fmla="*/ 30 h 34"/>
                <a:gd name="T12" fmla="*/ 4 w 34"/>
                <a:gd name="T13" fmla="*/ 17 h 34"/>
                <a:gd name="T14" fmla="*/ 17 w 34"/>
                <a:gd name="T15" fmla="*/ 5 h 34"/>
                <a:gd name="T16" fmla="*/ 30 w 34"/>
                <a:gd name="T17" fmla="*/ 17 h 34"/>
                <a:gd name="T18" fmla="*/ 17 w 34"/>
                <a:gd name="T19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7"/>
                    <a:pt x="8" y="34"/>
                    <a:pt x="17" y="34"/>
                  </a:cubicBezTo>
                  <a:cubicBezTo>
                    <a:pt x="26" y="34"/>
                    <a:pt x="34" y="27"/>
                    <a:pt x="34" y="17"/>
                  </a:cubicBezTo>
                  <a:cubicBezTo>
                    <a:pt x="34" y="8"/>
                    <a:pt x="26" y="0"/>
                    <a:pt x="17" y="0"/>
                  </a:cubicBezTo>
                  <a:close/>
                  <a:moveTo>
                    <a:pt x="17" y="30"/>
                  </a:moveTo>
                  <a:cubicBezTo>
                    <a:pt x="10" y="30"/>
                    <a:pt x="4" y="24"/>
                    <a:pt x="4" y="17"/>
                  </a:cubicBezTo>
                  <a:cubicBezTo>
                    <a:pt x="4" y="10"/>
                    <a:pt x="10" y="5"/>
                    <a:pt x="17" y="5"/>
                  </a:cubicBezTo>
                  <a:cubicBezTo>
                    <a:pt x="24" y="5"/>
                    <a:pt x="30" y="10"/>
                    <a:pt x="30" y="17"/>
                  </a:cubicBezTo>
                  <a:cubicBezTo>
                    <a:pt x="30" y="24"/>
                    <a:pt x="24" y="30"/>
                    <a:pt x="17" y="3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128"/>
            <p:cNvSpPr>
              <a:spLocks noChangeArrowheads="1"/>
            </p:cNvSpPr>
            <p:nvPr/>
          </p:nvSpPr>
          <p:spPr bwMode="auto">
            <a:xfrm>
              <a:off x="4137" y="612"/>
              <a:ext cx="9" cy="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Oval 129"/>
            <p:cNvSpPr>
              <a:spLocks noChangeArrowheads="1"/>
            </p:cNvSpPr>
            <p:nvPr/>
          </p:nvSpPr>
          <p:spPr bwMode="auto">
            <a:xfrm>
              <a:off x="4163" y="564"/>
              <a:ext cx="9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Oval 130"/>
            <p:cNvSpPr>
              <a:spLocks noChangeArrowheads="1"/>
            </p:cNvSpPr>
            <p:nvPr/>
          </p:nvSpPr>
          <p:spPr bwMode="auto">
            <a:xfrm>
              <a:off x="4111" y="564"/>
              <a:ext cx="9" cy="10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>
              <a:spLocks noEditPoints="1"/>
            </p:cNvSpPr>
            <p:nvPr/>
          </p:nvSpPr>
          <p:spPr bwMode="auto">
            <a:xfrm>
              <a:off x="4023" y="493"/>
              <a:ext cx="237" cy="303"/>
            </a:xfrm>
            <a:custGeom>
              <a:avLst/>
              <a:gdLst>
                <a:gd name="T0" fmla="*/ 83 w 100"/>
                <a:gd name="T1" fmla="*/ 63 h 128"/>
                <a:gd name="T2" fmla="*/ 79 w 100"/>
                <a:gd name="T3" fmla="*/ 60 h 128"/>
                <a:gd name="T4" fmla="*/ 83 w 100"/>
                <a:gd name="T5" fmla="*/ 34 h 128"/>
                <a:gd name="T6" fmla="*/ 84 w 100"/>
                <a:gd name="T7" fmla="*/ 33 h 128"/>
                <a:gd name="T8" fmla="*/ 77 w 100"/>
                <a:gd name="T9" fmla="*/ 0 h 128"/>
                <a:gd name="T10" fmla="*/ 61 w 100"/>
                <a:gd name="T11" fmla="*/ 10 h 128"/>
                <a:gd name="T12" fmla="*/ 40 w 100"/>
                <a:gd name="T13" fmla="*/ 10 h 128"/>
                <a:gd name="T14" fmla="*/ 38 w 100"/>
                <a:gd name="T15" fmla="*/ 9 h 128"/>
                <a:gd name="T16" fmla="*/ 6 w 100"/>
                <a:gd name="T17" fmla="*/ 17 h 128"/>
                <a:gd name="T18" fmla="*/ 17 w 100"/>
                <a:gd name="T19" fmla="*/ 33 h 128"/>
                <a:gd name="T20" fmla="*/ 16 w 100"/>
                <a:gd name="T21" fmla="*/ 42 h 128"/>
                <a:gd name="T22" fmla="*/ 23 w 100"/>
                <a:gd name="T23" fmla="*/ 63 h 128"/>
                <a:gd name="T24" fmla="*/ 0 w 100"/>
                <a:gd name="T25" fmla="*/ 80 h 128"/>
                <a:gd name="T26" fmla="*/ 14 w 100"/>
                <a:gd name="T27" fmla="*/ 97 h 128"/>
                <a:gd name="T28" fmla="*/ 12 w 100"/>
                <a:gd name="T29" fmla="*/ 107 h 128"/>
                <a:gd name="T30" fmla="*/ 71 w 100"/>
                <a:gd name="T31" fmla="*/ 128 h 128"/>
                <a:gd name="T32" fmla="*/ 87 w 100"/>
                <a:gd name="T33" fmla="*/ 98 h 128"/>
                <a:gd name="T34" fmla="*/ 88 w 100"/>
                <a:gd name="T35" fmla="*/ 96 h 128"/>
                <a:gd name="T36" fmla="*/ 66 w 100"/>
                <a:gd name="T37" fmla="*/ 11 h 128"/>
                <a:gd name="T38" fmla="*/ 89 w 100"/>
                <a:gd name="T39" fmla="*/ 17 h 128"/>
                <a:gd name="T40" fmla="*/ 81 w 100"/>
                <a:gd name="T41" fmla="*/ 29 h 128"/>
                <a:gd name="T42" fmla="*/ 67 w 100"/>
                <a:gd name="T43" fmla="*/ 13 h 128"/>
                <a:gd name="T44" fmla="*/ 66 w 100"/>
                <a:gd name="T45" fmla="*/ 11 h 128"/>
                <a:gd name="T46" fmla="*/ 18 w 100"/>
                <a:gd name="T47" fmla="*/ 28 h 128"/>
                <a:gd name="T48" fmla="*/ 23 w 100"/>
                <a:gd name="T49" fmla="*/ 5 h 128"/>
                <a:gd name="T50" fmla="*/ 35 w 100"/>
                <a:gd name="T51" fmla="*/ 12 h 128"/>
                <a:gd name="T52" fmla="*/ 19 w 100"/>
                <a:gd name="T53" fmla="*/ 28 h 128"/>
                <a:gd name="T54" fmla="*/ 29 w 100"/>
                <a:gd name="T55" fmla="*/ 123 h 128"/>
                <a:gd name="T56" fmla="*/ 16 w 100"/>
                <a:gd name="T57" fmla="*/ 107 h 128"/>
                <a:gd name="T58" fmla="*/ 37 w 100"/>
                <a:gd name="T59" fmla="*/ 95 h 128"/>
                <a:gd name="T60" fmla="*/ 37 w 100"/>
                <a:gd name="T61" fmla="*/ 119 h 128"/>
                <a:gd name="T62" fmla="*/ 80 w 100"/>
                <a:gd name="T63" fmla="*/ 119 h 128"/>
                <a:gd name="T64" fmla="*/ 63 w 100"/>
                <a:gd name="T65" fmla="*/ 119 h 128"/>
                <a:gd name="T66" fmla="*/ 63 w 100"/>
                <a:gd name="T67" fmla="*/ 95 h 128"/>
                <a:gd name="T68" fmla="*/ 84 w 100"/>
                <a:gd name="T69" fmla="*/ 107 h 128"/>
                <a:gd name="T70" fmla="*/ 84 w 100"/>
                <a:gd name="T71" fmla="*/ 92 h 128"/>
                <a:gd name="T72" fmla="*/ 83 w 100"/>
                <a:gd name="T73" fmla="*/ 92 h 128"/>
                <a:gd name="T74" fmla="*/ 54 w 100"/>
                <a:gd name="T75" fmla="*/ 107 h 128"/>
                <a:gd name="T76" fmla="*/ 60 w 100"/>
                <a:gd name="T77" fmla="*/ 123 h 128"/>
                <a:gd name="T78" fmla="*/ 42 w 100"/>
                <a:gd name="T79" fmla="*/ 121 h 128"/>
                <a:gd name="T80" fmla="*/ 29 w 100"/>
                <a:gd name="T81" fmla="*/ 86 h 128"/>
                <a:gd name="T82" fmla="*/ 17 w 100"/>
                <a:gd name="T83" fmla="*/ 92 h 128"/>
                <a:gd name="T84" fmla="*/ 4 w 100"/>
                <a:gd name="T85" fmla="*/ 80 h 128"/>
                <a:gd name="T86" fmla="*/ 27 w 100"/>
                <a:gd name="T87" fmla="*/ 67 h 128"/>
                <a:gd name="T88" fmla="*/ 29 w 100"/>
                <a:gd name="T89" fmla="*/ 64 h 128"/>
                <a:gd name="T90" fmla="*/ 21 w 100"/>
                <a:gd name="T91" fmla="*/ 42 h 128"/>
                <a:gd name="T92" fmla="*/ 50 w 100"/>
                <a:gd name="T93" fmla="*/ 13 h 128"/>
                <a:gd name="T94" fmla="*/ 79 w 100"/>
                <a:gd name="T95" fmla="*/ 42 h 128"/>
                <a:gd name="T96" fmla="*/ 71 w 100"/>
                <a:gd name="T97" fmla="*/ 64 h 128"/>
                <a:gd name="T98" fmla="*/ 73 w 100"/>
                <a:gd name="T99" fmla="*/ 67 h 128"/>
                <a:gd name="T100" fmla="*/ 96 w 100"/>
                <a:gd name="T101" fmla="*/ 8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0" h="128">
                  <a:moveTo>
                    <a:pt x="100" y="80"/>
                  </a:moveTo>
                  <a:cubicBezTo>
                    <a:pt x="100" y="70"/>
                    <a:pt x="93" y="63"/>
                    <a:pt x="83" y="63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2" y="55"/>
                    <a:pt x="84" y="49"/>
                    <a:pt x="84" y="42"/>
                  </a:cubicBezTo>
                  <a:cubicBezTo>
                    <a:pt x="84" y="40"/>
                    <a:pt x="84" y="37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90" y="30"/>
                    <a:pt x="94" y="24"/>
                    <a:pt x="94" y="17"/>
                  </a:cubicBezTo>
                  <a:cubicBezTo>
                    <a:pt x="94" y="8"/>
                    <a:pt x="86" y="0"/>
                    <a:pt x="77" y="0"/>
                  </a:cubicBezTo>
                  <a:cubicBezTo>
                    <a:pt x="70" y="0"/>
                    <a:pt x="65" y="4"/>
                    <a:pt x="62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54" y="8"/>
                    <a:pt x="46" y="8"/>
                    <a:pt x="40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5" y="4"/>
                    <a:pt x="30" y="0"/>
                    <a:pt x="23" y="0"/>
                  </a:cubicBezTo>
                  <a:cubicBezTo>
                    <a:pt x="14" y="0"/>
                    <a:pt x="6" y="8"/>
                    <a:pt x="6" y="17"/>
                  </a:cubicBezTo>
                  <a:cubicBezTo>
                    <a:pt x="6" y="24"/>
                    <a:pt x="10" y="30"/>
                    <a:pt x="16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7"/>
                    <a:pt x="16" y="40"/>
                    <a:pt x="16" y="42"/>
                  </a:cubicBezTo>
                  <a:cubicBezTo>
                    <a:pt x="16" y="49"/>
                    <a:pt x="18" y="55"/>
                    <a:pt x="21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7" y="63"/>
                    <a:pt x="0" y="70"/>
                    <a:pt x="0" y="80"/>
                  </a:cubicBezTo>
                  <a:cubicBezTo>
                    <a:pt x="0" y="88"/>
                    <a:pt x="5" y="94"/>
                    <a:pt x="12" y="96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3" y="98"/>
                    <a:pt x="13" y="98"/>
                    <a:pt x="13" y="98"/>
                  </a:cubicBezTo>
                  <a:cubicBezTo>
                    <a:pt x="12" y="101"/>
                    <a:pt x="12" y="104"/>
                    <a:pt x="12" y="107"/>
                  </a:cubicBezTo>
                  <a:cubicBezTo>
                    <a:pt x="12" y="119"/>
                    <a:pt x="19" y="128"/>
                    <a:pt x="29" y="128"/>
                  </a:cubicBezTo>
                  <a:cubicBezTo>
                    <a:pt x="71" y="128"/>
                    <a:pt x="71" y="128"/>
                    <a:pt x="71" y="128"/>
                  </a:cubicBezTo>
                  <a:cubicBezTo>
                    <a:pt x="81" y="128"/>
                    <a:pt x="88" y="119"/>
                    <a:pt x="88" y="107"/>
                  </a:cubicBezTo>
                  <a:cubicBezTo>
                    <a:pt x="88" y="104"/>
                    <a:pt x="88" y="101"/>
                    <a:pt x="87" y="98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95" y="94"/>
                    <a:pt x="100" y="88"/>
                    <a:pt x="100" y="80"/>
                  </a:cubicBezTo>
                  <a:close/>
                  <a:moveTo>
                    <a:pt x="66" y="11"/>
                  </a:moveTo>
                  <a:cubicBezTo>
                    <a:pt x="68" y="7"/>
                    <a:pt x="72" y="5"/>
                    <a:pt x="77" y="5"/>
                  </a:cubicBezTo>
                  <a:cubicBezTo>
                    <a:pt x="84" y="5"/>
                    <a:pt x="89" y="10"/>
                    <a:pt x="89" y="17"/>
                  </a:cubicBezTo>
                  <a:cubicBezTo>
                    <a:pt x="89" y="22"/>
                    <a:pt x="87" y="26"/>
                    <a:pt x="82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8" y="21"/>
                    <a:pt x="73" y="16"/>
                    <a:pt x="67" y="13"/>
                  </a:cubicBezTo>
                  <a:cubicBezTo>
                    <a:pt x="65" y="12"/>
                    <a:pt x="65" y="12"/>
                    <a:pt x="65" y="12"/>
                  </a:cubicBezTo>
                  <a:lnTo>
                    <a:pt x="66" y="11"/>
                  </a:lnTo>
                  <a:close/>
                  <a:moveTo>
                    <a:pt x="19" y="29"/>
                  </a:moveTo>
                  <a:cubicBezTo>
                    <a:pt x="18" y="28"/>
                    <a:pt x="18" y="28"/>
                    <a:pt x="18" y="28"/>
                  </a:cubicBezTo>
                  <a:cubicBezTo>
                    <a:pt x="13" y="26"/>
                    <a:pt x="11" y="22"/>
                    <a:pt x="11" y="17"/>
                  </a:cubicBezTo>
                  <a:cubicBezTo>
                    <a:pt x="11" y="10"/>
                    <a:pt x="16" y="5"/>
                    <a:pt x="23" y="5"/>
                  </a:cubicBezTo>
                  <a:cubicBezTo>
                    <a:pt x="28" y="5"/>
                    <a:pt x="32" y="7"/>
                    <a:pt x="34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27" y="16"/>
                    <a:pt x="23" y="21"/>
                    <a:pt x="19" y="28"/>
                  </a:cubicBezTo>
                  <a:lnTo>
                    <a:pt x="19" y="29"/>
                  </a:lnTo>
                  <a:close/>
                  <a:moveTo>
                    <a:pt x="29" y="123"/>
                  </a:moveTo>
                  <a:cubicBezTo>
                    <a:pt x="26" y="123"/>
                    <a:pt x="23" y="122"/>
                    <a:pt x="20" y="119"/>
                  </a:cubicBezTo>
                  <a:cubicBezTo>
                    <a:pt x="18" y="116"/>
                    <a:pt x="16" y="112"/>
                    <a:pt x="16" y="107"/>
                  </a:cubicBezTo>
                  <a:cubicBezTo>
                    <a:pt x="16" y="103"/>
                    <a:pt x="18" y="98"/>
                    <a:pt x="20" y="95"/>
                  </a:cubicBezTo>
                  <a:cubicBezTo>
                    <a:pt x="25" y="90"/>
                    <a:pt x="33" y="90"/>
                    <a:pt x="37" y="95"/>
                  </a:cubicBezTo>
                  <a:cubicBezTo>
                    <a:pt x="40" y="98"/>
                    <a:pt x="41" y="103"/>
                    <a:pt x="41" y="107"/>
                  </a:cubicBezTo>
                  <a:cubicBezTo>
                    <a:pt x="41" y="112"/>
                    <a:pt x="40" y="116"/>
                    <a:pt x="37" y="119"/>
                  </a:cubicBezTo>
                  <a:cubicBezTo>
                    <a:pt x="35" y="122"/>
                    <a:pt x="32" y="123"/>
                    <a:pt x="29" y="123"/>
                  </a:cubicBezTo>
                  <a:close/>
                  <a:moveTo>
                    <a:pt x="80" y="119"/>
                  </a:moveTo>
                  <a:cubicBezTo>
                    <a:pt x="77" y="122"/>
                    <a:pt x="74" y="123"/>
                    <a:pt x="71" y="123"/>
                  </a:cubicBezTo>
                  <a:cubicBezTo>
                    <a:pt x="68" y="123"/>
                    <a:pt x="65" y="122"/>
                    <a:pt x="63" y="119"/>
                  </a:cubicBezTo>
                  <a:cubicBezTo>
                    <a:pt x="60" y="116"/>
                    <a:pt x="59" y="112"/>
                    <a:pt x="59" y="107"/>
                  </a:cubicBezTo>
                  <a:cubicBezTo>
                    <a:pt x="59" y="103"/>
                    <a:pt x="60" y="98"/>
                    <a:pt x="63" y="95"/>
                  </a:cubicBezTo>
                  <a:cubicBezTo>
                    <a:pt x="67" y="90"/>
                    <a:pt x="75" y="90"/>
                    <a:pt x="80" y="95"/>
                  </a:cubicBezTo>
                  <a:cubicBezTo>
                    <a:pt x="82" y="98"/>
                    <a:pt x="84" y="103"/>
                    <a:pt x="84" y="107"/>
                  </a:cubicBezTo>
                  <a:cubicBezTo>
                    <a:pt x="84" y="112"/>
                    <a:pt x="82" y="116"/>
                    <a:pt x="80" y="119"/>
                  </a:cubicBezTo>
                  <a:close/>
                  <a:moveTo>
                    <a:pt x="84" y="92"/>
                  </a:moveTo>
                  <a:cubicBezTo>
                    <a:pt x="83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79" y="88"/>
                    <a:pt x="75" y="86"/>
                    <a:pt x="71" y="86"/>
                  </a:cubicBezTo>
                  <a:cubicBezTo>
                    <a:pt x="62" y="86"/>
                    <a:pt x="54" y="96"/>
                    <a:pt x="54" y="107"/>
                  </a:cubicBezTo>
                  <a:cubicBezTo>
                    <a:pt x="54" y="112"/>
                    <a:pt x="56" y="117"/>
                    <a:pt x="58" y="121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4" y="117"/>
                    <a:pt x="46" y="112"/>
                    <a:pt x="46" y="107"/>
                  </a:cubicBezTo>
                  <a:cubicBezTo>
                    <a:pt x="46" y="96"/>
                    <a:pt x="38" y="86"/>
                    <a:pt x="29" y="86"/>
                  </a:cubicBezTo>
                  <a:cubicBezTo>
                    <a:pt x="25" y="86"/>
                    <a:pt x="21" y="88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9" y="92"/>
                    <a:pt x="4" y="87"/>
                    <a:pt x="4" y="80"/>
                  </a:cubicBezTo>
                  <a:cubicBezTo>
                    <a:pt x="4" y="73"/>
                    <a:pt x="10" y="67"/>
                    <a:pt x="17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8" y="67"/>
                    <a:pt x="29" y="66"/>
                    <a:pt x="29" y="65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2" y="53"/>
                    <a:pt x="21" y="48"/>
                    <a:pt x="21" y="42"/>
                  </a:cubicBezTo>
                  <a:cubicBezTo>
                    <a:pt x="21" y="35"/>
                    <a:pt x="24" y="27"/>
                    <a:pt x="29" y="22"/>
                  </a:cubicBezTo>
                  <a:cubicBezTo>
                    <a:pt x="35" y="16"/>
                    <a:pt x="42" y="13"/>
                    <a:pt x="50" y="13"/>
                  </a:cubicBezTo>
                  <a:cubicBezTo>
                    <a:pt x="58" y="13"/>
                    <a:pt x="65" y="16"/>
                    <a:pt x="71" y="22"/>
                  </a:cubicBezTo>
                  <a:cubicBezTo>
                    <a:pt x="76" y="27"/>
                    <a:pt x="79" y="35"/>
                    <a:pt x="79" y="42"/>
                  </a:cubicBezTo>
                  <a:cubicBezTo>
                    <a:pt x="79" y="48"/>
                    <a:pt x="78" y="53"/>
                    <a:pt x="75" y="58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5"/>
                  </a:cubicBezTo>
                  <a:cubicBezTo>
                    <a:pt x="71" y="66"/>
                    <a:pt x="72" y="67"/>
                    <a:pt x="73" y="67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90" y="67"/>
                    <a:pt x="96" y="73"/>
                    <a:pt x="96" y="80"/>
                  </a:cubicBezTo>
                  <a:cubicBezTo>
                    <a:pt x="96" y="87"/>
                    <a:pt x="91" y="92"/>
                    <a:pt x="84" y="9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>
              <a:spLocks noEditPoints="1"/>
            </p:cNvSpPr>
            <p:nvPr/>
          </p:nvSpPr>
          <p:spPr bwMode="auto">
            <a:xfrm>
              <a:off x="3420" y="697"/>
              <a:ext cx="64" cy="66"/>
            </a:xfrm>
            <a:custGeom>
              <a:avLst/>
              <a:gdLst>
                <a:gd name="T0" fmla="*/ 4 w 27"/>
                <a:gd name="T1" fmla="*/ 4 h 28"/>
                <a:gd name="T2" fmla="*/ 0 w 27"/>
                <a:gd name="T3" fmla="*/ 13 h 28"/>
                <a:gd name="T4" fmla="*/ 4 w 27"/>
                <a:gd name="T5" fmla="*/ 23 h 28"/>
                <a:gd name="T6" fmla="*/ 23 w 27"/>
                <a:gd name="T7" fmla="*/ 23 h 28"/>
                <a:gd name="T8" fmla="*/ 27 w 27"/>
                <a:gd name="T9" fmla="*/ 13 h 28"/>
                <a:gd name="T10" fmla="*/ 23 w 27"/>
                <a:gd name="T11" fmla="*/ 4 h 28"/>
                <a:gd name="T12" fmla="*/ 14 w 27"/>
                <a:gd name="T13" fmla="*/ 0 h 28"/>
                <a:gd name="T14" fmla="*/ 4 w 27"/>
                <a:gd name="T15" fmla="*/ 4 h 28"/>
                <a:gd name="T16" fmla="*/ 23 w 27"/>
                <a:gd name="T17" fmla="*/ 13 h 28"/>
                <a:gd name="T18" fmla="*/ 20 w 27"/>
                <a:gd name="T19" fmla="*/ 19 h 28"/>
                <a:gd name="T20" fmla="*/ 14 w 27"/>
                <a:gd name="T21" fmla="*/ 22 h 28"/>
                <a:gd name="T22" fmla="*/ 8 w 27"/>
                <a:gd name="T23" fmla="*/ 19 h 28"/>
                <a:gd name="T24" fmla="*/ 8 w 27"/>
                <a:gd name="T25" fmla="*/ 7 h 28"/>
                <a:gd name="T26" fmla="*/ 20 w 27"/>
                <a:gd name="T27" fmla="*/ 7 h 28"/>
                <a:gd name="T28" fmla="*/ 23 w 27"/>
                <a:gd name="T29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8">
                  <a:moveTo>
                    <a:pt x="4" y="4"/>
                  </a:moveTo>
                  <a:cubicBezTo>
                    <a:pt x="2" y="6"/>
                    <a:pt x="0" y="10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9" y="28"/>
                    <a:pt x="18" y="28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10"/>
                    <a:pt x="26" y="6"/>
                    <a:pt x="23" y="4"/>
                  </a:cubicBezTo>
                  <a:cubicBezTo>
                    <a:pt x="21" y="1"/>
                    <a:pt x="17" y="0"/>
                    <a:pt x="14" y="0"/>
                  </a:cubicBezTo>
                  <a:cubicBezTo>
                    <a:pt x="10" y="0"/>
                    <a:pt x="7" y="1"/>
                    <a:pt x="4" y="4"/>
                  </a:cubicBezTo>
                  <a:close/>
                  <a:moveTo>
                    <a:pt x="23" y="13"/>
                  </a:moveTo>
                  <a:cubicBezTo>
                    <a:pt x="23" y="16"/>
                    <a:pt x="22" y="18"/>
                    <a:pt x="20" y="19"/>
                  </a:cubicBezTo>
                  <a:cubicBezTo>
                    <a:pt x="18" y="21"/>
                    <a:pt x="16" y="22"/>
                    <a:pt x="14" y="22"/>
                  </a:cubicBezTo>
                  <a:cubicBezTo>
                    <a:pt x="11" y="22"/>
                    <a:pt x="9" y="21"/>
                    <a:pt x="8" y="19"/>
                  </a:cubicBezTo>
                  <a:cubicBezTo>
                    <a:pt x="4" y="16"/>
                    <a:pt x="4" y="10"/>
                    <a:pt x="8" y="7"/>
                  </a:cubicBezTo>
                  <a:cubicBezTo>
                    <a:pt x="11" y="3"/>
                    <a:pt x="17" y="3"/>
                    <a:pt x="20" y="7"/>
                  </a:cubicBezTo>
                  <a:cubicBezTo>
                    <a:pt x="22" y="9"/>
                    <a:pt x="23" y="11"/>
                    <a:pt x="23" y="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>
              <a:spLocks noEditPoints="1"/>
            </p:cNvSpPr>
            <p:nvPr/>
          </p:nvSpPr>
          <p:spPr bwMode="auto">
            <a:xfrm>
              <a:off x="3380" y="493"/>
              <a:ext cx="307" cy="303"/>
            </a:xfrm>
            <a:custGeom>
              <a:avLst/>
              <a:gdLst>
                <a:gd name="T0" fmla="*/ 122 w 130"/>
                <a:gd name="T1" fmla="*/ 8 h 128"/>
                <a:gd name="T2" fmla="*/ 102 w 130"/>
                <a:gd name="T3" fmla="*/ 0 h 128"/>
                <a:gd name="T4" fmla="*/ 82 w 130"/>
                <a:gd name="T5" fmla="*/ 8 h 128"/>
                <a:gd name="T6" fmla="*/ 74 w 130"/>
                <a:gd name="T7" fmla="*/ 35 h 128"/>
                <a:gd name="T8" fmla="*/ 75 w 130"/>
                <a:gd name="T9" fmla="*/ 36 h 128"/>
                <a:gd name="T10" fmla="*/ 47 w 130"/>
                <a:gd name="T11" fmla="*/ 64 h 128"/>
                <a:gd name="T12" fmla="*/ 28 w 130"/>
                <a:gd name="T13" fmla="*/ 46 h 128"/>
                <a:gd name="T14" fmla="*/ 21 w 130"/>
                <a:gd name="T15" fmla="*/ 43 h 128"/>
                <a:gd name="T16" fmla="*/ 14 w 130"/>
                <a:gd name="T17" fmla="*/ 46 h 128"/>
                <a:gd name="T18" fmla="*/ 14 w 130"/>
                <a:gd name="T19" fmla="*/ 59 h 128"/>
                <a:gd name="T20" fmla="*/ 26 w 130"/>
                <a:gd name="T21" fmla="*/ 71 h 128"/>
                <a:gd name="T22" fmla="*/ 23 w 130"/>
                <a:gd name="T23" fmla="*/ 72 h 128"/>
                <a:gd name="T24" fmla="*/ 11 w 130"/>
                <a:gd name="T25" fmla="*/ 79 h 128"/>
                <a:gd name="T26" fmla="*/ 11 w 130"/>
                <a:gd name="T27" fmla="*/ 119 h 128"/>
                <a:gd name="T28" fmla="*/ 31 w 130"/>
                <a:gd name="T29" fmla="*/ 128 h 128"/>
                <a:gd name="T30" fmla="*/ 51 w 130"/>
                <a:gd name="T31" fmla="*/ 119 h 128"/>
                <a:gd name="T32" fmla="*/ 58 w 130"/>
                <a:gd name="T33" fmla="*/ 107 h 128"/>
                <a:gd name="T34" fmla="*/ 59 w 130"/>
                <a:gd name="T35" fmla="*/ 104 h 128"/>
                <a:gd name="T36" fmla="*/ 71 w 130"/>
                <a:gd name="T37" fmla="*/ 116 h 128"/>
                <a:gd name="T38" fmla="*/ 84 w 130"/>
                <a:gd name="T39" fmla="*/ 116 h 128"/>
                <a:gd name="T40" fmla="*/ 84 w 130"/>
                <a:gd name="T41" fmla="*/ 102 h 128"/>
                <a:gd name="T42" fmla="*/ 66 w 130"/>
                <a:gd name="T43" fmla="*/ 83 h 128"/>
                <a:gd name="T44" fmla="*/ 94 w 130"/>
                <a:gd name="T45" fmla="*/ 55 h 128"/>
                <a:gd name="T46" fmla="*/ 95 w 130"/>
                <a:gd name="T47" fmla="*/ 56 h 128"/>
                <a:gd name="T48" fmla="*/ 102 w 130"/>
                <a:gd name="T49" fmla="*/ 56 h 128"/>
                <a:gd name="T50" fmla="*/ 122 w 130"/>
                <a:gd name="T51" fmla="*/ 48 h 128"/>
                <a:gd name="T52" fmla="*/ 130 w 130"/>
                <a:gd name="T53" fmla="*/ 28 h 128"/>
                <a:gd name="T54" fmla="*/ 122 w 130"/>
                <a:gd name="T55" fmla="*/ 8 h 128"/>
                <a:gd name="T56" fmla="*/ 81 w 130"/>
                <a:gd name="T57" fmla="*/ 105 h 128"/>
                <a:gd name="T58" fmla="*/ 81 w 130"/>
                <a:gd name="T59" fmla="*/ 112 h 128"/>
                <a:gd name="T60" fmla="*/ 74 w 130"/>
                <a:gd name="T61" fmla="*/ 112 h 128"/>
                <a:gd name="T62" fmla="*/ 59 w 130"/>
                <a:gd name="T63" fmla="*/ 98 h 128"/>
                <a:gd name="T64" fmla="*/ 56 w 130"/>
                <a:gd name="T65" fmla="*/ 98 h 128"/>
                <a:gd name="T66" fmla="*/ 56 w 130"/>
                <a:gd name="T67" fmla="*/ 99 h 128"/>
                <a:gd name="T68" fmla="*/ 54 w 130"/>
                <a:gd name="T69" fmla="*/ 105 h 128"/>
                <a:gd name="T70" fmla="*/ 48 w 130"/>
                <a:gd name="T71" fmla="*/ 116 h 128"/>
                <a:gd name="T72" fmla="*/ 31 w 130"/>
                <a:gd name="T73" fmla="*/ 123 h 128"/>
                <a:gd name="T74" fmla="*/ 14 w 130"/>
                <a:gd name="T75" fmla="*/ 116 h 128"/>
                <a:gd name="T76" fmla="*/ 7 w 130"/>
                <a:gd name="T77" fmla="*/ 99 h 128"/>
                <a:gd name="T78" fmla="*/ 14 w 130"/>
                <a:gd name="T79" fmla="*/ 82 h 128"/>
                <a:gd name="T80" fmla="*/ 25 w 130"/>
                <a:gd name="T81" fmla="*/ 76 h 128"/>
                <a:gd name="T82" fmla="*/ 31 w 130"/>
                <a:gd name="T83" fmla="*/ 74 h 128"/>
                <a:gd name="T84" fmla="*/ 32 w 130"/>
                <a:gd name="T85" fmla="*/ 74 h 128"/>
                <a:gd name="T86" fmla="*/ 32 w 130"/>
                <a:gd name="T87" fmla="*/ 71 h 128"/>
                <a:gd name="T88" fmla="*/ 18 w 130"/>
                <a:gd name="T89" fmla="*/ 56 h 128"/>
                <a:gd name="T90" fmla="*/ 16 w 130"/>
                <a:gd name="T91" fmla="*/ 53 h 128"/>
                <a:gd name="T92" fmla="*/ 18 w 130"/>
                <a:gd name="T93" fmla="*/ 49 h 128"/>
                <a:gd name="T94" fmla="*/ 25 w 130"/>
                <a:gd name="T95" fmla="*/ 49 h 128"/>
                <a:gd name="T96" fmla="*/ 81 w 130"/>
                <a:gd name="T97" fmla="*/ 105 h 128"/>
                <a:gd name="T98" fmla="*/ 119 w 130"/>
                <a:gd name="T99" fmla="*/ 45 h 128"/>
                <a:gd name="T100" fmla="*/ 96 w 130"/>
                <a:gd name="T101" fmla="*/ 51 h 128"/>
                <a:gd name="T102" fmla="*/ 92 w 130"/>
                <a:gd name="T103" fmla="*/ 50 h 128"/>
                <a:gd name="T104" fmla="*/ 63 w 130"/>
                <a:gd name="T105" fmla="*/ 80 h 128"/>
                <a:gd name="T106" fmla="*/ 50 w 130"/>
                <a:gd name="T107" fmla="*/ 67 h 128"/>
                <a:gd name="T108" fmla="*/ 80 w 130"/>
                <a:gd name="T109" fmla="*/ 38 h 128"/>
                <a:gd name="T110" fmla="*/ 79 w 130"/>
                <a:gd name="T111" fmla="*/ 34 h 128"/>
                <a:gd name="T112" fmla="*/ 79 w 130"/>
                <a:gd name="T113" fmla="*/ 22 h 128"/>
                <a:gd name="T114" fmla="*/ 85 w 130"/>
                <a:gd name="T115" fmla="*/ 11 h 128"/>
                <a:gd name="T116" fmla="*/ 102 w 130"/>
                <a:gd name="T117" fmla="*/ 4 h 128"/>
                <a:gd name="T118" fmla="*/ 119 w 130"/>
                <a:gd name="T119" fmla="*/ 11 h 128"/>
                <a:gd name="T120" fmla="*/ 126 w 130"/>
                <a:gd name="T121" fmla="*/ 28 h 128"/>
                <a:gd name="T122" fmla="*/ 119 w 130"/>
                <a:gd name="T123" fmla="*/ 4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128">
                  <a:moveTo>
                    <a:pt x="122" y="8"/>
                  </a:moveTo>
                  <a:cubicBezTo>
                    <a:pt x="117" y="3"/>
                    <a:pt x="110" y="0"/>
                    <a:pt x="102" y="0"/>
                  </a:cubicBezTo>
                  <a:cubicBezTo>
                    <a:pt x="94" y="0"/>
                    <a:pt x="87" y="3"/>
                    <a:pt x="82" y="8"/>
                  </a:cubicBezTo>
                  <a:cubicBezTo>
                    <a:pt x="75" y="15"/>
                    <a:pt x="72" y="26"/>
                    <a:pt x="74" y="35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6" y="44"/>
                    <a:pt x="24" y="43"/>
                    <a:pt x="21" y="43"/>
                  </a:cubicBezTo>
                  <a:cubicBezTo>
                    <a:pt x="19" y="43"/>
                    <a:pt x="16" y="44"/>
                    <a:pt x="14" y="46"/>
                  </a:cubicBezTo>
                  <a:cubicBezTo>
                    <a:pt x="11" y="49"/>
                    <a:pt x="11" y="56"/>
                    <a:pt x="14" y="59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19" y="73"/>
                    <a:pt x="14" y="75"/>
                    <a:pt x="11" y="79"/>
                  </a:cubicBezTo>
                  <a:cubicBezTo>
                    <a:pt x="0" y="90"/>
                    <a:pt x="0" y="108"/>
                    <a:pt x="11" y="119"/>
                  </a:cubicBezTo>
                  <a:cubicBezTo>
                    <a:pt x="16" y="125"/>
                    <a:pt x="23" y="128"/>
                    <a:pt x="31" y="128"/>
                  </a:cubicBezTo>
                  <a:cubicBezTo>
                    <a:pt x="38" y="128"/>
                    <a:pt x="46" y="125"/>
                    <a:pt x="51" y="119"/>
                  </a:cubicBezTo>
                  <a:cubicBezTo>
                    <a:pt x="55" y="116"/>
                    <a:pt x="57" y="111"/>
                    <a:pt x="58" y="107"/>
                  </a:cubicBezTo>
                  <a:cubicBezTo>
                    <a:pt x="59" y="104"/>
                    <a:pt x="59" y="104"/>
                    <a:pt x="59" y="104"/>
                  </a:cubicBezTo>
                  <a:cubicBezTo>
                    <a:pt x="71" y="116"/>
                    <a:pt x="71" y="116"/>
                    <a:pt x="71" y="116"/>
                  </a:cubicBezTo>
                  <a:cubicBezTo>
                    <a:pt x="74" y="119"/>
                    <a:pt x="81" y="119"/>
                    <a:pt x="84" y="116"/>
                  </a:cubicBezTo>
                  <a:cubicBezTo>
                    <a:pt x="88" y="112"/>
                    <a:pt x="88" y="106"/>
                    <a:pt x="84" y="10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7" y="56"/>
                    <a:pt x="99" y="56"/>
                    <a:pt x="102" y="56"/>
                  </a:cubicBezTo>
                  <a:cubicBezTo>
                    <a:pt x="110" y="56"/>
                    <a:pt x="117" y="54"/>
                    <a:pt x="122" y="48"/>
                  </a:cubicBezTo>
                  <a:cubicBezTo>
                    <a:pt x="127" y="43"/>
                    <a:pt x="130" y="36"/>
                    <a:pt x="130" y="28"/>
                  </a:cubicBezTo>
                  <a:cubicBezTo>
                    <a:pt x="130" y="20"/>
                    <a:pt x="127" y="13"/>
                    <a:pt x="122" y="8"/>
                  </a:cubicBezTo>
                  <a:close/>
                  <a:moveTo>
                    <a:pt x="81" y="105"/>
                  </a:moveTo>
                  <a:cubicBezTo>
                    <a:pt x="83" y="107"/>
                    <a:pt x="83" y="110"/>
                    <a:pt x="81" y="112"/>
                  </a:cubicBezTo>
                  <a:cubicBezTo>
                    <a:pt x="79" y="114"/>
                    <a:pt x="76" y="114"/>
                    <a:pt x="74" y="112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7"/>
                    <a:pt x="57" y="97"/>
                    <a:pt x="56" y="98"/>
                  </a:cubicBezTo>
                  <a:cubicBezTo>
                    <a:pt x="56" y="98"/>
                    <a:pt x="56" y="99"/>
                    <a:pt x="56" y="99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3" y="109"/>
                    <a:pt x="51" y="113"/>
                    <a:pt x="48" y="116"/>
                  </a:cubicBezTo>
                  <a:cubicBezTo>
                    <a:pt x="43" y="121"/>
                    <a:pt x="37" y="123"/>
                    <a:pt x="31" y="123"/>
                  </a:cubicBezTo>
                  <a:cubicBezTo>
                    <a:pt x="24" y="123"/>
                    <a:pt x="19" y="121"/>
                    <a:pt x="14" y="116"/>
                  </a:cubicBezTo>
                  <a:cubicBezTo>
                    <a:pt x="9" y="112"/>
                    <a:pt x="7" y="106"/>
                    <a:pt x="7" y="99"/>
                  </a:cubicBezTo>
                  <a:cubicBezTo>
                    <a:pt x="7" y="93"/>
                    <a:pt x="9" y="87"/>
                    <a:pt x="14" y="82"/>
                  </a:cubicBezTo>
                  <a:cubicBezTo>
                    <a:pt x="17" y="79"/>
                    <a:pt x="21" y="77"/>
                    <a:pt x="25" y="76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1" y="74"/>
                    <a:pt x="32" y="74"/>
                    <a:pt x="32" y="74"/>
                  </a:cubicBezTo>
                  <a:cubicBezTo>
                    <a:pt x="33" y="73"/>
                    <a:pt x="33" y="71"/>
                    <a:pt x="32" y="71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7" y="55"/>
                    <a:pt x="16" y="54"/>
                    <a:pt x="16" y="53"/>
                  </a:cubicBezTo>
                  <a:cubicBezTo>
                    <a:pt x="16" y="51"/>
                    <a:pt x="17" y="50"/>
                    <a:pt x="18" y="49"/>
                  </a:cubicBezTo>
                  <a:cubicBezTo>
                    <a:pt x="20" y="47"/>
                    <a:pt x="23" y="47"/>
                    <a:pt x="25" y="49"/>
                  </a:cubicBezTo>
                  <a:lnTo>
                    <a:pt x="81" y="105"/>
                  </a:lnTo>
                  <a:close/>
                  <a:moveTo>
                    <a:pt x="119" y="45"/>
                  </a:moveTo>
                  <a:cubicBezTo>
                    <a:pt x="113" y="51"/>
                    <a:pt x="104" y="53"/>
                    <a:pt x="96" y="51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8" y="30"/>
                    <a:pt x="78" y="26"/>
                    <a:pt x="79" y="22"/>
                  </a:cubicBezTo>
                  <a:cubicBezTo>
                    <a:pt x="80" y="18"/>
                    <a:pt x="82" y="14"/>
                    <a:pt x="85" y="11"/>
                  </a:cubicBezTo>
                  <a:cubicBezTo>
                    <a:pt x="90" y="7"/>
                    <a:pt x="96" y="4"/>
                    <a:pt x="102" y="4"/>
                  </a:cubicBezTo>
                  <a:cubicBezTo>
                    <a:pt x="108" y="4"/>
                    <a:pt x="114" y="7"/>
                    <a:pt x="119" y="11"/>
                  </a:cubicBezTo>
                  <a:cubicBezTo>
                    <a:pt x="123" y="16"/>
                    <a:pt x="126" y="22"/>
                    <a:pt x="126" y="28"/>
                  </a:cubicBezTo>
                  <a:cubicBezTo>
                    <a:pt x="126" y="34"/>
                    <a:pt x="123" y="40"/>
                    <a:pt x="119" y="4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>
              <a:spLocks noEditPoints="1"/>
            </p:cNvSpPr>
            <p:nvPr/>
          </p:nvSpPr>
          <p:spPr bwMode="auto">
            <a:xfrm>
              <a:off x="2855" y="493"/>
              <a:ext cx="151" cy="303"/>
            </a:xfrm>
            <a:custGeom>
              <a:avLst/>
              <a:gdLst>
                <a:gd name="T0" fmla="*/ 64 w 64"/>
                <a:gd name="T1" fmla="*/ 40 h 128"/>
                <a:gd name="T2" fmla="*/ 58 w 64"/>
                <a:gd name="T3" fmla="*/ 34 h 128"/>
                <a:gd name="T4" fmla="*/ 57 w 64"/>
                <a:gd name="T5" fmla="*/ 34 h 128"/>
                <a:gd name="T6" fmla="*/ 57 w 64"/>
                <a:gd name="T7" fmla="*/ 33 h 128"/>
                <a:gd name="T8" fmla="*/ 36 w 64"/>
                <a:gd name="T9" fmla="*/ 9 h 128"/>
                <a:gd name="T10" fmla="*/ 34 w 64"/>
                <a:gd name="T11" fmla="*/ 9 h 128"/>
                <a:gd name="T12" fmla="*/ 34 w 64"/>
                <a:gd name="T13" fmla="*/ 2 h 128"/>
                <a:gd name="T14" fmla="*/ 32 w 64"/>
                <a:gd name="T15" fmla="*/ 0 h 128"/>
                <a:gd name="T16" fmla="*/ 30 w 64"/>
                <a:gd name="T17" fmla="*/ 2 h 128"/>
                <a:gd name="T18" fmla="*/ 30 w 64"/>
                <a:gd name="T19" fmla="*/ 9 h 128"/>
                <a:gd name="T20" fmla="*/ 28 w 64"/>
                <a:gd name="T21" fmla="*/ 9 h 128"/>
                <a:gd name="T22" fmla="*/ 7 w 64"/>
                <a:gd name="T23" fmla="*/ 33 h 128"/>
                <a:gd name="T24" fmla="*/ 7 w 64"/>
                <a:gd name="T25" fmla="*/ 34 h 128"/>
                <a:gd name="T26" fmla="*/ 6 w 64"/>
                <a:gd name="T27" fmla="*/ 34 h 128"/>
                <a:gd name="T28" fmla="*/ 0 w 64"/>
                <a:gd name="T29" fmla="*/ 40 h 128"/>
                <a:gd name="T30" fmla="*/ 0 w 64"/>
                <a:gd name="T31" fmla="*/ 122 h 128"/>
                <a:gd name="T32" fmla="*/ 6 w 64"/>
                <a:gd name="T33" fmla="*/ 128 h 128"/>
                <a:gd name="T34" fmla="*/ 58 w 64"/>
                <a:gd name="T35" fmla="*/ 128 h 128"/>
                <a:gd name="T36" fmla="*/ 64 w 64"/>
                <a:gd name="T37" fmla="*/ 122 h 128"/>
                <a:gd name="T38" fmla="*/ 64 w 64"/>
                <a:gd name="T39" fmla="*/ 40 h 128"/>
                <a:gd name="T40" fmla="*/ 12 w 64"/>
                <a:gd name="T41" fmla="*/ 33 h 128"/>
                <a:gd name="T42" fmla="*/ 18 w 64"/>
                <a:gd name="T43" fmla="*/ 19 h 128"/>
                <a:gd name="T44" fmla="*/ 32 w 64"/>
                <a:gd name="T45" fmla="*/ 13 h 128"/>
                <a:gd name="T46" fmla="*/ 46 w 64"/>
                <a:gd name="T47" fmla="*/ 19 h 128"/>
                <a:gd name="T48" fmla="*/ 52 w 64"/>
                <a:gd name="T49" fmla="*/ 33 h 128"/>
                <a:gd name="T50" fmla="*/ 52 w 64"/>
                <a:gd name="T51" fmla="*/ 34 h 128"/>
                <a:gd name="T52" fmla="*/ 12 w 64"/>
                <a:gd name="T53" fmla="*/ 34 h 128"/>
                <a:gd name="T54" fmla="*/ 12 w 64"/>
                <a:gd name="T55" fmla="*/ 33 h 128"/>
                <a:gd name="T56" fmla="*/ 59 w 64"/>
                <a:gd name="T57" fmla="*/ 123 h 128"/>
                <a:gd name="T58" fmla="*/ 5 w 64"/>
                <a:gd name="T59" fmla="*/ 123 h 128"/>
                <a:gd name="T60" fmla="*/ 5 w 64"/>
                <a:gd name="T61" fmla="*/ 106 h 128"/>
                <a:gd name="T62" fmla="*/ 17 w 64"/>
                <a:gd name="T63" fmla="*/ 106 h 128"/>
                <a:gd name="T64" fmla="*/ 19 w 64"/>
                <a:gd name="T65" fmla="*/ 103 h 128"/>
                <a:gd name="T66" fmla="*/ 17 w 64"/>
                <a:gd name="T67" fmla="*/ 101 h 128"/>
                <a:gd name="T68" fmla="*/ 5 w 64"/>
                <a:gd name="T69" fmla="*/ 101 h 128"/>
                <a:gd name="T70" fmla="*/ 5 w 64"/>
                <a:gd name="T71" fmla="*/ 84 h 128"/>
                <a:gd name="T72" fmla="*/ 17 w 64"/>
                <a:gd name="T73" fmla="*/ 84 h 128"/>
                <a:gd name="T74" fmla="*/ 19 w 64"/>
                <a:gd name="T75" fmla="*/ 81 h 128"/>
                <a:gd name="T76" fmla="*/ 17 w 64"/>
                <a:gd name="T77" fmla="*/ 79 h 128"/>
                <a:gd name="T78" fmla="*/ 5 w 64"/>
                <a:gd name="T79" fmla="*/ 79 h 128"/>
                <a:gd name="T80" fmla="*/ 5 w 64"/>
                <a:gd name="T81" fmla="*/ 61 h 128"/>
                <a:gd name="T82" fmla="*/ 17 w 64"/>
                <a:gd name="T83" fmla="*/ 61 h 128"/>
                <a:gd name="T84" fmla="*/ 19 w 64"/>
                <a:gd name="T85" fmla="*/ 59 h 128"/>
                <a:gd name="T86" fmla="*/ 17 w 64"/>
                <a:gd name="T87" fmla="*/ 57 h 128"/>
                <a:gd name="T88" fmla="*/ 5 w 64"/>
                <a:gd name="T89" fmla="*/ 57 h 128"/>
                <a:gd name="T90" fmla="*/ 5 w 64"/>
                <a:gd name="T91" fmla="*/ 39 h 128"/>
                <a:gd name="T92" fmla="*/ 59 w 64"/>
                <a:gd name="T93" fmla="*/ 39 h 128"/>
                <a:gd name="T94" fmla="*/ 59 w 64"/>
                <a:gd name="T95" fmla="*/ 1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" h="128">
                  <a:moveTo>
                    <a:pt x="64" y="40"/>
                  </a:moveTo>
                  <a:cubicBezTo>
                    <a:pt x="64" y="37"/>
                    <a:pt x="61" y="34"/>
                    <a:pt x="58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7" y="21"/>
                    <a:pt x="47" y="10"/>
                    <a:pt x="36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31" y="0"/>
                    <a:pt x="30" y="1"/>
                    <a:pt x="30" y="2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7" y="10"/>
                    <a:pt x="7" y="21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3" y="34"/>
                    <a:pt x="0" y="37"/>
                    <a:pt x="0" y="4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5"/>
                    <a:pt x="3" y="128"/>
                    <a:pt x="6" y="128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61" y="128"/>
                    <a:pt x="64" y="125"/>
                    <a:pt x="64" y="122"/>
                  </a:cubicBezTo>
                  <a:lnTo>
                    <a:pt x="64" y="40"/>
                  </a:lnTo>
                  <a:close/>
                  <a:moveTo>
                    <a:pt x="12" y="33"/>
                  </a:moveTo>
                  <a:cubicBezTo>
                    <a:pt x="12" y="28"/>
                    <a:pt x="14" y="23"/>
                    <a:pt x="18" y="19"/>
                  </a:cubicBezTo>
                  <a:cubicBezTo>
                    <a:pt x="22" y="15"/>
                    <a:pt x="27" y="13"/>
                    <a:pt x="32" y="13"/>
                  </a:cubicBezTo>
                  <a:cubicBezTo>
                    <a:pt x="37" y="13"/>
                    <a:pt x="42" y="15"/>
                    <a:pt x="46" y="19"/>
                  </a:cubicBezTo>
                  <a:cubicBezTo>
                    <a:pt x="50" y="23"/>
                    <a:pt x="52" y="28"/>
                    <a:pt x="52" y="33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12" y="34"/>
                    <a:pt x="12" y="34"/>
                    <a:pt x="12" y="34"/>
                  </a:cubicBezTo>
                  <a:lnTo>
                    <a:pt x="12" y="33"/>
                  </a:lnTo>
                  <a:close/>
                  <a:moveTo>
                    <a:pt x="59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8" y="106"/>
                    <a:pt x="19" y="105"/>
                    <a:pt x="19" y="103"/>
                  </a:cubicBezTo>
                  <a:cubicBezTo>
                    <a:pt x="19" y="102"/>
                    <a:pt x="18" y="101"/>
                    <a:pt x="17" y="10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8" y="84"/>
                    <a:pt x="19" y="82"/>
                    <a:pt x="19" y="81"/>
                  </a:cubicBezTo>
                  <a:cubicBezTo>
                    <a:pt x="19" y="80"/>
                    <a:pt x="18" y="79"/>
                    <a:pt x="17" y="79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8" y="61"/>
                    <a:pt x="19" y="60"/>
                    <a:pt x="19" y="59"/>
                  </a:cubicBezTo>
                  <a:cubicBezTo>
                    <a:pt x="19" y="58"/>
                    <a:pt x="18" y="57"/>
                    <a:pt x="17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9" y="39"/>
                    <a:pt x="59" y="39"/>
                    <a:pt x="59" y="39"/>
                  </a:cubicBezTo>
                  <a:lnTo>
                    <a:pt x="59" y="1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>
              <a:spLocks noEditPoints="1"/>
            </p:cNvSpPr>
            <p:nvPr/>
          </p:nvSpPr>
          <p:spPr bwMode="auto">
            <a:xfrm>
              <a:off x="2174" y="515"/>
              <a:ext cx="303" cy="260"/>
            </a:xfrm>
            <a:custGeom>
              <a:avLst/>
              <a:gdLst>
                <a:gd name="T0" fmla="*/ 128 w 128"/>
                <a:gd name="T1" fmla="*/ 10 h 110"/>
                <a:gd name="T2" fmla="*/ 118 w 128"/>
                <a:gd name="T3" fmla="*/ 0 h 110"/>
                <a:gd name="T4" fmla="*/ 109 w 128"/>
                <a:gd name="T5" fmla="*/ 10 h 110"/>
                <a:gd name="T6" fmla="*/ 115 w 128"/>
                <a:gd name="T7" fmla="*/ 19 h 110"/>
                <a:gd name="T8" fmla="*/ 116 w 128"/>
                <a:gd name="T9" fmla="*/ 20 h 110"/>
                <a:gd name="T10" fmla="*/ 116 w 128"/>
                <a:gd name="T11" fmla="*/ 38 h 110"/>
                <a:gd name="T12" fmla="*/ 12 w 128"/>
                <a:gd name="T13" fmla="*/ 38 h 110"/>
                <a:gd name="T14" fmla="*/ 12 w 128"/>
                <a:gd name="T15" fmla="*/ 20 h 110"/>
                <a:gd name="T16" fmla="*/ 13 w 128"/>
                <a:gd name="T17" fmla="*/ 19 h 110"/>
                <a:gd name="T18" fmla="*/ 19 w 128"/>
                <a:gd name="T19" fmla="*/ 10 h 110"/>
                <a:gd name="T20" fmla="*/ 10 w 128"/>
                <a:gd name="T21" fmla="*/ 0 h 110"/>
                <a:gd name="T22" fmla="*/ 0 w 128"/>
                <a:gd name="T23" fmla="*/ 10 h 110"/>
                <a:gd name="T24" fmla="*/ 6 w 128"/>
                <a:gd name="T25" fmla="*/ 19 h 110"/>
                <a:gd name="T26" fmla="*/ 7 w 128"/>
                <a:gd name="T27" fmla="*/ 20 h 110"/>
                <a:gd name="T28" fmla="*/ 7 w 128"/>
                <a:gd name="T29" fmla="*/ 107 h 110"/>
                <a:gd name="T30" fmla="*/ 10 w 128"/>
                <a:gd name="T31" fmla="*/ 110 h 110"/>
                <a:gd name="T32" fmla="*/ 12 w 128"/>
                <a:gd name="T33" fmla="*/ 107 h 110"/>
                <a:gd name="T34" fmla="*/ 12 w 128"/>
                <a:gd name="T35" fmla="*/ 95 h 110"/>
                <a:gd name="T36" fmla="*/ 116 w 128"/>
                <a:gd name="T37" fmla="*/ 95 h 110"/>
                <a:gd name="T38" fmla="*/ 116 w 128"/>
                <a:gd name="T39" fmla="*/ 107 h 110"/>
                <a:gd name="T40" fmla="*/ 118 w 128"/>
                <a:gd name="T41" fmla="*/ 110 h 110"/>
                <a:gd name="T42" fmla="*/ 121 w 128"/>
                <a:gd name="T43" fmla="*/ 107 h 110"/>
                <a:gd name="T44" fmla="*/ 121 w 128"/>
                <a:gd name="T45" fmla="*/ 20 h 110"/>
                <a:gd name="T46" fmla="*/ 122 w 128"/>
                <a:gd name="T47" fmla="*/ 19 h 110"/>
                <a:gd name="T48" fmla="*/ 128 w 128"/>
                <a:gd name="T49" fmla="*/ 10 h 110"/>
                <a:gd name="T50" fmla="*/ 10 w 128"/>
                <a:gd name="T51" fmla="*/ 15 h 110"/>
                <a:gd name="T52" fmla="*/ 5 w 128"/>
                <a:gd name="T53" fmla="*/ 10 h 110"/>
                <a:gd name="T54" fmla="*/ 10 w 128"/>
                <a:gd name="T55" fmla="*/ 5 h 110"/>
                <a:gd name="T56" fmla="*/ 15 w 128"/>
                <a:gd name="T57" fmla="*/ 10 h 110"/>
                <a:gd name="T58" fmla="*/ 10 w 128"/>
                <a:gd name="T59" fmla="*/ 15 h 110"/>
                <a:gd name="T60" fmla="*/ 28 w 128"/>
                <a:gd name="T61" fmla="*/ 90 h 110"/>
                <a:gd name="T62" fmla="*/ 12 w 128"/>
                <a:gd name="T63" fmla="*/ 90 h 110"/>
                <a:gd name="T64" fmla="*/ 12 w 128"/>
                <a:gd name="T65" fmla="*/ 43 h 110"/>
                <a:gd name="T66" fmla="*/ 28 w 128"/>
                <a:gd name="T67" fmla="*/ 43 h 110"/>
                <a:gd name="T68" fmla="*/ 28 w 128"/>
                <a:gd name="T69" fmla="*/ 90 h 110"/>
                <a:gd name="T70" fmla="*/ 51 w 128"/>
                <a:gd name="T71" fmla="*/ 90 h 110"/>
                <a:gd name="T72" fmla="*/ 33 w 128"/>
                <a:gd name="T73" fmla="*/ 90 h 110"/>
                <a:gd name="T74" fmla="*/ 33 w 128"/>
                <a:gd name="T75" fmla="*/ 43 h 110"/>
                <a:gd name="T76" fmla="*/ 51 w 128"/>
                <a:gd name="T77" fmla="*/ 43 h 110"/>
                <a:gd name="T78" fmla="*/ 51 w 128"/>
                <a:gd name="T79" fmla="*/ 90 h 110"/>
                <a:gd name="T80" fmla="*/ 73 w 128"/>
                <a:gd name="T81" fmla="*/ 90 h 110"/>
                <a:gd name="T82" fmla="*/ 55 w 128"/>
                <a:gd name="T83" fmla="*/ 90 h 110"/>
                <a:gd name="T84" fmla="*/ 55 w 128"/>
                <a:gd name="T85" fmla="*/ 43 h 110"/>
                <a:gd name="T86" fmla="*/ 73 w 128"/>
                <a:gd name="T87" fmla="*/ 43 h 110"/>
                <a:gd name="T88" fmla="*/ 73 w 128"/>
                <a:gd name="T89" fmla="*/ 90 h 110"/>
                <a:gd name="T90" fmla="*/ 95 w 128"/>
                <a:gd name="T91" fmla="*/ 90 h 110"/>
                <a:gd name="T92" fmla="*/ 77 w 128"/>
                <a:gd name="T93" fmla="*/ 90 h 110"/>
                <a:gd name="T94" fmla="*/ 77 w 128"/>
                <a:gd name="T95" fmla="*/ 43 h 110"/>
                <a:gd name="T96" fmla="*/ 95 w 128"/>
                <a:gd name="T97" fmla="*/ 43 h 110"/>
                <a:gd name="T98" fmla="*/ 95 w 128"/>
                <a:gd name="T99" fmla="*/ 90 h 110"/>
                <a:gd name="T100" fmla="*/ 116 w 128"/>
                <a:gd name="T101" fmla="*/ 90 h 110"/>
                <a:gd name="T102" fmla="*/ 100 w 128"/>
                <a:gd name="T103" fmla="*/ 90 h 110"/>
                <a:gd name="T104" fmla="*/ 100 w 128"/>
                <a:gd name="T105" fmla="*/ 43 h 110"/>
                <a:gd name="T106" fmla="*/ 116 w 128"/>
                <a:gd name="T107" fmla="*/ 43 h 110"/>
                <a:gd name="T108" fmla="*/ 116 w 128"/>
                <a:gd name="T109" fmla="*/ 90 h 110"/>
                <a:gd name="T110" fmla="*/ 118 w 128"/>
                <a:gd name="T111" fmla="*/ 15 h 110"/>
                <a:gd name="T112" fmla="*/ 113 w 128"/>
                <a:gd name="T113" fmla="*/ 10 h 110"/>
                <a:gd name="T114" fmla="*/ 118 w 128"/>
                <a:gd name="T115" fmla="*/ 5 h 110"/>
                <a:gd name="T116" fmla="*/ 123 w 128"/>
                <a:gd name="T117" fmla="*/ 10 h 110"/>
                <a:gd name="T118" fmla="*/ 118 w 128"/>
                <a:gd name="T119" fmla="*/ 1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" h="110">
                  <a:moveTo>
                    <a:pt x="128" y="10"/>
                  </a:moveTo>
                  <a:cubicBezTo>
                    <a:pt x="128" y="5"/>
                    <a:pt x="124" y="0"/>
                    <a:pt x="118" y="0"/>
                  </a:cubicBezTo>
                  <a:cubicBezTo>
                    <a:pt x="113" y="0"/>
                    <a:pt x="109" y="5"/>
                    <a:pt x="109" y="10"/>
                  </a:cubicBezTo>
                  <a:cubicBezTo>
                    <a:pt x="109" y="14"/>
                    <a:pt x="111" y="18"/>
                    <a:pt x="115" y="19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8"/>
                    <a:pt x="19" y="14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"/>
                    <a:pt x="3" y="18"/>
                    <a:pt x="6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9"/>
                    <a:pt x="8" y="110"/>
                    <a:pt x="10" y="110"/>
                  </a:cubicBezTo>
                  <a:cubicBezTo>
                    <a:pt x="11" y="110"/>
                    <a:pt x="12" y="109"/>
                    <a:pt x="12" y="107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16" y="95"/>
                    <a:pt x="116" y="95"/>
                    <a:pt x="116" y="95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6" y="109"/>
                    <a:pt x="117" y="110"/>
                    <a:pt x="118" y="110"/>
                  </a:cubicBezTo>
                  <a:cubicBezTo>
                    <a:pt x="120" y="110"/>
                    <a:pt x="121" y="109"/>
                    <a:pt x="121" y="107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5" y="18"/>
                    <a:pt x="128" y="14"/>
                    <a:pt x="128" y="10"/>
                  </a:cubicBezTo>
                  <a:close/>
                  <a:moveTo>
                    <a:pt x="10" y="15"/>
                  </a:moveTo>
                  <a:cubicBezTo>
                    <a:pt x="7" y="15"/>
                    <a:pt x="5" y="13"/>
                    <a:pt x="5" y="10"/>
                  </a:cubicBezTo>
                  <a:cubicBezTo>
                    <a:pt x="5" y="7"/>
                    <a:pt x="7" y="5"/>
                    <a:pt x="10" y="5"/>
                  </a:cubicBezTo>
                  <a:cubicBezTo>
                    <a:pt x="13" y="5"/>
                    <a:pt x="15" y="7"/>
                    <a:pt x="15" y="10"/>
                  </a:cubicBezTo>
                  <a:cubicBezTo>
                    <a:pt x="15" y="13"/>
                    <a:pt x="13" y="15"/>
                    <a:pt x="10" y="15"/>
                  </a:cubicBezTo>
                  <a:close/>
                  <a:moveTo>
                    <a:pt x="28" y="90"/>
                  </a:moveTo>
                  <a:cubicBezTo>
                    <a:pt x="12" y="90"/>
                    <a:pt x="12" y="90"/>
                    <a:pt x="12" y="90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28" y="43"/>
                    <a:pt x="28" y="43"/>
                    <a:pt x="28" y="43"/>
                  </a:cubicBezTo>
                  <a:lnTo>
                    <a:pt x="28" y="90"/>
                  </a:lnTo>
                  <a:close/>
                  <a:moveTo>
                    <a:pt x="51" y="90"/>
                  </a:moveTo>
                  <a:cubicBezTo>
                    <a:pt x="33" y="90"/>
                    <a:pt x="33" y="90"/>
                    <a:pt x="33" y="90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51" y="43"/>
                    <a:pt x="51" y="43"/>
                    <a:pt x="51" y="43"/>
                  </a:cubicBezTo>
                  <a:lnTo>
                    <a:pt x="51" y="90"/>
                  </a:lnTo>
                  <a:close/>
                  <a:moveTo>
                    <a:pt x="73" y="90"/>
                  </a:moveTo>
                  <a:cubicBezTo>
                    <a:pt x="55" y="90"/>
                    <a:pt x="55" y="90"/>
                    <a:pt x="55" y="90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73" y="43"/>
                    <a:pt x="73" y="43"/>
                    <a:pt x="73" y="43"/>
                  </a:cubicBezTo>
                  <a:lnTo>
                    <a:pt x="73" y="90"/>
                  </a:lnTo>
                  <a:close/>
                  <a:moveTo>
                    <a:pt x="95" y="90"/>
                  </a:moveTo>
                  <a:cubicBezTo>
                    <a:pt x="77" y="90"/>
                    <a:pt x="77" y="90"/>
                    <a:pt x="77" y="90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95" y="43"/>
                    <a:pt x="95" y="43"/>
                    <a:pt x="95" y="43"/>
                  </a:cubicBezTo>
                  <a:lnTo>
                    <a:pt x="95" y="90"/>
                  </a:lnTo>
                  <a:close/>
                  <a:moveTo>
                    <a:pt x="116" y="90"/>
                  </a:moveTo>
                  <a:cubicBezTo>
                    <a:pt x="100" y="90"/>
                    <a:pt x="100" y="90"/>
                    <a:pt x="100" y="90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116" y="43"/>
                    <a:pt x="116" y="43"/>
                    <a:pt x="116" y="43"/>
                  </a:cubicBezTo>
                  <a:lnTo>
                    <a:pt x="116" y="90"/>
                  </a:lnTo>
                  <a:close/>
                  <a:moveTo>
                    <a:pt x="118" y="15"/>
                  </a:moveTo>
                  <a:cubicBezTo>
                    <a:pt x="115" y="15"/>
                    <a:pt x="113" y="13"/>
                    <a:pt x="113" y="10"/>
                  </a:cubicBezTo>
                  <a:cubicBezTo>
                    <a:pt x="113" y="7"/>
                    <a:pt x="115" y="5"/>
                    <a:pt x="118" y="5"/>
                  </a:cubicBezTo>
                  <a:cubicBezTo>
                    <a:pt x="121" y="5"/>
                    <a:pt x="123" y="7"/>
                    <a:pt x="123" y="10"/>
                  </a:cubicBezTo>
                  <a:cubicBezTo>
                    <a:pt x="123" y="13"/>
                    <a:pt x="121" y="15"/>
                    <a:pt x="118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Oval 136"/>
            <p:cNvSpPr>
              <a:spLocks noChangeArrowheads="1"/>
            </p:cNvSpPr>
            <p:nvPr/>
          </p:nvSpPr>
          <p:spPr bwMode="auto">
            <a:xfrm>
              <a:off x="1694" y="744"/>
              <a:ext cx="12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Oval 137"/>
            <p:cNvSpPr>
              <a:spLocks noChangeArrowheads="1"/>
            </p:cNvSpPr>
            <p:nvPr/>
          </p:nvSpPr>
          <p:spPr bwMode="auto">
            <a:xfrm>
              <a:off x="1798" y="744"/>
              <a:ext cx="12" cy="12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1568" y="498"/>
              <a:ext cx="303" cy="294"/>
            </a:xfrm>
            <a:custGeom>
              <a:avLst/>
              <a:gdLst>
                <a:gd name="T0" fmla="*/ 128 w 128"/>
                <a:gd name="T1" fmla="*/ 40 h 124"/>
                <a:gd name="T2" fmla="*/ 85 w 128"/>
                <a:gd name="T3" fmla="*/ 0 h 124"/>
                <a:gd name="T4" fmla="*/ 83 w 128"/>
                <a:gd name="T5" fmla="*/ 34 h 124"/>
                <a:gd name="T6" fmla="*/ 3 w 128"/>
                <a:gd name="T7" fmla="*/ 17 h 124"/>
                <a:gd name="T8" fmla="*/ 1 w 128"/>
                <a:gd name="T9" fmla="*/ 21 h 124"/>
                <a:gd name="T10" fmla="*/ 27 w 128"/>
                <a:gd name="T11" fmla="*/ 38 h 124"/>
                <a:gd name="T12" fmla="*/ 63 w 128"/>
                <a:gd name="T13" fmla="*/ 79 h 124"/>
                <a:gd name="T14" fmla="*/ 74 w 128"/>
                <a:gd name="T15" fmla="*/ 88 h 124"/>
                <a:gd name="T16" fmla="*/ 66 w 128"/>
                <a:gd name="T17" fmla="*/ 93 h 124"/>
                <a:gd name="T18" fmla="*/ 38 w 128"/>
                <a:gd name="T19" fmla="*/ 105 h 124"/>
                <a:gd name="T20" fmla="*/ 55 w 128"/>
                <a:gd name="T21" fmla="*/ 124 h 124"/>
                <a:gd name="T22" fmla="*/ 70 w 128"/>
                <a:gd name="T23" fmla="*/ 98 h 124"/>
                <a:gd name="T24" fmla="*/ 78 w 128"/>
                <a:gd name="T25" fmla="*/ 91 h 124"/>
                <a:gd name="T26" fmla="*/ 85 w 128"/>
                <a:gd name="T27" fmla="*/ 98 h 124"/>
                <a:gd name="T28" fmla="*/ 100 w 128"/>
                <a:gd name="T29" fmla="*/ 124 h 124"/>
                <a:gd name="T30" fmla="*/ 100 w 128"/>
                <a:gd name="T31" fmla="*/ 89 h 124"/>
                <a:gd name="T32" fmla="*/ 88 w 128"/>
                <a:gd name="T33" fmla="*/ 94 h 124"/>
                <a:gd name="T34" fmla="*/ 92 w 128"/>
                <a:gd name="T35" fmla="*/ 79 h 124"/>
                <a:gd name="T36" fmla="*/ 55 w 128"/>
                <a:gd name="T37" fmla="*/ 119 h 124"/>
                <a:gd name="T38" fmla="*/ 47 w 128"/>
                <a:gd name="T39" fmla="*/ 97 h 124"/>
                <a:gd name="T40" fmla="*/ 55 w 128"/>
                <a:gd name="T41" fmla="*/ 94 h 124"/>
                <a:gd name="T42" fmla="*/ 63 w 128"/>
                <a:gd name="T43" fmla="*/ 116 h 124"/>
                <a:gd name="T44" fmla="*/ 112 w 128"/>
                <a:gd name="T45" fmla="*/ 106 h 124"/>
                <a:gd name="T46" fmla="*/ 87 w 128"/>
                <a:gd name="T47" fmla="*/ 106 h 124"/>
                <a:gd name="T48" fmla="*/ 78 w 128"/>
                <a:gd name="T49" fmla="*/ 85 h 124"/>
                <a:gd name="T50" fmla="*/ 84 w 128"/>
                <a:gd name="T51" fmla="*/ 79 h 124"/>
                <a:gd name="T52" fmla="*/ 66 w 128"/>
                <a:gd name="T53" fmla="*/ 75 h 124"/>
                <a:gd name="T54" fmla="*/ 32 w 128"/>
                <a:gd name="T55" fmla="*/ 40 h 124"/>
                <a:gd name="T56" fmla="*/ 87 w 128"/>
                <a:gd name="T57" fmla="*/ 38 h 124"/>
                <a:gd name="T58" fmla="*/ 89 w 128"/>
                <a:gd name="T59" fmla="*/ 5 h 124"/>
                <a:gd name="T60" fmla="*/ 123 w 128"/>
                <a:gd name="T61" fmla="*/ 40 h 124"/>
                <a:gd name="T62" fmla="*/ 89 w 128"/>
                <a:gd name="T63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24">
                  <a:moveTo>
                    <a:pt x="92" y="79"/>
                  </a:moveTo>
                  <a:cubicBezTo>
                    <a:pt x="112" y="77"/>
                    <a:pt x="128" y="60"/>
                    <a:pt x="128" y="40"/>
                  </a:cubicBezTo>
                  <a:cubicBezTo>
                    <a:pt x="128" y="18"/>
                    <a:pt x="110" y="0"/>
                    <a:pt x="89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4" y="0"/>
                    <a:pt x="83" y="1"/>
                    <a:pt x="83" y="3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1" y="17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40"/>
                  </a:cubicBezTo>
                  <a:cubicBezTo>
                    <a:pt x="27" y="60"/>
                    <a:pt x="43" y="77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0" y="88"/>
                    <a:pt x="50" y="88"/>
                    <a:pt x="44" y="93"/>
                  </a:cubicBezTo>
                  <a:cubicBezTo>
                    <a:pt x="41" y="96"/>
                    <a:pt x="39" y="100"/>
                    <a:pt x="38" y="105"/>
                  </a:cubicBezTo>
                  <a:cubicBezTo>
                    <a:pt x="38" y="110"/>
                    <a:pt x="39" y="114"/>
                    <a:pt x="42" y="117"/>
                  </a:cubicBezTo>
                  <a:cubicBezTo>
                    <a:pt x="45" y="121"/>
                    <a:pt x="50" y="124"/>
                    <a:pt x="55" y="124"/>
                  </a:cubicBezTo>
                  <a:cubicBezTo>
                    <a:pt x="59" y="124"/>
                    <a:pt x="63" y="122"/>
                    <a:pt x="66" y="120"/>
                  </a:cubicBezTo>
                  <a:cubicBezTo>
                    <a:pt x="72" y="114"/>
                    <a:pt x="74" y="105"/>
                    <a:pt x="70" y="98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3" y="101"/>
                    <a:pt x="83" y="104"/>
                    <a:pt x="83" y="106"/>
                  </a:cubicBezTo>
                  <a:cubicBezTo>
                    <a:pt x="83" y="116"/>
                    <a:pt x="90" y="124"/>
                    <a:pt x="100" y="124"/>
                  </a:cubicBezTo>
                  <a:cubicBezTo>
                    <a:pt x="109" y="124"/>
                    <a:pt x="117" y="116"/>
                    <a:pt x="117" y="106"/>
                  </a:cubicBezTo>
                  <a:cubicBezTo>
                    <a:pt x="117" y="97"/>
                    <a:pt x="109" y="89"/>
                    <a:pt x="100" y="89"/>
                  </a:cubicBezTo>
                  <a:cubicBezTo>
                    <a:pt x="96" y="89"/>
                    <a:pt x="92" y="91"/>
                    <a:pt x="89" y="93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1" y="88"/>
                    <a:pt x="81" y="88"/>
                    <a:pt x="81" y="88"/>
                  </a:cubicBezTo>
                  <a:cubicBezTo>
                    <a:pt x="92" y="79"/>
                    <a:pt x="92" y="79"/>
                    <a:pt x="92" y="79"/>
                  </a:cubicBezTo>
                  <a:close/>
                  <a:moveTo>
                    <a:pt x="63" y="116"/>
                  </a:moveTo>
                  <a:cubicBezTo>
                    <a:pt x="61" y="118"/>
                    <a:pt x="58" y="119"/>
                    <a:pt x="55" y="119"/>
                  </a:cubicBezTo>
                  <a:cubicBezTo>
                    <a:pt x="52" y="119"/>
                    <a:pt x="48" y="117"/>
                    <a:pt x="46" y="115"/>
                  </a:cubicBezTo>
                  <a:cubicBezTo>
                    <a:pt x="41" y="109"/>
                    <a:pt x="42" y="101"/>
                    <a:pt x="47" y="97"/>
                  </a:cubicBezTo>
                  <a:cubicBezTo>
                    <a:pt x="49" y="95"/>
                    <a:pt x="52" y="94"/>
                    <a:pt x="55" y="94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9" y="94"/>
                    <a:pt x="62" y="96"/>
                    <a:pt x="65" y="98"/>
                  </a:cubicBezTo>
                  <a:cubicBezTo>
                    <a:pt x="69" y="104"/>
                    <a:pt x="69" y="112"/>
                    <a:pt x="63" y="116"/>
                  </a:cubicBezTo>
                  <a:close/>
                  <a:moveTo>
                    <a:pt x="100" y="94"/>
                  </a:moveTo>
                  <a:cubicBezTo>
                    <a:pt x="107" y="94"/>
                    <a:pt x="112" y="100"/>
                    <a:pt x="112" y="106"/>
                  </a:cubicBezTo>
                  <a:cubicBezTo>
                    <a:pt x="112" y="113"/>
                    <a:pt x="107" y="119"/>
                    <a:pt x="100" y="119"/>
                  </a:cubicBezTo>
                  <a:cubicBezTo>
                    <a:pt x="93" y="119"/>
                    <a:pt x="87" y="113"/>
                    <a:pt x="87" y="106"/>
                  </a:cubicBezTo>
                  <a:cubicBezTo>
                    <a:pt x="87" y="100"/>
                    <a:pt x="93" y="94"/>
                    <a:pt x="100" y="94"/>
                  </a:cubicBezTo>
                  <a:close/>
                  <a:moveTo>
                    <a:pt x="78" y="85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84" y="79"/>
                    <a:pt x="84" y="79"/>
                    <a:pt x="84" y="79"/>
                  </a:cubicBezTo>
                  <a:lnTo>
                    <a:pt x="78" y="85"/>
                  </a:lnTo>
                  <a:close/>
                  <a:moveTo>
                    <a:pt x="66" y="75"/>
                  </a:moveTo>
                  <a:cubicBezTo>
                    <a:pt x="57" y="75"/>
                    <a:pt x="48" y="71"/>
                    <a:pt x="42" y="64"/>
                  </a:cubicBezTo>
                  <a:cubicBezTo>
                    <a:pt x="35" y="58"/>
                    <a:pt x="32" y="49"/>
                    <a:pt x="32" y="40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98" y="5"/>
                    <a:pt x="107" y="9"/>
                    <a:pt x="113" y="15"/>
                  </a:cubicBezTo>
                  <a:cubicBezTo>
                    <a:pt x="120" y="22"/>
                    <a:pt x="123" y="30"/>
                    <a:pt x="123" y="40"/>
                  </a:cubicBezTo>
                  <a:cubicBezTo>
                    <a:pt x="123" y="49"/>
                    <a:pt x="120" y="58"/>
                    <a:pt x="113" y="64"/>
                  </a:cubicBezTo>
                  <a:cubicBezTo>
                    <a:pt x="107" y="71"/>
                    <a:pt x="98" y="75"/>
                    <a:pt x="89" y="75"/>
                  </a:cubicBezTo>
                  <a:lnTo>
                    <a:pt x="66" y="7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>
              <a:spLocks noEditPoints="1"/>
            </p:cNvSpPr>
            <p:nvPr/>
          </p:nvSpPr>
          <p:spPr bwMode="auto">
            <a:xfrm>
              <a:off x="963" y="503"/>
              <a:ext cx="303" cy="284"/>
            </a:xfrm>
            <a:custGeom>
              <a:avLst/>
              <a:gdLst>
                <a:gd name="T0" fmla="*/ 11 w 128"/>
                <a:gd name="T1" fmla="*/ 58 h 120"/>
                <a:gd name="T2" fmla="*/ 0 w 128"/>
                <a:gd name="T3" fmla="*/ 70 h 120"/>
                <a:gd name="T4" fmla="*/ 11 w 128"/>
                <a:gd name="T5" fmla="*/ 82 h 120"/>
                <a:gd name="T6" fmla="*/ 29 w 128"/>
                <a:gd name="T7" fmla="*/ 108 h 120"/>
                <a:gd name="T8" fmla="*/ 83 w 128"/>
                <a:gd name="T9" fmla="*/ 116 h 120"/>
                <a:gd name="T10" fmla="*/ 117 w 128"/>
                <a:gd name="T11" fmla="*/ 82 h 120"/>
                <a:gd name="T12" fmla="*/ 118 w 128"/>
                <a:gd name="T13" fmla="*/ 81 h 120"/>
                <a:gd name="T14" fmla="*/ 118 w 128"/>
                <a:gd name="T15" fmla="*/ 58 h 120"/>
                <a:gd name="T16" fmla="*/ 117 w 128"/>
                <a:gd name="T17" fmla="*/ 57 h 120"/>
                <a:gd name="T18" fmla="*/ 100 w 128"/>
                <a:gd name="T19" fmla="*/ 32 h 120"/>
                <a:gd name="T20" fmla="*/ 96 w 128"/>
                <a:gd name="T21" fmla="*/ 1 h 120"/>
                <a:gd name="T22" fmla="*/ 73 w 128"/>
                <a:gd name="T23" fmla="*/ 12 h 120"/>
                <a:gd name="T24" fmla="*/ 55 w 128"/>
                <a:gd name="T25" fmla="*/ 13 h 120"/>
                <a:gd name="T26" fmla="*/ 31 w 128"/>
                <a:gd name="T27" fmla="*/ 1 h 120"/>
                <a:gd name="T28" fmla="*/ 28 w 128"/>
                <a:gd name="T29" fmla="*/ 32 h 120"/>
                <a:gd name="T30" fmla="*/ 11 w 128"/>
                <a:gd name="T31" fmla="*/ 57 h 120"/>
                <a:gd name="T32" fmla="*/ 76 w 128"/>
                <a:gd name="T33" fmla="*/ 17 h 120"/>
                <a:gd name="T34" fmla="*/ 95 w 128"/>
                <a:gd name="T35" fmla="*/ 39 h 120"/>
                <a:gd name="T36" fmla="*/ 76 w 128"/>
                <a:gd name="T37" fmla="*/ 27 h 120"/>
                <a:gd name="T38" fmla="*/ 76 w 128"/>
                <a:gd name="T39" fmla="*/ 18 h 120"/>
                <a:gd name="T40" fmla="*/ 73 w 128"/>
                <a:gd name="T41" fmla="*/ 23 h 120"/>
                <a:gd name="T42" fmla="*/ 55 w 128"/>
                <a:gd name="T43" fmla="*/ 23 h 120"/>
                <a:gd name="T44" fmla="*/ 33 w 128"/>
                <a:gd name="T45" fmla="*/ 7 h 120"/>
                <a:gd name="T46" fmla="*/ 52 w 128"/>
                <a:gd name="T47" fmla="*/ 18 h 120"/>
                <a:gd name="T48" fmla="*/ 52 w 128"/>
                <a:gd name="T49" fmla="*/ 27 h 120"/>
                <a:gd name="T50" fmla="*/ 33 w 128"/>
                <a:gd name="T51" fmla="*/ 39 h 120"/>
                <a:gd name="T52" fmla="*/ 32 w 128"/>
                <a:gd name="T53" fmla="*/ 44 h 120"/>
                <a:gd name="T54" fmla="*/ 55 w 128"/>
                <a:gd name="T55" fmla="*/ 33 h 120"/>
                <a:gd name="T56" fmla="*/ 73 w 128"/>
                <a:gd name="T57" fmla="*/ 32 h 120"/>
                <a:gd name="T58" fmla="*/ 100 w 128"/>
                <a:gd name="T59" fmla="*/ 42 h 120"/>
                <a:gd name="T60" fmla="*/ 102 w 128"/>
                <a:gd name="T61" fmla="*/ 41 h 120"/>
                <a:gd name="T62" fmla="*/ 113 w 128"/>
                <a:gd name="T63" fmla="*/ 63 h 120"/>
                <a:gd name="T64" fmla="*/ 116 w 128"/>
                <a:gd name="T65" fmla="*/ 63 h 120"/>
                <a:gd name="T66" fmla="*/ 116 w 128"/>
                <a:gd name="T67" fmla="*/ 77 h 120"/>
                <a:gd name="T68" fmla="*/ 113 w 128"/>
                <a:gd name="T69" fmla="*/ 77 h 120"/>
                <a:gd name="T70" fmla="*/ 64 w 128"/>
                <a:gd name="T71" fmla="*/ 115 h 120"/>
                <a:gd name="T72" fmla="*/ 15 w 128"/>
                <a:gd name="T73" fmla="*/ 77 h 120"/>
                <a:gd name="T74" fmla="*/ 12 w 128"/>
                <a:gd name="T75" fmla="*/ 77 h 120"/>
                <a:gd name="T76" fmla="*/ 12 w 128"/>
                <a:gd name="T77" fmla="*/ 63 h 120"/>
                <a:gd name="T78" fmla="*/ 15 w 128"/>
                <a:gd name="T79" fmla="*/ 63 h 120"/>
                <a:gd name="T80" fmla="*/ 26 w 128"/>
                <a:gd name="T81" fmla="*/ 41 h 120"/>
                <a:gd name="T82" fmla="*/ 28 w 128"/>
                <a:gd name="T83" fmla="*/ 4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0">
                  <a:moveTo>
                    <a:pt x="11" y="57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4" y="59"/>
                    <a:pt x="0" y="64"/>
                    <a:pt x="0" y="70"/>
                  </a:cubicBezTo>
                  <a:cubicBezTo>
                    <a:pt x="0" y="76"/>
                    <a:pt x="4" y="81"/>
                    <a:pt x="10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4" y="92"/>
                    <a:pt x="21" y="102"/>
                    <a:pt x="29" y="108"/>
                  </a:cubicBezTo>
                  <a:cubicBezTo>
                    <a:pt x="34" y="112"/>
                    <a:pt x="39" y="115"/>
                    <a:pt x="45" y="116"/>
                  </a:cubicBezTo>
                  <a:cubicBezTo>
                    <a:pt x="57" y="120"/>
                    <a:pt x="71" y="120"/>
                    <a:pt x="83" y="116"/>
                  </a:cubicBezTo>
                  <a:cubicBezTo>
                    <a:pt x="89" y="115"/>
                    <a:pt x="94" y="112"/>
                    <a:pt x="99" y="108"/>
                  </a:cubicBezTo>
                  <a:cubicBezTo>
                    <a:pt x="107" y="102"/>
                    <a:pt x="114" y="92"/>
                    <a:pt x="117" y="82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24" y="81"/>
                    <a:pt x="128" y="76"/>
                    <a:pt x="128" y="70"/>
                  </a:cubicBezTo>
                  <a:cubicBezTo>
                    <a:pt x="128" y="64"/>
                    <a:pt x="124" y="59"/>
                    <a:pt x="118" y="58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4" y="48"/>
                    <a:pt x="108" y="39"/>
                    <a:pt x="100" y="33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0" y="1"/>
                    <a:pt x="98" y="0"/>
                    <a:pt x="96" y="1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8"/>
                    <a:pt x="60" y="8"/>
                    <a:pt x="55" y="1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9" y="1"/>
                    <a:pt x="28" y="2"/>
                    <a:pt x="28" y="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0" y="39"/>
                    <a:pt x="14" y="48"/>
                    <a:pt x="11" y="57"/>
                  </a:cubicBezTo>
                  <a:close/>
                  <a:moveTo>
                    <a:pt x="76" y="18"/>
                  </a:moveTo>
                  <a:cubicBezTo>
                    <a:pt x="76" y="17"/>
                    <a:pt x="76" y="17"/>
                    <a:pt x="76" y="1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7" y="26"/>
                    <a:pt x="77" y="24"/>
                    <a:pt x="77" y="23"/>
                  </a:cubicBezTo>
                  <a:cubicBezTo>
                    <a:pt x="77" y="21"/>
                    <a:pt x="77" y="19"/>
                    <a:pt x="76" y="18"/>
                  </a:cubicBezTo>
                  <a:close/>
                  <a:moveTo>
                    <a:pt x="64" y="14"/>
                  </a:moveTo>
                  <a:cubicBezTo>
                    <a:pt x="69" y="14"/>
                    <a:pt x="73" y="18"/>
                    <a:pt x="73" y="23"/>
                  </a:cubicBezTo>
                  <a:cubicBezTo>
                    <a:pt x="73" y="28"/>
                    <a:pt x="69" y="31"/>
                    <a:pt x="64" y="31"/>
                  </a:cubicBezTo>
                  <a:cubicBezTo>
                    <a:pt x="59" y="31"/>
                    <a:pt x="55" y="28"/>
                    <a:pt x="55" y="23"/>
                  </a:cubicBezTo>
                  <a:cubicBezTo>
                    <a:pt x="55" y="18"/>
                    <a:pt x="59" y="14"/>
                    <a:pt x="64" y="14"/>
                  </a:cubicBezTo>
                  <a:close/>
                  <a:moveTo>
                    <a:pt x="33" y="7"/>
                  </a:moveTo>
                  <a:cubicBezTo>
                    <a:pt x="52" y="17"/>
                    <a:pt x="52" y="17"/>
                    <a:pt x="52" y="17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1" y="19"/>
                    <a:pt x="51" y="21"/>
                    <a:pt x="51" y="23"/>
                  </a:cubicBezTo>
                  <a:cubicBezTo>
                    <a:pt x="51" y="24"/>
                    <a:pt x="51" y="26"/>
                    <a:pt x="52" y="27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33" y="39"/>
                    <a:pt x="33" y="39"/>
                    <a:pt x="33" y="39"/>
                  </a:cubicBezTo>
                  <a:lnTo>
                    <a:pt x="33" y="7"/>
                  </a:lnTo>
                  <a:close/>
                  <a:moveTo>
                    <a:pt x="32" y="44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60" y="37"/>
                    <a:pt x="68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8" y="45"/>
                    <a:pt x="100" y="44"/>
                    <a:pt x="100" y="42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8" y="47"/>
                    <a:pt x="111" y="54"/>
                    <a:pt x="113" y="61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5" y="63"/>
                    <a:pt x="115" y="63"/>
                    <a:pt x="115" y="63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20" y="63"/>
                    <a:pt x="123" y="66"/>
                    <a:pt x="123" y="70"/>
                  </a:cubicBezTo>
                  <a:cubicBezTo>
                    <a:pt x="123" y="74"/>
                    <a:pt x="120" y="77"/>
                    <a:pt x="116" y="77"/>
                  </a:cubicBezTo>
                  <a:cubicBezTo>
                    <a:pt x="116" y="77"/>
                    <a:pt x="116" y="77"/>
                    <a:pt x="115" y="77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08" y="100"/>
                    <a:pt x="88" y="115"/>
                    <a:pt x="64" y="115"/>
                  </a:cubicBezTo>
                  <a:cubicBezTo>
                    <a:pt x="40" y="115"/>
                    <a:pt x="20" y="100"/>
                    <a:pt x="15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8" y="77"/>
                    <a:pt x="5" y="74"/>
                    <a:pt x="5" y="70"/>
                  </a:cubicBezTo>
                  <a:cubicBezTo>
                    <a:pt x="5" y="66"/>
                    <a:pt x="8" y="63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7" y="54"/>
                    <a:pt x="20" y="47"/>
                    <a:pt x="26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4"/>
                    <a:pt x="30" y="45"/>
                    <a:pt x="32" y="4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>
              <a:spLocks noEditPoints="1"/>
            </p:cNvSpPr>
            <p:nvPr/>
          </p:nvSpPr>
          <p:spPr bwMode="auto">
            <a:xfrm>
              <a:off x="358" y="526"/>
              <a:ext cx="302" cy="240"/>
            </a:xfrm>
            <a:custGeom>
              <a:avLst/>
              <a:gdLst>
                <a:gd name="T0" fmla="*/ 117 w 128"/>
                <a:gd name="T1" fmla="*/ 63 h 101"/>
                <a:gd name="T2" fmla="*/ 117 w 128"/>
                <a:gd name="T3" fmla="*/ 62 h 101"/>
                <a:gd name="T4" fmla="*/ 118 w 128"/>
                <a:gd name="T5" fmla="*/ 62 h 101"/>
                <a:gd name="T6" fmla="*/ 128 w 128"/>
                <a:gd name="T7" fmla="*/ 50 h 101"/>
                <a:gd name="T8" fmla="*/ 118 w 128"/>
                <a:gd name="T9" fmla="*/ 38 h 101"/>
                <a:gd name="T10" fmla="*/ 117 w 128"/>
                <a:gd name="T11" fmla="*/ 38 h 101"/>
                <a:gd name="T12" fmla="*/ 117 w 128"/>
                <a:gd name="T13" fmla="*/ 37 h 101"/>
                <a:gd name="T14" fmla="*/ 99 w 128"/>
                <a:gd name="T15" fmla="*/ 12 h 101"/>
                <a:gd name="T16" fmla="*/ 83 w 128"/>
                <a:gd name="T17" fmla="*/ 3 h 101"/>
                <a:gd name="T18" fmla="*/ 64 w 128"/>
                <a:gd name="T19" fmla="*/ 0 h 101"/>
                <a:gd name="T20" fmla="*/ 45 w 128"/>
                <a:gd name="T21" fmla="*/ 3 h 101"/>
                <a:gd name="T22" fmla="*/ 29 w 128"/>
                <a:gd name="T23" fmla="*/ 12 h 101"/>
                <a:gd name="T24" fmla="*/ 11 w 128"/>
                <a:gd name="T25" fmla="*/ 37 h 101"/>
                <a:gd name="T26" fmla="*/ 11 w 128"/>
                <a:gd name="T27" fmla="*/ 38 h 101"/>
                <a:gd name="T28" fmla="*/ 10 w 128"/>
                <a:gd name="T29" fmla="*/ 38 h 101"/>
                <a:gd name="T30" fmla="*/ 0 w 128"/>
                <a:gd name="T31" fmla="*/ 50 h 101"/>
                <a:gd name="T32" fmla="*/ 10 w 128"/>
                <a:gd name="T33" fmla="*/ 62 h 101"/>
                <a:gd name="T34" fmla="*/ 11 w 128"/>
                <a:gd name="T35" fmla="*/ 62 h 101"/>
                <a:gd name="T36" fmla="*/ 11 w 128"/>
                <a:gd name="T37" fmla="*/ 63 h 101"/>
                <a:gd name="T38" fmla="*/ 29 w 128"/>
                <a:gd name="T39" fmla="*/ 88 h 101"/>
                <a:gd name="T40" fmla="*/ 45 w 128"/>
                <a:gd name="T41" fmla="*/ 97 h 101"/>
                <a:gd name="T42" fmla="*/ 83 w 128"/>
                <a:gd name="T43" fmla="*/ 97 h 101"/>
                <a:gd name="T44" fmla="*/ 99 w 128"/>
                <a:gd name="T45" fmla="*/ 88 h 101"/>
                <a:gd name="T46" fmla="*/ 117 w 128"/>
                <a:gd name="T47" fmla="*/ 63 h 101"/>
                <a:gd name="T48" fmla="*/ 64 w 128"/>
                <a:gd name="T49" fmla="*/ 95 h 101"/>
                <a:gd name="T50" fmla="*/ 15 w 128"/>
                <a:gd name="T51" fmla="*/ 59 h 101"/>
                <a:gd name="T52" fmla="*/ 15 w 128"/>
                <a:gd name="T53" fmla="*/ 57 h 101"/>
                <a:gd name="T54" fmla="*/ 13 w 128"/>
                <a:gd name="T55" fmla="*/ 57 h 101"/>
                <a:gd name="T56" fmla="*/ 12 w 128"/>
                <a:gd name="T57" fmla="*/ 57 h 101"/>
                <a:gd name="T58" fmla="*/ 5 w 128"/>
                <a:gd name="T59" fmla="*/ 50 h 101"/>
                <a:gd name="T60" fmla="*/ 12 w 128"/>
                <a:gd name="T61" fmla="*/ 43 h 101"/>
                <a:gd name="T62" fmla="*/ 13 w 128"/>
                <a:gd name="T63" fmla="*/ 43 h 101"/>
                <a:gd name="T64" fmla="*/ 15 w 128"/>
                <a:gd name="T65" fmla="*/ 43 h 101"/>
                <a:gd name="T66" fmla="*/ 15 w 128"/>
                <a:gd name="T67" fmla="*/ 41 h 101"/>
                <a:gd name="T68" fmla="*/ 64 w 128"/>
                <a:gd name="T69" fmla="*/ 5 h 101"/>
                <a:gd name="T70" fmla="*/ 113 w 128"/>
                <a:gd name="T71" fmla="*/ 41 h 101"/>
                <a:gd name="T72" fmla="*/ 113 w 128"/>
                <a:gd name="T73" fmla="*/ 43 h 101"/>
                <a:gd name="T74" fmla="*/ 115 w 128"/>
                <a:gd name="T75" fmla="*/ 43 h 101"/>
                <a:gd name="T76" fmla="*/ 116 w 128"/>
                <a:gd name="T77" fmla="*/ 43 h 101"/>
                <a:gd name="T78" fmla="*/ 123 w 128"/>
                <a:gd name="T79" fmla="*/ 50 h 101"/>
                <a:gd name="T80" fmla="*/ 116 w 128"/>
                <a:gd name="T81" fmla="*/ 57 h 101"/>
                <a:gd name="T82" fmla="*/ 115 w 128"/>
                <a:gd name="T83" fmla="*/ 57 h 101"/>
                <a:gd name="T84" fmla="*/ 113 w 128"/>
                <a:gd name="T85" fmla="*/ 57 h 101"/>
                <a:gd name="T86" fmla="*/ 113 w 128"/>
                <a:gd name="T87" fmla="*/ 59 h 101"/>
                <a:gd name="T88" fmla="*/ 64 w 128"/>
                <a:gd name="T89" fmla="*/ 9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8" h="101">
                  <a:moveTo>
                    <a:pt x="117" y="63"/>
                  </a:moveTo>
                  <a:cubicBezTo>
                    <a:pt x="117" y="62"/>
                    <a:pt x="117" y="62"/>
                    <a:pt x="117" y="62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24" y="61"/>
                    <a:pt x="128" y="56"/>
                    <a:pt x="128" y="50"/>
                  </a:cubicBezTo>
                  <a:cubicBezTo>
                    <a:pt x="128" y="44"/>
                    <a:pt x="124" y="39"/>
                    <a:pt x="118" y="38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37"/>
                    <a:pt x="117" y="37"/>
                    <a:pt x="117" y="37"/>
                  </a:cubicBezTo>
                  <a:cubicBezTo>
                    <a:pt x="114" y="27"/>
                    <a:pt x="107" y="18"/>
                    <a:pt x="99" y="12"/>
                  </a:cubicBezTo>
                  <a:cubicBezTo>
                    <a:pt x="94" y="8"/>
                    <a:pt x="89" y="5"/>
                    <a:pt x="83" y="3"/>
                  </a:cubicBezTo>
                  <a:cubicBezTo>
                    <a:pt x="77" y="1"/>
                    <a:pt x="70" y="0"/>
                    <a:pt x="64" y="0"/>
                  </a:cubicBezTo>
                  <a:cubicBezTo>
                    <a:pt x="58" y="0"/>
                    <a:pt x="51" y="1"/>
                    <a:pt x="45" y="3"/>
                  </a:cubicBezTo>
                  <a:cubicBezTo>
                    <a:pt x="39" y="5"/>
                    <a:pt x="34" y="8"/>
                    <a:pt x="29" y="12"/>
                  </a:cubicBezTo>
                  <a:cubicBezTo>
                    <a:pt x="21" y="18"/>
                    <a:pt x="14" y="27"/>
                    <a:pt x="11" y="37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4" y="39"/>
                    <a:pt x="0" y="44"/>
                    <a:pt x="0" y="50"/>
                  </a:cubicBezTo>
                  <a:cubicBezTo>
                    <a:pt x="0" y="56"/>
                    <a:pt x="4" y="61"/>
                    <a:pt x="1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4" y="73"/>
                    <a:pt x="21" y="82"/>
                    <a:pt x="29" y="88"/>
                  </a:cubicBezTo>
                  <a:cubicBezTo>
                    <a:pt x="34" y="92"/>
                    <a:pt x="39" y="95"/>
                    <a:pt x="45" y="97"/>
                  </a:cubicBezTo>
                  <a:cubicBezTo>
                    <a:pt x="57" y="101"/>
                    <a:pt x="71" y="101"/>
                    <a:pt x="83" y="97"/>
                  </a:cubicBezTo>
                  <a:cubicBezTo>
                    <a:pt x="89" y="95"/>
                    <a:pt x="94" y="92"/>
                    <a:pt x="99" y="88"/>
                  </a:cubicBezTo>
                  <a:cubicBezTo>
                    <a:pt x="107" y="82"/>
                    <a:pt x="114" y="73"/>
                    <a:pt x="117" y="63"/>
                  </a:cubicBezTo>
                  <a:close/>
                  <a:moveTo>
                    <a:pt x="64" y="95"/>
                  </a:moveTo>
                  <a:cubicBezTo>
                    <a:pt x="40" y="95"/>
                    <a:pt x="20" y="80"/>
                    <a:pt x="15" y="59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8" y="57"/>
                    <a:pt x="5" y="54"/>
                    <a:pt x="5" y="50"/>
                  </a:cubicBezTo>
                  <a:cubicBezTo>
                    <a:pt x="5" y="46"/>
                    <a:pt x="8" y="43"/>
                    <a:pt x="12" y="43"/>
                  </a:cubicBezTo>
                  <a:cubicBezTo>
                    <a:pt x="12" y="43"/>
                    <a:pt x="12" y="43"/>
                    <a:pt x="13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20" y="20"/>
                    <a:pt x="40" y="5"/>
                    <a:pt x="64" y="5"/>
                  </a:cubicBezTo>
                  <a:cubicBezTo>
                    <a:pt x="88" y="5"/>
                    <a:pt x="108" y="20"/>
                    <a:pt x="113" y="41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20" y="43"/>
                    <a:pt x="123" y="46"/>
                    <a:pt x="123" y="50"/>
                  </a:cubicBezTo>
                  <a:cubicBezTo>
                    <a:pt x="123" y="54"/>
                    <a:pt x="120" y="57"/>
                    <a:pt x="116" y="57"/>
                  </a:cubicBezTo>
                  <a:cubicBezTo>
                    <a:pt x="116" y="57"/>
                    <a:pt x="116" y="57"/>
                    <a:pt x="115" y="57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08" y="80"/>
                    <a:pt x="88" y="95"/>
                    <a:pt x="64" y="9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304800"/>
            <a:ext cx="11063288" cy="6262688"/>
            <a:chOff x="358" y="192"/>
            <a:chExt cx="6969" cy="3945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358" y="192"/>
              <a:ext cx="6969" cy="3945"/>
              <a:chOff x="358" y="192"/>
              <a:chExt cx="6969" cy="3945"/>
            </a:xfrm>
          </p:grpSpPr>
          <p:sp>
            <p:nvSpPr>
              <p:cNvPr id="8" name="Freeform 5"/>
              <p:cNvSpPr/>
              <p:nvPr/>
            </p:nvSpPr>
            <p:spPr bwMode="auto">
              <a:xfrm>
                <a:off x="7147" y="3820"/>
                <a:ext cx="180" cy="180"/>
              </a:xfrm>
              <a:custGeom>
                <a:avLst/>
                <a:gdLst>
                  <a:gd name="T0" fmla="*/ 64 w 76"/>
                  <a:gd name="T1" fmla="*/ 12 h 76"/>
                  <a:gd name="T2" fmla="*/ 23 w 76"/>
                  <a:gd name="T3" fmla="*/ 12 h 76"/>
                  <a:gd name="T4" fmla="*/ 10 w 76"/>
                  <a:gd name="T5" fmla="*/ 25 h 76"/>
                  <a:gd name="T6" fmla="*/ 2 w 76"/>
                  <a:gd name="T7" fmla="*/ 53 h 76"/>
                  <a:gd name="T8" fmla="*/ 19 w 76"/>
                  <a:gd name="T9" fmla="*/ 36 h 76"/>
                  <a:gd name="T10" fmla="*/ 20 w 76"/>
                  <a:gd name="T11" fmla="*/ 35 h 76"/>
                  <a:gd name="T12" fmla="*/ 33 w 76"/>
                  <a:gd name="T13" fmla="*/ 22 h 76"/>
                  <a:gd name="T14" fmla="*/ 44 w 76"/>
                  <a:gd name="T15" fmla="*/ 18 h 76"/>
                  <a:gd name="T16" fmla="*/ 54 w 76"/>
                  <a:gd name="T17" fmla="*/ 22 h 76"/>
                  <a:gd name="T18" fmla="*/ 58 w 76"/>
                  <a:gd name="T19" fmla="*/ 32 h 76"/>
                  <a:gd name="T20" fmla="*/ 54 w 76"/>
                  <a:gd name="T21" fmla="*/ 43 h 76"/>
                  <a:gd name="T22" fmla="*/ 41 w 76"/>
                  <a:gd name="T23" fmla="*/ 56 h 76"/>
                  <a:gd name="T24" fmla="*/ 40 w 76"/>
                  <a:gd name="T25" fmla="*/ 57 h 76"/>
                  <a:gd name="T26" fmla="*/ 23 w 76"/>
                  <a:gd name="T27" fmla="*/ 74 h 76"/>
                  <a:gd name="T28" fmla="*/ 51 w 76"/>
                  <a:gd name="T29" fmla="*/ 66 h 76"/>
                  <a:gd name="T30" fmla="*/ 64 w 76"/>
                  <a:gd name="T31" fmla="*/ 53 h 76"/>
                  <a:gd name="T32" fmla="*/ 64 w 76"/>
                  <a:gd name="T33" fmla="*/ 1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76">
                    <a:moveTo>
                      <a:pt x="64" y="12"/>
                    </a:moveTo>
                    <a:cubicBezTo>
                      <a:pt x="53" y="0"/>
                      <a:pt x="34" y="0"/>
                      <a:pt x="23" y="1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" y="32"/>
                      <a:pt x="0" y="43"/>
                      <a:pt x="2" y="53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6" y="19"/>
                      <a:pt x="40" y="18"/>
                      <a:pt x="44" y="18"/>
                    </a:cubicBezTo>
                    <a:cubicBezTo>
                      <a:pt x="48" y="18"/>
                      <a:pt x="51" y="19"/>
                      <a:pt x="54" y="22"/>
                    </a:cubicBezTo>
                    <a:cubicBezTo>
                      <a:pt x="57" y="25"/>
                      <a:pt x="58" y="28"/>
                      <a:pt x="58" y="32"/>
                    </a:cubicBezTo>
                    <a:cubicBezTo>
                      <a:pt x="58" y="36"/>
                      <a:pt x="57" y="40"/>
                      <a:pt x="54" y="43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0" y="57"/>
                      <a:pt x="40" y="57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33" y="76"/>
                      <a:pt x="44" y="74"/>
                      <a:pt x="51" y="66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76" y="42"/>
                      <a:pt x="76" y="23"/>
                      <a:pt x="64" y="1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6"/>
              <p:cNvSpPr/>
              <p:nvPr/>
            </p:nvSpPr>
            <p:spPr bwMode="auto">
              <a:xfrm>
                <a:off x="7010" y="3957"/>
                <a:ext cx="180" cy="180"/>
              </a:xfrm>
              <a:custGeom>
                <a:avLst/>
                <a:gdLst>
                  <a:gd name="T0" fmla="*/ 57 w 76"/>
                  <a:gd name="T1" fmla="*/ 40 h 76"/>
                  <a:gd name="T2" fmla="*/ 56 w 76"/>
                  <a:gd name="T3" fmla="*/ 41 h 76"/>
                  <a:gd name="T4" fmla="*/ 43 w 76"/>
                  <a:gd name="T5" fmla="*/ 54 h 76"/>
                  <a:gd name="T6" fmla="*/ 32 w 76"/>
                  <a:gd name="T7" fmla="*/ 59 h 76"/>
                  <a:gd name="T8" fmla="*/ 22 w 76"/>
                  <a:gd name="T9" fmla="*/ 54 h 76"/>
                  <a:gd name="T10" fmla="*/ 18 w 76"/>
                  <a:gd name="T11" fmla="*/ 44 h 76"/>
                  <a:gd name="T12" fmla="*/ 22 w 76"/>
                  <a:gd name="T13" fmla="*/ 33 h 76"/>
                  <a:gd name="T14" fmla="*/ 35 w 76"/>
                  <a:gd name="T15" fmla="*/ 20 h 76"/>
                  <a:gd name="T16" fmla="*/ 36 w 76"/>
                  <a:gd name="T17" fmla="*/ 19 h 76"/>
                  <a:gd name="T18" fmla="*/ 53 w 76"/>
                  <a:gd name="T19" fmla="*/ 2 h 76"/>
                  <a:gd name="T20" fmla="*/ 25 w 76"/>
                  <a:gd name="T21" fmla="*/ 10 h 76"/>
                  <a:gd name="T22" fmla="*/ 12 w 76"/>
                  <a:gd name="T23" fmla="*/ 23 h 76"/>
                  <a:gd name="T24" fmla="*/ 12 w 76"/>
                  <a:gd name="T25" fmla="*/ 64 h 76"/>
                  <a:gd name="T26" fmla="*/ 53 w 76"/>
                  <a:gd name="T27" fmla="*/ 64 h 76"/>
                  <a:gd name="T28" fmla="*/ 66 w 76"/>
                  <a:gd name="T29" fmla="*/ 51 h 76"/>
                  <a:gd name="T30" fmla="*/ 74 w 76"/>
                  <a:gd name="T31" fmla="*/ 23 h 76"/>
                  <a:gd name="T32" fmla="*/ 57 w 76"/>
                  <a:gd name="T33" fmla="*/ 4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76">
                    <a:moveTo>
                      <a:pt x="57" y="40"/>
                    </a:moveTo>
                    <a:cubicBezTo>
                      <a:pt x="57" y="40"/>
                      <a:pt x="56" y="41"/>
                      <a:pt x="56" y="41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0" y="57"/>
                      <a:pt x="36" y="59"/>
                      <a:pt x="32" y="59"/>
                    </a:cubicBezTo>
                    <a:cubicBezTo>
                      <a:pt x="28" y="59"/>
                      <a:pt x="25" y="57"/>
                      <a:pt x="22" y="54"/>
                    </a:cubicBezTo>
                    <a:cubicBezTo>
                      <a:pt x="19" y="51"/>
                      <a:pt x="18" y="48"/>
                      <a:pt x="18" y="44"/>
                    </a:cubicBezTo>
                    <a:cubicBezTo>
                      <a:pt x="18" y="40"/>
                      <a:pt x="19" y="36"/>
                      <a:pt x="22" y="33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6" y="19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43" y="0"/>
                      <a:pt x="32" y="2"/>
                      <a:pt x="25" y="1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0" y="34"/>
                      <a:pt x="0" y="53"/>
                      <a:pt x="12" y="64"/>
                    </a:cubicBezTo>
                    <a:cubicBezTo>
                      <a:pt x="23" y="76"/>
                      <a:pt x="42" y="76"/>
                      <a:pt x="53" y="64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74" y="44"/>
                      <a:pt x="76" y="33"/>
                      <a:pt x="74" y="23"/>
                    </a:cubicBezTo>
                    <a:lnTo>
                      <a:pt x="57" y="4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7"/>
              <p:cNvSpPr/>
              <p:nvPr/>
            </p:nvSpPr>
            <p:spPr bwMode="auto">
              <a:xfrm>
                <a:off x="7098" y="3907"/>
                <a:ext cx="142" cy="142"/>
              </a:xfrm>
              <a:custGeom>
                <a:avLst/>
                <a:gdLst>
                  <a:gd name="T0" fmla="*/ 57 w 60"/>
                  <a:gd name="T1" fmla="*/ 3 h 60"/>
                  <a:gd name="T2" fmla="*/ 47 w 60"/>
                  <a:gd name="T3" fmla="*/ 3 h 60"/>
                  <a:gd name="T4" fmla="*/ 46 w 60"/>
                  <a:gd name="T5" fmla="*/ 3 h 60"/>
                  <a:gd name="T6" fmla="*/ 3 w 60"/>
                  <a:gd name="T7" fmla="*/ 46 h 60"/>
                  <a:gd name="T8" fmla="*/ 3 w 60"/>
                  <a:gd name="T9" fmla="*/ 47 h 60"/>
                  <a:gd name="T10" fmla="*/ 3 w 60"/>
                  <a:gd name="T11" fmla="*/ 57 h 60"/>
                  <a:gd name="T12" fmla="*/ 13 w 60"/>
                  <a:gd name="T13" fmla="*/ 57 h 60"/>
                  <a:gd name="T14" fmla="*/ 13 w 60"/>
                  <a:gd name="T15" fmla="*/ 57 h 60"/>
                  <a:gd name="T16" fmla="*/ 57 w 60"/>
                  <a:gd name="T17" fmla="*/ 13 h 60"/>
                  <a:gd name="T18" fmla="*/ 57 w 60"/>
                  <a:gd name="T19" fmla="*/ 13 h 60"/>
                  <a:gd name="T20" fmla="*/ 57 w 60"/>
                  <a:gd name="T21" fmla="*/ 13 h 60"/>
                  <a:gd name="T22" fmla="*/ 57 w 60"/>
                  <a:gd name="T23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60">
                    <a:moveTo>
                      <a:pt x="57" y="3"/>
                    </a:moveTo>
                    <a:cubicBezTo>
                      <a:pt x="54" y="0"/>
                      <a:pt x="50" y="0"/>
                      <a:pt x="47" y="3"/>
                    </a:cubicBezTo>
                    <a:cubicBezTo>
                      <a:pt x="47" y="3"/>
                      <a:pt x="47" y="3"/>
                      <a:pt x="46" y="3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0" y="50"/>
                      <a:pt x="0" y="54"/>
                      <a:pt x="3" y="57"/>
                    </a:cubicBezTo>
                    <a:cubicBezTo>
                      <a:pt x="5" y="60"/>
                      <a:pt x="10" y="60"/>
                      <a:pt x="13" y="57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60" y="10"/>
                      <a:pt x="60" y="6"/>
                      <a:pt x="57" y="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8"/>
              <p:cNvSpPr/>
              <p:nvPr/>
            </p:nvSpPr>
            <p:spPr bwMode="auto">
              <a:xfrm>
                <a:off x="6514" y="3820"/>
                <a:ext cx="208" cy="227"/>
              </a:xfrm>
              <a:custGeom>
                <a:avLst/>
                <a:gdLst>
                  <a:gd name="T0" fmla="*/ 75 w 88"/>
                  <a:gd name="T1" fmla="*/ 13 h 96"/>
                  <a:gd name="T2" fmla="*/ 27 w 88"/>
                  <a:gd name="T3" fmla="*/ 13 h 96"/>
                  <a:gd name="T4" fmla="*/ 8 w 88"/>
                  <a:gd name="T5" fmla="*/ 32 h 96"/>
                  <a:gd name="T6" fmla="*/ 12 w 88"/>
                  <a:gd name="T7" fmla="*/ 32 h 96"/>
                  <a:gd name="T8" fmla="*/ 26 w 88"/>
                  <a:gd name="T9" fmla="*/ 34 h 96"/>
                  <a:gd name="T10" fmla="*/ 37 w 88"/>
                  <a:gd name="T11" fmla="*/ 23 h 96"/>
                  <a:gd name="T12" fmla="*/ 51 w 88"/>
                  <a:gd name="T13" fmla="*/ 18 h 96"/>
                  <a:gd name="T14" fmla="*/ 65 w 88"/>
                  <a:gd name="T15" fmla="*/ 23 h 96"/>
                  <a:gd name="T16" fmla="*/ 70 w 88"/>
                  <a:gd name="T17" fmla="*/ 37 h 96"/>
                  <a:gd name="T18" fmla="*/ 65 w 88"/>
                  <a:gd name="T19" fmla="*/ 51 h 96"/>
                  <a:gd name="T20" fmla="*/ 44 w 88"/>
                  <a:gd name="T21" fmla="*/ 72 h 96"/>
                  <a:gd name="T22" fmla="*/ 30 w 88"/>
                  <a:gd name="T23" fmla="*/ 78 h 96"/>
                  <a:gd name="T24" fmla="*/ 16 w 88"/>
                  <a:gd name="T25" fmla="*/ 72 h 96"/>
                  <a:gd name="T26" fmla="*/ 12 w 88"/>
                  <a:gd name="T27" fmla="*/ 66 h 96"/>
                  <a:gd name="T28" fmla="*/ 5 w 88"/>
                  <a:gd name="T29" fmla="*/ 69 h 96"/>
                  <a:gd name="T30" fmla="*/ 0 w 88"/>
                  <a:gd name="T31" fmla="*/ 74 h 96"/>
                  <a:gd name="T32" fmla="*/ 6 w 88"/>
                  <a:gd name="T33" fmla="*/ 82 h 96"/>
                  <a:gd name="T34" fmla="*/ 54 w 88"/>
                  <a:gd name="T35" fmla="*/ 82 h 96"/>
                  <a:gd name="T36" fmla="*/ 75 w 88"/>
                  <a:gd name="T37" fmla="*/ 61 h 96"/>
                  <a:gd name="T38" fmla="*/ 75 w 88"/>
                  <a:gd name="T39" fmla="*/ 1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" h="96">
                    <a:moveTo>
                      <a:pt x="75" y="13"/>
                    </a:moveTo>
                    <a:cubicBezTo>
                      <a:pt x="62" y="0"/>
                      <a:pt x="40" y="0"/>
                      <a:pt x="27" y="1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1" y="32"/>
                      <a:pt x="12" y="32"/>
                    </a:cubicBezTo>
                    <a:cubicBezTo>
                      <a:pt x="17" y="32"/>
                      <a:pt x="22" y="33"/>
                      <a:pt x="26" y="34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41" y="20"/>
                      <a:pt x="46" y="18"/>
                      <a:pt x="51" y="18"/>
                    </a:cubicBezTo>
                    <a:cubicBezTo>
                      <a:pt x="56" y="18"/>
                      <a:pt x="61" y="20"/>
                      <a:pt x="65" y="23"/>
                    </a:cubicBezTo>
                    <a:cubicBezTo>
                      <a:pt x="68" y="27"/>
                      <a:pt x="70" y="32"/>
                      <a:pt x="70" y="37"/>
                    </a:cubicBezTo>
                    <a:cubicBezTo>
                      <a:pt x="70" y="42"/>
                      <a:pt x="68" y="47"/>
                      <a:pt x="65" y="51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0" y="76"/>
                      <a:pt x="35" y="78"/>
                      <a:pt x="30" y="78"/>
                    </a:cubicBezTo>
                    <a:cubicBezTo>
                      <a:pt x="24" y="78"/>
                      <a:pt x="20" y="76"/>
                      <a:pt x="16" y="72"/>
                    </a:cubicBezTo>
                    <a:cubicBezTo>
                      <a:pt x="14" y="70"/>
                      <a:pt x="13" y="68"/>
                      <a:pt x="12" y="66"/>
                    </a:cubicBezTo>
                    <a:cubicBezTo>
                      <a:pt x="9" y="66"/>
                      <a:pt x="7" y="67"/>
                      <a:pt x="5" y="6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7"/>
                      <a:pt x="3" y="80"/>
                      <a:pt x="6" y="82"/>
                    </a:cubicBezTo>
                    <a:cubicBezTo>
                      <a:pt x="19" y="96"/>
                      <a:pt x="41" y="96"/>
                      <a:pt x="54" y="82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88" y="48"/>
                      <a:pt x="88" y="26"/>
                      <a:pt x="75" y="1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9"/>
              <p:cNvSpPr/>
              <p:nvPr/>
            </p:nvSpPr>
            <p:spPr bwMode="auto">
              <a:xfrm>
                <a:off x="6405" y="3910"/>
                <a:ext cx="208" cy="227"/>
              </a:xfrm>
              <a:custGeom>
                <a:avLst/>
                <a:gdLst>
                  <a:gd name="T0" fmla="*/ 76 w 88"/>
                  <a:gd name="T1" fmla="*/ 64 h 96"/>
                  <a:gd name="T2" fmla="*/ 62 w 88"/>
                  <a:gd name="T3" fmla="*/ 62 h 96"/>
                  <a:gd name="T4" fmla="*/ 51 w 88"/>
                  <a:gd name="T5" fmla="*/ 73 h 96"/>
                  <a:gd name="T6" fmla="*/ 37 w 88"/>
                  <a:gd name="T7" fmla="*/ 79 h 96"/>
                  <a:gd name="T8" fmla="*/ 23 w 88"/>
                  <a:gd name="T9" fmla="*/ 73 h 96"/>
                  <a:gd name="T10" fmla="*/ 18 w 88"/>
                  <a:gd name="T11" fmla="*/ 59 h 96"/>
                  <a:gd name="T12" fmla="*/ 23 w 88"/>
                  <a:gd name="T13" fmla="*/ 45 h 96"/>
                  <a:gd name="T14" fmla="*/ 44 w 88"/>
                  <a:gd name="T15" fmla="*/ 24 h 96"/>
                  <a:gd name="T16" fmla="*/ 58 w 88"/>
                  <a:gd name="T17" fmla="*/ 18 h 96"/>
                  <a:gd name="T18" fmla="*/ 72 w 88"/>
                  <a:gd name="T19" fmla="*/ 24 h 96"/>
                  <a:gd name="T20" fmla="*/ 76 w 88"/>
                  <a:gd name="T21" fmla="*/ 30 h 96"/>
                  <a:gd name="T22" fmla="*/ 83 w 88"/>
                  <a:gd name="T23" fmla="*/ 27 h 96"/>
                  <a:gd name="T24" fmla="*/ 88 w 88"/>
                  <a:gd name="T25" fmla="*/ 22 h 96"/>
                  <a:gd name="T26" fmla="*/ 82 w 88"/>
                  <a:gd name="T27" fmla="*/ 14 h 96"/>
                  <a:gd name="T28" fmla="*/ 34 w 88"/>
                  <a:gd name="T29" fmla="*/ 14 h 96"/>
                  <a:gd name="T30" fmla="*/ 13 w 88"/>
                  <a:gd name="T31" fmla="*/ 35 h 96"/>
                  <a:gd name="T32" fmla="*/ 13 w 88"/>
                  <a:gd name="T33" fmla="*/ 83 h 96"/>
                  <a:gd name="T34" fmla="*/ 61 w 88"/>
                  <a:gd name="T35" fmla="*/ 83 h 96"/>
                  <a:gd name="T36" fmla="*/ 80 w 88"/>
                  <a:gd name="T37" fmla="*/ 64 h 96"/>
                  <a:gd name="T38" fmla="*/ 76 w 88"/>
                  <a:gd name="T39" fmla="*/ 6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" h="96">
                    <a:moveTo>
                      <a:pt x="76" y="64"/>
                    </a:moveTo>
                    <a:cubicBezTo>
                      <a:pt x="71" y="64"/>
                      <a:pt x="66" y="63"/>
                      <a:pt x="62" y="62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47" y="76"/>
                      <a:pt x="42" y="79"/>
                      <a:pt x="37" y="79"/>
                    </a:cubicBezTo>
                    <a:cubicBezTo>
                      <a:pt x="32" y="79"/>
                      <a:pt x="27" y="76"/>
                      <a:pt x="23" y="73"/>
                    </a:cubicBezTo>
                    <a:cubicBezTo>
                      <a:pt x="20" y="69"/>
                      <a:pt x="18" y="64"/>
                      <a:pt x="18" y="59"/>
                    </a:cubicBezTo>
                    <a:cubicBezTo>
                      <a:pt x="18" y="54"/>
                      <a:pt x="20" y="49"/>
                      <a:pt x="23" y="45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8" y="20"/>
                      <a:pt x="53" y="18"/>
                      <a:pt x="58" y="18"/>
                    </a:cubicBezTo>
                    <a:cubicBezTo>
                      <a:pt x="63" y="18"/>
                      <a:pt x="68" y="20"/>
                      <a:pt x="72" y="24"/>
                    </a:cubicBezTo>
                    <a:cubicBezTo>
                      <a:pt x="74" y="26"/>
                      <a:pt x="75" y="28"/>
                      <a:pt x="76" y="30"/>
                    </a:cubicBezTo>
                    <a:cubicBezTo>
                      <a:pt x="79" y="30"/>
                      <a:pt x="81" y="29"/>
                      <a:pt x="83" y="27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7" y="19"/>
                      <a:pt x="85" y="16"/>
                      <a:pt x="82" y="14"/>
                    </a:cubicBezTo>
                    <a:cubicBezTo>
                      <a:pt x="69" y="0"/>
                      <a:pt x="47" y="0"/>
                      <a:pt x="34" y="1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0" y="48"/>
                      <a:pt x="0" y="70"/>
                      <a:pt x="13" y="83"/>
                    </a:cubicBezTo>
                    <a:cubicBezTo>
                      <a:pt x="26" y="96"/>
                      <a:pt x="48" y="96"/>
                      <a:pt x="61" y="83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79" y="64"/>
                      <a:pt x="77" y="64"/>
                      <a:pt x="76" y="6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10"/>
              <p:cNvSpPr/>
              <p:nvPr/>
            </p:nvSpPr>
            <p:spPr bwMode="auto">
              <a:xfrm>
                <a:off x="5823" y="3827"/>
                <a:ext cx="270" cy="303"/>
              </a:xfrm>
              <a:custGeom>
                <a:avLst/>
                <a:gdLst>
                  <a:gd name="T0" fmla="*/ 41 w 114"/>
                  <a:gd name="T1" fmla="*/ 101 h 128"/>
                  <a:gd name="T2" fmla="*/ 51 w 114"/>
                  <a:gd name="T3" fmla="*/ 98 h 128"/>
                  <a:gd name="T4" fmla="*/ 51 w 114"/>
                  <a:gd name="T5" fmla="*/ 98 h 128"/>
                  <a:gd name="T6" fmla="*/ 107 w 114"/>
                  <a:gd name="T7" fmla="*/ 41 h 128"/>
                  <a:gd name="T8" fmla="*/ 107 w 114"/>
                  <a:gd name="T9" fmla="*/ 41 h 128"/>
                  <a:gd name="T10" fmla="*/ 114 w 114"/>
                  <a:gd name="T11" fmla="*/ 25 h 128"/>
                  <a:gd name="T12" fmla="*/ 89 w 114"/>
                  <a:gd name="T13" fmla="*/ 0 h 128"/>
                  <a:gd name="T14" fmla="*/ 71 w 114"/>
                  <a:gd name="T15" fmla="*/ 8 h 128"/>
                  <a:gd name="T16" fmla="*/ 10 w 114"/>
                  <a:gd name="T17" fmla="*/ 69 h 128"/>
                  <a:gd name="T18" fmla="*/ 10 w 114"/>
                  <a:gd name="T19" fmla="*/ 69 h 128"/>
                  <a:gd name="T20" fmla="*/ 0 w 114"/>
                  <a:gd name="T21" fmla="*/ 94 h 128"/>
                  <a:gd name="T22" fmla="*/ 34 w 114"/>
                  <a:gd name="T23" fmla="*/ 128 h 128"/>
                  <a:gd name="T24" fmla="*/ 59 w 114"/>
                  <a:gd name="T25" fmla="*/ 117 h 128"/>
                  <a:gd name="T26" fmla="*/ 105 w 114"/>
                  <a:gd name="T27" fmla="*/ 71 h 128"/>
                  <a:gd name="T28" fmla="*/ 99 w 114"/>
                  <a:gd name="T29" fmla="*/ 64 h 128"/>
                  <a:gd name="T30" fmla="*/ 69 w 114"/>
                  <a:gd name="T31" fmla="*/ 94 h 128"/>
                  <a:gd name="T32" fmla="*/ 52 w 114"/>
                  <a:gd name="T33" fmla="*/ 111 h 128"/>
                  <a:gd name="T34" fmla="*/ 52 w 114"/>
                  <a:gd name="T35" fmla="*/ 111 h 128"/>
                  <a:gd name="T36" fmla="*/ 34 w 114"/>
                  <a:gd name="T37" fmla="*/ 118 h 128"/>
                  <a:gd name="T38" fmla="*/ 10 w 114"/>
                  <a:gd name="T39" fmla="*/ 94 h 128"/>
                  <a:gd name="T40" fmla="*/ 17 w 114"/>
                  <a:gd name="T41" fmla="*/ 76 h 128"/>
                  <a:gd name="T42" fmla="*/ 17 w 114"/>
                  <a:gd name="T43" fmla="*/ 76 h 128"/>
                  <a:gd name="T44" fmla="*/ 79 w 114"/>
                  <a:gd name="T45" fmla="*/ 14 h 128"/>
                  <a:gd name="T46" fmla="*/ 79 w 114"/>
                  <a:gd name="T47" fmla="*/ 14 h 128"/>
                  <a:gd name="T48" fmla="*/ 89 w 114"/>
                  <a:gd name="T49" fmla="*/ 10 h 128"/>
                  <a:gd name="T50" fmla="*/ 104 w 114"/>
                  <a:gd name="T51" fmla="*/ 25 h 128"/>
                  <a:gd name="T52" fmla="*/ 100 w 114"/>
                  <a:gd name="T53" fmla="*/ 34 h 128"/>
                  <a:gd name="T54" fmla="*/ 100 w 114"/>
                  <a:gd name="T55" fmla="*/ 34 h 128"/>
                  <a:gd name="T56" fmla="*/ 45 w 114"/>
                  <a:gd name="T57" fmla="*/ 90 h 128"/>
                  <a:gd name="T58" fmla="*/ 45 w 114"/>
                  <a:gd name="T59" fmla="*/ 90 h 128"/>
                  <a:gd name="T60" fmla="*/ 41 w 114"/>
                  <a:gd name="T61" fmla="*/ 92 h 128"/>
                  <a:gd name="T62" fmla="*/ 36 w 114"/>
                  <a:gd name="T63" fmla="*/ 87 h 128"/>
                  <a:gd name="T64" fmla="*/ 37 w 114"/>
                  <a:gd name="T65" fmla="*/ 84 h 128"/>
                  <a:gd name="T66" fmla="*/ 78 w 114"/>
                  <a:gd name="T67" fmla="*/ 43 h 128"/>
                  <a:gd name="T68" fmla="*/ 71 w 114"/>
                  <a:gd name="T69" fmla="*/ 36 h 128"/>
                  <a:gd name="T70" fmla="*/ 30 w 114"/>
                  <a:gd name="T71" fmla="*/ 77 h 128"/>
                  <a:gd name="T72" fmla="*/ 30 w 114"/>
                  <a:gd name="T73" fmla="*/ 77 h 128"/>
                  <a:gd name="T74" fmla="*/ 27 w 114"/>
                  <a:gd name="T75" fmla="*/ 87 h 128"/>
                  <a:gd name="T76" fmla="*/ 41 w 114"/>
                  <a:gd name="T77" fmla="*/ 10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4" h="128">
                    <a:moveTo>
                      <a:pt x="41" y="101"/>
                    </a:moveTo>
                    <a:cubicBezTo>
                      <a:pt x="45" y="101"/>
                      <a:pt x="48" y="100"/>
                      <a:pt x="51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11" y="37"/>
                      <a:pt x="114" y="31"/>
                      <a:pt x="114" y="25"/>
                    </a:cubicBezTo>
                    <a:cubicBezTo>
                      <a:pt x="114" y="11"/>
                      <a:pt x="103" y="0"/>
                      <a:pt x="89" y="0"/>
                    </a:cubicBezTo>
                    <a:cubicBezTo>
                      <a:pt x="82" y="0"/>
                      <a:pt x="76" y="3"/>
                      <a:pt x="71" y="8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4" y="76"/>
                      <a:pt x="0" y="84"/>
                      <a:pt x="0" y="94"/>
                    </a:cubicBezTo>
                    <a:cubicBezTo>
                      <a:pt x="0" y="113"/>
                      <a:pt x="15" y="128"/>
                      <a:pt x="34" y="128"/>
                    </a:cubicBezTo>
                    <a:cubicBezTo>
                      <a:pt x="44" y="128"/>
                      <a:pt x="53" y="124"/>
                      <a:pt x="59" y="117"/>
                    </a:cubicBezTo>
                    <a:cubicBezTo>
                      <a:pt x="105" y="71"/>
                      <a:pt x="105" y="71"/>
                      <a:pt x="105" y="71"/>
                    </a:cubicBezTo>
                    <a:cubicBezTo>
                      <a:pt x="99" y="64"/>
                      <a:pt x="99" y="64"/>
                      <a:pt x="99" y="64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69" y="94"/>
                      <a:pt x="52" y="111"/>
                      <a:pt x="52" y="111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47" y="115"/>
                      <a:pt x="41" y="118"/>
                      <a:pt x="34" y="118"/>
                    </a:cubicBezTo>
                    <a:cubicBezTo>
                      <a:pt x="21" y="118"/>
                      <a:pt x="10" y="107"/>
                      <a:pt x="10" y="94"/>
                    </a:cubicBezTo>
                    <a:cubicBezTo>
                      <a:pt x="10" y="87"/>
                      <a:pt x="13" y="81"/>
                      <a:pt x="17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82" y="12"/>
                      <a:pt x="85" y="10"/>
                      <a:pt x="89" y="10"/>
                    </a:cubicBezTo>
                    <a:cubicBezTo>
                      <a:pt x="98" y="10"/>
                      <a:pt x="104" y="16"/>
                      <a:pt x="104" y="25"/>
                    </a:cubicBezTo>
                    <a:cubicBezTo>
                      <a:pt x="104" y="28"/>
                      <a:pt x="103" y="32"/>
                      <a:pt x="100" y="34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4" y="91"/>
                      <a:pt x="42" y="92"/>
                      <a:pt x="41" y="92"/>
                    </a:cubicBezTo>
                    <a:cubicBezTo>
                      <a:pt x="39" y="92"/>
                      <a:pt x="36" y="89"/>
                      <a:pt x="36" y="87"/>
                    </a:cubicBezTo>
                    <a:cubicBezTo>
                      <a:pt x="36" y="86"/>
                      <a:pt x="37" y="85"/>
                      <a:pt x="37" y="84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8" y="80"/>
                      <a:pt x="27" y="83"/>
                      <a:pt x="27" y="87"/>
                    </a:cubicBezTo>
                    <a:cubicBezTo>
                      <a:pt x="27" y="95"/>
                      <a:pt x="33" y="101"/>
                      <a:pt x="41" y="10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11"/>
              <p:cNvSpPr/>
              <p:nvPr/>
            </p:nvSpPr>
            <p:spPr bwMode="auto">
              <a:xfrm>
                <a:off x="5201" y="4042"/>
                <a:ext cx="99" cy="76"/>
              </a:xfrm>
              <a:custGeom>
                <a:avLst/>
                <a:gdLst>
                  <a:gd name="T0" fmla="*/ 76 w 99"/>
                  <a:gd name="T1" fmla="*/ 0 h 76"/>
                  <a:gd name="T2" fmla="*/ 0 w 99"/>
                  <a:gd name="T3" fmla="*/ 76 h 76"/>
                  <a:gd name="T4" fmla="*/ 50 w 99"/>
                  <a:gd name="T5" fmla="*/ 76 h 76"/>
                  <a:gd name="T6" fmla="*/ 99 w 99"/>
                  <a:gd name="T7" fmla="*/ 24 h 76"/>
                  <a:gd name="T8" fmla="*/ 76 w 99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76">
                    <a:moveTo>
                      <a:pt x="76" y="0"/>
                    </a:moveTo>
                    <a:lnTo>
                      <a:pt x="0" y="76"/>
                    </a:lnTo>
                    <a:lnTo>
                      <a:pt x="50" y="76"/>
                    </a:lnTo>
                    <a:lnTo>
                      <a:pt x="99" y="24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12"/>
              <p:cNvSpPr/>
              <p:nvPr/>
            </p:nvSpPr>
            <p:spPr bwMode="auto">
              <a:xfrm>
                <a:off x="5251" y="3836"/>
                <a:ext cx="255" cy="256"/>
              </a:xfrm>
              <a:custGeom>
                <a:avLst/>
                <a:gdLst>
                  <a:gd name="T0" fmla="*/ 105 w 108"/>
                  <a:gd name="T1" fmla="*/ 41 h 108"/>
                  <a:gd name="T2" fmla="*/ 67 w 108"/>
                  <a:gd name="T3" fmla="*/ 3 h 108"/>
                  <a:gd name="T4" fmla="*/ 56 w 108"/>
                  <a:gd name="T5" fmla="*/ 3 h 108"/>
                  <a:gd name="T6" fmla="*/ 56 w 108"/>
                  <a:gd name="T7" fmla="*/ 13 h 108"/>
                  <a:gd name="T8" fmla="*/ 58 w 108"/>
                  <a:gd name="T9" fmla="*/ 15 h 108"/>
                  <a:gd name="T10" fmla="*/ 26 w 108"/>
                  <a:gd name="T11" fmla="*/ 47 h 108"/>
                  <a:gd name="T12" fmla="*/ 6 w 108"/>
                  <a:gd name="T13" fmla="*/ 47 h 108"/>
                  <a:gd name="T14" fmla="*/ 6 w 108"/>
                  <a:gd name="T15" fmla="*/ 68 h 108"/>
                  <a:gd name="T16" fmla="*/ 40 w 108"/>
                  <a:gd name="T17" fmla="*/ 103 h 108"/>
                  <a:gd name="T18" fmla="*/ 61 w 108"/>
                  <a:gd name="T19" fmla="*/ 103 h 108"/>
                  <a:gd name="T20" fmla="*/ 61 w 108"/>
                  <a:gd name="T21" fmla="*/ 82 h 108"/>
                  <a:gd name="T22" fmla="*/ 61 w 108"/>
                  <a:gd name="T23" fmla="*/ 82 h 108"/>
                  <a:gd name="T24" fmla="*/ 93 w 108"/>
                  <a:gd name="T25" fmla="*/ 50 h 108"/>
                  <a:gd name="T26" fmla="*/ 95 w 108"/>
                  <a:gd name="T27" fmla="*/ 52 h 108"/>
                  <a:gd name="T28" fmla="*/ 105 w 108"/>
                  <a:gd name="T29" fmla="*/ 52 h 108"/>
                  <a:gd name="T30" fmla="*/ 105 w 108"/>
                  <a:gd name="T31" fmla="*/ 4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" h="108">
                    <a:moveTo>
                      <a:pt x="105" y="41"/>
                    </a:moveTo>
                    <a:cubicBezTo>
                      <a:pt x="67" y="3"/>
                      <a:pt x="67" y="3"/>
                      <a:pt x="67" y="3"/>
                    </a:cubicBezTo>
                    <a:cubicBezTo>
                      <a:pt x="64" y="0"/>
                      <a:pt x="59" y="0"/>
                      <a:pt x="56" y="3"/>
                    </a:cubicBezTo>
                    <a:cubicBezTo>
                      <a:pt x="53" y="6"/>
                      <a:pt x="53" y="11"/>
                      <a:pt x="56" y="13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0" y="42"/>
                      <a:pt x="11" y="42"/>
                      <a:pt x="6" y="47"/>
                    </a:cubicBezTo>
                    <a:cubicBezTo>
                      <a:pt x="0" y="53"/>
                      <a:pt x="0" y="62"/>
                      <a:pt x="6" y="68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6" y="108"/>
                      <a:pt x="55" y="108"/>
                      <a:pt x="61" y="103"/>
                    </a:cubicBezTo>
                    <a:cubicBezTo>
                      <a:pt x="67" y="97"/>
                      <a:pt x="67" y="88"/>
                      <a:pt x="61" y="82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5" y="52"/>
                      <a:pt x="95" y="52"/>
                      <a:pt x="95" y="52"/>
                    </a:cubicBezTo>
                    <a:cubicBezTo>
                      <a:pt x="97" y="55"/>
                      <a:pt x="102" y="55"/>
                      <a:pt x="105" y="52"/>
                    </a:cubicBezTo>
                    <a:cubicBezTo>
                      <a:pt x="108" y="49"/>
                      <a:pt x="108" y="44"/>
                      <a:pt x="105" y="4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13"/>
              <p:cNvSpPr/>
              <p:nvPr/>
            </p:nvSpPr>
            <p:spPr bwMode="auto">
              <a:xfrm>
                <a:off x="4596" y="3827"/>
                <a:ext cx="302" cy="303"/>
              </a:xfrm>
              <a:custGeom>
                <a:avLst/>
                <a:gdLst>
                  <a:gd name="T0" fmla="*/ 103 w 128"/>
                  <a:gd name="T1" fmla="*/ 79 h 128"/>
                  <a:gd name="T2" fmla="*/ 86 w 128"/>
                  <a:gd name="T3" fmla="*/ 87 h 128"/>
                  <a:gd name="T4" fmla="*/ 49 w 128"/>
                  <a:gd name="T5" fmla="*/ 68 h 128"/>
                  <a:gd name="T6" fmla="*/ 49 w 128"/>
                  <a:gd name="T7" fmla="*/ 64 h 128"/>
                  <a:gd name="T8" fmla="*/ 49 w 128"/>
                  <a:gd name="T9" fmla="*/ 60 h 128"/>
                  <a:gd name="T10" fmla="*/ 86 w 128"/>
                  <a:gd name="T11" fmla="*/ 42 h 128"/>
                  <a:gd name="T12" fmla="*/ 103 w 128"/>
                  <a:gd name="T13" fmla="*/ 49 h 128"/>
                  <a:gd name="T14" fmla="*/ 128 w 128"/>
                  <a:gd name="T15" fmla="*/ 25 h 128"/>
                  <a:gd name="T16" fmla="*/ 103 w 128"/>
                  <a:gd name="T17" fmla="*/ 0 h 128"/>
                  <a:gd name="T18" fmla="*/ 79 w 128"/>
                  <a:gd name="T19" fmla="*/ 25 h 128"/>
                  <a:gd name="T20" fmla="*/ 79 w 128"/>
                  <a:gd name="T21" fmla="*/ 29 h 128"/>
                  <a:gd name="T22" fmla="*/ 42 w 128"/>
                  <a:gd name="T23" fmla="*/ 47 h 128"/>
                  <a:gd name="T24" fmla="*/ 25 w 128"/>
                  <a:gd name="T25" fmla="*/ 39 h 128"/>
                  <a:gd name="T26" fmla="*/ 0 w 128"/>
                  <a:gd name="T27" fmla="*/ 64 h 128"/>
                  <a:gd name="T28" fmla="*/ 25 w 128"/>
                  <a:gd name="T29" fmla="*/ 89 h 128"/>
                  <a:gd name="T30" fmla="*/ 42 w 128"/>
                  <a:gd name="T31" fmla="*/ 81 h 128"/>
                  <a:gd name="T32" fmla="*/ 79 w 128"/>
                  <a:gd name="T33" fmla="*/ 99 h 128"/>
                  <a:gd name="T34" fmla="*/ 79 w 128"/>
                  <a:gd name="T35" fmla="*/ 103 h 128"/>
                  <a:gd name="T36" fmla="*/ 103 w 128"/>
                  <a:gd name="T37" fmla="*/ 128 h 128"/>
                  <a:gd name="T38" fmla="*/ 128 w 128"/>
                  <a:gd name="T39" fmla="*/ 103 h 128"/>
                  <a:gd name="T40" fmla="*/ 103 w 128"/>
                  <a:gd name="T41" fmla="*/ 79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8" h="128">
                    <a:moveTo>
                      <a:pt x="103" y="79"/>
                    </a:moveTo>
                    <a:cubicBezTo>
                      <a:pt x="97" y="79"/>
                      <a:pt x="90" y="82"/>
                      <a:pt x="86" y="87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9" y="67"/>
                      <a:pt x="49" y="65"/>
                      <a:pt x="49" y="64"/>
                    </a:cubicBezTo>
                    <a:cubicBezTo>
                      <a:pt x="49" y="63"/>
                      <a:pt x="49" y="61"/>
                      <a:pt x="49" y="60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90" y="46"/>
                      <a:pt x="97" y="49"/>
                      <a:pt x="103" y="49"/>
                    </a:cubicBezTo>
                    <a:cubicBezTo>
                      <a:pt x="117" y="49"/>
                      <a:pt x="128" y="38"/>
                      <a:pt x="128" y="25"/>
                    </a:cubicBezTo>
                    <a:cubicBezTo>
                      <a:pt x="128" y="11"/>
                      <a:pt x="117" y="0"/>
                      <a:pt x="103" y="0"/>
                    </a:cubicBezTo>
                    <a:cubicBezTo>
                      <a:pt x="90" y="0"/>
                      <a:pt x="79" y="11"/>
                      <a:pt x="79" y="25"/>
                    </a:cubicBezTo>
                    <a:cubicBezTo>
                      <a:pt x="79" y="26"/>
                      <a:pt x="79" y="27"/>
                      <a:pt x="79" y="29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38" y="42"/>
                      <a:pt x="31" y="39"/>
                      <a:pt x="25" y="39"/>
                    </a:cubicBezTo>
                    <a:cubicBezTo>
                      <a:pt x="11" y="39"/>
                      <a:pt x="0" y="50"/>
                      <a:pt x="0" y="64"/>
                    </a:cubicBezTo>
                    <a:cubicBezTo>
                      <a:pt x="0" y="78"/>
                      <a:pt x="11" y="89"/>
                      <a:pt x="25" y="89"/>
                    </a:cubicBezTo>
                    <a:cubicBezTo>
                      <a:pt x="31" y="89"/>
                      <a:pt x="38" y="86"/>
                      <a:pt x="42" y="81"/>
                    </a:cubicBezTo>
                    <a:cubicBezTo>
                      <a:pt x="79" y="99"/>
                      <a:pt x="79" y="99"/>
                      <a:pt x="79" y="99"/>
                    </a:cubicBezTo>
                    <a:cubicBezTo>
                      <a:pt x="79" y="101"/>
                      <a:pt x="79" y="102"/>
                      <a:pt x="79" y="103"/>
                    </a:cubicBezTo>
                    <a:cubicBezTo>
                      <a:pt x="79" y="117"/>
                      <a:pt x="90" y="128"/>
                      <a:pt x="103" y="128"/>
                    </a:cubicBezTo>
                    <a:cubicBezTo>
                      <a:pt x="117" y="128"/>
                      <a:pt x="128" y="117"/>
                      <a:pt x="128" y="103"/>
                    </a:cubicBezTo>
                    <a:cubicBezTo>
                      <a:pt x="128" y="90"/>
                      <a:pt x="117" y="79"/>
                      <a:pt x="103" y="7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14"/>
              <p:cNvSpPr/>
              <p:nvPr/>
            </p:nvSpPr>
            <p:spPr bwMode="auto">
              <a:xfrm>
                <a:off x="3990" y="3841"/>
                <a:ext cx="303" cy="275"/>
              </a:xfrm>
              <a:custGeom>
                <a:avLst/>
                <a:gdLst>
                  <a:gd name="T0" fmla="*/ 279 w 303"/>
                  <a:gd name="T1" fmla="*/ 206 h 275"/>
                  <a:gd name="T2" fmla="*/ 279 w 303"/>
                  <a:gd name="T3" fmla="*/ 126 h 275"/>
                  <a:gd name="T4" fmla="*/ 163 w 303"/>
                  <a:gd name="T5" fmla="*/ 126 h 275"/>
                  <a:gd name="T6" fmla="*/ 163 w 303"/>
                  <a:gd name="T7" fmla="*/ 69 h 275"/>
                  <a:gd name="T8" fmla="*/ 187 w 303"/>
                  <a:gd name="T9" fmla="*/ 69 h 275"/>
                  <a:gd name="T10" fmla="*/ 187 w 303"/>
                  <a:gd name="T11" fmla="*/ 0 h 275"/>
                  <a:gd name="T12" fmla="*/ 116 w 303"/>
                  <a:gd name="T13" fmla="*/ 0 h 275"/>
                  <a:gd name="T14" fmla="*/ 116 w 303"/>
                  <a:gd name="T15" fmla="*/ 69 h 275"/>
                  <a:gd name="T16" fmla="*/ 140 w 303"/>
                  <a:gd name="T17" fmla="*/ 69 h 275"/>
                  <a:gd name="T18" fmla="*/ 140 w 303"/>
                  <a:gd name="T19" fmla="*/ 126 h 275"/>
                  <a:gd name="T20" fmla="*/ 24 w 303"/>
                  <a:gd name="T21" fmla="*/ 126 h 275"/>
                  <a:gd name="T22" fmla="*/ 24 w 303"/>
                  <a:gd name="T23" fmla="*/ 206 h 275"/>
                  <a:gd name="T24" fmla="*/ 0 w 303"/>
                  <a:gd name="T25" fmla="*/ 206 h 275"/>
                  <a:gd name="T26" fmla="*/ 0 w 303"/>
                  <a:gd name="T27" fmla="*/ 275 h 275"/>
                  <a:gd name="T28" fmla="*/ 69 w 303"/>
                  <a:gd name="T29" fmla="*/ 275 h 275"/>
                  <a:gd name="T30" fmla="*/ 69 w 303"/>
                  <a:gd name="T31" fmla="*/ 206 h 275"/>
                  <a:gd name="T32" fmla="*/ 47 w 303"/>
                  <a:gd name="T33" fmla="*/ 206 h 275"/>
                  <a:gd name="T34" fmla="*/ 47 w 303"/>
                  <a:gd name="T35" fmla="*/ 149 h 275"/>
                  <a:gd name="T36" fmla="*/ 140 w 303"/>
                  <a:gd name="T37" fmla="*/ 149 h 275"/>
                  <a:gd name="T38" fmla="*/ 140 w 303"/>
                  <a:gd name="T39" fmla="*/ 206 h 275"/>
                  <a:gd name="T40" fmla="*/ 116 w 303"/>
                  <a:gd name="T41" fmla="*/ 206 h 275"/>
                  <a:gd name="T42" fmla="*/ 116 w 303"/>
                  <a:gd name="T43" fmla="*/ 275 h 275"/>
                  <a:gd name="T44" fmla="*/ 187 w 303"/>
                  <a:gd name="T45" fmla="*/ 275 h 275"/>
                  <a:gd name="T46" fmla="*/ 187 w 303"/>
                  <a:gd name="T47" fmla="*/ 206 h 275"/>
                  <a:gd name="T48" fmla="*/ 163 w 303"/>
                  <a:gd name="T49" fmla="*/ 206 h 275"/>
                  <a:gd name="T50" fmla="*/ 163 w 303"/>
                  <a:gd name="T51" fmla="*/ 149 h 275"/>
                  <a:gd name="T52" fmla="*/ 256 w 303"/>
                  <a:gd name="T53" fmla="*/ 149 h 275"/>
                  <a:gd name="T54" fmla="*/ 256 w 303"/>
                  <a:gd name="T55" fmla="*/ 206 h 275"/>
                  <a:gd name="T56" fmla="*/ 234 w 303"/>
                  <a:gd name="T57" fmla="*/ 206 h 275"/>
                  <a:gd name="T58" fmla="*/ 234 w 303"/>
                  <a:gd name="T59" fmla="*/ 275 h 275"/>
                  <a:gd name="T60" fmla="*/ 303 w 303"/>
                  <a:gd name="T61" fmla="*/ 275 h 275"/>
                  <a:gd name="T62" fmla="*/ 303 w 303"/>
                  <a:gd name="T63" fmla="*/ 206 h 275"/>
                  <a:gd name="T64" fmla="*/ 279 w 303"/>
                  <a:gd name="T65" fmla="*/ 206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3" h="275">
                    <a:moveTo>
                      <a:pt x="279" y="206"/>
                    </a:moveTo>
                    <a:lnTo>
                      <a:pt x="279" y="126"/>
                    </a:lnTo>
                    <a:lnTo>
                      <a:pt x="163" y="126"/>
                    </a:lnTo>
                    <a:lnTo>
                      <a:pt x="163" y="69"/>
                    </a:lnTo>
                    <a:lnTo>
                      <a:pt x="187" y="69"/>
                    </a:lnTo>
                    <a:lnTo>
                      <a:pt x="187" y="0"/>
                    </a:lnTo>
                    <a:lnTo>
                      <a:pt x="116" y="0"/>
                    </a:lnTo>
                    <a:lnTo>
                      <a:pt x="116" y="69"/>
                    </a:lnTo>
                    <a:lnTo>
                      <a:pt x="140" y="69"/>
                    </a:lnTo>
                    <a:lnTo>
                      <a:pt x="140" y="126"/>
                    </a:lnTo>
                    <a:lnTo>
                      <a:pt x="24" y="126"/>
                    </a:lnTo>
                    <a:lnTo>
                      <a:pt x="24" y="206"/>
                    </a:lnTo>
                    <a:lnTo>
                      <a:pt x="0" y="206"/>
                    </a:lnTo>
                    <a:lnTo>
                      <a:pt x="0" y="275"/>
                    </a:lnTo>
                    <a:lnTo>
                      <a:pt x="69" y="275"/>
                    </a:lnTo>
                    <a:lnTo>
                      <a:pt x="69" y="206"/>
                    </a:lnTo>
                    <a:lnTo>
                      <a:pt x="47" y="206"/>
                    </a:lnTo>
                    <a:lnTo>
                      <a:pt x="47" y="149"/>
                    </a:lnTo>
                    <a:lnTo>
                      <a:pt x="140" y="149"/>
                    </a:lnTo>
                    <a:lnTo>
                      <a:pt x="140" y="206"/>
                    </a:lnTo>
                    <a:lnTo>
                      <a:pt x="116" y="206"/>
                    </a:lnTo>
                    <a:lnTo>
                      <a:pt x="116" y="275"/>
                    </a:lnTo>
                    <a:lnTo>
                      <a:pt x="187" y="275"/>
                    </a:lnTo>
                    <a:lnTo>
                      <a:pt x="187" y="206"/>
                    </a:lnTo>
                    <a:lnTo>
                      <a:pt x="163" y="206"/>
                    </a:lnTo>
                    <a:lnTo>
                      <a:pt x="163" y="149"/>
                    </a:lnTo>
                    <a:lnTo>
                      <a:pt x="256" y="149"/>
                    </a:lnTo>
                    <a:lnTo>
                      <a:pt x="256" y="206"/>
                    </a:lnTo>
                    <a:lnTo>
                      <a:pt x="234" y="206"/>
                    </a:lnTo>
                    <a:lnTo>
                      <a:pt x="234" y="275"/>
                    </a:lnTo>
                    <a:lnTo>
                      <a:pt x="303" y="275"/>
                    </a:lnTo>
                    <a:lnTo>
                      <a:pt x="303" y="206"/>
                    </a:lnTo>
                    <a:lnTo>
                      <a:pt x="279" y="20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15"/>
              <p:cNvSpPr/>
              <p:nvPr/>
            </p:nvSpPr>
            <p:spPr bwMode="auto">
              <a:xfrm>
                <a:off x="3456" y="3827"/>
                <a:ext cx="231" cy="303"/>
              </a:xfrm>
              <a:custGeom>
                <a:avLst/>
                <a:gdLst>
                  <a:gd name="T0" fmla="*/ 0 w 231"/>
                  <a:gd name="T1" fmla="*/ 0 h 303"/>
                  <a:gd name="T2" fmla="*/ 0 w 231"/>
                  <a:gd name="T3" fmla="*/ 99 h 303"/>
                  <a:gd name="T4" fmla="*/ 33 w 231"/>
                  <a:gd name="T5" fmla="*/ 99 h 303"/>
                  <a:gd name="T6" fmla="*/ 33 w 231"/>
                  <a:gd name="T7" fmla="*/ 35 h 303"/>
                  <a:gd name="T8" fmla="*/ 196 w 231"/>
                  <a:gd name="T9" fmla="*/ 35 h 303"/>
                  <a:gd name="T10" fmla="*/ 196 w 231"/>
                  <a:gd name="T11" fmla="*/ 270 h 303"/>
                  <a:gd name="T12" fmla="*/ 33 w 231"/>
                  <a:gd name="T13" fmla="*/ 270 h 303"/>
                  <a:gd name="T14" fmla="*/ 33 w 231"/>
                  <a:gd name="T15" fmla="*/ 203 h 303"/>
                  <a:gd name="T16" fmla="*/ 0 w 231"/>
                  <a:gd name="T17" fmla="*/ 203 h 303"/>
                  <a:gd name="T18" fmla="*/ 0 w 231"/>
                  <a:gd name="T19" fmla="*/ 303 h 303"/>
                  <a:gd name="T20" fmla="*/ 231 w 231"/>
                  <a:gd name="T21" fmla="*/ 303 h 303"/>
                  <a:gd name="T22" fmla="*/ 231 w 231"/>
                  <a:gd name="T23" fmla="*/ 0 h 303"/>
                  <a:gd name="T24" fmla="*/ 0 w 231"/>
                  <a:gd name="T25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1" h="303">
                    <a:moveTo>
                      <a:pt x="0" y="0"/>
                    </a:moveTo>
                    <a:lnTo>
                      <a:pt x="0" y="99"/>
                    </a:lnTo>
                    <a:lnTo>
                      <a:pt x="33" y="99"/>
                    </a:lnTo>
                    <a:lnTo>
                      <a:pt x="33" y="35"/>
                    </a:lnTo>
                    <a:lnTo>
                      <a:pt x="196" y="35"/>
                    </a:lnTo>
                    <a:lnTo>
                      <a:pt x="196" y="270"/>
                    </a:lnTo>
                    <a:lnTo>
                      <a:pt x="33" y="270"/>
                    </a:lnTo>
                    <a:lnTo>
                      <a:pt x="33" y="203"/>
                    </a:lnTo>
                    <a:lnTo>
                      <a:pt x="0" y="203"/>
                    </a:lnTo>
                    <a:lnTo>
                      <a:pt x="0" y="303"/>
                    </a:lnTo>
                    <a:lnTo>
                      <a:pt x="231" y="303"/>
                    </a:lnTo>
                    <a:lnTo>
                      <a:pt x="2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Freeform 16"/>
              <p:cNvSpPr/>
              <p:nvPr/>
            </p:nvSpPr>
            <p:spPr bwMode="auto">
              <a:xfrm>
                <a:off x="3385" y="3938"/>
                <a:ext cx="198" cy="81"/>
              </a:xfrm>
              <a:custGeom>
                <a:avLst/>
                <a:gdLst>
                  <a:gd name="T0" fmla="*/ 198 w 198"/>
                  <a:gd name="T1" fmla="*/ 40 h 81"/>
                  <a:gd name="T2" fmla="*/ 151 w 198"/>
                  <a:gd name="T3" fmla="*/ 0 h 81"/>
                  <a:gd name="T4" fmla="*/ 151 w 198"/>
                  <a:gd name="T5" fmla="*/ 24 h 81"/>
                  <a:gd name="T6" fmla="*/ 0 w 198"/>
                  <a:gd name="T7" fmla="*/ 24 h 81"/>
                  <a:gd name="T8" fmla="*/ 0 w 198"/>
                  <a:gd name="T9" fmla="*/ 57 h 81"/>
                  <a:gd name="T10" fmla="*/ 151 w 198"/>
                  <a:gd name="T11" fmla="*/ 57 h 81"/>
                  <a:gd name="T12" fmla="*/ 151 w 198"/>
                  <a:gd name="T13" fmla="*/ 81 h 81"/>
                  <a:gd name="T14" fmla="*/ 198 w 198"/>
                  <a:gd name="T15" fmla="*/ 4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8" h="81">
                    <a:moveTo>
                      <a:pt x="198" y="40"/>
                    </a:moveTo>
                    <a:lnTo>
                      <a:pt x="151" y="0"/>
                    </a:lnTo>
                    <a:lnTo>
                      <a:pt x="151" y="24"/>
                    </a:lnTo>
                    <a:lnTo>
                      <a:pt x="0" y="24"/>
                    </a:lnTo>
                    <a:lnTo>
                      <a:pt x="0" y="57"/>
                    </a:lnTo>
                    <a:lnTo>
                      <a:pt x="151" y="57"/>
                    </a:lnTo>
                    <a:lnTo>
                      <a:pt x="151" y="81"/>
                    </a:lnTo>
                    <a:lnTo>
                      <a:pt x="198" y="4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Rectangle 17"/>
              <p:cNvSpPr>
                <a:spLocks noChangeArrowheads="1"/>
              </p:cNvSpPr>
              <p:nvPr/>
            </p:nvSpPr>
            <p:spPr bwMode="auto">
              <a:xfrm>
                <a:off x="2855" y="3936"/>
                <a:ext cx="92" cy="2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18"/>
              <p:cNvSpPr>
                <a:spLocks noEditPoints="1"/>
              </p:cNvSpPr>
              <p:nvPr/>
            </p:nvSpPr>
            <p:spPr bwMode="auto">
              <a:xfrm>
                <a:off x="2779" y="3827"/>
                <a:ext cx="303" cy="303"/>
              </a:xfrm>
              <a:custGeom>
                <a:avLst/>
                <a:gdLst>
                  <a:gd name="T0" fmla="*/ 94 w 128"/>
                  <a:gd name="T1" fmla="*/ 79 h 128"/>
                  <a:gd name="T2" fmla="*/ 102 w 128"/>
                  <a:gd name="T3" fmla="*/ 51 h 128"/>
                  <a:gd name="T4" fmla="*/ 51 w 128"/>
                  <a:gd name="T5" fmla="*/ 0 h 128"/>
                  <a:gd name="T6" fmla="*/ 0 w 128"/>
                  <a:gd name="T7" fmla="*/ 51 h 128"/>
                  <a:gd name="T8" fmla="*/ 51 w 128"/>
                  <a:gd name="T9" fmla="*/ 102 h 128"/>
                  <a:gd name="T10" fmla="*/ 79 w 128"/>
                  <a:gd name="T11" fmla="*/ 94 h 128"/>
                  <a:gd name="T12" fmla="*/ 114 w 128"/>
                  <a:gd name="T13" fmla="*/ 128 h 128"/>
                  <a:gd name="T14" fmla="*/ 128 w 128"/>
                  <a:gd name="T15" fmla="*/ 114 h 128"/>
                  <a:gd name="T16" fmla="*/ 94 w 128"/>
                  <a:gd name="T17" fmla="*/ 79 h 128"/>
                  <a:gd name="T18" fmla="*/ 51 w 128"/>
                  <a:gd name="T19" fmla="*/ 88 h 128"/>
                  <a:gd name="T20" fmla="*/ 15 w 128"/>
                  <a:gd name="T21" fmla="*/ 51 h 128"/>
                  <a:gd name="T22" fmla="*/ 51 w 128"/>
                  <a:gd name="T23" fmla="*/ 15 h 128"/>
                  <a:gd name="T24" fmla="*/ 88 w 128"/>
                  <a:gd name="T25" fmla="*/ 51 h 128"/>
                  <a:gd name="T26" fmla="*/ 51 w 128"/>
                  <a:gd name="T27" fmla="*/ 8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8" h="128">
                    <a:moveTo>
                      <a:pt x="94" y="79"/>
                    </a:moveTo>
                    <a:cubicBezTo>
                      <a:pt x="99" y="71"/>
                      <a:pt x="102" y="62"/>
                      <a:pt x="102" y="51"/>
                    </a:cubicBezTo>
                    <a:cubicBezTo>
                      <a:pt x="102" y="23"/>
                      <a:pt x="79" y="0"/>
                      <a:pt x="51" y="0"/>
                    </a:cubicBezTo>
                    <a:cubicBezTo>
                      <a:pt x="23" y="0"/>
                      <a:pt x="0" y="23"/>
                      <a:pt x="0" y="51"/>
                    </a:cubicBezTo>
                    <a:cubicBezTo>
                      <a:pt x="0" y="79"/>
                      <a:pt x="23" y="102"/>
                      <a:pt x="51" y="102"/>
                    </a:cubicBezTo>
                    <a:cubicBezTo>
                      <a:pt x="62" y="102"/>
                      <a:pt x="71" y="99"/>
                      <a:pt x="79" y="94"/>
                    </a:cubicBezTo>
                    <a:cubicBezTo>
                      <a:pt x="114" y="128"/>
                      <a:pt x="114" y="128"/>
                      <a:pt x="114" y="128"/>
                    </a:cubicBezTo>
                    <a:cubicBezTo>
                      <a:pt x="128" y="114"/>
                      <a:pt x="128" y="114"/>
                      <a:pt x="128" y="114"/>
                    </a:cubicBezTo>
                    <a:lnTo>
                      <a:pt x="94" y="79"/>
                    </a:lnTo>
                    <a:close/>
                    <a:moveTo>
                      <a:pt x="51" y="88"/>
                    </a:moveTo>
                    <a:cubicBezTo>
                      <a:pt x="31" y="88"/>
                      <a:pt x="15" y="71"/>
                      <a:pt x="15" y="51"/>
                    </a:cubicBezTo>
                    <a:cubicBezTo>
                      <a:pt x="15" y="31"/>
                      <a:pt x="31" y="15"/>
                      <a:pt x="51" y="15"/>
                    </a:cubicBezTo>
                    <a:cubicBezTo>
                      <a:pt x="71" y="15"/>
                      <a:pt x="88" y="31"/>
                      <a:pt x="88" y="51"/>
                    </a:cubicBezTo>
                    <a:cubicBezTo>
                      <a:pt x="88" y="71"/>
                      <a:pt x="71" y="88"/>
                      <a:pt x="51" y="8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19"/>
              <p:cNvSpPr/>
              <p:nvPr/>
            </p:nvSpPr>
            <p:spPr bwMode="auto">
              <a:xfrm>
                <a:off x="2250" y="3903"/>
                <a:ext cx="92" cy="92"/>
              </a:xfrm>
              <a:custGeom>
                <a:avLst/>
                <a:gdLst>
                  <a:gd name="T0" fmla="*/ 56 w 92"/>
                  <a:gd name="T1" fmla="*/ 0 h 92"/>
                  <a:gd name="T2" fmla="*/ 33 w 92"/>
                  <a:gd name="T3" fmla="*/ 0 h 92"/>
                  <a:gd name="T4" fmla="*/ 33 w 92"/>
                  <a:gd name="T5" fmla="*/ 33 h 92"/>
                  <a:gd name="T6" fmla="*/ 0 w 92"/>
                  <a:gd name="T7" fmla="*/ 33 h 92"/>
                  <a:gd name="T8" fmla="*/ 0 w 92"/>
                  <a:gd name="T9" fmla="*/ 56 h 92"/>
                  <a:gd name="T10" fmla="*/ 33 w 92"/>
                  <a:gd name="T11" fmla="*/ 56 h 92"/>
                  <a:gd name="T12" fmla="*/ 33 w 92"/>
                  <a:gd name="T13" fmla="*/ 92 h 92"/>
                  <a:gd name="T14" fmla="*/ 56 w 92"/>
                  <a:gd name="T15" fmla="*/ 92 h 92"/>
                  <a:gd name="T16" fmla="*/ 56 w 92"/>
                  <a:gd name="T17" fmla="*/ 56 h 92"/>
                  <a:gd name="T18" fmla="*/ 92 w 92"/>
                  <a:gd name="T19" fmla="*/ 56 h 92"/>
                  <a:gd name="T20" fmla="*/ 92 w 92"/>
                  <a:gd name="T21" fmla="*/ 33 h 92"/>
                  <a:gd name="T22" fmla="*/ 56 w 92"/>
                  <a:gd name="T23" fmla="*/ 33 h 92"/>
                  <a:gd name="T24" fmla="*/ 56 w 92"/>
                  <a:gd name="T2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" h="92">
                    <a:moveTo>
                      <a:pt x="56" y="0"/>
                    </a:moveTo>
                    <a:lnTo>
                      <a:pt x="33" y="0"/>
                    </a:lnTo>
                    <a:lnTo>
                      <a:pt x="33" y="33"/>
                    </a:lnTo>
                    <a:lnTo>
                      <a:pt x="0" y="33"/>
                    </a:lnTo>
                    <a:lnTo>
                      <a:pt x="0" y="56"/>
                    </a:lnTo>
                    <a:lnTo>
                      <a:pt x="33" y="56"/>
                    </a:lnTo>
                    <a:lnTo>
                      <a:pt x="33" y="92"/>
                    </a:lnTo>
                    <a:lnTo>
                      <a:pt x="56" y="92"/>
                    </a:lnTo>
                    <a:lnTo>
                      <a:pt x="56" y="56"/>
                    </a:lnTo>
                    <a:lnTo>
                      <a:pt x="92" y="56"/>
                    </a:lnTo>
                    <a:lnTo>
                      <a:pt x="92" y="33"/>
                    </a:lnTo>
                    <a:lnTo>
                      <a:pt x="56" y="3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0"/>
              <p:cNvSpPr>
                <a:spLocks noEditPoints="1"/>
              </p:cNvSpPr>
              <p:nvPr/>
            </p:nvSpPr>
            <p:spPr bwMode="auto">
              <a:xfrm>
                <a:off x="2174" y="3827"/>
                <a:ext cx="303" cy="303"/>
              </a:xfrm>
              <a:custGeom>
                <a:avLst/>
                <a:gdLst>
                  <a:gd name="T0" fmla="*/ 94 w 128"/>
                  <a:gd name="T1" fmla="*/ 79 h 128"/>
                  <a:gd name="T2" fmla="*/ 102 w 128"/>
                  <a:gd name="T3" fmla="*/ 51 h 128"/>
                  <a:gd name="T4" fmla="*/ 51 w 128"/>
                  <a:gd name="T5" fmla="*/ 0 h 128"/>
                  <a:gd name="T6" fmla="*/ 0 w 128"/>
                  <a:gd name="T7" fmla="*/ 51 h 128"/>
                  <a:gd name="T8" fmla="*/ 51 w 128"/>
                  <a:gd name="T9" fmla="*/ 102 h 128"/>
                  <a:gd name="T10" fmla="*/ 79 w 128"/>
                  <a:gd name="T11" fmla="*/ 94 h 128"/>
                  <a:gd name="T12" fmla="*/ 114 w 128"/>
                  <a:gd name="T13" fmla="*/ 128 h 128"/>
                  <a:gd name="T14" fmla="*/ 128 w 128"/>
                  <a:gd name="T15" fmla="*/ 114 h 128"/>
                  <a:gd name="T16" fmla="*/ 94 w 128"/>
                  <a:gd name="T17" fmla="*/ 79 h 128"/>
                  <a:gd name="T18" fmla="*/ 51 w 128"/>
                  <a:gd name="T19" fmla="*/ 88 h 128"/>
                  <a:gd name="T20" fmla="*/ 15 w 128"/>
                  <a:gd name="T21" fmla="*/ 51 h 128"/>
                  <a:gd name="T22" fmla="*/ 51 w 128"/>
                  <a:gd name="T23" fmla="*/ 15 h 128"/>
                  <a:gd name="T24" fmla="*/ 88 w 128"/>
                  <a:gd name="T25" fmla="*/ 51 h 128"/>
                  <a:gd name="T26" fmla="*/ 51 w 128"/>
                  <a:gd name="T27" fmla="*/ 8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8" h="128">
                    <a:moveTo>
                      <a:pt x="94" y="79"/>
                    </a:moveTo>
                    <a:cubicBezTo>
                      <a:pt x="99" y="71"/>
                      <a:pt x="102" y="62"/>
                      <a:pt x="102" y="51"/>
                    </a:cubicBezTo>
                    <a:cubicBezTo>
                      <a:pt x="102" y="23"/>
                      <a:pt x="79" y="0"/>
                      <a:pt x="51" y="0"/>
                    </a:cubicBezTo>
                    <a:cubicBezTo>
                      <a:pt x="23" y="0"/>
                      <a:pt x="0" y="23"/>
                      <a:pt x="0" y="51"/>
                    </a:cubicBezTo>
                    <a:cubicBezTo>
                      <a:pt x="0" y="79"/>
                      <a:pt x="23" y="102"/>
                      <a:pt x="51" y="102"/>
                    </a:cubicBezTo>
                    <a:cubicBezTo>
                      <a:pt x="62" y="102"/>
                      <a:pt x="71" y="99"/>
                      <a:pt x="79" y="94"/>
                    </a:cubicBezTo>
                    <a:cubicBezTo>
                      <a:pt x="114" y="128"/>
                      <a:pt x="114" y="128"/>
                      <a:pt x="114" y="128"/>
                    </a:cubicBezTo>
                    <a:cubicBezTo>
                      <a:pt x="128" y="114"/>
                      <a:pt x="128" y="114"/>
                      <a:pt x="128" y="114"/>
                    </a:cubicBezTo>
                    <a:lnTo>
                      <a:pt x="94" y="79"/>
                    </a:lnTo>
                    <a:close/>
                    <a:moveTo>
                      <a:pt x="51" y="88"/>
                    </a:moveTo>
                    <a:cubicBezTo>
                      <a:pt x="31" y="88"/>
                      <a:pt x="15" y="71"/>
                      <a:pt x="15" y="51"/>
                    </a:cubicBezTo>
                    <a:cubicBezTo>
                      <a:pt x="15" y="31"/>
                      <a:pt x="31" y="15"/>
                      <a:pt x="51" y="15"/>
                    </a:cubicBezTo>
                    <a:cubicBezTo>
                      <a:pt x="71" y="15"/>
                      <a:pt x="88" y="31"/>
                      <a:pt x="88" y="51"/>
                    </a:cubicBezTo>
                    <a:cubicBezTo>
                      <a:pt x="88" y="71"/>
                      <a:pt x="71" y="88"/>
                      <a:pt x="51" y="8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1"/>
              <p:cNvSpPr>
                <a:spLocks noEditPoints="1"/>
              </p:cNvSpPr>
              <p:nvPr/>
            </p:nvSpPr>
            <p:spPr bwMode="auto">
              <a:xfrm>
                <a:off x="1568" y="3827"/>
                <a:ext cx="303" cy="303"/>
              </a:xfrm>
              <a:custGeom>
                <a:avLst/>
                <a:gdLst>
                  <a:gd name="T0" fmla="*/ 128 w 128"/>
                  <a:gd name="T1" fmla="*/ 114 h 128"/>
                  <a:gd name="T2" fmla="*/ 94 w 128"/>
                  <a:gd name="T3" fmla="*/ 79 h 128"/>
                  <a:gd name="T4" fmla="*/ 102 w 128"/>
                  <a:gd name="T5" fmla="*/ 51 h 128"/>
                  <a:gd name="T6" fmla="*/ 51 w 128"/>
                  <a:gd name="T7" fmla="*/ 0 h 128"/>
                  <a:gd name="T8" fmla="*/ 0 w 128"/>
                  <a:gd name="T9" fmla="*/ 51 h 128"/>
                  <a:gd name="T10" fmla="*/ 51 w 128"/>
                  <a:gd name="T11" fmla="*/ 102 h 128"/>
                  <a:gd name="T12" fmla="*/ 79 w 128"/>
                  <a:gd name="T13" fmla="*/ 94 h 128"/>
                  <a:gd name="T14" fmla="*/ 114 w 128"/>
                  <a:gd name="T15" fmla="*/ 128 h 128"/>
                  <a:gd name="T16" fmla="*/ 128 w 128"/>
                  <a:gd name="T17" fmla="*/ 114 h 128"/>
                  <a:gd name="T18" fmla="*/ 15 w 128"/>
                  <a:gd name="T19" fmla="*/ 51 h 128"/>
                  <a:gd name="T20" fmla="*/ 51 w 128"/>
                  <a:gd name="T21" fmla="*/ 15 h 128"/>
                  <a:gd name="T22" fmla="*/ 88 w 128"/>
                  <a:gd name="T23" fmla="*/ 51 h 128"/>
                  <a:gd name="T24" fmla="*/ 51 w 128"/>
                  <a:gd name="T25" fmla="*/ 88 h 128"/>
                  <a:gd name="T26" fmla="*/ 15 w 128"/>
                  <a:gd name="T27" fmla="*/ 5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8" h="128">
                    <a:moveTo>
                      <a:pt x="128" y="114"/>
                    </a:moveTo>
                    <a:cubicBezTo>
                      <a:pt x="94" y="79"/>
                      <a:pt x="94" y="79"/>
                      <a:pt x="94" y="79"/>
                    </a:cubicBezTo>
                    <a:cubicBezTo>
                      <a:pt x="99" y="71"/>
                      <a:pt x="102" y="62"/>
                      <a:pt x="102" y="51"/>
                    </a:cubicBezTo>
                    <a:cubicBezTo>
                      <a:pt x="102" y="23"/>
                      <a:pt x="79" y="0"/>
                      <a:pt x="51" y="0"/>
                    </a:cubicBezTo>
                    <a:cubicBezTo>
                      <a:pt x="23" y="0"/>
                      <a:pt x="0" y="23"/>
                      <a:pt x="0" y="51"/>
                    </a:cubicBezTo>
                    <a:cubicBezTo>
                      <a:pt x="0" y="79"/>
                      <a:pt x="23" y="102"/>
                      <a:pt x="51" y="102"/>
                    </a:cubicBezTo>
                    <a:cubicBezTo>
                      <a:pt x="62" y="102"/>
                      <a:pt x="71" y="99"/>
                      <a:pt x="79" y="94"/>
                    </a:cubicBezTo>
                    <a:cubicBezTo>
                      <a:pt x="114" y="128"/>
                      <a:pt x="114" y="128"/>
                      <a:pt x="114" y="128"/>
                    </a:cubicBezTo>
                    <a:lnTo>
                      <a:pt x="128" y="114"/>
                    </a:lnTo>
                    <a:close/>
                    <a:moveTo>
                      <a:pt x="15" y="51"/>
                    </a:moveTo>
                    <a:cubicBezTo>
                      <a:pt x="15" y="31"/>
                      <a:pt x="31" y="15"/>
                      <a:pt x="51" y="15"/>
                    </a:cubicBezTo>
                    <a:cubicBezTo>
                      <a:pt x="71" y="15"/>
                      <a:pt x="88" y="31"/>
                      <a:pt x="88" y="51"/>
                    </a:cubicBezTo>
                    <a:cubicBezTo>
                      <a:pt x="88" y="71"/>
                      <a:pt x="71" y="88"/>
                      <a:pt x="51" y="88"/>
                    </a:cubicBezTo>
                    <a:cubicBezTo>
                      <a:pt x="31" y="88"/>
                      <a:pt x="15" y="71"/>
                      <a:pt x="15" y="5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2"/>
              <p:cNvSpPr/>
              <p:nvPr/>
            </p:nvSpPr>
            <p:spPr bwMode="auto">
              <a:xfrm>
                <a:off x="963" y="3827"/>
                <a:ext cx="303" cy="177"/>
              </a:xfrm>
              <a:custGeom>
                <a:avLst/>
                <a:gdLst>
                  <a:gd name="T0" fmla="*/ 255 w 303"/>
                  <a:gd name="T1" fmla="*/ 104 h 177"/>
                  <a:gd name="T2" fmla="*/ 255 w 303"/>
                  <a:gd name="T3" fmla="*/ 38 h 177"/>
                  <a:gd name="T4" fmla="*/ 222 w 303"/>
                  <a:gd name="T5" fmla="*/ 38 h 177"/>
                  <a:gd name="T6" fmla="*/ 222 w 303"/>
                  <a:gd name="T7" fmla="*/ 71 h 177"/>
                  <a:gd name="T8" fmla="*/ 156 w 303"/>
                  <a:gd name="T9" fmla="*/ 5 h 177"/>
                  <a:gd name="T10" fmla="*/ 151 w 303"/>
                  <a:gd name="T11" fmla="*/ 0 h 177"/>
                  <a:gd name="T12" fmla="*/ 147 w 303"/>
                  <a:gd name="T13" fmla="*/ 5 h 177"/>
                  <a:gd name="T14" fmla="*/ 0 w 303"/>
                  <a:gd name="T15" fmla="*/ 151 h 177"/>
                  <a:gd name="T16" fmla="*/ 26 w 303"/>
                  <a:gd name="T17" fmla="*/ 177 h 177"/>
                  <a:gd name="T18" fmla="*/ 151 w 303"/>
                  <a:gd name="T19" fmla="*/ 50 h 177"/>
                  <a:gd name="T20" fmla="*/ 277 w 303"/>
                  <a:gd name="T21" fmla="*/ 175 h 177"/>
                  <a:gd name="T22" fmla="*/ 303 w 303"/>
                  <a:gd name="T23" fmla="*/ 151 h 177"/>
                  <a:gd name="T24" fmla="*/ 255 w 303"/>
                  <a:gd name="T25" fmla="*/ 104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3" h="177">
                    <a:moveTo>
                      <a:pt x="255" y="104"/>
                    </a:moveTo>
                    <a:lnTo>
                      <a:pt x="255" y="38"/>
                    </a:lnTo>
                    <a:lnTo>
                      <a:pt x="222" y="38"/>
                    </a:lnTo>
                    <a:lnTo>
                      <a:pt x="222" y="71"/>
                    </a:lnTo>
                    <a:lnTo>
                      <a:pt x="156" y="5"/>
                    </a:lnTo>
                    <a:lnTo>
                      <a:pt x="151" y="0"/>
                    </a:lnTo>
                    <a:lnTo>
                      <a:pt x="147" y="5"/>
                    </a:lnTo>
                    <a:lnTo>
                      <a:pt x="0" y="151"/>
                    </a:lnTo>
                    <a:lnTo>
                      <a:pt x="26" y="177"/>
                    </a:lnTo>
                    <a:lnTo>
                      <a:pt x="151" y="50"/>
                    </a:lnTo>
                    <a:lnTo>
                      <a:pt x="277" y="175"/>
                    </a:lnTo>
                    <a:lnTo>
                      <a:pt x="303" y="151"/>
                    </a:lnTo>
                    <a:lnTo>
                      <a:pt x="255" y="10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3"/>
              <p:cNvSpPr/>
              <p:nvPr/>
            </p:nvSpPr>
            <p:spPr bwMode="auto">
              <a:xfrm>
                <a:off x="1010" y="3910"/>
                <a:ext cx="208" cy="220"/>
              </a:xfrm>
              <a:custGeom>
                <a:avLst/>
                <a:gdLst>
                  <a:gd name="T0" fmla="*/ 104 w 208"/>
                  <a:gd name="T1" fmla="*/ 0 h 220"/>
                  <a:gd name="T2" fmla="*/ 104 w 208"/>
                  <a:gd name="T3" fmla="*/ 0 h 220"/>
                  <a:gd name="T4" fmla="*/ 0 w 208"/>
                  <a:gd name="T5" fmla="*/ 104 h 220"/>
                  <a:gd name="T6" fmla="*/ 0 w 208"/>
                  <a:gd name="T7" fmla="*/ 220 h 220"/>
                  <a:gd name="T8" fmla="*/ 69 w 208"/>
                  <a:gd name="T9" fmla="*/ 220 h 220"/>
                  <a:gd name="T10" fmla="*/ 69 w 208"/>
                  <a:gd name="T11" fmla="*/ 128 h 220"/>
                  <a:gd name="T12" fmla="*/ 140 w 208"/>
                  <a:gd name="T13" fmla="*/ 128 h 220"/>
                  <a:gd name="T14" fmla="*/ 140 w 208"/>
                  <a:gd name="T15" fmla="*/ 220 h 220"/>
                  <a:gd name="T16" fmla="*/ 208 w 208"/>
                  <a:gd name="T17" fmla="*/ 220 h 220"/>
                  <a:gd name="T18" fmla="*/ 208 w 208"/>
                  <a:gd name="T19" fmla="*/ 104 h 220"/>
                  <a:gd name="T20" fmla="*/ 104 w 208"/>
                  <a:gd name="T21" fmla="*/ 0 h 220"/>
                  <a:gd name="T22" fmla="*/ 104 w 208"/>
                  <a:gd name="T2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8" h="220">
                    <a:moveTo>
                      <a:pt x="104" y="0"/>
                    </a:moveTo>
                    <a:lnTo>
                      <a:pt x="104" y="0"/>
                    </a:lnTo>
                    <a:lnTo>
                      <a:pt x="0" y="104"/>
                    </a:lnTo>
                    <a:lnTo>
                      <a:pt x="0" y="220"/>
                    </a:lnTo>
                    <a:lnTo>
                      <a:pt x="69" y="220"/>
                    </a:lnTo>
                    <a:lnTo>
                      <a:pt x="69" y="128"/>
                    </a:lnTo>
                    <a:lnTo>
                      <a:pt x="140" y="128"/>
                    </a:lnTo>
                    <a:lnTo>
                      <a:pt x="140" y="220"/>
                    </a:lnTo>
                    <a:lnTo>
                      <a:pt x="208" y="220"/>
                    </a:lnTo>
                    <a:lnTo>
                      <a:pt x="208" y="104"/>
                    </a:lnTo>
                    <a:lnTo>
                      <a:pt x="104" y="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4"/>
              <p:cNvSpPr/>
              <p:nvPr/>
            </p:nvSpPr>
            <p:spPr bwMode="auto">
              <a:xfrm>
                <a:off x="358" y="3827"/>
                <a:ext cx="302" cy="177"/>
              </a:xfrm>
              <a:custGeom>
                <a:avLst/>
                <a:gdLst>
                  <a:gd name="T0" fmla="*/ 255 w 302"/>
                  <a:gd name="T1" fmla="*/ 104 h 177"/>
                  <a:gd name="T2" fmla="*/ 255 w 302"/>
                  <a:gd name="T3" fmla="*/ 38 h 177"/>
                  <a:gd name="T4" fmla="*/ 222 w 302"/>
                  <a:gd name="T5" fmla="*/ 38 h 177"/>
                  <a:gd name="T6" fmla="*/ 222 w 302"/>
                  <a:gd name="T7" fmla="*/ 71 h 177"/>
                  <a:gd name="T8" fmla="*/ 156 w 302"/>
                  <a:gd name="T9" fmla="*/ 5 h 177"/>
                  <a:gd name="T10" fmla="*/ 151 w 302"/>
                  <a:gd name="T11" fmla="*/ 0 h 177"/>
                  <a:gd name="T12" fmla="*/ 146 w 302"/>
                  <a:gd name="T13" fmla="*/ 5 h 177"/>
                  <a:gd name="T14" fmla="*/ 0 w 302"/>
                  <a:gd name="T15" fmla="*/ 151 h 177"/>
                  <a:gd name="T16" fmla="*/ 26 w 302"/>
                  <a:gd name="T17" fmla="*/ 177 h 177"/>
                  <a:gd name="T18" fmla="*/ 151 w 302"/>
                  <a:gd name="T19" fmla="*/ 50 h 177"/>
                  <a:gd name="T20" fmla="*/ 276 w 302"/>
                  <a:gd name="T21" fmla="*/ 175 h 177"/>
                  <a:gd name="T22" fmla="*/ 302 w 302"/>
                  <a:gd name="T23" fmla="*/ 151 h 177"/>
                  <a:gd name="T24" fmla="*/ 255 w 302"/>
                  <a:gd name="T25" fmla="*/ 104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2" h="177">
                    <a:moveTo>
                      <a:pt x="255" y="104"/>
                    </a:moveTo>
                    <a:lnTo>
                      <a:pt x="255" y="38"/>
                    </a:lnTo>
                    <a:lnTo>
                      <a:pt x="222" y="38"/>
                    </a:lnTo>
                    <a:lnTo>
                      <a:pt x="222" y="71"/>
                    </a:lnTo>
                    <a:lnTo>
                      <a:pt x="156" y="5"/>
                    </a:lnTo>
                    <a:lnTo>
                      <a:pt x="151" y="0"/>
                    </a:lnTo>
                    <a:lnTo>
                      <a:pt x="146" y="5"/>
                    </a:lnTo>
                    <a:lnTo>
                      <a:pt x="0" y="151"/>
                    </a:lnTo>
                    <a:lnTo>
                      <a:pt x="26" y="177"/>
                    </a:lnTo>
                    <a:lnTo>
                      <a:pt x="151" y="50"/>
                    </a:lnTo>
                    <a:lnTo>
                      <a:pt x="276" y="175"/>
                    </a:lnTo>
                    <a:lnTo>
                      <a:pt x="302" y="151"/>
                    </a:lnTo>
                    <a:lnTo>
                      <a:pt x="255" y="10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5"/>
              <p:cNvSpPr/>
              <p:nvPr/>
            </p:nvSpPr>
            <p:spPr bwMode="auto">
              <a:xfrm>
                <a:off x="405" y="3910"/>
                <a:ext cx="208" cy="220"/>
              </a:xfrm>
              <a:custGeom>
                <a:avLst/>
                <a:gdLst>
                  <a:gd name="T0" fmla="*/ 104 w 208"/>
                  <a:gd name="T1" fmla="*/ 0 h 220"/>
                  <a:gd name="T2" fmla="*/ 104 w 208"/>
                  <a:gd name="T3" fmla="*/ 0 h 220"/>
                  <a:gd name="T4" fmla="*/ 0 w 208"/>
                  <a:gd name="T5" fmla="*/ 104 h 220"/>
                  <a:gd name="T6" fmla="*/ 0 w 208"/>
                  <a:gd name="T7" fmla="*/ 220 h 220"/>
                  <a:gd name="T8" fmla="*/ 208 w 208"/>
                  <a:gd name="T9" fmla="*/ 220 h 220"/>
                  <a:gd name="T10" fmla="*/ 208 w 208"/>
                  <a:gd name="T11" fmla="*/ 104 h 220"/>
                  <a:gd name="T12" fmla="*/ 104 w 208"/>
                  <a:gd name="T13" fmla="*/ 0 h 220"/>
                  <a:gd name="T14" fmla="*/ 104 w 208"/>
                  <a:gd name="T15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8" h="220">
                    <a:moveTo>
                      <a:pt x="104" y="0"/>
                    </a:moveTo>
                    <a:lnTo>
                      <a:pt x="104" y="0"/>
                    </a:lnTo>
                    <a:lnTo>
                      <a:pt x="0" y="104"/>
                    </a:lnTo>
                    <a:lnTo>
                      <a:pt x="0" y="220"/>
                    </a:lnTo>
                    <a:lnTo>
                      <a:pt x="208" y="220"/>
                    </a:lnTo>
                    <a:lnTo>
                      <a:pt x="208" y="104"/>
                    </a:lnTo>
                    <a:lnTo>
                      <a:pt x="104" y="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6"/>
              <p:cNvSpPr>
                <a:spLocks noEditPoints="1"/>
              </p:cNvSpPr>
              <p:nvPr/>
            </p:nvSpPr>
            <p:spPr bwMode="auto">
              <a:xfrm>
                <a:off x="7041" y="3299"/>
                <a:ext cx="255" cy="225"/>
              </a:xfrm>
              <a:custGeom>
                <a:avLst/>
                <a:gdLst>
                  <a:gd name="T0" fmla="*/ 0 w 255"/>
                  <a:gd name="T1" fmla="*/ 0 h 225"/>
                  <a:gd name="T2" fmla="*/ 24 w 255"/>
                  <a:gd name="T3" fmla="*/ 225 h 225"/>
                  <a:gd name="T4" fmla="*/ 232 w 255"/>
                  <a:gd name="T5" fmla="*/ 225 h 225"/>
                  <a:gd name="T6" fmla="*/ 255 w 255"/>
                  <a:gd name="T7" fmla="*/ 0 h 225"/>
                  <a:gd name="T8" fmla="*/ 0 w 255"/>
                  <a:gd name="T9" fmla="*/ 0 h 225"/>
                  <a:gd name="T10" fmla="*/ 139 w 255"/>
                  <a:gd name="T11" fmla="*/ 33 h 225"/>
                  <a:gd name="T12" fmla="*/ 139 w 255"/>
                  <a:gd name="T13" fmla="*/ 190 h 225"/>
                  <a:gd name="T14" fmla="*/ 116 w 255"/>
                  <a:gd name="T15" fmla="*/ 190 h 225"/>
                  <a:gd name="T16" fmla="*/ 116 w 255"/>
                  <a:gd name="T17" fmla="*/ 33 h 225"/>
                  <a:gd name="T18" fmla="*/ 139 w 255"/>
                  <a:gd name="T19" fmla="*/ 33 h 225"/>
                  <a:gd name="T20" fmla="*/ 59 w 255"/>
                  <a:gd name="T21" fmla="*/ 33 h 225"/>
                  <a:gd name="T22" fmla="*/ 80 w 255"/>
                  <a:gd name="T23" fmla="*/ 33 h 225"/>
                  <a:gd name="T24" fmla="*/ 80 w 255"/>
                  <a:gd name="T25" fmla="*/ 190 h 225"/>
                  <a:gd name="T26" fmla="*/ 59 w 255"/>
                  <a:gd name="T27" fmla="*/ 190 h 225"/>
                  <a:gd name="T28" fmla="*/ 59 w 255"/>
                  <a:gd name="T29" fmla="*/ 33 h 225"/>
                  <a:gd name="T30" fmla="*/ 173 w 255"/>
                  <a:gd name="T31" fmla="*/ 190 h 225"/>
                  <a:gd name="T32" fmla="*/ 173 w 255"/>
                  <a:gd name="T33" fmla="*/ 33 h 225"/>
                  <a:gd name="T34" fmla="*/ 196 w 255"/>
                  <a:gd name="T35" fmla="*/ 33 h 225"/>
                  <a:gd name="T36" fmla="*/ 196 w 255"/>
                  <a:gd name="T37" fmla="*/ 190 h 225"/>
                  <a:gd name="T38" fmla="*/ 173 w 255"/>
                  <a:gd name="T39" fmla="*/ 19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5" h="225">
                    <a:moveTo>
                      <a:pt x="0" y="0"/>
                    </a:moveTo>
                    <a:lnTo>
                      <a:pt x="24" y="225"/>
                    </a:lnTo>
                    <a:lnTo>
                      <a:pt x="232" y="225"/>
                    </a:lnTo>
                    <a:lnTo>
                      <a:pt x="255" y="0"/>
                    </a:lnTo>
                    <a:lnTo>
                      <a:pt x="0" y="0"/>
                    </a:lnTo>
                    <a:close/>
                    <a:moveTo>
                      <a:pt x="139" y="33"/>
                    </a:moveTo>
                    <a:lnTo>
                      <a:pt x="139" y="190"/>
                    </a:lnTo>
                    <a:lnTo>
                      <a:pt x="116" y="190"/>
                    </a:lnTo>
                    <a:lnTo>
                      <a:pt x="116" y="33"/>
                    </a:lnTo>
                    <a:lnTo>
                      <a:pt x="139" y="33"/>
                    </a:lnTo>
                    <a:close/>
                    <a:moveTo>
                      <a:pt x="59" y="33"/>
                    </a:moveTo>
                    <a:lnTo>
                      <a:pt x="80" y="33"/>
                    </a:lnTo>
                    <a:lnTo>
                      <a:pt x="80" y="190"/>
                    </a:lnTo>
                    <a:lnTo>
                      <a:pt x="59" y="190"/>
                    </a:lnTo>
                    <a:lnTo>
                      <a:pt x="59" y="33"/>
                    </a:lnTo>
                    <a:close/>
                    <a:moveTo>
                      <a:pt x="173" y="190"/>
                    </a:moveTo>
                    <a:lnTo>
                      <a:pt x="173" y="33"/>
                    </a:lnTo>
                    <a:lnTo>
                      <a:pt x="196" y="33"/>
                    </a:lnTo>
                    <a:lnTo>
                      <a:pt x="196" y="190"/>
                    </a:lnTo>
                    <a:lnTo>
                      <a:pt x="173" y="19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7"/>
              <p:cNvSpPr/>
              <p:nvPr/>
            </p:nvSpPr>
            <p:spPr bwMode="auto">
              <a:xfrm>
                <a:off x="7017" y="3221"/>
                <a:ext cx="303" cy="55"/>
              </a:xfrm>
              <a:custGeom>
                <a:avLst/>
                <a:gdLst>
                  <a:gd name="T0" fmla="*/ 182 w 303"/>
                  <a:gd name="T1" fmla="*/ 19 h 55"/>
                  <a:gd name="T2" fmla="*/ 182 w 303"/>
                  <a:gd name="T3" fmla="*/ 0 h 55"/>
                  <a:gd name="T4" fmla="*/ 114 w 303"/>
                  <a:gd name="T5" fmla="*/ 0 h 55"/>
                  <a:gd name="T6" fmla="*/ 114 w 303"/>
                  <a:gd name="T7" fmla="*/ 19 h 55"/>
                  <a:gd name="T8" fmla="*/ 0 w 303"/>
                  <a:gd name="T9" fmla="*/ 19 h 55"/>
                  <a:gd name="T10" fmla="*/ 0 w 303"/>
                  <a:gd name="T11" fmla="*/ 55 h 55"/>
                  <a:gd name="T12" fmla="*/ 303 w 303"/>
                  <a:gd name="T13" fmla="*/ 55 h 55"/>
                  <a:gd name="T14" fmla="*/ 303 w 303"/>
                  <a:gd name="T15" fmla="*/ 19 h 55"/>
                  <a:gd name="T16" fmla="*/ 182 w 303"/>
                  <a:gd name="T17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3" h="55">
                    <a:moveTo>
                      <a:pt x="182" y="19"/>
                    </a:moveTo>
                    <a:lnTo>
                      <a:pt x="182" y="0"/>
                    </a:lnTo>
                    <a:lnTo>
                      <a:pt x="114" y="0"/>
                    </a:lnTo>
                    <a:lnTo>
                      <a:pt x="114" y="19"/>
                    </a:lnTo>
                    <a:lnTo>
                      <a:pt x="0" y="19"/>
                    </a:lnTo>
                    <a:lnTo>
                      <a:pt x="0" y="55"/>
                    </a:lnTo>
                    <a:lnTo>
                      <a:pt x="303" y="55"/>
                    </a:lnTo>
                    <a:lnTo>
                      <a:pt x="303" y="19"/>
                    </a:lnTo>
                    <a:lnTo>
                      <a:pt x="182" y="1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8"/>
              <p:cNvSpPr>
                <a:spLocks noEditPoints="1"/>
              </p:cNvSpPr>
              <p:nvPr/>
            </p:nvSpPr>
            <p:spPr bwMode="auto">
              <a:xfrm>
                <a:off x="6412" y="3221"/>
                <a:ext cx="303" cy="303"/>
              </a:xfrm>
              <a:custGeom>
                <a:avLst/>
                <a:gdLst>
                  <a:gd name="T0" fmla="*/ 64 w 128"/>
                  <a:gd name="T1" fmla="*/ 0 h 128"/>
                  <a:gd name="T2" fmla="*/ 64 w 128"/>
                  <a:gd name="T3" fmla="*/ 0 h 128"/>
                  <a:gd name="T4" fmla="*/ 2 w 128"/>
                  <a:gd name="T5" fmla="*/ 49 h 128"/>
                  <a:gd name="T6" fmla="*/ 0 w 128"/>
                  <a:gd name="T7" fmla="*/ 64 h 128"/>
                  <a:gd name="T8" fmla="*/ 64 w 128"/>
                  <a:gd name="T9" fmla="*/ 128 h 128"/>
                  <a:gd name="T10" fmla="*/ 128 w 128"/>
                  <a:gd name="T11" fmla="*/ 64 h 128"/>
                  <a:gd name="T12" fmla="*/ 64 w 128"/>
                  <a:gd name="T13" fmla="*/ 0 h 128"/>
                  <a:gd name="T14" fmla="*/ 64 w 128"/>
                  <a:gd name="T15" fmla="*/ 114 h 128"/>
                  <a:gd name="T16" fmla="*/ 64 w 128"/>
                  <a:gd name="T17" fmla="*/ 15 h 128"/>
                  <a:gd name="T18" fmla="*/ 113 w 128"/>
                  <a:gd name="T19" fmla="*/ 64 h 128"/>
                  <a:gd name="T20" fmla="*/ 64 w 128"/>
                  <a:gd name="T21" fmla="*/ 11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128">
                    <a:moveTo>
                      <a:pt x="64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34" y="0"/>
                      <a:pt x="9" y="21"/>
                      <a:pt x="2" y="49"/>
                    </a:cubicBezTo>
                    <a:cubicBezTo>
                      <a:pt x="1" y="54"/>
                      <a:pt x="0" y="59"/>
                      <a:pt x="0" y="64"/>
                    </a:cubicBezTo>
                    <a:cubicBezTo>
                      <a:pt x="0" y="99"/>
                      <a:pt x="29" y="128"/>
                      <a:pt x="64" y="128"/>
                    </a:cubicBezTo>
                    <a:cubicBezTo>
                      <a:pt x="99" y="128"/>
                      <a:pt x="128" y="99"/>
                      <a:pt x="128" y="64"/>
                    </a:cubicBezTo>
                    <a:cubicBezTo>
                      <a:pt x="128" y="29"/>
                      <a:pt x="99" y="0"/>
                      <a:pt x="64" y="0"/>
                    </a:cubicBezTo>
                    <a:close/>
                    <a:moveTo>
                      <a:pt x="64" y="114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91" y="15"/>
                      <a:pt x="113" y="37"/>
                      <a:pt x="113" y="64"/>
                    </a:cubicBezTo>
                    <a:cubicBezTo>
                      <a:pt x="113" y="91"/>
                      <a:pt x="91" y="114"/>
                      <a:pt x="64" y="11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29"/>
              <p:cNvSpPr/>
              <p:nvPr/>
            </p:nvSpPr>
            <p:spPr bwMode="auto">
              <a:xfrm>
                <a:off x="5882" y="3221"/>
                <a:ext cx="208" cy="208"/>
              </a:xfrm>
              <a:custGeom>
                <a:avLst/>
                <a:gdLst>
                  <a:gd name="T0" fmla="*/ 66 w 88"/>
                  <a:gd name="T1" fmla="*/ 20 h 88"/>
                  <a:gd name="T2" fmla="*/ 44 w 88"/>
                  <a:gd name="T3" fmla="*/ 10 h 88"/>
                  <a:gd name="T4" fmla="*/ 44 w 88"/>
                  <a:gd name="T5" fmla="*/ 10 h 88"/>
                  <a:gd name="T6" fmla="*/ 22 w 88"/>
                  <a:gd name="T7" fmla="*/ 0 h 88"/>
                  <a:gd name="T8" fmla="*/ 0 w 88"/>
                  <a:gd name="T9" fmla="*/ 10 h 88"/>
                  <a:gd name="T10" fmla="*/ 0 w 88"/>
                  <a:gd name="T11" fmla="*/ 10 h 88"/>
                  <a:gd name="T12" fmla="*/ 0 w 88"/>
                  <a:gd name="T13" fmla="*/ 78 h 88"/>
                  <a:gd name="T14" fmla="*/ 22 w 88"/>
                  <a:gd name="T15" fmla="*/ 69 h 88"/>
                  <a:gd name="T16" fmla="*/ 44 w 88"/>
                  <a:gd name="T17" fmla="*/ 78 h 88"/>
                  <a:gd name="T18" fmla="*/ 44 w 88"/>
                  <a:gd name="T19" fmla="*/ 78 h 88"/>
                  <a:gd name="T20" fmla="*/ 66 w 88"/>
                  <a:gd name="T21" fmla="*/ 88 h 88"/>
                  <a:gd name="T22" fmla="*/ 88 w 88"/>
                  <a:gd name="T23" fmla="*/ 78 h 88"/>
                  <a:gd name="T24" fmla="*/ 88 w 88"/>
                  <a:gd name="T25" fmla="*/ 78 h 88"/>
                  <a:gd name="T26" fmla="*/ 88 w 88"/>
                  <a:gd name="T27" fmla="*/ 10 h 88"/>
                  <a:gd name="T28" fmla="*/ 66 w 88"/>
                  <a:gd name="T29" fmla="*/ 2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8" h="88">
                    <a:moveTo>
                      <a:pt x="66" y="20"/>
                    </a:moveTo>
                    <a:cubicBezTo>
                      <a:pt x="58" y="20"/>
                      <a:pt x="50" y="16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38" y="4"/>
                      <a:pt x="30" y="0"/>
                      <a:pt x="22" y="0"/>
                    </a:cubicBezTo>
                    <a:cubicBezTo>
                      <a:pt x="14" y="0"/>
                      <a:pt x="6" y="4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6" y="72"/>
                      <a:pt x="14" y="69"/>
                      <a:pt x="22" y="69"/>
                    </a:cubicBezTo>
                    <a:cubicBezTo>
                      <a:pt x="30" y="69"/>
                      <a:pt x="38" y="72"/>
                      <a:pt x="44" y="78"/>
                    </a:cubicBezTo>
                    <a:cubicBezTo>
                      <a:pt x="44" y="78"/>
                      <a:pt x="44" y="78"/>
                      <a:pt x="44" y="78"/>
                    </a:cubicBezTo>
                    <a:cubicBezTo>
                      <a:pt x="50" y="85"/>
                      <a:pt x="58" y="88"/>
                      <a:pt x="66" y="88"/>
                    </a:cubicBezTo>
                    <a:cubicBezTo>
                      <a:pt x="75" y="88"/>
                      <a:pt x="82" y="85"/>
                      <a:pt x="88" y="78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2" y="16"/>
                      <a:pt x="75" y="20"/>
                      <a:pt x="66" y="2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30"/>
              <p:cNvSpPr/>
              <p:nvPr/>
            </p:nvSpPr>
            <p:spPr bwMode="auto">
              <a:xfrm>
                <a:off x="5825" y="3221"/>
                <a:ext cx="33" cy="303"/>
              </a:xfrm>
              <a:custGeom>
                <a:avLst/>
                <a:gdLst>
                  <a:gd name="T0" fmla="*/ 7 w 14"/>
                  <a:gd name="T1" fmla="*/ 0 h 128"/>
                  <a:gd name="T2" fmla="*/ 0 w 14"/>
                  <a:gd name="T3" fmla="*/ 7 h 128"/>
                  <a:gd name="T4" fmla="*/ 0 w 14"/>
                  <a:gd name="T5" fmla="*/ 128 h 128"/>
                  <a:gd name="T6" fmla="*/ 14 w 14"/>
                  <a:gd name="T7" fmla="*/ 128 h 128"/>
                  <a:gd name="T8" fmla="*/ 14 w 14"/>
                  <a:gd name="T9" fmla="*/ 7 h 128"/>
                  <a:gd name="T10" fmla="*/ 7 w 14"/>
                  <a:gd name="T11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28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3"/>
                      <a:pt x="11" y="0"/>
                      <a:pt x="7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31"/>
              <p:cNvSpPr>
                <a:spLocks noEditPoints="1"/>
              </p:cNvSpPr>
              <p:nvPr/>
            </p:nvSpPr>
            <p:spPr bwMode="auto">
              <a:xfrm>
                <a:off x="5201" y="3221"/>
                <a:ext cx="303" cy="303"/>
              </a:xfrm>
              <a:custGeom>
                <a:avLst/>
                <a:gdLst>
                  <a:gd name="T0" fmla="*/ 210 w 303"/>
                  <a:gd name="T1" fmla="*/ 92 h 303"/>
                  <a:gd name="T2" fmla="*/ 210 w 303"/>
                  <a:gd name="T3" fmla="*/ 0 h 303"/>
                  <a:gd name="T4" fmla="*/ 0 w 303"/>
                  <a:gd name="T5" fmla="*/ 0 h 303"/>
                  <a:gd name="T6" fmla="*/ 0 w 303"/>
                  <a:gd name="T7" fmla="*/ 211 h 303"/>
                  <a:gd name="T8" fmla="*/ 92 w 303"/>
                  <a:gd name="T9" fmla="*/ 211 h 303"/>
                  <a:gd name="T10" fmla="*/ 92 w 303"/>
                  <a:gd name="T11" fmla="*/ 303 h 303"/>
                  <a:gd name="T12" fmla="*/ 303 w 303"/>
                  <a:gd name="T13" fmla="*/ 303 h 303"/>
                  <a:gd name="T14" fmla="*/ 303 w 303"/>
                  <a:gd name="T15" fmla="*/ 92 h 303"/>
                  <a:gd name="T16" fmla="*/ 210 w 303"/>
                  <a:gd name="T17" fmla="*/ 92 h 303"/>
                  <a:gd name="T18" fmla="*/ 38 w 303"/>
                  <a:gd name="T19" fmla="*/ 171 h 303"/>
                  <a:gd name="T20" fmla="*/ 38 w 303"/>
                  <a:gd name="T21" fmla="*/ 38 h 303"/>
                  <a:gd name="T22" fmla="*/ 170 w 303"/>
                  <a:gd name="T23" fmla="*/ 38 h 303"/>
                  <a:gd name="T24" fmla="*/ 170 w 303"/>
                  <a:gd name="T25" fmla="*/ 92 h 303"/>
                  <a:gd name="T26" fmla="*/ 92 w 303"/>
                  <a:gd name="T27" fmla="*/ 92 h 303"/>
                  <a:gd name="T28" fmla="*/ 92 w 303"/>
                  <a:gd name="T29" fmla="*/ 171 h 303"/>
                  <a:gd name="T30" fmla="*/ 38 w 303"/>
                  <a:gd name="T31" fmla="*/ 171 h 303"/>
                  <a:gd name="T32" fmla="*/ 265 w 303"/>
                  <a:gd name="T33" fmla="*/ 265 h 303"/>
                  <a:gd name="T34" fmla="*/ 132 w 303"/>
                  <a:gd name="T35" fmla="*/ 265 h 303"/>
                  <a:gd name="T36" fmla="*/ 132 w 303"/>
                  <a:gd name="T37" fmla="*/ 133 h 303"/>
                  <a:gd name="T38" fmla="*/ 265 w 303"/>
                  <a:gd name="T39" fmla="*/ 133 h 303"/>
                  <a:gd name="T40" fmla="*/ 265 w 303"/>
                  <a:gd name="T41" fmla="*/ 265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3" h="303">
                    <a:moveTo>
                      <a:pt x="210" y="92"/>
                    </a:moveTo>
                    <a:lnTo>
                      <a:pt x="210" y="0"/>
                    </a:lnTo>
                    <a:lnTo>
                      <a:pt x="0" y="0"/>
                    </a:lnTo>
                    <a:lnTo>
                      <a:pt x="0" y="211"/>
                    </a:lnTo>
                    <a:lnTo>
                      <a:pt x="92" y="211"/>
                    </a:lnTo>
                    <a:lnTo>
                      <a:pt x="92" y="303"/>
                    </a:lnTo>
                    <a:lnTo>
                      <a:pt x="303" y="303"/>
                    </a:lnTo>
                    <a:lnTo>
                      <a:pt x="303" y="92"/>
                    </a:lnTo>
                    <a:lnTo>
                      <a:pt x="210" y="92"/>
                    </a:lnTo>
                    <a:close/>
                    <a:moveTo>
                      <a:pt x="38" y="171"/>
                    </a:moveTo>
                    <a:lnTo>
                      <a:pt x="38" y="38"/>
                    </a:lnTo>
                    <a:lnTo>
                      <a:pt x="170" y="38"/>
                    </a:lnTo>
                    <a:lnTo>
                      <a:pt x="170" y="92"/>
                    </a:lnTo>
                    <a:lnTo>
                      <a:pt x="92" y="92"/>
                    </a:lnTo>
                    <a:lnTo>
                      <a:pt x="92" y="171"/>
                    </a:lnTo>
                    <a:lnTo>
                      <a:pt x="38" y="171"/>
                    </a:lnTo>
                    <a:close/>
                    <a:moveTo>
                      <a:pt x="265" y="265"/>
                    </a:moveTo>
                    <a:lnTo>
                      <a:pt x="132" y="265"/>
                    </a:lnTo>
                    <a:lnTo>
                      <a:pt x="132" y="133"/>
                    </a:lnTo>
                    <a:lnTo>
                      <a:pt x="265" y="133"/>
                    </a:lnTo>
                    <a:lnTo>
                      <a:pt x="265" y="26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32"/>
              <p:cNvSpPr/>
              <p:nvPr/>
            </p:nvSpPr>
            <p:spPr bwMode="auto">
              <a:xfrm>
                <a:off x="4596" y="3387"/>
                <a:ext cx="134" cy="68"/>
              </a:xfrm>
              <a:custGeom>
                <a:avLst/>
                <a:gdLst>
                  <a:gd name="T0" fmla="*/ 0 w 134"/>
                  <a:gd name="T1" fmla="*/ 57 h 68"/>
                  <a:gd name="T2" fmla="*/ 47 w 134"/>
                  <a:gd name="T3" fmla="*/ 68 h 68"/>
                  <a:gd name="T4" fmla="*/ 134 w 134"/>
                  <a:gd name="T5" fmla="*/ 19 h 68"/>
                  <a:gd name="T6" fmla="*/ 99 w 134"/>
                  <a:gd name="T7" fmla="*/ 0 h 68"/>
                  <a:gd name="T8" fmla="*/ 0 w 134"/>
                  <a:gd name="T9" fmla="*/ 5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" h="68">
                    <a:moveTo>
                      <a:pt x="0" y="57"/>
                    </a:moveTo>
                    <a:lnTo>
                      <a:pt x="47" y="68"/>
                    </a:lnTo>
                    <a:lnTo>
                      <a:pt x="134" y="19"/>
                    </a:lnTo>
                    <a:lnTo>
                      <a:pt x="99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33"/>
              <p:cNvSpPr>
                <a:spLocks noEditPoints="1"/>
              </p:cNvSpPr>
              <p:nvPr/>
            </p:nvSpPr>
            <p:spPr bwMode="auto">
              <a:xfrm>
                <a:off x="4596" y="3250"/>
                <a:ext cx="309" cy="246"/>
              </a:xfrm>
              <a:custGeom>
                <a:avLst/>
                <a:gdLst>
                  <a:gd name="T0" fmla="*/ 117 w 131"/>
                  <a:gd name="T1" fmla="*/ 63 h 104"/>
                  <a:gd name="T2" fmla="*/ 113 w 131"/>
                  <a:gd name="T3" fmla="*/ 61 h 104"/>
                  <a:gd name="T4" fmla="*/ 113 w 131"/>
                  <a:gd name="T5" fmla="*/ 61 h 104"/>
                  <a:gd name="T6" fmla="*/ 103 w 131"/>
                  <a:gd name="T7" fmla="*/ 58 h 104"/>
                  <a:gd name="T8" fmla="*/ 88 w 131"/>
                  <a:gd name="T9" fmla="*/ 55 h 104"/>
                  <a:gd name="T10" fmla="*/ 82 w 131"/>
                  <a:gd name="T11" fmla="*/ 52 h 104"/>
                  <a:gd name="T12" fmla="*/ 88 w 131"/>
                  <a:gd name="T13" fmla="*/ 49 h 104"/>
                  <a:gd name="T14" fmla="*/ 103 w 131"/>
                  <a:gd name="T15" fmla="*/ 46 h 104"/>
                  <a:gd name="T16" fmla="*/ 113 w 131"/>
                  <a:gd name="T17" fmla="*/ 43 h 104"/>
                  <a:gd name="T18" fmla="*/ 113 w 131"/>
                  <a:gd name="T19" fmla="*/ 43 h 104"/>
                  <a:gd name="T20" fmla="*/ 117 w 131"/>
                  <a:gd name="T21" fmla="*/ 41 h 104"/>
                  <a:gd name="T22" fmla="*/ 125 w 131"/>
                  <a:gd name="T23" fmla="*/ 10 h 104"/>
                  <a:gd name="T24" fmla="*/ 106 w 131"/>
                  <a:gd name="T25" fmla="*/ 0 h 104"/>
                  <a:gd name="T26" fmla="*/ 93 w 131"/>
                  <a:gd name="T27" fmla="*/ 3 h 104"/>
                  <a:gd name="T28" fmla="*/ 82 w 131"/>
                  <a:gd name="T29" fmla="*/ 32 h 104"/>
                  <a:gd name="T30" fmla="*/ 82 w 131"/>
                  <a:gd name="T31" fmla="*/ 33 h 104"/>
                  <a:gd name="T32" fmla="*/ 80 w 131"/>
                  <a:gd name="T33" fmla="*/ 36 h 104"/>
                  <a:gd name="T34" fmla="*/ 80 w 131"/>
                  <a:gd name="T35" fmla="*/ 36 h 104"/>
                  <a:gd name="T36" fmla="*/ 67 w 131"/>
                  <a:gd name="T37" fmla="*/ 43 h 104"/>
                  <a:gd name="T38" fmla="*/ 20 w 131"/>
                  <a:gd name="T39" fmla="*/ 17 h 104"/>
                  <a:gd name="T40" fmla="*/ 0 w 131"/>
                  <a:gd name="T41" fmla="*/ 22 h 104"/>
                  <a:gd name="T42" fmla="*/ 80 w 131"/>
                  <a:gd name="T43" fmla="*/ 68 h 104"/>
                  <a:gd name="T44" fmla="*/ 80 w 131"/>
                  <a:gd name="T45" fmla="*/ 68 h 104"/>
                  <a:gd name="T46" fmla="*/ 82 w 131"/>
                  <a:gd name="T47" fmla="*/ 71 h 104"/>
                  <a:gd name="T48" fmla="*/ 82 w 131"/>
                  <a:gd name="T49" fmla="*/ 72 h 104"/>
                  <a:gd name="T50" fmla="*/ 93 w 131"/>
                  <a:gd name="T51" fmla="*/ 101 h 104"/>
                  <a:gd name="T52" fmla="*/ 106 w 131"/>
                  <a:gd name="T53" fmla="*/ 104 h 104"/>
                  <a:gd name="T54" fmla="*/ 125 w 131"/>
                  <a:gd name="T55" fmla="*/ 94 h 104"/>
                  <a:gd name="T56" fmla="*/ 117 w 131"/>
                  <a:gd name="T57" fmla="*/ 63 h 104"/>
                  <a:gd name="T58" fmla="*/ 91 w 131"/>
                  <a:gd name="T59" fmla="*/ 21 h 104"/>
                  <a:gd name="T60" fmla="*/ 98 w 131"/>
                  <a:gd name="T61" fmla="*/ 12 h 104"/>
                  <a:gd name="T62" fmla="*/ 106 w 131"/>
                  <a:gd name="T63" fmla="*/ 10 h 104"/>
                  <a:gd name="T64" fmla="*/ 117 w 131"/>
                  <a:gd name="T65" fmla="*/ 15 h 104"/>
                  <a:gd name="T66" fmla="*/ 118 w 131"/>
                  <a:gd name="T67" fmla="*/ 25 h 104"/>
                  <a:gd name="T68" fmla="*/ 110 w 131"/>
                  <a:gd name="T69" fmla="*/ 33 h 104"/>
                  <a:gd name="T70" fmla="*/ 102 w 131"/>
                  <a:gd name="T71" fmla="*/ 36 h 104"/>
                  <a:gd name="T72" fmla="*/ 102 w 131"/>
                  <a:gd name="T73" fmla="*/ 36 h 104"/>
                  <a:gd name="T74" fmla="*/ 91 w 131"/>
                  <a:gd name="T75" fmla="*/ 30 h 104"/>
                  <a:gd name="T76" fmla="*/ 91 w 131"/>
                  <a:gd name="T77" fmla="*/ 21 h 104"/>
                  <a:gd name="T78" fmla="*/ 67 w 131"/>
                  <a:gd name="T79" fmla="*/ 55 h 104"/>
                  <a:gd name="T80" fmla="*/ 63 w 131"/>
                  <a:gd name="T81" fmla="*/ 51 h 104"/>
                  <a:gd name="T82" fmla="*/ 67 w 131"/>
                  <a:gd name="T83" fmla="*/ 48 h 104"/>
                  <a:gd name="T84" fmla="*/ 71 w 131"/>
                  <a:gd name="T85" fmla="*/ 51 h 104"/>
                  <a:gd name="T86" fmla="*/ 67 w 131"/>
                  <a:gd name="T87" fmla="*/ 55 h 104"/>
                  <a:gd name="T88" fmla="*/ 117 w 131"/>
                  <a:gd name="T89" fmla="*/ 89 h 104"/>
                  <a:gd name="T90" fmla="*/ 106 w 131"/>
                  <a:gd name="T91" fmla="*/ 94 h 104"/>
                  <a:gd name="T92" fmla="*/ 98 w 131"/>
                  <a:gd name="T93" fmla="*/ 92 h 104"/>
                  <a:gd name="T94" fmla="*/ 91 w 131"/>
                  <a:gd name="T95" fmla="*/ 83 h 104"/>
                  <a:gd name="T96" fmla="*/ 91 w 131"/>
                  <a:gd name="T97" fmla="*/ 74 h 104"/>
                  <a:gd name="T98" fmla="*/ 102 w 131"/>
                  <a:gd name="T99" fmla="*/ 68 h 104"/>
                  <a:gd name="T100" fmla="*/ 102 w 131"/>
                  <a:gd name="T101" fmla="*/ 68 h 104"/>
                  <a:gd name="T102" fmla="*/ 110 w 131"/>
                  <a:gd name="T103" fmla="*/ 71 h 104"/>
                  <a:gd name="T104" fmla="*/ 118 w 131"/>
                  <a:gd name="T105" fmla="*/ 80 h 104"/>
                  <a:gd name="T106" fmla="*/ 117 w 131"/>
                  <a:gd name="T107" fmla="*/ 8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1" h="104">
                    <a:moveTo>
                      <a:pt x="117" y="63"/>
                    </a:moveTo>
                    <a:cubicBezTo>
                      <a:pt x="116" y="63"/>
                      <a:pt x="114" y="62"/>
                      <a:pt x="113" y="61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0" y="60"/>
                      <a:pt x="107" y="58"/>
                      <a:pt x="103" y="58"/>
                    </a:cubicBezTo>
                    <a:cubicBezTo>
                      <a:pt x="96" y="57"/>
                      <a:pt x="92" y="56"/>
                      <a:pt x="88" y="55"/>
                    </a:cubicBezTo>
                    <a:cubicBezTo>
                      <a:pt x="82" y="52"/>
                      <a:pt x="82" y="52"/>
                      <a:pt x="82" y="52"/>
                    </a:cubicBezTo>
                    <a:cubicBezTo>
                      <a:pt x="88" y="49"/>
                      <a:pt x="88" y="49"/>
                      <a:pt x="88" y="49"/>
                    </a:cubicBezTo>
                    <a:cubicBezTo>
                      <a:pt x="92" y="48"/>
                      <a:pt x="96" y="47"/>
                      <a:pt x="103" y="46"/>
                    </a:cubicBezTo>
                    <a:cubicBezTo>
                      <a:pt x="107" y="46"/>
                      <a:pt x="110" y="44"/>
                      <a:pt x="113" y="43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2"/>
                      <a:pt x="116" y="41"/>
                      <a:pt x="117" y="41"/>
                    </a:cubicBezTo>
                    <a:cubicBezTo>
                      <a:pt x="127" y="34"/>
                      <a:pt x="131" y="20"/>
                      <a:pt x="125" y="10"/>
                    </a:cubicBezTo>
                    <a:cubicBezTo>
                      <a:pt x="121" y="4"/>
                      <a:pt x="114" y="0"/>
                      <a:pt x="106" y="0"/>
                    </a:cubicBezTo>
                    <a:cubicBezTo>
                      <a:pt x="102" y="0"/>
                      <a:pt x="97" y="1"/>
                      <a:pt x="93" y="3"/>
                    </a:cubicBezTo>
                    <a:cubicBezTo>
                      <a:pt x="82" y="10"/>
                      <a:pt x="77" y="22"/>
                      <a:pt x="82" y="32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2" y="34"/>
                      <a:pt x="81" y="35"/>
                      <a:pt x="80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9"/>
                      <a:pt x="82" y="70"/>
                      <a:pt x="82" y="71"/>
                    </a:cubicBezTo>
                    <a:cubicBezTo>
                      <a:pt x="82" y="71"/>
                      <a:pt x="82" y="71"/>
                      <a:pt x="82" y="72"/>
                    </a:cubicBezTo>
                    <a:cubicBezTo>
                      <a:pt x="77" y="82"/>
                      <a:pt x="82" y="94"/>
                      <a:pt x="93" y="101"/>
                    </a:cubicBezTo>
                    <a:cubicBezTo>
                      <a:pt x="97" y="103"/>
                      <a:pt x="102" y="104"/>
                      <a:pt x="106" y="104"/>
                    </a:cubicBezTo>
                    <a:cubicBezTo>
                      <a:pt x="114" y="104"/>
                      <a:pt x="121" y="100"/>
                      <a:pt x="125" y="94"/>
                    </a:cubicBezTo>
                    <a:cubicBezTo>
                      <a:pt x="131" y="84"/>
                      <a:pt x="127" y="70"/>
                      <a:pt x="117" y="63"/>
                    </a:cubicBezTo>
                    <a:close/>
                    <a:moveTo>
                      <a:pt x="91" y="21"/>
                    </a:moveTo>
                    <a:cubicBezTo>
                      <a:pt x="92" y="17"/>
                      <a:pt x="94" y="14"/>
                      <a:pt x="98" y="12"/>
                    </a:cubicBezTo>
                    <a:cubicBezTo>
                      <a:pt x="100" y="10"/>
                      <a:pt x="103" y="10"/>
                      <a:pt x="106" y="10"/>
                    </a:cubicBezTo>
                    <a:cubicBezTo>
                      <a:pt x="111" y="10"/>
                      <a:pt x="115" y="12"/>
                      <a:pt x="117" y="15"/>
                    </a:cubicBezTo>
                    <a:cubicBezTo>
                      <a:pt x="118" y="18"/>
                      <a:pt x="119" y="21"/>
                      <a:pt x="118" y="25"/>
                    </a:cubicBezTo>
                    <a:cubicBezTo>
                      <a:pt x="116" y="28"/>
                      <a:pt x="114" y="31"/>
                      <a:pt x="110" y="33"/>
                    </a:cubicBezTo>
                    <a:cubicBezTo>
                      <a:pt x="108" y="35"/>
                      <a:pt x="105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97" y="36"/>
                      <a:pt x="93" y="33"/>
                      <a:pt x="91" y="30"/>
                    </a:cubicBezTo>
                    <a:cubicBezTo>
                      <a:pt x="90" y="27"/>
                      <a:pt x="89" y="24"/>
                      <a:pt x="91" y="21"/>
                    </a:cubicBezTo>
                    <a:close/>
                    <a:moveTo>
                      <a:pt x="67" y="55"/>
                    </a:moveTo>
                    <a:cubicBezTo>
                      <a:pt x="65" y="55"/>
                      <a:pt x="63" y="54"/>
                      <a:pt x="63" y="51"/>
                    </a:cubicBezTo>
                    <a:cubicBezTo>
                      <a:pt x="63" y="49"/>
                      <a:pt x="65" y="48"/>
                      <a:pt x="67" y="48"/>
                    </a:cubicBezTo>
                    <a:cubicBezTo>
                      <a:pt x="69" y="48"/>
                      <a:pt x="71" y="49"/>
                      <a:pt x="71" y="51"/>
                    </a:cubicBezTo>
                    <a:cubicBezTo>
                      <a:pt x="71" y="54"/>
                      <a:pt x="69" y="55"/>
                      <a:pt x="67" y="55"/>
                    </a:cubicBezTo>
                    <a:close/>
                    <a:moveTo>
                      <a:pt x="117" y="89"/>
                    </a:moveTo>
                    <a:cubicBezTo>
                      <a:pt x="115" y="92"/>
                      <a:pt x="111" y="94"/>
                      <a:pt x="106" y="94"/>
                    </a:cubicBezTo>
                    <a:cubicBezTo>
                      <a:pt x="103" y="94"/>
                      <a:pt x="100" y="94"/>
                      <a:pt x="98" y="92"/>
                    </a:cubicBezTo>
                    <a:cubicBezTo>
                      <a:pt x="94" y="90"/>
                      <a:pt x="92" y="87"/>
                      <a:pt x="91" y="83"/>
                    </a:cubicBezTo>
                    <a:cubicBezTo>
                      <a:pt x="89" y="80"/>
                      <a:pt x="90" y="77"/>
                      <a:pt x="91" y="74"/>
                    </a:cubicBezTo>
                    <a:cubicBezTo>
                      <a:pt x="93" y="71"/>
                      <a:pt x="97" y="68"/>
                      <a:pt x="102" y="68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105" y="68"/>
                      <a:pt x="108" y="69"/>
                      <a:pt x="110" y="71"/>
                    </a:cubicBezTo>
                    <a:cubicBezTo>
                      <a:pt x="114" y="73"/>
                      <a:pt x="116" y="76"/>
                      <a:pt x="118" y="80"/>
                    </a:cubicBezTo>
                    <a:cubicBezTo>
                      <a:pt x="119" y="83"/>
                      <a:pt x="118" y="86"/>
                      <a:pt x="117" y="8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34"/>
              <p:cNvSpPr/>
              <p:nvPr/>
            </p:nvSpPr>
            <p:spPr bwMode="auto">
              <a:xfrm>
                <a:off x="4045" y="3221"/>
                <a:ext cx="193" cy="303"/>
              </a:xfrm>
              <a:custGeom>
                <a:avLst/>
                <a:gdLst>
                  <a:gd name="T0" fmla="*/ 70 w 82"/>
                  <a:gd name="T1" fmla="*/ 51 h 128"/>
                  <a:gd name="T2" fmla="*/ 41 w 82"/>
                  <a:gd name="T3" fmla="*/ 0 h 128"/>
                  <a:gd name="T4" fmla="*/ 12 w 82"/>
                  <a:gd name="T5" fmla="*/ 51 h 128"/>
                  <a:gd name="T6" fmla="*/ 0 w 82"/>
                  <a:gd name="T7" fmla="*/ 84 h 128"/>
                  <a:gd name="T8" fmla="*/ 41 w 82"/>
                  <a:gd name="T9" fmla="*/ 128 h 128"/>
                  <a:gd name="T10" fmla="*/ 82 w 82"/>
                  <a:gd name="T11" fmla="*/ 84 h 128"/>
                  <a:gd name="T12" fmla="*/ 70 w 82"/>
                  <a:gd name="T13" fmla="*/ 5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128">
                    <a:moveTo>
                      <a:pt x="70" y="51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7" y="58"/>
                      <a:pt x="0" y="75"/>
                      <a:pt x="0" y="84"/>
                    </a:cubicBezTo>
                    <a:cubicBezTo>
                      <a:pt x="0" y="108"/>
                      <a:pt x="18" y="128"/>
                      <a:pt x="41" y="128"/>
                    </a:cubicBezTo>
                    <a:cubicBezTo>
                      <a:pt x="64" y="128"/>
                      <a:pt x="82" y="108"/>
                      <a:pt x="82" y="84"/>
                    </a:cubicBezTo>
                    <a:cubicBezTo>
                      <a:pt x="82" y="75"/>
                      <a:pt x="75" y="58"/>
                      <a:pt x="70" y="5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35"/>
              <p:cNvSpPr/>
              <p:nvPr/>
            </p:nvSpPr>
            <p:spPr bwMode="auto">
              <a:xfrm>
                <a:off x="3399" y="3221"/>
                <a:ext cx="274" cy="303"/>
              </a:xfrm>
              <a:custGeom>
                <a:avLst/>
                <a:gdLst>
                  <a:gd name="T0" fmla="*/ 0 w 274"/>
                  <a:gd name="T1" fmla="*/ 0 h 303"/>
                  <a:gd name="T2" fmla="*/ 113 w 274"/>
                  <a:gd name="T3" fmla="*/ 187 h 303"/>
                  <a:gd name="T4" fmla="*/ 113 w 274"/>
                  <a:gd name="T5" fmla="*/ 256 h 303"/>
                  <a:gd name="T6" fmla="*/ 161 w 274"/>
                  <a:gd name="T7" fmla="*/ 303 h 303"/>
                  <a:gd name="T8" fmla="*/ 161 w 274"/>
                  <a:gd name="T9" fmla="*/ 187 h 303"/>
                  <a:gd name="T10" fmla="*/ 274 w 274"/>
                  <a:gd name="T11" fmla="*/ 0 h 303"/>
                  <a:gd name="T12" fmla="*/ 0 w 274"/>
                  <a:gd name="T13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4" h="303">
                    <a:moveTo>
                      <a:pt x="0" y="0"/>
                    </a:moveTo>
                    <a:lnTo>
                      <a:pt x="113" y="187"/>
                    </a:lnTo>
                    <a:lnTo>
                      <a:pt x="113" y="256"/>
                    </a:lnTo>
                    <a:lnTo>
                      <a:pt x="161" y="303"/>
                    </a:lnTo>
                    <a:lnTo>
                      <a:pt x="161" y="187"/>
                    </a:lnTo>
                    <a:lnTo>
                      <a:pt x="27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36"/>
              <p:cNvSpPr>
                <a:spLocks noEditPoints="1"/>
              </p:cNvSpPr>
              <p:nvPr/>
            </p:nvSpPr>
            <p:spPr bwMode="auto">
              <a:xfrm>
                <a:off x="2779" y="3280"/>
                <a:ext cx="303" cy="185"/>
              </a:xfrm>
              <a:custGeom>
                <a:avLst/>
                <a:gdLst>
                  <a:gd name="T0" fmla="*/ 64 w 128"/>
                  <a:gd name="T1" fmla="*/ 0 h 78"/>
                  <a:gd name="T2" fmla="*/ 0 w 128"/>
                  <a:gd name="T3" fmla="*/ 39 h 78"/>
                  <a:gd name="T4" fmla="*/ 64 w 128"/>
                  <a:gd name="T5" fmla="*/ 78 h 78"/>
                  <a:gd name="T6" fmla="*/ 128 w 128"/>
                  <a:gd name="T7" fmla="*/ 39 h 78"/>
                  <a:gd name="T8" fmla="*/ 64 w 128"/>
                  <a:gd name="T9" fmla="*/ 0 h 78"/>
                  <a:gd name="T10" fmla="*/ 64 w 128"/>
                  <a:gd name="T11" fmla="*/ 64 h 78"/>
                  <a:gd name="T12" fmla="*/ 39 w 128"/>
                  <a:gd name="T13" fmla="*/ 39 h 78"/>
                  <a:gd name="T14" fmla="*/ 64 w 128"/>
                  <a:gd name="T15" fmla="*/ 14 h 78"/>
                  <a:gd name="T16" fmla="*/ 89 w 128"/>
                  <a:gd name="T17" fmla="*/ 39 h 78"/>
                  <a:gd name="T18" fmla="*/ 64 w 128"/>
                  <a:gd name="T19" fmla="*/ 6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" h="78">
                    <a:moveTo>
                      <a:pt x="64" y="0"/>
                    </a:moveTo>
                    <a:cubicBezTo>
                      <a:pt x="38" y="0"/>
                      <a:pt x="16" y="15"/>
                      <a:pt x="0" y="39"/>
                    </a:cubicBezTo>
                    <a:cubicBezTo>
                      <a:pt x="16" y="63"/>
                      <a:pt x="38" y="78"/>
                      <a:pt x="64" y="78"/>
                    </a:cubicBezTo>
                    <a:cubicBezTo>
                      <a:pt x="90" y="78"/>
                      <a:pt x="112" y="63"/>
                      <a:pt x="128" y="39"/>
                    </a:cubicBezTo>
                    <a:cubicBezTo>
                      <a:pt x="112" y="15"/>
                      <a:pt x="90" y="0"/>
                      <a:pt x="64" y="0"/>
                    </a:cubicBezTo>
                    <a:close/>
                    <a:moveTo>
                      <a:pt x="64" y="64"/>
                    </a:moveTo>
                    <a:cubicBezTo>
                      <a:pt x="50" y="64"/>
                      <a:pt x="39" y="53"/>
                      <a:pt x="39" y="39"/>
                    </a:cubicBezTo>
                    <a:cubicBezTo>
                      <a:pt x="39" y="25"/>
                      <a:pt x="50" y="14"/>
                      <a:pt x="64" y="14"/>
                    </a:cubicBezTo>
                    <a:cubicBezTo>
                      <a:pt x="78" y="14"/>
                      <a:pt x="89" y="25"/>
                      <a:pt x="89" y="39"/>
                    </a:cubicBezTo>
                    <a:cubicBezTo>
                      <a:pt x="89" y="53"/>
                      <a:pt x="78" y="64"/>
                      <a:pt x="64" y="6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Oval 37"/>
              <p:cNvSpPr>
                <a:spLocks noChangeArrowheads="1"/>
              </p:cNvSpPr>
              <p:nvPr/>
            </p:nvSpPr>
            <p:spPr bwMode="auto">
              <a:xfrm>
                <a:off x="2895" y="3337"/>
                <a:ext cx="71" cy="71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38"/>
              <p:cNvSpPr>
                <a:spLocks noEditPoints="1"/>
              </p:cNvSpPr>
              <p:nvPr/>
            </p:nvSpPr>
            <p:spPr bwMode="auto">
              <a:xfrm>
                <a:off x="2174" y="3280"/>
                <a:ext cx="303" cy="185"/>
              </a:xfrm>
              <a:custGeom>
                <a:avLst/>
                <a:gdLst>
                  <a:gd name="T0" fmla="*/ 64 w 128"/>
                  <a:gd name="T1" fmla="*/ 0 h 78"/>
                  <a:gd name="T2" fmla="*/ 0 w 128"/>
                  <a:gd name="T3" fmla="*/ 39 h 78"/>
                  <a:gd name="T4" fmla="*/ 64 w 128"/>
                  <a:gd name="T5" fmla="*/ 78 h 78"/>
                  <a:gd name="T6" fmla="*/ 128 w 128"/>
                  <a:gd name="T7" fmla="*/ 39 h 78"/>
                  <a:gd name="T8" fmla="*/ 64 w 128"/>
                  <a:gd name="T9" fmla="*/ 0 h 78"/>
                  <a:gd name="T10" fmla="*/ 64 w 128"/>
                  <a:gd name="T11" fmla="*/ 59 h 78"/>
                  <a:gd name="T12" fmla="*/ 44 w 128"/>
                  <a:gd name="T13" fmla="*/ 39 h 78"/>
                  <a:gd name="T14" fmla="*/ 64 w 128"/>
                  <a:gd name="T15" fmla="*/ 19 h 78"/>
                  <a:gd name="T16" fmla="*/ 84 w 128"/>
                  <a:gd name="T17" fmla="*/ 39 h 78"/>
                  <a:gd name="T18" fmla="*/ 64 w 128"/>
                  <a:gd name="T19" fmla="*/ 5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" h="78">
                    <a:moveTo>
                      <a:pt x="64" y="0"/>
                    </a:moveTo>
                    <a:cubicBezTo>
                      <a:pt x="38" y="0"/>
                      <a:pt x="16" y="15"/>
                      <a:pt x="0" y="39"/>
                    </a:cubicBezTo>
                    <a:cubicBezTo>
                      <a:pt x="16" y="63"/>
                      <a:pt x="38" y="78"/>
                      <a:pt x="64" y="78"/>
                    </a:cubicBezTo>
                    <a:cubicBezTo>
                      <a:pt x="90" y="78"/>
                      <a:pt x="112" y="63"/>
                      <a:pt x="128" y="39"/>
                    </a:cubicBezTo>
                    <a:cubicBezTo>
                      <a:pt x="112" y="15"/>
                      <a:pt x="90" y="0"/>
                      <a:pt x="64" y="0"/>
                    </a:cubicBezTo>
                    <a:close/>
                    <a:moveTo>
                      <a:pt x="64" y="59"/>
                    </a:moveTo>
                    <a:cubicBezTo>
                      <a:pt x="53" y="59"/>
                      <a:pt x="44" y="50"/>
                      <a:pt x="44" y="39"/>
                    </a:cubicBezTo>
                    <a:cubicBezTo>
                      <a:pt x="44" y="28"/>
                      <a:pt x="53" y="19"/>
                      <a:pt x="64" y="19"/>
                    </a:cubicBezTo>
                    <a:cubicBezTo>
                      <a:pt x="75" y="19"/>
                      <a:pt x="84" y="28"/>
                      <a:pt x="84" y="39"/>
                    </a:cubicBezTo>
                    <a:cubicBezTo>
                      <a:pt x="84" y="50"/>
                      <a:pt x="75" y="59"/>
                      <a:pt x="64" y="5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39"/>
              <p:cNvSpPr/>
              <p:nvPr/>
            </p:nvSpPr>
            <p:spPr bwMode="auto">
              <a:xfrm>
                <a:off x="1765" y="3422"/>
                <a:ext cx="71" cy="102"/>
              </a:xfrm>
              <a:custGeom>
                <a:avLst/>
                <a:gdLst>
                  <a:gd name="T0" fmla="*/ 0 w 71"/>
                  <a:gd name="T1" fmla="*/ 0 h 102"/>
                  <a:gd name="T2" fmla="*/ 0 w 71"/>
                  <a:gd name="T3" fmla="*/ 33 h 102"/>
                  <a:gd name="T4" fmla="*/ 19 w 71"/>
                  <a:gd name="T5" fmla="*/ 33 h 102"/>
                  <a:gd name="T6" fmla="*/ 19 w 71"/>
                  <a:gd name="T7" fmla="*/ 102 h 102"/>
                  <a:gd name="T8" fmla="*/ 52 w 71"/>
                  <a:gd name="T9" fmla="*/ 102 h 102"/>
                  <a:gd name="T10" fmla="*/ 52 w 71"/>
                  <a:gd name="T11" fmla="*/ 33 h 102"/>
                  <a:gd name="T12" fmla="*/ 71 w 71"/>
                  <a:gd name="T13" fmla="*/ 33 h 102"/>
                  <a:gd name="T14" fmla="*/ 71 w 71"/>
                  <a:gd name="T15" fmla="*/ 0 h 102"/>
                  <a:gd name="T16" fmla="*/ 0 w 71"/>
                  <a:gd name="T1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102">
                    <a:moveTo>
                      <a:pt x="0" y="0"/>
                    </a:moveTo>
                    <a:lnTo>
                      <a:pt x="0" y="33"/>
                    </a:lnTo>
                    <a:lnTo>
                      <a:pt x="19" y="33"/>
                    </a:lnTo>
                    <a:lnTo>
                      <a:pt x="19" y="102"/>
                    </a:lnTo>
                    <a:lnTo>
                      <a:pt x="52" y="102"/>
                    </a:lnTo>
                    <a:lnTo>
                      <a:pt x="52" y="33"/>
                    </a:lnTo>
                    <a:lnTo>
                      <a:pt x="71" y="33"/>
                    </a:lnTo>
                    <a:lnTo>
                      <a:pt x="7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Rectangle 40"/>
              <p:cNvSpPr>
                <a:spLocks noChangeArrowheads="1"/>
              </p:cNvSpPr>
              <p:nvPr/>
            </p:nvSpPr>
            <p:spPr bwMode="auto">
              <a:xfrm>
                <a:off x="1623" y="3221"/>
                <a:ext cx="33" cy="18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41"/>
              <p:cNvSpPr/>
              <p:nvPr/>
            </p:nvSpPr>
            <p:spPr bwMode="auto">
              <a:xfrm>
                <a:off x="1604" y="3422"/>
                <a:ext cx="71" cy="102"/>
              </a:xfrm>
              <a:custGeom>
                <a:avLst/>
                <a:gdLst>
                  <a:gd name="T0" fmla="*/ 0 w 71"/>
                  <a:gd name="T1" fmla="*/ 33 h 102"/>
                  <a:gd name="T2" fmla="*/ 19 w 71"/>
                  <a:gd name="T3" fmla="*/ 33 h 102"/>
                  <a:gd name="T4" fmla="*/ 19 w 71"/>
                  <a:gd name="T5" fmla="*/ 102 h 102"/>
                  <a:gd name="T6" fmla="*/ 52 w 71"/>
                  <a:gd name="T7" fmla="*/ 102 h 102"/>
                  <a:gd name="T8" fmla="*/ 52 w 71"/>
                  <a:gd name="T9" fmla="*/ 33 h 102"/>
                  <a:gd name="T10" fmla="*/ 71 w 71"/>
                  <a:gd name="T11" fmla="*/ 33 h 102"/>
                  <a:gd name="T12" fmla="*/ 71 w 71"/>
                  <a:gd name="T13" fmla="*/ 0 h 102"/>
                  <a:gd name="T14" fmla="*/ 0 w 71"/>
                  <a:gd name="T15" fmla="*/ 0 h 102"/>
                  <a:gd name="T16" fmla="*/ 0 w 71"/>
                  <a:gd name="T17" fmla="*/ 3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102">
                    <a:moveTo>
                      <a:pt x="0" y="33"/>
                    </a:moveTo>
                    <a:lnTo>
                      <a:pt x="19" y="33"/>
                    </a:lnTo>
                    <a:lnTo>
                      <a:pt x="19" y="102"/>
                    </a:lnTo>
                    <a:lnTo>
                      <a:pt x="52" y="102"/>
                    </a:lnTo>
                    <a:lnTo>
                      <a:pt x="52" y="33"/>
                    </a:lnTo>
                    <a:lnTo>
                      <a:pt x="71" y="33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Rectangle 42"/>
              <p:cNvSpPr>
                <a:spLocks noChangeArrowheads="1"/>
              </p:cNvSpPr>
              <p:nvPr/>
            </p:nvSpPr>
            <p:spPr bwMode="auto">
              <a:xfrm>
                <a:off x="1784" y="3221"/>
                <a:ext cx="33" cy="18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Rectangle 43"/>
              <p:cNvSpPr>
                <a:spLocks noChangeArrowheads="1"/>
              </p:cNvSpPr>
              <p:nvPr/>
            </p:nvSpPr>
            <p:spPr bwMode="auto">
              <a:xfrm>
                <a:off x="1703" y="3221"/>
                <a:ext cx="33" cy="5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44"/>
              <p:cNvSpPr/>
              <p:nvPr/>
            </p:nvSpPr>
            <p:spPr bwMode="auto">
              <a:xfrm>
                <a:off x="1684" y="3287"/>
                <a:ext cx="71" cy="237"/>
              </a:xfrm>
              <a:custGeom>
                <a:avLst/>
                <a:gdLst>
                  <a:gd name="T0" fmla="*/ 0 w 71"/>
                  <a:gd name="T1" fmla="*/ 34 h 237"/>
                  <a:gd name="T2" fmla="*/ 19 w 71"/>
                  <a:gd name="T3" fmla="*/ 34 h 237"/>
                  <a:gd name="T4" fmla="*/ 19 w 71"/>
                  <a:gd name="T5" fmla="*/ 237 h 237"/>
                  <a:gd name="T6" fmla="*/ 52 w 71"/>
                  <a:gd name="T7" fmla="*/ 237 h 237"/>
                  <a:gd name="T8" fmla="*/ 52 w 71"/>
                  <a:gd name="T9" fmla="*/ 34 h 237"/>
                  <a:gd name="T10" fmla="*/ 71 w 71"/>
                  <a:gd name="T11" fmla="*/ 34 h 237"/>
                  <a:gd name="T12" fmla="*/ 71 w 71"/>
                  <a:gd name="T13" fmla="*/ 0 h 237"/>
                  <a:gd name="T14" fmla="*/ 0 w 71"/>
                  <a:gd name="T15" fmla="*/ 0 h 237"/>
                  <a:gd name="T16" fmla="*/ 0 w 71"/>
                  <a:gd name="T17" fmla="*/ 34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237">
                    <a:moveTo>
                      <a:pt x="0" y="34"/>
                    </a:moveTo>
                    <a:lnTo>
                      <a:pt x="19" y="34"/>
                    </a:lnTo>
                    <a:lnTo>
                      <a:pt x="19" y="237"/>
                    </a:lnTo>
                    <a:lnTo>
                      <a:pt x="52" y="237"/>
                    </a:lnTo>
                    <a:lnTo>
                      <a:pt x="52" y="34"/>
                    </a:lnTo>
                    <a:lnTo>
                      <a:pt x="71" y="34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45"/>
              <p:cNvSpPr>
                <a:spLocks noEditPoints="1"/>
              </p:cNvSpPr>
              <p:nvPr/>
            </p:nvSpPr>
            <p:spPr bwMode="auto">
              <a:xfrm>
                <a:off x="963" y="3221"/>
                <a:ext cx="229" cy="230"/>
              </a:xfrm>
              <a:custGeom>
                <a:avLst/>
                <a:gdLst>
                  <a:gd name="T0" fmla="*/ 87 w 97"/>
                  <a:gd name="T1" fmla="*/ 72 h 97"/>
                  <a:gd name="T2" fmla="*/ 91 w 97"/>
                  <a:gd name="T3" fmla="*/ 74 h 97"/>
                  <a:gd name="T4" fmla="*/ 91 w 97"/>
                  <a:gd name="T5" fmla="*/ 74 h 97"/>
                  <a:gd name="T6" fmla="*/ 97 w 97"/>
                  <a:gd name="T7" fmla="*/ 60 h 97"/>
                  <a:gd name="T8" fmla="*/ 97 w 97"/>
                  <a:gd name="T9" fmla="*/ 60 h 97"/>
                  <a:gd name="T10" fmla="*/ 93 w 97"/>
                  <a:gd name="T11" fmla="*/ 58 h 97"/>
                  <a:gd name="T12" fmla="*/ 93 w 97"/>
                  <a:gd name="T13" fmla="*/ 38 h 97"/>
                  <a:gd name="T14" fmla="*/ 97 w 97"/>
                  <a:gd name="T15" fmla="*/ 36 h 97"/>
                  <a:gd name="T16" fmla="*/ 97 w 97"/>
                  <a:gd name="T17" fmla="*/ 36 h 97"/>
                  <a:gd name="T18" fmla="*/ 91 w 97"/>
                  <a:gd name="T19" fmla="*/ 22 h 97"/>
                  <a:gd name="T20" fmla="*/ 91 w 97"/>
                  <a:gd name="T21" fmla="*/ 22 h 97"/>
                  <a:gd name="T22" fmla="*/ 91 w 97"/>
                  <a:gd name="T23" fmla="*/ 22 h 97"/>
                  <a:gd name="T24" fmla="*/ 73 w 97"/>
                  <a:gd name="T25" fmla="*/ 17 h 97"/>
                  <a:gd name="T26" fmla="*/ 74 w 97"/>
                  <a:gd name="T27" fmla="*/ 6 h 97"/>
                  <a:gd name="T28" fmla="*/ 74 w 97"/>
                  <a:gd name="T29" fmla="*/ 6 h 97"/>
                  <a:gd name="T30" fmla="*/ 74 w 97"/>
                  <a:gd name="T31" fmla="*/ 6 h 97"/>
                  <a:gd name="T32" fmla="*/ 60 w 97"/>
                  <a:gd name="T33" fmla="*/ 0 h 97"/>
                  <a:gd name="T34" fmla="*/ 60 w 97"/>
                  <a:gd name="T35" fmla="*/ 0 h 97"/>
                  <a:gd name="T36" fmla="*/ 44 w 97"/>
                  <a:gd name="T37" fmla="*/ 9 h 97"/>
                  <a:gd name="T38" fmla="*/ 37 w 97"/>
                  <a:gd name="T39" fmla="*/ 0 h 97"/>
                  <a:gd name="T40" fmla="*/ 37 w 97"/>
                  <a:gd name="T41" fmla="*/ 0 h 97"/>
                  <a:gd name="T42" fmla="*/ 22 w 97"/>
                  <a:gd name="T43" fmla="*/ 6 h 97"/>
                  <a:gd name="T44" fmla="*/ 22 w 97"/>
                  <a:gd name="T45" fmla="*/ 6 h 97"/>
                  <a:gd name="T46" fmla="*/ 22 w 97"/>
                  <a:gd name="T47" fmla="*/ 6 h 97"/>
                  <a:gd name="T48" fmla="*/ 24 w 97"/>
                  <a:gd name="T49" fmla="*/ 10 h 97"/>
                  <a:gd name="T50" fmla="*/ 10 w 97"/>
                  <a:gd name="T51" fmla="*/ 24 h 97"/>
                  <a:gd name="T52" fmla="*/ 6 w 97"/>
                  <a:gd name="T53" fmla="*/ 23 h 97"/>
                  <a:gd name="T54" fmla="*/ 6 w 97"/>
                  <a:gd name="T55" fmla="*/ 23 h 97"/>
                  <a:gd name="T56" fmla="*/ 0 w 97"/>
                  <a:gd name="T57" fmla="*/ 37 h 97"/>
                  <a:gd name="T58" fmla="*/ 0 w 97"/>
                  <a:gd name="T59" fmla="*/ 37 h 97"/>
                  <a:gd name="T60" fmla="*/ 4 w 97"/>
                  <a:gd name="T61" fmla="*/ 39 h 97"/>
                  <a:gd name="T62" fmla="*/ 5 w 97"/>
                  <a:gd name="T63" fmla="*/ 59 h 97"/>
                  <a:gd name="T64" fmla="*/ 1 w 97"/>
                  <a:gd name="T65" fmla="*/ 60 h 97"/>
                  <a:gd name="T66" fmla="*/ 1 w 97"/>
                  <a:gd name="T67" fmla="*/ 60 h 97"/>
                  <a:gd name="T68" fmla="*/ 7 w 97"/>
                  <a:gd name="T69" fmla="*/ 75 h 97"/>
                  <a:gd name="T70" fmla="*/ 7 w 97"/>
                  <a:gd name="T71" fmla="*/ 75 h 97"/>
                  <a:gd name="T72" fmla="*/ 7 w 97"/>
                  <a:gd name="T73" fmla="*/ 75 h 97"/>
                  <a:gd name="T74" fmla="*/ 24 w 97"/>
                  <a:gd name="T75" fmla="*/ 80 h 97"/>
                  <a:gd name="T76" fmla="*/ 23 w 97"/>
                  <a:gd name="T77" fmla="*/ 91 h 97"/>
                  <a:gd name="T78" fmla="*/ 23 w 97"/>
                  <a:gd name="T79" fmla="*/ 91 h 97"/>
                  <a:gd name="T80" fmla="*/ 23 w 97"/>
                  <a:gd name="T81" fmla="*/ 91 h 97"/>
                  <a:gd name="T82" fmla="*/ 38 w 97"/>
                  <a:gd name="T83" fmla="*/ 97 h 97"/>
                  <a:gd name="T84" fmla="*/ 38 w 97"/>
                  <a:gd name="T85" fmla="*/ 97 h 97"/>
                  <a:gd name="T86" fmla="*/ 54 w 97"/>
                  <a:gd name="T87" fmla="*/ 88 h 97"/>
                  <a:gd name="T88" fmla="*/ 61 w 97"/>
                  <a:gd name="T89" fmla="*/ 97 h 97"/>
                  <a:gd name="T90" fmla="*/ 61 w 97"/>
                  <a:gd name="T91" fmla="*/ 97 h 97"/>
                  <a:gd name="T92" fmla="*/ 75 w 97"/>
                  <a:gd name="T93" fmla="*/ 91 h 97"/>
                  <a:gd name="T94" fmla="*/ 75 w 97"/>
                  <a:gd name="T95" fmla="*/ 91 h 97"/>
                  <a:gd name="T96" fmla="*/ 75 w 97"/>
                  <a:gd name="T97" fmla="*/ 91 h 97"/>
                  <a:gd name="T98" fmla="*/ 73 w 97"/>
                  <a:gd name="T99" fmla="*/ 87 h 97"/>
                  <a:gd name="T100" fmla="*/ 56 w 97"/>
                  <a:gd name="T101" fmla="*/ 66 h 97"/>
                  <a:gd name="T102" fmla="*/ 41 w 97"/>
                  <a:gd name="T103" fmla="*/ 31 h 97"/>
                  <a:gd name="T104" fmla="*/ 56 w 97"/>
                  <a:gd name="T105" fmla="*/ 6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7" h="97">
                    <a:moveTo>
                      <a:pt x="80" y="73"/>
                    </a:moveTo>
                    <a:cubicBezTo>
                      <a:pt x="83" y="72"/>
                      <a:pt x="85" y="72"/>
                      <a:pt x="87" y="72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88" y="55"/>
                      <a:pt x="86" y="49"/>
                      <a:pt x="89" y="44"/>
                    </a:cubicBezTo>
                    <a:cubicBezTo>
                      <a:pt x="89" y="41"/>
                      <a:pt x="91" y="39"/>
                      <a:pt x="93" y="38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1" y="25"/>
                      <a:pt x="76" y="22"/>
                      <a:pt x="73" y="17"/>
                    </a:cubicBezTo>
                    <a:cubicBezTo>
                      <a:pt x="72" y="15"/>
                      <a:pt x="72" y="12"/>
                      <a:pt x="73" y="10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5" y="9"/>
                      <a:pt x="49" y="11"/>
                      <a:pt x="44" y="9"/>
                    </a:cubicBezTo>
                    <a:cubicBezTo>
                      <a:pt x="42" y="8"/>
                      <a:pt x="40" y="6"/>
                      <a:pt x="39" y="4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7"/>
                      <a:pt x="22" y="7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6"/>
                      <a:pt x="23" y="21"/>
                      <a:pt x="17" y="24"/>
                    </a:cubicBezTo>
                    <a:cubicBezTo>
                      <a:pt x="15" y="25"/>
                      <a:pt x="13" y="25"/>
                      <a:pt x="10" y="24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1" y="37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9" y="42"/>
                      <a:pt x="11" y="48"/>
                      <a:pt x="9" y="53"/>
                    </a:cubicBezTo>
                    <a:cubicBezTo>
                      <a:pt x="8" y="56"/>
                      <a:pt x="6" y="57"/>
                      <a:pt x="5" y="59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6" y="72"/>
                      <a:pt x="22" y="75"/>
                      <a:pt x="24" y="80"/>
                    </a:cubicBezTo>
                    <a:cubicBezTo>
                      <a:pt x="25" y="82"/>
                      <a:pt x="25" y="85"/>
                      <a:pt x="25" y="87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42" y="88"/>
                      <a:pt x="48" y="86"/>
                      <a:pt x="54" y="88"/>
                    </a:cubicBezTo>
                    <a:cubicBezTo>
                      <a:pt x="56" y="89"/>
                      <a:pt x="58" y="91"/>
                      <a:pt x="59" y="93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75" y="91"/>
                      <a:pt x="75" y="91"/>
                      <a:pt x="75" y="91"/>
                    </a:cubicBezTo>
                    <a:cubicBezTo>
                      <a:pt x="75" y="91"/>
                      <a:pt x="75" y="91"/>
                      <a:pt x="75" y="91"/>
                    </a:cubicBezTo>
                    <a:cubicBezTo>
                      <a:pt x="75" y="91"/>
                      <a:pt x="75" y="91"/>
                      <a:pt x="75" y="91"/>
                    </a:cubicBezTo>
                    <a:cubicBezTo>
                      <a:pt x="75" y="91"/>
                      <a:pt x="75" y="91"/>
                      <a:pt x="75" y="91"/>
                    </a:cubicBezTo>
                    <a:cubicBezTo>
                      <a:pt x="75" y="91"/>
                      <a:pt x="75" y="91"/>
                      <a:pt x="75" y="91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2" y="81"/>
                      <a:pt x="75" y="75"/>
                      <a:pt x="80" y="73"/>
                    </a:cubicBezTo>
                    <a:close/>
                    <a:moveTo>
                      <a:pt x="56" y="66"/>
                    </a:moveTo>
                    <a:cubicBezTo>
                      <a:pt x="47" y="70"/>
                      <a:pt x="35" y="65"/>
                      <a:pt x="31" y="56"/>
                    </a:cubicBezTo>
                    <a:cubicBezTo>
                      <a:pt x="27" y="46"/>
                      <a:pt x="32" y="35"/>
                      <a:pt x="41" y="31"/>
                    </a:cubicBezTo>
                    <a:cubicBezTo>
                      <a:pt x="51" y="27"/>
                      <a:pt x="62" y="31"/>
                      <a:pt x="66" y="41"/>
                    </a:cubicBezTo>
                    <a:cubicBezTo>
                      <a:pt x="70" y="51"/>
                      <a:pt x="66" y="62"/>
                      <a:pt x="56" y="66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46"/>
              <p:cNvSpPr>
                <a:spLocks noEditPoints="1"/>
              </p:cNvSpPr>
              <p:nvPr/>
            </p:nvSpPr>
            <p:spPr bwMode="auto">
              <a:xfrm>
                <a:off x="1150" y="3408"/>
                <a:ext cx="116" cy="116"/>
              </a:xfrm>
              <a:custGeom>
                <a:avLst/>
                <a:gdLst>
                  <a:gd name="T0" fmla="*/ 49 w 49"/>
                  <a:gd name="T1" fmla="*/ 29 h 49"/>
                  <a:gd name="T2" fmla="*/ 49 w 49"/>
                  <a:gd name="T3" fmla="*/ 20 h 49"/>
                  <a:gd name="T4" fmla="*/ 43 w 49"/>
                  <a:gd name="T5" fmla="*/ 20 h 49"/>
                  <a:gd name="T6" fmla="*/ 41 w 49"/>
                  <a:gd name="T7" fmla="*/ 15 h 49"/>
                  <a:gd name="T8" fmla="*/ 45 w 49"/>
                  <a:gd name="T9" fmla="*/ 11 h 49"/>
                  <a:gd name="T10" fmla="*/ 38 w 49"/>
                  <a:gd name="T11" fmla="*/ 4 h 49"/>
                  <a:gd name="T12" fmla="*/ 34 w 49"/>
                  <a:gd name="T13" fmla="*/ 8 h 49"/>
                  <a:gd name="T14" fmla="*/ 29 w 49"/>
                  <a:gd name="T15" fmla="*/ 5 h 49"/>
                  <a:gd name="T16" fmla="*/ 29 w 49"/>
                  <a:gd name="T17" fmla="*/ 0 h 49"/>
                  <a:gd name="T18" fmla="*/ 19 w 49"/>
                  <a:gd name="T19" fmla="*/ 0 h 49"/>
                  <a:gd name="T20" fmla="*/ 19 w 49"/>
                  <a:gd name="T21" fmla="*/ 5 h 49"/>
                  <a:gd name="T22" fmla="*/ 14 w 49"/>
                  <a:gd name="T23" fmla="*/ 8 h 49"/>
                  <a:gd name="T24" fmla="*/ 10 w 49"/>
                  <a:gd name="T25" fmla="*/ 4 h 49"/>
                  <a:gd name="T26" fmla="*/ 3 w 49"/>
                  <a:gd name="T27" fmla="*/ 11 h 49"/>
                  <a:gd name="T28" fmla="*/ 7 w 49"/>
                  <a:gd name="T29" fmla="*/ 15 h 49"/>
                  <a:gd name="T30" fmla="*/ 5 w 49"/>
                  <a:gd name="T31" fmla="*/ 20 h 49"/>
                  <a:gd name="T32" fmla="*/ 0 w 49"/>
                  <a:gd name="T33" fmla="*/ 20 h 49"/>
                  <a:gd name="T34" fmla="*/ 0 w 49"/>
                  <a:gd name="T35" fmla="*/ 29 h 49"/>
                  <a:gd name="T36" fmla="*/ 5 w 49"/>
                  <a:gd name="T37" fmla="*/ 29 h 49"/>
                  <a:gd name="T38" fmla="*/ 7 w 49"/>
                  <a:gd name="T39" fmla="*/ 35 h 49"/>
                  <a:gd name="T40" fmla="*/ 3 w 49"/>
                  <a:gd name="T41" fmla="*/ 38 h 49"/>
                  <a:gd name="T42" fmla="*/ 10 w 49"/>
                  <a:gd name="T43" fmla="*/ 45 h 49"/>
                  <a:gd name="T44" fmla="*/ 14 w 49"/>
                  <a:gd name="T45" fmla="*/ 41 h 49"/>
                  <a:gd name="T46" fmla="*/ 19 w 49"/>
                  <a:gd name="T47" fmla="*/ 43 h 49"/>
                  <a:gd name="T48" fmla="*/ 19 w 49"/>
                  <a:gd name="T49" fmla="*/ 49 h 49"/>
                  <a:gd name="T50" fmla="*/ 29 w 49"/>
                  <a:gd name="T51" fmla="*/ 49 h 49"/>
                  <a:gd name="T52" fmla="*/ 29 w 49"/>
                  <a:gd name="T53" fmla="*/ 43 h 49"/>
                  <a:gd name="T54" fmla="*/ 34 w 49"/>
                  <a:gd name="T55" fmla="*/ 41 h 49"/>
                  <a:gd name="T56" fmla="*/ 38 w 49"/>
                  <a:gd name="T57" fmla="*/ 45 h 49"/>
                  <a:gd name="T58" fmla="*/ 45 w 49"/>
                  <a:gd name="T59" fmla="*/ 38 h 49"/>
                  <a:gd name="T60" fmla="*/ 41 w 49"/>
                  <a:gd name="T61" fmla="*/ 34 h 49"/>
                  <a:gd name="T62" fmla="*/ 43 w 49"/>
                  <a:gd name="T63" fmla="*/ 29 h 49"/>
                  <a:gd name="T64" fmla="*/ 49 w 49"/>
                  <a:gd name="T65" fmla="*/ 29 h 49"/>
                  <a:gd name="T66" fmla="*/ 24 w 49"/>
                  <a:gd name="T67" fmla="*/ 32 h 49"/>
                  <a:gd name="T68" fmla="*/ 17 w 49"/>
                  <a:gd name="T69" fmla="*/ 24 h 49"/>
                  <a:gd name="T70" fmla="*/ 24 w 49"/>
                  <a:gd name="T71" fmla="*/ 17 h 49"/>
                  <a:gd name="T72" fmla="*/ 31 w 49"/>
                  <a:gd name="T73" fmla="*/ 24 h 49"/>
                  <a:gd name="T74" fmla="*/ 24 w 49"/>
                  <a:gd name="T75" fmla="*/ 3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49">
                    <a:moveTo>
                      <a:pt x="49" y="29"/>
                    </a:moveTo>
                    <a:cubicBezTo>
                      <a:pt x="49" y="20"/>
                      <a:pt x="49" y="20"/>
                      <a:pt x="49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18"/>
                      <a:pt x="42" y="16"/>
                      <a:pt x="41" y="15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7"/>
                      <a:pt x="31" y="6"/>
                      <a:pt x="29" y="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7" y="6"/>
                      <a:pt x="16" y="7"/>
                      <a:pt x="14" y="8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6" y="18"/>
                      <a:pt x="5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1"/>
                      <a:pt x="6" y="33"/>
                      <a:pt x="7" y="35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6" y="42"/>
                      <a:pt x="17" y="43"/>
                      <a:pt x="19" y="43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1" y="43"/>
                      <a:pt x="33" y="42"/>
                      <a:pt x="34" y="41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2" y="33"/>
                      <a:pt x="43" y="31"/>
                      <a:pt x="43" y="29"/>
                    </a:cubicBezTo>
                    <a:lnTo>
                      <a:pt x="49" y="29"/>
                    </a:lnTo>
                    <a:close/>
                    <a:moveTo>
                      <a:pt x="24" y="32"/>
                    </a:moveTo>
                    <a:cubicBezTo>
                      <a:pt x="20" y="32"/>
                      <a:pt x="17" y="28"/>
                      <a:pt x="17" y="24"/>
                    </a:cubicBezTo>
                    <a:cubicBezTo>
                      <a:pt x="17" y="20"/>
                      <a:pt x="20" y="17"/>
                      <a:pt x="24" y="17"/>
                    </a:cubicBezTo>
                    <a:cubicBezTo>
                      <a:pt x="28" y="17"/>
                      <a:pt x="31" y="20"/>
                      <a:pt x="31" y="24"/>
                    </a:cubicBezTo>
                    <a:cubicBezTo>
                      <a:pt x="31" y="28"/>
                      <a:pt x="28" y="32"/>
                      <a:pt x="24" y="3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47"/>
              <p:cNvSpPr>
                <a:spLocks noEditPoints="1"/>
              </p:cNvSpPr>
              <p:nvPr/>
            </p:nvSpPr>
            <p:spPr bwMode="auto">
              <a:xfrm>
                <a:off x="358" y="3221"/>
                <a:ext cx="302" cy="303"/>
              </a:xfrm>
              <a:custGeom>
                <a:avLst/>
                <a:gdLst>
                  <a:gd name="T0" fmla="*/ 128 w 128"/>
                  <a:gd name="T1" fmla="*/ 74 h 128"/>
                  <a:gd name="T2" fmla="*/ 128 w 128"/>
                  <a:gd name="T3" fmla="*/ 54 h 128"/>
                  <a:gd name="T4" fmla="*/ 128 w 128"/>
                  <a:gd name="T5" fmla="*/ 54 h 128"/>
                  <a:gd name="T6" fmla="*/ 128 w 128"/>
                  <a:gd name="T7" fmla="*/ 54 h 128"/>
                  <a:gd name="T8" fmla="*/ 110 w 128"/>
                  <a:gd name="T9" fmla="*/ 39 h 128"/>
                  <a:gd name="T10" fmla="*/ 116 w 128"/>
                  <a:gd name="T11" fmla="*/ 26 h 128"/>
                  <a:gd name="T12" fmla="*/ 116 w 128"/>
                  <a:gd name="T13" fmla="*/ 26 h 128"/>
                  <a:gd name="T14" fmla="*/ 116 w 128"/>
                  <a:gd name="T15" fmla="*/ 26 h 128"/>
                  <a:gd name="T16" fmla="*/ 102 w 128"/>
                  <a:gd name="T17" fmla="*/ 12 h 128"/>
                  <a:gd name="T18" fmla="*/ 102 w 128"/>
                  <a:gd name="T19" fmla="*/ 12 h 128"/>
                  <a:gd name="T20" fmla="*/ 78 w 128"/>
                  <a:gd name="T21" fmla="*/ 14 h 128"/>
                  <a:gd name="T22" fmla="*/ 74 w 128"/>
                  <a:gd name="T23" fmla="*/ 0 h 128"/>
                  <a:gd name="T24" fmla="*/ 74 w 128"/>
                  <a:gd name="T25" fmla="*/ 0 h 128"/>
                  <a:gd name="T26" fmla="*/ 54 w 128"/>
                  <a:gd name="T27" fmla="*/ 0 h 128"/>
                  <a:gd name="T28" fmla="*/ 54 w 128"/>
                  <a:gd name="T29" fmla="*/ 0 h 128"/>
                  <a:gd name="T30" fmla="*/ 54 w 128"/>
                  <a:gd name="T31" fmla="*/ 0 h 128"/>
                  <a:gd name="T32" fmla="*/ 54 w 128"/>
                  <a:gd name="T33" fmla="*/ 6 h 128"/>
                  <a:gd name="T34" fmla="*/ 30 w 128"/>
                  <a:gd name="T35" fmla="*/ 16 h 128"/>
                  <a:gd name="T36" fmla="*/ 26 w 128"/>
                  <a:gd name="T37" fmla="*/ 12 h 128"/>
                  <a:gd name="T38" fmla="*/ 26 w 128"/>
                  <a:gd name="T39" fmla="*/ 12 h 128"/>
                  <a:gd name="T40" fmla="*/ 12 w 128"/>
                  <a:gd name="T41" fmla="*/ 26 h 128"/>
                  <a:gd name="T42" fmla="*/ 11 w 128"/>
                  <a:gd name="T43" fmla="*/ 26 h 128"/>
                  <a:gd name="T44" fmla="*/ 15 w 128"/>
                  <a:gd name="T45" fmla="*/ 30 h 128"/>
                  <a:gd name="T46" fmla="*/ 6 w 128"/>
                  <a:gd name="T47" fmla="*/ 54 h 128"/>
                  <a:gd name="T48" fmla="*/ 0 w 128"/>
                  <a:gd name="T49" fmla="*/ 54 h 128"/>
                  <a:gd name="T50" fmla="*/ 0 w 128"/>
                  <a:gd name="T51" fmla="*/ 54 h 128"/>
                  <a:gd name="T52" fmla="*/ 0 w 128"/>
                  <a:gd name="T53" fmla="*/ 74 h 128"/>
                  <a:gd name="T54" fmla="*/ 0 w 128"/>
                  <a:gd name="T55" fmla="*/ 74 h 128"/>
                  <a:gd name="T56" fmla="*/ 0 w 128"/>
                  <a:gd name="T57" fmla="*/ 74 h 128"/>
                  <a:gd name="T58" fmla="*/ 18 w 128"/>
                  <a:gd name="T59" fmla="*/ 89 h 128"/>
                  <a:gd name="T60" fmla="*/ 12 w 128"/>
                  <a:gd name="T61" fmla="*/ 102 h 128"/>
                  <a:gd name="T62" fmla="*/ 12 w 128"/>
                  <a:gd name="T63" fmla="*/ 102 h 128"/>
                  <a:gd name="T64" fmla="*/ 12 w 128"/>
                  <a:gd name="T65" fmla="*/ 102 h 128"/>
                  <a:gd name="T66" fmla="*/ 26 w 128"/>
                  <a:gd name="T67" fmla="*/ 116 h 128"/>
                  <a:gd name="T68" fmla="*/ 26 w 128"/>
                  <a:gd name="T69" fmla="*/ 116 h 128"/>
                  <a:gd name="T70" fmla="*/ 50 w 128"/>
                  <a:gd name="T71" fmla="*/ 114 h 128"/>
                  <a:gd name="T72" fmla="*/ 54 w 128"/>
                  <a:gd name="T73" fmla="*/ 128 h 128"/>
                  <a:gd name="T74" fmla="*/ 54 w 128"/>
                  <a:gd name="T75" fmla="*/ 128 h 128"/>
                  <a:gd name="T76" fmla="*/ 74 w 128"/>
                  <a:gd name="T77" fmla="*/ 128 h 128"/>
                  <a:gd name="T78" fmla="*/ 74 w 128"/>
                  <a:gd name="T79" fmla="*/ 128 h 128"/>
                  <a:gd name="T80" fmla="*/ 74 w 128"/>
                  <a:gd name="T81" fmla="*/ 128 h 128"/>
                  <a:gd name="T82" fmla="*/ 74 w 128"/>
                  <a:gd name="T83" fmla="*/ 122 h 128"/>
                  <a:gd name="T84" fmla="*/ 98 w 128"/>
                  <a:gd name="T85" fmla="*/ 112 h 128"/>
                  <a:gd name="T86" fmla="*/ 102 w 128"/>
                  <a:gd name="T87" fmla="*/ 116 h 128"/>
                  <a:gd name="T88" fmla="*/ 102 w 128"/>
                  <a:gd name="T89" fmla="*/ 116 h 128"/>
                  <a:gd name="T90" fmla="*/ 116 w 128"/>
                  <a:gd name="T91" fmla="*/ 102 h 128"/>
                  <a:gd name="T92" fmla="*/ 117 w 128"/>
                  <a:gd name="T93" fmla="*/ 102 h 128"/>
                  <a:gd name="T94" fmla="*/ 113 w 128"/>
                  <a:gd name="T95" fmla="*/ 98 h 128"/>
                  <a:gd name="T96" fmla="*/ 122 w 128"/>
                  <a:gd name="T97" fmla="*/ 74 h 128"/>
                  <a:gd name="T98" fmla="*/ 128 w 128"/>
                  <a:gd name="T99" fmla="*/ 74 h 128"/>
                  <a:gd name="T100" fmla="*/ 39 w 128"/>
                  <a:gd name="T101" fmla="*/ 64 h 128"/>
                  <a:gd name="T102" fmla="*/ 89 w 128"/>
                  <a:gd name="T103" fmla="*/ 6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8" h="128">
                    <a:moveTo>
                      <a:pt x="128" y="74"/>
                    </a:moveTo>
                    <a:cubicBezTo>
                      <a:pt x="128" y="74"/>
                      <a:pt x="128" y="74"/>
                      <a:pt x="128" y="74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8" y="54"/>
                      <a:pt x="128" y="54"/>
                      <a:pt x="128" y="54"/>
                    </a:cubicBezTo>
                    <a:cubicBezTo>
                      <a:pt x="122" y="54"/>
                      <a:pt x="122" y="54"/>
                      <a:pt x="122" y="54"/>
                    </a:cubicBezTo>
                    <a:cubicBezTo>
                      <a:pt x="115" y="53"/>
                      <a:pt x="110" y="46"/>
                      <a:pt x="110" y="39"/>
                    </a:cubicBezTo>
                    <a:cubicBezTo>
                      <a:pt x="110" y="36"/>
                      <a:pt x="111" y="33"/>
                      <a:pt x="112" y="30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2" y="20"/>
                      <a:pt x="84" y="19"/>
                      <a:pt x="78" y="14"/>
                    </a:cubicBezTo>
                    <a:cubicBezTo>
                      <a:pt x="76" y="12"/>
                      <a:pt x="75" y="9"/>
                      <a:pt x="74" y="6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3" y="13"/>
                      <a:pt x="46" y="18"/>
                      <a:pt x="39" y="18"/>
                    </a:cubicBezTo>
                    <a:cubicBezTo>
                      <a:pt x="35" y="18"/>
                      <a:pt x="33" y="17"/>
                      <a:pt x="30" y="1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20" y="36"/>
                      <a:pt x="19" y="44"/>
                      <a:pt x="14" y="50"/>
                    </a:cubicBezTo>
                    <a:cubicBezTo>
                      <a:pt x="11" y="52"/>
                      <a:pt x="9" y="53"/>
                      <a:pt x="6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13" y="75"/>
                      <a:pt x="18" y="82"/>
                      <a:pt x="18" y="89"/>
                    </a:cubicBezTo>
                    <a:cubicBezTo>
                      <a:pt x="18" y="93"/>
                      <a:pt x="17" y="95"/>
                      <a:pt x="16" y="98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6" y="108"/>
                      <a:pt x="44" y="109"/>
                      <a:pt x="50" y="114"/>
                    </a:cubicBezTo>
                    <a:cubicBezTo>
                      <a:pt x="52" y="117"/>
                      <a:pt x="53" y="119"/>
                      <a:pt x="54" y="122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2"/>
                      <a:pt x="74" y="122"/>
                      <a:pt x="74" y="122"/>
                    </a:cubicBezTo>
                    <a:cubicBezTo>
                      <a:pt x="75" y="115"/>
                      <a:pt x="82" y="110"/>
                      <a:pt x="89" y="110"/>
                    </a:cubicBezTo>
                    <a:cubicBezTo>
                      <a:pt x="93" y="110"/>
                      <a:pt x="95" y="111"/>
                      <a:pt x="98" y="112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6" y="102"/>
                      <a:pt x="116" y="102"/>
                      <a:pt x="116" y="102"/>
                    </a:cubicBezTo>
                    <a:cubicBezTo>
                      <a:pt x="113" y="98"/>
                      <a:pt x="113" y="98"/>
                      <a:pt x="113" y="98"/>
                    </a:cubicBezTo>
                    <a:cubicBezTo>
                      <a:pt x="108" y="92"/>
                      <a:pt x="109" y="84"/>
                      <a:pt x="114" y="78"/>
                    </a:cubicBezTo>
                    <a:cubicBezTo>
                      <a:pt x="116" y="76"/>
                      <a:pt x="119" y="75"/>
                      <a:pt x="122" y="74"/>
                    </a:cubicBezTo>
                    <a:cubicBezTo>
                      <a:pt x="128" y="74"/>
                      <a:pt x="128" y="74"/>
                      <a:pt x="128" y="74"/>
                    </a:cubicBezTo>
                    <a:cubicBezTo>
                      <a:pt x="128" y="74"/>
                      <a:pt x="128" y="74"/>
                      <a:pt x="128" y="74"/>
                    </a:cubicBezTo>
                    <a:close/>
                    <a:moveTo>
                      <a:pt x="64" y="89"/>
                    </a:moveTo>
                    <a:cubicBezTo>
                      <a:pt x="50" y="89"/>
                      <a:pt x="39" y="78"/>
                      <a:pt x="39" y="64"/>
                    </a:cubicBezTo>
                    <a:cubicBezTo>
                      <a:pt x="39" y="50"/>
                      <a:pt x="50" y="39"/>
                      <a:pt x="64" y="39"/>
                    </a:cubicBezTo>
                    <a:cubicBezTo>
                      <a:pt x="78" y="39"/>
                      <a:pt x="89" y="50"/>
                      <a:pt x="89" y="64"/>
                    </a:cubicBezTo>
                    <a:cubicBezTo>
                      <a:pt x="89" y="78"/>
                      <a:pt x="78" y="89"/>
                      <a:pt x="64" y="8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48"/>
              <p:cNvSpPr/>
              <p:nvPr/>
            </p:nvSpPr>
            <p:spPr bwMode="auto">
              <a:xfrm>
                <a:off x="7017" y="2684"/>
                <a:ext cx="135" cy="168"/>
              </a:xfrm>
              <a:custGeom>
                <a:avLst/>
                <a:gdLst>
                  <a:gd name="T0" fmla="*/ 135 w 135"/>
                  <a:gd name="T1" fmla="*/ 83 h 168"/>
                  <a:gd name="T2" fmla="*/ 0 w 135"/>
                  <a:gd name="T3" fmla="*/ 0 h 168"/>
                  <a:gd name="T4" fmla="*/ 0 w 135"/>
                  <a:gd name="T5" fmla="*/ 168 h 168"/>
                  <a:gd name="T6" fmla="*/ 135 w 135"/>
                  <a:gd name="T7" fmla="*/ 8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168">
                    <a:moveTo>
                      <a:pt x="135" y="83"/>
                    </a:moveTo>
                    <a:lnTo>
                      <a:pt x="0" y="0"/>
                    </a:lnTo>
                    <a:lnTo>
                      <a:pt x="0" y="168"/>
                    </a:lnTo>
                    <a:lnTo>
                      <a:pt x="135" y="8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49"/>
              <p:cNvSpPr/>
              <p:nvPr/>
            </p:nvSpPr>
            <p:spPr bwMode="auto">
              <a:xfrm>
                <a:off x="7152" y="2684"/>
                <a:ext cx="168" cy="168"/>
              </a:xfrm>
              <a:custGeom>
                <a:avLst/>
                <a:gdLst>
                  <a:gd name="T0" fmla="*/ 135 w 168"/>
                  <a:gd name="T1" fmla="*/ 83 h 168"/>
                  <a:gd name="T2" fmla="*/ 135 w 168"/>
                  <a:gd name="T3" fmla="*/ 168 h 168"/>
                  <a:gd name="T4" fmla="*/ 168 w 168"/>
                  <a:gd name="T5" fmla="*/ 168 h 168"/>
                  <a:gd name="T6" fmla="*/ 168 w 168"/>
                  <a:gd name="T7" fmla="*/ 0 h 168"/>
                  <a:gd name="T8" fmla="*/ 135 w 168"/>
                  <a:gd name="T9" fmla="*/ 0 h 168"/>
                  <a:gd name="T10" fmla="*/ 135 w 168"/>
                  <a:gd name="T11" fmla="*/ 83 h 168"/>
                  <a:gd name="T12" fmla="*/ 0 w 168"/>
                  <a:gd name="T13" fmla="*/ 0 h 168"/>
                  <a:gd name="T14" fmla="*/ 0 w 168"/>
                  <a:gd name="T15" fmla="*/ 83 h 168"/>
                  <a:gd name="T16" fmla="*/ 0 w 168"/>
                  <a:gd name="T17" fmla="*/ 168 h 168"/>
                  <a:gd name="T18" fmla="*/ 135 w 168"/>
                  <a:gd name="T19" fmla="*/ 8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8">
                    <a:moveTo>
                      <a:pt x="135" y="83"/>
                    </a:moveTo>
                    <a:lnTo>
                      <a:pt x="135" y="168"/>
                    </a:lnTo>
                    <a:lnTo>
                      <a:pt x="168" y="168"/>
                    </a:lnTo>
                    <a:lnTo>
                      <a:pt x="168" y="0"/>
                    </a:lnTo>
                    <a:lnTo>
                      <a:pt x="135" y="0"/>
                    </a:lnTo>
                    <a:lnTo>
                      <a:pt x="135" y="83"/>
                    </a:lnTo>
                    <a:lnTo>
                      <a:pt x="0" y="0"/>
                    </a:lnTo>
                    <a:lnTo>
                      <a:pt x="0" y="83"/>
                    </a:lnTo>
                    <a:lnTo>
                      <a:pt x="0" y="168"/>
                    </a:lnTo>
                    <a:lnTo>
                      <a:pt x="135" y="8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50"/>
              <p:cNvSpPr/>
              <p:nvPr/>
            </p:nvSpPr>
            <p:spPr bwMode="auto">
              <a:xfrm>
                <a:off x="6580" y="2684"/>
                <a:ext cx="135" cy="168"/>
              </a:xfrm>
              <a:custGeom>
                <a:avLst/>
                <a:gdLst>
                  <a:gd name="T0" fmla="*/ 0 w 135"/>
                  <a:gd name="T1" fmla="*/ 83 h 168"/>
                  <a:gd name="T2" fmla="*/ 135 w 135"/>
                  <a:gd name="T3" fmla="*/ 168 h 168"/>
                  <a:gd name="T4" fmla="*/ 135 w 135"/>
                  <a:gd name="T5" fmla="*/ 0 h 168"/>
                  <a:gd name="T6" fmla="*/ 0 w 135"/>
                  <a:gd name="T7" fmla="*/ 8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168">
                    <a:moveTo>
                      <a:pt x="0" y="83"/>
                    </a:moveTo>
                    <a:lnTo>
                      <a:pt x="135" y="168"/>
                    </a:lnTo>
                    <a:lnTo>
                      <a:pt x="135" y="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51"/>
              <p:cNvSpPr/>
              <p:nvPr/>
            </p:nvSpPr>
            <p:spPr bwMode="auto">
              <a:xfrm>
                <a:off x="6412" y="2684"/>
                <a:ext cx="168" cy="168"/>
              </a:xfrm>
              <a:custGeom>
                <a:avLst/>
                <a:gdLst>
                  <a:gd name="T0" fmla="*/ 33 w 168"/>
                  <a:gd name="T1" fmla="*/ 83 h 168"/>
                  <a:gd name="T2" fmla="*/ 33 w 168"/>
                  <a:gd name="T3" fmla="*/ 0 h 168"/>
                  <a:gd name="T4" fmla="*/ 0 w 168"/>
                  <a:gd name="T5" fmla="*/ 0 h 168"/>
                  <a:gd name="T6" fmla="*/ 0 w 168"/>
                  <a:gd name="T7" fmla="*/ 166 h 168"/>
                  <a:gd name="T8" fmla="*/ 33 w 168"/>
                  <a:gd name="T9" fmla="*/ 166 h 168"/>
                  <a:gd name="T10" fmla="*/ 33 w 168"/>
                  <a:gd name="T11" fmla="*/ 83 h 168"/>
                  <a:gd name="T12" fmla="*/ 168 w 168"/>
                  <a:gd name="T13" fmla="*/ 168 h 168"/>
                  <a:gd name="T14" fmla="*/ 168 w 168"/>
                  <a:gd name="T15" fmla="*/ 83 h 168"/>
                  <a:gd name="T16" fmla="*/ 168 w 168"/>
                  <a:gd name="T17" fmla="*/ 0 h 168"/>
                  <a:gd name="T18" fmla="*/ 33 w 168"/>
                  <a:gd name="T19" fmla="*/ 8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8">
                    <a:moveTo>
                      <a:pt x="33" y="83"/>
                    </a:moveTo>
                    <a:lnTo>
                      <a:pt x="33" y="0"/>
                    </a:lnTo>
                    <a:lnTo>
                      <a:pt x="0" y="0"/>
                    </a:lnTo>
                    <a:lnTo>
                      <a:pt x="0" y="166"/>
                    </a:lnTo>
                    <a:lnTo>
                      <a:pt x="33" y="166"/>
                    </a:lnTo>
                    <a:lnTo>
                      <a:pt x="33" y="83"/>
                    </a:lnTo>
                    <a:lnTo>
                      <a:pt x="168" y="168"/>
                    </a:lnTo>
                    <a:lnTo>
                      <a:pt x="168" y="83"/>
                    </a:lnTo>
                    <a:lnTo>
                      <a:pt x="168" y="0"/>
                    </a:lnTo>
                    <a:lnTo>
                      <a:pt x="33" y="8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52"/>
              <p:cNvSpPr/>
              <p:nvPr/>
            </p:nvSpPr>
            <p:spPr bwMode="auto">
              <a:xfrm>
                <a:off x="5958" y="2672"/>
                <a:ext cx="151" cy="190"/>
              </a:xfrm>
              <a:custGeom>
                <a:avLst/>
                <a:gdLst>
                  <a:gd name="T0" fmla="*/ 151 w 151"/>
                  <a:gd name="T1" fmla="*/ 95 h 190"/>
                  <a:gd name="T2" fmla="*/ 0 w 151"/>
                  <a:gd name="T3" fmla="*/ 0 h 190"/>
                  <a:gd name="T4" fmla="*/ 0 w 151"/>
                  <a:gd name="T5" fmla="*/ 95 h 190"/>
                  <a:gd name="T6" fmla="*/ 0 w 151"/>
                  <a:gd name="T7" fmla="*/ 190 h 190"/>
                  <a:gd name="T8" fmla="*/ 151 w 151"/>
                  <a:gd name="T9" fmla="*/ 9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1" h="190">
                    <a:moveTo>
                      <a:pt x="151" y="95"/>
                    </a:moveTo>
                    <a:lnTo>
                      <a:pt x="0" y="0"/>
                    </a:lnTo>
                    <a:lnTo>
                      <a:pt x="0" y="95"/>
                    </a:lnTo>
                    <a:lnTo>
                      <a:pt x="0" y="190"/>
                    </a:lnTo>
                    <a:lnTo>
                      <a:pt x="151" y="9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53"/>
              <p:cNvSpPr/>
              <p:nvPr/>
            </p:nvSpPr>
            <p:spPr bwMode="auto">
              <a:xfrm>
                <a:off x="5806" y="2672"/>
                <a:ext cx="152" cy="190"/>
              </a:xfrm>
              <a:custGeom>
                <a:avLst/>
                <a:gdLst>
                  <a:gd name="T0" fmla="*/ 152 w 152"/>
                  <a:gd name="T1" fmla="*/ 95 h 190"/>
                  <a:gd name="T2" fmla="*/ 0 w 152"/>
                  <a:gd name="T3" fmla="*/ 0 h 190"/>
                  <a:gd name="T4" fmla="*/ 0 w 152"/>
                  <a:gd name="T5" fmla="*/ 190 h 190"/>
                  <a:gd name="T6" fmla="*/ 152 w 152"/>
                  <a:gd name="T7" fmla="*/ 9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190">
                    <a:moveTo>
                      <a:pt x="152" y="95"/>
                    </a:moveTo>
                    <a:lnTo>
                      <a:pt x="0" y="0"/>
                    </a:lnTo>
                    <a:lnTo>
                      <a:pt x="0" y="190"/>
                    </a:lnTo>
                    <a:lnTo>
                      <a:pt x="152" y="9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54"/>
              <p:cNvSpPr/>
              <p:nvPr/>
            </p:nvSpPr>
            <p:spPr bwMode="auto">
              <a:xfrm>
                <a:off x="5201" y="2672"/>
                <a:ext cx="151" cy="190"/>
              </a:xfrm>
              <a:custGeom>
                <a:avLst/>
                <a:gdLst>
                  <a:gd name="T0" fmla="*/ 0 w 151"/>
                  <a:gd name="T1" fmla="*/ 95 h 190"/>
                  <a:gd name="T2" fmla="*/ 151 w 151"/>
                  <a:gd name="T3" fmla="*/ 190 h 190"/>
                  <a:gd name="T4" fmla="*/ 151 w 151"/>
                  <a:gd name="T5" fmla="*/ 95 h 190"/>
                  <a:gd name="T6" fmla="*/ 151 w 151"/>
                  <a:gd name="T7" fmla="*/ 0 h 190"/>
                  <a:gd name="T8" fmla="*/ 0 w 151"/>
                  <a:gd name="T9" fmla="*/ 9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1" h="190">
                    <a:moveTo>
                      <a:pt x="0" y="95"/>
                    </a:moveTo>
                    <a:lnTo>
                      <a:pt x="151" y="190"/>
                    </a:lnTo>
                    <a:lnTo>
                      <a:pt x="151" y="95"/>
                    </a:lnTo>
                    <a:lnTo>
                      <a:pt x="151" y="0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55"/>
              <p:cNvSpPr/>
              <p:nvPr/>
            </p:nvSpPr>
            <p:spPr bwMode="auto">
              <a:xfrm>
                <a:off x="5352" y="2672"/>
                <a:ext cx="152" cy="190"/>
              </a:xfrm>
              <a:custGeom>
                <a:avLst/>
                <a:gdLst>
                  <a:gd name="T0" fmla="*/ 0 w 152"/>
                  <a:gd name="T1" fmla="*/ 95 h 190"/>
                  <a:gd name="T2" fmla="*/ 152 w 152"/>
                  <a:gd name="T3" fmla="*/ 190 h 190"/>
                  <a:gd name="T4" fmla="*/ 152 w 152"/>
                  <a:gd name="T5" fmla="*/ 0 h 190"/>
                  <a:gd name="T6" fmla="*/ 0 w 152"/>
                  <a:gd name="T7" fmla="*/ 9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190">
                    <a:moveTo>
                      <a:pt x="0" y="95"/>
                    </a:moveTo>
                    <a:lnTo>
                      <a:pt x="152" y="190"/>
                    </a:lnTo>
                    <a:lnTo>
                      <a:pt x="152" y="0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56"/>
              <p:cNvSpPr/>
              <p:nvPr/>
            </p:nvSpPr>
            <p:spPr bwMode="auto">
              <a:xfrm>
                <a:off x="4596" y="2615"/>
                <a:ext cx="243" cy="303"/>
              </a:xfrm>
              <a:custGeom>
                <a:avLst/>
                <a:gdLst>
                  <a:gd name="T0" fmla="*/ 243 w 243"/>
                  <a:gd name="T1" fmla="*/ 152 h 303"/>
                  <a:gd name="T2" fmla="*/ 0 w 243"/>
                  <a:gd name="T3" fmla="*/ 0 h 303"/>
                  <a:gd name="T4" fmla="*/ 0 w 243"/>
                  <a:gd name="T5" fmla="*/ 303 h 303"/>
                  <a:gd name="T6" fmla="*/ 243 w 243"/>
                  <a:gd name="T7" fmla="*/ 152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3" h="303">
                    <a:moveTo>
                      <a:pt x="243" y="152"/>
                    </a:moveTo>
                    <a:lnTo>
                      <a:pt x="0" y="0"/>
                    </a:lnTo>
                    <a:lnTo>
                      <a:pt x="0" y="303"/>
                    </a:lnTo>
                    <a:lnTo>
                      <a:pt x="243" y="15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57"/>
              <p:cNvSpPr/>
              <p:nvPr/>
            </p:nvSpPr>
            <p:spPr bwMode="auto">
              <a:xfrm>
                <a:off x="4839" y="2615"/>
                <a:ext cx="59" cy="303"/>
              </a:xfrm>
              <a:custGeom>
                <a:avLst/>
                <a:gdLst>
                  <a:gd name="T0" fmla="*/ 59 w 59"/>
                  <a:gd name="T1" fmla="*/ 303 h 303"/>
                  <a:gd name="T2" fmla="*/ 59 w 59"/>
                  <a:gd name="T3" fmla="*/ 0 h 303"/>
                  <a:gd name="T4" fmla="*/ 0 w 59"/>
                  <a:gd name="T5" fmla="*/ 0 h 303"/>
                  <a:gd name="T6" fmla="*/ 0 w 59"/>
                  <a:gd name="T7" fmla="*/ 152 h 303"/>
                  <a:gd name="T8" fmla="*/ 0 w 59"/>
                  <a:gd name="T9" fmla="*/ 303 h 303"/>
                  <a:gd name="T10" fmla="*/ 59 w 59"/>
                  <a:gd name="T11" fmla="*/ 30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303">
                    <a:moveTo>
                      <a:pt x="59" y="303"/>
                    </a:moveTo>
                    <a:lnTo>
                      <a:pt x="59" y="0"/>
                    </a:lnTo>
                    <a:lnTo>
                      <a:pt x="0" y="0"/>
                    </a:lnTo>
                    <a:lnTo>
                      <a:pt x="0" y="152"/>
                    </a:lnTo>
                    <a:lnTo>
                      <a:pt x="0" y="303"/>
                    </a:lnTo>
                    <a:lnTo>
                      <a:pt x="59" y="30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58"/>
              <p:cNvSpPr/>
              <p:nvPr/>
            </p:nvSpPr>
            <p:spPr bwMode="auto">
              <a:xfrm>
                <a:off x="4049" y="2615"/>
                <a:ext cx="244" cy="303"/>
              </a:xfrm>
              <a:custGeom>
                <a:avLst/>
                <a:gdLst>
                  <a:gd name="T0" fmla="*/ 0 w 244"/>
                  <a:gd name="T1" fmla="*/ 152 h 303"/>
                  <a:gd name="T2" fmla="*/ 244 w 244"/>
                  <a:gd name="T3" fmla="*/ 303 h 303"/>
                  <a:gd name="T4" fmla="*/ 244 w 244"/>
                  <a:gd name="T5" fmla="*/ 0 h 303"/>
                  <a:gd name="T6" fmla="*/ 0 w 244"/>
                  <a:gd name="T7" fmla="*/ 152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4" h="303">
                    <a:moveTo>
                      <a:pt x="0" y="152"/>
                    </a:moveTo>
                    <a:lnTo>
                      <a:pt x="244" y="303"/>
                    </a:lnTo>
                    <a:lnTo>
                      <a:pt x="244" y="0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59"/>
              <p:cNvSpPr/>
              <p:nvPr/>
            </p:nvSpPr>
            <p:spPr bwMode="auto">
              <a:xfrm>
                <a:off x="3990" y="2615"/>
                <a:ext cx="59" cy="303"/>
              </a:xfrm>
              <a:custGeom>
                <a:avLst/>
                <a:gdLst>
                  <a:gd name="T0" fmla="*/ 0 w 59"/>
                  <a:gd name="T1" fmla="*/ 0 h 303"/>
                  <a:gd name="T2" fmla="*/ 0 w 59"/>
                  <a:gd name="T3" fmla="*/ 303 h 303"/>
                  <a:gd name="T4" fmla="*/ 59 w 59"/>
                  <a:gd name="T5" fmla="*/ 303 h 303"/>
                  <a:gd name="T6" fmla="*/ 59 w 59"/>
                  <a:gd name="T7" fmla="*/ 152 h 303"/>
                  <a:gd name="T8" fmla="*/ 59 w 59"/>
                  <a:gd name="T9" fmla="*/ 0 h 303"/>
                  <a:gd name="T10" fmla="*/ 0 w 59"/>
                  <a:gd name="T11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303">
                    <a:moveTo>
                      <a:pt x="0" y="0"/>
                    </a:moveTo>
                    <a:lnTo>
                      <a:pt x="0" y="303"/>
                    </a:lnTo>
                    <a:lnTo>
                      <a:pt x="59" y="303"/>
                    </a:lnTo>
                    <a:lnTo>
                      <a:pt x="59" y="152"/>
                    </a:ln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60"/>
              <p:cNvSpPr/>
              <p:nvPr/>
            </p:nvSpPr>
            <p:spPr bwMode="auto">
              <a:xfrm>
                <a:off x="3401" y="2615"/>
                <a:ext cx="270" cy="216"/>
              </a:xfrm>
              <a:custGeom>
                <a:avLst/>
                <a:gdLst>
                  <a:gd name="T0" fmla="*/ 135 w 270"/>
                  <a:gd name="T1" fmla="*/ 0 h 216"/>
                  <a:gd name="T2" fmla="*/ 0 w 270"/>
                  <a:gd name="T3" fmla="*/ 216 h 216"/>
                  <a:gd name="T4" fmla="*/ 270 w 270"/>
                  <a:gd name="T5" fmla="*/ 216 h 216"/>
                  <a:gd name="T6" fmla="*/ 135 w 270"/>
                  <a:gd name="T7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0" h="216">
                    <a:moveTo>
                      <a:pt x="135" y="0"/>
                    </a:moveTo>
                    <a:lnTo>
                      <a:pt x="0" y="216"/>
                    </a:lnTo>
                    <a:lnTo>
                      <a:pt x="270" y="216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Rectangle 61"/>
              <p:cNvSpPr>
                <a:spLocks noChangeArrowheads="1"/>
              </p:cNvSpPr>
              <p:nvPr/>
            </p:nvSpPr>
            <p:spPr bwMode="auto">
              <a:xfrm>
                <a:off x="3401" y="2866"/>
                <a:ext cx="270" cy="52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62"/>
              <p:cNvSpPr/>
              <p:nvPr/>
            </p:nvSpPr>
            <p:spPr bwMode="auto">
              <a:xfrm>
                <a:off x="2867" y="2632"/>
                <a:ext cx="215" cy="270"/>
              </a:xfrm>
              <a:custGeom>
                <a:avLst/>
                <a:gdLst>
                  <a:gd name="T0" fmla="*/ 0 w 215"/>
                  <a:gd name="T1" fmla="*/ 0 h 270"/>
                  <a:gd name="T2" fmla="*/ 0 w 215"/>
                  <a:gd name="T3" fmla="*/ 270 h 270"/>
                  <a:gd name="T4" fmla="*/ 215 w 215"/>
                  <a:gd name="T5" fmla="*/ 135 h 270"/>
                  <a:gd name="T6" fmla="*/ 0 w 215"/>
                  <a:gd name="T7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5" h="270">
                    <a:moveTo>
                      <a:pt x="0" y="0"/>
                    </a:moveTo>
                    <a:lnTo>
                      <a:pt x="0" y="270"/>
                    </a:lnTo>
                    <a:lnTo>
                      <a:pt x="215" y="1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Rectangle 63"/>
              <p:cNvSpPr>
                <a:spLocks noChangeArrowheads="1"/>
              </p:cNvSpPr>
              <p:nvPr/>
            </p:nvSpPr>
            <p:spPr bwMode="auto">
              <a:xfrm>
                <a:off x="2779" y="2632"/>
                <a:ext cx="52" cy="27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Oval 64"/>
              <p:cNvSpPr>
                <a:spLocks noChangeArrowheads="1"/>
              </p:cNvSpPr>
              <p:nvPr/>
            </p:nvSpPr>
            <p:spPr bwMode="auto">
              <a:xfrm>
                <a:off x="2174" y="2615"/>
                <a:ext cx="303" cy="303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Rectangle 65"/>
              <p:cNvSpPr>
                <a:spLocks noChangeArrowheads="1"/>
              </p:cNvSpPr>
              <p:nvPr/>
            </p:nvSpPr>
            <p:spPr bwMode="auto">
              <a:xfrm>
                <a:off x="1568" y="2615"/>
                <a:ext cx="112" cy="30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Rectangle 66"/>
              <p:cNvSpPr>
                <a:spLocks noChangeArrowheads="1"/>
              </p:cNvSpPr>
              <p:nvPr/>
            </p:nvSpPr>
            <p:spPr bwMode="auto">
              <a:xfrm>
                <a:off x="1760" y="2615"/>
                <a:ext cx="111" cy="30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Rectangle 67"/>
              <p:cNvSpPr>
                <a:spLocks noChangeArrowheads="1"/>
              </p:cNvSpPr>
              <p:nvPr/>
            </p:nvSpPr>
            <p:spPr bwMode="auto">
              <a:xfrm>
                <a:off x="963" y="2615"/>
                <a:ext cx="303" cy="30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68"/>
              <p:cNvSpPr/>
              <p:nvPr/>
            </p:nvSpPr>
            <p:spPr bwMode="auto">
              <a:xfrm>
                <a:off x="388" y="2615"/>
                <a:ext cx="242" cy="303"/>
              </a:xfrm>
              <a:custGeom>
                <a:avLst/>
                <a:gdLst>
                  <a:gd name="T0" fmla="*/ 0 w 242"/>
                  <a:gd name="T1" fmla="*/ 0 h 303"/>
                  <a:gd name="T2" fmla="*/ 0 w 242"/>
                  <a:gd name="T3" fmla="*/ 303 h 303"/>
                  <a:gd name="T4" fmla="*/ 242 w 242"/>
                  <a:gd name="T5" fmla="*/ 152 h 303"/>
                  <a:gd name="T6" fmla="*/ 0 w 242"/>
                  <a:gd name="T7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2" h="303">
                    <a:moveTo>
                      <a:pt x="0" y="0"/>
                    </a:moveTo>
                    <a:lnTo>
                      <a:pt x="0" y="303"/>
                    </a:lnTo>
                    <a:lnTo>
                      <a:pt x="242" y="1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69"/>
              <p:cNvSpPr/>
              <p:nvPr/>
            </p:nvSpPr>
            <p:spPr bwMode="auto">
              <a:xfrm>
                <a:off x="7017" y="2059"/>
                <a:ext cx="303" cy="244"/>
              </a:xfrm>
              <a:custGeom>
                <a:avLst/>
                <a:gdLst>
                  <a:gd name="T0" fmla="*/ 237 w 303"/>
                  <a:gd name="T1" fmla="*/ 154 h 244"/>
                  <a:gd name="T2" fmla="*/ 194 w 303"/>
                  <a:gd name="T3" fmla="*/ 154 h 244"/>
                  <a:gd name="T4" fmla="*/ 104 w 303"/>
                  <a:gd name="T5" fmla="*/ 0 h 244"/>
                  <a:gd name="T6" fmla="*/ 104 w 303"/>
                  <a:gd name="T7" fmla="*/ 0 h 244"/>
                  <a:gd name="T8" fmla="*/ 104 w 303"/>
                  <a:gd name="T9" fmla="*/ 0 h 244"/>
                  <a:gd name="T10" fmla="*/ 0 w 303"/>
                  <a:gd name="T11" fmla="*/ 0 h 244"/>
                  <a:gd name="T12" fmla="*/ 0 w 303"/>
                  <a:gd name="T13" fmla="*/ 50 h 244"/>
                  <a:gd name="T14" fmla="*/ 76 w 303"/>
                  <a:gd name="T15" fmla="*/ 50 h 244"/>
                  <a:gd name="T16" fmla="*/ 166 w 303"/>
                  <a:gd name="T17" fmla="*/ 204 h 244"/>
                  <a:gd name="T18" fmla="*/ 166 w 303"/>
                  <a:gd name="T19" fmla="*/ 204 h 244"/>
                  <a:gd name="T20" fmla="*/ 166 w 303"/>
                  <a:gd name="T21" fmla="*/ 204 h 244"/>
                  <a:gd name="T22" fmla="*/ 237 w 303"/>
                  <a:gd name="T23" fmla="*/ 204 h 244"/>
                  <a:gd name="T24" fmla="*/ 237 w 303"/>
                  <a:gd name="T25" fmla="*/ 244 h 244"/>
                  <a:gd name="T26" fmla="*/ 303 w 303"/>
                  <a:gd name="T27" fmla="*/ 180 h 244"/>
                  <a:gd name="T28" fmla="*/ 237 w 303"/>
                  <a:gd name="T29" fmla="*/ 114 h 244"/>
                  <a:gd name="T30" fmla="*/ 237 w 303"/>
                  <a:gd name="T31" fmla="*/ 15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3" h="244">
                    <a:moveTo>
                      <a:pt x="237" y="154"/>
                    </a:moveTo>
                    <a:lnTo>
                      <a:pt x="194" y="154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76" y="50"/>
                    </a:lnTo>
                    <a:lnTo>
                      <a:pt x="166" y="204"/>
                    </a:lnTo>
                    <a:lnTo>
                      <a:pt x="166" y="204"/>
                    </a:lnTo>
                    <a:lnTo>
                      <a:pt x="166" y="204"/>
                    </a:lnTo>
                    <a:lnTo>
                      <a:pt x="237" y="204"/>
                    </a:lnTo>
                    <a:lnTo>
                      <a:pt x="237" y="244"/>
                    </a:lnTo>
                    <a:lnTo>
                      <a:pt x="303" y="180"/>
                    </a:lnTo>
                    <a:lnTo>
                      <a:pt x="237" y="114"/>
                    </a:lnTo>
                    <a:lnTo>
                      <a:pt x="237" y="15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70"/>
              <p:cNvSpPr/>
              <p:nvPr/>
            </p:nvSpPr>
            <p:spPr bwMode="auto">
              <a:xfrm>
                <a:off x="7171" y="2019"/>
                <a:ext cx="149" cy="130"/>
              </a:xfrm>
              <a:custGeom>
                <a:avLst/>
                <a:gdLst>
                  <a:gd name="T0" fmla="*/ 83 w 149"/>
                  <a:gd name="T1" fmla="*/ 90 h 130"/>
                  <a:gd name="T2" fmla="*/ 83 w 149"/>
                  <a:gd name="T3" fmla="*/ 130 h 130"/>
                  <a:gd name="T4" fmla="*/ 149 w 149"/>
                  <a:gd name="T5" fmla="*/ 64 h 130"/>
                  <a:gd name="T6" fmla="*/ 83 w 149"/>
                  <a:gd name="T7" fmla="*/ 0 h 130"/>
                  <a:gd name="T8" fmla="*/ 83 w 149"/>
                  <a:gd name="T9" fmla="*/ 40 h 130"/>
                  <a:gd name="T10" fmla="*/ 0 w 149"/>
                  <a:gd name="T11" fmla="*/ 40 h 130"/>
                  <a:gd name="T12" fmla="*/ 28 w 149"/>
                  <a:gd name="T13" fmla="*/ 90 h 130"/>
                  <a:gd name="T14" fmla="*/ 83 w 149"/>
                  <a:gd name="T15" fmla="*/ 9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9" h="130">
                    <a:moveTo>
                      <a:pt x="83" y="90"/>
                    </a:moveTo>
                    <a:lnTo>
                      <a:pt x="83" y="130"/>
                    </a:lnTo>
                    <a:lnTo>
                      <a:pt x="149" y="64"/>
                    </a:lnTo>
                    <a:lnTo>
                      <a:pt x="83" y="0"/>
                    </a:lnTo>
                    <a:lnTo>
                      <a:pt x="83" y="40"/>
                    </a:lnTo>
                    <a:lnTo>
                      <a:pt x="0" y="40"/>
                    </a:lnTo>
                    <a:lnTo>
                      <a:pt x="28" y="90"/>
                    </a:lnTo>
                    <a:lnTo>
                      <a:pt x="83" y="9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71"/>
              <p:cNvSpPr/>
              <p:nvPr/>
            </p:nvSpPr>
            <p:spPr bwMode="auto">
              <a:xfrm>
                <a:off x="7017" y="2213"/>
                <a:ext cx="116" cy="50"/>
              </a:xfrm>
              <a:custGeom>
                <a:avLst/>
                <a:gdLst>
                  <a:gd name="T0" fmla="*/ 0 w 116"/>
                  <a:gd name="T1" fmla="*/ 0 h 50"/>
                  <a:gd name="T2" fmla="*/ 0 w 116"/>
                  <a:gd name="T3" fmla="*/ 50 h 50"/>
                  <a:gd name="T4" fmla="*/ 116 w 116"/>
                  <a:gd name="T5" fmla="*/ 50 h 50"/>
                  <a:gd name="T6" fmla="*/ 88 w 116"/>
                  <a:gd name="T7" fmla="*/ 0 h 50"/>
                  <a:gd name="T8" fmla="*/ 0 w 116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50">
                    <a:moveTo>
                      <a:pt x="0" y="0"/>
                    </a:moveTo>
                    <a:lnTo>
                      <a:pt x="0" y="50"/>
                    </a:lnTo>
                    <a:lnTo>
                      <a:pt x="116" y="50"/>
                    </a:lnTo>
                    <a:lnTo>
                      <a:pt x="8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72"/>
              <p:cNvSpPr/>
              <p:nvPr/>
            </p:nvSpPr>
            <p:spPr bwMode="auto">
              <a:xfrm>
                <a:off x="6412" y="2133"/>
                <a:ext cx="303" cy="172"/>
              </a:xfrm>
              <a:custGeom>
                <a:avLst/>
                <a:gdLst>
                  <a:gd name="T0" fmla="*/ 255 w 303"/>
                  <a:gd name="T1" fmla="*/ 83 h 172"/>
                  <a:gd name="T2" fmla="*/ 66 w 303"/>
                  <a:gd name="T3" fmla="*/ 83 h 172"/>
                  <a:gd name="T4" fmla="*/ 66 w 303"/>
                  <a:gd name="T5" fmla="*/ 40 h 172"/>
                  <a:gd name="T6" fmla="*/ 0 w 303"/>
                  <a:gd name="T7" fmla="*/ 106 h 172"/>
                  <a:gd name="T8" fmla="*/ 66 w 303"/>
                  <a:gd name="T9" fmla="*/ 172 h 172"/>
                  <a:gd name="T10" fmla="*/ 66 w 303"/>
                  <a:gd name="T11" fmla="*/ 130 h 172"/>
                  <a:gd name="T12" fmla="*/ 303 w 303"/>
                  <a:gd name="T13" fmla="*/ 130 h 172"/>
                  <a:gd name="T14" fmla="*/ 303 w 303"/>
                  <a:gd name="T15" fmla="*/ 120 h 172"/>
                  <a:gd name="T16" fmla="*/ 303 w 303"/>
                  <a:gd name="T17" fmla="*/ 83 h 172"/>
                  <a:gd name="T18" fmla="*/ 303 w 303"/>
                  <a:gd name="T19" fmla="*/ 0 h 172"/>
                  <a:gd name="T20" fmla="*/ 255 w 303"/>
                  <a:gd name="T21" fmla="*/ 47 h 172"/>
                  <a:gd name="T22" fmla="*/ 255 w 303"/>
                  <a:gd name="T23" fmla="*/ 83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" h="172">
                    <a:moveTo>
                      <a:pt x="255" y="83"/>
                    </a:moveTo>
                    <a:lnTo>
                      <a:pt x="66" y="83"/>
                    </a:lnTo>
                    <a:lnTo>
                      <a:pt x="66" y="40"/>
                    </a:lnTo>
                    <a:lnTo>
                      <a:pt x="0" y="106"/>
                    </a:lnTo>
                    <a:lnTo>
                      <a:pt x="66" y="172"/>
                    </a:lnTo>
                    <a:lnTo>
                      <a:pt x="66" y="130"/>
                    </a:lnTo>
                    <a:lnTo>
                      <a:pt x="303" y="130"/>
                    </a:lnTo>
                    <a:lnTo>
                      <a:pt x="303" y="120"/>
                    </a:lnTo>
                    <a:lnTo>
                      <a:pt x="303" y="83"/>
                    </a:lnTo>
                    <a:lnTo>
                      <a:pt x="303" y="0"/>
                    </a:lnTo>
                    <a:lnTo>
                      <a:pt x="255" y="47"/>
                    </a:lnTo>
                    <a:lnTo>
                      <a:pt x="255" y="8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73"/>
              <p:cNvSpPr/>
              <p:nvPr/>
            </p:nvSpPr>
            <p:spPr bwMode="auto">
              <a:xfrm>
                <a:off x="6412" y="2017"/>
                <a:ext cx="303" cy="172"/>
              </a:xfrm>
              <a:custGeom>
                <a:avLst/>
                <a:gdLst>
                  <a:gd name="T0" fmla="*/ 47 w 303"/>
                  <a:gd name="T1" fmla="*/ 90 h 172"/>
                  <a:gd name="T2" fmla="*/ 236 w 303"/>
                  <a:gd name="T3" fmla="*/ 90 h 172"/>
                  <a:gd name="T4" fmla="*/ 236 w 303"/>
                  <a:gd name="T5" fmla="*/ 132 h 172"/>
                  <a:gd name="T6" fmla="*/ 303 w 303"/>
                  <a:gd name="T7" fmla="*/ 66 h 172"/>
                  <a:gd name="T8" fmla="*/ 236 w 303"/>
                  <a:gd name="T9" fmla="*/ 0 h 172"/>
                  <a:gd name="T10" fmla="*/ 236 w 303"/>
                  <a:gd name="T11" fmla="*/ 42 h 172"/>
                  <a:gd name="T12" fmla="*/ 0 w 303"/>
                  <a:gd name="T13" fmla="*/ 42 h 172"/>
                  <a:gd name="T14" fmla="*/ 0 w 303"/>
                  <a:gd name="T15" fmla="*/ 172 h 172"/>
                  <a:gd name="T16" fmla="*/ 47 w 303"/>
                  <a:gd name="T17" fmla="*/ 125 h 172"/>
                  <a:gd name="T18" fmla="*/ 47 w 303"/>
                  <a:gd name="T19" fmla="*/ 9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3" h="172">
                    <a:moveTo>
                      <a:pt x="47" y="90"/>
                    </a:moveTo>
                    <a:lnTo>
                      <a:pt x="236" y="90"/>
                    </a:lnTo>
                    <a:lnTo>
                      <a:pt x="236" y="132"/>
                    </a:lnTo>
                    <a:lnTo>
                      <a:pt x="303" y="66"/>
                    </a:lnTo>
                    <a:lnTo>
                      <a:pt x="236" y="0"/>
                    </a:lnTo>
                    <a:lnTo>
                      <a:pt x="236" y="42"/>
                    </a:lnTo>
                    <a:lnTo>
                      <a:pt x="0" y="42"/>
                    </a:lnTo>
                    <a:lnTo>
                      <a:pt x="0" y="172"/>
                    </a:lnTo>
                    <a:lnTo>
                      <a:pt x="47" y="125"/>
                    </a:lnTo>
                    <a:lnTo>
                      <a:pt x="47" y="9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74"/>
              <p:cNvSpPr/>
              <p:nvPr/>
            </p:nvSpPr>
            <p:spPr bwMode="auto">
              <a:xfrm>
                <a:off x="5806" y="2038"/>
                <a:ext cx="303" cy="246"/>
              </a:xfrm>
              <a:custGeom>
                <a:avLst/>
                <a:gdLst>
                  <a:gd name="T0" fmla="*/ 256 w 303"/>
                  <a:gd name="T1" fmla="*/ 199 h 246"/>
                  <a:gd name="T2" fmla="*/ 48 w 303"/>
                  <a:gd name="T3" fmla="*/ 199 h 246"/>
                  <a:gd name="T4" fmla="*/ 48 w 303"/>
                  <a:gd name="T5" fmla="*/ 90 h 246"/>
                  <a:gd name="T6" fmla="*/ 237 w 303"/>
                  <a:gd name="T7" fmla="*/ 90 h 246"/>
                  <a:gd name="T8" fmla="*/ 237 w 303"/>
                  <a:gd name="T9" fmla="*/ 130 h 246"/>
                  <a:gd name="T10" fmla="*/ 303 w 303"/>
                  <a:gd name="T11" fmla="*/ 66 h 246"/>
                  <a:gd name="T12" fmla="*/ 237 w 303"/>
                  <a:gd name="T13" fmla="*/ 0 h 246"/>
                  <a:gd name="T14" fmla="*/ 237 w 303"/>
                  <a:gd name="T15" fmla="*/ 40 h 246"/>
                  <a:gd name="T16" fmla="*/ 0 w 303"/>
                  <a:gd name="T17" fmla="*/ 40 h 246"/>
                  <a:gd name="T18" fmla="*/ 0 w 303"/>
                  <a:gd name="T19" fmla="*/ 246 h 246"/>
                  <a:gd name="T20" fmla="*/ 303 w 303"/>
                  <a:gd name="T21" fmla="*/ 246 h 246"/>
                  <a:gd name="T22" fmla="*/ 303 w 303"/>
                  <a:gd name="T23" fmla="*/ 116 h 246"/>
                  <a:gd name="T24" fmla="*/ 256 w 303"/>
                  <a:gd name="T25" fmla="*/ 163 h 246"/>
                  <a:gd name="T26" fmla="*/ 256 w 303"/>
                  <a:gd name="T27" fmla="*/ 199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3" h="246">
                    <a:moveTo>
                      <a:pt x="256" y="199"/>
                    </a:moveTo>
                    <a:lnTo>
                      <a:pt x="48" y="199"/>
                    </a:lnTo>
                    <a:lnTo>
                      <a:pt x="48" y="90"/>
                    </a:lnTo>
                    <a:lnTo>
                      <a:pt x="237" y="90"/>
                    </a:lnTo>
                    <a:lnTo>
                      <a:pt x="237" y="130"/>
                    </a:lnTo>
                    <a:lnTo>
                      <a:pt x="303" y="66"/>
                    </a:lnTo>
                    <a:lnTo>
                      <a:pt x="237" y="0"/>
                    </a:lnTo>
                    <a:lnTo>
                      <a:pt x="237" y="40"/>
                    </a:lnTo>
                    <a:lnTo>
                      <a:pt x="0" y="40"/>
                    </a:lnTo>
                    <a:lnTo>
                      <a:pt x="0" y="246"/>
                    </a:lnTo>
                    <a:lnTo>
                      <a:pt x="303" y="246"/>
                    </a:lnTo>
                    <a:lnTo>
                      <a:pt x="303" y="116"/>
                    </a:lnTo>
                    <a:lnTo>
                      <a:pt x="256" y="163"/>
                    </a:lnTo>
                    <a:lnTo>
                      <a:pt x="256" y="19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75"/>
              <p:cNvSpPr/>
              <p:nvPr/>
            </p:nvSpPr>
            <p:spPr bwMode="auto">
              <a:xfrm>
                <a:off x="5201" y="2010"/>
                <a:ext cx="272" cy="175"/>
              </a:xfrm>
              <a:custGeom>
                <a:avLst/>
                <a:gdLst>
                  <a:gd name="T0" fmla="*/ 20 w 115"/>
                  <a:gd name="T1" fmla="*/ 64 h 74"/>
                  <a:gd name="T2" fmla="*/ 23 w 115"/>
                  <a:gd name="T3" fmla="*/ 47 h 74"/>
                  <a:gd name="T4" fmla="*/ 33 w 115"/>
                  <a:gd name="T5" fmla="*/ 33 h 74"/>
                  <a:gd name="T6" fmla="*/ 47 w 115"/>
                  <a:gd name="T7" fmla="*/ 23 h 74"/>
                  <a:gd name="T8" fmla="*/ 64 w 115"/>
                  <a:gd name="T9" fmla="*/ 20 h 74"/>
                  <a:gd name="T10" fmla="*/ 81 w 115"/>
                  <a:gd name="T11" fmla="*/ 23 h 74"/>
                  <a:gd name="T12" fmla="*/ 88 w 115"/>
                  <a:gd name="T13" fmla="*/ 27 h 74"/>
                  <a:gd name="T14" fmla="*/ 75 w 115"/>
                  <a:gd name="T15" fmla="*/ 39 h 74"/>
                  <a:gd name="T16" fmla="*/ 115 w 115"/>
                  <a:gd name="T17" fmla="*/ 39 h 74"/>
                  <a:gd name="T18" fmla="*/ 115 w 115"/>
                  <a:gd name="T19" fmla="*/ 0 h 74"/>
                  <a:gd name="T20" fmla="*/ 102 w 115"/>
                  <a:gd name="T21" fmla="*/ 13 h 74"/>
                  <a:gd name="T22" fmla="*/ 64 w 115"/>
                  <a:gd name="T23" fmla="*/ 0 h 74"/>
                  <a:gd name="T24" fmla="*/ 0 w 115"/>
                  <a:gd name="T25" fmla="*/ 64 h 74"/>
                  <a:gd name="T26" fmla="*/ 1 w 115"/>
                  <a:gd name="T27" fmla="*/ 74 h 74"/>
                  <a:gd name="T28" fmla="*/ 21 w 115"/>
                  <a:gd name="T29" fmla="*/ 74 h 74"/>
                  <a:gd name="T30" fmla="*/ 20 w 115"/>
                  <a:gd name="T31" fmla="*/ 6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74">
                    <a:moveTo>
                      <a:pt x="20" y="64"/>
                    </a:moveTo>
                    <a:cubicBezTo>
                      <a:pt x="20" y="58"/>
                      <a:pt x="21" y="52"/>
                      <a:pt x="23" y="47"/>
                    </a:cubicBezTo>
                    <a:cubicBezTo>
                      <a:pt x="25" y="42"/>
                      <a:pt x="29" y="37"/>
                      <a:pt x="33" y="33"/>
                    </a:cubicBezTo>
                    <a:cubicBezTo>
                      <a:pt x="37" y="29"/>
                      <a:pt x="41" y="25"/>
                      <a:pt x="47" y="23"/>
                    </a:cubicBezTo>
                    <a:cubicBezTo>
                      <a:pt x="52" y="21"/>
                      <a:pt x="58" y="20"/>
                      <a:pt x="64" y="20"/>
                    </a:cubicBezTo>
                    <a:cubicBezTo>
                      <a:pt x="70" y="20"/>
                      <a:pt x="76" y="21"/>
                      <a:pt x="81" y="23"/>
                    </a:cubicBezTo>
                    <a:cubicBezTo>
                      <a:pt x="84" y="24"/>
                      <a:pt x="86" y="25"/>
                      <a:pt x="88" y="27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115" y="39"/>
                      <a:pt x="115" y="39"/>
                      <a:pt x="115" y="39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02" y="13"/>
                      <a:pt x="102" y="13"/>
                      <a:pt x="102" y="13"/>
                    </a:cubicBezTo>
                    <a:cubicBezTo>
                      <a:pt x="91" y="5"/>
                      <a:pt x="78" y="0"/>
                      <a:pt x="64" y="0"/>
                    </a:cubicBezTo>
                    <a:cubicBezTo>
                      <a:pt x="29" y="0"/>
                      <a:pt x="0" y="29"/>
                      <a:pt x="0" y="64"/>
                    </a:cubicBezTo>
                    <a:cubicBezTo>
                      <a:pt x="0" y="68"/>
                      <a:pt x="0" y="71"/>
                      <a:pt x="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0" y="71"/>
                      <a:pt x="20" y="68"/>
                      <a:pt x="20" y="6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76"/>
              <p:cNvSpPr/>
              <p:nvPr/>
            </p:nvSpPr>
            <p:spPr bwMode="auto">
              <a:xfrm>
                <a:off x="5232" y="2137"/>
                <a:ext cx="272" cy="176"/>
              </a:xfrm>
              <a:custGeom>
                <a:avLst/>
                <a:gdLst>
                  <a:gd name="T0" fmla="*/ 114 w 115"/>
                  <a:gd name="T1" fmla="*/ 0 h 74"/>
                  <a:gd name="T2" fmla="*/ 94 w 115"/>
                  <a:gd name="T3" fmla="*/ 0 h 74"/>
                  <a:gd name="T4" fmla="*/ 95 w 115"/>
                  <a:gd name="T5" fmla="*/ 10 h 74"/>
                  <a:gd name="T6" fmla="*/ 92 w 115"/>
                  <a:gd name="T7" fmla="*/ 27 h 74"/>
                  <a:gd name="T8" fmla="*/ 82 w 115"/>
                  <a:gd name="T9" fmla="*/ 41 h 74"/>
                  <a:gd name="T10" fmla="*/ 68 w 115"/>
                  <a:gd name="T11" fmla="*/ 51 h 74"/>
                  <a:gd name="T12" fmla="*/ 51 w 115"/>
                  <a:gd name="T13" fmla="*/ 54 h 74"/>
                  <a:gd name="T14" fmla="*/ 34 w 115"/>
                  <a:gd name="T15" fmla="*/ 51 h 74"/>
                  <a:gd name="T16" fmla="*/ 27 w 115"/>
                  <a:gd name="T17" fmla="*/ 47 h 74"/>
                  <a:gd name="T18" fmla="*/ 40 w 115"/>
                  <a:gd name="T19" fmla="*/ 35 h 74"/>
                  <a:gd name="T20" fmla="*/ 0 w 115"/>
                  <a:gd name="T21" fmla="*/ 35 h 74"/>
                  <a:gd name="T22" fmla="*/ 0 w 115"/>
                  <a:gd name="T23" fmla="*/ 74 h 74"/>
                  <a:gd name="T24" fmla="*/ 13 w 115"/>
                  <a:gd name="T25" fmla="*/ 61 h 74"/>
                  <a:gd name="T26" fmla="*/ 51 w 115"/>
                  <a:gd name="T27" fmla="*/ 74 h 74"/>
                  <a:gd name="T28" fmla="*/ 115 w 115"/>
                  <a:gd name="T29" fmla="*/ 10 h 74"/>
                  <a:gd name="T30" fmla="*/ 114 w 115"/>
                  <a:gd name="T3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74">
                    <a:moveTo>
                      <a:pt x="114" y="0"/>
                    </a:move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5" y="10"/>
                    </a:cubicBezTo>
                    <a:cubicBezTo>
                      <a:pt x="95" y="16"/>
                      <a:pt x="94" y="22"/>
                      <a:pt x="92" y="27"/>
                    </a:cubicBezTo>
                    <a:cubicBezTo>
                      <a:pt x="90" y="33"/>
                      <a:pt x="86" y="37"/>
                      <a:pt x="82" y="41"/>
                    </a:cubicBezTo>
                    <a:cubicBezTo>
                      <a:pt x="78" y="46"/>
                      <a:pt x="74" y="49"/>
                      <a:pt x="68" y="51"/>
                    </a:cubicBezTo>
                    <a:cubicBezTo>
                      <a:pt x="63" y="53"/>
                      <a:pt x="57" y="54"/>
                      <a:pt x="51" y="54"/>
                    </a:cubicBezTo>
                    <a:cubicBezTo>
                      <a:pt x="45" y="54"/>
                      <a:pt x="39" y="53"/>
                      <a:pt x="34" y="51"/>
                    </a:cubicBezTo>
                    <a:cubicBezTo>
                      <a:pt x="31" y="50"/>
                      <a:pt x="29" y="49"/>
                      <a:pt x="27" y="47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24" y="69"/>
                      <a:pt x="37" y="74"/>
                      <a:pt x="51" y="74"/>
                    </a:cubicBezTo>
                    <a:cubicBezTo>
                      <a:pt x="86" y="74"/>
                      <a:pt x="115" y="45"/>
                      <a:pt x="115" y="10"/>
                    </a:cubicBezTo>
                    <a:cubicBezTo>
                      <a:pt x="115" y="7"/>
                      <a:pt x="115" y="3"/>
                      <a:pt x="114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77"/>
              <p:cNvSpPr/>
              <p:nvPr/>
            </p:nvSpPr>
            <p:spPr bwMode="auto">
              <a:xfrm>
                <a:off x="4596" y="2010"/>
                <a:ext cx="302" cy="303"/>
              </a:xfrm>
              <a:custGeom>
                <a:avLst/>
                <a:gdLst>
                  <a:gd name="T0" fmla="*/ 127 w 128"/>
                  <a:gd name="T1" fmla="*/ 54 h 128"/>
                  <a:gd name="T2" fmla="*/ 107 w 128"/>
                  <a:gd name="T3" fmla="*/ 54 h 128"/>
                  <a:gd name="T4" fmla="*/ 108 w 128"/>
                  <a:gd name="T5" fmla="*/ 64 h 128"/>
                  <a:gd name="T6" fmla="*/ 105 w 128"/>
                  <a:gd name="T7" fmla="*/ 81 h 128"/>
                  <a:gd name="T8" fmla="*/ 95 w 128"/>
                  <a:gd name="T9" fmla="*/ 95 h 128"/>
                  <a:gd name="T10" fmla="*/ 81 w 128"/>
                  <a:gd name="T11" fmla="*/ 105 h 128"/>
                  <a:gd name="T12" fmla="*/ 64 w 128"/>
                  <a:gd name="T13" fmla="*/ 108 h 128"/>
                  <a:gd name="T14" fmla="*/ 47 w 128"/>
                  <a:gd name="T15" fmla="*/ 105 h 128"/>
                  <a:gd name="T16" fmla="*/ 33 w 128"/>
                  <a:gd name="T17" fmla="*/ 95 h 128"/>
                  <a:gd name="T18" fmla="*/ 23 w 128"/>
                  <a:gd name="T19" fmla="*/ 81 h 128"/>
                  <a:gd name="T20" fmla="*/ 20 w 128"/>
                  <a:gd name="T21" fmla="*/ 64 h 128"/>
                  <a:gd name="T22" fmla="*/ 23 w 128"/>
                  <a:gd name="T23" fmla="*/ 47 h 128"/>
                  <a:gd name="T24" fmla="*/ 33 w 128"/>
                  <a:gd name="T25" fmla="*/ 33 h 128"/>
                  <a:gd name="T26" fmla="*/ 47 w 128"/>
                  <a:gd name="T27" fmla="*/ 23 h 128"/>
                  <a:gd name="T28" fmla="*/ 64 w 128"/>
                  <a:gd name="T29" fmla="*/ 20 h 128"/>
                  <a:gd name="T30" fmla="*/ 81 w 128"/>
                  <a:gd name="T31" fmla="*/ 23 h 128"/>
                  <a:gd name="T32" fmla="*/ 88 w 128"/>
                  <a:gd name="T33" fmla="*/ 27 h 128"/>
                  <a:gd name="T34" fmla="*/ 75 w 128"/>
                  <a:gd name="T35" fmla="*/ 39 h 128"/>
                  <a:gd name="T36" fmla="*/ 115 w 128"/>
                  <a:gd name="T37" fmla="*/ 39 h 128"/>
                  <a:gd name="T38" fmla="*/ 115 w 128"/>
                  <a:gd name="T39" fmla="*/ 0 h 128"/>
                  <a:gd name="T40" fmla="*/ 102 w 128"/>
                  <a:gd name="T41" fmla="*/ 13 h 128"/>
                  <a:gd name="T42" fmla="*/ 64 w 128"/>
                  <a:gd name="T43" fmla="*/ 0 h 128"/>
                  <a:gd name="T44" fmla="*/ 0 w 128"/>
                  <a:gd name="T45" fmla="*/ 64 h 128"/>
                  <a:gd name="T46" fmla="*/ 64 w 128"/>
                  <a:gd name="T47" fmla="*/ 128 h 128"/>
                  <a:gd name="T48" fmla="*/ 128 w 128"/>
                  <a:gd name="T49" fmla="*/ 64 h 128"/>
                  <a:gd name="T50" fmla="*/ 127 w 128"/>
                  <a:gd name="T51" fmla="*/ 5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8" h="128">
                    <a:moveTo>
                      <a:pt x="127" y="54"/>
                    </a:moveTo>
                    <a:cubicBezTo>
                      <a:pt x="107" y="54"/>
                      <a:pt x="107" y="54"/>
                      <a:pt x="107" y="54"/>
                    </a:cubicBezTo>
                    <a:cubicBezTo>
                      <a:pt x="108" y="57"/>
                      <a:pt x="108" y="61"/>
                      <a:pt x="108" y="64"/>
                    </a:cubicBezTo>
                    <a:cubicBezTo>
                      <a:pt x="108" y="70"/>
                      <a:pt x="107" y="76"/>
                      <a:pt x="105" y="81"/>
                    </a:cubicBezTo>
                    <a:cubicBezTo>
                      <a:pt x="103" y="87"/>
                      <a:pt x="99" y="91"/>
                      <a:pt x="95" y="95"/>
                    </a:cubicBezTo>
                    <a:cubicBezTo>
                      <a:pt x="91" y="99"/>
                      <a:pt x="87" y="103"/>
                      <a:pt x="81" y="105"/>
                    </a:cubicBezTo>
                    <a:cubicBezTo>
                      <a:pt x="76" y="107"/>
                      <a:pt x="70" y="108"/>
                      <a:pt x="64" y="108"/>
                    </a:cubicBezTo>
                    <a:cubicBezTo>
                      <a:pt x="58" y="108"/>
                      <a:pt x="52" y="107"/>
                      <a:pt x="47" y="105"/>
                    </a:cubicBezTo>
                    <a:cubicBezTo>
                      <a:pt x="41" y="103"/>
                      <a:pt x="37" y="99"/>
                      <a:pt x="33" y="95"/>
                    </a:cubicBezTo>
                    <a:cubicBezTo>
                      <a:pt x="29" y="91"/>
                      <a:pt x="25" y="87"/>
                      <a:pt x="23" y="81"/>
                    </a:cubicBezTo>
                    <a:cubicBezTo>
                      <a:pt x="21" y="76"/>
                      <a:pt x="20" y="70"/>
                      <a:pt x="20" y="64"/>
                    </a:cubicBezTo>
                    <a:cubicBezTo>
                      <a:pt x="20" y="58"/>
                      <a:pt x="21" y="52"/>
                      <a:pt x="23" y="47"/>
                    </a:cubicBezTo>
                    <a:cubicBezTo>
                      <a:pt x="25" y="42"/>
                      <a:pt x="29" y="37"/>
                      <a:pt x="33" y="33"/>
                    </a:cubicBezTo>
                    <a:cubicBezTo>
                      <a:pt x="37" y="29"/>
                      <a:pt x="41" y="25"/>
                      <a:pt x="47" y="23"/>
                    </a:cubicBezTo>
                    <a:cubicBezTo>
                      <a:pt x="52" y="21"/>
                      <a:pt x="58" y="20"/>
                      <a:pt x="64" y="20"/>
                    </a:cubicBezTo>
                    <a:cubicBezTo>
                      <a:pt x="70" y="20"/>
                      <a:pt x="76" y="21"/>
                      <a:pt x="81" y="23"/>
                    </a:cubicBezTo>
                    <a:cubicBezTo>
                      <a:pt x="84" y="24"/>
                      <a:pt x="86" y="25"/>
                      <a:pt x="88" y="27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115" y="39"/>
                      <a:pt x="115" y="39"/>
                      <a:pt x="115" y="39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02" y="13"/>
                      <a:pt x="102" y="13"/>
                      <a:pt x="102" y="13"/>
                    </a:cubicBezTo>
                    <a:cubicBezTo>
                      <a:pt x="91" y="5"/>
                      <a:pt x="78" y="0"/>
                      <a:pt x="64" y="0"/>
                    </a:cubicBezTo>
                    <a:cubicBezTo>
                      <a:pt x="29" y="0"/>
                      <a:pt x="0" y="29"/>
                      <a:pt x="0" y="64"/>
                    </a:cubicBezTo>
                    <a:cubicBezTo>
                      <a:pt x="0" y="99"/>
                      <a:pt x="29" y="128"/>
                      <a:pt x="64" y="128"/>
                    </a:cubicBezTo>
                    <a:cubicBezTo>
                      <a:pt x="99" y="128"/>
                      <a:pt x="128" y="99"/>
                      <a:pt x="128" y="64"/>
                    </a:cubicBezTo>
                    <a:cubicBezTo>
                      <a:pt x="128" y="61"/>
                      <a:pt x="128" y="57"/>
                      <a:pt x="127" y="5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78"/>
              <p:cNvSpPr/>
              <p:nvPr/>
            </p:nvSpPr>
            <p:spPr bwMode="auto">
              <a:xfrm>
                <a:off x="3990" y="2010"/>
                <a:ext cx="303" cy="303"/>
              </a:xfrm>
              <a:custGeom>
                <a:avLst/>
                <a:gdLst>
                  <a:gd name="T0" fmla="*/ 303 w 303"/>
                  <a:gd name="T1" fmla="*/ 153 h 303"/>
                  <a:gd name="T2" fmla="*/ 234 w 303"/>
                  <a:gd name="T3" fmla="*/ 97 h 303"/>
                  <a:gd name="T4" fmla="*/ 234 w 303"/>
                  <a:gd name="T5" fmla="*/ 130 h 303"/>
                  <a:gd name="T6" fmla="*/ 173 w 303"/>
                  <a:gd name="T7" fmla="*/ 130 h 303"/>
                  <a:gd name="T8" fmla="*/ 173 w 303"/>
                  <a:gd name="T9" fmla="*/ 68 h 303"/>
                  <a:gd name="T10" fmla="*/ 208 w 303"/>
                  <a:gd name="T11" fmla="*/ 68 h 303"/>
                  <a:gd name="T12" fmla="*/ 149 w 303"/>
                  <a:gd name="T13" fmla="*/ 0 h 303"/>
                  <a:gd name="T14" fmla="*/ 92 w 303"/>
                  <a:gd name="T15" fmla="*/ 68 h 303"/>
                  <a:gd name="T16" fmla="*/ 125 w 303"/>
                  <a:gd name="T17" fmla="*/ 68 h 303"/>
                  <a:gd name="T18" fmla="*/ 125 w 303"/>
                  <a:gd name="T19" fmla="*/ 130 h 303"/>
                  <a:gd name="T20" fmla="*/ 69 w 303"/>
                  <a:gd name="T21" fmla="*/ 130 h 303"/>
                  <a:gd name="T22" fmla="*/ 69 w 303"/>
                  <a:gd name="T23" fmla="*/ 97 h 303"/>
                  <a:gd name="T24" fmla="*/ 0 w 303"/>
                  <a:gd name="T25" fmla="*/ 153 h 303"/>
                  <a:gd name="T26" fmla="*/ 69 w 303"/>
                  <a:gd name="T27" fmla="*/ 213 h 303"/>
                  <a:gd name="T28" fmla="*/ 69 w 303"/>
                  <a:gd name="T29" fmla="*/ 175 h 303"/>
                  <a:gd name="T30" fmla="*/ 125 w 303"/>
                  <a:gd name="T31" fmla="*/ 175 h 303"/>
                  <a:gd name="T32" fmla="*/ 125 w 303"/>
                  <a:gd name="T33" fmla="*/ 234 h 303"/>
                  <a:gd name="T34" fmla="*/ 92 w 303"/>
                  <a:gd name="T35" fmla="*/ 234 h 303"/>
                  <a:gd name="T36" fmla="*/ 149 w 303"/>
                  <a:gd name="T37" fmla="*/ 303 h 303"/>
                  <a:gd name="T38" fmla="*/ 208 w 303"/>
                  <a:gd name="T39" fmla="*/ 234 h 303"/>
                  <a:gd name="T40" fmla="*/ 173 w 303"/>
                  <a:gd name="T41" fmla="*/ 234 h 303"/>
                  <a:gd name="T42" fmla="*/ 173 w 303"/>
                  <a:gd name="T43" fmla="*/ 175 h 303"/>
                  <a:gd name="T44" fmla="*/ 234 w 303"/>
                  <a:gd name="T45" fmla="*/ 175 h 303"/>
                  <a:gd name="T46" fmla="*/ 234 w 303"/>
                  <a:gd name="T47" fmla="*/ 213 h 303"/>
                  <a:gd name="T48" fmla="*/ 303 w 303"/>
                  <a:gd name="T49" fmla="*/ 15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3" h="303">
                    <a:moveTo>
                      <a:pt x="303" y="153"/>
                    </a:moveTo>
                    <a:lnTo>
                      <a:pt x="234" y="97"/>
                    </a:lnTo>
                    <a:lnTo>
                      <a:pt x="234" y="130"/>
                    </a:lnTo>
                    <a:lnTo>
                      <a:pt x="173" y="130"/>
                    </a:lnTo>
                    <a:lnTo>
                      <a:pt x="173" y="68"/>
                    </a:lnTo>
                    <a:lnTo>
                      <a:pt x="208" y="68"/>
                    </a:lnTo>
                    <a:lnTo>
                      <a:pt x="149" y="0"/>
                    </a:lnTo>
                    <a:lnTo>
                      <a:pt x="92" y="68"/>
                    </a:lnTo>
                    <a:lnTo>
                      <a:pt x="125" y="68"/>
                    </a:lnTo>
                    <a:lnTo>
                      <a:pt x="125" y="130"/>
                    </a:lnTo>
                    <a:lnTo>
                      <a:pt x="69" y="130"/>
                    </a:lnTo>
                    <a:lnTo>
                      <a:pt x="69" y="97"/>
                    </a:lnTo>
                    <a:lnTo>
                      <a:pt x="0" y="153"/>
                    </a:lnTo>
                    <a:lnTo>
                      <a:pt x="69" y="213"/>
                    </a:lnTo>
                    <a:lnTo>
                      <a:pt x="69" y="175"/>
                    </a:lnTo>
                    <a:lnTo>
                      <a:pt x="125" y="175"/>
                    </a:lnTo>
                    <a:lnTo>
                      <a:pt x="125" y="234"/>
                    </a:lnTo>
                    <a:lnTo>
                      <a:pt x="92" y="234"/>
                    </a:lnTo>
                    <a:lnTo>
                      <a:pt x="149" y="303"/>
                    </a:lnTo>
                    <a:lnTo>
                      <a:pt x="208" y="234"/>
                    </a:lnTo>
                    <a:lnTo>
                      <a:pt x="173" y="234"/>
                    </a:lnTo>
                    <a:lnTo>
                      <a:pt x="173" y="175"/>
                    </a:lnTo>
                    <a:lnTo>
                      <a:pt x="234" y="175"/>
                    </a:lnTo>
                    <a:lnTo>
                      <a:pt x="234" y="213"/>
                    </a:lnTo>
                    <a:lnTo>
                      <a:pt x="303" y="15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79"/>
              <p:cNvSpPr/>
              <p:nvPr/>
            </p:nvSpPr>
            <p:spPr bwMode="auto">
              <a:xfrm>
                <a:off x="3479" y="2010"/>
                <a:ext cx="114" cy="303"/>
              </a:xfrm>
              <a:custGeom>
                <a:avLst/>
                <a:gdLst>
                  <a:gd name="T0" fmla="*/ 81 w 114"/>
                  <a:gd name="T1" fmla="*/ 71 h 303"/>
                  <a:gd name="T2" fmla="*/ 114 w 114"/>
                  <a:gd name="T3" fmla="*/ 71 h 303"/>
                  <a:gd name="T4" fmla="*/ 57 w 114"/>
                  <a:gd name="T5" fmla="*/ 0 h 303"/>
                  <a:gd name="T6" fmla="*/ 0 w 114"/>
                  <a:gd name="T7" fmla="*/ 71 h 303"/>
                  <a:gd name="T8" fmla="*/ 33 w 114"/>
                  <a:gd name="T9" fmla="*/ 71 h 303"/>
                  <a:gd name="T10" fmla="*/ 33 w 114"/>
                  <a:gd name="T11" fmla="*/ 232 h 303"/>
                  <a:gd name="T12" fmla="*/ 0 w 114"/>
                  <a:gd name="T13" fmla="*/ 232 h 303"/>
                  <a:gd name="T14" fmla="*/ 57 w 114"/>
                  <a:gd name="T15" fmla="*/ 303 h 303"/>
                  <a:gd name="T16" fmla="*/ 114 w 114"/>
                  <a:gd name="T17" fmla="*/ 232 h 303"/>
                  <a:gd name="T18" fmla="*/ 81 w 114"/>
                  <a:gd name="T19" fmla="*/ 232 h 303"/>
                  <a:gd name="T20" fmla="*/ 81 w 114"/>
                  <a:gd name="T21" fmla="*/ 7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303">
                    <a:moveTo>
                      <a:pt x="81" y="71"/>
                    </a:moveTo>
                    <a:lnTo>
                      <a:pt x="114" y="71"/>
                    </a:lnTo>
                    <a:lnTo>
                      <a:pt x="57" y="0"/>
                    </a:lnTo>
                    <a:lnTo>
                      <a:pt x="0" y="71"/>
                    </a:lnTo>
                    <a:lnTo>
                      <a:pt x="33" y="71"/>
                    </a:lnTo>
                    <a:lnTo>
                      <a:pt x="33" y="232"/>
                    </a:lnTo>
                    <a:lnTo>
                      <a:pt x="0" y="232"/>
                    </a:lnTo>
                    <a:lnTo>
                      <a:pt x="57" y="303"/>
                    </a:lnTo>
                    <a:lnTo>
                      <a:pt x="114" y="232"/>
                    </a:lnTo>
                    <a:lnTo>
                      <a:pt x="81" y="232"/>
                    </a:lnTo>
                    <a:lnTo>
                      <a:pt x="81" y="7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80"/>
              <p:cNvSpPr/>
              <p:nvPr/>
            </p:nvSpPr>
            <p:spPr bwMode="auto">
              <a:xfrm>
                <a:off x="2779" y="2102"/>
                <a:ext cx="303" cy="118"/>
              </a:xfrm>
              <a:custGeom>
                <a:avLst/>
                <a:gdLst>
                  <a:gd name="T0" fmla="*/ 303 w 303"/>
                  <a:gd name="T1" fmla="*/ 59 h 118"/>
                  <a:gd name="T2" fmla="*/ 234 w 303"/>
                  <a:gd name="T3" fmla="*/ 0 h 118"/>
                  <a:gd name="T4" fmla="*/ 234 w 303"/>
                  <a:gd name="T5" fmla="*/ 35 h 118"/>
                  <a:gd name="T6" fmla="*/ 69 w 303"/>
                  <a:gd name="T7" fmla="*/ 35 h 118"/>
                  <a:gd name="T8" fmla="*/ 69 w 303"/>
                  <a:gd name="T9" fmla="*/ 0 h 118"/>
                  <a:gd name="T10" fmla="*/ 0 w 303"/>
                  <a:gd name="T11" fmla="*/ 59 h 118"/>
                  <a:gd name="T12" fmla="*/ 69 w 303"/>
                  <a:gd name="T13" fmla="*/ 118 h 118"/>
                  <a:gd name="T14" fmla="*/ 69 w 303"/>
                  <a:gd name="T15" fmla="*/ 80 h 118"/>
                  <a:gd name="T16" fmla="*/ 234 w 303"/>
                  <a:gd name="T17" fmla="*/ 80 h 118"/>
                  <a:gd name="T18" fmla="*/ 234 w 303"/>
                  <a:gd name="T19" fmla="*/ 118 h 118"/>
                  <a:gd name="T20" fmla="*/ 303 w 303"/>
                  <a:gd name="T21" fmla="*/ 5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3" h="118">
                    <a:moveTo>
                      <a:pt x="303" y="59"/>
                    </a:moveTo>
                    <a:lnTo>
                      <a:pt x="234" y="0"/>
                    </a:lnTo>
                    <a:lnTo>
                      <a:pt x="234" y="35"/>
                    </a:lnTo>
                    <a:lnTo>
                      <a:pt x="69" y="35"/>
                    </a:lnTo>
                    <a:lnTo>
                      <a:pt x="69" y="0"/>
                    </a:lnTo>
                    <a:lnTo>
                      <a:pt x="0" y="59"/>
                    </a:lnTo>
                    <a:lnTo>
                      <a:pt x="69" y="118"/>
                    </a:lnTo>
                    <a:lnTo>
                      <a:pt x="69" y="80"/>
                    </a:lnTo>
                    <a:lnTo>
                      <a:pt x="234" y="80"/>
                    </a:lnTo>
                    <a:lnTo>
                      <a:pt x="234" y="118"/>
                    </a:lnTo>
                    <a:lnTo>
                      <a:pt x="303" y="5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81"/>
              <p:cNvSpPr/>
              <p:nvPr/>
            </p:nvSpPr>
            <p:spPr bwMode="auto">
              <a:xfrm>
                <a:off x="2174" y="2201"/>
                <a:ext cx="111" cy="109"/>
              </a:xfrm>
              <a:custGeom>
                <a:avLst/>
                <a:gdLst>
                  <a:gd name="T0" fmla="*/ 16 w 111"/>
                  <a:gd name="T1" fmla="*/ 0 h 109"/>
                  <a:gd name="T2" fmla="*/ 47 w 111"/>
                  <a:gd name="T3" fmla="*/ 29 h 109"/>
                  <a:gd name="T4" fmla="*/ 0 w 111"/>
                  <a:gd name="T5" fmla="*/ 76 h 109"/>
                  <a:gd name="T6" fmla="*/ 33 w 111"/>
                  <a:gd name="T7" fmla="*/ 109 h 109"/>
                  <a:gd name="T8" fmla="*/ 80 w 111"/>
                  <a:gd name="T9" fmla="*/ 62 h 109"/>
                  <a:gd name="T10" fmla="*/ 111 w 111"/>
                  <a:gd name="T11" fmla="*/ 93 h 109"/>
                  <a:gd name="T12" fmla="*/ 111 w 111"/>
                  <a:gd name="T13" fmla="*/ 0 h 109"/>
                  <a:gd name="T14" fmla="*/ 16 w 111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09">
                    <a:moveTo>
                      <a:pt x="16" y="0"/>
                    </a:moveTo>
                    <a:lnTo>
                      <a:pt x="47" y="29"/>
                    </a:lnTo>
                    <a:lnTo>
                      <a:pt x="0" y="76"/>
                    </a:lnTo>
                    <a:lnTo>
                      <a:pt x="33" y="109"/>
                    </a:lnTo>
                    <a:lnTo>
                      <a:pt x="80" y="62"/>
                    </a:lnTo>
                    <a:lnTo>
                      <a:pt x="111" y="93"/>
                    </a:lnTo>
                    <a:lnTo>
                      <a:pt x="11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82"/>
              <p:cNvSpPr/>
              <p:nvPr/>
            </p:nvSpPr>
            <p:spPr bwMode="auto">
              <a:xfrm>
                <a:off x="2365" y="2201"/>
                <a:ext cx="112" cy="112"/>
              </a:xfrm>
              <a:custGeom>
                <a:avLst/>
                <a:gdLst>
                  <a:gd name="T0" fmla="*/ 93 w 112"/>
                  <a:gd name="T1" fmla="*/ 0 h 112"/>
                  <a:gd name="T2" fmla="*/ 0 w 112"/>
                  <a:gd name="T3" fmla="*/ 0 h 112"/>
                  <a:gd name="T4" fmla="*/ 0 w 112"/>
                  <a:gd name="T5" fmla="*/ 93 h 112"/>
                  <a:gd name="T6" fmla="*/ 31 w 112"/>
                  <a:gd name="T7" fmla="*/ 64 h 112"/>
                  <a:gd name="T8" fmla="*/ 78 w 112"/>
                  <a:gd name="T9" fmla="*/ 112 h 112"/>
                  <a:gd name="T10" fmla="*/ 112 w 112"/>
                  <a:gd name="T11" fmla="*/ 78 h 112"/>
                  <a:gd name="T12" fmla="*/ 62 w 112"/>
                  <a:gd name="T13" fmla="*/ 31 h 112"/>
                  <a:gd name="T14" fmla="*/ 93 w 112"/>
                  <a:gd name="T1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112">
                    <a:moveTo>
                      <a:pt x="93" y="0"/>
                    </a:moveTo>
                    <a:lnTo>
                      <a:pt x="0" y="0"/>
                    </a:lnTo>
                    <a:lnTo>
                      <a:pt x="0" y="93"/>
                    </a:lnTo>
                    <a:lnTo>
                      <a:pt x="31" y="64"/>
                    </a:lnTo>
                    <a:lnTo>
                      <a:pt x="78" y="112"/>
                    </a:lnTo>
                    <a:lnTo>
                      <a:pt x="112" y="78"/>
                    </a:lnTo>
                    <a:lnTo>
                      <a:pt x="62" y="31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83"/>
              <p:cNvSpPr/>
              <p:nvPr/>
            </p:nvSpPr>
            <p:spPr bwMode="auto">
              <a:xfrm>
                <a:off x="2174" y="2012"/>
                <a:ext cx="111" cy="109"/>
              </a:xfrm>
              <a:custGeom>
                <a:avLst/>
                <a:gdLst>
                  <a:gd name="T0" fmla="*/ 33 w 111"/>
                  <a:gd name="T1" fmla="*/ 0 h 109"/>
                  <a:gd name="T2" fmla="*/ 0 w 111"/>
                  <a:gd name="T3" fmla="*/ 33 h 109"/>
                  <a:gd name="T4" fmla="*/ 47 w 111"/>
                  <a:gd name="T5" fmla="*/ 78 h 109"/>
                  <a:gd name="T6" fmla="*/ 16 w 111"/>
                  <a:gd name="T7" fmla="*/ 109 h 109"/>
                  <a:gd name="T8" fmla="*/ 111 w 111"/>
                  <a:gd name="T9" fmla="*/ 109 h 109"/>
                  <a:gd name="T10" fmla="*/ 111 w 111"/>
                  <a:gd name="T11" fmla="*/ 17 h 109"/>
                  <a:gd name="T12" fmla="*/ 80 w 111"/>
                  <a:gd name="T13" fmla="*/ 47 h 109"/>
                  <a:gd name="T14" fmla="*/ 33 w 111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09">
                    <a:moveTo>
                      <a:pt x="33" y="0"/>
                    </a:moveTo>
                    <a:lnTo>
                      <a:pt x="0" y="33"/>
                    </a:lnTo>
                    <a:lnTo>
                      <a:pt x="47" y="78"/>
                    </a:lnTo>
                    <a:lnTo>
                      <a:pt x="16" y="109"/>
                    </a:lnTo>
                    <a:lnTo>
                      <a:pt x="111" y="109"/>
                    </a:lnTo>
                    <a:lnTo>
                      <a:pt x="111" y="17"/>
                    </a:lnTo>
                    <a:lnTo>
                      <a:pt x="80" y="4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84"/>
              <p:cNvSpPr/>
              <p:nvPr/>
            </p:nvSpPr>
            <p:spPr bwMode="auto">
              <a:xfrm>
                <a:off x="2365" y="2010"/>
                <a:ext cx="112" cy="108"/>
              </a:xfrm>
              <a:custGeom>
                <a:avLst/>
                <a:gdLst>
                  <a:gd name="T0" fmla="*/ 95 w 112"/>
                  <a:gd name="T1" fmla="*/ 108 h 108"/>
                  <a:gd name="T2" fmla="*/ 64 w 112"/>
                  <a:gd name="T3" fmla="*/ 80 h 108"/>
                  <a:gd name="T4" fmla="*/ 112 w 112"/>
                  <a:gd name="T5" fmla="*/ 33 h 108"/>
                  <a:gd name="T6" fmla="*/ 78 w 112"/>
                  <a:gd name="T7" fmla="*/ 0 h 108"/>
                  <a:gd name="T8" fmla="*/ 31 w 112"/>
                  <a:gd name="T9" fmla="*/ 47 h 108"/>
                  <a:gd name="T10" fmla="*/ 0 w 112"/>
                  <a:gd name="T11" fmla="*/ 16 h 108"/>
                  <a:gd name="T12" fmla="*/ 0 w 112"/>
                  <a:gd name="T13" fmla="*/ 108 h 108"/>
                  <a:gd name="T14" fmla="*/ 95 w 112"/>
                  <a:gd name="T15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108">
                    <a:moveTo>
                      <a:pt x="95" y="108"/>
                    </a:moveTo>
                    <a:lnTo>
                      <a:pt x="64" y="80"/>
                    </a:lnTo>
                    <a:lnTo>
                      <a:pt x="112" y="33"/>
                    </a:lnTo>
                    <a:lnTo>
                      <a:pt x="78" y="0"/>
                    </a:lnTo>
                    <a:lnTo>
                      <a:pt x="31" y="47"/>
                    </a:lnTo>
                    <a:lnTo>
                      <a:pt x="0" y="16"/>
                    </a:lnTo>
                    <a:lnTo>
                      <a:pt x="0" y="108"/>
                    </a:lnTo>
                    <a:lnTo>
                      <a:pt x="95" y="10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85"/>
              <p:cNvSpPr/>
              <p:nvPr/>
            </p:nvSpPr>
            <p:spPr bwMode="auto">
              <a:xfrm>
                <a:off x="1760" y="2010"/>
                <a:ext cx="111" cy="111"/>
              </a:xfrm>
              <a:custGeom>
                <a:avLst/>
                <a:gdLst>
                  <a:gd name="T0" fmla="*/ 19 w 111"/>
                  <a:gd name="T1" fmla="*/ 0 h 111"/>
                  <a:gd name="T2" fmla="*/ 47 w 111"/>
                  <a:gd name="T3" fmla="*/ 30 h 111"/>
                  <a:gd name="T4" fmla="*/ 0 w 111"/>
                  <a:gd name="T5" fmla="*/ 78 h 111"/>
                  <a:gd name="T6" fmla="*/ 33 w 111"/>
                  <a:gd name="T7" fmla="*/ 111 h 111"/>
                  <a:gd name="T8" fmla="*/ 80 w 111"/>
                  <a:gd name="T9" fmla="*/ 64 h 111"/>
                  <a:gd name="T10" fmla="*/ 111 w 111"/>
                  <a:gd name="T11" fmla="*/ 92 h 111"/>
                  <a:gd name="T12" fmla="*/ 111 w 111"/>
                  <a:gd name="T13" fmla="*/ 0 h 111"/>
                  <a:gd name="T14" fmla="*/ 19 w 111"/>
                  <a:gd name="T15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11">
                    <a:moveTo>
                      <a:pt x="19" y="0"/>
                    </a:moveTo>
                    <a:lnTo>
                      <a:pt x="47" y="30"/>
                    </a:lnTo>
                    <a:lnTo>
                      <a:pt x="0" y="78"/>
                    </a:lnTo>
                    <a:lnTo>
                      <a:pt x="33" y="111"/>
                    </a:lnTo>
                    <a:lnTo>
                      <a:pt x="80" y="64"/>
                    </a:lnTo>
                    <a:lnTo>
                      <a:pt x="111" y="92"/>
                    </a:lnTo>
                    <a:lnTo>
                      <a:pt x="111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86"/>
              <p:cNvSpPr/>
              <p:nvPr/>
            </p:nvSpPr>
            <p:spPr bwMode="auto">
              <a:xfrm>
                <a:off x="1568" y="2010"/>
                <a:ext cx="109" cy="111"/>
              </a:xfrm>
              <a:custGeom>
                <a:avLst/>
                <a:gdLst>
                  <a:gd name="T0" fmla="*/ 76 w 109"/>
                  <a:gd name="T1" fmla="*/ 111 h 111"/>
                  <a:gd name="T2" fmla="*/ 109 w 109"/>
                  <a:gd name="T3" fmla="*/ 78 h 111"/>
                  <a:gd name="T4" fmla="*/ 62 w 109"/>
                  <a:gd name="T5" fmla="*/ 30 h 111"/>
                  <a:gd name="T6" fmla="*/ 93 w 109"/>
                  <a:gd name="T7" fmla="*/ 0 h 111"/>
                  <a:gd name="T8" fmla="*/ 0 w 109"/>
                  <a:gd name="T9" fmla="*/ 0 h 111"/>
                  <a:gd name="T10" fmla="*/ 0 w 109"/>
                  <a:gd name="T11" fmla="*/ 92 h 111"/>
                  <a:gd name="T12" fmla="*/ 29 w 109"/>
                  <a:gd name="T13" fmla="*/ 64 h 111"/>
                  <a:gd name="T14" fmla="*/ 76 w 109"/>
                  <a:gd name="T1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111">
                    <a:moveTo>
                      <a:pt x="76" y="111"/>
                    </a:moveTo>
                    <a:lnTo>
                      <a:pt x="109" y="78"/>
                    </a:lnTo>
                    <a:lnTo>
                      <a:pt x="62" y="30"/>
                    </a:lnTo>
                    <a:lnTo>
                      <a:pt x="93" y="0"/>
                    </a:lnTo>
                    <a:lnTo>
                      <a:pt x="0" y="0"/>
                    </a:lnTo>
                    <a:lnTo>
                      <a:pt x="0" y="92"/>
                    </a:lnTo>
                    <a:lnTo>
                      <a:pt x="29" y="64"/>
                    </a:lnTo>
                    <a:lnTo>
                      <a:pt x="76" y="11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87"/>
              <p:cNvSpPr/>
              <p:nvPr/>
            </p:nvSpPr>
            <p:spPr bwMode="auto">
              <a:xfrm>
                <a:off x="1760" y="2204"/>
                <a:ext cx="111" cy="109"/>
              </a:xfrm>
              <a:custGeom>
                <a:avLst/>
                <a:gdLst>
                  <a:gd name="T0" fmla="*/ 33 w 111"/>
                  <a:gd name="T1" fmla="*/ 0 h 109"/>
                  <a:gd name="T2" fmla="*/ 0 w 111"/>
                  <a:gd name="T3" fmla="*/ 33 h 109"/>
                  <a:gd name="T4" fmla="*/ 47 w 111"/>
                  <a:gd name="T5" fmla="*/ 80 h 109"/>
                  <a:gd name="T6" fmla="*/ 19 w 111"/>
                  <a:gd name="T7" fmla="*/ 109 h 109"/>
                  <a:gd name="T8" fmla="*/ 111 w 111"/>
                  <a:gd name="T9" fmla="*/ 109 h 109"/>
                  <a:gd name="T10" fmla="*/ 111 w 111"/>
                  <a:gd name="T11" fmla="*/ 16 h 109"/>
                  <a:gd name="T12" fmla="*/ 80 w 111"/>
                  <a:gd name="T13" fmla="*/ 47 h 109"/>
                  <a:gd name="T14" fmla="*/ 33 w 111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09">
                    <a:moveTo>
                      <a:pt x="33" y="0"/>
                    </a:moveTo>
                    <a:lnTo>
                      <a:pt x="0" y="33"/>
                    </a:lnTo>
                    <a:lnTo>
                      <a:pt x="47" y="80"/>
                    </a:lnTo>
                    <a:lnTo>
                      <a:pt x="19" y="109"/>
                    </a:lnTo>
                    <a:lnTo>
                      <a:pt x="111" y="109"/>
                    </a:lnTo>
                    <a:lnTo>
                      <a:pt x="111" y="16"/>
                    </a:lnTo>
                    <a:lnTo>
                      <a:pt x="80" y="4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88"/>
              <p:cNvSpPr/>
              <p:nvPr/>
            </p:nvSpPr>
            <p:spPr bwMode="auto">
              <a:xfrm>
                <a:off x="1568" y="2201"/>
                <a:ext cx="112" cy="112"/>
              </a:xfrm>
              <a:custGeom>
                <a:avLst/>
                <a:gdLst>
                  <a:gd name="T0" fmla="*/ 78 w 112"/>
                  <a:gd name="T1" fmla="*/ 0 h 112"/>
                  <a:gd name="T2" fmla="*/ 31 w 112"/>
                  <a:gd name="T3" fmla="*/ 48 h 112"/>
                  <a:gd name="T4" fmla="*/ 0 w 112"/>
                  <a:gd name="T5" fmla="*/ 19 h 112"/>
                  <a:gd name="T6" fmla="*/ 0 w 112"/>
                  <a:gd name="T7" fmla="*/ 112 h 112"/>
                  <a:gd name="T8" fmla="*/ 93 w 112"/>
                  <a:gd name="T9" fmla="*/ 112 h 112"/>
                  <a:gd name="T10" fmla="*/ 64 w 112"/>
                  <a:gd name="T11" fmla="*/ 81 h 112"/>
                  <a:gd name="T12" fmla="*/ 112 w 112"/>
                  <a:gd name="T13" fmla="*/ 33 h 112"/>
                  <a:gd name="T14" fmla="*/ 78 w 112"/>
                  <a:gd name="T1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112">
                    <a:moveTo>
                      <a:pt x="78" y="0"/>
                    </a:moveTo>
                    <a:lnTo>
                      <a:pt x="31" y="48"/>
                    </a:lnTo>
                    <a:lnTo>
                      <a:pt x="0" y="19"/>
                    </a:lnTo>
                    <a:lnTo>
                      <a:pt x="0" y="112"/>
                    </a:lnTo>
                    <a:lnTo>
                      <a:pt x="93" y="112"/>
                    </a:lnTo>
                    <a:lnTo>
                      <a:pt x="64" y="81"/>
                    </a:lnTo>
                    <a:lnTo>
                      <a:pt x="112" y="3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89"/>
              <p:cNvSpPr/>
              <p:nvPr/>
            </p:nvSpPr>
            <p:spPr bwMode="auto">
              <a:xfrm>
                <a:off x="963" y="2194"/>
                <a:ext cx="118" cy="119"/>
              </a:xfrm>
              <a:custGeom>
                <a:avLst/>
                <a:gdLst>
                  <a:gd name="T0" fmla="*/ 26 w 118"/>
                  <a:gd name="T1" fmla="*/ 0 h 119"/>
                  <a:gd name="T2" fmla="*/ 57 w 118"/>
                  <a:gd name="T3" fmla="*/ 31 h 119"/>
                  <a:gd name="T4" fmla="*/ 0 w 118"/>
                  <a:gd name="T5" fmla="*/ 85 h 119"/>
                  <a:gd name="T6" fmla="*/ 33 w 118"/>
                  <a:gd name="T7" fmla="*/ 119 h 119"/>
                  <a:gd name="T8" fmla="*/ 88 w 118"/>
                  <a:gd name="T9" fmla="*/ 62 h 119"/>
                  <a:gd name="T10" fmla="*/ 118 w 118"/>
                  <a:gd name="T11" fmla="*/ 92 h 119"/>
                  <a:gd name="T12" fmla="*/ 118 w 118"/>
                  <a:gd name="T13" fmla="*/ 0 h 119"/>
                  <a:gd name="T14" fmla="*/ 26 w 118"/>
                  <a:gd name="T1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8" h="119">
                    <a:moveTo>
                      <a:pt x="26" y="0"/>
                    </a:moveTo>
                    <a:lnTo>
                      <a:pt x="57" y="31"/>
                    </a:lnTo>
                    <a:lnTo>
                      <a:pt x="0" y="85"/>
                    </a:lnTo>
                    <a:lnTo>
                      <a:pt x="33" y="119"/>
                    </a:lnTo>
                    <a:lnTo>
                      <a:pt x="88" y="62"/>
                    </a:lnTo>
                    <a:lnTo>
                      <a:pt x="118" y="92"/>
                    </a:lnTo>
                    <a:lnTo>
                      <a:pt x="118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90"/>
              <p:cNvSpPr/>
              <p:nvPr/>
            </p:nvSpPr>
            <p:spPr bwMode="auto">
              <a:xfrm>
                <a:off x="1147" y="2010"/>
                <a:ext cx="119" cy="120"/>
              </a:xfrm>
              <a:custGeom>
                <a:avLst/>
                <a:gdLst>
                  <a:gd name="T0" fmla="*/ 119 w 119"/>
                  <a:gd name="T1" fmla="*/ 33 h 120"/>
                  <a:gd name="T2" fmla="*/ 86 w 119"/>
                  <a:gd name="T3" fmla="*/ 0 h 120"/>
                  <a:gd name="T4" fmla="*/ 29 w 119"/>
                  <a:gd name="T5" fmla="*/ 56 h 120"/>
                  <a:gd name="T6" fmla="*/ 0 w 119"/>
                  <a:gd name="T7" fmla="*/ 28 h 120"/>
                  <a:gd name="T8" fmla="*/ 0 w 119"/>
                  <a:gd name="T9" fmla="*/ 120 h 120"/>
                  <a:gd name="T10" fmla="*/ 93 w 119"/>
                  <a:gd name="T11" fmla="*/ 120 h 120"/>
                  <a:gd name="T12" fmla="*/ 62 w 119"/>
                  <a:gd name="T13" fmla="*/ 90 h 120"/>
                  <a:gd name="T14" fmla="*/ 119 w 119"/>
                  <a:gd name="T15" fmla="*/ 3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9" h="120">
                    <a:moveTo>
                      <a:pt x="119" y="33"/>
                    </a:moveTo>
                    <a:lnTo>
                      <a:pt x="86" y="0"/>
                    </a:lnTo>
                    <a:lnTo>
                      <a:pt x="29" y="56"/>
                    </a:lnTo>
                    <a:lnTo>
                      <a:pt x="0" y="28"/>
                    </a:lnTo>
                    <a:lnTo>
                      <a:pt x="0" y="120"/>
                    </a:lnTo>
                    <a:lnTo>
                      <a:pt x="93" y="120"/>
                    </a:lnTo>
                    <a:lnTo>
                      <a:pt x="62" y="90"/>
                    </a:lnTo>
                    <a:lnTo>
                      <a:pt x="119" y="3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91"/>
              <p:cNvSpPr/>
              <p:nvPr/>
            </p:nvSpPr>
            <p:spPr bwMode="auto">
              <a:xfrm>
                <a:off x="542" y="2010"/>
                <a:ext cx="118" cy="118"/>
              </a:xfrm>
              <a:custGeom>
                <a:avLst/>
                <a:gdLst>
                  <a:gd name="T0" fmla="*/ 118 w 118"/>
                  <a:gd name="T1" fmla="*/ 0 h 118"/>
                  <a:gd name="T2" fmla="*/ 26 w 118"/>
                  <a:gd name="T3" fmla="*/ 0 h 118"/>
                  <a:gd name="T4" fmla="*/ 54 w 118"/>
                  <a:gd name="T5" fmla="*/ 30 h 118"/>
                  <a:gd name="T6" fmla="*/ 0 w 118"/>
                  <a:gd name="T7" fmla="*/ 85 h 118"/>
                  <a:gd name="T8" fmla="*/ 33 w 118"/>
                  <a:gd name="T9" fmla="*/ 118 h 118"/>
                  <a:gd name="T10" fmla="*/ 88 w 118"/>
                  <a:gd name="T11" fmla="*/ 64 h 118"/>
                  <a:gd name="T12" fmla="*/ 118 w 118"/>
                  <a:gd name="T13" fmla="*/ 92 h 118"/>
                  <a:gd name="T14" fmla="*/ 118 w 118"/>
                  <a:gd name="T15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8" h="118">
                    <a:moveTo>
                      <a:pt x="118" y="0"/>
                    </a:moveTo>
                    <a:lnTo>
                      <a:pt x="26" y="0"/>
                    </a:lnTo>
                    <a:lnTo>
                      <a:pt x="54" y="30"/>
                    </a:lnTo>
                    <a:lnTo>
                      <a:pt x="0" y="85"/>
                    </a:lnTo>
                    <a:lnTo>
                      <a:pt x="33" y="118"/>
                    </a:lnTo>
                    <a:lnTo>
                      <a:pt x="88" y="64"/>
                    </a:lnTo>
                    <a:lnTo>
                      <a:pt x="118" y="92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92"/>
              <p:cNvSpPr/>
              <p:nvPr/>
            </p:nvSpPr>
            <p:spPr bwMode="auto">
              <a:xfrm>
                <a:off x="358" y="2194"/>
                <a:ext cx="118" cy="119"/>
              </a:xfrm>
              <a:custGeom>
                <a:avLst/>
                <a:gdLst>
                  <a:gd name="T0" fmla="*/ 85 w 118"/>
                  <a:gd name="T1" fmla="*/ 0 h 119"/>
                  <a:gd name="T2" fmla="*/ 30 w 118"/>
                  <a:gd name="T3" fmla="*/ 55 h 119"/>
                  <a:gd name="T4" fmla="*/ 0 w 118"/>
                  <a:gd name="T5" fmla="*/ 26 h 119"/>
                  <a:gd name="T6" fmla="*/ 0 w 118"/>
                  <a:gd name="T7" fmla="*/ 119 h 119"/>
                  <a:gd name="T8" fmla="*/ 92 w 118"/>
                  <a:gd name="T9" fmla="*/ 119 h 119"/>
                  <a:gd name="T10" fmla="*/ 63 w 118"/>
                  <a:gd name="T11" fmla="*/ 88 h 119"/>
                  <a:gd name="T12" fmla="*/ 118 w 118"/>
                  <a:gd name="T13" fmla="*/ 33 h 119"/>
                  <a:gd name="T14" fmla="*/ 85 w 118"/>
                  <a:gd name="T1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8" h="119">
                    <a:moveTo>
                      <a:pt x="85" y="0"/>
                    </a:moveTo>
                    <a:lnTo>
                      <a:pt x="30" y="55"/>
                    </a:lnTo>
                    <a:lnTo>
                      <a:pt x="0" y="26"/>
                    </a:lnTo>
                    <a:lnTo>
                      <a:pt x="0" y="119"/>
                    </a:lnTo>
                    <a:lnTo>
                      <a:pt x="92" y="119"/>
                    </a:lnTo>
                    <a:lnTo>
                      <a:pt x="63" y="88"/>
                    </a:lnTo>
                    <a:lnTo>
                      <a:pt x="118" y="33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93"/>
              <p:cNvSpPr/>
              <p:nvPr/>
            </p:nvSpPr>
            <p:spPr bwMode="auto">
              <a:xfrm>
                <a:off x="7017" y="1404"/>
                <a:ext cx="303" cy="303"/>
              </a:xfrm>
              <a:custGeom>
                <a:avLst/>
                <a:gdLst>
                  <a:gd name="T0" fmla="*/ 303 w 303"/>
                  <a:gd name="T1" fmla="*/ 151 h 303"/>
                  <a:gd name="T2" fmla="*/ 152 w 303"/>
                  <a:gd name="T3" fmla="*/ 0 h 303"/>
                  <a:gd name="T4" fmla="*/ 152 w 303"/>
                  <a:gd name="T5" fmla="*/ 59 h 303"/>
                  <a:gd name="T6" fmla="*/ 0 w 303"/>
                  <a:gd name="T7" fmla="*/ 59 h 303"/>
                  <a:gd name="T8" fmla="*/ 0 w 303"/>
                  <a:gd name="T9" fmla="*/ 244 h 303"/>
                  <a:gd name="T10" fmla="*/ 152 w 303"/>
                  <a:gd name="T11" fmla="*/ 244 h 303"/>
                  <a:gd name="T12" fmla="*/ 152 w 303"/>
                  <a:gd name="T13" fmla="*/ 303 h 303"/>
                  <a:gd name="T14" fmla="*/ 303 w 303"/>
                  <a:gd name="T15" fmla="*/ 15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3" h="303">
                    <a:moveTo>
                      <a:pt x="303" y="151"/>
                    </a:moveTo>
                    <a:lnTo>
                      <a:pt x="152" y="0"/>
                    </a:lnTo>
                    <a:lnTo>
                      <a:pt x="152" y="59"/>
                    </a:lnTo>
                    <a:lnTo>
                      <a:pt x="0" y="59"/>
                    </a:lnTo>
                    <a:lnTo>
                      <a:pt x="0" y="244"/>
                    </a:lnTo>
                    <a:lnTo>
                      <a:pt x="152" y="244"/>
                    </a:lnTo>
                    <a:lnTo>
                      <a:pt x="152" y="303"/>
                    </a:lnTo>
                    <a:lnTo>
                      <a:pt x="303" y="15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94"/>
              <p:cNvSpPr/>
              <p:nvPr/>
            </p:nvSpPr>
            <p:spPr bwMode="auto">
              <a:xfrm>
                <a:off x="6516" y="1404"/>
                <a:ext cx="199" cy="303"/>
              </a:xfrm>
              <a:custGeom>
                <a:avLst/>
                <a:gdLst>
                  <a:gd name="T0" fmla="*/ 199 w 199"/>
                  <a:gd name="T1" fmla="*/ 151 h 303"/>
                  <a:gd name="T2" fmla="*/ 47 w 199"/>
                  <a:gd name="T3" fmla="*/ 0 h 303"/>
                  <a:gd name="T4" fmla="*/ 47 w 199"/>
                  <a:gd name="T5" fmla="*/ 80 h 303"/>
                  <a:gd name="T6" fmla="*/ 0 w 199"/>
                  <a:gd name="T7" fmla="*/ 80 h 303"/>
                  <a:gd name="T8" fmla="*/ 0 w 199"/>
                  <a:gd name="T9" fmla="*/ 222 h 303"/>
                  <a:gd name="T10" fmla="*/ 47 w 199"/>
                  <a:gd name="T11" fmla="*/ 222 h 303"/>
                  <a:gd name="T12" fmla="*/ 47 w 199"/>
                  <a:gd name="T13" fmla="*/ 303 h 303"/>
                  <a:gd name="T14" fmla="*/ 199 w 199"/>
                  <a:gd name="T15" fmla="*/ 15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303">
                    <a:moveTo>
                      <a:pt x="199" y="151"/>
                    </a:moveTo>
                    <a:lnTo>
                      <a:pt x="47" y="0"/>
                    </a:lnTo>
                    <a:lnTo>
                      <a:pt x="47" y="80"/>
                    </a:lnTo>
                    <a:lnTo>
                      <a:pt x="0" y="80"/>
                    </a:lnTo>
                    <a:lnTo>
                      <a:pt x="0" y="222"/>
                    </a:lnTo>
                    <a:lnTo>
                      <a:pt x="47" y="222"/>
                    </a:lnTo>
                    <a:lnTo>
                      <a:pt x="47" y="303"/>
                    </a:lnTo>
                    <a:lnTo>
                      <a:pt x="199" y="15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Rectangle 95"/>
              <p:cNvSpPr>
                <a:spLocks noChangeArrowheads="1"/>
              </p:cNvSpPr>
              <p:nvPr/>
            </p:nvSpPr>
            <p:spPr bwMode="auto">
              <a:xfrm>
                <a:off x="6459" y="1484"/>
                <a:ext cx="33" cy="142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Rectangle 96"/>
              <p:cNvSpPr>
                <a:spLocks noChangeArrowheads="1"/>
              </p:cNvSpPr>
              <p:nvPr/>
            </p:nvSpPr>
            <p:spPr bwMode="auto">
              <a:xfrm>
                <a:off x="6412" y="1484"/>
                <a:ext cx="24" cy="142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97"/>
              <p:cNvSpPr/>
              <p:nvPr/>
            </p:nvSpPr>
            <p:spPr bwMode="auto">
              <a:xfrm>
                <a:off x="5806" y="1404"/>
                <a:ext cx="303" cy="303"/>
              </a:xfrm>
              <a:custGeom>
                <a:avLst/>
                <a:gdLst>
                  <a:gd name="T0" fmla="*/ 303 w 303"/>
                  <a:gd name="T1" fmla="*/ 151 h 303"/>
                  <a:gd name="T2" fmla="*/ 152 w 303"/>
                  <a:gd name="T3" fmla="*/ 0 h 303"/>
                  <a:gd name="T4" fmla="*/ 152 w 303"/>
                  <a:gd name="T5" fmla="*/ 92 h 303"/>
                  <a:gd name="T6" fmla="*/ 0 w 303"/>
                  <a:gd name="T7" fmla="*/ 92 h 303"/>
                  <a:gd name="T8" fmla="*/ 0 w 303"/>
                  <a:gd name="T9" fmla="*/ 210 h 303"/>
                  <a:gd name="T10" fmla="*/ 152 w 303"/>
                  <a:gd name="T11" fmla="*/ 210 h 303"/>
                  <a:gd name="T12" fmla="*/ 152 w 303"/>
                  <a:gd name="T13" fmla="*/ 303 h 303"/>
                  <a:gd name="T14" fmla="*/ 303 w 303"/>
                  <a:gd name="T15" fmla="*/ 15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3" h="303">
                    <a:moveTo>
                      <a:pt x="303" y="151"/>
                    </a:moveTo>
                    <a:lnTo>
                      <a:pt x="152" y="0"/>
                    </a:lnTo>
                    <a:lnTo>
                      <a:pt x="152" y="92"/>
                    </a:lnTo>
                    <a:lnTo>
                      <a:pt x="0" y="92"/>
                    </a:lnTo>
                    <a:lnTo>
                      <a:pt x="0" y="210"/>
                    </a:lnTo>
                    <a:lnTo>
                      <a:pt x="152" y="210"/>
                    </a:lnTo>
                    <a:lnTo>
                      <a:pt x="152" y="303"/>
                    </a:lnTo>
                    <a:lnTo>
                      <a:pt x="303" y="15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98"/>
              <p:cNvSpPr/>
              <p:nvPr/>
            </p:nvSpPr>
            <p:spPr bwMode="auto">
              <a:xfrm>
                <a:off x="5201" y="1401"/>
                <a:ext cx="303" cy="308"/>
              </a:xfrm>
              <a:custGeom>
                <a:avLst/>
                <a:gdLst>
                  <a:gd name="T0" fmla="*/ 125 w 128"/>
                  <a:gd name="T1" fmla="*/ 58 h 130"/>
                  <a:gd name="T2" fmla="*/ 125 w 128"/>
                  <a:gd name="T3" fmla="*/ 58 h 130"/>
                  <a:gd name="T4" fmla="*/ 71 w 128"/>
                  <a:gd name="T5" fmla="*/ 4 h 130"/>
                  <a:gd name="T6" fmla="*/ 57 w 128"/>
                  <a:gd name="T7" fmla="*/ 4 h 130"/>
                  <a:gd name="T8" fmla="*/ 57 w 128"/>
                  <a:gd name="T9" fmla="*/ 18 h 130"/>
                  <a:gd name="T10" fmla="*/ 94 w 128"/>
                  <a:gd name="T11" fmla="*/ 55 h 130"/>
                  <a:gd name="T12" fmla="*/ 10 w 128"/>
                  <a:gd name="T13" fmla="*/ 55 h 130"/>
                  <a:gd name="T14" fmla="*/ 0 w 128"/>
                  <a:gd name="T15" fmla="*/ 65 h 130"/>
                  <a:gd name="T16" fmla="*/ 10 w 128"/>
                  <a:gd name="T17" fmla="*/ 75 h 130"/>
                  <a:gd name="T18" fmla="*/ 94 w 128"/>
                  <a:gd name="T19" fmla="*/ 75 h 130"/>
                  <a:gd name="T20" fmla="*/ 57 w 128"/>
                  <a:gd name="T21" fmla="*/ 112 h 130"/>
                  <a:gd name="T22" fmla="*/ 57 w 128"/>
                  <a:gd name="T23" fmla="*/ 126 h 130"/>
                  <a:gd name="T24" fmla="*/ 71 w 128"/>
                  <a:gd name="T25" fmla="*/ 126 h 130"/>
                  <a:gd name="T26" fmla="*/ 125 w 128"/>
                  <a:gd name="T27" fmla="*/ 72 h 130"/>
                  <a:gd name="T28" fmla="*/ 125 w 128"/>
                  <a:gd name="T29" fmla="*/ 72 h 130"/>
                  <a:gd name="T30" fmla="*/ 128 w 128"/>
                  <a:gd name="T31" fmla="*/ 65 h 130"/>
                  <a:gd name="T32" fmla="*/ 125 w 128"/>
                  <a:gd name="T33" fmla="*/ 5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130">
                    <a:moveTo>
                      <a:pt x="125" y="58"/>
                    </a:moveTo>
                    <a:cubicBezTo>
                      <a:pt x="125" y="58"/>
                      <a:pt x="125" y="58"/>
                      <a:pt x="125" y="58"/>
                    </a:cubicBezTo>
                    <a:cubicBezTo>
                      <a:pt x="71" y="4"/>
                      <a:pt x="71" y="4"/>
                      <a:pt x="71" y="4"/>
                    </a:cubicBezTo>
                    <a:cubicBezTo>
                      <a:pt x="67" y="0"/>
                      <a:pt x="61" y="0"/>
                      <a:pt x="57" y="4"/>
                    </a:cubicBezTo>
                    <a:cubicBezTo>
                      <a:pt x="53" y="8"/>
                      <a:pt x="53" y="14"/>
                      <a:pt x="57" y="18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4" y="55"/>
                      <a:pt x="0" y="60"/>
                      <a:pt x="0" y="65"/>
                    </a:cubicBezTo>
                    <a:cubicBezTo>
                      <a:pt x="0" y="70"/>
                      <a:pt x="4" y="75"/>
                      <a:pt x="10" y="75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3" y="116"/>
                      <a:pt x="53" y="122"/>
                      <a:pt x="57" y="126"/>
                    </a:cubicBezTo>
                    <a:cubicBezTo>
                      <a:pt x="61" y="130"/>
                      <a:pt x="67" y="130"/>
                      <a:pt x="71" y="126"/>
                    </a:cubicBezTo>
                    <a:cubicBezTo>
                      <a:pt x="125" y="72"/>
                      <a:pt x="125" y="72"/>
                      <a:pt x="125" y="72"/>
                    </a:cubicBezTo>
                    <a:cubicBezTo>
                      <a:pt x="125" y="72"/>
                      <a:pt x="125" y="72"/>
                      <a:pt x="125" y="72"/>
                    </a:cubicBezTo>
                    <a:cubicBezTo>
                      <a:pt x="127" y="70"/>
                      <a:pt x="128" y="68"/>
                      <a:pt x="128" y="65"/>
                    </a:cubicBezTo>
                    <a:cubicBezTo>
                      <a:pt x="128" y="62"/>
                      <a:pt x="127" y="60"/>
                      <a:pt x="125" y="5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99"/>
              <p:cNvSpPr/>
              <p:nvPr/>
            </p:nvSpPr>
            <p:spPr bwMode="auto">
              <a:xfrm>
                <a:off x="4596" y="1404"/>
                <a:ext cx="302" cy="303"/>
              </a:xfrm>
              <a:custGeom>
                <a:avLst/>
                <a:gdLst>
                  <a:gd name="T0" fmla="*/ 151 w 302"/>
                  <a:gd name="T1" fmla="*/ 0 h 303"/>
                  <a:gd name="T2" fmla="*/ 118 w 302"/>
                  <a:gd name="T3" fmla="*/ 33 h 303"/>
                  <a:gd name="T4" fmla="*/ 212 w 302"/>
                  <a:gd name="T5" fmla="*/ 128 h 303"/>
                  <a:gd name="T6" fmla="*/ 0 w 302"/>
                  <a:gd name="T7" fmla="*/ 128 h 303"/>
                  <a:gd name="T8" fmla="*/ 0 w 302"/>
                  <a:gd name="T9" fmla="*/ 175 h 303"/>
                  <a:gd name="T10" fmla="*/ 212 w 302"/>
                  <a:gd name="T11" fmla="*/ 175 h 303"/>
                  <a:gd name="T12" fmla="*/ 118 w 302"/>
                  <a:gd name="T13" fmla="*/ 270 h 303"/>
                  <a:gd name="T14" fmla="*/ 151 w 302"/>
                  <a:gd name="T15" fmla="*/ 303 h 303"/>
                  <a:gd name="T16" fmla="*/ 302 w 302"/>
                  <a:gd name="T17" fmla="*/ 151 h 303"/>
                  <a:gd name="T18" fmla="*/ 151 w 302"/>
                  <a:gd name="T19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2" h="303">
                    <a:moveTo>
                      <a:pt x="151" y="0"/>
                    </a:moveTo>
                    <a:lnTo>
                      <a:pt x="118" y="33"/>
                    </a:lnTo>
                    <a:lnTo>
                      <a:pt x="212" y="128"/>
                    </a:lnTo>
                    <a:lnTo>
                      <a:pt x="0" y="128"/>
                    </a:lnTo>
                    <a:lnTo>
                      <a:pt x="0" y="175"/>
                    </a:lnTo>
                    <a:lnTo>
                      <a:pt x="212" y="175"/>
                    </a:lnTo>
                    <a:lnTo>
                      <a:pt x="118" y="270"/>
                    </a:lnTo>
                    <a:lnTo>
                      <a:pt x="151" y="303"/>
                    </a:lnTo>
                    <a:lnTo>
                      <a:pt x="302" y="151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100"/>
              <p:cNvSpPr/>
              <p:nvPr/>
            </p:nvSpPr>
            <p:spPr bwMode="auto">
              <a:xfrm>
                <a:off x="4016" y="1404"/>
                <a:ext cx="248" cy="303"/>
              </a:xfrm>
              <a:custGeom>
                <a:avLst/>
                <a:gdLst>
                  <a:gd name="T0" fmla="*/ 0 w 248"/>
                  <a:gd name="T1" fmla="*/ 303 h 303"/>
                  <a:gd name="T2" fmla="*/ 97 w 248"/>
                  <a:gd name="T3" fmla="*/ 303 h 303"/>
                  <a:gd name="T4" fmla="*/ 248 w 248"/>
                  <a:gd name="T5" fmla="*/ 151 h 303"/>
                  <a:gd name="T6" fmla="*/ 97 w 248"/>
                  <a:gd name="T7" fmla="*/ 0 h 303"/>
                  <a:gd name="T8" fmla="*/ 0 w 248"/>
                  <a:gd name="T9" fmla="*/ 0 h 303"/>
                  <a:gd name="T10" fmla="*/ 152 w 248"/>
                  <a:gd name="T11" fmla="*/ 151 h 303"/>
                  <a:gd name="T12" fmla="*/ 0 w 248"/>
                  <a:gd name="T13" fmla="*/ 30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8" h="303">
                    <a:moveTo>
                      <a:pt x="0" y="303"/>
                    </a:moveTo>
                    <a:lnTo>
                      <a:pt x="97" y="303"/>
                    </a:lnTo>
                    <a:lnTo>
                      <a:pt x="248" y="151"/>
                    </a:lnTo>
                    <a:lnTo>
                      <a:pt x="97" y="0"/>
                    </a:lnTo>
                    <a:lnTo>
                      <a:pt x="0" y="0"/>
                    </a:lnTo>
                    <a:lnTo>
                      <a:pt x="152" y="151"/>
                    </a:lnTo>
                    <a:lnTo>
                      <a:pt x="0" y="30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101"/>
              <p:cNvSpPr/>
              <p:nvPr/>
            </p:nvSpPr>
            <p:spPr bwMode="auto">
              <a:xfrm>
                <a:off x="3437" y="1404"/>
                <a:ext cx="198" cy="303"/>
              </a:xfrm>
              <a:custGeom>
                <a:avLst/>
                <a:gdLst>
                  <a:gd name="T0" fmla="*/ 47 w 198"/>
                  <a:gd name="T1" fmla="*/ 0 h 303"/>
                  <a:gd name="T2" fmla="*/ 0 w 198"/>
                  <a:gd name="T3" fmla="*/ 50 h 303"/>
                  <a:gd name="T4" fmla="*/ 101 w 198"/>
                  <a:gd name="T5" fmla="*/ 151 h 303"/>
                  <a:gd name="T6" fmla="*/ 0 w 198"/>
                  <a:gd name="T7" fmla="*/ 253 h 303"/>
                  <a:gd name="T8" fmla="*/ 47 w 198"/>
                  <a:gd name="T9" fmla="*/ 303 h 303"/>
                  <a:gd name="T10" fmla="*/ 198 w 198"/>
                  <a:gd name="T11" fmla="*/ 151 h 303"/>
                  <a:gd name="T12" fmla="*/ 47 w 198"/>
                  <a:gd name="T13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8" h="303">
                    <a:moveTo>
                      <a:pt x="47" y="0"/>
                    </a:moveTo>
                    <a:lnTo>
                      <a:pt x="0" y="50"/>
                    </a:lnTo>
                    <a:lnTo>
                      <a:pt x="101" y="151"/>
                    </a:lnTo>
                    <a:lnTo>
                      <a:pt x="0" y="253"/>
                    </a:lnTo>
                    <a:lnTo>
                      <a:pt x="47" y="303"/>
                    </a:lnTo>
                    <a:lnTo>
                      <a:pt x="198" y="15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102"/>
              <p:cNvSpPr/>
              <p:nvPr/>
            </p:nvSpPr>
            <p:spPr bwMode="auto">
              <a:xfrm>
                <a:off x="2838" y="1404"/>
                <a:ext cx="185" cy="303"/>
              </a:xfrm>
              <a:custGeom>
                <a:avLst/>
                <a:gdLst>
                  <a:gd name="T0" fmla="*/ 34 w 185"/>
                  <a:gd name="T1" fmla="*/ 0 h 303"/>
                  <a:gd name="T2" fmla="*/ 0 w 185"/>
                  <a:gd name="T3" fmla="*/ 33 h 303"/>
                  <a:gd name="T4" fmla="*/ 119 w 185"/>
                  <a:gd name="T5" fmla="*/ 151 h 303"/>
                  <a:gd name="T6" fmla="*/ 0 w 185"/>
                  <a:gd name="T7" fmla="*/ 270 h 303"/>
                  <a:gd name="T8" fmla="*/ 34 w 185"/>
                  <a:gd name="T9" fmla="*/ 303 h 303"/>
                  <a:gd name="T10" fmla="*/ 185 w 185"/>
                  <a:gd name="T11" fmla="*/ 151 h 303"/>
                  <a:gd name="T12" fmla="*/ 34 w 185"/>
                  <a:gd name="T13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5" h="303">
                    <a:moveTo>
                      <a:pt x="34" y="0"/>
                    </a:moveTo>
                    <a:lnTo>
                      <a:pt x="0" y="33"/>
                    </a:lnTo>
                    <a:lnTo>
                      <a:pt x="119" y="151"/>
                    </a:lnTo>
                    <a:lnTo>
                      <a:pt x="0" y="270"/>
                    </a:lnTo>
                    <a:lnTo>
                      <a:pt x="34" y="303"/>
                    </a:lnTo>
                    <a:lnTo>
                      <a:pt x="185" y="15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103"/>
              <p:cNvSpPr>
                <a:spLocks noEditPoints="1"/>
              </p:cNvSpPr>
              <p:nvPr/>
            </p:nvSpPr>
            <p:spPr bwMode="auto">
              <a:xfrm>
                <a:off x="2205" y="1404"/>
                <a:ext cx="241" cy="303"/>
              </a:xfrm>
              <a:custGeom>
                <a:avLst/>
                <a:gdLst>
                  <a:gd name="T0" fmla="*/ 0 w 241"/>
                  <a:gd name="T1" fmla="*/ 0 h 303"/>
                  <a:gd name="T2" fmla="*/ 0 w 241"/>
                  <a:gd name="T3" fmla="*/ 303 h 303"/>
                  <a:gd name="T4" fmla="*/ 241 w 241"/>
                  <a:gd name="T5" fmla="*/ 151 h 303"/>
                  <a:gd name="T6" fmla="*/ 0 w 241"/>
                  <a:gd name="T7" fmla="*/ 0 h 303"/>
                  <a:gd name="T8" fmla="*/ 33 w 241"/>
                  <a:gd name="T9" fmla="*/ 61 h 303"/>
                  <a:gd name="T10" fmla="*/ 177 w 241"/>
                  <a:gd name="T11" fmla="*/ 151 h 303"/>
                  <a:gd name="T12" fmla="*/ 33 w 241"/>
                  <a:gd name="T13" fmla="*/ 241 h 303"/>
                  <a:gd name="T14" fmla="*/ 33 w 241"/>
                  <a:gd name="T15" fmla="*/ 61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1" h="303">
                    <a:moveTo>
                      <a:pt x="0" y="0"/>
                    </a:moveTo>
                    <a:lnTo>
                      <a:pt x="0" y="303"/>
                    </a:lnTo>
                    <a:lnTo>
                      <a:pt x="241" y="151"/>
                    </a:lnTo>
                    <a:lnTo>
                      <a:pt x="0" y="0"/>
                    </a:lnTo>
                    <a:close/>
                    <a:moveTo>
                      <a:pt x="33" y="61"/>
                    </a:moveTo>
                    <a:lnTo>
                      <a:pt x="177" y="151"/>
                    </a:lnTo>
                    <a:lnTo>
                      <a:pt x="33" y="241"/>
                    </a:lnTo>
                    <a:lnTo>
                      <a:pt x="33" y="6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104"/>
              <p:cNvSpPr/>
              <p:nvPr/>
            </p:nvSpPr>
            <p:spPr bwMode="auto">
              <a:xfrm>
                <a:off x="1568" y="1475"/>
                <a:ext cx="303" cy="161"/>
              </a:xfrm>
              <a:custGeom>
                <a:avLst/>
                <a:gdLst>
                  <a:gd name="T0" fmla="*/ 209 w 303"/>
                  <a:gd name="T1" fmla="*/ 0 h 161"/>
                  <a:gd name="T2" fmla="*/ 0 w 303"/>
                  <a:gd name="T3" fmla="*/ 0 h 161"/>
                  <a:gd name="T4" fmla="*/ 0 w 303"/>
                  <a:gd name="T5" fmla="*/ 161 h 161"/>
                  <a:gd name="T6" fmla="*/ 209 w 303"/>
                  <a:gd name="T7" fmla="*/ 161 h 161"/>
                  <a:gd name="T8" fmla="*/ 303 w 303"/>
                  <a:gd name="T9" fmla="*/ 80 h 161"/>
                  <a:gd name="T10" fmla="*/ 209 w 303"/>
                  <a:gd name="T1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3" h="161">
                    <a:moveTo>
                      <a:pt x="209" y="0"/>
                    </a:moveTo>
                    <a:lnTo>
                      <a:pt x="0" y="0"/>
                    </a:lnTo>
                    <a:lnTo>
                      <a:pt x="0" y="161"/>
                    </a:lnTo>
                    <a:lnTo>
                      <a:pt x="209" y="161"/>
                    </a:lnTo>
                    <a:lnTo>
                      <a:pt x="303" y="80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105"/>
              <p:cNvSpPr/>
              <p:nvPr/>
            </p:nvSpPr>
            <p:spPr bwMode="auto">
              <a:xfrm>
                <a:off x="963" y="1475"/>
                <a:ext cx="303" cy="161"/>
              </a:xfrm>
              <a:custGeom>
                <a:avLst/>
                <a:gdLst>
                  <a:gd name="T0" fmla="*/ 208 w 303"/>
                  <a:gd name="T1" fmla="*/ 0 h 161"/>
                  <a:gd name="T2" fmla="*/ 0 w 303"/>
                  <a:gd name="T3" fmla="*/ 0 h 161"/>
                  <a:gd name="T4" fmla="*/ 95 w 303"/>
                  <a:gd name="T5" fmla="*/ 80 h 161"/>
                  <a:gd name="T6" fmla="*/ 0 w 303"/>
                  <a:gd name="T7" fmla="*/ 161 h 161"/>
                  <a:gd name="T8" fmla="*/ 208 w 303"/>
                  <a:gd name="T9" fmla="*/ 161 h 161"/>
                  <a:gd name="T10" fmla="*/ 303 w 303"/>
                  <a:gd name="T11" fmla="*/ 80 h 161"/>
                  <a:gd name="T12" fmla="*/ 208 w 303"/>
                  <a:gd name="T1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3" h="161">
                    <a:moveTo>
                      <a:pt x="208" y="0"/>
                    </a:moveTo>
                    <a:lnTo>
                      <a:pt x="0" y="0"/>
                    </a:lnTo>
                    <a:lnTo>
                      <a:pt x="95" y="80"/>
                    </a:lnTo>
                    <a:lnTo>
                      <a:pt x="0" y="161"/>
                    </a:lnTo>
                    <a:lnTo>
                      <a:pt x="208" y="161"/>
                    </a:lnTo>
                    <a:lnTo>
                      <a:pt x="303" y="80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106"/>
              <p:cNvSpPr/>
              <p:nvPr/>
            </p:nvSpPr>
            <p:spPr bwMode="auto">
              <a:xfrm>
                <a:off x="358" y="1456"/>
                <a:ext cx="302" cy="199"/>
              </a:xfrm>
              <a:custGeom>
                <a:avLst/>
                <a:gdLst>
                  <a:gd name="T0" fmla="*/ 128 w 128"/>
                  <a:gd name="T1" fmla="*/ 39 h 84"/>
                  <a:gd name="T2" fmla="*/ 79 w 128"/>
                  <a:gd name="T3" fmla="*/ 0 h 84"/>
                  <a:gd name="T4" fmla="*/ 79 w 128"/>
                  <a:gd name="T5" fmla="*/ 18 h 84"/>
                  <a:gd name="T6" fmla="*/ 0 w 128"/>
                  <a:gd name="T7" fmla="*/ 84 h 84"/>
                  <a:gd name="T8" fmla="*/ 61 w 128"/>
                  <a:gd name="T9" fmla="*/ 59 h 84"/>
                  <a:gd name="T10" fmla="*/ 79 w 128"/>
                  <a:gd name="T11" fmla="*/ 60 h 84"/>
                  <a:gd name="T12" fmla="*/ 79 w 128"/>
                  <a:gd name="T13" fmla="*/ 78 h 84"/>
                  <a:gd name="T14" fmla="*/ 128 w 128"/>
                  <a:gd name="T15" fmla="*/ 3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8" h="84">
                    <a:moveTo>
                      <a:pt x="128" y="39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79" y="18"/>
                      <a:pt x="79" y="18"/>
                      <a:pt x="79" y="18"/>
                    </a:cubicBezTo>
                    <a:cubicBezTo>
                      <a:pt x="41" y="21"/>
                      <a:pt x="9" y="48"/>
                      <a:pt x="0" y="84"/>
                    </a:cubicBezTo>
                    <a:cubicBezTo>
                      <a:pt x="15" y="68"/>
                      <a:pt x="37" y="59"/>
                      <a:pt x="61" y="59"/>
                    </a:cubicBezTo>
                    <a:cubicBezTo>
                      <a:pt x="67" y="59"/>
                      <a:pt x="73" y="59"/>
                      <a:pt x="79" y="60"/>
                    </a:cubicBezTo>
                    <a:cubicBezTo>
                      <a:pt x="79" y="78"/>
                      <a:pt x="79" y="78"/>
                      <a:pt x="79" y="78"/>
                    </a:cubicBezTo>
                    <a:lnTo>
                      <a:pt x="128" y="3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107"/>
              <p:cNvSpPr/>
              <p:nvPr/>
            </p:nvSpPr>
            <p:spPr bwMode="auto">
              <a:xfrm>
                <a:off x="7029" y="798"/>
                <a:ext cx="279" cy="140"/>
              </a:xfrm>
              <a:custGeom>
                <a:avLst/>
                <a:gdLst>
                  <a:gd name="T0" fmla="*/ 140 w 279"/>
                  <a:gd name="T1" fmla="*/ 0 h 140"/>
                  <a:gd name="T2" fmla="*/ 0 w 279"/>
                  <a:gd name="T3" fmla="*/ 69 h 140"/>
                  <a:gd name="T4" fmla="*/ 140 w 279"/>
                  <a:gd name="T5" fmla="*/ 140 h 140"/>
                  <a:gd name="T6" fmla="*/ 279 w 279"/>
                  <a:gd name="T7" fmla="*/ 69 h 140"/>
                  <a:gd name="T8" fmla="*/ 140 w 279"/>
                  <a:gd name="T9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9" h="140">
                    <a:moveTo>
                      <a:pt x="140" y="0"/>
                    </a:moveTo>
                    <a:lnTo>
                      <a:pt x="0" y="69"/>
                    </a:lnTo>
                    <a:lnTo>
                      <a:pt x="140" y="140"/>
                    </a:lnTo>
                    <a:lnTo>
                      <a:pt x="279" y="69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108"/>
              <p:cNvSpPr/>
              <p:nvPr/>
            </p:nvSpPr>
            <p:spPr bwMode="auto">
              <a:xfrm>
                <a:off x="7029" y="907"/>
                <a:ext cx="123" cy="194"/>
              </a:xfrm>
              <a:custGeom>
                <a:avLst/>
                <a:gdLst>
                  <a:gd name="T0" fmla="*/ 0 w 123"/>
                  <a:gd name="T1" fmla="*/ 132 h 194"/>
                  <a:gd name="T2" fmla="*/ 123 w 123"/>
                  <a:gd name="T3" fmla="*/ 194 h 194"/>
                  <a:gd name="T4" fmla="*/ 123 w 123"/>
                  <a:gd name="T5" fmla="*/ 59 h 194"/>
                  <a:gd name="T6" fmla="*/ 0 w 123"/>
                  <a:gd name="T7" fmla="*/ 0 h 194"/>
                  <a:gd name="T8" fmla="*/ 0 w 123"/>
                  <a:gd name="T9" fmla="*/ 13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94">
                    <a:moveTo>
                      <a:pt x="0" y="132"/>
                    </a:moveTo>
                    <a:lnTo>
                      <a:pt x="123" y="194"/>
                    </a:lnTo>
                    <a:lnTo>
                      <a:pt x="123" y="59"/>
                    </a:lnTo>
                    <a:lnTo>
                      <a:pt x="0" y="0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09"/>
              <p:cNvSpPr/>
              <p:nvPr/>
            </p:nvSpPr>
            <p:spPr bwMode="auto">
              <a:xfrm>
                <a:off x="7185" y="907"/>
                <a:ext cx="123" cy="194"/>
              </a:xfrm>
              <a:custGeom>
                <a:avLst/>
                <a:gdLst>
                  <a:gd name="T0" fmla="*/ 0 w 123"/>
                  <a:gd name="T1" fmla="*/ 194 h 194"/>
                  <a:gd name="T2" fmla="*/ 123 w 123"/>
                  <a:gd name="T3" fmla="*/ 132 h 194"/>
                  <a:gd name="T4" fmla="*/ 123 w 123"/>
                  <a:gd name="T5" fmla="*/ 0 h 194"/>
                  <a:gd name="T6" fmla="*/ 0 w 123"/>
                  <a:gd name="T7" fmla="*/ 59 h 194"/>
                  <a:gd name="T8" fmla="*/ 0 w 123"/>
                  <a:gd name="T9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94">
                    <a:moveTo>
                      <a:pt x="0" y="194"/>
                    </a:moveTo>
                    <a:lnTo>
                      <a:pt x="123" y="132"/>
                    </a:lnTo>
                    <a:lnTo>
                      <a:pt x="123" y="0"/>
                    </a:lnTo>
                    <a:lnTo>
                      <a:pt x="0" y="59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Rectangle 110"/>
              <p:cNvSpPr>
                <a:spLocks noChangeArrowheads="1"/>
              </p:cNvSpPr>
              <p:nvPr/>
            </p:nvSpPr>
            <p:spPr bwMode="auto">
              <a:xfrm>
                <a:off x="6523" y="798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Rectangle 111"/>
              <p:cNvSpPr>
                <a:spLocks noChangeArrowheads="1"/>
              </p:cNvSpPr>
              <p:nvPr/>
            </p:nvSpPr>
            <p:spPr bwMode="auto">
              <a:xfrm>
                <a:off x="6637" y="1023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Rectangle 112"/>
              <p:cNvSpPr>
                <a:spLocks noChangeArrowheads="1"/>
              </p:cNvSpPr>
              <p:nvPr/>
            </p:nvSpPr>
            <p:spPr bwMode="auto">
              <a:xfrm>
                <a:off x="6523" y="912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Rectangle 113"/>
              <p:cNvSpPr>
                <a:spLocks noChangeArrowheads="1"/>
              </p:cNvSpPr>
              <p:nvPr/>
            </p:nvSpPr>
            <p:spPr bwMode="auto">
              <a:xfrm>
                <a:off x="6412" y="912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Rectangle 114"/>
              <p:cNvSpPr>
                <a:spLocks noChangeArrowheads="1"/>
              </p:cNvSpPr>
              <p:nvPr/>
            </p:nvSpPr>
            <p:spPr bwMode="auto">
              <a:xfrm>
                <a:off x="6523" y="1023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Rectangle 115"/>
              <p:cNvSpPr>
                <a:spLocks noChangeArrowheads="1"/>
              </p:cNvSpPr>
              <p:nvPr/>
            </p:nvSpPr>
            <p:spPr bwMode="auto">
              <a:xfrm>
                <a:off x="6412" y="1023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Rectangle 116"/>
              <p:cNvSpPr>
                <a:spLocks noChangeArrowheads="1"/>
              </p:cNvSpPr>
              <p:nvPr/>
            </p:nvSpPr>
            <p:spPr bwMode="auto">
              <a:xfrm>
                <a:off x="6412" y="798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Rectangle 117"/>
              <p:cNvSpPr>
                <a:spLocks noChangeArrowheads="1"/>
              </p:cNvSpPr>
              <p:nvPr/>
            </p:nvSpPr>
            <p:spPr bwMode="auto">
              <a:xfrm>
                <a:off x="6637" y="798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Rectangle 118"/>
              <p:cNvSpPr>
                <a:spLocks noChangeArrowheads="1"/>
              </p:cNvSpPr>
              <p:nvPr/>
            </p:nvSpPr>
            <p:spPr bwMode="auto">
              <a:xfrm>
                <a:off x="6637" y="912"/>
                <a:ext cx="78" cy="7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Rectangle 119"/>
              <p:cNvSpPr>
                <a:spLocks noChangeArrowheads="1"/>
              </p:cNvSpPr>
              <p:nvPr/>
            </p:nvSpPr>
            <p:spPr bwMode="auto">
              <a:xfrm>
                <a:off x="5806" y="798"/>
                <a:ext cx="135" cy="13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Rectangle 120"/>
              <p:cNvSpPr>
                <a:spLocks noChangeArrowheads="1"/>
              </p:cNvSpPr>
              <p:nvPr/>
            </p:nvSpPr>
            <p:spPr bwMode="auto">
              <a:xfrm>
                <a:off x="5974" y="798"/>
                <a:ext cx="135" cy="13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Rectangle 121"/>
              <p:cNvSpPr>
                <a:spLocks noChangeArrowheads="1"/>
              </p:cNvSpPr>
              <p:nvPr/>
            </p:nvSpPr>
            <p:spPr bwMode="auto">
              <a:xfrm>
                <a:off x="5806" y="966"/>
                <a:ext cx="135" cy="13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Rectangle 122"/>
              <p:cNvSpPr>
                <a:spLocks noChangeArrowheads="1"/>
              </p:cNvSpPr>
              <p:nvPr/>
            </p:nvSpPr>
            <p:spPr bwMode="auto">
              <a:xfrm>
                <a:off x="5974" y="966"/>
                <a:ext cx="135" cy="13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Rectangle 123"/>
              <p:cNvSpPr>
                <a:spLocks noChangeArrowheads="1"/>
              </p:cNvSpPr>
              <p:nvPr/>
            </p:nvSpPr>
            <p:spPr bwMode="auto">
              <a:xfrm>
                <a:off x="5426" y="798"/>
                <a:ext cx="47" cy="30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Rectangle 124"/>
              <p:cNvSpPr>
                <a:spLocks noChangeArrowheads="1"/>
              </p:cNvSpPr>
              <p:nvPr/>
            </p:nvSpPr>
            <p:spPr bwMode="auto">
              <a:xfrm>
                <a:off x="5329" y="798"/>
                <a:ext cx="47" cy="30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Rectangle 125"/>
              <p:cNvSpPr>
                <a:spLocks noChangeArrowheads="1"/>
              </p:cNvSpPr>
              <p:nvPr/>
            </p:nvSpPr>
            <p:spPr bwMode="auto">
              <a:xfrm>
                <a:off x="5232" y="798"/>
                <a:ext cx="47" cy="30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Rectangle 126"/>
              <p:cNvSpPr>
                <a:spLocks noChangeArrowheads="1"/>
              </p:cNvSpPr>
              <p:nvPr/>
            </p:nvSpPr>
            <p:spPr bwMode="auto">
              <a:xfrm>
                <a:off x="4596" y="1023"/>
                <a:ext cx="47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Rectangle 127"/>
              <p:cNvSpPr>
                <a:spLocks noChangeArrowheads="1"/>
              </p:cNvSpPr>
              <p:nvPr/>
            </p:nvSpPr>
            <p:spPr bwMode="auto">
              <a:xfrm>
                <a:off x="4678" y="1023"/>
                <a:ext cx="220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Rectangle 128"/>
              <p:cNvSpPr>
                <a:spLocks noChangeArrowheads="1"/>
              </p:cNvSpPr>
              <p:nvPr/>
            </p:nvSpPr>
            <p:spPr bwMode="auto">
              <a:xfrm>
                <a:off x="4596" y="926"/>
                <a:ext cx="47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Rectangle 129"/>
              <p:cNvSpPr>
                <a:spLocks noChangeArrowheads="1"/>
              </p:cNvSpPr>
              <p:nvPr/>
            </p:nvSpPr>
            <p:spPr bwMode="auto">
              <a:xfrm>
                <a:off x="4678" y="926"/>
                <a:ext cx="220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Rectangle 130"/>
              <p:cNvSpPr>
                <a:spLocks noChangeArrowheads="1"/>
              </p:cNvSpPr>
              <p:nvPr/>
            </p:nvSpPr>
            <p:spPr bwMode="auto">
              <a:xfrm>
                <a:off x="4596" y="829"/>
                <a:ext cx="47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Rectangle 131"/>
              <p:cNvSpPr>
                <a:spLocks noChangeArrowheads="1"/>
              </p:cNvSpPr>
              <p:nvPr/>
            </p:nvSpPr>
            <p:spPr bwMode="auto">
              <a:xfrm>
                <a:off x="4678" y="829"/>
                <a:ext cx="220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Rectangle 132"/>
              <p:cNvSpPr>
                <a:spLocks noChangeArrowheads="1"/>
              </p:cNvSpPr>
              <p:nvPr/>
            </p:nvSpPr>
            <p:spPr bwMode="auto">
              <a:xfrm>
                <a:off x="3990" y="829"/>
                <a:ext cx="303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Rectangle 133"/>
              <p:cNvSpPr>
                <a:spLocks noChangeArrowheads="1"/>
              </p:cNvSpPr>
              <p:nvPr/>
            </p:nvSpPr>
            <p:spPr bwMode="auto">
              <a:xfrm>
                <a:off x="3990" y="926"/>
                <a:ext cx="303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Rectangle 134"/>
              <p:cNvSpPr>
                <a:spLocks noChangeArrowheads="1"/>
              </p:cNvSpPr>
              <p:nvPr/>
            </p:nvSpPr>
            <p:spPr bwMode="auto">
              <a:xfrm>
                <a:off x="3990" y="1023"/>
                <a:ext cx="303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35"/>
              <p:cNvSpPr/>
              <p:nvPr/>
            </p:nvSpPr>
            <p:spPr bwMode="auto">
              <a:xfrm>
                <a:off x="3425" y="1021"/>
                <a:ext cx="57" cy="56"/>
              </a:xfrm>
              <a:custGeom>
                <a:avLst/>
                <a:gdLst>
                  <a:gd name="T0" fmla="*/ 4 w 24"/>
                  <a:gd name="T1" fmla="*/ 4 h 24"/>
                  <a:gd name="T2" fmla="*/ 4 w 24"/>
                  <a:gd name="T3" fmla="*/ 20 h 24"/>
                  <a:gd name="T4" fmla="*/ 20 w 24"/>
                  <a:gd name="T5" fmla="*/ 20 h 24"/>
                  <a:gd name="T6" fmla="*/ 20 w 24"/>
                  <a:gd name="T7" fmla="*/ 4 h 24"/>
                  <a:gd name="T8" fmla="*/ 4 w 24"/>
                  <a:gd name="T9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4" y="4"/>
                    </a:moveTo>
                    <a:cubicBezTo>
                      <a:pt x="0" y="8"/>
                      <a:pt x="0" y="15"/>
                      <a:pt x="4" y="20"/>
                    </a:cubicBezTo>
                    <a:cubicBezTo>
                      <a:pt x="9" y="24"/>
                      <a:pt x="16" y="24"/>
                      <a:pt x="20" y="20"/>
                    </a:cubicBezTo>
                    <a:cubicBezTo>
                      <a:pt x="24" y="15"/>
                      <a:pt x="24" y="8"/>
                      <a:pt x="20" y="4"/>
                    </a:cubicBezTo>
                    <a:cubicBezTo>
                      <a:pt x="16" y="0"/>
                      <a:pt x="9" y="0"/>
                      <a:pt x="4" y="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Oval 136"/>
              <p:cNvSpPr>
                <a:spLocks noChangeArrowheads="1"/>
              </p:cNvSpPr>
              <p:nvPr/>
            </p:nvSpPr>
            <p:spPr bwMode="auto">
              <a:xfrm>
                <a:off x="3387" y="931"/>
                <a:ext cx="59" cy="5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Oval 137"/>
              <p:cNvSpPr>
                <a:spLocks noChangeArrowheads="1"/>
              </p:cNvSpPr>
              <p:nvPr/>
            </p:nvSpPr>
            <p:spPr bwMode="auto">
              <a:xfrm>
                <a:off x="3420" y="838"/>
                <a:ext cx="66" cy="67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Oval 138"/>
              <p:cNvSpPr>
                <a:spLocks noChangeArrowheads="1"/>
              </p:cNvSpPr>
              <p:nvPr/>
            </p:nvSpPr>
            <p:spPr bwMode="auto">
              <a:xfrm>
                <a:off x="3508" y="798"/>
                <a:ext cx="71" cy="73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Oval 139"/>
              <p:cNvSpPr>
                <a:spLocks noChangeArrowheads="1"/>
              </p:cNvSpPr>
              <p:nvPr/>
            </p:nvSpPr>
            <p:spPr bwMode="auto">
              <a:xfrm>
                <a:off x="3520" y="1056"/>
                <a:ext cx="44" cy="45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Oval 140"/>
              <p:cNvSpPr>
                <a:spLocks noChangeArrowheads="1"/>
              </p:cNvSpPr>
              <p:nvPr/>
            </p:nvSpPr>
            <p:spPr bwMode="auto">
              <a:xfrm>
                <a:off x="3652" y="942"/>
                <a:ext cx="33" cy="34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41"/>
              <p:cNvSpPr/>
              <p:nvPr/>
            </p:nvSpPr>
            <p:spPr bwMode="auto">
              <a:xfrm>
                <a:off x="3609" y="1028"/>
                <a:ext cx="43" cy="42"/>
              </a:xfrm>
              <a:custGeom>
                <a:avLst/>
                <a:gdLst>
                  <a:gd name="T0" fmla="*/ 3 w 18"/>
                  <a:gd name="T1" fmla="*/ 3 h 18"/>
                  <a:gd name="T2" fmla="*/ 3 w 18"/>
                  <a:gd name="T3" fmla="*/ 15 h 18"/>
                  <a:gd name="T4" fmla="*/ 15 w 18"/>
                  <a:gd name="T5" fmla="*/ 15 h 18"/>
                  <a:gd name="T6" fmla="*/ 15 w 18"/>
                  <a:gd name="T7" fmla="*/ 3 h 18"/>
                  <a:gd name="T8" fmla="*/ 3 w 18"/>
                  <a:gd name="T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3" y="3"/>
                    </a:moveTo>
                    <a:cubicBezTo>
                      <a:pt x="0" y="6"/>
                      <a:pt x="0" y="11"/>
                      <a:pt x="3" y="15"/>
                    </a:cubicBezTo>
                    <a:cubicBezTo>
                      <a:pt x="7" y="18"/>
                      <a:pt x="12" y="18"/>
                      <a:pt x="15" y="15"/>
                    </a:cubicBezTo>
                    <a:cubicBezTo>
                      <a:pt x="18" y="11"/>
                      <a:pt x="18" y="6"/>
                      <a:pt x="15" y="3"/>
                    </a:cubicBezTo>
                    <a:cubicBezTo>
                      <a:pt x="12" y="0"/>
                      <a:pt x="7" y="0"/>
                      <a:pt x="3" y="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Oval 142"/>
              <p:cNvSpPr>
                <a:spLocks noChangeArrowheads="1"/>
              </p:cNvSpPr>
              <p:nvPr/>
            </p:nvSpPr>
            <p:spPr bwMode="auto">
              <a:xfrm>
                <a:off x="3619" y="857"/>
                <a:ext cx="26" cy="26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Oval 143"/>
              <p:cNvSpPr>
                <a:spLocks noChangeArrowheads="1"/>
              </p:cNvSpPr>
              <p:nvPr/>
            </p:nvSpPr>
            <p:spPr bwMode="auto">
              <a:xfrm>
                <a:off x="2902" y="798"/>
                <a:ext cx="57" cy="5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Oval 144"/>
              <p:cNvSpPr>
                <a:spLocks noChangeArrowheads="1"/>
              </p:cNvSpPr>
              <p:nvPr/>
            </p:nvSpPr>
            <p:spPr bwMode="auto">
              <a:xfrm>
                <a:off x="2902" y="1042"/>
                <a:ext cx="57" cy="59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45"/>
              <p:cNvSpPr/>
              <p:nvPr/>
            </p:nvSpPr>
            <p:spPr bwMode="auto">
              <a:xfrm>
                <a:off x="2812" y="831"/>
                <a:ext cx="64" cy="64"/>
              </a:xfrm>
              <a:custGeom>
                <a:avLst/>
                <a:gdLst>
                  <a:gd name="T0" fmla="*/ 22 w 27"/>
                  <a:gd name="T1" fmla="*/ 22 h 27"/>
                  <a:gd name="T2" fmla="*/ 22 w 27"/>
                  <a:gd name="T3" fmla="*/ 5 h 27"/>
                  <a:gd name="T4" fmla="*/ 5 w 27"/>
                  <a:gd name="T5" fmla="*/ 5 h 27"/>
                  <a:gd name="T6" fmla="*/ 5 w 27"/>
                  <a:gd name="T7" fmla="*/ 22 h 27"/>
                  <a:gd name="T8" fmla="*/ 22 w 27"/>
                  <a:gd name="T9" fmla="*/ 2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2" y="22"/>
                    </a:moveTo>
                    <a:cubicBezTo>
                      <a:pt x="27" y="18"/>
                      <a:pt x="27" y="10"/>
                      <a:pt x="22" y="5"/>
                    </a:cubicBezTo>
                    <a:cubicBezTo>
                      <a:pt x="18" y="0"/>
                      <a:pt x="10" y="0"/>
                      <a:pt x="5" y="5"/>
                    </a:cubicBezTo>
                    <a:cubicBezTo>
                      <a:pt x="0" y="10"/>
                      <a:pt x="0" y="18"/>
                      <a:pt x="5" y="22"/>
                    </a:cubicBezTo>
                    <a:cubicBezTo>
                      <a:pt x="10" y="27"/>
                      <a:pt x="18" y="27"/>
                      <a:pt x="22" y="2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46"/>
              <p:cNvSpPr/>
              <p:nvPr/>
            </p:nvSpPr>
            <p:spPr bwMode="auto">
              <a:xfrm>
                <a:off x="2985" y="1004"/>
                <a:ext cx="64" cy="64"/>
              </a:xfrm>
              <a:custGeom>
                <a:avLst/>
                <a:gdLst>
                  <a:gd name="T0" fmla="*/ 5 w 27"/>
                  <a:gd name="T1" fmla="*/ 5 h 27"/>
                  <a:gd name="T2" fmla="*/ 5 w 27"/>
                  <a:gd name="T3" fmla="*/ 22 h 27"/>
                  <a:gd name="T4" fmla="*/ 22 w 27"/>
                  <a:gd name="T5" fmla="*/ 22 h 27"/>
                  <a:gd name="T6" fmla="*/ 22 w 27"/>
                  <a:gd name="T7" fmla="*/ 5 h 27"/>
                  <a:gd name="T8" fmla="*/ 5 w 27"/>
                  <a:gd name="T9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5" y="5"/>
                    </a:moveTo>
                    <a:cubicBezTo>
                      <a:pt x="0" y="9"/>
                      <a:pt x="0" y="17"/>
                      <a:pt x="5" y="22"/>
                    </a:cubicBezTo>
                    <a:cubicBezTo>
                      <a:pt x="9" y="27"/>
                      <a:pt x="17" y="27"/>
                      <a:pt x="22" y="22"/>
                    </a:cubicBezTo>
                    <a:cubicBezTo>
                      <a:pt x="27" y="17"/>
                      <a:pt x="27" y="9"/>
                      <a:pt x="22" y="5"/>
                    </a:cubicBezTo>
                    <a:cubicBezTo>
                      <a:pt x="17" y="0"/>
                      <a:pt x="9" y="0"/>
                      <a:pt x="5" y="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Oval 147"/>
              <p:cNvSpPr>
                <a:spLocks noChangeArrowheads="1"/>
              </p:cNvSpPr>
              <p:nvPr/>
            </p:nvSpPr>
            <p:spPr bwMode="auto">
              <a:xfrm>
                <a:off x="2779" y="921"/>
                <a:ext cx="59" cy="57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Oval 148"/>
              <p:cNvSpPr>
                <a:spLocks noChangeArrowheads="1"/>
              </p:cNvSpPr>
              <p:nvPr/>
            </p:nvSpPr>
            <p:spPr bwMode="auto">
              <a:xfrm>
                <a:off x="3023" y="921"/>
                <a:ext cx="59" cy="57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49"/>
              <p:cNvSpPr/>
              <p:nvPr/>
            </p:nvSpPr>
            <p:spPr bwMode="auto">
              <a:xfrm>
                <a:off x="2812" y="1004"/>
                <a:ext cx="64" cy="64"/>
              </a:xfrm>
              <a:custGeom>
                <a:avLst/>
                <a:gdLst>
                  <a:gd name="T0" fmla="*/ 5 w 27"/>
                  <a:gd name="T1" fmla="*/ 5 h 27"/>
                  <a:gd name="T2" fmla="*/ 5 w 27"/>
                  <a:gd name="T3" fmla="*/ 22 h 27"/>
                  <a:gd name="T4" fmla="*/ 22 w 27"/>
                  <a:gd name="T5" fmla="*/ 22 h 27"/>
                  <a:gd name="T6" fmla="*/ 22 w 27"/>
                  <a:gd name="T7" fmla="*/ 5 h 27"/>
                  <a:gd name="T8" fmla="*/ 5 w 27"/>
                  <a:gd name="T9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5" y="5"/>
                    </a:moveTo>
                    <a:cubicBezTo>
                      <a:pt x="0" y="9"/>
                      <a:pt x="0" y="17"/>
                      <a:pt x="5" y="22"/>
                    </a:cubicBezTo>
                    <a:cubicBezTo>
                      <a:pt x="10" y="27"/>
                      <a:pt x="18" y="27"/>
                      <a:pt x="22" y="22"/>
                    </a:cubicBezTo>
                    <a:cubicBezTo>
                      <a:pt x="27" y="17"/>
                      <a:pt x="27" y="9"/>
                      <a:pt x="22" y="5"/>
                    </a:cubicBezTo>
                    <a:cubicBezTo>
                      <a:pt x="18" y="0"/>
                      <a:pt x="10" y="0"/>
                      <a:pt x="5" y="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50"/>
              <p:cNvSpPr/>
              <p:nvPr/>
            </p:nvSpPr>
            <p:spPr bwMode="auto">
              <a:xfrm>
                <a:off x="2985" y="831"/>
                <a:ext cx="64" cy="64"/>
              </a:xfrm>
              <a:custGeom>
                <a:avLst/>
                <a:gdLst>
                  <a:gd name="T0" fmla="*/ 22 w 27"/>
                  <a:gd name="T1" fmla="*/ 22 h 27"/>
                  <a:gd name="T2" fmla="*/ 22 w 27"/>
                  <a:gd name="T3" fmla="*/ 5 h 27"/>
                  <a:gd name="T4" fmla="*/ 5 w 27"/>
                  <a:gd name="T5" fmla="*/ 5 h 27"/>
                  <a:gd name="T6" fmla="*/ 5 w 27"/>
                  <a:gd name="T7" fmla="*/ 22 h 27"/>
                  <a:gd name="T8" fmla="*/ 22 w 27"/>
                  <a:gd name="T9" fmla="*/ 2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2" y="22"/>
                    </a:moveTo>
                    <a:cubicBezTo>
                      <a:pt x="27" y="18"/>
                      <a:pt x="27" y="10"/>
                      <a:pt x="22" y="5"/>
                    </a:cubicBezTo>
                    <a:cubicBezTo>
                      <a:pt x="17" y="0"/>
                      <a:pt x="9" y="0"/>
                      <a:pt x="5" y="5"/>
                    </a:cubicBezTo>
                    <a:cubicBezTo>
                      <a:pt x="0" y="10"/>
                      <a:pt x="0" y="18"/>
                      <a:pt x="5" y="22"/>
                    </a:cubicBezTo>
                    <a:cubicBezTo>
                      <a:pt x="9" y="27"/>
                      <a:pt x="17" y="27"/>
                      <a:pt x="22" y="2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51"/>
              <p:cNvSpPr/>
              <p:nvPr/>
            </p:nvSpPr>
            <p:spPr bwMode="auto">
              <a:xfrm>
                <a:off x="2313" y="798"/>
                <a:ext cx="24" cy="83"/>
              </a:xfrm>
              <a:custGeom>
                <a:avLst/>
                <a:gdLst>
                  <a:gd name="T0" fmla="*/ 5 w 10"/>
                  <a:gd name="T1" fmla="*/ 0 h 35"/>
                  <a:gd name="T2" fmla="*/ 0 w 10"/>
                  <a:gd name="T3" fmla="*/ 5 h 35"/>
                  <a:gd name="T4" fmla="*/ 0 w 10"/>
                  <a:gd name="T5" fmla="*/ 5 h 35"/>
                  <a:gd name="T6" fmla="*/ 0 w 10"/>
                  <a:gd name="T7" fmla="*/ 30 h 35"/>
                  <a:gd name="T8" fmla="*/ 0 w 10"/>
                  <a:gd name="T9" fmla="*/ 30 h 35"/>
                  <a:gd name="T10" fmla="*/ 0 w 10"/>
                  <a:gd name="T11" fmla="*/ 30 h 35"/>
                  <a:gd name="T12" fmla="*/ 0 w 10"/>
                  <a:gd name="T13" fmla="*/ 30 h 35"/>
                  <a:gd name="T14" fmla="*/ 0 w 10"/>
                  <a:gd name="T15" fmla="*/ 30 h 35"/>
                  <a:gd name="T16" fmla="*/ 5 w 10"/>
                  <a:gd name="T17" fmla="*/ 35 h 35"/>
                  <a:gd name="T18" fmla="*/ 10 w 10"/>
                  <a:gd name="T19" fmla="*/ 30 h 35"/>
                  <a:gd name="T20" fmla="*/ 10 w 10"/>
                  <a:gd name="T21" fmla="*/ 30 h 35"/>
                  <a:gd name="T22" fmla="*/ 10 w 10"/>
                  <a:gd name="T23" fmla="*/ 5 h 35"/>
                  <a:gd name="T24" fmla="*/ 10 w 10"/>
                  <a:gd name="T25" fmla="*/ 5 h 35"/>
                  <a:gd name="T26" fmla="*/ 5 w 10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35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3"/>
                      <a:pt x="2" y="35"/>
                      <a:pt x="5" y="35"/>
                    </a:cubicBezTo>
                    <a:cubicBezTo>
                      <a:pt x="8" y="35"/>
                      <a:pt x="10" y="33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52"/>
              <p:cNvSpPr/>
              <p:nvPr/>
            </p:nvSpPr>
            <p:spPr bwMode="auto">
              <a:xfrm>
                <a:off x="2313" y="1018"/>
                <a:ext cx="24" cy="83"/>
              </a:xfrm>
              <a:custGeom>
                <a:avLst/>
                <a:gdLst>
                  <a:gd name="T0" fmla="*/ 5 w 10"/>
                  <a:gd name="T1" fmla="*/ 0 h 35"/>
                  <a:gd name="T2" fmla="*/ 0 w 10"/>
                  <a:gd name="T3" fmla="*/ 5 h 35"/>
                  <a:gd name="T4" fmla="*/ 0 w 10"/>
                  <a:gd name="T5" fmla="*/ 5 h 35"/>
                  <a:gd name="T6" fmla="*/ 0 w 10"/>
                  <a:gd name="T7" fmla="*/ 5 h 35"/>
                  <a:gd name="T8" fmla="*/ 0 w 10"/>
                  <a:gd name="T9" fmla="*/ 5 h 35"/>
                  <a:gd name="T10" fmla="*/ 0 w 10"/>
                  <a:gd name="T11" fmla="*/ 5 h 35"/>
                  <a:gd name="T12" fmla="*/ 0 w 10"/>
                  <a:gd name="T13" fmla="*/ 30 h 35"/>
                  <a:gd name="T14" fmla="*/ 0 w 10"/>
                  <a:gd name="T15" fmla="*/ 30 h 35"/>
                  <a:gd name="T16" fmla="*/ 5 w 10"/>
                  <a:gd name="T17" fmla="*/ 35 h 35"/>
                  <a:gd name="T18" fmla="*/ 10 w 10"/>
                  <a:gd name="T19" fmla="*/ 30 h 35"/>
                  <a:gd name="T20" fmla="*/ 10 w 10"/>
                  <a:gd name="T21" fmla="*/ 30 h 35"/>
                  <a:gd name="T22" fmla="*/ 10 w 10"/>
                  <a:gd name="T23" fmla="*/ 5 h 35"/>
                  <a:gd name="T24" fmla="*/ 10 w 10"/>
                  <a:gd name="T25" fmla="*/ 5 h 35"/>
                  <a:gd name="T26" fmla="*/ 5 w 10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35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3"/>
                      <a:pt x="2" y="35"/>
                      <a:pt x="5" y="35"/>
                    </a:cubicBezTo>
                    <a:cubicBezTo>
                      <a:pt x="8" y="35"/>
                      <a:pt x="10" y="33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53"/>
              <p:cNvSpPr/>
              <p:nvPr/>
            </p:nvSpPr>
            <p:spPr bwMode="auto">
              <a:xfrm>
                <a:off x="2242" y="815"/>
                <a:ext cx="55" cy="78"/>
              </a:xfrm>
              <a:custGeom>
                <a:avLst/>
                <a:gdLst>
                  <a:gd name="T0" fmla="*/ 1 w 23"/>
                  <a:gd name="T1" fmla="*/ 8 h 33"/>
                  <a:gd name="T2" fmla="*/ 14 w 23"/>
                  <a:gd name="T3" fmla="*/ 30 h 33"/>
                  <a:gd name="T4" fmla="*/ 14 w 23"/>
                  <a:gd name="T5" fmla="*/ 30 h 33"/>
                  <a:gd name="T6" fmla="*/ 14 w 23"/>
                  <a:gd name="T7" fmla="*/ 30 h 33"/>
                  <a:gd name="T8" fmla="*/ 14 w 23"/>
                  <a:gd name="T9" fmla="*/ 30 h 33"/>
                  <a:gd name="T10" fmla="*/ 14 w 23"/>
                  <a:gd name="T11" fmla="*/ 30 h 33"/>
                  <a:gd name="T12" fmla="*/ 20 w 23"/>
                  <a:gd name="T13" fmla="*/ 32 h 33"/>
                  <a:gd name="T14" fmla="*/ 22 w 23"/>
                  <a:gd name="T15" fmla="*/ 25 h 33"/>
                  <a:gd name="T16" fmla="*/ 22 w 23"/>
                  <a:gd name="T17" fmla="*/ 25 h 33"/>
                  <a:gd name="T18" fmla="*/ 10 w 23"/>
                  <a:gd name="T19" fmla="*/ 3 h 33"/>
                  <a:gd name="T20" fmla="*/ 10 w 23"/>
                  <a:gd name="T21" fmla="*/ 3 h 33"/>
                  <a:gd name="T22" fmla="*/ 3 w 23"/>
                  <a:gd name="T23" fmla="*/ 2 h 33"/>
                  <a:gd name="T24" fmla="*/ 1 w 23"/>
                  <a:gd name="T25" fmla="*/ 8 h 33"/>
                  <a:gd name="T26" fmla="*/ 1 w 23"/>
                  <a:gd name="T27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33">
                    <a:moveTo>
                      <a:pt x="1" y="8"/>
                    </a:move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2"/>
                      <a:pt x="18" y="33"/>
                      <a:pt x="20" y="32"/>
                    </a:cubicBezTo>
                    <a:cubicBezTo>
                      <a:pt x="23" y="30"/>
                      <a:pt x="23" y="27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5" y="0"/>
                      <a:pt x="3" y="2"/>
                    </a:cubicBezTo>
                    <a:cubicBezTo>
                      <a:pt x="1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54"/>
              <p:cNvSpPr/>
              <p:nvPr/>
            </p:nvSpPr>
            <p:spPr bwMode="auto">
              <a:xfrm>
                <a:off x="2354" y="1006"/>
                <a:ext cx="54" cy="78"/>
              </a:xfrm>
              <a:custGeom>
                <a:avLst/>
                <a:gdLst>
                  <a:gd name="T0" fmla="*/ 22 w 23"/>
                  <a:gd name="T1" fmla="*/ 25 h 33"/>
                  <a:gd name="T2" fmla="*/ 9 w 23"/>
                  <a:gd name="T3" fmla="*/ 3 h 33"/>
                  <a:gd name="T4" fmla="*/ 9 w 23"/>
                  <a:gd name="T5" fmla="*/ 3 h 33"/>
                  <a:gd name="T6" fmla="*/ 3 w 23"/>
                  <a:gd name="T7" fmla="*/ 2 h 33"/>
                  <a:gd name="T8" fmla="*/ 1 w 23"/>
                  <a:gd name="T9" fmla="*/ 8 h 33"/>
                  <a:gd name="T10" fmla="*/ 1 w 23"/>
                  <a:gd name="T11" fmla="*/ 8 h 33"/>
                  <a:gd name="T12" fmla="*/ 1 w 23"/>
                  <a:gd name="T13" fmla="*/ 8 h 33"/>
                  <a:gd name="T14" fmla="*/ 1 w 23"/>
                  <a:gd name="T15" fmla="*/ 8 h 33"/>
                  <a:gd name="T16" fmla="*/ 1 w 23"/>
                  <a:gd name="T17" fmla="*/ 8 h 33"/>
                  <a:gd name="T18" fmla="*/ 13 w 23"/>
                  <a:gd name="T19" fmla="*/ 30 h 33"/>
                  <a:gd name="T20" fmla="*/ 13 w 23"/>
                  <a:gd name="T21" fmla="*/ 30 h 33"/>
                  <a:gd name="T22" fmla="*/ 20 w 23"/>
                  <a:gd name="T23" fmla="*/ 31 h 33"/>
                  <a:gd name="T24" fmla="*/ 22 w 23"/>
                  <a:gd name="T25" fmla="*/ 2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3">
                    <a:moveTo>
                      <a:pt x="22" y="2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1"/>
                      <a:pt x="5" y="0"/>
                      <a:pt x="3" y="2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32"/>
                      <a:pt x="18" y="33"/>
                      <a:pt x="20" y="31"/>
                    </a:cubicBezTo>
                    <a:cubicBezTo>
                      <a:pt x="22" y="30"/>
                      <a:pt x="23" y="27"/>
                      <a:pt x="22" y="2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55"/>
              <p:cNvSpPr/>
              <p:nvPr/>
            </p:nvSpPr>
            <p:spPr bwMode="auto">
              <a:xfrm>
                <a:off x="2190" y="867"/>
                <a:ext cx="78" cy="54"/>
              </a:xfrm>
              <a:custGeom>
                <a:avLst/>
                <a:gdLst>
                  <a:gd name="T0" fmla="*/ 3 w 33"/>
                  <a:gd name="T1" fmla="*/ 10 h 23"/>
                  <a:gd name="T2" fmla="*/ 3 w 33"/>
                  <a:gd name="T3" fmla="*/ 10 h 23"/>
                  <a:gd name="T4" fmla="*/ 25 w 33"/>
                  <a:gd name="T5" fmla="*/ 22 h 23"/>
                  <a:gd name="T6" fmla="*/ 25 w 33"/>
                  <a:gd name="T7" fmla="*/ 22 h 23"/>
                  <a:gd name="T8" fmla="*/ 25 w 33"/>
                  <a:gd name="T9" fmla="*/ 22 h 23"/>
                  <a:gd name="T10" fmla="*/ 25 w 33"/>
                  <a:gd name="T11" fmla="*/ 22 h 23"/>
                  <a:gd name="T12" fmla="*/ 25 w 33"/>
                  <a:gd name="T13" fmla="*/ 22 h 23"/>
                  <a:gd name="T14" fmla="*/ 32 w 33"/>
                  <a:gd name="T15" fmla="*/ 20 h 23"/>
                  <a:gd name="T16" fmla="*/ 30 w 33"/>
                  <a:gd name="T17" fmla="*/ 14 h 23"/>
                  <a:gd name="T18" fmla="*/ 30 w 33"/>
                  <a:gd name="T19" fmla="*/ 14 h 23"/>
                  <a:gd name="T20" fmla="*/ 8 w 33"/>
                  <a:gd name="T21" fmla="*/ 1 h 23"/>
                  <a:gd name="T22" fmla="*/ 8 w 33"/>
                  <a:gd name="T23" fmla="*/ 1 h 23"/>
                  <a:gd name="T24" fmla="*/ 2 w 33"/>
                  <a:gd name="T25" fmla="*/ 3 h 23"/>
                  <a:gd name="T26" fmla="*/ 3 w 33"/>
                  <a:gd name="T27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3"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7" y="23"/>
                      <a:pt x="30" y="23"/>
                      <a:pt x="32" y="20"/>
                    </a:cubicBezTo>
                    <a:cubicBezTo>
                      <a:pt x="33" y="18"/>
                      <a:pt x="32" y="15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3" y="1"/>
                      <a:pt x="2" y="3"/>
                    </a:cubicBezTo>
                    <a:cubicBezTo>
                      <a:pt x="0" y="5"/>
                      <a:pt x="1" y="8"/>
                      <a:pt x="3" y="1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56"/>
              <p:cNvSpPr/>
              <p:nvPr/>
            </p:nvSpPr>
            <p:spPr bwMode="auto">
              <a:xfrm>
                <a:off x="2382" y="978"/>
                <a:ext cx="78" cy="54"/>
              </a:xfrm>
              <a:custGeom>
                <a:avLst/>
                <a:gdLst>
                  <a:gd name="T0" fmla="*/ 30 w 33"/>
                  <a:gd name="T1" fmla="*/ 13 h 23"/>
                  <a:gd name="T2" fmla="*/ 30 w 33"/>
                  <a:gd name="T3" fmla="*/ 13 h 23"/>
                  <a:gd name="T4" fmla="*/ 8 w 33"/>
                  <a:gd name="T5" fmla="*/ 1 h 23"/>
                  <a:gd name="T6" fmla="*/ 8 w 33"/>
                  <a:gd name="T7" fmla="*/ 1 h 23"/>
                  <a:gd name="T8" fmla="*/ 1 w 33"/>
                  <a:gd name="T9" fmla="*/ 3 h 23"/>
                  <a:gd name="T10" fmla="*/ 3 w 33"/>
                  <a:gd name="T11" fmla="*/ 9 h 23"/>
                  <a:gd name="T12" fmla="*/ 3 w 33"/>
                  <a:gd name="T13" fmla="*/ 9 h 23"/>
                  <a:gd name="T14" fmla="*/ 3 w 33"/>
                  <a:gd name="T15" fmla="*/ 9 h 23"/>
                  <a:gd name="T16" fmla="*/ 3 w 33"/>
                  <a:gd name="T17" fmla="*/ 9 h 23"/>
                  <a:gd name="T18" fmla="*/ 3 w 33"/>
                  <a:gd name="T19" fmla="*/ 9 h 23"/>
                  <a:gd name="T20" fmla="*/ 25 w 33"/>
                  <a:gd name="T21" fmla="*/ 22 h 23"/>
                  <a:gd name="T22" fmla="*/ 25 w 33"/>
                  <a:gd name="T23" fmla="*/ 22 h 23"/>
                  <a:gd name="T24" fmla="*/ 31 w 33"/>
                  <a:gd name="T25" fmla="*/ 20 h 23"/>
                  <a:gd name="T26" fmla="*/ 30 w 33"/>
                  <a:gd name="T27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3">
                    <a:moveTo>
                      <a:pt x="30" y="13"/>
                    </a:moveTo>
                    <a:cubicBezTo>
                      <a:pt x="30" y="13"/>
                      <a:pt x="30" y="13"/>
                      <a:pt x="30" y="1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3" y="0"/>
                      <a:pt x="1" y="3"/>
                    </a:cubicBezTo>
                    <a:cubicBezTo>
                      <a:pt x="0" y="5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7" y="23"/>
                      <a:pt x="30" y="22"/>
                      <a:pt x="31" y="20"/>
                    </a:cubicBezTo>
                    <a:cubicBezTo>
                      <a:pt x="33" y="18"/>
                      <a:pt x="32" y="15"/>
                      <a:pt x="30" y="1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57"/>
              <p:cNvSpPr/>
              <p:nvPr/>
            </p:nvSpPr>
            <p:spPr bwMode="auto">
              <a:xfrm>
                <a:off x="2174" y="938"/>
                <a:ext cx="83" cy="23"/>
              </a:xfrm>
              <a:custGeom>
                <a:avLst/>
                <a:gdLst>
                  <a:gd name="T0" fmla="*/ 30 w 35"/>
                  <a:gd name="T1" fmla="*/ 10 h 10"/>
                  <a:gd name="T2" fmla="*/ 30 w 35"/>
                  <a:gd name="T3" fmla="*/ 10 h 10"/>
                  <a:gd name="T4" fmla="*/ 30 w 35"/>
                  <a:gd name="T5" fmla="*/ 10 h 10"/>
                  <a:gd name="T6" fmla="*/ 30 w 35"/>
                  <a:gd name="T7" fmla="*/ 10 h 10"/>
                  <a:gd name="T8" fmla="*/ 35 w 35"/>
                  <a:gd name="T9" fmla="*/ 5 h 10"/>
                  <a:gd name="T10" fmla="*/ 30 w 35"/>
                  <a:gd name="T11" fmla="*/ 0 h 10"/>
                  <a:gd name="T12" fmla="*/ 30 w 35"/>
                  <a:gd name="T13" fmla="*/ 0 h 10"/>
                  <a:gd name="T14" fmla="*/ 5 w 35"/>
                  <a:gd name="T15" fmla="*/ 0 h 10"/>
                  <a:gd name="T16" fmla="*/ 5 w 35"/>
                  <a:gd name="T17" fmla="*/ 0 h 10"/>
                  <a:gd name="T18" fmla="*/ 0 w 35"/>
                  <a:gd name="T19" fmla="*/ 5 h 10"/>
                  <a:gd name="T20" fmla="*/ 5 w 35"/>
                  <a:gd name="T21" fmla="*/ 10 h 10"/>
                  <a:gd name="T22" fmla="*/ 5 w 35"/>
                  <a:gd name="T23" fmla="*/ 10 h 10"/>
                  <a:gd name="T24" fmla="*/ 30 w 35"/>
                  <a:gd name="T25" fmla="*/ 10 h 10"/>
                  <a:gd name="T26" fmla="*/ 30 w 35"/>
                  <a:gd name="T2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10">
                    <a:moveTo>
                      <a:pt x="30" y="10"/>
                    </a:move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3" y="10"/>
                      <a:pt x="35" y="8"/>
                      <a:pt x="35" y="5"/>
                    </a:cubicBezTo>
                    <a:cubicBezTo>
                      <a:pt x="35" y="2"/>
                      <a:pt x="33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58"/>
              <p:cNvSpPr/>
              <p:nvPr/>
            </p:nvSpPr>
            <p:spPr bwMode="auto">
              <a:xfrm>
                <a:off x="2394" y="938"/>
                <a:ext cx="83" cy="23"/>
              </a:xfrm>
              <a:custGeom>
                <a:avLst/>
                <a:gdLst>
                  <a:gd name="T0" fmla="*/ 30 w 35"/>
                  <a:gd name="T1" fmla="*/ 0 h 10"/>
                  <a:gd name="T2" fmla="*/ 30 w 35"/>
                  <a:gd name="T3" fmla="*/ 0 h 10"/>
                  <a:gd name="T4" fmla="*/ 5 w 35"/>
                  <a:gd name="T5" fmla="*/ 0 h 10"/>
                  <a:gd name="T6" fmla="*/ 5 w 35"/>
                  <a:gd name="T7" fmla="*/ 0 h 10"/>
                  <a:gd name="T8" fmla="*/ 0 w 35"/>
                  <a:gd name="T9" fmla="*/ 5 h 10"/>
                  <a:gd name="T10" fmla="*/ 5 w 35"/>
                  <a:gd name="T11" fmla="*/ 10 h 10"/>
                  <a:gd name="T12" fmla="*/ 5 w 35"/>
                  <a:gd name="T13" fmla="*/ 10 h 10"/>
                  <a:gd name="T14" fmla="*/ 5 w 35"/>
                  <a:gd name="T15" fmla="*/ 10 h 10"/>
                  <a:gd name="T16" fmla="*/ 5 w 35"/>
                  <a:gd name="T17" fmla="*/ 10 h 10"/>
                  <a:gd name="T18" fmla="*/ 5 w 35"/>
                  <a:gd name="T19" fmla="*/ 10 h 10"/>
                  <a:gd name="T20" fmla="*/ 30 w 35"/>
                  <a:gd name="T21" fmla="*/ 10 h 10"/>
                  <a:gd name="T22" fmla="*/ 30 w 35"/>
                  <a:gd name="T23" fmla="*/ 10 h 10"/>
                  <a:gd name="T24" fmla="*/ 35 w 35"/>
                  <a:gd name="T25" fmla="*/ 5 h 10"/>
                  <a:gd name="T26" fmla="*/ 30 w 35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10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3" y="10"/>
                      <a:pt x="35" y="8"/>
                      <a:pt x="35" y="5"/>
                    </a:cubicBezTo>
                    <a:cubicBezTo>
                      <a:pt x="35" y="2"/>
                      <a:pt x="33" y="0"/>
                      <a:pt x="3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159"/>
              <p:cNvSpPr/>
              <p:nvPr/>
            </p:nvSpPr>
            <p:spPr bwMode="auto">
              <a:xfrm>
                <a:off x="2190" y="978"/>
                <a:ext cx="78" cy="54"/>
              </a:xfrm>
              <a:custGeom>
                <a:avLst/>
                <a:gdLst>
                  <a:gd name="T0" fmla="*/ 30 w 33"/>
                  <a:gd name="T1" fmla="*/ 9 h 23"/>
                  <a:gd name="T2" fmla="*/ 30 w 33"/>
                  <a:gd name="T3" fmla="*/ 9 h 23"/>
                  <a:gd name="T4" fmla="*/ 30 w 33"/>
                  <a:gd name="T5" fmla="*/ 9 h 23"/>
                  <a:gd name="T6" fmla="*/ 30 w 33"/>
                  <a:gd name="T7" fmla="*/ 9 h 23"/>
                  <a:gd name="T8" fmla="*/ 32 w 33"/>
                  <a:gd name="T9" fmla="*/ 3 h 23"/>
                  <a:gd name="T10" fmla="*/ 25 w 33"/>
                  <a:gd name="T11" fmla="*/ 1 h 23"/>
                  <a:gd name="T12" fmla="*/ 25 w 33"/>
                  <a:gd name="T13" fmla="*/ 1 h 23"/>
                  <a:gd name="T14" fmla="*/ 3 w 33"/>
                  <a:gd name="T15" fmla="*/ 13 h 23"/>
                  <a:gd name="T16" fmla="*/ 3 w 33"/>
                  <a:gd name="T17" fmla="*/ 13 h 23"/>
                  <a:gd name="T18" fmla="*/ 2 w 33"/>
                  <a:gd name="T19" fmla="*/ 20 h 23"/>
                  <a:gd name="T20" fmla="*/ 8 w 33"/>
                  <a:gd name="T21" fmla="*/ 22 h 23"/>
                  <a:gd name="T22" fmla="*/ 8 w 33"/>
                  <a:gd name="T23" fmla="*/ 22 h 23"/>
                  <a:gd name="T24" fmla="*/ 30 w 33"/>
                  <a:gd name="T25" fmla="*/ 9 h 23"/>
                  <a:gd name="T26" fmla="*/ 30 w 33"/>
                  <a:gd name="T27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3">
                    <a:moveTo>
                      <a:pt x="30" y="9"/>
                    </a:move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2" y="8"/>
                      <a:pt x="33" y="5"/>
                      <a:pt x="32" y="3"/>
                    </a:cubicBezTo>
                    <a:cubicBezTo>
                      <a:pt x="30" y="0"/>
                      <a:pt x="27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" y="15"/>
                      <a:pt x="0" y="18"/>
                      <a:pt x="2" y="20"/>
                    </a:cubicBezTo>
                    <a:cubicBezTo>
                      <a:pt x="3" y="22"/>
                      <a:pt x="6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160"/>
              <p:cNvSpPr/>
              <p:nvPr/>
            </p:nvSpPr>
            <p:spPr bwMode="auto">
              <a:xfrm>
                <a:off x="2382" y="867"/>
                <a:ext cx="78" cy="54"/>
              </a:xfrm>
              <a:custGeom>
                <a:avLst/>
                <a:gdLst>
                  <a:gd name="T0" fmla="*/ 3 w 33"/>
                  <a:gd name="T1" fmla="*/ 14 h 23"/>
                  <a:gd name="T2" fmla="*/ 3 w 33"/>
                  <a:gd name="T3" fmla="*/ 14 h 23"/>
                  <a:gd name="T4" fmla="*/ 1 w 33"/>
                  <a:gd name="T5" fmla="*/ 20 h 23"/>
                  <a:gd name="T6" fmla="*/ 8 w 33"/>
                  <a:gd name="T7" fmla="*/ 22 h 23"/>
                  <a:gd name="T8" fmla="*/ 8 w 33"/>
                  <a:gd name="T9" fmla="*/ 22 h 23"/>
                  <a:gd name="T10" fmla="*/ 8 w 33"/>
                  <a:gd name="T11" fmla="*/ 22 h 23"/>
                  <a:gd name="T12" fmla="*/ 8 w 33"/>
                  <a:gd name="T13" fmla="*/ 22 h 23"/>
                  <a:gd name="T14" fmla="*/ 8 w 33"/>
                  <a:gd name="T15" fmla="*/ 22 h 23"/>
                  <a:gd name="T16" fmla="*/ 30 w 33"/>
                  <a:gd name="T17" fmla="*/ 10 h 23"/>
                  <a:gd name="T18" fmla="*/ 30 w 33"/>
                  <a:gd name="T19" fmla="*/ 10 h 23"/>
                  <a:gd name="T20" fmla="*/ 31 w 33"/>
                  <a:gd name="T21" fmla="*/ 3 h 23"/>
                  <a:gd name="T22" fmla="*/ 25 w 33"/>
                  <a:gd name="T23" fmla="*/ 1 h 23"/>
                  <a:gd name="T24" fmla="*/ 25 w 33"/>
                  <a:gd name="T25" fmla="*/ 1 h 23"/>
                  <a:gd name="T26" fmla="*/ 3 w 33"/>
                  <a:gd name="T2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3">
                    <a:moveTo>
                      <a:pt x="3" y="14"/>
                    </a:move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8"/>
                      <a:pt x="1" y="20"/>
                    </a:cubicBezTo>
                    <a:cubicBezTo>
                      <a:pt x="3" y="23"/>
                      <a:pt x="6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8"/>
                      <a:pt x="33" y="5"/>
                      <a:pt x="31" y="3"/>
                    </a:cubicBezTo>
                    <a:cubicBezTo>
                      <a:pt x="30" y="1"/>
                      <a:pt x="27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161"/>
              <p:cNvSpPr/>
              <p:nvPr/>
            </p:nvSpPr>
            <p:spPr bwMode="auto">
              <a:xfrm>
                <a:off x="2242" y="1006"/>
                <a:ext cx="55" cy="78"/>
              </a:xfrm>
              <a:custGeom>
                <a:avLst/>
                <a:gdLst>
                  <a:gd name="T0" fmla="*/ 20 w 23"/>
                  <a:gd name="T1" fmla="*/ 2 h 33"/>
                  <a:gd name="T2" fmla="*/ 14 w 23"/>
                  <a:gd name="T3" fmla="*/ 3 h 33"/>
                  <a:gd name="T4" fmla="*/ 14 w 23"/>
                  <a:gd name="T5" fmla="*/ 3 h 33"/>
                  <a:gd name="T6" fmla="*/ 1 w 23"/>
                  <a:gd name="T7" fmla="*/ 25 h 33"/>
                  <a:gd name="T8" fmla="*/ 1 w 23"/>
                  <a:gd name="T9" fmla="*/ 25 h 33"/>
                  <a:gd name="T10" fmla="*/ 3 w 23"/>
                  <a:gd name="T11" fmla="*/ 31 h 33"/>
                  <a:gd name="T12" fmla="*/ 10 w 23"/>
                  <a:gd name="T13" fmla="*/ 30 h 33"/>
                  <a:gd name="T14" fmla="*/ 10 w 23"/>
                  <a:gd name="T15" fmla="*/ 30 h 33"/>
                  <a:gd name="T16" fmla="*/ 22 w 23"/>
                  <a:gd name="T17" fmla="*/ 8 h 33"/>
                  <a:gd name="T18" fmla="*/ 22 w 23"/>
                  <a:gd name="T19" fmla="*/ 8 h 33"/>
                  <a:gd name="T20" fmla="*/ 22 w 23"/>
                  <a:gd name="T21" fmla="*/ 8 h 33"/>
                  <a:gd name="T22" fmla="*/ 22 w 23"/>
                  <a:gd name="T23" fmla="*/ 8 h 33"/>
                  <a:gd name="T24" fmla="*/ 22 w 23"/>
                  <a:gd name="T25" fmla="*/ 8 h 33"/>
                  <a:gd name="T26" fmla="*/ 20 w 23"/>
                  <a:gd name="T27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33">
                    <a:moveTo>
                      <a:pt x="20" y="2"/>
                    </a:moveTo>
                    <a:cubicBezTo>
                      <a:pt x="18" y="0"/>
                      <a:pt x="15" y="1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1" y="30"/>
                      <a:pt x="3" y="31"/>
                    </a:cubicBezTo>
                    <a:cubicBezTo>
                      <a:pt x="5" y="33"/>
                      <a:pt x="8" y="32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6"/>
                      <a:pt x="23" y="3"/>
                      <a:pt x="20" y="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162"/>
              <p:cNvSpPr/>
              <p:nvPr/>
            </p:nvSpPr>
            <p:spPr bwMode="auto">
              <a:xfrm>
                <a:off x="2354" y="815"/>
                <a:ext cx="54" cy="78"/>
              </a:xfrm>
              <a:custGeom>
                <a:avLst/>
                <a:gdLst>
                  <a:gd name="T0" fmla="*/ 3 w 23"/>
                  <a:gd name="T1" fmla="*/ 32 h 33"/>
                  <a:gd name="T2" fmla="*/ 9 w 23"/>
                  <a:gd name="T3" fmla="*/ 30 h 33"/>
                  <a:gd name="T4" fmla="*/ 9 w 23"/>
                  <a:gd name="T5" fmla="*/ 30 h 33"/>
                  <a:gd name="T6" fmla="*/ 9 w 23"/>
                  <a:gd name="T7" fmla="*/ 30 h 33"/>
                  <a:gd name="T8" fmla="*/ 9 w 23"/>
                  <a:gd name="T9" fmla="*/ 30 h 33"/>
                  <a:gd name="T10" fmla="*/ 9 w 23"/>
                  <a:gd name="T11" fmla="*/ 30 h 33"/>
                  <a:gd name="T12" fmla="*/ 22 w 23"/>
                  <a:gd name="T13" fmla="*/ 8 h 33"/>
                  <a:gd name="T14" fmla="*/ 22 w 23"/>
                  <a:gd name="T15" fmla="*/ 8 h 33"/>
                  <a:gd name="T16" fmla="*/ 20 w 23"/>
                  <a:gd name="T17" fmla="*/ 2 h 33"/>
                  <a:gd name="T18" fmla="*/ 13 w 23"/>
                  <a:gd name="T19" fmla="*/ 3 h 33"/>
                  <a:gd name="T20" fmla="*/ 13 w 23"/>
                  <a:gd name="T21" fmla="*/ 3 h 33"/>
                  <a:gd name="T22" fmla="*/ 1 w 23"/>
                  <a:gd name="T23" fmla="*/ 25 h 33"/>
                  <a:gd name="T24" fmla="*/ 1 w 23"/>
                  <a:gd name="T25" fmla="*/ 25 h 33"/>
                  <a:gd name="T26" fmla="*/ 3 w 23"/>
                  <a:gd name="T2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33">
                    <a:moveTo>
                      <a:pt x="3" y="32"/>
                    </a:moveTo>
                    <a:cubicBezTo>
                      <a:pt x="5" y="33"/>
                      <a:pt x="8" y="32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6"/>
                      <a:pt x="22" y="3"/>
                      <a:pt x="20" y="2"/>
                    </a:cubicBezTo>
                    <a:cubicBezTo>
                      <a:pt x="18" y="0"/>
                      <a:pt x="15" y="1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0" y="30"/>
                      <a:pt x="3" y="3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Rectangle 163"/>
              <p:cNvSpPr>
                <a:spLocks noChangeArrowheads="1"/>
              </p:cNvSpPr>
              <p:nvPr/>
            </p:nvSpPr>
            <p:spPr bwMode="auto">
              <a:xfrm>
                <a:off x="1708" y="798"/>
                <a:ext cx="24" cy="7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Rectangle 164"/>
              <p:cNvSpPr>
                <a:spLocks noChangeArrowheads="1"/>
              </p:cNvSpPr>
              <p:nvPr/>
            </p:nvSpPr>
            <p:spPr bwMode="auto">
              <a:xfrm>
                <a:off x="1708" y="1030"/>
                <a:ext cx="24" cy="7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65"/>
              <p:cNvSpPr/>
              <p:nvPr/>
            </p:nvSpPr>
            <p:spPr bwMode="auto">
              <a:xfrm>
                <a:off x="1635" y="812"/>
                <a:ext cx="54" cy="74"/>
              </a:xfrm>
              <a:custGeom>
                <a:avLst/>
                <a:gdLst>
                  <a:gd name="T0" fmla="*/ 0 w 54"/>
                  <a:gd name="T1" fmla="*/ 12 h 74"/>
                  <a:gd name="T2" fmla="*/ 35 w 54"/>
                  <a:gd name="T3" fmla="*/ 74 h 74"/>
                  <a:gd name="T4" fmla="*/ 54 w 54"/>
                  <a:gd name="T5" fmla="*/ 62 h 74"/>
                  <a:gd name="T6" fmla="*/ 19 w 54"/>
                  <a:gd name="T7" fmla="*/ 0 h 74"/>
                  <a:gd name="T8" fmla="*/ 0 w 54"/>
                  <a:gd name="T9" fmla="*/ 1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74">
                    <a:moveTo>
                      <a:pt x="0" y="12"/>
                    </a:moveTo>
                    <a:lnTo>
                      <a:pt x="35" y="74"/>
                    </a:lnTo>
                    <a:lnTo>
                      <a:pt x="54" y="62"/>
                    </a:lnTo>
                    <a:lnTo>
                      <a:pt x="19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66"/>
              <p:cNvSpPr/>
              <p:nvPr/>
            </p:nvSpPr>
            <p:spPr bwMode="auto">
              <a:xfrm>
                <a:off x="1751" y="1013"/>
                <a:ext cx="54" cy="74"/>
              </a:xfrm>
              <a:custGeom>
                <a:avLst/>
                <a:gdLst>
                  <a:gd name="T0" fmla="*/ 0 w 54"/>
                  <a:gd name="T1" fmla="*/ 12 h 74"/>
                  <a:gd name="T2" fmla="*/ 35 w 54"/>
                  <a:gd name="T3" fmla="*/ 74 h 74"/>
                  <a:gd name="T4" fmla="*/ 54 w 54"/>
                  <a:gd name="T5" fmla="*/ 62 h 74"/>
                  <a:gd name="T6" fmla="*/ 18 w 54"/>
                  <a:gd name="T7" fmla="*/ 0 h 74"/>
                  <a:gd name="T8" fmla="*/ 0 w 54"/>
                  <a:gd name="T9" fmla="*/ 1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74">
                    <a:moveTo>
                      <a:pt x="0" y="12"/>
                    </a:moveTo>
                    <a:lnTo>
                      <a:pt x="35" y="74"/>
                    </a:lnTo>
                    <a:lnTo>
                      <a:pt x="54" y="62"/>
                    </a:lnTo>
                    <a:lnTo>
                      <a:pt x="18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67"/>
              <p:cNvSpPr/>
              <p:nvPr/>
            </p:nvSpPr>
            <p:spPr bwMode="auto">
              <a:xfrm>
                <a:off x="1583" y="864"/>
                <a:ext cx="73" cy="55"/>
              </a:xfrm>
              <a:custGeom>
                <a:avLst/>
                <a:gdLst>
                  <a:gd name="T0" fmla="*/ 73 w 73"/>
                  <a:gd name="T1" fmla="*/ 36 h 55"/>
                  <a:gd name="T2" fmla="*/ 11 w 73"/>
                  <a:gd name="T3" fmla="*/ 0 h 55"/>
                  <a:gd name="T4" fmla="*/ 0 w 73"/>
                  <a:gd name="T5" fmla="*/ 19 h 55"/>
                  <a:gd name="T6" fmla="*/ 61 w 73"/>
                  <a:gd name="T7" fmla="*/ 55 h 55"/>
                  <a:gd name="T8" fmla="*/ 73 w 73"/>
                  <a:gd name="T9" fmla="*/ 3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55">
                    <a:moveTo>
                      <a:pt x="73" y="36"/>
                    </a:moveTo>
                    <a:lnTo>
                      <a:pt x="11" y="0"/>
                    </a:lnTo>
                    <a:lnTo>
                      <a:pt x="0" y="19"/>
                    </a:lnTo>
                    <a:lnTo>
                      <a:pt x="61" y="55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68"/>
              <p:cNvSpPr/>
              <p:nvPr/>
            </p:nvSpPr>
            <p:spPr bwMode="auto">
              <a:xfrm>
                <a:off x="1784" y="980"/>
                <a:ext cx="73" cy="55"/>
              </a:xfrm>
              <a:custGeom>
                <a:avLst/>
                <a:gdLst>
                  <a:gd name="T0" fmla="*/ 0 w 73"/>
                  <a:gd name="T1" fmla="*/ 19 h 55"/>
                  <a:gd name="T2" fmla="*/ 61 w 73"/>
                  <a:gd name="T3" fmla="*/ 55 h 55"/>
                  <a:gd name="T4" fmla="*/ 73 w 73"/>
                  <a:gd name="T5" fmla="*/ 36 h 55"/>
                  <a:gd name="T6" fmla="*/ 11 w 73"/>
                  <a:gd name="T7" fmla="*/ 0 h 55"/>
                  <a:gd name="T8" fmla="*/ 0 w 73"/>
                  <a:gd name="T9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55">
                    <a:moveTo>
                      <a:pt x="0" y="19"/>
                    </a:moveTo>
                    <a:lnTo>
                      <a:pt x="61" y="55"/>
                    </a:lnTo>
                    <a:lnTo>
                      <a:pt x="73" y="36"/>
                    </a:lnTo>
                    <a:lnTo>
                      <a:pt x="11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Rectangle 169"/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71" cy="2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Rectangle 170"/>
              <p:cNvSpPr>
                <a:spLocks noChangeArrowheads="1"/>
              </p:cNvSpPr>
              <p:nvPr/>
            </p:nvSpPr>
            <p:spPr bwMode="auto">
              <a:xfrm>
                <a:off x="1800" y="938"/>
                <a:ext cx="71" cy="2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71"/>
              <p:cNvSpPr/>
              <p:nvPr/>
            </p:nvSpPr>
            <p:spPr bwMode="auto">
              <a:xfrm>
                <a:off x="1583" y="980"/>
                <a:ext cx="73" cy="55"/>
              </a:xfrm>
              <a:custGeom>
                <a:avLst/>
                <a:gdLst>
                  <a:gd name="T0" fmla="*/ 61 w 73"/>
                  <a:gd name="T1" fmla="*/ 0 h 55"/>
                  <a:gd name="T2" fmla="*/ 0 w 73"/>
                  <a:gd name="T3" fmla="*/ 36 h 55"/>
                  <a:gd name="T4" fmla="*/ 11 w 73"/>
                  <a:gd name="T5" fmla="*/ 55 h 55"/>
                  <a:gd name="T6" fmla="*/ 73 w 73"/>
                  <a:gd name="T7" fmla="*/ 19 h 55"/>
                  <a:gd name="T8" fmla="*/ 61 w 73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55">
                    <a:moveTo>
                      <a:pt x="61" y="0"/>
                    </a:moveTo>
                    <a:lnTo>
                      <a:pt x="0" y="36"/>
                    </a:lnTo>
                    <a:lnTo>
                      <a:pt x="11" y="55"/>
                    </a:lnTo>
                    <a:lnTo>
                      <a:pt x="73" y="19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72"/>
              <p:cNvSpPr/>
              <p:nvPr/>
            </p:nvSpPr>
            <p:spPr bwMode="auto">
              <a:xfrm>
                <a:off x="1784" y="864"/>
                <a:ext cx="73" cy="55"/>
              </a:xfrm>
              <a:custGeom>
                <a:avLst/>
                <a:gdLst>
                  <a:gd name="T0" fmla="*/ 11 w 73"/>
                  <a:gd name="T1" fmla="*/ 55 h 55"/>
                  <a:gd name="T2" fmla="*/ 73 w 73"/>
                  <a:gd name="T3" fmla="*/ 19 h 55"/>
                  <a:gd name="T4" fmla="*/ 61 w 73"/>
                  <a:gd name="T5" fmla="*/ 0 h 55"/>
                  <a:gd name="T6" fmla="*/ 0 w 73"/>
                  <a:gd name="T7" fmla="*/ 36 h 55"/>
                  <a:gd name="T8" fmla="*/ 11 w 73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55">
                    <a:moveTo>
                      <a:pt x="11" y="55"/>
                    </a:moveTo>
                    <a:lnTo>
                      <a:pt x="73" y="19"/>
                    </a:lnTo>
                    <a:lnTo>
                      <a:pt x="61" y="0"/>
                    </a:lnTo>
                    <a:lnTo>
                      <a:pt x="0" y="36"/>
                    </a:lnTo>
                    <a:lnTo>
                      <a:pt x="11" y="5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73"/>
              <p:cNvSpPr/>
              <p:nvPr/>
            </p:nvSpPr>
            <p:spPr bwMode="auto">
              <a:xfrm>
                <a:off x="1635" y="1013"/>
                <a:ext cx="54" cy="74"/>
              </a:xfrm>
              <a:custGeom>
                <a:avLst/>
                <a:gdLst>
                  <a:gd name="T0" fmla="*/ 0 w 54"/>
                  <a:gd name="T1" fmla="*/ 62 h 74"/>
                  <a:gd name="T2" fmla="*/ 19 w 54"/>
                  <a:gd name="T3" fmla="*/ 74 h 74"/>
                  <a:gd name="T4" fmla="*/ 54 w 54"/>
                  <a:gd name="T5" fmla="*/ 12 h 74"/>
                  <a:gd name="T6" fmla="*/ 35 w 54"/>
                  <a:gd name="T7" fmla="*/ 0 h 74"/>
                  <a:gd name="T8" fmla="*/ 0 w 54"/>
                  <a:gd name="T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74">
                    <a:moveTo>
                      <a:pt x="0" y="62"/>
                    </a:moveTo>
                    <a:lnTo>
                      <a:pt x="19" y="74"/>
                    </a:lnTo>
                    <a:lnTo>
                      <a:pt x="54" y="12"/>
                    </a:lnTo>
                    <a:lnTo>
                      <a:pt x="35" y="0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74"/>
              <p:cNvSpPr/>
              <p:nvPr/>
            </p:nvSpPr>
            <p:spPr bwMode="auto">
              <a:xfrm>
                <a:off x="1751" y="812"/>
                <a:ext cx="54" cy="74"/>
              </a:xfrm>
              <a:custGeom>
                <a:avLst/>
                <a:gdLst>
                  <a:gd name="T0" fmla="*/ 54 w 54"/>
                  <a:gd name="T1" fmla="*/ 12 h 74"/>
                  <a:gd name="T2" fmla="*/ 35 w 54"/>
                  <a:gd name="T3" fmla="*/ 0 h 74"/>
                  <a:gd name="T4" fmla="*/ 0 w 54"/>
                  <a:gd name="T5" fmla="*/ 62 h 74"/>
                  <a:gd name="T6" fmla="*/ 18 w 54"/>
                  <a:gd name="T7" fmla="*/ 74 h 74"/>
                  <a:gd name="T8" fmla="*/ 54 w 54"/>
                  <a:gd name="T9" fmla="*/ 1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74">
                    <a:moveTo>
                      <a:pt x="54" y="12"/>
                    </a:moveTo>
                    <a:lnTo>
                      <a:pt x="35" y="0"/>
                    </a:lnTo>
                    <a:lnTo>
                      <a:pt x="0" y="62"/>
                    </a:lnTo>
                    <a:lnTo>
                      <a:pt x="18" y="74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75"/>
              <p:cNvSpPr/>
              <p:nvPr/>
            </p:nvSpPr>
            <p:spPr bwMode="auto">
              <a:xfrm>
                <a:off x="1098" y="1018"/>
                <a:ext cx="33" cy="83"/>
              </a:xfrm>
              <a:custGeom>
                <a:avLst/>
                <a:gdLst>
                  <a:gd name="T0" fmla="*/ 14 w 14"/>
                  <a:gd name="T1" fmla="*/ 8 h 35"/>
                  <a:gd name="T2" fmla="*/ 7 w 14"/>
                  <a:gd name="T3" fmla="*/ 0 h 35"/>
                  <a:gd name="T4" fmla="*/ 0 w 14"/>
                  <a:gd name="T5" fmla="*/ 8 h 35"/>
                  <a:gd name="T6" fmla="*/ 0 w 14"/>
                  <a:gd name="T7" fmla="*/ 8 h 35"/>
                  <a:gd name="T8" fmla="*/ 0 w 14"/>
                  <a:gd name="T9" fmla="*/ 28 h 35"/>
                  <a:gd name="T10" fmla="*/ 0 w 14"/>
                  <a:gd name="T11" fmla="*/ 28 h 35"/>
                  <a:gd name="T12" fmla="*/ 7 w 14"/>
                  <a:gd name="T13" fmla="*/ 35 h 35"/>
                  <a:gd name="T14" fmla="*/ 14 w 14"/>
                  <a:gd name="T15" fmla="*/ 28 h 35"/>
                  <a:gd name="T16" fmla="*/ 14 w 14"/>
                  <a:gd name="T17" fmla="*/ 28 h 35"/>
                  <a:gd name="T18" fmla="*/ 14 w 14"/>
                  <a:gd name="T19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35">
                    <a:moveTo>
                      <a:pt x="14" y="8"/>
                    </a:moveTo>
                    <a:cubicBezTo>
                      <a:pt x="14" y="4"/>
                      <a:pt x="11" y="0"/>
                      <a:pt x="7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2"/>
                      <a:pt x="3" y="35"/>
                      <a:pt x="7" y="35"/>
                    </a:cubicBezTo>
                    <a:cubicBezTo>
                      <a:pt x="11" y="35"/>
                      <a:pt x="14" y="32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8"/>
                      <a:pt x="14" y="8"/>
                      <a:pt x="14" y="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76"/>
              <p:cNvSpPr/>
              <p:nvPr/>
            </p:nvSpPr>
            <p:spPr bwMode="auto">
              <a:xfrm>
                <a:off x="1098" y="798"/>
                <a:ext cx="33" cy="83"/>
              </a:xfrm>
              <a:custGeom>
                <a:avLst/>
                <a:gdLst>
                  <a:gd name="T0" fmla="*/ 14 w 14"/>
                  <a:gd name="T1" fmla="*/ 7 h 35"/>
                  <a:gd name="T2" fmla="*/ 14 w 14"/>
                  <a:gd name="T3" fmla="*/ 7 h 35"/>
                  <a:gd name="T4" fmla="*/ 7 w 14"/>
                  <a:gd name="T5" fmla="*/ 0 h 35"/>
                  <a:gd name="T6" fmla="*/ 0 w 14"/>
                  <a:gd name="T7" fmla="*/ 7 h 35"/>
                  <a:gd name="T8" fmla="*/ 0 w 14"/>
                  <a:gd name="T9" fmla="*/ 7 h 35"/>
                  <a:gd name="T10" fmla="*/ 0 w 14"/>
                  <a:gd name="T11" fmla="*/ 27 h 35"/>
                  <a:gd name="T12" fmla="*/ 0 w 14"/>
                  <a:gd name="T13" fmla="*/ 27 h 35"/>
                  <a:gd name="T14" fmla="*/ 7 w 14"/>
                  <a:gd name="T15" fmla="*/ 35 h 35"/>
                  <a:gd name="T16" fmla="*/ 14 w 14"/>
                  <a:gd name="T17" fmla="*/ 27 h 35"/>
                  <a:gd name="T18" fmla="*/ 14 w 14"/>
                  <a:gd name="T19" fmla="*/ 7 h 35"/>
                  <a:gd name="T20" fmla="*/ 14 w 14"/>
                  <a:gd name="T21" fmla="*/ 7 h 35"/>
                  <a:gd name="T22" fmla="*/ 14 w 14"/>
                  <a:gd name="T23" fmla="*/ 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35"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3"/>
                      <a:pt x="11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1"/>
                      <a:pt x="3" y="35"/>
                      <a:pt x="7" y="35"/>
                    </a:cubicBezTo>
                    <a:cubicBezTo>
                      <a:pt x="11" y="35"/>
                      <a:pt x="14" y="31"/>
                      <a:pt x="14" y="2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77"/>
              <p:cNvSpPr/>
              <p:nvPr/>
            </p:nvSpPr>
            <p:spPr bwMode="auto">
              <a:xfrm>
                <a:off x="1157" y="992"/>
                <a:ext cx="71" cy="71"/>
              </a:xfrm>
              <a:custGeom>
                <a:avLst/>
                <a:gdLst>
                  <a:gd name="T0" fmla="*/ 27 w 30"/>
                  <a:gd name="T1" fmla="*/ 17 h 30"/>
                  <a:gd name="T2" fmla="*/ 13 w 30"/>
                  <a:gd name="T3" fmla="*/ 3 h 30"/>
                  <a:gd name="T4" fmla="*/ 13 w 30"/>
                  <a:gd name="T5" fmla="*/ 3 h 30"/>
                  <a:gd name="T6" fmla="*/ 3 w 30"/>
                  <a:gd name="T7" fmla="*/ 3 h 30"/>
                  <a:gd name="T8" fmla="*/ 3 w 30"/>
                  <a:gd name="T9" fmla="*/ 13 h 30"/>
                  <a:gd name="T10" fmla="*/ 3 w 30"/>
                  <a:gd name="T11" fmla="*/ 13 h 30"/>
                  <a:gd name="T12" fmla="*/ 17 w 30"/>
                  <a:gd name="T13" fmla="*/ 27 h 30"/>
                  <a:gd name="T14" fmla="*/ 17 w 30"/>
                  <a:gd name="T15" fmla="*/ 27 h 30"/>
                  <a:gd name="T16" fmla="*/ 27 w 30"/>
                  <a:gd name="T17" fmla="*/ 27 h 30"/>
                  <a:gd name="T18" fmla="*/ 27 w 30"/>
                  <a:gd name="T19" fmla="*/ 17 h 30"/>
                  <a:gd name="T20" fmla="*/ 27 w 30"/>
                  <a:gd name="T21" fmla="*/ 1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0">
                    <a:moveTo>
                      <a:pt x="27" y="17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0"/>
                      <a:pt x="6" y="0"/>
                      <a:pt x="3" y="3"/>
                    </a:cubicBezTo>
                    <a:cubicBezTo>
                      <a:pt x="0" y="6"/>
                      <a:pt x="0" y="1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30"/>
                      <a:pt x="24" y="30"/>
                      <a:pt x="27" y="27"/>
                    </a:cubicBezTo>
                    <a:cubicBezTo>
                      <a:pt x="30" y="24"/>
                      <a:pt x="30" y="20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78"/>
              <p:cNvSpPr/>
              <p:nvPr/>
            </p:nvSpPr>
            <p:spPr bwMode="auto">
              <a:xfrm>
                <a:off x="1001" y="836"/>
                <a:ext cx="71" cy="71"/>
              </a:xfrm>
              <a:custGeom>
                <a:avLst/>
                <a:gdLst>
                  <a:gd name="T0" fmla="*/ 3 w 30"/>
                  <a:gd name="T1" fmla="*/ 13 h 30"/>
                  <a:gd name="T2" fmla="*/ 17 w 30"/>
                  <a:gd name="T3" fmla="*/ 27 h 30"/>
                  <a:gd name="T4" fmla="*/ 17 w 30"/>
                  <a:gd name="T5" fmla="*/ 27 h 30"/>
                  <a:gd name="T6" fmla="*/ 27 w 30"/>
                  <a:gd name="T7" fmla="*/ 27 h 30"/>
                  <a:gd name="T8" fmla="*/ 27 w 30"/>
                  <a:gd name="T9" fmla="*/ 17 h 30"/>
                  <a:gd name="T10" fmla="*/ 13 w 30"/>
                  <a:gd name="T11" fmla="*/ 3 h 30"/>
                  <a:gd name="T12" fmla="*/ 13 w 30"/>
                  <a:gd name="T13" fmla="*/ 3 h 30"/>
                  <a:gd name="T14" fmla="*/ 13 w 30"/>
                  <a:gd name="T15" fmla="*/ 3 h 30"/>
                  <a:gd name="T16" fmla="*/ 13 w 30"/>
                  <a:gd name="T17" fmla="*/ 3 h 30"/>
                  <a:gd name="T18" fmla="*/ 13 w 30"/>
                  <a:gd name="T19" fmla="*/ 3 h 30"/>
                  <a:gd name="T20" fmla="*/ 3 w 30"/>
                  <a:gd name="T21" fmla="*/ 3 h 30"/>
                  <a:gd name="T22" fmla="*/ 3 w 30"/>
                  <a:gd name="T2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0">
                    <a:moveTo>
                      <a:pt x="3" y="13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30"/>
                      <a:pt x="24" y="30"/>
                      <a:pt x="27" y="27"/>
                    </a:cubicBezTo>
                    <a:cubicBezTo>
                      <a:pt x="30" y="24"/>
                      <a:pt x="30" y="20"/>
                      <a:pt x="27" y="17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0"/>
                      <a:pt x="6" y="0"/>
                      <a:pt x="3" y="3"/>
                    </a:cubicBezTo>
                    <a:cubicBezTo>
                      <a:pt x="0" y="6"/>
                      <a:pt x="0" y="10"/>
                      <a:pt x="3" y="1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79"/>
              <p:cNvSpPr/>
              <p:nvPr/>
            </p:nvSpPr>
            <p:spPr bwMode="auto">
              <a:xfrm>
                <a:off x="1183" y="933"/>
                <a:ext cx="83" cy="33"/>
              </a:xfrm>
              <a:custGeom>
                <a:avLst/>
                <a:gdLst>
                  <a:gd name="T0" fmla="*/ 28 w 35"/>
                  <a:gd name="T1" fmla="*/ 0 h 14"/>
                  <a:gd name="T2" fmla="*/ 28 w 35"/>
                  <a:gd name="T3" fmla="*/ 0 h 14"/>
                  <a:gd name="T4" fmla="*/ 8 w 35"/>
                  <a:gd name="T5" fmla="*/ 0 h 14"/>
                  <a:gd name="T6" fmla="*/ 8 w 35"/>
                  <a:gd name="T7" fmla="*/ 0 h 14"/>
                  <a:gd name="T8" fmla="*/ 0 w 35"/>
                  <a:gd name="T9" fmla="*/ 7 h 14"/>
                  <a:gd name="T10" fmla="*/ 8 w 35"/>
                  <a:gd name="T11" fmla="*/ 14 h 14"/>
                  <a:gd name="T12" fmla="*/ 8 w 35"/>
                  <a:gd name="T13" fmla="*/ 14 h 14"/>
                  <a:gd name="T14" fmla="*/ 28 w 35"/>
                  <a:gd name="T15" fmla="*/ 14 h 14"/>
                  <a:gd name="T16" fmla="*/ 28 w 35"/>
                  <a:gd name="T17" fmla="*/ 14 h 14"/>
                  <a:gd name="T18" fmla="*/ 35 w 35"/>
                  <a:gd name="T19" fmla="*/ 7 h 14"/>
                  <a:gd name="T20" fmla="*/ 28 w 35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14">
                    <a:moveTo>
                      <a:pt x="28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7"/>
                    </a:cubicBezTo>
                    <a:cubicBezTo>
                      <a:pt x="0" y="11"/>
                      <a:pt x="4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2" y="14"/>
                      <a:pt x="35" y="11"/>
                      <a:pt x="35" y="7"/>
                    </a:cubicBezTo>
                    <a:cubicBezTo>
                      <a:pt x="35" y="3"/>
                      <a:pt x="32" y="0"/>
                      <a:pt x="28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80"/>
              <p:cNvSpPr/>
              <p:nvPr/>
            </p:nvSpPr>
            <p:spPr bwMode="auto">
              <a:xfrm>
                <a:off x="963" y="933"/>
                <a:ext cx="83" cy="33"/>
              </a:xfrm>
              <a:custGeom>
                <a:avLst/>
                <a:gdLst>
                  <a:gd name="T0" fmla="*/ 27 w 35"/>
                  <a:gd name="T1" fmla="*/ 14 h 14"/>
                  <a:gd name="T2" fmla="*/ 27 w 35"/>
                  <a:gd name="T3" fmla="*/ 14 h 14"/>
                  <a:gd name="T4" fmla="*/ 35 w 35"/>
                  <a:gd name="T5" fmla="*/ 7 h 14"/>
                  <a:gd name="T6" fmla="*/ 27 w 35"/>
                  <a:gd name="T7" fmla="*/ 0 h 14"/>
                  <a:gd name="T8" fmla="*/ 7 w 35"/>
                  <a:gd name="T9" fmla="*/ 0 h 14"/>
                  <a:gd name="T10" fmla="*/ 7 w 35"/>
                  <a:gd name="T11" fmla="*/ 0 h 14"/>
                  <a:gd name="T12" fmla="*/ 7 w 35"/>
                  <a:gd name="T13" fmla="*/ 0 h 14"/>
                  <a:gd name="T14" fmla="*/ 7 w 35"/>
                  <a:gd name="T15" fmla="*/ 0 h 14"/>
                  <a:gd name="T16" fmla="*/ 7 w 35"/>
                  <a:gd name="T17" fmla="*/ 0 h 14"/>
                  <a:gd name="T18" fmla="*/ 0 w 35"/>
                  <a:gd name="T19" fmla="*/ 7 h 14"/>
                  <a:gd name="T20" fmla="*/ 7 w 35"/>
                  <a:gd name="T21" fmla="*/ 14 h 14"/>
                  <a:gd name="T22" fmla="*/ 7 w 35"/>
                  <a:gd name="T23" fmla="*/ 14 h 14"/>
                  <a:gd name="T24" fmla="*/ 27 w 35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4">
                    <a:moveTo>
                      <a:pt x="27" y="14"/>
                    </a:moveTo>
                    <a:cubicBezTo>
                      <a:pt x="27" y="14"/>
                      <a:pt x="27" y="14"/>
                      <a:pt x="27" y="14"/>
                    </a:cubicBezTo>
                    <a:cubicBezTo>
                      <a:pt x="31" y="14"/>
                      <a:pt x="35" y="11"/>
                      <a:pt x="35" y="7"/>
                    </a:cubicBezTo>
                    <a:cubicBezTo>
                      <a:pt x="35" y="3"/>
                      <a:pt x="31" y="0"/>
                      <a:pt x="2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lnTo>
                      <a:pt x="27" y="1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81"/>
              <p:cNvSpPr/>
              <p:nvPr/>
            </p:nvSpPr>
            <p:spPr bwMode="auto">
              <a:xfrm>
                <a:off x="1157" y="836"/>
                <a:ext cx="71" cy="71"/>
              </a:xfrm>
              <a:custGeom>
                <a:avLst/>
                <a:gdLst>
                  <a:gd name="T0" fmla="*/ 13 w 30"/>
                  <a:gd name="T1" fmla="*/ 27 h 30"/>
                  <a:gd name="T2" fmla="*/ 13 w 30"/>
                  <a:gd name="T3" fmla="*/ 27 h 30"/>
                  <a:gd name="T4" fmla="*/ 27 w 30"/>
                  <a:gd name="T5" fmla="*/ 13 h 30"/>
                  <a:gd name="T6" fmla="*/ 27 w 30"/>
                  <a:gd name="T7" fmla="*/ 13 h 30"/>
                  <a:gd name="T8" fmla="*/ 27 w 30"/>
                  <a:gd name="T9" fmla="*/ 3 h 30"/>
                  <a:gd name="T10" fmla="*/ 17 w 30"/>
                  <a:gd name="T11" fmla="*/ 3 h 30"/>
                  <a:gd name="T12" fmla="*/ 17 w 30"/>
                  <a:gd name="T13" fmla="*/ 3 h 30"/>
                  <a:gd name="T14" fmla="*/ 3 w 30"/>
                  <a:gd name="T15" fmla="*/ 17 h 30"/>
                  <a:gd name="T16" fmla="*/ 3 w 30"/>
                  <a:gd name="T17" fmla="*/ 17 h 30"/>
                  <a:gd name="T18" fmla="*/ 3 w 30"/>
                  <a:gd name="T19" fmla="*/ 27 h 30"/>
                  <a:gd name="T20" fmla="*/ 13 w 30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0">
                    <a:moveTo>
                      <a:pt x="13" y="27"/>
                    </a:moveTo>
                    <a:cubicBezTo>
                      <a:pt x="13" y="27"/>
                      <a:pt x="13" y="27"/>
                      <a:pt x="13" y="27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30" y="10"/>
                      <a:pt x="30" y="6"/>
                      <a:pt x="27" y="3"/>
                    </a:cubicBezTo>
                    <a:cubicBezTo>
                      <a:pt x="24" y="0"/>
                      <a:pt x="20" y="0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0"/>
                      <a:pt x="0" y="24"/>
                      <a:pt x="3" y="27"/>
                    </a:cubicBezTo>
                    <a:cubicBezTo>
                      <a:pt x="6" y="30"/>
                      <a:pt x="10" y="30"/>
                      <a:pt x="13" y="2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82"/>
              <p:cNvSpPr/>
              <p:nvPr/>
            </p:nvSpPr>
            <p:spPr bwMode="auto">
              <a:xfrm>
                <a:off x="1001" y="992"/>
                <a:ext cx="71" cy="71"/>
              </a:xfrm>
              <a:custGeom>
                <a:avLst/>
                <a:gdLst>
                  <a:gd name="T0" fmla="*/ 17 w 30"/>
                  <a:gd name="T1" fmla="*/ 3 h 30"/>
                  <a:gd name="T2" fmla="*/ 3 w 30"/>
                  <a:gd name="T3" fmla="*/ 17 h 30"/>
                  <a:gd name="T4" fmla="*/ 3 w 30"/>
                  <a:gd name="T5" fmla="*/ 17 h 30"/>
                  <a:gd name="T6" fmla="*/ 3 w 30"/>
                  <a:gd name="T7" fmla="*/ 17 h 30"/>
                  <a:gd name="T8" fmla="*/ 3 w 30"/>
                  <a:gd name="T9" fmla="*/ 17 h 30"/>
                  <a:gd name="T10" fmla="*/ 3 w 30"/>
                  <a:gd name="T11" fmla="*/ 17 h 30"/>
                  <a:gd name="T12" fmla="*/ 3 w 30"/>
                  <a:gd name="T13" fmla="*/ 27 h 30"/>
                  <a:gd name="T14" fmla="*/ 13 w 30"/>
                  <a:gd name="T15" fmla="*/ 27 h 30"/>
                  <a:gd name="T16" fmla="*/ 13 w 30"/>
                  <a:gd name="T17" fmla="*/ 27 h 30"/>
                  <a:gd name="T18" fmla="*/ 27 w 30"/>
                  <a:gd name="T19" fmla="*/ 13 h 30"/>
                  <a:gd name="T20" fmla="*/ 27 w 30"/>
                  <a:gd name="T21" fmla="*/ 13 h 30"/>
                  <a:gd name="T22" fmla="*/ 27 w 30"/>
                  <a:gd name="T23" fmla="*/ 3 h 30"/>
                  <a:gd name="T24" fmla="*/ 17 w 30"/>
                  <a:gd name="T2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30">
                    <a:moveTo>
                      <a:pt x="17" y="3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0"/>
                      <a:pt x="0" y="24"/>
                      <a:pt x="3" y="27"/>
                    </a:cubicBezTo>
                    <a:cubicBezTo>
                      <a:pt x="6" y="30"/>
                      <a:pt x="10" y="30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30" y="10"/>
                      <a:pt x="30" y="6"/>
                      <a:pt x="27" y="3"/>
                    </a:cubicBezTo>
                    <a:cubicBezTo>
                      <a:pt x="24" y="0"/>
                      <a:pt x="20" y="0"/>
                      <a:pt x="17" y="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Rectangle 183"/>
              <p:cNvSpPr>
                <a:spLocks noChangeArrowheads="1"/>
              </p:cNvSpPr>
              <p:nvPr/>
            </p:nvSpPr>
            <p:spPr bwMode="auto">
              <a:xfrm>
                <a:off x="492" y="798"/>
                <a:ext cx="33" cy="8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Rectangle 184"/>
              <p:cNvSpPr>
                <a:spLocks noChangeArrowheads="1"/>
              </p:cNvSpPr>
              <p:nvPr/>
            </p:nvSpPr>
            <p:spPr bwMode="auto">
              <a:xfrm>
                <a:off x="492" y="1018"/>
                <a:ext cx="33" cy="8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85"/>
              <p:cNvSpPr/>
              <p:nvPr/>
            </p:nvSpPr>
            <p:spPr bwMode="auto">
              <a:xfrm>
                <a:off x="391" y="831"/>
                <a:ext cx="80" cy="81"/>
              </a:xfrm>
              <a:custGeom>
                <a:avLst/>
                <a:gdLst>
                  <a:gd name="T0" fmla="*/ 0 w 80"/>
                  <a:gd name="T1" fmla="*/ 24 h 81"/>
                  <a:gd name="T2" fmla="*/ 56 w 80"/>
                  <a:gd name="T3" fmla="*/ 81 h 81"/>
                  <a:gd name="T4" fmla="*/ 80 w 80"/>
                  <a:gd name="T5" fmla="*/ 57 h 81"/>
                  <a:gd name="T6" fmla="*/ 23 w 80"/>
                  <a:gd name="T7" fmla="*/ 0 h 81"/>
                  <a:gd name="T8" fmla="*/ 0 w 80"/>
                  <a:gd name="T9" fmla="*/ 2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1">
                    <a:moveTo>
                      <a:pt x="0" y="24"/>
                    </a:moveTo>
                    <a:lnTo>
                      <a:pt x="56" y="81"/>
                    </a:lnTo>
                    <a:lnTo>
                      <a:pt x="80" y="57"/>
                    </a:lnTo>
                    <a:lnTo>
                      <a:pt x="23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86"/>
              <p:cNvSpPr/>
              <p:nvPr/>
            </p:nvSpPr>
            <p:spPr bwMode="auto">
              <a:xfrm>
                <a:off x="547" y="987"/>
                <a:ext cx="80" cy="81"/>
              </a:xfrm>
              <a:custGeom>
                <a:avLst/>
                <a:gdLst>
                  <a:gd name="T0" fmla="*/ 0 w 80"/>
                  <a:gd name="T1" fmla="*/ 24 h 81"/>
                  <a:gd name="T2" fmla="*/ 57 w 80"/>
                  <a:gd name="T3" fmla="*/ 81 h 81"/>
                  <a:gd name="T4" fmla="*/ 80 w 80"/>
                  <a:gd name="T5" fmla="*/ 57 h 81"/>
                  <a:gd name="T6" fmla="*/ 23 w 80"/>
                  <a:gd name="T7" fmla="*/ 0 h 81"/>
                  <a:gd name="T8" fmla="*/ 0 w 80"/>
                  <a:gd name="T9" fmla="*/ 2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1">
                    <a:moveTo>
                      <a:pt x="0" y="24"/>
                    </a:moveTo>
                    <a:lnTo>
                      <a:pt x="57" y="81"/>
                    </a:lnTo>
                    <a:lnTo>
                      <a:pt x="80" y="57"/>
                    </a:lnTo>
                    <a:lnTo>
                      <a:pt x="23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Rectangle 187"/>
              <p:cNvSpPr>
                <a:spLocks noChangeArrowheads="1"/>
              </p:cNvSpPr>
              <p:nvPr/>
            </p:nvSpPr>
            <p:spPr bwMode="auto">
              <a:xfrm>
                <a:off x="358" y="933"/>
                <a:ext cx="82" cy="3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Rectangle 188"/>
              <p:cNvSpPr>
                <a:spLocks noChangeArrowheads="1"/>
              </p:cNvSpPr>
              <p:nvPr/>
            </p:nvSpPr>
            <p:spPr bwMode="auto">
              <a:xfrm>
                <a:off x="578" y="933"/>
                <a:ext cx="82" cy="3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89"/>
              <p:cNvSpPr/>
              <p:nvPr/>
            </p:nvSpPr>
            <p:spPr bwMode="auto">
              <a:xfrm>
                <a:off x="391" y="987"/>
                <a:ext cx="80" cy="81"/>
              </a:xfrm>
              <a:custGeom>
                <a:avLst/>
                <a:gdLst>
                  <a:gd name="T0" fmla="*/ 0 w 80"/>
                  <a:gd name="T1" fmla="*/ 57 h 81"/>
                  <a:gd name="T2" fmla="*/ 23 w 80"/>
                  <a:gd name="T3" fmla="*/ 81 h 81"/>
                  <a:gd name="T4" fmla="*/ 80 w 80"/>
                  <a:gd name="T5" fmla="*/ 24 h 81"/>
                  <a:gd name="T6" fmla="*/ 56 w 80"/>
                  <a:gd name="T7" fmla="*/ 0 h 81"/>
                  <a:gd name="T8" fmla="*/ 0 w 80"/>
                  <a:gd name="T9" fmla="*/ 5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1">
                    <a:moveTo>
                      <a:pt x="0" y="57"/>
                    </a:moveTo>
                    <a:lnTo>
                      <a:pt x="23" y="81"/>
                    </a:lnTo>
                    <a:lnTo>
                      <a:pt x="80" y="24"/>
                    </a:lnTo>
                    <a:lnTo>
                      <a:pt x="56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90"/>
              <p:cNvSpPr/>
              <p:nvPr/>
            </p:nvSpPr>
            <p:spPr bwMode="auto">
              <a:xfrm>
                <a:off x="547" y="831"/>
                <a:ext cx="80" cy="81"/>
              </a:xfrm>
              <a:custGeom>
                <a:avLst/>
                <a:gdLst>
                  <a:gd name="T0" fmla="*/ 80 w 80"/>
                  <a:gd name="T1" fmla="*/ 24 h 81"/>
                  <a:gd name="T2" fmla="*/ 57 w 80"/>
                  <a:gd name="T3" fmla="*/ 0 h 81"/>
                  <a:gd name="T4" fmla="*/ 0 w 80"/>
                  <a:gd name="T5" fmla="*/ 57 h 81"/>
                  <a:gd name="T6" fmla="*/ 23 w 80"/>
                  <a:gd name="T7" fmla="*/ 81 h 81"/>
                  <a:gd name="T8" fmla="*/ 80 w 80"/>
                  <a:gd name="T9" fmla="*/ 2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1">
                    <a:moveTo>
                      <a:pt x="80" y="24"/>
                    </a:moveTo>
                    <a:lnTo>
                      <a:pt x="57" y="0"/>
                    </a:lnTo>
                    <a:lnTo>
                      <a:pt x="0" y="57"/>
                    </a:lnTo>
                    <a:lnTo>
                      <a:pt x="23" y="81"/>
                    </a:lnTo>
                    <a:lnTo>
                      <a:pt x="80" y="2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91"/>
              <p:cNvSpPr/>
              <p:nvPr/>
            </p:nvSpPr>
            <p:spPr bwMode="auto">
              <a:xfrm>
                <a:off x="7022" y="192"/>
                <a:ext cx="293" cy="303"/>
              </a:xfrm>
              <a:custGeom>
                <a:avLst/>
                <a:gdLst>
                  <a:gd name="T0" fmla="*/ 122 w 124"/>
                  <a:gd name="T1" fmla="*/ 72 h 128"/>
                  <a:gd name="T2" fmla="*/ 122 w 124"/>
                  <a:gd name="T3" fmla="*/ 56 h 128"/>
                  <a:gd name="T4" fmla="*/ 123 w 124"/>
                  <a:gd name="T5" fmla="*/ 44 h 128"/>
                  <a:gd name="T6" fmla="*/ 115 w 124"/>
                  <a:gd name="T7" fmla="*/ 35 h 128"/>
                  <a:gd name="T8" fmla="*/ 106 w 124"/>
                  <a:gd name="T9" fmla="*/ 22 h 128"/>
                  <a:gd name="T10" fmla="*/ 100 w 124"/>
                  <a:gd name="T11" fmla="*/ 13 h 128"/>
                  <a:gd name="T12" fmla="*/ 88 w 124"/>
                  <a:gd name="T13" fmla="*/ 10 h 128"/>
                  <a:gd name="T14" fmla="*/ 84 w 124"/>
                  <a:gd name="T15" fmla="*/ 10 h 128"/>
                  <a:gd name="T16" fmla="*/ 73 w 124"/>
                  <a:gd name="T17" fmla="*/ 5 h 128"/>
                  <a:gd name="T18" fmla="*/ 51 w 124"/>
                  <a:gd name="T19" fmla="*/ 5 h 128"/>
                  <a:gd name="T20" fmla="*/ 48 w 124"/>
                  <a:gd name="T21" fmla="*/ 7 h 128"/>
                  <a:gd name="T22" fmla="*/ 36 w 124"/>
                  <a:gd name="T23" fmla="*/ 10 h 128"/>
                  <a:gd name="T24" fmla="*/ 19 w 124"/>
                  <a:gd name="T25" fmla="*/ 19 h 128"/>
                  <a:gd name="T26" fmla="*/ 18 w 124"/>
                  <a:gd name="T27" fmla="*/ 22 h 128"/>
                  <a:gd name="T28" fmla="*/ 9 w 124"/>
                  <a:gd name="T29" fmla="*/ 35 h 128"/>
                  <a:gd name="T30" fmla="*/ 1 w 124"/>
                  <a:gd name="T31" fmla="*/ 44 h 128"/>
                  <a:gd name="T32" fmla="*/ 2 w 124"/>
                  <a:gd name="T33" fmla="*/ 56 h 128"/>
                  <a:gd name="T34" fmla="*/ 2 w 124"/>
                  <a:gd name="T35" fmla="*/ 72 h 128"/>
                  <a:gd name="T36" fmla="*/ 1 w 124"/>
                  <a:gd name="T37" fmla="*/ 84 h 128"/>
                  <a:gd name="T38" fmla="*/ 9 w 124"/>
                  <a:gd name="T39" fmla="*/ 93 h 128"/>
                  <a:gd name="T40" fmla="*/ 18 w 124"/>
                  <a:gd name="T41" fmla="*/ 106 h 128"/>
                  <a:gd name="T42" fmla="*/ 19 w 124"/>
                  <a:gd name="T43" fmla="*/ 108 h 128"/>
                  <a:gd name="T44" fmla="*/ 31 w 124"/>
                  <a:gd name="T45" fmla="*/ 118 h 128"/>
                  <a:gd name="T46" fmla="*/ 36 w 124"/>
                  <a:gd name="T47" fmla="*/ 118 h 128"/>
                  <a:gd name="T48" fmla="*/ 51 w 124"/>
                  <a:gd name="T49" fmla="*/ 123 h 128"/>
                  <a:gd name="T50" fmla="*/ 62 w 124"/>
                  <a:gd name="T51" fmla="*/ 128 h 128"/>
                  <a:gd name="T52" fmla="*/ 73 w 124"/>
                  <a:gd name="T53" fmla="*/ 123 h 128"/>
                  <a:gd name="T54" fmla="*/ 88 w 124"/>
                  <a:gd name="T55" fmla="*/ 118 h 128"/>
                  <a:gd name="T56" fmla="*/ 90 w 124"/>
                  <a:gd name="T57" fmla="*/ 119 h 128"/>
                  <a:gd name="T58" fmla="*/ 105 w 124"/>
                  <a:gd name="T59" fmla="*/ 108 h 128"/>
                  <a:gd name="T60" fmla="*/ 106 w 124"/>
                  <a:gd name="T61" fmla="*/ 106 h 128"/>
                  <a:gd name="T62" fmla="*/ 115 w 124"/>
                  <a:gd name="T63" fmla="*/ 93 h 128"/>
                  <a:gd name="T64" fmla="*/ 123 w 124"/>
                  <a:gd name="T65" fmla="*/ 8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28">
                    <a:moveTo>
                      <a:pt x="122" y="72"/>
                    </a:moveTo>
                    <a:cubicBezTo>
                      <a:pt x="122" y="72"/>
                      <a:pt x="122" y="72"/>
                      <a:pt x="122" y="72"/>
                    </a:cubicBezTo>
                    <a:cubicBezTo>
                      <a:pt x="121" y="71"/>
                      <a:pt x="121" y="70"/>
                      <a:pt x="121" y="69"/>
                    </a:cubicBezTo>
                    <a:cubicBezTo>
                      <a:pt x="120" y="64"/>
                      <a:pt x="120" y="59"/>
                      <a:pt x="122" y="56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4" y="52"/>
                      <a:pt x="124" y="48"/>
                      <a:pt x="123" y="44"/>
                    </a:cubicBezTo>
                    <a:cubicBezTo>
                      <a:pt x="122" y="40"/>
                      <a:pt x="119" y="37"/>
                      <a:pt x="115" y="35"/>
                    </a:cubicBezTo>
                    <a:cubicBezTo>
                      <a:pt x="115" y="35"/>
                      <a:pt x="115" y="35"/>
                      <a:pt x="115" y="35"/>
                    </a:cubicBezTo>
                    <a:cubicBezTo>
                      <a:pt x="114" y="35"/>
                      <a:pt x="113" y="34"/>
                      <a:pt x="112" y="33"/>
                    </a:cubicBezTo>
                    <a:cubicBezTo>
                      <a:pt x="109" y="30"/>
                      <a:pt x="106" y="26"/>
                      <a:pt x="106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5" y="19"/>
                      <a:pt x="103" y="15"/>
                      <a:pt x="100" y="13"/>
                    </a:cubicBezTo>
                    <a:cubicBezTo>
                      <a:pt x="100" y="13"/>
                      <a:pt x="100" y="12"/>
                      <a:pt x="100" y="12"/>
                    </a:cubicBezTo>
                    <a:cubicBezTo>
                      <a:pt x="96" y="10"/>
                      <a:pt x="92" y="9"/>
                      <a:pt x="88" y="10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7" y="10"/>
                      <a:pt x="86" y="10"/>
                      <a:pt x="84" y="10"/>
                    </a:cubicBezTo>
                    <a:cubicBezTo>
                      <a:pt x="80" y="9"/>
                      <a:pt x="76" y="7"/>
                      <a:pt x="73" y="5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70" y="2"/>
                      <a:pt x="66" y="0"/>
                      <a:pt x="62" y="0"/>
                    </a:cubicBezTo>
                    <a:cubicBezTo>
                      <a:pt x="58" y="0"/>
                      <a:pt x="54" y="2"/>
                      <a:pt x="51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5"/>
                      <a:pt x="49" y="6"/>
                      <a:pt x="48" y="7"/>
                    </a:cubicBezTo>
                    <a:cubicBezTo>
                      <a:pt x="44" y="9"/>
                      <a:pt x="40" y="10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2" y="9"/>
                      <a:pt x="28" y="10"/>
                      <a:pt x="24" y="12"/>
                    </a:cubicBezTo>
                    <a:cubicBezTo>
                      <a:pt x="22" y="14"/>
                      <a:pt x="20" y="16"/>
                      <a:pt x="19" y="19"/>
                    </a:cubicBezTo>
                    <a:cubicBezTo>
                      <a:pt x="19" y="20"/>
                      <a:pt x="19" y="21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3"/>
                      <a:pt x="18" y="25"/>
                      <a:pt x="17" y="26"/>
                    </a:cubicBezTo>
                    <a:cubicBezTo>
                      <a:pt x="15" y="30"/>
                      <a:pt x="12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5" y="37"/>
                      <a:pt x="2" y="40"/>
                      <a:pt x="1" y="44"/>
                    </a:cubicBezTo>
                    <a:cubicBezTo>
                      <a:pt x="0" y="48"/>
                      <a:pt x="0" y="52"/>
                      <a:pt x="2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3" y="57"/>
                      <a:pt x="3" y="58"/>
                      <a:pt x="3" y="59"/>
                    </a:cubicBezTo>
                    <a:cubicBezTo>
                      <a:pt x="4" y="64"/>
                      <a:pt x="4" y="69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0" y="76"/>
                      <a:pt x="0" y="80"/>
                      <a:pt x="1" y="84"/>
                    </a:cubicBezTo>
                    <a:cubicBezTo>
                      <a:pt x="2" y="88"/>
                      <a:pt x="5" y="91"/>
                      <a:pt x="9" y="93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0" y="93"/>
                      <a:pt x="11" y="94"/>
                      <a:pt x="12" y="95"/>
                    </a:cubicBezTo>
                    <a:cubicBezTo>
                      <a:pt x="15" y="98"/>
                      <a:pt x="18" y="102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9" y="106"/>
                      <a:pt x="19" y="107"/>
                      <a:pt x="19" y="108"/>
                    </a:cubicBezTo>
                    <a:cubicBezTo>
                      <a:pt x="20" y="111"/>
                      <a:pt x="22" y="114"/>
                      <a:pt x="24" y="116"/>
                    </a:cubicBezTo>
                    <a:cubicBezTo>
                      <a:pt x="26" y="117"/>
                      <a:pt x="29" y="118"/>
                      <a:pt x="31" y="118"/>
                    </a:cubicBezTo>
                    <a:cubicBezTo>
                      <a:pt x="33" y="119"/>
                      <a:pt x="34" y="119"/>
                      <a:pt x="36" y="11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7" y="118"/>
                      <a:pt x="38" y="118"/>
                      <a:pt x="40" y="118"/>
                    </a:cubicBezTo>
                    <a:cubicBezTo>
                      <a:pt x="44" y="119"/>
                      <a:pt x="48" y="121"/>
                      <a:pt x="51" y="123"/>
                    </a:cubicBezTo>
                    <a:cubicBezTo>
                      <a:pt x="51" y="123"/>
                      <a:pt x="51" y="123"/>
                      <a:pt x="51" y="123"/>
                    </a:cubicBezTo>
                    <a:cubicBezTo>
                      <a:pt x="54" y="126"/>
                      <a:pt x="58" y="128"/>
                      <a:pt x="62" y="128"/>
                    </a:cubicBezTo>
                    <a:cubicBezTo>
                      <a:pt x="66" y="128"/>
                      <a:pt x="70" y="126"/>
                      <a:pt x="73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4" y="123"/>
                      <a:pt x="75" y="122"/>
                      <a:pt x="76" y="121"/>
                    </a:cubicBezTo>
                    <a:cubicBezTo>
                      <a:pt x="80" y="119"/>
                      <a:pt x="84" y="118"/>
                      <a:pt x="88" y="118"/>
                    </a:cubicBezTo>
                    <a:cubicBezTo>
                      <a:pt x="88" y="118"/>
                      <a:pt x="88" y="118"/>
                      <a:pt x="88" y="118"/>
                    </a:cubicBezTo>
                    <a:cubicBezTo>
                      <a:pt x="89" y="118"/>
                      <a:pt x="89" y="119"/>
                      <a:pt x="90" y="119"/>
                    </a:cubicBezTo>
                    <a:cubicBezTo>
                      <a:pt x="93" y="119"/>
                      <a:pt x="97" y="118"/>
                      <a:pt x="100" y="116"/>
                    </a:cubicBezTo>
                    <a:cubicBezTo>
                      <a:pt x="102" y="114"/>
                      <a:pt x="104" y="111"/>
                      <a:pt x="105" y="108"/>
                    </a:cubicBezTo>
                    <a:cubicBezTo>
                      <a:pt x="105" y="108"/>
                      <a:pt x="105" y="107"/>
                      <a:pt x="106" y="106"/>
                    </a:cubicBezTo>
                    <a:cubicBezTo>
                      <a:pt x="106" y="106"/>
                      <a:pt x="106" y="106"/>
                      <a:pt x="106" y="106"/>
                    </a:cubicBezTo>
                    <a:cubicBezTo>
                      <a:pt x="106" y="105"/>
                      <a:pt x="106" y="103"/>
                      <a:pt x="107" y="102"/>
                    </a:cubicBezTo>
                    <a:cubicBezTo>
                      <a:pt x="109" y="98"/>
                      <a:pt x="112" y="95"/>
                      <a:pt x="115" y="93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19" y="91"/>
                      <a:pt x="122" y="88"/>
                      <a:pt x="123" y="84"/>
                    </a:cubicBezTo>
                    <a:cubicBezTo>
                      <a:pt x="124" y="80"/>
                      <a:pt x="124" y="76"/>
                      <a:pt x="122" y="7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92"/>
              <p:cNvSpPr/>
              <p:nvPr/>
            </p:nvSpPr>
            <p:spPr bwMode="auto">
              <a:xfrm>
                <a:off x="6412" y="192"/>
                <a:ext cx="303" cy="303"/>
              </a:xfrm>
              <a:custGeom>
                <a:avLst/>
                <a:gdLst>
                  <a:gd name="T0" fmla="*/ 128 w 128"/>
                  <a:gd name="T1" fmla="*/ 64 h 128"/>
                  <a:gd name="T2" fmla="*/ 117 w 128"/>
                  <a:gd name="T3" fmla="*/ 50 h 128"/>
                  <a:gd name="T4" fmla="*/ 119 w 128"/>
                  <a:gd name="T5" fmla="*/ 32 h 128"/>
                  <a:gd name="T6" fmla="*/ 103 w 128"/>
                  <a:gd name="T7" fmla="*/ 25 h 128"/>
                  <a:gd name="T8" fmla="*/ 96 w 128"/>
                  <a:gd name="T9" fmla="*/ 9 h 128"/>
                  <a:gd name="T10" fmla="*/ 78 w 128"/>
                  <a:gd name="T11" fmla="*/ 11 h 128"/>
                  <a:gd name="T12" fmla="*/ 64 w 128"/>
                  <a:gd name="T13" fmla="*/ 0 h 128"/>
                  <a:gd name="T14" fmla="*/ 50 w 128"/>
                  <a:gd name="T15" fmla="*/ 11 h 128"/>
                  <a:gd name="T16" fmla="*/ 32 w 128"/>
                  <a:gd name="T17" fmla="*/ 9 h 128"/>
                  <a:gd name="T18" fmla="*/ 25 w 128"/>
                  <a:gd name="T19" fmla="*/ 25 h 128"/>
                  <a:gd name="T20" fmla="*/ 9 w 128"/>
                  <a:gd name="T21" fmla="*/ 32 h 128"/>
                  <a:gd name="T22" fmla="*/ 11 w 128"/>
                  <a:gd name="T23" fmla="*/ 50 h 128"/>
                  <a:gd name="T24" fmla="*/ 0 w 128"/>
                  <a:gd name="T25" fmla="*/ 64 h 128"/>
                  <a:gd name="T26" fmla="*/ 11 w 128"/>
                  <a:gd name="T27" fmla="*/ 78 h 128"/>
                  <a:gd name="T28" fmla="*/ 9 w 128"/>
                  <a:gd name="T29" fmla="*/ 96 h 128"/>
                  <a:gd name="T30" fmla="*/ 25 w 128"/>
                  <a:gd name="T31" fmla="*/ 103 h 128"/>
                  <a:gd name="T32" fmla="*/ 32 w 128"/>
                  <a:gd name="T33" fmla="*/ 119 h 128"/>
                  <a:gd name="T34" fmla="*/ 50 w 128"/>
                  <a:gd name="T35" fmla="*/ 117 h 128"/>
                  <a:gd name="T36" fmla="*/ 64 w 128"/>
                  <a:gd name="T37" fmla="*/ 128 h 128"/>
                  <a:gd name="T38" fmla="*/ 78 w 128"/>
                  <a:gd name="T39" fmla="*/ 117 h 128"/>
                  <a:gd name="T40" fmla="*/ 96 w 128"/>
                  <a:gd name="T41" fmla="*/ 119 h 128"/>
                  <a:gd name="T42" fmla="*/ 103 w 128"/>
                  <a:gd name="T43" fmla="*/ 103 h 128"/>
                  <a:gd name="T44" fmla="*/ 119 w 128"/>
                  <a:gd name="T45" fmla="*/ 96 h 128"/>
                  <a:gd name="T46" fmla="*/ 117 w 128"/>
                  <a:gd name="T47" fmla="*/ 78 h 128"/>
                  <a:gd name="T48" fmla="*/ 128 w 128"/>
                  <a:gd name="T49" fmla="*/ 6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8" h="128">
                    <a:moveTo>
                      <a:pt x="128" y="64"/>
                    </a:moveTo>
                    <a:cubicBezTo>
                      <a:pt x="128" y="57"/>
                      <a:pt x="124" y="52"/>
                      <a:pt x="117" y="50"/>
                    </a:cubicBezTo>
                    <a:cubicBezTo>
                      <a:pt x="122" y="45"/>
                      <a:pt x="123" y="38"/>
                      <a:pt x="119" y="32"/>
                    </a:cubicBezTo>
                    <a:cubicBezTo>
                      <a:pt x="116" y="26"/>
                      <a:pt x="109" y="23"/>
                      <a:pt x="103" y="25"/>
                    </a:cubicBezTo>
                    <a:cubicBezTo>
                      <a:pt x="105" y="19"/>
                      <a:pt x="102" y="12"/>
                      <a:pt x="96" y="9"/>
                    </a:cubicBezTo>
                    <a:cubicBezTo>
                      <a:pt x="90" y="5"/>
                      <a:pt x="83" y="6"/>
                      <a:pt x="78" y="11"/>
                    </a:cubicBezTo>
                    <a:cubicBezTo>
                      <a:pt x="76" y="4"/>
                      <a:pt x="71" y="0"/>
                      <a:pt x="64" y="0"/>
                    </a:cubicBezTo>
                    <a:cubicBezTo>
                      <a:pt x="57" y="0"/>
                      <a:pt x="52" y="4"/>
                      <a:pt x="50" y="11"/>
                    </a:cubicBezTo>
                    <a:cubicBezTo>
                      <a:pt x="45" y="6"/>
                      <a:pt x="38" y="5"/>
                      <a:pt x="32" y="9"/>
                    </a:cubicBezTo>
                    <a:cubicBezTo>
                      <a:pt x="26" y="12"/>
                      <a:pt x="23" y="19"/>
                      <a:pt x="25" y="25"/>
                    </a:cubicBezTo>
                    <a:cubicBezTo>
                      <a:pt x="19" y="23"/>
                      <a:pt x="12" y="26"/>
                      <a:pt x="9" y="32"/>
                    </a:cubicBezTo>
                    <a:cubicBezTo>
                      <a:pt x="5" y="38"/>
                      <a:pt x="6" y="45"/>
                      <a:pt x="11" y="50"/>
                    </a:cubicBezTo>
                    <a:cubicBezTo>
                      <a:pt x="4" y="52"/>
                      <a:pt x="0" y="57"/>
                      <a:pt x="0" y="64"/>
                    </a:cubicBezTo>
                    <a:cubicBezTo>
                      <a:pt x="0" y="71"/>
                      <a:pt x="4" y="76"/>
                      <a:pt x="11" y="78"/>
                    </a:cubicBezTo>
                    <a:cubicBezTo>
                      <a:pt x="6" y="83"/>
                      <a:pt x="5" y="90"/>
                      <a:pt x="9" y="96"/>
                    </a:cubicBezTo>
                    <a:cubicBezTo>
                      <a:pt x="12" y="102"/>
                      <a:pt x="19" y="105"/>
                      <a:pt x="25" y="103"/>
                    </a:cubicBezTo>
                    <a:cubicBezTo>
                      <a:pt x="23" y="109"/>
                      <a:pt x="26" y="116"/>
                      <a:pt x="32" y="119"/>
                    </a:cubicBezTo>
                    <a:cubicBezTo>
                      <a:pt x="38" y="123"/>
                      <a:pt x="45" y="122"/>
                      <a:pt x="50" y="117"/>
                    </a:cubicBezTo>
                    <a:cubicBezTo>
                      <a:pt x="52" y="124"/>
                      <a:pt x="57" y="128"/>
                      <a:pt x="64" y="128"/>
                    </a:cubicBezTo>
                    <a:cubicBezTo>
                      <a:pt x="71" y="128"/>
                      <a:pt x="76" y="124"/>
                      <a:pt x="78" y="117"/>
                    </a:cubicBezTo>
                    <a:cubicBezTo>
                      <a:pt x="83" y="122"/>
                      <a:pt x="90" y="123"/>
                      <a:pt x="96" y="119"/>
                    </a:cubicBezTo>
                    <a:cubicBezTo>
                      <a:pt x="102" y="116"/>
                      <a:pt x="105" y="109"/>
                      <a:pt x="103" y="103"/>
                    </a:cubicBezTo>
                    <a:cubicBezTo>
                      <a:pt x="109" y="105"/>
                      <a:pt x="116" y="102"/>
                      <a:pt x="119" y="96"/>
                    </a:cubicBezTo>
                    <a:cubicBezTo>
                      <a:pt x="123" y="90"/>
                      <a:pt x="122" y="83"/>
                      <a:pt x="117" y="78"/>
                    </a:cubicBezTo>
                    <a:cubicBezTo>
                      <a:pt x="124" y="76"/>
                      <a:pt x="128" y="71"/>
                      <a:pt x="128" y="6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93"/>
              <p:cNvSpPr/>
              <p:nvPr/>
            </p:nvSpPr>
            <p:spPr bwMode="auto">
              <a:xfrm>
                <a:off x="5806" y="192"/>
                <a:ext cx="303" cy="303"/>
              </a:xfrm>
              <a:custGeom>
                <a:avLst/>
                <a:gdLst>
                  <a:gd name="T0" fmla="*/ 277 w 303"/>
                  <a:gd name="T1" fmla="*/ 178 h 303"/>
                  <a:gd name="T2" fmla="*/ 303 w 303"/>
                  <a:gd name="T3" fmla="*/ 152 h 303"/>
                  <a:gd name="T4" fmla="*/ 277 w 303"/>
                  <a:gd name="T5" fmla="*/ 126 h 303"/>
                  <a:gd name="T6" fmla="*/ 291 w 303"/>
                  <a:gd name="T7" fmla="*/ 95 h 303"/>
                  <a:gd name="T8" fmla="*/ 258 w 303"/>
                  <a:gd name="T9" fmla="*/ 81 h 303"/>
                  <a:gd name="T10" fmla="*/ 258 w 303"/>
                  <a:gd name="T11" fmla="*/ 45 h 303"/>
                  <a:gd name="T12" fmla="*/ 223 w 303"/>
                  <a:gd name="T13" fmla="*/ 45 h 303"/>
                  <a:gd name="T14" fmla="*/ 209 w 303"/>
                  <a:gd name="T15" fmla="*/ 12 h 303"/>
                  <a:gd name="T16" fmla="*/ 178 w 303"/>
                  <a:gd name="T17" fmla="*/ 26 h 303"/>
                  <a:gd name="T18" fmla="*/ 152 w 303"/>
                  <a:gd name="T19" fmla="*/ 0 h 303"/>
                  <a:gd name="T20" fmla="*/ 126 w 303"/>
                  <a:gd name="T21" fmla="*/ 26 h 303"/>
                  <a:gd name="T22" fmla="*/ 95 w 303"/>
                  <a:gd name="T23" fmla="*/ 12 h 303"/>
                  <a:gd name="T24" fmla="*/ 81 w 303"/>
                  <a:gd name="T25" fmla="*/ 45 h 303"/>
                  <a:gd name="T26" fmla="*/ 45 w 303"/>
                  <a:gd name="T27" fmla="*/ 45 h 303"/>
                  <a:gd name="T28" fmla="*/ 45 w 303"/>
                  <a:gd name="T29" fmla="*/ 81 h 303"/>
                  <a:gd name="T30" fmla="*/ 12 w 303"/>
                  <a:gd name="T31" fmla="*/ 95 h 303"/>
                  <a:gd name="T32" fmla="*/ 26 w 303"/>
                  <a:gd name="T33" fmla="*/ 126 h 303"/>
                  <a:gd name="T34" fmla="*/ 0 w 303"/>
                  <a:gd name="T35" fmla="*/ 152 h 303"/>
                  <a:gd name="T36" fmla="*/ 26 w 303"/>
                  <a:gd name="T37" fmla="*/ 178 h 303"/>
                  <a:gd name="T38" fmla="*/ 12 w 303"/>
                  <a:gd name="T39" fmla="*/ 211 h 303"/>
                  <a:gd name="T40" fmla="*/ 45 w 303"/>
                  <a:gd name="T41" fmla="*/ 223 h 303"/>
                  <a:gd name="T42" fmla="*/ 45 w 303"/>
                  <a:gd name="T43" fmla="*/ 258 h 303"/>
                  <a:gd name="T44" fmla="*/ 81 w 303"/>
                  <a:gd name="T45" fmla="*/ 258 h 303"/>
                  <a:gd name="T46" fmla="*/ 95 w 303"/>
                  <a:gd name="T47" fmla="*/ 291 h 303"/>
                  <a:gd name="T48" fmla="*/ 126 w 303"/>
                  <a:gd name="T49" fmla="*/ 277 h 303"/>
                  <a:gd name="T50" fmla="*/ 152 w 303"/>
                  <a:gd name="T51" fmla="*/ 303 h 303"/>
                  <a:gd name="T52" fmla="*/ 178 w 303"/>
                  <a:gd name="T53" fmla="*/ 277 h 303"/>
                  <a:gd name="T54" fmla="*/ 209 w 303"/>
                  <a:gd name="T55" fmla="*/ 291 h 303"/>
                  <a:gd name="T56" fmla="*/ 223 w 303"/>
                  <a:gd name="T57" fmla="*/ 258 h 303"/>
                  <a:gd name="T58" fmla="*/ 258 w 303"/>
                  <a:gd name="T59" fmla="*/ 258 h 303"/>
                  <a:gd name="T60" fmla="*/ 258 w 303"/>
                  <a:gd name="T61" fmla="*/ 223 h 303"/>
                  <a:gd name="T62" fmla="*/ 291 w 303"/>
                  <a:gd name="T63" fmla="*/ 211 h 303"/>
                  <a:gd name="T64" fmla="*/ 277 w 303"/>
                  <a:gd name="T65" fmla="*/ 178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3" h="303">
                    <a:moveTo>
                      <a:pt x="277" y="178"/>
                    </a:moveTo>
                    <a:lnTo>
                      <a:pt x="303" y="152"/>
                    </a:lnTo>
                    <a:lnTo>
                      <a:pt x="277" y="126"/>
                    </a:lnTo>
                    <a:lnTo>
                      <a:pt x="291" y="95"/>
                    </a:lnTo>
                    <a:lnTo>
                      <a:pt x="258" y="81"/>
                    </a:lnTo>
                    <a:lnTo>
                      <a:pt x="258" y="45"/>
                    </a:lnTo>
                    <a:lnTo>
                      <a:pt x="223" y="45"/>
                    </a:lnTo>
                    <a:lnTo>
                      <a:pt x="209" y="12"/>
                    </a:lnTo>
                    <a:lnTo>
                      <a:pt x="178" y="26"/>
                    </a:lnTo>
                    <a:lnTo>
                      <a:pt x="152" y="0"/>
                    </a:lnTo>
                    <a:lnTo>
                      <a:pt x="126" y="26"/>
                    </a:lnTo>
                    <a:lnTo>
                      <a:pt x="95" y="12"/>
                    </a:lnTo>
                    <a:lnTo>
                      <a:pt x="81" y="45"/>
                    </a:lnTo>
                    <a:lnTo>
                      <a:pt x="45" y="45"/>
                    </a:lnTo>
                    <a:lnTo>
                      <a:pt x="45" y="81"/>
                    </a:lnTo>
                    <a:lnTo>
                      <a:pt x="12" y="95"/>
                    </a:lnTo>
                    <a:lnTo>
                      <a:pt x="26" y="126"/>
                    </a:lnTo>
                    <a:lnTo>
                      <a:pt x="0" y="152"/>
                    </a:lnTo>
                    <a:lnTo>
                      <a:pt x="26" y="178"/>
                    </a:lnTo>
                    <a:lnTo>
                      <a:pt x="12" y="211"/>
                    </a:lnTo>
                    <a:lnTo>
                      <a:pt x="45" y="223"/>
                    </a:lnTo>
                    <a:lnTo>
                      <a:pt x="45" y="258"/>
                    </a:lnTo>
                    <a:lnTo>
                      <a:pt x="81" y="258"/>
                    </a:lnTo>
                    <a:lnTo>
                      <a:pt x="95" y="291"/>
                    </a:lnTo>
                    <a:lnTo>
                      <a:pt x="126" y="277"/>
                    </a:lnTo>
                    <a:lnTo>
                      <a:pt x="152" y="303"/>
                    </a:lnTo>
                    <a:lnTo>
                      <a:pt x="178" y="277"/>
                    </a:lnTo>
                    <a:lnTo>
                      <a:pt x="209" y="291"/>
                    </a:lnTo>
                    <a:lnTo>
                      <a:pt x="223" y="258"/>
                    </a:lnTo>
                    <a:lnTo>
                      <a:pt x="258" y="258"/>
                    </a:lnTo>
                    <a:lnTo>
                      <a:pt x="258" y="223"/>
                    </a:lnTo>
                    <a:lnTo>
                      <a:pt x="291" y="211"/>
                    </a:lnTo>
                    <a:lnTo>
                      <a:pt x="277" y="17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94"/>
              <p:cNvSpPr/>
              <p:nvPr/>
            </p:nvSpPr>
            <p:spPr bwMode="auto">
              <a:xfrm>
                <a:off x="5201" y="192"/>
                <a:ext cx="303" cy="303"/>
              </a:xfrm>
              <a:custGeom>
                <a:avLst/>
                <a:gdLst>
                  <a:gd name="T0" fmla="*/ 272 w 303"/>
                  <a:gd name="T1" fmla="*/ 185 h 303"/>
                  <a:gd name="T2" fmla="*/ 303 w 303"/>
                  <a:gd name="T3" fmla="*/ 152 h 303"/>
                  <a:gd name="T4" fmla="*/ 272 w 303"/>
                  <a:gd name="T5" fmla="*/ 119 h 303"/>
                  <a:gd name="T6" fmla="*/ 281 w 303"/>
                  <a:gd name="T7" fmla="*/ 76 h 303"/>
                  <a:gd name="T8" fmla="*/ 239 w 303"/>
                  <a:gd name="T9" fmla="*/ 64 h 303"/>
                  <a:gd name="T10" fmla="*/ 227 w 303"/>
                  <a:gd name="T11" fmla="*/ 22 h 303"/>
                  <a:gd name="T12" fmla="*/ 184 w 303"/>
                  <a:gd name="T13" fmla="*/ 31 h 303"/>
                  <a:gd name="T14" fmla="*/ 151 w 303"/>
                  <a:gd name="T15" fmla="*/ 0 h 303"/>
                  <a:gd name="T16" fmla="*/ 118 w 303"/>
                  <a:gd name="T17" fmla="*/ 31 h 303"/>
                  <a:gd name="T18" fmla="*/ 76 w 303"/>
                  <a:gd name="T19" fmla="*/ 22 h 303"/>
                  <a:gd name="T20" fmla="*/ 64 w 303"/>
                  <a:gd name="T21" fmla="*/ 64 h 303"/>
                  <a:gd name="T22" fmla="*/ 21 w 303"/>
                  <a:gd name="T23" fmla="*/ 76 h 303"/>
                  <a:gd name="T24" fmla="*/ 31 w 303"/>
                  <a:gd name="T25" fmla="*/ 119 h 303"/>
                  <a:gd name="T26" fmla="*/ 0 w 303"/>
                  <a:gd name="T27" fmla="*/ 152 h 303"/>
                  <a:gd name="T28" fmla="*/ 31 w 303"/>
                  <a:gd name="T29" fmla="*/ 185 h 303"/>
                  <a:gd name="T30" fmla="*/ 21 w 303"/>
                  <a:gd name="T31" fmla="*/ 227 h 303"/>
                  <a:gd name="T32" fmla="*/ 64 w 303"/>
                  <a:gd name="T33" fmla="*/ 239 h 303"/>
                  <a:gd name="T34" fmla="*/ 76 w 303"/>
                  <a:gd name="T35" fmla="*/ 282 h 303"/>
                  <a:gd name="T36" fmla="*/ 118 w 303"/>
                  <a:gd name="T37" fmla="*/ 272 h 303"/>
                  <a:gd name="T38" fmla="*/ 151 w 303"/>
                  <a:gd name="T39" fmla="*/ 303 h 303"/>
                  <a:gd name="T40" fmla="*/ 184 w 303"/>
                  <a:gd name="T41" fmla="*/ 272 h 303"/>
                  <a:gd name="T42" fmla="*/ 227 w 303"/>
                  <a:gd name="T43" fmla="*/ 282 h 303"/>
                  <a:gd name="T44" fmla="*/ 239 w 303"/>
                  <a:gd name="T45" fmla="*/ 239 h 303"/>
                  <a:gd name="T46" fmla="*/ 281 w 303"/>
                  <a:gd name="T47" fmla="*/ 227 h 303"/>
                  <a:gd name="T48" fmla="*/ 272 w 303"/>
                  <a:gd name="T49" fmla="*/ 185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3" h="303">
                    <a:moveTo>
                      <a:pt x="272" y="185"/>
                    </a:moveTo>
                    <a:lnTo>
                      <a:pt x="303" y="152"/>
                    </a:lnTo>
                    <a:lnTo>
                      <a:pt x="272" y="119"/>
                    </a:lnTo>
                    <a:lnTo>
                      <a:pt x="281" y="76"/>
                    </a:lnTo>
                    <a:lnTo>
                      <a:pt x="239" y="64"/>
                    </a:lnTo>
                    <a:lnTo>
                      <a:pt x="227" y="22"/>
                    </a:lnTo>
                    <a:lnTo>
                      <a:pt x="184" y="31"/>
                    </a:lnTo>
                    <a:lnTo>
                      <a:pt x="151" y="0"/>
                    </a:lnTo>
                    <a:lnTo>
                      <a:pt x="118" y="31"/>
                    </a:lnTo>
                    <a:lnTo>
                      <a:pt x="76" y="22"/>
                    </a:lnTo>
                    <a:lnTo>
                      <a:pt x="64" y="64"/>
                    </a:lnTo>
                    <a:lnTo>
                      <a:pt x="21" y="76"/>
                    </a:lnTo>
                    <a:lnTo>
                      <a:pt x="31" y="119"/>
                    </a:lnTo>
                    <a:lnTo>
                      <a:pt x="0" y="152"/>
                    </a:lnTo>
                    <a:lnTo>
                      <a:pt x="31" y="185"/>
                    </a:lnTo>
                    <a:lnTo>
                      <a:pt x="21" y="227"/>
                    </a:lnTo>
                    <a:lnTo>
                      <a:pt x="64" y="239"/>
                    </a:lnTo>
                    <a:lnTo>
                      <a:pt x="76" y="282"/>
                    </a:lnTo>
                    <a:lnTo>
                      <a:pt x="118" y="272"/>
                    </a:lnTo>
                    <a:lnTo>
                      <a:pt x="151" y="303"/>
                    </a:lnTo>
                    <a:lnTo>
                      <a:pt x="184" y="272"/>
                    </a:lnTo>
                    <a:lnTo>
                      <a:pt x="227" y="282"/>
                    </a:lnTo>
                    <a:lnTo>
                      <a:pt x="239" y="239"/>
                    </a:lnTo>
                    <a:lnTo>
                      <a:pt x="281" y="227"/>
                    </a:lnTo>
                    <a:lnTo>
                      <a:pt x="272" y="18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95"/>
              <p:cNvSpPr/>
              <p:nvPr/>
            </p:nvSpPr>
            <p:spPr bwMode="auto">
              <a:xfrm>
                <a:off x="4596" y="251"/>
                <a:ext cx="120" cy="180"/>
              </a:xfrm>
              <a:custGeom>
                <a:avLst/>
                <a:gdLst>
                  <a:gd name="T0" fmla="*/ 120 w 120"/>
                  <a:gd name="T1" fmla="*/ 140 h 180"/>
                  <a:gd name="T2" fmla="*/ 35 w 120"/>
                  <a:gd name="T3" fmla="*/ 90 h 180"/>
                  <a:gd name="T4" fmla="*/ 120 w 120"/>
                  <a:gd name="T5" fmla="*/ 41 h 180"/>
                  <a:gd name="T6" fmla="*/ 120 w 120"/>
                  <a:gd name="T7" fmla="*/ 0 h 180"/>
                  <a:gd name="T8" fmla="*/ 0 w 120"/>
                  <a:gd name="T9" fmla="*/ 71 h 180"/>
                  <a:gd name="T10" fmla="*/ 0 w 120"/>
                  <a:gd name="T11" fmla="*/ 109 h 180"/>
                  <a:gd name="T12" fmla="*/ 120 w 120"/>
                  <a:gd name="T13" fmla="*/ 180 h 180"/>
                  <a:gd name="T14" fmla="*/ 120 w 120"/>
                  <a:gd name="T15" fmla="*/ 14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0" h="180">
                    <a:moveTo>
                      <a:pt x="120" y="140"/>
                    </a:moveTo>
                    <a:lnTo>
                      <a:pt x="35" y="90"/>
                    </a:lnTo>
                    <a:lnTo>
                      <a:pt x="120" y="41"/>
                    </a:lnTo>
                    <a:lnTo>
                      <a:pt x="120" y="0"/>
                    </a:lnTo>
                    <a:lnTo>
                      <a:pt x="0" y="71"/>
                    </a:lnTo>
                    <a:lnTo>
                      <a:pt x="0" y="109"/>
                    </a:lnTo>
                    <a:lnTo>
                      <a:pt x="120" y="180"/>
                    </a:lnTo>
                    <a:lnTo>
                      <a:pt x="120" y="14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96"/>
              <p:cNvSpPr/>
              <p:nvPr/>
            </p:nvSpPr>
            <p:spPr bwMode="auto">
              <a:xfrm>
                <a:off x="4778" y="256"/>
                <a:ext cx="120" cy="180"/>
              </a:xfrm>
              <a:custGeom>
                <a:avLst/>
                <a:gdLst>
                  <a:gd name="T0" fmla="*/ 0 w 120"/>
                  <a:gd name="T1" fmla="*/ 40 h 180"/>
                  <a:gd name="T2" fmla="*/ 85 w 120"/>
                  <a:gd name="T3" fmla="*/ 90 h 180"/>
                  <a:gd name="T4" fmla="*/ 0 w 120"/>
                  <a:gd name="T5" fmla="*/ 140 h 180"/>
                  <a:gd name="T6" fmla="*/ 0 w 120"/>
                  <a:gd name="T7" fmla="*/ 180 h 180"/>
                  <a:gd name="T8" fmla="*/ 120 w 120"/>
                  <a:gd name="T9" fmla="*/ 109 h 180"/>
                  <a:gd name="T10" fmla="*/ 120 w 120"/>
                  <a:gd name="T11" fmla="*/ 71 h 180"/>
                  <a:gd name="T12" fmla="*/ 0 w 120"/>
                  <a:gd name="T13" fmla="*/ 0 h 180"/>
                  <a:gd name="T14" fmla="*/ 0 w 120"/>
                  <a:gd name="T15" fmla="*/ 4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0" h="180">
                    <a:moveTo>
                      <a:pt x="0" y="40"/>
                    </a:moveTo>
                    <a:lnTo>
                      <a:pt x="85" y="90"/>
                    </a:lnTo>
                    <a:lnTo>
                      <a:pt x="0" y="140"/>
                    </a:lnTo>
                    <a:lnTo>
                      <a:pt x="0" y="180"/>
                    </a:lnTo>
                    <a:lnTo>
                      <a:pt x="120" y="109"/>
                    </a:lnTo>
                    <a:lnTo>
                      <a:pt x="120" y="71"/>
                    </a:lnTo>
                    <a:lnTo>
                      <a:pt x="0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97"/>
              <p:cNvSpPr/>
              <p:nvPr/>
            </p:nvSpPr>
            <p:spPr bwMode="auto">
              <a:xfrm>
                <a:off x="4040" y="192"/>
                <a:ext cx="203" cy="230"/>
              </a:xfrm>
              <a:custGeom>
                <a:avLst/>
                <a:gdLst>
                  <a:gd name="T0" fmla="*/ 86 w 86"/>
                  <a:gd name="T1" fmla="*/ 43 h 97"/>
                  <a:gd name="T2" fmla="*/ 43 w 86"/>
                  <a:gd name="T3" fmla="*/ 0 h 97"/>
                  <a:gd name="T4" fmla="*/ 0 w 86"/>
                  <a:gd name="T5" fmla="*/ 43 h 97"/>
                  <a:gd name="T6" fmla="*/ 26 w 86"/>
                  <a:gd name="T7" fmla="*/ 43 h 97"/>
                  <a:gd name="T8" fmla="*/ 43 w 86"/>
                  <a:gd name="T9" fmla="*/ 25 h 97"/>
                  <a:gd name="T10" fmla="*/ 60 w 86"/>
                  <a:gd name="T11" fmla="*/ 43 h 97"/>
                  <a:gd name="T12" fmla="*/ 52 w 86"/>
                  <a:gd name="T13" fmla="*/ 58 h 97"/>
                  <a:gd name="T14" fmla="*/ 52 w 86"/>
                  <a:gd name="T15" fmla="*/ 58 h 97"/>
                  <a:gd name="T16" fmla="*/ 33 w 86"/>
                  <a:gd name="T17" fmla="*/ 80 h 97"/>
                  <a:gd name="T18" fmla="*/ 33 w 86"/>
                  <a:gd name="T19" fmla="*/ 80 h 97"/>
                  <a:gd name="T20" fmla="*/ 31 w 86"/>
                  <a:gd name="T21" fmla="*/ 89 h 97"/>
                  <a:gd name="T22" fmla="*/ 31 w 86"/>
                  <a:gd name="T23" fmla="*/ 89 h 97"/>
                  <a:gd name="T24" fmla="*/ 31 w 86"/>
                  <a:gd name="T25" fmla="*/ 97 h 97"/>
                  <a:gd name="T26" fmla="*/ 57 w 86"/>
                  <a:gd name="T27" fmla="*/ 97 h 97"/>
                  <a:gd name="T28" fmla="*/ 57 w 86"/>
                  <a:gd name="T29" fmla="*/ 89 h 97"/>
                  <a:gd name="T30" fmla="*/ 57 w 86"/>
                  <a:gd name="T31" fmla="*/ 89 h 97"/>
                  <a:gd name="T32" fmla="*/ 65 w 86"/>
                  <a:gd name="T33" fmla="*/ 80 h 97"/>
                  <a:gd name="T34" fmla="*/ 65 w 86"/>
                  <a:gd name="T35" fmla="*/ 80 h 97"/>
                  <a:gd name="T36" fmla="*/ 86 w 86"/>
                  <a:gd name="T37" fmla="*/ 4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97">
                    <a:moveTo>
                      <a:pt x="86" y="43"/>
                    </a:moveTo>
                    <a:cubicBezTo>
                      <a:pt x="86" y="19"/>
                      <a:pt x="67" y="0"/>
                      <a:pt x="43" y="0"/>
                    </a:cubicBezTo>
                    <a:cubicBezTo>
                      <a:pt x="19" y="0"/>
                      <a:pt x="0" y="19"/>
                      <a:pt x="0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33"/>
                      <a:pt x="33" y="25"/>
                      <a:pt x="43" y="25"/>
                    </a:cubicBezTo>
                    <a:cubicBezTo>
                      <a:pt x="53" y="25"/>
                      <a:pt x="60" y="33"/>
                      <a:pt x="60" y="43"/>
                    </a:cubicBezTo>
                    <a:cubicBezTo>
                      <a:pt x="60" y="49"/>
                      <a:pt x="57" y="55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43" y="63"/>
                      <a:pt x="37" y="70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32" y="83"/>
                      <a:pt x="31" y="86"/>
                      <a:pt x="31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57" y="97"/>
                      <a:pt x="57" y="97"/>
                      <a:pt x="57" y="97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8" y="85"/>
                      <a:pt x="61" y="82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77" y="72"/>
                      <a:pt x="86" y="58"/>
                      <a:pt x="86" y="4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Rectangle 198"/>
              <p:cNvSpPr>
                <a:spLocks noChangeArrowheads="1"/>
              </p:cNvSpPr>
              <p:nvPr/>
            </p:nvSpPr>
            <p:spPr bwMode="auto">
              <a:xfrm>
                <a:off x="4113" y="445"/>
                <a:ext cx="62" cy="5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Rectangle 199"/>
              <p:cNvSpPr>
                <a:spLocks noChangeArrowheads="1"/>
              </p:cNvSpPr>
              <p:nvPr/>
            </p:nvSpPr>
            <p:spPr bwMode="auto">
              <a:xfrm>
                <a:off x="3505" y="445"/>
                <a:ext cx="62" cy="5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Rectangle 200"/>
              <p:cNvSpPr>
                <a:spLocks noChangeArrowheads="1"/>
              </p:cNvSpPr>
              <p:nvPr/>
            </p:nvSpPr>
            <p:spPr bwMode="auto">
              <a:xfrm>
                <a:off x="3505" y="192"/>
                <a:ext cx="62" cy="230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Rectangle 201"/>
              <p:cNvSpPr>
                <a:spLocks noChangeArrowheads="1"/>
              </p:cNvSpPr>
              <p:nvPr/>
            </p:nvSpPr>
            <p:spPr bwMode="auto">
              <a:xfrm>
                <a:off x="2895" y="192"/>
                <a:ext cx="71" cy="5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Rectangle 202"/>
              <p:cNvSpPr>
                <a:spLocks noChangeArrowheads="1"/>
              </p:cNvSpPr>
              <p:nvPr/>
            </p:nvSpPr>
            <p:spPr bwMode="auto">
              <a:xfrm>
                <a:off x="2895" y="277"/>
                <a:ext cx="71" cy="21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203"/>
              <p:cNvSpPr/>
              <p:nvPr/>
            </p:nvSpPr>
            <p:spPr bwMode="auto">
              <a:xfrm>
                <a:off x="2174" y="192"/>
                <a:ext cx="303" cy="303"/>
              </a:xfrm>
              <a:custGeom>
                <a:avLst/>
                <a:gdLst>
                  <a:gd name="T0" fmla="*/ 303 w 303"/>
                  <a:gd name="T1" fmla="*/ 50 h 303"/>
                  <a:gd name="T2" fmla="*/ 253 w 303"/>
                  <a:gd name="T3" fmla="*/ 0 h 303"/>
                  <a:gd name="T4" fmla="*/ 151 w 303"/>
                  <a:gd name="T5" fmla="*/ 102 h 303"/>
                  <a:gd name="T6" fmla="*/ 50 w 303"/>
                  <a:gd name="T7" fmla="*/ 0 h 303"/>
                  <a:gd name="T8" fmla="*/ 0 w 303"/>
                  <a:gd name="T9" fmla="*/ 50 h 303"/>
                  <a:gd name="T10" fmla="*/ 102 w 303"/>
                  <a:gd name="T11" fmla="*/ 152 h 303"/>
                  <a:gd name="T12" fmla="*/ 0 w 303"/>
                  <a:gd name="T13" fmla="*/ 253 h 303"/>
                  <a:gd name="T14" fmla="*/ 50 w 303"/>
                  <a:gd name="T15" fmla="*/ 303 h 303"/>
                  <a:gd name="T16" fmla="*/ 151 w 303"/>
                  <a:gd name="T17" fmla="*/ 201 h 303"/>
                  <a:gd name="T18" fmla="*/ 253 w 303"/>
                  <a:gd name="T19" fmla="*/ 303 h 303"/>
                  <a:gd name="T20" fmla="*/ 303 w 303"/>
                  <a:gd name="T21" fmla="*/ 253 h 303"/>
                  <a:gd name="T22" fmla="*/ 201 w 303"/>
                  <a:gd name="T23" fmla="*/ 152 h 303"/>
                  <a:gd name="T24" fmla="*/ 303 w 303"/>
                  <a:gd name="T25" fmla="*/ 5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3" h="303">
                    <a:moveTo>
                      <a:pt x="303" y="50"/>
                    </a:moveTo>
                    <a:lnTo>
                      <a:pt x="253" y="0"/>
                    </a:lnTo>
                    <a:lnTo>
                      <a:pt x="151" y="102"/>
                    </a:lnTo>
                    <a:lnTo>
                      <a:pt x="50" y="0"/>
                    </a:lnTo>
                    <a:lnTo>
                      <a:pt x="0" y="50"/>
                    </a:lnTo>
                    <a:lnTo>
                      <a:pt x="102" y="152"/>
                    </a:lnTo>
                    <a:lnTo>
                      <a:pt x="0" y="253"/>
                    </a:lnTo>
                    <a:lnTo>
                      <a:pt x="50" y="303"/>
                    </a:lnTo>
                    <a:lnTo>
                      <a:pt x="151" y="201"/>
                    </a:lnTo>
                    <a:lnTo>
                      <a:pt x="253" y="303"/>
                    </a:lnTo>
                    <a:lnTo>
                      <a:pt x="303" y="253"/>
                    </a:lnTo>
                    <a:lnTo>
                      <a:pt x="201" y="152"/>
                    </a:lnTo>
                    <a:lnTo>
                      <a:pt x="303" y="5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204"/>
              <p:cNvSpPr/>
              <p:nvPr/>
            </p:nvSpPr>
            <p:spPr bwMode="auto">
              <a:xfrm>
                <a:off x="1568" y="225"/>
                <a:ext cx="303" cy="237"/>
              </a:xfrm>
              <a:custGeom>
                <a:avLst/>
                <a:gdLst>
                  <a:gd name="T0" fmla="*/ 253 w 303"/>
                  <a:gd name="T1" fmla="*/ 0 h 237"/>
                  <a:gd name="T2" fmla="*/ 116 w 303"/>
                  <a:gd name="T3" fmla="*/ 138 h 237"/>
                  <a:gd name="T4" fmla="*/ 50 w 303"/>
                  <a:gd name="T5" fmla="*/ 71 h 237"/>
                  <a:gd name="T6" fmla="*/ 0 w 303"/>
                  <a:gd name="T7" fmla="*/ 121 h 237"/>
                  <a:gd name="T8" fmla="*/ 116 w 303"/>
                  <a:gd name="T9" fmla="*/ 237 h 237"/>
                  <a:gd name="T10" fmla="*/ 303 w 303"/>
                  <a:gd name="T11" fmla="*/ 50 h 237"/>
                  <a:gd name="T12" fmla="*/ 253 w 303"/>
                  <a:gd name="T1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3" h="237">
                    <a:moveTo>
                      <a:pt x="253" y="0"/>
                    </a:moveTo>
                    <a:lnTo>
                      <a:pt x="116" y="138"/>
                    </a:lnTo>
                    <a:lnTo>
                      <a:pt x="50" y="71"/>
                    </a:lnTo>
                    <a:lnTo>
                      <a:pt x="0" y="121"/>
                    </a:lnTo>
                    <a:lnTo>
                      <a:pt x="116" y="237"/>
                    </a:lnTo>
                    <a:lnTo>
                      <a:pt x="303" y="50"/>
                    </a:ln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" name="Rectangle 206"/>
            <p:cNvSpPr>
              <a:spLocks noChangeArrowheads="1"/>
            </p:cNvSpPr>
            <p:nvPr/>
          </p:nvSpPr>
          <p:spPr bwMode="auto">
            <a:xfrm>
              <a:off x="963" y="308"/>
              <a:ext cx="303" cy="7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7"/>
            <p:cNvSpPr/>
            <p:nvPr/>
          </p:nvSpPr>
          <p:spPr bwMode="auto">
            <a:xfrm>
              <a:off x="358" y="192"/>
              <a:ext cx="302" cy="303"/>
            </a:xfrm>
            <a:custGeom>
              <a:avLst/>
              <a:gdLst>
                <a:gd name="T0" fmla="*/ 302 w 302"/>
                <a:gd name="T1" fmla="*/ 116 h 303"/>
                <a:gd name="T2" fmla="*/ 186 w 302"/>
                <a:gd name="T3" fmla="*/ 116 h 303"/>
                <a:gd name="T4" fmla="*/ 186 w 302"/>
                <a:gd name="T5" fmla="*/ 0 h 303"/>
                <a:gd name="T6" fmla="*/ 115 w 302"/>
                <a:gd name="T7" fmla="*/ 0 h 303"/>
                <a:gd name="T8" fmla="*/ 115 w 302"/>
                <a:gd name="T9" fmla="*/ 116 h 303"/>
                <a:gd name="T10" fmla="*/ 0 w 302"/>
                <a:gd name="T11" fmla="*/ 116 h 303"/>
                <a:gd name="T12" fmla="*/ 0 w 302"/>
                <a:gd name="T13" fmla="*/ 187 h 303"/>
                <a:gd name="T14" fmla="*/ 115 w 302"/>
                <a:gd name="T15" fmla="*/ 187 h 303"/>
                <a:gd name="T16" fmla="*/ 115 w 302"/>
                <a:gd name="T17" fmla="*/ 303 h 303"/>
                <a:gd name="T18" fmla="*/ 186 w 302"/>
                <a:gd name="T19" fmla="*/ 303 h 303"/>
                <a:gd name="T20" fmla="*/ 186 w 302"/>
                <a:gd name="T21" fmla="*/ 187 h 303"/>
                <a:gd name="T22" fmla="*/ 302 w 302"/>
                <a:gd name="T23" fmla="*/ 187 h 303"/>
                <a:gd name="T24" fmla="*/ 302 w 302"/>
                <a:gd name="T25" fmla="*/ 116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2" h="303">
                  <a:moveTo>
                    <a:pt x="302" y="116"/>
                  </a:moveTo>
                  <a:lnTo>
                    <a:pt x="186" y="116"/>
                  </a:lnTo>
                  <a:lnTo>
                    <a:pt x="186" y="0"/>
                  </a:lnTo>
                  <a:lnTo>
                    <a:pt x="115" y="0"/>
                  </a:lnTo>
                  <a:lnTo>
                    <a:pt x="115" y="116"/>
                  </a:lnTo>
                  <a:lnTo>
                    <a:pt x="0" y="116"/>
                  </a:lnTo>
                  <a:lnTo>
                    <a:pt x="0" y="187"/>
                  </a:lnTo>
                  <a:lnTo>
                    <a:pt x="115" y="187"/>
                  </a:lnTo>
                  <a:lnTo>
                    <a:pt x="115" y="303"/>
                  </a:lnTo>
                  <a:lnTo>
                    <a:pt x="186" y="303"/>
                  </a:lnTo>
                  <a:lnTo>
                    <a:pt x="186" y="187"/>
                  </a:lnTo>
                  <a:lnTo>
                    <a:pt x="302" y="187"/>
                  </a:lnTo>
                  <a:lnTo>
                    <a:pt x="302" y="11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303213"/>
            <a:ext cx="11052175" cy="6251575"/>
            <a:chOff x="358" y="191"/>
            <a:chExt cx="6962" cy="3938"/>
          </a:xfrm>
        </p:grpSpPr>
        <p:sp>
          <p:nvSpPr>
            <p:cNvPr id="5" name="Freeform 5"/>
            <p:cNvSpPr/>
            <p:nvPr/>
          </p:nvSpPr>
          <p:spPr bwMode="auto">
            <a:xfrm>
              <a:off x="7029" y="3826"/>
              <a:ext cx="279" cy="102"/>
            </a:xfrm>
            <a:custGeom>
              <a:avLst/>
              <a:gdLst>
                <a:gd name="T0" fmla="*/ 279 w 279"/>
                <a:gd name="T1" fmla="*/ 90 h 102"/>
                <a:gd name="T2" fmla="*/ 140 w 279"/>
                <a:gd name="T3" fmla="*/ 0 h 102"/>
                <a:gd name="T4" fmla="*/ 0 w 279"/>
                <a:gd name="T5" fmla="*/ 90 h 102"/>
                <a:gd name="T6" fmla="*/ 0 w 279"/>
                <a:gd name="T7" fmla="*/ 102 h 102"/>
                <a:gd name="T8" fmla="*/ 279 w 279"/>
                <a:gd name="T9" fmla="*/ 102 h 102"/>
                <a:gd name="T10" fmla="*/ 279 w 279"/>
                <a:gd name="T11" fmla="*/ 9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9" h="102">
                  <a:moveTo>
                    <a:pt x="279" y="90"/>
                  </a:moveTo>
                  <a:lnTo>
                    <a:pt x="140" y="0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279" y="102"/>
                  </a:lnTo>
                  <a:lnTo>
                    <a:pt x="279" y="9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7017" y="4096"/>
              <a:ext cx="303" cy="3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7039" y="4046"/>
              <a:ext cx="260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7062" y="3942"/>
              <a:ext cx="48" cy="9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7228" y="3942"/>
              <a:ext cx="47" cy="9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7145" y="3942"/>
              <a:ext cx="47" cy="9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6412" y="3838"/>
              <a:ext cx="303" cy="279"/>
            </a:xfrm>
            <a:custGeom>
              <a:avLst/>
              <a:gdLst>
                <a:gd name="T0" fmla="*/ 128 w 128"/>
                <a:gd name="T1" fmla="*/ 29 h 118"/>
                <a:gd name="T2" fmla="*/ 118 w 128"/>
                <a:gd name="T3" fmla="*/ 20 h 118"/>
                <a:gd name="T4" fmla="*/ 14 w 128"/>
                <a:gd name="T5" fmla="*/ 20 h 118"/>
                <a:gd name="T6" fmla="*/ 14 w 128"/>
                <a:gd name="T7" fmla="*/ 20 h 118"/>
                <a:gd name="T8" fmla="*/ 10 w 128"/>
                <a:gd name="T9" fmla="*/ 15 h 118"/>
                <a:gd name="T10" fmla="*/ 14 w 128"/>
                <a:gd name="T11" fmla="*/ 10 h 118"/>
                <a:gd name="T12" fmla="*/ 14 w 128"/>
                <a:gd name="T13" fmla="*/ 10 h 118"/>
                <a:gd name="T14" fmla="*/ 118 w 128"/>
                <a:gd name="T15" fmla="*/ 10 h 118"/>
                <a:gd name="T16" fmla="*/ 128 w 128"/>
                <a:gd name="T17" fmla="*/ 20 h 118"/>
                <a:gd name="T18" fmla="*/ 128 w 128"/>
                <a:gd name="T19" fmla="*/ 10 h 118"/>
                <a:gd name="T20" fmla="*/ 118 w 128"/>
                <a:gd name="T21" fmla="*/ 0 h 118"/>
                <a:gd name="T22" fmla="*/ 15 w 128"/>
                <a:gd name="T23" fmla="*/ 0 h 118"/>
                <a:gd name="T24" fmla="*/ 0 w 128"/>
                <a:gd name="T25" fmla="*/ 15 h 118"/>
                <a:gd name="T26" fmla="*/ 0 w 128"/>
                <a:gd name="T27" fmla="*/ 118 h 118"/>
                <a:gd name="T28" fmla="*/ 118 w 128"/>
                <a:gd name="T29" fmla="*/ 118 h 118"/>
                <a:gd name="T30" fmla="*/ 128 w 128"/>
                <a:gd name="T31" fmla="*/ 108 h 118"/>
                <a:gd name="T32" fmla="*/ 128 w 128"/>
                <a:gd name="T33" fmla="*/ 29 h 118"/>
                <a:gd name="T34" fmla="*/ 128 w 128"/>
                <a:gd name="T35" fmla="*/ 49 h 118"/>
                <a:gd name="T36" fmla="*/ 128 w 128"/>
                <a:gd name="T37" fmla="*/ 54 h 118"/>
                <a:gd name="T38" fmla="*/ 69 w 128"/>
                <a:gd name="T39" fmla="*/ 54 h 118"/>
                <a:gd name="T40" fmla="*/ 69 w 128"/>
                <a:gd name="T41" fmla="*/ 84 h 118"/>
                <a:gd name="T42" fmla="*/ 128 w 128"/>
                <a:gd name="T43" fmla="*/ 84 h 118"/>
                <a:gd name="T44" fmla="*/ 128 w 128"/>
                <a:gd name="T45" fmla="*/ 89 h 118"/>
                <a:gd name="T46" fmla="*/ 128 w 128"/>
                <a:gd name="T47" fmla="*/ 93 h 118"/>
                <a:gd name="T48" fmla="*/ 59 w 128"/>
                <a:gd name="T49" fmla="*/ 93 h 118"/>
                <a:gd name="T50" fmla="*/ 59 w 128"/>
                <a:gd name="T51" fmla="*/ 44 h 118"/>
                <a:gd name="T52" fmla="*/ 128 w 128"/>
                <a:gd name="T53" fmla="*/ 44 h 118"/>
                <a:gd name="T54" fmla="*/ 128 w 128"/>
                <a:gd name="T55" fmla="*/ 49 h 118"/>
                <a:gd name="T56" fmla="*/ 91 w 128"/>
                <a:gd name="T57" fmla="*/ 69 h 118"/>
                <a:gd name="T58" fmla="*/ 83 w 128"/>
                <a:gd name="T59" fmla="*/ 76 h 118"/>
                <a:gd name="T60" fmla="*/ 76 w 128"/>
                <a:gd name="T61" fmla="*/ 69 h 118"/>
                <a:gd name="T62" fmla="*/ 83 w 128"/>
                <a:gd name="T63" fmla="*/ 62 h 118"/>
                <a:gd name="T64" fmla="*/ 91 w 128"/>
                <a:gd name="T65" fmla="*/ 6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" h="118">
                  <a:moveTo>
                    <a:pt x="128" y="29"/>
                  </a:moveTo>
                  <a:cubicBezTo>
                    <a:pt x="128" y="24"/>
                    <a:pt x="123" y="20"/>
                    <a:pt x="118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2" y="20"/>
                    <a:pt x="10" y="17"/>
                    <a:pt x="10" y="15"/>
                  </a:cubicBezTo>
                  <a:cubicBezTo>
                    <a:pt x="10" y="12"/>
                    <a:pt x="12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18" y="10"/>
                    <a:pt x="118" y="10"/>
                  </a:cubicBezTo>
                  <a:cubicBezTo>
                    <a:pt x="124" y="10"/>
                    <a:pt x="128" y="14"/>
                    <a:pt x="128" y="20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5"/>
                    <a:pt x="124" y="0"/>
                    <a:pt x="11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7"/>
                    <a:pt x="0" y="118"/>
                    <a:pt x="0" y="118"/>
                  </a:cubicBezTo>
                  <a:cubicBezTo>
                    <a:pt x="118" y="118"/>
                    <a:pt x="118" y="118"/>
                    <a:pt x="118" y="118"/>
                  </a:cubicBezTo>
                  <a:cubicBezTo>
                    <a:pt x="124" y="118"/>
                    <a:pt x="128" y="113"/>
                    <a:pt x="128" y="108"/>
                  </a:cubicBezTo>
                  <a:lnTo>
                    <a:pt x="128" y="29"/>
                  </a:lnTo>
                  <a:close/>
                  <a:moveTo>
                    <a:pt x="128" y="49"/>
                  </a:moveTo>
                  <a:cubicBezTo>
                    <a:pt x="128" y="54"/>
                    <a:pt x="128" y="54"/>
                    <a:pt x="128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128" y="44"/>
                    <a:pt x="128" y="44"/>
                    <a:pt x="128" y="44"/>
                  </a:cubicBezTo>
                  <a:lnTo>
                    <a:pt x="128" y="49"/>
                  </a:lnTo>
                  <a:close/>
                  <a:moveTo>
                    <a:pt x="91" y="69"/>
                  </a:moveTo>
                  <a:cubicBezTo>
                    <a:pt x="91" y="73"/>
                    <a:pt x="87" y="76"/>
                    <a:pt x="83" y="76"/>
                  </a:cubicBezTo>
                  <a:cubicBezTo>
                    <a:pt x="79" y="76"/>
                    <a:pt x="76" y="73"/>
                    <a:pt x="76" y="69"/>
                  </a:cubicBezTo>
                  <a:cubicBezTo>
                    <a:pt x="76" y="65"/>
                    <a:pt x="79" y="62"/>
                    <a:pt x="83" y="62"/>
                  </a:cubicBezTo>
                  <a:cubicBezTo>
                    <a:pt x="87" y="62"/>
                    <a:pt x="91" y="65"/>
                    <a:pt x="91" y="6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5806" y="3874"/>
              <a:ext cx="303" cy="208"/>
            </a:xfrm>
            <a:custGeom>
              <a:avLst/>
              <a:gdLst>
                <a:gd name="T0" fmla="*/ 118 w 128"/>
                <a:gd name="T1" fmla="*/ 0 h 88"/>
                <a:gd name="T2" fmla="*/ 10 w 128"/>
                <a:gd name="T3" fmla="*/ 0 h 88"/>
                <a:gd name="T4" fmla="*/ 0 w 128"/>
                <a:gd name="T5" fmla="*/ 10 h 88"/>
                <a:gd name="T6" fmla="*/ 0 w 128"/>
                <a:gd name="T7" fmla="*/ 78 h 88"/>
                <a:gd name="T8" fmla="*/ 10 w 128"/>
                <a:gd name="T9" fmla="*/ 88 h 88"/>
                <a:gd name="T10" fmla="*/ 118 w 128"/>
                <a:gd name="T11" fmla="*/ 88 h 88"/>
                <a:gd name="T12" fmla="*/ 128 w 128"/>
                <a:gd name="T13" fmla="*/ 78 h 88"/>
                <a:gd name="T14" fmla="*/ 128 w 128"/>
                <a:gd name="T15" fmla="*/ 10 h 88"/>
                <a:gd name="T16" fmla="*/ 118 w 128"/>
                <a:gd name="T17" fmla="*/ 0 h 88"/>
                <a:gd name="T18" fmla="*/ 118 w 128"/>
                <a:gd name="T19" fmla="*/ 10 h 88"/>
                <a:gd name="T20" fmla="*/ 118 w 128"/>
                <a:gd name="T21" fmla="*/ 19 h 88"/>
                <a:gd name="T22" fmla="*/ 10 w 128"/>
                <a:gd name="T23" fmla="*/ 19 h 88"/>
                <a:gd name="T24" fmla="*/ 10 w 128"/>
                <a:gd name="T25" fmla="*/ 10 h 88"/>
                <a:gd name="T26" fmla="*/ 118 w 128"/>
                <a:gd name="T27" fmla="*/ 10 h 88"/>
                <a:gd name="T28" fmla="*/ 10 w 128"/>
                <a:gd name="T29" fmla="*/ 78 h 88"/>
                <a:gd name="T30" fmla="*/ 10 w 128"/>
                <a:gd name="T31" fmla="*/ 39 h 88"/>
                <a:gd name="T32" fmla="*/ 118 w 128"/>
                <a:gd name="T33" fmla="*/ 39 h 88"/>
                <a:gd name="T34" fmla="*/ 118 w 128"/>
                <a:gd name="T35" fmla="*/ 78 h 88"/>
                <a:gd name="T36" fmla="*/ 10 w 128"/>
                <a:gd name="T37" fmla="*/ 7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88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4"/>
                    <a:pt x="4" y="88"/>
                    <a:pt x="10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24" y="88"/>
                    <a:pt x="128" y="84"/>
                    <a:pt x="128" y="78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4"/>
                    <a:pt x="124" y="0"/>
                    <a:pt x="118" y="0"/>
                  </a:cubicBezTo>
                  <a:close/>
                  <a:moveTo>
                    <a:pt x="118" y="10"/>
                  </a:moveTo>
                  <a:cubicBezTo>
                    <a:pt x="118" y="19"/>
                    <a:pt x="118" y="19"/>
                    <a:pt x="118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0"/>
                    <a:pt x="10" y="10"/>
                    <a:pt x="10" y="10"/>
                  </a:cubicBezTo>
                  <a:lnTo>
                    <a:pt x="118" y="10"/>
                  </a:lnTo>
                  <a:close/>
                  <a:moveTo>
                    <a:pt x="10" y="78"/>
                  </a:moveTo>
                  <a:cubicBezTo>
                    <a:pt x="10" y="39"/>
                    <a:pt x="10" y="39"/>
                    <a:pt x="10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78"/>
                    <a:pt x="118" y="78"/>
                    <a:pt x="118" y="78"/>
                  </a:cubicBezTo>
                  <a:lnTo>
                    <a:pt x="10" y="7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5201" y="3897"/>
              <a:ext cx="303" cy="161"/>
            </a:xfrm>
            <a:custGeom>
              <a:avLst/>
              <a:gdLst>
                <a:gd name="T0" fmla="*/ 0 w 128"/>
                <a:gd name="T1" fmla="*/ 0 h 68"/>
                <a:gd name="T2" fmla="*/ 0 w 128"/>
                <a:gd name="T3" fmla="*/ 68 h 68"/>
                <a:gd name="T4" fmla="*/ 128 w 128"/>
                <a:gd name="T5" fmla="*/ 68 h 68"/>
                <a:gd name="T6" fmla="*/ 128 w 128"/>
                <a:gd name="T7" fmla="*/ 0 h 68"/>
                <a:gd name="T8" fmla="*/ 0 w 128"/>
                <a:gd name="T9" fmla="*/ 0 h 68"/>
                <a:gd name="T10" fmla="*/ 64 w 128"/>
                <a:gd name="T11" fmla="*/ 59 h 68"/>
                <a:gd name="T12" fmla="*/ 39 w 128"/>
                <a:gd name="T13" fmla="*/ 34 h 68"/>
                <a:gd name="T14" fmla="*/ 64 w 128"/>
                <a:gd name="T15" fmla="*/ 9 h 68"/>
                <a:gd name="T16" fmla="*/ 89 w 128"/>
                <a:gd name="T17" fmla="*/ 34 h 68"/>
                <a:gd name="T18" fmla="*/ 64 w 128"/>
                <a:gd name="T19" fmla="*/ 5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68">
                  <a:moveTo>
                    <a:pt x="0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0"/>
                    <a:pt x="128" y="0"/>
                    <a:pt x="128" y="0"/>
                  </a:cubicBezTo>
                  <a:lnTo>
                    <a:pt x="0" y="0"/>
                  </a:lnTo>
                  <a:close/>
                  <a:moveTo>
                    <a:pt x="64" y="59"/>
                  </a:moveTo>
                  <a:cubicBezTo>
                    <a:pt x="50" y="59"/>
                    <a:pt x="39" y="48"/>
                    <a:pt x="39" y="34"/>
                  </a:cubicBezTo>
                  <a:cubicBezTo>
                    <a:pt x="39" y="20"/>
                    <a:pt x="50" y="9"/>
                    <a:pt x="64" y="9"/>
                  </a:cubicBezTo>
                  <a:cubicBezTo>
                    <a:pt x="78" y="9"/>
                    <a:pt x="89" y="20"/>
                    <a:pt x="89" y="34"/>
                  </a:cubicBezTo>
                  <a:cubicBezTo>
                    <a:pt x="89" y="48"/>
                    <a:pt x="78" y="59"/>
                    <a:pt x="64" y="5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/>
            <p:nvPr/>
          </p:nvSpPr>
          <p:spPr bwMode="auto">
            <a:xfrm>
              <a:off x="5329" y="3935"/>
              <a:ext cx="47" cy="85"/>
            </a:xfrm>
            <a:custGeom>
              <a:avLst/>
              <a:gdLst>
                <a:gd name="T0" fmla="*/ 15 w 20"/>
                <a:gd name="T1" fmla="*/ 16 h 36"/>
                <a:gd name="T2" fmla="*/ 12 w 20"/>
                <a:gd name="T3" fmla="*/ 15 h 36"/>
                <a:gd name="T4" fmla="*/ 8 w 20"/>
                <a:gd name="T5" fmla="*/ 13 h 36"/>
                <a:gd name="T6" fmla="*/ 8 w 20"/>
                <a:gd name="T7" fmla="*/ 11 h 36"/>
                <a:gd name="T8" fmla="*/ 8 w 20"/>
                <a:gd name="T9" fmla="*/ 10 h 36"/>
                <a:gd name="T10" fmla="*/ 11 w 20"/>
                <a:gd name="T11" fmla="*/ 9 h 36"/>
                <a:gd name="T12" fmla="*/ 16 w 20"/>
                <a:gd name="T13" fmla="*/ 10 h 36"/>
                <a:gd name="T14" fmla="*/ 19 w 20"/>
                <a:gd name="T15" fmla="*/ 6 h 36"/>
                <a:gd name="T16" fmla="*/ 19 w 20"/>
                <a:gd name="T17" fmla="*/ 6 h 36"/>
                <a:gd name="T18" fmla="*/ 18 w 20"/>
                <a:gd name="T19" fmla="*/ 5 h 36"/>
                <a:gd name="T20" fmla="*/ 13 w 20"/>
                <a:gd name="T21" fmla="*/ 4 h 36"/>
                <a:gd name="T22" fmla="*/ 13 w 20"/>
                <a:gd name="T23" fmla="*/ 0 h 36"/>
                <a:gd name="T24" fmla="*/ 7 w 20"/>
                <a:gd name="T25" fmla="*/ 0 h 36"/>
                <a:gd name="T26" fmla="*/ 7 w 20"/>
                <a:gd name="T27" fmla="*/ 4 h 36"/>
                <a:gd name="T28" fmla="*/ 3 w 20"/>
                <a:gd name="T29" fmla="*/ 7 h 36"/>
                <a:gd name="T30" fmla="*/ 1 w 20"/>
                <a:gd name="T31" fmla="*/ 12 h 36"/>
                <a:gd name="T32" fmla="*/ 1 w 20"/>
                <a:gd name="T33" fmla="*/ 15 h 36"/>
                <a:gd name="T34" fmla="*/ 3 w 20"/>
                <a:gd name="T35" fmla="*/ 17 h 36"/>
                <a:gd name="T36" fmla="*/ 9 w 20"/>
                <a:gd name="T37" fmla="*/ 20 h 36"/>
                <a:gd name="T38" fmla="*/ 9 w 20"/>
                <a:gd name="T39" fmla="*/ 20 h 36"/>
                <a:gd name="T40" fmla="*/ 9 w 20"/>
                <a:gd name="T41" fmla="*/ 20 h 36"/>
                <a:gd name="T42" fmla="*/ 13 w 20"/>
                <a:gd name="T43" fmla="*/ 24 h 36"/>
                <a:gd name="T44" fmla="*/ 12 w 20"/>
                <a:gd name="T45" fmla="*/ 26 h 36"/>
                <a:gd name="T46" fmla="*/ 9 w 20"/>
                <a:gd name="T47" fmla="*/ 27 h 36"/>
                <a:gd name="T48" fmla="*/ 3 w 20"/>
                <a:gd name="T49" fmla="*/ 25 h 36"/>
                <a:gd name="T50" fmla="*/ 0 w 20"/>
                <a:gd name="T51" fmla="*/ 30 h 36"/>
                <a:gd name="T52" fmla="*/ 1 w 20"/>
                <a:gd name="T53" fmla="*/ 30 h 36"/>
                <a:gd name="T54" fmla="*/ 7 w 20"/>
                <a:gd name="T55" fmla="*/ 32 h 36"/>
                <a:gd name="T56" fmla="*/ 7 w 20"/>
                <a:gd name="T57" fmla="*/ 36 h 36"/>
                <a:gd name="T58" fmla="*/ 13 w 20"/>
                <a:gd name="T59" fmla="*/ 36 h 36"/>
                <a:gd name="T60" fmla="*/ 13 w 20"/>
                <a:gd name="T61" fmla="*/ 32 h 36"/>
                <a:gd name="T62" fmla="*/ 18 w 20"/>
                <a:gd name="T63" fmla="*/ 29 h 36"/>
                <a:gd name="T64" fmla="*/ 19 w 20"/>
                <a:gd name="T65" fmla="*/ 27 h 36"/>
                <a:gd name="T66" fmla="*/ 20 w 20"/>
                <a:gd name="T67" fmla="*/ 24 h 36"/>
                <a:gd name="T68" fmla="*/ 18 w 20"/>
                <a:gd name="T69" fmla="*/ 18 h 36"/>
                <a:gd name="T70" fmla="*/ 15 w 20"/>
                <a:gd name="T7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36">
                  <a:moveTo>
                    <a:pt x="15" y="16"/>
                  </a:moveTo>
                  <a:cubicBezTo>
                    <a:pt x="15" y="16"/>
                    <a:pt x="14" y="15"/>
                    <a:pt x="12" y="15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8" y="13"/>
                    <a:pt x="8" y="12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9" y="9"/>
                    <a:pt x="10" y="9"/>
                    <a:pt x="11" y="9"/>
                  </a:cubicBezTo>
                  <a:cubicBezTo>
                    <a:pt x="13" y="9"/>
                    <a:pt x="15" y="10"/>
                    <a:pt x="16" y="10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5" y="4"/>
                    <a:pt x="13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4" y="6"/>
                    <a:pt x="3" y="7"/>
                  </a:cubicBezTo>
                  <a:cubicBezTo>
                    <a:pt x="2" y="8"/>
                    <a:pt x="1" y="10"/>
                    <a:pt x="1" y="12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4" y="19"/>
                    <a:pt x="6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2" y="22"/>
                    <a:pt x="13" y="23"/>
                    <a:pt x="13" y="24"/>
                  </a:cubicBezTo>
                  <a:cubicBezTo>
                    <a:pt x="13" y="25"/>
                    <a:pt x="13" y="25"/>
                    <a:pt x="12" y="26"/>
                  </a:cubicBezTo>
                  <a:cubicBezTo>
                    <a:pt x="11" y="26"/>
                    <a:pt x="10" y="27"/>
                    <a:pt x="9" y="27"/>
                  </a:cubicBezTo>
                  <a:cubicBezTo>
                    <a:pt x="6" y="27"/>
                    <a:pt x="4" y="26"/>
                    <a:pt x="3" y="25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1"/>
                    <a:pt x="5" y="32"/>
                    <a:pt x="7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5" y="31"/>
                    <a:pt x="16" y="30"/>
                    <a:pt x="18" y="29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19" y="26"/>
                    <a:pt x="20" y="25"/>
                    <a:pt x="20" y="24"/>
                  </a:cubicBezTo>
                  <a:cubicBezTo>
                    <a:pt x="20" y="22"/>
                    <a:pt x="19" y="20"/>
                    <a:pt x="18" y="18"/>
                  </a:cubicBezTo>
                  <a:cubicBezTo>
                    <a:pt x="17" y="18"/>
                    <a:pt x="16" y="17"/>
                    <a:pt x="15" y="1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4619" y="3826"/>
              <a:ext cx="256" cy="303"/>
            </a:xfrm>
            <a:custGeom>
              <a:avLst/>
              <a:gdLst>
                <a:gd name="T0" fmla="*/ 103 w 108"/>
                <a:gd name="T1" fmla="*/ 101 h 128"/>
                <a:gd name="T2" fmla="*/ 80 w 108"/>
                <a:gd name="T3" fmla="*/ 108 h 128"/>
                <a:gd name="T4" fmla="*/ 49 w 108"/>
                <a:gd name="T5" fmla="*/ 83 h 128"/>
                <a:gd name="T6" fmla="*/ 81 w 108"/>
                <a:gd name="T7" fmla="*/ 83 h 128"/>
                <a:gd name="T8" fmla="*/ 85 w 108"/>
                <a:gd name="T9" fmla="*/ 69 h 128"/>
                <a:gd name="T10" fmla="*/ 46 w 108"/>
                <a:gd name="T11" fmla="*/ 69 h 128"/>
                <a:gd name="T12" fmla="*/ 46 w 108"/>
                <a:gd name="T13" fmla="*/ 64 h 128"/>
                <a:gd name="T14" fmla="*/ 46 w 108"/>
                <a:gd name="T15" fmla="*/ 59 h 128"/>
                <a:gd name="T16" fmla="*/ 88 w 108"/>
                <a:gd name="T17" fmla="*/ 59 h 128"/>
                <a:gd name="T18" fmla="*/ 92 w 108"/>
                <a:gd name="T19" fmla="*/ 44 h 128"/>
                <a:gd name="T20" fmla="*/ 49 w 108"/>
                <a:gd name="T21" fmla="*/ 44 h 128"/>
                <a:gd name="T22" fmla="*/ 80 w 108"/>
                <a:gd name="T23" fmla="*/ 19 h 128"/>
                <a:gd name="T24" fmla="*/ 97 w 108"/>
                <a:gd name="T25" fmla="*/ 24 h 128"/>
                <a:gd name="T26" fmla="*/ 103 w 108"/>
                <a:gd name="T27" fmla="*/ 5 h 128"/>
                <a:gd name="T28" fmla="*/ 75 w 108"/>
                <a:gd name="T29" fmla="*/ 0 h 128"/>
                <a:gd name="T30" fmla="*/ 23 w 108"/>
                <a:gd name="T31" fmla="*/ 44 h 128"/>
                <a:gd name="T32" fmla="*/ 11 w 108"/>
                <a:gd name="T33" fmla="*/ 44 h 128"/>
                <a:gd name="T34" fmla="*/ 6 w 108"/>
                <a:gd name="T35" fmla="*/ 59 h 128"/>
                <a:gd name="T36" fmla="*/ 21 w 108"/>
                <a:gd name="T37" fmla="*/ 59 h 128"/>
                <a:gd name="T38" fmla="*/ 21 w 108"/>
                <a:gd name="T39" fmla="*/ 64 h 128"/>
                <a:gd name="T40" fmla="*/ 21 w 108"/>
                <a:gd name="T41" fmla="*/ 69 h 128"/>
                <a:gd name="T42" fmla="*/ 4 w 108"/>
                <a:gd name="T43" fmla="*/ 69 h 128"/>
                <a:gd name="T44" fmla="*/ 0 w 108"/>
                <a:gd name="T45" fmla="*/ 83 h 128"/>
                <a:gd name="T46" fmla="*/ 23 w 108"/>
                <a:gd name="T47" fmla="*/ 83 h 128"/>
                <a:gd name="T48" fmla="*/ 73 w 108"/>
                <a:gd name="T49" fmla="*/ 128 h 128"/>
                <a:gd name="T50" fmla="*/ 108 w 108"/>
                <a:gd name="T51" fmla="*/ 120 h 128"/>
                <a:gd name="T52" fmla="*/ 103 w 108"/>
                <a:gd name="T53" fmla="*/ 10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8" h="128">
                  <a:moveTo>
                    <a:pt x="103" y="101"/>
                  </a:moveTo>
                  <a:cubicBezTo>
                    <a:pt x="103" y="101"/>
                    <a:pt x="90" y="108"/>
                    <a:pt x="80" y="108"/>
                  </a:cubicBezTo>
                  <a:cubicBezTo>
                    <a:pt x="64" y="108"/>
                    <a:pt x="53" y="98"/>
                    <a:pt x="49" y="83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7"/>
                    <a:pt x="46" y="66"/>
                    <a:pt x="46" y="64"/>
                  </a:cubicBezTo>
                  <a:cubicBezTo>
                    <a:pt x="46" y="62"/>
                    <a:pt x="46" y="61"/>
                    <a:pt x="46" y="59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53" y="30"/>
                    <a:pt x="64" y="19"/>
                    <a:pt x="80" y="19"/>
                  </a:cubicBezTo>
                  <a:cubicBezTo>
                    <a:pt x="86" y="19"/>
                    <a:pt x="92" y="21"/>
                    <a:pt x="97" y="24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96" y="2"/>
                    <a:pt x="83" y="0"/>
                    <a:pt x="75" y="0"/>
                  </a:cubicBezTo>
                  <a:cubicBezTo>
                    <a:pt x="49" y="0"/>
                    <a:pt x="29" y="19"/>
                    <a:pt x="23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61"/>
                    <a:pt x="21" y="62"/>
                    <a:pt x="21" y="64"/>
                  </a:cubicBezTo>
                  <a:cubicBezTo>
                    <a:pt x="21" y="66"/>
                    <a:pt x="21" y="67"/>
                    <a:pt x="21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9" y="109"/>
                    <a:pt x="47" y="127"/>
                    <a:pt x="73" y="128"/>
                  </a:cubicBezTo>
                  <a:cubicBezTo>
                    <a:pt x="83" y="128"/>
                    <a:pt x="100" y="125"/>
                    <a:pt x="108" y="120"/>
                  </a:cubicBezTo>
                  <a:lnTo>
                    <a:pt x="103" y="10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4059" y="3826"/>
              <a:ext cx="165" cy="303"/>
            </a:xfrm>
            <a:custGeom>
              <a:avLst/>
              <a:gdLst>
                <a:gd name="T0" fmla="*/ 63 w 70"/>
                <a:gd name="T1" fmla="*/ 65 h 128"/>
                <a:gd name="T2" fmla="*/ 55 w 70"/>
                <a:gd name="T3" fmla="*/ 58 h 128"/>
                <a:gd name="T4" fmla="*/ 43 w 70"/>
                <a:gd name="T5" fmla="*/ 53 h 128"/>
                <a:gd name="T6" fmla="*/ 30 w 70"/>
                <a:gd name="T7" fmla="*/ 46 h 128"/>
                <a:gd name="T8" fmla="*/ 26 w 70"/>
                <a:gd name="T9" fmla="*/ 40 h 128"/>
                <a:gd name="T10" fmla="*/ 29 w 70"/>
                <a:gd name="T11" fmla="*/ 35 h 128"/>
                <a:gd name="T12" fmla="*/ 38 w 70"/>
                <a:gd name="T13" fmla="*/ 32 h 128"/>
                <a:gd name="T14" fmla="*/ 57 w 70"/>
                <a:gd name="T15" fmla="*/ 36 h 128"/>
                <a:gd name="T16" fmla="*/ 67 w 70"/>
                <a:gd name="T17" fmla="*/ 19 h 128"/>
                <a:gd name="T18" fmla="*/ 67 w 70"/>
                <a:gd name="T19" fmla="*/ 19 h 128"/>
                <a:gd name="T20" fmla="*/ 65 w 70"/>
                <a:gd name="T21" fmla="*/ 18 h 128"/>
                <a:gd name="T22" fmla="*/ 45 w 70"/>
                <a:gd name="T23" fmla="*/ 12 h 128"/>
                <a:gd name="T24" fmla="*/ 45 w 70"/>
                <a:gd name="T25" fmla="*/ 0 h 128"/>
                <a:gd name="T26" fmla="*/ 25 w 70"/>
                <a:gd name="T27" fmla="*/ 0 h 128"/>
                <a:gd name="T28" fmla="*/ 25 w 70"/>
                <a:gd name="T29" fmla="*/ 14 h 128"/>
                <a:gd name="T30" fmla="*/ 9 w 70"/>
                <a:gd name="T31" fmla="*/ 23 h 128"/>
                <a:gd name="T32" fmla="*/ 2 w 70"/>
                <a:gd name="T33" fmla="*/ 42 h 128"/>
                <a:gd name="T34" fmla="*/ 4 w 70"/>
                <a:gd name="T35" fmla="*/ 53 h 128"/>
                <a:gd name="T36" fmla="*/ 10 w 70"/>
                <a:gd name="T37" fmla="*/ 62 h 128"/>
                <a:gd name="T38" fmla="*/ 30 w 70"/>
                <a:gd name="T39" fmla="*/ 73 h 128"/>
                <a:gd name="T40" fmla="*/ 30 w 70"/>
                <a:gd name="T41" fmla="*/ 73 h 128"/>
                <a:gd name="T42" fmla="*/ 30 w 70"/>
                <a:gd name="T43" fmla="*/ 73 h 128"/>
                <a:gd name="T44" fmla="*/ 45 w 70"/>
                <a:gd name="T45" fmla="*/ 86 h 128"/>
                <a:gd name="T46" fmla="*/ 42 w 70"/>
                <a:gd name="T47" fmla="*/ 93 h 128"/>
                <a:gd name="T48" fmla="*/ 32 w 70"/>
                <a:gd name="T49" fmla="*/ 96 h 128"/>
                <a:gd name="T50" fmla="*/ 10 w 70"/>
                <a:gd name="T51" fmla="*/ 90 h 128"/>
                <a:gd name="T52" fmla="*/ 0 w 70"/>
                <a:gd name="T53" fmla="*/ 108 h 128"/>
                <a:gd name="T54" fmla="*/ 2 w 70"/>
                <a:gd name="T55" fmla="*/ 109 h 128"/>
                <a:gd name="T56" fmla="*/ 25 w 70"/>
                <a:gd name="T57" fmla="*/ 116 h 128"/>
                <a:gd name="T58" fmla="*/ 25 w 70"/>
                <a:gd name="T59" fmla="*/ 128 h 128"/>
                <a:gd name="T60" fmla="*/ 45 w 70"/>
                <a:gd name="T61" fmla="*/ 128 h 128"/>
                <a:gd name="T62" fmla="*/ 45 w 70"/>
                <a:gd name="T63" fmla="*/ 114 h 128"/>
                <a:gd name="T64" fmla="*/ 63 w 70"/>
                <a:gd name="T65" fmla="*/ 104 h 128"/>
                <a:gd name="T66" fmla="*/ 68 w 70"/>
                <a:gd name="T67" fmla="*/ 95 h 128"/>
                <a:gd name="T68" fmla="*/ 70 w 70"/>
                <a:gd name="T69" fmla="*/ 85 h 128"/>
                <a:gd name="T70" fmla="*/ 63 w 70"/>
                <a:gd name="T71" fmla="*/ 6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128">
                  <a:moveTo>
                    <a:pt x="63" y="65"/>
                  </a:moveTo>
                  <a:cubicBezTo>
                    <a:pt x="61" y="63"/>
                    <a:pt x="58" y="60"/>
                    <a:pt x="55" y="58"/>
                  </a:cubicBezTo>
                  <a:cubicBezTo>
                    <a:pt x="52" y="56"/>
                    <a:pt x="48" y="55"/>
                    <a:pt x="43" y="53"/>
                  </a:cubicBezTo>
                  <a:cubicBezTo>
                    <a:pt x="36" y="50"/>
                    <a:pt x="32" y="48"/>
                    <a:pt x="30" y="46"/>
                  </a:cubicBezTo>
                  <a:cubicBezTo>
                    <a:pt x="27" y="44"/>
                    <a:pt x="26" y="42"/>
                    <a:pt x="26" y="40"/>
                  </a:cubicBezTo>
                  <a:cubicBezTo>
                    <a:pt x="26" y="39"/>
                    <a:pt x="27" y="36"/>
                    <a:pt x="29" y="35"/>
                  </a:cubicBezTo>
                  <a:cubicBezTo>
                    <a:pt x="31" y="33"/>
                    <a:pt x="34" y="32"/>
                    <a:pt x="38" y="32"/>
                  </a:cubicBezTo>
                  <a:cubicBezTo>
                    <a:pt x="47" y="32"/>
                    <a:pt x="53" y="34"/>
                    <a:pt x="57" y="36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1" y="16"/>
                    <a:pt x="54" y="13"/>
                    <a:pt x="45" y="12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9" y="15"/>
                    <a:pt x="13" y="19"/>
                    <a:pt x="9" y="23"/>
                  </a:cubicBezTo>
                  <a:cubicBezTo>
                    <a:pt x="4" y="28"/>
                    <a:pt x="2" y="35"/>
                    <a:pt x="2" y="42"/>
                  </a:cubicBezTo>
                  <a:cubicBezTo>
                    <a:pt x="2" y="46"/>
                    <a:pt x="2" y="50"/>
                    <a:pt x="4" y="53"/>
                  </a:cubicBezTo>
                  <a:cubicBezTo>
                    <a:pt x="5" y="56"/>
                    <a:pt x="7" y="59"/>
                    <a:pt x="10" y="62"/>
                  </a:cubicBezTo>
                  <a:cubicBezTo>
                    <a:pt x="14" y="66"/>
                    <a:pt x="21" y="70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43" y="78"/>
                    <a:pt x="45" y="82"/>
                    <a:pt x="45" y="86"/>
                  </a:cubicBezTo>
                  <a:cubicBezTo>
                    <a:pt x="45" y="89"/>
                    <a:pt x="44" y="91"/>
                    <a:pt x="42" y="93"/>
                  </a:cubicBezTo>
                  <a:cubicBezTo>
                    <a:pt x="39" y="95"/>
                    <a:pt x="36" y="96"/>
                    <a:pt x="32" y="96"/>
                  </a:cubicBezTo>
                  <a:cubicBezTo>
                    <a:pt x="22" y="96"/>
                    <a:pt x="15" y="92"/>
                    <a:pt x="10" y="9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7" y="113"/>
                    <a:pt x="16" y="115"/>
                    <a:pt x="25" y="116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52" y="113"/>
                    <a:pt x="58" y="109"/>
                    <a:pt x="63" y="104"/>
                  </a:cubicBezTo>
                  <a:cubicBezTo>
                    <a:pt x="65" y="102"/>
                    <a:pt x="67" y="98"/>
                    <a:pt x="68" y="95"/>
                  </a:cubicBezTo>
                  <a:cubicBezTo>
                    <a:pt x="69" y="92"/>
                    <a:pt x="70" y="88"/>
                    <a:pt x="70" y="85"/>
                  </a:cubicBezTo>
                  <a:cubicBezTo>
                    <a:pt x="70" y="77"/>
                    <a:pt x="68" y="71"/>
                    <a:pt x="63" y="6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3401" y="3933"/>
              <a:ext cx="270" cy="187"/>
            </a:xfrm>
            <a:custGeom>
              <a:avLst/>
              <a:gdLst>
                <a:gd name="T0" fmla="*/ 0 w 270"/>
                <a:gd name="T1" fmla="*/ 187 h 187"/>
                <a:gd name="T2" fmla="*/ 270 w 270"/>
                <a:gd name="T3" fmla="*/ 187 h 187"/>
                <a:gd name="T4" fmla="*/ 270 w 270"/>
                <a:gd name="T5" fmla="*/ 0 h 187"/>
                <a:gd name="T6" fmla="*/ 0 w 270"/>
                <a:gd name="T7" fmla="*/ 0 h 187"/>
                <a:gd name="T8" fmla="*/ 0 w 270"/>
                <a:gd name="T9" fmla="*/ 187 h 187"/>
                <a:gd name="T10" fmla="*/ 24 w 270"/>
                <a:gd name="T11" fmla="*/ 24 h 187"/>
                <a:gd name="T12" fmla="*/ 246 w 270"/>
                <a:gd name="T13" fmla="*/ 24 h 187"/>
                <a:gd name="T14" fmla="*/ 246 w 270"/>
                <a:gd name="T15" fmla="*/ 140 h 187"/>
                <a:gd name="T16" fmla="*/ 24 w 270"/>
                <a:gd name="T17" fmla="*/ 140 h 187"/>
                <a:gd name="T18" fmla="*/ 24 w 270"/>
                <a:gd name="T19" fmla="*/ 2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0" h="187">
                  <a:moveTo>
                    <a:pt x="0" y="187"/>
                  </a:moveTo>
                  <a:lnTo>
                    <a:pt x="270" y="187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187"/>
                  </a:lnTo>
                  <a:close/>
                  <a:moveTo>
                    <a:pt x="24" y="24"/>
                  </a:moveTo>
                  <a:lnTo>
                    <a:pt x="246" y="24"/>
                  </a:lnTo>
                  <a:lnTo>
                    <a:pt x="246" y="140"/>
                  </a:lnTo>
                  <a:lnTo>
                    <a:pt x="24" y="14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/>
            <p:nvPr/>
          </p:nvSpPr>
          <p:spPr bwMode="auto">
            <a:xfrm>
              <a:off x="3614" y="3836"/>
              <a:ext cx="73" cy="85"/>
            </a:xfrm>
            <a:custGeom>
              <a:avLst/>
              <a:gdLst>
                <a:gd name="T0" fmla="*/ 31 w 31"/>
                <a:gd name="T1" fmla="*/ 20 h 36"/>
                <a:gd name="T2" fmla="*/ 14 w 31"/>
                <a:gd name="T3" fmla="*/ 0 h 36"/>
                <a:gd name="T4" fmla="*/ 0 w 31"/>
                <a:gd name="T5" fmla="*/ 0 h 36"/>
                <a:gd name="T6" fmla="*/ 10 w 31"/>
                <a:gd name="T7" fmla="*/ 20 h 36"/>
                <a:gd name="T8" fmla="*/ 10 w 31"/>
                <a:gd name="T9" fmla="*/ 25 h 36"/>
                <a:gd name="T10" fmla="*/ 10 w 31"/>
                <a:gd name="T11" fmla="*/ 25 h 36"/>
                <a:gd name="T12" fmla="*/ 20 w 31"/>
                <a:gd name="T13" fmla="*/ 36 h 36"/>
                <a:gd name="T14" fmla="*/ 31 w 31"/>
                <a:gd name="T15" fmla="*/ 25 h 36"/>
                <a:gd name="T16" fmla="*/ 31 w 31"/>
                <a:gd name="T17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6">
                  <a:moveTo>
                    <a:pt x="31" y="2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31"/>
                    <a:pt x="15" y="36"/>
                    <a:pt x="20" y="36"/>
                  </a:cubicBezTo>
                  <a:cubicBezTo>
                    <a:pt x="26" y="36"/>
                    <a:pt x="31" y="31"/>
                    <a:pt x="31" y="25"/>
                  </a:cubicBezTo>
                  <a:cubicBezTo>
                    <a:pt x="31" y="20"/>
                    <a:pt x="31" y="20"/>
                    <a:pt x="31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3510" y="3836"/>
              <a:ext cx="52" cy="85"/>
            </a:xfrm>
            <a:custGeom>
              <a:avLst/>
              <a:gdLst>
                <a:gd name="T0" fmla="*/ 11 w 22"/>
                <a:gd name="T1" fmla="*/ 36 h 36"/>
                <a:gd name="T2" fmla="*/ 22 w 22"/>
                <a:gd name="T3" fmla="*/ 25 h 36"/>
                <a:gd name="T4" fmla="*/ 22 w 22"/>
                <a:gd name="T5" fmla="*/ 20 h 36"/>
                <a:gd name="T6" fmla="*/ 22 w 22"/>
                <a:gd name="T7" fmla="*/ 20 h 36"/>
                <a:gd name="T8" fmla="*/ 18 w 22"/>
                <a:gd name="T9" fmla="*/ 0 h 36"/>
                <a:gd name="T10" fmla="*/ 4 w 22"/>
                <a:gd name="T11" fmla="*/ 0 h 36"/>
                <a:gd name="T12" fmla="*/ 0 w 22"/>
                <a:gd name="T13" fmla="*/ 20 h 36"/>
                <a:gd name="T14" fmla="*/ 0 w 22"/>
                <a:gd name="T15" fmla="*/ 25 h 36"/>
                <a:gd name="T16" fmla="*/ 0 w 22"/>
                <a:gd name="T17" fmla="*/ 25 h 36"/>
                <a:gd name="T18" fmla="*/ 11 w 22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36">
                  <a:moveTo>
                    <a:pt x="11" y="36"/>
                  </a:moveTo>
                  <a:cubicBezTo>
                    <a:pt x="17" y="36"/>
                    <a:pt x="22" y="31"/>
                    <a:pt x="22" y="25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1"/>
                    <a:pt x="5" y="36"/>
                    <a:pt x="11" y="3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3449" y="3836"/>
              <a:ext cx="56" cy="85"/>
            </a:xfrm>
            <a:custGeom>
              <a:avLst/>
              <a:gdLst>
                <a:gd name="T0" fmla="*/ 0 w 24"/>
                <a:gd name="T1" fmla="*/ 25 h 36"/>
                <a:gd name="T2" fmla="*/ 0 w 24"/>
                <a:gd name="T3" fmla="*/ 25 h 36"/>
                <a:gd name="T4" fmla="*/ 10 w 24"/>
                <a:gd name="T5" fmla="*/ 36 h 36"/>
                <a:gd name="T6" fmla="*/ 21 w 24"/>
                <a:gd name="T7" fmla="*/ 25 h 36"/>
                <a:gd name="T8" fmla="*/ 21 w 24"/>
                <a:gd name="T9" fmla="*/ 20 h 36"/>
                <a:gd name="T10" fmla="*/ 24 w 24"/>
                <a:gd name="T11" fmla="*/ 0 h 36"/>
                <a:gd name="T12" fmla="*/ 10 w 24"/>
                <a:gd name="T13" fmla="*/ 0 h 36"/>
                <a:gd name="T14" fmla="*/ 0 w 24"/>
                <a:gd name="T15" fmla="*/ 20 h 36"/>
                <a:gd name="T16" fmla="*/ 0 w 24"/>
                <a:gd name="T17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6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31"/>
                    <a:pt x="4" y="36"/>
                    <a:pt x="10" y="36"/>
                  </a:cubicBezTo>
                  <a:cubicBezTo>
                    <a:pt x="16" y="36"/>
                    <a:pt x="21" y="31"/>
                    <a:pt x="21" y="25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3567" y="3836"/>
              <a:ext cx="57" cy="85"/>
            </a:xfrm>
            <a:custGeom>
              <a:avLst/>
              <a:gdLst>
                <a:gd name="T0" fmla="*/ 3 w 24"/>
                <a:gd name="T1" fmla="*/ 25 h 36"/>
                <a:gd name="T2" fmla="*/ 3 w 24"/>
                <a:gd name="T3" fmla="*/ 25 h 36"/>
                <a:gd name="T4" fmla="*/ 14 w 24"/>
                <a:gd name="T5" fmla="*/ 36 h 36"/>
                <a:gd name="T6" fmla="*/ 24 w 24"/>
                <a:gd name="T7" fmla="*/ 25 h 36"/>
                <a:gd name="T8" fmla="*/ 24 w 24"/>
                <a:gd name="T9" fmla="*/ 20 h 36"/>
                <a:gd name="T10" fmla="*/ 14 w 24"/>
                <a:gd name="T11" fmla="*/ 0 h 36"/>
                <a:gd name="T12" fmla="*/ 0 w 24"/>
                <a:gd name="T13" fmla="*/ 0 h 36"/>
                <a:gd name="T14" fmla="*/ 3 w 24"/>
                <a:gd name="T15" fmla="*/ 20 h 36"/>
                <a:gd name="T16" fmla="*/ 3 w 24"/>
                <a:gd name="T17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6">
                  <a:moveTo>
                    <a:pt x="3" y="25"/>
                  </a:moveTo>
                  <a:cubicBezTo>
                    <a:pt x="3" y="25"/>
                    <a:pt x="3" y="25"/>
                    <a:pt x="3" y="25"/>
                  </a:cubicBezTo>
                  <a:cubicBezTo>
                    <a:pt x="3" y="31"/>
                    <a:pt x="8" y="36"/>
                    <a:pt x="14" y="36"/>
                  </a:cubicBezTo>
                  <a:cubicBezTo>
                    <a:pt x="20" y="36"/>
                    <a:pt x="24" y="31"/>
                    <a:pt x="24" y="25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0"/>
                    <a:pt x="3" y="20"/>
                    <a:pt x="3" y="20"/>
                  </a:cubicBezTo>
                  <a:lnTo>
                    <a:pt x="3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/>
            <p:nvPr/>
          </p:nvSpPr>
          <p:spPr bwMode="auto">
            <a:xfrm>
              <a:off x="3385" y="3836"/>
              <a:ext cx="73" cy="85"/>
            </a:xfrm>
            <a:custGeom>
              <a:avLst/>
              <a:gdLst>
                <a:gd name="T0" fmla="*/ 21 w 31"/>
                <a:gd name="T1" fmla="*/ 25 h 36"/>
                <a:gd name="T2" fmla="*/ 21 w 31"/>
                <a:gd name="T3" fmla="*/ 20 h 36"/>
                <a:gd name="T4" fmla="*/ 31 w 31"/>
                <a:gd name="T5" fmla="*/ 0 h 36"/>
                <a:gd name="T6" fmla="*/ 17 w 31"/>
                <a:gd name="T7" fmla="*/ 0 h 36"/>
                <a:gd name="T8" fmla="*/ 0 w 31"/>
                <a:gd name="T9" fmla="*/ 20 h 36"/>
                <a:gd name="T10" fmla="*/ 0 w 31"/>
                <a:gd name="T11" fmla="*/ 20 h 36"/>
                <a:gd name="T12" fmla="*/ 0 w 31"/>
                <a:gd name="T13" fmla="*/ 25 h 36"/>
                <a:gd name="T14" fmla="*/ 0 w 31"/>
                <a:gd name="T15" fmla="*/ 25 h 36"/>
                <a:gd name="T16" fmla="*/ 11 w 31"/>
                <a:gd name="T17" fmla="*/ 36 h 36"/>
                <a:gd name="T18" fmla="*/ 21 w 31"/>
                <a:gd name="T1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6">
                  <a:moveTo>
                    <a:pt x="21" y="25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1"/>
                    <a:pt x="5" y="36"/>
                    <a:pt x="11" y="36"/>
                  </a:cubicBezTo>
                  <a:cubicBezTo>
                    <a:pt x="16" y="36"/>
                    <a:pt x="21" y="31"/>
                    <a:pt x="21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2779" y="3862"/>
              <a:ext cx="253" cy="173"/>
            </a:xfrm>
            <a:custGeom>
              <a:avLst/>
              <a:gdLst>
                <a:gd name="T0" fmla="*/ 55 w 253"/>
                <a:gd name="T1" fmla="*/ 0 h 173"/>
                <a:gd name="T2" fmla="*/ 55 w 253"/>
                <a:gd name="T3" fmla="*/ 0 h 173"/>
                <a:gd name="T4" fmla="*/ 0 w 253"/>
                <a:gd name="T5" fmla="*/ 0 h 173"/>
                <a:gd name="T6" fmla="*/ 12 w 253"/>
                <a:gd name="T7" fmla="*/ 33 h 173"/>
                <a:gd name="T8" fmla="*/ 31 w 253"/>
                <a:gd name="T9" fmla="*/ 33 h 173"/>
                <a:gd name="T10" fmla="*/ 83 w 253"/>
                <a:gd name="T11" fmla="*/ 173 h 173"/>
                <a:gd name="T12" fmla="*/ 83 w 253"/>
                <a:gd name="T13" fmla="*/ 173 h 173"/>
                <a:gd name="T14" fmla="*/ 239 w 253"/>
                <a:gd name="T15" fmla="*/ 173 h 173"/>
                <a:gd name="T16" fmla="*/ 253 w 253"/>
                <a:gd name="T17" fmla="*/ 140 h 173"/>
                <a:gd name="T18" fmla="*/ 107 w 253"/>
                <a:gd name="T19" fmla="*/ 140 h 173"/>
                <a:gd name="T20" fmla="*/ 55 w 253"/>
                <a:gd name="T2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3" h="173">
                  <a:moveTo>
                    <a:pt x="55" y="0"/>
                  </a:moveTo>
                  <a:lnTo>
                    <a:pt x="55" y="0"/>
                  </a:lnTo>
                  <a:lnTo>
                    <a:pt x="0" y="0"/>
                  </a:lnTo>
                  <a:lnTo>
                    <a:pt x="12" y="33"/>
                  </a:lnTo>
                  <a:lnTo>
                    <a:pt x="31" y="33"/>
                  </a:lnTo>
                  <a:lnTo>
                    <a:pt x="83" y="173"/>
                  </a:lnTo>
                  <a:lnTo>
                    <a:pt x="83" y="173"/>
                  </a:lnTo>
                  <a:lnTo>
                    <a:pt x="239" y="173"/>
                  </a:lnTo>
                  <a:lnTo>
                    <a:pt x="253" y="140"/>
                  </a:lnTo>
                  <a:lnTo>
                    <a:pt x="107" y="14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2952" y="4049"/>
              <a:ext cx="47" cy="4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2883" y="4049"/>
              <a:ext cx="45" cy="4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2860" y="3862"/>
              <a:ext cx="222" cy="116"/>
            </a:xfrm>
            <a:custGeom>
              <a:avLst/>
              <a:gdLst>
                <a:gd name="T0" fmla="*/ 0 w 222"/>
                <a:gd name="T1" fmla="*/ 0 h 116"/>
                <a:gd name="T2" fmla="*/ 42 w 222"/>
                <a:gd name="T3" fmla="*/ 116 h 116"/>
                <a:gd name="T4" fmla="*/ 179 w 222"/>
                <a:gd name="T5" fmla="*/ 116 h 116"/>
                <a:gd name="T6" fmla="*/ 222 w 222"/>
                <a:gd name="T7" fmla="*/ 0 h 116"/>
                <a:gd name="T8" fmla="*/ 0 w 2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16">
                  <a:moveTo>
                    <a:pt x="0" y="0"/>
                  </a:moveTo>
                  <a:lnTo>
                    <a:pt x="42" y="116"/>
                  </a:lnTo>
                  <a:lnTo>
                    <a:pt x="179" y="116"/>
                  </a:lnTo>
                  <a:lnTo>
                    <a:pt x="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2174" y="3959"/>
              <a:ext cx="303" cy="149"/>
            </a:xfrm>
            <a:custGeom>
              <a:avLst/>
              <a:gdLst>
                <a:gd name="T0" fmla="*/ 0 w 128"/>
                <a:gd name="T1" fmla="*/ 0 h 63"/>
                <a:gd name="T2" fmla="*/ 0 w 128"/>
                <a:gd name="T3" fmla="*/ 14 h 63"/>
                <a:gd name="T4" fmla="*/ 10 w 128"/>
                <a:gd name="T5" fmla="*/ 14 h 63"/>
                <a:gd name="T6" fmla="*/ 25 w 128"/>
                <a:gd name="T7" fmla="*/ 63 h 63"/>
                <a:gd name="T8" fmla="*/ 103 w 128"/>
                <a:gd name="T9" fmla="*/ 63 h 63"/>
                <a:gd name="T10" fmla="*/ 118 w 128"/>
                <a:gd name="T11" fmla="*/ 14 h 63"/>
                <a:gd name="T12" fmla="*/ 128 w 128"/>
                <a:gd name="T13" fmla="*/ 14 h 63"/>
                <a:gd name="T14" fmla="*/ 128 w 128"/>
                <a:gd name="T15" fmla="*/ 0 h 63"/>
                <a:gd name="T16" fmla="*/ 0 w 128"/>
                <a:gd name="T17" fmla="*/ 0 h 63"/>
                <a:gd name="T18" fmla="*/ 49 w 128"/>
                <a:gd name="T19" fmla="*/ 46 h 63"/>
                <a:gd name="T20" fmla="*/ 44 w 128"/>
                <a:gd name="T21" fmla="*/ 51 h 63"/>
                <a:gd name="T22" fmla="*/ 39 w 128"/>
                <a:gd name="T23" fmla="*/ 46 h 63"/>
                <a:gd name="T24" fmla="*/ 39 w 128"/>
                <a:gd name="T25" fmla="*/ 16 h 63"/>
                <a:gd name="T26" fmla="*/ 44 w 128"/>
                <a:gd name="T27" fmla="*/ 12 h 63"/>
                <a:gd name="T28" fmla="*/ 49 w 128"/>
                <a:gd name="T29" fmla="*/ 16 h 63"/>
                <a:gd name="T30" fmla="*/ 49 w 128"/>
                <a:gd name="T31" fmla="*/ 46 h 63"/>
                <a:gd name="T32" fmla="*/ 69 w 128"/>
                <a:gd name="T33" fmla="*/ 46 h 63"/>
                <a:gd name="T34" fmla="*/ 64 w 128"/>
                <a:gd name="T35" fmla="*/ 51 h 63"/>
                <a:gd name="T36" fmla="*/ 59 w 128"/>
                <a:gd name="T37" fmla="*/ 46 h 63"/>
                <a:gd name="T38" fmla="*/ 59 w 128"/>
                <a:gd name="T39" fmla="*/ 16 h 63"/>
                <a:gd name="T40" fmla="*/ 64 w 128"/>
                <a:gd name="T41" fmla="*/ 12 h 63"/>
                <a:gd name="T42" fmla="*/ 69 w 128"/>
                <a:gd name="T43" fmla="*/ 16 h 63"/>
                <a:gd name="T44" fmla="*/ 69 w 128"/>
                <a:gd name="T45" fmla="*/ 46 h 63"/>
                <a:gd name="T46" fmla="*/ 89 w 128"/>
                <a:gd name="T47" fmla="*/ 46 h 63"/>
                <a:gd name="T48" fmla="*/ 84 w 128"/>
                <a:gd name="T49" fmla="*/ 51 h 63"/>
                <a:gd name="T50" fmla="*/ 79 w 128"/>
                <a:gd name="T51" fmla="*/ 46 h 63"/>
                <a:gd name="T52" fmla="*/ 79 w 128"/>
                <a:gd name="T53" fmla="*/ 16 h 63"/>
                <a:gd name="T54" fmla="*/ 84 w 128"/>
                <a:gd name="T55" fmla="*/ 12 h 63"/>
                <a:gd name="T56" fmla="*/ 89 w 128"/>
                <a:gd name="T57" fmla="*/ 16 h 63"/>
                <a:gd name="T58" fmla="*/ 89 w 128"/>
                <a:gd name="T59" fmla="*/ 4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8" h="63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0"/>
                    <a:pt x="128" y="0"/>
                    <a:pt x="128" y="0"/>
                  </a:cubicBezTo>
                  <a:lnTo>
                    <a:pt x="0" y="0"/>
                  </a:lnTo>
                  <a:close/>
                  <a:moveTo>
                    <a:pt x="49" y="46"/>
                  </a:moveTo>
                  <a:cubicBezTo>
                    <a:pt x="49" y="49"/>
                    <a:pt x="47" y="51"/>
                    <a:pt x="44" y="51"/>
                  </a:cubicBezTo>
                  <a:cubicBezTo>
                    <a:pt x="42" y="51"/>
                    <a:pt x="39" y="49"/>
                    <a:pt x="39" y="4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4"/>
                    <a:pt x="42" y="12"/>
                    <a:pt x="44" y="12"/>
                  </a:cubicBezTo>
                  <a:cubicBezTo>
                    <a:pt x="47" y="12"/>
                    <a:pt x="49" y="14"/>
                    <a:pt x="49" y="16"/>
                  </a:cubicBezTo>
                  <a:lnTo>
                    <a:pt x="49" y="46"/>
                  </a:lnTo>
                  <a:close/>
                  <a:moveTo>
                    <a:pt x="69" y="46"/>
                  </a:moveTo>
                  <a:cubicBezTo>
                    <a:pt x="69" y="49"/>
                    <a:pt x="67" y="51"/>
                    <a:pt x="64" y="51"/>
                  </a:cubicBezTo>
                  <a:cubicBezTo>
                    <a:pt x="61" y="51"/>
                    <a:pt x="59" y="49"/>
                    <a:pt x="59" y="4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4"/>
                    <a:pt x="61" y="12"/>
                    <a:pt x="64" y="12"/>
                  </a:cubicBezTo>
                  <a:cubicBezTo>
                    <a:pt x="67" y="12"/>
                    <a:pt x="69" y="14"/>
                    <a:pt x="69" y="16"/>
                  </a:cubicBezTo>
                  <a:lnTo>
                    <a:pt x="69" y="46"/>
                  </a:lnTo>
                  <a:close/>
                  <a:moveTo>
                    <a:pt x="89" y="46"/>
                  </a:moveTo>
                  <a:cubicBezTo>
                    <a:pt x="89" y="49"/>
                    <a:pt x="86" y="51"/>
                    <a:pt x="84" y="51"/>
                  </a:cubicBezTo>
                  <a:cubicBezTo>
                    <a:pt x="81" y="51"/>
                    <a:pt x="79" y="49"/>
                    <a:pt x="79" y="4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81" y="12"/>
                    <a:pt x="84" y="12"/>
                  </a:cubicBezTo>
                  <a:cubicBezTo>
                    <a:pt x="86" y="12"/>
                    <a:pt x="89" y="14"/>
                    <a:pt x="89" y="16"/>
                  </a:cubicBezTo>
                  <a:lnTo>
                    <a:pt x="89" y="4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2233" y="3848"/>
              <a:ext cx="80" cy="87"/>
            </a:xfrm>
            <a:custGeom>
              <a:avLst/>
              <a:gdLst>
                <a:gd name="T0" fmla="*/ 17 w 34"/>
                <a:gd name="T1" fmla="*/ 37 h 37"/>
                <a:gd name="T2" fmla="*/ 33 w 34"/>
                <a:gd name="T3" fmla="*/ 11 h 37"/>
                <a:gd name="T4" fmla="*/ 33 w 34"/>
                <a:gd name="T5" fmla="*/ 11 h 37"/>
                <a:gd name="T6" fmla="*/ 34 w 34"/>
                <a:gd name="T7" fmla="*/ 7 h 37"/>
                <a:gd name="T8" fmla="*/ 27 w 34"/>
                <a:gd name="T9" fmla="*/ 0 h 37"/>
                <a:gd name="T10" fmla="*/ 20 w 34"/>
                <a:gd name="T11" fmla="*/ 4 h 37"/>
                <a:gd name="T12" fmla="*/ 0 w 34"/>
                <a:gd name="T13" fmla="*/ 37 h 37"/>
                <a:gd name="T14" fmla="*/ 0 w 34"/>
                <a:gd name="T15" fmla="*/ 37 h 37"/>
                <a:gd name="T16" fmla="*/ 17 w 34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7">
                  <a:moveTo>
                    <a:pt x="17" y="37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4" y="10"/>
                    <a:pt x="34" y="9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24" y="0"/>
                    <a:pt x="22" y="2"/>
                    <a:pt x="20" y="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17" y="3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2337" y="3848"/>
              <a:ext cx="80" cy="87"/>
            </a:xfrm>
            <a:custGeom>
              <a:avLst/>
              <a:gdLst>
                <a:gd name="T0" fmla="*/ 1 w 34"/>
                <a:gd name="T1" fmla="*/ 11 h 37"/>
                <a:gd name="T2" fmla="*/ 17 w 34"/>
                <a:gd name="T3" fmla="*/ 37 h 37"/>
                <a:gd name="T4" fmla="*/ 34 w 34"/>
                <a:gd name="T5" fmla="*/ 37 h 37"/>
                <a:gd name="T6" fmla="*/ 34 w 34"/>
                <a:gd name="T7" fmla="*/ 37 h 37"/>
                <a:gd name="T8" fmla="*/ 14 w 34"/>
                <a:gd name="T9" fmla="*/ 4 h 37"/>
                <a:gd name="T10" fmla="*/ 7 w 34"/>
                <a:gd name="T11" fmla="*/ 0 h 37"/>
                <a:gd name="T12" fmla="*/ 0 w 34"/>
                <a:gd name="T13" fmla="*/ 7 h 37"/>
                <a:gd name="T14" fmla="*/ 1 w 34"/>
                <a:gd name="T15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37">
                  <a:moveTo>
                    <a:pt x="1" y="11"/>
                  </a:moveTo>
                  <a:cubicBezTo>
                    <a:pt x="17" y="37"/>
                    <a:pt x="17" y="37"/>
                    <a:pt x="17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2" y="2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1604" y="3945"/>
              <a:ext cx="232" cy="184"/>
            </a:xfrm>
            <a:custGeom>
              <a:avLst/>
              <a:gdLst>
                <a:gd name="T0" fmla="*/ 208 w 232"/>
                <a:gd name="T1" fmla="*/ 0 h 184"/>
                <a:gd name="T2" fmla="*/ 24 w 232"/>
                <a:gd name="T3" fmla="*/ 0 h 184"/>
                <a:gd name="T4" fmla="*/ 0 w 232"/>
                <a:gd name="T5" fmla="*/ 184 h 184"/>
                <a:gd name="T6" fmla="*/ 232 w 232"/>
                <a:gd name="T7" fmla="*/ 184 h 184"/>
                <a:gd name="T8" fmla="*/ 208 w 232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184">
                  <a:moveTo>
                    <a:pt x="208" y="0"/>
                  </a:moveTo>
                  <a:lnTo>
                    <a:pt x="24" y="0"/>
                  </a:lnTo>
                  <a:lnTo>
                    <a:pt x="0" y="184"/>
                  </a:lnTo>
                  <a:lnTo>
                    <a:pt x="232" y="184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1661" y="3826"/>
              <a:ext cx="118" cy="95"/>
            </a:xfrm>
            <a:custGeom>
              <a:avLst/>
              <a:gdLst>
                <a:gd name="T0" fmla="*/ 0 w 50"/>
                <a:gd name="T1" fmla="*/ 40 h 40"/>
                <a:gd name="T2" fmla="*/ 10 w 50"/>
                <a:gd name="T3" fmla="*/ 40 h 40"/>
                <a:gd name="T4" fmla="*/ 10 w 50"/>
                <a:gd name="T5" fmla="*/ 25 h 40"/>
                <a:gd name="T6" fmla="*/ 10 w 50"/>
                <a:gd name="T7" fmla="*/ 25 h 40"/>
                <a:gd name="T8" fmla="*/ 25 w 50"/>
                <a:gd name="T9" fmla="*/ 10 h 40"/>
                <a:gd name="T10" fmla="*/ 40 w 50"/>
                <a:gd name="T11" fmla="*/ 25 h 40"/>
                <a:gd name="T12" fmla="*/ 40 w 50"/>
                <a:gd name="T13" fmla="*/ 25 h 40"/>
                <a:gd name="T14" fmla="*/ 40 w 50"/>
                <a:gd name="T15" fmla="*/ 40 h 40"/>
                <a:gd name="T16" fmla="*/ 50 w 50"/>
                <a:gd name="T17" fmla="*/ 40 h 40"/>
                <a:gd name="T18" fmla="*/ 50 w 50"/>
                <a:gd name="T19" fmla="*/ 25 h 40"/>
                <a:gd name="T20" fmla="*/ 25 w 50"/>
                <a:gd name="T21" fmla="*/ 0 h 40"/>
                <a:gd name="T22" fmla="*/ 0 w 50"/>
                <a:gd name="T23" fmla="*/ 25 h 40"/>
                <a:gd name="T24" fmla="*/ 0 w 50"/>
                <a:gd name="T25" fmla="*/ 25 h 40"/>
                <a:gd name="T26" fmla="*/ 0 w 50"/>
                <a:gd name="T2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" h="40">
                  <a:moveTo>
                    <a:pt x="0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16"/>
                    <a:pt x="17" y="10"/>
                    <a:pt x="25" y="10"/>
                  </a:cubicBezTo>
                  <a:cubicBezTo>
                    <a:pt x="33" y="10"/>
                    <a:pt x="40" y="16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0" y="11"/>
                    <a:pt x="39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963" y="3826"/>
              <a:ext cx="303" cy="303"/>
            </a:xfrm>
            <a:custGeom>
              <a:avLst/>
              <a:gdLst>
                <a:gd name="T0" fmla="*/ 59 w 128"/>
                <a:gd name="T1" fmla="*/ 0 h 128"/>
                <a:gd name="T2" fmla="*/ 0 w 128"/>
                <a:gd name="T3" fmla="*/ 0 h 128"/>
                <a:gd name="T4" fmla="*/ 0 w 128"/>
                <a:gd name="T5" fmla="*/ 59 h 128"/>
                <a:gd name="T6" fmla="*/ 69 w 128"/>
                <a:gd name="T7" fmla="*/ 128 h 128"/>
                <a:gd name="T8" fmla="*/ 128 w 128"/>
                <a:gd name="T9" fmla="*/ 69 h 128"/>
                <a:gd name="T10" fmla="*/ 59 w 128"/>
                <a:gd name="T11" fmla="*/ 0 h 128"/>
                <a:gd name="T12" fmla="*/ 15 w 128"/>
                <a:gd name="T13" fmla="*/ 31 h 128"/>
                <a:gd name="T14" fmla="*/ 29 w 128"/>
                <a:gd name="T15" fmla="*/ 16 h 128"/>
                <a:gd name="T16" fmla="*/ 44 w 128"/>
                <a:gd name="T17" fmla="*/ 31 h 128"/>
                <a:gd name="T18" fmla="*/ 29 w 128"/>
                <a:gd name="T19" fmla="*/ 45 h 128"/>
                <a:gd name="T20" fmla="*/ 15 w 128"/>
                <a:gd name="T21" fmla="*/ 31 h 128"/>
                <a:gd name="T22" fmla="*/ 73 w 128"/>
                <a:gd name="T23" fmla="*/ 101 h 128"/>
                <a:gd name="T24" fmla="*/ 38 w 128"/>
                <a:gd name="T25" fmla="*/ 66 h 128"/>
                <a:gd name="T26" fmla="*/ 42 w 128"/>
                <a:gd name="T27" fmla="*/ 62 h 128"/>
                <a:gd name="T28" fmla="*/ 77 w 128"/>
                <a:gd name="T29" fmla="*/ 97 h 128"/>
                <a:gd name="T30" fmla="*/ 73 w 128"/>
                <a:gd name="T31" fmla="*/ 101 h 128"/>
                <a:gd name="T32" fmla="*/ 84 w 128"/>
                <a:gd name="T33" fmla="*/ 90 h 128"/>
                <a:gd name="T34" fmla="*/ 49 w 128"/>
                <a:gd name="T35" fmla="*/ 55 h 128"/>
                <a:gd name="T36" fmla="*/ 53 w 128"/>
                <a:gd name="T37" fmla="*/ 51 h 128"/>
                <a:gd name="T38" fmla="*/ 88 w 128"/>
                <a:gd name="T39" fmla="*/ 86 h 128"/>
                <a:gd name="T40" fmla="*/ 84 w 128"/>
                <a:gd name="T41" fmla="*/ 90 h 128"/>
                <a:gd name="T42" fmla="*/ 60 w 128"/>
                <a:gd name="T43" fmla="*/ 44 h 128"/>
                <a:gd name="T44" fmla="*/ 64 w 128"/>
                <a:gd name="T45" fmla="*/ 40 h 128"/>
                <a:gd name="T46" fmla="*/ 99 w 128"/>
                <a:gd name="T47" fmla="*/ 75 h 128"/>
                <a:gd name="T48" fmla="*/ 95 w 128"/>
                <a:gd name="T49" fmla="*/ 79 h 128"/>
                <a:gd name="T50" fmla="*/ 60 w 128"/>
                <a:gd name="T51" fmla="*/ 4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128">
                  <a:moveTo>
                    <a:pt x="5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128" y="69"/>
                    <a:pt x="128" y="69"/>
                    <a:pt x="128" y="69"/>
                  </a:cubicBezTo>
                  <a:lnTo>
                    <a:pt x="59" y="0"/>
                  </a:lnTo>
                  <a:close/>
                  <a:moveTo>
                    <a:pt x="15" y="31"/>
                  </a:moveTo>
                  <a:cubicBezTo>
                    <a:pt x="15" y="22"/>
                    <a:pt x="21" y="16"/>
                    <a:pt x="29" y="16"/>
                  </a:cubicBezTo>
                  <a:cubicBezTo>
                    <a:pt x="38" y="16"/>
                    <a:pt x="44" y="22"/>
                    <a:pt x="44" y="31"/>
                  </a:cubicBezTo>
                  <a:cubicBezTo>
                    <a:pt x="44" y="39"/>
                    <a:pt x="38" y="45"/>
                    <a:pt x="29" y="45"/>
                  </a:cubicBezTo>
                  <a:cubicBezTo>
                    <a:pt x="21" y="45"/>
                    <a:pt x="15" y="39"/>
                    <a:pt x="15" y="31"/>
                  </a:cubicBezTo>
                  <a:close/>
                  <a:moveTo>
                    <a:pt x="73" y="101"/>
                  </a:moveTo>
                  <a:cubicBezTo>
                    <a:pt x="38" y="66"/>
                    <a:pt x="38" y="66"/>
                    <a:pt x="38" y="66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77" y="97"/>
                    <a:pt x="77" y="97"/>
                    <a:pt x="77" y="97"/>
                  </a:cubicBezTo>
                  <a:lnTo>
                    <a:pt x="73" y="101"/>
                  </a:lnTo>
                  <a:close/>
                  <a:moveTo>
                    <a:pt x="84" y="90"/>
                  </a:moveTo>
                  <a:cubicBezTo>
                    <a:pt x="49" y="55"/>
                    <a:pt x="49" y="55"/>
                    <a:pt x="49" y="55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88" y="86"/>
                    <a:pt x="88" y="86"/>
                    <a:pt x="88" y="86"/>
                  </a:cubicBezTo>
                  <a:lnTo>
                    <a:pt x="84" y="90"/>
                  </a:lnTo>
                  <a:close/>
                  <a:moveTo>
                    <a:pt x="60" y="44"/>
                  </a:moveTo>
                  <a:cubicBezTo>
                    <a:pt x="64" y="40"/>
                    <a:pt x="64" y="40"/>
                    <a:pt x="64" y="40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5" y="79"/>
                    <a:pt x="95" y="79"/>
                    <a:pt x="95" y="79"/>
                  </a:cubicBezTo>
                  <a:lnTo>
                    <a:pt x="60" y="4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358" y="3826"/>
              <a:ext cx="302" cy="303"/>
            </a:xfrm>
            <a:custGeom>
              <a:avLst/>
              <a:gdLst>
                <a:gd name="T0" fmla="*/ 59 w 128"/>
                <a:gd name="T1" fmla="*/ 0 h 128"/>
                <a:gd name="T2" fmla="*/ 0 w 128"/>
                <a:gd name="T3" fmla="*/ 0 h 128"/>
                <a:gd name="T4" fmla="*/ 0 w 128"/>
                <a:gd name="T5" fmla="*/ 59 h 128"/>
                <a:gd name="T6" fmla="*/ 69 w 128"/>
                <a:gd name="T7" fmla="*/ 128 h 128"/>
                <a:gd name="T8" fmla="*/ 128 w 128"/>
                <a:gd name="T9" fmla="*/ 69 h 128"/>
                <a:gd name="T10" fmla="*/ 59 w 128"/>
                <a:gd name="T11" fmla="*/ 0 h 128"/>
                <a:gd name="T12" fmla="*/ 29 w 128"/>
                <a:gd name="T13" fmla="*/ 45 h 128"/>
                <a:gd name="T14" fmla="*/ 15 w 128"/>
                <a:gd name="T15" fmla="*/ 31 h 128"/>
                <a:gd name="T16" fmla="*/ 29 w 128"/>
                <a:gd name="T17" fmla="*/ 16 h 128"/>
                <a:gd name="T18" fmla="*/ 44 w 128"/>
                <a:gd name="T19" fmla="*/ 31 h 128"/>
                <a:gd name="T20" fmla="*/ 29 w 128"/>
                <a:gd name="T21" fmla="*/ 4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128">
                  <a:moveTo>
                    <a:pt x="5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128" y="69"/>
                    <a:pt x="128" y="69"/>
                    <a:pt x="128" y="69"/>
                  </a:cubicBezTo>
                  <a:lnTo>
                    <a:pt x="59" y="0"/>
                  </a:lnTo>
                  <a:close/>
                  <a:moveTo>
                    <a:pt x="29" y="45"/>
                  </a:moveTo>
                  <a:cubicBezTo>
                    <a:pt x="21" y="45"/>
                    <a:pt x="15" y="39"/>
                    <a:pt x="15" y="31"/>
                  </a:cubicBezTo>
                  <a:cubicBezTo>
                    <a:pt x="15" y="22"/>
                    <a:pt x="21" y="16"/>
                    <a:pt x="29" y="16"/>
                  </a:cubicBezTo>
                  <a:cubicBezTo>
                    <a:pt x="38" y="16"/>
                    <a:pt x="44" y="22"/>
                    <a:pt x="44" y="31"/>
                  </a:cubicBezTo>
                  <a:cubicBezTo>
                    <a:pt x="44" y="39"/>
                    <a:pt x="38" y="45"/>
                    <a:pt x="29" y="4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Rectangle 34"/>
            <p:cNvSpPr>
              <a:spLocks noChangeArrowheads="1"/>
            </p:cNvSpPr>
            <p:nvPr/>
          </p:nvSpPr>
          <p:spPr bwMode="auto">
            <a:xfrm>
              <a:off x="7223" y="3220"/>
              <a:ext cx="36" cy="50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7079" y="3220"/>
              <a:ext cx="35" cy="50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7017" y="3246"/>
              <a:ext cx="303" cy="277"/>
            </a:xfrm>
            <a:custGeom>
              <a:avLst/>
              <a:gdLst>
                <a:gd name="T0" fmla="*/ 253 w 303"/>
                <a:gd name="T1" fmla="*/ 0 h 277"/>
                <a:gd name="T2" fmla="*/ 253 w 303"/>
                <a:gd name="T3" fmla="*/ 36 h 277"/>
                <a:gd name="T4" fmla="*/ 194 w 303"/>
                <a:gd name="T5" fmla="*/ 36 h 277"/>
                <a:gd name="T6" fmla="*/ 194 w 303"/>
                <a:gd name="T7" fmla="*/ 0 h 277"/>
                <a:gd name="T8" fmla="*/ 111 w 303"/>
                <a:gd name="T9" fmla="*/ 0 h 277"/>
                <a:gd name="T10" fmla="*/ 111 w 303"/>
                <a:gd name="T11" fmla="*/ 36 h 277"/>
                <a:gd name="T12" fmla="*/ 50 w 303"/>
                <a:gd name="T13" fmla="*/ 36 h 277"/>
                <a:gd name="T14" fmla="*/ 50 w 303"/>
                <a:gd name="T15" fmla="*/ 0 h 277"/>
                <a:gd name="T16" fmla="*/ 0 w 303"/>
                <a:gd name="T17" fmla="*/ 0 h 277"/>
                <a:gd name="T18" fmla="*/ 0 w 303"/>
                <a:gd name="T19" fmla="*/ 41 h 277"/>
                <a:gd name="T20" fmla="*/ 0 w 303"/>
                <a:gd name="T21" fmla="*/ 277 h 277"/>
                <a:gd name="T22" fmla="*/ 303 w 303"/>
                <a:gd name="T23" fmla="*/ 277 h 277"/>
                <a:gd name="T24" fmla="*/ 303 w 303"/>
                <a:gd name="T25" fmla="*/ 0 h 277"/>
                <a:gd name="T26" fmla="*/ 253 w 303"/>
                <a:gd name="T27" fmla="*/ 0 h 277"/>
                <a:gd name="T28" fmla="*/ 268 w 303"/>
                <a:gd name="T29" fmla="*/ 242 h 277"/>
                <a:gd name="T30" fmla="*/ 36 w 303"/>
                <a:gd name="T31" fmla="*/ 242 h 277"/>
                <a:gd name="T32" fmla="*/ 36 w 303"/>
                <a:gd name="T33" fmla="*/ 71 h 277"/>
                <a:gd name="T34" fmla="*/ 268 w 303"/>
                <a:gd name="T35" fmla="*/ 71 h 277"/>
                <a:gd name="T36" fmla="*/ 268 w 303"/>
                <a:gd name="T37" fmla="*/ 242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3" h="277">
                  <a:moveTo>
                    <a:pt x="253" y="0"/>
                  </a:moveTo>
                  <a:lnTo>
                    <a:pt x="253" y="36"/>
                  </a:lnTo>
                  <a:lnTo>
                    <a:pt x="194" y="36"/>
                  </a:lnTo>
                  <a:lnTo>
                    <a:pt x="194" y="0"/>
                  </a:lnTo>
                  <a:lnTo>
                    <a:pt x="111" y="0"/>
                  </a:lnTo>
                  <a:lnTo>
                    <a:pt x="111" y="36"/>
                  </a:lnTo>
                  <a:lnTo>
                    <a:pt x="50" y="36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41"/>
                  </a:lnTo>
                  <a:lnTo>
                    <a:pt x="0" y="277"/>
                  </a:lnTo>
                  <a:lnTo>
                    <a:pt x="303" y="277"/>
                  </a:lnTo>
                  <a:lnTo>
                    <a:pt x="303" y="0"/>
                  </a:lnTo>
                  <a:lnTo>
                    <a:pt x="253" y="0"/>
                  </a:lnTo>
                  <a:close/>
                  <a:moveTo>
                    <a:pt x="268" y="242"/>
                  </a:moveTo>
                  <a:lnTo>
                    <a:pt x="36" y="242"/>
                  </a:lnTo>
                  <a:lnTo>
                    <a:pt x="36" y="71"/>
                  </a:lnTo>
                  <a:lnTo>
                    <a:pt x="268" y="71"/>
                  </a:lnTo>
                  <a:lnTo>
                    <a:pt x="268" y="24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7086" y="3355"/>
              <a:ext cx="78" cy="97"/>
            </a:xfrm>
            <a:custGeom>
              <a:avLst/>
              <a:gdLst>
                <a:gd name="T0" fmla="*/ 14 w 33"/>
                <a:gd name="T1" fmla="*/ 21 h 41"/>
                <a:gd name="T2" fmla="*/ 3 w 33"/>
                <a:gd name="T3" fmla="*/ 31 h 41"/>
                <a:gd name="T4" fmla="*/ 0 w 33"/>
                <a:gd name="T5" fmla="*/ 41 h 41"/>
                <a:gd name="T6" fmla="*/ 33 w 33"/>
                <a:gd name="T7" fmla="*/ 41 h 41"/>
                <a:gd name="T8" fmla="*/ 33 w 33"/>
                <a:gd name="T9" fmla="*/ 32 h 41"/>
                <a:gd name="T10" fmla="*/ 16 w 33"/>
                <a:gd name="T11" fmla="*/ 32 h 41"/>
                <a:gd name="T12" fmla="*/ 18 w 33"/>
                <a:gd name="T13" fmla="*/ 29 h 41"/>
                <a:gd name="T14" fmla="*/ 23 w 33"/>
                <a:gd name="T15" fmla="*/ 26 h 41"/>
                <a:gd name="T16" fmla="*/ 31 w 33"/>
                <a:gd name="T17" fmla="*/ 19 h 41"/>
                <a:gd name="T18" fmla="*/ 33 w 33"/>
                <a:gd name="T19" fmla="*/ 12 h 41"/>
                <a:gd name="T20" fmla="*/ 31 w 33"/>
                <a:gd name="T21" fmla="*/ 6 h 41"/>
                <a:gd name="T22" fmla="*/ 26 w 33"/>
                <a:gd name="T23" fmla="*/ 2 h 41"/>
                <a:gd name="T24" fmla="*/ 17 w 33"/>
                <a:gd name="T25" fmla="*/ 0 h 41"/>
                <a:gd name="T26" fmla="*/ 8 w 33"/>
                <a:gd name="T27" fmla="*/ 2 h 41"/>
                <a:gd name="T28" fmla="*/ 3 w 33"/>
                <a:gd name="T29" fmla="*/ 6 h 41"/>
                <a:gd name="T30" fmla="*/ 1 w 33"/>
                <a:gd name="T31" fmla="*/ 13 h 41"/>
                <a:gd name="T32" fmla="*/ 12 w 33"/>
                <a:gd name="T33" fmla="*/ 14 h 41"/>
                <a:gd name="T34" fmla="*/ 14 w 33"/>
                <a:gd name="T35" fmla="*/ 9 h 41"/>
                <a:gd name="T36" fmla="*/ 17 w 33"/>
                <a:gd name="T37" fmla="*/ 8 h 41"/>
                <a:gd name="T38" fmla="*/ 20 w 33"/>
                <a:gd name="T39" fmla="*/ 9 h 41"/>
                <a:gd name="T40" fmla="*/ 22 w 33"/>
                <a:gd name="T41" fmla="*/ 12 h 41"/>
                <a:gd name="T42" fmla="*/ 20 w 33"/>
                <a:gd name="T43" fmla="*/ 16 h 41"/>
                <a:gd name="T44" fmla="*/ 14 w 33"/>
                <a:gd name="T45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41">
                  <a:moveTo>
                    <a:pt x="14" y="21"/>
                  </a:moveTo>
                  <a:cubicBezTo>
                    <a:pt x="9" y="25"/>
                    <a:pt x="5" y="29"/>
                    <a:pt x="3" y="31"/>
                  </a:cubicBezTo>
                  <a:cubicBezTo>
                    <a:pt x="1" y="34"/>
                    <a:pt x="0" y="37"/>
                    <a:pt x="0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1"/>
                    <a:pt x="18" y="30"/>
                    <a:pt x="18" y="29"/>
                  </a:cubicBezTo>
                  <a:cubicBezTo>
                    <a:pt x="19" y="29"/>
                    <a:pt x="21" y="28"/>
                    <a:pt x="23" y="26"/>
                  </a:cubicBezTo>
                  <a:cubicBezTo>
                    <a:pt x="27" y="23"/>
                    <a:pt x="29" y="21"/>
                    <a:pt x="31" y="19"/>
                  </a:cubicBezTo>
                  <a:cubicBezTo>
                    <a:pt x="32" y="17"/>
                    <a:pt x="33" y="14"/>
                    <a:pt x="33" y="12"/>
                  </a:cubicBezTo>
                  <a:cubicBezTo>
                    <a:pt x="33" y="9"/>
                    <a:pt x="32" y="7"/>
                    <a:pt x="31" y="6"/>
                  </a:cubicBezTo>
                  <a:cubicBezTo>
                    <a:pt x="30" y="4"/>
                    <a:pt x="28" y="2"/>
                    <a:pt x="26" y="2"/>
                  </a:cubicBezTo>
                  <a:cubicBezTo>
                    <a:pt x="24" y="1"/>
                    <a:pt x="21" y="0"/>
                    <a:pt x="17" y="0"/>
                  </a:cubicBezTo>
                  <a:cubicBezTo>
                    <a:pt x="13" y="0"/>
                    <a:pt x="10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1" y="10"/>
                    <a:pt x="1" y="13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2"/>
                    <a:pt x="13" y="10"/>
                    <a:pt x="14" y="9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18" y="8"/>
                    <a:pt x="19" y="8"/>
                    <a:pt x="20" y="9"/>
                  </a:cubicBezTo>
                  <a:cubicBezTo>
                    <a:pt x="21" y="10"/>
                    <a:pt x="22" y="11"/>
                    <a:pt x="22" y="12"/>
                  </a:cubicBezTo>
                  <a:cubicBezTo>
                    <a:pt x="22" y="13"/>
                    <a:pt x="21" y="14"/>
                    <a:pt x="20" y="16"/>
                  </a:cubicBezTo>
                  <a:cubicBezTo>
                    <a:pt x="19" y="17"/>
                    <a:pt x="17" y="19"/>
                    <a:pt x="14" y="2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7173" y="3355"/>
              <a:ext cx="78" cy="97"/>
            </a:xfrm>
            <a:custGeom>
              <a:avLst/>
              <a:gdLst>
                <a:gd name="T0" fmla="*/ 17 w 33"/>
                <a:gd name="T1" fmla="*/ 35 h 41"/>
                <a:gd name="T2" fmla="*/ 13 w 33"/>
                <a:gd name="T3" fmla="*/ 33 h 41"/>
                <a:gd name="T4" fmla="*/ 11 w 33"/>
                <a:gd name="T5" fmla="*/ 29 h 41"/>
                <a:gd name="T6" fmla="*/ 0 w 33"/>
                <a:gd name="T7" fmla="*/ 30 h 41"/>
                <a:gd name="T8" fmla="*/ 3 w 33"/>
                <a:gd name="T9" fmla="*/ 36 h 41"/>
                <a:gd name="T10" fmla="*/ 9 w 33"/>
                <a:gd name="T11" fmla="*/ 40 h 41"/>
                <a:gd name="T12" fmla="*/ 17 w 33"/>
                <a:gd name="T13" fmla="*/ 41 h 41"/>
                <a:gd name="T14" fmla="*/ 26 w 33"/>
                <a:gd name="T15" fmla="*/ 40 h 41"/>
                <a:gd name="T16" fmla="*/ 31 w 33"/>
                <a:gd name="T17" fmla="*/ 35 h 41"/>
                <a:gd name="T18" fmla="*/ 33 w 33"/>
                <a:gd name="T19" fmla="*/ 28 h 41"/>
                <a:gd name="T20" fmla="*/ 32 w 33"/>
                <a:gd name="T21" fmla="*/ 23 h 41"/>
                <a:gd name="T22" fmla="*/ 29 w 33"/>
                <a:gd name="T23" fmla="*/ 20 h 41"/>
                <a:gd name="T24" fmla="*/ 25 w 33"/>
                <a:gd name="T25" fmla="*/ 19 h 41"/>
                <a:gd name="T26" fmla="*/ 30 w 33"/>
                <a:gd name="T27" fmla="*/ 15 h 41"/>
                <a:gd name="T28" fmla="*/ 31 w 33"/>
                <a:gd name="T29" fmla="*/ 10 h 41"/>
                <a:gd name="T30" fmla="*/ 28 w 33"/>
                <a:gd name="T31" fmla="*/ 3 h 41"/>
                <a:gd name="T32" fmla="*/ 16 w 33"/>
                <a:gd name="T33" fmla="*/ 0 h 41"/>
                <a:gd name="T34" fmla="*/ 6 w 33"/>
                <a:gd name="T35" fmla="*/ 3 h 41"/>
                <a:gd name="T36" fmla="*/ 1 w 33"/>
                <a:gd name="T37" fmla="*/ 10 h 41"/>
                <a:gd name="T38" fmla="*/ 11 w 33"/>
                <a:gd name="T39" fmla="*/ 12 h 41"/>
                <a:gd name="T40" fmla="*/ 13 w 33"/>
                <a:gd name="T41" fmla="*/ 8 h 41"/>
                <a:gd name="T42" fmla="*/ 16 w 33"/>
                <a:gd name="T43" fmla="*/ 7 h 41"/>
                <a:gd name="T44" fmla="*/ 19 w 33"/>
                <a:gd name="T45" fmla="*/ 8 h 41"/>
                <a:gd name="T46" fmla="*/ 20 w 33"/>
                <a:gd name="T47" fmla="*/ 11 h 41"/>
                <a:gd name="T48" fmla="*/ 19 w 33"/>
                <a:gd name="T49" fmla="*/ 14 h 41"/>
                <a:gd name="T50" fmla="*/ 15 w 33"/>
                <a:gd name="T51" fmla="*/ 16 h 41"/>
                <a:gd name="T52" fmla="*/ 14 w 33"/>
                <a:gd name="T53" fmla="*/ 16 h 41"/>
                <a:gd name="T54" fmla="*/ 13 w 33"/>
                <a:gd name="T55" fmla="*/ 23 h 41"/>
                <a:gd name="T56" fmla="*/ 17 w 33"/>
                <a:gd name="T57" fmla="*/ 23 h 41"/>
                <a:gd name="T58" fmla="*/ 21 w 33"/>
                <a:gd name="T59" fmla="*/ 24 h 41"/>
                <a:gd name="T60" fmla="*/ 22 w 33"/>
                <a:gd name="T61" fmla="*/ 29 h 41"/>
                <a:gd name="T62" fmla="*/ 21 w 33"/>
                <a:gd name="T63" fmla="*/ 33 h 41"/>
                <a:gd name="T64" fmla="*/ 17 w 33"/>
                <a:gd name="T65" fmla="*/ 3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" h="41">
                  <a:moveTo>
                    <a:pt x="17" y="35"/>
                  </a:moveTo>
                  <a:cubicBezTo>
                    <a:pt x="15" y="35"/>
                    <a:pt x="14" y="34"/>
                    <a:pt x="13" y="33"/>
                  </a:cubicBezTo>
                  <a:cubicBezTo>
                    <a:pt x="12" y="32"/>
                    <a:pt x="12" y="31"/>
                    <a:pt x="11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5" y="38"/>
                    <a:pt x="7" y="39"/>
                    <a:pt x="9" y="40"/>
                  </a:cubicBezTo>
                  <a:cubicBezTo>
                    <a:pt x="11" y="41"/>
                    <a:pt x="14" y="41"/>
                    <a:pt x="17" y="41"/>
                  </a:cubicBezTo>
                  <a:cubicBezTo>
                    <a:pt x="21" y="41"/>
                    <a:pt x="24" y="41"/>
                    <a:pt x="26" y="40"/>
                  </a:cubicBezTo>
                  <a:cubicBezTo>
                    <a:pt x="28" y="38"/>
                    <a:pt x="30" y="37"/>
                    <a:pt x="31" y="35"/>
                  </a:cubicBezTo>
                  <a:cubicBezTo>
                    <a:pt x="33" y="33"/>
                    <a:pt x="33" y="30"/>
                    <a:pt x="33" y="28"/>
                  </a:cubicBezTo>
                  <a:cubicBezTo>
                    <a:pt x="33" y="26"/>
                    <a:pt x="33" y="25"/>
                    <a:pt x="32" y="23"/>
                  </a:cubicBezTo>
                  <a:cubicBezTo>
                    <a:pt x="31" y="22"/>
                    <a:pt x="30" y="21"/>
                    <a:pt x="29" y="20"/>
                  </a:cubicBezTo>
                  <a:cubicBezTo>
                    <a:pt x="28" y="20"/>
                    <a:pt x="27" y="19"/>
                    <a:pt x="25" y="19"/>
                  </a:cubicBezTo>
                  <a:cubicBezTo>
                    <a:pt x="27" y="18"/>
                    <a:pt x="29" y="16"/>
                    <a:pt x="30" y="15"/>
                  </a:cubicBezTo>
                  <a:cubicBezTo>
                    <a:pt x="31" y="14"/>
                    <a:pt x="31" y="12"/>
                    <a:pt x="31" y="10"/>
                  </a:cubicBezTo>
                  <a:cubicBezTo>
                    <a:pt x="31" y="7"/>
                    <a:pt x="30" y="5"/>
                    <a:pt x="28" y="3"/>
                  </a:cubicBezTo>
                  <a:cubicBezTo>
                    <a:pt x="25" y="1"/>
                    <a:pt x="22" y="0"/>
                    <a:pt x="16" y="0"/>
                  </a:cubicBezTo>
                  <a:cubicBezTo>
                    <a:pt x="12" y="0"/>
                    <a:pt x="8" y="1"/>
                    <a:pt x="6" y="3"/>
                  </a:cubicBezTo>
                  <a:cubicBezTo>
                    <a:pt x="3" y="5"/>
                    <a:pt x="2" y="7"/>
                    <a:pt x="1" y="1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0"/>
                    <a:pt x="12" y="9"/>
                    <a:pt x="13" y="8"/>
                  </a:cubicBezTo>
                  <a:cubicBezTo>
                    <a:pt x="14" y="7"/>
                    <a:pt x="15" y="7"/>
                    <a:pt x="16" y="7"/>
                  </a:cubicBezTo>
                  <a:cubicBezTo>
                    <a:pt x="17" y="7"/>
                    <a:pt x="18" y="7"/>
                    <a:pt x="19" y="8"/>
                  </a:cubicBezTo>
                  <a:cubicBezTo>
                    <a:pt x="20" y="9"/>
                    <a:pt x="20" y="10"/>
                    <a:pt x="20" y="11"/>
                  </a:cubicBezTo>
                  <a:cubicBezTo>
                    <a:pt x="20" y="12"/>
                    <a:pt x="20" y="13"/>
                    <a:pt x="19" y="14"/>
                  </a:cubicBezTo>
                  <a:cubicBezTo>
                    <a:pt x="18" y="15"/>
                    <a:pt x="17" y="16"/>
                    <a:pt x="15" y="16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5" y="23"/>
                    <a:pt x="16" y="23"/>
                    <a:pt x="17" y="23"/>
                  </a:cubicBezTo>
                  <a:cubicBezTo>
                    <a:pt x="18" y="23"/>
                    <a:pt x="20" y="23"/>
                    <a:pt x="21" y="24"/>
                  </a:cubicBezTo>
                  <a:cubicBezTo>
                    <a:pt x="22" y="25"/>
                    <a:pt x="22" y="27"/>
                    <a:pt x="22" y="29"/>
                  </a:cubicBezTo>
                  <a:cubicBezTo>
                    <a:pt x="22" y="30"/>
                    <a:pt x="22" y="32"/>
                    <a:pt x="21" y="33"/>
                  </a:cubicBezTo>
                  <a:cubicBezTo>
                    <a:pt x="20" y="34"/>
                    <a:pt x="18" y="35"/>
                    <a:pt x="17" y="3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Rectangle 39"/>
            <p:cNvSpPr>
              <a:spLocks noChangeArrowheads="1"/>
            </p:cNvSpPr>
            <p:nvPr/>
          </p:nvSpPr>
          <p:spPr bwMode="auto">
            <a:xfrm>
              <a:off x="6466" y="3343"/>
              <a:ext cx="50" cy="4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40"/>
            <p:cNvSpPr>
              <a:spLocks noChangeArrowheads="1"/>
            </p:cNvSpPr>
            <p:nvPr/>
          </p:nvSpPr>
          <p:spPr bwMode="auto">
            <a:xfrm>
              <a:off x="6540" y="3343"/>
              <a:ext cx="47" cy="4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41"/>
            <p:cNvSpPr>
              <a:spLocks noChangeArrowheads="1"/>
            </p:cNvSpPr>
            <p:nvPr/>
          </p:nvSpPr>
          <p:spPr bwMode="auto">
            <a:xfrm>
              <a:off x="6611" y="3343"/>
              <a:ext cx="49" cy="4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Rectangle 42"/>
            <p:cNvSpPr>
              <a:spLocks noChangeArrowheads="1"/>
            </p:cNvSpPr>
            <p:nvPr/>
          </p:nvSpPr>
          <p:spPr bwMode="auto">
            <a:xfrm>
              <a:off x="6466" y="3415"/>
              <a:ext cx="50" cy="4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Rectangle 43"/>
            <p:cNvSpPr>
              <a:spLocks noChangeArrowheads="1"/>
            </p:cNvSpPr>
            <p:nvPr/>
          </p:nvSpPr>
          <p:spPr bwMode="auto">
            <a:xfrm>
              <a:off x="6540" y="3415"/>
              <a:ext cx="47" cy="4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Rectangle 44"/>
            <p:cNvSpPr>
              <a:spLocks noChangeArrowheads="1"/>
            </p:cNvSpPr>
            <p:nvPr/>
          </p:nvSpPr>
          <p:spPr bwMode="auto">
            <a:xfrm>
              <a:off x="6611" y="3415"/>
              <a:ext cx="49" cy="4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Rectangle 45"/>
            <p:cNvSpPr>
              <a:spLocks noChangeArrowheads="1"/>
            </p:cNvSpPr>
            <p:nvPr/>
          </p:nvSpPr>
          <p:spPr bwMode="auto">
            <a:xfrm>
              <a:off x="6618" y="3220"/>
              <a:ext cx="35" cy="4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Rectangle 46"/>
            <p:cNvSpPr>
              <a:spLocks noChangeArrowheads="1"/>
            </p:cNvSpPr>
            <p:nvPr/>
          </p:nvSpPr>
          <p:spPr bwMode="auto">
            <a:xfrm>
              <a:off x="6473" y="3220"/>
              <a:ext cx="36" cy="4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>
              <a:spLocks noEditPoints="1"/>
            </p:cNvSpPr>
            <p:nvPr/>
          </p:nvSpPr>
          <p:spPr bwMode="auto">
            <a:xfrm>
              <a:off x="6412" y="3246"/>
              <a:ext cx="303" cy="277"/>
            </a:xfrm>
            <a:custGeom>
              <a:avLst/>
              <a:gdLst>
                <a:gd name="T0" fmla="*/ 303 w 303"/>
                <a:gd name="T1" fmla="*/ 41 h 277"/>
                <a:gd name="T2" fmla="*/ 303 w 303"/>
                <a:gd name="T3" fmla="*/ 0 h 277"/>
                <a:gd name="T4" fmla="*/ 253 w 303"/>
                <a:gd name="T5" fmla="*/ 0 h 277"/>
                <a:gd name="T6" fmla="*/ 253 w 303"/>
                <a:gd name="T7" fmla="*/ 36 h 277"/>
                <a:gd name="T8" fmla="*/ 191 w 303"/>
                <a:gd name="T9" fmla="*/ 36 h 277"/>
                <a:gd name="T10" fmla="*/ 191 w 303"/>
                <a:gd name="T11" fmla="*/ 0 h 277"/>
                <a:gd name="T12" fmla="*/ 111 w 303"/>
                <a:gd name="T13" fmla="*/ 0 h 277"/>
                <a:gd name="T14" fmla="*/ 111 w 303"/>
                <a:gd name="T15" fmla="*/ 36 h 277"/>
                <a:gd name="T16" fmla="*/ 50 w 303"/>
                <a:gd name="T17" fmla="*/ 36 h 277"/>
                <a:gd name="T18" fmla="*/ 50 w 303"/>
                <a:gd name="T19" fmla="*/ 0 h 277"/>
                <a:gd name="T20" fmla="*/ 0 w 303"/>
                <a:gd name="T21" fmla="*/ 0 h 277"/>
                <a:gd name="T22" fmla="*/ 0 w 303"/>
                <a:gd name="T23" fmla="*/ 277 h 277"/>
                <a:gd name="T24" fmla="*/ 303 w 303"/>
                <a:gd name="T25" fmla="*/ 277 h 277"/>
                <a:gd name="T26" fmla="*/ 303 w 303"/>
                <a:gd name="T27" fmla="*/ 41 h 277"/>
                <a:gd name="T28" fmla="*/ 267 w 303"/>
                <a:gd name="T29" fmla="*/ 244 h 277"/>
                <a:gd name="T30" fmla="*/ 35 w 303"/>
                <a:gd name="T31" fmla="*/ 244 h 277"/>
                <a:gd name="T32" fmla="*/ 35 w 303"/>
                <a:gd name="T33" fmla="*/ 71 h 277"/>
                <a:gd name="T34" fmla="*/ 267 w 303"/>
                <a:gd name="T35" fmla="*/ 71 h 277"/>
                <a:gd name="T36" fmla="*/ 267 w 303"/>
                <a:gd name="T37" fmla="*/ 24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3" h="277">
                  <a:moveTo>
                    <a:pt x="303" y="41"/>
                  </a:moveTo>
                  <a:lnTo>
                    <a:pt x="303" y="0"/>
                  </a:lnTo>
                  <a:lnTo>
                    <a:pt x="253" y="0"/>
                  </a:lnTo>
                  <a:lnTo>
                    <a:pt x="253" y="36"/>
                  </a:lnTo>
                  <a:lnTo>
                    <a:pt x="191" y="36"/>
                  </a:lnTo>
                  <a:lnTo>
                    <a:pt x="191" y="0"/>
                  </a:lnTo>
                  <a:lnTo>
                    <a:pt x="111" y="0"/>
                  </a:lnTo>
                  <a:lnTo>
                    <a:pt x="111" y="36"/>
                  </a:lnTo>
                  <a:lnTo>
                    <a:pt x="50" y="36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277"/>
                  </a:lnTo>
                  <a:lnTo>
                    <a:pt x="303" y="277"/>
                  </a:lnTo>
                  <a:lnTo>
                    <a:pt x="303" y="41"/>
                  </a:lnTo>
                  <a:close/>
                  <a:moveTo>
                    <a:pt x="267" y="244"/>
                  </a:moveTo>
                  <a:lnTo>
                    <a:pt x="35" y="244"/>
                  </a:lnTo>
                  <a:lnTo>
                    <a:pt x="35" y="71"/>
                  </a:lnTo>
                  <a:lnTo>
                    <a:pt x="267" y="71"/>
                  </a:lnTo>
                  <a:lnTo>
                    <a:pt x="267" y="24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5806" y="3220"/>
              <a:ext cx="102" cy="102"/>
            </a:xfrm>
            <a:custGeom>
              <a:avLst/>
              <a:gdLst>
                <a:gd name="T0" fmla="*/ 41 w 43"/>
                <a:gd name="T1" fmla="*/ 10 h 43"/>
                <a:gd name="T2" fmla="*/ 43 w 43"/>
                <a:gd name="T3" fmla="*/ 9 h 43"/>
                <a:gd name="T4" fmla="*/ 25 w 43"/>
                <a:gd name="T5" fmla="*/ 0 h 43"/>
                <a:gd name="T6" fmla="*/ 0 w 43"/>
                <a:gd name="T7" fmla="*/ 25 h 43"/>
                <a:gd name="T8" fmla="*/ 9 w 43"/>
                <a:gd name="T9" fmla="*/ 43 h 43"/>
                <a:gd name="T10" fmla="*/ 10 w 43"/>
                <a:gd name="T11" fmla="*/ 41 h 43"/>
                <a:gd name="T12" fmla="*/ 22 w 43"/>
                <a:gd name="T13" fmla="*/ 22 h 43"/>
                <a:gd name="T14" fmla="*/ 41 w 43"/>
                <a:gd name="T15" fmla="*/ 1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3">
                  <a:moveTo>
                    <a:pt x="41" y="10"/>
                  </a:moveTo>
                  <a:cubicBezTo>
                    <a:pt x="42" y="9"/>
                    <a:pt x="43" y="9"/>
                    <a:pt x="43" y="9"/>
                  </a:cubicBezTo>
                  <a:cubicBezTo>
                    <a:pt x="39" y="3"/>
                    <a:pt x="32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9"/>
                    <a:pt x="9" y="43"/>
                  </a:cubicBezTo>
                  <a:cubicBezTo>
                    <a:pt x="9" y="43"/>
                    <a:pt x="9" y="42"/>
                    <a:pt x="10" y="41"/>
                  </a:cubicBezTo>
                  <a:cubicBezTo>
                    <a:pt x="13" y="34"/>
                    <a:pt x="17" y="28"/>
                    <a:pt x="22" y="22"/>
                  </a:cubicBezTo>
                  <a:cubicBezTo>
                    <a:pt x="28" y="17"/>
                    <a:pt x="34" y="13"/>
                    <a:pt x="41" y="1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/>
            <p:nvPr/>
          </p:nvSpPr>
          <p:spPr bwMode="auto">
            <a:xfrm>
              <a:off x="6007" y="3220"/>
              <a:ext cx="102" cy="102"/>
            </a:xfrm>
            <a:custGeom>
              <a:avLst/>
              <a:gdLst>
                <a:gd name="T0" fmla="*/ 18 w 43"/>
                <a:gd name="T1" fmla="*/ 0 h 43"/>
                <a:gd name="T2" fmla="*/ 0 w 43"/>
                <a:gd name="T3" fmla="*/ 9 h 43"/>
                <a:gd name="T4" fmla="*/ 2 w 43"/>
                <a:gd name="T5" fmla="*/ 10 h 43"/>
                <a:gd name="T6" fmla="*/ 21 w 43"/>
                <a:gd name="T7" fmla="*/ 22 h 43"/>
                <a:gd name="T8" fmla="*/ 33 w 43"/>
                <a:gd name="T9" fmla="*/ 41 h 43"/>
                <a:gd name="T10" fmla="*/ 34 w 43"/>
                <a:gd name="T11" fmla="*/ 43 h 43"/>
                <a:gd name="T12" fmla="*/ 43 w 43"/>
                <a:gd name="T13" fmla="*/ 25 h 43"/>
                <a:gd name="T14" fmla="*/ 18 w 43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3">
                  <a:moveTo>
                    <a:pt x="18" y="0"/>
                  </a:moveTo>
                  <a:cubicBezTo>
                    <a:pt x="11" y="0"/>
                    <a:pt x="4" y="3"/>
                    <a:pt x="0" y="9"/>
                  </a:cubicBezTo>
                  <a:cubicBezTo>
                    <a:pt x="0" y="9"/>
                    <a:pt x="1" y="9"/>
                    <a:pt x="2" y="10"/>
                  </a:cubicBezTo>
                  <a:cubicBezTo>
                    <a:pt x="9" y="13"/>
                    <a:pt x="15" y="17"/>
                    <a:pt x="21" y="22"/>
                  </a:cubicBezTo>
                  <a:cubicBezTo>
                    <a:pt x="26" y="28"/>
                    <a:pt x="30" y="34"/>
                    <a:pt x="33" y="41"/>
                  </a:cubicBezTo>
                  <a:cubicBezTo>
                    <a:pt x="34" y="42"/>
                    <a:pt x="34" y="43"/>
                    <a:pt x="34" y="43"/>
                  </a:cubicBezTo>
                  <a:cubicBezTo>
                    <a:pt x="40" y="39"/>
                    <a:pt x="43" y="32"/>
                    <a:pt x="43" y="25"/>
                  </a:cubicBezTo>
                  <a:cubicBezTo>
                    <a:pt x="43" y="11"/>
                    <a:pt x="32" y="0"/>
                    <a:pt x="1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>
              <a:spLocks noEditPoints="1"/>
            </p:cNvSpPr>
            <p:nvPr/>
          </p:nvSpPr>
          <p:spPr bwMode="auto">
            <a:xfrm>
              <a:off x="5842" y="3256"/>
              <a:ext cx="232" cy="267"/>
            </a:xfrm>
            <a:custGeom>
              <a:avLst/>
              <a:gdLst>
                <a:gd name="T0" fmla="*/ 98 w 98"/>
                <a:gd name="T1" fmla="*/ 49 h 113"/>
                <a:gd name="T2" fmla="*/ 49 w 98"/>
                <a:gd name="T3" fmla="*/ 0 h 113"/>
                <a:gd name="T4" fmla="*/ 0 w 98"/>
                <a:gd name="T5" fmla="*/ 49 h 113"/>
                <a:gd name="T6" fmla="*/ 17 w 98"/>
                <a:gd name="T7" fmla="*/ 86 h 113"/>
                <a:gd name="T8" fmla="*/ 0 w 98"/>
                <a:gd name="T9" fmla="*/ 103 h 113"/>
                <a:gd name="T10" fmla="*/ 10 w 98"/>
                <a:gd name="T11" fmla="*/ 113 h 113"/>
                <a:gd name="T12" fmla="*/ 29 w 98"/>
                <a:gd name="T13" fmla="*/ 94 h 113"/>
                <a:gd name="T14" fmla="*/ 49 w 98"/>
                <a:gd name="T15" fmla="*/ 98 h 113"/>
                <a:gd name="T16" fmla="*/ 69 w 98"/>
                <a:gd name="T17" fmla="*/ 94 h 113"/>
                <a:gd name="T18" fmla="*/ 88 w 98"/>
                <a:gd name="T19" fmla="*/ 113 h 113"/>
                <a:gd name="T20" fmla="*/ 98 w 98"/>
                <a:gd name="T21" fmla="*/ 103 h 113"/>
                <a:gd name="T22" fmla="*/ 81 w 98"/>
                <a:gd name="T23" fmla="*/ 86 h 113"/>
                <a:gd name="T24" fmla="*/ 98 w 98"/>
                <a:gd name="T25" fmla="*/ 49 h 113"/>
                <a:gd name="T26" fmla="*/ 49 w 98"/>
                <a:gd name="T27" fmla="*/ 84 h 113"/>
                <a:gd name="T28" fmla="*/ 14 w 98"/>
                <a:gd name="T29" fmla="*/ 49 h 113"/>
                <a:gd name="T30" fmla="*/ 49 w 98"/>
                <a:gd name="T31" fmla="*/ 15 h 113"/>
                <a:gd name="T32" fmla="*/ 84 w 98"/>
                <a:gd name="T33" fmla="*/ 49 h 113"/>
                <a:gd name="T34" fmla="*/ 49 w 98"/>
                <a:gd name="T35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8" h="113">
                  <a:moveTo>
                    <a:pt x="98" y="49"/>
                  </a:moveTo>
                  <a:cubicBezTo>
                    <a:pt x="98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64"/>
                    <a:pt x="6" y="77"/>
                    <a:pt x="17" y="86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35" y="97"/>
                    <a:pt x="42" y="98"/>
                    <a:pt x="49" y="98"/>
                  </a:cubicBezTo>
                  <a:cubicBezTo>
                    <a:pt x="56" y="98"/>
                    <a:pt x="63" y="97"/>
                    <a:pt x="69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81" y="86"/>
                    <a:pt x="81" y="86"/>
                    <a:pt x="81" y="86"/>
                  </a:cubicBezTo>
                  <a:cubicBezTo>
                    <a:pt x="92" y="77"/>
                    <a:pt x="98" y="64"/>
                    <a:pt x="98" y="49"/>
                  </a:cubicBezTo>
                  <a:close/>
                  <a:moveTo>
                    <a:pt x="49" y="84"/>
                  </a:moveTo>
                  <a:cubicBezTo>
                    <a:pt x="30" y="84"/>
                    <a:pt x="14" y="68"/>
                    <a:pt x="14" y="49"/>
                  </a:cubicBezTo>
                  <a:cubicBezTo>
                    <a:pt x="14" y="30"/>
                    <a:pt x="30" y="15"/>
                    <a:pt x="49" y="15"/>
                  </a:cubicBezTo>
                  <a:cubicBezTo>
                    <a:pt x="68" y="15"/>
                    <a:pt x="84" y="30"/>
                    <a:pt x="84" y="49"/>
                  </a:cubicBezTo>
                  <a:cubicBezTo>
                    <a:pt x="84" y="68"/>
                    <a:pt x="68" y="84"/>
                    <a:pt x="49" y="8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5946" y="3315"/>
              <a:ext cx="69" cy="92"/>
            </a:xfrm>
            <a:custGeom>
              <a:avLst/>
              <a:gdLst>
                <a:gd name="T0" fmla="*/ 24 w 69"/>
                <a:gd name="T1" fmla="*/ 0 h 92"/>
                <a:gd name="T2" fmla="*/ 0 w 69"/>
                <a:gd name="T3" fmla="*/ 0 h 92"/>
                <a:gd name="T4" fmla="*/ 0 w 69"/>
                <a:gd name="T5" fmla="*/ 69 h 92"/>
                <a:gd name="T6" fmla="*/ 59 w 69"/>
                <a:gd name="T7" fmla="*/ 92 h 92"/>
                <a:gd name="T8" fmla="*/ 69 w 69"/>
                <a:gd name="T9" fmla="*/ 71 h 92"/>
                <a:gd name="T10" fmla="*/ 24 w 69"/>
                <a:gd name="T11" fmla="*/ 52 h 92"/>
                <a:gd name="T12" fmla="*/ 24 w 69"/>
                <a:gd name="T1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92">
                  <a:moveTo>
                    <a:pt x="24" y="0"/>
                  </a:moveTo>
                  <a:lnTo>
                    <a:pt x="0" y="0"/>
                  </a:lnTo>
                  <a:lnTo>
                    <a:pt x="0" y="69"/>
                  </a:lnTo>
                  <a:lnTo>
                    <a:pt x="59" y="92"/>
                  </a:lnTo>
                  <a:lnTo>
                    <a:pt x="69" y="71"/>
                  </a:lnTo>
                  <a:lnTo>
                    <a:pt x="24" y="5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>
              <a:spLocks noEditPoints="1"/>
            </p:cNvSpPr>
            <p:nvPr/>
          </p:nvSpPr>
          <p:spPr bwMode="auto">
            <a:xfrm>
              <a:off x="5236" y="3256"/>
              <a:ext cx="232" cy="232"/>
            </a:xfrm>
            <a:custGeom>
              <a:avLst/>
              <a:gdLst>
                <a:gd name="T0" fmla="*/ 49 w 98"/>
                <a:gd name="T1" fmla="*/ 0 h 98"/>
                <a:gd name="T2" fmla="*/ 0 w 98"/>
                <a:gd name="T3" fmla="*/ 49 h 98"/>
                <a:gd name="T4" fmla="*/ 49 w 98"/>
                <a:gd name="T5" fmla="*/ 98 h 98"/>
                <a:gd name="T6" fmla="*/ 98 w 98"/>
                <a:gd name="T7" fmla="*/ 49 h 98"/>
                <a:gd name="T8" fmla="*/ 49 w 98"/>
                <a:gd name="T9" fmla="*/ 0 h 98"/>
                <a:gd name="T10" fmla="*/ 49 w 98"/>
                <a:gd name="T11" fmla="*/ 84 h 98"/>
                <a:gd name="T12" fmla="*/ 14 w 98"/>
                <a:gd name="T13" fmla="*/ 49 h 98"/>
                <a:gd name="T14" fmla="*/ 49 w 98"/>
                <a:gd name="T15" fmla="*/ 15 h 98"/>
                <a:gd name="T16" fmla="*/ 84 w 98"/>
                <a:gd name="T17" fmla="*/ 49 h 98"/>
                <a:gd name="T18" fmla="*/ 49 w 98"/>
                <a:gd name="T19" fmla="*/ 8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49" y="0"/>
                  </a:moveTo>
                  <a:cubicBezTo>
                    <a:pt x="22" y="0"/>
                    <a:pt x="0" y="22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6" y="98"/>
                    <a:pt x="98" y="76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lose/>
                  <a:moveTo>
                    <a:pt x="49" y="84"/>
                  </a:moveTo>
                  <a:cubicBezTo>
                    <a:pt x="30" y="84"/>
                    <a:pt x="14" y="68"/>
                    <a:pt x="14" y="49"/>
                  </a:cubicBezTo>
                  <a:cubicBezTo>
                    <a:pt x="14" y="30"/>
                    <a:pt x="30" y="15"/>
                    <a:pt x="49" y="15"/>
                  </a:cubicBezTo>
                  <a:cubicBezTo>
                    <a:pt x="68" y="15"/>
                    <a:pt x="84" y="30"/>
                    <a:pt x="84" y="49"/>
                  </a:cubicBezTo>
                  <a:cubicBezTo>
                    <a:pt x="84" y="68"/>
                    <a:pt x="68" y="84"/>
                    <a:pt x="49" y="8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/>
            <p:nvPr/>
          </p:nvSpPr>
          <p:spPr bwMode="auto">
            <a:xfrm>
              <a:off x="5272" y="3486"/>
              <a:ext cx="161" cy="37"/>
            </a:xfrm>
            <a:custGeom>
              <a:avLst/>
              <a:gdLst>
                <a:gd name="T0" fmla="*/ 34 w 68"/>
                <a:gd name="T1" fmla="*/ 11 h 16"/>
                <a:gd name="T2" fmla="*/ 11 w 68"/>
                <a:gd name="T3" fmla="*/ 6 h 16"/>
                <a:gd name="T4" fmla="*/ 0 w 68"/>
                <a:gd name="T5" fmla="*/ 0 h 16"/>
                <a:gd name="T6" fmla="*/ 0 w 68"/>
                <a:gd name="T7" fmla="*/ 16 h 16"/>
                <a:gd name="T8" fmla="*/ 68 w 68"/>
                <a:gd name="T9" fmla="*/ 16 h 16"/>
                <a:gd name="T10" fmla="*/ 68 w 68"/>
                <a:gd name="T11" fmla="*/ 0 h 16"/>
                <a:gd name="T12" fmla="*/ 57 w 68"/>
                <a:gd name="T13" fmla="*/ 6 h 16"/>
                <a:gd name="T14" fmla="*/ 34 w 68"/>
                <a:gd name="T1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16">
                  <a:moveTo>
                    <a:pt x="34" y="11"/>
                  </a:moveTo>
                  <a:cubicBezTo>
                    <a:pt x="26" y="11"/>
                    <a:pt x="18" y="9"/>
                    <a:pt x="11" y="6"/>
                  </a:cubicBezTo>
                  <a:cubicBezTo>
                    <a:pt x="7" y="5"/>
                    <a:pt x="3" y="2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5" y="2"/>
                    <a:pt x="61" y="5"/>
                    <a:pt x="57" y="6"/>
                  </a:cubicBezTo>
                  <a:cubicBezTo>
                    <a:pt x="50" y="9"/>
                    <a:pt x="42" y="11"/>
                    <a:pt x="34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/>
            <p:nvPr/>
          </p:nvSpPr>
          <p:spPr bwMode="auto">
            <a:xfrm>
              <a:off x="5272" y="3220"/>
              <a:ext cx="161" cy="38"/>
            </a:xfrm>
            <a:custGeom>
              <a:avLst/>
              <a:gdLst>
                <a:gd name="T0" fmla="*/ 34 w 68"/>
                <a:gd name="T1" fmla="*/ 5 h 16"/>
                <a:gd name="T2" fmla="*/ 57 w 68"/>
                <a:gd name="T3" fmla="*/ 10 h 16"/>
                <a:gd name="T4" fmla="*/ 68 w 68"/>
                <a:gd name="T5" fmla="*/ 16 h 16"/>
                <a:gd name="T6" fmla="*/ 68 w 68"/>
                <a:gd name="T7" fmla="*/ 0 h 16"/>
                <a:gd name="T8" fmla="*/ 0 w 68"/>
                <a:gd name="T9" fmla="*/ 0 h 16"/>
                <a:gd name="T10" fmla="*/ 0 w 68"/>
                <a:gd name="T11" fmla="*/ 16 h 16"/>
                <a:gd name="T12" fmla="*/ 11 w 68"/>
                <a:gd name="T13" fmla="*/ 10 h 16"/>
                <a:gd name="T14" fmla="*/ 34 w 68"/>
                <a:gd name="T1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16">
                  <a:moveTo>
                    <a:pt x="34" y="5"/>
                  </a:moveTo>
                  <a:cubicBezTo>
                    <a:pt x="42" y="5"/>
                    <a:pt x="50" y="7"/>
                    <a:pt x="57" y="10"/>
                  </a:cubicBezTo>
                  <a:cubicBezTo>
                    <a:pt x="61" y="11"/>
                    <a:pt x="65" y="14"/>
                    <a:pt x="68" y="16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14"/>
                    <a:pt x="7" y="11"/>
                    <a:pt x="11" y="10"/>
                  </a:cubicBezTo>
                  <a:cubicBezTo>
                    <a:pt x="18" y="7"/>
                    <a:pt x="26" y="5"/>
                    <a:pt x="34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5341" y="3315"/>
              <a:ext cx="68" cy="92"/>
            </a:xfrm>
            <a:custGeom>
              <a:avLst/>
              <a:gdLst>
                <a:gd name="T0" fmla="*/ 23 w 68"/>
                <a:gd name="T1" fmla="*/ 0 h 92"/>
                <a:gd name="T2" fmla="*/ 0 w 68"/>
                <a:gd name="T3" fmla="*/ 0 h 92"/>
                <a:gd name="T4" fmla="*/ 0 w 68"/>
                <a:gd name="T5" fmla="*/ 69 h 92"/>
                <a:gd name="T6" fmla="*/ 59 w 68"/>
                <a:gd name="T7" fmla="*/ 92 h 92"/>
                <a:gd name="T8" fmla="*/ 68 w 68"/>
                <a:gd name="T9" fmla="*/ 71 h 92"/>
                <a:gd name="T10" fmla="*/ 23 w 68"/>
                <a:gd name="T11" fmla="*/ 52 h 92"/>
                <a:gd name="T12" fmla="*/ 23 w 68"/>
                <a:gd name="T1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92">
                  <a:moveTo>
                    <a:pt x="23" y="0"/>
                  </a:moveTo>
                  <a:lnTo>
                    <a:pt x="0" y="0"/>
                  </a:lnTo>
                  <a:lnTo>
                    <a:pt x="0" y="69"/>
                  </a:lnTo>
                  <a:lnTo>
                    <a:pt x="59" y="92"/>
                  </a:lnTo>
                  <a:lnTo>
                    <a:pt x="68" y="71"/>
                  </a:lnTo>
                  <a:lnTo>
                    <a:pt x="23" y="5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 noEditPoints="1"/>
            </p:cNvSpPr>
            <p:nvPr/>
          </p:nvSpPr>
          <p:spPr bwMode="auto">
            <a:xfrm>
              <a:off x="4596" y="3220"/>
              <a:ext cx="302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64 w 128"/>
                <a:gd name="T11" fmla="*/ 113 h 128"/>
                <a:gd name="T12" fmla="*/ 15 w 128"/>
                <a:gd name="T13" fmla="*/ 64 h 128"/>
                <a:gd name="T14" fmla="*/ 64 w 128"/>
                <a:gd name="T15" fmla="*/ 15 h 128"/>
                <a:gd name="T16" fmla="*/ 113 w 128"/>
                <a:gd name="T17" fmla="*/ 64 h 128"/>
                <a:gd name="T18" fmla="*/ 64 w 128"/>
                <a:gd name="T19" fmla="*/ 11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64" y="113"/>
                  </a:moveTo>
                  <a:cubicBezTo>
                    <a:pt x="37" y="113"/>
                    <a:pt x="15" y="91"/>
                    <a:pt x="15" y="64"/>
                  </a:cubicBezTo>
                  <a:cubicBezTo>
                    <a:pt x="15" y="37"/>
                    <a:pt x="37" y="15"/>
                    <a:pt x="64" y="15"/>
                  </a:cubicBezTo>
                  <a:cubicBezTo>
                    <a:pt x="91" y="15"/>
                    <a:pt x="113" y="37"/>
                    <a:pt x="113" y="64"/>
                  </a:cubicBezTo>
                  <a:cubicBezTo>
                    <a:pt x="113" y="91"/>
                    <a:pt x="91" y="113"/>
                    <a:pt x="64" y="1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4730" y="3289"/>
              <a:ext cx="97" cy="135"/>
            </a:xfrm>
            <a:custGeom>
              <a:avLst/>
              <a:gdLst>
                <a:gd name="T0" fmla="*/ 33 w 97"/>
                <a:gd name="T1" fmla="*/ 0 h 135"/>
                <a:gd name="T2" fmla="*/ 0 w 97"/>
                <a:gd name="T3" fmla="*/ 0 h 135"/>
                <a:gd name="T4" fmla="*/ 0 w 97"/>
                <a:gd name="T5" fmla="*/ 99 h 135"/>
                <a:gd name="T6" fmla="*/ 86 w 97"/>
                <a:gd name="T7" fmla="*/ 135 h 135"/>
                <a:gd name="T8" fmla="*/ 97 w 97"/>
                <a:gd name="T9" fmla="*/ 104 h 135"/>
                <a:gd name="T10" fmla="*/ 33 w 97"/>
                <a:gd name="T11" fmla="*/ 78 h 135"/>
                <a:gd name="T12" fmla="*/ 33 w 97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35">
                  <a:moveTo>
                    <a:pt x="33" y="0"/>
                  </a:moveTo>
                  <a:lnTo>
                    <a:pt x="0" y="0"/>
                  </a:lnTo>
                  <a:lnTo>
                    <a:pt x="0" y="99"/>
                  </a:lnTo>
                  <a:lnTo>
                    <a:pt x="86" y="135"/>
                  </a:lnTo>
                  <a:lnTo>
                    <a:pt x="97" y="104"/>
                  </a:lnTo>
                  <a:lnTo>
                    <a:pt x="33" y="78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4033" y="3220"/>
              <a:ext cx="220" cy="303"/>
            </a:xfrm>
            <a:custGeom>
              <a:avLst/>
              <a:gdLst>
                <a:gd name="T0" fmla="*/ 120 w 220"/>
                <a:gd name="T1" fmla="*/ 102 h 303"/>
                <a:gd name="T2" fmla="*/ 184 w 220"/>
                <a:gd name="T3" fmla="*/ 102 h 303"/>
                <a:gd name="T4" fmla="*/ 220 w 220"/>
                <a:gd name="T5" fmla="*/ 74 h 303"/>
                <a:gd name="T6" fmla="*/ 184 w 220"/>
                <a:gd name="T7" fmla="*/ 48 h 303"/>
                <a:gd name="T8" fmla="*/ 120 w 220"/>
                <a:gd name="T9" fmla="*/ 48 h 303"/>
                <a:gd name="T10" fmla="*/ 120 w 220"/>
                <a:gd name="T11" fmla="*/ 0 h 303"/>
                <a:gd name="T12" fmla="*/ 85 w 220"/>
                <a:gd name="T13" fmla="*/ 0 h 303"/>
                <a:gd name="T14" fmla="*/ 85 w 220"/>
                <a:gd name="T15" fmla="*/ 48 h 303"/>
                <a:gd name="T16" fmla="*/ 21 w 220"/>
                <a:gd name="T17" fmla="*/ 48 h 303"/>
                <a:gd name="T18" fmla="*/ 21 w 220"/>
                <a:gd name="T19" fmla="*/ 102 h 303"/>
                <a:gd name="T20" fmla="*/ 85 w 220"/>
                <a:gd name="T21" fmla="*/ 102 h 303"/>
                <a:gd name="T22" fmla="*/ 85 w 220"/>
                <a:gd name="T23" fmla="*/ 138 h 303"/>
                <a:gd name="T24" fmla="*/ 33 w 220"/>
                <a:gd name="T25" fmla="*/ 138 h 303"/>
                <a:gd name="T26" fmla="*/ 0 w 220"/>
                <a:gd name="T27" fmla="*/ 164 h 303"/>
                <a:gd name="T28" fmla="*/ 33 w 220"/>
                <a:gd name="T29" fmla="*/ 192 h 303"/>
                <a:gd name="T30" fmla="*/ 85 w 220"/>
                <a:gd name="T31" fmla="*/ 192 h 303"/>
                <a:gd name="T32" fmla="*/ 85 w 220"/>
                <a:gd name="T33" fmla="*/ 303 h 303"/>
                <a:gd name="T34" fmla="*/ 120 w 220"/>
                <a:gd name="T35" fmla="*/ 303 h 303"/>
                <a:gd name="T36" fmla="*/ 120 w 220"/>
                <a:gd name="T37" fmla="*/ 192 h 303"/>
                <a:gd name="T38" fmla="*/ 196 w 220"/>
                <a:gd name="T39" fmla="*/ 192 h 303"/>
                <a:gd name="T40" fmla="*/ 196 w 220"/>
                <a:gd name="T41" fmla="*/ 138 h 303"/>
                <a:gd name="T42" fmla="*/ 120 w 220"/>
                <a:gd name="T43" fmla="*/ 138 h 303"/>
                <a:gd name="T44" fmla="*/ 120 w 220"/>
                <a:gd name="T45" fmla="*/ 1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0" h="303">
                  <a:moveTo>
                    <a:pt x="120" y="102"/>
                  </a:moveTo>
                  <a:lnTo>
                    <a:pt x="184" y="102"/>
                  </a:lnTo>
                  <a:lnTo>
                    <a:pt x="220" y="74"/>
                  </a:lnTo>
                  <a:lnTo>
                    <a:pt x="184" y="48"/>
                  </a:lnTo>
                  <a:lnTo>
                    <a:pt x="120" y="48"/>
                  </a:lnTo>
                  <a:lnTo>
                    <a:pt x="120" y="0"/>
                  </a:lnTo>
                  <a:lnTo>
                    <a:pt x="85" y="0"/>
                  </a:lnTo>
                  <a:lnTo>
                    <a:pt x="85" y="48"/>
                  </a:lnTo>
                  <a:lnTo>
                    <a:pt x="21" y="48"/>
                  </a:lnTo>
                  <a:lnTo>
                    <a:pt x="21" y="102"/>
                  </a:lnTo>
                  <a:lnTo>
                    <a:pt x="85" y="102"/>
                  </a:lnTo>
                  <a:lnTo>
                    <a:pt x="85" y="138"/>
                  </a:lnTo>
                  <a:lnTo>
                    <a:pt x="33" y="138"/>
                  </a:lnTo>
                  <a:lnTo>
                    <a:pt x="0" y="164"/>
                  </a:lnTo>
                  <a:lnTo>
                    <a:pt x="33" y="192"/>
                  </a:lnTo>
                  <a:lnTo>
                    <a:pt x="85" y="192"/>
                  </a:lnTo>
                  <a:lnTo>
                    <a:pt x="85" y="303"/>
                  </a:lnTo>
                  <a:lnTo>
                    <a:pt x="120" y="303"/>
                  </a:lnTo>
                  <a:lnTo>
                    <a:pt x="120" y="192"/>
                  </a:lnTo>
                  <a:lnTo>
                    <a:pt x="196" y="192"/>
                  </a:lnTo>
                  <a:lnTo>
                    <a:pt x="196" y="138"/>
                  </a:lnTo>
                  <a:lnTo>
                    <a:pt x="120" y="138"/>
                  </a:lnTo>
                  <a:lnTo>
                    <a:pt x="120" y="10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3385" y="3220"/>
              <a:ext cx="302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64 w 128"/>
                <a:gd name="T11" fmla="*/ 113 h 128"/>
                <a:gd name="T12" fmla="*/ 15 w 128"/>
                <a:gd name="T13" fmla="*/ 64 h 128"/>
                <a:gd name="T14" fmla="*/ 64 w 128"/>
                <a:gd name="T15" fmla="*/ 15 h 128"/>
                <a:gd name="T16" fmla="*/ 113 w 128"/>
                <a:gd name="T17" fmla="*/ 64 h 128"/>
                <a:gd name="T18" fmla="*/ 64 w 128"/>
                <a:gd name="T19" fmla="*/ 11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64" y="113"/>
                  </a:moveTo>
                  <a:cubicBezTo>
                    <a:pt x="37" y="113"/>
                    <a:pt x="15" y="91"/>
                    <a:pt x="15" y="64"/>
                  </a:cubicBezTo>
                  <a:cubicBezTo>
                    <a:pt x="15" y="37"/>
                    <a:pt x="37" y="15"/>
                    <a:pt x="64" y="15"/>
                  </a:cubicBezTo>
                  <a:cubicBezTo>
                    <a:pt x="91" y="15"/>
                    <a:pt x="113" y="37"/>
                    <a:pt x="113" y="64"/>
                  </a:cubicBezTo>
                  <a:cubicBezTo>
                    <a:pt x="113" y="91"/>
                    <a:pt x="91" y="113"/>
                    <a:pt x="64" y="1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>
              <a:spLocks noEditPoints="1"/>
            </p:cNvSpPr>
            <p:nvPr/>
          </p:nvSpPr>
          <p:spPr bwMode="auto">
            <a:xfrm>
              <a:off x="3489" y="3280"/>
              <a:ext cx="94" cy="184"/>
            </a:xfrm>
            <a:custGeom>
              <a:avLst/>
              <a:gdLst>
                <a:gd name="T0" fmla="*/ 40 w 40"/>
                <a:gd name="T1" fmla="*/ 39 h 78"/>
                <a:gd name="T2" fmla="*/ 20 w 40"/>
                <a:gd name="T3" fmla="*/ 0 h 78"/>
                <a:gd name="T4" fmla="*/ 0 w 40"/>
                <a:gd name="T5" fmla="*/ 39 h 78"/>
                <a:gd name="T6" fmla="*/ 0 w 40"/>
                <a:gd name="T7" fmla="*/ 39 h 78"/>
                <a:gd name="T8" fmla="*/ 0 w 40"/>
                <a:gd name="T9" fmla="*/ 39 h 78"/>
                <a:gd name="T10" fmla="*/ 0 w 40"/>
                <a:gd name="T11" fmla="*/ 39 h 78"/>
                <a:gd name="T12" fmla="*/ 0 w 40"/>
                <a:gd name="T13" fmla="*/ 39 h 78"/>
                <a:gd name="T14" fmla="*/ 20 w 40"/>
                <a:gd name="T15" fmla="*/ 78 h 78"/>
                <a:gd name="T16" fmla="*/ 40 w 40"/>
                <a:gd name="T17" fmla="*/ 39 h 78"/>
                <a:gd name="T18" fmla="*/ 40 w 40"/>
                <a:gd name="T19" fmla="*/ 39 h 78"/>
                <a:gd name="T20" fmla="*/ 40 w 40"/>
                <a:gd name="T21" fmla="*/ 39 h 78"/>
                <a:gd name="T22" fmla="*/ 40 w 40"/>
                <a:gd name="T23" fmla="*/ 39 h 78"/>
                <a:gd name="T24" fmla="*/ 20 w 40"/>
                <a:gd name="T25" fmla="*/ 46 h 78"/>
                <a:gd name="T26" fmla="*/ 13 w 40"/>
                <a:gd name="T27" fmla="*/ 39 h 78"/>
                <a:gd name="T28" fmla="*/ 20 w 40"/>
                <a:gd name="T29" fmla="*/ 32 h 78"/>
                <a:gd name="T30" fmla="*/ 27 w 40"/>
                <a:gd name="T31" fmla="*/ 39 h 78"/>
                <a:gd name="T32" fmla="*/ 20 w 40"/>
                <a:gd name="T33" fmla="*/ 4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78">
                  <a:moveTo>
                    <a:pt x="40" y="39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lose/>
                  <a:moveTo>
                    <a:pt x="20" y="46"/>
                  </a:moveTo>
                  <a:cubicBezTo>
                    <a:pt x="16" y="46"/>
                    <a:pt x="13" y="43"/>
                    <a:pt x="13" y="39"/>
                  </a:cubicBezTo>
                  <a:cubicBezTo>
                    <a:pt x="13" y="35"/>
                    <a:pt x="16" y="32"/>
                    <a:pt x="20" y="32"/>
                  </a:cubicBezTo>
                  <a:cubicBezTo>
                    <a:pt x="24" y="32"/>
                    <a:pt x="27" y="35"/>
                    <a:pt x="27" y="39"/>
                  </a:cubicBezTo>
                  <a:cubicBezTo>
                    <a:pt x="27" y="43"/>
                    <a:pt x="24" y="46"/>
                    <a:pt x="20" y="4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2973" y="3348"/>
              <a:ext cx="66" cy="67"/>
            </a:xfrm>
            <a:custGeom>
              <a:avLst/>
              <a:gdLst>
                <a:gd name="T0" fmla="*/ 17 w 66"/>
                <a:gd name="T1" fmla="*/ 0 h 67"/>
                <a:gd name="T2" fmla="*/ 0 w 66"/>
                <a:gd name="T3" fmla="*/ 17 h 67"/>
                <a:gd name="T4" fmla="*/ 17 w 66"/>
                <a:gd name="T5" fmla="*/ 33 h 67"/>
                <a:gd name="T6" fmla="*/ 0 w 66"/>
                <a:gd name="T7" fmla="*/ 50 h 67"/>
                <a:gd name="T8" fmla="*/ 17 w 66"/>
                <a:gd name="T9" fmla="*/ 67 h 67"/>
                <a:gd name="T10" fmla="*/ 33 w 66"/>
                <a:gd name="T11" fmla="*/ 50 h 67"/>
                <a:gd name="T12" fmla="*/ 50 w 66"/>
                <a:gd name="T13" fmla="*/ 67 h 67"/>
                <a:gd name="T14" fmla="*/ 66 w 66"/>
                <a:gd name="T15" fmla="*/ 50 h 67"/>
                <a:gd name="T16" fmla="*/ 50 w 66"/>
                <a:gd name="T17" fmla="*/ 33 h 67"/>
                <a:gd name="T18" fmla="*/ 66 w 66"/>
                <a:gd name="T19" fmla="*/ 17 h 67"/>
                <a:gd name="T20" fmla="*/ 50 w 66"/>
                <a:gd name="T21" fmla="*/ 0 h 67"/>
                <a:gd name="T22" fmla="*/ 33 w 66"/>
                <a:gd name="T23" fmla="*/ 17 h 67"/>
                <a:gd name="T24" fmla="*/ 17 w 66"/>
                <a:gd name="T2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" h="67">
                  <a:moveTo>
                    <a:pt x="17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0" y="50"/>
                  </a:lnTo>
                  <a:lnTo>
                    <a:pt x="17" y="67"/>
                  </a:lnTo>
                  <a:lnTo>
                    <a:pt x="33" y="50"/>
                  </a:lnTo>
                  <a:lnTo>
                    <a:pt x="50" y="67"/>
                  </a:lnTo>
                  <a:lnTo>
                    <a:pt x="66" y="50"/>
                  </a:lnTo>
                  <a:lnTo>
                    <a:pt x="50" y="33"/>
                  </a:lnTo>
                  <a:lnTo>
                    <a:pt x="66" y="17"/>
                  </a:lnTo>
                  <a:lnTo>
                    <a:pt x="50" y="0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>
              <a:spLocks noEditPoints="1"/>
            </p:cNvSpPr>
            <p:nvPr/>
          </p:nvSpPr>
          <p:spPr bwMode="auto">
            <a:xfrm>
              <a:off x="2779" y="3256"/>
              <a:ext cx="303" cy="232"/>
            </a:xfrm>
            <a:custGeom>
              <a:avLst/>
              <a:gdLst>
                <a:gd name="T0" fmla="*/ 96 w 128"/>
                <a:gd name="T1" fmla="*/ 10 h 98"/>
                <a:gd name="T2" fmla="*/ 64 w 128"/>
                <a:gd name="T3" fmla="*/ 0 h 98"/>
                <a:gd name="T4" fmla="*/ 64 w 128"/>
                <a:gd name="T5" fmla="*/ 0 h 98"/>
                <a:gd name="T6" fmla="*/ 64 w 128"/>
                <a:gd name="T7" fmla="*/ 0 h 98"/>
                <a:gd name="T8" fmla="*/ 32 w 128"/>
                <a:gd name="T9" fmla="*/ 10 h 98"/>
                <a:gd name="T10" fmla="*/ 0 w 128"/>
                <a:gd name="T11" fmla="*/ 0 h 98"/>
                <a:gd name="T12" fmla="*/ 0 w 128"/>
                <a:gd name="T13" fmla="*/ 85 h 98"/>
                <a:gd name="T14" fmla="*/ 0 w 128"/>
                <a:gd name="T15" fmla="*/ 85 h 98"/>
                <a:gd name="T16" fmla="*/ 0 w 128"/>
                <a:gd name="T17" fmla="*/ 88 h 98"/>
                <a:gd name="T18" fmla="*/ 32 w 128"/>
                <a:gd name="T19" fmla="*/ 98 h 98"/>
                <a:gd name="T20" fmla="*/ 64 w 128"/>
                <a:gd name="T21" fmla="*/ 88 h 98"/>
                <a:gd name="T22" fmla="*/ 96 w 128"/>
                <a:gd name="T23" fmla="*/ 98 h 98"/>
                <a:gd name="T24" fmla="*/ 128 w 128"/>
                <a:gd name="T25" fmla="*/ 88 h 98"/>
                <a:gd name="T26" fmla="*/ 128 w 128"/>
                <a:gd name="T27" fmla="*/ 0 h 98"/>
                <a:gd name="T28" fmla="*/ 96 w 128"/>
                <a:gd name="T29" fmla="*/ 10 h 98"/>
                <a:gd name="T30" fmla="*/ 118 w 128"/>
                <a:gd name="T31" fmla="*/ 81 h 98"/>
                <a:gd name="T32" fmla="*/ 99 w 128"/>
                <a:gd name="T33" fmla="*/ 87 h 98"/>
                <a:gd name="T34" fmla="*/ 99 w 128"/>
                <a:gd name="T35" fmla="*/ 70 h 98"/>
                <a:gd name="T36" fmla="*/ 96 w 128"/>
                <a:gd name="T37" fmla="*/ 68 h 98"/>
                <a:gd name="T38" fmla="*/ 93 w 128"/>
                <a:gd name="T39" fmla="*/ 71 h 98"/>
                <a:gd name="T40" fmla="*/ 93 w 128"/>
                <a:gd name="T41" fmla="*/ 87 h 98"/>
                <a:gd name="T42" fmla="*/ 67 w 128"/>
                <a:gd name="T43" fmla="*/ 79 h 98"/>
                <a:gd name="T44" fmla="*/ 67 w 128"/>
                <a:gd name="T45" fmla="*/ 79 h 98"/>
                <a:gd name="T46" fmla="*/ 67 w 128"/>
                <a:gd name="T47" fmla="*/ 64 h 98"/>
                <a:gd name="T48" fmla="*/ 61 w 128"/>
                <a:gd name="T49" fmla="*/ 64 h 98"/>
                <a:gd name="T50" fmla="*/ 61 w 128"/>
                <a:gd name="T51" fmla="*/ 79 h 98"/>
                <a:gd name="T52" fmla="*/ 61 w 128"/>
                <a:gd name="T53" fmla="*/ 79 h 98"/>
                <a:gd name="T54" fmla="*/ 35 w 128"/>
                <a:gd name="T55" fmla="*/ 87 h 98"/>
                <a:gd name="T56" fmla="*/ 35 w 128"/>
                <a:gd name="T57" fmla="*/ 67 h 98"/>
                <a:gd name="T58" fmla="*/ 29 w 128"/>
                <a:gd name="T59" fmla="*/ 68 h 98"/>
                <a:gd name="T60" fmla="*/ 29 w 128"/>
                <a:gd name="T61" fmla="*/ 87 h 98"/>
                <a:gd name="T62" fmla="*/ 10 w 128"/>
                <a:gd name="T63" fmla="*/ 81 h 98"/>
                <a:gd name="T64" fmla="*/ 10 w 128"/>
                <a:gd name="T65" fmla="*/ 66 h 98"/>
                <a:gd name="T66" fmla="*/ 29 w 128"/>
                <a:gd name="T67" fmla="*/ 60 h 98"/>
                <a:gd name="T68" fmla="*/ 29 w 128"/>
                <a:gd name="T69" fmla="*/ 50 h 98"/>
                <a:gd name="T70" fmla="*/ 10 w 128"/>
                <a:gd name="T71" fmla="*/ 56 h 98"/>
                <a:gd name="T72" fmla="*/ 10 w 128"/>
                <a:gd name="T73" fmla="*/ 13 h 98"/>
                <a:gd name="T74" fmla="*/ 29 w 128"/>
                <a:gd name="T75" fmla="*/ 19 h 98"/>
                <a:gd name="T76" fmla="*/ 29 w 128"/>
                <a:gd name="T77" fmla="*/ 43 h 98"/>
                <a:gd name="T78" fmla="*/ 35 w 128"/>
                <a:gd name="T79" fmla="*/ 42 h 98"/>
                <a:gd name="T80" fmla="*/ 35 w 128"/>
                <a:gd name="T81" fmla="*/ 19 h 98"/>
                <a:gd name="T82" fmla="*/ 35 w 128"/>
                <a:gd name="T83" fmla="*/ 19 h 98"/>
                <a:gd name="T84" fmla="*/ 61 w 128"/>
                <a:gd name="T85" fmla="*/ 11 h 98"/>
                <a:gd name="T86" fmla="*/ 61 w 128"/>
                <a:gd name="T87" fmla="*/ 11 h 98"/>
                <a:gd name="T88" fmla="*/ 61 w 128"/>
                <a:gd name="T89" fmla="*/ 39 h 98"/>
                <a:gd name="T90" fmla="*/ 67 w 128"/>
                <a:gd name="T91" fmla="*/ 39 h 98"/>
                <a:gd name="T92" fmla="*/ 67 w 128"/>
                <a:gd name="T93" fmla="*/ 11 h 98"/>
                <a:gd name="T94" fmla="*/ 67 w 128"/>
                <a:gd name="T95" fmla="*/ 11 h 98"/>
                <a:gd name="T96" fmla="*/ 93 w 128"/>
                <a:gd name="T97" fmla="*/ 19 h 98"/>
                <a:gd name="T98" fmla="*/ 93 w 128"/>
                <a:gd name="T99" fmla="*/ 19 h 98"/>
                <a:gd name="T100" fmla="*/ 93 w 128"/>
                <a:gd name="T101" fmla="*/ 35 h 98"/>
                <a:gd name="T102" fmla="*/ 96 w 128"/>
                <a:gd name="T103" fmla="*/ 38 h 98"/>
                <a:gd name="T104" fmla="*/ 99 w 128"/>
                <a:gd name="T105" fmla="*/ 36 h 98"/>
                <a:gd name="T106" fmla="*/ 99 w 128"/>
                <a:gd name="T107" fmla="*/ 19 h 98"/>
                <a:gd name="T108" fmla="*/ 99 w 128"/>
                <a:gd name="T109" fmla="*/ 19 h 98"/>
                <a:gd name="T110" fmla="*/ 118 w 128"/>
                <a:gd name="T111" fmla="*/ 13 h 98"/>
                <a:gd name="T112" fmla="*/ 118 w 128"/>
                <a:gd name="T113" fmla="*/ 81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8" h="98">
                  <a:moveTo>
                    <a:pt x="96" y="1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128" y="88"/>
                    <a:pt x="128" y="88"/>
                    <a:pt x="128" y="88"/>
                  </a:cubicBezTo>
                  <a:cubicBezTo>
                    <a:pt x="128" y="0"/>
                    <a:pt x="128" y="0"/>
                    <a:pt x="128" y="0"/>
                  </a:cubicBezTo>
                  <a:lnTo>
                    <a:pt x="96" y="10"/>
                  </a:lnTo>
                  <a:close/>
                  <a:moveTo>
                    <a:pt x="118" y="81"/>
                  </a:moveTo>
                  <a:cubicBezTo>
                    <a:pt x="99" y="87"/>
                    <a:pt x="99" y="87"/>
                    <a:pt x="99" y="87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6" y="68"/>
                    <a:pt x="96" y="68"/>
                    <a:pt x="96" y="68"/>
                  </a:cubicBezTo>
                  <a:cubicBezTo>
                    <a:pt x="93" y="71"/>
                    <a:pt x="93" y="71"/>
                    <a:pt x="93" y="71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6" y="64"/>
                    <a:pt x="22" y="62"/>
                    <a:pt x="29" y="60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2" y="51"/>
                    <a:pt x="16" y="53"/>
                    <a:pt x="10" y="56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9" y="36"/>
                    <a:pt x="99" y="36"/>
                    <a:pt x="99" y="36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118" y="13"/>
                    <a:pt x="118" y="13"/>
                    <a:pt x="118" y="13"/>
                  </a:cubicBezTo>
                  <a:lnTo>
                    <a:pt x="118" y="8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2862" y="3367"/>
              <a:ext cx="62" cy="29"/>
            </a:xfrm>
            <a:custGeom>
              <a:avLst/>
              <a:gdLst>
                <a:gd name="T0" fmla="*/ 0 w 26"/>
                <a:gd name="T1" fmla="*/ 12 h 12"/>
                <a:gd name="T2" fmla="*/ 26 w 26"/>
                <a:gd name="T3" fmla="*/ 9 h 12"/>
                <a:gd name="T4" fmla="*/ 26 w 26"/>
                <a:gd name="T5" fmla="*/ 0 h 12"/>
                <a:gd name="T6" fmla="*/ 0 w 26"/>
                <a:gd name="T7" fmla="*/ 2 h 12"/>
                <a:gd name="T8" fmla="*/ 0 w 26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2">
                  <a:moveTo>
                    <a:pt x="0" y="12"/>
                  </a:moveTo>
                  <a:cubicBezTo>
                    <a:pt x="8" y="10"/>
                    <a:pt x="17" y="9"/>
                    <a:pt x="26" y="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0"/>
                    <a:pt x="8" y="0"/>
                    <a:pt x="0" y="2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2938" y="3367"/>
              <a:ext cx="28" cy="24"/>
            </a:xfrm>
            <a:custGeom>
              <a:avLst/>
              <a:gdLst>
                <a:gd name="T0" fmla="*/ 0 w 12"/>
                <a:gd name="T1" fmla="*/ 10 h 10"/>
                <a:gd name="T2" fmla="*/ 12 w 12"/>
                <a:gd name="T3" fmla="*/ 10 h 10"/>
                <a:gd name="T4" fmla="*/ 12 w 12"/>
                <a:gd name="T5" fmla="*/ 1 h 10"/>
                <a:gd name="T6" fmla="*/ 0 w 12"/>
                <a:gd name="T7" fmla="*/ 0 h 10"/>
                <a:gd name="T8" fmla="*/ 0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4" y="10"/>
                    <a:pt x="8" y="10"/>
                    <a:pt x="12" y="1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>
              <a:spLocks noEditPoints="1"/>
            </p:cNvSpPr>
            <p:nvPr/>
          </p:nvSpPr>
          <p:spPr bwMode="auto">
            <a:xfrm>
              <a:off x="2174" y="3256"/>
              <a:ext cx="303" cy="232"/>
            </a:xfrm>
            <a:custGeom>
              <a:avLst/>
              <a:gdLst>
                <a:gd name="T0" fmla="*/ 76 w 303"/>
                <a:gd name="T1" fmla="*/ 232 h 232"/>
                <a:gd name="T2" fmla="*/ 151 w 303"/>
                <a:gd name="T3" fmla="*/ 208 h 232"/>
                <a:gd name="T4" fmla="*/ 227 w 303"/>
                <a:gd name="T5" fmla="*/ 232 h 232"/>
                <a:gd name="T6" fmla="*/ 303 w 303"/>
                <a:gd name="T7" fmla="*/ 208 h 232"/>
                <a:gd name="T8" fmla="*/ 303 w 303"/>
                <a:gd name="T9" fmla="*/ 0 h 232"/>
                <a:gd name="T10" fmla="*/ 227 w 303"/>
                <a:gd name="T11" fmla="*/ 24 h 232"/>
                <a:gd name="T12" fmla="*/ 151 w 303"/>
                <a:gd name="T13" fmla="*/ 0 h 232"/>
                <a:gd name="T14" fmla="*/ 151 w 303"/>
                <a:gd name="T15" fmla="*/ 0 h 232"/>
                <a:gd name="T16" fmla="*/ 151 w 303"/>
                <a:gd name="T17" fmla="*/ 0 h 232"/>
                <a:gd name="T18" fmla="*/ 76 w 303"/>
                <a:gd name="T19" fmla="*/ 24 h 232"/>
                <a:gd name="T20" fmla="*/ 0 w 303"/>
                <a:gd name="T21" fmla="*/ 0 h 232"/>
                <a:gd name="T22" fmla="*/ 0 w 303"/>
                <a:gd name="T23" fmla="*/ 208 h 232"/>
                <a:gd name="T24" fmla="*/ 76 w 303"/>
                <a:gd name="T25" fmla="*/ 232 h 232"/>
                <a:gd name="T26" fmla="*/ 234 w 303"/>
                <a:gd name="T27" fmla="*/ 45 h 232"/>
                <a:gd name="T28" fmla="*/ 279 w 303"/>
                <a:gd name="T29" fmla="*/ 31 h 232"/>
                <a:gd name="T30" fmla="*/ 279 w 303"/>
                <a:gd name="T31" fmla="*/ 192 h 232"/>
                <a:gd name="T32" fmla="*/ 234 w 303"/>
                <a:gd name="T33" fmla="*/ 206 h 232"/>
                <a:gd name="T34" fmla="*/ 234 w 303"/>
                <a:gd name="T35" fmla="*/ 45 h 232"/>
                <a:gd name="T36" fmla="*/ 158 w 303"/>
                <a:gd name="T37" fmla="*/ 26 h 232"/>
                <a:gd name="T38" fmla="*/ 220 w 303"/>
                <a:gd name="T39" fmla="*/ 45 h 232"/>
                <a:gd name="T40" fmla="*/ 220 w 303"/>
                <a:gd name="T41" fmla="*/ 206 h 232"/>
                <a:gd name="T42" fmla="*/ 158 w 303"/>
                <a:gd name="T43" fmla="*/ 187 h 232"/>
                <a:gd name="T44" fmla="*/ 158 w 303"/>
                <a:gd name="T45" fmla="*/ 26 h 232"/>
                <a:gd name="T46" fmla="*/ 83 w 303"/>
                <a:gd name="T47" fmla="*/ 45 h 232"/>
                <a:gd name="T48" fmla="*/ 144 w 303"/>
                <a:gd name="T49" fmla="*/ 26 h 232"/>
                <a:gd name="T50" fmla="*/ 144 w 303"/>
                <a:gd name="T51" fmla="*/ 187 h 232"/>
                <a:gd name="T52" fmla="*/ 83 w 303"/>
                <a:gd name="T53" fmla="*/ 206 h 232"/>
                <a:gd name="T54" fmla="*/ 83 w 303"/>
                <a:gd name="T55" fmla="*/ 45 h 232"/>
                <a:gd name="T56" fmla="*/ 24 w 303"/>
                <a:gd name="T57" fmla="*/ 31 h 232"/>
                <a:gd name="T58" fmla="*/ 68 w 303"/>
                <a:gd name="T59" fmla="*/ 45 h 232"/>
                <a:gd name="T60" fmla="*/ 68 w 303"/>
                <a:gd name="T61" fmla="*/ 206 h 232"/>
                <a:gd name="T62" fmla="*/ 24 w 303"/>
                <a:gd name="T63" fmla="*/ 192 h 232"/>
                <a:gd name="T64" fmla="*/ 24 w 303"/>
                <a:gd name="T65" fmla="*/ 31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3" h="232">
                  <a:moveTo>
                    <a:pt x="76" y="232"/>
                  </a:moveTo>
                  <a:lnTo>
                    <a:pt x="151" y="208"/>
                  </a:lnTo>
                  <a:lnTo>
                    <a:pt x="227" y="232"/>
                  </a:lnTo>
                  <a:lnTo>
                    <a:pt x="303" y="208"/>
                  </a:lnTo>
                  <a:lnTo>
                    <a:pt x="303" y="0"/>
                  </a:lnTo>
                  <a:lnTo>
                    <a:pt x="227" y="24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76" y="24"/>
                  </a:lnTo>
                  <a:lnTo>
                    <a:pt x="0" y="0"/>
                  </a:lnTo>
                  <a:lnTo>
                    <a:pt x="0" y="208"/>
                  </a:lnTo>
                  <a:lnTo>
                    <a:pt x="76" y="232"/>
                  </a:lnTo>
                  <a:close/>
                  <a:moveTo>
                    <a:pt x="234" y="45"/>
                  </a:moveTo>
                  <a:lnTo>
                    <a:pt x="279" y="31"/>
                  </a:lnTo>
                  <a:lnTo>
                    <a:pt x="279" y="192"/>
                  </a:lnTo>
                  <a:lnTo>
                    <a:pt x="234" y="206"/>
                  </a:lnTo>
                  <a:lnTo>
                    <a:pt x="234" y="45"/>
                  </a:lnTo>
                  <a:close/>
                  <a:moveTo>
                    <a:pt x="158" y="26"/>
                  </a:moveTo>
                  <a:lnTo>
                    <a:pt x="220" y="45"/>
                  </a:lnTo>
                  <a:lnTo>
                    <a:pt x="220" y="206"/>
                  </a:lnTo>
                  <a:lnTo>
                    <a:pt x="158" y="187"/>
                  </a:lnTo>
                  <a:lnTo>
                    <a:pt x="158" y="26"/>
                  </a:lnTo>
                  <a:close/>
                  <a:moveTo>
                    <a:pt x="83" y="45"/>
                  </a:moveTo>
                  <a:lnTo>
                    <a:pt x="144" y="26"/>
                  </a:lnTo>
                  <a:lnTo>
                    <a:pt x="144" y="187"/>
                  </a:lnTo>
                  <a:lnTo>
                    <a:pt x="83" y="206"/>
                  </a:lnTo>
                  <a:lnTo>
                    <a:pt x="83" y="45"/>
                  </a:lnTo>
                  <a:close/>
                  <a:moveTo>
                    <a:pt x="24" y="31"/>
                  </a:moveTo>
                  <a:lnTo>
                    <a:pt x="68" y="45"/>
                  </a:lnTo>
                  <a:lnTo>
                    <a:pt x="68" y="206"/>
                  </a:lnTo>
                  <a:lnTo>
                    <a:pt x="24" y="192"/>
                  </a:lnTo>
                  <a:lnTo>
                    <a:pt x="24" y="3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1651" y="3258"/>
              <a:ext cx="62" cy="230"/>
            </a:xfrm>
            <a:custGeom>
              <a:avLst/>
              <a:gdLst>
                <a:gd name="T0" fmla="*/ 62 w 62"/>
                <a:gd name="T1" fmla="*/ 0 h 230"/>
                <a:gd name="T2" fmla="*/ 0 w 62"/>
                <a:gd name="T3" fmla="*/ 19 h 230"/>
                <a:gd name="T4" fmla="*/ 0 w 62"/>
                <a:gd name="T5" fmla="*/ 230 h 230"/>
                <a:gd name="T6" fmla="*/ 62 w 62"/>
                <a:gd name="T7" fmla="*/ 211 h 230"/>
                <a:gd name="T8" fmla="*/ 62 w 62"/>
                <a:gd name="T9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230">
                  <a:moveTo>
                    <a:pt x="62" y="0"/>
                  </a:moveTo>
                  <a:lnTo>
                    <a:pt x="0" y="19"/>
                  </a:lnTo>
                  <a:lnTo>
                    <a:pt x="0" y="230"/>
                  </a:lnTo>
                  <a:lnTo>
                    <a:pt x="62" y="21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1727" y="3258"/>
              <a:ext cx="61" cy="230"/>
            </a:xfrm>
            <a:custGeom>
              <a:avLst/>
              <a:gdLst>
                <a:gd name="T0" fmla="*/ 61 w 61"/>
                <a:gd name="T1" fmla="*/ 19 h 230"/>
                <a:gd name="T2" fmla="*/ 0 w 61"/>
                <a:gd name="T3" fmla="*/ 0 h 230"/>
                <a:gd name="T4" fmla="*/ 0 w 61"/>
                <a:gd name="T5" fmla="*/ 211 h 230"/>
                <a:gd name="T6" fmla="*/ 61 w 61"/>
                <a:gd name="T7" fmla="*/ 230 h 230"/>
                <a:gd name="T8" fmla="*/ 61 w 61"/>
                <a:gd name="T9" fmla="*/ 1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230">
                  <a:moveTo>
                    <a:pt x="61" y="19"/>
                  </a:moveTo>
                  <a:lnTo>
                    <a:pt x="0" y="0"/>
                  </a:lnTo>
                  <a:lnTo>
                    <a:pt x="0" y="211"/>
                  </a:lnTo>
                  <a:lnTo>
                    <a:pt x="61" y="230"/>
                  </a:lnTo>
                  <a:lnTo>
                    <a:pt x="61" y="1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/>
            <p:nvPr/>
          </p:nvSpPr>
          <p:spPr bwMode="auto">
            <a:xfrm>
              <a:off x="1803" y="3256"/>
              <a:ext cx="68" cy="232"/>
            </a:xfrm>
            <a:custGeom>
              <a:avLst/>
              <a:gdLst>
                <a:gd name="T0" fmla="*/ 68 w 68"/>
                <a:gd name="T1" fmla="*/ 0 h 232"/>
                <a:gd name="T2" fmla="*/ 0 w 68"/>
                <a:gd name="T3" fmla="*/ 21 h 232"/>
                <a:gd name="T4" fmla="*/ 0 w 68"/>
                <a:gd name="T5" fmla="*/ 232 h 232"/>
                <a:gd name="T6" fmla="*/ 68 w 68"/>
                <a:gd name="T7" fmla="*/ 211 h 232"/>
                <a:gd name="T8" fmla="*/ 68 w 68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232">
                  <a:moveTo>
                    <a:pt x="68" y="0"/>
                  </a:moveTo>
                  <a:lnTo>
                    <a:pt x="0" y="21"/>
                  </a:lnTo>
                  <a:lnTo>
                    <a:pt x="0" y="232"/>
                  </a:lnTo>
                  <a:lnTo>
                    <a:pt x="68" y="2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1568" y="3256"/>
              <a:ext cx="69" cy="232"/>
            </a:xfrm>
            <a:custGeom>
              <a:avLst/>
              <a:gdLst>
                <a:gd name="T0" fmla="*/ 69 w 69"/>
                <a:gd name="T1" fmla="*/ 232 h 232"/>
                <a:gd name="T2" fmla="*/ 69 w 69"/>
                <a:gd name="T3" fmla="*/ 21 h 232"/>
                <a:gd name="T4" fmla="*/ 0 w 69"/>
                <a:gd name="T5" fmla="*/ 0 h 232"/>
                <a:gd name="T6" fmla="*/ 0 w 69"/>
                <a:gd name="T7" fmla="*/ 211 h 232"/>
                <a:gd name="T8" fmla="*/ 69 w 69"/>
                <a:gd name="T9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232">
                  <a:moveTo>
                    <a:pt x="69" y="232"/>
                  </a:moveTo>
                  <a:lnTo>
                    <a:pt x="69" y="21"/>
                  </a:lnTo>
                  <a:lnTo>
                    <a:pt x="0" y="0"/>
                  </a:lnTo>
                  <a:lnTo>
                    <a:pt x="0" y="211"/>
                  </a:lnTo>
                  <a:lnTo>
                    <a:pt x="69" y="2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1001" y="3220"/>
              <a:ext cx="227" cy="303"/>
            </a:xfrm>
            <a:custGeom>
              <a:avLst/>
              <a:gdLst>
                <a:gd name="T0" fmla="*/ 48 w 96"/>
                <a:gd name="T1" fmla="*/ 0 h 128"/>
                <a:gd name="T2" fmla="*/ 48 w 96"/>
                <a:gd name="T3" fmla="*/ 0 h 128"/>
                <a:gd name="T4" fmla="*/ 48 w 96"/>
                <a:gd name="T5" fmla="*/ 0 h 128"/>
                <a:gd name="T6" fmla="*/ 48 w 96"/>
                <a:gd name="T7" fmla="*/ 0 h 128"/>
                <a:gd name="T8" fmla="*/ 48 w 96"/>
                <a:gd name="T9" fmla="*/ 0 h 128"/>
                <a:gd name="T10" fmla="*/ 0 w 96"/>
                <a:gd name="T11" fmla="*/ 48 h 128"/>
                <a:gd name="T12" fmla="*/ 48 w 96"/>
                <a:gd name="T13" fmla="*/ 128 h 128"/>
                <a:gd name="T14" fmla="*/ 96 w 96"/>
                <a:gd name="T15" fmla="*/ 48 h 128"/>
                <a:gd name="T16" fmla="*/ 48 w 96"/>
                <a:gd name="T17" fmla="*/ 0 h 128"/>
                <a:gd name="T18" fmla="*/ 48 w 96"/>
                <a:gd name="T19" fmla="*/ 72 h 128"/>
                <a:gd name="T20" fmla="*/ 23 w 96"/>
                <a:gd name="T21" fmla="*/ 47 h 128"/>
                <a:gd name="T22" fmla="*/ 48 w 96"/>
                <a:gd name="T23" fmla="*/ 23 h 128"/>
                <a:gd name="T24" fmla="*/ 73 w 96"/>
                <a:gd name="T25" fmla="*/ 47 h 128"/>
                <a:gd name="T26" fmla="*/ 48 w 96"/>
                <a:gd name="T27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128">
                  <a:moveTo>
                    <a:pt x="48" y="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22" y="0"/>
                    <a:pt x="0" y="21"/>
                    <a:pt x="0" y="48"/>
                  </a:cubicBezTo>
                  <a:cubicBezTo>
                    <a:pt x="0" y="81"/>
                    <a:pt x="48" y="128"/>
                    <a:pt x="48" y="128"/>
                  </a:cubicBezTo>
                  <a:cubicBezTo>
                    <a:pt x="48" y="128"/>
                    <a:pt x="96" y="81"/>
                    <a:pt x="96" y="48"/>
                  </a:cubicBezTo>
                  <a:cubicBezTo>
                    <a:pt x="96" y="21"/>
                    <a:pt x="74" y="0"/>
                    <a:pt x="48" y="0"/>
                  </a:cubicBezTo>
                  <a:close/>
                  <a:moveTo>
                    <a:pt x="48" y="72"/>
                  </a:moveTo>
                  <a:cubicBezTo>
                    <a:pt x="34" y="72"/>
                    <a:pt x="23" y="61"/>
                    <a:pt x="23" y="47"/>
                  </a:cubicBezTo>
                  <a:cubicBezTo>
                    <a:pt x="23" y="34"/>
                    <a:pt x="34" y="23"/>
                    <a:pt x="48" y="23"/>
                  </a:cubicBezTo>
                  <a:cubicBezTo>
                    <a:pt x="62" y="23"/>
                    <a:pt x="73" y="34"/>
                    <a:pt x="73" y="47"/>
                  </a:cubicBezTo>
                  <a:cubicBezTo>
                    <a:pt x="73" y="61"/>
                    <a:pt x="62" y="72"/>
                    <a:pt x="48" y="7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407" y="3220"/>
              <a:ext cx="204" cy="303"/>
            </a:xfrm>
            <a:custGeom>
              <a:avLst/>
              <a:gdLst>
                <a:gd name="T0" fmla="*/ 43 w 86"/>
                <a:gd name="T1" fmla="*/ 0 h 128"/>
                <a:gd name="T2" fmla="*/ 43 w 86"/>
                <a:gd name="T3" fmla="*/ 0 h 128"/>
                <a:gd name="T4" fmla="*/ 43 w 86"/>
                <a:gd name="T5" fmla="*/ 0 h 128"/>
                <a:gd name="T6" fmla="*/ 0 w 86"/>
                <a:gd name="T7" fmla="*/ 48 h 128"/>
                <a:gd name="T8" fmla="*/ 43 w 86"/>
                <a:gd name="T9" fmla="*/ 128 h 128"/>
                <a:gd name="T10" fmla="*/ 86 w 86"/>
                <a:gd name="T11" fmla="*/ 48 h 128"/>
                <a:gd name="T12" fmla="*/ 43 w 86"/>
                <a:gd name="T13" fmla="*/ 0 h 128"/>
                <a:gd name="T14" fmla="*/ 43 w 86"/>
                <a:gd name="T15" fmla="*/ 67 h 128"/>
                <a:gd name="T16" fmla="*/ 23 w 86"/>
                <a:gd name="T17" fmla="*/ 48 h 128"/>
                <a:gd name="T18" fmla="*/ 43 w 86"/>
                <a:gd name="T19" fmla="*/ 28 h 128"/>
                <a:gd name="T20" fmla="*/ 63 w 86"/>
                <a:gd name="T21" fmla="*/ 48 h 128"/>
                <a:gd name="T22" fmla="*/ 43 w 86"/>
                <a:gd name="T23" fmla="*/ 6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" h="128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19" y="0"/>
                    <a:pt x="0" y="21"/>
                    <a:pt x="0" y="48"/>
                  </a:cubicBezTo>
                  <a:cubicBezTo>
                    <a:pt x="0" y="81"/>
                    <a:pt x="43" y="128"/>
                    <a:pt x="43" y="128"/>
                  </a:cubicBezTo>
                  <a:cubicBezTo>
                    <a:pt x="43" y="128"/>
                    <a:pt x="86" y="81"/>
                    <a:pt x="86" y="48"/>
                  </a:cubicBezTo>
                  <a:cubicBezTo>
                    <a:pt x="86" y="21"/>
                    <a:pt x="67" y="0"/>
                    <a:pt x="43" y="0"/>
                  </a:cubicBezTo>
                  <a:close/>
                  <a:moveTo>
                    <a:pt x="43" y="67"/>
                  </a:moveTo>
                  <a:cubicBezTo>
                    <a:pt x="32" y="67"/>
                    <a:pt x="23" y="58"/>
                    <a:pt x="23" y="48"/>
                  </a:cubicBezTo>
                  <a:cubicBezTo>
                    <a:pt x="23" y="37"/>
                    <a:pt x="32" y="28"/>
                    <a:pt x="43" y="28"/>
                  </a:cubicBezTo>
                  <a:cubicBezTo>
                    <a:pt x="54" y="28"/>
                    <a:pt x="63" y="37"/>
                    <a:pt x="63" y="48"/>
                  </a:cubicBezTo>
                  <a:cubicBezTo>
                    <a:pt x="63" y="58"/>
                    <a:pt x="54" y="67"/>
                    <a:pt x="43" y="6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/>
            <p:nvPr/>
          </p:nvSpPr>
          <p:spPr bwMode="auto">
            <a:xfrm>
              <a:off x="7067" y="2818"/>
              <a:ext cx="50" cy="50"/>
            </a:xfrm>
            <a:custGeom>
              <a:avLst/>
              <a:gdLst>
                <a:gd name="T0" fmla="*/ 0 w 50"/>
                <a:gd name="T1" fmla="*/ 24 h 50"/>
                <a:gd name="T2" fmla="*/ 26 w 50"/>
                <a:gd name="T3" fmla="*/ 50 h 50"/>
                <a:gd name="T4" fmla="*/ 50 w 50"/>
                <a:gd name="T5" fmla="*/ 24 h 50"/>
                <a:gd name="T6" fmla="*/ 26 w 50"/>
                <a:gd name="T7" fmla="*/ 0 h 50"/>
                <a:gd name="T8" fmla="*/ 0 w 50"/>
                <a:gd name="T9" fmla="*/ 2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50">
                  <a:moveTo>
                    <a:pt x="0" y="24"/>
                  </a:moveTo>
                  <a:lnTo>
                    <a:pt x="26" y="50"/>
                  </a:lnTo>
                  <a:lnTo>
                    <a:pt x="50" y="24"/>
                  </a:lnTo>
                  <a:lnTo>
                    <a:pt x="26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7013" y="2614"/>
              <a:ext cx="307" cy="308"/>
            </a:xfrm>
            <a:custGeom>
              <a:avLst/>
              <a:gdLst>
                <a:gd name="T0" fmla="*/ 116 w 130"/>
                <a:gd name="T1" fmla="*/ 28 h 130"/>
                <a:gd name="T2" fmla="*/ 130 w 130"/>
                <a:gd name="T3" fmla="*/ 14 h 130"/>
                <a:gd name="T4" fmla="*/ 116 w 130"/>
                <a:gd name="T5" fmla="*/ 0 h 130"/>
                <a:gd name="T6" fmla="*/ 102 w 130"/>
                <a:gd name="T7" fmla="*/ 14 h 130"/>
                <a:gd name="T8" fmla="*/ 104 w 130"/>
                <a:gd name="T9" fmla="*/ 16 h 130"/>
                <a:gd name="T10" fmla="*/ 57 w 130"/>
                <a:gd name="T11" fmla="*/ 63 h 130"/>
                <a:gd name="T12" fmla="*/ 56 w 130"/>
                <a:gd name="T13" fmla="*/ 52 h 130"/>
                <a:gd name="T14" fmla="*/ 56 w 130"/>
                <a:gd name="T15" fmla="*/ 52 h 130"/>
                <a:gd name="T16" fmla="*/ 54 w 130"/>
                <a:gd name="T17" fmla="*/ 48 h 130"/>
                <a:gd name="T18" fmla="*/ 46 w 130"/>
                <a:gd name="T19" fmla="*/ 47 h 130"/>
                <a:gd name="T20" fmla="*/ 45 w 130"/>
                <a:gd name="T21" fmla="*/ 49 h 130"/>
                <a:gd name="T22" fmla="*/ 44 w 130"/>
                <a:gd name="T23" fmla="*/ 51 h 130"/>
                <a:gd name="T24" fmla="*/ 44 w 130"/>
                <a:gd name="T25" fmla="*/ 51 h 130"/>
                <a:gd name="T26" fmla="*/ 44 w 130"/>
                <a:gd name="T27" fmla="*/ 51 h 130"/>
                <a:gd name="T28" fmla="*/ 36 w 130"/>
                <a:gd name="T29" fmla="*/ 67 h 130"/>
                <a:gd name="T30" fmla="*/ 19 w 130"/>
                <a:gd name="T31" fmla="*/ 75 h 130"/>
                <a:gd name="T32" fmla="*/ 7 w 130"/>
                <a:gd name="T33" fmla="*/ 80 h 130"/>
                <a:gd name="T34" fmla="*/ 9 w 130"/>
                <a:gd name="T35" fmla="*/ 109 h 130"/>
                <a:gd name="T36" fmla="*/ 21 w 130"/>
                <a:gd name="T37" fmla="*/ 121 h 130"/>
                <a:gd name="T38" fmla="*/ 50 w 130"/>
                <a:gd name="T39" fmla="*/ 123 h 130"/>
                <a:gd name="T40" fmla="*/ 55 w 130"/>
                <a:gd name="T41" fmla="*/ 111 h 130"/>
                <a:gd name="T42" fmla="*/ 63 w 130"/>
                <a:gd name="T43" fmla="*/ 94 h 130"/>
                <a:gd name="T44" fmla="*/ 79 w 130"/>
                <a:gd name="T45" fmla="*/ 86 h 130"/>
                <a:gd name="T46" fmla="*/ 79 w 130"/>
                <a:gd name="T47" fmla="*/ 86 h 130"/>
                <a:gd name="T48" fmla="*/ 79 w 130"/>
                <a:gd name="T49" fmla="*/ 86 h 130"/>
                <a:gd name="T50" fmla="*/ 83 w 130"/>
                <a:gd name="T51" fmla="*/ 84 h 130"/>
                <a:gd name="T52" fmla="*/ 82 w 130"/>
                <a:gd name="T53" fmla="*/ 76 h 130"/>
                <a:gd name="T54" fmla="*/ 78 w 130"/>
                <a:gd name="T55" fmla="*/ 74 h 130"/>
                <a:gd name="T56" fmla="*/ 78 w 130"/>
                <a:gd name="T57" fmla="*/ 74 h 130"/>
                <a:gd name="T58" fmla="*/ 67 w 130"/>
                <a:gd name="T59" fmla="*/ 73 h 130"/>
                <a:gd name="T60" fmla="*/ 114 w 130"/>
                <a:gd name="T61" fmla="*/ 26 h 130"/>
                <a:gd name="T62" fmla="*/ 116 w 130"/>
                <a:gd name="T63" fmla="*/ 28 h 130"/>
                <a:gd name="T64" fmla="*/ 77 w 130"/>
                <a:gd name="T65" fmla="*/ 79 h 130"/>
                <a:gd name="T66" fmla="*/ 78 w 130"/>
                <a:gd name="T67" fmla="*/ 79 h 130"/>
                <a:gd name="T68" fmla="*/ 78 w 130"/>
                <a:gd name="T69" fmla="*/ 79 h 130"/>
                <a:gd name="T70" fmla="*/ 78 w 130"/>
                <a:gd name="T71" fmla="*/ 79 h 130"/>
                <a:gd name="T72" fmla="*/ 78 w 130"/>
                <a:gd name="T73" fmla="*/ 79 h 130"/>
                <a:gd name="T74" fmla="*/ 78 w 130"/>
                <a:gd name="T75" fmla="*/ 81 h 130"/>
                <a:gd name="T76" fmla="*/ 73 w 130"/>
                <a:gd name="T77" fmla="*/ 82 h 130"/>
                <a:gd name="T78" fmla="*/ 59 w 130"/>
                <a:gd name="T79" fmla="*/ 90 h 130"/>
                <a:gd name="T80" fmla="*/ 49 w 130"/>
                <a:gd name="T81" fmla="*/ 110 h 130"/>
                <a:gd name="T82" fmla="*/ 48 w 130"/>
                <a:gd name="T83" fmla="*/ 115 h 130"/>
                <a:gd name="T84" fmla="*/ 46 w 130"/>
                <a:gd name="T85" fmla="*/ 119 h 130"/>
                <a:gd name="T86" fmla="*/ 41 w 130"/>
                <a:gd name="T87" fmla="*/ 122 h 130"/>
                <a:gd name="T88" fmla="*/ 15 w 130"/>
                <a:gd name="T89" fmla="*/ 96 h 130"/>
                <a:gd name="T90" fmla="*/ 51 w 130"/>
                <a:gd name="T91" fmla="*/ 60 h 130"/>
                <a:gd name="T92" fmla="*/ 52 w 130"/>
                <a:gd name="T93" fmla="*/ 69 h 130"/>
                <a:gd name="T94" fmla="*/ 55 w 130"/>
                <a:gd name="T95" fmla="*/ 75 h 130"/>
                <a:gd name="T96" fmla="*/ 60 w 130"/>
                <a:gd name="T97" fmla="*/ 78 h 130"/>
                <a:gd name="T98" fmla="*/ 60 w 130"/>
                <a:gd name="T99" fmla="*/ 78 h 130"/>
                <a:gd name="T100" fmla="*/ 76 w 130"/>
                <a:gd name="T101" fmla="*/ 79 h 130"/>
                <a:gd name="T102" fmla="*/ 77 w 130"/>
                <a:gd name="T103" fmla="*/ 7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130">
                  <a:moveTo>
                    <a:pt x="116" y="28"/>
                  </a:moveTo>
                  <a:cubicBezTo>
                    <a:pt x="130" y="14"/>
                    <a:pt x="130" y="14"/>
                    <a:pt x="130" y="14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57" y="63"/>
                    <a:pt x="57" y="63"/>
                    <a:pt x="57" y="63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5" y="49"/>
                    <a:pt x="54" y="48"/>
                  </a:cubicBezTo>
                  <a:cubicBezTo>
                    <a:pt x="52" y="46"/>
                    <a:pt x="48" y="45"/>
                    <a:pt x="46" y="47"/>
                  </a:cubicBezTo>
                  <a:cubicBezTo>
                    <a:pt x="45" y="48"/>
                    <a:pt x="45" y="49"/>
                    <a:pt x="45" y="49"/>
                  </a:cubicBezTo>
                  <a:cubicBezTo>
                    <a:pt x="45" y="50"/>
                    <a:pt x="44" y="51"/>
                    <a:pt x="44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3" y="57"/>
                    <a:pt x="40" y="62"/>
                    <a:pt x="36" y="67"/>
                  </a:cubicBezTo>
                  <a:cubicBezTo>
                    <a:pt x="31" y="72"/>
                    <a:pt x="25" y="74"/>
                    <a:pt x="19" y="75"/>
                  </a:cubicBezTo>
                  <a:cubicBezTo>
                    <a:pt x="19" y="75"/>
                    <a:pt x="10" y="77"/>
                    <a:pt x="7" y="80"/>
                  </a:cubicBezTo>
                  <a:cubicBezTo>
                    <a:pt x="0" y="88"/>
                    <a:pt x="1" y="100"/>
                    <a:pt x="9" y="109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30" y="129"/>
                    <a:pt x="42" y="130"/>
                    <a:pt x="50" y="123"/>
                  </a:cubicBezTo>
                  <a:cubicBezTo>
                    <a:pt x="53" y="120"/>
                    <a:pt x="55" y="111"/>
                    <a:pt x="55" y="111"/>
                  </a:cubicBezTo>
                  <a:cubicBezTo>
                    <a:pt x="55" y="105"/>
                    <a:pt x="58" y="99"/>
                    <a:pt x="63" y="94"/>
                  </a:cubicBezTo>
                  <a:cubicBezTo>
                    <a:pt x="68" y="90"/>
                    <a:pt x="73" y="87"/>
                    <a:pt x="79" y="86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9" y="86"/>
                    <a:pt x="82" y="85"/>
                    <a:pt x="83" y="84"/>
                  </a:cubicBezTo>
                  <a:cubicBezTo>
                    <a:pt x="85" y="82"/>
                    <a:pt x="85" y="78"/>
                    <a:pt x="82" y="76"/>
                  </a:cubicBezTo>
                  <a:cubicBezTo>
                    <a:pt x="81" y="75"/>
                    <a:pt x="79" y="74"/>
                    <a:pt x="78" y="7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114" y="26"/>
                    <a:pt x="114" y="26"/>
                    <a:pt x="114" y="26"/>
                  </a:cubicBezTo>
                  <a:lnTo>
                    <a:pt x="116" y="28"/>
                  </a:lnTo>
                  <a:close/>
                  <a:moveTo>
                    <a:pt x="77" y="79"/>
                  </a:moveTo>
                  <a:cubicBezTo>
                    <a:pt x="78" y="79"/>
                    <a:pt x="78" y="79"/>
                    <a:pt x="78" y="79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8" y="80"/>
                    <a:pt x="78" y="80"/>
                    <a:pt x="78" y="81"/>
                  </a:cubicBezTo>
                  <a:cubicBezTo>
                    <a:pt x="78" y="81"/>
                    <a:pt x="73" y="82"/>
                    <a:pt x="73" y="82"/>
                  </a:cubicBezTo>
                  <a:cubicBezTo>
                    <a:pt x="68" y="84"/>
                    <a:pt x="63" y="86"/>
                    <a:pt x="59" y="90"/>
                  </a:cubicBezTo>
                  <a:cubicBezTo>
                    <a:pt x="54" y="96"/>
                    <a:pt x="50" y="103"/>
                    <a:pt x="49" y="110"/>
                  </a:cubicBezTo>
                  <a:cubicBezTo>
                    <a:pt x="49" y="111"/>
                    <a:pt x="49" y="113"/>
                    <a:pt x="48" y="115"/>
                  </a:cubicBezTo>
                  <a:cubicBezTo>
                    <a:pt x="47" y="118"/>
                    <a:pt x="46" y="119"/>
                    <a:pt x="46" y="119"/>
                  </a:cubicBezTo>
                  <a:cubicBezTo>
                    <a:pt x="45" y="121"/>
                    <a:pt x="43" y="121"/>
                    <a:pt x="41" y="122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2" y="70"/>
                    <a:pt x="53" y="74"/>
                    <a:pt x="55" y="75"/>
                  </a:cubicBezTo>
                  <a:cubicBezTo>
                    <a:pt x="56" y="77"/>
                    <a:pt x="58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6" y="79"/>
                    <a:pt x="77" y="79"/>
                    <a:pt x="77" y="7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6412" y="2614"/>
              <a:ext cx="303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18 w 128"/>
                <a:gd name="T11" fmla="*/ 36 h 128"/>
                <a:gd name="T12" fmla="*/ 36 w 128"/>
                <a:gd name="T13" fmla="*/ 18 h 128"/>
                <a:gd name="T14" fmla="*/ 39 w 128"/>
                <a:gd name="T15" fmla="*/ 23 h 128"/>
                <a:gd name="T16" fmla="*/ 22 w 128"/>
                <a:gd name="T17" fmla="*/ 39 h 128"/>
                <a:gd name="T18" fmla="*/ 18 w 128"/>
                <a:gd name="T19" fmla="*/ 36 h 128"/>
                <a:gd name="T20" fmla="*/ 27 w 128"/>
                <a:gd name="T21" fmla="*/ 42 h 128"/>
                <a:gd name="T22" fmla="*/ 42 w 128"/>
                <a:gd name="T23" fmla="*/ 27 h 128"/>
                <a:gd name="T24" fmla="*/ 45 w 128"/>
                <a:gd name="T25" fmla="*/ 32 h 128"/>
                <a:gd name="T26" fmla="*/ 32 w 128"/>
                <a:gd name="T27" fmla="*/ 45 h 128"/>
                <a:gd name="T28" fmla="*/ 27 w 128"/>
                <a:gd name="T29" fmla="*/ 42 h 128"/>
                <a:gd name="T30" fmla="*/ 43 w 128"/>
                <a:gd name="T31" fmla="*/ 52 h 128"/>
                <a:gd name="T32" fmla="*/ 37 w 128"/>
                <a:gd name="T33" fmla="*/ 48 h 128"/>
                <a:gd name="T34" fmla="*/ 48 w 128"/>
                <a:gd name="T35" fmla="*/ 37 h 128"/>
                <a:gd name="T36" fmla="*/ 51 w 128"/>
                <a:gd name="T37" fmla="*/ 43 h 128"/>
                <a:gd name="T38" fmla="*/ 43 w 128"/>
                <a:gd name="T39" fmla="*/ 52 h 128"/>
                <a:gd name="T40" fmla="*/ 64 w 128"/>
                <a:gd name="T41" fmla="*/ 74 h 128"/>
                <a:gd name="T42" fmla="*/ 54 w 128"/>
                <a:gd name="T43" fmla="*/ 64 h 128"/>
                <a:gd name="T44" fmla="*/ 64 w 128"/>
                <a:gd name="T45" fmla="*/ 54 h 128"/>
                <a:gd name="T46" fmla="*/ 74 w 128"/>
                <a:gd name="T47" fmla="*/ 64 h 128"/>
                <a:gd name="T48" fmla="*/ 64 w 128"/>
                <a:gd name="T49" fmla="*/ 74 h 128"/>
                <a:gd name="T50" fmla="*/ 83 w 128"/>
                <a:gd name="T51" fmla="*/ 89 h 128"/>
                <a:gd name="T52" fmla="*/ 79 w 128"/>
                <a:gd name="T53" fmla="*/ 84 h 128"/>
                <a:gd name="T54" fmla="*/ 83 w 128"/>
                <a:gd name="T55" fmla="*/ 79 h 128"/>
                <a:gd name="T56" fmla="*/ 89 w 128"/>
                <a:gd name="T57" fmla="*/ 83 h 128"/>
                <a:gd name="T58" fmla="*/ 83 w 128"/>
                <a:gd name="T59" fmla="*/ 89 h 128"/>
                <a:gd name="T60" fmla="*/ 87 w 128"/>
                <a:gd name="T61" fmla="*/ 94 h 128"/>
                <a:gd name="T62" fmla="*/ 94 w 128"/>
                <a:gd name="T63" fmla="*/ 87 h 128"/>
                <a:gd name="T64" fmla="*/ 98 w 128"/>
                <a:gd name="T65" fmla="*/ 90 h 128"/>
                <a:gd name="T66" fmla="*/ 90 w 128"/>
                <a:gd name="T67" fmla="*/ 98 h 128"/>
                <a:gd name="T68" fmla="*/ 87 w 128"/>
                <a:gd name="T69" fmla="*/ 94 h 128"/>
                <a:gd name="T70" fmla="*/ 97 w 128"/>
                <a:gd name="T71" fmla="*/ 107 h 128"/>
                <a:gd name="T72" fmla="*/ 93 w 128"/>
                <a:gd name="T73" fmla="*/ 103 h 128"/>
                <a:gd name="T74" fmla="*/ 102 w 128"/>
                <a:gd name="T75" fmla="*/ 94 h 128"/>
                <a:gd name="T76" fmla="*/ 107 w 128"/>
                <a:gd name="T77" fmla="*/ 97 h 128"/>
                <a:gd name="T78" fmla="*/ 97 w 128"/>
                <a:gd name="T79" fmla="*/ 10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18" y="36"/>
                  </a:moveTo>
                  <a:cubicBezTo>
                    <a:pt x="22" y="29"/>
                    <a:pt x="29" y="22"/>
                    <a:pt x="36" y="18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2" y="27"/>
                    <a:pt x="26" y="32"/>
                    <a:pt x="22" y="39"/>
                  </a:cubicBezTo>
                  <a:lnTo>
                    <a:pt x="18" y="36"/>
                  </a:lnTo>
                  <a:close/>
                  <a:moveTo>
                    <a:pt x="27" y="42"/>
                  </a:moveTo>
                  <a:cubicBezTo>
                    <a:pt x="31" y="36"/>
                    <a:pt x="36" y="31"/>
                    <a:pt x="42" y="27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39" y="35"/>
                    <a:pt x="35" y="40"/>
                    <a:pt x="32" y="45"/>
                  </a:cubicBezTo>
                  <a:lnTo>
                    <a:pt x="27" y="42"/>
                  </a:lnTo>
                  <a:close/>
                  <a:moveTo>
                    <a:pt x="43" y="52"/>
                  </a:moveTo>
                  <a:cubicBezTo>
                    <a:pt x="37" y="48"/>
                    <a:pt x="37" y="48"/>
                    <a:pt x="37" y="48"/>
                  </a:cubicBezTo>
                  <a:cubicBezTo>
                    <a:pt x="39" y="43"/>
                    <a:pt x="43" y="40"/>
                    <a:pt x="48" y="37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48" y="45"/>
                    <a:pt x="45" y="48"/>
                    <a:pt x="43" y="52"/>
                  </a:cubicBezTo>
                  <a:close/>
                  <a:moveTo>
                    <a:pt x="64" y="74"/>
                  </a:moveTo>
                  <a:cubicBezTo>
                    <a:pt x="59" y="74"/>
                    <a:pt x="54" y="69"/>
                    <a:pt x="54" y="64"/>
                  </a:cubicBezTo>
                  <a:cubicBezTo>
                    <a:pt x="54" y="59"/>
                    <a:pt x="59" y="54"/>
                    <a:pt x="64" y="54"/>
                  </a:cubicBezTo>
                  <a:cubicBezTo>
                    <a:pt x="69" y="54"/>
                    <a:pt x="74" y="59"/>
                    <a:pt x="74" y="64"/>
                  </a:cubicBezTo>
                  <a:cubicBezTo>
                    <a:pt x="74" y="69"/>
                    <a:pt x="69" y="74"/>
                    <a:pt x="64" y="74"/>
                  </a:cubicBezTo>
                  <a:close/>
                  <a:moveTo>
                    <a:pt x="83" y="89"/>
                  </a:moveTo>
                  <a:cubicBezTo>
                    <a:pt x="79" y="84"/>
                    <a:pt x="79" y="84"/>
                    <a:pt x="79" y="84"/>
                  </a:cubicBezTo>
                  <a:cubicBezTo>
                    <a:pt x="81" y="82"/>
                    <a:pt x="82" y="81"/>
                    <a:pt x="83" y="79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8" y="86"/>
                    <a:pt x="86" y="88"/>
                    <a:pt x="83" y="89"/>
                  </a:cubicBezTo>
                  <a:close/>
                  <a:moveTo>
                    <a:pt x="87" y="94"/>
                  </a:moveTo>
                  <a:cubicBezTo>
                    <a:pt x="89" y="92"/>
                    <a:pt x="92" y="89"/>
                    <a:pt x="94" y="87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6" y="93"/>
                    <a:pt x="93" y="96"/>
                    <a:pt x="90" y="98"/>
                  </a:cubicBezTo>
                  <a:lnTo>
                    <a:pt x="87" y="94"/>
                  </a:lnTo>
                  <a:close/>
                  <a:moveTo>
                    <a:pt x="97" y="107"/>
                  </a:moveTo>
                  <a:cubicBezTo>
                    <a:pt x="93" y="103"/>
                    <a:pt x="93" y="103"/>
                    <a:pt x="93" y="103"/>
                  </a:cubicBezTo>
                  <a:cubicBezTo>
                    <a:pt x="97" y="100"/>
                    <a:pt x="100" y="97"/>
                    <a:pt x="102" y="94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4" y="101"/>
                    <a:pt x="101" y="104"/>
                    <a:pt x="97" y="10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EditPoints="1"/>
            </p:cNvSpPr>
            <p:nvPr/>
          </p:nvSpPr>
          <p:spPr bwMode="auto">
            <a:xfrm>
              <a:off x="5806" y="2655"/>
              <a:ext cx="303" cy="222"/>
            </a:xfrm>
            <a:custGeom>
              <a:avLst/>
              <a:gdLst>
                <a:gd name="T0" fmla="*/ 0 w 303"/>
                <a:gd name="T1" fmla="*/ 0 h 222"/>
                <a:gd name="T2" fmla="*/ 0 w 303"/>
                <a:gd name="T3" fmla="*/ 222 h 222"/>
                <a:gd name="T4" fmla="*/ 303 w 303"/>
                <a:gd name="T5" fmla="*/ 222 h 222"/>
                <a:gd name="T6" fmla="*/ 303 w 303"/>
                <a:gd name="T7" fmla="*/ 0 h 222"/>
                <a:gd name="T8" fmla="*/ 0 w 303"/>
                <a:gd name="T9" fmla="*/ 0 h 222"/>
                <a:gd name="T10" fmla="*/ 268 w 303"/>
                <a:gd name="T11" fmla="*/ 175 h 222"/>
                <a:gd name="T12" fmla="*/ 211 w 303"/>
                <a:gd name="T13" fmla="*/ 175 h 222"/>
                <a:gd name="T14" fmla="*/ 199 w 303"/>
                <a:gd name="T15" fmla="*/ 151 h 222"/>
                <a:gd name="T16" fmla="*/ 104 w 303"/>
                <a:gd name="T17" fmla="*/ 151 h 222"/>
                <a:gd name="T18" fmla="*/ 93 w 303"/>
                <a:gd name="T19" fmla="*/ 175 h 222"/>
                <a:gd name="T20" fmla="*/ 34 w 303"/>
                <a:gd name="T21" fmla="*/ 175 h 222"/>
                <a:gd name="T22" fmla="*/ 34 w 303"/>
                <a:gd name="T23" fmla="*/ 35 h 222"/>
                <a:gd name="T24" fmla="*/ 268 w 303"/>
                <a:gd name="T25" fmla="*/ 35 h 222"/>
                <a:gd name="T26" fmla="*/ 268 w 303"/>
                <a:gd name="T27" fmla="*/ 175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3" h="222">
                  <a:moveTo>
                    <a:pt x="0" y="0"/>
                  </a:moveTo>
                  <a:lnTo>
                    <a:pt x="0" y="222"/>
                  </a:lnTo>
                  <a:lnTo>
                    <a:pt x="303" y="222"/>
                  </a:lnTo>
                  <a:lnTo>
                    <a:pt x="303" y="0"/>
                  </a:lnTo>
                  <a:lnTo>
                    <a:pt x="0" y="0"/>
                  </a:lnTo>
                  <a:close/>
                  <a:moveTo>
                    <a:pt x="268" y="175"/>
                  </a:moveTo>
                  <a:lnTo>
                    <a:pt x="211" y="175"/>
                  </a:lnTo>
                  <a:lnTo>
                    <a:pt x="199" y="151"/>
                  </a:lnTo>
                  <a:lnTo>
                    <a:pt x="104" y="151"/>
                  </a:lnTo>
                  <a:lnTo>
                    <a:pt x="93" y="175"/>
                  </a:lnTo>
                  <a:lnTo>
                    <a:pt x="34" y="175"/>
                  </a:lnTo>
                  <a:lnTo>
                    <a:pt x="34" y="35"/>
                  </a:lnTo>
                  <a:lnTo>
                    <a:pt x="268" y="35"/>
                  </a:lnTo>
                  <a:lnTo>
                    <a:pt x="268" y="17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>
              <a:spLocks noEditPoints="1"/>
            </p:cNvSpPr>
            <p:nvPr/>
          </p:nvSpPr>
          <p:spPr bwMode="auto">
            <a:xfrm>
              <a:off x="5863" y="2714"/>
              <a:ext cx="189" cy="69"/>
            </a:xfrm>
            <a:custGeom>
              <a:avLst/>
              <a:gdLst>
                <a:gd name="T0" fmla="*/ 15 w 80"/>
                <a:gd name="T1" fmla="*/ 29 h 29"/>
                <a:gd name="T2" fmla="*/ 65 w 80"/>
                <a:gd name="T3" fmla="*/ 29 h 29"/>
                <a:gd name="T4" fmla="*/ 80 w 80"/>
                <a:gd name="T5" fmla="*/ 14 h 29"/>
                <a:gd name="T6" fmla="*/ 65 w 80"/>
                <a:gd name="T7" fmla="*/ 0 h 29"/>
                <a:gd name="T8" fmla="*/ 15 w 80"/>
                <a:gd name="T9" fmla="*/ 0 h 29"/>
                <a:gd name="T10" fmla="*/ 0 w 80"/>
                <a:gd name="T11" fmla="*/ 14 h 29"/>
                <a:gd name="T12" fmla="*/ 15 w 80"/>
                <a:gd name="T13" fmla="*/ 29 h 29"/>
                <a:gd name="T14" fmla="*/ 65 w 80"/>
                <a:gd name="T15" fmla="*/ 9 h 29"/>
                <a:gd name="T16" fmla="*/ 70 w 80"/>
                <a:gd name="T17" fmla="*/ 14 h 29"/>
                <a:gd name="T18" fmla="*/ 65 w 80"/>
                <a:gd name="T19" fmla="*/ 19 h 29"/>
                <a:gd name="T20" fmla="*/ 60 w 80"/>
                <a:gd name="T21" fmla="*/ 14 h 29"/>
                <a:gd name="T22" fmla="*/ 65 w 80"/>
                <a:gd name="T23" fmla="*/ 9 h 29"/>
                <a:gd name="T24" fmla="*/ 33 w 80"/>
                <a:gd name="T25" fmla="*/ 10 h 29"/>
                <a:gd name="T26" fmla="*/ 47 w 80"/>
                <a:gd name="T27" fmla="*/ 10 h 29"/>
                <a:gd name="T28" fmla="*/ 47 w 80"/>
                <a:gd name="T29" fmla="*/ 19 h 29"/>
                <a:gd name="T30" fmla="*/ 33 w 80"/>
                <a:gd name="T31" fmla="*/ 19 h 29"/>
                <a:gd name="T32" fmla="*/ 33 w 80"/>
                <a:gd name="T33" fmla="*/ 10 h 29"/>
                <a:gd name="T34" fmla="*/ 15 w 80"/>
                <a:gd name="T35" fmla="*/ 9 h 29"/>
                <a:gd name="T36" fmla="*/ 20 w 80"/>
                <a:gd name="T37" fmla="*/ 14 h 29"/>
                <a:gd name="T38" fmla="*/ 15 w 80"/>
                <a:gd name="T39" fmla="*/ 19 h 29"/>
                <a:gd name="T40" fmla="*/ 10 w 80"/>
                <a:gd name="T41" fmla="*/ 14 h 29"/>
                <a:gd name="T42" fmla="*/ 15 w 80"/>
                <a:gd name="T43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" h="29">
                  <a:moveTo>
                    <a:pt x="15" y="29"/>
                  </a:moveTo>
                  <a:cubicBezTo>
                    <a:pt x="65" y="29"/>
                    <a:pt x="65" y="29"/>
                    <a:pt x="65" y="29"/>
                  </a:cubicBezTo>
                  <a:cubicBezTo>
                    <a:pt x="73" y="29"/>
                    <a:pt x="80" y="23"/>
                    <a:pt x="80" y="14"/>
                  </a:cubicBezTo>
                  <a:cubicBezTo>
                    <a:pt x="80" y="6"/>
                    <a:pt x="73" y="0"/>
                    <a:pt x="6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23"/>
                    <a:pt x="7" y="29"/>
                    <a:pt x="15" y="29"/>
                  </a:cubicBezTo>
                  <a:close/>
                  <a:moveTo>
                    <a:pt x="65" y="9"/>
                  </a:moveTo>
                  <a:cubicBezTo>
                    <a:pt x="68" y="9"/>
                    <a:pt x="70" y="12"/>
                    <a:pt x="70" y="14"/>
                  </a:cubicBezTo>
                  <a:cubicBezTo>
                    <a:pt x="70" y="17"/>
                    <a:pt x="68" y="19"/>
                    <a:pt x="65" y="19"/>
                  </a:cubicBezTo>
                  <a:cubicBezTo>
                    <a:pt x="62" y="19"/>
                    <a:pt x="60" y="17"/>
                    <a:pt x="60" y="14"/>
                  </a:cubicBezTo>
                  <a:cubicBezTo>
                    <a:pt x="60" y="12"/>
                    <a:pt x="62" y="9"/>
                    <a:pt x="65" y="9"/>
                  </a:cubicBezTo>
                  <a:close/>
                  <a:moveTo>
                    <a:pt x="33" y="10"/>
                  </a:moveTo>
                  <a:cubicBezTo>
                    <a:pt x="47" y="10"/>
                    <a:pt x="47" y="10"/>
                    <a:pt x="47" y="10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33" y="19"/>
                    <a:pt x="33" y="19"/>
                    <a:pt x="33" y="19"/>
                  </a:cubicBezTo>
                  <a:lnTo>
                    <a:pt x="33" y="10"/>
                  </a:lnTo>
                  <a:close/>
                  <a:moveTo>
                    <a:pt x="15" y="9"/>
                  </a:moveTo>
                  <a:cubicBezTo>
                    <a:pt x="18" y="9"/>
                    <a:pt x="20" y="12"/>
                    <a:pt x="20" y="14"/>
                  </a:cubicBezTo>
                  <a:cubicBezTo>
                    <a:pt x="20" y="17"/>
                    <a:pt x="18" y="19"/>
                    <a:pt x="15" y="19"/>
                  </a:cubicBezTo>
                  <a:cubicBezTo>
                    <a:pt x="12" y="19"/>
                    <a:pt x="10" y="17"/>
                    <a:pt x="10" y="14"/>
                  </a:cubicBezTo>
                  <a:cubicBezTo>
                    <a:pt x="10" y="12"/>
                    <a:pt x="12" y="9"/>
                    <a:pt x="15" y="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5305" y="2766"/>
              <a:ext cx="95" cy="92"/>
            </a:xfrm>
            <a:custGeom>
              <a:avLst/>
              <a:gdLst>
                <a:gd name="T0" fmla="*/ 20 w 40"/>
                <a:gd name="T1" fmla="*/ 0 h 39"/>
                <a:gd name="T2" fmla="*/ 0 w 40"/>
                <a:gd name="T3" fmla="*/ 20 h 39"/>
                <a:gd name="T4" fmla="*/ 20 w 40"/>
                <a:gd name="T5" fmla="*/ 39 h 39"/>
                <a:gd name="T6" fmla="*/ 40 w 40"/>
                <a:gd name="T7" fmla="*/ 20 h 39"/>
                <a:gd name="T8" fmla="*/ 20 w 40"/>
                <a:gd name="T9" fmla="*/ 0 h 39"/>
                <a:gd name="T10" fmla="*/ 20 w 40"/>
                <a:gd name="T11" fmla="*/ 25 h 39"/>
                <a:gd name="T12" fmla="*/ 15 w 40"/>
                <a:gd name="T13" fmla="*/ 20 h 39"/>
                <a:gd name="T14" fmla="*/ 20 w 40"/>
                <a:gd name="T15" fmla="*/ 15 h 39"/>
                <a:gd name="T16" fmla="*/ 25 w 40"/>
                <a:gd name="T17" fmla="*/ 20 h 39"/>
                <a:gd name="T18" fmla="*/ 20 w 40"/>
                <a:gd name="T19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39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39"/>
                    <a:pt x="20" y="39"/>
                  </a:cubicBezTo>
                  <a:cubicBezTo>
                    <a:pt x="31" y="39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  <a:moveTo>
                    <a:pt x="20" y="25"/>
                  </a:moveTo>
                  <a:cubicBezTo>
                    <a:pt x="17" y="25"/>
                    <a:pt x="15" y="23"/>
                    <a:pt x="15" y="20"/>
                  </a:cubicBezTo>
                  <a:cubicBezTo>
                    <a:pt x="15" y="17"/>
                    <a:pt x="17" y="15"/>
                    <a:pt x="20" y="15"/>
                  </a:cubicBezTo>
                  <a:cubicBezTo>
                    <a:pt x="23" y="15"/>
                    <a:pt x="25" y="17"/>
                    <a:pt x="25" y="20"/>
                  </a:cubicBezTo>
                  <a:cubicBezTo>
                    <a:pt x="25" y="23"/>
                    <a:pt x="23" y="25"/>
                    <a:pt x="20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 noEditPoints="1"/>
            </p:cNvSpPr>
            <p:nvPr/>
          </p:nvSpPr>
          <p:spPr bwMode="auto">
            <a:xfrm>
              <a:off x="5248" y="2614"/>
              <a:ext cx="208" cy="303"/>
            </a:xfrm>
            <a:custGeom>
              <a:avLst/>
              <a:gdLst>
                <a:gd name="T0" fmla="*/ 78 w 88"/>
                <a:gd name="T1" fmla="*/ 0 h 128"/>
                <a:gd name="T2" fmla="*/ 10 w 88"/>
                <a:gd name="T3" fmla="*/ 0 h 128"/>
                <a:gd name="T4" fmla="*/ 0 w 88"/>
                <a:gd name="T5" fmla="*/ 10 h 128"/>
                <a:gd name="T6" fmla="*/ 0 w 88"/>
                <a:gd name="T7" fmla="*/ 118 h 128"/>
                <a:gd name="T8" fmla="*/ 10 w 88"/>
                <a:gd name="T9" fmla="*/ 128 h 128"/>
                <a:gd name="T10" fmla="*/ 78 w 88"/>
                <a:gd name="T11" fmla="*/ 128 h 128"/>
                <a:gd name="T12" fmla="*/ 88 w 88"/>
                <a:gd name="T13" fmla="*/ 118 h 128"/>
                <a:gd name="T14" fmla="*/ 88 w 88"/>
                <a:gd name="T15" fmla="*/ 10 h 128"/>
                <a:gd name="T16" fmla="*/ 78 w 88"/>
                <a:gd name="T17" fmla="*/ 0 h 128"/>
                <a:gd name="T18" fmla="*/ 44 w 88"/>
                <a:gd name="T19" fmla="*/ 20 h 128"/>
                <a:gd name="T20" fmla="*/ 51 w 88"/>
                <a:gd name="T21" fmla="*/ 27 h 128"/>
                <a:gd name="T22" fmla="*/ 44 w 88"/>
                <a:gd name="T23" fmla="*/ 34 h 128"/>
                <a:gd name="T24" fmla="*/ 37 w 88"/>
                <a:gd name="T25" fmla="*/ 27 h 128"/>
                <a:gd name="T26" fmla="*/ 44 w 88"/>
                <a:gd name="T27" fmla="*/ 20 h 128"/>
                <a:gd name="T28" fmla="*/ 44 w 88"/>
                <a:gd name="T29" fmla="*/ 113 h 128"/>
                <a:gd name="T30" fmla="*/ 15 w 88"/>
                <a:gd name="T31" fmla="*/ 84 h 128"/>
                <a:gd name="T32" fmla="*/ 44 w 88"/>
                <a:gd name="T33" fmla="*/ 54 h 128"/>
                <a:gd name="T34" fmla="*/ 73 w 88"/>
                <a:gd name="T35" fmla="*/ 84 h 128"/>
                <a:gd name="T36" fmla="*/ 44 w 88"/>
                <a:gd name="T37" fmla="*/ 11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128">
                  <a:moveTo>
                    <a:pt x="7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4"/>
                    <a:pt x="4" y="128"/>
                    <a:pt x="10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84" y="128"/>
                    <a:pt x="88" y="124"/>
                    <a:pt x="88" y="118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4"/>
                    <a:pt x="84" y="0"/>
                    <a:pt x="78" y="0"/>
                  </a:cubicBezTo>
                  <a:close/>
                  <a:moveTo>
                    <a:pt x="44" y="20"/>
                  </a:moveTo>
                  <a:cubicBezTo>
                    <a:pt x="48" y="20"/>
                    <a:pt x="51" y="23"/>
                    <a:pt x="51" y="27"/>
                  </a:cubicBezTo>
                  <a:cubicBezTo>
                    <a:pt x="51" y="31"/>
                    <a:pt x="48" y="34"/>
                    <a:pt x="44" y="34"/>
                  </a:cubicBezTo>
                  <a:cubicBezTo>
                    <a:pt x="40" y="34"/>
                    <a:pt x="37" y="31"/>
                    <a:pt x="37" y="27"/>
                  </a:cubicBezTo>
                  <a:cubicBezTo>
                    <a:pt x="37" y="23"/>
                    <a:pt x="40" y="20"/>
                    <a:pt x="44" y="20"/>
                  </a:cubicBezTo>
                  <a:close/>
                  <a:moveTo>
                    <a:pt x="44" y="113"/>
                  </a:moveTo>
                  <a:cubicBezTo>
                    <a:pt x="28" y="113"/>
                    <a:pt x="15" y="100"/>
                    <a:pt x="15" y="84"/>
                  </a:cubicBezTo>
                  <a:cubicBezTo>
                    <a:pt x="15" y="68"/>
                    <a:pt x="28" y="54"/>
                    <a:pt x="44" y="54"/>
                  </a:cubicBezTo>
                  <a:cubicBezTo>
                    <a:pt x="60" y="54"/>
                    <a:pt x="73" y="68"/>
                    <a:pt x="73" y="84"/>
                  </a:cubicBezTo>
                  <a:cubicBezTo>
                    <a:pt x="73" y="100"/>
                    <a:pt x="60" y="113"/>
                    <a:pt x="44" y="11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4700" y="2614"/>
              <a:ext cx="94" cy="187"/>
            </a:xfrm>
            <a:custGeom>
              <a:avLst/>
              <a:gdLst>
                <a:gd name="T0" fmla="*/ 20 w 40"/>
                <a:gd name="T1" fmla="*/ 79 h 79"/>
                <a:gd name="T2" fmla="*/ 40 w 40"/>
                <a:gd name="T3" fmla="*/ 59 h 79"/>
                <a:gd name="T4" fmla="*/ 40 w 40"/>
                <a:gd name="T5" fmla="*/ 20 h 79"/>
                <a:gd name="T6" fmla="*/ 20 w 40"/>
                <a:gd name="T7" fmla="*/ 0 h 79"/>
                <a:gd name="T8" fmla="*/ 0 w 40"/>
                <a:gd name="T9" fmla="*/ 20 h 79"/>
                <a:gd name="T10" fmla="*/ 0 w 40"/>
                <a:gd name="T11" fmla="*/ 59 h 79"/>
                <a:gd name="T12" fmla="*/ 20 w 40"/>
                <a:gd name="T1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79">
                  <a:moveTo>
                    <a:pt x="20" y="79"/>
                  </a:moveTo>
                  <a:cubicBezTo>
                    <a:pt x="31" y="79"/>
                    <a:pt x="40" y="70"/>
                    <a:pt x="40" y="59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70"/>
                    <a:pt x="9" y="79"/>
                    <a:pt x="20" y="7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/>
            <p:nvPr/>
          </p:nvSpPr>
          <p:spPr bwMode="auto">
            <a:xfrm>
              <a:off x="4643" y="2719"/>
              <a:ext cx="208" cy="198"/>
            </a:xfrm>
            <a:custGeom>
              <a:avLst/>
              <a:gdLst>
                <a:gd name="T0" fmla="*/ 74 w 88"/>
                <a:gd name="T1" fmla="*/ 0 h 84"/>
                <a:gd name="T2" fmla="*/ 74 w 88"/>
                <a:gd name="T3" fmla="*/ 15 h 84"/>
                <a:gd name="T4" fmla="*/ 44 w 88"/>
                <a:gd name="T5" fmla="*/ 44 h 84"/>
                <a:gd name="T6" fmla="*/ 14 w 88"/>
                <a:gd name="T7" fmla="*/ 15 h 84"/>
                <a:gd name="T8" fmla="*/ 14 w 88"/>
                <a:gd name="T9" fmla="*/ 0 h 84"/>
                <a:gd name="T10" fmla="*/ 0 w 88"/>
                <a:gd name="T11" fmla="*/ 0 h 84"/>
                <a:gd name="T12" fmla="*/ 0 w 88"/>
                <a:gd name="T13" fmla="*/ 15 h 84"/>
                <a:gd name="T14" fmla="*/ 37 w 88"/>
                <a:gd name="T15" fmla="*/ 58 h 84"/>
                <a:gd name="T16" fmla="*/ 37 w 88"/>
                <a:gd name="T17" fmla="*/ 74 h 84"/>
                <a:gd name="T18" fmla="*/ 15 w 88"/>
                <a:gd name="T19" fmla="*/ 84 h 84"/>
                <a:gd name="T20" fmla="*/ 73 w 88"/>
                <a:gd name="T21" fmla="*/ 84 h 84"/>
                <a:gd name="T22" fmla="*/ 51 w 88"/>
                <a:gd name="T23" fmla="*/ 74 h 84"/>
                <a:gd name="T24" fmla="*/ 51 w 88"/>
                <a:gd name="T25" fmla="*/ 58 h 84"/>
                <a:gd name="T26" fmla="*/ 88 w 88"/>
                <a:gd name="T27" fmla="*/ 15 h 84"/>
                <a:gd name="T28" fmla="*/ 88 w 88"/>
                <a:gd name="T29" fmla="*/ 0 h 84"/>
                <a:gd name="T30" fmla="*/ 74 w 88"/>
                <a:gd name="T3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8" h="84">
                  <a:moveTo>
                    <a:pt x="74" y="0"/>
                  </a:moveTo>
                  <a:cubicBezTo>
                    <a:pt x="74" y="15"/>
                    <a:pt x="74" y="15"/>
                    <a:pt x="74" y="15"/>
                  </a:cubicBezTo>
                  <a:cubicBezTo>
                    <a:pt x="74" y="31"/>
                    <a:pt x="60" y="44"/>
                    <a:pt x="44" y="44"/>
                  </a:cubicBezTo>
                  <a:cubicBezTo>
                    <a:pt x="28" y="44"/>
                    <a:pt x="14" y="31"/>
                    <a:pt x="14" y="1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37"/>
                    <a:pt x="16" y="55"/>
                    <a:pt x="37" y="58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2" y="55"/>
                    <a:pt x="88" y="37"/>
                    <a:pt x="88" y="15"/>
                  </a:cubicBezTo>
                  <a:cubicBezTo>
                    <a:pt x="88" y="0"/>
                    <a:pt x="88" y="0"/>
                    <a:pt x="88" y="0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/>
            <p:nvPr/>
          </p:nvSpPr>
          <p:spPr bwMode="auto">
            <a:xfrm>
              <a:off x="3990" y="2614"/>
              <a:ext cx="303" cy="303"/>
            </a:xfrm>
            <a:custGeom>
              <a:avLst/>
              <a:gdLst>
                <a:gd name="T0" fmla="*/ 128 w 128"/>
                <a:gd name="T1" fmla="*/ 64 h 128"/>
                <a:gd name="T2" fmla="*/ 64 w 128"/>
                <a:gd name="T3" fmla="*/ 0 h 128"/>
                <a:gd name="T4" fmla="*/ 0 w 128"/>
                <a:gd name="T5" fmla="*/ 64 h 128"/>
                <a:gd name="T6" fmla="*/ 0 w 128"/>
                <a:gd name="T7" fmla="*/ 118 h 128"/>
                <a:gd name="T8" fmla="*/ 10 w 128"/>
                <a:gd name="T9" fmla="*/ 128 h 128"/>
                <a:gd name="T10" fmla="*/ 29 w 128"/>
                <a:gd name="T11" fmla="*/ 128 h 128"/>
                <a:gd name="T12" fmla="*/ 39 w 128"/>
                <a:gd name="T13" fmla="*/ 118 h 128"/>
                <a:gd name="T14" fmla="*/ 39 w 128"/>
                <a:gd name="T15" fmla="*/ 89 h 128"/>
                <a:gd name="T16" fmla="*/ 29 w 128"/>
                <a:gd name="T17" fmla="*/ 79 h 128"/>
                <a:gd name="T18" fmla="*/ 15 w 128"/>
                <a:gd name="T19" fmla="*/ 79 h 128"/>
                <a:gd name="T20" fmla="*/ 15 w 128"/>
                <a:gd name="T21" fmla="*/ 64 h 128"/>
                <a:gd name="T22" fmla="*/ 15 w 128"/>
                <a:gd name="T23" fmla="*/ 64 h 128"/>
                <a:gd name="T24" fmla="*/ 64 w 128"/>
                <a:gd name="T25" fmla="*/ 14 h 128"/>
                <a:gd name="T26" fmla="*/ 114 w 128"/>
                <a:gd name="T27" fmla="*/ 64 h 128"/>
                <a:gd name="T28" fmla="*/ 114 w 128"/>
                <a:gd name="T29" fmla="*/ 79 h 128"/>
                <a:gd name="T30" fmla="*/ 99 w 128"/>
                <a:gd name="T31" fmla="*/ 79 h 128"/>
                <a:gd name="T32" fmla="*/ 89 w 128"/>
                <a:gd name="T33" fmla="*/ 89 h 128"/>
                <a:gd name="T34" fmla="*/ 89 w 128"/>
                <a:gd name="T35" fmla="*/ 118 h 128"/>
                <a:gd name="T36" fmla="*/ 99 w 128"/>
                <a:gd name="T37" fmla="*/ 128 h 128"/>
                <a:gd name="T38" fmla="*/ 118 w 128"/>
                <a:gd name="T39" fmla="*/ 128 h 128"/>
                <a:gd name="T40" fmla="*/ 128 w 128"/>
                <a:gd name="T41" fmla="*/ 118 h 128"/>
                <a:gd name="T42" fmla="*/ 128 w 128"/>
                <a:gd name="T4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cubicBezTo>
                    <a:pt x="128" y="29"/>
                    <a:pt x="99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70"/>
                    <a:pt x="0" y="118"/>
                    <a:pt x="0" y="118"/>
                  </a:cubicBezTo>
                  <a:cubicBezTo>
                    <a:pt x="0" y="124"/>
                    <a:pt x="4" y="128"/>
                    <a:pt x="10" y="128"/>
                  </a:cubicBezTo>
                  <a:cubicBezTo>
                    <a:pt x="29" y="128"/>
                    <a:pt x="29" y="128"/>
                    <a:pt x="29" y="128"/>
                  </a:cubicBezTo>
                  <a:cubicBezTo>
                    <a:pt x="35" y="128"/>
                    <a:pt x="39" y="124"/>
                    <a:pt x="39" y="118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83"/>
                    <a:pt x="35" y="79"/>
                    <a:pt x="29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37"/>
                    <a:pt x="37" y="14"/>
                    <a:pt x="64" y="14"/>
                  </a:cubicBezTo>
                  <a:cubicBezTo>
                    <a:pt x="91" y="14"/>
                    <a:pt x="114" y="37"/>
                    <a:pt x="114" y="64"/>
                  </a:cubicBezTo>
                  <a:cubicBezTo>
                    <a:pt x="114" y="79"/>
                    <a:pt x="114" y="79"/>
                    <a:pt x="114" y="79"/>
                  </a:cubicBezTo>
                  <a:cubicBezTo>
                    <a:pt x="99" y="79"/>
                    <a:pt x="99" y="79"/>
                    <a:pt x="99" y="79"/>
                  </a:cubicBezTo>
                  <a:cubicBezTo>
                    <a:pt x="93" y="79"/>
                    <a:pt x="89" y="83"/>
                    <a:pt x="89" y="89"/>
                  </a:cubicBezTo>
                  <a:cubicBezTo>
                    <a:pt x="89" y="118"/>
                    <a:pt x="89" y="118"/>
                    <a:pt x="89" y="118"/>
                  </a:cubicBezTo>
                  <a:cubicBezTo>
                    <a:pt x="89" y="124"/>
                    <a:pt x="93" y="128"/>
                    <a:pt x="99" y="128"/>
                  </a:cubicBezTo>
                  <a:cubicBezTo>
                    <a:pt x="118" y="128"/>
                    <a:pt x="118" y="128"/>
                    <a:pt x="118" y="128"/>
                  </a:cubicBezTo>
                  <a:cubicBezTo>
                    <a:pt x="124" y="128"/>
                    <a:pt x="128" y="124"/>
                    <a:pt x="128" y="118"/>
                  </a:cubicBezTo>
                  <a:cubicBezTo>
                    <a:pt x="128" y="118"/>
                    <a:pt x="128" y="70"/>
                    <a:pt x="128" y="6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/>
            <p:nvPr/>
          </p:nvSpPr>
          <p:spPr bwMode="auto">
            <a:xfrm>
              <a:off x="3385" y="2678"/>
              <a:ext cx="127" cy="116"/>
            </a:xfrm>
            <a:custGeom>
              <a:avLst/>
              <a:gdLst>
                <a:gd name="T0" fmla="*/ 54 w 54"/>
                <a:gd name="T1" fmla="*/ 0 h 49"/>
                <a:gd name="T2" fmla="*/ 25 w 54"/>
                <a:gd name="T3" fmla="*/ 0 h 49"/>
                <a:gd name="T4" fmla="*/ 0 w 54"/>
                <a:gd name="T5" fmla="*/ 25 h 49"/>
                <a:gd name="T6" fmla="*/ 25 w 54"/>
                <a:gd name="T7" fmla="*/ 49 h 49"/>
                <a:gd name="T8" fmla="*/ 54 w 54"/>
                <a:gd name="T9" fmla="*/ 49 h 49"/>
                <a:gd name="T10" fmla="*/ 54 w 54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49">
                  <a:moveTo>
                    <a:pt x="54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8"/>
                    <a:pt x="11" y="49"/>
                    <a:pt x="25" y="49"/>
                  </a:cubicBezTo>
                  <a:cubicBezTo>
                    <a:pt x="54" y="49"/>
                    <a:pt x="54" y="49"/>
                    <a:pt x="54" y="49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3536" y="2622"/>
              <a:ext cx="151" cy="232"/>
            </a:xfrm>
            <a:custGeom>
              <a:avLst/>
              <a:gdLst>
                <a:gd name="T0" fmla="*/ 0 w 151"/>
                <a:gd name="T1" fmla="*/ 56 h 232"/>
                <a:gd name="T2" fmla="*/ 0 w 151"/>
                <a:gd name="T3" fmla="*/ 172 h 232"/>
                <a:gd name="T4" fmla="*/ 151 w 151"/>
                <a:gd name="T5" fmla="*/ 232 h 232"/>
                <a:gd name="T6" fmla="*/ 151 w 151"/>
                <a:gd name="T7" fmla="*/ 0 h 232"/>
                <a:gd name="T8" fmla="*/ 0 w 151"/>
                <a:gd name="T9" fmla="*/ 5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232">
                  <a:moveTo>
                    <a:pt x="0" y="56"/>
                  </a:moveTo>
                  <a:lnTo>
                    <a:pt x="0" y="172"/>
                  </a:lnTo>
                  <a:lnTo>
                    <a:pt x="151" y="232"/>
                  </a:lnTo>
                  <a:lnTo>
                    <a:pt x="15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3451" y="2818"/>
              <a:ext cx="92" cy="92"/>
            </a:xfrm>
            <a:custGeom>
              <a:avLst/>
              <a:gdLst>
                <a:gd name="T0" fmla="*/ 0 w 92"/>
                <a:gd name="T1" fmla="*/ 0 h 92"/>
                <a:gd name="T2" fmla="*/ 40 w 92"/>
                <a:gd name="T3" fmla="*/ 92 h 92"/>
                <a:gd name="T4" fmla="*/ 92 w 92"/>
                <a:gd name="T5" fmla="*/ 71 h 92"/>
                <a:gd name="T6" fmla="*/ 61 w 92"/>
                <a:gd name="T7" fmla="*/ 0 h 92"/>
                <a:gd name="T8" fmla="*/ 0 w 92"/>
                <a:gd name="T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0" y="0"/>
                  </a:moveTo>
                  <a:lnTo>
                    <a:pt x="40" y="92"/>
                  </a:lnTo>
                  <a:lnTo>
                    <a:pt x="92" y="71"/>
                  </a:ln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/>
            <p:nvPr/>
          </p:nvSpPr>
          <p:spPr bwMode="auto">
            <a:xfrm>
              <a:off x="2862" y="2657"/>
              <a:ext cx="99" cy="218"/>
            </a:xfrm>
            <a:custGeom>
              <a:avLst/>
              <a:gdLst>
                <a:gd name="T0" fmla="*/ 0 w 99"/>
                <a:gd name="T1" fmla="*/ 173 h 218"/>
                <a:gd name="T2" fmla="*/ 99 w 99"/>
                <a:gd name="T3" fmla="*/ 218 h 218"/>
                <a:gd name="T4" fmla="*/ 99 w 99"/>
                <a:gd name="T5" fmla="*/ 0 h 218"/>
                <a:gd name="T6" fmla="*/ 0 w 99"/>
                <a:gd name="T7" fmla="*/ 55 h 218"/>
                <a:gd name="T8" fmla="*/ 0 w 99"/>
                <a:gd name="T9" fmla="*/ 17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218">
                  <a:moveTo>
                    <a:pt x="0" y="173"/>
                  </a:moveTo>
                  <a:lnTo>
                    <a:pt x="99" y="218"/>
                  </a:lnTo>
                  <a:lnTo>
                    <a:pt x="99" y="0"/>
                  </a:lnTo>
                  <a:lnTo>
                    <a:pt x="0" y="55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/>
            <p:nvPr/>
          </p:nvSpPr>
          <p:spPr bwMode="auto">
            <a:xfrm>
              <a:off x="2779" y="2712"/>
              <a:ext cx="67" cy="118"/>
            </a:xfrm>
            <a:custGeom>
              <a:avLst/>
              <a:gdLst>
                <a:gd name="T0" fmla="*/ 0 w 28"/>
                <a:gd name="T1" fmla="*/ 8 h 50"/>
                <a:gd name="T2" fmla="*/ 0 w 28"/>
                <a:gd name="T3" fmla="*/ 43 h 50"/>
                <a:gd name="T4" fmla="*/ 7 w 28"/>
                <a:gd name="T5" fmla="*/ 50 h 50"/>
                <a:gd name="T6" fmla="*/ 28 w 28"/>
                <a:gd name="T7" fmla="*/ 50 h 50"/>
                <a:gd name="T8" fmla="*/ 28 w 28"/>
                <a:gd name="T9" fmla="*/ 0 h 50"/>
                <a:gd name="T10" fmla="*/ 7 w 28"/>
                <a:gd name="T11" fmla="*/ 0 h 50"/>
                <a:gd name="T12" fmla="*/ 0 w 28"/>
                <a:gd name="T13" fmla="*/ 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0">
                  <a:moveTo>
                    <a:pt x="0" y="8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6"/>
                    <a:pt x="3" y="50"/>
                    <a:pt x="7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/>
            <p:nvPr/>
          </p:nvSpPr>
          <p:spPr bwMode="auto">
            <a:xfrm>
              <a:off x="2999" y="2730"/>
              <a:ext cx="83" cy="81"/>
            </a:xfrm>
            <a:custGeom>
              <a:avLst/>
              <a:gdLst>
                <a:gd name="T0" fmla="*/ 59 w 83"/>
                <a:gd name="T1" fmla="*/ 41 h 81"/>
                <a:gd name="T2" fmla="*/ 83 w 83"/>
                <a:gd name="T3" fmla="*/ 17 h 81"/>
                <a:gd name="T4" fmla="*/ 66 w 83"/>
                <a:gd name="T5" fmla="*/ 0 h 81"/>
                <a:gd name="T6" fmla="*/ 43 w 83"/>
                <a:gd name="T7" fmla="*/ 24 h 81"/>
                <a:gd name="T8" fmla="*/ 17 w 83"/>
                <a:gd name="T9" fmla="*/ 0 h 81"/>
                <a:gd name="T10" fmla="*/ 0 w 83"/>
                <a:gd name="T11" fmla="*/ 17 h 81"/>
                <a:gd name="T12" fmla="*/ 26 w 83"/>
                <a:gd name="T13" fmla="*/ 41 h 81"/>
                <a:gd name="T14" fmla="*/ 0 w 83"/>
                <a:gd name="T15" fmla="*/ 64 h 81"/>
                <a:gd name="T16" fmla="*/ 17 w 83"/>
                <a:gd name="T17" fmla="*/ 81 h 81"/>
                <a:gd name="T18" fmla="*/ 43 w 83"/>
                <a:gd name="T19" fmla="*/ 57 h 81"/>
                <a:gd name="T20" fmla="*/ 66 w 83"/>
                <a:gd name="T21" fmla="*/ 81 h 81"/>
                <a:gd name="T22" fmla="*/ 83 w 83"/>
                <a:gd name="T23" fmla="*/ 64 h 81"/>
                <a:gd name="T24" fmla="*/ 59 w 83"/>
                <a:gd name="T25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" h="81">
                  <a:moveTo>
                    <a:pt x="59" y="41"/>
                  </a:moveTo>
                  <a:lnTo>
                    <a:pt x="83" y="17"/>
                  </a:lnTo>
                  <a:lnTo>
                    <a:pt x="66" y="0"/>
                  </a:lnTo>
                  <a:lnTo>
                    <a:pt x="43" y="24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26" y="41"/>
                  </a:lnTo>
                  <a:lnTo>
                    <a:pt x="0" y="64"/>
                  </a:lnTo>
                  <a:lnTo>
                    <a:pt x="17" y="81"/>
                  </a:lnTo>
                  <a:lnTo>
                    <a:pt x="43" y="57"/>
                  </a:lnTo>
                  <a:lnTo>
                    <a:pt x="66" y="81"/>
                  </a:lnTo>
                  <a:lnTo>
                    <a:pt x="83" y="64"/>
                  </a:lnTo>
                  <a:lnTo>
                    <a:pt x="59" y="4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/>
            <p:nvPr/>
          </p:nvSpPr>
          <p:spPr bwMode="auto">
            <a:xfrm>
              <a:off x="2257" y="2657"/>
              <a:ext cx="99" cy="218"/>
            </a:xfrm>
            <a:custGeom>
              <a:avLst/>
              <a:gdLst>
                <a:gd name="T0" fmla="*/ 0 w 99"/>
                <a:gd name="T1" fmla="*/ 173 h 218"/>
                <a:gd name="T2" fmla="*/ 99 w 99"/>
                <a:gd name="T3" fmla="*/ 218 h 218"/>
                <a:gd name="T4" fmla="*/ 99 w 99"/>
                <a:gd name="T5" fmla="*/ 0 h 218"/>
                <a:gd name="T6" fmla="*/ 0 w 99"/>
                <a:gd name="T7" fmla="*/ 55 h 218"/>
                <a:gd name="T8" fmla="*/ 0 w 99"/>
                <a:gd name="T9" fmla="*/ 17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218">
                  <a:moveTo>
                    <a:pt x="0" y="173"/>
                  </a:moveTo>
                  <a:lnTo>
                    <a:pt x="99" y="218"/>
                  </a:lnTo>
                  <a:lnTo>
                    <a:pt x="99" y="0"/>
                  </a:lnTo>
                  <a:lnTo>
                    <a:pt x="0" y="55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/>
            <p:nvPr/>
          </p:nvSpPr>
          <p:spPr bwMode="auto">
            <a:xfrm>
              <a:off x="2174" y="2712"/>
              <a:ext cx="66" cy="118"/>
            </a:xfrm>
            <a:custGeom>
              <a:avLst/>
              <a:gdLst>
                <a:gd name="T0" fmla="*/ 0 w 28"/>
                <a:gd name="T1" fmla="*/ 7 h 50"/>
                <a:gd name="T2" fmla="*/ 0 w 28"/>
                <a:gd name="T3" fmla="*/ 43 h 50"/>
                <a:gd name="T4" fmla="*/ 7 w 28"/>
                <a:gd name="T5" fmla="*/ 50 h 50"/>
                <a:gd name="T6" fmla="*/ 28 w 28"/>
                <a:gd name="T7" fmla="*/ 50 h 50"/>
                <a:gd name="T8" fmla="*/ 28 w 28"/>
                <a:gd name="T9" fmla="*/ 0 h 50"/>
                <a:gd name="T10" fmla="*/ 7 w 28"/>
                <a:gd name="T11" fmla="*/ 0 h 50"/>
                <a:gd name="T12" fmla="*/ 0 w 28"/>
                <a:gd name="T13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0">
                  <a:moveTo>
                    <a:pt x="0" y="7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6"/>
                    <a:pt x="3" y="50"/>
                    <a:pt x="7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/>
            <p:nvPr/>
          </p:nvSpPr>
          <p:spPr bwMode="auto">
            <a:xfrm>
              <a:off x="2389" y="2704"/>
              <a:ext cx="40" cy="109"/>
            </a:xfrm>
            <a:custGeom>
              <a:avLst/>
              <a:gdLst>
                <a:gd name="T0" fmla="*/ 8 w 17"/>
                <a:gd name="T1" fmla="*/ 0 h 46"/>
                <a:gd name="T2" fmla="*/ 0 w 17"/>
                <a:gd name="T3" fmla="*/ 7 h 46"/>
                <a:gd name="T4" fmla="*/ 6 w 17"/>
                <a:gd name="T5" fmla="*/ 23 h 46"/>
                <a:gd name="T6" fmla="*/ 0 w 17"/>
                <a:gd name="T7" fmla="*/ 38 h 46"/>
                <a:gd name="T8" fmla="*/ 8 w 17"/>
                <a:gd name="T9" fmla="*/ 46 h 46"/>
                <a:gd name="T10" fmla="*/ 17 w 17"/>
                <a:gd name="T11" fmla="*/ 23 h 46"/>
                <a:gd name="T12" fmla="*/ 8 w 17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6">
                  <a:moveTo>
                    <a:pt x="8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4" y="12"/>
                    <a:pt x="6" y="17"/>
                    <a:pt x="6" y="23"/>
                  </a:cubicBezTo>
                  <a:cubicBezTo>
                    <a:pt x="6" y="29"/>
                    <a:pt x="4" y="34"/>
                    <a:pt x="0" y="38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14" y="40"/>
                    <a:pt x="17" y="32"/>
                    <a:pt x="17" y="23"/>
                  </a:cubicBezTo>
                  <a:cubicBezTo>
                    <a:pt x="17" y="14"/>
                    <a:pt x="14" y="6"/>
                    <a:pt x="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/>
            <p:nvPr/>
          </p:nvSpPr>
          <p:spPr bwMode="auto">
            <a:xfrm>
              <a:off x="2422" y="2671"/>
              <a:ext cx="55" cy="175"/>
            </a:xfrm>
            <a:custGeom>
              <a:avLst/>
              <a:gdLst>
                <a:gd name="T0" fmla="*/ 8 w 23"/>
                <a:gd name="T1" fmla="*/ 0 h 74"/>
                <a:gd name="T2" fmla="*/ 0 w 23"/>
                <a:gd name="T3" fmla="*/ 8 h 74"/>
                <a:gd name="T4" fmla="*/ 8 w 23"/>
                <a:gd name="T5" fmla="*/ 20 h 74"/>
                <a:gd name="T6" fmla="*/ 12 w 23"/>
                <a:gd name="T7" fmla="*/ 37 h 74"/>
                <a:gd name="T8" fmla="*/ 8 w 23"/>
                <a:gd name="T9" fmla="*/ 53 h 74"/>
                <a:gd name="T10" fmla="*/ 0 w 23"/>
                <a:gd name="T11" fmla="*/ 66 h 74"/>
                <a:gd name="T12" fmla="*/ 8 w 23"/>
                <a:gd name="T13" fmla="*/ 74 h 74"/>
                <a:gd name="T14" fmla="*/ 23 w 23"/>
                <a:gd name="T15" fmla="*/ 37 h 74"/>
                <a:gd name="T16" fmla="*/ 8 w 23"/>
                <a:gd name="T1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74">
                  <a:moveTo>
                    <a:pt x="8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" y="11"/>
                    <a:pt x="6" y="16"/>
                    <a:pt x="8" y="20"/>
                  </a:cubicBezTo>
                  <a:cubicBezTo>
                    <a:pt x="10" y="26"/>
                    <a:pt x="12" y="31"/>
                    <a:pt x="12" y="37"/>
                  </a:cubicBezTo>
                  <a:cubicBezTo>
                    <a:pt x="12" y="43"/>
                    <a:pt x="10" y="48"/>
                    <a:pt x="8" y="53"/>
                  </a:cubicBezTo>
                  <a:cubicBezTo>
                    <a:pt x="6" y="58"/>
                    <a:pt x="3" y="62"/>
                    <a:pt x="0" y="66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17" y="64"/>
                    <a:pt x="23" y="51"/>
                    <a:pt x="23" y="37"/>
                  </a:cubicBezTo>
                  <a:cubicBezTo>
                    <a:pt x="23" y="23"/>
                    <a:pt x="17" y="10"/>
                    <a:pt x="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/>
            <p:nvPr/>
          </p:nvSpPr>
          <p:spPr bwMode="auto">
            <a:xfrm>
              <a:off x="1708" y="2614"/>
              <a:ext cx="140" cy="303"/>
            </a:xfrm>
            <a:custGeom>
              <a:avLst/>
              <a:gdLst>
                <a:gd name="T0" fmla="*/ 0 w 140"/>
                <a:gd name="T1" fmla="*/ 240 h 303"/>
                <a:gd name="T2" fmla="*/ 140 w 140"/>
                <a:gd name="T3" fmla="*/ 303 h 303"/>
                <a:gd name="T4" fmla="*/ 140 w 140"/>
                <a:gd name="T5" fmla="*/ 0 h 303"/>
                <a:gd name="T6" fmla="*/ 0 w 140"/>
                <a:gd name="T7" fmla="*/ 76 h 303"/>
                <a:gd name="T8" fmla="*/ 0 w 140"/>
                <a:gd name="T9" fmla="*/ 24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303">
                  <a:moveTo>
                    <a:pt x="0" y="240"/>
                  </a:moveTo>
                  <a:lnTo>
                    <a:pt x="140" y="303"/>
                  </a:lnTo>
                  <a:lnTo>
                    <a:pt x="140" y="0"/>
                  </a:lnTo>
                  <a:lnTo>
                    <a:pt x="0" y="76"/>
                  </a:lnTo>
                  <a:lnTo>
                    <a:pt x="0" y="24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/>
            <p:nvPr/>
          </p:nvSpPr>
          <p:spPr bwMode="auto">
            <a:xfrm>
              <a:off x="1592" y="2690"/>
              <a:ext cx="92" cy="164"/>
            </a:xfrm>
            <a:custGeom>
              <a:avLst/>
              <a:gdLst>
                <a:gd name="T0" fmla="*/ 10 w 39"/>
                <a:gd name="T1" fmla="*/ 0 h 69"/>
                <a:gd name="T2" fmla="*/ 0 w 39"/>
                <a:gd name="T3" fmla="*/ 10 h 69"/>
                <a:gd name="T4" fmla="*/ 0 w 39"/>
                <a:gd name="T5" fmla="*/ 59 h 69"/>
                <a:gd name="T6" fmla="*/ 10 w 39"/>
                <a:gd name="T7" fmla="*/ 69 h 69"/>
                <a:gd name="T8" fmla="*/ 39 w 39"/>
                <a:gd name="T9" fmla="*/ 69 h 69"/>
                <a:gd name="T10" fmla="*/ 39 w 39"/>
                <a:gd name="T11" fmla="*/ 0 h 69"/>
                <a:gd name="T12" fmla="*/ 10 w 39"/>
                <a:gd name="T1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69">
                  <a:moveTo>
                    <a:pt x="10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5"/>
                    <a:pt x="4" y="69"/>
                    <a:pt x="10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0"/>
                    <a:pt x="39" y="0"/>
                    <a:pt x="39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/>
            <p:nvPr/>
          </p:nvSpPr>
          <p:spPr bwMode="auto">
            <a:xfrm>
              <a:off x="965" y="2614"/>
              <a:ext cx="294" cy="308"/>
            </a:xfrm>
            <a:custGeom>
              <a:avLst/>
              <a:gdLst>
                <a:gd name="T0" fmla="*/ 124 w 124"/>
                <a:gd name="T1" fmla="*/ 0 h 130"/>
                <a:gd name="T2" fmla="*/ 39 w 124"/>
                <a:gd name="T3" fmla="*/ 20 h 130"/>
                <a:gd name="T4" fmla="*/ 39 w 124"/>
                <a:gd name="T5" fmla="*/ 94 h 130"/>
                <a:gd name="T6" fmla="*/ 21 w 124"/>
                <a:gd name="T7" fmla="*/ 92 h 130"/>
                <a:gd name="T8" fmla="*/ 2 w 124"/>
                <a:gd name="T9" fmla="*/ 115 h 130"/>
                <a:gd name="T10" fmla="*/ 30 w 124"/>
                <a:gd name="T11" fmla="*/ 127 h 130"/>
                <a:gd name="T12" fmla="*/ 49 w 124"/>
                <a:gd name="T13" fmla="*/ 108 h 130"/>
                <a:gd name="T14" fmla="*/ 49 w 124"/>
                <a:gd name="T15" fmla="*/ 108 h 130"/>
                <a:gd name="T16" fmla="*/ 49 w 124"/>
                <a:gd name="T17" fmla="*/ 48 h 130"/>
                <a:gd name="T18" fmla="*/ 115 w 124"/>
                <a:gd name="T19" fmla="*/ 32 h 130"/>
                <a:gd name="T20" fmla="*/ 115 w 124"/>
                <a:gd name="T21" fmla="*/ 82 h 130"/>
                <a:gd name="T22" fmla="*/ 96 w 124"/>
                <a:gd name="T23" fmla="*/ 80 h 130"/>
                <a:gd name="T24" fmla="*/ 77 w 124"/>
                <a:gd name="T25" fmla="*/ 104 h 130"/>
                <a:gd name="T26" fmla="*/ 105 w 124"/>
                <a:gd name="T27" fmla="*/ 115 h 130"/>
                <a:gd name="T28" fmla="*/ 124 w 124"/>
                <a:gd name="T29" fmla="*/ 98 h 130"/>
                <a:gd name="T30" fmla="*/ 124 w 124"/>
                <a:gd name="T31" fmla="*/ 98 h 130"/>
                <a:gd name="T32" fmla="*/ 124 w 124"/>
                <a:gd name="T3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4" h="130">
                  <a:moveTo>
                    <a:pt x="124" y="0"/>
                  </a:moveTo>
                  <a:cubicBezTo>
                    <a:pt x="39" y="20"/>
                    <a:pt x="39" y="20"/>
                    <a:pt x="39" y="20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4" y="91"/>
                    <a:pt x="28" y="91"/>
                    <a:pt x="21" y="92"/>
                  </a:cubicBezTo>
                  <a:cubicBezTo>
                    <a:pt x="8" y="95"/>
                    <a:pt x="0" y="106"/>
                    <a:pt x="2" y="115"/>
                  </a:cubicBezTo>
                  <a:cubicBezTo>
                    <a:pt x="4" y="125"/>
                    <a:pt x="17" y="130"/>
                    <a:pt x="30" y="127"/>
                  </a:cubicBezTo>
                  <a:cubicBezTo>
                    <a:pt x="41" y="124"/>
                    <a:pt x="49" y="116"/>
                    <a:pt x="49" y="108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0" y="79"/>
                    <a:pt x="103" y="79"/>
                    <a:pt x="96" y="80"/>
                  </a:cubicBezTo>
                  <a:cubicBezTo>
                    <a:pt x="83" y="84"/>
                    <a:pt x="75" y="94"/>
                    <a:pt x="77" y="104"/>
                  </a:cubicBezTo>
                  <a:cubicBezTo>
                    <a:pt x="79" y="113"/>
                    <a:pt x="92" y="118"/>
                    <a:pt x="105" y="115"/>
                  </a:cubicBezTo>
                  <a:cubicBezTo>
                    <a:pt x="115" y="113"/>
                    <a:pt x="123" y="106"/>
                    <a:pt x="124" y="98"/>
                  </a:cubicBezTo>
                  <a:cubicBezTo>
                    <a:pt x="124" y="98"/>
                    <a:pt x="124" y="98"/>
                    <a:pt x="124" y="98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5"/>
            <p:cNvSpPr/>
            <p:nvPr/>
          </p:nvSpPr>
          <p:spPr bwMode="auto">
            <a:xfrm>
              <a:off x="386" y="2614"/>
              <a:ext cx="293" cy="311"/>
            </a:xfrm>
            <a:custGeom>
              <a:avLst/>
              <a:gdLst>
                <a:gd name="T0" fmla="*/ 60 w 124"/>
                <a:gd name="T1" fmla="*/ 0 h 131"/>
                <a:gd name="T2" fmla="*/ 60 w 124"/>
                <a:gd name="T3" fmla="*/ 0 h 131"/>
                <a:gd name="T4" fmla="*/ 50 w 124"/>
                <a:gd name="T5" fmla="*/ 0 h 131"/>
                <a:gd name="T6" fmla="*/ 50 w 124"/>
                <a:gd name="T7" fmla="*/ 88 h 131"/>
                <a:gd name="T8" fmla="*/ 26 w 124"/>
                <a:gd name="T9" fmla="*/ 85 h 131"/>
                <a:gd name="T10" fmla="*/ 3 w 124"/>
                <a:gd name="T11" fmla="*/ 113 h 131"/>
                <a:gd name="T12" fmla="*/ 36 w 124"/>
                <a:gd name="T13" fmla="*/ 127 h 131"/>
                <a:gd name="T14" fmla="*/ 60 w 124"/>
                <a:gd name="T15" fmla="*/ 102 h 131"/>
                <a:gd name="T16" fmla="*/ 60 w 124"/>
                <a:gd name="T17" fmla="*/ 102 h 131"/>
                <a:gd name="T18" fmla="*/ 60 w 124"/>
                <a:gd name="T19" fmla="*/ 31 h 131"/>
                <a:gd name="T20" fmla="*/ 93 w 124"/>
                <a:gd name="T21" fmla="*/ 69 h 131"/>
                <a:gd name="T22" fmla="*/ 60 w 124"/>
                <a:gd name="T2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" h="131">
                  <a:moveTo>
                    <a:pt x="60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4" y="84"/>
                    <a:pt x="35" y="83"/>
                    <a:pt x="26" y="85"/>
                  </a:cubicBezTo>
                  <a:cubicBezTo>
                    <a:pt x="11" y="89"/>
                    <a:pt x="0" y="101"/>
                    <a:pt x="3" y="113"/>
                  </a:cubicBezTo>
                  <a:cubicBezTo>
                    <a:pt x="6" y="124"/>
                    <a:pt x="21" y="131"/>
                    <a:pt x="36" y="127"/>
                  </a:cubicBezTo>
                  <a:cubicBezTo>
                    <a:pt x="50" y="124"/>
                    <a:pt x="60" y="113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76" y="42"/>
                    <a:pt x="90" y="41"/>
                    <a:pt x="93" y="69"/>
                  </a:cubicBezTo>
                  <a:cubicBezTo>
                    <a:pt x="124" y="22"/>
                    <a:pt x="61" y="23"/>
                    <a:pt x="6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7029" y="2009"/>
              <a:ext cx="279" cy="302"/>
            </a:xfrm>
            <a:custGeom>
              <a:avLst/>
              <a:gdLst>
                <a:gd name="T0" fmla="*/ 0 w 279"/>
                <a:gd name="T1" fmla="*/ 302 h 302"/>
                <a:gd name="T2" fmla="*/ 279 w 279"/>
                <a:gd name="T3" fmla="*/ 0 h 302"/>
                <a:gd name="T4" fmla="*/ 59 w 279"/>
                <a:gd name="T5" fmla="*/ 281 h 302"/>
                <a:gd name="T6" fmla="*/ 24 w 279"/>
                <a:gd name="T7" fmla="*/ 246 h 302"/>
                <a:gd name="T8" fmla="*/ 59 w 279"/>
                <a:gd name="T9" fmla="*/ 281 h 302"/>
                <a:gd name="T10" fmla="*/ 24 w 279"/>
                <a:gd name="T11" fmla="*/ 224 h 302"/>
                <a:gd name="T12" fmla="*/ 59 w 279"/>
                <a:gd name="T13" fmla="*/ 191 h 302"/>
                <a:gd name="T14" fmla="*/ 59 w 279"/>
                <a:gd name="T15" fmla="*/ 168 h 302"/>
                <a:gd name="T16" fmla="*/ 24 w 279"/>
                <a:gd name="T17" fmla="*/ 134 h 302"/>
                <a:gd name="T18" fmla="*/ 59 w 279"/>
                <a:gd name="T19" fmla="*/ 168 h 302"/>
                <a:gd name="T20" fmla="*/ 24 w 279"/>
                <a:gd name="T21" fmla="*/ 113 h 302"/>
                <a:gd name="T22" fmla="*/ 59 w 279"/>
                <a:gd name="T23" fmla="*/ 78 h 302"/>
                <a:gd name="T24" fmla="*/ 59 w 279"/>
                <a:gd name="T25" fmla="*/ 56 h 302"/>
                <a:gd name="T26" fmla="*/ 24 w 279"/>
                <a:gd name="T27" fmla="*/ 23 h 302"/>
                <a:gd name="T28" fmla="*/ 59 w 279"/>
                <a:gd name="T29" fmla="*/ 56 h 302"/>
                <a:gd name="T30" fmla="*/ 81 w 279"/>
                <a:gd name="T31" fmla="*/ 281 h 302"/>
                <a:gd name="T32" fmla="*/ 199 w 279"/>
                <a:gd name="T33" fmla="*/ 165 h 302"/>
                <a:gd name="T34" fmla="*/ 199 w 279"/>
                <a:gd name="T35" fmla="*/ 139 h 302"/>
                <a:gd name="T36" fmla="*/ 81 w 279"/>
                <a:gd name="T37" fmla="*/ 23 h 302"/>
                <a:gd name="T38" fmla="*/ 199 w 279"/>
                <a:gd name="T39" fmla="*/ 139 h 302"/>
                <a:gd name="T40" fmla="*/ 220 w 279"/>
                <a:gd name="T41" fmla="*/ 281 h 302"/>
                <a:gd name="T42" fmla="*/ 256 w 279"/>
                <a:gd name="T43" fmla="*/ 246 h 302"/>
                <a:gd name="T44" fmla="*/ 256 w 279"/>
                <a:gd name="T45" fmla="*/ 224 h 302"/>
                <a:gd name="T46" fmla="*/ 220 w 279"/>
                <a:gd name="T47" fmla="*/ 191 h 302"/>
                <a:gd name="T48" fmla="*/ 256 w 279"/>
                <a:gd name="T49" fmla="*/ 224 h 302"/>
                <a:gd name="T50" fmla="*/ 220 w 279"/>
                <a:gd name="T51" fmla="*/ 168 h 302"/>
                <a:gd name="T52" fmla="*/ 256 w 279"/>
                <a:gd name="T53" fmla="*/ 134 h 302"/>
                <a:gd name="T54" fmla="*/ 256 w 279"/>
                <a:gd name="T55" fmla="*/ 113 h 302"/>
                <a:gd name="T56" fmla="*/ 220 w 279"/>
                <a:gd name="T57" fmla="*/ 78 h 302"/>
                <a:gd name="T58" fmla="*/ 256 w 279"/>
                <a:gd name="T59" fmla="*/ 113 h 302"/>
                <a:gd name="T60" fmla="*/ 220 w 279"/>
                <a:gd name="T61" fmla="*/ 56 h 302"/>
                <a:gd name="T62" fmla="*/ 256 w 279"/>
                <a:gd name="T63" fmla="*/ 2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9" h="302">
                  <a:moveTo>
                    <a:pt x="0" y="0"/>
                  </a:moveTo>
                  <a:lnTo>
                    <a:pt x="0" y="302"/>
                  </a:lnTo>
                  <a:lnTo>
                    <a:pt x="279" y="302"/>
                  </a:lnTo>
                  <a:lnTo>
                    <a:pt x="279" y="0"/>
                  </a:lnTo>
                  <a:lnTo>
                    <a:pt x="0" y="0"/>
                  </a:lnTo>
                  <a:close/>
                  <a:moveTo>
                    <a:pt x="59" y="281"/>
                  </a:moveTo>
                  <a:lnTo>
                    <a:pt x="24" y="281"/>
                  </a:lnTo>
                  <a:lnTo>
                    <a:pt x="24" y="246"/>
                  </a:lnTo>
                  <a:lnTo>
                    <a:pt x="59" y="246"/>
                  </a:lnTo>
                  <a:lnTo>
                    <a:pt x="59" y="281"/>
                  </a:lnTo>
                  <a:close/>
                  <a:moveTo>
                    <a:pt x="59" y="224"/>
                  </a:moveTo>
                  <a:lnTo>
                    <a:pt x="24" y="224"/>
                  </a:lnTo>
                  <a:lnTo>
                    <a:pt x="24" y="191"/>
                  </a:lnTo>
                  <a:lnTo>
                    <a:pt x="59" y="191"/>
                  </a:lnTo>
                  <a:lnTo>
                    <a:pt x="59" y="224"/>
                  </a:lnTo>
                  <a:close/>
                  <a:moveTo>
                    <a:pt x="59" y="168"/>
                  </a:moveTo>
                  <a:lnTo>
                    <a:pt x="24" y="168"/>
                  </a:lnTo>
                  <a:lnTo>
                    <a:pt x="24" y="134"/>
                  </a:lnTo>
                  <a:lnTo>
                    <a:pt x="59" y="134"/>
                  </a:lnTo>
                  <a:lnTo>
                    <a:pt x="59" y="168"/>
                  </a:lnTo>
                  <a:close/>
                  <a:moveTo>
                    <a:pt x="59" y="113"/>
                  </a:moveTo>
                  <a:lnTo>
                    <a:pt x="24" y="113"/>
                  </a:lnTo>
                  <a:lnTo>
                    <a:pt x="24" y="78"/>
                  </a:lnTo>
                  <a:lnTo>
                    <a:pt x="59" y="78"/>
                  </a:lnTo>
                  <a:lnTo>
                    <a:pt x="59" y="113"/>
                  </a:lnTo>
                  <a:close/>
                  <a:moveTo>
                    <a:pt x="59" y="56"/>
                  </a:moveTo>
                  <a:lnTo>
                    <a:pt x="24" y="56"/>
                  </a:lnTo>
                  <a:lnTo>
                    <a:pt x="24" y="23"/>
                  </a:lnTo>
                  <a:lnTo>
                    <a:pt x="59" y="23"/>
                  </a:lnTo>
                  <a:lnTo>
                    <a:pt x="59" y="56"/>
                  </a:lnTo>
                  <a:close/>
                  <a:moveTo>
                    <a:pt x="199" y="281"/>
                  </a:moveTo>
                  <a:lnTo>
                    <a:pt x="81" y="281"/>
                  </a:lnTo>
                  <a:lnTo>
                    <a:pt x="81" y="165"/>
                  </a:lnTo>
                  <a:lnTo>
                    <a:pt x="199" y="165"/>
                  </a:lnTo>
                  <a:lnTo>
                    <a:pt x="199" y="281"/>
                  </a:lnTo>
                  <a:close/>
                  <a:moveTo>
                    <a:pt x="199" y="139"/>
                  </a:moveTo>
                  <a:lnTo>
                    <a:pt x="81" y="139"/>
                  </a:lnTo>
                  <a:lnTo>
                    <a:pt x="81" y="23"/>
                  </a:lnTo>
                  <a:lnTo>
                    <a:pt x="199" y="23"/>
                  </a:lnTo>
                  <a:lnTo>
                    <a:pt x="199" y="139"/>
                  </a:lnTo>
                  <a:close/>
                  <a:moveTo>
                    <a:pt x="256" y="281"/>
                  </a:moveTo>
                  <a:lnTo>
                    <a:pt x="220" y="281"/>
                  </a:lnTo>
                  <a:lnTo>
                    <a:pt x="220" y="246"/>
                  </a:lnTo>
                  <a:lnTo>
                    <a:pt x="256" y="246"/>
                  </a:lnTo>
                  <a:lnTo>
                    <a:pt x="256" y="281"/>
                  </a:lnTo>
                  <a:close/>
                  <a:moveTo>
                    <a:pt x="256" y="224"/>
                  </a:moveTo>
                  <a:lnTo>
                    <a:pt x="220" y="224"/>
                  </a:lnTo>
                  <a:lnTo>
                    <a:pt x="220" y="191"/>
                  </a:lnTo>
                  <a:lnTo>
                    <a:pt x="256" y="191"/>
                  </a:lnTo>
                  <a:lnTo>
                    <a:pt x="256" y="224"/>
                  </a:lnTo>
                  <a:close/>
                  <a:moveTo>
                    <a:pt x="256" y="168"/>
                  </a:moveTo>
                  <a:lnTo>
                    <a:pt x="220" y="168"/>
                  </a:lnTo>
                  <a:lnTo>
                    <a:pt x="220" y="134"/>
                  </a:lnTo>
                  <a:lnTo>
                    <a:pt x="256" y="134"/>
                  </a:lnTo>
                  <a:lnTo>
                    <a:pt x="256" y="168"/>
                  </a:lnTo>
                  <a:close/>
                  <a:moveTo>
                    <a:pt x="256" y="113"/>
                  </a:moveTo>
                  <a:lnTo>
                    <a:pt x="220" y="113"/>
                  </a:lnTo>
                  <a:lnTo>
                    <a:pt x="220" y="78"/>
                  </a:lnTo>
                  <a:lnTo>
                    <a:pt x="256" y="78"/>
                  </a:lnTo>
                  <a:lnTo>
                    <a:pt x="256" y="113"/>
                  </a:lnTo>
                  <a:close/>
                  <a:moveTo>
                    <a:pt x="256" y="56"/>
                  </a:moveTo>
                  <a:lnTo>
                    <a:pt x="220" y="56"/>
                  </a:lnTo>
                  <a:lnTo>
                    <a:pt x="220" y="23"/>
                  </a:lnTo>
                  <a:lnTo>
                    <a:pt x="256" y="23"/>
                  </a:lnTo>
                  <a:lnTo>
                    <a:pt x="256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>
              <a:spLocks noEditPoints="1"/>
            </p:cNvSpPr>
            <p:nvPr/>
          </p:nvSpPr>
          <p:spPr bwMode="auto">
            <a:xfrm>
              <a:off x="6412" y="2009"/>
              <a:ext cx="303" cy="302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25 w 128"/>
                <a:gd name="T11" fmla="*/ 79 h 128"/>
                <a:gd name="T12" fmla="*/ 10 w 128"/>
                <a:gd name="T13" fmla="*/ 64 h 128"/>
                <a:gd name="T14" fmla="*/ 25 w 128"/>
                <a:gd name="T15" fmla="*/ 49 h 128"/>
                <a:gd name="T16" fmla="*/ 40 w 128"/>
                <a:gd name="T17" fmla="*/ 64 h 128"/>
                <a:gd name="T18" fmla="*/ 25 w 128"/>
                <a:gd name="T19" fmla="*/ 79 h 128"/>
                <a:gd name="T20" fmla="*/ 64 w 128"/>
                <a:gd name="T21" fmla="*/ 118 h 128"/>
                <a:gd name="T22" fmla="*/ 49 w 128"/>
                <a:gd name="T23" fmla="*/ 103 h 128"/>
                <a:gd name="T24" fmla="*/ 64 w 128"/>
                <a:gd name="T25" fmla="*/ 89 h 128"/>
                <a:gd name="T26" fmla="*/ 79 w 128"/>
                <a:gd name="T27" fmla="*/ 103 h 128"/>
                <a:gd name="T28" fmla="*/ 64 w 128"/>
                <a:gd name="T29" fmla="*/ 118 h 128"/>
                <a:gd name="T30" fmla="*/ 54 w 128"/>
                <a:gd name="T31" fmla="*/ 64 h 128"/>
                <a:gd name="T32" fmla="*/ 64 w 128"/>
                <a:gd name="T33" fmla="*/ 54 h 128"/>
                <a:gd name="T34" fmla="*/ 74 w 128"/>
                <a:gd name="T35" fmla="*/ 64 h 128"/>
                <a:gd name="T36" fmla="*/ 64 w 128"/>
                <a:gd name="T37" fmla="*/ 74 h 128"/>
                <a:gd name="T38" fmla="*/ 54 w 128"/>
                <a:gd name="T39" fmla="*/ 64 h 128"/>
                <a:gd name="T40" fmla="*/ 64 w 128"/>
                <a:gd name="T41" fmla="*/ 40 h 128"/>
                <a:gd name="T42" fmla="*/ 49 w 128"/>
                <a:gd name="T43" fmla="*/ 25 h 128"/>
                <a:gd name="T44" fmla="*/ 64 w 128"/>
                <a:gd name="T45" fmla="*/ 10 h 128"/>
                <a:gd name="T46" fmla="*/ 79 w 128"/>
                <a:gd name="T47" fmla="*/ 25 h 128"/>
                <a:gd name="T48" fmla="*/ 64 w 128"/>
                <a:gd name="T49" fmla="*/ 40 h 128"/>
                <a:gd name="T50" fmla="*/ 103 w 128"/>
                <a:gd name="T51" fmla="*/ 79 h 128"/>
                <a:gd name="T52" fmla="*/ 89 w 128"/>
                <a:gd name="T53" fmla="*/ 64 h 128"/>
                <a:gd name="T54" fmla="*/ 103 w 128"/>
                <a:gd name="T55" fmla="*/ 50 h 128"/>
                <a:gd name="T56" fmla="*/ 118 w 128"/>
                <a:gd name="T57" fmla="*/ 64 h 128"/>
                <a:gd name="T58" fmla="*/ 103 w 128"/>
                <a:gd name="T59" fmla="*/ 7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25" y="79"/>
                  </a:moveTo>
                  <a:cubicBezTo>
                    <a:pt x="17" y="79"/>
                    <a:pt x="10" y="72"/>
                    <a:pt x="10" y="64"/>
                  </a:cubicBezTo>
                  <a:cubicBezTo>
                    <a:pt x="10" y="56"/>
                    <a:pt x="17" y="49"/>
                    <a:pt x="25" y="49"/>
                  </a:cubicBezTo>
                  <a:cubicBezTo>
                    <a:pt x="33" y="49"/>
                    <a:pt x="40" y="56"/>
                    <a:pt x="40" y="64"/>
                  </a:cubicBezTo>
                  <a:cubicBezTo>
                    <a:pt x="40" y="72"/>
                    <a:pt x="33" y="79"/>
                    <a:pt x="25" y="79"/>
                  </a:cubicBezTo>
                  <a:close/>
                  <a:moveTo>
                    <a:pt x="64" y="118"/>
                  </a:moveTo>
                  <a:cubicBezTo>
                    <a:pt x="56" y="118"/>
                    <a:pt x="49" y="112"/>
                    <a:pt x="49" y="103"/>
                  </a:cubicBezTo>
                  <a:cubicBezTo>
                    <a:pt x="49" y="95"/>
                    <a:pt x="56" y="89"/>
                    <a:pt x="64" y="89"/>
                  </a:cubicBezTo>
                  <a:cubicBezTo>
                    <a:pt x="72" y="89"/>
                    <a:pt x="79" y="95"/>
                    <a:pt x="79" y="103"/>
                  </a:cubicBezTo>
                  <a:cubicBezTo>
                    <a:pt x="79" y="112"/>
                    <a:pt x="72" y="118"/>
                    <a:pt x="64" y="118"/>
                  </a:cubicBezTo>
                  <a:close/>
                  <a:moveTo>
                    <a:pt x="54" y="64"/>
                  </a:moveTo>
                  <a:cubicBezTo>
                    <a:pt x="54" y="59"/>
                    <a:pt x="59" y="54"/>
                    <a:pt x="64" y="54"/>
                  </a:cubicBezTo>
                  <a:cubicBezTo>
                    <a:pt x="69" y="54"/>
                    <a:pt x="74" y="59"/>
                    <a:pt x="74" y="64"/>
                  </a:cubicBezTo>
                  <a:cubicBezTo>
                    <a:pt x="74" y="69"/>
                    <a:pt x="69" y="74"/>
                    <a:pt x="64" y="74"/>
                  </a:cubicBezTo>
                  <a:cubicBezTo>
                    <a:pt x="59" y="74"/>
                    <a:pt x="54" y="69"/>
                    <a:pt x="54" y="64"/>
                  </a:cubicBezTo>
                  <a:close/>
                  <a:moveTo>
                    <a:pt x="64" y="40"/>
                  </a:moveTo>
                  <a:cubicBezTo>
                    <a:pt x="56" y="40"/>
                    <a:pt x="49" y="33"/>
                    <a:pt x="49" y="25"/>
                  </a:cubicBezTo>
                  <a:cubicBezTo>
                    <a:pt x="49" y="17"/>
                    <a:pt x="56" y="10"/>
                    <a:pt x="64" y="10"/>
                  </a:cubicBezTo>
                  <a:cubicBezTo>
                    <a:pt x="72" y="10"/>
                    <a:pt x="79" y="17"/>
                    <a:pt x="79" y="25"/>
                  </a:cubicBezTo>
                  <a:cubicBezTo>
                    <a:pt x="79" y="33"/>
                    <a:pt x="72" y="40"/>
                    <a:pt x="64" y="40"/>
                  </a:cubicBezTo>
                  <a:close/>
                  <a:moveTo>
                    <a:pt x="103" y="79"/>
                  </a:moveTo>
                  <a:cubicBezTo>
                    <a:pt x="95" y="79"/>
                    <a:pt x="89" y="73"/>
                    <a:pt x="89" y="64"/>
                  </a:cubicBezTo>
                  <a:cubicBezTo>
                    <a:pt x="89" y="56"/>
                    <a:pt x="95" y="50"/>
                    <a:pt x="103" y="50"/>
                  </a:cubicBezTo>
                  <a:cubicBezTo>
                    <a:pt x="111" y="50"/>
                    <a:pt x="118" y="56"/>
                    <a:pt x="118" y="64"/>
                  </a:cubicBezTo>
                  <a:cubicBezTo>
                    <a:pt x="118" y="73"/>
                    <a:pt x="111" y="79"/>
                    <a:pt x="103" y="7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5934" y="2106"/>
              <a:ext cx="47" cy="4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>
              <a:spLocks noEditPoints="1"/>
            </p:cNvSpPr>
            <p:nvPr/>
          </p:nvSpPr>
          <p:spPr bwMode="auto">
            <a:xfrm>
              <a:off x="5842" y="2009"/>
              <a:ext cx="232" cy="302"/>
            </a:xfrm>
            <a:custGeom>
              <a:avLst/>
              <a:gdLst>
                <a:gd name="T0" fmla="*/ 59 w 98"/>
                <a:gd name="T1" fmla="*/ 114 h 128"/>
                <a:gd name="T2" fmla="*/ 59 w 98"/>
                <a:gd name="T3" fmla="*/ 97 h 128"/>
                <a:gd name="T4" fmla="*/ 98 w 98"/>
                <a:gd name="T5" fmla="*/ 49 h 128"/>
                <a:gd name="T6" fmla="*/ 49 w 98"/>
                <a:gd name="T7" fmla="*/ 0 h 128"/>
                <a:gd name="T8" fmla="*/ 0 w 98"/>
                <a:gd name="T9" fmla="*/ 49 h 128"/>
                <a:gd name="T10" fmla="*/ 39 w 98"/>
                <a:gd name="T11" fmla="*/ 97 h 128"/>
                <a:gd name="T12" fmla="*/ 39 w 98"/>
                <a:gd name="T13" fmla="*/ 114 h 128"/>
                <a:gd name="T14" fmla="*/ 24 w 98"/>
                <a:gd name="T15" fmla="*/ 114 h 128"/>
                <a:gd name="T16" fmla="*/ 5 w 98"/>
                <a:gd name="T17" fmla="*/ 128 h 128"/>
                <a:gd name="T18" fmla="*/ 39 w 98"/>
                <a:gd name="T19" fmla="*/ 128 h 128"/>
                <a:gd name="T20" fmla="*/ 59 w 98"/>
                <a:gd name="T21" fmla="*/ 128 h 128"/>
                <a:gd name="T22" fmla="*/ 93 w 98"/>
                <a:gd name="T23" fmla="*/ 128 h 128"/>
                <a:gd name="T24" fmla="*/ 74 w 98"/>
                <a:gd name="T25" fmla="*/ 114 h 128"/>
                <a:gd name="T26" fmla="*/ 59 w 98"/>
                <a:gd name="T27" fmla="*/ 114 h 128"/>
                <a:gd name="T28" fmla="*/ 49 w 98"/>
                <a:gd name="T29" fmla="*/ 75 h 128"/>
                <a:gd name="T30" fmla="*/ 24 w 98"/>
                <a:gd name="T31" fmla="*/ 50 h 128"/>
                <a:gd name="T32" fmla="*/ 49 w 98"/>
                <a:gd name="T33" fmla="*/ 26 h 128"/>
                <a:gd name="T34" fmla="*/ 74 w 98"/>
                <a:gd name="T35" fmla="*/ 50 h 128"/>
                <a:gd name="T36" fmla="*/ 49 w 98"/>
                <a:gd name="T37" fmla="*/ 7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28">
                  <a:moveTo>
                    <a:pt x="59" y="114"/>
                  </a:moveTo>
                  <a:cubicBezTo>
                    <a:pt x="59" y="97"/>
                    <a:pt x="59" y="97"/>
                    <a:pt x="59" y="97"/>
                  </a:cubicBezTo>
                  <a:cubicBezTo>
                    <a:pt x="81" y="93"/>
                    <a:pt x="98" y="73"/>
                    <a:pt x="98" y="49"/>
                  </a:cubicBezTo>
                  <a:cubicBezTo>
                    <a:pt x="98" y="22"/>
                    <a:pt x="76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73"/>
                    <a:pt x="17" y="93"/>
                    <a:pt x="39" y="97"/>
                  </a:cubicBezTo>
                  <a:cubicBezTo>
                    <a:pt x="39" y="114"/>
                    <a:pt x="39" y="114"/>
                    <a:pt x="39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93" y="128"/>
                    <a:pt x="93" y="128"/>
                    <a:pt x="93" y="128"/>
                  </a:cubicBezTo>
                  <a:cubicBezTo>
                    <a:pt x="74" y="114"/>
                    <a:pt x="74" y="114"/>
                    <a:pt x="74" y="114"/>
                  </a:cubicBezTo>
                  <a:lnTo>
                    <a:pt x="59" y="114"/>
                  </a:lnTo>
                  <a:close/>
                  <a:moveTo>
                    <a:pt x="49" y="75"/>
                  </a:moveTo>
                  <a:cubicBezTo>
                    <a:pt x="35" y="75"/>
                    <a:pt x="24" y="64"/>
                    <a:pt x="24" y="50"/>
                  </a:cubicBezTo>
                  <a:cubicBezTo>
                    <a:pt x="24" y="37"/>
                    <a:pt x="35" y="26"/>
                    <a:pt x="49" y="26"/>
                  </a:cubicBezTo>
                  <a:cubicBezTo>
                    <a:pt x="63" y="26"/>
                    <a:pt x="74" y="37"/>
                    <a:pt x="74" y="50"/>
                  </a:cubicBezTo>
                  <a:cubicBezTo>
                    <a:pt x="74" y="64"/>
                    <a:pt x="63" y="75"/>
                    <a:pt x="49" y="7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/>
            <p:nvPr/>
          </p:nvSpPr>
          <p:spPr bwMode="auto">
            <a:xfrm>
              <a:off x="5409" y="2080"/>
              <a:ext cx="95" cy="160"/>
            </a:xfrm>
            <a:custGeom>
              <a:avLst/>
              <a:gdLst>
                <a:gd name="T0" fmla="*/ 0 w 95"/>
                <a:gd name="T1" fmla="*/ 42 h 160"/>
                <a:gd name="T2" fmla="*/ 0 w 95"/>
                <a:gd name="T3" fmla="*/ 111 h 160"/>
                <a:gd name="T4" fmla="*/ 95 w 95"/>
                <a:gd name="T5" fmla="*/ 160 h 160"/>
                <a:gd name="T6" fmla="*/ 95 w 95"/>
                <a:gd name="T7" fmla="*/ 0 h 160"/>
                <a:gd name="T8" fmla="*/ 0 w 95"/>
                <a:gd name="T9" fmla="*/ 4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60">
                  <a:moveTo>
                    <a:pt x="0" y="42"/>
                  </a:moveTo>
                  <a:lnTo>
                    <a:pt x="0" y="111"/>
                  </a:lnTo>
                  <a:lnTo>
                    <a:pt x="95" y="160"/>
                  </a:lnTo>
                  <a:lnTo>
                    <a:pt x="95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5201" y="2080"/>
              <a:ext cx="184" cy="160"/>
            </a:xfrm>
            <a:custGeom>
              <a:avLst/>
              <a:gdLst>
                <a:gd name="T0" fmla="*/ 69 w 78"/>
                <a:gd name="T1" fmla="*/ 0 h 68"/>
                <a:gd name="T2" fmla="*/ 10 w 78"/>
                <a:gd name="T3" fmla="*/ 0 h 68"/>
                <a:gd name="T4" fmla="*/ 0 w 78"/>
                <a:gd name="T5" fmla="*/ 9 h 68"/>
                <a:gd name="T6" fmla="*/ 0 w 78"/>
                <a:gd name="T7" fmla="*/ 59 h 68"/>
                <a:gd name="T8" fmla="*/ 10 w 78"/>
                <a:gd name="T9" fmla="*/ 68 h 68"/>
                <a:gd name="T10" fmla="*/ 69 w 78"/>
                <a:gd name="T11" fmla="*/ 68 h 68"/>
                <a:gd name="T12" fmla="*/ 78 w 78"/>
                <a:gd name="T13" fmla="*/ 59 h 68"/>
                <a:gd name="T14" fmla="*/ 78 w 78"/>
                <a:gd name="T15" fmla="*/ 9 h 68"/>
                <a:gd name="T16" fmla="*/ 69 w 78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68">
                  <a:moveTo>
                    <a:pt x="6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4"/>
                    <a:pt x="4" y="68"/>
                    <a:pt x="10" y="68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74" y="68"/>
                    <a:pt x="78" y="64"/>
                    <a:pt x="78" y="59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8" y="4"/>
                    <a:pt x="74" y="0"/>
                    <a:pt x="69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/>
            <p:nvPr/>
          </p:nvSpPr>
          <p:spPr bwMode="auto">
            <a:xfrm>
              <a:off x="4782" y="2139"/>
              <a:ext cx="45" cy="42"/>
            </a:xfrm>
            <a:custGeom>
              <a:avLst/>
              <a:gdLst>
                <a:gd name="T0" fmla="*/ 7 w 19"/>
                <a:gd name="T1" fmla="*/ 0 h 18"/>
                <a:gd name="T2" fmla="*/ 3 w 19"/>
                <a:gd name="T3" fmla="*/ 0 h 18"/>
                <a:gd name="T4" fmla="*/ 0 w 19"/>
                <a:gd name="T5" fmla="*/ 18 h 18"/>
                <a:gd name="T6" fmla="*/ 8 w 19"/>
                <a:gd name="T7" fmla="*/ 17 h 18"/>
                <a:gd name="T8" fmla="*/ 7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6" y="18"/>
                    <a:pt x="8" y="17"/>
                  </a:cubicBezTo>
                  <a:cubicBezTo>
                    <a:pt x="15" y="15"/>
                    <a:pt x="19" y="0"/>
                    <a:pt x="7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>
              <a:spLocks noEditPoints="1"/>
            </p:cNvSpPr>
            <p:nvPr/>
          </p:nvSpPr>
          <p:spPr bwMode="auto">
            <a:xfrm>
              <a:off x="4596" y="2068"/>
              <a:ext cx="302" cy="184"/>
            </a:xfrm>
            <a:custGeom>
              <a:avLst/>
              <a:gdLst>
                <a:gd name="T0" fmla="*/ 118 w 128"/>
                <a:gd name="T1" fmla="*/ 0 h 78"/>
                <a:gd name="T2" fmla="*/ 10 w 128"/>
                <a:gd name="T3" fmla="*/ 0 h 78"/>
                <a:gd name="T4" fmla="*/ 0 w 128"/>
                <a:gd name="T5" fmla="*/ 10 h 78"/>
                <a:gd name="T6" fmla="*/ 0 w 128"/>
                <a:gd name="T7" fmla="*/ 68 h 78"/>
                <a:gd name="T8" fmla="*/ 10 w 128"/>
                <a:gd name="T9" fmla="*/ 78 h 78"/>
                <a:gd name="T10" fmla="*/ 118 w 128"/>
                <a:gd name="T11" fmla="*/ 78 h 78"/>
                <a:gd name="T12" fmla="*/ 128 w 128"/>
                <a:gd name="T13" fmla="*/ 68 h 78"/>
                <a:gd name="T14" fmla="*/ 128 w 128"/>
                <a:gd name="T15" fmla="*/ 10 h 78"/>
                <a:gd name="T16" fmla="*/ 118 w 128"/>
                <a:gd name="T17" fmla="*/ 0 h 78"/>
                <a:gd name="T18" fmla="*/ 47 w 128"/>
                <a:gd name="T19" fmla="*/ 58 h 78"/>
                <a:gd name="T20" fmla="*/ 50 w 128"/>
                <a:gd name="T21" fmla="*/ 43 h 78"/>
                <a:gd name="T22" fmla="*/ 38 w 128"/>
                <a:gd name="T23" fmla="*/ 43 h 78"/>
                <a:gd name="T24" fmla="*/ 34 w 128"/>
                <a:gd name="T25" fmla="*/ 58 h 78"/>
                <a:gd name="T26" fmla="*/ 23 w 128"/>
                <a:gd name="T27" fmla="*/ 58 h 78"/>
                <a:gd name="T28" fmla="*/ 31 w 128"/>
                <a:gd name="T29" fmla="*/ 20 h 78"/>
                <a:gd name="T30" fmla="*/ 42 w 128"/>
                <a:gd name="T31" fmla="*/ 20 h 78"/>
                <a:gd name="T32" fmla="*/ 40 w 128"/>
                <a:gd name="T33" fmla="*/ 33 h 78"/>
                <a:gd name="T34" fmla="*/ 52 w 128"/>
                <a:gd name="T35" fmla="*/ 33 h 78"/>
                <a:gd name="T36" fmla="*/ 54 w 128"/>
                <a:gd name="T37" fmla="*/ 20 h 78"/>
                <a:gd name="T38" fmla="*/ 66 w 128"/>
                <a:gd name="T39" fmla="*/ 20 h 78"/>
                <a:gd name="T40" fmla="*/ 58 w 128"/>
                <a:gd name="T41" fmla="*/ 58 h 78"/>
                <a:gd name="T42" fmla="*/ 47 w 128"/>
                <a:gd name="T43" fmla="*/ 58 h 78"/>
                <a:gd name="T44" fmla="*/ 101 w 128"/>
                <a:gd name="T45" fmla="*/ 49 h 78"/>
                <a:gd name="T46" fmla="*/ 79 w 128"/>
                <a:gd name="T47" fmla="*/ 58 h 78"/>
                <a:gd name="T48" fmla="*/ 65 w 128"/>
                <a:gd name="T49" fmla="*/ 58 h 78"/>
                <a:gd name="T50" fmla="*/ 73 w 128"/>
                <a:gd name="T51" fmla="*/ 20 h 78"/>
                <a:gd name="T52" fmla="*/ 89 w 128"/>
                <a:gd name="T53" fmla="*/ 20 h 78"/>
                <a:gd name="T54" fmla="*/ 101 w 128"/>
                <a:gd name="T55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8" h="78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4"/>
                    <a:pt x="4" y="78"/>
                    <a:pt x="10" y="78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24" y="78"/>
                    <a:pt x="128" y="74"/>
                    <a:pt x="128" y="68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4"/>
                    <a:pt x="124" y="0"/>
                    <a:pt x="118" y="0"/>
                  </a:cubicBezTo>
                  <a:close/>
                  <a:moveTo>
                    <a:pt x="47" y="58"/>
                  </a:moveTo>
                  <a:cubicBezTo>
                    <a:pt x="50" y="43"/>
                    <a:pt x="50" y="43"/>
                    <a:pt x="50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58" y="58"/>
                    <a:pt x="58" y="58"/>
                    <a:pt x="58" y="58"/>
                  </a:cubicBezTo>
                  <a:lnTo>
                    <a:pt x="47" y="58"/>
                  </a:lnTo>
                  <a:close/>
                  <a:moveTo>
                    <a:pt x="101" y="49"/>
                  </a:moveTo>
                  <a:cubicBezTo>
                    <a:pt x="95" y="58"/>
                    <a:pt x="87" y="58"/>
                    <a:pt x="79" y="5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108" y="20"/>
                    <a:pt x="107" y="40"/>
                    <a:pt x="101" y="4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>
              <a:spLocks noEditPoints="1"/>
            </p:cNvSpPr>
            <p:nvPr/>
          </p:nvSpPr>
          <p:spPr bwMode="auto">
            <a:xfrm>
              <a:off x="3990" y="2009"/>
              <a:ext cx="303" cy="300"/>
            </a:xfrm>
            <a:custGeom>
              <a:avLst/>
              <a:gdLst>
                <a:gd name="T0" fmla="*/ 128 w 128"/>
                <a:gd name="T1" fmla="*/ 47 h 127"/>
                <a:gd name="T2" fmla="*/ 43 w 128"/>
                <a:gd name="T3" fmla="*/ 47 h 127"/>
                <a:gd name="T4" fmla="*/ 128 w 128"/>
                <a:gd name="T5" fmla="*/ 28 h 127"/>
                <a:gd name="T6" fmla="*/ 123 w 128"/>
                <a:gd name="T7" fmla="*/ 9 h 127"/>
                <a:gd name="T8" fmla="*/ 112 w 128"/>
                <a:gd name="T9" fmla="*/ 2 h 127"/>
                <a:gd name="T10" fmla="*/ 8 w 128"/>
                <a:gd name="T11" fmla="*/ 26 h 127"/>
                <a:gd name="T12" fmla="*/ 0 w 128"/>
                <a:gd name="T13" fmla="*/ 35 h 127"/>
                <a:gd name="T14" fmla="*/ 0 w 128"/>
                <a:gd name="T15" fmla="*/ 35 h 127"/>
                <a:gd name="T16" fmla="*/ 0 w 128"/>
                <a:gd name="T17" fmla="*/ 117 h 127"/>
                <a:gd name="T18" fmla="*/ 10 w 128"/>
                <a:gd name="T19" fmla="*/ 127 h 127"/>
                <a:gd name="T20" fmla="*/ 118 w 128"/>
                <a:gd name="T21" fmla="*/ 127 h 127"/>
                <a:gd name="T22" fmla="*/ 128 w 128"/>
                <a:gd name="T23" fmla="*/ 117 h 127"/>
                <a:gd name="T24" fmla="*/ 128 w 128"/>
                <a:gd name="T25" fmla="*/ 47 h 127"/>
                <a:gd name="T26" fmla="*/ 101 w 128"/>
                <a:gd name="T27" fmla="*/ 12 h 127"/>
                <a:gd name="T28" fmla="*/ 117 w 128"/>
                <a:gd name="T29" fmla="*/ 23 h 127"/>
                <a:gd name="T30" fmla="*/ 104 w 128"/>
                <a:gd name="T31" fmla="*/ 26 h 127"/>
                <a:gd name="T32" fmla="*/ 88 w 128"/>
                <a:gd name="T33" fmla="*/ 15 h 127"/>
                <a:gd name="T34" fmla="*/ 101 w 128"/>
                <a:gd name="T35" fmla="*/ 12 h 127"/>
                <a:gd name="T36" fmla="*/ 74 w 128"/>
                <a:gd name="T37" fmla="*/ 18 h 127"/>
                <a:gd name="T38" fmla="*/ 91 w 128"/>
                <a:gd name="T39" fmla="*/ 29 h 127"/>
                <a:gd name="T40" fmla="*/ 78 w 128"/>
                <a:gd name="T41" fmla="*/ 32 h 127"/>
                <a:gd name="T42" fmla="*/ 61 w 128"/>
                <a:gd name="T43" fmla="*/ 21 h 127"/>
                <a:gd name="T44" fmla="*/ 74 w 128"/>
                <a:gd name="T45" fmla="*/ 18 h 127"/>
                <a:gd name="T46" fmla="*/ 49 w 128"/>
                <a:gd name="T47" fmla="*/ 24 h 127"/>
                <a:gd name="T48" fmla="*/ 66 w 128"/>
                <a:gd name="T49" fmla="*/ 35 h 127"/>
                <a:gd name="T50" fmla="*/ 53 w 128"/>
                <a:gd name="T51" fmla="*/ 38 h 127"/>
                <a:gd name="T52" fmla="*/ 36 w 128"/>
                <a:gd name="T53" fmla="*/ 27 h 127"/>
                <a:gd name="T54" fmla="*/ 49 w 128"/>
                <a:gd name="T55" fmla="*/ 24 h 127"/>
                <a:gd name="T56" fmla="*/ 23 w 128"/>
                <a:gd name="T57" fmla="*/ 30 h 127"/>
                <a:gd name="T58" fmla="*/ 39 w 128"/>
                <a:gd name="T59" fmla="*/ 41 h 127"/>
                <a:gd name="T60" fmla="*/ 26 w 128"/>
                <a:gd name="T61" fmla="*/ 44 h 127"/>
                <a:gd name="T62" fmla="*/ 10 w 128"/>
                <a:gd name="T63" fmla="*/ 33 h 127"/>
                <a:gd name="T64" fmla="*/ 23 w 128"/>
                <a:gd name="T65" fmla="*/ 30 h 127"/>
                <a:gd name="T66" fmla="*/ 118 w 128"/>
                <a:gd name="T67" fmla="*/ 117 h 127"/>
                <a:gd name="T68" fmla="*/ 10 w 128"/>
                <a:gd name="T69" fmla="*/ 117 h 127"/>
                <a:gd name="T70" fmla="*/ 10 w 128"/>
                <a:gd name="T71" fmla="*/ 57 h 127"/>
                <a:gd name="T72" fmla="*/ 118 w 128"/>
                <a:gd name="T73" fmla="*/ 57 h 127"/>
                <a:gd name="T74" fmla="*/ 118 w 128"/>
                <a:gd name="T75" fmla="*/ 11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8" h="127">
                  <a:moveTo>
                    <a:pt x="128" y="47"/>
                  </a:moveTo>
                  <a:cubicBezTo>
                    <a:pt x="43" y="47"/>
                    <a:pt x="43" y="47"/>
                    <a:pt x="43" y="47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2" y="4"/>
                    <a:pt x="117" y="0"/>
                    <a:pt x="112" y="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3" y="27"/>
                    <a:pt x="0" y="3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2"/>
                    <a:pt x="4" y="127"/>
                    <a:pt x="10" y="127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24" y="127"/>
                    <a:pt x="128" y="122"/>
                    <a:pt x="128" y="117"/>
                  </a:cubicBezTo>
                  <a:lnTo>
                    <a:pt x="128" y="47"/>
                  </a:lnTo>
                  <a:close/>
                  <a:moveTo>
                    <a:pt x="101" y="12"/>
                  </a:moveTo>
                  <a:cubicBezTo>
                    <a:pt x="117" y="23"/>
                    <a:pt x="117" y="23"/>
                    <a:pt x="117" y="23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88" y="15"/>
                    <a:pt x="88" y="15"/>
                    <a:pt x="88" y="15"/>
                  </a:cubicBezTo>
                  <a:lnTo>
                    <a:pt x="101" y="12"/>
                  </a:lnTo>
                  <a:close/>
                  <a:moveTo>
                    <a:pt x="74" y="18"/>
                  </a:moveTo>
                  <a:cubicBezTo>
                    <a:pt x="91" y="29"/>
                    <a:pt x="91" y="29"/>
                    <a:pt x="91" y="29"/>
                  </a:cubicBezTo>
                  <a:cubicBezTo>
                    <a:pt x="78" y="32"/>
                    <a:pt x="78" y="32"/>
                    <a:pt x="78" y="32"/>
                  </a:cubicBezTo>
                  <a:cubicBezTo>
                    <a:pt x="61" y="21"/>
                    <a:pt x="61" y="21"/>
                    <a:pt x="61" y="21"/>
                  </a:cubicBezTo>
                  <a:lnTo>
                    <a:pt x="74" y="18"/>
                  </a:lnTo>
                  <a:close/>
                  <a:moveTo>
                    <a:pt x="49" y="24"/>
                  </a:moveTo>
                  <a:cubicBezTo>
                    <a:pt x="66" y="35"/>
                    <a:pt x="66" y="35"/>
                    <a:pt x="66" y="35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36" y="27"/>
                    <a:pt x="36" y="27"/>
                    <a:pt x="36" y="27"/>
                  </a:cubicBezTo>
                  <a:lnTo>
                    <a:pt x="49" y="24"/>
                  </a:lnTo>
                  <a:close/>
                  <a:moveTo>
                    <a:pt x="23" y="30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10" y="33"/>
                    <a:pt x="10" y="33"/>
                    <a:pt x="10" y="33"/>
                  </a:cubicBezTo>
                  <a:lnTo>
                    <a:pt x="23" y="30"/>
                  </a:lnTo>
                  <a:close/>
                  <a:moveTo>
                    <a:pt x="118" y="117"/>
                  </a:moveTo>
                  <a:cubicBezTo>
                    <a:pt x="10" y="117"/>
                    <a:pt x="10" y="117"/>
                    <a:pt x="10" y="11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18" y="57"/>
                    <a:pt x="118" y="57"/>
                    <a:pt x="118" y="57"/>
                  </a:cubicBezTo>
                  <a:lnTo>
                    <a:pt x="118" y="11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/>
            <p:nvPr/>
          </p:nvSpPr>
          <p:spPr bwMode="auto">
            <a:xfrm>
              <a:off x="4118" y="2179"/>
              <a:ext cx="59" cy="73"/>
            </a:xfrm>
            <a:custGeom>
              <a:avLst/>
              <a:gdLst>
                <a:gd name="T0" fmla="*/ 0 w 59"/>
                <a:gd name="T1" fmla="*/ 0 h 73"/>
                <a:gd name="T2" fmla="*/ 0 w 59"/>
                <a:gd name="T3" fmla="*/ 73 h 73"/>
                <a:gd name="T4" fmla="*/ 59 w 59"/>
                <a:gd name="T5" fmla="*/ 35 h 73"/>
                <a:gd name="T6" fmla="*/ 0 w 59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73">
                  <a:moveTo>
                    <a:pt x="0" y="0"/>
                  </a:moveTo>
                  <a:lnTo>
                    <a:pt x="0" y="73"/>
                  </a:lnTo>
                  <a:lnTo>
                    <a:pt x="59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>
              <a:spLocks noEditPoints="1"/>
            </p:cNvSpPr>
            <p:nvPr/>
          </p:nvSpPr>
          <p:spPr bwMode="auto">
            <a:xfrm>
              <a:off x="3385" y="2120"/>
              <a:ext cx="208" cy="151"/>
            </a:xfrm>
            <a:custGeom>
              <a:avLst/>
              <a:gdLst>
                <a:gd name="T0" fmla="*/ 29 w 88"/>
                <a:gd name="T1" fmla="*/ 0 h 64"/>
                <a:gd name="T2" fmla="*/ 10 w 88"/>
                <a:gd name="T3" fmla="*/ 0 h 64"/>
                <a:gd name="T4" fmla="*/ 10 w 88"/>
                <a:gd name="T5" fmla="*/ 5 h 64"/>
                <a:gd name="T6" fmla="*/ 0 w 88"/>
                <a:gd name="T7" fmla="*/ 5 h 64"/>
                <a:gd name="T8" fmla="*/ 0 w 88"/>
                <a:gd name="T9" fmla="*/ 64 h 64"/>
                <a:gd name="T10" fmla="*/ 88 w 88"/>
                <a:gd name="T11" fmla="*/ 64 h 64"/>
                <a:gd name="T12" fmla="*/ 88 w 88"/>
                <a:gd name="T13" fmla="*/ 5 h 64"/>
                <a:gd name="T14" fmla="*/ 29 w 88"/>
                <a:gd name="T15" fmla="*/ 5 h 64"/>
                <a:gd name="T16" fmla="*/ 29 w 88"/>
                <a:gd name="T17" fmla="*/ 0 h 64"/>
                <a:gd name="T18" fmla="*/ 59 w 88"/>
                <a:gd name="T19" fmla="*/ 15 h 64"/>
                <a:gd name="T20" fmla="*/ 78 w 88"/>
                <a:gd name="T21" fmla="*/ 35 h 64"/>
                <a:gd name="T22" fmla="*/ 59 w 88"/>
                <a:gd name="T23" fmla="*/ 54 h 64"/>
                <a:gd name="T24" fmla="*/ 39 w 88"/>
                <a:gd name="T25" fmla="*/ 35 h 64"/>
                <a:gd name="T26" fmla="*/ 59 w 88"/>
                <a:gd name="T27" fmla="*/ 15 h 64"/>
                <a:gd name="T28" fmla="*/ 29 w 88"/>
                <a:gd name="T29" fmla="*/ 25 h 64"/>
                <a:gd name="T30" fmla="*/ 10 w 88"/>
                <a:gd name="T31" fmla="*/ 25 h 64"/>
                <a:gd name="T32" fmla="*/ 10 w 88"/>
                <a:gd name="T33" fmla="*/ 15 h 64"/>
                <a:gd name="T34" fmla="*/ 29 w 88"/>
                <a:gd name="T35" fmla="*/ 15 h 64"/>
                <a:gd name="T36" fmla="*/ 29 w 88"/>
                <a:gd name="T37" fmla="*/ 2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64">
                  <a:moveTo>
                    <a:pt x="2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29" y="5"/>
                    <a:pt x="29" y="5"/>
                    <a:pt x="29" y="5"/>
                  </a:cubicBezTo>
                  <a:lnTo>
                    <a:pt x="29" y="0"/>
                  </a:lnTo>
                  <a:close/>
                  <a:moveTo>
                    <a:pt x="59" y="15"/>
                  </a:moveTo>
                  <a:cubicBezTo>
                    <a:pt x="70" y="15"/>
                    <a:pt x="78" y="24"/>
                    <a:pt x="78" y="35"/>
                  </a:cubicBezTo>
                  <a:cubicBezTo>
                    <a:pt x="78" y="46"/>
                    <a:pt x="70" y="54"/>
                    <a:pt x="59" y="54"/>
                  </a:cubicBezTo>
                  <a:cubicBezTo>
                    <a:pt x="48" y="54"/>
                    <a:pt x="39" y="46"/>
                    <a:pt x="39" y="35"/>
                  </a:cubicBezTo>
                  <a:cubicBezTo>
                    <a:pt x="39" y="24"/>
                    <a:pt x="48" y="15"/>
                    <a:pt x="59" y="15"/>
                  </a:cubicBezTo>
                  <a:close/>
                  <a:moveTo>
                    <a:pt x="29" y="25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29" y="15"/>
                    <a:pt x="29" y="15"/>
                    <a:pt x="29" y="15"/>
                  </a:cubicBezTo>
                  <a:lnTo>
                    <a:pt x="29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Oval 107"/>
            <p:cNvSpPr>
              <a:spLocks noChangeArrowheads="1"/>
            </p:cNvSpPr>
            <p:nvPr/>
          </p:nvSpPr>
          <p:spPr bwMode="auto">
            <a:xfrm>
              <a:off x="3501" y="2179"/>
              <a:ext cx="45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3498" y="2049"/>
              <a:ext cx="189" cy="194"/>
            </a:xfrm>
            <a:custGeom>
              <a:avLst/>
              <a:gdLst>
                <a:gd name="T0" fmla="*/ 26 w 189"/>
                <a:gd name="T1" fmla="*/ 0 h 194"/>
                <a:gd name="T2" fmla="*/ 0 w 189"/>
                <a:gd name="T3" fmla="*/ 59 h 194"/>
                <a:gd name="T4" fmla="*/ 24 w 189"/>
                <a:gd name="T5" fmla="*/ 59 h 194"/>
                <a:gd name="T6" fmla="*/ 38 w 189"/>
                <a:gd name="T7" fmla="*/ 26 h 194"/>
                <a:gd name="T8" fmla="*/ 163 w 189"/>
                <a:gd name="T9" fmla="*/ 78 h 194"/>
                <a:gd name="T10" fmla="*/ 126 w 189"/>
                <a:gd name="T11" fmla="*/ 168 h 194"/>
                <a:gd name="T12" fmla="*/ 118 w 189"/>
                <a:gd name="T13" fmla="*/ 163 h 194"/>
                <a:gd name="T14" fmla="*/ 118 w 189"/>
                <a:gd name="T15" fmla="*/ 184 h 194"/>
                <a:gd name="T16" fmla="*/ 137 w 189"/>
                <a:gd name="T17" fmla="*/ 194 h 194"/>
                <a:gd name="T18" fmla="*/ 189 w 189"/>
                <a:gd name="T19" fmla="*/ 68 h 194"/>
                <a:gd name="T20" fmla="*/ 26 w 189"/>
                <a:gd name="T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" h="194">
                  <a:moveTo>
                    <a:pt x="26" y="0"/>
                  </a:moveTo>
                  <a:lnTo>
                    <a:pt x="0" y="59"/>
                  </a:lnTo>
                  <a:lnTo>
                    <a:pt x="24" y="59"/>
                  </a:lnTo>
                  <a:lnTo>
                    <a:pt x="38" y="26"/>
                  </a:lnTo>
                  <a:lnTo>
                    <a:pt x="163" y="78"/>
                  </a:lnTo>
                  <a:lnTo>
                    <a:pt x="126" y="168"/>
                  </a:lnTo>
                  <a:lnTo>
                    <a:pt x="118" y="163"/>
                  </a:lnTo>
                  <a:lnTo>
                    <a:pt x="118" y="184"/>
                  </a:lnTo>
                  <a:lnTo>
                    <a:pt x="137" y="194"/>
                  </a:lnTo>
                  <a:lnTo>
                    <a:pt x="189" y="6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2836" y="2065"/>
              <a:ext cx="246" cy="246"/>
            </a:xfrm>
            <a:custGeom>
              <a:avLst/>
              <a:gdLst>
                <a:gd name="T0" fmla="*/ 0 w 246"/>
                <a:gd name="T1" fmla="*/ 0 h 246"/>
                <a:gd name="T2" fmla="*/ 0 w 246"/>
                <a:gd name="T3" fmla="*/ 246 h 246"/>
                <a:gd name="T4" fmla="*/ 246 w 246"/>
                <a:gd name="T5" fmla="*/ 246 h 246"/>
                <a:gd name="T6" fmla="*/ 246 w 246"/>
                <a:gd name="T7" fmla="*/ 0 h 246"/>
                <a:gd name="T8" fmla="*/ 0 w 246"/>
                <a:gd name="T9" fmla="*/ 0 h 246"/>
                <a:gd name="T10" fmla="*/ 218 w 246"/>
                <a:gd name="T11" fmla="*/ 190 h 246"/>
                <a:gd name="T12" fmla="*/ 26 w 246"/>
                <a:gd name="T13" fmla="*/ 190 h 246"/>
                <a:gd name="T14" fmla="*/ 26 w 246"/>
                <a:gd name="T15" fmla="*/ 26 h 246"/>
                <a:gd name="T16" fmla="*/ 218 w 246"/>
                <a:gd name="T17" fmla="*/ 26 h 246"/>
                <a:gd name="T18" fmla="*/ 218 w 246"/>
                <a:gd name="T19" fmla="*/ 19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6">
                  <a:moveTo>
                    <a:pt x="0" y="0"/>
                  </a:moveTo>
                  <a:lnTo>
                    <a:pt x="0" y="246"/>
                  </a:lnTo>
                  <a:lnTo>
                    <a:pt x="246" y="246"/>
                  </a:lnTo>
                  <a:lnTo>
                    <a:pt x="246" y="0"/>
                  </a:lnTo>
                  <a:lnTo>
                    <a:pt x="0" y="0"/>
                  </a:lnTo>
                  <a:close/>
                  <a:moveTo>
                    <a:pt x="218" y="190"/>
                  </a:moveTo>
                  <a:lnTo>
                    <a:pt x="26" y="190"/>
                  </a:lnTo>
                  <a:lnTo>
                    <a:pt x="26" y="26"/>
                  </a:lnTo>
                  <a:lnTo>
                    <a:pt x="218" y="26"/>
                  </a:lnTo>
                  <a:lnTo>
                    <a:pt x="218" y="19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Oval 110"/>
            <p:cNvSpPr>
              <a:spLocks noChangeArrowheads="1"/>
            </p:cNvSpPr>
            <p:nvPr/>
          </p:nvSpPr>
          <p:spPr bwMode="auto">
            <a:xfrm>
              <a:off x="2886" y="2146"/>
              <a:ext cx="35" cy="3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/>
            <p:nvPr/>
          </p:nvSpPr>
          <p:spPr bwMode="auto">
            <a:xfrm>
              <a:off x="2893" y="2160"/>
              <a:ext cx="151" cy="76"/>
            </a:xfrm>
            <a:custGeom>
              <a:avLst/>
              <a:gdLst>
                <a:gd name="T0" fmla="*/ 151 w 151"/>
                <a:gd name="T1" fmla="*/ 76 h 76"/>
                <a:gd name="T2" fmla="*/ 92 w 151"/>
                <a:gd name="T3" fmla="*/ 0 h 76"/>
                <a:gd name="T4" fmla="*/ 59 w 151"/>
                <a:gd name="T5" fmla="*/ 43 h 76"/>
                <a:gd name="T6" fmla="*/ 42 w 151"/>
                <a:gd name="T7" fmla="*/ 24 h 76"/>
                <a:gd name="T8" fmla="*/ 0 w 151"/>
                <a:gd name="T9" fmla="*/ 76 h 76"/>
                <a:gd name="T10" fmla="*/ 151 w 151"/>
                <a:gd name="T1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76">
                  <a:moveTo>
                    <a:pt x="151" y="76"/>
                  </a:moveTo>
                  <a:lnTo>
                    <a:pt x="92" y="0"/>
                  </a:lnTo>
                  <a:lnTo>
                    <a:pt x="59" y="43"/>
                  </a:lnTo>
                  <a:lnTo>
                    <a:pt x="42" y="24"/>
                  </a:lnTo>
                  <a:lnTo>
                    <a:pt x="0" y="76"/>
                  </a:lnTo>
                  <a:lnTo>
                    <a:pt x="151" y="7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2779" y="2009"/>
              <a:ext cx="246" cy="246"/>
            </a:xfrm>
            <a:custGeom>
              <a:avLst/>
              <a:gdLst>
                <a:gd name="T0" fmla="*/ 246 w 246"/>
                <a:gd name="T1" fmla="*/ 28 h 246"/>
                <a:gd name="T2" fmla="*/ 246 w 246"/>
                <a:gd name="T3" fmla="*/ 0 h 246"/>
                <a:gd name="T4" fmla="*/ 0 w 246"/>
                <a:gd name="T5" fmla="*/ 0 h 246"/>
                <a:gd name="T6" fmla="*/ 0 w 246"/>
                <a:gd name="T7" fmla="*/ 246 h 246"/>
                <a:gd name="T8" fmla="*/ 29 w 246"/>
                <a:gd name="T9" fmla="*/ 246 h 246"/>
                <a:gd name="T10" fmla="*/ 29 w 246"/>
                <a:gd name="T11" fmla="*/ 189 h 246"/>
                <a:gd name="T12" fmla="*/ 29 w 246"/>
                <a:gd name="T13" fmla="*/ 28 h 246"/>
                <a:gd name="T14" fmla="*/ 220 w 246"/>
                <a:gd name="T15" fmla="*/ 28 h 246"/>
                <a:gd name="T16" fmla="*/ 246 w 246"/>
                <a:gd name="T17" fmla="*/ 2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6" h="246">
                  <a:moveTo>
                    <a:pt x="246" y="28"/>
                  </a:moveTo>
                  <a:lnTo>
                    <a:pt x="246" y="0"/>
                  </a:lnTo>
                  <a:lnTo>
                    <a:pt x="0" y="0"/>
                  </a:lnTo>
                  <a:lnTo>
                    <a:pt x="0" y="246"/>
                  </a:lnTo>
                  <a:lnTo>
                    <a:pt x="29" y="246"/>
                  </a:lnTo>
                  <a:lnTo>
                    <a:pt x="29" y="189"/>
                  </a:lnTo>
                  <a:lnTo>
                    <a:pt x="29" y="28"/>
                  </a:lnTo>
                  <a:lnTo>
                    <a:pt x="220" y="28"/>
                  </a:lnTo>
                  <a:lnTo>
                    <a:pt x="246" y="2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>
              <a:spLocks noEditPoints="1"/>
            </p:cNvSpPr>
            <p:nvPr/>
          </p:nvSpPr>
          <p:spPr bwMode="auto">
            <a:xfrm>
              <a:off x="2174" y="2009"/>
              <a:ext cx="303" cy="302"/>
            </a:xfrm>
            <a:custGeom>
              <a:avLst/>
              <a:gdLst>
                <a:gd name="T0" fmla="*/ 0 w 303"/>
                <a:gd name="T1" fmla="*/ 0 h 302"/>
                <a:gd name="T2" fmla="*/ 0 w 303"/>
                <a:gd name="T3" fmla="*/ 302 h 302"/>
                <a:gd name="T4" fmla="*/ 303 w 303"/>
                <a:gd name="T5" fmla="*/ 302 h 302"/>
                <a:gd name="T6" fmla="*/ 303 w 303"/>
                <a:gd name="T7" fmla="*/ 0 h 302"/>
                <a:gd name="T8" fmla="*/ 0 w 303"/>
                <a:gd name="T9" fmla="*/ 0 h 302"/>
                <a:gd name="T10" fmla="*/ 267 w 303"/>
                <a:gd name="T11" fmla="*/ 231 h 302"/>
                <a:gd name="T12" fmla="*/ 35 w 303"/>
                <a:gd name="T13" fmla="*/ 231 h 302"/>
                <a:gd name="T14" fmla="*/ 35 w 303"/>
                <a:gd name="T15" fmla="*/ 35 h 302"/>
                <a:gd name="T16" fmla="*/ 267 w 303"/>
                <a:gd name="T17" fmla="*/ 35 h 302"/>
                <a:gd name="T18" fmla="*/ 267 w 303"/>
                <a:gd name="T19" fmla="*/ 231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3" h="302">
                  <a:moveTo>
                    <a:pt x="0" y="0"/>
                  </a:moveTo>
                  <a:lnTo>
                    <a:pt x="0" y="302"/>
                  </a:lnTo>
                  <a:lnTo>
                    <a:pt x="303" y="302"/>
                  </a:lnTo>
                  <a:lnTo>
                    <a:pt x="303" y="0"/>
                  </a:lnTo>
                  <a:lnTo>
                    <a:pt x="0" y="0"/>
                  </a:lnTo>
                  <a:close/>
                  <a:moveTo>
                    <a:pt x="267" y="231"/>
                  </a:moveTo>
                  <a:lnTo>
                    <a:pt x="35" y="231"/>
                  </a:lnTo>
                  <a:lnTo>
                    <a:pt x="35" y="35"/>
                  </a:lnTo>
                  <a:lnTo>
                    <a:pt x="267" y="35"/>
                  </a:lnTo>
                  <a:lnTo>
                    <a:pt x="267" y="23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Oval 114"/>
            <p:cNvSpPr>
              <a:spLocks noChangeArrowheads="1"/>
            </p:cNvSpPr>
            <p:nvPr/>
          </p:nvSpPr>
          <p:spPr bwMode="auto">
            <a:xfrm>
              <a:off x="2235" y="2108"/>
              <a:ext cx="45" cy="4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2245" y="2127"/>
              <a:ext cx="187" cy="92"/>
            </a:xfrm>
            <a:custGeom>
              <a:avLst/>
              <a:gdLst>
                <a:gd name="T0" fmla="*/ 187 w 187"/>
                <a:gd name="T1" fmla="*/ 92 h 92"/>
                <a:gd name="T2" fmla="*/ 113 w 187"/>
                <a:gd name="T3" fmla="*/ 0 h 92"/>
                <a:gd name="T4" fmla="*/ 71 w 187"/>
                <a:gd name="T5" fmla="*/ 52 h 92"/>
                <a:gd name="T6" fmla="*/ 52 w 187"/>
                <a:gd name="T7" fmla="*/ 26 h 92"/>
                <a:gd name="T8" fmla="*/ 0 w 187"/>
                <a:gd name="T9" fmla="*/ 92 h 92"/>
                <a:gd name="T10" fmla="*/ 187 w 187"/>
                <a:gd name="T1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92">
                  <a:moveTo>
                    <a:pt x="187" y="92"/>
                  </a:moveTo>
                  <a:lnTo>
                    <a:pt x="113" y="0"/>
                  </a:lnTo>
                  <a:lnTo>
                    <a:pt x="71" y="52"/>
                  </a:lnTo>
                  <a:lnTo>
                    <a:pt x="52" y="26"/>
                  </a:lnTo>
                  <a:lnTo>
                    <a:pt x="0" y="92"/>
                  </a:lnTo>
                  <a:lnTo>
                    <a:pt x="187" y="9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>
              <a:spLocks noEditPoints="1"/>
            </p:cNvSpPr>
            <p:nvPr/>
          </p:nvSpPr>
          <p:spPr bwMode="auto">
            <a:xfrm>
              <a:off x="1568" y="2032"/>
              <a:ext cx="303" cy="256"/>
            </a:xfrm>
            <a:custGeom>
              <a:avLst/>
              <a:gdLst>
                <a:gd name="T0" fmla="*/ 237 w 303"/>
                <a:gd name="T1" fmla="*/ 93 h 256"/>
                <a:gd name="T2" fmla="*/ 199 w 303"/>
                <a:gd name="T3" fmla="*/ 0 h 256"/>
                <a:gd name="T4" fmla="*/ 0 w 303"/>
                <a:gd name="T5" fmla="*/ 83 h 256"/>
                <a:gd name="T6" fmla="*/ 64 w 303"/>
                <a:gd name="T7" fmla="*/ 235 h 256"/>
                <a:gd name="T8" fmla="*/ 88 w 303"/>
                <a:gd name="T9" fmla="*/ 225 h 256"/>
                <a:gd name="T10" fmla="*/ 88 w 303"/>
                <a:gd name="T11" fmla="*/ 256 h 256"/>
                <a:gd name="T12" fmla="*/ 303 w 303"/>
                <a:gd name="T13" fmla="*/ 256 h 256"/>
                <a:gd name="T14" fmla="*/ 303 w 303"/>
                <a:gd name="T15" fmla="*/ 93 h 256"/>
                <a:gd name="T16" fmla="*/ 237 w 303"/>
                <a:gd name="T17" fmla="*/ 93 h 256"/>
                <a:gd name="T18" fmla="*/ 88 w 303"/>
                <a:gd name="T19" fmla="*/ 199 h 256"/>
                <a:gd name="T20" fmla="*/ 78 w 303"/>
                <a:gd name="T21" fmla="*/ 204 h 256"/>
                <a:gd name="T22" fmla="*/ 31 w 303"/>
                <a:gd name="T23" fmla="*/ 95 h 256"/>
                <a:gd name="T24" fmla="*/ 185 w 303"/>
                <a:gd name="T25" fmla="*/ 31 h 256"/>
                <a:gd name="T26" fmla="*/ 211 w 303"/>
                <a:gd name="T27" fmla="*/ 93 h 256"/>
                <a:gd name="T28" fmla="*/ 88 w 303"/>
                <a:gd name="T29" fmla="*/ 93 h 256"/>
                <a:gd name="T30" fmla="*/ 88 w 303"/>
                <a:gd name="T31" fmla="*/ 199 h 256"/>
                <a:gd name="T32" fmla="*/ 280 w 303"/>
                <a:gd name="T33" fmla="*/ 232 h 256"/>
                <a:gd name="T34" fmla="*/ 112 w 303"/>
                <a:gd name="T35" fmla="*/ 232 h 256"/>
                <a:gd name="T36" fmla="*/ 112 w 303"/>
                <a:gd name="T37" fmla="*/ 116 h 256"/>
                <a:gd name="T38" fmla="*/ 280 w 303"/>
                <a:gd name="T39" fmla="*/ 116 h 256"/>
                <a:gd name="T40" fmla="*/ 280 w 303"/>
                <a:gd name="T41" fmla="*/ 23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3" h="256">
                  <a:moveTo>
                    <a:pt x="237" y="93"/>
                  </a:moveTo>
                  <a:lnTo>
                    <a:pt x="199" y="0"/>
                  </a:lnTo>
                  <a:lnTo>
                    <a:pt x="0" y="83"/>
                  </a:lnTo>
                  <a:lnTo>
                    <a:pt x="64" y="235"/>
                  </a:lnTo>
                  <a:lnTo>
                    <a:pt x="88" y="225"/>
                  </a:lnTo>
                  <a:lnTo>
                    <a:pt x="88" y="256"/>
                  </a:lnTo>
                  <a:lnTo>
                    <a:pt x="303" y="256"/>
                  </a:lnTo>
                  <a:lnTo>
                    <a:pt x="303" y="93"/>
                  </a:lnTo>
                  <a:lnTo>
                    <a:pt x="237" y="93"/>
                  </a:lnTo>
                  <a:close/>
                  <a:moveTo>
                    <a:pt x="88" y="199"/>
                  </a:moveTo>
                  <a:lnTo>
                    <a:pt x="78" y="204"/>
                  </a:lnTo>
                  <a:lnTo>
                    <a:pt x="31" y="95"/>
                  </a:lnTo>
                  <a:lnTo>
                    <a:pt x="185" y="31"/>
                  </a:lnTo>
                  <a:lnTo>
                    <a:pt x="211" y="93"/>
                  </a:lnTo>
                  <a:lnTo>
                    <a:pt x="88" y="93"/>
                  </a:lnTo>
                  <a:lnTo>
                    <a:pt x="88" y="199"/>
                  </a:lnTo>
                  <a:close/>
                  <a:moveTo>
                    <a:pt x="280" y="232"/>
                  </a:moveTo>
                  <a:lnTo>
                    <a:pt x="112" y="232"/>
                  </a:lnTo>
                  <a:lnTo>
                    <a:pt x="112" y="116"/>
                  </a:lnTo>
                  <a:lnTo>
                    <a:pt x="280" y="116"/>
                  </a:lnTo>
                  <a:lnTo>
                    <a:pt x="280" y="2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Oval 117"/>
            <p:cNvSpPr>
              <a:spLocks noChangeArrowheads="1"/>
            </p:cNvSpPr>
            <p:nvPr/>
          </p:nvSpPr>
          <p:spPr bwMode="auto">
            <a:xfrm>
              <a:off x="1701" y="2169"/>
              <a:ext cx="31" cy="3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1708" y="2184"/>
              <a:ext cx="130" cy="64"/>
            </a:xfrm>
            <a:custGeom>
              <a:avLst/>
              <a:gdLst>
                <a:gd name="T0" fmla="*/ 78 w 130"/>
                <a:gd name="T1" fmla="*/ 0 h 64"/>
                <a:gd name="T2" fmla="*/ 50 w 130"/>
                <a:gd name="T3" fmla="*/ 35 h 64"/>
                <a:gd name="T4" fmla="*/ 35 w 130"/>
                <a:gd name="T5" fmla="*/ 19 h 64"/>
                <a:gd name="T6" fmla="*/ 0 w 130"/>
                <a:gd name="T7" fmla="*/ 64 h 64"/>
                <a:gd name="T8" fmla="*/ 130 w 130"/>
                <a:gd name="T9" fmla="*/ 64 h 64"/>
                <a:gd name="T10" fmla="*/ 78 w 130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" h="64">
                  <a:moveTo>
                    <a:pt x="78" y="0"/>
                  </a:moveTo>
                  <a:lnTo>
                    <a:pt x="50" y="35"/>
                  </a:lnTo>
                  <a:lnTo>
                    <a:pt x="35" y="19"/>
                  </a:lnTo>
                  <a:lnTo>
                    <a:pt x="0" y="64"/>
                  </a:lnTo>
                  <a:lnTo>
                    <a:pt x="130" y="64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>
              <a:spLocks noEditPoints="1"/>
            </p:cNvSpPr>
            <p:nvPr/>
          </p:nvSpPr>
          <p:spPr bwMode="auto">
            <a:xfrm>
              <a:off x="1020" y="2094"/>
              <a:ext cx="246" cy="189"/>
            </a:xfrm>
            <a:custGeom>
              <a:avLst/>
              <a:gdLst>
                <a:gd name="T0" fmla="*/ 0 w 246"/>
                <a:gd name="T1" fmla="*/ 0 h 189"/>
                <a:gd name="T2" fmla="*/ 0 w 246"/>
                <a:gd name="T3" fmla="*/ 189 h 189"/>
                <a:gd name="T4" fmla="*/ 246 w 246"/>
                <a:gd name="T5" fmla="*/ 189 h 189"/>
                <a:gd name="T6" fmla="*/ 246 w 246"/>
                <a:gd name="T7" fmla="*/ 0 h 189"/>
                <a:gd name="T8" fmla="*/ 0 w 246"/>
                <a:gd name="T9" fmla="*/ 0 h 189"/>
                <a:gd name="T10" fmla="*/ 217 w 246"/>
                <a:gd name="T11" fmla="*/ 161 h 189"/>
                <a:gd name="T12" fmla="*/ 26 w 246"/>
                <a:gd name="T13" fmla="*/ 161 h 189"/>
                <a:gd name="T14" fmla="*/ 26 w 246"/>
                <a:gd name="T15" fmla="*/ 28 h 189"/>
                <a:gd name="T16" fmla="*/ 217 w 246"/>
                <a:gd name="T17" fmla="*/ 28 h 189"/>
                <a:gd name="T18" fmla="*/ 217 w 246"/>
                <a:gd name="T19" fmla="*/ 16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189">
                  <a:moveTo>
                    <a:pt x="0" y="0"/>
                  </a:moveTo>
                  <a:lnTo>
                    <a:pt x="0" y="189"/>
                  </a:lnTo>
                  <a:lnTo>
                    <a:pt x="246" y="189"/>
                  </a:lnTo>
                  <a:lnTo>
                    <a:pt x="246" y="0"/>
                  </a:lnTo>
                  <a:lnTo>
                    <a:pt x="0" y="0"/>
                  </a:lnTo>
                  <a:close/>
                  <a:moveTo>
                    <a:pt x="217" y="161"/>
                  </a:moveTo>
                  <a:lnTo>
                    <a:pt x="26" y="161"/>
                  </a:lnTo>
                  <a:lnTo>
                    <a:pt x="26" y="28"/>
                  </a:lnTo>
                  <a:lnTo>
                    <a:pt x="217" y="28"/>
                  </a:lnTo>
                  <a:lnTo>
                    <a:pt x="217" y="16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Oval 120"/>
            <p:cNvSpPr>
              <a:spLocks noChangeArrowheads="1"/>
            </p:cNvSpPr>
            <p:nvPr/>
          </p:nvSpPr>
          <p:spPr bwMode="auto">
            <a:xfrm>
              <a:off x="1069" y="2146"/>
              <a:ext cx="36" cy="3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1077" y="2160"/>
              <a:ext cx="151" cy="76"/>
            </a:xfrm>
            <a:custGeom>
              <a:avLst/>
              <a:gdLst>
                <a:gd name="T0" fmla="*/ 151 w 151"/>
                <a:gd name="T1" fmla="*/ 76 h 76"/>
                <a:gd name="T2" fmla="*/ 92 w 151"/>
                <a:gd name="T3" fmla="*/ 0 h 76"/>
                <a:gd name="T4" fmla="*/ 59 w 151"/>
                <a:gd name="T5" fmla="*/ 43 h 76"/>
                <a:gd name="T6" fmla="*/ 42 w 151"/>
                <a:gd name="T7" fmla="*/ 24 h 76"/>
                <a:gd name="T8" fmla="*/ 0 w 151"/>
                <a:gd name="T9" fmla="*/ 76 h 76"/>
                <a:gd name="T10" fmla="*/ 151 w 151"/>
                <a:gd name="T1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76">
                  <a:moveTo>
                    <a:pt x="151" y="76"/>
                  </a:moveTo>
                  <a:lnTo>
                    <a:pt x="92" y="0"/>
                  </a:lnTo>
                  <a:lnTo>
                    <a:pt x="59" y="43"/>
                  </a:lnTo>
                  <a:lnTo>
                    <a:pt x="42" y="24"/>
                  </a:lnTo>
                  <a:lnTo>
                    <a:pt x="0" y="76"/>
                  </a:lnTo>
                  <a:lnTo>
                    <a:pt x="151" y="7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/>
            <p:nvPr/>
          </p:nvSpPr>
          <p:spPr bwMode="auto">
            <a:xfrm>
              <a:off x="963" y="2037"/>
              <a:ext cx="246" cy="189"/>
            </a:xfrm>
            <a:custGeom>
              <a:avLst/>
              <a:gdLst>
                <a:gd name="T0" fmla="*/ 246 w 246"/>
                <a:gd name="T1" fmla="*/ 28 h 189"/>
                <a:gd name="T2" fmla="*/ 246 w 246"/>
                <a:gd name="T3" fmla="*/ 0 h 189"/>
                <a:gd name="T4" fmla="*/ 0 w 246"/>
                <a:gd name="T5" fmla="*/ 0 h 189"/>
                <a:gd name="T6" fmla="*/ 0 w 246"/>
                <a:gd name="T7" fmla="*/ 189 h 189"/>
                <a:gd name="T8" fmla="*/ 28 w 246"/>
                <a:gd name="T9" fmla="*/ 189 h 189"/>
                <a:gd name="T10" fmla="*/ 28 w 246"/>
                <a:gd name="T11" fmla="*/ 161 h 189"/>
                <a:gd name="T12" fmla="*/ 28 w 246"/>
                <a:gd name="T13" fmla="*/ 28 h 189"/>
                <a:gd name="T14" fmla="*/ 220 w 246"/>
                <a:gd name="T15" fmla="*/ 28 h 189"/>
                <a:gd name="T16" fmla="*/ 246 w 246"/>
                <a:gd name="T17" fmla="*/ 28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6" h="189">
                  <a:moveTo>
                    <a:pt x="246" y="28"/>
                  </a:moveTo>
                  <a:lnTo>
                    <a:pt x="246" y="0"/>
                  </a:lnTo>
                  <a:lnTo>
                    <a:pt x="0" y="0"/>
                  </a:lnTo>
                  <a:lnTo>
                    <a:pt x="0" y="189"/>
                  </a:lnTo>
                  <a:lnTo>
                    <a:pt x="28" y="189"/>
                  </a:lnTo>
                  <a:lnTo>
                    <a:pt x="28" y="161"/>
                  </a:lnTo>
                  <a:lnTo>
                    <a:pt x="28" y="28"/>
                  </a:lnTo>
                  <a:lnTo>
                    <a:pt x="220" y="28"/>
                  </a:lnTo>
                  <a:lnTo>
                    <a:pt x="246" y="2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>
              <a:spLocks noEditPoints="1"/>
            </p:cNvSpPr>
            <p:nvPr/>
          </p:nvSpPr>
          <p:spPr bwMode="auto">
            <a:xfrm>
              <a:off x="358" y="2044"/>
              <a:ext cx="302" cy="232"/>
            </a:xfrm>
            <a:custGeom>
              <a:avLst/>
              <a:gdLst>
                <a:gd name="T0" fmla="*/ 0 w 302"/>
                <a:gd name="T1" fmla="*/ 0 h 232"/>
                <a:gd name="T2" fmla="*/ 0 w 302"/>
                <a:gd name="T3" fmla="*/ 232 h 232"/>
                <a:gd name="T4" fmla="*/ 302 w 302"/>
                <a:gd name="T5" fmla="*/ 232 h 232"/>
                <a:gd name="T6" fmla="*/ 302 w 302"/>
                <a:gd name="T7" fmla="*/ 0 h 232"/>
                <a:gd name="T8" fmla="*/ 0 w 302"/>
                <a:gd name="T9" fmla="*/ 0 h 232"/>
                <a:gd name="T10" fmla="*/ 267 w 302"/>
                <a:gd name="T11" fmla="*/ 199 h 232"/>
                <a:gd name="T12" fmla="*/ 35 w 302"/>
                <a:gd name="T13" fmla="*/ 199 h 232"/>
                <a:gd name="T14" fmla="*/ 35 w 302"/>
                <a:gd name="T15" fmla="*/ 33 h 232"/>
                <a:gd name="T16" fmla="*/ 267 w 302"/>
                <a:gd name="T17" fmla="*/ 33 h 232"/>
                <a:gd name="T18" fmla="*/ 267 w 302"/>
                <a:gd name="T19" fmla="*/ 199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2" h="232">
                  <a:moveTo>
                    <a:pt x="0" y="0"/>
                  </a:moveTo>
                  <a:lnTo>
                    <a:pt x="0" y="232"/>
                  </a:lnTo>
                  <a:lnTo>
                    <a:pt x="302" y="232"/>
                  </a:lnTo>
                  <a:lnTo>
                    <a:pt x="302" y="0"/>
                  </a:lnTo>
                  <a:lnTo>
                    <a:pt x="0" y="0"/>
                  </a:lnTo>
                  <a:close/>
                  <a:moveTo>
                    <a:pt x="267" y="199"/>
                  </a:moveTo>
                  <a:lnTo>
                    <a:pt x="35" y="199"/>
                  </a:lnTo>
                  <a:lnTo>
                    <a:pt x="35" y="33"/>
                  </a:lnTo>
                  <a:lnTo>
                    <a:pt x="267" y="33"/>
                  </a:lnTo>
                  <a:lnTo>
                    <a:pt x="267" y="19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Oval 124"/>
            <p:cNvSpPr>
              <a:spLocks noChangeArrowheads="1"/>
            </p:cNvSpPr>
            <p:nvPr/>
          </p:nvSpPr>
          <p:spPr bwMode="auto">
            <a:xfrm>
              <a:off x="419" y="2108"/>
              <a:ext cx="45" cy="4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/>
            <p:nvPr/>
          </p:nvSpPr>
          <p:spPr bwMode="auto">
            <a:xfrm>
              <a:off x="429" y="2127"/>
              <a:ext cx="186" cy="92"/>
            </a:xfrm>
            <a:custGeom>
              <a:avLst/>
              <a:gdLst>
                <a:gd name="T0" fmla="*/ 186 w 186"/>
                <a:gd name="T1" fmla="*/ 92 h 92"/>
                <a:gd name="T2" fmla="*/ 113 w 186"/>
                <a:gd name="T3" fmla="*/ 0 h 92"/>
                <a:gd name="T4" fmla="*/ 70 w 186"/>
                <a:gd name="T5" fmla="*/ 52 h 92"/>
                <a:gd name="T6" fmla="*/ 52 w 186"/>
                <a:gd name="T7" fmla="*/ 26 h 92"/>
                <a:gd name="T8" fmla="*/ 0 w 186"/>
                <a:gd name="T9" fmla="*/ 92 h 92"/>
                <a:gd name="T10" fmla="*/ 186 w 186"/>
                <a:gd name="T1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92">
                  <a:moveTo>
                    <a:pt x="186" y="92"/>
                  </a:moveTo>
                  <a:lnTo>
                    <a:pt x="113" y="0"/>
                  </a:lnTo>
                  <a:lnTo>
                    <a:pt x="70" y="52"/>
                  </a:lnTo>
                  <a:lnTo>
                    <a:pt x="52" y="26"/>
                  </a:lnTo>
                  <a:lnTo>
                    <a:pt x="0" y="92"/>
                  </a:lnTo>
                  <a:lnTo>
                    <a:pt x="186" y="9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>
              <a:spLocks noEditPoints="1"/>
            </p:cNvSpPr>
            <p:nvPr/>
          </p:nvSpPr>
          <p:spPr bwMode="auto">
            <a:xfrm>
              <a:off x="7188" y="1403"/>
              <a:ext cx="132" cy="132"/>
            </a:xfrm>
            <a:custGeom>
              <a:avLst/>
              <a:gdLst>
                <a:gd name="T0" fmla="*/ 66 w 132"/>
                <a:gd name="T1" fmla="*/ 0 h 132"/>
                <a:gd name="T2" fmla="*/ 0 w 132"/>
                <a:gd name="T3" fmla="*/ 66 h 132"/>
                <a:gd name="T4" fmla="*/ 66 w 132"/>
                <a:gd name="T5" fmla="*/ 132 h 132"/>
                <a:gd name="T6" fmla="*/ 132 w 132"/>
                <a:gd name="T7" fmla="*/ 66 h 132"/>
                <a:gd name="T8" fmla="*/ 66 w 132"/>
                <a:gd name="T9" fmla="*/ 0 h 132"/>
                <a:gd name="T10" fmla="*/ 45 w 132"/>
                <a:gd name="T11" fmla="*/ 78 h 132"/>
                <a:gd name="T12" fmla="*/ 28 w 132"/>
                <a:gd name="T13" fmla="*/ 61 h 132"/>
                <a:gd name="T14" fmla="*/ 37 w 132"/>
                <a:gd name="T15" fmla="*/ 52 h 132"/>
                <a:gd name="T16" fmla="*/ 54 w 132"/>
                <a:gd name="T17" fmla="*/ 68 h 132"/>
                <a:gd name="T18" fmla="*/ 45 w 132"/>
                <a:gd name="T19" fmla="*/ 78 h 132"/>
                <a:gd name="T20" fmla="*/ 56 w 132"/>
                <a:gd name="T21" fmla="*/ 87 h 132"/>
                <a:gd name="T22" fmla="*/ 63 w 132"/>
                <a:gd name="T23" fmla="*/ 78 h 132"/>
                <a:gd name="T24" fmla="*/ 80 w 132"/>
                <a:gd name="T25" fmla="*/ 94 h 132"/>
                <a:gd name="T26" fmla="*/ 71 w 132"/>
                <a:gd name="T27" fmla="*/ 104 h 132"/>
                <a:gd name="T28" fmla="*/ 56 w 132"/>
                <a:gd name="T29" fmla="*/ 8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2" h="132">
                  <a:moveTo>
                    <a:pt x="66" y="0"/>
                  </a:moveTo>
                  <a:lnTo>
                    <a:pt x="0" y="66"/>
                  </a:lnTo>
                  <a:lnTo>
                    <a:pt x="66" y="132"/>
                  </a:lnTo>
                  <a:lnTo>
                    <a:pt x="132" y="66"/>
                  </a:lnTo>
                  <a:lnTo>
                    <a:pt x="66" y="0"/>
                  </a:lnTo>
                  <a:close/>
                  <a:moveTo>
                    <a:pt x="45" y="78"/>
                  </a:moveTo>
                  <a:lnTo>
                    <a:pt x="28" y="61"/>
                  </a:lnTo>
                  <a:lnTo>
                    <a:pt x="37" y="52"/>
                  </a:lnTo>
                  <a:lnTo>
                    <a:pt x="54" y="68"/>
                  </a:lnTo>
                  <a:lnTo>
                    <a:pt x="45" y="78"/>
                  </a:lnTo>
                  <a:close/>
                  <a:moveTo>
                    <a:pt x="56" y="87"/>
                  </a:moveTo>
                  <a:lnTo>
                    <a:pt x="63" y="78"/>
                  </a:lnTo>
                  <a:lnTo>
                    <a:pt x="80" y="94"/>
                  </a:lnTo>
                  <a:lnTo>
                    <a:pt x="71" y="104"/>
                  </a:lnTo>
                  <a:lnTo>
                    <a:pt x="56" y="8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7"/>
            <p:cNvSpPr/>
            <p:nvPr/>
          </p:nvSpPr>
          <p:spPr bwMode="auto">
            <a:xfrm>
              <a:off x="7015" y="1469"/>
              <a:ext cx="239" cy="239"/>
            </a:xfrm>
            <a:custGeom>
              <a:avLst/>
              <a:gdLst>
                <a:gd name="T0" fmla="*/ 4 w 101"/>
                <a:gd name="T1" fmla="*/ 56 h 101"/>
                <a:gd name="T2" fmla="*/ 4 w 101"/>
                <a:gd name="T3" fmla="*/ 69 h 101"/>
                <a:gd name="T4" fmla="*/ 32 w 101"/>
                <a:gd name="T5" fmla="*/ 97 h 101"/>
                <a:gd name="T6" fmla="*/ 46 w 101"/>
                <a:gd name="T7" fmla="*/ 97 h 101"/>
                <a:gd name="T8" fmla="*/ 101 w 101"/>
                <a:gd name="T9" fmla="*/ 42 h 101"/>
                <a:gd name="T10" fmla="*/ 59 w 101"/>
                <a:gd name="T11" fmla="*/ 0 h 101"/>
                <a:gd name="T12" fmla="*/ 4 w 101"/>
                <a:gd name="T13" fmla="*/ 5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101">
                  <a:moveTo>
                    <a:pt x="4" y="56"/>
                  </a:moveTo>
                  <a:cubicBezTo>
                    <a:pt x="0" y="59"/>
                    <a:pt x="0" y="66"/>
                    <a:pt x="4" y="69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5" y="101"/>
                    <a:pt x="42" y="101"/>
                    <a:pt x="46" y="97"/>
                  </a:cubicBezTo>
                  <a:cubicBezTo>
                    <a:pt x="101" y="42"/>
                    <a:pt x="101" y="42"/>
                    <a:pt x="101" y="42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4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8"/>
            <p:cNvSpPr>
              <a:spLocks noEditPoints="1"/>
            </p:cNvSpPr>
            <p:nvPr/>
          </p:nvSpPr>
          <p:spPr bwMode="auto">
            <a:xfrm>
              <a:off x="6412" y="1403"/>
              <a:ext cx="303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43 w 128"/>
                <a:gd name="T11" fmla="*/ 51 h 128"/>
                <a:gd name="T12" fmla="*/ 17 w 128"/>
                <a:gd name="T13" fmla="*/ 36 h 128"/>
                <a:gd name="T14" fmla="*/ 36 w 128"/>
                <a:gd name="T15" fmla="*/ 17 h 128"/>
                <a:gd name="T16" fmla="*/ 51 w 128"/>
                <a:gd name="T17" fmla="*/ 43 h 128"/>
                <a:gd name="T18" fmla="*/ 43 w 128"/>
                <a:gd name="T19" fmla="*/ 51 h 128"/>
                <a:gd name="T20" fmla="*/ 64 w 128"/>
                <a:gd name="T21" fmla="*/ 74 h 128"/>
                <a:gd name="T22" fmla="*/ 54 w 128"/>
                <a:gd name="T23" fmla="*/ 64 h 128"/>
                <a:gd name="T24" fmla="*/ 64 w 128"/>
                <a:gd name="T25" fmla="*/ 54 h 128"/>
                <a:gd name="T26" fmla="*/ 74 w 128"/>
                <a:gd name="T27" fmla="*/ 64 h 128"/>
                <a:gd name="T28" fmla="*/ 64 w 128"/>
                <a:gd name="T29" fmla="*/ 74 h 128"/>
                <a:gd name="T30" fmla="*/ 97 w 128"/>
                <a:gd name="T31" fmla="*/ 107 h 128"/>
                <a:gd name="T32" fmla="*/ 79 w 128"/>
                <a:gd name="T33" fmla="*/ 84 h 128"/>
                <a:gd name="T34" fmla="*/ 83 w 128"/>
                <a:gd name="T35" fmla="*/ 79 h 128"/>
                <a:gd name="T36" fmla="*/ 107 w 128"/>
                <a:gd name="T37" fmla="*/ 97 h 128"/>
                <a:gd name="T38" fmla="*/ 97 w 128"/>
                <a:gd name="T39" fmla="*/ 10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43" y="51"/>
                  </a:moveTo>
                  <a:cubicBezTo>
                    <a:pt x="17" y="36"/>
                    <a:pt x="17" y="36"/>
                    <a:pt x="17" y="36"/>
                  </a:cubicBezTo>
                  <a:cubicBezTo>
                    <a:pt x="22" y="29"/>
                    <a:pt x="29" y="22"/>
                    <a:pt x="36" y="17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48" y="45"/>
                    <a:pt x="45" y="48"/>
                    <a:pt x="43" y="51"/>
                  </a:cubicBezTo>
                  <a:close/>
                  <a:moveTo>
                    <a:pt x="64" y="74"/>
                  </a:moveTo>
                  <a:cubicBezTo>
                    <a:pt x="59" y="74"/>
                    <a:pt x="54" y="69"/>
                    <a:pt x="54" y="64"/>
                  </a:cubicBezTo>
                  <a:cubicBezTo>
                    <a:pt x="54" y="59"/>
                    <a:pt x="59" y="54"/>
                    <a:pt x="64" y="54"/>
                  </a:cubicBezTo>
                  <a:cubicBezTo>
                    <a:pt x="69" y="54"/>
                    <a:pt x="74" y="59"/>
                    <a:pt x="74" y="64"/>
                  </a:cubicBezTo>
                  <a:cubicBezTo>
                    <a:pt x="74" y="69"/>
                    <a:pt x="69" y="74"/>
                    <a:pt x="64" y="74"/>
                  </a:cubicBezTo>
                  <a:close/>
                  <a:moveTo>
                    <a:pt x="97" y="107"/>
                  </a:moveTo>
                  <a:cubicBezTo>
                    <a:pt x="79" y="84"/>
                    <a:pt x="79" y="84"/>
                    <a:pt x="79" y="84"/>
                  </a:cubicBezTo>
                  <a:cubicBezTo>
                    <a:pt x="81" y="82"/>
                    <a:pt x="82" y="81"/>
                    <a:pt x="83" y="79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4" y="101"/>
                    <a:pt x="101" y="104"/>
                    <a:pt x="97" y="10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Rectangle 129"/>
            <p:cNvSpPr>
              <a:spLocks noChangeArrowheads="1"/>
            </p:cNvSpPr>
            <p:nvPr/>
          </p:nvSpPr>
          <p:spPr bwMode="auto">
            <a:xfrm>
              <a:off x="5981" y="1455"/>
              <a:ext cx="29" cy="4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Rectangle 130"/>
            <p:cNvSpPr>
              <a:spLocks noChangeArrowheads="1"/>
            </p:cNvSpPr>
            <p:nvPr/>
          </p:nvSpPr>
          <p:spPr bwMode="auto">
            <a:xfrm>
              <a:off x="5889" y="1606"/>
              <a:ext cx="137" cy="1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Rectangle 131"/>
            <p:cNvSpPr>
              <a:spLocks noChangeArrowheads="1"/>
            </p:cNvSpPr>
            <p:nvPr/>
          </p:nvSpPr>
          <p:spPr bwMode="auto">
            <a:xfrm>
              <a:off x="5889" y="1580"/>
              <a:ext cx="137" cy="12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>
              <a:spLocks noEditPoints="1"/>
            </p:cNvSpPr>
            <p:nvPr/>
          </p:nvSpPr>
          <p:spPr bwMode="auto">
            <a:xfrm>
              <a:off x="5806" y="1403"/>
              <a:ext cx="303" cy="303"/>
            </a:xfrm>
            <a:custGeom>
              <a:avLst/>
              <a:gdLst>
                <a:gd name="T0" fmla="*/ 235 w 303"/>
                <a:gd name="T1" fmla="*/ 0 h 303"/>
                <a:gd name="T2" fmla="*/ 0 w 303"/>
                <a:gd name="T3" fmla="*/ 0 h 303"/>
                <a:gd name="T4" fmla="*/ 0 w 303"/>
                <a:gd name="T5" fmla="*/ 303 h 303"/>
                <a:gd name="T6" fmla="*/ 303 w 303"/>
                <a:gd name="T7" fmla="*/ 303 h 303"/>
                <a:gd name="T8" fmla="*/ 303 w 303"/>
                <a:gd name="T9" fmla="*/ 68 h 303"/>
                <a:gd name="T10" fmla="*/ 235 w 303"/>
                <a:gd name="T11" fmla="*/ 0 h 303"/>
                <a:gd name="T12" fmla="*/ 83 w 303"/>
                <a:gd name="T13" fmla="*/ 35 h 303"/>
                <a:gd name="T14" fmla="*/ 220 w 303"/>
                <a:gd name="T15" fmla="*/ 35 h 303"/>
                <a:gd name="T16" fmla="*/ 220 w 303"/>
                <a:gd name="T17" fmla="*/ 116 h 303"/>
                <a:gd name="T18" fmla="*/ 83 w 303"/>
                <a:gd name="T19" fmla="*/ 116 h 303"/>
                <a:gd name="T20" fmla="*/ 83 w 303"/>
                <a:gd name="T21" fmla="*/ 35 h 303"/>
                <a:gd name="T22" fmla="*/ 256 w 303"/>
                <a:gd name="T23" fmla="*/ 269 h 303"/>
                <a:gd name="T24" fmla="*/ 48 w 303"/>
                <a:gd name="T25" fmla="*/ 269 h 303"/>
                <a:gd name="T26" fmla="*/ 48 w 303"/>
                <a:gd name="T27" fmla="*/ 151 h 303"/>
                <a:gd name="T28" fmla="*/ 256 w 303"/>
                <a:gd name="T29" fmla="*/ 151 h 303"/>
                <a:gd name="T30" fmla="*/ 256 w 303"/>
                <a:gd name="T31" fmla="*/ 26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3" h="303">
                  <a:moveTo>
                    <a:pt x="235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303" y="303"/>
                  </a:lnTo>
                  <a:lnTo>
                    <a:pt x="303" y="68"/>
                  </a:lnTo>
                  <a:lnTo>
                    <a:pt x="235" y="0"/>
                  </a:lnTo>
                  <a:close/>
                  <a:moveTo>
                    <a:pt x="83" y="35"/>
                  </a:moveTo>
                  <a:lnTo>
                    <a:pt x="220" y="35"/>
                  </a:lnTo>
                  <a:lnTo>
                    <a:pt x="220" y="116"/>
                  </a:lnTo>
                  <a:lnTo>
                    <a:pt x="83" y="116"/>
                  </a:lnTo>
                  <a:lnTo>
                    <a:pt x="83" y="35"/>
                  </a:lnTo>
                  <a:close/>
                  <a:moveTo>
                    <a:pt x="256" y="269"/>
                  </a:moveTo>
                  <a:lnTo>
                    <a:pt x="48" y="269"/>
                  </a:lnTo>
                  <a:lnTo>
                    <a:pt x="48" y="151"/>
                  </a:lnTo>
                  <a:lnTo>
                    <a:pt x="256" y="151"/>
                  </a:lnTo>
                  <a:lnTo>
                    <a:pt x="256" y="26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Rectangle 133"/>
            <p:cNvSpPr>
              <a:spLocks noChangeArrowheads="1"/>
            </p:cNvSpPr>
            <p:nvPr/>
          </p:nvSpPr>
          <p:spPr bwMode="auto">
            <a:xfrm>
              <a:off x="5889" y="1632"/>
              <a:ext cx="137" cy="1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Rectangle 134"/>
            <p:cNvSpPr>
              <a:spLocks noChangeArrowheads="1"/>
            </p:cNvSpPr>
            <p:nvPr/>
          </p:nvSpPr>
          <p:spPr bwMode="auto">
            <a:xfrm>
              <a:off x="5376" y="1455"/>
              <a:ext cx="28" cy="4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>
              <a:spLocks noEditPoints="1"/>
            </p:cNvSpPr>
            <p:nvPr/>
          </p:nvSpPr>
          <p:spPr bwMode="auto">
            <a:xfrm>
              <a:off x="5201" y="1403"/>
              <a:ext cx="303" cy="303"/>
            </a:xfrm>
            <a:custGeom>
              <a:avLst/>
              <a:gdLst>
                <a:gd name="T0" fmla="*/ 234 w 303"/>
                <a:gd name="T1" fmla="*/ 0 h 303"/>
                <a:gd name="T2" fmla="*/ 0 w 303"/>
                <a:gd name="T3" fmla="*/ 0 h 303"/>
                <a:gd name="T4" fmla="*/ 0 w 303"/>
                <a:gd name="T5" fmla="*/ 303 h 303"/>
                <a:gd name="T6" fmla="*/ 303 w 303"/>
                <a:gd name="T7" fmla="*/ 303 h 303"/>
                <a:gd name="T8" fmla="*/ 303 w 303"/>
                <a:gd name="T9" fmla="*/ 68 h 303"/>
                <a:gd name="T10" fmla="*/ 234 w 303"/>
                <a:gd name="T11" fmla="*/ 0 h 303"/>
                <a:gd name="T12" fmla="*/ 83 w 303"/>
                <a:gd name="T13" fmla="*/ 35 h 303"/>
                <a:gd name="T14" fmla="*/ 220 w 303"/>
                <a:gd name="T15" fmla="*/ 35 h 303"/>
                <a:gd name="T16" fmla="*/ 220 w 303"/>
                <a:gd name="T17" fmla="*/ 116 h 303"/>
                <a:gd name="T18" fmla="*/ 83 w 303"/>
                <a:gd name="T19" fmla="*/ 116 h 303"/>
                <a:gd name="T20" fmla="*/ 83 w 303"/>
                <a:gd name="T21" fmla="*/ 35 h 303"/>
                <a:gd name="T22" fmla="*/ 255 w 303"/>
                <a:gd name="T23" fmla="*/ 269 h 303"/>
                <a:gd name="T24" fmla="*/ 47 w 303"/>
                <a:gd name="T25" fmla="*/ 269 h 303"/>
                <a:gd name="T26" fmla="*/ 47 w 303"/>
                <a:gd name="T27" fmla="*/ 151 h 303"/>
                <a:gd name="T28" fmla="*/ 255 w 303"/>
                <a:gd name="T29" fmla="*/ 151 h 303"/>
                <a:gd name="T30" fmla="*/ 255 w 303"/>
                <a:gd name="T31" fmla="*/ 26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3" h="303">
                  <a:moveTo>
                    <a:pt x="234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303" y="303"/>
                  </a:lnTo>
                  <a:lnTo>
                    <a:pt x="303" y="68"/>
                  </a:lnTo>
                  <a:lnTo>
                    <a:pt x="234" y="0"/>
                  </a:lnTo>
                  <a:close/>
                  <a:moveTo>
                    <a:pt x="83" y="35"/>
                  </a:moveTo>
                  <a:lnTo>
                    <a:pt x="220" y="35"/>
                  </a:lnTo>
                  <a:lnTo>
                    <a:pt x="220" y="116"/>
                  </a:lnTo>
                  <a:lnTo>
                    <a:pt x="83" y="116"/>
                  </a:lnTo>
                  <a:lnTo>
                    <a:pt x="83" y="35"/>
                  </a:lnTo>
                  <a:close/>
                  <a:moveTo>
                    <a:pt x="255" y="269"/>
                  </a:moveTo>
                  <a:lnTo>
                    <a:pt x="47" y="269"/>
                  </a:lnTo>
                  <a:lnTo>
                    <a:pt x="47" y="151"/>
                  </a:lnTo>
                  <a:lnTo>
                    <a:pt x="255" y="151"/>
                  </a:lnTo>
                  <a:lnTo>
                    <a:pt x="255" y="26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/>
            <p:nvPr/>
          </p:nvSpPr>
          <p:spPr bwMode="auto">
            <a:xfrm>
              <a:off x="4596" y="1630"/>
              <a:ext cx="302" cy="68"/>
            </a:xfrm>
            <a:custGeom>
              <a:avLst/>
              <a:gdLst>
                <a:gd name="T0" fmla="*/ 267 w 302"/>
                <a:gd name="T1" fmla="*/ 0 h 68"/>
                <a:gd name="T2" fmla="*/ 267 w 302"/>
                <a:gd name="T3" fmla="*/ 35 h 68"/>
                <a:gd name="T4" fmla="*/ 35 w 302"/>
                <a:gd name="T5" fmla="*/ 35 h 68"/>
                <a:gd name="T6" fmla="*/ 35 w 302"/>
                <a:gd name="T7" fmla="*/ 0 h 68"/>
                <a:gd name="T8" fmla="*/ 0 w 302"/>
                <a:gd name="T9" fmla="*/ 0 h 68"/>
                <a:gd name="T10" fmla="*/ 0 w 302"/>
                <a:gd name="T11" fmla="*/ 68 h 68"/>
                <a:gd name="T12" fmla="*/ 302 w 302"/>
                <a:gd name="T13" fmla="*/ 68 h 68"/>
                <a:gd name="T14" fmla="*/ 302 w 302"/>
                <a:gd name="T15" fmla="*/ 0 h 68"/>
                <a:gd name="T16" fmla="*/ 267 w 302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2" h="68">
                  <a:moveTo>
                    <a:pt x="267" y="0"/>
                  </a:moveTo>
                  <a:lnTo>
                    <a:pt x="267" y="35"/>
                  </a:lnTo>
                  <a:lnTo>
                    <a:pt x="35" y="35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68"/>
                  </a:lnTo>
                  <a:lnTo>
                    <a:pt x="302" y="68"/>
                  </a:lnTo>
                  <a:lnTo>
                    <a:pt x="302" y="0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4643" y="1410"/>
              <a:ext cx="208" cy="220"/>
            </a:xfrm>
            <a:custGeom>
              <a:avLst/>
              <a:gdLst>
                <a:gd name="T0" fmla="*/ 64 w 208"/>
                <a:gd name="T1" fmla="*/ 220 h 220"/>
                <a:gd name="T2" fmla="*/ 144 w 208"/>
                <a:gd name="T3" fmla="*/ 220 h 220"/>
                <a:gd name="T4" fmla="*/ 144 w 208"/>
                <a:gd name="T5" fmla="*/ 116 h 220"/>
                <a:gd name="T6" fmla="*/ 208 w 208"/>
                <a:gd name="T7" fmla="*/ 116 h 220"/>
                <a:gd name="T8" fmla="*/ 104 w 208"/>
                <a:gd name="T9" fmla="*/ 0 h 220"/>
                <a:gd name="T10" fmla="*/ 0 w 208"/>
                <a:gd name="T11" fmla="*/ 116 h 220"/>
                <a:gd name="T12" fmla="*/ 64 w 208"/>
                <a:gd name="T13" fmla="*/ 116 h 220"/>
                <a:gd name="T14" fmla="*/ 64 w 208"/>
                <a:gd name="T1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8" h="220">
                  <a:moveTo>
                    <a:pt x="64" y="220"/>
                  </a:moveTo>
                  <a:lnTo>
                    <a:pt x="144" y="220"/>
                  </a:lnTo>
                  <a:lnTo>
                    <a:pt x="144" y="116"/>
                  </a:lnTo>
                  <a:lnTo>
                    <a:pt x="208" y="116"/>
                  </a:lnTo>
                  <a:lnTo>
                    <a:pt x="104" y="0"/>
                  </a:lnTo>
                  <a:lnTo>
                    <a:pt x="0" y="116"/>
                  </a:lnTo>
                  <a:lnTo>
                    <a:pt x="64" y="116"/>
                  </a:lnTo>
                  <a:lnTo>
                    <a:pt x="64" y="22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/>
            <p:nvPr/>
          </p:nvSpPr>
          <p:spPr bwMode="auto">
            <a:xfrm>
              <a:off x="3990" y="1630"/>
              <a:ext cx="303" cy="68"/>
            </a:xfrm>
            <a:custGeom>
              <a:avLst/>
              <a:gdLst>
                <a:gd name="T0" fmla="*/ 267 w 303"/>
                <a:gd name="T1" fmla="*/ 0 h 68"/>
                <a:gd name="T2" fmla="*/ 267 w 303"/>
                <a:gd name="T3" fmla="*/ 35 h 68"/>
                <a:gd name="T4" fmla="*/ 36 w 303"/>
                <a:gd name="T5" fmla="*/ 35 h 68"/>
                <a:gd name="T6" fmla="*/ 36 w 303"/>
                <a:gd name="T7" fmla="*/ 0 h 68"/>
                <a:gd name="T8" fmla="*/ 0 w 303"/>
                <a:gd name="T9" fmla="*/ 0 h 68"/>
                <a:gd name="T10" fmla="*/ 0 w 303"/>
                <a:gd name="T11" fmla="*/ 68 h 68"/>
                <a:gd name="T12" fmla="*/ 303 w 303"/>
                <a:gd name="T13" fmla="*/ 68 h 68"/>
                <a:gd name="T14" fmla="*/ 303 w 303"/>
                <a:gd name="T15" fmla="*/ 0 h 68"/>
                <a:gd name="T16" fmla="*/ 267 w 303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3" h="68">
                  <a:moveTo>
                    <a:pt x="267" y="0"/>
                  </a:moveTo>
                  <a:lnTo>
                    <a:pt x="267" y="35"/>
                  </a:lnTo>
                  <a:lnTo>
                    <a:pt x="36" y="35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68"/>
                  </a:lnTo>
                  <a:lnTo>
                    <a:pt x="303" y="68"/>
                  </a:lnTo>
                  <a:lnTo>
                    <a:pt x="303" y="0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4037" y="1410"/>
              <a:ext cx="209" cy="220"/>
            </a:xfrm>
            <a:custGeom>
              <a:avLst/>
              <a:gdLst>
                <a:gd name="T0" fmla="*/ 209 w 209"/>
                <a:gd name="T1" fmla="*/ 104 h 220"/>
                <a:gd name="T2" fmla="*/ 145 w 209"/>
                <a:gd name="T3" fmla="*/ 104 h 220"/>
                <a:gd name="T4" fmla="*/ 145 w 209"/>
                <a:gd name="T5" fmla="*/ 0 h 220"/>
                <a:gd name="T6" fmla="*/ 64 w 209"/>
                <a:gd name="T7" fmla="*/ 0 h 220"/>
                <a:gd name="T8" fmla="*/ 64 w 209"/>
                <a:gd name="T9" fmla="*/ 104 h 220"/>
                <a:gd name="T10" fmla="*/ 0 w 209"/>
                <a:gd name="T11" fmla="*/ 104 h 220"/>
                <a:gd name="T12" fmla="*/ 105 w 209"/>
                <a:gd name="T13" fmla="*/ 220 h 220"/>
                <a:gd name="T14" fmla="*/ 209 w 209"/>
                <a:gd name="T15" fmla="*/ 10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9" h="220">
                  <a:moveTo>
                    <a:pt x="209" y="104"/>
                  </a:moveTo>
                  <a:lnTo>
                    <a:pt x="145" y="104"/>
                  </a:lnTo>
                  <a:lnTo>
                    <a:pt x="145" y="0"/>
                  </a:lnTo>
                  <a:lnTo>
                    <a:pt x="64" y="0"/>
                  </a:lnTo>
                  <a:lnTo>
                    <a:pt x="64" y="104"/>
                  </a:lnTo>
                  <a:lnTo>
                    <a:pt x="0" y="104"/>
                  </a:lnTo>
                  <a:lnTo>
                    <a:pt x="105" y="220"/>
                  </a:lnTo>
                  <a:lnTo>
                    <a:pt x="209" y="10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/>
            <p:nvPr/>
          </p:nvSpPr>
          <p:spPr bwMode="auto">
            <a:xfrm>
              <a:off x="3385" y="1450"/>
              <a:ext cx="302" cy="208"/>
            </a:xfrm>
            <a:custGeom>
              <a:avLst/>
              <a:gdLst>
                <a:gd name="T0" fmla="*/ 108 w 128"/>
                <a:gd name="T1" fmla="*/ 26 h 88"/>
                <a:gd name="T2" fmla="*/ 75 w 128"/>
                <a:gd name="T3" fmla="*/ 0 h 88"/>
                <a:gd name="T4" fmla="*/ 46 w 128"/>
                <a:gd name="T5" fmla="*/ 15 h 88"/>
                <a:gd name="T6" fmla="*/ 34 w 128"/>
                <a:gd name="T7" fmla="*/ 11 h 88"/>
                <a:gd name="T8" fmla="*/ 15 w 128"/>
                <a:gd name="T9" fmla="*/ 30 h 88"/>
                <a:gd name="T10" fmla="*/ 16 w 128"/>
                <a:gd name="T11" fmla="*/ 35 h 88"/>
                <a:gd name="T12" fmla="*/ 0 w 128"/>
                <a:gd name="T13" fmla="*/ 61 h 88"/>
                <a:gd name="T14" fmla="*/ 27 w 128"/>
                <a:gd name="T15" fmla="*/ 88 h 88"/>
                <a:gd name="T16" fmla="*/ 54 w 128"/>
                <a:gd name="T17" fmla="*/ 88 h 88"/>
                <a:gd name="T18" fmla="*/ 54 w 128"/>
                <a:gd name="T19" fmla="*/ 64 h 88"/>
                <a:gd name="T20" fmla="*/ 39 w 128"/>
                <a:gd name="T21" fmla="*/ 64 h 88"/>
                <a:gd name="T22" fmla="*/ 64 w 128"/>
                <a:gd name="T23" fmla="*/ 34 h 88"/>
                <a:gd name="T24" fmla="*/ 89 w 128"/>
                <a:gd name="T25" fmla="*/ 64 h 88"/>
                <a:gd name="T26" fmla="*/ 74 w 128"/>
                <a:gd name="T27" fmla="*/ 64 h 88"/>
                <a:gd name="T28" fmla="*/ 74 w 128"/>
                <a:gd name="T29" fmla="*/ 88 h 88"/>
                <a:gd name="T30" fmla="*/ 96 w 128"/>
                <a:gd name="T31" fmla="*/ 88 h 88"/>
                <a:gd name="T32" fmla="*/ 128 w 128"/>
                <a:gd name="T33" fmla="*/ 56 h 88"/>
                <a:gd name="T34" fmla="*/ 108 w 128"/>
                <a:gd name="T35" fmla="*/ 2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88">
                  <a:moveTo>
                    <a:pt x="108" y="26"/>
                  </a:moveTo>
                  <a:cubicBezTo>
                    <a:pt x="104" y="11"/>
                    <a:pt x="91" y="0"/>
                    <a:pt x="75" y="0"/>
                  </a:cubicBezTo>
                  <a:cubicBezTo>
                    <a:pt x="63" y="0"/>
                    <a:pt x="52" y="6"/>
                    <a:pt x="46" y="15"/>
                  </a:cubicBezTo>
                  <a:cubicBezTo>
                    <a:pt x="43" y="13"/>
                    <a:pt x="38" y="11"/>
                    <a:pt x="34" y="11"/>
                  </a:cubicBezTo>
                  <a:cubicBezTo>
                    <a:pt x="24" y="11"/>
                    <a:pt x="15" y="20"/>
                    <a:pt x="15" y="30"/>
                  </a:cubicBezTo>
                  <a:cubicBezTo>
                    <a:pt x="15" y="32"/>
                    <a:pt x="16" y="34"/>
                    <a:pt x="16" y="35"/>
                  </a:cubicBezTo>
                  <a:cubicBezTo>
                    <a:pt x="7" y="40"/>
                    <a:pt x="0" y="49"/>
                    <a:pt x="0" y="61"/>
                  </a:cubicBezTo>
                  <a:cubicBezTo>
                    <a:pt x="0" y="76"/>
                    <a:pt x="12" y="88"/>
                    <a:pt x="27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114" y="88"/>
                    <a:pt x="128" y="74"/>
                    <a:pt x="128" y="56"/>
                  </a:cubicBezTo>
                  <a:cubicBezTo>
                    <a:pt x="128" y="42"/>
                    <a:pt x="120" y="31"/>
                    <a:pt x="108" y="2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/>
            <p:nvPr/>
          </p:nvSpPr>
          <p:spPr bwMode="auto">
            <a:xfrm>
              <a:off x="2779" y="1450"/>
              <a:ext cx="303" cy="208"/>
            </a:xfrm>
            <a:custGeom>
              <a:avLst/>
              <a:gdLst>
                <a:gd name="T0" fmla="*/ 108 w 128"/>
                <a:gd name="T1" fmla="*/ 26 h 88"/>
                <a:gd name="T2" fmla="*/ 75 w 128"/>
                <a:gd name="T3" fmla="*/ 0 h 88"/>
                <a:gd name="T4" fmla="*/ 46 w 128"/>
                <a:gd name="T5" fmla="*/ 15 h 88"/>
                <a:gd name="T6" fmla="*/ 34 w 128"/>
                <a:gd name="T7" fmla="*/ 11 h 88"/>
                <a:gd name="T8" fmla="*/ 15 w 128"/>
                <a:gd name="T9" fmla="*/ 30 h 88"/>
                <a:gd name="T10" fmla="*/ 16 w 128"/>
                <a:gd name="T11" fmla="*/ 35 h 88"/>
                <a:gd name="T12" fmla="*/ 0 w 128"/>
                <a:gd name="T13" fmla="*/ 61 h 88"/>
                <a:gd name="T14" fmla="*/ 27 w 128"/>
                <a:gd name="T15" fmla="*/ 88 h 88"/>
                <a:gd name="T16" fmla="*/ 64 w 128"/>
                <a:gd name="T17" fmla="*/ 88 h 88"/>
                <a:gd name="T18" fmla="*/ 39 w 128"/>
                <a:gd name="T19" fmla="*/ 59 h 88"/>
                <a:gd name="T20" fmla="*/ 54 w 128"/>
                <a:gd name="T21" fmla="*/ 59 h 88"/>
                <a:gd name="T22" fmla="*/ 54 w 128"/>
                <a:gd name="T23" fmla="*/ 34 h 88"/>
                <a:gd name="T24" fmla="*/ 74 w 128"/>
                <a:gd name="T25" fmla="*/ 34 h 88"/>
                <a:gd name="T26" fmla="*/ 74 w 128"/>
                <a:gd name="T27" fmla="*/ 59 h 88"/>
                <a:gd name="T28" fmla="*/ 89 w 128"/>
                <a:gd name="T29" fmla="*/ 59 h 88"/>
                <a:gd name="T30" fmla="*/ 64 w 128"/>
                <a:gd name="T31" fmla="*/ 88 h 88"/>
                <a:gd name="T32" fmla="*/ 96 w 128"/>
                <a:gd name="T33" fmla="*/ 88 h 88"/>
                <a:gd name="T34" fmla="*/ 128 w 128"/>
                <a:gd name="T35" fmla="*/ 56 h 88"/>
                <a:gd name="T36" fmla="*/ 108 w 128"/>
                <a:gd name="T37" fmla="*/ 2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88">
                  <a:moveTo>
                    <a:pt x="108" y="26"/>
                  </a:moveTo>
                  <a:cubicBezTo>
                    <a:pt x="104" y="11"/>
                    <a:pt x="91" y="0"/>
                    <a:pt x="75" y="0"/>
                  </a:cubicBezTo>
                  <a:cubicBezTo>
                    <a:pt x="63" y="0"/>
                    <a:pt x="52" y="6"/>
                    <a:pt x="46" y="15"/>
                  </a:cubicBezTo>
                  <a:cubicBezTo>
                    <a:pt x="43" y="13"/>
                    <a:pt x="38" y="11"/>
                    <a:pt x="34" y="11"/>
                  </a:cubicBezTo>
                  <a:cubicBezTo>
                    <a:pt x="24" y="11"/>
                    <a:pt x="15" y="20"/>
                    <a:pt x="15" y="30"/>
                  </a:cubicBezTo>
                  <a:cubicBezTo>
                    <a:pt x="15" y="32"/>
                    <a:pt x="16" y="34"/>
                    <a:pt x="16" y="35"/>
                  </a:cubicBezTo>
                  <a:cubicBezTo>
                    <a:pt x="7" y="40"/>
                    <a:pt x="0" y="49"/>
                    <a:pt x="0" y="61"/>
                  </a:cubicBezTo>
                  <a:cubicBezTo>
                    <a:pt x="0" y="76"/>
                    <a:pt x="12" y="88"/>
                    <a:pt x="27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89" y="59"/>
                    <a:pt x="89" y="59"/>
                    <a:pt x="89" y="59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114" y="88"/>
                    <a:pt x="128" y="74"/>
                    <a:pt x="128" y="56"/>
                  </a:cubicBezTo>
                  <a:cubicBezTo>
                    <a:pt x="128" y="42"/>
                    <a:pt x="120" y="31"/>
                    <a:pt x="108" y="2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>
              <a:spLocks noEditPoints="1"/>
            </p:cNvSpPr>
            <p:nvPr/>
          </p:nvSpPr>
          <p:spPr bwMode="auto">
            <a:xfrm>
              <a:off x="2174" y="1450"/>
              <a:ext cx="303" cy="208"/>
            </a:xfrm>
            <a:custGeom>
              <a:avLst/>
              <a:gdLst>
                <a:gd name="T0" fmla="*/ 108 w 128"/>
                <a:gd name="T1" fmla="*/ 26 h 88"/>
                <a:gd name="T2" fmla="*/ 75 w 128"/>
                <a:gd name="T3" fmla="*/ 0 h 88"/>
                <a:gd name="T4" fmla="*/ 46 w 128"/>
                <a:gd name="T5" fmla="*/ 15 h 88"/>
                <a:gd name="T6" fmla="*/ 34 w 128"/>
                <a:gd name="T7" fmla="*/ 11 h 88"/>
                <a:gd name="T8" fmla="*/ 15 w 128"/>
                <a:gd name="T9" fmla="*/ 30 h 88"/>
                <a:gd name="T10" fmla="*/ 16 w 128"/>
                <a:gd name="T11" fmla="*/ 35 h 88"/>
                <a:gd name="T12" fmla="*/ 0 w 128"/>
                <a:gd name="T13" fmla="*/ 61 h 88"/>
                <a:gd name="T14" fmla="*/ 27 w 128"/>
                <a:gd name="T15" fmla="*/ 88 h 88"/>
                <a:gd name="T16" fmla="*/ 96 w 128"/>
                <a:gd name="T17" fmla="*/ 88 h 88"/>
                <a:gd name="T18" fmla="*/ 128 w 128"/>
                <a:gd name="T19" fmla="*/ 56 h 88"/>
                <a:gd name="T20" fmla="*/ 108 w 128"/>
                <a:gd name="T21" fmla="*/ 26 h 88"/>
                <a:gd name="T22" fmla="*/ 44 w 128"/>
                <a:gd name="T23" fmla="*/ 50 h 88"/>
                <a:gd name="T24" fmla="*/ 66 w 128"/>
                <a:gd name="T25" fmla="*/ 28 h 88"/>
                <a:gd name="T26" fmla="*/ 80 w 128"/>
                <a:gd name="T27" fmla="*/ 32 h 88"/>
                <a:gd name="T28" fmla="*/ 84 w 128"/>
                <a:gd name="T29" fmla="*/ 28 h 88"/>
                <a:gd name="T30" fmla="*/ 84 w 128"/>
                <a:gd name="T31" fmla="*/ 42 h 88"/>
                <a:gd name="T32" fmla="*/ 70 w 128"/>
                <a:gd name="T33" fmla="*/ 42 h 88"/>
                <a:gd name="T34" fmla="*/ 75 w 128"/>
                <a:gd name="T35" fmla="*/ 37 h 88"/>
                <a:gd name="T36" fmla="*/ 72 w 128"/>
                <a:gd name="T37" fmla="*/ 36 h 88"/>
                <a:gd name="T38" fmla="*/ 66 w 128"/>
                <a:gd name="T39" fmla="*/ 35 h 88"/>
                <a:gd name="T40" fmla="*/ 60 w 128"/>
                <a:gd name="T41" fmla="*/ 36 h 88"/>
                <a:gd name="T42" fmla="*/ 55 w 128"/>
                <a:gd name="T43" fmla="*/ 39 h 88"/>
                <a:gd name="T44" fmla="*/ 52 w 128"/>
                <a:gd name="T45" fmla="*/ 44 h 88"/>
                <a:gd name="T46" fmla="*/ 51 w 128"/>
                <a:gd name="T47" fmla="*/ 50 h 88"/>
                <a:gd name="T48" fmla="*/ 51 w 128"/>
                <a:gd name="T49" fmla="*/ 54 h 88"/>
                <a:gd name="T50" fmla="*/ 44 w 128"/>
                <a:gd name="T51" fmla="*/ 54 h 88"/>
                <a:gd name="T52" fmla="*/ 44 w 128"/>
                <a:gd name="T53" fmla="*/ 50 h 88"/>
                <a:gd name="T54" fmla="*/ 66 w 128"/>
                <a:gd name="T55" fmla="*/ 73 h 88"/>
                <a:gd name="T56" fmla="*/ 53 w 128"/>
                <a:gd name="T57" fmla="*/ 68 h 88"/>
                <a:gd name="T58" fmla="*/ 49 w 128"/>
                <a:gd name="T59" fmla="*/ 73 h 88"/>
                <a:gd name="T60" fmla="*/ 49 w 128"/>
                <a:gd name="T61" fmla="*/ 59 h 88"/>
                <a:gd name="T62" fmla="*/ 62 w 128"/>
                <a:gd name="T63" fmla="*/ 59 h 88"/>
                <a:gd name="T64" fmla="*/ 58 w 128"/>
                <a:gd name="T65" fmla="*/ 64 h 88"/>
                <a:gd name="T66" fmla="*/ 60 w 128"/>
                <a:gd name="T67" fmla="*/ 65 h 88"/>
                <a:gd name="T68" fmla="*/ 66 w 128"/>
                <a:gd name="T69" fmla="*/ 66 h 88"/>
                <a:gd name="T70" fmla="*/ 72 w 128"/>
                <a:gd name="T71" fmla="*/ 65 h 88"/>
                <a:gd name="T72" fmla="*/ 77 w 128"/>
                <a:gd name="T73" fmla="*/ 61 h 88"/>
                <a:gd name="T74" fmla="*/ 81 w 128"/>
                <a:gd name="T75" fmla="*/ 57 h 88"/>
                <a:gd name="T76" fmla="*/ 82 w 128"/>
                <a:gd name="T77" fmla="*/ 50 h 88"/>
                <a:gd name="T78" fmla="*/ 81 w 128"/>
                <a:gd name="T79" fmla="*/ 47 h 88"/>
                <a:gd name="T80" fmla="*/ 89 w 128"/>
                <a:gd name="T81" fmla="*/ 47 h 88"/>
                <a:gd name="T82" fmla="*/ 89 w 128"/>
                <a:gd name="T83" fmla="*/ 50 h 88"/>
                <a:gd name="T84" fmla="*/ 66 w 128"/>
                <a:gd name="T85" fmla="*/ 7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" h="88">
                  <a:moveTo>
                    <a:pt x="108" y="26"/>
                  </a:moveTo>
                  <a:cubicBezTo>
                    <a:pt x="104" y="11"/>
                    <a:pt x="91" y="0"/>
                    <a:pt x="75" y="0"/>
                  </a:cubicBezTo>
                  <a:cubicBezTo>
                    <a:pt x="63" y="0"/>
                    <a:pt x="52" y="6"/>
                    <a:pt x="46" y="15"/>
                  </a:cubicBezTo>
                  <a:cubicBezTo>
                    <a:pt x="43" y="13"/>
                    <a:pt x="38" y="11"/>
                    <a:pt x="34" y="11"/>
                  </a:cubicBezTo>
                  <a:cubicBezTo>
                    <a:pt x="24" y="11"/>
                    <a:pt x="15" y="20"/>
                    <a:pt x="15" y="30"/>
                  </a:cubicBezTo>
                  <a:cubicBezTo>
                    <a:pt x="15" y="32"/>
                    <a:pt x="16" y="34"/>
                    <a:pt x="16" y="35"/>
                  </a:cubicBezTo>
                  <a:cubicBezTo>
                    <a:pt x="7" y="40"/>
                    <a:pt x="0" y="49"/>
                    <a:pt x="0" y="61"/>
                  </a:cubicBezTo>
                  <a:cubicBezTo>
                    <a:pt x="0" y="76"/>
                    <a:pt x="12" y="88"/>
                    <a:pt x="2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114" y="88"/>
                    <a:pt x="128" y="74"/>
                    <a:pt x="128" y="56"/>
                  </a:cubicBezTo>
                  <a:cubicBezTo>
                    <a:pt x="128" y="42"/>
                    <a:pt x="120" y="31"/>
                    <a:pt x="108" y="26"/>
                  </a:cubicBezTo>
                  <a:close/>
                  <a:moveTo>
                    <a:pt x="44" y="50"/>
                  </a:moveTo>
                  <a:cubicBezTo>
                    <a:pt x="44" y="38"/>
                    <a:pt x="54" y="28"/>
                    <a:pt x="66" y="28"/>
                  </a:cubicBezTo>
                  <a:cubicBezTo>
                    <a:pt x="71" y="28"/>
                    <a:pt x="76" y="30"/>
                    <a:pt x="80" y="32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7"/>
                    <a:pt x="73" y="36"/>
                    <a:pt x="72" y="36"/>
                  </a:cubicBezTo>
                  <a:cubicBezTo>
                    <a:pt x="70" y="35"/>
                    <a:pt x="68" y="35"/>
                    <a:pt x="66" y="35"/>
                  </a:cubicBezTo>
                  <a:cubicBezTo>
                    <a:pt x="64" y="35"/>
                    <a:pt x="62" y="35"/>
                    <a:pt x="60" y="36"/>
                  </a:cubicBezTo>
                  <a:cubicBezTo>
                    <a:pt x="58" y="37"/>
                    <a:pt x="57" y="38"/>
                    <a:pt x="55" y="39"/>
                  </a:cubicBezTo>
                  <a:cubicBezTo>
                    <a:pt x="54" y="41"/>
                    <a:pt x="53" y="43"/>
                    <a:pt x="52" y="44"/>
                  </a:cubicBezTo>
                  <a:cubicBezTo>
                    <a:pt x="51" y="46"/>
                    <a:pt x="51" y="48"/>
                    <a:pt x="51" y="50"/>
                  </a:cubicBezTo>
                  <a:cubicBezTo>
                    <a:pt x="51" y="52"/>
                    <a:pt x="51" y="53"/>
                    <a:pt x="51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3"/>
                    <a:pt x="44" y="52"/>
                    <a:pt x="44" y="50"/>
                  </a:cubicBezTo>
                  <a:close/>
                  <a:moveTo>
                    <a:pt x="66" y="73"/>
                  </a:moveTo>
                  <a:cubicBezTo>
                    <a:pt x="61" y="73"/>
                    <a:pt x="57" y="71"/>
                    <a:pt x="53" y="68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9" y="64"/>
                    <a:pt x="59" y="64"/>
                    <a:pt x="60" y="65"/>
                  </a:cubicBezTo>
                  <a:cubicBezTo>
                    <a:pt x="62" y="66"/>
                    <a:pt x="64" y="66"/>
                    <a:pt x="66" y="66"/>
                  </a:cubicBezTo>
                  <a:cubicBezTo>
                    <a:pt x="68" y="66"/>
                    <a:pt x="70" y="66"/>
                    <a:pt x="72" y="65"/>
                  </a:cubicBezTo>
                  <a:cubicBezTo>
                    <a:pt x="74" y="64"/>
                    <a:pt x="76" y="63"/>
                    <a:pt x="77" y="61"/>
                  </a:cubicBezTo>
                  <a:cubicBezTo>
                    <a:pt x="79" y="60"/>
                    <a:pt x="80" y="58"/>
                    <a:pt x="81" y="57"/>
                  </a:cubicBezTo>
                  <a:cubicBezTo>
                    <a:pt x="82" y="55"/>
                    <a:pt x="82" y="53"/>
                    <a:pt x="82" y="50"/>
                  </a:cubicBezTo>
                  <a:cubicBezTo>
                    <a:pt x="82" y="49"/>
                    <a:pt x="82" y="48"/>
                    <a:pt x="81" y="47"/>
                  </a:cubicBezTo>
                  <a:cubicBezTo>
                    <a:pt x="89" y="47"/>
                    <a:pt x="89" y="47"/>
                    <a:pt x="89" y="47"/>
                  </a:cubicBezTo>
                  <a:cubicBezTo>
                    <a:pt x="89" y="48"/>
                    <a:pt x="89" y="49"/>
                    <a:pt x="89" y="50"/>
                  </a:cubicBezTo>
                  <a:cubicBezTo>
                    <a:pt x="89" y="63"/>
                    <a:pt x="79" y="73"/>
                    <a:pt x="66" y="7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3"/>
            <p:cNvSpPr>
              <a:spLocks noEditPoints="1"/>
            </p:cNvSpPr>
            <p:nvPr/>
          </p:nvSpPr>
          <p:spPr bwMode="auto">
            <a:xfrm>
              <a:off x="1568" y="1450"/>
              <a:ext cx="303" cy="208"/>
            </a:xfrm>
            <a:custGeom>
              <a:avLst/>
              <a:gdLst>
                <a:gd name="T0" fmla="*/ 108 w 128"/>
                <a:gd name="T1" fmla="*/ 26 h 88"/>
                <a:gd name="T2" fmla="*/ 75 w 128"/>
                <a:gd name="T3" fmla="*/ 0 h 88"/>
                <a:gd name="T4" fmla="*/ 46 w 128"/>
                <a:gd name="T5" fmla="*/ 15 h 88"/>
                <a:gd name="T6" fmla="*/ 34 w 128"/>
                <a:gd name="T7" fmla="*/ 11 h 88"/>
                <a:gd name="T8" fmla="*/ 15 w 128"/>
                <a:gd name="T9" fmla="*/ 30 h 88"/>
                <a:gd name="T10" fmla="*/ 16 w 128"/>
                <a:gd name="T11" fmla="*/ 35 h 88"/>
                <a:gd name="T12" fmla="*/ 0 w 128"/>
                <a:gd name="T13" fmla="*/ 61 h 88"/>
                <a:gd name="T14" fmla="*/ 27 w 128"/>
                <a:gd name="T15" fmla="*/ 88 h 88"/>
                <a:gd name="T16" fmla="*/ 96 w 128"/>
                <a:gd name="T17" fmla="*/ 88 h 88"/>
                <a:gd name="T18" fmla="*/ 128 w 128"/>
                <a:gd name="T19" fmla="*/ 56 h 88"/>
                <a:gd name="T20" fmla="*/ 108 w 128"/>
                <a:gd name="T21" fmla="*/ 26 h 88"/>
                <a:gd name="T22" fmla="*/ 59 w 128"/>
                <a:gd name="T23" fmla="*/ 68 h 88"/>
                <a:gd name="T24" fmla="*/ 51 w 128"/>
                <a:gd name="T25" fmla="*/ 61 h 88"/>
                <a:gd name="T26" fmla="*/ 51 w 128"/>
                <a:gd name="T27" fmla="*/ 61 h 88"/>
                <a:gd name="T28" fmla="*/ 41 w 128"/>
                <a:gd name="T29" fmla="*/ 50 h 88"/>
                <a:gd name="T30" fmla="*/ 48 w 128"/>
                <a:gd name="T31" fmla="*/ 43 h 88"/>
                <a:gd name="T32" fmla="*/ 59 w 128"/>
                <a:gd name="T33" fmla="*/ 53 h 88"/>
                <a:gd name="T34" fmla="*/ 80 w 128"/>
                <a:gd name="T35" fmla="*/ 32 h 88"/>
                <a:gd name="T36" fmla="*/ 87 w 128"/>
                <a:gd name="T37" fmla="*/ 39 h 88"/>
                <a:gd name="T38" fmla="*/ 59 w 128"/>
                <a:gd name="T39" fmla="*/ 6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88">
                  <a:moveTo>
                    <a:pt x="108" y="26"/>
                  </a:moveTo>
                  <a:cubicBezTo>
                    <a:pt x="104" y="11"/>
                    <a:pt x="91" y="0"/>
                    <a:pt x="75" y="0"/>
                  </a:cubicBezTo>
                  <a:cubicBezTo>
                    <a:pt x="63" y="0"/>
                    <a:pt x="52" y="6"/>
                    <a:pt x="46" y="15"/>
                  </a:cubicBezTo>
                  <a:cubicBezTo>
                    <a:pt x="43" y="13"/>
                    <a:pt x="38" y="11"/>
                    <a:pt x="34" y="11"/>
                  </a:cubicBezTo>
                  <a:cubicBezTo>
                    <a:pt x="24" y="11"/>
                    <a:pt x="15" y="20"/>
                    <a:pt x="15" y="30"/>
                  </a:cubicBezTo>
                  <a:cubicBezTo>
                    <a:pt x="15" y="32"/>
                    <a:pt x="16" y="34"/>
                    <a:pt x="16" y="35"/>
                  </a:cubicBezTo>
                  <a:cubicBezTo>
                    <a:pt x="7" y="40"/>
                    <a:pt x="0" y="49"/>
                    <a:pt x="0" y="61"/>
                  </a:cubicBezTo>
                  <a:cubicBezTo>
                    <a:pt x="0" y="76"/>
                    <a:pt x="12" y="88"/>
                    <a:pt x="2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114" y="88"/>
                    <a:pt x="128" y="74"/>
                    <a:pt x="128" y="56"/>
                  </a:cubicBezTo>
                  <a:cubicBezTo>
                    <a:pt x="128" y="42"/>
                    <a:pt x="120" y="30"/>
                    <a:pt x="108" y="26"/>
                  </a:cubicBezTo>
                  <a:close/>
                  <a:moveTo>
                    <a:pt x="59" y="68"/>
                  </a:moveTo>
                  <a:cubicBezTo>
                    <a:pt x="51" y="61"/>
                    <a:pt x="51" y="61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7" y="39"/>
                    <a:pt x="87" y="39"/>
                    <a:pt x="87" y="39"/>
                  </a:cubicBezTo>
                  <a:lnTo>
                    <a:pt x="59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/>
            <p:nvPr/>
          </p:nvSpPr>
          <p:spPr bwMode="auto">
            <a:xfrm>
              <a:off x="1032" y="1504"/>
              <a:ext cx="234" cy="161"/>
            </a:xfrm>
            <a:custGeom>
              <a:avLst/>
              <a:gdLst>
                <a:gd name="T0" fmla="*/ 84 w 99"/>
                <a:gd name="T1" fmla="*/ 19 h 68"/>
                <a:gd name="T2" fmla="*/ 58 w 99"/>
                <a:gd name="T3" fmla="*/ 0 h 68"/>
                <a:gd name="T4" fmla="*/ 35 w 99"/>
                <a:gd name="T5" fmla="*/ 12 h 68"/>
                <a:gd name="T6" fmla="*/ 26 w 99"/>
                <a:gd name="T7" fmla="*/ 8 h 68"/>
                <a:gd name="T8" fmla="*/ 12 w 99"/>
                <a:gd name="T9" fmla="*/ 23 h 68"/>
                <a:gd name="T10" fmla="*/ 12 w 99"/>
                <a:gd name="T11" fmla="*/ 27 h 68"/>
                <a:gd name="T12" fmla="*/ 0 w 99"/>
                <a:gd name="T13" fmla="*/ 46 h 68"/>
                <a:gd name="T14" fmla="*/ 21 w 99"/>
                <a:gd name="T15" fmla="*/ 68 h 68"/>
                <a:gd name="T16" fmla="*/ 74 w 99"/>
                <a:gd name="T17" fmla="*/ 68 h 68"/>
                <a:gd name="T18" fmla="*/ 99 w 99"/>
                <a:gd name="T19" fmla="*/ 43 h 68"/>
                <a:gd name="T20" fmla="*/ 84 w 99"/>
                <a:gd name="T21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68">
                  <a:moveTo>
                    <a:pt x="84" y="19"/>
                  </a:moveTo>
                  <a:cubicBezTo>
                    <a:pt x="81" y="8"/>
                    <a:pt x="70" y="0"/>
                    <a:pt x="58" y="0"/>
                  </a:cubicBezTo>
                  <a:cubicBezTo>
                    <a:pt x="49" y="0"/>
                    <a:pt x="40" y="4"/>
                    <a:pt x="35" y="12"/>
                  </a:cubicBezTo>
                  <a:cubicBezTo>
                    <a:pt x="33" y="10"/>
                    <a:pt x="30" y="8"/>
                    <a:pt x="26" y="8"/>
                  </a:cubicBezTo>
                  <a:cubicBezTo>
                    <a:pt x="18" y="8"/>
                    <a:pt x="12" y="15"/>
                    <a:pt x="12" y="23"/>
                  </a:cubicBezTo>
                  <a:cubicBezTo>
                    <a:pt x="12" y="24"/>
                    <a:pt x="12" y="26"/>
                    <a:pt x="12" y="27"/>
                  </a:cubicBezTo>
                  <a:cubicBezTo>
                    <a:pt x="5" y="30"/>
                    <a:pt x="0" y="38"/>
                    <a:pt x="0" y="46"/>
                  </a:cubicBezTo>
                  <a:cubicBezTo>
                    <a:pt x="0" y="58"/>
                    <a:pt x="9" y="68"/>
                    <a:pt x="21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88" y="68"/>
                    <a:pt x="99" y="57"/>
                    <a:pt x="99" y="43"/>
                  </a:cubicBezTo>
                  <a:cubicBezTo>
                    <a:pt x="99" y="32"/>
                    <a:pt x="93" y="23"/>
                    <a:pt x="84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/>
            <p:nvPr/>
          </p:nvSpPr>
          <p:spPr bwMode="auto">
            <a:xfrm>
              <a:off x="963" y="1443"/>
              <a:ext cx="222" cy="194"/>
            </a:xfrm>
            <a:custGeom>
              <a:avLst/>
              <a:gdLst>
                <a:gd name="T0" fmla="*/ 34 w 94"/>
                <a:gd name="T1" fmla="*/ 23 h 82"/>
                <a:gd name="T2" fmla="*/ 38 w 94"/>
                <a:gd name="T3" fmla="*/ 25 h 82"/>
                <a:gd name="T4" fmla="*/ 42 w 94"/>
                <a:gd name="T5" fmla="*/ 28 h 82"/>
                <a:gd name="T6" fmla="*/ 46 w 94"/>
                <a:gd name="T7" fmla="*/ 26 h 82"/>
                <a:gd name="T8" fmla="*/ 47 w 94"/>
                <a:gd name="T9" fmla="*/ 26 h 82"/>
                <a:gd name="T10" fmla="*/ 49 w 94"/>
                <a:gd name="T11" fmla="*/ 24 h 82"/>
                <a:gd name="T12" fmla="*/ 65 w 94"/>
                <a:gd name="T13" fmla="*/ 15 h 82"/>
                <a:gd name="T14" fmla="*/ 75 w 94"/>
                <a:gd name="T15" fmla="*/ 18 h 82"/>
                <a:gd name="T16" fmla="*/ 87 w 94"/>
                <a:gd name="T17" fmla="*/ 16 h 82"/>
                <a:gd name="T18" fmla="*/ 94 w 94"/>
                <a:gd name="T19" fmla="*/ 17 h 82"/>
                <a:gd name="T20" fmla="*/ 86 w 94"/>
                <a:gd name="T21" fmla="*/ 7 h 82"/>
                <a:gd name="T22" fmla="*/ 65 w 94"/>
                <a:gd name="T23" fmla="*/ 0 h 82"/>
                <a:gd name="T24" fmla="*/ 41 w 94"/>
                <a:gd name="T25" fmla="*/ 10 h 82"/>
                <a:gd name="T26" fmla="*/ 34 w 94"/>
                <a:gd name="T27" fmla="*/ 9 h 82"/>
                <a:gd name="T28" fmla="*/ 12 w 94"/>
                <a:gd name="T29" fmla="*/ 31 h 82"/>
                <a:gd name="T30" fmla="*/ 12 w 94"/>
                <a:gd name="T31" fmla="*/ 31 h 82"/>
                <a:gd name="T32" fmla="*/ 0 w 94"/>
                <a:gd name="T33" fmla="*/ 54 h 82"/>
                <a:gd name="T34" fmla="*/ 21 w 94"/>
                <a:gd name="T35" fmla="*/ 82 h 82"/>
                <a:gd name="T36" fmla="*/ 19 w 94"/>
                <a:gd name="T37" fmla="*/ 72 h 82"/>
                <a:gd name="T38" fmla="*/ 20 w 94"/>
                <a:gd name="T39" fmla="*/ 66 h 82"/>
                <a:gd name="T40" fmla="*/ 14 w 94"/>
                <a:gd name="T41" fmla="*/ 54 h 82"/>
                <a:gd name="T42" fmla="*/ 23 w 94"/>
                <a:gd name="T43" fmla="*/ 41 h 82"/>
                <a:gd name="T44" fmla="*/ 28 w 94"/>
                <a:gd name="T45" fmla="*/ 39 h 82"/>
                <a:gd name="T46" fmla="*/ 27 w 94"/>
                <a:gd name="T47" fmla="*/ 33 h 82"/>
                <a:gd name="T48" fmla="*/ 26 w 94"/>
                <a:gd name="T49" fmla="*/ 31 h 82"/>
                <a:gd name="T50" fmla="*/ 34 w 94"/>
                <a:gd name="T51" fmla="*/ 2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4" h="82">
                  <a:moveTo>
                    <a:pt x="34" y="23"/>
                  </a:moveTo>
                  <a:cubicBezTo>
                    <a:pt x="36" y="23"/>
                    <a:pt x="37" y="24"/>
                    <a:pt x="38" y="25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3" y="28"/>
                    <a:pt x="45" y="27"/>
                    <a:pt x="46" y="26"/>
                  </a:cubicBezTo>
                  <a:cubicBezTo>
                    <a:pt x="46" y="26"/>
                    <a:pt x="47" y="26"/>
                    <a:pt x="47" y="26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2" y="18"/>
                    <a:pt x="59" y="15"/>
                    <a:pt x="65" y="15"/>
                  </a:cubicBezTo>
                  <a:cubicBezTo>
                    <a:pt x="69" y="15"/>
                    <a:pt x="72" y="16"/>
                    <a:pt x="75" y="18"/>
                  </a:cubicBezTo>
                  <a:cubicBezTo>
                    <a:pt x="79" y="16"/>
                    <a:pt x="83" y="16"/>
                    <a:pt x="87" y="16"/>
                  </a:cubicBezTo>
                  <a:cubicBezTo>
                    <a:pt x="89" y="16"/>
                    <a:pt x="92" y="16"/>
                    <a:pt x="94" y="17"/>
                  </a:cubicBezTo>
                  <a:cubicBezTo>
                    <a:pt x="92" y="13"/>
                    <a:pt x="89" y="10"/>
                    <a:pt x="86" y="7"/>
                  </a:cubicBezTo>
                  <a:cubicBezTo>
                    <a:pt x="80" y="3"/>
                    <a:pt x="73" y="0"/>
                    <a:pt x="65" y="0"/>
                  </a:cubicBezTo>
                  <a:cubicBezTo>
                    <a:pt x="56" y="0"/>
                    <a:pt x="47" y="4"/>
                    <a:pt x="41" y="10"/>
                  </a:cubicBezTo>
                  <a:cubicBezTo>
                    <a:pt x="39" y="9"/>
                    <a:pt x="36" y="9"/>
                    <a:pt x="34" y="9"/>
                  </a:cubicBezTo>
                  <a:cubicBezTo>
                    <a:pt x="22" y="9"/>
                    <a:pt x="12" y="19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5" y="36"/>
                    <a:pt x="0" y="45"/>
                    <a:pt x="0" y="54"/>
                  </a:cubicBezTo>
                  <a:cubicBezTo>
                    <a:pt x="0" y="67"/>
                    <a:pt x="9" y="79"/>
                    <a:pt x="21" y="82"/>
                  </a:cubicBezTo>
                  <a:cubicBezTo>
                    <a:pt x="20" y="79"/>
                    <a:pt x="19" y="76"/>
                    <a:pt x="19" y="72"/>
                  </a:cubicBezTo>
                  <a:cubicBezTo>
                    <a:pt x="19" y="70"/>
                    <a:pt x="19" y="68"/>
                    <a:pt x="20" y="66"/>
                  </a:cubicBezTo>
                  <a:cubicBezTo>
                    <a:pt x="17" y="63"/>
                    <a:pt x="14" y="59"/>
                    <a:pt x="14" y="54"/>
                  </a:cubicBezTo>
                  <a:cubicBezTo>
                    <a:pt x="14" y="49"/>
                    <a:pt x="18" y="44"/>
                    <a:pt x="23" y="41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2"/>
                    <a:pt x="26" y="32"/>
                    <a:pt x="26" y="31"/>
                  </a:cubicBezTo>
                  <a:cubicBezTo>
                    <a:pt x="26" y="27"/>
                    <a:pt x="30" y="23"/>
                    <a:pt x="34" y="2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358" y="1450"/>
              <a:ext cx="302" cy="208"/>
            </a:xfrm>
            <a:custGeom>
              <a:avLst/>
              <a:gdLst>
                <a:gd name="T0" fmla="*/ 108 w 128"/>
                <a:gd name="T1" fmla="*/ 26 h 88"/>
                <a:gd name="T2" fmla="*/ 75 w 128"/>
                <a:gd name="T3" fmla="*/ 0 h 88"/>
                <a:gd name="T4" fmla="*/ 46 w 128"/>
                <a:gd name="T5" fmla="*/ 15 h 88"/>
                <a:gd name="T6" fmla="*/ 34 w 128"/>
                <a:gd name="T7" fmla="*/ 11 h 88"/>
                <a:gd name="T8" fmla="*/ 15 w 128"/>
                <a:gd name="T9" fmla="*/ 30 h 88"/>
                <a:gd name="T10" fmla="*/ 16 w 128"/>
                <a:gd name="T11" fmla="*/ 35 h 88"/>
                <a:gd name="T12" fmla="*/ 0 w 128"/>
                <a:gd name="T13" fmla="*/ 61 h 88"/>
                <a:gd name="T14" fmla="*/ 27 w 128"/>
                <a:gd name="T15" fmla="*/ 88 h 88"/>
                <a:gd name="T16" fmla="*/ 96 w 128"/>
                <a:gd name="T17" fmla="*/ 88 h 88"/>
                <a:gd name="T18" fmla="*/ 128 w 128"/>
                <a:gd name="T19" fmla="*/ 56 h 88"/>
                <a:gd name="T20" fmla="*/ 108 w 128"/>
                <a:gd name="T21" fmla="*/ 2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88">
                  <a:moveTo>
                    <a:pt x="108" y="26"/>
                  </a:moveTo>
                  <a:cubicBezTo>
                    <a:pt x="104" y="11"/>
                    <a:pt x="91" y="0"/>
                    <a:pt x="75" y="0"/>
                  </a:cubicBezTo>
                  <a:cubicBezTo>
                    <a:pt x="63" y="0"/>
                    <a:pt x="52" y="6"/>
                    <a:pt x="46" y="15"/>
                  </a:cubicBezTo>
                  <a:cubicBezTo>
                    <a:pt x="43" y="13"/>
                    <a:pt x="38" y="11"/>
                    <a:pt x="34" y="11"/>
                  </a:cubicBezTo>
                  <a:cubicBezTo>
                    <a:pt x="24" y="11"/>
                    <a:pt x="15" y="20"/>
                    <a:pt x="15" y="30"/>
                  </a:cubicBezTo>
                  <a:cubicBezTo>
                    <a:pt x="15" y="32"/>
                    <a:pt x="16" y="34"/>
                    <a:pt x="16" y="35"/>
                  </a:cubicBezTo>
                  <a:cubicBezTo>
                    <a:pt x="7" y="40"/>
                    <a:pt x="0" y="49"/>
                    <a:pt x="0" y="61"/>
                  </a:cubicBezTo>
                  <a:cubicBezTo>
                    <a:pt x="0" y="76"/>
                    <a:pt x="12" y="88"/>
                    <a:pt x="2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114" y="88"/>
                    <a:pt x="128" y="74"/>
                    <a:pt x="128" y="56"/>
                  </a:cubicBezTo>
                  <a:cubicBezTo>
                    <a:pt x="128" y="42"/>
                    <a:pt x="120" y="30"/>
                    <a:pt x="108" y="2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/>
            <p:nvPr/>
          </p:nvSpPr>
          <p:spPr bwMode="auto">
            <a:xfrm>
              <a:off x="7195" y="846"/>
              <a:ext cx="125" cy="202"/>
            </a:xfrm>
            <a:custGeom>
              <a:avLst/>
              <a:gdLst>
                <a:gd name="T0" fmla="*/ 30 w 53"/>
                <a:gd name="T1" fmla="*/ 66 h 85"/>
                <a:gd name="T2" fmla="*/ 26 w 53"/>
                <a:gd name="T3" fmla="*/ 85 h 85"/>
                <a:gd name="T4" fmla="*/ 53 w 53"/>
                <a:gd name="T5" fmla="*/ 42 h 85"/>
                <a:gd name="T6" fmla="*/ 53 w 53"/>
                <a:gd name="T7" fmla="*/ 42 h 85"/>
                <a:gd name="T8" fmla="*/ 53 w 53"/>
                <a:gd name="T9" fmla="*/ 0 h 85"/>
                <a:gd name="T10" fmla="*/ 0 w 53"/>
                <a:gd name="T11" fmla="*/ 0 h 85"/>
                <a:gd name="T12" fmla="*/ 0 w 53"/>
                <a:gd name="T13" fmla="*/ 54 h 85"/>
                <a:gd name="T14" fmla="*/ 29 w 53"/>
                <a:gd name="T15" fmla="*/ 54 h 85"/>
                <a:gd name="T16" fmla="*/ 30 w 53"/>
                <a:gd name="T17" fmla="*/ 6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85">
                  <a:moveTo>
                    <a:pt x="30" y="66"/>
                  </a:moveTo>
                  <a:cubicBezTo>
                    <a:pt x="30" y="72"/>
                    <a:pt x="29" y="79"/>
                    <a:pt x="26" y="85"/>
                  </a:cubicBezTo>
                  <a:cubicBezTo>
                    <a:pt x="42" y="75"/>
                    <a:pt x="52" y="59"/>
                    <a:pt x="53" y="42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8"/>
                    <a:pt x="30" y="61"/>
                    <a:pt x="30" y="6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/>
            <p:nvPr/>
          </p:nvSpPr>
          <p:spPr bwMode="auto">
            <a:xfrm>
              <a:off x="7017" y="846"/>
              <a:ext cx="126" cy="204"/>
            </a:xfrm>
            <a:custGeom>
              <a:avLst/>
              <a:gdLst>
                <a:gd name="T0" fmla="*/ 29 w 53"/>
                <a:gd name="T1" fmla="*/ 54 h 86"/>
                <a:gd name="T2" fmla="*/ 31 w 53"/>
                <a:gd name="T3" fmla="*/ 66 h 86"/>
                <a:gd name="T4" fmla="*/ 26 w 53"/>
                <a:gd name="T5" fmla="*/ 86 h 86"/>
                <a:gd name="T6" fmla="*/ 53 w 53"/>
                <a:gd name="T7" fmla="*/ 42 h 86"/>
                <a:gd name="T8" fmla="*/ 53 w 53"/>
                <a:gd name="T9" fmla="*/ 42 h 86"/>
                <a:gd name="T10" fmla="*/ 53 w 53"/>
                <a:gd name="T11" fmla="*/ 41 h 86"/>
                <a:gd name="T12" fmla="*/ 53 w 53"/>
                <a:gd name="T13" fmla="*/ 41 h 86"/>
                <a:gd name="T14" fmla="*/ 53 w 53"/>
                <a:gd name="T15" fmla="*/ 41 h 86"/>
                <a:gd name="T16" fmla="*/ 53 w 53"/>
                <a:gd name="T17" fmla="*/ 0 h 86"/>
                <a:gd name="T18" fmla="*/ 0 w 53"/>
                <a:gd name="T19" fmla="*/ 0 h 86"/>
                <a:gd name="T20" fmla="*/ 0 w 53"/>
                <a:gd name="T21" fmla="*/ 54 h 86"/>
                <a:gd name="T22" fmla="*/ 29 w 53"/>
                <a:gd name="T23" fmla="*/ 5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86">
                  <a:moveTo>
                    <a:pt x="29" y="54"/>
                  </a:moveTo>
                  <a:cubicBezTo>
                    <a:pt x="30" y="58"/>
                    <a:pt x="31" y="62"/>
                    <a:pt x="31" y="66"/>
                  </a:cubicBezTo>
                  <a:cubicBezTo>
                    <a:pt x="31" y="73"/>
                    <a:pt x="29" y="79"/>
                    <a:pt x="26" y="86"/>
                  </a:cubicBezTo>
                  <a:cubicBezTo>
                    <a:pt x="43" y="75"/>
                    <a:pt x="53" y="59"/>
                    <a:pt x="53" y="42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4"/>
                    <a:pt x="0" y="54"/>
                    <a:pt x="0" y="54"/>
                  </a:cubicBezTo>
                  <a:lnTo>
                    <a:pt x="29" y="5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9"/>
            <p:cNvSpPr/>
            <p:nvPr/>
          </p:nvSpPr>
          <p:spPr bwMode="auto">
            <a:xfrm>
              <a:off x="6412" y="849"/>
              <a:ext cx="125" cy="201"/>
            </a:xfrm>
            <a:custGeom>
              <a:avLst/>
              <a:gdLst>
                <a:gd name="T0" fmla="*/ 23 w 53"/>
                <a:gd name="T1" fmla="*/ 20 h 85"/>
                <a:gd name="T2" fmla="*/ 27 w 53"/>
                <a:gd name="T3" fmla="*/ 0 h 85"/>
                <a:gd name="T4" fmla="*/ 0 w 53"/>
                <a:gd name="T5" fmla="*/ 43 h 85"/>
                <a:gd name="T6" fmla="*/ 0 w 53"/>
                <a:gd name="T7" fmla="*/ 43 h 85"/>
                <a:gd name="T8" fmla="*/ 0 w 53"/>
                <a:gd name="T9" fmla="*/ 85 h 85"/>
                <a:gd name="T10" fmla="*/ 53 w 53"/>
                <a:gd name="T11" fmla="*/ 85 h 85"/>
                <a:gd name="T12" fmla="*/ 53 w 53"/>
                <a:gd name="T13" fmla="*/ 31 h 85"/>
                <a:gd name="T14" fmla="*/ 24 w 53"/>
                <a:gd name="T15" fmla="*/ 31 h 85"/>
                <a:gd name="T16" fmla="*/ 23 w 53"/>
                <a:gd name="T17" fmla="*/ 2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85">
                  <a:moveTo>
                    <a:pt x="23" y="20"/>
                  </a:moveTo>
                  <a:cubicBezTo>
                    <a:pt x="23" y="13"/>
                    <a:pt x="24" y="6"/>
                    <a:pt x="27" y="0"/>
                  </a:cubicBezTo>
                  <a:cubicBezTo>
                    <a:pt x="11" y="10"/>
                    <a:pt x="1" y="2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8"/>
                    <a:pt x="23" y="24"/>
                    <a:pt x="23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50"/>
            <p:cNvSpPr/>
            <p:nvPr/>
          </p:nvSpPr>
          <p:spPr bwMode="auto">
            <a:xfrm>
              <a:off x="6589" y="846"/>
              <a:ext cx="126" cy="204"/>
            </a:xfrm>
            <a:custGeom>
              <a:avLst/>
              <a:gdLst>
                <a:gd name="T0" fmla="*/ 24 w 53"/>
                <a:gd name="T1" fmla="*/ 32 h 86"/>
                <a:gd name="T2" fmla="*/ 22 w 53"/>
                <a:gd name="T3" fmla="*/ 20 h 86"/>
                <a:gd name="T4" fmla="*/ 27 w 53"/>
                <a:gd name="T5" fmla="*/ 0 h 86"/>
                <a:gd name="T6" fmla="*/ 0 w 53"/>
                <a:gd name="T7" fmla="*/ 44 h 86"/>
                <a:gd name="T8" fmla="*/ 0 w 53"/>
                <a:gd name="T9" fmla="*/ 44 h 86"/>
                <a:gd name="T10" fmla="*/ 0 w 53"/>
                <a:gd name="T11" fmla="*/ 45 h 86"/>
                <a:gd name="T12" fmla="*/ 0 w 53"/>
                <a:gd name="T13" fmla="*/ 45 h 86"/>
                <a:gd name="T14" fmla="*/ 0 w 53"/>
                <a:gd name="T15" fmla="*/ 45 h 86"/>
                <a:gd name="T16" fmla="*/ 0 w 53"/>
                <a:gd name="T17" fmla="*/ 86 h 86"/>
                <a:gd name="T18" fmla="*/ 53 w 53"/>
                <a:gd name="T19" fmla="*/ 86 h 86"/>
                <a:gd name="T20" fmla="*/ 53 w 53"/>
                <a:gd name="T21" fmla="*/ 32 h 86"/>
                <a:gd name="T22" fmla="*/ 24 w 53"/>
                <a:gd name="T23" fmla="*/ 3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86">
                  <a:moveTo>
                    <a:pt x="24" y="32"/>
                  </a:moveTo>
                  <a:cubicBezTo>
                    <a:pt x="23" y="28"/>
                    <a:pt x="22" y="24"/>
                    <a:pt x="22" y="20"/>
                  </a:cubicBezTo>
                  <a:cubicBezTo>
                    <a:pt x="22" y="13"/>
                    <a:pt x="24" y="7"/>
                    <a:pt x="27" y="0"/>
                  </a:cubicBezTo>
                  <a:cubicBezTo>
                    <a:pt x="10" y="11"/>
                    <a:pt x="0" y="27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3" y="32"/>
                    <a:pt x="53" y="32"/>
                    <a:pt x="53" y="32"/>
                  </a:cubicBezTo>
                  <a:lnTo>
                    <a:pt x="24" y="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51"/>
            <p:cNvSpPr/>
            <p:nvPr/>
          </p:nvSpPr>
          <p:spPr bwMode="auto">
            <a:xfrm>
              <a:off x="5922" y="939"/>
              <a:ext cx="187" cy="161"/>
            </a:xfrm>
            <a:custGeom>
              <a:avLst/>
              <a:gdLst>
                <a:gd name="T0" fmla="*/ 79 w 79"/>
                <a:gd name="T1" fmla="*/ 30 h 68"/>
                <a:gd name="T2" fmla="*/ 40 w 79"/>
                <a:gd name="T3" fmla="*/ 0 h 68"/>
                <a:gd name="T4" fmla="*/ 0 w 79"/>
                <a:gd name="T5" fmla="*/ 30 h 68"/>
                <a:gd name="T6" fmla="*/ 40 w 79"/>
                <a:gd name="T7" fmla="*/ 60 h 68"/>
                <a:gd name="T8" fmla="*/ 50 w 79"/>
                <a:gd name="T9" fmla="*/ 59 h 68"/>
                <a:gd name="T10" fmla="*/ 73 w 79"/>
                <a:gd name="T11" fmla="*/ 68 h 68"/>
                <a:gd name="T12" fmla="*/ 70 w 79"/>
                <a:gd name="T13" fmla="*/ 49 h 68"/>
                <a:gd name="T14" fmla="*/ 79 w 79"/>
                <a:gd name="T15" fmla="*/ 3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68">
                  <a:moveTo>
                    <a:pt x="79" y="30"/>
                  </a:moveTo>
                  <a:cubicBezTo>
                    <a:pt x="79" y="13"/>
                    <a:pt x="61" y="0"/>
                    <a:pt x="40" y="0"/>
                  </a:cubicBezTo>
                  <a:cubicBezTo>
                    <a:pt x="18" y="0"/>
                    <a:pt x="0" y="13"/>
                    <a:pt x="0" y="30"/>
                  </a:cubicBezTo>
                  <a:cubicBezTo>
                    <a:pt x="0" y="47"/>
                    <a:pt x="18" y="60"/>
                    <a:pt x="40" y="60"/>
                  </a:cubicBezTo>
                  <a:cubicBezTo>
                    <a:pt x="43" y="60"/>
                    <a:pt x="47" y="60"/>
                    <a:pt x="50" y="5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6" y="44"/>
                    <a:pt x="79" y="37"/>
                    <a:pt x="79" y="3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/>
            <p:nvPr/>
          </p:nvSpPr>
          <p:spPr bwMode="auto">
            <a:xfrm>
              <a:off x="5806" y="797"/>
              <a:ext cx="303" cy="262"/>
            </a:xfrm>
            <a:custGeom>
              <a:avLst/>
              <a:gdLst>
                <a:gd name="T0" fmla="*/ 55 w 128"/>
                <a:gd name="T1" fmla="*/ 61 h 111"/>
                <a:gd name="T2" fmla="*/ 89 w 128"/>
                <a:gd name="T3" fmla="*/ 50 h 111"/>
                <a:gd name="T4" fmla="*/ 122 w 128"/>
                <a:gd name="T5" fmla="*/ 61 h 111"/>
                <a:gd name="T6" fmla="*/ 125 w 128"/>
                <a:gd name="T7" fmla="*/ 63 h 111"/>
                <a:gd name="T8" fmla="*/ 128 w 128"/>
                <a:gd name="T9" fmla="*/ 49 h 111"/>
                <a:gd name="T10" fmla="*/ 64 w 128"/>
                <a:gd name="T11" fmla="*/ 0 h 111"/>
                <a:gd name="T12" fmla="*/ 0 w 128"/>
                <a:gd name="T13" fmla="*/ 49 h 111"/>
                <a:gd name="T14" fmla="*/ 14 w 128"/>
                <a:gd name="T15" fmla="*/ 80 h 111"/>
                <a:gd name="T16" fmla="*/ 9 w 128"/>
                <a:gd name="T17" fmla="*/ 111 h 111"/>
                <a:gd name="T18" fmla="*/ 40 w 128"/>
                <a:gd name="T19" fmla="*/ 99 h 111"/>
                <a:gd name="T20" fmla="*/ 39 w 128"/>
                <a:gd name="T21" fmla="*/ 90 h 111"/>
                <a:gd name="T22" fmla="*/ 44 w 128"/>
                <a:gd name="T23" fmla="*/ 73 h 111"/>
                <a:gd name="T24" fmla="*/ 55 w 128"/>
                <a:gd name="T25" fmla="*/ 6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11">
                  <a:moveTo>
                    <a:pt x="55" y="61"/>
                  </a:moveTo>
                  <a:cubicBezTo>
                    <a:pt x="64" y="54"/>
                    <a:pt x="76" y="50"/>
                    <a:pt x="89" y="50"/>
                  </a:cubicBezTo>
                  <a:cubicBezTo>
                    <a:pt x="101" y="50"/>
                    <a:pt x="113" y="54"/>
                    <a:pt x="122" y="61"/>
                  </a:cubicBezTo>
                  <a:cubicBezTo>
                    <a:pt x="123" y="62"/>
                    <a:pt x="124" y="62"/>
                    <a:pt x="125" y="63"/>
                  </a:cubicBezTo>
                  <a:cubicBezTo>
                    <a:pt x="127" y="59"/>
                    <a:pt x="128" y="54"/>
                    <a:pt x="128" y="49"/>
                  </a:cubicBezTo>
                  <a:cubicBezTo>
                    <a:pt x="128" y="22"/>
                    <a:pt x="99" y="0"/>
                    <a:pt x="64" y="0"/>
                  </a:cubicBezTo>
                  <a:cubicBezTo>
                    <a:pt x="29" y="0"/>
                    <a:pt x="0" y="22"/>
                    <a:pt x="0" y="49"/>
                  </a:cubicBezTo>
                  <a:cubicBezTo>
                    <a:pt x="0" y="61"/>
                    <a:pt x="5" y="71"/>
                    <a:pt x="14" y="80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6"/>
                    <a:pt x="39" y="93"/>
                    <a:pt x="39" y="90"/>
                  </a:cubicBezTo>
                  <a:cubicBezTo>
                    <a:pt x="39" y="84"/>
                    <a:pt x="41" y="79"/>
                    <a:pt x="44" y="73"/>
                  </a:cubicBezTo>
                  <a:cubicBezTo>
                    <a:pt x="46" y="69"/>
                    <a:pt x="50" y="64"/>
                    <a:pt x="55" y="6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3"/>
            <p:cNvSpPr/>
            <p:nvPr/>
          </p:nvSpPr>
          <p:spPr bwMode="auto">
            <a:xfrm>
              <a:off x="5317" y="939"/>
              <a:ext cx="187" cy="161"/>
            </a:xfrm>
            <a:custGeom>
              <a:avLst/>
              <a:gdLst>
                <a:gd name="T0" fmla="*/ 79 w 79"/>
                <a:gd name="T1" fmla="*/ 30 h 68"/>
                <a:gd name="T2" fmla="*/ 40 w 79"/>
                <a:gd name="T3" fmla="*/ 0 h 68"/>
                <a:gd name="T4" fmla="*/ 0 w 79"/>
                <a:gd name="T5" fmla="*/ 30 h 68"/>
                <a:gd name="T6" fmla="*/ 40 w 79"/>
                <a:gd name="T7" fmla="*/ 60 h 68"/>
                <a:gd name="T8" fmla="*/ 50 w 79"/>
                <a:gd name="T9" fmla="*/ 59 h 68"/>
                <a:gd name="T10" fmla="*/ 73 w 79"/>
                <a:gd name="T11" fmla="*/ 68 h 68"/>
                <a:gd name="T12" fmla="*/ 70 w 79"/>
                <a:gd name="T13" fmla="*/ 49 h 68"/>
                <a:gd name="T14" fmla="*/ 79 w 79"/>
                <a:gd name="T15" fmla="*/ 3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68">
                  <a:moveTo>
                    <a:pt x="79" y="30"/>
                  </a:moveTo>
                  <a:cubicBezTo>
                    <a:pt x="79" y="13"/>
                    <a:pt x="61" y="0"/>
                    <a:pt x="40" y="0"/>
                  </a:cubicBezTo>
                  <a:cubicBezTo>
                    <a:pt x="18" y="0"/>
                    <a:pt x="0" y="13"/>
                    <a:pt x="0" y="30"/>
                  </a:cubicBezTo>
                  <a:cubicBezTo>
                    <a:pt x="0" y="47"/>
                    <a:pt x="18" y="60"/>
                    <a:pt x="40" y="60"/>
                  </a:cubicBezTo>
                  <a:cubicBezTo>
                    <a:pt x="43" y="60"/>
                    <a:pt x="47" y="60"/>
                    <a:pt x="50" y="59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6" y="44"/>
                    <a:pt x="79" y="37"/>
                    <a:pt x="79" y="3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4"/>
            <p:cNvSpPr/>
            <p:nvPr/>
          </p:nvSpPr>
          <p:spPr bwMode="auto">
            <a:xfrm>
              <a:off x="5201" y="797"/>
              <a:ext cx="303" cy="262"/>
            </a:xfrm>
            <a:custGeom>
              <a:avLst/>
              <a:gdLst>
                <a:gd name="T0" fmla="*/ 28 w 128"/>
                <a:gd name="T1" fmla="*/ 26 h 111"/>
                <a:gd name="T2" fmla="*/ 44 w 128"/>
                <a:gd name="T3" fmla="*/ 18 h 111"/>
                <a:gd name="T4" fmla="*/ 64 w 128"/>
                <a:gd name="T5" fmla="*/ 15 h 111"/>
                <a:gd name="T6" fmla="*/ 84 w 128"/>
                <a:gd name="T7" fmla="*/ 18 h 111"/>
                <a:gd name="T8" fmla="*/ 100 w 128"/>
                <a:gd name="T9" fmla="*/ 26 h 111"/>
                <a:gd name="T10" fmla="*/ 113 w 128"/>
                <a:gd name="T11" fmla="*/ 49 h 111"/>
                <a:gd name="T12" fmla="*/ 113 w 128"/>
                <a:gd name="T13" fmla="*/ 55 h 111"/>
                <a:gd name="T14" fmla="*/ 122 w 128"/>
                <a:gd name="T15" fmla="*/ 61 h 111"/>
                <a:gd name="T16" fmla="*/ 125 w 128"/>
                <a:gd name="T17" fmla="*/ 63 h 111"/>
                <a:gd name="T18" fmla="*/ 128 w 128"/>
                <a:gd name="T19" fmla="*/ 49 h 111"/>
                <a:gd name="T20" fmla="*/ 64 w 128"/>
                <a:gd name="T21" fmla="*/ 0 h 111"/>
                <a:gd name="T22" fmla="*/ 0 w 128"/>
                <a:gd name="T23" fmla="*/ 49 h 111"/>
                <a:gd name="T24" fmla="*/ 14 w 128"/>
                <a:gd name="T25" fmla="*/ 80 h 111"/>
                <a:gd name="T26" fmla="*/ 9 w 128"/>
                <a:gd name="T27" fmla="*/ 111 h 111"/>
                <a:gd name="T28" fmla="*/ 40 w 128"/>
                <a:gd name="T29" fmla="*/ 99 h 111"/>
                <a:gd name="T30" fmla="*/ 39 w 128"/>
                <a:gd name="T31" fmla="*/ 90 h 111"/>
                <a:gd name="T32" fmla="*/ 40 w 128"/>
                <a:gd name="T33" fmla="*/ 83 h 111"/>
                <a:gd name="T34" fmla="*/ 27 w 128"/>
                <a:gd name="T35" fmla="*/ 88 h 111"/>
                <a:gd name="T36" fmla="*/ 29 w 128"/>
                <a:gd name="T37" fmla="*/ 74 h 111"/>
                <a:gd name="T38" fmla="*/ 24 w 128"/>
                <a:gd name="T39" fmla="*/ 69 h 111"/>
                <a:gd name="T40" fmla="*/ 15 w 128"/>
                <a:gd name="T41" fmla="*/ 49 h 111"/>
                <a:gd name="T42" fmla="*/ 28 w 128"/>
                <a:gd name="T43" fmla="*/ 2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11">
                  <a:moveTo>
                    <a:pt x="28" y="26"/>
                  </a:moveTo>
                  <a:cubicBezTo>
                    <a:pt x="32" y="22"/>
                    <a:pt x="38" y="20"/>
                    <a:pt x="44" y="18"/>
                  </a:cubicBezTo>
                  <a:cubicBezTo>
                    <a:pt x="50" y="16"/>
                    <a:pt x="57" y="15"/>
                    <a:pt x="64" y="15"/>
                  </a:cubicBezTo>
                  <a:cubicBezTo>
                    <a:pt x="71" y="15"/>
                    <a:pt x="78" y="16"/>
                    <a:pt x="84" y="18"/>
                  </a:cubicBezTo>
                  <a:cubicBezTo>
                    <a:pt x="90" y="20"/>
                    <a:pt x="96" y="22"/>
                    <a:pt x="100" y="26"/>
                  </a:cubicBezTo>
                  <a:cubicBezTo>
                    <a:pt x="109" y="32"/>
                    <a:pt x="113" y="41"/>
                    <a:pt x="113" y="49"/>
                  </a:cubicBezTo>
                  <a:cubicBezTo>
                    <a:pt x="113" y="51"/>
                    <a:pt x="113" y="53"/>
                    <a:pt x="113" y="55"/>
                  </a:cubicBezTo>
                  <a:cubicBezTo>
                    <a:pt x="116" y="57"/>
                    <a:pt x="119" y="59"/>
                    <a:pt x="122" y="61"/>
                  </a:cubicBezTo>
                  <a:cubicBezTo>
                    <a:pt x="123" y="62"/>
                    <a:pt x="124" y="62"/>
                    <a:pt x="125" y="63"/>
                  </a:cubicBezTo>
                  <a:cubicBezTo>
                    <a:pt x="127" y="59"/>
                    <a:pt x="128" y="54"/>
                    <a:pt x="128" y="49"/>
                  </a:cubicBezTo>
                  <a:cubicBezTo>
                    <a:pt x="128" y="22"/>
                    <a:pt x="99" y="0"/>
                    <a:pt x="64" y="0"/>
                  </a:cubicBezTo>
                  <a:cubicBezTo>
                    <a:pt x="29" y="0"/>
                    <a:pt x="0" y="22"/>
                    <a:pt x="0" y="49"/>
                  </a:cubicBezTo>
                  <a:cubicBezTo>
                    <a:pt x="0" y="61"/>
                    <a:pt x="5" y="71"/>
                    <a:pt x="14" y="80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6"/>
                    <a:pt x="39" y="93"/>
                    <a:pt x="39" y="90"/>
                  </a:cubicBezTo>
                  <a:cubicBezTo>
                    <a:pt x="39" y="88"/>
                    <a:pt x="39" y="85"/>
                    <a:pt x="40" y="83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0" y="65"/>
                    <a:pt x="15" y="58"/>
                    <a:pt x="15" y="49"/>
                  </a:cubicBezTo>
                  <a:cubicBezTo>
                    <a:pt x="15" y="41"/>
                    <a:pt x="19" y="32"/>
                    <a:pt x="28" y="2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/>
            <p:nvPr/>
          </p:nvSpPr>
          <p:spPr bwMode="auto">
            <a:xfrm>
              <a:off x="4596" y="818"/>
              <a:ext cx="302" cy="260"/>
            </a:xfrm>
            <a:custGeom>
              <a:avLst/>
              <a:gdLst>
                <a:gd name="T0" fmla="*/ 64 w 128"/>
                <a:gd name="T1" fmla="*/ 0 h 110"/>
                <a:gd name="T2" fmla="*/ 0 w 128"/>
                <a:gd name="T3" fmla="*/ 49 h 110"/>
                <a:gd name="T4" fmla="*/ 14 w 128"/>
                <a:gd name="T5" fmla="*/ 79 h 110"/>
                <a:gd name="T6" fmla="*/ 9 w 128"/>
                <a:gd name="T7" fmla="*/ 110 h 110"/>
                <a:gd name="T8" fmla="*/ 47 w 128"/>
                <a:gd name="T9" fmla="*/ 96 h 110"/>
                <a:gd name="T10" fmla="*/ 64 w 128"/>
                <a:gd name="T11" fmla="*/ 98 h 110"/>
                <a:gd name="T12" fmla="*/ 128 w 128"/>
                <a:gd name="T13" fmla="*/ 49 h 110"/>
                <a:gd name="T14" fmla="*/ 64 w 128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8" h="110">
                  <a:moveTo>
                    <a:pt x="64" y="0"/>
                  </a:moveTo>
                  <a:cubicBezTo>
                    <a:pt x="29" y="0"/>
                    <a:pt x="0" y="22"/>
                    <a:pt x="0" y="49"/>
                  </a:cubicBezTo>
                  <a:cubicBezTo>
                    <a:pt x="0" y="60"/>
                    <a:pt x="5" y="71"/>
                    <a:pt x="14" y="79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52" y="97"/>
                    <a:pt x="58" y="98"/>
                    <a:pt x="64" y="98"/>
                  </a:cubicBezTo>
                  <a:cubicBezTo>
                    <a:pt x="99" y="98"/>
                    <a:pt x="128" y="76"/>
                    <a:pt x="128" y="49"/>
                  </a:cubicBezTo>
                  <a:cubicBezTo>
                    <a:pt x="128" y="22"/>
                    <a:pt x="99" y="0"/>
                    <a:pt x="6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>
              <a:spLocks noEditPoints="1"/>
            </p:cNvSpPr>
            <p:nvPr/>
          </p:nvSpPr>
          <p:spPr bwMode="auto">
            <a:xfrm>
              <a:off x="3990" y="818"/>
              <a:ext cx="303" cy="260"/>
            </a:xfrm>
            <a:custGeom>
              <a:avLst/>
              <a:gdLst>
                <a:gd name="T0" fmla="*/ 64 w 128"/>
                <a:gd name="T1" fmla="*/ 0 h 110"/>
                <a:gd name="T2" fmla="*/ 0 w 128"/>
                <a:gd name="T3" fmla="*/ 49 h 110"/>
                <a:gd name="T4" fmla="*/ 14 w 128"/>
                <a:gd name="T5" fmla="*/ 79 h 110"/>
                <a:gd name="T6" fmla="*/ 9 w 128"/>
                <a:gd name="T7" fmla="*/ 110 h 110"/>
                <a:gd name="T8" fmla="*/ 47 w 128"/>
                <a:gd name="T9" fmla="*/ 96 h 110"/>
                <a:gd name="T10" fmla="*/ 64 w 128"/>
                <a:gd name="T11" fmla="*/ 98 h 110"/>
                <a:gd name="T12" fmla="*/ 128 w 128"/>
                <a:gd name="T13" fmla="*/ 49 h 110"/>
                <a:gd name="T14" fmla="*/ 64 w 128"/>
                <a:gd name="T15" fmla="*/ 0 h 110"/>
                <a:gd name="T16" fmla="*/ 100 w 128"/>
                <a:gd name="T17" fmla="*/ 72 h 110"/>
                <a:gd name="T18" fmla="*/ 84 w 128"/>
                <a:gd name="T19" fmla="*/ 80 h 110"/>
                <a:gd name="T20" fmla="*/ 64 w 128"/>
                <a:gd name="T21" fmla="*/ 83 h 110"/>
                <a:gd name="T22" fmla="*/ 50 w 128"/>
                <a:gd name="T23" fmla="*/ 82 h 110"/>
                <a:gd name="T24" fmla="*/ 45 w 128"/>
                <a:gd name="T25" fmla="*/ 81 h 110"/>
                <a:gd name="T26" fmla="*/ 27 w 128"/>
                <a:gd name="T27" fmla="*/ 88 h 110"/>
                <a:gd name="T28" fmla="*/ 29 w 128"/>
                <a:gd name="T29" fmla="*/ 74 h 110"/>
                <a:gd name="T30" fmla="*/ 24 w 128"/>
                <a:gd name="T31" fmla="*/ 69 h 110"/>
                <a:gd name="T32" fmla="*/ 15 w 128"/>
                <a:gd name="T33" fmla="*/ 49 h 110"/>
                <a:gd name="T34" fmla="*/ 28 w 128"/>
                <a:gd name="T35" fmla="*/ 26 h 110"/>
                <a:gd name="T36" fmla="*/ 44 w 128"/>
                <a:gd name="T37" fmla="*/ 17 h 110"/>
                <a:gd name="T38" fmla="*/ 64 w 128"/>
                <a:gd name="T39" fmla="*/ 14 h 110"/>
                <a:gd name="T40" fmla="*/ 84 w 128"/>
                <a:gd name="T41" fmla="*/ 17 h 110"/>
                <a:gd name="T42" fmla="*/ 100 w 128"/>
                <a:gd name="T43" fmla="*/ 26 h 110"/>
                <a:gd name="T44" fmla="*/ 113 w 128"/>
                <a:gd name="T45" fmla="*/ 49 h 110"/>
                <a:gd name="T46" fmla="*/ 100 w 128"/>
                <a:gd name="T47" fmla="*/ 7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" h="110">
                  <a:moveTo>
                    <a:pt x="64" y="0"/>
                  </a:moveTo>
                  <a:cubicBezTo>
                    <a:pt x="29" y="0"/>
                    <a:pt x="0" y="22"/>
                    <a:pt x="0" y="49"/>
                  </a:cubicBezTo>
                  <a:cubicBezTo>
                    <a:pt x="0" y="60"/>
                    <a:pt x="5" y="71"/>
                    <a:pt x="14" y="79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52" y="97"/>
                    <a:pt x="58" y="98"/>
                    <a:pt x="64" y="98"/>
                  </a:cubicBezTo>
                  <a:cubicBezTo>
                    <a:pt x="99" y="98"/>
                    <a:pt x="128" y="76"/>
                    <a:pt x="128" y="49"/>
                  </a:cubicBezTo>
                  <a:cubicBezTo>
                    <a:pt x="128" y="22"/>
                    <a:pt x="99" y="0"/>
                    <a:pt x="64" y="0"/>
                  </a:cubicBezTo>
                  <a:close/>
                  <a:moveTo>
                    <a:pt x="100" y="72"/>
                  </a:moveTo>
                  <a:cubicBezTo>
                    <a:pt x="96" y="75"/>
                    <a:pt x="90" y="78"/>
                    <a:pt x="84" y="80"/>
                  </a:cubicBezTo>
                  <a:cubicBezTo>
                    <a:pt x="78" y="82"/>
                    <a:pt x="71" y="83"/>
                    <a:pt x="64" y="83"/>
                  </a:cubicBezTo>
                  <a:cubicBezTo>
                    <a:pt x="59" y="83"/>
                    <a:pt x="54" y="83"/>
                    <a:pt x="50" y="82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0" y="65"/>
                    <a:pt x="15" y="58"/>
                    <a:pt x="15" y="49"/>
                  </a:cubicBezTo>
                  <a:cubicBezTo>
                    <a:pt x="15" y="40"/>
                    <a:pt x="19" y="32"/>
                    <a:pt x="28" y="26"/>
                  </a:cubicBezTo>
                  <a:cubicBezTo>
                    <a:pt x="32" y="22"/>
                    <a:pt x="38" y="19"/>
                    <a:pt x="44" y="17"/>
                  </a:cubicBezTo>
                  <a:cubicBezTo>
                    <a:pt x="50" y="15"/>
                    <a:pt x="57" y="14"/>
                    <a:pt x="64" y="14"/>
                  </a:cubicBezTo>
                  <a:cubicBezTo>
                    <a:pt x="71" y="14"/>
                    <a:pt x="78" y="15"/>
                    <a:pt x="84" y="17"/>
                  </a:cubicBezTo>
                  <a:cubicBezTo>
                    <a:pt x="90" y="19"/>
                    <a:pt x="96" y="22"/>
                    <a:pt x="100" y="26"/>
                  </a:cubicBezTo>
                  <a:cubicBezTo>
                    <a:pt x="109" y="32"/>
                    <a:pt x="113" y="40"/>
                    <a:pt x="113" y="49"/>
                  </a:cubicBezTo>
                  <a:cubicBezTo>
                    <a:pt x="113" y="57"/>
                    <a:pt x="109" y="65"/>
                    <a:pt x="100" y="7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7"/>
            <p:cNvSpPr>
              <a:spLocks noEditPoints="1"/>
            </p:cNvSpPr>
            <p:nvPr/>
          </p:nvSpPr>
          <p:spPr bwMode="auto">
            <a:xfrm>
              <a:off x="3385" y="797"/>
              <a:ext cx="302" cy="303"/>
            </a:xfrm>
            <a:custGeom>
              <a:avLst/>
              <a:gdLst>
                <a:gd name="T0" fmla="*/ 0 w 302"/>
                <a:gd name="T1" fmla="*/ 0 h 303"/>
                <a:gd name="T2" fmla="*/ 0 w 302"/>
                <a:gd name="T3" fmla="*/ 232 h 303"/>
                <a:gd name="T4" fmla="*/ 59 w 302"/>
                <a:gd name="T5" fmla="*/ 232 h 303"/>
                <a:gd name="T6" fmla="*/ 59 w 302"/>
                <a:gd name="T7" fmla="*/ 303 h 303"/>
                <a:gd name="T8" fmla="*/ 172 w 302"/>
                <a:gd name="T9" fmla="*/ 232 h 303"/>
                <a:gd name="T10" fmla="*/ 302 w 302"/>
                <a:gd name="T11" fmla="*/ 232 h 303"/>
                <a:gd name="T12" fmla="*/ 302 w 302"/>
                <a:gd name="T13" fmla="*/ 0 h 303"/>
                <a:gd name="T14" fmla="*/ 0 w 302"/>
                <a:gd name="T15" fmla="*/ 0 h 303"/>
                <a:gd name="T16" fmla="*/ 151 w 302"/>
                <a:gd name="T17" fmla="*/ 151 h 303"/>
                <a:gd name="T18" fmla="*/ 78 w 302"/>
                <a:gd name="T19" fmla="*/ 151 h 303"/>
                <a:gd name="T20" fmla="*/ 78 w 302"/>
                <a:gd name="T21" fmla="*/ 127 h 303"/>
                <a:gd name="T22" fmla="*/ 151 w 302"/>
                <a:gd name="T23" fmla="*/ 127 h 303"/>
                <a:gd name="T24" fmla="*/ 151 w 302"/>
                <a:gd name="T25" fmla="*/ 151 h 303"/>
                <a:gd name="T26" fmla="*/ 224 w 302"/>
                <a:gd name="T27" fmla="*/ 104 h 303"/>
                <a:gd name="T28" fmla="*/ 78 w 302"/>
                <a:gd name="T29" fmla="*/ 104 h 303"/>
                <a:gd name="T30" fmla="*/ 78 w 302"/>
                <a:gd name="T31" fmla="*/ 82 h 303"/>
                <a:gd name="T32" fmla="*/ 224 w 302"/>
                <a:gd name="T33" fmla="*/ 82 h 303"/>
                <a:gd name="T34" fmla="*/ 224 w 302"/>
                <a:gd name="T35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2" h="303">
                  <a:moveTo>
                    <a:pt x="0" y="0"/>
                  </a:moveTo>
                  <a:lnTo>
                    <a:pt x="0" y="232"/>
                  </a:lnTo>
                  <a:lnTo>
                    <a:pt x="59" y="232"/>
                  </a:lnTo>
                  <a:lnTo>
                    <a:pt x="59" y="303"/>
                  </a:lnTo>
                  <a:lnTo>
                    <a:pt x="172" y="232"/>
                  </a:lnTo>
                  <a:lnTo>
                    <a:pt x="302" y="232"/>
                  </a:lnTo>
                  <a:lnTo>
                    <a:pt x="302" y="0"/>
                  </a:lnTo>
                  <a:lnTo>
                    <a:pt x="0" y="0"/>
                  </a:lnTo>
                  <a:close/>
                  <a:moveTo>
                    <a:pt x="151" y="151"/>
                  </a:moveTo>
                  <a:lnTo>
                    <a:pt x="78" y="151"/>
                  </a:lnTo>
                  <a:lnTo>
                    <a:pt x="78" y="127"/>
                  </a:lnTo>
                  <a:lnTo>
                    <a:pt x="151" y="127"/>
                  </a:lnTo>
                  <a:lnTo>
                    <a:pt x="151" y="151"/>
                  </a:lnTo>
                  <a:close/>
                  <a:moveTo>
                    <a:pt x="224" y="104"/>
                  </a:moveTo>
                  <a:lnTo>
                    <a:pt x="78" y="104"/>
                  </a:lnTo>
                  <a:lnTo>
                    <a:pt x="78" y="82"/>
                  </a:lnTo>
                  <a:lnTo>
                    <a:pt x="224" y="82"/>
                  </a:lnTo>
                  <a:lnTo>
                    <a:pt x="224" y="10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8"/>
            <p:cNvSpPr>
              <a:spLocks noEditPoints="1"/>
            </p:cNvSpPr>
            <p:nvPr/>
          </p:nvSpPr>
          <p:spPr bwMode="auto">
            <a:xfrm>
              <a:off x="2779" y="797"/>
              <a:ext cx="303" cy="303"/>
            </a:xfrm>
            <a:custGeom>
              <a:avLst/>
              <a:gdLst>
                <a:gd name="T0" fmla="*/ 0 w 128"/>
                <a:gd name="T1" fmla="*/ 0 h 128"/>
                <a:gd name="T2" fmla="*/ 0 w 128"/>
                <a:gd name="T3" fmla="*/ 98 h 128"/>
                <a:gd name="T4" fmla="*/ 25 w 128"/>
                <a:gd name="T5" fmla="*/ 98 h 128"/>
                <a:gd name="T6" fmla="*/ 25 w 128"/>
                <a:gd name="T7" fmla="*/ 128 h 128"/>
                <a:gd name="T8" fmla="*/ 73 w 128"/>
                <a:gd name="T9" fmla="*/ 98 h 128"/>
                <a:gd name="T10" fmla="*/ 128 w 128"/>
                <a:gd name="T11" fmla="*/ 98 h 128"/>
                <a:gd name="T12" fmla="*/ 128 w 128"/>
                <a:gd name="T13" fmla="*/ 0 h 128"/>
                <a:gd name="T14" fmla="*/ 0 w 128"/>
                <a:gd name="T15" fmla="*/ 0 h 128"/>
                <a:gd name="T16" fmla="*/ 36 w 128"/>
                <a:gd name="T17" fmla="*/ 62 h 128"/>
                <a:gd name="T18" fmla="*/ 26 w 128"/>
                <a:gd name="T19" fmla="*/ 52 h 128"/>
                <a:gd name="T20" fmla="*/ 36 w 128"/>
                <a:gd name="T21" fmla="*/ 42 h 128"/>
                <a:gd name="T22" fmla="*/ 46 w 128"/>
                <a:gd name="T23" fmla="*/ 52 h 128"/>
                <a:gd name="T24" fmla="*/ 36 w 128"/>
                <a:gd name="T25" fmla="*/ 62 h 128"/>
                <a:gd name="T26" fmla="*/ 64 w 128"/>
                <a:gd name="T27" fmla="*/ 62 h 128"/>
                <a:gd name="T28" fmla="*/ 54 w 128"/>
                <a:gd name="T29" fmla="*/ 52 h 128"/>
                <a:gd name="T30" fmla="*/ 64 w 128"/>
                <a:gd name="T31" fmla="*/ 42 h 128"/>
                <a:gd name="T32" fmla="*/ 74 w 128"/>
                <a:gd name="T33" fmla="*/ 52 h 128"/>
                <a:gd name="T34" fmla="*/ 64 w 128"/>
                <a:gd name="T35" fmla="*/ 62 h 128"/>
                <a:gd name="T36" fmla="*/ 92 w 128"/>
                <a:gd name="T37" fmla="*/ 62 h 128"/>
                <a:gd name="T38" fmla="*/ 82 w 128"/>
                <a:gd name="T39" fmla="*/ 52 h 128"/>
                <a:gd name="T40" fmla="*/ 92 w 128"/>
                <a:gd name="T41" fmla="*/ 42 h 128"/>
                <a:gd name="T42" fmla="*/ 102 w 128"/>
                <a:gd name="T43" fmla="*/ 52 h 128"/>
                <a:gd name="T44" fmla="*/ 92 w 128"/>
                <a:gd name="T45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8" h="12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28" y="0"/>
                    <a:pt x="128" y="0"/>
                    <a:pt x="128" y="0"/>
                  </a:cubicBezTo>
                  <a:lnTo>
                    <a:pt x="0" y="0"/>
                  </a:lnTo>
                  <a:close/>
                  <a:moveTo>
                    <a:pt x="36" y="62"/>
                  </a:moveTo>
                  <a:cubicBezTo>
                    <a:pt x="31" y="62"/>
                    <a:pt x="26" y="57"/>
                    <a:pt x="26" y="52"/>
                  </a:cubicBezTo>
                  <a:cubicBezTo>
                    <a:pt x="26" y="46"/>
                    <a:pt x="31" y="42"/>
                    <a:pt x="36" y="42"/>
                  </a:cubicBezTo>
                  <a:cubicBezTo>
                    <a:pt x="41" y="42"/>
                    <a:pt x="46" y="46"/>
                    <a:pt x="46" y="52"/>
                  </a:cubicBezTo>
                  <a:cubicBezTo>
                    <a:pt x="46" y="57"/>
                    <a:pt x="41" y="62"/>
                    <a:pt x="36" y="62"/>
                  </a:cubicBezTo>
                  <a:close/>
                  <a:moveTo>
                    <a:pt x="64" y="62"/>
                  </a:moveTo>
                  <a:cubicBezTo>
                    <a:pt x="59" y="62"/>
                    <a:pt x="54" y="57"/>
                    <a:pt x="54" y="52"/>
                  </a:cubicBezTo>
                  <a:cubicBezTo>
                    <a:pt x="54" y="46"/>
                    <a:pt x="59" y="42"/>
                    <a:pt x="64" y="42"/>
                  </a:cubicBezTo>
                  <a:cubicBezTo>
                    <a:pt x="69" y="42"/>
                    <a:pt x="74" y="46"/>
                    <a:pt x="74" y="52"/>
                  </a:cubicBezTo>
                  <a:cubicBezTo>
                    <a:pt x="74" y="57"/>
                    <a:pt x="69" y="62"/>
                    <a:pt x="64" y="62"/>
                  </a:cubicBezTo>
                  <a:close/>
                  <a:moveTo>
                    <a:pt x="92" y="62"/>
                  </a:moveTo>
                  <a:cubicBezTo>
                    <a:pt x="87" y="62"/>
                    <a:pt x="82" y="57"/>
                    <a:pt x="82" y="52"/>
                  </a:cubicBezTo>
                  <a:cubicBezTo>
                    <a:pt x="82" y="46"/>
                    <a:pt x="87" y="42"/>
                    <a:pt x="92" y="42"/>
                  </a:cubicBezTo>
                  <a:cubicBezTo>
                    <a:pt x="97" y="42"/>
                    <a:pt x="102" y="46"/>
                    <a:pt x="102" y="52"/>
                  </a:cubicBezTo>
                  <a:cubicBezTo>
                    <a:pt x="102" y="57"/>
                    <a:pt x="97" y="62"/>
                    <a:pt x="92" y="6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9"/>
            <p:cNvSpPr/>
            <p:nvPr/>
          </p:nvSpPr>
          <p:spPr bwMode="auto">
            <a:xfrm>
              <a:off x="2174" y="797"/>
              <a:ext cx="303" cy="303"/>
            </a:xfrm>
            <a:custGeom>
              <a:avLst/>
              <a:gdLst>
                <a:gd name="T0" fmla="*/ 303 w 303"/>
                <a:gd name="T1" fmla="*/ 0 h 303"/>
                <a:gd name="T2" fmla="*/ 0 w 303"/>
                <a:gd name="T3" fmla="*/ 0 h 303"/>
                <a:gd name="T4" fmla="*/ 0 w 303"/>
                <a:gd name="T5" fmla="*/ 232 h 303"/>
                <a:gd name="T6" fmla="*/ 59 w 303"/>
                <a:gd name="T7" fmla="*/ 232 h 303"/>
                <a:gd name="T8" fmla="*/ 59 w 303"/>
                <a:gd name="T9" fmla="*/ 303 h 303"/>
                <a:gd name="T10" fmla="*/ 173 w 303"/>
                <a:gd name="T11" fmla="*/ 232 h 303"/>
                <a:gd name="T12" fmla="*/ 303 w 303"/>
                <a:gd name="T13" fmla="*/ 232 h 303"/>
                <a:gd name="T14" fmla="*/ 303 w 303"/>
                <a:gd name="T15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3" h="303">
                  <a:moveTo>
                    <a:pt x="303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59" y="232"/>
                  </a:lnTo>
                  <a:lnTo>
                    <a:pt x="59" y="303"/>
                  </a:lnTo>
                  <a:lnTo>
                    <a:pt x="173" y="232"/>
                  </a:lnTo>
                  <a:lnTo>
                    <a:pt x="303" y="232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60"/>
            <p:cNvSpPr>
              <a:spLocks noEditPoints="1"/>
            </p:cNvSpPr>
            <p:nvPr/>
          </p:nvSpPr>
          <p:spPr bwMode="auto">
            <a:xfrm>
              <a:off x="1568" y="797"/>
              <a:ext cx="303" cy="303"/>
            </a:xfrm>
            <a:custGeom>
              <a:avLst/>
              <a:gdLst>
                <a:gd name="T0" fmla="*/ 0 w 303"/>
                <a:gd name="T1" fmla="*/ 0 h 303"/>
                <a:gd name="T2" fmla="*/ 0 w 303"/>
                <a:gd name="T3" fmla="*/ 232 h 303"/>
                <a:gd name="T4" fmla="*/ 60 w 303"/>
                <a:gd name="T5" fmla="*/ 232 h 303"/>
                <a:gd name="T6" fmla="*/ 60 w 303"/>
                <a:gd name="T7" fmla="*/ 303 h 303"/>
                <a:gd name="T8" fmla="*/ 173 w 303"/>
                <a:gd name="T9" fmla="*/ 232 h 303"/>
                <a:gd name="T10" fmla="*/ 303 w 303"/>
                <a:gd name="T11" fmla="*/ 232 h 303"/>
                <a:gd name="T12" fmla="*/ 303 w 303"/>
                <a:gd name="T13" fmla="*/ 0 h 303"/>
                <a:gd name="T14" fmla="*/ 0 w 303"/>
                <a:gd name="T15" fmla="*/ 0 h 303"/>
                <a:gd name="T16" fmla="*/ 268 w 303"/>
                <a:gd name="T17" fmla="*/ 198 h 303"/>
                <a:gd name="T18" fmla="*/ 161 w 303"/>
                <a:gd name="T19" fmla="*/ 198 h 303"/>
                <a:gd name="T20" fmla="*/ 93 w 303"/>
                <a:gd name="T21" fmla="*/ 236 h 303"/>
                <a:gd name="T22" fmla="*/ 93 w 303"/>
                <a:gd name="T23" fmla="*/ 198 h 303"/>
                <a:gd name="T24" fmla="*/ 36 w 303"/>
                <a:gd name="T25" fmla="*/ 198 h 303"/>
                <a:gd name="T26" fmla="*/ 36 w 303"/>
                <a:gd name="T27" fmla="*/ 35 h 303"/>
                <a:gd name="T28" fmla="*/ 268 w 303"/>
                <a:gd name="T29" fmla="*/ 35 h 303"/>
                <a:gd name="T30" fmla="*/ 268 w 303"/>
                <a:gd name="T31" fmla="*/ 198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3" h="303">
                  <a:moveTo>
                    <a:pt x="0" y="0"/>
                  </a:moveTo>
                  <a:lnTo>
                    <a:pt x="0" y="232"/>
                  </a:lnTo>
                  <a:lnTo>
                    <a:pt x="60" y="232"/>
                  </a:lnTo>
                  <a:lnTo>
                    <a:pt x="60" y="303"/>
                  </a:lnTo>
                  <a:lnTo>
                    <a:pt x="173" y="232"/>
                  </a:lnTo>
                  <a:lnTo>
                    <a:pt x="303" y="232"/>
                  </a:lnTo>
                  <a:lnTo>
                    <a:pt x="303" y="0"/>
                  </a:lnTo>
                  <a:lnTo>
                    <a:pt x="0" y="0"/>
                  </a:lnTo>
                  <a:close/>
                  <a:moveTo>
                    <a:pt x="268" y="198"/>
                  </a:moveTo>
                  <a:lnTo>
                    <a:pt x="161" y="198"/>
                  </a:lnTo>
                  <a:lnTo>
                    <a:pt x="93" y="236"/>
                  </a:lnTo>
                  <a:lnTo>
                    <a:pt x="93" y="198"/>
                  </a:lnTo>
                  <a:lnTo>
                    <a:pt x="36" y="198"/>
                  </a:lnTo>
                  <a:lnTo>
                    <a:pt x="36" y="35"/>
                  </a:lnTo>
                  <a:lnTo>
                    <a:pt x="268" y="35"/>
                  </a:lnTo>
                  <a:lnTo>
                    <a:pt x="268" y="19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Rectangle 161"/>
            <p:cNvSpPr>
              <a:spLocks noChangeArrowheads="1"/>
            </p:cNvSpPr>
            <p:nvPr/>
          </p:nvSpPr>
          <p:spPr bwMode="auto">
            <a:xfrm>
              <a:off x="1646" y="879"/>
              <a:ext cx="147" cy="22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Rectangle 162"/>
            <p:cNvSpPr>
              <a:spLocks noChangeArrowheads="1"/>
            </p:cNvSpPr>
            <p:nvPr/>
          </p:nvSpPr>
          <p:spPr bwMode="auto">
            <a:xfrm>
              <a:off x="1646" y="924"/>
              <a:ext cx="74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Oval 163"/>
            <p:cNvSpPr>
              <a:spLocks noChangeArrowheads="1"/>
            </p:cNvSpPr>
            <p:nvPr/>
          </p:nvSpPr>
          <p:spPr bwMode="auto">
            <a:xfrm>
              <a:off x="1025" y="896"/>
              <a:ext cx="47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Oval 164"/>
            <p:cNvSpPr>
              <a:spLocks noChangeArrowheads="1"/>
            </p:cNvSpPr>
            <p:nvPr/>
          </p:nvSpPr>
          <p:spPr bwMode="auto">
            <a:xfrm>
              <a:off x="1091" y="896"/>
              <a:ext cx="47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Oval 165"/>
            <p:cNvSpPr>
              <a:spLocks noChangeArrowheads="1"/>
            </p:cNvSpPr>
            <p:nvPr/>
          </p:nvSpPr>
          <p:spPr bwMode="auto">
            <a:xfrm>
              <a:off x="1157" y="896"/>
              <a:ext cx="47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>
              <a:spLocks noEditPoints="1"/>
            </p:cNvSpPr>
            <p:nvPr/>
          </p:nvSpPr>
          <p:spPr bwMode="auto">
            <a:xfrm>
              <a:off x="963" y="797"/>
              <a:ext cx="303" cy="303"/>
            </a:xfrm>
            <a:custGeom>
              <a:avLst/>
              <a:gdLst>
                <a:gd name="T0" fmla="*/ 0 w 303"/>
                <a:gd name="T1" fmla="*/ 0 h 303"/>
                <a:gd name="T2" fmla="*/ 0 w 303"/>
                <a:gd name="T3" fmla="*/ 232 h 303"/>
                <a:gd name="T4" fmla="*/ 59 w 303"/>
                <a:gd name="T5" fmla="*/ 232 h 303"/>
                <a:gd name="T6" fmla="*/ 59 w 303"/>
                <a:gd name="T7" fmla="*/ 303 h 303"/>
                <a:gd name="T8" fmla="*/ 173 w 303"/>
                <a:gd name="T9" fmla="*/ 232 h 303"/>
                <a:gd name="T10" fmla="*/ 303 w 303"/>
                <a:gd name="T11" fmla="*/ 232 h 303"/>
                <a:gd name="T12" fmla="*/ 303 w 303"/>
                <a:gd name="T13" fmla="*/ 0 h 303"/>
                <a:gd name="T14" fmla="*/ 0 w 303"/>
                <a:gd name="T15" fmla="*/ 0 h 303"/>
                <a:gd name="T16" fmla="*/ 267 w 303"/>
                <a:gd name="T17" fmla="*/ 198 h 303"/>
                <a:gd name="T18" fmla="*/ 161 w 303"/>
                <a:gd name="T19" fmla="*/ 198 h 303"/>
                <a:gd name="T20" fmla="*/ 92 w 303"/>
                <a:gd name="T21" fmla="*/ 236 h 303"/>
                <a:gd name="T22" fmla="*/ 92 w 303"/>
                <a:gd name="T23" fmla="*/ 198 h 303"/>
                <a:gd name="T24" fmla="*/ 35 w 303"/>
                <a:gd name="T25" fmla="*/ 198 h 303"/>
                <a:gd name="T26" fmla="*/ 35 w 303"/>
                <a:gd name="T27" fmla="*/ 35 h 303"/>
                <a:gd name="T28" fmla="*/ 267 w 303"/>
                <a:gd name="T29" fmla="*/ 35 h 303"/>
                <a:gd name="T30" fmla="*/ 267 w 303"/>
                <a:gd name="T31" fmla="*/ 198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3" h="303">
                  <a:moveTo>
                    <a:pt x="0" y="0"/>
                  </a:moveTo>
                  <a:lnTo>
                    <a:pt x="0" y="232"/>
                  </a:lnTo>
                  <a:lnTo>
                    <a:pt x="59" y="232"/>
                  </a:lnTo>
                  <a:lnTo>
                    <a:pt x="59" y="303"/>
                  </a:lnTo>
                  <a:lnTo>
                    <a:pt x="173" y="232"/>
                  </a:lnTo>
                  <a:lnTo>
                    <a:pt x="303" y="232"/>
                  </a:lnTo>
                  <a:lnTo>
                    <a:pt x="303" y="0"/>
                  </a:lnTo>
                  <a:lnTo>
                    <a:pt x="0" y="0"/>
                  </a:lnTo>
                  <a:close/>
                  <a:moveTo>
                    <a:pt x="267" y="198"/>
                  </a:moveTo>
                  <a:lnTo>
                    <a:pt x="161" y="198"/>
                  </a:lnTo>
                  <a:lnTo>
                    <a:pt x="92" y="236"/>
                  </a:lnTo>
                  <a:lnTo>
                    <a:pt x="92" y="198"/>
                  </a:lnTo>
                  <a:lnTo>
                    <a:pt x="35" y="198"/>
                  </a:lnTo>
                  <a:lnTo>
                    <a:pt x="35" y="35"/>
                  </a:lnTo>
                  <a:lnTo>
                    <a:pt x="267" y="35"/>
                  </a:lnTo>
                  <a:lnTo>
                    <a:pt x="267" y="19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7"/>
            <p:cNvSpPr>
              <a:spLocks noEditPoints="1"/>
            </p:cNvSpPr>
            <p:nvPr/>
          </p:nvSpPr>
          <p:spPr bwMode="auto">
            <a:xfrm>
              <a:off x="358" y="797"/>
              <a:ext cx="302" cy="303"/>
            </a:xfrm>
            <a:custGeom>
              <a:avLst/>
              <a:gdLst>
                <a:gd name="T0" fmla="*/ 302 w 302"/>
                <a:gd name="T1" fmla="*/ 0 h 303"/>
                <a:gd name="T2" fmla="*/ 0 w 302"/>
                <a:gd name="T3" fmla="*/ 0 h 303"/>
                <a:gd name="T4" fmla="*/ 0 w 302"/>
                <a:gd name="T5" fmla="*/ 232 h 303"/>
                <a:gd name="T6" fmla="*/ 59 w 302"/>
                <a:gd name="T7" fmla="*/ 232 h 303"/>
                <a:gd name="T8" fmla="*/ 59 w 302"/>
                <a:gd name="T9" fmla="*/ 303 h 303"/>
                <a:gd name="T10" fmla="*/ 172 w 302"/>
                <a:gd name="T11" fmla="*/ 232 h 303"/>
                <a:gd name="T12" fmla="*/ 302 w 302"/>
                <a:gd name="T13" fmla="*/ 232 h 303"/>
                <a:gd name="T14" fmla="*/ 302 w 302"/>
                <a:gd name="T15" fmla="*/ 0 h 303"/>
                <a:gd name="T16" fmla="*/ 267 w 302"/>
                <a:gd name="T17" fmla="*/ 198 h 303"/>
                <a:gd name="T18" fmla="*/ 160 w 302"/>
                <a:gd name="T19" fmla="*/ 198 h 303"/>
                <a:gd name="T20" fmla="*/ 92 w 302"/>
                <a:gd name="T21" fmla="*/ 236 h 303"/>
                <a:gd name="T22" fmla="*/ 92 w 302"/>
                <a:gd name="T23" fmla="*/ 198 h 303"/>
                <a:gd name="T24" fmla="*/ 35 w 302"/>
                <a:gd name="T25" fmla="*/ 198 h 303"/>
                <a:gd name="T26" fmla="*/ 35 w 302"/>
                <a:gd name="T27" fmla="*/ 35 h 303"/>
                <a:gd name="T28" fmla="*/ 267 w 302"/>
                <a:gd name="T29" fmla="*/ 35 h 303"/>
                <a:gd name="T30" fmla="*/ 267 w 302"/>
                <a:gd name="T31" fmla="*/ 198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2" h="303">
                  <a:moveTo>
                    <a:pt x="302" y="0"/>
                  </a:moveTo>
                  <a:lnTo>
                    <a:pt x="0" y="0"/>
                  </a:lnTo>
                  <a:lnTo>
                    <a:pt x="0" y="232"/>
                  </a:lnTo>
                  <a:lnTo>
                    <a:pt x="59" y="232"/>
                  </a:lnTo>
                  <a:lnTo>
                    <a:pt x="59" y="303"/>
                  </a:lnTo>
                  <a:lnTo>
                    <a:pt x="172" y="232"/>
                  </a:lnTo>
                  <a:lnTo>
                    <a:pt x="302" y="232"/>
                  </a:lnTo>
                  <a:lnTo>
                    <a:pt x="302" y="0"/>
                  </a:lnTo>
                  <a:close/>
                  <a:moveTo>
                    <a:pt x="267" y="198"/>
                  </a:moveTo>
                  <a:lnTo>
                    <a:pt x="160" y="198"/>
                  </a:lnTo>
                  <a:lnTo>
                    <a:pt x="92" y="236"/>
                  </a:lnTo>
                  <a:lnTo>
                    <a:pt x="92" y="198"/>
                  </a:lnTo>
                  <a:lnTo>
                    <a:pt x="35" y="198"/>
                  </a:lnTo>
                  <a:lnTo>
                    <a:pt x="35" y="35"/>
                  </a:lnTo>
                  <a:lnTo>
                    <a:pt x="267" y="35"/>
                  </a:lnTo>
                  <a:lnTo>
                    <a:pt x="267" y="19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8"/>
            <p:cNvSpPr/>
            <p:nvPr/>
          </p:nvSpPr>
          <p:spPr bwMode="auto">
            <a:xfrm>
              <a:off x="7088" y="264"/>
              <a:ext cx="161" cy="156"/>
            </a:xfrm>
            <a:custGeom>
              <a:avLst/>
              <a:gdLst>
                <a:gd name="T0" fmla="*/ 62 w 68"/>
                <a:gd name="T1" fmla="*/ 52 h 66"/>
                <a:gd name="T2" fmla="*/ 44 w 68"/>
                <a:gd name="T3" fmla="*/ 44 h 66"/>
                <a:gd name="T4" fmla="*/ 45 w 68"/>
                <a:gd name="T5" fmla="*/ 37 h 66"/>
                <a:gd name="T6" fmla="*/ 46 w 68"/>
                <a:gd name="T7" fmla="*/ 35 h 66"/>
                <a:gd name="T8" fmla="*/ 46 w 68"/>
                <a:gd name="T9" fmla="*/ 35 h 66"/>
                <a:gd name="T10" fmla="*/ 51 w 68"/>
                <a:gd name="T11" fmla="*/ 18 h 66"/>
                <a:gd name="T12" fmla="*/ 34 w 68"/>
                <a:gd name="T13" fmla="*/ 0 h 66"/>
                <a:gd name="T14" fmla="*/ 34 w 68"/>
                <a:gd name="T15" fmla="*/ 0 h 66"/>
                <a:gd name="T16" fmla="*/ 34 w 68"/>
                <a:gd name="T17" fmla="*/ 0 h 66"/>
                <a:gd name="T18" fmla="*/ 34 w 68"/>
                <a:gd name="T19" fmla="*/ 0 h 66"/>
                <a:gd name="T20" fmla="*/ 34 w 68"/>
                <a:gd name="T21" fmla="*/ 0 h 66"/>
                <a:gd name="T22" fmla="*/ 17 w 68"/>
                <a:gd name="T23" fmla="*/ 18 h 66"/>
                <a:gd name="T24" fmla="*/ 22 w 68"/>
                <a:gd name="T25" fmla="*/ 35 h 66"/>
                <a:gd name="T26" fmla="*/ 22 w 68"/>
                <a:gd name="T27" fmla="*/ 35 h 66"/>
                <a:gd name="T28" fmla="*/ 22 w 68"/>
                <a:gd name="T29" fmla="*/ 35 h 66"/>
                <a:gd name="T30" fmla="*/ 23 w 68"/>
                <a:gd name="T31" fmla="*/ 37 h 66"/>
                <a:gd name="T32" fmla="*/ 24 w 68"/>
                <a:gd name="T33" fmla="*/ 44 h 66"/>
                <a:gd name="T34" fmla="*/ 6 w 68"/>
                <a:gd name="T35" fmla="*/ 52 h 66"/>
                <a:gd name="T36" fmla="*/ 0 w 68"/>
                <a:gd name="T37" fmla="*/ 59 h 66"/>
                <a:gd name="T38" fmla="*/ 0 w 68"/>
                <a:gd name="T39" fmla="*/ 66 h 66"/>
                <a:gd name="T40" fmla="*/ 68 w 68"/>
                <a:gd name="T41" fmla="*/ 66 h 66"/>
                <a:gd name="T42" fmla="*/ 68 w 68"/>
                <a:gd name="T43" fmla="*/ 59 h 66"/>
                <a:gd name="T44" fmla="*/ 62 w 68"/>
                <a:gd name="T45" fmla="*/ 5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" h="66">
                  <a:moveTo>
                    <a:pt x="62" y="52"/>
                  </a:moveTo>
                  <a:cubicBezTo>
                    <a:pt x="62" y="52"/>
                    <a:pt x="46" y="48"/>
                    <a:pt x="44" y="44"/>
                  </a:cubicBezTo>
                  <a:cubicBezTo>
                    <a:pt x="43" y="42"/>
                    <a:pt x="44" y="39"/>
                    <a:pt x="45" y="37"/>
                  </a:cubicBezTo>
                  <a:cubicBezTo>
                    <a:pt x="46" y="37"/>
                    <a:pt x="46" y="36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9" y="31"/>
                    <a:pt x="51" y="25"/>
                    <a:pt x="51" y="18"/>
                  </a:cubicBezTo>
                  <a:cubicBezTo>
                    <a:pt x="52" y="8"/>
                    <a:pt x="4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4" y="0"/>
                    <a:pt x="16" y="8"/>
                    <a:pt x="17" y="18"/>
                  </a:cubicBezTo>
                  <a:cubicBezTo>
                    <a:pt x="17" y="25"/>
                    <a:pt x="19" y="31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6"/>
                    <a:pt x="22" y="37"/>
                    <a:pt x="23" y="37"/>
                  </a:cubicBezTo>
                  <a:cubicBezTo>
                    <a:pt x="24" y="39"/>
                    <a:pt x="25" y="42"/>
                    <a:pt x="24" y="44"/>
                  </a:cubicBezTo>
                  <a:cubicBezTo>
                    <a:pt x="22" y="48"/>
                    <a:pt x="6" y="52"/>
                    <a:pt x="6" y="52"/>
                  </a:cubicBezTo>
                  <a:cubicBezTo>
                    <a:pt x="3" y="53"/>
                    <a:pt x="0" y="56"/>
                    <a:pt x="0" y="5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6"/>
                    <a:pt x="65" y="53"/>
                    <a:pt x="62" y="5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9"/>
            <p:cNvSpPr/>
            <p:nvPr/>
          </p:nvSpPr>
          <p:spPr bwMode="auto">
            <a:xfrm>
              <a:off x="7233" y="307"/>
              <a:ext cx="87" cy="113"/>
            </a:xfrm>
            <a:custGeom>
              <a:avLst/>
              <a:gdLst>
                <a:gd name="T0" fmla="*/ 33 w 37"/>
                <a:gd name="T1" fmla="*/ 38 h 48"/>
                <a:gd name="T2" fmla="*/ 33 w 37"/>
                <a:gd name="T3" fmla="*/ 38 h 48"/>
                <a:gd name="T4" fmla="*/ 20 w 37"/>
                <a:gd name="T5" fmla="*/ 32 h 48"/>
                <a:gd name="T6" fmla="*/ 21 w 37"/>
                <a:gd name="T7" fmla="*/ 27 h 48"/>
                <a:gd name="T8" fmla="*/ 22 w 37"/>
                <a:gd name="T9" fmla="*/ 26 h 48"/>
                <a:gd name="T10" fmla="*/ 22 w 37"/>
                <a:gd name="T11" fmla="*/ 26 h 48"/>
                <a:gd name="T12" fmla="*/ 25 w 37"/>
                <a:gd name="T13" fmla="*/ 14 h 48"/>
                <a:gd name="T14" fmla="*/ 13 w 37"/>
                <a:gd name="T15" fmla="*/ 0 h 48"/>
                <a:gd name="T16" fmla="*/ 13 w 37"/>
                <a:gd name="T17" fmla="*/ 0 h 48"/>
                <a:gd name="T18" fmla="*/ 13 w 37"/>
                <a:gd name="T19" fmla="*/ 0 h 48"/>
                <a:gd name="T20" fmla="*/ 13 w 37"/>
                <a:gd name="T21" fmla="*/ 0 h 48"/>
                <a:gd name="T22" fmla="*/ 13 w 37"/>
                <a:gd name="T23" fmla="*/ 0 h 48"/>
                <a:gd name="T24" fmla="*/ 0 w 37"/>
                <a:gd name="T25" fmla="*/ 14 h 48"/>
                <a:gd name="T26" fmla="*/ 4 w 37"/>
                <a:gd name="T27" fmla="*/ 26 h 48"/>
                <a:gd name="T28" fmla="*/ 4 w 37"/>
                <a:gd name="T29" fmla="*/ 26 h 48"/>
                <a:gd name="T30" fmla="*/ 4 w 37"/>
                <a:gd name="T31" fmla="*/ 26 h 48"/>
                <a:gd name="T32" fmla="*/ 5 w 37"/>
                <a:gd name="T33" fmla="*/ 27 h 48"/>
                <a:gd name="T34" fmla="*/ 5 w 37"/>
                <a:gd name="T35" fmla="*/ 27 h 48"/>
                <a:gd name="T36" fmla="*/ 14 w 37"/>
                <a:gd name="T37" fmla="*/ 41 h 48"/>
                <a:gd name="T38" fmla="*/ 14 w 37"/>
                <a:gd name="T39" fmla="*/ 48 h 48"/>
                <a:gd name="T40" fmla="*/ 37 w 37"/>
                <a:gd name="T41" fmla="*/ 48 h 48"/>
                <a:gd name="T42" fmla="*/ 37 w 37"/>
                <a:gd name="T43" fmla="*/ 43 h 48"/>
                <a:gd name="T44" fmla="*/ 33 w 37"/>
                <a:gd name="T45" fmla="*/ 3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48">
                  <a:moveTo>
                    <a:pt x="33" y="38"/>
                  </a:move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22" y="35"/>
                    <a:pt x="20" y="32"/>
                  </a:cubicBezTo>
                  <a:cubicBezTo>
                    <a:pt x="19" y="30"/>
                    <a:pt x="20" y="28"/>
                    <a:pt x="21" y="27"/>
                  </a:cubicBezTo>
                  <a:cubicBezTo>
                    <a:pt x="21" y="27"/>
                    <a:pt x="21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4" y="23"/>
                    <a:pt x="25" y="19"/>
                    <a:pt x="25" y="14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2" y="23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7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10" y="30"/>
                    <a:pt x="14" y="35"/>
                    <a:pt x="14" y="41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1"/>
                    <a:pt x="35" y="39"/>
                    <a:pt x="33" y="3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70"/>
            <p:cNvSpPr/>
            <p:nvPr/>
          </p:nvSpPr>
          <p:spPr bwMode="auto">
            <a:xfrm>
              <a:off x="7017" y="307"/>
              <a:ext cx="88" cy="113"/>
            </a:xfrm>
            <a:custGeom>
              <a:avLst/>
              <a:gdLst>
                <a:gd name="T0" fmla="*/ 32 w 37"/>
                <a:gd name="T1" fmla="*/ 27 h 48"/>
                <a:gd name="T2" fmla="*/ 33 w 37"/>
                <a:gd name="T3" fmla="*/ 26 h 48"/>
                <a:gd name="T4" fmla="*/ 33 w 37"/>
                <a:gd name="T5" fmla="*/ 26 h 48"/>
                <a:gd name="T6" fmla="*/ 33 w 37"/>
                <a:gd name="T7" fmla="*/ 26 h 48"/>
                <a:gd name="T8" fmla="*/ 37 w 37"/>
                <a:gd name="T9" fmla="*/ 14 h 48"/>
                <a:gd name="T10" fmla="*/ 24 w 37"/>
                <a:gd name="T11" fmla="*/ 0 h 48"/>
                <a:gd name="T12" fmla="*/ 24 w 37"/>
                <a:gd name="T13" fmla="*/ 0 h 48"/>
                <a:gd name="T14" fmla="*/ 24 w 37"/>
                <a:gd name="T15" fmla="*/ 0 h 48"/>
                <a:gd name="T16" fmla="*/ 24 w 37"/>
                <a:gd name="T17" fmla="*/ 0 h 48"/>
                <a:gd name="T18" fmla="*/ 24 w 37"/>
                <a:gd name="T19" fmla="*/ 0 h 48"/>
                <a:gd name="T20" fmla="*/ 12 w 37"/>
                <a:gd name="T21" fmla="*/ 14 h 48"/>
                <a:gd name="T22" fmla="*/ 15 w 37"/>
                <a:gd name="T23" fmla="*/ 26 h 48"/>
                <a:gd name="T24" fmla="*/ 15 w 37"/>
                <a:gd name="T25" fmla="*/ 26 h 48"/>
                <a:gd name="T26" fmla="*/ 16 w 37"/>
                <a:gd name="T27" fmla="*/ 27 h 48"/>
                <a:gd name="T28" fmla="*/ 17 w 37"/>
                <a:gd name="T29" fmla="*/ 32 h 48"/>
                <a:gd name="T30" fmla="*/ 4 w 37"/>
                <a:gd name="T31" fmla="*/ 38 h 48"/>
                <a:gd name="T32" fmla="*/ 4 w 37"/>
                <a:gd name="T33" fmla="*/ 38 h 48"/>
                <a:gd name="T34" fmla="*/ 0 w 37"/>
                <a:gd name="T35" fmla="*/ 43 h 48"/>
                <a:gd name="T36" fmla="*/ 0 w 37"/>
                <a:gd name="T37" fmla="*/ 48 h 48"/>
                <a:gd name="T38" fmla="*/ 23 w 37"/>
                <a:gd name="T39" fmla="*/ 48 h 48"/>
                <a:gd name="T40" fmla="*/ 23 w 37"/>
                <a:gd name="T41" fmla="*/ 41 h 48"/>
                <a:gd name="T42" fmla="*/ 32 w 37"/>
                <a:gd name="T43" fmla="*/ 27 h 48"/>
                <a:gd name="T44" fmla="*/ 32 w 37"/>
                <a:gd name="T4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48">
                  <a:moveTo>
                    <a:pt x="32" y="27"/>
                  </a:moveTo>
                  <a:cubicBezTo>
                    <a:pt x="33" y="27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5" y="23"/>
                    <a:pt x="37" y="19"/>
                    <a:pt x="37" y="14"/>
                  </a:cubicBezTo>
                  <a:cubicBezTo>
                    <a:pt x="37" y="6"/>
                    <a:pt x="31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2" y="6"/>
                    <a:pt x="12" y="14"/>
                  </a:cubicBezTo>
                  <a:cubicBezTo>
                    <a:pt x="12" y="19"/>
                    <a:pt x="13" y="23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7"/>
                    <a:pt x="16" y="27"/>
                  </a:cubicBezTo>
                  <a:cubicBezTo>
                    <a:pt x="17" y="28"/>
                    <a:pt x="18" y="30"/>
                    <a:pt x="17" y="32"/>
                  </a:cubicBezTo>
                  <a:cubicBezTo>
                    <a:pt x="15" y="35"/>
                    <a:pt x="4" y="38"/>
                    <a:pt x="4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2" y="39"/>
                    <a:pt x="0" y="41"/>
                    <a:pt x="0" y="4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35"/>
                    <a:pt x="27" y="30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/>
            <p:nvPr/>
          </p:nvSpPr>
          <p:spPr bwMode="auto">
            <a:xfrm>
              <a:off x="6412" y="238"/>
              <a:ext cx="208" cy="208"/>
            </a:xfrm>
            <a:custGeom>
              <a:avLst/>
              <a:gdLst>
                <a:gd name="T0" fmla="*/ 81 w 88"/>
                <a:gd name="T1" fmla="*/ 69 h 88"/>
                <a:gd name="T2" fmla="*/ 57 w 88"/>
                <a:gd name="T3" fmla="*/ 58 h 88"/>
                <a:gd name="T4" fmla="*/ 59 w 88"/>
                <a:gd name="T5" fmla="*/ 49 h 88"/>
                <a:gd name="T6" fmla="*/ 60 w 88"/>
                <a:gd name="T7" fmla="*/ 47 h 88"/>
                <a:gd name="T8" fmla="*/ 60 w 88"/>
                <a:gd name="T9" fmla="*/ 47 h 88"/>
                <a:gd name="T10" fmla="*/ 67 w 88"/>
                <a:gd name="T11" fmla="*/ 25 h 88"/>
                <a:gd name="T12" fmla="*/ 44 w 88"/>
                <a:gd name="T13" fmla="*/ 0 h 88"/>
                <a:gd name="T14" fmla="*/ 44 w 88"/>
                <a:gd name="T15" fmla="*/ 0 h 88"/>
                <a:gd name="T16" fmla="*/ 44 w 88"/>
                <a:gd name="T17" fmla="*/ 0 h 88"/>
                <a:gd name="T18" fmla="*/ 44 w 88"/>
                <a:gd name="T19" fmla="*/ 0 h 88"/>
                <a:gd name="T20" fmla="*/ 44 w 88"/>
                <a:gd name="T21" fmla="*/ 0 h 88"/>
                <a:gd name="T22" fmla="*/ 21 w 88"/>
                <a:gd name="T23" fmla="*/ 25 h 88"/>
                <a:gd name="T24" fmla="*/ 28 w 88"/>
                <a:gd name="T25" fmla="*/ 47 h 88"/>
                <a:gd name="T26" fmla="*/ 28 w 88"/>
                <a:gd name="T27" fmla="*/ 47 h 88"/>
                <a:gd name="T28" fmla="*/ 28 w 88"/>
                <a:gd name="T29" fmla="*/ 47 h 88"/>
                <a:gd name="T30" fmla="*/ 29 w 88"/>
                <a:gd name="T31" fmla="*/ 49 h 88"/>
                <a:gd name="T32" fmla="*/ 31 w 88"/>
                <a:gd name="T33" fmla="*/ 58 h 88"/>
                <a:gd name="T34" fmla="*/ 7 w 88"/>
                <a:gd name="T35" fmla="*/ 69 h 88"/>
                <a:gd name="T36" fmla="*/ 0 w 88"/>
                <a:gd name="T37" fmla="*/ 79 h 88"/>
                <a:gd name="T38" fmla="*/ 0 w 88"/>
                <a:gd name="T39" fmla="*/ 88 h 88"/>
                <a:gd name="T40" fmla="*/ 88 w 88"/>
                <a:gd name="T41" fmla="*/ 88 h 88"/>
                <a:gd name="T42" fmla="*/ 88 w 88"/>
                <a:gd name="T43" fmla="*/ 79 h 88"/>
                <a:gd name="T44" fmla="*/ 81 w 88"/>
                <a:gd name="T45" fmla="*/ 6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8" h="88">
                  <a:moveTo>
                    <a:pt x="81" y="69"/>
                  </a:moveTo>
                  <a:cubicBezTo>
                    <a:pt x="81" y="69"/>
                    <a:pt x="60" y="64"/>
                    <a:pt x="57" y="58"/>
                  </a:cubicBezTo>
                  <a:cubicBezTo>
                    <a:pt x="56" y="55"/>
                    <a:pt x="57" y="52"/>
                    <a:pt x="59" y="49"/>
                  </a:cubicBezTo>
                  <a:cubicBezTo>
                    <a:pt x="59" y="49"/>
                    <a:pt x="60" y="48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4" y="41"/>
                    <a:pt x="67" y="34"/>
                    <a:pt x="67" y="25"/>
                  </a:cubicBezTo>
                  <a:cubicBezTo>
                    <a:pt x="67" y="11"/>
                    <a:pt x="57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1" y="0"/>
                    <a:pt x="21" y="11"/>
                    <a:pt x="21" y="25"/>
                  </a:cubicBezTo>
                  <a:cubicBezTo>
                    <a:pt x="22" y="34"/>
                    <a:pt x="24" y="41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8"/>
                    <a:pt x="29" y="49"/>
                    <a:pt x="29" y="49"/>
                  </a:cubicBezTo>
                  <a:cubicBezTo>
                    <a:pt x="31" y="52"/>
                    <a:pt x="32" y="55"/>
                    <a:pt x="31" y="58"/>
                  </a:cubicBezTo>
                  <a:cubicBezTo>
                    <a:pt x="28" y="64"/>
                    <a:pt x="7" y="69"/>
                    <a:pt x="7" y="69"/>
                  </a:cubicBezTo>
                  <a:cubicBezTo>
                    <a:pt x="3" y="70"/>
                    <a:pt x="0" y="74"/>
                    <a:pt x="0" y="7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8" y="74"/>
                    <a:pt x="85" y="70"/>
                    <a:pt x="81" y="6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2"/>
            <p:cNvSpPr/>
            <p:nvPr/>
          </p:nvSpPr>
          <p:spPr bwMode="auto">
            <a:xfrm>
              <a:off x="6599" y="295"/>
              <a:ext cx="116" cy="151"/>
            </a:xfrm>
            <a:custGeom>
              <a:avLst/>
              <a:gdLst>
                <a:gd name="T0" fmla="*/ 44 w 49"/>
                <a:gd name="T1" fmla="*/ 50 h 64"/>
                <a:gd name="T2" fmla="*/ 44 w 49"/>
                <a:gd name="T3" fmla="*/ 50 h 64"/>
                <a:gd name="T4" fmla="*/ 27 w 49"/>
                <a:gd name="T5" fmla="*/ 42 h 64"/>
                <a:gd name="T6" fmla="*/ 28 w 49"/>
                <a:gd name="T7" fmla="*/ 36 h 64"/>
                <a:gd name="T8" fmla="*/ 29 w 49"/>
                <a:gd name="T9" fmla="*/ 34 h 64"/>
                <a:gd name="T10" fmla="*/ 29 w 49"/>
                <a:gd name="T11" fmla="*/ 34 h 64"/>
                <a:gd name="T12" fmla="*/ 34 w 49"/>
                <a:gd name="T13" fmla="*/ 18 h 64"/>
                <a:gd name="T14" fmla="*/ 17 w 49"/>
                <a:gd name="T15" fmla="*/ 0 h 64"/>
                <a:gd name="T16" fmla="*/ 17 w 49"/>
                <a:gd name="T17" fmla="*/ 0 h 64"/>
                <a:gd name="T18" fmla="*/ 17 w 49"/>
                <a:gd name="T19" fmla="*/ 0 h 64"/>
                <a:gd name="T20" fmla="*/ 17 w 49"/>
                <a:gd name="T21" fmla="*/ 0 h 64"/>
                <a:gd name="T22" fmla="*/ 17 w 49"/>
                <a:gd name="T23" fmla="*/ 0 h 64"/>
                <a:gd name="T24" fmla="*/ 0 w 49"/>
                <a:gd name="T25" fmla="*/ 18 h 64"/>
                <a:gd name="T26" fmla="*/ 5 w 49"/>
                <a:gd name="T27" fmla="*/ 34 h 64"/>
                <a:gd name="T28" fmla="*/ 5 w 49"/>
                <a:gd name="T29" fmla="*/ 34 h 64"/>
                <a:gd name="T30" fmla="*/ 5 w 49"/>
                <a:gd name="T31" fmla="*/ 34 h 64"/>
                <a:gd name="T32" fmla="*/ 6 w 49"/>
                <a:gd name="T33" fmla="*/ 36 h 64"/>
                <a:gd name="T34" fmla="*/ 7 w 49"/>
                <a:gd name="T35" fmla="*/ 36 h 64"/>
                <a:gd name="T36" fmla="*/ 19 w 49"/>
                <a:gd name="T37" fmla="*/ 55 h 64"/>
                <a:gd name="T38" fmla="*/ 19 w 49"/>
                <a:gd name="T39" fmla="*/ 64 h 64"/>
                <a:gd name="T40" fmla="*/ 49 w 49"/>
                <a:gd name="T41" fmla="*/ 64 h 64"/>
                <a:gd name="T42" fmla="*/ 49 w 49"/>
                <a:gd name="T43" fmla="*/ 57 h 64"/>
                <a:gd name="T44" fmla="*/ 44 w 49"/>
                <a:gd name="T45" fmla="*/ 5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64">
                  <a:moveTo>
                    <a:pt x="44" y="50"/>
                  </a:move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29" y="46"/>
                    <a:pt x="27" y="42"/>
                  </a:cubicBezTo>
                  <a:cubicBezTo>
                    <a:pt x="26" y="40"/>
                    <a:pt x="27" y="38"/>
                    <a:pt x="28" y="36"/>
                  </a:cubicBezTo>
                  <a:cubicBezTo>
                    <a:pt x="28" y="35"/>
                    <a:pt x="28" y="35"/>
                    <a:pt x="29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31" y="30"/>
                    <a:pt x="33" y="25"/>
                    <a:pt x="34" y="18"/>
                  </a:cubicBezTo>
                  <a:cubicBezTo>
                    <a:pt x="34" y="8"/>
                    <a:pt x="26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1" y="25"/>
                    <a:pt x="3" y="30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5"/>
                    <a:pt x="6" y="35"/>
                    <a:pt x="6" y="36"/>
                  </a:cubicBezTo>
                  <a:cubicBezTo>
                    <a:pt x="6" y="36"/>
                    <a:pt x="7" y="36"/>
                    <a:pt x="7" y="36"/>
                  </a:cubicBezTo>
                  <a:cubicBezTo>
                    <a:pt x="14" y="39"/>
                    <a:pt x="19" y="47"/>
                    <a:pt x="19" y="5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4"/>
                    <a:pt x="47" y="51"/>
                    <a:pt x="44" y="5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3"/>
            <p:cNvSpPr/>
            <p:nvPr/>
          </p:nvSpPr>
          <p:spPr bwMode="auto">
            <a:xfrm>
              <a:off x="5806" y="191"/>
              <a:ext cx="303" cy="303"/>
            </a:xfrm>
            <a:custGeom>
              <a:avLst/>
              <a:gdLst>
                <a:gd name="T0" fmla="*/ 118 w 128"/>
                <a:gd name="T1" fmla="*/ 108 h 128"/>
                <a:gd name="T2" fmla="*/ 82 w 128"/>
                <a:gd name="T3" fmla="*/ 96 h 128"/>
                <a:gd name="T4" fmla="*/ 81 w 128"/>
                <a:gd name="T5" fmla="*/ 88 h 128"/>
                <a:gd name="T6" fmla="*/ 113 w 128"/>
                <a:gd name="T7" fmla="*/ 77 h 128"/>
                <a:gd name="T8" fmla="*/ 94 w 128"/>
                <a:gd name="T9" fmla="*/ 56 h 128"/>
                <a:gd name="T10" fmla="*/ 94 w 128"/>
                <a:gd name="T11" fmla="*/ 55 h 128"/>
                <a:gd name="T12" fmla="*/ 97 w 128"/>
                <a:gd name="T13" fmla="*/ 36 h 128"/>
                <a:gd name="T14" fmla="*/ 64 w 128"/>
                <a:gd name="T15" fmla="*/ 0 h 128"/>
                <a:gd name="T16" fmla="*/ 64 w 128"/>
                <a:gd name="T17" fmla="*/ 0 h 128"/>
                <a:gd name="T18" fmla="*/ 64 w 128"/>
                <a:gd name="T19" fmla="*/ 0 h 128"/>
                <a:gd name="T20" fmla="*/ 64 w 128"/>
                <a:gd name="T21" fmla="*/ 0 h 128"/>
                <a:gd name="T22" fmla="*/ 64 w 128"/>
                <a:gd name="T23" fmla="*/ 0 h 128"/>
                <a:gd name="T24" fmla="*/ 64 w 128"/>
                <a:gd name="T25" fmla="*/ 0 h 128"/>
                <a:gd name="T26" fmla="*/ 64 w 128"/>
                <a:gd name="T27" fmla="*/ 0 h 128"/>
                <a:gd name="T28" fmla="*/ 64 w 128"/>
                <a:gd name="T29" fmla="*/ 0 h 128"/>
                <a:gd name="T30" fmla="*/ 64 w 128"/>
                <a:gd name="T31" fmla="*/ 0 h 128"/>
                <a:gd name="T32" fmla="*/ 64 w 128"/>
                <a:gd name="T33" fmla="*/ 0 h 128"/>
                <a:gd name="T34" fmla="*/ 64 w 128"/>
                <a:gd name="T35" fmla="*/ 0 h 128"/>
                <a:gd name="T36" fmla="*/ 31 w 128"/>
                <a:gd name="T37" fmla="*/ 36 h 128"/>
                <a:gd name="T38" fmla="*/ 34 w 128"/>
                <a:gd name="T39" fmla="*/ 55 h 128"/>
                <a:gd name="T40" fmla="*/ 34 w 128"/>
                <a:gd name="T41" fmla="*/ 56 h 128"/>
                <a:gd name="T42" fmla="*/ 15 w 128"/>
                <a:gd name="T43" fmla="*/ 77 h 128"/>
                <a:gd name="T44" fmla="*/ 47 w 128"/>
                <a:gd name="T45" fmla="*/ 88 h 128"/>
                <a:gd name="T46" fmla="*/ 46 w 128"/>
                <a:gd name="T47" fmla="*/ 96 h 128"/>
                <a:gd name="T48" fmla="*/ 10 w 128"/>
                <a:gd name="T49" fmla="*/ 108 h 128"/>
                <a:gd name="T50" fmla="*/ 0 w 128"/>
                <a:gd name="T51" fmla="*/ 122 h 128"/>
                <a:gd name="T52" fmla="*/ 0 w 128"/>
                <a:gd name="T53" fmla="*/ 128 h 128"/>
                <a:gd name="T54" fmla="*/ 64 w 128"/>
                <a:gd name="T55" fmla="*/ 128 h 128"/>
                <a:gd name="T56" fmla="*/ 128 w 128"/>
                <a:gd name="T57" fmla="*/ 128 h 128"/>
                <a:gd name="T58" fmla="*/ 128 w 128"/>
                <a:gd name="T59" fmla="*/ 122 h 128"/>
                <a:gd name="T60" fmla="*/ 118 w 128"/>
                <a:gd name="T61" fmla="*/ 10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8" h="128">
                  <a:moveTo>
                    <a:pt x="118" y="108"/>
                  </a:moveTo>
                  <a:cubicBezTo>
                    <a:pt x="118" y="108"/>
                    <a:pt x="86" y="104"/>
                    <a:pt x="82" y="96"/>
                  </a:cubicBezTo>
                  <a:cubicBezTo>
                    <a:pt x="81" y="94"/>
                    <a:pt x="81" y="91"/>
                    <a:pt x="81" y="88"/>
                  </a:cubicBezTo>
                  <a:cubicBezTo>
                    <a:pt x="92" y="88"/>
                    <a:pt x="113" y="77"/>
                    <a:pt x="113" y="77"/>
                  </a:cubicBezTo>
                  <a:cubicBezTo>
                    <a:pt x="111" y="76"/>
                    <a:pt x="86" y="79"/>
                    <a:pt x="94" y="56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6" y="50"/>
                    <a:pt x="97" y="43"/>
                    <a:pt x="97" y="36"/>
                  </a:cubicBezTo>
                  <a:cubicBezTo>
                    <a:pt x="98" y="16"/>
                    <a:pt x="82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46" y="0"/>
                    <a:pt x="30" y="16"/>
                    <a:pt x="31" y="36"/>
                  </a:cubicBezTo>
                  <a:cubicBezTo>
                    <a:pt x="31" y="43"/>
                    <a:pt x="32" y="50"/>
                    <a:pt x="34" y="55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42" y="79"/>
                    <a:pt x="17" y="76"/>
                    <a:pt x="15" y="77"/>
                  </a:cubicBezTo>
                  <a:cubicBezTo>
                    <a:pt x="15" y="77"/>
                    <a:pt x="36" y="88"/>
                    <a:pt x="47" y="88"/>
                  </a:cubicBezTo>
                  <a:cubicBezTo>
                    <a:pt x="47" y="91"/>
                    <a:pt x="47" y="94"/>
                    <a:pt x="46" y="96"/>
                  </a:cubicBezTo>
                  <a:cubicBezTo>
                    <a:pt x="42" y="104"/>
                    <a:pt x="10" y="108"/>
                    <a:pt x="10" y="108"/>
                  </a:cubicBezTo>
                  <a:cubicBezTo>
                    <a:pt x="4" y="110"/>
                    <a:pt x="0" y="116"/>
                    <a:pt x="0" y="12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16"/>
                    <a:pt x="124" y="110"/>
                    <a:pt x="118" y="10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4"/>
            <p:cNvSpPr/>
            <p:nvPr/>
          </p:nvSpPr>
          <p:spPr bwMode="auto">
            <a:xfrm>
              <a:off x="5201" y="191"/>
              <a:ext cx="303" cy="303"/>
            </a:xfrm>
            <a:custGeom>
              <a:avLst/>
              <a:gdLst>
                <a:gd name="T0" fmla="*/ 128 w 128"/>
                <a:gd name="T1" fmla="*/ 128 h 128"/>
                <a:gd name="T2" fmla="*/ 128 w 128"/>
                <a:gd name="T3" fmla="*/ 115 h 128"/>
                <a:gd name="T4" fmla="*/ 118 w 128"/>
                <a:gd name="T5" fmla="*/ 101 h 128"/>
                <a:gd name="T6" fmla="*/ 118 w 128"/>
                <a:gd name="T7" fmla="*/ 101 h 128"/>
                <a:gd name="T8" fmla="*/ 83 w 128"/>
                <a:gd name="T9" fmla="*/ 84 h 128"/>
                <a:gd name="T10" fmla="*/ 85 w 128"/>
                <a:gd name="T11" fmla="*/ 72 h 128"/>
                <a:gd name="T12" fmla="*/ 88 w 128"/>
                <a:gd name="T13" fmla="*/ 68 h 128"/>
                <a:gd name="T14" fmla="*/ 88 w 128"/>
                <a:gd name="T15" fmla="*/ 68 h 128"/>
                <a:gd name="T16" fmla="*/ 88 w 128"/>
                <a:gd name="T17" fmla="*/ 68 h 128"/>
                <a:gd name="T18" fmla="*/ 97 w 128"/>
                <a:gd name="T19" fmla="*/ 36 h 128"/>
                <a:gd name="T20" fmla="*/ 64 w 128"/>
                <a:gd name="T21" fmla="*/ 0 h 128"/>
                <a:gd name="T22" fmla="*/ 64 w 128"/>
                <a:gd name="T23" fmla="*/ 0 h 128"/>
                <a:gd name="T24" fmla="*/ 64 w 128"/>
                <a:gd name="T25" fmla="*/ 0 h 128"/>
                <a:gd name="T26" fmla="*/ 64 w 128"/>
                <a:gd name="T27" fmla="*/ 0 h 128"/>
                <a:gd name="T28" fmla="*/ 64 w 128"/>
                <a:gd name="T29" fmla="*/ 0 h 128"/>
                <a:gd name="T30" fmla="*/ 31 w 128"/>
                <a:gd name="T31" fmla="*/ 36 h 128"/>
                <a:gd name="T32" fmla="*/ 40 w 128"/>
                <a:gd name="T33" fmla="*/ 68 h 128"/>
                <a:gd name="T34" fmla="*/ 40 w 128"/>
                <a:gd name="T35" fmla="*/ 68 h 128"/>
                <a:gd name="T36" fmla="*/ 40 w 128"/>
                <a:gd name="T37" fmla="*/ 68 h 128"/>
                <a:gd name="T38" fmla="*/ 43 w 128"/>
                <a:gd name="T39" fmla="*/ 72 h 128"/>
                <a:gd name="T40" fmla="*/ 45 w 128"/>
                <a:gd name="T41" fmla="*/ 84 h 128"/>
                <a:gd name="T42" fmla="*/ 10 w 128"/>
                <a:gd name="T43" fmla="*/ 101 h 128"/>
                <a:gd name="T44" fmla="*/ 10 w 128"/>
                <a:gd name="T45" fmla="*/ 101 h 128"/>
                <a:gd name="T46" fmla="*/ 0 w 128"/>
                <a:gd name="T47" fmla="*/ 115 h 128"/>
                <a:gd name="T48" fmla="*/ 0 w 128"/>
                <a:gd name="T49" fmla="*/ 128 h 128"/>
                <a:gd name="T50" fmla="*/ 128 w 128"/>
                <a:gd name="T5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128">
                  <a:moveTo>
                    <a:pt x="128" y="128"/>
                  </a:moveTo>
                  <a:cubicBezTo>
                    <a:pt x="128" y="115"/>
                    <a:pt x="128" y="115"/>
                    <a:pt x="128" y="115"/>
                  </a:cubicBezTo>
                  <a:cubicBezTo>
                    <a:pt x="128" y="108"/>
                    <a:pt x="124" y="103"/>
                    <a:pt x="118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100"/>
                    <a:pt x="87" y="93"/>
                    <a:pt x="83" y="84"/>
                  </a:cubicBezTo>
                  <a:cubicBezTo>
                    <a:pt x="81" y="80"/>
                    <a:pt x="83" y="75"/>
                    <a:pt x="85" y="72"/>
                  </a:cubicBezTo>
                  <a:cubicBezTo>
                    <a:pt x="86" y="71"/>
                    <a:pt x="87" y="69"/>
                    <a:pt x="88" y="68"/>
                  </a:cubicBezTo>
                  <a:cubicBezTo>
                    <a:pt x="88" y="68"/>
                    <a:pt x="88" y="68"/>
                    <a:pt x="88" y="68"/>
                  </a:cubicBezTo>
                  <a:cubicBezTo>
                    <a:pt x="88" y="68"/>
                    <a:pt x="88" y="68"/>
                    <a:pt x="88" y="68"/>
                  </a:cubicBezTo>
                  <a:cubicBezTo>
                    <a:pt x="93" y="60"/>
                    <a:pt x="97" y="49"/>
                    <a:pt x="97" y="36"/>
                  </a:cubicBezTo>
                  <a:cubicBezTo>
                    <a:pt x="98" y="16"/>
                    <a:pt x="82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46" y="0"/>
                    <a:pt x="30" y="16"/>
                    <a:pt x="31" y="36"/>
                  </a:cubicBezTo>
                  <a:cubicBezTo>
                    <a:pt x="31" y="49"/>
                    <a:pt x="35" y="60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9"/>
                    <a:pt x="42" y="71"/>
                    <a:pt x="43" y="72"/>
                  </a:cubicBezTo>
                  <a:cubicBezTo>
                    <a:pt x="45" y="75"/>
                    <a:pt x="47" y="80"/>
                    <a:pt x="45" y="84"/>
                  </a:cubicBezTo>
                  <a:cubicBezTo>
                    <a:pt x="41" y="93"/>
                    <a:pt x="11" y="100"/>
                    <a:pt x="10" y="101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4" y="103"/>
                    <a:pt x="0" y="108"/>
                    <a:pt x="0" y="115"/>
                  </a:cubicBezTo>
                  <a:cubicBezTo>
                    <a:pt x="0" y="128"/>
                    <a:pt x="0" y="128"/>
                    <a:pt x="0" y="128"/>
                  </a:cubicBezTo>
                  <a:lnTo>
                    <a:pt x="128" y="12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5"/>
            <p:cNvSpPr>
              <a:spLocks noEditPoints="1"/>
            </p:cNvSpPr>
            <p:nvPr/>
          </p:nvSpPr>
          <p:spPr bwMode="auto">
            <a:xfrm>
              <a:off x="4596" y="238"/>
              <a:ext cx="302" cy="208"/>
            </a:xfrm>
            <a:custGeom>
              <a:avLst/>
              <a:gdLst>
                <a:gd name="T0" fmla="*/ 0 w 302"/>
                <a:gd name="T1" fmla="*/ 0 h 208"/>
                <a:gd name="T2" fmla="*/ 0 w 302"/>
                <a:gd name="T3" fmla="*/ 208 h 208"/>
                <a:gd name="T4" fmla="*/ 302 w 302"/>
                <a:gd name="T5" fmla="*/ 208 h 208"/>
                <a:gd name="T6" fmla="*/ 302 w 302"/>
                <a:gd name="T7" fmla="*/ 0 h 208"/>
                <a:gd name="T8" fmla="*/ 0 w 302"/>
                <a:gd name="T9" fmla="*/ 0 h 208"/>
                <a:gd name="T10" fmla="*/ 279 w 302"/>
                <a:gd name="T11" fmla="*/ 52 h 208"/>
                <a:gd name="T12" fmla="*/ 210 w 302"/>
                <a:gd name="T13" fmla="*/ 104 h 208"/>
                <a:gd name="T14" fmla="*/ 279 w 302"/>
                <a:gd name="T15" fmla="*/ 156 h 208"/>
                <a:gd name="T16" fmla="*/ 279 w 302"/>
                <a:gd name="T17" fmla="*/ 185 h 208"/>
                <a:gd name="T18" fmla="*/ 279 w 302"/>
                <a:gd name="T19" fmla="*/ 185 h 208"/>
                <a:gd name="T20" fmla="*/ 191 w 302"/>
                <a:gd name="T21" fmla="*/ 118 h 208"/>
                <a:gd name="T22" fmla="*/ 151 w 302"/>
                <a:gd name="T23" fmla="*/ 149 h 208"/>
                <a:gd name="T24" fmla="*/ 111 w 302"/>
                <a:gd name="T25" fmla="*/ 118 h 208"/>
                <a:gd name="T26" fmla="*/ 23 w 302"/>
                <a:gd name="T27" fmla="*/ 185 h 208"/>
                <a:gd name="T28" fmla="*/ 23 w 302"/>
                <a:gd name="T29" fmla="*/ 185 h 208"/>
                <a:gd name="T30" fmla="*/ 23 w 302"/>
                <a:gd name="T31" fmla="*/ 156 h 208"/>
                <a:gd name="T32" fmla="*/ 92 w 302"/>
                <a:gd name="T33" fmla="*/ 104 h 208"/>
                <a:gd name="T34" fmla="*/ 23 w 302"/>
                <a:gd name="T35" fmla="*/ 52 h 208"/>
                <a:gd name="T36" fmla="*/ 23 w 302"/>
                <a:gd name="T37" fmla="*/ 24 h 208"/>
                <a:gd name="T38" fmla="*/ 23 w 302"/>
                <a:gd name="T39" fmla="*/ 24 h 208"/>
                <a:gd name="T40" fmla="*/ 151 w 302"/>
                <a:gd name="T41" fmla="*/ 121 h 208"/>
                <a:gd name="T42" fmla="*/ 279 w 302"/>
                <a:gd name="T43" fmla="*/ 24 h 208"/>
                <a:gd name="T44" fmla="*/ 279 w 302"/>
                <a:gd name="T45" fmla="*/ 24 h 208"/>
                <a:gd name="T46" fmla="*/ 279 w 302"/>
                <a:gd name="T47" fmla="*/ 5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02" h="208">
                  <a:moveTo>
                    <a:pt x="0" y="0"/>
                  </a:moveTo>
                  <a:lnTo>
                    <a:pt x="0" y="208"/>
                  </a:lnTo>
                  <a:lnTo>
                    <a:pt x="302" y="208"/>
                  </a:lnTo>
                  <a:lnTo>
                    <a:pt x="302" y="0"/>
                  </a:lnTo>
                  <a:lnTo>
                    <a:pt x="0" y="0"/>
                  </a:lnTo>
                  <a:close/>
                  <a:moveTo>
                    <a:pt x="279" y="52"/>
                  </a:moveTo>
                  <a:lnTo>
                    <a:pt x="210" y="104"/>
                  </a:lnTo>
                  <a:lnTo>
                    <a:pt x="279" y="156"/>
                  </a:lnTo>
                  <a:lnTo>
                    <a:pt x="279" y="185"/>
                  </a:lnTo>
                  <a:lnTo>
                    <a:pt x="279" y="185"/>
                  </a:lnTo>
                  <a:lnTo>
                    <a:pt x="191" y="118"/>
                  </a:lnTo>
                  <a:lnTo>
                    <a:pt x="151" y="149"/>
                  </a:lnTo>
                  <a:lnTo>
                    <a:pt x="111" y="118"/>
                  </a:lnTo>
                  <a:lnTo>
                    <a:pt x="23" y="185"/>
                  </a:lnTo>
                  <a:lnTo>
                    <a:pt x="23" y="185"/>
                  </a:lnTo>
                  <a:lnTo>
                    <a:pt x="23" y="156"/>
                  </a:lnTo>
                  <a:lnTo>
                    <a:pt x="92" y="104"/>
                  </a:lnTo>
                  <a:lnTo>
                    <a:pt x="23" y="52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151" y="121"/>
                  </a:lnTo>
                  <a:lnTo>
                    <a:pt x="279" y="24"/>
                  </a:lnTo>
                  <a:lnTo>
                    <a:pt x="279" y="24"/>
                  </a:lnTo>
                  <a:lnTo>
                    <a:pt x="279" y="5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6"/>
            <p:cNvSpPr>
              <a:spLocks noEditPoints="1"/>
            </p:cNvSpPr>
            <p:nvPr/>
          </p:nvSpPr>
          <p:spPr bwMode="auto">
            <a:xfrm>
              <a:off x="3990" y="238"/>
              <a:ext cx="303" cy="208"/>
            </a:xfrm>
            <a:custGeom>
              <a:avLst/>
              <a:gdLst>
                <a:gd name="T0" fmla="*/ 0 w 303"/>
                <a:gd name="T1" fmla="*/ 0 h 208"/>
                <a:gd name="T2" fmla="*/ 0 w 303"/>
                <a:gd name="T3" fmla="*/ 208 h 208"/>
                <a:gd name="T4" fmla="*/ 303 w 303"/>
                <a:gd name="T5" fmla="*/ 208 h 208"/>
                <a:gd name="T6" fmla="*/ 303 w 303"/>
                <a:gd name="T7" fmla="*/ 0 h 208"/>
                <a:gd name="T8" fmla="*/ 0 w 303"/>
                <a:gd name="T9" fmla="*/ 0 h 208"/>
                <a:gd name="T10" fmla="*/ 279 w 303"/>
                <a:gd name="T11" fmla="*/ 52 h 208"/>
                <a:gd name="T12" fmla="*/ 152 w 303"/>
                <a:gd name="T13" fmla="*/ 152 h 208"/>
                <a:gd name="T14" fmla="*/ 24 w 303"/>
                <a:gd name="T15" fmla="*/ 52 h 208"/>
                <a:gd name="T16" fmla="*/ 24 w 303"/>
                <a:gd name="T17" fmla="*/ 24 h 208"/>
                <a:gd name="T18" fmla="*/ 24 w 303"/>
                <a:gd name="T19" fmla="*/ 24 h 208"/>
                <a:gd name="T20" fmla="*/ 152 w 303"/>
                <a:gd name="T21" fmla="*/ 121 h 208"/>
                <a:gd name="T22" fmla="*/ 279 w 303"/>
                <a:gd name="T23" fmla="*/ 24 h 208"/>
                <a:gd name="T24" fmla="*/ 279 w 303"/>
                <a:gd name="T25" fmla="*/ 24 h 208"/>
                <a:gd name="T26" fmla="*/ 279 w 303"/>
                <a:gd name="T27" fmla="*/ 5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3" h="208">
                  <a:moveTo>
                    <a:pt x="0" y="0"/>
                  </a:moveTo>
                  <a:lnTo>
                    <a:pt x="0" y="208"/>
                  </a:lnTo>
                  <a:lnTo>
                    <a:pt x="303" y="208"/>
                  </a:lnTo>
                  <a:lnTo>
                    <a:pt x="303" y="0"/>
                  </a:lnTo>
                  <a:lnTo>
                    <a:pt x="0" y="0"/>
                  </a:lnTo>
                  <a:close/>
                  <a:moveTo>
                    <a:pt x="279" y="52"/>
                  </a:moveTo>
                  <a:lnTo>
                    <a:pt x="152" y="152"/>
                  </a:lnTo>
                  <a:lnTo>
                    <a:pt x="24" y="52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152" y="121"/>
                  </a:lnTo>
                  <a:lnTo>
                    <a:pt x="279" y="24"/>
                  </a:lnTo>
                  <a:lnTo>
                    <a:pt x="279" y="24"/>
                  </a:lnTo>
                  <a:lnTo>
                    <a:pt x="279" y="5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7"/>
            <p:cNvSpPr>
              <a:spLocks noEditPoints="1"/>
            </p:cNvSpPr>
            <p:nvPr/>
          </p:nvSpPr>
          <p:spPr bwMode="auto">
            <a:xfrm>
              <a:off x="3385" y="238"/>
              <a:ext cx="302" cy="208"/>
            </a:xfrm>
            <a:custGeom>
              <a:avLst/>
              <a:gdLst>
                <a:gd name="T0" fmla="*/ 0 w 302"/>
                <a:gd name="T1" fmla="*/ 0 h 208"/>
                <a:gd name="T2" fmla="*/ 0 w 302"/>
                <a:gd name="T3" fmla="*/ 208 h 208"/>
                <a:gd name="T4" fmla="*/ 302 w 302"/>
                <a:gd name="T5" fmla="*/ 208 h 208"/>
                <a:gd name="T6" fmla="*/ 302 w 302"/>
                <a:gd name="T7" fmla="*/ 0 h 208"/>
                <a:gd name="T8" fmla="*/ 0 w 302"/>
                <a:gd name="T9" fmla="*/ 0 h 208"/>
                <a:gd name="T10" fmla="*/ 23 w 302"/>
                <a:gd name="T11" fmla="*/ 52 h 208"/>
                <a:gd name="T12" fmla="*/ 92 w 302"/>
                <a:gd name="T13" fmla="*/ 104 h 208"/>
                <a:gd name="T14" fmla="*/ 73 w 302"/>
                <a:gd name="T15" fmla="*/ 118 h 208"/>
                <a:gd name="T16" fmla="*/ 23 w 302"/>
                <a:gd name="T17" fmla="*/ 156 h 208"/>
                <a:gd name="T18" fmla="*/ 23 w 302"/>
                <a:gd name="T19" fmla="*/ 52 h 208"/>
                <a:gd name="T20" fmla="*/ 279 w 302"/>
                <a:gd name="T21" fmla="*/ 185 h 208"/>
                <a:gd name="T22" fmla="*/ 23 w 302"/>
                <a:gd name="T23" fmla="*/ 185 h 208"/>
                <a:gd name="T24" fmla="*/ 23 w 302"/>
                <a:gd name="T25" fmla="*/ 185 h 208"/>
                <a:gd name="T26" fmla="*/ 23 w 302"/>
                <a:gd name="T27" fmla="*/ 185 h 208"/>
                <a:gd name="T28" fmla="*/ 111 w 302"/>
                <a:gd name="T29" fmla="*/ 118 h 208"/>
                <a:gd name="T30" fmla="*/ 151 w 302"/>
                <a:gd name="T31" fmla="*/ 149 h 208"/>
                <a:gd name="T32" fmla="*/ 191 w 302"/>
                <a:gd name="T33" fmla="*/ 118 h 208"/>
                <a:gd name="T34" fmla="*/ 279 w 302"/>
                <a:gd name="T35" fmla="*/ 185 h 208"/>
                <a:gd name="T36" fmla="*/ 279 w 302"/>
                <a:gd name="T37" fmla="*/ 185 h 208"/>
                <a:gd name="T38" fmla="*/ 279 w 302"/>
                <a:gd name="T39" fmla="*/ 185 h 208"/>
                <a:gd name="T40" fmla="*/ 279 w 302"/>
                <a:gd name="T41" fmla="*/ 156 h 208"/>
                <a:gd name="T42" fmla="*/ 210 w 302"/>
                <a:gd name="T43" fmla="*/ 104 h 208"/>
                <a:gd name="T44" fmla="*/ 279 w 302"/>
                <a:gd name="T45" fmla="*/ 52 h 208"/>
                <a:gd name="T46" fmla="*/ 279 w 302"/>
                <a:gd name="T47" fmla="*/ 156 h 208"/>
                <a:gd name="T48" fmla="*/ 279 w 302"/>
                <a:gd name="T49" fmla="*/ 24 h 208"/>
                <a:gd name="T50" fmla="*/ 279 w 302"/>
                <a:gd name="T51" fmla="*/ 24 h 208"/>
                <a:gd name="T52" fmla="*/ 151 w 302"/>
                <a:gd name="T53" fmla="*/ 121 h 208"/>
                <a:gd name="T54" fmla="*/ 23 w 302"/>
                <a:gd name="T55" fmla="*/ 24 h 208"/>
                <a:gd name="T56" fmla="*/ 23 w 302"/>
                <a:gd name="T57" fmla="*/ 24 h 208"/>
                <a:gd name="T58" fmla="*/ 23 w 302"/>
                <a:gd name="T59" fmla="*/ 24 h 208"/>
                <a:gd name="T60" fmla="*/ 279 w 302"/>
                <a:gd name="T61" fmla="*/ 24 h 208"/>
                <a:gd name="T62" fmla="*/ 279 w 302"/>
                <a:gd name="T63" fmla="*/ 2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2" h="208">
                  <a:moveTo>
                    <a:pt x="0" y="0"/>
                  </a:moveTo>
                  <a:lnTo>
                    <a:pt x="0" y="208"/>
                  </a:lnTo>
                  <a:lnTo>
                    <a:pt x="302" y="208"/>
                  </a:lnTo>
                  <a:lnTo>
                    <a:pt x="302" y="0"/>
                  </a:lnTo>
                  <a:lnTo>
                    <a:pt x="0" y="0"/>
                  </a:lnTo>
                  <a:close/>
                  <a:moveTo>
                    <a:pt x="23" y="52"/>
                  </a:moveTo>
                  <a:lnTo>
                    <a:pt x="92" y="104"/>
                  </a:lnTo>
                  <a:lnTo>
                    <a:pt x="73" y="118"/>
                  </a:lnTo>
                  <a:lnTo>
                    <a:pt x="23" y="156"/>
                  </a:lnTo>
                  <a:lnTo>
                    <a:pt x="23" y="52"/>
                  </a:lnTo>
                  <a:close/>
                  <a:moveTo>
                    <a:pt x="279" y="185"/>
                  </a:moveTo>
                  <a:lnTo>
                    <a:pt x="23" y="185"/>
                  </a:lnTo>
                  <a:lnTo>
                    <a:pt x="23" y="185"/>
                  </a:lnTo>
                  <a:lnTo>
                    <a:pt x="23" y="185"/>
                  </a:lnTo>
                  <a:lnTo>
                    <a:pt x="111" y="118"/>
                  </a:lnTo>
                  <a:lnTo>
                    <a:pt x="151" y="149"/>
                  </a:lnTo>
                  <a:lnTo>
                    <a:pt x="191" y="118"/>
                  </a:lnTo>
                  <a:lnTo>
                    <a:pt x="279" y="185"/>
                  </a:lnTo>
                  <a:lnTo>
                    <a:pt x="279" y="185"/>
                  </a:lnTo>
                  <a:lnTo>
                    <a:pt x="279" y="185"/>
                  </a:lnTo>
                  <a:close/>
                  <a:moveTo>
                    <a:pt x="279" y="156"/>
                  </a:moveTo>
                  <a:lnTo>
                    <a:pt x="210" y="104"/>
                  </a:lnTo>
                  <a:lnTo>
                    <a:pt x="279" y="52"/>
                  </a:lnTo>
                  <a:lnTo>
                    <a:pt x="279" y="156"/>
                  </a:lnTo>
                  <a:close/>
                  <a:moveTo>
                    <a:pt x="279" y="24"/>
                  </a:moveTo>
                  <a:lnTo>
                    <a:pt x="279" y="24"/>
                  </a:lnTo>
                  <a:lnTo>
                    <a:pt x="151" y="121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79" y="24"/>
                  </a:lnTo>
                  <a:lnTo>
                    <a:pt x="279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8"/>
            <p:cNvSpPr>
              <a:spLocks noEditPoints="1"/>
            </p:cNvSpPr>
            <p:nvPr/>
          </p:nvSpPr>
          <p:spPr bwMode="auto">
            <a:xfrm>
              <a:off x="2779" y="238"/>
              <a:ext cx="303" cy="208"/>
            </a:xfrm>
            <a:custGeom>
              <a:avLst/>
              <a:gdLst>
                <a:gd name="T0" fmla="*/ 0 w 303"/>
                <a:gd name="T1" fmla="*/ 0 h 208"/>
                <a:gd name="T2" fmla="*/ 0 w 303"/>
                <a:gd name="T3" fmla="*/ 208 h 208"/>
                <a:gd name="T4" fmla="*/ 303 w 303"/>
                <a:gd name="T5" fmla="*/ 208 h 208"/>
                <a:gd name="T6" fmla="*/ 303 w 303"/>
                <a:gd name="T7" fmla="*/ 0 h 208"/>
                <a:gd name="T8" fmla="*/ 0 w 303"/>
                <a:gd name="T9" fmla="*/ 0 h 208"/>
                <a:gd name="T10" fmla="*/ 279 w 303"/>
                <a:gd name="T11" fmla="*/ 185 h 208"/>
                <a:gd name="T12" fmla="*/ 24 w 303"/>
                <a:gd name="T13" fmla="*/ 185 h 208"/>
                <a:gd name="T14" fmla="*/ 24 w 303"/>
                <a:gd name="T15" fmla="*/ 52 h 208"/>
                <a:gd name="T16" fmla="*/ 152 w 303"/>
                <a:gd name="T17" fmla="*/ 149 h 208"/>
                <a:gd name="T18" fmla="*/ 279 w 303"/>
                <a:gd name="T19" fmla="*/ 52 h 208"/>
                <a:gd name="T20" fmla="*/ 279 w 303"/>
                <a:gd name="T21" fmla="*/ 185 h 208"/>
                <a:gd name="T22" fmla="*/ 279 w 303"/>
                <a:gd name="T23" fmla="*/ 24 h 208"/>
                <a:gd name="T24" fmla="*/ 279 w 303"/>
                <a:gd name="T25" fmla="*/ 24 h 208"/>
                <a:gd name="T26" fmla="*/ 152 w 303"/>
                <a:gd name="T27" fmla="*/ 121 h 208"/>
                <a:gd name="T28" fmla="*/ 24 w 303"/>
                <a:gd name="T29" fmla="*/ 24 h 208"/>
                <a:gd name="T30" fmla="*/ 24 w 303"/>
                <a:gd name="T31" fmla="*/ 24 h 208"/>
                <a:gd name="T32" fmla="*/ 24 w 303"/>
                <a:gd name="T33" fmla="*/ 24 h 208"/>
                <a:gd name="T34" fmla="*/ 279 w 303"/>
                <a:gd name="T35" fmla="*/ 24 h 208"/>
                <a:gd name="T36" fmla="*/ 279 w 303"/>
                <a:gd name="T37" fmla="*/ 2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3" h="208">
                  <a:moveTo>
                    <a:pt x="0" y="0"/>
                  </a:moveTo>
                  <a:lnTo>
                    <a:pt x="0" y="208"/>
                  </a:lnTo>
                  <a:lnTo>
                    <a:pt x="303" y="208"/>
                  </a:lnTo>
                  <a:lnTo>
                    <a:pt x="303" y="0"/>
                  </a:lnTo>
                  <a:lnTo>
                    <a:pt x="0" y="0"/>
                  </a:lnTo>
                  <a:close/>
                  <a:moveTo>
                    <a:pt x="279" y="185"/>
                  </a:moveTo>
                  <a:lnTo>
                    <a:pt x="24" y="185"/>
                  </a:lnTo>
                  <a:lnTo>
                    <a:pt x="24" y="52"/>
                  </a:lnTo>
                  <a:lnTo>
                    <a:pt x="152" y="149"/>
                  </a:lnTo>
                  <a:lnTo>
                    <a:pt x="279" y="52"/>
                  </a:lnTo>
                  <a:lnTo>
                    <a:pt x="279" y="185"/>
                  </a:lnTo>
                  <a:close/>
                  <a:moveTo>
                    <a:pt x="279" y="24"/>
                  </a:moveTo>
                  <a:lnTo>
                    <a:pt x="279" y="24"/>
                  </a:lnTo>
                  <a:lnTo>
                    <a:pt x="152" y="121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79" y="24"/>
                  </a:lnTo>
                  <a:lnTo>
                    <a:pt x="279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9"/>
            <p:cNvSpPr>
              <a:spLocks noEditPoints="1"/>
            </p:cNvSpPr>
            <p:nvPr/>
          </p:nvSpPr>
          <p:spPr bwMode="auto">
            <a:xfrm>
              <a:off x="2172" y="214"/>
              <a:ext cx="307" cy="256"/>
            </a:xfrm>
            <a:custGeom>
              <a:avLst/>
              <a:gdLst>
                <a:gd name="T0" fmla="*/ 129 w 130"/>
                <a:gd name="T1" fmla="*/ 34 h 108"/>
                <a:gd name="T2" fmla="*/ 95 w 130"/>
                <a:gd name="T3" fmla="*/ 0 h 108"/>
                <a:gd name="T4" fmla="*/ 65 w 130"/>
                <a:gd name="T5" fmla="*/ 17 h 108"/>
                <a:gd name="T6" fmla="*/ 35 w 130"/>
                <a:gd name="T7" fmla="*/ 0 h 108"/>
                <a:gd name="T8" fmla="*/ 1 w 130"/>
                <a:gd name="T9" fmla="*/ 34 h 108"/>
                <a:gd name="T10" fmla="*/ 65 w 130"/>
                <a:gd name="T11" fmla="*/ 108 h 108"/>
                <a:gd name="T12" fmla="*/ 129 w 130"/>
                <a:gd name="T13" fmla="*/ 34 h 108"/>
                <a:gd name="T14" fmla="*/ 85 w 130"/>
                <a:gd name="T15" fmla="*/ 57 h 108"/>
                <a:gd name="T16" fmla="*/ 45 w 130"/>
                <a:gd name="T17" fmla="*/ 57 h 108"/>
                <a:gd name="T18" fmla="*/ 45 w 130"/>
                <a:gd name="T19" fmla="*/ 47 h 108"/>
                <a:gd name="T20" fmla="*/ 85 w 130"/>
                <a:gd name="T21" fmla="*/ 47 h 108"/>
                <a:gd name="T22" fmla="*/ 85 w 130"/>
                <a:gd name="T23" fmla="*/ 5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0" h="108">
                  <a:moveTo>
                    <a:pt x="129" y="34"/>
                  </a:moveTo>
                  <a:cubicBezTo>
                    <a:pt x="128" y="15"/>
                    <a:pt x="114" y="0"/>
                    <a:pt x="95" y="0"/>
                  </a:cubicBezTo>
                  <a:cubicBezTo>
                    <a:pt x="82" y="0"/>
                    <a:pt x="71" y="7"/>
                    <a:pt x="65" y="17"/>
                  </a:cubicBezTo>
                  <a:cubicBezTo>
                    <a:pt x="59" y="7"/>
                    <a:pt x="48" y="0"/>
                    <a:pt x="35" y="0"/>
                  </a:cubicBezTo>
                  <a:cubicBezTo>
                    <a:pt x="16" y="0"/>
                    <a:pt x="2" y="15"/>
                    <a:pt x="1" y="34"/>
                  </a:cubicBezTo>
                  <a:cubicBezTo>
                    <a:pt x="0" y="77"/>
                    <a:pt x="65" y="108"/>
                    <a:pt x="65" y="108"/>
                  </a:cubicBezTo>
                  <a:cubicBezTo>
                    <a:pt x="65" y="108"/>
                    <a:pt x="130" y="77"/>
                    <a:pt x="129" y="34"/>
                  </a:cubicBezTo>
                  <a:close/>
                  <a:moveTo>
                    <a:pt x="85" y="57"/>
                  </a:moveTo>
                  <a:cubicBezTo>
                    <a:pt x="45" y="57"/>
                    <a:pt x="45" y="57"/>
                    <a:pt x="45" y="5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85" y="47"/>
                    <a:pt x="85" y="47"/>
                    <a:pt x="85" y="47"/>
                  </a:cubicBezTo>
                  <a:lnTo>
                    <a:pt x="85" y="5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80"/>
            <p:cNvSpPr>
              <a:spLocks noEditPoints="1"/>
            </p:cNvSpPr>
            <p:nvPr/>
          </p:nvSpPr>
          <p:spPr bwMode="auto">
            <a:xfrm>
              <a:off x="1566" y="214"/>
              <a:ext cx="308" cy="256"/>
            </a:xfrm>
            <a:custGeom>
              <a:avLst/>
              <a:gdLst>
                <a:gd name="T0" fmla="*/ 129 w 130"/>
                <a:gd name="T1" fmla="*/ 34 h 108"/>
                <a:gd name="T2" fmla="*/ 95 w 130"/>
                <a:gd name="T3" fmla="*/ 0 h 108"/>
                <a:gd name="T4" fmla="*/ 65 w 130"/>
                <a:gd name="T5" fmla="*/ 17 h 108"/>
                <a:gd name="T6" fmla="*/ 35 w 130"/>
                <a:gd name="T7" fmla="*/ 0 h 108"/>
                <a:gd name="T8" fmla="*/ 1 w 130"/>
                <a:gd name="T9" fmla="*/ 34 h 108"/>
                <a:gd name="T10" fmla="*/ 65 w 130"/>
                <a:gd name="T11" fmla="*/ 108 h 108"/>
                <a:gd name="T12" fmla="*/ 129 w 130"/>
                <a:gd name="T13" fmla="*/ 34 h 108"/>
                <a:gd name="T14" fmla="*/ 85 w 130"/>
                <a:gd name="T15" fmla="*/ 59 h 108"/>
                <a:gd name="T16" fmla="*/ 70 w 130"/>
                <a:gd name="T17" fmla="*/ 59 h 108"/>
                <a:gd name="T18" fmla="*/ 70 w 130"/>
                <a:gd name="T19" fmla="*/ 74 h 108"/>
                <a:gd name="T20" fmla="*/ 60 w 130"/>
                <a:gd name="T21" fmla="*/ 74 h 108"/>
                <a:gd name="T22" fmla="*/ 60 w 130"/>
                <a:gd name="T23" fmla="*/ 59 h 108"/>
                <a:gd name="T24" fmla="*/ 45 w 130"/>
                <a:gd name="T25" fmla="*/ 59 h 108"/>
                <a:gd name="T26" fmla="*/ 45 w 130"/>
                <a:gd name="T27" fmla="*/ 49 h 108"/>
                <a:gd name="T28" fmla="*/ 60 w 130"/>
                <a:gd name="T29" fmla="*/ 49 h 108"/>
                <a:gd name="T30" fmla="*/ 60 w 130"/>
                <a:gd name="T31" fmla="*/ 34 h 108"/>
                <a:gd name="T32" fmla="*/ 70 w 130"/>
                <a:gd name="T33" fmla="*/ 34 h 108"/>
                <a:gd name="T34" fmla="*/ 70 w 130"/>
                <a:gd name="T35" fmla="*/ 49 h 108"/>
                <a:gd name="T36" fmla="*/ 85 w 130"/>
                <a:gd name="T37" fmla="*/ 49 h 108"/>
                <a:gd name="T38" fmla="*/ 85 w 130"/>
                <a:gd name="T39" fmla="*/ 5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0" h="108">
                  <a:moveTo>
                    <a:pt x="129" y="34"/>
                  </a:moveTo>
                  <a:cubicBezTo>
                    <a:pt x="128" y="15"/>
                    <a:pt x="114" y="0"/>
                    <a:pt x="95" y="0"/>
                  </a:cubicBezTo>
                  <a:cubicBezTo>
                    <a:pt x="82" y="0"/>
                    <a:pt x="71" y="7"/>
                    <a:pt x="65" y="17"/>
                  </a:cubicBezTo>
                  <a:cubicBezTo>
                    <a:pt x="59" y="7"/>
                    <a:pt x="48" y="0"/>
                    <a:pt x="35" y="0"/>
                  </a:cubicBezTo>
                  <a:cubicBezTo>
                    <a:pt x="16" y="0"/>
                    <a:pt x="2" y="15"/>
                    <a:pt x="1" y="34"/>
                  </a:cubicBezTo>
                  <a:cubicBezTo>
                    <a:pt x="0" y="77"/>
                    <a:pt x="65" y="108"/>
                    <a:pt x="65" y="108"/>
                  </a:cubicBezTo>
                  <a:cubicBezTo>
                    <a:pt x="65" y="108"/>
                    <a:pt x="130" y="77"/>
                    <a:pt x="129" y="34"/>
                  </a:cubicBezTo>
                  <a:close/>
                  <a:moveTo>
                    <a:pt x="85" y="59"/>
                  </a:moveTo>
                  <a:cubicBezTo>
                    <a:pt x="70" y="59"/>
                    <a:pt x="70" y="59"/>
                    <a:pt x="70" y="59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60" y="74"/>
                    <a:pt x="60" y="74"/>
                    <a:pt x="60" y="74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85" y="49"/>
                    <a:pt x="85" y="49"/>
                    <a:pt x="85" y="49"/>
                  </a:cubicBezTo>
                  <a:lnTo>
                    <a:pt x="85" y="5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81"/>
            <p:cNvSpPr/>
            <p:nvPr/>
          </p:nvSpPr>
          <p:spPr bwMode="auto">
            <a:xfrm>
              <a:off x="961" y="214"/>
              <a:ext cx="307" cy="256"/>
            </a:xfrm>
            <a:custGeom>
              <a:avLst/>
              <a:gdLst>
                <a:gd name="T0" fmla="*/ 129 w 130"/>
                <a:gd name="T1" fmla="*/ 34 h 108"/>
                <a:gd name="T2" fmla="*/ 95 w 130"/>
                <a:gd name="T3" fmla="*/ 0 h 108"/>
                <a:gd name="T4" fmla="*/ 65 w 130"/>
                <a:gd name="T5" fmla="*/ 17 h 108"/>
                <a:gd name="T6" fmla="*/ 35 w 130"/>
                <a:gd name="T7" fmla="*/ 0 h 108"/>
                <a:gd name="T8" fmla="*/ 1 w 130"/>
                <a:gd name="T9" fmla="*/ 34 h 108"/>
                <a:gd name="T10" fmla="*/ 65 w 130"/>
                <a:gd name="T11" fmla="*/ 108 h 108"/>
                <a:gd name="T12" fmla="*/ 129 w 130"/>
                <a:gd name="T13" fmla="*/ 3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" h="108">
                  <a:moveTo>
                    <a:pt x="129" y="34"/>
                  </a:moveTo>
                  <a:cubicBezTo>
                    <a:pt x="128" y="15"/>
                    <a:pt x="114" y="0"/>
                    <a:pt x="95" y="0"/>
                  </a:cubicBezTo>
                  <a:cubicBezTo>
                    <a:pt x="82" y="0"/>
                    <a:pt x="71" y="7"/>
                    <a:pt x="65" y="17"/>
                  </a:cubicBezTo>
                  <a:cubicBezTo>
                    <a:pt x="59" y="7"/>
                    <a:pt x="48" y="0"/>
                    <a:pt x="35" y="0"/>
                  </a:cubicBezTo>
                  <a:cubicBezTo>
                    <a:pt x="16" y="0"/>
                    <a:pt x="2" y="15"/>
                    <a:pt x="1" y="34"/>
                  </a:cubicBezTo>
                  <a:cubicBezTo>
                    <a:pt x="0" y="77"/>
                    <a:pt x="65" y="108"/>
                    <a:pt x="65" y="108"/>
                  </a:cubicBezTo>
                  <a:cubicBezTo>
                    <a:pt x="65" y="108"/>
                    <a:pt x="130" y="77"/>
                    <a:pt x="129" y="3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82"/>
            <p:cNvSpPr>
              <a:spLocks noEditPoints="1"/>
            </p:cNvSpPr>
            <p:nvPr/>
          </p:nvSpPr>
          <p:spPr bwMode="auto">
            <a:xfrm>
              <a:off x="358" y="212"/>
              <a:ext cx="302" cy="260"/>
            </a:xfrm>
            <a:custGeom>
              <a:avLst/>
              <a:gdLst>
                <a:gd name="T0" fmla="*/ 64 w 128"/>
                <a:gd name="T1" fmla="*/ 110 h 110"/>
                <a:gd name="T2" fmla="*/ 61 w 128"/>
                <a:gd name="T3" fmla="*/ 109 h 110"/>
                <a:gd name="T4" fmla="*/ 31 w 128"/>
                <a:gd name="T5" fmla="*/ 90 h 110"/>
                <a:gd name="T6" fmla="*/ 10 w 128"/>
                <a:gd name="T7" fmla="*/ 67 h 110"/>
                <a:gd name="T8" fmla="*/ 0 w 128"/>
                <a:gd name="T9" fmla="*/ 37 h 110"/>
                <a:gd name="T10" fmla="*/ 38 w 128"/>
                <a:gd name="T11" fmla="*/ 0 h 110"/>
                <a:gd name="T12" fmla="*/ 57 w 128"/>
                <a:gd name="T13" fmla="*/ 5 h 110"/>
                <a:gd name="T14" fmla="*/ 64 w 128"/>
                <a:gd name="T15" fmla="*/ 10 h 110"/>
                <a:gd name="T16" fmla="*/ 71 w 128"/>
                <a:gd name="T17" fmla="*/ 5 h 110"/>
                <a:gd name="T18" fmla="*/ 90 w 128"/>
                <a:gd name="T19" fmla="*/ 0 h 110"/>
                <a:gd name="T20" fmla="*/ 128 w 128"/>
                <a:gd name="T21" fmla="*/ 37 h 110"/>
                <a:gd name="T22" fmla="*/ 118 w 128"/>
                <a:gd name="T23" fmla="*/ 67 h 110"/>
                <a:gd name="T24" fmla="*/ 97 w 128"/>
                <a:gd name="T25" fmla="*/ 90 h 110"/>
                <a:gd name="T26" fmla="*/ 67 w 128"/>
                <a:gd name="T27" fmla="*/ 109 h 110"/>
                <a:gd name="T28" fmla="*/ 64 w 128"/>
                <a:gd name="T29" fmla="*/ 110 h 110"/>
                <a:gd name="T30" fmla="*/ 38 w 128"/>
                <a:gd name="T31" fmla="*/ 14 h 110"/>
                <a:gd name="T32" fmla="*/ 15 w 128"/>
                <a:gd name="T33" fmla="*/ 37 h 110"/>
                <a:gd name="T34" fmla="*/ 40 w 128"/>
                <a:gd name="T35" fmla="*/ 78 h 110"/>
                <a:gd name="T36" fmla="*/ 64 w 128"/>
                <a:gd name="T37" fmla="*/ 94 h 110"/>
                <a:gd name="T38" fmla="*/ 88 w 128"/>
                <a:gd name="T39" fmla="*/ 78 h 110"/>
                <a:gd name="T40" fmla="*/ 113 w 128"/>
                <a:gd name="T41" fmla="*/ 37 h 110"/>
                <a:gd name="T42" fmla="*/ 90 w 128"/>
                <a:gd name="T43" fmla="*/ 14 h 110"/>
                <a:gd name="T44" fmla="*/ 70 w 128"/>
                <a:gd name="T45" fmla="*/ 26 h 110"/>
                <a:gd name="T46" fmla="*/ 64 w 128"/>
                <a:gd name="T47" fmla="*/ 36 h 110"/>
                <a:gd name="T48" fmla="*/ 58 w 128"/>
                <a:gd name="T49" fmla="*/ 26 h 110"/>
                <a:gd name="T50" fmla="*/ 38 w 128"/>
                <a:gd name="T5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110">
                  <a:moveTo>
                    <a:pt x="64" y="110"/>
                  </a:moveTo>
                  <a:cubicBezTo>
                    <a:pt x="61" y="109"/>
                    <a:pt x="61" y="109"/>
                    <a:pt x="61" y="109"/>
                  </a:cubicBezTo>
                  <a:cubicBezTo>
                    <a:pt x="60" y="108"/>
                    <a:pt x="45" y="101"/>
                    <a:pt x="31" y="90"/>
                  </a:cubicBezTo>
                  <a:cubicBezTo>
                    <a:pt x="22" y="82"/>
                    <a:pt x="15" y="75"/>
                    <a:pt x="10" y="67"/>
                  </a:cubicBezTo>
                  <a:cubicBezTo>
                    <a:pt x="3" y="57"/>
                    <a:pt x="0" y="47"/>
                    <a:pt x="0" y="37"/>
                  </a:cubicBezTo>
                  <a:cubicBezTo>
                    <a:pt x="1" y="16"/>
                    <a:pt x="17" y="0"/>
                    <a:pt x="38" y="0"/>
                  </a:cubicBezTo>
                  <a:cubicBezTo>
                    <a:pt x="44" y="0"/>
                    <a:pt x="51" y="2"/>
                    <a:pt x="57" y="5"/>
                  </a:cubicBezTo>
                  <a:cubicBezTo>
                    <a:pt x="59" y="6"/>
                    <a:pt x="62" y="8"/>
                    <a:pt x="64" y="10"/>
                  </a:cubicBezTo>
                  <a:cubicBezTo>
                    <a:pt x="66" y="8"/>
                    <a:pt x="69" y="6"/>
                    <a:pt x="71" y="5"/>
                  </a:cubicBezTo>
                  <a:cubicBezTo>
                    <a:pt x="77" y="2"/>
                    <a:pt x="84" y="0"/>
                    <a:pt x="90" y="0"/>
                  </a:cubicBezTo>
                  <a:cubicBezTo>
                    <a:pt x="111" y="0"/>
                    <a:pt x="127" y="16"/>
                    <a:pt x="128" y="37"/>
                  </a:cubicBezTo>
                  <a:cubicBezTo>
                    <a:pt x="128" y="47"/>
                    <a:pt x="125" y="57"/>
                    <a:pt x="118" y="67"/>
                  </a:cubicBezTo>
                  <a:cubicBezTo>
                    <a:pt x="113" y="75"/>
                    <a:pt x="106" y="82"/>
                    <a:pt x="97" y="90"/>
                  </a:cubicBezTo>
                  <a:cubicBezTo>
                    <a:pt x="83" y="101"/>
                    <a:pt x="68" y="108"/>
                    <a:pt x="67" y="109"/>
                  </a:cubicBezTo>
                  <a:lnTo>
                    <a:pt x="64" y="110"/>
                  </a:lnTo>
                  <a:close/>
                  <a:moveTo>
                    <a:pt x="38" y="14"/>
                  </a:moveTo>
                  <a:cubicBezTo>
                    <a:pt x="25" y="14"/>
                    <a:pt x="15" y="24"/>
                    <a:pt x="15" y="37"/>
                  </a:cubicBezTo>
                  <a:cubicBezTo>
                    <a:pt x="14" y="54"/>
                    <a:pt x="28" y="69"/>
                    <a:pt x="40" y="78"/>
                  </a:cubicBezTo>
                  <a:cubicBezTo>
                    <a:pt x="49" y="86"/>
                    <a:pt x="59" y="92"/>
                    <a:pt x="64" y="94"/>
                  </a:cubicBezTo>
                  <a:cubicBezTo>
                    <a:pt x="69" y="92"/>
                    <a:pt x="79" y="86"/>
                    <a:pt x="88" y="78"/>
                  </a:cubicBezTo>
                  <a:cubicBezTo>
                    <a:pt x="100" y="69"/>
                    <a:pt x="114" y="54"/>
                    <a:pt x="113" y="37"/>
                  </a:cubicBezTo>
                  <a:cubicBezTo>
                    <a:pt x="113" y="24"/>
                    <a:pt x="103" y="14"/>
                    <a:pt x="90" y="14"/>
                  </a:cubicBezTo>
                  <a:cubicBezTo>
                    <a:pt x="82" y="14"/>
                    <a:pt x="74" y="19"/>
                    <a:pt x="70" y="2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4" y="19"/>
                    <a:pt x="46" y="14"/>
                    <a:pt x="38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295275"/>
            <a:ext cx="11052175" cy="6267450"/>
            <a:chOff x="358" y="186"/>
            <a:chExt cx="6962" cy="3948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7062" y="3831"/>
              <a:ext cx="211" cy="303"/>
            </a:xfrm>
            <a:custGeom>
              <a:avLst/>
              <a:gdLst>
                <a:gd name="T0" fmla="*/ 89 w 89"/>
                <a:gd name="T1" fmla="*/ 44 h 128"/>
                <a:gd name="T2" fmla="*/ 44 w 89"/>
                <a:gd name="T3" fmla="*/ 0 h 128"/>
                <a:gd name="T4" fmla="*/ 0 w 89"/>
                <a:gd name="T5" fmla="*/ 44 h 128"/>
                <a:gd name="T6" fmla="*/ 38 w 89"/>
                <a:gd name="T7" fmla="*/ 88 h 128"/>
                <a:gd name="T8" fmla="*/ 38 w 89"/>
                <a:gd name="T9" fmla="*/ 100 h 128"/>
                <a:gd name="T10" fmla="*/ 25 w 89"/>
                <a:gd name="T11" fmla="*/ 100 h 128"/>
                <a:gd name="T12" fmla="*/ 25 w 89"/>
                <a:gd name="T13" fmla="*/ 114 h 128"/>
                <a:gd name="T14" fmla="*/ 38 w 89"/>
                <a:gd name="T15" fmla="*/ 114 h 128"/>
                <a:gd name="T16" fmla="*/ 38 w 89"/>
                <a:gd name="T17" fmla="*/ 128 h 128"/>
                <a:gd name="T18" fmla="*/ 52 w 89"/>
                <a:gd name="T19" fmla="*/ 128 h 128"/>
                <a:gd name="T20" fmla="*/ 52 w 89"/>
                <a:gd name="T21" fmla="*/ 114 h 128"/>
                <a:gd name="T22" fmla="*/ 64 w 89"/>
                <a:gd name="T23" fmla="*/ 114 h 128"/>
                <a:gd name="T24" fmla="*/ 64 w 89"/>
                <a:gd name="T25" fmla="*/ 100 h 128"/>
                <a:gd name="T26" fmla="*/ 52 w 89"/>
                <a:gd name="T27" fmla="*/ 100 h 128"/>
                <a:gd name="T28" fmla="*/ 52 w 89"/>
                <a:gd name="T29" fmla="*/ 88 h 128"/>
                <a:gd name="T30" fmla="*/ 89 w 89"/>
                <a:gd name="T31" fmla="*/ 44 h 128"/>
                <a:gd name="T32" fmla="*/ 50 w 89"/>
                <a:gd name="T33" fmla="*/ 74 h 128"/>
                <a:gd name="T34" fmla="*/ 45 w 89"/>
                <a:gd name="T35" fmla="*/ 74 h 128"/>
                <a:gd name="T36" fmla="*/ 40 w 89"/>
                <a:gd name="T37" fmla="*/ 74 h 128"/>
                <a:gd name="T38" fmla="*/ 22 w 89"/>
                <a:gd name="T39" fmla="*/ 64 h 128"/>
                <a:gd name="T40" fmla="*/ 17 w 89"/>
                <a:gd name="T41" fmla="*/ 55 h 128"/>
                <a:gd name="T42" fmla="*/ 15 w 89"/>
                <a:gd name="T43" fmla="*/ 44 h 128"/>
                <a:gd name="T44" fmla="*/ 23 w 89"/>
                <a:gd name="T45" fmla="*/ 23 h 128"/>
                <a:gd name="T46" fmla="*/ 44 w 89"/>
                <a:gd name="T47" fmla="*/ 15 h 128"/>
                <a:gd name="T48" fmla="*/ 65 w 89"/>
                <a:gd name="T49" fmla="*/ 23 h 128"/>
                <a:gd name="T50" fmla="*/ 74 w 89"/>
                <a:gd name="T51" fmla="*/ 44 h 128"/>
                <a:gd name="T52" fmla="*/ 72 w 89"/>
                <a:gd name="T53" fmla="*/ 55 h 128"/>
                <a:gd name="T54" fmla="*/ 67 w 89"/>
                <a:gd name="T55" fmla="*/ 64 h 128"/>
                <a:gd name="T56" fmla="*/ 50 w 89"/>
                <a:gd name="T57" fmla="*/ 7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9" h="128">
                  <a:moveTo>
                    <a:pt x="89" y="44"/>
                  </a:moveTo>
                  <a:cubicBezTo>
                    <a:pt x="89" y="20"/>
                    <a:pt x="69" y="0"/>
                    <a:pt x="44" y="0"/>
                  </a:cubicBezTo>
                  <a:cubicBezTo>
                    <a:pt x="20" y="0"/>
                    <a:pt x="0" y="20"/>
                    <a:pt x="0" y="44"/>
                  </a:cubicBezTo>
                  <a:cubicBezTo>
                    <a:pt x="0" y="66"/>
                    <a:pt x="16" y="85"/>
                    <a:pt x="38" y="88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52" y="128"/>
                    <a:pt x="52" y="128"/>
                    <a:pt x="52" y="128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84"/>
                    <a:pt x="89" y="66"/>
                    <a:pt x="89" y="44"/>
                  </a:cubicBezTo>
                  <a:close/>
                  <a:moveTo>
                    <a:pt x="50" y="74"/>
                  </a:moveTo>
                  <a:cubicBezTo>
                    <a:pt x="45" y="74"/>
                    <a:pt x="45" y="74"/>
                    <a:pt x="45" y="7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3" y="73"/>
                    <a:pt x="27" y="69"/>
                    <a:pt x="22" y="64"/>
                  </a:cubicBezTo>
                  <a:cubicBezTo>
                    <a:pt x="20" y="61"/>
                    <a:pt x="18" y="58"/>
                    <a:pt x="17" y="55"/>
                  </a:cubicBezTo>
                  <a:cubicBezTo>
                    <a:pt x="15" y="52"/>
                    <a:pt x="15" y="48"/>
                    <a:pt x="15" y="44"/>
                  </a:cubicBezTo>
                  <a:cubicBezTo>
                    <a:pt x="15" y="36"/>
                    <a:pt x="18" y="29"/>
                    <a:pt x="23" y="23"/>
                  </a:cubicBezTo>
                  <a:cubicBezTo>
                    <a:pt x="29" y="18"/>
                    <a:pt x="37" y="15"/>
                    <a:pt x="44" y="15"/>
                  </a:cubicBezTo>
                  <a:cubicBezTo>
                    <a:pt x="52" y="15"/>
                    <a:pt x="60" y="18"/>
                    <a:pt x="65" y="23"/>
                  </a:cubicBezTo>
                  <a:cubicBezTo>
                    <a:pt x="71" y="29"/>
                    <a:pt x="74" y="36"/>
                    <a:pt x="74" y="44"/>
                  </a:cubicBezTo>
                  <a:cubicBezTo>
                    <a:pt x="74" y="48"/>
                    <a:pt x="73" y="52"/>
                    <a:pt x="72" y="55"/>
                  </a:cubicBezTo>
                  <a:cubicBezTo>
                    <a:pt x="71" y="58"/>
                    <a:pt x="69" y="61"/>
                    <a:pt x="67" y="64"/>
                  </a:cubicBezTo>
                  <a:cubicBezTo>
                    <a:pt x="63" y="69"/>
                    <a:pt x="56" y="72"/>
                    <a:pt x="50" y="7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6414" y="3821"/>
              <a:ext cx="315" cy="303"/>
            </a:xfrm>
            <a:custGeom>
              <a:avLst/>
              <a:gdLst>
                <a:gd name="T0" fmla="*/ 117 w 133"/>
                <a:gd name="T1" fmla="*/ 0 h 128"/>
                <a:gd name="T2" fmla="*/ 90 w 133"/>
                <a:gd name="T3" fmla="*/ 0 h 128"/>
                <a:gd name="T4" fmla="*/ 90 w 133"/>
                <a:gd name="T5" fmla="*/ 16 h 128"/>
                <a:gd name="T6" fmla="*/ 106 w 133"/>
                <a:gd name="T7" fmla="*/ 16 h 128"/>
                <a:gd name="T8" fmla="*/ 81 w 133"/>
                <a:gd name="T9" fmla="*/ 41 h 128"/>
                <a:gd name="T10" fmla="*/ 52 w 133"/>
                <a:gd name="T11" fmla="*/ 31 h 128"/>
                <a:gd name="T12" fmla="*/ 19 w 133"/>
                <a:gd name="T13" fmla="*/ 45 h 128"/>
                <a:gd name="T14" fmla="*/ 19 w 133"/>
                <a:gd name="T15" fmla="*/ 114 h 128"/>
                <a:gd name="T16" fmla="*/ 52 w 133"/>
                <a:gd name="T17" fmla="*/ 128 h 128"/>
                <a:gd name="T18" fmla="*/ 86 w 133"/>
                <a:gd name="T19" fmla="*/ 114 h 128"/>
                <a:gd name="T20" fmla="*/ 92 w 133"/>
                <a:gd name="T21" fmla="*/ 52 h 128"/>
                <a:gd name="T22" fmla="*/ 117 w 133"/>
                <a:gd name="T23" fmla="*/ 27 h 128"/>
                <a:gd name="T24" fmla="*/ 117 w 133"/>
                <a:gd name="T25" fmla="*/ 43 h 128"/>
                <a:gd name="T26" fmla="*/ 133 w 133"/>
                <a:gd name="T27" fmla="*/ 43 h 128"/>
                <a:gd name="T28" fmla="*/ 133 w 133"/>
                <a:gd name="T29" fmla="*/ 16 h 128"/>
                <a:gd name="T30" fmla="*/ 133 w 133"/>
                <a:gd name="T31" fmla="*/ 0 h 128"/>
                <a:gd name="T32" fmla="*/ 117 w 133"/>
                <a:gd name="T33" fmla="*/ 0 h 128"/>
                <a:gd name="T34" fmla="*/ 75 w 133"/>
                <a:gd name="T35" fmla="*/ 103 h 128"/>
                <a:gd name="T36" fmla="*/ 52 w 133"/>
                <a:gd name="T37" fmla="*/ 112 h 128"/>
                <a:gd name="T38" fmla="*/ 30 w 133"/>
                <a:gd name="T39" fmla="*/ 103 h 128"/>
                <a:gd name="T40" fmla="*/ 20 w 133"/>
                <a:gd name="T41" fmla="*/ 80 h 128"/>
                <a:gd name="T42" fmla="*/ 30 w 133"/>
                <a:gd name="T43" fmla="*/ 57 h 128"/>
                <a:gd name="T44" fmla="*/ 52 w 133"/>
                <a:gd name="T45" fmla="*/ 47 h 128"/>
                <a:gd name="T46" fmla="*/ 75 w 133"/>
                <a:gd name="T47" fmla="*/ 57 h 128"/>
                <a:gd name="T48" fmla="*/ 85 w 133"/>
                <a:gd name="T49" fmla="*/ 80 h 128"/>
                <a:gd name="T50" fmla="*/ 75 w 133"/>
                <a:gd name="T51" fmla="*/ 10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3" h="128">
                  <a:moveTo>
                    <a:pt x="117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3" y="35"/>
                    <a:pt x="63" y="31"/>
                    <a:pt x="52" y="31"/>
                  </a:cubicBezTo>
                  <a:cubicBezTo>
                    <a:pt x="40" y="31"/>
                    <a:pt x="28" y="36"/>
                    <a:pt x="19" y="45"/>
                  </a:cubicBezTo>
                  <a:cubicBezTo>
                    <a:pt x="0" y="64"/>
                    <a:pt x="0" y="95"/>
                    <a:pt x="19" y="114"/>
                  </a:cubicBezTo>
                  <a:cubicBezTo>
                    <a:pt x="28" y="123"/>
                    <a:pt x="40" y="128"/>
                    <a:pt x="52" y="128"/>
                  </a:cubicBezTo>
                  <a:cubicBezTo>
                    <a:pt x="65" y="128"/>
                    <a:pt x="77" y="123"/>
                    <a:pt x="86" y="114"/>
                  </a:cubicBezTo>
                  <a:cubicBezTo>
                    <a:pt x="103" y="97"/>
                    <a:pt x="105" y="71"/>
                    <a:pt x="92" y="52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33" y="43"/>
                    <a:pt x="133" y="43"/>
                    <a:pt x="133" y="43"/>
                  </a:cubicBezTo>
                  <a:cubicBezTo>
                    <a:pt x="133" y="16"/>
                    <a:pt x="133" y="16"/>
                    <a:pt x="133" y="16"/>
                  </a:cubicBezTo>
                  <a:cubicBezTo>
                    <a:pt x="133" y="0"/>
                    <a:pt x="133" y="0"/>
                    <a:pt x="133" y="0"/>
                  </a:cubicBezTo>
                  <a:lnTo>
                    <a:pt x="117" y="0"/>
                  </a:lnTo>
                  <a:close/>
                  <a:moveTo>
                    <a:pt x="75" y="103"/>
                  </a:moveTo>
                  <a:cubicBezTo>
                    <a:pt x="69" y="109"/>
                    <a:pt x="61" y="112"/>
                    <a:pt x="52" y="112"/>
                  </a:cubicBezTo>
                  <a:cubicBezTo>
                    <a:pt x="44" y="112"/>
                    <a:pt x="36" y="109"/>
                    <a:pt x="30" y="103"/>
                  </a:cubicBezTo>
                  <a:cubicBezTo>
                    <a:pt x="24" y="96"/>
                    <a:pt x="20" y="88"/>
                    <a:pt x="20" y="80"/>
                  </a:cubicBezTo>
                  <a:cubicBezTo>
                    <a:pt x="20" y="71"/>
                    <a:pt x="24" y="63"/>
                    <a:pt x="30" y="57"/>
                  </a:cubicBezTo>
                  <a:cubicBezTo>
                    <a:pt x="36" y="51"/>
                    <a:pt x="44" y="47"/>
                    <a:pt x="52" y="47"/>
                  </a:cubicBezTo>
                  <a:cubicBezTo>
                    <a:pt x="61" y="47"/>
                    <a:pt x="69" y="51"/>
                    <a:pt x="75" y="57"/>
                  </a:cubicBezTo>
                  <a:cubicBezTo>
                    <a:pt x="81" y="63"/>
                    <a:pt x="85" y="71"/>
                    <a:pt x="85" y="80"/>
                  </a:cubicBezTo>
                  <a:cubicBezTo>
                    <a:pt x="85" y="88"/>
                    <a:pt x="81" y="96"/>
                    <a:pt x="75" y="10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5806" y="3845"/>
              <a:ext cx="303" cy="256"/>
            </a:xfrm>
            <a:custGeom>
              <a:avLst/>
              <a:gdLst>
                <a:gd name="T0" fmla="*/ 118 w 128"/>
                <a:gd name="T1" fmla="*/ 0 h 108"/>
                <a:gd name="T2" fmla="*/ 10 w 128"/>
                <a:gd name="T3" fmla="*/ 0 h 108"/>
                <a:gd name="T4" fmla="*/ 0 w 128"/>
                <a:gd name="T5" fmla="*/ 10 h 108"/>
                <a:gd name="T6" fmla="*/ 0 w 128"/>
                <a:gd name="T7" fmla="*/ 98 h 108"/>
                <a:gd name="T8" fmla="*/ 10 w 128"/>
                <a:gd name="T9" fmla="*/ 108 h 108"/>
                <a:gd name="T10" fmla="*/ 118 w 128"/>
                <a:gd name="T11" fmla="*/ 108 h 108"/>
                <a:gd name="T12" fmla="*/ 128 w 128"/>
                <a:gd name="T13" fmla="*/ 98 h 108"/>
                <a:gd name="T14" fmla="*/ 128 w 128"/>
                <a:gd name="T15" fmla="*/ 10 h 108"/>
                <a:gd name="T16" fmla="*/ 118 w 128"/>
                <a:gd name="T17" fmla="*/ 0 h 108"/>
                <a:gd name="T18" fmla="*/ 49 w 128"/>
                <a:gd name="T19" fmla="*/ 97 h 108"/>
                <a:gd name="T20" fmla="*/ 39 w 128"/>
                <a:gd name="T21" fmla="*/ 97 h 108"/>
                <a:gd name="T22" fmla="*/ 39 w 128"/>
                <a:gd name="T23" fmla="*/ 87 h 108"/>
                <a:gd name="T24" fmla="*/ 49 w 128"/>
                <a:gd name="T25" fmla="*/ 87 h 108"/>
                <a:gd name="T26" fmla="*/ 49 w 128"/>
                <a:gd name="T27" fmla="*/ 97 h 108"/>
                <a:gd name="T28" fmla="*/ 69 w 128"/>
                <a:gd name="T29" fmla="*/ 97 h 108"/>
                <a:gd name="T30" fmla="*/ 59 w 128"/>
                <a:gd name="T31" fmla="*/ 97 h 108"/>
                <a:gd name="T32" fmla="*/ 59 w 128"/>
                <a:gd name="T33" fmla="*/ 87 h 108"/>
                <a:gd name="T34" fmla="*/ 69 w 128"/>
                <a:gd name="T35" fmla="*/ 87 h 108"/>
                <a:gd name="T36" fmla="*/ 69 w 128"/>
                <a:gd name="T37" fmla="*/ 97 h 108"/>
                <a:gd name="T38" fmla="*/ 89 w 128"/>
                <a:gd name="T39" fmla="*/ 97 h 108"/>
                <a:gd name="T40" fmla="*/ 79 w 128"/>
                <a:gd name="T41" fmla="*/ 97 h 108"/>
                <a:gd name="T42" fmla="*/ 79 w 128"/>
                <a:gd name="T43" fmla="*/ 87 h 108"/>
                <a:gd name="T44" fmla="*/ 89 w 128"/>
                <a:gd name="T45" fmla="*/ 87 h 108"/>
                <a:gd name="T46" fmla="*/ 89 w 128"/>
                <a:gd name="T47" fmla="*/ 97 h 108"/>
                <a:gd name="T48" fmla="*/ 118 w 128"/>
                <a:gd name="T49" fmla="*/ 78 h 108"/>
                <a:gd name="T50" fmla="*/ 10 w 128"/>
                <a:gd name="T51" fmla="*/ 78 h 108"/>
                <a:gd name="T52" fmla="*/ 10 w 128"/>
                <a:gd name="T53" fmla="*/ 52 h 108"/>
                <a:gd name="T54" fmla="*/ 58 w 128"/>
                <a:gd name="T55" fmla="*/ 52 h 108"/>
                <a:gd name="T56" fmla="*/ 61 w 128"/>
                <a:gd name="T57" fmla="*/ 46 h 108"/>
                <a:gd name="T58" fmla="*/ 70 w 128"/>
                <a:gd name="T59" fmla="*/ 69 h 108"/>
                <a:gd name="T60" fmla="*/ 76 w 128"/>
                <a:gd name="T61" fmla="*/ 52 h 108"/>
                <a:gd name="T62" fmla="*/ 118 w 128"/>
                <a:gd name="T63" fmla="*/ 52 h 108"/>
                <a:gd name="T64" fmla="*/ 118 w 128"/>
                <a:gd name="T65" fmla="*/ 78 h 108"/>
                <a:gd name="T66" fmla="*/ 118 w 128"/>
                <a:gd name="T67" fmla="*/ 42 h 108"/>
                <a:gd name="T68" fmla="*/ 70 w 128"/>
                <a:gd name="T69" fmla="*/ 42 h 108"/>
                <a:gd name="T70" fmla="*/ 61 w 128"/>
                <a:gd name="T71" fmla="*/ 19 h 108"/>
                <a:gd name="T72" fmla="*/ 52 w 128"/>
                <a:gd name="T73" fmla="*/ 42 h 108"/>
                <a:gd name="T74" fmla="*/ 10 w 128"/>
                <a:gd name="T75" fmla="*/ 42 h 108"/>
                <a:gd name="T76" fmla="*/ 10 w 128"/>
                <a:gd name="T77" fmla="*/ 10 h 108"/>
                <a:gd name="T78" fmla="*/ 118 w 128"/>
                <a:gd name="T79" fmla="*/ 10 h 108"/>
                <a:gd name="T80" fmla="*/ 118 w 128"/>
                <a:gd name="T81" fmla="*/ 4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" h="108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4"/>
                    <a:pt x="4" y="108"/>
                    <a:pt x="10" y="108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24" y="108"/>
                    <a:pt x="128" y="104"/>
                    <a:pt x="128" y="98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4"/>
                    <a:pt x="124" y="0"/>
                    <a:pt x="118" y="0"/>
                  </a:cubicBezTo>
                  <a:close/>
                  <a:moveTo>
                    <a:pt x="49" y="97"/>
                  </a:moveTo>
                  <a:cubicBezTo>
                    <a:pt x="39" y="97"/>
                    <a:pt x="39" y="97"/>
                    <a:pt x="39" y="97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9" y="87"/>
                    <a:pt x="49" y="87"/>
                    <a:pt x="49" y="87"/>
                  </a:cubicBezTo>
                  <a:lnTo>
                    <a:pt x="49" y="97"/>
                  </a:lnTo>
                  <a:close/>
                  <a:moveTo>
                    <a:pt x="69" y="97"/>
                  </a:moveTo>
                  <a:cubicBezTo>
                    <a:pt x="59" y="97"/>
                    <a:pt x="59" y="97"/>
                    <a:pt x="59" y="97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69" y="87"/>
                    <a:pt x="69" y="87"/>
                    <a:pt x="69" y="87"/>
                  </a:cubicBezTo>
                  <a:lnTo>
                    <a:pt x="69" y="97"/>
                  </a:lnTo>
                  <a:close/>
                  <a:moveTo>
                    <a:pt x="89" y="97"/>
                  </a:moveTo>
                  <a:cubicBezTo>
                    <a:pt x="79" y="97"/>
                    <a:pt x="79" y="97"/>
                    <a:pt x="79" y="97"/>
                  </a:cubicBezTo>
                  <a:cubicBezTo>
                    <a:pt x="79" y="87"/>
                    <a:pt x="79" y="87"/>
                    <a:pt x="79" y="87"/>
                  </a:cubicBezTo>
                  <a:cubicBezTo>
                    <a:pt x="89" y="87"/>
                    <a:pt x="89" y="87"/>
                    <a:pt x="89" y="87"/>
                  </a:cubicBezTo>
                  <a:lnTo>
                    <a:pt x="89" y="97"/>
                  </a:lnTo>
                  <a:close/>
                  <a:moveTo>
                    <a:pt x="118" y="78"/>
                  </a:moveTo>
                  <a:cubicBezTo>
                    <a:pt x="10" y="78"/>
                    <a:pt x="10" y="78"/>
                    <a:pt x="10" y="78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118" y="52"/>
                    <a:pt x="118" y="52"/>
                    <a:pt x="118" y="52"/>
                  </a:cubicBezTo>
                  <a:lnTo>
                    <a:pt x="118" y="78"/>
                  </a:lnTo>
                  <a:close/>
                  <a:moveTo>
                    <a:pt x="118" y="42"/>
                  </a:moveTo>
                  <a:cubicBezTo>
                    <a:pt x="70" y="42"/>
                    <a:pt x="70" y="42"/>
                    <a:pt x="70" y="42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8" y="10"/>
                    <a:pt x="118" y="10"/>
                    <a:pt x="118" y="10"/>
                  </a:cubicBezTo>
                  <a:lnTo>
                    <a:pt x="118" y="4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>
              <a:spLocks noEditPoints="1"/>
            </p:cNvSpPr>
            <p:nvPr/>
          </p:nvSpPr>
          <p:spPr bwMode="auto">
            <a:xfrm>
              <a:off x="5201" y="3821"/>
              <a:ext cx="303" cy="303"/>
            </a:xfrm>
            <a:custGeom>
              <a:avLst/>
              <a:gdLst>
                <a:gd name="T0" fmla="*/ 113 w 128"/>
                <a:gd name="T1" fmla="*/ 24 h 128"/>
                <a:gd name="T2" fmla="*/ 98 w 128"/>
                <a:gd name="T3" fmla="*/ 39 h 128"/>
                <a:gd name="T4" fmla="*/ 108 w 128"/>
                <a:gd name="T5" fmla="*/ 53 h 128"/>
                <a:gd name="T6" fmla="*/ 108 w 128"/>
                <a:gd name="T7" fmla="*/ 84 h 128"/>
                <a:gd name="T8" fmla="*/ 98 w 128"/>
                <a:gd name="T9" fmla="*/ 108 h 128"/>
                <a:gd name="T10" fmla="*/ 74 w 128"/>
                <a:gd name="T11" fmla="*/ 118 h 128"/>
                <a:gd name="T12" fmla="*/ 50 w 128"/>
                <a:gd name="T13" fmla="*/ 108 h 128"/>
                <a:gd name="T14" fmla="*/ 39 w 128"/>
                <a:gd name="T15" fmla="*/ 85 h 128"/>
                <a:gd name="T16" fmla="*/ 69 w 128"/>
                <a:gd name="T17" fmla="*/ 51 h 128"/>
                <a:gd name="T18" fmla="*/ 69 w 128"/>
                <a:gd name="T19" fmla="*/ 3 h 128"/>
                <a:gd name="T20" fmla="*/ 69 w 128"/>
                <a:gd name="T21" fmla="*/ 0 h 128"/>
                <a:gd name="T22" fmla="*/ 49 w 128"/>
                <a:gd name="T23" fmla="*/ 0 h 128"/>
                <a:gd name="T24" fmla="*/ 49 w 128"/>
                <a:gd name="T25" fmla="*/ 12 h 128"/>
                <a:gd name="T26" fmla="*/ 59 w 128"/>
                <a:gd name="T27" fmla="*/ 12 h 128"/>
                <a:gd name="T28" fmla="*/ 59 w 128"/>
                <a:gd name="T29" fmla="*/ 51 h 128"/>
                <a:gd name="T30" fmla="*/ 52 w 128"/>
                <a:gd name="T31" fmla="*/ 68 h 128"/>
                <a:gd name="T32" fmla="*/ 34 w 128"/>
                <a:gd name="T33" fmla="*/ 76 h 128"/>
                <a:gd name="T34" fmla="*/ 17 w 128"/>
                <a:gd name="T35" fmla="*/ 68 h 128"/>
                <a:gd name="T36" fmla="*/ 10 w 128"/>
                <a:gd name="T37" fmla="*/ 51 h 128"/>
                <a:gd name="T38" fmla="*/ 10 w 128"/>
                <a:gd name="T39" fmla="*/ 12 h 128"/>
                <a:gd name="T40" fmla="*/ 20 w 128"/>
                <a:gd name="T41" fmla="*/ 12 h 128"/>
                <a:gd name="T42" fmla="*/ 20 w 128"/>
                <a:gd name="T43" fmla="*/ 0 h 128"/>
                <a:gd name="T44" fmla="*/ 0 w 128"/>
                <a:gd name="T45" fmla="*/ 0 h 128"/>
                <a:gd name="T46" fmla="*/ 0 w 128"/>
                <a:gd name="T47" fmla="*/ 51 h 128"/>
                <a:gd name="T48" fmla="*/ 30 w 128"/>
                <a:gd name="T49" fmla="*/ 85 h 128"/>
                <a:gd name="T50" fmla="*/ 74 w 128"/>
                <a:gd name="T51" fmla="*/ 128 h 128"/>
                <a:gd name="T52" fmla="*/ 118 w 128"/>
                <a:gd name="T53" fmla="*/ 84 h 128"/>
                <a:gd name="T54" fmla="*/ 118 w 128"/>
                <a:gd name="T55" fmla="*/ 84 h 128"/>
                <a:gd name="T56" fmla="*/ 118 w 128"/>
                <a:gd name="T57" fmla="*/ 53 h 128"/>
                <a:gd name="T58" fmla="*/ 128 w 128"/>
                <a:gd name="T59" fmla="*/ 39 h 128"/>
                <a:gd name="T60" fmla="*/ 113 w 128"/>
                <a:gd name="T61" fmla="*/ 24 h 128"/>
                <a:gd name="T62" fmla="*/ 113 w 128"/>
                <a:gd name="T63" fmla="*/ 47 h 128"/>
                <a:gd name="T64" fmla="*/ 105 w 128"/>
                <a:gd name="T65" fmla="*/ 39 h 128"/>
                <a:gd name="T66" fmla="*/ 113 w 128"/>
                <a:gd name="T67" fmla="*/ 31 h 128"/>
                <a:gd name="T68" fmla="*/ 121 w 128"/>
                <a:gd name="T69" fmla="*/ 39 h 128"/>
                <a:gd name="T70" fmla="*/ 113 w 128"/>
                <a:gd name="T71" fmla="*/ 4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8" h="128">
                  <a:moveTo>
                    <a:pt x="113" y="24"/>
                  </a:moveTo>
                  <a:cubicBezTo>
                    <a:pt x="105" y="24"/>
                    <a:pt x="98" y="30"/>
                    <a:pt x="98" y="39"/>
                  </a:cubicBezTo>
                  <a:cubicBezTo>
                    <a:pt x="98" y="45"/>
                    <a:pt x="102" y="51"/>
                    <a:pt x="108" y="53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93"/>
                    <a:pt x="105" y="102"/>
                    <a:pt x="98" y="108"/>
                  </a:cubicBezTo>
                  <a:cubicBezTo>
                    <a:pt x="92" y="115"/>
                    <a:pt x="83" y="118"/>
                    <a:pt x="74" y="118"/>
                  </a:cubicBezTo>
                  <a:cubicBezTo>
                    <a:pt x="65" y="118"/>
                    <a:pt x="56" y="115"/>
                    <a:pt x="50" y="108"/>
                  </a:cubicBezTo>
                  <a:cubicBezTo>
                    <a:pt x="43" y="102"/>
                    <a:pt x="40" y="94"/>
                    <a:pt x="39" y="85"/>
                  </a:cubicBezTo>
                  <a:cubicBezTo>
                    <a:pt x="56" y="83"/>
                    <a:pt x="69" y="68"/>
                    <a:pt x="69" y="5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9" y="58"/>
                    <a:pt x="56" y="64"/>
                    <a:pt x="52" y="68"/>
                  </a:cubicBezTo>
                  <a:cubicBezTo>
                    <a:pt x="47" y="73"/>
                    <a:pt x="41" y="76"/>
                    <a:pt x="34" y="76"/>
                  </a:cubicBezTo>
                  <a:cubicBezTo>
                    <a:pt x="28" y="76"/>
                    <a:pt x="22" y="73"/>
                    <a:pt x="17" y="68"/>
                  </a:cubicBezTo>
                  <a:cubicBezTo>
                    <a:pt x="12" y="64"/>
                    <a:pt x="10" y="58"/>
                    <a:pt x="10" y="5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69"/>
                    <a:pt x="13" y="83"/>
                    <a:pt x="30" y="85"/>
                  </a:cubicBezTo>
                  <a:cubicBezTo>
                    <a:pt x="30" y="109"/>
                    <a:pt x="50" y="128"/>
                    <a:pt x="74" y="128"/>
                  </a:cubicBezTo>
                  <a:cubicBezTo>
                    <a:pt x="98" y="128"/>
                    <a:pt x="118" y="108"/>
                    <a:pt x="118" y="8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24" y="51"/>
                    <a:pt x="128" y="45"/>
                    <a:pt x="128" y="39"/>
                  </a:cubicBezTo>
                  <a:cubicBezTo>
                    <a:pt x="128" y="30"/>
                    <a:pt x="121" y="24"/>
                    <a:pt x="113" y="24"/>
                  </a:cubicBezTo>
                  <a:close/>
                  <a:moveTo>
                    <a:pt x="113" y="47"/>
                  </a:moveTo>
                  <a:cubicBezTo>
                    <a:pt x="109" y="47"/>
                    <a:pt x="105" y="43"/>
                    <a:pt x="105" y="39"/>
                  </a:cubicBezTo>
                  <a:cubicBezTo>
                    <a:pt x="105" y="34"/>
                    <a:pt x="109" y="31"/>
                    <a:pt x="113" y="31"/>
                  </a:cubicBezTo>
                  <a:cubicBezTo>
                    <a:pt x="118" y="31"/>
                    <a:pt x="121" y="34"/>
                    <a:pt x="121" y="39"/>
                  </a:cubicBezTo>
                  <a:cubicBezTo>
                    <a:pt x="121" y="43"/>
                    <a:pt x="118" y="47"/>
                    <a:pt x="113" y="4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4596" y="3821"/>
              <a:ext cx="302" cy="303"/>
            </a:xfrm>
            <a:custGeom>
              <a:avLst/>
              <a:gdLst>
                <a:gd name="T0" fmla="*/ 220 w 302"/>
                <a:gd name="T1" fmla="*/ 0 h 303"/>
                <a:gd name="T2" fmla="*/ 89 w 302"/>
                <a:gd name="T3" fmla="*/ 133 h 303"/>
                <a:gd name="T4" fmla="*/ 82 w 302"/>
                <a:gd name="T5" fmla="*/ 204 h 303"/>
                <a:gd name="T6" fmla="*/ 26 w 302"/>
                <a:gd name="T7" fmla="*/ 263 h 303"/>
                <a:gd name="T8" fmla="*/ 16 w 302"/>
                <a:gd name="T9" fmla="*/ 254 h 303"/>
                <a:gd name="T10" fmla="*/ 0 w 302"/>
                <a:gd name="T11" fmla="*/ 270 h 303"/>
                <a:gd name="T12" fmla="*/ 33 w 302"/>
                <a:gd name="T13" fmla="*/ 303 h 303"/>
                <a:gd name="T14" fmla="*/ 49 w 302"/>
                <a:gd name="T15" fmla="*/ 287 h 303"/>
                <a:gd name="T16" fmla="*/ 40 w 302"/>
                <a:gd name="T17" fmla="*/ 280 h 303"/>
                <a:gd name="T18" fmla="*/ 99 w 302"/>
                <a:gd name="T19" fmla="*/ 221 h 303"/>
                <a:gd name="T20" fmla="*/ 170 w 302"/>
                <a:gd name="T21" fmla="*/ 213 h 303"/>
                <a:gd name="T22" fmla="*/ 302 w 302"/>
                <a:gd name="T23" fmla="*/ 83 h 303"/>
                <a:gd name="T24" fmla="*/ 220 w 302"/>
                <a:gd name="T25" fmla="*/ 0 h 303"/>
                <a:gd name="T26" fmla="*/ 160 w 302"/>
                <a:gd name="T27" fmla="*/ 192 h 303"/>
                <a:gd name="T28" fmla="*/ 106 w 302"/>
                <a:gd name="T29" fmla="*/ 197 h 303"/>
                <a:gd name="T30" fmla="*/ 111 w 302"/>
                <a:gd name="T31" fmla="*/ 142 h 303"/>
                <a:gd name="T32" fmla="*/ 137 w 302"/>
                <a:gd name="T33" fmla="*/ 116 h 303"/>
                <a:gd name="T34" fmla="*/ 186 w 302"/>
                <a:gd name="T35" fmla="*/ 166 h 303"/>
                <a:gd name="T36" fmla="*/ 160 w 302"/>
                <a:gd name="T37" fmla="*/ 192 h 303"/>
                <a:gd name="T38" fmla="*/ 153 w 302"/>
                <a:gd name="T39" fmla="*/ 100 h 303"/>
                <a:gd name="T40" fmla="*/ 203 w 302"/>
                <a:gd name="T41" fmla="*/ 50 h 303"/>
                <a:gd name="T42" fmla="*/ 253 w 302"/>
                <a:gd name="T43" fmla="*/ 100 h 303"/>
                <a:gd name="T44" fmla="*/ 203 w 302"/>
                <a:gd name="T45" fmla="*/ 150 h 303"/>
                <a:gd name="T46" fmla="*/ 153 w 302"/>
                <a:gd name="T47" fmla="*/ 10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02" h="303">
                  <a:moveTo>
                    <a:pt x="220" y="0"/>
                  </a:moveTo>
                  <a:lnTo>
                    <a:pt x="89" y="133"/>
                  </a:lnTo>
                  <a:lnTo>
                    <a:pt x="82" y="204"/>
                  </a:lnTo>
                  <a:lnTo>
                    <a:pt x="26" y="263"/>
                  </a:lnTo>
                  <a:lnTo>
                    <a:pt x="16" y="254"/>
                  </a:lnTo>
                  <a:lnTo>
                    <a:pt x="0" y="270"/>
                  </a:lnTo>
                  <a:lnTo>
                    <a:pt x="33" y="303"/>
                  </a:lnTo>
                  <a:lnTo>
                    <a:pt x="49" y="287"/>
                  </a:lnTo>
                  <a:lnTo>
                    <a:pt x="40" y="280"/>
                  </a:lnTo>
                  <a:lnTo>
                    <a:pt x="99" y="221"/>
                  </a:lnTo>
                  <a:lnTo>
                    <a:pt x="170" y="213"/>
                  </a:lnTo>
                  <a:lnTo>
                    <a:pt x="302" y="83"/>
                  </a:lnTo>
                  <a:lnTo>
                    <a:pt x="220" y="0"/>
                  </a:lnTo>
                  <a:close/>
                  <a:moveTo>
                    <a:pt x="160" y="192"/>
                  </a:moveTo>
                  <a:lnTo>
                    <a:pt x="106" y="197"/>
                  </a:lnTo>
                  <a:lnTo>
                    <a:pt x="111" y="142"/>
                  </a:lnTo>
                  <a:lnTo>
                    <a:pt x="137" y="116"/>
                  </a:lnTo>
                  <a:lnTo>
                    <a:pt x="186" y="166"/>
                  </a:lnTo>
                  <a:lnTo>
                    <a:pt x="160" y="192"/>
                  </a:lnTo>
                  <a:close/>
                  <a:moveTo>
                    <a:pt x="153" y="100"/>
                  </a:moveTo>
                  <a:lnTo>
                    <a:pt x="203" y="50"/>
                  </a:lnTo>
                  <a:lnTo>
                    <a:pt x="253" y="100"/>
                  </a:lnTo>
                  <a:lnTo>
                    <a:pt x="203" y="150"/>
                  </a:lnTo>
                  <a:lnTo>
                    <a:pt x="153" y="10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4194" y="3821"/>
              <a:ext cx="99" cy="100"/>
            </a:xfrm>
            <a:custGeom>
              <a:avLst/>
              <a:gdLst>
                <a:gd name="T0" fmla="*/ 82 w 99"/>
                <a:gd name="T1" fmla="*/ 50 h 100"/>
                <a:gd name="T2" fmla="*/ 49 w 99"/>
                <a:gd name="T3" fmla="*/ 17 h 100"/>
                <a:gd name="T4" fmla="*/ 33 w 99"/>
                <a:gd name="T5" fmla="*/ 0 h 100"/>
                <a:gd name="T6" fmla="*/ 16 w 99"/>
                <a:gd name="T7" fmla="*/ 17 h 100"/>
                <a:gd name="T8" fmla="*/ 33 w 99"/>
                <a:gd name="T9" fmla="*/ 34 h 100"/>
                <a:gd name="T10" fmla="*/ 0 w 99"/>
                <a:gd name="T11" fmla="*/ 67 h 100"/>
                <a:gd name="T12" fmla="*/ 33 w 99"/>
                <a:gd name="T13" fmla="*/ 100 h 100"/>
                <a:gd name="T14" fmla="*/ 66 w 99"/>
                <a:gd name="T15" fmla="*/ 67 h 100"/>
                <a:gd name="T16" fmla="*/ 82 w 99"/>
                <a:gd name="T17" fmla="*/ 83 h 100"/>
                <a:gd name="T18" fmla="*/ 99 w 99"/>
                <a:gd name="T19" fmla="*/ 67 h 100"/>
                <a:gd name="T20" fmla="*/ 82 w 99"/>
                <a:gd name="T21" fmla="*/ 5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00">
                  <a:moveTo>
                    <a:pt x="82" y="50"/>
                  </a:moveTo>
                  <a:lnTo>
                    <a:pt x="49" y="17"/>
                  </a:lnTo>
                  <a:lnTo>
                    <a:pt x="33" y="0"/>
                  </a:lnTo>
                  <a:lnTo>
                    <a:pt x="16" y="17"/>
                  </a:lnTo>
                  <a:lnTo>
                    <a:pt x="33" y="34"/>
                  </a:lnTo>
                  <a:lnTo>
                    <a:pt x="0" y="67"/>
                  </a:lnTo>
                  <a:lnTo>
                    <a:pt x="33" y="100"/>
                  </a:lnTo>
                  <a:lnTo>
                    <a:pt x="66" y="67"/>
                  </a:lnTo>
                  <a:lnTo>
                    <a:pt x="82" y="83"/>
                  </a:lnTo>
                  <a:lnTo>
                    <a:pt x="99" y="67"/>
                  </a:lnTo>
                  <a:lnTo>
                    <a:pt x="82" y="5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3990" y="3871"/>
              <a:ext cx="253" cy="253"/>
            </a:xfrm>
            <a:custGeom>
              <a:avLst/>
              <a:gdLst>
                <a:gd name="T0" fmla="*/ 140 w 253"/>
                <a:gd name="T1" fmla="*/ 17 h 253"/>
                <a:gd name="T2" fmla="*/ 156 w 253"/>
                <a:gd name="T3" fmla="*/ 33 h 253"/>
                <a:gd name="T4" fmla="*/ 40 w 253"/>
                <a:gd name="T5" fmla="*/ 147 h 253"/>
                <a:gd name="T6" fmla="*/ 47 w 253"/>
                <a:gd name="T7" fmla="*/ 190 h 253"/>
                <a:gd name="T8" fmla="*/ 0 w 253"/>
                <a:gd name="T9" fmla="*/ 237 h 253"/>
                <a:gd name="T10" fmla="*/ 17 w 253"/>
                <a:gd name="T11" fmla="*/ 253 h 253"/>
                <a:gd name="T12" fmla="*/ 64 w 253"/>
                <a:gd name="T13" fmla="*/ 206 h 253"/>
                <a:gd name="T14" fmla="*/ 107 w 253"/>
                <a:gd name="T15" fmla="*/ 213 h 253"/>
                <a:gd name="T16" fmla="*/ 220 w 253"/>
                <a:gd name="T17" fmla="*/ 97 h 253"/>
                <a:gd name="T18" fmla="*/ 237 w 253"/>
                <a:gd name="T19" fmla="*/ 114 h 253"/>
                <a:gd name="T20" fmla="*/ 253 w 253"/>
                <a:gd name="T21" fmla="*/ 97 h 253"/>
                <a:gd name="T22" fmla="*/ 156 w 253"/>
                <a:gd name="T23" fmla="*/ 0 h 253"/>
                <a:gd name="T24" fmla="*/ 140 w 253"/>
                <a:gd name="T25" fmla="*/ 17 h 253"/>
                <a:gd name="T26" fmla="*/ 204 w 253"/>
                <a:gd name="T27" fmla="*/ 83 h 253"/>
                <a:gd name="T28" fmla="*/ 147 w 253"/>
                <a:gd name="T29" fmla="*/ 140 h 253"/>
                <a:gd name="T30" fmla="*/ 114 w 253"/>
                <a:gd name="T31" fmla="*/ 107 h 253"/>
                <a:gd name="T32" fmla="*/ 170 w 253"/>
                <a:gd name="T33" fmla="*/ 50 h 253"/>
                <a:gd name="T34" fmla="*/ 204 w 253"/>
                <a:gd name="T35" fmla="*/ 8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3" h="253">
                  <a:moveTo>
                    <a:pt x="140" y="17"/>
                  </a:moveTo>
                  <a:lnTo>
                    <a:pt x="156" y="33"/>
                  </a:lnTo>
                  <a:lnTo>
                    <a:pt x="40" y="147"/>
                  </a:lnTo>
                  <a:lnTo>
                    <a:pt x="47" y="190"/>
                  </a:lnTo>
                  <a:lnTo>
                    <a:pt x="0" y="237"/>
                  </a:lnTo>
                  <a:lnTo>
                    <a:pt x="17" y="253"/>
                  </a:lnTo>
                  <a:lnTo>
                    <a:pt x="64" y="206"/>
                  </a:lnTo>
                  <a:lnTo>
                    <a:pt x="107" y="213"/>
                  </a:lnTo>
                  <a:lnTo>
                    <a:pt x="220" y="97"/>
                  </a:lnTo>
                  <a:lnTo>
                    <a:pt x="237" y="114"/>
                  </a:lnTo>
                  <a:lnTo>
                    <a:pt x="253" y="97"/>
                  </a:lnTo>
                  <a:lnTo>
                    <a:pt x="156" y="0"/>
                  </a:lnTo>
                  <a:lnTo>
                    <a:pt x="140" y="17"/>
                  </a:lnTo>
                  <a:close/>
                  <a:moveTo>
                    <a:pt x="204" y="83"/>
                  </a:moveTo>
                  <a:lnTo>
                    <a:pt x="147" y="140"/>
                  </a:lnTo>
                  <a:lnTo>
                    <a:pt x="114" y="107"/>
                  </a:lnTo>
                  <a:lnTo>
                    <a:pt x="170" y="50"/>
                  </a:lnTo>
                  <a:lnTo>
                    <a:pt x="204" y="8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3382" y="3821"/>
              <a:ext cx="305" cy="306"/>
            </a:xfrm>
            <a:custGeom>
              <a:avLst/>
              <a:gdLst>
                <a:gd name="T0" fmla="*/ 129 w 129"/>
                <a:gd name="T1" fmla="*/ 20 h 129"/>
                <a:gd name="T2" fmla="*/ 123 w 129"/>
                <a:gd name="T3" fmla="*/ 6 h 129"/>
                <a:gd name="T4" fmla="*/ 109 w 129"/>
                <a:gd name="T5" fmla="*/ 0 h 129"/>
                <a:gd name="T6" fmla="*/ 95 w 129"/>
                <a:gd name="T7" fmla="*/ 6 h 129"/>
                <a:gd name="T8" fmla="*/ 24 w 129"/>
                <a:gd name="T9" fmla="*/ 77 h 129"/>
                <a:gd name="T10" fmla="*/ 18 w 129"/>
                <a:gd name="T11" fmla="*/ 91 h 129"/>
                <a:gd name="T12" fmla="*/ 20 w 129"/>
                <a:gd name="T13" fmla="*/ 99 h 129"/>
                <a:gd name="T14" fmla="*/ 3 w 129"/>
                <a:gd name="T15" fmla="*/ 116 h 129"/>
                <a:gd name="T16" fmla="*/ 3 w 129"/>
                <a:gd name="T17" fmla="*/ 126 h 129"/>
                <a:gd name="T18" fmla="*/ 13 w 129"/>
                <a:gd name="T19" fmla="*/ 126 h 129"/>
                <a:gd name="T20" fmla="*/ 30 w 129"/>
                <a:gd name="T21" fmla="*/ 109 h 129"/>
                <a:gd name="T22" fmla="*/ 38 w 129"/>
                <a:gd name="T23" fmla="*/ 111 h 129"/>
                <a:gd name="T24" fmla="*/ 52 w 129"/>
                <a:gd name="T25" fmla="*/ 105 h 129"/>
                <a:gd name="T26" fmla="*/ 52 w 129"/>
                <a:gd name="T27" fmla="*/ 105 h 129"/>
                <a:gd name="T28" fmla="*/ 123 w 129"/>
                <a:gd name="T29" fmla="*/ 34 h 129"/>
                <a:gd name="T30" fmla="*/ 123 w 129"/>
                <a:gd name="T31" fmla="*/ 34 h 129"/>
                <a:gd name="T32" fmla="*/ 129 w 129"/>
                <a:gd name="T33" fmla="*/ 20 h 129"/>
                <a:gd name="T34" fmla="*/ 116 w 129"/>
                <a:gd name="T35" fmla="*/ 27 h 129"/>
                <a:gd name="T36" fmla="*/ 45 w 129"/>
                <a:gd name="T37" fmla="*/ 98 h 129"/>
                <a:gd name="T38" fmla="*/ 38 w 129"/>
                <a:gd name="T39" fmla="*/ 101 h 129"/>
                <a:gd name="T40" fmla="*/ 33 w 129"/>
                <a:gd name="T41" fmla="*/ 100 h 129"/>
                <a:gd name="T42" fmla="*/ 82 w 129"/>
                <a:gd name="T43" fmla="*/ 51 h 129"/>
                <a:gd name="T44" fmla="*/ 78 w 129"/>
                <a:gd name="T45" fmla="*/ 47 h 129"/>
                <a:gd name="T46" fmla="*/ 29 w 129"/>
                <a:gd name="T47" fmla="*/ 96 h 129"/>
                <a:gd name="T48" fmla="*/ 28 w 129"/>
                <a:gd name="T49" fmla="*/ 91 h 129"/>
                <a:gd name="T50" fmla="*/ 31 w 129"/>
                <a:gd name="T51" fmla="*/ 84 h 129"/>
                <a:gd name="T52" fmla="*/ 102 w 129"/>
                <a:gd name="T53" fmla="*/ 13 h 129"/>
                <a:gd name="T54" fmla="*/ 102 w 129"/>
                <a:gd name="T55" fmla="*/ 13 h 129"/>
                <a:gd name="T56" fmla="*/ 102 w 129"/>
                <a:gd name="T57" fmla="*/ 13 h 129"/>
                <a:gd name="T58" fmla="*/ 109 w 129"/>
                <a:gd name="T59" fmla="*/ 10 h 129"/>
                <a:gd name="T60" fmla="*/ 116 w 129"/>
                <a:gd name="T61" fmla="*/ 13 h 129"/>
                <a:gd name="T62" fmla="*/ 116 w 129"/>
                <a:gd name="T63" fmla="*/ 13 h 129"/>
                <a:gd name="T64" fmla="*/ 119 w 129"/>
                <a:gd name="T65" fmla="*/ 20 h 129"/>
                <a:gd name="T66" fmla="*/ 116 w 129"/>
                <a:gd name="T67" fmla="*/ 2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9" h="129">
                  <a:moveTo>
                    <a:pt x="129" y="20"/>
                  </a:moveTo>
                  <a:cubicBezTo>
                    <a:pt x="129" y="14"/>
                    <a:pt x="127" y="9"/>
                    <a:pt x="123" y="6"/>
                  </a:cubicBezTo>
                  <a:cubicBezTo>
                    <a:pt x="120" y="2"/>
                    <a:pt x="115" y="0"/>
                    <a:pt x="109" y="0"/>
                  </a:cubicBezTo>
                  <a:cubicBezTo>
                    <a:pt x="104" y="0"/>
                    <a:pt x="99" y="2"/>
                    <a:pt x="95" y="6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0" y="81"/>
                    <a:pt x="18" y="86"/>
                    <a:pt x="18" y="91"/>
                  </a:cubicBezTo>
                  <a:cubicBezTo>
                    <a:pt x="18" y="94"/>
                    <a:pt x="19" y="97"/>
                    <a:pt x="20" y="99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0" y="118"/>
                    <a:pt x="0" y="123"/>
                    <a:pt x="3" y="126"/>
                  </a:cubicBezTo>
                  <a:cubicBezTo>
                    <a:pt x="6" y="129"/>
                    <a:pt x="11" y="129"/>
                    <a:pt x="13" y="126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2" y="110"/>
                    <a:pt x="35" y="111"/>
                    <a:pt x="38" y="111"/>
                  </a:cubicBezTo>
                  <a:cubicBezTo>
                    <a:pt x="43" y="111"/>
                    <a:pt x="48" y="109"/>
                    <a:pt x="52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7" y="30"/>
                    <a:pt x="129" y="25"/>
                    <a:pt x="129" y="20"/>
                  </a:cubicBezTo>
                  <a:close/>
                  <a:moveTo>
                    <a:pt x="116" y="27"/>
                  </a:moveTo>
                  <a:cubicBezTo>
                    <a:pt x="45" y="98"/>
                    <a:pt x="45" y="98"/>
                    <a:pt x="45" y="98"/>
                  </a:cubicBezTo>
                  <a:cubicBezTo>
                    <a:pt x="43" y="100"/>
                    <a:pt x="40" y="101"/>
                    <a:pt x="38" y="101"/>
                  </a:cubicBezTo>
                  <a:cubicBezTo>
                    <a:pt x="36" y="101"/>
                    <a:pt x="35" y="101"/>
                    <a:pt x="33" y="100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8" y="94"/>
                    <a:pt x="28" y="93"/>
                    <a:pt x="28" y="91"/>
                  </a:cubicBezTo>
                  <a:cubicBezTo>
                    <a:pt x="28" y="89"/>
                    <a:pt x="29" y="86"/>
                    <a:pt x="31" y="84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4" y="11"/>
                    <a:pt x="107" y="10"/>
                    <a:pt x="109" y="10"/>
                  </a:cubicBezTo>
                  <a:cubicBezTo>
                    <a:pt x="112" y="10"/>
                    <a:pt x="114" y="11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8" y="15"/>
                    <a:pt x="119" y="17"/>
                    <a:pt x="119" y="20"/>
                  </a:cubicBezTo>
                  <a:cubicBezTo>
                    <a:pt x="119" y="22"/>
                    <a:pt x="118" y="25"/>
                    <a:pt x="116" y="2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2777" y="3819"/>
              <a:ext cx="307" cy="308"/>
            </a:xfrm>
            <a:custGeom>
              <a:avLst/>
              <a:gdLst>
                <a:gd name="T0" fmla="*/ 98 w 130"/>
                <a:gd name="T1" fmla="*/ 4 h 130"/>
                <a:gd name="T2" fmla="*/ 4 w 130"/>
                <a:gd name="T3" fmla="*/ 84 h 130"/>
                <a:gd name="T4" fmla="*/ 32 w 130"/>
                <a:gd name="T5" fmla="*/ 126 h 130"/>
                <a:gd name="T6" fmla="*/ 126 w 130"/>
                <a:gd name="T7" fmla="*/ 46 h 130"/>
                <a:gd name="T8" fmla="*/ 91 w 130"/>
                <a:gd name="T9" fmla="*/ 12 h 130"/>
                <a:gd name="T10" fmla="*/ 91 w 130"/>
                <a:gd name="T11" fmla="*/ 19 h 130"/>
                <a:gd name="T12" fmla="*/ 91 w 130"/>
                <a:gd name="T13" fmla="*/ 12 h 130"/>
                <a:gd name="T14" fmla="*/ 80 w 130"/>
                <a:gd name="T15" fmla="*/ 30 h 130"/>
                <a:gd name="T16" fmla="*/ 73 w 130"/>
                <a:gd name="T17" fmla="*/ 30 h 130"/>
                <a:gd name="T18" fmla="*/ 15 w 130"/>
                <a:gd name="T19" fmla="*/ 95 h 130"/>
                <a:gd name="T20" fmla="*/ 15 w 130"/>
                <a:gd name="T21" fmla="*/ 87 h 130"/>
                <a:gd name="T22" fmla="*/ 15 w 130"/>
                <a:gd name="T23" fmla="*/ 95 h 130"/>
                <a:gd name="T24" fmla="*/ 30 w 130"/>
                <a:gd name="T25" fmla="*/ 73 h 130"/>
                <a:gd name="T26" fmla="*/ 30 w 130"/>
                <a:gd name="T27" fmla="*/ 80 h 130"/>
                <a:gd name="T28" fmla="*/ 31 w 130"/>
                <a:gd name="T29" fmla="*/ 96 h 130"/>
                <a:gd name="T30" fmla="*/ 38 w 130"/>
                <a:gd name="T31" fmla="*/ 96 h 130"/>
                <a:gd name="T32" fmla="*/ 31 w 130"/>
                <a:gd name="T33" fmla="*/ 96 h 130"/>
                <a:gd name="T34" fmla="*/ 35 w 130"/>
                <a:gd name="T35" fmla="*/ 115 h 130"/>
                <a:gd name="T36" fmla="*/ 43 w 130"/>
                <a:gd name="T37" fmla="*/ 115 h 130"/>
                <a:gd name="T38" fmla="*/ 53 w 130"/>
                <a:gd name="T39" fmla="*/ 104 h 130"/>
                <a:gd name="T40" fmla="*/ 53 w 130"/>
                <a:gd name="T41" fmla="*/ 96 h 130"/>
                <a:gd name="T42" fmla="*/ 53 w 130"/>
                <a:gd name="T43" fmla="*/ 104 h 130"/>
                <a:gd name="T44" fmla="*/ 37 w 130"/>
                <a:gd name="T45" fmla="*/ 65 h 130"/>
                <a:gd name="T46" fmla="*/ 93 w 130"/>
                <a:gd name="T47" fmla="*/ 65 h 130"/>
                <a:gd name="T48" fmla="*/ 92 w 130"/>
                <a:gd name="T49" fmla="*/ 34 h 130"/>
                <a:gd name="T50" fmla="*/ 99 w 130"/>
                <a:gd name="T51" fmla="*/ 34 h 130"/>
                <a:gd name="T52" fmla="*/ 92 w 130"/>
                <a:gd name="T53" fmla="*/ 34 h 130"/>
                <a:gd name="T54" fmla="*/ 96 w 130"/>
                <a:gd name="T55" fmla="*/ 53 h 130"/>
                <a:gd name="T56" fmla="*/ 104 w 130"/>
                <a:gd name="T57" fmla="*/ 53 h 130"/>
                <a:gd name="T58" fmla="*/ 115 w 130"/>
                <a:gd name="T59" fmla="*/ 43 h 130"/>
                <a:gd name="T60" fmla="*/ 115 w 130"/>
                <a:gd name="T61" fmla="*/ 35 h 130"/>
                <a:gd name="T62" fmla="*/ 115 w 130"/>
                <a:gd name="T63" fmla="*/ 4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0" h="130">
                  <a:moveTo>
                    <a:pt x="126" y="32"/>
                  </a:moveTo>
                  <a:cubicBezTo>
                    <a:pt x="98" y="4"/>
                    <a:pt x="98" y="4"/>
                    <a:pt x="98" y="4"/>
                  </a:cubicBezTo>
                  <a:cubicBezTo>
                    <a:pt x="95" y="0"/>
                    <a:pt x="88" y="0"/>
                    <a:pt x="84" y="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0" y="95"/>
                    <a:pt x="4" y="98"/>
                  </a:cubicBezTo>
                  <a:cubicBezTo>
                    <a:pt x="32" y="126"/>
                    <a:pt x="32" y="126"/>
                    <a:pt x="32" y="126"/>
                  </a:cubicBezTo>
                  <a:cubicBezTo>
                    <a:pt x="35" y="130"/>
                    <a:pt x="42" y="130"/>
                    <a:pt x="46" y="126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30" y="42"/>
                    <a:pt x="130" y="35"/>
                    <a:pt x="126" y="32"/>
                  </a:cubicBezTo>
                  <a:close/>
                  <a:moveTo>
                    <a:pt x="91" y="12"/>
                  </a:moveTo>
                  <a:cubicBezTo>
                    <a:pt x="95" y="15"/>
                    <a:pt x="95" y="15"/>
                    <a:pt x="95" y="15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87" y="15"/>
                    <a:pt x="87" y="15"/>
                    <a:pt x="87" y="15"/>
                  </a:cubicBezTo>
                  <a:lnTo>
                    <a:pt x="91" y="12"/>
                  </a:lnTo>
                  <a:close/>
                  <a:moveTo>
                    <a:pt x="77" y="26"/>
                  </a:moveTo>
                  <a:cubicBezTo>
                    <a:pt x="80" y="30"/>
                    <a:pt x="80" y="30"/>
                    <a:pt x="80" y="30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3" y="30"/>
                    <a:pt x="73" y="30"/>
                    <a:pt x="73" y="30"/>
                  </a:cubicBezTo>
                  <a:lnTo>
                    <a:pt x="77" y="26"/>
                  </a:lnTo>
                  <a:close/>
                  <a:moveTo>
                    <a:pt x="15" y="95"/>
                  </a:moveTo>
                  <a:cubicBezTo>
                    <a:pt x="11" y="91"/>
                    <a:pt x="11" y="91"/>
                    <a:pt x="11" y="91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9" y="91"/>
                    <a:pt x="19" y="91"/>
                    <a:pt x="19" y="91"/>
                  </a:cubicBezTo>
                  <a:lnTo>
                    <a:pt x="15" y="95"/>
                  </a:lnTo>
                  <a:close/>
                  <a:moveTo>
                    <a:pt x="26" y="77"/>
                  </a:moveTo>
                  <a:cubicBezTo>
                    <a:pt x="30" y="73"/>
                    <a:pt x="30" y="73"/>
                    <a:pt x="30" y="73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0" y="80"/>
                    <a:pt x="30" y="80"/>
                    <a:pt x="30" y="80"/>
                  </a:cubicBezTo>
                  <a:lnTo>
                    <a:pt x="26" y="77"/>
                  </a:lnTo>
                  <a:close/>
                  <a:moveTo>
                    <a:pt x="31" y="96"/>
                  </a:moveTo>
                  <a:cubicBezTo>
                    <a:pt x="34" y="92"/>
                    <a:pt x="34" y="92"/>
                    <a:pt x="34" y="92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4" y="99"/>
                    <a:pt x="34" y="99"/>
                    <a:pt x="34" y="99"/>
                  </a:cubicBezTo>
                  <a:lnTo>
                    <a:pt x="31" y="96"/>
                  </a:lnTo>
                  <a:close/>
                  <a:moveTo>
                    <a:pt x="39" y="119"/>
                  </a:moveTo>
                  <a:cubicBezTo>
                    <a:pt x="35" y="115"/>
                    <a:pt x="35" y="115"/>
                    <a:pt x="35" y="115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3" y="115"/>
                    <a:pt x="43" y="115"/>
                    <a:pt x="43" y="115"/>
                  </a:cubicBezTo>
                  <a:lnTo>
                    <a:pt x="39" y="119"/>
                  </a:lnTo>
                  <a:close/>
                  <a:moveTo>
                    <a:pt x="53" y="104"/>
                  </a:moveTo>
                  <a:cubicBezTo>
                    <a:pt x="50" y="100"/>
                    <a:pt x="50" y="100"/>
                    <a:pt x="50" y="100"/>
                  </a:cubicBezTo>
                  <a:cubicBezTo>
                    <a:pt x="53" y="96"/>
                    <a:pt x="53" y="96"/>
                    <a:pt x="53" y="96"/>
                  </a:cubicBezTo>
                  <a:cubicBezTo>
                    <a:pt x="57" y="100"/>
                    <a:pt x="57" y="100"/>
                    <a:pt x="57" y="100"/>
                  </a:cubicBezTo>
                  <a:lnTo>
                    <a:pt x="53" y="104"/>
                  </a:lnTo>
                  <a:close/>
                  <a:moveTo>
                    <a:pt x="65" y="93"/>
                  </a:moveTo>
                  <a:cubicBezTo>
                    <a:pt x="37" y="65"/>
                    <a:pt x="37" y="65"/>
                    <a:pt x="37" y="65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93" y="65"/>
                    <a:pt x="93" y="65"/>
                    <a:pt x="93" y="65"/>
                  </a:cubicBezTo>
                  <a:lnTo>
                    <a:pt x="65" y="93"/>
                  </a:lnTo>
                  <a:close/>
                  <a:moveTo>
                    <a:pt x="92" y="34"/>
                  </a:moveTo>
                  <a:cubicBezTo>
                    <a:pt x="96" y="31"/>
                    <a:pt x="96" y="31"/>
                    <a:pt x="96" y="31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6" y="38"/>
                    <a:pt x="96" y="38"/>
                    <a:pt x="96" y="38"/>
                  </a:cubicBezTo>
                  <a:lnTo>
                    <a:pt x="92" y="34"/>
                  </a:lnTo>
                  <a:close/>
                  <a:moveTo>
                    <a:pt x="100" y="57"/>
                  </a:moveTo>
                  <a:cubicBezTo>
                    <a:pt x="96" y="53"/>
                    <a:pt x="96" y="53"/>
                    <a:pt x="96" y="53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4" y="53"/>
                    <a:pt x="104" y="53"/>
                    <a:pt x="104" y="53"/>
                  </a:cubicBezTo>
                  <a:lnTo>
                    <a:pt x="100" y="57"/>
                  </a:lnTo>
                  <a:close/>
                  <a:moveTo>
                    <a:pt x="115" y="43"/>
                  </a:moveTo>
                  <a:cubicBezTo>
                    <a:pt x="111" y="39"/>
                    <a:pt x="111" y="39"/>
                    <a:pt x="111" y="39"/>
                  </a:cubicBezTo>
                  <a:cubicBezTo>
                    <a:pt x="115" y="35"/>
                    <a:pt x="115" y="35"/>
                    <a:pt x="115" y="35"/>
                  </a:cubicBezTo>
                  <a:cubicBezTo>
                    <a:pt x="119" y="39"/>
                    <a:pt x="119" y="39"/>
                    <a:pt x="119" y="39"/>
                  </a:cubicBezTo>
                  <a:lnTo>
                    <a:pt x="115" y="4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2174" y="3821"/>
              <a:ext cx="303" cy="303"/>
            </a:xfrm>
            <a:custGeom>
              <a:avLst/>
              <a:gdLst>
                <a:gd name="T0" fmla="*/ 99 w 128"/>
                <a:gd name="T1" fmla="*/ 0 h 128"/>
                <a:gd name="T2" fmla="*/ 78 w 128"/>
                <a:gd name="T3" fmla="*/ 9 h 128"/>
                <a:gd name="T4" fmla="*/ 9 w 128"/>
                <a:gd name="T5" fmla="*/ 78 h 128"/>
                <a:gd name="T6" fmla="*/ 9 w 128"/>
                <a:gd name="T7" fmla="*/ 78 h 128"/>
                <a:gd name="T8" fmla="*/ 0 w 128"/>
                <a:gd name="T9" fmla="*/ 99 h 128"/>
                <a:gd name="T10" fmla="*/ 8 w 128"/>
                <a:gd name="T11" fmla="*/ 119 h 128"/>
                <a:gd name="T12" fmla="*/ 9 w 128"/>
                <a:gd name="T13" fmla="*/ 120 h 128"/>
                <a:gd name="T14" fmla="*/ 29 w 128"/>
                <a:gd name="T15" fmla="*/ 128 h 128"/>
                <a:gd name="T16" fmla="*/ 50 w 128"/>
                <a:gd name="T17" fmla="*/ 119 h 128"/>
                <a:gd name="T18" fmla="*/ 119 w 128"/>
                <a:gd name="T19" fmla="*/ 50 h 128"/>
                <a:gd name="T20" fmla="*/ 128 w 128"/>
                <a:gd name="T21" fmla="*/ 29 h 128"/>
                <a:gd name="T22" fmla="*/ 99 w 128"/>
                <a:gd name="T23" fmla="*/ 0 h 128"/>
                <a:gd name="T24" fmla="*/ 112 w 128"/>
                <a:gd name="T25" fmla="*/ 43 h 128"/>
                <a:gd name="T26" fmla="*/ 78 w 128"/>
                <a:gd name="T27" fmla="*/ 78 h 128"/>
                <a:gd name="T28" fmla="*/ 50 w 128"/>
                <a:gd name="T29" fmla="*/ 50 h 128"/>
                <a:gd name="T30" fmla="*/ 85 w 128"/>
                <a:gd name="T31" fmla="*/ 16 h 128"/>
                <a:gd name="T32" fmla="*/ 99 w 128"/>
                <a:gd name="T33" fmla="*/ 10 h 128"/>
                <a:gd name="T34" fmla="*/ 112 w 128"/>
                <a:gd name="T35" fmla="*/ 16 h 128"/>
                <a:gd name="T36" fmla="*/ 118 w 128"/>
                <a:gd name="T37" fmla="*/ 29 h 128"/>
                <a:gd name="T38" fmla="*/ 112 w 128"/>
                <a:gd name="T39" fmla="*/ 4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28">
                  <a:moveTo>
                    <a:pt x="99" y="0"/>
                  </a:moveTo>
                  <a:cubicBezTo>
                    <a:pt x="90" y="0"/>
                    <a:pt x="83" y="3"/>
                    <a:pt x="78" y="9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3" y="83"/>
                    <a:pt x="0" y="90"/>
                    <a:pt x="0" y="99"/>
                  </a:cubicBezTo>
                  <a:cubicBezTo>
                    <a:pt x="0" y="106"/>
                    <a:pt x="3" y="113"/>
                    <a:pt x="8" y="119"/>
                  </a:cubicBezTo>
                  <a:cubicBezTo>
                    <a:pt x="8" y="119"/>
                    <a:pt x="9" y="120"/>
                    <a:pt x="9" y="120"/>
                  </a:cubicBezTo>
                  <a:cubicBezTo>
                    <a:pt x="15" y="125"/>
                    <a:pt x="22" y="128"/>
                    <a:pt x="29" y="128"/>
                  </a:cubicBezTo>
                  <a:cubicBezTo>
                    <a:pt x="38" y="128"/>
                    <a:pt x="45" y="125"/>
                    <a:pt x="50" y="119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25" y="45"/>
                    <a:pt x="128" y="38"/>
                    <a:pt x="128" y="29"/>
                  </a:cubicBezTo>
                  <a:cubicBezTo>
                    <a:pt x="128" y="13"/>
                    <a:pt x="115" y="0"/>
                    <a:pt x="99" y="0"/>
                  </a:cubicBezTo>
                  <a:close/>
                  <a:moveTo>
                    <a:pt x="112" y="43"/>
                  </a:moveTo>
                  <a:cubicBezTo>
                    <a:pt x="78" y="78"/>
                    <a:pt x="78" y="78"/>
                    <a:pt x="78" y="78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8" y="12"/>
                    <a:pt x="93" y="10"/>
                    <a:pt x="99" y="10"/>
                  </a:cubicBezTo>
                  <a:cubicBezTo>
                    <a:pt x="104" y="10"/>
                    <a:pt x="109" y="12"/>
                    <a:pt x="112" y="16"/>
                  </a:cubicBezTo>
                  <a:cubicBezTo>
                    <a:pt x="116" y="19"/>
                    <a:pt x="118" y="24"/>
                    <a:pt x="118" y="29"/>
                  </a:cubicBezTo>
                  <a:cubicBezTo>
                    <a:pt x="118" y="35"/>
                    <a:pt x="116" y="40"/>
                    <a:pt x="112" y="4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1568" y="3821"/>
              <a:ext cx="246" cy="247"/>
            </a:xfrm>
            <a:custGeom>
              <a:avLst/>
              <a:gdLst>
                <a:gd name="T0" fmla="*/ 64 w 104"/>
                <a:gd name="T1" fmla="*/ 0 h 104"/>
                <a:gd name="T2" fmla="*/ 0 w 104"/>
                <a:gd name="T3" fmla="*/ 64 h 104"/>
                <a:gd name="T4" fmla="*/ 14 w 104"/>
                <a:gd name="T5" fmla="*/ 104 h 104"/>
                <a:gd name="T6" fmla="*/ 104 w 104"/>
                <a:gd name="T7" fmla="*/ 14 h 104"/>
                <a:gd name="T8" fmla="*/ 64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79"/>
                    <a:pt x="5" y="93"/>
                    <a:pt x="14" y="10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93" y="5"/>
                    <a:pt x="79" y="0"/>
                    <a:pt x="6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1625" y="3878"/>
              <a:ext cx="246" cy="246"/>
            </a:xfrm>
            <a:custGeom>
              <a:avLst/>
              <a:gdLst>
                <a:gd name="T0" fmla="*/ 90 w 104"/>
                <a:gd name="T1" fmla="*/ 0 h 104"/>
                <a:gd name="T2" fmla="*/ 0 w 104"/>
                <a:gd name="T3" fmla="*/ 90 h 104"/>
                <a:gd name="T4" fmla="*/ 40 w 104"/>
                <a:gd name="T5" fmla="*/ 104 h 104"/>
                <a:gd name="T6" fmla="*/ 104 w 104"/>
                <a:gd name="T7" fmla="*/ 40 h 104"/>
                <a:gd name="T8" fmla="*/ 90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11" y="99"/>
                    <a:pt x="25" y="104"/>
                    <a:pt x="40" y="104"/>
                  </a:cubicBezTo>
                  <a:cubicBezTo>
                    <a:pt x="75" y="104"/>
                    <a:pt x="104" y="75"/>
                    <a:pt x="104" y="40"/>
                  </a:cubicBezTo>
                  <a:cubicBezTo>
                    <a:pt x="104" y="25"/>
                    <a:pt x="99" y="11"/>
                    <a:pt x="9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/>
            <p:nvPr/>
          </p:nvSpPr>
          <p:spPr bwMode="auto">
            <a:xfrm>
              <a:off x="1079" y="3985"/>
              <a:ext cx="71" cy="68"/>
            </a:xfrm>
            <a:custGeom>
              <a:avLst/>
              <a:gdLst>
                <a:gd name="T0" fmla="*/ 24 w 71"/>
                <a:gd name="T1" fmla="*/ 68 h 68"/>
                <a:gd name="T2" fmla="*/ 47 w 71"/>
                <a:gd name="T3" fmla="*/ 68 h 68"/>
                <a:gd name="T4" fmla="*/ 47 w 71"/>
                <a:gd name="T5" fmla="*/ 47 h 68"/>
                <a:gd name="T6" fmla="*/ 71 w 71"/>
                <a:gd name="T7" fmla="*/ 47 h 68"/>
                <a:gd name="T8" fmla="*/ 71 w 71"/>
                <a:gd name="T9" fmla="*/ 23 h 68"/>
                <a:gd name="T10" fmla="*/ 47 w 71"/>
                <a:gd name="T11" fmla="*/ 23 h 68"/>
                <a:gd name="T12" fmla="*/ 47 w 71"/>
                <a:gd name="T13" fmla="*/ 0 h 68"/>
                <a:gd name="T14" fmla="*/ 24 w 71"/>
                <a:gd name="T15" fmla="*/ 0 h 68"/>
                <a:gd name="T16" fmla="*/ 24 w 71"/>
                <a:gd name="T17" fmla="*/ 23 h 68"/>
                <a:gd name="T18" fmla="*/ 0 w 71"/>
                <a:gd name="T19" fmla="*/ 23 h 68"/>
                <a:gd name="T20" fmla="*/ 0 w 71"/>
                <a:gd name="T21" fmla="*/ 47 h 68"/>
                <a:gd name="T22" fmla="*/ 24 w 71"/>
                <a:gd name="T23" fmla="*/ 47 h 68"/>
                <a:gd name="T24" fmla="*/ 24 w 71"/>
                <a:gd name="T2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68">
                  <a:moveTo>
                    <a:pt x="24" y="68"/>
                  </a:moveTo>
                  <a:lnTo>
                    <a:pt x="47" y="68"/>
                  </a:lnTo>
                  <a:lnTo>
                    <a:pt x="47" y="47"/>
                  </a:lnTo>
                  <a:lnTo>
                    <a:pt x="71" y="47"/>
                  </a:lnTo>
                  <a:lnTo>
                    <a:pt x="71" y="23"/>
                  </a:lnTo>
                  <a:lnTo>
                    <a:pt x="47" y="23"/>
                  </a:lnTo>
                  <a:lnTo>
                    <a:pt x="47" y="0"/>
                  </a:lnTo>
                  <a:lnTo>
                    <a:pt x="24" y="0"/>
                  </a:lnTo>
                  <a:lnTo>
                    <a:pt x="24" y="23"/>
                  </a:lnTo>
                  <a:lnTo>
                    <a:pt x="0" y="23"/>
                  </a:lnTo>
                  <a:lnTo>
                    <a:pt x="0" y="47"/>
                  </a:lnTo>
                  <a:lnTo>
                    <a:pt x="24" y="47"/>
                  </a:lnTo>
                  <a:lnTo>
                    <a:pt x="24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1010" y="3821"/>
              <a:ext cx="208" cy="303"/>
            </a:xfrm>
            <a:custGeom>
              <a:avLst/>
              <a:gdLst>
                <a:gd name="T0" fmla="*/ 59 w 88"/>
                <a:gd name="T1" fmla="*/ 20 h 128"/>
                <a:gd name="T2" fmla="*/ 59 w 88"/>
                <a:gd name="T3" fmla="*/ 10 h 128"/>
                <a:gd name="T4" fmla="*/ 64 w 88"/>
                <a:gd name="T5" fmla="*/ 10 h 128"/>
                <a:gd name="T6" fmla="*/ 64 w 88"/>
                <a:gd name="T7" fmla="*/ 0 h 128"/>
                <a:gd name="T8" fmla="*/ 24 w 88"/>
                <a:gd name="T9" fmla="*/ 0 h 128"/>
                <a:gd name="T10" fmla="*/ 24 w 88"/>
                <a:gd name="T11" fmla="*/ 10 h 128"/>
                <a:gd name="T12" fmla="*/ 30 w 88"/>
                <a:gd name="T13" fmla="*/ 10 h 128"/>
                <a:gd name="T14" fmla="*/ 30 w 88"/>
                <a:gd name="T15" fmla="*/ 20 h 128"/>
                <a:gd name="T16" fmla="*/ 0 w 88"/>
                <a:gd name="T17" fmla="*/ 39 h 128"/>
                <a:gd name="T18" fmla="*/ 0 w 88"/>
                <a:gd name="T19" fmla="*/ 118 h 128"/>
                <a:gd name="T20" fmla="*/ 10 w 88"/>
                <a:gd name="T21" fmla="*/ 128 h 128"/>
                <a:gd name="T22" fmla="*/ 78 w 88"/>
                <a:gd name="T23" fmla="*/ 128 h 128"/>
                <a:gd name="T24" fmla="*/ 88 w 88"/>
                <a:gd name="T25" fmla="*/ 118 h 128"/>
                <a:gd name="T26" fmla="*/ 88 w 88"/>
                <a:gd name="T27" fmla="*/ 39 h 128"/>
                <a:gd name="T28" fmla="*/ 59 w 88"/>
                <a:gd name="T29" fmla="*/ 20 h 128"/>
                <a:gd name="T30" fmla="*/ 78 w 88"/>
                <a:gd name="T31" fmla="*/ 108 h 128"/>
                <a:gd name="T32" fmla="*/ 10 w 88"/>
                <a:gd name="T33" fmla="*/ 108 h 128"/>
                <a:gd name="T34" fmla="*/ 10 w 88"/>
                <a:gd name="T35" fmla="*/ 59 h 128"/>
                <a:gd name="T36" fmla="*/ 78 w 88"/>
                <a:gd name="T37" fmla="*/ 59 h 128"/>
                <a:gd name="T38" fmla="*/ 78 w 88"/>
                <a:gd name="T39" fmla="*/ 10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128">
                  <a:moveTo>
                    <a:pt x="59" y="20"/>
                  </a:moveTo>
                  <a:cubicBezTo>
                    <a:pt x="59" y="10"/>
                    <a:pt x="59" y="10"/>
                    <a:pt x="59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4"/>
                    <a:pt x="4" y="128"/>
                    <a:pt x="10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84" y="128"/>
                    <a:pt x="88" y="124"/>
                    <a:pt x="88" y="118"/>
                  </a:cubicBezTo>
                  <a:cubicBezTo>
                    <a:pt x="88" y="39"/>
                    <a:pt x="88" y="39"/>
                    <a:pt x="88" y="39"/>
                  </a:cubicBezTo>
                  <a:lnTo>
                    <a:pt x="59" y="20"/>
                  </a:lnTo>
                  <a:close/>
                  <a:moveTo>
                    <a:pt x="78" y="108"/>
                  </a:moveTo>
                  <a:cubicBezTo>
                    <a:pt x="10" y="108"/>
                    <a:pt x="10" y="108"/>
                    <a:pt x="10" y="108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78" y="59"/>
                    <a:pt x="78" y="59"/>
                    <a:pt x="78" y="59"/>
                  </a:cubicBezTo>
                  <a:lnTo>
                    <a:pt x="78" y="10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450" y="3852"/>
              <a:ext cx="118" cy="45"/>
            </a:xfrm>
            <a:custGeom>
              <a:avLst/>
              <a:gdLst>
                <a:gd name="T0" fmla="*/ 10 w 50"/>
                <a:gd name="T1" fmla="*/ 19 h 19"/>
                <a:gd name="T2" fmla="*/ 10 w 50"/>
                <a:gd name="T3" fmla="*/ 9 h 19"/>
                <a:gd name="T4" fmla="*/ 40 w 50"/>
                <a:gd name="T5" fmla="*/ 9 h 19"/>
                <a:gd name="T6" fmla="*/ 40 w 50"/>
                <a:gd name="T7" fmla="*/ 19 h 19"/>
                <a:gd name="T8" fmla="*/ 50 w 50"/>
                <a:gd name="T9" fmla="*/ 19 h 19"/>
                <a:gd name="T10" fmla="*/ 50 w 50"/>
                <a:gd name="T11" fmla="*/ 19 h 19"/>
                <a:gd name="T12" fmla="*/ 50 w 50"/>
                <a:gd name="T13" fmla="*/ 9 h 19"/>
                <a:gd name="T14" fmla="*/ 40 w 50"/>
                <a:gd name="T15" fmla="*/ 0 h 19"/>
                <a:gd name="T16" fmla="*/ 10 w 50"/>
                <a:gd name="T17" fmla="*/ 0 h 19"/>
                <a:gd name="T18" fmla="*/ 0 w 50"/>
                <a:gd name="T19" fmla="*/ 9 h 19"/>
                <a:gd name="T20" fmla="*/ 0 w 50"/>
                <a:gd name="T21" fmla="*/ 19 h 19"/>
                <a:gd name="T22" fmla="*/ 0 w 50"/>
                <a:gd name="T23" fmla="*/ 19 h 19"/>
                <a:gd name="T24" fmla="*/ 10 w 50"/>
                <a:gd name="T2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19">
                  <a:moveTo>
                    <a:pt x="10" y="1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4"/>
                    <a:pt x="45" y="0"/>
                    <a:pt x="4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0" y="19"/>
                    <a:pt x="10" y="19"/>
                    <a:pt x="10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358" y="3909"/>
              <a:ext cx="302" cy="185"/>
            </a:xfrm>
            <a:custGeom>
              <a:avLst/>
              <a:gdLst>
                <a:gd name="T0" fmla="*/ 118 w 128"/>
                <a:gd name="T1" fmla="*/ 0 h 78"/>
                <a:gd name="T2" fmla="*/ 10 w 128"/>
                <a:gd name="T3" fmla="*/ 0 h 78"/>
                <a:gd name="T4" fmla="*/ 0 w 128"/>
                <a:gd name="T5" fmla="*/ 10 h 78"/>
                <a:gd name="T6" fmla="*/ 0 w 128"/>
                <a:gd name="T7" fmla="*/ 69 h 78"/>
                <a:gd name="T8" fmla="*/ 10 w 128"/>
                <a:gd name="T9" fmla="*/ 78 h 78"/>
                <a:gd name="T10" fmla="*/ 118 w 128"/>
                <a:gd name="T11" fmla="*/ 78 h 78"/>
                <a:gd name="T12" fmla="*/ 128 w 128"/>
                <a:gd name="T13" fmla="*/ 69 h 78"/>
                <a:gd name="T14" fmla="*/ 128 w 128"/>
                <a:gd name="T15" fmla="*/ 10 h 78"/>
                <a:gd name="T16" fmla="*/ 118 w 128"/>
                <a:gd name="T17" fmla="*/ 0 h 78"/>
                <a:gd name="T18" fmla="*/ 64 w 128"/>
                <a:gd name="T19" fmla="*/ 63 h 78"/>
                <a:gd name="T20" fmla="*/ 39 w 128"/>
                <a:gd name="T21" fmla="*/ 38 h 78"/>
                <a:gd name="T22" fmla="*/ 64 w 128"/>
                <a:gd name="T23" fmla="*/ 14 h 78"/>
                <a:gd name="T24" fmla="*/ 89 w 128"/>
                <a:gd name="T25" fmla="*/ 38 h 78"/>
                <a:gd name="T26" fmla="*/ 64 w 128"/>
                <a:gd name="T2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78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4"/>
                    <a:pt x="4" y="78"/>
                    <a:pt x="10" y="78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24" y="78"/>
                    <a:pt x="128" y="74"/>
                    <a:pt x="128" y="69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4"/>
                    <a:pt x="124" y="0"/>
                    <a:pt x="118" y="0"/>
                  </a:cubicBezTo>
                  <a:close/>
                  <a:moveTo>
                    <a:pt x="64" y="63"/>
                  </a:moveTo>
                  <a:cubicBezTo>
                    <a:pt x="50" y="63"/>
                    <a:pt x="39" y="52"/>
                    <a:pt x="39" y="38"/>
                  </a:cubicBezTo>
                  <a:cubicBezTo>
                    <a:pt x="39" y="25"/>
                    <a:pt x="50" y="14"/>
                    <a:pt x="64" y="14"/>
                  </a:cubicBezTo>
                  <a:cubicBezTo>
                    <a:pt x="78" y="14"/>
                    <a:pt x="89" y="25"/>
                    <a:pt x="89" y="38"/>
                  </a:cubicBezTo>
                  <a:cubicBezTo>
                    <a:pt x="89" y="52"/>
                    <a:pt x="78" y="63"/>
                    <a:pt x="64" y="6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473" y="3966"/>
              <a:ext cx="71" cy="71"/>
            </a:xfrm>
            <a:custGeom>
              <a:avLst/>
              <a:gdLst>
                <a:gd name="T0" fmla="*/ 48 w 71"/>
                <a:gd name="T1" fmla="*/ 0 h 71"/>
                <a:gd name="T2" fmla="*/ 24 w 71"/>
                <a:gd name="T3" fmla="*/ 0 h 71"/>
                <a:gd name="T4" fmla="*/ 24 w 71"/>
                <a:gd name="T5" fmla="*/ 24 h 71"/>
                <a:gd name="T6" fmla="*/ 0 w 71"/>
                <a:gd name="T7" fmla="*/ 24 h 71"/>
                <a:gd name="T8" fmla="*/ 0 w 71"/>
                <a:gd name="T9" fmla="*/ 47 h 71"/>
                <a:gd name="T10" fmla="*/ 24 w 71"/>
                <a:gd name="T11" fmla="*/ 47 h 71"/>
                <a:gd name="T12" fmla="*/ 24 w 71"/>
                <a:gd name="T13" fmla="*/ 71 h 71"/>
                <a:gd name="T14" fmla="*/ 48 w 71"/>
                <a:gd name="T15" fmla="*/ 71 h 71"/>
                <a:gd name="T16" fmla="*/ 48 w 71"/>
                <a:gd name="T17" fmla="*/ 47 h 71"/>
                <a:gd name="T18" fmla="*/ 71 w 71"/>
                <a:gd name="T19" fmla="*/ 47 h 71"/>
                <a:gd name="T20" fmla="*/ 71 w 71"/>
                <a:gd name="T21" fmla="*/ 24 h 71"/>
                <a:gd name="T22" fmla="*/ 48 w 71"/>
                <a:gd name="T23" fmla="*/ 24 h 71"/>
                <a:gd name="T24" fmla="*/ 48 w 71"/>
                <a:gd name="T2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71">
                  <a:moveTo>
                    <a:pt x="48" y="0"/>
                  </a:moveTo>
                  <a:lnTo>
                    <a:pt x="24" y="0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0" y="47"/>
                  </a:lnTo>
                  <a:lnTo>
                    <a:pt x="24" y="47"/>
                  </a:lnTo>
                  <a:lnTo>
                    <a:pt x="24" y="71"/>
                  </a:lnTo>
                  <a:lnTo>
                    <a:pt x="48" y="71"/>
                  </a:lnTo>
                  <a:lnTo>
                    <a:pt x="48" y="47"/>
                  </a:lnTo>
                  <a:lnTo>
                    <a:pt x="71" y="47"/>
                  </a:lnTo>
                  <a:lnTo>
                    <a:pt x="71" y="24"/>
                  </a:lnTo>
                  <a:lnTo>
                    <a:pt x="48" y="24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7017" y="3320"/>
              <a:ext cx="303" cy="71"/>
            </a:xfrm>
            <a:custGeom>
              <a:avLst/>
              <a:gdLst>
                <a:gd name="T0" fmla="*/ 0 w 128"/>
                <a:gd name="T1" fmla="*/ 30 h 30"/>
                <a:gd name="T2" fmla="*/ 128 w 128"/>
                <a:gd name="T3" fmla="*/ 30 h 30"/>
                <a:gd name="T4" fmla="*/ 128 w 128"/>
                <a:gd name="T5" fmla="*/ 0 h 30"/>
                <a:gd name="T6" fmla="*/ 0 w 128"/>
                <a:gd name="T7" fmla="*/ 0 h 30"/>
                <a:gd name="T8" fmla="*/ 0 w 128"/>
                <a:gd name="T9" fmla="*/ 30 h 30"/>
                <a:gd name="T10" fmla="*/ 106 w 128"/>
                <a:gd name="T11" fmla="*/ 8 h 30"/>
                <a:gd name="T12" fmla="*/ 113 w 128"/>
                <a:gd name="T13" fmla="*/ 16 h 30"/>
                <a:gd name="T14" fmla="*/ 106 w 128"/>
                <a:gd name="T15" fmla="*/ 23 h 30"/>
                <a:gd name="T16" fmla="*/ 99 w 128"/>
                <a:gd name="T17" fmla="*/ 16 h 30"/>
                <a:gd name="T18" fmla="*/ 106 w 128"/>
                <a:gd name="T19" fmla="*/ 8 h 30"/>
                <a:gd name="T20" fmla="*/ 62 w 128"/>
                <a:gd name="T21" fmla="*/ 8 h 30"/>
                <a:gd name="T22" fmla="*/ 47 w 128"/>
                <a:gd name="T23" fmla="*/ 23 h 30"/>
                <a:gd name="T24" fmla="*/ 33 w 128"/>
                <a:gd name="T25" fmla="*/ 23 h 30"/>
                <a:gd name="T26" fmla="*/ 48 w 128"/>
                <a:gd name="T27" fmla="*/ 8 h 30"/>
                <a:gd name="T28" fmla="*/ 62 w 128"/>
                <a:gd name="T29" fmla="*/ 8 h 30"/>
                <a:gd name="T30" fmla="*/ 22 w 128"/>
                <a:gd name="T31" fmla="*/ 8 h 30"/>
                <a:gd name="T32" fmla="*/ 36 w 128"/>
                <a:gd name="T33" fmla="*/ 8 h 30"/>
                <a:gd name="T34" fmla="*/ 21 w 128"/>
                <a:gd name="T35" fmla="*/ 23 h 30"/>
                <a:gd name="T36" fmla="*/ 8 w 128"/>
                <a:gd name="T37" fmla="*/ 23 h 30"/>
                <a:gd name="T38" fmla="*/ 22 w 128"/>
                <a:gd name="T39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30">
                  <a:moveTo>
                    <a:pt x="0" y="30"/>
                  </a:moveTo>
                  <a:cubicBezTo>
                    <a:pt x="128" y="30"/>
                    <a:pt x="128" y="30"/>
                    <a:pt x="128" y="3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0"/>
                  </a:lnTo>
                  <a:close/>
                  <a:moveTo>
                    <a:pt x="106" y="8"/>
                  </a:moveTo>
                  <a:cubicBezTo>
                    <a:pt x="110" y="8"/>
                    <a:pt x="113" y="12"/>
                    <a:pt x="113" y="16"/>
                  </a:cubicBezTo>
                  <a:cubicBezTo>
                    <a:pt x="113" y="20"/>
                    <a:pt x="110" y="23"/>
                    <a:pt x="106" y="23"/>
                  </a:cubicBezTo>
                  <a:cubicBezTo>
                    <a:pt x="102" y="23"/>
                    <a:pt x="99" y="20"/>
                    <a:pt x="99" y="16"/>
                  </a:cubicBezTo>
                  <a:cubicBezTo>
                    <a:pt x="99" y="12"/>
                    <a:pt x="102" y="8"/>
                    <a:pt x="106" y="8"/>
                  </a:cubicBezTo>
                  <a:close/>
                  <a:moveTo>
                    <a:pt x="62" y="8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48" y="8"/>
                    <a:pt x="48" y="8"/>
                    <a:pt x="48" y="8"/>
                  </a:cubicBezTo>
                  <a:lnTo>
                    <a:pt x="62" y="8"/>
                  </a:lnTo>
                  <a:close/>
                  <a:moveTo>
                    <a:pt x="22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22" y="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7017" y="3414"/>
              <a:ext cx="303" cy="69"/>
            </a:xfrm>
            <a:custGeom>
              <a:avLst/>
              <a:gdLst>
                <a:gd name="T0" fmla="*/ 0 w 128"/>
                <a:gd name="T1" fmla="*/ 29 h 29"/>
                <a:gd name="T2" fmla="*/ 128 w 128"/>
                <a:gd name="T3" fmla="*/ 29 h 29"/>
                <a:gd name="T4" fmla="*/ 128 w 128"/>
                <a:gd name="T5" fmla="*/ 0 h 29"/>
                <a:gd name="T6" fmla="*/ 0 w 128"/>
                <a:gd name="T7" fmla="*/ 0 h 29"/>
                <a:gd name="T8" fmla="*/ 0 w 128"/>
                <a:gd name="T9" fmla="*/ 29 h 29"/>
                <a:gd name="T10" fmla="*/ 106 w 128"/>
                <a:gd name="T11" fmla="*/ 8 h 29"/>
                <a:gd name="T12" fmla="*/ 113 w 128"/>
                <a:gd name="T13" fmla="*/ 15 h 29"/>
                <a:gd name="T14" fmla="*/ 106 w 128"/>
                <a:gd name="T15" fmla="*/ 22 h 29"/>
                <a:gd name="T16" fmla="*/ 99 w 128"/>
                <a:gd name="T17" fmla="*/ 15 h 29"/>
                <a:gd name="T18" fmla="*/ 106 w 128"/>
                <a:gd name="T19" fmla="*/ 8 h 29"/>
                <a:gd name="T20" fmla="*/ 62 w 128"/>
                <a:gd name="T21" fmla="*/ 8 h 29"/>
                <a:gd name="T22" fmla="*/ 47 w 128"/>
                <a:gd name="T23" fmla="*/ 22 h 29"/>
                <a:gd name="T24" fmla="*/ 33 w 128"/>
                <a:gd name="T25" fmla="*/ 22 h 29"/>
                <a:gd name="T26" fmla="*/ 48 w 128"/>
                <a:gd name="T27" fmla="*/ 8 h 29"/>
                <a:gd name="T28" fmla="*/ 62 w 128"/>
                <a:gd name="T29" fmla="*/ 8 h 29"/>
                <a:gd name="T30" fmla="*/ 22 w 128"/>
                <a:gd name="T31" fmla="*/ 8 h 29"/>
                <a:gd name="T32" fmla="*/ 36 w 128"/>
                <a:gd name="T33" fmla="*/ 8 h 29"/>
                <a:gd name="T34" fmla="*/ 21 w 128"/>
                <a:gd name="T35" fmla="*/ 22 h 29"/>
                <a:gd name="T36" fmla="*/ 8 w 128"/>
                <a:gd name="T37" fmla="*/ 22 h 29"/>
                <a:gd name="T38" fmla="*/ 22 w 128"/>
                <a:gd name="T39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29">
                  <a:moveTo>
                    <a:pt x="0" y="29"/>
                  </a:moveTo>
                  <a:cubicBezTo>
                    <a:pt x="128" y="29"/>
                    <a:pt x="128" y="29"/>
                    <a:pt x="128" y="29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9"/>
                  </a:lnTo>
                  <a:close/>
                  <a:moveTo>
                    <a:pt x="106" y="8"/>
                  </a:moveTo>
                  <a:cubicBezTo>
                    <a:pt x="110" y="8"/>
                    <a:pt x="113" y="11"/>
                    <a:pt x="113" y="15"/>
                  </a:cubicBezTo>
                  <a:cubicBezTo>
                    <a:pt x="113" y="19"/>
                    <a:pt x="110" y="22"/>
                    <a:pt x="106" y="22"/>
                  </a:cubicBezTo>
                  <a:cubicBezTo>
                    <a:pt x="102" y="22"/>
                    <a:pt x="99" y="19"/>
                    <a:pt x="99" y="15"/>
                  </a:cubicBezTo>
                  <a:cubicBezTo>
                    <a:pt x="99" y="11"/>
                    <a:pt x="102" y="8"/>
                    <a:pt x="106" y="8"/>
                  </a:cubicBezTo>
                  <a:close/>
                  <a:moveTo>
                    <a:pt x="62" y="8"/>
                  </a:moveTo>
                  <a:cubicBezTo>
                    <a:pt x="47" y="22"/>
                    <a:pt x="47" y="22"/>
                    <a:pt x="47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48" y="8"/>
                    <a:pt x="48" y="8"/>
                    <a:pt x="48" y="8"/>
                  </a:cubicBezTo>
                  <a:lnTo>
                    <a:pt x="62" y="8"/>
                  </a:lnTo>
                  <a:close/>
                  <a:moveTo>
                    <a:pt x="22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8" y="22"/>
                    <a:pt x="8" y="22"/>
                    <a:pt x="8" y="22"/>
                  </a:cubicBezTo>
                  <a:lnTo>
                    <a:pt x="22" y="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/>
            <p:nvPr/>
          </p:nvSpPr>
          <p:spPr bwMode="auto">
            <a:xfrm>
              <a:off x="7017" y="3251"/>
              <a:ext cx="303" cy="47"/>
            </a:xfrm>
            <a:custGeom>
              <a:avLst/>
              <a:gdLst>
                <a:gd name="T0" fmla="*/ 303 w 303"/>
                <a:gd name="T1" fmla="*/ 47 h 47"/>
                <a:gd name="T2" fmla="*/ 256 w 303"/>
                <a:gd name="T3" fmla="*/ 0 h 47"/>
                <a:gd name="T4" fmla="*/ 48 w 303"/>
                <a:gd name="T5" fmla="*/ 0 h 47"/>
                <a:gd name="T6" fmla="*/ 0 w 303"/>
                <a:gd name="T7" fmla="*/ 47 h 47"/>
                <a:gd name="T8" fmla="*/ 0 w 303"/>
                <a:gd name="T9" fmla="*/ 47 h 47"/>
                <a:gd name="T10" fmla="*/ 0 w 303"/>
                <a:gd name="T11" fmla="*/ 47 h 47"/>
                <a:gd name="T12" fmla="*/ 303 w 303"/>
                <a:gd name="T13" fmla="*/ 47 h 47"/>
                <a:gd name="T14" fmla="*/ 303 w 303"/>
                <a:gd name="T15" fmla="*/ 47 h 47"/>
                <a:gd name="T16" fmla="*/ 303 w 303"/>
                <a:gd name="T1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3" h="47">
                  <a:moveTo>
                    <a:pt x="303" y="47"/>
                  </a:moveTo>
                  <a:lnTo>
                    <a:pt x="256" y="0"/>
                  </a:lnTo>
                  <a:lnTo>
                    <a:pt x="48" y="0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6412" y="3239"/>
              <a:ext cx="303" cy="9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6412" y="3320"/>
              <a:ext cx="303" cy="94"/>
            </a:xfrm>
            <a:custGeom>
              <a:avLst/>
              <a:gdLst>
                <a:gd name="T0" fmla="*/ 64 w 128"/>
                <a:gd name="T1" fmla="*/ 20 h 40"/>
                <a:gd name="T2" fmla="*/ 0 w 128"/>
                <a:gd name="T3" fmla="*/ 0 h 40"/>
                <a:gd name="T4" fmla="*/ 0 w 128"/>
                <a:gd name="T5" fmla="*/ 20 h 40"/>
                <a:gd name="T6" fmla="*/ 64 w 128"/>
                <a:gd name="T7" fmla="*/ 40 h 40"/>
                <a:gd name="T8" fmla="*/ 128 w 128"/>
                <a:gd name="T9" fmla="*/ 20 h 40"/>
                <a:gd name="T10" fmla="*/ 128 w 128"/>
                <a:gd name="T11" fmla="*/ 0 h 40"/>
                <a:gd name="T12" fmla="*/ 64 w 128"/>
                <a:gd name="T1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40">
                  <a:moveTo>
                    <a:pt x="64" y="20"/>
                  </a:moveTo>
                  <a:cubicBezTo>
                    <a:pt x="29" y="20"/>
                    <a:pt x="0" y="11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9" y="40"/>
                    <a:pt x="64" y="40"/>
                  </a:cubicBezTo>
                  <a:cubicBezTo>
                    <a:pt x="99" y="40"/>
                    <a:pt x="128" y="31"/>
                    <a:pt x="128" y="2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99" y="20"/>
                    <a:pt x="64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6412" y="3403"/>
              <a:ext cx="303" cy="92"/>
            </a:xfrm>
            <a:custGeom>
              <a:avLst/>
              <a:gdLst>
                <a:gd name="T0" fmla="*/ 64 w 128"/>
                <a:gd name="T1" fmla="*/ 19 h 39"/>
                <a:gd name="T2" fmla="*/ 0 w 128"/>
                <a:gd name="T3" fmla="*/ 0 h 39"/>
                <a:gd name="T4" fmla="*/ 0 w 128"/>
                <a:gd name="T5" fmla="*/ 19 h 39"/>
                <a:gd name="T6" fmla="*/ 64 w 128"/>
                <a:gd name="T7" fmla="*/ 39 h 39"/>
                <a:gd name="T8" fmla="*/ 128 w 128"/>
                <a:gd name="T9" fmla="*/ 19 h 39"/>
                <a:gd name="T10" fmla="*/ 128 w 128"/>
                <a:gd name="T11" fmla="*/ 0 h 39"/>
                <a:gd name="T12" fmla="*/ 64 w 128"/>
                <a:gd name="T13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39">
                  <a:moveTo>
                    <a:pt x="64" y="19"/>
                  </a:moveTo>
                  <a:cubicBezTo>
                    <a:pt x="29" y="19"/>
                    <a:pt x="0" y="1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0"/>
                    <a:pt x="29" y="39"/>
                    <a:pt x="64" y="39"/>
                  </a:cubicBezTo>
                  <a:cubicBezTo>
                    <a:pt x="99" y="39"/>
                    <a:pt x="128" y="30"/>
                    <a:pt x="128" y="19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0"/>
                    <a:pt x="99" y="19"/>
                    <a:pt x="64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5818" y="3216"/>
              <a:ext cx="279" cy="302"/>
            </a:xfrm>
            <a:custGeom>
              <a:avLst/>
              <a:gdLst>
                <a:gd name="T0" fmla="*/ 59 w 118"/>
                <a:gd name="T1" fmla="*/ 0 h 128"/>
                <a:gd name="T2" fmla="*/ 59 w 118"/>
                <a:gd name="T3" fmla="*/ 0 h 128"/>
                <a:gd name="T4" fmla="*/ 59 w 118"/>
                <a:gd name="T5" fmla="*/ 0 h 128"/>
                <a:gd name="T6" fmla="*/ 59 w 118"/>
                <a:gd name="T7" fmla="*/ 0 h 128"/>
                <a:gd name="T8" fmla="*/ 59 w 118"/>
                <a:gd name="T9" fmla="*/ 0 h 128"/>
                <a:gd name="T10" fmla="*/ 0 w 118"/>
                <a:gd name="T11" fmla="*/ 21 h 128"/>
                <a:gd name="T12" fmla="*/ 59 w 118"/>
                <a:gd name="T13" fmla="*/ 128 h 128"/>
                <a:gd name="T14" fmla="*/ 59 w 118"/>
                <a:gd name="T15" fmla="*/ 128 h 128"/>
                <a:gd name="T16" fmla="*/ 59 w 118"/>
                <a:gd name="T17" fmla="*/ 128 h 128"/>
                <a:gd name="T18" fmla="*/ 59 w 118"/>
                <a:gd name="T19" fmla="*/ 128 h 128"/>
                <a:gd name="T20" fmla="*/ 59 w 118"/>
                <a:gd name="T21" fmla="*/ 128 h 128"/>
                <a:gd name="T22" fmla="*/ 118 w 118"/>
                <a:gd name="T23" fmla="*/ 21 h 128"/>
                <a:gd name="T24" fmla="*/ 59 w 118"/>
                <a:gd name="T25" fmla="*/ 0 h 128"/>
                <a:gd name="T26" fmla="*/ 71 w 118"/>
                <a:gd name="T27" fmla="*/ 87 h 128"/>
                <a:gd name="T28" fmla="*/ 59 w 118"/>
                <a:gd name="T29" fmla="*/ 74 h 128"/>
                <a:gd name="T30" fmla="*/ 46 w 118"/>
                <a:gd name="T31" fmla="*/ 87 h 128"/>
                <a:gd name="T32" fmla="*/ 36 w 118"/>
                <a:gd name="T33" fmla="*/ 76 h 128"/>
                <a:gd name="T34" fmla="*/ 48 w 118"/>
                <a:gd name="T35" fmla="*/ 64 h 128"/>
                <a:gd name="T36" fmla="*/ 36 w 118"/>
                <a:gd name="T37" fmla="*/ 52 h 128"/>
                <a:gd name="T38" fmla="*/ 46 w 118"/>
                <a:gd name="T39" fmla="*/ 42 h 128"/>
                <a:gd name="T40" fmla="*/ 59 w 118"/>
                <a:gd name="T41" fmla="*/ 54 h 128"/>
                <a:gd name="T42" fmla="*/ 71 w 118"/>
                <a:gd name="T43" fmla="*/ 42 h 128"/>
                <a:gd name="T44" fmla="*/ 81 w 118"/>
                <a:gd name="T45" fmla="*/ 52 h 128"/>
                <a:gd name="T46" fmla="*/ 69 w 118"/>
                <a:gd name="T47" fmla="*/ 64 h 128"/>
                <a:gd name="T48" fmla="*/ 81 w 118"/>
                <a:gd name="T49" fmla="*/ 76 h 128"/>
                <a:gd name="T50" fmla="*/ 71 w 118"/>
                <a:gd name="T51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8" h="128">
                  <a:moveTo>
                    <a:pt x="59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3" y="16"/>
                    <a:pt x="18" y="21"/>
                    <a:pt x="0" y="21"/>
                  </a:cubicBezTo>
                  <a:cubicBezTo>
                    <a:pt x="0" y="67"/>
                    <a:pt x="27" y="107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91" y="107"/>
                    <a:pt x="118" y="67"/>
                    <a:pt x="118" y="21"/>
                  </a:cubicBezTo>
                  <a:cubicBezTo>
                    <a:pt x="100" y="21"/>
                    <a:pt x="75" y="16"/>
                    <a:pt x="59" y="0"/>
                  </a:cubicBezTo>
                  <a:close/>
                  <a:moveTo>
                    <a:pt x="71" y="87"/>
                  </a:moveTo>
                  <a:cubicBezTo>
                    <a:pt x="59" y="74"/>
                    <a:pt x="59" y="74"/>
                    <a:pt x="59" y="74"/>
                  </a:cubicBezTo>
                  <a:cubicBezTo>
                    <a:pt x="46" y="87"/>
                    <a:pt x="46" y="87"/>
                    <a:pt x="46" y="87"/>
                  </a:cubicBezTo>
                  <a:cubicBezTo>
                    <a:pt x="36" y="76"/>
                    <a:pt x="36" y="76"/>
                    <a:pt x="36" y="76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1" y="52"/>
                    <a:pt x="81" y="52"/>
                    <a:pt x="81" y="52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81" y="76"/>
                    <a:pt x="81" y="76"/>
                    <a:pt x="81" y="76"/>
                  </a:cubicBezTo>
                  <a:lnTo>
                    <a:pt x="71" y="8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5213" y="3216"/>
              <a:ext cx="279" cy="302"/>
            </a:xfrm>
            <a:custGeom>
              <a:avLst/>
              <a:gdLst>
                <a:gd name="T0" fmla="*/ 59 w 118"/>
                <a:gd name="T1" fmla="*/ 0 h 128"/>
                <a:gd name="T2" fmla="*/ 59 w 118"/>
                <a:gd name="T3" fmla="*/ 0 h 128"/>
                <a:gd name="T4" fmla="*/ 59 w 118"/>
                <a:gd name="T5" fmla="*/ 0 h 128"/>
                <a:gd name="T6" fmla="*/ 59 w 118"/>
                <a:gd name="T7" fmla="*/ 0 h 128"/>
                <a:gd name="T8" fmla="*/ 59 w 118"/>
                <a:gd name="T9" fmla="*/ 0 h 128"/>
                <a:gd name="T10" fmla="*/ 0 w 118"/>
                <a:gd name="T11" fmla="*/ 21 h 128"/>
                <a:gd name="T12" fmla="*/ 59 w 118"/>
                <a:gd name="T13" fmla="*/ 128 h 128"/>
                <a:gd name="T14" fmla="*/ 59 w 118"/>
                <a:gd name="T15" fmla="*/ 128 h 128"/>
                <a:gd name="T16" fmla="*/ 59 w 118"/>
                <a:gd name="T17" fmla="*/ 128 h 128"/>
                <a:gd name="T18" fmla="*/ 59 w 118"/>
                <a:gd name="T19" fmla="*/ 128 h 128"/>
                <a:gd name="T20" fmla="*/ 59 w 118"/>
                <a:gd name="T21" fmla="*/ 128 h 128"/>
                <a:gd name="T22" fmla="*/ 118 w 118"/>
                <a:gd name="T23" fmla="*/ 21 h 128"/>
                <a:gd name="T24" fmla="*/ 59 w 118"/>
                <a:gd name="T25" fmla="*/ 0 h 128"/>
                <a:gd name="T26" fmla="*/ 54 w 118"/>
                <a:gd name="T27" fmla="*/ 87 h 128"/>
                <a:gd name="T28" fmla="*/ 54 w 118"/>
                <a:gd name="T29" fmla="*/ 87 h 128"/>
                <a:gd name="T30" fmla="*/ 54 w 118"/>
                <a:gd name="T31" fmla="*/ 87 h 128"/>
                <a:gd name="T32" fmla="*/ 33 w 118"/>
                <a:gd name="T33" fmla="*/ 65 h 128"/>
                <a:gd name="T34" fmla="*/ 43 w 118"/>
                <a:gd name="T35" fmla="*/ 55 h 128"/>
                <a:gd name="T36" fmla="*/ 54 w 118"/>
                <a:gd name="T37" fmla="*/ 66 h 128"/>
                <a:gd name="T38" fmla="*/ 78 w 118"/>
                <a:gd name="T39" fmla="*/ 42 h 128"/>
                <a:gd name="T40" fmla="*/ 89 w 118"/>
                <a:gd name="T41" fmla="*/ 52 h 128"/>
                <a:gd name="T42" fmla="*/ 54 w 118"/>
                <a:gd name="T43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28">
                  <a:moveTo>
                    <a:pt x="59" y="0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3" y="16"/>
                    <a:pt x="18" y="21"/>
                    <a:pt x="0" y="21"/>
                  </a:cubicBezTo>
                  <a:cubicBezTo>
                    <a:pt x="0" y="67"/>
                    <a:pt x="27" y="107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91" y="107"/>
                    <a:pt x="118" y="67"/>
                    <a:pt x="118" y="21"/>
                  </a:cubicBezTo>
                  <a:cubicBezTo>
                    <a:pt x="100" y="21"/>
                    <a:pt x="75" y="16"/>
                    <a:pt x="59" y="0"/>
                  </a:cubicBezTo>
                  <a:close/>
                  <a:moveTo>
                    <a:pt x="54" y="87"/>
                  </a:moveTo>
                  <a:cubicBezTo>
                    <a:pt x="54" y="87"/>
                    <a:pt x="54" y="87"/>
                    <a:pt x="54" y="87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89" y="52"/>
                    <a:pt x="89" y="52"/>
                    <a:pt x="89" y="52"/>
                  </a:cubicBezTo>
                  <a:lnTo>
                    <a:pt x="54" y="8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4607" y="3216"/>
              <a:ext cx="279" cy="302"/>
            </a:xfrm>
            <a:custGeom>
              <a:avLst/>
              <a:gdLst>
                <a:gd name="T0" fmla="*/ 118 w 118"/>
                <a:gd name="T1" fmla="*/ 21 h 128"/>
                <a:gd name="T2" fmla="*/ 59 w 118"/>
                <a:gd name="T3" fmla="*/ 0 h 128"/>
                <a:gd name="T4" fmla="*/ 59 w 118"/>
                <a:gd name="T5" fmla="*/ 0 h 128"/>
                <a:gd name="T6" fmla="*/ 59 w 118"/>
                <a:gd name="T7" fmla="*/ 0 h 128"/>
                <a:gd name="T8" fmla="*/ 59 w 118"/>
                <a:gd name="T9" fmla="*/ 0 h 128"/>
                <a:gd name="T10" fmla="*/ 59 w 118"/>
                <a:gd name="T11" fmla="*/ 0 h 128"/>
                <a:gd name="T12" fmla="*/ 0 w 118"/>
                <a:gd name="T13" fmla="*/ 21 h 128"/>
                <a:gd name="T14" fmla="*/ 59 w 118"/>
                <a:gd name="T15" fmla="*/ 128 h 128"/>
                <a:gd name="T16" fmla="*/ 59 w 118"/>
                <a:gd name="T17" fmla="*/ 128 h 128"/>
                <a:gd name="T18" fmla="*/ 59 w 118"/>
                <a:gd name="T19" fmla="*/ 128 h 128"/>
                <a:gd name="T20" fmla="*/ 59 w 118"/>
                <a:gd name="T21" fmla="*/ 128 h 128"/>
                <a:gd name="T22" fmla="*/ 59 w 118"/>
                <a:gd name="T23" fmla="*/ 128 h 128"/>
                <a:gd name="T24" fmla="*/ 118 w 118"/>
                <a:gd name="T25" fmla="*/ 2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8" h="128">
                  <a:moveTo>
                    <a:pt x="118" y="21"/>
                  </a:moveTo>
                  <a:cubicBezTo>
                    <a:pt x="100" y="21"/>
                    <a:pt x="75" y="16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3" y="16"/>
                    <a:pt x="18" y="21"/>
                    <a:pt x="0" y="21"/>
                  </a:cubicBezTo>
                  <a:cubicBezTo>
                    <a:pt x="0" y="67"/>
                    <a:pt x="27" y="107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91" y="107"/>
                    <a:pt x="118" y="67"/>
                    <a:pt x="118" y="2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>
              <a:spLocks noEditPoints="1"/>
            </p:cNvSpPr>
            <p:nvPr/>
          </p:nvSpPr>
          <p:spPr bwMode="auto">
            <a:xfrm>
              <a:off x="4014" y="3216"/>
              <a:ext cx="255" cy="302"/>
            </a:xfrm>
            <a:custGeom>
              <a:avLst/>
              <a:gdLst>
                <a:gd name="T0" fmla="*/ 96 w 108"/>
                <a:gd name="T1" fmla="*/ 53 h 128"/>
                <a:gd name="T2" fmla="*/ 103 w 108"/>
                <a:gd name="T3" fmla="*/ 27 h 128"/>
                <a:gd name="T4" fmla="*/ 107 w 108"/>
                <a:gd name="T5" fmla="*/ 22 h 128"/>
                <a:gd name="T6" fmla="*/ 81 w 108"/>
                <a:gd name="T7" fmla="*/ 0 h 128"/>
                <a:gd name="T8" fmla="*/ 81 w 108"/>
                <a:gd name="T9" fmla="*/ 0 h 128"/>
                <a:gd name="T10" fmla="*/ 81 w 108"/>
                <a:gd name="T11" fmla="*/ 0 h 128"/>
                <a:gd name="T12" fmla="*/ 80 w 108"/>
                <a:gd name="T13" fmla="*/ 0 h 128"/>
                <a:gd name="T14" fmla="*/ 81 w 108"/>
                <a:gd name="T15" fmla="*/ 0 h 128"/>
                <a:gd name="T16" fmla="*/ 68 w 108"/>
                <a:gd name="T17" fmla="*/ 10 h 128"/>
                <a:gd name="T18" fmla="*/ 54 w 108"/>
                <a:gd name="T19" fmla="*/ 0 h 128"/>
                <a:gd name="T20" fmla="*/ 54 w 108"/>
                <a:gd name="T21" fmla="*/ 0 h 128"/>
                <a:gd name="T22" fmla="*/ 54 w 108"/>
                <a:gd name="T23" fmla="*/ 0 h 128"/>
                <a:gd name="T24" fmla="*/ 54 w 108"/>
                <a:gd name="T25" fmla="*/ 0 h 128"/>
                <a:gd name="T26" fmla="*/ 54 w 108"/>
                <a:gd name="T27" fmla="*/ 0 h 128"/>
                <a:gd name="T28" fmla="*/ 40 w 108"/>
                <a:gd name="T29" fmla="*/ 10 h 128"/>
                <a:gd name="T30" fmla="*/ 27 w 108"/>
                <a:gd name="T31" fmla="*/ 0 h 128"/>
                <a:gd name="T32" fmla="*/ 28 w 108"/>
                <a:gd name="T33" fmla="*/ 0 h 128"/>
                <a:gd name="T34" fmla="*/ 27 w 108"/>
                <a:gd name="T35" fmla="*/ 0 h 128"/>
                <a:gd name="T36" fmla="*/ 27 w 108"/>
                <a:gd name="T37" fmla="*/ 0 h 128"/>
                <a:gd name="T38" fmla="*/ 27 w 108"/>
                <a:gd name="T39" fmla="*/ 0 h 128"/>
                <a:gd name="T40" fmla="*/ 1 w 108"/>
                <a:gd name="T41" fmla="*/ 22 h 128"/>
                <a:gd name="T42" fmla="*/ 5 w 108"/>
                <a:gd name="T43" fmla="*/ 27 h 128"/>
                <a:gd name="T44" fmla="*/ 12 w 108"/>
                <a:gd name="T45" fmla="*/ 53 h 128"/>
                <a:gd name="T46" fmla="*/ 0 w 108"/>
                <a:gd name="T47" fmla="*/ 82 h 128"/>
                <a:gd name="T48" fmla="*/ 31 w 108"/>
                <a:gd name="T49" fmla="*/ 117 h 128"/>
                <a:gd name="T50" fmla="*/ 54 w 108"/>
                <a:gd name="T51" fmla="*/ 128 h 128"/>
                <a:gd name="T52" fmla="*/ 54 w 108"/>
                <a:gd name="T53" fmla="*/ 128 h 128"/>
                <a:gd name="T54" fmla="*/ 54 w 108"/>
                <a:gd name="T55" fmla="*/ 128 h 128"/>
                <a:gd name="T56" fmla="*/ 77 w 108"/>
                <a:gd name="T57" fmla="*/ 117 h 128"/>
                <a:gd name="T58" fmla="*/ 108 w 108"/>
                <a:gd name="T59" fmla="*/ 82 h 128"/>
                <a:gd name="T60" fmla="*/ 96 w 108"/>
                <a:gd name="T61" fmla="*/ 53 h 128"/>
                <a:gd name="T62" fmla="*/ 66 w 108"/>
                <a:gd name="T63" fmla="*/ 83 h 128"/>
                <a:gd name="T64" fmla="*/ 54 w 108"/>
                <a:gd name="T65" fmla="*/ 76 h 128"/>
                <a:gd name="T66" fmla="*/ 42 w 108"/>
                <a:gd name="T67" fmla="*/ 83 h 128"/>
                <a:gd name="T68" fmla="*/ 44 w 108"/>
                <a:gd name="T69" fmla="*/ 69 h 128"/>
                <a:gd name="T70" fmla="*/ 34 w 108"/>
                <a:gd name="T71" fmla="*/ 60 h 128"/>
                <a:gd name="T72" fmla="*/ 48 w 108"/>
                <a:gd name="T73" fmla="*/ 58 h 128"/>
                <a:gd name="T74" fmla="*/ 54 w 108"/>
                <a:gd name="T75" fmla="*/ 45 h 128"/>
                <a:gd name="T76" fmla="*/ 60 w 108"/>
                <a:gd name="T77" fmla="*/ 58 h 128"/>
                <a:gd name="T78" fmla="*/ 74 w 108"/>
                <a:gd name="T79" fmla="*/ 60 h 128"/>
                <a:gd name="T80" fmla="*/ 64 w 108"/>
                <a:gd name="T81" fmla="*/ 69 h 128"/>
                <a:gd name="T82" fmla="*/ 66 w 108"/>
                <a:gd name="T83" fmla="*/ 8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28">
                  <a:moveTo>
                    <a:pt x="96" y="53"/>
                  </a:moveTo>
                  <a:cubicBezTo>
                    <a:pt x="91" y="39"/>
                    <a:pt x="97" y="33"/>
                    <a:pt x="103" y="27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0" y="0"/>
                    <a:pt x="80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3"/>
                    <a:pt x="75" y="10"/>
                    <a:pt x="68" y="10"/>
                  </a:cubicBezTo>
                  <a:cubicBezTo>
                    <a:pt x="61" y="10"/>
                    <a:pt x="57" y="3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3"/>
                    <a:pt x="47" y="10"/>
                    <a:pt x="40" y="10"/>
                  </a:cubicBezTo>
                  <a:cubicBezTo>
                    <a:pt x="34" y="10"/>
                    <a:pt x="30" y="3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11" y="33"/>
                    <a:pt x="17" y="39"/>
                    <a:pt x="12" y="53"/>
                  </a:cubicBezTo>
                  <a:cubicBezTo>
                    <a:pt x="7" y="65"/>
                    <a:pt x="0" y="72"/>
                    <a:pt x="0" y="82"/>
                  </a:cubicBezTo>
                  <a:cubicBezTo>
                    <a:pt x="0" y="99"/>
                    <a:pt x="11" y="112"/>
                    <a:pt x="31" y="117"/>
                  </a:cubicBezTo>
                  <a:cubicBezTo>
                    <a:pt x="45" y="121"/>
                    <a:pt x="47" y="122"/>
                    <a:pt x="54" y="128"/>
                  </a:cubicBezTo>
                  <a:cubicBezTo>
                    <a:pt x="54" y="128"/>
                    <a:pt x="54" y="128"/>
                    <a:pt x="54" y="128"/>
                  </a:cubicBezTo>
                  <a:cubicBezTo>
                    <a:pt x="54" y="128"/>
                    <a:pt x="54" y="128"/>
                    <a:pt x="54" y="128"/>
                  </a:cubicBezTo>
                  <a:cubicBezTo>
                    <a:pt x="61" y="122"/>
                    <a:pt x="63" y="121"/>
                    <a:pt x="77" y="117"/>
                  </a:cubicBezTo>
                  <a:cubicBezTo>
                    <a:pt x="97" y="112"/>
                    <a:pt x="108" y="99"/>
                    <a:pt x="108" y="82"/>
                  </a:cubicBezTo>
                  <a:cubicBezTo>
                    <a:pt x="108" y="72"/>
                    <a:pt x="101" y="65"/>
                    <a:pt x="96" y="53"/>
                  </a:cubicBezTo>
                  <a:close/>
                  <a:moveTo>
                    <a:pt x="66" y="83"/>
                  </a:moveTo>
                  <a:cubicBezTo>
                    <a:pt x="54" y="76"/>
                    <a:pt x="54" y="76"/>
                    <a:pt x="54" y="76"/>
                  </a:cubicBezTo>
                  <a:cubicBezTo>
                    <a:pt x="42" y="83"/>
                    <a:pt x="42" y="83"/>
                    <a:pt x="42" y="83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4" y="69"/>
                    <a:pt x="64" y="69"/>
                    <a:pt x="64" y="69"/>
                  </a:cubicBezTo>
                  <a:lnTo>
                    <a:pt x="66" y="8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3397" y="3216"/>
              <a:ext cx="279" cy="302"/>
            </a:xfrm>
            <a:custGeom>
              <a:avLst/>
              <a:gdLst>
                <a:gd name="T0" fmla="*/ 0 w 279"/>
                <a:gd name="T1" fmla="*/ 0 h 302"/>
                <a:gd name="T2" fmla="*/ 0 w 279"/>
                <a:gd name="T3" fmla="*/ 279 h 302"/>
                <a:gd name="T4" fmla="*/ 35 w 279"/>
                <a:gd name="T5" fmla="*/ 279 h 302"/>
                <a:gd name="T6" fmla="*/ 35 w 279"/>
                <a:gd name="T7" fmla="*/ 302 h 302"/>
                <a:gd name="T8" fmla="*/ 104 w 279"/>
                <a:gd name="T9" fmla="*/ 302 h 302"/>
                <a:gd name="T10" fmla="*/ 104 w 279"/>
                <a:gd name="T11" fmla="*/ 279 h 302"/>
                <a:gd name="T12" fmla="*/ 175 w 279"/>
                <a:gd name="T13" fmla="*/ 279 h 302"/>
                <a:gd name="T14" fmla="*/ 175 w 279"/>
                <a:gd name="T15" fmla="*/ 302 h 302"/>
                <a:gd name="T16" fmla="*/ 243 w 279"/>
                <a:gd name="T17" fmla="*/ 302 h 302"/>
                <a:gd name="T18" fmla="*/ 243 w 279"/>
                <a:gd name="T19" fmla="*/ 279 h 302"/>
                <a:gd name="T20" fmla="*/ 279 w 279"/>
                <a:gd name="T21" fmla="*/ 279 h 302"/>
                <a:gd name="T22" fmla="*/ 279 w 279"/>
                <a:gd name="T23" fmla="*/ 0 h 302"/>
                <a:gd name="T24" fmla="*/ 0 w 279"/>
                <a:gd name="T25" fmla="*/ 0 h 302"/>
                <a:gd name="T26" fmla="*/ 243 w 279"/>
                <a:gd name="T27" fmla="*/ 246 h 302"/>
                <a:gd name="T28" fmla="*/ 33 w 279"/>
                <a:gd name="T29" fmla="*/ 246 h 302"/>
                <a:gd name="T30" fmla="*/ 33 w 279"/>
                <a:gd name="T31" fmla="*/ 35 h 302"/>
                <a:gd name="T32" fmla="*/ 243 w 279"/>
                <a:gd name="T33" fmla="*/ 35 h 302"/>
                <a:gd name="T34" fmla="*/ 243 w 279"/>
                <a:gd name="T35" fmla="*/ 246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9" h="302">
                  <a:moveTo>
                    <a:pt x="0" y="0"/>
                  </a:moveTo>
                  <a:lnTo>
                    <a:pt x="0" y="279"/>
                  </a:lnTo>
                  <a:lnTo>
                    <a:pt x="35" y="279"/>
                  </a:lnTo>
                  <a:lnTo>
                    <a:pt x="35" y="302"/>
                  </a:lnTo>
                  <a:lnTo>
                    <a:pt x="104" y="302"/>
                  </a:lnTo>
                  <a:lnTo>
                    <a:pt x="104" y="279"/>
                  </a:lnTo>
                  <a:lnTo>
                    <a:pt x="175" y="279"/>
                  </a:lnTo>
                  <a:lnTo>
                    <a:pt x="175" y="302"/>
                  </a:lnTo>
                  <a:lnTo>
                    <a:pt x="243" y="302"/>
                  </a:lnTo>
                  <a:lnTo>
                    <a:pt x="243" y="279"/>
                  </a:lnTo>
                  <a:lnTo>
                    <a:pt x="279" y="279"/>
                  </a:lnTo>
                  <a:lnTo>
                    <a:pt x="279" y="0"/>
                  </a:lnTo>
                  <a:lnTo>
                    <a:pt x="0" y="0"/>
                  </a:lnTo>
                  <a:close/>
                  <a:moveTo>
                    <a:pt x="243" y="246"/>
                  </a:moveTo>
                  <a:lnTo>
                    <a:pt x="33" y="246"/>
                  </a:lnTo>
                  <a:lnTo>
                    <a:pt x="33" y="35"/>
                  </a:lnTo>
                  <a:lnTo>
                    <a:pt x="243" y="35"/>
                  </a:lnTo>
                  <a:lnTo>
                    <a:pt x="243" y="24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3444" y="3263"/>
              <a:ext cx="184" cy="184"/>
            </a:xfrm>
            <a:custGeom>
              <a:avLst/>
              <a:gdLst>
                <a:gd name="T0" fmla="*/ 78 w 78"/>
                <a:gd name="T1" fmla="*/ 0 h 78"/>
                <a:gd name="T2" fmla="*/ 0 w 78"/>
                <a:gd name="T3" fmla="*/ 0 h 78"/>
                <a:gd name="T4" fmla="*/ 0 w 78"/>
                <a:gd name="T5" fmla="*/ 78 h 78"/>
                <a:gd name="T6" fmla="*/ 78 w 78"/>
                <a:gd name="T7" fmla="*/ 78 h 78"/>
                <a:gd name="T8" fmla="*/ 78 w 78"/>
                <a:gd name="T9" fmla="*/ 0 h 78"/>
                <a:gd name="T10" fmla="*/ 62 w 78"/>
                <a:gd name="T11" fmla="*/ 49 h 78"/>
                <a:gd name="T12" fmla="*/ 57 w 78"/>
                <a:gd name="T13" fmla="*/ 57 h 78"/>
                <a:gd name="T14" fmla="*/ 49 w 78"/>
                <a:gd name="T15" fmla="*/ 62 h 78"/>
                <a:gd name="T16" fmla="*/ 39 w 78"/>
                <a:gd name="T17" fmla="*/ 64 h 78"/>
                <a:gd name="T18" fmla="*/ 29 w 78"/>
                <a:gd name="T19" fmla="*/ 62 h 78"/>
                <a:gd name="T20" fmla="*/ 21 w 78"/>
                <a:gd name="T21" fmla="*/ 57 h 78"/>
                <a:gd name="T22" fmla="*/ 16 w 78"/>
                <a:gd name="T23" fmla="*/ 49 h 78"/>
                <a:gd name="T24" fmla="*/ 14 w 78"/>
                <a:gd name="T25" fmla="*/ 39 h 78"/>
                <a:gd name="T26" fmla="*/ 16 w 78"/>
                <a:gd name="T27" fmla="*/ 29 h 78"/>
                <a:gd name="T28" fmla="*/ 21 w 78"/>
                <a:gd name="T29" fmla="*/ 21 h 78"/>
                <a:gd name="T30" fmla="*/ 29 w 78"/>
                <a:gd name="T31" fmla="*/ 16 h 78"/>
                <a:gd name="T32" fmla="*/ 39 w 78"/>
                <a:gd name="T33" fmla="*/ 14 h 78"/>
                <a:gd name="T34" fmla="*/ 49 w 78"/>
                <a:gd name="T35" fmla="*/ 16 h 78"/>
                <a:gd name="T36" fmla="*/ 57 w 78"/>
                <a:gd name="T37" fmla="*/ 21 h 78"/>
                <a:gd name="T38" fmla="*/ 62 w 78"/>
                <a:gd name="T39" fmla="*/ 29 h 78"/>
                <a:gd name="T40" fmla="*/ 64 w 78"/>
                <a:gd name="T41" fmla="*/ 39 h 78"/>
                <a:gd name="T42" fmla="*/ 62 w 78"/>
                <a:gd name="T43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" h="78">
                  <a:moveTo>
                    <a:pt x="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8" y="78"/>
                    <a:pt x="78" y="78"/>
                    <a:pt x="78" y="78"/>
                  </a:cubicBezTo>
                  <a:lnTo>
                    <a:pt x="78" y="0"/>
                  </a:lnTo>
                  <a:close/>
                  <a:moveTo>
                    <a:pt x="62" y="49"/>
                  </a:moveTo>
                  <a:cubicBezTo>
                    <a:pt x="61" y="52"/>
                    <a:pt x="59" y="55"/>
                    <a:pt x="57" y="57"/>
                  </a:cubicBezTo>
                  <a:cubicBezTo>
                    <a:pt x="54" y="59"/>
                    <a:pt x="52" y="61"/>
                    <a:pt x="49" y="62"/>
                  </a:cubicBezTo>
                  <a:cubicBezTo>
                    <a:pt x="45" y="64"/>
                    <a:pt x="42" y="64"/>
                    <a:pt x="39" y="64"/>
                  </a:cubicBezTo>
                  <a:cubicBezTo>
                    <a:pt x="35" y="64"/>
                    <a:pt x="32" y="64"/>
                    <a:pt x="29" y="62"/>
                  </a:cubicBezTo>
                  <a:cubicBezTo>
                    <a:pt x="26" y="61"/>
                    <a:pt x="23" y="59"/>
                    <a:pt x="21" y="57"/>
                  </a:cubicBezTo>
                  <a:cubicBezTo>
                    <a:pt x="19" y="55"/>
                    <a:pt x="17" y="52"/>
                    <a:pt x="16" y="49"/>
                  </a:cubicBezTo>
                  <a:cubicBezTo>
                    <a:pt x="14" y="46"/>
                    <a:pt x="14" y="42"/>
                    <a:pt x="14" y="39"/>
                  </a:cubicBezTo>
                  <a:cubicBezTo>
                    <a:pt x="14" y="36"/>
                    <a:pt x="14" y="32"/>
                    <a:pt x="16" y="29"/>
                  </a:cubicBezTo>
                  <a:cubicBezTo>
                    <a:pt x="17" y="26"/>
                    <a:pt x="19" y="24"/>
                    <a:pt x="21" y="21"/>
                  </a:cubicBezTo>
                  <a:cubicBezTo>
                    <a:pt x="23" y="19"/>
                    <a:pt x="26" y="17"/>
                    <a:pt x="29" y="16"/>
                  </a:cubicBezTo>
                  <a:cubicBezTo>
                    <a:pt x="32" y="15"/>
                    <a:pt x="35" y="14"/>
                    <a:pt x="39" y="14"/>
                  </a:cubicBezTo>
                  <a:cubicBezTo>
                    <a:pt x="42" y="14"/>
                    <a:pt x="45" y="15"/>
                    <a:pt x="49" y="16"/>
                  </a:cubicBezTo>
                  <a:cubicBezTo>
                    <a:pt x="52" y="17"/>
                    <a:pt x="54" y="19"/>
                    <a:pt x="57" y="21"/>
                  </a:cubicBezTo>
                  <a:cubicBezTo>
                    <a:pt x="59" y="24"/>
                    <a:pt x="61" y="26"/>
                    <a:pt x="62" y="29"/>
                  </a:cubicBezTo>
                  <a:cubicBezTo>
                    <a:pt x="63" y="32"/>
                    <a:pt x="64" y="36"/>
                    <a:pt x="64" y="39"/>
                  </a:cubicBezTo>
                  <a:cubicBezTo>
                    <a:pt x="64" y="42"/>
                    <a:pt x="63" y="46"/>
                    <a:pt x="62" y="4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3543" y="3327"/>
              <a:ext cx="38" cy="57"/>
            </a:xfrm>
            <a:custGeom>
              <a:avLst/>
              <a:gdLst>
                <a:gd name="T0" fmla="*/ 0 w 16"/>
                <a:gd name="T1" fmla="*/ 12 h 24"/>
                <a:gd name="T2" fmla="*/ 12 w 16"/>
                <a:gd name="T3" fmla="*/ 24 h 24"/>
                <a:gd name="T4" fmla="*/ 16 w 16"/>
                <a:gd name="T5" fmla="*/ 12 h 24"/>
                <a:gd name="T6" fmla="*/ 12 w 16"/>
                <a:gd name="T7" fmla="*/ 0 h 24"/>
                <a:gd name="T8" fmla="*/ 0 w 16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4">
                  <a:moveTo>
                    <a:pt x="0" y="12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15" y="21"/>
                    <a:pt x="16" y="17"/>
                    <a:pt x="16" y="12"/>
                  </a:cubicBezTo>
                  <a:cubicBezTo>
                    <a:pt x="16" y="7"/>
                    <a:pt x="15" y="3"/>
                    <a:pt x="12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3508" y="3308"/>
              <a:ext cx="56" cy="40"/>
            </a:xfrm>
            <a:custGeom>
              <a:avLst/>
              <a:gdLst>
                <a:gd name="T0" fmla="*/ 24 w 24"/>
                <a:gd name="T1" fmla="*/ 5 h 17"/>
                <a:gd name="T2" fmla="*/ 12 w 24"/>
                <a:gd name="T3" fmla="*/ 0 h 17"/>
                <a:gd name="T4" fmla="*/ 0 w 24"/>
                <a:gd name="T5" fmla="*/ 5 h 17"/>
                <a:gd name="T6" fmla="*/ 12 w 24"/>
                <a:gd name="T7" fmla="*/ 17 h 17"/>
                <a:gd name="T8" fmla="*/ 24 w 24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7">
                  <a:moveTo>
                    <a:pt x="24" y="5"/>
                  </a:moveTo>
                  <a:cubicBezTo>
                    <a:pt x="21" y="2"/>
                    <a:pt x="16" y="0"/>
                    <a:pt x="12" y="0"/>
                  </a:cubicBezTo>
                  <a:cubicBezTo>
                    <a:pt x="7" y="0"/>
                    <a:pt x="3" y="2"/>
                    <a:pt x="0" y="5"/>
                  </a:cubicBezTo>
                  <a:cubicBezTo>
                    <a:pt x="12" y="17"/>
                    <a:pt x="12" y="17"/>
                    <a:pt x="12" y="17"/>
                  </a:cubicBezTo>
                  <a:lnTo>
                    <a:pt x="24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3508" y="3362"/>
              <a:ext cx="56" cy="41"/>
            </a:xfrm>
            <a:custGeom>
              <a:avLst/>
              <a:gdLst>
                <a:gd name="T0" fmla="*/ 0 w 24"/>
                <a:gd name="T1" fmla="*/ 12 h 17"/>
                <a:gd name="T2" fmla="*/ 12 w 24"/>
                <a:gd name="T3" fmla="*/ 17 h 17"/>
                <a:gd name="T4" fmla="*/ 24 w 24"/>
                <a:gd name="T5" fmla="*/ 12 h 17"/>
                <a:gd name="T6" fmla="*/ 12 w 24"/>
                <a:gd name="T7" fmla="*/ 0 h 17"/>
                <a:gd name="T8" fmla="*/ 0 w 24"/>
                <a:gd name="T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7">
                  <a:moveTo>
                    <a:pt x="0" y="12"/>
                  </a:moveTo>
                  <a:cubicBezTo>
                    <a:pt x="3" y="15"/>
                    <a:pt x="7" y="17"/>
                    <a:pt x="12" y="17"/>
                  </a:cubicBezTo>
                  <a:cubicBezTo>
                    <a:pt x="16" y="17"/>
                    <a:pt x="21" y="15"/>
                    <a:pt x="24" y="1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3489" y="3327"/>
              <a:ext cx="40" cy="57"/>
            </a:xfrm>
            <a:custGeom>
              <a:avLst/>
              <a:gdLst>
                <a:gd name="T0" fmla="*/ 4 w 17"/>
                <a:gd name="T1" fmla="*/ 0 h 24"/>
                <a:gd name="T2" fmla="*/ 0 w 17"/>
                <a:gd name="T3" fmla="*/ 12 h 24"/>
                <a:gd name="T4" fmla="*/ 4 w 17"/>
                <a:gd name="T5" fmla="*/ 24 h 24"/>
                <a:gd name="T6" fmla="*/ 17 w 17"/>
                <a:gd name="T7" fmla="*/ 12 h 24"/>
                <a:gd name="T8" fmla="*/ 4 w 1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4">
                  <a:moveTo>
                    <a:pt x="4" y="0"/>
                  </a:moveTo>
                  <a:cubicBezTo>
                    <a:pt x="2" y="3"/>
                    <a:pt x="0" y="7"/>
                    <a:pt x="0" y="12"/>
                  </a:cubicBezTo>
                  <a:cubicBezTo>
                    <a:pt x="0" y="17"/>
                    <a:pt x="2" y="21"/>
                    <a:pt x="4" y="24"/>
                  </a:cubicBezTo>
                  <a:cubicBezTo>
                    <a:pt x="17" y="12"/>
                    <a:pt x="17" y="12"/>
                    <a:pt x="17" y="12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2779" y="3365"/>
              <a:ext cx="154" cy="153"/>
            </a:xfrm>
            <a:custGeom>
              <a:avLst/>
              <a:gdLst>
                <a:gd name="T0" fmla="*/ 57 w 65"/>
                <a:gd name="T1" fmla="*/ 8 h 65"/>
                <a:gd name="T2" fmla="*/ 51 w 65"/>
                <a:gd name="T3" fmla="*/ 0 h 65"/>
                <a:gd name="T4" fmla="*/ 0 w 65"/>
                <a:gd name="T5" fmla="*/ 51 h 65"/>
                <a:gd name="T6" fmla="*/ 14 w 65"/>
                <a:gd name="T7" fmla="*/ 65 h 65"/>
                <a:gd name="T8" fmla="*/ 21 w 65"/>
                <a:gd name="T9" fmla="*/ 58 h 65"/>
                <a:gd name="T10" fmla="*/ 28 w 65"/>
                <a:gd name="T11" fmla="*/ 65 h 65"/>
                <a:gd name="T12" fmla="*/ 28 w 65"/>
                <a:gd name="T13" fmla="*/ 65 h 65"/>
                <a:gd name="T14" fmla="*/ 28 w 65"/>
                <a:gd name="T15" fmla="*/ 65 h 65"/>
                <a:gd name="T16" fmla="*/ 44 w 65"/>
                <a:gd name="T17" fmla="*/ 49 h 65"/>
                <a:gd name="T18" fmla="*/ 37 w 65"/>
                <a:gd name="T19" fmla="*/ 42 h 65"/>
                <a:gd name="T20" fmla="*/ 65 w 65"/>
                <a:gd name="T21" fmla="*/ 14 h 65"/>
                <a:gd name="T22" fmla="*/ 57 w 65"/>
                <a:gd name="T23" fmla="*/ 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65">
                  <a:moveTo>
                    <a:pt x="57" y="8"/>
                  </a:moveTo>
                  <a:cubicBezTo>
                    <a:pt x="55" y="5"/>
                    <a:pt x="53" y="3"/>
                    <a:pt x="51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2" y="12"/>
                    <a:pt x="60" y="10"/>
                    <a:pt x="57" y="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>
              <a:spLocks noEditPoints="1"/>
            </p:cNvSpPr>
            <p:nvPr/>
          </p:nvSpPr>
          <p:spPr bwMode="auto">
            <a:xfrm>
              <a:off x="2883" y="3204"/>
              <a:ext cx="211" cy="210"/>
            </a:xfrm>
            <a:custGeom>
              <a:avLst/>
              <a:gdLst>
                <a:gd name="T0" fmla="*/ 69 w 89"/>
                <a:gd name="T1" fmla="*/ 20 h 89"/>
                <a:gd name="T2" fmla="*/ 13 w 89"/>
                <a:gd name="T3" fmla="*/ 13 h 89"/>
                <a:gd name="T4" fmla="*/ 20 w 89"/>
                <a:gd name="T5" fmla="*/ 69 h 89"/>
                <a:gd name="T6" fmla="*/ 76 w 89"/>
                <a:gd name="T7" fmla="*/ 76 h 89"/>
                <a:gd name="T8" fmla="*/ 69 w 89"/>
                <a:gd name="T9" fmla="*/ 20 h 89"/>
                <a:gd name="T10" fmla="*/ 62 w 89"/>
                <a:gd name="T11" fmla="*/ 41 h 89"/>
                <a:gd name="T12" fmla="*/ 48 w 89"/>
                <a:gd name="T13" fmla="*/ 41 h 89"/>
                <a:gd name="T14" fmla="*/ 48 w 89"/>
                <a:gd name="T15" fmla="*/ 27 h 89"/>
                <a:gd name="T16" fmla="*/ 62 w 89"/>
                <a:gd name="T17" fmla="*/ 27 h 89"/>
                <a:gd name="T18" fmla="*/ 62 w 89"/>
                <a:gd name="T19" fmla="*/ 4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89">
                  <a:moveTo>
                    <a:pt x="69" y="20"/>
                  </a:moveTo>
                  <a:cubicBezTo>
                    <a:pt x="51" y="3"/>
                    <a:pt x="27" y="0"/>
                    <a:pt x="13" y="13"/>
                  </a:cubicBezTo>
                  <a:cubicBezTo>
                    <a:pt x="0" y="27"/>
                    <a:pt x="3" y="52"/>
                    <a:pt x="20" y="69"/>
                  </a:cubicBezTo>
                  <a:cubicBezTo>
                    <a:pt x="37" y="86"/>
                    <a:pt x="62" y="89"/>
                    <a:pt x="76" y="76"/>
                  </a:cubicBezTo>
                  <a:cubicBezTo>
                    <a:pt x="89" y="62"/>
                    <a:pt x="86" y="38"/>
                    <a:pt x="69" y="20"/>
                  </a:cubicBezTo>
                  <a:close/>
                  <a:moveTo>
                    <a:pt x="62" y="41"/>
                  </a:moveTo>
                  <a:cubicBezTo>
                    <a:pt x="58" y="45"/>
                    <a:pt x="52" y="45"/>
                    <a:pt x="48" y="41"/>
                  </a:cubicBezTo>
                  <a:cubicBezTo>
                    <a:pt x="44" y="37"/>
                    <a:pt x="44" y="31"/>
                    <a:pt x="48" y="27"/>
                  </a:cubicBezTo>
                  <a:cubicBezTo>
                    <a:pt x="52" y="23"/>
                    <a:pt x="58" y="23"/>
                    <a:pt x="62" y="27"/>
                  </a:cubicBezTo>
                  <a:cubicBezTo>
                    <a:pt x="66" y="31"/>
                    <a:pt x="66" y="37"/>
                    <a:pt x="62" y="4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2174" y="3358"/>
              <a:ext cx="173" cy="151"/>
            </a:xfrm>
            <a:custGeom>
              <a:avLst/>
              <a:gdLst>
                <a:gd name="T0" fmla="*/ 54 w 73"/>
                <a:gd name="T1" fmla="*/ 18 h 64"/>
                <a:gd name="T2" fmla="*/ 44 w 73"/>
                <a:gd name="T3" fmla="*/ 3 h 64"/>
                <a:gd name="T4" fmla="*/ 43 w 73"/>
                <a:gd name="T5" fmla="*/ 0 h 64"/>
                <a:gd name="T6" fmla="*/ 0 w 73"/>
                <a:gd name="T7" fmla="*/ 43 h 64"/>
                <a:gd name="T8" fmla="*/ 0 w 73"/>
                <a:gd name="T9" fmla="*/ 64 h 64"/>
                <a:gd name="T10" fmla="*/ 40 w 73"/>
                <a:gd name="T11" fmla="*/ 64 h 64"/>
                <a:gd name="T12" fmla="*/ 40 w 73"/>
                <a:gd name="T13" fmla="*/ 52 h 64"/>
                <a:gd name="T14" fmla="*/ 52 w 73"/>
                <a:gd name="T15" fmla="*/ 52 h 64"/>
                <a:gd name="T16" fmla="*/ 52 w 73"/>
                <a:gd name="T17" fmla="*/ 40 h 64"/>
                <a:gd name="T18" fmla="*/ 64 w 73"/>
                <a:gd name="T19" fmla="*/ 40 h 64"/>
                <a:gd name="T20" fmla="*/ 64 w 73"/>
                <a:gd name="T21" fmla="*/ 40 h 64"/>
                <a:gd name="T22" fmla="*/ 73 w 73"/>
                <a:gd name="T23" fmla="*/ 30 h 64"/>
                <a:gd name="T24" fmla="*/ 70 w 73"/>
                <a:gd name="T25" fmla="*/ 29 h 64"/>
                <a:gd name="T26" fmla="*/ 54 w 73"/>
                <a:gd name="T27" fmla="*/ 1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64">
                  <a:moveTo>
                    <a:pt x="54" y="18"/>
                  </a:moveTo>
                  <a:cubicBezTo>
                    <a:pt x="50" y="14"/>
                    <a:pt x="46" y="9"/>
                    <a:pt x="44" y="3"/>
                  </a:cubicBezTo>
                  <a:cubicBezTo>
                    <a:pt x="43" y="2"/>
                    <a:pt x="43" y="1"/>
                    <a:pt x="43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64" y="26"/>
                    <a:pt x="59" y="23"/>
                    <a:pt x="54" y="1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>
              <a:spLocks noEditPoints="1"/>
            </p:cNvSpPr>
            <p:nvPr/>
          </p:nvSpPr>
          <p:spPr bwMode="auto">
            <a:xfrm>
              <a:off x="2292" y="3227"/>
              <a:ext cx="185" cy="185"/>
            </a:xfrm>
            <a:custGeom>
              <a:avLst/>
              <a:gdLst>
                <a:gd name="T0" fmla="*/ 39 w 78"/>
                <a:gd name="T1" fmla="*/ 0 h 78"/>
                <a:gd name="T2" fmla="*/ 0 w 78"/>
                <a:gd name="T3" fmla="*/ 39 h 78"/>
                <a:gd name="T4" fmla="*/ 39 w 78"/>
                <a:gd name="T5" fmla="*/ 78 h 78"/>
                <a:gd name="T6" fmla="*/ 78 w 78"/>
                <a:gd name="T7" fmla="*/ 39 h 78"/>
                <a:gd name="T8" fmla="*/ 39 w 78"/>
                <a:gd name="T9" fmla="*/ 0 h 78"/>
                <a:gd name="T10" fmla="*/ 60 w 78"/>
                <a:gd name="T11" fmla="*/ 32 h 78"/>
                <a:gd name="T12" fmla="*/ 46 w 78"/>
                <a:gd name="T13" fmla="*/ 32 h 78"/>
                <a:gd name="T14" fmla="*/ 46 w 78"/>
                <a:gd name="T15" fmla="*/ 18 h 78"/>
                <a:gd name="T16" fmla="*/ 60 w 78"/>
                <a:gd name="T17" fmla="*/ 18 h 78"/>
                <a:gd name="T18" fmla="*/ 60 w 78"/>
                <a:gd name="T19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8">
                  <a:moveTo>
                    <a:pt x="39" y="0"/>
                  </a:moveTo>
                  <a:cubicBezTo>
                    <a:pt x="17" y="0"/>
                    <a:pt x="0" y="17"/>
                    <a:pt x="0" y="39"/>
                  </a:cubicBezTo>
                  <a:cubicBezTo>
                    <a:pt x="0" y="60"/>
                    <a:pt x="17" y="78"/>
                    <a:pt x="39" y="78"/>
                  </a:cubicBezTo>
                  <a:cubicBezTo>
                    <a:pt x="60" y="78"/>
                    <a:pt x="78" y="60"/>
                    <a:pt x="78" y="39"/>
                  </a:cubicBezTo>
                  <a:cubicBezTo>
                    <a:pt x="78" y="17"/>
                    <a:pt x="60" y="0"/>
                    <a:pt x="39" y="0"/>
                  </a:cubicBezTo>
                  <a:close/>
                  <a:moveTo>
                    <a:pt x="60" y="32"/>
                  </a:moveTo>
                  <a:cubicBezTo>
                    <a:pt x="56" y="36"/>
                    <a:pt x="50" y="36"/>
                    <a:pt x="46" y="32"/>
                  </a:cubicBezTo>
                  <a:cubicBezTo>
                    <a:pt x="42" y="28"/>
                    <a:pt x="42" y="22"/>
                    <a:pt x="46" y="18"/>
                  </a:cubicBezTo>
                  <a:cubicBezTo>
                    <a:pt x="50" y="14"/>
                    <a:pt x="56" y="14"/>
                    <a:pt x="60" y="18"/>
                  </a:cubicBezTo>
                  <a:cubicBezTo>
                    <a:pt x="63" y="22"/>
                    <a:pt x="63" y="28"/>
                    <a:pt x="60" y="3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>
              <a:spLocks noEditPoints="1"/>
            </p:cNvSpPr>
            <p:nvPr/>
          </p:nvSpPr>
          <p:spPr bwMode="auto">
            <a:xfrm>
              <a:off x="1604" y="3355"/>
              <a:ext cx="232" cy="163"/>
            </a:xfrm>
            <a:custGeom>
              <a:avLst/>
              <a:gdLst>
                <a:gd name="T0" fmla="*/ 0 w 98"/>
                <a:gd name="T1" fmla="*/ 0 h 69"/>
                <a:gd name="T2" fmla="*/ 0 w 98"/>
                <a:gd name="T3" fmla="*/ 69 h 69"/>
                <a:gd name="T4" fmla="*/ 98 w 98"/>
                <a:gd name="T5" fmla="*/ 69 h 69"/>
                <a:gd name="T6" fmla="*/ 98 w 98"/>
                <a:gd name="T7" fmla="*/ 0 h 69"/>
                <a:gd name="T8" fmla="*/ 0 w 98"/>
                <a:gd name="T9" fmla="*/ 0 h 69"/>
                <a:gd name="T10" fmla="*/ 54 w 98"/>
                <a:gd name="T11" fmla="*/ 39 h 69"/>
                <a:gd name="T12" fmla="*/ 54 w 98"/>
                <a:gd name="T13" fmla="*/ 52 h 69"/>
                <a:gd name="T14" fmla="*/ 44 w 98"/>
                <a:gd name="T15" fmla="*/ 52 h 69"/>
                <a:gd name="T16" fmla="*/ 44 w 98"/>
                <a:gd name="T17" fmla="*/ 39 h 69"/>
                <a:gd name="T18" fmla="*/ 39 w 98"/>
                <a:gd name="T19" fmla="*/ 29 h 69"/>
                <a:gd name="T20" fmla="*/ 49 w 98"/>
                <a:gd name="T21" fmla="*/ 19 h 69"/>
                <a:gd name="T22" fmla="*/ 59 w 98"/>
                <a:gd name="T23" fmla="*/ 29 h 69"/>
                <a:gd name="T24" fmla="*/ 54 w 98"/>
                <a:gd name="T25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69">
                  <a:moveTo>
                    <a:pt x="0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0"/>
                  </a:lnTo>
                  <a:close/>
                  <a:moveTo>
                    <a:pt x="54" y="39"/>
                  </a:moveTo>
                  <a:cubicBezTo>
                    <a:pt x="54" y="52"/>
                    <a:pt x="54" y="52"/>
                    <a:pt x="5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1" y="37"/>
                    <a:pt x="39" y="33"/>
                    <a:pt x="39" y="29"/>
                  </a:cubicBezTo>
                  <a:cubicBezTo>
                    <a:pt x="39" y="24"/>
                    <a:pt x="43" y="19"/>
                    <a:pt x="49" y="19"/>
                  </a:cubicBezTo>
                  <a:cubicBezTo>
                    <a:pt x="55" y="19"/>
                    <a:pt x="59" y="24"/>
                    <a:pt x="59" y="29"/>
                  </a:cubicBezTo>
                  <a:cubicBezTo>
                    <a:pt x="59" y="33"/>
                    <a:pt x="57" y="37"/>
                    <a:pt x="54" y="3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1639" y="3216"/>
              <a:ext cx="161" cy="116"/>
            </a:xfrm>
            <a:custGeom>
              <a:avLst/>
              <a:gdLst>
                <a:gd name="T0" fmla="*/ 14 w 68"/>
                <a:gd name="T1" fmla="*/ 49 h 49"/>
                <a:gd name="T2" fmla="*/ 14 w 68"/>
                <a:gd name="T3" fmla="*/ 34 h 49"/>
                <a:gd name="T4" fmla="*/ 20 w 68"/>
                <a:gd name="T5" fmla="*/ 20 h 49"/>
                <a:gd name="T6" fmla="*/ 34 w 68"/>
                <a:gd name="T7" fmla="*/ 15 h 49"/>
                <a:gd name="T8" fmla="*/ 48 w 68"/>
                <a:gd name="T9" fmla="*/ 20 h 49"/>
                <a:gd name="T10" fmla="*/ 54 w 68"/>
                <a:gd name="T11" fmla="*/ 34 h 49"/>
                <a:gd name="T12" fmla="*/ 68 w 68"/>
                <a:gd name="T13" fmla="*/ 34 h 49"/>
                <a:gd name="T14" fmla="*/ 34 w 68"/>
                <a:gd name="T15" fmla="*/ 0 h 49"/>
                <a:gd name="T16" fmla="*/ 0 w 68"/>
                <a:gd name="T17" fmla="*/ 34 h 49"/>
                <a:gd name="T18" fmla="*/ 0 w 68"/>
                <a:gd name="T19" fmla="*/ 49 h 49"/>
                <a:gd name="T20" fmla="*/ 14 w 68"/>
                <a:gd name="T2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49">
                  <a:moveTo>
                    <a:pt x="14" y="49"/>
                  </a:moveTo>
                  <a:cubicBezTo>
                    <a:pt x="14" y="34"/>
                    <a:pt x="14" y="34"/>
                    <a:pt x="14" y="34"/>
                  </a:cubicBezTo>
                  <a:cubicBezTo>
                    <a:pt x="14" y="29"/>
                    <a:pt x="16" y="24"/>
                    <a:pt x="20" y="20"/>
                  </a:cubicBezTo>
                  <a:cubicBezTo>
                    <a:pt x="24" y="17"/>
                    <a:pt x="29" y="15"/>
                    <a:pt x="34" y="15"/>
                  </a:cubicBezTo>
                  <a:cubicBezTo>
                    <a:pt x="39" y="15"/>
                    <a:pt x="44" y="17"/>
                    <a:pt x="48" y="20"/>
                  </a:cubicBezTo>
                  <a:cubicBezTo>
                    <a:pt x="52" y="24"/>
                    <a:pt x="54" y="29"/>
                    <a:pt x="54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15"/>
                    <a:pt x="53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49"/>
                    <a:pt x="0" y="49"/>
                    <a:pt x="0" y="49"/>
                  </a:cubicBezTo>
                  <a:lnTo>
                    <a:pt x="14" y="4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1034" y="3216"/>
              <a:ext cx="161" cy="116"/>
            </a:xfrm>
            <a:custGeom>
              <a:avLst/>
              <a:gdLst>
                <a:gd name="T0" fmla="*/ 14 w 68"/>
                <a:gd name="T1" fmla="*/ 49 h 49"/>
                <a:gd name="T2" fmla="*/ 14 w 68"/>
                <a:gd name="T3" fmla="*/ 34 h 49"/>
                <a:gd name="T4" fmla="*/ 20 w 68"/>
                <a:gd name="T5" fmla="*/ 20 h 49"/>
                <a:gd name="T6" fmla="*/ 34 w 68"/>
                <a:gd name="T7" fmla="*/ 15 h 49"/>
                <a:gd name="T8" fmla="*/ 48 w 68"/>
                <a:gd name="T9" fmla="*/ 20 h 49"/>
                <a:gd name="T10" fmla="*/ 54 w 68"/>
                <a:gd name="T11" fmla="*/ 34 h 49"/>
                <a:gd name="T12" fmla="*/ 54 w 68"/>
                <a:gd name="T13" fmla="*/ 49 h 49"/>
                <a:gd name="T14" fmla="*/ 68 w 68"/>
                <a:gd name="T15" fmla="*/ 49 h 49"/>
                <a:gd name="T16" fmla="*/ 68 w 68"/>
                <a:gd name="T17" fmla="*/ 34 h 49"/>
                <a:gd name="T18" fmla="*/ 34 w 68"/>
                <a:gd name="T19" fmla="*/ 0 h 49"/>
                <a:gd name="T20" fmla="*/ 0 w 68"/>
                <a:gd name="T21" fmla="*/ 34 h 49"/>
                <a:gd name="T22" fmla="*/ 0 w 68"/>
                <a:gd name="T23" fmla="*/ 49 h 49"/>
                <a:gd name="T24" fmla="*/ 14 w 68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49">
                  <a:moveTo>
                    <a:pt x="14" y="49"/>
                  </a:moveTo>
                  <a:cubicBezTo>
                    <a:pt x="14" y="34"/>
                    <a:pt x="14" y="34"/>
                    <a:pt x="14" y="34"/>
                  </a:cubicBezTo>
                  <a:cubicBezTo>
                    <a:pt x="14" y="29"/>
                    <a:pt x="16" y="24"/>
                    <a:pt x="20" y="20"/>
                  </a:cubicBezTo>
                  <a:cubicBezTo>
                    <a:pt x="24" y="17"/>
                    <a:pt x="29" y="15"/>
                    <a:pt x="34" y="15"/>
                  </a:cubicBezTo>
                  <a:cubicBezTo>
                    <a:pt x="39" y="15"/>
                    <a:pt x="44" y="17"/>
                    <a:pt x="48" y="20"/>
                  </a:cubicBezTo>
                  <a:cubicBezTo>
                    <a:pt x="52" y="24"/>
                    <a:pt x="54" y="29"/>
                    <a:pt x="54" y="34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15"/>
                    <a:pt x="53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49"/>
                    <a:pt x="0" y="49"/>
                    <a:pt x="0" y="49"/>
                  </a:cubicBezTo>
                  <a:lnTo>
                    <a:pt x="14" y="4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>
              <a:spLocks noEditPoints="1"/>
            </p:cNvSpPr>
            <p:nvPr/>
          </p:nvSpPr>
          <p:spPr bwMode="auto">
            <a:xfrm>
              <a:off x="998" y="3355"/>
              <a:ext cx="232" cy="163"/>
            </a:xfrm>
            <a:custGeom>
              <a:avLst/>
              <a:gdLst>
                <a:gd name="T0" fmla="*/ 0 w 98"/>
                <a:gd name="T1" fmla="*/ 0 h 69"/>
                <a:gd name="T2" fmla="*/ 0 w 98"/>
                <a:gd name="T3" fmla="*/ 69 h 69"/>
                <a:gd name="T4" fmla="*/ 98 w 98"/>
                <a:gd name="T5" fmla="*/ 69 h 69"/>
                <a:gd name="T6" fmla="*/ 98 w 98"/>
                <a:gd name="T7" fmla="*/ 0 h 69"/>
                <a:gd name="T8" fmla="*/ 0 w 98"/>
                <a:gd name="T9" fmla="*/ 0 h 69"/>
                <a:gd name="T10" fmla="*/ 54 w 98"/>
                <a:gd name="T11" fmla="*/ 39 h 69"/>
                <a:gd name="T12" fmla="*/ 54 w 98"/>
                <a:gd name="T13" fmla="*/ 52 h 69"/>
                <a:gd name="T14" fmla="*/ 44 w 98"/>
                <a:gd name="T15" fmla="*/ 52 h 69"/>
                <a:gd name="T16" fmla="*/ 44 w 98"/>
                <a:gd name="T17" fmla="*/ 39 h 69"/>
                <a:gd name="T18" fmla="*/ 38 w 98"/>
                <a:gd name="T19" fmla="*/ 29 h 69"/>
                <a:gd name="T20" fmla="*/ 49 w 98"/>
                <a:gd name="T21" fmla="*/ 19 h 69"/>
                <a:gd name="T22" fmla="*/ 59 w 98"/>
                <a:gd name="T23" fmla="*/ 29 h 69"/>
                <a:gd name="T24" fmla="*/ 54 w 98"/>
                <a:gd name="T25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69">
                  <a:moveTo>
                    <a:pt x="0" y="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0"/>
                  </a:lnTo>
                  <a:close/>
                  <a:moveTo>
                    <a:pt x="54" y="39"/>
                  </a:moveTo>
                  <a:cubicBezTo>
                    <a:pt x="54" y="52"/>
                    <a:pt x="54" y="52"/>
                    <a:pt x="5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1" y="37"/>
                    <a:pt x="38" y="33"/>
                    <a:pt x="38" y="29"/>
                  </a:cubicBezTo>
                  <a:cubicBezTo>
                    <a:pt x="38" y="24"/>
                    <a:pt x="43" y="19"/>
                    <a:pt x="49" y="19"/>
                  </a:cubicBezTo>
                  <a:cubicBezTo>
                    <a:pt x="55" y="19"/>
                    <a:pt x="59" y="24"/>
                    <a:pt x="59" y="29"/>
                  </a:cubicBezTo>
                  <a:cubicBezTo>
                    <a:pt x="59" y="33"/>
                    <a:pt x="57" y="37"/>
                    <a:pt x="54" y="3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450" y="3244"/>
              <a:ext cx="118" cy="47"/>
            </a:xfrm>
            <a:custGeom>
              <a:avLst/>
              <a:gdLst>
                <a:gd name="T0" fmla="*/ 10 w 50"/>
                <a:gd name="T1" fmla="*/ 10 h 20"/>
                <a:gd name="T2" fmla="*/ 40 w 50"/>
                <a:gd name="T3" fmla="*/ 10 h 20"/>
                <a:gd name="T4" fmla="*/ 40 w 50"/>
                <a:gd name="T5" fmla="*/ 20 h 20"/>
                <a:gd name="T6" fmla="*/ 50 w 50"/>
                <a:gd name="T7" fmla="*/ 20 h 20"/>
                <a:gd name="T8" fmla="*/ 50 w 50"/>
                <a:gd name="T9" fmla="*/ 10 h 20"/>
                <a:gd name="T10" fmla="*/ 40 w 50"/>
                <a:gd name="T11" fmla="*/ 0 h 20"/>
                <a:gd name="T12" fmla="*/ 10 w 50"/>
                <a:gd name="T13" fmla="*/ 0 h 20"/>
                <a:gd name="T14" fmla="*/ 0 w 50"/>
                <a:gd name="T15" fmla="*/ 10 h 20"/>
                <a:gd name="T16" fmla="*/ 0 w 50"/>
                <a:gd name="T17" fmla="*/ 20 h 20"/>
                <a:gd name="T18" fmla="*/ 10 w 50"/>
                <a:gd name="T19" fmla="*/ 20 h 20"/>
                <a:gd name="T20" fmla="*/ 10 w 50"/>
                <a:gd name="T2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20">
                  <a:moveTo>
                    <a:pt x="10" y="10"/>
                  </a:moveTo>
                  <a:cubicBezTo>
                    <a:pt x="40" y="10"/>
                    <a:pt x="40" y="10"/>
                    <a:pt x="40" y="1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5"/>
                    <a:pt x="45" y="0"/>
                    <a:pt x="4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0" y="20"/>
                    <a:pt x="10" y="20"/>
                    <a:pt x="10" y="20"/>
                  </a:cubicBezTo>
                  <a:lnTo>
                    <a:pt x="1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>
              <a:spLocks noEditPoints="1"/>
            </p:cNvSpPr>
            <p:nvPr/>
          </p:nvSpPr>
          <p:spPr bwMode="auto">
            <a:xfrm>
              <a:off x="358" y="3303"/>
              <a:ext cx="302" cy="187"/>
            </a:xfrm>
            <a:custGeom>
              <a:avLst/>
              <a:gdLst>
                <a:gd name="T0" fmla="*/ 118 w 128"/>
                <a:gd name="T1" fmla="*/ 0 h 79"/>
                <a:gd name="T2" fmla="*/ 10 w 128"/>
                <a:gd name="T3" fmla="*/ 0 h 79"/>
                <a:gd name="T4" fmla="*/ 0 w 128"/>
                <a:gd name="T5" fmla="*/ 10 h 79"/>
                <a:gd name="T6" fmla="*/ 0 w 128"/>
                <a:gd name="T7" fmla="*/ 69 h 79"/>
                <a:gd name="T8" fmla="*/ 10 w 128"/>
                <a:gd name="T9" fmla="*/ 79 h 79"/>
                <a:gd name="T10" fmla="*/ 118 w 128"/>
                <a:gd name="T11" fmla="*/ 79 h 79"/>
                <a:gd name="T12" fmla="*/ 128 w 128"/>
                <a:gd name="T13" fmla="*/ 69 h 79"/>
                <a:gd name="T14" fmla="*/ 128 w 128"/>
                <a:gd name="T15" fmla="*/ 10 h 79"/>
                <a:gd name="T16" fmla="*/ 118 w 128"/>
                <a:gd name="T17" fmla="*/ 0 h 79"/>
                <a:gd name="T18" fmla="*/ 25 w 128"/>
                <a:gd name="T19" fmla="*/ 58 h 79"/>
                <a:gd name="T20" fmla="*/ 25 w 128"/>
                <a:gd name="T21" fmla="*/ 52 h 79"/>
                <a:gd name="T22" fmla="*/ 103 w 128"/>
                <a:gd name="T23" fmla="*/ 52 h 79"/>
                <a:gd name="T24" fmla="*/ 103 w 128"/>
                <a:gd name="T25" fmla="*/ 58 h 79"/>
                <a:gd name="T26" fmla="*/ 25 w 128"/>
                <a:gd name="T27" fmla="*/ 58 h 79"/>
                <a:gd name="T28" fmla="*/ 25 w 128"/>
                <a:gd name="T29" fmla="*/ 42 h 79"/>
                <a:gd name="T30" fmla="*/ 25 w 128"/>
                <a:gd name="T31" fmla="*/ 37 h 79"/>
                <a:gd name="T32" fmla="*/ 103 w 128"/>
                <a:gd name="T33" fmla="*/ 37 h 79"/>
                <a:gd name="T34" fmla="*/ 103 w 128"/>
                <a:gd name="T35" fmla="*/ 42 h 79"/>
                <a:gd name="T36" fmla="*/ 25 w 128"/>
                <a:gd name="T37" fmla="*/ 42 h 79"/>
                <a:gd name="T38" fmla="*/ 25 w 128"/>
                <a:gd name="T39" fmla="*/ 27 h 79"/>
                <a:gd name="T40" fmla="*/ 25 w 128"/>
                <a:gd name="T41" fmla="*/ 21 h 79"/>
                <a:gd name="T42" fmla="*/ 103 w 128"/>
                <a:gd name="T43" fmla="*/ 21 h 79"/>
                <a:gd name="T44" fmla="*/ 103 w 128"/>
                <a:gd name="T45" fmla="*/ 27 h 79"/>
                <a:gd name="T46" fmla="*/ 25 w 128"/>
                <a:gd name="T47" fmla="*/ 2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" h="79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4"/>
                    <a:pt x="4" y="79"/>
                    <a:pt x="10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24" y="79"/>
                    <a:pt x="128" y="74"/>
                    <a:pt x="128" y="69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5"/>
                    <a:pt x="124" y="0"/>
                    <a:pt x="118" y="0"/>
                  </a:cubicBezTo>
                  <a:close/>
                  <a:moveTo>
                    <a:pt x="25" y="58"/>
                  </a:moveTo>
                  <a:cubicBezTo>
                    <a:pt x="25" y="52"/>
                    <a:pt x="25" y="52"/>
                    <a:pt x="25" y="52"/>
                  </a:cubicBezTo>
                  <a:cubicBezTo>
                    <a:pt x="103" y="52"/>
                    <a:pt x="103" y="52"/>
                    <a:pt x="103" y="52"/>
                  </a:cubicBezTo>
                  <a:cubicBezTo>
                    <a:pt x="103" y="58"/>
                    <a:pt x="103" y="58"/>
                    <a:pt x="103" y="58"/>
                  </a:cubicBezTo>
                  <a:lnTo>
                    <a:pt x="25" y="58"/>
                  </a:lnTo>
                  <a:close/>
                  <a:moveTo>
                    <a:pt x="25" y="42"/>
                  </a:moveTo>
                  <a:cubicBezTo>
                    <a:pt x="25" y="37"/>
                    <a:pt x="25" y="37"/>
                    <a:pt x="25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3" y="42"/>
                    <a:pt x="103" y="42"/>
                    <a:pt x="103" y="42"/>
                  </a:cubicBezTo>
                  <a:lnTo>
                    <a:pt x="25" y="42"/>
                  </a:lnTo>
                  <a:close/>
                  <a:moveTo>
                    <a:pt x="25" y="27"/>
                  </a:moveTo>
                  <a:cubicBezTo>
                    <a:pt x="25" y="21"/>
                    <a:pt x="25" y="21"/>
                    <a:pt x="25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3" y="27"/>
                    <a:pt x="103" y="27"/>
                    <a:pt x="103" y="27"/>
                  </a:cubicBezTo>
                  <a:lnTo>
                    <a:pt x="25" y="2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7017" y="2633"/>
              <a:ext cx="303" cy="256"/>
            </a:xfrm>
            <a:custGeom>
              <a:avLst/>
              <a:gdLst>
                <a:gd name="T0" fmla="*/ 118 w 128"/>
                <a:gd name="T1" fmla="*/ 49 h 108"/>
                <a:gd name="T2" fmla="*/ 103 w 128"/>
                <a:gd name="T3" fmla="*/ 49 h 108"/>
                <a:gd name="T4" fmla="*/ 103 w 128"/>
                <a:gd name="T5" fmla="*/ 25 h 108"/>
                <a:gd name="T6" fmla="*/ 78 w 128"/>
                <a:gd name="T7" fmla="*/ 0 h 108"/>
                <a:gd name="T8" fmla="*/ 25 w 128"/>
                <a:gd name="T9" fmla="*/ 0 h 108"/>
                <a:gd name="T10" fmla="*/ 25 w 128"/>
                <a:gd name="T11" fmla="*/ 49 h 108"/>
                <a:gd name="T12" fmla="*/ 10 w 128"/>
                <a:gd name="T13" fmla="*/ 49 h 108"/>
                <a:gd name="T14" fmla="*/ 0 w 128"/>
                <a:gd name="T15" fmla="*/ 59 h 108"/>
                <a:gd name="T16" fmla="*/ 0 w 128"/>
                <a:gd name="T17" fmla="*/ 98 h 108"/>
                <a:gd name="T18" fmla="*/ 10 w 128"/>
                <a:gd name="T19" fmla="*/ 108 h 108"/>
                <a:gd name="T20" fmla="*/ 118 w 128"/>
                <a:gd name="T21" fmla="*/ 108 h 108"/>
                <a:gd name="T22" fmla="*/ 128 w 128"/>
                <a:gd name="T23" fmla="*/ 98 h 108"/>
                <a:gd name="T24" fmla="*/ 128 w 128"/>
                <a:gd name="T25" fmla="*/ 59 h 108"/>
                <a:gd name="T26" fmla="*/ 118 w 128"/>
                <a:gd name="T27" fmla="*/ 49 h 108"/>
                <a:gd name="T28" fmla="*/ 35 w 128"/>
                <a:gd name="T29" fmla="*/ 10 h 108"/>
                <a:gd name="T30" fmla="*/ 74 w 128"/>
                <a:gd name="T31" fmla="*/ 10 h 108"/>
                <a:gd name="T32" fmla="*/ 74 w 128"/>
                <a:gd name="T33" fmla="*/ 29 h 108"/>
                <a:gd name="T34" fmla="*/ 93 w 128"/>
                <a:gd name="T35" fmla="*/ 29 h 108"/>
                <a:gd name="T36" fmla="*/ 93 w 128"/>
                <a:gd name="T37" fmla="*/ 59 h 108"/>
                <a:gd name="T38" fmla="*/ 35 w 128"/>
                <a:gd name="T39" fmla="*/ 59 h 108"/>
                <a:gd name="T40" fmla="*/ 35 w 128"/>
                <a:gd name="T41" fmla="*/ 10 h 108"/>
                <a:gd name="T42" fmla="*/ 103 w 128"/>
                <a:gd name="T43" fmla="*/ 93 h 108"/>
                <a:gd name="T44" fmla="*/ 25 w 128"/>
                <a:gd name="T45" fmla="*/ 93 h 108"/>
                <a:gd name="T46" fmla="*/ 25 w 128"/>
                <a:gd name="T47" fmla="*/ 83 h 108"/>
                <a:gd name="T48" fmla="*/ 103 w 128"/>
                <a:gd name="T49" fmla="*/ 83 h 108"/>
                <a:gd name="T50" fmla="*/ 103 w 128"/>
                <a:gd name="T51" fmla="*/ 9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108">
                  <a:moveTo>
                    <a:pt x="118" y="49"/>
                  </a:moveTo>
                  <a:cubicBezTo>
                    <a:pt x="103" y="49"/>
                    <a:pt x="103" y="49"/>
                    <a:pt x="103" y="49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4" y="49"/>
                    <a:pt x="0" y="53"/>
                    <a:pt x="0" y="59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4"/>
                    <a:pt x="4" y="108"/>
                    <a:pt x="10" y="108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24" y="108"/>
                    <a:pt x="128" y="104"/>
                    <a:pt x="128" y="98"/>
                  </a:cubicBezTo>
                  <a:cubicBezTo>
                    <a:pt x="128" y="59"/>
                    <a:pt x="128" y="59"/>
                    <a:pt x="128" y="59"/>
                  </a:cubicBezTo>
                  <a:cubicBezTo>
                    <a:pt x="128" y="53"/>
                    <a:pt x="124" y="49"/>
                    <a:pt x="118" y="49"/>
                  </a:cubicBezTo>
                  <a:close/>
                  <a:moveTo>
                    <a:pt x="35" y="10"/>
                  </a:moveTo>
                  <a:cubicBezTo>
                    <a:pt x="74" y="10"/>
                    <a:pt x="74" y="10"/>
                    <a:pt x="74" y="10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35" y="59"/>
                    <a:pt x="35" y="59"/>
                    <a:pt x="35" y="59"/>
                  </a:cubicBezTo>
                  <a:lnTo>
                    <a:pt x="35" y="10"/>
                  </a:lnTo>
                  <a:close/>
                  <a:moveTo>
                    <a:pt x="103" y="93"/>
                  </a:moveTo>
                  <a:cubicBezTo>
                    <a:pt x="25" y="93"/>
                    <a:pt x="25" y="93"/>
                    <a:pt x="25" y="93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103" y="83"/>
                    <a:pt x="103" y="83"/>
                    <a:pt x="103" y="83"/>
                  </a:cubicBezTo>
                  <a:lnTo>
                    <a:pt x="103" y="9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6412" y="2610"/>
              <a:ext cx="303" cy="139"/>
            </a:xfrm>
            <a:custGeom>
              <a:avLst/>
              <a:gdLst>
                <a:gd name="T0" fmla="*/ 0 w 303"/>
                <a:gd name="T1" fmla="*/ 0 h 139"/>
                <a:gd name="T2" fmla="*/ 0 w 303"/>
                <a:gd name="T3" fmla="*/ 139 h 139"/>
                <a:gd name="T4" fmla="*/ 303 w 303"/>
                <a:gd name="T5" fmla="*/ 139 h 139"/>
                <a:gd name="T6" fmla="*/ 303 w 303"/>
                <a:gd name="T7" fmla="*/ 0 h 139"/>
                <a:gd name="T8" fmla="*/ 0 w 303"/>
                <a:gd name="T9" fmla="*/ 0 h 139"/>
                <a:gd name="T10" fmla="*/ 199 w 303"/>
                <a:gd name="T11" fmla="*/ 80 h 139"/>
                <a:gd name="T12" fmla="*/ 104 w 303"/>
                <a:gd name="T13" fmla="*/ 80 h 139"/>
                <a:gd name="T14" fmla="*/ 104 w 303"/>
                <a:gd name="T15" fmla="*/ 59 h 139"/>
                <a:gd name="T16" fmla="*/ 199 w 303"/>
                <a:gd name="T17" fmla="*/ 59 h 139"/>
                <a:gd name="T18" fmla="*/ 199 w 303"/>
                <a:gd name="T19" fmla="*/ 8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3" h="139">
                  <a:moveTo>
                    <a:pt x="0" y="0"/>
                  </a:moveTo>
                  <a:lnTo>
                    <a:pt x="0" y="139"/>
                  </a:lnTo>
                  <a:lnTo>
                    <a:pt x="303" y="139"/>
                  </a:lnTo>
                  <a:lnTo>
                    <a:pt x="303" y="0"/>
                  </a:lnTo>
                  <a:lnTo>
                    <a:pt x="0" y="0"/>
                  </a:lnTo>
                  <a:close/>
                  <a:moveTo>
                    <a:pt x="199" y="80"/>
                  </a:moveTo>
                  <a:lnTo>
                    <a:pt x="104" y="80"/>
                  </a:lnTo>
                  <a:lnTo>
                    <a:pt x="104" y="59"/>
                  </a:lnTo>
                  <a:lnTo>
                    <a:pt x="199" y="59"/>
                  </a:lnTo>
                  <a:lnTo>
                    <a:pt x="199" y="8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>
              <a:spLocks noEditPoints="1"/>
            </p:cNvSpPr>
            <p:nvPr/>
          </p:nvSpPr>
          <p:spPr bwMode="auto">
            <a:xfrm>
              <a:off x="6412" y="2773"/>
              <a:ext cx="303" cy="140"/>
            </a:xfrm>
            <a:custGeom>
              <a:avLst/>
              <a:gdLst>
                <a:gd name="T0" fmla="*/ 0 w 303"/>
                <a:gd name="T1" fmla="*/ 140 h 140"/>
                <a:gd name="T2" fmla="*/ 303 w 303"/>
                <a:gd name="T3" fmla="*/ 140 h 140"/>
                <a:gd name="T4" fmla="*/ 303 w 303"/>
                <a:gd name="T5" fmla="*/ 0 h 140"/>
                <a:gd name="T6" fmla="*/ 0 w 303"/>
                <a:gd name="T7" fmla="*/ 0 h 140"/>
                <a:gd name="T8" fmla="*/ 0 w 303"/>
                <a:gd name="T9" fmla="*/ 140 h 140"/>
                <a:gd name="T10" fmla="*/ 104 w 303"/>
                <a:gd name="T11" fmla="*/ 59 h 140"/>
                <a:gd name="T12" fmla="*/ 199 w 303"/>
                <a:gd name="T13" fmla="*/ 59 h 140"/>
                <a:gd name="T14" fmla="*/ 199 w 303"/>
                <a:gd name="T15" fmla="*/ 80 h 140"/>
                <a:gd name="T16" fmla="*/ 104 w 303"/>
                <a:gd name="T17" fmla="*/ 80 h 140"/>
                <a:gd name="T18" fmla="*/ 104 w 303"/>
                <a:gd name="T19" fmla="*/ 5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3" h="140">
                  <a:moveTo>
                    <a:pt x="0" y="140"/>
                  </a:moveTo>
                  <a:lnTo>
                    <a:pt x="303" y="140"/>
                  </a:lnTo>
                  <a:lnTo>
                    <a:pt x="303" y="0"/>
                  </a:lnTo>
                  <a:lnTo>
                    <a:pt x="0" y="0"/>
                  </a:lnTo>
                  <a:lnTo>
                    <a:pt x="0" y="140"/>
                  </a:lnTo>
                  <a:close/>
                  <a:moveTo>
                    <a:pt x="104" y="59"/>
                  </a:moveTo>
                  <a:lnTo>
                    <a:pt x="199" y="59"/>
                  </a:lnTo>
                  <a:lnTo>
                    <a:pt x="199" y="80"/>
                  </a:lnTo>
                  <a:lnTo>
                    <a:pt x="104" y="80"/>
                  </a:lnTo>
                  <a:lnTo>
                    <a:pt x="104" y="5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5806" y="2610"/>
              <a:ext cx="303" cy="303"/>
            </a:xfrm>
            <a:custGeom>
              <a:avLst/>
              <a:gdLst>
                <a:gd name="T0" fmla="*/ 24 w 303"/>
                <a:gd name="T1" fmla="*/ 279 h 303"/>
                <a:gd name="T2" fmla="*/ 24 w 303"/>
                <a:gd name="T3" fmla="*/ 0 h 303"/>
                <a:gd name="T4" fmla="*/ 0 w 303"/>
                <a:gd name="T5" fmla="*/ 0 h 303"/>
                <a:gd name="T6" fmla="*/ 0 w 303"/>
                <a:gd name="T7" fmla="*/ 303 h 303"/>
                <a:gd name="T8" fmla="*/ 303 w 303"/>
                <a:gd name="T9" fmla="*/ 303 h 303"/>
                <a:gd name="T10" fmla="*/ 303 w 303"/>
                <a:gd name="T11" fmla="*/ 279 h 303"/>
                <a:gd name="T12" fmla="*/ 24 w 303"/>
                <a:gd name="T13" fmla="*/ 27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3" h="303">
                  <a:moveTo>
                    <a:pt x="24" y="279"/>
                  </a:moveTo>
                  <a:lnTo>
                    <a:pt x="24" y="0"/>
                  </a:lnTo>
                  <a:lnTo>
                    <a:pt x="0" y="0"/>
                  </a:lnTo>
                  <a:lnTo>
                    <a:pt x="0" y="303"/>
                  </a:lnTo>
                  <a:lnTo>
                    <a:pt x="303" y="303"/>
                  </a:lnTo>
                  <a:lnTo>
                    <a:pt x="303" y="279"/>
                  </a:lnTo>
                  <a:lnTo>
                    <a:pt x="24" y="27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5854" y="2662"/>
              <a:ext cx="255" cy="175"/>
            </a:xfrm>
            <a:custGeom>
              <a:avLst/>
              <a:gdLst>
                <a:gd name="T0" fmla="*/ 101 w 255"/>
                <a:gd name="T1" fmla="*/ 175 h 175"/>
                <a:gd name="T2" fmla="*/ 210 w 255"/>
                <a:gd name="T3" fmla="*/ 52 h 175"/>
                <a:gd name="T4" fmla="*/ 255 w 255"/>
                <a:gd name="T5" fmla="*/ 104 h 175"/>
                <a:gd name="T6" fmla="*/ 255 w 255"/>
                <a:gd name="T7" fmla="*/ 52 h 175"/>
                <a:gd name="T8" fmla="*/ 210 w 255"/>
                <a:gd name="T9" fmla="*/ 0 h 175"/>
                <a:gd name="T10" fmla="*/ 101 w 255"/>
                <a:gd name="T11" fmla="*/ 123 h 175"/>
                <a:gd name="T12" fmla="*/ 54 w 255"/>
                <a:gd name="T13" fmla="*/ 68 h 175"/>
                <a:gd name="T14" fmla="*/ 0 w 255"/>
                <a:gd name="T15" fmla="*/ 68 h 175"/>
                <a:gd name="T16" fmla="*/ 0 w 255"/>
                <a:gd name="T17" fmla="*/ 104 h 175"/>
                <a:gd name="T18" fmla="*/ 38 w 255"/>
                <a:gd name="T19" fmla="*/ 104 h 175"/>
                <a:gd name="T20" fmla="*/ 101 w 255"/>
                <a:gd name="T2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5" h="175">
                  <a:moveTo>
                    <a:pt x="101" y="175"/>
                  </a:moveTo>
                  <a:lnTo>
                    <a:pt x="210" y="52"/>
                  </a:lnTo>
                  <a:lnTo>
                    <a:pt x="255" y="104"/>
                  </a:lnTo>
                  <a:lnTo>
                    <a:pt x="255" y="52"/>
                  </a:lnTo>
                  <a:lnTo>
                    <a:pt x="210" y="0"/>
                  </a:lnTo>
                  <a:lnTo>
                    <a:pt x="101" y="123"/>
                  </a:lnTo>
                  <a:lnTo>
                    <a:pt x="54" y="68"/>
                  </a:lnTo>
                  <a:lnTo>
                    <a:pt x="0" y="68"/>
                  </a:lnTo>
                  <a:lnTo>
                    <a:pt x="0" y="104"/>
                  </a:lnTo>
                  <a:lnTo>
                    <a:pt x="38" y="104"/>
                  </a:lnTo>
                  <a:lnTo>
                    <a:pt x="101" y="17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53"/>
            <p:cNvSpPr>
              <a:spLocks noChangeArrowheads="1"/>
            </p:cNvSpPr>
            <p:nvPr/>
          </p:nvSpPr>
          <p:spPr bwMode="auto">
            <a:xfrm>
              <a:off x="5225" y="2785"/>
              <a:ext cx="47" cy="4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Rectangle 54"/>
            <p:cNvSpPr>
              <a:spLocks noChangeArrowheads="1"/>
            </p:cNvSpPr>
            <p:nvPr/>
          </p:nvSpPr>
          <p:spPr bwMode="auto">
            <a:xfrm>
              <a:off x="5293" y="2737"/>
              <a:ext cx="48" cy="9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5364" y="2692"/>
              <a:ext cx="47" cy="140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Rectangle 56"/>
            <p:cNvSpPr>
              <a:spLocks noChangeArrowheads="1"/>
            </p:cNvSpPr>
            <p:nvPr/>
          </p:nvSpPr>
          <p:spPr bwMode="auto">
            <a:xfrm>
              <a:off x="5433" y="2645"/>
              <a:ext cx="47" cy="18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Rectangle 57"/>
            <p:cNvSpPr>
              <a:spLocks noChangeArrowheads="1"/>
            </p:cNvSpPr>
            <p:nvPr/>
          </p:nvSpPr>
          <p:spPr bwMode="auto">
            <a:xfrm>
              <a:off x="5201" y="2853"/>
              <a:ext cx="303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Rectangle 58"/>
            <p:cNvSpPr>
              <a:spLocks noChangeArrowheads="1"/>
            </p:cNvSpPr>
            <p:nvPr/>
          </p:nvSpPr>
          <p:spPr bwMode="auto">
            <a:xfrm>
              <a:off x="4596" y="2853"/>
              <a:ext cx="302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4711" y="2645"/>
              <a:ext cx="71" cy="18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4624" y="2714"/>
              <a:ext cx="71" cy="11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4799" y="2761"/>
              <a:ext cx="71" cy="6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3990" y="2610"/>
              <a:ext cx="279" cy="303"/>
            </a:xfrm>
            <a:custGeom>
              <a:avLst/>
              <a:gdLst>
                <a:gd name="T0" fmla="*/ 57 w 118"/>
                <a:gd name="T1" fmla="*/ 71 h 128"/>
                <a:gd name="T2" fmla="*/ 57 w 118"/>
                <a:gd name="T3" fmla="*/ 17 h 128"/>
                <a:gd name="T4" fmla="*/ 57 w 118"/>
                <a:gd name="T5" fmla="*/ 0 h 128"/>
                <a:gd name="T6" fmla="*/ 57 w 118"/>
                <a:gd name="T7" fmla="*/ 0 h 128"/>
                <a:gd name="T8" fmla="*/ 0 w 118"/>
                <a:gd name="T9" fmla="*/ 64 h 128"/>
                <a:gd name="T10" fmla="*/ 64 w 118"/>
                <a:gd name="T11" fmla="*/ 128 h 128"/>
                <a:gd name="T12" fmla="*/ 64 w 118"/>
                <a:gd name="T13" fmla="*/ 128 h 128"/>
                <a:gd name="T14" fmla="*/ 64 w 118"/>
                <a:gd name="T15" fmla="*/ 128 h 128"/>
                <a:gd name="T16" fmla="*/ 118 w 118"/>
                <a:gd name="T17" fmla="*/ 98 h 128"/>
                <a:gd name="T18" fmla="*/ 118 w 118"/>
                <a:gd name="T19" fmla="*/ 98 h 128"/>
                <a:gd name="T20" fmla="*/ 57 w 118"/>
                <a:gd name="T21" fmla="*/ 7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128">
                  <a:moveTo>
                    <a:pt x="57" y="71"/>
                  </a:moveTo>
                  <a:cubicBezTo>
                    <a:pt x="57" y="17"/>
                    <a:pt x="57" y="17"/>
                    <a:pt x="57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5" y="4"/>
                    <a:pt x="0" y="31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87" y="128"/>
                    <a:pt x="107" y="116"/>
                    <a:pt x="118" y="98"/>
                  </a:cubicBezTo>
                  <a:cubicBezTo>
                    <a:pt x="118" y="98"/>
                    <a:pt x="118" y="98"/>
                    <a:pt x="118" y="98"/>
                  </a:cubicBezTo>
                  <a:lnTo>
                    <a:pt x="57" y="7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4158" y="2610"/>
              <a:ext cx="135" cy="198"/>
            </a:xfrm>
            <a:custGeom>
              <a:avLst/>
              <a:gdLst>
                <a:gd name="T0" fmla="*/ 0 w 57"/>
                <a:gd name="T1" fmla="*/ 0 h 84"/>
                <a:gd name="T2" fmla="*/ 0 w 57"/>
                <a:gd name="T3" fmla="*/ 15 h 84"/>
                <a:gd name="T4" fmla="*/ 42 w 57"/>
                <a:gd name="T5" fmla="*/ 64 h 84"/>
                <a:gd name="T6" fmla="*/ 40 w 57"/>
                <a:gd name="T7" fmla="*/ 79 h 84"/>
                <a:gd name="T8" fmla="*/ 54 w 57"/>
                <a:gd name="T9" fmla="*/ 84 h 84"/>
                <a:gd name="T10" fmla="*/ 57 w 57"/>
                <a:gd name="T11" fmla="*/ 64 h 84"/>
                <a:gd name="T12" fmla="*/ 0 w 57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84">
                  <a:moveTo>
                    <a:pt x="0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24" y="18"/>
                    <a:pt x="42" y="39"/>
                    <a:pt x="42" y="64"/>
                  </a:cubicBezTo>
                  <a:cubicBezTo>
                    <a:pt x="42" y="69"/>
                    <a:pt x="42" y="74"/>
                    <a:pt x="40" y="79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56" y="78"/>
                    <a:pt x="57" y="71"/>
                    <a:pt x="57" y="64"/>
                  </a:cubicBezTo>
                  <a:cubicBezTo>
                    <a:pt x="57" y="31"/>
                    <a:pt x="32" y="4"/>
                    <a:pt x="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3385" y="2610"/>
              <a:ext cx="279" cy="303"/>
            </a:xfrm>
            <a:custGeom>
              <a:avLst/>
              <a:gdLst>
                <a:gd name="T0" fmla="*/ 57 w 118"/>
                <a:gd name="T1" fmla="*/ 71 h 128"/>
                <a:gd name="T2" fmla="*/ 57 w 118"/>
                <a:gd name="T3" fmla="*/ 17 h 128"/>
                <a:gd name="T4" fmla="*/ 57 w 118"/>
                <a:gd name="T5" fmla="*/ 0 h 128"/>
                <a:gd name="T6" fmla="*/ 57 w 118"/>
                <a:gd name="T7" fmla="*/ 0 h 128"/>
                <a:gd name="T8" fmla="*/ 0 w 118"/>
                <a:gd name="T9" fmla="*/ 64 h 128"/>
                <a:gd name="T10" fmla="*/ 64 w 118"/>
                <a:gd name="T11" fmla="*/ 128 h 128"/>
                <a:gd name="T12" fmla="*/ 64 w 118"/>
                <a:gd name="T13" fmla="*/ 128 h 128"/>
                <a:gd name="T14" fmla="*/ 64 w 118"/>
                <a:gd name="T15" fmla="*/ 128 h 128"/>
                <a:gd name="T16" fmla="*/ 118 w 118"/>
                <a:gd name="T17" fmla="*/ 98 h 128"/>
                <a:gd name="T18" fmla="*/ 118 w 118"/>
                <a:gd name="T19" fmla="*/ 98 h 128"/>
                <a:gd name="T20" fmla="*/ 57 w 118"/>
                <a:gd name="T21" fmla="*/ 7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128">
                  <a:moveTo>
                    <a:pt x="57" y="71"/>
                  </a:moveTo>
                  <a:cubicBezTo>
                    <a:pt x="57" y="17"/>
                    <a:pt x="57" y="17"/>
                    <a:pt x="57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5" y="4"/>
                    <a:pt x="0" y="31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87" y="128"/>
                    <a:pt x="107" y="116"/>
                    <a:pt x="118" y="98"/>
                  </a:cubicBezTo>
                  <a:cubicBezTo>
                    <a:pt x="118" y="98"/>
                    <a:pt x="118" y="98"/>
                    <a:pt x="118" y="98"/>
                  </a:cubicBezTo>
                  <a:lnTo>
                    <a:pt x="57" y="7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3553" y="2610"/>
              <a:ext cx="134" cy="198"/>
            </a:xfrm>
            <a:custGeom>
              <a:avLst/>
              <a:gdLst>
                <a:gd name="T0" fmla="*/ 0 w 57"/>
                <a:gd name="T1" fmla="*/ 0 h 84"/>
                <a:gd name="T2" fmla="*/ 0 w 57"/>
                <a:gd name="T3" fmla="*/ 0 h 84"/>
                <a:gd name="T4" fmla="*/ 0 w 57"/>
                <a:gd name="T5" fmla="*/ 17 h 84"/>
                <a:gd name="T6" fmla="*/ 0 w 57"/>
                <a:gd name="T7" fmla="*/ 62 h 84"/>
                <a:gd name="T8" fmla="*/ 53 w 57"/>
                <a:gd name="T9" fmla="*/ 84 h 84"/>
                <a:gd name="T10" fmla="*/ 53 w 57"/>
                <a:gd name="T11" fmla="*/ 84 h 84"/>
                <a:gd name="T12" fmla="*/ 53 w 57"/>
                <a:gd name="T13" fmla="*/ 84 h 84"/>
                <a:gd name="T14" fmla="*/ 53 w 57"/>
                <a:gd name="T15" fmla="*/ 84 h 84"/>
                <a:gd name="T16" fmla="*/ 54 w 57"/>
                <a:gd name="T17" fmla="*/ 84 h 84"/>
                <a:gd name="T18" fmla="*/ 57 w 57"/>
                <a:gd name="T19" fmla="*/ 64 h 84"/>
                <a:gd name="T20" fmla="*/ 0 w 57"/>
                <a:gd name="T2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56" y="78"/>
                    <a:pt x="57" y="71"/>
                    <a:pt x="57" y="64"/>
                  </a:cubicBezTo>
                  <a:cubicBezTo>
                    <a:pt x="57" y="31"/>
                    <a:pt x="32" y="4"/>
                    <a:pt x="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2883" y="2702"/>
              <a:ext cx="95" cy="211"/>
            </a:xfrm>
            <a:custGeom>
              <a:avLst/>
              <a:gdLst>
                <a:gd name="T0" fmla="*/ 71 w 95"/>
                <a:gd name="T1" fmla="*/ 0 h 211"/>
                <a:gd name="T2" fmla="*/ 24 w 95"/>
                <a:gd name="T3" fmla="*/ 0 h 211"/>
                <a:gd name="T4" fmla="*/ 0 w 95"/>
                <a:gd name="T5" fmla="*/ 163 h 211"/>
                <a:gd name="T6" fmla="*/ 0 w 95"/>
                <a:gd name="T7" fmla="*/ 163 h 211"/>
                <a:gd name="T8" fmla="*/ 48 w 95"/>
                <a:gd name="T9" fmla="*/ 211 h 211"/>
                <a:gd name="T10" fmla="*/ 95 w 95"/>
                <a:gd name="T11" fmla="*/ 163 h 211"/>
                <a:gd name="T12" fmla="*/ 95 w 95"/>
                <a:gd name="T13" fmla="*/ 163 h 211"/>
                <a:gd name="T14" fmla="*/ 95 w 95"/>
                <a:gd name="T15" fmla="*/ 163 h 211"/>
                <a:gd name="T16" fmla="*/ 71 w 95"/>
                <a:gd name="T1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" h="211">
                  <a:moveTo>
                    <a:pt x="71" y="0"/>
                  </a:moveTo>
                  <a:lnTo>
                    <a:pt x="24" y="0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48" y="211"/>
                  </a:lnTo>
                  <a:lnTo>
                    <a:pt x="95" y="163"/>
                  </a:lnTo>
                  <a:lnTo>
                    <a:pt x="95" y="163"/>
                  </a:lnTo>
                  <a:lnTo>
                    <a:pt x="95" y="16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2895" y="2610"/>
              <a:ext cx="71" cy="68"/>
            </a:xfrm>
            <a:custGeom>
              <a:avLst/>
              <a:gdLst>
                <a:gd name="T0" fmla="*/ 47 w 71"/>
                <a:gd name="T1" fmla="*/ 68 h 68"/>
                <a:gd name="T2" fmla="*/ 71 w 71"/>
                <a:gd name="T3" fmla="*/ 47 h 68"/>
                <a:gd name="T4" fmla="*/ 71 w 71"/>
                <a:gd name="T5" fmla="*/ 0 h 68"/>
                <a:gd name="T6" fmla="*/ 0 w 71"/>
                <a:gd name="T7" fmla="*/ 0 h 68"/>
                <a:gd name="T8" fmla="*/ 0 w 71"/>
                <a:gd name="T9" fmla="*/ 47 h 68"/>
                <a:gd name="T10" fmla="*/ 24 w 71"/>
                <a:gd name="T11" fmla="*/ 68 h 68"/>
                <a:gd name="T12" fmla="*/ 47 w 71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8">
                  <a:moveTo>
                    <a:pt x="47" y="68"/>
                  </a:moveTo>
                  <a:lnTo>
                    <a:pt x="71" y="47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24" y="68"/>
                  </a:lnTo>
                  <a:lnTo>
                    <a:pt x="47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EditPoints="1"/>
            </p:cNvSpPr>
            <p:nvPr/>
          </p:nvSpPr>
          <p:spPr bwMode="auto">
            <a:xfrm>
              <a:off x="2198" y="2610"/>
              <a:ext cx="255" cy="303"/>
            </a:xfrm>
            <a:custGeom>
              <a:avLst/>
              <a:gdLst>
                <a:gd name="T0" fmla="*/ 108 w 108"/>
                <a:gd name="T1" fmla="*/ 45 h 128"/>
                <a:gd name="T2" fmla="*/ 108 w 108"/>
                <a:gd name="T3" fmla="*/ 25 h 128"/>
                <a:gd name="T4" fmla="*/ 98 w 108"/>
                <a:gd name="T5" fmla="*/ 25 h 128"/>
                <a:gd name="T6" fmla="*/ 98 w 108"/>
                <a:gd name="T7" fmla="*/ 10 h 128"/>
                <a:gd name="T8" fmla="*/ 88 w 108"/>
                <a:gd name="T9" fmla="*/ 0 h 128"/>
                <a:gd name="T10" fmla="*/ 0 w 108"/>
                <a:gd name="T11" fmla="*/ 0 h 128"/>
                <a:gd name="T12" fmla="*/ 0 w 108"/>
                <a:gd name="T13" fmla="*/ 128 h 128"/>
                <a:gd name="T14" fmla="*/ 88 w 108"/>
                <a:gd name="T15" fmla="*/ 128 h 128"/>
                <a:gd name="T16" fmla="*/ 98 w 108"/>
                <a:gd name="T17" fmla="*/ 118 h 128"/>
                <a:gd name="T18" fmla="*/ 98 w 108"/>
                <a:gd name="T19" fmla="*/ 74 h 128"/>
                <a:gd name="T20" fmla="*/ 108 w 108"/>
                <a:gd name="T21" fmla="*/ 74 h 128"/>
                <a:gd name="T22" fmla="*/ 108 w 108"/>
                <a:gd name="T23" fmla="*/ 55 h 128"/>
                <a:gd name="T24" fmla="*/ 98 w 108"/>
                <a:gd name="T25" fmla="*/ 55 h 128"/>
                <a:gd name="T26" fmla="*/ 98 w 108"/>
                <a:gd name="T27" fmla="*/ 45 h 128"/>
                <a:gd name="T28" fmla="*/ 108 w 108"/>
                <a:gd name="T29" fmla="*/ 45 h 128"/>
                <a:gd name="T30" fmla="*/ 88 w 108"/>
                <a:gd name="T31" fmla="*/ 118 h 128"/>
                <a:gd name="T32" fmla="*/ 20 w 108"/>
                <a:gd name="T33" fmla="*/ 118 h 128"/>
                <a:gd name="T34" fmla="*/ 20 w 108"/>
                <a:gd name="T35" fmla="*/ 10 h 128"/>
                <a:gd name="T36" fmla="*/ 88 w 108"/>
                <a:gd name="T37" fmla="*/ 10 h 128"/>
                <a:gd name="T38" fmla="*/ 88 w 108"/>
                <a:gd name="T3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28">
                  <a:moveTo>
                    <a:pt x="108" y="45"/>
                  </a:moveTo>
                  <a:cubicBezTo>
                    <a:pt x="108" y="25"/>
                    <a:pt x="108" y="25"/>
                    <a:pt x="108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4"/>
                    <a:pt x="94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4" y="128"/>
                    <a:pt x="98" y="124"/>
                    <a:pt x="98" y="118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108" y="74"/>
                    <a:pt x="108" y="74"/>
                    <a:pt x="108" y="74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45"/>
                    <a:pt x="98" y="45"/>
                    <a:pt x="98" y="45"/>
                  </a:cubicBezTo>
                  <a:lnTo>
                    <a:pt x="108" y="45"/>
                  </a:lnTo>
                  <a:close/>
                  <a:moveTo>
                    <a:pt x="88" y="118"/>
                  </a:moveTo>
                  <a:cubicBezTo>
                    <a:pt x="20" y="118"/>
                    <a:pt x="20" y="118"/>
                    <a:pt x="20" y="118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88" y="10"/>
                    <a:pt x="88" y="10"/>
                    <a:pt x="88" y="10"/>
                  </a:cubicBezTo>
                  <a:lnTo>
                    <a:pt x="88" y="1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1568" y="2669"/>
              <a:ext cx="303" cy="184"/>
            </a:xfrm>
            <a:custGeom>
              <a:avLst/>
              <a:gdLst>
                <a:gd name="T0" fmla="*/ 118 w 128"/>
                <a:gd name="T1" fmla="*/ 0 h 78"/>
                <a:gd name="T2" fmla="*/ 10 w 128"/>
                <a:gd name="T3" fmla="*/ 0 h 78"/>
                <a:gd name="T4" fmla="*/ 0 w 128"/>
                <a:gd name="T5" fmla="*/ 10 h 78"/>
                <a:gd name="T6" fmla="*/ 0 w 128"/>
                <a:gd name="T7" fmla="*/ 68 h 78"/>
                <a:gd name="T8" fmla="*/ 10 w 128"/>
                <a:gd name="T9" fmla="*/ 78 h 78"/>
                <a:gd name="T10" fmla="*/ 118 w 128"/>
                <a:gd name="T11" fmla="*/ 78 h 78"/>
                <a:gd name="T12" fmla="*/ 128 w 128"/>
                <a:gd name="T13" fmla="*/ 68 h 78"/>
                <a:gd name="T14" fmla="*/ 128 w 128"/>
                <a:gd name="T15" fmla="*/ 10 h 78"/>
                <a:gd name="T16" fmla="*/ 118 w 128"/>
                <a:gd name="T17" fmla="*/ 0 h 78"/>
                <a:gd name="T18" fmla="*/ 72 w 128"/>
                <a:gd name="T19" fmla="*/ 19 h 78"/>
                <a:gd name="T20" fmla="*/ 92 w 128"/>
                <a:gd name="T21" fmla="*/ 19 h 78"/>
                <a:gd name="T22" fmla="*/ 92 w 128"/>
                <a:gd name="T23" fmla="*/ 25 h 78"/>
                <a:gd name="T24" fmla="*/ 72 w 128"/>
                <a:gd name="T25" fmla="*/ 25 h 78"/>
                <a:gd name="T26" fmla="*/ 72 w 128"/>
                <a:gd name="T27" fmla="*/ 19 h 78"/>
                <a:gd name="T28" fmla="*/ 56 w 128"/>
                <a:gd name="T29" fmla="*/ 59 h 78"/>
                <a:gd name="T30" fmla="*/ 16 w 128"/>
                <a:gd name="T31" fmla="*/ 59 h 78"/>
                <a:gd name="T32" fmla="*/ 16 w 128"/>
                <a:gd name="T33" fmla="*/ 20 h 78"/>
                <a:gd name="T34" fmla="*/ 56 w 128"/>
                <a:gd name="T35" fmla="*/ 20 h 78"/>
                <a:gd name="T36" fmla="*/ 56 w 128"/>
                <a:gd name="T37" fmla="*/ 59 h 78"/>
                <a:gd name="T38" fmla="*/ 112 w 128"/>
                <a:gd name="T39" fmla="*/ 58 h 78"/>
                <a:gd name="T40" fmla="*/ 72 w 128"/>
                <a:gd name="T41" fmla="*/ 58 h 78"/>
                <a:gd name="T42" fmla="*/ 72 w 128"/>
                <a:gd name="T43" fmla="*/ 53 h 78"/>
                <a:gd name="T44" fmla="*/ 112 w 128"/>
                <a:gd name="T45" fmla="*/ 53 h 78"/>
                <a:gd name="T46" fmla="*/ 112 w 128"/>
                <a:gd name="T47" fmla="*/ 58 h 78"/>
                <a:gd name="T48" fmla="*/ 112 w 128"/>
                <a:gd name="T49" fmla="*/ 41 h 78"/>
                <a:gd name="T50" fmla="*/ 72 w 128"/>
                <a:gd name="T51" fmla="*/ 41 h 78"/>
                <a:gd name="T52" fmla="*/ 72 w 128"/>
                <a:gd name="T53" fmla="*/ 36 h 78"/>
                <a:gd name="T54" fmla="*/ 112 w 128"/>
                <a:gd name="T55" fmla="*/ 36 h 78"/>
                <a:gd name="T56" fmla="*/ 112 w 128"/>
                <a:gd name="T57" fmla="*/ 4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8" h="78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4"/>
                    <a:pt x="4" y="78"/>
                    <a:pt x="10" y="78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24" y="78"/>
                    <a:pt x="128" y="74"/>
                    <a:pt x="128" y="68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4"/>
                    <a:pt x="124" y="0"/>
                    <a:pt x="118" y="0"/>
                  </a:cubicBezTo>
                  <a:close/>
                  <a:moveTo>
                    <a:pt x="72" y="19"/>
                  </a:moveTo>
                  <a:cubicBezTo>
                    <a:pt x="92" y="19"/>
                    <a:pt x="92" y="19"/>
                    <a:pt x="92" y="19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72" y="25"/>
                    <a:pt x="72" y="25"/>
                    <a:pt x="72" y="25"/>
                  </a:cubicBezTo>
                  <a:lnTo>
                    <a:pt x="72" y="19"/>
                  </a:lnTo>
                  <a:close/>
                  <a:moveTo>
                    <a:pt x="56" y="59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56" y="20"/>
                    <a:pt x="56" y="20"/>
                    <a:pt x="56" y="20"/>
                  </a:cubicBezTo>
                  <a:lnTo>
                    <a:pt x="56" y="59"/>
                  </a:lnTo>
                  <a:close/>
                  <a:moveTo>
                    <a:pt x="112" y="58"/>
                  </a:moveTo>
                  <a:cubicBezTo>
                    <a:pt x="72" y="58"/>
                    <a:pt x="72" y="58"/>
                    <a:pt x="72" y="58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112" y="53"/>
                    <a:pt x="112" y="53"/>
                    <a:pt x="112" y="53"/>
                  </a:cubicBezTo>
                  <a:lnTo>
                    <a:pt x="112" y="58"/>
                  </a:lnTo>
                  <a:close/>
                  <a:moveTo>
                    <a:pt x="112" y="41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112" y="36"/>
                    <a:pt x="112" y="36"/>
                    <a:pt x="112" y="36"/>
                  </a:cubicBezTo>
                  <a:lnTo>
                    <a:pt x="112" y="4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>
              <a:spLocks noEditPoints="1"/>
            </p:cNvSpPr>
            <p:nvPr/>
          </p:nvSpPr>
          <p:spPr bwMode="auto">
            <a:xfrm>
              <a:off x="1010" y="2610"/>
              <a:ext cx="208" cy="303"/>
            </a:xfrm>
            <a:custGeom>
              <a:avLst/>
              <a:gdLst>
                <a:gd name="T0" fmla="*/ 78 w 88"/>
                <a:gd name="T1" fmla="*/ 0 h 128"/>
                <a:gd name="T2" fmla="*/ 10 w 88"/>
                <a:gd name="T3" fmla="*/ 0 h 128"/>
                <a:gd name="T4" fmla="*/ 0 w 88"/>
                <a:gd name="T5" fmla="*/ 10 h 128"/>
                <a:gd name="T6" fmla="*/ 0 w 88"/>
                <a:gd name="T7" fmla="*/ 118 h 128"/>
                <a:gd name="T8" fmla="*/ 10 w 88"/>
                <a:gd name="T9" fmla="*/ 128 h 128"/>
                <a:gd name="T10" fmla="*/ 78 w 88"/>
                <a:gd name="T11" fmla="*/ 128 h 128"/>
                <a:gd name="T12" fmla="*/ 88 w 88"/>
                <a:gd name="T13" fmla="*/ 118 h 128"/>
                <a:gd name="T14" fmla="*/ 88 w 88"/>
                <a:gd name="T15" fmla="*/ 10 h 128"/>
                <a:gd name="T16" fmla="*/ 78 w 88"/>
                <a:gd name="T17" fmla="*/ 0 h 128"/>
                <a:gd name="T18" fmla="*/ 29 w 88"/>
                <a:gd name="T19" fmla="*/ 108 h 128"/>
                <a:gd name="T20" fmla="*/ 19 w 88"/>
                <a:gd name="T21" fmla="*/ 108 h 128"/>
                <a:gd name="T22" fmla="*/ 19 w 88"/>
                <a:gd name="T23" fmla="*/ 99 h 128"/>
                <a:gd name="T24" fmla="*/ 29 w 88"/>
                <a:gd name="T25" fmla="*/ 99 h 128"/>
                <a:gd name="T26" fmla="*/ 29 w 88"/>
                <a:gd name="T27" fmla="*/ 108 h 128"/>
                <a:gd name="T28" fmla="*/ 29 w 88"/>
                <a:gd name="T29" fmla="*/ 89 h 128"/>
                <a:gd name="T30" fmla="*/ 19 w 88"/>
                <a:gd name="T31" fmla="*/ 89 h 128"/>
                <a:gd name="T32" fmla="*/ 19 w 88"/>
                <a:gd name="T33" fmla="*/ 79 h 128"/>
                <a:gd name="T34" fmla="*/ 29 w 88"/>
                <a:gd name="T35" fmla="*/ 79 h 128"/>
                <a:gd name="T36" fmla="*/ 29 w 88"/>
                <a:gd name="T37" fmla="*/ 89 h 128"/>
                <a:gd name="T38" fmla="*/ 29 w 88"/>
                <a:gd name="T39" fmla="*/ 69 h 128"/>
                <a:gd name="T40" fmla="*/ 19 w 88"/>
                <a:gd name="T41" fmla="*/ 69 h 128"/>
                <a:gd name="T42" fmla="*/ 19 w 88"/>
                <a:gd name="T43" fmla="*/ 59 h 128"/>
                <a:gd name="T44" fmla="*/ 29 w 88"/>
                <a:gd name="T45" fmla="*/ 59 h 128"/>
                <a:gd name="T46" fmla="*/ 29 w 88"/>
                <a:gd name="T47" fmla="*/ 69 h 128"/>
                <a:gd name="T48" fmla="*/ 49 w 88"/>
                <a:gd name="T49" fmla="*/ 108 h 128"/>
                <a:gd name="T50" fmla="*/ 39 w 88"/>
                <a:gd name="T51" fmla="*/ 108 h 128"/>
                <a:gd name="T52" fmla="*/ 39 w 88"/>
                <a:gd name="T53" fmla="*/ 99 h 128"/>
                <a:gd name="T54" fmla="*/ 49 w 88"/>
                <a:gd name="T55" fmla="*/ 99 h 128"/>
                <a:gd name="T56" fmla="*/ 49 w 88"/>
                <a:gd name="T57" fmla="*/ 108 h 128"/>
                <a:gd name="T58" fmla="*/ 49 w 88"/>
                <a:gd name="T59" fmla="*/ 89 h 128"/>
                <a:gd name="T60" fmla="*/ 39 w 88"/>
                <a:gd name="T61" fmla="*/ 89 h 128"/>
                <a:gd name="T62" fmla="*/ 39 w 88"/>
                <a:gd name="T63" fmla="*/ 79 h 128"/>
                <a:gd name="T64" fmla="*/ 49 w 88"/>
                <a:gd name="T65" fmla="*/ 79 h 128"/>
                <a:gd name="T66" fmla="*/ 49 w 88"/>
                <a:gd name="T67" fmla="*/ 89 h 128"/>
                <a:gd name="T68" fmla="*/ 49 w 88"/>
                <a:gd name="T69" fmla="*/ 69 h 128"/>
                <a:gd name="T70" fmla="*/ 39 w 88"/>
                <a:gd name="T71" fmla="*/ 69 h 128"/>
                <a:gd name="T72" fmla="*/ 39 w 88"/>
                <a:gd name="T73" fmla="*/ 59 h 128"/>
                <a:gd name="T74" fmla="*/ 49 w 88"/>
                <a:gd name="T75" fmla="*/ 59 h 128"/>
                <a:gd name="T76" fmla="*/ 49 w 88"/>
                <a:gd name="T77" fmla="*/ 69 h 128"/>
                <a:gd name="T78" fmla="*/ 69 w 88"/>
                <a:gd name="T79" fmla="*/ 108 h 128"/>
                <a:gd name="T80" fmla="*/ 59 w 88"/>
                <a:gd name="T81" fmla="*/ 108 h 128"/>
                <a:gd name="T82" fmla="*/ 59 w 88"/>
                <a:gd name="T83" fmla="*/ 99 h 128"/>
                <a:gd name="T84" fmla="*/ 69 w 88"/>
                <a:gd name="T85" fmla="*/ 99 h 128"/>
                <a:gd name="T86" fmla="*/ 69 w 88"/>
                <a:gd name="T87" fmla="*/ 108 h 128"/>
                <a:gd name="T88" fmla="*/ 69 w 88"/>
                <a:gd name="T89" fmla="*/ 89 h 128"/>
                <a:gd name="T90" fmla="*/ 59 w 88"/>
                <a:gd name="T91" fmla="*/ 89 h 128"/>
                <a:gd name="T92" fmla="*/ 59 w 88"/>
                <a:gd name="T93" fmla="*/ 79 h 128"/>
                <a:gd name="T94" fmla="*/ 69 w 88"/>
                <a:gd name="T95" fmla="*/ 79 h 128"/>
                <a:gd name="T96" fmla="*/ 69 w 88"/>
                <a:gd name="T97" fmla="*/ 89 h 128"/>
                <a:gd name="T98" fmla="*/ 69 w 88"/>
                <a:gd name="T99" fmla="*/ 69 h 128"/>
                <a:gd name="T100" fmla="*/ 59 w 88"/>
                <a:gd name="T101" fmla="*/ 69 h 128"/>
                <a:gd name="T102" fmla="*/ 59 w 88"/>
                <a:gd name="T103" fmla="*/ 59 h 128"/>
                <a:gd name="T104" fmla="*/ 69 w 88"/>
                <a:gd name="T105" fmla="*/ 59 h 128"/>
                <a:gd name="T106" fmla="*/ 69 w 88"/>
                <a:gd name="T107" fmla="*/ 69 h 128"/>
                <a:gd name="T108" fmla="*/ 69 w 88"/>
                <a:gd name="T109" fmla="*/ 40 h 128"/>
                <a:gd name="T110" fmla="*/ 19 w 88"/>
                <a:gd name="T111" fmla="*/ 40 h 128"/>
                <a:gd name="T112" fmla="*/ 19 w 88"/>
                <a:gd name="T113" fmla="*/ 20 h 128"/>
                <a:gd name="T114" fmla="*/ 69 w 88"/>
                <a:gd name="T115" fmla="*/ 20 h 128"/>
                <a:gd name="T116" fmla="*/ 69 w 88"/>
                <a:gd name="T117" fmla="*/ 4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128">
                  <a:moveTo>
                    <a:pt x="7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4"/>
                    <a:pt x="4" y="128"/>
                    <a:pt x="10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84" y="128"/>
                    <a:pt x="88" y="124"/>
                    <a:pt x="88" y="118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4"/>
                    <a:pt x="84" y="0"/>
                    <a:pt x="78" y="0"/>
                  </a:cubicBezTo>
                  <a:close/>
                  <a:moveTo>
                    <a:pt x="29" y="108"/>
                  </a:moveTo>
                  <a:cubicBezTo>
                    <a:pt x="19" y="108"/>
                    <a:pt x="19" y="108"/>
                    <a:pt x="19" y="108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29" y="99"/>
                    <a:pt x="29" y="99"/>
                    <a:pt x="29" y="99"/>
                  </a:cubicBezTo>
                  <a:lnTo>
                    <a:pt x="29" y="108"/>
                  </a:lnTo>
                  <a:close/>
                  <a:moveTo>
                    <a:pt x="29" y="89"/>
                  </a:moveTo>
                  <a:cubicBezTo>
                    <a:pt x="19" y="89"/>
                    <a:pt x="19" y="89"/>
                    <a:pt x="19" y="89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29" y="79"/>
                    <a:pt x="29" y="79"/>
                    <a:pt x="29" y="79"/>
                  </a:cubicBezTo>
                  <a:lnTo>
                    <a:pt x="29" y="89"/>
                  </a:lnTo>
                  <a:close/>
                  <a:moveTo>
                    <a:pt x="29" y="69"/>
                  </a:moveTo>
                  <a:cubicBezTo>
                    <a:pt x="19" y="69"/>
                    <a:pt x="19" y="69"/>
                    <a:pt x="19" y="6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9" y="59"/>
                    <a:pt x="29" y="59"/>
                    <a:pt x="29" y="59"/>
                  </a:cubicBezTo>
                  <a:lnTo>
                    <a:pt x="29" y="69"/>
                  </a:lnTo>
                  <a:close/>
                  <a:moveTo>
                    <a:pt x="49" y="108"/>
                  </a:moveTo>
                  <a:cubicBezTo>
                    <a:pt x="39" y="108"/>
                    <a:pt x="39" y="108"/>
                    <a:pt x="39" y="108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49" y="99"/>
                    <a:pt x="49" y="99"/>
                    <a:pt x="49" y="99"/>
                  </a:cubicBezTo>
                  <a:lnTo>
                    <a:pt x="49" y="108"/>
                  </a:lnTo>
                  <a:close/>
                  <a:moveTo>
                    <a:pt x="49" y="89"/>
                  </a:moveTo>
                  <a:cubicBezTo>
                    <a:pt x="39" y="89"/>
                    <a:pt x="39" y="89"/>
                    <a:pt x="39" y="89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49" y="79"/>
                    <a:pt x="49" y="79"/>
                    <a:pt x="49" y="79"/>
                  </a:cubicBezTo>
                  <a:lnTo>
                    <a:pt x="49" y="89"/>
                  </a:lnTo>
                  <a:close/>
                  <a:moveTo>
                    <a:pt x="49" y="69"/>
                  </a:moveTo>
                  <a:cubicBezTo>
                    <a:pt x="39" y="69"/>
                    <a:pt x="39" y="69"/>
                    <a:pt x="39" y="69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49" y="59"/>
                    <a:pt x="49" y="59"/>
                    <a:pt x="49" y="59"/>
                  </a:cubicBezTo>
                  <a:lnTo>
                    <a:pt x="49" y="69"/>
                  </a:lnTo>
                  <a:close/>
                  <a:moveTo>
                    <a:pt x="69" y="108"/>
                  </a:moveTo>
                  <a:cubicBezTo>
                    <a:pt x="59" y="108"/>
                    <a:pt x="59" y="108"/>
                    <a:pt x="59" y="108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9" y="99"/>
                    <a:pt x="69" y="99"/>
                    <a:pt x="69" y="99"/>
                  </a:cubicBezTo>
                  <a:lnTo>
                    <a:pt x="69" y="108"/>
                  </a:lnTo>
                  <a:close/>
                  <a:moveTo>
                    <a:pt x="69" y="89"/>
                  </a:moveTo>
                  <a:cubicBezTo>
                    <a:pt x="59" y="89"/>
                    <a:pt x="59" y="89"/>
                    <a:pt x="59" y="8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69" y="79"/>
                    <a:pt x="69" y="79"/>
                    <a:pt x="69" y="79"/>
                  </a:cubicBezTo>
                  <a:lnTo>
                    <a:pt x="69" y="89"/>
                  </a:lnTo>
                  <a:close/>
                  <a:moveTo>
                    <a:pt x="6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69" y="59"/>
                    <a:pt x="69" y="59"/>
                    <a:pt x="69" y="59"/>
                  </a:cubicBezTo>
                  <a:lnTo>
                    <a:pt x="69" y="69"/>
                  </a:lnTo>
                  <a:close/>
                  <a:moveTo>
                    <a:pt x="69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69" y="20"/>
                    <a:pt x="69" y="20"/>
                    <a:pt x="69" y="20"/>
                  </a:cubicBezTo>
                  <a:lnTo>
                    <a:pt x="69" y="4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/>
            <p:nvPr/>
          </p:nvSpPr>
          <p:spPr bwMode="auto">
            <a:xfrm>
              <a:off x="450" y="2638"/>
              <a:ext cx="118" cy="47"/>
            </a:xfrm>
            <a:custGeom>
              <a:avLst/>
              <a:gdLst>
                <a:gd name="T0" fmla="*/ 10 w 50"/>
                <a:gd name="T1" fmla="*/ 10 h 20"/>
                <a:gd name="T2" fmla="*/ 40 w 50"/>
                <a:gd name="T3" fmla="*/ 10 h 20"/>
                <a:gd name="T4" fmla="*/ 40 w 50"/>
                <a:gd name="T5" fmla="*/ 20 h 20"/>
                <a:gd name="T6" fmla="*/ 50 w 50"/>
                <a:gd name="T7" fmla="*/ 20 h 20"/>
                <a:gd name="T8" fmla="*/ 50 w 50"/>
                <a:gd name="T9" fmla="*/ 10 h 20"/>
                <a:gd name="T10" fmla="*/ 40 w 50"/>
                <a:gd name="T11" fmla="*/ 0 h 20"/>
                <a:gd name="T12" fmla="*/ 10 w 50"/>
                <a:gd name="T13" fmla="*/ 0 h 20"/>
                <a:gd name="T14" fmla="*/ 0 w 50"/>
                <a:gd name="T15" fmla="*/ 10 h 20"/>
                <a:gd name="T16" fmla="*/ 0 w 50"/>
                <a:gd name="T17" fmla="*/ 20 h 20"/>
                <a:gd name="T18" fmla="*/ 10 w 50"/>
                <a:gd name="T19" fmla="*/ 20 h 20"/>
                <a:gd name="T20" fmla="*/ 10 w 50"/>
                <a:gd name="T2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20">
                  <a:moveTo>
                    <a:pt x="10" y="10"/>
                  </a:moveTo>
                  <a:cubicBezTo>
                    <a:pt x="40" y="10"/>
                    <a:pt x="40" y="10"/>
                    <a:pt x="40" y="1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5"/>
                    <a:pt x="45" y="0"/>
                    <a:pt x="4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0" y="20"/>
                    <a:pt x="10" y="20"/>
                    <a:pt x="10" y="20"/>
                  </a:cubicBezTo>
                  <a:lnTo>
                    <a:pt x="1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/>
            <p:nvPr/>
          </p:nvSpPr>
          <p:spPr bwMode="auto">
            <a:xfrm>
              <a:off x="358" y="2697"/>
              <a:ext cx="302" cy="187"/>
            </a:xfrm>
            <a:custGeom>
              <a:avLst/>
              <a:gdLst>
                <a:gd name="T0" fmla="*/ 118 w 128"/>
                <a:gd name="T1" fmla="*/ 0 h 79"/>
                <a:gd name="T2" fmla="*/ 10 w 128"/>
                <a:gd name="T3" fmla="*/ 0 h 79"/>
                <a:gd name="T4" fmla="*/ 0 w 128"/>
                <a:gd name="T5" fmla="*/ 10 h 79"/>
                <a:gd name="T6" fmla="*/ 0 w 128"/>
                <a:gd name="T7" fmla="*/ 69 h 79"/>
                <a:gd name="T8" fmla="*/ 10 w 128"/>
                <a:gd name="T9" fmla="*/ 79 h 79"/>
                <a:gd name="T10" fmla="*/ 118 w 128"/>
                <a:gd name="T11" fmla="*/ 79 h 79"/>
                <a:gd name="T12" fmla="*/ 128 w 128"/>
                <a:gd name="T13" fmla="*/ 69 h 79"/>
                <a:gd name="T14" fmla="*/ 128 w 128"/>
                <a:gd name="T15" fmla="*/ 10 h 79"/>
                <a:gd name="T16" fmla="*/ 118 w 128"/>
                <a:gd name="T1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79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4"/>
                    <a:pt x="4" y="79"/>
                    <a:pt x="10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24" y="79"/>
                    <a:pt x="128" y="74"/>
                    <a:pt x="128" y="69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5"/>
                    <a:pt x="124" y="0"/>
                    <a:pt x="11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/>
            <p:nvPr/>
          </p:nvSpPr>
          <p:spPr bwMode="auto">
            <a:xfrm>
              <a:off x="7017" y="2004"/>
              <a:ext cx="83" cy="83"/>
            </a:xfrm>
            <a:custGeom>
              <a:avLst/>
              <a:gdLst>
                <a:gd name="T0" fmla="*/ 83 w 83"/>
                <a:gd name="T1" fmla="*/ 33 h 83"/>
                <a:gd name="T2" fmla="*/ 50 w 83"/>
                <a:gd name="T3" fmla="*/ 0 h 83"/>
                <a:gd name="T4" fmla="*/ 0 w 83"/>
                <a:gd name="T5" fmla="*/ 49 h 83"/>
                <a:gd name="T6" fmla="*/ 33 w 83"/>
                <a:gd name="T7" fmla="*/ 83 h 83"/>
                <a:gd name="T8" fmla="*/ 83 w 83"/>
                <a:gd name="T9" fmla="*/ 3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83">
                  <a:moveTo>
                    <a:pt x="83" y="33"/>
                  </a:moveTo>
                  <a:lnTo>
                    <a:pt x="50" y="0"/>
                  </a:lnTo>
                  <a:lnTo>
                    <a:pt x="0" y="49"/>
                  </a:lnTo>
                  <a:lnTo>
                    <a:pt x="33" y="83"/>
                  </a:lnTo>
                  <a:lnTo>
                    <a:pt x="83" y="3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/>
            <p:nvPr/>
          </p:nvSpPr>
          <p:spPr bwMode="auto">
            <a:xfrm>
              <a:off x="7266" y="2252"/>
              <a:ext cx="54" cy="55"/>
            </a:xfrm>
            <a:custGeom>
              <a:avLst/>
              <a:gdLst>
                <a:gd name="T0" fmla="*/ 49 w 54"/>
                <a:gd name="T1" fmla="*/ 0 h 55"/>
                <a:gd name="T2" fmla="*/ 0 w 54"/>
                <a:gd name="T3" fmla="*/ 50 h 55"/>
                <a:gd name="T4" fmla="*/ 54 w 54"/>
                <a:gd name="T5" fmla="*/ 55 h 55"/>
                <a:gd name="T6" fmla="*/ 49 w 54"/>
                <a:gd name="T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5">
                  <a:moveTo>
                    <a:pt x="49" y="0"/>
                  </a:moveTo>
                  <a:lnTo>
                    <a:pt x="0" y="50"/>
                  </a:lnTo>
                  <a:lnTo>
                    <a:pt x="54" y="5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/>
            <p:nvPr/>
          </p:nvSpPr>
          <p:spPr bwMode="auto">
            <a:xfrm>
              <a:off x="7190" y="2004"/>
              <a:ext cx="130" cy="130"/>
            </a:xfrm>
            <a:custGeom>
              <a:avLst/>
              <a:gdLst>
                <a:gd name="T0" fmla="*/ 130 w 130"/>
                <a:gd name="T1" fmla="*/ 49 h 130"/>
                <a:gd name="T2" fmla="*/ 80 w 130"/>
                <a:gd name="T3" fmla="*/ 0 h 130"/>
                <a:gd name="T4" fmla="*/ 57 w 130"/>
                <a:gd name="T5" fmla="*/ 23 h 130"/>
                <a:gd name="T6" fmla="*/ 73 w 130"/>
                <a:gd name="T7" fmla="*/ 40 h 130"/>
                <a:gd name="T8" fmla="*/ 64 w 130"/>
                <a:gd name="T9" fmla="*/ 49 h 130"/>
                <a:gd name="T10" fmla="*/ 47 w 130"/>
                <a:gd name="T11" fmla="*/ 33 h 130"/>
                <a:gd name="T12" fmla="*/ 28 w 130"/>
                <a:gd name="T13" fmla="*/ 52 h 130"/>
                <a:gd name="T14" fmla="*/ 45 w 130"/>
                <a:gd name="T15" fmla="*/ 68 h 130"/>
                <a:gd name="T16" fmla="*/ 35 w 130"/>
                <a:gd name="T17" fmla="*/ 78 h 130"/>
                <a:gd name="T18" fmla="*/ 19 w 130"/>
                <a:gd name="T19" fmla="*/ 61 h 130"/>
                <a:gd name="T20" fmla="*/ 0 w 130"/>
                <a:gd name="T21" fmla="*/ 80 h 130"/>
                <a:gd name="T22" fmla="*/ 50 w 130"/>
                <a:gd name="T23" fmla="*/ 130 h 130"/>
                <a:gd name="T24" fmla="*/ 130 w 130"/>
                <a:gd name="T25" fmla="*/ 4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0" h="130">
                  <a:moveTo>
                    <a:pt x="130" y="49"/>
                  </a:moveTo>
                  <a:lnTo>
                    <a:pt x="80" y="0"/>
                  </a:lnTo>
                  <a:lnTo>
                    <a:pt x="57" y="23"/>
                  </a:lnTo>
                  <a:lnTo>
                    <a:pt x="73" y="40"/>
                  </a:lnTo>
                  <a:lnTo>
                    <a:pt x="64" y="49"/>
                  </a:lnTo>
                  <a:lnTo>
                    <a:pt x="47" y="33"/>
                  </a:lnTo>
                  <a:lnTo>
                    <a:pt x="28" y="52"/>
                  </a:lnTo>
                  <a:lnTo>
                    <a:pt x="45" y="68"/>
                  </a:lnTo>
                  <a:lnTo>
                    <a:pt x="35" y="78"/>
                  </a:lnTo>
                  <a:lnTo>
                    <a:pt x="19" y="61"/>
                  </a:lnTo>
                  <a:lnTo>
                    <a:pt x="0" y="80"/>
                  </a:lnTo>
                  <a:lnTo>
                    <a:pt x="50" y="130"/>
                  </a:lnTo>
                  <a:lnTo>
                    <a:pt x="130" y="4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/>
            <p:nvPr/>
          </p:nvSpPr>
          <p:spPr bwMode="auto">
            <a:xfrm>
              <a:off x="7017" y="2176"/>
              <a:ext cx="130" cy="131"/>
            </a:xfrm>
            <a:custGeom>
              <a:avLst/>
              <a:gdLst>
                <a:gd name="T0" fmla="*/ 97 w 130"/>
                <a:gd name="T1" fmla="*/ 17 h 131"/>
                <a:gd name="T2" fmla="*/ 81 w 130"/>
                <a:gd name="T3" fmla="*/ 0 h 131"/>
                <a:gd name="T4" fmla="*/ 62 w 130"/>
                <a:gd name="T5" fmla="*/ 19 h 131"/>
                <a:gd name="T6" fmla="*/ 78 w 130"/>
                <a:gd name="T7" fmla="*/ 36 h 131"/>
                <a:gd name="T8" fmla="*/ 69 w 130"/>
                <a:gd name="T9" fmla="*/ 45 h 131"/>
                <a:gd name="T10" fmla="*/ 52 w 130"/>
                <a:gd name="T11" fmla="*/ 29 h 131"/>
                <a:gd name="T12" fmla="*/ 33 w 130"/>
                <a:gd name="T13" fmla="*/ 48 h 131"/>
                <a:gd name="T14" fmla="*/ 50 w 130"/>
                <a:gd name="T15" fmla="*/ 64 h 131"/>
                <a:gd name="T16" fmla="*/ 40 w 130"/>
                <a:gd name="T17" fmla="*/ 74 h 131"/>
                <a:gd name="T18" fmla="*/ 24 w 130"/>
                <a:gd name="T19" fmla="*/ 57 h 131"/>
                <a:gd name="T20" fmla="*/ 0 w 130"/>
                <a:gd name="T21" fmla="*/ 81 h 131"/>
                <a:gd name="T22" fmla="*/ 50 w 130"/>
                <a:gd name="T23" fmla="*/ 131 h 131"/>
                <a:gd name="T24" fmla="*/ 130 w 130"/>
                <a:gd name="T25" fmla="*/ 50 h 131"/>
                <a:gd name="T26" fmla="*/ 97 w 130"/>
                <a:gd name="T27" fmla="*/ 17 h 131"/>
                <a:gd name="T28" fmla="*/ 97 w 130"/>
                <a:gd name="T29" fmla="*/ 1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31">
                  <a:moveTo>
                    <a:pt x="97" y="17"/>
                  </a:moveTo>
                  <a:lnTo>
                    <a:pt x="81" y="0"/>
                  </a:lnTo>
                  <a:lnTo>
                    <a:pt x="62" y="19"/>
                  </a:lnTo>
                  <a:lnTo>
                    <a:pt x="78" y="36"/>
                  </a:lnTo>
                  <a:lnTo>
                    <a:pt x="69" y="45"/>
                  </a:lnTo>
                  <a:lnTo>
                    <a:pt x="52" y="29"/>
                  </a:lnTo>
                  <a:lnTo>
                    <a:pt x="33" y="48"/>
                  </a:lnTo>
                  <a:lnTo>
                    <a:pt x="50" y="64"/>
                  </a:lnTo>
                  <a:lnTo>
                    <a:pt x="40" y="74"/>
                  </a:lnTo>
                  <a:lnTo>
                    <a:pt x="24" y="57"/>
                  </a:lnTo>
                  <a:lnTo>
                    <a:pt x="0" y="81"/>
                  </a:lnTo>
                  <a:lnTo>
                    <a:pt x="50" y="131"/>
                  </a:lnTo>
                  <a:lnTo>
                    <a:pt x="130" y="50"/>
                  </a:lnTo>
                  <a:lnTo>
                    <a:pt x="97" y="17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/>
            <p:nvPr/>
          </p:nvSpPr>
          <p:spPr bwMode="auto">
            <a:xfrm>
              <a:off x="7067" y="2053"/>
              <a:ext cx="232" cy="232"/>
            </a:xfrm>
            <a:custGeom>
              <a:avLst/>
              <a:gdLst>
                <a:gd name="T0" fmla="*/ 50 w 232"/>
                <a:gd name="T1" fmla="*/ 0 h 232"/>
                <a:gd name="T2" fmla="*/ 0 w 232"/>
                <a:gd name="T3" fmla="*/ 50 h 232"/>
                <a:gd name="T4" fmla="*/ 182 w 232"/>
                <a:gd name="T5" fmla="*/ 232 h 232"/>
                <a:gd name="T6" fmla="*/ 232 w 232"/>
                <a:gd name="T7" fmla="*/ 183 h 232"/>
                <a:gd name="T8" fmla="*/ 50 w 232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32">
                  <a:moveTo>
                    <a:pt x="50" y="0"/>
                  </a:moveTo>
                  <a:lnTo>
                    <a:pt x="0" y="50"/>
                  </a:lnTo>
                  <a:lnTo>
                    <a:pt x="182" y="232"/>
                  </a:lnTo>
                  <a:lnTo>
                    <a:pt x="232" y="18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/>
            <p:nvPr/>
          </p:nvSpPr>
          <p:spPr bwMode="auto">
            <a:xfrm>
              <a:off x="6412" y="2004"/>
              <a:ext cx="303" cy="303"/>
            </a:xfrm>
            <a:custGeom>
              <a:avLst/>
              <a:gdLst>
                <a:gd name="T0" fmla="*/ 303 w 303"/>
                <a:gd name="T1" fmla="*/ 49 h 303"/>
                <a:gd name="T2" fmla="*/ 253 w 303"/>
                <a:gd name="T3" fmla="*/ 0 h 303"/>
                <a:gd name="T4" fmla="*/ 229 w 303"/>
                <a:gd name="T5" fmla="*/ 23 h 303"/>
                <a:gd name="T6" fmla="*/ 246 w 303"/>
                <a:gd name="T7" fmla="*/ 40 h 303"/>
                <a:gd name="T8" fmla="*/ 236 w 303"/>
                <a:gd name="T9" fmla="*/ 49 h 303"/>
                <a:gd name="T10" fmla="*/ 220 w 303"/>
                <a:gd name="T11" fmla="*/ 33 h 303"/>
                <a:gd name="T12" fmla="*/ 201 w 303"/>
                <a:gd name="T13" fmla="*/ 52 h 303"/>
                <a:gd name="T14" fmla="*/ 217 w 303"/>
                <a:gd name="T15" fmla="*/ 68 h 303"/>
                <a:gd name="T16" fmla="*/ 208 w 303"/>
                <a:gd name="T17" fmla="*/ 78 h 303"/>
                <a:gd name="T18" fmla="*/ 191 w 303"/>
                <a:gd name="T19" fmla="*/ 61 h 303"/>
                <a:gd name="T20" fmla="*/ 191 w 303"/>
                <a:gd name="T21" fmla="*/ 61 h 303"/>
                <a:gd name="T22" fmla="*/ 191 w 303"/>
                <a:gd name="T23" fmla="*/ 61 h 303"/>
                <a:gd name="T24" fmla="*/ 173 w 303"/>
                <a:gd name="T25" fmla="*/ 80 h 303"/>
                <a:gd name="T26" fmla="*/ 189 w 303"/>
                <a:gd name="T27" fmla="*/ 97 h 303"/>
                <a:gd name="T28" fmla="*/ 180 w 303"/>
                <a:gd name="T29" fmla="*/ 106 h 303"/>
                <a:gd name="T30" fmla="*/ 163 w 303"/>
                <a:gd name="T31" fmla="*/ 90 h 303"/>
                <a:gd name="T32" fmla="*/ 144 w 303"/>
                <a:gd name="T33" fmla="*/ 109 h 303"/>
                <a:gd name="T34" fmla="*/ 161 w 303"/>
                <a:gd name="T35" fmla="*/ 125 h 303"/>
                <a:gd name="T36" fmla="*/ 151 w 303"/>
                <a:gd name="T37" fmla="*/ 135 h 303"/>
                <a:gd name="T38" fmla="*/ 151 w 303"/>
                <a:gd name="T39" fmla="*/ 135 h 303"/>
                <a:gd name="T40" fmla="*/ 151 w 303"/>
                <a:gd name="T41" fmla="*/ 135 h 303"/>
                <a:gd name="T42" fmla="*/ 135 w 303"/>
                <a:gd name="T43" fmla="*/ 118 h 303"/>
                <a:gd name="T44" fmla="*/ 118 w 303"/>
                <a:gd name="T45" fmla="*/ 137 h 303"/>
                <a:gd name="T46" fmla="*/ 135 w 303"/>
                <a:gd name="T47" fmla="*/ 151 h 303"/>
                <a:gd name="T48" fmla="*/ 125 w 303"/>
                <a:gd name="T49" fmla="*/ 161 h 303"/>
                <a:gd name="T50" fmla="*/ 109 w 303"/>
                <a:gd name="T51" fmla="*/ 144 h 303"/>
                <a:gd name="T52" fmla="*/ 90 w 303"/>
                <a:gd name="T53" fmla="*/ 163 h 303"/>
                <a:gd name="T54" fmla="*/ 106 w 303"/>
                <a:gd name="T55" fmla="*/ 180 h 303"/>
                <a:gd name="T56" fmla="*/ 97 w 303"/>
                <a:gd name="T57" fmla="*/ 189 h 303"/>
                <a:gd name="T58" fmla="*/ 97 w 303"/>
                <a:gd name="T59" fmla="*/ 189 h 303"/>
                <a:gd name="T60" fmla="*/ 97 w 303"/>
                <a:gd name="T61" fmla="*/ 189 h 303"/>
                <a:gd name="T62" fmla="*/ 80 w 303"/>
                <a:gd name="T63" fmla="*/ 172 h 303"/>
                <a:gd name="T64" fmla="*/ 61 w 303"/>
                <a:gd name="T65" fmla="*/ 191 h 303"/>
                <a:gd name="T66" fmla="*/ 78 w 303"/>
                <a:gd name="T67" fmla="*/ 208 h 303"/>
                <a:gd name="T68" fmla="*/ 68 w 303"/>
                <a:gd name="T69" fmla="*/ 217 h 303"/>
                <a:gd name="T70" fmla="*/ 52 w 303"/>
                <a:gd name="T71" fmla="*/ 201 h 303"/>
                <a:gd name="T72" fmla="*/ 33 w 303"/>
                <a:gd name="T73" fmla="*/ 220 h 303"/>
                <a:gd name="T74" fmla="*/ 50 w 303"/>
                <a:gd name="T75" fmla="*/ 236 h 303"/>
                <a:gd name="T76" fmla="*/ 40 w 303"/>
                <a:gd name="T77" fmla="*/ 246 h 303"/>
                <a:gd name="T78" fmla="*/ 24 w 303"/>
                <a:gd name="T79" fmla="*/ 229 h 303"/>
                <a:gd name="T80" fmla="*/ 0 w 303"/>
                <a:gd name="T81" fmla="*/ 253 h 303"/>
                <a:gd name="T82" fmla="*/ 50 w 303"/>
                <a:gd name="T83" fmla="*/ 303 h 303"/>
                <a:gd name="T84" fmla="*/ 303 w 303"/>
                <a:gd name="T85" fmla="*/ 4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3" h="303">
                  <a:moveTo>
                    <a:pt x="303" y="49"/>
                  </a:moveTo>
                  <a:lnTo>
                    <a:pt x="253" y="0"/>
                  </a:lnTo>
                  <a:lnTo>
                    <a:pt x="229" y="23"/>
                  </a:lnTo>
                  <a:lnTo>
                    <a:pt x="246" y="40"/>
                  </a:lnTo>
                  <a:lnTo>
                    <a:pt x="236" y="49"/>
                  </a:lnTo>
                  <a:lnTo>
                    <a:pt x="220" y="33"/>
                  </a:lnTo>
                  <a:lnTo>
                    <a:pt x="201" y="52"/>
                  </a:lnTo>
                  <a:lnTo>
                    <a:pt x="217" y="68"/>
                  </a:lnTo>
                  <a:lnTo>
                    <a:pt x="208" y="78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73" y="80"/>
                  </a:lnTo>
                  <a:lnTo>
                    <a:pt x="189" y="97"/>
                  </a:lnTo>
                  <a:lnTo>
                    <a:pt x="180" y="106"/>
                  </a:lnTo>
                  <a:lnTo>
                    <a:pt x="163" y="90"/>
                  </a:lnTo>
                  <a:lnTo>
                    <a:pt x="144" y="109"/>
                  </a:lnTo>
                  <a:lnTo>
                    <a:pt x="161" y="125"/>
                  </a:lnTo>
                  <a:lnTo>
                    <a:pt x="151" y="135"/>
                  </a:lnTo>
                  <a:lnTo>
                    <a:pt x="151" y="135"/>
                  </a:lnTo>
                  <a:lnTo>
                    <a:pt x="151" y="135"/>
                  </a:lnTo>
                  <a:lnTo>
                    <a:pt x="135" y="118"/>
                  </a:lnTo>
                  <a:lnTo>
                    <a:pt x="118" y="137"/>
                  </a:lnTo>
                  <a:lnTo>
                    <a:pt x="135" y="151"/>
                  </a:lnTo>
                  <a:lnTo>
                    <a:pt x="125" y="161"/>
                  </a:lnTo>
                  <a:lnTo>
                    <a:pt x="109" y="144"/>
                  </a:lnTo>
                  <a:lnTo>
                    <a:pt x="90" y="163"/>
                  </a:lnTo>
                  <a:lnTo>
                    <a:pt x="106" y="180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80" y="172"/>
                  </a:lnTo>
                  <a:lnTo>
                    <a:pt x="61" y="191"/>
                  </a:lnTo>
                  <a:lnTo>
                    <a:pt x="78" y="208"/>
                  </a:lnTo>
                  <a:lnTo>
                    <a:pt x="68" y="217"/>
                  </a:lnTo>
                  <a:lnTo>
                    <a:pt x="52" y="201"/>
                  </a:lnTo>
                  <a:lnTo>
                    <a:pt x="33" y="220"/>
                  </a:lnTo>
                  <a:lnTo>
                    <a:pt x="50" y="236"/>
                  </a:lnTo>
                  <a:lnTo>
                    <a:pt x="40" y="246"/>
                  </a:lnTo>
                  <a:lnTo>
                    <a:pt x="24" y="229"/>
                  </a:lnTo>
                  <a:lnTo>
                    <a:pt x="0" y="253"/>
                  </a:lnTo>
                  <a:lnTo>
                    <a:pt x="50" y="303"/>
                  </a:lnTo>
                  <a:lnTo>
                    <a:pt x="303" y="4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5806" y="2018"/>
              <a:ext cx="303" cy="279"/>
            </a:xfrm>
            <a:custGeom>
              <a:avLst/>
              <a:gdLst>
                <a:gd name="T0" fmla="*/ 118 w 128"/>
                <a:gd name="T1" fmla="*/ 0 h 118"/>
                <a:gd name="T2" fmla="*/ 111 w 128"/>
                <a:gd name="T3" fmla="*/ 3 h 118"/>
                <a:gd name="T4" fmla="*/ 111 w 128"/>
                <a:gd name="T5" fmla="*/ 3 h 118"/>
                <a:gd name="T6" fmla="*/ 111 w 128"/>
                <a:gd name="T7" fmla="*/ 3 h 118"/>
                <a:gd name="T8" fmla="*/ 111 w 128"/>
                <a:gd name="T9" fmla="*/ 4 h 118"/>
                <a:gd name="T10" fmla="*/ 42 w 128"/>
                <a:gd name="T11" fmla="*/ 79 h 118"/>
                <a:gd name="T12" fmla="*/ 39 w 128"/>
                <a:gd name="T13" fmla="*/ 76 h 118"/>
                <a:gd name="T14" fmla="*/ 32 w 128"/>
                <a:gd name="T15" fmla="*/ 83 h 118"/>
                <a:gd name="T16" fmla="*/ 31 w 128"/>
                <a:gd name="T17" fmla="*/ 83 h 118"/>
                <a:gd name="T18" fmla="*/ 30 w 128"/>
                <a:gd name="T19" fmla="*/ 83 h 118"/>
                <a:gd name="T20" fmla="*/ 15 w 128"/>
                <a:gd name="T21" fmla="*/ 93 h 118"/>
                <a:gd name="T22" fmla="*/ 0 w 128"/>
                <a:gd name="T23" fmla="*/ 113 h 118"/>
                <a:gd name="T24" fmla="*/ 33 w 128"/>
                <a:gd name="T25" fmla="*/ 115 h 118"/>
                <a:gd name="T26" fmla="*/ 37 w 128"/>
                <a:gd name="T27" fmla="*/ 113 h 118"/>
                <a:gd name="T28" fmla="*/ 46 w 128"/>
                <a:gd name="T29" fmla="*/ 99 h 118"/>
                <a:gd name="T30" fmla="*/ 46 w 128"/>
                <a:gd name="T31" fmla="*/ 97 h 118"/>
                <a:gd name="T32" fmla="*/ 53 w 128"/>
                <a:gd name="T33" fmla="*/ 90 h 118"/>
                <a:gd name="T34" fmla="*/ 50 w 128"/>
                <a:gd name="T35" fmla="*/ 86 h 118"/>
                <a:gd name="T36" fmla="*/ 125 w 128"/>
                <a:gd name="T37" fmla="*/ 18 h 118"/>
                <a:gd name="T38" fmla="*/ 128 w 128"/>
                <a:gd name="T39" fmla="*/ 10 h 118"/>
                <a:gd name="T40" fmla="*/ 118 w 12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118">
                  <a:moveTo>
                    <a:pt x="118" y="0"/>
                  </a:moveTo>
                  <a:cubicBezTo>
                    <a:pt x="115" y="0"/>
                    <a:pt x="113" y="1"/>
                    <a:pt x="111" y="3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11" y="3"/>
                    <a:pt x="111" y="4"/>
                    <a:pt x="111" y="4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2" y="83"/>
                    <a:pt x="31" y="83"/>
                    <a:pt x="31" y="83"/>
                  </a:cubicBezTo>
                  <a:cubicBezTo>
                    <a:pt x="31" y="83"/>
                    <a:pt x="30" y="83"/>
                    <a:pt x="30" y="83"/>
                  </a:cubicBezTo>
                  <a:cubicBezTo>
                    <a:pt x="23" y="83"/>
                    <a:pt x="17" y="87"/>
                    <a:pt x="15" y="93"/>
                  </a:cubicBezTo>
                  <a:cubicBezTo>
                    <a:pt x="12" y="100"/>
                    <a:pt x="11" y="108"/>
                    <a:pt x="0" y="113"/>
                  </a:cubicBezTo>
                  <a:cubicBezTo>
                    <a:pt x="0" y="113"/>
                    <a:pt x="24" y="118"/>
                    <a:pt x="33" y="115"/>
                  </a:cubicBezTo>
                  <a:cubicBezTo>
                    <a:pt x="34" y="114"/>
                    <a:pt x="36" y="114"/>
                    <a:pt x="37" y="113"/>
                  </a:cubicBezTo>
                  <a:cubicBezTo>
                    <a:pt x="42" y="110"/>
                    <a:pt x="46" y="105"/>
                    <a:pt x="46" y="99"/>
                  </a:cubicBezTo>
                  <a:cubicBezTo>
                    <a:pt x="46" y="98"/>
                    <a:pt x="46" y="97"/>
                    <a:pt x="46" y="97"/>
                  </a:cubicBezTo>
                  <a:cubicBezTo>
                    <a:pt x="53" y="90"/>
                    <a:pt x="53" y="90"/>
                    <a:pt x="53" y="90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7" y="16"/>
                    <a:pt x="128" y="13"/>
                    <a:pt x="128" y="10"/>
                  </a:cubicBezTo>
                  <a:cubicBezTo>
                    <a:pt x="128" y="5"/>
                    <a:pt x="124" y="0"/>
                    <a:pt x="11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>
              <a:spLocks noEditPoints="1"/>
            </p:cNvSpPr>
            <p:nvPr/>
          </p:nvSpPr>
          <p:spPr bwMode="auto">
            <a:xfrm>
              <a:off x="5201" y="1999"/>
              <a:ext cx="307" cy="308"/>
            </a:xfrm>
            <a:custGeom>
              <a:avLst/>
              <a:gdLst>
                <a:gd name="T0" fmla="*/ 122 w 130"/>
                <a:gd name="T1" fmla="*/ 8 h 130"/>
                <a:gd name="T2" fmla="*/ 94 w 130"/>
                <a:gd name="T3" fmla="*/ 8 h 130"/>
                <a:gd name="T4" fmla="*/ 93 w 130"/>
                <a:gd name="T5" fmla="*/ 9 h 130"/>
                <a:gd name="T6" fmla="*/ 24 w 130"/>
                <a:gd name="T7" fmla="*/ 85 h 130"/>
                <a:gd name="T8" fmla="*/ 28 w 130"/>
                <a:gd name="T9" fmla="*/ 88 h 130"/>
                <a:gd name="T10" fmla="*/ 0 w 130"/>
                <a:gd name="T11" fmla="*/ 102 h 130"/>
                <a:gd name="T12" fmla="*/ 0 w 130"/>
                <a:gd name="T13" fmla="*/ 130 h 130"/>
                <a:gd name="T14" fmla="*/ 28 w 130"/>
                <a:gd name="T15" fmla="*/ 130 h 130"/>
                <a:gd name="T16" fmla="*/ 42 w 130"/>
                <a:gd name="T17" fmla="*/ 102 h 130"/>
                <a:gd name="T18" fmla="*/ 45 w 130"/>
                <a:gd name="T19" fmla="*/ 106 h 130"/>
                <a:gd name="T20" fmla="*/ 121 w 130"/>
                <a:gd name="T21" fmla="*/ 37 h 130"/>
                <a:gd name="T22" fmla="*/ 122 w 130"/>
                <a:gd name="T23" fmla="*/ 36 h 130"/>
                <a:gd name="T24" fmla="*/ 122 w 130"/>
                <a:gd name="T25" fmla="*/ 8 h 130"/>
                <a:gd name="T26" fmla="*/ 26 w 130"/>
                <a:gd name="T27" fmla="*/ 108 h 130"/>
                <a:gd name="T28" fmla="*/ 24 w 130"/>
                <a:gd name="T29" fmla="*/ 113 h 130"/>
                <a:gd name="T30" fmla="*/ 17 w 130"/>
                <a:gd name="T31" fmla="*/ 113 h 130"/>
                <a:gd name="T32" fmla="*/ 17 w 130"/>
                <a:gd name="T33" fmla="*/ 106 h 130"/>
                <a:gd name="T34" fmla="*/ 22 w 130"/>
                <a:gd name="T35" fmla="*/ 104 h 130"/>
                <a:gd name="T36" fmla="*/ 33 w 130"/>
                <a:gd name="T37" fmla="*/ 93 h 130"/>
                <a:gd name="T38" fmla="*/ 37 w 130"/>
                <a:gd name="T39" fmla="*/ 97 h 130"/>
                <a:gd name="T40" fmla="*/ 26 w 130"/>
                <a:gd name="T41" fmla="*/ 10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0" h="130">
                  <a:moveTo>
                    <a:pt x="122" y="8"/>
                  </a:moveTo>
                  <a:cubicBezTo>
                    <a:pt x="115" y="0"/>
                    <a:pt x="102" y="0"/>
                    <a:pt x="94" y="8"/>
                  </a:cubicBezTo>
                  <a:cubicBezTo>
                    <a:pt x="94" y="8"/>
                    <a:pt x="94" y="9"/>
                    <a:pt x="93" y="9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28" y="130"/>
                    <a:pt x="28" y="130"/>
                    <a:pt x="28" y="130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6"/>
                    <a:pt x="122" y="36"/>
                    <a:pt x="122" y="36"/>
                  </a:cubicBezTo>
                  <a:cubicBezTo>
                    <a:pt x="130" y="28"/>
                    <a:pt x="130" y="15"/>
                    <a:pt x="122" y="8"/>
                  </a:cubicBezTo>
                  <a:close/>
                  <a:moveTo>
                    <a:pt x="26" y="108"/>
                  </a:moveTo>
                  <a:cubicBezTo>
                    <a:pt x="26" y="110"/>
                    <a:pt x="25" y="111"/>
                    <a:pt x="24" y="113"/>
                  </a:cubicBezTo>
                  <a:cubicBezTo>
                    <a:pt x="22" y="115"/>
                    <a:pt x="19" y="115"/>
                    <a:pt x="17" y="113"/>
                  </a:cubicBezTo>
                  <a:cubicBezTo>
                    <a:pt x="15" y="111"/>
                    <a:pt x="15" y="108"/>
                    <a:pt x="17" y="106"/>
                  </a:cubicBezTo>
                  <a:cubicBezTo>
                    <a:pt x="19" y="105"/>
                    <a:pt x="20" y="104"/>
                    <a:pt x="22" y="104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7" y="97"/>
                    <a:pt x="37" y="97"/>
                    <a:pt x="37" y="97"/>
                  </a:cubicBezTo>
                  <a:lnTo>
                    <a:pt x="26" y="10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/>
            <p:nvPr/>
          </p:nvSpPr>
          <p:spPr bwMode="auto">
            <a:xfrm>
              <a:off x="4816" y="2004"/>
              <a:ext cx="82" cy="83"/>
            </a:xfrm>
            <a:custGeom>
              <a:avLst/>
              <a:gdLst>
                <a:gd name="T0" fmla="*/ 33 w 82"/>
                <a:gd name="T1" fmla="*/ 0 h 83"/>
                <a:gd name="T2" fmla="*/ 0 w 82"/>
                <a:gd name="T3" fmla="*/ 33 h 83"/>
                <a:gd name="T4" fmla="*/ 49 w 82"/>
                <a:gd name="T5" fmla="*/ 83 h 83"/>
                <a:gd name="T6" fmla="*/ 82 w 82"/>
                <a:gd name="T7" fmla="*/ 49 h 83"/>
                <a:gd name="T8" fmla="*/ 33 w 82"/>
                <a:gd name="T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33" y="0"/>
                  </a:moveTo>
                  <a:lnTo>
                    <a:pt x="0" y="33"/>
                  </a:lnTo>
                  <a:lnTo>
                    <a:pt x="49" y="83"/>
                  </a:lnTo>
                  <a:lnTo>
                    <a:pt x="82" y="4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/>
            <p:nvPr/>
          </p:nvSpPr>
          <p:spPr bwMode="auto">
            <a:xfrm>
              <a:off x="4596" y="2252"/>
              <a:ext cx="54" cy="55"/>
            </a:xfrm>
            <a:custGeom>
              <a:avLst/>
              <a:gdLst>
                <a:gd name="T0" fmla="*/ 0 w 54"/>
                <a:gd name="T1" fmla="*/ 55 h 55"/>
                <a:gd name="T2" fmla="*/ 54 w 54"/>
                <a:gd name="T3" fmla="*/ 50 h 55"/>
                <a:gd name="T4" fmla="*/ 4 w 54"/>
                <a:gd name="T5" fmla="*/ 0 h 55"/>
                <a:gd name="T6" fmla="*/ 0 w 54"/>
                <a:gd name="T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5">
                  <a:moveTo>
                    <a:pt x="0" y="55"/>
                  </a:moveTo>
                  <a:lnTo>
                    <a:pt x="54" y="50"/>
                  </a:lnTo>
                  <a:lnTo>
                    <a:pt x="4" y="0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4617" y="2053"/>
              <a:ext cx="232" cy="232"/>
            </a:xfrm>
            <a:custGeom>
              <a:avLst/>
              <a:gdLst>
                <a:gd name="T0" fmla="*/ 0 w 232"/>
                <a:gd name="T1" fmla="*/ 183 h 232"/>
                <a:gd name="T2" fmla="*/ 50 w 232"/>
                <a:gd name="T3" fmla="*/ 232 h 232"/>
                <a:gd name="T4" fmla="*/ 232 w 232"/>
                <a:gd name="T5" fmla="*/ 50 h 232"/>
                <a:gd name="T6" fmla="*/ 182 w 232"/>
                <a:gd name="T7" fmla="*/ 0 h 232"/>
                <a:gd name="T8" fmla="*/ 0 w 232"/>
                <a:gd name="T9" fmla="*/ 183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32">
                  <a:moveTo>
                    <a:pt x="0" y="183"/>
                  </a:moveTo>
                  <a:lnTo>
                    <a:pt x="50" y="232"/>
                  </a:lnTo>
                  <a:lnTo>
                    <a:pt x="232" y="50"/>
                  </a:lnTo>
                  <a:lnTo>
                    <a:pt x="182" y="0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4099" y="2004"/>
              <a:ext cx="175" cy="175"/>
            </a:xfrm>
            <a:custGeom>
              <a:avLst/>
              <a:gdLst>
                <a:gd name="T0" fmla="*/ 14 w 175"/>
                <a:gd name="T1" fmla="*/ 125 h 175"/>
                <a:gd name="T2" fmla="*/ 0 w 175"/>
                <a:gd name="T3" fmla="*/ 175 h 175"/>
                <a:gd name="T4" fmla="*/ 50 w 175"/>
                <a:gd name="T5" fmla="*/ 161 h 175"/>
                <a:gd name="T6" fmla="*/ 47 w 175"/>
                <a:gd name="T7" fmla="*/ 161 h 175"/>
                <a:gd name="T8" fmla="*/ 175 w 175"/>
                <a:gd name="T9" fmla="*/ 35 h 175"/>
                <a:gd name="T10" fmla="*/ 139 w 175"/>
                <a:gd name="T11" fmla="*/ 0 h 175"/>
                <a:gd name="T12" fmla="*/ 14 w 175"/>
                <a:gd name="T13" fmla="*/ 125 h 175"/>
                <a:gd name="T14" fmla="*/ 14 w 175"/>
                <a:gd name="T15" fmla="*/ 12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175">
                  <a:moveTo>
                    <a:pt x="14" y="125"/>
                  </a:moveTo>
                  <a:lnTo>
                    <a:pt x="0" y="175"/>
                  </a:lnTo>
                  <a:lnTo>
                    <a:pt x="50" y="161"/>
                  </a:lnTo>
                  <a:lnTo>
                    <a:pt x="47" y="161"/>
                  </a:lnTo>
                  <a:lnTo>
                    <a:pt x="175" y="35"/>
                  </a:lnTo>
                  <a:lnTo>
                    <a:pt x="139" y="0"/>
                  </a:lnTo>
                  <a:lnTo>
                    <a:pt x="14" y="125"/>
                  </a:lnTo>
                  <a:lnTo>
                    <a:pt x="14" y="1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/>
            <p:nvPr/>
          </p:nvSpPr>
          <p:spPr bwMode="auto">
            <a:xfrm>
              <a:off x="4009" y="2037"/>
              <a:ext cx="232" cy="270"/>
            </a:xfrm>
            <a:custGeom>
              <a:avLst/>
              <a:gdLst>
                <a:gd name="T0" fmla="*/ 199 w 232"/>
                <a:gd name="T1" fmla="*/ 177 h 270"/>
                <a:gd name="T2" fmla="*/ 140 w 232"/>
                <a:gd name="T3" fmla="*/ 177 h 270"/>
                <a:gd name="T4" fmla="*/ 140 w 232"/>
                <a:gd name="T5" fmla="*/ 234 h 270"/>
                <a:gd name="T6" fmla="*/ 36 w 232"/>
                <a:gd name="T7" fmla="*/ 234 h 270"/>
                <a:gd name="T8" fmla="*/ 36 w 232"/>
                <a:gd name="T9" fmla="*/ 33 h 270"/>
                <a:gd name="T10" fmla="*/ 114 w 232"/>
                <a:gd name="T11" fmla="*/ 33 h 270"/>
                <a:gd name="T12" fmla="*/ 147 w 232"/>
                <a:gd name="T13" fmla="*/ 0 h 270"/>
                <a:gd name="T14" fmla="*/ 0 w 232"/>
                <a:gd name="T15" fmla="*/ 0 h 270"/>
                <a:gd name="T16" fmla="*/ 0 w 232"/>
                <a:gd name="T17" fmla="*/ 270 h 270"/>
                <a:gd name="T18" fmla="*/ 175 w 232"/>
                <a:gd name="T19" fmla="*/ 270 h 270"/>
                <a:gd name="T20" fmla="*/ 232 w 232"/>
                <a:gd name="T21" fmla="*/ 210 h 270"/>
                <a:gd name="T22" fmla="*/ 232 w 232"/>
                <a:gd name="T23" fmla="*/ 210 h 270"/>
                <a:gd name="T24" fmla="*/ 232 w 232"/>
                <a:gd name="T25" fmla="*/ 78 h 270"/>
                <a:gd name="T26" fmla="*/ 199 w 232"/>
                <a:gd name="T27" fmla="*/ 113 h 270"/>
                <a:gd name="T28" fmla="*/ 199 w 232"/>
                <a:gd name="T29" fmla="*/ 17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2" h="270">
                  <a:moveTo>
                    <a:pt x="199" y="177"/>
                  </a:moveTo>
                  <a:lnTo>
                    <a:pt x="140" y="177"/>
                  </a:lnTo>
                  <a:lnTo>
                    <a:pt x="140" y="234"/>
                  </a:lnTo>
                  <a:lnTo>
                    <a:pt x="36" y="234"/>
                  </a:lnTo>
                  <a:lnTo>
                    <a:pt x="36" y="33"/>
                  </a:lnTo>
                  <a:lnTo>
                    <a:pt x="114" y="33"/>
                  </a:lnTo>
                  <a:lnTo>
                    <a:pt x="147" y="0"/>
                  </a:lnTo>
                  <a:lnTo>
                    <a:pt x="0" y="0"/>
                  </a:lnTo>
                  <a:lnTo>
                    <a:pt x="0" y="270"/>
                  </a:lnTo>
                  <a:lnTo>
                    <a:pt x="175" y="270"/>
                  </a:lnTo>
                  <a:lnTo>
                    <a:pt x="232" y="210"/>
                  </a:lnTo>
                  <a:lnTo>
                    <a:pt x="232" y="210"/>
                  </a:lnTo>
                  <a:lnTo>
                    <a:pt x="232" y="78"/>
                  </a:lnTo>
                  <a:lnTo>
                    <a:pt x="199" y="113"/>
                  </a:lnTo>
                  <a:lnTo>
                    <a:pt x="199" y="17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>
              <a:spLocks noEditPoints="1"/>
            </p:cNvSpPr>
            <p:nvPr/>
          </p:nvSpPr>
          <p:spPr bwMode="auto">
            <a:xfrm>
              <a:off x="3408" y="2004"/>
              <a:ext cx="256" cy="303"/>
            </a:xfrm>
            <a:custGeom>
              <a:avLst/>
              <a:gdLst>
                <a:gd name="T0" fmla="*/ 0 w 256"/>
                <a:gd name="T1" fmla="*/ 0 h 303"/>
                <a:gd name="T2" fmla="*/ 0 w 256"/>
                <a:gd name="T3" fmla="*/ 303 h 303"/>
                <a:gd name="T4" fmla="*/ 256 w 256"/>
                <a:gd name="T5" fmla="*/ 303 h 303"/>
                <a:gd name="T6" fmla="*/ 256 w 256"/>
                <a:gd name="T7" fmla="*/ 0 h 303"/>
                <a:gd name="T8" fmla="*/ 0 w 256"/>
                <a:gd name="T9" fmla="*/ 0 h 303"/>
                <a:gd name="T10" fmla="*/ 223 w 256"/>
                <a:gd name="T11" fmla="*/ 267 h 303"/>
                <a:gd name="T12" fmla="*/ 33 w 256"/>
                <a:gd name="T13" fmla="*/ 267 h 303"/>
                <a:gd name="T14" fmla="*/ 33 w 256"/>
                <a:gd name="T15" fmla="*/ 35 h 303"/>
                <a:gd name="T16" fmla="*/ 69 w 256"/>
                <a:gd name="T17" fmla="*/ 35 h 303"/>
                <a:gd name="T18" fmla="*/ 81 w 256"/>
                <a:gd name="T19" fmla="*/ 56 h 303"/>
                <a:gd name="T20" fmla="*/ 175 w 256"/>
                <a:gd name="T21" fmla="*/ 56 h 303"/>
                <a:gd name="T22" fmla="*/ 187 w 256"/>
                <a:gd name="T23" fmla="*/ 35 h 303"/>
                <a:gd name="T24" fmla="*/ 223 w 256"/>
                <a:gd name="T25" fmla="*/ 35 h 303"/>
                <a:gd name="T26" fmla="*/ 223 w 256"/>
                <a:gd name="T27" fmla="*/ 267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6" h="303">
                  <a:moveTo>
                    <a:pt x="0" y="0"/>
                  </a:moveTo>
                  <a:lnTo>
                    <a:pt x="0" y="303"/>
                  </a:lnTo>
                  <a:lnTo>
                    <a:pt x="256" y="303"/>
                  </a:lnTo>
                  <a:lnTo>
                    <a:pt x="256" y="0"/>
                  </a:lnTo>
                  <a:lnTo>
                    <a:pt x="0" y="0"/>
                  </a:lnTo>
                  <a:close/>
                  <a:moveTo>
                    <a:pt x="223" y="267"/>
                  </a:moveTo>
                  <a:lnTo>
                    <a:pt x="33" y="267"/>
                  </a:lnTo>
                  <a:lnTo>
                    <a:pt x="33" y="35"/>
                  </a:lnTo>
                  <a:lnTo>
                    <a:pt x="69" y="35"/>
                  </a:lnTo>
                  <a:lnTo>
                    <a:pt x="81" y="56"/>
                  </a:lnTo>
                  <a:lnTo>
                    <a:pt x="175" y="56"/>
                  </a:lnTo>
                  <a:lnTo>
                    <a:pt x="187" y="35"/>
                  </a:lnTo>
                  <a:lnTo>
                    <a:pt x="223" y="35"/>
                  </a:lnTo>
                  <a:lnTo>
                    <a:pt x="223" y="26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Rectangle 87"/>
            <p:cNvSpPr>
              <a:spLocks noChangeArrowheads="1"/>
            </p:cNvSpPr>
            <p:nvPr/>
          </p:nvSpPr>
          <p:spPr bwMode="auto">
            <a:xfrm>
              <a:off x="3489" y="2115"/>
              <a:ext cx="47" cy="2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Rectangle 88"/>
            <p:cNvSpPr>
              <a:spLocks noChangeArrowheads="1"/>
            </p:cNvSpPr>
            <p:nvPr/>
          </p:nvSpPr>
          <p:spPr bwMode="auto">
            <a:xfrm>
              <a:off x="3489" y="2160"/>
              <a:ext cx="94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3489" y="2207"/>
              <a:ext cx="94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>
              <a:spLocks noEditPoints="1"/>
            </p:cNvSpPr>
            <p:nvPr/>
          </p:nvSpPr>
          <p:spPr bwMode="auto">
            <a:xfrm>
              <a:off x="2803" y="2004"/>
              <a:ext cx="255" cy="303"/>
            </a:xfrm>
            <a:custGeom>
              <a:avLst/>
              <a:gdLst>
                <a:gd name="T0" fmla="*/ 0 w 255"/>
                <a:gd name="T1" fmla="*/ 0 h 303"/>
                <a:gd name="T2" fmla="*/ 0 w 255"/>
                <a:gd name="T3" fmla="*/ 303 h 303"/>
                <a:gd name="T4" fmla="*/ 255 w 255"/>
                <a:gd name="T5" fmla="*/ 303 h 303"/>
                <a:gd name="T6" fmla="*/ 255 w 255"/>
                <a:gd name="T7" fmla="*/ 0 h 303"/>
                <a:gd name="T8" fmla="*/ 0 w 255"/>
                <a:gd name="T9" fmla="*/ 0 h 303"/>
                <a:gd name="T10" fmla="*/ 222 w 255"/>
                <a:gd name="T11" fmla="*/ 267 h 303"/>
                <a:gd name="T12" fmla="*/ 33 w 255"/>
                <a:gd name="T13" fmla="*/ 267 h 303"/>
                <a:gd name="T14" fmla="*/ 33 w 255"/>
                <a:gd name="T15" fmla="*/ 35 h 303"/>
                <a:gd name="T16" fmla="*/ 69 w 255"/>
                <a:gd name="T17" fmla="*/ 35 h 303"/>
                <a:gd name="T18" fmla="*/ 80 w 255"/>
                <a:gd name="T19" fmla="*/ 56 h 303"/>
                <a:gd name="T20" fmla="*/ 175 w 255"/>
                <a:gd name="T21" fmla="*/ 56 h 303"/>
                <a:gd name="T22" fmla="*/ 187 w 255"/>
                <a:gd name="T23" fmla="*/ 35 h 303"/>
                <a:gd name="T24" fmla="*/ 222 w 255"/>
                <a:gd name="T25" fmla="*/ 35 h 303"/>
                <a:gd name="T26" fmla="*/ 222 w 255"/>
                <a:gd name="T27" fmla="*/ 267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5" h="303">
                  <a:moveTo>
                    <a:pt x="0" y="0"/>
                  </a:moveTo>
                  <a:lnTo>
                    <a:pt x="0" y="303"/>
                  </a:lnTo>
                  <a:lnTo>
                    <a:pt x="255" y="303"/>
                  </a:lnTo>
                  <a:lnTo>
                    <a:pt x="255" y="0"/>
                  </a:lnTo>
                  <a:lnTo>
                    <a:pt x="0" y="0"/>
                  </a:lnTo>
                  <a:close/>
                  <a:moveTo>
                    <a:pt x="222" y="267"/>
                  </a:moveTo>
                  <a:lnTo>
                    <a:pt x="33" y="267"/>
                  </a:lnTo>
                  <a:lnTo>
                    <a:pt x="33" y="35"/>
                  </a:lnTo>
                  <a:lnTo>
                    <a:pt x="69" y="35"/>
                  </a:lnTo>
                  <a:lnTo>
                    <a:pt x="80" y="56"/>
                  </a:lnTo>
                  <a:lnTo>
                    <a:pt x="175" y="56"/>
                  </a:lnTo>
                  <a:lnTo>
                    <a:pt x="187" y="35"/>
                  </a:lnTo>
                  <a:lnTo>
                    <a:pt x="222" y="35"/>
                  </a:lnTo>
                  <a:lnTo>
                    <a:pt x="222" y="26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/>
            <p:nvPr/>
          </p:nvSpPr>
          <p:spPr bwMode="auto">
            <a:xfrm>
              <a:off x="2869" y="2115"/>
              <a:ext cx="133" cy="106"/>
            </a:xfrm>
            <a:custGeom>
              <a:avLst/>
              <a:gdLst>
                <a:gd name="T0" fmla="*/ 107 w 133"/>
                <a:gd name="T1" fmla="*/ 0 h 106"/>
                <a:gd name="T2" fmla="*/ 50 w 133"/>
                <a:gd name="T3" fmla="*/ 59 h 106"/>
                <a:gd name="T4" fmla="*/ 24 w 133"/>
                <a:gd name="T5" fmla="*/ 33 h 106"/>
                <a:gd name="T6" fmla="*/ 0 w 133"/>
                <a:gd name="T7" fmla="*/ 59 h 106"/>
                <a:gd name="T8" fmla="*/ 50 w 133"/>
                <a:gd name="T9" fmla="*/ 106 h 106"/>
                <a:gd name="T10" fmla="*/ 50 w 133"/>
                <a:gd name="T11" fmla="*/ 106 h 106"/>
                <a:gd name="T12" fmla="*/ 50 w 133"/>
                <a:gd name="T13" fmla="*/ 106 h 106"/>
                <a:gd name="T14" fmla="*/ 133 w 133"/>
                <a:gd name="T15" fmla="*/ 26 h 106"/>
                <a:gd name="T16" fmla="*/ 107 w 133"/>
                <a:gd name="T1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06">
                  <a:moveTo>
                    <a:pt x="107" y="0"/>
                  </a:moveTo>
                  <a:lnTo>
                    <a:pt x="50" y="59"/>
                  </a:lnTo>
                  <a:lnTo>
                    <a:pt x="24" y="33"/>
                  </a:lnTo>
                  <a:lnTo>
                    <a:pt x="0" y="59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133" y="26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>
              <a:spLocks noEditPoints="1"/>
            </p:cNvSpPr>
            <p:nvPr/>
          </p:nvSpPr>
          <p:spPr bwMode="auto">
            <a:xfrm>
              <a:off x="2174" y="2042"/>
              <a:ext cx="303" cy="227"/>
            </a:xfrm>
            <a:custGeom>
              <a:avLst/>
              <a:gdLst>
                <a:gd name="T0" fmla="*/ 243 w 303"/>
                <a:gd name="T1" fmla="*/ 0 h 227"/>
                <a:gd name="T2" fmla="*/ 59 w 303"/>
                <a:gd name="T3" fmla="*/ 0 h 227"/>
                <a:gd name="T4" fmla="*/ 0 w 303"/>
                <a:gd name="T5" fmla="*/ 111 h 227"/>
                <a:gd name="T6" fmla="*/ 0 w 303"/>
                <a:gd name="T7" fmla="*/ 227 h 227"/>
                <a:gd name="T8" fmla="*/ 303 w 303"/>
                <a:gd name="T9" fmla="*/ 227 h 227"/>
                <a:gd name="T10" fmla="*/ 303 w 303"/>
                <a:gd name="T11" fmla="*/ 111 h 227"/>
                <a:gd name="T12" fmla="*/ 243 w 303"/>
                <a:gd name="T13" fmla="*/ 0 h 227"/>
                <a:gd name="T14" fmla="*/ 232 w 303"/>
                <a:gd name="T15" fmla="*/ 111 h 227"/>
                <a:gd name="T16" fmla="*/ 208 w 303"/>
                <a:gd name="T17" fmla="*/ 146 h 227"/>
                <a:gd name="T18" fmla="*/ 92 w 303"/>
                <a:gd name="T19" fmla="*/ 146 h 227"/>
                <a:gd name="T20" fmla="*/ 68 w 303"/>
                <a:gd name="T21" fmla="*/ 111 h 227"/>
                <a:gd name="T22" fmla="*/ 38 w 303"/>
                <a:gd name="T23" fmla="*/ 111 h 227"/>
                <a:gd name="T24" fmla="*/ 83 w 303"/>
                <a:gd name="T25" fmla="*/ 28 h 227"/>
                <a:gd name="T26" fmla="*/ 220 w 303"/>
                <a:gd name="T27" fmla="*/ 28 h 227"/>
                <a:gd name="T28" fmla="*/ 265 w 303"/>
                <a:gd name="T29" fmla="*/ 111 h 227"/>
                <a:gd name="T30" fmla="*/ 232 w 303"/>
                <a:gd name="T31" fmla="*/ 111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3" h="227">
                  <a:moveTo>
                    <a:pt x="243" y="0"/>
                  </a:moveTo>
                  <a:lnTo>
                    <a:pt x="59" y="0"/>
                  </a:lnTo>
                  <a:lnTo>
                    <a:pt x="0" y="111"/>
                  </a:lnTo>
                  <a:lnTo>
                    <a:pt x="0" y="227"/>
                  </a:lnTo>
                  <a:lnTo>
                    <a:pt x="303" y="227"/>
                  </a:lnTo>
                  <a:lnTo>
                    <a:pt x="303" y="111"/>
                  </a:lnTo>
                  <a:lnTo>
                    <a:pt x="243" y="0"/>
                  </a:lnTo>
                  <a:close/>
                  <a:moveTo>
                    <a:pt x="232" y="111"/>
                  </a:moveTo>
                  <a:lnTo>
                    <a:pt x="208" y="146"/>
                  </a:lnTo>
                  <a:lnTo>
                    <a:pt x="92" y="146"/>
                  </a:lnTo>
                  <a:lnTo>
                    <a:pt x="68" y="111"/>
                  </a:lnTo>
                  <a:lnTo>
                    <a:pt x="38" y="111"/>
                  </a:lnTo>
                  <a:lnTo>
                    <a:pt x="83" y="28"/>
                  </a:lnTo>
                  <a:lnTo>
                    <a:pt x="220" y="28"/>
                  </a:lnTo>
                  <a:lnTo>
                    <a:pt x="265" y="111"/>
                  </a:lnTo>
                  <a:lnTo>
                    <a:pt x="232" y="11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/>
            <p:nvPr/>
          </p:nvSpPr>
          <p:spPr bwMode="auto">
            <a:xfrm>
              <a:off x="1628" y="2117"/>
              <a:ext cx="184" cy="24"/>
            </a:xfrm>
            <a:custGeom>
              <a:avLst/>
              <a:gdLst>
                <a:gd name="T0" fmla="*/ 0 w 184"/>
                <a:gd name="T1" fmla="*/ 24 h 24"/>
                <a:gd name="T2" fmla="*/ 184 w 184"/>
                <a:gd name="T3" fmla="*/ 24 h 24"/>
                <a:gd name="T4" fmla="*/ 172 w 184"/>
                <a:gd name="T5" fmla="*/ 0 h 24"/>
                <a:gd name="T6" fmla="*/ 11 w 184"/>
                <a:gd name="T7" fmla="*/ 0 h 24"/>
                <a:gd name="T8" fmla="*/ 0 w 18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24">
                  <a:moveTo>
                    <a:pt x="0" y="24"/>
                  </a:moveTo>
                  <a:lnTo>
                    <a:pt x="184" y="24"/>
                  </a:lnTo>
                  <a:lnTo>
                    <a:pt x="172" y="0"/>
                  </a:lnTo>
                  <a:lnTo>
                    <a:pt x="11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/>
            <p:nvPr/>
          </p:nvSpPr>
          <p:spPr bwMode="auto">
            <a:xfrm>
              <a:off x="1646" y="2082"/>
              <a:ext cx="147" cy="21"/>
            </a:xfrm>
            <a:custGeom>
              <a:avLst/>
              <a:gdLst>
                <a:gd name="T0" fmla="*/ 12 w 147"/>
                <a:gd name="T1" fmla="*/ 0 h 21"/>
                <a:gd name="T2" fmla="*/ 0 w 147"/>
                <a:gd name="T3" fmla="*/ 21 h 21"/>
                <a:gd name="T4" fmla="*/ 147 w 147"/>
                <a:gd name="T5" fmla="*/ 21 h 21"/>
                <a:gd name="T6" fmla="*/ 135 w 147"/>
                <a:gd name="T7" fmla="*/ 0 h 21"/>
                <a:gd name="T8" fmla="*/ 12 w 147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">
                  <a:moveTo>
                    <a:pt x="12" y="0"/>
                  </a:moveTo>
                  <a:lnTo>
                    <a:pt x="0" y="21"/>
                  </a:lnTo>
                  <a:lnTo>
                    <a:pt x="147" y="21"/>
                  </a:lnTo>
                  <a:lnTo>
                    <a:pt x="13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5"/>
            <p:cNvSpPr>
              <a:spLocks noEditPoints="1"/>
            </p:cNvSpPr>
            <p:nvPr/>
          </p:nvSpPr>
          <p:spPr bwMode="auto">
            <a:xfrm>
              <a:off x="1568" y="2042"/>
              <a:ext cx="303" cy="227"/>
            </a:xfrm>
            <a:custGeom>
              <a:avLst/>
              <a:gdLst>
                <a:gd name="T0" fmla="*/ 244 w 303"/>
                <a:gd name="T1" fmla="*/ 0 h 227"/>
                <a:gd name="T2" fmla="*/ 60 w 303"/>
                <a:gd name="T3" fmla="*/ 0 h 227"/>
                <a:gd name="T4" fmla="*/ 0 w 303"/>
                <a:gd name="T5" fmla="*/ 111 h 227"/>
                <a:gd name="T6" fmla="*/ 0 w 303"/>
                <a:gd name="T7" fmla="*/ 227 h 227"/>
                <a:gd name="T8" fmla="*/ 303 w 303"/>
                <a:gd name="T9" fmla="*/ 227 h 227"/>
                <a:gd name="T10" fmla="*/ 303 w 303"/>
                <a:gd name="T11" fmla="*/ 111 h 227"/>
                <a:gd name="T12" fmla="*/ 244 w 303"/>
                <a:gd name="T13" fmla="*/ 0 h 227"/>
                <a:gd name="T14" fmla="*/ 232 w 303"/>
                <a:gd name="T15" fmla="*/ 111 h 227"/>
                <a:gd name="T16" fmla="*/ 209 w 303"/>
                <a:gd name="T17" fmla="*/ 146 h 227"/>
                <a:gd name="T18" fmla="*/ 93 w 303"/>
                <a:gd name="T19" fmla="*/ 146 h 227"/>
                <a:gd name="T20" fmla="*/ 69 w 303"/>
                <a:gd name="T21" fmla="*/ 111 h 227"/>
                <a:gd name="T22" fmla="*/ 38 w 303"/>
                <a:gd name="T23" fmla="*/ 111 h 227"/>
                <a:gd name="T24" fmla="*/ 83 w 303"/>
                <a:gd name="T25" fmla="*/ 28 h 227"/>
                <a:gd name="T26" fmla="*/ 220 w 303"/>
                <a:gd name="T27" fmla="*/ 28 h 227"/>
                <a:gd name="T28" fmla="*/ 265 w 303"/>
                <a:gd name="T29" fmla="*/ 111 h 227"/>
                <a:gd name="T30" fmla="*/ 232 w 303"/>
                <a:gd name="T31" fmla="*/ 111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3" h="227">
                  <a:moveTo>
                    <a:pt x="244" y="0"/>
                  </a:moveTo>
                  <a:lnTo>
                    <a:pt x="60" y="0"/>
                  </a:lnTo>
                  <a:lnTo>
                    <a:pt x="0" y="111"/>
                  </a:lnTo>
                  <a:lnTo>
                    <a:pt x="0" y="227"/>
                  </a:lnTo>
                  <a:lnTo>
                    <a:pt x="303" y="227"/>
                  </a:lnTo>
                  <a:lnTo>
                    <a:pt x="303" y="111"/>
                  </a:lnTo>
                  <a:lnTo>
                    <a:pt x="244" y="0"/>
                  </a:lnTo>
                  <a:close/>
                  <a:moveTo>
                    <a:pt x="232" y="111"/>
                  </a:moveTo>
                  <a:lnTo>
                    <a:pt x="209" y="146"/>
                  </a:lnTo>
                  <a:lnTo>
                    <a:pt x="93" y="146"/>
                  </a:lnTo>
                  <a:lnTo>
                    <a:pt x="69" y="111"/>
                  </a:lnTo>
                  <a:lnTo>
                    <a:pt x="38" y="111"/>
                  </a:lnTo>
                  <a:lnTo>
                    <a:pt x="83" y="28"/>
                  </a:lnTo>
                  <a:lnTo>
                    <a:pt x="220" y="28"/>
                  </a:lnTo>
                  <a:lnTo>
                    <a:pt x="265" y="111"/>
                  </a:lnTo>
                  <a:lnTo>
                    <a:pt x="232" y="11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963" y="2018"/>
              <a:ext cx="303" cy="274"/>
            </a:xfrm>
            <a:custGeom>
              <a:avLst/>
              <a:gdLst>
                <a:gd name="T0" fmla="*/ 103 w 128"/>
                <a:gd name="T1" fmla="*/ 0 h 116"/>
                <a:gd name="T2" fmla="*/ 25 w 128"/>
                <a:gd name="T3" fmla="*/ 0 h 116"/>
                <a:gd name="T4" fmla="*/ 0 w 128"/>
                <a:gd name="T5" fmla="*/ 47 h 116"/>
                <a:gd name="T6" fmla="*/ 0 w 128"/>
                <a:gd name="T7" fmla="*/ 116 h 116"/>
                <a:gd name="T8" fmla="*/ 128 w 128"/>
                <a:gd name="T9" fmla="*/ 116 h 116"/>
                <a:gd name="T10" fmla="*/ 128 w 128"/>
                <a:gd name="T11" fmla="*/ 47 h 116"/>
                <a:gd name="T12" fmla="*/ 103 w 128"/>
                <a:gd name="T13" fmla="*/ 0 h 116"/>
                <a:gd name="T14" fmla="*/ 78 w 128"/>
                <a:gd name="T15" fmla="*/ 72 h 116"/>
                <a:gd name="T16" fmla="*/ 49 w 128"/>
                <a:gd name="T17" fmla="*/ 72 h 116"/>
                <a:gd name="T18" fmla="*/ 44 w 128"/>
                <a:gd name="T19" fmla="*/ 67 h 116"/>
                <a:gd name="T20" fmla="*/ 49 w 128"/>
                <a:gd name="T21" fmla="*/ 62 h 116"/>
                <a:gd name="T22" fmla="*/ 78 w 128"/>
                <a:gd name="T23" fmla="*/ 62 h 116"/>
                <a:gd name="T24" fmla="*/ 83 w 128"/>
                <a:gd name="T25" fmla="*/ 67 h 116"/>
                <a:gd name="T26" fmla="*/ 78 w 128"/>
                <a:gd name="T27" fmla="*/ 72 h 116"/>
                <a:gd name="T28" fmla="*/ 16 w 128"/>
                <a:gd name="T29" fmla="*/ 47 h 116"/>
                <a:gd name="T30" fmla="*/ 35 w 128"/>
                <a:gd name="T31" fmla="*/ 12 h 116"/>
                <a:gd name="T32" fmla="*/ 93 w 128"/>
                <a:gd name="T33" fmla="*/ 12 h 116"/>
                <a:gd name="T34" fmla="*/ 112 w 128"/>
                <a:gd name="T35" fmla="*/ 47 h 116"/>
                <a:gd name="T36" fmla="*/ 16 w 128"/>
                <a:gd name="T37" fmla="*/ 4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16">
                  <a:moveTo>
                    <a:pt x="103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47"/>
                    <a:pt x="128" y="47"/>
                    <a:pt x="128" y="47"/>
                  </a:cubicBezTo>
                  <a:lnTo>
                    <a:pt x="103" y="0"/>
                  </a:lnTo>
                  <a:close/>
                  <a:moveTo>
                    <a:pt x="78" y="72"/>
                  </a:moveTo>
                  <a:cubicBezTo>
                    <a:pt x="49" y="72"/>
                    <a:pt x="49" y="72"/>
                    <a:pt x="49" y="72"/>
                  </a:cubicBezTo>
                  <a:cubicBezTo>
                    <a:pt x="46" y="72"/>
                    <a:pt x="44" y="70"/>
                    <a:pt x="44" y="67"/>
                  </a:cubicBezTo>
                  <a:cubicBezTo>
                    <a:pt x="44" y="64"/>
                    <a:pt x="46" y="62"/>
                    <a:pt x="49" y="62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81" y="62"/>
                    <a:pt x="83" y="64"/>
                    <a:pt x="83" y="67"/>
                  </a:cubicBezTo>
                  <a:cubicBezTo>
                    <a:pt x="83" y="70"/>
                    <a:pt x="81" y="72"/>
                    <a:pt x="78" y="72"/>
                  </a:cubicBezTo>
                  <a:close/>
                  <a:moveTo>
                    <a:pt x="16" y="47"/>
                  </a:moveTo>
                  <a:cubicBezTo>
                    <a:pt x="35" y="12"/>
                    <a:pt x="35" y="12"/>
                    <a:pt x="35" y="12"/>
                  </a:cubicBezTo>
                  <a:cubicBezTo>
                    <a:pt x="93" y="12"/>
                    <a:pt x="93" y="12"/>
                    <a:pt x="93" y="12"/>
                  </a:cubicBezTo>
                  <a:cubicBezTo>
                    <a:pt x="112" y="47"/>
                    <a:pt x="112" y="47"/>
                    <a:pt x="112" y="47"/>
                  </a:cubicBezTo>
                  <a:lnTo>
                    <a:pt x="16" y="4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417" y="2094"/>
              <a:ext cx="184" cy="23"/>
            </a:xfrm>
            <a:custGeom>
              <a:avLst/>
              <a:gdLst>
                <a:gd name="T0" fmla="*/ 0 w 184"/>
                <a:gd name="T1" fmla="*/ 23 h 23"/>
                <a:gd name="T2" fmla="*/ 184 w 184"/>
                <a:gd name="T3" fmla="*/ 23 h 23"/>
                <a:gd name="T4" fmla="*/ 172 w 184"/>
                <a:gd name="T5" fmla="*/ 0 h 23"/>
                <a:gd name="T6" fmla="*/ 12 w 184"/>
                <a:gd name="T7" fmla="*/ 0 h 23"/>
                <a:gd name="T8" fmla="*/ 0 w 184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23">
                  <a:moveTo>
                    <a:pt x="0" y="23"/>
                  </a:moveTo>
                  <a:lnTo>
                    <a:pt x="184" y="23"/>
                  </a:lnTo>
                  <a:lnTo>
                    <a:pt x="172" y="0"/>
                  </a:lnTo>
                  <a:lnTo>
                    <a:pt x="12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/>
            <p:nvPr/>
          </p:nvSpPr>
          <p:spPr bwMode="auto">
            <a:xfrm>
              <a:off x="436" y="2058"/>
              <a:ext cx="146" cy="21"/>
            </a:xfrm>
            <a:custGeom>
              <a:avLst/>
              <a:gdLst>
                <a:gd name="T0" fmla="*/ 11 w 146"/>
                <a:gd name="T1" fmla="*/ 0 h 21"/>
                <a:gd name="T2" fmla="*/ 0 w 146"/>
                <a:gd name="T3" fmla="*/ 21 h 21"/>
                <a:gd name="T4" fmla="*/ 146 w 146"/>
                <a:gd name="T5" fmla="*/ 21 h 21"/>
                <a:gd name="T6" fmla="*/ 134 w 146"/>
                <a:gd name="T7" fmla="*/ 0 h 21"/>
                <a:gd name="T8" fmla="*/ 11 w 146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21">
                  <a:moveTo>
                    <a:pt x="11" y="0"/>
                  </a:moveTo>
                  <a:lnTo>
                    <a:pt x="0" y="21"/>
                  </a:lnTo>
                  <a:lnTo>
                    <a:pt x="146" y="21"/>
                  </a:lnTo>
                  <a:lnTo>
                    <a:pt x="134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>
              <a:spLocks noEditPoints="1"/>
            </p:cNvSpPr>
            <p:nvPr/>
          </p:nvSpPr>
          <p:spPr bwMode="auto">
            <a:xfrm>
              <a:off x="358" y="2018"/>
              <a:ext cx="302" cy="274"/>
            </a:xfrm>
            <a:custGeom>
              <a:avLst/>
              <a:gdLst>
                <a:gd name="T0" fmla="*/ 103 w 128"/>
                <a:gd name="T1" fmla="*/ 0 h 116"/>
                <a:gd name="T2" fmla="*/ 25 w 128"/>
                <a:gd name="T3" fmla="*/ 0 h 116"/>
                <a:gd name="T4" fmla="*/ 0 w 128"/>
                <a:gd name="T5" fmla="*/ 47 h 116"/>
                <a:gd name="T6" fmla="*/ 0 w 128"/>
                <a:gd name="T7" fmla="*/ 116 h 116"/>
                <a:gd name="T8" fmla="*/ 128 w 128"/>
                <a:gd name="T9" fmla="*/ 116 h 116"/>
                <a:gd name="T10" fmla="*/ 128 w 128"/>
                <a:gd name="T11" fmla="*/ 47 h 116"/>
                <a:gd name="T12" fmla="*/ 103 w 128"/>
                <a:gd name="T13" fmla="*/ 0 h 116"/>
                <a:gd name="T14" fmla="*/ 78 w 128"/>
                <a:gd name="T15" fmla="*/ 72 h 116"/>
                <a:gd name="T16" fmla="*/ 49 w 128"/>
                <a:gd name="T17" fmla="*/ 72 h 116"/>
                <a:gd name="T18" fmla="*/ 44 w 128"/>
                <a:gd name="T19" fmla="*/ 67 h 116"/>
                <a:gd name="T20" fmla="*/ 49 w 128"/>
                <a:gd name="T21" fmla="*/ 62 h 116"/>
                <a:gd name="T22" fmla="*/ 78 w 128"/>
                <a:gd name="T23" fmla="*/ 62 h 116"/>
                <a:gd name="T24" fmla="*/ 83 w 128"/>
                <a:gd name="T25" fmla="*/ 67 h 116"/>
                <a:gd name="T26" fmla="*/ 78 w 128"/>
                <a:gd name="T27" fmla="*/ 72 h 116"/>
                <a:gd name="T28" fmla="*/ 16 w 128"/>
                <a:gd name="T29" fmla="*/ 47 h 116"/>
                <a:gd name="T30" fmla="*/ 35 w 128"/>
                <a:gd name="T31" fmla="*/ 12 h 116"/>
                <a:gd name="T32" fmla="*/ 93 w 128"/>
                <a:gd name="T33" fmla="*/ 12 h 116"/>
                <a:gd name="T34" fmla="*/ 112 w 128"/>
                <a:gd name="T35" fmla="*/ 47 h 116"/>
                <a:gd name="T36" fmla="*/ 16 w 128"/>
                <a:gd name="T37" fmla="*/ 4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16">
                  <a:moveTo>
                    <a:pt x="103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47"/>
                    <a:pt x="128" y="47"/>
                    <a:pt x="128" y="47"/>
                  </a:cubicBezTo>
                  <a:lnTo>
                    <a:pt x="103" y="0"/>
                  </a:lnTo>
                  <a:close/>
                  <a:moveTo>
                    <a:pt x="78" y="72"/>
                  </a:moveTo>
                  <a:cubicBezTo>
                    <a:pt x="49" y="72"/>
                    <a:pt x="49" y="72"/>
                    <a:pt x="49" y="72"/>
                  </a:cubicBezTo>
                  <a:cubicBezTo>
                    <a:pt x="46" y="72"/>
                    <a:pt x="44" y="70"/>
                    <a:pt x="44" y="67"/>
                  </a:cubicBezTo>
                  <a:cubicBezTo>
                    <a:pt x="44" y="64"/>
                    <a:pt x="46" y="62"/>
                    <a:pt x="49" y="62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81" y="62"/>
                    <a:pt x="83" y="64"/>
                    <a:pt x="83" y="67"/>
                  </a:cubicBezTo>
                  <a:cubicBezTo>
                    <a:pt x="83" y="70"/>
                    <a:pt x="81" y="72"/>
                    <a:pt x="78" y="72"/>
                  </a:cubicBezTo>
                  <a:close/>
                  <a:moveTo>
                    <a:pt x="16" y="47"/>
                  </a:moveTo>
                  <a:cubicBezTo>
                    <a:pt x="35" y="12"/>
                    <a:pt x="35" y="12"/>
                    <a:pt x="35" y="12"/>
                  </a:cubicBezTo>
                  <a:cubicBezTo>
                    <a:pt x="93" y="12"/>
                    <a:pt x="93" y="12"/>
                    <a:pt x="93" y="12"/>
                  </a:cubicBezTo>
                  <a:cubicBezTo>
                    <a:pt x="112" y="47"/>
                    <a:pt x="112" y="47"/>
                    <a:pt x="112" y="47"/>
                  </a:cubicBezTo>
                  <a:lnTo>
                    <a:pt x="16" y="4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>
              <a:spLocks noEditPoints="1"/>
            </p:cNvSpPr>
            <p:nvPr/>
          </p:nvSpPr>
          <p:spPr bwMode="auto">
            <a:xfrm>
              <a:off x="7053" y="1398"/>
              <a:ext cx="232" cy="303"/>
            </a:xfrm>
            <a:custGeom>
              <a:avLst/>
              <a:gdLst>
                <a:gd name="T0" fmla="*/ 172 w 232"/>
                <a:gd name="T1" fmla="*/ 0 h 303"/>
                <a:gd name="T2" fmla="*/ 0 w 232"/>
                <a:gd name="T3" fmla="*/ 0 h 303"/>
                <a:gd name="T4" fmla="*/ 0 w 232"/>
                <a:gd name="T5" fmla="*/ 303 h 303"/>
                <a:gd name="T6" fmla="*/ 232 w 232"/>
                <a:gd name="T7" fmla="*/ 303 h 303"/>
                <a:gd name="T8" fmla="*/ 232 w 232"/>
                <a:gd name="T9" fmla="*/ 59 h 303"/>
                <a:gd name="T10" fmla="*/ 232 w 232"/>
                <a:gd name="T11" fmla="*/ 59 h 303"/>
                <a:gd name="T12" fmla="*/ 172 w 232"/>
                <a:gd name="T13" fmla="*/ 0 h 303"/>
                <a:gd name="T14" fmla="*/ 198 w 232"/>
                <a:gd name="T15" fmla="*/ 270 h 303"/>
                <a:gd name="T16" fmla="*/ 33 w 232"/>
                <a:gd name="T17" fmla="*/ 270 h 303"/>
                <a:gd name="T18" fmla="*/ 33 w 232"/>
                <a:gd name="T19" fmla="*/ 35 h 303"/>
                <a:gd name="T20" fmla="*/ 139 w 232"/>
                <a:gd name="T21" fmla="*/ 35 h 303"/>
                <a:gd name="T22" fmla="*/ 139 w 232"/>
                <a:gd name="T23" fmla="*/ 92 h 303"/>
                <a:gd name="T24" fmla="*/ 198 w 232"/>
                <a:gd name="T25" fmla="*/ 92 h 303"/>
                <a:gd name="T26" fmla="*/ 198 w 232"/>
                <a:gd name="T27" fmla="*/ 2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2" h="303">
                  <a:moveTo>
                    <a:pt x="172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232" y="303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172" y="0"/>
                  </a:lnTo>
                  <a:close/>
                  <a:moveTo>
                    <a:pt x="198" y="270"/>
                  </a:moveTo>
                  <a:lnTo>
                    <a:pt x="33" y="270"/>
                  </a:lnTo>
                  <a:lnTo>
                    <a:pt x="33" y="35"/>
                  </a:lnTo>
                  <a:lnTo>
                    <a:pt x="139" y="35"/>
                  </a:lnTo>
                  <a:lnTo>
                    <a:pt x="139" y="92"/>
                  </a:lnTo>
                  <a:lnTo>
                    <a:pt x="198" y="92"/>
                  </a:lnTo>
                  <a:lnTo>
                    <a:pt x="198" y="2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7157" y="1514"/>
              <a:ext cx="23" cy="3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>
              <a:spLocks noEditPoints="1"/>
            </p:cNvSpPr>
            <p:nvPr/>
          </p:nvSpPr>
          <p:spPr bwMode="auto">
            <a:xfrm>
              <a:off x="7145" y="1575"/>
              <a:ext cx="47" cy="69"/>
            </a:xfrm>
            <a:custGeom>
              <a:avLst/>
              <a:gdLst>
                <a:gd name="T0" fmla="*/ 19 w 20"/>
                <a:gd name="T1" fmla="*/ 17 h 29"/>
                <a:gd name="T2" fmla="*/ 19 w 20"/>
                <a:gd name="T3" fmla="*/ 17 h 29"/>
                <a:gd name="T4" fmla="*/ 15 w 20"/>
                <a:gd name="T5" fmla="*/ 0 h 29"/>
                <a:gd name="T6" fmla="*/ 5 w 20"/>
                <a:gd name="T7" fmla="*/ 0 h 29"/>
                <a:gd name="T8" fmla="*/ 1 w 20"/>
                <a:gd name="T9" fmla="*/ 17 h 29"/>
                <a:gd name="T10" fmla="*/ 1 w 20"/>
                <a:gd name="T11" fmla="*/ 17 h 29"/>
                <a:gd name="T12" fmla="*/ 0 w 20"/>
                <a:gd name="T13" fmla="*/ 20 h 29"/>
                <a:gd name="T14" fmla="*/ 10 w 20"/>
                <a:gd name="T15" fmla="*/ 29 h 29"/>
                <a:gd name="T16" fmla="*/ 20 w 20"/>
                <a:gd name="T17" fmla="*/ 20 h 29"/>
                <a:gd name="T18" fmla="*/ 19 w 20"/>
                <a:gd name="T19" fmla="*/ 17 h 29"/>
                <a:gd name="T20" fmla="*/ 10 w 20"/>
                <a:gd name="T21" fmla="*/ 25 h 29"/>
                <a:gd name="T22" fmla="*/ 5 w 20"/>
                <a:gd name="T23" fmla="*/ 20 h 29"/>
                <a:gd name="T24" fmla="*/ 10 w 20"/>
                <a:gd name="T25" fmla="*/ 15 h 29"/>
                <a:gd name="T26" fmla="*/ 15 w 20"/>
                <a:gd name="T27" fmla="*/ 20 h 29"/>
                <a:gd name="T28" fmla="*/ 10 w 20"/>
                <a:gd name="T29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29">
                  <a:moveTo>
                    <a:pt x="19" y="17"/>
                  </a:moveTo>
                  <a:cubicBezTo>
                    <a:pt x="19" y="17"/>
                    <a:pt x="19" y="17"/>
                    <a:pt x="19" y="17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0" y="20"/>
                  </a:cubicBezTo>
                  <a:cubicBezTo>
                    <a:pt x="0" y="25"/>
                    <a:pt x="5" y="29"/>
                    <a:pt x="10" y="29"/>
                  </a:cubicBezTo>
                  <a:cubicBezTo>
                    <a:pt x="15" y="29"/>
                    <a:pt x="20" y="25"/>
                    <a:pt x="20" y="20"/>
                  </a:cubicBezTo>
                  <a:cubicBezTo>
                    <a:pt x="20" y="19"/>
                    <a:pt x="20" y="18"/>
                    <a:pt x="19" y="17"/>
                  </a:cubicBezTo>
                  <a:close/>
                  <a:moveTo>
                    <a:pt x="10" y="25"/>
                  </a:moveTo>
                  <a:cubicBezTo>
                    <a:pt x="7" y="25"/>
                    <a:pt x="5" y="22"/>
                    <a:pt x="5" y="20"/>
                  </a:cubicBezTo>
                  <a:cubicBezTo>
                    <a:pt x="5" y="17"/>
                    <a:pt x="7" y="15"/>
                    <a:pt x="10" y="15"/>
                  </a:cubicBezTo>
                  <a:cubicBezTo>
                    <a:pt x="13" y="15"/>
                    <a:pt x="15" y="17"/>
                    <a:pt x="15" y="20"/>
                  </a:cubicBezTo>
                  <a:cubicBezTo>
                    <a:pt x="15" y="22"/>
                    <a:pt x="13" y="25"/>
                    <a:pt x="10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>
              <a:spLocks noEditPoints="1"/>
            </p:cNvSpPr>
            <p:nvPr/>
          </p:nvSpPr>
          <p:spPr bwMode="auto">
            <a:xfrm>
              <a:off x="6447" y="1398"/>
              <a:ext cx="232" cy="303"/>
            </a:xfrm>
            <a:custGeom>
              <a:avLst/>
              <a:gdLst>
                <a:gd name="T0" fmla="*/ 173 w 232"/>
                <a:gd name="T1" fmla="*/ 0 h 303"/>
                <a:gd name="T2" fmla="*/ 0 w 232"/>
                <a:gd name="T3" fmla="*/ 0 h 303"/>
                <a:gd name="T4" fmla="*/ 0 w 232"/>
                <a:gd name="T5" fmla="*/ 303 h 303"/>
                <a:gd name="T6" fmla="*/ 232 w 232"/>
                <a:gd name="T7" fmla="*/ 303 h 303"/>
                <a:gd name="T8" fmla="*/ 232 w 232"/>
                <a:gd name="T9" fmla="*/ 59 h 303"/>
                <a:gd name="T10" fmla="*/ 232 w 232"/>
                <a:gd name="T11" fmla="*/ 59 h 303"/>
                <a:gd name="T12" fmla="*/ 173 w 232"/>
                <a:gd name="T13" fmla="*/ 0 h 303"/>
                <a:gd name="T14" fmla="*/ 199 w 232"/>
                <a:gd name="T15" fmla="*/ 270 h 303"/>
                <a:gd name="T16" fmla="*/ 33 w 232"/>
                <a:gd name="T17" fmla="*/ 270 h 303"/>
                <a:gd name="T18" fmla="*/ 33 w 232"/>
                <a:gd name="T19" fmla="*/ 35 h 303"/>
                <a:gd name="T20" fmla="*/ 140 w 232"/>
                <a:gd name="T21" fmla="*/ 35 h 303"/>
                <a:gd name="T22" fmla="*/ 140 w 232"/>
                <a:gd name="T23" fmla="*/ 92 h 303"/>
                <a:gd name="T24" fmla="*/ 199 w 232"/>
                <a:gd name="T25" fmla="*/ 92 h 303"/>
                <a:gd name="T26" fmla="*/ 199 w 232"/>
                <a:gd name="T27" fmla="*/ 2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2" h="303">
                  <a:moveTo>
                    <a:pt x="173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232" y="303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173" y="0"/>
                  </a:lnTo>
                  <a:close/>
                  <a:moveTo>
                    <a:pt x="199" y="270"/>
                  </a:moveTo>
                  <a:lnTo>
                    <a:pt x="33" y="270"/>
                  </a:lnTo>
                  <a:lnTo>
                    <a:pt x="33" y="35"/>
                  </a:lnTo>
                  <a:lnTo>
                    <a:pt x="140" y="35"/>
                  </a:lnTo>
                  <a:lnTo>
                    <a:pt x="140" y="92"/>
                  </a:lnTo>
                  <a:lnTo>
                    <a:pt x="199" y="92"/>
                  </a:lnTo>
                  <a:lnTo>
                    <a:pt x="199" y="2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6537" y="1556"/>
              <a:ext cx="62" cy="74"/>
            </a:xfrm>
            <a:custGeom>
              <a:avLst/>
              <a:gdLst>
                <a:gd name="T0" fmla="*/ 0 w 62"/>
                <a:gd name="T1" fmla="*/ 74 h 74"/>
                <a:gd name="T2" fmla="*/ 62 w 62"/>
                <a:gd name="T3" fmla="*/ 36 h 74"/>
                <a:gd name="T4" fmla="*/ 0 w 62"/>
                <a:gd name="T5" fmla="*/ 0 h 74"/>
                <a:gd name="T6" fmla="*/ 0 w 62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74">
                  <a:moveTo>
                    <a:pt x="0" y="74"/>
                  </a:moveTo>
                  <a:lnTo>
                    <a:pt x="62" y="36"/>
                  </a:lnTo>
                  <a:lnTo>
                    <a:pt x="0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>
              <a:spLocks noEditPoints="1"/>
            </p:cNvSpPr>
            <p:nvPr/>
          </p:nvSpPr>
          <p:spPr bwMode="auto">
            <a:xfrm>
              <a:off x="5842" y="1398"/>
              <a:ext cx="232" cy="303"/>
            </a:xfrm>
            <a:custGeom>
              <a:avLst/>
              <a:gdLst>
                <a:gd name="T0" fmla="*/ 173 w 232"/>
                <a:gd name="T1" fmla="*/ 0 h 303"/>
                <a:gd name="T2" fmla="*/ 0 w 232"/>
                <a:gd name="T3" fmla="*/ 0 h 303"/>
                <a:gd name="T4" fmla="*/ 0 w 232"/>
                <a:gd name="T5" fmla="*/ 303 h 303"/>
                <a:gd name="T6" fmla="*/ 232 w 232"/>
                <a:gd name="T7" fmla="*/ 303 h 303"/>
                <a:gd name="T8" fmla="*/ 232 w 232"/>
                <a:gd name="T9" fmla="*/ 59 h 303"/>
                <a:gd name="T10" fmla="*/ 232 w 232"/>
                <a:gd name="T11" fmla="*/ 59 h 303"/>
                <a:gd name="T12" fmla="*/ 173 w 232"/>
                <a:gd name="T13" fmla="*/ 0 h 303"/>
                <a:gd name="T14" fmla="*/ 199 w 232"/>
                <a:gd name="T15" fmla="*/ 270 h 303"/>
                <a:gd name="T16" fmla="*/ 33 w 232"/>
                <a:gd name="T17" fmla="*/ 270 h 303"/>
                <a:gd name="T18" fmla="*/ 33 w 232"/>
                <a:gd name="T19" fmla="*/ 35 h 303"/>
                <a:gd name="T20" fmla="*/ 139 w 232"/>
                <a:gd name="T21" fmla="*/ 35 h 303"/>
                <a:gd name="T22" fmla="*/ 139 w 232"/>
                <a:gd name="T23" fmla="*/ 92 h 303"/>
                <a:gd name="T24" fmla="*/ 199 w 232"/>
                <a:gd name="T25" fmla="*/ 92 h 303"/>
                <a:gd name="T26" fmla="*/ 199 w 232"/>
                <a:gd name="T27" fmla="*/ 2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2" h="303">
                  <a:moveTo>
                    <a:pt x="173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232" y="303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173" y="0"/>
                  </a:lnTo>
                  <a:close/>
                  <a:moveTo>
                    <a:pt x="199" y="270"/>
                  </a:moveTo>
                  <a:lnTo>
                    <a:pt x="33" y="270"/>
                  </a:lnTo>
                  <a:lnTo>
                    <a:pt x="33" y="35"/>
                  </a:lnTo>
                  <a:lnTo>
                    <a:pt x="139" y="35"/>
                  </a:lnTo>
                  <a:lnTo>
                    <a:pt x="139" y="92"/>
                  </a:lnTo>
                  <a:lnTo>
                    <a:pt x="199" y="92"/>
                  </a:lnTo>
                  <a:lnTo>
                    <a:pt x="199" y="2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5901" y="1535"/>
              <a:ext cx="95" cy="99"/>
            </a:xfrm>
            <a:custGeom>
              <a:avLst/>
              <a:gdLst>
                <a:gd name="T0" fmla="*/ 13 w 40"/>
                <a:gd name="T1" fmla="*/ 30 h 42"/>
                <a:gd name="T2" fmla="*/ 7 w 40"/>
                <a:gd name="T3" fmla="*/ 30 h 42"/>
                <a:gd name="T4" fmla="*/ 1 w 40"/>
                <a:gd name="T5" fmla="*/ 37 h 42"/>
                <a:gd name="T6" fmla="*/ 10 w 40"/>
                <a:gd name="T7" fmla="*/ 41 h 42"/>
                <a:gd name="T8" fmla="*/ 16 w 40"/>
                <a:gd name="T9" fmla="*/ 35 h 42"/>
                <a:gd name="T10" fmla="*/ 16 w 40"/>
                <a:gd name="T11" fmla="*/ 35 h 42"/>
                <a:gd name="T12" fmla="*/ 16 w 40"/>
                <a:gd name="T13" fmla="*/ 15 h 42"/>
                <a:gd name="T14" fmla="*/ 37 w 40"/>
                <a:gd name="T15" fmla="*/ 11 h 42"/>
                <a:gd name="T16" fmla="*/ 37 w 40"/>
                <a:gd name="T17" fmla="*/ 26 h 42"/>
                <a:gd name="T18" fmla="*/ 31 w 40"/>
                <a:gd name="T19" fmla="*/ 26 h 42"/>
                <a:gd name="T20" fmla="*/ 25 w 40"/>
                <a:gd name="T21" fmla="*/ 33 h 42"/>
                <a:gd name="T22" fmla="*/ 34 w 40"/>
                <a:gd name="T23" fmla="*/ 37 h 42"/>
                <a:gd name="T24" fmla="*/ 40 w 40"/>
                <a:gd name="T25" fmla="*/ 31 h 42"/>
                <a:gd name="T26" fmla="*/ 40 w 40"/>
                <a:gd name="T27" fmla="*/ 31 h 42"/>
                <a:gd name="T28" fmla="*/ 40 w 40"/>
                <a:gd name="T29" fmla="*/ 0 h 42"/>
                <a:gd name="T30" fmla="*/ 13 w 40"/>
                <a:gd name="T31" fmla="*/ 6 h 42"/>
                <a:gd name="T32" fmla="*/ 13 w 40"/>
                <a:gd name="T33" fmla="*/ 3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42">
                  <a:moveTo>
                    <a:pt x="13" y="30"/>
                  </a:moveTo>
                  <a:cubicBezTo>
                    <a:pt x="11" y="29"/>
                    <a:pt x="9" y="29"/>
                    <a:pt x="7" y="30"/>
                  </a:cubicBezTo>
                  <a:cubicBezTo>
                    <a:pt x="3" y="31"/>
                    <a:pt x="0" y="34"/>
                    <a:pt x="1" y="37"/>
                  </a:cubicBezTo>
                  <a:cubicBezTo>
                    <a:pt x="2" y="40"/>
                    <a:pt x="6" y="42"/>
                    <a:pt x="10" y="41"/>
                  </a:cubicBezTo>
                  <a:cubicBezTo>
                    <a:pt x="13" y="40"/>
                    <a:pt x="16" y="37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3" y="25"/>
                    <a:pt x="31" y="26"/>
                  </a:cubicBezTo>
                  <a:cubicBezTo>
                    <a:pt x="27" y="27"/>
                    <a:pt x="24" y="30"/>
                    <a:pt x="25" y="33"/>
                  </a:cubicBezTo>
                  <a:cubicBezTo>
                    <a:pt x="26" y="36"/>
                    <a:pt x="30" y="38"/>
                    <a:pt x="34" y="37"/>
                  </a:cubicBezTo>
                  <a:cubicBezTo>
                    <a:pt x="37" y="36"/>
                    <a:pt x="40" y="34"/>
                    <a:pt x="40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5236" y="1398"/>
              <a:ext cx="232" cy="303"/>
            </a:xfrm>
            <a:custGeom>
              <a:avLst/>
              <a:gdLst>
                <a:gd name="T0" fmla="*/ 173 w 232"/>
                <a:gd name="T1" fmla="*/ 0 h 303"/>
                <a:gd name="T2" fmla="*/ 0 w 232"/>
                <a:gd name="T3" fmla="*/ 0 h 303"/>
                <a:gd name="T4" fmla="*/ 0 w 232"/>
                <a:gd name="T5" fmla="*/ 303 h 303"/>
                <a:gd name="T6" fmla="*/ 232 w 232"/>
                <a:gd name="T7" fmla="*/ 303 h 303"/>
                <a:gd name="T8" fmla="*/ 232 w 232"/>
                <a:gd name="T9" fmla="*/ 59 h 303"/>
                <a:gd name="T10" fmla="*/ 232 w 232"/>
                <a:gd name="T11" fmla="*/ 59 h 303"/>
                <a:gd name="T12" fmla="*/ 173 w 232"/>
                <a:gd name="T13" fmla="*/ 0 h 303"/>
                <a:gd name="T14" fmla="*/ 199 w 232"/>
                <a:gd name="T15" fmla="*/ 270 h 303"/>
                <a:gd name="T16" fmla="*/ 34 w 232"/>
                <a:gd name="T17" fmla="*/ 270 h 303"/>
                <a:gd name="T18" fmla="*/ 34 w 232"/>
                <a:gd name="T19" fmla="*/ 35 h 303"/>
                <a:gd name="T20" fmla="*/ 140 w 232"/>
                <a:gd name="T21" fmla="*/ 35 h 303"/>
                <a:gd name="T22" fmla="*/ 140 w 232"/>
                <a:gd name="T23" fmla="*/ 92 h 303"/>
                <a:gd name="T24" fmla="*/ 199 w 232"/>
                <a:gd name="T25" fmla="*/ 92 h 303"/>
                <a:gd name="T26" fmla="*/ 199 w 232"/>
                <a:gd name="T27" fmla="*/ 2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2" h="303">
                  <a:moveTo>
                    <a:pt x="173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232" y="303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173" y="0"/>
                  </a:lnTo>
                  <a:close/>
                  <a:moveTo>
                    <a:pt x="199" y="270"/>
                  </a:moveTo>
                  <a:lnTo>
                    <a:pt x="34" y="270"/>
                  </a:lnTo>
                  <a:lnTo>
                    <a:pt x="34" y="35"/>
                  </a:lnTo>
                  <a:lnTo>
                    <a:pt x="140" y="35"/>
                  </a:lnTo>
                  <a:lnTo>
                    <a:pt x="140" y="92"/>
                  </a:lnTo>
                  <a:lnTo>
                    <a:pt x="199" y="92"/>
                  </a:lnTo>
                  <a:lnTo>
                    <a:pt x="199" y="2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Oval 108"/>
            <p:cNvSpPr>
              <a:spLocks noChangeArrowheads="1"/>
            </p:cNvSpPr>
            <p:nvPr/>
          </p:nvSpPr>
          <p:spPr bwMode="auto">
            <a:xfrm>
              <a:off x="5293" y="1566"/>
              <a:ext cx="26" cy="26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5298" y="1578"/>
              <a:ext cx="113" cy="54"/>
            </a:xfrm>
            <a:custGeom>
              <a:avLst/>
              <a:gdLst>
                <a:gd name="T0" fmla="*/ 45 w 113"/>
                <a:gd name="T1" fmla="*/ 30 h 54"/>
                <a:gd name="T2" fmla="*/ 33 w 113"/>
                <a:gd name="T3" fmla="*/ 14 h 54"/>
                <a:gd name="T4" fmla="*/ 0 w 113"/>
                <a:gd name="T5" fmla="*/ 54 h 54"/>
                <a:gd name="T6" fmla="*/ 113 w 113"/>
                <a:gd name="T7" fmla="*/ 54 h 54"/>
                <a:gd name="T8" fmla="*/ 69 w 113"/>
                <a:gd name="T9" fmla="*/ 0 h 54"/>
                <a:gd name="T10" fmla="*/ 45 w 113"/>
                <a:gd name="T11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54">
                  <a:moveTo>
                    <a:pt x="45" y="30"/>
                  </a:moveTo>
                  <a:lnTo>
                    <a:pt x="33" y="14"/>
                  </a:lnTo>
                  <a:lnTo>
                    <a:pt x="0" y="54"/>
                  </a:lnTo>
                  <a:lnTo>
                    <a:pt x="113" y="54"/>
                  </a:lnTo>
                  <a:lnTo>
                    <a:pt x="69" y="0"/>
                  </a:lnTo>
                  <a:lnTo>
                    <a:pt x="45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4631" y="1398"/>
              <a:ext cx="232" cy="303"/>
            </a:xfrm>
            <a:custGeom>
              <a:avLst/>
              <a:gdLst>
                <a:gd name="T0" fmla="*/ 173 w 232"/>
                <a:gd name="T1" fmla="*/ 0 h 303"/>
                <a:gd name="T2" fmla="*/ 0 w 232"/>
                <a:gd name="T3" fmla="*/ 0 h 303"/>
                <a:gd name="T4" fmla="*/ 0 w 232"/>
                <a:gd name="T5" fmla="*/ 303 h 303"/>
                <a:gd name="T6" fmla="*/ 232 w 232"/>
                <a:gd name="T7" fmla="*/ 303 h 303"/>
                <a:gd name="T8" fmla="*/ 232 w 232"/>
                <a:gd name="T9" fmla="*/ 59 h 303"/>
                <a:gd name="T10" fmla="*/ 173 w 232"/>
                <a:gd name="T11" fmla="*/ 0 h 303"/>
                <a:gd name="T12" fmla="*/ 199 w 232"/>
                <a:gd name="T13" fmla="*/ 270 h 303"/>
                <a:gd name="T14" fmla="*/ 33 w 232"/>
                <a:gd name="T15" fmla="*/ 270 h 303"/>
                <a:gd name="T16" fmla="*/ 33 w 232"/>
                <a:gd name="T17" fmla="*/ 35 h 303"/>
                <a:gd name="T18" fmla="*/ 140 w 232"/>
                <a:gd name="T19" fmla="*/ 35 h 303"/>
                <a:gd name="T20" fmla="*/ 140 w 232"/>
                <a:gd name="T21" fmla="*/ 92 h 303"/>
                <a:gd name="T22" fmla="*/ 199 w 232"/>
                <a:gd name="T23" fmla="*/ 92 h 303"/>
                <a:gd name="T24" fmla="*/ 199 w 232"/>
                <a:gd name="T25" fmla="*/ 2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2" h="303">
                  <a:moveTo>
                    <a:pt x="173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232" y="303"/>
                  </a:lnTo>
                  <a:lnTo>
                    <a:pt x="232" y="59"/>
                  </a:lnTo>
                  <a:lnTo>
                    <a:pt x="173" y="0"/>
                  </a:lnTo>
                  <a:close/>
                  <a:moveTo>
                    <a:pt x="199" y="270"/>
                  </a:moveTo>
                  <a:lnTo>
                    <a:pt x="33" y="270"/>
                  </a:lnTo>
                  <a:lnTo>
                    <a:pt x="33" y="35"/>
                  </a:lnTo>
                  <a:lnTo>
                    <a:pt x="140" y="35"/>
                  </a:lnTo>
                  <a:lnTo>
                    <a:pt x="140" y="92"/>
                  </a:lnTo>
                  <a:lnTo>
                    <a:pt x="199" y="92"/>
                  </a:lnTo>
                  <a:lnTo>
                    <a:pt x="199" y="2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111"/>
            <p:cNvSpPr>
              <a:spLocks noChangeArrowheads="1"/>
            </p:cNvSpPr>
            <p:nvPr/>
          </p:nvSpPr>
          <p:spPr bwMode="auto">
            <a:xfrm>
              <a:off x="4700" y="1516"/>
              <a:ext cx="47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Rectangle 112"/>
            <p:cNvSpPr>
              <a:spLocks noChangeArrowheads="1"/>
            </p:cNvSpPr>
            <p:nvPr/>
          </p:nvSpPr>
          <p:spPr bwMode="auto">
            <a:xfrm>
              <a:off x="4700" y="1563"/>
              <a:ext cx="94" cy="22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4700" y="1608"/>
              <a:ext cx="94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/>
            <p:nvPr/>
          </p:nvSpPr>
          <p:spPr bwMode="auto">
            <a:xfrm>
              <a:off x="4026" y="1398"/>
              <a:ext cx="231" cy="303"/>
            </a:xfrm>
            <a:custGeom>
              <a:avLst/>
              <a:gdLst>
                <a:gd name="T0" fmla="*/ 172 w 231"/>
                <a:gd name="T1" fmla="*/ 0 h 303"/>
                <a:gd name="T2" fmla="*/ 0 w 231"/>
                <a:gd name="T3" fmla="*/ 0 h 303"/>
                <a:gd name="T4" fmla="*/ 0 w 231"/>
                <a:gd name="T5" fmla="*/ 303 h 303"/>
                <a:gd name="T6" fmla="*/ 89 w 231"/>
                <a:gd name="T7" fmla="*/ 303 h 303"/>
                <a:gd name="T8" fmla="*/ 89 w 231"/>
                <a:gd name="T9" fmla="*/ 270 h 303"/>
                <a:gd name="T10" fmla="*/ 33 w 231"/>
                <a:gd name="T11" fmla="*/ 270 h 303"/>
                <a:gd name="T12" fmla="*/ 33 w 231"/>
                <a:gd name="T13" fmla="*/ 35 h 303"/>
                <a:gd name="T14" fmla="*/ 139 w 231"/>
                <a:gd name="T15" fmla="*/ 35 h 303"/>
                <a:gd name="T16" fmla="*/ 139 w 231"/>
                <a:gd name="T17" fmla="*/ 92 h 303"/>
                <a:gd name="T18" fmla="*/ 198 w 231"/>
                <a:gd name="T19" fmla="*/ 92 h 303"/>
                <a:gd name="T20" fmla="*/ 198 w 231"/>
                <a:gd name="T21" fmla="*/ 161 h 303"/>
                <a:gd name="T22" fmla="*/ 231 w 231"/>
                <a:gd name="T23" fmla="*/ 161 h 303"/>
                <a:gd name="T24" fmla="*/ 231 w 231"/>
                <a:gd name="T25" fmla="*/ 59 h 303"/>
                <a:gd name="T26" fmla="*/ 172 w 231"/>
                <a:gd name="T27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1" h="303">
                  <a:moveTo>
                    <a:pt x="172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89" y="303"/>
                  </a:lnTo>
                  <a:lnTo>
                    <a:pt x="89" y="270"/>
                  </a:lnTo>
                  <a:lnTo>
                    <a:pt x="33" y="270"/>
                  </a:lnTo>
                  <a:lnTo>
                    <a:pt x="33" y="35"/>
                  </a:lnTo>
                  <a:lnTo>
                    <a:pt x="139" y="35"/>
                  </a:lnTo>
                  <a:lnTo>
                    <a:pt x="139" y="92"/>
                  </a:lnTo>
                  <a:lnTo>
                    <a:pt x="198" y="92"/>
                  </a:lnTo>
                  <a:lnTo>
                    <a:pt x="198" y="161"/>
                  </a:lnTo>
                  <a:lnTo>
                    <a:pt x="231" y="161"/>
                  </a:lnTo>
                  <a:lnTo>
                    <a:pt x="231" y="59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Rectangle 115"/>
            <p:cNvSpPr>
              <a:spLocks noChangeArrowheads="1"/>
            </p:cNvSpPr>
            <p:nvPr/>
          </p:nvSpPr>
          <p:spPr bwMode="auto">
            <a:xfrm>
              <a:off x="4156" y="1632"/>
              <a:ext cx="101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3420" y="1398"/>
              <a:ext cx="232" cy="303"/>
            </a:xfrm>
            <a:custGeom>
              <a:avLst/>
              <a:gdLst>
                <a:gd name="T0" fmla="*/ 173 w 232"/>
                <a:gd name="T1" fmla="*/ 0 h 303"/>
                <a:gd name="T2" fmla="*/ 0 w 232"/>
                <a:gd name="T3" fmla="*/ 0 h 303"/>
                <a:gd name="T4" fmla="*/ 0 w 232"/>
                <a:gd name="T5" fmla="*/ 303 h 303"/>
                <a:gd name="T6" fmla="*/ 90 w 232"/>
                <a:gd name="T7" fmla="*/ 303 h 303"/>
                <a:gd name="T8" fmla="*/ 90 w 232"/>
                <a:gd name="T9" fmla="*/ 270 h 303"/>
                <a:gd name="T10" fmla="*/ 33 w 232"/>
                <a:gd name="T11" fmla="*/ 270 h 303"/>
                <a:gd name="T12" fmla="*/ 33 w 232"/>
                <a:gd name="T13" fmla="*/ 35 h 303"/>
                <a:gd name="T14" fmla="*/ 140 w 232"/>
                <a:gd name="T15" fmla="*/ 35 h 303"/>
                <a:gd name="T16" fmla="*/ 140 w 232"/>
                <a:gd name="T17" fmla="*/ 92 h 303"/>
                <a:gd name="T18" fmla="*/ 199 w 232"/>
                <a:gd name="T19" fmla="*/ 92 h 303"/>
                <a:gd name="T20" fmla="*/ 199 w 232"/>
                <a:gd name="T21" fmla="*/ 161 h 303"/>
                <a:gd name="T22" fmla="*/ 232 w 232"/>
                <a:gd name="T23" fmla="*/ 161 h 303"/>
                <a:gd name="T24" fmla="*/ 232 w 232"/>
                <a:gd name="T25" fmla="*/ 59 h 303"/>
                <a:gd name="T26" fmla="*/ 232 w 232"/>
                <a:gd name="T27" fmla="*/ 59 h 303"/>
                <a:gd name="T28" fmla="*/ 173 w 232"/>
                <a:gd name="T29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2" h="303">
                  <a:moveTo>
                    <a:pt x="173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90" y="303"/>
                  </a:lnTo>
                  <a:lnTo>
                    <a:pt x="90" y="270"/>
                  </a:lnTo>
                  <a:lnTo>
                    <a:pt x="33" y="270"/>
                  </a:lnTo>
                  <a:lnTo>
                    <a:pt x="33" y="35"/>
                  </a:lnTo>
                  <a:lnTo>
                    <a:pt x="140" y="35"/>
                  </a:lnTo>
                  <a:lnTo>
                    <a:pt x="140" y="92"/>
                  </a:lnTo>
                  <a:lnTo>
                    <a:pt x="199" y="92"/>
                  </a:lnTo>
                  <a:lnTo>
                    <a:pt x="199" y="161"/>
                  </a:lnTo>
                  <a:lnTo>
                    <a:pt x="232" y="161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3550" y="1599"/>
              <a:ext cx="102" cy="102"/>
            </a:xfrm>
            <a:custGeom>
              <a:avLst/>
              <a:gdLst>
                <a:gd name="T0" fmla="*/ 69 w 102"/>
                <a:gd name="T1" fmla="*/ 0 h 102"/>
                <a:gd name="T2" fmla="*/ 33 w 102"/>
                <a:gd name="T3" fmla="*/ 0 h 102"/>
                <a:gd name="T4" fmla="*/ 33 w 102"/>
                <a:gd name="T5" fmla="*/ 33 h 102"/>
                <a:gd name="T6" fmla="*/ 0 w 102"/>
                <a:gd name="T7" fmla="*/ 33 h 102"/>
                <a:gd name="T8" fmla="*/ 0 w 102"/>
                <a:gd name="T9" fmla="*/ 69 h 102"/>
                <a:gd name="T10" fmla="*/ 33 w 102"/>
                <a:gd name="T11" fmla="*/ 69 h 102"/>
                <a:gd name="T12" fmla="*/ 33 w 102"/>
                <a:gd name="T13" fmla="*/ 102 h 102"/>
                <a:gd name="T14" fmla="*/ 69 w 102"/>
                <a:gd name="T15" fmla="*/ 102 h 102"/>
                <a:gd name="T16" fmla="*/ 69 w 102"/>
                <a:gd name="T17" fmla="*/ 69 h 102"/>
                <a:gd name="T18" fmla="*/ 102 w 102"/>
                <a:gd name="T19" fmla="*/ 69 h 102"/>
                <a:gd name="T20" fmla="*/ 102 w 102"/>
                <a:gd name="T21" fmla="*/ 33 h 102"/>
                <a:gd name="T22" fmla="*/ 69 w 102"/>
                <a:gd name="T23" fmla="*/ 33 h 102"/>
                <a:gd name="T24" fmla="*/ 69 w 102"/>
                <a:gd name="T2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102">
                  <a:moveTo>
                    <a:pt x="69" y="0"/>
                  </a:moveTo>
                  <a:lnTo>
                    <a:pt x="33" y="0"/>
                  </a:lnTo>
                  <a:lnTo>
                    <a:pt x="33" y="33"/>
                  </a:lnTo>
                  <a:lnTo>
                    <a:pt x="0" y="33"/>
                  </a:lnTo>
                  <a:lnTo>
                    <a:pt x="0" y="69"/>
                  </a:lnTo>
                  <a:lnTo>
                    <a:pt x="33" y="69"/>
                  </a:lnTo>
                  <a:lnTo>
                    <a:pt x="33" y="102"/>
                  </a:lnTo>
                  <a:lnTo>
                    <a:pt x="69" y="102"/>
                  </a:lnTo>
                  <a:lnTo>
                    <a:pt x="69" y="69"/>
                  </a:lnTo>
                  <a:lnTo>
                    <a:pt x="102" y="69"/>
                  </a:lnTo>
                  <a:lnTo>
                    <a:pt x="102" y="33"/>
                  </a:lnTo>
                  <a:lnTo>
                    <a:pt x="69" y="33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2810" y="1398"/>
              <a:ext cx="168" cy="244"/>
            </a:xfrm>
            <a:custGeom>
              <a:avLst/>
              <a:gdLst>
                <a:gd name="T0" fmla="*/ 168 w 168"/>
                <a:gd name="T1" fmla="*/ 28 h 244"/>
                <a:gd name="T2" fmla="*/ 140 w 168"/>
                <a:gd name="T3" fmla="*/ 0 h 244"/>
                <a:gd name="T4" fmla="*/ 0 w 168"/>
                <a:gd name="T5" fmla="*/ 0 h 244"/>
                <a:gd name="T6" fmla="*/ 0 w 168"/>
                <a:gd name="T7" fmla="*/ 244 h 244"/>
                <a:gd name="T8" fmla="*/ 26 w 168"/>
                <a:gd name="T9" fmla="*/ 244 h 244"/>
                <a:gd name="T10" fmla="*/ 26 w 168"/>
                <a:gd name="T11" fmla="*/ 28 h 244"/>
                <a:gd name="T12" fmla="*/ 26 w 168"/>
                <a:gd name="T13" fmla="*/ 28 h 244"/>
                <a:gd name="T14" fmla="*/ 168 w 168"/>
                <a:gd name="T15" fmla="*/ 2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244">
                  <a:moveTo>
                    <a:pt x="168" y="28"/>
                  </a:moveTo>
                  <a:lnTo>
                    <a:pt x="140" y="0"/>
                  </a:lnTo>
                  <a:lnTo>
                    <a:pt x="0" y="0"/>
                  </a:lnTo>
                  <a:lnTo>
                    <a:pt x="0" y="244"/>
                  </a:lnTo>
                  <a:lnTo>
                    <a:pt x="26" y="244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168" y="2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>
              <a:spLocks noEditPoints="1"/>
            </p:cNvSpPr>
            <p:nvPr/>
          </p:nvSpPr>
          <p:spPr bwMode="auto">
            <a:xfrm>
              <a:off x="2867" y="1457"/>
              <a:ext cx="184" cy="244"/>
            </a:xfrm>
            <a:custGeom>
              <a:avLst/>
              <a:gdLst>
                <a:gd name="T0" fmla="*/ 139 w 184"/>
                <a:gd name="T1" fmla="*/ 0 h 244"/>
                <a:gd name="T2" fmla="*/ 0 w 184"/>
                <a:gd name="T3" fmla="*/ 0 h 244"/>
                <a:gd name="T4" fmla="*/ 0 w 184"/>
                <a:gd name="T5" fmla="*/ 244 h 244"/>
                <a:gd name="T6" fmla="*/ 184 w 184"/>
                <a:gd name="T7" fmla="*/ 244 h 244"/>
                <a:gd name="T8" fmla="*/ 184 w 184"/>
                <a:gd name="T9" fmla="*/ 47 h 244"/>
                <a:gd name="T10" fmla="*/ 139 w 184"/>
                <a:gd name="T11" fmla="*/ 0 h 244"/>
                <a:gd name="T12" fmla="*/ 158 w 184"/>
                <a:gd name="T13" fmla="*/ 218 h 244"/>
                <a:gd name="T14" fmla="*/ 26 w 184"/>
                <a:gd name="T15" fmla="*/ 218 h 244"/>
                <a:gd name="T16" fmla="*/ 26 w 184"/>
                <a:gd name="T17" fmla="*/ 28 h 244"/>
                <a:gd name="T18" fmla="*/ 111 w 184"/>
                <a:gd name="T19" fmla="*/ 28 h 244"/>
                <a:gd name="T20" fmla="*/ 111 w 184"/>
                <a:gd name="T21" fmla="*/ 73 h 244"/>
                <a:gd name="T22" fmla="*/ 158 w 184"/>
                <a:gd name="T23" fmla="*/ 73 h 244"/>
                <a:gd name="T24" fmla="*/ 158 w 184"/>
                <a:gd name="T25" fmla="*/ 21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4" h="244">
                  <a:moveTo>
                    <a:pt x="139" y="0"/>
                  </a:moveTo>
                  <a:lnTo>
                    <a:pt x="0" y="0"/>
                  </a:lnTo>
                  <a:lnTo>
                    <a:pt x="0" y="244"/>
                  </a:lnTo>
                  <a:lnTo>
                    <a:pt x="184" y="244"/>
                  </a:lnTo>
                  <a:lnTo>
                    <a:pt x="184" y="47"/>
                  </a:lnTo>
                  <a:lnTo>
                    <a:pt x="139" y="0"/>
                  </a:lnTo>
                  <a:close/>
                  <a:moveTo>
                    <a:pt x="158" y="218"/>
                  </a:moveTo>
                  <a:lnTo>
                    <a:pt x="26" y="218"/>
                  </a:lnTo>
                  <a:lnTo>
                    <a:pt x="26" y="28"/>
                  </a:lnTo>
                  <a:lnTo>
                    <a:pt x="111" y="28"/>
                  </a:lnTo>
                  <a:lnTo>
                    <a:pt x="111" y="73"/>
                  </a:lnTo>
                  <a:lnTo>
                    <a:pt x="158" y="73"/>
                  </a:lnTo>
                  <a:lnTo>
                    <a:pt x="158" y="2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>
              <a:spLocks noEditPoints="1"/>
            </p:cNvSpPr>
            <p:nvPr/>
          </p:nvSpPr>
          <p:spPr bwMode="auto">
            <a:xfrm>
              <a:off x="2209" y="1398"/>
              <a:ext cx="232" cy="303"/>
            </a:xfrm>
            <a:custGeom>
              <a:avLst/>
              <a:gdLst>
                <a:gd name="T0" fmla="*/ 173 w 232"/>
                <a:gd name="T1" fmla="*/ 0 h 303"/>
                <a:gd name="T2" fmla="*/ 0 w 232"/>
                <a:gd name="T3" fmla="*/ 0 h 303"/>
                <a:gd name="T4" fmla="*/ 0 w 232"/>
                <a:gd name="T5" fmla="*/ 303 h 303"/>
                <a:gd name="T6" fmla="*/ 232 w 232"/>
                <a:gd name="T7" fmla="*/ 303 h 303"/>
                <a:gd name="T8" fmla="*/ 232 w 232"/>
                <a:gd name="T9" fmla="*/ 59 h 303"/>
                <a:gd name="T10" fmla="*/ 232 w 232"/>
                <a:gd name="T11" fmla="*/ 59 h 303"/>
                <a:gd name="T12" fmla="*/ 173 w 232"/>
                <a:gd name="T13" fmla="*/ 0 h 303"/>
                <a:gd name="T14" fmla="*/ 199 w 232"/>
                <a:gd name="T15" fmla="*/ 270 h 303"/>
                <a:gd name="T16" fmla="*/ 33 w 232"/>
                <a:gd name="T17" fmla="*/ 270 h 303"/>
                <a:gd name="T18" fmla="*/ 33 w 232"/>
                <a:gd name="T19" fmla="*/ 35 h 303"/>
                <a:gd name="T20" fmla="*/ 140 w 232"/>
                <a:gd name="T21" fmla="*/ 35 h 303"/>
                <a:gd name="T22" fmla="*/ 140 w 232"/>
                <a:gd name="T23" fmla="*/ 92 h 303"/>
                <a:gd name="T24" fmla="*/ 199 w 232"/>
                <a:gd name="T25" fmla="*/ 92 h 303"/>
                <a:gd name="T26" fmla="*/ 199 w 232"/>
                <a:gd name="T27" fmla="*/ 2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2" h="303">
                  <a:moveTo>
                    <a:pt x="173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232" y="303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173" y="0"/>
                  </a:lnTo>
                  <a:close/>
                  <a:moveTo>
                    <a:pt x="199" y="270"/>
                  </a:moveTo>
                  <a:lnTo>
                    <a:pt x="33" y="270"/>
                  </a:lnTo>
                  <a:lnTo>
                    <a:pt x="33" y="35"/>
                  </a:lnTo>
                  <a:lnTo>
                    <a:pt x="140" y="35"/>
                  </a:lnTo>
                  <a:lnTo>
                    <a:pt x="140" y="92"/>
                  </a:lnTo>
                  <a:lnTo>
                    <a:pt x="199" y="92"/>
                  </a:lnTo>
                  <a:lnTo>
                    <a:pt x="199" y="2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1604" y="1398"/>
              <a:ext cx="232" cy="303"/>
            </a:xfrm>
            <a:custGeom>
              <a:avLst/>
              <a:gdLst>
                <a:gd name="T0" fmla="*/ 128 w 232"/>
                <a:gd name="T1" fmla="*/ 104 h 303"/>
                <a:gd name="T2" fmla="*/ 128 w 232"/>
                <a:gd name="T3" fmla="*/ 0 h 303"/>
                <a:gd name="T4" fmla="*/ 0 w 232"/>
                <a:gd name="T5" fmla="*/ 0 h 303"/>
                <a:gd name="T6" fmla="*/ 0 w 232"/>
                <a:gd name="T7" fmla="*/ 303 h 303"/>
                <a:gd name="T8" fmla="*/ 232 w 232"/>
                <a:gd name="T9" fmla="*/ 303 h 303"/>
                <a:gd name="T10" fmla="*/ 232 w 232"/>
                <a:gd name="T11" fmla="*/ 104 h 303"/>
                <a:gd name="T12" fmla="*/ 128 w 232"/>
                <a:gd name="T13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2" h="303">
                  <a:moveTo>
                    <a:pt x="128" y="104"/>
                  </a:moveTo>
                  <a:lnTo>
                    <a:pt x="128" y="0"/>
                  </a:lnTo>
                  <a:lnTo>
                    <a:pt x="0" y="0"/>
                  </a:lnTo>
                  <a:lnTo>
                    <a:pt x="0" y="303"/>
                  </a:lnTo>
                  <a:lnTo>
                    <a:pt x="232" y="303"/>
                  </a:lnTo>
                  <a:lnTo>
                    <a:pt x="232" y="104"/>
                  </a:lnTo>
                  <a:lnTo>
                    <a:pt x="128" y="10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/>
            <p:nvPr/>
          </p:nvSpPr>
          <p:spPr bwMode="auto">
            <a:xfrm>
              <a:off x="1755" y="1410"/>
              <a:ext cx="69" cy="68"/>
            </a:xfrm>
            <a:custGeom>
              <a:avLst/>
              <a:gdLst>
                <a:gd name="T0" fmla="*/ 0 w 69"/>
                <a:gd name="T1" fmla="*/ 0 h 68"/>
                <a:gd name="T2" fmla="*/ 0 w 69"/>
                <a:gd name="T3" fmla="*/ 68 h 68"/>
                <a:gd name="T4" fmla="*/ 69 w 69"/>
                <a:gd name="T5" fmla="*/ 68 h 68"/>
                <a:gd name="T6" fmla="*/ 0 w 69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68">
                  <a:moveTo>
                    <a:pt x="0" y="0"/>
                  </a:moveTo>
                  <a:lnTo>
                    <a:pt x="0" y="68"/>
                  </a:lnTo>
                  <a:lnTo>
                    <a:pt x="69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>
              <a:spLocks noEditPoints="1"/>
            </p:cNvSpPr>
            <p:nvPr/>
          </p:nvSpPr>
          <p:spPr bwMode="auto">
            <a:xfrm>
              <a:off x="963" y="1429"/>
              <a:ext cx="303" cy="241"/>
            </a:xfrm>
            <a:custGeom>
              <a:avLst/>
              <a:gdLst>
                <a:gd name="T0" fmla="*/ 140 w 303"/>
                <a:gd name="T1" fmla="*/ 33 h 241"/>
                <a:gd name="T2" fmla="*/ 92 w 303"/>
                <a:gd name="T3" fmla="*/ 0 h 241"/>
                <a:gd name="T4" fmla="*/ 0 w 303"/>
                <a:gd name="T5" fmla="*/ 0 h 241"/>
                <a:gd name="T6" fmla="*/ 0 w 303"/>
                <a:gd name="T7" fmla="*/ 241 h 241"/>
                <a:gd name="T8" fmla="*/ 303 w 303"/>
                <a:gd name="T9" fmla="*/ 241 h 241"/>
                <a:gd name="T10" fmla="*/ 303 w 303"/>
                <a:gd name="T11" fmla="*/ 33 h 241"/>
                <a:gd name="T12" fmla="*/ 140 w 303"/>
                <a:gd name="T13" fmla="*/ 33 h 241"/>
                <a:gd name="T14" fmla="*/ 267 w 303"/>
                <a:gd name="T15" fmla="*/ 208 h 241"/>
                <a:gd name="T16" fmla="*/ 35 w 303"/>
                <a:gd name="T17" fmla="*/ 208 h 241"/>
                <a:gd name="T18" fmla="*/ 35 w 303"/>
                <a:gd name="T19" fmla="*/ 33 h 241"/>
                <a:gd name="T20" fmla="*/ 80 w 303"/>
                <a:gd name="T21" fmla="*/ 33 h 241"/>
                <a:gd name="T22" fmla="*/ 128 w 303"/>
                <a:gd name="T23" fmla="*/ 68 h 241"/>
                <a:gd name="T24" fmla="*/ 267 w 303"/>
                <a:gd name="T25" fmla="*/ 68 h 241"/>
                <a:gd name="T26" fmla="*/ 267 w 303"/>
                <a:gd name="T27" fmla="*/ 20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3" h="241">
                  <a:moveTo>
                    <a:pt x="140" y="33"/>
                  </a:moveTo>
                  <a:lnTo>
                    <a:pt x="92" y="0"/>
                  </a:lnTo>
                  <a:lnTo>
                    <a:pt x="0" y="0"/>
                  </a:lnTo>
                  <a:lnTo>
                    <a:pt x="0" y="241"/>
                  </a:lnTo>
                  <a:lnTo>
                    <a:pt x="303" y="241"/>
                  </a:lnTo>
                  <a:lnTo>
                    <a:pt x="303" y="33"/>
                  </a:lnTo>
                  <a:lnTo>
                    <a:pt x="140" y="33"/>
                  </a:lnTo>
                  <a:close/>
                  <a:moveTo>
                    <a:pt x="267" y="208"/>
                  </a:moveTo>
                  <a:lnTo>
                    <a:pt x="35" y="208"/>
                  </a:lnTo>
                  <a:lnTo>
                    <a:pt x="35" y="33"/>
                  </a:lnTo>
                  <a:lnTo>
                    <a:pt x="80" y="33"/>
                  </a:lnTo>
                  <a:lnTo>
                    <a:pt x="128" y="68"/>
                  </a:lnTo>
                  <a:lnTo>
                    <a:pt x="267" y="68"/>
                  </a:lnTo>
                  <a:lnTo>
                    <a:pt x="267" y="20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/>
            <p:nvPr/>
          </p:nvSpPr>
          <p:spPr bwMode="auto">
            <a:xfrm>
              <a:off x="358" y="1429"/>
              <a:ext cx="302" cy="241"/>
            </a:xfrm>
            <a:custGeom>
              <a:avLst/>
              <a:gdLst>
                <a:gd name="T0" fmla="*/ 139 w 302"/>
                <a:gd name="T1" fmla="*/ 33 h 241"/>
                <a:gd name="T2" fmla="*/ 92 w 302"/>
                <a:gd name="T3" fmla="*/ 0 h 241"/>
                <a:gd name="T4" fmla="*/ 0 w 302"/>
                <a:gd name="T5" fmla="*/ 0 h 241"/>
                <a:gd name="T6" fmla="*/ 0 w 302"/>
                <a:gd name="T7" fmla="*/ 241 h 241"/>
                <a:gd name="T8" fmla="*/ 302 w 302"/>
                <a:gd name="T9" fmla="*/ 241 h 241"/>
                <a:gd name="T10" fmla="*/ 302 w 302"/>
                <a:gd name="T11" fmla="*/ 33 h 241"/>
                <a:gd name="T12" fmla="*/ 139 w 302"/>
                <a:gd name="T13" fmla="*/ 3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2" h="241">
                  <a:moveTo>
                    <a:pt x="139" y="33"/>
                  </a:moveTo>
                  <a:lnTo>
                    <a:pt x="92" y="0"/>
                  </a:lnTo>
                  <a:lnTo>
                    <a:pt x="0" y="0"/>
                  </a:lnTo>
                  <a:lnTo>
                    <a:pt x="0" y="241"/>
                  </a:lnTo>
                  <a:lnTo>
                    <a:pt x="302" y="241"/>
                  </a:lnTo>
                  <a:lnTo>
                    <a:pt x="302" y="33"/>
                  </a:lnTo>
                  <a:lnTo>
                    <a:pt x="139" y="3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/>
            <p:nvPr/>
          </p:nvSpPr>
          <p:spPr bwMode="auto">
            <a:xfrm>
              <a:off x="7017" y="851"/>
              <a:ext cx="303" cy="116"/>
            </a:xfrm>
            <a:custGeom>
              <a:avLst/>
              <a:gdLst>
                <a:gd name="T0" fmla="*/ 303 w 303"/>
                <a:gd name="T1" fmla="*/ 57 h 116"/>
                <a:gd name="T2" fmla="*/ 152 w 303"/>
                <a:gd name="T3" fmla="*/ 0 h 116"/>
                <a:gd name="T4" fmla="*/ 0 w 303"/>
                <a:gd name="T5" fmla="*/ 57 h 116"/>
                <a:gd name="T6" fmla="*/ 152 w 303"/>
                <a:gd name="T7" fmla="*/ 116 h 116"/>
                <a:gd name="T8" fmla="*/ 303 w 303"/>
                <a:gd name="T9" fmla="*/ 5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116">
                  <a:moveTo>
                    <a:pt x="303" y="57"/>
                  </a:moveTo>
                  <a:lnTo>
                    <a:pt x="152" y="0"/>
                  </a:lnTo>
                  <a:lnTo>
                    <a:pt x="0" y="57"/>
                  </a:lnTo>
                  <a:lnTo>
                    <a:pt x="152" y="116"/>
                  </a:lnTo>
                  <a:lnTo>
                    <a:pt x="303" y="5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/>
            <p:nvPr/>
          </p:nvSpPr>
          <p:spPr bwMode="auto">
            <a:xfrm>
              <a:off x="7076" y="955"/>
              <a:ext cx="185" cy="81"/>
            </a:xfrm>
            <a:custGeom>
              <a:avLst/>
              <a:gdLst>
                <a:gd name="T0" fmla="*/ 39 w 78"/>
                <a:gd name="T1" fmla="*/ 15 h 34"/>
                <a:gd name="T2" fmla="*/ 0 w 78"/>
                <a:gd name="T3" fmla="*/ 0 h 34"/>
                <a:gd name="T4" fmla="*/ 0 w 78"/>
                <a:gd name="T5" fmla="*/ 20 h 34"/>
                <a:gd name="T6" fmla="*/ 39 w 78"/>
                <a:gd name="T7" fmla="*/ 34 h 34"/>
                <a:gd name="T8" fmla="*/ 78 w 78"/>
                <a:gd name="T9" fmla="*/ 20 h 34"/>
                <a:gd name="T10" fmla="*/ 78 w 78"/>
                <a:gd name="T11" fmla="*/ 0 h 34"/>
                <a:gd name="T12" fmla="*/ 39 w 78"/>
                <a:gd name="T13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34">
                  <a:moveTo>
                    <a:pt x="39" y="1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8"/>
                    <a:pt x="17" y="34"/>
                    <a:pt x="39" y="34"/>
                  </a:cubicBezTo>
                  <a:cubicBezTo>
                    <a:pt x="61" y="34"/>
                    <a:pt x="78" y="28"/>
                    <a:pt x="78" y="20"/>
                  </a:cubicBezTo>
                  <a:cubicBezTo>
                    <a:pt x="78" y="0"/>
                    <a:pt x="78" y="0"/>
                    <a:pt x="78" y="0"/>
                  </a:cubicBezTo>
                  <a:lnTo>
                    <a:pt x="39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127"/>
            <p:cNvSpPr>
              <a:spLocks noChangeArrowheads="1"/>
            </p:cNvSpPr>
            <p:nvPr/>
          </p:nvSpPr>
          <p:spPr bwMode="auto">
            <a:xfrm>
              <a:off x="6506" y="856"/>
              <a:ext cx="116" cy="2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Rectangle 128"/>
            <p:cNvSpPr>
              <a:spLocks noChangeArrowheads="1"/>
            </p:cNvSpPr>
            <p:nvPr/>
          </p:nvSpPr>
          <p:spPr bwMode="auto">
            <a:xfrm>
              <a:off x="6506" y="903"/>
              <a:ext cx="67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6516" y="967"/>
              <a:ext cx="95" cy="128"/>
            </a:xfrm>
            <a:custGeom>
              <a:avLst/>
              <a:gdLst>
                <a:gd name="T0" fmla="*/ 20 w 40"/>
                <a:gd name="T1" fmla="*/ 0 h 54"/>
                <a:gd name="T2" fmla="*/ 0 w 40"/>
                <a:gd name="T3" fmla="*/ 20 h 54"/>
                <a:gd name="T4" fmla="*/ 10 w 40"/>
                <a:gd name="T5" fmla="*/ 37 h 54"/>
                <a:gd name="T6" fmla="*/ 10 w 40"/>
                <a:gd name="T7" fmla="*/ 54 h 54"/>
                <a:gd name="T8" fmla="*/ 20 w 40"/>
                <a:gd name="T9" fmla="*/ 45 h 54"/>
                <a:gd name="T10" fmla="*/ 30 w 40"/>
                <a:gd name="T11" fmla="*/ 54 h 54"/>
                <a:gd name="T12" fmla="*/ 30 w 40"/>
                <a:gd name="T13" fmla="*/ 37 h 54"/>
                <a:gd name="T14" fmla="*/ 40 w 40"/>
                <a:gd name="T15" fmla="*/ 20 h 54"/>
                <a:gd name="T16" fmla="*/ 20 w 40"/>
                <a:gd name="T17" fmla="*/ 0 h 54"/>
                <a:gd name="T18" fmla="*/ 20 w 40"/>
                <a:gd name="T19" fmla="*/ 30 h 54"/>
                <a:gd name="T20" fmla="*/ 10 w 40"/>
                <a:gd name="T21" fmla="*/ 20 h 54"/>
                <a:gd name="T22" fmla="*/ 20 w 40"/>
                <a:gd name="T23" fmla="*/ 10 h 54"/>
                <a:gd name="T24" fmla="*/ 30 w 40"/>
                <a:gd name="T25" fmla="*/ 20 h 54"/>
                <a:gd name="T26" fmla="*/ 20 w 40"/>
                <a:gd name="T27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54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7"/>
                    <a:pt x="4" y="33"/>
                    <a:pt x="10" y="37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6" y="33"/>
                    <a:pt x="40" y="27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  <a:moveTo>
                    <a:pt x="20" y="30"/>
                  </a:moveTo>
                  <a:cubicBezTo>
                    <a:pt x="15" y="30"/>
                    <a:pt x="10" y="25"/>
                    <a:pt x="10" y="20"/>
                  </a:cubicBezTo>
                  <a:cubicBezTo>
                    <a:pt x="10" y="14"/>
                    <a:pt x="15" y="10"/>
                    <a:pt x="20" y="10"/>
                  </a:cubicBezTo>
                  <a:cubicBezTo>
                    <a:pt x="25" y="10"/>
                    <a:pt x="30" y="14"/>
                    <a:pt x="30" y="20"/>
                  </a:cubicBezTo>
                  <a:cubicBezTo>
                    <a:pt x="30" y="25"/>
                    <a:pt x="25" y="30"/>
                    <a:pt x="20" y="3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/>
            <p:nvPr/>
          </p:nvSpPr>
          <p:spPr bwMode="auto">
            <a:xfrm>
              <a:off x="6447" y="792"/>
              <a:ext cx="232" cy="284"/>
            </a:xfrm>
            <a:custGeom>
              <a:avLst/>
              <a:gdLst>
                <a:gd name="T0" fmla="*/ 0 w 232"/>
                <a:gd name="T1" fmla="*/ 0 h 284"/>
                <a:gd name="T2" fmla="*/ 0 w 232"/>
                <a:gd name="T3" fmla="*/ 284 h 284"/>
                <a:gd name="T4" fmla="*/ 59 w 232"/>
                <a:gd name="T5" fmla="*/ 284 h 284"/>
                <a:gd name="T6" fmla="*/ 59 w 232"/>
                <a:gd name="T7" fmla="*/ 263 h 284"/>
                <a:gd name="T8" fmla="*/ 24 w 232"/>
                <a:gd name="T9" fmla="*/ 263 h 284"/>
                <a:gd name="T10" fmla="*/ 24 w 232"/>
                <a:gd name="T11" fmla="*/ 23 h 284"/>
                <a:gd name="T12" fmla="*/ 208 w 232"/>
                <a:gd name="T13" fmla="*/ 23 h 284"/>
                <a:gd name="T14" fmla="*/ 208 w 232"/>
                <a:gd name="T15" fmla="*/ 263 h 284"/>
                <a:gd name="T16" fmla="*/ 173 w 232"/>
                <a:gd name="T17" fmla="*/ 263 h 284"/>
                <a:gd name="T18" fmla="*/ 173 w 232"/>
                <a:gd name="T19" fmla="*/ 284 h 284"/>
                <a:gd name="T20" fmla="*/ 232 w 232"/>
                <a:gd name="T21" fmla="*/ 284 h 284"/>
                <a:gd name="T22" fmla="*/ 232 w 232"/>
                <a:gd name="T23" fmla="*/ 0 h 284"/>
                <a:gd name="T24" fmla="*/ 0 w 232"/>
                <a:gd name="T2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2" h="284">
                  <a:moveTo>
                    <a:pt x="0" y="0"/>
                  </a:moveTo>
                  <a:lnTo>
                    <a:pt x="0" y="284"/>
                  </a:lnTo>
                  <a:lnTo>
                    <a:pt x="59" y="284"/>
                  </a:lnTo>
                  <a:lnTo>
                    <a:pt x="59" y="263"/>
                  </a:lnTo>
                  <a:lnTo>
                    <a:pt x="24" y="263"/>
                  </a:lnTo>
                  <a:lnTo>
                    <a:pt x="24" y="23"/>
                  </a:lnTo>
                  <a:lnTo>
                    <a:pt x="208" y="23"/>
                  </a:lnTo>
                  <a:lnTo>
                    <a:pt x="208" y="263"/>
                  </a:lnTo>
                  <a:lnTo>
                    <a:pt x="173" y="263"/>
                  </a:lnTo>
                  <a:lnTo>
                    <a:pt x="173" y="284"/>
                  </a:lnTo>
                  <a:lnTo>
                    <a:pt x="232" y="284"/>
                  </a:lnTo>
                  <a:lnTo>
                    <a:pt x="2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Oval 131"/>
            <p:cNvSpPr>
              <a:spLocks noChangeArrowheads="1"/>
            </p:cNvSpPr>
            <p:nvPr/>
          </p:nvSpPr>
          <p:spPr bwMode="auto">
            <a:xfrm>
              <a:off x="5934" y="920"/>
              <a:ext cx="47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/>
            <p:nvPr/>
          </p:nvSpPr>
          <p:spPr bwMode="auto">
            <a:xfrm>
              <a:off x="5970" y="955"/>
              <a:ext cx="61" cy="62"/>
            </a:xfrm>
            <a:custGeom>
              <a:avLst/>
              <a:gdLst>
                <a:gd name="T0" fmla="*/ 14 w 26"/>
                <a:gd name="T1" fmla="*/ 0 h 26"/>
                <a:gd name="T2" fmla="*/ 13 w 26"/>
                <a:gd name="T3" fmla="*/ 3 h 26"/>
                <a:gd name="T4" fmla="*/ 9 w 26"/>
                <a:gd name="T5" fmla="*/ 9 h 26"/>
                <a:gd name="T6" fmla="*/ 2 w 26"/>
                <a:gd name="T7" fmla="*/ 13 h 26"/>
                <a:gd name="T8" fmla="*/ 0 w 26"/>
                <a:gd name="T9" fmla="*/ 14 h 26"/>
                <a:gd name="T10" fmla="*/ 0 w 26"/>
                <a:gd name="T11" fmla="*/ 14 h 26"/>
                <a:gd name="T12" fmla="*/ 12 w 26"/>
                <a:gd name="T13" fmla="*/ 26 h 26"/>
                <a:gd name="T14" fmla="*/ 13 w 26"/>
                <a:gd name="T15" fmla="*/ 13 h 26"/>
                <a:gd name="T16" fmla="*/ 26 w 26"/>
                <a:gd name="T17" fmla="*/ 12 h 26"/>
                <a:gd name="T18" fmla="*/ 14 w 26"/>
                <a:gd name="T1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6">
                  <a:moveTo>
                    <a:pt x="14" y="0"/>
                  </a:moveTo>
                  <a:cubicBezTo>
                    <a:pt x="13" y="1"/>
                    <a:pt x="13" y="2"/>
                    <a:pt x="13" y="3"/>
                  </a:cubicBezTo>
                  <a:cubicBezTo>
                    <a:pt x="12" y="5"/>
                    <a:pt x="10" y="7"/>
                    <a:pt x="9" y="9"/>
                  </a:cubicBezTo>
                  <a:cubicBezTo>
                    <a:pt x="7" y="11"/>
                    <a:pt x="5" y="12"/>
                    <a:pt x="2" y="13"/>
                  </a:cubicBezTo>
                  <a:cubicBezTo>
                    <a:pt x="2" y="13"/>
                    <a:pt x="1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14" y="0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/>
            <p:nvPr/>
          </p:nvSpPr>
          <p:spPr bwMode="auto">
            <a:xfrm>
              <a:off x="5802" y="948"/>
              <a:ext cx="151" cy="152"/>
            </a:xfrm>
            <a:custGeom>
              <a:avLst/>
              <a:gdLst>
                <a:gd name="T0" fmla="*/ 52 w 64"/>
                <a:gd name="T1" fmla="*/ 12 h 64"/>
                <a:gd name="T2" fmla="*/ 48 w 64"/>
                <a:gd name="T3" fmla="*/ 6 h 64"/>
                <a:gd name="T4" fmla="*/ 46 w 64"/>
                <a:gd name="T5" fmla="*/ 0 h 64"/>
                <a:gd name="T6" fmla="*/ 4 w 64"/>
                <a:gd name="T7" fmla="*/ 30 h 64"/>
                <a:gd name="T8" fmla="*/ 11 w 64"/>
                <a:gd name="T9" fmla="*/ 53 h 64"/>
                <a:gd name="T10" fmla="*/ 34 w 64"/>
                <a:gd name="T11" fmla="*/ 60 h 64"/>
                <a:gd name="T12" fmla="*/ 64 w 64"/>
                <a:gd name="T13" fmla="*/ 18 h 64"/>
                <a:gd name="T14" fmla="*/ 58 w 64"/>
                <a:gd name="T15" fmla="*/ 16 h 64"/>
                <a:gd name="T16" fmla="*/ 52 w 64"/>
                <a:gd name="T17" fmla="*/ 1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64">
                  <a:moveTo>
                    <a:pt x="52" y="12"/>
                  </a:moveTo>
                  <a:cubicBezTo>
                    <a:pt x="50" y="10"/>
                    <a:pt x="49" y="8"/>
                    <a:pt x="48" y="6"/>
                  </a:cubicBezTo>
                  <a:cubicBezTo>
                    <a:pt x="47" y="4"/>
                    <a:pt x="46" y="2"/>
                    <a:pt x="46" y="0"/>
                  </a:cubicBezTo>
                  <a:cubicBezTo>
                    <a:pt x="30" y="12"/>
                    <a:pt x="4" y="30"/>
                    <a:pt x="4" y="30"/>
                  </a:cubicBezTo>
                  <a:cubicBezTo>
                    <a:pt x="0" y="34"/>
                    <a:pt x="3" y="44"/>
                    <a:pt x="11" y="53"/>
                  </a:cubicBezTo>
                  <a:cubicBezTo>
                    <a:pt x="20" y="61"/>
                    <a:pt x="30" y="64"/>
                    <a:pt x="34" y="60"/>
                  </a:cubicBezTo>
                  <a:cubicBezTo>
                    <a:pt x="34" y="60"/>
                    <a:pt x="53" y="34"/>
                    <a:pt x="64" y="18"/>
                  </a:cubicBezTo>
                  <a:cubicBezTo>
                    <a:pt x="62" y="17"/>
                    <a:pt x="60" y="17"/>
                    <a:pt x="58" y="16"/>
                  </a:cubicBezTo>
                  <a:cubicBezTo>
                    <a:pt x="56" y="15"/>
                    <a:pt x="54" y="14"/>
                    <a:pt x="52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/>
            <p:nvPr/>
          </p:nvSpPr>
          <p:spPr bwMode="auto">
            <a:xfrm>
              <a:off x="5963" y="787"/>
              <a:ext cx="151" cy="152"/>
            </a:xfrm>
            <a:custGeom>
              <a:avLst/>
              <a:gdLst>
                <a:gd name="T0" fmla="*/ 53 w 64"/>
                <a:gd name="T1" fmla="*/ 11 h 64"/>
                <a:gd name="T2" fmla="*/ 30 w 64"/>
                <a:gd name="T3" fmla="*/ 4 h 64"/>
                <a:gd name="T4" fmla="*/ 0 w 64"/>
                <a:gd name="T5" fmla="*/ 46 h 64"/>
                <a:gd name="T6" fmla="*/ 5 w 64"/>
                <a:gd name="T7" fmla="*/ 48 h 64"/>
                <a:gd name="T8" fmla="*/ 12 w 64"/>
                <a:gd name="T9" fmla="*/ 52 h 64"/>
                <a:gd name="T10" fmla="*/ 16 w 64"/>
                <a:gd name="T11" fmla="*/ 58 h 64"/>
                <a:gd name="T12" fmla="*/ 17 w 64"/>
                <a:gd name="T13" fmla="*/ 64 h 64"/>
                <a:gd name="T14" fmla="*/ 60 w 64"/>
                <a:gd name="T15" fmla="*/ 34 h 64"/>
                <a:gd name="T16" fmla="*/ 53 w 64"/>
                <a:gd name="T17" fmla="*/ 1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64">
                  <a:moveTo>
                    <a:pt x="53" y="11"/>
                  </a:moveTo>
                  <a:cubicBezTo>
                    <a:pt x="44" y="3"/>
                    <a:pt x="34" y="0"/>
                    <a:pt x="30" y="4"/>
                  </a:cubicBezTo>
                  <a:cubicBezTo>
                    <a:pt x="30" y="4"/>
                    <a:pt x="11" y="30"/>
                    <a:pt x="0" y="46"/>
                  </a:cubicBezTo>
                  <a:cubicBezTo>
                    <a:pt x="2" y="47"/>
                    <a:pt x="4" y="47"/>
                    <a:pt x="5" y="48"/>
                  </a:cubicBezTo>
                  <a:cubicBezTo>
                    <a:pt x="8" y="49"/>
                    <a:pt x="10" y="50"/>
                    <a:pt x="12" y="52"/>
                  </a:cubicBezTo>
                  <a:cubicBezTo>
                    <a:pt x="13" y="54"/>
                    <a:pt x="15" y="56"/>
                    <a:pt x="16" y="58"/>
                  </a:cubicBezTo>
                  <a:cubicBezTo>
                    <a:pt x="17" y="60"/>
                    <a:pt x="17" y="62"/>
                    <a:pt x="17" y="64"/>
                  </a:cubicBezTo>
                  <a:cubicBezTo>
                    <a:pt x="33" y="53"/>
                    <a:pt x="60" y="34"/>
                    <a:pt x="60" y="34"/>
                  </a:cubicBezTo>
                  <a:cubicBezTo>
                    <a:pt x="64" y="30"/>
                    <a:pt x="61" y="20"/>
                    <a:pt x="53" y="1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Oval 135"/>
            <p:cNvSpPr>
              <a:spLocks noChangeArrowheads="1"/>
            </p:cNvSpPr>
            <p:nvPr/>
          </p:nvSpPr>
          <p:spPr bwMode="auto">
            <a:xfrm>
              <a:off x="5317" y="860"/>
              <a:ext cx="71" cy="7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>
              <a:spLocks noEditPoints="1"/>
            </p:cNvSpPr>
            <p:nvPr/>
          </p:nvSpPr>
          <p:spPr bwMode="auto">
            <a:xfrm>
              <a:off x="5248" y="792"/>
              <a:ext cx="208" cy="208"/>
            </a:xfrm>
            <a:custGeom>
              <a:avLst/>
              <a:gdLst>
                <a:gd name="T0" fmla="*/ 88 w 88"/>
                <a:gd name="T1" fmla="*/ 44 h 88"/>
                <a:gd name="T2" fmla="*/ 79 w 88"/>
                <a:gd name="T3" fmla="*/ 35 h 88"/>
                <a:gd name="T4" fmla="*/ 82 w 88"/>
                <a:gd name="T5" fmla="*/ 22 h 88"/>
                <a:gd name="T6" fmla="*/ 70 w 88"/>
                <a:gd name="T7" fmla="*/ 19 h 88"/>
                <a:gd name="T8" fmla="*/ 66 w 88"/>
                <a:gd name="T9" fmla="*/ 6 h 88"/>
                <a:gd name="T10" fmla="*/ 53 w 88"/>
                <a:gd name="T11" fmla="*/ 9 h 88"/>
                <a:gd name="T12" fmla="*/ 44 w 88"/>
                <a:gd name="T13" fmla="*/ 0 h 88"/>
                <a:gd name="T14" fmla="*/ 35 w 88"/>
                <a:gd name="T15" fmla="*/ 9 h 88"/>
                <a:gd name="T16" fmla="*/ 22 w 88"/>
                <a:gd name="T17" fmla="*/ 6 h 88"/>
                <a:gd name="T18" fmla="*/ 18 w 88"/>
                <a:gd name="T19" fmla="*/ 19 h 88"/>
                <a:gd name="T20" fmla="*/ 6 w 88"/>
                <a:gd name="T21" fmla="*/ 22 h 88"/>
                <a:gd name="T22" fmla="*/ 9 w 88"/>
                <a:gd name="T23" fmla="*/ 35 h 88"/>
                <a:gd name="T24" fmla="*/ 0 w 88"/>
                <a:gd name="T25" fmla="*/ 44 h 88"/>
                <a:gd name="T26" fmla="*/ 9 w 88"/>
                <a:gd name="T27" fmla="*/ 54 h 88"/>
                <a:gd name="T28" fmla="*/ 6 w 88"/>
                <a:gd name="T29" fmla="*/ 66 h 88"/>
                <a:gd name="T30" fmla="*/ 18 w 88"/>
                <a:gd name="T31" fmla="*/ 70 h 88"/>
                <a:gd name="T32" fmla="*/ 22 w 88"/>
                <a:gd name="T33" fmla="*/ 82 h 88"/>
                <a:gd name="T34" fmla="*/ 35 w 88"/>
                <a:gd name="T35" fmla="*/ 79 h 88"/>
                <a:gd name="T36" fmla="*/ 44 w 88"/>
                <a:gd name="T37" fmla="*/ 88 h 88"/>
                <a:gd name="T38" fmla="*/ 53 w 88"/>
                <a:gd name="T39" fmla="*/ 79 h 88"/>
                <a:gd name="T40" fmla="*/ 66 w 88"/>
                <a:gd name="T41" fmla="*/ 82 h 88"/>
                <a:gd name="T42" fmla="*/ 70 w 88"/>
                <a:gd name="T43" fmla="*/ 70 h 88"/>
                <a:gd name="T44" fmla="*/ 82 w 88"/>
                <a:gd name="T45" fmla="*/ 66 h 88"/>
                <a:gd name="T46" fmla="*/ 79 w 88"/>
                <a:gd name="T47" fmla="*/ 54 h 88"/>
                <a:gd name="T48" fmla="*/ 88 w 88"/>
                <a:gd name="T49" fmla="*/ 44 h 88"/>
                <a:gd name="T50" fmla="*/ 44 w 88"/>
                <a:gd name="T51" fmla="*/ 69 h 88"/>
                <a:gd name="T52" fmla="*/ 19 w 88"/>
                <a:gd name="T53" fmla="*/ 44 h 88"/>
                <a:gd name="T54" fmla="*/ 44 w 88"/>
                <a:gd name="T55" fmla="*/ 20 h 88"/>
                <a:gd name="T56" fmla="*/ 69 w 88"/>
                <a:gd name="T57" fmla="*/ 44 h 88"/>
                <a:gd name="T58" fmla="*/ 44 w 88"/>
                <a:gd name="T59" fmla="*/ 6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8" h="88">
                  <a:moveTo>
                    <a:pt x="88" y="44"/>
                  </a:moveTo>
                  <a:cubicBezTo>
                    <a:pt x="79" y="35"/>
                    <a:pt x="79" y="35"/>
                    <a:pt x="79" y="35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9" y="54"/>
                    <a:pt x="79" y="54"/>
                    <a:pt x="79" y="54"/>
                  </a:cubicBezTo>
                  <a:lnTo>
                    <a:pt x="88" y="44"/>
                  </a:lnTo>
                  <a:close/>
                  <a:moveTo>
                    <a:pt x="44" y="69"/>
                  </a:moveTo>
                  <a:cubicBezTo>
                    <a:pt x="30" y="69"/>
                    <a:pt x="19" y="58"/>
                    <a:pt x="19" y="44"/>
                  </a:cubicBezTo>
                  <a:cubicBezTo>
                    <a:pt x="19" y="31"/>
                    <a:pt x="30" y="20"/>
                    <a:pt x="44" y="20"/>
                  </a:cubicBezTo>
                  <a:cubicBezTo>
                    <a:pt x="58" y="20"/>
                    <a:pt x="69" y="31"/>
                    <a:pt x="69" y="44"/>
                  </a:cubicBezTo>
                  <a:cubicBezTo>
                    <a:pt x="69" y="58"/>
                    <a:pt x="58" y="69"/>
                    <a:pt x="44" y="6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5317" y="1005"/>
              <a:ext cx="71" cy="90"/>
            </a:xfrm>
            <a:custGeom>
              <a:avLst/>
              <a:gdLst>
                <a:gd name="T0" fmla="*/ 52 w 71"/>
                <a:gd name="T1" fmla="*/ 12 h 90"/>
                <a:gd name="T2" fmla="*/ 35 w 71"/>
                <a:gd name="T3" fmla="*/ 28 h 90"/>
                <a:gd name="T4" fmla="*/ 19 w 71"/>
                <a:gd name="T5" fmla="*/ 12 h 90"/>
                <a:gd name="T6" fmla="*/ 7 w 71"/>
                <a:gd name="T7" fmla="*/ 0 h 90"/>
                <a:gd name="T8" fmla="*/ 0 w 71"/>
                <a:gd name="T9" fmla="*/ 2 h 90"/>
                <a:gd name="T10" fmla="*/ 0 w 71"/>
                <a:gd name="T11" fmla="*/ 90 h 90"/>
                <a:gd name="T12" fmla="*/ 35 w 71"/>
                <a:gd name="T13" fmla="*/ 57 h 90"/>
                <a:gd name="T14" fmla="*/ 71 w 71"/>
                <a:gd name="T15" fmla="*/ 90 h 90"/>
                <a:gd name="T16" fmla="*/ 71 w 71"/>
                <a:gd name="T17" fmla="*/ 2 h 90"/>
                <a:gd name="T18" fmla="*/ 64 w 71"/>
                <a:gd name="T19" fmla="*/ 0 h 90"/>
                <a:gd name="T20" fmla="*/ 52 w 71"/>
                <a:gd name="T21" fmla="*/ 1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90">
                  <a:moveTo>
                    <a:pt x="52" y="12"/>
                  </a:moveTo>
                  <a:lnTo>
                    <a:pt x="35" y="28"/>
                  </a:lnTo>
                  <a:lnTo>
                    <a:pt x="19" y="12"/>
                  </a:lnTo>
                  <a:lnTo>
                    <a:pt x="7" y="0"/>
                  </a:lnTo>
                  <a:lnTo>
                    <a:pt x="0" y="2"/>
                  </a:lnTo>
                  <a:lnTo>
                    <a:pt x="0" y="90"/>
                  </a:lnTo>
                  <a:lnTo>
                    <a:pt x="35" y="57"/>
                  </a:lnTo>
                  <a:lnTo>
                    <a:pt x="71" y="90"/>
                  </a:lnTo>
                  <a:lnTo>
                    <a:pt x="71" y="2"/>
                  </a:lnTo>
                  <a:lnTo>
                    <a:pt x="64" y="0"/>
                  </a:lnTo>
                  <a:lnTo>
                    <a:pt x="52" y="1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4667" y="792"/>
              <a:ext cx="160" cy="303"/>
            </a:xfrm>
            <a:custGeom>
              <a:avLst/>
              <a:gdLst>
                <a:gd name="T0" fmla="*/ 0 w 160"/>
                <a:gd name="T1" fmla="*/ 0 h 303"/>
                <a:gd name="T2" fmla="*/ 0 w 160"/>
                <a:gd name="T3" fmla="*/ 303 h 303"/>
                <a:gd name="T4" fmla="*/ 80 w 160"/>
                <a:gd name="T5" fmla="*/ 234 h 303"/>
                <a:gd name="T6" fmla="*/ 160 w 160"/>
                <a:gd name="T7" fmla="*/ 303 h 303"/>
                <a:gd name="T8" fmla="*/ 160 w 160"/>
                <a:gd name="T9" fmla="*/ 0 h 303"/>
                <a:gd name="T10" fmla="*/ 0 w 160"/>
                <a:gd name="T11" fmla="*/ 0 h 303"/>
                <a:gd name="T12" fmla="*/ 108 w 160"/>
                <a:gd name="T13" fmla="*/ 170 h 303"/>
                <a:gd name="T14" fmla="*/ 80 w 160"/>
                <a:gd name="T15" fmla="*/ 156 h 303"/>
                <a:gd name="T16" fmla="*/ 52 w 160"/>
                <a:gd name="T17" fmla="*/ 170 h 303"/>
                <a:gd name="T18" fmla="*/ 56 w 160"/>
                <a:gd name="T19" fmla="*/ 139 h 303"/>
                <a:gd name="T20" fmla="*/ 33 w 160"/>
                <a:gd name="T21" fmla="*/ 116 h 303"/>
                <a:gd name="T22" fmla="*/ 66 w 160"/>
                <a:gd name="T23" fmla="*/ 111 h 303"/>
                <a:gd name="T24" fmla="*/ 80 w 160"/>
                <a:gd name="T25" fmla="*/ 83 h 303"/>
                <a:gd name="T26" fmla="*/ 94 w 160"/>
                <a:gd name="T27" fmla="*/ 111 h 303"/>
                <a:gd name="T28" fmla="*/ 127 w 160"/>
                <a:gd name="T29" fmla="*/ 116 h 303"/>
                <a:gd name="T30" fmla="*/ 104 w 160"/>
                <a:gd name="T31" fmla="*/ 139 h 303"/>
                <a:gd name="T32" fmla="*/ 108 w 160"/>
                <a:gd name="T33" fmla="*/ 17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0" h="303">
                  <a:moveTo>
                    <a:pt x="0" y="0"/>
                  </a:moveTo>
                  <a:lnTo>
                    <a:pt x="0" y="303"/>
                  </a:lnTo>
                  <a:lnTo>
                    <a:pt x="80" y="234"/>
                  </a:lnTo>
                  <a:lnTo>
                    <a:pt x="160" y="303"/>
                  </a:lnTo>
                  <a:lnTo>
                    <a:pt x="160" y="0"/>
                  </a:lnTo>
                  <a:lnTo>
                    <a:pt x="0" y="0"/>
                  </a:lnTo>
                  <a:close/>
                  <a:moveTo>
                    <a:pt x="108" y="170"/>
                  </a:moveTo>
                  <a:lnTo>
                    <a:pt x="80" y="156"/>
                  </a:lnTo>
                  <a:lnTo>
                    <a:pt x="52" y="170"/>
                  </a:lnTo>
                  <a:lnTo>
                    <a:pt x="56" y="139"/>
                  </a:lnTo>
                  <a:lnTo>
                    <a:pt x="33" y="116"/>
                  </a:lnTo>
                  <a:lnTo>
                    <a:pt x="66" y="111"/>
                  </a:lnTo>
                  <a:lnTo>
                    <a:pt x="80" y="83"/>
                  </a:lnTo>
                  <a:lnTo>
                    <a:pt x="94" y="111"/>
                  </a:lnTo>
                  <a:lnTo>
                    <a:pt x="127" y="116"/>
                  </a:lnTo>
                  <a:lnTo>
                    <a:pt x="104" y="139"/>
                  </a:lnTo>
                  <a:lnTo>
                    <a:pt x="108" y="1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4061" y="792"/>
              <a:ext cx="161" cy="303"/>
            </a:xfrm>
            <a:custGeom>
              <a:avLst/>
              <a:gdLst>
                <a:gd name="T0" fmla="*/ 0 w 161"/>
                <a:gd name="T1" fmla="*/ 0 h 303"/>
                <a:gd name="T2" fmla="*/ 0 w 161"/>
                <a:gd name="T3" fmla="*/ 303 h 303"/>
                <a:gd name="T4" fmla="*/ 0 w 161"/>
                <a:gd name="T5" fmla="*/ 303 h 303"/>
                <a:gd name="T6" fmla="*/ 81 w 161"/>
                <a:gd name="T7" fmla="*/ 234 h 303"/>
                <a:gd name="T8" fmla="*/ 161 w 161"/>
                <a:gd name="T9" fmla="*/ 303 h 303"/>
                <a:gd name="T10" fmla="*/ 161 w 161"/>
                <a:gd name="T11" fmla="*/ 303 h 303"/>
                <a:gd name="T12" fmla="*/ 161 w 161"/>
                <a:gd name="T13" fmla="*/ 0 h 303"/>
                <a:gd name="T14" fmla="*/ 0 w 161"/>
                <a:gd name="T15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1" h="303">
                  <a:moveTo>
                    <a:pt x="0" y="0"/>
                  </a:moveTo>
                  <a:lnTo>
                    <a:pt x="0" y="303"/>
                  </a:lnTo>
                  <a:lnTo>
                    <a:pt x="0" y="303"/>
                  </a:lnTo>
                  <a:lnTo>
                    <a:pt x="81" y="234"/>
                  </a:lnTo>
                  <a:lnTo>
                    <a:pt x="161" y="303"/>
                  </a:lnTo>
                  <a:lnTo>
                    <a:pt x="161" y="303"/>
                  </a:lnTo>
                  <a:lnTo>
                    <a:pt x="1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>
              <a:spLocks noEditPoints="1"/>
            </p:cNvSpPr>
            <p:nvPr/>
          </p:nvSpPr>
          <p:spPr bwMode="auto">
            <a:xfrm>
              <a:off x="3477" y="808"/>
              <a:ext cx="71" cy="277"/>
            </a:xfrm>
            <a:custGeom>
              <a:avLst/>
              <a:gdLst>
                <a:gd name="T0" fmla="*/ 0 w 71"/>
                <a:gd name="T1" fmla="*/ 277 h 277"/>
                <a:gd name="T2" fmla="*/ 71 w 71"/>
                <a:gd name="T3" fmla="*/ 277 h 277"/>
                <a:gd name="T4" fmla="*/ 71 w 71"/>
                <a:gd name="T5" fmla="*/ 0 h 277"/>
                <a:gd name="T6" fmla="*/ 0 w 71"/>
                <a:gd name="T7" fmla="*/ 0 h 277"/>
                <a:gd name="T8" fmla="*/ 0 w 71"/>
                <a:gd name="T9" fmla="*/ 277 h 277"/>
                <a:gd name="T10" fmla="*/ 24 w 71"/>
                <a:gd name="T11" fmla="*/ 81 h 277"/>
                <a:gd name="T12" fmla="*/ 47 w 71"/>
                <a:gd name="T13" fmla="*/ 81 h 277"/>
                <a:gd name="T14" fmla="*/ 47 w 71"/>
                <a:gd name="T15" fmla="*/ 197 h 277"/>
                <a:gd name="T16" fmla="*/ 24 w 71"/>
                <a:gd name="T17" fmla="*/ 197 h 277"/>
                <a:gd name="T18" fmla="*/ 24 w 71"/>
                <a:gd name="T19" fmla="*/ 81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277">
                  <a:moveTo>
                    <a:pt x="0" y="277"/>
                  </a:moveTo>
                  <a:lnTo>
                    <a:pt x="71" y="277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277"/>
                  </a:lnTo>
                  <a:close/>
                  <a:moveTo>
                    <a:pt x="24" y="81"/>
                  </a:moveTo>
                  <a:lnTo>
                    <a:pt x="47" y="81"/>
                  </a:lnTo>
                  <a:lnTo>
                    <a:pt x="47" y="197"/>
                  </a:lnTo>
                  <a:lnTo>
                    <a:pt x="24" y="197"/>
                  </a:lnTo>
                  <a:lnTo>
                    <a:pt x="24" y="8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>
              <a:spLocks noEditPoints="1"/>
            </p:cNvSpPr>
            <p:nvPr/>
          </p:nvSpPr>
          <p:spPr bwMode="auto">
            <a:xfrm>
              <a:off x="3572" y="799"/>
              <a:ext cx="115" cy="289"/>
            </a:xfrm>
            <a:custGeom>
              <a:avLst/>
              <a:gdLst>
                <a:gd name="T0" fmla="*/ 68 w 115"/>
                <a:gd name="T1" fmla="*/ 0 h 289"/>
                <a:gd name="T2" fmla="*/ 0 w 115"/>
                <a:gd name="T3" fmla="*/ 14 h 289"/>
                <a:gd name="T4" fmla="*/ 47 w 115"/>
                <a:gd name="T5" fmla="*/ 289 h 289"/>
                <a:gd name="T6" fmla="*/ 115 w 115"/>
                <a:gd name="T7" fmla="*/ 274 h 289"/>
                <a:gd name="T8" fmla="*/ 68 w 115"/>
                <a:gd name="T9" fmla="*/ 0 h 289"/>
                <a:gd name="T10" fmla="*/ 35 w 115"/>
                <a:gd name="T11" fmla="*/ 90 h 289"/>
                <a:gd name="T12" fmla="*/ 59 w 115"/>
                <a:gd name="T13" fmla="*/ 85 h 289"/>
                <a:gd name="T14" fmla="*/ 78 w 115"/>
                <a:gd name="T15" fmla="*/ 199 h 289"/>
                <a:gd name="T16" fmla="*/ 56 w 115"/>
                <a:gd name="T17" fmla="*/ 203 h 289"/>
                <a:gd name="T18" fmla="*/ 35 w 115"/>
                <a:gd name="T19" fmla="*/ 9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289">
                  <a:moveTo>
                    <a:pt x="68" y="0"/>
                  </a:moveTo>
                  <a:lnTo>
                    <a:pt x="0" y="14"/>
                  </a:lnTo>
                  <a:lnTo>
                    <a:pt x="47" y="289"/>
                  </a:lnTo>
                  <a:lnTo>
                    <a:pt x="115" y="274"/>
                  </a:lnTo>
                  <a:lnTo>
                    <a:pt x="68" y="0"/>
                  </a:lnTo>
                  <a:close/>
                  <a:moveTo>
                    <a:pt x="35" y="90"/>
                  </a:moveTo>
                  <a:lnTo>
                    <a:pt x="59" y="85"/>
                  </a:lnTo>
                  <a:lnTo>
                    <a:pt x="78" y="199"/>
                  </a:lnTo>
                  <a:lnTo>
                    <a:pt x="56" y="203"/>
                  </a:lnTo>
                  <a:lnTo>
                    <a:pt x="35" y="9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>
              <a:spLocks noEditPoints="1"/>
            </p:cNvSpPr>
            <p:nvPr/>
          </p:nvSpPr>
          <p:spPr bwMode="auto">
            <a:xfrm>
              <a:off x="3385" y="806"/>
              <a:ext cx="68" cy="279"/>
            </a:xfrm>
            <a:custGeom>
              <a:avLst/>
              <a:gdLst>
                <a:gd name="T0" fmla="*/ 0 w 68"/>
                <a:gd name="T1" fmla="*/ 279 h 279"/>
                <a:gd name="T2" fmla="*/ 68 w 68"/>
                <a:gd name="T3" fmla="*/ 279 h 279"/>
                <a:gd name="T4" fmla="*/ 68 w 68"/>
                <a:gd name="T5" fmla="*/ 0 h 279"/>
                <a:gd name="T6" fmla="*/ 0 w 68"/>
                <a:gd name="T7" fmla="*/ 0 h 279"/>
                <a:gd name="T8" fmla="*/ 0 w 68"/>
                <a:gd name="T9" fmla="*/ 279 h 279"/>
                <a:gd name="T10" fmla="*/ 23 w 68"/>
                <a:gd name="T11" fmla="*/ 83 h 279"/>
                <a:gd name="T12" fmla="*/ 47 w 68"/>
                <a:gd name="T13" fmla="*/ 83 h 279"/>
                <a:gd name="T14" fmla="*/ 47 w 68"/>
                <a:gd name="T15" fmla="*/ 199 h 279"/>
                <a:gd name="T16" fmla="*/ 23 w 68"/>
                <a:gd name="T17" fmla="*/ 199 h 279"/>
                <a:gd name="T18" fmla="*/ 23 w 68"/>
                <a:gd name="T19" fmla="*/ 83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79">
                  <a:moveTo>
                    <a:pt x="0" y="279"/>
                  </a:moveTo>
                  <a:lnTo>
                    <a:pt x="68" y="279"/>
                  </a:lnTo>
                  <a:lnTo>
                    <a:pt x="68" y="0"/>
                  </a:lnTo>
                  <a:lnTo>
                    <a:pt x="0" y="0"/>
                  </a:lnTo>
                  <a:lnTo>
                    <a:pt x="0" y="279"/>
                  </a:lnTo>
                  <a:close/>
                  <a:moveTo>
                    <a:pt x="23" y="83"/>
                  </a:moveTo>
                  <a:lnTo>
                    <a:pt x="47" y="83"/>
                  </a:lnTo>
                  <a:lnTo>
                    <a:pt x="47" y="199"/>
                  </a:lnTo>
                  <a:lnTo>
                    <a:pt x="23" y="199"/>
                  </a:lnTo>
                  <a:lnTo>
                    <a:pt x="23" y="8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3"/>
            <p:cNvSpPr>
              <a:spLocks noEditPoints="1"/>
            </p:cNvSpPr>
            <p:nvPr/>
          </p:nvSpPr>
          <p:spPr bwMode="auto">
            <a:xfrm>
              <a:off x="2779" y="813"/>
              <a:ext cx="303" cy="260"/>
            </a:xfrm>
            <a:custGeom>
              <a:avLst/>
              <a:gdLst>
                <a:gd name="T0" fmla="*/ 128 w 128"/>
                <a:gd name="T1" fmla="*/ 54 h 110"/>
                <a:gd name="T2" fmla="*/ 122 w 128"/>
                <a:gd name="T3" fmla="*/ 42 h 110"/>
                <a:gd name="T4" fmla="*/ 128 w 128"/>
                <a:gd name="T5" fmla="*/ 29 h 110"/>
                <a:gd name="T6" fmla="*/ 121 w 128"/>
                <a:gd name="T7" fmla="*/ 15 h 110"/>
                <a:gd name="T8" fmla="*/ 64 w 128"/>
                <a:gd name="T9" fmla="*/ 0 h 110"/>
                <a:gd name="T10" fmla="*/ 0 w 128"/>
                <a:gd name="T11" fmla="*/ 17 h 110"/>
                <a:gd name="T12" fmla="*/ 0 w 128"/>
                <a:gd name="T13" fmla="*/ 17 h 110"/>
                <a:gd name="T14" fmla="*/ 64 w 128"/>
                <a:gd name="T15" fmla="*/ 34 h 110"/>
                <a:gd name="T16" fmla="*/ 64 w 128"/>
                <a:gd name="T17" fmla="*/ 34 h 110"/>
                <a:gd name="T18" fmla="*/ 64 w 128"/>
                <a:gd name="T19" fmla="*/ 34 h 110"/>
                <a:gd name="T20" fmla="*/ 64 w 128"/>
                <a:gd name="T21" fmla="*/ 34 h 110"/>
                <a:gd name="T22" fmla="*/ 64 w 128"/>
                <a:gd name="T23" fmla="*/ 34 h 110"/>
                <a:gd name="T24" fmla="*/ 109 w 128"/>
                <a:gd name="T25" fmla="*/ 22 h 110"/>
                <a:gd name="T26" fmla="*/ 111 w 128"/>
                <a:gd name="T27" fmla="*/ 22 h 110"/>
                <a:gd name="T28" fmla="*/ 118 w 128"/>
                <a:gd name="T29" fmla="*/ 29 h 110"/>
                <a:gd name="T30" fmla="*/ 113 w 128"/>
                <a:gd name="T31" fmla="*/ 36 h 110"/>
                <a:gd name="T32" fmla="*/ 64 w 128"/>
                <a:gd name="T33" fmla="*/ 49 h 110"/>
                <a:gd name="T34" fmla="*/ 0 w 128"/>
                <a:gd name="T35" fmla="*/ 32 h 110"/>
                <a:gd name="T36" fmla="*/ 0 w 128"/>
                <a:gd name="T37" fmla="*/ 42 h 110"/>
                <a:gd name="T38" fmla="*/ 64 w 128"/>
                <a:gd name="T39" fmla="*/ 59 h 110"/>
                <a:gd name="T40" fmla="*/ 64 w 128"/>
                <a:gd name="T41" fmla="*/ 59 h 110"/>
                <a:gd name="T42" fmla="*/ 64 w 128"/>
                <a:gd name="T43" fmla="*/ 59 h 110"/>
                <a:gd name="T44" fmla="*/ 64 w 128"/>
                <a:gd name="T45" fmla="*/ 59 h 110"/>
                <a:gd name="T46" fmla="*/ 64 w 128"/>
                <a:gd name="T47" fmla="*/ 59 h 110"/>
                <a:gd name="T48" fmla="*/ 109 w 128"/>
                <a:gd name="T49" fmla="*/ 47 h 110"/>
                <a:gd name="T50" fmla="*/ 109 w 128"/>
                <a:gd name="T51" fmla="*/ 47 h 110"/>
                <a:gd name="T52" fmla="*/ 111 w 128"/>
                <a:gd name="T53" fmla="*/ 47 h 110"/>
                <a:gd name="T54" fmla="*/ 118 w 128"/>
                <a:gd name="T55" fmla="*/ 54 h 110"/>
                <a:gd name="T56" fmla="*/ 113 w 128"/>
                <a:gd name="T57" fmla="*/ 61 h 110"/>
                <a:gd name="T58" fmla="*/ 64 w 128"/>
                <a:gd name="T59" fmla="*/ 75 h 110"/>
                <a:gd name="T60" fmla="*/ 0 w 128"/>
                <a:gd name="T61" fmla="*/ 57 h 110"/>
                <a:gd name="T62" fmla="*/ 0 w 128"/>
                <a:gd name="T63" fmla="*/ 68 h 110"/>
                <a:gd name="T64" fmla="*/ 64 w 128"/>
                <a:gd name="T65" fmla="*/ 85 h 110"/>
                <a:gd name="T66" fmla="*/ 64 w 128"/>
                <a:gd name="T67" fmla="*/ 85 h 110"/>
                <a:gd name="T68" fmla="*/ 64 w 128"/>
                <a:gd name="T69" fmla="*/ 85 h 110"/>
                <a:gd name="T70" fmla="*/ 64 w 128"/>
                <a:gd name="T71" fmla="*/ 85 h 110"/>
                <a:gd name="T72" fmla="*/ 64 w 128"/>
                <a:gd name="T73" fmla="*/ 85 h 110"/>
                <a:gd name="T74" fmla="*/ 109 w 128"/>
                <a:gd name="T75" fmla="*/ 73 h 110"/>
                <a:gd name="T76" fmla="*/ 109 w 128"/>
                <a:gd name="T77" fmla="*/ 73 h 110"/>
                <a:gd name="T78" fmla="*/ 111 w 128"/>
                <a:gd name="T79" fmla="*/ 73 h 110"/>
                <a:gd name="T80" fmla="*/ 118 w 128"/>
                <a:gd name="T81" fmla="*/ 80 h 110"/>
                <a:gd name="T82" fmla="*/ 113 w 128"/>
                <a:gd name="T83" fmla="*/ 87 h 110"/>
                <a:gd name="T84" fmla="*/ 64 w 128"/>
                <a:gd name="T85" fmla="*/ 100 h 110"/>
                <a:gd name="T86" fmla="*/ 0 w 128"/>
                <a:gd name="T87" fmla="*/ 83 h 110"/>
                <a:gd name="T88" fmla="*/ 0 w 128"/>
                <a:gd name="T89" fmla="*/ 93 h 110"/>
                <a:gd name="T90" fmla="*/ 64 w 128"/>
                <a:gd name="T91" fmla="*/ 110 h 110"/>
                <a:gd name="T92" fmla="*/ 64 w 128"/>
                <a:gd name="T93" fmla="*/ 110 h 110"/>
                <a:gd name="T94" fmla="*/ 64 w 128"/>
                <a:gd name="T95" fmla="*/ 110 h 110"/>
                <a:gd name="T96" fmla="*/ 64 w 128"/>
                <a:gd name="T97" fmla="*/ 110 h 110"/>
                <a:gd name="T98" fmla="*/ 64 w 128"/>
                <a:gd name="T99" fmla="*/ 110 h 110"/>
                <a:gd name="T100" fmla="*/ 115 w 128"/>
                <a:gd name="T101" fmla="*/ 96 h 110"/>
                <a:gd name="T102" fmla="*/ 115 w 128"/>
                <a:gd name="T103" fmla="*/ 96 h 110"/>
                <a:gd name="T104" fmla="*/ 128 w 128"/>
                <a:gd name="T105" fmla="*/ 80 h 110"/>
                <a:gd name="T106" fmla="*/ 122 w 128"/>
                <a:gd name="T107" fmla="*/ 67 h 110"/>
                <a:gd name="T108" fmla="*/ 128 w 128"/>
                <a:gd name="T109" fmla="*/ 54 h 110"/>
                <a:gd name="T110" fmla="*/ 64 w 128"/>
                <a:gd name="T111" fmla="*/ 24 h 110"/>
                <a:gd name="T112" fmla="*/ 46 w 128"/>
                <a:gd name="T113" fmla="*/ 19 h 110"/>
                <a:gd name="T114" fmla="*/ 72 w 128"/>
                <a:gd name="T115" fmla="*/ 12 h 110"/>
                <a:gd name="T116" fmla="*/ 90 w 128"/>
                <a:gd name="T117" fmla="*/ 17 h 110"/>
                <a:gd name="T118" fmla="*/ 64 w 128"/>
                <a:gd name="T119" fmla="*/ 2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" h="110">
                  <a:moveTo>
                    <a:pt x="128" y="54"/>
                  </a:moveTo>
                  <a:cubicBezTo>
                    <a:pt x="128" y="49"/>
                    <a:pt x="126" y="45"/>
                    <a:pt x="122" y="42"/>
                  </a:cubicBezTo>
                  <a:cubicBezTo>
                    <a:pt x="126" y="39"/>
                    <a:pt x="128" y="34"/>
                    <a:pt x="128" y="29"/>
                  </a:cubicBezTo>
                  <a:cubicBezTo>
                    <a:pt x="128" y="23"/>
                    <a:pt x="125" y="17"/>
                    <a:pt x="121" y="1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10" y="22"/>
                    <a:pt x="110" y="22"/>
                    <a:pt x="111" y="22"/>
                  </a:cubicBezTo>
                  <a:cubicBezTo>
                    <a:pt x="115" y="22"/>
                    <a:pt x="118" y="25"/>
                    <a:pt x="118" y="29"/>
                  </a:cubicBezTo>
                  <a:cubicBezTo>
                    <a:pt x="118" y="33"/>
                    <a:pt x="116" y="35"/>
                    <a:pt x="113" y="36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10" y="47"/>
                    <a:pt x="110" y="47"/>
                    <a:pt x="111" y="47"/>
                  </a:cubicBezTo>
                  <a:cubicBezTo>
                    <a:pt x="115" y="47"/>
                    <a:pt x="118" y="50"/>
                    <a:pt x="118" y="54"/>
                  </a:cubicBezTo>
                  <a:cubicBezTo>
                    <a:pt x="118" y="58"/>
                    <a:pt x="116" y="61"/>
                    <a:pt x="113" y="61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0" y="73"/>
                    <a:pt x="110" y="73"/>
                    <a:pt x="111" y="73"/>
                  </a:cubicBezTo>
                  <a:cubicBezTo>
                    <a:pt x="115" y="73"/>
                    <a:pt x="118" y="76"/>
                    <a:pt x="118" y="80"/>
                  </a:cubicBezTo>
                  <a:cubicBezTo>
                    <a:pt x="118" y="83"/>
                    <a:pt x="116" y="86"/>
                    <a:pt x="113" y="87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64" y="110"/>
                    <a:pt x="64" y="110"/>
                    <a:pt x="64" y="110"/>
                  </a:cubicBezTo>
                  <a:cubicBezTo>
                    <a:pt x="64" y="110"/>
                    <a:pt x="64" y="110"/>
                    <a:pt x="64" y="110"/>
                  </a:cubicBezTo>
                  <a:cubicBezTo>
                    <a:pt x="64" y="110"/>
                    <a:pt x="64" y="110"/>
                    <a:pt x="64" y="110"/>
                  </a:cubicBezTo>
                  <a:cubicBezTo>
                    <a:pt x="64" y="110"/>
                    <a:pt x="64" y="110"/>
                    <a:pt x="64" y="110"/>
                  </a:cubicBezTo>
                  <a:cubicBezTo>
                    <a:pt x="64" y="110"/>
                    <a:pt x="64" y="110"/>
                    <a:pt x="64" y="110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22" y="95"/>
                    <a:pt x="128" y="88"/>
                    <a:pt x="128" y="80"/>
                  </a:cubicBezTo>
                  <a:cubicBezTo>
                    <a:pt x="128" y="75"/>
                    <a:pt x="126" y="70"/>
                    <a:pt x="122" y="67"/>
                  </a:cubicBezTo>
                  <a:cubicBezTo>
                    <a:pt x="126" y="64"/>
                    <a:pt x="128" y="59"/>
                    <a:pt x="128" y="54"/>
                  </a:cubicBezTo>
                  <a:close/>
                  <a:moveTo>
                    <a:pt x="64" y="24"/>
                  </a:moveTo>
                  <a:cubicBezTo>
                    <a:pt x="46" y="19"/>
                    <a:pt x="46" y="19"/>
                    <a:pt x="46" y="19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90" y="17"/>
                    <a:pt x="90" y="17"/>
                    <a:pt x="90" y="17"/>
                  </a:cubicBezTo>
                  <a:lnTo>
                    <a:pt x="64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>
              <a:spLocks noEditPoints="1"/>
            </p:cNvSpPr>
            <p:nvPr/>
          </p:nvSpPr>
          <p:spPr bwMode="auto">
            <a:xfrm>
              <a:off x="2174" y="837"/>
              <a:ext cx="303" cy="213"/>
            </a:xfrm>
            <a:custGeom>
              <a:avLst/>
              <a:gdLst>
                <a:gd name="T0" fmla="*/ 117 w 128"/>
                <a:gd name="T1" fmla="*/ 9 h 90"/>
                <a:gd name="T2" fmla="*/ 117 w 128"/>
                <a:gd name="T3" fmla="*/ 2 h 90"/>
                <a:gd name="T4" fmla="*/ 108 w 128"/>
                <a:gd name="T5" fmla="*/ 1 h 90"/>
                <a:gd name="T6" fmla="*/ 99 w 128"/>
                <a:gd name="T7" fmla="*/ 0 h 90"/>
                <a:gd name="T8" fmla="*/ 78 w 128"/>
                <a:gd name="T9" fmla="*/ 3 h 90"/>
                <a:gd name="T10" fmla="*/ 64 w 128"/>
                <a:gd name="T11" fmla="*/ 8 h 90"/>
                <a:gd name="T12" fmla="*/ 50 w 128"/>
                <a:gd name="T13" fmla="*/ 3 h 90"/>
                <a:gd name="T14" fmla="*/ 29 w 128"/>
                <a:gd name="T15" fmla="*/ 0 h 90"/>
                <a:gd name="T16" fmla="*/ 20 w 128"/>
                <a:gd name="T17" fmla="*/ 1 h 90"/>
                <a:gd name="T18" fmla="*/ 11 w 128"/>
                <a:gd name="T19" fmla="*/ 2 h 90"/>
                <a:gd name="T20" fmla="*/ 11 w 128"/>
                <a:gd name="T21" fmla="*/ 9 h 90"/>
                <a:gd name="T22" fmla="*/ 0 w 128"/>
                <a:gd name="T23" fmla="*/ 9 h 90"/>
                <a:gd name="T24" fmla="*/ 0 w 128"/>
                <a:gd name="T25" fmla="*/ 84 h 90"/>
                <a:gd name="T26" fmla="*/ 52 w 128"/>
                <a:gd name="T27" fmla="*/ 84 h 90"/>
                <a:gd name="T28" fmla="*/ 64 w 128"/>
                <a:gd name="T29" fmla="*/ 90 h 90"/>
                <a:gd name="T30" fmla="*/ 76 w 128"/>
                <a:gd name="T31" fmla="*/ 84 h 90"/>
                <a:gd name="T32" fmla="*/ 128 w 128"/>
                <a:gd name="T33" fmla="*/ 84 h 90"/>
                <a:gd name="T34" fmla="*/ 128 w 128"/>
                <a:gd name="T35" fmla="*/ 9 h 90"/>
                <a:gd name="T36" fmla="*/ 117 w 128"/>
                <a:gd name="T37" fmla="*/ 9 h 90"/>
                <a:gd name="T38" fmla="*/ 11 w 128"/>
                <a:gd name="T39" fmla="*/ 78 h 90"/>
                <a:gd name="T40" fmla="*/ 6 w 128"/>
                <a:gd name="T41" fmla="*/ 78 h 90"/>
                <a:gd name="T42" fmla="*/ 6 w 128"/>
                <a:gd name="T43" fmla="*/ 15 h 90"/>
                <a:gd name="T44" fmla="*/ 11 w 128"/>
                <a:gd name="T45" fmla="*/ 15 h 90"/>
                <a:gd name="T46" fmla="*/ 11 w 128"/>
                <a:gd name="T47" fmla="*/ 78 h 90"/>
                <a:gd name="T48" fmla="*/ 59 w 128"/>
                <a:gd name="T49" fmla="*/ 76 h 90"/>
                <a:gd name="T50" fmla="*/ 29 w 128"/>
                <a:gd name="T51" fmla="*/ 69 h 90"/>
                <a:gd name="T52" fmla="*/ 21 w 128"/>
                <a:gd name="T53" fmla="*/ 70 h 90"/>
                <a:gd name="T54" fmla="*/ 21 w 128"/>
                <a:gd name="T55" fmla="*/ 10 h 90"/>
                <a:gd name="T56" fmla="*/ 29 w 128"/>
                <a:gd name="T57" fmla="*/ 10 h 90"/>
                <a:gd name="T58" fmla="*/ 59 w 128"/>
                <a:gd name="T59" fmla="*/ 17 h 90"/>
                <a:gd name="T60" fmla="*/ 59 w 128"/>
                <a:gd name="T61" fmla="*/ 76 h 90"/>
                <a:gd name="T62" fmla="*/ 107 w 128"/>
                <a:gd name="T63" fmla="*/ 70 h 90"/>
                <a:gd name="T64" fmla="*/ 99 w 128"/>
                <a:gd name="T65" fmla="*/ 69 h 90"/>
                <a:gd name="T66" fmla="*/ 69 w 128"/>
                <a:gd name="T67" fmla="*/ 76 h 90"/>
                <a:gd name="T68" fmla="*/ 69 w 128"/>
                <a:gd name="T69" fmla="*/ 17 h 90"/>
                <a:gd name="T70" fmla="*/ 99 w 128"/>
                <a:gd name="T71" fmla="*/ 10 h 90"/>
                <a:gd name="T72" fmla="*/ 107 w 128"/>
                <a:gd name="T73" fmla="*/ 10 h 90"/>
                <a:gd name="T74" fmla="*/ 107 w 128"/>
                <a:gd name="T75" fmla="*/ 70 h 90"/>
                <a:gd name="T76" fmla="*/ 122 w 128"/>
                <a:gd name="T77" fmla="*/ 78 h 90"/>
                <a:gd name="T78" fmla="*/ 117 w 128"/>
                <a:gd name="T79" fmla="*/ 78 h 90"/>
                <a:gd name="T80" fmla="*/ 117 w 128"/>
                <a:gd name="T81" fmla="*/ 15 h 90"/>
                <a:gd name="T82" fmla="*/ 122 w 128"/>
                <a:gd name="T83" fmla="*/ 15 h 90"/>
                <a:gd name="T84" fmla="*/ 122 w 128"/>
                <a:gd name="T85" fmla="*/ 7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" h="90">
                  <a:moveTo>
                    <a:pt x="117" y="9"/>
                  </a:moveTo>
                  <a:cubicBezTo>
                    <a:pt x="117" y="2"/>
                    <a:pt x="117" y="2"/>
                    <a:pt x="117" y="2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5" y="0"/>
                    <a:pt x="102" y="0"/>
                    <a:pt x="99" y="0"/>
                  </a:cubicBezTo>
                  <a:cubicBezTo>
                    <a:pt x="92" y="0"/>
                    <a:pt x="85" y="1"/>
                    <a:pt x="78" y="3"/>
                  </a:cubicBezTo>
                  <a:cubicBezTo>
                    <a:pt x="73" y="4"/>
                    <a:pt x="69" y="6"/>
                    <a:pt x="64" y="8"/>
                  </a:cubicBezTo>
                  <a:cubicBezTo>
                    <a:pt x="59" y="6"/>
                    <a:pt x="55" y="4"/>
                    <a:pt x="50" y="3"/>
                  </a:cubicBezTo>
                  <a:cubicBezTo>
                    <a:pt x="43" y="1"/>
                    <a:pt x="36" y="0"/>
                    <a:pt x="29" y="0"/>
                  </a:cubicBezTo>
                  <a:cubicBezTo>
                    <a:pt x="26" y="0"/>
                    <a:pt x="23" y="0"/>
                    <a:pt x="20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4" y="85"/>
                    <a:pt x="64" y="90"/>
                    <a:pt x="64" y="90"/>
                  </a:cubicBezTo>
                  <a:cubicBezTo>
                    <a:pt x="64" y="90"/>
                    <a:pt x="73" y="85"/>
                    <a:pt x="76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9"/>
                    <a:pt x="128" y="9"/>
                    <a:pt x="128" y="9"/>
                  </a:cubicBezTo>
                  <a:lnTo>
                    <a:pt x="117" y="9"/>
                  </a:lnTo>
                  <a:close/>
                  <a:moveTo>
                    <a:pt x="11" y="78"/>
                  </a:moveTo>
                  <a:cubicBezTo>
                    <a:pt x="6" y="78"/>
                    <a:pt x="6" y="78"/>
                    <a:pt x="6" y="7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11" y="15"/>
                    <a:pt x="11" y="15"/>
                    <a:pt x="11" y="15"/>
                  </a:cubicBezTo>
                  <a:lnTo>
                    <a:pt x="11" y="78"/>
                  </a:lnTo>
                  <a:close/>
                  <a:moveTo>
                    <a:pt x="59" y="76"/>
                  </a:moveTo>
                  <a:cubicBezTo>
                    <a:pt x="50" y="72"/>
                    <a:pt x="40" y="69"/>
                    <a:pt x="29" y="69"/>
                  </a:cubicBezTo>
                  <a:cubicBezTo>
                    <a:pt x="26" y="69"/>
                    <a:pt x="24" y="69"/>
                    <a:pt x="21" y="7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4" y="10"/>
                    <a:pt x="26" y="10"/>
                    <a:pt x="29" y="10"/>
                  </a:cubicBezTo>
                  <a:cubicBezTo>
                    <a:pt x="40" y="10"/>
                    <a:pt x="50" y="12"/>
                    <a:pt x="59" y="17"/>
                  </a:cubicBezTo>
                  <a:lnTo>
                    <a:pt x="59" y="76"/>
                  </a:lnTo>
                  <a:close/>
                  <a:moveTo>
                    <a:pt x="107" y="70"/>
                  </a:moveTo>
                  <a:cubicBezTo>
                    <a:pt x="104" y="69"/>
                    <a:pt x="102" y="69"/>
                    <a:pt x="99" y="69"/>
                  </a:cubicBezTo>
                  <a:cubicBezTo>
                    <a:pt x="88" y="69"/>
                    <a:pt x="78" y="72"/>
                    <a:pt x="69" y="76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8" y="12"/>
                    <a:pt x="88" y="10"/>
                    <a:pt x="99" y="10"/>
                  </a:cubicBezTo>
                  <a:cubicBezTo>
                    <a:pt x="102" y="10"/>
                    <a:pt x="104" y="10"/>
                    <a:pt x="107" y="10"/>
                  </a:cubicBezTo>
                  <a:lnTo>
                    <a:pt x="107" y="70"/>
                  </a:lnTo>
                  <a:close/>
                  <a:moveTo>
                    <a:pt x="122" y="78"/>
                  </a:moveTo>
                  <a:cubicBezTo>
                    <a:pt x="117" y="78"/>
                    <a:pt x="117" y="78"/>
                    <a:pt x="117" y="78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22" y="15"/>
                    <a:pt x="122" y="15"/>
                    <a:pt x="122" y="15"/>
                  </a:cubicBezTo>
                  <a:lnTo>
                    <a:pt x="122" y="7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>
              <a:spLocks noEditPoints="1"/>
            </p:cNvSpPr>
            <p:nvPr/>
          </p:nvSpPr>
          <p:spPr bwMode="auto">
            <a:xfrm>
              <a:off x="1592" y="792"/>
              <a:ext cx="256" cy="303"/>
            </a:xfrm>
            <a:custGeom>
              <a:avLst/>
              <a:gdLst>
                <a:gd name="T0" fmla="*/ 14 w 108"/>
                <a:gd name="T1" fmla="*/ 10 h 128"/>
                <a:gd name="T2" fmla="*/ 14 w 108"/>
                <a:gd name="T3" fmla="*/ 10 h 128"/>
                <a:gd name="T4" fmla="*/ 108 w 108"/>
                <a:gd name="T5" fmla="*/ 10 h 128"/>
                <a:gd name="T6" fmla="*/ 108 w 108"/>
                <a:gd name="T7" fmla="*/ 0 h 128"/>
                <a:gd name="T8" fmla="*/ 15 w 108"/>
                <a:gd name="T9" fmla="*/ 0 h 128"/>
                <a:gd name="T10" fmla="*/ 0 w 108"/>
                <a:gd name="T11" fmla="*/ 15 h 128"/>
                <a:gd name="T12" fmla="*/ 0 w 108"/>
                <a:gd name="T13" fmla="*/ 113 h 128"/>
                <a:gd name="T14" fmla="*/ 0 w 108"/>
                <a:gd name="T15" fmla="*/ 113 h 128"/>
                <a:gd name="T16" fmla="*/ 15 w 108"/>
                <a:gd name="T17" fmla="*/ 128 h 128"/>
                <a:gd name="T18" fmla="*/ 108 w 108"/>
                <a:gd name="T19" fmla="*/ 128 h 128"/>
                <a:gd name="T20" fmla="*/ 108 w 108"/>
                <a:gd name="T21" fmla="*/ 20 h 128"/>
                <a:gd name="T22" fmla="*/ 14 w 108"/>
                <a:gd name="T23" fmla="*/ 20 h 128"/>
                <a:gd name="T24" fmla="*/ 14 w 108"/>
                <a:gd name="T25" fmla="*/ 20 h 128"/>
                <a:gd name="T26" fmla="*/ 10 w 108"/>
                <a:gd name="T27" fmla="*/ 15 h 128"/>
                <a:gd name="T28" fmla="*/ 14 w 108"/>
                <a:gd name="T29" fmla="*/ 10 h 128"/>
                <a:gd name="T30" fmla="*/ 29 w 108"/>
                <a:gd name="T31" fmla="*/ 29 h 128"/>
                <a:gd name="T32" fmla="*/ 98 w 108"/>
                <a:gd name="T33" fmla="*/ 29 h 128"/>
                <a:gd name="T34" fmla="*/ 98 w 108"/>
                <a:gd name="T35" fmla="*/ 118 h 128"/>
                <a:gd name="T36" fmla="*/ 29 w 108"/>
                <a:gd name="T37" fmla="*/ 118 h 128"/>
                <a:gd name="T38" fmla="*/ 29 w 108"/>
                <a:gd name="T39" fmla="*/ 2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28"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78" y="10"/>
                    <a:pt x="108" y="1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0" y="83"/>
                    <a:pt x="0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21"/>
                    <a:pt x="7" y="128"/>
                    <a:pt x="15" y="128"/>
                  </a:cubicBezTo>
                  <a:cubicBezTo>
                    <a:pt x="15" y="128"/>
                    <a:pt x="82" y="128"/>
                    <a:pt x="108" y="128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2" y="19"/>
                    <a:pt x="10" y="17"/>
                    <a:pt x="10" y="15"/>
                  </a:cubicBezTo>
                  <a:cubicBezTo>
                    <a:pt x="10" y="12"/>
                    <a:pt x="12" y="10"/>
                    <a:pt x="14" y="10"/>
                  </a:cubicBezTo>
                  <a:close/>
                  <a:moveTo>
                    <a:pt x="29" y="29"/>
                  </a:moveTo>
                  <a:cubicBezTo>
                    <a:pt x="98" y="29"/>
                    <a:pt x="98" y="29"/>
                    <a:pt x="98" y="29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29" y="118"/>
                    <a:pt x="29" y="118"/>
                    <a:pt x="29" y="118"/>
                  </a:cubicBezTo>
                  <a:lnTo>
                    <a:pt x="29" y="2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987" y="792"/>
              <a:ext cx="255" cy="303"/>
            </a:xfrm>
            <a:custGeom>
              <a:avLst/>
              <a:gdLst>
                <a:gd name="T0" fmla="*/ 14 w 108"/>
                <a:gd name="T1" fmla="*/ 10 h 128"/>
                <a:gd name="T2" fmla="*/ 14 w 108"/>
                <a:gd name="T3" fmla="*/ 10 h 128"/>
                <a:gd name="T4" fmla="*/ 108 w 108"/>
                <a:gd name="T5" fmla="*/ 10 h 128"/>
                <a:gd name="T6" fmla="*/ 108 w 108"/>
                <a:gd name="T7" fmla="*/ 0 h 128"/>
                <a:gd name="T8" fmla="*/ 15 w 108"/>
                <a:gd name="T9" fmla="*/ 0 h 128"/>
                <a:gd name="T10" fmla="*/ 0 w 108"/>
                <a:gd name="T11" fmla="*/ 15 h 128"/>
                <a:gd name="T12" fmla="*/ 0 w 108"/>
                <a:gd name="T13" fmla="*/ 113 h 128"/>
                <a:gd name="T14" fmla="*/ 0 w 108"/>
                <a:gd name="T15" fmla="*/ 113 h 128"/>
                <a:gd name="T16" fmla="*/ 15 w 108"/>
                <a:gd name="T17" fmla="*/ 128 h 128"/>
                <a:gd name="T18" fmla="*/ 108 w 108"/>
                <a:gd name="T19" fmla="*/ 128 h 128"/>
                <a:gd name="T20" fmla="*/ 108 w 108"/>
                <a:gd name="T21" fmla="*/ 20 h 128"/>
                <a:gd name="T22" fmla="*/ 14 w 108"/>
                <a:gd name="T23" fmla="*/ 20 h 128"/>
                <a:gd name="T24" fmla="*/ 14 w 108"/>
                <a:gd name="T25" fmla="*/ 20 h 128"/>
                <a:gd name="T26" fmla="*/ 10 w 108"/>
                <a:gd name="T27" fmla="*/ 15 h 128"/>
                <a:gd name="T28" fmla="*/ 14 w 108"/>
                <a:gd name="T29" fmla="*/ 1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128"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78" y="10"/>
                    <a:pt x="108" y="1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0" y="83"/>
                    <a:pt x="0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21"/>
                    <a:pt x="7" y="128"/>
                    <a:pt x="15" y="128"/>
                  </a:cubicBezTo>
                  <a:cubicBezTo>
                    <a:pt x="15" y="128"/>
                    <a:pt x="82" y="128"/>
                    <a:pt x="108" y="128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2" y="19"/>
                    <a:pt x="10" y="17"/>
                    <a:pt x="10" y="15"/>
                  </a:cubicBezTo>
                  <a:cubicBezTo>
                    <a:pt x="10" y="12"/>
                    <a:pt x="12" y="10"/>
                    <a:pt x="14" y="1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>
              <a:spLocks noEditPoints="1"/>
            </p:cNvSpPr>
            <p:nvPr/>
          </p:nvSpPr>
          <p:spPr bwMode="auto">
            <a:xfrm>
              <a:off x="358" y="827"/>
              <a:ext cx="302" cy="232"/>
            </a:xfrm>
            <a:custGeom>
              <a:avLst/>
              <a:gdLst>
                <a:gd name="T0" fmla="*/ 128 w 128"/>
                <a:gd name="T1" fmla="*/ 0 h 98"/>
                <a:gd name="T2" fmla="*/ 20 w 128"/>
                <a:gd name="T3" fmla="*/ 0 h 98"/>
                <a:gd name="T4" fmla="*/ 20 w 128"/>
                <a:gd name="T5" fmla="*/ 0 h 98"/>
                <a:gd name="T6" fmla="*/ 20 w 128"/>
                <a:gd name="T7" fmla="*/ 83 h 98"/>
                <a:gd name="T8" fmla="*/ 20 w 128"/>
                <a:gd name="T9" fmla="*/ 83 h 98"/>
                <a:gd name="T10" fmla="*/ 20 w 128"/>
                <a:gd name="T11" fmla="*/ 83 h 98"/>
                <a:gd name="T12" fmla="*/ 15 w 128"/>
                <a:gd name="T13" fmla="*/ 88 h 98"/>
                <a:gd name="T14" fmla="*/ 10 w 128"/>
                <a:gd name="T15" fmla="*/ 83 h 98"/>
                <a:gd name="T16" fmla="*/ 10 w 128"/>
                <a:gd name="T17" fmla="*/ 83 h 98"/>
                <a:gd name="T18" fmla="*/ 10 w 128"/>
                <a:gd name="T19" fmla="*/ 83 h 98"/>
                <a:gd name="T20" fmla="*/ 10 w 128"/>
                <a:gd name="T21" fmla="*/ 10 h 98"/>
                <a:gd name="T22" fmla="*/ 0 w 128"/>
                <a:gd name="T23" fmla="*/ 10 h 98"/>
                <a:gd name="T24" fmla="*/ 0 w 128"/>
                <a:gd name="T25" fmla="*/ 83 h 98"/>
                <a:gd name="T26" fmla="*/ 0 w 128"/>
                <a:gd name="T27" fmla="*/ 83 h 98"/>
                <a:gd name="T28" fmla="*/ 15 w 128"/>
                <a:gd name="T29" fmla="*/ 98 h 98"/>
                <a:gd name="T30" fmla="*/ 113 w 128"/>
                <a:gd name="T31" fmla="*/ 98 h 98"/>
                <a:gd name="T32" fmla="*/ 128 w 128"/>
                <a:gd name="T33" fmla="*/ 83 h 98"/>
                <a:gd name="T34" fmla="*/ 128 w 128"/>
                <a:gd name="T35" fmla="*/ 83 h 98"/>
                <a:gd name="T36" fmla="*/ 128 w 128"/>
                <a:gd name="T37" fmla="*/ 0 h 98"/>
                <a:gd name="T38" fmla="*/ 118 w 128"/>
                <a:gd name="T39" fmla="*/ 83 h 98"/>
                <a:gd name="T40" fmla="*/ 118 w 128"/>
                <a:gd name="T41" fmla="*/ 83 h 98"/>
                <a:gd name="T42" fmla="*/ 118 w 128"/>
                <a:gd name="T43" fmla="*/ 83 h 98"/>
                <a:gd name="T44" fmla="*/ 113 w 128"/>
                <a:gd name="T45" fmla="*/ 88 h 98"/>
                <a:gd name="T46" fmla="*/ 29 w 128"/>
                <a:gd name="T47" fmla="*/ 88 h 98"/>
                <a:gd name="T48" fmla="*/ 29 w 128"/>
                <a:gd name="T49" fmla="*/ 83 h 98"/>
                <a:gd name="T50" fmla="*/ 29 w 128"/>
                <a:gd name="T51" fmla="*/ 83 h 98"/>
                <a:gd name="T52" fmla="*/ 29 w 128"/>
                <a:gd name="T53" fmla="*/ 10 h 98"/>
                <a:gd name="T54" fmla="*/ 118 w 128"/>
                <a:gd name="T55" fmla="*/ 10 h 98"/>
                <a:gd name="T56" fmla="*/ 118 w 128"/>
                <a:gd name="T57" fmla="*/ 8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8" h="98">
                  <a:moveTo>
                    <a:pt x="1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6"/>
                    <a:pt x="17" y="88"/>
                    <a:pt x="15" y="88"/>
                  </a:cubicBezTo>
                  <a:cubicBezTo>
                    <a:pt x="12" y="88"/>
                    <a:pt x="10" y="86"/>
                    <a:pt x="10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91"/>
                    <a:pt x="7" y="98"/>
                    <a:pt x="15" y="98"/>
                  </a:cubicBezTo>
                  <a:cubicBezTo>
                    <a:pt x="113" y="98"/>
                    <a:pt x="113" y="98"/>
                    <a:pt x="113" y="98"/>
                  </a:cubicBezTo>
                  <a:cubicBezTo>
                    <a:pt x="121" y="98"/>
                    <a:pt x="128" y="91"/>
                    <a:pt x="128" y="83"/>
                  </a:cubicBezTo>
                  <a:cubicBezTo>
                    <a:pt x="128" y="83"/>
                    <a:pt x="128" y="83"/>
                    <a:pt x="128" y="83"/>
                  </a:cubicBezTo>
                  <a:cubicBezTo>
                    <a:pt x="128" y="0"/>
                    <a:pt x="128" y="0"/>
                    <a:pt x="128" y="0"/>
                  </a:cubicBezTo>
                  <a:close/>
                  <a:moveTo>
                    <a:pt x="118" y="83"/>
                  </a:move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6"/>
                    <a:pt x="116" y="88"/>
                    <a:pt x="113" y="88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87"/>
                    <a:pt x="29" y="85"/>
                    <a:pt x="29" y="83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118" y="10"/>
                    <a:pt x="118" y="10"/>
                    <a:pt x="118" y="10"/>
                  </a:cubicBezTo>
                  <a:lnTo>
                    <a:pt x="118" y="8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Rectangle 148"/>
            <p:cNvSpPr>
              <a:spLocks noChangeArrowheads="1"/>
            </p:cNvSpPr>
            <p:nvPr/>
          </p:nvSpPr>
          <p:spPr bwMode="auto">
            <a:xfrm>
              <a:off x="452" y="931"/>
              <a:ext cx="69" cy="7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149"/>
            <p:cNvSpPr>
              <a:spLocks noChangeArrowheads="1"/>
            </p:cNvSpPr>
            <p:nvPr/>
          </p:nvSpPr>
          <p:spPr bwMode="auto">
            <a:xfrm>
              <a:off x="452" y="886"/>
              <a:ext cx="161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Rectangle 150"/>
            <p:cNvSpPr>
              <a:spLocks noChangeArrowheads="1"/>
            </p:cNvSpPr>
            <p:nvPr/>
          </p:nvSpPr>
          <p:spPr bwMode="auto">
            <a:xfrm>
              <a:off x="544" y="931"/>
              <a:ext cx="69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Rectangle 151"/>
            <p:cNvSpPr>
              <a:spLocks noChangeArrowheads="1"/>
            </p:cNvSpPr>
            <p:nvPr/>
          </p:nvSpPr>
          <p:spPr bwMode="auto">
            <a:xfrm>
              <a:off x="544" y="979"/>
              <a:ext cx="69" cy="2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>
              <a:spLocks noEditPoints="1"/>
            </p:cNvSpPr>
            <p:nvPr/>
          </p:nvSpPr>
          <p:spPr bwMode="auto">
            <a:xfrm>
              <a:off x="7128" y="389"/>
              <a:ext cx="81" cy="57"/>
            </a:xfrm>
            <a:custGeom>
              <a:avLst/>
              <a:gdLst>
                <a:gd name="T0" fmla="*/ 0 w 34"/>
                <a:gd name="T1" fmla="*/ 6 h 24"/>
                <a:gd name="T2" fmla="*/ 17 w 34"/>
                <a:gd name="T3" fmla="*/ 24 h 24"/>
                <a:gd name="T4" fmla="*/ 34 w 34"/>
                <a:gd name="T5" fmla="*/ 6 h 24"/>
                <a:gd name="T6" fmla="*/ 17 w 34"/>
                <a:gd name="T7" fmla="*/ 0 h 24"/>
                <a:gd name="T8" fmla="*/ 0 w 34"/>
                <a:gd name="T9" fmla="*/ 6 h 24"/>
                <a:gd name="T10" fmla="*/ 17 w 34"/>
                <a:gd name="T11" fmla="*/ 16 h 24"/>
                <a:gd name="T12" fmla="*/ 8 w 34"/>
                <a:gd name="T13" fmla="*/ 7 h 24"/>
                <a:gd name="T14" fmla="*/ 17 w 34"/>
                <a:gd name="T15" fmla="*/ 5 h 24"/>
                <a:gd name="T16" fmla="*/ 26 w 34"/>
                <a:gd name="T17" fmla="*/ 7 h 24"/>
                <a:gd name="T18" fmla="*/ 17 w 3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4">
                  <a:moveTo>
                    <a:pt x="0" y="6"/>
                  </a:moveTo>
                  <a:cubicBezTo>
                    <a:pt x="17" y="24"/>
                    <a:pt x="17" y="24"/>
                    <a:pt x="17" y="2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0" y="2"/>
                    <a:pt x="24" y="0"/>
                    <a:pt x="17" y="0"/>
                  </a:cubicBezTo>
                  <a:cubicBezTo>
                    <a:pt x="10" y="0"/>
                    <a:pt x="4" y="2"/>
                    <a:pt x="0" y="6"/>
                  </a:cubicBezTo>
                  <a:close/>
                  <a:moveTo>
                    <a:pt x="17" y="16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1" y="6"/>
                    <a:pt x="14" y="5"/>
                    <a:pt x="17" y="5"/>
                  </a:cubicBezTo>
                  <a:cubicBezTo>
                    <a:pt x="20" y="5"/>
                    <a:pt x="23" y="6"/>
                    <a:pt x="26" y="7"/>
                  </a:cubicBezTo>
                  <a:lnTo>
                    <a:pt x="17" y="1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3"/>
            <p:cNvSpPr>
              <a:spLocks noEditPoints="1"/>
            </p:cNvSpPr>
            <p:nvPr/>
          </p:nvSpPr>
          <p:spPr bwMode="auto">
            <a:xfrm>
              <a:off x="7074" y="309"/>
              <a:ext cx="189" cy="71"/>
            </a:xfrm>
            <a:custGeom>
              <a:avLst/>
              <a:gdLst>
                <a:gd name="T0" fmla="*/ 0 w 80"/>
                <a:gd name="T1" fmla="*/ 16 h 30"/>
                <a:gd name="T2" fmla="*/ 13 w 80"/>
                <a:gd name="T3" fmla="*/ 30 h 30"/>
                <a:gd name="T4" fmla="*/ 40 w 80"/>
                <a:gd name="T5" fmla="*/ 20 h 30"/>
                <a:gd name="T6" fmla="*/ 67 w 80"/>
                <a:gd name="T7" fmla="*/ 30 h 30"/>
                <a:gd name="T8" fmla="*/ 80 w 80"/>
                <a:gd name="T9" fmla="*/ 16 h 30"/>
                <a:gd name="T10" fmla="*/ 40 w 80"/>
                <a:gd name="T11" fmla="*/ 0 h 30"/>
                <a:gd name="T12" fmla="*/ 0 w 80"/>
                <a:gd name="T13" fmla="*/ 16 h 30"/>
                <a:gd name="T14" fmla="*/ 66 w 80"/>
                <a:gd name="T15" fmla="*/ 23 h 30"/>
                <a:gd name="T16" fmla="*/ 40 w 80"/>
                <a:gd name="T17" fmla="*/ 14 h 30"/>
                <a:gd name="T18" fmla="*/ 14 w 80"/>
                <a:gd name="T19" fmla="*/ 23 h 30"/>
                <a:gd name="T20" fmla="*/ 8 w 80"/>
                <a:gd name="T21" fmla="*/ 16 h 30"/>
                <a:gd name="T22" fmla="*/ 40 w 80"/>
                <a:gd name="T23" fmla="*/ 6 h 30"/>
                <a:gd name="T24" fmla="*/ 72 w 80"/>
                <a:gd name="T25" fmla="*/ 16 h 30"/>
                <a:gd name="T26" fmla="*/ 66 w 80"/>
                <a:gd name="T27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" h="30">
                  <a:moveTo>
                    <a:pt x="0" y="16"/>
                  </a:moveTo>
                  <a:cubicBezTo>
                    <a:pt x="13" y="30"/>
                    <a:pt x="13" y="30"/>
                    <a:pt x="13" y="30"/>
                  </a:cubicBezTo>
                  <a:cubicBezTo>
                    <a:pt x="20" y="23"/>
                    <a:pt x="30" y="20"/>
                    <a:pt x="40" y="20"/>
                  </a:cubicBezTo>
                  <a:cubicBezTo>
                    <a:pt x="50" y="20"/>
                    <a:pt x="60" y="23"/>
                    <a:pt x="67" y="30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70" y="6"/>
                    <a:pt x="56" y="0"/>
                    <a:pt x="40" y="0"/>
                  </a:cubicBezTo>
                  <a:cubicBezTo>
                    <a:pt x="24" y="0"/>
                    <a:pt x="10" y="6"/>
                    <a:pt x="0" y="16"/>
                  </a:cubicBezTo>
                  <a:close/>
                  <a:moveTo>
                    <a:pt x="66" y="23"/>
                  </a:moveTo>
                  <a:cubicBezTo>
                    <a:pt x="59" y="17"/>
                    <a:pt x="50" y="14"/>
                    <a:pt x="40" y="14"/>
                  </a:cubicBezTo>
                  <a:cubicBezTo>
                    <a:pt x="30" y="14"/>
                    <a:pt x="21" y="17"/>
                    <a:pt x="14" y="23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17" y="9"/>
                    <a:pt x="28" y="6"/>
                    <a:pt x="40" y="6"/>
                  </a:cubicBezTo>
                  <a:cubicBezTo>
                    <a:pt x="52" y="6"/>
                    <a:pt x="63" y="9"/>
                    <a:pt x="72" y="16"/>
                  </a:cubicBezTo>
                  <a:lnTo>
                    <a:pt x="66" y="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4"/>
            <p:cNvSpPr>
              <a:spLocks noEditPoints="1"/>
            </p:cNvSpPr>
            <p:nvPr/>
          </p:nvSpPr>
          <p:spPr bwMode="auto">
            <a:xfrm>
              <a:off x="7017" y="228"/>
              <a:ext cx="303" cy="95"/>
            </a:xfrm>
            <a:custGeom>
              <a:avLst/>
              <a:gdLst>
                <a:gd name="T0" fmla="*/ 64 w 128"/>
                <a:gd name="T1" fmla="*/ 0 h 40"/>
                <a:gd name="T2" fmla="*/ 0 w 128"/>
                <a:gd name="T3" fmla="*/ 25 h 40"/>
                <a:gd name="T4" fmla="*/ 14 w 128"/>
                <a:gd name="T5" fmla="*/ 40 h 40"/>
                <a:gd name="T6" fmla="*/ 35 w 128"/>
                <a:gd name="T7" fmla="*/ 25 h 40"/>
                <a:gd name="T8" fmla="*/ 64 w 128"/>
                <a:gd name="T9" fmla="*/ 19 h 40"/>
                <a:gd name="T10" fmla="*/ 93 w 128"/>
                <a:gd name="T11" fmla="*/ 25 h 40"/>
                <a:gd name="T12" fmla="*/ 114 w 128"/>
                <a:gd name="T13" fmla="*/ 40 h 40"/>
                <a:gd name="T14" fmla="*/ 128 w 128"/>
                <a:gd name="T15" fmla="*/ 25 h 40"/>
                <a:gd name="T16" fmla="*/ 64 w 128"/>
                <a:gd name="T17" fmla="*/ 0 h 40"/>
                <a:gd name="T18" fmla="*/ 114 w 128"/>
                <a:gd name="T19" fmla="*/ 32 h 40"/>
                <a:gd name="T20" fmla="*/ 95 w 128"/>
                <a:gd name="T21" fmla="*/ 20 h 40"/>
                <a:gd name="T22" fmla="*/ 64 w 128"/>
                <a:gd name="T23" fmla="*/ 14 h 40"/>
                <a:gd name="T24" fmla="*/ 33 w 128"/>
                <a:gd name="T25" fmla="*/ 20 h 40"/>
                <a:gd name="T26" fmla="*/ 14 w 128"/>
                <a:gd name="T27" fmla="*/ 32 h 40"/>
                <a:gd name="T28" fmla="*/ 8 w 128"/>
                <a:gd name="T29" fmla="*/ 26 h 40"/>
                <a:gd name="T30" fmla="*/ 64 w 128"/>
                <a:gd name="T31" fmla="*/ 5 h 40"/>
                <a:gd name="T32" fmla="*/ 120 w 128"/>
                <a:gd name="T33" fmla="*/ 26 h 40"/>
                <a:gd name="T34" fmla="*/ 114 w 128"/>
                <a:gd name="T3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40">
                  <a:moveTo>
                    <a:pt x="64" y="0"/>
                  </a:moveTo>
                  <a:cubicBezTo>
                    <a:pt x="39" y="0"/>
                    <a:pt x="17" y="10"/>
                    <a:pt x="0" y="2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20" y="33"/>
                    <a:pt x="27" y="29"/>
                    <a:pt x="35" y="25"/>
                  </a:cubicBezTo>
                  <a:cubicBezTo>
                    <a:pt x="45" y="21"/>
                    <a:pt x="54" y="19"/>
                    <a:pt x="64" y="19"/>
                  </a:cubicBezTo>
                  <a:cubicBezTo>
                    <a:pt x="74" y="19"/>
                    <a:pt x="83" y="21"/>
                    <a:pt x="93" y="25"/>
                  </a:cubicBezTo>
                  <a:cubicBezTo>
                    <a:pt x="101" y="29"/>
                    <a:pt x="108" y="33"/>
                    <a:pt x="114" y="40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11" y="10"/>
                    <a:pt x="89" y="0"/>
                    <a:pt x="64" y="0"/>
                  </a:cubicBezTo>
                  <a:close/>
                  <a:moveTo>
                    <a:pt x="114" y="32"/>
                  </a:moveTo>
                  <a:cubicBezTo>
                    <a:pt x="108" y="27"/>
                    <a:pt x="102" y="23"/>
                    <a:pt x="95" y="20"/>
                  </a:cubicBezTo>
                  <a:cubicBezTo>
                    <a:pt x="85" y="16"/>
                    <a:pt x="75" y="14"/>
                    <a:pt x="64" y="14"/>
                  </a:cubicBezTo>
                  <a:cubicBezTo>
                    <a:pt x="53" y="14"/>
                    <a:pt x="43" y="16"/>
                    <a:pt x="33" y="20"/>
                  </a:cubicBezTo>
                  <a:cubicBezTo>
                    <a:pt x="26" y="23"/>
                    <a:pt x="20" y="27"/>
                    <a:pt x="14" y="3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24" y="13"/>
                    <a:pt x="43" y="5"/>
                    <a:pt x="64" y="5"/>
                  </a:cubicBezTo>
                  <a:cubicBezTo>
                    <a:pt x="85" y="5"/>
                    <a:pt x="104" y="13"/>
                    <a:pt x="120" y="26"/>
                  </a:cubicBezTo>
                  <a:lnTo>
                    <a:pt x="114" y="3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5"/>
            <p:cNvSpPr/>
            <p:nvPr/>
          </p:nvSpPr>
          <p:spPr bwMode="auto">
            <a:xfrm>
              <a:off x="6523" y="389"/>
              <a:ext cx="80" cy="57"/>
            </a:xfrm>
            <a:custGeom>
              <a:avLst/>
              <a:gdLst>
                <a:gd name="T0" fmla="*/ 0 w 34"/>
                <a:gd name="T1" fmla="*/ 6 h 24"/>
                <a:gd name="T2" fmla="*/ 17 w 34"/>
                <a:gd name="T3" fmla="*/ 24 h 24"/>
                <a:gd name="T4" fmla="*/ 34 w 34"/>
                <a:gd name="T5" fmla="*/ 6 h 24"/>
                <a:gd name="T6" fmla="*/ 17 w 34"/>
                <a:gd name="T7" fmla="*/ 0 h 24"/>
                <a:gd name="T8" fmla="*/ 0 w 34"/>
                <a:gd name="T9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4">
                  <a:moveTo>
                    <a:pt x="0" y="6"/>
                  </a:moveTo>
                  <a:cubicBezTo>
                    <a:pt x="17" y="24"/>
                    <a:pt x="17" y="24"/>
                    <a:pt x="17" y="2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0" y="2"/>
                    <a:pt x="24" y="0"/>
                    <a:pt x="17" y="0"/>
                  </a:cubicBezTo>
                  <a:cubicBezTo>
                    <a:pt x="10" y="0"/>
                    <a:pt x="4" y="2"/>
                    <a:pt x="0" y="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/>
            <p:nvPr/>
          </p:nvSpPr>
          <p:spPr bwMode="auto">
            <a:xfrm>
              <a:off x="6469" y="309"/>
              <a:ext cx="189" cy="71"/>
            </a:xfrm>
            <a:custGeom>
              <a:avLst/>
              <a:gdLst>
                <a:gd name="T0" fmla="*/ 0 w 80"/>
                <a:gd name="T1" fmla="*/ 16 h 30"/>
                <a:gd name="T2" fmla="*/ 13 w 80"/>
                <a:gd name="T3" fmla="*/ 30 h 30"/>
                <a:gd name="T4" fmla="*/ 40 w 80"/>
                <a:gd name="T5" fmla="*/ 20 h 30"/>
                <a:gd name="T6" fmla="*/ 67 w 80"/>
                <a:gd name="T7" fmla="*/ 30 h 30"/>
                <a:gd name="T8" fmla="*/ 80 w 80"/>
                <a:gd name="T9" fmla="*/ 16 h 30"/>
                <a:gd name="T10" fmla="*/ 40 w 80"/>
                <a:gd name="T11" fmla="*/ 0 h 30"/>
                <a:gd name="T12" fmla="*/ 0 w 80"/>
                <a:gd name="T13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30">
                  <a:moveTo>
                    <a:pt x="0" y="16"/>
                  </a:moveTo>
                  <a:cubicBezTo>
                    <a:pt x="13" y="30"/>
                    <a:pt x="13" y="30"/>
                    <a:pt x="13" y="30"/>
                  </a:cubicBezTo>
                  <a:cubicBezTo>
                    <a:pt x="20" y="23"/>
                    <a:pt x="30" y="20"/>
                    <a:pt x="40" y="20"/>
                  </a:cubicBezTo>
                  <a:cubicBezTo>
                    <a:pt x="50" y="20"/>
                    <a:pt x="60" y="23"/>
                    <a:pt x="67" y="30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70" y="6"/>
                    <a:pt x="56" y="0"/>
                    <a:pt x="40" y="0"/>
                  </a:cubicBezTo>
                  <a:cubicBezTo>
                    <a:pt x="24" y="0"/>
                    <a:pt x="10" y="6"/>
                    <a:pt x="0" y="1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7"/>
            <p:cNvSpPr/>
            <p:nvPr/>
          </p:nvSpPr>
          <p:spPr bwMode="auto">
            <a:xfrm>
              <a:off x="6412" y="228"/>
              <a:ext cx="303" cy="95"/>
            </a:xfrm>
            <a:custGeom>
              <a:avLst/>
              <a:gdLst>
                <a:gd name="T0" fmla="*/ 64 w 128"/>
                <a:gd name="T1" fmla="*/ 0 h 40"/>
                <a:gd name="T2" fmla="*/ 0 w 128"/>
                <a:gd name="T3" fmla="*/ 25 h 40"/>
                <a:gd name="T4" fmla="*/ 14 w 128"/>
                <a:gd name="T5" fmla="*/ 40 h 40"/>
                <a:gd name="T6" fmla="*/ 35 w 128"/>
                <a:gd name="T7" fmla="*/ 25 h 40"/>
                <a:gd name="T8" fmla="*/ 64 w 128"/>
                <a:gd name="T9" fmla="*/ 19 h 40"/>
                <a:gd name="T10" fmla="*/ 93 w 128"/>
                <a:gd name="T11" fmla="*/ 25 h 40"/>
                <a:gd name="T12" fmla="*/ 114 w 128"/>
                <a:gd name="T13" fmla="*/ 40 h 40"/>
                <a:gd name="T14" fmla="*/ 128 w 128"/>
                <a:gd name="T15" fmla="*/ 25 h 40"/>
                <a:gd name="T16" fmla="*/ 64 w 12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40">
                  <a:moveTo>
                    <a:pt x="64" y="0"/>
                  </a:moveTo>
                  <a:cubicBezTo>
                    <a:pt x="39" y="0"/>
                    <a:pt x="17" y="10"/>
                    <a:pt x="0" y="2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20" y="33"/>
                    <a:pt x="27" y="29"/>
                    <a:pt x="35" y="25"/>
                  </a:cubicBezTo>
                  <a:cubicBezTo>
                    <a:pt x="44" y="21"/>
                    <a:pt x="54" y="19"/>
                    <a:pt x="64" y="19"/>
                  </a:cubicBezTo>
                  <a:cubicBezTo>
                    <a:pt x="74" y="19"/>
                    <a:pt x="83" y="21"/>
                    <a:pt x="93" y="25"/>
                  </a:cubicBezTo>
                  <a:cubicBezTo>
                    <a:pt x="101" y="29"/>
                    <a:pt x="108" y="33"/>
                    <a:pt x="114" y="40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11" y="10"/>
                    <a:pt x="89" y="0"/>
                    <a:pt x="6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8"/>
            <p:cNvSpPr>
              <a:spLocks noEditPoints="1"/>
            </p:cNvSpPr>
            <p:nvPr/>
          </p:nvSpPr>
          <p:spPr bwMode="auto">
            <a:xfrm>
              <a:off x="5806" y="257"/>
              <a:ext cx="303" cy="161"/>
            </a:xfrm>
            <a:custGeom>
              <a:avLst/>
              <a:gdLst>
                <a:gd name="T0" fmla="*/ 268 w 303"/>
                <a:gd name="T1" fmla="*/ 33 h 161"/>
                <a:gd name="T2" fmla="*/ 268 w 303"/>
                <a:gd name="T3" fmla="*/ 0 h 161"/>
                <a:gd name="T4" fmla="*/ 0 w 303"/>
                <a:gd name="T5" fmla="*/ 0 h 161"/>
                <a:gd name="T6" fmla="*/ 0 w 303"/>
                <a:gd name="T7" fmla="*/ 161 h 161"/>
                <a:gd name="T8" fmla="*/ 268 w 303"/>
                <a:gd name="T9" fmla="*/ 161 h 161"/>
                <a:gd name="T10" fmla="*/ 268 w 303"/>
                <a:gd name="T11" fmla="*/ 123 h 161"/>
                <a:gd name="T12" fmla="*/ 303 w 303"/>
                <a:gd name="T13" fmla="*/ 123 h 161"/>
                <a:gd name="T14" fmla="*/ 303 w 303"/>
                <a:gd name="T15" fmla="*/ 33 h 161"/>
                <a:gd name="T16" fmla="*/ 268 w 303"/>
                <a:gd name="T17" fmla="*/ 33 h 161"/>
                <a:gd name="T18" fmla="*/ 235 w 303"/>
                <a:gd name="T19" fmla="*/ 128 h 161"/>
                <a:gd name="T20" fmla="*/ 36 w 303"/>
                <a:gd name="T21" fmla="*/ 128 h 161"/>
                <a:gd name="T22" fmla="*/ 36 w 303"/>
                <a:gd name="T23" fmla="*/ 33 h 161"/>
                <a:gd name="T24" fmla="*/ 235 w 303"/>
                <a:gd name="T25" fmla="*/ 33 h 161"/>
                <a:gd name="T26" fmla="*/ 235 w 303"/>
                <a:gd name="T27" fmla="*/ 12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3" h="161">
                  <a:moveTo>
                    <a:pt x="268" y="33"/>
                  </a:moveTo>
                  <a:lnTo>
                    <a:pt x="268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268" y="161"/>
                  </a:lnTo>
                  <a:lnTo>
                    <a:pt x="268" y="123"/>
                  </a:lnTo>
                  <a:lnTo>
                    <a:pt x="303" y="123"/>
                  </a:lnTo>
                  <a:lnTo>
                    <a:pt x="303" y="33"/>
                  </a:lnTo>
                  <a:lnTo>
                    <a:pt x="268" y="33"/>
                  </a:lnTo>
                  <a:close/>
                  <a:moveTo>
                    <a:pt x="235" y="128"/>
                  </a:moveTo>
                  <a:lnTo>
                    <a:pt x="36" y="128"/>
                  </a:lnTo>
                  <a:lnTo>
                    <a:pt x="36" y="33"/>
                  </a:lnTo>
                  <a:lnTo>
                    <a:pt x="235" y="33"/>
                  </a:lnTo>
                  <a:lnTo>
                    <a:pt x="235" y="12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9"/>
            <p:cNvSpPr>
              <a:spLocks noEditPoints="1"/>
            </p:cNvSpPr>
            <p:nvPr/>
          </p:nvSpPr>
          <p:spPr bwMode="auto">
            <a:xfrm>
              <a:off x="5201" y="257"/>
              <a:ext cx="303" cy="161"/>
            </a:xfrm>
            <a:custGeom>
              <a:avLst/>
              <a:gdLst>
                <a:gd name="T0" fmla="*/ 267 w 303"/>
                <a:gd name="T1" fmla="*/ 35 h 161"/>
                <a:gd name="T2" fmla="*/ 267 w 303"/>
                <a:gd name="T3" fmla="*/ 0 h 161"/>
                <a:gd name="T4" fmla="*/ 0 w 303"/>
                <a:gd name="T5" fmla="*/ 0 h 161"/>
                <a:gd name="T6" fmla="*/ 0 w 303"/>
                <a:gd name="T7" fmla="*/ 161 h 161"/>
                <a:gd name="T8" fmla="*/ 267 w 303"/>
                <a:gd name="T9" fmla="*/ 161 h 161"/>
                <a:gd name="T10" fmla="*/ 267 w 303"/>
                <a:gd name="T11" fmla="*/ 125 h 161"/>
                <a:gd name="T12" fmla="*/ 303 w 303"/>
                <a:gd name="T13" fmla="*/ 125 h 161"/>
                <a:gd name="T14" fmla="*/ 303 w 303"/>
                <a:gd name="T15" fmla="*/ 35 h 161"/>
                <a:gd name="T16" fmla="*/ 267 w 303"/>
                <a:gd name="T17" fmla="*/ 35 h 161"/>
                <a:gd name="T18" fmla="*/ 234 w 303"/>
                <a:gd name="T19" fmla="*/ 128 h 161"/>
                <a:gd name="T20" fmla="*/ 35 w 303"/>
                <a:gd name="T21" fmla="*/ 128 h 161"/>
                <a:gd name="T22" fmla="*/ 35 w 303"/>
                <a:gd name="T23" fmla="*/ 33 h 161"/>
                <a:gd name="T24" fmla="*/ 234 w 303"/>
                <a:gd name="T25" fmla="*/ 33 h 161"/>
                <a:gd name="T26" fmla="*/ 234 w 303"/>
                <a:gd name="T27" fmla="*/ 12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3" h="161">
                  <a:moveTo>
                    <a:pt x="267" y="35"/>
                  </a:moveTo>
                  <a:lnTo>
                    <a:pt x="267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267" y="161"/>
                  </a:lnTo>
                  <a:lnTo>
                    <a:pt x="267" y="125"/>
                  </a:lnTo>
                  <a:lnTo>
                    <a:pt x="303" y="125"/>
                  </a:lnTo>
                  <a:lnTo>
                    <a:pt x="303" y="35"/>
                  </a:lnTo>
                  <a:lnTo>
                    <a:pt x="267" y="35"/>
                  </a:lnTo>
                  <a:close/>
                  <a:moveTo>
                    <a:pt x="234" y="128"/>
                  </a:moveTo>
                  <a:lnTo>
                    <a:pt x="35" y="128"/>
                  </a:lnTo>
                  <a:lnTo>
                    <a:pt x="35" y="33"/>
                  </a:lnTo>
                  <a:lnTo>
                    <a:pt x="234" y="33"/>
                  </a:lnTo>
                  <a:lnTo>
                    <a:pt x="234" y="12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Rectangle 160"/>
            <p:cNvSpPr>
              <a:spLocks noChangeArrowheads="1"/>
            </p:cNvSpPr>
            <p:nvPr/>
          </p:nvSpPr>
          <p:spPr bwMode="auto">
            <a:xfrm>
              <a:off x="5343" y="304"/>
              <a:ext cx="33" cy="6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Rectangle 161"/>
            <p:cNvSpPr>
              <a:spLocks noChangeArrowheads="1"/>
            </p:cNvSpPr>
            <p:nvPr/>
          </p:nvSpPr>
          <p:spPr bwMode="auto">
            <a:xfrm>
              <a:off x="5296" y="304"/>
              <a:ext cx="33" cy="6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Rectangle 162"/>
            <p:cNvSpPr>
              <a:spLocks noChangeArrowheads="1"/>
            </p:cNvSpPr>
            <p:nvPr/>
          </p:nvSpPr>
          <p:spPr bwMode="auto">
            <a:xfrm>
              <a:off x="5248" y="304"/>
              <a:ext cx="33" cy="6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3"/>
            <p:cNvSpPr/>
            <p:nvPr/>
          </p:nvSpPr>
          <p:spPr bwMode="auto">
            <a:xfrm>
              <a:off x="4655" y="382"/>
              <a:ext cx="184" cy="107"/>
            </a:xfrm>
            <a:custGeom>
              <a:avLst/>
              <a:gdLst>
                <a:gd name="T0" fmla="*/ 172 w 184"/>
                <a:gd name="T1" fmla="*/ 0 h 107"/>
                <a:gd name="T2" fmla="*/ 139 w 184"/>
                <a:gd name="T3" fmla="*/ 0 h 107"/>
                <a:gd name="T4" fmla="*/ 139 w 184"/>
                <a:gd name="T5" fmla="*/ 33 h 107"/>
                <a:gd name="T6" fmla="*/ 45 w 184"/>
                <a:gd name="T7" fmla="*/ 33 h 107"/>
                <a:gd name="T8" fmla="*/ 45 w 184"/>
                <a:gd name="T9" fmla="*/ 0 h 107"/>
                <a:gd name="T10" fmla="*/ 12 w 184"/>
                <a:gd name="T11" fmla="*/ 0 h 107"/>
                <a:gd name="T12" fmla="*/ 0 w 184"/>
                <a:gd name="T13" fmla="*/ 93 h 107"/>
                <a:gd name="T14" fmla="*/ 23 w 184"/>
                <a:gd name="T15" fmla="*/ 93 h 107"/>
                <a:gd name="T16" fmla="*/ 23 w 184"/>
                <a:gd name="T17" fmla="*/ 107 h 107"/>
                <a:gd name="T18" fmla="*/ 56 w 184"/>
                <a:gd name="T19" fmla="*/ 107 h 107"/>
                <a:gd name="T20" fmla="*/ 56 w 184"/>
                <a:gd name="T21" fmla="*/ 93 h 107"/>
                <a:gd name="T22" fmla="*/ 127 w 184"/>
                <a:gd name="T23" fmla="*/ 93 h 107"/>
                <a:gd name="T24" fmla="*/ 127 w 184"/>
                <a:gd name="T25" fmla="*/ 107 h 107"/>
                <a:gd name="T26" fmla="*/ 161 w 184"/>
                <a:gd name="T27" fmla="*/ 107 h 107"/>
                <a:gd name="T28" fmla="*/ 161 w 184"/>
                <a:gd name="T29" fmla="*/ 93 h 107"/>
                <a:gd name="T30" fmla="*/ 184 w 184"/>
                <a:gd name="T31" fmla="*/ 93 h 107"/>
                <a:gd name="T32" fmla="*/ 172 w 184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107">
                  <a:moveTo>
                    <a:pt x="172" y="0"/>
                  </a:moveTo>
                  <a:lnTo>
                    <a:pt x="139" y="0"/>
                  </a:lnTo>
                  <a:lnTo>
                    <a:pt x="139" y="33"/>
                  </a:lnTo>
                  <a:lnTo>
                    <a:pt x="45" y="33"/>
                  </a:lnTo>
                  <a:lnTo>
                    <a:pt x="45" y="0"/>
                  </a:lnTo>
                  <a:lnTo>
                    <a:pt x="12" y="0"/>
                  </a:lnTo>
                  <a:lnTo>
                    <a:pt x="0" y="93"/>
                  </a:lnTo>
                  <a:lnTo>
                    <a:pt x="23" y="93"/>
                  </a:lnTo>
                  <a:lnTo>
                    <a:pt x="23" y="107"/>
                  </a:lnTo>
                  <a:lnTo>
                    <a:pt x="56" y="107"/>
                  </a:lnTo>
                  <a:lnTo>
                    <a:pt x="56" y="93"/>
                  </a:lnTo>
                  <a:lnTo>
                    <a:pt x="127" y="93"/>
                  </a:lnTo>
                  <a:lnTo>
                    <a:pt x="127" y="107"/>
                  </a:lnTo>
                  <a:lnTo>
                    <a:pt x="161" y="107"/>
                  </a:lnTo>
                  <a:lnTo>
                    <a:pt x="161" y="93"/>
                  </a:lnTo>
                  <a:lnTo>
                    <a:pt x="184" y="93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4"/>
            <p:cNvSpPr/>
            <p:nvPr/>
          </p:nvSpPr>
          <p:spPr bwMode="auto">
            <a:xfrm>
              <a:off x="4711" y="186"/>
              <a:ext cx="71" cy="218"/>
            </a:xfrm>
            <a:custGeom>
              <a:avLst/>
              <a:gdLst>
                <a:gd name="T0" fmla="*/ 30 w 30"/>
                <a:gd name="T1" fmla="*/ 77 h 92"/>
                <a:gd name="T2" fmla="*/ 20 w 30"/>
                <a:gd name="T3" fmla="*/ 77 h 92"/>
                <a:gd name="T4" fmla="*/ 20 w 30"/>
                <a:gd name="T5" fmla="*/ 42 h 92"/>
                <a:gd name="T6" fmla="*/ 22 w 30"/>
                <a:gd name="T7" fmla="*/ 42 h 92"/>
                <a:gd name="T8" fmla="*/ 22 w 30"/>
                <a:gd name="T9" fmla="*/ 28 h 92"/>
                <a:gd name="T10" fmla="*/ 30 w 30"/>
                <a:gd name="T11" fmla="*/ 15 h 92"/>
                <a:gd name="T12" fmla="*/ 15 w 30"/>
                <a:gd name="T13" fmla="*/ 0 h 92"/>
                <a:gd name="T14" fmla="*/ 0 w 30"/>
                <a:gd name="T15" fmla="*/ 15 h 92"/>
                <a:gd name="T16" fmla="*/ 8 w 30"/>
                <a:gd name="T17" fmla="*/ 28 h 92"/>
                <a:gd name="T18" fmla="*/ 8 w 30"/>
                <a:gd name="T19" fmla="*/ 42 h 92"/>
                <a:gd name="T20" fmla="*/ 10 w 30"/>
                <a:gd name="T21" fmla="*/ 42 h 92"/>
                <a:gd name="T22" fmla="*/ 10 w 30"/>
                <a:gd name="T23" fmla="*/ 77 h 92"/>
                <a:gd name="T24" fmla="*/ 0 w 30"/>
                <a:gd name="T25" fmla="*/ 77 h 92"/>
                <a:gd name="T26" fmla="*/ 0 w 30"/>
                <a:gd name="T27" fmla="*/ 92 h 92"/>
                <a:gd name="T28" fmla="*/ 30 w 30"/>
                <a:gd name="T29" fmla="*/ 92 h 92"/>
                <a:gd name="T30" fmla="*/ 30 w 30"/>
                <a:gd name="T31" fmla="*/ 7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92">
                  <a:moveTo>
                    <a:pt x="30" y="77"/>
                  </a:moveTo>
                  <a:cubicBezTo>
                    <a:pt x="20" y="77"/>
                    <a:pt x="20" y="77"/>
                    <a:pt x="20" y="77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7" y="25"/>
                    <a:pt x="30" y="20"/>
                    <a:pt x="30" y="15"/>
                  </a:cubicBezTo>
                  <a:cubicBezTo>
                    <a:pt x="30" y="7"/>
                    <a:pt x="23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0"/>
                    <a:pt x="3" y="25"/>
                    <a:pt x="8" y="2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0" y="92"/>
                    <a:pt x="30" y="92"/>
                    <a:pt x="30" y="92"/>
                  </a:cubicBezTo>
                  <a:lnTo>
                    <a:pt x="30" y="7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5"/>
            <p:cNvSpPr>
              <a:spLocks noEditPoints="1"/>
            </p:cNvSpPr>
            <p:nvPr/>
          </p:nvSpPr>
          <p:spPr bwMode="auto">
            <a:xfrm>
              <a:off x="3990" y="233"/>
              <a:ext cx="303" cy="211"/>
            </a:xfrm>
            <a:custGeom>
              <a:avLst/>
              <a:gdLst>
                <a:gd name="T0" fmla="*/ 123 w 128"/>
                <a:gd name="T1" fmla="*/ 26 h 89"/>
                <a:gd name="T2" fmla="*/ 123 w 128"/>
                <a:gd name="T3" fmla="*/ 26 h 89"/>
                <a:gd name="T4" fmla="*/ 93 w 128"/>
                <a:gd name="T5" fmla="*/ 0 h 89"/>
                <a:gd name="T6" fmla="*/ 93 w 128"/>
                <a:gd name="T7" fmla="*/ 0 h 89"/>
                <a:gd name="T8" fmla="*/ 35 w 128"/>
                <a:gd name="T9" fmla="*/ 0 h 89"/>
                <a:gd name="T10" fmla="*/ 35 w 128"/>
                <a:gd name="T11" fmla="*/ 0 h 89"/>
                <a:gd name="T12" fmla="*/ 5 w 128"/>
                <a:gd name="T13" fmla="*/ 26 h 89"/>
                <a:gd name="T14" fmla="*/ 5 w 128"/>
                <a:gd name="T15" fmla="*/ 26 h 89"/>
                <a:gd name="T16" fmla="*/ 0 w 128"/>
                <a:gd name="T17" fmla="*/ 74 h 89"/>
                <a:gd name="T18" fmla="*/ 15 w 128"/>
                <a:gd name="T19" fmla="*/ 89 h 89"/>
                <a:gd name="T20" fmla="*/ 28 w 128"/>
                <a:gd name="T21" fmla="*/ 80 h 89"/>
                <a:gd name="T22" fmla="*/ 42 w 128"/>
                <a:gd name="T23" fmla="*/ 58 h 89"/>
                <a:gd name="T24" fmla="*/ 86 w 128"/>
                <a:gd name="T25" fmla="*/ 58 h 89"/>
                <a:gd name="T26" fmla="*/ 100 w 128"/>
                <a:gd name="T27" fmla="*/ 80 h 89"/>
                <a:gd name="T28" fmla="*/ 113 w 128"/>
                <a:gd name="T29" fmla="*/ 89 h 89"/>
                <a:gd name="T30" fmla="*/ 128 w 128"/>
                <a:gd name="T31" fmla="*/ 74 h 89"/>
                <a:gd name="T32" fmla="*/ 123 w 128"/>
                <a:gd name="T33" fmla="*/ 26 h 89"/>
                <a:gd name="T34" fmla="*/ 96 w 128"/>
                <a:gd name="T35" fmla="*/ 14 h 89"/>
                <a:gd name="T36" fmla="*/ 101 w 128"/>
                <a:gd name="T37" fmla="*/ 19 h 89"/>
                <a:gd name="T38" fmla="*/ 96 w 128"/>
                <a:gd name="T39" fmla="*/ 24 h 89"/>
                <a:gd name="T40" fmla="*/ 91 w 128"/>
                <a:gd name="T41" fmla="*/ 19 h 89"/>
                <a:gd name="T42" fmla="*/ 96 w 128"/>
                <a:gd name="T43" fmla="*/ 14 h 89"/>
                <a:gd name="T44" fmla="*/ 49 w 128"/>
                <a:gd name="T45" fmla="*/ 34 h 89"/>
                <a:gd name="T46" fmla="*/ 39 w 128"/>
                <a:gd name="T47" fmla="*/ 34 h 89"/>
                <a:gd name="T48" fmla="*/ 39 w 128"/>
                <a:gd name="T49" fmla="*/ 44 h 89"/>
                <a:gd name="T50" fmla="*/ 30 w 128"/>
                <a:gd name="T51" fmla="*/ 44 h 89"/>
                <a:gd name="T52" fmla="*/ 30 w 128"/>
                <a:gd name="T53" fmla="*/ 34 h 89"/>
                <a:gd name="T54" fmla="*/ 20 w 128"/>
                <a:gd name="T55" fmla="*/ 34 h 89"/>
                <a:gd name="T56" fmla="*/ 20 w 128"/>
                <a:gd name="T57" fmla="*/ 24 h 89"/>
                <a:gd name="T58" fmla="*/ 30 w 128"/>
                <a:gd name="T59" fmla="*/ 24 h 89"/>
                <a:gd name="T60" fmla="*/ 30 w 128"/>
                <a:gd name="T61" fmla="*/ 14 h 89"/>
                <a:gd name="T62" fmla="*/ 39 w 128"/>
                <a:gd name="T63" fmla="*/ 14 h 89"/>
                <a:gd name="T64" fmla="*/ 39 w 128"/>
                <a:gd name="T65" fmla="*/ 24 h 89"/>
                <a:gd name="T66" fmla="*/ 49 w 128"/>
                <a:gd name="T67" fmla="*/ 24 h 89"/>
                <a:gd name="T68" fmla="*/ 49 w 128"/>
                <a:gd name="T69" fmla="*/ 34 h 89"/>
                <a:gd name="T70" fmla="*/ 86 w 128"/>
                <a:gd name="T71" fmla="*/ 34 h 89"/>
                <a:gd name="T72" fmla="*/ 81 w 128"/>
                <a:gd name="T73" fmla="*/ 29 h 89"/>
                <a:gd name="T74" fmla="*/ 86 w 128"/>
                <a:gd name="T75" fmla="*/ 24 h 89"/>
                <a:gd name="T76" fmla="*/ 91 w 128"/>
                <a:gd name="T77" fmla="*/ 29 h 89"/>
                <a:gd name="T78" fmla="*/ 86 w 128"/>
                <a:gd name="T79" fmla="*/ 34 h 89"/>
                <a:gd name="T80" fmla="*/ 96 w 128"/>
                <a:gd name="T81" fmla="*/ 44 h 89"/>
                <a:gd name="T82" fmla="*/ 91 w 128"/>
                <a:gd name="T83" fmla="*/ 39 h 89"/>
                <a:gd name="T84" fmla="*/ 96 w 128"/>
                <a:gd name="T85" fmla="*/ 34 h 89"/>
                <a:gd name="T86" fmla="*/ 101 w 128"/>
                <a:gd name="T87" fmla="*/ 39 h 89"/>
                <a:gd name="T88" fmla="*/ 96 w 128"/>
                <a:gd name="T89" fmla="*/ 44 h 89"/>
                <a:gd name="T90" fmla="*/ 106 w 128"/>
                <a:gd name="T91" fmla="*/ 34 h 89"/>
                <a:gd name="T92" fmla="*/ 101 w 128"/>
                <a:gd name="T93" fmla="*/ 29 h 89"/>
                <a:gd name="T94" fmla="*/ 106 w 128"/>
                <a:gd name="T95" fmla="*/ 24 h 89"/>
                <a:gd name="T96" fmla="*/ 111 w 128"/>
                <a:gd name="T97" fmla="*/ 29 h 89"/>
                <a:gd name="T98" fmla="*/ 106 w 128"/>
                <a:gd name="T99" fmla="*/ 3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89">
                  <a:moveTo>
                    <a:pt x="123" y="26"/>
                  </a:moveTo>
                  <a:cubicBezTo>
                    <a:pt x="123" y="26"/>
                    <a:pt x="123" y="26"/>
                    <a:pt x="123" y="26"/>
                  </a:cubicBezTo>
                  <a:cubicBezTo>
                    <a:pt x="121" y="11"/>
                    <a:pt x="109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9" y="0"/>
                    <a:pt x="7" y="11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0" y="73"/>
                    <a:pt x="0" y="74"/>
                  </a:cubicBezTo>
                  <a:cubicBezTo>
                    <a:pt x="0" y="82"/>
                    <a:pt x="7" y="89"/>
                    <a:pt x="15" y="89"/>
                  </a:cubicBezTo>
                  <a:cubicBezTo>
                    <a:pt x="21" y="89"/>
                    <a:pt x="26" y="85"/>
                    <a:pt x="28" y="80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2" y="85"/>
                    <a:pt x="107" y="89"/>
                    <a:pt x="113" y="89"/>
                  </a:cubicBezTo>
                  <a:cubicBezTo>
                    <a:pt x="121" y="89"/>
                    <a:pt x="128" y="82"/>
                    <a:pt x="128" y="74"/>
                  </a:cubicBezTo>
                  <a:cubicBezTo>
                    <a:pt x="128" y="73"/>
                    <a:pt x="123" y="26"/>
                    <a:pt x="123" y="26"/>
                  </a:cubicBezTo>
                  <a:close/>
                  <a:moveTo>
                    <a:pt x="96" y="14"/>
                  </a:moveTo>
                  <a:cubicBezTo>
                    <a:pt x="99" y="14"/>
                    <a:pt x="101" y="16"/>
                    <a:pt x="101" y="19"/>
                  </a:cubicBezTo>
                  <a:cubicBezTo>
                    <a:pt x="101" y="22"/>
                    <a:pt x="99" y="24"/>
                    <a:pt x="96" y="24"/>
                  </a:cubicBezTo>
                  <a:cubicBezTo>
                    <a:pt x="93" y="24"/>
                    <a:pt x="91" y="22"/>
                    <a:pt x="91" y="19"/>
                  </a:cubicBezTo>
                  <a:cubicBezTo>
                    <a:pt x="91" y="16"/>
                    <a:pt x="93" y="14"/>
                    <a:pt x="96" y="14"/>
                  </a:cubicBezTo>
                  <a:close/>
                  <a:moveTo>
                    <a:pt x="49" y="34"/>
                  </a:moveTo>
                  <a:cubicBezTo>
                    <a:pt x="39" y="34"/>
                    <a:pt x="39" y="34"/>
                    <a:pt x="39" y="3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49" y="24"/>
                    <a:pt x="49" y="24"/>
                    <a:pt x="49" y="24"/>
                  </a:cubicBezTo>
                  <a:lnTo>
                    <a:pt x="49" y="34"/>
                  </a:lnTo>
                  <a:close/>
                  <a:moveTo>
                    <a:pt x="86" y="34"/>
                  </a:moveTo>
                  <a:cubicBezTo>
                    <a:pt x="83" y="34"/>
                    <a:pt x="81" y="32"/>
                    <a:pt x="81" y="29"/>
                  </a:cubicBezTo>
                  <a:cubicBezTo>
                    <a:pt x="81" y="26"/>
                    <a:pt x="83" y="24"/>
                    <a:pt x="86" y="24"/>
                  </a:cubicBezTo>
                  <a:cubicBezTo>
                    <a:pt x="89" y="24"/>
                    <a:pt x="91" y="26"/>
                    <a:pt x="91" y="29"/>
                  </a:cubicBezTo>
                  <a:cubicBezTo>
                    <a:pt x="91" y="32"/>
                    <a:pt x="89" y="34"/>
                    <a:pt x="86" y="34"/>
                  </a:cubicBezTo>
                  <a:close/>
                  <a:moveTo>
                    <a:pt x="96" y="44"/>
                  </a:moveTo>
                  <a:cubicBezTo>
                    <a:pt x="93" y="44"/>
                    <a:pt x="91" y="41"/>
                    <a:pt x="91" y="39"/>
                  </a:cubicBezTo>
                  <a:cubicBezTo>
                    <a:pt x="91" y="36"/>
                    <a:pt x="93" y="34"/>
                    <a:pt x="96" y="34"/>
                  </a:cubicBezTo>
                  <a:cubicBezTo>
                    <a:pt x="99" y="34"/>
                    <a:pt x="101" y="36"/>
                    <a:pt x="101" y="39"/>
                  </a:cubicBezTo>
                  <a:cubicBezTo>
                    <a:pt x="101" y="41"/>
                    <a:pt x="99" y="44"/>
                    <a:pt x="96" y="44"/>
                  </a:cubicBezTo>
                  <a:close/>
                  <a:moveTo>
                    <a:pt x="106" y="34"/>
                  </a:moveTo>
                  <a:cubicBezTo>
                    <a:pt x="103" y="34"/>
                    <a:pt x="101" y="32"/>
                    <a:pt x="101" y="29"/>
                  </a:cubicBezTo>
                  <a:cubicBezTo>
                    <a:pt x="101" y="26"/>
                    <a:pt x="103" y="24"/>
                    <a:pt x="106" y="24"/>
                  </a:cubicBezTo>
                  <a:cubicBezTo>
                    <a:pt x="109" y="24"/>
                    <a:pt x="111" y="26"/>
                    <a:pt x="111" y="29"/>
                  </a:cubicBezTo>
                  <a:cubicBezTo>
                    <a:pt x="111" y="32"/>
                    <a:pt x="109" y="34"/>
                    <a:pt x="106" y="3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>
              <a:spLocks noEditPoints="1"/>
            </p:cNvSpPr>
            <p:nvPr/>
          </p:nvSpPr>
          <p:spPr bwMode="auto">
            <a:xfrm>
              <a:off x="3432" y="186"/>
              <a:ext cx="208" cy="303"/>
            </a:xfrm>
            <a:custGeom>
              <a:avLst/>
              <a:gdLst>
                <a:gd name="T0" fmla="*/ 49 w 88"/>
                <a:gd name="T1" fmla="*/ 0 h 128"/>
                <a:gd name="T2" fmla="*/ 39 w 88"/>
                <a:gd name="T3" fmla="*/ 0 h 128"/>
                <a:gd name="T4" fmla="*/ 0 w 88"/>
                <a:gd name="T5" fmla="*/ 39 h 128"/>
                <a:gd name="T6" fmla="*/ 0 w 88"/>
                <a:gd name="T7" fmla="*/ 89 h 128"/>
                <a:gd name="T8" fmla="*/ 39 w 88"/>
                <a:gd name="T9" fmla="*/ 128 h 128"/>
                <a:gd name="T10" fmla="*/ 49 w 88"/>
                <a:gd name="T11" fmla="*/ 128 h 128"/>
                <a:gd name="T12" fmla="*/ 88 w 88"/>
                <a:gd name="T13" fmla="*/ 89 h 128"/>
                <a:gd name="T14" fmla="*/ 88 w 88"/>
                <a:gd name="T15" fmla="*/ 39 h 128"/>
                <a:gd name="T16" fmla="*/ 49 w 88"/>
                <a:gd name="T17" fmla="*/ 0 h 128"/>
                <a:gd name="T18" fmla="*/ 74 w 88"/>
                <a:gd name="T19" fmla="*/ 89 h 128"/>
                <a:gd name="T20" fmla="*/ 66 w 88"/>
                <a:gd name="T21" fmla="*/ 106 h 128"/>
                <a:gd name="T22" fmla="*/ 49 w 88"/>
                <a:gd name="T23" fmla="*/ 114 h 128"/>
                <a:gd name="T24" fmla="*/ 39 w 88"/>
                <a:gd name="T25" fmla="*/ 114 h 128"/>
                <a:gd name="T26" fmla="*/ 22 w 88"/>
                <a:gd name="T27" fmla="*/ 106 h 128"/>
                <a:gd name="T28" fmla="*/ 14 w 88"/>
                <a:gd name="T29" fmla="*/ 89 h 128"/>
                <a:gd name="T30" fmla="*/ 14 w 88"/>
                <a:gd name="T31" fmla="*/ 39 h 128"/>
                <a:gd name="T32" fmla="*/ 22 w 88"/>
                <a:gd name="T33" fmla="*/ 22 h 128"/>
                <a:gd name="T34" fmla="*/ 39 w 88"/>
                <a:gd name="T35" fmla="*/ 15 h 128"/>
                <a:gd name="T36" fmla="*/ 49 w 88"/>
                <a:gd name="T37" fmla="*/ 15 h 128"/>
                <a:gd name="T38" fmla="*/ 66 w 88"/>
                <a:gd name="T39" fmla="*/ 22 h 128"/>
                <a:gd name="T40" fmla="*/ 74 w 88"/>
                <a:gd name="T41" fmla="*/ 39 h 128"/>
                <a:gd name="T42" fmla="*/ 74 w 88"/>
                <a:gd name="T43" fmla="*/ 8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128">
                  <a:moveTo>
                    <a:pt x="4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17" y="0"/>
                    <a:pt x="0" y="18"/>
                    <a:pt x="0" y="3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110"/>
                    <a:pt x="17" y="128"/>
                    <a:pt x="39" y="128"/>
                  </a:cubicBezTo>
                  <a:cubicBezTo>
                    <a:pt x="49" y="128"/>
                    <a:pt x="49" y="128"/>
                    <a:pt x="49" y="128"/>
                  </a:cubicBezTo>
                  <a:cubicBezTo>
                    <a:pt x="71" y="128"/>
                    <a:pt x="88" y="110"/>
                    <a:pt x="88" y="8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18"/>
                    <a:pt x="71" y="0"/>
                    <a:pt x="49" y="0"/>
                  </a:cubicBezTo>
                  <a:close/>
                  <a:moveTo>
                    <a:pt x="74" y="89"/>
                  </a:moveTo>
                  <a:cubicBezTo>
                    <a:pt x="74" y="95"/>
                    <a:pt x="71" y="102"/>
                    <a:pt x="66" y="106"/>
                  </a:cubicBezTo>
                  <a:cubicBezTo>
                    <a:pt x="62" y="111"/>
                    <a:pt x="56" y="114"/>
                    <a:pt x="49" y="114"/>
                  </a:cubicBezTo>
                  <a:cubicBezTo>
                    <a:pt x="39" y="114"/>
                    <a:pt x="39" y="114"/>
                    <a:pt x="39" y="114"/>
                  </a:cubicBezTo>
                  <a:cubicBezTo>
                    <a:pt x="32" y="114"/>
                    <a:pt x="26" y="111"/>
                    <a:pt x="22" y="106"/>
                  </a:cubicBezTo>
                  <a:cubicBezTo>
                    <a:pt x="17" y="102"/>
                    <a:pt x="14" y="95"/>
                    <a:pt x="14" y="8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3"/>
                    <a:pt x="17" y="26"/>
                    <a:pt x="22" y="22"/>
                  </a:cubicBezTo>
                  <a:cubicBezTo>
                    <a:pt x="26" y="17"/>
                    <a:pt x="32" y="15"/>
                    <a:pt x="3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6" y="15"/>
                    <a:pt x="62" y="17"/>
                    <a:pt x="66" y="22"/>
                  </a:cubicBezTo>
                  <a:cubicBezTo>
                    <a:pt x="71" y="26"/>
                    <a:pt x="74" y="33"/>
                    <a:pt x="74" y="39"/>
                  </a:cubicBezTo>
                  <a:lnTo>
                    <a:pt x="74" y="8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7"/>
            <p:cNvSpPr/>
            <p:nvPr/>
          </p:nvSpPr>
          <p:spPr bwMode="auto">
            <a:xfrm>
              <a:off x="3520" y="243"/>
              <a:ext cx="33" cy="71"/>
            </a:xfrm>
            <a:custGeom>
              <a:avLst/>
              <a:gdLst>
                <a:gd name="T0" fmla="*/ 7 w 14"/>
                <a:gd name="T1" fmla="*/ 0 h 30"/>
                <a:gd name="T2" fmla="*/ 0 w 14"/>
                <a:gd name="T3" fmla="*/ 8 h 30"/>
                <a:gd name="T4" fmla="*/ 0 w 14"/>
                <a:gd name="T5" fmla="*/ 23 h 30"/>
                <a:gd name="T6" fmla="*/ 7 w 14"/>
                <a:gd name="T7" fmla="*/ 30 h 30"/>
                <a:gd name="T8" fmla="*/ 14 w 14"/>
                <a:gd name="T9" fmla="*/ 23 h 30"/>
                <a:gd name="T10" fmla="*/ 14 w 14"/>
                <a:gd name="T11" fmla="*/ 8 h 30"/>
                <a:gd name="T12" fmla="*/ 7 w 14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30">
                  <a:moveTo>
                    <a:pt x="7" y="0"/>
                  </a:moveTo>
                  <a:cubicBezTo>
                    <a:pt x="3" y="0"/>
                    <a:pt x="0" y="4"/>
                    <a:pt x="0" y="8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3" y="30"/>
                    <a:pt x="7" y="30"/>
                  </a:cubicBezTo>
                  <a:cubicBezTo>
                    <a:pt x="11" y="30"/>
                    <a:pt x="14" y="27"/>
                    <a:pt x="14" y="23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4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8"/>
            <p:cNvSpPr>
              <a:spLocks noEditPoints="1"/>
            </p:cNvSpPr>
            <p:nvPr/>
          </p:nvSpPr>
          <p:spPr bwMode="auto">
            <a:xfrm>
              <a:off x="2779" y="193"/>
              <a:ext cx="303" cy="289"/>
            </a:xfrm>
            <a:custGeom>
              <a:avLst/>
              <a:gdLst>
                <a:gd name="T0" fmla="*/ 118 w 128"/>
                <a:gd name="T1" fmla="*/ 0 h 122"/>
                <a:gd name="T2" fmla="*/ 10 w 128"/>
                <a:gd name="T3" fmla="*/ 0 h 122"/>
                <a:gd name="T4" fmla="*/ 0 w 128"/>
                <a:gd name="T5" fmla="*/ 10 h 122"/>
                <a:gd name="T6" fmla="*/ 0 w 128"/>
                <a:gd name="T7" fmla="*/ 88 h 122"/>
                <a:gd name="T8" fmla="*/ 10 w 128"/>
                <a:gd name="T9" fmla="*/ 98 h 122"/>
                <a:gd name="T10" fmla="*/ 49 w 128"/>
                <a:gd name="T11" fmla="*/ 98 h 122"/>
                <a:gd name="T12" fmla="*/ 49 w 128"/>
                <a:gd name="T13" fmla="*/ 112 h 122"/>
                <a:gd name="T14" fmla="*/ 35 w 128"/>
                <a:gd name="T15" fmla="*/ 112 h 122"/>
                <a:gd name="T16" fmla="*/ 35 w 128"/>
                <a:gd name="T17" fmla="*/ 122 h 122"/>
                <a:gd name="T18" fmla="*/ 93 w 128"/>
                <a:gd name="T19" fmla="*/ 122 h 122"/>
                <a:gd name="T20" fmla="*/ 93 w 128"/>
                <a:gd name="T21" fmla="*/ 112 h 122"/>
                <a:gd name="T22" fmla="*/ 79 w 128"/>
                <a:gd name="T23" fmla="*/ 112 h 122"/>
                <a:gd name="T24" fmla="*/ 79 w 128"/>
                <a:gd name="T25" fmla="*/ 98 h 122"/>
                <a:gd name="T26" fmla="*/ 118 w 128"/>
                <a:gd name="T27" fmla="*/ 98 h 122"/>
                <a:gd name="T28" fmla="*/ 128 w 128"/>
                <a:gd name="T29" fmla="*/ 88 h 122"/>
                <a:gd name="T30" fmla="*/ 128 w 128"/>
                <a:gd name="T31" fmla="*/ 10 h 122"/>
                <a:gd name="T32" fmla="*/ 118 w 128"/>
                <a:gd name="T33" fmla="*/ 0 h 122"/>
                <a:gd name="T34" fmla="*/ 118 w 128"/>
                <a:gd name="T35" fmla="*/ 83 h 122"/>
                <a:gd name="T36" fmla="*/ 10 w 128"/>
                <a:gd name="T37" fmla="*/ 83 h 122"/>
                <a:gd name="T38" fmla="*/ 10 w 128"/>
                <a:gd name="T39" fmla="*/ 10 h 122"/>
                <a:gd name="T40" fmla="*/ 118 w 128"/>
                <a:gd name="T41" fmla="*/ 10 h 122"/>
                <a:gd name="T42" fmla="*/ 118 w 128"/>
                <a:gd name="T43" fmla="*/ 8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22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4"/>
                    <a:pt x="4" y="98"/>
                    <a:pt x="10" y="98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22"/>
                    <a:pt x="35" y="122"/>
                    <a:pt x="35" y="122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79" y="112"/>
                    <a:pt x="79" y="112"/>
                    <a:pt x="79" y="112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24" y="98"/>
                    <a:pt x="128" y="94"/>
                    <a:pt x="128" y="88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4"/>
                    <a:pt x="124" y="0"/>
                    <a:pt x="118" y="0"/>
                  </a:cubicBezTo>
                  <a:close/>
                  <a:moveTo>
                    <a:pt x="118" y="83"/>
                  </a:moveTo>
                  <a:cubicBezTo>
                    <a:pt x="10" y="83"/>
                    <a:pt x="10" y="83"/>
                    <a:pt x="10" y="83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8" y="10"/>
                    <a:pt x="118" y="10"/>
                    <a:pt x="118" y="10"/>
                  </a:cubicBezTo>
                  <a:lnTo>
                    <a:pt x="118" y="8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Rectangle 169"/>
            <p:cNvSpPr>
              <a:spLocks noChangeArrowheads="1"/>
            </p:cNvSpPr>
            <p:nvPr/>
          </p:nvSpPr>
          <p:spPr bwMode="auto">
            <a:xfrm>
              <a:off x="2174" y="413"/>
              <a:ext cx="303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70"/>
            <p:cNvSpPr>
              <a:spLocks noEditPoints="1"/>
            </p:cNvSpPr>
            <p:nvPr/>
          </p:nvSpPr>
          <p:spPr bwMode="auto">
            <a:xfrm>
              <a:off x="2195" y="226"/>
              <a:ext cx="260" cy="163"/>
            </a:xfrm>
            <a:custGeom>
              <a:avLst/>
              <a:gdLst>
                <a:gd name="T0" fmla="*/ 110 w 110"/>
                <a:gd name="T1" fmla="*/ 69 h 69"/>
                <a:gd name="T2" fmla="*/ 110 w 110"/>
                <a:gd name="T3" fmla="*/ 10 h 69"/>
                <a:gd name="T4" fmla="*/ 102 w 110"/>
                <a:gd name="T5" fmla="*/ 0 h 69"/>
                <a:gd name="T6" fmla="*/ 8 w 110"/>
                <a:gd name="T7" fmla="*/ 0 h 69"/>
                <a:gd name="T8" fmla="*/ 0 w 110"/>
                <a:gd name="T9" fmla="*/ 10 h 69"/>
                <a:gd name="T10" fmla="*/ 0 w 110"/>
                <a:gd name="T11" fmla="*/ 69 h 69"/>
                <a:gd name="T12" fmla="*/ 110 w 110"/>
                <a:gd name="T13" fmla="*/ 69 h 69"/>
                <a:gd name="T14" fmla="*/ 9 w 110"/>
                <a:gd name="T15" fmla="*/ 10 h 69"/>
                <a:gd name="T16" fmla="*/ 101 w 110"/>
                <a:gd name="T17" fmla="*/ 10 h 69"/>
                <a:gd name="T18" fmla="*/ 101 w 110"/>
                <a:gd name="T19" fmla="*/ 59 h 69"/>
                <a:gd name="T20" fmla="*/ 9 w 110"/>
                <a:gd name="T21" fmla="*/ 59 h 69"/>
                <a:gd name="T22" fmla="*/ 9 w 110"/>
                <a:gd name="T23" fmla="*/ 1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69">
                  <a:moveTo>
                    <a:pt x="110" y="69"/>
                  </a:moveTo>
                  <a:cubicBezTo>
                    <a:pt x="110" y="10"/>
                    <a:pt x="110" y="10"/>
                    <a:pt x="110" y="10"/>
                  </a:cubicBezTo>
                  <a:cubicBezTo>
                    <a:pt x="110" y="5"/>
                    <a:pt x="107" y="0"/>
                    <a:pt x="10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5"/>
                    <a:pt x="0" y="10"/>
                  </a:cubicBezTo>
                  <a:cubicBezTo>
                    <a:pt x="0" y="69"/>
                    <a:pt x="0" y="69"/>
                    <a:pt x="0" y="69"/>
                  </a:cubicBezTo>
                  <a:lnTo>
                    <a:pt x="110" y="69"/>
                  </a:lnTo>
                  <a:close/>
                  <a:moveTo>
                    <a:pt x="9" y="10"/>
                  </a:moveTo>
                  <a:cubicBezTo>
                    <a:pt x="101" y="10"/>
                    <a:pt x="101" y="10"/>
                    <a:pt x="101" y="10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9" y="59"/>
                    <a:pt x="9" y="59"/>
                    <a:pt x="9" y="59"/>
                  </a:cubicBezTo>
                  <a:lnTo>
                    <a:pt x="9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>
              <a:spLocks noEditPoints="1"/>
            </p:cNvSpPr>
            <p:nvPr/>
          </p:nvSpPr>
          <p:spPr bwMode="auto">
            <a:xfrm>
              <a:off x="1604" y="186"/>
              <a:ext cx="232" cy="303"/>
            </a:xfrm>
            <a:custGeom>
              <a:avLst/>
              <a:gdLst>
                <a:gd name="T0" fmla="*/ 88 w 98"/>
                <a:gd name="T1" fmla="*/ 0 h 128"/>
                <a:gd name="T2" fmla="*/ 10 w 98"/>
                <a:gd name="T3" fmla="*/ 0 h 128"/>
                <a:gd name="T4" fmla="*/ 0 w 98"/>
                <a:gd name="T5" fmla="*/ 10 h 128"/>
                <a:gd name="T6" fmla="*/ 0 w 98"/>
                <a:gd name="T7" fmla="*/ 118 h 128"/>
                <a:gd name="T8" fmla="*/ 10 w 98"/>
                <a:gd name="T9" fmla="*/ 128 h 128"/>
                <a:gd name="T10" fmla="*/ 88 w 98"/>
                <a:gd name="T11" fmla="*/ 128 h 128"/>
                <a:gd name="T12" fmla="*/ 98 w 98"/>
                <a:gd name="T13" fmla="*/ 118 h 128"/>
                <a:gd name="T14" fmla="*/ 98 w 98"/>
                <a:gd name="T15" fmla="*/ 10 h 128"/>
                <a:gd name="T16" fmla="*/ 88 w 98"/>
                <a:gd name="T17" fmla="*/ 0 h 128"/>
                <a:gd name="T18" fmla="*/ 49 w 98"/>
                <a:gd name="T19" fmla="*/ 125 h 128"/>
                <a:gd name="T20" fmla="*/ 45 w 98"/>
                <a:gd name="T21" fmla="*/ 121 h 128"/>
                <a:gd name="T22" fmla="*/ 49 w 98"/>
                <a:gd name="T23" fmla="*/ 116 h 128"/>
                <a:gd name="T24" fmla="*/ 53 w 98"/>
                <a:gd name="T25" fmla="*/ 121 h 128"/>
                <a:gd name="T26" fmla="*/ 49 w 98"/>
                <a:gd name="T27" fmla="*/ 125 h 128"/>
                <a:gd name="T28" fmla="*/ 84 w 98"/>
                <a:gd name="T29" fmla="*/ 114 h 128"/>
                <a:gd name="T30" fmla="*/ 14 w 98"/>
                <a:gd name="T31" fmla="*/ 114 h 128"/>
                <a:gd name="T32" fmla="*/ 14 w 98"/>
                <a:gd name="T33" fmla="*/ 15 h 128"/>
                <a:gd name="T34" fmla="*/ 84 w 98"/>
                <a:gd name="T35" fmla="*/ 15 h 128"/>
                <a:gd name="T36" fmla="*/ 84 w 98"/>
                <a:gd name="T37" fmla="*/ 1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28">
                  <a:moveTo>
                    <a:pt x="8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4"/>
                    <a:pt x="4" y="128"/>
                    <a:pt x="10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94" y="128"/>
                    <a:pt x="98" y="124"/>
                    <a:pt x="98" y="118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4"/>
                    <a:pt x="94" y="0"/>
                    <a:pt x="88" y="0"/>
                  </a:cubicBezTo>
                  <a:close/>
                  <a:moveTo>
                    <a:pt x="49" y="125"/>
                  </a:moveTo>
                  <a:cubicBezTo>
                    <a:pt x="47" y="125"/>
                    <a:pt x="45" y="123"/>
                    <a:pt x="45" y="121"/>
                  </a:cubicBezTo>
                  <a:cubicBezTo>
                    <a:pt x="45" y="118"/>
                    <a:pt x="47" y="116"/>
                    <a:pt x="49" y="116"/>
                  </a:cubicBezTo>
                  <a:cubicBezTo>
                    <a:pt x="51" y="116"/>
                    <a:pt x="53" y="118"/>
                    <a:pt x="53" y="121"/>
                  </a:cubicBezTo>
                  <a:cubicBezTo>
                    <a:pt x="53" y="123"/>
                    <a:pt x="51" y="125"/>
                    <a:pt x="49" y="125"/>
                  </a:cubicBezTo>
                  <a:close/>
                  <a:moveTo>
                    <a:pt x="84" y="114"/>
                  </a:moveTo>
                  <a:cubicBezTo>
                    <a:pt x="14" y="114"/>
                    <a:pt x="14" y="114"/>
                    <a:pt x="14" y="1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84" y="15"/>
                    <a:pt x="84" y="15"/>
                    <a:pt x="84" y="15"/>
                  </a:cubicBezTo>
                  <a:lnTo>
                    <a:pt x="84" y="11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2"/>
            <p:cNvSpPr>
              <a:spLocks noEditPoints="1"/>
            </p:cNvSpPr>
            <p:nvPr/>
          </p:nvSpPr>
          <p:spPr bwMode="auto">
            <a:xfrm>
              <a:off x="1022" y="186"/>
              <a:ext cx="185" cy="303"/>
            </a:xfrm>
            <a:custGeom>
              <a:avLst/>
              <a:gdLst>
                <a:gd name="T0" fmla="*/ 68 w 78"/>
                <a:gd name="T1" fmla="*/ 0 h 128"/>
                <a:gd name="T2" fmla="*/ 10 w 78"/>
                <a:gd name="T3" fmla="*/ 0 h 128"/>
                <a:gd name="T4" fmla="*/ 0 w 78"/>
                <a:gd name="T5" fmla="*/ 10 h 128"/>
                <a:gd name="T6" fmla="*/ 0 w 78"/>
                <a:gd name="T7" fmla="*/ 118 h 128"/>
                <a:gd name="T8" fmla="*/ 10 w 78"/>
                <a:gd name="T9" fmla="*/ 128 h 128"/>
                <a:gd name="T10" fmla="*/ 68 w 78"/>
                <a:gd name="T11" fmla="*/ 128 h 128"/>
                <a:gd name="T12" fmla="*/ 78 w 78"/>
                <a:gd name="T13" fmla="*/ 118 h 128"/>
                <a:gd name="T14" fmla="*/ 78 w 78"/>
                <a:gd name="T15" fmla="*/ 10 h 128"/>
                <a:gd name="T16" fmla="*/ 68 w 78"/>
                <a:gd name="T17" fmla="*/ 0 h 128"/>
                <a:gd name="T18" fmla="*/ 39 w 78"/>
                <a:gd name="T19" fmla="*/ 123 h 128"/>
                <a:gd name="T20" fmla="*/ 34 w 78"/>
                <a:gd name="T21" fmla="*/ 118 h 128"/>
                <a:gd name="T22" fmla="*/ 39 w 78"/>
                <a:gd name="T23" fmla="*/ 113 h 128"/>
                <a:gd name="T24" fmla="*/ 44 w 78"/>
                <a:gd name="T25" fmla="*/ 118 h 128"/>
                <a:gd name="T26" fmla="*/ 39 w 78"/>
                <a:gd name="T27" fmla="*/ 123 h 128"/>
                <a:gd name="T28" fmla="*/ 68 w 78"/>
                <a:gd name="T29" fmla="*/ 108 h 128"/>
                <a:gd name="T30" fmla="*/ 10 w 78"/>
                <a:gd name="T31" fmla="*/ 108 h 128"/>
                <a:gd name="T32" fmla="*/ 10 w 78"/>
                <a:gd name="T33" fmla="*/ 20 h 128"/>
                <a:gd name="T34" fmla="*/ 68 w 78"/>
                <a:gd name="T35" fmla="*/ 20 h 128"/>
                <a:gd name="T36" fmla="*/ 68 w 78"/>
                <a:gd name="T37" fmla="*/ 10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8" h="128">
                  <a:moveTo>
                    <a:pt x="6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4"/>
                    <a:pt x="4" y="128"/>
                    <a:pt x="10" y="128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74" y="128"/>
                    <a:pt x="78" y="124"/>
                    <a:pt x="78" y="118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4"/>
                    <a:pt x="74" y="0"/>
                    <a:pt x="68" y="0"/>
                  </a:cubicBezTo>
                  <a:close/>
                  <a:moveTo>
                    <a:pt x="39" y="123"/>
                  </a:moveTo>
                  <a:cubicBezTo>
                    <a:pt x="36" y="123"/>
                    <a:pt x="34" y="121"/>
                    <a:pt x="34" y="118"/>
                  </a:cubicBezTo>
                  <a:cubicBezTo>
                    <a:pt x="34" y="115"/>
                    <a:pt x="36" y="113"/>
                    <a:pt x="39" y="113"/>
                  </a:cubicBezTo>
                  <a:cubicBezTo>
                    <a:pt x="42" y="113"/>
                    <a:pt x="44" y="115"/>
                    <a:pt x="44" y="118"/>
                  </a:cubicBezTo>
                  <a:cubicBezTo>
                    <a:pt x="44" y="121"/>
                    <a:pt x="42" y="123"/>
                    <a:pt x="39" y="123"/>
                  </a:cubicBezTo>
                  <a:close/>
                  <a:moveTo>
                    <a:pt x="68" y="108"/>
                  </a:moveTo>
                  <a:cubicBezTo>
                    <a:pt x="10" y="108"/>
                    <a:pt x="10" y="108"/>
                    <a:pt x="10" y="108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68" y="20"/>
                    <a:pt x="68" y="20"/>
                    <a:pt x="68" y="20"/>
                  </a:cubicBezTo>
                  <a:lnTo>
                    <a:pt x="68" y="10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Oval 173"/>
            <p:cNvSpPr>
              <a:spLocks noChangeArrowheads="1"/>
            </p:cNvSpPr>
            <p:nvPr/>
          </p:nvSpPr>
          <p:spPr bwMode="auto">
            <a:xfrm>
              <a:off x="473" y="373"/>
              <a:ext cx="71" cy="69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4"/>
            <p:cNvSpPr>
              <a:spLocks noEditPoints="1"/>
            </p:cNvSpPr>
            <p:nvPr/>
          </p:nvSpPr>
          <p:spPr bwMode="auto">
            <a:xfrm>
              <a:off x="429" y="186"/>
              <a:ext cx="160" cy="303"/>
            </a:xfrm>
            <a:custGeom>
              <a:avLst/>
              <a:gdLst>
                <a:gd name="T0" fmla="*/ 59 w 68"/>
                <a:gd name="T1" fmla="*/ 0 h 128"/>
                <a:gd name="T2" fmla="*/ 9 w 68"/>
                <a:gd name="T3" fmla="*/ 0 h 128"/>
                <a:gd name="T4" fmla="*/ 0 w 68"/>
                <a:gd name="T5" fmla="*/ 10 h 128"/>
                <a:gd name="T6" fmla="*/ 0 w 68"/>
                <a:gd name="T7" fmla="*/ 118 h 128"/>
                <a:gd name="T8" fmla="*/ 9 w 68"/>
                <a:gd name="T9" fmla="*/ 128 h 128"/>
                <a:gd name="T10" fmla="*/ 59 w 68"/>
                <a:gd name="T11" fmla="*/ 128 h 128"/>
                <a:gd name="T12" fmla="*/ 68 w 68"/>
                <a:gd name="T13" fmla="*/ 118 h 128"/>
                <a:gd name="T14" fmla="*/ 68 w 68"/>
                <a:gd name="T15" fmla="*/ 10 h 128"/>
                <a:gd name="T16" fmla="*/ 59 w 68"/>
                <a:gd name="T17" fmla="*/ 0 h 128"/>
                <a:gd name="T18" fmla="*/ 34 w 68"/>
                <a:gd name="T19" fmla="*/ 118 h 128"/>
                <a:gd name="T20" fmla="*/ 9 w 68"/>
                <a:gd name="T21" fmla="*/ 94 h 128"/>
                <a:gd name="T22" fmla="*/ 34 w 68"/>
                <a:gd name="T23" fmla="*/ 69 h 128"/>
                <a:gd name="T24" fmla="*/ 59 w 68"/>
                <a:gd name="T25" fmla="*/ 94 h 128"/>
                <a:gd name="T26" fmla="*/ 34 w 68"/>
                <a:gd name="T27" fmla="*/ 118 h 128"/>
                <a:gd name="T28" fmla="*/ 59 w 68"/>
                <a:gd name="T29" fmla="*/ 59 h 128"/>
                <a:gd name="T30" fmla="*/ 9 w 68"/>
                <a:gd name="T31" fmla="*/ 59 h 128"/>
                <a:gd name="T32" fmla="*/ 9 w 68"/>
                <a:gd name="T33" fmla="*/ 10 h 128"/>
                <a:gd name="T34" fmla="*/ 59 w 68"/>
                <a:gd name="T35" fmla="*/ 10 h 128"/>
                <a:gd name="T36" fmla="*/ 59 w 68"/>
                <a:gd name="T37" fmla="*/ 5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128">
                  <a:moveTo>
                    <a:pt x="5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4"/>
                    <a:pt x="4" y="128"/>
                    <a:pt x="9" y="128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4" y="128"/>
                    <a:pt x="68" y="124"/>
                    <a:pt x="68" y="118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4"/>
                    <a:pt x="64" y="0"/>
                    <a:pt x="59" y="0"/>
                  </a:cubicBezTo>
                  <a:close/>
                  <a:moveTo>
                    <a:pt x="34" y="118"/>
                  </a:moveTo>
                  <a:cubicBezTo>
                    <a:pt x="20" y="118"/>
                    <a:pt x="9" y="107"/>
                    <a:pt x="9" y="94"/>
                  </a:cubicBezTo>
                  <a:cubicBezTo>
                    <a:pt x="9" y="80"/>
                    <a:pt x="20" y="69"/>
                    <a:pt x="34" y="69"/>
                  </a:cubicBezTo>
                  <a:cubicBezTo>
                    <a:pt x="48" y="69"/>
                    <a:pt x="59" y="80"/>
                    <a:pt x="59" y="94"/>
                  </a:cubicBezTo>
                  <a:cubicBezTo>
                    <a:pt x="59" y="107"/>
                    <a:pt x="48" y="118"/>
                    <a:pt x="34" y="118"/>
                  </a:cubicBezTo>
                  <a:close/>
                  <a:moveTo>
                    <a:pt x="59" y="59"/>
                  </a:moveTo>
                  <a:cubicBezTo>
                    <a:pt x="9" y="59"/>
                    <a:pt x="9" y="59"/>
                    <a:pt x="9" y="5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59" y="10"/>
                    <a:pt x="59" y="10"/>
                    <a:pt x="59" y="10"/>
                  </a:cubicBezTo>
                  <a:lnTo>
                    <a:pt x="59" y="5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285750"/>
            <a:ext cx="11053763" cy="6270625"/>
            <a:chOff x="358" y="180"/>
            <a:chExt cx="6963" cy="3950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358" y="798"/>
              <a:ext cx="6963" cy="3332"/>
              <a:chOff x="358" y="798"/>
              <a:chExt cx="6963" cy="3332"/>
            </a:xfrm>
          </p:grpSpPr>
          <p:sp>
            <p:nvSpPr>
              <p:cNvPr id="41" name="Freeform 5"/>
              <p:cNvSpPr/>
              <p:nvPr/>
            </p:nvSpPr>
            <p:spPr bwMode="auto">
              <a:xfrm>
                <a:off x="7110" y="3827"/>
                <a:ext cx="118" cy="211"/>
              </a:xfrm>
              <a:custGeom>
                <a:avLst/>
                <a:gdLst>
                  <a:gd name="T0" fmla="*/ 25 w 50"/>
                  <a:gd name="T1" fmla="*/ 0 h 89"/>
                  <a:gd name="T2" fmla="*/ 0 w 50"/>
                  <a:gd name="T3" fmla="*/ 25 h 89"/>
                  <a:gd name="T4" fmla="*/ 0 w 50"/>
                  <a:gd name="T5" fmla="*/ 89 h 89"/>
                  <a:gd name="T6" fmla="*/ 50 w 50"/>
                  <a:gd name="T7" fmla="*/ 89 h 89"/>
                  <a:gd name="T8" fmla="*/ 50 w 50"/>
                  <a:gd name="T9" fmla="*/ 25 h 89"/>
                  <a:gd name="T10" fmla="*/ 25 w 50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89">
                    <a:moveTo>
                      <a:pt x="25" y="0"/>
                    </a:moveTo>
                    <a:cubicBezTo>
                      <a:pt x="11" y="0"/>
                      <a:pt x="0" y="11"/>
                      <a:pt x="0" y="25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50" y="89"/>
                      <a:pt x="50" y="89"/>
                      <a:pt x="50" y="89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50" y="11"/>
                      <a:pt x="39" y="0"/>
                      <a:pt x="25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6"/>
              <p:cNvSpPr/>
              <p:nvPr/>
            </p:nvSpPr>
            <p:spPr bwMode="auto">
              <a:xfrm>
                <a:off x="7152" y="4052"/>
                <a:ext cx="33" cy="78"/>
              </a:xfrm>
              <a:custGeom>
                <a:avLst/>
                <a:gdLst>
                  <a:gd name="T0" fmla="*/ 0 w 14"/>
                  <a:gd name="T1" fmla="*/ 26 h 33"/>
                  <a:gd name="T2" fmla="*/ 7 w 14"/>
                  <a:gd name="T3" fmla="*/ 33 h 33"/>
                  <a:gd name="T4" fmla="*/ 14 w 14"/>
                  <a:gd name="T5" fmla="*/ 26 h 33"/>
                  <a:gd name="T6" fmla="*/ 14 w 14"/>
                  <a:gd name="T7" fmla="*/ 0 h 33"/>
                  <a:gd name="T8" fmla="*/ 0 w 14"/>
                  <a:gd name="T9" fmla="*/ 0 h 33"/>
                  <a:gd name="T10" fmla="*/ 0 w 14"/>
                  <a:gd name="T11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33">
                    <a:moveTo>
                      <a:pt x="0" y="26"/>
                    </a:moveTo>
                    <a:cubicBezTo>
                      <a:pt x="0" y="30"/>
                      <a:pt x="3" y="33"/>
                      <a:pt x="7" y="33"/>
                    </a:cubicBezTo>
                    <a:cubicBezTo>
                      <a:pt x="11" y="33"/>
                      <a:pt x="14" y="30"/>
                      <a:pt x="14" y="26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7"/>
              <p:cNvSpPr/>
              <p:nvPr/>
            </p:nvSpPr>
            <p:spPr bwMode="auto">
              <a:xfrm>
                <a:off x="6412" y="3995"/>
                <a:ext cx="303" cy="95"/>
              </a:xfrm>
              <a:custGeom>
                <a:avLst/>
                <a:gdLst>
                  <a:gd name="T0" fmla="*/ 64 w 128"/>
                  <a:gd name="T1" fmla="*/ 20 h 40"/>
                  <a:gd name="T2" fmla="*/ 0 w 128"/>
                  <a:gd name="T3" fmla="*/ 0 h 40"/>
                  <a:gd name="T4" fmla="*/ 0 w 128"/>
                  <a:gd name="T5" fmla="*/ 20 h 40"/>
                  <a:gd name="T6" fmla="*/ 64 w 128"/>
                  <a:gd name="T7" fmla="*/ 40 h 40"/>
                  <a:gd name="T8" fmla="*/ 128 w 128"/>
                  <a:gd name="T9" fmla="*/ 20 h 40"/>
                  <a:gd name="T10" fmla="*/ 128 w 128"/>
                  <a:gd name="T11" fmla="*/ 0 h 40"/>
                  <a:gd name="T12" fmla="*/ 64 w 128"/>
                  <a:gd name="T1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40">
                    <a:moveTo>
                      <a:pt x="64" y="20"/>
                    </a:moveTo>
                    <a:cubicBezTo>
                      <a:pt x="29" y="20"/>
                      <a:pt x="0" y="11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31"/>
                      <a:pt x="29" y="40"/>
                      <a:pt x="64" y="40"/>
                    </a:cubicBezTo>
                    <a:cubicBezTo>
                      <a:pt x="99" y="40"/>
                      <a:pt x="128" y="31"/>
                      <a:pt x="128" y="2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11"/>
                      <a:pt x="99" y="20"/>
                      <a:pt x="64" y="2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6412" y="3867"/>
                <a:ext cx="303" cy="140"/>
              </a:xfrm>
              <a:custGeom>
                <a:avLst/>
                <a:gdLst>
                  <a:gd name="T0" fmla="*/ 64 w 128"/>
                  <a:gd name="T1" fmla="*/ 0 h 59"/>
                  <a:gd name="T2" fmla="*/ 0 w 128"/>
                  <a:gd name="T3" fmla="*/ 20 h 59"/>
                  <a:gd name="T4" fmla="*/ 0 w 128"/>
                  <a:gd name="T5" fmla="*/ 20 h 59"/>
                  <a:gd name="T6" fmla="*/ 0 w 128"/>
                  <a:gd name="T7" fmla="*/ 40 h 59"/>
                  <a:gd name="T8" fmla="*/ 64 w 128"/>
                  <a:gd name="T9" fmla="*/ 59 h 59"/>
                  <a:gd name="T10" fmla="*/ 128 w 128"/>
                  <a:gd name="T11" fmla="*/ 40 h 59"/>
                  <a:gd name="T12" fmla="*/ 128 w 128"/>
                  <a:gd name="T13" fmla="*/ 20 h 59"/>
                  <a:gd name="T14" fmla="*/ 128 w 128"/>
                  <a:gd name="T15" fmla="*/ 20 h 59"/>
                  <a:gd name="T16" fmla="*/ 64 w 128"/>
                  <a:gd name="T17" fmla="*/ 0 h 59"/>
                  <a:gd name="T18" fmla="*/ 64 w 128"/>
                  <a:gd name="T19" fmla="*/ 25 h 59"/>
                  <a:gd name="T20" fmla="*/ 54 w 128"/>
                  <a:gd name="T21" fmla="*/ 20 h 59"/>
                  <a:gd name="T22" fmla="*/ 64 w 128"/>
                  <a:gd name="T23" fmla="*/ 15 h 59"/>
                  <a:gd name="T24" fmla="*/ 74 w 128"/>
                  <a:gd name="T25" fmla="*/ 20 h 59"/>
                  <a:gd name="T26" fmla="*/ 64 w 128"/>
                  <a:gd name="T27" fmla="*/ 2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8" h="59">
                    <a:moveTo>
                      <a:pt x="64" y="0"/>
                    </a:moveTo>
                    <a:cubicBezTo>
                      <a:pt x="29" y="0"/>
                      <a:pt x="0" y="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51"/>
                      <a:pt x="29" y="59"/>
                      <a:pt x="64" y="59"/>
                    </a:cubicBezTo>
                    <a:cubicBezTo>
                      <a:pt x="99" y="59"/>
                      <a:pt x="128" y="51"/>
                      <a:pt x="128" y="40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8" y="9"/>
                      <a:pt x="99" y="0"/>
                      <a:pt x="64" y="0"/>
                    </a:cubicBezTo>
                    <a:close/>
                    <a:moveTo>
                      <a:pt x="64" y="25"/>
                    </a:moveTo>
                    <a:cubicBezTo>
                      <a:pt x="59" y="25"/>
                      <a:pt x="54" y="23"/>
                      <a:pt x="54" y="20"/>
                    </a:cubicBezTo>
                    <a:cubicBezTo>
                      <a:pt x="54" y="17"/>
                      <a:pt x="59" y="15"/>
                      <a:pt x="64" y="15"/>
                    </a:cubicBezTo>
                    <a:cubicBezTo>
                      <a:pt x="69" y="15"/>
                      <a:pt x="74" y="17"/>
                      <a:pt x="74" y="20"/>
                    </a:cubicBezTo>
                    <a:cubicBezTo>
                      <a:pt x="74" y="23"/>
                      <a:pt x="69" y="25"/>
                      <a:pt x="64" y="2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9"/>
              <p:cNvSpPr/>
              <p:nvPr/>
            </p:nvSpPr>
            <p:spPr bwMode="auto">
              <a:xfrm>
                <a:off x="5842" y="3874"/>
                <a:ext cx="232" cy="152"/>
              </a:xfrm>
              <a:custGeom>
                <a:avLst/>
                <a:gdLst>
                  <a:gd name="T0" fmla="*/ 49 w 98"/>
                  <a:gd name="T1" fmla="*/ 0 h 64"/>
                  <a:gd name="T2" fmla="*/ 0 w 98"/>
                  <a:gd name="T3" fmla="*/ 20 h 64"/>
                  <a:gd name="T4" fmla="*/ 44 w 98"/>
                  <a:gd name="T5" fmla="*/ 64 h 64"/>
                  <a:gd name="T6" fmla="*/ 49 w 98"/>
                  <a:gd name="T7" fmla="*/ 64 h 64"/>
                  <a:gd name="T8" fmla="*/ 54 w 98"/>
                  <a:gd name="T9" fmla="*/ 64 h 64"/>
                  <a:gd name="T10" fmla="*/ 98 w 98"/>
                  <a:gd name="T11" fmla="*/ 20 h 64"/>
                  <a:gd name="T12" fmla="*/ 49 w 98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64">
                    <a:moveTo>
                      <a:pt x="49" y="0"/>
                    </a:moveTo>
                    <a:cubicBezTo>
                      <a:pt x="30" y="0"/>
                      <a:pt x="12" y="8"/>
                      <a:pt x="0" y="20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5" y="64"/>
                      <a:pt x="47" y="64"/>
                      <a:pt x="49" y="64"/>
                    </a:cubicBezTo>
                    <a:cubicBezTo>
                      <a:pt x="51" y="64"/>
                      <a:pt x="52" y="64"/>
                      <a:pt x="54" y="64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85" y="8"/>
                      <a:pt x="68" y="0"/>
                      <a:pt x="49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10"/>
              <p:cNvSpPr/>
              <p:nvPr/>
            </p:nvSpPr>
            <p:spPr bwMode="auto">
              <a:xfrm>
                <a:off x="6000" y="3943"/>
                <a:ext cx="109" cy="140"/>
              </a:xfrm>
              <a:custGeom>
                <a:avLst/>
                <a:gdLst>
                  <a:gd name="T0" fmla="*/ 30 w 46"/>
                  <a:gd name="T1" fmla="*/ 0 h 59"/>
                  <a:gd name="T2" fmla="*/ 0 w 46"/>
                  <a:gd name="T3" fmla="*/ 30 h 59"/>
                  <a:gd name="T4" fmla="*/ 35 w 46"/>
                  <a:gd name="T5" fmla="*/ 56 h 59"/>
                  <a:gd name="T6" fmla="*/ 40 w 46"/>
                  <a:gd name="T7" fmla="*/ 59 h 59"/>
                  <a:gd name="T8" fmla="*/ 45 w 46"/>
                  <a:gd name="T9" fmla="*/ 55 h 59"/>
                  <a:gd name="T10" fmla="*/ 45 w 46"/>
                  <a:gd name="T11" fmla="*/ 55 h 59"/>
                  <a:gd name="T12" fmla="*/ 46 w 46"/>
                  <a:gd name="T13" fmla="*/ 42 h 59"/>
                  <a:gd name="T14" fmla="*/ 46 w 46"/>
                  <a:gd name="T15" fmla="*/ 42 h 59"/>
                  <a:gd name="T16" fmla="*/ 30 w 46"/>
                  <a:gd name="T1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59">
                    <a:moveTo>
                      <a:pt x="30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5" y="34"/>
                      <a:pt x="27" y="44"/>
                      <a:pt x="35" y="56"/>
                    </a:cubicBezTo>
                    <a:cubicBezTo>
                      <a:pt x="36" y="58"/>
                      <a:pt x="38" y="59"/>
                      <a:pt x="40" y="59"/>
                    </a:cubicBezTo>
                    <a:cubicBezTo>
                      <a:pt x="42" y="59"/>
                      <a:pt x="44" y="57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6" y="51"/>
                      <a:pt x="46" y="46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26"/>
                      <a:pt x="40" y="11"/>
                      <a:pt x="3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1"/>
              <p:cNvSpPr/>
              <p:nvPr/>
            </p:nvSpPr>
            <p:spPr bwMode="auto">
              <a:xfrm>
                <a:off x="5806" y="3943"/>
                <a:ext cx="109" cy="140"/>
              </a:xfrm>
              <a:custGeom>
                <a:avLst/>
                <a:gdLst>
                  <a:gd name="T0" fmla="*/ 0 w 46"/>
                  <a:gd name="T1" fmla="*/ 42 h 59"/>
                  <a:gd name="T2" fmla="*/ 0 w 46"/>
                  <a:gd name="T3" fmla="*/ 42 h 59"/>
                  <a:gd name="T4" fmla="*/ 1 w 46"/>
                  <a:gd name="T5" fmla="*/ 55 h 59"/>
                  <a:gd name="T6" fmla="*/ 1 w 46"/>
                  <a:gd name="T7" fmla="*/ 55 h 59"/>
                  <a:gd name="T8" fmla="*/ 6 w 46"/>
                  <a:gd name="T9" fmla="*/ 59 h 59"/>
                  <a:gd name="T10" fmla="*/ 11 w 46"/>
                  <a:gd name="T11" fmla="*/ 56 h 59"/>
                  <a:gd name="T12" fmla="*/ 46 w 46"/>
                  <a:gd name="T13" fmla="*/ 30 h 59"/>
                  <a:gd name="T14" fmla="*/ 16 w 46"/>
                  <a:gd name="T15" fmla="*/ 0 h 59"/>
                  <a:gd name="T16" fmla="*/ 0 w 46"/>
                  <a:gd name="T17" fmla="*/ 4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59">
                    <a:moveTo>
                      <a:pt x="0" y="42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6"/>
                      <a:pt x="0" y="51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7"/>
                      <a:pt x="4" y="59"/>
                      <a:pt x="6" y="59"/>
                    </a:cubicBezTo>
                    <a:cubicBezTo>
                      <a:pt x="8" y="59"/>
                      <a:pt x="10" y="58"/>
                      <a:pt x="11" y="56"/>
                    </a:cubicBezTo>
                    <a:cubicBezTo>
                      <a:pt x="19" y="44"/>
                      <a:pt x="31" y="34"/>
                      <a:pt x="46" y="3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6" y="11"/>
                      <a:pt x="0" y="26"/>
                      <a:pt x="0" y="4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12"/>
              <p:cNvSpPr/>
              <p:nvPr/>
            </p:nvSpPr>
            <p:spPr bwMode="auto">
              <a:xfrm>
                <a:off x="5201" y="3910"/>
                <a:ext cx="303" cy="92"/>
              </a:xfrm>
              <a:custGeom>
                <a:avLst/>
                <a:gdLst>
                  <a:gd name="T0" fmla="*/ 303 w 303"/>
                  <a:gd name="T1" fmla="*/ 68 h 92"/>
                  <a:gd name="T2" fmla="*/ 151 w 303"/>
                  <a:gd name="T3" fmla="*/ 0 h 92"/>
                  <a:gd name="T4" fmla="*/ 0 w 303"/>
                  <a:gd name="T5" fmla="*/ 68 h 92"/>
                  <a:gd name="T6" fmla="*/ 0 w 303"/>
                  <a:gd name="T7" fmla="*/ 68 h 92"/>
                  <a:gd name="T8" fmla="*/ 0 w 303"/>
                  <a:gd name="T9" fmla="*/ 92 h 92"/>
                  <a:gd name="T10" fmla="*/ 303 w 303"/>
                  <a:gd name="T11" fmla="*/ 92 h 92"/>
                  <a:gd name="T12" fmla="*/ 303 w 303"/>
                  <a:gd name="T13" fmla="*/ 68 h 92"/>
                  <a:gd name="T14" fmla="*/ 303 w 303"/>
                  <a:gd name="T15" fmla="*/ 6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3" h="92">
                    <a:moveTo>
                      <a:pt x="303" y="68"/>
                    </a:moveTo>
                    <a:lnTo>
                      <a:pt x="151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92"/>
                    </a:lnTo>
                    <a:lnTo>
                      <a:pt x="303" y="92"/>
                    </a:lnTo>
                    <a:lnTo>
                      <a:pt x="303" y="68"/>
                    </a:lnTo>
                    <a:lnTo>
                      <a:pt x="303" y="6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Rectangle 13"/>
              <p:cNvSpPr>
                <a:spLocks noChangeArrowheads="1"/>
              </p:cNvSpPr>
              <p:nvPr/>
            </p:nvSpPr>
            <p:spPr bwMode="auto">
              <a:xfrm>
                <a:off x="5201" y="4026"/>
                <a:ext cx="303" cy="2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4"/>
              <p:cNvSpPr/>
              <p:nvPr/>
            </p:nvSpPr>
            <p:spPr bwMode="auto">
              <a:xfrm>
                <a:off x="4596" y="4047"/>
                <a:ext cx="302" cy="36"/>
              </a:xfrm>
              <a:custGeom>
                <a:avLst/>
                <a:gdLst>
                  <a:gd name="T0" fmla="*/ 128 w 128"/>
                  <a:gd name="T1" fmla="*/ 0 h 15"/>
                  <a:gd name="T2" fmla="*/ 73 w 128"/>
                  <a:gd name="T3" fmla="*/ 0 h 15"/>
                  <a:gd name="T4" fmla="*/ 64 w 128"/>
                  <a:gd name="T5" fmla="*/ 8 h 15"/>
                  <a:gd name="T6" fmla="*/ 55 w 128"/>
                  <a:gd name="T7" fmla="*/ 0 h 15"/>
                  <a:gd name="T8" fmla="*/ 0 w 128"/>
                  <a:gd name="T9" fmla="*/ 0 h 15"/>
                  <a:gd name="T10" fmla="*/ 0 w 128"/>
                  <a:gd name="T11" fmla="*/ 8 h 15"/>
                  <a:gd name="T12" fmla="*/ 7 w 128"/>
                  <a:gd name="T13" fmla="*/ 15 h 15"/>
                  <a:gd name="T14" fmla="*/ 121 w 128"/>
                  <a:gd name="T15" fmla="*/ 15 h 15"/>
                  <a:gd name="T16" fmla="*/ 128 w 128"/>
                  <a:gd name="T17" fmla="*/ 8 h 15"/>
                  <a:gd name="T18" fmla="*/ 128 w 128"/>
                  <a:gd name="T19" fmla="*/ 8 h 15"/>
                  <a:gd name="T20" fmla="*/ 128 w 128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15">
                    <a:moveTo>
                      <a:pt x="128" y="0"/>
                    </a:moveTo>
                    <a:cubicBezTo>
                      <a:pt x="73" y="0"/>
                      <a:pt x="73" y="0"/>
                      <a:pt x="73" y="0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2"/>
                      <a:pt x="3" y="15"/>
                      <a:pt x="7" y="15"/>
                    </a:cubicBezTo>
                    <a:cubicBezTo>
                      <a:pt x="121" y="15"/>
                      <a:pt x="121" y="15"/>
                      <a:pt x="121" y="15"/>
                    </a:cubicBezTo>
                    <a:cubicBezTo>
                      <a:pt x="125" y="15"/>
                      <a:pt x="128" y="12"/>
                      <a:pt x="128" y="8"/>
                    </a:cubicBezTo>
                    <a:cubicBezTo>
                      <a:pt x="128" y="8"/>
                      <a:pt x="128" y="8"/>
                      <a:pt x="128" y="8"/>
                    </a:cubicBez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5"/>
              <p:cNvSpPr/>
              <p:nvPr/>
            </p:nvSpPr>
            <p:spPr bwMode="auto">
              <a:xfrm>
                <a:off x="4596" y="3990"/>
                <a:ext cx="104" cy="36"/>
              </a:xfrm>
              <a:custGeom>
                <a:avLst/>
                <a:gdLst>
                  <a:gd name="T0" fmla="*/ 27 w 44"/>
                  <a:gd name="T1" fmla="*/ 0 h 15"/>
                  <a:gd name="T2" fmla="*/ 7 w 44"/>
                  <a:gd name="T3" fmla="*/ 0 h 15"/>
                  <a:gd name="T4" fmla="*/ 7 w 44"/>
                  <a:gd name="T5" fmla="*/ 0 h 15"/>
                  <a:gd name="T6" fmla="*/ 0 w 44"/>
                  <a:gd name="T7" fmla="*/ 7 h 15"/>
                  <a:gd name="T8" fmla="*/ 7 w 44"/>
                  <a:gd name="T9" fmla="*/ 15 h 15"/>
                  <a:gd name="T10" fmla="*/ 44 w 44"/>
                  <a:gd name="T11" fmla="*/ 15 h 15"/>
                  <a:gd name="T12" fmla="*/ 27 w 44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15">
                    <a:moveTo>
                      <a:pt x="2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5"/>
                      <a:pt x="7" y="15"/>
                    </a:cubicBezTo>
                    <a:cubicBezTo>
                      <a:pt x="44" y="15"/>
                      <a:pt x="44" y="15"/>
                      <a:pt x="44" y="15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6"/>
              <p:cNvSpPr/>
              <p:nvPr/>
            </p:nvSpPr>
            <p:spPr bwMode="auto">
              <a:xfrm>
                <a:off x="4794" y="3990"/>
                <a:ext cx="104" cy="36"/>
              </a:xfrm>
              <a:custGeom>
                <a:avLst/>
                <a:gdLst>
                  <a:gd name="T0" fmla="*/ 37 w 44"/>
                  <a:gd name="T1" fmla="*/ 0 h 15"/>
                  <a:gd name="T2" fmla="*/ 37 w 44"/>
                  <a:gd name="T3" fmla="*/ 0 h 15"/>
                  <a:gd name="T4" fmla="*/ 37 w 44"/>
                  <a:gd name="T5" fmla="*/ 0 h 15"/>
                  <a:gd name="T6" fmla="*/ 17 w 44"/>
                  <a:gd name="T7" fmla="*/ 0 h 15"/>
                  <a:gd name="T8" fmla="*/ 0 w 44"/>
                  <a:gd name="T9" fmla="*/ 15 h 15"/>
                  <a:gd name="T10" fmla="*/ 37 w 44"/>
                  <a:gd name="T11" fmla="*/ 15 h 15"/>
                  <a:gd name="T12" fmla="*/ 37 w 44"/>
                  <a:gd name="T13" fmla="*/ 15 h 15"/>
                  <a:gd name="T14" fmla="*/ 44 w 44"/>
                  <a:gd name="T15" fmla="*/ 7 h 15"/>
                  <a:gd name="T16" fmla="*/ 37 w 44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15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41" y="15"/>
                      <a:pt x="44" y="11"/>
                      <a:pt x="44" y="7"/>
                    </a:cubicBezTo>
                    <a:cubicBezTo>
                      <a:pt x="44" y="3"/>
                      <a:pt x="41" y="0"/>
                      <a:pt x="37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7"/>
              <p:cNvSpPr/>
              <p:nvPr/>
            </p:nvSpPr>
            <p:spPr bwMode="auto">
              <a:xfrm>
                <a:off x="4596" y="3874"/>
                <a:ext cx="302" cy="93"/>
              </a:xfrm>
              <a:custGeom>
                <a:avLst/>
                <a:gdLst>
                  <a:gd name="T0" fmla="*/ 64 w 128"/>
                  <a:gd name="T1" fmla="*/ 0 h 39"/>
                  <a:gd name="T2" fmla="*/ 0 w 128"/>
                  <a:gd name="T3" fmla="*/ 39 h 39"/>
                  <a:gd name="T4" fmla="*/ 128 w 128"/>
                  <a:gd name="T5" fmla="*/ 39 h 39"/>
                  <a:gd name="T6" fmla="*/ 64 w 128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8" h="39">
                    <a:moveTo>
                      <a:pt x="64" y="0"/>
                    </a:moveTo>
                    <a:cubicBezTo>
                      <a:pt x="29" y="0"/>
                      <a:pt x="0" y="18"/>
                      <a:pt x="0" y="39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28" y="18"/>
                      <a:pt x="99" y="0"/>
                      <a:pt x="64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8"/>
              <p:cNvSpPr/>
              <p:nvPr/>
            </p:nvSpPr>
            <p:spPr bwMode="auto">
              <a:xfrm>
                <a:off x="4678" y="3990"/>
                <a:ext cx="138" cy="57"/>
              </a:xfrm>
              <a:custGeom>
                <a:avLst/>
                <a:gdLst>
                  <a:gd name="T0" fmla="*/ 0 w 138"/>
                  <a:gd name="T1" fmla="*/ 0 h 57"/>
                  <a:gd name="T2" fmla="*/ 69 w 138"/>
                  <a:gd name="T3" fmla="*/ 57 h 57"/>
                  <a:gd name="T4" fmla="*/ 138 w 138"/>
                  <a:gd name="T5" fmla="*/ 0 h 57"/>
                  <a:gd name="T6" fmla="*/ 0 w 138"/>
                  <a:gd name="T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8" h="57">
                    <a:moveTo>
                      <a:pt x="0" y="0"/>
                    </a:moveTo>
                    <a:lnTo>
                      <a:pt x="69" y="57"/>
                    </a:lnTo>
                    <a:lnTo>
                      <a:pt x="1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19"/>
              <p:cNvSpPr/>
              <p:nvPr/>
            </p:nvSpPr>
            <p:spPr bwMode="auto">
              <a:xfrm>
                <a:off x="3990" y="3919"/>
                <a:ext cx="303" cy="71"/>
              </a:xfrm>
              <a:custGeom>
                <a:avLst/>
                <a:gdLst>
                  <a:gd name="T0" fmla="*/ 232 w 303"/>
                  <a:gd name="T1" fmla="*/ 0 h 71"/>
                  <a:gd name="T2" fmla="*/ 71 w 303"/>
                  <a:gd name="T3" fmla="*/ 0 h 71"/>
                  <a:gd name="T4" fmla="*/ 0 w 303"/>
                  <a:gd name="T5" fmla="*/ 71 h 71"/>
                  <a:gd name="T6" fmla="*/ 303 w 303"/>
                  <a:gd name="T7" fmla="*/ 71 h 71"/>
                  <a:gd name="T8" fmla="*/ 232 w 303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3" h="71">
                    <a:moveTo>
                      <a:pt x="232" y="0"/>
                    </a:moveTo>
                    <a:lnTo>
                      <a:pt x="71" y="0"/>
                    </a:lnTo>
                    <a:lnTo>
                      <a:pt x="0" y="71"/>
                    </a:lnTo>
                    <a:lnTo>
                      <a:pt x="303" y="71"/>
                    </a:lnTo>
                    <a:lnTo>
                      <a:pt x="232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20"/>
              <p:cNvSpPr/>
              <p:nvPr/>
            </p:nvSpPr>
            <p:spPr bwMode="auto">
              <a:xfrm>
                <a:off x="3990" y="4002"/>
                <a:ext cx="303" cy="36"/>
              </a:xfrm>
              <a:custGeom>
                <a:avLst/>
                <a:gdLst>
                  <a:gd name="T0" fmla="*/ 64 w 128"/>
                  <a:gd name="T1" fmla="*/ 8 h 15"/>
                  <a:gd name="T2" fmla="*/ 57 w 128"/>
                  <a:gd name="T3" fmla="*/ 0 h 15"/>
                  <a:gd name="T4" fmla="*/ 0 w 128"/>
                  <a:gd name="T5" fmla="*/ 0 h 15"/>
                  <a:gd name="T6" fmla="*/ 0 w 128"/>
                  <a:gd name="T7" fmla="*/ 15 h 15"/>
                  <a:gd name="T8" fmla="*/ 128 w 128"/>
                  <a:gd name="T9" fmla="*/ 15 h 15"/>
                  <a:gd name="T10" fmla="*/ 128 w 128"/>
                  <a:gd name="T11" fmla="*/ 0 h 15"/>
                  <a:gd name="T12" fmla="*/ 71 w 128"/>
                  <a:gd name="T13" fmla="*/ 0 h 15"/>
                  <a:gd name="T14" fmla="*/ 64 w 128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8" h="15">
                    <a:moveTo>
                      <a:pt x="64" y="8"/>
                    </a:moveTo>
                    <a:cubicBezTo>
                      <a:pt x="60" y="8"/>
                      <a:pt x="57" y="4"/>
                      <a:pt x="5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4"/>
                      <a:pt x="68" y="8"/>
                      <a:pt x="64" y="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Rectangle 21"/>
              <p:cNvSpPr>
                <a:spLocks noChangeArrowheads="1"/>
              </p:cNvSpPr>
              <p:nvPr/>
            </p:nvSpPr>
            <p:spPr bwMode="auto">
              <a:xfrm>
                <a:off x="3512" y="3827"/>
                <a:ext cx="48" cy="14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22"/>
              <p:cNvSpPr>
                <a:spLocks noEditPoints="1"/>
              </p:cNvSpPr>
              <p:nvPr/>
            </p:nvSpPr>
            <p:spPr bwMode="auto">
              <a:xfrm>
                <a:off x="3477" y="3855"/>
                <a:ext cx="118" cy="275"/>
              </a:xfrm>
              <a:custGeom>
                <a:avLst/>
                <a:gdLst>
                  <a:gd name="T0" fmla="*/ 50 w 50"/>
                  <a:gd name="T1" fmla="*/ 62 h 116"/>
                  <a:gd name="T2" fmla="*/ 40 w 50"/>
                  <a:gd name="T3" fmla="*/ 42 h 116"/>
                  <a:gd name="T4" fmla="*/ 40 w 50"/>
                  <a:gd name="T5" fmla="*/ 42 h 116"/>
                  <a:gd name="T6" fmla="*/ 35 w 50"/>
                  <a:gd name="T7" fmla="*/ 0 h 116"/>
                  <a:gd name="T8" fmla="*/ 15 w 50"/>
                  <a:gd name="T9" fmla="*/ 0 h 116"/>
                  <a:gd name="T10" fmla="*/ 10 w 50"/>
                  <a:gd name="T11" fmla="*/ 42 h 116"/>
                  <a:gd name="T12" fmla="*/ 10 w 50"/>
                  <a:gd name="T13" fmla="*/ 42 h 116"/>
                  <a:gd name="T14" fmla="*/ 0 w 50"/>
                  <a:gd name="T15" fmla="*/ 62 h 116"/>
                  <a:gd name="T16" fmla="*/ 0 w 50"/>
                  <a:gd name="T17" fmla="*/ 62 h 116"/>
                  <a:gd name="T18" fmla="*/ 0 w 50"/>
                  <a:gd name="T19" fmla="*/ 106 h 116"/>
                  <a:gd name="T20" fmla="*/ 10 w 50"/>
                  <a:gd name="T21" fmla="*/ 116 h 116"/>
                  <a:gd name="T22" fmla="*/ 40 w 50"/>
                  <a:gd name="T23" fmla="*/ 116 h 116"/>
                  <a:gd name="T24" fmla="*/ 50 w 50"/>
                  <a:gd name="T25" fmla="*/ 106 h 116"/>
                  <a:gd name="T26" fmla="*/ 50 w 50"/>
                  <a:gd name="T27" fmla="*/ 62 h 116"/>
                  <a:gd name="T28" fmla="*/ 40 w 50"/>
                  <a:gd name="T29" fmla="*/ 96 h 116"/>
                  <a:gd name="T30" fmla="*/ 10 w 50"/>
                  <a:gd name="T31" fmla="*/ 96 h 116"/>
                  <a:gd name="T32" fmla="*/ 10 w 50"/>
                  <a:gd name="T33" fmla="*/ 66 h 116"/>
                  <a:gd name="T34" fmla="*/ 40 w 50"/>
                  <a:gd name="T35" fmla="*/ 66 h 116"/>
                  <a:gd name="T36" fmla="*/ 40 w 50"/>
                  <a:gd name="T37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116">
                    <a:moveTo>
                      <a:pt x="50" y="62"/>
                    </a:moveTo>
                    <a:cubicBezTo>
                      <a:pt x="50" y="54"/>
                      <a:pt x="46" y="47"/>
                      <a:pt x="40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4" y="47"/>
                      <a:pt x="0" y="54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0" y="112"/>
                      <a:pt x="5" y="116"/>
                      <a:pt x="10" y="116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5" y="116"/>
                      <a:pt x="50" y="112"/>
                      <a:pt x="50" y="106"/>
                    </a:cubicBezTo>
                    <a:cubicBezTo>
                      <a:pt x="50" y="62"/>
                      <a:pt x="50" y="62"/>
                      <a:pt x="50" y="62"/>
                    </a:cubicBezTo>
                    <a:close/>
                    <a:moveTo>
                      <a:pt x="40" y="96"/>
                    </a:moveTo>
                    <a:cubicBezTo>
                      <a:pt x="10" y="96"/>
                      <a:pt x="10" y="96"/>
                      <a:pt x="10" y="96"/>
                    </a:cubicBezTo>
                    <a:cubicBezTo>
                      <a:pt x="10" y="66"/>
                      <a:pt x="10" y="66"/>
                      <a:pt x="10" y="66"/>
                    </a:cubicBezTo>
                    <a:cubicBezTo>
                      <a:pt x="40" y="66"/>
                      <a:pt x="40" y="66"/>
                      <a:pt x="40" y="66"/>
                    </a:cubicBezTo>
                    <a:lnTo>
                      <a:pt x="40" y="9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Rectangle 23"/>
              <p:cNvSpPr>
                <a:spLocks noChangeArrowheads="1"/>
              </p:cNvSpPr>
              <p:nvPr/>
            </p:nvSpPr>
            <p:spPr bwMode="auto">
              <a:xfrm>
                <a:off x="2914" y="3827"/>
                <a:ext cx="33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24"/>
              <p:cNvSpPr>
                <a:spLocks noEditPoints="1"/>
              </p:cNvSpPr>
              <p:nvPr/>
            </p:nvSpPr>
            <p:spPr bwMode="auto">
              <a:xfrm>
                <a:off x="2883" y="3886"/>
                <a:ext cx="95" cy="244"/>
              </a:xfrm>
              <a:custGeom>
                <a:avLst/>
                <a:gdLst>
                  <a:gd name="T0" fmla="*/ 27 w 40"/>
                  <a:gd name="T1" fmla="*/ 15 h 103"/>
                  <a:gd name="T2" fmla="*/ 27 w 40"/>
                  <a:gd name="T3" fmla="*/ 0 h 103"/>
                  <a:gd name="T4" fmla="*/ 13 w 40"/>
                  <a:gd name="T5" fmla="*/ 0 h 103"/>
                  <a:gd name="T6" fmla="*/ 13 w 40"/>
                  <a:gd name="T7" fmla="*/ 15 h 103"/>
                  <a:gd name="T8" fmla="*/ 0 w 40"/>
                  <a:gd name="T9" fmla="*/ 34 h 103"/>
                  <a:gd name="T10" fmla="*/ 0 w 40"/>
                  <a:gd name="T11" fmla="*/ 103 h 103"/>
                  <a:gd name="T12" fmla="*/ 40 w 40"/>
                  <a:gd name="T13" fmla="*/ 103 h 103"/>
                  <a:gd name="T14" fmla="*/ 40 w 40"/>
                  <a:gd name="T15" fmla="*/ 34 h 103"/>
                  <a:gd name="T16" fmla="*/ 27 w 40"/>
                  <a:gd name="T17" fmla="*/ 15 h 103"/>
                  <a:gd name="T18" fmla="*/ 35 w 40"/>
                  <a:gd name="T19" fmla="*/ 80 h 103"/>
                  <a:gd name="T20" fmla="*/ 5 w 40"/>
                  <a:gd name="T21" fmla="*/ 80 h 103"/>
                  <a:gd name="T22" fmla="*/ 5 w 40"/>
                  <a:gd name="T23" fmla="*/ 51 h 103"/>
                  <a:gd name="T24" fmla="*/ 35 w 40"/>
                  <a:gd name="T25" fmla="*/ 51 h 103"/>
                  <a:gd name="T26" fmla="*/ 35 w 40"/>
                  <a:gd name="T27" fmla="*/ 8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103">
                    <a:moveTo>
                      <a:pt x="27" y="15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5" y="18"/>
                      <a:pt x="0" y="25"/>
                      <a:pt x="0" y="34"/>
                    </a:cubicBezTo>
                    <a:cubicBezTo>
                      <a:pt x="0" y="34"/>
                      <a:pt x="0" y="103"/>
                      <a:pt x="0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3"/>
                      <a:pt x="40" y="34"/>
                      <a:pt x="40" y="34"/>
                    </a:cubicBezTo>
                    <a:cubicBezTo>
                      <a:pt x="40" y="25"/>
                      <a:pt x="35" y="18"/>
                      <a:pt x="27" y="15"/>
                    </a:cubicBezTo>
                    <a:close/>
                    <a:moveTo>
                      <a:pt x="35" y="80"/>
                    </a:moveTo>
                    <a:cubicBezTo>
                      <a:pt x="5" y="80"/>
                      <a:pt x="5" y="80"/>
                      <a:pt x="5" y="80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35" y="51"/>
                      <a:pt x="35" y="51"/>
                      <a:pt x="35" y="51"/>
                    </a:cubicBezTo>
                    <a:lnTo>
                      <a:pt x="35" y="8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25"/>
              <p:cNvSpPr>
                <a:spLocks noEditPoints="1"/>
              </p:cNvSpPr>
              <p:nvPr/>
            </p:nvSpPr>
            <p:spPr bwMode="auto">
              <a:xfrm>
                <a:off x="2174" y="3841"/>
                <a:ext cx="303" cy="275"/>
              </a:xfrm>
              <a:custGeom>
                <a:avLst/>
                <a:gdLst>
                  <a:gd name="T0" fmla="*/ 118 w 128"/>
                  <a:gd name="T1" fmla="*/ 19 h 116"/>
                  <a:gd name="T2" fmla="*/ 94 w 128"/>
                  <a:gd name="T3" fmla="*/ 19 h 116"/>
                  <a:gd name="T4" fmla="*/ 94 w 128"/>
                  <a:gd name="T5" fmla="*/ 9 h 116"/>
                  <a:gd name="T6" fmla="*/ 94 w 128"/>
                  <a:gd name="T7" fmla="*/ 0 h 116"/>
                  <a:gd name="T8" fmla="*/ 0 w 128"/>
                  <a:gd name="T9" fmla="*/ 0 h 116"/>
                  <a:gd name="T10" fmla="*/ 0 w 128"/>
                  <a:gd name="T11" fmla="*/ 9 h 116"/>
                  <a:gd name="T12" fmla="*/ 0 w 128"/>
                  <a:gd name="T13" fmla="*/ 9 h 116"/>
                  <a:gd name="T14" fmla="*/ 0 w 128"/>
                  <a:gd name="T15" fmla="*/ 107 h 116"/>
                  <a:gd name="T16" fmla="*/ 10 w 128"/>
                  <a:gd name="T17" fmla="*/ 116 h 116"/>
                  <a:gd name="T18" fmla="*/ 84 w 128"/>
                  <a:gd name="T19" fmla="*/ 116 h 116"/>
                  <a:gd name="T20" fmla="*/ 94 w 128"/>
                  <a:gd name="T21" fmla="*/ 107 h 116"/>
                  <a:gd name="T22" fmla="*/ 94 w 128"/>
                  <a:gd name="T23" fmla="*/ 97 h 116"/>
                  <a:gd name="T24" fmla="*/ 118 w 128"/>
                  <a:gd name="T25" fmla="*/ 97 h 116"/>
                  <a:gd name="T26" fmla="*/ 128 w 128"/>
                  <a:gd name="T27" fmla="*/ 87 h 116"/>
                  <a:gd name="T28" fmla="*/ 128 w 128"/>
                  <a:gd name="T29" fmla="*/ 29 h 116"/>
                  <a:gd name="T30" fmla="*/ 118 w 128"/>
                  <a:gd name="T31" fmla="*/ 19 h 116"/>
                  <a:gd name="T32" fmla="*/ 34 w 128"/>
                  <a:gd name="T33" fmla="*/ 68 h 116"/>
                  <a:gd name="T34" fmla="*/ 14 w 128"/>
                  <a:gd name="T35" fmla="*/ 68 h 116"/>
                  <a:gd name="T36" fmla="*/ 14 w 128"/>
                  <a:gd name="T37" fmla="*/ 44 h 116"/>
                  <a:gd name="T38" fmla="*/ 20 w 128"/>
                  <a:gd name="T39" fmla="*/ 39 h 116"/>
                  <a:gd name="T40" fmla="*/ 22 w 128"/>
                  <a:gd name="T41" fmla="*/ 39 h 116"/>
                  <a:gd name="T42" fmla="*/ 22 w 128"/>
                  <a:gd name="T43" fmla="*/ 0 h 116"/>
                  <a:gd name="T44" fmla="*/ 27 w 128"/>
                  <a:gd name="T45" fmla="*/ 0 h 116"/>
                  <a:gd name="T46" fmla="*/ 27 w 128"/>
                  <a:gd name="T47" fmla="*/ 39 h 116"/>
                  <a:gd name="T48" fmla="*/ 29 w 128"/>
                  <a:gd name="T49" fmla="*/ 39 h 116"/>
                  <a:gd name="T50" fmla="*/ 34 w 128"/>
                  <a:gd name="T51" fmla="*/ 44 h 116"/>
                  <a:gd name="T52" fmla="*/ 34 w 128"/>
                  <a:gd name="T53" fmla="*/ 68 h 116"/>
                  <a:gd name="T54" fmla="*/ 113 w 128"/>
                  <a:gd name="T55" fmla="*/ 83 h 116"/>
                  <a:gd name="T56" fmla="*/ 94 w 128"/>
                  <a:gd name="T57" fmla="*/ 83 h 116"/>
                  <a:gd name="T58" fmla="*/ 94 w 128"/>
                  <a:gd name="T59" fmla="*/ 65 h 116"/>
                  <a:gd name="T60" fmla="*/ 94 w 128"/>
                  <a:gd name="T61" fmla="*/ 33 h 116"/>
                  <a:gd name="T62" fmla="*/ 113 w 128"/>
                  <a:gd name="T63" fmla="*/ 33 h 116"/>
                  <a:gd name="T64" fmla="*/ 113 w 128"/>
                  <a:gd name="T65" fmla="*/ 8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16">
                    <a:moveTo>
                      <a:pt x="118" y="19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12"/>
                      <a:pt x="4" y="116"/>
                      <a:pt x="10" y="116"/>
                    </a:cubicBezTo>
                    <a:cubicBezTo>
                      <a:pt x="84" y="116"/>
                      <a:pt x="84" y="116"/>
                      <a:pt x="84" y="116"/>
                    </a:cubicBezTo>
                    <a:cubicBezTo>
                      <a:pt x="89" y="116"/>
                      <a:pt x="94" y="112"/>
                      <a:pt x="94" y="107"/>
                    </a:cubicBezTo>
                    <a:cubicBezTo>
                      <a:pt x="94" y="97"/>
                      <a:pt x="94" y="97"/>
                      <a:pt x="94" y="97"/>
                    </a:cubicBezTo>
                    <a:cubicBezTo>
                      <a:pt x="118" y="97"/>
                      <a:pt x="118" y="97"/>
                      <a:pt x="118" y="97"/>
                    </a:cubicBezTo>
                    <a:cubicBezTo>
                      <a:pt x="124" y="97"/>
                      <a:pt x="128" y="93"/>
                      <a:pt x="128" y="87"/>
                    </a:cubicBezTo>
                    <a:cubicBezTo>
                      <a:pt x="128" y="29"/>
                      <a:pt x="128" y="29"/>
                      <a:pt x="128" y="29"/>
                    </a:cubicBezTo>
                    <a:cubicBezTo>
                      <a:pt x="128" y="23"/>
                      <a:pt x="124" y="19"/>
                      <a:pt x="118" y="19"/>
                    </a:cubicBezTo>
                    <a:close/>
                    <a:moveTo>
                      <a:pt x="34" y="68"/>
                    </a:move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34" y="44"/>
                      <a:pt x="34" y="44"/>
                      <a:pt x="34" y="44"/>
                    </a:cubicBezTo>
                    <a:lnTo>
                      <a:pt x="34" y="68"/>
                    </a:lnTo>
                    <a:close/>
                    <a:moveTo>
                      <a:pt x="113" y="83"/>
                    </a:move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65"/>
                      <a:pt x="94" y="65"/>
                      <a:pt x="94" y="65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113" y="33"/>
                      <a:pt x="113" y="33"/>
                      <a:pt x="113" y="33"/>
                    </a:cubicBezTo>
                    <a:lnTo>
                      <a:pt x="113" y="8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6"/>
              <p:cNvSpPr/>
              <p:nvPr/>
            </p:nvSpPr>
            <p:spPr bwMode="auto">
              <a:xfrm>
                <a:off x="1568" y="4047"/>
                <a:ext cx="277" cy="26"/>
              </a:xfrm>
              <a:custGeom>
                <a:avLst/>
                <a:gdLst>
                  <a:gd name="T0" fmla="*/ 0 w 277"/>
                  <a:gd name="T1" fmla="*/ 14 h 26"/>
                  <a:gd name="T2" fmla="*/ 50 w 277"/>
                  <a:gd name="T3" fmla="*/ 14 h 26"/>
                  <a:gd name="T4" fmla="*/ 74 w 277"/>
                  <a:gd name="T5" fmla="*/ 26 h 26"/>
                  <a:gd name="T6" fmla="*/ 213 w 277"/>
                  <a:gd name="T7" fmla="*/ 26 h 26"/>
                  <a:gd name="T8" fmla="*/ 237 w 277"/>
                  <a:gd name="T9" fmla="*/ 14 h 26"/>
                  <a:gd name="T10" fmla="*/ 277 w 277"/>
                  <a:gd name="T11" fmla="*/ 14 h 26"/>
                  <a:gd name="T12" fmla="*/ 277 w 277"/>
                  <a:gd name="T13" fmla="*/ 0 h 26"/>
                  <a:gd name="T14" fmla="*/ 0 w 277"/>
                  <a:gd name="T15" fmla="*/ 0 h 26"/>
                  <a:gd name="T16" fmla="*/ 0 w 277"/>
                  <a:gd name="T17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7" h="26">
                    <a:moveTo>
                      <a:pt x="0" y="14"/>
                    </a:moveTo>
                    <a:lnTo>
                      <a:pt x="50" y="14"/>
                    </a:lnTo>
                    <a:lnTo>
                      <a:pt x="74" y="26"/>
                    </a:lnTo>
                    <a:lnTo>
                      <a:pt x="213" y="26"/>
                    </a:lnTo>
                    <a:lnTo>
                      <a:pt x="237" y="14"/>
                    </a:lnTo>
                    <a:lnTo>
                      <a:pt x="277" y="14"/>
                    </a:lnTo>
                    <a:lnTo>
                      <a:pt x="277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7"/>
              <p:cNvSpPr>
                <a:spLocks noEditPoints="1"/>
              </p:cNvSpPr>
              <p:nvPr/>
            </p:nvSpPr>
            <p:spPr bwMode="auto">
              <a:xfrm>
                <a:off x="1602" y="3884"/>
                <a:ext cx="272" cy="151"/>
              </a:xfrm>
              <a:custGeom>
                <a:avLst/>
                <a:gdLst>
                  <a:gd name="T0" fmla="*/ 114 w 115"/>
                  <a:gd name="T1" fmla="*/ 24 h 64"/>
                  <a:gd name="T2" fmla="*/ 96 w 115"/>
                  <a:gd name="T3" fmla="*/ 9 h 64"/>
                  <a:gd name="T4" fmla="*/ 94 w 115"/>
                  <a:gd name="T5" fmla="*/ 10 h 64"/>
                  <a:gd name="T6" fmla="*/ 89 w 115"/>
                  <a:gd name="T7" fmla="*/ 11 h 64"/>
                  <a:gd name="T8" fmla="*/ 89 w 115"/>
                  <a:gd name="T9" fmla="*/ 0 h 64"/>
                  <a:gd name="T10" fmla="*/ 0 w 115"/>
                  <a:gd name="T11" fmla="*/ 0 h 64"/>
                  <a:gd name="T12" fmla="*/ 0 w 115"/>
                  <a:gd name="T13" fmla="*/ 14 h 64"/>
                  <a:gd name="T14" fmla="*/ 20 w 115"/>
                  <a:gd name="T15" fmla="*/ 64 h 64"/>
                  <a:gd name="T16" fmla="*/ 69 w 115"/>
                  <a:gd name="T17" fmla="*/ 64 h 64"/>
                  <a:gd name="T18" fmla="*/ 76 w 115"/>
                  <a:gd name="T19" fmla="*/ 56 h 64"/>
                  <a:gd name="T20" fmla="*/ 105 w 115"/>
                  <a:gd name="T21" fmla="*/ 42 h 64"/>
                  <a:gd name="T22" fmla="*/ 114 w 115"/>
                  <a:gd name="T23" fmla="*/ 24 h 64"/>
                  <a:gd name="T24" fmla="*/ 103 w 115"/>
                  <a:gd name="T25" fmla="*/ 30 h 64"/>
                  <a:gd name="T26" fmla="*/ 101 w 115"/>
                  <a:gd name="T27" fmla="*/ 33 h 64"/>
                  <a:gd name="T28" fmla="*/ 87 w 115"/>
                  <a:gd name="T29" fmla="*/ 40 h 64"/>
                  <a:gd name="T30" fmla="*/ 89 w 115"/>
                  <a:gd name="T31" fmla="*/ 25 h 64"/>
                  <a:gd name="T32" fmla="*/ 91 w 115"/>
                  <a:gd name="T33" fmla="*/ 21 h 64"/>
                  <a:gd name="T34" fmla="*/ 95 w 115"/>
                  <a:gd name="T35" fmla="*/ 19 h 64"/>
                  <a:gd name="T36" fmla="*/ 96 w 115"/>
                  <a:gd name="T37" fmla="*/ 19 h 64"/>
                  <a:gd name="T38" fmla="*/ 101 w 115"/>
                  <a:gd name="T39" fmla="*/ 21 h 64"/>
                  <a:gd name="T40" fmla="*/ 104 w 115"/>
                  <a:gd name="T41" fmla="*/ 26 h 64"/>
                  <a:gd name="T42" fmla="*/ 103 w 115"/>
                  <a:gd name="T43" fmla="*/ 3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5" h="64">
                    <a:moveTo>
                      <a:pt x="114" y="24"/>
                    </a:moveTo>
                    <a:cubicBezTo>
                      <a:pt x="112" y="15"/>
                      <a:pt x="105" y="9"/>
                      <a:pt x="96" y="9"/>
                    </a:cubicBezTo>
                    <a:cubicBezTo>
                      <a:pt x="96" y="9"/>
                      <a:pt x="95" y="9"/>
                      <a:pt x="94" y="10"/>
                    </a:cubicBezTo>
                    <a:cubicBezTo>
                      <a:pt x="92" y="10"/>
                      <a:pt x="90" y="10"/>
                      <a:pt x="89" y="11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35"/>
                      <a:pt x="8" y="53"/>
                      <a:pt x="20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1" y="61"/>
                      <a:pt x="74" y="59"/>
                      <a:pt x="76" y="56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11" y="38"/>
                      <a:pt x="115" y="31"/>
                      <a:pt x="114" y="24"/>
                    </a:cubicBezTo>
                    <a:close/>
                    <a:moveTo>
                      <a:pt x="103" y="30"/>
                    </a:moveTo>
                    <a:cubicBezTo>
                      <a:pt x="103" y="31"/>
                      <a:pt x="102" y="33"/>
                      <a:pt x="101" y="33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89" y="23"/>
                      <a:pt x="90" y="22"/>
                      <a:pt x="91" y="21"/>
                    </a:cubicBezTo>
                    <a:cubicBezTo>
                      <a:pt x="92" y="20"/>
                      <a:pt x="94" y="19"/>
                      <a:pt x="95" y="19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8" y="19"/>
                      <a:pt x="100" y="20"/>
                      <a:pt x="101" y="21"/>
                    </a:cubicBezTo>
                    <a:cubicBezTo>
                      <a:pt x="102" y="22"/>
                      <a:pt x="104" y="23"/>
                      <a:pt x="104" y="26"/>
                    </a:cubicBezTo>
                    <a:cubicBezTo>
                      <a:pt x="104" y="27"/>
                      <a:pt x="104" y="29"/>
                      <a:pt x="103" y="3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8"/>
              <p:cNvSpPr/>
              <p:nvPr/>
            </p:nvSpPr>
            <p:spPr bwMode="auto">
              <a:xfrm>
                <a:off x="1034" y="3945"/>
                <a:ext cx="161" cy="185"/>
              </a:xfrm>
              <a:custGeom>
                <a:avLst/>
                <a:gdLst>
                  <a:gd name="T0" fmla="*/ 21 w 161"/>
                  <a:gd name="T1" fmla="*/ 185 h 185"/>
                  <a:gd name="T2" fmla="*/ 139 w 161"/>
                  <a:gd name="T3" fmla="*/ 185 h 185"/>
                  <a:gd name="T4" fmla="*/ 161 w 161"/>
                  <a:gd name="T5" fmla="*/ 0 h 185"/>
                  <a:gd name="T6" fmla="*/ 0 w 161"/>
                  <a:gd name="T7" fmla="*/ 0 h 185"/>
                  <a:gd name="T8" fmla="*/ 21 w 161"/>
                  <a:gd name="T9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185">
                    <a:moveTo>
                      <a:pt x="21" y="185"/>
                    </a:moveTo>
                    <a:lnTo>
                      <a:pt x="139" y="185"/>
                    </a:lnTo>
                    <a:lnTo>
                      <a:pt x="161" y="0"/>
                    </a:lnTo>
                    <a:lnTo>
                      <a:pt x="0" y="0"/>
                    </a:lnTo>
                    <a:lnTo>
                      <a:pt x="21" y="18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Rectangle 29"/>
              <p:cNvSpPr>
                <a:spLocks noChangeArrowheads="1"/>
              </p:cNvSpPr>
              <p:nvPr/>
            </p:nvSpPr>
            <p:spPr bwMode="auto">
              <a:xfrm>
                <a:off x="1022" y="3907"/>
                <a:ext cx="185" cy="24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Rectangle 30"/>
              <p:cNvSpPr>
                <a:spLocks noChangeArrowheads="1"/>
              </p:cNvSpPr>
              <p:nvPr/>
            </p:nvSpPr>
            <p:spPr bwMode="auto">
              <a:xfrm>
                <a:off x="1107" y="3827"/>
                <a:ext cx="14" cy="6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31"/>
              <p:cNvSpPr/>
              <p:nvPr/>
            </p:nvSpPr>
            <p:spPr bwMode="auto">
              <a:xfrm>
                <a:off x="381" y="3827"/>
                <a:ext cx="256" cy="57"/>
              </a:xfrm>
              <a:custGeom>
                <a:avLst/>
                <a:gdLst>
                  <a:gd name="T0" fmla="*/ 232 w 256"/>
                  <a:gd name="T1" fmla="*/ 24 h 57"/>
                  <a:gd name="T2" fmla="*/ 208 w 256"/>
                  <a:gd name="T3" fmla="*/ 24 h 57"/>
                  <a:gd name="T4" fmla="*/ 187 w 256"/>
                  <a:gd name="T5" fmla="*/ 0 h 57"/>
                  <a:gd name="T6" fmla="*/ 69 w 256"/>
                  <a:gd name="T7" fmla="*/ 0 h 57"/>
                  <a:gd name="T8" fmla="*/ 48 w 256"/>
                  <a:gd name="T9" fmla="*/ 24 h 57"/>
                  <a:gd name="T10" fmla="*/ 24 w 256"/>
                  <a:gd name="T11" fmla="*/ 24 h 57"/>
                  <a:gd name="T12" fmla="*/ 0 w 256"/>
                  <a:gd name="T13" fmla="*/ 57 h 57"/>
                  <a:gd name="T14" fmla="*/ 256 w 256"/>
                  <a:gd name="T15" fmla="*/ 57 h 57"/>
                  <a:gd name="T16" fmla="*/ 232 w 256"/>
                  <a:gd name="T17" fmla="*/ 2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6" h="57">
                    <a:moveTo>
                      <a:pt x="232" y="24"/>
                    </a:moveTo>
                    <a:lnTo>
                      <a:pt x="208" y="24"/>
                    </a:lnTo>
                    <a:lnTo>
                      <a:pt x="187" y="0"/>
                    </a:lnTo>
                    <a:lnTo>
                      <a:pt x="69" y="0"/>
                    </a:lnTo>
                    <a:lnTo>
                      <a:pt x="48" y="24"/>
                    </a:lnTo>
                    <a:lnTo>
                      <a:pt x="24" y="24"/>
                    </a:lnTo>
                    <a:lnTo>
                      <a:pt x="0" y="57"/>
                    </a:lnTo>
                    <a:lnTo>
                      <a:pt x="256" y="57"/>
                    </a:lnTo>
                    <a:lnTo>
                      <a:pt x="232" y="2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32"/>
              <p:cNvSpPr/>
              <p:nvPr/>
            </p:nvSpPr>
            <p:spPr bwMode="auto">
              <a:xfrm>
                <a:off x="407" y="3907"/>
                <a:ext cx="208" cy="81"/>
              </a:xfrm>
              <a:custGeom>
                <a:avLst/>
                <a:gdLst>
                  <a:gd name="T0" fmla="*/ 5 w 88"/>
                  <a:gd name="T1" fmla="*/ 34 h 34"/>
                  <a:gd name="T2" fmla="*/ 26 w 88"/>
                  <a:gd name="T3" fmla="*/ 34 h 34"/>
                  <a:gd name="T4" fmla="*/ 43 w 88"/>
                  <a:gd name="T5" fmla="*/ 24 h 34"/>
                  <a:gd name="T6" fmla="*/ 60 w 88"/>
                  <a:gd name="T7" fmla="*/ 34 h 34"/>
                  <a:gd name="T8" fmla="*/ 83 w 88"/>
                  <a:gd name="T9" fmla="*/ 34 h 34"/>
                  <a:gd name="T10" fmla="*/ 88 w 88"/>
                  <a:gd name="T11" fmla="*/ 0 h 34"/>
                  <a:gd name="T12" fmla="*/ 0 w 88"/>
                  <a:gd name="T13" fmla="*/ 0 h 34"/>
                  <a:gd name="T14" fmla="*/ 5 w 88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8" h="34">
                    <a:moveTo>
                      <a:pt x="5" y="34"/>
                    </a:moveTo>
                    <a:cubicBezTo>
                      <a:pt x="26" y="34"/>
                      <a:pt x="26" y="34"/>
                      <a:pt x="26" y="34"/>
                    </a:cubicBezTo>
                    <a:cubicBezTo>
                      <a:pt x="29" y="28"/>
                      <a:pt x="36" y="24"/>
                      <a:pt x="43" y="24"/>
                    </a:cubicBezTo>
                    <a:cubicBezTo>
                      <a:pt x="50" y="24"/>
                      <a:pt x="57" y="28"/>
                      <a:pt x="60" y="34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" y="3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33"/>
              <p:cNvSpPr/>
              <p:nvPr/>
            </p:nvSpPr>
            <p:spPr bwMode="auto">
              <a:xfrm>
                <a:off x="426" y="4035"/>
                <a:ext cx="170" cy="95"/>
              </a:xfrm>
              <a:custGeom>
                <a:avLst/>
                <a:gdLst>
                  <a:gd name="T0" fmla="*/ 35 w 72"/>
                  <a:gd name="T1" fmla="*/ 10 h 40"/>
                  <a:gd name="T2" fmla="*/ 18 w 72"/>
                  <a:gd name="T3" fmla="*/ 0 h 40"/>
                  <a:gd name="T4" fmla="*/ 0 w 72"/>
                  <a:gd name="T5" fmla="*/ 0 h 40"/>
                  <a:gd name="T6" fmla="*/ 6 w 72"/>
                  <a:gd name="T7" fmla="*/ 40 h 40"/>
                  <a:gd name="T8" fmla="*/ 65 w 72"/>
                  <a:gd name="T9" fmla="*/ 40 h 40"/>
                  <a:gd name="T10" fmla="*/ 72 w 72"/>
                  <a:gd name="T11" fmla="*/ 0 h 40"/>
                  <a:gd name="T12" fmla="*/ 52 w 72"/>
                  <a:gd name="T13" fmla="*/ 0 h 40"/>
                  <a:gd name="T14" fmla="*/ 35 w 72"/>
                  <a:gd name="T15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40">
                    <a:moveTo>
                      <a:pt x="35" y="10"/>
                    </a:moveTo>
                    <a:cubicBezTo>
                      <a:pt x="28" y="10"/>
                      <a:pt x="21" y="6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8" y="6"/>
                      <a:pt x="42" y="10"/>
                      <a:pt x="35" y="1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34"/>
              <p:cNvSpPr/>
              <p:nvPr/>
            </p:nvSpPr>
            <p:spPr bwMode="auto">
              <a:xfrm>
                <a:off x="7180" y="3271"/>
                <a:ext cx="24" cy="123"/>
              </a:xfrm>
              <a:custGeom>
                <a:avLst/>
                <a:gdLst>
                  <a:gd name="T0" fmla="*/ 0 w 24"/>
                  <a:gd name="T1" fmla="*/ 123 h 123"/>
                  <a:gd name="T2" fmla="*/ 24 w 24"/>
                  <a:gd name="T3" fmla="*/ 99 h 123"/>
                  <a:gd name="T4" fmla="*/ 24 w 24"/>
                  <a:gd name="T5" fmla="*/ 0 h 123"/>
                  <a:gd name="T6" fmla="*/ 0 w 24"/>
                  <a:gd name="T7" fmla="*/ 24 h 123"/>
                  <a:gd name="T8" fmla="*/ 0 w 24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23">
                    <a:moveTo>
                      <a:pt x="0" y="123"/>
                    </a:moveTo>
                    <a:lnTo>
                      <a:pt x="24" y="99"/>
                    </a:lnTo>
                    <a:lnTo>
                      <a:pt x="24" y="0"/>
                    </a:lnTo>
                    <a:lnTo>
                      <a:pt x="0" y="2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35"/>
              <p:cNvSpPr/>
              <p:nvPr/>
            </p:nvSpPr>
            <p:spPr bwMode="auto">
              <a:xfrm>
                <a:off x="7145" y="3309"/>
                <a:ext cx="24" cy="120"/>
              </a:xfrm>
              <a:custGeom>
                <a:avLst/>
                <a:gdLst>
                  <a:gd name="T0" fmla="*/ 0 w 24"/>
                  <a:gd name="T1" fmla="*/ 120 h 120"/>
                  <a:gd name="T2" fmla="*/ 24 w 24"/>
                  <a:gd name="T3" fmla="*/ 97 h 120"/>
                  <a:gd name="T4" fmla="*/ 24 w 24"/>
                  <a:gd name="T5" fmla="*/ 0 h 120"/>
                  <a:gd name="T6" fmla="*/ 0 w 24"/>
                  <a:gd name="T7" fmla="*/ 21 h 120"/>
                  <a:gd name="T8" fmla="*/ 0 w 24"/>
                  <a:gd name="T9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20">
                    <a:moveTo>
                      <a:pt x="0" y="120"/>
                    </a:moveTo>
                    <a:lnTo>
                      <a:pt x="24" y="97"/>
                    </a:lnTo>
                    <a:lnTo>
                      <a:pt x="24" y="0"/>
                    </a:lnTo>
                    <a:lnTo>
                      <a:pt x="0" y="21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36"/>
              <p:cNvSpPr/>
              <p:nvPr/>
            </p:nvSpPr>
            <p:spPr bwMode="auto">
              <a:xfrm>
                <a:off x="7081" y="3380"/>
                <a:ext cx="14" cy="26"/>
              </a:xfrm>
              <a:custGeom>
                <a:avLst/>
                <a:gdLst>
                  <a:gd name="T0" fmla="*/ 14 w 14"/>
                  <a:gd name="T1" fmla="*/ 0 h 26"/>
                  <a:gd name="T2" fmla="*/ 0 w 14"/>
                  <a:gd name="T3" fmla="*/ 14 h 26"/>
                  <a:gd name="T4" fmla="*/ 14 w 14"/>
                  <a:gd name="T5" fmla="*/ 26 h 26"/>
                  <a:gd name="T6" fmla="*/ 14 w 14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6">
                    <a:moveTo>
                      <a:pt x="14" y="0"/>
                    </a:moveTo>
                    <a:lnTo>
                      <a:pt x="0" y="14"/>
                    </a:lnTo>
                    <a:lnTo>
                      <a:pt x="14" y="26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37"/>
              <p:cNvSpPr/>
              <p:nvPr/>
            </p:nvSpPr>
            <p:spPr bwMode="auto">
              <a:xfrm>
                <a:off x="7034" y="3344"/>
                <a:ext cx="97" cy="180"/>
              </a:xfrm>
              <a:custGeom>
                <a:avLst/>
                <a:gdLst>
                  <a:gd name="T0" fmla="*/ 73 w 97"/>
                  <a:gd name="T1" fmla="*/ 76 h 180"/>
                  <a:gd name="T2" fmla="*/ 80 w 97"/>
                  <a:gd name="T3" fmla="*/ 83 h 180"/>
                  <a:gd name="T4" fmla="*/ 0 w 97"/>
                  <a:gd name="T5" fmla="*/ 164 h 180"/>
                  <a:gd name="T6" fmla="*/ 16 w 97"/>
                  <a:gd name="T7" fmla="*/ 180 h 180"/>
                  <a:gd name="T8" fmla="*/ 97 w 97"/>
                  <a:gd name="T9" fmla="*/ 100 h 180"/>
                  <a:gd name="T10" fmla="*/ 97 w 97"/>
                  <a:gd name="T11" fmla="*/ 100 h 180"/>
                  <a:gd name="T12" fmla="*/ 97 w 97"/>
                  <a:gd name="T13" fmla="*/ 100 h 180"/>
                  <a:gd name="T14" fmla="*/ 97 w 97"/>
                  <a:gd name="T15" fmla="*/ 0 h 180"/>
                  <a:gd name="T16" fmla="*/ 73 w 97"/>
                  <a:gd name="T17" fmla="*/ 24 h 180"/>
                  <a:gd name="T18" fmla="*/ 73 w 97"/>
                  <a:gd name="T19" fmla="*/ 7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7" h="180">
                    <a:moveTo>
                      <a:pt x="73" y="76"/>
                    </a:moveTo>
                    <a:lnTo>
                      <a:pt x="80" y="83"/>
                    </a:lnTo>
                    <a:lnTo>
                      <a:pt x="0" y="164"/>
                    </a:lnTo>
                    <a:lnTo>
                      <a:pt x="16" y="180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97" y="0"/>
                    </a:lnTo>
                    <a:lnTo>
                      <a:pt x="73" y="24"/>
                    </a:lnTo>
                    <a:lnTo>
                      <a:pt x="73" y="7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38"/>
              <p:cNvSpPr/>
              <p:nvPr/>
            </p:nvSpPr>
            <p:spPr bwMode="auto">
              <a:xfrm>
                <a:off x="7197" y="3221"/>
                <a:ext cx="106" cy="135"/>
              </a:xfrm>
              <a:custGeom>
                <a:avLst/>
                <a:gdLst>
                  <a:gd name="T0" fmla="*/ 106 w 106"/>
                  <a:gd name="T1" fmla="*/ 0 h 135"/>
                  <a:gd name="T2" fmla="*/ 0 w 106"/>
                  <a:gd name="T3" fmla="*/ 24 h 135"/>
                  <a:gd name="T4" fmla="*/ 21 w 106"/>
                  <a:gd name="T5" fmla="*/ 45 h 135"/>
                  <a:gd name="T6" fmla="*/ 21 w 106"/>
                  <a:gd name="T7" fmla="*/ 135 h 135"/>
                  <a:gd name="T8" fmla="*/ 43 w 106"/>
                  <a:gd name="T9" fmla="*/ 114 h 135"/>
                  <a:gd name="T10" fmla="*/ 43 w 106"/>
                  <a:gd name="T11" fmla="*/ 69 h 135"/>
                  <a:gd name="T12" fmla="*/ 57 w 106"/>
                  <a:gd name="T13" fmla="*/ 81 h 135"/>
                  <a:gd name="T14" fmla="*/ 57 w 106"/>
                  <a:gd name="T15" fmla="*/ 100 h 135"/>
                  <a:gd name="T16" fmla="*/ 66 w 106"/>
                  <a:gd name="T17" fmla="*/ 90 h 135"/>
                  <a:gd name="T18" fmla="*/ 83 w 106"/>
                  <a:gd name="T19" fmla="*/ 107 h 135"/>
                  <a:gd name="T20" fmla="*/ 106 w 106"/>
                  <a:gd name="T2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6" h="135">
                    <a:moveTo>
                      <a:pt x="106" y="0"/>
                    </a:moveTo>
                    <a:lnTo>
                      <a:pt x="0" y="24"/>
                    </a:lnTo>
                    <a:lnTo>
                      <a:pt x="21" y="45"/>
                    </a:lnTo>
                    <a:lnTo>
                      <a:pt x="21" y="135"/>
                    </a:lnTo>
                    <a:lnTo>
                      <a:pt x="43" y="114"/>
                    </a:lnTo>
                    <a:lnTo>
                      <a:pt x="43" y="69"/>
                    </a:lnTo>
                    <a:lnTo>
                      <a:pt x="57" y="81"/>
                    </a:lnTo>
                    <a:lnTo>
                      <a:pt x="57" y="100"/>
                    </a:lnTo>
                    <a:lnTo>
                      <a:pt x="66" y="90"/>
                    </a:lnTo>
                    <a:lnTo>
                      <a:pt x="83" y="107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39"/>
              <p:cNvSpPr>
                <a:spLocks noEditPoints="1"/>
              </p:cNvSpPr>
              <p:nvPr/>
            </p:nvSpPr>
            <p:spPr bwMode="auto">
              <a:xfrm>
                <a:off x="6483" y="3221"/>
                <a:ext cx="161" cy="303"/>
              </a:xfrm>
              <a:custGeom>
                <a:avLst/>
                <a:gdLst>
                  <a:gd name="T0" fmla="*/ 68 w 68"/>
                  <a:gd name="T1" fmla="*/ 44 h 128"/>
                  <a:gd name="T2" fmla="*/ 34 w 68"/>
                  <a:gd name="T3" fmla="*/ 0 h 128"/>
                  <a:gd name="T4" fmla="*/ 0 w 68"/>
                  <a:gd name="T5" fmla="*/ 44 h 128"/>
                  <a:gd name="T6" fmla="*/ 29 w 68"/>
                  <a:gd name="T7" fmla="*/ 88 h 128"/>
                  <a:gd name="T8" fmla="*/ 25 w 68"/>
                  <a:gd name="T9" fmla="*/ 96 h 128"/>
                  <a:gd name="T10" fmla="*/ 30 w 68"/>
                  <a:gd name="T11" fmla="*/ 96 h 128"/>
                  <a:gd name="T12" fmla="*/ 30 w 68"/>
                  <a:gd name="T13" fmla="*/ 128 h 128"/>
                  <a:gd name="T14" fmla="*/ 35 w 68"/>
                  <a:gd name="T15" fmla="*/ 128 h 128"/>
                  <a:gd name="T16" fmla="*/ 35 w 68"/>
                  <a:gd name="T17" fmla="*/ 96 h 128"/>
                  <a:gd name="T18" fmla="*/ 40 w 68"/>
                  <a:gd name="T19" fmla="*/ 96 h 128"/>
                  <a:gd name="T20" fmla="*/ 36 w 68"/>
                  <a:gd name="T21" fmla="*/ 88 h 128"/>
                  <a:gd name="T22" fmla="*/ 68 w 68"/>
                  <a:gd name="T23" fmla="*/ 44 h 128"/>
                  <a:gd name="T24" fmla="*/ 25 w 68"/>
                  <a:gd name="T25" fmla="*/ 19 h 128"/>
                  <a:gd name="T26" fmla="*/ 22 w 68"/>
                  <a:gd name="T27" fmla="*/ 22 h 128"/>
                  <a:gd name="T28" fmla="*/ 17 w 68"/>
                  <a:gd name="T29" fmla="*/ 32 h 128"/>
                  <a:gd name="T30" fmla="*/ 15 w 68"/>
                  <a:gd name="T31" fmla="*/ 44 h 128"/>
                  <a:gd name="T32" fmla="*/ 5 w 68"/>
                  <a:gd name="T33" fmla="*/ 44 h 128"/>
                  <a:gd name="T34" fmla="*/ 8 w 68"/>
                  <a:gd name="T35" fmla="*/ 29 h 128"/>
                  <a:gd name="T36" fmla="*/ 14 w 68"/>
                  <a:gd name="T37" fmla="*/ 16 h 128"/>
                  <a:gd name="T38" fmla="*/ 25 w 68"/>
                  <a:gd name="T39" fmla="*/ 8 h 128"/>
                  <a:gd name="T40" fmla="*/ 25 w 68"/>
                  <a:gd name="T41" fmla="*/ 19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" h="128">
                    <a:moveTo>
                      <a:pt x="68" y="44"/>
                    </a:moveTo>
                    <a:cubicBezTo>
                      <a:pt x="68" y="20"/>
                      <a:pt x="53" y="0"/>
                      <a:pt x="34" y="0"/>
                    </a:cubicBezTo>
                    <a:cubicBezTo>
                      <a:pt x="15" y="0"/>
                      <a:pt x="0" y="20"/>
                      <a:pt x="0" y="44"/>
                    </a:cubicBezTo>
                    <a:cubicBezTo>
                      <a:pt x="0" y="66"/>
                      <a:pt x="12" y="85"/>
                      <a:pt x="29" y="88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35" y="128"/>
                      <a:pt x="35" y="128"/>
                      <a:pt x="35" y="128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40" y="96"/>
                      <a:pt x="40" y="96"/>
                      <a:pt x="40" y="96"/>
                    </a:cubicBezTo>
                    <a:cubicBezTo>
                      <a:pt x="36" y="88"/>
                      <a:pt x="36" y="88"/>
                      <a:pt x="36" y="88"/>
                    </a:cubicBezTo>
                    <a:cubicBezTo>
                      <a:pt x="54" y="87"/>
                      <a:pt x="68" y="68"/>
                      <a:pt x="68" y="44"/>
                    </a:cubicBezTo>
                    <a:close/>
                    <a:moveTo>
                      <a:pt x="25" y="19"/>
                    </a:moveTo>
                    <a:cubicBezTo>
                      <a:pt x="24" y="20"/>
                      <a:pt x="23" y="21"/>
                      <a:pt x="22" y="22"/>
                    </a:cubicBezTo>
                    <a:cubicBezTo>
                      <a:pt x="20" y="25"/>
                      <a:pt x="18" y="28"/>
                      <a:pt x="17" y="32"/>
                    </a:cubicBezTo>
                    <a:cubicBezTo>
                      <a:pt x="16" y="36"/>
                      <a:pt x="15" y="40"/>
                      <a:pt x="1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39"/>
                      <a:pt x="6" y="34"/>
                      <a:pt x="8" y="29"/>
                    </a:cubicBezTo>
                    <a:cubicBezTo>
                      <a:pt x="9" y="24"/>
                      <a:pt x="11" y="20"/>
                      <a:pt x="14" y="16"/>
                    </a:cubicBezTo>
                    <a:cubicBezTo>
                      <a:pt x="17" y="12"/>
                      <a:pt x="21" y="9"/>
                      <a:pt x="25" y="8"/>
                    </a:cubicBezTo>
                    <a:lnTo>
                      <a:pt x="25" y="1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40"/>
              <p:cNvSpPr/>
              <p:nvPr/>
            </p:nvSpPr>
            <p:spPr bwMode="auto">
              <a:xfrm>
                <a:off x="5913" y="3304"/>
                <a:ext cx="40" cy="107"/>
              </a:xfrm>
              <a:custGeom>
                <a:avLst/>
                <a:gdLst>
                  <a:gd name="T0" fmla="*/ 40 w 40"/>
                  <a:gd name="T1" fmla="*/ 0 h 107"/>
                  <a:gd name="T2" fmla="*/ 0 w 40"/>
                  <a:gd name="T3" fmla="*/ 40 h 107"/>
                  <a:gd name="T4" fmla="*/ 0 w 40"/>
                  <a:gd name="T5" fmla="*/ 107 h 107"/>
                  <a:gd name="T6" fmla="*/ 40 w 40"/>
                  <a:gd name="T7" fmla="*/ 66 h 107"/>
                  <a:gd name="T8" fmla="*/ 40 w 40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07">
                    <a:moveTo>
                      <a:pt x="40" y="0"/>
                    </a:moveTo>
                    <a:lnTo>
                      <a:pt x="0" y="40"/>
                    </a:lnTo>
                    <a:lnTo>
                      <a:pt x="0" y="107"/>
                    </a:lnTo>
                    <a:lnTo>
                      <a:pt x="40" y="6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41"/>
              <p:cNvSpPr/>
              <p:nvPr/>
            </p:nvSpPr>
            <p:spPr bwMode="auto">
              <a:xfrm>
                <a:off x="5858" y="3358"/>
                <a:ext cx="41" cy="107"/>
              </a:xfrm>
              <a:custGeom>
                <a:avLst/>
                <a:gdLst>
                  <a:gd name="T0" fmla="*/ 41 w 41"/>
                  <a:gd name="T1" fmla="*/ 0 h 107"/>
                  <a:gd name="T2" fmla="*/ 0 w 41"/>
                  <a:gd name="T3" fmla="*/ 41 h 107"/>
                  <a:gd name="T4" fmla="*/ 0 w 41"/>
                  <a:gd name="T5" fmla="*/ 107 h 107"/>
                  <a:gd name="T6" fmla="*/ 41 w 41"/>
                  <a:gd name="T7" fmla="*/ 67 h 107"/>
                  <a:gd name="T8" fmla="*/ 41 w 41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07">
                    <a:moveTo>
                      <a:pt x="41" y="0"/>
                    </a:moveTo>
                    <a:lnTo>
                      <a:pt x="0" y="41"/>
                    </a:lnTo>
                    <a:lnTo>
                      <a:pt x="0" y="107"/>
                    </a:lnTo>
                    <a:lnTo>
                      <a:pt x="41" y="67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42"/>
              <p:cNvSpPr/>
              <p:nvPr/>
            </p:nvSpPr>
            <p:spPr bwMode="auto">
              <a:xfrm>
                <a:off x="6019" y="3259"/>
                <a:ext cx="62" cy="57"/>
              </a:xfrm>
              <a:custGeom>
                <a:avLst/>
                <a:gdLst>
                  <a:gd name="T0" fmla="*/ 0 w 26"/>
                  <a:gd name="T1" fmla="*/ 21 h 24"/>
                  <a:gd name="T2" fmla="*/ 4 w 26"/>
                  <a:gd name="T3" fmla="*/ 21 h 24"/>
                  <a:gd name="T4" fmla="*/ 12 w 26"/>
                  <a:gd name="T5" fmla="*/ 24 h 24"/>
                  <a:gd name="T6" fmla="*/ 26 w 26"/>
                  <a:gd name="T7" fmla="*/ 10 h 24"/>
                  <a:gd name="T8" fmla="*/ 0 w 26"/>
                  <a:gd name="T9" fmla="*/ 2 h 24"/>
                  <a:gd name="T10" fmla="*/ 0 w 26"/>
                  <a:gd name="T11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0" y="21"/>
                    </a:moveTo>
                    <a:cubicBezTo>
                      <a:pt x="1" y="21"/>
                      <a:pt x="2" y="21"/>
                      <a:pt x="4" y="21"/>
                    </a:cubicBezTo>
                    <a:cubicBezTo>
                      <a:pt x="7" y="21"/>
                      <a:pt x="10" y="22"/>
                      <a:pt x="12" y="24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19" y="3"/>
                      <a:pt x="9" y="0"/>
                      <a:pt x="0" y="2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43"/>
              <p:cNvSpPr/>
              <p:nvPr/>
            </p:nvSpPr>
            <p:spPr bwMode="auto">
              <a:xfrm>
                <a:off x="6057" y="3290"/>
                <a:ext cx="55" cy="64"/>
              </a:xfrm>
              <a:custGeom>
                <a:avLst/>
                <a:gdLst>
                  <a:gd name="T0" fmla="*/ 22 w 23"/>
                  <a:gd name="T1" fmla="*/ 27 h 27"/>
                  <a:gd name="T2" fmla="*/ 14 w 23"/>
                  <a:gd name="T3" fmla="*/ 0 h 27"/>
                  <a:gd name="T4" fmla="*/ 0 w 23"/>
                  <a:gd name="T5" fmla="*/ 14 h 27"/>
                  <a:gd name="T6" fmla="*/ 2 w 23"/>
                  <a:gd name="T7" fmla="*/ 23 h 27"/>
                  <a:gd name="T8" fmla="*/ 2 w 23"/>
                  <a:gd name="T9" fmla="*/ 27 h 27"/>
                  <a:gd name="T10" fmla="*/ 22 w 23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22" y="27"/>
                    </a:moveTo>
                    <a:cubicBezTo>
                      <a:pt x="23" y="17"/>
                      <a:pt x="20" y="8"/>
                      <a:pt x="14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7"/>
                      <a:pt x="2" y="20"/>
                      <a:pt x="2" y="23"/>
                    </a:cubicBezTo>
                    <a:cubicBezTo>
                      <a:pt x="2" y="24"/>
                      <a:pt x="2" y="25"/>
                      <a:pt x="2" y="27"/>
                    </a:cubicBez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44"/>
              <p:cNvSpPr/>
              <p:nvPr/>
            </p:nvSpPr>
            <p:spPr bwMode="auto">
              <a:xfrm>
                <a:off x="6043" y="3366"/>
                <a:ext cx="64" cy="45"/>
              </a:xfrm>
              <a:custGeom>
                <a:avLst/>
                <a:gdLst>
                  <a:gd name="T0" fmla="*/ 5 w 27"/>
                  <a:gd name="T1" fmla="*/ 0 h 19"/>
                  <a:gd name="T2" fmla="*/ 4 w 27"/>
                  <a:gd name="T3" fmla="*/ 1 h 19"/>
                  <a:gd name="T4" fmla="*/ 4 w 27"/>
                  <a:gd name="T5" fmla="*/ 15 h 19"/>
                  <a:gd name="T6" fmla="*/ 18 w 27"/>
                  <a:gd name="T7" fmla="*/ 15 h 19"/>
                  <a:gd name="T8" fmla="*/ 27 w 27"/>
                  <a:gd name="T9" fmla="*/ 0 h 19"/>
                  <a:gd name="T10" fmla="*/ 5 w 27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9"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0" y="5"/>
                      <a:pt x="0" y="11"/>
                      <a:pt x="4" y="15"/>
                    </a:cubicBezTo>
                    <a:cubicBezTo>
                      <a:pt x="8" y="19"/>
                      <a:pt x="14" y="19"/>
                      <a:pt x="18" y="15"/>
                    </a:cubicBezTo>
                    <a:cubicBezTo>
                      <a:pt x="22" y="11"/>
                      <a:pt x="25" y="6"/>
                      <a:pt x="27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45"/>
              <p:cNvSpPr/>
              <p:nvPr/>
            </p:nvSpPr>
            <p:spPr bwMode="auto">
              <a:xfrm>
                <a:off x="5965" y="3266"/>
                <a:ext cx="40" cy="90"/>
              </a:xfrm>
              <a:custGeom>
                <a:avLst/>
                <a:gdLst>
                  <a:gd name="T0" fmla="*/ 17 w 17"/>
                  <a:gd name="T1" fmla="*/ 0 h 38"/>
                  <a:gd name="T2" fmla="*/ 2 w 17"/>
                  <a:gd name="T3" fmla="*/ 8 h 38"/>
                  <a:gd name="T4" fmla="*/ 0 w 17"/>
                  <a:gd name="T5" fmla="*/ 11 h 38"/>
                  <a:gd name="T6" fmla="*/ 0 w 17"/>
                  <a:gd name="T7" fmla="*/ 38 h 38"/>
                  <a:gd name="T8" fmla="*/ 16 w 17"/>
                  <a:gd name="T9" fmla="*/ 22 h 38"/>
                  <a:gd name="T10" fmla="*/ 17 w 17"/>
                  <a:gd name="T11" fmla="*/ 21 h 38"/>
                  <a:gd name="T12" fmla="*/ 17 w 17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2" y="1"/>
                      <a:pt x="7" y="4"/>
                      <a:pt x="2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2"/>
                      <a:pt x="17" y="22"/>
                      <a:pt x="17" y="21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46"/>
              <p:cNvSpPr/>
              <p:nvPr/>
            </p:nvSpPr>
            <p:spPr bwMode="auto">
              <a:xfrm>
                <a:off x="5804" y="3411"/>
                <a:ext cx="40" cy="75"/>
              </a:xfrm>
              <a:custGeom>
                <a:avLst/>
                <a:gdLst>
                  <a:gd name="T0" fmla="*/ 17 w 17"/>
                  <a:gd name="T1" fmla="*/ 0 h 32"/>
                  <a:gd name="T2" fmla="*/ 4 w 17"/>
                  <a:gd name="T3" fmla="*/ 14 h 32"/>
                  <a:gd name="T4" fmla="*/ 4 w 17"/>
                  <a:gd name="T5" fmla="*/ 28 h 32"/>
                  <a:gd name="T6" fmla="*/ 17 w 17"/>
                  <a:gd name="T7" fmla="*/ 28 h 32"/>
                  <a:gd name="T8" fmla="*/ 17 w 17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0" y="18"/>
                      <a:pt x="0" y="24"/>
                      <a:pt x="4" y="28"/>
                    </a:cubicBezTo>
                    <a:cubicBezTo>
                      <a:pt x="8" y="32"/>
                      <a:pt x="14" y="32"/>
                      <a:pt x="17" y="28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47"/>
              <p:cNvSpPr/>
              <p:nvPr/>
            </p:nvSpPr>
            <p:spPr bwMode="auto">
              <a:xfrm>
                <a:off x="5421" y="3221"/>
                <a:ext cx="83" cy="83"/>
              </a:xfrm>
              <a:custGeom>
                <a:avLst/>
                <a:gdLst>
                  <a:gd name="T0" fmla="*/ 17 w 83"/>
                  <a:gd name="T1" fmla="*/ 0 h 83"/>
                  <a:gd name="T2" fmla="*/ 0 w 83"/>
                  <a:gd name="T3" fmla="*/ 52 h 83"/>
                  <a:gd name="T4" fmla="*/ 31 w 83"/>
                  <a:gd name="T5" fmla="*/ 83 h 83"/>
                  <a:gd name="T6" fmla="*/ 83 w 83"/>
                  <a:gd name="T7" fmla="*/ 66 h 83"/>
                  <a:gd name="T8" fmla="*/ 17 w 83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17" y="0"/>
                    </a:moveTo>
                    <a:lnTo>
                      <a:pt x="0" y="52"/>
                    </a:lnTo>
                    <a:lnTo>
                      <a:pt x="31" y="83"/>
                    </a:lnTo>
                    <a:lnTo>
                      <a:pt x="83" y="6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48"/>
              <p:cNvSpPr/>
              <p:nvPr/>
            </p:nvSpPr>
            <p:spPr bwMode="auto">
              <a:xfrm>
                <a:off x="5201" y="3441"/>
                <a:ext cx="83" cy="83"/>
              </a:xfrm>
              <a:custGeom>
                <a:avLst/>
                <a:gdLst>
                  <a:gd name="T0" fmla="*/ 0 w 83"/>
                  <a:gd name="T1" fmla="*/ 17 h 83"/>
                  <a:gd name="T2" fmla="*/ 66 w 83"/>
                  <a:gd name="T3" fmla="*/ 83 h 83"/>
                  <a:gd name="T4" fmla="*/ 83 w 83"/>
                  <a:gd name="T5" fmla="*/ 31 h 83"/>
                  <a:gd name="T6" fmla="*/ 52 w 83"/>
                  <a:gd name="T7" fmla="*/ 0 h 83"/>
                  <a:gd name="T8" fmla="*/ 0 w 83"/>
                  <a:gd name="T9" fmla="*/ 1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0" y="17"/>
                    </a:moveTo>
                    <a:lnTo>
                      <a:pt x="66" y="83"/>
                    </a:lnTo>
                    <a:lnTo>
                      <a:pt x="83" y="31"/>
                    </a:lnTo>
                    <a:lnTo>
                      <a:pt x="52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49"/>
              <p:cNvSpPr/>
              <p:nvPr/>
            </p:nvSpPr>
            <p:spPr bwMode="auto">
              <a:xfrm>
                <a:off x="5253" y="3273"/>
                <a:ext cx="199" cy="199"/>
              </a:xfrm>
              <a:custGeom>
                <a:avLst/>
                <a:gdLst>
                  <a:gd name="T0" fmla="*/ 66 w 84"/>
                  <a:gd name="T1" fmla="*/ 4 h 84"/>
                  <a:gd name="T2" fmla="*/ 52 w 84"/>
                  <a:gd name="T3" fmla="*/ 4 h 84"/>
                  <a:gd name="T4" fmla="*/ 4 w 84"/>
                  <a:gd name="T5" fmla="*/ 52 h 84"/>
                  <a:gd name="T6" fmla="*/ 4 w 84"/>
                  <a:gd name="T7" fmla="*/ 66 h 84"/>
                  <a:gd name="T8" fmla="*/ 18 w 84"/>
                  <a:gd name="T9" fmla="*/ 80 h 84"/>
                  <a:gd name="T10" fmla="*/ 32 w 84"/>
                  <a:gd name="T11" fmla="*/ 80 h 84"/>
                  <a:gd name="T12" fmla="*/ 80 w 84"/>
                  <a:gd name="T13" fmla="*/ 32 h 84"/>
                  <a:gd name="T14" fmla="*/ 80 w 84"/>
                  <a:gd name="T15" fmla="*/ 18 h 84"/>
                  <a:gd name="T16" fmla="*/ 66 w 84"/>
                  <a:gd name="T17" fmla="*/ 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84">
                    <a:moveTo>
                      <a:pt x="66" y="4"/>
                    </a:moveTo>
                    <a:cubicBezTo>
                      <a:pt x="62" y="0"/>
                      <a:pt x="56" y="0"/>
                      <a:pt x="52" y="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6"/>
                      <a:pt x="0" y="62"/>
                      <a:pt x="4" y="66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22" y="84"/>
                      <a:pt x="28" y="84"/>
                      <a:pt x="32" y="80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4" y="28"/>
                      <a:pt x="84" y="22"/>
                      <a:pt x="80" y="18"/>
                    </a:cubicBez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50"/>
              <p:cNvSpPr/>
              <p:nvPr/>
            </p:nvSpPr>
            <p:spPr bwMode="auto">
              <a:xfrm>
                <a:off x="4730" y="3221"/>
                <a:ext cx="33" cy="52"/>
              </a:xfrm>
              <a:custGeom>
                <a:avLst/>
                <a:gdLst>
                  <a:gd name="T0" fmla="*/ 7 w 14"/>
                  <a:gd name="T1" fmla="*/ 22 h 22"/>
                  <a:gd name="T2" fmla="*/ 14 w 14"/>
                  <a:gd name="T3" fmla="*/ 15 h 22"/>
                  <a:gd name="T4" fmla="*/ 13 w 14"/>
                  <a:gd name="T5" fmla="*/ 11 h 22"/>
                  <a:gd name="T6" fmla="*/ 13 w 14"/>
                  <a:gd name="T7" fmla="*/ 11 h 22"/>
                  <a:gd name="T8" fmla="*/ 7 w 14"/>
                  <a:gd name="T9" fmla="*/ 0 h 22"/>
                  <a:gd name="T10" fmla="*/ 1 w 14"/>
                  <a:gd name="T11" fmla="*/ 11 h 22"/>
                  <a:gd name="T12" fmla="*/ 1 w 14"/>
                  <a:gd name="T13" fmla="*/ 11 h 22"/>
                  <a:gd name="T14" fmla="*/ 0 w 14"/>
                  <a:gd name="T15" fmla="*/ 15 h 22"/>
                  <a:gd name="T16" fmla="*/ 7 w 14"/>
                  <a:gd name="T1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2">
                    <a:moveTo>
                      <a:pt x="7" y="22"/>
                    </a:moveTo>
                    <a:cubicBezTo>
                      <a:pt x="11" y="22"/>
                      <a:pt x="14" y="19"/>
                      <a:pt x="14" y="15"/>
                    </a:cubicBezTo>
                    <a:cubicBezTo>
                      <a:pt x="14" y="13"/>
                      <a:pt x="14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3"/>
                      <a:pt x="0" y="15"/>
                    </a:cubicBezTo>
                    <a:cubicBezTo>
                      <a:pt x="0" y="19"/>
                      <a:pt x="3" y="22"/>
                      <a:pt x="7" y="2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51"/>
              <p:cNvSpPr/>
              <p:nvPr/>
            </p:nvSpPr>
            <p:spPr bwMode="auto">
              <a:xfrm>
                <a:off x="4730" y="3285"/>
                <a:ext cx="33" cy="69"/>
              </a:xfrm>
              <a:custGeom>
                <a:avLst/>
                <a:gdLst>
                  <a:gd name="T0" fmla="*/ 0 w 14"/>
                  <a:gd name="T1" fmla="*/ 29 h 29"/>
                  <a:gd name="T2" fmla="*/ 7 w 14"/>
                  <a:gd name="T3" fmla="*/ 27 h 29"/>
                  <a:gd name="T4" fmla="*/ 14 w 14"/>
                  <a:gd name="T5" fmla="*/ 29 h 29"/>
                  <a:gd name="T6" fmla="*/ 14 w 14"/>
                  <a:gd name="T7" fmla="*/ 0 h 29"/>
                  <a:gd name="T8" fmla="*/ 0 w 14"/>
                  <a:gd name="T9" fmla="*/ 0 h 29"/>
                  <a:gd name="T10" fmla="*/ 0 w 14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9">
                    <a:moveTo>
                      <a:pt x="0" y="29"/>
                    </a:moveTo>
                    <a:cubicBezTo>
                      <a:pt x="2" y="28"/>
                      <a:pt x="4" y="27"/>
                      <a:pt x="7" y="27"/>
                    </a:cubicBezTo>
                    <a:cubicBezTo>
                      <a:pt x="10" y="27"/>
                      <a:pt x="12" y="28"/>
                      <a:pt x="14" y="29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52"/>
              <p:cNvSpPr/>
              <p:nvPr/>
            </p:nvSpPr>
            <p:spPr bwMode="auto">
              <a:xfrm>
                <a:off x="4631" y="3363"/>
                <a:ext cx="232" cy="66"/>
              </a:xfrm>
              <a:custGeom>
                <a:avLst/>
                <a:gdLst>
                  <a:gd name="T0" fmla="*/ 98 w 98"/>
                  <a:gd name="T1" fmla="*/ 11 h 28"/>
                  <a:gd name="T2" fmla="*/ 98 w 98"/>
                  <a:gd name="T3" fmla="*/ 10 h 28"/>
                  <a:gd name="T4" fmla="*/ 88 w 98"/>
                  <a:gd name="T5" fmla="*/ 0 h 28"/>
                  <a:gd name="T6" fmla="*/ 78 w 98"/>
                  <a:gd name="T7" fmla="*/ 10 h 28"/>
                  <a:gd name="T8" fmla="*/ 69 w 98"/>
                  <a:gd name="T9" fmla="*/ 0 h 28"/>
                  <a:gd name="T10" fmla="*/ 59 w 98"/>
                  <a:gd name="T11" fmla="*/ 10 h 28"/>
                  <a:gd name="T12" fmla="*/ 49 w 98"/>
                  <a:gd name="T13" fmla="*/ 0 h 28"/>
                  <a:gd name="T14" fmla="*/ 39 w 98"/>
                  <a:gd name="T15" fmla="*/ 10 h 28"/>
                  <a:gd name="T16" fmla="*/ 29 w 98"/>
                  <a:gd name="T17" fmla="*/ 0 h 28"/>
                  <a:gd name="T18" fmla="*/ 20 w 98"/>
                  <a:gd name="T19" fmla="*/ 10 h 28"/>
                  <a:gd name="T20" fmla="*/ 10 w 98"/>
                  <a:gd name="T21" fmla="*/ 0 h 28"/>
                  <a:gd name="T22" fmla="*/ 0 w 98"/>
                  <a:gd name="T23" fmla="*/ 10 h 28"/>
                  <a:gd name="T24" fmla="*/ 0 w 98"/>
                  <a:gd name="T25" fmla="*/ 11 h 28"/>
                  <a:gd name="T26" fmla="*/ 0 w 98"/>
                  <a:gd name="T27" fmla="*/ 28 h 28"/>
                  <a:gd name="T28" fmla="*/ 98 w 98"/>
                  <a:gd name="T29" fmla="*/ 28 h 28"/>
                  <a:gd name="T30" fmla="*/ 98 w 98"/>
                  <a:gd name="T31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28">
                    <a:moveTo>
                      <a:pt x="98" y="11"/>
                    </a:moveTo>
                    <a:cubicBezTo>
                      <a:pt x="98" y="10"/>
                      <a:pt x="98" y="10"/>
                      <a:pt x="98" y="10"/>
                    </a:cubicBezTo>
                    <a:cubicBezTo>
                      <a:pt x="98" y="4"/>
                      <a:pt x="94" y="0"/>
                      <a:pt x="88" y="0"/>
                    </a:cubicBezTo>
                    <a:cubicBezTo>
                      <a:pt x="83" y="0"/>
                      <a:pt x="78" y="4"/>
                      <a:pt x="78" y="10"/>
                    </a:cubicBezTo>
                    <a:cubicBezTo>
                      <a:pt x="78" y="4"/>
                      <a:pt x="74" y="0"/>
                      <a:pt x="69" y="0"/>
                    </a:cubicBezTo>
                    <a:cubicBezTo>
                      <a:pt x="63" y="0"/>
                      <a:pt x="59" y="4"/>
                      <a:pt x="59" y="10"/>
                    </a:cubicBezTo>
                    <a:cubicBezTo>
                      <a:pt x="59" y="4"/>
                      <a:pt x="54" y="0"/>
                      <a:pt x="49" y="0"/>
                    </a:cubicBezTo>
                    <a:cubicBezTo>
                      <a:pt x="44" y="0"/>
                      <a:pt x="39" y="4"/>
                      <a:pt x="39" y="10"/>
                    </a:cubicBezTo>
                    <a:cubicBezTo>
                      <a:pt x="39" y="4"/>
                      <a:pt x="35" y="0"/>
                      <a:pt x="29" y="0"/>
                    </a:cubicBezTo>
                    <a:cubicBezTo>
                      <a:pt x="24" y="0"/>
                      <a:pt x="20" y="4"/>
                      <a:pt x="20" y="10"/>
                    </a:cubicBezTo>
                    <a:cubicBezTo>
                      <a:pt x="20" y="4"/>
                      <a:pt x="15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11"/>
                      <a:pt x="98" y="11"/>
                      <a:pt x="98" y="1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Rectangle 53"/>
              <p:cNvSpPr>
                <a:spLocks noChangeArrowheads="1"/>
              </p:cNvSpPr>
              <p:nvPr/>
            </p:nvSpPr>
            <p:spPr bwMode="auto">
              <a:xfrm>
                <a:off x="4631" y="3444"/>
                <a:ext cx="232" cy="2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Rectangle 54"/>
              <p:cNvSpPr>
                <a:spLocks noChangeArrowheads="1"/>
              </p:cNvSpPr>
              <p:nvPr/>
            </p:nvSpPr>
            <p:spPr bwMode="auto">
              <a:xfrm>
                <a:off x="4631" y="3491"/>
                <a:ext cx="232" cy="33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55"/>
              <p:cNvSpPr>
                <a:spLocks noEditPoints="1"/>
              </p:cNvSpPr>
              <p:nvPr/>
            </p:nvSpPr>
            <p:spPr bwMode="auto">
              <a:xfrm>
                <a:off x="4082" y="3221"/>
                <a:ext cx="119" cy="263"/>
              </a:xfrm>
              <a:custGeom>
                <a:avLst/>
                <a:gdLst>
                  <a:gd name="T0" fmla="*/ 50 w 50"/>
                  <a:gd name="T1" fmla="*/ 50 h 111"/>
                  <a:gd name="T2" fmla="*/ 30 w 50"/>
                  <a:gd name="T3" fmla="*/ 50 h 111"/>
                  <a:gd name="T4" fmla="*/ 30 w 50"/>
                  <a:gd name="T5" fmla="*/ 43 h 111"/>
                  <a:gd name="T6" fmla="*/ 40 w 50"/>
                  <a:gd name="T7" fmla="*/ 29 h 111"/>
                  <a:gd name="T8" fmla="*/ 38 w 50"/>
                  <a:gd name="T9" fmla="*/ 22 h 111"/>
                  <a:gd name="T10" fmla="*/ 38 w 50"/>
                  <a:gd name="T11" fmla="*/ 22 h 111"/>
                  <a:gd name="T12" fmla="*/ 25 w 50"/>
                  <a:gd name="T13" fmla="*/ 0 h 111"/>
                  <a:gd name="T14" fmla="*/ 12 w 50"/>
                  <a:gd name="T15" fmla="*/ 22 h 111"/>
                  <a:gd name="T16" fmla="*/ 10 w 50"/>
                  <a:gd name="T17" fmla="*/ 29 h 111"/>
                  <a:gd name="T18" fmla="*/ 20 w 50"/>
                  <a:gd name="T19" fmla="*/ 43 h 111"/>
                  <a:gd name="T20" fmla="*/ 20 w 50"/>
                  <a:gd name="T21" fmla="*/ 50 h 111"/>
                  <a:gd name="T22" fmla="*/ 0 w 50"/>
                  <a:gd name="T23" fmla="*/ 50 h 111"/>
                  <a:gd name="T24" fmla="*/ 0 w 50"/>
                  <a:gd name="T25" fmla="*/ 111 h 111"/>
                  <a:gd name="T26" fmla="*/ 50 w 50"/>
                  <a:gd name="T27" fmla="*/ 111 h 111"/>
                  <a:gd name="T28" fmla="*/ 50 w 50"/>
                  <a:gd name="T29" fmla="*/ 50 h 111"/>
                  <a:gd name="T30" fmla="*/ 18 w 50"/>
                  <a:gd name="T31" fmla="*/ 37 h 111"/>
                  <a:gd name="T32" fmla="*/ 19 w 50"/>
                  <a:gd name="T33" fmla="*/ 33 h 111"/>
                  <a:gd name="T34" fmla="*/ 19 w 50"/>
                  <a:gd name="T35" fmla="*/ 33 h 111"/>
                  <a:gd name="T36" fmla="*/ 25 w 50"/>
                  <a:gd name="T37" fmla="*/ 22 h 111"/>
                  <a:gd name="T38" fmla="*/ 31 w 50"/>
                  <a:gd name="T39" fmla="*/ 33 h 111"/>
                  <a:gd name="T40" fmla="*/ 31 w 50"/>
                  <a:gd name="T41" fmla="*/ 33 h 111"/>
                  <a:gd name="T42" fmla="*/ 32 w 50"/>
                  <a:gd name="T43" fmla="*/ 37 h 111"/>
                  <a:gd name="T44" fmla="*/ 25 w 50"/>
                  <a:gd name="T45" fmla="*/ 44 h 111"/>
                  <a:gd name="T46" fmla="*/ 18 w 50"/>
                  <a:gd name="T47" fmla="*/ 3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111">
                    <a:moveTo>
                      <a:pt x="50" y="50"/>
                    </a:move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6" y="41"/>
                      <a:pt x="40" y="36"/>
                      <a:pt x="40" y="29"/>
                    </a:cubicBezTo>
                    <a:cubicBezTo>
                      <a:pt x="40" y="27"/>
                      <a:pt x="39" y="24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4"/>
                      <a:pt x="10" y="27"/>
                      <a:pt x="10" y="29"/>
                    </a:cubicBezTo>
                    <a:cubicBezTo>
                      <a:pt x="10" y="36"/>
                      <a:pt x="14" y="41"/>
                      <a:pt x="20" y="43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50" y="111"/>
                      <a:pt x="50" y="111"/>
                      <a:pt x="50" y="111"/>
                    </a:cubicBezTo>
                    <a:lnTo>
                      <a:pt x="50" y="50"/>
                    </a:lnTo>
                    <a:close/>
                    <a:moveTo>
                      <a:pt x="18" y="37"/>
                    </a:moveTo>
                    <a:cubicBezTo>
                      <a:pt x="18" y="35"/>
                      <a:pt x="18" y="34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2" y="34"/>
                      <a:pt x="32" y="35"/>
                      <a:pt x="32" y="37"/>
                    </a:cubicBezTo>
                    <a:cubicBezTo>
                      <a:pt x="32" y="41"/>
                      <a:pt x="29" y="44"/>
                      <a:pt x="25" y="44"/>
                    </a:cubicBezTo>
                    <a:cubicBezTo>
                      <a:pt x="21" y="44"/>
                      <a:pt x="18" y="41"/>
                      <a:pt x="18" y="3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56"/>
              <p:cNvSpPr/>
              <p:nvPr/>
            </p:nvSpPr>
            <p:spPr bwMode="auto">
              <a:xfrm>
                <a:off x="4002" y="3498"/>
                <a:ext cx="279" cy="26"/>
              </a:xfrm>
              <a:custGeom>
                <a:avLst/>
                <a:gdLst>
                  <a:gd name="T0" fmla="*/ 0 w 279"/>
                  <a:gd name="T1" fmla="*/ 0 h 26"/>
                  <a:gd name="T2" fmla="*/ 0 w 279"/>
                  <a:gd name="T3" fmla="*/ 12 h 26"/>
                  <a:gd name="T4" fmla="*/ 50 w 279"/>
                  <a:gd name="T5" fmla="*/ 12 h 26"/>
                  <a:gd name="T6" fmla="*/ 73 w 279"/>
                  <a:gd name="T7" fmla="*/ 26 h 26"/>
                  <a:gd name="T8" fmla="*/ 213 w 279"/>
                  <a:gd name="T9" fmla="*/ 26 h 26"/>
                  <a:gd name="T10" fmla="*/ 236 w 279"/>
                  <a:gd name="T11" fmla="*/ 12 h 26"/>
                  <a:gd name="T12" fmla="*/ 279 w 279"/>
                  <a:gd name="T13" fmla="*/ 12 h 26"/>
                  <a:gd name="T14" fmla="*/ 279 w 279"/>
                  <a:gd name="T15" fmla="*/ 0 h 26"/>
                  <a:gd name="T16" fmla="*/ 0 w 279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9" h="26">
                    <a:moveTo>
                      <a:pt x="0" y="0"/>
                    </a:moveTo>
                    <a:lnTo>
                      <a:pt x="0" y="12"/>
                    </a:lnTo>
                    <a:lnTo>
                      <a:pt x="50" y="12"/>
                    </a:lnTo>
                    <a:lnTo>
                      <a:pt x="73" y="26"/>
                    </a:lnTo>
                    <a:lnTo>
                      <a:pt x="213" y="26"/>
                    </a:lnTo>
                    <a:lnTo>
                      <a:pt x="236" y="12"/>
                    </a:lnTo>
                    <a:lnTo>
                      <a:pt x="279" y="12"/>
                    </a:lnTo>
                    <a:lnTo>
                      <a:pt x="2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57"/>
              <p:cNvSpPr/>
              <p:nvPr/>
            </p:nvSpPr>
            <p:spPr bwMode="auto">
              <a:xfrm>
                <a:off x="3408" y="3465"/>
                <a:ext cx="256" cy="24"/>
              </a:xfrm>
              <a:custGeom>
                <a:avLst/>
                <a:gdLst>
                  <a:gd name="T0" fmla="*/ 103 w 108"/>
                  <a:gd name="T1" fmla="*/ 0 h 10"/>
                  <a:gd name="T2" fmla="*/ 5 w 108"/>
                  <a:gd name="T3" fmla="*/ 0 h 10"/>
                  <a:gd name="T4" fmla="*/ 0 w 108"/>
                  <a:gd name="T5" fmla="*/ 5 h 10"/>
                  <a:gd name="T6" fmla="*/ 5 w 108"/>
                  <a:gd name="T7" fmla="*/ 10 h 10"/>
                  <a:gd name="T8" fmla="*/ 103 w 108"/>
                  <a:gd name="T9" fmla="*/ 10 h 10"/>
                  <a:gd name="T10" fmla="*/ 108 w 108"/>
                  <a:gd name="T11" fmla="*/ 5 h 10"/>
                  <a:gd name="T12" fmla="*/ 103 w 108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0">
                    <a:moveTo>
                      <a:pt x="103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10"/>
                      <a:pt x="5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6" y="10"/>
                      <a:pt x="108" y="7"/>
                      <a:pt x="108" y="5"/>
                    </a:cubicBezTo>
                    <a:cubicBezTo>
                      <a:pt x="108" y="2"/>
                      <a:pt x="106" y="0"/>
                      <a:pt x="103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58"/>
              <p:cNvSpPr/>
              <p:nvPr/>
            </p:nvSpPr>
            <p:spPr bwMode="auto">
              <a:xfrm>
                <a:off x="3512" y="3500"/>
                <a:ext cx="48" cy="24"/>
              </a:xfrm>
              <a:custGeom>
                <a:avLst/>
                <a:gdLst>
                  <a:gd name="T0" fmla="*/ 10 w 20"/>
                  <a:gd name="T1" fmla="*/ 10 h 10"/>
                  <a:gd name="T2" fmla="*/ 20 w 20"/>
                  <a:gd name="T3" fmla="*/ 0 h 10"/>
                  <a:gd name="T4" fmla="*/ 0 w 20"/>
                  <a:gd name="T5" fmla="*/ 0 h 10"/>
                  <a:gd name="T6" fmla="*/ 10 w 2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0">
                    <a:moveTo>
                      <a:pt x="10" y="10"/>
                    </a:moveTo>
                    <a:cubicBezTo>
                      <a:pt x="15" y="10"/>
                      <a:pt x="20" y="6"/>
                      <a:pt x="2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5" y="10"/>
                      <a:pt x="10" y="1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59"/>
              <p:cNvSpPr>
                <a:spLocks noEditPoints="1"/>
              </p:cNvSpPr>
              <p:nvPr/>
            </p:nvSpPr>
            <p:spPr bwMode="auto">
              <a:xfrm>
                <a:off x="3439" y="3221"/>
                <a:ext cx="194" cy="230"/>
              </a:xfrm>
              <a:custGeom>
                <a:avLst/>
                <a:gdLst>
                  <a:gd name="T0" fmla="*/ 75 w 82"/>
                  <a:gd name="T1" fmla="*/ 71 h 97"/>
                  <a:gd name="T2" fmla="*/ 75 w 82"/>
                  <a:gd name="T3" fmla="*/ 64 h 97"/>
                  <a:gd name="T4" fmla="*/ 75 w 82"/>
                  <a:gd name="T5" fmla="*/ 64 h 97"/>
                  <a:gd name="T6" fmla="*/ 75 w 82"/>
                  <a:gd name="T7" fmla="*/ 39 h 97"/>
                  <a:gd name="T8" fmla="*/ 51 w 82"/>
                  <a:gd name="T9" fmla="*/ 22 h 97"/>
                  <a:gd name="T10" fmla="*/ 51 w 82"/>
                  <a:gd name="T11" fmla="*/ 11 h 97"/>
                  <a:gd name="T12" fmla="*/ 41 w 82"/>
                  <a:gd name="T13" fmla="*/ 0 h 97"/>
                  <a:gd name="T14" fmla="*/ 31 w 82"/>
                  <a:gd name="T15" fmla="*/ 11 h 97"/>
                  <a:gd name="T16" fmla="*/ 31 w 82"/>
                  <a:gd name="T17" fmla="*/ 11 h 97"/>
                  <a:gd name="T18" fmla="*/ 31 w 82"/>
                  <a:gd name="T19" fmla="*/ 22 h 97"/>
                  <a:gd name="T20" fmla="*/ 7 w 82"/>
                  <a:gd name="T21" fmla="*/ 39 h 97"/>
                  <a:gd name="T22" fmla="*/ 7 w 82"/>
                  <a:gd name="T23" fmla="*/ 64 h 97"/>
                  <a:gd name="T24" fmla="*/ 7 w 82"/>
                  <a:gd name="T25" fmla="*/ 71 h 97"/>
                  <a:gd name="T26" fmla="*/ 0 w 82"/>
                  <a:gd name="T27" fmla="*/ 97 h 97"/>
                  <a:gd name="T28" fmla="*/ 82 w 82"/>
                  <a:gd name="T29" fmla="*/ 97 h 97"/>
                  <a:gd name="T30" fmla="*/ 75 w 82"/>
                  <a:gd name="T31" fmla="*/ 71 h 97"/>
                  <a:gd name="T32" fmla="*/ 41 w 82"/>
                  <a:gd name="T33" fmla="*/ 16 h 97"/>
                  <a:gd name="T34" fmla="*/ 36 w 82"/>
                  <a:gd name="T35" fmla="*/ 11 h 97"/>
                  <a:gd name="T36" fmla="*/ 41 w 82"/>
                  <a:gd name="T37" fmla="*/ 5 h 97"/>
                  <a:gd name="T38" fmla="*/ 46 w 82"/>
                  <a:gd name="T39" fmla="*/ 11 h 97"/>
                  <a:gd name="T40" fmla="*/ 41 w 82"/>
                  <a:gd name="T41" fmla="*/ 1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2" h="97">
                    <a:moveTo>
                      <a:pt x="75" y="71"/>
                    </a:move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5" y="31"/>
                      <a:pt x="65" y="24"/>
                      <a:pt x="51" y="22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5"/>
                      <a:pt x="46" y="0"/>
                      <a:pt x="41" y="0"/>
                    </a:cubicBezTo>
                    <a:cubicBezTo>
                      <a:pt x="36" y="0"/>
                      <a:pt x="31" y="5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17" y="24"/>
                      <a:pt x="7" y="31"/>
                      <a:pt x="7" y="39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80"/>
                      <a:pt x="4" y="89"/>
                      <a:pt x="0" y="97"/>
                    </a:cubicBezTo>
                    <a:cubicBezTo>
                      <a:pt x="82" y="97"/>
                      <a:pt x="82" y="97"/>
                      <a:pt x="82" y="97"/>
                    </a:cubicBezTo>
                    <a:cubicBezTo>
                      <a:pt x="78" y="89"/>
                      <a:pt x="75" y="80"/>
                      <a:pt x="75" y="71"/>
                    </a:cubicBezTo>
                    <a:close/>
                    <a:moveTo>
                      <a:pt x="41" y="16"/>
                    </a:moveTo>
                    <a:cubicBezTo>
                      <a:pt x="38" y="16"/>
                      <a:pt x="36" y="14"/>
                      <a:pt x="36" y="11"/>
                    </a:cubicBezTo>
                    <a:cubicBezTo>
                      <a:pt x="36" y="8"/>
                      <a:pt x="38" y="5"/>
                      <a:pt x="41" y="5"/>
                    </a:cubicBezTo>
                    <a:cubicBezTo>
                      <a:pt x="44" y="5"/>
                      <a:pt x="46" y="8"/>
                      <a:pt x="46" y="11"/>
                    </a:cubicBezTo>
                    <a:cubicBezTo>
                      <a:pt x="46" y="14"/>
                      <a:pt x="44" y="16"/>
                      <a:pt x="41" y="16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60"/>
              <p:cNvSpPr/>
              <p:nvPr/>
            </p:nvSpPr>
            <p:spPr bwMode="auto">
              <a:xfrm>
                <a:off x="2793" y="3221"/>
                <a:ext cx="275" cy="175"/>
              </a:xfrm>
              <a:custGeom>
                <a:avLst/>
                <a:gdLst>
                  <a:gd name="T0" fmla="*/ 8 w 116"/>
                  <a:gd name="T1" fmla="*/ 74 h 74"/>
                  <a:gd name="T2" fmla="*/ 28 w 116"/>
                  <a:gd name="T3" fmla="*/ 50 h 74"/>
                  <a:gd name="T4" fmla="*/ 48 w 116"/>
                  <a:gd name="T5" fmla="*/ 74 h 74"/>
                  <a:gd name="T6" fmla="*/ 68 w 116"/>
                  <a:gd name="T7" fmla="*/ 50 h 74"/>
                  <a:gd name="T8" fmla="*/ 88 w 116"/>
                  <a:gd name="T9" fmla="*/ 74 h 74"/>
                  <a:gd name="T10" fmla="*/ 108 w 116"/>
                  <a:gd name="T11" fmla="*/ 50 h 74"/>
                  <a:gd name="T12" fmla="*/ 116 w 116"/>
                  <a:gd name="T13" fmla="*/ 59 h 74"/>
                  <a:gd name="T14" fmla="*/ 78 w 116"/>
                  <a:gd name="T15" fmla="*/ 14 h 74"/>
                  <a:gd name="T16" fmla="*/ 78 w 116"/>
                  <a:gd name="T17" fmla="*/ 0 h 74"/>
                  <a:gd name="T18" fmla="*/ 38 w 116"/>
                  <a:gd name="T19" fmla="*/ 0 h 74"/>
                  <a:gd name="T20" fmla="*/ 38 w 116"/>
                  <a:gd name="T21" fmla="*/ 14 h 74"/>
                  <a:gd name="T22" fmla="*/ 0 w 116"/>
                  <a:gd name="T23" fmla="*/ 64 h 74"/>
                  <a:gd name="T24" fmla="*/ 8 w 116"/>
                  <a:gd name="T25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6" h="74">
                    <a:moveTo>
                      <a:pt x="8" y="74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88" y="74"/>
                      <a:pt x="88" y="74"/>
                      <a:pt x="88" y="74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6" y="59"/>
                      <a:pt x="116" y="59"/>
                      <a:pt x="116" y="59"/>
                    </a:cubicBezTo>
                    <a:cubicBezTo>
                      <a:pt x="112" y="38"/>
                      <a:pt x="97" y="21"/>
                      <a:pt x="78" y="14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17" y="22"/>
                      <a:pt x="2" y="41"/>
                      <a:pt x="0" y="64"/>
                    </a:cubicBezTo>
                    <a:lnTo>
                      <a:pt x="8" y="7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61"/>
              <p:cNvSpPr/>
              <p:nvPr/>
            </p:nvSpPr>
            <p:spPr bwMode="auto">
              <a:xfrm>
                <a:off x="2793" y="3375"/>
                <a:ext cx="275" cy="149"/>
              </a:xfrm>
              <a:custGeom>
                <a:avLst/>
                <a:gdLst>
                  <a:gd name="T0" fmla="*/ 108 w 116"/>
                  <a:gd name="T1" fmla="*/ 0 h 63"/>
                  <a:gd name="T2" fmla="*/ 88 w 116"/>
                  <a:gd name="T3" fmla="*/ 24 h 63"/>
                  <a:gd name="T4" fmla="*/ 68 w 116"/>
                  <a:gd name="T5" fmla="*/ 0 h 63"/>
                  <a:gd name="T6" fmla="*/ 48 w 116"/>
                  <a:gd name="T7" fmla="*/ 24 h 63"/>
                  <a:gd name="T8" fmla="*/ 28 w 116"/>
                  <a:gd name="T9" fmla="*/ 0 h 63"/>
                  <a:gd name="T10" fmla="*/ 8 w 116"/>
                  <a:gd name="T11" fmla="*/ 24 h 63"/>
                  <a:gd name="T12" fmla="*/ 0 w 116"/>
                  <a:gd name="T13" fmla="*/ 15 h 63"/>
                  <a:gd name="T14" fmla="*/ 58 w 116"/>
                  <a:gd name="T15" fmla="*/ 63 h 63"/>
                  <a:gd name="T16" fmla="*/ 116 w 116"/>
                  <a:gd name="T17" fmla="*/ 10 h 63"/>
                  <a:gd name="T18" fmla="*/ 108 w 116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6" h="63">
                    <a:moveTo>
                      <a:pt x="108" y="0"/>
                    </a:moveTo>
                    <a:cubicBezTo>
                      <a:pt x="88" y="24"/>
                      <a:pt x="88" y="24"/>
                      <a:pt x="88" y="24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42"/>
                      <a:pt x="29" y="63"/>
                      <a:pt x="58" y="63"/>
                    </a:cubicBezTo>
                    <a:cubicBezTo>
                      <a:pt x="88" y="63"/>
                      <a:pt x="113" y="40"/>
                      <a:pt x="116" y="10"/>
                    </a:cubicBez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62"/>
              <p:cNvSpPr>
                <a:spLocks noEditPoints="1"/>
              </p:cNvSpPr>
              <p:nvPr/>
            </p:nvSpPr>
            <p:spPr bwMode="auto">
              <a:xfrm>
                <a:off x="2257" y="3392"/>
                <a:ext cx="137" cy="132"/>
              </a:xfrm>
              <a:custGeom>
                <a:avLst/>
                <a:gdLst>
                  <a:gd name="T0" fmla="*/ 56 w 58"/>
                  <a:gd name="T1" fmla="*/ 3 h 56"/>
                  <a:gd name="T2" fmla="*/ 53 w 58"/>
                  <a:gd name="T3" fmla="*/ 1 h 56"/>
                  <a:gd name="T4" fmla="*/ 49 w 58"/>
                  <a:gd name="T5" fmla="*/ 0 h 56"/>
                  <a:gd name="T6" fmla="*/ 44 w 58"/>
                  <a:gd name="T7" fmla="*/ 2 h 56"/>
                  <a:gd name="T8" fmla="*/ 29 w 58"/>
                  <a:gd name="T9" fmla="*/ 13 h 56"/>
                  <a:gd name="T10" fmla="*/ 14 w 58"/>
                  <a:gd name="T11" fmla="*/ 2 h 56"/>
                  <a:gd name="T12" fmla="*/ 9 w 58"/>
                  <a:gd name="T13" fmla="*/ 0 h 56"/>
                  <a:gd name="T14" fmla="*/ 5 w 58"/>
                  <a:gd name="T15" fmla="*/ 1 h 56"/>
                  <a:gd name="T16" fmla="*/ 2 w 58"/>
                  <a:gd name="T17" fmla="*/ 3 h 56"/>
                  <a:gd name="T18" fmla="*/ 0 w 58"/>
                  <a:gd name="T19" fmla="*/ 6 h 56"/>
                  <a:gd name="T20" fmla="*/ 0 w 58"/>
                  <a:gd name="T21" fmla="*/ 9 h 56"/>
                  <a:gd name="T22" fmla="*/ 0 w 58"/>
                  <a:gd name="T23" fmla="*/ 26 h 56"/>
                  <a:gd name="T24" fmla="*/ 9 w 58"/>
                  <a:gd name="T25" fmla="*/ 36 h 56"/>
                  <a:gd name="T26" fmla="*/ 14 w 58"/>
                  <a:gd name="T27" fmla="*/ 36 h 56"/>
                  <a:gd name="T28" fmla="*/ 7 w 58"/>
                  <a:gd name="T29" fmla="*/ 49 h 56"/>
                  <a:gd name="T30" fmla="*/ 7 w 58"/>
                  <a:gd name="T31" fmla="*/ 49 h 56"/>
                  <a:gd name="T32" fmla="*/ 16 w 58"/>
                  <a:gd name="T33" fmla="*/ 47 h 56"/>
                  <a:gd name="T34" fmla="*/ 19 w 58"/>
                  <a:gd name="T35" fmla="*/ 56 h 56"/>
                  <a:gd name="T36" fmla="*/ 29 w 58"/>
                  <a:gd name="T37" fmla="*/ 38 h 56"/>
                  <a:gd name="T38" fmla="*/ 39 w 58"/>
                  <a:gd name="T39" fmla="*/ 56 h 56"/>
                  <a:gd name="T40" fmla="*/ 39 w 58"/>
                  <a:gd name="T41" fmla="*/ 56 h 56"/>
                  <a:gd name="T42" fmla="*/ 42 w 58"/>
                  <a:gd name="T43" fmla="*/ 47 h 56"/>
                  <a:gd name="T44" fmla="*/ 51 w 58"/>
                  <a:gd name="T45" fmla="*/ 49 h 56"/>
                  <a:gd name="T46" fmla="*/ 44 w 58"/>
                  <a:gd name="T47" fmla="*/ 36 h 56"/>
                  <a:gd name="T48" fmla="*/ 49 w 58"/>
                  <a:gd name="T49" fmla="*/ 36 h 56"/>
                  <a:gd name="T50" fmla="*/ 58 w 58"/>
                  <a:gd name="T51" fmla="*/ 26 h 56"/>
                  <a:gd name="T52" fmla="*/ 58 w 58"/>
                  <a:gd name="T53" fmla="*/ 9 h 56"/>
                  <a:gd name="T54" fmla="*/ 58 w 58"/>
                  <a:gd name="T55" fmla="*/ 6 h 56"/>
                  <a:gd name="T56" fmla="*/ 56 w 58"/>
                  <a:gd name="T57" fmla="*/ 3 h 56"/>
                  <a:gd name="T58" fmla="*/ 9 w 58"/>
                  <a:gd name="T59" fmla="*/ 14 h 56"/>
                  <a:gd name="T60" fmla="*/ 4 w 58"/>
                  <a:gd name="T61" fmla="*/ 9 h 56"/>
                  <a:gd name="T62" fmla="*/ 9 w 58"/>
                  <a:gd name="T63" fmla="*/ 5 h 56"/>
                  <a:gd name="T64" fmla="*/ 11 w 58"/>
                  <a:gd name="T65" fmla="*/ 6 h 56"/>
                  <a:gd name="T66" fmla="*/ 22 w 58"/>
                  <a:gd name="T67" fmla="*/ 14 h 56"/>
                  <a:gd name="T68" fmla="*/ 9 w 58"/>
                  <a:gd name="T69" fmla="*/ 14 h 56"/>
                  <a:gd name="T70" fmla="*/ 29 w 58"/>
                  <a:gd name="T71" fmla="*/ 29 h 56"/>
                  <a:gd name="T72" fmla="*/ 24 w 58"/>
                  <a:gd name="T73" fmla="*/ 25 h 56"/>
                  <a:gd name="T74" fmla="*/ 29 w 58"/>
                  <a:gd name="T75" fmla="*/ 20 h 56"/>
                  <a:gd name="T76" fmla="*/ 34 w 58"/>
                  <a:gd name="T77" fmla="*/ 25 h 56"/>
                  <a:gd name="T78" fmla="*/ 29 w 58"/>
                  <a:gd name="T79" fmla="*/ 29 h 56"/>
                  <a:gd name="T80" fmla="*/ 49 w 58"/>
                  <a:gd name="T81" fmla="*/ 14 h 56"/>
                  <a:gd name="T82" fmla="*/ 36 w 58"/>
                  <a:gd name="T83" fmla="*/ 14 h 56"/>
                  <a:gd name="T84" fmla="*/ 47 w 58"/>
                  <a:gd name="T85" fmla="*/ 6 h 56"/>
                  <a:gd name="T86" fmla="*/ 49 w 58"/>
                  <a:gd name="T87" fmla="*/ 5 h 56"/>
                  <a:gd name="T88" fmla="*/ 54 w 58"/>
                  <a:gd name="T89" fmla="*/ 9 h 56"/>
                  <a:gd name="T90" fmla="*/ 49 w 58"/>
                  <a:gd name="T91" fmla="*/ 1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8" h="56">
                    <a:moveTo>
                      <a:pt x="56" y="3"/>
                    </a:moveTo>
                    <a:cubicBezTo>
                      <a:pt x="55" y="2"/>
                      <a:pt x="54" y="1"/>
                      <a:pt x="53" y="1"/>
                    </a:cubicBezTo>
                    <a:cubicBezTo>
                      <a:pt x="52" y="0"/>
                      <a:pt x="51" y="0"/>
                      <a:pt x="49" y="0"/>
                    </a:cubicBezTo>
                    <a:cubicBezTo>
                      <a:pt x="47" y="0"/>
                      <a:pt x="45" y="1"/>
                      <a:pt x="44" y="2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1" y="4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26"/>
                      <a:pt x="0" y="26"/>
                    </a:cubicBezTo>
                    <a:cubicBezTo>
                      <a:pt x="0" y="32"/>
                      <a:pt x="4" y="36"/>
                      <a:pt x="9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4" y="36"/>
                      <a:pt x="58" y="32"/>
                      <a:pt x="58" y="26"/>
                    </a:cubicBezTo>
                    <a:cubicBezTo>
                      <a:pt x="58" y="26"/>
                      <a:pt x="58" y="9"/>
                      <a:pt x="58" y="9"/>
                    </a:cubicBezTo>
                    <a:cubicBezTo>
                      <a:pt x="58" y="8"/>
                      <a:pt x="58" y="7"/>
                      <a:pt x="58" y="6"/>
                    </a:cubicBezTo>
                    <a:cubicBezTo>
                      <a:pt x="57" y="4"/>
                      <a:pt x="57" y="3"/>
                      <a:pt x="56" y="3"/>
                    </a:cubicBezTo>
                    <a:close/>
                    <a:moveTo>
                      <a:pt x="9" y="14"/>
                    </a:moveTo>
                    <a:cubicBezTo>
                      <a:pt x="6" y="14"/>
                      <a:pt x="4" y="12"/>
                      <a:pt x="4" y="9"/>
                    </a:cubicBezTo>
                    <a:cubicBezTo>
                      <a:pt x="4" y="7"/>
                      <a:pt x="6" y="5"/>
                      <a:pt x="9" y="5"/>
                    </a:cubicBezTo>
                    <a:cubicBezTo>
                      <a:pt x="10" y="5"/>
                      <a:pt x="11" y="5"/>
                      <a:pt x="11" y="6"/>
                    </a:cubicBezTo>
                    <a:cubicBezTo>
                      <a:pt x="22" y="14"/>
                      <a:pt x="22" y="14"/>
                      <a:pt x="22" y="14"/>
                    </a:cubicBezTo>
                    <a:lnTo>
                      <a:pt x="9" y="14"/>
                    </a:lnTo>
                    <a:close/>
                    <a:moveTo>
                      <a:pt x="29" y="29"/>
                    </a:moveTo>
                    <a:cubicBezTo>
                      <a:pt x="27" y="29"/>
                      <a:pt x="24" y="27"/>
                      <a:pt x="24" y="25"/>
                    </a:cubicBezTo>
                    <a:cubicBezTo>
                      <a:pt x="24" y="22"/>
                      <a:pt x="27" y="20"/>
                      <a:pt x="29" y="20"/>
                    </a:cubicBezTo>
                    <a:cubicBezTo>
                      <a:pt x="31" y="20"/>
                      <a:pt x="34" y="22"/>
                      <a:pt x="34" y="25"/>
                    </a:cubicBezTo>
                    <a:cubicBezTo>
                      <a:pt x="34" y="27"/>
                      <a:pt x="31" y="29"/>
                      <a:pt x="29" y="29"/>
                    </a:cubicBezTo>
                    <a:close/>
                    <a:moveTo>
                      <a:pt x="49" y="14"/>
                    </a:moveTo>
                    <a:cubicBezTo>
                      <a:pt x="36" y="14"/>
                      <a:pt x="36" y="14"/>
                      <a:pt x="36" y="14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8" y="5"/>
                      <a:pt x="49" y="5"/>
                    </a:cubicBezTo>
                    <a:cubicBezTo>
                      <a:pt x="52" y="5"/>
                      <a:pt x="54" y="7"/>
                      <a:pt x="54" y="9"/>
                    </a:cubicBezTo>
                    <a:cubicBezTo>
                      <a:pt x="54" y="12"/>
                      <a:pt x="52" y="14"/>
                      <a:pt x="49" y="1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63"/>
              <p:cNvSpPr>
                <a:spLocks noEditPoints="1"/>
              </p:cNvSpPr>
              <p:nvPr/>
            </p:nvSpPr>
            <p:spPr bwMode="auto">
              <a:xfrm>
                <a:off x="2198" y="3221"/>
                <a:ext cx="255" cy="225"/>
              </a:xfrm>
              <a:custGeom>
                <a:avLst/>
                <a:gdLst>
                  <a:gd name="T0" fmla="*/ 54 w 108"/>
                  <a:gd name="T1" fmla="*/ 0 h 95"/>
                  <a:gd name="T2" fmla="*/ 0 w 108"/>
                  <a:gd name="T3" fmla="*/ 54 h 95"/>
                  <a:gd name="T4" fmla="*/ 19 w 108"/>
                  <a:gd name="T5" fmla="*/ 95 h 95"/>
                  <a:gd name="T6" fmla="*/ 19 w 108"/>
                  <a:gd name="T7" fmla="*/ 81 h 95"/>
                  <a:gd name="T8" fmla="*/ 20 w 108"/>
                  <a:gd name="T9" fmla="*/ 75 h 95"/>
                  <a:gd name="T10" fmla="*/ 23 w 108"/>
                  <a:gd name="T11" fmla="*/ 71 h 95"/>
                  <a:gd name="T12" fmla="*/ 24 w 108"/>
                  <a:gd name="T13" fmla="*/ 70 h 95"/>
                  <a:gd name="T14" fmla="*/ 20 w 108"/>
                  <a:gd name="T15" fmla="*/ 54 h 95"/>
                  <a:gd name="T16" fmla="*/ 30 w 108"/>
                  <a:gd name="T17" fmla="*/ 30 h 95"/>
                  <a:gd name="T18" fmla="*/ 54 w 108"/>
                  <a:gd name="T19" fmla="*/ 20 h 95"/>
                  <a:gd name="T20" fmla="*/ 78 w 108"/>
                  <a:gd name="T21" fmla="*/ 30 h 95"/>
                  <a:gd name="T22" fmla="*/ 88 w 108"/>
                  <a:gd name="T23" fmla="*/ 54 h 95"/>
                  <a:gd name="T24" fmla="*/ 84 w 108"/>
                  <a:gd name="T25" fmla="*/ 70 h 95"/>
                  <a:gd name="T26" fmla="*/ 85 w 108"/>
                  <a:gd name="T27" fmla="*/ 71 h 95"/>
                  <a:gd name="T28" fmla="*/ 88 w 108"/>
                  <a:gd name="T29" fmla="*/ 75 h 95"/>
                  <a:gd name="T30" fmla="*/ 89 w 108"/>
                  <a:gd name="T31" fmla="*/ 81 h 95"/>
                  <a:gd name="T32" fmla="*/ 89 w 108"/>
                  <a:gd name="T33" fmla="*/ 95 h 95"/>
                  <a:gd name="T34" fmla="*/ 108 w 108"/>
                  <a:gd name="T35" fmla="*/ 54 h 95"/>
                  <a:gd name="T36" fmla="*/ 54 w 108"/>
                  <a:gd name="T37" fmla="*/ 0 h 95"/>
                  <a:gd name="T38" fmla="*/ 10 w 108"/>
                  <a:gd name="T39" fmla="*/ 59 h 95"/>
                  <a:gd name="T40" fmla="*/ 5 w 108"/>
                  <a:gd name="T41" fmla="*/ 54 h 95"/>
                  <a:gd name="T42" fmla="*/ 10 w 108"/>
                  <a:gd name="T43" fmla="*/ 49 h 95"/>
                  <a:gd name="T44" fmla="*/ 15 w 108"/>
                  <a:gd name="T45" fmla="*/ 54 h 95"/>
                  <a:gd name="T46" fmla="*/ 10 w 108"/>
                  <a:gd name="T47" fmla="*/ 59 h 95"/>
                  <a:gd name="T48" fmla="*/ 26 w 108"/>
                  <a:gd name="T49" fmla="*/ 26 h 95"/>
                  <a:gd name="T50" fmla="*/ 19 w 108"/>
                  <a:gd name="T51" fmla="*/ 26 h 95"/>
                  <a:gd name="T52" fmla="*/ 19 w 108"/>
                  <a:gd name="T53" fmla="*/ 19 h 95"/>
                  <a:gd name="T54" fmla="*/ 26 w 108"/>
                  <a:gd name="T55" fmla="*/ 19 h 95"/>
                  <a:gd name="T56" fmla="*/ 26 w 108"/>
                  <a:gd name="T57" fmla="*/ 26 h 95"/>
                  <a:gd name="T58" fmla="*/ 54 w 108"/>
                  <a:gd name="T59" fmla="*/ 15 h 95"/>
                  <a:gd name="T60" fmla="*/ 49 w 108"/>
                  <a:gd name="T61" fmla="*/ 10 h 95"/>
                  <a:gd name="T62" fmla="*/ 54 w 108"/>
                  <a:gd name="T63" fmla="*/ 5 h 95"/>
                  <a:gd name="T64" fmla="*/ 59 w 108"/>
                  <a:gd name="T65" fmla="*/ 10 h 95"/>
                  <a:gd name="T66" fmla="*/ 54 w 108"/>
                  <a:gd name="T67" fmla="*/ 15 h 95"/>
                  <a:gd name="T68" fmla="*/ 89 w 108"/>
                  <a:gd name="T69" fmla="*/ 26 h 95"/>
                  <a:gd name="T70" fmla="*/ 82 w 108"/>
                  <a:gd name="T71" fmla="*/ 26 h 95"/>
                  <a:gd name="T72" fmla="*/ 82 w 108"/>
                  <a:gd name="T73" fmla="*/ 19 h 95"/>
                  <a:gd name="T74" fmla="*/ 89 w 108"/>
                  <a:gd name="T75" fmla="*/ 19 h 95"/>
                  <a:gd name="T76" fmla="*/ 89 w 108"/>
                  <a:gd name="T77" fmla="*/ 26 h 95"/>
                  <a:gd name="T78" fmla="*/ 98 w 108"/>
                  <a:gd name="T79" fmla="*/ 59 h 95"/>
                  <a:gd name="T80" fmla="*/ 93 w 108"/>
                  <a:gd name="T81" fmla="*/ 54 h 95"/>
                  <a:gd name="T82" fmla="*/ 98 w 108"/>
                  <a:gd name="T83" fmla="*/ 49 h 95"/>
                  <a:gd name="T84" fmla="*/ 103 w 108"/>
                  <a:gd name="T85" fmla="*/ 54 h 95"/>
                  <a:gd name="T86" fmla="*/ 98 w 108"/>
                  <a:gd name="T87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8" h="95">
                    <a:moveTo>
                      <a:pt x="54" y="0"/>
                    </a:moveTo>
                    <a:cubicBezTo>
                      <a:pt x="24" y="0"/>
                      <a:pt x="0" y="24"/>
                      <a:pt x="0" y="54"/>
                    </a:cubicBezTo>
                    <a:cubicBezTo>
                      <a:pt x="0" y="70"/>
                      <a:pt x="7" y="85"/>
                      <a:pt x="19" y="95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9" y="79"/>
                      <a:pt x="19" y="77"/>
                      <a:pt x="20" y="75"/>
                    </a:cubicBezTo>
                    <a:cubicBezTo>
                      <a:pt x="21" y="74"/>
                      <a:pt x="22" y="72"/>
                      <a:pt x="23" y="71"/>
                    </a:cubicBezTo>
                    <a:cubicBezTo>
                      <a:pt x="23" y="71"/>
                      <a:pt x="24" y="70"/>
                      <a:pt x="24" y="70"/>
                    </a:cubicBezTo>
                    <a:cubicBezTo>
                      <a:pt x="21" y="65"/>
                      <a:pt x="20" y="60"/>
                      <a:pt x="20" y="54"/>
                    </a:cubicBezTo>
                    <a:cubicBezTo>
                      <a:pt x="20" y="45"/>
                      <a:pt x="23" y="36"/>
                      <a:pt x="30" y="30"/>
                    </a:cubicBezTo>
                    <a:cubicBezTo>
                      <a:pt x="36" y="23"/>
                      <a:pt x="45" y="20"/>
                      <a:pt x="54" y="20"/>
                    </a:cubicBezTo>
                    <a:cubicBezTo>
                      <a:pt x="63" y="20"/>
                      <a:pt x="72" y="23"/>
                      <a:pt x="78" y="30"/>
                    </a:cubicBezTo>
                    <a:cubicBezTo>
                      <a:pt x="85" y="36"/>
                      <a:pt x="88" y="45"/>
                      <a:pt x="88" y="54"/>
                    </a:cubicBezTo>
                    <a:cubicBezTo>
                      <a:pt x="88" y="60"/>
                      <a:pt x="87" y="65"/>
                      <a:pt x="84" y="70"/>
                    </a:cubicBezTo>
                    <a:cubicBezTo>
                      <a:pt x="84" y="70"/>
                      <a:pt x="85" y="71"/>
                      <a:pt x="85" y="71"/>
                    </a:cubicBezTo>
                    <a:cubicBezTo>
                      <a:pt x="86" y="72"/>
                      <a:pt x="87" y="74"/>
                      <a:pt x="88" y="75"/>
                    </a:cubicBezTo>
                    <a:cubicBezTo>
                      <a:pt x="89" y="77"/>
                      <a:pt x="89" y="79"/>
                      <a:pt x="89" y="81"/>
                    </a:cubicBezTo>
                    <a:cubicBezTo>
                      <a:pt x="89" y="81"/>
                      <a:pt x="89" y="90"/>
                      <a:pt x="89" y="95"/>
                    </a:cubicBezTo>
                    <a:cubicBezTo>
                      <a:pt x="101" y="85"/>
                      <a:pt x="108" y="70"/>
                      <a:pt x="108" y="54"/>
                    </a:cubicBezTo>
                    <a:cubicBezTo>
                      <a:pt x="108" y="24"/>
                      <a:pt x="84" y="0"/>
                      <a:pt x="54" y="0"/>
                    </a:cubicBezTo>
                    <a:close/>
                    <a:moveTo>
                      <a:pt x="10" y="59"/>
                    </a:moveTo>
                    <a:cubicBezTo>
                      <a:pt x="7" y="59"/>
                      <a:pt x="5" y="57"/>
                      <a:pt x="5" y="54"/>
                    </a:cubicBezTo>
                    <a:cubicBezTo>
                      <a:pt x="5" y="51"/>
                      <a:pt x="7" y="49"/>
                      <a:pt x="10" y="49"/>
                    </a:cubicBezTo>
                    <a:cubicBezTo>
                      <a:pt x="12" y="49"/>
                      <a:pt x="15" y="51"/>
                      <a:pt x="15" y="54"/>
                    </a:cubicBezTo>
                    <a:cubicBezTo>
                      <a:pt x="15" y="57"/>
                      <a:pt x="13" y="59"/>
                      <a:pt x="10" y="59"/>
                    </a:cubicBezTo>
                    <a:close/>
                    <a:moveTo>
                      <a:pt x="26" y="26"/>
                    </a:moveTo>
                    <a:cubicBezTo>
                      <a:pt x="25" y="28"/>
                      <a:pt x="21" y="28"/>
                      <a:pt x="19" y="26"/>
                    </a:cubicBezTo>
                    <a:cubicBezTo>
                      <a:pt x="17" y="25"/>
                      <a:pt x="17" y="21"/>
                      <a:pt x="19" y="19"/>
                    </a:cubicBezTo>
                    <a:cubicBezTo>
                      <a:pt x="21" y="17"/>
                      <a:pt x="24" y="17"/>
                      <a:pt x="26" y="19"/>
                    </a:cubicBezTo>
                    <a:cubicBezTo>
                      <a:pt x="28" y="21"/>
                      <a:pt x="28" y="24"/>
                      <a:pt x="26" y="26"/>
                    </a:cubicBezTo>
                    <a:close/>
                    <a:moveTo>
                      <a:pt x="54" y="15"/>
                    </a:moveTo>
                    <a:cubicBezTo>
                      <a:pt x="51" y="15"/>
                      <a:pt x="49" y="13"/>
                      <a:pt x="49" y="10"/>
                    </a:cubicBezTo>
                    <a:cubicBezTo>
                      <a:pt x="49" y="7"/>
                      <a:pt x="51" y="5"/>
                      <a:pt x="54" y="5"/>
                    </a:cubicBezTo>
                    <a:cubicBezTo>
                      <a:pt x="57" y="5"/>
                      <a:pt x="59" y="7"/>
                      <a:pt x="59" y="10"/>
                    </a:cubicBezTo>
                    <a:cubicBezTo>
                      <a:pt x="59" y="12"/>
                      <a:pt x="57" y="15"/>
                      <a:pt x="54" y="15"/>
                    </a:cubicBezTo>
                    <a:close/>
                    <a:moveTo>
                      <a:pt x="89" y="26"/>
                    </a:moveTo>
                    <a:cubicBezTo>
                      <a:pt x="87" y="28"/>
                      <a:pt x="84" y="28"/>
                      <a:pt x="82" y="26"/>
                    </a:cubicBezTo>
                    <a:cubicBezTo>
                      <a:pt x="80" y="25"/>
                      <a:pt x="80" y="21"/>
                      <a:pt x="82" y="19"/>
                    </a:cubicBezTo>
                    <a:cubicBezTo>
                      <a:pt x="83" y="17"/>
                      <a:pt x="87" y="17"/>
                      <a:pt x="89" y="19"/>
                    </a:cubicBezTo>
                    <a:cubicBezTo>
                      <a:pt x="91" y="21"/>
                      <a:pt x="91" y="24"/>
                      <a:pt x="89" y="26"/>
                    </a:cubicBezTo>
                    <a:close/>
                    <a:moveTo>
                      <a:pt x="98" y="59"/>
                    </a:moveTo>
                    <a:cubicBezTo>
                      <a:pt x="96" y="59"/>
                      <a:pt x="93" y="57"/>
                      <a:pt x="93" y="54"/>
                    </a:cubicBezTo>
                    <a:cubicBezTo>
                      <a:pt x="93" y="51"/>
                      <a:pt x="95" y="49"/>
                      <a:pt x="98" y="49"/>
                    </a:cubicBezTo>
                    <a:cubicBezTo>
                      <a:pt x="101" y="49"/>
                      <a:pt x="103" y="51"/>
                      <a:pt x="103" y="54"/>
                    </a:cubicBezTo>
                    <a:cubicBezTo>
                      <a:pt x="103" y="57"/>
                      <a:pt x="101" y="59"/>
                      <a:pt x="98" y="5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64"/>
              <p:cNvSpPr>
                <a:spLocks noEditPoints="1"/>
              </p:cNvSpPr>
              <p:nvPr/>
            </p:nvSpPr>
            <p:spPr bwMode="auto">
              <a:xfrm>
                <a:off x="1568" y="3228"/>
                <a:ext cx="303" cy="289"/>
              </a:xfrm>
              <a:custGeom>
                <a:avLst/>
                <a:gdLst>
                  <a:gd name="T0" fmla="*/ 128 w 128"/>
                  <a:gd name="T1" fmla="*/ 20 h 122"/>
                  <a:gd name="T2" fmla="*/ 126 w 128"/>
                  <a:gd name="T3" fmla="*/ 12 h 122"/>
                  <a:gd name="T4" fmla="*/ 122 w 128"/>
                  <a:gd name="T5" fmla="*/ 6 h 122"/>
                  <a:gd name="T6" fmla="*/ 116 w 128"/>
                  <a:gd name="T7" fmla="*/ 2 h 122"/>
                  <a:gd name="T8" fmla="*/ 108 w 128"/>
                  <a:gd name="T9" fmla="*/ 0 h 122"/>
                  <a:gd name="T10" fmla="*/ 96 w 128"/>
                  <a:gd name="T11" fmla="*/ 4 h 122"/>
                  <a:gd name="T12" fmla="*/ 64 w 128"/>
                  <a:gd name="T13" fmla="*/ 28 h 122"/>
                  <a:gd name="T14" fmla="*/ 32 w 128"/>
                  <a:gd name="T15" fmla="*/ 4 h 122"/>
                  <a:gd name="T16" fmla="*/ 20 w 128"/>
                  <a:gd name="T17" fmla="*/ 0 h 122"/>
                  <a:gd name="T18" fmla="*/ 12 w 128"/>
                  <a:gd name="T19" fmla="*/ 2 h 122"/>
                  <a:gd name="T20" fmla="*/ 6 w 128"/>
                  <a:gd name="T21" fmla="*/ 6 h 122"/>
                  <a:gd name="T22" fmla="*/ 2 w 128"/>
                  <a:gd name="T23" fmla="*/ 12 h 122"/>
                  <a:gd name="T24" fmla="*/ 0 w 128"/>
                  <a:gd name="T25" fmla="*/ 20 h 122"/>
                  <a:gd name="T26" fmla="*/ 0 w 128"/>
                  <a:gd name="T27" fmla="*/ 57 h 122"/>
                  <a:gd name="T28" fmla="*/ 21 w 128"/>
                  <a:gd name="T29" fmla="*/ 79 h 122"/>
                  <a:gd name="T30" fmla="*/ 32 w 128"/>
                  <a:gd name="T31" fmla="*/ 79 h 122"/>
                  <a:gd name="T32" fmla="*/ 16 w 128"/>
                  <a:gd name="T33" fmla="*/ 107 h 122"/>
                  <a:gd name="T34" fmla="*/ 16 w 128"/>
                  <a:gd name="T35" fmla="*/ 107 h 122"/>
                  <a:gd name="T36" fmla="*/ 36 w 128"/>
                  <a:gd name="T37" fmla="*/ 102 h 122"/>
                  <a:gd name="T38" fmla="*/ 41 w 128"/>
                  <a:gd name="T39" fmla="*/ 122 h 122"/>
                  <a:gd name="T40" fmla="*/ 64 w 128"/>
                  <a:gd name="T41" fmla="*/ 82 h 122"/>
                  <a:gd name="T42" fmla="*/ 87 w 128"/>
                  <a:gd name="T43" fmla="*/ 122 h 122"/>
                  <a:gd name="T44" fmla="*/ 87 w 128"/>
                  <a:gd name="T45" fmla="*/ 122 h 122"/>
                  <a:gd name="T46" fmla="*/ 92 w 128"/>
                  <a:gd name="T47" fmla="*/ 102 h 122"/>
                  <a:gd name="T48" fmla="*/ 112 w 128"/>
                  <a:gd name="T49" fmla="*/ 107 h 122"/>
                  <a:gd name="T50" fmla="*/ 96 w 128"/>
                  <a:gd name="T51" fmla="*/ 79 h 122"/>
                  <a:gd name="T52" fmla="*/ 107 w 128"/>
                  <a:gd name="T53" fmla="*/ 79 h 122"/>
                  <a:gd name="T54" fmla="*/ 128 w 128"/>
                  <a:gd name="T55" fmla="*/ 57 h 122"/>
                  <a:gd name="T56" fmla="*/ 128 w 128"/>
                  <a:gd name="T57" fmla="*/ 57 h 122"/>
                  <a:gd name="T58" fmla="*/ 128 w 128"/>
                  <a:gd name="T59" fmla="*/ 20 h 122"/>
                  <a:gd name="T60" fmla="*/ 20 w 128"/>
                  <a:gd name="T61" fmla="*/ 29 h 122"/>
                  <a:gd name="T62" fmla="*/ 10 w 128"/>
                  <a:gd name="T63" fmla="*/ 20 h 122"/>
                  <a:gd name="T64" fmla="*/ 20 w 128"/>
                  <a:gd name="T65" fmla="*/ 10 h 122"/>
                  <a:gd name="T66" fmla="*/ 26 w 128"/>
                  <a:gd name="T67" fmla="*/ 12 h 122"/>
                  <a:gd name="T68" fmla="*/ 50 w 128"/>
                  <a:gd name="T69" fmla="*/ 29 h 122"/>
                  <a:gd name="T70" fmla="*/ 20 w 128"/>
                  <a:gd name="T71" fmla="*/ 29 h 122"/>
                  <a:gd name="T72" fmla="*/ 64 w 128"/>
                  <a:gd name="T73" fmla="*/ 64 h 122"/>
                  <a:gd name="T74" fmla="*/ 54 w 128"/>
                  <a:gd name="T75" fmla="*/ 54 h 122"/>
                  <a:gd name="T76" fmla="*/ 64 w 128"/>
                  <a:gd name="T77" fmla="*/ 44 h 122"/>
                  <a:gd name="T78" fmla="*/ 74 w 128"/>
                  <a:gd name="T79" fmla="*/ 54 h 122"/>
                  <a:gd name="T80" fmla="*/ 64 w 128"/>
                  <a:gd name="T81" fmla="*/ 64 h 122"/>
                  <a:gd name="T82" fmla="*/ 108 w 128"/>
                  <a:gd name="T83" fmla="*/ 29 h 122"/>
                  <a:gd name="T84" fmla="*/ 78 w 128"/>
                  <a:gd name="T85" fmla="*/ 29 h 122"/>
                  <a:gd name="T86" fmla="*/ 102 w 128"/>
                  <a:gd name="T87" fmla="*/ 12 h 122"/>
                  <a:gd name="T88" fmla="*/ 108 w 128"/>
                  <a:gd name="T89" fmla="*/ 10 h 122"/>
                  <a:gd name="T90" fmla="*/ 118 w 128"/>
                  <a:gd name="T91" fmla="*/ 20 h 122"/>
                  <a:gd name="T92" fmla="*/ 108 w 128"/>
                  <a:gd name="T93" fmla="*/ 2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8" h="122">
                    <a:moveTo>
                      <a:pt x="128" y="20"/>
                    </a:moveTo>
                    <a:cubicBezTo>
                      <a:pt x="128" y="17"/>
                      <a:pt x="127" y="14"/>
                      <a:pt x="126" y="12"/>
                    </a:cubicBezTo>
                    <a:cubicBezTo>
                      <a:pt x="125" y="10"/>
                      <a:pt x="124" y="8"/>
                      <a:pt x="122" y="6"/>
                    </a:cubicBezTo>
                    <a:cubicBezTo>
                      <a:pt x="120" y="4"/>
                      <a:pt x="118" y="3"/>
                      <a:pt x="116" y="2"/>
                    </a:cubicBezTo>
                    <a:cubicBezTo>
                      <a:pt x="114" y="1"/>
                      <a:pt x="111" y="0"/>
                      <a:pt x="108" y="0"/>
                    </a:cubicBezTo>
                    <a:cubicBezTo>
                      <a:pt x="104" y="0"/>
                      <a:pt x="100" y="2"/>
                      <a:pt x="96" y="4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28" y="2"/>
                      <a:pt x="24" y="0"/>
                      <a:pt x="20" y="0"/>
                    </a:cubicBezTo>
                    <a:cubicBezTo>
                      <a:pt x="17" y="0"/>
                      <a:pt x="14" y="1"/>
                      <a:pt x="12" y="2"/>
                    </a:cubicBezTo>
                    <a:cubicBezTo>
                      <a:pt x="10" y="3"/>
                      <a:pt x="8" y="4"/>
                      <a:pt x="6" y="6"/>
                    </a:cubicBezTo>
                    <a:cubicBezTo>
                      <a:pt x="4" y="8"/>
                      <a:pt x="3" y="10"/>
                      <a:pt x="2" y="12"/>
                    </a:cubicBezTo>
                    <a:cubicBezTo>
                      <a:pt x="1" y="14"/>
                      <a:pt x="0" y="17"/>
                      <a:pt x="0" y="20"/>
                    </a:cubicBezTo>
                    <a:cubicBezTo>
                      <a:pt x="0" y="20"/>
                      <a:pt x="0" y="57"/>
                      <a:pt x="0" y="57"/>
                    </a:cubicBezTo>
                    <a:cubicBezTo>
                      <a:pt x="0" y="69"/>
                      <a:pt x="10" y="79"/>
                      <a:pt x="21" y="79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36" y="102"/>
                      <a:pt x="36" y="102"/>
                      <a:pt x="36" y="102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87" y="122"/>
                      <a:pt x="87" y="122"/>
                      <a:pt x="87" y="122"/>
                    </a:cubicBezTo>
                    <a:cubicBezTo>
                      <a:pt x="87" y="122"/>
                      <a:pt x="87" y="122"/>
                      <a:pt x="87" y="122"/>
                    </a:cubicBezTo>
                    <a:cubicBezTo>
                      <a:pt x="92" y="102"/>
                      <a:pt x="92" y="102"/>
                      <a:pt x="92" y="102"/>
                    </a:cubicBezTo>
                    <a:cubicBezTo>
                      <a:pt x="112" y="107"/>
                      <a:pt x="112" y="107"/>
                      <a:pt x="112" y="107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107" y="79"/>
                      <a:pt x="107" y="79"/>
                      <a:pt x="107" y="79"/>
                    </a:cubicBezTo>
                    <a:cubicBezTo>
                      <a:pt x="118" y="79"/>
                      <a:pt x="128" y="69"/>
                      <a:pt x="128" y="57"/>
                    </a:cubicBezTo>
                    <a:cubicBezTo>
                      <a:pt x="128" y="57"/>
                      <a:pt x="128" y="57"/>
                      <a:pt x="128" y="57"/>
                    </a:cubicBezTo>
                    <a:cubicBezTo>
                      <a:pt x="128" y="57"/>
                      <a:pt x="128" y="20"/>
                      <a:pt x="128" y="20"/>
                    </a:cubicBezTo>
                    <a:close/>
                    <a:moveTo>
                      <a:pt x="20" y="29"/>
                    </a:moveTo>
                    <a:cubicBezTo>
                      <a:pt x="14" y="29"/>
                      <a:pt x="10" y="25"/>
                      <a:pt x="10" y="20"/>
                    </a:cubicBezTo>
                    <a:cubicBezTo>
                      <a:pt x="10" y="14"/>
                      <a:pt x="14" y="10"/>
                      <a:pt x="20" y="10"/>
                    </a:cubicBezTo>
                    <a:cubicBezTo>
                      <a:pt x="22" y="10"/>
                      <a:pt x="24" y="11"/>
                      <a:pt x="26" y="12"/>
                    </a:cubicBezTo>
                    <a:cubicBezTo>
                      <a:pt x="50" y="29"/>
                      <a:pt x="50" y="29"/>
                      <a:pt x="50" y="29"/>
                    </a:cubicBezTo>
                    <a:lnTo>
                      <a:pt x="20" y="29"/>
                    </a:lnTo>
                    <a:close/>
                    <a:moveTo>
                      <a:pt x="64" y="64"/>
                    </a:moveTo>
                    <a:cubicBezTo>
                      <a:pt x="59" y="64"/>
                      <a:pt x="54" y="60"/>
                      <a:pt x="54" y="54"/>
                    </a:cubicBezTo>
                    <a:cubicBezTo>
                      <a:pt x="54" y="49"/>
                      <a:pt x="59" y="44"/>
                      <a:pt x="64" y="44"/>
                    </a:cubicBezTo>
                    <a:cubicBezTo>
                      <a:pt x="69" y="44"/>
                      <a:pt x="74" y="49"/>
                      <a:pt x="74" y="54"/>
                    </a:cubicBezTo>
                    <a:cubicBezTo>
                      <a:pt x="74" y="60"/>
                      <a:pt x="69" y="64"/>
                      <a:pt x="64" y="64"/>
                    </a:cubicBezTo>
                    <a:close/>
                    <a:moveTo>
                      <a:pt x="10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4" y="11"/>
                      <a:pt x="106" y="10"/>
                      <a:pt x="108" y="10"/>
                    </a:cubicBezTo>
                    <a:cubicBezTo>
                      <a:pt x="114" y="10"/>
                      <a:pt x="118" y="14"/>
                      <a:pt x="118" y="20"/>
                    </a:cubicBezTo>
                    <a:cubicBezTo>
                      <a:pt x="118" y="25"/>
                      <a:pt x="114" y="29"/>
                      <a:pt x="108" y="2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Rectangle 65"/>
              <p:cNvSpPr>
                <a:spLocks noChangeArrowheads="1"/>
              </p:cNvSpPr>
              <p:nvPr/>
            </p:nvSpPr>
            <p:spPr bwMode="auto">
              <a:xfrm>
                <a:off x="987" y="3385"/>
                <a:ext cx="104" cy="13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Rectangle 66"/>
              <p:cNvSpPr>
                <a:spLocks noChangeArrowheads="1"/>
              </p:cNvSpPr>
              <p:nvPr/>
            </p:nvSpPr>
            <p:spPr bwMode="auto">
              <a:xfrm>
                <a:off x="1138" y="3385"/>
                <a:ext cx="104" cy="13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Rectangle 67"/>
              <p:cNvSpPr>
                <a:spLocks noChangeArrowheads="1"/>
              </p:cNvSpPr>
              <p:nvPr/>
            </p:nvSpPr>
            <p:spPr bwMode="auto">
              <a:xfrm>
                <a:off x="975" y="3325"/>
                <a:ext cx="116" cy="4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Rectangle 68"/>
              <p:cNvSpPr>
                <a:spLocks noChangeArrowheads="1"/>
              </p:cNvSpPr>
              <p:nvPr/>
            </p:nvSpPr>
            <p:spPr bwMode="auto">
              <a:xfrm>
                <a:off x="1138" y="3325"/>
                <a:ext cx="116" cy="48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69"/>
              <p:cNvSpPr>
                <a:spLocks noEditPoints="1"/>
              </p:cNvSpPr>
              <p:nvPr/>
            </p:nvSpPr>
            <p:spPr bwMode="auto">
              <a:xfrm>
                <a:off x="1121" y="3221"/>
                <a:ext cx="90" cy="90"/>
              </a:xfrm>
              <a:custGeom>
                <a:avLst/>
                <a:gdLst>
                  <a:gd name="T0" fmla="*/ 38 w 38"/>
                  <a:gd name="T1" fmla="*/ 19 h 38"/>
                  <a:gd name="T2" fmla="*/ 19 w 38"/>
                  <a:gd name="T3" fmla="*/ 0 h 38"/>
                  <a:gd name="T4" fmla="*/ 0 w 38"/>
                  <a:gd name="T5" fmla="*/ 19 h 38"/>
                  <a:gd name="T6" fmla="*/ 0 w 38"/>
                  <a:gd name="T7" fmla="*/ 19 h 38"/>
                  <a:gd name="T8" fmla="*/ 0 w 38"/>
                  <a:gd name="T9" fmla="*/ 38 h 38"/>
                  <a:gd name="T10" fmla="*/ 19 w 38"/>
                  <a:gd name="T11" fmla="*/ 38 h 38"/>
                  <a:gd name="T12" fmla="*/ 38 w 38"/>
                  <a:gd name="T13" fmla="*/ 19 h 38"/>
                  <a:gd name="T14" fmla="*/ 10 w 38"/>
                  <a:gd name="T15" fmla="*/ 19 h 38"/>
                  <a:gd name="T16" fmla="*/ 19 w 38"/>
                  <a:gd name="T17" fmla="*/ 10 h 38"/>
                  <a:gd name="T18" fmla="*/ 28 w 38"/>
                  <a:gd name="T19" fmla="*/ 19 h 38"/>
                  <a:gd name="T20" fmla="*/ 19 w 38"/>
                  <a:gd name="T21" fmla="*/ 28 h 38"/>
                  <a:gd name="T22" fmla="*/ 10 w 38"/>
                  <a:gd name="T23" fmla="*/ 28 h 38"/>
                  <a:gd name="T24" fmla="*/ 10 w 38"/>
                  <a:gd name="T25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cubicBezTo>
                      <a:pt x="38" y="9"/>
                      <a:pt x="30" y="0"/>
                      <a:pt x="19" y="0"/>
                    </a:cubicBezTo>
                    <a:cubicBezTo>
                      <a:pt x="8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19" y="38"/>
                      <a:pt x="19" y="38"/>
                    </a:cubicBezTo>
                    <a:cubicBezTo>
                      <a:pt x="30" y="38"/>
                      <a:pt x="38" y="30"/>
                      <a:pt x="38" y="19"/>
                    </a:cubicBezTo>
                    <a:close/>
                    <a:moveTo>
                      <a:pt x="10" y="19"/>
                    </a:moveTo>
                    <a:cubicBezTo>
                      <a:pt x="10" y="14"/>
                      <a:pt x="14" y="10"/>
                      <a:pt x="19" y="10"/>
                    </a:cubicBezTo>
                    <a:cubicBezTo>
                      <a:pt x="24" y="10"/>
                      <a:pt x="28" y="14"/>
                      <a:pt x="28" y="19"/>
                    </a:cubicBezTo>
                    <a:cubicBezTo>
                      <a:pt x="28" y="24"/>
                      <a:pt x="24" y="28"/>
                      <a:pt x="19" y="28"/>
                    </a:cubicBezTo>
                    <a:cubicBezTo>
                      <a:pt x="10" y="28"/>
                      <a:pt x="10" y="28"/>
                      <a:pt x="10" y="28"/>
                    </a:cubicBezTo>
                    <a:lnTo>
                      <a:pt x="10" y="1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70"/>
              <p:cNvSpPr>
                <a:spLocks noEditPoints="1"/>
              </p:cNvSpPr>
              <p:nvPr/>
            </p:nvSpPr>
            <p:spPr bwMode="auto">
              <a:xfrm>
                <a:off x="1017" y="3221"/>
                <a:ext cx="90" cy="90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9 h 38"/>
                  <a:gd name="T4" fmla="*/ 19 w 38"/>
                  <a:gd name="T5" fmla="*/ 38 h 38"/>
                  <a:gd name="T6" fmla="*/ 38 w 38"/>
                  <a:gd name="T7" fmla="*/ 38 h 38"/>
                  <a:gd name="T8" fmla="*/ 38 w 38"/>
                  <a:gd name="T9" fmla="*/ 19 h 38"/>
                  <a:gd name="T10" fmla="*/ 38 w 38"/>
                  <a:gd name="T11" fmla="*/ 19 h 38"/>
                  <a:gd name="T12" fmla="*/ 19 w 38"/>
                  <a:gd name="T13" fmla="*/ 0 h 38"/>
                  <a:gd name="T14" fmla="*/ 28 w 38"/>
                  <a:gd name="T15" fmla="*/ 28 h 38"/>
                  <a:gd name="T16" fmla="*/ 19 w 38"/>
                  <a:gd name="T17" fmla="*/ 28 h 38"/>
                  <a:gd name="T18" fmla="*/ 10 w 38"/>
                  <a:gd name="T19" fmla="*/ 19 h 38"/>
                  <a:gd name="T20" fmla="*/ 19 w 38"/>
                  <a:gd name="T21" fmla="*/ 10 h 38"/>
                  <a:gd name="T22" fmla="*/ 28 w 38"/>
                  <a:gd name="T23" fmla="*/ 19 h 38"/>
                  <a:gd name="T24" fmla="*/ 28 w 38"/>
                  <a:gd name="T25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8" y="0"/>
                      <a:pt x="0" y="9"/>
                      <a:pt x="0" y="19"/>
                    </a:cubicBezTo>
                    <a:cubicBezTo>
                      <a:pt x="0" y="30"/>
                      <a:pt x="8" y="38"/>
                      <a:pt x="1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9"/>
                      <a:pt x="30" y="0"/>
                      <a:pt x="19" y="0"/>
                    </a:cubicBezTo>
                    <a:close/>
                    <a:moveTo>
                      <a:pt x="28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4" y="28"/>
                      <a:pt x="10" y="24"/>
                      <a:pt x="10" y="19"/>
                    </a:cubicBezTo>
                    <a:cubicBezTo>
                      <a:pt x="10" y="14"/>
                      <a:pt x="14" y="10"/>
                      <a:pt x="19" y="10"/>
                    </a:cubicBezTo>
                    <a:cubicBezTo>
                      <a:pt x="24" y="10"/>
                      <a:pt x="28" y="14"/>
                      <a:pt x="28" y="19"/>
                    </a:cubicBez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71"/>
              <p:cNvSpPr/>
              <p:nvPr/>
            </p:nvSpPr>
            <p:spPr bwMode="auto">
              <a:xfrm>
                <a:off x="393" y="3221"/>
                <a:ext cx="232" cy="232"/>
              </a:xfrm>
              <a:custGeom>
                <a:avLst/>
                <a:gdLst>
                  <a:gd name="T0" fmla="*/ 232 w 232"/>
                  <a:gd name="T1" fmla="*/ 232 h 232"/>
                  <a:gd name="T2" fmla="*/ 175 w 232"/>
                  <a:gd name="T3" fmla="*/ 116 h 232"/>
                  <a:gd name="T4" fmla="*/ 196 w 232"/>
                  <a:gd name="T5" fmla="*/ 116 h 232"/>
                  <a:gd name="T6" fmla="*/ 116 w 232"/>
                  <a:gd name="T7" fmla="*/ 0 h 232"/>
                  <a:gd name="T8" fmla="*/ 36 w 232"/>
                  <a:gd name="T9" fmla="*/ 116 h 232"/>
                  <a:gd name="T10" fmla="*/ 57 w 232"/>
                  <a:gd name="T11" fmla="*/ 116 h 232"/>
                  <a:gd name="T12" fmla="*/ 0 w 232"/>
                  <a:gd name="T13" fmla="*/ 232 h 232"/>
                  <a:gd name="T14" fmla="*/ 232 w 232"/>
                  <a:gd name="T15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2" h="232">
                    <a:moveTo>
                      <a:pt x="232" y="232"/>
                    </a:moveTo>
                    <a:lnTo>
                      <a:pt x="175" y="116"/>
                    </a:lnTo>
                    <a:lnTo>
                      <a:pt x="196" y="116"/>
                    </a:lnTo>
                    <a:lnTo>
                      <a:pt x="116" y="0"/>
                    </a:lnTo>
                    <a:lnTo>
                      <a:pt x="36" y="116"/>
                    </a:lnTo>
                    <a:lnTo>
                      <a:pt x="57" y="116"/>
                    </a:lnTo>
                    <a:lnTo>
                      <a:pt x="0" y="232"/>
                    </a:lnTo>
                    <a:lnTo>
                      <a:pt x="232" y="23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Rectangle 72"/>
              <p:cNvSpPr>
                <a:spLocks noChangeArrowheads="1"/>
              </p:cNvSpPr>
              <p:nvPr/>
            </p:nvSpPr>
            <p:spPr bwMode="auto">
              <a:xfrm>
                <a:off x="485" y="3467"/>
                <a:ext cx="48" cy="5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73"/>
              <p:cNvSpPr>
                <a:spLocks noEditPoints="1"/>
              </p:cNvSpPr>
              <p:nvPr/>
            </p:nvSpPr>
            <p:spPr bwMode="auto">
              <a:xfrm>
                <a:off x="7017" y="2615"/>
                <a:ext cx="93" cy="93"/>
              </a:xfrm>
              <a:custGeom>
                <a:avLst/>
                <a:gdLst>
                  <a:gd name="T0" fmla="*/ 20 w 39"/>
                  <a:gd name="T1" fmla="*/ 0 h 39"/>
                  <a:gd name="T2" fmla="*/ 0 w 39"/>
                  <a:gd name="T3" fmla="*/ 20 h 39"/>
                  <a:gd name="T4" fmla="*/ 20 w 39"/>
                  <a:gd name="T5" fmla="*/ 39 h 39"/>
                  <a:gd name="T6" fmla="*/ 39 w 39"/>
                  <a:gd name="T7" fmla="*/ 20 h 39"/>
                  <a:gd name="T8" fmla="*/ 20 w 39"/>
                  <a:gd name="T9" fmla="*/ 0 h 39"/>
                  <a:gd name="T10" fmla="*/ 20 w 39"/>
                  <a:gd name="T11" fmla="*/ 29 h 39"/>
                  <a:gd name="T12" fmla="*/ 10 w 39"/>
                  <a:gd name="T13" fmla="*/ 20 h 39"/>
                  <a:gd name="T14" fmla="*/ 20 w 39"/>
                  <a:gd name="T15" fmla="*/ 10 h 39"/>
                  <a:gd name="T16" fmla="*/ 29 w 39"/>
                  <a:gd name="T17" fmla="*/ 20 h 39"/>
                  <a:gd name="T18" fmla="*/ 20 w 39"/>
                  <a:gd name="T19" fmla="*/ 2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9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0" y="30"/>
                      <a:pt x="9" y="39"/>
                      <a:pt x="20" y="39"/>
                    </a:cubicBezTo>
                    <a:cubicBezTo>
                      <a:pt x="30" y="39"/>
                      <a:pt x="39" y="30"/>
                      <a:pt x="39" y="20"/>
                    </a:cubicBezTo>
                    <a:cubicBezTo>
                      <a:pt x="39" y="9"/>
                      <a:pt x="30" y="0"/>
                      <a:pt x="20" y="0"/>
                    </a:cubicBezTo>
                    <a:close/>
                    <a:moveTo>
                      <a:pt x="20" y="29"/>
                    </a:moveTo>
                    <a:cubicBezTo>
                      <a:pt x="14" y="29"/>
                      <a:pt x="10" y="25"/>
                      <a:pt x="10" y="20"/>
                    </a:cubicBezTo>
                    <a:cubicBezTo>
                      <a:pt x="10" y="14"/>
                      <a:pt x="14" y="10"/>
                      <a:pt x="20" y="10"/>
                    </a:cubicBezTo>
                    <a:cubicBezTo>
                      <a:pt x="25" y="10"/>
                      <a:pt x="29" y="14"/>
                      <a:pt x="29" y="20"/>
                    </a:cubicBezTo>
                    <a:cubicBezTo>
                      <a:pt x="29" y="25"/>
                      <a:pt x="25" y="29"/>
                      <a:pt x="20" y="2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Rectangle 74"/>
              <p:cNvSpPr>
                <a:spLocks noChangeArrowheads="1"/>
              </p:cNvSpPr>
              <p:nvPr/>
            </p:nvSpPr>
            <p:spPr bwMode="auto">
              <a:xfrm>
                <a:off x="7320" y="2705"/>
                <a:ext cx="1" cy="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75"/>
              <p:cNvSpPr/>
              <p:nvPr/>
            </p:nvSpPr>
            <p:spPr bwMode="auto">
              <a:xfrm>
                <a:off x="7140" y="2615"/>
                <a:ext cx="178" cy="303"/>
              </a:xfrm>
              <a:custGeom>
                <a:avLst/>
                <a:gdLst>
                  <a:gd name="T0" fmla="*/ 15 w 75"/>
                  <a:gd name="T1" fmla="*/ 38 h 128"/>
                  <a:gd name="T2" fmla="*/ 21 w 75"/>
                  <a:gd name="T3" fmla="*/ 21 h 128"/>
                  <a:gd name="T4" fmla="*/ 38 w 75"/>
                  <a:gd name="T5" fmla="*/ 15 h 128"/>
                  <a:gd name="T6" fmla="*/ 55 w 75"/>
                  <a:gd name="T7" fmla="*/ 21 h 128"/>
                  <a:gd name="T8" fmla="*/ 60 w 75"/>
                  <a:gd name="T9" fmla="*/ 30 h 128"/>
                  <a:gd name="T10" fmla="*/ 75 w 75"/>
                  <a:gd name="T11" fmla="*/ 30 h 128"/>
                  <a:gd name="T12" fmla="*/ 38 w 75"/>
                  <a:gd name="T13" fmla="*/ 0 h 128"/>
                  <a:gd name="T14" fmla="*/ 0 w 75"/>
                  <a:gd name="T15" fmla="*/ 38 h 128"/>
                  <a:gd name="T16" fmla="*/ 0 w 75"/>
                  <a:gd name="T17" fmla="*/ 90 h 128"/>
                  <a:gd name="T18" fmla="*/ 0 w 75"/>
                  <a:gd name="T19" fmla="*/ 90 h 128"/>
                  <a:gd name="T20" fmla="*/ 0 w 75"/>
                  <a:gd name="T21" fmla="*/ 90 h 128"/>
                  <a:gd name="T22" fmla="*/ 38 w 75"/>
                  <a:gd name="T23" fmla="*/ 128 h 128"/>
                  <a:gd name="T24" fmla="*/ 75 w 75"/>
                  <a:gd name="T25" fmla="*/ 98 h 128"/>
                  <a:gd name="T26" fmla="*/ 60 w 75"/>
                  <a:gd name="T27" fmla="*/ 98 h 128"/>
                  <a:gd name="T28" fmla="*/ 55 w 75"/>
                  <a:gd name="T29" fmla="*/ 107 h 128"/>
                  <a:gd name="T30" fmla="*/ 38 w 75"/>
                  <a:gd name="T31" fmla="*/ 113 h 128"/>
                  <a:gd name="T32" fmla="*/ 21 w 75"/>
                  <a:gd name="T33" fmla="*/ 107 h 128"/>
                  <a:gd name="T34" fmla="*/ 15 w 75"/>
                  <a:gd name="T35" fmla="*/ 90 h 128"/>
                  <a:gd name="T36" fmla="*/ 15 w 75"/>
                  <a:gd name="T37" fmla="*/ 90 h 128"/>
                  <a:gd name="T38" fmla="*/ 15 w 75"/>
                  <a:gd name="T39" fmla="*/ 3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128">
                    <a:moveTo>
                      <a:pt x="15" y="38"/>
                    </a:moveTo>
                    <a:cubicBezTo>
                      <a:pt x="15" y="32"/>
                      <a:pt x="17" y="26"/>
                      <a:pt x="21" y="21"/>
                    </a:cubicBezTo>
                    <a:cubicBezTo>
                      <a:pt x="26" y="17"/>
                      <a:pt x="32" y="15"/>
                      <a:pt x="38" y="15"/>
                    </a:cubicBezTo>
                    <a:cubicBezTo>
                      <a:pt x="44" y="15"/>
                      <a:pt x="50" y="17"/>
                      <a:pt x="55" y="21"/>
                    </a:cubicBezTo>
                    <a:cubicBezTo>
                      <a:pt x="57" y="24"/>
                      <a:pt x="59" y="27"/>
                      <a:pt x="60" y="30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1" y="13"/>
                      <a:pt x="56" y="0"/>
                      <a:pt x="38" y="0"/>
                    </a:cubicBezTo>
                    <a:cubicBezTo>
                      <a:pt x="17" y="0"/>
                      <a:pt x="0" y="17"/>
                      <a:pt x="0" y="38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111"/>
                      <a:pt x="17" y="128"/>
                      <a:pt x="38" y="128"/>
                    </a:cubicBezTo>
                    <a:cubicBezTo>
                      <a:pt x="56" y="128"/>
                      <a:pt x="71" y="115"/>
                      <a:pt x="75" y="98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59" y="101"/>
                      <a:pt x="57" y="104"/>
                      <a:pt x="55" y="107"/>
                    </a:cubicBezTo>
                    <a:cubicBezTo>
                      <a:pt x="50" y="111"/>
                      <a:pt x="44" y="113"/>
                      <a:pt x="38" y="113"/>
                    </a:cubicBezTo>
                    <a:cubicBezTo>
                      <a:pt x="32" y="113"/>
                      <a:pt x="26" y="111"/>
                      <a:pt x="21" y="107"/>
                    </a:cubicBezTo>
                    <a:cubicBezTo>
                      <a:pt x="17" y="102"/>
                      <a:pt x="15" y="96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lnTo>
                      <a:pt x="15" y="3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76"/>
              <p:cNvSpPr/>
              <p:nvPr/>
            </p:nvSpPr>
            <p:spPr bwMode="auto">
              <a:xfrm>
                <a:off x="7320" y="28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77"/>
              <p:cNvSpPr/>
              <p:nvPr/>
            </p:nvSpPr>
            <p:spPr bwMode="auto">
              <a:xfrm>
                <a:off x="6535" y="2615"/>
                <a:ext cx="180" cy="303"/>
              </a:xfrm>
              <a:custGeom>
                <a:avLst/>
                <a:gdLst>
                  <a:gd name="T0" fmla="*/ 180 w 180"/>
                  <a:gd name="T1" fmla="*/ 36 h 303"/>
                  <a:gd name="T2" fmla="*/ 180 w 180"/>
                  <a:gd name="T3" fmla="*/ 0 h 303"/>
                  <a:gd name="T4" fmla="*/ 35 w 180"/>
                  <a:gd name="T5" fmla="*/ 0 h 303"/>
                  <a:gd name="T6" fmla="*/ 0 w 180"/>
                  <a:gd name="T7" fmla="*/ 0 h 303"/>
                  <a:gd name="T8" fmla="*/ 0 w 180"/>
                  <a:gd name="T9" fmla="*/ 303 h 303"/>
                  <a:gd name="T10" fmla="*/ 35 w 180"/>
                  <a:gd name="T11" fmla="*/ 303 h 303"/>
                  <a:gd name="T12" fmla="*/ 35 w 180"/>
                  <a:gd name="T13" fmla="*/ 152 h 303"/>
                  <a:gd name="T14" fmla="*/ 139 w 180"/>
                  <a:gd name="T15" fmla="*/ 152 h 303"/>
                  <a:gd name="T16" fmla="*/ 139 w 180"/>
                  <a:gd name="T17" fmla="*/ 119 h 303"/>
                  <a:gd name="T18" fmla="*/ 35 w 180"/>
                  <a:gd name="T19" fmla="*/ 119 h 303"/>
                  <a:gd name="T20" fmla="*/ 35 w 180"/>
                  <a:gd name="T21" fmla="*/ 36 h 303"/>
                  <a:gd name="T22" fmla="*/ 180 w 180"/>
                  <a:gd name="T23" fmla="*/ 36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0" h="303">
                    <a:moveTo>
                      <a:pt x="180" y="36"/>
                    </a:moveTo>
                    <a:lnTo>
                      <a:pt x="180" y="0"/>
                    </a:lnTo>
                    <a:lnTo>
                      <a:pt x="35" y="0"/>
                    </a:lnTo>
                    <a:lnTo>
                      <a:pt x="0" y="0"/>
                    </a:lnTo>
                    <a:lnTo>
                      <a:pt x="0" y="303"/>
                    </a:lnTo>
                    <a:lnTo>
                      <a:pt x="35" y="303"/>
                    </a:lnTo>
                    <a:lnTo>
                      <a:pt x="35" y="152"/>
                    </a:lnTo>
                    <a:lnTo>
                      <a:pt x="139" y="152"/>
                    </a:lnTo>
                    <a:lnTo>
                      <a:pt x="139" y="119"/>
                    </a:lnTo>
                    <a:lnTo>
                      <a:pt x="35" y="119"/>
                    </a:lnTo>
                    <a:lnTo>
                      <a:pt x="35" y="36"/>
                    </a:lnTo>
                    <a:lnTo>
                      <a:pt x="180" y="36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78"/>
              <p:cNvSpPr>
                <a:spLocks noEditPoints="1"/>
              </p:cNvSpPr>
              <p:nvPr/>
            </p:nvSpPr>
            <p:spPr bwMode="auto">
              <a:xfrm>
                <a:off x="6412" y="2615"/>
                <a:ext cx="92" cy="93"/>
              </a:xfrm>
              <a:custGeom>
                <a:avLst/>
                <a:gdLst>
                  <a:gd name="T0" fmla="*/ 20 w 39"/>
                  <a:gd name="T1" fmla="*/ 0 h 39"/>
                  <a:gd name="T2" fmla="*/ 0 w 39"/>
                  <a:gd name="T3" fmla="*/ 20 h 39"/>
                  <a:gd name="T4" fmla="*/ 20 w 39"/>
                  <a:gd name="T5" fmla="*/ 39 h 39"/>
                  <a:gd name="T6" fmla="*/ 39 w 39"/>
                  <a:gd name="T7" fmla="*/ 20 h 39"/>
                  <a:gd name="T8" fmla="*/ 20 w 39"/>
                  <a:gd name="T9" fmla="*/ 0 h 39"/>
                  <a:gd name="T10" fmla="*/ 20 w 39"/>
                  <a:gd name="T11" fmla="*/ 29 h 39"/>
                  <a:gd name="T12" fmla="*/ 10 w 39"/>
                  <a:gd name="T13" fmla="*/ 20 h 39"/>
                  <a:gd name="T14" fmla="*/ 20 w 39"/>
                  <a:gd name="T15" fmla="*/ 10 h 39"/>
                  <a:gd name="T16" fmla="*/ 29 w 39"/>
                  <a:gd name="T17" fmla="*/ 20 h 39"/>
                  <a:gd name="T18" fmla="*/ 20 w 39"/>
                  <a:gd name="T19" fmla="*/ 2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9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0" y="30"/>
                      <a:pt x="9" y="39"/>
                      <a:pt x="20" y="39"/>
                    </a:cubicBezTo>
                    <a:cubicBezTo>
                      <a:pt x="30" y="39"/>
                      <a:pt x="39" y="30"/>
                      <a:pt x="39" y="20"/>
                    </a:cubicBezTo>
                    <a:cubicBezTo>
                      <a:pt x="39" y="9"/>
                      <a:pt x="30" y="0"/>
                      <a:pt x="20" y="0"/>
                    </a:cubicBezTo>
                    <a:close/>
                    <a:moveTo>
                      <a:pt x="20" y="29"/>
                    </a:moveTo>
                    <a:cubicBezTo>
                      <a:pt x="14" y="29"/>
                      <a:pt x="10" y="25"/>
                      <a:pt x="10" y="20"/>
                    </a:cubicBezTo>
                    <a:cubicBezTo>
                      <a:pt x="10" y="14"/>
                      <a:pt x="14" y="10"/>
                      <a:pt x="20" y="10"/>
                    </a:cubicBezTo>
                    <a:cubicBezTo>
                      <a:pt x="25" y="10"/>
                      <a:pt x="29" y="14"/>
                      <a:pt x="29" y="20"/>
                    </a:cubicBezTo>
                    <a:cubicBezTo>
                      <a:pt x="29" y="25"/>
                      <a:pt x="25" y="29"/>
                      <a:pt x="20" y="2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79"/>
              <p:cNvSpPr>
                <a:spLocks noEditPoints="1"/>
              </p:cNvSpPr>
              <p:nvPr/>
            </p:nvSpPr>
            <p:spPr bwMode="auto">
              <a:xfrm>
                <a:off x="5806" y="2615"/>
                <a:ext cx="303" cy="303"/>
              </a:xfrm>
              <a:custGeom>
                <a:avLst/>
                <a:gdLst>
                  <a:gd name="T0" fmla="*/ 128 w 128"/>
                  <a:gd name="T1" fmla="*/ 20 h 128"/>
                  <a:gd name="T2" fmla="*/ 108 w 128"/>
                  <a:gd name="T3" fmla="*/ 0 h 128"/>
                  <a:gd name="T4" fmla="*/ 94 w 128"/>
                  <a:gd name="T5" fmla="*/ 6 h 128"/>
                  <a:gd name="T6" fmla="*/ 40 w 128"/>
                  <a:gd name="T7" fmla="*/ 60 h 128"/>
                  <a:gd name="T8" fmla="*/ 34 w 128"/>
                  <a:gd name="T9" fmla="*/ 59 h 128"/>
                  <a:gd name="T10" fmla="*/ 0 w 128"/>
                  <a:gd name="T11" fmla="*/ 94 h 128"/>
                  <a:gd name="T12" fmla="*/ 34 w 128"/>
                  <a:gd name="T13" fmla="*/ 128 h 128"/>
                  <a:gd name="T14" fmla="*/ 69 w 128"/>
                  <a:gd name="T15" fmla="*/ 94 h 128"/>
                  <a:gd name="T16" fmla="*/ 68 w 128"/>
                  <a:gd name="T17" fmla="*/ 88 h 128"/>
                  <a:gd name="T18" fmla="*/ 122 w 128"/>
                  <a:gd name="T19" fmla="*/ 34 h 128"/>
                  <a:gd name="T20" fmla="*/ 128 w 128"/>
                  <a:gd name="T21" fmla="*/ 20 h 128"/>
                  <a:gd name="T22" fmla="*/ 115 w 128"/>
                  <a:gd name="T23" fmla="*/ 27 h 128"/>
                  <a:gd name="T24" fmla="*/ 115 w 128"/>
                  <a:gd name="T25" fmla="*/ 27 h 128"/>
                  <a:gd name="T26" fmla="*/ 115 w 128"/>
                  <a:gd name="T27" fmla="*/ 27 h 128"/>
                  <a:gd name="T28" fmla="*/ 61 w 128"/>
                  <a:gd name="T29" fmla="*/ 81 h 128"/>
                  <a:gd name="T30" fmla="*/ 58 w 128"/>
                  <a:gd name="T31" fmla="*/ 84 h 128"/>
                  <a:gd name="T32" fmla="*/ 59 w 128"/>
                  <a:gd name="T33" fmla="*/ 89 h 128"/>
                  <a:gd name="T34" fmla="*/ 59 w 128"/>
                  <a:gd name="T35" fmla="*/ 94 h 128"/>
                  <a:gd name="T36" fmla="*/ 52 w 128"/>
                  <a:gd name="T37" fmla="*/ 111 h 128"/>
                  <a:gd name="T38" fmla="*/ 34 w 128"/>
                  <a:gd name="T39" fmla="*/ 118 h 128"/>
                  <a:gd name="T40" fmla="*/ 17 w 128"/>
                  <a:gd name="T41" fmla="*/ 111 h 128"/>
                  <a:gd name="T42" fmla="*/ 10 w 128"/>
                  <a:gd name="T43" fmla="*/ 94 h 128"/>
                  <a:gd name="T44" fmla="*/ 17 w 128"/>
                  <a:gd name="T45" fmla="*/ 76 h 128"/>
                  <a:gd name="T46" fmla="*/ 34 w 128"/>
                  <a:gd name="T47" fmla="*/ 69 h 128"/>
                  <a:gd name="T48" fmla="*/ 39 w 128"/>
                  <a:gd name="T49" fmla="*/ 70 h 128"/>
                  <a:gd name="T50" fmla="*/ 44 w 128"/>
                  <a:gd name="T51" fmla="*/ 70 h 128"/>
                  <a:gd name="T52" fmla="*/ 47 w 128"/>
                  <a:gd name="T53" fmla="*/ 67 h 128"/>
                  <a:gd name="T54" fmla="*/ 101 w 128"/>
                  <a:gd name="T55" fmla="*/ 13 h 128"/>
                  <a:gd name="T56" fmla="*/ 108 w 128"/>
                  <a:gd name="T57" fmla="*/ 10 h 128"/>
                  <a:gd name="T58" fmla="*/ 118 w 128"/>
                  <a:gd name="T59" fmla="*/ 20 h 128"/>
                  <a:gd name="T60" fmla="*/ 115 w 128"/>
                  <a:gd name="T61" fmla="*/ 2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8" h="128">
                    <a:moveTo>
                      <a:pt x="128" y="20"/>
                    </a:moveTo>
                    <a:cubicBezTo>
                      <a:pt x="128" y="9"/>
                      <a:pt x="119" y="0"/>
                      <a:pt x="108" y="0"/>
                    </a:cubicBezTo>
                    <a:cubicBezTo>
                      <a:pt x="103" y="0"/>
                      <a:pt x="98" y="2"/>
                      <a:pt x="94" y="6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38" y="60"/>
                      <a:pt x="36" y="59"/>
                      <a:pt x="34" y="59"/>
                    </a:cubicBezTo>
                    <a:cubicBezTo>
                      <a:pt x="15" y="59"/>
                      <a:pt x="0" y="75"/>
                      <a:pt x="0" y="94"/>
                    </a:cubicBezTo>
                    <a:cubicBezTo>
                      <a:pt x="0" y="113"/>
                      <a:pt x="15" y="128"/>
                      <a:pt x="34" y="128"/>
                    </a:cubicBezTo>
                    <a:cubicBezTo>
                      <a:pt x="53" y="128"/>
                      <a:pt x="69" y="113"/>
                      <a:pt x="69" y="94"/>
                    </a:cubicBezTo>
                    <a:cubicBezTo>
                      <a:pt x="69" y="92"/>
                      <a:pt x="69" y="90"/>
                      <a:pt x="68" y="88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26" y="30"/>
                      <a:pt x="128" y="25"/>
                      <a:pt x="128" y="20"/>
                    </a:cubicBezTo>
                    <a:close/>
                    <a:moveTo>
                      <a:pt x="115" y="27"/>
                    </a:moveTo>
                    <a:cubicBezTo>
                      <a:pt x="115" y="27"/>
                      <a:pt x="115" y="27"/>
                      <a:pt x="115" y="27"/>
                    </a:cubicBezTo>
                    <a:cubicBezTo>
                      <a:pt x="115" y="27"/>
                      <a:pt x="115" y="27"/>
                      <a:pt x="115" y="27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1"/>
                      <a:pt x="59" y="92"/>
                      <a:pt x="59" y="94"/>
                    </a:cubicBezTo>
                    <a:cubicBezTo>
                      <a:pt x="59" y="100"/>
                      <a:pt x="56" y="106"/>
                      <a:pt x="52" y="111"/>
                    </a:cubicBezTo>
                    <a:cubicBezTo>
                      <a:pt x="47" y="116"/>
                      <a:pt x="41" y="118"/>
                      <a:pt x="34" y="118"/>
                    </a:cubicBezTo>
                    <a:cubicBezTo>
                      <a:pt x="28" y="118"/>
                      <a:pt x="22" y="116"/>
                      <a:pt x="17" y="111"/>
                    </a:cubicBezTo>
                    <a:cubicBezTo>
                      <a:pt x="12" y="106"/>
                      <a:pt x="10" y="100"/>
                      <a:pt x="10" y="94"/>
                    </a:cubicBezTo>
                    <a:cubicBezTo>
                      <a:pt x="10" y="87"/>
                      <a:pt x="12" y="81"/>
                      <a:pt x="17" y="76"/>
                    </a:cubicBezTo>
                    <a:cubicBezTo>
                      <a:pt x="22" y="72"/>
                      <a:pt x="28" y="69"/>
                      <a:pt x="34" y="69"/>
                    </a:cubicBezTo>
                    <a:cubicBezTo>
                      <a:pt x="36" y="69"/>
                      <a:pt x="37" y="69"/>
                      <a:pt x="39" y="70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7" y="67"/>
                      <a:pt x="47" y="67"/>
                      <a:pt x="47" y="67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3" y="11"/>
                      <a:pt x="106" y="10"/>
                      <a:pt x="108" y="10"/>
                    </a:cubicBezTo>
                    <a:cubicBezTo>
                      <a:pt x="114" y="10"/>
                      <a:pt x="118" y="14"/>
                      <a:pt x="118" y="20"/>
                    </a:cubicBezTo>
                    <a:cubicBezTo>
                      <a:pt x="118" y="22"/>
                      <a:pt x="117" y="25"/>
                      <a:pt x="115" y="2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80"/>
              <p:cNvSpPr/>
              <p:nvPr/>
            </p:nvSpPr>
            <p:spPr bwMode="auto">
              <a:xfrm>
                <a:off x="5854" y="2717"/>
                <a:ext cx="153" cy="154"/>
              </a:xfrm>
              <a:custGeom>
                <a:avLst/>
                <a:gdLst>
                  <a:gd name="T0" fmla="*/ 23 w 65"/>
                  <a:gd name="T1" fmla="*/ 38 h 65"/>
                  <a:gd name="T2" fmla="*/ 14 w 65"/>
                  <a:gd name="T3" fmla="*/ 36 h 65"/>
                  <a:gd name="T4" fmla="*/ 0 w 65"/>
                  <a:gd name="T5" fmla="*/ 51 h 65"/>
                  <a:gd name="T6" fmla="*/ 14 w 65"/>
                  <a:gd name="T7" fmla="*/ 65 h 65"/>
                  <a:gd name="T8" fmla="*/ 29 w 65"/>
                  <a:gd name="T9" fmla="*/ 51 h 65"/>
                  <a:gd name="T10" fmla="*/ 27 w 65"/>
                  <a:gd name="T11" fmla="*/ 42 h 65"/>
                  <a:gd name="T12" fmla="*/ 65 w 65"/>
                  <a:gd name="T13" fmla="*/ 4 h 65"/>
                  <a:gd name="T14" fmla="*/ 61 w 65"/>
                  <a:gd name="T15" fmla="*/ 0 h 65"/>
                  <a:gd name="T16" fmla="*/ 23 w 65"/>
                  <a:gd name="T17" fmla="*/ 3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5">
                    <a:moveTo>
                      <a:pt x="23" y="38"/>
                    </a:moveTo>
                    <a:cubicBezTo>
                      <a:pt x="20" y="37"/>
                      <a:pt x="17" y="36"/>
                      <a:pt x="14" y="36"/>
                    </a:cubicBezTo>
                    <a:cubicBezTo>
                      <a:pt x="6" y="36"/>
                      <a:pt x="0" y="43"/>
                      <a:pt x="0" y="51"/>
                    </a:cubicBezTo>
                    <a:cubicBezTo>
                      <a:pt x="0" y="59"/>
                      <a:pt x="6" y="65"/>
                      <a:pt x="14" y="65"/>
                    </a:cubicBezTo>
                    <a:cubicBezTo>
                      <a:pt x="22" y="65"/>
                      <a:pt x="29" y="59"/>
                      <a:pt x="29" y="51"/>
                    </a:cubicBezTo>
                    <a:cubicBezTo>
                      <a:pt x="29" y="48"/>
                      <a:pt x="28" y="45"/>
                      <a:pt x="27" y="42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1" y="0"/>
                      <a:pt x="61" y="0"/>
                      <a:pt x="61" y="0"/>
                    </a:cubicBezTo>
                    <a:lnTo>
                      <a:pt x="23" y="3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81"/>
              <p:cNvSpPr/>
              <p:nvPr/>
            </p:nvSpPr>
            <p:spPr bwMode="auto">
              <a:xfrm>
                <a:off x="5272" y="2779"/>
                <a:ext cx="92" cy="139"/>
              </a:xfrm>
              <a:custGeom>
                <a:avLst/>
                <a:gdLst>
                  <a:gd name="T0" fmla="*/ 29 w 39"/>
                  <a:gd name="T1" fmla="*/ 1 h 59"/>
                  <a:gd name="T2" fmla="*/ 29 w 39"/>
                  <a:gd name="T3" fmla="*/ 39 h 59"/>
                  <a:gd name="T4" fmla="*/ 19 w 39"/>
                  <a:gd name="T5" fmla="*/ 49 h 59"/>
                  <a:gd name="T6" fmla="*/ 9 w 39"/>
                  <a:gd name="T7" fmla="*/ 39 h 59"/>
                  <a:gd name="T8" fmla="*/ 9 w 39"/>
                  <a:gd name="T9" fmla="*/ 30 h 59"/>
                  <a:gd name="T10" fmla="*/ 2 w 39"/>
                  <a:gd name="T11" fmla="*/ 30 h 59"/>
                  <a:gd name="T12" fmla="*/ 0 w 39"/>
                  <a:gd name="T13" fmla="*/ 30 h 59"/>
                  <a:gd name="T14" fmla="*/ 0 w 39"/>
                  <a:gd name="T15" fmla="*/ 39 h 59"/>
                  <a:gd name="T16" fmla="*/ 0 w 39"/>
                  <a:gd name="T17" fmla="*/ 39 h 59"/>
                  <a:gd name="T18" fmla="*/ 19 w 39"/>
                  <a:gd name="T19" fmla="*/ 59 h 59"/>
                  <a:gd name="T20" fmla="*/ 39 w 39"/>
                  <a:gd name="T21" fmla="*/ 39 h 59"/>
                  <a:gd name="T22" fmla="*/ 39 w 39"/>
                  <a:gd name="T23" fmla="*/ 39 h 59"/>
                  <a:gd name="T24" fmla="*/ 39 w 39"/>
                  <a:gd name="T25" fmla="*/ 1 h 59"/>
                  <a:gd name="T26" fmla="*/ 34 w 39"/>
                  <a:gd name="T27" fmla="*/ 0 h 59"/>
                  <a:gd name="T28" fmla="*/ 29 w 39"/>
                  <a:gd name="T29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59">
                    <a:moveTo>
                      <a:pt x="29" y="1"/>
                    </a:move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45"/>
                      <a:pt x="25" y="49"/>
                      <a:pt x="19" y="49"/>
                    </a:cubicBezTo>
                    <a:cubicBezTo>
                      <a:pt x="14" y="49"/>
                      <a:pt x="9" y="45"/>
                      <a:pt x="9" y="3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50"/>
                      <a:pt x="8" y="59"/>
                      <a:pt x="19" y="59"/>
                    </a:cubicBezTo>
                    <a:cubicBezTo>
                      <a:pt x="30" y="59"/>
                      <a:pt x="39" y="50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7" y="1"/>
                      <a:pt x="36" y="0"/>
                      <a:pt x="34" y="0"/>
                    </a:cubicBezTo>
                    <a:cubicBezTo>
                      <a:pt x="32" y="0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82"/>
              <p:cNvSpPr/>
              <p:nvPr/>
            </p:nvSpPr>
            <p:spPr bwMode="auto">
              <a:xfrm>
                <a:off x="5201" y="2615"/>
                <a:ext cx="303" cy="164"/>
              </a:xfrm>
              <a:custGeom>
                <a:avLst/>
                <a:gdLst>
                  <a:gd name="T0" fmla="*/ 69 w 128"/>
                  <a:gd name="T1" fmla="*/ 11 h 69"/>
                  <a:gd name="T2" fmla="*/ 69 w 128"/>
                  <a:gd name="T3" fmla="*/ 1 h 69"/>
                  <a:gd name="T4" fmla="*/ 69 w 128"/>
                  <a:gd name="T5" fmla="*/ 0 h 69"/>
                  <a:gd name="T6" fmla="*/ 59 w 128"/>
                  <a:gd name="T7" fmla="*/ 0 h 69"/>
                  <a:gd name="T8" fmla="*/ 59 w 128"/>
                  <a:gd name="T9" fmla="*/ 1 h 69"/>
                  <a:gd name="T10" fmla="*/ 59 w 128"/>
                  <a:gd name="T11" fmla="*/ 11 h 69"/>
                  <a:gd name="T12" fmla="*/ 0 w 128"/>
                  <a:gd name="T13" fmla="*/ 69 h 69"/>
                  <a:gd name="T14" fmla="*/ 0 w 128"/>
                  <a:gd name="T15" fmla="*/ 69 h 69"/>
                  <a:gd name="T16" fmla="*/ 21 w 128"/>
                  <a:gd name="T17" fmla="*/ 60 h 69"/>
                  <a:gd name="T18" fmla="*/ 43 w 128"/>
                  <a:gd name="T19" fmla="*/ 69 h 69"/>
                  <a:gd name="T20" fmla="*/ 43 w 128"/>
                  <a:gd name="T21" fmla="*/ 69 h 69"/>
                  <a:gd name="T22" fmla="*/ 64 w 128"/>
                  <a:gd name="T23" fmla="*/ 60 h 69"/>
                  <a:gd name="T24" fmla="*/ 85 w 128"/>
                  <a:gd name="T25" fmla="*/ 69 h 69"/>
                  <a:gd name="T26" fmla="*/ 85 w 128"/>
                  <a:gd name="T27" fmla="*/ 69 h 69"/>
                  <a:gd name="T28" fmla="*/ 107 w 128"/>
                  <a:gd name="T29" fmla="*/ 60 h 69"/>
                  <a:gd name="T30" fmla="*/ 128 w 128"/>
                  <a:gd name="T31" fmla="*/ 69 h 69"/>
                  <a:gd name="T32" fmla="*/ 128 w 128"/>
                  <a:gd name="T33" fmla="*/ 69 h 69"/>
                  <a:gd name="T34" fmla="*/ 69 w 128"/>
                  <a:gd name="T35" fmla="*/ 1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" h="69">
                    <a:moveTo>
                      <a:pt x="69" y="1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26" y="13"/>
                      <a:pt x="0" y="38"/>
                      <a:pt x="0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5" y="63"/>
                      <a:pt x="13" y="60"/>
                      <a:pt x="21" y="60"/>
                    </a:cubicBezTo>
                    <a:cubicBezTo>
                      <a:pt x="30" y="60"/>
                      <a:pt x="37" y="63"/>
                      <a:pt x="43" y="69"/>
                    </a:cubicBezTo>
                    <a:cubicBezTo>
                      <a:pt x="43" y="69"/>
                      <a:pt x="43" y="69"/>
                      <a:pt x="43" y="69"/>
                    </a:cubicBezTo>
                    <a:cubicBezTo>
                      <a:pt x="48" y="63"/>
                      <a:pt x="56" y="60"/>
                      <a:pt x="64" y="60"/>
                    </a:cubicBezTo>
                    <a:cubicBezTo>
                      <a:pt x="72" y="60"/>
                      <a:pt x="80" y="63"/>
                      <a:pt x="85" y="69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91" y="63"/>
                      <a:pt x="98" y="60"/>
                      <a:pt x="107" y="60"/>
                    </a:cubicBezTo>
                    <a:cubicBezTo>
                      <a:pt x="115" y="60"/>
                      <a:pt x="123" y="63"/>
                      <a:pt x="128" y="69"/>
                    </a:cubicBezTo>
                    <a:cubicBezTo>
                      <a:pt x="128" y="69"/>
                      <a:pt x="128" y="69"/>
                      <a:pt x="128" y="69"/>
                    </a:cubicBezTo>
                    <a:cubicBezTo>
                      <a:pt x="128" y="38"/>
                      <a:pt x="102" y="13"/>
                      <a:pt x="69" y="1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83"/>
              <p:cNvSpPr/>
              <p:nvPr/>
            </p:nvSpPr>
            <p:spPr bwMode="auto">
              <a:xfrm>
                <a:off x="4579" y="2615"/>
                <a:ext cx="319" cy="320"/>
              </a:xfrm>
              <a:custGeom>
                <a:avLst/>
                <a:gdLst>
                  <a:gd name="T0" fmla="*/ 50 w 135"/>
                  <a:gd name="T1" fmla="*/ 85 h 135"/>
                  <a:gd name="T2" fmla="*/ 40 w 135"/>
                  <a:gd name="T3" fmla="*/ 0 h 135"/>
                  <a:gd name="T4" fmla="*/ 28 w 135"/>
                  <a:gd name="T5" fmla="*/ 10 h 135"/>
                  <a:gd name="T6" fmla="*/ 27 w 135"/>
                  <a:gd name="T7" fmla="*/ 108 h 135"/>
                  <a:gd name="T8" fmla="*/ 125 w 135"/>
                  <a:gd name="T9" fmla="*/ 107 h 135"/>
                  <a:gd name="T10" fmla="*/ 135 w 135"/>
                  <a:gd name="T11" fmla="*/ 95 h 135"/>
                  <a:gd name="T12" fmla="*/ 50 w 135"/>
                  <a:gd name="T13" fmla="*/ 8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135">
                    <a:moveTo>
                      <a:pt x="50" y="85"/>
                    </a:moveTo>
                    <a:cubicBezTo>
                      <a:pt x="27" y="62"/>
                      <a:pt x="24" y="27"/>
                      <a:pt x="40" y="0"/>
                    </a:cubicBezTo>
                    <a:cubicBezTo>
                      <a:pt x="36" y="3"/>
                      <a:pt x="32" y="6"/>
                      <a:pt x="28" y="10"/>
                    </a:cubicBezTo>
                    <a:cubicBezTo>
                      <a:pt x="0" y="37"/>
                      <a:pt x="0" y="81"/>
                      <a:pt x="27" y="108"/>
                    </a:cubicBezTo>
                    <a:cubicBezTo>
                      <a:pt x="54" y="135"/>
                      <a:pt x="98" y="135"/>
                      <a:pt x="125" y="107"/>
                    </a:cubicBezTo>
                    <a:cubicBezTo>
                      <a:pt x="129" y="103"/>
                      <a:pt x="132" y="99"/>
                      <a:pt x="135" y="95"/>
                    </a:cubicBezTo>
                    <a:cubicBezTo>
                      <a:pt x="108" y="111"/>
                      <a:pt x="73" y="108"/>
                      <a:pt x="50" y="8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84"/>
              <p:cNvSpPr/>
              <p:nvPr/>
            </p:nvSpPr>
            <p:spPr bwMode="auto">
              <a:xfrm>
                <a:off x="4052" y="2838"/>
                <a:ext cx="26" cy="28"/>
              </a:xfrm>
              <a:custGeom>
                <a:avLst/>
                <a:gdLst>
                  <a:gd name="T0" fmla="*/ 8 w 11"/>
                  <a:gd name="T1" fmla="*/ 2 h 12"/>
                  <a:gd name="T2" fmla="*/ 2 w 11"/>
                  <a:gd name="T3" fmla="*/ 4 h 12"/>
                  <a:gd name="T4" fmla="*/ 3 w 11"/>
                  <a:gd name="T5" fmla="*/ 10 h 12"/>
                  <a:gd name="T6" fmla="*/ 10 w 11"/>
                  <a:gd name="T7" fmla="*/ 8 h 12"/>
                  <a:gd name="T8" fmla="*/ 8 w 11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2"/>
                    </a:moveTo>
                    <a:cubicBezTo>
                      <a:pt x="6" y="0"/>
                      <a:pt x="3" y="1"/>
                      <a:pt x="2" y="4"/>
                    </a:cubicBezTo>
                    <a:cubicBezTo>
                      <a:pt x="0" y="6"/>
                      <a:pt x="1" y="9"/>
                      <a:pt x="3" y="10"/>
                    </a:cubicBezTo>
                    <a:cubicBezTo>
                      <a:pt x="6" y="12"/>
                      <a:pt x="9" y="11"/>
                      <a:pt x="10" y="8"/>
                    </a:cubicBezTo>
                    <a:cubicBezTo>
                      <a:pt x="11" y="6"/>
                      <a:pt x="11" y="3"/>
                      <a:pt x="8" y="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85"/>
              <p:cNvSpPr/>
              <p:nvPr/>
            </p:nvSpPr>
            <p:spPr bwMode="auto">
              <a:xfrm>
                <a:off x="4035" y="2871"/>
                <a:ext cx="26" cy="26"/>
              </a:xfrm>
              <a:custGeom>
                <a:avLst/>
                <a:gdLst>
                  <a:gd name="T0" fmla="*/ 8 w 11"/>
                  <a:gd name="T1" fmla="*/ 1 h 11"/>
                  <a:gd name="T2" fmla="*/ 1 w 11"/>
                  <a:gd name="T3" fmla="*/ 3 h 11"/>
                  <a:gd name="T4" fmla="*/ 3 w 11"/>
                  <a:gd name="T5" fmla="*/ 10 h 11"/>
                  <a:gd name="T6" fmla="*/ 9 w 11"/>
                  <a:gd name="T7" fmla="*/ 8 h 11"/>
                  <a:gd name="T8" fmla="*/ 8 w 11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0" y="8"/>
                      <a:pt x="3" y="10"/>
                    </a:cubicBezTo>
                    <a:cubicBezTo>
                      <a:pt x="5" y="11"/>
                      <a:pt x="8" y="10"/>
                      <a:pt x="9" y="8"/>
                    </a:cubicBezTo>
                    <a:cubicBezTo>
                      <a:pt x="11" y="5"/>
                      <a:pt x="10" y="2"/>
                      <a:pt x="8" y="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86"/>
              <p:cNvSpPr/>
              <p:nvPr/>
            </p:nvSpPr>
            <p:spPr bwMode="auto">
              <a:xfrm>
                <a:off x="4111" y="2831"/>
                <a:ext cx="26" cy="26"/>
              </a:xfrm>
              <a:custGeom>
                <a:avLst/>
                <a:gdLst>
                  <a:gd name="T0" fmla="*/ 8 w 11"/>
                  <a:gd name="T1" fmla="*/ 1 h 11"/>
                  <a:gd name="T2" fmla="*/ 1 w 11"/>
                  <a:gd name="T3" fmla="*/ 3 h 11"/>
                  <a:gd name="T4" fmla="*/ 3 w 11"/>
                  <a:gd name="T5" fmla="*/ 10 h 11"/>
                  <a:gd name="T6" fmla="*/ 10 w 11"/>
                  <a:gd name="T7" fmla="*/ 8 h 11"/>
                  <a:gd name="T8" fmla="*/ 8 w 11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6" y="0"/>
                      <a:pt x="3" y="1"/>
                      <a:pt x="1" y="3"/>
                    </a:cubicBezTo>
                    <a:cubicBezTo>
                      <a:pt x="0" y="5"/>
                      <a:pt x="1" y="8"/>
                      <a:pt x="3" y="10"/>
                    </a:cubicBezTo>
                    <a:cubicBezTo>
                      <a:pt x="5" y="11"/>
                      <a:pt x="8" y="10"/>
                      <a:pt x="10" y="8"/>
                    </a:cubicBezTo>
                    <a:cubicBezTo>
                      <a:pt x="11" y="6"/>
                      <a:pt x="10" y="3"/>
                      <a:pt x="8" y="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87"/>
              <p:cNvSpPr/>
              <p:nvPr/>
            </p:nvSpPr>
            <p:spPr bwMode="auto">
              <a:xfrm>
                <a:off x="4092" y="2862"/>
                <a:ext cx="26" cy="26"/>
              </a:xfrm>
              <a:custGeom>
                <a:avLst/>
                <a:gdLst>
                  <a:gd name="T0" fmla="*/ 8 w 11"/>
                  <a:gd name="T1" fmla="*/ 2 h 11"/>
                  <a:gd name="T2" fmla="*/ 2 w 11"/>
                  <a:gd name="T3" fmla="*/ 3 h 11"/>
                  <a:gd name="T4" fmla="*/ 3 w 11"/>
                  <a:gd name="T5" fmla="*/ 10 h 11"/>
                  <a:gd name="T6" fmla="*/ 10 w 11"/>
                  <a:gd name="T7" fmla="*/ 8 h 11"/>
                  <a:gd name="T8" fmla="*/ 8 w 11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cubicBezTo>
                      <a:pt x="6" y="0"/>
                      <a:pt x="3" y="1"/>
                      <a:pt x="2" y="3"/>
                    </a:cubicBezTo>
                    <a:cubicBezTo>
                      <a:pt x="0" y="6"/>
                      <a:pt x="1" y="9"/>
                      <a:pt x="3" y="10"/>
                    </a:cubicBezTo>
                    <a:cubicBezTo>
                      <a:pt x="6" y="11"/>
                      <a:pt x="9" y="11"/>
                      <a:pt x="10" y="8"/>
                    </a:cubicBezTo>
                    <a:cubicBezTo>
                      <a:pt x="11" y="6"/>
                      <a:pt x="11" y="3"/>
                      <a:pt x="8" y="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88"/>
              <p:cNvSpPr/>
              <p:nvPr/>
            </p:nvSpPr>
            <p:spPr bwMode="auto">
              <a:xfrm>
                <a:off x="4075" y="2895"/>
                <a:ext cx="26" cy="26"/>
              </a:xfrm>
              <a:custGeom>
                <a:avLst/>
                <a:gdLst>
                  <a:gd name="T0" fmla="*/ 8 w 11"/>
                  <a:gd name="T1" fmla="*/ 1 h 11"/>
                  <a:gd name="T2" fmla="*/ 1 w 11"/>
                  <a:gd name="T3" fmla="*/ 3 h 11"/>
                  <a:gd name="T4" fmla="*/ 3 w 11"/>
                  <a:gd name="T5" fmla="*/ 9 h 11"/>
                  <a:gd name="T6" fmla="*/ 9 w 11"/>
                  <a:gd name="T7" fmla="*/ 8 h 11"/>
                  <a:gd name="T8" fmla="*/ 8 w 11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0" y="8"/>
                      <a:pt x="3" y="9"/>
                    </a:cubicBezTo>
                    <a:cubicBezTo>
                      <a:pt x="5" y="11"/>
                      <a:pt x="8" y="10"/>
                      <a:pt x="9" y="8"/>
                    </a:cubicBezTo>
                    <a:cubicBezTo>
                      <a:pt x="11" y="5"/>
                      <a:pt x="10" y="2"/>
                      <a:pt x="8" y="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89"/>
              <p:cNvSpPr/>
              <p:nvPr/>
            </p:nvSpPr>
            <p:spPr bwMode="auto">
              <a:xfrm>
                <a:off x="4170" y="2821"/>
                <a:ext cx="26" cy="29"/>
              </a:xfrm>
              <a:custGeom>
                <a:avLst/>
                <a:gdLst>
                  <a:gd name="T0" fmla="*/ 8 w 11"/>
                  <a:gd name="T1" fmla="*/ 2 h 12"/>
                  <a:gd name="T2" fmla="*/ 1 w 11"/>
                  <a:gd name="T3" fmla="*/ 4 h 12"/>
                  <a:gd name="T4" fmla="*/ 3 w 11"/>
                  <a:gd name="T5" fmla="*/ 10 h 12"/>
                  <a:gd name="T6" fmla="*/ 9 w 11"/>
                  <a:gd name="T7" fmla="*/ 8 h 12"/>
                  <a:gd name="T8" fmla="*/ 8 w 11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2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6"/>
                      <a:pt x="0" y="9"/>
                      <a:pt x="3" y="10"/>
                    </a:cubicBezTo>
                    <a:cubicBezTo>
                      <a:pt x="5" y="12"/>
                      <a:pt x="8" y="11"/>
                      <a:pt x="9" y="8"/>
                    </a:cubicBezTo>
                    <a:cubicBezTo>
                      <a:pt x="11" y="6"/>
                      <a:pt x="10" y="3"/>
                      <a:pt x="8" y="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90"/>
              <p:cNvSpPr/>
              <p:nvPr/>
            </p:nvSpPr>
            <p:spPr bwMode="auto">
              <a:xfrm>
                <a:off x="4151" y="2854"/>
                <a:ext cx="26" cy="26"/>
              </a:xfrm>
              <a:custGeom>
                <a:avLst/>
                <a:gdLst>
                  <a:gd name="T0" fmla="*/ 8 w 11"/>
                  <a:gd name="T1" fmla="*/ 1 h 11"/>
                  <a:gd name="T2" fmla="*/ 1 w 11"/>
                  <a:gd name="T3" fmla="*/ 3 h 11"/>
                  <a:gd name="T4" fmla="*/ 3 w 11"/>
                  <a:gd name="T5" fmla="*/ 10 h 11"/>
                  <a:gd name="T6" fmla="*/ 10 w 11"/>
                  <a:gd name="T7" fmla="*/ 8 h 11"/>
                  <a:gd name="T8" fmla="*/ 8 w 11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6" y="0"/>
                      <a:pt x="3" y="1"/>
                      <a:pt x="1" y="3"/>
                    </a:cubicBezTo>
                    <a:cubicBezTo>
                      <a:pt x="0" y="5"/>
                      <a:pt x="1" y="8"/>
                      <a:pt x="3" y="10"/>
                    </a:cubicBezTo>
                    <a:cubicBezTo>
                      <a:pt x="5" y="11"/>
                      <a:pt x="8" y="10"/>
                      <a:pt x="10" y="8"/>
                    </a:cubicBezTo>
                    <a:cubicBezTo>
                      <a:pt x="11" y="5"/>
                      <a:pt x="10" y="2"/>
                      <a:pt x="8" y="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91"/>
              <p:cNvSpPr/>
              <p:nvPr/>
            </p:nvSpPr>
            <p:spPr bwMode="auto">
              <a:xfrm>
                <a:off x="4132" y="2885"/>
                <a:ext cx="26" cy="26"/>
              </a:xfrm>
              <a:custGeom>
                <a:avLst/>
                <a:gdLst>
                  <a:gd name="T0" fmla="*/ 8 w 11"/>
                  <a:gd name="T1" fmla="*/ 1 h 11"/>
                  <a:gd name="T2" fmla="*/ 2 w 11"/>
                  <a:gd name="T3" fmla="*/ 3 h 11"/>
                  <a:gd name="T4" fmla="*/ 3 w 11"/>
                  <a:gd name="T5" fmla="*/ 10 h 11"/>
                  <a:gd name="T6" fmla="*/ 10 w 11"/>
                  <a:gd name="T7" fmla="*/ 8 h 11"/>
                  <a:gd name="T8" fmla="*/ 8 w 11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6" y="0"/>
                      <a:pt x="3" y="1"/>
                      <a:pt x="2" y="3"/>
                    </a:cubicBezTo>
                    <a:cubicBezTo>
                      <a:pt x="0" y="6"/>
                      <a:pt x="1" y="9"/>
                      <a:pt x="3" y="10"/>
                    </a:cubicBezTo>
                    <a:cubicBezTo>
                      <a:pt x="6" y="11"/>
                      <a:pt x="9" y="10"/>
                      <a:pt x="10" y="8"/>
                    </a:cubicBezTo>
                    <a:cubicBezTo>
                      <a:pt x="11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92"/>
              <p:cNvSpPr>
                <a:spLocks noEditPoints="1"/>
              </p:cNvSpPr>
              <p:nvPr/>
            </p:nvSpPr>
            <p:spPr bwMode="auto">
              <a:xfrm>
                <a:off x="4019" y="2615"/>
                <a:ext cx="245" cy="183"/>
              </a:xfrm>
              <a:custGeom>
                <a:avLst/>
                <a:gdLst>
                  <a:gd name="T0" fmla="*/ 89 w 104"/>
                  <a:gd name="T1" fmla="*/ 20 h 77"/>
                  <a:gd name="T2" fmla="*/ 79 w 104"/>
                  <a:gd name="T3" fmla="*/ 7 h 77"/>
                  <a:gd name="T4" fmla="*/ 60 w 104"/>
                  <a:gd name="T5" fmla="*/ 0 h 77"/>
                  <a:gd name="T6" fmla="*/ 37 w 104"/>
                  <a:gd name="T7" fmla="*/ 9 h 77"/>
                  <a:gd name="T8" fmla="*/ 31 w 104"/>
                  <a:gd name="T9" fmla="*/ 8 h 77"/>
                  <a:gd name="T10" fmla="*/ 10 w 104"/>
                  <a:gd name="T11" fmla="*/ 28 h 77"/>
                  <a:gd name="T12" fmla="*/ 0 w 104"/>
                  <a:gd name="T13" fmla="*/ 50 h 77"/>
                  <a:gd name="T14" fmla="*/ 26 w 104"/>
                  <a:gd name="T15" fmla="*/ 77 h 77"/>
                  <a:gd name="T16" fmla="*/ 75 w 104"/>
                  <a:gd name="T17" fmla="*/ 77 h 77"/>
                  <a:gd name="T18" fmla="*/ 104 w 104"/>
                  <a:gd name="T19" fmla="*/ 47 h 77"/>
                  <a:gd name="T20" fmla="*/ 89 w 104"/>
                  <a:gd name="T21" fmla="*/ 20 h 77"/>
                  <a:gd name="T22" fmla="*/ 75 w 104"/>
                  <a:gd name="T23" fmla="*/ 62 h 77"/>
                  <a:gd name="T24" fmla="*/ 26 w 104"/>
                  <a:gd name="T25" fmla="*/ 62 h 77"/>
                  <a:gd name="T26" fmla="*/ 14 w 104"/>
                  <a:gd name="T27" fmla="*/ 50 h 77"/>
                  <a:gd name="T28" fmla="*/ 21 w 104"/>
                  <a:gd name="T29" fmla="*/ 39 h 77"/>
                  <a:gd name="T30" fmla="*/ 27 w 104"/>
                  <a:gd name="T31" fmla="*/ 36 h 77"/>
                  <a:gd name="T32" fmla="*/ 25 w 104"/>
                  <a:gd name="T33" fmla="*/ 30 h 77"/>
                  <a:gd name="T34" fmla="*/ 25 w 104"/>
                  <a:gd name="T35" fmla="*/ 29 h 77"/>
                  <a:gd name="T36" fmla="*/ 31 w 104"/>
                  <a:gd name="T37" fmla="*/ 23 h 77"/>
                  <a:gd name="T38" fmla="*/ 35 w 104"/>
                  <a:gd name="T39" fmla="*/ 24 h 77"/>
                  <a:gd name="T40" fmla="*/ 41 w 104"/>
                  <a:gd name="T41" fmla="*/ 29 h 77"/>
                  <a:gd name="T42" fmla="*/ 45 w 104"/>
                  <a:gd name="T43" fmla="*/ 22 h 77"/>
                  <a:gd name="T44" fmla="*/ 60 w 104"/>
                  <a:gd name="T45" fmla="*/ 15 h 77"/>
                  <a:gd name="T46" fmla="*/ 76 w 104"/>
                  <a:gd name="T47" fmla="*/ 27 h 77"/>
                  <a:gd name="T48" fmla="*/ 77 w 104"/>
                  <a:gd name="T49" fmla="*/ 31 h 77"/>
                  <a:gd name="T50" fmla="*/ 81 w 104"/>
                  <a:gd name="T51" fmla="*/ 32 h 77"/>
                  <a:gd name="T52" fmla="*/ 90 w 104"/>
                  <a:gd name="T53" fmla="*/ 47 h 77"/>
                  <a:gd name="T54" fmla="*/ 75 w 104"/>
                  <a:gd name="T55" fmla="*/ 6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4" h="77">
                    <a:moveTo>
                      <a:pt x="89" y="20"/>
                    </a:moveTo>
                    <a:cubicBezTo>
                      <a:pt x="87" y="15"/>
                      <a:pt x="84" y="10"/>
                      <a:pt x="79" y="7"/>
                    </a:cubicBezTo>
                    <a:cubicBezTo>
                      <a:pt x="73" y="2"/>
                      <a:pt x="67" y="0"/>
                      <a:pt x="60" y="0"/>
                    </a:cubicBezTo>
                    <a:cubicBezTo>
                      <a:pt x="51" y="0"/>
                      <a:pt x="43" y="3"/>
                      <a:pt x="37" y="9"/>
                    </a:cubicBezTo>
                    <a:cubicBezTo>
                      <a:pt x="35" y="8"/>
                      <a:pt x="33" y="8"/>
                      <a:pt x="31" y="8"/>
                    </a:cubicBezTo>
                    <a:cubicBezTo>
                      <a:pt x="20" y="8"/>
                      <a:pt x="11" y="17"/>
                      <a:pt x="10" y="28"/>
                    </a:cubicBezTo>
                    <a:cubicBezTo>
                      <a:pt x="4" y="33"/>
                      <a:pt x="0" y="41"/>
                      <a:pt x="0" y="50"/>
                    </a:cubicBezTo>
                    <a:cubicBezTo>
                      <a:pt x="0" y="65"/>
                      <a:pt x="11" y="77"/>
                      <a:pt x="26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91" y="77"/>
                      <a:pt x="104" y="63"/>
                      <a:pt x="104" y="47"/>
                    </a:cubicBezTo>
                    <a:cubicBezTo>
                      <a:pt x="104" y="36"/>
                      <a:pt x="99" y="26"/>
                      <a:pt x="89" y="20"/>
                    </a:cubicBezTo>
                    <a:close/>
                    <a:moveTo>
                      <a:pt x="75" y="62"/>
                    </a:moveTo>
                    <a:cubicBezTo>
                      <a:pt x="26" y="62"/>
                      <a:pt x="26" y="62"/>
                      <a:pt x="26" y="62"/>
                    </a:cubicBezTo>
                    <a:cubicBezTo>
                      <a:pt x="19" y="62"/>
                      <a:pt x="14" y="57"/>
                      <a:pt x="14" y="50"/>
                    </a:cubicBezTo>
                    <a:cubicBezTo>
                      <a:pt x="14" y="45"/>
                      <a:pt x="17" y="41"/>
                      <a:pt x="21" y="39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29"/>
                      <a:pt x="25" y="29"/>
                    </a:cubicBezTo>
                    <a:cubicBezTo>
                      <a:pt x="25" y="25"/>
                      <a:pt x="28" y="23"/>
                      <a:pt x="31" y="23"/>
                    </a:cubicBezTo>
                    <a:cubicBezTo>
                      <a:pt x="33" y="23"/>
                      <a:pt x="34" y="23"/>
                      <a:pt x="35" y="24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8" y="17"/>
                      <a:pt x="54" y="15"/>
                      <a:pt x="60" y="15"/>
                    </a:cubicBezTo>
                    <a:cubicBezTo>
                      <a:pt x="67" y="15"/>
                      <a:pt x="74" y="20"/>
                      <a:pt x="76" y="27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6" y="35"/>
                      <a:pt x="90" y="40"/>
                      <a:pt x="90" y="47"/>
                    </a:cubicBezTo>
                    <a:cubicBezTo>
                      <a:pt x="90" y="55"/>
                      <a:pt x="83" y="62"/>
                      <a:pt x="75" y="6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93"/>
              <p:cNvSpPr/>
              <p:nvPr/>
            </p:nvSpPr>
            <p:spPr bwMode="auto">
              <a:xfrm>
                <a:off x="3411" y="2821"/>
                <a:ext cx="83" cy="97"/>
              </a:xfrm>
              <a:custGeom>
                <a:avLst/>
                <a:gdLst>
                  <a:gd name="T0" fmla="*/ 56 w 83"/>
                  <a:gd name="T1" fmla="*/ 0 h 97"/>
                  <a:gd name="T2" fmla="*/ 0 w 83"/>
                  <a:gd name="T3" fmla="*/ 97 h 97"/>
                  <a:gd name="T4" fmla="*/ 26 w 83"/>
                  <a:gd name="T5" fmla="*/ 97 h 97"/>
                  <a:gd name="T6" fmla="*/ 83 w 83"/>
                  <a:gd name="T7" fmla="*/ 0 h 97"/>
                  <a:gd name="T8" fmla="*/ 56 w 83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7">
                    <a:moveTo>
                      <a:pt x="56" y="0"/>
                    </a:moveTo>
                    <a:lnTo>
                      <a:pt x="0" y="97"/>
                    </a:lnTo>
                    <a:lnTo>
                      <a:pt x="26" y="97"/>
                    </a:lnTo>
                    <a:lnTo>
                      <a:pt x="83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94"/>
              <p:cNvSpPr/>
              <p:nvPr/>
            </p:nvSpPr>
            <p:spPr bwMode="auto">
              <a:xfrm>
                <a:off x="3517" y="2821"/>
                <a:ext cx="83" cy="97"/>
              </a:xfrm>
              <a:custGeom>
                <a:avLst/>
                <a:gdLst>
                  <a:gd name="T0" fmla="*/ 0 w 83"/>
                  <a:gd name="T1" fmla="*/ 97 h 97"/>
                  <a:gd name="T2" fmla="*/ 29 w 83"/>
                  <a:gd name="T3" fmla="*/ 97 h 97"/>
                  <a:gd name="T4" fmla="*/ 83 w 83"/>
                  <a:gd name="T5" fmla="*/ 0 h 97"/>
                  <a:gd name="T6" fmla="*/ 57 w 83"/>
                  <a:gd name="T7" fmla="*/ 0 h 97"/>
                  <a:gd name="T8" fmla="*/ 0 w 83"/>
                  <a:gd name="T9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7">
                    <a:moveTo>
                      <a:pt x="0" y="97"/>
                    </a:moveTo>
                    <a:lnTo>
                      <a:pt x="29" y="97"/>
                    </a:lnTo>
                    <a:lnTo>
                      <a:pt x="83" y="0"/>
                    </a:lnTo>
                    <a:lnTo>
                      <a:pt x="57" y="0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95"/>
              <p:cNvSpPr>
                <a:spLocks noEditPoints="1"/>
              </p:cNvSpPr>
              <p:nvPr/>
            </p:nvSpPr>
            <p:spPr bwMode="auto">
              <a:xfrm>
                <a:off x="3413" y="2615"/>
                <a:ext cx="248" cy="183"/>
              </a:xfrm>
              <a:custGeom>
                <a:avLst/>
                <a:gdLst>
                  <a:gd name="T0" fmla="*/ 90 w 105"/>
                  <a:gd name="T1" fmla="*/ 20 h 77"/>
                  <a:gd name="T2" fmla="*/ 80 w 105"/>
                  <a:gd name="T3" fmla="*/ 7 h 77"/>
                  <a:gd name="T4" fmla="*/ 60 w 105"/>
                  <a:gd name="T5" fmla="*/ 0 h 77"/>
                  <a:gd name="T6" fmla="*/ 38 w 105"/>
                  <a:gd name="T7" fmla="*/ 9 h 77"/>
                  <a:gd name="T8" fmla="*/ 31 w 105"/>
                  <a:gd name="T9" fmla="*/ 8 h 77"/>
                  <a:gd name="T10" fmla="*/ 11 w 105"/>
                  <a:gd name="T11" fmla="*/ 28 h 77"/>
                  <a:gd name="T12" fmla="*/ 0 w 105"/>
                  <a:gd name="T13" fmla="*/ 50 h 77"/>
                  <a:gd name="T14" fmla="*/ 27 w 105"/>
                  <a:gd name="T15" fmla="*/ 77 h 77"/>
                  <a:gd name="T16" fmla="*/ 75 w 105"/>
                  <a:gd name="T17" fmla="*/ 77 h 77"/>
                  <a:gd name="T18" fmla="*/ 105 w 105"/>
                  <a:gd name="T19" fmla="*/ 47 h 77"/>
                  <a:gd name="T20" fmla="*/ 90 w 105"/>
                  <a:gd name="T21" fmla="*/ 20 h 77"/>
                  <a:gd name="T22" fmla="*/ 75 w 105"/>
                  <a:gd name="T23" fmla="*/ 62 h 77"/>
                  <a:gd name="T24" fmla="*/ 27 w 105"/>
                  <a:gd name="T25" fmla="*/ 62 h 77"/>
                  <a:gd name="T26" fmla="*/ 15 w 105"/>
                  <a:gd name="T27" fmla="*/ 50 h 77"/>
                  <a:gd name="T28" fmla="*/ 22 w 105"/>
                  <a:gd name="T29" fmla="*/ 39 h 77"/>
                  <a:gd name="T30" fmla="*/ 27 w 105"/>
                  <a:gd name="T31" fmla="*/ 36 h 77"/>
                  <a:gd name="T32" fmla="*/ 26 w 105"/>
                  <a:gd name="T33" fmla="*/ 30 h 77"/>
                  <a:gd name="T34" fmla="*/ 26 w 105"/>
                  <a:gd name="T35" fmla="*/ 29 h 77"/>
                  <a:gd name="T36" fmla="*/ 31 w 105"/>
                  <a:gd name="T37" fmla="*/ 23 h 77"/>
                  <a:gd name="T38" fmla="*/ 35 w 105"/>
                  <a:gd name="T39" fmla="*/ 24 h 77"/>
                  <a:gd name="T40" fmla="*/ 41 w 105"/>
                  <a:gd name="T41" fmla="*/ 29 h 77"/>
                  <a:gd name="T42" fmla="*/ 46 w 105"/>
                  <a:gd name="T43" fmla="*/ 22 h 77"/>
                  <a:gd name="T44" fmla="*/ 60 w 105"/>
                  <a:gd name="T45" fmla="*/ 15 h 77"/>
                  <a:gd name="T46" fmla="*/ 77 w 105"/>
                  <a:gd name="T47" fmla="*/ 27 h 77"/>
                  <a:gd name="T48" fmla="*/ 78 w 105"/>
                  <a:gd name="T49" fmla="*/ 31 h 77"/>
                  <a:gd name="T50" fmla="*/ 81 w 105"/>
                  <a:gd name="T51" fmla="*/ 32 h 77"/>
                  <a:gd name="T52" fmla="*/ 91 w 105"/>
                  <a:gd name="T53" fmla="*/ 47 h 77"/>
                  <a:gd name="T54" fmla="*/ 75 w 105"/>
                  <a:gd name="T55" fmla="*/ 6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5" h="77">
                    <a:moveTo>
                      <a:pt x="90" y="20"/>
                    </a:moveTo>
                    <a:cubicBezTo>
                      <a:pt x="88" y="15"/>
                      <a:pt x="84" y="10"/>
                      <a:pt x="80" y="7"/>
                    </a:cubicBezTo>
                    <a:cubicBezTo>
                      <a:pt x="74" y="2"/>
                      <a:pt x="67" y="0"/>
                      <a:pt x="60" y="0"/>
                    </a:cubicBezTo>
                    <a:cubicBezTo>
                      <a:pt x="52" y="0"/>
                      <a:pt x="44" y="3"/>
                      <a:pt x="38" y="9"/>
                    </a:cubicBezTo>
                    <a:cubicBezTo>
                      <a:pt x="36" y="8"/>
                      <a:pt x="34" y="8"/>
                      <a:pt x="31" y="8"/>
                    </a:cubicBezTo>
                    <a:cubicBezTo>
                      <a:pt x="20" y="8"/>
                      <a:pt x="11" y="17"/>
                      <a:pt x="11" y="28"/>
                    </a:cubicBezTo>
                    <a:cubicBezTo>
                      <a:pt x="4" y="33"/>
                      <a:pt x="0" y="41"/>
                      <a:pt x="0" y="50"/>
                    </a:cubicBezTo>
                    <a:cubicBezTo>
                      <a:pt x="0" y="65"/>
                      <a:pt x="12" y="77"/>
                      <a:pt x="27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92" y="77"/>
                      <a:pt x="105" y="63"/>
                      <a:pt x="105" y="47"/>
                    </a:cubicBezTo>
                    <a:cubicBezTo>
                      <a:pt x="105" y="36"/>
                      <a:pt x="99" y="26"/>
                      <a:pt x="90" y="20"/>
                    </a:cubicBezTo>
                    <a:close/>
                    <a:moveTo>
                      <a:pt x="75" y="62"/>
                    </a:moveTo>
                    <a:cubicBezTo>
                      <a:pt x="27" y="62"/>
                      <a:pt x="27" y="62"/>
                      <a:pt x="27" y="62"/>
                    </a:cubicBezTo>
                    <a:cubicBezTo>
                      <a:pt x="20" y="62"/>
                      <a:pt x="15" y="57"/>
                      <a:pt x="15" y="50"/>
                    </a:cubicBezTo>
                    <a:cubicBezTo>
                      <a:pt x="15" y="45"/>
                      <a:pt x="17" y="41"/>
                      <a:pt x="22" y="39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29"/>
                      <a:pt x="26" y="29"/>
                    </a:cubicBezTo>
                    <a:cubicBezTo>
                      <a:pt x="26" y="25"/>
                      <a:pt x="28" y="23"/>
                      <a:pt x="31" y="23"/>
                    </a:cubicBezTo>
                    <a:cubicBezTo>
                      <a:pt x="33" y="23"/>
                      <a:pt x="34" y="23"/>
                      <a:pt x="35" y="24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9" y="17"/>
                      <a:pt x="54" y="15"/>
                      <a:pt x="60" y="15"/>
                    </a:cubicBezTo>
                    <a:cubicBezTo>
                      <a:pt x="68" y="15"/>
                      <a:pt x="75" y="20"/>
                      <a:pt x="77" y="27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7" y="35"/>
                      <a:pt x="91" y="40"/>
                      <a:pt x="91" y="47"/>
                    </a:cubicBezTo>
                    <a:cubicBezTo>
                      <a:pt x="91" y="55"/>
                      <a:pt x="84" y="62"/>
                      <a:pt x="75" y="6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96"/>
              <p:cNvSpPr/>
              <p:nvPr/>
            </p:nvSpPr>
            <p:spPr bwMode="auto">
              <a:xfrm>
                <a:off x="3508" y="2831"/>
                <a:ext cx="26" cy="26"/>
              </a:xfrm>
              <a:custGeom>
                <a:avLst/>
                <a:gdLst>
                  <a:gd name="T0" fmla="*/ 10 w 11"/>
                  <a:gd name="T1" fmla="*/ 8 h 11"/>
                  <a:gd name="T2" fmla="*/ 8 w 11"/>
                  <a:gd name="T3" fmla="*/ 1 h 11"/>
                  <a:gd name="T4" fmla="*/ 1 w 11"/>
                  <a:gd name="T5" fmla="*/ 3 h 11"/>
                  <a:gd name="T6" fmla="*/ 3 w 11"/>
                  <a:gd name="T7" fmla="*/ 10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11" y="6"/>
                      <a:pt x="10" y="3"/>
                      <a:pt x="8" y="1"/>
                    </a:cubicBezTo>
                    <a:cubicBezTo>
                      <a:pt x="6" y="0"/>
                      <a:pt x="3" y="1"/>
                      <a:pt x="1" y="3"/>
                    </a:cubicBezTo>
                    <a:cubicBezTo>
                      <a:pt x="0" y="5"/>
                      <a:pt x="1" y="8"/>
                      <a:pt x="3" y="10"/>
                    </a:cubicBezTo>
                    <a:cubicBezTo>
                      <a:pt x="5" y="11"/>
                      <a:pt x="8" y="10"/>
                      <a:pt x="10" y="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97"/>
              <p:cNvSpPr/>
              <p:nvPr/>
            </p:nvSpPr>
            <p:spPr bwMode="auto">
              <a:xfrm>
                <a:off x="3489" y="2862"/>
                <a:ext cx="26" cy="26"/>
              </a:xfrm>
              <a:custGeom>
                <a:avLst/>
                <a:gdLst>
                  <a:gd name="T0" fmla="*/ 8 w 11"/>
                  <a:gd name="T1" fmla="*/ 2 h 11"/>
                  <a:gd name="T2" fmla="*/ 1 w 11"/>
                  <a:gd name="T3" fmla="*/ 3 h 11"/>
                  <a:gd name="T4" fmla="*/ 3 w 11"/>
                  <a:gd name="T5" fmla="*/ 10 h 11"/>
                  <a:gd name="T6" fmla="*/ 10 w 11"/>
                  <a:gd name="T7" fmla="*/ 8 h 11"/>
                  <a:gd name="T8" fmla="*/ 8 w 11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cubicBezTo>
                      <a:pt x="6" y="0"/>
                      <a:pt x="3" y="1"/>
                      <a:pt x="1" y="3"/>
                    </a:cubicBezTo>
                    <a:cubicBezTo>
                      <a:pt x="0" y="6"/>
                      <a:pt x="1" y="9"/>
                      <a:pt x="3" y="10"/>
                    </a:cubicBezTo>
                    <a:cubicBezTo>
                      <a:pt x="6" y="11"/>
                      <a:pt x="9" y="11"/>
                      <a:pt x="10" y="8"/>
                    </a:cubicBezTo>
                    <a:cubicBezTo>
                      <a:pt x="11" y="6"/>
                      <a:pt x="11" y="3"/>
                      <a:pt x="8" y="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98"/>
              <p:cNvSpPr/>
              <p:nvPr/>
            </p:nvSpPr>
            <p:spPr bwMode="auto">
              <a:xfrm>
                <a:off x="3470" y="2895"/>
                <a:ext cx="28" cy="26"/>
              </a:xfrm>
              <a:custGeom>
                <a:avLst/>
                <a:gdLst>
                  <a:gd name="T0" fmla="*/ 9 w 12"/>
                  <a:gd name="T1" fmla="*/ 1 h 11"/>
                  <a:gd name="T2" fmla="*/ 2 w 12"/>
                  <a:gd name="T3" fmla="*/ 3 h 11"/>
                  <a:gd name="T4" fmla="*/ 4 w 12"/>
                  <a:gd name="T5" fmla="*/ 9 h 11"/>
                  <a:gd name="T6" fmla="*/ 10 w 12"/>
                  <a:gd name="T7" fmla="*/ 8 h 11"/>
                  <a:gd name="T8" fmla="*/ 9 w 12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9" y="1"/>
                    </a:moveTo>
                    <a:cubicBezTo>
                      <a:pt x="6" y="0"/>
                      <a:pt x="3" y="0"/>
                      <a:pt x="2" y="3"/>
                    </a:cubicBezTo>
                    <a:cubicBezTo>
                      <a:pt x="0" y="5"/>
                      <a:pt x="1" y="8"/>
                      <a:pt x="4" y="9"/>
                    </a:cubicBezTo>
                    <a:cubicBezTo>
                      <a:pt x="6" y="11"/>
                      <a:pt x="9" y="10"/>
                      <a:pt x="10" y="8"/>
                    </a:cubicBezTo>
                    <a:cubicBezTo>
                      <a:pt x="12" y="5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99"/>
              <p:cNvSpPr/>
              <p:nvPr/>
            </p:nvSpPr>
            <p:spPr bwMode="auto">
              <a:xfrm>
                <a:off x="2805" y="2821"/>
                <a:ext cx="83" cy="97"/>
              </a:xfrm>
              <a:custGeom>
                <a:avLst/>
                <a:gdLst>
                  <a:gd name="T0" fmla="*/ 57 w 83"/>
                  <a:gd name="T1" fmla="*/ 0 h 97"/>
                  <a:gd name="T2" fmla="*/ 0 w 83"/>
                  <a:gd name="T3" fmla="*/ 97 h 97"/>
                  <a:gd name="T4" fmla="*/ 26 w 83"/>
                  <a:gd name="T5" fmla="*/ 97 h 97"/>
                  <a:gd name="T6" fmla="*/ 83 w 83"/>
                  <a:gd name="T7" fmla="*/ 0 h 97"/>
                  <a:gd name="T8" fmla="*/ 57 w 83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7">
                    <a:moveTo>
                      <a:pt x="57" y="0"/>
                    </a:moveTo>
                    <a:lnTo>
                      <a:pt x="0" y="97"/>
                    </a:lnTo>
                    <a:lnTo>
                      <a:pt x="26" y="97"/>
                    </a:lnTo>
                    <a:lnTo>
                      <a:pt x="83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00"/>
              <p:cNvSpPr/>
              <p:nvPr/>
            </p:nvSpPr>
            <p:spPr bwMode="auto">
              <a:xfrm>
                <a:off x="2912" y="2821"/>
                <a:ext cx="83" cy="97"/>
              </a:xfrm>
              <a:custGeom>
                <a:avLst/>
                <a:gdLst>
                  <a:gd name="T0" fmla="*/ 0 w 83"/>
                  <a:gd name="T1" fmla="*/ 97 h 97"/>
                  <a:gd name="T2" fmla="*/ 28 w 83"/>
                  <a:gd name="T3" fmla="*/ 97 h 97"/>
                  <a:gd name="T4" fmla="*/ 83 w 83"/>
                  <a:gd name="T5" fmla="*/ 0 h 97"/>
                  <a:gd name="T6" fmla="*/ 56 w 83"/>
                  <a:gd name="T7" fmla="*/ 0 h 97"/>
                  <a:gd name="T8" fmla="*/ 0 w 83"/>
                  <a:gd name="T9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7">
                    <a:moveTo>
                      <a:pt x="0" y="97"/>
                    </a:moveTo>
                    <a:lnTo>
                      <a:pt x="28" y="97"/>
                    </a:lnTo>
                    <a:lnTo>
                      <a:pt x="83" y="0"/>
                    </a:lnTo>
                    <a:lnTo>
                      <a:pt x="56" y="0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01"/>
              <p:cNvSpPr>
                <a:spLocks noEditPoints="1"/>
              </p:cNvSpPr>
              <p:nvPr/>
            </p:nvSpPr>
            <p:spPr bwMode="auto">
              <a:xfrm>
                <a:off x="2808" y="2615"/>
                <a:ext cx="248" cy="183"/>
              </a:xfrm>
              <a:custGeom>
                <a:avLst/>
                <a:gdLst>
                  <a:gd name="T0" fmla="*/ 90 w 105"/>
                  <a:gd name="T1" fmla="*/ 20 h 77"/>
                  <a:gd name="T2" fmla="*/ 80 w 105"/>
                  <a:gd name="T3" fmla="*/ 7 h 77"/>
                  <a:gd name="T4" fmla="*/ 60 w 105"/>
                  <a:gd name="T5" fmla="*/ 0 h 77"/>
                  <a:gd name="T6" fmla="*/ 38 w 105"/>
                  <a:gd name="T7" fmla="*/ 9 h 77"/>
                  <a:gd name="T8" fmla="*/ 31 w 105"/>
                  <a:gd name="T9" fmla="*/ 8 h 77"/>
                  <a:gd name="T10" fmla="*/ 11 w 105"/>
                  <a:gd name="T11" fmla="*/ 28 h 77"/>
                  <a:gd name="T12" fmla="*/ 0 w 105"/>
                  <a:gd name="T13" fmla="*/ 50 h 77"/>
                  <a:gd name="T14" fmla="*/ 27 w 105"/>
                  <a:gd name="T15" fmla="*/ 77 h 77"/>
                  <a:gd name="T16" fmla="*/ 75 w 105"/>
                  <a:gd name="T17" fmla="*/ 77 h 77"/>
                  <a:gd name="T18" fmla="*/ 105 w 105"/>
                  <a:gd name="T19" fmla="*/ 47 h 77"/>
                  <a:gd name="T20" fmla="*/ 90 w 105"/>
                  <a:gd name="T21" fmla="*/ 20 h 77"/>
                  <a:gd name="T22" fmla="*/ 75 w 105"/>
                  <a:gd name="T23" fmla="*/ 62 h 77"/>
                  <a:gd name="T24" fmla="*/ 27 w 105"/>
                  <a:gd name="T25" fmla="*/ 62 h 77"/>
                  <a:gd name="T26" fmla="*/ 15 w 105"/>
                  <a:gd name="T27" fmla="*/ 50 h 77"/>
                  <a:gd name="T28" fmla="*/ 22 w 105"/>
                  <a:gd name="T29" fmla="*/ 39 h 77"/>
                  <a:gd name="T30" fmla="*/ 27 w 105"/>
                  <a:gd name="T31" fmla="*/ 36 h 77"/>
                  <a:gd name="T32" fmla="*/ 26 w 105"/>
                  <a:gd name="T33" fmla="*/ 30 h 77"/>
                  <a:gd name="T34" fmla="*/ 26 w 105"/>
                  <a:gd name="T35" fmla="*/ 29 h 77"/>
                  <a:gd name="T36" fmla="*/ 31 w 105"/>
                  <a:gd name="T37" fmla="*/ 23 h 77"/>
                  <a:gd name="T38" fmla="*/ 35 w 105"/>
                  <a:gd name="T39" fmla="*/ 24 h 77"/>
                  <a:gd name="T40" fmla="*/ 41 w 105"/>
                  <a:gd name="T41" fmla="*/ 29 h 77"/>
                  <a:gd name="T42" fmla="*/ 46 w 105"/>
                  <a:gd name="T43" fmla="*/ 22 h 77"/>
                  <a:gd name="T44" fmla="*/ 60 w 105"/>
                  <a:gd name="T45" fmla="*/ 15 h 77"/>
                  <a:gd name="T46" fmla="*/ 77 w 105"/>
                  <a:gd name="T47" fmla="*/ 27 h 77"/>
                  <a:gd name="T48" fmla="*/ 78 w 105"/>
                  <a:gd name="T49" fmla="*/ 31 h 77"/>
                  <a:gd name="T50" fmla="*/ 81 w 105"/>
                  <a:gd name="T51" fmla="*/ 32 h 77"/>
                  <a:gd name="T52" fmla="*/ 91 w 105"/>
                  <a:gd name="T53" fmla="*/ 47 h 77"/>
                  <a:gd name="T54" fmla="*/ 75 w 105"/>
                  <a:gd name="T55" fmla="*/ 6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5" h="77">
                    <a:moveTo>
                      <a:pt x="90" y="20"/>
                    </a:moveTo>
                    <a:cubicBezTo>
                      <a:pt x="88" y="15"/>
                      <a:pt x="84" y="10"/>
                      <a:pt x="80" y="7"/>
                    </a:cubicBezTo>
                    <a:cubicBezTo>
                      <a:pt x="74" y="2"/>
                      <a:pt x="67" y="0"/>
                      <a:pt x="60" y="0"/>
                    </a:cubicBezTo>
                    <a:cubicBezTo>
                      <a:pt x="52" y="0"/>
                      <a:pt x="44" y="3"/>
                      <a:pt x="38" y="9"/>
                    </a:cubicBezTo>
                    <a:cubicBezTo>
                      <a:pt x="36" y="8"/>
                      <a:pt x="34" y="8"/>
                      <a:pt x="31" y="8"/>
                    </a:cubicBezTo>
                    <a:cubicBezTo>
                      <a:pt x="20" y="8"/>
                      <a:pt x="11" y="17"/>
                      <a:pt x="11" y="28"/>
                    </a:cubicBezTo>
                    <a:cubicBezTo>
                      <a:pt x="4" y="33"/>
                      <a:pt x="0" y="41"/>
                      <a:pt x="0" y="50"/>
                    </a:cubicBezTo>
                    <a:cubicBezTo>
                      <a:pt x="0" y="65"/>
                      <a:pt x="12" y="77"/>
                      <a:pt x="27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92" y="77"/>
                      <a:pt x="105" y="63"/>
                      <a:pt x="105" y="47"/>
                    </a:cubicBezTo>
                    <a:cubicBezTo>
                      <a:pt x="105" y="36"/>
                      <a:pt x="99" y="26"/>
                      <a:pt x="90" y="20"/>
                    </a:cubicBezTo>
                    <a:close/>
                    <a:moveTo>
                      <a:pt x="75" y="62"/>
                    </a:moveTo>
                    <a:cubicBezTo>
                      <a:pt x="27" y="62"/>
                      <a:pt x="27" y="62"/>
                      <a:pt x="27" y="62"/>
                    </a:cubicBezTo>
                    <a:cubicBezTo>
                      <a:pt x="20" y="62"/>
                      <a:pt x="15" y="57"/>
                      <a:pt x="15" y="50"/>
                    </a:cubicBezTo>
                    <a:cubicBezTo>
                      <a:pt x="15" y="45"/>
                      <a:pt x="17" y="41"/>
                      <a:pt x="22" y="39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29"/>
                      <a:pt x="26" y="29"/>
                    </a:cubicBezTo>
                    <a:cubicBezTo>
                      <a:pt x="26" y="25"/>
                      <a:pt x="28" y="23"/>
                      <a:pt x="31" y="23"/>
                    </a:cubicBezTo>
                    <a:cubicBezTo>
                      <a:pt x="33" y="23"/>
                      <a:pt x="34" y="23"/>
                      <a:pt x="35" y="24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9" y="17"/>
                      <a:pt x="54" y="15"/>
                      <a:pt x="60" y="15"/>
                    </a:cubicBezTo>
                    <a:cubicBezTo>
                      <a:pt x="68" y="15"/>
                      <a:pt x="75" y="20"/>
                      <a:pt x="77" y="27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7" y="35"/>
                      <a:pt x="91" y="40"/>
                      <a:pt x="91" y="47"/>
                    </a:cubicBezTo>
                    <a:cubicBezTo>
                      <a:pt x="91" y="55"/>
                      <a:pt x="84" y="62"/>
                      <a:pt x="75" y="6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02"/>
              <p:cNvSpPr/>
              <p:nvPr/>
            </p:nvSpPr>
            <p:spPr bwMode="auto">
              <a:xfrm>
                <a:off x="2886" y="2821"/>
                <a:ext cx="33" cy="97"/>
              </a:xfrm>
              <a:custGeom>
                <a:avLst/>
                <a:gdLst>
                  <a:gd name="T0" fmla="*/ 33 w 33"/>
                  <a:gd name="T1" fmla="*/ 43 h 97"/>
                  <a:gd name="T2" fmla="*/ 19 w 33"/>
                  <a:gd name="T3" fmla="*/ 43 h 97"/>
                  <a:gd name="T4" fmla="*/ 30 w 33"/>
                  <a:gd name="T5" fmla="*/ 0 h 97"/>
                  <a:gd name="T6" fmla="*/ 0 w 33"/>
                  <a:gd name="T7" fmla="*/ 55 h 97"/>
                  <a:gd name="T8" fmla="*/ 12 w 33"/>
                  <a:gd name="T9" fmla="*/ 55 h 97"/>
                  <a:gd name="T10" fmla="*/ 2 w 33"/>
                  <a:gd name="T11" fmla="*/ 97 h 97"/>
                  <a:gd name="T12" fmla="*/ 33 w 33"/>
                  <a:gd name="T13" fmla="*/ 4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97">
                    <a:moveTo>
                      <a:pt x="33" y="43"/>
                    </a:moveTo>
                    <a:lnTo>
                      <a:pt x="19" y="43"/>
                    </a:lnTo>
                    <a:lnTo>
                      <a:pt x="30" y="0"/>
                    </a:lnTo>
                    <a:lnTo>
                      <a:pt x="0" y="55"/>
                    </a:lnTo>
                    <a:lnTo>
                      <a:pt x="12" y="55"/>
                    </a:lnTo>
                    <a:lnTo>
                      <a:pt x="2" y="97"/>
                    </a:lnTo>
                    <a:lnTo>
                      <a:pt x="33" y="4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03"/>
              <p:cNvSpPr/>
              <p:nvPr/>
            </p:nvSpPr>
            <p:spPr bwMode="auto">
              <a:xfrm>
                <a:off x="2200" y="2821"/>
                <a:ext cx="83" cy="97"/>
              </a:xfrm>
              <a:custGeom>
                <a:avLst/>
                <a:gdLst>
                  <a:gd name="T0" fmla="*/ 57 w 83"/>
                  <a:gd name="T1" fmla="*/ 0 h 97"/>
                  <a:gd name="T2" fmla="*/ 0 w 83"/>
                  <a:gd name="T3" fmla="*/ 97 h 97"/>
                  <a:gd name="T4" fmla="*/ 26 w 83"/>
                  <a:gd name="T5" fmla="*/ 97 h 97"/>
                  <a:gd name="T6" fmla="*/ 83 w 83"/>
                  <a:gd name="T7" fmla="*/ 0 h 97"/>
                  <a:gd name="T8" fmla="*/ 57 w 83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7">
                    <a:moveTo>
                      <a:pt x="57" y="0"/>
                    </a:moveTo>
                    <a:lnTo>
                      <a:pt x="0" y="97"/>
                    </a:lnTo>
                    <a:lnTo>
                      <a:pt x="26" y="97"/>
                    </a:lnTo>
                    <a:lnTo>
                      <a:pt x="83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04"/>
              <p:cNvSpPr/>
              <p:nvPr/>
            </p:nvSpPr>
            <p:spPr bwMode="auto">
              <a:xfrm>
                <a:off x="2254" y="2821"/>
                <a:ext cx="83" cy="97"/>
              </a:xfrm>
              <a:custGeom>
                <a:avLst/>
                <a:gdLst>
                  <a:gd name="T0" fmla="*/ 55 w 83"/>
                  <a:gd name="T1" fmla="*/ 0 h 97"/>
                  <a:gd name="T2" fmla="*/ 0 w 83"/>
                  <a:gd name="T3" fmla="*/ 97 h 97"/>
                  <a:gd name="T4" fmla="*/ 26 w 83"/>
                  <a:gd name="T5" fmla="*/ 97 h 97"/>
                  <a:gd name="T6" fmla="*/ 83 w 83"/>
                  <a:gd name="T7" fmla="*/ 0 h 97"/>
                  <a:gd name="T8" fmla="*/ 55 w 83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7">
                    <a:moveTo>
                      <a:pt x="55" y="0"/>
                    </a:moveTo>
                    <a:lnTo>
                      <a:pt x="0" y="97"/>
                    </a:lnTo>
                    <a:lnTo>
                      <a:pt x="26" y="97"/>
                    </a:lnTo>
                    <a:lnTo>
                      <a:pt x="83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05"/>
              <p:cNvSpPr/>
              <p:nvPr/>
            </p:nvSpPr>
            <p:spPr bwMode="auto">
              <a:xfrm>
                <a:off x="2306" y="2821"/>
                <a:ext cx="83" cy="97"/>
              </a:xfrm>
              <a:custGeom>
                <a:avLst/>
                <a:gdLst>
                  <a:gd name="T0" fmla="*/ 0 w 83"/>
                  <a:gd name="T1" fmla="*/ 97 h 97"/>
                  <a:gd name="T2" fmla="*/ 29 w 83"/>
                  <a:gd name="T3" fmla="*/ 97 h 97"/>
                  <a:gd name="T4" fmla="*/ 83 w 83"/>
                  <a:gd name="T5" fmla="*/ 0 h 97"/>
                  <a:gd name="T6" fmla="*/ 57 w 83"/>
                  <a:gd name="T7" fmla="*/ 0 h 97"/>
                  <a:gd name="T8" fmla="*/ 0 w 83"/>
                  <a:gd name="T9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7">
                    <a:moveTo>
                      <a:pt x="0" y="97"/>
                    </a:moveTo>
                    <a:lnTo>
                      <a:pt x="29" y="97"/>
                    </a:lnTo>
                    <a:lnTo>
                      <a:pt x="83" y="0"/>
                    </a:lnTo>
                    <a:lnTo>
                      <a:pt x="57" y="0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06"/>
              <p:cNvSpPr>
                <a:spLocks noEditPoints="1"/>
              </p:cNvSpPr>
              <p:nvPr/>
            </p:nvSpPr>
            <p:spPr bwMode="auto">
              <a:xfrm>
                <a:off x="2202" y="2615"/>
                <a:ext cx="249" cy="183"/>
              </a:xfrm>
              <a:custGeom>
                <a:avLst/>
                <a:gdLst>
                  <a:gd name="T0" fmla="*/ 90 w 105"/>
                  <a:gd name="T1" fmla="*/ 20 h 77"/>
                  <a:gd name="T2" fmla="*/ 80 w 105"/>
                  <a:gd name="T3" fmla="*/ 7 h 77"/>
                  <a:gd name="T4" fmla="*/ 60 w 105"/>
                  <a:gd name="T5" fmla="*/ 0 h 77"/>
                  <a:gd name="T6" fmla="*/ 38 w 105"/>
                  <a:gd name="T7" fmla="*/ 9 h 77"/>
                  <a:gd name="T8" fmla="*/ 31 w 105"/>
                  <a:gd name="T9" fmla="*/ 8 h 77"/>
                  <a:gd name="T10" fmla="*/ 11 w 105"/>
                  <a:gd name="T11" fmla="*/ 28 h 77"/>
                  <a:gd name="T12" fmla="*/ 0 w 105"/>
                  <a:gd name="T13" fmla="*/ 50 h 77"/>
                  <a:gd name="T14" fmla="*/ 27 w 105"/>
                  <a:gd name="T15" fmla="*/ 77 h 77"/>
                  <a:gd name="T16" fmla="*/ 75 w 105"/>
                  <a:gd name="T17" fmla="*/ 77 h 77"/>
                  <a:gd name="T18" fmla="*/ 105 w 105"/>
                  <a:gd name="T19" fmla="*/ 47 h 77"/>
                  <a:gd name="T20" fmla="*/ 90 w 105"/>
                  <a:gd name="T21" fmla="*/ 20 h 77"/>
                  <a:gd name="T22" fmla="*/ 75 w 105"/>
                  <a:gd name="T23" fmla="*/ 62 h 77"/>
                  <a:gd name="T24" fmla="*/ 27 w 105"/>
                  <a:gd name="T25" fmla="*/ 62 h 77"/>
                  <a:gd name="T26" fmla="*/ 15 w 105"/>
                  <a:gd name="T27" fmla="*/ 50 h 77"/>
                  <a:gd name="T28" fmla="*/ 22 w 105"/>
                  <a:gd name="T29" fmla="*/ 39 h 77"/>
                  <a:gd name="T30" fmla="*/ 27 w 105"/>
                  <a:gd name="T31" fmla="*/ 36 h 77"/>
                  <a:gd name="T32" fmla="*/ 26 w 105"/>
                  <a:gd name="T33" fmla="*/ 30 h 77"/>
                  <a:gd name="T34" fmla="*/ 26 w 105"/>
                  <a:gd name="T35" fmla="*/ 29 h 77"/>
                  <a:gd name="T36" fmla="*/ 31 w 105"/>
                  <a:gd name="T37" fmla="*/ 23 h 77"/>
                  <a:gd name="T38" fmla="*/ 35 w 105"/>
                  <a:gd name="T39" fmla="*/ 24 h 77"/>
                  <a:gd name="T40" fmla="*/ 41 w 105"/>
                  <a:gd name="T41" fmla="*/ 29 h 77"/>
                  <a:gd name="T42" fmla="*/ 46 w 105"/>
                  <a:gd name="T43" fmla="*/ 22 h 77"/>
                  <a:gd name="T44" fmla="*/ 60 w 105"/>
                  <a:gd name="T45" fmla="*/ 15 h 77"/>
                  <a:gd name="T46" fmla="*/ 77 w 105"/>
                  <a:gd name="T47" fmla="*/ 27 h 77"/>
                  <a:gd name="T48" fmla="*/ 78 w 105"/>
                  <a:gd name="T49" fmla="*/ 31 h 77"/>
                  <a:gd name="T50" fmla="*/ 81 w 105"/>
                  <a:gd name="T51" fmla="*/ 32 h 77"/>
                  <a:gd name="T52" fmla="*/ 91 w 105"/>
                  <a:gd name="T53" fmla="*/ 47 h 77"/>
                  <a:gd name="T54" fmla="*/ 75 w 105"/>
                  <a:gd name="T55" fmla="*/ 6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5" h="77">
                    <a:moveTo>
                      <a:pt x="90" y="20"/>
                    </a:moveTo>
                    <a:cubicBezTo>
                      <a:pt x="88" y="15"/>
                      <a:pt x="84" y="10"/>
                      <a:pt x="80" y="7"/>
                    </a:cubicBezTo>
                    <a:cubicBezTo>
                      <a:pt x="74" y="2"/>
                      <a:pt x="67" y="0"/>
                      <a:pt x="60" y="0"/>
                    </a:cubicBezTo>
                    <a:cubicBezTo>
                      <a:pt x="52" y="0"/>
                      <a:pt x="44" y="3"/>
                      <a:pt x="38" y="9"/>
                    </a:cubicBezTo>
                    <a:cubicBezTo>
                      <a:pt x="36" y="8"/>
                      <a:pt x="34" y="8"/>
                      <a:pt x="31" y="8"/>
                    </a:cubicBezTo>
                    <a:cubicBezTo>
                      <a:pt x="20" y="8"/>
                      <a:pt x="11" y="17"/>
                      <a:pt x="11" y="28"/>
                    </a:cubicBezTo>
                    <a:cubicBezTo>
                      <a:pt x="4" y="33"/>
                      <a:pt x="0" y="41"/>
                      <a:pt x="0" y="50"/>
                    </a:cubicBezTo>
                    <a:cubicBezTo>
                      <a:pt x="0" y="65"/>
                      <a:pt x="12" y="77"/>
                      <a:pt x="27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92" y="77"/>
                      <a:pt x="105" y="63"/>
                      <a:pt x="105" y="47"/>
                    </a:cubicBezTo>
                    <a:cubicBezTo>
                      <a:pt x="105" y="36"/>
                      <a:pt x="99" y="26"/>
                      <a:pt x="90" y="20"/>
                    </a:cubicBezTo>
                    <a:close/>
                    <a:moveTo>
                      <a:pt x="75" y="62"/>
                    </a:moveTo>
                    <a:cubicBezTo>
                      <a:pt x="27" y="62"/>
                      <a:pt x="27" y="62"/>
                      <a:pt x="27" y="62"/>
                    </a:cubicBezTo>
                    <a:cubicBezTo>
                      <a:pt x="20" y="62"/>
                      <a:pt x="15" y="57"/>
                      <a:pt x="15" y="50"/>
                    </a:cubicBezTo>
                    <a:cubicBezTo>
                      <a:pt x="15" y="45"/>
                      <a:pt x="17" y="41"/>
                      <a:pt x="22" y="39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29"/>
                      <a:pt x="26" y="29"/>
                    </a:cubicBezTo>
                    <a:cubicBezTo>
                      <a:pt x="26" y="25"/>
                      <a:pt x="28" y="23"/>
                      <a:pt x="31" y="23"/>
                    </a:cubicBezTo>
                    <a:cubicBezTo>
                      <a:pt x="33" y="23"/>
                      <a:pt x="34" y="23"/>
                      <a:pt x="35" y="24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9" y="17"/>
                      <a:pt x="54" y="15"/>
                      <a:pt x="60" y="15"/>
                    </a:cubicBezTo>
                    <a:cubicBezTo>
                      <a:pt x="68" y="15"/>
                      <a:pt x="75" y="20"/>
                      <a:pt x="77" y="27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7" y="35"/>
                      <a:pt x="91" y="40"/>
                      <a:pt x="91" y="47"/>
                    </a:cubicBezTo>
                    <a:cubicBezTo>
                      <a:pt x="91" y="55"/>
                      <a:pt x="84" y="62"/>
                      <a:pt x="75" y="6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07"/>
              <p:cNvSpPr>
                <a:spLocks noEditPoints="1"/>
              </p:cNvSpPr>
              <p:nvPr/>
            </p:nvSpPr>
            <p:spPr bwMode="auto">
              <a:xfrm>
                <a:off x="1568" y="2658"/>
                <a:ext cx="303" cy="218"/>
              </a:xfrm>
              <a:custGeom>
                <a:avLst/>
                <a:gdLst>
                  <a:gd name="T0" fmla="*/ 92 w 128"/>
                  <a:gd name="T1" fmla="*/ 92 h 92"/>
                  <a:gd name="T2" fmla="*/ 31 w 128"/>
                  <a:gd name="T3" fmla="*/ 92 h 92"/>
                  <a:gd name="T4" fmla="*/ 9 w 128"/>
                  <a:gd name="T5" fmla="*/ 83 h 92"/>
                  <a:gd name="T6" fmla="*/ 0 w 128"/>
                  <a:gd name="T7" fmla="*/ 61 h 92"/>
                  <a:gd name="T8" fmla="*/ 14 w 128"/>
                  <a:gd name="T9" fmla="*/ 34 h 92"/>
                  <a:gd name="T10" fmla="*/ 14 w 128"/>
                  <a:gd name="T11" fmla="*/ 34 h 92"/>
                  <a:gd name="T12" fmla="*/ 37 w 128"/>
                  <a:gd name="T13" fmla="*/ 10 h 92"/>
                  <a:gd name="T14" fmla="*/ 46 w 128"/>
                  <a:gd name="T15" fmla="*/ 11 h 92"/>
                  <a:gd name="T16" fmla="*/ 74 w 128"/>
                  <a:gd name="T17" fmla="*/ 0 h 92"/>
                  <a:gd name="T18" fmla="*/ 97 w 128"/>
                  <a:gd name="T19" fmla="*/ 8 h 92"/>
                  <a:gd name="T20" fmla="*/ 109 w 128"/>
                  <a:gd name="T21" fmla="*/ 24 h 92"/>
                  <a:gd name="T22" fmla="*/ 128 w 128"/>
                  <a:gd name="T23" fmla="*/ 56 h 92"/>
                  <a:gd name="T24" fmla="*/ 118 w 128"/>
                  <a:gd name="T25" fmla="*/ 82 h 92"/>
                  <a:gd name="T26" fmla="*/ 92 w 128"/>
                  <a:gd name="T27" fmla="*/ 92 h 92"/>
                  <a:gd name="T28" fmla="*/ 37 w 128"/>
                  <a:gd name="T29" fmla="*/ 24 h 92"/>
                  <a:gd name="T30" fmla="*/ 28 w 128"/>
                  <a:gd name="T31" fmla="*/ 34 h 92"/>
                  <a:gd name="T32" fmla="*/ 28 w 128"/>
                  <a:gd name="T33" fmla="*/ 36 h 92"/>
                  <a:gd name="T34" fmla="*/ 30 w 128"/>
                  <a:gd name="T35" fmla="*/ 42 h 92"/>
                  <a:gd name="T36" fmla="*/ 25 w 128"/>
                  <a:gd name="T37" fmla="*/ 45 h 92"/>
                  <a:gd name="T38" fmla="*/ 14 w 128"/>
                  <a:gd name="T39" fmla="*/ 61 h 92"/>
                  <a:gd name="T40" fmla="*/ 31 w 128"/>
                  <a:gd name="T41" fmla="*/ 78 h 92"/>
                  <a:gd name="T42" fmla="*/ 92 w 128"/>
                  <a:gd name="T43" fmla="*/ 78 h 92"/>
                  <a:gd name="T44" fmla="*/ 113 w 128"/>
                  <a:gd name="T45" fmla="*/ 56 h 92"/>
                  <a:gd name="T46" fmla="*/ 101 w 128"/>
                  <a:gd name="T47" fmla="*/ 36 h 92"/>
                  <a:gd name="T48" fmla="*/ 97 w 128"/>
                  <a:gd name="T49" fmla="*/ 35 h 92"/>
                  <a:gd name="T50" fmla="*/ 96 w 128"/>
                  <a:gd name="T51" fmla="*/ 32 h 92"/>
                  <a:gd name="T52" fmla="*/ 74 w 128"/>
                  <a:gd name="T53" fmla="*/ 14 h 92"/>
                  <a:gd name="T54" fmla="*/ 54 w 128"/>
                  <a:gd name="T55" fmla="*/ 25 h 92"/>
                  <a:gd name="T56" fmla="*/ 49 w 128"/>
                  <a:gd name="T57" fmla="*/ 31 h 92"/>
                  <a:gd name="T58" fmla="*/ 43 w 128"/>
                  <a:gd name="T59" fmla="*/ 26 h 92"/>
                  <a:gd name="T60" fmla="*/ 37 w 128"/>
                  <a:gd name="T61" fmla="*/ 2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8" h="92">
                    <a:moveTo>
                      <a:pt x="92" y="92"/>
                    </a:moveTo>
                    <a:cubicBezTo>
                      <a:pt x="31" y="92"/>
                      <a:pt x="31" y="92"/>
                      <a:pt x="31" y="92"/>
                    </a:cubicBezTo>
                    <a:cubicBezTo>
                      <a:pt x="23" y="92"/>
                      <a:pt x="15" y="89"/>
                      <a:pt x="9" y="83"/>
                    </a:cubicBezTo>
                    <a:cubicBezTo>
                      <a:pt x="3" y="77"/>
                      <a:pt x="0" y="69"/>
                      <a:pt x="0" y="61"/>
                    </a:cubicBezTo>
                    <a:cubicBezTo>
                      <a:pt x="0" y="50"/>
                      <a:pt x="5" y="40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20"/>
                      <a:pt x="24" y="10"/>
                      <a:pt x="37" y="10"/>
                    </a:cubicBezTo>
                    <a:cubicBezTo>
                      <a:pt x="40" y="10"/>
                      <a:pt x="43" y="10"/>
                      <a:pt x="46" y="11"/>
                    </a:cubicBezTo>
                    <a:cubicBezTo>
                      <a:pt x="53" y="4"/>
                      <a:pt x="63" y="0"/>
                      <a:pt x="74" y="0"/>
                    </a:cubicBezTo>
                    <a:cubicBezTo>
                      <a:pt x="82" y="0"/>
                      <a:pt x="90" y="2"/>
                      <a:pt x="97" y="8"/>
                    </a:cubicBezTo>
                    <a:cubicBezTo>
                      <a:pt x="102" y="12"/>
                      <a:pt x="107" y="18"/>
                      <a:pt x="109" y="24"/>
                    </a:cubicBezTo>
                    <a:cubicBezTo>
                      <a:pt x="121" y="31"/>
                      <a:pt x="128" y="43"/>
                      <a:pt x="128" y="56"/>
                    </a:cubicBezTo>
                    <a:cubicBezTo>
                      <a:pt x="128" y="66"/>
                      <a:pt x="124" y="75"/>
                      <a:pt x="118" y="82"/>
                    </a:cubicBezTo>
                    <a:cubicBezTo>
                      <a:pt x="111" y="89"/>
                      <a:pt x="102" y="92"/>
                      <a:pt x="92" y="92"/>
                    </a:cubicBezTo>
                    <a:close/>
                    <a:moveTo>
                      <a:pt x="37" y="24"/>
                    </a:moveTo>
                    <a:cubicBezTo>
                      <a:pt x="32" y="24"/>
                      <a:pt x="28" y="28"/>
                      <a:pt x="28" y="34"/>
                    </a:cubicBezTo>
                    <a:cubicBezTo>
                      <a:pt x="28" y="35"/>
                      <a:pt x="28" y="36"/>
                      <a:pt x="28" y="36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18" y="48"/>
                      <a:pt x="14" y="54"/>
                      <a:pt x="14" y="61"/>
                    </a:cubicBezTo>
                    <a:cubicBezTo>
                      <a:pt x="14" y="70"/>
                      <a:pt x="22" y="78"/>
                      <a:pt x="31" y="78"/>
                    </a:cubicBezTo>
                    <a:cubicBezTo>
                      <a:pt x="92" y="78"/>
                      <a:pt x="92" y="78"/>
                      <a:pt x="92" y="78"/>
                    </a:cubicBezTo>
                    <a:cubicBezTo>
                      <a:pt x="104" y="78"/>
                      <a:pt x="113" y="68"/>
                      <a:pt x="113" y="56"/>
                    </a:cubicBezTo>
                    <a:cubicBezTo>
                      <a:pt x="113" y="48"/>
                      <a:pt x="108" y="40"/>
                      <a:pt x="101" y="36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6" y="32"/>
                      <a:pt x="96" y="32"/>
                      <a:pt x="96" y="32"/>
                    </a:cubicBezTo>
                    <a:cubicBezTo>
                      <a:pt x="93" y="21"/>
                      <a:pt x="84" y="14"/>
                      <a:pt x="74" y="14"/>
                    </a:cubicBezTo>
                    <a:cubicBezTo>
                      <a:pt x="66" y="14"/>
                      <a:pt x="58" y="18"/>
                      <a:pt x="54" y="25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2" y="25"/>
                      <a:pt x="40" y="24"/>
                      <a:pt x="37" y="2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08"/>
              <p:cNvSpPr/>
              <p:nvPr/>
            </p:nvSpPr>
            <p:spPr bwMode="auto">
              <a:xfrm>
                <a:off x="1010" y="2623"/>
                <a:ext cx="41" cy="47"/>
              </a:xfrm>
              <a:custGeom>
                <a:avLst/>
                <a:gdLst>
                  <a:gd name="T0" fmla="*/ 12 w 17"/>
                  <a:gd name="T1" fmla="*/ 16 h 20"/>
                  <a:gd name="T2" fmla="*/ 17 w 17"/>
                  <a:gd name="T3" fmla="*/ 14 h 20"/>
                  <a:gd name="T4" fmla="*/ 9 w 17"/>
                  <a:gd name="T5" fmla="*/ 0 h 20"/>
                  <a:gd name="T6" fmla="*/ 0 w 17"/>
                  <a:gd name="T7" fmla="*/ 6 h 20"/>
                  <a:gd name="T8" fmla="*/ 8 w 17"/>
                  <a:gd name="T9" fmla="*/ 20 h 20"/>
                  <a:gd name="T10" fmla="*/ 12 w 17"/>
                  <a:gd name="T11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12" y="16"/>
                    </a:moveTo>
                    <a:cubicBezTo>
                      <a:pt x="14" y="15"/>
                      <a:pt x="15" y="15"/>
                      <a:pt x="17" y="1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18"/>
                      <a:pt x="10" y="17"/>
                      <a:pt x="12" y="16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09"/>
              <p:cNvSpPr/>
              <p:nvPr/>
            </p:nvSpPr>
            <p:spPr bwMode="auto">
              <a:xfrm>
                <a:off x="1140" y="2663"/>
                <a:ext cx="45" cy="40"/>
              </a:xfrm>
              <a:custGeom>
                <a:avLst/>
                <a:gdLst>
                  <a:gd name="T0" fmla="*/ 6 w 19"/>
                  <a:gd name="T1" fmla="*/ 17 h 17"/>
                  <a:gd name="T2" fmla="*/ 19 w 19"/>
                  <a:gd name="T3" fmla="*/ 9 h 17"/>
                  <a:gd name="T4" fmla="*/ 14 w 19"/>
                  <a:gd name="T5" fmla="*/ 0 h 17"/>
                  <a:gd name="T6" fmla="*/ 0 w 19"/>
                  <a:gd name="T7" fmla="*/ 8 h 17"/>
                  <a:gd name="T8" fmla="*/ 3 w 19"/>
                  <a:gd name="T9" fmla="*/ 12 h 17"/>
                  <a:gd name="T10" fmla="*/ 6 w 19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6" y="17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1"/>
                      <a:pt x="3" y="12"/>
                    </a:cubicBezTo>
                    <a:cubicBezTo>
                      <a:pt x="4" y="14"/>
                      <a:pt x="5" y="15"/>
                      <a:pt x="6" y="1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10"/>
              <p:cNvSpPr/>
              <p:nvPr/>
            </p:nvSpPr>
            <p:spPr bwMode="auto">
              <a:xfrm>
                <a:off x="963" y="2686"/>
                <a:ext cx="43" cy="36"/>
              </a:xfrm>
              <a:custGeom>
                <a:avLst/>
                <a:gdLst>
                  <a:gd name="T0" fmla="*/ 16 w 18"/>
                  <a:gd name="T1" fmla="*/ 10 h 15"/>
                  <a:gd name="T2" fmla="*/ 18 w 18"/>
                  <a:gd name="T3" fmla="*/ 5 h 15"/>
                  <a:gd name="T4" fmla="*/ 3 w 18"/>
                  <a:gd name="T5" fmla="*/ 0 h 15"/>
                  <a:gd name="T6" fmla="*/ 0 w 18"/>
                  <a:gd name="T7" fmla="*/ 11 h 15"/>
                  <a:gd name="T8" fmla="*/ 15 w 18"/>
                  <a:gd name="T9" fmla="*/ 15 h 15"/>
                  <a:gd name="T10" fmla="*/ 16 w 18"/>
                  <a:gd name="T1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16" y="10"/>
                    </a:moveTo>
                    <a:cubicBezTo>
                      <a:pt x="17" y="8"/>
                      <a:pt x="17" y="6"/>
                      <a:pt x="18" y="5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4"/>
                      <a:pt x="16" y="12"/>
                      <a:pt x="16" y="1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11"/>
              <p:cNvSpPr/>
              <p:nvPr/>
            </p:nvSpPr>
            <p:spPr bwMode="auto">
              <a:xfrm>
                <a:off x="1086" y="2615"/>
                <a:ext cx="35" cy="43"/>
              </a:xfrm>
              <a:custGeom>
                <a:avLst/>
                <a:gdLst>
                  <a:gd name="T0" fmla="*/ 11 w 15"/>
                  <a:gd name="T1" fmla="*/ 18 h 18"/>
                  <a:gd name="T2" fmla="*/ 15 w 15"/>
                  <a:gd name="T3" fmla="*/ 3 h 18"/>
                  <a:gd name="T4" fmla="*/ 5 w 15"/>
                  <a:gd name="T5" fmla="*/ 0 h 18"/>
                  <a:gd name="T6" fmla="*/ 0 w 15"/>
                  <a:gd name="T7" fmla="*/ 15 h 18"/>
                  <a:gd name="T8" fmla="*/ 6 w 15"/>
                  <a:gd name="T9" fmla="*/ 16 h 18"/>
                  <a:gd name="T10" fmla="*/ 11 w 15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1" y="18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5"/>
                      <a:pt x="4" y="16"/>
                      <a:pt x="6" y="16"/>
                    </a:cubicBezTo>
                    <a:cubicBezTo>
                      <a:pt x="8" y="17"/>
                      <a:pt x="9" y="17"/>
                      <a:pt x="11" y="1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12"/>
              <p:cNvSpPr/>
              <p:nvPr/>
            </p:nvSpPr>
            <p:spPr bwMode="auto">
              <a:xfrm>
                <a:off x="970" y="2760"/>
                <a:ext cx="47" cy="40"/>
              </a:xfrm>
              <a:custGeom>
                <a:avLst/>
                <a:gdLst>
                  <a:gd name="T0" fmla="*/ 14 w 20"/>
                  <a:gd name="T1" fmla="*/ 0 h 17"/>
                  <a:gd name="T2" fmla="*/ 0 w 20"/>
                  <a:gd name="T3" fmla="*/ 7 h 17"/>
                  <a:gd name="T4" fmla="*/ 6 w 20"/>
                  <a:gd name="T5" fmla="*/ 17 h 17"/>
                  <a:gd name="T6" fmla="*/ 20 w 20"/>
                  <a:gd name="T7" fmla="*/ 9 h 17"/>
                  <a:gd name="T8" fmla="*/ 16 w 20"/>
                  <a:gd name="T9" fmla="*/ 5 h 17"/>
                  <a:gd name="T10" fmla="*/ 14 w 20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14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8"/>
                      <a:pt x="17" y="6"/>
                      <a:pt x="16" y="5"/>
                    </a:cubicBezTo>
                    <a:cubicBezTo>
                      <a:pt x="15" y="3"/>
                      <a:pt x="15" y="1"/>
                      <a:pt x="14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13"/>
              <p:cNvSpPr>
                <a:spLocks noEditPoints="1"/>
              </p:cNvSpPr>
              <p:nvPr/>
            </p:nvSpPr>
            <p:spPr bwMode="auto">
              <a:xfrm>
                <a:off x="1017" y="2736"/>
                <a:ext cx="249" cy="182"/>
              </a:xfrm>
              <a:custGeom>
                <a:avLst/>
                <a:gdLst>
                  <a:gd name="T0" fmla="*/ 90 w 105"/>
                  <a:gd name="T1" fmla="*/ 20 h 77"/>
                  <a:gd name="T2" fmla="*/ 80 w 105"/>
                  <a:gd name="T3" fmla="*/ 7 h 77"/>
                  <a:gd name="T4" fmla="*/ 60 w 105"/>
                  <a:gd name="T5" fmla="*/ 0 h 77"/>
                  <a:gd name="T6" fmla="*/ 38 w 105"/>
                  <a:gd name="T7" fmla="*/ 9 h 77"/>
                  <a:gd name="T8" fmla="*/ 31 w 105"/>
                  <a:gd name="T9" fmla="*/ 8 h 77"/>
                  <a:gd name="T10" fmla="*/ 11 w 105"/>
                  <a:gd name="T11" fmla="*/ 29 h 77"/>
                  <a:gd name="T12" fmla="*/ 0 w 105"/>
                  <a:gd name="T13" fmla="*/ 50 h 77"/>
                  <a:gd name="T14" fmla="*/ 26 w 105"/>
                  <a:gd name="T15" fmla="*/ 77 h 77"/>
                  <a:gd name="T16" fmla="*/ 75 w 105"/>
                  <a:gd name="T17" fmla="*/ 77 h 77"/>
                  <a:gd name="T18" fmla="*/ 105 w 105"/>
                  <a:gd name="T19" fmla="*/ 47 h 77"/>
                  <a:gd name="T20" fmla="*/ 90 w 105"/>
                  <a:gd name="T21" fmla="*/ 20 h 77"/>
                  <a:gd name="T22" fmla="*/ 75 w 105"/>
                  <a:gd name="T23" fmla="*/ 63 h 77"/>
                  <a:gd name="T24" fmla="*/ 26 w 105"/>
                  <a:gd name="T25" fmla="*/ 63 h 77"/>
                  <a:gd name="T26" fmla="*/ 15 w 105"/>
                  <a:gd name="T27" fmla="*/ 50 h 77"/>
                  <a:gd name="T28" fmla="*/ 22 w 105"/>
                  <a:gd name="T29" fmla="*/ 39 h 77"/>
                  <a:gd name="T30" fmla="*/ 27 w 105"/>
                  <a:gd name="T31" fmla="*/ 36 h 77"/>
                  <a:gd name="T32" fmla="*/ 26 w 105"/>
                  <a:gd name="T33" fmla="*/ 30 h 77"/>
                  <a:gd name="T34" fmla="*/ 25 w 105"/>
                  <a:gd name="T35" fmla="*/ 29 h 77"/>
                  <a:gd name="T36" fmla="*/ 31 w 105"/>
                  <a:gd name="T37" fmla="*/ 23 h 77"/>
                  <a:gd name="T38" fmla="*/ 35 w 105"/>
                  <a:gd name="T39" fmla="*/ 24 h 77"/>
                  <a:gd name="T40" fmla="*/ 41 w 105"/>
                  <a:gd name="T41" fmla="*/ 29 h 77"/>
                  <a:gd name="T42" fmla="*/ 46 w 105"/>
                  <a:gd name="T43" fmla="*/ 22 h 77"/>
                  <a:gd name="T44" fmla="*/ 60 w 105"/>
                  <a:gd name="T45" fmla="*/ 15 h 77"/>
                  <a:gd name="T46" fmla="*/ 77 w 105"/>
                  <a:gd name="T47" fmla="*/ 28 h 77"/>
                  <a:gd name="T48" fmla="*/ 78 w 105"/>
                  <a:gd name="T49" fmla="*/ 31 h 77"/>
                  <a:gd name="T50" fmla="*/ 81 w 105"/>
                  <a:gd name="T51" fmla="*/ 32 h 77"/>
                  <a:gd name="T52" fmla="*/ 90 w 105"/>
                  <a:gd name="T53" fmla="*/ 47 h 77"/>
                  <a:gd name="T54" fmla="*/ 75 w 105"/>
                  <a:gd name="T55" fmla="*/ 63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5" h="77">
                    <a:moveTo>
                      <a:pt x="90" y="20"/>
                    </a:moveTo>
                    <a:cubicBezTo>
                      <a:pt x="88" y="15"/>
                      <a:pt x="84" y="10"/>
                      <a:pt x="80" y="7"/>
                    </a:cubicBezTo>
                    <a:cubicBezTo>
                      <a:pt x="74" y="2"/>
                      <a:pt x="67" y="0"/>
                      <a:pt x="60" y="0"/>
                    </a:cubicBezTo>
                    <a:cubicBezTo>
                      <a:pt x="52" y="0"/>
                      <a:pt x="44" y="3"/>
                      <a:pt x="38" y="9"/>
                    </a:cubicBezTo>
                    <a:cubicBezTo>
                      <a:pt x="36" y="8"/>
                      <a:pt x="34" y="8"/>
                      <a:pt x="31" y="8"/>
                    </a:cubicBezTo>
                    <a:cubicBezTo>
                      <a:pt x="20" y="8"/>
                      <a:pt x="11" y="17"/>
                      <a:pt x="11" y="29"/>
                    </a:cubicBezTo>
                    <a:cubicBezTo>
                      <a:pt x="4" y="34"/>
                      <a:pt x="0" y="42"/>
                      <a:pt x="0" y="50"/>
                    </a:cubicBezTo>
                    <a:cubicBezTo>
                      <a:pt x="0" y="65"/>
                      <a:pt x="12" y="77"/>
                      <a:pt x="26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92" y="77"/>
                      <a:pt x="105" y="63"/>
                      <a:pt x="105" y="47"/>
                    </a:cubicBezTo>
                    <a:cubicBezTo>
                      <a:pt x="105" y="36"/>
                      <a:pt x="99" y="26"/>
                      <a:pt x="90" y="20"/>
                    </a:cubicBezTo>
                    <a:close/>
                    <a:moveTo>
                      <a:pt x="75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0" y="63"/>
                      <a:pt x="15" y="57"/>
                      <a:pt x="15" y="50"/>
                    </a:cubicBezTo>
                    <a:cubicBezTo>
                      <a:pt x="15" y="45"/>
                      <a:pt x="17" y="41"/>
                      <a:pt x="22" y="39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5" y="30"/>
                      <a:pt x="25" y="29"/>
                      <a:pt x="25" y="29"/>
                    </a:cubicBezTo>
                    <a:cubicBezTo>
                      <a:pt x="25" y="25"/>
                      <a:pt x="28" y="23"/>
                      <a:pt x="31" y="23"/>
                    </a:cubicBezTo>
                    <a:cubicBezTo>
                      <a:pt x="33" y="23"/>
                      <a:pt x="34" y="23"/>
                      <a:pt x="35" y="24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9" y="18"/>
                      <a:pt x="54" y="15"/>
                      <a:pt x="60" y="15"/>
                    </a:cubicBezTo>
                    <a:cubicBezTo>
                      <a:pt x="68" y="15"/>
                      <a:pt x="75" y="20"/>
                      <a:pt x="77" y="28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7" y="35"/>
                      <a:pt x="90" y="40"/>
                      <a:pt x="90" y="47"/>
                    </a:cubicBezTo>
                    <a:cubicBezTo>
                      <a:pt x="90" y="55"/>
                      <a:pt x="84" y="63"/>
                      <a:pt x="75" y="6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14"/>
              <p:cNvSpPr/>
              <p:nvPr/>
            </p:nvSpPr>
            <p:spPr bwMode="auto">
              <a:xfrm>
                <a:off x="1013" y="2663"/>
                <a:ext cx="125" cy="106"/>
              </a:xfrm>
              <a:custGeom>
                <a:avLst/>
                <a:gdLst>
                  <a:gd name="T0" fmla="*/ 2 w 53"/>
                  <a:gd name="T1" fmla="*/ 22 h 45"/>
                  <a:gd name="T2" fmla="*/ 7 w 53"/>
                  <a:gd name="T3" fmla="*/ 45 h 45"/>
                  <a:gd name="T4" fmla="*/ 12 w 53"/>
                  <a:gd name="T5" fmla="*/ 38 h 45"/>
                  <a:gd name="T6" fmla="*/ 22 w 53"/>
                  <a:gd name="T7" fmla="*/ 32 h 45"/>
                  <a:gd name="T8" fmla="*/ 33 w 53"/>
                  <a:gd name="T9" fmla="*/ 29 h 45"/>
                  <a:gd name="T10" fmla="*/ 37 w 53"/>
                  <a:gd name="T11" fmla="*/ 30 h 45"/>
                  <a:gd name="T12" fmla="*/ 46 w 53"/>
                  <a:gd name="T13" fmla="*/ 24 h 45"/>
                  <a:gd name="T14" fmla="*/ 53 w 53"/>
                  <a:gd name="T15" fmla="*/ 22 h 45"/>
                  <a:gd name="T16" fmla="*/ 35 w 53"/>
                  <a:gd name="T17" fmla="*/ 3 h 45"/>
                  <a:gd name="T18" fmla="*/ 2 w 53"/>
                  <a:gd name="T19" fmla="*/ 2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45">
                    <a:moveTo>
                      <a:pt x="2" y="22"/>
                    </a:moveTo>
                    <a:cubicBezTo>
                      <a:pt x="0" y="30"/>
                      <a:pt x="2" y="39"/>
                      <a:pt x="7" y="45"/>
                    </a:cubicBezTo>
                    <a:cubicBezTo>
                      <a:pt x="8" y="42"/>
                      <a:pt x="10" y="40"/>
                      <a:pt x="12" y="38"/>
                    </a:cubicBezTo>
                    <a:cubicBezTo>
                      <a:pt x="15" y="35"/>
                      <a:pt x="18" y="33"/>
                      <a:pt x="22" y="32"/>
                    </a:cubicBezTo>
                    <a:cubicBezTo>
                      <a:pt x="25" y="30"/>
                      <a:pt x="29" y="29"/>
                      <a:pt x="33" y="29"/>
                    </a:cubicBezTo>
                    <a:cubicBezTo>
                      <a:pt x="35" y="29"/>
                      <a:pt x="36" y="29"/>
                      <a:pt x="37" y="30"/>
                    </a:cubicBezTo>
                    <a:cubicBezTo>
                      <a:pt x="40" y="27"/>
                      <a:pt x="43" y="26"/>
                      <a:pt x="46" y="24"/>
                    </a:cubicBezTo>
                    <a:cubicBezTo>
                      <a:pt x="49" y="23"/>
                      <a:pt x="51" y="23"/>
                      <a:pt x="53" y="22"/>
                    </a:cubicBezTo>
                    <a:cubicBezTo>
                      <a:pt x="51" y="13"/>
                      <a:pt x="44" y="6"/>
                      <a:pt x="35" y="3"/>
                    </a:cubicBezTo>
                    <a:cubicBezTo>
                      <a:pt x="21" y="0"/>
                      <a:pt x="6" y="8"/>
                      <a:pt x="2" y="2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Oval 115"/>
              <p:cNvSpPr>
                <a:spLocks noChangeArrowheads="1"/>
              </p:cNvSpPr>
              <p:nvPr/>
            </p:nvSpPr>
            <p:spPr bwMode="auto">
              <a:xfrm>
                <a:off x="429" y="2686"/>
                <a:ext cx="160" cy="161"/>
              </a:xfrm>
              <a:prstGeom prst="ellipse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16"/>
              <p:cNvSpPr/>
              <p:nvPr/>
            </p:nvSpPr>
            <p:spPr bwMode="auto">
              <a:xfrm>
                <a:off x="391" y="2649"/>
                <a:ext cx="56" cy="56"/>
              </a:xfrm>
              <a:custGeom>
                <a:avLst/>
                <a:gdLst>
                  <a:gd name="T0" fmla="*/ 19 w 24"/>
                  <a:gd name="T1" fmla="*/ 19 h 24"/>
                  <a:gd name="T2" fmla="*/ 24 w 24"/>
                  <a:gd name="T3" fmla="*/ 14 h 24"/>
                  <a:gd name="T4" fmla="*/ 10 w 24"/>
                  <a:gd name="T5" fmla="*/ 0 h 24"/>
                  <a:gd name="T6" fmla="*/ 0 w 24"/>
                  <a:gd name="T7" fmla="*/ 10 h 24"/>
                  <a:gd name="T8" fmla="*/ 14 w 24"/>
                  <a:gd name="T9" fmla="*/ 24 h 24"/>
                  <a:gd name="T10" fmla="*/ 19 w 24"/>
                  <a:gd name="T1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19" y="19"/>
                    </a:moveTo>
                    <a:cubicBezTo>
                      <a:pt x="21" y="17"/>
                      <a:pt x="22" y="15"/>
                      <a:pt x="24" y="1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2"/>
                      <a:pt x="17" y="21"/>
                      <a:pt x="19" y="1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17"/>
              <p:cNvSpPr/>
              <p:nvPr/>
            </p:nvSpPr>
            <p:spPr bwMode="auto">
              <a:xfrm>
                <a:off x="570" y="2649"/>
                <a:ext cx="57" cy="56"/>
              </a:xfrm>
              <a:custGeom>
                <a:avLst/>
                <a:gdLst>
                  <a:gd name="T0" fmla="*/ 10 w 24"/>
                  <a:gd name="T1" fmla="*/ 24 h 24"/>
                  <a:gd name="T2" fmla="*/ 24 w 24"/>
                  <a:gd name="T3" fmla="*/ 10 h 24"/>
                  <a:gd name="T4" fmla="*/ 14 w 24"/>
                  <a:gd name="T5" fmla="*/ 0 h 24"/>
                  <a:gd name="T6" fmla="*/ 0 w 24"/>
                  <a:gd name="T7" fmla="*/ 14 h 24"/>
                  <a:gd name="T8" fmla="*/ 5 w 24"/>
                  <a:gd name="T9" fmla="*/ 19 h 24"/>
                  <a:gd name="T10" fmla="*/ 10 w 24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10" y="24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3" y="17"/>
                      <a:pt x="5" y="19"/>
                    </a:cubicBezTo>
                    <a:cubicBezTo>
                      <a:pt x="7" y="21"/>
                      <a:pt x="9" y="22"/>
                      <a:pt x="10" y="2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18"/>
              <p:cNvSpPr/>
              <p:nvPr/>
            </p:nvSpPr>
            <p:spPr bwMode="auto">
              <a:xfrm>
                <a:off x="358" y="2750"/>
                <a:ext cx="47" cy="33"/>
              </a:xfrm>
              <a:custGeom>
                <a:avLst/>
                <a:gdLst>
                  <a:gd name="T0" fmla="*/ 20 w 20"/>
                  <a:gd name="T1" fmla="*/ 7 h 14"/>
                  <a:gd name="T2" fmla="*/ 20 w 20"/>
                  <a:gd name="T3" fmla="*/ 0 h 14"/>
                  <a:gd name="T4" fmla="*/ 0 w 20"/>
                  <a:gd name="T5" fmla="*/ 0 h 14"/>
                  <a:gd name="T6" fmla="*/ 0 w 20"/>
                  <a:gd name="T7" fmla="*/ 14 h 14"/>
                  <a:gd name="T8" fmla="*/ 20 w 20"/>
                  <a:gd name="T9" fmla="*/ 14 h 14"/>
                  <a:gd name="T10" fmla="*/ 20 w 20"/>
                  <a:gd name="T1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7"/>
                    </a:moveTo>
                    <a:cubicBezTo>
                      <a:pt x="20" y="5"/>
                      <a:pt x="20" y="2"/>
                      <a:pt x="2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2"/>
                      <a:pt x="20" y="9"/>
                      <a:pt x="20" y="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19"/>
              <p:cNvSpPr/>
              <p:nvPr/>
            </p:nvSpPr>
            <p:spPr bwMode="auto">
              <a:xfrm>
                <a:off x="492" y="2615"/>
                <a:ext cx="33" cy="48"/>
              </a:xfrm>
              <a:custGeom>
                <a:avLst/>
                <a:gdLst>
                  <a:gd name="T0" fmla="*/ 14 w 14"/>
                  <a:gd name="T1" fmla="*/ 20 h 20"/>
                  <a:gd name="T2" fmla="*/ 14 w 14"/>
                  <a:gd name="T3" fmla="*/ 0 h 20"/>
                  <a:gd name="T4" fmla="*/ 0 w 14"/>
                  <a:gd name="T5" fmla="*/ 0 h 20"/>
                  <a:gd name="T6" fmla="*/ 0 w 14"/>
                  <a:gd name="T7" fmla="*/ 20 h 20"/>
                  <a:gd name="T8" fmla="*/ 7 w 14"/>
                  <a:gd name="T9" fmla="*/ 20 h 20"/>
                  <a:gd name="T10" fmla="*/ 14 w 14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0"/>
                      <a:pt x="5" y="20"/>
                      <a:pt x="7" y="20"/>
                    </a:cubicBezTo>
                    <a:cubicBezTo>
                      <a:pt x="9" y="20"/>
                      <a:pt x="12" y="20"/>
                      <a:pt x="14" y="2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20"/>
              <p:cNvSpPr/>
              <p:nvPr/>
            </p:nvSpPr>
            <p:spPr bwMode="auto">
              <a:xfrm>
                <a:off x="613" y="2750"/>
                <a:ext cx="47" cy="33"/>
              </a:xfrm>
              <a:custGeom>
                <a:avLst/>
                <a:gdLst>
                  <a:gd name="T0" fmla="*/ 0 w 20"/>
                  <a:gd name="T1" fmla="*/ 0 h 14"/>
                  <a:gd name="T2" fmla="*/ 0 w 20"/>
                  <a:gd name="T3" fmla="*/ 7 h 14"/>
                  <a:gd name="T4" fmla="*/ 0 w 20"/>
                  <a:gd name="T5" fmla="*/ 14 h 14"/>
                  <a:gd name="T6" fmla="*/ 20 w 20"/>
                  <a:gd name="T7" fmla="*/ 14 h 14"/>
                  <a:gd name="T8" fmla="*/ 20 w 20"/>
                  <a:gd name="T9" fmla="*/ 0 h 14"/>
                  <a:gd name="T10" fmla="*/ 0 w 20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  <a:cubicBezTo>
                      <a:pt x="0" y="9"/>
                      <a:pt x="0" y="12"/>
                      <a:pt x="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21"/>
              <p:cNvSpPr/>
              <p:nvPr/>
            </p:nvSpPr>
            <p:spPr bwMode="auto">
              <a:xfrm>
                <a:off x="391" y="2828"/>
                <a:ext cx="56" cy="57"/>
              </a:xfrm>
              <a:custGeom>
                <a:avLst/>
                <a:gdLst>
                  <a:gd name="T0" fmla="*/ 14 w 24"/>
                  <a:gd name="T1" fmla="*/ 0 h 24"/>
                  <a:gd name="T2" fmla="*/ 0 w 24"/>
                  <a:gd name="T3" fmla="*/ 14 h 24"/>
                  <a:gd name="T4" fmla="*/ 10 w 24"/>
                  <a:gd name="T5" fmla="*/ 24 h 24"/>
                  <a:gd name="T6" fmla="*/ 24 w 24"/>
                  <a:gd name="T7" fmla="*/ 10 h 24"/>
                  <a:gd name="T8" fmla="*/ 19 w 24"/>
                  <a:gd name="T9" fmla="*/ 5 h 24"/>
                  <a:gd name="T10" fmla="*/ 14 w 24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14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2" y="9"/>
                      <a:pt x="21" y="7"/>
                      <a:pt x="19" y="5"/>
                    </a:cubicBezTo>
                    <a:cubicBezTo>
                      <a:pt x="17" y="4"/>
                      <a:pt x="15" y="2"/>
                      <a:pt x="14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22"/>
              <p:cNvSpPr/>
              <p:nvPr/>
            </p:nvSpPr>
            <p:spPr bwMode="auto">
              <a:xfrm>
                <a:off x="570" y="2828"/>
                <a:ext cx="57" cy="57"/>
              </a:xfrm>
              <a:custGeom>
                <a:avLst/>
                <a:gdLst>
                  <a:gd name="T0" fmla="*/ 5 w 24"/>
                  <a:gd name="T1" fmla="*/ 5 h 24"/>
                  <a:gd name="T2" fmla="*/ 0 w 24"/>
                  <a:gd name="T3" fmla="*/ 10 h 24"/>
                  <a:gd name="T4" fmla="*/ 14 w 24"/>
                  <a:gd name="T5" fmla="*/ 24 h 24"/>
                  <a:gd name="T6" fmla="*/ 24 w 24"/>
                  <a:gd name="T7" fmla="*/ 14 h 24"/>
                  <a:gd name="T8" fmla="*/ 10 w 24"/>
                  <a:gd name="T9" fmla="*/ 0 h 24"/>
                  <a:gd name="T10" fmla="*/ 5 w 24"/>
                  <a:gd name="T11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5" y="5"/>
                    </a:moveTo>
                    <a:cubicBezTo>
                      <a:pt x="3" y="7"/>
                      <a:pt x="2" y="9"/>
                      <a:pt x="0" y="10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7" y="4"/>
                      <a:pt x="5" y="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23"/>
              <p:cNvSpPr/>
              <p:nvPr/>
            </p:nvSpPr>
            <p:spPr bwMode="auto">
              <a:xfrm>
                <a:off x="492" y="2871"/>
                <a:ext cx="33" cy="47"/>
              </a:xfrm>
              <a:custGeom>
                <a:avLst/>
                <a:gdLst>
                  <a:gd name="T0" fmla="*/ 0 w 14"/>
                  <a:gd name="T1" fmla="*/ 0 h 20"/>
                  <a:gd name="T2" fmla="*/ 0 w 14"/>
                  <a:gd name="T3" fmla="*/ 20 h 20"/>
                  <a:gd name="T4" fmla="*/ 14 w 14"/>
                  <a:gd name="T5" fmla="*/ 20 h 20"/>
                  <a:gd name="T6" fmla="*/ 14 w 14"/>
                  <a:gd name="T7" fmla="*/ 0 h 20"/>
                  <a:gd name="T8" fmla="*/ 7 w 14"/>
                  <a:gd name="T9" fmla="*/ 0 h 20"/>
                  <a:gd name="T10" fmla="*/ 0 w 14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24"/>
              <p:cNvSpPr>
                <a:spLocks noEditPoints="1"/>
              </p:cNvSpPr>
              <p:nvPr/>
            </p:nvSpPr>
            <p:spPr bwMode="auto">
              <a:xfrm>
                <a:off x="7017" y="2010"/>
                <a:ext cx="303" cy="303"/>
              </a:xfrm>
              <a:custGeom>
                <a:avLst/>
                <a:gdLst>
                  <a:gd name="T0" fmla="*/ 124 w 128"/>
                  <a:gd name="T1" fmla="*/ 107 h 128"/>
                  <a:gd name="T2" fmla="*/ 57 w 128"/>
                  <a:gd name="T3" fmla="*/ 40 h 128"/>
                  <a:gd name="T4" fmla="*/ 59 w 128"/>
                  <a:gd name="T5" fmla="*/ 29 h 128"/>
                  <a:gd name="T6" fmla="*/ 29 w 128"/>
                  <a:gd name="T7" fmla="*/ 0 h 128"/>
                  <a:gd name="T8" fmla="*/ 22 w 128"/>
                  <a:gd name="T9" fmla="*/ 1 h 128"/>
                  <a:gd name="T10" fmla="*/ 39 w 128"/>
                  <a:gd name="T11" fmla="*/ 18 h 128"/>
                  <a:gd name="T12" fmla="*/ 34 w 128"/>
                  <a:gd name="T13" fmla="*/ 34 h 128"/>
                  <a:gd name="T14" fmla="*/ 19 w 128"/>
                  <a:gd name="T15" fmla="*/ 39 h 128"/>
                  <a:gd name="T16" fmla="*/ 19 w 128"/>
                  <a:gd name="T17" fmla="*/ 39 h 128"/>
                  <a:gd name="T18" fmla="*/ 1 w 128"/>
                  <a:gd name="T19" fmla="*/ 22 h 128"/>
                  <a:gd name="T20" fmla="*/ 0 w 128"/>
                  <a:gd name="T21" fmla="*/ 29 h 128"/>
                  <a:gd name="T22" fmla="*/ 29 w 128"/>
                  <a:gd name="T23" fmla="*/ 59 h 128"/>
                  <a:gd name="T24" fmla="*/ 40 w 128"/>
                  <a:gd name="T25" fmla="*/ 57 h 128"/>
                  <a:gd name="T26" fmla="*/ 107 w 128"/>
                  <a:gd name="T27" fmla="*/ 124 h 128"/>
                  <a:gd name="T28" fmla="*/ 116 w 128"/>
                  <a:gd name="T29" fmla="*/ 128 h 128"/>
                  <a:gd name="T30" fmla="*/ 128 w 128"/>
                  <a:gd name="T31" fmla="*/ 116 h 128"/>
                  <a:gd name="T32" fmla="*/ 124 w 128"/>
                  <a:gd name="T33" fmla="*/ 107 h 128"/>
                  <a:gd name="T34" fmla="*/ 116 w 128"/>
                  <a:gd name="T35" fmla="*/ 121 h 128"/>
                  <a:gd name="T36" fmla="*/ 111 w 128"/>
                  <a:gd name="T37" fmla="*/ 116 h 128"/>
                  <a:gd name="T38" fmla="*/ 116 w 128"/>
                  <a:gd name="T39" fmla="*/ 111 h 128"/>
                  <a:gd name="T40" fmla="*/ 121 w 128"/>
                  <a:gd name="T41" fmla="*/ 116 h 128"/>
                  <a:gd name="T42" fmla="*/ 116 w 128"/>
                  <a:gd name="T43" fmla="*/ 12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" h="128">
                    <a:moveTo>
                      <a:pt x="124" y="107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8" y="36"/>
                      <a:pt x="59" y="33"/>
                      <a:pt x="59" y="29"/>
                    </a:cubicBezTo>
                    <a:cubicBezTo>
                      <a:pt x="59" y="13"/>
                      <a:pt x="46" y="0"/>
                      <a:pt x="29" y="0"/>
                    </a:cubicBezTo>
                    <a:cubicBezTo>
                      <a:pt x="27" y="0"/>
                      <a:pt x="24" y="0"/>
                      <a:pt x="22" y="1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2" y="21"/>
                      <a:pt x="40" y="28"/>
                      <a:pt x="34" y="34"/>
                    </a:cubicBezTo>
                    <a:cubicBezTo>
                      <a:pt x="28" y="40"/>
                      <a:pt x="21" y="42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4"/>
                      <a:pt x="0" y="27"/>
                      <a:pt x="0" y="29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33" y="59"/>
                      <a:pt x="36" y="58"/>
                      <a:pt x="40" y="57"/>
                    </a:cubicBezTo>
                    <a:cubicBezTo>
                      <a:pt x="107" y="124"/>
                      <a:pt x="107" y="124"/>
                      <a:pt x="107" y="124"/>
                    </a:cubicBezTo>
                    <a:cubicBezTo>
                      <a:pt x="109" y="127"/>
                      <a:pt x="112" y="128"/>
                      <a:pt x="116" y="128"/>
                    </a:cubicBezTo>
                    <a:cubicBezTo>
                      <a:pt x="122" y="128"/>
                      <a:pt x="128" y="122"/>
                      <a:pt x="128" y="116"/>
                    </a:cubicBezTo>
                    <a:cubicBezTo>
                      <a:pt x="128" y="112"/>
                      <a:pt x="127" y="109"/>
                      <a:pt x="124" y="107"/>
                    </a:cubicBezTo>
                    <a:close/>
                    <a:moveTo>
                      <a:pt x="116" y="121"/>
                    </a:moveTo>
                    <a:cubicBezTo>
                      <a:pt x="113" y="121"/>
                      <a:pt x="111" y="118"/>
                      <a:pt x="111" y="116"/>
                    </a:cubicBezTo>
                    <a:cubicBezTo>
                      <a:pt x="111" y="113"/>
                      <a:pt x="113" y="111"/>
                      <a:pt x="116" y="111"/>
                    </a:cubicBezTo>
                    <a:cubicBezTo>
                      <a:pt x="118" y="111"/>
                      <a:pt x="121" y="113"/>
                      <a:pt x="121" y="116"/>
                    </a:cubicBezTo>
                    <a:cubicBezTo>
                      <a:pt x="121" y="118"/>
                      <a:pt x="118" y="121"/>
                      <a:pt x="116" y="12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25"/>
              <p:cNvSpPr/>
              <p:nvPr/>
            </p:nvSpPr>
            <p:spPr bwMode="auto">
              <a:xfrm>
                <a:off x="7188" y="2010"/>
                <a:ext cx="132" cy="132"/>
              </a:xfrm>
              <a:custGeom>
                <a:avLst/>
                <a:gdLst>
                  <a:gd name="T0" fmla="*/ 30 w 56"/>
                  <a:gd name="T1" fmla="*/ 15 h 56"/>
                  <a:gd name="T2" fmla="*/ 34 w 56"/>
                  <a:gd name="T3" fmla="*/ 19 h 56"/>
                  <a:gd name="T4" fmla="*/ 8 w 56"/>
                  <a:gd name="T5" fmla="*/ 44 h 56"/>
                  <a:gd name="T6" fmla="*/ 12 w 56"/>
                  <a:gd name="T7" fmla="*/ 48 h 56"/>
                  <a:gd name="T8" fmla="*/ 37 w 56"/>
                  <a:gd name="T9" fmla="*/ 23 h 56"/>
                  <a:gd name="T10" fmla="*/ 41 w 56"/>
                  <a:gd name="T11" fmla="*/ 26 h 56"/>
                  <a:gd name="T12" fmla="*/ 16 w 56"/>
                  <a:gd name="T13" fmla="*/ 52 h 56"/>
                  <a:gd name="T14" fmla="*/ 20 w 56"/>
                  <a:gd name="T15" fmla="*/ 56 h 56"/>
                  <a:gd name="T16" fmla="*/ 52 w 56"/>
                  <a:gd name="T17" fmla="*/ 25 h 56"/>
                  <a:gd name="T18" fmla="*/ 52 w 56"/>
                  <a:gd name="T19" fmla="*/ 25 h 56"/>
                  <a:gd name="T20" fmla="*/ 56 w 56"/>
                  <a:gd name="T21" fmla="*/ 15 h 56"/>
                  <a:gd name="T22" fmla="*/ 41 w 56"/>
                  <a:gd name="T23" fmla="*/ 0 h 56"/>
                  <a:gd name="T24" fmla="*/ 31 w 56"/>
                  <a:gd name="T25" fmla="*/ 4 h 56"/>
                  <a:gd name="T26" fmla="*/ 0 w 56"/>
                  <a:gd name="T27" fmla="*/ 36 h 56"/>
                  <a:gd name="T28" fmla="*/ 4 w 56"/>
                  <a:gd name="T29" fmla="*/ 40 h 56"/>
                  <a:gd name="T30" fmla="*/ 30 w 56"/>
                  <a:gd name="T31" fmla="*/ 1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6" h="56">
                    <a:moveTo>
                      <a:pt x="30" y="15"/>
                    </a:moveTo>
                    <a:cubicBezTo>
                      <a:pt x="34" y="19"/>
                      <a:pt x="34" y="19"/>
                      <a:pt x="34" y="19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16" y="52"/>
                      <a:pt x="16" y="52"/>
                      <a:pt x="16" y="52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4" y="22"/>
                      <a:pt x="56" y="19"/>
                      <a:pt x="56" y="15"/>
                    </a:cubicBezTo>
                    <a:cubicBezTo>
                      <a:pt x="56" y="7"/>
                      <a:pt x="49" y="0"/>
                      <a:pt x="41" y="0"/>
                    </a:cubicBezTo>
                    <a:cubicBezTo>
                      <a:pt x="37" y="0"/>
                      <a:pt x="34" y="2"/>
                      <a:pt x="31" y="4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4" y="40"/>
                      <a:pt x="4" y="40"/>
                      <a:pt x="4" y="40"/>
                    </a:cubicBezTo>
                    <a:lnTo>
                      <a:pt x="30" y="15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126"/>
              <p:cNvSpPr/>
              <p:nvPr/>
            </p:nvSpPr>
            <p:spPr bwMode="auto">
              <a:xfrm>
                <a:off x="7017" y="2194"/>
                <a:ext cx="116" cy="119"/>
              </a:xfrm>
              <a:custGeom>
                <a:avLst/>
                <a:gdLst>
                  <a:gd name="T0" fmla="*/ 43 w 116"/>
                  <a:gd name="T1" fmla="*/ 59 h 119"/>
                  <a:gd name="T2" fmla="*/ 26 w 116"/>
                  <a:gd name="T3" fmla="*/ 59 h 119"/>
                  <a:gd name="T4" fmla="*/ 0 w 116"/>
                  <a:gd name="T5" fmla="*/ 102 h 119"/>
                  <a:gd name="T6" fmla="*/ 17 w 116"/>
                  <a:gd name="T7" fmla="*/ 119 h 119"/>
                  <a:gd name="T8" fmla="*/ 17 w 116"/>
                  <a:gd name="T9" fmla="*/ 119 h 119"/>
                  <a:gd name="T10" fmla="*/ 17 w 116"/>
                  <a:gd name="T11" fmla="*/ 119 h 119"/>
                  <a:gd name="T12" fmla="*/ 59 w 116"/>
                  <a:gd name="T13" fmla="*/ 93 h 119"/>
                  <a:gd name="T14" fmla="*/ 62 w 116"/>
                  <a:gd name="T15" fmla="*/ 74 h 119"/>
                  <a:gd name="T16" fmla="*/ 116 w 116"/>
                  <a:gd name="T17" fmla="*/ 17 h 119"/>
                  <a:gd name="T18" fmla="*/ 102 w 116"/>
                  <a:gd name="T19" fmla="*/ 0 h 119"/>
                  <a:gd name="T20" fmla="*/ 43 w 116"/>
                  <a:gd name="T21" fmla="*/ 5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6" h="119">
                    <a:moveTo>
                      <a:pt x="43" y="59"/>
                    </a:moveTo>
                    <a:lnTo>
                      <a:pt x="26" y="59"/>
                    </a:lnTo>
                    <a:lnTo>
                      <a:pt x="0" y="102"/>
                    </a:lnTo>
                    <a:lnTo>
                      <a:pt x="17" y="119"/>
                    </a:lnTo>
                    <a:lnTo>
                      <a:pt x="17" y="119"/>
                    </a:lnTo>
                    <a:lnTo>
                      <a:pt x="17" y="119"/>
                    </a:lnTo>
                    <a:lnTo>
                      <a:pt x="59" y="93"/>
                    </a:lnTo>
                    <a:lnTo>
                      <a:pt x="62" y="74"/>
                    </a:lnTo>
                    <a:lnTo>
                      <a:pt x="116" y="17"/>
                    </a:lnTo>
                    <a:lnTo>
                      <a:pt x="102" y="0"/>
                    </a:lnTo>
                    <a:lnTo>
                      <a:pt x="43" y="5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127"/>
              <p:cNvSpPr>
                <a:spLocks noEditPoints="1"/>
              </p:cNvSpPr>
              <p:nvPr/>
            </p:nvSpPr>
            <p:spPr bwMode="auto">
              <a:xfrm>
                <a:off x="6405" y="2111"/>
                <a:ext cx="191" cy="173"/>
              </a:xfrm>
              <a:custGeom>
                <a:avLst/>
                <a:gdLst>
                  <a:gd name="T0" fmla="*/ 53 w 81"/>
                  <a:gd name="T1" fmla="*/ 11 h 73"/>
                  <a:gd name="T2" fmla="*/ 53 w 81"/>
                  <a:gd name="T3" fmla="*/ 11 h 73"/>
                  <a:gd name="T4" fmla="*/ 12 w 81"/>
                  <a:gd name="T5" fmla="*/ 11 h 73"/>
                  <a:gd name="T6" fmla="*/ 12 w 81"/>
                  <a:gd name="T7" fmla="*/ 53 h 73"/>
                  <a:gd name="T8" fmla="*/ 32 w 81"/>
                  <a:gd name="T9" fmla="*/ 73 h 73"/>
                  <a:gd name="T10" fmla="*/ 81 w 81"/>
                  <a:gd name="T11" fmla="*/ 25 h 73"/>
                  <a:gd name="T12" fmla="*/ 60 w 81"/>
                  <a:gd name="T13" fmla="*/ 4 h 73"/>
                  <a:gd name="T14" fmla="*/ 53 w 81"/>
                  <a:gd name="T15" fmla="*/ 11 h 73"/>
                  <a:gd name="T16" fmla="*/ 43 w 81"/>
                  <a:gd name="T17" fmla="*/ 42 h 73"/>
                  <a:gd name="T18" fmla="*/ 32 w 81"/>
                  <a:gd name="T19" fmla="*/ 47 h 73"/>
                  <a:gd name="T20" fmla="*/ 22 w 81"/>
                  <a:gd name="T21" fmla="*/ 42 h 73"/>
                  <a:gd name="T22" fmla="*/ 18 w 81"/>
                  <a:gd name="T23" fmla="*/ 32 h 73"/>
                  <a:gd name="T24" fmla="*/ 22 w 81"/>
                  <a:gd name="T25" fmla="*/ 21 h 73"/>
                  <a:gd name="T26" fmla="*/ 32 w 81"/>
                  <a:gd name="T27" fmla="*/ 17 h 73"/>
                  <a:gd name="T28" fmla="*/ 43 w 81"/>
                  <a:gd name="T29" fmla="*/ 21 h 73"/>
                  <a:gd name="T30" fmla="*/ 47 w 81"/>
                  <a:gd name="T31" fmla="*/ 32 h 73"/>
                  <a:gd name="T32" fmla="*/ 43 w 81"/>
                  <a:gd name="T33" fmla="*/ 4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73">
                    <a:moveTo>
                      <a:pt x="53" y="11"/>
                    </a:moveTo>
                    <a:cubicBezTo>
                      <a:pt x="53" y="11"/>
                      <a:pt x="53" y="11"/>
                      <a:pt x="53" y="11"/>
                    </a:cubicBezTo>
                    <a:cubicBezTo>
                      <a:pt x="42" y="0"/>
                      <a:pt x="23" y="0"/>
                      <a:pt x="12" y="11"/>
                    </a:cubicBezTo>
                    <a:cubicBezTo>
                      <a:pt x="0" y="23"/>
                      <a:pt x="0" y="41"/>
                      <a:pt x="12" y="53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81" y="25"/>
                      <a:pt x="81" y="25"/>
                      <a:pt x="81" y="25"/>
                    </a:cubicBezTo>
                    <a:cubicBezTo>
                      <a:pt x="60" y="4"/>
                      <a:pt x="60" y="4"/>
                      <a:pt x="60" y="4"/>
                    </a:cubicBezTo>
                    <a:lnTo>
                      <a:pt x="53" y="11"/>
                    </a:lnTo>
                    <a:close/>
                    <a:moveTo>
                      <a:pt x="43" y="42"/>
                    </a:moveTo>
                    <a:cubicBezTo>
                      <a:pt x="40" y="45"/>
                      <a:pt x="36" y="47"/>
                      <a:pt x="32" y="47"/>
                    </a:cubicBezTo>
                    <a:cubicBezTo>
                      <a:pt x="28" y="47"/>
                      <a:pt x="25" y="45"/>
                      <a:pt x="22" y="42"/>
                    </a:cubicBezTo>
                    <a:cubicBezTo>
                      <a:pt x="19" y="40"/>
                      <a:pt x="18" y="36"/>
                      <a:pt x="18" y="32"/>
                    </a:cubicBezTo>
                    <a:cubicBezTo>
                      <a:pt x="18" y="28"/>
                      <a:pt x="19" y="24"/>
                      <a:pt x="22" y="21"/>
                    </a:cubicBezTo>
                    <a:cubicBezTo>
                      <a:pt x="25" y="19"/>
                      <a:pt x="28" y="17"/>
                      <a:pt x="32" y="17"/>
                    </a:cubicBezTo>
                    <a:cubicBezTo>
                      <a:pt x="36" y="17"/>
                      <a:pt x="40" y="19"/>
                      <a:pt x="43" y="21"/>
                    </a:cubicBezTo>
                    <a:cubicBezTo>
                      <a:pt x="46" y="24"/>
                      <a:pt x="47" y="28"/>
                      <a:pt x="47" y="32"/>
                    </a:cubicBezTo>
                    <a:cubicBezTo>
                      <a:pt x="47" y="36"/>
                      <a:pt x="46" y="40"/>
                      <a:pt x="43" y="4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128"/>
              <p:cNvSpPr/>
              <p:nvPr/>
            </p:nvSpPr>
            <p:spPr bwMode="auto">
              <a:xfrm>
                <a:off x="6589" y="2038"/>
                <a:ext cx="126" cy="116"/>
              </a:xfrm>
              <a:custGeom>
                <a:avLst/>
                <a:gdLst>
                  <a:gd name="T0" fmla="*/ 92 w 126"/>
                  <a:gd name="T1" fmla="*/ 0 h 116"/>
                  <a:gd name="T2" fmla="*/ 92 w 126"/>
                  <a:gd name="T3" fmla="*/ 0 h 116"/>
                  <a:gd name="T4" fmla="*/ 92 w 126"/>
                  <a:gd name="T5" fmla="*/ 0 h 116"/>
                  <a:gd name="T6" fmla="*/ 0 w 126"/>
                  <a:gd name="T7" fmla="*/ 92 h 116"/>
                  <a:gd name="T8" fmla="*/ 24 w 126"/>
                  <a:gd name="T9" fmla="*/ 116 h 116"/>
                  <a:gd name="T10" fmla="*/ 107 w 126"/>
                  <a:gd name="T11" fmla="*/ 33 h 116"/>
                  <a:gd name="T12" fmla="*/ 116 w 126"/>
                  <a:gd name="T13" fmla="*/ 40 h 116"/>
                  <a:gd name="T14" fmla="*/ 126 w 126"/>
                  <a:gd name="T15" fmla="*/ 31 h 116"/>
                  <a:gd name="T16" fmla="*/ 92 w 126"/>
                  <a:gd name="T17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16">
                    <a:moveTo>
                      <a:pt x="92" y="0"/>
                    </a:moveTo>
                    <a:lnTo>
                      <a:pt x="92" y="0"/>
                    </a:lnTo>
                    <a:lnTo>
                      <a:pt x="92" y="0"/>
                    </a:lnTo>
                    <a:lnTo>
                      <a:pt x="0" y="92"/>
                    </a:lnTo>
                    <a:lnTo>
                      <a:pt x="24" y="116"/>
                    </a:lnTo>
                    <a:lnTo>
                      <a:pt x="107" y="33"/>
                    </a:lnTo>
                    <a:lnTo>
                      <a:pt x="116" y="40"/>
                    </a:lnTo>
                    <a:lnTo>
                      <a:pt x="126" y="31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129"/>
              <p:cNvSpPr/>
              <p:nvPr/>
            </p:nvSpPr>
            <p:spPr bwMode="auto">
              <a:xfrm>
                <a:off x="5818" y="2010"/>
                <a:ext cx="123" cy="303"/>
              </a:xfrm>
              <a:custGeom>
                <a:avLst/>
                <a:gdLst>
                  <a:gd name="T0" fmla="*/ 62 w 123"/>
                  <a:gd name="T1" fmla="*/ 64 h 303"/>
                  <a:gd name="T2" fmla="*/ 107 w 123"/>
                  <a:gd name="T3" fmla="*/ 16 h 303"/>
                  <a:gd name="T4" fmla="*/ 92 w 123"/>
                  <a:gd name="T5" fmla="*/ 0 h 303"/>
                  <a:gd name="T6" fmla="*/ 33 w 123"/>
                  <a:gd name="T7" fmla="*/ 56 h 303"/>
                  <a:gd name="T8" fmla="*/ 33 w 123"/>
                  <a:gd name="T9" fmla="*/ 59 h 303"/>
                  <a:gd name="T10" fmla="*/ 33 w 123"/>
                  <a:gd name="T11" fmla="*/ 59 h 303"/>
                  <a:gd name="T12" fmla="*/ 95 w 123"/>
                  <a:gd name="T13" fmla="*/ 191 h 303"/>
                  <a:gd name="T14" fmla="*/ 74 w 123"/>
                  <a:gd name="T15" fmla="*/ 213 h 303"/>
                  <a:gd name="T16" fmla="*/ 66 w 123"/>
                  <a:gd name="T17" fmla="*/ 203 h 303"/>
                  <a:gd name="T18" fmla="*/ 0 w 123"/>
                  <a:gd name="T19" fmla="*/ 269 h 303"/>
                  <a:gd name="T20" fmla="*/ 33 w 123"/>
                  <a:gd name="T21" fmla="*/ 303 h 303"/>
                  <a:gd name="T22" fmla="*/ 100 w 123"/>
                  <a:gd name="T23" fmla="*/ 236 h 303"/>
                  <a:gd name="T24" fmla="*/ 90 w 123"/>
                  <a:gd name="T25" fmla="*/ 229 h 303"/>
                  <a:gd name="T26" fmla="*/ 123 w 123"/>
                  <a:gd name="T27" fmla="*/ 196 h 303"/>
                  <a:gd name="T28" fmla="*/ 123 w 123"/>
                  <a:gd name="T29" fmla="*/ 196 h 303"/>
                  <a:gd name="T30" fmla="*/ 123 w 123"/>
                  <a:gd name="T31" fmla="*/ 196 h 303"/>
                  <a:gd name="T32" fmla="*/ 123 w 123"/>
                  <a:gd name="T33" fmla="*/ 196 h 303"/>
                  <a:gd name="T34" fmla="*/ 123 w 123"/>
                  <a:gd name="T35" fmla="*/ 196 h 303"/>
                  <a:gd name="T36" fmla="*/ 62 w 123"/>
                  <a:gd name="T37" fmla="*/ 64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3" h="303">
                    <a:moveTo>
                      <a:pt x="62" y="64"/>
                    </a:moveTo>
                    <a:lnTo>
                      <a:pt x="107" y="16"/>
                    </a:lnTo>
                    <a:lnTo>
                      <a:pt x="92" y="0"/>
                    </a:lnTo>
                    <a:lnTo>
                      <a:pt x="33" y="56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95" y="191"/>
                    </a:lnTo>
                    <a:lnTo>
                      <a:pt x="74" y="213"/>
                    </a:lnTo>
                    <a:lnTo>
                      <a:pt x="66" y="203"/>
                    </a:lnTo>
                    <a:lnTo>
                      <a:pt x="0" y="269"/>
                    </a:lnTo>
                    <a:lnTo>
                      <a:pt x="33" y="303"/>
                    </a:lnTo>
                    <a:lnTo>
                      <a:pt x="100" y="236"/>
                    </a:lnTo>
                    <a:lnTo>
                      <a:pt x="90" y="229"/>
                    </a:lnTo>
                    <a:lnTo>
                      <a:pt x="123" y="196"/>
                    </a:lnTo>
                    <a:lnTo>
                      <a:pt x="123" y="196"/>
                    </a:lnTo>
                    <a:lnTo>
                      <a:pt x="123" y="196"/>
                    </a:lnTo>
                    <a:lnTo>
                      <a:pt x="123" y="196"/>
                    </a:lnTo>
                    <a:lnTo>
                      <a:pt x="123" y="196"/>
                    </a:lnTo>
                    <a:lnTo>
                      <a:pt x="62" y="6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130"/>
              <p:cNvSpPr/>
              <p:nvPr/>
            </p:nvSpPr>
            <p:spPr bwMode="auto">
              <a:xfrm>
                <a:off x="5918" y="2033"/>
                <a:ext cx="182" cy="183"/>
              </a:xfrm>
              <a:custGeom>
                <a:avLst/>
                <a:gdLst>
                  <a:gd name="T0" fmla="*/ 73 w 77"/>
                  <a:gd name="T1" fmla="*/ 52 h 77"/>
                  <a:gd name="T2" fmla="*/ 24 w 77"/>
                  <a:gd name="T3" fmla="*/ 4 h 77"/>
                  <a:gd name="T4" fmla="*/ 11 w 77"/>
                  <a:gd name="T5" fmla="*/ 4 h 77"/>
                  <a:gd name="T6" fmla="*/ 4 w 77"/>
                  <a:gd name="T7" fmla="*/ 11 h 77"/>
                  <a:gd name="T8" fmla="*/ 4 w 77"/>
                  <a:gd name="T9" fmla="*/ 24 h 77"/>
                  <a:gd name="T10" fmla="*/ 52 w 77"/>
                  <a:gd name="T11" fmla="*/ 73 h 77"/>
                  <a:gd name="T12" fmla="*/ 66 w 77"/>
                  <a:gd name="T13" fmla="*/ 73 h 77"/>
                  <a:gd name="T14" fmla="*/ 73 w 77"/>
                  <a:gd name="T15" fmla="*/ 66 h 77"/>
                  <a:gd name="T16" fmla="*/ 73 w 77"/>
                  <a:gd name="T17" fmla="*/ 5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77">
                    <a:moveTo>
                      <a:pt x="73" y="52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1" y="0"/>
                      <a:pt x="14" y="0"/>
                      <a:pt x="11" y="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0" y="14"/>
                      <a:pt x="0" y="21"/>
                      <a:pt x="4" y="24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6" y="77"/>
                      <a:pt x="62" y="77"/>
                      <a:pt x="66" y="73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7" y="62"/>
                      <a:pt x="77" y="56"/>
                      <a:pt x="73" y="5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31"/>
              <p:cNvSpPr/>
              <p:nvPr/>
            </p:nvSpPr>
            <p:spPr bwMode="auto">
              <a:xfrm>
                <a:off x="5317" y="2021"/>
                <a:ext cx="187" cy="157"/>
              </a:xfrm>
              <a:custGeom>
                <a:avLst/>
                <a:gdLst>
                  <a:gd name="T0" fmla="*/ 66 w 79"/>
                  <a:gd name="T1" fmla="*/ 28 h 66"/>
                  <a:gd name="T2" fmla="*/ 62 w 79"/>
                  <a:gd name="T3" fmla="*/ 32 h 66"/>
                  <a:gd name="T4" fmla="*/ 36 w 79"/>
                  <a:gd name="T5" fmla="*/ 5 h 66"/>
                  <a:gd name="T6" fmla="*/ 0 w 79"/>
                  <a:gd name="T7" fmla="*/ 6 h 66"/>
                  <a:gd name="T8" fmla="*/ 44 w 79"/>
                  <a:gd name="T9" fmla="*/ 50 h 66"/>
                  <a:gd name="T10" fmla="*/ 41 w 79"/>
                  <a:gd name="T11" fmla="*/ 53 h 66"/>
                  <a:gd name="T12" fmla="*/ 54 w 79"/>
                  <a:gd name="T13" fmla="*/ 66 h 66"/>
                  <a:gd name="T14" fmla="*/ 79 w 79"/>
                  <a:gd name="T15" fmla="*/ 41 h 66"/>
                  <a:gd name="T16" fmla="*/ 66 w 79"/>
                  <a:gd name="T17" fmla="*/ 2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66">
                    <a:moveTo>
                      <a:pt x="66" y="28"/>
                    </a:moveTo>
                    <a:cubicBezTo>
                      <a:pt x="62" y="32"/>
                      <a:pt x="62" y="32"/>
                      <a:pt x="62" y="32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24" y="0"/>
                      <a:pt x="14" y="2"/>
                      <a:pt x="0" y="6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79" y="41"/>
                      <a:pt x="79" y="41"/>
                      <a:pt x="79" y="41"/>
                    </a:cubicBezTo>
                    <a:lnTo>
                      <a:pt x="66" y="28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32"/>
              <p:cNvSpPr/>
              <p:nvPr/>
            </p:nvSpPr>
            <p:spPr bwMode="auto">
              <a:xfrm>
                <a:off x="5201" y="2107"/>
                <a:ext cx="189" cy="189"/>
              </a:xfrm>
              <a:custGeom>
                <a:avLst/>
                <a:gdLst>
                  <a:gd name="T0" fmla="*/ 156 w 189"/>
                  <a:gd name="T1" fmla="*/ 0 h 189"/>
                  <a:gd name="T2" fmla="*/ 104 w 189"/>
                  <a:gd name="T3" fmla="*/ 52 h 189"/>
                  <a:gd name="T4" fmla="*/ 97 w 189"/>
                  <a:gd name="T5" fmla="*/ 42 h 189"/>
                  <a:gd name="T6" fmla="*/ 0 w 189"/>
                  <a:gd name="T7" fmla="*/ 139 h 189"/>
                  <a:gd name="T8" fmla="*/ 50 w 189"/>
                  <a:gd name="T9" fmla="*/ 189 h 189"/>
                  <a:gd name="T10" fmla="*/ 147 w 189"/>
                  <a:gd name="T11" fmla="*/ 92 h 189"/>
                  <a:gd name="T12" fmla="*/ 137 w 189"/>
                  <a:gd name="T13" fmla="*/ 85 h 189"/>
                  <a:gd name="T14" fmla="*/ 189 w 189"/>
                  <a:gd name="T15" fmla="*/ 33 h 189"/>
                  <a:gd name="T16" fmla="*/ 156 w 189"/>
                  <a:gd name="T17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89">
                    <a:moveTo>
                      <a:pt x="156" y="0"/>
                    </a:moveTo>
                    <a:lnTo>
                      <a:pt x="104" y="52"/>
                    </a:lnTo>
                    <a:lnTo>
                      <a:pt x="97" y="42"/>
                    </a:lnTo>
                    <a:lnTo>
                      <a:pt x="0" y="139"/>
                    </a:lnTo>
                    <a:lnTo>
                      <a:pt x="50" y="189"/>
                    </a:lnTo>
                    <a:lnTo>
                      <a:pt x="147" y="92"/>
                    </a:lnTo>
                    <a:lnTo>
                      <a:pt x="137" y="85"/>
                    </a:lnTo>
                    <a:lnTo>
                      <a:pt x="189" y="33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33"/>
              <p:cNvSpPr>
                <a:spLocks noEditPoints="1"/>
              </p:cNvSpPr>
              <p:nvPr/>
            </p:nvSpPr>
            <p:spPr bwMode="auto">
              <a:xfrm>
                <a:off x="4721" y="2012"/>
                <a:ext cx="177" cy="175"/>
              </a:xfrm>
              <a:custGeom>
                <a:avLst/>
                <a:gdLst>
                  <a:gd name="T0" fmla="*/ 75 w 75"/>
                  <a:gd name="T1" fmla="*/ 15 h 74"/>
                  <a:gd name="T2" fmla="*/ 60 w 75"/>
                  <a:gd name="T3" fmla="*/ 0 h 74"/>
                  <a:gd name="T4" fmla="*/ 50 w 75"/>
                  <a:gd name="T5" fmla="*/ 4 h 74"/>
                  <a:gd name="T6" fmla="*/ 0 w 75"/>
                  <a:gd name="T7" fmla="*/ 54 h 74"/>
                  <a:gd name="T8" fmla="*/ 21 w 75"/>
                  <a:gd name="T9" fmla="*/ 74 h 74"/>
                  <a:gd name="T10" fmla="*/ 71 w 75"/>
                  <a:gd name="T11" fmla="*/ 25 h 74"/>
                  <a:gd name="T12" fmla="*/ 71 w 75"/>
                  <a:gd name="T13" fmla="*/ 25 h 74"/>
                  <a:gd name="T14" fmla="*/ 75 w 75"/>
                  <a:gd name="T15" fmla="*/ 15 h 74"/>
                  <a:gd name="T16" fmla="*/ 19 w 75"/>
                  <a:gd name="T17" fmla="*/ 52 h 74"/>
                  <a:gd name="T18" fmla="*/ 15 w 75"/>
                  <a:gd name="T19" fmla="*/ 48 h 74"/>
                  <a:gd name="T20" fmla="*/ 49 w 75"/>
                  <a:gd name="T21" fmla="*/ 15 h 74"/>
                  <a:gd name="T22" fmla="*/ 53 w 75"/>
                  <a:gd name="T23" fmla="*/ 18 h 74"/>
                  <a:gd name="T24" fmla="*/ 19 w 75"/>
                  <a:gd name="T25" fmla="*/ 52 h 74"/>
                  <a:gd name="T26" fmla="*/ 27 w 75"/>
                  <a:gd name="T27" fmla="*/ 60 h 74"/>
                  <a:gd name="T28" fmla="*/ 23 w 75"/>
                  <a:gd name="T29" fmla="*/ 56 h 74"/>
                  <a:gd name="T30" fmla="*/ 56 w 75"/>
                  <a:gd name="T31" fmla="*/ 22 h 74"/>
                  <a:gd name="T32" fmla="*/ 60 w 75"/>
                  <a:gd name="T33" fmla="*/ 26 h 74"/>
                  <a:gd name="T34" fmla="*/ 27 w 75"/>
                  <a:gd name="T35" fmla="*/ 6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74">
                    <a:moveTo>
                      <a:pt x="75" y="15"/>
                    </a:moveTo>
                    <a:cubicBezTo>
                      <a:pt x="75" y="7"/>
                      <a:pt x="68" y="0"/>
                      <a:pt x="60" y="0"/>
                    </a:cubicBezTo>
                    <a:cubicBezTo>
                      <a:pt x="56" y="0"/>
                      <a:pt x="53" y="2"/>
                      <a:pt x="50" y="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3" y="22"/>
                      <a:pt x="75" y="19"/>
                      <a:pt x="75" y="15"/>
                    </a:cubicBezTo>
                    <a:close/>
                    <a:moveTo>
                      <a:pt x="19" y="52"/>
                    </a:moveTo>
                    <a:cubicBezTo>
                      <a:pt x="15" y="48"/>
                      <a:pt x="15" y="48"/>
                      <a:pt x="15" y="48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53" y="18"/>
                      <a:pt x="53" y="18"/>
                      <a:pt x="53" y="18"/>
                    </a:cubicBezTo>
                    <a:lnTo>
                      <a:pt x="19" y="52"/>
                    </a:lnTo>
                    <a:close/>
                    <a:moveTo>
                      <a:pt x="27" y="60"/>
                    </a:moveTo>
                    <a:cubicBezTo>
                      <a:pt x="23" y="56"/>
                      <a:pt x="23" y="56"/>
                      <a:pt x="23" y="56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60" y="26"/>
                      <a:pt x="60" y="26"/>
                      <a:pt x="60" y="26"/>
                    </a:cubicBezTo>
                    <a:lnTo>
                      <a:pt x="27" y="6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34"/>
              <p:cNvSpPr/>
              <p:nvPr/>
            </p:nvSpPr>
            <p:spPr bwMode="auto">
              <a:xfrm>
                <a:off x="4596" y="2171"/>
                <a:ext cx="141" cy="139"/>
              </a:xfrm>
              <a:custGeom>
                <a:avLst/>
                <a:gdLst>
                  <a:gd name="T0" fmla="*/ 42 w 141"/>
                  <a:gd name="T1" fmla="*/ 80 h 139"/>
                  <a:gd name="T2" fmla="*/ 26 w 141"/>
                  <a:gd name="T3" fmla="*/ 82 h 139"/>
                  <a:gd name="T4" fmla="*/ 0 w 141"/>
                  <a:gd name="T5" fmla="*/ 123 h 139"/>
                  <a:gd name="T6" fmla="*/ 16 w 141"/>
                  <a:gd name="T7" fmla="*/ 139 h 139"/>
                  <a:gd name="T8" fmla="*/ 16 w 141"/>
                  <a:gd name="T9" fmla="*/ 139 h 139"/>
                  <a:gd name="T10" fmla="*/ 16 w 141"/>
                  <a:gd name="T11" fmla="*/ 139 h 139"/>
                  <a:gd name="T12" fmla="*/ 59 w 141"/>
                  <a:gd name="T13" fmla="*/ 113 h 139"/>
                  <a:gd name="T14" fmla="*/ 61 w 141"/>
                  <a:gd name="T15" fmla="*/ 94 h 139"/>
                  <a:gd name="T16" fmla="*/ 141 w 141"/>
                  <a:gd name="T17" fmla="*/ 16 h 139"/>
                  <a:gd name="T18" fmla="*/ 125 w 141"/>
                  <a:gd name="T19" fmla="*/ 0 h 139"/>
                  <a:gd name="T20" fmla="*/ 42 w 141"/>
                  <a:gd name="T21" fmla="*/ 8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1" h="139">
                    <a:moveTo>
                      <a:pt x="42" y="80"/>
                    </a:moveTo>
                    <a:lnTo>
                      <a:pt x="26" y="82"/>
                    </a:lnTo>
                    <a:lnTo>
                      <a:pt x="0" y="123"/>
                    </a:lnTo>
                    <a:lnTo>
                      <a:pt x="16" y="139"/>
                    </a:lnTo>
                    <a:lnTo>
                      <a:pt x="16" y="139"/>
                    </a:lnTo>
                    <a:lnTo>
                      <a:pt x="16" y="139"/>
                    </a:lnTo>
                    <a:lnTo>
                      <a:pt x="59" y="113"/>
                    </a:lnTo>
                    <a:lnTo>
                      <a:pt x="61" y="94"/>
                    </a:lnTo>
                    <a:lnTo>
                      <a:pt x="141" y="16"/>
                    </a:lnTo>
                    <a:lnTo>
                      <a:pt x="125" y="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35"/>
              <p:cNvSpPr>
                <a:spLocks noEditPoints="1"/>
              </p:cNvSpPr>
              <p:nvPr/>
            </p:nvSpPr>
            <p:spPr bwMode="auto">
              <a:xfrm>
                <a:off x="3990" y="2010"/>
                <a:ext cx="303" cy="303"/>
              </a:xfrm>
              <a:custGeom>
                <a:avLst/>
                <a:gdLst>
                  <a:gd name="T0" fmla="*/ 127 w 128"/>
                  <a:gd name="T1" fmla="*/ 22 h 128"/>
                  <a:gd name="T2" fmla="*/ 110 w 128"/>
                  <a:gd name="T3" fmla="*/ 39 h 128"/>
                  <a:gd name="T4" fmla="*/ 94 w 128"/>
                  <a:gd name="T5" fmla="*/ 34 h 128"/>
                  <a:gd name="T6" fmla="*/ 89 w 128"/>
                  <a:gd name="T7" fmla="*/ 19 h 128"/>
                  <a:gd name="T8" fmla="*/ 89 w 128"/>
                  <a:gd name="T9" fmla="*/ 19 h 128"/>
                  <a:gd name="T10" fmla="*/ 107 w 128"/>
                  <a:gd name="T11" fmla="*/ 1 h 128"/>
                  <a:gd name="T12" fmla="*/ 99 w 128"/>
                  <a:gd name="T13" fmla="*/ 0 h 128"/>
                  <a:gd name="T14" fmla="*/ 69 w 128"/>
                  <a:gd name="T15" fmla="*/ 29 h 128"/>
                  <a:gd name="T16" fmla="*/ 71 w 128"/>
                  <a:gd name="T17" fmla="*/ 40 h 128"/>
                  <a:gd name="T18" fmla="*/ 4 w 128"/>
                  <a:gd name="T19" fmla="*/ 107 h 128"/>
                  <a:gd name="T20" fmla="*/ 0 w 128"/>
                  <a:gd name="T21" fmla="*/ 116 h 128"/>
                  <a:gd name="T22" fmla="*/ 12 w 128"/>
                  <a:gd name="T23" fmla="*/ 128 h 128"/>
                  <a:gd name="T24" fmla="*/ 21 w 128"/>
                  <a:gd name="T25" fmla="*/ 124 h 128"/>
                  <a:gd name="T26" fmla="*/ 21 w 128"/>
                  <a:gd name="T27" fmla="*/ 124 h 128"/>
                  <a:gd name="T28" fmla="*/ 88 w 128"/>
                  <a:gd name="T29" fmla="*/ 57 h 128"/>
                  <a:gd name="T30" fmla="*/ 99 w 128"/>
                  <a:gd name="T31" fmla="*/ 59 h 128"/>
                  <a:gd name="T32" fmla="*/ 128 w 128"/>
                  <a:gd name="T33" fmla="*/ 29 h 128"/>
                  <a:gd name="T34" fmla="*/ 127 w 128"/>
                  <a:gd name="T35" fmla="*/ 22 h 128"/>
                  <a:gd name="T36" fmla="*/ 12 w 128"/>
                  <a:gd name="T37" fmla="*/ 121 h 128"/>
                  <a:gd name="T38" fmla="*/ 8 w 128"/>
                  <a:gd name="T39" fmla="*/ 116 h 128"/>
                  <a:gd name="T40" fmla="*/ 12 w 128"/>
                  <a:gd name="T41" fmla="*/ 111 h 128"/>
                  <a:gd name="T42" fmla="*/ 17 w 128"/>
                  <a:gd name="T43" fmla="*/ 116 h 128"/>
                  <a:gd name="T44" fmla="*/ 12 w 128"/>
                  <a:gd name="T45" fmla="*/ 12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8" h="128">
                    <a:moveTo>
                      <a:pt x="127" y="22"/>
                    </a:moveTo>
                    <a:cubicBezTo>
                      <a:pt x="110" y="39"/>
                      <a:pt x="110" y="39"/>
                      <a:pt x="110" y="39"/>
                    </a:cubicBezTo>
                    <a:cubicBezTo>
                      <a:pt x="107" y="42"/>
                      <a:pt x="100" y="40"/>
                      <a:pt x="94" y="34"/>
                    </a:cubicBezTo>
                    <a:cubicBezTo>
                      <a:pt x="88" y="28"/>
                      <a:pt x="86" y="21"/>
                      <a:pt x="89" y="19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4" y="0"/>
                      <a:pt x="101" y="0"/>
                      <a:pt x="99" y="0"/>
                    </a:cubicBezTo>
                    <a:cubicBezTo>
                      <a:pt x="82" y="0"/>
                      <a:pt x="69" y="13"/>
                      <a:pt x="69" y="29"/>
                    </a:cubicBezTo>
                    <a:cubicBezTo>
                      <a:pt x="69" y="33"/>
                      <a:pt x="70" y="36"/>
                      <a:pt x="71" y="40"/>
                    </a:cubicBezTo>
                    <a:cubicBezTo>
                      <a:pt x="4" y="107"/>
                      <a:pt x="4" y="107"/>
                      <a:pt x="4" y="107"/>
                    </a:cubicBezTo>
                    <a:cubicBezTo>
                      <a:pt x="1" y="109"/>
                      <a:pt x="0" y="112"/>
                      <a:pt x="0" y="116"/>
                    </a:cubicBezTo>
                    <a:cubicBezTo>
                      <a:pt x="0" y="122"/>
                      <a:pt x="6" y="128"/>
                      <a:pt x="12" y="128"/>
                    </a:cubicBezTo>
                    <a:cubicBezTo>
                      <a:pt x="16" y="128"/>
                      <a:pt x="19" y="127"/>
                      <a:pt x="21" y="124"/>
                    </a:cubicBezTo>
                    <a:cubicBezTo>
                      <a:pt x="21" y="124"/>
                      <a:pt x="21" y="124"/>
                      <a:pt x="21" y="124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92" y="58"/>
                      <a:pt x="95" y="59"/>
                      <a:pt x="99" y="59"/>
                    </a:cubicBezTo>
                    <a:cubicBezTo>
                      <a:pt x="115" y="59"/>
                      <a:pt x="128" y="46"/>
                      <a:pt x="128" y="29"/>
                    </a:cubicBezTo>
                    <a:cubicBezTo>
                      <a:pt x="128" y="27"/>
                      <a:pt x="128" y="24"/>
                      <a:pt x="127" y="22"/>
                    </a:cubicBezTo>
                    <a:close/>
                    <a:moveTo>
                      <a:pt x="12" y="121"/>
                    </a:moveTo>
                    <a:cubicBezTo>
                      <a:pt x="10" y="121"/>
                      <a:pt x="8" y="118"/>
                      <a:pt x="8" y="116"/>
                    </a:cubicBezTo>
                    <a:cubicBezTo>
                      <a:pt x="8" y="113"/>
                      <a:pt x="10" y="111"/>
                      <a:pt x="12" y="111"/>
                    </a:cubicBezTo>
                    <a:cubicBezTo>
                      <a:pt x="15" y="111"/>
                      <a:pt x="17" y="113"/>
                      <a:pt x="17" y="116"/>
                    </a:cubicBezTo>
                    <a:cubicBezTo>
                      <a:pt x="17" y="118"/>
                      <a:pt x="15" y="121"/>
                      <a:pt x="12" y="121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Rectangle 136"/>
              <p:cNvSpPr>
                <a:spLocks noChangeArrowheads="1"/>
              </p:cNvSpPr>
              <p:nvPr/>
            </p:nvSpPr>
            <p:spPr bwMode="auto">
              <a:xfrm>
                <a:off x="3397" y="2279"/>
                <a:ext cx="279" cy="34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37"/>
              <p:cNvSpPr/>
              <p:nvPr/>
            </p:nvSpPr>
            <p:spPr bwMode="auto">
              <a:xfrm>
                <a:off x="3463" y="2102"/>
                <a:ext cx="146" cy="59"/>
              </a:xfrm>
              <a:custGeom>
                <a:avLst/>
                <a:gdLst>
                  <a:gd name="T0" fmla="*/ 127 w 146"/>
                  <a:gd name="T1" fmla="*/ 0 h 59"/>
                  <a:gd name="T2" fmla="*/ 19 w 146"/>
                  <a:gd name="T3" fmla="*/ 0 h 59"/>
                  <a:gd name="T4" fmla="*/ 0 w 146"/>
                  <a:gd name="T5" fmla="*/ 59 h 59"/>
                  <a:gd name="T6" fmla="*/ 146 w 146"/>
                  <a:gd name="T7" fmla="*/ 59 h 59"/>
                  <a:gd name="T8" fmla="*/ 127 w 146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59">
                    <a:moveTo>
                      <a:pt x="127" y="0"/>
                    </a:moveTo>
                    <a:lnTo>
                      <a:pt x="19" y="0"/>
                    </a:lnTo>
                    <a:lnTo>
                      <a:pt x="0" y="59"/>
                    </a:lnTo>
                    <a:lnTo>
                      <a:pt x="146" y="59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38"/>
              <p:cNvSpPr/>
              <p:nvPr/>
            </p:nvSpPr>
            <p:spPr bwMode="auto">
              <a:xfrm>
                <a:off x="3494" y="2010"/>
                <a:ext cx="85" cy="59"/>
              </a:xfrm>
              <a:custGeom>
                <a:avLst/>
                <a:gdLst>
                  <a:gd name="T0" fmla="*/ 66 w 85"/>
                  <a:gd name="T1" fmla="*/ 0 h 59"/>
                  <a:gd name="T2" fmla="*/ 18 w 85"/>
                  <a:gd name="T3" fmla="*/ 0 h 59"/>
                  <a:gd name="T4" fmla="*/ 0 w 85"/>
                  <a:gd name="T5" fmla="*/ 59 h 59"/>
                  <a:gd name="T6" fmla="*/ 85 w 85"/>
                  <a:gd name="T7" fmla="*/ 59 h 59"/>
                  <a:gd name="T8" fmla="*/ 66 w 85"/>
                  <a:gd name="T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59">
                    <a:moveTo>
                      <a:pt x="66" y="0"/>
                    </a:moveTo>
                    <a:lnTo>
                      <a:pt x="18" y="0"/>
                    </a:lnTo>
                    <a:lnTo>
                      <a:pt x="0" y="59"/>
                    </a:lnTo>
                    <a:lnTo>
                      <a:pt x="85" y="59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39"/>
              <p:cNvSpPr/>
              <p:nvPr/>
            </p:nvSpPr>
            <p:spPr bwMode="auto">
              <a:xfrm>
                <a:off x="3432" y="2194"/>
                <a:ext cx="208" cy="62"/>
              </a:xfrm>
              <a:custGeom>
                <a:avLst/>
                <a:gdLst>
                  <a:gd name="T0" fmla="*/ 189 w 208"/>
                  <a:gd name="T1" fmla="*/ 0 h 62"/>
                  <a:gd name="T2" fmla="*/ 19 w 208"/>
                  <a:gd name="T3" fmla="*/ 0 h 62"/>
                  <a:gd name="T4" fmla="*/ 0 w 208"/>
                  <a:gd name="T5" fmla="*/ 62 h 62"/>
                  <a:gd name="T6" fmla="*/ 208 w 208"/>
                  <a:gd name="T7" fmla="*/ 62 h 62"/>
                  <a:gd name="T8" fmla="*/ 189 w 208"/>
                  <a:gd name="T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8" h="62">
                    <a:moveTo>
                      <a:pt x="189" y="0"/>
                    </a:moveTo>
                    <a:lnTo>
                      <a:pt x="19" y="0"/>
                    </a:lnTo>
                    <a:lnTo>
                      <a:pt x="0" y="62"/>
                    </a:lnTo>
                    <a:lnTo>
                      <a:pt x="208" y="6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Rectangle 140"/>
              <p:cNvSpPr>
                <a:spLocks noChangeArrowheads="1"/>
              </p:cNvSpPr>
              <p:nvPr/>
            </p:nvSpPr>
            <p:spPr bwMode="auto">
              <a:xfrm>
                <a:off x="2827" y="2208"/>
                <a:ext cx="33" cy="6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Rectangle 141"/>
              <p:cNvSpPr>
                <a:spLocks noChangeArrowheads="1"/>
              </p:cNvSpPr>
              <p:nvPr/>
            </p:nvSpPr>
            <p:spPr bwMode="auto">
              <a:xfrm>
                <a:off x="3002" y="2208"/>
                <a:ext cx="33" cy="6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42"/>
              <p:cNvSpPr/>
              <p:nvPr/>
            </p:nvSpPr>
            <p:spPr bwMode="auto">
              <a:xfrm>
                <a:off x="2876" y="2045"/>
                <a:ext cx="189" cy="140"/>
              </a:xfrm>
              <a:custGeom>
                <a:avLst/>
                <a:gdLst>
                  <a:gd name="T0" fmla="*/ 140 w 189"/>
                  <a:gd name="T1" fmla="*/ 0 h 140"/>
                  <a:gd name="T2" fmla="*/ 0 w 189"/>
                  <a:gd name="T3" fmla="*/ 140 h 140"/>
                  <a:gd name="T4" fmla="*/ 50 w 189"/>
                  <a:gd name="T5" fmla="*/ 140 h 140"/>
                  <a:gd name="T6" fmla="*/ 189 w 189"/>
                  <a:gd name="T7" fmla="*/ 0 h 140"/>
                  <a:gd name="T8" fmla="*/ 140 w 189"/>
                  <a:gd name="T9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9" h="140">
                    <a:moveTo>
                      <a:pt x="140" y="0"/>
                    </a:moveTo>
                    <a:lnTo>
                      <a:pt x="0" y="140"/>
                    </a:lnTo>
                    <a:lnTo>
                      <a:pt x="50" y="140"/>
                    </a:lnTo>
                    <a:lnTo>
                      <a:pt x="189" y="0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43"/>
              <p:cNvSpPr/>
              <p:nvPr/>
            </p:nvSpPr>
            <p:spPr bwMode="auto">
              <a:xfrm>
                <a:off x="2779" y="2045"/>
                <a:ext cx="123" cy="123"/>
              </a:xfrm>
              <a:custGeom>
                <a:avLst/>
                <a:gdLst>
                  <a:gd name="T0" fmla="*/ 74 w 123"/>
                  <a:gd name="T1" fmla="*/ 0 h 123"/>
                  <a:gd name="T2" fmla="*/ 0 w 123"/>
                  <a:gd name="T3" fmla="*/ 74 h 123"/>
                  <a:gd name="T4" fmla="*/ 0 w 123"/>
                  <a:gd name="T5" fmla="*/ 123 h 123"/>
                  <a:gd name="T6" fmla="*/ 123 w 123"/>
                  <a:gd name="T7" fmla="*/ 0 h 123"/>
                  <a:gd name="T8" fmla="*/ 74 w 123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23">
                    <a:moveTo>
                      <a:pt x="74" y="0"/>
                    </a:moveTo>
                    <a:lnTo>
                      <a:pt x="0" y="74"/>
                    </a:lnTo>
                    <a:lnTo>
                      <a:pt x="0" y="123"/>
                    </a:lnTo>
                    <a:lnTo>
                      <a:pt x="123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4"/>
              <p:cNvSpPr/>
              <p:nvPr/>
            </p:nvSpPr>
            <p:spPr bwMode="auto">
              <a:xfrm>
                <a:off x="2796" y="2045"/>
                <a:ext cx="187" cy="140"/>
              </a:xfrm>
              <a:custGeom>
                <a:avLst/>
                <a:gdLst>
                  <a:gd name="T0" fmla="*/ 187 w 187"/>
                  <a:gd name="T1" fmla="*/ 0 h 140"/>
                  <a:gd name="T2" fmla="*/ 139 w 187"/>
                  <a:gd name="T3" fmla="*/ 0 h 140"/>
                  <a:gd name="T4" fmla="*/ 0 w 187"/>
                  <a:gd name="T5" fmla="*/ 140 h 140"/>
                  <a:gd name="T6" fmla="*/ 47 w 187"/>
                  <a:gd name="T7" fmla="*/ 140 h 140"/>
                  <a:gd name="T8" fmla="*/ 187 w 187"/>
                  <a:gd name="T9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7" h="140">
                    <a:moveTo>
                      <a:pt x="187" y="0"/>
                    </a:moveTo>
                    <a:lnTo>
                      <a:pt x="139" y="0"/>
                    </a:lnTo>
                    <a:lnTo>
                      <a:pt x="0" y="140"/>
                    </a:lnTo>
                    <a:lnTo>
                      <a:pt x="47" y="140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5"/>
              <p:cNvSpPr/>
              <p:nvPr/>
            </p:nvSpPr>
            <p:spPr bwMode="auto">
              <a:xfrm>
                <a:off x="3039" y="2142"/>
                <a:ext cx="43" cy="43"/>
              </a:xfrm>
              <a:custGeom>
                <a:avLst/>
                <a:gdLst>
                  <a:gd name="T0" fmla="*/ 43 w 43"/>
                  <a:gd name="T1" fmla="*/ 43 h 43"/>
                  <a:gd name="T2" fmla="*/ 43 w 43"/>
                  <a:gd name="T3" fmla="*/ 0 h 43"/>
                  <a:gd name="T4" fmla="*/ 0 w 43"/>
                  <a:gd name="T5" fmla="*/ 43 h 43"/>
                  <a:gd name="T6" fmla="*/ 43 w 43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43" y="43"/>
                    </a:moveTo>
                    <a:lnTo>
                      <a:pt x="43" y="0"/>
                    </a:lnTo>
                    <a:lnTo>
                      <a:pt x="0" y="43"/>
                    </a:lnTo>
                    <a:lnTo>
                      <a:pt x="43" y="4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6"/>
              <p:cNvSpPr/>
              <p:nvPr/>
            </p:nvSpPr>
            <p:spPr bwMode="auto">
              <a:xfrm>
                <a:off x="2959" y="2062"/>
                <a:ext cx="123" cy="123"/>
              </a:xfrm>
              <a:custGeom>
                <a:avLst/>
                <a:gdLst>
                  <a:gd name="T0" fmla="*/ 0 w 123"/>
                  <a:gd name="T1" fmla="*/ 123 h 123"/>
                  <a:gd name="T2" fmla="*/ 47 w 123"/>
                  <a:gd name="T3" fmla="*/ 123 h 123"/>
                  <a:gd name="T4" fmla="*/ 123 w 123"/>
                  <a:gd name="T5" fmla="*/ 47 h 123"/>
                  <a:gd name="T6" fmla="*/ 123 w 123"/>
                  <a:gd name="T7" fmla="*/ 0 h 123"/>
                  <a:gd name="T8" fmla="*/ 0 w 123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123">
                    <a:moveTo>
                      <a:pt x="0" y="123"/>
                    </a:moveTo>
                    <a:lnTo>
                      <a:pt x="47" y="123"/>
                    </a:lnTo>
                    <a:lnTo>
                      <a:pt x="123" y="47"/>
                    </a:lnTo>
                    <a:lnTo>
                      <a:pt x="123" y="0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7"/>
              <p:cNvSpPr/>
              <p:nvPr/>
            </p:nvSpPr>
            <p:spPr bwMode="auto">
              <a:xfrm>
                <a:off x="2779" y="2045"/>
                <a:ext cx="43" cy="43"/>
              </a:xfrm>
              <a:custGeom>
                <a:avLst/>
                <a:gdLst>
                  <a:gd name="T0" fmla="*/ 0 w 43"/>
                  <a:gd name="T1" fmla="*/ 0 h 43"/>
                  <a:gd name="T2" fmla="*/ 0 w 43"/>
                  <a:gd name="T3" fmla="*/ 43 h 43"/>
                  <a:gd name="T4" fmla="*/ 43 w 43"/>
                  <a:gd name="T5" fmla="*/ 0 h 43"/>
                  <a:gd name="T6" fmla="*/ 0 w 43"/>
                  <a:gd name="T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0" y="0"/>
                    </a:moveTo>
                    <a:lnTo>
                      <a:pt x="0" y="43"/>
                    </a:lnTo>
                    <a:lnTo>
                      <a:pt x="4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8"/>
              <p:cNvSpPr/>
              <p:nvPr/>
            </p:nvSpPr>
            <p:spPr bwMode="auto">
              <a:xfrm>
                <a:off x="2257" y="2010"/>
                <a:ext cx="137" cy="139"/>
              </a:xfrm>
              <a:custGeom>
                <a:avLst/>
                <a:gdLst>
                  <a:gd name="T0" fmla="*/ 118 w 137"/>
                  <a:gd name="T1" fmla="*/ 139 h 139"/>
                  <a:gd name="T2" fmla="*/ 137 w 137"/>
                  <a:gd name="T3" fmla="*/ 33 h 139"/>
                  <a:gd name="T4" fmla="*/ 104 w 137"/>
                  <a:gd name="T5" fmla="*/ 0 h 139"/>
                  <a:gd name="T6" fmla="*/ 33 w 137"/>
                  <a:gd name="T7" fmla="*/ 0 h 139"/>
                  <a:gd name="T8" fmla="*/ 0 w 137"/>
                  <a:gd name="T9" fmla="*/ 33 h 139"/>
                  <a:gd name="T10" fmla="*/ 19 w 137"/>
                  <a:gd name="T11" fmla="*/ 139 h 139"/>
                  <a:gd name="T12" fmla="*/ 118 w 137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7" h="139">
                    <a:moveTo>
                      <a:pt x="118" y="139"/>
                    </a:moveTo>
                    <a:lnTo>
                      <a:pt x="137" y="33"/>
                    </a:lnTo>
                    <a:lnTo>
                      <a:pt x="104" y="0"/>
                    </a:lnTo>
                    <a:lnTo>
                      <a:pt x="33" y="0"/>
                    </a:lnTo>
                    <a:lnTo>
                      <a:pt x="0" y="33"/>
                    </a:lnTo>
                    <a:lnTo>
                      <a:pt x="19" y="139"/>
                    </a:lnTo>
                    <a:lnTo>
                      <a:pt x="118" y="13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49"/>
              <p:cNvSpPr/>
              <p:nvPr/>
            </p:nvSpPr>
            <p:spPr bwMode="auto">
              <a:xfrm>
                <a:off x="2273" y="2171"/>
                <a:ext cx="104" cy="142"/>
              </a:xfrm>
              <a:custGeom>
                <a:avLst/>
                <a:gdLst>
                  <a:gd name="T0" fmla="*/ 29 w 44"/>
                  <a:gd name="T1" fmla="*/ 16 h 60"/>
                  <a:gd name="T2" fmla="*/ 35 w 44"/>
                  <a:gd name="T3" fmla="*/ 0 h 60"/>
                  <a:gd name="T4" fmla="*/ 9 w 44"/>
                  <a:gd name="T5" fmla="*/ 0 h 60"/>
                  <a:gd name="T6" fmla="*/ 15 w 44"/>
                  <a:gd name="T7" fmla="*/ 21 h 60"/>
                  <a:gd name="T8" fmla="*/ 26 w 44"/>
                  <a:gd name="T9" fmla="*/ 31 h 60"/>
                  <a:gd name="T10" fmla="*/ 26 w 44"/>
                  <a:gd name="T11" fmla="*/ 44 h 60"/>
                  <a:gd name="T12" fmla="*/ 13 w 44"/>
                  <a:gd name="T13" fmla="*/ 44 h 60"/>
                  <a:gd name="T14" fmla="*/ 1 w 44"/>
                  <a:gd name="T15" fmla="*/ 31 h 60"/>
                  <a:gd name="T16" fmla="*/ 0 w 44"/>
                  <a:gd name="T17" fmla="*/ 38 h 60"/>
                  <a:gd name="T18" fmla="*/ 22 w 44"/>
                  <a:gd name="T19" fmla="*/ 60 h 60"/>
                  <a:gd name="T20" fmla="*/ 44 w 44"/>
                  <a:gd name="T21" fmla="*/ 38 h 60"/>
                  <a:gd name="T22" fmla="*/ 42 w 44"/>
                  <a:gd name="T23" fmla="*/ 29 h 60"/>
                  <a:gd name="T24" fmla="*/ 29 w 44"/>
                  <a:gd name="T2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60">
                    <a:moveTo>
                      <a:pt x="29" y="16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9" y="35"/>
                      <a:pt x="29" y="40"/>
                      <a:pt x="26" y="44"/>
                    </a:cubicBezTo>
                    <a:cubicBezTo>
                      <a:pt x="22" y="47"/>
                      <a:pt x="17" y="47"/>
                      <a:pt x="13" y="44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3"/>
                      <a:pt x="0" y="36"/>
                      <a:pt x="0" y="38"/>
                    </a:cubicBezTo>
                    <a:cubicBezTo>
                      <a:pt x="0" y="50"/>
                      <a:pt x="10" y="60"/>
                      <a:pt x="22" y="60"/>
                    </a:cubicBezTo>
                    <a:cubicBezTo>
                      <a:pt x="34" y="60"/>
                      <a:pt x="44" y="50"/>
                      <a:pt x="44" y="38"/>
                    </a:cubicBezTo>
                    <a:cubicBezTo>
                      <a:pt x="44" y="35"/>
                      <a:pt x="44" y="32"/>
                      <a:pt x="42" y="29"/>
                    </a:cubicBezTo>
                    <a:cubicBezTo>
                      <a:pt x="42" y="27"/>
                      <a:pt x="29" y="16"/>
                      <a:pt x="29" y="16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Rectangle 150"/>
              <p:cNvSpPr>
                <a:spLocks noChangeArrowheads="1"/>
              </p:cNvSpPr>
              <p:nvPr/>
            </p:nvSpPr>
            <p:spPr bwMode="auto">
              <a:xfrm>
                <a:off x="1568" y="2225"/>
                <a:ext cx="303" cy="4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51"/>
              <p:cNvSpPr/>
              <p:nvPr/>
            </p:nvSpPr>
            <p:spPr bwMode="auto">
              <a:xfrm>
                <a:off x="1587" y="2052"/>
                <a:ext cx="265" cy="159"/>
              </a:xfrm>
              <a:custGeom>
                <a:avLst/>
                <a:gdLst>
                  <a:gd name="T0" fmla="*/ 112 w 112"/>
                  <a:gd name="T1" fmla="*/ 60 h 67"/>
                  <a:gd name="T2" fmla="*/ 78 w 112"/>
                  <a:gd name="T3" fmla="*/ 9 h 67"/>
                  <a:gd name="T4" fmla="*/ 78 w 112"/>
                  <a:gd name="T5" fmla="*/ 54 h 67"/>
                  <a:gd name="T6" fmla="*/ 70 w 112"/>
                  <a:gd name="T7" fmla="*/ 54 h 67"/>
                  <a:gd name="T8" fmla="*/ 70 w 112"/>
                  <a:gd name="T9" fmla="*/ 2 h 67"/>
                  <a:gd name="T10" fmla="*/ 56 w 112"/>
                  <a:gd name="T11" fmla="*/ 0 h 67"/>
                  <a:gd name="T12" fmla="*/ 43 w 112"/>
                  <a:gd name="T13" fmla="*/ 1 h 67"/>
                  <a:gd name="T14" fmla="*/ 43 w 112"/>
                  <a:gd name="T15" fmla="*/ 54 h 67"/>
                  <a:gd name="T16" fmla="*/ 36 w 112"/>
                  <a:gd name="T17" fmla="*/ 54 h 67"/>
                  <a:gd name="T18" fmla="*/ 36 w 112"/>
                  <a:gd name="T19" fmla="*/ 8 h 67"/>
                  <a:gd name="T20" fmla="*/ 0 w 112"/>
                  <a:gd name="T21" fmla="*/ 60 h 67"/>
                  <a:gd name="T22" fmla="*/ 0 w 112"/>
                  <a:gd name="T23" fmla="*/ 67 h 67"/>
                  <a:gd name="T24" fmla="*/ 112 w 112"/>
                  <a:gd name="T25" fmla="*/ 67 h 67"/>
                  <a:gd name="T26" fmla="*/ 112 w 112"/>
                  <a:gd name="T27" fmla="*/ 6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2" h="67">
                    <a:moveTo>
                      <a:pt x="112" y="60"/>
                    </a:moveTo>
                    <a:cubicBezTo>
                      <a:pt x="112" y="37"/>
                      <a:pt x="98" y="17"/>
                      <a:pt x="78" y="9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6" y="0"/>
                      <a:pt x="61" y="0"/>
                      <a:pt x="56" y="0"/>
                    </a:cubicBezTo>
                    <a:cubicBezTo>
                      <a:pt x="52" y="0"/>
                      <a:pt x="48" y="0"/>
                      <a:pt x="43" y="1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15" y="16"/>
                      <a:pt x="0" y="36"/>
                      <a:pt x="0" y="6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2" y="67"/>
                      <a:pt x="112" y="67"/>
                      <a:pt x="112" y="67"/>
                    </a:cubicBezTo>
                    <a:lnTo>
                      <a:pt x="112" y="6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Rectangle 152"/>
              <p:cNvSpPr>
                <a:spLocks noChangeArrowheads="1"/>
              </p:cNvSpPr>
              <p:nvPr/>
            </p:nvSpPr>
            <p:spPr bwMode="auto">
              <a:xfrm>
                <a:off x="963" y="2220"/>
                <a:ext cx="140" cy="6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Rectangle 153"/>
              <p:cNvSpPr>
                <a:spLocks noChangeArrowheads="1"/>
              </p:cNvSpPr>
              <p:nvPr/>
            </p:nvSpPr>
            <p:spPr bwMode="auto">
              <a:xfrm>
                <a:off x="1126" y="2220"/>
                <a:ext cx="140" cy="6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Rectangle 154"/>
              <p:cNvSpPr>
                <a:spLocks noChangeArrowheads="1"/>
              </p:cNvSpPr>
              <p:nvPr/>
            </p:nvSpPr>
            <p:spPr bwMode="auto">
              <a:xfrm>
                <a:off x="963" y="2126"/>
                <a:ext cx="57" cy="7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Rectangle 155"/>
              <p:cNvSpPr>
                <a:spLocks noChangeArrowheads="1"/>
              </p:cNvSpPr>
              <p:nvPr/>
            </p:nvSpPr>
            <p:spPr bwMode="auto">
              <a:xfrm>
                <a:off x="1046" y="2126"/>
                <a:ext cx="137" cy="7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Rectangle 156"/>
              <p:cNvSpPr>
                <a:spLocks noChangeArrowheads="1"/>
              </p:cNvSpPr>
              <p:nvPr/>
            </p:nvSpPr>
            <p:spPr bwMode="auto">
              <a:xfrm>
                <a:off x="963" y="2033"/>
                <a:ext cx="140" cy="69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57"/>
              <p:cNvSpPr/>
              <p:nvPr/>
            </p:nvSpPr>
            <p:spPr bwMode="auto">
              <a:xfrm>
                <a:off x="450" y="2029"/>
                <a:ext cx="118" cy="45"/>
              </a:xfrm>
              <a:custGeom>
                <a:avLst/>
                <a:gdLst>
                  <a:gd name="T0" fmla="*/ 10 w 50"/>
                  <a:gd name="T1" fmla="*/ 9 h 19"/>
                  <a:gd name="T2" fmla="*/ 40 w 50"/>
                  <a:gd name="T3" fmla="*/ 9 h 19"/>
                  <a:gd name="T4" fmla="*/ 40 w 50"/>
                  <a:gd name="T5" fmla="*/ 19 h 19"/>
                  <a:gd name="T6" fmla="*/ 50 w 50"/>
                  <a:gd name="T7" fmla="*/ 19 h 19"/>
                  <a:gd name="T8" fmla="*/ 50 w 50"/>
                  <a:gd name="T9" fmla="*/ 9 h 19"/>
                  <a:gd name="T10" fmla="*/ 40 w 50"/>
                  <a:gd name="T11" fmla="*/ 0 h 19"/>
                  <a:gd name="T12" fmla="*/ 10 w 50"/>
                  <a:gd name="T13" fmla="*/ 0 h 19"/>
                  <a:gd name="T14" fmla="*/ 0 w 50"/>
                  <a:gd name="T15" fmla="*/ 9 h 19"/>
                  <a:gd name="T16" fmla="*/ 0 w 50"/>
                  <a:gd name="T17" fmla="*/ 19 h 19"/>
                  <a:gd name="T18" fmla="*/ 10 w 50"/>
                  <a:gd name="T19" fmla="*/ 19 h 19"/>
                  <a:gd name="T20" fmla="*/ 10 w 50"/>
                  <a:gd name="T21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19">
                    <a:moveTo>
                      <a:pt x="10" y="9"/>
                    </a:moveTo>
                    <a:cubicBezTo>
                      <a:pt x="40" y="9"/>
                      <a:pt x="40" y="9"/>
                      <a:pt x="40" y="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0" y="4"/>
                      <a:pt x="45" y="0"/>
                      <a:pt x="4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0" y="19"/>
                      <a:pt x="10" y="19"/>
                      <a:pt x="10" y="19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Rectangle 158"/>
              <p:cNvSpPr>
                <a:spLocks noChangeArrowheads="1"/>
              </p:cNvSpPr>
              <p:nvPr/>
            </p:nvSpPr>
            <p:spPr bwMode="auto">
              <a:xfrm>
                <a:off x="358" y="2085"/>
                <a:ext cx="302" cy="71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Rectangle 159"/>
              <p:cNvSpPr>
                <a:spLocks noChangeArrowheads="1"/>
              </p:cNvSpPr>
              <p:nvPr/>
            </p:nvSpPr>
            <p:spPr bwMode="auto">
              <a:xfrm>
                <a:off x="372" y="2168"/>
                <a:ext cx="274" cy="126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60"/>
              <p:cNvSpPr>
                <a:spLocks noEditPoints="1"/>
              </p:cNvSpPr>
              <p:nvPr/>
            </p:nvSpPr>
            <p:spPr bwMode="auto">
              <a:xfrm>
                <a:off x="7017" y="1428"/>
                <a:ext cx="303" cy="255"/>
              </a:xfrm>
              <a:custGeom>
                <a:avLst/>
                <a:gdLst>
                  <a:gd name="T0" fmla="*/ 0 w 128"/>
                  <a:gd name="T1" fmla="*/ 89 h 108"/>
                  <a:gd name="T2" fmla="*/ 20 w 128"/>
                  <a:gd name="T3" fmla="*/ 108 h 108"/>
                  <a:gd name="T4" fmla="*/ 20 w 128"/>
                  <a:gd name="T5" fmla="*/ 108 h 108"/>
                  <a:gd name="T6" fmla="*/ 108 w 128"/>
                  <a:gd name="T7" fmla="*/ 108 h 108"/>
                  <a:gd name="T8" fmla="*/ 128 w 128"/>
                  <a:gd name="T9" fmla="*/ 89 h 108"/>
                  <a:gd name="T10" fmla="*/ 117 w 128"/>
                  <a:gd name="T11" fmla="*/ 71 h 108"/>
                  <a:gd name="T12" fmla="*/ 69 w 128"/>
                  <a:gd name="T13" fmla="*/ 46 h 108"/>
                  <a:gd name="T14" fmla="*/ 69 w 128"/>
                  <a:gd name="T15" fmla="*/ 36 h 108"/>
                  <a:gd name="T16" fmla="*/ 69 w 128"/>
                  <a:gd name="T17" fmla="*/ 36 h 108"/>
                  <a:gd name="T18" fmla="*/ 52 w 128"/>
                  <a:gd name="T19" fmla="*/ 19 h 108"/>
                  <a:gd name="T20" fmla="*/ 62 w 128"/>
                  <a:gd name="T21" fmla="*/ 10 h 108"/>
                  <a:gd name="T22" fmla="*/ 62 w 128"/>
                  <a:gd name="T23" fmla="*/ 10 h 108"/>
                  <a:gd name="T24" fmla="*/ 62 w 128"/>
                  <a:gd name="T25" fmla="*/ 10 h 108"/>
                  <a:gd name="T26" fmla="*/ 62 w 128"/>
                  <a:gd name="T27" fmla="*/ 10 h 108"/>
                  <a:gd name="T28" fmla="*/ 69 w 128"/>
                  <a:gd name="T29" fmla="*/ 12 h 108"/>
                  <a:gd name="T30" fmla="*/ 72 w 128"/>
                  <a:gd name="T31" fmla="*/ 19 h 108"/>
                  <a:gd name="T32" fmla="*/ 81 w 128"/>
                  <a:gd name="T33" fmla="*/ 19 h 108"/>
                  <a:gd name="T34" fmla="*/ 62 w 128"/>
                  <a:gd name="T35" fmla="*/ 0 h 108"/>
                  <a:gd name="T36" fmla="*/ 62 w 128"/>
                  <a:gd name="T37" fmla="*/ 0 h 108"/>
                  <a:gd name="T38" fmla="*/ 42 w 128"/>
                  <a:gd name="T39" fmla="*/ 19 h 108"/>
                  <a:gd name="T40" fmla="*/ 59 w 128"/>
                  <a:gd name="T41" fmla="*/ 40 h 108"/>
                  <a:gd name="T42" fmla="*/ 59 w 128"/>
                  <a:gd name="T43" fmla="*/ 46 h 108"/>
                  <a:gd name="T44" fmla="*/ 12 w 128"/>
                  <a:gd name="T45" fmla="*/ 71 h 108"/>
                  <a:gd name="T46" fmla="*/ 0 w 128"/>
                  <a:gd name="T47" fmla="*/ 89 h 108"/>
                  <a:gd name="T48" fmla="*/ 10 w 128"/>
                  <a:gd name="T49" fmla="*/ 89 h 108"/>
                  <a:gd name="T50" fmla="*/ 16 w 128"/>
                  <a:gd name="T51" fmla="*/ 80 h 108"/>
                  <a:gd name="T52" fmla="*/ 64 w 128"/>
                  <a:gd name="T53" fmla="*/ 54 h 108"/>
                  <a:gd name="T54" fmla="*/ 112 w 128"/>
                  <a:gd name="T55" fmla="*/ 80 h 108"/>
                  <a:gd name="T56" fmla="*/ 117 w 128"/>
                  <a:gd name="T57" fmla="*/ 83 h 108"/>
                  <a:gd name="T58" fmla="*/ 118 w 128"/>
                  <a:gd name="T59" fmla="*/ 89 h 108"/>
                  <a:gd name="T60" fmla="*/ 108 w 128"/>
                  <a:gd name="T61" fmla="*/ 99 h 108"/>
                  <a:gd name="T62" fmla="*/ 20 w 128"/>
                  <a:gd name="T63" fmla="*/ 99 h 108"/>
                  <a:gd name="T64" fmla="*/ 10 w 128"/>
                  <a:gd name="T65" fmla="*/ 8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08">
                    <a:moveTo>
                      <a:pt x="0" y="89"/>
                    </a:moveTo>
                    <a:cubicBezTo>
                      <a:pt x="0" y="100"/>
                      <a:pt x="9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19" y="108"/>
                      <a:pt x="128" y="100"/>
                      <a:pt x="128" y="89"/>
                    </a:cubicBezTo>
                    <a:cubicBezTo>
                      <a:pt x="128" y="81"/>
                      <a:pt x="123" y="74"/>
                      <a:pt x="117" y="71"/>
                    </a:cubicBezTo>
                    <a:cubicBezTo>
                      <a:pt x="117" y="71"/>
                      <a:pt x="69" y="46"/>
                      <a:pt x="69" y="46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6"/>
                      <a:pt x="52" y="25"/>
                      <a:pt x="52" y="19"/>
                    </a:cubicBezTo>
                    <a:cubicBezTo>
                      <a:pt x="52" y="14"/>
                      <a:pt x="56" y="10"/>
                      <a:pt x="62" y="10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4" y="10"/>
                      <a:pt x="67" y="11"/>
                      <a:pt x="69" y="12"/>
                    </a:cubicBezTo>
                    <a:cubicBezTo>
                      <a:pt x="71" y="14"/>
                      <a:pt x="72" y="17"/>
                      <a:pt x="72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8"/>
                      <a:pt x="73" y="0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1" y="0"/>
                      <a:pt x="42" y="8"/>
                      <a:pt x="42" y="19"/>
                    </a:cubicBezTo>
                    <a:cubicBezTo>
                      <a:pt x="42" y="30"/>
                      <a:pt x="58" y="40"/>
                      <a:pt x="59" y="40"/>
                    </a:cubicBezTo>
                    <a:cubicBezTo>
                      <a:pt x="59" y="46"/>
                      <a:pt x="59" y="46"/>
                      <a:pt x="59" y="46"/>
                    </a:cubicBezTo>
                    <a:cubicBezTo>
                      <a:pt x="58" y="46"/>
                      <a:pt x="12" y="71"/>
                      <a:pt x="12" y="71"/>
                    </a:cubicBezTo>
                    <a:cubicBezTo>
                      <a:pt x="5" y="74"/>
                      <a:pt x="0" y="81"/>
                      <a:pt x="0" y="89"/>
                    </a:cubicBezTo>
                    <a:close/>
                    <a:moveTo>
                      <a:pt x="10" y="89"/>
                    </a:moveTo>
                    <a:cubicBezTo>
                      <a:pt x="10" y="85"/>
                      <a:pt x="12" y="81"/>
                      <a:pt x="16" y="80"/>
                    </a:cubicBezTo>
                    <a:cubicBezTo>
                      <a:pt x="16" y="80"/>
                      <a:pt x="63" y="54"/>
                      <a:pt x="64" y="54"/>
                    </a:cubicBezTo>
                    <a:cubicBezTo>
                      <a:pt x="64" y="54"/>
                      <a:pt x="112" y="80"/>
                      <a:pt x="112" y="80"/>
                    </a:cubicBezTo>
                    <a:cubicBezTo>
                      <a:pt x="112" y="80"/>
                      <a:pt x="116" y="82"/>
                      <a:pt x="117" y="83"/>
                    </a:cubicBezTo>
                    <a:cubicBezTo>
                      <a:pt x="118" y="85"/>
                      <a:pt x="118" y="87"/>
                      <a:pt x="118" y="89"/>
                    </a:cubicBezTo>
                    <a:cubicBezTo>
                      <a:pt x="118" y="94"/>
                      <a:pt x="114" y="99"/>
                      <a:pt x="108" y="99"/>
                    </a:cubicBezTo>
                    <a:cubicBezTo>
                      <a:pt x="20" y="99"/>
                      <a:pt x="20" y="99"/>
                      <a:pt x="20" y="99"/>
                    </a:cubicBezTo>
                    <a:cubicBezTo>
                      <a:pt x="14" y="99"/>
                      <a:pt x="10" y="94"/>
                      <a:pt x="10" y="8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Rectangle 161"/>
              <p:cNvSpPr>
                <a:spLocks noChangeArrowheads="1"/>
              </p:cNvSpPr>
              <p:nvPr/>
            </p:nvSpPr>
            <p:spPr bwMode="auto">
              <a:xfrm>
                <a:off x="6436" y="1404"/>
                <a:ext cx="255" cy="35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62"/>
              <p:cNvSpPr>
                <a:spLocks noEditPoints="1"/>
              </p:cNvSpPr>
              <p:nvPr/>
            </p:nvSpPr>
            <p:spPr bwMode="auto">
              <a:xfrm>
                <a:off x="6436" y="1451"/>
                <a:ext cx="255" cy="256"/>
              </a:xfrm>
              <a:custGeom>
                <a:avLst/>
                <a:gdLst>
                  <a:gd name="T0" fmla="*/ 0 w 108"/>
                  <a:gd name="T1" fmla="*/ 108 h 108"/>
                  <a:gd name="T2" fmla="*/ 108 w 108"/>
                  <a:gd name="T3" fmla="*/ 108 h 108"/>
                  <a:gd name="T4" fmla="*/ 108 w 108"/>
                  <a:gd name="T5" fmla="*/ 0 h 108"/>
                  <a:gd name="T6" fmla="*/ 0 w 108"/>
                  <a:gd name="T7" fmla="*/ 0 h 108"/>
                  <a:gd name="T8" fmla="*/ 0 w 108"/>
                  <a:gd name="T9" fmla="*/ 108 h 108"/>
                  <a:gd name="T10" fmla="*/ 54 w 108"/>
                  <a:gd name="T11" fmla="*/ 15 h 108"/>
                  <a:gd name="T12" fmla="*/ 93 w 108"/>
                  <a:gd name="T13" fmla="*/ 54 h 108"/>
                  <a:gd name="T14" fmla="*/ 54 w 108"/>
                  <a:gd name="T15" fmla="*/ 93 h 108"/>
                  <a:gd name="T16" fmla="*/ 15 w 108"/>
                  <a:gd name="T17" fmla="*/ 54 h 108"/>
                  <a:gd name="T18" fmla="*/ 54 w 108"/>
                  <a:gd name="T19" fmla="*/ 1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108">
                    <a:moveTo>
                      <a:pt x="0" y="108"/>
                    </a:move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08"/>
                    </a:lnTo>
                    <a:close/>
                    <a:moveTo>
                      <a:pt x="54" y="15"/>
                    </a:moveTo>
                    <a:cubicBezTo>
                      <a:pt x="76" y="15"/>
                      <a:pt x="93" y="32"/>
                      <a:pt x="93" y="54"/>
                    </a:cubicBezTo>
                    <a:cubicBezTo>
                      <a:pt x="93" y="76"/>
                      <a:pt x="76" y="93"/>
                      <a:pt x="54" y="93"/>
                    </a:cubicBezTo>
                    <a:cubicBezTo>
                      <a:pt x="33" y="93"/>
                      <a:pt x="15" y="76"/>
                      <a:pt x="15" y="54"/>
                    </a:cubicBezTo>
                    <a:cubicBezTo>
                      <a:pt x="15" y="32"/>
                      <a:pt x="33" y="15"/>
                      <a:pt x="54" y="1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63"/>
              <p:cNvSpPr>
                <a:spLocks noEditPoints="1"/>
              </p:cNvSpPr>
              <p:nvPr/>
            </p:nvSpPr>
            <p:spPr bwMode="auto">
              <a:xfrm>
                <a:off x="6495" y="1510"/>
                <a:ext cx="139" cy="138"/>
              </a:xfrm>
              <a:custGeom>
                <a:avLst/>
                <a:gdLst>
                  <a:gd name="T0" fmla="*/ 29 w 59"/>
                  <a:gd name="T1" fmla="*/ 58 h 58"/>
                  <a:gd name="T2" fmla="*/ 59 w 59"/>
                  <a:gd name="T3" fmla="*/ 29 h 58"/>
                  <a:gd name="T4" fmla="*/ 29 w 59"/>
                  <a:gd name="T5" fmla="*/ 0 h 58"/>
                  <a:gd name="T6" fmla="*/ 0 w 59"/>
                  <a:gd name="T7" fmla="*/ 29 h 58"/>
                  <a:gd name="T8" fmla="*/ 29 w 59"/>
                  <a:gd name="T9" fmla="*/ 58 h 58"/>
                  <a:gd name="T10" fmla="*/ 12 w 59"/>
                  <a:gd name="T11" fmla="*/ 12 h 58"/>
                  <a:gd name="T12" fmla="*/ 29 w 59"/>
                  <a:gd name="T13" fmla="*/ 5 h 58"/>
                  <a:gd name="T14" fmla="*/ 46 w 59"/>
                  <a:gd name="T15" fmla="*/ 12 h 58"/>
                  <a:gd name="T16" fmla="*/ 53 w 59"/>
                  <a:gd name="T17" fmla="*/ 29 h 58"/>
                  <a:gd name="T18" fmla="*/ 53 w 59"/>
                  <a:gd name="T19" fmla="*/ 29 h 58"/>
                  <a:gd name="T20" fmla="*/ 53 w 59"/>
                  <a:gd name="T21" fmla="*/ 29 h 58"/>
                  <a:gd name="T22" fmla="*/ 41 w 59"/>
                  <a:gd name="T23" fmla="*/ 41 h 58"/>
                  <a:gd name="T24" fmla="*/ 29 w 59"/>
                  <a:gd name="T25" fmla="*/ 29 h 58"/>
                  <a:gd name="T26" fmla="*/ 29 w 59"/>
                  <a:gd name="T27" fmla="*/ 29 h 58"/>
                  <a:gd name="T28" fmla="*/ 17 w 59"/>
                  <a:gd name="T29" fmla="*/ 17 h 58"/>
                  <a:gd name="T30" fmla="*/ 5 w 59"/>
                  <a:gd name="T31" fmla="*/ 29 h 58"/>
                  <a:gd name="T32" fmla="*/ 12 w 59"/>
                  <a:gd name="T33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58">
                    <a:moveTo>
                      <a:pt x="29" y="58"/>
                    </a:moveTo>
                    <a:cubicBezTo>
                      <a:pt x="45" y="58"/>
                      <a:pt x="59" y="45"/>
                      <a:pt x="59" y="29"/>
                    </a:cubicBezTo>
                    <a:cubicBezTo>
                      <a:pt x="59" y="13"/>
                      <a:pt x="45" y="0"/>
                      <a:pt x="29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45"/>
                      <a:pt x="13" y="58"/>
                      <a:pt x="29" y="58"/>
                    </a:cubicBezTo>
                    <a:close/>
                    <a:moveTo>
                      <a:pt x="12" y="12"/>
                    </a:moveTo>
                    <a:cubicBezTo>
                      <a:pt x="17" y="8"/>
                      <a:pt x="23" y="5"/>
                      <a:pt x="29" y="5"/>
                    </a:cubicBezTo>
                    <a:cubicBezTo>
                      <a:pt x="36" y="5"/>
                      <a:pt x="42" y="8"/>
                      <a:pt x="46" y="12"/>
                    </a:cubicBezTo>
                    <a:cubicBezTo>
                      <a:pt x="51" y="17"/>
                      <a:pt x="53" y="23"/>
                      <a:pt x="53" y="29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3" y="36"/>
                      <a:pt x="48" y="41"/>
                      <a:pt x="41" y="41"/>
                    </a:cubicBezTo>
                    <a:cubicBezTo>
                      <a:pt x="35" y="41"/>
                      <a:pt x="29" y="36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2"/>
                      <a:pt x="24" y="17"/>
                      <a:pt x="17" y="17"/>
                    </a:cubicBezTo>
                    <a:cubicBezTo>
                      <a:pt x="11" y="17"/>
                      <a:pt x="5" y="22"/>
                      <a:pt x="5" y="29"/>
                    </a:cubicBezTo>
                    <a:cubicBezTo>
                      <a:pt x="5" y="23"/>
                      <a:pt x="8" y="17"/>
                      <a:pt x="12" y="12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64"/>
              <p:cNvSpPr>
                <a:spLocks noEditPoints="1"/>
              </p:cNvSpPr>
              <p:nvPr/>
            </p:nvSpPr>
            <p:spPr bwMode="auto">
              <a:xfrm>
                <a:off x="5842" y="1404"/>
                <a:ext cx="232" cy="303"/>
              </a:xfrm>
              <a:custGeom>
                <a:avLst/>
                <a:gdLst>
                  <a:gd name="T0" fmla="*/ 98 w 98"/>
                  <a:gd name="T1" fmla="*/ 15 h 128"/>
                  <a:gd name="T2" fmla="*/ 69 w 98"/>
                  <a:gd name="T3" fmla="*/ 0 h 128"/>
                  <a:gd name="T4" fmla="*/ 55 w 98"/>
                  <a:gd name="T5" fmla="*/ 42 h 128"/>
                  <a:gd name="T6" fmla="*/ 52 w 98"/>
                  <a:gd name="T7" fmla="*/ 13 h 128"/>
                  <a:gd name="T8" fmla="*/ 56 w 98"/>
                  <a:gd name="T9" fmla="*/ 10 h 128"/>
                  <a:gd name="T10" fmla="*/ 56 w 98"/>
                  <a:gd name="T11" fmla="*/ 0 h 128"/>
                  <a:gd name="T12" fmla="*/ 42 w 98"/>
                  <a:gd name="T13" fmla="*/ 0 h 128"/>
                  <a:gd name="T14" fmla="*/ 42 w 98"/>
                  <a:gd name="T15" fmla="*/ 10 h 128"/>
                  <a:gd name="T16" fmla="*/ 46 w 98"/>
                  <a:gd name="T17" fmla="*/ 13 h 128"/>
                  <a:gd name="T18" fmla="*/ 44 w 98"/>
                  <a:gd name="T19" fmla="*/ 42 h 128"/>
                  <a:gd name="T20" fmla="*/ 30 w 98"/>
                  <a:gd name="T21" fmla="*/ 0 h 128"/>
                  <a:gd name="T22" fmla="*/ 0 w 98"/>
                  <a:gd name="T23" fmla="*/ 15 h 128"/>
                  <a:gd name="T24" fmla="*/ 0 w 98"/>
                  <a:gd name="T25" fmla="*/ 15 h 128"/>
                  <a:gd name="T26" fmla="*/ 0 w 98"/>
                  <a:gd name="T27" fmla="*/ 108 h 128"/>
                  <a:gd name="T28" fmla="*/ 15 w 98"/>
                  <a:gd name="T29" fmla="*/ 108 h 128"/>
                  <a:gd name="T30" fmla="*/ 15 w 98"/>
                  <a:gd name="T31" fmla="*/ 128 h 128"/>
                  <a:gd name="T32" fmla="*/ 84 w 98"/>
                  <a:gd name="T33" fmla="*/ 128 h 128"/>
                  <a:gd name="T34" fmla="*/ 84 w 98"/>
                  <a:gd name="T35" fmla="*/ 108 h 128"/>
                  <a:gd name="T36" fmla="*/ 98 w 98"/>
                  <a:gd name="T37" fmla="*/ 108 h 128"/>
                  <a:gd name="T38" fmla="*/ 98 w 98"/>
                  <a:gd name="T39" fmla="*/ 15 h 128"/>
                  <a:gd name="T40" fmla="*/ 49 w 98"/>
                  <a:gd name="T41" fmla="*/ 116 h 128"/>
                  <a:gd name="T42" fmla="*/ 46 w 98"/>
                  <a:gd name="T43" fmla="*/ 113 h 128"/>
                  <a:gd name="T44" fmla="*/ 49 w 98"/>
                  <a:gd name="T45" fmla="*/ 110 h 128"/>
                  <a:gd name="T46" fmla="*/ 52 w 98"/>
                  <a:gd name="T47" fmla="*/ 113 h 128"/>
                  <a:gd name="T48" fmla="*/ 49 w 98"/>
                  <a:gd name="T49" fmla="*/ 116 h 128"/>
                  <a:gd name="T50" fmla="*/ 49 w 98"/>
                  <a:gd name="T51" fmla="*/ 96 h 128"/>
                  <a:gd name="T52" fmla="*/ 46 w 98"/>
                  <a:gd name="T53" fmla="*/ 93 h 128"/>
                  <a:gd name="T54" fmla="*/ 49 w 98"/>
                  <a:gd name="T55" fmla="*/ 91 h 128"/>
                  <a:gd name="T56" fmla="*/ 52 w 98"/>
                  <a:gd name="T57" fmla="*/ 93 h 128"/>
                  <a:gd name="T58" fmla="*/ 49 w 98"/>
                  <a:gd name="T59" fmla="*/ 96 h 128"/>
                  <a:gd name="T60" fmla="*/ 49 w 98"/>
                  <a:gd name="T61" fmla="*/ 77 h 128"/>
                  <a:gd name="T62" fmla="*/ 46 w 98"/>
                  <a:gd name="T63" fmla="*/ 74 h 128"/>
                  <a:gd name="T64" fmla="*/ 49 w 98"/>
                  <a:gd name="T65" fmla="*/ 71 h 128"/>
                  <a:gd name="T66" fmla="*/ 52 w 98"/>
                  <a:gd name="T67" fmla="*/ 74 h 128"/>
                  <a:gd name="T68" fmla="*/ 49 w 98"/>
                  <a:gd name="T69" fmla="*/ 7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8" h="128">
                    <a:moveTo>
                      <a:pt x="98" y="15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84" y="128"/>
                      <a:pt x="84" y="128"/>
                      <a:pt x="84" y="128"/>
                    </a:cubicBezTo>
                    <a:cubicBezTo>
                      <a:pt x="84" y="108"/>
                      <a:pt x="84" y="108"/>
                      <a:pt x="84" y="108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5"/>
                      <a:pt x="98" y="15"/>
                      <a:pt x="98" y="15"/>
                    </a:cubicBezTo>
                    <a:close/>
                    <a:moveTo>
                      <a:pt x="49" y="116"/>
                    </a:moveTo>
                    <a:cubicBezTo>
                      <a:pt x="48" y="116"/>
                      <a:pt x="46" y="115"/>
                      <a:pt x="46" y="113"/>
                    </a:cubicBezTo>
                    <a:cubicBezTo>
                      <a:pt x="46" y="112"/>
                      <a:pt x="48" y="110"/>
                      <a:pt x="49" y="110"/>
                    </a:cubicBezTo>
                    <a:cubicBezTo>
                      <a:pt x="51" y="110"/>
                      <a:pt x="52" y="112"/>
                      <a:pt x="52" y="113"/>
                    </a:cubicBezTo>
                    <a:cubicBezTo>
                      <a:pt x="52" y="115"/>
                      <a:pt x="51" y="116"/>
                      <a:pt x="49" y="116"/>
                    </a:cubicBezTo>
                    <a:close/>
                    <a:moveTo>
                      <a:pt x="49" y="96"/>
                    </a:moveTo>
                    <a:cubicBezTo>
                      <a:pt x="48" y="96"/>
                      <a:pt x="46" y="95"/>
                      <a:pt x="46" y="93"/>
                    </a:cubicBezTo>
                    <a:cubicBezTo>
                      <a:pt x="46" y="92"/>
                      <a:pt x="48" y="91"/>
                      <a:pt x="49" y="91"/>
                    </a:cubicBezTo>
                    <a:cubicBezTo>
                      <a:pt x="51" y="91"/>
                      <a:pt x="52" y="92"/>
                      <a:pt x="52" y="93"/>
                    </a:cubicBezTo>
                    <a:cubicBezTo>
                      <a:pt x="52" y="95"/>
                      <a:pt x="51" y="96"/>
                      <a:pt x="49" y="96"/>
                    </a:cubicBezTo>
                    <a:close/>
                    <a:moveTo>
                      <a:pt x="49" y="77"/>
                    </a:moveTo>
                    <a:cubicBezTo>
                      <a:pt x="48" y="77"/>
                      <a:pt x="46" y="75"/>
                      <a:pt x="46" y="74"/>
                    </a:cubicBezTo>
                    <a:cubicBezTo>
                      <a:pt x="46" y="72"/>
                      <a:pt x="48" y="71"/>
                      <a:pt x="49" y="71"/>
                    </a:cubicBezTo>
                    <a:cubicBezTo>
                      <a:pt x="51" y="71"/>
                      <a:pt x="52" y="72"/>
                      <a:pt x="52" y="74"/>
                    </a:cubicBezTo>
                    <a:cubicBezTo>
                      <a:pt x="52" y="75"/>
                      <a:pt x="51" y="77"/>
                      <a:pt x="49" y="7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65"/>
              <p:cNvSpPr/>
              <p:nvPr/>
            </p:nvSpPr>
            <p:spPr bwMode="auto">
              <a:xfrm>
                <a:off x="5201" y="1494"/>
                <a:ext cx="303" cy="123"/>
              </a:xfrm>
              <a:custGeom>
                <a:avLst/>
                <a:gdLst>
                  <a:gd name="T0" fmla="*/ 128 w 128"/>
                  <a:gd name="T1" fmla="*/ 33 h 52"/>
                  <a:gd name="T2" fmla="*/ 121 w 128"/>
                  <a:gd name="T3" fmla="*/ 6 h 52"/>
                  <a:gd name="T4" fmla="*/ 89 w 128"/>
                  <a:gd name="T5" fmla="*/ 15 h 52"/>
                  <a:gd name="T6" fmla="*/ 84 w 128"/>
                  <a:gd name="T7" fmla="*/ 10 h 52"/>
                  <a:gd name="T8" fmla="*/ 84 w 128"/>
                  <a:gd name="T9" fmla="*/ 9 h 52"/>
                  <a:gd name="T10" fmla="*/ 84 w 128"/>
                  <a:gd name="T11" fmla="*/ 8 h 52"/>
                  <a:gd name="T12" fmla="*/ 84 w 128"/>
                  <a:gd name="T13" fmla="*/ 7 h 52"/>
                  <a:gd name="T14" fmla="*/ 84 w 128"/>
                  <a:gd name="T15" fmla="*/ 6 h 52"/>
                  <a:gd name="T16" fmla="*/ 84 w 128"/>
                  <a:gd name="T17" fmla="*/ 4 h 52"/>
                  <a:gd name="T18" fmla="*/ 77 w 128"/>
                  <a:gd name="T19" fmla="*/ 0 h 52"/>
                  <a:gd name="T20" fmla="*/ 76 w 128"/>
                  <a:gd name="T21" fmla="*/ 0 h 52"/>
                  <a:gd name="T22" fmla="*/ 76 w 128"/>
                  <a:gd name="T23" fmla="*/ 0 h 52"/>
                  <a:gd name="T24" fmla="*/ 75 w 128"/>
                  <a:gd name="T25" fmla="*/ 0 h 52"/>
                  <a:gd name="T26" fmla="*/ 73 w 128"/>
                  <a:gd name="T27" fmla="*/ 1 h 52"/>
                  <a:gd name="T28" fmla="*/ 33 w 128"/>
                  <a:gd name="T29" fmla="*/ 27 h 52"/>
                  <a:gd name="T30" fmla="*/ 0 w 128"/>
                  <a:gd name="T31" fmla="*/ 40 h 52"/>
                  <a:gd name="T32" fmla="*/ 0 w 128"/>
                  <a:gd name="T33" fmla="*/ 41 h 52"/>
                  <a:gd name="T34" fmla="*/ 28 w 128"/>
                  <a:gd name="T35" fmla="*/ 52 h 52"/>
                  <a:gd name="T36" fmla="*/ 89 w 128"/>
                  <a:gd name="T37" fmla="*/ 46 h 52"/>
                  <a:gd name="T38" fmla="*/ 89 w 128"/>
                  <a:gd name="T39" fmla="*/ 52 h 52"/>
                  <a:gd name="T40" fmla="*/ 128 w 128"/>
                  <a:gd name="T41" fmla="*/ 52 h 52"/>
                  <a:gd name="T42" fmla="*/ 128 w 128"/>
                  <a:gd name="T43" fmla="*/ 3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" h="52">
                    <a:moveTo>
                      <a:pt x="128" y="33"/>
                    </a:moveTo>
                    <a:cubicBezTo>
                      <a:pt x="128" y="18"/>
                      <a:pt x="121" y="6"/>
                      <a:pt x="121" y="6"/>
                    </a:cubicBezTo>
                    <a:cubicBezTo>
                      <a:pt x="121" y="6"/>
                      <a:pt x="99" y="15"/>
                      <a:pt x="89" y="15"/>
                    </a:cubicBezTo>
                    <a:cubicBezTo>
                      <a:pt x="86" y="15"/>
                      <a:pt x="84" y="13"/>
                      <a:pt x="84" y="10"/>
                    </a:cubicBezTo>
                    <a:cubicBezTo>
                      <a:pt x="84" y="10"/>
                      <a:pt x="84" y="9"/>
                      <a:pt x="84" y="9"/>
                    </a:cubicBezTo>
                    <a:cubicBezTo>
                      <a:pt x="84" y="9"/>
                      <a:pt x="84" y="9"/>
                      <a:pt x="84" y="8"/>
                    </a:cubicBezTo>
                    <a:cubicBezTo>
                      <a:pt x="84" y="8"/>
                      <a:pt x="84" y="7"/>
                      <a:pt x="84" y="7"/>
                    </a:cubicBezTo>
                    <a:cubicBezTo>
                      <a:pt x="84" y="7"/>
                      <a:pt x="84" y="6"/>
                      <a:pt x="84" y="6"/>
                    </a:cubicBezTo>
                    <a:cubicBezTo>
                      <a:pt x="84" y="5"/>
                      <a:pt x="84" y="4"/>
                      <a:pt x="84" y="4"/>
                    </a:cubicBezTo>
                    <a:cubicBezTo>
                      <a:pt x="82" y="1"/>
                      <a:pt x="80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76" y="0"/>
                      <a:pt x="75" y="0"/>
                    </a:cubicBezTo>
                    <a:cubicBezTo>
                      <a:pt x="75" y="0"/>
                      <a:pt x="74" y="1"/>
                      <a:pt x="73" y="1"/>
                    </a:cubicBezTo>
                    <a:cubicBezTo>
                      <a:pt x="64" y="6"/>
                      <a:pt x="43" y="25"/>
                      <a:pt x="33" y="27"/>
                    </a:cubicBezTo>
                    <a:cubicBezTo>
                      <a:pt x="5" y="31"/>
                      <a:pt x="1" y="35"/>
                      <a:pt x="0" y="40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9"/>
                      <a:pt x="10" y="52"/>
                      <a:pt x="28" y="52"/>
                    </a:cubicBezTo>
                    <a:cubicBezTo>
                      <a:pt x="38" y="52"/>
                      <a:pt x="66" y="49"/>
                      <a:pt x="89" y="46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128" y="52"/>
                      <a:pt x="128" y="52"/>
                      <a:pt x="128" y="52"/>
                    </a:cubicBezTo>
                    <a:cubicBezTo>
                      <a:pt x="128" y="33"/>
                      <a:pt x="128" y="33"/>
                      <a:pt x="128" y="3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66"/>
              <p:cNvSpPr/>
              <p:nvPr/>
            </p:nvSpPr>
            <p:spPr bwMode="auto">
              <a:xfrm>
                <a:off x="4596" y="1439"/>
                <a:ext cx="302" cy="232"/>
              </a:xfrm>
              <a:custGeom>
                <a:avLst/>
                <a:gdLst>
                  <a:gd name="T0" fmla="*/ 128 w 128"/>
                  <a:gd name="T1" fmla="*/ 20 h 98"/>
                  <a:gd name="T2" fmla="*/ 107 w 128"/>
                  <a:gd name="T3" fmla="*/ 0 h 98"/>
                  <a:gd name="T4" fmla="*/ 79 w 128"/>
                  <a:gd name="T5" fmla="*/ 0 h 98"/>
                  <a:gd name="T6" fmla="*/ 64 w 128"/>
                  <a:gd name="T7" fmla="*/ 14 h 98"/>
                  <a:gd name="T8" fmla="*/ 49 w 128"/>
                  <a:gd name="T9" fmla="*/ 0 h 98"/>
                  <a:gd name="T10" fmla="*/ 21 w 128"/>
                  <a:gd name="T11" fmla="*/ 0 h 98"/>
                  <a:gd name="T12" fmla="*/ 0 w 128"/>
                  <a:gd name="T13" fmla="*/ 20 h 98"/>
                  <a:gd name="T14" fmla="*/ 21 w 128"/>
                  <a:gd name="T15" fmla="*/ 41 h 98"/>
                  <a:gd name="T16" fmla="*/ 28 w 128"/>
                  <a:gd name="T17" fmla="*/ 34 h 98"/>
                  <a:gd name="T18" fmla="*/ 28 w 128"/>
                  <a:gd name="T19" fmla="*/ 98 h 98"/>
                  <a:gd name="T20" fmla="*/ 100 w 128"/>
                  <a:gd name="T21" fmla="*/ 98 h 98"/>
                  <a:gd name="T22" fmla="*/ 100 w 128"/>
                  <a:gd name="T23" fmla="*/ 34 h 98"/>
                  <a:gd name="T24" fmla="*/ 107 w 128"/>
                  <a:gd name="T25" fmla="*/ 41 h 98"/>
                  <a:gd name="T26" fmla="*/ 128 w 128"/>
                  <a:gd name="T27" fmla="*/ 2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8" h="98">
                    <a:moveTo>
                      <a:pt x="128" y="20"/>
                    </a:moveTo>
                    <a:cubicBezTo>
                      <a:pt x="107" y="0"/>
                      <a:pt x="107" y="0"/>
                      <a:pt x="107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8"/>
                      <a:pt x="72" y="14"/>
                      <a:pt x="64" y="14"/>
                    </a:cubicBezTo>
                    <a:cubicBezTo>
                      <a:pt x="56" y="14"/>
                      <a:pt x="49" y="8"/>
                      <a:pt x="49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7" y="41"/>
                      <a:pt x="107" y="41"/>
                      <a:pt x="107" y="41"/>
                    </a:cubicBezTo>
                    <a:lnTo>
                      <a:pt x="128" y="2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67"/>
              <p:cNvSpPr/>
              <p:nvPr/>
            </p:nvSpPr>
            <p:spPr bwMode="auto">
              <a:xfrm>
                <a:off x="3993" y="1428"/>
                <a:ext cx="298" cy="220"/>
              </a:xfrm>
              <a:custGeom>
                <a:avLst/>
                <a:gdLst>
                  <a:gd name="T0" fmla="*/ 39 w 126"/>
                  <a:gd name="T1" fmla="*/ 0 h 93"/>
                  <a:gd name="T2" fmla="*/ 10 w 126"/>
                  <a:gd name="T3" fmla="*/ 44 h 93"/>
                  <a:gd name="T4" fmla="*/ 5 w 126"/>
                  <a:gd name="T5" fmla="*/ 44 h 93"/>
                  <a:gd name="T6" fmla="*/ 0 w 126"/>
                  <a:gd name="T7" fmla="*/ 93 h 93"/>
                  <a:gd name="T8" fmla="*/ 59 w 126"/>
                  <a:gd name="T9" fmla="*/ 93 h 93"/>
                  <a:gd name="T10" fmla="*/ 63 w 126"/>
                  <a:gd name="T11" fmla="*/ 69 h 93"/>
                  <a:gd name="T12" fmla="*/ 67 w 126"/>
                  <a:gd name="T13" fmla="*/ 93 h 93"/>
                  <a:gd name="T14" fmla="*/ 126 w 126"/>
                  <a:gd name="T15" fmla="*/ 93 h 93"/>
                  <a:gd name="T16" fmla="*/ 121 w 126"/>
                  <a:gd name="T17" fmla="*/ 44 h 93"/>
                  <a:gd name="T18" fmla="*/ 117 w 126"/>
                  <a:gd name="T19" fmla="*/ 44 h 93"/>
                  <a:gd name="T20" fmla="*/ 87 w 126"/>
                  <a:gd name="T21" fmla="*/ 0 h 93"/>
                  <a:gd name="T22" fmla="*/ 66 w 126"/>
                  <a:gd name="T23" fmla="*/ 0 h 93"/>
                  <a:gd name="T24" fmla="*/ 66 w 126"/>
                  <a:gd name="T25" fmla="*/ 10 h 93"/>
                  <a:gd name="T26" fmla="*/ 71 w 126"/>
                  <a:gd name="T27" fmla="*/ 6 h 93"/>
                  <a:gd name="T28" fmla="*/ 76 w 126"/>
                  <a:gd name="T29" fmla="*/ 10 h 93"/>
                  <a:gd name="T30" fmla="*/ 71 w 126"/>
                  <a:gd name="T31" fmla="*/ 15 h 93"/>
                  <a:gd name="T32" fmla="*/ 66 w 126"/>
                  <a:gd name="T33" fmla="*/ 10 h 93"/>
                  <a:gd name="T34" fmla="*/ 66 w 126"/>
                  <a:gd name="T35" fmla="*/ 49 h 93"/>
                  <a:gd name="T36" fmla="*/ 60 w 126"/>
                  <a:gd name="T37" fmla="*/ 49 h 93"/>
                  <a:gd name="T38" fmla="*/ 60 w 126"/>
                  <a:gd name="T39" fmla="*/ 0 h 93"/>
                  <a:gd name="T40" fmla="*/ 39 w 126"/>
                  <a:gd name="T4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6" h="93">
                    <a:moveTo>
                      <a:pt x="39" y="0"/>
                    </a:moveTo>
                    <a:cubicBezTo>
                      <a:pt x="39" y="24"/>
                      <a:pt x="26" y="44"/>
                      <a:pt x="10" y="44"/>
                    </a:cubicBezTo>
                    <a:cubicBezTo>
                      <a:pt x="8" y="44"/>
                      <a:pt x="6" y="44"/>
                      <a:pt x="5" y="44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1" y="44"/>
                      <a:pt x="121" y="44"/>
                      <a:pt x="121" y="44"/>
                    </a:cubicBezTo>
                    <a:cubicBezTo>
                      <a:pt x="120" y="44"/>
                      <a:pt x="118" y="44"/>
                      <a:pt x="117" y="44"/>
                    </a:cubicBezTo>
                    <a:cubicBezTo>
                      <a:pt x="100" y="44"/>
                      <a:pt x="87" y="24"/>
                      <a:pt x="87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8"/>
                      <a:pt x="68" y="6"/>
                      <a:pt x="71" y="6"/>
                    </a:cubicBezTo>
                    <a:cubicBezTo>
                      <a:pt x="73" y="6"/>
                      <a:pt x="76" y="8"/>
                      <a:pt x="76" y="10"/>
                    </a:cubicBezTo>
                    <a:cubicBezTo>
                      <a:pt x="76" y="13"/>
                      <a:pt x="73" y="15"/>
                      <a:pt x="71" y="15"/>
                    </a:cubicBezTo>
                    <a:cubicBezTo>
                      <a:pt x="68" y="15"/>
                      <a:pt x="66" y="13"/>
                      <a:pt x="66" y="10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0"/>
                      <a:pt x="60" y="0"/>
                      <a:pt x="60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68"/>
              <p:cNvSpPr/>
              <p:nvPr/>
            </p:nvSpPr>
            <p:spPr bwMode="auto">
              <a:xfrm>
                <a:off x="4212" y="1428"/>
                <a:ext cx="67" cy="92"/>
              </a:xfrm>
              <a:custGeom>
                <a:avLst/>
                <a:gdLst>
                  <a:gd name="T0" fmla="*/ 7 w 28"/>
                  <a:gd name="T1" fmla="*/ 28 h 39"/>
                  <a:gd name="T2" fmla="*/ 24 w 28"/>
                  <a:gd name="T3" fmla="*/ 39 h 39"/>
                  <a:gd name="T4" fmla="*/ 28 w 28"/>
                  <a:gd name="T5" fmla="*/ 38 h 39"/>
                  <a:gd name="T6" fmla="*/ 24 w 28"/>
                  <a:gd name="T7" fmla="*/ 0 h 39"/>
                  <a:gd name="T8" fmla="*/ 0 w 28"/>
                  <a:gd name="T9" fmla="*/ 0 h 39"/>
                  <a:gd name="T10" fmla="*/ 2 w 28"/>
                  <a:gd name="T11" fmla="*/ 16 h 39"/>
                  <a:gd name="T12" fmla="*/ 7 w 28"/>
                  <a:gd name="T13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9">
                    <a:moveTo>
                      <a:pt x="7" y="28"/>
                    </a:moveTo>
                    <a:cubicBezTo>
                      <a:pt x="12" y="35"/>
                      <a:pt x="18" y="39"/>
                      <a:pt x="24" y="39"/>
                    </a:cubicBezTo>
                    <a:cubicBezTo>
                      <a:pt x="25" y="39"/>
                      <a:pt x="26" y="38"/>
                      <a:pt x="28" y="38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0" y="11"/>
                      <a:pt x="2" y="16"/>
                    </a:cubicBezTo>
                    <a:cubicBezTo>
                      <a:pt x="3" y="20"/>
                      <a:pt x="5" y="25"/>
                      <a:pt x="7" y="2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69"/>
              <p:cNvSpPr/>
              <p:nvPr/>
            </p:nvSpPr>
            <p:spPr bwMode="auto">
              <a:xfrm>
                <a:off x="4153" y="1659"/>
                <a:ext cx="140" cy="24"/>
              </a:xfrm>
              <a:custGeom>
                <a:avLst/>
                <a:gdLst>
                  <a:gd name="T0" fmla="*/ 0 w 140"/>
                  <a:gd name="T1" fmla="*/ 0 h 24"/>
                  <a:gd name="T2" fmla="*/ 5 w 140"/>
                  <a:gd name="T3" fmla="*/ 24 h 24"/>
                  <a:gd name="T4" fmla="*/ 140 w 140"/>
                  <a:gd name="T5" fmla="*/ 24 h 24"/>
                  <a:gd name="T6" fmla="*/ 138 w 140"/>
                  <a:gd name="T7" fmla="*/ 0 h 24"/>
                  <a:gd name="T8" fmla="*/ 0 w 140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24">
                    <a:moveTo>
                      <a:pt x="0" y="0"/>
                    </a:moveTo>
                    <a:lnTo>
                      <a:pt x="5" y="24"/>
                    </a:lnTo>
                    <a:lnTo>
                      <a:pt x="140" y="24"/>
                    </a:lnTo>
                    <a:lnTo>
                      <a:pt x="1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70"/>
              <p:cNvSpPr/>
              <p:nvPr/>
            </p:nvSpPr>
            <p:spPr bwMode="auto">
              <a:xfrm>
                <a:off x="4007" y="1428"/>
                <a:ext cx="64" cy="92"/>
              </a:xfrm>
              <a:custGeom>
                <a:avLst/>
                <a:gdLst>
                  <a:gd name="T0" fmla="*/ 20 w 27"/>
                  <a:gd name="T1" fmla="*/ 28 h 39"/>
                  <a:gd name="T2" fmla="*/ 25 w 27"/>
                  <a:gd name="T3" fmla="*/ 16 h 39"/>
                  <a:gd name="T4" fmla="*/ 27 w 27"/>
                  <a:gd name="T5" fmla="*/ 0 h 39"/>
                  <a:gd name="T6" fmla="*/ 3 w 27"/>
                  <a:gd name="T7" fmla="*/ 0 h 39"/>
                  <a:gd name="T8" fmla="*/ 0 w 27"/>
                  <a:gd name="T9" fmla="*/ 38 h 39"/>
                  <a:gd name="T10" fmla="*/ 4 w 27"/>
                  <a:gd name="T11" fmla="*/ 39 h 39"/>
                  <a:gd name="T12" fmla="*/ 20 w 27"/>
                  <a:gd name="T13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9">
                    <a:moveTo>
                      <a:pt x="20" y="28"/>
                    </a:moveTo>
                    <a:cubicBezTo>
                      <a:pt x="22" y="25"/>
                      <a:pt x="24" y="20"/>
                      <a:pt x="25" y="16"/>
                    </a:cubicBezTo>
                    <a:cubicBezTo>
                      <a:pt x="27" y="11"/>
                      <a:pt x="27" y="6"/>
                      <a:pt x="2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" y="38"/>
                      <a:pt x="2" y="39"/>
                      <a:pt x="4" y="39"/>
                    </a:cubicBezTo>
                    <a:cubicBezTo>
                      <a:pt x="10" y="39"/>
                      <a:pt x="15" y="35"/>
                      <a:pt x="20" y="28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71"/>
              <p:cNvSpPr/>
              <p:nvPr/>
            </p:nvSpPr>
            <p:spPr bwMode="auto">
              <a:xfrm>
                <a:off x="3990" y="1659"/>
                <a:ext cx="140" cy="24"/>
              </a:xfrm>
              <a:custGeom>
                <a:avLst/>
                <a:gdLst>
                  <a:gd name="T0" fmla="*/ 3 w 140"/>
                  <a:gd name="T1" fmla="*/ 0 h 24"/>
                  <a:gd name="T2" fmla="*/ 0 w 140"/>
                  <a:gd name="T3" fmla="*/ 24 h 24"/>
                  <a:gd name="T4" fmla="*/ 135 w 140"/>
                  <a:gd name="T5" fmla="*/ 24 h 24"/>
                  <a:gd name="T6" fmla="*/ 140 w 140"/>
                  <a:gd name="T7" fmla="*/ 0 h 24"/>
                  <a:gd name="T8" fmla="*/ 3 w 140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24">
                    <a:moveTo>
                      <a:pt x="3" y="0"/>
                    </a:moveTo>
                    <a:lnTo>
                      <a:pt x="0" y="24"/>
                    </a:lnTo>
                    <a:lnTo>
                      <a:pt x="135" y="24"/>
                    </a:lnTo>
                    <a:lnTo>
                      <a:pt x="14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72"/>
              <p:cNvSpPr/>
              <p:nvPr/>
            </p:nvSpPr>
            <p:spPr bwMode="auto">
              <a:xfrm>
                <a:off x="3479" y="1404"/>
                <a:ext cx="116" cy="47"/>
              </a:xfrm>
              <a:custGeom>
                <a:avLst/>
                <a:gdLst>
                  <a:gd name="T0" fmla="*/ 9 w 49"/>
                  <a:gd name="T1" fmla="*/ 10 h 20"/>
                  <a:gd name="T2" fmla="*/ 39 w 49"/>
                  <a:gd name="T3" fmla="*/ 10 h 20"/>
                  <a:gd name="T4" fmla="*/ 39 w 49"/>
                  <a:gd name="T5" fmla="*/ 20 h 20"/>
                  <a:gd name="T6" fmla="*/ 49 w 49"/>
                  <a:gd name="T7" fmla="*/ 20 h 20"/>
                  <a:gd name="T8" fmla="*/ 49 w 49"/>
                  <a:gd name="T9" fmla="*/ 10 h 20"/>
                  <a:gd name="T10" fmla="*/ 39 w 49"/>
                  <a:gd name="T11" fmla="*/ 0 h 20"/>
                  <a:gd name="T12" fmla="*/ 9 w 49"/>
                  <a:gd name="T13" fmla="*/ 0 h 20"/>
                  <a:gd name="T14" fmla="*/ 0 w 49"/>
                  <a:gd name="T15" fmla="*/ 10 h 20"/>
                  <a:gd name="T16" fmla="*/ 0 w 49"/>
                  <a:gd name="T17" fmla="*/ 20 h 20"/>
                  <a:gd name="T18" fmla="*/ 9 w 49"/>
                  <a:gd name="T19" fmla="*/ 20 h 20"/>
                  <a:gd name="T20" fmla="*/ 9 w 49"/>
                  <a:gd name="T21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20">
                    <a:moveTo>
                      <a:pt x="9" y="10"/>
                    </a:move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4"/>
                      <a:pt x="44" y="0"/>
                      <a:pt x="3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9" y="20"/>
                      <a:pt x="9" y="20"/>
                      <a:pt x="9" y="20"/>
                    </a:cubicBez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73"/>
              <p:cNvSpPr/>
              <p:nvPr/>
            </p:nvSpPr>
            <p:spPr bwMode="auto">
              <a:xfrm>
                <a:off x="3420" y="1593"/>
                <a:ext cx="232" cy="114"/>
              </a:xfrm>
              <a:custGeom>
                <a:avLst/>
                <a:gdLst>
                  <a:gd name="T0" fmla="*/ 69 w 98"/>
                  <a:gd name="T1" fmla="*/ 23 h 48"/>
                  <a:gd name="T2" fmla="*/ 29 w 98"/>
                  <a:gd name="T3" fmla="*/ 23 h 48"/>
                  <a:gd name="T4" fmla="*/ 29 w 98"/>
                  <a:gd name="T5" fmla="*/ 0 h 48"/>
                  <a:gd name="T6" fmla="*/ 0 w 98"/>
                  <a:gd name="T7" fmla="*/ 0 h 48"/>
                  <a:gd name="T8" fmla="*/ 0 w 98"/>
                  <a:gd name="T9" fmla="*/ 38 h 48"/>
                  <a:gd name="T10" fmla="*/ 10 w 98"/>
                  <a:gd name="T11" fmla="*/ 48 h 48"/>
                  <a:gd name="T12" fmla="*/ 88 w 98"/>
                  <a:gd name="T13" fmla="*/ 48 h 48"/>
                  <a:gd name="T14" fmla="*/ 98 w 98"/>
                  <a:gd name="T15" fmla="*/ 38 h 48"/>
                  <a:gd name="T16" fmla="*/ 98 w 98"/>
                  <a:gd name="T17" fmla="*/ 0 h 48"/>
                  <a:gd name="T18" fmla="*/ 69 w 98"/>
                  <a:gd name="T19" fmla="*/ 0 h 48"/>
                  <a:gd name="T20" fmla="*/ 69 w 98"/>
                  <a:gd name="T21" fmla="*/ 2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8" h="48">
                    <a:moveTo>
                      <a:pt x="69" y="23"/>
                    </a:move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4"/>
                      <a:pt x="5" y="48"/>
                      <a:pt x="10" y="48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94" y="48"/>
                      <a:pt x="98" y="44"/>
                      <a:pt x="98" y="38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69" y="0"/>
                      <a:pt x="69" y="0"/>
                      <a:pt x="69" y="0"/>
                    </a:cubicBezTo>
                    <a:lnTo>
                      <a:pt x="69" y="2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74"/>
              <p:cNvSpPr>
                <a:spLocks noEditPoints="1"/>
              </p:cNvSpPr>
              <p:nvPr/>
            </p:nvSpPr>
            <p:spPr bwMode="auto">
              <a:xfrm>
                <a:off x="3408" y="1463"/>
                <a:ext cx="256" cy="173"/>
              </a:xfrm>
              <a:custGeom>
                <a:avLst/>
                <a:gdLst>
                  <a:gd name="T0" fmla="*/ 0 w 108"/>
                  <a:gd name="T1" fmla="*/ 0 h 73"/>
                  <a:gd name="T2" fmla="*/ 0 w 108"/>
                  <a:gd name="T3" fmla="*/ 40 h 73"/>
                  <a:gd name="T4" fmla="*/ 10 w 108"/>
                  <a:gd name="T5" fmla="*/ 49 h 73"/>
                  <a:gd name="T6" fmla="*/ 39 w 108"/>
                  <a:gd name="T7" fmla="*/ 49 h 73"/>
                  <a:gd name="T8" fmla="*/ 39 w 108"/>
                  <a:gd name="T9" fmla="*/ 73 h 73"/>
                  <a:gd name="T10" fmla="*/ 69 w 108"/>
                  <a:gd name="T11" fmla="*/ 73 h 73"/>
                  <a:gd name="T12" fmla="*/ 69 w 108"/>
                  <a:gd name="T13" fmla="*/ 49 h 73"/>
                  <a:gd name="T14" fmla="*/ 98 w 108"/>
                  <a:gd name="T15" fmla="*/ 49 h 73"/>
                  <a:gd name="T16" fmla="*/ 108 w 108"/>
                  <a:gd name="T17" fmla="*/ 40 h 73"/>
                  <a:gd name="T18" fmla="*/ 108 w 108"/>
                  <a:gd name="T19" fmla="*/ 0 h 73"/>
                  <a:gd name="T20" fmla="*/ 0 w 108"/>
                  <a:gd name="T21" fmla="*/ 0 h 73"/>
                  <a:gd name="T22" fmla="*/ 54 w 108"/>
                  <a:gd name="T23" fmla="*/ 67 h 73"/>
                  <a:gd name="T24" fmla="*/ 49 w 108"/>
                  <a:gd name="T25" fmla="*/ 62 h 73"/>
                  <a:gd name="T26" fmla="*/ 54 w 108"/>
                  <a:gd name="T27" fmla="*/ 57 h 73"/>
                  <a:gd name="T28" fmla="*/ 59 w 108"/>
                  <a:gd name="T29" fmla="*/ 62 h 73"/>
                  <a:gd name="T30" fmla="*/ 54 w 108"/>
                  <a:gd name="T31" fmla="*/ 6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" h="73">
                    <a:moveTo>
                      <a:pt x="0" y="0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0" y="45"/>
                      <a:pt x="5" y="49"/>
                      <a:pt x="10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104" y="49"/>
                      <a:pt x="108" y="45"/>
                      <a:pt x="108" y="40"/>
                    </a:cubicBezTo>
                    <a:cubicBezTo>
                      <a:pt x="108" y="0"/>
                      <a:pt x="108" y="0"/>
                      <a:pt x="108" y="0"/>
                    </a:cubicBezTo>
                    <a:lnTo>
                      <a:pt x="0" y="0"/>
                    </a:lnTo>
                    <a:close/>
                    <a:moveTo>
                      <a:pt x="54" y="67"/>
                    </a:moveTo>
                    <a:cubicBezTo>
                      <a:pt x="51" y="67"/>
                      <a:pt x="49" y="65"/>
                      <a:pt x="49" y="62"/>
                    </a:cubicBezTo>
                    <a:cubicBezTo>
                      <a:pt x="49" y="59"/>
                      <a:pt x="51" y="57"/>
                      <a:pt x="54" y="57"/>
                    </a:cubicBezTo>
                    <a:cubicBezTo>
                      <a:pt x="57" y="57"/>
                      <a:pt x="59" y="59"/>
                      <a:pt x="59" y="62"/>
                    </a:cubicBezTo>
                    <a:cubicBezTo>
                      <a:pt x="59" y="65"/>
                      <a:pt x="57" y="67"/>
                      <a:pt x="54" y="6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75"/>
              <p:cNvSpPr/>
              <p:nvPr/>
            </p:nvSpPr>
            <p:spPr bwMode="auto">
              <a:xfrm>
                <a:off x="2838" y="1539"/>
                <a:ext cx="185" cy="168"/>
              </a:xfrm>
              <a:custGeom>
                <a:avLst/>
                <a:gdLst>
                  <a:gd name="T0" fmla="*/ 24 w 185"/>
                  <a:gd name="T1" fmla="*/ 0 h 168"/>
                  <a:gd name="T2" fmla="*/ 0 w 185"/>
                  <a:gd name="T3" fmla="*/ 135 h 168"/>
                  <a:gd name="T4" fmla="*/ 0 w 185"/>
                  <a:gd name="T5" fmla="*/ 168 h 168"/>
                  <a:gd name="T6" fmla="*/ 185 w 185"/>
                  <a:gd name="T7" fmla="*/ 168 h 168"/>
                  <a:gd name="T8" fmla="*/ 185 w 185"/>
                  <a:gd name="T9" fmla="*/ 135 h 168"/>
                  <a:gd name="T10" fmla="*/ 164 w 185"/>
                  <a:gd name="T11" fmla="*/ 0 h 168"/>
                  <a:gd name="T12" fmla="*/ 24 w 185"/>
                  <a:gd name="T13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5" h="168">
                    <a:moveTo>
                      <a:pt x="24" y="0"/>
                    </a:moveTo>
                    <a:lnTo>
                      <a:pt x="0" y="135"/>
                    </a:lnTo>
                    <a:lnTo>
                      <a:pt x="0" y="168"/>
                    </a:lnTo>
                    <a:lnTo>
                      <a:pt x="185" y="168"/>
                    </a:lnTo>
                    <a:lnTo>
                      <a:pt x="185" y="135"/>
                    </a:lnTo>
                    <a:lnTo>
                      <a:pt x="164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76"/>
              <p:cNvSpPr/>
              <p:nvPr/>
            </p:nvSpPr>
            <p:spPr bwMode="auto">
              <a:xfrm>
                <a:off x="2838" y="1404"/>
                <a:ext cx="185" cy="111"/>
              </a:xfrm>
              <a:custGeom>
                <a:avLst/>
                <a:gdLst>
                  <a:gd name="T0" fmla="*/ 135 w 185"/>
                  <a:gd name="T1" fmla="*/ 0 h 111"/>
                  <a:gd name="T2" fmla="*/ 88 w 185"/>
                  <a:gd name="T3" fmla="*/ 47 h 111"/>
                  <a:gd name="T4" fmla="*/ 43 w 185"/>
                  <a:gd name="T5" fmla="*/ 0 h 111"/>
                  <a:gd name="T6" fmla="*/ 0 w 185"/>
                  <a:gd name="T7" fmla="*/ 0 h 111"/>
                  <a:gd name="T8" fmla="*/ 24 w 185"/>
                  <a:gd name="T9" fmla="*/ 111 h 111"/>
                  <a:gd name="T10" fmla="*/ 164 w 185"/>
                  <a:gd name="T11" fmla="*/ 111 h 111"/>
                  <a:gd name="T12" fmla="*/ 185 w 185"/>
                  <a:gd name="T13" fmla="*/ 0 h 111"/>
                  <a:gd name="T14" fmla="*/ 135 w 185"/>
                  <a:gd name="T15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5" h="111">
                    <a:moveTo>
                      <a:pt x="135" y="0"/>
                    </a:moveTo>
                    <a:lnTo>
                      <a:pt x="88" y="47"/>
                    </a:lnTo>
                    <a:lnTo>
                      <a:pt x="43" y="0"/>
                    </a:lnTo>
                    <a:lnTo>
                      <a:pt x="0" y="0"/>
                    </a:lnTo>
                    <a:lnTo>
                      <a:pt x="24" y="111"/>
                    </a:lnTo>
                    <a:lnTo>
                      <a:pt x="164" y="111"/>
                    </a:lnTo>
                    <a:lnTo>
                      <a:pt x="185" y="0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77"/>
              <p:cNvSpPr/>
              <p:nvPr/>
            </p:nvSpPr>
            <p:spPr bwMode="auto">
              <a:xfrm>
                <a:off x="2174" y="1458"/>
                <a:ext cx="303" cy="194"/>
              </a:xfrm>
              <a:custGeom>
                <a:avLst/>
                <a:gdLst>
                  <a:gd name="T0" fmla="*/ 128 w 128"/>
                  <a:gd name="T1" fmla="*/ 33 h 82"/>
                  <a:gd name="T2" fmla="*/ 118 w 128"/>
                  <a:gd name="T3" fmla="*/ 0 h 82"/>
                  <a:gd name="T4" fmla="*/ 50 w 128"/>
                  <a:gd name="T5" fmla="*/ 55 h 82"/>
                  <a:gd name="T6" fmla="*/ 27 w 128"/>
                  <a:gd name="T7" fmla="*/ 51 h 82"/>
                  <a:gd name="T8" fmla="*/ 1 w 128"/>
                  <a:gd name="T9" fmla="*/ 71 h 82"/>
                  <a:gd name="T10" fmla="*/ 0 w 128"/>
                  <a:gd name="T11" fmla="*/ 74 h 82"/>
                  <a:gd name="T12" fmla="*/ 7 w 128"/>
                  <a:gd name="T13" fmla="*/ 82 h 82"/>
                  <a:gd name="T14" fmla="*/ 7 w 128"/>
                  <a:gd name="T15" fmla="*/ 82 h 82"/>
                  <a:gd name="T16" fmla="*/ 7 w 128"/>
                  <a:gd name="T17" fmla="*/ 82 h 82"/>
                  <a:gd name="T18" fmla="*/ 46 w 128"/>
                  <a:gd name="T19" fmla="*/ 82 h 82"/>
                  <a:gd name="T20" fmla="*/ 83 w 128"/>
                  <a:gd name="T21" fmla="*/ 61 h 82"/>
                  <a:gd name="T22" fmla="*/ 101 w 128"/>
                  <a:gd name="T23" fmla="*/ 49 h 82"/>
                  <a:gd name="T24" fmla="*/ 106 w 128"/>
                  <a:gd name="T25" fmla="*/ 56 h 82"/>
                  <a:gd name="T26" fmla="*/ 106 w 128"/>
                  <a:gd name="T27" fmla="*/ 81 h 82"/>
                  <a:gd name="T28" fmla="*/ 121 w 128"/>
                  <a:gd name="T29" fmla="*/ 81 h 82"/>
                  <a:gd name="T30" fmla="*/ 121 w 128"/>
                  <a:gd name="T31" fmla="*/ 61 h 82"/>
                  <a:gd name="T32" fmla="*/ 128 w 128"/>
                  <a:gd name="T33" fmla="*/ 3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82">
                    <a:moveTo>
                      <a:pt x="128" y="33"/>
                    </a:moveTo>
                    <a:cubicBezTo>
                      <a:pt x="128" y="27"/>
                      <a:pt x="126" y="9"/>
                      <a:pt x="118" y="0"/>
                    </a:cubicBezTo>
                    <a:cubicBezTo>
                      <a:pt x="118" y="0"/>
                      <a:pt x="58" y="52"/>
                      <a:pt x="50" y="55"/>
                    </a:cubicBezTo>
                    <a:cubicBezTo>
                      <a:pt x="50" y="55"/>
                      <a:pt x="32" y="55"/>
                      <a:pt x="27" y="51"/>
                    </a:cubicBezTo>
                    <a:cubicBezTo>
                      <a:pt x="26" y="50"/>
                      <a:pt x="6" y="61"/>
                      <a:pt x="1" y="71"/>
                    </a:cubicBezTo>
                    <a:cubicBezTo>
                      <a:pt x="0" y="72"/>
                      <a:pt x="0" y="73"/>
                      <a:pt x="0" y="74"/>
                    </a:cubicBezTo>
                    <a:cubicBezTo>
                      <a:pt x="0" y="78"/>
                      <a:pt x="3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55" y="82"/>
                      <a:pt x="66" y="74"/>
                      <a:pt x="83" y="61"/>
                    </a:cubicBezTo>
                    <a:cubicBezTo>
                      <a:pt x="86" y="59"/>
                      <a:pt x="98" y="51"/>
                      <a:pt x="101" y="49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81"/>
                      <a:pt x="106" y="81"/>
                      <a:pt x="106" y="81"/>
                    </a:cubicBezTo>
                    <a:cubicBezTo>
                      <a:pt x="121" y="81"/>
                      <a:pt x="121" y="81"/>
                      <a:pt x="121" y="81"/>
                    </a:cubicBezTo>
                    <a:cubicBezTo>
                      <a:pt x="121" y="61"/>
                      <a:pt x="121" y="61"/>
                      <a:pt x="121" y="61"/>
                    </a:cubicBezTo>
                    <a:cubicBezTo>
                      <a:pt x="121" y="61"/>
                      <a:pt x="128" y="37"/>
                      <a:pt x="128" y="33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78"/>
              <p:cNvSpPr/>
              <p:nvPr/>
            </p:nvSpPr>
            <p:spPr bwMode="auto">
              <a:xfrm>
                <a:off x="1628" y="1404"/>
                <a:ext cx="184" cy="303"/>
              </a:xfrm>
              <a:custGeom>
                <a:avLst/>
                <a:gdLst>
                  <a:gd name="T0" fmla="*/ 68 w 78"/>
                  <a:gd name="T1" fmla="*/ 73 h 128"/>
                  <a:gd name="T2" fmla="*/ 69 w 78"/>
                  <a:gd name="T3" fmla="*/ 73 h 128"/>
                  <a:gd name="T4" fmla="*/ 69 w 78"/>
                  <a:gd name="T5" fmla="*/ 58 h 128"/>
                  <a:gd name="T6" fmla="*/ 69 w 78"/>
                  <a:gd name="T7" fmla="*/ 58 h 128"/>
                  <a:gd name="T8" fmla="*/ 75 w 78"/>
                  <a:gd name="T9" fmla="*/ 30 h 128"/>
                  <a:gd name="T10" fmla="*/ 74 w 78"/>
                  <a:gd name="T11" fmla="*/ 30 h 128"/>
                  <a:gd name="T12" fmla="*/ 59 w 78"/>
                  <a:gd name="T13" fmla="*/ 16 h 128"/>
                  <a:gd name="T14" fmla="*/ 60 w 78"/>
                  <a:gd name="T15" fmla="*/ 14 h 128"/>
                  <a:gd name="T16" fmla="*/ 59 w 78"/>
                  <a:gd name="T17" fmla="*/ 14 h 128"/>
                  <a:gd name="T18" fmla="*/ 59 w 78"/>
                  <a:gd name="T19" fmla="*/ 0 h 128"/>
                  <a:gd name="T20" fmla="*/ 54 w 78"/>
                  <a:gd name="T21" fmla="*/ 0 h 128"/>
                  <a:gd name="T22" fmla="*/ 54 w 78"/>
                  <a:gd name="T23" fmla="*/ 14 h 128"/>
                  <a:gd name="T24" fmla="*/ 39 w 78"/>
                  <a:gd name="T25" fmla="*/ 28 h 128"/>
                  <a:gd name="T26" fmla="*/ 24 w 78"/>
                  <a:gd name="T27" fmla="*/ 14 h 128"/>
                  <a:gd name="T28" fmla="*/ 24 w 78"/>
                  <a:gd name="T29" fmla="*/ 0 h 128"/>
                  <a:gd name="T30" fmla="*/ 19 w 78"/>
                  <a:gd name="T31" fmla="*/ 0 h 128"/>
                  <a:gd name="T32" fmla="*/ 19 w 78"/>
                  <a:gd name="T33" fmla="*/ 14 h 128"/>
                  <a:gd name="T34" fmla="*/ 19 w 78"/>
                  <a:gd name="T35" fmla="*/ 14 h 128"/>
                  <a:gd name="T36" fmla="*/ 19 w 78"/>
                  <a:gd name="T37" fmla="*/ 15 h 128"/>
                  <a:gd name="T38" fmla="*/ 4 w 78"/>
                  <a:gd name="T39" fmla="*/ 29 h 128"/>
                  <a:gd name="T40" fmla="*/ 3 w 78"/>
                  <a:gd name="T41" fmla="*/ 29 h 128"/>
                  <a:gd name="T42" fmla="*/ 10 w 78"/>
                  <a:gd name="T43" fmla="*/ 58 h 128"/>
                  <a:gd name="T44" fmla="*/ 10 w 78"/>
                  <a:gd name="T45" fmla="*/ 58 h 128"/>
                  <a:gd name="T46" fmla="*/ 10 w 78"/>
                  <a:gd name="T47" fmla="*/ 73 h 128"/>
                  <a:gd name="T48" fmla="*/ 10 w 78"/>
                  <a:gd name="T49" fmla="*/ 73 h 128"/>
                  <a:gd name="T50" fmla="*/ 0 w 78"/>
                  <a:gd name="T51" fmla="*/ 114 h 128"/>
                  <a:gd name="T52" fmla="*/ 0 w 78"/>
                  <a:gd name="T53" fmla="*/ 114 h 128"/>
                  <a:gd name="T54" fmla="*/ 0 w 78"/>
                  <a:gd name="T55" fmla="*/ 128 h 128"/>
                  <a:gd name="T56" fmla="*/ 78 w 78"/>
                  <a:gd name="T57" fmla="*/ 128 h 128"/>
                  <a:gd name="T58" fmla="*/ 78 w 78"/>
                  <a:gd name="T59" fmla="*/ 114 h 128"/>
                  <a:gd name="T60" fmla="*/ 78 w 78"/>
                  <a:gd name="T61" fmla="*/ 114 h 128"/>
                  <a:gd name="T62" fmla="*/ 68 w 78"/>
                  <a:gd name="T63" fmla="*/ 7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8" h="128">
                    <a:moveTo>
                      <a:pt x="68" y="73"/>
                    </a:move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5" y="30"/>
                      <a:pt x="74" y="30"/>
                      <a:pt x="74" y="30"/>
                    </a:cubicBezTo>
                    <a:cubicBezTo>
                      <a:pt x="66" y="30"/>
                      <a:pt x="59" y="24"/>
                      <a:pt x="59" y="16"/>
                    </a:cubicBezTo>
                    <a:cubicBezTo>
                      <a:pt x="59" y="15"/>
                      <a:pt x="59" y="14"/>
                      <a:pt x="60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4" y="22"/>
                      <a:pt x="47" y="28"/>
                      <a:pt x="39" y="28"/>
                    </a:cubicBezTo>
                    <a:cubicBezTo>
                      <a:pt x="31" y="28"/>
                      <a:pt x="24" y="22"/>
                      <a:pt x="24" y="14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23"/>
                      <a:pt x="12" y="29"/>
                      <a:pt x="4" y="29"/>
                    </a:cubicBezTo>
                    <a:cubicBezTo>
                      <a:pt x="4" y="29"/>
                      <a:pt x="4" y="29"/>
                      <a:pt x="3" y="29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14"/>
                      <a:pt x="78" y="114"/>
                      <a:pt x="78" y="114"/>
                    </a:cubicBezTo>
                    <a:cubicBezTo>
                      <a:pt x="78" y="114"/>
                      <a:pt x="78" y="114"/>
                      <a:pt x="78" y="114"/>
                    </a:cubicBezTo>
                    <a:lnTo>
                      <a:pt x="68" y="73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79"/>
              <p:cNvSpPr/>
              <p:nvPr/>
            </p:nvSpPr>
            <p:spPr bwMode="auto">
              <a:xfrm>
                <a:off x="982" y="1404"/>
                <a:ext cx="265" cy="80"/>
              </a:xfrm>
              <a:custGeom>
                <a:avLst/>
                <a:gdLst>
                  <a:gd name="T0" fmla="*/ 0 w 112"/>
                  <a:gd name="T1" fmla="*/ 24 h 34"/>
                  <a:gd name="T2" fmla="*/ 56 w 112"/>
                  <a:gd name="T3" fmla="*/ 34 h 34"/>
                  <a:gd name="T4" fmla="*/ 112 w 112"/>
                  <a:gd name="T5" fmla="*/ 24 h 34"/>
                  <a:gd name="T6" fmla="*/ 112 w 112"/>
                  <a:gd name="T7" fmla="*/ 24 h 34"/>
                  <a:gd name="T8" fmla="*/ 110 w 112"/>
                  <a:gd name="T9" fmla="*/ 0 h 34"/>
                  <a:gd name="T10" fmla="*/ 56 w 112"/>
                  <a:gd name="T11" fmla="*/ 9 h 34"/>
                  <a:gd name="T12" fmla="*/ 2 w 112"/>
                  <a:gd name="T13" fmla="*/ 0 h 34"/>
                  <a:gd name="T14" fmla="*/ 2 w 112"/>
                  <a:gd name="T15" fmla="*/ 0 h 34"/>
                  <a:gd name="T16" fmla="*/ 0 w 112"/>
                  <a:gd name="T1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34">
                    <a:moveTo>
                      <a:pt x="0" y="24"/>
                    </a:moveTo>
                    <a:cubicBezTo>
                      <a:pt x="0" y="29"/>
                      <a:pt x="25" y="34"/>
                      <a:pt x="56" y="34"/>
                    </a:cubicBezTo>
                    <a:cubicBezTo>
                      <a:pt x="87" y="34"/>
                      <a:pt x="112" y="29"/>
                      <a:pt x="112" y="24"/>
                    </a:cubicBezTo>
                    <a:cubicBezTo>
                      <a:pt x="112" y="24"/>
                      <a:pt x="112" y="24"/>
                      <a:pt x="112" y="24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110" y="5"/>
                      <a:pt x="86" y="9"/>
                      <a:pt x="56" y="9"/>
                    </a:cubicBezTo>
                    <a:cubicBezTo>
                      <a:pt x="26" y="9"/>
                      <a:pt x="2" y="5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80"/>
              <p:cNvSpPr/>
              <p:nvPr/>
            </p:nvSpPr>
            <p:spPr bwMode="auto">
              <a:xfrm>
                <a:off x="963" y="1477"/>
                <a:ext cx="303" cy="230"/>
              </a:xfrm>
              <a:custGeom>
                <a:avLst/>
                <a:gdLst>
                  <a:gd name="T0" fmla="*/ 128 w 128"/>
                  <a:gd name="T1" fmla="*/ 87 h 97"/>
                  <a:gd name="T2" fmla="*/ 121 w 128"/>
                  <a:gd name="T3" fmla="*/ 0 h 97"/>
                  <a:gd name="T4" fmla="*/ 117 w 128"/>
                  <a:gd name="T5" fmla="*/ 2 h 97"/>
                  <a:gd name="T6" fmla="*/ 104 w 128"/>
                  <a:gd name="T7" fmla="*/ 5 h 97"/>
                  <a:gd name="T8" fmla="*/ 64 w 128"/>
                  <a:gd name="T9" fmla="*/ 8 h 97"/>
                  <a:gd name="T10" fmla="*/ 24 w 128"/>
                  <a:gd name="T11" fmla="*/ 5 h 97"/>
                  <a:gd name="T12" fmla="*/ 11 w 128"/>
                  <a:gd name="T13" fmla="*/ 2 h 97"/>
                  <a:gd name="T14" fmla="*/ 7 w 128"/>
                  <a:gd name="T15" fmla="*/ 0 h 97"/>
                  <a:gd name="T16" fmla="*/ 0 w 128"/>
                  <a:gd name="T17" fmla="*/ 87 h 97"/>
                  <a:gd name="T18" fmla="*/ 0 w 128"/>
                  <a:gd name="T19" fmla="*/ 87 h 97"/>
                  <a:gd name="T20" fmla="*/ 0 w 128"/>
                  <a:gd name="T21" fmla="*/ 87 h 97"/>
                  <a:gd name="T22" fmla="*/ 0 w 128"/>
                  <a:gd name="T23" fmla="*/ 87 h 97"/>
                  <a:gd name="T24" fmla="*/ 64 w 128"/>
                  <a:gd name="T25" fmla="*/ 97 h 97"/>
                  <a:gd name="T26" fmla="*/ 128 w 128"/>
                  <a:gd name="T27" fmla="*/ 87 h 97"/>
                  <a:gd name="T28" fmla="*/ 128 w 128"/>
                  <a:gd name="T29" fmla="*/ 87 h 97"/>
                  <a:gd name="T30" fmla="*/ 128 w 128"/>
                  <a:gd name="T31" fmla="*/ 87 h 97"/>
                  <a:gd name="T32" fmla="*/ 128 w 128"/>
                  <a:gd name="T33" fmla="*/ 8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97">
                    <a:moveTo>
                      <a:pt x="128" y="87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0" y="1"/>
                      <a:pt x="119" y="1"/>
                      <a:pt x="117" y="2"/>
                    </a:cubicBezTo>
                    <a:cubicBezTo>
                      <a:pt x="114" y="3"/>
                      <a:pt x="110" y="4"/>
                      <a:pt x="104" y="5"/>
                    </a:cubicBezTo>
                    <a:cubicBezTo>
                      <a:pt x="93" y="7"/>
                      <a:pt x="79" y="8"/>
                      <a:pt x="64" y="8"/>
                    </a:cubicBezTo>
                    <a:cubicBezTo>
                      <a:pt x="49" y="8"/>
                      <a:pt x="35" y="7"/>
                      <a:pt x="24" y="5"/>
                    </a:cubicBezTo>
                    <a:cubicBezTo>
                      <a:pt x="18" y="4"/>
                      <a:pt x="14" y="3"/>
                      <a:pt x="11" y="2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93"/>
                      <a:pt x="29" y="97"/>
                      <a:pt x="64" y="97"/>
                    </a:cubicBezTo>
                    <a:cubicBezTo>
                      <a:pt x="99" y="97"/>
                      <a:pt x="128" y="93"/>
                      <a:pt x="128" y="87"/>
                    </a:cubicBezTo>
                    <a:cubicBezTo>
                      <a:pt x="128" y="87"/>
                      <a:pt x="128" y="87"/>
                      <a:pt x="128" y="87"/>
                    </a:cubicBezTo>
                    <a:cubicBezTo>
                      <a:pt x="128" y="87"/>
                      <a:pt x="128" y="87"/>
                      <a:pt x="128" y="87"/>
                    </a:cubicBezTo>
                    <a:cubicBezTo>
                      <a:pt x="128" y="87"/>
                      <a:pt x="128" y="87"/>
                      <a:pt x="128" y="8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81"/>
              <p:cNvSpPr>
                <a:spLocks noEditPoints="1"/>
              </p:cNvSpPr>
              <p:nvPr/>
            </p:nvSpPr>
            <p:spPr bwMode="auto">
              <a:xfrm>
                <a:off x="358" y="1416"/>
                <a:ext cx="302" cy="279"/>
              </a:xfrm>
              <a:custGeom>
                <a:avLst/>
                <a:gdLst>
                  <a:gd name="T0" fmla="*/ 128 w 128"/>
                  <a:gd name="T1" fmla="*/ 63 h 118"/>
                  <a:gd name="T2" fmla="*/ 128 w 128"/>
                  <a:gd name="T3" fmla="*/ 63 h 118"/>
                  <a:gd name="T4" fmla="*/ 64 w 128"/>
                  <a:gd name="T5" fmla="*/ 0 h 118"/>
                  <a:gd name="T6" fmla="*/ 64 w 128"/>
                  <a:gd name="T7" fmla="*/ 0 h 118"/>
                  <a:gd name="T8" fmla="*/ 64 w 128"/>
                  <a:gd name="T9" fmla="*/ 0 h 118"/>
                  <a:gd name="T10" fmla="*/ 64 w 128"/>
                  <a:gd name="T11" fmla="*/ 0 h 118"/>
                  <a:gd name="T12" fmla="*/ 0 w 128"/>
                  <a:gd name="T13" fmla="*/ 63 h 118"/>
                  <a:gd name="T14" fmla="*/ 0 w 128"/>
                  <a:gd name="T15" fmla="*/ 63 h 118"/>
                  <a:gd name="T16" fmla="*/ 0 w 128"/>
                  <a:gd name="T17" fmla="*/ 88 h 118"/>
                  <a:gd name="T18" fmla="*/ 29 w 128"/>
                  <a:gd name="T19" fmla="*/ 118 h 118"/>
                  <a:gd name="T20" fmla="*/ 99 w 128"/>
                  <a:gd name="T21" fmla="*/ 118 h 118"/>
                  <a:gd name="T22" fmla="*/ 128 w 128"/>
                  <a:gd name="T23" fmla="*/ 88 h 118"/>
                  <a:gd name="T24" fmla="*/ 128 w 128"/>
                  <a:gd name="T25" fmla="*/ 63 h 118"/>
                  <a:gd name="T26" fmla="*/ 84 w 128"/>
                  <a:gd name="T27" fmla="*/ 55 h 118"/>
                  <a:gd name="T28" fmla="*/ 79 w 128"/>
                  <a:gd name="T29" fmla="*/ 59 h 118"/>
                  <a:gd name="T30" fmla="*/ 79 w 128"/>
                  <a:gd name="T31" fmla="*/ 95 h 118"/>
                  <a:gd name="T32" fmla="*/ 48 w 128"/>
                  <a:gd name="T33" fmla="*/ 95 h 118"/>
                  <a:gd name="T34" fmla="*/ 48 w 128"/>
                  <a:gd name="T35" fmla="*/ 59 h 118"/>
                  <a:gd name="T36" fmla="*/ 43 w 128"/>
                  <a:gd name="T37" fmla="*/ 55 h 118"/>
                  <a:gd name="T38" fmla="*/ 35 w 128"/>
                  <a:gd name="T39" fmla="*/ 35 h 118"/>
                  <a:gd name="T40" fmla="*/ 43 w 128"/>
                  <a:gd name="T41" fmla="*/ 14 h 118"/>
                  <a:gd name="T42" fmla="*/ 64 w 128"/>
                  <a:gd name="T43" fmla="*/ 6 h 118"/>
                  <a:gd name="T44" fmla="*/ 84 w 128"/>
                  <a:gd name="T45" fmla="*/ 14 h 118"/>
                  <a:gd name="T46" fmla="*/ 93 w 128"/>
                  <a:gd name="T47" fmla="*/ 35 h 118"/>
                  <a:gd name="T48" fmla="*/ 84 w 128"/>
                  <a:gd name="T49" fmla="*/ 5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8" h="118">
                    <a:moveTo>
                      <a:pt x="128" y="63"/>
                    </a:moveTo>
                    <a:cubicBezTo>
                      <a:pt x="128" y="63"/>
                      <a:pt x="128" y="63"/>
                      <a:pt x="128" y="63"/>
                    </a:cubicBezTo>
                    <a:cubicBezTo>
                      <a:pt x="127" y="43"/>
                      <a:pt x="99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29" y="0"/>
                      <a:pt x="1" y="4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104"/>
                      <a:pt x="13" y="118"/>
                      <a:pt x="29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115" y="118"/>
                      <a:pt x="128" y="104"/>
                      <a:pt x="128" y="88"/>
                    </a:cubicBezTo>
                    <a:lnTo>
                      <a:pt x="128" y="63"/>
                    </a:lnTo>
                    <a:close/>
                    <a:moveTo>
                      <a:pt x="84" y="55"/>
                    </a:moveTo>
                    <a:cubicBezTo>
                      <a:pt x="83" y="57"/>
                      <a:pt x="81" y="58"/>
                      <a:pt x="79" y="59"/>
                    </a:cubicBezTo>
                    <a:cubicBezTo>
                      <a:pt x="79" y="95"/>
                      <a:pt x="79" y="95"/>
                      <a:pt x="79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7" y="58"/>
                      <a:pt x="45" y="57"/>
                      <a:pt x="43" y="55"/>
                    </a:cubicBezTo>
                    <a:cubicBezTo>
                      <a:pt x="38" y="50"/>
                      <a:pt x="35" y="42"/>
                      <a:pt x="35" y="35"/>
                    </a:cubicBezTo>
                    <a:cubicBezTo>
                      <a:pt x="35" y="27"/>
                      <a:pt x="38" y="20"/>
                      <a:pt x="43" y="14"/>
                    </a:cubicBezTo>
                    <a:cubicBezTo>
                      <a:pt x="49" y="9"/>
                      <a:pt x="56" y="6"/>
                      <a:pt x="64" y="6"/>
                    </a:cubicBezTo>
                    <a:cubicBezTo>
                      <a:pt x="72" y="6"/>
                      <a:pt x="79" y="9"/>
                      <a:pt x="84" y="14"/>
                    </a:cubicBezTo>
                    <a:cubicBezTo>
                      <a:pt x="90" y="20"/>
                      <a:pt x="93" y="27"/>
                      <a:pt x="93" y="35"/>
                    </a:cubicBezTo>
                    <a:cubicBezTo>
                      <a:pt x="93" y="42"/>
                      <a:pt x="90" y="50"/>
                      <a:pt x="84" y="55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82"/>
              <p:cNvSpPr>
                <a:spLocks noEditPoints="1"/>
              </p:cNvSpPr>
              <p:nvPr/>
            </p:nvSpPr>
            <p:spPr bwMode="auto">
              <a:xfrm>
                <a:off x="485" y="1562"/>
                <a:ext cx="48" cy="67"/>
              </a:xfrm>
              <a:custGeom>
                <a:avLst/>
                <a:gdLst>
                  <a:gd name="T0" fmla="*/ 0 w 20"/>
                  <a:gd name="T1" fmla="*/ 0 h 28"/>
                  <a:gd name="T2" fmla="*/ 0 w 20"/>
                  <a:gd name="T3" fmla="*/ 28 h 28"/>
                  <a:gd name="T4" fmla="*/ 20 w 20"/>
                  <a:gd name="T5" fmla="*/ 28 h 28"/>
                  <a:gd name="T6" fmla="*/ 20 w 20"/>
                  <a:gd name="T7" fmla="*/ 0 h 28"/>
                  <a:gd name="T8" fmla="*/ 10 w 20"/>
                  <a:gd name="T9" fmla="*/ 2 h 28"/>
                  <a:gd name="T10" fmla="*/ 0 w 20"/>
                  <a:gd name="T11" fmla="*/ 0 h 28"/>
                  <a:gd name="T12" fmla="*/ 15 w 20"/>
                  <a:gd name="T13" fmla="*/ 17 h 28"/>
                  <a:gd name="T14" fmla="*/ 10 w 20"/>
                  <a:gd name="T15" fmla="*/ 22 h 28"/>
                  <a:gd name="T16" fmla="*/ 5 w 20"/>
                  <a:gd name="T17" fmla="*/ 17 h 28"/>
                  <a:gd name="T18" fmla="*/ 10 w 20"/>
                  <a:gd name="T19" fmla="*/ 12 h 28"/>
                  <a:gd name="T20" fmla="*/ 15 w 20"/>
                  <a:gd name="T21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8">
                    <a:moveTo>
                      <a:pt x="0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7" y="1"/>
                      <a:pt x="13" y="2"/>
                      <a:pt x="10" y="2"/>
                    </a:cubicBezTo>
                    <a:cubicBezTo>
                      <a:pt x="6" y="2"/>
                      <a:pt x="3" y="1"/>
                      <a:pt x="0" y="0"/>
                    </a:cubicBezTo>
                    <a:close/>
                    <a:moveTo>
                      <a:pt x="15" y="17"/>
                    </a:moveTo>
                    <a:cubicBezTo>
                      <a:pt x="15" y="19"/>
                      <a:pt x="13" y="22"/>
                      <a:pt x="10" y="22"/>
                    </a:cubicBezTo>
                    <a:cubicBezTo>
                      <a:pt x="7" y="22"/>
                      <a:pt x="5" y="19"/>
                      <a:pt x="5" y="17"/>
                    </a:cubicBezTo>
                    <a:cubicBezTo>
                      <a:pt x="5" y="14"/>
                      <a:pt x="7" y="12"/>
                      <a:pt x="10" y="12"/>
                    </a:cubicBezTo>
                    <a:cubicBezTo>
                      <a:pt x="13" y="12"/>
                      <a:pt x="15" y="14"/>
                      <a:pt x="15" y="1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83"/>
              <p:cNvSpPr>
                <a:spLocks noEditPoints="1"/>
              </p:cNvSpPr>
              <p:nvPr/>
            </p:nvSpPr>
            <p:spPr bwMode="auto">
              <a:xfrm>
                <a:off x="7017" y="798"/>
                <a:ext cx="303" cy="303"/>
              </a:xfrm>
              <a:custGeom>
                <a:avLst/>
                <a:gdLst>
                  <a:gd name="T0" fmla="*/ 128 w 128"/>
                  <a:gd name="T1" fmla="*/ 10 h 128"/>
                  <a:gd name="T2" fmla="*/ 103 w 128"/>
                  <a:gd name="T3" fmla="*/ 10 h 128"/>
                  <a:gd name="T4" fmla="*/ 103 w 128"/>
                  <a:gd name="T5" fmla="*/ 0 h 128"/>
                  <a:gd name="T6" fmla="*/ 24 w 128"/>
                  <a:gd name="T7" fmla="*/ 0 h 128"/>
                  <a:gd name="T8" fmla="*/ 24 w 128"/>
                  <a:gd name="T9" fmla="*/ 10 h 128"/>
                  <a:gd name="T10" fmla="*/ 0 w 128"/>
                  <a:gd name="T11" fmla="*/ 10 h 128"/>
                  <a:gd name="T12" fmla="*/ 0 w 128"/>
                  <a:gd name="T13" fmla="*/ 10 h 128"/>
                  <a:gd name="T14" fmla="*/ 0 w 128"/>
                  <a:gd name="T15" fmla="*/ 20 h 128"/>
                  <a:gd name="T16" fmla="*/ 29 w 128"/>
                  <a:gd name="T17" fmla="*/ 69 h 128"/>
                  <a:gd name="T18" fmla="*/ 54 w 128"/>
                  <a:gd name="T19" fmla="*/ 88 h 128"/>
                  <a:gd name="T20" fmla="*/ 54 w 128"/>
                  <a:gd name="T21" fmla="*/ 113 h 128"/>
                  <a:gd name="T22" fmla="*/ 29 w 128"/>
                  <a:gd name="T23" fmla="*/ 128 h 128"/>
                  <a:gd name="T24" fmla="*/ 99 w 128"/>
                  <a:gd name="T25" fmla="*/ 128 h 128"/>
                  <a:gd name="T26" fmla="*/ 74 w 128"/>
                  <a:gd name="T27" fmla="*/ 113 h 128"/>
                  <a:gd name="T28" fmla="*/ 74 w 128"/>
                  <a:gd name="T29" fmla="*/ 87 h 128"/>
                  <a:gd name="T30" fmla="*/ 97 w 128"/>
                  <a:gd name="T31" fmla="*/ 70 h 128"/>
                  <a:gd name="T32" fmla="*/ 128 w 128"/>
                  <a:gd name="T33" fmla="*/ 20 h 128"/>
                  <a:gd name="T34" fmla="*/ 128 w 128"/>
                  <a:gd name="T35" fmla="*/ 10 h 128"/>
                  <a:gd name="T36" fmla="*/ 14 w 128"/>
                  <a:gd name="T37" fmla="*/ 36 h 128"/>
                  <a:gd name="T38" fmla="*/ 10 w 128"/>
                  <a:gd name="T39" fmla="*/ 20 h 128"/>
                  <a:gd name="T40" fmla="*/ 24 w 128"/>
                  <a:gd name="T41" fmla="*/ 20 h 128"/>
                  <a:gd name="T42" fmla="*/ 24 w 128"/>
                  <a:gd name="T43" fmla="*/ 49 h 128"/>
                  <a:gd name="T44" fmla="*/ 24 w 128"/>
                  <a:gd name="T45" fmla="*/ 49 h 128"/>
                  <a:gd name="T46" fmla="*/ 24 w 128"/>
                  <a:gd name="T47" fmla="*/ 49 h 128"/>
                  <a:gd name="T48" fmla="*/ 24 w 128"/>
                  <a:gd name="T49" fmla="*/ 52 h 128"/>
                  <a:gd name="T50" fmla="*/ 14 w 128"/>
                  <a:gd name="T51" fmla="*/ 36 h 128"/>
                  <a:gd name="T52" fmla="*/ 76 w 128"/>
                  <a:gd name="T53" fmla="*/ 60 h 128"/>
                  <a:gd name="T54" fmla="*/ 64 w 128"/>
                  <a:gd name="T55" fmla="*/ 54 h 128"/>
                  <a:gd name="T56" fmla="*/ 52 w 128"/>
                  <a:gd name="T57" fmla="*/ 60 h 128"/>
                  <a:gd name="T58" fmla="*/ 54 w 128"/>
                  <a:gd name="T59" fmla="*/ 47 h 128"/>
                  <a:gd name="T60" fmla="*/ 44 w 128"/>
                  <a:gd name="T61" fmla="*/ 37 h 128"/>
                  <a:gd name="T62" fmla="*/ 58 w 128"/>
                  <a:gd name="T63" fmla="*/ 35 h 128"/>
                  <a:gd name="T64" fmla="*/ 64 w 128"/>
                  <a:gd name="T65" fmla="*/ 23 h 128"/>
                  <a:gd name="T66" fmla="*/ 70 w 128"/>
                  <a:gd name="T67" fmla="*/ 35 h 128"/>
                  <a:gd name="T68" fmla="*/ 84 w 128"/>
                  <a:gd name="T69" fmla="*/ 37 h 128"/>
                  <a:gd name="T70" fmla="*/ 74 w 128"/>
                  <a:gd name="T71" fmla="*/ 47 h 128"/>
                  <a:gd name="T72" fmla="*/ 76 w 128"/>
                  <a:gd name="T73" fmla="*/ 60 h 128"/>
                  <a:gd name="T74" fmla="*/ 114 w 128"/>
                  <a:gd name="T75" fmla="*/ 36 h 128"/>
                  <a:gd name="T76" fmla="*/ 103 w 128"/>
                  <a:gd name="T77" fmla="*/ 53 h 128"/>
                  <a:gd name="T78" fmla="*/ 103 w 128"/>
                  <a:gd name="T79" fmla="*/ 49 h 128"/>
                  <a:gd name="T80" fmla="*/ 103 w 128"/>
                  <a:gd name="T81" fmla="*/ 49 h 128"/>
                  <a:gd name="T82" fmla="*/ 103 w 128"/>
                  <a:gd name="T83" fmla="*/ 49 h 128"/>
                  <a:gd name="T84" fmla="*/ 103 w 128"/>
                  <a:gd name="T85" fmla="*/ 20 h 128"/>
                  <a:gd name="T86" fmla="*/ 118 w 128"/>
                  <a:gd name="T87" fmla="*/ 20 h 128"/>
                  <a:gd name="T88" fmla="*/ 114 w 128"/>
                  <a:gd name="T89" fmla="*/ 3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128">
                    <a:moveTo>
                      <a:pt x="128" y="10"/>
                    </a:move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40"/>
                      <a:pt x="13" y="58"/>
                      <a:pt x="29" y="69"/>
                    </a:cubicBezTo>
                    <a:cubicBezTo>
                      <a:pt x="35" y="78"/>
                      <a:pt x="44" y="85"/>
                      <a:pt x="54" y="88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29" y="128"/>
                      <a:pt x="29" y="128"/>
                      <a:pt x="29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84" y="85"/>
                      <a:pt x="92" y="78"/>
                      <a:pt x="97" y="70"/>
                    </a:cubicBezTo>
                    <a:cubicBezTo>
                      <a:pt x="114" y="59"/>
                      <a:pt x="126" y="41"/>
                      <a:pt x="128" y="20"/>
                    </a:cubicBezTo>
                    <a:cubicBezTo>
                      <a:pt x="128" y="10"/>
                      <a:pt x="128" y="10"/>
                      <a:pt x="128" y="10"/>
                    </a:cubicBezTo>
                    <a:close/>
                    <a:moveTo>
                      <a:pt x="14" y="36"/>
                    </a:moveTo>
                    <a:cubicBezTo>
                      <a:pt x="12" y="31"/>
                      <a:pt x="11" y="25"/>
                      <a:pt x="10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1"/>
                      <a:pt x="24" y="52"/>
                    </a:cubicBezTo>
                    <a:cubicBezTo>
                      <a:pt x="20" y="47"/>
                      <a:pt x="17" y="42"/>
                      <a:pt x="14" y="36"/>
                    </a:cubicBezTo>
                    <a:close/>
                    <a:moveTo>
                      <a:pt x="76" y="60"/>
                    </a:moveTo>
                    <a:cubicBezTo>
                      <a:pt x="64" y="54"/>
                      <a:pt x="64" y="54"/>
                      <a:pt x="64" y="54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74" y="47"/>
                      <a:pt x="74" y="47"/>
                      <a:pt x="74" y="47"/>
                    </a:cubicBezTo>
                    <a:lnTo>
                      <a:pt x="76" y="60"/>
                    </a:lnTo>
                    <a:close/>
                    <a:moveTo>
                      <a:pt x="114" y="36"/>
                    </a:moveTo>
                    <a:cubicBezTo>
                      <a:pt x="111" y="42"/>
                      <a:pt x="107" y="48"/>
                      <a:pt x="103" y="53"/>
                    </a:cubicBezTo>
                    <a:cubicBezTo>
                      <a:pt x="103" y="52"/>
                      <a:pt x="103" y="51"/>
                      <a:pt x="103" y="49"/>
                    </a:cubicBezTo>
                    <a:cubicBezTo>
                      <a:pt x="103" y="49"/>
                      <a:pt x="103" y="49"/>
                      <a:pt x="103" y="49"/>
                    </a:cubicBezTo>
                    <a:cubicBezTo>
                      <a:pt x="103" y="49"/>
                      <a:pt x="103" y="49"/>
                      <a:pt x="103" y="49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7" y="25"/>
                      <a:pt x="116" y="31"/>
                      <a:pt x="114" y="36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84"/>
              <p:cNvSpPr>
                <a:spLocks noEditPoints="1"/>
              </p:cNvSpPr>
              <p:nvPr/>
            </p:nvSpPr>
            <p:spPr bwMode="auto">
              <a:xfrm>
                <a:off x="6412" y="798"/>
                <a:ext cx="303" cy="303"/>
              </a:xfrm>
              <a:custGeom>
                <a:avLst/>
                <a:gdLst>
                  <a:gd name="T0" fmla="*/ 128 w 128"/>
                  <a:gd name="T1" fmla="*/ 10 h 128"/>
                  <a:gd name="T2" fmla="*/ 103 w 128"/>
                  <a:gd name="T3" fmla="*/ 10 h 128"/>
                  <a:gd name="T4" fmla="*/ 103 w 128"/>
                  <a:gd name="T5" fmla="*/ 0 h 128"/>
                  <a:gd name="T6" fmla="*/ 24 w 128"/>
                  <a:gd name="T7" fmla="*/ 0 h 128"/>
                  <a:gd name="T8" fmla="*/ 24 w 128"/>
                  <a:gd name="T9" fmla="*/ 10 h 128"/>
                  <a:gd name="T10" fmla="*/ 0 w 128"/>
                  <a:gd name="T11" fmla="*/ 10 h 128"/>
                  <a:gd name="T12" fmla="*/ 0 w 128"/>
                  <a:gd name="T13" fmla="*/ 10 h 128"/>
                  <a:gd name="T14" fmla="*/ 0 w 128"/>
                  <a:gd name="T15" fmla="*/ 20 h 128"/>
                  <a:gd name="T16" fmla="*/ 29 w 128"/>
                  <a:gd name="T17" fmla="*/ 69 h 128"/>
                  <a:gd name="T18" fmla="*/ 54 w 128"/>
                  <a:gd name="T19" fmla="*/ 88 h 128"/>
                  <a:gd name="T20" fmla="*/ 54 w 128"/>
                  <a:gd name="T21" fmla="*/ 113 h 128"/>
                  <a:gd name="T22" fmla="*/ 29 w 128"/>
                  <a:gd name="T23" fmla="*/ 128 h 128"/>
                  <a:gd name="T24" fmla="*/ 99 w 128"/>
                  <a:gd name="T25" fmla="*/ 128 h 128"/>
                  <a:gd name="T26" fmla="*/ 74 w 128"/>
                  <a:gd name="T27" fmla="*/ 113 h 128"/>
                  <a:gd name="T28" fmla="*/ 74 w 128"/>
                  <a:gd name="T29" fmla="*/ 87 h 128"/>
                  <a:gd name="T30" fmla="*/ 97 w 128"/>
                  <a:gd name="T31" fmla="*/ 70 h 128"/>
                  <a:gd name="T32" fmla="*/ 128 w 128"/>
                  <a:gd name="T33" fmla="*/ 20 h 128"/>
                  <a:gd name="T34" fmla="*/ 128 w 128"/>
                  <a:gd name="T35" fmla="*/ 10 h 128"/>
                  <a:gd name="T36" fmla="*/ 14 w 128"/>
                  <a:gd name="T37" fmla="*/ 36 h 128"/>
                  <a:gd name="T38" fmla="*/ 10 w 128"/>
                  <a:gd name="T39" fmla="*/ 20 h 128"/>
                  <a:gd name="T40" fmla="*/ 24 w 128"/>
                  <a:gd name="T41" fmla="*/ 20 h 128"/>
                  <a:gd name="T42" fmla="*/ 24 w 128"/>
                  <a:gd name="T43" fmla="*/ 49 h 128"/>
                  <a:gd name="T44" fmla="*/ 24 w 128"/>
                  <a:gd name="T45" fmla="*/ 49 h 128"/>
                  <a:gd name="T46" fmla="*/ 24 w 128"/>
                  <a:gd name="T47" fmla="*/ 49 h 128"/>
                  <a:gd name="T48" fmla="*/ 24 w 128"/>
                  <a:gd name="T49" fmla="*/ 52 h 128"/>
                  <a:gd name="T50" fmla="*/ 14 w 128"/>
                  <a:gd name="T51" fmla="*/ 36 h 128"/>
                  <a:gd name="T52" fmla="*/ 114 w 128"/>
                  <a:gd name="T53" fmla="*/ 36 h 128"/>
                  <a:gd name="T54" fmla="*/ 103 w 128"/>
                  <a:gd name="T55" fmla="*/ 53 h 128"/>
                  <a:gd name="T56" fmla="*/ 103 w 128"/>
                  <a:gd name="T57" fmla="*/ 49 h 128"/>
                  <a:gd name="T58" fmla="*/ 103 w 128"/>
                  <a:gd name="T59" fmla="*/ 49 h 128"/>
                  <a:gd name="T60" fmla="*/ 103 w 128"/>
                  <a:gd name="T61" fmla="*/ 49 h 128"/>
                  <a:gd name="T62" fmla="*/ 103 w 128"/>
                  <a:gd name="T63" fmla="*/ 20 h 128"/>
                  <a:gd name="T64" fmla="*/ 118 w 128"/>
                  <a:gd name="T65" fmla="*/ 20 h 128"/>
                  <a:gd name="T66" fmla="*/ 114 w 128"/>
                  <a:gd name="T67" fmla="*/ 3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8" h="128">
                    <a:moveTo>
                      <a:pt x="128" y="10"/>
                    </a:move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40"/>
                      <a:pt x="13" y="58"/>
                      <a:pt x="29" y="69"/>
                    </a:cubicBezTo>
                    <a:cubicBezTo>
                      <a:pt x="35" y="78"/>
                      <a:pt x="43" y="85"/>
                      <a:pt x="54" y="88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29" y="128"/>
                      <a:pt x="29" y="128"/>
                      <a:pt x="29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84" y="85"/>
                      <a:pt x="92" y="78"/>
                      <a:pt x="97" y="70"/>
                    </a:cubicBezTo>
                    <a:cubicBezTo>
                      <a:pt x="114" y="59"/>
                      <a:pt x="126" y="41"/>
                      <a:pt x="128" y="20"/>
                    </a:cubicBezTo>
                    <a:cubicBezTo>
                      <a:pt x="128" y="10"/>
                      <a:pt x="128" y="10"/>
                      <a:pt x="128" y="10"/>
                    </a:cubicBezTo>
                    <a:close/>
                    <a:moveTo>
                      <a:pt x="14" y="36"/>
                    </a:moveTo>
                    <a:cubicBezTo>
                      <a:pt x="12" y="31"/>
                      <a:pt x="11" y="25"/>
                      <a:pt x="10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1"/>
                      <a:pt x="24" y="52"/>
                    </a:cubicBezTo>
                    <a:cubicBezTo>
                      <a:pt x="20" y="47"/>
                      <a:pt x="17" y="42"/>
                      <a:pt x="14" y="36"/>
                    </a:cubicBezTo>
                    <a:close/>
                    <a:moveTo>
                      <a:pt x="114" y="36"/>
                    </a:moveTo>
                    <a:cubicBezTo>
                      <a:pt x="111" y="42"/>
                      <a:pt x="107" y="48"/>
                      <a:pt x="103" y="53"/>
                    </a:cubicBezTo>
                    <a:cubicBezTo>
                      <a:pt x="103" y="52"/>
                      <a:pt x="103" y="51"/>
                      <a:pt x="103" y="49"/>
                    </a:cubicBezTo>
                    <a:cubicBezTo>
                      <a:pt x="103" y="49"/>
                      <a:pt x="103" y="49"/>
                      <a:pt x="103" y="49"/>
                    </a:cubicBezTo>
                    <a:cubicBezTo>
                      <a:pt x="103" y="49"/>
                      <a:pt x="103" y="49"/>
                      <a:pt x="103" y="49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7" y="25"/>
                      <a:pt x="116" y="31"/>
                      <a:pt x="114" y="36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85"/>
              <p:cNvSpPr/>
              <p:nvPr/>
            </p:nvSpPr>
            <p:spPr bwMode="auto">
              <a:xfrm>
                <a:off x="5840" y="829"/>
                <a:ext cx="236" cy="47"/>
              </a:xfrm>
              <a:custGeom>
                <a:avLst/>
                <a:gdLst>
                  <a:gd name="T0" fmla="*/ 189 w 236"/>
                  <a:gd name="T1" fmla="*/ 47 h 47"/>
                  <a:gd name="T2" fmla="*/ 236 w 236"/>
                  <a:gd name="T3" fmla="*/ 0 h 47"/>
                  <a:gd name="T4" fmla="*/ 0 w 236"/>
                  <a:gd name="T5" fmla="*/ 0 h 47"/>
                  <a:gd name="T6" fmla="*/ 44 w 236"/>
                  <a:gd name="T7" fmla="*/ 47 h 47"/>
                  <a:gd name="T8" fmla="*/ 189 w 236"/>
                  <a:gd name="T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6" h="47">
                    <a:moveTo>
                      <a:pt x="189" y="47"/>
                    </a:moveTo>
                    <a:lnTo>
                      <a:pt x="236" y="0"/>
                    </a:lnTo>
                    <a:lnTo>
                      <a:pt x="0" y="0"/>
                    </a:lnTo>
                    <a:lnTo>
                      <a:pt x="44" y="47"/>
                    </a:lnTo>
                    <a:lnTo>
                      <a:pt x="189" y="47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86"/>
              <p:cNvSpPr>
                <a:spLocks noEditPoints="1"/>
              </p:cNvSpPr>
              <p:nvPr/>
            </p:nvSpPr>
            <p:spPr bwMode="auto">
              <a:xfrm>
                <a:off x="5899" y="954"/>
                <a:ext cx="118" cy="116"/>
              </a:xfrm>
              <a:custGeom>
                <a:avLst/>
                <a:gdLst>
                  <a:gd name="T0" fmla="*/ 25 w 50"/>
                  <a:gd name="T1" fmla="*/ 0 h 49"/>
                  <a:gd name="T2" fmla="*/ 0 w 50"/>
                  <a:gd name="T3" fmla="*/ 24 h 49"/>
                  <a:gd name="T4" fmla="*/ 25 w 50"/>
                  <a:gd name="T5" fmla="*/ 49 h 49"/>
                  <a:gd name="T6" fmla="*/ 50 w 50"/>
                  <a:gd name="T7" fmla="*/ 24 h 49"/>
                  <a:gd name="T8" fmla="*/ 25 w 50"/>
                  <a:gd name="T9" fmla="*/ 0 h 49"/>
                  <a:gd name="T10" fmla="*/ 29 w 50"/>
                  <a:gd name="T11" fmla="*/ 34 h 49"/>
                  <a:gd name="T12" fmla="*/ 21 w 50"/>
                  <a:gd name="T13" fmla="*/ 34 h 49"/>
                  <a:gd name="T14" fmla="*/ 21 w 50"/>
                  <a:gd name="T15" fmla="*/ 14 h 49"/>
                  <a:gd name="T16" fmla="*/ 29 w 50"/>
                  <a:gd name="T17" fmla="*/ 14 h 49"/>
                  <a:gd name="T18" fmla="*/ 29 w 50"/>
                  <a:gd name="T19" fmla="*/ 3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49">
                    <a:moveTo>
                      <a:pt x="25" y="0"/>
                    </a:moveTo>
                    <a:cubicBezTo>
                      <a:pt x="11" y="0"/>
                      <a:pt x="0" y="11"/>
                      <a:pt x="0" y="24"/>
                    </a:cubicBezTo>
                    <a:cubicBezTo>
                      <a:pt x="0" y="38"/>
                      <a:pt x="11" y="49"/>
                      <a:pt x="25" y="49"/>
                    </a:cubicBezTo>
                    <a:cubicBezTo>
                      <a:pt x="39" y="49"/>
                      <a:pt x="50" y="38"/>
                      <a:pt x="50" y="24"/>
                    </a:cubicBezTo>
                    <a:cubicBezTo>
                      <a:pt x="50" y="11"/>
                      <a:pt x="39" y="0"/>
                      <a:pt x="25" y="0"/>
                    </a:cubicBezTo>
                    <a:close/>
                    <a:moveTo>
                      <a:pt x="29" y="34"/>
                    </a:move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9" y="14"/>
                      <a:pt x="29" y="14"/>
                      <a:pt x="29" y="14"/>
                    </a:cubicBezTo>
                    <a:lnTo>
                      <a:pt x="29" y="3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87"/>
              <p:cNvSpPr/>
              <p:nvPr/>
            </p:nvSpPr>
            <p:spPr bwMode="auto">
              <a:xfrm>
                <a:off x="5998" y="829"/>
                <a:ext cx="111" cy="144"/>
              </a:xfrm>
              <a:custGeom>
                <a:avLst/>
                <a:gdLst>
                  <a:gd name="T0" fmla="*/ 47 w 47"/>
                  <a:gd name="T1" fmla="*/ 0 h 61"/>
                  <a:gd name="T2" fmla="*/ 0 w 47"/>
                  <a:gd name="T3" fmla="*/ 47 h 61"/>
                  <a:gd name="T4" fmla="*/ 7 w 47"/>
                  <a:gd name="T5" fmla="*/ 53 h 61"/>
                  <a:gd name="T6" fmla="*/ 13 w 47"/>
                  <a:gd name="T7" fmla="*/ 61 h 61"/>
                  <a:gd name="T8" fmla="*/ 47 w 47"/>
                  <a:gd name="T9" fmla="*/ 28 h 61"/>
                  <a:gd name="T10" fmla="*/ 47 w 47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61">
                    <a:moveTo>
                      <a:pt x="47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3" y="49"/>
                      <a:pt x="5" y="51"/>
                      <a:pt x="7" y="53"/>
                    </a:cubicBezTo>
                    <a:cubicBezTo>
                      <a:pt x="10" y="55"/>
                      <a:pt x="12" y="58"/>
                      <a:pt x="13" y="61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0"/>
                      <a:pt x="47" y="0"/>
                      <a:pt x="47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88"/>
              <p:cNvSpPr/>
              <p:nvPr/>
            </p:nvSpPr>
            <p:spPr bwMode="auto">
              <a:xfrm>
                <a:off x="5806" y="829"/>
                <a:ext cx="112" cy="144"/>
              </a:xfrm>
              <a:custGeom>
                <a:avLst/>
                <a:gdLst>
                  <a:gd name="T0" fmla="*/ 47 w 47"/>
                  <a:gd name="T1" fmla="*/ 47 h 61"/>
                  <a:gd name="T2" fmla="*/ 0 w 47"/>
                  <a:gd name="T3" fmla="*/ 0 h 61"/>
                  <a:gd name="T4" fmla="*/ 0 w 47"/>
                  <a:gd name="T5" fmla="*/ 28 h 61"/>
                  <a:gd name="T6" fmla="*/ 33 w 47"/>
                  <a:gd name="T7" fmla="*/ 61 h 61"/>
                  <a:gd name="T8" fmla="*/ 40 w 47"/>
                  <a:gd name="T9" fmla="*/ 53 h 61"/>
                  <a:gd name="T10" fmla="*/ 47 w 47"/>
                  <a:gd name="T11" fmla="*/ 4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61">
                    <a:moveTo>
                      <a:pt x="47" y="4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5" y="58"/>
                      <a:pt x="37" y="55"/>
                      <a:pt x="40" y="53"/>
                    </a:cubicBezTo>
                    <a:cubicBezTo>
                      <a:pt x="42" y="51"/>
                      <a:pt x="44" y="49"/>
                      <a:pt x="47" y="4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89"/>
              <p:cNvSpPr/>
              <p:nvPr/>
            </p:nvSpPr>
            <p:spPr bwMode="auto">
              <a:xfrm>
                <a:off x="5201" y="798"/>
                <a:ext cx="303" cy="69"/>
              </a:xfrm>
              <a:custGeom>
                <a:avLst/>
                <a:gdLst>
                  <a:gd name="T0" fmla="*/ 270 w 303"/>
                  <a:gd name="T1" fmla="*/ 0 h 69"/>
                  <a:gd name="T2" fmla="*/ 270 w 303"/>
                  <a:gd name="T3" fmla="*/ 24 h 69"/>
                  <a:gd name="T4" fmla="*/ 258 w 303"/>
                  <a:gd name="T5" fmla="*/ 24 h 69"/>
                  <a:gd name="T6" fmla="*/ 258 w 303"/>
                  <a:gd name="T7" fmla="*/ 0 h 69"/>
                  <a:gd name="T8" fmla="*/ 234 w 303"/>
                  <a:gd name="T9" fmla="*/ 0 h 69"/>
                  <a:gd name="T10" fmla="*/ 234 w 303"/>
                  <a:gd name="T11" fmla="*/ 24 h 69"/>
                  <a:gd name="T12" fmla="*/ 220 w 303"/>
                  <a:gd name="T13" fmla="*/ 24 h 69"/>
                  <a:gd name="T14" fmla="*/ 220 w 303"/>
                  <a:gd name="T15" fmla="*/ 0 h 69"/>
                  <a:gd name="T16" fmla="*/ 196 w 303"/>
                  <a:gd name="T17" fmla="*/ 0 h 69"/>
                  <a:gd name="T18" fmla="*/ 196 w 303"/>
                  <a:gd name="T19" fmla="*/ 24 h 69"/>
                  <a:gd name="T20" fmla="*/ 184 w 303"/>
                  <a:gd name="T21" fmla="*/ 24 h 69"/>
                  <a:gd name="T22" fmla="*/ 184 w 303"/>
                  <a:gd name="T23" fmla="*/ 0 h 69"/>
                  <a:gd name="T24" fmla="*/ 161 w 303"/>
                  <a:gd name="T25" fmla="*/ 0 h 69"/>
                  <a:gd name="T26" fmla="*/ 161 w 303"/>
                  <a:gd name="T27" fmla="*/ 24 h 69"/>
                  <a:gd name="T28" fmla="*/ 147 w 303"/>
                  <a:gd name="T29" fmla="*/ 24 h 69"/>
                  <a:gd name="T30" fmla="*/ 147 w 303"/>
                  <a:gd name="T31" fmla="*/ 0 h 69"/>
                  <a:gd name="T32" fmla="*/ 125 w 303"/>
                  <a:gd name="T33" fmla="*/ 0 h 69"/>
                  <a:gd name="T34" fmla="*/ 125 w 303"/>
                  <a:gd name="T35" fmla="*/ 24 h 69"/>
                  <a:gd name="T36" fmla="*/ 111 w 303"/>
                  <a:gd name="T37" fmla="*/ 24 h 69"/>
                  <a:gd name="T38" fmla="*/ 111 w 303"/>
                  <a:gd name="T39" fmla="*/ 0 h 69"/>
                  <a:gd name="T40" fmla="*/ 88 w 303"/>
                  <a:gd name="T41" fmla="*/ 0 h 69"/>
                  <a:gd name="T42" fmla="*/ 88 w 303"/>
                  <a:gd name="T43" fmla="*/ 24 h 69"/>
                  <a:gd name="T44" fmla="*/ 76 w 303"/>
                  <a:gd name="T45" fmla="*/ 24 h 69"/>
                  <a:gd name="T46" fmla="*/ 76 w 303"/>
                  <a:gd name="T47" fmla="*/ 0 h 69"/>
                  <a:gd name="T48" fmla="*/ 52 w 303"/>
                  <a:gd name="T49" fmla="*/ 0 h 69"/>
                  <a:gd name="T50" fmla="*/ 52 w 303"/>
                  <a:gd name="T51" fmla="*/ 24 h 69"/>
                  <a:gd name="T52" fmla="*/ 38 w 303"/>
                  <a:gd name="T53" fmla="*/ 24 h 69"/>
                  <a:gd name="T54" fmla="*/ 38 w 303"/>
                  <a:gd name="T55" fmla="*/ 0 h 69"/>
                  <a:gd name="T56" fmla="*/ 0 w 303"/>
                  <a:gd name="T57" fmla="*/ 0 h 69"/>
                  <a:gd name="T58" fmla="*/ 0 w 303"/>
                  <a:gd name="T59" fmla="*/ 69 h 69"/>
                  <a:gd name="T60" fmla="*/ 303 w 303"/>
                  <a:gd name="T61" fmla="*/ 69 h 69"/>
                  <a:gd name="T62" fmla="*/ 303 w 303"/>
                  <a:gd name="T63" fmla="*/ 0 h 69"/>
                  <a:gd name="T64" fmla="*/ 270 w 303"/>
                  <a:gd name="T65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3" h="69">
                    <a:moveTo>
                      <a:pt x="270" y="0"/>
                    </a:moveTo>
                    <a:lnTo>
                      <a:pt x="270" y="24"/>
                    </a:lnTo>
                    <a:lnTo>
                      <a:pt x="258" y="24"/>
                    </a:lnTo>
                    <a:lnTo>
                      <a:pt x="258" y="0"/>
                    </a:lnTo>
                    <a:lnTo>
                      <a:pt x="234" y="0"/>
                    </a:lnTo>
                    <a:lnTo>
                      <a:pt x="234" y="24"/>
                    </a:lnTo>
                    <a:lnTo>
                      <a:pt x="220" y="24"/>
                    </a:lnTo>
                    <a:lnTo>
                      <a:pt x="220" y="0"/>
                    </a:lnTo>
                    <a:lnTo>
                      <a:pt x="196" y="0"/>
                    </a:lnTo>
                    <a:lnTo>
                      <a:pt x="196" y="24"/>
                    </a:lnTo>
                    <a:lnTo>
                      <a:pt x="184" y="24"/>
                    </a:lnTo>
                    <a:lnTo>
                      <a:pt x="184" y="0"/>
                    </a:lnTo>
                    <a:lnTo>
                      <a:pt x="161" y="0"/>
                    </a:lnTo>
                    <a:lnTo>
                      <a:pt x="161" y="24"/>
                    </a:lnTo>
                    <a:lnTo>
                      <a:pt x="147" y="24"/>
                    </a:lnTo>
                    <a:lnTo>
                      <a:pt x="147" y="0"/>
                    </a:lnTo>
                    <a:lnTo>
                      <a:pt x="125" y="0"/>
                    </a:lnTo>
                    <a:lnTo>
                      <a:pt x="125" y="24"/>
                    </a:lnTo>
                    <a:lnTo>
                      <a:pt x="111" y="24"/>
                    </a:lnTo>
                    <a:lnTo>
                      <a:pt x="111" y="0"/>
                    </a:lnTo>
                    <a:lnTo>
                      <a:pt x="88" y="0"/>
                    </a:lnTo>
                    <a:lnTo>
                      <a:pt x="88" y="24"/>
                    </a:lnTo>
                    <a:lnTo>
                      <a:pt x="76" y="24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52" y="24"/>
                    </a:lnTo>
                    <a:lnTo>
                      <a:pt x="38" y="24"/>
                    </a:lnTo>
                    <a:lnTo>
                      <a:pt x="38" y="0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303" y="69"/>
                    </a:lnTo>
                    <a:lnTo>
                      <a:pt x="303" y="0"/>
                    </a:lnTo>
                    <a:lnTo>
                      <a:pt x="270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90"/>
              <p:cNvSpPr/>
              <p:nvPr/>
            </p:nvSpPr>
            <p:spPr bwMode="auto">
              <a:xfrm>
                <a:off x="5201" y="1032"/>
                <a:ext cx="303" cy="69"/>
              </a:xfrm>
              <a:custGeom>
                <a:avLst/>
                <a:gdLst>
                  <a:gd name="T0" fmla="*/ 270 w 303"/>
                  <a:gd name="T1" fmla="*/ 22 h 69"/>
                  <a:gd name="T2" fmla="*/ 258 w 303"/>
                  <a:gd name="T3" fmla="*/ 22 h 69"/>
                  <a:gd name="T4" fmla="*/ 258 w 303"/>
                  <a:gd name="T5" fmla="*/ 0 h 69"/>
                  <a:gd name="T6" fmla="*/ 234 w 303"/>
                  <a:gd name="T7" fmla="*/ 0 h 69"/>
                  <a:gd name="T8" fmla="*/ 234 w 303"/>
                  <a:gd name="T9" fmla="*/ 22 h 69"/>
                  <a:gd name="T10" fmla="*/ 220 w 303"/>
                  <a:gd name="T11" fmla="*/ 22 h 69"/>
                  <a:gd name="T12" fmla="*/ 220 w 303"/>
                  <a:gd name="T13" fmla="*/ 0 h 69"/>
                  <a:gd name="T14" fmla="*/ 196 w 303"/>
                  <a:gd name="T15" fmla="*/ 0 h 69"/>
                  <a:gd name="T16" fmla="*/ 196 w 303"/>
                  <a:gd name="T17" fmla="*/ 22 h 69"/>
                  <a:gd name="T18" fmla="*/ 184 w 303"/>
                  <a:gd name="T19" fmla="*/ 22 h 69"/>
                  <a:gd name="T20" fmla="*/ 184 w 303"/>
                  <a:gd name="T21" fmla="*/ 0 h 69"/>
                  <a:gd name="T22" fmla="*/ 161 w 303"/>
                  <a:gd name="T23" fmla="*/ 0 h 69"/>
                  <a:gd name="T24" fmla="*/ 161 w 303"/>
                  <a:gd name="T25" fmla="*/ 22 h 69"/>
                  <a:gd name="T26" fmla="*/ 147 w 303"/>
                  <a:gd name="T27" fmla="*/ 22 h 69"/>
                  <a:gd name="T28" fmla="*/ 147 w 303"/>
                  <a:gd name="T29" fmla="*/ 0 h 69"/>
                  <a:gd name="T30" fmla="*/ 125 w 303"/>
                  <a:gd name="T31" fmla="*/ 0 h 69"/>
                  <a:gd name="T32" fmla="*/ 125 w 303"/>
                  <a:gd name="T33" fmla="*/ 22 h 69"/>
                  <a:gd name="T34" fmla="*/ 111 w 303"/>
                  <a:gd name="T35" fmla="*/ 22 h 69"/>
                  <a:gd name="T36" fmla="*/ 111 w 303"/>
                  <a:gd name="T37" fmla="*/ 0 h 69"/>
                  <a:gd name="T38" fmla="*/ 88 w 303"/>
                  <a:gd name="T39" fmla="*/ 0 h 69"/>
                  <a:gd name="T40" fmla="*/ 88 w 303"/>
                  <a:gd name="T41" fmla="*/ 22 h 69"/>
                  <a:gd name="T42" fmla="*/ 76 w 303"/>
                  <a:gd name="T43" fmla="*/ 22 h 69"/>
                  <a:gd name="T44" fmla="*/ 76 w 303"/>
                  <a:gd name="T45" fmla="*/ 0 h 69"/>
                  <a:gd name="T46" fmla="*/ 52 w 303"/>
                  <a:gd name="T47" fmla="*/ 0 h 69"/>
                  <a:gd name="T48" fmla="*/ 52 w 303"/>
                  <a:gd name="T49" fmla="*/ 22 h 69"/>
                  <a:gd name="T50" fmla="*/ 38 w 303"/>
                  <a:gd name="T51" fmla="*/ 22 h 69"/>
                  <a:gd name="T52" fmla="*/ 38 w 303"/>
                  <a:gd name="T53" fmla="*/ 0 h 69"/>
                  <a:gd name="T54" fmla="*/ 0 w 303"/>
                  <a:gd name="T55" fmla="*/ 0 h 69"/>
                  <a:gd name="T56" fmla="*/ 0 w 303"/>
                  <a:gd name="T57" fmla="*/ 69 h 69"/>
                  <a:gd name="T58" fmla="*/ 303 w 303"/>
                  <a:gd name="T59" fmla="*/ 69 h 69"/>
                  <a:gd name="T60" fmla="*/ 303 w 303"/>
                  <a:gd name="T61" fmla="*/ 0 h 69"/>
                  <a:gd name="T62" fmla="*/ 270 w 303"/>
                  <a:gd name="T63" fmla="*/ 0 h 69"/>
                  <a:gd name="T64" fmla="*/ 270 w 303"/>
                  <a:gd name="T65" fmla="*/ 2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3" h="69">
                    <a:moveTo>
                      <a:pt x="270" y="22"/>
                    </a:moveTo>
                    <a:lnTo>
                      <a:pt x="258" y="22"/>
                    </a:lnTo>
                    <a:lnTo>
                      <a:pt x="258" y="0"/>
                    </a:lnTo>
                    <a:lnTo>
                      <a:pt x="234" y="0"/>
                    </a:lnTo>
                    <a:lnTo>
                      <a:pt x="234" y="22"/>
                    </a:lnTo>
                    <a:lnTo>
                      <a:pt x="220" y="22"/>
                    </a:lnTo>
                    <a:lnTo>
                      <a:pt x="220" y="0"/>
                    </a:lnTo>
                    <a:lnTo>
                      <a:pt x="196" y="0"/>
                    </a:lnTo>
                    <a:lnTo>
                      <a:pt x="196" y="22"/>
                    </a:lnTo>
                    <a:lnTo>
                      <a:pt x="184" y="22"/>
                    </a:lnTo>
                    <a:lnTo>
                      <a:pt x="184" y="0"/>
                    </a:lnTo>
                    <a:lnTo>
                      <a:pt x="161" y="0"/>
                    </a:lnTo>
                    <a:lnTo>
                      <a:pt x="161" y="22"/>
                    </a:lnTo>
                    <a:lnTo>
                      <a:pt x="147" y="22"/>
                    </a:lnTo>
                    <a:lnTo>
                      <a:pt x="147" y="0"/>
                    </a:lnTo>
                    <a:lnTo>
                      <a:pt x="125" y="0"/>
                    </a:lnTo>
                    <a:lnTo>
                      <a:pt x="125" y="22"/>
                    </a:lnTo>
                    <a:lnTo>
                      <a:pt x="111" y="22"/>
                    </a:lnTo>
                    <a:lnTo>
                      <a:pt x="111" y="0"/>
                    </a:lnTo>
                    <a:lnTo>
                      <a:pt x="88" y="0"/>
                    </a:lnTo>
                    <a:lnTo>
                      <a:pt x="88" y="22"/>
                    </a:lnTo>
                    <a:lnTo>
                      <a:pt x="76" y="22"/>
                    </a:lnTo>
                    <a:lnTo>
                      <a:pt x="76" y="0"/>
                    </a:lnTo>
                    <a:lnTo>
                      <a:pt x="52" y="0"/>
                    </a:lnTo>
                    <a:lnTo>
                      <a:pt x="52" y="22"/>
                    </a:lnTo>
                    <a:lnTo>
                      <a:pt x="38" y="22"/>
                    </a:lnTo>
                    <a:lnTo>
                      <a:pt x="38" y="0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303" y="69"/>
                    </a:lnTo>
                    <a:lnTo>
                      <a:pt x="303" y="0"/>
                    </a:lnTo>
                    <a:lnTo>
                      <a:pt x="270" y="0"/>
                    </a:lnTo>
                    <a:lnTo>
                      <a:pt x="270" y="22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91"/>
              <p:cNvSpPr/>
              <p:nvPr/>
            </p:nvSpPr>
            <p:spPr bwMode="auto">
              <a:xfrm>
                <a:off x="5227" y="890"/>
                <a:ext cx="248" cy="119"/>
              </a:xfrm>
              <a:custGeom>
                <a:avLst/>
                <a:gdLst>
                  <a:gd name="T0" fmla="*/ 248 w 248"/>
                  <a:gd name="T1" fmla="*/ 0 h 119"/>
                  <a:gd name="T2" fmla="*/ 140 w 248"/>
                  <a:gd name="T3" fmla="*/ 0 h 119"/>
                  <a:gd name="T4" fmla="*/ 0 w 248"/>
                  <a:gd name="T5" fmla="*/ 119 h 119"/>
                  <a:gd name="T6" fmla="*/ 109 w 248"/>
                  <a:gd name="T7" fmla="*/ 119 h 119"/>
                  <a:gd name="T8" fmla="*/ 248 w 248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9">
                    <a:moveTo>
                      <a:pt x="248" y="0"/>
                    </a:moveTo>
                    <a:lnTo>
                      <a:pt x="140" y="0"/>
                    </a:lnTo>
                    <a:lnTo>
                      <a:pt x="0" y="119"/>
                    </a:lnTo>
                    <a:lnTo>
                      <a:pt x="109" y="119"/>
                    </a:lnTo>
                    <a:lnTo>
                      <a:pt x="248" y="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92"/>
              <p:cNvSpPr>
                <a:spLocks noEditPoints="1"/>
              </p:cNvSpPr>
              <p:nvPr/>
            </p:nvSpPr>
            <p:spPr bwMode="auto">
              <a:xfrm>
                <a:off x="4631" y="798"/>
                <a:ext cx="232" cy="303"/>
              </a:xfrm>
              <a:custGeom>
                <a:avLst/>
                <a:gdLst>
                  <a:gd name="T0" fmla="*/ 83 w 98"/>
                  <a:gd name="T1" fmla="*/ 49 h 128"/>
                  <a:gd name="T2" fmla="*/ 83 w 98"/>
                  <a:gd name="T3" fmla="*/ 10 h 128"/>
                  <a:gd name="T4" fmla="*/ 74 w 98"/>
                  <a:gd name="T5" fmla="*/ 0 h 128"/>
                  <a:gd name="T6" fmla="*/ 24 w 98"/>
                  <a:gd name="T7" fmla="*/ 0 h 128"/>
                  <a:gd name="T8" fmla="*/ 15 w 98"/>
                  <a:gd name="T9" fmla="*/ 10 h 128"/>
                  <a:gd name="T10" fmla="*/ 15 w 98"/>
                  <a:gd name="T11" fmla="*/ 49 h 128"/>
                  <a:gd name="T12" fmla="*/ 0 w 98"/>
                  <a:gd name="T13" fmla="*/ 84 h 128"/>
                  <a:gd name="T14" fmla="*/ 26 w 98"/>
                  <a:gd name="T15" fmla="*/ 128 h 128"/>
                  <a:gd name="T16" fmla="*/ 72 w 98"/>
                  <a:gd name="T17" fmla="*/ 128 h 128"/>
                  <a:gd name="T18" fmla="*/ 98 w 98"/>
                  <a:gd name="T19" fmla="*/ 84 h 128"/>
                  <a:gd name="T20" fmla="*/ 83 w 98"/>
                  <a:gd name="T21" fmla="*/ 49 h 128"/>
                  <a:gd name="T22" fmla="*/ 69 w 98"/>
                  <a:gd name="T23" fmla="*/ 40 h 128"/>
                  <a:gd name="T24" fmla="*/ 49 w 98"/>
                  <a:gd name="T25" fmla="*/ 35 h 128"/>
                  <a:gd name="T26" fmla="*/ 29 w 98"/>
                  <a:gd name="T27" fmla="*/ 40 h 128"/>
                  <a:gd name="T28" fmla="*/ 29 w 98"/>
                  <a:gd name="T29" fmla="*/ 15 h 128"/>
                  <a:gd name="T30" fmla="*/ 69 w 98"/>
                  <a:gd name="T31" fmla="*/ 15 h 128"/>
                  <a:gd name="T32" fmla="*/ 69 w 98"/>
                  <a:gd name="T33" fmla="*/ 4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128">
                    <a:moveTo>
                      <a:pt x="83" y="49"/>
                    </a:move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4"/>
                      <a:pt x="79" y="0"/>
                      <a:pt x="7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0"/>
                      <a:pt x="15" y="4"/>
                      <a:pt x="15" y="10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58"/>
                      <a:pt x="0" y="71"/>
                      <a:pt x="0" y="84"/>
                    </a:cubicBezTo>
                    <a:cubicBezTo>
                      <a:pt x="0" y="103"/>
                      <a:pt x="11" y="120"/>
                      <a:pt x="26" y="128"/>
                    </a:cubicBezTo>
                    <a:cubicBezTo>
                      <a:pt x="72" y="128"/>
                      <a:pt x="72" y="128"/>
                      <a:pt x="72" y="128"/>
                    </a:cubicBezTo>
                    <a:cubicBezTo>
                      <a:pt x="87" y="120"/>
                      <a:pt x="98" y="103"/>
                      <a:pt x="98" y="84"/>
                    </a:cubicBezTo>
                    <a:cubicBezTo>
                      <a:pt x="98" y="71"/>
                      <a:pt x="92" y="58"/>
                      <a:pt x="83" y="49"/>
                    </a:cubicBezTo>
                    <a:close/>
                    <a:moveTo>
                      <a:pt x="69" y="40"/>
                    </a:moveTo>
                    <a:cubicBezTo>
                      <a:pt x="63" y="37"/>
                      <a:pt x="56" y="35"/>
                      <a:pt x="49" y="35"/>
                    </a:cubicBezTo>
                    <a:cubicBezTo>
                      <a:pt x="42" y="35"/>
                      <a:pt x="35" y="37"/>
                      <a:pt x="29" y="40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69" y="15"/>
                      <a:pt x="69" y="15"/>
                      <a:pt x="69" y="15"/>
                    </a:cubicBezTo>
                    <a:lnTo>
                      <a:pt x="69" y="40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Rectangle 193"/>
              <p:cNvSpPr>
                <a:spLocks noChangeArrowheads="1"/>
              </p:cNvSpPr>
              <p:nvPr/>
            </p:nvSpPr>
            <p:spPr bwMode="auto">
              <a:xfrm>
                <a:off x="4094" y="926"/>
                <a:ext cx="95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94"/>
              <p:cNvSpPr/>
              <p:nvPr/>
            </p:nvSpPr>
            <p:spPr bwMode="auto">
              <a:xfrm>
                <a:off x="4257" y="902"/>
                <a:ext cx="36" cy="95"/>
              </a:xfrm>
              <a:custGeom>
                <a:avLst/>
                <a:gdLst>
                  <a:gd name="T0" fmla="*/ 8 w 15"/>
                  <a:gd name="T1" fmla="*/ 0 h 40"/>
                  <a:gd name="T2" fmla="*/ 0 w 15"/>
                  <a:gd name="T3" fmla="*/ 8 h 40"/>
                  <a:gd name="T4" fmla="*/ 0 w 15"/>
                  <a:gd name="T5" fmla="*/ 32 h 40"/>
                  <a:gd name="T6" fmla="*/ 8 w 15"/>
                  <a:gd name="T7" fmla="*/ 40 h 40"/>
                  <a:gd name="T8" fmla="*/ 15 w 15"/>
                  <a:gd name="T9" fmla="*/ 32 h 40"/>
                  <a:gd name="T10" fmla="*/ 15 w 15"/>
                  <a:gd name="T11" fmla="*/ 8 h 40"/>
                  <a:gd name="T12" fmla="*/ 8 w 15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0">
                    <a:moveTo>
                      <a:pt x="8" y="0"/>
                    </a:moveTo>
                    <a:cubicBezTo>
                      <a:pt x="4" y="0"/>
                      <a:pt x="0" y="4"/>
                      <a:pt x="0" y="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6"/>
                      <a:pt x="4" y="40"/>
                      <a:pt x="8" y="40"/>
                    </a:cubicBezTo>
                    <a:cubicBezTo>
                      <a:pt x="12" y="40"/>
                      <a:pt x="15" y="36"/>
                      <a:pt x="15" y="32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4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95"/>
              <p:cNvSpPr/>
              <p:nvPr/>
            </p:nvSpPr>
            <p:spPr bwMode="auto">
              <a:xfrm>
                <a:off x="4210" y="869"/>
                <a:ext cx="36" cy="161"/>
              </a:xfrm>
              <a:custGeom>
                <a:avLst/>
                <a:gdLst>
                  <a:gd name="T0" fmla="*/ 8 w 15"/>
                  <a:gd name="T1" fmla="*/ 0 h 68"/>
                  <a:gd name="T2" fmla="*/ 0 w 15"/>
                  <a:gd name="T3" fmla="*/ 7 h 68"/>
                  <a:gd name="T4" fmla="*/ 0 w 15"/>
                  <a:gd name="T5" fmla="*/ 61 h 68"/>
                  <a:gd name="T6" fmla="*/ 8 w 15"/>
                  <a:gd name="T7" fmla="*/ 68 h 68"/>
                  <a:gd name="T8" fmla="*/ 15 w 15"/>
                  <a:gd name="T9" fmla="*/ 61 h 68"/>
                  <a:gd name="T10" fmla="*/ 15 w 15"/>
                  <a:gd name="T11" fmla="*/ 7 h 68"/>
                  <a:gd name="T12" fmla="*/ 8 w 15"/>
                  <a:gd name="T1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8">
                    <a:moveTo>
                      <a:pt x="8" y="0"/>
                    </a:moveTo>
                    <a:cubicBezTo>
                      <a:pt x="4" y="0"/>
                      <a:pt x="0" y="3"/>
                      <a:pt x="0" y="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5"/>
                      <a:pt x="4" y="68"/>
                      <a:pt x="8" y="68"/>
                    </a:cubicBezTo>
                    <a:cubicBezTo>
                      <a:pt x="12" y="68"/>
                      <a:pt x="15" y="65"/>
                      <a:pt x="15" y="61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96"/>
              <p:cNvSpPr/>
              <p:nvPr/>
            </p:nvSpPr>
            <p:spPr bwMode="auto">
              <a:xfrm>
                <a:off x="3990" y="902"/>
                <a:ext cx="36" cy="95"/>
              </a:xfrm>
              <a:custGeom>
                <a:avLst/>
                <a:gdLst>
                  <a:gd name="T0" fmla="*/ 7 w 15"/>
                  <a:gd name="T1" fmla="*/ 0 h 40"/>
                  <a:gd name="T2" fmla="*/ 0 w 15"/>
                  <a:gd name="T3" fmla="*/ 8 h 40"/>
                  <a:gd name="T4" fmla="*/ 0 w 15"/>
                  <a:gd name="T5" fmla="*/ 32 h 40"/>
                  <a:gd name="T6" fmla="*/ 7 w 15"/>
                  <a:gd name="T7" fmla="*/ 40 h 40"/>
                  <a:gd name="T8" fmla="*/ 15 w 15"/>
                  <a:gd name="T9" fmla="*/ 32 h 40"/>
                  <a:gd name="T10" fmla="*/ 15 w 15"/>
                  <a:gd name="T11" fmla="*/ 8 h 40"/>
                  <a:gd name="T12" fmla="*/ 7 w 15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0">
                    <a:moveTo>
                      <a:pt x="7" y="0"/>
                    </a:moveTo>
                    <a:cubicBezTo>
                      <a:pt x="3" y="0"/>
                      <a:pt x="0" y="4"/>
                      <a:pt x="0" y="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6"/>
                      <a:pt x="3" y="40"/>
                      <a:pt x="7" y="40"/>
                    </a:cubicBezTo>
                    <a:cubicBezTo>
                      <a:pt x="11" y="40"/>
                      <a:pt x="15" y="36"/>
                      <a:pt x="15" y="32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4"/>
                      <a:pt x="11" y="0"/>
                      <a:pt x="7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97"/>
              <p:cNvSpPr/>
              <p:nvPr/>
            </p:nvSpPr>
            <p:spPr bwMode="auto">
              <a:xfrm>
                <a:off x="4037" y="869"/>
                <a:ext cx="36" cy="161"/>
              </a:xfrm>
              <a:custGeom>
                <a:avLst/>
                <a:gdLst>
                  <a:gd name="T0" fmla="*/ 7 w 15"/>
                  <a:gd name="T1" fmla="*/ 0 h 68"/>
                  <a:gd name="T2" fmla="*/ 0 w 15"/>
                  <a:gd name="T3" fmla="*/ 7 h 68"/>
                  <a:gd name="T4" fmla="*/ 0 w 15"/>
                  <a:gd name="T5" fmla="*/ 61 h 68"/>
                  <a:gd name="T6" fmla="*/ 7 w 15"/>
                  <a:gd name="T7" fmla="*/ 68 h 68"/>
                  <a:gd name="T8" fmla="*/ 15 w 15"/>
                  <a:gd name="T9" fmla="*/ 61 h 68"/>
                  <a:gd name="T10" fmla="*/ 15 w 15"/>
                  <a:gd name="T11" fmla="*/ 7 h 68"/>
                  <a:gd name="T12" fmla="*/ 7 w 15"/>
                  <a:gd name="T1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8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5"/>
                      <a:pt x="3" y="68"/>
                      <a:pt x="7" y="68"/>
                    </a:cubicBezTo>
                    <a:cubicBezTo>
                      <a:pt x="11" y="68"/>
                      <a:pt x="15" y="65"/>
                      <a:pt x="15" y="61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3"/>
                      <a:pt x="11" y="0"/>
                      <a:pt x="7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198"/>
              <p:cNvSpPr>
                <a:spLocks noEditPoints="1"/>
              </p:cNvSpPr>
              <p:nvPr/>
            </p:nvSpPr>
            <p:spPr bwMode="auto">
              <a:xfrm>
                <a:off x="3472" y="798"/>
                <a:ext cx="178" cy="303"/>
              </a:xfrm>
              <a:custGeom>
                <a:avLst/>
                <a:gdLst>
                  <a:gd name="T0" fmla="*/ 66 w 75"/>
                  <a:gd name="T1" fmla="*/ 76 h 128"/>
                  <a:gd name="T2" fmla="*/ 61 w 75"/>
                  <a:gd name="T3" fmla="*/ 77 h 128"/>
                  <a:gd name="T4" fmla="*/ 51 w 75"/>
                  <a:gd name="T5" fmla="*/ 20 h 128"/>
                  <a:gd name="T6" fmla="*/ 51 w 75"/>
                  <a:gd name="T7" fmla="*/ 20 h 128"/>
                  <a:gd name="T8" fmla="*/ 31 w 75"/>
                  <a:gd name="T9" fmla="*/ 0 h 128"/>
                  <a:gd name="T10" fmla="*/ 27 w 75"/>
                  <a:gd name="T11" fmla="*/ 0 h 128"/>
                  <a:gd name="T12" fmla="*/ 3 w 75"/>
                  <a:gd name="T13" fmla="*/ 20 h 128"/>
                  <a:gd name="T14" fmla="*/ 23 w 75"/>
                  <a:gd name="T15" fmla="*/ 49 h 128"/>
                  <a:gd name="T16" fmla="*/ 27 w 75"/>
                  <a:gd name="T17" fmla="*/ 50 h 128"/>
                  <a:gd name="T18" fmla="*/ 45 w 75"/>
                  <a:gd name="T19" fmla="*/ 42 h 128"/>
                  <a:gd name="T20" fmla="*/ 51 w 75"/>
                  <a:gd name="T21" fmla="*/ 78 h 128"/>
                  <a:gd name="T22" fmla="*/ 47 w 75"/>
                  <a:gd name="T23" fmla="*/ 79 h 128"/>
                  <a:gd name="T24" fmla="*/ 55 w 75"/>
                  <a:gd name="T25" fmla="*/ 128 h 128"/>
                  <a:gd name="T26" fmla="*/ 75 w 75"/>
                  <a:gd name="T27" fmla="*/ 125 h 128"/>
                  <a:gd name="T28" fmla="*/ 66 w 75"/>
                  <a:gd name="T29" fmla="*/ 76 h 128"/>
                  <a:gd name="T30" fmla="*/ 41 w 75"/>
                  <a:gd name="T31" fmla="*/ 27 h 128"/>
                  <a:gd name="T32" fmla="*/ 36 w 75"/>
                  <a:gd name="T33" fmla="*/ 36 h 128"/>
                  <a:gd name="T34" fmla="*/ 27 w 75"/>
                  <a:gd name="T35" fmla="*/ 40 h 128"/>
                  <a:gd name="T36" fmla="*/ 24 w 75"/>
                  <a:gd name="T37" fmla="*/ 39 h 128"/>
                  <a:gd name="T38" fmla="*/ 12 w 75"/>
                  <a:gd name="T39" fmla="*/ 22 h 128"/>
                  <a:gd name="T40" fmla="*/ 18 w 75"/>
                  <a:gd name="T41" fmla="*/ 13 h 128"/>
                  <a:gd name="T42" fmla="*/ 27 w 75"/>
                  <a:gd name="T43" fmla="*/ 10 h 128"/>
                  <a:gd name="T44" fmla="*/ 27 w 75"/>
                  <a:gd name="T45" fmla="*/ 10 h 128"/>
                  <a:gd name="T46" fmla="*/ 27 w 75"/>
                  <a:gd name="T47" fmla="*/ 10 h 128"/>
                  <a:gd name="T48" fmla="*/ 30 w 75"/>
                  <a:gd name="T49" fmla="*/ 10 h 128"/>
                  <a:gd name="T50" fmla="*/ 41 w 75"/>
                  <a:gd name="T51" fmla="*/ 2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5" h="128">
                    <a:moveTo>
                      <a:pt x="66" y="76"/>
                    </a:moveTo>
                    <a:cubicBezTo>
                      <a:pt x="61" y="77"/>
                      <a:pt x="61" y="77"/>
                      <a:pt x="61" y="77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49" y="10"/>
                      <a:pt x="42" y="2"/>
                      <a:pt x="31" y="0"/>
                    </a:cubicBezTo>
                    <a:cubicBezTo>
                      <a:pt x="30" y="0"/>
                      <a:pt x="28" y="0"/>
                      <a:pt x="27" y="0"/>
                    </a:cubicBezTo>
                    <a:cubicBezTo>
                      <a:pt x="15" y="0"/>
                      <a:pt x="5" y="8"/>
                      <a:pt x="3" y="20"/>
                    </a:cubicBezTo>
                    <a:cubicBezTo>
                      <a:pt x="0" y="34"/>
                      <a:pt x="9" y="47"/>
                      <a:pt x="23" y="49"/>
                    </a:cubicBezTo>
                    <a:cubicBezTo>
                      <a:pt x="24" y="49"/>
                      <a:pt x="26" y="50"/>
                      <a:pt x="27" y="50"/>
                    </a:cubicBezTo>
                    <a:cubicBezTo>
                      <a:pt x="34" y="50"/>
                      <a:pt x="40" y="47"/>
                      <a:pt x="45" y="42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75" y="125"/>
                      <a:pt x="75" y="125"/>
                      <a:pt x="75" y="125"/>
                    </a:cubicBezTo>
                    <a:lnTo>
                      <a:pt x="66" y="76"/>
                    </a:lnTo>
                    <a:close/>
                    <a:moveTo>
                      <a:pt x="41" y="27"/>
                    </a:moveTo>
                    <a:cubicBezTo>
                      <a:pt x="41" y="31"/>
                      <a:pt x="39" y="34"/>
                      <a:pt x="36" y="36"/>
                    </a:cubicBezTo>
                    <a:cubicBezTo>
                      <a:pt x="34" y="38"/>
                      <a:pt x="30" y="40"/>
                      <a:pt x="27" y="40"/>
                    </a:cubicBezTo>
                    <a:cubicBezTo>
                      <a:pt x="26" y="40"/>
                      <a:pt x="25" y="40"/>
                      <a:pt x="24" y="39"/>
                    </a:cubicBezTo>
                    <a:cubicBezTo>
                      <a:pt x="16" y="38"/>
                      <a:pt x="11" y="30"/>
                      <a:pt x="12" y="22"/>
                    </a:cubicBezTo>
                    <a:cubicBezTo>
                      <a:pt x="13" y="19"/>
                      <a:pt x="15" y="16"/>
                      <a:pt x="18" y="13"/>
                    </a:cubicBezTo>
                    <a:cubicBezTo>
                      <a:pt x="20" y="11"/>
                      <a:pt x="24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9" y="10"/>
                      <a:pt x="30" y="10"/>
                    </a:cubicBezTo>
                    <a:cubicBezTo>
                      <a:pt x="38" y="12"/>
                      <a:pt x="43" y="19"/>
                      <a:pt x="41" y="27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99"/>
              <p:cNvSpPr/>
              <p:nvPr/>
            </p:nvSpPr>
            <p:spPr bwMode="auto">
              <a:xfrm>
                <a:off x="3423" y="902"/>
                <a:ext cx="66" cy="199"/>
              </a:xfrm>
              <a:custGeom>
                <a:avLst/>
                <a:gdLst>
                  <a:gd name="T0" fmla="*/ 28 w 28"/>
                  <a:gd name="T1" fmla="*/ 9 h 84"/>
                  <a:gd name="T2" fmla="*/ 20 w 28"/>
                  <a:gd name="T3" fmla="*/ 0 h 84"/>
                  <a:gd name="T4" fmla="*/ 14 w 28"/>
                  <a:gd name="T5" fmla="*/ 33 h 84"/>
                  <a:gd name="T6" fmla="*/ 9 w 28"/>
                  <a:gd name="T7" fmla="*/ 32 h 84"/>
                  <a:gd name="T8" fmla="*/ 0 w 28"/>
                  <a:gd name="T9" fmla="*/ 81 h 84"/>
                  <a:gd name="T10" fmla="*/ 20 w 28"/>
                  <a:gd name="T11" fmla="*/ 84 h 84"/>
                  <a:gd name="T12" fmla="*/ 28 w 28"/>
                  <a:gd name="T13" fmla="*/ 35 h 84"/>
                  <a:gd name="T14" fmla="*/ 24 w 28"/>
                  <a:gd name="T15" fmla="*/ 34 h 84"/>
                  <a:gd name="T16" fmla="*/ 28 w 28"/>
                  <a:gd name="T17" fmla="*/ 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84">
                    <a:moveTo>
                      <a:pt x="28" y="9"/>
                    </a:moveTo>
                    <a:cubicBezTo>
                      <a:pt x="25" y="7"/>
                      <a:pt x="22" y="4"/>
                      <a:pt x="20" y="0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4" y="34"/>
                      <a:pt x="24" y="34"/>
                      <a:pt x="24" y="34"/>
                    </a:cubicBezTo>
                    <a:lnTo>
                      <a:pt x="28" y="9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00"/>
              <p:cNvSpPr/>
              <p:nvPr/>
            </p:nvSpPr>
            <p:spPr bwMode="auto">
              <a:xfrm>
                <a:off x="2862" y="881"/>
                <a:ext cx="137" cy="220"/>
              </a:xfrm>
              <a:custGeom>
                <a:avLst/>
                <a:gdLst>
                  <a:gd name="T0" fmla="*/ 49 w 58"/>
                  <a:gd name="T1" fmla="*/ 0 h 93"/>
                  <a:gd name="T2" fmla="*/ 9 w 58"/>
                  <a:gd name="T3" fmla="*/ 0 h 93"/>
                  <a:gd name="T4" fmla="*/ 0 w 58"/>
                  <a:gd name="T5" fmla="*/ 10 h 93"/>
                  <a:gd name="T6" fmla="*/ 0 w 58"/>
                  <a:gd name="T7" fmla="*/ 83 h 93"/>
                  <a:gd name="T8" fmla="*/ 9 w 58"/>
                  <a:gd name="T9" fmla="*/ 93 h 93"/>
                  <a:gd name="T10" fmla="*/ 49 w 58"/>
                  <a:gd name="T11" fmla="*/ 93 h 93"/>
                  <a:gd name="T12" fmla="*/ 58 w 58"/>
                  <a:gd name="T13" fmla="*/ 83 h 93"/>
                  <a:gd name="T14" fmla="*/ 58 w 58"/>
                  <a:gd name="T15" fmla="*/ 10 h 93"/>
                  <a:gd name="T16" fmla="*/ 49 w 58"/>
                  <a:gd name="T1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93">
                    <a:moveTo>
                      <a:pt x="4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9"/>
                      <a:pt x="4" y="93"/>
                      <a:pt x="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54" y="93"/>
                      <a:pt x="58" y="89"/>
                      <a:pt x="58" y="83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4"/>
                      <a:pt x="54" y="0"/>
                      <a:pt x="49" y="0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01"/>
              <p:cNvSpPr/>
              <p:nvPr/>
            </p:nvSpPr>
            <p:spPr bwMode="auto">
              <a:xfrm>
                <a:off x="2883" y="798"/>
                <a:ext cx="95" cy="59"/>
              </a:xfrm>
              <a:custGeom>
                <a:avLst/>
                <a:gdLst>
                  <a:gd name="T0" fmla="*/ 95 w 95"/>
                  <a:gd name="T1" fmla="*/ 24 h 59"/>
                  <a:gd name="T2" fmla="*/ 59 w 95"/>
                  <a:gd name="T3" fmla="*/ 24 h 59"/>
                  <a:gd name="T4" fmla="*/ 59 w 95"/>
                  <a:gd name="T5" fmla="*/ 0 h 59"/>
                  <a:gd name="T6" fmla="*/ 36 w 95"/>
                  <a:gd name="T7" fmla="*/ 0 h 59"/>
                  <a:gd name="T8" fmla="*/ 36 w 95"/>
                  <a:gd name="T9" fmla="*/ 24 h 59"/>
                  <a:gd name="T10" fmla="*/ 0 w 95"/>
                  <a:gd name="T11" fmla="*/ 24 h 59"/>
                  <a:gd name="T12" fmla="*/ 0 w 95"/>
                  <a:gd name="T13" fmla="*/ 59 h 59"/>
                  <a:gd name="T14" fmla="*/ 95 w 95"/>
                  <a:gd name="T15" fmla="*/ 59 h 59"/>
                  <a:gd name="T16" fmla="*/ 95 w 95"/>
                  <a:gd name="T17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5" h="59">
                    <a:moveTo>
                      <a:pt x="95" y="24"/>
                    </a:moveTo>
                    <a:lnTo>
                      <a:pt x="59" y="24"/>
                    </a:lnTo>
                    <a:lnTo>
                      <a:pt x="59" y="0"/>
                    </a:lnTo>
                    <a:lnTo>
                      <a:pt x="36" y="0"/>
                    </a:lnTo>
                    <a:lnTo>
                      <a:pt x="36" y="24"/>
                    </a:lnTo>
                    <a:lnTo>
                      <a:pt x="0" y="24"/>
                    </a:lnTo>
                    <a:lnTo>
                      <a:pt x="0" y="59"/>
                    </a:lnTo>
                    <a:lnTo>
                      <a:pt x="95" y="59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02"/>
              <p:cNvSpPr>
                <a:spLocks noEditPoints="1"/>
              </p:cNvSpPr>
              <p:nvPr/>
            </p:nvSpPr>
            <p:spPr bwMode="auto">
              <a:xfrm>
                <a:off x="2233" y="869"/>
                <a:ext cx="184" cy="232"/>
              </a:xfrm>
              <a:custGeom>
                <a:avLst/>
                <a:gdLst>
                  <a:gd name="T0" fmla="*/ 68 w 78"/>
                  <a:gd name="T1" fmla="*/ 0 h 98"/>
                  <a:gd name="T2" fmla="*/ 10 w 78"/>
                  <a:gd name="T3" fmla="*/ 0 h 98"/>
                  <a:gd name="T4" fmla="*/ 0 w 78"/>
                  <a:gd name="T5" fmla="*/ 10 h 98"/>
                  <a:gd name="T6" fmla="*/ 0 w 78"/>
                  <a:gd name="T7" fmla="*/ 88 h 98"/>
                  <a:gd name="T8" fmla="*/ 10 w 78"/>
                  <a:gd name="T9" fmla="*/ 98 h 98"/>
                  <a:gd name="T10" fmla="*/ 68 w 78"/>
                  <a:gd name="T11" fmla="*/ 98 h 98"/>
                  <a:gd name="T12" fmla="*/ 78 w 78"/>
                  <a:gd name="T13" fmla="*/ 88 h 98"/>
                  <a:gd name="T14" fmla="*/ 78 w 78"/>
                  <a:gd name="T15" fmla="*/ 10 h 98"/>
                  <a:gd name="T16" fmla="*/ 68 w 78"/>
                  <a:gd name="T17" fmla="*/ 0 h 98"/>
                  <a:gd name="T18" fmla="*/ 64 w 78"/>
                  <a:gd name="T19" fmla="*/ 64 h 98"/>
                  <a:gd name="T20" fmla="*/ 14 w 78"/>
                  <a:gd name="T21" fmla="*/ 64 h 98"/>
                  <a:gd name="T22" fmla="*/ 14 w 78"/>
                  <a:gd name="T23" fmla="*/ 34 h 98"/>
                  <a:gd name="T24" fmla="*/ 64 w 78"/>
                  <a:gd name="T25" fmla="*/ 34 h 98"/>
                  <a:gd name="T26" fmla="*/ 64 w 78"/>
                  <a:gd name="T27" fmla="*/ 6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8" h="98">
                    <a:moveTo>
                      <a:pt x="68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94"/>
                      <a:pt x="4" y="98"/>
                      <a:pt x="10" y="98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74" y="98"/>
                      <a:pt x="78" y="94"/>
                      <a:pt x="78" y="88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78" y="4"/>
                      <a:pt x="74" y="0"/>
                      <a:pt x="68" y="0"/>
                    </a:cubicBezTo>
                    <a:close/>
                    <a:moveTo>
                      <a:pt x="64" y="64"/>
                    </a:move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64" y="34"/>
                      <a:pt x="64" y="34"/>
                      <a:pt x="64" y="34"/>
                    </a:cubicBez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Rectangle 203"/>
              <p:cNvSpPr>
                <a:spLocks noChangeArrowheads="1"/>
              </p:cNvSpPr>
              <p:nvPr/>
            </p:nvSpPr>
            <p:spPr bwMode="auto">
              <a:xfrm>
                <a:off x="2266" y="798"/>
                <a:ext cx="118" cy="47"/>
              </a:xfrm>
              <a:prstGeom prst="rect">
                <a:avLst/>
              </a:pr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204"/>
              <p:cNvSpPr>
                <a:spLocks noEditPoints="1"/>
              </p:cNvSpPr>
              <p:nvPr/>
            </p:nvSpPr>
            <p:spPr bwMode="auto">
              <a:xfrm>
                <a:off x="1594" y="855"/>
                <a:ext cx="246" cy="246"/>
              </a:xfrm>
              <a:custGeom>
                <a:avLst/>
                <a:gdLst>
                  <a:gd name="T0" fmla="*/ 52 w 104"/>
                  <a:gd name="T1" fmla="*/ 0 h 104"/>
                  <a:gd name="T2" fmla="*/ 0 w 104"/>
                  <a:gd name="T3" fmla="*/ 52 h 104"/>
                  <a:gd name="T4" fmla="*/ 52 w 104"/>
                  <a:gd name="T5" fmla="*/ 104 h 104"/>
                  <a:gd name="T6" fmla="*/ 104 w 104"/>
                  <a:gd name="T7" fmla="*/ 52 h 104"/>
                  <a:gd name="T8" fmla="*/ 52 w 104"/>
                  <a:gd name="T9" fmla="*/ 0 h 104"/>
                  <a:gd name="T10" fmla="*/ 78 w 104"/>
                  <a:gd name="T11" fmla="*/ 79 h 104"/>
                  <a:gd name="T12" fmla="*/ 52 w 104"/>
                  <a:gd name="T13" fmla="*/ 90 h 104"/>
                  <a:gd name="T14" fmla="*/ 25 w 104"/>
                  <a:gd name="T15" fmla="*/ 79 h 104"/>
                  <a:gd name="T16" fmla="*/ 14 w 104"/>
                  <a:gd name="T17" fmla="*/ 52 h 104"/>
                  <a:gd name="T18" fmla="*/ 25 w 104"/>
                  <a:gd name="T19" fmla="*/ 25 h 104"/>
                  <a:gd name="T20" fmla="*/ 52 w 104"/>
                  <a:gd name="T21" fmla="*/ 14 h 104"/>
                  <a:gd name="T22" fmla="*/ 78 w 104"/>
                  <a:gd name="T23" fmla="*/ 25 h 104"/>
                  <a:gd name="T24" fmla="*/ 89 w 104"/>
                  <a:gd name="T25" fmla="*/ 52 h 104"/>
                  <a:gd name="T26" fmla="*/ 78 w 104"/>
                  <a:gd name="T27" fmla="*/ 7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4" h="104">
                    <a:moveTo>
                      <a:pt x="52" y="0"/>
                    </a:moveTo>
                    <a:cubicBezTo>
                      <a:pt x="23" y="0"/>
                      <a:pt x="0" y="23"/>
                      <a:pt x="0" y="52"/>
                    </a:cubicBezTo>
                    <a:cubicBezTo>
                      <a:pt x="0" y="81"/>
                      <a:pt x="23" y="104"/>
                      <a:pt x="52" y="104"/>
                    </a:cubicBezTo>
                    <a:cubicBezTo>
                      <a:pt x="81" y="104"/>
                      <a:pt x="104" y="81"/>
                      <a:pt x="104" y="52"/>
                    </a:cubicBezTo>
                    <a:cubicBezTo>
                      <a:pt x="104" y="23"/>
                      <a:pt x="81" y="0"/>
                      <a:pt x="52" y="0"/>
                    </a:cubicBezTo>
                    <a:close/>
                    <a:moveTo>
                      <a:pt x="78" y="79"/>
                    </a:moveTo>
                    <a:cubicBezTo>
                      <a:pt x="71" y="86"/>
                      <a:pt x="62" y="90"/>
                      <a:pt x="52" y="90"/>
                    </a:cubicBezTo>
                    <a:cubicBezTo>
                      <a:pt x="42" y="90"/>
                      <a:pt x="32" y="86"/>
                      <a:pt x="25" y="79"/>
                    </a:cubicBezTo>
                    <a:cubicBezTo>
                      <a:pt x="18" y="71"/>
                      <a:pt x="14" y="62"/>
                      <a:pt x="14" y="52"/>
                    </a:cubicBezTo>
                    <a:cubicBezTo>
                      <a:pt x="14" y="42"/>
                      <a:pt x="18" y="32"/>
                      <a:pt x="25" y="25"/>
                    </a:cubicBezTo>
                    <a:cubicBezTo>
                      <a:pt x="32" y="18"/>
                      <a:pt x="42" y="14"/>
                      <a:pt x="52" y="14"/>
                    </a:cubicBezTo>
                    <a:cubicBezTo>
                      <a:pt x="62" y="14"/>
                      <a:pt x="71" y="18"/>
                      <a:pt x="78" y="25"/>
                    </a:cubicBezTo>
                    <a:cubicBezTo>
                      <a:pt x="85" y="32"/>
                      <a:pt x="89" y="42"/>
                      <a:pt x="89" y="52"/>
                    </a:cubicBezTo>
                    <a:cubicBezTo>
                      <a:pt x="89" y="62"/>
                      <a:pt x="85" y="71"/>
                      <a:pt x="78" y="79"/>
                    </a:cubicBezTo>
                    <a:close/>
                  </a:path>
                </a:pathLst>
              </a:custGeom>
              <a:solidFill>
                <a:srgbClr val="505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" name="Freeform 206"/>
            <p:cNvSpPr/>
            <p:nvPr/>
          </p:nvSpPr>
          <p:spPr bwMode="auto">
            <a:xfrm>
              <a:off x="1701" y="798"/>
              <a:ext cx="33" cy="36"/>
            </a:xfrm>
            <a:custGeom>
              <a:avLst/>
              <a:gdLst>
                <a:gd name="T0" fmla="*/ 14 w 14"/>
                <a:gd name="T1" fmla="*/ 15 h 15"/>
                <a:gd name="T2" fmla="*/ 14 w 14"/>
                <a:gd name="T3" fmla="*/ 0 h 15"/>
                <a:gd name="T4" fmla="*/ 0 w 14"/>
                <a:gd name="T5" fmla="*/ 0 h 15"/>
                <a:gd name="T6" fmla="*/ 0 w 14"/>
                <a:gd name="T7" fmla="*/ 15 h 15"/>
                <a:gd name="T8" fmla="*/ 7 w 14"/>
                <a:gd name="T9" fmla="*/ 14 h 15"/>
                <a:gd name="T10" fmla="*/ 14 w 14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5">
                  <a:moveTo>
                    <a:pt x="14" y="15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4"/>
                    <a:pt x="4" y="14"/>
                    <a:pt x="7" y="14"/>
                  </a:cubicBezTo>
                  <a:cubicBezTo>
                    <a:pt x="9" y="14"/>
                    <a:pt x="12" y="14"/>
                    <a:pt x="14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7"/>
            <p:cNvSpPr/>
            <p:nvPr/>
          </p:nvSpPr>
          <p:spPr bwMode="auto">
            <a:xfrm>
              <a:off x="1701" y="914"/>
              <a:ext cx="33" cy="81"/>
            </a:xfrm>
            <a:custGeom>
              <a:avLst/>
              <a:gdLst>
                <a:gd name="T0" fmla="*/ 0 w 14"/>
                <a:gd name="T1" fmla="*/ 27 h 34"/>
                <a:gd name="T2" fmla="*/ 7 w 14"/>
                <a:gd name="T3" fmla="*/ 34 h 34"/>
                <a:gd name="T4" fmla="*/ 14 w 14"/>
                <a:gd name="T5" fmla="*/ 27 h 34"/>
                <a:gd name="T6" fmla="*/ 7 w 14"/>
                <a:gd name="T7" fmla="*/ 0 h 34"/>
                <a:gd name="T8" fmla="*/ 0 w 14"/>
                <a:gd name="T9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4">
                  <a:moveTo>
                    <a:pt x="0" y="27"/>
                  </a:moveTo>
                  <a:cubicBezTo>
                    <a:pt x="0" y="31"/>
                    <a:pt x="3" y="34"/>
                    <a:pt x="7" y="34"/>
                  </a:cubicBezTo>
                  <a:cubicBezTo>
                    <a:pt x="11" y="34"/>
                    <a:pt x="14" y="31"/>
                    <a:pt x="14" y="27"/>
                  </a:cubicBezTo>
                  <a:cubicBezTo>
                    <a:pt x="14" y="26"/>
                    <a:pt x="7" y="0"/>
                    <a:pt x="7" y="0"/>
                  </a:cubicBezTo>
                  <a:cubicBezTo>
                    <a:pt x="7" y="0"/>
                    <a:pt x="0" y="26"/>
                    <a:pt x="0" y="2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208"/>
            <p:cNvSpPr/>
            <p:nvPr/>
          </p:nvSpPr>
          <p:spPr bwMode="auto">
            <a:xfrm>
              <a:off x="1812" y="850"/>
              <a:ext cx="33" cy="33"/>
            </a:xfrm>
            <a:custGeom>
              <a:avLst/>
              <a:gdLst>
                <a:gd name="T0" fmla="*/ 7 w 14"/>
                <a:gd name="T1" fmla="*/ 14 h 14"/>
                <a:gd name="T2" fmla="*/ 14 w 14"/>
                <a:gd name="T3" fmla="*/ 7 h 14"/>
                <a:gd name="T4" fmla="*/ 7 w 14"/>
                <a:gd name="T5" fmla="*/ 0 h 14"/>
                <a:gd name="T6" fmla="*/ 0 w 14"/>
                <a:gd name="T7" fmla="*/ 7 h 14"/>
                <a:gd name="T8" fmla="*/ 4 w 14"/>
                <a:gd name="T9" fmla="*/ 10 h 14"/>
                <a:gd name="T10" fmla="*/ 7 w 14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2" y="9"/>
                    <a:pt x="4" y="10"/>
                  </a:cubicBezTo>
                  <a:cubicBezTo>
                    <a:pt x="5" y="11"/>
                    <a:pt x="6" y="13"/>
                    <a:pt x="7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9"/>
            <p:cNvSpPr>
              <a:spLocks noEditPoints="1"/>
            </p:cNvSpPr>
            <p:nvPr/>
          </p:nvSpPr>
          <p:spPr bwMode="auto">
            <a:xfrm>
              <a:off x="963" y="822"/>
              <a:ext cx="303" cy="255"/>
            </a:xfrm>
            <a:custGeom>
              <a:avLst/>
              <a:gdLst>
                <a:gd name="T0" fmla="*/ 118 w 128"/>
                <a:gd name="T1" fmla="*/ 10 h 108"/>
                <a:gd name="T2" fmla="*/ 88 w 128"/>
                <a:gd name="T3" fmla="*/ 10 h 108"/>
                <a:gd name="T4" fmla="*/ 77 w 128"/>
                <a:gd name="T5" fmla="*/ 3 h 108"/>
                <a:gd name="T6" fmla="*/ 64 w 128"/>
                <a:gd name="T7" fmla="*/ 0 h 108"/>
                <a:gd name="T8" fmla="*/ 51 w 128"/>
                <a:gd name="T9" fmla="*/ 3 h 108"/>
                <a:gd name="T10" fmla="*/ 40 w 128"/>
                <a:gd name="T11" fmla="*/ 10 h 108"/>
                <a:gd name="T12" fmla="*/ 10 w 128"/>
                <a:gd name="T13" fmla="*/ 10 h 108"/>
                <a:gd name="T14" fmla="*/ 0 w 128"/>
                <a:gd name="T15" fmla="*/ 20 h 108"/>
                <a:gd name="T16" fmla="*/ 0 w 128"/>
                <a:gd name="T17" fmla="*/ 98 h 108"/>
                <a:gd name="T18" fmla="*/ 10 w 128"/>
                <a:gd name="T19" fmla="*/ 108 h 108"/>
                <a:gd name="T20" fmla="*/ 118 w 128"/>
                <a:gd name="T21" fmla="*/ 108 h 108"/>
                <a:gd name="T22" fmla="*/ 128 w 128"/>
                <a:gd name="T23" fmla="*/ 98 h 108"/>
                <a:gd name="T24" fmla="*/ 128 w 128"/>
                <a:gd name="T25" fmla="*/ 20 h 108"/>
                <a:gd name="T26" fmla="*/ 118 w 128"/>
                <a:gd name="T27" fmla="*/ 10 h 108"/>
                <a:gd name="T28" fmla="*/ 64 w 128"/>
                <a:gd name="T29" fmla="*/ 10 h 108"/>
                <a:gd name="T30" fmla="*/ 89 w 128"/>
                <a:gd name="T31" fmla="*/ 34 h 108"/>
                <a:gd name="T32" fmla="*/ 64 w 128"/>
                <a:gd name="T33" fmla="*/ 59 h 108"/>
                <a:gd name="T34" fmla="*/ 39 w 128"/>
                <a:gd name="T35" fmla="*/ 34 h 108"/>
                <a:gd name="T36" fmla="*/ 64 w 128"/>
                <a:gd name="T37" fmla="*/ 10 h 108"/>
                <a:gd name="T38" fmla="*/ 84 w 128"/>
                <a:gd name="T39" fmla="*/ 93 h 108"/>
                <a:gd name="T40" fmla="*/ 45 w 128"/>
                <a:gd name="T41" fmla="*/ 93 h 108"/>
                <a:gd name="T42" fmla="*/ 45 w 128"/>
                <a:gd name="T43" fmla="*/ 88 h 108"/>
                <a:gd name="T44" fmla="*/ 84 w 128"/>
                <a:gd name="T45" fmla="*/ 88 h 108"/>
                <a:gd name="T46" fmla="*/ 84 w 128"/>
                <a:gd name="T47" fmla="*/ 93 h 108"/>
                <a:gd name="T48" fmla="*/ 99 w 128"/>
                <a:gd name="T49" fmla="*/ 82 h 108"/>
                <a:gd name="T50" fmla="*/ 30 w 128"/>
                <a:gd name="T51" fmla="*/ 82 h 108"/>
                <a:gd name="T52" fmla="*/ 30 w 128"/>
                <a:gd name="T53" fmla="*/ 76 h 108"/>
                <a:gd name="T54" fmla="*/ 99 w 128"/>
                <a:gd name="T55" fmla="*/ 76 h 108"/>
                <a:gd name="T56" fmla="*/ 99 w 128"/>
                <a:gd name="T57" fmla="*/ 8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8" h="108">
                  <a:moveTo>
                    <a:pt x="118" y="10"/>
                  </a:moveTo>
                  <a:cubicBezTo>
                    <a:pt x="88" y="10"/>
                    <a:pt x="88" y="10"/>
                    <a:pt x="88" y="10"/>
                  </a:cubicBezTo>
                  <a:cubicBezTo>
                    <a:pt x="85" y="7"/>
                    <a:pt x="81" y="4"/>
                    <a:pt x="77" y="3"/>
                  </a:cubicBezTo>
                  <a:cubicBezTo>
                    <a:pt x="73" y="1"/>
                    <a:pt x="69" y="0"/>
                    <a:pt x="64" y="0"/>
                  </a:cubicBezTo>
                  <a:cubicBezTo>
                    <a:pt x="59" y="0"/>
                    <a:pt x="55" y="1"/>
                    <a:pt x="51" y="3"/>
                  </a:cubicBezTo>
                  <a:cubicBezTo>
                    <a:pt x="47" y="4"/>
                    <a:pt x="43" y="7"/>
                    <a:pt x="4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4" y="10"/>
                    <a:pt x="0" y="14"/>
                    <a:pt x="0" y="2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4"/>
                    <a:pt x="4" y="108"/>
                    <a:pt x="10" y="108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24" y="108"/>
                    <a:pt x="128" y="104"/>
                    <a:pt x="128" y="98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8" y="14"/>
                    <a:pt x="124" y="10"/>
                    <a:pt x="118" y="10"/>
                  </a:cubicBezTo>
                  <a:close/>
                  <a:moveTo>
                    <a:pt x="64" y="10"/>
                  </a:moveTo>
                  <a:cubicBezTo>
                    <a:pt x="78" y="10"/>
                    <a:pt x="89" y="21"/>
                    <a:pt x="89" y="34"/>
                  </a:cubicBezTo>
                  <a:cubicBezTo>
                    <a:pt x="89" y="48"/>
                    <a:pt x="78" y="59"/>
                    <a:pt x="64" y="59"/>
                  </a:cubicBezTo>
                  <a:cubicBezTo>
                    <a:pt x="50" y="59"/>
                    <a:pt x="39" y="48"/>
                    <a:pt x="39" y="34"/>
                  </a:cubicBezTo>
                  <a:cubicBezTo>
                    <a:pt x="39" y="21"/>
                    <a:pt x="50" y="10"/>
                    <a:pt x="64" y="10"/>
                  </a:cubicBezTo>
                  <a:close/>
                  <a:moveTo>
                    <a:pt x="84" y="93"/>
                  </a:moveTo>
                  <a:cubicBezTo>
                    <a:pt x="45" y="93"/>
                    <a:pt x="45" y="93"/>
                    <a:pt x="45" y="93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84" y="88"/>
                    <a:pt x="84" y="88"/>
                    <a:pt x="84" y="88"/>
                  </a:cubicBezTo>
                  <a:lnTo>
                    <a:pt x="84" y="93"/>
                  </a:lnTo>
                  <a:close/>
                  <a:moveTo>
                    <a:pt x="99" y="82"/>
                  </a:moveTo>
                  <a:cubicBezTo>
                    <a:pt x="30" y="82"/>
                    <a:pt x="30" y="82"/>
                    <a:pt x="30" y="82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99" y="76"/>
                    <a:pt x="99" y="76"/>
                    <a:pt x="99" y="76"/>
                  </a:cubicBezTo>
                  <a:lnTo>
                    <a:pt x="99" y="8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10"/>
            <p:cNvSpPr/>
            <p:nvPr/>
          </p:nvSpPr>
          <p:spPr bwMode="auto">
            <a:xfrm>
              <a:off x="1103" y="860"/>
              <a:ext cx="23" cy="59"/>
            </a:xfrm>
            <a:custGeom>
              <a:avLst/>
              <a:gdLst>
                <a:gd name="T0" fmla="*/ 5 w 10"/>
                <a:gd name="T1" fmla="*/ 25 h 25"/>
                <a:gd name="T2" fmla="*/ 10 w 10"/>
                <a:gd name="T3" fmla="*/ 19 h 25"/>
                <a:gd name="T4" fmla="*/ 5 w 10"/>
                <a:gd name="T5" fmla="*/ 0 h 25"/>
                <a:gd name="T6" fmla="*/ 0 w 10"/>
                <a:gd name="T7" fmla="*/ 19 h 25"/>
                <a:gd name="T8" fmla="*/ 5 w 10"/>
                <a:gd name="T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5">
                  <a:moveTo>
                    <a:pt x="5" y="25"/>
                  </a:moveTo>
                  <a:cubicBezTo>
                    <a:pt x="8" y="25"/>
                    <a:pt x="10" y="22"/>
                    <a:pt x="10" y="19"/>
                  </a:cubicBezTo>
                  <a:cubicBezTo>
                    <a:pt x="10" y="19"/>
                    <a:pt x="5" y="0"/>
                    <a:pt x="5" y="0"/>
                  </a:cubicBezTo>
                  <a:cubicBezTo>
                    <a:pt x="5" y="0"/>
                    <a:pt x="0" y="19"/>
                    <a:pt x="0" y="19"/>
                  </a:cubicBezTo>
                  <a:cubicBezTo>
                    <a:pt x="0" y="22"/>
                    <a:pt x="2" y="25"/>
                    <a:pt x="5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11"/>
            <p:cNvSpPr/>
            <p:nvPr/>
          </p:nvSpPr>
          <p:spPr bwMode="auto">
            <a:xfrm>
              <a:off x="450" y="826"/>
              <a:ext cx="118" cy="48"/>
            </a:xfrm>
            <a:custGeom>
              <a:avLst/>
              <a:gdLst>
                <a:gd name="T0" fmla="*/ 10 w 50"/>
                <a:gd name="T1" fmla="*/ 10 h 20"/>
                <a:gd name="T2" fmla="*/ 40 w 50"/>
                <a:gd name="T3" fmla="*/ 10 h 20"/>
                <a:gd name="T4" fmla="*/ 40 w 50"/>
                <a:gd name="T5" fmla="*/ 20 h 20"/>
                <a:gd name="T6" fmla="*/ 50 w 50"/>
                <a:gd name="T7" fmla="*/ 20 h 20"/>
                <a:gd name="T8" fmla="*/ 50 w 50"/>
                <a:gd name="T9" fmla="*/ 10 h 20"/>
                <a:gd name="T10" fmla="*/ 40 w 50"/>
                <a:gd name="T11" fmla="*/ 0 h 20"/>
                <a:gd name="T12" fmla="*/ 10 w 50"/>
                <a:gd name="T13" fmla="*/ 0 h 20"/>
                <a:gd name="T14" fmla="*/ 0 w 50"/>
                <a:gd name="T15" fmla="*/ 10 h 20"/>
                <a:gd name="T16" fmla="*/ 0 w 50"/>
                <a:gd name="T17" fmla="*/ 20 h 20"/>
                <a:gd name="T18" fmla="*/ 10 w 50"/>
                <a:gd name="T19" fmla="*/ 20 h 20"/>
                <a:gd name="T20" fmla="*/ 10 w 50"/>
                <a:gd name="T2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20">
                  <a:moveTo>
                    <a:pt x="10" y="10"/>
                  </a:moveTo>
                  <a:cubicBezTo>
                    <a:pt x="40" y="10"/>
                    <a:pt x="40" y="10"/>
                    <a:pt x="40" y="1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5"/>
                    <a:pt x="45" y="0"/>
                    <a:pt x="4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0" y="20"/>
                    <a:pt x="10" y="20"/>
                    <a:pt x="10" y="20"/>
                  </a:cubicBezTo>
                  <a:lnTo>
                    <a:pt x="1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2"/>
            <p:cNvSpPr/>
            <p:nvPr/>
          </p:nvSpPr>
          <p:spPr bwMode="auto">
            <a:xfrm>
              <a:off x="358" y="888"/>
              <a:ext cx="302" cy="185"/>
            </a:xfrm>
            <a:custGeom>
              <a:avLst/>
              <a:gdLst>
                <a:gd name="T0" fmla="*/ 118 w 128"/>
                <a:gd name="T1" fmla="*/ 15 h 78"/>
                <a:gd name="T2" fmla="*/ 113 w 128"/>
                <a:gd name="T3" fmla="*/ 8 h 78"/>
                <a:gd name="T4" fmla="*/ 64 w 128"/>
                <a:gd name="T5" fmla="*/ 0 h 78"/>
                <a:gd name="T6" fmla="*/ 15 w 128"/>
                <a:gd name="T7" fmla="*/ 8 h 78"/>
                <a:gd name="T8" fmla="*/ 10 w 128"/>
                <a:gd name="T9" fmla="*/ 15 h 78"/>
                <a:gd name="T10" fmla="*/ 0 w 128"/>
                <a:gd name="T11" fmla="*/ 69 h 78"/>
                <a:gd name="T12" fmla="*/ 10 w 128"/>
                <a:gd name="T13" fmla="*/ 78 h 78"/>
                <a:gd name="T14" fmla="*/ 118 w 128"/>
                <a:gd name="T15" fmla="*/ 78 h 78"/>
                <a:gd name="T16" fmla="*/ 128 w 128"/>
                <a:gd name="T17" fmla="*/ 69 h 78"/>
                <a:gd name="T18" fmla="*/ 118 w 128"/>
                <a:gd name="T19" fmla="*/ 1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78">
                  <a:moveTo>
                    <a:pt x="118" y="15"/>
                  </a:moveTo>
                  <a:cubicBezTo>
                    <a:pt x="118" y="12"/>
                    <a:pt x="116" y="9"/>
                    <a:pt x="113" y="8"/>
                  </a:cubicBezTo>
                  <a:cubicBezTo>
                    <a:pt x="106" y="3"/>
                    <a:pt x="87" y="0"/>
                    <a:pt x="64" y="0"/>
                  </a:cubicBezTo>
                  <a:cubicBezTo>
                    <a:pt x="41" y="0"/>
                    <a:pt x="22" y="3"/>
                    <a:pt x="15" y="8"/>
                  </a:cubicBezTo>
                  <a:cubicBezTo>
                    <a:pt x="12" y="9"/>
                    <a:pt x="10" y="12"/>
                    <a:pt x="10" y="1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4"/>
                    <a:pt x="4" y="78"/>
                    <a:pt x="10" y="78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24" y="78"/>
                    <a:pt x="128" y="74"/>
                    <a:pt x="128" y="69"/>
                  </a:cubicBezTo>
                  <a:lnTo>
                    <a:pt x="118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3"/>
            <p:cNvSpPr>
              <a:spLocks noEditPoints="1"/>
            </p:cNvSpPr>
            <p:nvPr/>
          </p:nvSpPr>
          <p:spPr bwMode="auto">
            <a:xfrm>
              <a:off x="7017" y="228"/>
              <a:ext cx="303" cy="232"/>
            </a:xfrm>
            <a:custGeom>
              <a:avLst/>
              <a:gdLst>
                <a:gd name="T0" fmla="*/ 44 w 128"/>
                <a:gd name="T1" fmla="*/ 10 h 98"/>
                <a:gd name="T2" fmla="*/ 44 w 128"/>
                <a:gd name="T3" fmla="*/ 0 h 98"/>
                <a:gd name="T4" fmla="*/ 15 w 128"/>
                <a:gd name="T5" fmla="*/ 0 h 98"/>
                <a:gd name="T6" fmla="*/ 15 w 128"/>
                <a:gd name="T7" fmla="*/ 10 h 98"/>
                <a:gd name="T8" fmla="*/ 0 w 128"/>
                <a:gd name="T9" fmla="*/ 10 h 98"/>
                <a:gd name="T10" fmla="*/ 0 w 128"/>
                <a:gd name="T11" fmla="*/ 98 h 98"/>
                <a:gd name="T12" fmla="*/ 128 w 128"/>
                <a:gd name="T13" fmla="*/ 98 h 98"/>
                <a:gd name="T14" fmla="*/ 128 w 128"/>
                <a:gd name="T15" fmla="*/ 10 h 98"/>
                <a:gd name="T16" fmla="*/ 44 w 128"/>
                <a:gd name="T17" fmla="*/ 10 h 98"/>
                <a:gd name="T18" fmla="*/ 44 w 128"/>
                <a:gd name="T19" fmla="*/ 39 h 98"/>
                <a:gd name="T20" fmla="*/ 15 w 128"/>
                <a:gd name="T21" fmla="*/ 39 h 98"/>
                <a:gd name="T22" fmla="*/ 15 w 128"/>
                <a:gd name="T23" fmla="*/ 24 h 98"/>
                <a:gd name="T24" fmla="*/ 44 w 128"/>
                <a:gd name="T25" fmla="*/ 24 h 98"/>
                <a:gd name="T26" fmla="*/ 44 w 128"/>
                <a:gd name="T27" fmla="*/ 39 h 98"/>
                <a:gd name="T28" fmla="*/ 84 w 128"/>
                <a:gd name="T29" fmla="*/ 84 h 98"/>
                <a:gd name="T30" fmla="*/ 54 w 128"/>
                <a:gd name="T31" fmla="*/ 54 h 98"/>
                <a:gd name="T32" fmla="*/ 84 w 128"/>
                <a:gd name="T33" fmla="*/ 25 h 98"/>
                <a:gd name="T34" fmla="*/ 113 w 128"/>
                <a:gd name="T35" fmla="*/ 54 h 98"/>
                <a:gd name="T36" fmla="*/ 84 w 128"/>
                <a:gd name="T37" fmla="*/ 8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98">
                  <a:moveTo>
                    <a:pt x="44" y="1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28" y="10"/>
                    <a:pt x="128" y="10"/>
                    <a:pt x="128" y="10"/>
                  </a:cubicBezTo>
                  <a:lnTo>
                    <a:pt x="44" y="10"/>
                  </a:lnTo>
                  <a:close/>
                  <a:moveTo>
                    <a:pt x="44" y="39"/>
                  </a:moveTo>
                  <a:cubicBezTo>
                    <a:pt x="15" y="39"/>
                    <a:pt x="15" y="39"/>
                    <a:pt x="15" y="39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44" y="24"/>
                    <a:pt x="44" y="24"/>
                    <a:pt x="44" y="24"/>
                  </a:cubicBezTo>
                  <a:lnTo>
                    <a:pt x="44" y="39"/>
                  </a:lnTo>
                  <a:close/>
                  <a:moveTo>
                    <a:pt x="84" y="84"/>
                  </a:moveTo>
                  <a:cubicBezTo>
                    <a:pt x="68" y="84"/>
                    <a:pt x="54" y="70"/>
                    <a:pt x="54" y="54"/>
                  </a:cubicBezTo>
                  <a:cubicBezTo>
                    <a:pt x="54" y="38"/>
                    <a:pt x="68" y="25"/>
                    <a:pt x="84" y="25"/>
                  </a:cubicBezTo>
                  <a:cubicBezTo>
                    <a:pt x="100" y="25"/>
                    <a:pt x="113" y="38"/>
                    <a:pt x="113" y="54"/>
                  </a:cubicBezTo>
                  <a:cubicBezTo>
                    <a:pt x="113" y="70"/>
                    <a:pt x="100" y="84"/>
                    <a:pt x="84" y="8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Oval 214"/>
            <p:cNvSpPr>
              <a:spLocks noChangeArrowheads="1"/>
            </p:cNvSpPr>
            <p:nvPr/>
          </p:nvSpPr>
          <p:spPr bwMode="auto">
            <a:xfrm>
              <a:off x="7180" y="320"/>
              <a:ext cx="71" cy="7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5"/>
            <p:cNvSpPr>
              <a:spLocks noEditPoints="1"/>
            </p:cNvSpPr>
            <p:nvPr/>
          </p:nvSpPr>
          <p:spPr bwMode="auto">
            <a:xfrm>
              <a:off x="6405" y="237"/>
              <a:ext cx="314" cy="213"/>
            </a:xfrm>
            <a:custGeom>
              <a:avLst/>
              <a:gdLst>
                <a:gd name="T0" fmla="*/ 125 w 133"/>
                <a:gd name="T1" fmla="*/ 6 h 90"/>
                <a:gd name="T2" fmla="*/ 111 w 133"/>
                <a:gd name="T3" fmla="*/ 0 h 90"/>
                <a:gd name="T4" fmla="*/ 97 w 133"/>
                <a:gd name="T5" fmla="*/ 6 h 90"/>
                <a:gd name="T6" fmla="*/ 93 w 133"/>
                <a:gd name="T7" fmla="*/ 28 h 90"/>
                <a:gd name="T8" fmla="*/ 51 w 133"/>
                <a:gd name="T9" fmla="*/ 69 h 90"/>
                <a:gd name="T10" fmla="*/ 37 w 133"/>
                <a:gd name="T11" fmla="*/ 75 h 90"/>
                <a:gd name="T12" fmla="*/ 23 w 133"/>
                <a:gd name="T13" fmla="*/ 69 h 90"/>
                <a:gd name="T14" fmla="*/ 18 w 133"/>
                <a:gd name="T15" fmla="*/ 55 h 90"/>
                <a:gd name="T16" fmla="*/ 23 w 133"/>
                <a:gd name="T17" fmla="*/ 41 h 90"/>
                <a:gd name="T18" fmla="*/ 27 w 133"/>
                <a:gd name="T19" fmla="*/ 45 h 90"/>
                <a:gd name="T20" fmla="*/ 34 w 133"/>
                <a:gd name="T21" fmla="*/ 10 h 90"/>
                <a:gd name="T22" fmla="*/ 13 w 133"/>
                <a:gd name="T23" fmla="*/ 31 h 90"/>
                <a:gd name="T24" fmla="*/ 13 w 133"/>
                <a:gd name="T25" fmla="*/ 80 h 90"/>
                <a:gd name="T26" fmla="*/ 37 w 133"/>
                <a:gd name="T27" fmla="*/ 90 h 90"/>
                <a:gd name="T28" fmla="*/ 62 w 133"/>
                <a:gd name="T29" fmla="*/ 80 h 90"/>
                <a:gd name="T30" fmla="*/ 104 w 133"/>
                <a:gd name="T31" fmla="*/ 38 h 90"/>
                <a:gd name="T32" fmla="*/ 111 w 133"/>
                <a:gd name="T33" fmla="*/ 39 h 90"/>
                <a:gd name="T34" fmla="*/ 125 w 133"/>
                <a:gd name="T35" fmla="*/ 34 h 90"/>
                <a:gd name="T36" fmla="*/ 125 w 133"/>
                <a:gd name="T37" fmla="*/ 6 h 90"/>
                <a:gd name="T38" fmla="*/ 118 w 133"/>
                <a:gd name="T39" fmla="*/ 27 h 90"/>
                <a:gd name="T40" fmla="*/ 111 w 133"/>
                <a:gd name="T41" fmla="*/ 30 h 90"/>
                <a:gd name="T42" fmla="*/ 107 w 133"/>
                <a:gd name="T43" fmla="*/ 29 h 90"/>
                <a:gd name="T44" fmla="*/ 104 w 133"/>
                <a:gd name="T45" fmla="*/ 27 h 90"/>
                <a:gd name="T46" fmla="*/ 102 w 133"/>
                <a:gd name="T47" fmla="*/ 24 h 90"/>
                <a:gd name="T48" fmla="*/ 102 w 133"/>
                <a:gd name="T49" fmla="*/ 18 h 90"/>
                <a:gd name="T50" fmla="*/ 104 w 133"/>
                <a:gd name="T51" fmla="*/ 13 h 90"/>
                <a:gd name="T52" fmla="*/ 111 w 133"/>
                <a:gd name="T53" fmla="*/ 10 h 90"/>
                <a:gd name="T54" fmla="*/ 118 w 133"/>
                <a:gd name="T55" fmla="*/ 13 h 90"/>
                <a:gd name="T56" fmla="*/ 121 w 133"/>
                <a:gd name="T57" fmla="*/ 20 h 90"/>
                <a:gd name="T58" fmla="*/ 118 w 133"/>
                <a:gd name="T59" fmla="*/ 2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3" h="90">
                  <a:moveTo>
                    <a:pt x="125" y="6"/>
                  </a:moveTo>
                  <a:cubicBezTo>
                    <a:pt x="121" y="2"/>
                    <a:pt x="116" y="0"/>
                    <a:pt x="111" y="0"/>
                  </a:cubicBezTo>
                  <a:cubicBezTo>
                    <a:pt x="106" y="0"/>
                    <a:pt x="101" y="2"/>
                    <a:pt x="97" y="6"/>
                  </a:cubicBezTo>
                  <a:cubicBezTo>
                    <a:pt x="92" y="12"/>
                    <a:pt x="90" y="20"/>
                    <a:pt x="93" y="28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48" y="73"/>
                    <a:pt x="43" y="75"/>
                    <a:pt x="37" y="75"/>
                  </a:cubicBezTo>
                  <a:cubicBezTo>
                    <a:pt x="32" y="75"/>
                    <a:pt x="27" y="73"/>
                    <a:pt x="23" y="69"/>
                  </a:cubicBezTo>
                  <a:cubicBezTo>
                    <a:pt x="20" y="66"/>
                    <a:pt x="18" y="61"/>
                    <a:pt x="18" y="55"/>
                  </a:cubicBezTo>
                  <a:cubicBezTo>
                    <a:pt x="18" y="50"/>
                    <a:pt x="20" y="45"/>
                    <a:pt x="23" y="41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0" y="45"/>
                    <a:pt x="0" y="66"/>
                    <a:pt x="13" y="80"/>
                  </a:cubicBezTo>
                  <a:cubicBezTo>
                    <a:pt x="20" y="86"/>
                    <a:pt x="29" y="90"/>
                    <a:pt x="37" y="90"/>
                  </a:cubicBezTo>
                  <a:cubicBezTo>
                    <a:pt x="46" y="90"/>
                    <a:pt x="55" y="86"/>
                    <a:pt x="62" y="80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6" y="39"/>
                    <a:pt x="109" y="39"/>
                    <a:pt x="111" y="39"/>
                  </a:cubicBezTo>
                  <a:cubicBezTo>
                    <a:pt x="116" y="39"/>
                    <a:pt x="121" y="38"/>
                    <a:pt x="125" y="34"/>
                  </a:cubicBezTo>
                  <a:cubicBezTo>
                    <a:pt x="133" y="26"/>
                    <a:pt x="133" y="14"/>
                    <a:pt x="125" y="6"/>
                  </a:cubicBezTo>
                  <a:close/>
                  <a:moveTo>
                    <a:pt x="118" y="27"/>
                  </a:moveTo>
                  <a:cubicBezTo>
                    <a:pt x="116" y="29"/>
                    <a:pt x="114" y="30"/>
                    <a:pt x="111" y="30"/>
                  </a:cubicBezTo>
                  <a:cubicBezTo>
                    <a:pt x="110" y="30"/>
                    <a:pt x="109" y="29"/>
                    <a:pt x="107" y="29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2"/>
                    <a:pt x="101" y="20"/>
                    <a:pt x="102" y="18"/>
                  </a:cubicBezTo>
                  <a:cubicBezTo>
                    <a:pt x="102" y="16"/>
                    <a:pt x="103" y="14"/>
                    <a:pt x="104" y="13"/>
                  </a:cubicBezTo>
                  <a:cubicBezTo>
                    <a:pt x="106" y="11"/>
                    <a:pt x="109" y="10"/>
                    <a:pt x="111" y="10"/>
                  </a:cubicBezTo>
                  <a:cubicBezTo>
                    <a:pt x="114" y="10"/>
                    <a:pt x="116" y="11"/>
                    <a:pt x="118" y="13"/>
                  </a:cubicBezTo>
                  <a:cubicBezTo>
                    <a:pt x="120" y="15"/>
                    <a:pt x="121" y="17"/>
                    <a:pt x="121" y="20"/>
                  </a:cubicBezTo>
                  <a:cubicBezTo>
                    <a:pt x="121" y="22"/>
                    <a:pt x="120" y="25"/>
                    <a:pt x="118" y="2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>
              <a:spLocks noEditPoints="1"/>
            </p:cNvSpPr>
            <p:nvPr/>
          </p:nvSpPr>
          <p:spPr bwMode="auto">
            <a:xfrm>
              <a:off x="5802" y="301"/>
              <a:ext cx="198" cy="199"/>
            </a:xfrm>
            <a:custGeom>
              <a:avLst/>
              <a:gdLst>
                <a:gd name="T0" fmla="*/ 57 w 84"/>
                <a:gd name="T1" fmla="*/ 0 h 84"/>
                <a:gd name="T2" fmla="*/ 8 w 84"/>
                <a:gd name="T3" fmla="*/ 48 h 84"/>
                <a:gd name="T4" fmla="*/ 8 w 84"/>
                <a:gd name="T5" fmla="*/ 48 h 84"/>
                <a:gd name="T6" fmla="*/ 8 w 84"/>
                <a:gd name="T7" fmla="*/ 76 h 84"/>
                <a:gd name="T8" fmla="*/ 36 w 84"/>
                <a:gd name="T9" fmla="*/ 76 h 84"/>
                <a:gd name="T10" fmla="*/ 36 w 84"/>
                <a:gd name="T11" fmla="*/ 76 h 84"/>
                <a:gd name="T12" fmla="*/ 84 w 84"/>
                <a:gd name="T13" fmla="*/ 27 h 84"/>
                <a:gd name="T14" fmla="*/ 57 w 84"/>
                <a:gd name="T15" fmla="*/ 0 h 84"/>
                <a:gd name="T16" fmla="*/ 40 w 84"/>
                <a:gd name="T17" fmla="*/ 44 h 84"/>
                <a:gd name="T18" fmla="*/ 40 w 84"/>
                <a:gd name="T19" fmla="*/ 34 h 84"/>
                <a:gd name="T20" fmla="*/ 50 w 84"/>
                <a:gd name="T21" fmla="*/ 34 h 84"/>
                <a:gd name="T22" fmla="*/ 50 w 84"/>
                <a:gd name="T23" fmla="*/ 44 h 84"/>
                <a:gd name="T24" fmla="*/ 40 w 84"/>
                <a:gd name="T25" fmla="*/ 4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" h="84">
                  <a:moveTo>
                    <a:pt x="57" y="0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0" y="56"/>
                    <a:pt x="0" y="69"/>
                    <a:pt x="8" y="76"/>
                  </a:cubicBezTo>
                  <a:cubicBezTo>
                    <a:pt x="15" y="84"/>
                    <a:pt x="28" y="84"/>
                    <a:pt x="36" y="76"/>
                  </a:cubicBezTo>
                  <a:cubicBezTo>
                    <a:pt x="36" y="76"/>
                    <a:pt x="36" y="76"/>
                    <a:pt x="36" y="76"/>
                  </a:cubicBezTo>
                  <a:cubicBezTo>
                    <a:pt x="84" y="27"/>
                    <a:pt x="84" y="27"/>
                    <a:pt x="84" y="27"/>
                  </a:cubicBezTo>
                  <a:lnTo>
                    <a:pt x="57" y="0"/>
                  </a:lnTo>
                  <a:close/>
                  <a:moveTo>
                    <a:pt x="40" y="44"/>
                  </a:moveTo>
                  <a:cubicBezTo>
                    <a:pt x="37" y="42"/>
                    <a:pt x="37" y="37"/>
                    <a:pt x="40" y="34"/>
                  </a:cubicBezTo>
                  <a:cubicBezTo>
                    <a:pt x="42" y="31"/>
                    <a:pt x="47" y="31"/>
                    <a:pt x="50" y="34"/>
                  </a:cubicBezTo>
                  <a:cubicBezTo>
                    <a:pt x="53" y="37"/>
                    <a:pt x="53" y="42"/>
                    <a:pt x="50" y="44"/>
                  </a:cubicBezTo>
                  <a:cubicBezTo>
                    <a:pt x="47" y="47"/>
                    <a:pt x="42" y="47"/>
                    <a:pt x="40" y="4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7"/>
            <p:cNvSpPr/>
            <p:nvPr/>
          </p:nvSpPr>
          <p:spPr bwMode="auto">
            <a:xfrm>
              <a:off x="5946" y="192"/>
              <a:ext cx="163" cy="164"/>
            </a:xfrm>
            <a:custGeom>
              <a:avLst/>
              <a:gdLst>
                <a:gd name="T0" fmla="*/ 47 w 163"/>
                <a:gd name="T1" fmla="*/ 0 h 164"/>
                <a:gd name="T2" fmla="*/ 24 w 163"/>
                <a:gd name="T3" fmla="*/ 24 h 164"/>
                <a:gd name="T4" fmla="*/ 0 w 163"/>
                <a:gd name="T5" fmla="*/ 100 h 164"/>
                <a:gd name="T6" fmla="*/ 0 w 163"/>
                <a:gd name="T7" fmla="*/ 100 h 164"/>
                <a:gd name="T8" fmla="*/ 64 w 163"/>
                <a:gd name="T9" fmla="*/ 164 h 164"/>
                <a:gd name="T10" fmla="*/ 64 w 163"/>
                <a:gd name="T11" fmla="*/ 164 h 164"/>
                <a:gd name="T12" fmla="*/ 140 w 163"/>
                <a:gd name="T13" fmla="*/ 140 h 164"/>
                <a:gd name="T14" fmla="*/ 163 w 163"/>
                <a:gd name="T15" fmla="*/ 116 h 164"/>
                <a:gd name="T16" fmla="*/ 47 w 163"/>
                <a:gd name="T1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164">
                  <a:moveTo>
                    <a:pt x="47" y="0"/>
                  </a:moveTo>
                  <a:lnTo>
                    <a:pt x="24" y="24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140" y="140"/>
                  </a:lnTo>
                  <a:lnTo>
                    <a:pt x="163" y="116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8"/>
            <p:cNvSpPr/>
            <p:nvPr/>
          </p:nvSpPr>
          <p:spPr bwMode="auto">
            <a:xfrm>
              <a:off x="5213" y="249"/>
              <a:ext cx="128" cy="246"/>
            </a:xfrm>
            <a:custGeom>
              <a:avLst/>
              <a:gdLst>
                <a:gd name="T0" fmla="*/ 33 w 128"/>
                <a:gd name="T1" fmla="*/ 0 h 246"/>
                <a:gd name="T2" fmla="*/ 0 w 128"/>
                <a:gd name="T3" fmla="*/ 149 h 246"/>
                <a:gd name="T4" fmla="*/ 0 w 128"/>
                <a:gd name="T5" fmla="*/ 246 h 246"/>
                <a:gd name="T6" fmla="*/ 94 w 128"/>
                <a:gd name="T7" fmla="*/ 246 h 246"/>
                <a:gd name="T8" fmla="*/ 94 w 128"/>
                <a:gd name="T9" fmla="*/ 140 h 246"/>
                <a:gd name="T10" fmla="*/ 128 w 128"/>
                <a:gd name="T11" fmla="*/ 140 h 246"/>
                <a:gd name="T12" fmla="*/ 128 w 128"/>
                <a:gd name="T13" fmla="*/ 0 h 246"/>
                <a:gd name="T14" fmla="*/ 33 w 128"/>
                <a:gd name="T1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8" h="246">
                  <a:moveTo>
                    <a:pt x="33" y="0"/>
                  </a:moveTo>
                  <a:lnTo>
                    <a:pt x="0" y="149"/>
                  </a:lnTo>
                  <a:lnTo>
                    <a:pt x="0" y="246"/>
                  </a:lnTo>
                  <a:lnTo>
                    <a:pt x="94" y="246"/>
                  </a:lnTo>
                  <a:lnTo>
                    <a:pt x="94" y="140"/>
                  </a:lnTo>
                  <a:lnTo>
                    <a:pt x="128" y="140"/>
                  </a:lnTo>
                  <a:lnTo>
                    <a:pt x="128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Rectangle 219"/>
            <p:cNvSpPr>
              <a:spLocks noChangeArrowheads="1"/>
            </p:cNvSpPr>
            <p:nvPr/>
          </p:nvSpPr>
          <p:spPr bwMode="auto">
            <a:xfrm>
              <a:off x="5293" y="192"/>
              <a:ext cx="48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0"/>
            <p:cNvSpPr/>
            <p:nvPr/>
          </p:nvSpPr>
          <p:spPr bwMode="auto">
            <a:xfrm>
              <a:off x="5364" y="249"/>
              <a:ext cx="128" cy="246"/>
            </a:xfrm>
            <a:custGeom>
              <a:avLst/>
              <a:gdLst>
                <a:gd name="T0" fmla="*/ 95 w 128"/>
                <a:gd name="T1" fmla="*/ 0 h 246"/>
                <a:gd name="T2" fmla="*/ 0 w 128"/>
                <a:gd name="T3" fmla="*/ 0 h 246"/>
                <a:gd name="T4" fmla="*/ 0 w 128"/>
                <a:gd name="T5" fmla="*/ 140 h 246"/>
                <a:gd name="T6" fmla="*/ 33 w 128"/>
                <a:gd name="T7" fmla="*/ 140 h 246"/>
                <a:gd name="T8" fmla="*/ 33 w 128"/>
                <a:gd name="T9" fmla="*/ 246 h 246"/>
                <a:gd name="T10" fmla="*/ 128 w 128"/>
                <a:gd name="T11" fmla="*/ 246 h 246"/>
                <a:gd name="T12" fmla="*/ 128 w 128"/>
                <a:gd name="T13" fmla="*/ 149 h 246"/>
                <a:gd name="T14" fmla="*/ 95 w 128"/>
                <a:gd name="T1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8" h="246">
                  <a:moveTo>
                    <a:pt x="95" y="0"/>
                  </a:moveTo>
                  <a:lnTo>
                    <a:pt x="0" y="0"/>
                  </a:lnTo>
                  <a:lnTo>
                    <a:pt x="0" y="140"/>
                  </a:lnTo>
                  <a:lnTo>
                    <a:pt x="33" y="140"/>
                  </a:lnTo>
                  <a:lnTo>
                    <a:pt x="33" y="246"/>
                  </a:lnTo>
                  <a:lnTo>
                    <a:pt x="128" y="246"/>
                  </a:lnTo>
                  <a:lnTo>
                    <a:pt x="128" y="149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221"/>
            <p:cNvSpPr>
              <a:spLocks noChangeArrowheads="1"/>
            </p:cNvSpPr>
            <p:nvPr/>
          </p:nvSpPr>
          <p:spPr bwMode="auto">
            <a:xfrm>
              <a:off x="5364" y="192"/>
              <a:ext cx="47" cy="36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2"/>
            <p:cNvSpPr/>
            <p:nvPr/>
          </p:nvSpPr>
          <p:spPr bwMode="auto">
            <a:xfrm>
              <a:off x="4671" y="192"/>
              <a:ext cx="152" cy="225"/>
            </a:xfrm>
            <a:custGeom>
              <a:avLst/>
              <a:gdLst>
                <a:gd name="T0" fmla="*/ 32 w 64"/>
                <a:gd name="T1" fmla="*/ 95 h 95"/>
                <a:gd name="T2" fmla="*/ 16 w 64"/>
                <a:gd name="T3" fmla="*/ 79 h 95"/>
                <a:gd name="T4" fmla="*/ 18 w 64"/>
                <a:gd name="T5" fmla="*/ 71 h 95"/>
                <a:gd name="T6" fmla="*/ 32 w 64"/>
                <a:gd name="T7" fmla="*/ 48 h 95"/>
                <a:gd name="T8" fmla="*/ 46 w 64"/>
                <a:gd name="T9" fmla="*/ 71 h 95"/>
                <a:gd name="T10" fmla="*/ 46 w 64"/>
                <a:gd name="T11" fmla="*/ 71 h 95"/>
                <a:gd name="T12" fmla="*/ 48 w 64"/>
                <a:gd name="T13" fmla="*/ 79 h 95"/>
                <a:gd name="T14" fmla="*/ 32 w 64"/>
                <a:gd name="T15" fmla="*/ 95 h 95"/>
                <a:gd name="T16" fmla="*/ 64 w 64"/>
                <a:gd name="T17" fmla="*/ 63 h 95"/>
                <a:gd name="T18" fmla="*/ 60 w 64"/>
                <a:gd name="T19" fmla="*/ 47 h 95"/>
                <a:gd name="T20" fmla="*/ 60 w 64"/>
                <a:gd name="T21" fmla="*/ 47 h 95"/>
                <a:gd name="T22" fmla="*/ 32 w 64"/>
                <a:gd name="T23" fmla="*/ 0 h 95"/>
                <a:gd name="T24" fmla="*/ 4 w 64"/>
                <a:gd name="T25" fmla="*/ 47 h 95"/>
                <a:gd name="T26" fmla="*/ 0 w 64"/>
                <a:gd name="T27" fmla="*/ 63 h 95"/>
                <a:gd name="T28" fmla="*/ 32 w 64"/>
                <a:gd name="T2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" h="95">
                  <a:moveTo>
                    <a:pt x="32" y="95"/>
                  </a:moveTo>
                  <a:cubicBezTo>
                    <a:pt x="23" y="95"/>
                    <a:pt x="16" y="88"/>
                    <a:pt x="16" y="79"/>
                  </a:cubicBezTo>
                  <a:cubicBezTo>
                    <a:pt x="16" y="76"/>
                    <a:pt x="17" y="74"/>
                    <a:pt x="18" y="71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7" y="74"/>
                    <a:pt x="48" y="76"/>
                    <a:pt x="48" y="79"/>
                  </a:cubicBezTo>
                  <a:cubicBezTo>
                    <a:pt x="48" y="88"/>
                    <a:pt x="41" y="95"/>
                    <a:pt x="32" y="95"/>
                  </a:cubicBezTo>
                  <a:cubicBezTo>
                    <a:pt x="50" y="95"/>
                    <a:pt x="64" y="81"/>
                    <a:pt x="64" y="63"/>
                  </a:cubicBezTo>
                  <a:cubicBezTo>
                    <a:pt x="64" y="57"/>
                    <a:pt x="63" y="52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2" y="52"/>
                    <a:pt x="0" y="57"/>
                    <a:pt x="0" y="63"/>
                  </a:cubicBezTo>
                  <a:cubicBezTo>
                    <a:pt x="0" y="81"/>
                    <a:pt x="14" y="95"/>
                    <a:pt x="32" y="9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3"/>
            <p:cNvSpPr/>
            <p:nvPr/>
          </p:nvSpPr>
          <p:spPr bwMode="auto">
            <a:xfrm>
              <a:off x="4619" y="417"/>
              <a:ext cx="256" cy="78"/>
            </a:xfrm>
            <a:custGeom>
              <a:avLst/>
              <a:gdLst>
                <a:gd name="T0" fmla="*/ 5 w 256"/>
                <a:gd name="T1" fmla="*/ 0 h 78"/>
                <a:gd name="T2" fmla="*/ 0 w 256"/>
                <a:gd name="T3" fmla="*/ 33 h 78"/>
                <a:gd name="T4" fmla="*/ 251 w 256"/>
                <a:gd name="T5" fmla="*/ 78 h 78"/>
                <a:gd name="T6" fmla="*/ 256 w 256"/>
                <a:gd name="T7" fmla="*/ 45 h 78"/>
                <a:gd name="T8" fmla="*/ 5 w 256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78">
                  <a:moveTo>
                    <a:pt x="5" y="0"/>
                  </a:moveTo>
                  <a:lnTo>
                    <a:pt x="0" y="33"/>
                  </a:lnTo>
                  <a:lnTo>
                    <a:pt x="251" y="78"/>
                  </a:lnTo>
                  <a:lnTo>
                    <a:pt x="256" y="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4"/>
            <p:cNvSpPr/>
            <p:nvPr/>
          </p:nvSpPr>
          <p:spPr bwMode="auto">
            <a:xfrm>
              <a:off x="4785" y="417"/>
              <a:ext cx="90" cy="31"/>
            </a:xfrm>
            <a:custGeom>
              <a:avLst/>
              <a:gdLst>
                <a:gd name="T0" fmla="*/ 90 w 90"/>
                <a:gd name="T1" fmla="*/ 31 h 31"/>
                <a:gd name="T2" fmla="*/ 85 w 90"/>
                <a:gd name="T3" fmla="*/ 0 h 31"/>
                <a:gd name="T4" fmla="*/ 0 w 90"/>
                <a:gd name="T5" fmla="*/ 14 h 31"/>
                <a:gd name="T6" fmla="*/ 90 w 90"/>
                <a:gd name="T7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31">
                  <a:moveTo>
                    <a:pt x="90" y="31"/>
                  </a:moveTo>
                  <a:lnTo>
                    <a:pt x="85" y="0"/>
                  </a:lnTo>
                  <a:lnTo>
                    <a:pt x="0" y="1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5"/>
            <p:cNvSpPr/>
            <p:nvPr/>
          </p:nvSpPr>
          <p:spPr bwMode="auto">
            <a:xfrm>
              <a:off x="4619" y="464"/>
              <a:ext cx="90" cy="31"/>
            </a:xfrm>
            <a:custGeom>
              <a:avLst/>
              <a:gdLst>
                <a:gd name="T0" fmla="*/ 5 w 90"/>
                <a:gd name="T1" fmla="*/ 31 h 31"/>
                <a:gd name="T2" fmla="*/ 90 w 90"/>
                <a:gd name="T3" fmla="*/ 17 h 31"/>
                <a:gd name="T4" fmla="*/ 0 w 90"/>
                <a:gd name="T5" fmla="*/ 0 h 31"/>
                <a:gd name="T6" fmla="*/ 5 w 90"/>
                <a:gd name="T7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31">
                  <a:moveTo>
                    <a:pt x="5" y="31"/>
                  </a:moveTo>
                  <a:lnTo>
                    <a:pt x="90" y="17"/>
                  </a:lnTo>
                  <a:lnTo>
                    <a:pt x="0" y="0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6"/>
            <p:cNvSpPr/>
            <p:nvPr/>
          </p:nvSpPr>
          <p:spPr bwMode="auto">
            <a:xfrm>
              <a:off x="4004" y="263"/>
              <a:ext cx="275" cy="232"/>
            </a:xfrm>
            <a:custGeom>
              <a:avLst/>
              <a:gdLst>
                <a:gd name="T0" fmla="*/ 138 w 275"/>
                <a:gd name="T1" fmla="*/ 0 h 232"/>
                <a:gd name="T2" fmla="*/ 138 w 275"/>
                <a:gd name="T3" fmla="*/ 0 h 232"/>
                <a:gd name="T4" fmla="*/ 138 w 275"/>
                <a:gd name="T5" fmla="*/ 0 h 232"/>
                <a:gd name="T6" fmla="*/ 138 w 275"/>
                <a:gd name="T7" fmla="*/ 0 h 232"/>
                <a:gd name="T8" fmla="*/ 0 w 275"/>
                <a:gd name="T9" fmla="*/ 232 h 232"/>
                <a:gd name="T10" fmla="*/ 100 w 275"/>
                <a:gd name="T11" fmla="*/ 232 h 232"/>
                <a:gd name="T12" fmla="*/ 138 w 275"/>
                <a:gd name="T13" fmla="*/ 45 h 232"/>
                <a:gd name="T14" fmla="*/ 175 w 275"/>
                <a:gd name="T15" fmla="*/ 232 h 232"/>
                <a:gd name="T16" fmla="*/ 275 w 275"/>
                <a:gd name="T17" fmla="*/ 232 h 232"/>
                <a:gd name="T18" fmla="*/ 138 w 275"/>
                <a:gd name="T19" fmla="*/ 0 h 232"/>
                <a:gd name="T20" fmla="*/ 138 w 275"/>
                <a:gd name="T21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5" h="232">
                  <a:moveTo>
                    <a:pt x="138" y="0"/>
                  </a:moveTo>
                  <a:lnTo>
                    <a:pt x="138" y="0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0" y="232"/>
                  </a:lnTo>
                  <a:lnTo>
                    <a:pt x="100" y="232"/>
                  </a:lnTo>
                  <a:lnTo>
                    <a:pt x="138" y="45"/>
                  </a:lnTo>
                  <a:lnTo>
                    <a:pt x="175" y="232"/>
                  </a:lnTo>
                  <a:lnTo>
                    <a:pt x="275" y="232"/>
                  </a:lnTo>
                  <a:lnTo>
                    <a:pt x="138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Rectangle 227"/>
            <p:cNvSpPr>
              <a:spLocks noChangeArrowheads="1"/>
            </p:cNvSpPr>
            <p:nvPr/>
          </p:nvSpPr>
          <p:spPr bwMode="auto">
            <a:xfrm>
              <a:off x="3990" y="472"/>
              <a:ext cx="14" cy="2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Rectangle 228"/>
            <p:cNvSpPr>
              <a:spLocks noChangeArrowheads="1"/>
            </p:cNvSpPr>
            <p:nvPr/>
          </p:nvSpPr>
          <p:spPr bwMode="auto">
            <a:xfrm>
              <a:off x="4279" y="472"/>
              <a:ext cx="14" cy="2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9"/>
            <p:cNvSpPr>
              <a:spLocks noEditPoints="1"/>
            </p:cNvSpPr>
            <p:nvPr/>
          </p:nvSpPr>
          <p:spPr bwMode="auto">
            <a:xfrm>
              <a:off x="3385" y="280"/>
              <a:ext cx="255" cy="142"/>
            </a:xfrm>
            <a:custGeom>
              <a:avLst/>
              <a:gdLst>
                <a:gd name="T0" fmla="*/ 108 w 108"/>
                <a:gd name="T1" fmla="*/ 30 h 60"/>
                <a:gd name="T2" fmla="*/ 108 w 108"/>
                <a:gd name="T3" fmla="*/ 10 h 60"/>
                <a:gd name="T4" fmla="*/ 98 w 108"/>
                <a:gd name="T5" fmla="*/ 0 h 60"/>
                <a:gd name="T6" fmla="*/ 10 w 108"/>
                <a:gd name="T7" fmla="*/ 0 h 60"/>
                <a:gd name="T8" fmla="*/ 0 w 108"/>
                <a:gd name="T9" fmla="*/ 10 h 60"/>
                <a:gd name="T10" fmla="*/ 0 w 108"/>
                <a:gd name="T11" fmla="*/ 30 h 60"/>
                <a:gd name="T12" fmla="*/ 29 w 108"/>
                <a:gd name="T13" fmla="*/ 59 h 60"/>
                <a:gd name="T14" fmla="*/ 40 w 108"/>
                <a:gd name="T15" fmla="*/ 60 h 60"/>
                <a:gd name="T16" fmla="*/ 54 w 108"/>
                <a:gd name="T17" fmla="*/ 53 h 60"/>
                <a:gd name="T18" fmla="*/ 68 w 108"/>
                <a:gd name="T19" fmla="*/ 60 h 60"/>
                <a:gd name="T20" fmla="*/ 79 w 108"/>
                <a:gd name="T21" fmla="*/ 59 h 60"/>
                <a:gd name="T22" fmla="*/ 108 w 108"/>
                <a:gd name="T23" fmla="*/ 30 h 60"/>
                <a:gd name="T24" fmla="*/ 93 w 108"/>
                <a:gd name="T25" fmla="*/ 30 h 60"/>
                <a:gd name="T26" fmla="*/ 89 w 108"/>
                <a:gd name="T27" fmla="*/ 40 h 60"/>
                <a:gd name="T28" fmla="*/ 79 w 108"/>
                <a:gd name="T29" fmla="*/ 45 h 60"/>
                <a:gd name="T30" fmla="*/ 66 w 108"/>
                <a:gd name="T31" fmla="*/ 45 h 60"/>
                <a:gd name="T32" fmla="*/ 54 w 108"/>
                <a:gd name="T33" fmla="*/ 27 h 60"/>
                <a:gd name="T34" fmla="*/ 42 w 108"/>
                <a:gd name="T35" fmla="*/ 45 h 60"/>
                <a:gd name="T36" fmla="*/ 29 w 108"/>
                <a:gd name="T37" fmla="*/ 45 h 60"/>
                <a:gd name="T38" fmla="*/ 19 w 108"/>
                <a:gd name="T39" fmla="*/ 40 h 60"/>
                <a:gd name="T40" fmla="*/ 15 w 108"/>
                <a:gd name="T41" fmla="*/ 30 h 60"/>
                <a:gd name="T42" fmla="*/ 15 w 108"/>
                <a:gd name="T43" fmla="*/ 15 h 60"/>
                <a:gd name="T44" fmla="*/ 93 w 108"/>
                <a:gd name="T45" fmla="*/ 15 h 60"/>
                <a:gd name="T46" fmla="*/ 93 w 108"/>
                <a:gd name="T47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8" h="60">
                  <a:moveTo>
                    <a:pt x="108" y="30"/>
                  </a:moveTo>
                  <a:cubicBezTo>
                    <a:pt x="108" y="10"/>
                    <a:pt x="108" y="10"/>
                    <a:pt x="108" y="10"/>
                  </a:cubicBezTo>
                  <a:cubicBezTo>
                    <a:pt x="108" y="5"/>
                    <a:pt x="104" y="0"/>
                    <a:pt x="9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0"/>
                    <a:pt x="0" y="29"/>
                    <a:pt x="0" y="30"/>
                  </a:cubicBezTo>
                  <a:cubicBezTo>
                    <a:pt x="0" y="46"/>
                    <a:pt x="13" y="59"/>
                    <a:pt x="29" y="59"/>
                  </a:cubicBezTo>
                  <a:cubicBezTo>
                    <a:pt x="33" y="59"/>
                    <a:pt x="37" y="60"/>
                    <a:pt x="40" y="60"/>
                  </a:cubicBezTo>
                  <a:cubicBezTo>
                    <a:pt x="46" y="60"/>
                    <a:pt x="51" y="59"/>
                    <a:pt x="54" y="53"/>
                  </a:cubicBezTo>
                  <a:cubicBezTo>
                    <a:pt x="57" y="59"/>
                    <a:pt x="62" y="60"/>
                    <a:pt x="68" y="60"/>
                  </a:cubicBezTo>
                  <a:cubicBezTo>
                    <a:pt x="71" y="60"/>
                    <a:pt x="75" y="59"/>
                    <a:pt x="79" y="59"/>
                  </a:cubicBezTo>
                  <a:cubicBezTo>
                    <a:pt x="95" y="59"/>
                    <a:pt x="108" y="46"/>
                    <a:pt x="108" y="30"/>
                  </a:cubicBezTo>
                  <a:close/>
                  <a:moveTo>
                    <a:pt x="93" y="30"/>
                  </a:moveTo>
                  <a:cubicBezTo>
                    <a:pt x="93" y="34"/>
                    <a:pt x="92" y="38"/>
                    <a:pt x="89" y="40"/>
                  </a:cubicBezTo>
                  <a:cubicBezTo>
                    <a:pt x="86" y="43"/>
                    <a:pt x="83" y="45"/>
                    <a:pt x="79" y="45"/>
                  </a:cubicBezTo>
                  <a:cubicBezTo>
                    <a:pt x="76" y="45"/>
                    <a:pt x="66" y="45"/>
                    <a:pt x="66" y="45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32" y="45"/>
                    <a:pt x="29" y="45"/>
                  </a:cubicBezTo>
                  <a:cubicBezTo>
                    <a:pt x="25" y="45"/>
                    <a:pt x="22" y="43"/>
                    <a:pt x="19" y="40"/>
                  </a:cubicBezTo>
                  <a:cubicBezTo>
                    <a:pt x="16" y="38"/>
                    <a:pt x="15" y="34"/>
                    <a:pt x="15" y="30"/>
                  </a:cubicBezTo>
                  <a:cubicBezTo>
                    <a:pt x="15" y="29"/>
                    <a:pt x="15" y="21"/>
                    <a:pt x="15" y="15"/>
                  </a:cubicBezTo>
                  <a:cubicBezTo>
                    <a:pt x="93" y="15"/>
                    <a:pt x="93" y="15"/>
                    <a:pt x="93" y="15"/>
                  </a:cubicBezTo>
                  <a:lnTo>
                    <a:pt x="93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0"/>
            <p:cNvSpPr/>
            <p:nvPr/>
          </p:nvSpPr>
          <p:spPr bwMode="auto">
            <a:xfrm>
              <a:off x="3572" y="192"/>
              <a:ext cx="115" cy="303"/>
            </a:xfrm>
            <a:custGeom>
              <a:avLst/>
              <a:gdLst>
                <a:gd name="T0" fmla="*/ 39 w 49"/>
                <a:gd name="T1" fmla="*/ 0 h 128"/>
                <a:gd name="T2" fmla="*/ 39 w 49"/>
                <a:gd name="T3" fmla="*/ 84 h 128"/>
                <a:gd name="T4" fmla="*/ 39 w 49"/>
                <a:gd name="T5" fmla="*/ 84 h 128"/>
                <a:gd name="T6" fmla="*/ 39 w 49"/>
                <a:gd name="T7" fmla="*/ 84 h 128"/>
                <a:gd name="T8" fmla="*/ 31 w 49"/>
                <a:gd name="T9" fmla="*/ 105 h 128"/>
                <a:gd name="T10" fmla="*/ 10 w 49"/>
                <a:gd name="T11" fmla="*/ 114 h 128"/>
                <a:gd name="T12" fmla="*/ 10 w 49"/>
                <a:gd name="T13" fmla="*/ 113 h 128"/>
                <a:gd name="T14" fmla="*/ 5 w 49"/>
                <a:gd name="T15" fmla="*/ 108 h 128"/>
                <a:gd name="T16" fmla="*/ 0 w 49"/>
                <a:gd name="T17" fmla="*/ 113 h 128"/>
                <a:gd name="T18" fmla="*/ 0 w 49"/>
                <a:gd name="T19" fmla="*/ 123 h 128"/>
                <a:gd name="T20" fmla="*/ 5 w 49"/>
                <a:gd name="T21" fmla="*/ 128 h 128"/>
                <a:gd name="T22" fmla="*/ 10 w 49"/>
                <a:gd name="T23" fmla="*/ 123 h 128"/>
                <a:gd name="T24" fmla="*/ 10 w 49"/>
                <a:gd name="T25" fmla="*/ 123 h 128"/>
                <a:gd name="T26" fmla="*/ 49 w 49"/>
                <a:gd name="T27" fmla="*/ 84 h 128"/>
                <a:gd name="T28" fmla="*/ 49 w 49"/>
                <a:gd name="T29" fmla="*/ 0 h 128"/>
                <a:gd name="T30" fmla="*/ 39 w 49"/>
                <a:gd name="T3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28">
                  <a:moveTo>
                    <a:pt x="39" y="0"/>
                  </a:moveTo>
                  <a:cubicBezTo>
                    <a:pt x="39" y="84"/>
                    <a:pt x="39" y="84"/>
                    <a:pt x="39" y="84"/>
                  </a:cubicBezTo>
                  <a:cubicBezTo>
                    <a:pt x="39" y="84"/>
                    <a:pt x="39" y="84"/>
                    <a:pt x="39" y="84"/>
                  </a:cubicBezTo>
                  <a:cubicBezTo>
                    <a:pt x="39" y="84"/>
                    <a:pt x="39" y="84"/>
                    <a:pt x="39" y="84"/>
                  </a:cubicBezTo>
                  <a:cubicBezTo>
                    <a:pt x="39" y="92"/>
                    <a:pt x="36" y="99"/>
                    <a:pt x="31" y="105"/>
                  </a:cubicBezTo>
                  <a:cubicBezTo>
                    <a:pt x="25" y="111"/>
                    <a:pt x="18" y="114"/>
                    <a:pt x="10" y="114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1"/>
                    <a:pt x="8" y="108"/>
                    <a:pt x="5" y="108"/>
                  </a:cubicBezTo>
                  <a:cubicBezTo>
                    <a:pt x="2" y="108"/>
                    <a:pt x="0" y="111"/>
                    <a:pt x="0" y="11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6"/>
                    <a:pt x="2" y="128"/>
                    <a:pt x="5" y="128"/>
                  </a:cubicBezTo>
                  <a:cubicBezTo>
                    <a:pt x="8" y="128"/>
                    <a:pt x="10" y="126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31" y="123"/>
                    <a:pt x="49" y="106"/>
                    <a:pt x="49" y="84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Rectangle 231"/>
            <p:cNvSpPr>
              <a:spLocks noChangeArrowheads="1"/>
            </p:cNvSpPr>
            <p:nvPr/>
          </p:nvSpPr>
          <p:spPr bwMode="auto">
            <a:xfrm>
              <a:off x="2895" y="192"/>
              <a:ext cx="71" cy="48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32"/>
            <p:cNvSpPr>
              <a:spLocks noEditPoints="1"/>
            </p:cNvSpPr>
            <p:nvPr/>
          </p:nvSpPr>
          <p:spPr bwMode="auto">
            <a:xfrm>
              <a:off x="2829" y="261"/>
              <a:ext cx="203" cy="234"/>
            </a:xfrm>
            <a:custGeom>
              <a:avLst/>
              <a:gdLst>
                <a:gd name="T0" fmla="*/ 74 w 86"/>
                <a:gd name="T1" fmla="*/ 5 h 99"/>
                <a:gd name="T2" fmla="*/ 69 w 86"/>
                <a:gd name="T3" fmla="*/ 0 h 99"/>
                <a:gd name="T4" fmla="*/ 12 w 86"/>
                <a:gd name="T5" fmla="*/ 5 h 99"/>
                <a:gd name="T6" fmla="*/ 0 w 86"/>
                <a:gd name="T7" fmla="*/ 94 h 99"/>
                <a:gd name="T8" fmla="*/ 0 w 86"/>
                <a:gd name="T9" fmla="*/ 94 h 99"/>
                <a:gd name="T10" fmla="*/ 81 w 86"/>
                <a:gd name="T11" fmla="*/ 99 h 99"/>
                <a:gd name="T12" fmla="*/ 86 w 86"/>
                <a:gd name="T13" fmla="*/ 94 h 99"/>
                <a:gd name="T14" fmla="*/ 62 w 86"/>
                <a:gd name="T15" fmla="*/ 38 h 99"/>
                <a:gd name="T16" fmla="*/ 55 w 86"/>
                <a:gd name="T17" fmla="*/ 41 h 99"/>
                <a:gd name="T18" fmla="*/ 58 w 86"/>
                <a:gd name="T19" fmla="*/ 34 h 99"/>
                <a:gd name="T20" fmla="*/ 46 w 86"/>
                <a:gd name="T21" fmla="*/ 29 h 99"/>
                <a:gd name="T22" fmla="*/ 43 w 86"/>
                <a:gd name="T23" fmla="*/ 36 h 99"/>
                <a:gd name="T24" fmla="*/ 40 w 86"/>
                <a:gd name="T25" fmla="*/ 29 h 99"/>
                <a:gd name="T26" fmla="*/ 33 w 86"/>
                <a:gd name="T27" fmla="*/ 40 h 99"/>
                <a:gd name="T28" fmla="*/ 29 w 86"/>
                <a:gd name="T29" fmla="*/ 43 h 99"/>
                <a:gd name="T30" fmla="*/ 28 w 86"/>
                <a:gd name="T31" fmla="*/ 34 h 99"/>
                <a:gd name="T32" fmla="*/ 26 w 86"/>
                <a:gd name="T33" fmla="*/ 51 h 99"/>
                <a:gd name="T34" fmla="*/ 26 w 86"/>
                <a:gd name="T35" fmla="*/ 56 h 99"/>
                <a:gd name="T36" fmla="*/ 18 w 86"/>
                <a:gd name="T37" fmla="*/ 51 h 99"/>
                <a:gd name="T38" fmla="*/ 24 w 86"/>
                <a:gd name="T39" fmla="*/ 69 h 99"/>
                <a:gd name="T40" fmla="*/ 31 w 86"/>
                <a:gd name="T41" fmla="*/ 65 h 99"/>
                <a:gd name="T42" fmla="*/ 28 w 86"/>
                <a:gd name="T43" fmla="*/ 73 h 99"/>
                <a:gd name="T44" fmla="*/ 40 w 86"/>
                <a:gd name="T45" fmla="*/ 78 h 99"/>
                <a:gd name="T46" fmla="*/ 43 w 86"/>
                <a:gd name="T47" fmla="*/ 70 h 99"/>
                <a:gd name="T48" fmla="*/ 46 w 86"/>
                <a:gd name="T49" fmla="*/ 78 h 99"/>
                <a:gd name="T50" fmla="*/ 30 w 86"/>
                <a:gd name="T51" fmla="*/ 53 h 99"/>
                <a:gd name="T52" fmla="*/ 56 w 86"/>
                <a:gd name="T53" fmla="*/ 53 h 99"/>
                <a:gd name="T54" fmla="*/ 58 w 86"/>
                <a:gd name="T55" fmla="*/ 73 h 99"/>
                <a:gd name="T56" fmla="*/ 55 w 86"/>
                <a:gd name="T57" fmla="*/ 65 h 99"/>
                <a:gd name="T58" fmla="*/ 62 w 86"/>
                <a:gd name="T59" fmla="*/ 69 h 99"/>
                <a:gd name="T60" fmla="*/ 68 w 86"/>
                <a:gd name="T61" fmla="*/ 56 h 99"/>
                <a:gd name="T62" fmla="*/ 60 w 86"/>
                <a:gd name="T63" fmla="*/ 53 h 99"/>
                <a:gd name="T64" fmla="*/ 68 w 86"/>
                <a:gd name="T65" fmla="*/ 5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99">
                  <a:moveTo>
                    <a:pt x="86" y="94"/>
                  </a:moveTo>
                  <a:cubicBezTo>
                    <a:pt x="74" y="5"/>
                    <a:pt x="74" y="5"/>
                    <a:pt x="74" y="5"/>
                  </a:cubicBezTo>
                  <a:cubicBezTo>
                    <a:pt x="73" y="2"/>
                    <a:pt x="71" y="1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0"/>
                    <a:pt x="13" y="2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7"/>
                    <a:pt x="2" y="99"/>
                    <a:pt x="5" y="99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4" y="99"/>
                    <a:pt x="86" y="97"/>
                    <a:pt x="86" y="94"/>
                  </a:cubicBezTo>
                  <a:cubicBezTo>
                    <a:pt x="86" y="94"/>
                    <a:pt x="86" y="94"/>
                    <a:pt x="86" y="94"/>
                  </a:cubicBezTo>
                  <a:close/>
                  <a:moveTo>
                    <a:pt x="58" y="34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6" y="43"/>
                    <a:pt x="56" y="42"/>
                    <a:pt x="55" y="41"/>
                  </a:cubicBezTo>
                  <a:cubicBezTo>
                    <a:pt x="54" y="41"/>
                    <a:pt x="54" y="40"/>
                    <a:pt x="53" y="40"/>
                  </a:cubicBezTo>
                  <a:lnTo>
                    <a:pt x="58" y="34"/>
                  </a:lnTo>
                  <a:close/>
                  <a:moveTo>
                    <a:pt x="40" y="29"/>
                  </a:moveTo>
                  <a:cubicBezTo>
                    <a:pt x="46" y="29"/>
                    <a:pt x="46" y="29"/>
                    <a:pt x="46" y="29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5" y="36"/>
                    <a:pt x="44" y="36"/>
                    <a:pt x="43" y="36"/>
                  </a:cubicBezTo>
                  <a:cubicBezTo>
                    <a:pt x="42" y="36"/>
                    <a:pt x="41" y="36"/>
                    <a:pt x="40" y="37"/>
                  </a:cubicBezTo>
                  <a:lnTo>
                    <a:pt x="40" y="29"/>
                  </a:lnTo>
                  <a:close/>
                  <a:moveTo>
                    <a:pt x="28" y="34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2" y="40"/>
                    <a:pt x="32" y="41"/>
                    <a:pt x="31" y="41"/>
                  </a:cubicBezTo>
                  <a:cubicBezTo>
                    <a:pt x="30" y="42"/>
                    <a:pt x="30" y="43"/>
                    <a:pt x="29" y="43"/>
                  </a:cubicBezTo>
                  <a:cubicBezTo>
                    <a:pt x="24" y="38"/>
                    <a:pt x="24" y="38"/>
                    <a:pt x="24" y="38"/>
                  </a:cubicBezTo>
                  <a:lnTo>
                    <a:pt x="28" y="34"/>
                  </a:lnTo>
                  <a:close/>
                  <a:moveTo>
                    <a:pt x="18" y="51"/>
                  </a:moveTo>
                  <a:cubicBezTo>
                    <a:pt x="26" y="51"/>
                    <a:pt x="26" y="51"/>
                    <a:pt x="26" y="51"/>
                  </a:cubicBezTo>
                  <a:cubicBezTo>
                    <a:pt x="26" y="51"/>
                    <a:pt x="26" y="52"/>
                    <a:pt x="26" y="53"/>
                  </a:cubicBezTo>
                  <a:cubicBezTo>
                    <a:pt x="26" y="54"/>
                    <a:pt x="26" y="55"/>
                    <a:pt x="26" y="56"/>
                  </a:cubicBezTo>
                  <a:cubicBezTo>
                    <a:pt x="18" y="56"/>
                    <a:pt x="18" y="56"/>
                    <a:pt x="18" y="56"/>
                  </a:cubicBezTo>
                  <a:lnTo>
                    <a:pt x="18" y="51"/>
                  </a:lnTo>
                  <a:close/>
                  <a:moveTo>
                    <a:pt x="28" y="73"/>
                  </a:moveTo>
                  <a:cubicBezTo>
                    <a:pt x="24" y="69"/>
                    <a:pt x="24" y="69"/>
                    <a:pt x="24" y="69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30" y="64"/>
                    <a:pt x="30" y="65"/>
                    <a:pt x="31" y="65"/>
                  </a:cubicBezTo>
                  <a:cubicBezTo>
                    <a:pt x="32" y="66"/>
                    <a:pt x="32" y="67"/>
                    <a:pt x="33" y="67"/>
                  </a:cubicBezTo>
                  <a:lnTo>
                    <a:pt x="28" y="73"/>
                  </a:lnTo>
                  <a:close/>
                  <a:moveTo>
                    <a:pt x="46" y="78"/>
                  </a:moveTo>
                  <a:cubicBezTo>
                    <a:pt x="40" y="78"/>
                    <a:pt x="40" y="78"/>
                    <a:pt x="40" y="78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1" y="70"/>
                    <a:pt x="42" y="70"/>
                    <a:pt x="43" y="70"/>
                  </a:cubicBezTo>
                  <a:cubicBezTo>
                    <a:pt x="44" y="70"/>
                    <a:pt x="45" y="70"/>
                    <a:pt x="46" y="70"/>
                  </a:cubicBezTo>
                  <a:lnTo>
                    <a:pt x="46" y="78"/>
                  </a:lnTo>
                  <a:close/>
                  <a:moveTo>
                    <a:pt x="43" y="66"/>
                  </a:moveTo>
                  <a:cubicBezTo>
                    <a:pt x="36" y="66"/>
                    <a:pt x="30" y="61"/>
                    <a:pt x="30" y="53"/>
                  </a:cubicBezTo>
                  <a:cubicBezTo>
                    <a:pt x="30" y="46"/>
                    <a:pt x="36" y="40"/>
                    <a:pt x="43" y="40"/>
                  </a:cubicBezTo>
                  <a:cubicBezTo>
                    <a:pt x="50" y="40"/>
                    <a:pt x="56" y="46"/>
                    <a:pt x="56" y="53"/>
                  </a:cubicBezTo>
                  <a:cubicBezTo>
                    <a:pt x="56" y="61"/>
                    <a:pt x="50" y="66"/>
                    <a:pt x="43" y="66"/>
                  </a:cubicBezTo>
                  <a:close/>
                  <a:moveTo>
                    <a:pt x="58" y="73"/>
                  </a:move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4" y="66"/>
                    <a:pt x="55" y="65"/>
                  </a:cubicBezTo>
                  <a:cubicBezTo>
                    <a:pt x="56" y="65"/>
                    <a:pt x="56" y="64"/>
                    <a:pt x="57" y="63"/>
                  </a:cubicBezTo>
                  <a:cubicBezTo>
                    <a:pt x="62" y="69"/>
                    <a:pt x="62" y="69"/>
                    <a:pt x="62" y="69"/>
                  </a:cubicBezTo>
                  <a:lnTo>
                    <a:pt x="58" y="73"/>
                  </a:lnTo>
                  <a:close/>
                  <a:moveTo>
                    <a:pt x="68" y="56"/>
                  </a:moveTo>
                  <a:cubicBezTo>
                    <a:pt x="60" y="56"/>
                    <a:pt x="60" y="56"/>
                    <a:pt x="60" y="56"/>
                  </a:cubicBezTo>
                  <a:cubicBezTo>
                    <a:pt x="60" y="55"/>
                    <a:pt x="60" y="54"/>
                    <a:pt x="60" y="53"/>
                  </a:cubicBezTo>
                  <a:cubicBezTo>
                    <a:pt x="60" y="52"/>
                    <a:pt x="60" y="51"/>
                    <a:pt x="60" y="51"/>
                  </a:cubicBezTo>
                  <a:cubicBezTo>
                    <a:pt x="68" y="51"/>
                    <a:pt x="68" y="51"/>
                    <a:pt x="68" y="51"/>
                  </a:cubicBezTo>
                  <a:lnTo>
                    <a:pt x="68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3"/>
            <p:cNvSpPr>
              <a:spLocks noEditPoints="1"/>
            </p:cNvSpPr>
            <p:nvPr/>
          </p:nvSpPr>
          <p:spPr bwMode="auto">
            <a:xfrm>
              <a:off x="2160" y="192"/>
              <a:ext cx="331" cy="303"/>
            </a:xfrm>
            <a:custGeom>
              <a:avLst/>
              <a:gdLst>
                <a:gd name="T0" fmla="*/ 115 w 140"/>
                <a:gd name="T1" fmla="*/ 19 h 128"/>
                <a:gd name="T2" fmla="*/ 115 w 140"/>
                <a:gd name="T3" fmla="*/ 19 h 128"/>
                <a:gd name="T4" fmla="*/ 120 w 140"/>
                <a:gd name="T5" fmla="*/ 28 h 128"/>
                <a:gd name="T6" fmla="*/ 111 w 140"/>
                <a:gd name="T7" fmla="*/ 23 h 128"/>
                <a:gd name="T8" fmla="*/ 106 w 140"/>
                <a:gd name="T9" fmla="*/ 14 h 128"/>
                <a:gd name="T10" fmla="*/ 115 w 140"/>
                <a:gd name="T11" fmla="*/ 18 h 128"/>
                <a:gd name="T12" fmla="*/ 70 w 140"/>
                <a:gd name="T13" fmla="*/ 0 h 128"/>
                <a:gd name="T14" fmla="*/ 25 w 140"/>
                <a:gd name="T15" fmla="*/ 19 h 128"/>
                <a:gd name="T16" fmla="*/ 25 w 140"/>
                <a:gd name="T17" fmla="*/ 109 h 128"/>
                <a:gd name="T18" fmla="*/ 70 w 140"/>
                <a:gd name="T19" fmla="*/ 128 h 128"/>
                <a:gd name="T20" fmla="*/ 115 w 140"/>
                <a:gd name="T21" fmla="*/ 109 h 128"/>
                <a:gd name="T22" fmla="*/ 115 w 140"/>
                <a:gd name="T23" fmla="*/ 19 h 128"/>
                <a:gd name="T24" fmla="*/ 23 w 140"/>
                <a:gd name="T25" fmla="*/ 92 h 128"/>
                <a:gd name="T26" fmla="*/ 20 w 140"/>
                <a:gd name="T27" fmla="*/ 84 h 128"/>
                <a:gd name="T28" fmla="*/ 16 w 140"/>
                <a:gd name="T29" fmla="*/ 64 h 128"/>
                <a:gd name="T30" fmla="*/ 20 w 140"/>
                <a:gd name="T31" fmla="*/ 44 h 128"/>
                <a:gd name="T32" fmla="*/ 32 w 140"/>
                <a:gd name="T33" fmla="*/ 26 h 128"/>
                <a:gd name="T34" fmla="*/ 50 w 140"/>
                <a:gd name="T35" fmla="*/ 14 h 128"/>
                <a:gd name="T36" fmla="*/ 70 w 140"/>
                <a:gd name="T37" fmla="*/ 10 h 128"/>
                <a:gd name="T38" fmla="*/ 90 w 140"/>
                <a:gd name="T39" fmla="*/ 14 h 128"/>
                <a:gd name="T40" fmla="*/ 98 w 140"/>
                <a:gd name="T41" fmla="*/ 17 h 128"/>
                <a:gd name="T42" fmla="*/ 47 w 140"/>
                <a:gd name="T43" fmla="*/ 41 h 128"/>
                <a:gd name="T44" fmla="*/ 23 w 140"/>
                <a:gd name="T45" fmla="*/ 92 h 128"/>
                <a:gd name="T46" fmla="*/ 108 w 140"/>
                <a:gd name="T47" fmla="*/ 102 h 128"/>
                <a:gd name="T48" fmla="*/ 90 w 140"/>
                <a:gd name="T49" fmla="*/ 114 h 128"/>
                <a:gd name="T50" fmla="*/ 70 w 140"/>
                <a:gd name="T51" fmla="*/ 118 h 128"/>
                <a:gd name="T52" fmla="*/ 50 w 140"/>
                <a:gd name="T53" fmla="*/ 114 h 128"/>
                <a:gd name="T54" fmla="*/ 42 w 140"/>
                <a:gd name="T55" fmla="*/ 111 h 128"/>
                <a:gd name="T56" fmla="*/ 93 w 140"/>
                <a:gd name="T57" fmla="*/ 87 h 128"/>
                <a:gd name="T58" fmla="*/ 117 w 140"/>
                <a:gd name="T59" fmla="*/ 36 h 128"/>
                <a:gd name="T60" fmla="*/ 120 w 140"/>
                <a:gd name="T61" fmla="*/ 44 h 128"/>
                <a:gd name="T62" fmla="*/ 124 w 140"/>
                <a:gd name="T63" fmla="*/ 64 h 128"/>
                <a:gd name="T64" fmla="*/ 120 w 140"/>
                <a:gd name="T65" fmla="*/ 84 h 128"/>
                <a:gd name="T66" fmla="*/ 108 w 140"/>
                <a:gd name="T67" fmla="*/ 10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0" h="128">
                  <a:moveTo>
                    <a:pt x="115" y="19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9" y="23"/>
                    <a:pt x="121" y="26"/>
                    <a:pt x="120" y="28"/>
                  </a:cubicBezTo>
                  <a:cubicBezTo>
                    <a:pt x="119" y="29"/>
                    <a:pt x="115" y="26"/>
                    <a:pt x="111" y="23"/>
                  </a:cubicBezTo>
                  <a:cubicBezTo>
                    <a:pt x="107" y="19"/>
                    <a:pt x="105" y="15"/>
                    <a:pt x="106" y="14"/>
                  </a:cubicBezTo>
                  <a:cubicBezTo>
                    <a:pt x="107" y="13"/>
                    <a:pt x="111" y="15"/>
                    <a:pt x="115" y="18"/>
                  </a:cubicBezTo>
                  <a:cubicBezTo>
                    <a:pt x="102" y="6"/>
                    <a:pt x="86" y="0"/>
                    <a:pt x="70" y="0"/>
                  </a:cubicBezTo>
                  <a:cubicBezTo>
                    <a:pt x="54" y="0"/>
                    <a:pt x="37" y="6"/>
                    <a:pt x="25" y="19"/>
                  </a:cubicBezTo>
                  <a:cubicBezTo>
                    <a:pt x="0" y="44"/>
                    <a:pt x="0" y="84"/>
                    <a:pt x="25" y="109"/>
                  </a:cubicBezTo>
                  <a:cubicBezTo>
                    <a:pt x="37" y="122"/>
                    <a:pt x="54" y="128"/>
                    <a:pt x="70" y="128"/>
                  </a:cubicBezTo>
                  <a:cubicBezTo>
                    <a:pt x="86" y="128"/>
                    <a:pt x="103" y="122"/>
                    <a:pt x="115" y="109"/>
                  </a:cubicBezTo>
                  <a:cubicBezTo>
                    <a:pt x="140" y="84"/>
                    <a:pt x="140" y="44"/>
                    <a:pt x="115" y="19"/>
                  </a:cubicBezTo>
                  <a:close/>
                  <a:moveTo>
                    <a:pt x="23" y="92"/>
                  </a:moveTo>
                  <a:cubicBezTo>
                    <a:pt x="22" y="89"/>
                    <a:pt x="21" y="87"/>
                    <a:pt x="20" y="84"/>
                  </a:cubicBezTo>
                  <a:cubicBezTo>
                    <a:pt x="17" y="78"/>
                    <a:pt x="16" y="71"/>
                    <a:pt x="16" y="64"/>
                  </a:cubicBezTo>
                  <a:cubicBezTo>
                    <a:pt x="16" y="57"/>
                    <a:pt x="17" y="50"/>
                    <a:pt x="20" y="44"/>
                  </a:cubicBezTo>
                  <a:cubicBezTo>
                    <a:pt x="22" y="37"/>
                    <a:pt x="27" y="31"/>
                    <a:pt x="32" y="26"/>
                  </a:cubicBezTo>
                  <a:cubicBezTo>
                    <a:pt x="37" y="21"/>
                    <a:pt x="43" y="17"/>
                    <a:pt x="50" y="14"/>
                  </a:cubicBezTo>
                  <a:cubicBezTo>
                    <a:pt x="56" y="11"/>
                    <a:pt x="63" y="10"/>
                    <a:pt x="70" y="10"/>
                  </a:cubicBezTo>
                  <a:cubicBezTo>
                    <a:pt x="77" y="10"/>
                    <a:pt x="84" y="11"/>
                    <a:pt x="90" y="14"/>
                  </a:cubicBezTo>
                  <a:cubicBezTo>
                    <a:pt x="93" y="15"/>
                    <a:pt x="95" y="16"/>
                    <a:pt x="98" y="17"/>
                  </a:cubicBezTo>
                  <a:cubicBezTo>
                    <a:pt x="80" y="19"/>
                    <a:pt x="62" y="27"/>
                    <a:pt x="47" y="41"/>
                  </a:cubicBezTo>
                  <a:cubicBezTo>
                    <a:pt x="33" y="56"/>
                    <a:pt x="25" y="74"/>
                    <a:pt x="23" y="92"/>
                  </a:cubicBezTo>
                  <a:close/>
                  <a:moveTo>
                    <a:pt x="108" y="102"/>
                  </a:moveTo>
                  <a:cubicBezTo>
                    <a:pt x="103" y="108"/>
                    <a:pt x="97" y="112"/>
                    <a:pt x="90" y="114"/>
                  </a:cubicBezTo>
                  <a:cubicBezTo>
                    <a:pt x="84" y="117"/>
                    <a:pt x="77" y="118"/>
                    <a:pt x="70" y="118"/>
                  </a:cubicBezTo>
                  <a:cubicBezTo>
                    <a:pt x="63" y="118"/>
                    <a:pt x="56" y="117"/>
                    <a:pt x="50" y="114"/>
                  </a:cubicBezTo>
                  <a:cubicBezTo>
                    <a:pt x="47" y="113"/>
                    <a:pt x="45" y="112"/>
                    <a:pt x="42" y="111"/>
                  </a:cubicBezTo>
                  <a:cubicBezTo>
                    <a:pt x="60" y="109"/>
                    <a:pt x="78" y="101"/>
                    <a:pt x="93" y="87"/>
                  </a:cubicBezTo>
                  <a:cubicBezTo>
                    <a:pt x="107" y="72"/>
                    <a:pt x="115" y="54"/>
                    <a:pt x="117" y="36"/>
                  </a:cubicBezTo>
                  <a:cubicBezTo>
                    <a:pt x="118" y="39"/>
                    <a:pt x="119" y="41"/>
                    <a:pt x="120" y="44"/>
                  </a:cubicBezTo>
                  <a:cubicBezTo>
                    <a:pt x="123" y="50"/>
                    <a:pt x="124" y="57"/>
                    <a:pt x="124" y="64"/>
                  </a:cubicBezTo>
                  <a:cubicBezTo>
                    <a:pt x="124" y="71"/>
                    <a:pt x="123" y="78"/>
                    <a:pt x="120" y="84"/>
                  </a:cubicBezTo>
                  <a:cubicBezTo>
                    <a:pt x="117" y="91"/>
                    <a:pt x="113" y="97"/>
                    <a:pt x="108" y="10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4"/>
            <p:cNvSpPr/>
            <p:nvPr/>
          </p:nvSpPr>
          <p:spPr bwMode="auto">
            <a:xfrm>
              <a:off x="1568" y="389"/>
              <a:ext cx="107" cy="106"/>
            </a:xfrm>
            <a:custGeom>
              <a:avLst/>
              <a:gdLst>
                <a:gd name="T0" fmla="*/ 1 w 45"/>
                <a:gd name="T1" fmla="*/ 37 h 45"/>
                <a:gd name="T2" fmla="*/ 1 w 45"/>
                <a:gd name="T3" fmla="*/ 37 h 45"/>
                <a:gd name="T4" fmla="*/ 1 w 45"/>
                <a:gd name="T5" fmla="*/ 44 h 45"/>
                <a:gd name="T6" fmla="*/ 8 w 45"/>
                <a:gd name="T7" fmla="*/ 44 h 45"/>
                <a:gd name="T8" fmla="*/ 8 w 45"/>
                <a:gd name="T9" fmla="*/ 44 h 45"/>
                <a:gd name="T10" fmla="*/ 8 w 45"/>
                <a:gd name="T11" fmla="*/ 44 h 45"/>
                <a:gd name="T12" fmla="*/ 45 w 45"/>
                <a:gd name="T13" fmla="*/ 7 h 45"/>
                <a:gd name="T14" fmla="*/ 38 w 45"/>
                <a:gd name="T15" fmla="*/ 0 h 45"/>
                <a:gd name="T16" fmla="*/ 1 w 45"/>
                <a:gd name="T17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5"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0" y="39"/>
                    <a:pt x="0" y="42"/>
                    <a:pt x="1" y="44"/>
                  </a:cubicBezTo>
                  <a:cubicBezTo>
                    <a:pt x="3" y="45"/>
                    <a:pt x="6" y="45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38" y="0"/>
                    <a:pt x="38" y="0"/>
                    <a:pt x="38" y="0"/>
                  </a:cubicBezTo>
                  <a:lnTo>
                    <a:pt x="1" y="3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5"/>
            <p:cNvSpPr>
              <a:spLocks noEditPoints="1"/>
            </p:cNvSpPr>
            <p:nvPr/>
          </p:nvSpPr>
          <p:spPr bwMode="auto">
            <a:xfrm>
              <a:off x="1604" y="180"/>
              <a:ext cx="279" cy="280"/>
            </a:xfrm>
            <a:custGeom>
              <a:avLst/>
              <a:gdLst>
                <a:gd name="T0" fmla="*/ 93 w 118"/>
                <a:gd name="T1" fmla="*/ 32 h 118"/>
                <a:gd name="T2" fmla="*/ 97 w 118"/>
                <a:gd name="T3" fmla="*/ 28 h 118"/>
                <a:gd name="T4" fmla="*/ 97 w 118"/>
                <a:gd name="T5" fmla="*/ 28 h 118"/>
                <a:gd name="T6" fmla="*/ 97 w 118"/>
                <a:gd name="T7" fmla="*/ 21 h 118"/>
                <a:gd name="T8" fmla="*/ 90 w 118"/>
                <a:gd name="T9" fmla="*/ 21 h 118"/>
                <a:gd name="T10" fmla="*/ 86 w 118"/>
                <a:gd name="T11" fmla="*/ 25 h 118"/>
                <a:gd name="T12" fmla="*/ 15 w 118"/>
                <a:gd name="T13" fmla="*/ 9 h 118"/>
                <a:gd name="T14" fmla="*/ 6 w 118"/>
                <a:gd name="T15" fmla="*/ 40 h 118"/>
                <a:gd name="T16" fmla="*/ 33 w 118"/>
                <a:gd name="T17" fmla="*/ 50 h 118"/>
                <a:gd name="T18" fmla="*/ 33 w 118"/>
                <a:gd name="T19" fmla="*/ 50 h 118"/>
                <a:gd name="T20" fmla="*/ 33 w 118"/>
                <a:gd name="T21" fmla="*/ 85 h 118"/>
                <a:gd name="T22" fmla="*/ 68 w 118"/>
                <a:gd name="T23" fmla="*/ 85 h 118"/>
                <a:gd name="T24" fmla="*/ 68 w 118"/>
                <a:gd name="T25" fmla="*/ 85 h 118"/>
                <a:gd name="T26" fmla="*/ 78 w 118"/>
                <a:gd name="T27" fmla="*/ 112 h 118"/>
                <a:gd name="T28" fmla="*/ 109 w 118"/>
                <a:gd name="T29" fmla="*/ 103 h 118"/>
                <a:gd name="T30" fmla="*/ 93 w 118"/>
                <a:gd name="T31" fmla="*/ 32 h 118"/>
                <a:gd name="T32" fmla="*/ 28 w 118"/>
                <a:gd name="T33" fmla="*/ 31 h 118"/>
                <a:gd name="T34" fmla="*/ 21 w 118"/>
                <a:gd name="T35" fmla="*/ 17 h 118"/>
                <a:gd name="T36" fmla="*/ 42 w 118"/>
                <a:gd name="T37" fmla="*/ 15 h 118"/>
                <a:gd name="T38" fmla="*/ 63 w 118"/>
                <a:gd name="T39" fmla="*/ 21 h 118"/>
                <a:gd name="T40" fmla="*/ 76 w 118"/>
                <a:gd name="T41" fmla="*/ 29 h 118"/>
                <a:gd name="T42" fmla="*/ 39 w 118"/>
                <a:gd name="T43" fmla="*/ 47 h 118"/>
                <a:gd name="T44" fmla="*/ 28 w 118"/>
                <a:gd name="T45" fmla="*/ 31 h 118"/>
                <a:gd name="T46" fmla="*/ 37 w 118"/>
                <a:gd name="T47" fmla="*/ 81 h 118"/>
                <a:gd name="T48" fmla="*/ 36 w 118"/>
                <a:gd name="T49" fmla="*/ 55 h 118"/>
                <a:gd name="T50" fmla="*/ 49 w 118"/>
                <a:gd name="T51" fmla="*/ 69 h 118"/>
                <a:gd name="T52" fmla="*/ 63 w 118"/>
                <a:gd name="T53" fmla="*/ 82 h 118"/>
                <a:gd name="T54" fmla="*/ 37 w 118"/>
                <a:gd name="T55" fmla="*/ 81 h 118"/>
                <a:gd name="T56" fmla="*/ 101 w 118"/>
                <a:gd name="T57" fmla="*/ 97 h 118"/>
                <a:gd name="T58" fmla="*/ 87 w 118"/>
                <a:gd name="T59" fmla="*/ 91 h 118"/>
                <a:gd name="T60" fmla="*/ 71 w 118"/>
                <a:gd name="T61" fmla="*/ 79 h 118"/>
                <a:gd name="T62" fmla="*/ 89 w 118"/>
                <a:gd name="T63" fmla="*/ 42 h 118"/>
                <a:gd name="T64" fmla="*/ 97 w 118"/>
                <a:gd name="T65" fmla="*/ 55 h 118"/>
                <a:gd name="T66" fmla="*/ 103 w 118"/>
                <a:gd name="T67" fmla="*/ 76 h 118"/>
                <a:gd name="T68" fmla="*/ 101 w 118"/>
                <a:gd name="T69" fmla="*/ 9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118">
                  <a:moveTo>
                    <a:pt x="93" y="32"/>
                  </a:moveTo>
                  <a:cubicBezTo>
                    <a:pt x="97" y="28"/>
                    <a:pt x="97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9" y="26"/>
                    <a:pt x="99" y="23"/>
                    <a:pt x="97" y="21"/>
                  </a:cubicBezTo>
                  <a:cubicBezTo>
                    <a:pt x="95" y="19"/>
                    <a:pt x="92" y="19"/>
                    <a:pt x="90" y="21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65" y="6"/>
                    <a:pt x="37" y="0"/>
                    <a:pt x="15" y="9"/>
                  </a:cubicBezTo>
                  <a:cubicBezTo>
                    <a:pt x="4" y="15"/>
                    <a:pt x="0" y="29"/>
                    <a:pt x="6" y="40"/>
                  </a:cubicBezTo>
                  <a:cubicBezTo>
                    <a:pt x="11" y="50"/>
                    <a:pt x="22" y="54"/>
                    <a:pt x="33" y="50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24" y="60"/>
                    <a:pt x="24" y="75"/>
                    <a:pt x="33" y="85"/>
                  </a:cubicBezTo>
                  <a:cubicBezTo>
                    <a:pt x="43" y="94"/>
                    <a:pt x="58" y="94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4" y="96"/>
                    <a:pt x="68" y="107"/>
                    <a:pt x="78" y="112"/>
                  </a:cubicBezTo>
                  <a:cubicBezTo>
                    <a:pt x="89" y="118"/>
                    <a:pt x="103" y="114"/>
                    <a:pt x="109" y="103"/>
                  </a:cubicBezTo>
                  <a:cubicBezTo>
                    <a:pt x="118" y="81"/>
                    <a:pt x="112" y="53"/>
                    <a:pt x="93" y="32"/>
                  </a:cubicBezTo>
                  <a:close/>
                  <a:moveTo>
                    <a:pt x="28" y="31"/>
                  </a:moveTo>
                  <a:cubicBezTo>
                    <a:pt x="25" y="26"/>
                    <a:pt x="21" y="18"/>
                    <a:pt x="21" y="17"/>
                  </a:cubicBezTo>
                  <a:cubicBezTo>
                    <a:pt x="26" y="16"/>
                    <a:pt x="35" y="14"/>
                    <a:pt x="42" y="15"/>
                  </a:cubicBezTo>
                  <a:cubicBezTo>
                    <a:pt x="49" y="16"/>
                    <a:pt x="56" y="18"/>
                    <a:pt x="63" y="21"/>
                  </a:cubicBezTo>
                  <a:cubicBezTo>
                    <a:pt x="67" y="23"/>
                    <a:pt x="72" y="26"/>
                    <a:pt x="76" y="29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5" y="41"/>
                    <a:pt x="31" y="36"/>
                    <a:pt x="28" y="31"/>
                  </a:cubicBezTo>
                  <a:close/>
                  <a:moveTo>
                    <a:pt x="37" y="81"/>
                  </a:moveTo>
                  <a:cubicBezTo>
                    <a:pt x="30" y="74"/>
                    <a:pt x="30" y="63"/>
                    <a:pt x="36" y="55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55" y="88"/>
                    <a:pt x="44" y="88"/>
                    <a:pt x="37" y="81"/>
                  </a:cubicBezTo>
                  <a:close/>
                  <a:moveTo>
                    <a:pt x="101" y="97"/>
                  </a:moveTo>
                  <a:cubicBezTo>
                    <a:pt x="100" y="97"/>
                    <a:pt x="92" y="93"/>
                    <a:pt x="87" y="91"/>
                  </a:cubicBezTo>
                  <a:cubicBezTo>
                    <a:pt x="82" y="87"/>
                    <a:pt x="77" y="83"/>
                    <a:pt x="71" y="79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92" y="46"/>
                    <a:pt x="95" y="51"/>
                    <a:pt x="97" y="55"/>
                  </a:cubicBezTo>
                  <a:cubicBezTo>
                    <a:pt x="100" y="62"/>
                    <a:pt x="102" y="69"/>
                    <a:pt x="103" y="76"/>
                  </a:cubicBezTo>
                  <a:cubicBezTo>
                    <a:pt x="104" y="83"/>
                    <a:pt x="102" y="92"/>
                    <a:pt x="101" y="9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6"/>
            <p:cNvSpPr>
              <a:spLocks noEditPoints="1"/>
            </p:cNvSpPr>
            <p:nvPr/>
          </p:nvSpPr>
          <p:spPr bwMode="auto">
            <a:xfrm>
              <a:off x="1025" y="192"/>
              <a:ext cx="179" cy="303"/>
            </a:xfrm>
            <a:custGeom>
              <a:avLst/>
              <a:gdLst>
                <a:gd name="T0" fmla="*/ 104 w 179"/>
                <a:gd name="T1" fmla="*/ 95 h 303"/>
                <a:gd name="T2" fmla="*/ 118 w 179"/>
                <a:gd name="T3" fmla="*/ 38 h 303"/>
                <a:gd name="T4" fmla="*/ 179 w 179"/>
                <a:gd name="T5" fmla="*/ 12 h 303"/>
                <a:gd name="T6" fmla="*/ 175 w 179"/>
                <a:gd name="T7" fmla="*/ 0 h 303"/>
                <a:gd name="T8" fmla="*/ 106 w 179"/>
                <a:gd name="T9" fmla="*/ 29 h 303"/>
                <a:gd name="T10" fmla="*/ 106 w 179"/>
                <a:gd name="T11" fmla="*/ 29 h 303"/>
                <a:gd name="T12" fmla="*/ 106 w 179"/>
                <a:gd name="T13" fmla="*/ 29 h 303"/>
                <a:gd name="T14" fmla="*/ 106 w 179"/>
                <a:gd name="T15" fmla="*/ 29 h 303"/>
                <a:gd name="T16" fmla="*/ 106 w 179"/>
                <a:gd name="T17" fmla="*/ 29 h 303"/>
                <a:gd name="T18" fmla="*/ 92 w 179"/>
                <a:gd name="T19" fmla="*/ 95 h 303"/>
                <a:gd name="T20" fmla="*/ 0 w 179"/>
                <a:gd name="T21" fmla="*/ 95 h 303"/>
                <a:gd name="T22" fmla="*/ 33 w 179"/>
                <a:gd name="T23" fmla="*/ 303 h 303"/>
                <a:gd name="T24" fmla="*/ 37 w 179"/>
                <a:gd name="T25" fmla="*/ 303 h 303"/>
                <a:gd name="T26" fmla="*/ 125 w 179"/>
                <a:gd name="T27" fmla="*/ 303 h 303"/>
                <a:gd name="T28" fmla="*/ 127 w 179"/>
                <a:gd name="T29" fmla="*/ 303 h 303"/>
                <a:gd name="T30" fmla="*/ 127 w 179"/>
                <a:gd name="T31" fmla="*/ 298 h 303"/>
                <a:gd name="T32" fmla="*/ 163 w 179"/>
                <a:gd name="T33" fmla="*/ 95 h 303"/>
                <a:gd name="T34" fmla="*/ 104 w 179"/>
                <a:gd name="T35" fmla="*/ 95 h 303"/>
                <a:gd name="T36" fmla="*/ 134 w 179"/>
                <a:gd name="T37" fmla="*/ 116 h 303"/>
                <a:gd name="T38" fmla="*/ 122 w 179"/>
                <a:gd name="T39" fmla="*/ 194 h 303"/>
                <a:gd name="T40" fmla="*/ 80 w 179"/>
                <a:gd name="T41" fmla="*/ 194 h 303"/>
                <a:gd name="T42" fmla="*/ 99 w 179"/>
                <a:gd name="T43" fmla="*/ 116 h 303"/>
                <a:gd name="T44" fmla="*/ 134 w 179"/>
                <a:gd name="T45" fmla="*/ 116 h 303"/>
                <a:gd name="T46" fmla="*/ 28 w 179"/>
                <a:gd name="T47" fmla="*/ 116 h 303"/>
                <a:gd name="T48" fmla="*/ 85 w 179"/>
                <a:gd name="T49" fmla="*/ 116 h 303"/>
                <a:gd name="T50" fmla="*/ 68 w 179"/>
                <a:gd name="T51" fmla="*/ 194 h 303"/>
                <a:gd name="T52" fmla="*/ 40 w 179"/>
                <a:gd name="T53" fmla="*/ 194 h 303"/>
                <a:gd name="T54" fmla="*/ 28 w 179"/>
                <a:gd name="T55" fmla="*/ 116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9" h="303">
                  <a:moveTo>
                    <a:pt x="104" y="95"/>
                  </a:moveTo>
                  <a:lnTo>
                    <a:pt x="118" y="38"/>
                  </a:lnTo>
                  <a:lnTo>
                    <a:pt x="179" y="12"/>
                  </a:lnTo>
                  <a:lnTo>
                    <a:pt x="175" y="0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92" y="95"/>
                  </a:lnTo>
                  <a:lnTo>
                    <a:pt x="0" y="95"/>
                  </a:lnTo>
                  <a:lnTo>
                    <a:pt x="33" y="303"/>
                  </a:lnTo>
                  <a:lnTo>
                    <a:pt x="37" y="303"/>
                  </a:lnTo>
                  <a:lnTo>
                    <a:pt x="125" y="303"/>
                  </a:lnTo>
                  <a:lnTo>
                    <a:pt x="127" y="303"/>
                  </a:lnTo>
                  <a:lnTo>
                    <a:pt x="127" y="298"/>
                  </a:lnTo>
                  <a:lnTo>
                    <a:pt x="163" y="95"/>
                  </a:lnTo>
                  <a:lnTo>
                    <a:pt x="104" y="95"/>
                  </a:lnTo>
                  <a:close/>
                  <a:moveTo>
                    <a:pt x="134" y="116"/>
                  </a:moveTo>
                  <a:lnTo>
                    <a:pt x="122" y="194"/>
                  </a:lnTo>
                  <a:lnTo>
                    <a:pt x="80" y="194"/>
                  </a:lnTo>
                  <a:lnTo>
                    <a:pt x="99" y="116"/>
                  </a:lnTo>
                  <a:lnTo>
                    <a:pt x="134" y="116"/>
                  </a:lnTo>
                  <a:close/>
                  <a:moveTo>
                    <a:pt x="28" y="116"/>
                  </a:moveTo>
                  <a:lnTo>
                    <a:pt x="85" y="116"/>
                  </a:lnTo>
                  <a:lnTo>
                    <a:pt x="68" y="194"/>
                  </a:lnTo>
                  <a:lnTo>
                    <a:pt x="40" y="194"/>
                  </a:lnTo>
                  <a:lnTo>
                    <a:pt x="28" y="11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7"/>
            <p:cNvSpPr/>
            <p:nvPr/>
          </p:nvSpPr>
          <p:spPr bwMode="auto">
            <a:xfrm>
              <a:off x="450" y="221"/>
              <a:ext cx="118" cy="47"/>
            </a:xfrm>
            <a:custGeom>
              <a:avLst/>
              <a:gdLst>
                <a:gd name="T0" fmla="*/ 10 w 50"/>
                <a:gd name="T1" fmla="*/ 10 h 20"/>
                <a:gd name="T2" fmla="*/ 40 w 50"/>
                <a:gd name="T3" fmla="*/ 10 h 20"/>
                <a:gd name="T4" fmla="*/ 40 w 50"/>
                <a:gd name="T5" fmla="*/ 20 h 20"/>
                <a:gd name="T6" fmla="*/ 50 w 50"/>
                <a:gd name="T7" fmla="*/ 20 h 20"/>
                <a:gd name="T8" fmla="*/ 50 w 50"/>
                <a:gd name="T9" fmla="*/ 10 h 20"/>
                <a:gd name="T10" fmla="*/ 40 w 50"/>
                <a:gd name="T11" fmla="*/ 0 h 20"/>
                <a:gd name="T12" fmla="*/ 10 w 50"/>
                <a:gd name="T13" fmla="*/ 0 h 20"/>
                <a:gd name="T14" fmla="*/ 0 w 50"/>
                <a:gd name="T15" fmla="*/ 10 h 20"/>
                <a:gd name="T16" fmla="*/ 0 w 50"/>
                <a:gd name="T17" fmla="*/ 20 h 20"/>
                <a:gd name="T18" fmla="*/ 10 w 50"/>
                <a:gd name="T19" fmla="*/ 20 h 20"/>
                <a:gd name="T20" fmla="*/ 10 w 50"/>
                <a:gd name="T2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20">
                  <a:moveTo>
                    <a:pt x="10" y="10"/>
                  </a:moveTo>
                  <a:cubicBezTo>
                    <a:pt x="40" y="10"/>
                    <a:pt x="40" y="10"/>
                    <a:pt x="40" y="1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5"/>
                    <a:pt x="45" y="0"/>
                    <a:pt x="4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0" y="20"/>
                    <a:pt x="10" y="20"/>
                    <a:pt x="10" y="20"/>
                  </a:cubicBezTo>
                  <a:lnTo>
                    <a:pt x="1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Rectangle 238"/>
            <p:cNvSpPr>
              <a:spLocks noChangeArrowheads="1"/>
            </p:cNvSpPr>
            <p:nvPr/>
          </p:nvSpPr>
          <p:spPr bwMode="auto">
            <a:xfrm>
              <a:off x="358" y="280"/>
              <a:ext cx="35" cy="18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Rectangle 239"/>
            <p:cNvSpPr>
              <a:spLocks noChangeArrowheads="1"/>
            </p:cNvSpPr>
            <p:nvPr/>
          </p:nvSpPr>
          <p:spPr bwMode="auto">
            <a:xfrm>
              <a:off x="414" y="280"/>
              <a:ext cx="190" cy="18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Rectangle 240"/>
            <p:cNvSpPr>
              <a:spLocks noChangeArrowheads="1"/>
            </p:cNvSpPr>
            <p:nvPr/>
          </p:nvSpPr>
          <p:spPr bwMode="auto">
            <a:xfrm>
              <a:off x="625" y="280"/>
              <a:ext cx="35" cy="187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68325" y="293688"/>
            <a:ext cx="11052175" cy="6265863"/>
            <a:chOff x="358" y="185"/>
            <a:chExt cx="6962" cy="3947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7017" y="3846"/>
              <a:ext cx="303" cy="270"/>
            </a:xfrm>
            <a:custGeom>
              <a:avLst/>
              <a:gdLst>
                <a:gd name="T0" fmla="*/ 128 w 128"/>
                <a:gd name="T1" fmla="*/ 102 h 114"/>
                <a:gd name="T2" fmla="*/ 128 w 128"/>
                <a:gd name="T3" fmla="*/ 40 h 114"/>
                <a:gd name="T4" fmla="*/ 128 w 128"/>
                <a:gd name="T5" fmla="*/ 40 h 114"/>
                <a:gd name="T6" fmla="*/ 119 w 128"/>
                <a:gd name="T7" fmla="*/ 35 h 114"/>
                <a:gd name="T8" fmla="*/ 97 w 128"/>
                <a:gd name="T9" fmla="*/ 35 h 114"/>
                <a:gd name="T10" fmla="*/ 97 w 128"/>
                <a:gd name="T11" fmla="*/ 21 h 114"/>
                <a:gd name="T12" fmla="*/ 100 w 128"/>
                <a:gd name="T13" fmla="*/ 11 h 114"/>
                <a:gd name="T14" fmla="*/ 100 w 128"/>
                <a:gd name="T15" fmla="*/ 11 h 114"/>
                <a:gd name="T16" fmla="*/ 100 w 128"/>
                <a:gd name="T17" fmla="*/ 11 h 114"/>
                <a:gd name="T18" fmla="*/ 100 w 128"/>
                <a:gd name="T19" fmla="*/ 0 h 114"/>
                <a:gd name="T20" fmla="*/ 81 w 128"/>
                <a:gd name="T21" fmla="*/ 0 h 114"/>
                <a:gd name="T22" fmla="*/ 81 w 128"/>
                <a:gd name="T23" fmla="*/ 0 h 114"/>
                <a:gd name="T24" fmla="*/ 81 w 128"/>
                <a:gd name="T25" fmla="*/ 0 h 114"/>
                <a:gd name="T26" fmla="*/ 81 w 128"/>
                <a:gd name="T27" fmla="*/ 0 h 114"/>
                <a:gd name="T28" fmla="*/ 81 w 128"/>
                <a:gd name="T29" fmla="*/ 0 h 114"/>
                <a:gd name="T30" fmla="*/ 64 w 128"/>
                <a:gd name="T31" fmla="*/ 40 h 114"/>
                <a:gd name="T32" fmla="*/ 61 w 128"/>
                <a:gd name="T33" fmla="*/ 44 h 114"/>
                <a:gd name="T34" fmla="*/ 46 w 128"/>
                <a:gd name="T35" fmla="*/ 50 h 114"/>
                <a:gd name="T36" fmla="*/ 42 w 128"/>
                <a:gd name="T37" fmla="*/ 50 h 114"/>
                <a:gd name="T38" fmla="*/ 42 w 128"/>
                <a:gd name="T39" fmla="*/ 40 h 114"/>
                <a:gd name="T40" fmla="*/ 0 w 128"/>
                <a:gd name="T41" fmla="*/ 40 h 114"/>
                <a:gd name="T42" fmla="*/ 0 w 128"/>
                <a:gd name="T43" fmla="*/ 114 h 114"/>
                <a:gd name="T44" fmla="*/ 42 w 128"/>
                <a:gd name="T45" fmla="*/ 114 h 114"/>
                <a:gd name="T46" fmla="*/ 42 w 128"/>
                <a:gd name="T47" fmla="*/ 103 h 114"/>
                <a:gd name="T48" fmla="*/ 61 w 128"/>
                <a:gd name="T49" fmla="*/ 103 h 114"/>
                <a:gd name="T50" fmla="*/ 71 w 128"/>
                <a:gd name="T51" fmla="*/ 114 h 114"/>
                <a:gd name="T52" fmla="*/ 71 w 128"/>
                <a:gd name="T53" fmla="*/ 114 h 114"/>
                <a:gd name="T54" fmla="*/ 117 w 128"/>
                <a:gd name="T55" fmla="*/ 114 h 114"/>
                <a:gd name="T56" fmla="*/ 128 w 128"/>
                <a:gd name="T57" fmla="*/ 102 h 114"/>
                <a:gd name="T58" fmla="*/ 122 w 128"/>
                <a:gd name="T59" fmla="*/ 100 h 114"/>
                <a:gd name="T60" fmla="*/ 114 w 128"/>
                <a:gd name="T61" fmla="*/ 108 h 114"/>
                <a:gd name="T62" fmla="*/ 74 w 128"/>
                <a:gd name="T63" fmla="*/ 108 h 114"/>
                <a:gd name="T64" fmla="*/ 63 w 128"/>
                <a:gd name="T65" fmla="*/ 97 h 114"/>
                <a:gd name="T66" fmla="*/ 63 w 128"/>
                <a:gd name="T67" fmla="*/ 97 h 114"/>
                <a:gd name="T68" fmla="*/ 63 w 128"/>
                <a:gd name="T69" fmla="*/ 97 h 114"/>
                <a:gd name="T70" fmla="*/ 63 w 128"/>
                <a:gd name="T71" fmla="*/ 97 h 114"/>
                <a:gd name="T72" fmla="*/ 63 w 128"/>
                <a:gd name="T73" fmla="*/ 97 h 114"/>
                <a:gd name="T74" fmla="*/ 42 w 128"/>
                <a:gd name="T75" fmla="*/ 97 h 114"/>
                <a:gd name="T76" fmla="*/ 42 w 128"/>
                <a:gd name="T77" fmla="*/ 56 h 114"/>
                <a:gd name="T78" fmla="*/ 46 w 128"/>
                <a:gd name="T79" fmla="*/ 56 h 114"/>
                <a:gd name="T80" fmla="*/ 70 w 128"/>
                <a:gd name="T81" fmla="*/ 42 h 114"/>
                <a:gd name="T82" fmla="*/ 71 w 128"/>
                <a:gd name="T83" fmla="*/ 39 h 114"/>
                <a:gd name="T84" fmla="*/ 85 w 128"/>
                <a:gd name="T85" fmla="*/ 6 h 114"/>
                <a:gd name="T86" fmla="*/ 94 w 128"/>
                <a:gd name="T87" fmla="*/ 6 h 114"/>
                <a:gd name="T88" fmla="*/ 94 w 128"/>
                <a:gd name="T89" fmla="*/ 10 h 114"/>
                <a:gd name="T90" fmla="*/ 91 w 128"/>
                <a:gd name="T91" fmla="*/ 19 h 114"/>
                <a:gd name="T92" fmla="*/ 91 w 128"/>
                <a:gd name="T93" fmla="*/ 19 h 114"/>
                <a:gd name="T94" fmla="*/ 91 w 128"/>
                <a:gd name="T95" fmla="*/ 41 h 114"/>
                <a:gd name="T96" fmla="*/ 97 w 128"/>
                <a:gd name="T97" fmla="*/ 41 h 114"/>
                <a:gd name="T98" fmla="*/ 117 w 128"/>
                <a:gd name="T99" fmla="*/ 41 h 114"/>
                <a:gd name="T100" fmla="*/ 122 w 128"/>
                <a:gd name="T101" fmla="*/ 43 h 114"/>
                <a:gd name="T102" fmla="*/ 122 w 128"/>
                <a:gd name="T103" fmla="*/ 10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8" h="114">
                  <a:moveTo>
                    <a:pt x="128" y="102"/>
                  </a:moveTo>
                  <a:cubicBezTo>
                    <a:pt x="128" y="40"/>
                    <a:pt x="128" y="40"/>
                    <a:pt x="12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3" y="42"/>
                    <a:pt x="62" y="43"/>
                    <a:pt x="61" y="44"/>
                  </a:cubicBezTo>
                  <a:cubicBezTo>
                    <a:pt x="57" y="48"/>
                    <a:pt x="52" y="50"/>
                    <a:pt x="46" y="50"/>
                  </a:cubicBezTo>
                  <a:cubicBezTo>
                    <a:pt x="45" y="50"/>
                    <a:pt x="44" y="50"/>
                    <a:pt x="42" y="5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42" y="114"/>
                    <a:pt x="42" y="114"/>
                    <a:pt x="42" y="114"/>
                  </a:cubicBezTo>
                  <a:cubicBezTo>
                    <a:pt x="42" y="103"/>
                    <a:pt x="42" y="103"/>
                    <a:pt x="42" y="103"/>
                  </a:cubicBezTo>
                  <a:cubicBezTo>
                    <a:pt x="61" y="103"/>
                    <a:pt x="61" y="103"/>
                    <a:pt x="61" y="103"/>
                  </a:cubicBezTo>
                  <a:cubicBezTo>
                    <a:pt x="71" y="114"/>
                    <a:pt x="71" y="114"/>
                    <a:pt x="71" y="114"/>
                  </a:cubicBezTo>
                  <a:cubicBezTo>
                    <a:pt x="71" y="114"/>
                    <a:pt x="71" y="114"/>
                    <a:pt x="71" y="114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28" y="102"/>
                    <a:pt x="128" y="102"/>
                    <a:pt x="128" y="102"/>
                  </a:cubicBezTo>
                  <a:close/>
                  <a:moveTo>
                    <a:pt x="122" y="100"/>
                  </a:moveTo>
                  <a:cubicBezTo>
                    <a:pt x="114" y="108"/>
                    <a:pt x="114" y="108"/>
                    <a:pt x="114" y="108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4" y="56"/>
                    <a:pt x="45" y="56"/>
                    <a:pt x="46" y="56"/>
                  </a:cubicBezTo>
                  <a:cubicBezTo>
                    <a:pt x="56" y="56"/>
                    <a:pt x="65" y="51"/>
                    <a:pt x="70" y="42"/>
                  </a:cubicBezTo>
                  <a:cubicBezTo>
                    <a:pt x="70" y="42"/>
                    <a:pt x="71" y="40"/>
                    <a:pt x="71" y="39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7" y="41"/>
                    <a:pt x="97" y="41"/>
                    <a:pt x="97" y="41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22" y="43"/>
                    <a:pt x="122" y="43"/>
                    <a:pt x="122" y="43"/>
                  </a:cubicBezTo>
                  <a:lnTo>
                    <a:pt x="122" y="10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6412" y="3829"/>
              <a:ext cx="303" cy="303"/>
            </a:xfrm>
            <a:custGeom>
              <a:avLst/>
              <a:gdLst>
                <a:gd name="T0" fmla="*/ 122 w 128"/>
                <a:gd name="T1" fmla="*/ 74 h 128"/>
                <a:gd name="T2" fmla="*/ 123 w 128"/>
                <a:gd name="T3" fmla="*/ 64 h 128"/>
                <a:gd name="T4" fmla="*/ 64 w 128"/>
                <a:gd name="T5" fmla="*/ 5 h 128"/>
                <a:gd name="T6" fmla="*/ 54 w 128"/>
                <a:gd name="T7" fmla="*/ 6 h 128"/>
                <a:gd name="T8" fmla="*/ 34 w 128"/>
                <a:gd name="T9" fmla="*/ 0 h 128"/>
                <a:gd name="T10" fmla="*/ 0 w 128"/>
                <a:gd name="T11" fmla="*/ 34 h 128"/>
                <a:gd name="T12" fmla="*/ 6 w 128"/>
                <a:gd name="T13" fmla="*/ 54 h 128"/>
                <a:gd name="T14" fmla="*/ 5 w 128"/>
                <a:gd name="T15" fmla="*/ 64 h 128"/>
                <a:gd name="T16" fmla="*/ 64 w 128"/>
                <a:gd name="T17" fmla="*/ 123 h 128"/>
                <a:gd name="T18" fmla="*/ 74 w 128"/>
                <a:gd name="T19" fmla="*/ 122 h 128"/>
                <a:gd name="T20" fmla="*/ 94 w 128"/>
                <a:gd name="T21" fmla="*/ 128 h 128"/>
                <a:gd name="T22" fmla="*/ 128 w 128"/>
                <a:gd name="T23" fmla="*/ 94 h 128"/>
                <a:gd name="T24" fmla="*/ 122 w 128"/>
                <a:gd name="T25" fmla="*/ 74 h 128"/>
                <a:gd name="T26" fmla="*/ 89 w 128"/>
                <a:gd name="T27" fmla="*/ 88 h 128"/>
                <a:gd name="T28" fmla="*/ 79 w 128"/>
                <a:gd name="T29" fmla="*/ 95 h 128"/>
                <a:gd name="T30" fmla="*/ 64 w 128"/>
                <a:gd name="T31" fmla="*/ 98 h 128"/>
                <a:gd name="T32" fmla="*/ 46 w 128"/>
                <a:gd name="T33" fmla="*/ 95 h 128"/>
                <a:gd name="T34" fmla="*/ 38 w 128"/>
                <a:gd name="T35" fmla="*/ 87 h 128"/>
                <a:gd name="T36" fmla="*/ 35 w 128"/>
                <a:gd name="T37" fmla="*/ 79 h 128"/>
                <a:gd name="T38" fmla="*/ 37 w 128"/>
                <a:gd name="T39" fmla="*/ 75 h 128"/>
                <a:gd name="T40" fmla="*/ 42 w 128"/>
                <a:gd name="T41" fmla="*/ 73 h 128"/>
                <a:gd name="T42" fmla="*/ 46 w 128"/>
                <a:gd name="T43" fmla="*/ 74 h 128"/>
                <a:gd name="T44" fmla="*/ 49 w 128"/>
                <a:gd name="T45" fmla="*/ 78 h 128"/>
                <a:gd name="T46" fmla="*/ 52 w 128"/>
                <a:gd name="T47" fmla="*/ 83 h 128"/>
                <a:gd name="T48" fmla="*/ 56 w 128"/>
                <a:gd name="T49" fmla="*/ 87 h 128"/>
                <a:gd name="T50" fmla="*/ 64 w 128"/>
                <a:gd name="T51" fmla="*/ 88 h 128"/>
                <a:gd name="T52" fmla="*/ 74 w 128"/>
                <a:gd name="T53" fmla="*/ 86 h 128"/>
                <a:gd name="T54" fmla="*/ 78 w 128"/>
                <a:gd name="T55" fmla="*/ 79 h 128"/>
                <a:gd name="T56" fmla="*/ 76 w 128"/>
                <a:gd name="T57" fmla="*/ 73 h 128"/>
                <a:gd name="T58" fmla="*/ 70 w 128"/>
                <a:gd name="T59" fmla="*/ 70 h 128"/>
                <a:gd name="T60" fmla="*/ 61 w 128"/>
                <a:gd name="T61" fmla="*/ 68 h 128"/>
                <a:gd name="T62" fmla="*/ 48 w 128"/>
                <a:gd name="T63" fmla="*/ 64 h 128"/>
                <a:gd name="T64" fmla="*/ 40 w 128"/>
                <a:gd name="T65" fmla="*/ 58 h 128"/>
                <a:gd name="T66" fmla="*/ 37 w 128"/>
                <a:gd name="T67" fmla="*/ 48 h 128"/>
                <a:gd name="T68" fmla="*/ 40 w 128"/>
                <a:gd name="T69" fmla="*/ 38 h 128"/>
                <a:gd name="T70" fmla="*/ 49 w 128"/>
                <a:gd name="T71" fmla="*/ 32 h 128"/>
                <a:gd name="T72" fmla="*/ 64 w 128"/>
                <a:gd name="T73" fmla="*/ 30 h 128"/>
                <a:gd name="T74" fmla="*/ 75 w 128"/>
                <a:gd name="T75" fmla="*/ 31 h 128"/>
                <a:gd name="T76" fmla="*/ 83 w 128"/>
                <a:gd name="T77" fmla="*/ 35 h 128"/>
                <a:gd name="T78" fmla="*/ 88 w 128"/>
                <a:gd name="T79" fmla="*/ 40 h 128"/>
                <a:gd name="T80" fmla="*/ 90 w 128"/>
                <a:gd name="T81" fmla="*/ 46 h 128"/>
                <a:gd name="T82" fmla="*/ 88 w 128"/>
                <a:gd name="T83" fmla="*/ 50 h 128"/>
                <a:gd name="T84" fmla="*/ 83 w 128"/>
                <a:gd name="T85" fmla="*/ 52 h 128"/>
                <a:gd name="T86" fmla="*/ 79 w 128"/>
                <a:gd name="T87" fmla="*/ 51 h 128"/>
                <a:gd name="T88" fmla="*/ 76 w 128"/>
                <a:gd name="T89" fmla="*/ 47 h 128"/>
                <a:gd name="T90" fmla="*/ 72 w 128"/>
                <a:gd name="T91" fmla="*/ 41 h 128"/>
                <a:gd name="T92" fmla="*/ 63 w 128"/>
                <a:gd name="T93" fmla="*/ 39 h 128"/>
                <a:gd name="T94" fmla="*/ 54 w 128"/>
                <a:gd name="T95" fmla="*/ 41 h 128"/>
                <a:gd name="T96" fmla="*/ 50 w 128"/>
                <a:gd name="T97" fmla="*/ 47 h 128"/>
                <a:gd name="T98" fmla="*/ 51 w 128"/>
                <a:gd name="T99" fmla="*/ 50 h 128"/>
                <a:gd name="T100" fmla="*/ 55 w 128"/>
                <a:gd name="T101" fmla="*/ 53 h 128"/>
                <a:gd name="T102" fmla="*/ 59 w 128"/>
                <a:gd name="T103" fmla="*/ 55 h 128"/>
                <a:gd name="T104" fmla="*/ 66 w 128"/>
                <a:gd name="T105" fmla="*/ 56 h 128"/>
                <a:gd name="T106" fmla="*/ 77 w 128"/>
                <a:gd name="T107" fmla="*/ 59 h 128"/>
                <a:gd name="T108" fmla="*/ 85 w 128"/>
                <a:gd name="T109" fmla="*/ 63 h 128"/>
                <a:gd name="T110" fmla="*/ 91 w 128"/>
                <a:gd name="T111" fmla="*/ 69 h 128"/>
                <a:gd name="T112" fmla="*/ 93 w 128"/>
                <a:gd name="T113" fmla="*/ 77 h 128"/>
                <a:gd name="T114" fmla="*/ 89 w 128"/>
                <a:gd name="T115" fmla="*/ 8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128">
                  <a:moveTo>
                    <a:pt x="122" y="74"/>
                  </a:moveTo>
                  <a:cubicBezTo>
                    <a:pt x="123" y="71"/>
                    <a:pt x="123" y="67"/>
                    <a:pt x="123" y="64"/>
                  </a:cubicBezTo>
                  <a:cubicBezTo>
                    <a:pt x="123" y="31"/>
                    <a:pt x="97" y="5"/>
                    <a:pt x="64" y="5"/>
                  </a:cubicBezTo>
                  <a:cubicBezTo>
                    <a:pt x="61" y="5"/>
                    <a:pt x="57" y="5"/>
                    <a:pt x="54" y="6"/>
                  </a:cubicBezTo>
                  <a:cubicBezTo>
                    <a:pt x="48" y="2"/>
                    <a:pt x="4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41"/>
                    <a:pt x="2" y="48"/>
                    <a:pt x="6" y="54"/>
                  </a:cubicBezTo>
                  <a:cubicBezTo>
                    <a:pt x="5" y="57"/>
                    <a:pt x="5" y="60"/>
                    <a:pt x="5" y="64"/>
                  </a:cubicBezTo>
                  <a:cubicBezTo>
                    <a:pt x="5" y="96"/>
                    <a:pt x="31" y="123"/>
                    <a:pt x="64" y="123"/>
                  </a:cubicBezTo>
                  <a:cubicBezTo>
                    <a:pt x="67" y="123"/>
                    <a:pt x="71" y="123"/>
                    <a:pt x="74" y="122"/>
                  </a:cubicBezTo>
                  <a:cubicBezTo>
                    <a:pt x="80" y="126"/>
                    <a:pt x="86" y="128"/>
                    <a:pt x="94" y="128"/>
                  </a:cubicBezTo>
                  <a:cubicBezTo>
                    <a:pt x="113" y="128"/>
                    <a:pt x="128" y="113"/>
                    <a:pt x="128" y="94"/>
                  </a:cubicBezTo>
                  <a:cubicBezTo>
                    <a:pt x="128" y="86"/>
                    <a:pt x="126" y="80"/>
                    <a:pt x="122" y="74"/>
                  </a:cubicBezTo>
                  <a:close/>
                  <a:moveTo>
                    <a:pt x="89" y="88"/>
                  </a:moveTo>
                  <a:cubicBezTo>
                    <a:pt x="87" y="91"/>
                    <a:pt x="84" y="94"/>
                    <a:pt x="79" y="95"/>
                  </a:cubicBezTo>
                  <a:cubicBezTo>
                    <a:pt x="75" y="97"/>
                    <a:pt x="70" y="98"/>
                    <a:pt x="64" y="98"/>
                  </a:cubicBezTo>
                  <a:cubicBezTo>
                    <a:pt x="57" y="98"/>
                    <a:pt x="51" y="97"/>
                    <a:pt x="46" y="95"/>
                  </a:cubicBezTo>
                  <a:cubicBezTo>
                    <a:pt x="43" y="93"/>
                    <a:pt x="40" y="90"/>
                    <a:pt x="38" y="87"/>
                  </a:cubicBezTo>
                  <a:cubicBezTo>
                    <a:pt x="36" y="84"/>
                    <a:pt x="35" y="82"/>
                    <a:pt x="35" y="79"/>
                  </a:cubicBezTo>
                  <a:cubicBezTo>
                    <a:pt x="35" y="77"/>
                    <a:pt x="36" y="76"/>
                    <a:pt x="37" y="75"/>
                  </a:cubicBezTo>
                  <a:cubicBezTo>
                    <a:pt x="38" y="73"/>
                    <a:pt x="40" y="73"/>
                    <a:pt x="42" y="73"/>
                  </a:cubicBezTo>
                  <a:cubicBezTo>
                    <a:pt x="43" y="73"/>
                    <a:pt x="45" y="73"/>
                    <a:pt x="46" y="74"/>
                  </a:cubicBezTo>
                  <a:cubicBezTo>
                    <a:pt x="47" y="75"/>
                    <a:pt x="48" y="76"/>
                    <a:pt x="49" y="78"/>
                  </a:cubicBezTo>
                  <a:cubicBezTo>
                    <a:pt x="49" y="80"/>
                    <a:pt x="50" y="82"/>
                    <a:pt x="52" y="83"/>
                  </a:cubicBezTo>
                  <a:cubicBezTo>
                    <a:pt x="53" y="85"/>
                    <a:pt x="54" y="86"/>
                    <a:pt x="56" y="87"/>
                  </a:cubicBezTo>
                  <a:cubicBezTo>
                    <a:pt x="58" y="88"/>
                    <a:pt x="60" y="88"/>
                    <a:pt x="64" y="88"/>
                  </a:cubicBezTo>
                  <a:cubicBezTo>
                    <a:pt x="68" y="88"/>
                    <a:pt x="71" y="87"/>
                    <a:pt x="74" y="86"/>
                  </a:cubicBezTo>
                  <a:cubicBezTo>
                    <a:pt x="77" y="84"/>
                    <a:pt x="78" y="81"/>
                    <a:pt x="78" y="79"/>
                  </a:cubicBezTo>
                  <a:cubicBezTo>
                    <a:pt x="78" y="76"/>
                    <a:pt x="78" y="75"/>
                    <a:pt x="76" y="73"/>
                  </a:cubicBezTo>
                  <a:cubicBezTo>
                    <a:pt x="75" y="72"/>
                    <a:pt x="73" y="71"/>
                    <a:pt x="70" y="70"/>
                  </a:cubicBezTo>
                  <a:cubicBezTo>
                    <a:pt x="68" y="69"/>
                    <a:pt x="65" y="69"/>
                    <a:pt x="61" y="68"/>
                  </a:cubicBezTo>
                  <a:cubicBezTo>
                    <a:pt x="56" y="67"/>
                    <a:pt x="52" y="65"/>
                    <a:pt x="48" y="64"/>
                  </a:cubicBezTo>
                  <a:cubicBezTo>
                    <a:pt x="45" y="62"/>
                    <a:pt x="42" y="60"/>
                    <a:pt x="40" y="58"/>
                  </a:cubicBezTo>
                  <a:cubicBezTo>
                    <a:pt x="38" y="55"/>
                    <a:pt x="37" y="52"/>
                    <a:pt x="37" y="48"/>
                  </a:cubicBezTo>
                  <a:cubicBezTo>
                    <a:pt x="37" y="45"/>
                    <a:pt x="38" y="41"/>
                    <a:pt x="40" y="38"/>
                  </a:cubicBezTo>
                  <a:cubicBezTo>
                    <a:pt x="42" y="36"/>
                    <a:pt x="45" y="33"/>
                    <a:pt x="49" y="32"/>
                  </a:cubicBezTo>
                  <a:cubicBezTo>
                    <a:pt x="53" y="30"/>
                    <a:pt x="58" y="30"/>
                    <a:pt x="64" y="30"/>
                  </a:cubicBezTo>
                  <a:cubicBezTo>
                    <a:pt x="68" y="30"/>
                    <a:pt x="72" y="30"/>
                    <a:pt x="75" y="31"/>
                  </a:cubicBezTo>
                  <a:cubicBezTo>
                    <a:pt x="79" y="32"/>
                    <a:pt x="81" y="34"/>
                    <a:pt x="83" y="35"/>
                  </a:cubicBezTo>
                  <a:cubicBezTo>
                    <a:pt x="85" y="37"/>
                    <a:pt x="87" y="39"/>
                    <a:pt x="88" y="40"/>
                  </a:cubicBezTo>
                  <a:cubicBezTo>
                    <a:pt x="89" y="42"/>
                    <a:pt x="90" y="44"/>
                    <a:pt x="90" y="46"/>
                  </a:cubicBezTo>
                  <a:cubicBezTo>
                    <a:pt x="90" y="47"/>
                    <a:pt x="89" y="49"/>
                    <a:pt x="88" y="50"/>
                  </a:cubicBezTo>
                  <a:cubicBezTo>
                    <a:pt x="86" y="51"/>
                    <a:pt x="85" y="52"/>
                    <a:pt x="83" y="52"/>
                  </a:cubicBezTo>
                  <a:cubicBezTo>
                    <a:pt x="81" y="52"/>
                    <a:pt x="80" y="52"/>
                    <a:pt x="79" y="51"/>
                  </a:cubicBezTo>
                  <a:cubicBezTo>
                    <a:pt x="78" y="50"/>
                    <a:pt x="77" y="49"/>
                    <a:pt x="76" y="47"/>
                  </a:cubicBezTo>
                  <a:cubicBezTo>
                    <a:pt x="75" y="45"/>
                    <a:pt x="74" y="43"/>
                    <a:pt x="72" y="41"/>
                  </a:cubicBezTo>
                  <a:cubicBezTo>
                    <a:pt x="70" y="40"/>
                    <a:pt x="67" y="39"/>
                    <a:pt x="63" y="39"/>
                  </a:cubicBezTo>
                  <a:cubicBezTo>
                    <a:pt x="59" y="39"/>
                    <a:pt x="56" y="40"/>
                    <a:pt x="54" y="41"/>
                  </a:cubicBezTo>
                  <a:cubicBezTo>
                    <a:pt x="51" y="43"/>
                    <a:pt x="50" y="45"/>
                    <a:pt x="50" y="47"/>
                  </a:cubicBezTo>
                  <a:cubicBezTo>
                    <a:pt x="50" y="48"/>
                    <a:pt x="51" y="49"/>
                    <a:pt x="51" y="50"/>
                  </a:cubicBezTo>
                  <a:cubicBezTo>
                    <a:pt x="52" y="51"/>
                    <a:pt x="53" y="52"/>
                    <a:pt x="55" y="53"/>
                  </a:cubicBezTo>
                  <a:cubicBezTo>
                    <a:pt x="56" y="54"/>
                    <a:pt x="57" y="54"/>
                    <a:pt x="59" y="55"/>
                  </a:cubicBezTo>
                  <a:cubicBezTo>
                    <a:pt x="60" y="55"/>
                    <a:pt x="63" y="55"/>
                    <a:pt x="66" y="56"/>
                  </a:cubicBezTo>
                  <a:cubicBezTo>
                    <a:pt x="70" y="57"/>
                    <a:pt x="74" y="58"/>
                    <a:pt x="77" y="59"/>
                  </a:cubicBezTo>
                  <a:cubicBezTo>
                    <a:pt x="80" y="60"/>
                    <a:pt x="83" y="61"/>
                    <a:pt x="85" y="63"/>
                  </a:cubicBezTo>
                  <a:cubicBezTo>
                    <a:pt x="88" y="65"/>
                    <a:pt x="89" y="66"/>
                    <a:pt x="91" y="69"/>
                  </a:cubicBezTo>
                  <a:cubicBezTo>
                    <a:pt x="92" y="71"/>
                    <a:pt x="93" y="74"/>
                    <a:pt x="93" y="77"/>
                  </a:cubicBezTo>
                  <a:cubicBezTo>
                    <a:pt x="93" y="81"/>
                    <a:pt x="92" y="85"/>
                    <a:pt x="89" y="8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5823" y="3829"/>
              <a:ext cx="270" cy="303"/>
            </a:xfrm>
            <a:custGeom>
              <a:avLst/>
              <a:gdLst>
                <a:gd name="T0" fmla="*/ 173 w 270"/>
                <a:gd name="T1" fmla="*/ 303 h 303"/>
                <a:gd name="T2" fmla="*/ 104 w 270"/>
                <a:gd name="T3" fmla="*/ 180 h 303"/>
                <a:gd name="T4" fmla="*/ 206 w 270"/>
                <a:gd name="T5" fmla="*/ 0 h 303"/>
                <a:gd name="T6" fmla="*/ 270 w 270"/>
                <a:gd name="T7" fmla="*/ 0 h 303"/>
                <a:gd name="T8" fmla="*/ 166 w 270"/>
                <a:gd name="T9" fmla="*/ 180 h 303"/>
                <a:gd name="T10" fmla="*/ 234 w 270"/>
                <a:gd name="T11" fmla="*/ 303 h 303"/>
                <a:gd name="T12" fmla="*/ 173 w 270"/>
                <a:gd name="T13" fmla="*/ 303 h 303"/>
                <a:gd name="T14" fmla="*/ 80 w 270"/>
                <a:gd name="T15" fmla="*/ 60 h 303"/>
                <a:gd name="T16" fmla="*/ 17 w 270"/>
                <a:gd name="T17" fmla="*/ 60 h 303"/>
                <a:gd name="T18" fmla="*/ 52 w 270"/>
                <a:gd name="T19" fmla="*/ 121 h 303"/>
                <a:gd name="T20" fmla="*/ 0 w 270"/>
                <a:gd name="T21" fmla="*/ 213 h 303"/>
                <a:gd name="T22" fmla="*/ 64 w 270"/>
                <a:gd name="T23" fmla="*/ 213 h 303"/>
                <a:gd name="T24" fmla="*/ 116 w 270"/>
                <a:gd name="T25" fmla="*/ 121 h 303"/>
                <a:gd name="T26" fmla="*/ 80 w 270"/>
                <a:gd name="T27" fmla="*/ 6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0" h="303">
                  <a:moveTo>
                    <a:pt x="173" y="303"/>
                  </a:moveTo>
                  <a:lnTo>
                    <a:pt x="104" y="180"/>
                  </a:lnTo>
                  <a:lnTo>
                    <a:pt x="206" y="0"/>
                  </a:lnTo>
                  <a:lnTo>
                    <a:pt x="270" y="0"/>
                  </a:lnTo>
                  <a:lnTo>
                    <a:pt x="166" y="180"/>
                  </a:lnTo>
                  <a:lnTo>
                    <a:pt x="234" y="303"/>
                  </a:lnTo>
                  <a:lnTo>
                    <a:pt x="173" y="303"/>
                  </a:lnTo>
                  <a:close/>
                  <a:moveTo>
                    <a:pt x="80" y="60"/>
                  </a:moveTo>
                  <a:lnTo>
                    <a:pt x="17" y="60"/>
                  </a:lnTo>
                  <a:lnTo>
                    <a:pt x="52" y="121"/>
                  </a:lnTo>
                  <a:lnTo>
                    <a:pt x="0" y="213"/>
                  </a:lnTo>
                  <a:lnTo>
                    <a:pt x="64" y="213"/>
                  </a:lnTo>
                  <a:lnTo>
                    <a:pt x="116" y="121"/>
                  </a:lnTo>
                  <a:lnTo>
                    <a:pt x="80" y="6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>
              <a:spLocks noEditPoints="1"/>
            </p:cNvSpPr>
            <p:nvPr/>
          </p:nvSpPr>
          <p:spPr bwMode="auto">
            <a:xfrm>
              <a:off x="5229" y="3851"/>
              <a:ext cx="303" cy="262"/>
            </a:xfrm>
            <a:custGeom>
              <a:avLst/>
              <a:gdLst>
                <a:gd name="T0" fmla="*/ 128 w 128"/>
                <a:gd name="T1" fmla="*/ 52 h 111"/>
                <a:gd name="T2" fmla="*/ 108 w 128"/>
                <a:gd name="T3" fmla="*/ 40 h 111"/>
                <a:gd name="T4" fmla="*/ 98 w 128"/>
                <a:gd name="T5" fmla="*/ 0 h 111"/>
                <a:gd name="T6" fmla="*/ 47 w 128"/>
                <a:gd name="T7" fmla="*/ 7 h 111"/>
                <a:gd name="T8" fmla="*/ 26 w 128"/>
                <a:gd name="T9" fmla="*/ 18 h 111"/>
                <a:gd name="T10" fmla="*/ 20 w 128"/>
                <a:gd name="T11" fmla="*/ 52 h 111"/>
                <a:gd name="T12" fmla="*/ 0 w 128"/>
                <a:gd name="T13" fmla="*/ 53 h 111"/>
                <a:gd name="T14" fmla="*/ 22 w 128"/>
                <a:gd name="T15" fmla="*/ 55 h 111"/>
                <a:gd name="T16" fmla="*/ 2 w 128"/>
                <a:gd name="T17" fmla="*/ 58 h 111"/>
                <a:gd name="T18" fmla="*/ 51 w 128"/>
                <a:gd name="T19" fmla="*/ 72 h 111"/>
                <a:gd name="T20" fmla="*/ 38 w 128"/>
                <a:gd name="T21" fmla="*/ 81 h 111"/>
                <a:gd name="T22" fmla="*/ 39 w 128"/>
                <a:gd name="T23" fmla="*/ 90 h 111"/>
                <a:gd name="T24" fmla="*/ 46 w 128"/>
                <a:gd name="T25" fmla="*/ 105 h 111"/>
                <a:gd name="T26" fmla="*/ 54 w 128"/>
                <a:gd name="T27" fmla="*/ 104 h 111"/>
                <a:gd name="T28" fmla="*/ 55 w 128"/>
                <a:gd name="T29" fmla="*/ 83 h 111"/>
                <a:gd name="T30" fmla="*/ 53 w 128"/>
                <a:gd name="T31" fmla="*/ 110 h 111"/>
                <a:gd name="T32" fmla="*/ 63 w 128"/>
                <a:gd name="T33" fmla="*/ 84 h 111"/>
                <a:gd name="T34" fmla="*/ 65 w 128"/>
                <a:gd name="T35" fmla="*/ 104 h 111"/>
                <a:gd name="T36" fmla="*/ 73 w 128"/>
                <a:gd name="T37" fmla="*/ 105 h 111"/>
                <a:gd name="T38" fmla="*/ 75 w 128"/>
                <a:gd name="T39" fmla="*/ 85 h 111"/>
                <a:gd name="T40" fmla="*/ 85 w 128"/>
                <a:gd name="T41" fmla="*/ 109 h 111"/>
                <a:gd name="T42" fmla="*/ 82 w 128"/>
                <a:gd name="T43" fmla="*/ 82 h 111"/>
                <a:gd name="T44" fmla="*/ 105 w 128"/>
                <a:gd name="T45" fmla="*/ 56 h 111"/>
                <a:gd name="T46" fmla="*/ 126 w 128"/>
                <a:gd name="T47" fmla="*/ 57 h 111"/>
                <a:gd name="T48" fmla="*/ 106 w 128"/>
                <a:gd name="T49" fmla="*/ 53 h 111"/>
                <a:gd name="T50" fmla="*/ 20 w 128"/>
                <a:gd name="T51" fmla="*/ 72 h 111"/>
                <a:gd name="T52" fmla="*/ 20 w 128"/>
                <a:gd name="T53" fmla="*/ 71 h 111"/>
                <a:gd name="T54" fmla="*/ 20 w 128"/>
                <a:gd name="T55" fmla="*/ 72 h 111"/>
                <a:gd name="T56" fmla="*/ 21 w 128"/>
                <a:gd name="T57" fmla="*/ 72 h 111"/>
                <a:gd name="T58" fmla="*/ 22 w 128"/>
                <a:gd name="T59" fmla="*/ 72 h 111"/>
                <a:gd name="T60" fmla="*/ 23 w 128"/>
                <a:gd name="T61" fmla="*/ 74 h 111"/>
                <a:gd name="T62" fmla="*/ 23 w 128"/>
                <a:gd name="T63" fmla="*/ 73 h 111"/>
                <a:gd name="T64" fmla="*/ 23 w 128"/>
                <a:gd name="T65" fmla="*/ 74 h 111"/>
                <a:gd name="T66" fmla="*/ 24 w 128"/>
                <a:gd name="T67" fmla="*/ 76 h 111"/>
                <a:gd name="T68" fmla="*/ 26 w 128"/>
                <a:gd name="T69" fmla="*/ 76 h 111"/>
                <a:gd name="T70" fmla="*/ 27 w 128"/>
                <a:gd name="T71" fmla="*/ 78 h 111"/>
                <a:gd name="T72" fmla="*/ 27 w 128"/>
                <a:gd name="T73" fmla="*/ 77 h 111"/>
                <a:gd name="T74" fmla="*/ 27 w 128"/>
                <a:gd name="T75" fmla="*/ 78 h 111"/>
                <a:gd name="T76" fmla="*/ 28 w 128"/>
                <a:gd name="T77" fmla="*/ 80 h 111"/>
                <a:gd name="T78" fmla="*/ 30 w 128"/>
                <a:gd name="T79" fmla="*/ 80 h 111"/>
                <a:gd name="T80" fmla="*/ 32 w 128"/>
                <a:gd name="T81" fmla="*/ 83 h 111"/>
                <a:gd name="T82" fmla="*/ 32 w 128"/>
                <a:gd name="T83" fmla="*/ 81 h 111"/>
                <a:gd name="T84" fmla="*/ 32 w 128"/>
                <a:gd name="T85" fmla="*/ 83 h 111"/>
                <a:gd name="T86" fmla="*/ 35 w 128"/>
                <a:gd name="T87" fmla="*/ 83 h 111"/>
                <a:gd name="T88" fmla="*/ 37 w 128"/>
                <a:gd name="T89" fmla="*/ 83 h 111"/>
                <a:gd name="T90" fmla="*/ 40 w 128"/>
                <a:gd name="T91" fmla="*/ 84 h 111"/>
                <a:gd name="T92" fmla="*/ 40 w 128"/>
                <a:gd name="T93" fmla="*/ 82 h 111"/>
                <a:gd name="T94" fmla="*/ 40 w 128"/>
                <a:gd name="T95" fmla="*/ 84 h 111"/>
                <a:gd name="T96" fmla="*/ 43 w 128"/>
                <a:gd name="T97" fmla="*/ 83 h 111"/>
                <a:gd name="T98" fmla="*/ 45 w 128"/>
                <a:gd name="T99" fmla="*/ 8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" h="111">
                  <a:moveTo>
                    <a:pt x="128" y="53"/>
                  </a:moveTo>
                  <a:cubicBezTo>
                    <a:pt x="128" y="52"/>
                    <a:pt x="128" y="52"/>
                    <a:pt x="128" y="52"/>
                  </a:cubicBezTo>
                  <a:cubicBezTo>
                    <a:pt x="121" y="51"/>
                    <a:pt x="114" y="51"/>
                    <a:pt x="107" y="52"/>
                  </a:cubicBezTo>
                  <a:cubicBezTo>
                    <a:pt x="108" y="48"/>
                    <a:pt x="108" y="44"/>
                    <a:pt x="108" y="40"/>
                  </a:cubicBezTo>
                  <a:cubicBezTo>
                    <a:pt x="108" y="30"/>
                    <a:pt x="105" y="23"/>
                    <a:pt x="100" y="17"/>
                  </a:cubicBezTo>
                  <a:cubicBezTo>
                    <a:pt x="101" y="11"/>
                    <a:pt x="100" y="5"/>
                    <a:pt x="98" y="0"/>
                  </a:cubicBezTo>
                  <a:cubicBezTo>
                    <a:pt x="91" y="0"/>
                    <a:pt x="85" y="2"/>
                    <a:pt x="79" y="7"/>
                  </a:cubicBezTo>
                  <a:cubicBezTo>
                    <a:pt x="68" y="4"/>
                    <a:pt x="57" y="4"/>
                    <a:pt x="47" y="7"/>
                  </a:cubicBezTo>
                  <a:cubicBezTo>
                    <a:pt x="40" y="2"/>
                    <a:pt x="33" y="0"/>
                    <a:pt x="27" y="0"/>
                  </a:cubicBezTo>
                  <a:cubicBezTo>
                    <a:pt x="25" y="6"/>
                    <a:pt x="24" y="12"/>
                    <a:pt x="26" y="18"/>
                  </a:cubicBezTo>
                  <a:cubicBezTo>
                    <a:pt x="20" y="24"/>
                    <a:pt x="18" y="32"/>
                    <a:pt x="18" y="40"/>
                  </a:cubicBezTo>
                  <a:cubicBezTo>
                    <a:pt x="18" y="44"/>
                    <a:pt x="19" y="48"/>
                    <a:pt x="20" y="52"/>
                  </a:cubicBezTo>
                  <a:cubicBezTo>
                    <a:pt x="14" y="51"/>
                    <a:pt x="7" y="51"/>
                    <a:pt x="0" y="5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7" y="53"/>
                    <a:pt x="14" y="53"/>
                    <a:pt x="21" y="53"/>
                  </a:cubicBezTo>
                  <a:cubicBezTo>
                    <a:pt x="21" y="54"/>
                    <a:pt x="21" y="54"/>
                    <a:pt x="22" y="55"/>
                  </a:cubicBezTo>
                  <a:cubicBezTo>
                    <a:pt x="14" y="55"/>
                    <a:pt x="8" y="55"/>
                    <a:pt x="1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8" y="56"/>
                    <a:pt x="15" y="56"/>
                    <a:pt x="22" y="56"/>
                  </a:cubicBezTo>
                  <a:cubicBezTo>
                    <a:pt x="27" y="65"/>
                    <a:pt x="37" y="70"/>
                    <a:pt x="51" y="72"/>
                  </a:cubicBezTo>
                  <a:cubicBezTo>
                    <a:pt x="48" y="74"/>
                    <a:pt x="46" y="78"/>
                    <a:pt x="46" y="81"/>
                  </a:cubicBezTo>
                  <a:cubicBezTo>
                    <a:pt x="46" y="81"/>
                    <a:pt x="44" y="81"/>
                    <a:pt x="38" y="81"/>
                  </a:cubicBezTo>
                  <a:cubicBezTo>
                    <a:pt x="28" y="81"/>
                    <a:pt x="26" y="68"/>
                    <a:pt x="15" y="70"/>
                  </a:cubicBezTo>
                  <a:cubicBezTo>
                    <a:pt x="25" y="75"/>
                    <a:pt x="23" y="90"/>
                    <a:pt x="39" y="90"/>
                  </a:cubicBezTo>
                  <a:cubicBezTo>
                    <a:pt x="45" y="90"/>
                    <a:pt x="46" y="90"/>
                    <a:pt x="46" y="90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6" y="107"/>
                    <a:pt x="45" y="109"/>
                    <a:pt x="44" y="110"/>
                  </a:cubicBezTo>
                  <a:cubicBezTo>
                    <a:pt x="49" y="111"/>
                    <a:pt x="54" y="108"/>
                    <a:pt x="54" y="104"/>
                  </a:cubicBezTo>
                  <a:cubicBezTo>
                    <a:pt x="54" y="101"/>
                    <a:pt x="54" y="87"/>
                    <a:pt x="54" y="85"/>
                  </a:cubicBezTo>
                  <a:cubicBezTo>
                    <a:pt x="54" y="83"/>
                    <a:pt x="55" y="83"/>
                    <a:pt x="55" y="83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8"/>
                    <a:pt x="54" y="109"/>
                    <a:pt x="53" y="110"/>
                  </a:cubicBezTo>
                  <a:cubicBezTo>
                    <a:pt x="58" y="110"/>
                    <a:pt x="63" y="109"/>
                    <a:pt x="63" y="105"/>
                  </a:cubicBezTo>
                  <a:cubicBezTo>
                    <a:pt x="63" y="105"/>
                    <a:pt x="63" y="85"/>
                    <a:pt x="63" y="84"/>
                  </a:cubicBezTo>
                  <a:cubicBezTo>
                    <a:pt x="63" y="83"/>
                    <a:pt x="65" y="83"/>
                    <a:pt x="65" y="84"/>
                  </a:cubicBezTo>
                  <a:cubicBezTo>
                    <a:pt x="65" y="85"/>
                    <a:pt x="65" y="104"/>
                    <a:pt x="65" y="104"/>
                  </a:cubicBezTo>
                  <a:cubicBezTo>
                    <a:pt x="65" y="108"/>
                    <a:pt x="68" y="111"/>
                    <a:pt x="75" y="110"/>
                  </a:cubicBezTo>
                  <a:cubicBezTo>
                    <a:pt x="73" y="109"/>
                    <a:pt x="73" y="107"/>
                    <a:pt x="73" y="105"/>
                  </a:cubicBezTo>
                  <a:cubicBezTo>
                    <a:pt x="73" y="103"/>
                    <a:pt x="73" y="83"/>
                    <a:pt x="73" y="83"/>
                  </a:cubicBezTo>
                  <a:cubicBezTo>
                    <a:pt x="73" y="83"/>
                    <a:pt x="75" y="83"/>
                    <a:pt x="75" y="85"/>
                  </a:cubicBezTo>
                  <a:cubicBezTo>
                    <a:pt x="75" y="87"/>
                    <a:pt x="75" y="100"/>
                    <a:pt x="75" y="104"/>
                  </a:cubicBezTo>
                  <a:cubicBezTo>
                    <a:pt x="75" y="108"/>
                    <a:pt x="80" y="110"/>
                    <a:pt x="85" y="109"/>
                  </a:cubicBezTo>
                  <a:cubicBezTo>
                    <a:pt x="84" y="108"/>
                    <a:pt x="82" y="106"/>
                    <a:pt x="82" y="104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78"/>
                    <a:pt x="81" y="75"/>
                    <a:pt x="78" y="72"/>
                  </a:cubicBezTo>
                  <a:cubicBezTo>
                    <a:pt x="91" y="70"/>
                    <a:pt x="100" y="65"/>
                    <a:pt x="105" y="56"/>
                  </a:cubicBezTo>
                  <a:cubicBezTo>
                    <a:pt x="113" y="56"/>
                    <a:pt x="119" y="56"/>
                    <a:pt x="126" y="58"/>
                  </a:cubicBezTo>
                  <a:cubicBezTo>
                    <a:pt x="126" y="57"/>
                    <a:pt x="126" y="57"/>
                    <a:pt x="126" y="57"/>
                  </a:cubicBezTo>
                  <a:cubicBezTo>
                    <a:pt x="120" y="55"/>
                    <a:pt x="113" y="55"/>
                    <a:pt x="106" y="55"/>
                  </a:cubicBezTo>
                  <a:cubicBezTo>
                    <a:pt x="106" y="54"/>
                    <a:pt x="106" y="54"/>
                    <a:pt x="106" y="53"/>
                  </a:cubicBezTo>
                  <a:cubicBezTo>
                    <a:pt x="113" y="53"/>
                    <a:pt x="120" y="53"/>
                    <a:pt x="128" y="53"/>
                  </a:cubicBezTo>
                  <a:close/>
                  <a:moveTo>
                    <a:pt x="20" y="72"/>
                  </a:moveTo>
                  <a:cubicBezTo>
                    <a:pt x="19" y="72"/>
                    <a:pt x="19" y="71"/>
                    <a:pt x="19" y="71"/>
                  </a:cubicBezTo>
                  <a:cubicBezTo>
                    <a:pt x="19" y="71"/>
                    <a:pt x="19" y="71"/>
                    <a:pt x="20" y="71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20" y="71"/>
                    <a:pt x="20" y="72"/>
                    <a:pt x="20" y="72"/>
                  </a:cubicBezTo>
                  <a:close/>
                  <a:moveTo>
                    <a:pt x="21" y="73"/>
                  </a:moveTo>
                  <a:cubicBezTo>
                    <a:pt x="21" y="73"/>
                    <a:pt x="21" y="73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3"/>
                    <a:pt x="22" y="73"/>
                    <a:pt x="21" y="73"/>
                  </a:cubicBezTo>
                  <a:close/>
                  <a:moveTo>
                    <a:pt x="23" y="74"/>
                  </a:moveTo>
                  <a:cubicBezTo>
                    <a:pt x="23" y="74"/>
                    <a:pt x="23" y="74"/>
                    <a:pt x="23" y="74"/>
                  </a:cubicBezTo>
                  <a:cubicBezTo>
                    <a:pt x="23" y="74"/>
                    <a:pt x="23" y="73"/>
                    <a:pt x="23" y="73"/>
                  </a:cubicBezTo>
                  <a:cubicBezTo>
                    <a:pt x="24" y="73"/>
                    <a:pt x="24" y="74"/>
                    <a:pt x="24" y="74"/>
                  </a:cubicBezTo>
                  <a:cubicBezTo>
                    <a:pt x="24" y="74"/>
                    <a:pt x="24" y="74"/>
                    <a:pt x="23" y="74"/>
                  </a:cubicBezTo>
                  <a:close/>
                  <a:moveTo>
                    <a:pt x="25" y="76"/>
                  </a:moveTo>
                  <a:cubicBezTo>
                    <a:pt x="25" y="76"/>
                    <a:pt x="24" y="76"/>
                    <a:pt x="24" y="76"/>
                  </a:cubicBezTo>
                  <a:cubicBezTo>
                    <a:pt x="24" y="75"/>
                    <a:pt x="25" y="75"/>
                    <a:pt x="25" y="75"/>
                  </a:cubicBezTo>
                  <a:cubicBezTo>
                    <a:pt x="26" y="75"/>
                    <a:pt x="26" y="75"/>
                    <a:pt x="26" y="76"/>
                  </a:cubicBezTo>
                  <a:cubicBezTo>
                    <a:pt x="26" y="76"/>
                    <a:pt x="26" y="76"/>
                    <a:pt x="25" y="76"/>
                  </a:cubicBezTo>
                  <a:close/>
                  <a:moveTo>
                    <a:pt x="27" y="78"/>
                  </a:moveTo>
                  <a:cubicBezTo>
                    <a:pt x="26" y="78"/>
                    <a:pt x="26" y="78"/>
                    <a:pt x="26" y="78"/>
                  </a:cubicBezTo>
                  <a:cubicBezTo>
                    <a:pt x="26" y="77"/>
                    <a:pt x="26" y="77"/>
                    <a:pt x="27" y="77"/>
                  </a:cubicBezTo>
                  <a:cubicBezTo>
                    <a:pt x="28" y="77"/>
                    <a:pt x="28" y="77"/>
                    <a:pt x="28" y="78"/>
                  </a:cubicBezTo>
                  <a:cubicBezTo>
                    <a:pt x="28" y="78"/>
                    <a:pt x="28" y="78"/>
                    <a:pt x="27" y="78"/>
                  </a:cubicBezTo>
                  <a:close/>
                  <a:moveTo>
                    <a:pt x="29" y="81"/>
                  </a:moveTo>
                  <a:cubicBezTo>
                    <a:pt x="29" y="81"/>
                    <a:pt x="28" y="80"/>
                    <a:pt x="28" y="80"/>
                  </a:cubicBezTo>
                  <a:cubicBezTo>
                    <a:pt x="28" y="79"/>
                    <a:pt x="29" y="79"/>
                    <a:pt x="29" y="79"/>
                  </a:cubicBezTo>
                  <a:cubicBezTo>
                    <a:pt x="30" y="79"/>
                    <a:pt x="30" y="79"/>
                    <a:pt x="30" y="80"/>
                  </a:cubicBezTo>
                  <a:cubicBezTo>
                    <a:pt x="30" y="80"/>
                    <a:pt x="30" y="81"/>
                    <a:pt x="29" y="81"/>
                  </a:cubicBezTo>
                  <a:close/>
                  <a:moveTo>
                    <a:pt x="32" y="83"/>
                  </a:moveTo>
                  <a:cubicBezTo>
                    <a:pt x="32" y="83"/>
                    <a:pt x="31" y="82"/>
                    <a:pt x="31" y="82"/>
                  </a:cubicBezTo>
                  <a:cubicBezTo>
                    <a:pt x="31" y="81"/>
                    <a:pt x="32" y="81"/>
                    <a:pt x="32" y="81"/>
                  </a:cubicBezTo>
                  <a:cubicBezTo>
                    <a:pt x="33" y="81"/>
                    <a:pt x="34" y="81"/>
                    <a:pt x="34" y="82"/>
                  </a:cubicBezTo>
                  <a:cubicBezTo>
                    <a:pt x="34" y="82"/>
                    <a:pt x="33" y="83"/>
                    <a:pt x="32" y="83"/>
                  </a:cubicBezTo>
                  <a:close/>
                  <a:moveTo>
                    <a:pt x="36" y="84"/>
                  </a:moveTo>
                  <a:cubicBezTo>
                    <a:pt x="36" y="84"/>
                    <a:pt x="35" y="83"/>
                    <a:pt x="35" y="83"/>
                  </a:cubicBezTo>
                  <a:cubicBezTo>
                    <a:pt x="35" y="82"/>
                    <a:pt x="36" y="82"/>
                    <a:pt x="36" y="82"/>
                  </a:cubicBezTo>
                  <a:cubicBezTo>
                    <a:pt x="37" y="82"/>
                    <a:pt x="37" y="82"/>
                    <a:pt x="37" y="83"/>
                  </a:cubicBezTo>
                  <a:cubicBezTo>
                    <a:pt x="37" y="83"/>
                    <a:pt x="37" y="84"/>
                    <a:pt x="36" y="84"/>
                  </a:cubicBezTo>
                  <a:close/>
                  <a:moveTo>
                    <a:pt x="40" y="84"/>
                  </a:moveTo>
                  <a:cubicBezTo>
                    <a:pt x="40" y="84"/>
                    <a:pt x="39" y="84"/>
                    <a:pt x="39" y="83"/>
                  </a:cubicBezTo>
                  <a:cubicBezTo>
                    <a:pt x="39" y="83"/>
                    <a:pt x="40" y="82"/>
                    <a:pt x="40" y="82"/>
                  </a:cubicBezTo>
                  <a:cubicBezTo>
                    <a:pt x="41" y="82"/>
                    <a:pt x="41" y="83"/>
                    <a:pt x="41" y="83"/>
                  </a:cubicBezTo>
                  <a:cubicBezTo>
                    <a:pt x="41" y="84"/>
                    <a:pt x="41" y="84"/>
                    <a:pt x="40" y="84"/>
                  </a:cubicBezTo>
                  <a:close/>
                  <a:moveTo>
                    <a:pt x="44" y="84"/>
                  </a:moveTo>
                  <a:cubicBezTo>
                    <a:pt x="44" y="84"/>
                    <a:pt x="43" y="84"/>
                    <a:pt x="43" y="83"/>
                  </a:cubicBezTo>
                  <a:cubicBezTo>
                    <a:pt x="43" y="83"/>
                    <a:pt x="44" y="82"/>
                    <a:pt x="44" y="82"/>
                  </a:cubicBezTo>
                  <a:cubicBezTo>
                    <a:pt x="45" y="82"/>
                    <a:pt x="45" y="83"/>
                    <a:pt x="45" y="83"/>
                  </a:cubicBezTo>
                  <a:cubicBezTo>
                    <a:pt x="45" y="84"/>
                    <a:pt x="45" y="84"/>
                    <a:pt x="44" y="8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4615" y="3818"/>
              <a:ext cx="248" cy="303"/>
            </a:xfrm>
            <a:custGeom>
              <a:avLst/>
              <a:gdLst>
                <a:gd name="T0" fmla="*/ 111 w 248"/>
                <a:gd name="T1" fmla="*/ 241 h 303"/>
                <a:gd name="T2" fmla="*/ 80 w 248"/>
                <a:gd name="T3" fmla="*/ 217 h 303"/>
                <a:gd name="T4" fmla="*/ 87 w 248"/>
                <a:gd name="T5" fmla="*/ 208 h 303"/>
                <a:gd name="T6" fmla="*/ 111 w 248"/>
                <a:gd name="T7" fmla="*/ 227 h 303"/>
                <a:gd name="T8" fmla="*/ 111 w 248"/>
                <a:gd name="T9" fmla="*/ 177 h 303"/>
                <a:gd name="T10" fmla="*/ 139 w 248"/>
                <a:gd name="T11" fmla="*/ 177 h 303"/>
                <a:gd name="T12" fmla="*/ 139 w 248"/>
                <a:gd name="T13" fmla="*/ 208 h 303"/>
                <a:gd name="T14" fmla="*/ 163 w 248"/>
                <a:gd name="T15" fmla="*/ 196 h 303"/>
                <a:gd name="T16" fmla="*/ 170 w 248"/>
                <a:gd name="T17" fmla="*/ 205 h 303"/>
                <a:gd name="T18" fmla="*/ 139 w 248"/>
                <a:gd name="T19" fmla="*/ 222 h 303"/>
                <a:gd name="T20" fmla="*/ 139 w 248"/>
                <a:gd name="T21" fmla="*/ 241 h 303"/>
                <a:gd name="T22" fmla="*/ 186 w 248"/>
                <a:gd name="T23" fmla="*/ 217 h 303"/>
                <a:gd name="T24" fmla="*/ 191 w 248"/>
                <a:gd name="T25" fmla="*/ 229 h 303"/>
                <a:gd name="T26" fmla="*/ 139 w 248"/>
                <a:gd name="T27" fmla="*/ 255 h 303"/>
                <a:gd name="T28" fmla="*/ 139 w 248"/>
                <a:gd name="T29" fmla="*/ 303 h 303"/>
                <a:gd name="T30" fmla="*/ 248 w 248"/>
                <a:gd name="T31" fmla="*/ 303 h 303"/>
                <a:gd name="T32" fmla="*/ 125 w 248"/>
                <a:gd name="T33" fmla="*/ 0 h 303"/>
                <a:gd name="T34" fmla="*/ 0 w 248"/>
                <a:gd name="T35" fmla="*/ 303 h 303"/>
                <a:gd name="T36" fmla="*/ 111 w 248"/>
                <a:gd name="T37" fmla="*/ 303 h 303"/>
                <a:gd name="T38" fmla="*/ 111 w 248"/>
                <a:gd name="T39" fmla="*/ 241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8" h="303">
                  <a:moveTo>
                    <a:pt x="111" y="241"/>
                  </a:moveTo>
                  <a:lnTo>
                    <a:pt x="80" y="217"/>
                  </a:lnTo>
                  <a:lnTo>
                    <a:pt x="87" y="208"/>
                  </a:lnTo>
                  <a:lnTo>
                    <a:pt x="111" y="227"/>
                  </a:lnTo>
                  <a:lnTo>
                    <a:pt x="111" y="177"/>
                  </a:lnTo>
                  <a:lnTo>
                    <a:pt x="139" y="177"/>
                  </a:lnTo>
                  <a:lnTo>
                    <a:pt x="139" y="208"/>
                  </a:lnTo>
                  <a:lnTo>
                    <a:pt x="163" y="196"/>
                  </a:lnTo>
                  <a:lnTo>
                    <a:pt x="170" y="205"/>
                  </a:lnTo>
                  <a:lnTo>
                    <a:pt x="139" y="222"/>
                  </a:lnTo>
                  <a:lnTo>
                    <a:pt x="139" y="241"/>
                  </a:lnTo>
                  <a:lnTo>
                    <a:pt x="186" y="217"/>
                  </a:lnTo>
                  <a:lnTo>
                    <a:pt x="191" y="229"/>
                  </a:lnTo>
                  <a:lnTo>
                    <a:pt x="139" y="255"/>
                  </a:lnTo>
                  <a:lnTo>
                    <a:pt x="139" y="303"/>
                  </a:lnTo>
                  <a:lnTo>
                    <a:pt x="248" y="303"/>
                  </a:lnTo>
                  <a:lnTo>
                    <a:pt x="125" y="0"/>
                  </a:lnTo>
                  <a:lnTo>
                    <a:pt x="0" y="303"/>
                  </a:lnTo>
                  <a:lnTo>
                    <a:pt x="111" y="303"/>
                  </a:lnTo>
                  <a:lnTo>
                    <a:pt x="111" y="24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4000" y="3829"/>
              <a:ext cx="302" cy="303"/>
            </a:xfrm>
            <a:custGeom>
              <a:avLst/>
              <a:gdLst>
                <a:gd name="T0" fmla="*/ 0 w 302"/>
                <a:gd name="T1" fmla="*/ 0 h 303"/>
                <a:gd name="T2" fmla="*/ 0 w 302"/>
                <a:gd name="T3" fmla="*/ 303 h 303"/>
                <a:gd name="T4" fmla="*/ 302 w 302"/>
                <a:gd name="T5" fmla="*/ 303 h 303"/>
                <a:gd name="T6" fmla="*/ 302 w 302"/>
                <a:gd name="T7" fmla="*/ 0 h 303"/>
                <a:gd name="T8" fmla="*/ 0 w 302"/>
                <a:gd name="T9" fmla="*/ 0 h 303"/>
                <a:gd name="T10" fmla="*/ 274 w 302"/>
                <a:gd name="T11" fmla="*/ 275 h 303"/>
                <a:gd name="T12" fmla="*/ 151 w 302"/>
                <a:gd name="T13" fmla="*/ 275 h 303"/>
                <a:gd name="T14" fmla="*/ 151 w 302"/>
                <a:gd name="T15" fmla="*/ 152 h 303"/>
                <a:gd name="T16" fmla="*/ 30 w 302"/>
                <a:gd name="T17" fmla="*/ 152 h 303"/>
                <a:gd name="T18" fmla="*/ 30 w 302"/>
                <a:gd name="T19" fmla="*/ 29 h 303"/>
                <a:gd name="T20" fmla="*/ 151 w 302"/>
                <a:gd name="T21" fmla="*/ 29 h 303"/>
                <a:gd name="T22" fmla="*/ 151 w 302"/>
                <a:gd name="T23" fmla="*/ 152 h 303"/>
                <a:gd name="T24" fmla="*/ 274 w 302"/>
                <a:gd name="T25" fmla="*/ 152 h 303"/>
                <a:gd name="T26" fmla="*/ 274 w 302"/>
                <a:gd name="T27" fmla="*/ 275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2" h="303">
                  <a:moveTo>
                    <a:pt x="0" y="0"/>
                  </a:moveTo>
                  <a:lnTo>
                    <a:pt x="0" y="303"/>
                  </a:lnTo>
                  <a:lnTo>
                    <a:pt x="302" y="303"/>
                  </a:lnTo>
                  <a:lnTo>
                    <a:pt x="302" y="0"/>
                  </a:lnTo>
                  <a:lnTo>
                    <a:pt x="0" y="0"/>
                  </a:lnTo>
                  <a:close/>
                  <a:moveTo>
                    <a:pt x="274" y="275"/>
                  </a:moveTo>
                  <a:lnTo>
                    <a:pt x="151" y="275"/>
                  </a:lnTo>
                  <a:lnTo>
                    <a:pt x="151" y="152"/>
                  </a:lnTo>
                  <a:lnTo>
                    <a:pt x="30" y="152"/>
                  </a:lnTo>
                  <a:lnTo>
                    <a:pt x="30" y="29"/>
                  </a:lnTo>
                  <a:lnTo>
                    <a:pt x="151" y="29"/>
                  </a:lnTo>
                  <a:lnTo>
                    <a:pt x="151" y="152"/>
                  </a:lnTo>
                  <a:lnTo>
                    <a:pt x="274" y="152"/>
                  </a:lnTo>
                  <a:lnTo>
                    <a:pt x="274" y="27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3389" y="3941"/>
              <a:ext cx="303" cy="80"/>
            </a:xfrm>
            <a:custGeom>
              <a:avLst/>
              <a:gdLst>
                <a:gd name="T0" fmla="*/ 303 w 303"/>
                <a:gd name="T1" fmla="*/ 80 h 80"/>
                <a:gd name="T2" fmla="*/ 0 w 303"/>
                <a:gd name="T3" fmla="*/ 80 h 80"/>
                <a:gd name="T4" fmla="*/ 0 w 303"/>
                <a:gd name="T5" fmla="*/ 0 h 80"/>
                <a:gd name="T6" fmla="*/ 38 w 303"/>
                <a:gd name="T7" fmla="*/ 0 h 80"/>
                <a:gd name="T8" fmla="*/ 38 w 303"/>
                <a:gd name="T9" fmla="*/ 42 h 80"/>
                <a:gd name="T10" fmla="*/ 265 w 303"/>
                <a:gd name="T11" fmla="*/ 42 h 80"/>
                <a:gd name="T12" fmla="*/ 265 w 303"/>
                <a:gd name="T13" fmla="*/ 0 h 80"/>
                <a:gd name="T14" fmla="*/ 303 w 303"/>
                <a:gd name="T15" fmla="*/ 0 h 80"/>
                <a:gd name="T16" fmla="*/ 303 w 303"/>
                <a:gd name="T17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3" h="80">
                  <a:moveTo>
                    <a:pt x="303" y="80"/>
                  </a:moveTo>
                  <a:lnTo>
                    <a:pt x="0" y="80"/>
                  </a:lnTo>
                  <a:lnTo>
                    <a:pt x="0" y="0"/>
                  </a:lnTo>
                  <a:lnTo>
                    <a:pt x="38" y="0"/>
                  </a:lnTo>
                  <a:lnTo>
                    <a:pt x="38" y="42"/>
                  </a:lnTo>
                  <a:lnTo>
                    <a:pt x="265" y="42"/>
                  </a:lnTo>
                  <a:lnTo>
                    <a:pt x="265" y="0"/>
                  </a:lnTo>
                  <a:lnTo>
                    <a:pt x="303" y="0"/>
                  </a:lnTo>
                  <a:lnTo>
                    <a:pt x="303" y="8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2756" y="3889"/>
              <a:ext cx="321" cy="182"/>
            </a:xfrm>
            <a:custGeom>
              <a:avLst/>
              <a:gdLst>
                <a:gd name="T0" fmla="*/ 71 w 136"/>
                <a:gd name="T1" fmla="*/ 75 h 77"/>
                <a:gd name="T2" fmla="*/ 75 w 136"/>
                <a:gd name="T3" fmla="*/ 71 h 77"/>
                <a:gd name="T4" fmla="*/ 86 w 136"/>
                <a:gd name="T5" fmla="*/ 62 h 77"/>
                <a:gd name="T6" fmla="*/ 106 w 136"/>
                <a:gd name="T7" fmla="*/ 75 h 77"/>
                <a:gd name="T8" fmla="*/ 123 w 136"/>
                <a:gd name="T9" fmla="*/ 75 h 77"/>
                <a:gd name="T10" fmla="*/ 115 w 136"/>
                <a:gd name="T11" fmla="*/ 53 h 77"/>
                <a:gd name="T12" fmla="*/ 113 w 136"/>
                <a:gd name="T13" fmla="*/ 35 h 77"/>
                <a:gd name="T14" fmla="*/ 124 w 136"/>
                <a:gd name="T15" fmla="*/ 6 h 77"/>
                <a:gd name="T16" fmla="*/ 103 w 136"/>
                <a:gd name="T17" fmla="*/ 6 h 77"/>
                <a:gd name="T18" fmla="*/ 97 w 136"/>
                <a:gd name="T19" fmla="*/ 12 h 77"/>
                <a:gd name="T20" fmla="*/ 78 w 136"/>
                <a:gd name="T21" fmla="*/ 38 h 77"/>
                <a:gd name="T22" fmla="*/ 76 w 136"/>
                <a:gd name="T23" fmla="*/ 12 h 77"/>
                <a:gd name="T24" fmla="*/ 70 w 136"/>
                <a:gd name="T25" fmla="*/ 3 h 77"/>
                <a:gd name="T26" fmla="*/ 44 w 136"/>
                <a:gd name="T27" fmla="*/ 8 h 77"/>
                <a:gd name="T28" fmla="*/ 50 w 136"/>
                <a:gd name="T29" fmla="*/ 34 h 77"/>
                <a:gd name="T30" fmla="*/ 29 w 136"/>
                <a:gd name="T31" fmla="*/ 11 h 77"/>
                <a:gd name="T32" fmla="*/ 22 w 136"/>
                <a:gd name="T33" fmla="*/ 6 h 77"/>
                <a:gd name="T34" fmla="*/ 5 w 136"/>
                <a:gd name="T35" fmla="*/ 6 h 77"/>
                <a:gd name="T36" fmla="*/ 1 w 136"/>
                <a:gd name="T37" fmla="*/ 11 h 77"/>
                <a:gd name="T38" fmla="*/ 32 w 136"/>
                <a:gd name="T39" fmla="*/ 61 h 77"/>
                <a:gd name="T40" fmla="*/ 71 w 136"/>
                <a:gd name="T41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6" h="77">
                  <a:moveTo>
                    <a:pt x="71" y="75"/>
                  </a:moveTo>
                  <a:cubicBezTo>
                    <a:pt x="74" y="75"/>
                    <a:pt x="75" y="73"/>
                    <a:pt x="75" y="71"/>
                  </a:cubicBezTo>
                  <a:cubicBezTo>
                    <a:pt x="75" y="60"/>
                    <a:pt x="79" y="55"/>
                    <a:pt x="86" y="62"/>
                  </a:cubicBezTo>
                  <a:cubicBezTo>
                    <a:pt x="94" y="70"/>
                    <a:pt x="96" y="75"/>
                    <a:pt x="106" y="75"/>
                  </a:cubicBezTo>
                  <a:cubicBezTo>
                    <a:pt x="109" y="75"/>
                    <a:pt x="119" y="75"/>
                    <a:pt x="123" y="75"/>
                  </a:cubicBezTo>
                  <a:cubicBezTo>
                    <a:pt x="136" y="75"/>
                    <a:pt x="124" y="62"/>
                    <a:pt x="115" y="53"/>
                  </a:cubicBezTo>
                  <a:cubicBezTo>
                    <a:pt x="106" y="45"/>
                    <a:pt x="105" y="45"/>
                    <a:pt x="113" y="35"/>
                  </a:cubicBezTo>
                  <a:cubicBezTo>
                    <a:pt x="123" y="22"/>
                    <a:pt x="135" y="6"/>
                    <a:pt x="124" y="6"/>
                  </a:cubicBezTo>
                  <a:cubicBezTo>
                    <a:pt x="122" y="6"/>
                    <a:pt x="123" y="6"/>
                    <a:pt x="103" y="6"/>
                  </a:cubicBezTo>
                  <a:cubicBezTo>
                    <a:pt x="99" y="6"/>
                    <a:pt x="98" y="9"/>
                    <a:pt x="97" y="12"/>
                  </a:cubicBezTo>
                  <a:cubicBezTo>
                    <a:pt x="92" y="25"/>
                    <a:pt x="82" y="41"/>
                    <a:pt x="78" y="38"/>
                  </a:cubicBezTo>
                  <a:cubicBezTo>
                    <a:pt x="74" y="36"/>
                    <a:pt x="76" y="27"/>
                    <a:pt x="76" y="12"/>
                  </a:cubicBezTo>
                  <a:cubicBezTo>
                    <a:pt x="76" y="8"/>
                    <a:pt x="76" y="5"/>
                    <a:pt x="70" y="3"/>
                  </a:cubicBezTo>
                  <a:cubicBezTo>
                    <a:pt x="53" y="0"/>
                    <a:pt x="39" y="7"/>
                    <a:pt x="44" y="8"/>
                  </a:cubicBezTo>
                  <a:cubicBezTo>
                    <a:pt x="53" y="10"/>
                    <a:pt x="52" y="27"/>
                    <a:pt x="50" y="34"/>
                  </a:cubicBezTo>
                  <a:cubicBezTo>
                    <a:pt x="47" y="48"/>
                    <a:pt x="34" y="24"/>
                    <a:pt x="29" y="11"/>
                  </a:cubicBezTo>
                  <a:cubicBezTo>
                    <a:pt x="27" y="9"/>
                    <a:pt x="27" y="6"/>
                    <a:pt x="22" y="6"/>
                  </a:cubicBezTo>
                  <a:cubicBezTo>
                    <a:pt x="20" y="6"/>
                    <a:pt x="9" y="6"/>
                    <a:pt x="5" y="6"/>
                  </a:cubicBezTo>
                  <a:cubicBezTo>
                    <a:pt x="2" y="6"/>
                    <a:pt x="0" y="8"/>
                    <a:pt x="1" y="11"/>
                  </a:cubicBezTo>
                  <a:cubicBezTo>
                    <a:pt x="2" y="14"/>
                    <a:pt x="16" y="44"/>
                    <a:pt x="32" y="61"/>
                  </a:cubicBezTo>
                  <a:cubicBezTo>
                    <a:pt x="46" y="77"/>
                    <a:pt x="61" y="75"/>
                    <a:pt x="71" y="7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/>
            <p:nvPr/>
          </p:nvSpPr>
          <p:spPr bwMode="auto">
            <a:xfrm>
              <a:off x="2226" y="3829"/>
              <a:ext cx="187" cy="303"/>
            </a:xfrm>
            <a:custGeom>
              <a:avLst/>
              <a:gdLst>
                <a:gd name="T0" fmla="*/ 26 w 79"/>
                <a:gd name="T1" fmla="*/ 0 h 128"/>
                <a:gd name="T2" fmla="*/ 21 w 79"/>
                <a:gd name="T3" fmla="*/ 16 h 128"/>
                <a:gd name="T4" fmla="*/ 13 w 79"/>
                <a:gd name="T5" fmla="*/ 27 h 128"/>
                <a:gd name="T6" fmla="*/ 0 w 79"/>
                <a:gd name="T7" fmla="*/ 34 h 128"/>
                <a:gd name="T8" fmla="*/ 0 w 79"/>
                <a:gd name="T9" fmla="*/ 52 h 128"/>
                <a:gd name="T10" fmla="*/ 14 w 79"/>
                <a:gd name="T11" fmla="*/ 52 h 128"/>
                <a:gd name="T12" fmla="*/ 14 w 79"/>
                <a:gd name="T13" fmla="*/ 97 h 128"/>
                <a:gd name="T14" fmla="*/ 16 w 79"/>
                <a:gd name="T15" fmla="*/ 111 h 128"/>
                <a:gd name="T16" fmla="*/ 22 w 79"/>
                <a:gd name="T17" fmla="*/ 119 h 128"/>
                <a:gd name="T18" fmla="*/ 34 w 79"/>
                <a:gd name="T19" fmla="*/ 126 h 128"/>
                <a:gd name="T20" fmla="*/ 49 w 79"/>
                <a:gd name="T21" fmla="*/ 128 h 128"/>
                <a:gd name="T22" fmla="*/ 64 w 79"/>
                <a:gd name="T23" fmla="*/ 126 h 128"/>
                <a:gd name="T24" fmla="*/ 79 w 79"/>
                <a:gd name="T25" fmla="*/ 121 h 128"/>
                <a:gd name="T26" fmla="*/ 79 w 79"/>
                <a:gd name="T27" fmla="*/ 101 h 128"/>
                <a:gd name="T28" fmla="*/ 59 w 79"/>
                <a:gd name="T29" fmla="*/ 107 h 128"/>
                <a:gd name="T30" fmla="*/ 50 w 79"/>
                <a:gd name="T31" fmla="*/ 105 h 128"/>
                <a:gd name="T32" fmla="*/ 45 w 79"/>
                <a:gd name="T33" fmla="*/ 100 h 128"/>
                <a:gd name="T34" fmla="*/ 44 w 79"/>
                <a:gd name="T35" fmla="*/ 85 h 128"/>
                <a:gd name="T36" fmla="*/ 44 w 79"/>
                <a:gd name="T37" fmla="*/ 52 h 128"/>
                <a:gd name="T38" fmla="*/ 75 w 79"/>
                <a:gd name="T39" fmla="*/ 52 h 128"/>
                <a:gd name="T40" fmla="*/ 75 w 79"/>
                <a:gd name="T41" fmla="*/ 32 h 128"/>
                <a:gd name="T42" fmla="*/ 44 w 79"/>
                <a:gd name="T43" fmla="*/ 32 h 128"/>
                <a:gd name="T44" fmla="*/ 44 w 79"/>
                <a:gd name="T45" fmla="*/ 0 h 128"/>
                <a:gd name="T46" fmla="*/ 26 w 79"/>
                <a:gd name="T4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9" h="128">
                  <a:moveTo>
                    <a:pt x="26" y="0"/>
                  </a:moveTo>
                  <a:cubicBezTo>
                    <a:pt x="25" y="7"/>
                    <a:pt x="24" y="12"/>
                    <a:pt x="21" y="16"/>
                  </a:cubicBezTo>
                  <a:cubicBezTo>
                    <a:pt x="19" y="20"/>
                    <a:pt x="16" y="24"/>
                    <a:pt x="13" y="27"/>
                  </a:cubicBezTo>
                  <a:cubicBezTo>
                    <a:pt x="9" y="30"/>
                    <a:pt x="5" y="33"/>
                    <a:pt x="0" y="3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103"/>
                    <a:pt x="15" y="108"/>
                    <a:pt x="16" y="111"/>
                  </a:cubicBezTo>
                  <a:cubicBezTo>
                    <a:pt x="17" y="114"/>
                    <a:pt x="19" y="117"/>
                    <a:pt x="22" y="119"/>
                  </a:cubicBezTo>
                  <a:cubicBezTo>
                    <a:pt x="26" y="122"/>
                    <a:pt x="29" y="124"/>
                    <a:pt x="34" y="126"/>
                  </a:cubicBezTo>
                  <a:cubicBezTo>
                    <a:pt x="38" y="127"/>
                    <a:pt x="44" y="128"/>
                    <a:pt x="49" y="128"/>
                  </a:cubicBezTo>
                  <a:cubicBezTo>
                    <a:pt x="55" y="128"/>
                    <a:pt x="59" y="127"/>
                    <a:pt x="64" y="126"/>
                  </a:cubicBezTo>
                  <a:cubicBezTo>
                    <a:pt x="68" y="125"/>
                    <a:pt x="73" y="124"/>
                    <a:pt x="79" y="12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2" y="105"/>
                    <a:pt x="66" y="107"/>
                    <a:pt x="59" y="107"/>
                  </a:cubicBezTo>
                  <a:cubicBezTo>
                    <a:pt x="56" y="107"/>
                    <a:pt x="52" y="106"/>
                    <a:pt x="50" y="105"/>
                  </a:cubicBezTo>
                  <a:cubicBezTo>
                    <a:pt x="48" y="103"/>
                    <a:pt x="46" y="102"/>
                    <a:pt x="45" y="100"/>
                  </a:cubicBezTo>
                  <a:cubicBezTo>
                    <a:pt x="44" y="97"/>
                    <a:pt x="44" y="93"/>
                    <a:pt x="44" y="85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1592" y="3829"/>
              <a:ext cx="303" cy="303"/>
            </a:xfrm>
            <a:custGeom>
              <a:avLst/>
              <a:gdLst>
                <a:gd name="T0" fmla="*/ 121 w 128"/>
                <a:gd name="T1" fmla="*/ 48 h 128"/>
                <a:gd name="T2" fmla="*/ 111 w 128"/>
                <a:gd name="T3" fmla="*/ 48 h 128"/>
                <a:gd name="T4" fmla="*/ 105 w 128"/>
                <a:gd name="T5" fmla="*/ 42 h 128"/>
                <a:gd name="T6" fmla="*/ 105 w 128"/>
                <a:gd name="T7" fmla="*/ 39 h 128"/>
                <a:gd name="T8" fmla="*/ 66 w 128"/>
                <a:gd name="T9" fmla="*/ 0 h 128"/>
                <a:gd name="T10" fmla="*/ 39 w 128"/>
                <a:gd name="T11" fmla="*/ 0 h 128"/>
                <a:gd name="T12" fmla="*/ 0 w 128"/>
                <a:gd name="T13" fmla="*/ 39 h 128"/>
                <a:gd name="T14" fmla="*/ 0 w 128"/>
                <a:gd name="T15" fmla="*/ 89 h 128"/>
                <a:gd name="T16" fmla="*/ 39 w 128"/>
                <a:gd name="T17" fmla="*/ 128 h 128"/>
                <a:gd name="T18" fmla="*/ 89 w 128"/>
                <a:gd name="T19" fmla="*/ 128 h 128"/>
                <a:gd name="T20" fmla="*/ 128 w 128"/>
                <a:gd name="T21" fmla="*/ 89 h 128"/>
                <a:gd name="T22" fmla="*/ 128 w 128"/>
                <a:gd name="T23" fmla="*/ 54 h 128"/>
                <a:gd name="T24" fmla="*/ 121 w 128"/>
                <a:gd name="T25" fmla="*/ 48 h 128"/>
                <a:gd name="T26" fmla="*/ 40 w 128"/>
                <a:gd name="T27" fmla="*/ 33 h 128"/>
                <a:gd name="T28" fmla="*/ 64 w 128"/>
                <a:gd name="T29" fmla="*/ 33 h 128"/>
                <a:gd name="T30" fmla="*/ 71 w 128"/>
                <a:gd name="T31" fmla="*/ 40 h 128"/>
                <a:gd name="T32" fmla="*/ 64 w 128"/>
                <a:gd name="T33" fmla="*/ 48 h 128"/>
                <a:gd name="T34" fmla="*/ 40 w 128"/>
                <a:gd name="T35" fmla="*/ 48 h 128"/>
                <a:gd name="T36" fmla="*/ 33 w 128"/>
                <a:gd name="T37" fmla="*/ 40 h 128"/>
                <a:gd name="T38" fmla="*/ 40 w 128"/>
                <a:gd name="T39" fmla="*/ 33 h 128"/>
                <a:gd name="T40" fmla="*/ 87 w 128"/>
                <a:gd name="T41" fmla="*/ 95 h 128"/>
                <a:gd name="T42" fmla="*/ 40 w 128"/>
                <a:gd name="T43" fmla="*/ 95 h 128"/>
                <a:gd name="T44" fmla="*/ 33 w 128"/>
                <a:gd name="T45" fmla="*/ 87 h 128"/>
                <a:gd name="T46" fmla="*/ 40 w 128"/>
                <a:gd name="T47" fmla="*/ 79 h 128"/>
                <a:gd name="T48" fmla="*/ 87 w 128"/>
                <a:gd name="T49" fmla="*/ 79 h 128"/>
                <a:gd name="T50" fmla="*/ 95 w 128"/>
                <a:gd name="T51" fmla="*/ 87 h 128"/>
                <a:gd name="T52" fmla="*/ 87 w 128"/>
                <a:gd name="T53" fmla="*/ 9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128">
                  <a:moveTo>
                    <a:pt x="121" y="48"/>
                  </a:moveTo>
                  <a:cubicBezTo>
                    <a:pt x="111" y="48"/>
                    <a:pt x="111" y="48"/>
                    <a:pt x="111" y="48"/>
                  </a:cubicBezTo>
                  <a:cubicBezTo>
                    <a:pt x="107" y="48"/>
                    <a:pt x="105" y="45"/>
                    <a:pt x="105" y="42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17"/>
                    <a:pt x="87" y="0"/>
                    <a:pt x="66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7" y="0"/>
                    <a:pt x="0" y="17"/>
                    <a:pt x="0" y="3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110"/>
                    <a:pt x="17" y="128"/>
                    <a:pt x="39" y="128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110" y="128"/>
                    <a:pt x="128" y="110"/>
                    <a:pt x="128" y="89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8" y="51"/>
                    <a:pt x="125" y="48"/>
                    <a:pt x="121" y="48"/>
                  </a:cubicBezTo>
                  <a:close/>
                  <a:moveTo>
                    <a:pt x="40" y="33"/>
                  </a:moveTo>
                  <a:cubicBezTo>
                    <a:pt x="64" y="33"/>
                    <a:pt x="64" y="33"/>
                    <a:pt x="64" y="33"/>
                  </a:cubicBezTo>
                  <a:cubicBezTo>
                    <a:pt x="68" y="33"/>
                    <a:pt x="71" y="36"/>
                    <a:pt x="71" y="40"/>
                  </a:cubicBezTo>
                  <a:cubicBezTo>
                    <a:pt x="71" y="45"/>
                    <a:pt x="68" y="48"/>
                    <a:pt x="64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36" y="48"/>
                    <a:pt x="33" y="45"/>
                    <a:pt x="33" y="40"/>
                  </a:cubicBezTo>
                  <a:cubicBezTo>
                    <a:pt x="33" y="36"/>
                    <a:pt x="36" y="33"/>
                    <a:pt x="40" y="33"/>
                  </a:cubicBezTo>
                  <a:close/>
                  <a:moveTo>
                    <a:pt x="87" y="95"/>
                  </a:moveTo>
                  <a:cubicBezTo>
                    <a:pt x="40" y="95"/>
                    <a:pt x="40" y="95"/>
                    <a:pt x="40" y="95"/>
                  </a:cubicBezTo>
                  <a:cubicBezTo>
                    <a:pt x="36" y="95"/>
                    <a:pt x="33" y="91"/>
                    <a:pt x="33" y="87"/>
                  </a:cubicBezTo>
                  <a:cubicBezTo>
                    <a:pt x="33" y="83"/>
                    <a:pt x="36" y="79"/>
                    <a:pt x="40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91" y="79"/>
                    <a:pt x="95" y="83"/>
                    <a:pt x="95" y="87"/>
                  </a:cubicBezTo>
                  <a:cubicBezTo>
                    <a:pt x="95" y="91"/>
                    <a:pt x="91" y="95"/>
                    <a:pt x="87" y="9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972" y="3829"/>
              <a:ext cx="303" cy="303"/>
            </a:xfrm>
            <a:custGeom>
              <a:avLst/>
              <a:gdLst>
                <a:gd name="T0" fmla="*/ 31 w 128"/>
                <a:gd name="T1" fmla="*/ 16 h 128"/>
                <a:gd name="T2" fmla="*/ 16 w 128"/>
                <a:gd name="T3" fmla="*/ 31 h 128"/>
                <a:gd name="T4" fmla="*/ 0 w 128"/>
                <a:gd name="T5" fmla="*/ 16 h 128"/>
                <a:gd name="T6" fmla="*/ 16 w 128"/>
                <a:gd name="T7" fmla="*/ 0 h 128"/>
                <a:gd name="T8" fmla="*/ 31 w 128"/>
                <a:gd name="T9" fmla="*/ 16 h 128"/>
                <a:gd name="T10" fmla="*/ 29 w 128"/>
                <a:gd name="T11" fmla="*/ 43 h 128"/>
                <a:gd name="T12" fmla="*/ 3 w 128"/>
                <a:gd name="T13" fmla="*/ 43 h 128"/>
                <a:gd name="T14" fmla="*/ 3 w 128"/>
                <a:gd name="T15" fmla="*/ 128 h 128"/>
                <a:gd name="T16" fmla="*/ 29 w 128"/>
                <a:gd name="T17" fmla="*/ 128 h 128"/>
                <a:gd name="T18" fmla="*/ 29 w 128"/>
                <a:gd name="T19" fmla="*/ 43 h 128"/>
                <a:gd name="T20" fmla="*/ 71 w 128"/>
                <a:gd name="T21" fmla="*/ 43 h 128"/>
                <a:gd name="T22" fmla="*/ 46 w 128"/>
                <a:gd name="T23" fmla="*/ 43 h 128"/>
                <a:gd name="T24" fmla="*/ 46 w 128"/>
                <a:gd name="T25" fmla="*/ 128 h 128"/>
                <a:gd name="T26" fmla="*/ 71 w 128"/>
                <a:gd name="T27" fmla="*/ 128 h 128"/>
                <a:gd name="T28" fmla="*/ 71 w 128"/>
                <a:gd name="T29" fmla="*/ 83 h 128"/>
                <a:gd name="T30" fmla="*/ 87 w 128"/>
                <a:gd name="T31" fmla="*/ 64 h 128"/>
                <a:gd name="T32" fmla="*/ 102 w 128"/>
                <a:gd name="T33" fmla="*/ 83 h 128"/>
                <a:gd name="T34" fmla="*/ 102 w 128"/>
                <a:gd name="T35" fmla="*/ 128 h 128"/>
                <a:gd name="T36" fmla="*/ 128 w 128"/>
                <a:gd name="T37" fmla="*/ 128 h 128"/>
                <a:gd name="T38" fmla="*/ 128 w 128"/>
                <a:gd name="T39" fmla="*/ 74 h 128"/>
                <a:gd name="T40" fmla="*/ 97 w 128"/>
                <a:gd name="T41" fmla="*/ 40 h 128"/>
                <a:gd name="T42" fmla="*/ 71 w 128"/>
                <a:gd name="T43" fmla="*/ 54 h 128"/>
                <a:gd name="T44" fmla="*/ 71 w 128"/>
                <a:gd name="T45" fmla="*/ 4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8" h="128">
                  <a:moveTo>
                    <a:pt x="31" y="16"/>
                  </a:moveTo>
                  <a:cubicBezTo>
                    <a:pt x="31" y="24"/>
                    <a:pt x="24" y="31"/>
                    <a:pt x="16" y="31"/>
                  </a:cubicBezTo>
                  <a:cubicBezTo>
                    <a:pt x="7" y="31"/>
                    <a:pt x="0" y="24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4" y="0"/>
                    <a:pt x="31" y="7"/>
                    <a:pt x="31" y="16"/>
                  </a:cubicBezTo>
                  <a:close/>
                  <a:moveTo>
                    <a:pt x="29" y="43"/>
                  </a:moveTo>
                  <a:cubicBezTo>
                    <a:pt x="3" y="43"/>
                    <a:pt x="3" y="43"/>
                    <a:pt x="3" y="43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9" y="128"/>
                    <a:pt x="29" y="128"/>
                    <a:pt x="29" y="128"/>
                  </a:cubicBezTo>
                  <a:lnTo>
                    <a:pt x="29" y="43"/>
                  </a:lnTo>
                  <a:close/>
                  <a:moveTo>
                    <a:pt x="71" y="43"/>
                  </a:moveTo>
                  <a:cubicBezTo>
                    <a:pt x="46" y="43"/>
                    <a:pt x="46" y="43"/>
                    <a:pt x="46" y="43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71" y="128"/>
                    <a:pt x="71" y="128"/>
                    <a:pt x="71" y="128"/>
                  </a:cubicBezTo>
                  <a:cubicBezTo>
                    <a:pt x="71" y="128"/>
                    <a:pt x="71" y="96"/>
                    <a:pt x="71" y="83"/>
                  </a:cubicBezTo>
                  <a:cubicBezTo>
                    <a:pt x="71" y="71"/>
                    <a:pt x="77" y="64"/>
                    <a:pt x="87" y="64"/>
                  </a:cubicBezTo>
                  <a:cubicBezTo>
                    <a:pt x="97" y="64"/>
                    <a:pt x="102" y="71"/>
                    <a:pt x="102" y="83"/>
                  </a:cubicBezTo>
                  <a:cubicBezTo>
                    <a:pt x="102" y="95"/>
                    <a:pt x="102" y="128"/>
                    <a:pt x="102" y="128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8" y="128"/>
                    <a:pt x="128" y="97"/>
                    <a:pt x="128" y="74"/>
                  </a:cubicBezTo>
                  <a:cubicBezTo>
                    <a:pt x="128" y="51"/>
                    <a:pt x="115" y="40"/>
                    <a:pt x="97" y="40"/>
                  </a:cubicBezTo>
                  <a:cubicBezTo>
                    <a:pt x="79" y="40"/>
                    <a:pt x="71" y="54"/>
                    <a:pt x="71" y="54"/>
                  </a:cubicBezTo>
                  <a:cubicBezTo>
                    <a:pt x="71" y="43"/>
                    <a:pt x="71" y="43"/>
                    <a:pt x="71" y="4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358" y="3896"/>
              <a:ext cx="302" cy="168"/>
            </a:xfrm>
            <a:custGeom>
              <a:avLst/>
              <a:gdLst>
                <a:gd name="T0" fmla="*/ 56 w 128"/>
                <a:gd name="T1" fmla="*/ 64 h 71"/>
                <a:gd name="T2" fmla="*/ 52 w 128"/>
                <a:gd name="T3" fmla="*/ 51 h 71"/>
                <a:gd name="T4" fmla="*/ 33 w 128"/>
                <a:gd name="T5" fmla="*/ 59 h 71"/>
                <a:gd name="T6" fmla="*/ 15 w 128"/>
                <a:gd name="T7" fmla="*/ 37 h 71"/>
                <a:gd name="T8" fmla="*/ 33 w 128"/>
                <a:gd name="T9" fmla="*/ 12 h 71"/>
                <a:gd name="T10" fmla="*/ 54 w 128"/>
                <a:gd name="T11" fmla="*/ 31 h 71"/>
                <a:gd name="T12" fmla="*/ 59 w 128"/>
                <a:gd name="T13" fmla="*/ 46 h 71"/>
                <a:gd name="T14" fmla="*/ 97 w 128"/>
                <a:gd name="T15" fmla="*/ 71 h 71"/>
                <a:gd name="T16" fmla="*/ 128 w 128"/>
                <a:gd name="T17" fmla="*/ 51 h 71"/>
                <a:gd name="T18" fmla="*/ 109 w 128"/>
                <a:gd name="T19" fmla="*/ 30 h 71"/>
                <a:gd name="T20" fmla="*/ 99 w 128"/>
                <a:gd name="T21" fmla="*/ 28 h 71"/>
                <a:gd name="T22" fmla="*/ 91 w 128"/>
                <a:gd name="T23" fmla="*/ 20 h 71"/>
                <a:gd name="T24" fmla="*/ 101 w 128"/>
                <a:gd name="T25" fmla="*/ 12 h 71"/>
                <a:gd name="T26" fmla="*/ 113 w 128"/>
                <a:gd name="T27" fmla="*/ 21 h 71"/>
                <a:gd name="T28" fmla="*/ 127 w 128"/>
                <a:gd name="T29" fmla="*/ 19 h 71"/>
                <a:gd name="T30" fmla="*/ 102 w 128"/>
                <a:gd name="T31" fmla="*/ 0 h 71"/>
                <a:gd name="T32" fmla="*/ 76 w 128"/>
                <a:gd name="T33" fmla="*/ 21 h 71"/>
                <a:gd name="T34" fmla="*/ 93 w 128"/>
                <a:gd name="T35" fmla="*/ 41 h 71"/>
                <a:gd name="T36" fmla="*/ 103 w 128"/>
                <a:gd name="T37" fmla="*/ 43 h 71"/>
                <a:gd name="T38" fmla="*/ 113 w 128"/>
                <a:gd name="T39" fmla="*/ 52 h 71"/>
                <a:gd name="T40" fmla="*/ 98 w 128"/>
                <a:gd name="T41" fmla="*/ 60 h 71"/>
                <a:gd name="T42" fmla="*/ 73 w 128"/>
                <a:gd name="T43" fmla="*/ 41 h 71"/>
                <a:gd name="T44" fmla="*/ 68 w 128"/>
                <a:gd name="T45" fmla="*/ 26 h 71"/>
                <a:gd name="T46" fmla="*/ 33 w 128"/>
                <a:gd name="T47" fmla="*/ 0 h 71"/>
                <a:gd name="T48" fmla="*/ 0 w 128"/>
                <a:gd name="T49" fmla="*/ 37 h 71"/>
                <a:gd name="T50" fmla="*/ 32 w 128"/>
                <a:gd name="T51" fmla="*/ 71 h 71"/>
                <a:gd name="T52" fmla="*/ 56 w 128"/>
                <a:gd name="T53" fmla="*/ 6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71">
                  <a:moveTo>
                    <a:pt x="56" y="64"/>
                  </a:moveTo>
                  <a:cubicBezTo>
                    <a:pt x="52" y="51"/>
                    <a:pt x="52" y="51"/>
                    <a:pt x="52" y="51"/>
                  </a:cubicBezTo>
                  <a:cubicBezTo>
                    <a:pt x="52" y="51"/>
                    <a:pt x="44" y="59"/>
                    <a:pt x="33" y="59"/>
                  </a:cubicBezTo>
                  <a:cubicBezTo>
                    <a:pt x="23" y="59"/>
                    <a:pt x="15" y="51"/>
                    <a:pt x="15" y="37"/>
                  </a:cubicBezTo>
                  <a:cubicBezTo>
                    <a:pt x="15" y="19"/>
                    <a:pt x="24" y="12"/>
                    <a:pt x="33" y="12"/>
                  </a:cubicBezTo>
                  <a:cubicBezTo>
                    <a:pt x="46" y="12"/>
                    <a:pt x="50" y="20"/>
                    <a:pt x="54" y="31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60"/>
                    <a:pt x="72" y="71"/>
                    <a:pt x="97" y="71"/>
                  </a:cubicBezTo>
                  <a:cubicBezTo>
                    <a:pt x="116" y="71"/>
                    <a:pt x="128" y="66"/>
                    <a:pt x="128" y="51"/>
                  </a:cubicBezTo>
                  <a:cubicBezTo>
                    <a:pt x="128" y="39"/>
                    <a:pt x="121" y="33"/>
                    <a:pt x="109" y="30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3" y="27"/>
                    <a:pt x="91" y="24"/>
                    <a:pt x="91" y="20"/>
                  </a:cubicBezTo>
                  <a:cubicBezTo>
                    <a:pt x="91" y="15"/>
                    <a:pt x="95" y="12"/>
                    <a:pt x="101" y="12"/>
                  </a:cubicBezTo>
                  <a:cubicBezTo>
                    <a:pt x="108" y="12"/>
                    <a:pt x="112" y="14"/>
                    <a:pt x="113" y="21"/>
                  </a:cubicBezTo>
                  <a:cubicBezTo>
                    <a:pt x="127" y="19"/>
                    <a:pt x="127" y="19"/>
                    <a:pt x="127" y="19"/>
                  </a:cubicBezTo>
                  <a:cubicBezTo>
                    <a:pt x="126" y="6"/>
                    <a:pt x="117" y="0"/>
                    <a:pt x="102" y="0"/>
                  </a:cubicBezTo>
                  <a:cubicBezTo>
                    <a:pt x="89" y="0"/>
                    <a:pt x="76" y="5"/>
                    <a:pt x="76" y="21"/>
                  </a:cubicBezTo>
                  <a:cubicBezTo>
                    <a:pt x="76" y="31"/>
                    <a:pt x="81" y="38"/>
                    <a:pt x="93" y="4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11" y="45"/>
                    <a:pt x="113" y="48"/>
                    <a:pt x="113" y="52"/>
                  </a:cubicBezTo>
                  <a:cubicBezTo>
                    <a:pt x="113" y="57"/>
                    <a:pt x="108" y="60"/>
                    <a:pt x="98" y="60"/>
                  </a:cubicBezTo>
                  <a:cubicBezTo>
                    <a:pt x="83" y="60"/>
                    <a:pt x="77" y="52"/>
                    <a:pt x="73" y="41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2" y="7"/>
                    <a:pt x="52" y="0"/>
                    <a:pt x="33" y="0"/>
                  </a:cubicBezTo>
                  <a:cubicBezTo>
                    <a:pt x="11" y="0"/>
                    <a:pt x="0" y="14"/>
                    <a:pt x="0" y="37"/>
                  </a:cubicBezTo>
                  <a:cubicBezTo>
                    <a:pt x="0" y="59"/>
                    <a:pt x="11" y="71"/>
                    <a:pt x="32" y="71"/>
                  </a:cubicBezTo>
                  <a:cubicBezTo>
                    <a:pt x="49" y="71"/>
                    <a:pt x="56" y="64"/>
                    <a:pt x="56" y="6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/>
            <p:nvPr/>
          </p:nvSpPr>
          <p:spPr bwMode="auto">
            <a:xfrm>
              <a:off x="7143" y="3309"/>
              <a:ext cx="52" cy="24"/>
            </a:xfrm>
            <a:custGeom>
              <a:avLst/>
              <a:gdLst>
                <a:gd name="T0" fmla="*/ 0 w 22"/>
                <a:gd name="T1" fmla="*/ 0 h 10"/>
                <a:gd name="T2" fmla="*/ 1 w 22"/>
                <a:gd name="T3" fmla="*/ 5 h 10"/>
                <a:gd name="T4" fmla="*/ 0 w 22"/>
                <a:gd name="T5" fmla="*/ 10 h 10"/>
                <a:gd name="T6" fmla="*/ 22 w 22"/>
                <a:gd name="T7" fmla="*/ 10 h 10"/>
                <a:gd name="T8" fmla="*/ 21 w 22"/>
                <a:gd name="T9" fmla="*/ 5 h 10"/>
                <a:gd name="T10" fmla="*/ 22 w 22"/>
                <a:gd name="T11" fmla="*/ 0 h 10"/>
                <a:gd name="T12" fmla="*/ 0 w 2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1" y="3"/>
                    <a:pt x="1" y="5"/>
                    <a:pt x="1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3"/>
                    <a:pt x="2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/>
            <p:nvPr/>
          </p:nvSpPr>
          <p:spPr bwMode="auto">
            <a:xfrm>
              <a:off x="7110" y="3347"/>
              <a:ext cx="118" cy="172"/>
            </a:xfrm>
            <a:custGeom>
              <a:avLst/>
              <a:gdLst>
                <a:gd name="T0" fmla="*/ 45 w 50"/>
                <a:gd name="T1" fmla="*/ 19 h 73"/>
                <a:gd name="T2" fmla="*/ 45 w 50"/>
                <a:gd name="T3" fmla="*/ 19 h 73"/>
                <a:gd name="T4" fmla="*/ 38 w 50"/>
                <a:gd name="T5" fmla="*/ 0 h 73"/>
                <a:gd name="T6" fmla="*/ 12 w 50"/>
                <a:gd name="T7" fmla="*/ 0 h 73"/>
                <a:gd name="T8" fmla="*/ 5 w 50"/>
                <a:gd name="T9" fmla="*/ 19 h 73"/>
                <a:gd name="T10" fmla="*/ 5 w 50"/>
                <a:gd name="T11" fmla="*/ 19 h 73"/>
                <a:gd name="T12" fmla="*/ 0 w 50"/>
                <a:gd name="T13" fmla="*/ 42 h 73"/>
                <a:gd name="T14" fmla="*/ 10 w 50"/>
                <a:gd name="T15" fmla="*/ 73 h 73"/>
                <a:gd name="T16" fmla="*/ 40 w 50"/>
                <a:gd name="T17" fmla="*/ 73 h 73"/>
                <a:gd name="T18" fmla="*/ 50 w 50"/>
                <a:gd name="T19" fmla="*/ 42 h 73"/>
                <a:gd name="T20" fmla="*/ 45 w 50"/>
                <a:gd name="T21" fmla="*/ 1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73">
                  <a:moveTo>
                    <a:pt x="45" y="19"/>
                  </a:moveTo>
                  <a:cubicBezTo>
                    <a:pt x="45" y="19"/>
                    <a:pt x="45" y="19"/>
                    <a:pt x="45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2" y="25"/>
                    <a:pt x="0" y="33"/>
                    <a:pt x="0" y="42"/>
                  </a:cubicBezTo>
                  <a:cubicBezTo>
                    <a:pt x="0" y="55"/>
                    <a:pt x="4" y="66"/>
                    <a:pt x="1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6" y="66"/>
                    <a:pt x="50" y="55"/>
                    <a:pt x="50" y="42"/>
                  </a:cubicBezTo>
                  <a:cubicBezTo>
                    <a:pt x="50" y="33"/>
                    <a:pt x="48" y="25"/>
                    <a:pt x="45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7133" y="3217"/>
              <a:ext cx="71" cy="80"/>
            </a:xfrm>
            <a:custGeom>
              <a:avLst/>
              <a:gdLst>
                <a:gd name="T0" fmla="*/ 27 w 30"/>
                <a:gd name="T1" fmla="*/ 34 h 34"/>
                <a:gd name="T2" fmla="*/ 30 w 30"/>
                <a:gd name="T3" fmla="*/ 15 h 34"/>
                <a:gd name="T4" fmla="*/ 15 w 30"/>
                <a:gd name="T5" fmla="*/ 0 h 34"/>
                <a:gd name="T6" fmla="*/ 0 w 30"/>
                <a:gd name="T7" fmla="*/ 15 h 34"/>
                <a:gd name="T8" fmla="*/ 3 w 30"/>
                <a:gd name="T9" fmla="*/ 34 h 34"/>
                <a:gd name="T10" fmla="*/ 27 w 30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4">
                  <a:moveTo>
                    <a:pt x="27" y="34"/>
                  </a:moveTo>
                  <a:cubicBezTo>
                    <a:pt x="28" y="26"/>
                    <a:pt x="30" y="16"/>
                    <a:pt x="30" y="15"/>
                  </a:cubicBezTo>
                  <a:cubicBezTo>
                    <a:pt x="30" y="7"/>
                    <a:pt x="23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2" y="26"/>
                    <a:pt x="3" y="34"/>
                  </a:cubicBezTo>
                  <a:lnTo>
                    <a:pt x="27" y="3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6412" y="3351"/>
              <a:ext cx="168" cy="168"/>
            </a:xfrm>
            <a:custGeom>
              <a:avLst/>
              <a:gdLst>
                <a:gd name="T0" fmla="*/ 54 w 168"/>
                <a:gd name="T1" fmla="*/ 0 h 168"/>
                <a:gd name="T2" fmla="*/ 59 w 168"/>
                <a:gd name="T3" fmla="*/ 76 h 168"/>
                <a:gd name="T4" fmla="*/ 0 w 168"/>
                <a:gd name="T5" fmla="*/ 135 h 168"/>
                <a:gd name="T6" fmla="*/ 33 w 168"/>
                <a:gd name="T7" fmla="*/ 168 h 168"/>
                <a:gd name="T8" fmla="*/ 92 w 168"/>
                <a:gd name="T9" fmla="*/ 109 h 168"/>
                <a:gd name="T10" fmla="*/ 168 w 168"/>
                <a:gd name="T11" fmla="*/ 114 h 168"/>
                <a:gd name="T12" fmla="*/ 54 w 168"/>
                <a:gd name="T13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68">
                  <a:moveTo>
                    <a:pt x="54" y="0"/>
                  </a:moveTo>
                  <a:lnTo>
                    <a:pt x="59" y="76"/>
                  </a:lnTo>
                  <a:lnTo>
                    <a:pt x="0" y="135"/>
                  </a:lnTo>
                  <a:lnTo>
                    <a:pt x="33" y="168"/>
                  </a:lnTo>
                  <a:lnTo>
                    <a:pt x="92" y="109"/>
                  </a:lnTo>
                  <a:lnTo>
                    <a:pt x="168" y="114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6469" y="3202"/>
              <a:ext cx="260" cy="261"/>
            </a:xfrm>
            <a:custGeom>
              <a:avLst/>
              <a:gdLst>
                <a:gd name="T0" fmla="*/ 90 w 110"/>
                <a:gd name="T1" fmla="*/ 20 h 110"/>
                <a:gd name="T2" fmla="*/ 16 w 110"/>
                <a:gd name="T3" fmla="*/ 23 h 110"/>
                <a:gd name="T4" fmla="*/ 0 w 110"/>
                <a:gd name="T5" fmla="*/ 51 h 110"/>
                <a:gd name="T6" fmla="*/ 59 w 110"/>
                <a:gd name="T7" fmla="*/ 110 h 110"/>
                <a:gd name="T8" fmla="*/ 87 w 110"/>
                <a:gd name="T9" fmla="*/ 94 h 110"/>
                <a:gd name="T10" fmla="*/ 90 w 110"/>
                <a:gd name="T11" fmla="*/ 2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10">
                  <a:moveTo>
                    <a:pt x="90" y="20"/>
                  </a:moveTo>
                  <a:cubicBezTo>
                    <a:pt x="71" y="0"/>
                    <a:pt x="38" y="2"/>
                    <a:pt x="16" y="23"/>
                  </a:cubicBezTo>
                  <a:cubicBezTo>
                    <a:pt x="8" y="31"/>
                    <a:pt x="3" y="41"/>
                    <a:pt x="0" y="51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69" y="107"/>
                    <a:pt x="79" y="102"/>
                    <a:pt x="87" y="94"/>
                  </a:cubicBezTo>
                  <a:cubicBezTo>
                    <a:pt x="108" y="72"/>
                    <a:pt x="110" y="39"/>
                    <a:pt x="90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5806" y="3217"/>
              <a:ext cx="317" cy="302"/>
            </a:xfrm>
            <a:custGeom>
              <a:avLst/>
              <a:gdLst>
                <a:gd name="T0" fmla="*/ 118 w 134"/>
                <a:gd name="T1" fmla="*/ 10 h 128"/>
                <a:gd name="T2" fmla="*/ 93 w 134"/>
                <a:gd name="T3" fmla="*/ 0 h 128"/>
                <a:gd name="T4" fmla="*/ 56 w 134"/>
                <a:gd name="T5" fmla="*/ 17 h 128"/>
                <a:gd name="T6" fmla="*/ 39 w 134"/>
                <a:gd name="T7" fmla="*/ 50 h 128"/>
                <a:gd name="T8" fmla="*/ 39 w 134"/>
                <a:gd name="T9" fmla="*/ 50 h 128"/>
                <a:gd name="T10" fmla="*/ 39 w 134"/>
                <a:gd name="T11" fmla="*/ 50 h 128"/>
                <a:gd name="T12" fmla="*/ 39 w 134"/>
                <a:gd name="T13" fmla="*/ 54 h 128"/>
                <a:gd name="T14" fmla="*/ 38 w 134"/>
                <a:gd name="T15" fmla="*/ 84 h 128"/>
                <a:gd name="T16" fmla="*/ 31 w 134"/>
                <a:gd name="T17" fmla="*/ 90 h 128"/>
                <a:gd name="T18" fmla="*/ 29 w 134"/>
                <a:gd name="T19" fmla="*/ 88 h 128"/>
                <a:gd name="T20" fmla="*/ 0 w 134"/>
                <a:gd name="T21" fmla="*/ 118 h 128"/>
                <a:gd name="T22" fmla="*/ 10 w 134"/>
                <a:gd name="T23" fmla="*/ 128 h 128"/>
                <a:gd name="T24" fmla="*/ 40 w 134"/>
                <a:gd name="T25" fmla="*/ 99 h 128"/>
                <a:gd name="T26" fmla="*/ 38 w 134"/>
                <a:gd name="T27" fmla="*/ 97 h 128"/>
                <a:gd name="T28" fmla="*/ 45 w 134"/>
                <a:gd name="T29" fmla="*/ 90 h 128"/>
                <a:gd name="T30" fmla="*/ 74 w 134"/>
                <a:gd name="T31" fmla="*/ 89 h 128"/>
                <a:gd name="T32" fmla="*/ 78 w 134"/>
                <a:gd name="T33" fmla="*/ 89 h 128"/>
                <a:gd name="T34" fmla="*/ 78 w 134"/>
                <a:gd name="T35" fmla="*/ 89 h 128"/>
                <a:gd name="T36" fmla="*/ 78 w 134"/>
                <a:gd name="T37" fmla="*/ 89 h 128"/>
                <a:gd name="T38" fmla="*/ 111 w 134"/>
                <a:gd name="T39" fmla="*/ 72 h 128"/>
                <a:gd name="T40" fmla="*/ 118 w 134"/>
                <a:gd name="T41" fmla="*/ 10 h 128"/>
                <a:gd name="T42" fmla="*/ 89 w 134"/>
                <a:gd name="T43" fmla="*/ 76 h 128"/>
                <a:gd name="T44" fmla="*/ 74 w 134"/>
                <a:gd name="T45" fmla="*/ 79 h 128"/>
                <a:gd name="T46" fmla="*/ 56 w 134"/>
                <a:gd name="T47" fmla="*/ 72 h 128"/>
                <a:gd name="T48" fmla="*/ 49 w 134"/>
                <a:gd name="T49" fmla="*/ 50 h 128"/>
                <a:gd name="T50" fmla="*/ 53 w 134"/>
                <a:gd name="T51" fmla="*/ 37 h 128"/>
                <a:gd name="T52" fmla="*/ 63 w 134"/>
                <a:gd name="T53" fmla="*/ 24 h 128"/>
                <a:gd name="T54" fmla="*/ 78 w 134"/>
                <a:gd name="T55" fmla="*/ 13 h 128"/>
                <a:gd name="T56" fmla="*/ 93 w 134"/>
                <a:gd name="T57" fmla="*/ 10 h 128"/>
                <a:gd name="T58" fmla="*/ 93 w 134"/>
                <a:gd name="T59" fmla="*/ 10 h 128"/>
                <a:gd name="T60" fmla="*/ 111 w 134"/>
                <a:gd name="T61" fmla="*/ 17 h 128"/>
                <a:gd name="T62" fmla="*/ 118 w 134"/>
                <a:gd name="T63" fmla="*/ 38 h 128"/>
                <a:gd name="T64" fmla="*/ 114 w 134"/>
                <a:gd name="T65" fmla="*/ 52 h 128"/>
                <a:gd name="T66" fmla="*/ 104 w 134"/>
                <a:gd name="T67" fmla="*/ 65 h 128"/>
                <a:gd name="T68" fmla="*/ 89 w 134"/>
                <a:gd name="T69" fmla="*/ 7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4" h="128">
                  <a:moveTo>
                    <a:pt x="118" y="10"/>
                  </a:moveTo>
                  <a:cubicBezTo>
                    <a:pt x="112" y="3"/>
                    <a:pt x="103" y="0"/>
                    <a:pt x="93" y="0"/>
                  </a:cubicBezTo>
                  <a:cubicBezTo>
                    <a:pt x="81" y="0"/>
                    <a:pt x="67" y="6"/>
                    <a:pt x="56" y="17"/>
                  </a:cubicBezTo>
                  <a:cubicBezTo>
                    <a:pt x="46" y="27"/>
                    <a:pt x="40" y="39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1"/>
                    <a:pt x="39" y="53"/>
                    <a:pt x="39" y="54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74" y="89"/>
                    <a:pt x="74" y="89"/>
                    <a:pt x="74" y="89"/>
                  </a:cubicBezTo>
                  <a:cubicBezTo>
                    <a:pt x="76" y="89"/>
                    <a:pt x="77" y="89"/>
                    <a:pt x="78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89" y="88"/>
                    <a:pt x="101" y="82"/>
                    <a:pt x="111" y="72"/>
                  </a:cubicBezTo>
                  <a:cubicBezTo>
                    <a:pt x="130" y="53"/>
                    <a:pt x="134" y="25"/>
                    <a:pt x="118" y="10"/>
                  </a:cubicBezTo>
                  <a:close/>
                  <a:moveTo>
                    <a:pt x="89" y="76"/>
                  </a:moveTo>
                  <a:cubicBezTo>
                    <a:pt x="84" y="78"/>
                    <a:pt x="79" y="79"/>
                    <a:pt x="74" y="79"/>
                  </a:cubicBezTo>
                  <a:cubicBezTo>
                    <a:pt x="69" y="79"/>
                    <a:pt x="61" y="78"/>
                    <a:pt x="56" y="72"/>
                  </a:cubicBezTo>
                  <a:cubicBezTo>
                    <a:pt x="51" y="67"/>
                    <a:pt x="48" y="59"/>
                    <a:pt x="49" y="50"/>
                  </a:cubicBezTo>
                  <a:cubicBezTo>
                    <a:pt x="50" y="46"/>
                    <a:pt x="51" y="41"/>
                    <a:pt x="53" y="37"/>
                  </a:cubicBezTo>
                  <a:cubicBezTo>
                    <a:pt x="56" y="32"/>
                    <a:pt x="59" y="28"/>
                    <a:pt x="63" y="24"/>
                  </a:cubicBezTo>
                  <a:cubicBezTo>
                    <a:pt x="67" y="19"/>
                    <a:pt x="72" y="16"/>
                    <a:pt x="78" y="13"/>
                  </a:cubicBezTo>
                  <a:cubicBezTo>
                    <a:pt x="83" y="11"/>
                    <a:pt x="88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8" y="10"/>
                    <a:pt x="106" y="11"/>
                    <a:pt x="111" y="17"/>
                  </a:cubicBezTo>
                  <a:cubicBezTo>
                    <a:pt x="117" y="22"/>
                    <a:pt x="119" y="30"/>
                    <a:pt x="118" y="38"/>
                  </a:cubicBezTo>
                  <a:cubicBezTo>
                    <a:pt x="117" y="43"/>
                    <a:pt x="116" y="48"/>
                    <a:pt x="114" y="52"/>
                  </a:cubicBezTo>
                  <a:cubicBezTo>
                    <a:pt x="111" y="57"/>
                    <a:pt x="108" y="61"/>
                    <a:pt x="104" y="65"/>
                  </a:cubicBezTo>
                  <a:cubicBezTo>
                    <a:pt x="100" y="70"/>
                    <a:pt x="95" y="73"/>
                    <a:pt x="89" y="7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5201" y="3214"/>
              <a:ext cx="305" cy="305"/>
            </a:xfrm>
            <a:custGeom>
              <a:avLst/>
              <a:gdLst>
                <a:gd name="T0" fmla="*/ 125 w 129"/>
                <a:gd name="T1" fmla="*/ 4 h 129"/>
                <a:gd name="T2" fmla="*/ 111 w 129"/>
                <a:gd name="T3" fmla="*/ 4 h 129"/>
                <a:gd name="T4" fmla="*/ 64 w 129"/>
                <a:gd name="T5" fmla="*/ 51 h 129"/>
                <a:gd name="T6" fmla="*/ 30 w 129"/>
                <a:gd name="T7" fmla="*/ 92 h 129"/>
                <a:gd name="T8" fmla="*/ 6 w 129"/>
                <a:gd name="T9" fmla="*/ 116 h 129"/>
                <a:gd name="T10" fmla="*/ 4 w 129"/>
                <a:gd name="T11" fmla="*/ 115 h 129"/>
                <a:gd name="T12" fmla="*/ 0 w 129"/>
                <a:gd name="T13" fmla="*/ 119 h 129"/>
                <a:gd name="T14" fmla="*/ 10 w 129"/>
                <a:gd name="T15" fmla="*/ 129 h 129"/>
                <a:gd name="T16" fmla="*/ 14 w 129"/>
                <a:gd name="T17" fmla="*/ 125 h 129"/>
                <a:gd name="T18" fmla="*/ 13 w 129"/>
                <a:gd name="T19" fmla="*/ 123 h 129"/>
                <a:gd name="T20" fmla="*/ 37 w 129"/>
                <a:gd name="T21" fmla="*/ 99 h 129"/>
                <a:gd name="T22" fmla="*/ 37 w 129"/>
                <a:gd name="T23" fmla="*/ 99 h 129"/>
                <a:gd name="T24" fmla="*/ 78 w 129"/>
                <a:gd name="T25" fmla="*/ 65 h 129"/>
                <a:gd name="T26" fmla="*/ 78 w 129"/>
                <a:gd name="T27" fmla="*/ 65 h 129"/>
                <a:gd name="T28" fmla="*/ 125 w 129"/>
                <a:gd name="T29" fmla="*/ 18 h 129"/>
                <a:gd name="T30" fmla="*/ 125 w 129"/>
                <a:gd name="T31" fmla="*/ 18 h 129"/>
                <a:gd name="T32" fmla="*/ 125 w 129"/>
                <a:gd name="T33" fmla="*/ 18 h 129"/>
                <a:gd name="T34" fmla="*/ 125 w 129"/>
                <a:gd name="T35" fmla="*/ 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9" h="129">
                  <a:moveTo>
                    <a:pt x="125" y="4"/>
                  </a:moveTo>
                  <a:cubicBezTo>
                    <a:pt x="121" y="0"/>
                    <a:pt x="115" y="0"/>
                    <a:pt x="111" y="4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9" y="14"/>
                    <a:pt x="129" y="8"/>
                    <a:pt x="125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/>
            <p:nvPr/>
          </p:nvSpPr>
          <p:spPr bwMode="auto">
            <a:xfrm>
              <a:off x="4591" y="3441"/>
              <a:ext cx="83" cy="83"/>
            </a:xfrm>
            <a:custGeom>
              <a:avLst/>
              <a:gdLst>
                <a:gd name="T0" fmla="*/ 8 w 35"/>
                <a:gd name="T1" fmla="*/ 27 h 35"/>
                <a:gd name="T2" fmla="*/ 35 w 35"/>
                <a:gd name="T3" fmla="*/ 27 h 35"/>
                <a:gd name="T4" fmla="*/ 8 w 35"/>
                <a:gd name="T5" fmla="*/ 0 h 35"/>
                <a:gd name="T6" fmla="*/ 8 w 35"/>
                <a:gd name="T7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5">
                  <a:moveTo>
                    <a:pt x="8" y="27"/>
                  </a:moveTo>
                  <a:cubicBezTo>
                    <a:pt x="15" y="35"/>
                    <a:pt x="28" y="35"/>
                    <a:pt x="35" y="2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7"/>
                    <a:pt x="0" y="20"/>
                    <a:pt x="8" y="2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/>
            <p:nvPr/>
          </p:nvSpPr>
          <p:spPr bwMode="auto">
            <a:xfrm>
              <a:off x="4622" y="3257"/>
              <a:ext cx="236" cy="236"/>
            </a:xfrm>
            <a:custGeom>
              <a:avLst/>
              <a:gdLst>
                <a:gd name="T0" fmla="*/ 0 w 236"/>
                <a:gd name="T1" fmla="*/ 170 h 236"/>
                <a:gd name="T2" fmla="*/ 66 w 236"/>
                <a:gd name="T3" fmla="*/ 236 h 236"/>
                <a:gd name="T4" fmla="*/ 236 w 236"/>
                <a:gd name="T5" fmla="*/ 149 h 236"/>
                <a:gd name="T6" fmla="*/ 87 w 236"/>
                <a:gd name="T7" fmla="*/ 0 h 236"/>
                <a:gd name="T8" fmla="*/ 0 w 236"/>
                <a:gd name="T9" fmla="*/ 17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236">
                  <a:moveTo>
                    <a:pt x="0" y="170"/>
                  </a:moveTo>
                  <a:lnTo>
                    <a:pt x="66" y="236"/>
                  </a:lnTo>
                  <a:lnTo>
                    <a:pt x="236" y="149"/>
                  </a:lnTo>
                  <a:lnTo>
                    <a:pt x="87" y="0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4716" y="3214"/>
              <a:ext cx="185" cy="185"/>
            </a:xfrm>
            <a:custGeom>
              <a:avLst/>
              <a:gdLst>
                <a:gd name="T0" fmla="*/ 74 w 78"/>
                <a:gd name="T1" fmla="*/ 59 h 78"/>
                <a:gd name="T2" fmla="*/ 60 w 78"/>
                <a:gd name="T3" fmla="*/ 59 h 78"/>
                <a:gd name="T4" fmla="*/ 59 w 78"/>
                <a:gd name="T5" fmla="*/ 60 h 78"/>
                <a:gd name="T6" fmla="*/ 59 w 78"/>
                <a:gd name="T7" fmla="*/ 60 h 78"/>
                <a:gd name="T8" fmla="*/ 60 w 78"/>
                <a:gd name="T9" fmla="*/ 59 h 78"/>
                <a:gd name="T10" fmla="*/ 60 w 78"/>
                <a:gd name="T11" fmla="*/ 45 h 78"/>
                <a:gd name="T12" fmla="*/ 46 w 78"/>
                <a:gd name="T13" fmla="*/ 45 h 78"/>
                <a:gd name="T14" fmla="*/ 46 w 78"/>
                <a:gd name="T15" fmla="*/ 46 h 78"/>
                <a:gd name="T16" fmla="*/ 46 w 78"/>
                <a:gd name="T17" fmla="*/ 46 h 78"/>
                <a:gd name="T18" fmla="*/ 46 w 78"/>
                <a:gd name="T19" fmla="*/ 45 h 78"/>
                <a:gd name="T20" fmla="*/ 46 w 78"/>
                <a:gd name="T21" fmla="*/ 32 h 78"/>
                <a:gd name="T22" fmla="*/ 33 w 78"/>
                <a:gd name="T23" fmla="*/ 32 h 78"/>
                <a:gd name="T24" fmla="*/ 32 w 78"/>
                <a:gd name="T25" fmla="*/ 32 h 78"/>
                <a:gd name="T26" fmla="*/ 32 w 78"/>
                <a:gd name="T27" fmla="*/ 32 h 78"/>
                <a:gd name="T28" fmla="*/ 33 w 78"/>
                <a:gd name="T29" fmla="*/ 32 h 78"/>
                <a:gd name="T30" fmla="*/ 33 w 78"/>
                <a:gd name="T31" fmla="*/ 18 h 78"/>
                <a:gd name="T32" fmla="*/ 19 w 78"/>
                <a:gd name="T33" fmla="*/ 18 h 78"/>
                <a:gd name="T34" fmla="*/ 18 w 78"/>
                <a:gd name="T35" fmla="*/ 19 h 78"/>
                <a:gd name="T36" fmla="*/ 18 w 78"/>
                <a:gd name="T37" fmla="*/ 19 h 78"/>
                <a:gd name="T38" fmla="*/ 19 w 78"/>
                <a:gd name="T39" fmla="*/ 18 h 78"/>
                <a:gd name="T40" fmla="*/ 19 w 78"/>
                <a:gd name="T41" fmla="*/ 4 h 78"/>
                <a:gd name="T42" fmla="*/ 5 w 78"/>
                <a:gd name="T43" fmla="*/ 4 h 78"/>
                <a:gd name="T44" fmla="*/ 4 w 78"/>
                <a:gd name="T45" fmla="*/ 5 h 78"/>
                <a:gd name="T46" fmla="*/ 4 w 78"/>
                <a:gd name="T47" fmla="*/ 5 h 78"/>
                <a:gd name="T48" fmla="*/ 4 w 78"/>
                <a:gd name="T49" fmla="*/ 5 h 78"/>
                <a:gd name="T50" fmla="*/ 2 w 78"/>
                <a:gd name="T51" fmla="*/ 8 h 78"/>
                <a:gd name="T52" fmla="*/ 0 w 78"/>
                <a:gd name="T53" fmla="*/ 13 h 78"/>
                <a:gd name="T54" fmla="*/ 65 w 78"/>
                <a:gd name="T55" fmla="*/ 78 h 78"/>
                <a:gd name="T56" fmla="*/ 70 w 78"/>
                <a:gd name="T57" fmla="*/ 76 h 78"/>
                <a:gd name="T58" fmla="*/ 73 w 78"/>
                <a:gd name="T59" fmla="*/ 74 h 78"/>
                <a:gd name="T60" fmla="*/ 73 w 78"/>
                <a:gd name="T61" fmla="*/ 74 h 78"/>
                <a:gd name="T62" fmla="*/ 73 w 78"/>
                <a:gd name="T63" fmla="*/ 74 h 78"/>
                <a:gd name="T64" fmla="*/ 74 w 78"/>
                <a:gd name="T65" fmla="*/ 73 h 78"/>
                <a:gd name="T66" fmla="*/ 74 w 78"/>
                <a:gd name="T67" fmla="*/ 5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" h="78">
                  <a:moveTo>
                    <a:pt x="74" y="59"/>
                  </a:moveTo>
                  <a:cubicBezTo>
                    <a:pt x="70" y="56"/>
                    <a:pt x="64" y="56"/>
                    <a:pt x="60" y="59"/>
                  </a:cubicBezTo>
                  <a:cubicBezTo>
                    <a:pt x="60" y="60"/>
                    <a:pt x="60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60" y="60"/>
                    <a:pt x="60" y="60"/>
                    <a:pt x="60" y="59"/>
                  </a:cubicBezTo>
                  <a:cubicBezTo>
                    <a:pt x="64" y="56"/>
                    <a:pt x="64" y="49"/>
                    <a:pt x="60" y="45"/>
                  </a:cubicBezTo>
                  <a:cubicBezTo>
                    <a:pt x="56" y="42"/>
                    <a:pt x="50" y="42"/>
                    <a:pt x="46" y="45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5"/>
                  </a:cubicBezTo>
                  <a:cubicBezTo>
                    <a:pt x="50" y="42"/>
                    <a:pt x="50" y="35"/>
                    <a:pt x="46" y="32"/>
                  </a:cubicBezTo>
                  <a:cubicBezTo>
                    <a:pt x="43" y="28"/>
                    <a:pt x="36" y="28"/>
                    <a:pt x="33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3" y="32"/>
                  </a:cubicBezTo>
                  <a:cubicBezTo>
                    <a:pt x="36" y="28"/>
                    <a:pt x="36" y="22"/>
                    <a:pt x="33" y="18"/>
                  </a:cubicBezTo>
                  <a:cubicBezTo>
                    <a:pt x="29" y="14"/>
                    <a:pt x="22" y="14"/>
                    <a:pt x="19" y="18"/>
                  </a:cubicBezTo>
                  <a:cubicBezTo>
                    <a:pt x="18" y="18"/>
                    <a:pt x="18" y="18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8"/>
                    <a:pt x="18" y="18"/>
                    <a:pt x="19" y="18"/>
                  </a:cubicBezTo>
                  <a:cubicBezTo>
                    <a:pt x="22" y="14"/>
                    <a:pt x="22" y="8"/>
                    <a:pt x="19" y="4"/>
                  </a:cubicBezTo>
                  <a:cubicBezTo>
                    <a:pt x="15" y="0"/>
                    <a:pt x="9" y="0"/>
                    <a:pt x="5" y="4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7"/>
                    <a:pt x="2" y="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1" y="75"/>
                    <a:pt x="72" y="75"/>
                    <a:pt x="73" y="74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4" y="74"/>
                    <a:pt x="74" y="74"/>
                    <a:pt x="74" y="73"/>
                  </a:cubicBezTo>
                  <a:cubicBezTo>
                    <a:pt x="78" y="69"/>
                    <a:pt x="78" y="63"/>
                    <a:pt x="74" y="5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3990" y="3217"/>
              <a:ext cx="317" cy="317"/>
            </a:xfrm>
            <a:custGeom>
              <a:avLst/>
              <a:gdLst>
                <a:gd name="T0" fmla="*/ 109 w 134"/>
                <a:gd name="T1" fmla="*/ 19 h 134"/>
                <a:gd name="T2" fmla="*/ 62 w 134"/>
                <a:gd name="T3" fmla="*/ 0 h 134"/>
                <a:gd name="T4" fmla="*/ 89 w 134"/>
                <a:gd name="T5" fmla="*/ 26 h 134"/>
                <a:gd name="T6" fmla="*/ 89 w 134"/>
                <a:gd name="T7" fmla="*/ 26 h 134"/>
                <a:gd name="T8" fmla="*/ 88 w 134"/>
                <a:gd name="T9" fmla="*/ 88 h 134"/>
                <a:gd name="T10" fmla="*/ 26 w 134"/>
                <a:gd name="T11" fmla="*/ 89 h 134"/>
                <a:gd name="T12" fmla="*/ 26 w 134"/>
                <a:gd name="T13" fmla="*/ 89 h 134"/>
                <a:gd name="T14" fmla="*/ 0 w 134"/>
                <a:gd name="T15" fmla="*/ 62 h 134"/>
                <a:gd name="T16" fmla="*/ 19 w 134"/>
                <a:gd name="T17" fmla="*/ 109 h 134"/>
                <a:gd name="T18" fmla="*/ 109 w 134"/>
                <a:gd name="T19" fmla="*/ 109 h 134"/>
                <a:gd name="T20" fmla="*/ 109 w 134"/>
                <a:gd name="T21" fmla="*/ 1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34">
                  <a:moveTo>
                    <a:pt x="109" y="19"/>
                  </a:moveTo>
                  <a:cubicBezTo>
                    <a:pt x="96" y="6"/>
                    <a:pt x="79" y="0"/>
                    <a:pt x="62" y="0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106" y="43"/>
                    <a:pt x="106" y="71"/>
                    <a:pt x="88" y="88"/>
                  </a:cubicBezTo>
                  <a:cubicBezTo>
                    <a:pt x="71" y="106"/>
                    <a:pt x="43" y="106"/>
                    <a:pt x="26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79"/>
                    <a:pt x="6" y="96"/>
                    <a:pt x="19" y="109"/>
                  </a:cubicBezTo>
                  <a:cubicBezTo>
                    <a:pt x="44" y="134"/>
                    <a:pt x="84" y="134"/>
                    <a:pt x="109" y="109"/>
                  </a:cubicBezTo>
                  <a:cubicBezTo>
                    <a:pt x="134" y="84"/>
                    <a:pt x="134" y="44"/>
                    <a:pt x="109" y="1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3995" y="3221"/>
              <a:ext cx="213" cy="213"/>
            </a:xfrm>
            <a:custGeom>
              <a:avLst/>
              <a:gdLst>
                <a:gd name="T0" fmla="*/ 31 w 90"/>
                <a:gd name="T1" fmla="*/ 80 h 90"/>
                <a:gd name="T2" fmla="*/ 55 w 90"/>
                <a:gd name="T3" fmla="*/ 90 h 90"/>
                <a:gd name="T4" fmla="*/ 79 w 90"/>
                <a:gd name="T5" fmla="*/ 80 h 90"/>
                <a:gd name="T6" fmla="*/ 90 w 90"/>
                <a:gd name="T7" fmla="*/ 55 h 90"/>
                <a:gd name="T8" fmla="*/ 80 w 90"/>
                <a:gd name="T9" fmla="*/ 31 h 90"/>
                <a:gd name="T10" fmla="*/ 79 w 90"/>
                <a:gd name="T11" fmla="*/ 31 h 90"/>
                <a:gd name="T12" fmla="*/ 48 w 90"/>
                <a:gd name="T13" fmla="*/ 0 h 90"/>
                <a:gd name="T14" fmla="*/ 17 w 90"/>
                <a:gd name="T15" fmla="*/ 17 h 90"/>
                <a:gd name="T16" fmla="*/ 0 w 90"/>
                <a:gd name="T17" fmla="*/ 48 h 90"/>
                <a:gd name="T18" fmla="*/ 31 w 90"/>
                <a:gd name="T19" fmla="*/ 79 h 90"/>
                <a:gd name="T20" fmla="*/ 31 w 90"/>
                <a:gd name="T21" fmla="*/ 8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90">
                  <a:moveTo>
                    <a:pt x="31" y="80"/>
                  </a:moveTo>
                  <a:cubicBezTo>
                    <a:pt x="37" y="86"/>
                    <a:pt x="46" y="90"/>
                    <a:pt x="55" y="90"/>
                  </a:cubicBezTo>
                  <a:cubicBezTo>
                    <a:pt x="64" y="90"/>
                    <a:pt x="73" y="86"/>
                    <a:pt x="79" y="80"/>
                  </a:cubicBezTo>
                  <a:cubicBezTo>
                    <a:pt x="86" y="73"/>
                    <a:pt x="90" y="64"/>
                    <a:pt x="90" y="55"/>
                  </a:cubicBezTo>
                  <a:cubicBezTo>
                    <a:pt x="90" y="46"/>
                    <a:pt x="86" y="38"/>
                    <a:pt x="80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7" y="2"/>
                    <a:pt x="26" y="8"/>
                    <a:pt x="17" y="17"/>
                  </a:cubicBezTo>
                  <a:cubicBezTo>
                    <a:pt x="8" y="26"/>
                    <a:pt x="2" y="37"/>
                    <a:pt x="0" y="48"/>
                  </a:cubicBezTo>
                  <a:cubicBezTo>
                    <a:pt x="31" y="79"/>
                    <a:pt x="31" y="79"/>
                    <a:pt x="31" y="79"/>
                  </a:cubicBezTo>
                  <a:lnTo>
                    <a:pt x="31" y="8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3510" y="3297"/>
              <a:ext cx="38" cy="45"/>
            </a:xfrm>
            <a:custGeom>
              <a:avLst/>
              <a:gdLst>
                <a:gd name="T0" fmla="*/ 16 w 16"/>
                <a:gd name="T1" fmla="*/ 7 h 19"/>
                <a:gd name="T2" fmla="*/ 8 w 16"/>
                <a:gd name="T3" fmla="*/ 0 h 19"/>
                <a:gd name="T4" fmla="*/ 7 w 16"/>
                <a:gd name="T5" fmla="*/ 2 h 19"/>
                <a:gd name="T6" fmla="*/ 0 w 16"/>
                <a:gd name="T7" fmla="*/ 13 h 19"/>
                <a:gd name="T8" fmla="*/ 7 w 16"/>
                <a:gd name="T9" fmla="*/ 19 h 19"/>
                <a:gd name="T10" fmla="*/ 16 w 16"/>
                <a:gd name="T11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9">
                  <a:moveTo>
                    <a:pt x="16" y="7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2"/>
                    <a:pt x="7" y="2"/>
                  </a:cubicBezTo>
                  <a:cubicBezTo>
                    <a:pt x="5" y="6"/>
                    <a:pt x="3" y="9"/>
                    <a:pt x="0" y="13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16"/>
                    <a:pt x="13" y="12"/>
                    <a:pt x="16" y="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3382" y="3217"/>
              <a:ext cx="308" cy="302"/>
            </a:xfrm>
            <a:custGeom>
              <a:avLst/>
              <a:gdLst>
                <a:gd name="T0" fmla="*/ 128 w 130"/>
                <a:gd name="T1" fmla="*/ 53 h 128"/>
                <a:gd name="T2" fmla="*/ 128 w 130"/>
                <a:gd name="T3" fmla="*/ 53 h 128"/>
                <a:gd name="T4" fmla="*/ 128 w 130"/>
                <a:gd name="T5" fmla="*/ 53 h 128"/>
                <a:gd name="T6" fmla="*/ 94 w 130"/>
                <a:gd name="T7" fmla="*/ 7 h 128"/>
                <a:gd name="T8" fmla="*/ 76 w 130"/>
                <a:gd name="T9" fmla="*/ 1 h 128"/>
                <a:gd name="T10" fmla="*/ 76 w 130"/>
                <a:gd name="T11" fmla="*/ 1 h 128"/>
                <a:gd name="T12" fmla="*/ 76 w 130"/>
                <a:gd name="T13" fmla="*/ 1 h 128"/>
                <a:gd name="T14" fmla="*/ 65 w 130"/>
                <a:gd name="T15" fmla="*/ 0 h 128"/>
                <a:gd name="T16" fmla="*/ 8 w 130"/>
                <a:gd name="T17" fmla="*/ 35 h 128"/>
                <a:gd name="T18" fmla="*/ 2 w 130"/>
                <a:gd name="T19" fmla="*/ 75 h 128"/>
                <a:gd name="T20" fmla="*/ 2 w 130"/>
                <a:gd name="T21" fmla="*/ 75 h 128"/>
                <a:gd name="T22" fmla="*/ 2 w 130"/>
                <a:gd name="T23" fmla="*/ 75 h 128"/>
                <a:gd name="T24" fmla="*/ 36 w 130"/>
                <a:gd name="T25" fmla="*/ 121 h 128"/>
                <a:gd name="T26" fmla="*/ 54 w 130"/>
                <a:gd name="T27" fmla="*/ 127 h 128"/>
                <a:gd name="T28" fmla="*/ 54 w 130"/>
                <a:gd name="T29" fmla="*/ 127 h 128"/>
                <a:gd name="T30" fmla="*/ 54 w 130"/>
                <a:gd name="T31" fmla="*/ 127 h 128"/>
                <a:gd name="T32" fmla="*/ 65 w 130"/>
                <a:gd name="T33" fmla="*/ 128 h 128"/>
                <a:gd name="T34" fmla="*/ 122 w 130"/>
                <a:gd name="T35" fmla="*/ 93 h 128"/>
                <a:gd name="T36" fmla="*/ 128 w 130"/>
                <a:gd name="T37" fmla="*/ 53 h 128"/>
                <a:gd name="T38" fmla="*/ 119 w 130"/>
                <a:gd name="T39" fmla="*/ 68 h 128"/>
                <a:gd name="T40" fmla="*/ 113 w 130"/>
                <a:gd name="T41" fmla="*/ 89 h 128"/>
                <a:gd name="T42" fmla="*/ 93 w 130"/>
                <a:gd name="T43" fmla="*/ 110 h 128"/>
                <a:gd name="T44" fmla="*/ 65 w 130"/>
                <a:gd name="T45" fmla="*/ 118 h 128"/>
                <a:gd name="T46" fmla="*/ 63 w 130"/>
                <a:gd name="T47" fmla="*/ 118 h 128"/>
                <a:gd name="T48" fmla="*/ 64 w 130"/>
                <a:gd name="T49" fmla="*/ 108 h 128"/>
                <a:gd name="T50" fmla="*/ 64 w 130"/>
                <a:gd name="T51" fmla="*/ 105 h 128"/>
                <a:gd name="T52" fmla="*/ 56 w 130"/>
                <a:gd name="T53" fmla="*/ 97 h 128"/>
                <a:gd name="T54" fmla="*/ 53 w 130"/>
                <a:gd name="T55" fmla="*/ 117 h 128"/>
                <a:gd name="T56" fmla="*/ 53 w 130"/>
                <a:gd name="T57" fmla="*/ 117 h 128"/>
                <a:gd name="T58" fmla="*/ 40 w 130"/>
                <a:gd name="T59" fmla="*/ 112 h 128"/>
                <a:gd name="T60" fmla="*/ 24 w 130"/>
                <a:gd name="T61" fmla="*/ 99 h 128"/>
                <a:gd name="T62" fmla="*/ 13 w 130"/>
                <a:gd name="T63" fmla="*/ 81 h 128"/>
                <a:gd name="T64" fmla="*/ 12 w 130"/>
                <a:gd name="T65" fmla="*/ 76 h 128"/>
                <a:gd name="T66" fmla="*/ 32 w 130"/>
                <a:gd name="T67" fmla="*/ 73 h 128"/>
                <a:gd name="T68" fmla="*/ 24 w 130"/>
                <a:gd name="T69" fmla="*/ 65 h 128"/>
                <a:gd name="T70" fmla="*/ 11 w 130"/>
                <a:gd name="T71" fmla="*/ 66 h 128"/>
                <a:gd name="T72" fmla="*/ 11 w 130"/>
                <a:gd name="T73" fmla="*/ 60 h 128"/>
                <a:gd name="T74" fmla="*/ 17 w 130"/>
                <a:gd name="T75" fmla="*/ 39 h 128"/>
                <a:gd name="T76" fmla="*/ 37 w 130"/>
                <a:gd name="T77" fmla="*/ 18 h 128"/>
                <a:gd name="T78" fmla="*/ 65 w 130"/>
                <a:gd name="T79" fmla="*/ 10 h 128"/>
                <a:gd name="T80" fmla="*/ 65 w 130"/>
                <a:gd name="T81" fmla="*/ 10 h 128"/>
                <a:gd name="T82" fmla="*/ 65 w 130"/>
                <a:gd name="T83" fmla="*/ 10 h 128"/>
                <a:gd name="T84" fmla="*/ 67 w 130"/>
                <a:gd name="T85" fmla="*/ 10 h 128"/>
                <a:gd name="T86" fmla="*/ 66 w 130"/>
                <a:gd name="T87" fmla="*/ 20 h 128"/>
                <a:gd name="T88" fmla="*/ 66 w 130"/>
                <a:gd name="T89" fmla="*/ 23 h 128"/>
                <a:gd name="T90" fmla="*/ 74 w 130"/>
                <a:gd name="T91" fmla="*/ 31 h 128"/>
                <a:gd name="T92" fmla="*/ 77 w 130"/>
                <a:gd name="T93" fmla="*/ 11 h 128"/>
                <a:gd name="T94" fmla="*/ 77 w 130"/>
                <a:gd name="T95" fmla="*/ 11 h 128"/>
                <a:gd name="T96" fmla="*/ 90 w 130"/>
                <a:gd name="T97" fmla="*/ 16 h 128"/>
                <a:gd name="T98" fmla="*/ 106 w 130"/>
                <a:gd name="T99" fmla="*/ 29 h 128"/>
                <a:gd name="T100" fmla="*/ 117 w 130"/>
                <a:gd name="T101" fmla="*/ 47 h 128"/>
                <a:gd name="T102" fmla="*/ 118 w 130"/>
                <a:gd name="T103" fmla="*/ 52 h 128"/>
                <a:gd name="T104" fmla="*/ 98 w 130"/>
                <a:gd name="T105" fmla="*/ 55 h 128"/>
                <a:gd name="T106" fmla="*/ 106 w 130"/>
                <a:gd name="T107" fmla="*/ 63 h 128"/>
                <a:gd name="T108" fmla="*/ 119 w 130"/>
                <a:gd name="T109" fmla="*/ 62 h 128"/>
                <a:gd name="T110" fmla="*/ 119 w 130"/>
                <a:gd name="T111" fmla="*/ 6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0" h="128">
                  <a:moveTo>
                    <a:pt x="128" y="53"/>
                  </a:moveTo>
                  <a:cubicBezTo>
                    <a:pt x="128" y="53"/>
                    <a:pt x="128" y="53"/>
                    <a:pt x="128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5" y="34"/>
                    <a:pt x="113" y="17"/>
                    <a:pt x="94" y="7"/>
                  </a:cubicBezTo>
                  <a:cubicBezTo>
                    <a:pt x="88" y="4"/>
                    <a:pt x="82" y="2"/>
                    <a:pt x="76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2" y="0"/>
                    <a:pt x="69" y="0"/>
                    <a:pt x="65" y="0"/>
                  </a:cubicBezTo>
                  <a:cubicBezTo>
                    <a:pt x="42" y="0"/>
                    <a:pt x="19" y="13"/>
                    <a:pt x="8" y="35"/>
                  </a:cubicBezTo>
                  <a:cubicBezTo>
                    <a:pt x="2" y="48"/>
                    <a:pt x="0" y="61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5" y="94"/>
                    <a:pt x="17" y="112"/>
                    <a:pt x="36" y="121"/>
                  </a:cubicBezTo>
                  <a:cubicBezTo>
                    <a:pt x="42" y="124"/>
                    <a:pt x="48" y="126"/>
                    <a:pt x="54" y="127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8" y="128"/>
                    <a:pt x="61" y="128"/>
                    <a:pt x="65" y="128"/>
                  </a:cubicBezTo>
                  <a:cubicBezTo>
                    <a:pt x="88" y="128"/>
                    <a:pt x="111" y="115"/>
                    <a:pt x="122" y="93"/>
                  </a:cubicBezTo>
                  <a:cubicBezTo>
                    <a:pt x="129" y="80"/>
                    <a:pt x="130" y="66"/>
                    <a:pt x="128" y="53"/>
                  </a:cubicBezTo>
                  <a:close/>
                  <a:moveTo>
                    <a:pt x="119" y="68"/>
                  </a:moveTo>
                  <a:cubicBezTo>
                    <a:pt x="119" y="75"/>
                    <a:pt x="117" y="82"/>
                    <a:pt x="113" y="89"/>
                  </a:cubicBezTo>
                  <a:cubicBezTo>
                    <a:pt x="109" y="98"/>
                    <a:pt x="102" y="105"/>
                    <a:pt x="93" y="110"/>
                  </a:cubicBezTo>
                  <a:cubicBezTo>
                    <a:pt x="84" y="116"/>
                    <a:pt x="75" y="118"/>
                    <a:pt x="65" y="118"/>
                  </a:cubicBezTo>
                  <a:cubicBezTo>
                    <a:pt x="64" y="118"/>
                    <a:pt x="64" y="118"/>
                    <a:pt x="63" y="118"/>
                  </a:cubicBezTo>
                  <a:cubicBezTo>
                    <a:pt x="63" y="115"/>
                    <a:pt x="63" y="112"/>
                    <a:pt x="64" y="108"/>
                  </a:cubicBezTo>
                  <a:cubicBezTo>
                    <a:pt x="64" y="107"/>
                    <a:pt x="64" y="106"/>
                    <a:pt x="64" y="105"/>
                  </a:cubicBezTo>
                  <a:cubicBezTo>
                    <a:pt x="56" y="97"/>
                    <a:pt x="56" y="97"/>
                    <a:pt x="56" y="97"/>
                  </a:cubicBezTo>
                  <a:cubicBezTo>
                    <a:pt x="54" y="103"/>
                    <a:pt x="53" y="110"/>
                    <a:pt x="53" y="117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48" y="116"/>
                    <a:pt x="44" y="114"/>
                    <a:pt x="40" y="112"/>
                  </a:cubicBezTo>
                  <a:cubicBezTo>
                    <a:pt x="34" y="109"/>
                    <a:pt x="28" y="104"/>
                    <a:pt x="24" y="99"/>
                  </a:cubicBezTo>
                  <a:cubicBezTo>
                    <a:pt x="19" y="94"/>
                    <a:pt x="16" y="87"/>
                    <a:pt x="13" y="81"/>
                  </a:cubicBezTo>
                  <a:cubicBezTo>
                    <a:pt x="13" y="79"/>
                    <a:pt x="12" y="77"/>
                    <a:pt x="12" y="76"/>
                  </a:cubicBezTo>
                  <a:cubicBezTo>
                    <a:pt x="19" y="76"/>
                    <a:pt x="26" y="75"/>
                    <a:pt x="32" y="73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0" y="66"/>
                    <a:pt x="15" y="66"/>
                    <a:pt x="11" y="66"/>
                  </a:cubicBezTo>
                  <a:cubicBezTo>
                    <a:pt x="11" y="64"/>
                    <a:pt x="11" y="62"/>
                    <a:pt x="11" y="60"/>
                  </a:cubicBezTo>
                  <a:cubicBezTo>
                    <a:pt x="11" y="53"/>
                    <a:pt x="13" y="46"/>
                    <a:pt x="17" y="39"/>
                  </a:cubicBezTo>
                  <a:cubicBezTo>
                    <a:pt x="21" y="30"/>
                    <a:pt x="28" y="23"/>
                    <a:pt x="37" y="18"/>
                  </a:cubicBezTo>
                  <a:cubicBezTo>
                    <a:pt x="46" y="13"/>
                    <a:pt x="5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6" y="10"/>
                    <a:pt x="66" y="10"/>
                    <a:pt x="67" y="10"/>
                  </a:cubicBezTo>
                  <a:cubicBezTo>
                    <a:pt x="67" y="13"/>
                    <a:pt x="67" y="17"/>
                    <a:pt x="66" y="20"/>
                  </a:cubicBezTo>
                  <a:cubicBezTo>
                    <a:pt x="66" y="21"/>
                    <a:pt x="66" y="22"/>
                    <a:pt x="66" y="23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6" y="25"/>
                    <a:pt x="77" y="18"/>
                    <a:pt x="77" y="11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82" y="12"/>
                    <a:pt x="86" y="14"/>
                    <a:pt x="90" y="16"/>
                  </a:cubicBezTo>
                  <a:cubicBezTo>
                    <a:pt x="96" y="19"/>
                    <a:pt x="102" y="24"/>
                    <a:pt x="106" y="29"/>
                  </a:cubicBezTo>
                  <a:cubicBezTo>
                    <a:pt x="111" y="34"/>
                    <a:pt x="114" y="41"/>
                    <a:pt x="117" y="47"/>
                  </a:cubicBezTo>
                  <a:cubicBezTo>
                    <a:pt x="117" y="49"/>
                    <a:pt x="118" y="51"/>
                    <a:pt x="118" y="52"/>
                  </a:cubicBezTo>
                  <a:cubicBezTo>
                    <a:pt x="111" y="52"/>
                    <a:pt x="104" y="53"/>
                    <a:pt x="98" y="55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10" y="62"/>
                    <a:pt x="115" y="62"/>
                    <a:pt x="119" y="62"/>
                  </a:cubicBezTo>
                  <a:cubicBezTo>
                    <a:pt x="119" y="64"/>
                    <a:pt x="119" y="66"/>
                    <a:pt x="119" y="6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3465" y="3342"/>
              <a:ext cx="45" cy="38"/>
            </a:xfrm>
            <a:custGeom>
              <a:avLst/>
              <a:gdLst>
                <a:gd name="T0" fmla="*/ 0 w 19"/>
                <a:gd name="T1" fmla="*/ 8 h 16"/>
                <a:gd name="T2" fmla="*/ 7 w 19"/>
                <a:gd name="T3" fmla="*/ 16 h 16"/>
                <a:gd name="T4" fmla="*/ 19 w 19"/>
                <a:gd name="T5" fmla="*/ 7 h 16"/>
                <a:gd name="T6" fmla="*/ 12 w 19"/>
                <a:gd name="T7" fmla="*/ 0 h 16"/>
                <a:gd name="T8" fmla="*/ 0 w 19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0" y="8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12" y="13"/>
                    <a:pt x="16" y="11"/>
                    <a:pt x="19" y="7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4"/>
                    <a:pt x="4" y="6"/>
                    <a:pt x="0" y="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/>
            <p:nvPr/>
          </p:nvSpPr>
          <p:spPr bwMode="auto">
            <a:xfrm>
              <a:off x="3562" y="3356"/>
              <a:ext cx="45" cy="38"/>
            </a:xfrm>
            <a:custGeom>
              <a:avLst/>
              <a:gdLst>
                <a:gd name="T0" fmla="*/ 0 w 19"/>
                <a:gd name="T1" fmla="*/ 9 h 16"/>
                <a:gd name="T2" fmla="*/ 6 w 19"/>
                <a:gd name="T3" fmla="*/ 16 h 16"/>
                <a:gd name="T4" fmla="*/ 19 w 19"/>
                <a:gd name="T5" fmla="*/ 8 h 16"/>
                <a:gd name="T6" fmla="*/ 12 w 19"/>
                <a:gd name="T7" fmla="*/ 0 h 16"/>
                <a:gd name="T8" fmla="*/ 0 w 19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0" y="9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10" y="12"/>
                    <a:pt x="15" y="10"/>
                    <a:pt x="19" y="8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3"/>
                    <a:pt x="3" y="5"/>
                    <a:pt x="0" y="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/>
            <p:nvPr/>
          </p:nvSpPr>
          <p:spPr bwMode="auto">
            <a:xfrm>
              <a:off x="3524" y="3394"/>
              <a:ext cx="38" cy="45"/>
            </a:xfrm>
            <a:custGeom>
              <a:avLst/>
              <a:gdLst>
                <a:gd name="T0" fmla="*/ 0 w 16"/>
                <a:gd name="T1" fmla="*/ 12 h 19"/>
                <a:gd name="T2" fmla="*/ 8 w 16"/>
                <a:gd name="T3" fmla="*/ 19 h 19"/>
                <a:gd name="T4" fmla="*/ 9 w 16"/>
                <a:gd name="T5" fmla="*/ 17 h 19"/>
                <a:gd name="T6" fmla="*/ 16 w 16"/>
                <a:gd name="T7" fmla="*/ 7 h 19"/>
                <a:gd name="T8" fmla="*/ 9 w 16"/>
                <a:gd name="T9" fmla="*/ 0 h 19"/>
                <a:gd name="T10" fmla="*/ 0 w 16"/>
                <a:gd name="T1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9">
                  <a:moveTo>
                    <a:pt x="0" y="12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1" y="13"/>
                    <a:pt x="13" y="10"/>
                    <a:pt x="16" y="7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3"/>
                    <a:pt x="3" y="7"/>
                    <a:pt x="0" y="1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2779" y="3413"/>
              <a:ext cx="107" cy="106"/>
            </a:xfrm>
            <a:custGeom>
              <a:avLst/>
              <a:gdLst>
                <a:gd name="T0" fmla="*/ 0 w 45"/>
                <a:gd name="T1" fmla="*/ 9 h 45"/>
                <a:gd name="T2" fmla="*/ 5 w 45"/>
                <a:gd name="T3" fmla="*/ 40 h 45"/>
                <a:gd name="T4" fmla="*/ 36 w 45"/>
                <a:gd name="T5" fmla="*/ 45 h 45"/>
                <a:gd name="T6" fmla="*/ 45 w 45"/>
                <a:gd name="T7" fmla="*/ 45 h 45"/>
                <a:gd name="T8" fmla="*/ 0 w 45"/>
                <a:gd name="T9" fmla="*/ 0 h 45"/>
                <a:gd name="T10" fmla="*/ 0 w 45"/>
                <a:gd name="T11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45">
                  <a:moveTo>
                    <a:pt x="0" y="9"/>
                  </a:moveTo>
                  <a:cubicBezTo>
                    <a:pt x="0" y="20"/>
                    <a:pt x="2" y="30"/>
                    <a:pt x="5" y="40"/>
                  </a:cubicBezTo>
                  <a:cubicBezTo>
                    <a:pt x="15" y="43"/>
                    <a:pt x="25" y="45"/>
                    <a:pt x="36" y="45"/>
                  </a:cubicBezTo>
                  <a:cubicBezTo>
                    <a:pt x="39" y="45"/>
                    <a:pt x="42" y="45"/>
                    <a:pt x="45" y="4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2976" y="3217"/>
              <a:ext cx="106" cy="106"/>
            </a:xfrm>
            <a:custGeom>
              <a:avLst/>
              <a:gdLst>
                <a:gd name="T0" fmla="*/ 40 w 45"/>
                <a:gd name="T1" fmla="*/ 5 h 45"/>
                <a:gd name="T2" fmla="*/ 9 w 45"/>
                <a:gd name="T3" fmla="*/ 0 h 45"/>
                <a:gd name="T4" fmla="*/ 0 w 45"/>
                <a:gd name="T5" fmla="*/ 0 h 45"/>
                <a:gd name="T6" fmla="*/ 45 w 45"/>
                <a:gd name="T7" fmla="*/ 45 h 45"/>
                <a:gd name="T8" fmla="*/ 45 w 45"/>
                <a:gd name="T9" fmla="*/ 36 h 45"/>
                <a:gd name="T10" fmla="*/ 40 w 45"/>
                <a:gd name="T1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45">
                  <a:moveTo>
                    <a:pt x="40" y="5"/>
                  </a:moveTo>
                  <a:cubicBezTo>
                    <a:pt x="30" y="2"/>
                    <a:pt x="20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2"/>
                    <a:pt x="45" y="39"/>
                    <a:pt x="45" y="36"/>
                  </a:cubicBezTo>
                  <a:cubicBezTo>
                    <a:pt x="45" y="25"/>
                    <a:pt x="43" y="15"/>
                    <a:pt x="40" y="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2784" y="3221"/>
              <a:ext cx="293" cy="294"/>
            </a:xfrm>
            <a:custGeom>
              <a:avLst/>
              <a:gdLst>
                <a:gd name="T0" fmla="*/ 0 w 124"/>
                <a:gd name="T1" fmla="*/ 69 h 124"/>
                <a:gd name="T2" fmla="*/ 55 w 124"/>
                <a:gd name="T3" fmla="*/ 124 h 124"/>
                <a:gd name="T4" fmla="*/ 124 w 124"/>
                <a:gd name="T5" fmla="*/ 55 h 124"/>
                <a:gd name="T6" fmla="*/ 69 w 124"/>
                <a:gd name="T7" fmla="*/ 0 h 124"/>
                <a:gd name="T8" fmla="*/ 0 w 124"/>
                <a:gd name="T9" fmla="*/ 69 h 124"/>
                <a:gd name="T10" fmla="*/ 76 w 124"/>
                <a:gd name="T11" fmla="*/ 44 h 124"/>
                <a:gd name="T12" fmla="*/ 84 w 124"/>
                <a:gd name="T13" fmla="*/ 36 h 124"/>
                <a:gd name="T14" fmla="*/ 88 w 124"/>
                <a:gd name="T15" fmla="*/ 40 h 124"/>
                <a:gd name="T16" fmla="*/ 80 w 124"/>
                <a:gd name="T17" fmla="*/ 48 h 124"/>
                <a:gd name="T18" fmla="*/ 85 w 124"/>
                <a:gd name="T19" fmla="*/ 53 h 124"/>
                <a:gd name="T20" fmla="*/ 81 w 124"/>
                <a:gd name="T21" fmla="*/ 57 h 124"/>
                <a:gd name="T22" fmla="*/ 76 w 124"/>
                <a:gd name="T23" fmla="*/ 52 h 124"/>
                <a:gd name="T24" fmla="*/ 66 w 124"/>
                <a:gd name="T25" fmla="*/ 62 h 124"/>
                <a:gd name="T26" fmla="*/ 71 w 124"/>
                <a:gd name="T27" fmla="*/ 67 h 124"/>
                <a:gd name="T28" fmla="*/ 67 w 124"/>
                <a:gd name="T29" fmla="*/ 71 h 124"/>
                <a:gd name="T30" fmla="*/ 62 w 124"/>
                <a:gd name="T31" fmla="*/ 66 h 124"/>
                <a:gd name="T32" fmla="*/ 52 w 124"/>
                <a:gd name="T33" fmla="*/ 76 h 124"/>
                <a:gd name="T34" fmla="*/ 57 w 124"/>
                <a:gd name="T35" fmla="*/ 81 h 124"/>
                <a:gd name="T36" fmla="*/ 53 w 124"/>
                <a:gd name="T37" fmla="*/ 85 h 124"/>
                <a:gd name="T38" fmla="*/ 48 w 124"/>
                <a:gd name="T39" fmla="*/ 80 h 124"/>
                <a:gd name="T40" fmla="*/ 40 w 124"/>
                <a:gd name="T41" fmla="*/ 88 h 124"/>
                <a:gd name="T42" fmla="*/ 36 w 124"/>
                <a:gd name="T43" fmla="*/ 84 h 124"/>
                <a:gd name="T44" fmla="*/ 44 w 124"/>
                <a:gd name="T45" fmla="*/ 76 h 124"/>
                <a:gd name="T46" fmla="*/ 39 w 124"/>
                <a:gd name="T47" fmla="*/ 71 h 124"/>
                <a:gd name="T48" fmla="*/ 43 w 124"/>
                <a:gd name="T49" fmla="*/ 67 h 124"/>
                <a:gd name="T50" fmla="*/ 48 w 124"/>
                <a:gd name="T51" fmla="*/ 72 h 124"/>
                <a:gd name="T52" fmla="*/ 58 w 124"/>
                <a:gd name="T53" fmla="*/ 62 h 124"/>
                <a:gd name="T54" fmla="*/ 53 w 124"/>
                <a:gd name="T55" fmla="*/ 57 h 124"/>
                <a:gd name="T56" fmla="*/ 57 w 124"/>
                <a:gd name="T57" fmla="*/ 53 h 124"/>
                <a:gd name="T58" fmla="*/ 62 w 124"/>
                <a:gd name="T59" fmla="*/ 58 h 124"/>
                <a:gd name="T60" fmla="*/ 72 w 124"/>
                <a:gd name="T61" fmla="*/ 48 h 124"/>
                <a:gd name="T62" fmla="*/ 67 w 124"/>
                <a:gd name="T63" fmla="*/ 43 h 124"/>
                <a:gd name="T64" fmla="*/ 71 w 124"/>
                <a:gd name="T65" fmla="*/ 39 h 124"/>
                <a:gd name="T66" fmla="*/ 76 w 124"/>
                <a:gd name="T67" fmla="*/ 4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4" h="124">
                  <a:moveTo>
                    <a:pt x="0" y="69"/>
                  </a:moveTo>
                  <a:cubicBezTo>
                    <a:pt x="55" y="124"/>
                    <a:pt x="55" y="124"/>
                    <a:pt x="55" y="124"/>
                  </a:cubicBezTo>
                  <a:cubicBezTo>
                    <a:pt x="89" y="116"/>
                    <a:pt x="116" y="89"/>
                    <a:pt x="124" y="55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35" y="8"/>
                    <a:pt x="8" y="35"/>
                    <a:pt x="0" y="69"/>
                  </a:cubicBezTo>
                  <a:close/>
                  <a:moveTo>
                    <a:pt x="76" y="44"/>
                  </a:moveTo>
                  <a:cubicBezTo>
                    <a:pt x="84" y="36"/>
                    <a:pt x="84" y="36"/>
                    <a:pt x="84" y="36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71" y="39"/>
                    <a:pt x="71" y="39"/>
                    <a:pt x="71" y="39"/>
                  </a:cubicBezTo>
                  <a:lnTo>
                    <a:pt x="76" y="4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EditPoints="1"/>
            </p:cNvSpPr>
            <p:nvPr/>
          </p:nvSpPr>
          <p:spPr bwMode="auto">
            <a:xfrm>
              <a:off x="2153" y="3217"/>
              <a:ext cx="345" cy="302"/>
            </a:xfrm>
            <a:custGeom>
              <a:avLst/>
              <a:gdLst>
                <a:gd name="T0" fmla="*/ 102 w 146"/>
                <a:gd name="T1" fmla="*/ 7 h 128"/>
                <a:gd name="T2" fmla="*/ 73 w 146"/>
                <a:gd name="T3" fmla="*/ 0 h 128"/>
                <a:gd name="T4" fmla="*/ 16 w 146"/>
                <a:gd name="T5" fmla="*/ 35 h 128"/>
                <a:gd name="T6" fmla="*/ 44 w 146"/>
                <a:gd name="T7" fmla="*/ 121 h 128"/>
                <a:gd name="T8" fmla="*/ 73 w 146"/>
                <a:gd name="T9" fmla="*/ 128 h 128"/>
                <a:gd name="T10" fmla="*/ 130 w 146"/>
                <a:gd name="T11" fmla="*/ 93 h 128"/>
                <a:gd name="T12" fmla="*/ 102 w 146"/>
                <a:gd name="T13" fmla="*/ 7 h 128"/>
                <a:gd name="T14" fmla="*/ 127 w 146"/>
                <a:gd name="T15" fmla="*/ 68 h 128"/>
                <a:gd name="T16" fmla="*/ 127 w 146"/>
                <a:gd name="T17" fmla="*/ 70 h 128"/>
                <a:gd name="T18" fmla="*/ 112 w 146"/>
                <a:gd name="T19" fmla="*/ 84 h 128"/>
                <a:gd name="T20" fmla="*/ 110 w 146"/>
                <a:gd name="T21" fmla="*/ 104 h 128"/>
                <a:gd name="T22" fmla="*/ 101 w 146"/>
                <a:gd name="T23" fmla="*/ 110 h 128"/>
                <a:gd name="T24" fmla="*/ 84 w 146"/>
                <a:gd name="T25" fmla="*/ 117 h 128"/>
                <a:gd name="T26" fmla="*/ 66 w 146"/>
                <a:gd name="T27" fmla="*/ 107 h 128"/>
                <a:gd name="T28" fmla="*/ 46 w 146"/>
                <a:gd name="T29" fmla="*/ 111 h 128"/>
                <a:gd name="T30" fmla="*/ 32 w 146"/>
                <a:gd name="T31" fmla="*/ 99 h 128"/>
                <a:gd name="T32" fmla="*/ 26 w 146"/>
                <a:gd name="T33" fmla="*/ 91 h 128"/>
                <a:gd name="T34" fmla="*/ 30 w 146"/>
                <a:gd name="T35" fmla="*/ 71 h 128"/>
                <a:gd name="T36" fmla="*/ 20 w 146"/>
                <a:gd name="T37" fmla="*/ 53 h 128"/>
                <a:gd name="T38" fmla="*/ 25 w 146"/>
                <a:gd name="T39" fmla="*/ 39 h 128"/>
                <a:gd name="T40" fmla="*/ 33 w 146"/>
                <a:gd name="T41" fmla="*/ 27 h 128"/>
                <a:gd name="T42" fmla="*/ 53 w 146"/>
                <a:gd name="T43" fmla="*/ 25 h 128"/>
                <a:gd name="T44" fmla="*/ 67 w 146"/>
                <a:gd name="T45" fmla="*/ 10 h 128"/>
                <a:gd name="T46" fmla="*/ 73 w 146"/>
                <a:gd name="T47" fmla="*/ 10 h 128"/>
                <a:gd name="T48" fmla="*/ 73 w 146"/>
                <a:gd name="T49" fmla="*/ 10 h 128"/>
                <a:gd name="T50" fmla="*/ 73 w 146"/>
                <a:gd name="T51" fmla="*/ 10 h 128"/>
                <a:gd name="T52" fmla="*/ 85 w 146"/>
                <a:gd name="T53" fmla="*/ 11 h 128"/>
                <a:gd name="T54" fmla="*/ 96 w 146"/>
                <a:gd name="T55" fmla="*/ 15 h 128"/>
                <a:gd name="T56" fmla="*/ 104 w 146"/>
                <a:gd name="T57" fmla="*/ 33 h 128"/>
                <a:gd name="T58" fmla="*/ 122 w 146"/>
                <a:gd name="T59" fmla="*/ 41 h 128"/>
                <a:gd name="T60" fmla="*/ 125 w 146"/>
                <a:gd name="T61" fmla="*/ 47 h 128"/>
                <a:gd name="T62" fmla="*/ 127 w 146"/>
                <a:gd name="T63" fmla="*/ 6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6" h="128">
                  <a:moveTo>
                    <a:pt x="102" y="7"/>
                  </a:moveTo>
                  <a:cubicBezTo>
                    <a:pt x="93" y="2"/>
                    <a:pt x="83" y="0"/>
                    <a:pt x="73" y="0"/>
                  </a:cubicBezTo>
                  <a:cubicBezTo>
                    <a:pt x="50" y="0"/>
                    <a:pt x="27" y="13"/>
                    <a:pt x="16" y="35"/>
                  </a:cubicBezTo>
                  <a:cubicBezTo>
                    <a:pt x="0" y="66"/>
                    <a:pt x="12" y="105"/>
                    <a:pt x="44" y="121"/>
                  </a:cubicBezTo>
                  <a:cubicBezTo>
                    <a:pt x="53" y="126"/>
                    <a:pt x="63" y="128"/>
                    <a:pt x="73" y="128"/>
                  </a:cubicBezTo>
                  <a:cubicBezTo>
                    <a:pt x="96" y="128"/>
                    <a:pt x="119" y="115"/>
                    <a:pt x="130" y="93"/>
                  </a:cubicBezTo>
                  <a:cubicBezTo>
                    <a:pt x="146" y="62"/>
                    <a:pt x="134" y="23"/>
                    <a:pt x="102" y="7"/>
                  </a:cubicBezTo>
                  <a:close/>
                  <a:moveTo>
                    <a:pt x="127" y="68"/>
                  </a:moveTo>
                  <a:cubicBezTo>
                    <a:pt x="127" y="69"/>
                    <a:pt x="127" y="70"/>
                    <a:pt x="127" y="70"/>
                  </a:cubicBezTo>
                  <a:cubicBezTo>
                    <a:pt x="112" y="84"/>
                    <a:pt x="112" y="84"/>
                    <a:pt x="112" y="8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7" y="106"/>
                    <a:pt x="104" y="109"/>
                    <a:pt x="101" y="110"/>
                  </a:cubicBezTo>
                  <a:cubicBezTo>
                    <a:pt x="96" y="114"/>
                    <a:pt x="90" y="116"/>
                    <a:pt x="84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1" y="108"/>
                    <a:pt x="36" y="104"/>
                    <a:pt x="32" y="99"/>
                  </a:cubicBezTo>
                  <a:cubicBezTo>
                    <a:pt x="29" y="96"/>
                    <a:pt x="27" y="93"/>
                    <a:pt x="26" y="91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1" y="49"/>
                    <a:pt x="22" y="44"/>
                    <a:pt x="25" y="39"/>
                  </a:cubicBezTo>
                  <a:cubicBezTo>
                    <a:pt x="27" y="35"/>
                    <a:pt x="30" y="31"/>
                    <a:pt x="33" y="27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9" y="10"/>
                    <a:pt x="71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7" y="10"/>
                    <a:pt x="81" y="10"/>
                    <a:pt x="85" y="11"/>
                  </a:cubicBezTo>
                  <a:cubicBezTo>
                    <a:pt x="89" y="12"/>
                    <a:pt x="92" y="13"/>
                    <a:pt x="96" y="15"/>
                  </a:cubicBezTo>
                  <a:cubicBezTo>
                    <a:pt x="104" y="33"/>
                    <a:pt x="104" y="33"/>
                    <a:pt x="104" y="33"/>
                  </a:cubicBezTo>
                  <a:cubicBezTo>
                    <a:pt x="122" y="41"/>
                    <a:pt x="122" y="41"/>
                    <a:pt x="122" y="41"/>
                  </a:cubicBezTo>
                  <a:cubicBezTo>
                    <a:pt x="123" y="43"/>
                    <a:pt x="124" y="45"/>
                    <a:pt x="125" y="47"/>
                  </a:cubicBezTo>
                  <a:cubicBezTo>
                    <a:pt x="127" y="54"/>
                    <a:pt x="128" y="61"/>
                    <a:pt x="127" y="6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2273" y="3323"/>
              <a:ext cx="97" cy="97"/>
            </a:xfrm>
            <a:custGeom>
              <a:avLst/>
              <a:gdLst>
                <a:gd name="T0" fmla="*/ 29 w 97"/>
                <a:gd name="T1" fmla="*/ 0 h 97"/>
                <a:gd name="T2" fmla="*/ 0 w 97"/>
                <a:gd name="T3" fmla="*/ 54 h 97"/>
                <a:gd name="T4" fmla="*/ 43 w 97"/>
                <a:gd name="T5" fmla="*/ 97 h 97"/>
                <a:gd name="T6" fmla="*/ 97 w 97"/>
                <a:gd name="T7" fmla="*/ 69 h 97"/>
                <a:gd name="T8" fmla="*/ 88 w 97"/>
                <a:gd name="T9" fmla="*/ 10 h 97"/>
                <a:gd name="T10" fmla="*/ 29 w 97"/>
                <a:gd name="T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" h="97">
                  <a:moveTo>
                    <a:pt x="29" y="0"/>
                  </a:moveTo>
                  <a:lnTo>
                    <a:pt x="0" y="54"/>
                  </a:lnTo>
                  <a:lnTo>
                    <a:pt x="43" y="97"/>
                  </a:lnTo>
                  <a:lnTo>
                    <a:pt x="97" y="69"/>
                  </a:lnTo>
                  <a:lnTo>
                    <a:pt x="88" y="1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1568" y="3325"/>
              <a:ext cx="135" cy="140"/>
            </a:xfrm>
            <a:custGeom>
              <a:avLst/>
              <a:gdLst>
                <a:gd name="T0" fmla="*/ 57 w 57"/>
                <a:gd name="T1" fmla="*/ 18 h 59"/>
                <a:gd name="T2" fmla="*/ 39 w 57"/>
                <a:gd name="T3" fmla="*/ 0 h 59"/>
                <a:gd name="T4" fmla="*/ 18 w 57"/>
                <a:gd name="T5" fmla="*/ 14 h 59"/>
                <a:gd name="T6" fmla="*/ 0 w 57"/>
                <a:gd name="T7" fmla="*/ 19 h 59"/>
                <a:gd name="T8" fmla="*/ 15 w 57"/>
                <a:gd name="T9" fmla="*/ 59 h 59"/>
                <a:gd name="T10" fmla="*/ 57 w 57"/>
                <a:gd name="T11" fmla="*/ 18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59">
                  <a:moveTo>
                    <a:pt x="57" y="18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3" y="6"/>
                    <a:pt x="26" y="11"/>
                    <a:pt x="18" y="14"/>
                  </a:cubicBezTo>
                  <a:cubicBezTo>
                    <a:pt x="12" y="16"/>
                    <a:pt x="6" y="18"/>
                    <a:pt x="0" y="19"/>
                  </a:cubicBezTo>
                  <a:cubicBezTo>
                    <a:pt x="0" y="33"/>
                    <a:pt x="5" y="48"/>
                    <a:pt x="15" y="59"/>
                  </a:cubicBezTo>
                  <a:lnTo>
                    <a:pt x="57" y="1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1736" y="3269"/>
              <a:ext cx="135" cy="139"/>
            </a:xfrm>
            <a:custGeom>
              <a:avLst/>
              <a:gdLst>
                <a:gd name="T0" fmla="*/ 57 w 57"/>
                <a:gd name="T1" fmla="*/ 42 h 59"/>
                <a:gd name="T2" fmla="*/ 41 w 57"/>
                <a:gd name="T3" fmla="*/ 0 h 59"/>
                <a:gd name="T4" fmla="*/ 0 w 57"/>
                <a:gd name="T5" fmla="*/ 42 h 59"/>
                <a:gd name="T6" fmla="*/ 17 w 57"/>
                <a:gd name="T7" fmla="*/ 59 h 59"/>
                <a:gd name="T8" fmla="*/ 38 w 57"/>
                <a:gd name="T9" fmla="*/ 46 h 59"/>
                <a:gd name="T10" fmla="*/ 57 w 57"/>
                <a:gd name="T11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59">
                  <a:moveTo>
                    <a:pt x="57" y="42"/>
                  </a:moveTo>
                  <a:cubicBezTo>
                    <a:pt x="57" y="27"/>
                    <a:pt x="52" y="12"/>
                    <a:pt x="41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23" y="54"/>
                    <a:pt x="30" y="50"/>
                    <a:pt x="38" y="46"/>
                  </a:cubicBezTo>
                  <a:cubicBezTo>
                    <a:pt x="44" y="44"/>
                    <a:pt x="51" y="42"/>
                    <a:pt x="57" y="4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1571" y="3269"/>
              <a:ext cx="75" cy="78"/>
            </a:xfrm>
            <a:custGeom>
              <a:avLst/>
              <a:gdLst>
                <a:gd name="T0" fmla="*/ 32 w 32"/>
                <a:gd name="T1" fmla="*/ 17 h 33"/>
                <a:gd name="T2" fmla="*/ 14 w 32"/>
                <a:gd name="T3" fmla="*/ 0 h 33"/>
                <a:gd name="T4" fmla="*/ 0 w 32"/>
                <a:gd name="T5" fmla="*/ 33 h 33"/>
                <a:gd name="T6" fmla="*/ 32 w 32"/>
                <a:gd name="T7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3">
                  <a:moveTo>
                    <a:pt x="32" y="17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10"/>
                    <a:pt x="1" y="21"/>
                    <a:pt x="0" y="33"/>
                  </a:cubicBezTo>
                  <a:cubicBezTo>
                    <a:pt x="11" y="31"/>
                    <a:pt x="22" y="26"/>
                    <a:pt x="32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/>
            <p:nvPr/>
          </p:nvSpPr>
          <p:spPr bwMode="auto">
            <a:xfrm>
              <a:off x="1620" y="3219"/>
              <a:ext cx="74" cy="73"/>
            </a:xfrm>
            <a:custGeom>
              <a:avLst/>
              <a:gdLst>
                <a:gd name="T0" fmla="*/ 0 w 31"/>
                <a:gd name="T1" fmla="*/ 14 h 31"/>
                <a:gd name="T2" fmla="*/ 17 w 31"/>
                <a:gd name="T3" fmla="*/ 31 h 31"/>
                <a:gd name="T4" fmla="*/ 31 w 31"/>
                <a:gd name="T5" fmla="*/ 0 h 31"/>
                <a:gd name="T6" fmla="*/ 0 w 31"/>
                <a:gd name="T7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1">
                  <a:moveTo>
                    <a:pt x="0" y="14"/>
                  </a:moveTo>
                  <a:cubicBezTo>
                    <a:pt x="17" y="31"/>
                    <a:pt x="17" y="31"/>
                    <a:pt x="17" y="31"/>
                  </a:cubicBezTo>
                  <a:cubicBezTo>
                    <a:pt x="25" y="22"/>
                    <a:pt x="30" y="11"/>
                    <a:pt x="31" y="0"/>
                  </a:cubicBezTo>
                  <a:cubicBezTo>
                    <a:pt x="20" y="2"/>
                    <a:pt x="9" y="7"/>
                    <a:pt x="0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1743" y="3441"/>
              <a:ext cx="76" cy="76"/>
            </a:xfrm>
            <a:custGeom>
              <a:avLst/>
              <a:gdLst>
                <a:gd name="T0" fmla="*/ 14 w 32"/>
                <a:gd name="T1" fmla="*/ 0 h 32"/>
                <a:gd name="T2" fmla="*/ 0 w 32"/>
                <a:gd name="T3" fmla="*/ 32 h 32"/>
                <a:gd name="T4" fmla="*/ 32 w 32"/>
                <a:gd name="T5" fmla="*/ 18 h 32"/>
                <a:gd name="T6" fmla="*/ 14 w 3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14" y="0"/>
                  </a:moveTo>
                  <a:cubicBezTo>
                    <a:pt x="6" y="10"/>
                    <a:pt x="1" y="21"/>
                    <a:pt x="0" y="32"/>
                  </a:cubicBezTo>
                  <a:cubicBezTo>
                    <a:pt x="11" y="31"/>
                    <a:pt x="22" y="26"/>
                    <a:pt x="32" y="18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1871" y="33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1677" y="3217"/>
              <a:ext cx="140" cy="134"/>
            </a:xfrm>
            <a:custGeom>
              <a:avLst/>
              <a:gdLst>
                <a:gd name="T0" fmla="*/ 17 w 59"/>
                <a:gd name="T1" fmla="*/ 0 h 57"/>
                <a:gd name="T2" fmla="*/ 12 w 59"/>
                <a:gd name="T3" fmla="*/ 19 h 57"/>
                <a:gd name="T4" fmla="*/ 0 w 59"/>
                <a:gd name="T5" fmla="*/ 39 h 57"/>
                <a:gd name="T6" fmla="*/ 18 w 59"/>
                <a:gd name="T7" fmla="*/ 57 h 57"/>
                <a:gd name="T8" fmla="*/ 59 w 59"/>
                <a:gd name="T9" fmla="*/ 15 h 57"/>
                <a:gd name="T10" fmla="*/ 16 w 59"/>
                <a:gd name="T11" fmla="*/ 0 h 57"/>
                <a:gd name="T12" fmla="*/ 17 w 59"/>
                <a:gd name="T13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57">
                  <a:moveTo>
                    <a:pt x="17" y="0"/>
                  </a:moveTo>
                  <a:cubicBezTo>
                    <a:pt x="17" y="7"/>
                    <a:pt x="15" y="13"/>
                    <a:pt x="12" y="19"/>
                  </a:cubicBezTo>
                  <a:cubicBezTo>
                    <a:pt x="9" y="27"/>
                    <a:pt x="5" y="33"/>
                    <a:pt x="0" y="3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47" y="5"/>
                    <a:pt x="32" y="0"/>
                    <a:pt x="16" y="0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1793" y="3392"/>
              <a:ext cx="76" cy="75"/>
            </a:xfrm>
            <a:custGeom>
              <a:avLst/>
              <a:gdLst>
                <a:gd name="T0" fmla="*/ 0 w 32"/>
                <a:gd name="T1" fmla="*/ 14 h 32"/>
                <a:gd name="T2" fmla="*/ 18 w 32"/>
                <a:gd name="T3" fmla="*/ 32 h 32"/>
                <a:gd name="T4" fmla="*/ 32 w 32"/>
                <a:gd name="T5" fmla="*/ 0 h 32"/>
                <a:gd name="T6" fmla="*/ 0 w 32"/>
                <a:gd name="T7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14"/>
                  </a:moveTo>
                  <a:cubicBezTo>
                    <a:pt x="18" y="32"/>
                    <a:pt x="18" y="32"/>
                    <a:pt x="18" y="32"/>
                  </a:cubicBezTo>
                  <a:cubicBezTo>
                    <a:pt x="26" y="22"/>
                    <a:pt x="31" y="11"/>
                    <a:pt x="32" y="0"/>
                  </a:cubicBezTo>
                  <a:cubicBezTo>
                    <a:pt x="21" y="1"/>
                    <a:pt x="10" y="6"/>
                    <a:pt x="0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/>
            <p:nvPr/>
          </p:nvSpPr>
          <p:spPr bwMode="auto">
            <a:xfrm>
              <a:off x="1620" y="3385"/>
              <a:ext cx="140" cy="134"/>
            </a:xfrm>
            <a:custGeom>
              <a:avLst/>
              <a:gdLst>
                <a:gd name="T0" fmla="*/ 42 w 59"/>
                <a:gd name="T1" fmla="*/ 57 h 57"/>
                <a:gd name="T2" fmla="*/ 46 w 59"/>
                <a:gd name="T3" fmla="*/ 38 h 57"/>
                <a:gd name="T4" fmla="*/ 59 w 59"/>
                <a:gd name="T5" fmla="*/ 17 h 57"/>
                <a:gd name="T6" fmla="*/ 42 w 59"/>
                <a:gd name="T7" fmla="*/ 0 h 57"/>
                <a:gd name="T8" fmla="*/ 0 w 59"/>
                <a:gd name="T9" fmla="*/ 41 h 57"/>
                <a:gd name="T10" fmla="*/ 42 w 59"/>
                <a:gd name="T1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57">
                  <a:moveTo>
                    <a:pt x="42" y="57"/>
                  </a:moveTo>
                  <a:cubicBezTo>
                    <a:pt x="42" y="51"/>
                    <a:pt x="44" y="44"/>
                    <a:pt x="46" y="38"/>
                  </a:cubicBezTo>
                  <a:cubicBezTo>
                    <a:pt x="50" y="30"/>
                    <a:pt x="54" y="23"/>
                    <a:pt x="59" y="17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2" y="52"/>
                    <a:pt x="27" y="57"/>
                    <a:pt x="42" y="5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963" y="3217"/>
              <a:ext cx="303" cy="302"/>
            </a:xfrm>
            <a:custGeom>
              <a:avLst/>
              <a:gdLst>
                <a:gd name="T0" fmla="*/ 113 w 128"/>
                <a:gd name="T1" fmla="*/ 70 h 128"/>
                <a:gd name="T2" fmla="*/ 128 w 128"/>
                <a:gd name="T3" fmla="*/ 70 h 128"/>
                <a:gd name="T4" fmla="*/ 128 w 128"/>
                <a:gd name="T5" fmla="*/ 61 h 128"/>
                <a:gd name="T6" fmla="*/ 113 w 128"/>
                <a:gd name="T7" fmla="*/ 61 h 128"/>
                <a:gd name="T8" fmla="*/ 69 w 128"/>
                <a:gd name="T9" fmla="*/ 15 h 128"/>
                <a:gd name="T10" fmla="*/ 69 w 128"/>
                <a:gd name="T11" fmla="*/ 0 h 128"/>
                <a:gd name="T12" fmla="*/ 59 w 128"/>
                <a:gd name="T13" fmla="*/ 0 h 128"/>
                <a:gd name="T14" fmla="*/ 59 w 128"/>
                <a:gd name="T15" fmla="*/ 15 h 128"/>
                <a:gd name="T16" fmla="*/ 15 w 128"/>
                <a:gd name="T17" fmla="*/ 61 h 128"/>
                <a:gd name="T18" fmla="*/ 0 w 128"/>
                <a:gd name="T19" fmla="*/ 61 h 128"/>
                <a:gd name="T20" fmla="*/ 0 w 128"/>
                <a:gd name="T21" fmla="*/ 70 h 128"/>
                <a:gd name="T22" fmla="*/ 15 w 128"/>
                <a:gd name="T23" fmla="*/ 70 h 128"/>
                <a:gd name="T24" fmla="*/ 59 w 128"/>
                <a:gd name="T25" fmla="*/ 113 h 128"/>
                <a:gd name="T26" fmla="*/ 59 w 128"/>
                <a:gd name="T27" fmla="*/ 128 h 128"/>
                <a:gd name="T28" fmla="*/ 69 w 128"/>
                <a:gd name="T29" fmla="*/ 128 h 128"/>
                <a:gd name="T30" fmla="*/ 69 w 128"/>
                <a:gd name="T31" fmla="*/ 113 h 128"/>
                <a:gd name="T32" fmla="*/ 113 w 128"/>
                <a:gd name="T33" fmla="*/ 70 h 128"/>
                <a:gd name="T34" fmla="*/ 79 w 128"/>
                <a:gd name="T35" fmla="*/ 28 h 128"/>
                <a:gd name="T36" fmla="*/ 92 w 128"/>
                <a:gd name="T37" fmla="*/ 36 h 128"/>
                <a:gd name="T38" fmla="*/ 100 w 128"/>
                <a:gd name="T39" fmla="*/ 49 h 128"/>
                <a:gd name="T40" fmla="*/ 103 w 128"/>
                <a:gd name="T41" fmla="*/ 61 h 128"/>
                <a:gd name="T42" fmla="*/ 79 w 128"/>
                <a:gd name="T43" fmla="*/ 61 h 128"/>
                <a:gd name="T44" fmla="*/ 69 w 128"/>
                <a:gd name="T45" fmla="*/ 50 h 128"/>
                <a:gd name="T46" fmla="*/ 69 w 128"/>
                <a:gd name="T47" fmla="*/ 25 h 128"/>
                <a:gd name="T48" fmla="*/ 79 w 128"/>
                <a:gd name="T49" fmla="*/ 28 h 128"/>
                <a:gd name="T50" fmla="*/ 28 w 128"/>
                <a:gd name="T51" fmla="*/ 49 h 128"/>
                <a:gd name="T52" fmla="*/ 36 w 128"/>
                <a:gd name="T53" fmla="*/ 36 h 128"/>
                <a:gd name="T54" fmla="*/ 49 w 128"/>
                <a:gd name="T55" fmla="*/ 28 h 128"/>
                <a:gd name="T56" fmla="*/ 59 w 128"/>
                <a:gd name="T57" fmla="*/ 25 h 128"/>
                <a:gd name="T58" fmla="*/ 59 w 128"/>
                <a:gd name="T59" fmla="*/ 50 h 128"/>
                <a:gd name="T60" fmla="*/ 49 w 128"/>
                <a:gd name="T61" fmla="*/ 61 h 128"/>
                <a:gd name="T62" fmla="*/ 25 w 128"/>
                <a:gd name="T63" fmla="*/ 61 h 128"/>
                <a:gd name="T64" fmla="*/ 28 w 128"/>
                <a:gd name="T65" fmla="*/ 49 h 128"/>
                <a:gd name="T66" fmla="*/ 49 w 128"/>
                <a:gd name="T67" fmla="*/ 100 h 128"/>
                <a:gd name="T68" fmla="*/ 36 w 128"/>
                <a:gd name="T69" fmla="*/ 92 h 128"/>
                <a:gd name="T70" fmla="*/ 28 w 128"/>
                <a:gd name="T71" fmla="*/ 79 h 128"/>
                <a:gd name="T72" fmla="*/ 25 w 128"/>
                <a:gd name="T73" fmla="*/ 70 h 128"/>
                <a:gd name="T74" fmla="*/ 50 w 128"/>
                <a:gd name="T75" fmla="*/ 70 h 128"/>
                <a:gd name="T76" fmla="*/ 59 w 128"/>
                <a:gd name="T77" fmla="*/ 79 h 128"/>
                <a:gd name="T78" fmla="*/ 59 w 128"/>
                <a:gd name="T79" fmla="*/ 103 h 128"/>
                <a:gd name="T80" fmla="*/ 49 w 128"/>
                <a:gd name="T81" fmla="*/ 100 h 128"/>
                <a:gd name="T82" fmla="*/ 79 w 128"/>
                <a:gd name="T83" fmla="*/ 100 h 128"/>
                <a:gd name="T84" fmla="*/ 69 w 128"/>
                <a:gd name="T85" fmla="*/ 103 h 128"/>
                <a:gd name="T86" fmla="*/ 69 w 128"/>
                <a:gd name="T87" fmla="*/ 79 h 128"/>
                <a:gd name="T88" fmla="*/ 78 w 128"/>
                <a:gd name="T89" fmla="*/ 70 h 128"/>
                <a:gd name="T90" fmla="*/ 103 w 128"/>
                <a:gd name="T91" fmla="*/ 70 h 128"/>
                <a:gd name="T92" fmla="*/ 100 w 128"/>
                <a:gd name="T93" fmla="*/ 79 h 128"/>
                <a:gd name="T94" fmla="*/ 92 w 128"/>
                <a:gd name="T95" fmla="*/ 92 h 128"/>
                <a:gd name="T96" fmla="*/ 79 w 128"/>
                <a:gd name="T97" fmla="*/ 10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128">
                  <a:moveTo>
                    <a:pt x="113" y="70"/>
                  </a:moveTo>
                  <a:cubicBezTo>
                    <a:pt x="128" y="70"/>
                    <a:pt x="128" y="70"/>
                    <a:pt x="128" y="70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1" y="37"/>
                    <a:pt x="93" y="18"/>
                    <a:pt x="69" y="15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35" y="18"/>
                    <a:pt x="17" y="37"/>
                    <a:pt x="15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8" y="93"/>
                    <a:pt x="36" y="111"/>
                    <a:pt x="59" y="113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69" y="113"/>
                    <a:pt x="69" y="113"/>
                    <a:pt x="69" y="113"/>
                  </a:cubicBezTo>
                  <a:cubicBezTo>
                    <a:pt x="92" y="111"/>
                    <a:pt x="110" y="93"/>
                    <a:pt x="113" y="70"/>
                  </a:cubicBezTo>
                  <a:close/>
                  <a:moveTo>
                    <a:pt x="79" y="28"/>
                  </a:moveTo>
                  <a:cubicBezTo>
                    <a:pt x="84" y="30"/>
                    <a:pt x="88" y="33"/>
                    <a:pt x="92" y="36"/>
                  </a:cubicBezTo>
                  <a:cubicBezTo>
                    <a:pt x="95" y="40"/>
                    <a:pt x="98" y="44"/>
                    <a:pt x="100" y="49"/>
                  </a:cubicBezTo>
                  <a:cubicBezTo>
                    <a:pt x="102" y="53"/>
                    <a:pt x="103" y="57"/>
                    <a:pt x="103" y="61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8" y="56"/>
                    <a:pt x="74" y="51"/>
                    <a:pt x="69" y="50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72" y="26"/>
                    <a:pt x="76" y="26"/>
                    <a:pt x="79" y="28"/>
                  </a:cubicBezTo>
                  <a:close/>
                  <a:moveTo>
                    <a:pt x="28" y="49"/>
                  </a:moveTo>
                  <a:cubicBezTo>
                    <a:pt x="30" y="44"/>
                    <a:pt x="33" y="40"/>
                    <a:pt x="36" y="36"/>
                  </a:cubicBezTo>
                  <a:cubicBezTo>
                    <a:pt x="40" y="33"/>
                    <a:pt x="44" y="30"/>
                    <a:pt x="49" y="28"/>
                  </a:cubicBezTo>
                  <a:cubicBezTo>
                    <a:pt x="52" y="26"/>
                    <a:pt x="55" y="25"/>
                    <a:pt x="59" y="25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4" y="51"/>
                    <a:pt x="50" y="56"/>
                    <a:pt x="49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5" y="57"/>
                    <a:pt x="26" y="53"/>
                    <a:pt x="28" y="49"/>
                  </a:cubicBezTo>
                  <a:close/>
                  <a:moveTo>
                    <a:pt x="49" y="100"/>
                  </a:moveTo>
                  <a:cubicBezTo>
                    <a:pt x="44" y="98"/>
                    <a:pt x="40" y="95"/>
                    <a:pt x="36" y="92"/>
                  </a:cubicBezTo>
                  <a:cubicBezTo>
                    <a:pt x="33" y="88"/>
                    <a:pt x="30" y="84"/>
                    <a:pt x="28" y="79"/>
                  </a:cubicBezTo>
                  <a:cubicBezTo>
                    <a:pt x="27" y="76"/>
                    <a:pt x="26" y="73"/>
                    <a:pt x="25" y="7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2" y="74"/>
                    <a:pt x="55" y="77"/>
                    <a:pt x="59" y="79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5" y="103"/>
                    <a:pt x="52" y="102"/>
                    <a:pt x="49" y="100"/>
                  </a:cubicBezTo>
                  <a:close/>
                  <a:moveTo>
                    <a:pt x="79" y="100"/>
                  </a:moveTo>
                  <a:cubicBezTo>
                    <a:pt x="76" y="102"/>
                    <a:pt x="72" y="103"/>
                    <a:pt x="69" y="103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3" y="77"/>
                    <a:pt x="76" y="74"/>
                    <a:pt x="78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2" y="73"/>
                    <a:pt x="101" y="76"/>
                    <a:pt x="100" y="79"/>
                  </a:cubicBezTo>
                  <a:cubicBezTo>
                    <a:pt x="98" y="84"/>
                    <a:pt x="95" y="88"/>
                    <a:pt x="92" y="92"/>
                  </a:cubicBezTo>
                  <a:cubicBezTo>
                    <a:pt x="88" y="95"/>
                    <a:pt x="84" y="98"/>
                    <a:pt x="79" y="10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358" y="3217"/>
              <a:ext cx="302" cy="302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102 w 128"/>
                <a:gd name="T11" fmla="*/ 102 h 128"/>
                <a:gd name="T12" fmla="*/ 85 w 128"/>
                <a:gd name="T13" fmla="*/ 114 h 128"/>
                <a:gd name="T14" fmla="*/ 64 w 128"/>
                <a:gd name="T15" fmla="*/ 118 h 128"/>
                <a:gd name="T16" fmla="*/ 43 w 128"/>
                <a:gd name="T17" fmla="*/ 114 h 128"/>
                <a:gd name="T18" fmla="*/ 26 w 128"/>
                <a:gd name="T19" fmla="*/ 102 h 128"/>
                <a:gd name="T20" fmla="*/ 14 w 128"/>
                <a:gd name="T21" fmla="*/ 85 h 128"/>
                <a:gd name="T22" fmla="*/ 10 w 128"/>
                <a:gd name="T23" fmla="*/ 64 h 128"/>
                <a:gd name="T24" fmla="*/ 14 w 128"/>
                <a:gd name="T25" fmla="*/ 43 h 128"/>
                <a:gd name="T26" fmla="*/ 26 w 128"/>
                <a:gd name="T27" fmla="*/ 26 h 128"/>
                <a:gd name="T28" fmla="*/ 43 w 128"/>
                <a:gd name="T29" fmla="*/ 14 h 128"/>
                <a:gd name="T30" fmla="*/ 64 w 128"/>
                <a:gd name="T31" fmla="*/ 10 h 128"/>
                <a:gd name="T32" fmla="*/ 85 w 128"/>
                <a:gd name="T33" fmla="*/ 14 h 128"/>
                <a:gd name="T34" fmla="*/ 102 w 128"/>
                <a:gd name="T35" fmla="*/ 26 h 128"/>
                <a:gd name="T36" fmla="*/ 114 w 128"/>
                <a:gd name="T37" fmla="*/ 43 h 128"/>
                <a:gd name="T38" fmla="*/ 118 w 128"/>
                <a:gd name="T39" fmla="*/ 64 h 128"/>
                <a:gd name="T40" fmla="*/ 114 w 128"/>
                <a:gd name="T41" fmla="*/ 85 h 128"/>
                <a:gd name="T42" fmla="*/ 102 w 128"/>
                <a:gd name="T43" fmla="*/ 10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102" y="102"/>
                  </a:moveTo>
                  <a:cubicBezTo>
                    <a:pt x="97" y="107"/>
                    <a:pt x="92" y="111"/>
                    <a:pt x="85" y="114"/>
                  </a:cubicBezTo>
                  <a:cubicBezTo>
                    <a:pt x="78" y="117"/>
                    <a:pt x="71" y="118"/>
                    <a:pt x="64" y="118"/>
                  </a:cubicBezTo>
                  <a:cubicBezTo>
                    <a:pt x="57" y="118"/>
                    <a:pt x="50" y="117"/>
                    <a:pt x="43" y="114"/>
                  </a:cubicBezTo>
                  <a:cubicBezTo>
                    <a:pt x="36" y="111"/>
                    <a:pt x="31" y="107"/>
                    <a:pt x="26" y="102"/>
                  </a:cubicBezTo>
                  <a:cubicBezTo>
                    <a:pt x="21" y="97"/>
                    <a:pt x="17" y="92"/>
                    <a:pt x="14" y="85"/>
                  </a:cubicBezTo>
                  <a:cubicBezTo>
                    <a:pt x="11" y="78"/>
                    <a:pt x="10" y="71"/>
                    <a:pt x="10" y="64"/>
                  </a:cubicBezTo>
                  <a:cubicBezTo>
                    <a:pt x="10" y="57"/>
                    <a:pt x="11" y="50"/>
                    <a:pt x="14" y="43"/>
                  </a:cubicBezTo>
                  <a:cubicBezTo>
                    <a:pt x="17" y="36"/>
                    <a:pt x="21" y="31"/>
                    <a:pt x="26" y="26"/>
                  </a:cubicBezTo>
                  <a:cubicBezTo>
                    <a:pt x="31" y="21"/>
                    <a:pt x="36" y="17"/>
                    <a:pt x="43" y="14"/>
                  </a:cubicBezTo>
                  <a:cubicBezTo>
                    <a:pt x="50" y="11"/>
                    <a:pt x="57" y="10"/>
                    <a:pt x="64" y="10"/>
                  </a:cubicBezTo>
                  <a:cubicBezTo>
                    <a:pt x="71" y="10"/>
                    <a:pt x="78" y="11"/>
                    <a:pt x="85" y="14"/>
                  </a:cubicBezTo>
                  <a:cubicBezTo>
                    <a:pt x="92" y="17"/>
                    <a:pt x="97" y="21"/>
                    <a:pt x="102" y="26"/>
                  </a:cubicBezTo>
                  <a:cubicBezTo>
                    <a:pt x="107" y="31"/>
                    <a:pt x="111" y="36"/>
                    <a:pt x="114" y="43"/>
                  </a:cubicBezTo>
                  <a:cubicBezTo>
                    <a:pt x="117" y="50"/>
                    <a:pt x="118" y="57"/>
                    <a:pt x="118" y="64"/>
                  </a:cubicBezTo>
                  <a:cubicBezTo>
                    <a:pt x="118" y="71"/>
                    <a:pt x="117" y="78"/>
                    <a:pt x="114" y="85"/>
                  </a:cubicBezTo>
                  <a:cubicBezTo>
                    <a:pt x="111" y="92"/>
                    <a:pt x="107" y="97"/>
                    <a:pt x="102" y="10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>
              <a:spLocks noEditPoints="1"/>
            </p:cNvSpPr>
            <p:nvPr/>
          </p:nvSpPr>
          <p:spPr bwMode="auto">
            <a:xfrm>
              <a:off x="417" y="3276"/>
              <a:ext cx="184" cy="184"/>
            </a:xfrm>
            <a:custGeom>
              <a:avLst/>
              <a:gdLst>
                <a:gd name="T0" fmla="*/ 39 w 78"/>
                <a:gd name="T1" fmla="*/ 0 h 78"/>
                <a:gd name="T2" fmla="*/ 0 w 78"/>
                <a:gd name="T3" fmla="*/ 39 h 78"/>
                <a:gd name="T4" fmla="*/ 39 w 78"/>
                <a:gd name="T5" fmla="*/ 78 h 78"/>
                <a:gd name="T6" fmla="*/ 78 w 78"/>
                <a:gd name="T7" fmla="*/ 39 h 78"/>
                <a:gd name="T8" fmla="*/ 39 w 78"/>
                <a:gd name="T9" fmla="*/ 0 h 78"/>
                <a:gd name="T10" fmla="*/ 60 w 78"/>
                <a:gd name="T11" fmla="*/ 60 h 78"/>
                <a:gd name="T12" fmla="*/ 39 w 78"/>
                <a:gd name="T13" fmla="*/ 68 h 78"/>
                <a:gd name="T14" fmla="*/ 18 w 78"/>
                <a:gd name="T15" fmla="*/ 60 h 78"/>
                <a:gd name="T16" fmla="*/ 10 w 78"/>
                <a:gd name="T17" fmla="*/ 39 h 78"/>
                <a:gd name="T18" fmla="*/ 18 w 78"/>
                <a:gd name="T19" fmla="*/ 18 h 78"/>
                <a:gd name="T20" fmla="*/ 39 w 78"/>
                <a:gd name="T21" fmla="*/ 10 h 78"/>
                <a:gd name="T22" fmla="*/ 60 w 78"/>
                <a:gd name="T23" fmla="*/ 18 h 78"/>
                <a:gd name="T24" fmla="*/ 68 w 78"/>
                <a:gd name="T25" fmla="*/ 39 h 78"/>
                <a:gd name="T26" fmla="*/ 60 w 78"/>
                <a:gd name="T27" fmla="*/ 6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8">
                  <a:moveTo>
                    <a:pt x="39" y="0"/>
                  </a:moveTo>
                  <a:cubicBezTo>
                    <a:pt x="17" y="0"/>
                    <a:pt x="0" y="17"/>
                    <a:pt x="0" y="39"/>
                  </a:cubicBezTo>
                  <a:cubicBezTo>
                    <a:pt x="0" y="61"/>
                    <a:pt x="17" y="78"/>
                    <a:pt x="39" y="78"/>
                  </a:cubicBezTo>
                  <a:cubicBezTo>
                    <a:pt x="61" y="78"/>
                    <a:pt x="78" y="61"/>
                    <a:pt x="78" y="39"/>
                  </a:cubicBezTo>
                  <a:cubicBezTo>
                    <a:pt x="78" y="17"/>
                    <a:pt x="61" y="0"/>
                    <a:pt x="39" y="0"/>
                  </a:cubicBezTo>
                  <a:close/>
                  <a:moveTo>
                    <a:pt x="60" y="60"/>
                  </a:moveTo>
                  <a:cubicBezTo>
                    <a:pt x="54" y="65"/>
                    <a:pt x="47" y="68"/>
                    <a:pt x="39" y="68"/>
                  </a:cubicBezTo>
                  <a:cubicBezTo>
                    <a:pt x="31" y="68"/>
                    <a:pt x="24" y="65"/>
                    <a:pt x="18" y="60"/>
                  </a:cubicBezTo>
                  <a:cubicBezTo>
                    <a:pt x="13" y="54"/>
                    <a:pt x="10" y="47"/>
                    <a:pt x="10" y="39"/>
                  </a:cubicBezTo>
                  <a:cubicBezTo>
                    <a:pt x="10" y="31"/>
                    <a:pt x="13" y="24"/>
                    <a:pt x="18" y="18"/>
                  </a:cubicBezTo>
                  <a:cubicBezTo>
                    <a:pt x="24" y="13"/>
                    <a:pt x="31" y="10"/>
                    <a:pt x="39" y="10"/>
                  </a:cubicBezTo>
                  <a:cubicBezTo>
                    <a:pt x="47" y="10"/>
                    <a:pt x="54" y="13"/>
                    <a:pt x="60" y="18"/>
                  </a:cubicBezTo>
                  <a:cubicBezTo>
                    <a:pt x="65" y="24"/>
                    <a:pt x="68" y="31"/>
                    <a:pt x="68" y="39"/>
                  </a:cubicBezTo>
                  <a:cubicBezTo>
                    <a:pt x="68" y="47"/>
                    <a:pt x="65" y="54"/>
                    <a:pt x="60" y="6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Oval 51"/>
            <p:cNvSpPr>
              <a:spLocks noChangeArrowheads="1"/>
            </p:cNvSpPr>
            <p:nvPr/>
          </p:nvSpPr>
          <p:spPr bwMode="auto">
            <a:xfrm>
              <a:off x="473" y="3333"/>
              <a:ext cx="71" cy="7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Rectangle 52"/>
            <p:cNvSpPr>
              <a:spLocks noChangeArrowheads="1"/>
            </p:cNvSpPr>
            <p:nvPr/>
          </p:nvSpPr>
          <p:spPr bwMode="auto">
            <a:xfrm>
              <a:off x="7041" y="2611"/>
              <a:ext cx="255" cy="35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Rectangle 53"/>
            <p:cNvSpPr>
              <a:spLocks noChangeArrowheads="1"/>
            </p:cNvSpPr>
            <p:nvPr/>
          </p:nvSpPr>
          <p:spPr bwMode="auto">
            <a:xfrm>
              <a:off x="7041" y="2881"/>
              <a:ext cx="255" cy="33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7053" y="2658"/>
              <a:ext cx="232" cy="208"/>
            </a:xfrm>
            <a:custGeom>
              <a:avLst/>
              <a:gdLst>
                <a:gd name="T0" fmla="*/ 0 w 98"/>
                <a:gd name="T1" fmla="*/ 0 h 88"/>
                <a:gd name="T2" fmla="*/ 0 w 98"/>
                <a:gd name="T3" fmla="*/ 88 h 88"/>
                <a:gd name="T4" fmla="*/ 98 w 98"/>
                <a:gd name="T5" fmla="*/ 88 h 88"/>
                <a:gd name="T6" fmla="*/ 98 w 98"/>
                <a:gd name="T7" fmla="*/ 0 h 88"/>
                <a:gd name="T8" fmla="*/ 0 w 98"/>
                <a:gd name="T9" fmla="*/ 0 h 88"/>
                <a:gd name="T10" fmla="*/ 49 w 98"/>
                <a:gd name="T11" fmla="*/ 37 h 88"/>
                <a:gd name="T12" fmla="*/ 54 w 98"/>
                <a:gd name="T13" fmla="*/ 43 h 88"/>
                <a:gd name="T14" fmla="*/ 49 w 98"/>
                <a:gd name="T15" fmla="*/ 48 h 88"/>
                <a:gd name="T16" fmla="*/ 44 w 98"/>
                <a:gd name="T17" fmla="*/ 43 h 88"/>
                <a:gd name="T18" fmla="*/ 49 w 98"/>
                <a:gd name="T19" fmla="*/ 37 h 88"/>
                <a:gd name="T20" fmla="*/ 37 w 98"/>
                <a:gd name="T21" fmla="*/ 22 h 88"/>
                <a:gd name="T22" fmla="*/ 45 w 98"/>
                <a:gd name="T23" fmla="*/ 35 h 88"/>
                <a:gd name="T24" fmla="*/ 40 w 98"/>
                <a:gd name="T25" fmla="*/ 42 h 88"/>
                <a:gd name="T26" fmla="*/ 26 w 98"/>
                <a:gd name="T27" fmla="*/ 42 h 88"/>
                <a:gd name="T28" fmla="*/ 37 w 98"/>
                <a:gd name="T29" fmla="*/ 22 h 88"/>
                <a:gd name="T30" fmla="*/ 38 w 98"/>
                <a:gd name="T31" fmla="*/ 62 h 88"/>
                <a:gd name="T32" fmla="*/ 45 w 98"/>
                <a:gd name="T33" fmla="*/ 50 h 88"/>
                <a:gd name="T34" fmla="*/ 49 w 98"/>
                <a:gd name="T35" fmla="*/ 51 h 88"/>
                <a:gd name="T36" fmla="*/ 53 w 98"/>
                <a:gd name="T37" fmla="*/ 50 h 88"/>
                <a:gd name="T38" fmla="*/ 60 w 98"/>
                <a:gd name="T39" fmla="*/ 62 h 88"/>
                <a:gd name="T40" fmla="*/ 38 w 98"/>
                <a:gd name="T41" fmla="*/ 62 h 88"/>
                <a:gd name="T42" fmla="*/ 58 w 98"/>
                <a:gd name="T43" fmla="*/ 42 h 88"/>
                <a:gd name="T44" fmla="*/ 53 w 98"/>
                <a:gd name="T45" fmla="*/ 35 h 88"/>
                <a:gd name="T46" fmla="*/ 61 w 98"/>
                <a:gd name="T47" fmla="*/ 22 h 88"/>
                <a:gd name="T48" fmla="*/ 69 w 98"/>
                <a:gd name="T49" fmla="*/ 31 h 88"/>
                <a:gd name="T50" fmla="*/ 72 w 98"/>
                <a:gd name="T51" fmla="*/ 42 h 88"/>
                <a:gd name="T52" fmla="*/ 58 w 98"/>
                <a:gd name="T53" fmla="*/ 4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8" h="88">
                  <a:moveTo>
                    <a:pt x="0" y="0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0" y="0"/>
                  </a:lnTo>
                  <a:close/>
                  <a:moveTo>
                    <a:pt x="49" y="37"/>
                  </a:moveTo>
                  <a:cubicBezTo>
                    <a:pt x="52" y="37"/>
                    <a:pt x="54" y="40"/>
                    <a:pt x="54" y="43"/>
                  </a:cubicBezTo>
                  <a:cubicBezTo>
                    <a:pt x="54" y="46"/>
                    <a:pt x="52" y="48"/>
                    <a:pt x="49" y="48"/>
                  </a:cubicBezTo>
                  <a:cubicBezTo>
                    <a:pt x="46" y="48"/>
                    <a:pt x="44" y="46"/>
                    <a:pt x="44" y="43"/>
                  </a:cubicBezTo>
                  <a:cubicBezTo>
                    <a:pt x="44" y="40"/>
                    <a:pt x="46" y="37"/>
                    <a:pt x="49" y="37"/>
                  </a:cubicBezTo>
                  <a:close/>
                  <a:moveTo>
                    <a:pt x="37" y="22"/>
                  </a:moveTo>
                  <a:cubicBezTo>
                    <a:pt x="45" y="35"/>
                    <a:pt x="45" y="35"/>
                    <a:pt x="45" y="35"/>
                  </a:cubicBezTo>
                  <a:cubicBezTo>
                    <a:pt x="42" y="36"/>
                    <a:pt x="40" y="39"/>
                    <a:pt x="40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34"/>
                    <a:pt x="30" y="27"/>
                    <a:pt x="37" y="22"/>
                  </a:cubicBezTo>
                  <a:close/>
                  <a:moveTo>
                    <a:pt x="38" y="62"/>
                  </a:move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7" y="51"/>
                    <a:pt x="49" y="51"/>
                  </a:cubicBezTo>
                  <a:cubicBezTo>
                    <a:pt x="51" y="51"/>
                    <a:pt x="52" y="51"/>
                    <a:pt x="53" y="50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3" y="67"/>
                    <a:pt x="44" y="66"/>
                    <a:pt x="38" y="62"/>
                  </a:cubicBezTo>
                  <a:close/>
                  <a:moveTo>
                    <a:pt x="58" y="42"/>
                  </a:moveTo>
                  <a:cubicBezTo>
                    <a:pt x="58" y="39"/>
                    <a:pt x="56" y="36"/>
                    <a:pt x="53" y="35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4"/>
                    <a:pt x="67" y="27"/>
                    <a:pt x="69" y="31"/>
                  </a:cubicBezTo>
                  <a:cubicBezTo>
                    <a:pt x="71" y="35"/>
                    <a:pt x="72" y="38"/>
                    <a:pt x="72" y="42"/>
                  </a:cubicBezTo>
                  <a:lnTo>
                    <a:pt x="58" y="4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Oval 55"/>
            <p:cNvSpPr>
              <a:spLocks noChangeArrowheads="1"/>
            </p:cNvSpPr>
            <p:nvPr/>
          </p:nvSpPr>
          <p:spPr bwMode="auto">
            <a:xfrm>
              <a:off x="6528" y="2717"/>
              <a:ext cx="71" cy="71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/>
            <p:nvPr/>
          </p:nvSpPr>
          <p:spPr bwMode="auto">
            <a:xfrm>
              <a:off x="6488" y="2802"/>
              <a:ext cx="151" cy="109"/>
            </a:xfrm>
            <a:custGeom>
              <a:avLst/>
              <a:gdLst>
                <a:gd name="T0" fmla="*/ 32 w 64"/>
                <a:gd name="T1" fmla="*/ 4 h 46"/>
                <a:gd name="T2" fmla="*/ 20 w 64"/>
                <a:gd name="T3" fmla="*/ 0 h 46"/>
                <a:gd name="T4" fmla="*/ 0 w 64"/>
                <a:gd name="T5" fmla="*/ 34 h 46"/>
                <a:gd name="T6" fmla="*/ 64 w 64"/>
                <a:gd name="T7" fmla="*/ 34 h 46"/>
                <a:gd name="T8" fmla="*/ 44 w 64"/>
                <a:gd name="T9" fmla="*/ 0 h 46"/>
                <a:gd name="T10" fmla="*/ 32 w 64"/>
                <a:gd name="T11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46">
                  <a:moveTo>
                    <a:pt x="32" y="4"/>
                  </a:moveTo>
                  <a:cubicBezTo>
                    <a:pt x="28" y="4"/>
                    <a:pt x="23" y="2"/>
                    <a:pt x="20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9" y="45"/>
                    <a:pt x="43" y="46"/>
                    <a:pt x="64" y="34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1" y="2"/>
                    <a:pt x="36" y="4"/>
                    <a:pt x="32" y="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6412" y="2620"/>
              <a:ext cx="123" cy="130"/>
            </a:xfrm>
            <a:custGeom>
              <a:avLst/>
              <a:gdLst>
                <a:gd name="T0" fmla="*/ 52 w 52"/>
                <a:gd name="T1" fmla="*/ 35 h 55"/>
                <a:gd name="T2" fmla="*/ 32 w 52"/>
                <a:gd name="T3" fmla="*/ 0 h 55"/>
                <a:gd name="T4" fmla="*/ 0 w 52"/>
                <a:gd name="T5" fmla="*/ 55 h 55"/>
                <a:gd name="T6" fmla="*/ 39 w 52"/>
                <a:gd name="T7" fmla="*/ 55 h 55"/>
                <a:gd name="T8" fmla="*/ 52 w 52"/>
                <a:gd name="T9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5">
                  <a:moveTo>
                    <a:pt x="52" y="35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1" y="12"/>
                    <a:pt x="0" y="34"/>
                    <a:pt x="0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0" y="47"/>
                    <a:pt x="45" y="39"/>
                    <a:pt x="52" y="3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6592" y="2620"/>
              <a:ext cx="123" cy="130"/>
            </a:xfrm>
            <a:custGeom>
              <a:avLst/>
              <a:gdLst>
                <a:gd name="T0" fmla="*/ 13 w 52"/>
                <a:gd name="T1" fmla="*/ 55 h 55"/>
                <a:gd name="T2" fmla="*/ 52 w 52"/>
                <a:gd name="T3" fmla="*/ 55 h 55"/>
                <a:gd name="T4" fmla="*/ 43 w 52"/>
                <a:gd name="T5" fmla="*/ 24 h 55"/>
                <a:gd name="T6" fmla="*/ 20 w 52"/>
                <a:gd name="T7" fmla="*/ 0 h 55"/>
                <a:gd name="T8" fmla="*/ 0 w 52"/>
                <a:gd name="T9" fmla="*/ 35 h 55"/>
                <a:gd name="T10" fmla="*/ 13 w 52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5">
                  <a:moveTo>
                    <a:pt x="13" y="55"/>
                  </a:moveTo>
                  <a:cubicBezTo>
                    <a:pt x="52" y="55"/>
                    <a:pt x="52" y="55"/>
                    <a:pt x="52" y="55"/>
                  </a:cubicBezTo>
                  <a:cubicBezTo>
                    <a:pt x="52" y="45"/>
                    <a:pt x="49" y="34"/>
                    <a:pt x="43" y="24"/>
                  </a:cubicBezTo>
                  <a:cubicBezTo>
                    <a:pt x="38" y="14"/>
                    <a:pt x="30" y="6"/>
                    <a:pt x="2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7" y="39"/>
                    <a:pt x="12" y="47"/>
                    <a:pt x="13" y="5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5806" y="2611"/>
              <a:ext cx="303" cy="54"/>
            </a:xfrm>
            <a:custGeom>
              <a:avLst/>
              <a:gdLst>
                <a:gd name="T0" fmla="*/ 183 w 303"/>
                <a:gd name="T1" fmla="*/ 19 h 54"/>
                <a:gd name="T2" fmla="*/ 183 w 303"/>
                <a:gd name="T3" fmla="*/ 0 h 54"/>
                <a:gd name="T4" fmla="*/ 114 w 303"/>
                <a:gd name="T5" fmla="*/ 0 h 54"/>
                <a:gd name="T6" fmla="*/ 114 w 303"/>
                <a:gd name="T7" fmla="*/ 19 h 54"/>
                <a:gd name="T8" fmla="*/ 0 w 303"/>
                <a:gd name="T9" fmla="*/ 19 h 54"/>
                <a:gd name="T10" fmla="*/ 0 w 303"/>
                <a:gd name="T11" fmla="*/ 54 h 54"/>
                <a:gd name="T12" fmla="*/ 303 w 303"/>
                <a:gd name="T13" fmla="*/ 54 h 54"/>
                <a:gd name="T14" fmla="*/ 303 w 303"/>
                <a:gd name="T15" fmla="*/ 19 h 54"/>
                <a:gd name="T16" fmla="*/ 183 w 303"/>
                <a:gd name="T17" fmla="*/ 1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3" h="54">
                  <a:moveTo>
                    <a:pt x="183" y="19"/>
                  </a:moveTo>
                  <a:lnTo>
                    <a:pt x="183" y="0"/>
                  </a:lnTo>
                  <a:lnTo>
                    <a:pt x="114" y="0"/>
                  </a:lnTo>
                  <a:lnTo>
                    <a:pt x="114" y="19"/>
                  </a:lnTo>
                  <a:lnTo>
                    <a:pt x="0" y="19"/>
                  </a:lnTo>
                  <a:lnTo>
                    <a:pt x="0" y="54"/>
                  </a:lnTo>
                  <a:lnTo>
                    <a:pt x="303" y="54"/>
                  </a:lnTo>
                  <a:lnTo>
                    <a:pt x="303" y="19"/>
                  </a:lnTo>
                  <a:lnTo>
                    <a:pt x="183" y="1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>
              <a:spLocks noEditPoints="1"/>
            </p:cNvSpPr>
            <p:nvPr/>
          </p:nvSpPr>
          <p:spPr bwMode="auto">
            <a:xfrm>
              <a:off x="5830" y="2689"/>
              <a:ext cx="256" cy="225"/>
            </a:xfrm>
            <a:custGeom>
              <a:avLst/>
              <a:gdLst>
                <a:gd name="T0" fmla="*/ 24 w 256"/>
                <a:gd name="T1" fmla="*/ 225 h 225"/>
                <a:gd name="T2" fmla="*/ 232 w 256"/>
                <a:gd name="T3" fmla="*/ 225 h 225"/>
                <a:gd name="T4" fmla="*/ 256 w 256"/>
                <a:gd name="T5" fmla="*/ 0 h 225"/>
                <a:gd name="T6" fmla="*/ 0 w 256"/>
                <a:gd name="T7" fmla="*/ 0 h 225"/>
                <a:gd name="T8" fmla="*/ 24 w 256"/>
                <a:gd name="T9" fmla="*/ 225 h 225"/>
                <a:gd name="T10" fmla="*/ 121 w 256"/>
                <a:gd name="T11" fmla="*/ 170 h 225"/>
                <a:gd name="T12" fmla="*/ 69 w 256"/>
                <a:gd name="T13" fmla="*/ 170 h 225"/>
                <a:gd name="T14" fmla="*/ 80 w 256"/>
                <a:gd name="T15" fmla="*/ 147 h 225"/>
                <a:gd name="T16" fmla="*/ 121 w 256"/>
                <a:gd name="T17" fmla="*/ 147 h 225"/>
                <a:gd name="T18" fmla="*/ 121 w 256"/>
                <a:gd name="T19" fmla="*/ 170 h 225"/>
                <a:gd name="T20" fmla="*/ 203 w 256"/>
                <a:gd name="T21" fmla="*/ 144 h 225"/>
                <a:gd name="T22" fmla="*/ 180 w 256"/>
                <a:gd name="T23" fmla="*/ 168 h 225"/>
                <a:gd name="T24" fmla="*/ 154 w 256"/>
                <a:gd name="T25" fmla="*/ 168 h 225"/>
                <a:gd name="T26" fmla="*/ 154 w 256"/>
                <a:gd name="T27" fmla="*/ 180 h 225"/>
                <a:gd name="T28" fmla="*/ 133 w 256"/>
                <a:gd name="T29" fmla="*/ 156 h 225"/>
                <a:gd name="T30" fmla="*/ 154 w 256"/>
                <a:gd name="T31" fmla="*/ 132 h 225"/>
                <a:gd name="T32" fmla="*/ 154 w 256"/>
                <a:gd name="T33" fmla="*/ 144 h 225"/>
                <a:gd name="T34" fmla="*/ 203 w 256"/>
                <a:gd name="T35" fmla="*/ 144 h 225"/>
                <a:gd name="T36" fmla="*/ 203 w 256"/>
                <a:gd name="T37" fmla="*/ 144 h 225"/>
                <a:gd name="T38" fmla="*/ 199 w 256"/>
                <a:gd name="T39" fmla="*/ 139 h 225"/>
                <a:gd name="T40" fmla="*/ 173 w 256"/>
                <a:gd name="T41" fmla="*/ 139 h 225"/>
                <a:gd name="T42" fmla="*/ 154 w 256"/>
                <a:gd name="T43" fmla="*/ 104 h 225"/>
                <a:gd name="T44" fmla="*/ 173 w 256"/>
                <a:gd name="T45" fmla="*/ 92 h 225"/>
                <a:gd name="T46" fmla="*/ 199 w 256"/>
                <a:gd name="T47" fmla="*/ 139 h 225"/>
                <a:gd name="T48" fmla="*/ 111 w 256"/>
                <a:gd name="T49" fmla="*/ 33 h 225"/>
                <a:gd name="T50" fmla="*/ 142 w 256"/>
                <a:gd name="T51" fmla="*/ 40 h 225"/>
                <a:gd name="T52" fmla="*/ 156 w 256"/>
                <a:gd name="T53" fmla="*/ 66 h 225"/>
                <a:gd name="T54" fmla="*/ 166 w 256"/>
                <a:gd name="T55" fmla="*/ 59 h 225"/>
                <a:gd name="T56" fmla="*/ 156 w 256"/>
                <a:gd name="T57" fmla="*/ 87 h 225"/>
                <a:gd name="T58" fmla="*/ 125 w 256"/>
                <a:gd name="T59" fmla="*/ 83 h 225"/>
                <a:gd name="T60" fmla="*/ 135 w 256"/>
                <a:gd name="T61" fmla="*/ 76 h 225"/>
                <a:gd name="T62" fmla="*/ 111 w 256"/>
                <a:gd name="T63" fmla="*/ 33 h 225"/>
                <a:gd name="T64" fmla="*/ 111 w 256"/>
                <a:gd name="T65" fmla="*/ 33 h 225"/>
                <a:gd name="T66" fmla="*/ 107 w 256"/>
                <a:gd name="T67" fmla="*/ 40 h 225"/>
                <a:gd name="T68" fmla="*/ 121 w 256"/>
                <a:gd name="T69" fmla="*/ 64 h 225"/>
                <a:gd name="T70" fmla="*/ 102 w 256"/>
                <a:gd name="T71" fmla="*/ 97 h 225"/>
                <a:gd name="T72" fmla="*/ 80 w 256"/>
                <a:gd name="T73" fmla="*/ 85 h 225"/>
                <a:gd name="T74" fmla="*/ 107 w 256"/>
                <a:gd name="T75" fmla="*/ 40 h 225"/>
                <a:gd name="T76" fmla="*/ 54 w 256"/>
                <a:gd name="T77" fmla="*/ 109 h 225"/>
                <a:gd name="T78" fmla="*/ 85 w 256"/>
                <a:gd name="T79" fmla="*/ 102 h 225"/>
                <a:gd name="T80" fmla="*/ 97 w 256"/>
                <a:gd name="T81" fmla="*/ 132 h 225"/>
                <a:gd name="T82" fmla="*/ 85 w 256"/>
                <a:gd name="T83" fmla="*/ 125 h 225"/>
                <a:gd name="T84" fmla="*/ 59 w 256"/>
                <a:gd name="T85" fmla="*/ 170 h 225"/>
                <a:gd name="T86" fmla="*/ 59 w 256"/>
                <a:gd name="T87" fmla="*/ 170 h 225"/>
                <a:gd name="T88" fmla="*/ 52 w 256"/>
                <a:gd name="T89" fmla="*/ 137 h 225"/>
                <a:gd name="T90" fmla="*/ 66 w 256"/>
                <a:gd name="T91" fmla="*/ 113 h 225"/>
                <a:gd name="T92" fmla="*/ 54 w 256"/>
                <a:gd name="T93" fmla="*/ 10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6" h="225">
                  <a:moveTo>
                    <a:pt x="24" y="225"/>
                  </a:moveTo>
                  <a:lnTo>
                    <a:pt x="232" y="225"/>
                  </a:lnTo>
                  <a:lnTo>
                    <a:pt x="256" y="0"/>
                  </a:lnTo>
                  <a:lnTo>
                    <a:pt x="0" y="0"/>
                  </a:lnTo>
                  <a:lnTo>
                    <a:pt x="24" y="225"/>
                  </a:lnTo>
                  <a:close/>
                  <a:moveTo>
                    <a:pt x="121" y="170"/>
                  </a:moveTo>
                  <a:lnTo>
                    <a:pt x="69" y="170"/>
                  </a:lnTo>
                  <a:lnTo>
                    <a:pt x="80" y="147"/>
                  </a:lnTo>
                  <a:lnTo>
                    <a:pt x="121" y="147"/>
                  </a:lnTo>
                  <a:lnTo>
                    <a:pt x="121" y="170"/>
                  </a:lnTo>
                  <a:close/>
                  <a:moveTo>
                    <a:pt x="203" y="144"/>
                  </a:moveTo>
                  <a:lnTo>
                    <a:pt x="180" y="168"/>
                  </a:lnTo>
                  <a:lnTo>
                    <a:pt x="154" y="168"/>
                  </a:lnTo>
                  <a:lnTo>
                    <a:pt x="154" y="180"/>
                  </a:lnTo>
                  <a:lnTo>
                    <a:pt x="133" y="156"/>
                  </a:lnTo>
                  <a:lnTo>
                    <a:pt x="154" y="132"/>
                  </a:lnTo>
                  <a:lnTo>
                    <a:pt x="154" y="144"/>
                  </a:lnTo>
                  <a:lnTo>
                    <a:pt x="203" y="144"/>
                  </a:lnTo>
                  <a:lnTo>
                    <a:pt x="203" y="144"/>
                  </a:lnTo>
                  <a:close/>
                  <a:moveTo>
                    <a:pt x="199" y="139"/>
                  </a:moveTo>
                  <a:lnTo>
                    <a:pt x="173" y="139"/>
                  </a:lnTo>
                  <a:lnTo>
                    <a:pt x="154" y="104"/>
                  </a:lnTo>
                  <a:lnTo>
                    <a:pt x="173" y="92"/>
                  </a:lnTo>
                  <a:lnTo>
                    <a:pt x="199" y="139"/>
                  </a:lnTo>
                  <a:close/>
                  <a:moveTo>
                    <a:pt x="111" y="33"/>
                  </a:moveTo>
                  <a:lnTo>
                    <a:pt x="142" y="40"/>
                  </a:lnTo>
                  <a:lnTo>
                    <a:pt x="156" y="66"/>
                  </a:lnTo>
                  <a:lnTo>
                    <a:pt x="166" y="59"/>
                  </a:lnTo>
                  <a:lnTo>
                    <a:pt x="156" y="87"/>
                  </a:lnTo>
                  <a:lnTo>
                    <a:pt x="125" y="83"/>
                  </a:lnTo>
                  <a:lnTo>
                    <a:pt x="135" y="76"/>
                  </a:lnTo>
                  <a:lnTo>
                    <a:pt x="111" y="33"/>
                  </a:lnTo>
                  <a:lnTo>
                    <a:pt x="111" y="33"/>
                  </a:lnTo>
                  <a:close/>
                  <a:moveTo>
                    <a:pt x="107" y="40"/>
                  </a:moveTo>
                  <a:lnTo>
                    <a:pt x="121" y="64"/>
                  </a:lnTo>
                  <a:lnTo>
                    <a:pt x="102" y="97"/>
                  </a:lnTo>
                  <a:lnTo>
                    <a:pt x="80" y="85"/>
                  </a:lnTo>
                  <a:lnTo>
                    <a:pt x="107" y="40"/>
                  </a:lnTo>
                  <a:close/>
                  <a:moveTo>
                    <a:pt x="54" y="109"/>
                  </a:moveTo>
                  <a:lnTo>
                    <a:pt x="85" y="102"/>
                  </a:lnTo>
                  <a:lnTo>
                    <a:pt x="97" y="132"/>
                  </a:lnTo>
                  <a:lnTo>
                    <a:pt x="85" y="125"/>
                  </a:lnTo>
                  <a:lnTo>
                    <a:pt x="59" y="170"/>
                  </a:lnTo>
                  <a:lnTo>
                    <a:pt x="59" y="170"/>
                  </a:lnTo>
                  <a:lnTo>
                    <a:pt x="52" y="137"/>
                  </a:lnTo>
                  <a:lnTo>
                    <a:pt x="66" y="113"/>
                  </a:lnTo>
                  <a:lnTo>
                    <a:pt x="54" y="10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5362" y="2814"/>
              <a:ext cx="142" cy="95"/>
            </a:xfrm>
            <a:custGeom>
              <a:avLst/>
              <a:gdLst>
                <a:gd name="T0" fmla="*/ 40 w 142"/>
                <a:gd name="T1" fmla="*/ 26 h 95"/>
                <a:gd name="T2" fmla="*/ 40 w 142"/>
                <a:gd name="T3" fmla="*/ 0 h 95"/>
                <a:gd name="T4" fmla="*/ 0 w 142"/>
                <a:gd name="T5" fmla="*/ 48 h 95"/>
                <a:gd name="T6" fmla="*/ 40 w 142"/>
                <a:gd name="T7" fmla="*/ 95 h 95"/>
                <a:gd name="T8" fmla="*/ 40 w 142"/>
                <a:gd name="T9" fmla="*/ 71 h 95"/>
                <a:gd name="T10" fmla="*/ 94 w 142"/>
                <a:gd name="T11" fmla="*/ 71 h 95"/>
                <a:gd name="T12" fmla="*/ 142 w 142"/>
                <a:gd name="T13" fmla="*/ 26 h 95"/>
                <a:gd name="T14" fmla="*/ 142 w 142"/>
                <a:gd name="T15" fmla="*/ 26 h 95"/>
                <a:gd name="T16" fmla="*/ 40 w 142"/>
                <a:gd name="T17" fmla="*/ 2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" h="95">
                  <a:moveTo>
                    <a:pt x="40" y="26"/>
                  </a:moveTo>
                  <a:lnTo>
                    <a:pt x="40" y="0"/>
                  </a:lnTo>
                  <a:lnTo>
                    <a:pt x="0" y="48"/>
                  </a:lnTo>
                  <a:lnTo>
                    <a:pt x="40" y="95"/>
                  </a:lnTo>
                  <a:lnTo>
                    <a:pt x="40" y="71"/>
                  </a:lnTo>
                  <a:lnTo>
                    <a:pt x="94" y="71"/>
                  </a:lnTo>
                  <a:lnTo>
                    <a:pt x="142" y="26"/>
                  </a:lnTo>
                  <a:lnTo>
                    <a:pt x="142" y="26"/>
                  </a:lnTo>
                  <a:lnTo>
                    <a:pt x="40" y="2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5402" y="2734"/>
              <a:ext cx="95" cy="92"/>
            </a:xfrm>
            <a:custGeom>
              <a:avLst/>
              <a:gdLst>
                <a:gd name="T0" fmla="*/ 0 w 95"/>
                <a:gd name="T1" fmla="*/ 24 h 92"/>
                <a:gd name="T2" fmla="*/ 40 w 95"/>
                <a:gd name="T3" fmla="*/ 92 h 92"/>
                <a:gd name="T4" fmla="*/ 95 w 95"/>
                <a:gd name="T5" fmla="*/ 92 h 92"/>
                <a:gd name="T6" fmla="*/ 40 w 95"/>
                <a:gd name="T7" fmla="*/ 0 h 92"/>
                <a:gd name="T8" fmla="*/ 0 w 95"/>
                <a:gd name="T9" fmla="*/ 2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92">
                  <a:moveTo>
                    <a:pt x="0" y="24"/>
                  </a:moveTo>
                  <a:lnTo>
                    <a:pt x="40" y="92"/>
                  </a:lnTo>
                  <a:lnTo>
                    <a:pt x="95" y="92"/>
                  </a:lnTo>
                  <a:lnTo>
                    <a:pt x="40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5319" y="2616"/>
              <a:ext cx="109" cy="111"/>
            </a:xfrm>
            <a:custGeom>
              <a:avLst/>
              <a:gdLst>
                <a:gd name="T0" fmla="*/ 50 w 109"/>
                <a:gd name="T1" fmla="*/ 87 h 111"/>
                <a:gd name="T2" fmla="*/ 29 w 109"/>
                <a:gd name="T3" fmla="*/ 99 h 111"/>
                <a:gd name="T4" fmla="*/ 90 w 109"/>
                <a:gd name="T5" fmla="*/ 111 h 111"/>
                <a:gd name="T6" fmla="*/ 109 w 109"/>
                <a:gd name="T7" fmla="*/ 54 h 111"/>
                <a:gd name="T8" fmla="*/ 90 w 109"/>
                <a:gd name="T9" fmla="*/ 63 h 111"/>
                <a:gd name="T10" fmla="*/ 62 w 109"/>
                <a:gd name="T11" fmla="*/ 16 h 111"/>
                <a:gd name="T12" fmla="*/ 0 w 109"/>
                <a:gd name="T13" fmla="*/ 0 h 111"/>
                <a:gd name="T14" fmla="*/ 0 w 109"/>
                <a:gd name="T15" fmla="*/ 0 h 111"/>
                <a:gd name="T16" fmla="*/ 50 w 109"/>
                <a:gd name="T17" fmla="*/ 8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111">
                  <a:moveTo>
                    <a:pt x="50" y="87"/>
                  </a:moveTo>
                  <a:lnTo>
                    <a:pt x="29" y="99"/>
                  </a:lnTo>
                  <a:lnTo>
                    <a:pt x="90" y="111"/>
                  </a:lnTo>
                  <a:lnTo>
                    <a:pt x="109" y="54"/>
                  </a:lnTo>
                  <a:lnTo>
                    <a:pt x="90" y="63"/>
                  </a:lnTo>
                  <a:lnTo>
                    <a:pt x="62" y="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8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5258" y="2630"/>
              <a:ext cx="80" cy="113"/>
            </a:xfrm>
            <a:custGeom>
              <a:avLst/>
              <a:gdLst>
                <a:gd name="T0" fmla="*/ 40 w 80"/>
                <a:gd name="T1" fmla="*/ 113 h 113"/>
                <a:gd name="T2" fmla="*/ 80 w 80"/>
                <a:gd name="T3" fmla="*/ 47 h 113"/>
                <a:gd name="T4" fmla="*/ 52 w 80"/>
                <a:gd name="T5" fmla="*/ 0 h 113"/>
                <a:gd name="T6" fmla="*/ 0 w 80"/>
                <a:gd name="T7" fmla="*/ 92 h 113"/>
                <a:gd name="T8" fmla="*/ 40 w 80"/>
                <a:gd name="T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13">
                  <a:moveTo>
                    <a:pt x="40" y="113"/>
                  </a:moveTo>
                  <a:lnTo>
                    <a:pt x="80" y="47"/>
                  </a:lnTo>
                  <a:lnTo>
                    <a:pt x="52" y="0"/>
                  </a:lnTo>
                  <a:lnTo>
                    <a:pt x="0" y="92"/>
                  </a:lnTo>
                  <a:lnTo>
                    <a:pt x="40" y="11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5201" y="2755"/>
              <a:ext cx="88" cy="133"/>
            </a:xfrm>
            <a:custGeom>
              <a:avLst/>
              <a:gdLst>
                <a:gd name="T0" fmla="*/ 69 w 88"/>
                <a:gd name="T1" fmla="*/ 45 h 133"/>
                <a:gd name="T2" fmla="*/ 88 w 88"/>
                <a:gd name="T3" fmla="*/ 57 h 133"/>
                <a:gd name="T4" fmla="*/ 69 w 88"/>
                <a:gd name="T5" fmla="*/ 0 h 133"/>
                <a:gd name="T6" fmla="*/ 7 w 88"/>
                <a:gd name="T7" fmla="*/ 12 h 133"/>
                <a:gd name="T8" fmla="*/ 28 w 88"/>
                <a:gd name="T9" fmla="*/ 24 h 133"/>
                <a:gd name="T10" fmla="*/ 0 w 88"/>
                <a:gd name="T11" fmla="*/ 71 h 133"/>
                <a:gd name="T12" fmla="*/ 17 w 88"/>
                <a:gd name="T13" fmla="*/ 133 h 133"/>
                <a:gd name="T14" fmla="*/ 17 w 88"/>
                <a:gd name="T15" fmla="*/ 133 h 133"/>
                <a:gd name="T16" fmla="*/ 69 w 88"/>
                <a:gd name="T17" fmla="*/ 4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133">
                  <a:moveTo>
                    <a:pt x="69" y="45"/>
                  </a:moveTo>
                  <a:lnTo>
                    <a:pt x="88" y="57"/>
                  </a:lnTo>
                  <a:lnTo>
                    <a:pt x="69" y="0"/>
                  </a:lnTo>
                  <a:lnTo>
                    <a:pt x="7" y="12"/>
                  </a:lnTo>
                  <a:lnTo>
                    <a:pt x="28" y="24"/>
                  </a:lnTo>
                  <a:lnTo>
                    <a:pt x="0" y="71"/>
                  </a:lnTo>
                  <a:lnTo>
                    <a:pt x="17" y="133"/>
                  </a:lnTo>
                  <a:lnTo>
                    <a:pt x="17" y="133"/>
                  </a:lnTo>
                  <a:lnTo>
                    <a:pt x="69" y="4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5234" y="2843"/>
              <a:ext cx="104" cy="45"/>
            </a:xfrm>
            <a:custGeom>
              <a:avLst/>
              <a:gdLst>
                <a:gd name="T0" fmla="*/ 104 w 104"/>
                <a:gd name="T1" fmla="*/ 0 h 45"/>
                <a:gd name="T2" fmla="*/ 26 w 104"/>
                <a:gd name="T3" fmla="*/ 0 h 45"/>
                <a:gd name="T4" fmla="*/ 0 w 104"/>
                <a:gd name="T5" fmla="*/ 45 h 45"/>
                <a:gd name="T6" fmla="*/ 104 w 104"/>
                <a:gd name="T7" fmla="*/ 45 h 45"/>
                <a:gd name="T8" fmla="*/ 104 w 104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45">
                  <a:moveTo>
                    <a:pt x="104" y="0"/>
                  </a:moveTo>
                  <a:lnTo>
                    <a:pt x="26" y="0"/>
                  </a:lnTo>
                  <a:lnTo>
                    <a:pt x="0" y="45"/>
                  </a:lnTo>
                  <a:lnTo>
                    <a:pt x="104" y="4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4624" y="2642"/>
              <a:ext cx="43" cy="42"/>
            </a:xfrm>
            <a:custGeom>
              <a:avLst/>
              <a:gdLst>
                <a:gd name="T0" fmla="*/ 43 w 43"/>
                <a:gd name="T1" fmla="*/ 16 h 42"/>
                <a:gd name="T2" fmla="*/ 26 w 43"/>
                <a:gd name="T3" fmla="*/ 0 h 42"/>
                <a:gd name="T4" fmla="*/ 0 w 43"/>
                <a:gd name="T5" fmla="*/ 26 h 42"/>
                <a:gd name="T6" fmla="*/ 14 w 43"/>
                <a:gd name="T7" fmla="*/ 42 h 42"/>
                <a:gd name="T8" fmla="*/ 43 w 43"/>
                <a:gd name="T9" fmla="*/ 1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43" y="16"/>
                  </a:moveTo>
                  <a:lnTo>
                    <a:pt x="26" y="0"/>
                  </a:lnTo>
                  <a:lnTo>
                    <a:pt x="0" y="26"/>
                  </a:lnTo>
                  <a:lnTo>
                    <a:pt x="14" y="42"/>
                  </a:lnTo>
                  <a:lnTo>
                    <a:pt x="43" y="1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EditPoints="1"/>
            </p:cNvSpPr>
            <p:nvPr/>
          </p:nvSpPr>
          <p:spPr bwMode="auto">
            <a:xfrm>
              <a:off x="4638" y="2611"/>
              <a:ext cx="232" cy="303"/>
            </a:xfrm>
            <a:custGeom>
              <a:avLst/>
              <a:gdLst>
                <a:gd name="T0" fmla="*/ 40 w 98"/>
                <a:gd name="T1" fmla="*/ 0 h 128"/>
                <a:gd name="T2" fmla="*/ 40 w 98"/>
                <a:gd name="T3" fmla="*/ 0 h 128"/>
                <a:gd name="T4" fmla="*/ 0 w 98"/>
                <a:gd name="T5" fmla="*/ 39 h 128"/>
                <a:gd name="T6" fmla="*/ 0 w 98"/>
                <a:gd name="T7" fmla="*/ 118 h 128"/>
                <a:gd name="T8" fmla="*/ 10 w 98"/>
                <a:gd name="T9" fmla="*/ 128 h 128"/>
                <a:gd name="T10" fmla="*/ 89 w 98"/>
                <a:gd name="T11" fmla="*/ 128 h 128"/>
                <a:gd name="T12" fmla="*/ 98 w 98"/>
                <a:gd name="T13" fmla="*/ 118 h 128"/>
                <a:gd name="T14" fmla="*/ 98 w 98"/>
                <a:gd name="T15" fmla="*/ 0 h 128"/>
                <a:gd name="T16" fmla="*/ 40 w 98"/>
                <a:gd name="T17" fmla="*/ 0 h 128"/>
                <a:gd name="T18" fmla="*/ 70 w 98"/>
                <a:gd name="T19" fmla="*/ 75 h 128"/>
                <a:gd name="T20" fmla="*/ 70 w 98"/>
                <a:gd name="T21" fmla="*/ 75 h 128"/>
                <a:gd name="T22" fmla="*/ 49 w 98"/>
                <a:gd name="T23" fmla="*/ 93 h 128"/>
                <a:gd name="T24" fmla="*/ 38 w 98"/>
                <a:gd name="T25" fmla="*/ 91 h 128"/>
                <a:gd name="T26" fmla="*/ 26 w 98"/>
                <a:gd name="T27" fmla="*/ 102 h 128"/>
                <a:gd name="T28" fmla="*/ 22 w 98"/>
                <a:gd name="T29" fmla="*/ 97 h 128"/>
                <a:gd name="T30" fmla="*/ 33 w 98"/>
                <a:gd name="T31" fmla="*/ 86 h 128"/>
                <a:gd name="T32" fmla="*/ 30 w 98"/>
                <a:gd name="T33" fmla="*/ 75 h 128"/>
                <a:gd name="T34" fmla="*/ 49 w 98"/>
                <a:gd name="T35" fmla="*/ 54 h 128"/>
                <a:gd name="T36" fmla="*/ 49 w 98"/>
                <a:gd name="T37" fmla="*/ 54 h 128"/>
                <a:gd name="T38" fmla="*/ 75 w 98"/>
                <a:gd name="T39" fmla="*/ 48 h 128"/>
                <a:gd name="T40" fmla="*/ 70 w 98"/>
                <a:gd name="T41" fmla="*/ 75 h 128"/>
                <a:gd name="T42" fmla="*/ 89 w 98"/>
                <a:gd name="T43" fmla="*/ 20 h 128"/>
                <a:gd name="T44" fmla="*/ 34 w 98"/>
                <a:gd name="T45" fmla="*/ 20 h 128"/>
                <a:gd name="T46" fmla="*/ 44 w 98"/>
                <a:gd name="T47" fmla="*/ 10 h 128"/>
                <a:gd name="T48" fmla="*/ 89 w 98"/>
                <a:gd name="T49" fmla="*/ 10 h 128"/>
                <a:gd name="T50" fmla="*/ 89 w 98"/>
                <a:gd name="T51" fmla="*/ 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" h="128">
                  <a:moveTo>
                    <a:pt x="40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4"/>
                    <a:pt x="5" y="128"/>
                    <a:pt x="10" y="128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94" y="128"/>
                    <a:pt x="98" y="124"/>
                    <a:pt x="98" y="118"/>
                  </a:cubicBezTo>
                  <a:cubicBezTo>
                    <a:pt x="98" y="0"/>
                    <a:pt x="98" y="0"/>
                    <a:pt x="98" y="0"/>
                  </a:cubicBezTo>
                  <a:lnTo>
                    <a:pt x="40" y="0"/>
                  </a:lnTo>
                  <a:close/>
                  <a:moveTo>
                    <a:pt x="70" y="75"/>
                  </a:moveTo>
                  <a:cubicBezTo>
                    <a:pt x="70" y="75"/>
                    <a:pt x="70" y="75"/>
                    <a:pt x="70" y="75"/>
                  </a:cubicBezTo>
                  <a:cubicBezTo>
                    <a:pt x="68" y="84"/>
                    <a:pt x="59" y="93"/>
                    <a:pt x="49" y="93"/>
                  </a:cubicBezTo>
                  <a:cubicBezTo>
                    <a:pt x="45" y="93"/>
                    <a:pt x="41" y="93"/>
                    <a:pt x="38" y="91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1" y="83"/>
                    <a:pt x="30" y="79"/>
                    <a:pt x="30" y="75"/>
                  </a:cubicBezTo>
                  <a:cubicBezTo>
                    <a:pt x="31" y="64"/>
                    <a:pt x="39" y="56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75" y="48"/>
                    <a:pt x="75" y="48"/>
                    <a:pt x="75" y="48"/>
                  </a:cubicBezTo>
                  <a:lnTo>
                    <a:pt x="70" y="75"/>
                  </a:lnTo>
                  <a:close/>
                  <a:moveTo>
                    <a:pt x="89" y="2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89" y="10"/>
                    <a:pt x="89" y="10"/>
                    <a:pt x="89" y="10"/>
                  </a:cubicBezTo>
                  <a:lnTo>
                    <a:pt x="89" y="2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4004" y="2611"/>
              <a:ext cx="275" cy="303"/>
            </a:xfrm>
            <a:custGeom>
              <a:avLst/>
              <a:gdLst>
                <a:gd name="T0" fmla="*/ 54 w 116"/>
                <a:gd name="T1" fmla="*/ 13 h 128"/>
                <a:gd name="T2" fmla="*/ 54 w 116"/>
                <a:gd name="T3" fmla="*/ 13 h 128"/>
                <a:gd name="T4" fmla="*/ 12 w 116"/>
                <a:gd name="T5" fmla="*/ 62 h 128"/>
                <a:gd name="T6" fmla="*/ 21 w 116"/>
                <a:gd name="T7" fmla="*/ 92 h 128"/>
                <a:gd name="T8" fmla="*/ 87 w 116"/>
                <a:gd name="T9" fmla="*/ 26 h 128"/>
                <a:gd name="T10" fmla="*/ 87 w 116"/>
                <a:gd name="T11" fmla="*/ 26 h 128"/>
                <a:gd name="T12" fmla="*/ 93 w 116"/>
                <a:gd name="T13" fmla="*/ 24 h 128"/>
                <a:gd name="T14" fmla="*/ 91 w 116"/>
                <a:gd name="T15" fmla="*/ 30 h 128"/>
                <a:gd name="T16" fmla="*/ 91 w 116"/>
                <a:gd name="T17" fmla="*/ 30 h 128"/>
                <a:gd name="T18" fmla="*/ 91 w 116"/>
                <a:gd name="T19" fmla="*/ 30 h 128"/>
                <a:gd name="T20" fmla="*/ 15 w 116"/>
                <a:gd name="T21" fmla="*/ 106 h 128"/>
                <a:gd name="T22" fmla="*/ 15 w 116"/>
                <a:gd name="T23" fmla="*/ 106 h 128"/>
                <a:gd name="T24" fmla="*/ 0 w 116"/>
                <a:gd name="T25" fmla="*/ 121 h 128"/>
                <a:gd name="T26" fmla="*/ 7 w 116"/>
                <a:gd name="T27" fmla="*/ 128 h 128"/>
                <a:gd name="T28" fmla="*/ 34 w 116"/>
                <a:gd name="T29" fmla="*/ 101 h 128"/>
                <a:gd name="T30" fmla="*/ 55 w 116"/>
                <a:gd name="T31" fmla="*/ 105 h 128"/>
                <a:gd name="T32" fmla="*/ 103 w 116"/>
                <a:gd name="T33" fmla="*/ 62 h 128"/>
                <a:gd name="T34" fmla="*/ 103 w 116"/>
                <a:gd name="T35" fmla="*/ 62 h 128"/>
                <a:gd name="T36" fmla="*/ 116 w 116"/>
                <a:gd name="T37" fmla="*/ 0 h 128"/>
                <a:gd name="T38" fmla="*/ 54 w 116"/>
                <a:gd name="T39" fmla="*/ 1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6" h="128">
                  <a:moveTo>
                    <a:pt x="54" y="13"/>
                  </a:moveTo>
                  <a:cubicBezTo>
                    <a:pt x="54" y="13"/>
                    <a:pt x="54" y="13"/>
                    <a:pt x="54" y="13"/>
                  </a:cubicBezTo>
                  <a:cubicBezTo>
                    <a:pt x="32" y="18"/>
                    <a:pt x="13" y="38"/>
                    <a:pt x="12" y="62"/>
                  </a:cubicBezTo>
                  <a:cubicBezTo>
                    <a:pt x="11" y="73"/>
                    <a:pt x="15" y="84"/>
                    <a:pt x="21" y="92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40" y="104"/>
                    <a:pt x="47" y="105"/>
                    <a:pt x="55" y="105"/>
                  </a:cubicBezTo>
                  <a:cubicBezTo>
                    <a:pt x="78" y="103"/>
                    <a:pt x="98" y="84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54" y="1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3520" y="2852"/>
              <a:ext cx="33" cy="62"/>
            </a:xfrm>
            <a:custGeom>
              <a:avLst/>
              <a:gdLst>
                <a:gd name="T0" fmla="*/ 0 w 14"/>
                <a:gd name="T1" fmla="*/ 0 h 26"/>
                <a:gd name="T2" fmla="*/ 0 w 14"/>
                <a:gd name="T3" fmla="*/ 26 h 26"/>
                <a:gd name="T4" fmla="*/ 14 w 14"/>
                <a:gd name="T5" fmla="*/ 26 h 26"/>
                <a:gd name="T6" fmla="*/ 14 w 14"/>
                <a:gd name="T7" fmla="*/ 0 h 26"/>
                <a:gd name="T8" fmla="*/ 7 w 14"/>
                <a:gd name="T9" fmla="*/ 2 h 26"/>
                <a:gd name="T10" fmla="*/ 0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1"/>
                    <a:pt x="10" y="2"/>
                    <a:pt x="7" y="2"/>
                  </a:cubicBezTo>
                  <a:cubicBezTo>
                    <a:pt x="4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3420" y="2611"/>
              <a:ext cx="232" cy="232"/>
            </a:xfrm>
            <a:custGeom>
              <a:avLst/>
              <a:gdLst>
                <a:gd name="T0" fmla="*/ 98 w 98"/>
                <a:gd name="T1" fmla="*/ 49 h 98"/>
                <a:gd name="T2" fmla="*/ 87 w 98"/>
                <a:gd name="T3" fmla="*/ 39 h 98"/>
                <a:gd name="T4" fmla="*/ 88 w 98"/>
                <a:gd name="T5" fmla="*/ 38 h 98"/>
                <a:gd name="T6" fmla="*/ 78 w 98"/>
                <a:gd name="T7" fmla="*/ 21 h 98"/>
                <a:gd name="T8" fmla="*/ 76 w 98"/>
                <a:gd name="T9" fmla="*/ 21 h 98"/>
                <a:gd name="T10" fmla="*/ 74 w 98"/>
                <a:gd name="T11" fmla="*/ 7 h 98"/>
                <a:gd name="T12" fmla="*/ 60 w 98"/>
                <a:gd name="T13" fmla="*/ 11 h 98"/>
                <a:gd name="T14" fmla="*/ 59 w 98"/>
                <a:gd name="T15" fmla="*/ 10 h 98"/>
                <a:gd name="T16" fmla="*/ 39 w 98"/>
                <a:gd name="T17" fmla="*/ 10 h 98"/>
                <a:gd name="T18" fmla="*/ 38 w 98"/>
                <a:gd name="T19" fmla="*/ 11 h 98"/>
                <a:gd name="T20" fmla="*/ 24 w 98"/>
                <a:gd name="T21" fmla="*/ 7 h 98"/>
                <a:gd name="T22" fmla="*/ 21 w 98"/>
                <a:gd name="T23" fmla="*/ 21 h 98"/>
                <a:gd name="T24" fmla="*/ 20 w 98"/>
                <a:gd name="T25" fmla="*/ 21 h 98"/>
                <a:gd name="T26" fmla="*/ 10 w 98"/>
                <a:gd name="T27" fmla="*/ 38 h 98"/>
                <a:gd name="T28" fmla="*/ 11 w 98"/>
                <a:gd name="T29" fmla="*/ 39 h 98"/>
                <a:gd name="T30" fmla="*/ 0 w 98"/>
                <a:gd name="T31" fmla="*/ 49 h 98"/>
                <a:gd name="T32" fmla="*/ 11 w 98"/>
                <a:gd name="T33" fmla="*/ 59 h 98"/>
                <a:gd name="T34" fmla="*/ 10 w 98"/>
                <a:gd name="T35" fmla="*/ 60 h 98"/>
                <a:gd name="T36" fmla="*/ 20 w 98"/>
                <a:gd name="T37" fmla="*/ 77 h 98"/>
                <a:gd name="T38" fmla="*/ 21 w 98"/>
                <a:gd name="T39" fmla="*/ 77 h 98"/>
                <a:gd name="T40" fmla="*/ 24 w 98"/>
                <a:gd name="T41" fmla="*/ 92 h 98"/>
                <a:gd name="T42" fmla="*/ 38 w 98"/>
                <a:gd name="T43" fmla="*/ 87 h 98"/>
                <a:gd name="T44" fmla="*/ 39 w 98"/>
                <a:gd name="T45" fmla="*/ 88 h 98"/>
                <a:gd name="T46" fmla="*/ 59 w 98"/>
                <a:gd name="T47" fmla="*/ 88 h 98"/>
                <a:gd name="T48" fmla="*/ 60 w 98"/>
                <a:gd name="T49" fmla="*/ 87 h 98"/>
                <a:gd name="T50" fmla="*/ 74 w 98"/>
                <a:gd name="T51" fmla="*/ 92 h 98"/>
                <a:gd name="T52" fmla="*/ 76 w 98"/>
                <a:gd name="T53" fmla="*/ 77 h 98"/>
                <a:gd name="T54" fmla="*/ 78 w 98"/>
                <a:gd name="T55" fmla="*/ 77 h 98"/>
                <a:gd name="T56" fmla="*/ 88 w 98"/>
                <a:gd name="T57" fmla="*/ 60 h 98"/>
                <a:gd name="T58" fmla="*/ 87 w 98"/>
                <a:gd name="T59" fmla="*/ 59 h 98"/>
                <a:gd name="T60" fmla="*/ 69 w 98"/>
                <a:gd name="T61" fmla="*/ 54 h 98"/>
                <a:gd name="T62" fmla="*/ 68 w 98"/>
                <a:gd name="T63" fmla="*/ 54 h 98"/>
                <a:gd name="T64" fmla="*/ 70 w 98"/>
                <a:gd name="T65" fmla="*/ 61 h 98"/>
                <a:gd name="T66" fmla="*/ 63 w 98"/>
                <a:gd name="T67" fmla="*/ 63 h 98"/>
                <a:gd name="T68" fmla="*/ 63 w 98"/>
                <a:gd name="T69" fmla="*/ 64 h 98"/>
                <a:gd name="T70" fmla="*/ 55 w 98"/>
                <a:gd name="T71" fmla="*/ 69 h 98"/>
                <a:gd name="T72" fmla="*/ 54 w 98"/>
                <a:gd name="T73" fmla="*/ 68 h 98"/>
                <a:gd name="T74" fmla="*/ 49 w 98"/>
                <a:gd name="T75" fmla="*/ 74 h 98"/>
                <a:gd name="T76" fmla="*/ 44 w 98"/>
                <a:gd name="T77" fmla="*/ 68 h 98"/>
                <a:gd name="T78" fmla="*/ 43 w 98"/>
                <a:gd name="T79" fmla="*/ 69 h 98"/>
                <a:gd name="T80" fmla="*/ 35 w 98"/>
                <a:gd name="T81" fmla="*/ 64 h 98"/>
                <a:gd name="T82" fmla="*/ 35 w 98"/>
                <a:gd name="T83" fmla="*/ 63 h 98"/>
                <a:gd name="T84" fmla="*/ 28 w 98"/>
                <a:gd name="T85" fmla="*/ 61 h 98"/>
                <a:gd name="T86" fmla="*/ 30 w 98"/>
                <a:gd name="T87" fmla="*/ 54 h 98"/>
                <a:gd name="T88" fmla="*/ 29 w 98"/>
                <a:gd name="T89" fmla="*/ 54 h 98"/>
                <a:gd name="T90" fmla="*/ 29 w 98"/>
                <a:gd name="T91" fmla="*/ 44 h 98"/>
                <a:gd name="T92" fmla="*/ 30 w 98"/>
                <a:gd name="T93" fmla="*/ 44 h 98"/>
                <a:gd name="T94" fmla="*/ 28 w 98"/>
                <a:gd name="T95" fmla="*/ 37 h 98"/>
                <a:gd name="T96" fmla="*/ 35 w 98"/>
                <a:gd name="T97" fmla="*/ 35 h 98"/>
                <a:gd name="T98" fmla="*/ 35 w 98"/>
                <a:gd name="T99" fmla="*/ 35 h 98"/>
                <a:gd name="T100" fmla="*/ 43 w 98"/>
                <a:gd name="T101" fmla="*/ 30 h 98"/>
                <a:gd name="T102" fmla="*/ 44 w 98"/>
                <a:gd name="T103" fmla="*/ 30 h 98"/>
                <a:gd name="T104" fmla="*/ 49 w 98"/>
                <a:gd name="T105" fmla="*/ 25 h 98"/>
                <a:gd name="T106" fmla="*/ 54 w 98"/>
                <a:gd name="T107" fmla="*/ 30 h 98"/>
                <a:gd name="T108" fmla="*/ 55 w 98"/>
                <a:gd name="T109" fmla="*/ 30 h 98"/>
                <a:gd name="T110" fmla="*/ 63 w 98"/>
                <a:gd name="T111" fmla="*/ 35 h 98"/>
                <a:gd name="T112" fmla="*/ 63 w 98"/>
                <a:gd name="T113" fmla="*/ 35 h 98"/>
                <a:gd name="T114" fmla="*/ 70 w 98"/>
                <a:gd name="T115" fmla="*/ 37 h 98"/>
                <a:gd name="T116" fmla="*/ 68 w 98"/>
                <a:gd name="T117" fmla="*/ 44 h 98"/>
                <a:gd name="T118" fmla="*/ 69 w 98"/>
                <a:gd name="T119" fmla="*/ 44 h 98"/>
                <a:gd name="T120" fmla="*/ 69 w 98"/>
                <a:gd name="T121" fmla="*/ 5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" h="98">
                  <a:moveTo>
                    <a:pt x="88" y="59"/>
                  </a:moveTo>
                  <a:cubicBezTo>
                    <a:pt x="94" y="59"/>
                    <a:pt x="98" y="55"/>
                    <a:pt x="98" y="49"/>
                  </a:cubicBezTo>
                  <a:cubicBezTo>
                    <a:pt x="98" y="44"/>
                    <a:pt x="94" y="39"/>
                    <a:pt x="88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93" y="35"/>
                    <a:pt x="94" y="29"/>
                    <a:pt x="91" y="25"/>
                  </a:cubicBezTo>
                  <a:cubicBezTo>
                    <a:pt x="89" y="20"/>
                    <a:pt x="83" y="18"/>
                    <a:pt x="78" y="21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7" y="21"/>
                    <a:pt x="77" y="21"/>
                    <a:pt x="76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80" y="15"/>
                    <a:pt x="78" y="9"/>
                    <a:pt x="74" y="7"/>
                  </a:cubicBezTo>
                  <a:cubicBezTo>
                    <a:pt x="69" y="4"/>
                    <a:pt x="63" y="5"/>
                    <a:pt x="60" y="1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4"/>
                    <a:pt x="54" y="0"/>
                    <a:pt x="49" y="0"/>
                  </a:cubicBezTo>
                  <a:cubicBezTo>
                    <a:pt x="44" y="0"/>
                    <a:pt x="39" y="4"/>
                    <a:pt x="39" y="10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1"/>
                    <a:pt x="39" y="11"/>
                    <a:pt x="38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5" y="5"/>
                    <a:pt x="29" y="4"/>
                    <a:pt x="24" y="7"/>
                  </a:cubicBezTo>
                  <a:cubicBezTo>
                    <a:pt x="20" y="9"/>
                    <a:pt x="18" y="15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5" y="18"/>
                    <a:pt x="9" y="20"/>
                    <a:pt x="7" y="25"/>
                  </a:cubicBezTo>
                  <a:cubicBezTo>
                    <a:pt x="4" y="29"/>
                    <a:pt x="5" y="35"/>
                    <a:pt x="10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4" y="39"/>
                    <a:pt x="0" y="44"/>
                    <a:pt x="0" y="49"/>
                  </a:cubicBezTo>
                  <a:cubicBezTo>
                    <a:pt x="0" y="55"/>
                    <a:pt x="4" y="59"/>
                    <a:pt x="10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9"/>
                    <a:pt x="11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5" y="63"/>
                    <a:pt x="4" y="69"/>
                    <a:pt x="7" y="74"/>
                  </a:cubicBezTo>
                  <a:cubicBezTo>
                    <a:pt x="9" y="78"/>
                    <a:pt x="15" y="80"/>
                    <a:pt x="20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18" y="83"/>
                    <a:pt x="20" y="89"/>
                    <a:pt x="24" y="92"/>
                  </a:cubicBezTo>
                  <a:cubicBezTo>
                    <a:pt x="29" y="94"/>
                    <a:pt x="35" y="93"/>
                    <a:pt x="38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9" y="94"/>
                    <a:pt x="44" y="98"/>
                    <a:pt x="49" y="98"/>
                  </a:cubicBezTo>
                  <a:cubicBezTo>
                    <a:pt x="54" y="98"/>
                    <a:pt x="59" y="94"/>
                    <a:pt x="59" y="88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9" y="87"/>
                    <a:pt x="59" y="87"/>
                    <a:pt x="60" y="87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63" y="93"/>
                    <a:pt x="69" y="94"/>
                    <a:pt x="74" y="92"/>
                  </a:cubicBezTo>
                  <a:cubicBezTo>
                    <a:pt x="78" y="89"/>
                    <a:pt x="80" y="83"/>
                    <a:pt x="77" y="78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3" y="80"/>
                    <a:pt x="89" y="78"/>
                    <a:pt x="91" y="74"/>
                  </a:cubicBezTo>
                  <a:cubicBezTo>
                    <a:pt x="94" y="69"/>
                    <a:pt x="93" y="63"/>
                    <a:pt x="88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7" y="59"/>
                    <a:pt x="87" y="59"/>
                    <a:pt x="87" y="59"/>
                  </a:cubicBezTo>
                  <a:lnTo>
                    <a:pt x="88" y="59"/>
                  </a:lnTo>
                  <a:close/>
                  <a:moveTo>
                    <a:pt x="69" y="54"/>
                  </a:moveTo>
                  <a:cubicBezTo>
                    <a:pt x="68" y="54"/>
                    <a:pt x="68" y="54"/>
                    <a:pt x="68" y="54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71" y="56"/>
                    <a:pt x="72" y="59"/>
                    <a:pt x="70" y="61"/>
                  </a:cubicBezTo>
                  <a:cubicBezTo>
                    <a:pt x="69" y="64"/>
                    <a:pt x="66" y="65"/>
                    <a:pt x="64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4" y="66"/>
                    <a:pt x="64" y="69"/>
                    <a:pt x="61" y="70"/>
                  </a:cubicBezTo>
                  <a:cubicBezTo>
                    <a:pt x="59" y="72"/>
                    <a:pt x="56" y="71"/>
                    <a:pt x="55" y="69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72"/>
                    <a:pt x="52" y="74"/>
                    <a:pt x="49" y="74"/>
                  </a:cubicBezTo>
                  <a:cubicBezTo>
                    <a:pt x="46" y="74"/>
                    <a:pt x="44" y="72"/>
                    <a:pt x="44" y="69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2" y="71"/>
                    <a:pt x="39" y="72"/>
                    <a:pt x="37" y="70"/>
                  </a:cubicBezTo>
                  <a:cubicBezTo>
                    <a:pt x="34" y="69"/>
                    <a:pt x="34" y="66"/>
                    <a:pt x="35" y="64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2" y="65"/>
                    <a:pt x="29" y="64"/>
                    <a:pt x="28" y="61"/>
                  </a:cubicBezTo>
                  <a:cubicBezTo>
                    <a:pt x="26" y="59"/>
                    <a:pt x="27" y="56"/>
                    <a:pt x="30" y="55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7" y="54"/>
                    <a:pt x="24" y="52"/>
                    <a:pt x="24" y="49"/>
                  </a:cubicBezTo>
                  <a:cubicBezTo>
                    <a:pt x="24" y="46"/>
                    <a:pt x="27" y="44"/>
                    <a:pt x="29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27" y="42"/>
                    <a:pt x="26" y="39"/>
                    <a:pt x="28" y="37"/>
                  </a:cubicBezTo>
                  <a:cubicBezTo>
                    <a:pt x="29" y="35"/>
                    <a:pt x="32" y="34"/>
                    <a:pt x="34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4" y="32"/>
                    <a:pt x="34" y="29"/>
                    <a:pt x="37" y="28"/>
                  </a:cubicBezTo>
                  <a:cubicBezTo>
                    <a:pt x="39" y="27"/>
                    <a:pt x="42" y="27"/>
                    <a:pt x="43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27"/>
                    <a:pt x="46" y="25"/>
                    <a:pt x="49" y="25"/>
                  </a:cubicBezTo>
                  <a:cubicBezTo>
                    <a:pt x="52" y="25"/>
                    <a:pt x="54" y="27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6" y="27"/>
                    <a:pt x="59" y="27"/>
                    <a:pt x="61" y="28"/>
                  </a:cubicBezTo>
                  <a:cubicBezTo>
                    <a:pt x="64" y="29"/>
                    <a:pt x="64" y="32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6" y="34"/>
                    <a:pt x="69" y="35"/>
                    <a:pt x="70" y="37"/>
                  </a:cubicBezTo>
                  <a:cubicBezTo>
                    <a:pt x="72" y="39"/>
                    <a:pt x="71" y="42"/>
                    <a:pt x="68" y="44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71" y="44"/>
                    <a:pt x="74" y="46"/>
                    <a:pt x="74" y="49"/>
                  </a:cubicBezTo>
                  <a:cubicBezTo>
                    <a:pt x="74" y="52"/>
                    <a:pt x="71" y="54"/>
                    <a:pt x="69" y="5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/>
            <p:nvPr/>
          </p:nvSpPr>
          <p:spPr bwMode="auto">
            <a:xfrm>
              <a:off x="2827" y="2840"/>
              <a:ext cx="47" cy="74"/>
            </a:xfrm>
            <a:custGeom>
              <a:avLst/>
              <a:gdLst>
                <a:gd name="T0" fmla="*/ 19 w 20"/>
                <a:gd name="T1" fmla="*/ 17 h 31"/>
                <a:gd name="T2" fmla="*/ 10 w 20"/>
                <a:gd name="T3" fmla="*/ 0 h 31"/>
                <a:gd name="T4" fmla="*/ 1 w 20"/>
                <a:gd name="T5" fmla="*/ 16 h 31"/>
                <a:gd name="T6" fmla="*/ 1 w 20"/>
                <a:gd name="T7" fmla="*/ 17 h 31"/>
                <a:gd name="T8" fmla="*/ 1 w 20"/>
                <a:gd name="T9" fmla="*/ 17 h 31"/>
                <a:gd name="T10" fmla="*/ 1 w 20"/>
                <a:gd name="T11" fmla="*/ 17 h 31"/>
                <a:gd name="T12" fmla="*/ 0 w 20"/>
                <a:gd name="T13" fmla="*/ 21 h 31"/>
                <a:gd name="T14" fmla="*/ 10 w 20"/>
                <a:gd name="T15" fmla="*/ 31 h 31"/>
                <a:gd name="T16" fmla="*/ 20 w 20"/>
                <a:gd name="T17" fmla="*/ 21 h 31"/>
                <a:gd name="T18" fmla="*/ 19 w 20"/>
                <a:gd name="T19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1">
                  <a:moveTo>
                    <a:pt x="19" y="17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20"/>
                    <a:pt x="0" y="21"/>
                  </a:cubicBezTo>
                  <a:cubicBezTo>
                    <a:pt x="0" y="27"/>
                    <a:pt x="4" y="31"/>
                    <a:pt x="10" y="31"/>
                  </a:cubicBezTo>
                  <a:cubicBezTo>
                    <a:pt x="15" y="31"/>
                    <a:pt x="20" y="27"/>
                    <a:pt x="20" y="21"/>
                  </a:cubicBezTo>
                  <a:cubicBezTo>
                    <a:pt x="20" y="20"/>
                    <a:pt x="19" y="18"/>
                    <a:pt x="19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/>
            <p:nvPr/>
          </p:nvSpPr>
          <p:spPr bwMode="auto">
            <a:xfrm>
              <a:off x="2803" y="2611"/>
              <a:ext cx="255" cy="199"/>
            </a:xfrm>
            <a:custGeom>
              <a:avLst/>
              <a:gdLst>
                <a:gd name="T0" fmla="*/ 77 w 108"/>
                <a:gd name="T1" fmla="*/ 35 h 84"/>
                <a:gd name="T2" fmla="*/ 64 w 108"/>
                <a:gd name="T3" fmla="*/ 24 h 84"/>
                <a:gd name="T4" fmla="*/ 64 w 108"/>
                <a:gd name="T5" fmla="*/ 15 h 84"/>
                <a:gd name="T6" fmla="*/ 75 w 108"/>
                <a:gd name="T7" fmla="*/ 15 h 84"/>
                <a:gd name="T8" fmla="*/ 83 w 108"/>
                <a:gd name="T9" fmla="*/ 20 h 84"/>
                <a:gd name="T10" fmla="*/ 93 w 108"/>
                <a:gd name="T11" fmla="*/ 10 h 84"/>
                <a:gd name="T12" fmla="*/ 83 w 108"/>
                <a:gd name="T13" fmla="*/ 0 h 84"/>
                <a:gd name="T14" fmla="*/ 75 w 108"/>
                <a:gd name="T15" fmla="*/ 5 h 84"/>
                <a:gd name="T16" fmla="*/ 43 w 108"/>
                <a:gd name="T17" fmla="*/ 5 h 84"/>
                <a:gd name="T18" fmla="*/ 34 w 108"/>
                <a:gd name="T19" fmla="*/ 0 h 84"/>
                <a:gd name="T20" fmla="*/ 24 w 108"/>
                <a:gd name="T21" fmla="*/ 10 h 84"/>
                <a:gd name="T22" fmla="*/ 34 w 108"/>
                <a:gd name="T23" fmla="*/ 20 h 84"/>
                <a:gd name="T24" fmla="*/ 43 w 108"/>
                <a:gd name="T25" fmla="*/ 15 h 84"/>
                <a:gd name="T26" fmla="*/ 54 w 108"/>
                <a:gd name="T27" fmla="*/ 15 h 84"/>
                <a:gd name="T28" fmla="*/ 54 w 108"/>
                <a:gd name="T29" fmla="*/ 24 h 84"/>
                <a:gd name="T30" fmla="*/ 41 w 108"/>
                <a:gd name="T31" fmla="*/ 36 h 84"/>
                <a:gd name="T32" fmla="*/ 10 w 108"/>
                <a:gd name="T33" fmla="*/ 70 h 84"/>
                <a:gd name="T34" fmla="*/ 7 w 108"/>
                <a:gd name="T35" fmla="*/ 70 h 84"/>
                <a:gd name="T36" fmla="*/ 7 w 108"/>
                <a:gd name="T37" fmla="*/ 70 h 84"/>
                <a:gd name="T38" fmla="*/ 0 w 108"/>
                <a:gd name="T39" fmla="*/ 77 h 84"/>
                <a:gd name="T40" fmla="*/ 7 w 108"/>
                <a:gd name="T41" fmla="*/ 84 h 84"/>
                <a:gd name="T42" fmla="*/ 7 w 108"/>
                <a:gd name="T43" fmla="*/ 84 h 84"/>
                <a:gd name="T44" fmla="*/ 32 w 108"/>
                <a:gd name="T45" fmla="*/ 84 h 84"/>
                <a:gd name="T46" fmla="*/ 32 w 108"/>
                <a:gd name="T47" fmla="*/ 84 h 84"/>
                <a:gd name="T48" fmla="*/ 39 w 108"/>
                <a:gd name="T49" fmla="*/ 77 h 84"/>
                <a:gd name="T50" fmla="*/ 32 w 108"/>
                <a:gd name="T51" fmla="*/ 70 h 84"/>
                <a:gd name="T52" fmla="*/ 32 w 108"/>
                <a:gd name="T53" fmla="*/ 70 h 84"/>
                <a:gd name="T54" fmla="*/ 30 w 108"/>
                <a:gd name="T55" fmla="*/ 70 h 84"/>
                <a:gd name="T56" fmla="*/ 34 w 108"/>
                <a:gd name="T57" fmla="*/ 59 h 84"/>
                <a:gd name="T58" fmla="*/ 43 w 108"/>
                <a:gd name="T59" fmla="*/ 55 h 84"/>
                <a:gd name="T60" fmla="*/ 59 w 108"/>
                <a:gd name="T61" fmla="*/ 62 h 84"/>
                <a:gd name="T62" fmla="*/ 74 w 108"/>
                <a:gd name="T63" fmla="*/ 55 h 84"/>
                <a:gd name="T64" fmla="*/ 108 w 108"/>
                <a:gd name="T65" fmla="*/ 55 h 84"/>
                <a:gd name="T66" fmla="*/ 108 w 108"/>
                <a:gd name="T67" fmla="*/ 35 h 84"/>
                <a:gd name="T68" fmla="*/ 77 w 108"/>
                <a:gd name="T69" fmla="*/ 3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8" h="84">
                  <a:moveTo>
                    <a:pt x="77" y="35"/>
                  </a:moveTo>
                  <a:cubicBezTo>
                    <a:pt x="75" y="30"/>
                    <a:pt x="70" y="25"/>
                    <a:pt x="64" y="24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7" y="18"/>
                    <a:pt x="80" y="20"/>
                    <a:pt x="83" y="20"/>
                  </a:cubicBezTo>
                  <a:cubicBezTo>
                    <a:pt x="89" y="20"/>
                    <a:pt x="93" y="15"/>
                    <a:pt x="93" y="10"/>
                  </a:cubicBezTo>
                  <a:cubicBezTo>
                    <a:pt x="93" y="4"/>
                    <a:pt x="89" y="0"/>
                    <a:pt x="83" y="0"/>
                  </a:cubicBezTo>
                  <a:cubicBezTo>
                    <a:pt x="80" y="0"/>
                    <a:pt x="77" y="2"/>
                    <a:pt x="75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2"/>
                    <a:pt x="38" y="0"/>
                    <a:pt x="34" y="0"/>
                  </a:cubicBezTo>
                  <a:cubicBezTo>
                    <a:pt x="29" y="0"/>
                    <a:pt x="24" y="4"/>
                    <a:pt x="24" y="10"/>
                  </a:cubicBezTo>
                  <a:cubicBezTo>
                    <a:pt x="24" y="15"/>
                    <a:pt x="29" y="20"/>
                    <a:pt x="34" y="20"/>
                  </a:cubicBezTo>
                  <a:cubicBezTo>
                    <a:pt x="38" y="20"/>
                    <a:pt x="41" y="18"/>
                    <a:pt x="43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48" y="25"/>
                    <a:pt x="43" y="30"/>
                    <a:pt x="41" y="36"/>
                  </a:cubicBezTo>
                  <a:cubicBezTo>
                    <a:pt x="23" y="38"/>
                    <a:pt x="10" y="52"/>
                    <a:pt x="10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3" y="70"/>
                    <a:pt x="0" y="73"/>
                    <a:pt x="0" y="77"/>
                  </a:cubicBezTo>
                  <a:cubicBezTo>
                    <a:pt x="0" y="81"/>
                    <a:pt x="3" y="84"/>
                    <a:pt x="7" y="84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6" y="84"/>
                    <a:pt x="39" y="81"/>
                    <a:pt x="39" y="77"/>
                  </a:cubicBezTo>
                  <a:cubicBezTo>
                    <a:pt x="39" y="73"/>
                    <a:pt x="36" y="70"/>
                    <a:pt x="32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66"/>
                    <a:pt x="31" y="62"/>
                    <a:pt x="34" y="59"/>
                  </a:cubicBezTo>
                  <a:cubicBezTo>
                    <a:pt x="37" y="57"/>
                    <a:pt x="40" y="55"/>
                    <a:pt x="43" y="55"/>
                  </a:cubicBezTo>
                  <a:cubicBezTo>
                    <a:pt x="47" y="60"/>
                    <a:pt x="53" y="62"/>
                    <a:pt x="59" y="62"/>
                  </a:cubicBezTo>
                  <a:cubicBezTo>
                    <a:pt x="65" y="62"/>
                    <a:pt x="71" y="60"/>
                    <a:pt x="74" y="55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8" y="35"/>
                    <a:pt x="108" y="35"/>
                    <a:pt x="108" y="35"/>
                  </a:cubicBezTo>
                  <a:lnTo>
                    <a:pt x="77" y="3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2174" y="2611"/>
              <a:ext cx="303" cy="303"/>
            </a:xfrm>
            <a:custGeom>
              <a:avLst/>
              <a:gdLst>
                <a:gd name="T0" fmla="*/ 123 w 128"/>
                <a:gd name="T1" fmla="*/ 10 h 128"/>
                <a:gd name="T2" fmla="*/ 123 w 128"/>
                <a:gd name="T3" fmla="*/ 0 h 128"/>
                <a:gd name="T4" fmla="*/ 118 w 128"/>
                <a:gd name="T5" fmla="*/ 0 h 128"/>
                <a:gd name="T6" fmla="*/ 118 w 128"/>
                <a:gd name="T7" fmla="*/ 10 h 128"/>
                <a:gd name="T8" fmla="*/ 108 w 128"/>
                <a:gd name="T9" fmla="*/ 10 h 128"/>
                <a:gd name="T10" fmla="*/ 108 w 128"/>
                <a:gd name="T11" fmla="*/ 0 h 128"/>
                <a:gd name="T12" fmla="*/ 102 w 128"/>
                <a:gd name="T13" fmla="*/ 0 h 128"/>
                <a:gd name="T14" fmla="*/ 102 w 128"/>
                <a:gd name="T15" fmla="*/ 10 h 128"/>
                <a:gd name="T16" fmla="*/ 99 w 128"/>
                <a:gd name="T17" fmla="*/ 10 h 128"/>
                <a:gd name="T18" fmla="*/ 99 w 128"/>
                <a:gd name="T19" fmla="*/ 15 h 128"/>
                <a:gd name="T20" fmla="*/ 108 w 128"/>
                <a:gd name="T21" fmla="*/ 29 h 128"/>
                <a:gd name="T22" fmla="*/ 108 w 128"/>
                <a:gd name="T23" fmla="*/ 74 h 128"/>
                <a:gd name="T24" fmla="*/ 108 w 128"/>
                <a:gd name="T25" fmla="*/ 74 h 128"/>
                <a:gd name="T26" fmla="*/ 108 w 128"/>
                <a:gd name="T27" fmla="*/ 74 h 128"/>
                <a:gd name="T28" fmla="*/ 98 w 128"/>
                <a:gd name="T29" fmla="*/ 84 h 128"/>
                <a:gd name="T30" fmla="*/ 88 w 128"/>
                <a:gd name="T31" fmla="*/ 77 h 128"/>
                <a:gd name="T32" fmla="*/ 88 w 128"/>
                <a:gd name="T33" fmla="*/ 0 h 128"/>
                <a:gd name="T34" fmla="*/ 10 w 128"/>
                <a:gd name="T35" fmla="*/ 0 h 128"/>
                <a:gd name="T36" fmla="*/ 10 w 128"/>
                <a:gd name="T37" fmla="*/ 108 h 128"/>
                <a:gd name="T38" fmla="*/ 0 w 128"/>
                <a:gd name="T39" fmla="*/ 108 h 128"/>
                <a:gd name="T40" fmla="*/ 0 w 128"/>
                <a:gd name="T41" fmla="*/ 128 h 128"/>
                <a:gd name="T42" fmla="*/ 98 w 128"/>
                <a:gd name="T43" fmla="*/ 128 h 128"/>
                <a:gd name="T44" fmla="*/ 98 w 128"/>
                <a:gd name="T45" fmla="*/ 108 h 128"/>
                <a:gd name="T46" fmla="*/ 88 w 128"/>
                <a:gd name="T47" fmla="*/ 108 h 128"/>
                <a:gd name="T48" fmla="*/ 88 w 128"/>
                <a:gd name="T49" fmla="*/ 91 h 128"/>
                <a:gd name="T50" fmla="*/ 98 w 128"/>
                <a:gd name="T51" fmla="*/ 94 h 128"/>
                <a:gd name="T52" fmla="*/ 118 w 128"/>
                <a:gd name="T53" fmla="*/ 74 h 128"/>
                <a:gd name="T54" fmla="*/ 118 w 128"/>
                <a:gd name="T55" fmla="*/ 74 h 128"/>
                <a:gd name="T56" fmla="*/ 118 w 128"/>
                <a:gd name="T57" fmla="*/ 29 h 128"/>
                <a:gd name="T58" fmla="*/ 128 w 128"/>
                <a:gd name="T59" fmla="*/ 15 h 128"/>
                <a:gd name="T60" fmla="*/ 128 w 128"/>
                <a:gd name="T61" fmla="*/ 10 h 128"/>
                <a:gd name="T62" fmla="*/ 123 w 128"/>
                <a:gd name="T63" fmla="*/ 10 h 128"/>
                <a:gd name="T64" fmla="*/ 24 w 128"/>
                <a:gd name="T65" fmla="*/ 15 h 128"/>
                <a:gd name="T66" fmla="*/ 73 w 128"/>
                <a:gd name="T67" fmla="*/ 15 h 128"/>
                <a:gd name="T68" fmla="*/ 73 w 128"/>
                <a:gd name="T69" fmla="*/ 64 h 128"/>
                <a:gd name="T70" fmla="*/ 24 w 128"/>
                <a:gd name="T71" fmla="*/ 64 h 128"/>
                <a:gd name="T72" fmla="*/ 24 w 128"/>
                <a:gd name="T73" fmla="*/ 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3" y="1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99" y="10"/>
                    <a:pt x="99" y="10"/>
                    <a:pt x="99" y="10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9" y="22"/>
                    <a:pt x="102" y="27"/>
                    <a:pt x="108" y="29"/>
                  </a:cubicBezTo>
                  <a:cubicBezTo>
                    <a:pt x="108" y="74"/>
                    <a:pt x="108" y="74"/>
                    <a:pt x="108" y="74"/>
                  </a:cubicBezTo>
                  <a:cubicBezTo>
                    <a:pt x="108" y="74"/>
                    <a:pt x="108" y="74"/>
                    <a:pt x="108" y="74"/>
                  </a:cubicBezTo>
                  <a:cubicBezTo>
                    <a:pt x="108" y="74"/>
                    <a:pt x="108" y="74"/>
                    <a:pt x="108" y="74"/>
                  </a:cubicBezTo>
                  <a:cubicBezTo>
                    <a:pt x="108" y="80"/>
                    <a:pt x="103" y="84"/>
                    <a:pt x="98" y="84"/>
                  </a:cubicBezTo>
                  <a:cubicBezTo>
                    <a:pt x="93" y="84"/>
                    <a:pt x="89" y="81"/>
                    <a:pt x="88" y="7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08"/>
                    <a:pt x="98" y="108"/>
                    <a:pt x="98" y="108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3"/>
                    <a:pt x="94" y="94"/>
                    <a:pt x="98" y="94"/>
                  </a:cubicBezTo>
                  <a:cubicBezTo>
                    <a:pt x="109" y="94"/>
                    <a:pt x="118" y="85"/>
                    <a:pt x="118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24" y="27"/>
                    <a:pt x="128" y="22"/>
                    <a:pt x="128" y="15"/>
                  </a:cubicBezTo>
                  <a:cubicBezTo>
                    <a:pt x="128" y="10"/>
                    <a:pt x="128" y="10"/>
                    <a:pt x="128" y="10"/>
                  </a:cubicBezTo>
                  <a:lnTo>
                    <a:pt x="123" y="10"/>
                  </a:lnTo>
                  <a:close/>
                  <a:moveTo>
                    <a:pt x="24" y="15"/>
                  </a:moveTo>
                  <a:cubicBezTo>
                    <a:pt x="73" y="15"/>
                    <a:pt x="73" y="15"/>
                    <a:pt x="73" y="15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24" y="64"/>
                    <a:pt x="24" y="64"/>
                    <a:pt x="24" y="64"/>
                  </a:cubicBezTo>
                  <a:lnTo>
                    <a:pt x="24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/>
            <p:nvPr/>
          </p:nvSpPr>
          <p:spPr bwMode="auto">
            <a:xfrm>
              <a:off x="1609" y="2606"/>
              <a:ext cx="217" cy="253"/>
            </a:xfrm>
            <a:custGeom>
              <a:avLst/>
              <a:gdLst>
                <a:gd name="T0" fmla="*/ 62 w 92"/>
                <a:gd name="T1" fmla="*/ 47 h 107"/>
                <a:gd name="T2" fmla="*/ 41 w 92"/>
                <a:gd name="T3" fmla="*/ 49 h 107"/>
                <a:gd name="T4" fmla="*/ 33 w 92"/>
                <a:gd name="T5" fmla="*/ 44 h 107"/>
                <a:gd name="T6" fmla="*/ 25 w 92"/>
                <a:gd name="T7" fmla="*/ 24 h 107"/>
                <a:gd name="T8" fmla="*/ 4 w 92"/>
                <a:gd name="T9" fmla="*/ 2 h 107"/>
                <a:gd name="T10" fmla="*/ 12 w 92"/>
                <a:gd name="T11" fmla="*/ 31 h 107"/>
                <a:gd name="T12" fmla="*/ 24 w 92"/>
                <a:gd name="T13" fmla="*/ 49 h 107"/>
                <a:gd name="T14" fmla="*/ 23 w 92"/>
                <a:gd name="T15" fmla="*/ 54 h 107"/>
                <a:gd name="T16" fmla="*/ 24 w 92"/>
                <a:gd name="T17" fmla="*/ 59 h 107"/>
                <a:gd name="T18" fmla="*/ 12 w 92"/>
                <a:gd name="T19" fmla="*/ 76 h 107"/>
                <a:gd name="T20" fmla="*/ 4 w 92"/>
                <a:gd name="T21" fmla="*/ 105 h 107"/>
                <a:gd name="T22" fmla="*/ 25 w 92"/>
                <a:gd name="T23" fmla="*/ 83 h 107"/>
                <a:gd name="T24" fmla="*/ 33 w 92"/>
                <a:gd name="T25" fmla="*/ 64 h 107"/>
                <a:gd name="T26" fmla="*/ 41 w 92"/>
                <a:gd name="T27" fmla="*/ 59 h 107"/>
                <a:gd name="T28" fmla="*/ 62 w 92"/>
                <a:gd name="T29" fmla="*/ 61 h 107"/>
                <a:gd name="T30" fmla="*/ 92 w 92"/>
                <a:gd name="T31" fmla="*/ 54 h 107"/>
                <a:gd name="T32" fmla="*/ 62 w 92"/>
                <a:gd name="T33" fmla="*/ 4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107">
                  <a:moveTo>
                    <a:pt x="62" y="47"/>
                  </a:moveTo>
                  <a:cubicBezTo>
                    <a:pt x="54" y="47"/>
                    <a:pt x="47" y="47"/>
                    <a:pt x="41" y="49"/>
                  </a:cubicBezTo>
                  <a:cubicBezTo>
                    <a:pt x="40" y="46"/>
                    <a:pt x="37" y="44"/>
                    <a:pt x="33" y="44"/>
                  </a:cubicBezTo>
                  <a:cubicBezTo>
                    <a:pt x="32" y="39"/>
                    <a:pt x="29" y="32"/>
                    <a:pt x="25" y="24"/>
                  </a:cubicBezTo>
                  <a:cubicBezTo>
                    <a:pt x="16" y="10"/>
                    <a:pt x="7" y="0"/>
                    <a:pt x="4" y="2"/>
                  </a:cubicBezTo>
                  <a:cubicBezTo>
                    <a:pt x="0" y="4"/>
                    <a:pt x="4" y="17"/>
                    <a:pt x="12" y="31"/>
                  </a:cubicBezTo>
                  <a:cubicBezTo>
                    <a:pt x="16" y="39"/>
                    <a:pt x="21" y="45"/>
                    <a:pt x="24" y="49"/>
                  </a:cubicBezTo>
                  <a:cubicBezTo>
                    <a:pt x="24" y="50"/>
                    <a:pt x="23" y="52"/>
                    <a:pt x="23" y="54"/>
                  </a:cubicBezTo>
                  <a:cubicBezTo>
                    <a:pt x="23" y="56"/>
                    <a:pt x="23" y="57"/>
                    <a:pt x="24" y="59"/>
                  </a:cubicBezTo>
                  <a:cubicBezTo>
                    <a:pt x="20" y="63"/>
                    <a:pt x="16" y="69"/>
                    <a:pt x="12" y="76"/>
                  </a:cubicBezTo>
                  <a:cubicBezTo>
                    <a:pt x="4" y="90"/>
                    <a:pt x="0" y="103"/>
                    <a:pt x="4" y="105"/>
                  </a:cubicBezTo>
                  <a:cubicBezTo>
                    <a:pt x="7" y="107"/>
                    <a:pt x="16" y="97"/>
                    <a:pt x="25" y="83"/>
                  </a:cubicBezTo>
                  <a:cubicBezTo>
                    <a:pt x="29" y="76"/>
                    <a:pt x="32" y="69"/>
                    <a:pt x="33" y="64"/>
                  </a:cubicBezTo>
                  <a:cubicBezTo>
                    <a:pt x="37" y="63"/>
                    <a:pt x="40" y="62"/>
                    <a:pt x="41" y="59"/>
                  </a:cubicBezTo>
                  <a:cubicBezTo>
                    <a:pt x="47" y="60"/>
                    <a:pt x="54" y="61"/>
                    <a:pt x="62" y="61"/>
                  </a:cubicBezTo>
                  <a:cubicBezTo>
                    <a:pt x="79" y="61"/>
                    <a:pt x="92" y="58"/>
                    <a:pt x="92" y="54"/>
                  </a:cubicBezTo>
                  <a:cubicBezTo>
                    <a:pt x="92" y="50"/>
                    <a:pt x="79" y="47"/>
                    <a:pt x="62" y="4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/>
            <p:nvPr/>
          </p:nvSpPr>
          <p:spPr bwMode="auto">
            <a:xfrm>
              <a:off x="1663" y="2765"/>
              <a:ext cx="45" cy="149"/>
            </a:xfrm>
            <a:custGeom>
              <a:avLst/>
              <a:gdLst>
                <a:gd name="T0" fmla="*/ 15 w 19"/>
                <a:gd name="T1" fmla="*/ 1 h 63"/>
                <a:gd name="T2" fmla="*/ 6 w 19"/>
                <a:gd name="T3" fmla="*/ 19 h 63"/>
                <a:gd name="T4" fmla="*/ 1 w 19"/>
                <a:gd name="T5" fmla="*/ 28 h 63"/>
                <a:gd name="T6" fmla="*/ 0 w 19"/>
                <a:gd name="T7" fmla="*/ 63 h 63"/>
                <a:gd name="T8" fmla="*/ 19 w 19"/>
                <a:gd name="T9" fmla="*/ 63 h 63"/>
                <a:gd name="T10" fmla="*/ 17 w 19"/>
                <a:gd name="T11" fmla="*/ 0 h 63"/>
                <a:gd name="T12" fmla="*/ 15 w 19"/>
                <a:gd name="T13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63">
                  <a:moveTo>
                    <a:pt x="15" y="1"/>
                  </a:moveTo>
                  <a:cubicBezTo>
                    <a:pt x="13" y="7"/>
                    <a:pt x="10" y="13"/>
                    <a:pt x="6" y="19"/>
                  </a:cubicBezTo>
                  <a:cubicBezTo>
                    <a:pt x="5" y="22"/>
                    <a:pt x="3" y="25"/>
                    <a:pt x="1" y="2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963" y="2611"/>
              <a:ext cx="303" cy="303"/>
            </a:xfrm>
            <a:custGeom>
              <a:avLst/>
              <a:gdLst>
                <a:gd name="T0" fmla="*/ 0 w 128"/>
                <a:gd name="T1" fmla="*/ 64 h 128"/>
                <a:gd name="T2" fmla="*/ 128 w 128"/>
                <a:gd name="T3" fmla="*/ 64 h 128"/>
                <a:gd name="T4" fmla="*/ 46 w 128"/>
                <a:gd name="T5" fmla="*/ 18 h 128"/>
                <a:gd name="T6" fmla="*/ 31 w 128"/>
                <a:gd name="T7" fmla="*/ 27 h 128"/>
                <a:gd name="T8" fmla="*/ 24 w 128"/>
                <a:gd name="T9" fmla="*/ 34 h 128"/>
                <a:gd name="T10" fmla="*/ 31 w 128"/>
                <a:gd name="T11" fmla="*/ 59 h 128"/>
                <a:gd name="T12" fmla="*/ 24 w 128"/>
                <a:gd name="T13" fmla="*/ 34 h 128"/>
                <a:gd name="T14" fmla="*/ 31 w 128"/>
                <a:gd name="T15" fmla="*/ 69 h 128"/>
                <a:gd name="T16" fmla="*/ 24 w 128"/>
                <a:gd name="T17" fmla="*/ 94 h 128"/>
                <a:gd name="T18" fmla="*/ 31 w 128"/>
                <a:gd name="T19" fmla="*/ 101 h 128"/>
                <a:gd name="T20" fmla="*/ 46 w 128"/>
                <a:gd name="T21" fmla="*/ 110 h 128"/>
                <a:gd name="T22" fmla="*/ 59 w 128"/>
                <a:gd name="T23" fmla="*/ 110 h 128"/>
                <a:gd name="T24" fmla="*/ 48 w 128"/>
                <a:gd name="T25" fmla="*/ 95 h 128"/>
                <a:gd name="T26" fmla="*/ 59 w 128"/>
                <a:gd name="T27" fmla="*/ 110 h 128"/>
                <a:gd name="T28" fmla="*/ 44 w 128"/>
                <a:gd name="T29" fmla="*/ 86 h 128"/>
                <a:gd name="T30" fmla="*/ 59 w 128"/>
                <a:gd name="T31" fmla="*/ 69 h 128"/>
                <a:gd name="T32" fmla="*/ 59 w 128"/>
                <a:gd name="T33" fmla="*/ 59 h 128"/>
                <a:gd name="T34" fmla="*/ 44 w 128"/>
                <a:gd name="T35" fmla="*/ 42 h 128"/>
                <a:gd name="T36" fmla="*/ 59 w 128"/>
                <a:gd name="T37" fmla="*/ 59 h 128"/>
                <a:gd name="T38" fmla="*/ 48 w 128"/>
                <a:gd name="T39" fmla="*/ 33 h 128"/>
                <a:gd name="T40" fmla="*/ 59 w 128"/>
                <a:gd name="T41" fmla="*/ 19 h 128"/>
                <a:gd name="T42" fmla="*/ 113 w 128"/>
                <a:gd name="T43" fmla="*/ 59 h 128"/>
                <a:gd name="T44" fmla="*/ 93 w 128"/>
                <a:gd name="T45" fmla="*/ 40 h 128"/>
                <a:gd name="T46" fmla="*/ 113 w 128"/>
                <a:gd name="T47" fmla="*/ 59 h 128"/>
                <a:gd name="T48" fmla="*/ 89 w 128"/>
                <a:gd name="T49" fmla="*/ 30 h 128"/>
                <a:gd name="T50" fmla="*/ 97 w 128"/>
                <a:gd name="T51" fmla="*/ 27 h 128"/>
                <a:gd name="T52" fmla="*/ 75 w 128"/>
                <a:gd name="T53" fmla="*/ 25 h 128"/>
                <a:gd name="T54" fmla="*/ 69 w 128"/>
                <a:gd name="T55" fmla="*/ 35 h 128"/>
                <a:gd name="T56" fmla="*/ 69 w 128"/>
                <a:gd name="T57" fmla="*/ 45 h 128"/>
                <a:gd name="T58" fmla="*/ 87 w 128"/>
                <a:gd name="T59" fmla="*/ 59 h 128"/>
                <a:gd name="T60" fmla="*/ 69 w 128"/>
                <a:gd name="T61" fmla="*/ 45 h 128"/>
                <a:gd name="T62" fmla="*/ 87 w 128"/>
                <a:gd name="T63" fmla="*/ 69 h 128"/>
                <a:gd name="T64" fmla="*/ 69 w 128"/>
                <a:gd name="T65" fmla="*/ 83 h 128"/>
                <a:gd name="T66" fmla="*/ 75 w 128"/>
                <a:gd name="T67" fmla="*/ 103 h 128"/>
                <a:gd name="T68" fmla="*/ 69 w 128"/>
                <a:gd name="T69" fmla="*/ 93 h 128"/>
                <a:gd name="T70" fmla="*/ 75 w 128"/>
                <a:gd name="T71" fmla="*/ 103 h 128"/>
                <a:gd name="T72" fmla="*/ 89 w 128"/>
                <a:gd name="T73" fmla="*/ 98 h 128"/>
                <a:gd name="T74" fmla="*/ 82 w 128"/>
                <a:gd name="T75" fmla="*/ 110 h 128"/>
                <a:gd name="T76" fmla="*/ 93 w 128"/>
                <a:gd name="T77" fmla="*/ 89 h 128"/>
                <a:gd name="T78" fmla="*/ 113 w 128"/>
                <a:gd name="T79" fmla="*/ 6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46" y="18"/>
                  </a:moveTo>
                  <a:cubicBezTo>
                    <a:pt x="43" y="22"/>
                    <a:pt x="41" y="26"/>
                    <a:pt x="39" y="30"/>
                  </a:cubicBezTo>
                  <a:cubicBezTo>
                    <a:pt x="36" y="29"/>
                    <a:pt x="34" y="28"/>
                    <a:pt x="31" y="27"/>
                  </a:cubicBezTo>
                  <a:cubicBezTo>
                    <a:pt x="36" y="23"/>
                    <a:pt x="41" y="20"/>
                    <a:pt x="46" y="18"/>
                  </a:cubicBezTo>
                  <a:close/>
                  <a:moveTo>
                    <a:pt x="24" y="34"/>
                  </a:moveTo>
                  <a:cubicBezTo>
                    <a:pt x="28" y="36"/>
                    <a:pt x="31" y="38"/>
                    <a:pt x="35" y="40"/>
                  </a:cubicBezTo>
                  <a:cubicBezTo>
                    <a:pt x="33" y="46"/>
                    <a:pt x="32" y="52"/>
                    <a:pt x="31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0"/>
                    <a:pt x="19" y="41"/>
                    <a:pt x="24" y="34"/>
                  </a:cubicBezTo>
                  <a:close/>
                  <a:moveTo>
                    <a:pt x="15" y="69"/>
                  </a:moveTo>
                  <a:cubicBezTo>
                    <a:pt x="31" y="69"/>
                    <a:pt x="31" y="69"/>
                    <a:pt x="31" y="69"/>
                  </a:cubicBezTo>
                  <a:cubicBezTo>
                    <a:pt x="32" y="76"/>
                    <a:pt x="33" y="82"/>
                    <a:pt x="35" y="89"/>
                  </a:cubicBezTo>
                  <a:cubicBezTo>
                    <a:pt x="31" y="90"/>
                    <a:pt x="28" y="92"/>
                    <a:pt x="24" y="94"/>
                  </a:cubicBezTo>
                  <a:cubicBezTo>
                    <a:pt x="19" y="87"/>
                    <a:pt x="16" y="78"/>
                    <a:pt x="15" y="69"/>
                  </a:cubicBezTo>
                  <a:close/>
                  <a:moveTo>
                    <a:pt x="31" y="101"/>
                  </a:moveTo>
                  <a:cubicBezTo>
                    <a:pt x="34" y="100"/>
                    <a:pt x="36" y="99"/>
                    <a:pt x="39" y="98"/>
                  </a:cubicBezTo>
                  <a:cubicBezTo>
                    <a:pt x="41" y="102"/>
                    <a:pt x="43" y="107"/>
                    <a:pt x="46" y="110"/>
                  </a:cubicBezTo>
                  <a:cubicBezTo>
                    <a:pt x="41" y="108"/>
                    <a:pt x="36" y="105"/>
                    <a:pt x="31" y="101"/>
                  </a:cubicBezTo>
                  <a:close/>
                  <a:moveTo>
                    <a:pt x="59" y="110"/>
                  </a:moveTo>
                  <a:cubicBezTo>
                    <a:pt x="57" y="108"/>
                    <a:pt x="55" y="106"/>
                    <a:pt x="53" y="103"/>
                  </a:cubicBezTo>
                  <a:cubicBezTo>
                    <a:pt x="51" y="101"/>
                    <a:pt x="50" y="98"/>
                    <a:pt x="48" y="95"/>
                  </a:cubicBezTo>
                  <a:cubicBezTo>
                    <a:pt x="52" y="94"/>
                    <a:pt x="55" y="93"/>
                    <a:pt x="59" y="93"/>
                  </a:cubicBezTo>
                  <a:lnTo>
                    <a:pt x="59" y="110"/>
                  </a:lnTo>
                  <a:close/>
                  <a:moveTo>
                    <a:pt x="59" y="83"/>
                  </a:moveTo>
                  <a:cubicBezTo>
                    <a:pt x="54" y="84"/>
                    <a:pt x="49" y="84"/>
                    <a:pt x="44" y="86"/>
                  </a:cubicBezTo>
                  <a:cubicBezTo>
                    <a:pt x="43" y="80"/>
                    <a:pt x="42" y="75"/>
                    <a:pt x="41" y="69"/>
                  </a:cubicBezTo>
                  <a:cubicBezTo>
                    <a:pt x="59" y="69"/>
                    <a:pt x="59" y="69"/>
                    <a:pt x="59" y="69"/>
                  </a:cubicBezTo>
                  <a:lnTo>
                    <a:pt x="59" y="83"/>
                  </a:lnTo>
                  <a:close/>
                  <a:moveTo>
                    <a:pt x="59" y="59"/>
                  </a:moveTo>
                  <a:cubicBezTo>
                    <a:pt x="41" y="59"/>
                    <a:pt x="41" y="59"/>
                    <a:pt x="41" y="59"/>
                  </a:cubicBezTo>
                  <a:cubicBezTo>
                    <a:pt x="42" y="53"/>
                    <a:pt x="43" y="48"/>
                    <a:pt x="44" y="42"/>
                  </a:cubicBezTo>
                  <a:cubicBezTo>
                    <a:pt x="49" y="44"/>
                    <a:pt x="54" y="44"/>
                    <a:pt x="59" y="45"/>
                  </a:cubicBezTo>
                  <a:lnTo>
                    <a:pt x="59" y="59"/>
                  </a:lnTo>
                  <a:close/>
                  <a:moveTo>
                    <a:pt x="59" y="35"/>
                  </a:moveTo>
                  <a:cubicBezTo>
                    <a:pt x="55" y="35"/>
                    <a:pt x="52" y="34"/>
                    <a:pt x="48" y="33"/>
                  </a:cubicBezTo>
                  <a:cubicBezTo>
                    <a:pt x="50" y="30"/>
                    <a:pt x="51" y="27"/>
                    <a:pt x="53" y="25"/>
                  </a:cubicBezTo>
                  <a:cubicBezTo>
                    <a:pt x="55" y="22"/>
                    <a:pt x="57" y="20"/>
                    <a:pt x="59" y="19"/>
                  </a:cubicBezTo>
                  <a:lnTo>
                    <a:pt x="59" y="35"/>
                  </a:lnTo>
                  <a:close/>
                  <a:moveTo>
                    <a:pt x="113" y="59"/>
                  </a:moveTo>
                  <a:cubicBezTo>
                    <a:pt x="97" y="59"/>
                    <a:pt x="97" y="59"/>
                    <a:pt x="97" y="59"/>
                  </a:cubicBezTo>
                  <a:cubicBezTo>
                    <a:pt x="96" y="52"/>
                    <a:pt x="95" y="46"/>
                    <a:pt x="93" y="40"/>
                  </a:cubicBezTo>
                  <a:cubicBezTo>
                    <a:pt x="97" y="38"/>
                    <a:pt x="100" y="36"/>
                    <a:pt x="104" y="34"/>
                  </a:cubicBezTo>
                  <a:cubicBezTo>
                    <a:pt x="109" y="41"/>
                    <a:pt x="112" y="50"/>
                    <a:pt x="113" y="59"/>
                  </a:cubicBezTo>
                  <a:close/>
                  <a:moveTo>
                    <a:pt x="97" y="27"/>
                  </a:moveTo>
                  <a:cubicBezTo>
                    <a:pt x="94" y="28"/>
                    <a:pt x="92" y="29"/>
                    <a:pt x="89" y="30"/>
                  </a:cubicBezTo>
                  <a:cubicBezTo>
                    <a:pt x="87" y="26"/>
                    <a:pt x="85" y="22"/>
                    <a:pt x="82" y="18"/>
                  </a:cubicBezTo>
                  <a:cubicBezTo>
                    <a:pt x="87" y="20"/>
                    <a:pt x="92" y="23"/>
                    <a:pt x="97" y="27"/>
                  </a:cubicBezTo>
                  <a:close/>
                  <a:moveTo>
                    <a:pt x="69" y="19"/>
                  </a:moveTo>
                  <a:cubicBezTo>
                    <a:pt x="71" y="20"/>
                    <a:pt x="73" y="22"/>
                    <a:pt x="75" y="25"/>
                  </a:cubicBezTo>
                  <a:cubicBezTo>
                    <a:pt x="77" y="27"/>
                    <a:pt x="78" y="30"/>
                    <a:pt x="80" y="33"/>
                  </a:cubicBezTo>
                  <a:cubicBezTo>
                    <a:pt x="76" y="34"/>
                    <a:pt x="73" y="35"/>
                    <a:pt x="69" y="35"/>
                  </a:cubicBezTo>
                  <a:lnTo>
                    <a:pt x="69" y="19"/>
                  </a:lnTo>
                  <a:close/>
                  <a:moveTo>
                    <a:pt x="69" y="45"/>
                  </a:moveTo>
                  <a:cubicBezTo>
                    <a:pt x="74" y="44"/>
                    <a:pt x="79" y="44"/>
                    <a:pt x="84" y="42"/>
                  </a:cubicBezTo>
                  <a:cubicBezTo>
                    <a:pt x="85" y="48"/>
                    <a:pt x="86" y="53"/>
                    <a:pt x="87" y="59"/>
                  </a:cubicBezTo>
                  <a:cubicBezTo>
                    <a:pt x="69" y="59"/>
                    <a:pt x="69" y="59"/>
                    <a:pt x="69" y="59"/>
                  </a:cubicBezTo>
                  <a:lnTo>
                    <a:pt x="69" y="45"/>
                  </a:lnTo>
                  <a:close/>
                  <a:moveTo>
                    <a:pt x="69" y="69"/>
                  </a:moveTo>
                  <a:cubicBezTo>
                    <a:pt x="87" y="69"/>
                    <a:pt x="87" y="69"/>
                    <a:pt x="87" y="69"/>
                  </a:cubicBezTo>
                  <a:cubicBezTo>
                    <a:pt x="86" y="75"/>
                    <a:pt x="85" y="80"/>
                    <a:pt x="84" y="86"/>
                  </a:cubicBezTo>
                  <a:cubicBezTo>
                    <a:pt x="79" y="84"/>
                    <a:pt x="74" y="84"/>
                    <a:pt x="69" y="83"/>
                  </a:cubicBezTo>
                  <a:lnTo>
                    <a:pt x="69" y="69"/>
                  </a:lnTo>
                  <a:close/>
                  <a:moveTo>
                    <a:pt x="75" y="103"/>
                  </a:moveTo>
                  <a:cubicBezTo>
                    <a:pt x="73" y="106"/>
                    <a:pt x="71" y="108"/>
                    <a:pt x="69" y="110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73" y="93"/>
                    <a:pt x="76" y="94"/>
                    <a:pt x="80" y="95"/>
                  </a:cubicBezTo>
                  <a:cubicBezTo>
                    <a:pt x="78" y="98"/>
                    <a:pt x="77" y="101"/>
                    <a:pt x="75" y="103"/>
                  </a:cubicBezTo>
                  <a:close/>
                  <a:moveTo>
                    <a:pt x="82" y="110"/>
                  </a:moveTo>
                  <a:cubicBezTo>
                    <a:pt x="85" y="107"/>
                    <a:pt x="87" y="102"/>
                    <a:pt x="89" y="98"/>
                  </a:cubicBezTo>
                  <a:cubicBezTo>
                    <a:pt x="92" y="99"/>
                    <a:pt x="94" y="100"/>
                    <a:pt x="97" y="101"/>
                  </a:cubicBezTo>
                  <a:cubicBezTo>
                    <a:pt x="92" y="105"/>
                    <a:pt x="87" y="108"/>
                    <a:pt x="82" y="110"/>
                  </a:cubicBezTo>
                  <a:close/>
                  <a:moveTo>
                    <a:pt x="104" y="94"/>
                  </a:moveTo>
                  <a:cubicBezTo>
                    <a:pt x="100" y="92"/>
                    <a:pt x="97" y="90"/>
                    <a:pt x="93" y="89"/>
                  </a:cubicBezTo>
                  <a:cubicBezTo>
                    <a:pt x="95" y="82"/>
                    <a:pt x="96" y="76"/>
                    <a:pt x="97" y="69"/>
                  </a:cubicBezTo>
                  <a:cubicBezTo>
                    <a:pt x="113" y="69"/>
                    <a:pt x="113" y="69"/>
                    <a:pt x="113" y="69"/>
                  </a:cubicBezTo>
                  <a:cubicBezTo>
                    <a:pt x="112" y="78"/>
                    <a:pt x="109" y="87"/>
                    <a:pt x="104" y="9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/>
            <p:nvPr/>
          </p:nvSpPr>
          <p:spPr bwMode="auto">
            <a:xfrm>
              <a:off x="523" y="2715"/>
              <a:ext cx="5" cy="2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1 w 2"/>
                <a:gd name="T5" fmla="*/ 1 h 1"/>
                <a:gd name="T6" fmla="*/ 1 w 2"/>
                <a:gd name="T7" fmla="*/ 1 h 1"/>
                <a:gd name="T8" fmla="*/ 1 w 2"/>
                <a:gd name="T9" fmla="*/ 1 h 1"/>
                <a:gd name="T10" fmla="*/ 2 w 2"/>
                <a:gd name="T11" fmla="*/ 1 h 1"/>
                <a:gd name="T12" fmla="*/ 2 w 2"/>
                <a:gd name="T13" fmla="*/ 1 h 1"/>
                <a:gd name="T14" fmla="*/ 2 w 2"/>
                <a:gd name="T15" fmla="*/ 1 h 1"/>
                <a:gd name="T16" fmla="*/ 2 w 2"/>
                <a:gd name="T17" fmla="*/ 0 h 1"/>
                <a:gd name="T18" fmla="*/ 2 w 2"/>
                <a:gd name="T19" fmla="*/ 0 h 1"/>
                <a:gd name="T20" fmla="*/ 2 w 2"/>
                <a:gd name="T21" fmla="*/ 0 h 1"/>
                <a:gd name="T22" fmla="*/ 2 w 2"/>
                <a:gd name="T23" fmla="*/ 0 h 1"/>
                <a:gd name="T24" fmla="*/ 1 w 2"/>
                <a:gd name="T25" fmla="*/ 0 h 1"/>
                <a:gd name="T26" fmla="*/ 1 w 2"/>
                <a:gd name="T27" fmla="*/ 0 h 1"/>
                <a:gd name="T28" fmla="*/ 1 w 2"/>
                <a:gd name="T29" fmla="*/ 0 h 1"/>
                <a:gd name="T30" fmla="*/ 1 w 2"/>
                <a:gd name="T31" fmla="*/ 0 h 1"/>
                <a:gd name="T32" fmla="*/ 0 w 2"/>
                <a:gd name="T33" fmla="*/ 0 h 1"/>
                <a:gd name="T34" fmla="*/ 0 w 2"/>
                <a:gd name="T35" fmla="*/ 0 h 1"/>
                <a:gd name="T36" fmla="*/ 0 w 2"/>
                <a:gd name="T37" fmla="*/ 0 h 1"/>
                <a:gd name="T38" fmla="*/ 0 w 2"/>
                <a:gd name="T39" fmla="*/ 1 h 1"/>
                <a:gd name="T40" fmla="*/ 0 w 2"/>
                <a:gd name="T41" fmla="*/ 1 h 1"/>
                <a:gd name="T42" fmla="*/ 0 w 2"/>
                <a:gd name="T4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495" y="2675"/>
              <a:ext cx="9" cy="14"/>
            </a:xfrm>
            <a:custGeom>
              <a:avLst/>
              <a:gdLst>
                <a:gd name="T0" fmla="*/ 1 w 4"/>
                <a:gd name="T1" fmla="*/ 2 h 6"/>
                <a:gd name="T2" fmla="*/ 1 w 4"/>
                <a:gd name="T3" fmla="*/ 2 h 6"/>
                <a:gd name="T4" fmla="*/ 1 w 4"/>
                <a:gd name="T5" fmla="*/ 2 h 6"/>
                <a:gd name="T6" fmla="*/ 1 w 4"/>
                <a:gd name="T7" fmla="*/ 2 h 6"/>
                <a:gd name="T8" fmla="*/ 1 w 4"/>
                <a:gd name="T9" fmla="*/ 2 h 6"/>
                <a:gd name="T10" fmla="*/ 1 w 4"/>
                <a:gd name="T11" fmla="*/ 3 h 6"/>
                <a:gd name="T12" fmla="*/ 1 w 4"/>
                <a:gd name="T13" fmla="*/ 3 h 6"/>
                <a:gd name="T14" fmla="*/ 2 w 4"/>
                <a:gd name="T15" fmla="*/ 3 h 6"/>
                <a:gd name="T16" fmla="*/ 2 w 4"/>
                <a:gd name="T17" fmla="*/ 3 h 6"/>
                <a:gd name="T18" fmla="*/ 2 w 4"/>
                <a:gd name="T19" fmla="*/ 3 h 6"/>
                <a:gd name="T20" fmla="*/ 2 w 4"/>
                <a:gd name="T21" fmla="*/ 3 h 6"/>
                <a:gd name="T22" fmla="*/ 1 w 4"/>
                <a:gd name="T23" fmla="*/ 4 h 6"/>
                <a:gd name="T24" fmla="*/ 1 w 4"/>
                <a:gd name="T25" fmla="*/ 4 h 6"/>
                <a:gd name="T26" fmla="*/ 1 w 4"/>
                <a:gd name="T27" fmla="*/ 4 h 6"/>
                <a:gd name="T28" fmla="*/ 1 w 4"/>
                <a:gd name="T29" fmla="*/ 4 h 6"/>
                <a:gd name="T30" fmla="*/ 1 w 4"/>
                <a:gd name="T31" fmla="*/ 4 h 6"/>
                <a:gd name="T32" fmla="*/ 1 w 4"/>
                <a:gd name="T33" fmla="*/ 5 h 6"/>
                <a:gd name="T34" fmla="*/ 1 w 4"/>
                <a:gd name="T35" fmla="*/ 5 h 6"/>
                <a:gd name="T36" fmla="*/ 1 w 4"/>
                <a:gd name="T37" fmla="*/ 5 h 6"/>
                <a:gd name="T38" fmla="*/ 1 w 4"/>
                <a:gd name="T39" fmla="*/ 5 h 6"/>
                <a:gd name="T40" fmla="*/ 2 w 4"/>
                <a:gd name="T41" fmla="*/ 5 h 6"/>
                <a:gd name="T42" fmla="*/ 2 w 4"/>
                <a:gd name="T43" fmla="*/ 5 h 6"/>
                <a:gd name="T44" fmla="*/ 1 w 4"/>
                <a:gd name="T45" fmla="*/ 6 h 6"/>
                <a:gd name="T46" fmla="*/ 0 w 4"/>
                <a:gd name="T47" fmla="*/ 6 h 6"/>
                <a:gd name="T48" fmla="*/ 0 w 4"/>
                <a:gd name="T49" fmla="*/ 6 h 6"/>
                <a:gd name="T50" fmla="*/ 1 w 4"/>
                <a:gd name="T51" fmla="*/ 6 h 6"/>
                <a:gd name="T52" fmla="*/ 1 w 4"/>
                <a:gd name="T53" fmla="*/ 6 h 6"/>
                <a:gd name="T54" fmla="*/ 1 w 4"/>
                <a:gd name="T55" fmla="*/ 6 h 6"/>
                <a:gd name="T56" fmla="*/ 2 w 4"/>
                <a:gd name="T57" fmla="*/ 6 h 6"/>
                <a:gd name="T58" fmla="*/ 3 w 4"/>
                <a:gd name="T59" fmla="*/ 6 h 6"/>
                <a:gd name="T60" fmla="*/ 4 w 4"/>
                <a:gd name="T61" fmla="*/ 6 h 6"/>
                <a:gd name="T62" fmla="*/ 4 w 4"/>
                <a:gd name="T63" fmla="*/ 6 h 6"/>
                <a:gd name="T64" fmla="*/ 4 w 4"/>
                <a:gd name="T65" fmla="*/ 5 h 6"/>
                <a:gd name="T66" fmla="*/ 4 w 4"/>
                <a:gd name="T67" fmla="*/ 5 h 6"/>
                <a:gd name="T68" fmla="*/ 4 w 4"/>
                <a:gd name="T69" fmla="*/ 5 h 6"/>
                <a:gd name="T70" fmla="*/ 4 w 4"/>
                <a:gd name="T71" fmla="*/ 5 h 6"/>
                <a:gd name="T72" fmla="*/ 4 w 4"/>
                <a:gd name="T73" fmla="*/ 5 h 6"/>
                <a:gd name="T74" fmla="*/ 3 w 4"/>
                <a:gd name="T75" fmla="*/ 4 h 6"/>
                <a:gd name="T76" fmla="*/ 4 w 4"/>
                <a:gd name="T77" fmla="*/ 4 h 6"/>
                <a:gd name="T78" fmla="*/ 3 w 4"/>
                <a:gd name="T79" fmla="*/ 4 h 6"/>
                <a:gd name="T80" fmla="*/ 3 w 4"/>
                <a:gd name="T81" fmla="*/ 3 h 6"/>
                <a:gd name="T82" fmla="*/ 3 w 4"/>
                <a:gd name="T83" fmla="*/ 3 h 6"/>
                <a:gd name="T84" fmla="*/ 3 w 4"/>
                <a:gd name="T85" fmla="*/ 3 h 6"/>
                <a:gd name="T86" fmla="*/ 3 w 4"/>
                <a:gd name="T87" fmla="*/ 3 h 6"/>
                <a:gd name="T88" fmla="*/ 3 w 4"/>
                <a:gd name="T89" fmla="*/ 2 h 6"/>
                <a:gd name="T90" fmla="*/ 3 w 4"/>
                <a:gd name="T91" fmla="*/ 1 h 6"/>
                <a:gd name="T92" fmla="*/ 2 w 4"/>
                <a:gd name="T93" fmla="*/ 1 h 6"/>
                <a:gd name="T94" fmla="*/ 2 w 4"/>
                <a:gd name="T95" fmla="*/ 1 h 6"/>
                <a:gd name="T96" fmla="*/ 3 w 4"/>
                <a:gd name="T97" fmla="*/ 0 h 6"/>
                <a:gd name="T98" fmla="*/ 2 w 4"/>
                <a:gd name="T99" fmla="*/ 0 h 6"/>
                <a:gd name="T100" fmla="*/ 1 w 4"/>
                <a:gd name="T101" fmla="*/ 1 h 6"/>
                <a:gd name="T102" fmla="*/ 1 w 4"/>
                <a:gd name="T103" fmla="*/ 1 h 6"/>
                <a:gd name="T104" fmla="*/ 1 w 4"/>
                <a:gd name="T105" fmla="*/ 1 h 6"/>
                <a:gd name="T106" fmla="*/ 1 w 4"/>
                <a:gd name="T107" fmla="*/ 1 h 6"/>
                <a:gd name="T108" fmla="*/ 1 w 4"/>
                <a:gd name="T109" fmla="*/ 1 h 6"/>
                <a:gd name="T110" fmla="*/ 1 w 4"/>
                <a:gd name="T111" fmla="*/ 1 h 6"/>
                <a:gd name="T112" fmla="*/ 1 w 4"/>
                <a:gd name="T113" fmla="*/ 1 h 6"/>
                <a:gd name="T114" fmla="*/ 1 w 4"/>
                <a:gd name="T115" fmla="*/ 1 h 6"/>
                <a:gd name="T116" fmla="*/ 1 w 4"/>
                <a:gd name="T1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" y="2"/>
                    <a:pt x="2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/>
            <p:nvPr/>
          </p:nvSpPr>
          <p:spPr bwMode="auto">
            <a:xfrm>
              <a:off x="490" y="2679"/>
              <a:ext cx="7" cy="8"/>
            </a:xfrm>
            <a:custGeom>
              <a:avLst/>
              <a:gdLst>
                <a:gd name="T0" fmla="*/ 1 w 3"/>
                <a:gd name="T1" fmla="*/ 3 h 3"/>
                <a:gd name="T2" fmla="*/ 1 w 3"/>
                <a:gd name="T3" fmla="*/ 3 h 3"/>
                <a:gd name="T4" fmla="*/ 1 w 3"/>
                <a:gd name="T5" fmla="*/ 3 h 3"/>
                <a:gd name="T6" fmla="*/ 2 w 3"/>
                <a:gd name="T7" fmla="*/ 3 h 3"/>
                <a:gd name="T8" fmla="*/ 2 w 3"/>
                <a:gd name="T9" fmla="*/ 2 h 3"/>
                <a:gd name="T10" fmla="*/ 2 w 3"/>
                <a:gd name="T11" fmla="*/ 2 h 3"/>
                <a:gd name="T12" fmla="*/ 2 w 3"/>
                <a:gd name="T13" fmla="*/ 1 h 3"/>
                <a:gd name="T14" fmla="*/ 3 w 3"/>
                <a:gd name="T15" fmla="*/ 1 h 3"/>
                <a:gd name="T16" fmla="*/ 3 w 3"/>
                <a:gd name="T17" fmla="*/ 1 h 3"/>
                <a:gd name="T18" fmla="*/ 2 w 3"/>
                <a:gd name="T19" fmla="*/ 0 h 3"/>
                <a:gd name="T20" fmla="*/ 1 w 3"/>
                <a:gd name="T21" fmla="*/ 1 h 3"/>
                <a:gd name="T22" fmla="*/ 1 w 3"/>
                <a:gd name="T23" fmla="*/ 1 h 3"/>
                <a:gd name="T24" fmla="*/ 1 w 3"/>
                <a:gd name="T25" fmla="*/ 1 h 3"/>
                <a:gd name="T26" fmla="*/ 0 w 3"/>
                <a:gd name="T27" fmla="*/ 1 h 3"/>
                <a:gd name="T28" fmla="*/ 0 w 3"/>
                <a:gd name="T29" fmla="*/ 2 h 3"/>
                <a:gd name="T30" fmla="*/ 0 w 3"/>
                <a:gd name="T31" fmla="*/ 2 h 3"/>
                <a:gd name="T32" fmla="*/ 0 w 3"/>
                <a:gd name="T33" fmla="*/ 3 h 3"/>
                <a:gd name="T34" fmla="*/ 0 w 3"/>
                <a:gd name="T35" fmla="*/ 3 h 3"/>
                <a:gd name="T36" fmla="*/ 1 w 3"/>
                <a:gd name="T3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/>
            <p:nvPr/>
          </p:nvSpPr>
          <p:spPr bwMode="auto">
            <a:xfrm>
              <a:off x="518" y="26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358" y="2611"/>
              <a:ext cx="302" cy="303"/>
            </a:xfrm>
            <a:custGeom>
              <a:avLst/>
              <a:gdLst>
                <a:gd name="T0" fmla="*/ 64 w 128"/>
                <a:gd name="T1" fmla="*/ 114 h 128"/>
                <a:gd name="T2" fmla="*/ 29 w 128"/>
                <a:gd name="T3" fmla="*/ 92 h 128"/>
                <a:gd name="T4" fmla="*/ 31 w 128"/>
                <a:gd name="T5" fmla="*/ 82 h 128"/>
                <a:gd name="T6" fmla="*/ 18 w 128"/>
                <a:gd name="T7" fmla="*/ 64 h 128"/>
                <a:gd name="T8" fmla="*/ 30 w 128"/>
                <a:gd name="T9" fmla="*/ 28 h 128"/>
                <a:gd name="T10" fmla="*/ 33 w 128"/>
                <a:gd name="T11" fmla="*/ 27 h 128"/>
                <a:gd name="T12" fmla="*/ 33 w 128"/>
                <a:gd name="T13" fmla="*/ 26 h 128"/>
                <a:gd name="T14" fmla="*/ 37 w 128"/>
                <a:gd name="T15" fmla="*/ 26 h 128"/>
                <a:gd name="T16" fmla="*/ 41 w 128"/>
                <a:gd name="T17" fmla="*/ 20 h 128"/>
                <a:gd name="T18" fmla="*/ 53 w 128"/>
                <a:gd name="T19" fmla="*/ 16 h 128"/>
                <a:gd name="T20" fmla="*/ 46 w 128"/>
                <a:gd name="T21" fmla="*/ 20 h 128"/>
                <a:gd name="T22" fmla="*/ 46 w 128"/>
                <a:gd name="T23" fmla="*/ 23 h 128"/>
                <a:gd name="T24" fmla="*/ 49 w 128"/>
                <a:gd name="T25" fmla="*/ 20 h 128"/>
                <a:gd name="T26" fmla="*/ 52 w 128"/>
                <a:gd name="T27" fmla="*/ 20 h 128"/>
                <a:gd name="T28" fmla="*/ 55 w 128"/>
                <a:gd name="T29" fmla="*/ 19 h 128"/>
                <a:gd name="T30" fmla="*/ 83 w 128"/>
                <a:gd name="T31" fmla="*/ 19 h 128"/>
                <a:gd name="T32" fmla="*/ 80 w 128"/>
                <a:gd name="T33" fmla="*/ 21 h 128"/>
                <a:gd name="T34" fmla="*/ 77 w 128"/>
                <a:gd name="T35" fmla="*/ 22 h 128"/>
                <a:gd name="T36" fmla="*/ 72 w 128"/>
                <a:gd name="T37" fmla="*/ 19 h 128"/>
                <a:gd name="T38" fmla="*/ 66 w 128"/>
                <a:gd name="T39" fmla="*/ 25 h 128"/>
                <a:gd name="T40" fmla="*/ 69 w 128"/>
                <a:gd name="T41" fmla="*/ 29 h 128"/>
                <a:gd name="T42" fmla="*/ 74 w 128"/>
                <a:gd name="T43" fmla="*/ 23 h 128"/>
                <a:gd name="T44" fmla="*/ 77 w 128"/>
                <a:gd name="T45" fmla="*/ 26 h 128"/>
                <a:gd name="T46" fmla="*/ 75 w 128"/>
                <a:gd name="T47" fmla="*/ 28 h 128"/>
                <a:gd name="T48" fmla="*/ 71 w 128"/>
                <a:gd name="T49" fmla="*/ 31 h 128"/>
                <a:gd name="T50" fmla="*/ 68 w 128"/>
                <a:gd name="T51" fmla="*/ 30 h 128"/>
                <a:gd name="T52" fmla="*/ 65 w 128"/>
                <a:gd name="T53" fmla="*/ 31 h 128"/>
                <a:gd name="T54" fmla="*/ 62 w 128"/>
                <a:gd name="T55" fmla="*/ 34 h 128"/>
                <a:gd name="T56" fmla="*/ 60 w 128"/>
                <a:gd name="T57" fmla="*/ 34 h 128"/>
                <a:gd name="T58" fmla="*/ 59 w 128"/>
                <a:gd name="T59" fmla="*/ 36 h 128"/>
                <a:gd name="T60" fmla="*/ 54 w 128"/>
                <a:gd name="T61" fmla="*/ 44 h 128"/>
                <a:gd name="T62" fmla="*/ 58 w 128"/>
                <a:gd name="T63" fmla="*/ 45 h 128"/>
                <a:gd name="T64" fmla="*/ 62 w 128"/>
                <a:gd name="T65" fmla="*/ 41 h 128"/>
                <a:gd name="T66" fmla="*/ 72 w 128"/>
                <a:gd name="T67" fmla="*/ 43 h 128"/>
                <a:gd name="T68" fmla="*/ 73 w 128"/>
                <a:gd name="T69" fmla="*/ 43 h 128"/>
                <a:gd name="T70" fmla="*/ 69 w 128"/>
                <a:gd name="T71" fmla="*/ 38 h 128"/>
                <a:gd name="T72" fmla="*/ 75 w 128"/>
                <a:gd name="T73" fmla="*/ 42 h 128"/>
                <a:gd name="T74" fmla="*/ 76 w 128"/>
                <a:gd name="T75" fmla="*/ 43 h 128"/>
                <a:gd name="T76" fmla="*/ 77 w 128"/>
                <a:gd name="T77" fmla="*/ 42 h 128"/>
                <a:gd name="T78" fmla="*/ 80 w 128"/>
                <a:gd name="T79" fmla="*/ 41 h 128"/>
                <a:gd name="T80" fmla="*/ 80 w 128"/>
                <a:gd name="T81" fmla="*/ 43 h 128"/>
                <a:gd name="T82" fmla="*/ 87 w 128"/>
                <a:gd name="T83" fmla="*/ 46 h 128"/>
                <a:gd name="T84" fmla="*/ 79 w 128"/>
                <a:gd name="T85" fmla="*/ 49 h 128"/>
                <a:gd name="T86" fmla="*/ 69 w 128"/>
                <a:gd name="T87" fmla="*/ 46 h 128"/>
                <a:gd name="T88" fmla="*/ 54 w 128"/>
                <a:gd name="T89" fmla="*/ 46 h 128"/>
                <a:gd name="T90" fmla="*/ 48 w 128"/>
                <a:gd name="T91" fmla="*/ 52 h 128"/>
                <a:gd name="T92" fmla="*/ 44 w 128"/>
                <a:gd name="T93" fmla="*/ 68 h 128"/>
                <a:gd name="T94" fmla="*/ 65 w 128"/>
                <a:gd name="T95" fmla="*/ 77 h 128"/>
                <a:gd name="T96" fmla="*/ 66 w 128"/>
                <a:gd name="T97" fmla="*/ 82 h 128"/>
                <a:gd name="T98" fmla="*/ 69 w 128"/>
                <a:gd name="T99" fmla="*/ 96 h 128"/>
                <a:gd name="T100" fmla="*/ 74 w 128"/>
                <a:gd name="T101" fmla="*/ 106 h 128"/>
                <a:gd name="T102" fmla="*/ 89 w 128"/>
                <a:gd name="T103" fmla="*/ 99 h 128"/>
                <a:gd name="T104" fmla="*/ 94 w 128"/>
                <a:gd name="T105" fmla="*/ 83 h 128"/>
                <a:gd name="T106" fmla="*/ 100 w 128"/>
                <a:gd name="T107" fmla="*/ 66 h 128"/>
                <a:gd name="T108" fmla="*/ 86 w 128"/>
                <a:gd name="T109" fmla="*/ 51 h 128"/>
                <a:gd name="T110" fmla="*/ 88 w 128"/>
                <a:gd name="T111" fmla="*/ 51 h 128"/>
                <a:gd name="T112" fmla="*/ 97 w 128"/>
                <a:gd name="T113" fmla="*/ 65 h 128"/>
                <a:gd name="T114" fmla="*/ 105 w 128"/>
                <a:gd name="T115" fmla="*/ 57 h 128"/>
                <a:gd name="T116" fmla="*/ 104 w 128"/>
                <a:gd name="T117" fmla="*/ 52 h 128"/>
                <a:gd name="T118" fmla="*/ 98 w 128"/>
                <a:gd name="T119" fmla="*/ 51 h 128"/>
                <a:gd name="T120" fmla="*/ 110 w 128"/>
                <a:gd name="T121" fmla="*/ 49 h 128"/>
                <a:gd name="T122" fmla="*/ 113 w 128"/>
                <a:gd name="T12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64" y="114"/>
                  </a:moveTo>
                  <a:cubicBezTo>
                    <a:pt x="49" y="114"/>
                    <a:pt x="36" y="107"/>
                    <a:pt x="27" y="96"/>
                  </a:cubicBezTo>
                  <a:cubicBezTo>
                    <a:pt x="27" y="96"/>
                    <a:pt x="26" y="96"/>
                    <a:pt x="26" y="96"/>
                  </a:cubicBezTo>
                  <a:cubicBezTo>
                    <a:pt x="26" y="96"/>
                    <a:pt x="28" y="94"/>
                    <a:pt x="28" y="93"/>
                  </a:cubicBezTo>
                  <a:cubicBezTo>
                    <a:pt x="28" y="93"/>
                    <a:pt x="28" y="93"/>
                    <a:pt x="29" y="93"/>
                  </a:cubicBezTo>
                  <a:cubicBezTo>
                    <a:pt x="29" y="94"/>
                    <a:pt x="30" y="93"/>
                    <a:pt x="30" y="93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30" y="91"/>
                    <a:pt x="29" y="89"/>
                    <a:pt x="29" y="88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89"/>
                    <a:pt x="29" y="85"/>
                    <a:pt x="30" y="85"/>
                  </a:cubicBezTo>
                  <a:cubicBezTo>
                    <a:pt x="30" y="85"/>
                    <a:pt x="30" y="84"/>
                    <a:pt x="30" y="84"/>
                  </a:cubicBezTo>
                  <a:cubicBezTo>
                    <a:pt x="31" y="83"/>
                    <a:pt x="31" y="83"/>
                    <a:pt x="31" y="82"/>
                  </a:cubicBezTo>
                  <a:cubicBezTo>
                    <a:pt x="31" y="81"/>
                    <a:pt x="27" y="77"/>
                    <a:pt x="26" y="76"/>
                  </a:cubicBezTo>
                  <a:cubicBezTo>
                    <a:pt x="25" y="75"/>
                    <a:pt x="25" y="74"/>
                    <a:pt x="24" y="74"/>
                  </a:cubicBezTo>
                  <a:cubicBezTo>
                    <a:pt x="24" y="74"/>
                    <a:pt x="24" y="74"/>
                    <a:pt x="24" y="73"/>
                  </a:cubicBezTo>
                  <a:cubicBezTo>
                    <a:pt x="24" y="73"/>
                    <a:pt x="23" y="73"/>
                    <a:pt x="23" y="73"/>
                  </a:cubicBezTo>
                  <a:cubicBezTo>
                    <a:pt x="23" y="73"/>
                    <a:pt x="22" y="71"/>
                    <a:pt x="22" y="71"/>
                  </a:cubicBezTo>
                  <a:cubicBezTo>
                    <a:pt x="22" y="69"/>
                    <a:pt x="20" y="66"/>
                    <a:pt x="18" y="64"/>
                  </a:cubicBezTo>
                  <a:cubicBezTo>
                    <a:pt x="18" y="64"/>
                    <a:pt x="16" y="59"/>
                    <a:pt x="16" y="59"/>
                  </a:cubicBezTo>
                  <a:cubicBezTo>
                    <a:pt x="17" y="59"/>
                    <a:pt x="17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7" y="45"/>
                    <a:pt x="22" y="36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7"/>
                    <a:pt x="32" y="27"/>
                  </a:cubicBezTo>
                  <a:cubicBezTo>
                    <a:pt x="32" y="27"/>
                    <a:pt x="32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2" y="27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4" y="26"/>
                  </a:cubicBezTo>
                  <a:cubicBezTo>
                    <a:pt x="34" y="26"/>
                    <a:pt x="33" y="26"/>
                    <a:pt x="33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5"/>
                    <a:pt x="35" y="25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6" y="26"/>
                  </a:cubicBezTo>
                  <a:cubicBezTo>
                    <a:pt x="36" y="26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8" y="25"/>
                    <a:pt x="38" y="23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5" y="18"/>
                    <a:pt x="49" y="17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2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1" y="17"/>
                    <a:pt x="51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17"/>
                    <a:pt x="49" y="18"/>
                    <a:pt x="48" y="18"/>
                  </a:cubicBezTo>
                  <a:cubicBezTo>
                    <a:pt x="48" y="18"/>
                    <a:pt x="48" y="19"/>
                    <a:pt x="47" y="19"/>
                  </a:cubicBezTo>
                  <a:cubicBezTo>
                    <a:pt x="47" y="19"/>
                    <a:pt x="47" y="19"/>
                    <a:pt x="48" y="19"/>
                  </a:cubicBezTo>
                  <a:cubicBezTo>
                    <a:pt x="48" y="19"/>
                    <a:pt x="46" y="20"/>
                    <a:pt x="46" y="20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1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3"/>
                    <a:pt x="46" y="23"/>
                  </a:cubicBezTo>
                  <a:cubicBezTo>
                    <a:pt x="46" y="23"/>
                    <a:pt x="46" y="23"/>
                    <a:pt x="46" y="22"/>
                  </a:cubicBezTo>
                  <a:cubicBezTo>
                    <a:pt x="46" y="22"/>
                    <a:pt x="47" y="22"/>
                    <a:pt x="47" y="22"/>
                  </a:cubicBezTo>
                  <a:cubicBezTo>
                    <a:pt x="47" y="22"/>
                    <a:pt x="47" y="22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0" y="21"/>
                    <a:pt x="50" y="21"/>
                    <a:pt x="50" y="20"/>
                  </a:cubicBezTo>
                  <a:cubicBezTo>
                    <a:pt x="50" y="20"/>
                    <a:pt x="50" y="20"/>
                    <a:pt x="51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2" y="20"/>
                    <a:pt x="52" y="20"/>
                  </a:cubicBezTo>
                  <a:cubicBezTo>
                    <a:pt x="52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5" y="19"/>
                    <a:pt x="55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20"/>
                    <a:pt x="61" y="19"/>
                    <a:pt x="64" y="16"/>
                  </a:cubicBezTo>
                  <a:cubicBezTo>
                    <a:pt x="64" y="15"/>
                    <a:pt x="65" y="15"/>
                    <a:pt x="66" y="15"/>
                  </a:cubicBezTo>
                  <a:cubicBezTo>
                    <a:pt x="71" y="15"/>
                    <a:pt x="77" y="16"/>
                    <a:pt x="82" y="18"/>
                  </a:cubicBezTo>
                  <a:cubicBezTo>
                    <a:pt x="82" y="18"/>
                    <a:pt x="83" y="18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2" y="19"/>
                    <a:pt x="82" y="19"/>
                  </a:cubicBezTo>
                  <a:cubicBezTo>
                    <a:pt x="82" y="19"/>
                    <a:pt x="81" y="19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20"/>
                    <a:pt x="80" y="21"/>
                    <a:pt x="80" y="2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79" y="21"/>
                    <a:pt x="79" y="22"/>
                    <a:pt x="79" y="22"/>
                  </a:cubicBezTo>
                  <a:cubicBezTo>
                    <a:pt x="79" y="22"/>
                    <a:pt x="78" y="23"/>
                    <a:pt x="79" y="23"/>
                  </a:cubicBezTo>
                  <a:cubicBezTo>
                    <a:pt x="79" y="23"/>
                    <a:pt x="79" y="23"/>
                    <a:pt x="78" y="23"/>
                  </a:cubicBezTo>
                  <a:cubicBezTo>
                    <a:pt x="78" y="23"/>
                    <a:pt x="78" y="23"/>
                    <a:pt x="77" y="22"/>
                  </a:cubicBezTo>
                  <a:cubicBezTo>
                    <a:pt x="77" y="22"/>
                    <a:pt x="78" y="21"/>
                    <a:pt x="78" y="21"/>
                  </a:cubicBezTo>
                  <a:cubicBezTo>
                    <a:pt x="78" y="21"/>
                    <a:pt x="76" y="20"/>
                    <a:pt x="76" y="20"/>
                  </a:cubicBezTo>
                  <a:cubicBezTo>
                    <a:pt x="75" y="20"/>
                    <a:pt x="74" y="20"/>
                    <a:pt x="74" y="20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3" y="19"/>
                    <a:pt x="73" y="19"/>
                    <a:pt x="72" y="19"/>
                  </a:cubicBezTo>
                  <a:cubicBezTo>
                    <a:pt x="71" y="20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3"/>
                  </a:cubicBezTo>
                  <a:cubicBezTo>
                    <a:pt x="69" y="23"/>
                    <a:pt x="68" y="24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5" y="25"/>
                    <a:pt x="65" y="26"/>
                    <a:pt x="65" y="26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9"/>
                    <a:pt x="65" y="29"/>
                    <a:pt x="69" y="28"/>
                  </a:cubicBezTo>
                  <a:cubicBezTo>
                    <a:pt x="69" y="28"/>
                    <a:pt x="69" y="28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30"/>
                    <a:pt x="71" y="29"/>
                    <a:pt x="71" y="29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7"/>
                    <a:pt x="71" y="26"/>
                    <a:pt x="71" y="26"/>
                  </a:cubicBezTo>
                  <a:cubicBezTo>
                    <a:pt x="71" y="25"/>
                    <a:pt x="72" y="24"/>
                    <a:pt x="72" y="24"/>
                  </a:cubicBezTo>
                  <a:cubicBezTo>
                    <a:pt x="73" y="23"/>
                    <a:pt x="74" y="22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3" y="23"/>
                    <a:pt x="73" y="24"/>
                    <a:pt x="73" y="24"/>
                  </a:cubicBezTo>
                  <a:cubicBezTo>
                    <a:pt x="73" y="24"/>
                    <a:pt x="73" y="25"/>
                    <a:pt x="73" y="25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6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6" y="27"/>
                    <a:pt x="76" y="26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4" y="28"/>
                    <a:pt x="74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4" y="28"/>
                    <a:pt x="74" y="29"/>
                    <a:pt x="74" y="29"/>
                  </a:cubicBezTo>
                  <a:cubicBezTo>
                    <a:pt x="74" y="30"/>
                    <a:pt x="73" y="31"/>
                    <a:pt x="73" y="31"/>
                  </a:cubicBezTo>
                  <a:cubicBezTo>
                    <a:pt x="72" y="31"/>
                    <a:pt x="71" y="31"/>
                    <a:pt x="71" y="31"/>
                  </a:cubicBezTo>
                  <a:cubicBezTo>
                    <a:pt x="71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0" y="30"/>
                    <a:pt x="69" y="31"/>
                    <a:pt x="69" y="31"/>
                  </a:cubicBezTo>
                  <a:cubicBezTo>
                    <a:pt x="69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0"/>
                  </a:cubicBezTo>
                  <a:cubicBezTo>
                    <a:pt x="68" y="30"/>
                    <a:pt x="68" y="30"/>
                    <a:pt x="68" y="29"/>
                  </a:cubicBezTo>
                  <a:cubicBezTo>
                    <a:pt x="67" y="29"/>
                    <a:pt x="66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5" y="31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4" y="32"/>
                  </a:cubicBezTo>
                  <a:cubicBezTo>
                    <a:pt x="64" y="32"/>
                    <a:pt x="64" y="33"/>
                    <a:pt x="63" y="33"/>
                  </a:cubicBezTo>
                  <a:cubicBezTo>
                    <a:pt x="63" y="33"/>
                    <a:pt x="63" y="33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60" y="34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59" y="35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5"/>
                    <a:pt x="58" y="35"/>
                    <a:pt x="58" y="35"/>
                  </a:cubicBezTo>
                  <a:cubicBezTo>
                    <a:pt x="59" y="35"/>
                    <a:pt x="59" y="36"/>
                    <a:pt x="59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7"/>
                    <a:pt x="57" y="37"/>
                    <a:pt x="57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3" y="37"/>
                    <a:pt x="53" y="38"/>
                    <a:pt x="54" y="43"/>
                  </a:cubicBezTo>
                  <a:cubicBezTo>
                    <a:pt x="53" y="43"/>
                    <a:pt x="54" y="44"/>
                    <a:pt x="54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7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5"/>
                    <a:pt x="58" y="44"/>
                    <a:pt x="59" y="44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60" y="44"/>
                    <a:pt x="59" y="44"/>
                    <a:pt x="60" y="44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3"/>
                    <a:pt x="62" y="41"/>
                    <a:pt x="62" y="41"/>
                  </a:cubicBezTo>
                  <a:cubicBezTo>
                    <a:pt x="63" y="40"/>
                    <a:pt x="63" y="40"/>
                    <a:pt x="63" y="39"/>
                  </a:cubicBezTo>
                  <a:cubicBezTo>
                    <a:pt x="64" y="39"/>
                    <a:pt x="67" y="39"/>
                    <a:pt x="67" y="39"/>
                  </a:cubicBezTo>
                  <a:cubicBezTo>
                    <a:pt x="67" y="39"/>
                    <a:pt x="67" y="39"/>
                    <a:pt x="68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40"/>
                    <a:pt x="71" y="42"/>
                    <a:pt x="71" y="42"/>
                  </a:cubicBezTo>
                  <a:cubicBezTo>
                    <a:pt x="71" y="42"/>
                    <a:pt x="72" y="42"/>
                    <a:pt x="72" y="43"/>
                  </a:cubicBezTo>
                  <a:cubicBezTo>
                    <a:pt x="72" y="43"/>
                    <a:pt x="72" y="43"/>
                    <a:pt x="72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3" y="43"/>
                    <a:pt x="73" y="43"/>
                    <a:pt x="72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0"/>
                    <a:pt x="71" y="40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0" y="38"/>
                    <a:pt x="70" y="38"/>
                    <a:pt x="70" y="38"/>
                  </a:cubicBezTo>
                  <a:cubicBezTo>
                    <a:pt x="70" y="38"/>
                    <a:pt x="70" y="38"/>
                    <a:pt x="70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9"/>
                    <a:pt x="72" y="39"/>
                  </a:cubicBezTo>
                  <a:cubicBezTo>
                    <a:pt x="72" y="39"/>
                    <a:pt x="73" y="40"/>
                    <a:pt x="75" y="42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5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8" y="43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8" y="42"/>
                    <a:pt x="78" y="42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9" y="41"/>
                    <a:pt x="79" y="42"/>
                    <a:pt x="80" y="42"/>
                  </a:cubicBezTo>
                  <a:cubicBezTo>
                    <a:pt x="80" y="42"/>
                    <a:pt x="80" y="41"/>
                    <a:pt x="80" y="41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79" y="42"/>
                    <a:pt x="80" y="43"/>
                    <a:pt x="80" y="43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0" y="43"/>
                    <a:pt x="80" y="44"/>
                    <a:pt x="80" y="44"/>
                  </a:cubicBezTo>
                  <a:cubicBezTo>
                    <a:pt x="81" y="44"/>
                    <a:pt x="81" y="44"/>
                    <a:pt x="81" y="45"/>
                  </a:cubicBezTo>
                  <a:cubicBezTo>
                    <a:pt x="81" y="45"/>
                    <a:pt x="81" y="45"/>
                    <a:pt x="81" y="45"/>
                  </a:cubicBezTo>
                  <a:cubicBezTo>
                    <a:pt x="81" y="45"/>
                    <a:pt x="85" y="45"/>
                    <a:pt x="87" y="45"/>
                  </a:cubicBezTo>
                  <a:cubicBezTo>
                    <a:pt x="87" y="45"/>
                    <a:pt x="87" y="46"/>
                    <a:pt x="87" y="46"/>
                  </a:cubicBezTo>
                  <a:cubicBezTo>
                    <a:pt x="87" y="47"/>
                    <a:pt x="88" y="48"/>
                    <a:pt x="87" y="49"/>
                  </a:cubicBezTo>
                  <a:cubicBezTo>
                    <a:pt x="86" y="49"/>
                    <a:pt x="83" y="49"/>
                    <a:pt x="81" y="50"/>
                  </a:cubicBezTo>
                  <a:cubicBezTo>
                    <a:pt x="80" y="50"/>
                    <a:pt x="80" y="49"/>
                    <a:pt x="79" y="49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8" y="49"/>
                    <a:pt x="77" y="48"/>
                    <a:pt x="76" y="49"/>
                  </a:cubicBezTo>
                  <a:cubicBezTo>
                    <a:pt x="76" y="49"/>
                    <a:pt x="76" y="49"/>
                    <a:pt x="76" y="50"/>
                  </a:cubicBezTo>
                  <a:cubicBezTo>
                    <a:pt x="76" y="52"/>
                    <a:pt x="71" y="49"/>
                    <a:pt x="71" y="49"/>
                  </a:cubicBezTo>
                  <a:cubicBezTo>
                    <a:pt x="70" y="49"/>
                    <a:pt x="68" y="48"/>
                    <a:pt x="68" y="48"/>
                  </a:cubicBezTo>
                  <a:cubicBezTo>
                    <a:pt x="68" y="48"/>
                    <a:pt x="68" y="48"/>
                    <a:pt x="68" y="47"/>
                  </a:cubicBezTo>
                  <a:cubicBezTo>
                    <a:pt x="69" y="47"/>
                    <a:pt x="69" y="47"/>
                    <a:pt x="69" y="46"/>
                  </a:cubicBezTo>
                  <a:cubicBezTo>
                    <a:pt x="68" y="46"/>
                    <a:pt x="68" y="45"/>
                    <a:pt x="68" y="45"/>
                  </a:cubicBezTo>
                  <a:cubicBezTo>
                    <a:pt x="68" y="45"/>
                    <a:pt x="68" y="45"/>
                    <a:pt x="67" y="45"/>
                  </a:cubicBezTo>
                  <a:cubicBezTo>
                    <a:pt x="60" y="45"/>
                    <a:pt x="59" y="46"/>
                    <a:pt x="58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6" y="46"/>
                    <a:pt x="56" y="46"/>
                  </a:cubicBezTo>
                  <a:cubicBezTo>
                    <a:pt x="55" y="46"/>
                    <a:pt x="55" y="46"/>
                    <a:pt x="54" y="46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2" y="48"/>
                    <a:pt x="52" y="48"/>
                    <a:pt x="52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51"/>
                    <a:pt x="49" y="52"/>
                    <a:pt x="48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7" y="52"/>
                    <a:pt x="45" y="56"/>
                  </a:cubicBezTo>
                  <a:cubicBezTo>
                    <a:pt x="43" y="58"/>
                    <a:pt x="43" y="58"/>
                    <a:pt x="44" y="58"/>
                  </a:cubicBezTo>
                  <a:cubicBezTo>
                    <a:pt x="44" y="59"/>
                    <a:pt x="44" y="59"/>
                    <a:pt x="44" y="61"/>
                  </a:cubicBezTo>
                  <a:cubicBezTo>
                    <a:pt x="44" y="61"/>
                    <a:pt x="43" y="64"/>
                    <a:pt x="43" y="64"/>
                  </a:cubicBezTo>
                  <a:cubicBezTo>
                    <a:pt x="42" y="65"/>
                    <a:pt x="43" y="67"/>
                    <a:pt x="43" y="67"/>
                  </a:cubicBezTo>
                  <a:cubicBezTo>
                    <a:pt x="43" y="67"/>
                    <a:pt x="43" y="68"/>
                    <a:pt x="44" y="68"/>
                  </a:cubicBezTo>
                  <a:cubicBezTo>
                    <a:pt x="44" y="68"/>
                    <a:pt x="44" y="71"/>
                    <a:pt x="45" y="72"/>
                  </a:cubicBezTo>
                  <a:cubicBezTo>
                    <a:pt x="45" y="72"/>
                    <a:pt x="49" y="76"/>
                    <a:pt x="50" y="76"/>
                  </a:cubicBezTo>
                  <a:cubicBezTo>
                    <a:pt x="51" y="76"/>
                    <a:pt x="55" y="77"/>
                    <a:pt x="55" y="77"/>
                  </a:cubicBezTo>
                  <a:cubicBezTo>
                    <a:pt x="57" y="77"/>
                    <a:pt x="59" y="75"/>
                    <a:pt x="61" y="75"/>
                  </a:cubicBezTo>
                  <a:cubicBezTo>
                    <a:pt x="61" y="75"/>
                    <a:pt x="62" y="75"/>
                    <a:pt x="62" y="77"/>
                  </a:cubicBezTo>
                  <a:cubicBezTo>
                    <a:pt x="62" y="78"/>
                    <a:pt x="64" y="77"/>
                    <a:pt x="65" y="77"/>
                  </a:cubicBezTo>
                  <a:cubicBezTo>
                    <a:pt x="65" y="77"/>
                    <a:pt x="65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8"/>
                    <a:pt x="66" y="78"/>
                  </a:cubicBezTo>
                  <a:cubicBezTo>
                    <a:pt x="67" y="78"/>
                    <a:pt x="67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4"/>
                    <a:pt x="68" y="85"/>
                    <a:pt x="68" y="85"/>
                  </a:cubicBezTo>
                  <a:cubicBezTo>
                    <a:pt x="68" y="85"/>
                    <a:pt x="70" y="87"/>
                    <a:pt x="70" y="88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71" y="91"/>
                    <a:pt x="70" y="91"/>
                    <a:pt x="70" y="92"/>
                  </a:cubicBezTo>
                  <a:cubicBezTo>
                    <a:pt x="70" y="92"/>
                    <a:pt x="68" y="95"/>
                    <a:pt x="68" y="95"/>
                  </a:cubicBezTo>
                  <a:cubicBezTo>
                    <a:pt x="68" y="96"/>
                    <a:pt x="69" y="96"/>
                    <a:pt x="69" y="96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72" y="100"/>
                    <a:pt x="71" y="101"/>
                    <a:pt x="71" y="101"/>
                  </a:cubicBezTo>
                  <a:cubicBezTo>
                    <a:pt x="72" y="102"/>
                    <a:pt x="72" y="103"/>
                    <a:pt x="72" y="103"/>
                  </a:cubicBezTo>
                  <a:cubicBezTo>
                    <a:pt x="73" y="103"/>
                    <a:pt x="74" y="105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4" y="106"/>
                    <a:pt x="75" y="107"/>
                    <a:pt x="76" y="106"/>
                  </a:cubicBezTo>
                  <a:cubicBezTo>
                    <a:pt x="77" y="106"/>
                    <a:pt x="79" y="106"/>
                    <a:pt x="80" y="106"/>
                  </a:cubicBezTo>
                  <a:cubicBezTo>
                    <a:pt x="81" y="106"/>
                    <a:pt x="87" y="102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7" y="100"/>
                    <a:pt x="89" y="99"/>
                    <a:pt x="89" y="99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9" y="98"/>
                    <a:pt x="89" y="95"/>
                    <a:pt x="90" y="95"/>
                  </a:cubicBezTo>
                  <a:cubicBezTo>
                    <a:pt x="91" y="94"/>
                    <a:pt x="92" y="94"/>
                    <a:pt x="93" y="93"/>
                  </a:cubicBezTo>
                  <a:cubicBezTo>
                    <a:pt x="94" y="92"/>
                    <a:pt x="94" y="92"/>
                    <a:pt x="94" y="89"/>
                  </a:cubicBezTo>
                  <a:cubicBezTo>
                    <a:pt x="94" y="86"/>
                    <a:pt x="94" y="84"/>
                    <a:pt x="94" y="84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5" y="81"/>
                    <a:pt x="99" y="76"/>
                    <a:pt x="99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101" y="73"/>
                    <a:pt x="101" y="71"/>
                    <a:pt x="102" y="69"/>
                  </a:cubicBezTo>
                  <a:cubicBezTo>
                    <a:pt x="102" y="69"/>
                    <a:pt x="102" y="69"/>
                    <a:pt x="102" y="68"/>
                  </a:cubicBezTo>
                  <a:cubicBezTo>
                    <a:pt x="102" y="68"/>
                    <a:pt x="102" y="68"/>
                    <a:pt x="102" y="67"/>
                  </a:cubicBezTo>
                  <a:cubicBezTo>
                    <a:pt x="102" y="67"/>
                    <a:pt x="102" y="67"/>
                    <a:pt x="100" y="66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99" y="66"/>
                    <a:pt x="97" y="67"/>
                    <a:pt x="97" y="67"/>
                  </a:cubicBezTo>
                  <a:cubicBezTo>
                    <a:pt x="97" y="66"/>
                    <a:pt x="97" y="66"/>
                    <a:pt x="96" y="66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4" y="63"/>
                    <a:pt x="92" y="63"/>
                    <a:pt x="91" y="59"/>
                  </a:cubicBezTo>
                  <a:cubicBezTo>
                    <a:pt x="91" y="58"/>
                    <a:pt x="87" y="52"/>
                    <a:pt x="86" y="51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6" y="51"/>
                    <a:pt x="87" y="52"/>
                    <a:pt x="87" y="52"/>
                  </a:cubicBezTo>
                  <a:cubicBezTo>
                    <a:pt x="87" y="52"/>
                    <a:pt x="87" y="52"/>
                    <a:pt x="87" y="52"/>
                  </a:cubicBezTo>
                  <a:cubicBezTo>
                    <a:pt x="87" y="52"/>
                    <a:pt x="87" y="52"/>
                    <a:pt x="87" y="51"/>
                  </a:cubicBezTo>
                  <a:cubicBezTo>
                    <a:pt x="87" y="51"/>
                    <a:pt x="88" y="51"/>
                    <a:pt x="88" y="51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9" y="53"/>
                    <a:pt x="89" y="54"/>
                    <a:pt x="90" y="54"/>
                  </a:cubicBezTo>
                  <a:cubicBezTo>
                    <a:pt x="90" y="55"/>
                    <a:pt x="90" y="55"/>
                    <a:pt x="91" y="56"/>
                  </a:cubicBezTo>
                  <a:cubicBezTo>
                    <a:pt x="91" y="56"/>
                    <a:pt x="92" y="56"/>
                    <a:pt x="92" y="58"/>
                  </a:cubicBezTo>
                  <a:cubicBezTo>
                    <a:pt x="93" y="59"/>
                    <a:pt x="95" y="60"/>
                    <a:pt x="95" y="61"/>
                  </a:cubicBezTo>
                  <a:cubicBezTo>
                    <a:pt x="96" y="63"/>
                    <a:pt x="97" y="65"/>
                    <a:pt x="97" y="65"/>
                  </a:cubicBezTo>
                  <a:cubicBezTo>
                    <a:pt x="99" y="64"/>
                    <a:pt x="100" y="64"/>
                    <a:pt x="100" y="63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100" y="63"/>
                    <a:pt x="101" y="63"/>
                    <a:pt x="101" y="63"/>
                  </a:cubicBezTo>
                  <a:cubicBezTo>
                    <a:pt x="105" y="61"/>
                    <a:pt x="105" y="61"/>
                    <a:pt x="105" y="59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5" y="58"/>
                    <a:pt x="105" y="58"/>
                    <a:pt x="105" y="57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5"/>
                    <a:pt x="105" y="53"/>
                    <a:pt x="106" y="53"/>
                  </a:cubicBezTo>
                  <a:cubicBezTo>
                    <a:pt x="106" y="53"/>
                    <a:pt x="105" y="53"/>
                    <a:pt x="105" y="53"/>
                  </a:cubicBezTo>
                  <a:cubicBezTo>
                    <a:pt x="105" y="53"/>
                    <a:pt x="105" y="52"/>
                    <a:pt x="105" y="52"/>
                  </a:cubicBezTo>
                  <a:cubicBezTo>
                    <a:pt x="105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3" y="52"/>
                    <a:pt x="103" y="52"/>
                    <a:pt x="103" y="52"/>
                  </a:cubicBezTo>
                  <a:cubicBezTo>
                    <a:pt x="102" y="52"/>
                    <a:pt x="102" y="52"/>
                    <a:pt x="102" y="52"/>
                  </a:cubicBezTo>
                  <a:cubicBezTo>
                    <a:pt x="102" y="52"/>
                    <a:pt x="102" y="52"/>
                    <a:pt x="102" y="52"/>
                  </a:cubicBezTo>
                  <a:cubicBezTo>
                    <a:pt x="102" y="53"/>
                    <a:pt x="102" y="53"/>
                    <a:pt x="101" y="53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100" y="53"/>
                    <a:pt x="100" y="53"/>
                    <a:pt x="98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7" y="49"/>
                    <a:pt x="101" y="49"/>
                    <a:pt x="101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5" y="49"/>
                    <a:pt x="105" y="49"/>
                    <a:pt x="110" y="49"/>
                  </a:cubicBezTo>
                  <a:cubicBezTo>
                    <a:pt x="110" y="49"/>
                    <a:pt x="110" y="49"/>
                    <a:pt x="110" y="49"/>
                  </a:cubicBezTo>
                  <a:cubicBezTo>
                    <a:pt x="113" y="49"/>
                    <a:pt x="113" y="49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3"/>
                    <a:pt x="113" y="53"/>
                    <a:pt x="113" y="57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59"/>
                    <a:pt x="113" y="62"/>
                    <a:pt x="113" y="64"/>
                  </a:cubicBezTo>
                  <a:cubicBezTo>
                    <a:pt x="113" y="91"/>
                    <a:pt x="91" y="114"/>
                    <a:pt x="64" y="1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7041" y="2261"/>
              <a:ext cx="45" cy="47"/>
            </a:xfrm>
            <a:custGeom>
              <a:avLst/>
              <a:gdLst>
                <a:gd name="T0" fmla="*/ 0 w 19"/>
                <a:gd name="T1" fmla="*/ 10 h 20"/>
                <a:gd name="T2" fmla="*/ 0 w 19"/>
                <a:gd name="T3" fmla="*/ 10 h 20"/>
                <a:gd name="T4" fmla="*/ 10 w 19"/>
                <a:gd name="T5" fmla="*/ 20 h 20"/>
                <a:gd name="T6" fmla="*/ 19 w 19"/>
                <a:gd name="T7" fmla="*/ 10 h 20"/>
                <a:gd name="T8" fmla="*/ 19 w 19"/>
                <a:gd name="T9" fmla="*/ 10 h 20"/>
                <a:gd name="T10" fmla="*/ 19 w 19"/>
                <a:gd name="T11" fmla="*/ 0 h 20"/>
                <a:gd name="T12" fmla="*/ 0 w 19"/>
                <a:gd name="T13" fmla="*/ 0 h 20"/>
                <a:gd name="T14" fmla="*/ 0 w 19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4" y="20"/>
                    <a:pt x="10" y="20"/>
                  </a:cubicBezTo>
                  <a:cubicBezTo>
                    <a:pt x="15" y="20"/>
                    <a:pt x="19" y="16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/>
            <p:nvPr/>
          </p:nvSpPr>
          <p:spPr bwMode="auto">
            <a:xfrm>
              <a:off x="7251" y="2261"/>
              <a:ext cx="45" cy="47"/>
            </a:xfrm>
            <a:custGeom>
              <a:avLst/>
              <a:gdLst>
                <a:gd name="T0" fmla="*/ 0 w 19"/>
                <a:gd name="T1" fmla="*/ 10 h 20"/>
                <a:gd name="T2" fmla="*/ 0 w 19"/>
                <a:gd name="T3" fmla="*/ 10 h 20"/>
                <a:gd name="T4" fmla="*/ 9 w 19"/>
                <a:gd name="T5" fmla="*/ 20 h 20"/>
                <a:gd name="T6" fmla="*/ 19 w 19"/>
                <a:gd name="T7" fmla="*/ 10 h 20"/>
                <a:gd name="T8" fmla="*/ 19 w 19"/>
                <a:gd name="T9" fmla="*/ 10 h 20"/>
                <a:gd name="T10" fmla="*/ 19 w 19"/>
                <a:gd name="T11" fmla="*/ 0 h 20"/>
                <a:gd name="T12" fmla="*/ 0 w 19"/>
                <a:gd name="T13" fmla="*/ 0 h 20"/>
                <a:gd name="T14" fmla="*/ 0 w 19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4" y="20"/>
                    <a:pt x="9" y="20"/>
                  </a:cubicBezTo>
                  <a:cubicBezTo>
                    <a:pt x="15" y="20"/>
                    <a:pt x="19" y="16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7017" y="2005"/>
              <a:ext cx="303" cy="244"/>
            </a:xfrm>
            <a:custGeom>
              <a:avLst/>
              <a:gdLst>
                <a:gd name="T0" fmla="*/ 118 w 128"/>
                <a:gd name="T1" fmla="*/ 64 h 103"/>
                <a:gd name="T2" fmla="*/ 113 w 128"/>
                <a:gd name="T3" fmla="*/ 64 h 103"/>
                <a:gd name="T4" fmla="*/ 113 w 128"/>
                <a:gd name="T5" fmla="*/ 34 h 103"/>
                <a:gd name="T6" fmla="*/ 89 w 128"/>
                <a:gd name="T7" fmla="*/ 13 h 103"/>
                <a:gd name="T8" fmla="*/ 89 w 128"/>
                <a:gd name="T9" fmla="*/ 10 h 103"/>
                <a:gd name="T10" fmla="*/ 79 w 128"/>
                <a:gd name="T11" fmla="*/ 0 h 103"/>
                <a:gd name="T12" fmla="*/ 49 w 128"/>
                <a:gd name="T13" fmla="*/ 0 h 103"/>
                <a:gd name="T14" fmla="*/ 39 w 128"/>
                <a:gd name="T15" fmla="*/ 10 h 103"/>
                <a:gd name="T16" fmla="*/ 39 w 128"/>
                <a:gd name="T17" fmla="*/ 13 h 103"/>
                <a:gd name="T18" fmla="*/ 15 w 128"/>
                <a:gd name="T19" fmla="*/ 34 h 103"/>
                <a:gd name="T20" fmla="*/ 15 w 128"/>
                <a:gd name="T21" fmla="*/ 64 h 103"/>
                <a:gd name="T22" fmla="*/ 10 w 128"/>
                <a:gd name="T23" fmla="*/ 64 h 103"/>
                <a:gd name="T24" fmla="*/ 0 w 128"/>
                <a:gd name="T25" fmla="*/ 73 h 103"/>
                <a:gd name="T26" fmla="*/ 0 w 128"/>
                <a:gd name="T27" fmla="*/ 103 h 103"/>
                <a:gd name="T28" fmla="*/ 128 w 128"/>
                <a:gd name="T29" fmla="*/ 103 h 103"/>
                <a:gd name="T30" fmla="*/ 128 w 128"/>
                <a:gd name="T31" fmla="*/ 73 h 103"/>
                <a:gd name="T32" fmla="*/ 118 w 128"/>
                <a:gd name="T33" fmla="*/ 64 h 103"/>
                <a:gd name="T34" fmla="*/ 45 w 128"/>
                <a:gd name="T35" fmla="*/ 10 h 103"/>
                <a:gd name="T36" fmla="*/ 49 w 128"/>
                <a:gd name="T37" fmla="*/ 6 h 103"/>
                <a:gd name="T38" fmla="*/ 79 w 128"/>
                <a:gd name="T39" fmla="*/ 6 h 103"/>
                <a:gd name="T40" fmla="*/ 83 w 128"/>
                <a:gd name="T41" fmla="*/ 10 h 103"/>
                <a:gd name="T42" fmla="*/ 83 w 128"/>
                <a:gd name="T43" fmla="*/ 12 h 103"/>
                <a:gd name="T44" fmla="*/ 64 w 128"/>
                <a:gd name="T45" fmla="*/ 10 h 103"/>
                <a:gd name="T46" fmla="*/ 45 w 128"/>
                <a:gd name="T47" fmla="*/ 12 h 103"/>
                <a:gd name="T48" fmla="*/ 45 w 128"/>
                <a:gd name="T49" fmla="*/ 10 h 103"/>
                <a:gd name="T50" fmla="*/ 29 w 128"/>
                <a:gd name="T51" fmla="*/ 35 h 103"/>
                <a:gd name="T52" fmla="*/ 31 w 128"/>
                <a:gd name="T53" fmla="*/ 33 h 103"/>
                <a:gd name="T54" fmla="*/ 38 w 128"/>
                <a:gd name="T55" fmla="*/ 29 h 103"/>
                <a:gd name="T56" fmla="*/ 64 w 128"/>
                <a:gd name="T57" fmla="*/ 24 h 103"/>
                <a:gd name="T58" fmla="*/ 90 w 128"/>
                <a:gd name="T59" fmla="*/ 29 h 103"/>
                <a:gd name="T60" fmla="*/ 97 w 128"/>
                <a:gd name="T61" fmla="*/ 33 h 103"/>
                <a:gd name="T62" fmla="*/ 99 w 128"/>
                <a:gd name="T63" fmla="*/ 35 h 103"/>
                <a:gd name="T64" fmla="*/ 99 w 128"/>
                <a:gd name="T65" fmla="*/ 64 h 103"/>
                <a:gd name="T66" fmla="*/ 29 w 128"/>
                <a:gd name="T67" fmla="*/ 64 h 103"/>
                <a:gd name="T68" fmla="*/ 29 w 128"/>
                <a:gd name="T69" fmla="*/ 35 h 103"/>
                <a:gd name="T70" fmla="*/ 20 w 128"/>
                <a:gd name="T71" fmla="*/ 92 h 103"/>
                <a:gd name="T72" fmla="*/ 10 w 128"/>
                <a:gd name="T73" fmla="*/ 82 h 103"/>
                <a:gd name="T74" fmla="*/ 20 w 128"/>
                <a:gd name="T75" fmla="*/ 73 h 103"/>
                <a:gd name="T76" fmla="*/ 29 w 128"/>
                <a:gd name="T77" fmla="*/ 82 h 103"/>
                <a:gd name="T78" fmla="*/ 20 w 128"/>
                <a:gd name="T79" fmla="*/ 92 h 103"/>
                <a:gd name="T80" fmla="*/ 108 w 128"/>
                <a:gd name="T81" fmla="*/ 92 h 103"/>
                <a:gd name="T82" fmla="*/ 99 w 128"/>
                <a:gd name="T83" fmla="*/ 82 h 103"/>
                <a:gd name="T84" fmla="*/ 108 w 128"/>
                <a:gd name="T85" fmla="*/ 73 h 103"/>
                <a:gd name="T86" fmla="*/ 118 w 128"/>
                <a:gd name="T87" fmla="*/ 82 h 103"/>
                <a:gd name="T88" fmla="*/ 108 w 128"/>
                <a:gd name="T89" fmla="*/ 9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8" h="103">
                  <a:moveTo>
                    <a:pt x="118" y="64"/>
                  </a:moveTo>
                  <a:cubicBezTo>
                    <a:pt x="113" y="64"/>
                    <a:pt x="113" y="64"/>
                    <a:pt x="113" y="64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113" y="25"/>
                    <a:pt x="103" y="17"/>
                    <a:pt x="89" y="13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4"/>
                    <a:pt x="84" y="0"/>
                    <a:pt x="7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4" y="0"/>
                    <a:pt x="39" y="4"/>
                    <a:pt x="39" y="10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25" y="17"/>
                    <a:pt x="15" y="25"/>
                    <a:pt x="15" y="3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4" y="64"/>
                    <a:pt x="0" y="68"/>
                    <a:pt x="0" y="7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128" y="103"/>
                    <a:pt x="128" y="103"/>
                    <a:pt x="128" y="103"/>
                  </a:cubicBezTo>
                  <a:cubicBezTo>
                    <a:pt x="128" y="73"/>
                    <a:pt x="128" y="73"/>
                    <a:pt x="128" y="73"/>
                  </a:cubicBezTo>
                  <a:cubicBezTo>
                    <a:pt x="128" y="68"/>
                    <a:pt x="124" y="64"/>
                    <a:pt x="118" y="64"/>
                  </a:cubicBezTo>
                  <a:close/>
                  <a:moveTo>
                    <a:pt x="45" y="10"/>
                  </a:moveTo>
                  <a:cubicBezTo>
                    <a:pt x="45" y="7"/>
                    <a:pt x="47" y="6"/>
                    <a:pt x="4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81" y="6"/>
                    <a:pt x="83" y="7"/>
                    <a:pt x="83" y="10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77" y="10"/>
                    <a:pt x="71" y="10"/>
                    <a:pt x="64" y="10"/>
                  </a:cubicBezTo>
                  <a:cubicBezTo>
                    <a:pt x="57" y="10"/>
                    <a:pt x="51" y="10"/>
                    <a:pt x="45" y="12"/>
                  </a:cubicBezTo>
                  <a:lnTo>
                    <a:pt x="45" y="10"/>
                  </a:lnTo>
                  <a:close/>
                  <a:moveTo>
                    <a:pt x="29" y="35"/>
                  </a:moveTo>
                  <a:cubicBezTo>
                    <a:pt x="30" y="34"/>
                    <a:pt x="30" y="34"/>
                    <a:pt x="31" y="33"/>
                  </a:cubicBezTo>
                  <a:cubicBezTo>
                    <a:pt x="32" y="32"/>
                    <a:pt x="35" y="30"/>
                    <a:pt x="38" y="29"/>
                  </a:cubicBezTo>
                  <a:cubicBezTo>
                    <a:pt x="45" y="26"/>
                    <a:pt x="54" y="24"/>
                    <a:pt x="64" y="24"/>
                  </a:cubicBezTo>
                  <a:cubicBezTo>
                    <a:pt x="74" y="24"/>
                    <a:pt x="83" y="26"/>
                    <a:pt x="90" y="29"/>
                  </a:cubicBezTo>
                  <a:cubicBezTo>
                    <a:pt x="93" y="30"/>
                    <a:pt x="96" y="32"/>
                    <a:pt x="97" y="33"/>
                  </a:cubicBezTo>
                  <a:cubicBezTo>
                    <a:pt x="98" y="34"/>
                    <a:pt x="98" y="34"/>
                    <a:pt x="99" y="35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29" y="64"/>
                    <a:pt x="29" y="64"/>
                    <a:pt x="29" y="64"/>
                  </a:cubicBezTo>
                  <a:lnTo>
                    <a:pt x="29" y="35"/>
                  </a:lnTo>
                  <a:close/>
                  <a:moveTo>
                    <a:pt x="20" y="92"/>
                  </a:moveTo>
                  <a:cubicBezTo>
                    <a:pt x="14" y="92"/>
                    <a:pt x="10" y="88"/>
                    <a:pt x="10" y="82"/>
                  </a:cubicBezTo>
                  <a:cubicBezTo>
                    <a:pt x="10" y="77"/>
                    <a:pt x="14" y="73"/>
                    <a:pt x="20" y="73"/>
                  </a:cubicBezTo>
                  <a:cubicBezTo>
                    <a:pt x="25" y="73"/>
                    <a:pt x="29" y="77"/>
                    <a:pt x="29" y="82"/>
                  </a:cubicBezTo>
                  <a:cubicBezTo>
                    <a:pt x="29" y="88"/>
                    <a:pt x="25" y="92"/>
                    <a:pt x="20" y="92"/>
                  </a:cubicBezTo>
                  <a:close/>
                  <a:moveTo>
                    <a:pt x="108" y="92"/>
                  </a:moveTo>
                  <a:cubicBezTo>
                    <a:pt x="103" y="92"/>
                    <a:pt x="99" y="88"/>
                    <a:pt x="99" y="82"/>
                  </a:cubicBezTo>
                  <a:cubicBezTo>
                    <a:pt x="99" y="77"/>
                    <a:pt x="103" y="73"/>
                    <a:pt x="108" y="73"/>
                  </a:cubicBezTo>
                  <a:cubicBezTo>
                    <a:pt x="114" y="73"/>
                    <a:pt x="118" y="77"/>
                    <a:pt x="118" y="82"/>
                  </a:cubicBezTo>
                  <a:cubicBezTo>
                    <a:pt x="118" y="88"/>
                    <a:pt x="114" y="92"/>
                    <a:pt x="108" y="9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/>
            <p:nvPr/>
          </p:nvSpPr>
          <p:spPr bwMode="auto">
            <a:xfrm>
              <a:off x="6436" y="2249"/>
              <a:ext cx="44" cy="47"/>
            </a:xfrm>
            <a:custGeom>
              <a:avLst/>
              <a:gdLst>
                <a:gd name="T0" fmla="*/ 0 w 19"/>
                <a:gd name="T1" fmla="*/ 10 h 20"/>
                <a:gd name="T2" fmla="*/ 0 w 19"/>
                <a:gd name="T3" fmla="*/ 10 h 20"/>
                <a:gd name="T4" fmla="*/ 10 w 19"/>
                <a:gd name="T5" fmla="*/ 20 h 20"/>
                <a:gd name="T6" fmla="*/ 19 w 19"/>
                <a:gd name="T7" fmla="*/ 10 h 20"/>
                <a:gd name="T8" fmla="*/ 19 w 19"/>
                <a:gd name="T9" fmla="*/ 10 h 20"/>
                <a:gd name="T10" fmla="*/ 19 w 19"/>
                <a:gd name="T11" fmla="*/ 0 h 20"/>
                <a:gd name="T12" fmla="*/ 0 w 19"/>
                <a:gd name="T13" fmla="*/ 0 h 20"/>
                <a:gd name="T14" fmla="*/ 0 w 19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4" y="20"/>
                    <a:pt x="10" y="20"/>
                  </a:cubicBezTo>
                  <a:cubicBezTo>
                    <a:pt x="15" y="20"/>
                    <a:pt x="19" y="16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/>
            <p:nvPr/>
          </p:nvSpPr>
          <p:spPr bwMode="auto">
            <a:xfrm>
              <a:off x="6646" y="2249"/>
              <a:ext cx="45" cy="47"/>
            </a:xfrm>
            <a:custGeom>
              <a:avLst/>
              <a:gdLst>
                <a:gd name="T0" fmla="*/ 0 w 19"/>
                <a:gd name="T1" fmla="*/ 10 h 20"/>
                <a:gd name="T2" fmla="*/ 0 w 19"/>
                <a:gd name="T3" fmla="*/ 10 h 20"/>
                <a:gd name="T4" fmla="*/ 9 w 19"/>
                <a:gd name="T5" fmla="*/ 20 h 20"/>
                <a:gd name="T6" fmla="*/ 19 w 19"/>
                <a:gd name="T7" fmla="*/ 10 h 20"/>
                <a:gd name="T8" fmla="*/ 19 w 19"/>
                <a:gd name="T9" fmla="*/ 10 h 20"/>
                <a:gd name="T10" fmla="*/ 19 w 19"/>
                <a:gd name="T11" fmla="*/ 0 h 20"/>
                <a:gd name="T12" fmla="*/ 0 w 19"/>
                <a:gd name="T13" fmla="*/ 0 h 20"/>
                <a:gd name="T14" fmla="*/ 0 w 19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6"/>
                    <a:pt x="4" y="20"/>
                    <a:pt x="9" y="20"/>
                  </a:cubicBezTo>
                  <a:cubicBezTo>
                    <a:pt x="15" y="20"/>
                    <a:pt x="19" y="16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>
              <a:spLocks noEditPoints="1"/>
            </p:cNvSpPr>
            <p:nvPr/>
          </p:nvSpPr>
          <p:spPr bwMode="auto">
            <a:xfrm>
              <a:off x="6412" y="2017"/>
              <a:ext cx="303" cy="220"/>
            </a:xfrm>
            <a:custGeom>
              <a:avLst/>
              <a:gdLst>
                <a:gd name="T0" fmla="*/ 118 w 128"/>
                <a:gd name="T1" fmla="*/ 54 h 93"/>
                <a:gd name="T2" fmla="*/ 113 w 128"/>
                <a:gd name="T3" fmla="*/ 54 h 93"/>
                <a:gd name="T4" fmla="*/ 113 w 128"/>
                <a:gd name="T5" fmla="*/ 24 h 93"/>
                <a:gd name="T6" fmla="*/ 64 w 128"/>
                <a:gd name="T7" fmla="*/ 0 h 93"/>
                <a:gd name="T8" fmla="*/ 15 w 128"/>
                <a:gd name="T9" fmla="*/ 24 h 93"/>
                <a:gd name="T10" fmla="*/ 15 w 128"/>
                <a:gd name="T11" fmla="*/ 54 h 93"/>
                <a:gd name="T12" fmla="*/ 10 w 128"/>
                <a:gd name="T13" fmla="*/ 54 h 93"/>
                <a:gd name="T14" fmla="*/ 0 w 128"/>
                <a:gd name="T15" fmla="*/ 64 h 93"/>
                <a:gd name="T16" fmla="*/ 0 w 128"/>
                <a:gd name="T17" fmla="*/ 93 h 93"/>
                <a:gd name="T18" fmla="*/ 128 w 128"/>
                <a:gd name="T19" fmla="*/ 93 h 93"/>
                <a:gd name="T20" fmla="*/ 128 w 128"/>
                <a:gd name="T21" fmla="*/ 64 h 93"/>
                <a:gd name="T22" fmla="*/ 118 w 128"/>
                <a:gd name="T23" fmla="*/ 54 h 93"/>
                <a:gd name="T24" fmla="*/ 29 w 128"/>
                <a:gd name="T25" fmla="*/ 25 h 93"/>
                <a:gd name="T26" fmla="*/ 31 w 128"/>
                <a:gd name="T27" fmla="*/ 23 h 93"/>
                <a:gd name="T28" fmla="*/ 38 w 128"/>
                <a:gd name="T29" fmla="*/ 19 h 93"/>
                <a:gd name="T30" fmla="*/ 64 w 128"/>
                <a:gd name="T31" fmla="*/ 14 h 93"/>
                <a:gd name="T32" fmla="*/ 90 w 128"/>
                <a:gd name="T33" fmla="*/ 19 h 93"/>
                <a:gd name="T34" fmla="*/ 97 w 128"/>
                <a:gd name="T35" fmla="*/ 23 h 93"/>
                <a:gd name="T36" fmla="*/ 99 w 128"/>
                <a:gd name="T37" fmla="*/ 25 h 93"/>
                <a:gd name="T38" fmla="*/ 99 w 128"/>
                <a:gd name="T39" fmla="*/ 54 h 93"/>
                <a:gd name="T40" fmla="*/ 29 w 128"/>
                <a:gd name="T41" fmla="*/ 54 h 93"/>
                <a:gd name="T42" fmla="*/ 29 w 128"/>
                <a:gd name="T43" fmla="*/ 25 h 93"/>
                <a:gd name="T44" fmla="*/ 20 w 128"/>
                <a:gd name="T45" fmla="*/ 82 h 93"/>
                <a:gd name="T46" fmla="*/ 10 w 128"/>
                <a:gd name="T47" fmla="*/ 72 h 93"/>
                <a:gd name="T48" fmla="*/ 20 w 128"/>
                <a:gd name="T49" fmla="*/ 63 h 93"/>
                <a:gd name="T50" fmla="*/ 29 w 128"/>
                <a:gd name="T51" fmla="*/ 72 h 93"/>
                <a:gd name="T52" fmla="*/ 20 w 128"/>
                <a:gd name="T53" fmla="*/ 82 h 93"/>
                <a:gd name="T54" fmla="*/ 108 w 128"/>
                <a:gd name="T55" fmla="*/ 82 h 93"/>
                <a:gd name="T56" fmla="*/ 99 w 128"/>
                <a:gd name="T57" fmla="*/ 72 h 93"/>
                <a:gd name="T58" fmla="*/ 108 w 128"/>
                <a:gd name="T59" fmla="*/ 63 h 93"/>
                <a:gd name="T60" fmla="*/ 118 w 128"/>
                <a:gd name="T61" fmla="*/ 72 h 93"/>
                <a:gd name="T62" fmla="*/ 108 w 128"/>
                <a:gd name="T63" fmla="*/ 8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93">
                  <a:moveTo>
                    <a:pt x="118" y="54"/>
                  </a:moveTo>
                  <a:cubicBezTo>
                    <a:pt x="113" y="54"/>
                    <a:pt x="113" y="54"/>
                    <a:pt x="113" y="5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11"/>
                    <a:pt x="91" y="0"/>
                    <a:pt x="64" y="0"/>
                  </a:cubicBezTo>
                  <a:cubicBezTo>
                    <a:pt x="37" y="0"/>
                    <a:pt x="15" y="11"/>
                    <a:pt x="15" y="2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4" y="54"/>
                    <a:pt x="0" y="58"/>
                    <a:pt x="0" y="6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8" y="58"/>
                    <a:pt x="124" y="54"/>
                    <a:pt x="118" y="54"/>
                  </a:cubicBezTo>
                  <a:close/>
                  <a:moveTo>
                    <a:pt x="29" y="25"/>
                  </a:moveTo>
                  <a:cubicBezTo>
                    <a:pt x="30" y="24"/>
                    <a:pt x="30" y="24"/>
                    <a:pt x="31" y="23"/>
                  </a:cubicBezTo>
                  <a:cubicBezTo>
                    <a:pt x="32" y="22"/>
                    <a:pt x="35" y="20"/>
                    <a:pt x="38" y="19"/>
                  </a:cubicBezTo>
                  <a:cubicBezTo>
                    <a:pt x="45" y="16"/>
                    <a:pt x="54" y="14"/>
                    <a:pt x="64" y="14"/>
                  </a:cubicBezTo>
                  <a:cubicBezTo>
                    <a:pt x="73" y="14"/>
                    <a:pt x="83" y="16"/>
                    <a:pt x="90" y="19"/>
                  </a:cubicBezTo>
                  <a:cubicBezTo>
                    <a:pt x="93" y="20"/>
                    <a:pt x="96" y="22"/>
                    <a:pt x="97" y="23"/>
                  </a:cubicBezTo>
                  <a:cubicBezTo>
                    <a:pt x="98" y="24"/>
                    <a:pt x="98" y="24"/>
                    <a:pt x="99" y="25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29" y="54"/>
                    <a:pt x="29" y="54"/>
                    <a:pt x="29" y="54"/>
                  </a:cubicBezTo>
                  <a:lnTo>
                    <a:pt x="29" y="25"/>
                  </a:lnTo>
                  <a:close/>
                  <a:moveTo>
                    <a:pt x="20" y="82"/>
                  </a:moveTo>
                  <a:cubicBezTo>
                    <a:pt x="14" y="82"/>
                    <a:pt x="10" y="78"/>
                    <a:pt x="10" y="72"/>
                  </a:cubicBezTo>
                  <a:cubicBezTo>
                    <a:pt x="10" y="67"/>
                    <a:pt x="14" y="63"/>
                    <a:pt x="20" y="63"/>
                  </a:cubicBezTo>
                  <a:cubicBezTo>
                    <a:pt x="25" y="63"/>
                    <a:pt x="29" y="67"/>
                    <a:pt x="29" y="72"/>
                  </a:cubicBezTo>
                  <a:cubicBezTo>
                    <a:pt x="29" y="78"/>
                    <a:pt x="25" y="82"/>
                    <a:pt x="20" y="82"/>
                  </a:cubicBezTo>
                  <a:close/>
                  <a:moveTo>
                    <a:pt x="108" y="82"/>
                  </a:moveTo>
                  <a:cubicBezTo>
                    <a:pt x="103" y="82"/>
                    <a:pt x="99" y="78"/>
                    <a:pt x="99" y="72"/>
                  </a:cubicBezTo>
                  <a:cubicBezTo>
                    <a:pt x="99" y="67"/>
                    <a:pt x="103" y="63"/>
                    <a:pt x="108" y="63"/>
                  </a:cubicBezTo>
                  <a:cubicBezTo>
                    <a:pt x="114" y="63"/>
                    <a:pt x="118" y="67"/>
                    <a:pt x="118" y="72"/>
                  </a:cubicBezTo>
                  <a:cubicBezTo>
                    <a:pt x="118" y="78"/>
                    <a:pt x="114" y="82"/>
                    <a:pt x="108" y="8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/>
            <p:nvPr/>
          </p:nvSpPr>
          <p:spPr bwMode="auto">
            <a:xfrm>
              <a:off x="6017" y="2272"/>
              <a:ext cx="45" cy="36"/>
            </a:xfrm>
            <a:custGeom>
              <a:avLst/>
              <a:gdLst>
                <a:gd name="T0" fmla="*/ 0 w 19"/>
                <a:gd name="T1" fmla="*/ 5 h 15"/>
                <a:gd name="T2" fmla="*/ 0 w 19"/>
                <a:gd name="T3" fmla="*/ 5 h 15"/>
                <a:gd name="T4" fmla="*/ 9 w 19"/>
                <a:gd name="T5" fmla="*/ 15 h 15"/>
                <a:gd name="T6" fmla="*/ 19 w 19"/>
                <a:gd name="T7" fmla="*/ 5 h 15"/>
                <a:gd name="T8" fmla="*/ 19 w 19"/>
                <a:gd name="T9" fmla="*/ 5 h 15"/>
                <a:gd name="T10" fmla="*/ 19 w 19"/>
                <a:gd name="T11" fmla="*/ 0 h 15"/>
                <a:gd name="T12" fmla="*/ 0 w 19"/>
                <a:gd name="T13" fmla="*/ 0 h 15"/>
                <a:gd name="T14" fmla="*/ 0 w 19"/>
                <a:gd name="T1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15" y="15"/>
                    <a:pt x="19" y="11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/>
            <p:nvPr/>
          </p:nvSpPr>
          <p:spPr bwMode="auto">
            <a:xfrm>
              <a:off x="5854" y="2272"/>
              <a:ext cx="45" cy="36"/>
            </a:xfrm>
            <a:custGeom>
              <a:avLst/>
              <a:gdLst>
                <a:gd name="T0" fmla="*/ 0 w 19"/>
                <a:gd name="T1" fmla="*/ 5 h 15"/>
                <a:gd name="T2" fmla="*/ 0 w 19"/>
                <a:gd name="T3" fmla="*/ 5 h 15"/>
                <a:gd name="T4" fmla="*/ 10 w 19"/>
                <a:gd name="T5" fmla="*/ 15 h 15"/>
                <a:gd name="T6" fmla="*/ 19 w 19"/>
                <a:gd name="T7" fmla="*/ 5 h 15"/>
                <a:gd name="T8" fmla="*/ 19 w 19"/>
                <a:gd name="T9" fmla="*/ 5 h 15"/>
                <a:gd name="T10" fmla="*/ 19 w 19"/>
                <a:gd name="T11" fmla="*/ 0 h 15"/>
                <a:gd name="T12" fmla="*/ 0 w 19"/>
                <a:gd name="T13" fmla="*/ 0 h 15"/>
                <a:gd name="T14" fmla="*/ 0 w 19"/>
                <a:gd name="T1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10"/>
                    <a:pt x="4" y="15"/>
                    <a:pt x="10" y="15"/>
                  </a:cubicBezTo>
                  <a:cubicBezTo>
                    <a:pt x="15" y="15"/>
                    <a:pt x="19" y="10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>
              <a:spLocks noEditPoints="1"/>
            </p:cNvSpPr>
            <p:nvPr/>
          </p:nvSpPr>
          <p:spPr bwMode="auto">
            <a:xfrm>
              <a:off x="5830" y="2005"/>
              <a:ext cx="256" cy="256"/>
            </a:xfrm>
            <a:custGeom>
              <a:avLst/>
              <a:gdLst>
                <a:gd name="T0" fmla="*/ 98 w 108"/>
                <a:gd name="T1" fmla="*/ 0 h 108"/>
                <a:gd name="T2" fmla="*/ 10 w 108"/>
                <a:gd name="T3" fmla="*/ 0 h 108"/>
                <a:gd name="T4" fmla="*/ 0 w 108"/>
                <a:gd name="T5" fmla="*/ 10 h 108"/>
                <a:gd name="T6" fmla="*/ 0 w 108"/>
                <a:gd name="T7" fmla="*/ 108 h 108"/>
                <a:gd name="T8" fmla="*/ 108 w 108"/>
                <a:gd name="T9" fmla="*/ 108 h 108"/>
                <a:gd name="T10" fmla="*/ 108 w 108"/>
                <a:gd name="T11" fmla="*/ 10 h 108"/>
                <a:gd name="T12" fmla="*/ 98 w 108"/>
                <a:gd name="T13" fmla="*/ 0 h 108"/>
                <a:gd name="T14" fmla="*/ 34 w 108"/>
                <a:gd name="T15" fmla="*/ 9 h 108"/>
                <a:gd name="T16" fmla="*/ 74 w 108"/>
                <a:gd name="T17" fmla="*/ 9 h 108"/>
                <a:gd name="T18" fmla="*/ 79 w 108"/>
                <a:gd name="T19" fmla="*/ 14 h 108"/>
                <a:gd name="T20" fmla="*/ 74 w 108"/>
                <a:gd name="T21" fmla="*/ 19 h 108"/>
                <a:gd name="T22" fmla="*/ 34 w 108"/>
                <a:gd name="T23" fmla="*/ 19 h 108"/>
                <a:gd name="T24" fmla="*/ 29 w 108"/>
                <a:gd name="T25" fmla="*/ 14 h 108"/>
                <a:gd name="T26" fmla="*/ 34 w 108"/>
                <a:gd name="T27" fmla="*/ 9 h 108"/>
                <a:gd name="T28" fmla="*/ 20 w 108"/>
                <a:gd name="T29" fmla="*/ 98 h 108"/>
                <a:gd name="T30" fmla="*/ 12 w 108"/>
                <a:gd name="T31" fmla="*/ 91 h 108"/>
                <a:gd name="T32" fmla="*/ 20 w 108"/>
                <a:gd name="T33" fmla="*/ 83 h 108"/>
                <a:gd name="T34" fmla="*/ 27 w 108"/>
                <a:gd name="T35" fmla="*/ 91 h 108"/>
                <a:gd name="T36" fmla="*/ 20 w 108"/>
                <a:gd name="T37" fmla="*/ 98 h 108"/>
                <a:gd name="T38" fmla="*/ 51 w 108"/>
                <a:gd name="T39" fmla="*/ 73 h 108"/>
                <a:gd name="T40" fmla="*/ 12 w 108"/>
                <a:gd name="T41" fmla="*/ 73 h 108"/>
                <a:gd name="T42" fmla="*/ 12 w 108"/>
                <a:gd name="T43" fmla="*/ 39 h 108"/>
                <a:gd name="T44" fmla="*/ 22 w 108"/>
                <a:gd name="T45" fmla="*/ 29 h 108"/>
                <a:gd name="T46" fmla="*/ 51 w 108"/>
                <a:gd name="T47" fmla="*/ 29 h 108"/>
                <a:gd name="T48" fmla="*/ 51 w 108"/>
                <a:gd name="T49" fmla="*/ 73 h 108"/>
                <a:gd name="T50" fmla="*/ 57 w 108"/>
                <a:gd name="T51" fmla="*/ 29 h 108"/>
                <a:gd name="T52" fmla="*/ 86 w 108"/>
                <a:gd name="T53" fmla="*/ 29 h 108"/>
                <a:gd name="T54" fmla="*/ 96 w 108"/>
                <a:gd name="T55" fmla="*/ 39 h 108"/>
                <a:gd name="T56" fmla="*/ 96 w 108"/>
                <a:gd name="T57" fmla="*/ 73 h 108"/>
                <a:gd name="T58" fmla="*/ 57 w 108"/>
                <a:gd name="T59" fmla="*/ 73 h 108"/>
                <a:gd name="T60" fmla="*/ 57 w 108"/>
                <a:gd name="T61" fmla="*/ 29 h 108"/>
                <a:gd name="T62" fmla="*/ 88 w 108"/>
                <a:gd name="T63" fmla="*/ 98 h 108"/>
                <a:gd name="T64" fmla="*/ 81 w 108"/>
                <a:gd name="T65" fmla="*/ 91 h 108"/>
                <a:gd name="T66" fmla="*/ 88 w 108"/>
                <a:gd name="T67" fmla="*/ 83 h 108"/>
                <a:gd name="T68" fmla="*/ 96 w 108"/>
                <a:gd name="T69" fmla="*/ 91 h 108"/>
                <a:gd name="T70" fmla="*/ 88 w 108"/>
                <a:gd name="T71" fmla="*/ 9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8" h="108">
                  <a:moveTo>
                    <a:pt x="9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4"/>
                    <a:pt x="104" y="0"/>
                    <a:pt x="98" y="0"/>
                  </a:cubicBezTo>
                  <a:close/>
                  <a:moveTo>
                    <a:pt x="34" y="9"/>
                  </a:moveTo>
                  <a:cubicBezTo>
                    <a:pt x="74" y="9"/>
                    <a:pt x="74" y="9"/>
                    <a:pt x="74" y="9"/>
                  </a:cubicBezTo>
                  <a:cubicBezTo>
                    <a:pt x="76" y="9"/>
                    <a:pt x="79" y="12"/>
                    <a:pt x="79" y="14"/>
                  </a:cubicBezTo>
                  <a:cubicBezTo>
                    <a:pt x="79" y="17"/>
                    <a:pt x="76" y="19"/>
                    <a:pt x="7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29" y="17"/>
                    <a:pt x="29" y="14"/>
                  </a:cubicBezTo>
                  <a:cubicBezTo>
                    <a:pt x="29" y="12"/>
                    <a:pt x="32" y="9"/>
                    <a:pt x="34" y="9"/>
                  </a:cubicBezTo>
                  <a:close/>
                  <a:moveTo>
                    <a:pt x="20" y="98"/>
                  </a:moveTo>
                  <a:cubicBezTo>
                    <a:pt x="16" y="98"/>
                    <a:pt x="12" y="95"/>
                    <a:pt x="12" y="91"/>
                  </a:cubicBezTo>
                  <a:cubicBezTo>
                    <a:pt x="12" y="87"/>
                    <a:pt x="16" y="83"/>
                    <a:pt x="20" y="83"/>
                  </a:cubicBezTo>
                  <a:cubicBezTo>
                    <a:pt x="24" y="83"/>
                    <a:pt x="27" y="87"/>
                    <a:pt x="27" y="91"/>
                  </a:cubicBezTo>
                  <a:cubicBezTo>
                    <a:pt x="27" y="95"/>
                    <a:pt x="24" y="98"/>
                    <a:pt x="20" y="98"/>
                  </a:cubicBezTo>
                  <a:close/>
                  <a:moveTo>
                    <a:pt x="51" y="73"/>
                  </a:moveTo>
                  <a:cubicBezTo>
                    <a:pt x="12" y="73"/>
                    <a:pt x="12" y="73"/>
                    <a:pt x="12" y="73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4"/>
                    <a:pt x="17" y="29"/>
                    <a:pt x="22" y="29"/>
                  </a:cubicBezTo>
                  <a:cubicBezTo>
                    <a:pt x="51" y="29"/>
                    <a:pt x="51" y="29"/>
                    <a:pt x="51" y="29"/>
                  </a:cubicBezTo>
                  <a:lnTo>
                    <a:pt x="51" y="73"/>
                  </a:lnTo>
                  <a:close/>
                  <a:moveTo>
                    <a:pt x="57" y="29"/>
                  </a:moveTo>
                  <a:cubicBezTo>
                    <a:pt x="86" y="29"/>
                    <a:pt x="86" y="29"/>
                    <a:pt x="86" y="29"/>
                  </a:cubicBezTo>
                  <a:cubicBezTo>
                    <a:pt x="91" y="29"/>
                    <a:pt x="96" y="34"/>
                    <a:pt x="96" y="39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57" y="73"/>
                    <a:pt x="57" y="73"/>
                    <a:pt x="57" y="73"/>
                  </a:cubicBezTo>
                  <a:lnTo>
                    <a:pt x="57" y="29"/>
                  </a:lnTo>
                  <a:close/>
                  <a:moveTo>
                    <a:pt x="88" y="98"/>
                  </a:moveTo>
                  <a:cubicBezTo>
                    <a:pt x="84" y="98"/>
                    <a:pt x="81" y="95"/>
                    <a:pt x="81" y="91"/>
                  </a:cubicBezTo>
                  <a:cubicBezTo>
                    <a:pt x="81" y="87"/>
                    <a:pt x="84" y="83"/>
                    <a:pt x="88" y="83"/>
                  </a:cubicBezTo>
                  <a:cubicBezTo>
                    <a:pt x="92" y="83"/>
                    <a:pt x="96" y="87"/>
                    <a:pt x="96" y="91"/>
                  </a:cubicBezTo>
                  <a:cubicBezTo>
                    <a:pt x="96" y="95"/>
                    <a:pt x="92" y="98"/>
                    <a:pt x="88" y="9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>
              <a:spLocks noEditPoints="1"/>
            </p:cNvSpPr>
            <p:nvPr/>
          </p:nvSpPr>
          <p:spPr bwMode="auto">
            <a:xfrm>
              <a:off x="5260" y="2005"/>
              <a:ext cx="185" cy="232"/>
            </a:xfrm>
            <a:custGeom>
              <a:avLst/>
              <a:gdLst>
                <a:gd name="T0" fmla="*/ 10 w 78"/>
                <a:gd name="T1" fmla="*/ 98 h 98"/>
                <a:gd name="T2" fmla="*/ 68 w 78"/>
                <a:gd name="T3" fmla="*/ 98 h 98"/>
                <a:gd name="T4" fmla="*/ 78 w 78"/>
                <a:gd name="T5" fmla="*/ 88 h 98"/>
                <a:gd name="T6" fmla="*/ 78 w 78"/>
                <a:gd name="T7" fmla="*/ 10 h 98"/>
                <a:gd name="T8" fmla="*/ 68 w 78"/>
                <a:gd name="T9" fmla="*/ 0 h 98"/>
                <a:gd name="T10" fmla="*/ 10 w 78"/>
                <a:gd name="T11" fmla="*/ 0 h 98"/>
                <a:gd name="T12" fmla="*/ 0 w 78"/>
                <a:gd name="T13" fmla="*/ 10 h 98"/>
                <a:gd name="T14" fmla="*/ 0 w 78"/>
                <a:gd name="T15" fmla="*/ 88 h 98"/>
                <a:gd name="T16" fmla="*/ 10 w 78"/>
                <a:gd name="T17" fmla="*/ 98 h 98"/>
                <a:gd name="T18" fmla="*/ 59 w 78"/>
                <a:gd name="T19" fmla="*/ 88 h 98"/>
                <a:gd name="T20" fmla="*/ 51 w 78"/>
                <a:gd name="T21" fmla="*/ 81 h 98"/>
                <a:gd name="T22" fmla="*/ 59 w 78"/>
                <a:gd name="T23" fmla="*/ 74 h 98"/>
                <a:gd name="T24" fmla="*/ 66 w 78"/>
                <a:gd name="T25" fmla="*/ 81 h 98"/>
                <a:gd name="T26" fmla="*/ 59 w 78"/>
                <a:gd name="T27" fmla="*/ 88 h 98"/>
                <a:gd name="T28" fmla="*/ 29 w 78"/>
                <a:gd name="T29" fmla="*/ 10 h 98"/>
                <a:gd name="T30" fmla="*/ 48 w 78"/>
                <a:gd name="T31" fmla="*/ 10 h 98"/>
                <a:gd name="T32" fmla="*/ 51 w 78"/>
                <a:gd name="T33" fmla="*/ 13 h 98"/>
                <a:gd name="T34" fmla="*/ 48 w 78"/>
                <a:gd name="T35" fmla="*/ 15 h 98"/>
                <a:gd name="T36" fmla="*/ 29 w 78"/>
                <a:gd name="T37" fmla="*/ 15 h 98"/>
                <a:gd name="T38" fmla="*/ 26 w 78"/>
                <a:gd name="T39" fmla="*/ 13 h 98"/>
                <a:gd name="T40" fmla="*/ 29 w 78"/>
                <a:gd name="T41" fmla="*/ 10 h 98"/>
                <a:gd name="T42" fmla="*/ 12 w 78"/>
                <a:gd name="T43" fmla="*/ 25 h 98"/>
                <a:gd name="T44" fmla="*/ 66 w 78"/>
                <a:gd name="T45" fmla="*/ 25 h 98"/>
                <a:gd name="T46" fmla="*/ 66 w 78"/>
                <a:gd name="T47" fmla="*/ 64 h 98"/>
                <a:gd name="T48" fmla="*/ 12 w 78"/>
                <a:gd name="T49" fmla="*/ 64 h 98"/>
                <a:gd name="T50" fmla="*/ 12 w 78"/>
                <a:gd name="T51" fmla="*/ 25 h 98"/>
                <a:gd name="T52" fmla="*/ 19 w 78"/>
                <a:gd name="T53" fmla="*/ 74 h 98"/>
                <a:gd name="T54" fmla="*/ 27 w 78"/>
                <a:gd name="T55" fmla="*/ 81 h 98"/>
                <a:gd name="T56" fmla="*/ 19 w 78"/>
                <a:gd name="T57" fmla="*/ 88 h 98"/>
                <a:gd name="T58" fmla="*/ 12 w 78"/>
                <a:gd name="T59" fmla="*/ 81 h 98"/>
                <a:gd name="T60" fmla="*/ 19 w 78"/>
                <a:gd name="T61" fmla="*/ 7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8" h="98">
                  <a:moveTo>
                    <a:pt x="10" y="98"/>
                  </a:moveTo>
                  <a:cubicBezTo>
                    <a:pt x="68" y="98"/>
                    <a:pt x="68" y="98"/>
                    <a:pt x="68" y="98"/>
                  </a:cubicBezTo>
                  <a:cubicBezTo>
                    <a:pt x="74" y="98"/>
                    <a:pt x="78" y="94"/>
                    <a:pt x="78" y="88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4"/>
                    <a:pt x="74" y="0"/>
                    <a:pt x="6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4"/>
                    <a:pt x="4" y="98"/>
                    <a:pt x="10" y="98"/>
                  </a:cubicBezTo>
                  <a:close/>
                  <a:moveTo>
                    <a:pt x="59" y="88"/>
                  </a:moveTo>
                  <a:cubicBezTo>
                    <a:pt x="55" y="88"/>
                    <a:pt x="51" y="85"/>
                    <a:pt x="51" y="81"/>
                  </a:cubicBezTo>
                  <a:cubicBezTo>
                    <a:pt x="51" y="77"/>
                    <a:pt x="55" y="74"/>
                    <a:pt x="59" y="74"/>
                  </a:cubicBezTo>
                  <a:cubicBezTo>
                    <a:pt x="63" y="74"/>
                    <a:pt x="66" y="77"/>
                    <a:pt x="66" y="81"/>
                  </a:cubicBezTo>
                  <a:cubicBezTo>
                    <a:pt x="66" y="85"/>
                    <a:pt x="63" y="88"/>
                    <a:pt x="59" y="88"/>
                  </a:cubicBezTo>
                  <a:close/>
                  <a:moveTo>
                    <a:pt x="29" y="10"/>
                  </a:moveTo>
                  <a:cubicBezTo>
                    <a:pt x="48" y="10"/>
                    <a:pt x="48" y="10"/>
                    <a:pt x="48" y="10"/>
                  </a:cubicBezTo>
                  <a:cubicBezTo>
                    <a:pt x="50" y="10"/>
                    <a:pt x="51" y="11"/>
                    <a:pt x="51" y="13"/>
                  </a:cubicBezTo>
                  <a:cubicBezTo>
                    <a:pt x="51" y="14"/>
                    <a:pt x="50" y="15"/>
                    <a:pt x="48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7" y="15"/>
                    <a:pt x="26" y="14"/>
                    <a:pt x="26" y="13"/>
                  </a:cubicBezTo>
                  <a:cubicBezTo>
                    <a:pt x="26" y="11"/>
                    <a:pt x="27" y="10"/>
                    <a:pt x="29" y="10"/>
                  </a:cubicBezTo>
                  <a:close/>
                  <a:moveTo>
                    <a:pt x="12" y="25"/>
                  </a:moveTo>
                  <a:cubicBezTo>
                    <a:pt x="66" y="25"/>
                    <a:pt x="66" y="25"/>
                    <a:pt x="66" y="25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12" y="64"/>
                    <a:pt x="12" y="64"/>
                    <a:pt x="12" y="64"/>
                  </a:cubicBezTo>
                  <a:lnTo>
                    <a:pt x="12" y="25"/>
                  </a:lnTo>
                  <a:close/>
                  <a:moveTo>
                    <a:pt x="19" y="74"/>
                  </a:moveTo>
                  <a:cubicBezTo>
                    <a:pt x="23" y="74"/>
                    <a:pt x="27" y="77"/>
                    <a:pt x="27" y="81"/>
                  </a:cubicBezTo>
                  <a:cubicBezTo>
                    <a:pt x="27" y="85"/>
                    <a:pt x="23" y="88"/>
                    <a:pt x="19" y="88"/>
                  </a:cubicBezTo>
                  <a:cubicBezTo>
                    <a:pt x="15" y="88"/>
                    <a:pt x="12" y="85"/>
                    <a:pt x="12" y="81"/>
                  </a:cubicBezTo>
                  <a:cubicBezTo>
                    <a:pt x="12" y="77"/>
                    <a:pt x="15" y="74"/>
                    <a:pt x="19" y="7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/>
            <p:nvPr/>
          </p:nvSpPr>
          <p:spPr bwMode="auto">
            <a:xfrm>
              <a:off x="5218" y="2251"/>
              <a:ext cx="108" cy="57"/>
            </a:xfrm>
            <a:custGeom>
              <a:avLst/>
              <a:gdLst>
                <a:gd name="T0" fmla="*/ 0 w 108"/>
                <a:gd name="T1" fmla="*/ 57 h 57"/>
                <a:gd name="T2" fmla="*/ 47 w 108"/>
                <a:gd name="T3" fmla="*/ 57 h 57"/>
                <a:gd name="T4" fmla="*/ 108 w 108"/>
                <a:gd name="T5" fmla="*/ 0 h 57"/>
                <a:gd name="T6" fmla="*/ 68 w 108"/>
                <a:gd name="T7" fmla="*/ 0 h 57"/>
                <a:gd name="T8" fmla="*/ 0 w 108"/>
                <a:gd name="T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57">
                  <a:moveTo>
                    <a:pt x="0" y="57"/>
                  </a:moveTo>
                  <a:lnTo>
                    <a:pt x="47" y="57"/>
                  </a:lnTo>
                  <a:lnTo>
                    <a:pt x="108" y="0"/>
                  </a:lnTo>
                  <a:lnTo>
                    <a:pt x="68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/>
            <p:nvPr/>
          </p:nvSpPr>
          <p:spPr bwMode="auto">
            <a:xfrm>
              <a:off x="5378" y="2251"/>
              <a:ext cx="109" cy="57"/>
            </a:xfrm>
            <a:custGeom>
              <a:avLst/>
              <a:gdLst>
                <a:gd name="T0" fmla="*/ 41 w 109"/>
                <a:gd name="T1" fmla="*/ 0 h 57"/>
                <a:gd name="T2" fmla="*/ 0 w 109"/>
                <a:gd name="T3" fmla="*/ 0 h 57"/>
                <a:gd name="T4" fmla="*/ 62 w 109"/>
                <a:gd name="T5" fmla="*/ 57 h 57"/>
                <a:gd name="T6" fmla="*/ 109 w 109"/>
                <a:gd name="T7" fmla="*/ 57 h 57"/>
                <a:gd name="T8" fmla="*/ 41 w 109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57">
                  <a:moveTo>
                    <a:pt x="41" y="0"/>
                  </a:moveTo>
                  <a:lnTo>
                    <a:pt x="0" y="0"/>
                  </a:lnTo>
                  <a:lnTo>
                    <a:pt x="62" y="57"/>
                  </a:lnTo>
                  <a:lnTo>
                    <a:pt x="109" y="5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5"/>
            <p:cNvSpPr/>
            <p:nvPr/>
          </p:nvSpPr>
          <p:spPr bwMode="auto">
            <a:xfrm>
              <a:off x="4629" y="2204"/>
              <a:ext cx="73" cy="73"/>
            </a:xfrm>
            <a:custGeom>
              <a:avLst/>
              <a:gdLst>
                <a:gd name="T0" fmla="*/ 0 w 73"/>
                <a:gd name="T1" fmla="*/ 7 h 73"/>
                <a:gd name="T2" fmla="*/ 66 w 73"/>
                <a:gd name="T3" fmla="*/ 73 h 73"/>
                <a:gd name="T4" fmla="*/ 73 w 73"/>
                <a:gd name="T5" fmla="*/ 45 h 73"/>
                <a:gd name="T6" fmla="*/ 28 w 73"/>
                <a:gd name="T7" fmla="*/ 0 h 73"/>
                <a:gd name="T8" fmla="*/ 0 w 73"/>
                <a:gd name="T9" fmla="*/ 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0" y="7"/>
                  </a:moveTo>
                  <a:lnTo>
                    <a:pt x="66" y="73"/>
                  </a:lnTo>
                  <a:lnTo>
                    <a:pt x="73" y="45"/>
                  </a:lnTo>
                  <a:lnTo>
                    <a:pt x="28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>
              <a:spLocks noEditPoints="1"/>
            </p:cNvSpPr>
            <p:nvPr/>
          </p:nvSpPr>
          <p:spPr bwMode="auto">
            <a:xfrm>
              <a:off x="4596" y="1991"/>
              <a:ext cx="316" cy="317"/>
            </a:xfrm>
            <a:custGeom>
              <a:avLst/>
              <a:gdLst>
                <a:gd name="T0" fmla="*/ 122 w 134"/>
                <a:gd name="T1" fmla="*/ 12 h 134"/>
                <a:gd name="T2" fmla="*/ 66 w 134"/>
                <a:gd name="T3" fmla="*/ 26 h 134"/>
                <a:gd name="T4" fmla="*/ 59 w 134"/>
                <a:gd name="T5" fmla="*/ 35 h 134"/>
                <a:gd name="T6" fmla="*/ 59 w 134"/>
                <a:gd name="T7" fmla="*/ 35 h 134"/>
                <a:gd name="T8" fmla="*/ 43 w 134"/>
                <a:gd name="T9" fmla="*/ 56 h 134"/>
                <a:gd name="T10" fmla="*/ 25 w 134"/>
                <a:gd name="T11" fmla="*/ 53 h 134"/>
                <a:gd name="T12" fmla="*/ 0 w 134"/>
                <a:gd name="T13" fmla="*/ 78 h 134"/>
                <a:gd name="T14" fmla="*/ 24 w 134"/>
                <a:gd name="T15" fmla="*/ 82 h 134"/>
                <a:gd name="T16" fmla="*/ 24 w 134"/>
                <a:gd name="T17" fmla="*/ 82 h 134"/>
                <a:gd name="T18" fmla="*/ 52 w 134"/>
                <a:gd name="T19" fmla="*/ 110 h 134"/>
                <a:gd name="T20" fmla="*/ 52 w 134"/>
                <a:gd name="T21" fmla="*/ 110 h 134"/>
                <a:gd name="T22" fmla="*/ 52 w 134"/>
                <a:gd name="T23" fmla="*/ 110 h 134"/>
                <a:gd name="T24" fmla="*/ 56 w 134"/>
                <a:gd name="T25" fmla="*/ 134 h 134"/>
                <a:gd name="T26" fmla="*/ 81 w 134"/>
                <a:gd name="T27" fmla="*/ 109 h 134"/>
                <a:gd name="T28" fmla="*/ 78 w 134"/>
                <a:gd name="T29" fmla="*/ 91 h 134"/>
                <a:gd name="T30" fmla="*/ 99 w 134"/>
                <a:gd name="T31" fmla="*/ 75 h 134"/>
                <a:gd name="T32" fmla="*/ 99 w 134"/>
                <a:gd name="T33" fmla="*/ 75 h 134"/>
                <a:gd name="T34" fmla="*/ 108 w 134"/>
                <a:gd name="T35" fmla="*/ 68 h 134"/>
                <a:gd name="T36" fmla="*/ 122 w 134"/>
                <a:gd name="T37" fmla="*/ 12 h 134"/>
                <a:gd name="T38" fmla="*/ 74 w 134"/>
                <a:gd name="T39" fmla="*/ 74 h 134"/>
                <a:gd name="T40" fmla="*/ 60 w 134"/>
                <a:gd name="T41" fmla="*/ 74 h 134"/>
                <a:gd name="T42" fmla="*/ 60 w 134"/>
                <a:gd name="T43" fmla="*/ 60 h 134"/>
                <a:gd name="T44" fmla="*/ 74 w 134"/>
                <a:gd name="T45" fmla="*/ 60 h 134"/>
                <a:gd name="T46" fmla="*/ 74 w 134"/>
                <a:gd name="T47" fmla="*/ 74 h 134"/>
                <a:gd name="T48" fmla="*/ 98 w 134"/>
                <a:gd name="T49" fmla="*/ 50 h 134"/>
                <a:gd name="T50" fmla="*/ 84 w 134"/>
                <a:gd name="T51" fmla="*/ 50 h 134"/>
                <a:gd name="T52" fmla="*/ 84 w 134"/>
                <a:gd name="T53" fmla="*/ 36 h 134"/>
                <a:gd name="T54" fmla="*/ 98 w 134"/>
                <a:gd name="T55" fmla="*/ 36 h 134"/>
                <a:gd name="T56" fmla="*/ 98 w 134"/>
                <a:gd name="T57" fmla="*/ 5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4">
                  <a:moveTo>
                    <a:pt x="122" y="12"/>
                  </a:moveTo>
                  <a:cubicBezTo>
                    <a:pt x="111" y="0"/>
                    <a:pt x="86" y="7"/>
                    <a:pt x="66" y="26"/>
                  </a:cubicBezTo>
                  <a:cubicBezTo>
                    <a:pt x="63" y="29"/>
                    <a:pt x="61" y="32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6" y="134"/>
                    <a:pt x="56" y="134"/>
                    <a:pt x="56" y="134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102" y="73"/>
                    <a:pt x="105" y="71"/>
                    <a:pt x="108" y="68"/>
                  </a:cubicBezTo>
                  <a:cubicBezTo>
                    <a:pt x="127" y="48"/>
                    <a:pt x="134" y="23"/>
                    <a:pt x="122" y="12"/>
                  </a:cubicBezTo>
                  <a:close/>
                  <a:moveTo>
                    <a:pt x="74" y="74"/>
                  </a:moveTo>
                  <a:cubicBezTo>
                    <a:pt x="70" y="78"/>
                    <a:pt x="64" y="78"/>
                    <a:pt x="60" y="74"/>
                  </a:cubicBezTo>
                  <a:cubicBezTo>
                    <a:pt x="56" y="70"/>
                    <a:pt x="56" y="64"/>
                    <a:pt x="60" y="60"/>
                  </a:cubicBezTo>
                  <a:cubicBezTo>
                    <a:pt x="64" y="56"/>
                    <a:pt x="70" y="56"/>
                    <a:pt x="74" y="60"/>
                  </a:cubicBezTo>
                  <a:cubicBezTo>
                    <a:pt x="78" y="64"/>
                    <a:pt x="78" y="70"/>
                    <a:pt x="74" y="74"/>
                  </a:cubicBezTo>
                  <a:close/>
                  <a:moveTo>
                    <a:pt x="98" y="50"/>
                  </a:moveTo>
                  <a:cubicBezTo>
                    <a:pt x="94" y="53"/>
                    <a:pt x="88" y="53"/>
                    <a:pt x="84" y="50"/>
                  </a:cubicBezTo>
                  <a:cubicBezTo>
                    <a:pt x="81" y="46"/>
                    <a:pt x="81" y="40"/>
                    <a:pt x="84" y="36"/>
                  </a:cubicBezTo>
                  <a:cubicBezTo>
                    <a:pt x="88" y="32"/>
                    <a:pt x="94" y="32"/>
                    <a:pt x="98" y="36"/>
                  </a:cubicBezTo>
                  <a:cubicBezTo>
                    <a:pt x="102" y="40"/>
                    <a:pt x="102" y="46"/>
                    <a:pt x="98" y="5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3990" y="2005"/>
              <a:ext cx="303" cy="303"/>
            </a:xfrm>
            <a:custGeom>
              <a:avLst/>
              <a:gdLst>
                <a:gd name="T0" fmla="*/ 263 w 303"/>
                <a:gd name="T1" fmla="*/ 7 h 303"/>
                <a:gd name="T2" fmla="*/ 196 w 303"/>
                <a:gd name="T3" fmla="*/ 73 h 303"/>
                <a:gd name="T4" fmla="*/ 21 w 303"/>
                <a:gd name="T5" fmla="*/ 19 h 303"/>
                <a:gd name="T6" fmla="*/ 0 w 303"/>
                <a:gd name="T7" fmla="*/ 40 h 303"/>
                <a:gd name="T8" fmla="*/ 135 w 303"/>
                <a:gd name="T9" fmla="*/ 135 h 303"/>
                <a:gd name="T10" fmla="*/ 71 w 303"/>
                <a:gd name="T11" fmla="*/ 199 h 303"/>
                <a:gd name="T12" fmla="*/ 19 w 303"/>
                <a:gd name="T13" fmla="*/ 185 h 303"/>
                <a:gd name="T14" fmla="*/ 0 w 303"/>
                <a:gd name="T15" fmla="*/ 204 h 303"/>
                <a:gd name="T16" fmla="*/ 59 w 303"/>
                <a:gd name="T17" fmla="*/ 244 h 303"/>
                <a:gd name="T18" fmla="*/ 99 w 303"/>
                <a:gd name="T19" fmla="*/ 303 h 303"/>
                <a:gd name="T20" fmla="*/ 118 w 303"/>
                <a:gd name="T21" fmla="*/ 284 h 303"/>
                <a:gd name="T22" fmla="*/ 104 w 303"/>
                <a:gd name="T23" fmla="*/ 232 h 303"/>
                <a:gd name="T24" fmla="*/ 296 w 303"/>
                <a:gd name="T25" fmla="*/ 40 h 303"/>
                <a:gd name="T26" fmla="*/ 303 w 303"/>
                <a:gd name="T27" fmla="*/ 0 h 303"/>
                <a:gd name="T28" fmla="*/ 263 w 303"/>
                <a:gd name="T29" fmla="*/ 7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3" h="303">
                  <a:moveTo>
                    <a:pt x="263" y="7"/>
                  </a:moveTo>
                  <a:lnTo>
                    <a:pt x="196" y="73"/>
                  </a:lnTo>
                  <a:lnTo>
                    <a:pt x="21" y="19"/>
                  </a:lnTo>
                  <a:lnTo>
                    <a:pt x="0" y="40"/>
                  </a:lnTo>
                  <a:lnTo>
                    <a:pt x="135" y="135"/>
                  </a:lnTo>
                  <a:lnTo>
                    <a:pt x="71" y="199"/>
                  </a:lnTo>
                  <a:lnTo>
                    <a:pt x="19" y="185"/>
                  </a:lnTo>
                  <a:lnTo>
                    <a:pt x="0" y="204"/>
                  </a:lnTo>
                  <a:lnTo>
                    <a:pt x="59" y="244"/>
                  </a:lnTo>
                  <a:lnTo>
                    <a:pt x="99" y="303"/>
                  </a:lnTo>
                  <a:lnTo>
                    <a:pt x="118" y="284"/>
                  </a:lnTo>
                  <a:lnTo>
                    <a:pt x="104" y="232"/>
                  </a:lnTo>
                  <a:lnTo>
                    <a:pt x="296" y="40"/>
                  </a:lnTo>
                  <a:lnTo>
                    <a:pt x="303" y="0"/>
                  </a:lnTo>
                  <a:lnTo>
                    <a:pt x="263" y="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/>
            <p:nvPr/>
          </p:nvSpPr>
          <p:spPr bwMode="auto">
            <a:xfrm>
              <a:off x="4165" y="2126"/>
              <a:ext cx="109" cy="182"/>
            </a:xfrm>
            <a:custGeom>
              <a:avLst/>
              <a:gdLst>
                <a:gd name="T0" fmla="*/ 0 w 109"/>
                <a:gd name="T1" fmla="*/ 56 h 182"/>
                <a:gd name="T2" fmla="*/ 88 w 109"/>
                <a:gd name="T3" fmla="*/ 182 h 182"/>
                <a:gd name="T4" fmla="*/ 109 w 109"/>
                <a:gd name="T5" fmla="*/ 161 h 182"/>
                <a:gd name="T6" fmla="*/ 59 w 109"/>
                <a:gd name="T7" fmla="*/ 0 h 182"/>
                <a:gd name="T8" fmla="*/ 0 w 109"/>
                <a:gd name="T9" fmla="*/ 5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182">
                  <a:moveTo>
                    <a:pt x="0" y="56"/>
                  </a:moveTo>
                  <a:lnTo>
                    <a:pt x="88" y="182"/>
                  </a:lnTo>
                  <a:lnTo>
                    <a:pt x="109" y="161"/>
                  </a:lnTo>
                  <a:lnTo>
                    <a:pt x="59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/>
            <p:nvPr/>
          </p:nvSpPr>
          <p:spPr bwMode="auto">
            <a:xfrm>
              <a:off x="3444" y="2005"/>
              <a:ext cx="184" cy="106"/>
            </a:xfrm>
            <a:custGeom>
              <a:avLst/>
              <a:gdLst>
                <a:gd name="T0" fmla="*/ 78 w 78"/>
                <a:gd name="T1" fmla="*/ 45 h 45"/>
                <a:gd name="T2" fmla="*/ 78 w 78"/>
                <a:gd name="T3" fmla="*/ 10 h 45"/>
                <a:gd name="T4" fmla="*/ 68 w 78"/>
                <a:gd name="T5" fmla="*/ 0 h 45"/>
                <a:gd name="T6" fmla="*/ 10 w 78"/>
                <a:gd name="T7" fmla="*/ 0 h 45"/>
                <a:gd name="T8" fmla="*/ 0 w 78"/>
                <a:gd name="T9" fmla="*/ 10 h 45"/>
                <a:gd name="T10" fmla="*/ 0 w 78"/>
                <a:gd name="T11" fmla="*/ 45 h 45"/>
                <a:gd name="T12" fmla="*/ 39 w 78"/>
                <a:gd name="T13" fmla="*/ 32 h 45"/>
                <a:gd name="T14" fmla="*/ 78 w 78"/>
                <a:gd name="T1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45">
                  <a:moveTo>
                    <a:pt x="78" y="45"/>
                  </a:moveTo>
                  <a:cubicBezTo>
                    <a:pt x="78" y="10"/>
                    <a:pt x="78" y="10"/>
                    <a:pt x="78" y="10"/>
                  </a:cubicBezTo>
                  <a:cubicBezTo>
                    <a:pt x="78" y="4"/>
                    <a:pt x="74" y="0"/>
                    <a:pt x="6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39" y="32"/>
                    <a:pt x="39" y="32"/>
                    <a:pt x="39" y="32"/>
                  </a:cubicBezTo>
                  <a:lnTo>
                    <a:pt x="78" y="4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/>
            <p:nvPr/>
          </p:nvSpPr>
          <p:spPr bwMode="auto">
            <a:xfrm>
              <a:off x="3385" y="2107"/>
              <a:ext cx="144" cy="201"/>
            </a:xfrm>
            <a:custGeom>
              <a:avLst/>
              <a:gdLst>
                <a:gd name="T0" fmla="*/ 71 w 144"/>
                <a:gd name="T1" fmla="*/ 201 h 201"/>
                <a:gd name="T2" fmla="*/ 144 w 144"/>
                <a:gd name="T3" fmla="*/ 201 h 201"/>
                <a:gd name="T4" fmla="*/ 144 w 144"/>
                <a:gd name="T5" fmla="*/ 0 h 201"/>
                <a:gd name="T6" fmla="*/ 0 w 144"/>
                <a:gd name="T7" fmla="*/ 49 h 201"/>
                <a:gd name="T8" fmla="*/ 71 w 144"/>
                <a:gd name="T9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201">
                  <a:moveTo>
                    <a:pt x="71" y="201"/>
                  </a:moveTo>
                  <a:lnTo>
                    <a:pt x="144" y="201"/>
                  </a:lnTo>
                  <a:lnTo>
                    <a:pt x="144" y="0"/>
                  </a:lnTo>
                  <a:lnTo>
                    <a:pt x="0" y="49"/>
                  </a:lnTo>
                  <a:lnTo>
                    <a:pt x="71" y="20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3543" y="2107"/>
              <a:ext cx="144" cy="201"/>
            </a:xfrm>
            <a:custGeom>
              <a:avLst/>
              <a:gdLst>
                <a:gd name="T0" fmla="*/ 0 w 144"/>
                <a:gd name="T1" fmla="*/ 0 h 201"/>
                <a:gd name="T2" fmla="*/ 0 w 144"/>
                <a:gd name="T3" fmla="*/ 201 h 201"/>
                <a:gd name="T4" fmla="*/ 73 w 144"/>
                <a:gd name="T5" fmla="*/ 201 h 201"/>
                <a:gd name="T6" fmla="*/ 144 w 144"/>
                <a:gd name="T7" fmla="*/ 49 h 201"/>
                <a:gd name="T8" fmla="*/ 0 w 144"/>
                <a:gd name="T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201">
                  <a:moveTo>
                    <a:pt x="0" y="0"/>
                  </a:moveTo>
                  <a:lnTo>
                    <a:pt x="0" y="201"/>
                  </a:lnTo>
                  <a:lnTo>
                    <a:pt x="73" y="201"/>
                  </a:lnTo>
                  <a:lnTo>
                    <a:pt x="144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2779" y="2156"/>
              <a:ext cx="62" cy="62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Rectangle 103"/>
            <p:cNvSpPr>
              <a:spLocks noChangeArrowheads="1"/>
            </p:cNvSpPr>
            <p:nvPr/>
          </p:nvSpPr>
          <p:spPr bwMode="auto">
            <a:xfrm>
              <a:off x="2841" y="2095"/>
              <a:ext cx="59" cy="6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2900" y="2156"/>
              <a:ext cx="61" cy="62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Rectangle 105"/>
            <p:cNvSpPr>
              <a:spLocks noChangeArrowheads="1"/>
            </p:cNvSpPr>
            <p:nvPr/>
          </p:nvSpPr>
          <p:spPr bwMode="auto">
            <a:xfrm>
              <a:off x="2961" y="2095"/>
              <a:ext cx="60" cy="61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Rectangle 106"/>
            <p:cNvSpPr>
              <a:spLocks noChangeArrowheads="1"/>
            </p:cNvSpPr>
            <p:nvPr/>
          </p:nvSpPr>
          <p:spPr bwMode="auto">
            <a:xfrm>
              <a:off x="3021" y="2156"/>
              <a:ext cx="61" cy="62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>
              <a:spLocks noEditPoints="1"/>
            </p:cNvSpPr>
            <p:nvPr/>
          </p:nvSpPr>
          <p:spPr bwMode="auto">
            <a:xfrm>
              <a:off x="2174" y="2005"/>
              <a:ext cx="303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64 w 128"/>
                <a:gd name="T11" fmla="*/ 114 h 128"/>
                <a:gd name="T12" fmla="*/ 15 w 128"/>
                <a:gd name="T13" fmla="*/ 64 h 128"/>
                <a:gd name="T14" fmla="*/ 19 w 128"/>
                <a:gd name="T15" fmla="*/ 43 h 128"/>
                <a:gd name="T16" fmla="*/ 32 w 128"/>
                <a:gd name="T17" fmla="*/ 50 h 128"/>
                <a:gd name="T18" fmla="*/ 37 w 128"/>
                <a:gd name="T19" fmla="*/ 42 h 128"/>
                <a:gd name="T20" fmla="*/ 24 w 128"/>
                <a:gd name="T21" fmla="*/ 35 h 128"/>
                <a:gd name="T22" fmla="*/ 35 w 128"/>
                <a:gd name="T23" fmla="*/ 24 h 128"/>
                <a:gd name="T24" fmla="*/ 43 w 128"/>
                <a:gd name="T25" fmla="*/ 36 h 128"/>
                <a:gd name="T26" fmla="*/ 51 w 128"/>
                <a:gd name="T27" fmla="*/ 31 h 128"/>
                <a:gd name="T28" fmla="*/ 44 w 128"/>
                <a:gd name="T29" fmla="*/ 19 h 128"/>
                <a:gd name="T30" fmla="*/ 59 w 128"/>
                <a:gd name="T31" fmla="*/ 15 h 128"/>
                <a:gd name="T32" fmla="*/ 59 w 128"/>
                <a:gd name="T33" fmla="*/ 29 h 128"/>
                <a:gd name="T34" fmla="*/ 64 w 128"/>
                <a:gd name="T35" fmla="*/ 29 h 128"/>
                <a:gd name="T36" fmla="*/ 69 w 128"/>
                <a:gd name="T37" fmla="*/ 29 h 128"/>
                <a:gd name="T38" fmla="*/ 69 w 128"/>
                <a:gd name="T39" fmla="*/ 15 h 128"/>
                <a:gd name="T40" fmla="*/ 84 w 128"/>
                <a:gd name="T41" fmla="*/ 19 h 128"/>
                <a:gd name="T42" fmla="*/ 77 w 128"/>
                <a:gd name="T43" fmla="*/ 31 h 128"/>
                <a:gd name="T44" fmla="*/ 85 w 128"/>
                <a:gd name="T45" fmla="*/ 36 h 128"/>
                <a:gd name="T46" fmla="*/ 93 w 128"/>
                <a:gd name="T47" fmla="*/ 24 h 128"/>
                <a:gd name="T48" fmla="*/ 104 w 128"/>
                <a:gd name="T49" fmla="*/ 35 h 128"/>
                <a:gd name="T50" fmla="*/ 91 w 128"/>
                <a:gd name="T51" fmla="*/ 42 h 128"/>
                <a:gd name="T52" fmla="*/ 96 w 128"/>
                <a:gd name="T53" fmla="*/ 51 h 128"/>
                <a:gd name="T54" fmla="*/ 109 w 128"/>
                <a:gd name="T55" fmla="*/ 43 h 128"/>
                <a:gd name="T56" fmla="*/ 113 w 128"/>
                <a:gd name="T57" fmla="*/ 64 h 128"/>
                <a:gd name="T58" fmla="*/ 64 w 128"/>
                <a:gd name="T59" fmla="*/ 1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64" y="114"/>
                  </a:moveTo>
                  <a:cubicBezTo>
                    <a:pt x="37" y="114"/>
                    <a:pt x="15" y="91"/>
                    <a:pt x="15" y="64"/>
                  </a:cubicBezTo>
                  <a:cubicBezTo>
                    <a:pt x="15" y="57"/>
                    <a:pt x="16" y="50"/>
                    <a:pt x="19" y="43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3" y="47"/>
                    <a:pt x="35" y="45"/>
                    <a:pt x="37" y="42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7" y="30"/>
                    <a:pt x="31" y="27"/>
                    <a:pt x="35" y="24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5" y="34"/>
                    <a:pt x="48" y="33"/>
                    <a:pt x="51" y="31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9" y="17"/>
                    <a:pt x="54" y="15"/>
                    <a:pt x="59" y="15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1" y="29"/>
                    <a:pt x="62" y="29"/>
                    <a:pt x="64" y="29"/>
                  </a:cubicBezTo>
                  <a:cubicBezTo>
                    <a:pt x="66" y="29"/>
                    <a:pt x="67" y="29"/>
                    <a:pt x="69" y="2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4" y="15"/>
                    <a:pt x="79" y="17"/>
                    <a:pt x="84" y="19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80" y="33"/>
                    <a:pt x="83" y="34"/>
                    <a:pt x="85" y="36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7" y="27"/>
                    <a:pt x="101" y="30"/>
                    <a:pt x="104" y="35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3" y="45"/>
                    <a:pt x="95" y="47"/>
                    <a:pt x="96" y="51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12" y="50"/>
                    <a:pt x="113" y="57"/>
                    <a:pt x="113" y="64"/>
                  </a:cubicBezTo>
                  <a:cubicBezTo>
                    <a:pt x="113" y="91"/>
                    <a:pt x="91" y="114"/>
                    <a:pt x="64" y="1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2302" y="2104"/>
              <a:ext cx="47" cy="112"/>
            </a:xfrm>
            <a:custGeom>
              <a:avLst/>
              <a:gdLst>
                <a:gd name="T0" fmla="*/ 19 w 20"/>
                <a:gd name="T1" fmla="*/ 33 h 47"/>
                <a:gd name="T2" fmla="*/ 10 w 20"/>
                <a:gd name="T3" fmla="*/ 0 h 47"/>
                <a:gd name="T4" fmla="*/ 1 w 20"/>
                <a:gd name="T5" fmla="*/ 33 h 47"/>
                <a:gd name="T6" fmla="*/ 0 w 20"/>
                <a:gd name="T7" fmla="*/ 37 h 47"/>
                <a:gd name="T8" fmla="*/ 10 w 20"/>
                <a:gd name="T9" fmla="*/ 47 h 47"/>
                <a:gd name="T10" fmla="*/ 20 w 20"/>
                <a:gd name="T11" fmla="*/ 37 h 47"/>
                <a:gd name="T12" fmla="*/ 19 w 20"/>
                <a:gd name="T13" fmla="*/ 3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7">
                  <a:moveTo>
                    <a:pt x="19" y="33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0" y="35"/>
                    <a:pt x="0" y="37"/>
                  </a:cubicBezTo>
                  <a:cubicBezTo>
                    <a:pt x="0" y="42"/>
                    <a:pt x="5" y="47"/>
                    <a:pt x="10" y="47"/>
                  </a:cubicBezTo>
                  <a:cubicBezTo>
                    <a:pt x="16" y="47"/>
                    <a:pt x="20" y="42"/>
                    <a:pt x="20" y="37"/>
                  </a:cubicBezTo>
                  <a:cubicBezTo>
                    <a:pt x="20" y="35"/>
                    <a:pt x="20" y="34"/>
                    <a:pt x="19" y="3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>
              <a:spLocks noEditPoints="1"/>
            </p:cNvSpPr>
            <p:nvPr/>
          </p:nvSpPr>
          <p:spPr bwMode="auto">
            <a:xfrm>
              <a:off x="1602" y="2005"/>
              <a:ext cx="236" cy="303"/>
            </a:xfrm>
            <a:custGeom>
              <a:avLst/>
              <a:gdLst>
                <a:gd name="T0" fmla="*/ 100 w 100"/>
                <a:gd name="T1" fmla="*/ 85 h 128"/>
                <a:gd name="T2" fmla="*/ 70 w 100"/>
                <a:gd name="T3" fmla="*/ 85 h 128"/>
                <a:gd name="T4" fmla="*/ 79 w 100"/>
                <a:gd name="T5" fmla="*/ 99 h 128"/>
                <a:gd name="T6" fmla="*/ 79 w 100"/>
                <a:gd name="T7" fmla="*/ 99 h 128"/>
                <a:gd name="T8" fmla="*/ 75 w 100"/>
                <a:gd name="T9" fmla="*/ 103 h 128"/>
                <a:gd name="T10" fmla="*/ 57 w 100"/>
                <a:gd name="T11" fmla="*/ 113 h 128"/>
                <a:gd name="T12" fmla="*/ 57 w 100"/>
                <a:gd name="T13" fmla="*/ 70 h 128"/>
                <a:gd name="T14" fmla="*/ 79 w 100"/>
                <a:gd name="T15" fmla="*/ 70 h 128"/>
                <a:gd name="T16" fmla="*/ 79 w 100"/>
                <a:gd name="T17" fmla="*/ 56 h 128"/>
                <a:gd name="T18" fmla="*/ 57 w 100"/>
                <a:gd name="T19" fmla="*/ 56 h 128"/>
                <a:gd name="T20" fmla="*/ 57 w 100"/>
                <a:gd name="T21" fmla="*/ 38 h 128"/>
                <a:gd name="T22" fmla="*/ 70 w 100"/>
                <a:gd name="T23" fmla="*/ 20 h 128"/>
                <a:gd name="T24" fmla="*/ 50 w 100"/>
                <a:gd name="T25" fmla="*/ 0 h 128"/>
                <a:gd name="T26" fmla="*/ 30 w 100"/>
                <a:gd name="T27" fmla="*/ 20 h 128"/>
                <a:gd name="T28" fmla="*/ 43 w 100"/>
                <a:gd name="T29" fmla="*/ 38 h 128"/>
                <a:gd name="T30" fmla="*/ 43 w 100"/>
                <a:gd name="T31" fmla="*/ 56 h 128"/>
                <a:gd name="T32" fmla="*/ 21 w 100"/>
                <a:gd name="T33" fmla="*/ 56 h 128"/>
                <a:gd name="T34" fmla="*/ 21 w 100"/>
                <a:gd name="T35" fmla="*/ 70 h 128"/>
                <a:gd name="T36" fmla="*/ 43 w 100"/>
                <a:gd name="T37" fmla="*/ 70 h 128"/>
                <a:gd name="T38" fmla="*/ 43 w 100"/>
                <a:gd name="T39" fmla="*/ 113 h 128"/>
                <a:gd name="T40" fmla="*/ 25 w 100"/>
                <a:gd name="T41" fmla="*/ 103 h 128"/>
                <a:gd name="T42" fmla="*/ 21 w 100"/>
                <a:gd name="T43" fmla="*/ 99 h 128"/>
                <a:gd name="T44" fmla="*/ 21 w 100"/>
                <a:gd name="T45" fmla="*/ 99 h 128"/>
                <a:gd name="T46" fmla="*/ 30 w 100"/>
                <a:gd name="T47" fmla="*/ 85 h 128"/>
                <a:gd name="T48" fmla="*/ 0 w 100"/>
                <a:gd name="T49" fmla="*/ 85 h 128"/>
                <a:gd name="T50" fmla="*/ 43 w 100"/>
                <a:gd name="T51" fmla="*/ 127 h 128"/>
                <a:gd name="T52" fmla="*/ 43 w 100"/>
                <a:gd name="T53" fmla="*/ 128 h 128"/>
                <a:gd name="T54" fmla="*/ 44 w 100"/>
                <a:gd name="T55" fmla="*/ 128 h 128"/>
                <a:gd name="T56" fmla="*/ 50 w 100"/>
                <a:gd name="T57" fmla="*/ 128 h 128"/>
                <a:gd name="T58" fmla="*/ 56 w 100"/>
                <a:gd name="T59" fmla="*/ 128 h 128"/>
                <a:gd name="T60" fmla="*/ 57 w 100"/>
                <a:gd name="T61" fmla="*/ 128 h 128"/>
                <a:gd name="T62" fmla="*/ 57 w 100"/>
                <a:gd name="T63" fmla="*/ 127 h 128"/>
                <a:gd name="T64" fmla="*/ 100 w 100"/>
                <a:gd name="T65" fmla="*/ 85 h 128"/>
                <a:gd name="T66" fmla="*/ 40 w 100"/>
                <a:gd name="T67" fmla="*/ 20 h 128"/>
                <a:gd name="T68" fmla="*/ 50 w 100"/>
                <a:gd name="T69" fmla="*/ 10 h 128"/>
                <a:gd name="T70" fmla="*/ 60 w 100"/>
                <a:gd name="T71" fmla="*/ 20 h 128"/>
                <a:gd name="T72" fmla="*/ 50 w 100"/>
                <a:gd name="T73" fmla="*/ 29 h 128"/>
                <a:gd name="T74" fmla="*/ 40 w 100"/>
                <a:gd name="T75" fmla="*/ 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0" h="128">
                  <a:moveTo>
                    <a:pt x="100" y="85"/>
                  </a:moveTo>
                  <a:cubicBezTo>
                    <a:pt x="70" y="85"/>
                    <a:pt x="70" y="85"/>
                    <a:pt x="70" y="85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8" y="100"/>
                    <a:pt x="76" y="102"/>
                    <a:pt x="75" y="103"/>
                  </a:cubicBezTo>
                  <a:cubicBezTo>
                    <a:pt x="70" y="108"/>
                    <a:pt x="64" y="111"/>
                    <a:pt x="57" y="113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64" y="35"/>
                    <a:pt x="70" y="28"/>
                    <a:pt x="70" y="20"/>
                  </a:cubicBezTo>
                  <a:cubicBezTo>
                    <a:pt x="70" y="9"/>
                    <a:pt x="61" y="0"/>
                    <a:pt x="50" y="0"/>
                  </a:cubicBezTo>
                  <a:cubicBezTo>
                    <a:pt x="39" y="0"/>
                    <a:pt x="30" y="9"/>
                    <a:pt x="30" y="20"/>
                  </a:cubicBezTo>
                  <a:cubicBezTo>
                    <a:pt x="30" y="28"/>
                    <a:pt x="35" y="35"/>
                    <a:pt x="43" y="38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36" y="111"/>
                    <a:pt x="30" y="108"/>
                    <a:pt x="25" y="103"/>
                  </a:cubicBezTo>
                  <a:cubicBezTo>
                    <a:pt x="24" y="102"/>
                    <a:pt x="22" y="100"/>
                    <a:pt x="21" y="99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107"/>
                    <a:pt x="21" y="124"/>
                    <a:pt x="43" y="127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6" y="128"/>
                    <a:pt x="48" y="128"/>
                    <a:pt x="50" y="128"/>
                  </a:cubicBezTo>
                  <a:cubicBezTo>
                    <a:pt x="52" y="128"/>
                    <a:pt x="54" y="128"/>
                    <a:pt x="56" y="128"/>
                  </a:cubicBezTo>
                  <a:cubicBezTo>
                    <a:pt x="57" y="128"/>
                    <a:pt x="57" y="128"/>
                    <a:pt x="57" y="128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79" y="124"/>
                    <a:pt x="97" y="107"/>
                    <a:pt x="100" y="85"/>
                  </a:cubicBezTo>
                  <a:close/>
                  <a:moveTo>
                    <a:pt x="40" y="20"/>
                  </a:moveTo>
                  <a:cubicBezTo>
                    <a:pt x="40" y="14"/>
                    <a:pt x="45" y="10"/>
                    <a:pt x="50" y="10"/>
                  </a:cubicBezTo>
                  <a:cubicBezTo>
                    <a:pt x="55" y="10"/>
                    <a:pt x="60" y="14"/>
                    <a:pt x="60" y="20"/>
                  </a:cubicBezTo>
                  <a:cubicBezTo>
                    <a:pt x="60" y="25"/>
                    <a:pt x="55" y="29"/>
                    <a:pt x="50" y="29"/>
                  </a:cubicBezTo>
                  <a:cubicBezTo>
                    <a:pt x="45" y="29"/>
                    <a:pt x="40" y="25"/>
                    <a:pt x="40" y="2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>
              <a:spLocks noEditPoints="1"/>
            </p:cNvSpPr>
            <p:nvPr/>
          </p:nvSpPr>
          <p:spPr bwMode="auto">
            <a:xfrm>
              <a:off x="977" y="2005"/>
              <a:ext cx="275" cy="303"/>
            </a:xfrm>
            <a:custGeom>
              <a:avLst/>
              <a:gdLst>
                <a:gd name="T0" fmla="*/ 103 w 116"/>
                <a:gd name="T1" fmla="*/ 84 h 128"/>
                <a:gd name="T2" fmla="*/ 103 w 116"/>
                <a:gd name="T3" fmla="*/ 44 h 128"/>
                <a:gd name="T4" fmla="*/ 111 w 116"/>
                <a:gd name="T5" fmla="*/ 28 h 128"/>
                <a:gd name="T6" fmla="*/ 63 w 116"/>
                <a:gd name="T7" fmla="*/ 15 h 128"/>
                <a:gd name="T8" fmla="*/ 53 w 116"/>
                <a:gd name="T9" fmla="*/ 0 h 128"/>
                <a:gd name="T10" fmla="*/ 18 w 116"/>
                <a:gd name="T11" fmla="*/ 35 h 128"/>
                <a:gd name="T12" fmla="*/ 0 w 116"/>
                <a:gd name="T13" fmla="*/ 36 h 128"/>
                <a:gd name="T14" fmla="*/ 9 w 116"/>
                <a:gd name="T15" fmla="*/ 64 h 128"/>
                <a:gd name="T16" fmla="*/ 0 w 116"/>
                <a:gd name="T17" fmla="*/ 92 h 128"/>
                <a:gd name="T18" fmla="*/ 18 w 116"/>
                <a:gd name="T19" fmla="*/ 93 h 128"/>
                <a:gd name="T20" fmla="*/ 53 w 116"/>
                <a:gd name="T21" fmla="*/ 128 h 128"/>
                <a:gd name="T22" fmla="*/ 63 w 116"/>
                <a:gd name="T23" fmla="*/ 113 h 128"/>
                <a:gd name="T24" fmla="*/ 111 w 116"/>
                <a:gd name="T25" fmla="*/ 100 h 128"/>
                <a:gd name="T26" fmla="*/ 93 w 116"/>
                <a:gd name="T27" fmla="*/ 64 h 128"/>
                <a:gd name="T28" fmla="*/ 72 w 116"/>
                <a:gd name="T29" fmla="*/ 67 h 128"/>
                <a:gd name="T30" fmla="*/ 72 w 116"/>
                <a:gd name="T31" fmla="*/ 61 h 128"/>
                <a:gd name="T32" fmla="*/ 93 w 116"/>
                <a:gd name="T33" fmla="*/ 64 h 128"/>
                <a:gd name="T34" fmla="*/ 85 w 116"/>
                <a:gd name="T35" fmla="*/ 43 h 128"/>
                <a:gd name="T36" fmla="*/ 63 w 116"/>
                <a:gd name="T37" fmla="*/ 50 h 128"/>
                <a:gd name="T38" fmla="*/ 82 w 116"/>
                <a:gd name="T39" fmla="*/ 40 h 128"/>
                <a:gd name="T40" fmla="*/ 53 w 116"/>
                <a:gd name="T41" fmla="*/ 30 h 128"/>
                <a:gd name="T42" fmla="*/ 48 w 116"/>
                <a:gd name="T43" fmla="*/ 53 h 128"/>
                <a:gd name="T44" fmla="*/ 34 w 116"/>
                <a:gd name="T45" fmla="*/ 40 h 128"/>
                <a:gd name="T46" fmla="*/ 26 w 116"/>
                <a:gd name="T47" fmla="*/ 51 h 128"/>
                <a:gd name="T48" fmla="*/ 43 w 116"/>
                <a:gd name="T49" fmla="*/ 64 h 128"/>
                <a:gd name="T50" fmla="*/ 26 w 116"/>
                <a:gd name="T51" fmla="*/ 77 h 128"/>
                <a:gd name="T52" fmla="*/ 34 w 116"/>
                <a:gd name="T53" fmla="*/ 88 h 128"/>
                <a:gd name="T54" fmla="*/ 48 w 116"/>
                <a:gd name="T55" fmla="*/ 75 h 128"/>
                <a:gd name="T56" fmla="*/ 53 w 116"/>
                <a:gd name="T57" fmla="*/ 98 h 128"/>
                <a:gd name="T58" fmla="*/ 82 w 116"/>
                <a:gd name="T59" fmla="*/ 88 h 128"/>
                <a:gd name="T60" fmla="*/ 63 w 116"/>
                <a:gd name="T61" fmla="*/ 78 h 128"/>
                <a:gd name="T62" fmla="*/ 85 w 116"/>
                <a:gd name="T63" fmla="*/ 8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" h="128">
                  <a:moveTo>
                    <a:pt x="116" y="92"/>
                  </a:moveTo>
                  <a:cubicBezTo>
                    <a:pt x="103" y="84"/>
                    <a:pt x="103" y="84"/>
                    <a:pt x="103" y="84"/>
                  </a:cubicBezTo>
                  <a:cubicBezTo>
                    <a:pt x="106" y="78"/>
                    <a:pt x="107" y="71"/>
                    <a:pt x="107" y="64"/>
                  </a:cubicBezTo>
                  <a:cubicBezTo>
                    <a:pt x="107" y="57"/>
                    <a:pt x="106" y="50"/>
                    <a:pt x="103" y="44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0" y="24"/>
                    <a:pt x="77" y="17"/>
                    <a:pt x="63" y="1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39" y="17"/>
                    <a:pt x="26" y="24"/>
                    <a:pt x="18" y="35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0" y="50"/>
                    <a:pt x="9" y="57"/>
                    <a:pt x="9" y="64"/>
                  </a:cubicBezTo>
                  <a:cubicBezTo>
                    <a:pt x="9" y="71"/>
                    <a:pt x="10" y="78"/>
                    <a:pt x="13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6" y="104"/>
                    <a:pt x="39" y="111"/>
                    <a:pt x="53" y="113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77" y="111"/>
                    <a:pt x="90" y="104"/>
                    <a:pt x="98" y="93"/>
                  </a:cubicBezTo>
                  <a:cubicBezTo>
                    <a:pt x="111" y="100"/>
                    <a:pt x="111" y="100"/>
                    <a:pt x="111" y="100"/>
                  </a:cubicBezTo>
                  <a:lnTo>
                    <a:pt x="116" y="92"/>
                  </a:lnTo>
                  <a:close/>
                  <a:moveTo>
                    <a:pt x="93" y="64"/>
                  </a:moveTo>
                  <a:cubicBezTo>
                    <a:pt x="93" y="68"/>
                    <a:pt x="92" y="73"/>
                    <a:pt x="90" y="7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6"/>
                    <a:pt x="73" y="65"/>
                    <a:pt x="73" y="64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90" y="51"/>
                    <a:pt x="90" y="51"/>
                    <a:pt x="90" y="51"/>
                  </a:cubicBezTo>
                  <a:cubicBezTo>
                    <a:pt x="92" y="55"/>
                    <a:pt x="93" y="60"/>
                    <a:pt x="93" y="64"/>
                  </a:cubicBezTo>
                  <a:close/>
                  <a:moveTo>
                    <a:pt x="82" y="40"/>
                  </a:moveTo>
                  <a:cubicBezTo>
                    <a:pt x="83" y="41"/>
                    <a:pt x="84" y="42"/>
                    <a:pt x="85" y="43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6" y="52"/>
                    <a:pt x="65" y="51"/>
                    <a:pt x="63" y="5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70" y="31"/>
                    <a:pt x="77" y="34"/>
                    <a:pt x="82" y="40"/>
                  </a:cubicBezTo>
                  <a:close/>
                  <a:moveTo>
                    <a:pt x="34" y="40"/>
                  </a:moveTo>
                  <a:cubicBezTo>
                    <a:pt x="39" y="34"/>
                    <a:pt x="46" y="31"/>
                    <a:pt x="53" y="30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1" y="51"/>
                    <a:pt x="50" y="52"/>
                    <a:pt x="48" y="5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2"/>
                    <a:pt x="33" y="41"/>
                    <a:pt x="34" y="40"/>
                  </a:cubicBezTo>
                  <a:close/>
                  <a:moveTo>
                    <a:pt x="23" y="64"/>
                  </a:moveTo>
                  <a:cubicBezTo>
                    <a:pt x="23" y="60"/>
                    <a:pt x="24" y="55"/>
                    <a:pt x="26" y="5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3" y="62"/>
                    <a:pt x="43" y="63"/>
                    <a:pt x="43" y="64"/>
                  </a:cubicBezTo>
                  <a:cubicBezTo>
                    <a:pt x="43" y="65"/>
                    <a:pt x="43" y="66"/>
                    <a:pt x="44" y="6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4" y="73"/>
                    <a:pt x="23" y="68"/>
                    <a:pt x="23" y="64"/>
                  </a:cubicBezTo>
                  <a:close/>
                  <a:moveTo>
                    <a:pt x="34" y="88"/>
                  </a:moveTo>
                  <a:cubicBezTo>
                    <a:pt x="33" y="87"/>
                    <a:pt x="32" y="86"/>
                    <a:pt x="31" y="85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50" y="76"/>
                    <a:pt x="51" y="77"/>
                    <a:pt x="53" y="78"/>
                  </a:cubicBezTo>
                  <a:cubicBezTo>
                    <a:pt x="53" y="98"/>
                    <a:pt x="53" y="98"/>
                    <a:pt x="53" y="98"/>
                  </a:cubicBezTo>
                  <a:cubicBezTo>
                    <a:pt x="46" y="97"/>
                    <a:pt x="39" y="94"/>
                    <a:pt x="34" y="88"/>
                  </a:cubicBezTo>
                  <a:close/>
                  <a:moveTo>
                    <a:pt x="82" y="88"/>
                  </a:moveTo>
                  <a:cubicBezTo>
                    <a:pt x="77" y="94"/>
                    <a:pt x="70" y="97"/>
                    <a:pt x="63" y="9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5" y="77"/>
                    <a:pt x="66" y="76"/>
                    <a:pt x="68" y="75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4" y="86"/>
                    <a:pt x="83" y="87"/>
                    <a:pt x="82" y="8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>
              <a:spLocks noEditPoints="1"/>
            </p:cNvSpPr>
            <p:nvPr/>
          </p:nvSpPr>
          <p:spPr bwMode="auto">
            <a:xfrm>
              <a:off x="358" y="2005"/>
              <a:ext cx="302" cy="303"/>
            </a:xfrm>
            <a:custGeom>
              <a:avLst/>
              <a:gdLst>
                <a:gd name="T0" fmla="*/ 64 w 128"/>
                <a:gd name="T1" fmla="*/ 0 h 128"/>
                <a:gd name="T2" fmla="*/ 0 w 128"/>
                <a:gd name="T3" fmla="*/ 64 h 128"/>
                <a:gd name="T4" fmla="*/ 64 w 128"/>
                <a:gd name="T5" fmla="*/ 128 h 128"/>
                <a:gd name="T6" fmla="*/ 128 w 128"/>
                <a:gd name="T7" fmla="*/ 64 h 128"/>
                <a:gd name="T8" fmla="*/ 64 w 128"/>
                <a:gd name="T9" fmla="*/ 0 h 128"/>
                <a:gd name="T10" fmla="*/ 64 w 128"/>
                <a:gd name="T11" fmla="*/ 10 h 128"/>
                <a:gd name="T12" fmla="*/ 83 w 128"/>
                <a:gd name="T13" fmla="*/ 13 h 128"/>
                <a:gd name="T14" fmla="*/ 77 w 128"/>
                <a:gd name="T15" fmla="*/ 27 h 128"/>
                <a:gd name="T16" fmla="*/ 64 w 128"/>
                <a:gd name="T17" fmla="*/ 25 h 128"/>
                <a:gd name="T18" fmla="*/ 51 w 128"/>
                <a:gd name="T19" fmla="*/ 27 h 128"/>
                <a:gd name="T20" fmla="*/ 45 w 128"/>
                <a:gd name="T21" fmla="*/ 13 h 128"/>
                <a:gd name="T22" fmla="*/ 64 w 128"/>
                <a:gd name="T23" fmla="*/ 10 h 128"/>
                <a:gd name="T24" fmla="*/ 27 w 128"/>
                <a:gd name="T25" fmla="*/ 77 h 128"/>
                <a:gd name="T26" fmla="*/ 13 w 128"/>
                <a:gd name="T27" fmla="*/ 83 h 128"/>
                <a:gd name="T28" fmla="*/ 10 w 128"/>
                <a:gd name="T29" fmla="*/ 64 h 128"/>
                <a:gd name="T30" fmla="*/ 13 w 128"/>
                <a:gd name="T31" fmla="*/ 45 h 128"/>
                <a:gd name="T32" fmla="*/ 27 w 128"/>
                <a:gd name="T33" fmla="*/ 51 h 128"/>
                <a:gd name="T34" fmla="*/ 25 w 128"/>
                <a:gd name="T35" fmla="*/ 64 h 128"/>
                <a:gd name="T36" fmla="*/ 27 w 128"/>
                <a:gd name="T37" fmla="*/ 77 h 128"/>
                <a:gd name="T38" fmla="*/ 64 w 128"/>
                <a:gd name="T39" fmla="*/ 118 h 128"/>
                <a:gd name="T40" fmla="*/ 45 w 128"/>
                <a:gd name="T41" fmla="*/ 115 h 128"/>
                <a:gd name="T42" fmla="*/ 51 w 128"/>
                <a:gd name="T43" fmla="*/ 101 h 128"/>
                <a:gd name="T44" fmla="*/ 64 w 128"/>
                <a:gd name="T45" fmla="*/ 103 h 128"/>
                <a:gd name="T46" fmla="*/ 77 w 128"/>
                <a:gd name="T47" fmla="*/ 101 h 128"/>
                <a:gd name="T48" fmla="*/ 82 w 128"/>
                <a:gd name="T49" fmla="*/ 115 h 128"/>
                <a:gd name="T50" fmla="*/ 64 w 128"/>
                <a:gd name="T51" fmla="*/ 118 h 128"/>
                <a:gd name="T52" fmla="*/ 85 w 128"/>
                <a:gd name="T53" fmla="*/ 85 h 128"/>
                <a:gd name="T54" fmla="*/ 64 w 128"/>
                <a:gd name="T55" fmla="*/ 93 h 128"/>
                <a:gd name="T56" fmla="*/ 43 w 128"/>
                <a:gd name="T57" fmla="*/ 85 h 128"/>
                <a:gd name="T58" fmla="*/ 35 w 128"/>
                <a:gd name="T59" fmla="*/ 64 h 128"/>
                <a:gd name="T60" fmla="*/ 43 w 128"/>
                <a:gd name="T61" fmla="*/ 43 h 128"/>
                <a:gd name="T62" fmla="*/ 64 w 128"/>
                <a:gd name="T63" fmla="*/ 35 h 128"/>
                <a:gd name="T64" fmla="*/ 85 w 128"/>
                <a:gd name="T65" fmla="*/ 43 h 128"/>
                <a:gd name="T66" fmla="*/ 93 w 128"/>
                <a:gd name="T67" fmla="*/ 64 h 128"/>
                <a:gd name="T68" fmla="*/ 85 w 128"/>
                <a:gd name="T69" fmla="*/ 85 h 128"/>
                <a:gd name="T70" fmla="*/ 101 w 128"/>
                <a:gd name="T71" fmla="*/ 78 h 128"/>
                <a:gd name="T72" fmla="*/ 103 w 128"/>
                <a:gd name="T73" fmla="*/ 64 h 128"/>
                <a:gd name="T74" fmla="*/ 101 w 128"/>
                <a:gd name="T75" fmla="*/ 51 h 128"/>
                <a:gd name="T76" fmla="*/ 115 w 128"/>
                <a:gd name="T77" fmla="*/ 45 h 128"/>
                <a:gd name="T78" fmla="*/ 118 w 128"/>
                <a:gd name="T79" fmla="*/ 64 h 128"/>
                <a:gd name="T80" fmla="*/ 115 w 128"/>
                <a:gd name="T81" fmla="*/ 83 h 128"/>
                <a:gd name="T82" fmla="*/ 101 w 128"/>
                <a:gd name="T83" fmla="*/ 7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9" y="128"/>
                    <a:pt x="128" y="99"/>
                    <a:pt x="128" y="64"/>
                  </a:cubicBezTo>
                  <a:cubicBezTo>
                    <a:pt x="128" y="29"/>
                    <a:pt x="99" y="0"/>
                    <a:pt x="64" y="0"/>
                  </a:cubicBezTo>
                  <a:close/>
                  <a:moveTo>
                    <a:pt x="64" y="10"/>
                  </a:moveTo>
                  <a:cubicBezTo>
                    <a:pt x="70" y="10"/>
                    <a:pt x="77" y="11"/>
                    <a:pt x="83" y="1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3" y="26"/>
                    <a:pt x="69" y="25"/>
                    <a:pt x="64" y="25"/>
                  </a:cubicBezTo>
                  <a:cubicBezTo>
                    <a:pt x="59" y="25"/>
                    <a:pt x="55" y="26"/>
                    <a:pt x="51" y="2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51" y="11"/>
                    <a:pt x="58" y="10"/>
                    <a:pt x="64" y="10"/>
                  </a:cubicBezTo>
                  <a:close/>
                  <a:moveTo>
                    <a:pt x="27" y="77"/>
                  </a:moveTo>
                  <a:cubicBezTo>
                    <a:pt x="13" y="83"/>
                    <a:pt x="13" y="83"/>
                    <a:pt x="13" y="83"/>
                  </a:cubicBezTo>
                  <a:cubicBezTo>
                    <a:pt x="11" y="77"/>
                    <a:pt x="10" y="70"/>
                    <a:pt x="10" y="64"/>
                  </a:cubicBezTo>
                  <a:cubicBezTo>
                    <a:pt x="10" y="58"/>
                    <a:pt x="11" y="51"/>
                    <a:pt x="13" y="45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6" y="55"/>
                    <a:pt x="25" y="59"/>
                    <a:pt x="25" y="64"/>
                  </a:cubicBezTo>
                  <a:cubicBezTo>
                    <a:pt x="25" y="69"/>
                    <a:pt x="26" y="73"/>
                    <a:pt x="27" y="77"/>
                  </a:cubicBezTo>
                  <a:close/>
                  <a:moveTo>
                    <a:pt x="64" y="118"/>
                  </a:moveTo>
                  <a:cubicBezTo>
                    <a:pt x="58" y="118"/>
                    <a:pt x="51" y="117"/>
                    <a:pt x="45" y="115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55" y="102"/>
                    <a:pt x="59" y="103"/>
                    <a:pt x="64" y="103"/>
                  </a:cubicBezTo>
                  <a:cubicBezTo>
                    <a:pt x="68" y="103"/>
                    <a:pt x="73" y="103"/>
                    <a:pt x="77" y="10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6" y="117"/>
                    <a:pt x="70" y="118"/>
                    <a:pt x="64" y="118"/>
                  </a:cubicBezTo>
                  <a:close/>
                  <a:moveTo>
                    <a:pt x="85" y="85"/>
                  </a:moveTo>
                  <a:cubicBezTo>
                    <a:pt x="79" y="90"/>
                    <a:pt x="72" y="93"/>
                    <a:pt x="64" y="93"/>
                  </a:cubicBezTo>
                  <a:cubicBezTo>
                    <a:pt x="56" y="93"/>
                    <a:pt x="49" y="90"/>
                    <a:pt x="43" y="85"/>
                  </a:cubicBezTo>
                  <a:cubicBezTo>
                    <a:pt x="38" y="79"/>
                    <a:pt x="35" y="72"/>
                    <a:pt x="35" y="64"/>
                  </a:cubicBezTo>
                  <a:cubicBezTo>
                    <a:pt x="35" y="56"/>
                    <a:pt x="38" y="49"/>
                    <a:pt x="43" y="43"/>
                  </a:cubicBezTo>
                  <a:cubicBezTo>
                    <a:pt x="49" y="38"/>
                    <a:pt x="56" y="35"/>
                    <a:pt x="64" y="35"/>
                  </a:cubicBezTo>
                  <a:cubicBezTo>
                    <a:pt x="72" y="35"/>
                    <a:pt x="79" y="38"/>
                    <a:pt x="85" y="43"/>
                  </a:cubicBezTo>
                  <a:cubicBezTo>
                    <a:pt x="90" y="49"/>
                    <a:pt x="93" y="56"/>
                    <a:pt x="93" y="64"/>
                  </a:cubicBezTo>
                  <a:cubicBezTo>
                    <a:pt x="93" y="72"/>
                    <a:pt x="90" y="79"/>
                    <a:pt x="85" y="85"/>
                  </a:cubicBezTo>
                  <a:close/>
                  <a:moveTo>
                    <a:pt x="101" y="78"/>
                  </a:moveTo>
                  <a:cubicBezTo>
                    <a:pt x="102" y="74"/>
                    <a:pt x="103" y="69"/>
                    <a:pt x="103" y="64"/>
                  </a:cubicBezTo>
                  <a:cubicBezTo>
                    <a:pt x="103" y="59"/>
                    <a:pt x="102" y="55"/>
                    <a:pt x="101" y="51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7" y="51"/>
                    <a:pt x="118" y="58"/>
                    <a:pt x="118" y="64"/>
                  </a:cubicBezTo>
                  <a:cubicBezTo>
                    <a:pt x="118" y="71"/>
                    <a:pt x="117" y="77"/>
                    <a:pt x="115" y="83"/>
                  </a:cubicBezTo>
                  <a:lnTo>
                    <a:pt x="101" y="7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7017" y="1428"/>
              <a:ext cx="303" cy="246"/>
            </a:xfrm>
            <a:custGeom>
              <a:avLst/>
              <a:gdLst>
                <a:gd name="T0" fmla="*/ 128 w 128"/>
                <a:gd name="T1" fmla="*/ 15 h 104"/>
                <a:gd name="T2" fmla="*/ 128 w 128"/>
                <a:gd name="T3" fmla="*/ 0 h 104"/>
                <a:gd name="T4" fmla="*/ 91 w 128"/>
                <a:gd name="T5" fmla="*/ 0 h 104"/>
                <a:gd name="T6" fmla="*/ 37 w 128"/>
                <a:gd name="T7" fmla="*/ 0 h 104"/>
                <a:gd name="T8" fmla="*/ 0 w 128"/>
                <a:gd name="T9" fmla="*/ 0 h 104"/>
                <a:gd name="T10" fmla="*/ 0 w 128"/>
                <a:gd name="T11" fmla="*/ 15 h 104"/>
                <a:gd name="T12" fmla="*/ 29 w 128"/>
                <a:gd name="T13" fmla="*/ 15 h 104"/>
                <a:gd name="T14" fmla="*/ 29 w 128"/>
                <a:gd name="T15" fmla="*/ 25 h 104"/>
                <a:gd name="T16" fmla="*/ 0 w 128"/>
                <a:gd name="T17" fmla="*/ 25 h 104"/>
                <a:gd name="T18" fmla="*/ 0 w 128"/>
                <a:gd name="T19" fmla="*/ 38 h 104"/>
                <a:gd name="T20" fmla="*/ 49 w 128"/>
                <a:gd name="T21" fmla="*/ 100 h 104"/>
                <a:gd name="T22" fmla="*/ 49 w 128"/>
                <a:gd name="T23" fmla="*/ 102 h 104"/>
                <a:gd name="T24" fmla="*/ 64 w 128"/>
                <a:gd name="T25" fmla="*/ 104 h 104"/>
                <a:gd name="T26" fmla="*/ 79 w 128"/>
                <a:gd name="T27" fmla="*/ 102 h 104"/>
                <a:gd name="T28" fmla="*/ 79 w 128"/>
                <a:gd name="T29" fmla="*/ 100 h 104"/>
                <a:gd name="T30" fmla="*/ 128 w 128"/>
                <a:gd name="T31" fmla="*/ 38 h 104"/>
                <a:gd name="T32" fmla="*/ 128 w 128"/>
                <a:gd name="T33" fmla="*/ 25 h 104"/>
                <a:gd name="T34" fmla="*/ 99 w 128"/>
                <a:gd name="T35" fmla="*/ 25 h 104"/>
                <a:gd name="T36" fmla="*/ 99 w 128"/>
                <a:gd name="T37" fmla="*/ 15 h 104"/>
                <a:gd name="T38" fmla="*/ 128 w 128"/>
                <a:gd name="T39" fmla="*/ 1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04">
                  <a:moveTo>
                    <a:pt x="128" y="15"/>
                  </a:moveTo>
                  <a:cubicBezTo>
                    <a:pt x="128" y="0"/>
                    <a:pt x="128" y="0"/>
                    <a:pt x="128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8" y="44"/>
                    <a:pt x="49" y="70"/>
                    <a:pt x="49" y="100"/>
                  </a:cubicBezTo>
                  <a:cubicBezTo>
                    <a:pt x="49" y="101"/>
                    <a:pt x="49" y="101"/>
                    <a:pt x="49" y="102"/>
                  </a:cubicBezTo>
                  <a:cubicBezTo>
                    <a:pt x="54" y="103"/>
                    <a:pt x="59" y="104"/>
                    <a:pt x="64" y="104"/>
                  </a:cubicBezTo>
                  <a:cubicBezTo>
                    <a:pt x="69" y="104"/>
                    <a:pt x="74" y="103"/>
                    <a:pt x="79" y="102"/>
                  </a:cubicBezTo>
                  <a:cubicBezTo>
                    <a:pt x="79" y="101"/>
                    <a:pt x="79" y="101"/>
                    <a:pt x="79" y="100"/>
                  </a:cubicBezTo>
                  <a:cubicBezTo>
                    <a:pt x="79" y="70"/>
                    <a:pt x="100" y="44"/>
                    <a:pt x="128" y="38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15"/>
                    <a:pt x="99" y="15"/>
                    <a:pt x="99" y="15"/>
                  </a:cubicBezTo>
                  <a:lnTo>
                    <a:pt x="128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/>
            <p:nvPr/>
          </p:nvSpPr>
          <p:spPr bwMode="auto">
            <a:xfrm>
              <a:off x="7017" y="1541"/>
              <a:ext cx="93" cy="121"/>
            </a:xfrm>
            <a:custGeom>
              <a:avLst/>
              <a:gdLst>
                <a:gd name="T0" fmla="*/ 24 w 39"/>
                <a:gd name="T1" fmla="*/ 14 h 51"/>
                <a:gd name="T2" fmla="*/ 6 w 39"/>
                <a:gd name="T3" fmla="*/ 2 h 51"/>
                <a:gd name="T4" fmla="*/ 0 w 39"/>
                <a:gd name="T5" fmla="*/ 0 h 51"/>
                <a:gd name="T6" fmla="*/ 0 w 39"/>
                <a:gd name="T7" fmla="*/ 2 h 51"/>
                <a:gd name="T8" fmla="*/ 0 w 39"/>
                <a:gd name="T9" fmla="*/ 2 h 51"/>
                <a:gd name="T10" fmla="*/ 39 w 39"/>
                <a:gd name="T11" fmla="*/ 51 h 51"/>
                <a:gd name="T12" fmla="*/ 35 w 39"/>
                <a:gd name="T13" fmla="*/ 31 h 51"/>
                <a:gd name="T14" fmla="*/ 24 w 39"/>
                <a:gd name="T1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51">
                  <a:moveTo>
                    <a:pt x="24" y="14"/>
                  </a:moveTo>
                  <a:cubicBezTo>
                    <a:pt x="19" y="9"/>
                    <a:pt x="13" y="5"/>
                    <a:pt x="6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4"/>
                    <a:pt x="16" y="43"/>
                    <a:pt x="39" y="51"/>
                  </a:cubicBezTo>
                  <a:cubicBezTo>
                    <a:pt x="39" y="44"/>
                    <a:pt x="38" y="37"/>
                    <a:pt x="35" y="31"/>
                  </a:cubicBezTo>
                  <a:cubicBezTo>
                    <a:pt x="32" y="24"/>
                    <a:pt x="29" y="18"/>
                    <a:pt x="24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/>
            <p:nvPr/>
          </p:nvSpPr>
          <p:spPr bwMode="auto">
            <a:xfrm>
              <a:off x="7228" y="1541"/>
              <a:ext cx="92" cy="121"/>
            </a:xfrm>
            <a:custGeom>
              <a:avLst/>
              <a:gdLst>
                <a:gd name="T0" fmla="*/ 15 w 39"/>
                <a:gd name="T1" fmla="*/ 14 h 51"/>
                <a:gd name="T2" fmla="*/ 4 w 39"/>
                <a:gd name="T3" fmla="*/ 31 h 51"/>
                <a:gd name="T4" fmla="*/ 0 w 39"/>
                <a:gd name="T5" fmla="*/ 51 h 51"/>
                <a:gd name="T6" fmla="*/ 39 w 39"/>
                <a:gd name="T7" fmla="*/ 2 h 51"/>
                <a:gd name="T8" fmla="*/ 39 w 39"/>
                <a:gd name="T9" fmla="*/ 0 h 51"/>
                <a:gd name="T10" fmla="*/ 33 w 39"/>
                <a:gd name="T11" fmla="*/ 2 h 51"/>
                <a:gd name="T12" fmla="*/ 15 w 39"/>
                <a:gd name="T13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51">
                  <a:moveTo>
                    <a:pt x="15" y="14"/>
                  </a:moveTo>
                  <a:cubicBezTo>
                    <a:pt x="10" y="18"/>
                    <a:pt x="7" y="24"/>
                    <a:pt x="4" y="31"/>
                  </a:cubicBezTo>
                  <a:cubicBezTo>
                    <a:pt x="1" y="37"/>
                    <a:pt x="0" y="44"/>
                    <a:pt x="0" y="51"/>
                  </a:cubicBezTo>
                  <a:cubicBezTo>
                    <a:pt x="23" y="43"/>
                    <a:pt x="39" y="24"/>
                    <a:pt x="39" y="2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7" y="0"/>
                    <a:pt x="35" y="1"/>
                    <a:pt x="33" y="2"/>
                  </a:cubicBezTo>
                  <a:cubicBezTo>
                    <a:pt x="26" y="5"/>
                    <a:pt x="20" y="9"/>
                    <a:pt x="15" y="1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6412" y="1399"/>
              <a:ext cx="303" cy="303"/>
            </a:xfrm>
            <a:custGeom>
              <a:avLst/>
              <a:gdLst>
                <a:gd name="T0" fmla="*/ 128 w 128"/>
                <a:gd name="T1" fmla="*/ 30 h 128"/>
                <a:gd name="T2" fmla="*/ 98 w 128"/>
                <a:gd name="T3" fmla="*/ 0 h 128"/>
                <a:gd name="T4" fmla="*/ 98 w 128"/>
                <a:gd name="T5" fmla="*/ 0 h 128"/>
                <a:gd name="T6" fmla="*/ 98 w 128"/>
                <a:gd name="T7" fmla="*/ 0 h 128"/>
                <a:gd name="T8" fmla="*/ 83 w 128"/>
                <a:gd name="T9" fmla="*/ 0 h 128"/>
                <a:gd name="T10" fmla="*/ 63 w 128"/>
                <a:gd name="T11" fmla="*/ 19 h 128"/>
                <a:gd name="T12" fmla="*/ 44 w 128"/>
                <a:gd name="T13" fmla="*/ 0 h 128"/>
                <a:gd name="T14" fmla="*/ 30 w 128"/>
                <a:gd name="T15" fmla="*/ 0 h 128"/>
                <a:gd name="T16" fmla="*/ 30 w 128"/>
                <a:gd name="T17" fmla="*/ 0 h 128"/>
                <a:gd name="T18" fmla="*/ 30 w 128"/>
                <a:gd name="T19" fmla="*/ 0 h 128"/>
                <a:gd name="T20" fmla="*/ 29 w 128"/>
                <a:gd name="T21" fmla="*/ 0 h 128"/>
                <a:gd name="T22" fmla="*/ 29 w 128"/>
                <a:gd name="T23" fmla="*/ 1 h 128"/>
                <a:gd name="T24" fmla="*/ 0 w 128"/>
                <a:gd name="T25" fmla="*/ 30 h 128"/>
                <a:gd name="T26" fmla="*/ 21 w 128"/>
                <a:gd name="T27" fmla="*/ 51 h 128"/>
                <a:gd name="T28" fmla="*/ 27 w 128"/>
                <a:gd name="T29" fmla="*/ 44 h 128"/>
                <a:gd name="T30" fmla="*/ 25 w 128"/>
                <a:gd name="T31" fmla="*/ 99 h 128"/>
                <a:gd name="T32" fmla="*/ 49 w 128"/>
                <a:gd name="T33" fmla="*/ 128 h 128"/>
                <a:gd name="T34" fmla="*/ 79 w 128"/>
                <a:gd name="T35" fmla="*/ 128 h 128"/>
                <a:gd name="T36" fmla="*/ 103 w 128"/>
                <a:gd name="T37" fmla="*/ 99 h 128"/>
                <a:gd name="T38" fmla="*/ 100 w 128"/>
                <a:gd name="T39" fmla="*/ 44 h 128"/>
                <a:gd name="T40" fmla="*/ 107 w 128"/>
                <a:gd name="T41" fmla="*/ 51 h 128"/>
                <a:gd name="T42" fmla="*/ 128 w 128"/>
                <a:gd name="T43" fmla="*/ 3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28">
                  <a:moveTo>
                    <a:pt x="128" y="30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3" y="11"/>
                    <a:pt x="74" y="19"/>
                    <a:pt x="63" y="19"/>
                  </a:cubicBezTo>
                  <a:cubicBezTo>
                    <a:pt x="53" y="19"/>
                    <a:pt x="44" y="11"/>
                    <a:pt x="4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49" y="128"/>
                    <a:pt x="49" y="128"/>
                    <a:pt x="49" y="12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103" y="99"/>
                    <a:pt x="103" y="99"/>
                    <a:pt x="103" y="99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7" y="51"/>
                    <a:pt x="107" y="51"/>
                    <a:pt x="107" y="51"/>
                  </a:cubicBezTo>
                  <a:lnTo>
                    <a:pt x="128" y="3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5806" y="1399"/>
              <a:ext cx="303" cy="303"/>
            </a:xfrm>
            <a:custGeom>
              <a:avLst/>
              <a:gdLst>
                <a:gd name="T0" fmla="*/ 110 w 128"/>
                <a:gd name="T1" fmla="*/ 49 h 128"/>
                <a:gd name="T2" fmla="*/ 128 w 128"/>
                <a:gd name="T3" fmla="*/ 30 h 128"/>
                <a:gd name="T4" fmla="*/ 113 w 128"/>
                <a:gd name="T5" fmla="*/ 30 h 128"/>
                <a:gd name="T6" fmla="*/ 79 w 128"/>
                <a:gd name="T7" fmla="*/ 0 h 128"/>
                <a:gd name="T8" fmla="*/ 45 w 128"/>
                <a:gd name="T9" fmla="*/ 34 h 128"/>
                <a:gd name="T10" fmla="*/ 59 w 128"/>
                <a:gd name="T11" fmla="*/ 62 h 128"/>
                <a:gd name="T12" fmla="*/ 41 w 128"/>
                <a:gd name="T13" fmla="*/ 67 h 128"/>
                <a:gd name="T14" fmla="*/ 20 w 128"/>
                <a:gd name="T15" fmla="*/ 59 h 128"/>
                <a:gd name="T16" fmla="*/ 20 w 128"/>
                <a:gd name="T17" fmla="*/ 59 h 128"/>
                <a:gd name="T18" fmla="*/ 0 w 128"/>
                <a:gd name="T19" fmla="*/ 40 h 128"/>
                <a:gd name="T20" fmla="*/ 0 w 128"/>
                <a:gd name="T21" fmla="*/ 95 h 128"/>
                <a:gd name="T22" fmla="*/ 0 w 128"/>
                <a:gd name="T23" fmla="*/ 95 h 128"/>
                <a:gd name="T24" fmla="*/ 34 w 128"/>
                <a:gd name="T25" fmla="*/ 128 h 128"/>
                <a:gd name="T26" fmla="*/ 85 w 128"/>
                <a:gd name="T27" fmla="*/ 128 h 128"/>
                <a:gd name="T28" fmla="*/ 119 w 128"/>
                <a:gd name="T29" fmla="*/ 94 h 128"/>
                <a:gd name="T30" fmla="*/ 99 w 128"/>
                <a:gd name="T31" fmla="*/ 62 h 128"/>
                <a:gd name="T32" fmla="*/ 110 w 128"/>
                <a:gd name="T33" fmla="*/ 4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28">
                  <a:moveTo>
                    <a:pt x="110" y="49"/>
                  </a:moveTo>
                  <a:cubicBezTo>
                    <a:pt x="120" y="49"/>
                    <a:pt x="128" y="40"/>
                    <a:pt x="128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1" y="13"/>
                    <a:pt x="97" y="0"/>
                    <a:pt x="79" y="0"/>
                  </a:cubicBezTo>
                  <a:cubicBezTo>
                    <a:pt x="60" y="0"/>
                    <a:pt x="45" y="15"/>
                    <a:pt x="45" y="34"/>
                  </a:cubicBezTo>
                  <a:cubicBezTo>
                    <a:pt x="45" y="46"/>
                    <a:pt x="50" y="56"/>
                    <a:pt x="59" y="62"/>
                  </a:cubicBezTo>
                  <a:cubicBezTo>
                    <a:pt x="54" y="65"/>
                    <a:pt x="47" y="67"/>
                    <a:pt x="41" y="67"/>
                  </a:cubicBezTo>
                  <a:cubicBezTo>
                    <a:pt x="33" y="67"/>
                    <a:pt x="25" y="64"/>
                    <a:pt x="20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" y="113"/>
                    <a:pt x="16" y="128"/>
                    <a:pt x="34" y="128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104" y="128"/>
                    <a:pt x="119" y="113"/>
                    <a:pt x="119" y="94"/>
                  </a:cubicBezTo>
                  <a:cubicBezTo>
                    <a:pt x="119" y="80"/>
                    <a:pt x="111" y="68"/>
                    <a:pt x="99" y="62"/>
                  </a:cubicBezTo>
                  <a:cubicBezTo>
                    <a:pt x="104" y="59"/>
                    <a:pt x="108" y="55"/>
                    <a:pt x="110" y="4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5199" y="1555"/>
              <a:ext cx="149" cy="149"/>
            </a:xfrm>
            <a:custGeom>
              <a:avLst/>
              <a:gdLst>
                <a:gd name="T0" fmla="*/ 55 w 63"/>
                <a:gd name="T1" fmla="*/ 8 h 63"/>
                <a:gd name="T2" fmla="*/ 48 w 63"/>
                <a:gd name="T3" fmla="*/ 0 h 63"/>
                <a:gd name="T4" fmla="*/ 5 w 63"/>
                <a:gd name="T5" fmla="*/ 37 h 63"/>
                <a:gd name="T6" fmla="*/ 5 w 63"/>
                <a:gd name="T7" fmla="*/ 37 h 63"/>
                <a:gd name="T8" fmla="*/ 5 w 63"/>
                <a:gd name="T9" fmla="*/ 37 h 63"/>
                <a:gd name="T10" fmla="*/ 5 w 63"/>
                <a:gd name="T11" fmla="*/ 37 h 63"/>
                <a:gd name="T12" fmla="*/ 5 w 63"/>
                <a:gd name="T13" fmla="*/ 58 h 63"/>
                <a:gd name="T14" fmla="*/ 26 w 63"/>
                <a:gd name="T15" fmla="*/ 58 h 63"/>
                <a:gd name="T16" fmla="*/ 63 w 63"/>
                <a:gd name="T17" fmla="*/ 15 h 63"/>
                <a:gd name="T18" fmla="*/ 55 w 63"/>
                <a:gd name="T19" fmla="*/ 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63">
                  <a:moveTo>
                    <a:pt x="55" y="8"/>
                  </a:moveTo>
                  <a:cubicBezTo>
                    <a:pt x="52" y="6"/>
                    <a:pt x="50" y="3"/>
                    <a:pt x="48" y="0"/>
                  </a:cubicBezTo>
                  <a:cubicBezTo>
                    <a:pt x="48" y="0"/>
                    <a:pt x="6" y="36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0" y="43"/>
                    <a:pt x="0" y="52"/>
                    <a:pt x="5" y="58"/>
                  </a:cubicBezTo>
                  <a:cubicBezTo>
                    <a:pt x="11" y="63"/>
                    <a:pt x="20" y="63"/>
                    <a:pt x="26" y="58"/>
                  </a:cubicBezTo>
                  <a:cubicBezTo>
                    <a:pt x="27" y="57"/>
                    <a:pt x="63" y="15"/>
                    <a:pt x="63" y="15"/>
                  </a:cubicBezTo>
                  <a:cubicBezTo>
                    <a:pt x="60" y="13"/>
                    <a:pt x="57" y="11"/>
                    <a:pt x="55" y="8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5352" y="1399"/>
              <a:ext cx="152" cy="152"/>
            </a:xfrm>
            <a:custGeom>
              <a:avLst/>
              <a:gdLst>
                <a:gd name="T0" fmla="*/ 57 w 64"/>
                <a:gd name="T1" fmla="*/ 17 h 64"/>
                <a:gd name="T2" fmla="*/ 58 w 64"/>
                <a:gd name="T3" fmla="*/ 17 h 64"/>
                <a:gd name="T4" fmla="*/ 58 w 64"/>
                <a:gd name="T5" fmla="*/ 6 h 64"/>
                <a:gd name="T6" fmla="*/ 47 w 64"/>
                <a:gd name="T7" fmla="*/ 6 h 64"/>
                <a:gd name="T8" fmla="*/ 47 w 64"/>
                <a:gd name="T9" fmla="*/ 7 h 64"/>
                <a:gd name="T10" fmla="*/ 25 w 64"/>
                <a:gd name="T11" fmla="*/ 0 h 64"/>
                <a:gd name="T12" fmla="*/ 0 w 64"/>
                <a:gd name="T13" fmla="*/ 8 h 64"/>
                <a:gd name="T14" fmla="*/ 56 w 64"/>
                <a:gd name="T15" fmla="*/ 64 h 64"/>
                <a:gd name="T16" fmla="*/ 64 w 64"/>
                <a:gd name="T17" fmla="*/ 39 h 64"/>
                <a:gd name="T18" fmla="*/ 57 w 64"/>
                <a:gd name="T19" fmla="*/ 17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64">
                  <a:moveTo>
                    <a:pt x="57" y="17"/>
                  </a:moveTo>
                  <a:cubicBezTo>
                    <a:pt x="57" y="17"/>
                    <a:pt x="57" y="17"/>
                    <a:pt x="58" y="17"/>
                  </a:cubicBezTo>
                  <a:cubicBezTo>
                    <a:pt x="60" y="14"/>
                    <a:pt x="60" y="9"/>
                    <a:pt x="58" y="6"/>
                  </a:cubicBezTo>
                  <a:cubicBezTo>
                    <a:pt x="55" y="4"/>
                    <a:pt x="50" y="4"/>
                    <a:pt x="47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0" y="3"/>
                    <a:pt x="33" y="0"/>
                    <a:pt x="25" y="0"/>
                  </a:cubicBezTo>
                  <a:cubicBezTo>
                    <a:pt x="15" y="0"/>
                    <a:pt x="7" y="3"/>
                    <a:pt x="0" y="8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61" y="57"/>
                    <a:pt x="64" y="49"/>
                    <a:pt x="64" y="39"/>
                  </a:cubicBezTo>
                  <a:cubicBezTo>
                    <a:pt x="64" y="31"/>
                    <a:pt x="61" y="24"/>
                    <a:pt x="57" y="1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9"/>
            <p:cNvSpPr/>
            <p:nvPr/>
          </p:nvSpPr>
          <p:spPr bwMode="auto">
            <a:xfrm>
              <a:off x="5317" y="1435"/>
              <a:ext cx="151" cy="151"/>
            </a:xfrm>
            <a:custGeom>
              <a:avLst/>
              <a:gdLst>
                <a:gd name="T0" fmla="*/ 0 w 64"/>
                <a:gd name="T1" fmla="*/ 24 h 64"/>
                <a:gd name="T2" fmla="*/ 40 w 64"/>
                <a:gd name="T3" fmla="*/ 64 h 64"/>
                <a:gd name="T4" fmla="*/ 64 w 64"/>
                <a:gd name="T5" fmla="*/ 56 h 64"/>
                <a:gd name="T6" fmla="*/ 8 w 64"/>
                <a:gd name="T7" fmla="*/ 0 h 64"/>
                <a:gd name="T8" fmla="*/ 0 w 64"/>
                <a:gd name="T9" fmla="*/ 2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24"/>
                  </a:moveTo>
                  <a:cubicBezTo>
                    <a:pt x="0" y="46"/>
                    <a:pt x="18" y="64"/>
                    <a:pt x="40" y="64"/>
                  </a:cubicBezTo>
                  <a:cubicBezTo>
                    <a:pt x="49" y="64"/>
                    <a:pt x="57" y="61"/>
                    <a:pt x="64" y="56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7"/>
                    <a:pt x="0" y="15"/>
                    <a:pt x="0" y="2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>
              <a:spLocks noEditPoints="1"/>
            </p:cNvSpPr>
            <p:nvPr/>
          </p:nvSpPr>
          <p:spPr bwMode="auto">
            <a:xfrm>
              <a:off x="4596" y="1399"/>
              <a:ext cx="302" cy="303"/>
            </a:xfrm>
            <a:custGeom>
              <a:avLst/>
              <a:gdLst>
                <a:gd name="T0" fmla="*/ 121 w 128"/>
                <a:gd name="T1" fmla="*/ 62 h 128"/>
                <a:gd name="T2" fmla="*/ 128 w 128"/>
                <a:gd name="T3" fmla="*/ 55 h 128"/>
                <a:gd name="T4" fmla="*/ 121 w 128"/>
                <a:gd name="T5" fmla="*/ 47 h 128"/>
                <a:gd name="T6" fmla="*/ 121 w 128"/>
                <a:gd name="T7" fmla="*/ 47 h 128"/>
                <a:gd name="T8" fmla="*/ 109 w 128"/>
                <a:gd name="T9" fmla="*/ 47 h 128"/>
                <a:gd name="T10" fmla="*/ 69 w 128"/>
                <a:gd name="T11" fmla="*/ 18 h 128"/>
                <a:gd name="T12" fmla="*/ 74 w 128"/>
                <a:gd name="T13" fmla="*/ 10 h 128"/>
                <a:gd name="T14" fmla="*/ 64 w 128"/>
                <a:gd name="T15" fmla="*/ 0 h 128"/>
                <a:gd name="T16" fmla="*/ 54 w 128"/>
                <a:gd name="T17" fmla="*/ 10 h 128"/>
                <a:gd name="T18" fmla="*/ 59 w 128"/>
                <a:gd name="T19" fmla="*/ 18 h 128"/>
                <a:gd name="T20" fmla="*/ 19 w 128"/>
                <a:gd name="T21" fmla="*/ 47 h 128"/>
                <a:gd name="T22" fmla="*/ 7 w 128"/>
                <a:gd name="T23" fmla="*/ 47 h 128"/>
                <a:gd name="T24" fmla="*/ 7 w 128"/>
                <a:gd name="T25" fmla="*/ 47 h 128"/>
                <a:gd name="T26" fmla="*/ 0 w 128"/>
                <a:gd name="T27" fmla="*/ 55 h 128"/>
                <a:gd name="T28" fmla="*/ 7 w 128"/>
                <a:gd name="T29" fmla="*/ 62 h 128"/>
                <a:gd name="T30" fmla="*/ 17 w 128"/>
                <a:gd name="T31" fmla="*/ 62 h 128"/>
                <a:gd name="T32" fmla="*/ 17 w 128"/>
                <a:gd name="T33" fmla="*/ 99 h 128"/>
                <a:gd name="T34" fmla="*/ 5 w 128"/>
                <a:gd name="T35" fmla="*/ 113 h 128"/>
                <a:gd name="T36" fmla="*/ 20 w 128"/>
                <a:gd name="T37" fmla="*/ 128 h 128"/>
                <a:gd name="T38" fmla="*/ 34 w 128"/>
                <a:gd name="T39" fmla="*/ 113 h 128"/>
                <a:gd name="T40" fmla="*/ 22 w 128"/>
                <a:gd name="T41" fmla="*/ 99 h 128"/>
                <a:gd name="T42" fmla="*/ 22 w 128"/>
                <a:gd name="T43" fmla="*/ 62 h 128"/>
                <a:gd name="T44" fmla="*/ 61 w 128"/>
                <a:gd name="T45" fmla="*/ 62 h 128"/>
                <a:gd name="T46" fmla="*/ 61 w 128"/>
                <a:gd name="T47" fmla="*/ 82 h 128"/>
                <a:gd name="T48" fmla="*/ 58 w 128"/>
                <a:gd name="T49" fmla="*/ 89 h 128"/>
                <a:gd name="T50" fmla="*/ 44 w 128"/>
                <a:gd name="T51" fmla="*/ 91 h 128"/>
                <a:gd name="T52" fmla="*/ 54 w 128"/>
                <a:gd name="T53" fmla="*/ 100 h 128"/>
                <a:gd name="T54" fmla="*/ 52 w 128"/>
                <a:gd name="T55" fmla="*/ 114 h 128"/>
                <a:gd name="T56" fmla="*/ 64 w 128"/>
                <a:gd name="T57" fmla="*/ 107 h 128"/>
                <a:gd name="T58" fmla="*/ 76 w 128"/>
                <a:gd name="T59" fmla="*/ 114 h 128"/>
                <a:gd name="T60" fmla="*/ 74 w 128"/>
                <a:gd name="T61" fmla="*/ 100 h 128"/>
                <a:gd name="T62" fmla="*/ 84 w 128"/>
                <a:gd name="T63" fmla="*/ 91 h 128"/>
                <a:gd name="T64" fmla="*/ 70 w 128"/>
                <a:gd name="T65" fmla="*/ 89 h 128"/>
                <a:gd name="T66" fmla="*/ 67 w 128"/>
                <a:gd name="T67" fmla="*/ 82 h 128"/>
                <a:gd name="T68" fmla="*/ 67 w 128"/>
                <a:gd name="T69" fmla="*/ 62 h 128"/>
                <a:gd name="T70" fmla="*/ 106 w 128"/>
                <a:gd name="T71" fmla="*/ 62 h 128"/>
                <a:gd name="T72" fmla="*/ 106 w 128"/>
                <a:gd name="T73" fmla="*/ 99 h 128"/>
                <a:gd name="T74" fmla="*/ 94 w 128"/>
                <a:gd name="T75" fmla="*/ 113 h 128"/>
                <a:gd name="T76" fmla="*/ 108 w 128"/>
                <a:gd name="T77" fmla="*/ 128 h 128"/>
                <a:gd name="T78" fmla="*/ 123 w 128"/>
                <a:gd name="T79" fmla="*/ 113 h 128"/>
                <a:gd name="T80" fmla="*/ 111 w 128"/>
                <a:gd name="T81" fmla="*/ 99 h 128"/>
                <a:gd name="T82" fmla="*/ 111 w 128"/>
                <a:gd name="T83" fmla="*/ 62 h 128"/>
                <a:gd name="T84" fmla="*/ 121 w 128"/>
                <a:gd name="T85" fmla="*/ 62 h 128"/>
                <a:gd name="T86" fmla="*/ 64 w 128"/>
                <a:gd name="T87" fmla="*/ 6 h 128"/>
                <a:gd name="T88" fmla="*/ 68 w 128"/>
                <a:gd name="T89" fmla="*/ 10 h 128"/>
                <a:gd name="T90" fmla="*/ 64 w 128"/>
                <a:gd name="T91" fmla="*/ 14 h 128"/>
                <a:gd name="T92" fmla="*/ 64 w 128"/>
                <a:gd name="T93" fmla="*/ 14 h 128"/>
                <a:gd name="T94" fmla="*/ 64 w 128"/>
                <a:gd name="T95" fmla="*/ 14 h 128"/>
                <a:gd name="T96" fmla="*/ 60 w 128"/>
                <a:gd name="T97" fmla="*/ 10 h 128"/>
                <a:gd name="T98" fmla="*/ 64 w 128"/>
                <a:gd name="T99" fmla="*/ 6 h 128"/>
                <a:gd name="T100" fmla="*/ 28 w 128"/>
                <a:gd name="T101" fmla="*/ 47 h 128"/>
                <a:gd name="T102" fmla="*/ 64 w 128"/>
                <a:gd name="T103" fmla="*/ 21 h 128"/>
                <a:gd name="T104" fmla="*/ 100 w 128"/>
                <a:gd name="T105" fmla="*/ 47 h 128"/>
                <a:gd name="T106" fmla="*/ 28 w 128"/>
                <a:gd name="T107" fmla="*/ 4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8" h="128">
                  <a:moveTo>
                    <a:pt x="121" y="62"/>
                  </a:moveTo>
                  <a:cubicBezTo>
                    <a:pt x="125" y="62"/>
                    <a:pt x="128" y="59"/>
                    <a:pt x="128" y="55"/>
                  </a:cubicBezTo>
                  <a:cubicBezTo>
                    <a:pt x="128" y="51"/>
                    <a:pt x="125" y="47"/>
                    <a:pt x="121" y="47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72" y="16"/>
                    <a:pt x="74" y="13"/>
                    <a:pt x="74" y="10"/>
                  </a:cubicBezTo>
                  <a:cubicBezTo>
                    <a:pt x="74" y="4"/>
                    <a:pt x="69" y="0"/>
                    <a:pt x="64" y="0"/>
                  </a:cubicBezTo>
                  <a:cubicBezTo>
                    <a:pt x="59" y="0"/>
                    <a:pt x="54" y="4"/>
                    <a:pt x="54" y="10"/>
                  </a:cubicBezTo>
                  <a:cubicBezTo>
                    <a:pt x="54" y="13"/>
                    <a:pt x="56" y="16"/>
                    <a:pt x="59" y="1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3" y="47"/>
                    <a:pt x="0" y="51"/>
                    <a:pt x="0" y="55"/>
                  </a:cubicBezTo>
                  <a:cubicBezTo>
                    <a:pt x="0" y="59"/>
                    <a:pt x="3" y="62"/>
                    <a:pt x="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0" y="100"/>
                    <a:pt x="5" y="106"/>
                    <a:pt x="5" y="113"/>
                  </a:cubicBezTo>
                  <a:cubicBezTo>
                    <a:pt x="5" y="121"/>
                    <a:pt x="12" y="128"/>
                    <a:pt x="20" y="128"/>
                  </a:cubicBezTo>
                  <a:cubicBezTo>
                    <a:pt x="28" y="128"/>
                    <a:pt x="34" y="121"/>
                    <a:pt x="34" y="113"/>
                  </a:cubicBezTo>
                  <a:cubicBezTo>
                    <a:pt x="34" y="106"/>
                    <a:pt x="29" y="100"/>
                    <a:pt x="22" y="99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99" y="100"/>
                    <a:pt x="94" y="106"/>
                    <a:pt x="94" y="113"/>
                  </a:cubicBezTo>
                  <a:cubicBezTo>
                    <a:pt x="94" y="121"/>
                    <a:pt x="100" y="128"/>
                    <a:pt x="108" y="128"/>
                  </a:cubicBezTo>
                  <a:cubicBezTo>
                    <a:pt x="116" y="128"/>
                    <a:pt x="123" y="121"/>
                    <a:pt x="123" y="113"/>
                  </a:cubicBezTo>
                  <a:cubicBezTo>
                    <a:pt x="123" y="106"/>
                    <a:pt x="118" y="100"/>
                    <a:pt x="111" y="99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121" y="62"/>
                  </a:lnTo>
                  <a:close/>
                  <a:moveTo>
                    <a:pt x="64" y="6"/>
                  </a:moveTo>
                  <a:cubicBezTo>
                    <a:pt x="66" y="6"/>
                    <a:pt x="68" y="7"/>
                    <a:pt x="68" y="10"/>
                  </a:cubicBezTo>
                  <a:cubicBezTo>
                    <a:pt x="68" y="12"/>
                    <a:pt x="66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4"/>
                    <a:pt x="60" y="12"/>
                    <a:pt x="60" y="10"/>
                  </a:cubicBezTo>
                  <a:cubicBezTo>
                    <a:pt x="60" y="7"/>
                    <a:pt x="62" y="6"/>
                    <a:pt x="64" y="6"/>
                  </a:cubicBezTo>
                  <a:close/>
                  <a:moveTo>
                    <a:pt x="28" y="47"/>
                  </a:moveTo>
                  <a:cubicBezTo>
                    <a:pt x="64" y="21"/>
                    <a:pt x="64" y="21"/>
                    <a:pt x="64" y="21"/>
                  </a:cubicBezTo>
                  <a:cubicBezTo>
                    <a:pt x="100" y="47"/>
                    <a:pt x="100" y="47"/>
                    <a:pt x="100" y="47"/>
                  </a:cubicBezTo>
                  <a:lnTo>
                    <a:pt x="28" y="47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Oval 121"/>
            <p:cNvSpPr>
              <a:spLocks noChangeArrowheads="1"/>
            </p:cNvSpPr>
            <p:nvPr/>
          </p:nvSpPr>
          <p:spPr bwMode="auto">
            <a:xfrm>
              <a:off x="4130" y="1492"/>
              <a:ext cx="23" cy="23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Oval 122"/>
            <p:cNvSpPr>
              <a:spLocks noChangeArrowheads="1"/>
            </p:cNvSpPr>
            <p:nvPr/>
          </p:nvSpPr>
          <p:spPr bwMode="auto">
            <a:xfrm>
              <a:off x="4052" y="1607"/>
              <a:ext cx="68" cy="9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Oval 123"/>
            <p:cNvSpPr>
              <a:spLocks noChangeArrowheads="1"/>
            </p:cNvSpPr>
            <p:nvPr/>
          </p:nvSpPr>
          <p:spPr bwMode="auto">
            <a:xfrm>
              <a:off x="4175" y="1607"/>
              <a:ext cx="71" cy="95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>
              <a:spLocks noEditPoints="1"/>
            </p:cNvSpPr>
            <p:nvPr/>
          </p:nvSpPr>
          <p:spPr bwMode="auto">
            <a:xfrm>
              <a:off x="4026" y="1399"/>
              <a:ext cx="231" cy="303"/>
            </a:xfrm>
            <a:custGeom>
              <a:avLst/>
              <a:gdLst>
                <a:gd name="T0" fmla="*/ 83 w 98"/>
                <a:gd name="T1" fmla="*/ 58 h 128"/>
                <a:gd name="T2" fmla="*/ 76 w 98"/>
                <a:gd name="T3" fmla="*/ 59 h 128"/>
                <a:gd name="T4" fmla="*/ 75 w 98"/>
                <a:gd name="T5" fmla="*/ 59 h 128"/>
                <a:gd name="T6" fmla="*/ 73 w 98"/>
                <a:gd name="T7" fmla="*/ 59 h 128"/>
                <a:gd name="T8" fmla="*/ 83 w 98"/>
                <a:gd name="T9" fmla="*/ 34 h 128"/>
                <a:gd name="T10" fmla="*/ 83 w 98"/>
                <a:gd name="T11" fmla="*/ 29 h 128"/>
                <a:gd name="T12" fmla="*/ 83 w 98"/>
                <a:gd name="T13" fmla="*/ 29 h 128"/>
                <a:gd name="T14" fmla="*/ 98 w 98"/>
                <a:gd name="T15" fmla="*/ 15 h 128"/>
                <a:gd name="T16" fmla="*/ 83 w 98"/>
                <a:gd name="T17" fmla="*/ 0 h 128"/>
                <a:gd name="T18" fmla="*/ 70 w 98"/>
                <a:gd name="T19" fmla="*/ 8 h 128"/>
                <a:gd name="T20" fmla="*/ 49 w 98"/>
                <a:gd name="T21" fmla="*/ 0 h 128"/>
                <a:gd name="T22" fmla="*/ 28 w 98"/>
                <a:gd name="T23" fmla="*/ 8 h 128"/>
                <a:gd name="T24" fmla="*/ 15 w 98"/>
                <a:gd name="T25" fmla="*/ 0 h 128"/>
                <a:gd name="T26" fmla="*/ 0 w 98"/>
                <a:gd name="T27" fmla="*/ 15 h 128"/>
                <a:gd name="T28" fmla="*/ 15 w 98"/>
                <a:gd name="T29" fmla="*/ 29 h 128"/>
                <a:gd name="T30" fmla="*/ 15 w 98"/>
                <a:gd name="T31" fmla="*/ 29 h 128"/>
                <a:gd name="T32" fmla="*/ 15 w 98"/>
                <a:gd name="T33" fmla="*/ 34 h 128"/>
                <a:gd name="T34" fmla="*/ 25 w 98"/>
                <a:gd name="T35" fmla="*/ 59 h 128"/>
                <a:gd name="T36" fmla="*/ 23 w 98"/>
                <a:gd name="T37" fmla="*/ 59 h 128"/>
                <a:gd name="T38" fmla="*/ 20 w 98"/>
                <a:gd name="T39" fmla="*/ 60 h 128"/>
                <a:gd name="T40" fmla="*/ 15 w 98"/>
                <a:gd name="T41" fmla="*/ 59 h 128"/>
                <a:gd name="T42" fmla="*/ 0 w 98"/>
                <a:gd name="T43" fmla="*/ 74 h 128"/>
                <a:gd name="T44" fmla="*/ 13 w 98"/>
                <a:gd name="T45" fmla="*/ 88 h 128"/>
                <a:gd name="T46" fmla="*/ 17 w 98"/>
                <a:gd name="T47" fmla="*/ 85 h 128"/>
                <a:gd name="T48" fmla="*/ 26 w 98"/>
                <a:gd name="T49" fmla="*/ 83 h 128"/>
                <a:gd name="T50" fmla="*/ 34 w 98"/>
                <a:gd name="T51" fmla="*/ 85 h 128"/>
                <a:gd name="T52" fmla="*/ 41 w 98"/>
                <a:gd name="T53" fmla="*/ 91 h 128"/>
                <a:gd name="T54" fmla="*/ 46 w 98"/>
                <a:gd name="T55" fmla="*/ 108 h 128"/>
                <a:gd name="T56" fmla="*/ 41 w 98"/>
                <a:gd name="T57" fmla="*/ 125 h 128"/>
                <a:gd name="T58" fmla="*/ 38 w 98"/>
                <a:gd name="T59" fmla="*/ 128 h 128"/>
                <a:gd name="T60" fmla="*/ 66 w 98"/>
                <a:gd name="T61" fmla="*/ 128 h 128"/>
                <a:gd name="T62" fmla="*/ 63 w 98"/>
                <a:gd name="T63" fmla="*/ 125 h 128"/>
                <a:gd name="T64" fmla="*/ 58 w 98"/>
                <a:gd name="T65" fmla="*/ 108 h 128"/>
                <a:gd name="T66" fmla="*/ 63 w 98"/>
                <a:gd name="T67" fmla="*/ 91 h 128"/>
                <a:gd name="T68" fmla="*/ 69 w 98"/>
                <a:gd name="T69" fmla="*/ 85 h 128"/>
                <a:gd name="T70" fmla="*/ 78 w 98"/>
                <a:gd name="T71" fmla="*/ 83 h 128"/>
                <a:gd name="T72" fmla="*/ 86 w 98"/>
                <a:gd name="T73" fmla="*/ 85 h 128"/>
                <a:gd name="T74" fmla="*/ 88 w 98"/>
                <a:gd name="T75" fmla="*/ 86 h 128"/>
                <a:gd name="T76" fmla="*/ 98 w 98"/>
                <a:gd name="T77" fmla="*/ 72 h 128"/>
                <a:gd name="T78" fmla="*/ 83 w 98"/>
                <a:gd name="T79" fmla="*/ 58 h 128"/>
                <a:gd name="T80" fmla="*/ 49 w 98"/>
                <a:gd name="T81" fmla="*/ 69 h 128"/>
                <a:gd name="T82" fmla="*/ 34 w 98"/>
                <a:gd name="T83" fmla="*/ 54 h 128"/>
                <a:gd name="T84" fmla="*/ 49 w 98"/>
                <a:gd name="T85" fmla="*/ 39 h 128"/>
                <a:gd name="T86" fmla="*/ 64 w 98"/>
                <a:gd name="T87" fmla="*/ 54 h 128"/>
                <a:gd name="T88" fmla="*/ 49 w 98"/>
                <a:gd name="T89" fmla="*/ 6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8" h="128">
                  <a:moveTo>
                    <a:pt x="83" y="58"/>
                  </a:moveTo>
                  <a:cubicBezTo>
                    <a:pt x="81" y="58"/>
                    <a:pt x="78" y="58"/>
                    <a:pt x="76" y="59"/>
                  </a:cubicBezTo>
                  <a:cubicBezTo>
                    <a:pt x="76" y="59"/>
                    <a:pt x="76" y="59"/>
                    <a:pt x="75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9" y="53"/>
                    <a:pt x="83" y="44"/>
                    <a:pt x="83" y="34"/>
                  </a:cubicBezTo>
                  <a:cubicBezTo>
                    <a:pt x="83" y="33"/>
                    <a:pt x="83" y="31"/>
                    <a:pt x="83" y="29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91" y="29"/>
                    <a:pt x="98" y="23"/>
                    <a:pt x="98" y="15"/>
                  </a:cubicBezTo>
                  <a:cubicBezTo>
                    <a:pt x="98" y="7"/>
                    <a:pt x="91" y="0"/>
                    <a:pt x="83" y="0"/>
                  </a:cubicBezTo>
                  <a:cubicBezTo>
                    <a:pt x="78" y="0"/>
                    <a:pt x="73" y="3"/>
                    <a:pt x="70" y="8"/>
                  </a:cubicBezTo>
                  <a:cubicBezTo>
                    <a:pt x="65" y="3"/>
                    <a:pt x="57" y="0"/>
                    <a:pt x="49" y="0"/>
                  </a:cubicBezTo>
                  <a:cubicBezTo>
                    <a:pt x="41" y="0"/>
                    <a:pt x="33" y="3"/>
                    <a:pt x="28" y="8"/>
                  </a:cubicBezTo>
                  <a:cubicBezTo>
                    <a:pt x="25" y="3"/>
                    <a:pt x="20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1"/>
                    <a:pt x="15" y="33"/>
                    <a:pt x="15" y="34"/>
                  </a:cubicBezTo>
                  <a:cubicBezTo>
                    <a:pt x="15" y="44"/>
                    <a:pt x="19" y="53"/>
                    <a:pt x="25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2" y="59"/>
                    <a:pt x="21" y="60"/>
                    <a:pt x="20" y="60"/>
                  </a:cubicBezTo>
                  <a:cubicBezTo>
                    <a:pt x="18" y="59"/>
                    <a:pt x="16" y="59"/>
                    <a:pt x="15" y="59"/>
                  </a:cubicBezTo>
                  <a:cubicBezTo>
                    <a:pt x="7" y="59"/>
                    <a:pt x="0" y="66"/>
                    <a:pt x="0" y="74"/>
                  </a:cubicBezTo>
                  <a:cubicBezTo>
                    <a:pt x="0" y="81"/>
                    <a:pt x="6" y="88"/>
                    <a:pt x="13" y="88"/>
                  </a:cubicBezTo>
                  <a:cubicBezTo>
                    <a:pt x="14" y="87"/>
                    <a:pt x="16" y="86"/>
                    <a:pt x="17" y="85"/>
                  </a:cubicBezTo>
                  <a:cubicBezTo>
                    <a:pt x="20" y="83"/>
                    <a:pt x="23" y="83"/>
                    <a:pt x="26" y="83"/>
                  </a:cubicBezTo>
                  <a:cubicBezTo>
                    <a:pt x="29" y="83"/>
                    <a:pt x="32" y="83"/>
                    <a:pt x="34" y="85"/>
                  </a:cubicBezTo>
                  <a:cubicBezTo>
                    <a:pt x="37" y="86"/>
                    <a:pt x="39" y="88"/>
                    <a:pt x="41" y="91"/>
                  </a:cubicBezTo>
                  <a:cubicBezTo>
                    <a:pt x="44" y="95"/>
                    <a:pt x="46" y="101"/>
                    <a:pt x="46" y="108"/>
                  </a:cubicBezTo>
                  <a:cubicBezTo>
                    <a:pt x="46" y="114"/>
                    <a:pt x="44" y="120"/>
                    <a:pt x="41" y="125"/>
                  </a:cubicBezTo>
                  <a:cubicBezTo>
                    <a:pt x="40" y="126"/>
                    <a:pt x="39" y="127"/>
                    <a:pt x="38" y="128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5" y="127"/>
                    <a:pt x="64" y="126"/>
                    <a:pt x="63" y="125"/>
                  </a:cubicBezTo>
                  <a:cubicBezTo>
                    <a:pt x="59" y="120"/>
                    <a:pt x="58" y="114"/>
                    <a:pt x="58" y="108"/>
                  </a:cubicBezTo>
                  <a:cubicBezTo>
                    <a:pt x="58" y="101"/>
                    <a:pt x="59" y="95"/>
                    <a:pt x="63" y="91"/>
                  </a:cubicBezTo>
                  <a:cubicBezTo>
                    <a:pt x="65" y="88"/>
                    <a:pt x="67" y="86"/>
                    <a:pt x="69" y="85"/>
                  </a:cubicBezTo>
                  <a:cubicBezTo>
                    <a:pt x="72" y="83"/>
                    <a:pt x="75" y="83"/>
                    <a:pt x="78" y="83"/>
                  </a:cubicBezTo>
                  <a:cubicBezTo>
                    <a:pt x="81" y="83"/>
                    <a:pt x="84" y="83"/>
                    <a:pt x="86" y="85"/>
                  </a:cubicBezTo>
                  <a:cubicBezTo>
                    <a:pt x="87" y="85"/>
                    <a:pt x="88" y="86"/>
                    <a:pt x="88" y="86"/>
                  </a:cubicBezTo>
                  <a:cubicBezTo>
                    <a:pt x="94" y="84"/>
                    <a:pt x="98" y="79"/>
                    <a:pt x="98" y="72"/>
                  </a:cubicBezTo>
                  <a:cubicBezTo>
                    <a:pt x="98" y="64"/>
                    <a:pt x="91" y="58"/>
                    <a:pt x="83" y="58"/>
                  </a:cubicBezTo>
                  <a:close/>
                  <a:moveTo>
                    <a:pt x="49" y="69"/>
                  </a:moveTo>
                  <a:cubicBezTo>
                    <a:pt x="41" y="69"/>
                    <a:pt x="34" y="62"/>
                    <a:pt x="34" y="54"/>
                  </a:cubicBezTo>
                  <a:cubicBezTo>
                    <a:pt x="34" y="46"/>
                    <a:pt x="41" y="39"/>
                    <a:pt x="49" y="39"/>
                  </a:cubicBezTo>
                  <a:cubicBezTo>
                    <a:pt x="57" y="39"/>
                    <a:pt x="64" y="46"/>
                    <a:pt x="64" y="54"/>
                  </a:cubicBezTo>
                  <a:cubicBezTo>
                    <a:pt x="64" y="62"/>
                    <a:pt x="57" y="69"/>
                    <a:pt x="49" y="6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5"/>
            <p:cNvSpPr/>
            <p:nvPr/>
          </p:nvSpPr>
          <p:spPr bwMode="auto">
            <a:xfrm>
              <a:off x="3512" y="1399"/>
              <a:ext cx="175" cy="175"/>
            </a:xfrm>
            <a:custGeom>
              <a:avLst/>
              <a:gdLst>
                <a:gd name="T0" fmla="*/ 44 w 74"/>
                <a:gd name="T1" fmla="*/ 0 h 74"/>
                <a:gd name="T2" fmla="*/ 14 w 74"/>
                <a:gd name="T3" fmla="*/ 30 h 74"/>
                <a:gd name="T4" fmla="*/ 15 w 74"/>
                <a:gd name="T5" fmla="*/ 37 h 74"/>
                <a:gd name="T6" fmla="*/ 0 w 74"/>
                <a:gd name="T7" fmla="*/ 53 h 74"/>
                <a:gd name="T8" fmla="*/ 21 w 74"/>
                <a:gd name="T9" fmla="*/ 74 h 74"/>
                <a:gd name="T10" fmla="*/ 37 w 74"/>
                <a:gd name="T11" fmla="*/ 59 h 74"/>
                <a:gd name="T12" fmla="*/ 44 w 74"/>
                <a:gd name="T13" fmla="*/ 60 h 74"/>
                <a:gd name="T14" fmla="*/ 74 w 74"/>
                <a:gd name="T15" fmla="*/ 30 h 74"/>
                <a:gd name="T16" fmla="*/ 44 w 74"/>
                <a:gd name="T1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74">
                  <a:moveTo>
                    <a:pt x="44" y="0"/>
                  </a:moveTo>
                  <a:cubicBezTo>
                    <a:pt x="28" y="0"/>
                    <a:pt x="14" y="13"/>
                    <a:pt x="14" y="30"/>
                  </a:cubicBezTo>
                  <a:cubicBezTo>
                    <a:pt x="14" y="32"/>
                    <a:pt x="15" y="35"/>
                    <a:pt x="15" y="37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9" y="59"/>
                    <a:pt x="42" y="60"/>
                    <a:pt x="44" y="60"/>
                  </a:cubicBezTo>
                  <a:cubicBezTo>
                    <a:pt x="61" y="60"/>
                    <a:pt x="74" y="46"/>
                    <a:pt x="74" y="30"/>
                  </a:cubicBezTo>
                  <a:cubicBezTo>
                    <a:pt x="74" y="13"/>
                    <a:pt x="61" y="0"/>
                    <a:pt x="4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6"/>
            <p:cNvSpPr>
              <a:spLocks noEditPoints="1"/>
            </p:cNvSpPr>
            <p:nvPr/>
          </p:nvSpPr>
          <p:spPr bwMode="auto">
            <a:xfrm>
              <a:off x="3378" y="1492"/>
              <a:ext cx="217" cy="210"/>
            </a:xfrm>
            <a:custGeom>
              <a:avLst/>
              <a:gdLst>
                <a:gd name="T0" fmla="*/ 32 w 92"/>
                <a:gd name="T1" fmla="*/ 4 h 89"/>
                <a:gd name="T2" fmla="*/ 32 w 92"/>
                <a:gd name="T3" fmla="*/ 4 h 89"/>
                <a:gd name="T4" fmla="*/ 18 w 92"/>
                <a:gd name="T5" fmla="*/ 4 h 89"/>
                <a:gd name="T6" fmla="*/ 18 w 92"/>
                <a:gd name="T7" fmla="*/ 18 h 89"/>
                <a:gd name="T8" fmla="*/ 31 w 92"/>
                <a:gd name="T9" fmla="*/ 31 h 89"/>
                <a:gd name="T10" fmla="*/ 11 w 92"/>
                <a:gd name="T11" fmla="*/ 40 h 89"/>
                <a:gd name="T12" fmla="*/ 11 w 92"/>
                <a:gd name="T13" fmla="*/ 81 h 89"/>
                <a:gd name="T14" fmla="*/ 32 w 92"/>
                <a:gd name="T15" fmla="*/ 89 h 89"/>
                <a:gd name="T16" fmla="*/ 52 w 92"/>
                <a:gd name="T17" fmla="*/ 81 h 89"/>
                <a:gd name="T18" fmla="*/ 61 w 92"/>
                <a:gd name="T19" fmla="*/ 61 h 89"/>
                <a:gd name="T20" fmla="*/ 74 w 92"/>
                <a:gd name="T21" fmla="*/ 74 h 89"/>
                <a:gd name="T22" fmla="*/ 88 w 92"/>
                <a:gd name="T23" fmla="*/ 74 h 89"/>
                <a:gd name="T24" fmla="*/ 88 w 92"/>
                <a:gd name="T25" fmla="*/ 60 h 89"/>
                <a:gd name="T26" fmla="*/ 32 w 92"/>
                <a:gd name="T27" fmla="*/ 4 h 89"/>
                <a:gd name="T28" fmla="*/ 42 w 92"/>
                <a:gd name="T29" fmla="*/ 70 h 89"/>
                <a:gd name="T30" fmla="*/ 32 w 92"/>
                <a:gd name="T31" fmla="*/ 74 h 89"/>
                <a:gd name="T32" fmla="*/ 22 w 92"/>
                <a:gd name="T33" fmla="*/ 70 h 89"/>
                <a:gd name="T34" fmla="*/ 22 w 92"/>
                <a:gd name="T35" fmla="*/ 50 h 89"/>
                <a:gd name="T36" fmla="*/ 32 w 92"/>
                <a:gd name="T37" fmla="*/ 46 h 89"/>
                <a:gd name="T38" fmla="*/ 32 w 92"/>
                <a:gd name="T39" fmla="*/ 46 h 89"/>
                <a:gd name="T40" fmla="*/ 32 w 92"/>
                <a:gd name="T41" fmla="*/ 46 h 89"/>
                <a:gd name="T42" fmla="*/ 42 w 92"/>
                <a:gd name="T43" fmla="*/ 50 h 89"/>
                <a:gd name="T44" fmla="*/ 46 w 92"/>
                <a:gd name="T45" fmla="*/ 60 h 89"/>
                <a:gd name="T46" fmla="*/ 42 w 92"/>
                <a:gd name="T47" fmla="*/ 7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2" h="89">
                  <a:moveTo>
                    <a:pt x="32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28" y="0"/>
                    <a:pt x="22" y="0"/>
                    <a:pt x="18" y="4"/>
                  </a:cubicBezTo>
                  <a:cubicBezTo>
                    <a:pt x="14" y="8"/>
                    <a:pt x="14" y="14"/>
                    <a:pt x="18" y="18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4" y="31"/>
                    <a:pt x="17" y="34"/>
                    <a:pt x="11" y="40"/>
                  </a:cubicBezTo>
                  <a:cubicBezTo>
                    <a:pt x="0" y="51"/>
                    <a:pt x="0" y="69"/>
                    <a:pt x="11" y="81"/>
                  </a:cubicBezTo>
                  <a:cubicBezTo>
                    <a:pt x="17" y="86"/>
                    <a:pt x="25" y="89"/>
                    <a:pt x="32" y="89"/>
                  </a:cubicBezTo>
                  <a:cubicBezTo>
                    <a:pt x="39" y="89"/>
                    <a:pt x="47" y="86"/>
                    <a:pt x="52" y="81"/>
                  </a:cubicBezTo>
                  <a:cubicBezTo>
                    <a:pt x="58" y="75"/>
                    <a:pt x="61" y="68"/>
                    <a:pt x="61" y="61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8" y="78"/>
                    <a:pt x="84" y="78"/>
                    <a:pt x="88" y="74"/>
                  </a:cubicBezTo>
                  <a:cubicBezTo>
                    <a:pt x="92" y="70"/>
                    <a:pt x="92" y="64"/>
                    <a:pt x="88" y="60"/>
                  </a:cubicBezTo>
                  <a:lnTo>
                    <a:pt x="32" y="4"/>
                  </a:lnTo>
                  <a:close/>
                  <a:moveTo>
                    <a:pt x="42" y="70"/>
                  </a:moveTo>
                  <a:cubicBezTo>
                    <a:pt x="39" y="73"/>
                    <a:pt x="36" y="74"/>
                    <a:pt x="32" y="74"/>
                  </a:cubicBezTo>
                  <a:cubicBezTo>
                    <a:pt x="28" y="74"/>
                    <a:pt x="25" y="73"/>
                    <a:pt x="22" y="70"/>
                  </a:cubicBezTo>
                  <a:cubicBezTo>
                    <a:pt x="16" y="65"/>
                    <a:pt x="16" y="56"/>
                    <a:pt x="22" y="50"/>
                  </a:cubicBezTo>
                  <a:cubicBezTo>
                    <a:pt x="25" y="47"/>
                    <a:pt x="28" y="46"/>
                    <a:pt x="32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6" y="46"/>
                    <a:pt x="39" y="47"/>
                    <a:pt x="42" y="50"/>
                  </a:cubicBezTo>
                  <a:cubicBezTo>
                    <a:pt x="45" y="53"/>
                    <a:pt x="46" y="56"/>
                    <a:pt x="46" y="60"/>
                  </a:cubicBezTo>
                  <a:cubicBezTo>
                    <a:pt x="46" y="64"/>
                    <a:pt x="45" y="67"/>
                    <a:pt x="42" y="7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7"/>
            <p:cNvSpPr/>
            <p:nvPr/>
          </p:nvSpPr>
          <p:spPr bwMode="auto">
            <a:xfrm>
              <a:off x="2862" y="1518"/>
              <a:ext cx="137" cy="184"/>
            </a:xfrm>
            <a:custGeom>
              <a:avLst/>
              <a:gdLst>
                <a:gd name="T0" fmla="*/ 49 w 58"/>
                <a:gd name="T1" fmla="*/ 0 h 78"/>
                <a:gd name="T2" fmla="*/ 9 w 58"/>
                <a:gd name="T3" fmla="*/ 0 h 78"/>
                <a:gd name="T4" fmla="*/ 0 w 58"/>
                <a:gd name="T5" fmla="*/ 9 h 78"/>
                <a:gd name="T6" fmla="*/ 0 w 58"/>
                <a:gd name="T7" fmla="*/ 68 h 78"/>
                <a:gd name="T8" fmla="*/ 9 w 58"/>
                <a:gd name="T9" fmla="*/ 78 h 78"/>
                <a:gd name="T10" fmla="*/ 49 w 58"/>
                <a:gd name="T11" fmla="*/ 78 h 78"/>
                <a:gd name="T12" fmla="*/ 58 w 58"/>
                <a:gd name="T13" fmla="*/ 68 h 78"/>
                <a:gd name="T14" fmla="*/ 58 w 58"/>
                <a:gd name="T15" fmla="*/ 9 h 78"/>
                <a:gd name="T16" fmla="*/ 49 w 58"/>
                <a:gd name="T1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78">
                  <a:moveTo>
                    <a:pt x="4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4"/>
                    <a:pt x="4" y="78"/>
                    <a:pt x="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54" y="78"/>
                    <a:pt x="58" y="74"/>
                    <a:pt x="58" y="68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4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8"/>
            <p:cNvSpPr/>
            <p:nvPr/>
          </p:nvSpPr>
          <p:spPr bwMode="auto">
            <a:xfrm>
              <a:off x="2872" y="1399"/>
              <a:ext cx="118" cy="95"/>
            </a:xfrm>
            <a:custGeom>
              <a:avLst/>
              <a:gdLst>
                <a:gd name="T0" fmla="*/ 32 w 50"/>
                <a:gd name="T1" fmla="*/ 16 h 40"/>
                <a:gd name="T2" fmla="*/ 32 w 50"/>
                <a:gd name="T3" fmla="*/ 7 h 40"/>
                <a:gd name="T4" fmla="*/ 25 w 50"/>
                <a:gd name="T5" fmla="*/ 0 h 40"/>
                <a:gd name="T6" fmla="*/ 18 w 50"/>
                <a:gd name="T7" fmla="*/ 7 h 40"/>
                <a:gd name="T8" fmla="*/ 18 w 50"/>
                <a:gd name="T9" fmla="*/ 16 h 40"/>
                <a:gd name="T10" fmla="*/ 0 w 50"/>
                <a:gd name="T11" fmla="*/ 40 h 40"/>
                <a:gd name="T12" fmla="*/ 50 w 50"/>
                <a:gd name="T13" fmla="*/ 40 h 40"/>
                <a:gd name="T14" fmla="*/ 32 w 50"/>
                <a:gd name="T1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0">
                  <a:moveTo>
                    <a:pt x="32" y="16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32" y="3"/>
                    <a:pt x="29" y="0"/>
                    <a:pt x="25" y="0"/>
                  </a:cubicBezTo>
                  <a:cubicBezTo>
                    <a:pt x="21" y="0"/>
                    <a:pt x="18" y="3"/>
                    <a:pt x="18" y="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8" y="19"/>
                    <a:pt x="0" y="29"/>
                    <a:pt x="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29"/>
                    <a:pt x="42" y="19"/>
                    <a:pt x="32" y="16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9"/>
            <p:cNvSpPr>
              <a:spLocks noEditPoints="1"/>
            </p:cNvSpPr>
            <p:nvPr/>
          </p:nvSpPr>
          <p:spPr bwMode="auto">
            <a:xfrm>
              <a:off x="2174" y="1411"/>
              <a:ext cx="303" cy="279"/>
            </a:xfrm>
            <a:custGeom>
              <a:avLst/>
              <a:gdLst>
                <a:gd name="T0" fmla="*/ 128 w 128"/>
                <a:gd name="T1" fmla="*/ 10 h 118"/>
                <a:gd name="T2" fmla="*/ 118 w 128"/>
                <a:gd name="T3" fmla="*/ 0 h 118"/>
                <a:gd name="T4" fmla="*/ 108 w 128"/>
                <a:gd name="T5" fmla="*/ 10 h 118"/>
                <a:gd name="T6" fmla="*/ 113 w 128"/>
                <a:gd name="T7" fmla="*/ 18 h 118"/>
                <a:gd name="T8" fmla="*/ 113 w 128"/>
                <a:gd name="T9" fmla="*/ 39 h 118"/>
                <a:gd name="T10" fmla="*/ 15 w 128"/>
                <a:gd name="T11" fmla="*/ 39 h 118"/>
                <a:gd name="T12" fmla="*/ 15 w 128"/>
                <a:gd name="T13" fmla="*/ 19 h 118"/>
                <a:gd name="T14" fmla="*/ 20 w 128"/>
                <a:gd name="T15" fmla="*/ 10 h 118"/>
                <a:gd name="T16" fmla="*/ 10 w 128"/>
                <a:gd name="T17" fmla="*/ 0 h 118"/>
                <a:gd name="T18" fmla="*/ 0 w 128"/>
                <a:gd name="T19" fmla="*/ 10 h 118"/>
                <a:gd name="T20" fmla="*/ 5 w 128"/>
                <a:gd name="T21" fmla="*/ 19 h 118"/>
                <a:gd name="T22" fmla="*/ 5 w 128"/>
                <a:gd name="T23" fmla="*/ 118 h 118"/>
                <a:gd name="T24" fmla="*/ 15 w 128"/>
                <a:gd name="T25" fmla="*/ 118 h 118"/>
                <a:gd name="T26" fmla="*/ 15 w 128"/>
                <a:gd name="T27" fmla="*/ 104 h 118"/>
                <a:gd name="T28" fmla="*/ 113 w 128"/>
                <a:gd name="T29" fmla="*/ 104 h 118"/>
                <a:gd name="T30" fmla="*/ 113 w 128"/>
                <a:gd name="T31" fmla="*/ 118 h 118"/>
                <a:gd name="T32" fmla="*/ 123 w 128"/>
                <a:gd name="T33" fmla="*/ 118 h 118"/>
                <a:gd name="T34" fmla="*/ 123 w 128"/>
                <a:gd name="T35" fmla="*/ 18 h 118"/>
                <a:gd name="T36" fmla="*/ 128 w 128"/>
                <a:gd name="T37" fmla="*/ 10 h 118"/>
                <a:gd name="T38" fmla="*/ 56 w 128"/>
                <a:gd name="T39" fmla="*/ 48 h 118"/>
                <a:gd name="T40" fmla="*/ 72 w 128"/>
                <a:gd name="T41" fmla="*/ 48 h 118"/>
                <a:gd name="T42" fmla="*/ 72 w 128"/>
                <a:gd name="T43" fmla="*/ 89 h 118"/>
                <a:gd name="T44" fmla="*/ 56 w 128"/>
                <a:gd name="T45" fmla="*/ 89 h 118"/>
                <a:gd name="T46" fmla="*/ 56 w 128"/>
                <a:gd name="T47" fmla="*/ 48 h 118"/>
                <a:gd name="T48" fmla="*/ 51 w 128"/>
                <a:gd name="T49" fmla="*/ 89 h 118"/>
                <a:gd name="T50" fmla="*/ 36 w 128"/>
                <a:gd name="T51" fmla="*/ 89 h 118"/>
                <a:gd name="T52" fmla="*/ 36 w 128"/>
                <a:gd name="T53" fmla="*/ 48 h 118"/>
                <a:gd name="T54" fmla="*/ 51 w 128"/>
                <a:gd name="T55" fmla="*/ 48 h 118"/>
                <a:gd name="T56" fmla="*/ 51 w 128"/>
                <a:gd name="T57" fmla="*/ 89 h 118"/>
                <a:gd name="T58" fmla="*/ 77 w 128"/>
                <a:gd name="T59" fmla="*/ 48 h 118"/>
                <a:gd name="T60" fmla="*/ 92 w 128"/>
                <a:gd name="T61" fmla="*/ 48 h 118"/>
                <a:gd name="T62" fmla="*/ 92 w 128"/>
                <a:gd name="T63" fmla="*/ 89 h 118"/>
                <a:gd name="T64" fmla="*/ 77 w 128"/>
                <a:gd name="T65" fmla="*/ 89 h 118"/>
                <a:gd name="T66" fmla="*/ 77 w 128"/>
                <a:gd name="T67" fmla="*/ 48 h 118"/>
                <a:gd name="T68" fmla="*/ 15 w 128"/>
                <a:gd name="T69" fmla="*/ 48 h 118"/>
                <a:gd name="T70" fmla="*/ 30 w 128"/>
                <a:gd name="T71" fmla="*/ 48 h 118"/>
                <a:gd name="T72" fmla="*/ 30 w 128"/>
                <a:gd name="T73" fmla="*/ 89 h 118"/>
                <a:gd name="T74" fmla="*/ 15 w 128"/>
                <a:gd name="T75" fmla="*/ 89 h 118"/>
                <a:gd name="T76" fmla="*/ 15 w 128"/>
                <a:gd name="T77" fmla="*/ 48 h 118"/>
                <a:gd name="T78" fmla="*/ 98 w 128"/>
                <a:gd name="T79" fmla="*/ 89 h 118"/>
                <a:gd name="T80" fmla="*/ 98 w 128"/>
                <a:gd name="T81" fmla="*/ 48 h 118"/>
                <a:gd name="T82" fmla="*/ 113 w 128"/>
                <a:gd name="T83" fmla="*/ 48 h 118"/>
                <a:gd name="T84" fmla="*/ 113 w 128"/>
                <a:gd name="T85" fmla="*/ 89 h 118"/>
                <a:gd name="T86" fmla="*/ 98 w 128"/>
                <a:gd name="T87" fmla="*/ 8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8" h="118">
                  <a:moveTo>
                    <a:pt x="128" y="10"/>
                  </a:moveTo>
                  <a:cubicBezTo>
                    <a:pt x="128" y="4"/>
                    <a:pt x="124" y="0"/>
                    <a:pt x="118" y="0"/>
                  </a:cubicBezTo>
                  <a:cubicBezTo>
                    <a:pt x="113" y="0"/>
                    <a:pt x="108" y="4"/>
                    <a:pt x="108" y="10"/>
                  </a:cubicBezTo>
                  <a:cubicBezTo>
                    <a:pt x="108" y="13"/>
                    <a:pt x="110" y="16"/>
                    <a:pt x="113" y="18"/>
                  </a:cubicBezTo>
                  <a:cubicBezTo>
                    <a:pt x="113" y="39"/>
                    <a:pt x="113" y="39"/>
                    <a:pt x="113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8" y="17"/>
                    <a:pt x="20" y="14"/>
                    <a:pt x="20" y="10"/>
                  </a:cubicBezTo>
                  <a:cubicBezTo>
                    <a:pt x="20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"/>
                    <a:pt x="2" y="17"/>
                    <a:pt x="5" y="19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6" y="16"/>
                    <a:pt x="128" y="13"/>
                    <a:pt x="128" y="10"/>
                  </a:cubicBezTo>
                  <a:close/>
                  <a:moveTo>
                    <a:pt x="56" y="48"/>
                  </a:moveTo>
                  <a:cubicBezTo>
                    <a:pt x="72" y="48"/>
                    <a:pt x="72" y="48"/>
                    <a:pt x="72" y="48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56" y="89"/>
                    <a:pt x="56" y="89"/>
                    <a:pt x="56" y="89"/>
                  </a:cubicBezTo>
                  <a:lnTo>
                    <a:pt x="56" y="48"/>
                  </a:lnTo>
                  <a:close/>
                  <a:moveTo>
                    <a:pt x="51" y="89"/>
                  </a:moveTo>
                  <a:cubicBezTo>
                    <a:pt x="36" y="89"/>
                    <a:pt x="36" y="89"/>
                    <a:pt x="36" y="8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51" y="48"/>
                    <a:pt x="51" y="48"/>
                    <a:pt x="51" y="48"/>
                  </a:cubicBezTo>
                  <a:lnTo>
                    <a:pt x="51" y="89"/>
                  </a:lnTo>
                  <a:close/>
                  <a:moveTo>
                    <a:pt x="77" y="48"/>
                  </a:moveTo>
                  <a:cubicBezTo>
                    <a:pt x="92" y="48"/>
                    <a:pt x="92" y="48"/>
                    <a:pt x="92" y="48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77" y="89"/>
                    <a:pt x="77" y="89"/>
                    <a:pt x="77" y="89"/>
                  </a:cubicBezTo>
                  <a:lnTo>
                    <a:pt x="77" y="48"/>
                  </a:lnTo>
                  <a:close/>
                  <a:moveTo>
                    <a:pt x="15" y="48"/>
                  </a:moveTo>
                  <a:cubicBezTo>
                    <a:pt x="30" y="48"/>
                    <a:pt x="30" y="48"/>
                    <a:pt x="30" y="48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15" y="89"/>
                    <a:pt x="15" y="89"/>
                    <a:pt x="15" y="89"/>
                  </a:cubicBezTo>
                  <a:lnTo>
                    <a:pt x="15" y="48"/>
                  </a:lnTo>
                  <a:close/>
                  <a:moveTo>
                    <a:pt x="98" y="89"/>
                  </a:moveTo>
                  <a:cubicBezTo>
                    <a:pt x="98" y="48"/>
                    <a:pt x="98" y="48"/>
                    <a:pt x="98" y="48"/>
                  </a:cubicBezTo>
                  <a:cubicBezTo>
                    <a:pt x="113" y="48"/>
                    <a:pt x="113" y="48"/>
                    <a:pt x="113" y="48"/>
                  </a:cubicBezTo>
                  <a:cubicBezTo>
                    <a:pt x="113" y="89"/>
                    <a:pt x="113" y="89"/>
                    <a:pt x="113" y="89"/>
                  </a:cubicBezTo>
                  <a:lnTo>
                    <a:pt x="98" y="8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/>
            <p:nvPr/>
          </p:nvSpPr>
          <p:spPr bwMode="auto">
            <a:xfrm>
              <a:off x="1720" y="13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>
              <a:spLocks noEditPoints="1"/>
            </p:cNvSpPr>
            <p:nvPr/>
          </p:nvSpPr>
          <p:spPr bwMode="auto">
            <a:xfrm>
              <a:off x="1568" y="1399"/>
              <a:ext cx="303" cy="303"/>
            </a:xfrm>
            <a:custGeom>
              <a:avLst/>
              <a:gdLst>
                <a:gd name="T0" fmla="*/ 84 w 128"/>
                <a:gd name="T1" fmla="*/ 88 h 128"/>
                <a:gd name="T2" fmla="*/ 128 w 128"/>
                <a:gd name="T3" fmla="*/ 44 h 128"/>
                <a:gd name="T4" fmla="*/ 84 w 128"/>
                <a:gd name="T5" fmla="*/ 0 h 128"/>
                <a:gd name="T6" fmla="*/ 84 w 128"/>
                <a:gd name="T7" fmla="*/ 0 h 128"/>
                <a:gd name="T8" fmla="*/ 84 w 128"/>
                <a:gd name="T9" fmla="*/ 0 h 128"/>
                <a:gd name="T10" fmla="*/ 84 w 128"/>
                <a:gd name="T11" fmla="*/ 44 h 128"/>
                <a:gd name="T12" fmla="*/ 27 w 128"/>
                <a:gd name="T13" fmla="*/ 44 h 128"/>
                <a:gd name="T14" fmla="*/ 14 w 128"/>
                <a:gd name="T15" fmla="*/ 32 h 128"/>
                <a:gd name="T16" fmla="*/ 15 w 128"/>
                <a:gd name="T17" fmla="*/ 32 h 128"/>
                <a:gd name="T18" fmla="*/ 7 w 128"/>
                <a:gd name="T19" fmla="*/ 24 h 128"/>
                <a:gd name="T20" fmla="*/ 0 w 128"/>
                <a:gd name="T21" fmla="*/ 32 h 128"/>
                <a:gd name="T22" fmla="*/ 7 w 128"/>
                <a:gd name="T23" fmla="*/ 39 h 128"/>
                <a:gd name="T24" fmla="*/ 8 w 128"/>
                <a:gd name="T25" fmla="*/ 39 h 128"/>
                <a:gd name="T26" fmla="*/ 20 w 128"/>
                <a:gd name="T27" fmla="*/ 52 h 128"/>
                <a:gd name="T28" fmla="*/ 61 w 128"/>
                <a:gd name="T29" fmla="*/ 88 h 128"/>
                <a:gd name="T30" fmla="*/ 65 w 128"/>
                <a:gd name="T31" fmla="*/ 91 h 128"/>
                <a:gd name="T32" fmla="*/ 60 w 128"/>
                <a:gd name="T33" fmla="*/ 95 h 128"/>
                <a:gd name="T34" fmla="*/ 49 w 128"/>
                <a:gd name="T35" fmla="*/ 92 h 128"/>
                <a:gd name="T36" fmla="*/ 31 w 128"/>
                <a:gd name="T37" fmla="*/ 110 h 128"/>
                <a:gd name="T38" fmla="*/ 49 w 128"/>
                <a:gd name="T39" fmla="*/ 128 h 128"/>
                <a:gd name="T40" fmla="*/ 67 w 128"/>
                <a:gd name="T41" fmla="*/ 110 h 128"/>
                <a:gd name="T42" fmla="*/ 66 w 128"/>
                <a:gd name="T43" fmla="*/ 103 h 128"/>
                <a:gd name="T44" fmla="*/ 72 w 128"/>
                <a:gd name="T45" fmla="*/ 98 h 128"/>
                <a:gd name="T46" fmla="*/ 78 w 128"/>
                <a:gd name="T47" fmla="*/ 103 h 128"/>
                <a:gd name="T48" fmla="*/ 77 w 128"/>
                <a:gd name="T49" fmla="*/ 110 h 128"/>
                <a:gd name="T50" fmla="*/ 95 w 128"/>
                <a:gd name="T51" fmla="*/ 128 h 128"/>
                <a:gd name="T52" fmla="*/ 113 w 128"/>
                <a:gd name="T53" fmla="*/ 110 h 128"/>
                <a:gd name="T54" fmla="*/ 95 w 128"/>
                <a:gd name="T55" fmla="*/ 92 h 128"/>
                <a:gd name="T56" fmla="*/ 85 w 128"/>
                <a:gd name="T57" fmla="*/ 95 h 128"/>
                <a:gd name="T58" fmla="*/ 80 w 128"/>
                <a:gd name="T59" fmla="*/ 91 h 128"/>
                <a:gd name="T60" fmla="*/ 83 w 128"/>
                <a:gd name="T61" fmla="*/ 88 h 128"/>
                <a:gd name="T62" fmla="*/ 84 w 128"/>
                <a:gd name="T63" fmla="*/ 88 h 128"/>
                <a:gd name="T64" fmla="*/ 49 w 128"/>
                <a:gd name="T65" fmla="*/ 118 h 128"/>
                <a:gd name="T66" fmla="*/ 41 w 128"/>
                <a:gd name="T67" fmla="*/ 110 h 128"/>
                <a:gd name="T68" fmla="*/ 49 w 128"/>
                <a:gd name="T69" fmla="*/ 102 h 128"/>
                <a:gd name="T70" fmla="*/ 57 w 128"/>
                <a:gd name="T71" fmla="*/ 110 h 128"/>
                <a:gd name="T72" fmla="*/ 49 w 128"/>
                <a:gd name="T73" fmla="*/ 118 h 128"/>
                <a:gd name="T74" fmla="*/ 95 w 128"/>
                <a:gd name="T75" fmla="*/ 102 h 128"/>
                <a:gd name="T76" fmla="*/ 103 w 128"/>
                <a:gd name="T77" fmla="*/ 110 h 128"/>
                <a:gd name="T78" fmla="*/ 95 w 128"/>
                <a:gd name="T79" fmla="*/ 118 h 128"/>
                <a:gd name="T80" fmla="*/ 87 w 128"/>
                <a:gd name="T81" fmla="*/ 110 h 128"/>
                <a:gd name="T82" fmla="*/ 95 w 128"/>
                <a:gd name="T83" fmla="*/ 10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84" y="88"/>
                  </a:moveTo>
                  <a:cubicBezTo>
                    <a:pt x="108" y="88"/>
                    <a:pt x="128" y="69"/>
                    <a:pt x="128" y="44"/>
                  </a:cubicBezTo>
                  <a:cubicBezTo>
                    <a:pt x="128" y="20"/>
                    <a:pt x="108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5" y="32"/>
                    <a:pt x="15" y="32"/>
                  </a:cubicBezTo>
                  <a:cubicBezTo>
                    <a:pt x="15" y="28"/>
                    <a:pt x="11" y="24"/>
                    <a:pt x="7" y="24"/>
                  </a:cubicBezTo>
                  <a:cubicBezTo>
                    <a:pt x="3" y="24"/>
                    <a:pt x="0" y="28"/>
                    <a:pt x="0" y="32"/>
                  </a:cubicBezTo>
                  <a:cubicBezTo>
                    <a:pt x="0" y="36"/>
                    <a:pt x="3" y="39"/>
                    <a:pt x="7" y="39"/>
                  </a:cubicBezTo>
                  <a:cubicBezTo>
                    <a:pt x="7" y="39"/>
                    <a:pt x="7" y="39"/>
                    <a:pt x="8" y="39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4" y="72"/>
                    <a:pt x="41" y="87"/>
                    <a:pt x="61" y="88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57" y="93"/>
                    <a:pt x="53" y="92"/>
                    <a:pt x="49" y="92"/>
                  </a:cubicBezTo>
                  <a:cubicBezTo>
                    <a:pt x="39" y="92"/>
                    <a:pt x="31" y="100"/>
                    <a:pt x="31" y="110"/>
                  </a:cubicBezTo>
                  <a:cubicBezTo>
                    <a:pt x="31" y="120"/>
                    <a:pt x="39" y="128"/>
                    <a:pt x="49" y="128"/>
                  </a:cubicBezTo>
                  <a:cubicBezTo>
                    <a:pt x="59" y="128"/>
                    <a:pt x="67" y="120"/>
                    <a:pt x="67" y="110"/>
                  </a:cubicBezTo>
                  <a:cubicBezTo>
                    <a:pt x="67" y="108"/>
                    <a:pt x="67" y="105"/>
                    <a:pt x="66" y="103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8" y="105"/>
                    <a:pt x="77" y="108"/>
                    <a:pt x="77" y="110"/>
                  </a:cubicBezTo>
                  <a:cubicBezTo>
                    <a:pt x="77" y="120"/>
                    <a:pt x="85" y="128"/>
                    <a:pt x="95" y="128"/>
                  </a:cubicBezTo>
                  <a:cubicBezTo>
                    <a:pt x="105" y="128"/>
                    <a:pt x="113" y="120"/>
                    <a:pt x="113" y="110"/>
                  </a:cubicBezTo>
                  <a:cubicBezTo>
                    <a:pt x="113" y="100"/>
                    <a:pt x="105" y="92"/>
                    <a:pt x="95" y="92"/>
                  </a:cubicBezTo>
                  <a:cubicBezTo>
                    <a:pt x="91" y="92"/>
                    <a:pt x="88" y="93"/>
                    <a:pt x="85" y="95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88"/>
                    <a:pt x="84" y="88"/>
                    <a:pt x="84" y="88"/>
                  </a:cubicBezTo>
                  <a:close/>
                  <a:moveTo>
                    <a:pt x="49" y="118"/>
                  </a:moveTo>
                  <a:cubicBezTo>
                    <a:pt x="45" y="118"/>
                    <a:pt x="41" y="115"/>
                    <a:pt x="41" y="110"/>
                  </a:cubicBezTo>
                  <a:cubicBezTo>
                    <a:pt x="41" y="106"/>
                    <a:pt x="45" y="102"/>
                    <a:pt x="49" y="102"/>
                  </a:cubicBezTo>
                  <a:cubicBezTo>
                    <a:pt x="54" y="102"/>
                    <a:pt x="57" y="106"/>
                    <a:pt x="57" y="110"/>
                  </a:cubicBezTo>
                  <a:cubicBezTo>
                    <a:pt x="57" y="115"/>
                    <a:pt x="54" y="118"/>
                    <a:pt x="49" y="118"/>
                  </a:cubicBezTo>
                  <a:close/>
                  <a:moveTo>
                    <a:pt x="95" y="102"/>
                  </a:moveTo>
                  <a:cubicBezTo>
                    <a:pt x="99" y="102"/>
                    <a:pt x="103" y="106"/>
                    <a:pt x="103" y="110"/>
                  </a:cubicBezTo>
                  <a:cubicBezTo>
                    <a:pt x="103" y="115"/>
                    <a:pt x="99" y="118"/>
                    <a:pt x="95" y="118"/>
                  </a:cubicBezTo>
                  <a:cubicBezTo>
                    <a:pt x="91" y="118"/>
                    <a:pt x="87" y="115"/>
                    <a:pt x="87" y="110"/>
                  </a:cubicBezTo>
                  <a:cubicBezTo>
                    <a:pt x="87" y="106"/>
                    <a:pt x="91" y="102"/>
                    <a:pt x="95" y="10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/>
            <p:nvPr/>
          </p:nvSpPr>
          <p:spPr bwMode="auto">
            <a:xfrm>
              <a:off x="1041" y="1413"/>
              <a:ext cx="147" cy="81"/>
            </a:xfrm>
            <a:custGeom>
              <a:avLst/>
              <a:gdLst>
                <a:gd name="T0" fmla="*/ 57 w 147"/>
                <a:gd name="T1" fmla="*/ 60 h 81"/>
                <a:gd name="T2" fmla="*/ 90 w 147"/>
                <a:gd name="T3" fmla="*/ 60 h 81"/>
                <a:gd name="T4" fmla="*/ 90 w 147"/>
                <a:gd name="T5" fmla="*/ 55 h 81"/>
                <a:gd name="T6" fmla="*/ 147 w 147"/>
                <a:gd name="T7" fmla="*/ 81 h 81"/>
                <a:gd name="T8" fmla="*/ 147 w 147"/>
                <a:gd name="T9" fmla="*/ 0 h 81"/>
                <a:gd name="T10" fmla="*/ 90 w 147"/>
                <a:gd name="T11" fmla="*/ 29 h 81"/>
                <a:gd name="T12" fmla="*/ 90 w 147"/>
                <a:gd name="T13" fmla="*/ 22 h 81"/>
                <a:gd name="T14" fmla="*/ 57 w 147"/>
                <a:gd name="T15" fmla="*/ 22 h 81"/>
                <a:gd name="T16" fmla="*/ 57 w 147"/>
                <a:gd name="T17" fmla="*/ 29 h 81"/>
                <a:gd name="T18" fmla="*/ 0 w 147"/>
                <a:gd name="T19" fmla="*/ 0 h 81"/>
                <a:gd name="T20" fmla="*/ 0 w 147"/>
                <a:gd name="T21" fmla="*/ 81 h 81"/>
                <a:gd name="T22" fmla="*/ 57 w 147"/>
                <a:gd name="T23" fmla="*/ 55 h 81"/>
                <a:gd name="T24" fmla="*/ 57 w 147"/>
                <a:gd name="T25" fmla="*/ 6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7" h="81">
                  <a:moveTo>
                    <a:pt x="57" y="60"/>
                  </a:moveTo>
                  <a:lnTo>
                    <a:pt x="90" y="60"/>
                  </a:lnTo>
                  <a:lnTo>
                    <a:pt x="90" y="55"/>
                  </a:lnTo>
                  <a:lnTo>
                    <a:pt x="147" y="81"/>
                  </a:lnTo>
                  <a:lnTo>
                    <a:pt x="147" y="0"/>
                  </a:lnTo>
                  <a:lnTo>
                    <a:pt x="90" y="29"/>
                  </a:lnTo>
                  <a:lnTo>
                    <a:pt x="90" y="22"/>
                  </a:lnTo>
                  <a:lnTo>
                    <a:pt x="57" y="22"/>
                  </a:lnTo>
                  <a:lnTo>
                    <a:pt x="57" y="29"/>
                  </a:lnTo>
                  <a:lnTo>
                    <a:pt x="0" y="0"/>
                  </a:lnTo>
                  <a:lnTo>
                    <a:pt x="0" y="81"/>
                  </a:lnTo>
                  <a:lnTo>
                    <a:pt x="57" y="55"/>
                  </a:lnTo>
                  <a:lnTo>
                    <a:pt x="57" y="6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/>
            <p:nvPr/>
          </p:nvSpPr>
          <p:spPr bwMode="auto">
            <a:xfrm>
              <a:off x="963" y="1484"/>
              <a:ext cx="303" cy="204"/>
            </a:xfrm>
            <a:custGeom>
              <a:avLst/>
              <a:gdLst>
                <a:gd name="T0" fmla="*/ 118 w 128"/>
                <a:gd name="T1" fmla="*/ 27 h 86"/>
                <a:gd name="T2" fmla="*/ 117 w 128"/>
                <a:gd name="T3" fmla="*/ 27 h 86"/>
                <a:gd name="T4" fmla="*/ 101 w 128"/>
                <a:gd name="T5" fmla="*/ 0 h 86"/>
                <a:gd name="T6" fmla="*/ 101 w 128"/>
                <a:gd name="T7" fmla="*/ 12 h 86"/>
                <a:gd name="T8" fmla="*/ 76 w 128"/>
                <a:gd name="T9" fmla="*/ 1 h 86"/>
                <a:gd name="T10" fmla="*/ 52 w 128"/>
                <a:gd name="T11" fmla="*/ 1 h 86"/>
                <a:gd name="T12" fmla="*/ 27 w 128"/>
                <a:gd name="T13" fmla="*/ 12 h 86"/>
                <a:gd name="T14" fmla="*/ 27 w 128"/>
                <a:gd name="T15" fmla="*/ 0 h 86"/>
                <a:gd name="T16" fmla="*/ 11 w 128"/>
                <a:gd name="T17" fmla="*/ 27 h 86"/>
                <a:gd name="T18" fmla="*/ 10 w 128"/>
                <a:gd name="T19" fmla="*/ 27 h 86"/>
                <a:gd name="T20" fmla="*/ 0 w 128"/>
                <a:gd name="T21" fmla="*/ 36 h 86"/>
                <a:gd name="T22" fmla="*/ 10 w 128"/>
                <a:gd name="T23" fmla="*/ 46 h 86"/>
                <a:gd name="T24" fmla="*/ 11 w 128"/>
                <a:gd name="T25" fmla="*/ 46 h 86"/>
                <a:gd name="T26" fmla="*/ 64 w 128"/>
                <a:gd name="T27" fmla="*/ 86 h 86"/>
                <a:gd name="T28" fmla="*/ 117 w 128"/>
                <a:gd name="T29" fmla="*/ 46 h 86"/>
                <a:gd name="T30" fmla="*/ 118 w 128"/>
                <a:gd name="T31" fmla="*/ 46 h 86"/>
                <a:gd name="T32" fmla="*/ 128 w 128"/>
                <a:gd name="T33" fmla="*/ 36 h 86"/>
                <a:gd name="T34" fmla="*/ 118 w 128"/>
                <a:gd name="T35" fmla="*/ 2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86">
                  <a:moveTo>
                    <a:pt x="118" y="27"/>
                  </a:moveTo>
                  <a:cubicBezTo>
                    <a:pt x="118" y="27"/>
                    <a:pt x="117" y="27"/>
                    <a:pt x="117" y="27"/>
                  </a:cubicBezTo>
                  <a:cubicBezTo>
                    <a:pt x="115" y="16"/>
                    <a:pt x="109" y="7"/>
                    <a:pt x="101" y="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9" y="7"/>
                    <a:pt x="13" y="16"/>
                    <a:pt x="11" y="27"/>
                  </a:cubicBezTo>
                  <a:cubicBezTo>
                    <a:pt x="11" y="27"/>
                    <a:pt x="10" y="27"/>
                    <a:pt x="10" y="27"/>
                  </a:cubicBezTo>
                  <a:cubicBezTo>
                    <a:pt x="4" y="27"/>
                    <a:pt x="0" y="31"/>
                    <a:pt x="0" y="36"/>
                  </a:cubicBezTo>
                  <a:cubicBezTo>
                    <a:pt x="0" y="42"/>
                    <a:pt x="4" y="46"/>
                    <a:pt x="10" y="46"/>
                  </a:cubicBezTo>
                  <a:cubicBezTo>
                    <a:pt x="10" y="46"/>
                    <a:pt x="11" y="46"/>
                    <a:pt x="11" y="46"/>
                  </a:cubicBezTo>
                  <a:cubicBezTo>
                    <a:pt x="16" y="69"/>
                    <a:pt x="38" y="86"/>
                    <a:pt x="64" y="86"/>
                  </a:cubicBezTo>
                  <a:cubicBezTo>
                    <a:pt x="90" y="86"/>
                    <a:pt x="112" y="69"/>
                    <a:pt x="117" y="46"/>
                  </a:cubicBezTo>
                  <a:cubicBezTo>
                    <a:pt x="117" y="46"/>
                    <a:pt x="118" y="46"/>
                    <a:pt x="118" y="46"/>
                  </a:cubicBezTo>
                  <a:cubicBezTo>
                    <a:pt x="124" y="46"/>
                    <a:pt x="128" y="42"/>
                    <a:pt x="128" y="36"/>
                  </a:cubicBezTo>
                  <a:cubicBezTo>
                    <a:pt x="128" y="31"/>
                    <a:pt x="124" y="27"/>
                    <a:pt x="118" y="2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/>
            <p:nvPr/>
          </p:nvSpPr>
          <p:spPr bwMode="auto">
            <a:xfrm>
              <a:off x="358" y="1435"/>
              <a:ext cx="302" cy="232"/>
            </a:xfrm>
            <a:custGeom>
              <a:avLst/>
              <a:gdLst>
                <a:gd name="T0" fmla="*/ 118 w 128"/>
                <a:gd name="T1" fmla="*/ 39 h 98"/>
                <a:gd name="T2" fmla="*/ 117 w 128"/>
                <a:gd name="T3" fmla="*/ 39 h 98"/>
                <a:gd name="T4" fmla="*/ 64 w 128"/>
                <a:gd name="T5" fmla="*/ 0 h 98"/>
                <a:gd name="T6" fmla="*/ 11 w 128"/>
                <a:gd name="T7" fmla="*/ 39 h 98"/>
                <a:gd name="T8" fmla="*/ 10 w 128"/>
                <a:gd name="T9" fmla="*/ 39 h 98"/>
                <a:gd name="T10" fmla="*/ 0 w 128"/>
                <a:gd name="T11" fmla="*/ 49 h 98"/>
                <a:gd name="T12" fmla="*/ 10 w 128"/>
                <a:gd name="T13" fmla="*/ 59 h 98"/>
                <a:gd name="T14" fmla="*/ 11 w 128"/>
                <a:gd name="T15" fmla="*/ 59 h 98"/>
                <a:gd name="T16" fmla="*/ 64 w 128"/>
                <a:gd name="T17" fmla="*/ 98 h 98"/>
                <a:gd name="T18" fmla="*/ 117 w 128"/>
                <a:gd name="T19" fmla="*/ 59 h 98"/>
                <a:gd name="T20" fmla="*/ 118 w 128"/>
                <a:gd name="T21" fmla="*/ 59 h 98"/>
                <a:gd name="T22" fmla="*/ 128 w 128"/>
                <a:gd name="T23" fmla="*/ 49 h 98"/>
                <a:gd name="T24" fmla="*/ 118 w 128"/>
                <a:gd name="T25" fmla="*/ 3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98">
                  <a:moveTo>
                    <a:pt x="118" y="39"/>
                  </a:moveTo>
                  <a:cubicBezTo>
                    <a:pt x="118" y="39"/>
                    <a:pt x="117" y="39"/>
                    <a:pt x="117" y="39"/>
                  </a:cubicBezTo>
                  <a:cubicBezTo>
                    <a:pt x="112" y="17"/>
                    <a:pt x="90" y="0"/>
                    <a:pt x="64" y="0"/>
                  </a:cubicBezTo>
                  <a:cubicBezTo>
                    <a:pt x="38" y="0"/>
                    <a:pt x="16" y="17"/>
                    <a:pt x="11" y="39"/>
                  </a:cubicBezTo>
                  <a:cubicBezTo>
                    <a:pt x="11" y="39"/>
                    <a:pt x="10" y="39"/>
                    <a:pt x="10" y="39"/>
                  </a:cubicBezTo>
                  <a:cubicBezTo>
                    <a:pt x="4" y="39"/>
                    <a:pt x="0" y="44"/>
                    <a:pt x="0" y="49"/>
                  </a:cubicBezTo>
                  <a:cubicBezTo>
                    <a:pt x="0" y="54"/>
                    <a:pt x="4" y="59"/>
                    <a:pt x="10" y="59"/>
                  </a:cubicBezTo>
                  <a:cubicBezTo>
                    <a:pt x="10" y="59"/>
                    <a:pt x="11" y="59"/>
                    <a:pt x="11" y="59"/>
                  </a:cubicBezTo>
                  <a:cubicBezTo>
                    <a:pt x="16" y="81"/>
                    <a:pt x="38" y="98"/>
                    <a:pt x="64" y="98"/>
                  </a:cubicBezTo>
                  <a:cubicBezTo>
                    <a:pt x="90" y="98"/>
                    <a:pt x="112" y="81"/>
                    <a:pt x="117" y="59"/>
                  </a:cubicBezTo>
                  <a:cubicBezTo>
                    <a:pt x="117" y="59"/>
                    <a:pt x="118" y="59"/>
                    <a:pt x="118" y="59"/>
                  </a:cubicBezTo>
                  <a:cubicBezTo>
                    <a:pt x="124" y="59"/>
                    <a:pt x="128" y="54"/>
                    <a:pt x="128" y="49"/>
                  </a:cubicBezTo>
                  <a:cubicBezTo>
                    <a:pt x="128" y="44"/>
                    <a:pt x="124" y="39"/>
                    <a:pt x="118" y="39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/>
            <p:nvPr/>
          </p:nvSpPr>
          <p:spPr bwMode="auto">
            <a:xfrm>
              <a:off x="7041" y="987"/>
              <a:ext cx="255" cy="105"/>
            </a:xfrm>
            <a:custGeom>
              <a:avLst/>
              <a:gdLst>
                <a:gd name="T0" fmla="*/ 0 w 108"/>
                <a:gd name="T1" fmla="*/ 5 h 44"/>
                <a:gd name="T2" fmla="*/ 0 w 108"/>
                <a:gd name="T3" fmla="*/ 5 h 44"/>
                <a:gd name="T4" fmla="*/ 0 w 108"/>
                <a:gd name="T5" fmla="*/ 24 h 44"/>
                <a:gd name="T6" fmla="*/ 10 w 108"/>
                <a:gd name="T7" fmla="*/ 34 h 44"/>
                <a:gd name="T8" fmla="*/ 24 w 108"/>
                <a:gd name="T9" fmla="*/ 34 h 44"/>
                <a:gd name="T10" fmla="*/ 14 w 108"/>
                <a:gd name="T11" fmla="*/ 44 h 44"/>
                <a:gd name="T12" fmla="*/ 28 w 108"/>
                <a:gd name="T13" fmla="*/ 44 h 44"/>
                <a:gd name="T14" fmla="*/ 38 w 108"/>
                <a:gd name="T15" fmla="*/ 34 h 44"/>
                <a:gd name="T16" fmla="*/ 70 w 108"/>
                <a:gd name="T17" fmla="*/ 34 h 44"/>
                <a:gd name="T18" fmla="*/ 80 w 108"/>
                <a:gd name="T19" fmla="*/ 44 h 44"/>
                <a:gd name="T20" fmla="*/ 94 w 108"/>
                <a:gd name="T21" fmla="*/ 44 h 44"/>
                <a:gd name="T22" fmla="*/ 84 w 108"/>
                <a:gd name="T23" fmla="*/ 34 h 44"/>
                <a:gd name="T24" fmla="*/ 98 w 108"/>
                <a:gd name="T25" fmla="*/ 34 h 44"/>
                <a:gd name="T26" fmla="*/ 108 w 108"/>
                <a:gd name="T27" fmla="*/ 24 h 44"/>
                <a:gd name="T28" fmla="*/ 108 w 108"/>
                <a:gd name="T29" fmla="*/ 11 h 44"/>
                <a:gd name="T30" fmla="*/ 108 w 108"/>
                <a:gd name="T31" fmla="*/ 11 h 44"/>
                <a:gd name="T32" fmla="*/ 108 w 108"/>
                <a:gd name="T33" fmla="*/ 0 h 44"/>
                <a:gd name="T34" fmla="*/ 0 w 108"/>
                <a:gd name="T35" fmla="*/ 0 h 44"/>
                <a:gd name="T36" fmla="*/ 0 w 108"/>
                <a:gd name="T37" fmla="*/ 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44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0"/>
                    <a:pt x="4" y="34"/>
                    <a:pt x="10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84" y="34"/>
                    <a:pt x="84" y="34"/>
                    <a:pt x="84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4" y="34"/>
                    <a:pt x="108" y="30"/>
                    <a:pt x="108" y="24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/>
            <p:nvPr/>
          </p:nvSpPr>
          <p:spPr bwMode="auto">
            <a:xfrm>
              <a:off x="7017" y="798"/>
              <a:ext cx="303" cy="178"/>
            </a:xfrm>
            <a:custGeom>
              <a:avLst/>
              <a:gdLst>
                <a:gd name="T0" fmla="*/ 118 w 128"/>
                <a:gd name="T1" fmla="*/ 65 h 75"/>
                <a:gd name="T2" fmla="*/ 118 w 128"/>
                <a:gd name="T3" fmla="*/ 25 h 75"/>
                <a:gd name="T4" fmla="*/ 118 w 128"/>
                <a:gd name="T5" fmla="*/ 25 h 75"/>
                <a:gd name="T6" fmla="*/ 94 w 128"/>
                <a:gd name="T7" fmla="*/ 0 h 75"/>
                <a:gd name="T8" fmla="*/ 69 w 128"/>
                <a:gd name="T9" fmla="*/ 25 h 75"/>
                <a:gd name="T10" fmla="*/ 69 w 128"/>
                <a:gd name="T11" fmla="*/ 25 h 75"/>
                <a:gd name="T12" fmla="*/ 69 w 128"/>
                <a:gd name="T13" fmla="*/ 25 h 75"/>
                <a:gd name="T14" fmla="*/ 59 w 128"/>
                <a:gd name="T15" fmla="*/ 39 h 75"/>
                <a:gd name="T16" fmla="*/ 89 w 128"/>
                <a:gd name="T17" fmla="*/ 39 h 75"/>
                <a:gd name="T18" fmla="*/ 79 w 128"/>
                <a:gd name="T19" fmla="*/ 25 h 75"/>
                <a:gd name="T20" fmla="*/ 79 w 128"/>
                <a:gd name="T21" fmla="*/ 25 h 75"/>
                <a:gd name="T22" fmla="*/ 79 w 128"/>
                <a:gd name="T23" fmla="*/ 25 h 75"/>
                <a:gd name="T24" fmla="*/ 94 w 128"/>
                <a:gd name="T25" fmla="*/ 10 h 75"/>
                <a:gd name="T26" fmla="*/ 108 w 128"/>
                <a:gd name="T27" fmla="*/ 25 h 75"/>
                <a:gd name="T28" fmla="*/ 108 w 128"/>
                <a:gd name="T29" fmla="*/ 25 h 75"/>
                <a:gd name="T30" fmla="*/ 108 w 128"/>
                <a:gd name="T31" fmla="*/ 65 h 75"/>
                <a:gd name="T32" fmla="*/ 0 w 128"/>
                <a:gd name="T33" fmla="*/ 65 h 75"/>
                <a:gd name="T34" fmla="*/ 0 w 128"/>
                <a:gd name="T35" fmla="*/ 75 h 75"/>
                <a:gd name="T36" fmla="*/ 128 w 128"/>
                <a:gd name="T37" fmla="*/ 75 h 75"/>
                <a:gd name="T38" fmla="*/ 128 w 128"/>
                <a:gd name="T39" fmla="*/ 65 h 75"/>
                <a:gd name="T40" fmla="*/ 118 w 128"/>
                <a:gd name="T41" fmla="*/ 6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75">
                  <a:moveTo>
                    <a:pt x="118" y="65"/>
                  </a:moveTo>
                  <a:cubicBezTo>
                    <a:pt x="118" y="25"/>
                    <a:pt x="118" y="25"/>
                    <a:pt x="118" y="25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118" y="11"/>
                    <a:pt x="107" y="0"/>
                    <a:pt x="94" y="0"/>
                  </a:cubicBezTo>
                  <a:cubicBezTo>
                    <a:pt x="80" y="0"/>
                    <a:pt x="69" y="11"/>
                    <a:pt x="69" y="2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3" y="27"/>
                    <a:pt x="59" y="33"/>
                    <a:pt x="59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89" y="33"/>
                    <a:pt x="85" y="27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16"/>
                    <a:pt x="86" y="10"/>
                    <a:pt x="94" y="10"/>
                  </a:cubicBezTo>
                  <a:cubicBezTo>
                    <a:pt x="102" y="10"/>
                    <a:pt x="108" y="16"/>
                    <a:pt x="108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28" y="75"/>
                    <a:pt x="128" y="75"/>
                    <a:pt x="128" y="75"/>
                  </a:cubicBezTo>
                  <a:cubicBezTo>
                    <a:pt x="128" y="65"/>
                    <a:pt x="128" y="65"/>
                    <a:pt x="128" y="65"/>
                  </a:cubicBezTo>
                  <a:lnTo>
                    <a:pt x="118" y="6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>
              <a:spLocks noEditPoints="1"/>
            </p:cNvSpPr>
            <p:nvPr/>
          </p:nvSpPr>
          <p:spPr bwMode="auto">
            <a:xfrm>
              <a:off x="6412" y="950"/>
              <a:ext cx="303" cy="116"/>
            </a:xfrm>
            <a:custGeom>
              <a:avLst/>
              <a:gdLst>
                <a:gd name="T0" fmla="*/ 303 w 303"/>
                <a:gd name="T1" fmla="*/ 0 h 116"/>
                <a:gd name="T2" fmla="*/ 303 w 303"/>
                <a:gd name="T3" fmla="*/ 0 h 116"/>
                <a:gd name="T4" fmla="*/ 0 w 303"/>
                <a:gd name="T5" fmla="*/ 0 h 116"/>
                <a:gd name="T6" fmla="*/ 0 w 303"/>
                <a:gd name="T7" fmla="*/ 0 h 116"/>
                <a:gd name="T8" fmla="*/ 0 w 303"/>
                <a:gd name="T9" fmla="*/ 116 h 116"/>
                <a:gd name="T10" fmla="*/ 24 w 303"/>
                <a:gd name="T11" fmla="*/ 116 h 116"/>
                <a:gd name="T12" fmla="*/ 24 w 303"/>
                <a:gd name="T13" fmla="*/ 92 h 116"/>
                <a:gd name="T14" fmla="*/ 279 w 303"/>
                <a:gd name="T15" fmla="*/ 92 h 116"/>
                <a:gd name="T16" fmla="*/ 279 w 303"/>
                <a:gd name="T17" fmla="*/ 116 h 116"/>
                <a:gd name="T18" fmla="*/ 303 w 303"/>
                <a:gd name="T19" fmla="*/ 116 h 116"/>
                <a:gd name="T20" fmla="*/ 303 w 303"/>
                <a:gd name="T21" fmla="*/ 0 h 116"/>
                <a:gd name="T22" fmla="*/ 303 w 303"/>
                <a:gd name="T23" fmla="*/ 0 h 116"/>
                <a:gd name="T24" fmla="*/ 24 w 303"/>
                <a:gd name="T25" fmla="*/ 21 h 116"/>
                <a:gd name="T26" fmla="*/ 139 w 303"/>
                <a:gd name="T27" fmla="*/ 21 h 116"/>
                <a:gd name="T28" fmla="*/ 139 w 303"/>
                <a:gd name="T29" fmla="*/ 68 h 116"/>
                <a:gd name="T30" fmla="*/ 24 w 303"/>
                <a:gd name="T31" fmla="*/ 68 h 116"/>
                <a:gd name="T32" fmla="*/ 24 w 303"/>
                <a:gd name="T33" fmla="*/ 21 h 116"/>
                <a:gd name="T34" fmla="*/ 163 w 303"/>
                <a:gd name="T35" fmla="*/ 68 h 116"/>
                <a:gd name="T36" fmla="*/ 163 w 303"/>
                <a:gd name="T37" fmla="*/ 21 h 116"/>
                <a:gd name="T38" fmla="*/ 279 w 303"/>
                <a:gd name="T39" fmla="*/ 21 h 116"/>
                <a:gd name="T40" fmla="*/ 279 w 303"/>
                <a:gd name="T41" fmla="*/ 68 h 116"/>
                <a:gd name="T42" fmla="*/ 163 w 303"/>
                <a:gd name="T43" fmla="*/ 6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3" h="116">
                  <a:moveTo>
                    <a:pt x="303" y="0"/>
                  </a:moveTo>
                  <a:lnTo>
                    <a:pt x="30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16"/>
                  </a:lnTo>
                  <a:lnTo>
                    <a:pt x="24" y="116"/>
                  </a:lnTo>
                  <a:lnTo>
                    <a:pt x="24" y="92"/>
                  </a:lnTo>
                  <a:lnTo>
                    <a:pt x="279" y="92"/>
                  </a:lnTo>
                  <a:lnTo>
                    <a:pt x="279" y="116"/>
                  </a:lnTo>
                  <a:lnTo>
                    <a:pt x="303" y="116"/>
                  </a:lnTo>
                  <a:lnTo>
                    <a:pt x="303" y="0"/>
                  </a:lnTo>
                  <a:lnTo>
                    <a:pt x="303" y="0"/>
                  </a:lnTo>
                  <a:close/>
                  <a:moveTo>
                    <a:pt x="24" y="21"/>
                  </a:moveTo>
                  <a:lnTo>
                    <a:pt x="139" y="21"/>
                  </a:lnTo>
                  <a:lnTo>
                    <a:pt x="139" y="68"/>
                  </a:lnTo>
                  <a:lnTo>
                    <a:pt x="24" y="68"/>
                  </a:lnTo>
                  <a:lnTo>
                    <a:pt x="24" y="21"/>
                  </a:lnTo>
                  <a:close/>
                  <a:moveTo>
                    <a:pt x="163" y="68"/>
                  </a:moveTo>
                  <a:lnTo>
                    <a:pt x="163" y="21"/>
                  </a:lnTo>
                  <a:lnTo>
                    <a:pt x="279" y="21"/>
                  </a:lnTo>
                  <a:lnTo>
                    <a:pt x="279" y="68"/>
                  </a:lnTo>
                  <a:lnTo>
                    <a:pt x="163" y="6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>
              <a:spLocks noEditPoints="1"/>
            </p:cNvSpPr>
            <p:nvPr/>
          </p:nvSpPr>
          <p:spPr bwMode="auto">
            <a:xfrm>
              <a:off x="6469" y="824"/>
              <a:ext cx="189" cy="111"/>
            </a:xfrm>
            <a:custGeom>
              <a:avLst/>
              <a:gdLst>
                <a:gd name="T0" fmla="*/ 47 w 189"/>
                <a:gd name="T1" fmla="*/ 111 h 111"/>
                <a:gd name="T2" fmla="*/ 142 w 189"/>
                <a:gd name="T3" fmla="*/ 111 h 111"/>
                <a:gd name="T4" fmla="*/ 142 w 189"/>
                <a:gd name="T5" fmla="*/ 102 h 111"/>
                <a:gd name="T6" fmla="*/ 189 w 189"/>
                <a:gd name="T7" fmla="*/ 102 h 111"/>
                <a:gd name="T8" fmla="*/ 189 w 189"/>
                <a:gd name="T9" fmla="*/ 0 h 111"/>
                <a:gd name="T10" fmla="*/ 0 w 189"/>
                <a:gd name="T11" fmla="*/ 0 h 111"/>
                <a:gd name="T12" fmla="*/ 0 w 189"/>
                <a:gd name="T13" fmla="*/ 102 h 111"/>
                <a:gd name="T14" fmla="*/ 47 w 189"/>
                <a:gd name="T15" fmla="*/ 102 h 111"/>
                <a:gd name="T16" fmla="*/ 47 w 189"/>
                <a:gd name="T17" fmla="*/ 111 h 111"/>
                <a:gd name="T18" fmla="*/ 14 w 189"/>
                <a:gd name="T19" fmla="*/ 88 h 111"/>
                <a:gd name="T20" fmla="*/ 14 w 189"/>
                <a:gd name="T21" fmla="*/ 14 h 111"/>
                <a:gd name="T22" fmla="*/ 175 w 189"/>
                <a:gd name="T23" fmla="*/ 14 h 111"/>
                <a:gd name="T24" fmla="*/ 175 w 189"/>
                <a:gd name="T25" fmla="*/ 88 h 111"/>
                <a:gd name="T26" fmla="*/ 14 w 189"/>
                <a:gd name="T27" fmla="*/ 8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9" h="111">
                  <a:moveTo>
                    <a:pt x="47" y="111"/>
                  </a:moveTo>
                  <a:lnTo>
                    <a:pt x="142" y="111"/>
                  </a:lnTo>
                  <a:lnTo>
                    <a:pt x="142" y="102"/>
                  </a:lnTo>
                  <a:lnTo>
                    <a:pt x="189" y="102"/>
                  </a:lnTo>
                  <a:lnTo>
                    <a:pt x="189" y="0"/>
                  </a:lnTo>
                  <a:lnTo>
                    <a:pt x="0" y="0"/>
                  </a:lnTo>
                  <a:lnTo>
                    <a:pt x="0" y="102"/>
                  </a:lnTo>
                  <a:lnTo>
                    <a:pt x="47" y="102"/>
                  </a:lnTo>
                  <a:lnTo>
                    <a:pt x="47" y="111"/>
                  </a:lnTo>
                  <a:close/>
                  <a:moveTo>
                    <a:pt x="14" y="88"/>
                  </a:moveTo>
                  <a:lnTo>
                    <a:pt x="14" y="14"/>
                  </a:lnTo>
                  <a:lnTo>
                    <a:pt x="175" y="14"/>
                  </a:lnTo>
                  <a:lnTo>
                    <a:pt x="175" y="88"/>
                  </a:lnTo>
                  <a:lnTo>
                    <a:pt x="14" y="8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5806" y="864"/>
              <a:ext cx="303" cy="161"/>
            </a:xfrm>
            <a:custGeom>
              <a:avLst/>
              <a:gdLst>
                <a:gd name="T0" fmla="*/ 280 w 303"/>
                <a:gd name="T1" fmla="*/ 0 h 161"/>
                <a:gd name="T2" fmla="*/ 24 w 303"/>
                <a:gd name="T3" fmla="*/ 0 h 161"/>
                <a:gd name="T4" fmla="*/ 0 w 303"/>
                <a:gd name="T5" fmla="*/ 0 h 161"/>
                <a:gd name="T6" fmla="*/ 0 w 303"/>
                <a:gd name="T7" fmla="*/ 22 h 161"/>
                <a:gd name="T8" fmla="*/ 0 w 303"/>
                <a:gd name="T9" fmla="*/ 161 h 161"/>
                <a:gd name="T10" fmla="*/ 24 w 303"/>
                <a:gd name="T11" fmla="*/ 161 h 161"/>
                <a:gd name="T12" fmla="*/ 24 w 303"/>
                <a:gd name="T13" fmla="*/ 22 h 161"/>
                <a:gd name="T14" fmla="*/ 280 w 303"/>
                <a:gd name="T15" fmla="*/ 22 h 161"/>
                <a:gd name="T16" fmla="*/ 280 w 303"/>
                <a:gd name="T17" fmla="*/ 161 h 161"/>
                <a:gd name="T18" fmla="*/ 303 w 303"/>
                <a:gd name="T19" fmla="*/ 161 h 161"/>
                <a:gd name="T20" fmla="*/ 303 w 303"/>
                <a:gd name="T21" fmla="*/ 22 h 161"/>
                <a:gd name="T22" fmla="*/ 303 w 303"/>
                <a:gd name="T23" fmla="*/ 0 h 161"/>
                <a:gd name="T24" fmla="*/ 280 w 303"/>
                <a:gd name="T25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3" h="161">
                  <a:moveTo>
                    <a:pt x="280" y="0"/>
                  </a:moveTo>
                  <a:lnTo>
                    <a:pt x="24" y="0"/>
                  </a:lnTo>
                  <a:lnTo>
                    <a:pt x="0" y="0"/>
                  </a:lnTo>
                  <a:lnTo>
                    <a:pt x="0" y="22"/>
                  </a:lnTo>
                  <a:lnTo>
                    <a:pt x="0" y="161"/>
                  </a:lnTo>
                  <a:lnTo>
                    <a:pt x="24" y="161"/>
                  </a:lnTo>
                  <a:lnTo>
                    <a:pt x="24" y="22"/>
                  </a:lnTo>
                  <a:lnTo>
                    <a:pt x="280" y="22"/>
                  </a:lnTo>
                  <a:lnTo>
                    <a:pt x="280" y="161"/>
                  </a:lnTo>
                  <a:lnTo>
                    <a:pt x="303" y="161"/>
                  </a:lnTo>
                  <a:lnTo>
                    <a:pt x="303" y="22"/>
                  </a:lnTo>
                  <a:lnTo>
                    <a:pt x="303" y="0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>
              <a:spLocks noEditPoints="1"/>
            </p:cNvSpPr>
            <p:nvPr/>
          </p:nvSpPr>
          <p:spPr bwMode="auto">
            <a:xfrm>
              <a:off x="5979" y="900"/>
              <a:ext cx="95" cy="57"/>
            </a:xfrm>
            <a:custGeom>
              <a:avLst/>
              <a:gdLst>
                <a:gd name="T0" fmla="*/ 0 w 95"/>
                <a:gd name="T1" fmla="*/ 57 h 57"/>
                <a:gd name="T2" fmla="*/ 95 w 95"/>
                <a:gd name="T3" fmla="*/ 57 h 57"/>
                <a:gd name="T4" fmla="*/ 95 w 95"/>
                <a:gd name="T5" fmla="*/ 0 h 57"/>
                <a:gd name="T6" fmla="*/ 0 w 95"/>
                <a:gd name="T7" fmla="*/ 0 h 57"/>
                <a:gd name="T8" fmla="*/ 0 w 95"/>
                <a:gd name="T9" fmla="*/ 57 h 57"/>
                <a:gd name="T10" fmla="*/ 31 w 95"/>
                <a:gd name="T11" fmla="*/ 21 h 57"/>
                <a:gd name="T12" fmla="*/ 64 w 95"/>
                <a:gd name="T13" fmla="*/ 21 h 57"/>
                <a:gd name="T14" fmla="*/ 64 w 95"/>
                <a:gd name="T15" fmla="*/ 35 h 57"/>
                <a:gd name="T16" fmla="*/ 31 w 95"/>
                <a:gd name="T17" fmla="*/ 35 h 57"/>
                <a:gd name="T18" fmla="*/ 31 w 95"/>
                <a:gd name="T19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57">
                  <a:moveTo>
                    <a:pt x="0" y="57"/>
                  </a:moveTo>
                  <a:lnTo>
                    <a:pt x="95" y="57"/>
                  </a:lnTo>
                  <a:lnTo>
                    <a:pt x="95" y="0"/>
                  </a:lnTo>
                  <a:lnTo>
                    <a:pt x="0" y="0"/>
                  </a:lnTo>
                  <a:lnTo>
                    <a:pt x="0" y="57"/>
                  </a:lnTo>
                  <a:close/>
                  <a:moveTo>
                    <a:pt x="31" y="21"/>
                  </a:moveTo>
                  <a:lnTo>
                    <a:pt x="64" y="21"/>
                  </a:lnTo>
                  <a:lnTo>
                    <a:pt x="64" y="35"/>
                  </a:lnTo>
                  <a:lnTo>
                    <a:pt x="31" y="35"/>
                  </a:lnTo>
                  <a:lnTo>
                    <a:pt x="31" y="2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>
              <a:spLocks noEditPoints="1"/>
            </p:cNvSpPr>
            <p:nvPr/>
          </p:nvSpPr>
          <p:spPr bwMode="auto">
            <a:xfrm>
              <a:off x="5979" y="969"/>
              <a:ext cx="95" cy="56"/>
            </a:xfrm>
            <a:custGeom>
              <a:avLst/>
              <a:gdLst>
                <a:gd name="T0" fmla="*/ 0 w 95"/>
                <a:gd name="T1" fmla="*/ 56 h 56"/>
                <a:gd name="T2" fmla="*/ 95 w 95"/>
                <a:gd name="T3" fmla="*/ 56 h 56"/>
                <a:gd name="T4" fmla="*/ 95 w 95"/>
                <a:gd name="T5" fmla="*/ 0 h 56"/>
                <a:gd name="T6" fmla="*/ 0 w 95"/>
                <a:gd name="T7" fmla="*/ 0 h 56"/>
                <a:gd name="T8" fmla="*/ 0 w 95"/>
                <a:gd name="T9" fmla="*/ 56 h 56"/>
                <a:gd name="T10" fmla="*/ 31 w 95"/>
                <a:gd name="T11" fmla="*/ 23 h 56"/>
                <a:gd name="T12" fmla="*/ 64 w 95"/>
                <a:gd name="T13" fmla="*/ 23 h 56"/>
                <a:gd name="T14" fmla="*/ 64 w 95"/>
                <a:gd name="T15" fmla="*/ 35 h 56"/>
                <a:gd name="T16" fmla="*/ 31 w 95"/>
                <a:gd name="T17" fmla="*/ 35 h 56"/>
                <a:gd name="T18" fmla="*/ 31 w 95"/>
                <a:gd name="T19" fmla="*/ 2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56">
                  <a:moveTo>
                    <a:pt x="0" y="56"/>
                  </a:moveTo>
                  <a:lnTo>
                    <a:pt x="95" y="56"/>
                  </a:lnTo>
                  <a:lnTo>
                    <a:pt x="95" y="0"/>
                  </a:lnTo>
                  <a:lnTo>
                    <a:pt x="0" y="0"/>
                  </a:lnTo>
                  <a:lnTo>
                    <a:pt x="0" y="56"/>
                  </a:lnTo>
                  <a:close/>
                  <a:moveTo>
                    <a:pt x="31" y="23"/>
                  </a:moveTo>
                  <a:lnTo>
                    <a:pt x="64" y="23"/>
                  </a:lnTo>
                  <a:lnTo>
                    <a:pt x="64" y="35"/>
                  </a:lnTo>
                  <a:lnTo>
                    <a:pt x="31" y="35"/>
                  </a:lnTo>
                  <a:lnTo>
                    <a:pt x="31" y="2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Rectangle 142"/>
            <p:cNvSpPr>
              <a:spLocks noChangeArrowheads="1"/>
            </p:cNvSpPr>
            <p:nvPr/>
          </p:nvSpPr>
          <p:spPr bwMode="auto">
            <a:xfrm>
              <a:off x="5253" y="876"/>
              <a:ext cx="199" cy="6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143"/>
            <p:cNvSpPr>
              <a:spLocks noChangeArrowheads="1"/>
            </p:cNvSpPr>
            <p:nvPr/>
          </p:nvSpPr>
          <p:spPr bwMode="auto">
            <a:xfrm>
              <a:off x="5253" y="793"/>
              <a:ext cx="199" cy="69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>
              <a:spLocks noEditPoints="1"/>
            </p:cNvSpPr>
            <p:nvPr/>
          </p:nvSpPr>
          <p:spPr bwMode="auto">
            <a:xfrm>
              <a:off x="5253" y="959"/>
              <a:ext cx="92" cy="137"/>
            </a:xfrm>
            <a:custGeom>
              <a:avLst/>
              <a:gdLst>
                <a:gd name="T0" fmla="*/ 0 w 92"/>
                <a:gd name="T1" fmla="*/ 137 h 137"/>
                <a:gd name="T2" fmla="*/ 92 w 92"/>
                <a:gd name="T3" fmla="*/ 137 h 137"/>
                <a:gd name="T4" fmla="*/ 92 w 92"/>
                <a:gd name="T5" fmla="*/ 0 h 137"/>
                <a:gd name="T6" fmla="*/ 0 w 92"/>
                <a:gd name="T7" fmla="*/ 0 h 137"/>
                <a:gd name="T8" fmla="*/ 0 w 92"/>
                <a:gd name="T9" fmla="*/ 137 h 137"/>
                <a:gd name="T10" fmla="*/ 57 w 92"/>
                <a:gd name="T11" fmla="*/ 52 h 137"/>
                <a:gd name="T12" fmla="*/ 69 w 92"/>
                <a:gd name="T13" fmla="*/ 52 h 137"/>
                <a:gd name="T14" fmla="*/ 69 w 92"/>
                <a:gd name="T15" fmla="*/ 85 h 137"/>
                <a:gd name="T16" fmla="*/ 57 w 92"/>
                <a:gd name="T17" fmla="*/ 85 h 137"/>
                <a:gd name="T18" fmla="*/ 57 w 92"/>
                <a:gd name="T19" fmla="*/ 5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92" y="137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137"/>
                  </a:lnTo>
                  <a:close/>
                  <a:moveTo>
                    <a:pt x="57" y="52"/>
                  </a:moveTo>
                  <a:lnTo>
                    <a:pt x="69" y="52"/>
                  </a:lnTo>
                  <a:lnTo>
                    <a:pt x="69" y="85"/>
                  </a:lnTo>
                  <a:lnTo>
                    <a:pt x="57" y="85"/>
                  </a:lnTo>
                  <a:lnTo>
                    <a:pt x="57" y="5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>
              <a:spLocks noEditPoints="1"/>
            </p:cNvSpPr>
            <p:nvPr/>
          </p:nvSpPr>
          <p:spPr bwMode="auto">
            <a:xfrm>
              <a:off x="5359" y="959"/>
              <a:ext cx="93" cy="137"/>
            </a:xfrm>
            <a:custGeom>
              <a:avLst/>
              <a:gdLst>
                <a:gd name="T0" fmla="*/ 0 w 93"/>
                <a:gd name="T1" fmla="*/ 137 h 137"/>
                <a:gd name="T2" fmla="*/ 93 w 93"/>
                <a:gd name="T3" fmla="*/ 137 h 137"/>
                <a:gd name="T4" fmla="*/ 93 w 93"/>
                <a:gd name="T5" fmla="*/ 0 h 137"/>
                <a:gd name="T6" fmla="*/ 0 w 93"/>
                <a:gd name="T7" fmla="*/ 0 h 137"/>
                <a:gd name="T8" fmla="*/ 0 w 93"/>
                <a:gd name="T9" fmla="*/ 137 h 137"/>
                <a:gd name="T10" fmla="*/ 24 w 93"/>
                <a:gd name="T11" fmla="*/ 52 h 137"/>
                <a:gd name="T12" fmla="*/ 36 w 93"/>
                <a:gd name="T13" fmla="*/ 52 h 137"/>
                <a:gd name="T14" fmla="*/ 36 w 93"/>
                <a:gd name="T15" fmla="*/ 85 h 137"/>
                <a:gd name="T16" fmla="*/ 24 w 93"/>
                <a:gd name="T17" fmla="*/ 85 h 137"/>
                <a:gd name="T18" fmla="*/ 24 w 93"/>
                <a:gd name="T19" fmla="*/ 5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137">
                  <a:moveTo>
                    <a:pt x="0" y="137"/>
                  </a:moveTo>
                  <a:lnTo>
                    <a:pt x="93" y="137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137"/>
                  </a:lnTo>
                  <a:close/>
                  <a:moveTo>
                    <a:pt x="24" y="52"/>
                  </a:moveTo>
                  <a:lnTo>
                    <a:pt x="36" y="52"/>
                  </a:lnTo>
                  <a:lnTo>
                    <a:pt x="36" y="85"/>
                  </a:lnTo>
                  <a:lnTo>
                    <a:pt x="24" y="85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4633" y="952"/>
              <a:ext cx="227" cy="144"/>
            </a:xfrm>
            <a:custGeom>
              <a:avLst/>
              <a:gdLst>
                <a:gd name="T0" fmla="*/ 84 w 96"/>
                <a:gd name="T1" fmla="*/ 0 h 61"/>
                <a:gd name="T2" fmla="*/ 72 w 96"/>
                <a:gd name="T3" fmla="*/ 13 h 61"/>
                <a:gd name="T4" fmla="*/ 24 w 96"/>
                <a:gd name="T5" fmla="*/ 13 h 61"/>
                <a:gd name="T6" fmla="*/ 12 w 96"/>
                <a:gd name="T7" fmla="*/ 0 h 61"/>
                <a:gd name="T8" fmla="*/ 0 w 96"/>
                <a:gd name="T9" fmla="*/ 13 h 61"/>
                <a:gd name="T10" fmla="*/ 0 w 96"/>
                <a:gd name="T11" fmla="*/ 13 h 61"/>
                <a:gd name="T12" fmla="*/ 0 w 96"/>
                <a:gd name="T13" fmla="*/ 54 h 61"/>
                <a:gd name="T14" fmla="*/ 12 w 96"/>
                <a:gd name="T15" fmla="*/ 54 h 61"/>
                <a:gd name="T16" fmla="*/ 12 w 96"/>
                <a:gd name="T17" fmla="*/ 61 h 61"/>
                <a:gd name="T18" fmla="*/ 33 w 96"/>
                <a:gd name="T19" fmla="*/ 61 h 61"/>
                <a:gd name="T20" fmla="*/ 33 w 96"/>
                <a:gd name="T21" fmla="*/ 54 h 61"/>
                <a:gd name="T22" fmla="*/ 63 w 96"/>
                <a:gd name="T23" fmla="*/ 54 h 61"/>
                <a:gd name="T24" fmla="*/ 63 w 96"/>
                <a:gd name="T25" fmla="*/ 61 h 61"/>
                <a:gd name="T26" fmla="*/ 84 w 96"/>
                <a:gd name="T27" fmla="*/ 61 h 61"/>
                <a:gd name="T28" fmla="*/ 84 w 96"/>
                <a:gd name="T29" fmla="*/ 54 h 61"/>
                <a:gd name="T30" fmla="*/ 96 w 96"/>
                <a:gd name="T31" fmla="*/ 54 h 61"/>
                <a:gd name="T32" fmla="*/ 96 w 96"/>
                <a:gd name="T33" fmla="*/ 13 h 61"/>
                <a:gd name="T34" fmla="*/ 84 w 96"/>
                <a:gd name="T3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6" h="61">
                  <a:moveTo>
                    <a:pt x="84" y="0"/>
                  </a:moveTo>
                  <a:cubicBezTo>
                    <a:pt x="78" y="0"/>
                    <a:pt x="72" y="6"/>
                    <a:pt x="72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6"/>
                    <a:pt x="18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96" y="13"/>
                    <a:pt x="96" y="13"/>
                    <a:pt x="96" y="13"/>
                  </a:cubicBezTo>
                  <a:cubicBezTo>
                    <a:pt x="96" y="6"/>
                    <a:pt x="91" y="0"/>
                    <a:pt x="8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/>
            <p:nvPr/>
          </p:nvSpPr>
          <p:spPr bwMode="auto">
            <a:xfrm>
              <a:off x="4662" y="793"/>
              <a:ext cx="170" cy="173"/>
            </a:xfrm>
            <a:custGeom>
              <a:avLst/>
              <a:gdLst>
                <a:gd name="T0" fmla="*/ 17 w 72"/>
                <a:gd name="T1" fmla="*/ 73 h 73"/>
                <a:gd name="T2" fmla="*/ 55 w 72"/>
                <a:gd name="T3" fmla="*/ 73 h 73"/>
                <a:gd name="T4" fmla="*/ 72 w 72"/>
                <a:gd name="T5" fmla="*/ 61 h 73"/>
                <a:gd name="T6" fmla="*/ 72 w 72"/>
                <a:gd name="T7" fmla="*/ 61 h 73"/>
                <a:gd name="T8" fmla="*/ 72 w 72"/>
                <a:gd name="T9" fmla="*/ 36 h 73"/>
                <a:gd name="T10" fmla="*/ 36 w 72"/>
                <a:gd name="T11" fmla="*/ 0 h 73"/>
                <a:gd name="T12" fmla="*/ 0 w 72"/>
                <a:gd name="T13" fmla="*/ 36 h 73"/>
                <a:gd name="T14" fmla="*/ 0 w 72"/>
                <a:gd name="T15" fmla="*/ 61 h 73"/>
                <a:gd name="T16" fmla="*/ 17 w 72"/>
                <a:gd name="T1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73">
                  <a:moveTo>
                    <a:pt x="17" y="73"/>
                  </a:moveTo>
                  <a:cubicBezTo>
                    <a:pt x="55" y="73"/>
                    <a:pt x="55" y="73"/>
                    <a:pt x="55" y="73"/>
                  </a:cubicBezTo>
                  <a:cubicBezTo>
                    <a:pt x="57" y="66"/>
                    <a:pt x="64" y="61"/>
                    <a:pt x="72" y="61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8" y="61"/>
                    <a:pt x="15" y="66"/>
                    <a:pt x="17" y="7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/>
            <p:nvPr/>
          </p:nvSpPr>
          <p:spPr bwMode="auto">
            <a:xfrm>
              <a:off x="3990" y="933"/>
              <a:ext cx="303" cy="116"/>
            </a:xfrm>
            <a:custGeom>
              <a:avLst/>
              <a:gdLst>
                <a:gd name="T0" fmla="*/ 128 w 128"/>
                <a:gd name="T1" fmla="*/ 10 h 49"/>
                <a:gd name="T2" fmla="*/ 118 w 128"/>
                <a:gd name="T3" fmla="*/ 0 h 49"/>
                <a:gd name="T4" fmla="*/ 108 w 128"/>
                <a:gd name="T5" fmla="*/ 10 h 49"/>
                <a:gd name="T6" fmla="*/ 20 w 128"/>
                <a:gd name="T7" fmla="*/ 10 h 49"/>
                <a:gd name="T8" fmla="*/ 10 w 128"/>
                <a:gd name="T9" fmla="*/ 0 h 49"/>
                <a:gd name="T10" fmla="*/ 0 w 128"/>
                <a:gd name="T11" fmla="*/ 10 h 49"/>
                <a:gd name="T12" fmla="*/ 0 w 128"/>
                <a:gd name="T13" fmla="*/ 10 h 49"/>
                <a:gd name="T14" fmla="*/ 0 w 128"/>
                <a:gd name="T15" fmla="*/ 39 h 49"/>
                <a:gd name="T16" fmla="*/ 10 w 128"/>
                <a:gd name="T17" fmla="*/ 39 h 49"/>
                <a:gd name="T18" fmla="*/ 10 w 128"/>
                <a:gd name="T19" fmla="*/ 49 h 49"/>
                <a:gd name="T20" fmla="*/ 39 w 128"/>
                <a:gd name="T21" fmla="*/ 49 h 49"/>
                <a:gd name="T22" fmla="*/ 39 w 128"/>
                <a:gd name="T23" fmla="*/ 39 h 49"/>
                <a:gd name="T24" fmla="*/ 89 w 128"/>
                <a:gd name="T25" fmla="*/ 39 h 49"/>
                <a:gd name="T26" fmla="*/ 89 w 128"/>
                <a:gd name="T27" fmla="*/ 49 h 49"/>
                <a:gd name="T28" fmla="*/ 118 w 128"/>
                <a:gd name="T29" fmla="*/ 49 h 49"/>
                <a:gd name="T30" fmla="*/ 118 w 128"/>
                <a:gd name="T31" fmla="*/ 39 h 49"/>
                <a:gd name="T32" fmla="*/ 128 w 128"/>
                <a:gd name="T33" fmla="*/ 39 h 49"/>
                <a:gd name="T34" fmla="*/ 128 w 128"/>
                <a:gd name="T35" fmla="*/ 39 h 49"/>
                <a:gd name="T36" fmla="*/ 128 w 128"/>
                <a:gd name="T37" fmla="*/ 1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49">
                  <a:moveTo>
                    <a:pt x="128" y="10"/>
                  </a:moveTo>
                  <a:cubicBezTo>
                    <a:pt x="128" y="4"/>
                    <a:pt x="124" y="0"/>
                    <a:pt x="118" y="0"/>
                  </a:cubicBezTo>
                  <a:cubicBezTo>
                    <a:pt x="113" y="0"/>
                    <a:pt x="108" y="4"/>
                    <a:pt x="108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10"/>
                    <a:pt x="128" y="10"/>
                    <a:pt x="128" y="1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9"/>
            <p:cNvSpPr/>
            <p:nvPr/>
          </p:nvSpPr>
          <p:spPr bwMode="auto">
            <a:xfrm>
              <a:off x="4149" y="841"/>
              <a:ext cx="120" cy="104"/>
            </a:xfrm>
            <a:custGeom>
              <a:avLst/>
              <a:gdLst>
                <a:gd name="T0" fmla="*/ 41 w 51"/>
                <a:gd name="T1" fmla="*/ 0 h 44"/>
                <a:gd name="T2" fmla="*/ 0 w 51"/>
                <a:gd name="T3" fmla="*/ 0 h 44"/>
                <a:gd name="T4" fmla="*/ 0 w 51"/>
                <a:gd name="T5" fmla="*/ 44 h 44"/>
                <a:gd name="T6" fmla="*/ 37 w 51"/>
                <a:gd name="T7" fmla="*/ 44 h 44"/>
                <a:gd name="T8" fmla="*/ 51 w 51"/>
                <a:gd name="T9" fmla="*/ 34 h 44"/>
                <a:gd name="T10" fmla="*/ 51 w 51"/>
                <a:gd name="T11" fmla="*/ 29 h 44"/>
                <a:gd name="T12" fmla="*/ 51 w 51"/>
                <a:gd name="T13" fmla="*/ 29 h 44"/>
                <a:gd name="T14" fmla="*/ 51 w 51"/>
                <a:gd name="T15" fmla="*/ 10 h 44"/>
                <a:gd name="T16" fmla="*/ 41 w 51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44">
                  <a:moveTo>
                    <a:pt x="4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9" y="38"/>
                    <a:pt x="45" y="34"/>
                    <a:pt x="51" y="34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4"/>
                    <a:pt x="47" y="0"/>
                    <a:pt x="41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50"/>
            <p:cNvSpPr/>
            <p:nvPr/>
          </p:nvSpPr>
          <p:spPr bwMode="auto">
            <a:xfrm>
              <a:off x="4014" y="841"/>
              <a:ext cx="120" cy="104"/>
            </a:xfrm>
            <a:custGeom>
              <a:avLst/>
              <a:gdLst>
                <a:gd name="T0" fmla="*/ 51 w 51"/>
                <a:gd name="T1" fmla="*/ 0 h 44"/>
                <a:gd name="T2" fmla="*/ 10 w 51"/>
                <a:gd name="T3" fmla="*/ 0 h 44"/>
                <a:gd name="T4" fmla="*/ 0 w 51"/>
                <a:gd name="T5" fmla="*/ 10 h 44"/>
                <a:gd name="T6" fmla="*/ 0 w 51"/>
                <a:gd name="T7" fmla="*/ 34 h 44"/>
                <a:gd name="T8" fmla="*/ 14 w 51"/>
                <a:gd name="T9" fmla="*/ 44 h 44"/>
                <a:gd name="T10" fmla="*/ 51 w 51"/>
                <a:gd name="T11" fmla="*/ 44 h 44"/>
                <a:gd name="T12" fmla="*/ 51 w 51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44">
                  <a:moveTo>
                    <a:pt x="5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6" y="34"/>
                    <a:pt x="12" y="38"/>
                    <a:pt x="14" y="44"/>
                  </a:cubicBezTo>
                  <a:cubicBezTo>
                    <a:pt x="51" y="44"/>
                    <a:pt x="51" y="44"/>
                    <a:pt x="51" y="44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51"/>
            <p:cNvSpPr/>
            <p:nvPr/>
          </p:nvSpPr>
          <p:spPr bwMode="auto">
            <a:xfrm>
              <a:off x="3385" y="933"/>
              <a:ext cx="302" cy="116"/>
            </a:xfrm>
            <a:custGeom>
              <a:avLst/>
              <a:gdLst>
                <a:gd name="T0" fmla="*/ 118 w 128"/>
                <a:gd name="T1" fmla="*/ 0 h 49"/>
                <a:gd name="T2" fmla="*/ 10 w 128"/>
                <a:gd name="T3" fmla="*/ 0 h 49"/>
                <a:gd name="T4" fmla="*/ 0 w 128"/>
                <a:gd name="T5" fmla="*/ 10 h 49"/>
                <a:gd name="T6" fmla="*/ 0 w 128"/>
                <a:gd name="T7" fmla="*/ 40 h 49"/>
                <a:gd name="T8" fmla="*/ 10 w 128"/>
                <a:gd name="T9" fmla="*/ 40 h 49"/>
                <a:gd name="T10" fmla="*/ 10 w 128"/>
                <a:gd name="T11" fmla="*/ 49 h 49"/>
                <a:gd name="T12" fmla="*/ 39 w 128"/>
                <a:gd name="T13" fmla="*/ 49 h 49"/>
                <a:gd name="T14" fmla="*/ 39 w 128"/>
                <a:gd name="T15" fmla="*/ 40 h 49"/>
                <a:gd name="T16" fmla="*/ 89 w 128"/>
                <a:gd name="T17" fmla="*/ 40 h 49"/>
                <a:gd name="T18" fmla="*/ 89 w 128"/>
                <a:gd name="T19" fmla="*/ 49 h 49"/>
                <a:gd name="T20" fmla="*/ 118 w 128"/>
                <a:gd name="T21" fmla="*/ 49 h 49"/>
                <a:gd name="T22" fmla="*/ 118 w 128"/>
                <a:gd name="T23" fmla="*/ 40 h 49"/>
                <a:gd name="T24" fmla="*/ 128 w 128"/>
                <a:gd name="T25" fmla="*/ 40 h 49"/>
                <a:gd name="T26" fmla="*/ 128 w 128"/>
                <a:gd name="T27" fmla="*/ 10 h 49"/>
                <a:gd name="T28" fmla="*/ 118 w 128"/>
                <a:gd name="T2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49">
                  <a:moveTo>
                    <a:pt x="11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5"/>
                    <a:pt x="124" y="0"/>
                    <a:pt x="118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/>
            <p:nvPr/>
          </p:nvSpPr>
          <p:spPr bwMode="auto">
            <a:xfrm>
              <a:off x="3418" y="841"/>
              <a:ext cx="232" cy="80"/>
            </a:xfrm>
            <a:custGeom>
              <a:avLst/>
              <a:gdLst>
                <a:gd name="T0" fmla="*/ 33 w 232"/>
                <a:gd name="T1" fmla="*/ 33 h 80"/>
                <a:gd name="T2" fmla="*/ 104 w 232"/>
                <a:gd name="T3" fmla="*/ 33 h 80"/>
                <a:gd name="T4" fmla="*/ 104 w 232"/>
                <a:gd name="T5" fmla="*/ 80 h 80"/>
                <a:gd name="T6" fmla="*/ 128 w 232"/>
                <a:gd name="T7" fmla="*/ 80 h 80"/>
                <a:gd name="T8" fmla="*/ 128 w 232"/>
                <a:gd name="T9" fmla="*/ 33 h 80"/>
                <a:gd name="T10" fmla="*/ 196 w 232"/>
                <a:gd name="T11" fmla="*/ 33 h 80"/>
                <a:gd name="T12" fmla="*/ 196 w 232"/>
                <a:gd name="T13" fmla="*/ 80 h 80"/>
                <a:gd name="T14" fmla="*/ 232 w 232"/>
                <a:gd name="T15" fmla="*/ 80 h 80"/>
                <a:gd name="T16" fmla="*/ 232 w 232"/>
                <a:gd name="T17" fmla="*/ 0 h 80"/>
                <a:gd name="T18" fmla="*/ 0 w 232"/>
                <a:gd name="T19" fmla="*/ 0 h 80"/>
                <a:gd name="T20" fmla="*/ 0 w 232"/>
                <a:gd name="T21" fmla="*/ 80 h 80"/>
                <a:gd name="T22" fmla="*/ 33 w 232"/>
                <a:gd name="T23" fmla="*/ 80 h 80"/>
                <a:gd name="T24" fmla="*/ 33 w 232"/>
                <a:gd name="T25" fmla="*/ 3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2" h="80">
                  <a:moveTo>
                    <a:pt x="33" y="33"/>
                  </a:moveTo>
                  <a:lnTo>
                    <a:pt x="104" y="33"/>
                  </a:lnTo>
                  <a:lnTo>
                    <a:pt x="104" y="80"/>
                  </a:lnTo>
                  <a:lnTo>
                    <a:pt x="128" y="80"/>
                  </a:lnTo>
                  <a:lnTo>
                    <a:pt x="128" y="33"/>
                  </a:lnTo>
                  <a:lnTo>
                    <a:pt x="196" y="33"/>
                  </a:lnTo>
                  <a:lnTo>
                    <a:pt x="196" y="80"/>
                  </a:lnTo>
                  <a:lnTo>
                    <a:pt x="232" y="80"/>
                  </a:lnTo>
                  <a:lnTo>
                    <a:pt x="232" y="0"/>
                  </a:lnTo>
                  <a:lnTo>
                    <a:pt x="0" y="0"/>
                  </a:lnTo>
                  <a:lnTo>
                    <a:pt x="0" y="80"/>
                  </a:lnTo>
                  <a:lnTo>
                    <a:pt x="33" y="80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Oval 153"/>
            <p:cNvSpPr>
              <a:spLocks noChangeArrowheads="1"/>
            </p:cNvSpPr>
            <p:nvPr/>
          </p:nvSpPr>
          <p:spPr bwMode="auto">
            <a:xfrm>
              <a:off x="2803" y="997"/>
              <a:ext cx="45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Oval 154"/>
            <p:cNvSpPr>
              <a:spLocks noChangeArrowheads="1"/>
            </p:cNvSpPr>
            <p:nvPr/>
          </p:nvSpPr>
          <p:spPr bwMode="auto">
            <a:xfrm>
              <a:off x="2872" y="997"/>
              <a:ext cx="47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Oval 155"/>
            <p:cNvSpPr>
              <a:spLocks noChangeArrowheads="1"/>
            </p:cNvSpPr>
            <p:nvPr/>
          </p:nvSpPr>
          <p:spPr bwMode="auto">
            <a:xfrm>
              <a:off x="3002" y="997"/>
              <a:ext cx="45" cy="47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6"/>
            <p:cNvSpPr/>
            <p:nvPr/>
          </p:nvSpPr>
          <p:spPr bwMode="auto">
            <a:xfrm>
              <a:off x="2779" y="846"/>
              <a:ext cx="303" cy="163"/>
            </a:xfrm>
            <a:custGeom>
              <a:avLst/>
              <a:gdLst>
                <a:gd name="T0" fmla="*/ 118 w 128"/>
                <a:gd name="T1" fmla="*/ 40 h 69"/>
                <a:gd name="T2" fmla="*/ 118 w 128"/>
                <a:gd name="T3" fmla="*/ 40 h 69"/>
                <a:gd name="T4" fmla="*/ 108 w 128"/>
                <a:gd name="T5" fmla="*/ 20 h 69"/>
                <a:gd name="T6" fmla="*/ 84 w 128"/>
                <a:gd name="T7" fmla="*/ 20 h 69"/>
                <a:gd name="T8" fmla="*/ 84 w 128"/>
                <a:gd name="T9" fmla="*/ 55 h 69"/>
                <a:gd name="T10" fmla="*/ 79 w 128"/>
                <a:gd name="T11" fmla="*/ 55 h 69"/>
                <a:gd name="T12" fmla="*/ 79 w 128"/>
                <a:gd name="T13" fmla="*/ 0 h 69"/>
                <a:gd name="T14" fmla="*/ 0 w 128"/>
                <a:gd name="T15" fmla="*/ 0 h 69"/>
                <a:gd name="T16" fmla="*/ 0 w 128"/>
                <a:gd name="T17" fmla="*/ 69 h 69"/>
                <a:gd name="T18" fmla="*/ 5 w 128"/>
                <a:gd name="T19" fmla="*/ 69 h 69"/>
                <a:gd name="T20" fmla="*/ 20 w 128"/>
                <a:gd name="T21" fmla="*/ 58 h 69"/>
                <a:gd name="T22" fmla="*/ 34 w 128"/>
                <a:gd name="T23" fmla="*/ 69 h 69"/>
                <a:gd name="T24" fmla="*/ 34 w 128"/>
                <a:gd name="T25" fmla="*/ 69 h 69"/>
                <a:gd name="T26" fmla="*/ 49 w 128"/>
                <a:gd name="T27" fmla="*/ 58 h 69"/>
                <a:gd name="T28" fmla="*/ 64 w 128"/>
                <a:gd name="T29" fmla="*/ 69 h 69"/>
                <a:gd name="T30" fmla="*/ 89 w 128"/>
                <a:gd name="T31" fmla="*/ 69 h 69"/>
                <a:gd name="T32" fmla="*/ 104 w 128"/>
                <a:gd name="T33" fmla="*/ 58 h 69"/>
                <a:gd name="T34" fmla="*/ 118 w 128"/>
                <a:gd name="T35" fmla="*/ 69 h 69"/>
                <a:gd name="T36" fmla="*/ 128 w 128"/>
                <a:gd name="T37" fmla="*/ 69 h 69"/>
                <a:gd name="T38" fmla="*/ 128 w 128"/>
                <a:gd name="T39" fmla="*/ 45 h 69"/>
                <a:gd name="T40" fmla="*/ 118 w 128"/>
                <a:gd name="T41" fmla="*/ 4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69">
                  <a:moveTo>
                    <a:pt x="118" y="40"/>
                  </a:moveTo>
                  <a:cubicBezTo>
                    <a:pt x="118" y="40"/>
                    <a:pt x="118" y="40"/>
                    <a:pt x="118" y="40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7" y="63"/>
                    <a:pt x="13" y="58"/>
                    <a:pt x="20" y="58"/>
                  </a:cubicBezTo>
                  <a:cubicBezTo>
                    <a:pt x="26" y="58"/>
                    <a:pt x="32" y="63"/>
                    <a:pt x="34" y="69"/>
                  </a:cubicBezTo>
                  <a:cubicBezTo>
                    <a:pt x="34" y="69"/>
                    <a:pt x="34" y="69"/>
                    <a:pt x="34" y="69"/>
                  </a:cubicBezTo>
                  <a:cubicBezTo>
                    <a:pt x="36" y="63"/>
                    <a:pt x="42" y="58"/>
                    <a:pt x="49" y="58"/>
                  </a:cubicBezTo>
                  <a:cubicBezTo>
                    <a:pt x="56" y="58"/>
                    <a:pt x="62" y="63"/>
                    <a:pt x="64" y="69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1" y="63"/>
                    <a:pt x="97" y="58"/>
                    <a:pt x="104" y="58"/>
                  </a:cubicBezTo>
                  <a:cubicBezTo>
                    <a:pt x="111" y="58"/>
                    <a:pt x="116" y="63"/>
                    <a:pt x="118" y="69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8" y="45"/>
                    <a:pt x="128" y="45"/>
                    <a:pt x="128" y="45"/>
                  </a:cubicBezTo>
                  <a:lnTo>
                    <a:pt x="118" y="4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7"/>
            <p:cNvSpPr/>
            <p:nvPr/>
          </p:nvSpPr>
          <p:spPr bwMode="auto">
            <a:xfrm>
              <a:off x="2183" y="805"/>
              <a:ext cx="199" cy="194"/>
            </a:xfrm>
            <a:custGeom>
              <a:avLst/>
              <a:gdLst>
                <a:gd name="T0" fmla="*/ 69 w 84"/>
                <a:gd name="T1" fmla="*/ 74 h 82"/>
                <a:gd name="T2" fmla="*/ 84 w 84"/>
                <a:gd name="T3" fmla="*/ 18 h 82"/>
                <a:gd name="T4" fmla="*/ 58 w 84"/>
                <a:gd name="T5" fmla="*/ 11 h 82"/>
                <a:gd name="T6" fmla="*/ 53 w 84"/>
                <a:gd name="T7" fmla="*/ 30 h 82"/>
                <a:gd name="T8" fmla="*/ 39 w 84"/>
                <a:gd name="T9" fmla="*/ 26 h 82"/>
                <a:gd name="T10" fmla="*/ 44 w 84"/>
                <a:gd name="T11" fmla="*/ 7 h 82"/>
                <a:gd name="T12" fmla="*/ 18 w 84"/>
                <a:gd name="T13" fmla="*/ 0 h 82"/>
                <a:gd name="T14" fmla="*/ 0 w 84"/>
                <a:gd name="T15" fmla="*/ 67 h 82"/>
                <a:gd name="T16" fmla="*/ 56 w 84"/>
                <a:gd name="T17" fmla="*/ 82 h 82"/>
                <a:gd name="T18" fmla="*/ 69 w 84"/>
                <a:gd name="T19" fmla="*/ 7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2">
                  <a:moveTo>
                    <a:pt x="69" y="74"/>
                  </a:moveTo>
                  <a:cubicBezTo>
                    <a:pt x="84" y="18"/>
                    <a:pt x="84" y="18"/>
                    <a:pt x="84" y="18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60" y="78"/>
                    <a:pt x="64" y="75"/>
                    <a:pt x="69" y="74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8"/>
            <p:cNvSpPr>
              <a:spLocks noEditPoints="1"/>
            </p:cNvSpPr>
            <p:nvPr/>
          </p:nvSpPr>
          <p:spPr bwMode="auto">
            <a:xfrm>
              <a:off x="2174" y="812"/>
              <a:ext cx="303" cy="277"/>
            </a:xfrm>
            <a:custGeom>
              <a:avLst/>
              <a:gdLst>
                <a:gd name="T0" fmla="*/ 88 w 128"/>
                <a:gd name="T1" fmla="*/ 77 h 117"/>
                <a:gd name="T2" fmla="*/ 102 w 128"/>
                <a:gd name="T3" fmla="*/ 24 h 117"/>
                <a:gd name="T4" fmla="*/ 128 w 128"/>
                <a:gd name="T5" fmla="*/ 9 h 117"/>
                <a:gd name="T6" fmla="*/ 123 w 128"/>
                <a:gd name="T7" fmla="*/ 0 h 117"/>
                <a:gd name="T8" fmla="*/ 94 w 128"/>
                <a:gd name="T9" fmla="*/ 17 h 117"/>
                <a:gd name="T10" fmla="*/ 94 w 128"/>
                <a:gd name="T11" fmla="*/ 17 h 117"/>
                <a:gd name="T12" fmla="*/ 78 w 128"/>
                <a:gd name="T13" fmla="*/ 75 h 117"/>
                <a:gd name="T14" fmla="*/ 63 w 128"/>
                <a:gd name="T15" fmla="*/ 85 h 117"/>
                <a:gd name="T16" fmla="*/ 3 w 128"/>
                <a:gd name="T17" fmla="*/ 69 h 117"/>
                <a:gd name="T18" fmla="*/ 0 w 128"/>
                <a:gd name="T19" fmla="*/ 79 h 117"/>
                <a:gd name="T20" fmla="*/ 60 w 128"/>
                <a:gd name="T21" fmla="*/ 95 h 117"/>
                <a:gd name="T22" fmla="*/ 75 w 128"/>
                <a:gd name="T23" fmla="*/ 114 h 117"/>
                <a:gd name="T24" fmla="*/ 99 w 128"/>
                <a:gd name="T25" fmla="*/ 100 h 117"/>
                <a:gd name="T26" fmla="*/ 88 w 128"/>
                <a:gd name="T27" fmla="*/ 77 h 117"/>
                <a:gd name="T28" fmla="*/ 80 w 128"/>
                <a:gd name="T29" fmla="*/ 102 h 117"/>
                <a:gd name="T30" fmla="*/ 72 w 128"/>
                <a:gd name="T31" fmla="*/ 95 h 117"/>
                <a:gd name="T32" fmla="*/ 80 w 128"/>
                <a:gd name="T33" fmla="*/ 88 h 117"/>
                <a:gd name="T34" fmla="*/ 87 w 128"/>
                <a:gd name="T35" fmla="*/ 95 h 117"/>
                <a:gd name="T36" fmla="*/ 80 w 128"/>
                <a:gd name="T37" fmla="*/ 10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17">
                  <a:moveTo>
                    <a:pt x="88" y="77"/>
                  </a:moveTo>
                  <a:cubicBezTo>
                    <a:pt x="102" y="24"/>
                    <a:pt x="102" y="24"/>
                    <a:pt x="102" y="24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2" y="76"/>
                    <a:pt x="66" y="80"/>
                    <a:pt x="63" y="85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0" y="103"/>
                    <a:pt x="66" y="112"/>
                    <a:pt x="75" y="114"/>
                  </a:cubicBezTo>
                  <a:cubicBezTo>
                    <a:pt x="85" y="117"/>
                    <a:pt x="96" y="110"/>
                    <a:pt x="99" y="100"/>
                  </a:cubicBezTo>
                  <a:cubicBezTo>
                    <a:pt x="101" y="91"/>
                    <a:pt x="96" y="81"/>
                    <a:pt x="88" y="77"/>
                  </a:cubicBezTo>
                  <a:close/>
                  <a:moveTo>
                    <a:pt x="80" y="102"/>
                  </a:moveTo>
                  <a:cubicBezTo>
                    <a:pt x="76" y="102"/>
                    <a:pt x="72" y="99"/>
                    <a:pt x="72" y="95"/>
                  </a:cubicBezTo>
                  <a:cubicBezTo>
                    <a:pt x="72" y="91"/>
                    <a:pt x="76" y="88"/>
                    <a:pt x="80" y="88"/>
                  </a:cubicBezTo>
                  <a:cubicBezTo>
                    <a:pt x="84" y="88"/>
                    <a:pt x="87" y="91"/>
                    <a:pt x="87" y="95"/>
                  </a:cubicBezTo>
                  <a:cubicBezTo>
                    <a:pt x="87" y="99"/>
                    <a:pt x="84" y="102"/>
                    <a:pt x="80" y="10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9"/>
            <p:cNvSpPr/>
            <p:nvPr/>
          </p:nvSpPr>
          <p:spPr bwMode="auto">
            <a:xfrm>
              <a:off x="1568" y="805"/>
              <a:ext cx="303" cy="280"/>
            </a:xfrm>
            <a:custGeom>
              <a:avLst/>
              <a:gdLst>
                <a:gd name="T0" fmla="*/ 303 w 303"/>
                <a:gd name="T1" fmla="*/ 48 h 280"/>
                <a:gd name="T2" fmla="*/ 256 w 303"/>
                <a:gd name="T3" fmla="*/ 0 h 280"/>
                <a:gd name="T4" fmla="*/ 164 w 303"/>
                <a:gd name="T5" fmla="*/ 0 h 280"/>
                <a:gd name="T6" fmla="*/ 211 w 303"/>
                <a:gd name="T7" fmla="*/ 48 h 280"/>
                <a:gd name="T8" fmla="*/ 211 w 303"/>
                <a:gd name="T9" fmla="*/ 140 h 280"/>
                <a:gd name="T10" fmla="*/ 93 w 303"/>
                <a:gd name="T11" fmla="*/ 140 h 280"/>
                <a:gd name="T12" fmla="*/ 93 w 303"/>
                <a:gd name="T13" fmla="*/ 48 h 280"/>
                <a:gd name="T14" fmla="*/ 140 w 303"/>
                <a:gd name="T15" fmla="*/ 0 h 280"/>
                <a:gd name="T16" fmla="*/ 48 w 303"/>
                <a:gd name="T17" fmla="*/ 0 h 280"/>
                <a:gd name="T18" fmla="*/ 0 w 303"/>
                <a:gd name="T19" fmla="*/ 48 h 280"/>
                <a:gd name="T20" fmla="*/ 0 w 303"/>
                <a:gd name="T21" fmla="*/ 48 h 280"/>
                <a:gd name="T22" fmla="*/ 0 w 303"/>
                <a:gd name="T23" fmla="*/ 280 h 280"/>
                <a:gd name="T24" fmla="*/ 303 w 303"/>
                <a:gd name="T25" fmla="*/ 280 h 280"/>
                <a:gd name="T26" fmla="*/ 303 w 303"/>
                <a:gd name="T27" fmla="*/ 48 h 280"/>
                <a:gd name="T28" fmla="*/ 303 w 303"/>
                <a:gd name="T29" fmla="*/ 4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3" h="280">
                  <a:moveTo>
                    <a:pt x="303" y="48"/>
                  </a:moveTo>
                  <a:lnTo>
                    <a:pt x="256" y="0"/>
                  </a:lnTo>
                  <a:lnTo>
                    <a:pt x="164" y="0"/>
                  </a:lnTo>
                  <a:lnTo>
                    <a:pt x="211" y="48"/>
                  </a:lnTo>
                  <a:lnTo>
                    <a:pt x="211" y="140"/>
                  </a:lnTo>
                  <a:lnTo>
                    <a:pt x="93" y="140"/>
                  </a:lnTo>
                  <a:lnTo>
                    <a:pt x="93" y="48"/>
                  </a:lnTo>
                  <a:lnTo>
                    <a:pt x="140" y="0"/>
                  </a:lnTo>
                  <a:lnTo>
                    <a:pt x="48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280"/>
                  </a:lnTo>
                  <a:lnTo>
                    <a:pt x="303" y="280"/>
                  </a:lnTo>
                  <a:lnTo>
                    <a:pt x="303" y="48"/>
                  </a:lnTo>
                  <a:lnTo>
                    <a:pt x="303" y="48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60"/>
            <p:cNvSpPr>
              <a:spLocks noEditPoints="1"/>
            </p:cNvSpPr>
            <p:nvPr/>
          </p:nvSpPr>
          <p:spPr bwMode="auto">
            <a:xfrm>
              <a:off x="963" y="793"/>
              <a:ext cx="303" cy="303"/>
            </a:xfrm>
            <a:custGeom>
              <a:avLst/>
              <a:gdLst>
                <a:gd name="T0" fmla="*/ 303 w 303"/>
                <a:gd name="T1" fmla="*/ 131 h 303"/>
                <a:gd name="T2" fmla="*/ 303 w 303"/>
                <a:gd name="T3" fmla="*/ 107 h 303"/>
                <a:gd name="T4" fmla="*/ 279 w 303"/>
                <a:gd name="T5" fmla="*/ 107 h 303"/>
                <a:gd name="T6" fmla="*/ 279 w 303"/>
                <a:gd name="T7" fmla="*/ 60 h 303"/>
                <a:gd name="T8" fmla="*/ 279 w 303"/>
                <a:gd name="T9" fmla="*/ 60 h 303"/>
                <a:gd name="T10" fmla="*/ 244 w 303"/>
                <a:gd name="T11" fmla="*/ 0 h 303"/>
                <a:gd name="T12" fmla="*/ 210 w 303"/>
                <a:gd name="T13" fmla="*/ 60 h 303"/>
                <a:gd name="T14" fmla="*/ 210 w 303"/>
                <a:gd name="T15" fmla="*/ 60 h 303"/>
                <a:gd name="T16" fmla="*/ 210 w 303"/>
                <a:gd name="T17" fmla="*/ 107 h 303"/>
                <a:gd name="T18" fmla="*/ 187 w 303"/>
                <a:gd name="T19" fmla="*/ 107 h 303"/>
                <a:gd name="T20" fmla="*/ 187 w 303"/>
                <a:gd name="T21" fmla="*/ 60 h 303"/>
                <a:gd name="T22" fmla="*/ 187 w 303"/>
                <a:gd name="T23" fmla="*/ 60 h 303"/>
                <a:gd name="T24" fmla="*/ 151 w 303"/>
                <a:gd name="T25" fmla="*/ 0 h 303"/>
                <a:gd name="T26" fmla="*/ 116 w 303"/>
                <a:gd name="T27" fmla="*/ 60 h 303"/>
                <a:gd name="T28" fmla="*/ 116 w 303"/>
                <a:gd name="T29" fmla="*/ 60 h 303"/>
                <a:gd name="T30" fmla="*/ 116 w 303"/>
                <a:gd name="T31" fmla="*/ 107 h 303"/>
                <a:gd name="T32" fmla="*/ 92 w 303"/>
                <a:gd name="T33" fmla="*/ 107 h 303"/>
                <a:gd name="T34" fmla="*/ 92 w 303"/>
                <a:gd name="T35" fmla="*/ 60 h 303"/>
                <a:gd name="T36" fmla="*/ 92 w 303"/>
                <a:gd name="T37" fmla="*/ 60 h 303"/>
                <a:gd name="T38" fmla="*/ 59 w 303"/>
                <a:gd name="T39" fmla="*/ 0 h 303"/>
                <a:gd name="T40" fmla="*/ 24 w 303"/>
                <a:gd name="T41" fmla="*/ 60 h 303"/>
                <a:gd name="T42" fmla="*/ 24 w 303"/>
                <a:gd name="T43" fmla="*/ 60 h 303"/>
                <a:gd name="T44" fmla="*/ 24 w 303"/>
                <a:gd name="T45" fmla="*/ 107 h 303"/>
                <a:gd name="T46" fmla="*/ 0 w 303"/>
                <a:gd name="T47" fmla="*/ 107 h 303"/>
                <a:gd name="T48" fmla="*/ 0 w 303"/>
                <a:gd name="T49" fmla="*/ 131 h 303"/>
                <a:gd name="T50" fmla="*/ 24 w 303"/>
                <a:gd name="T51" fmla="*/ 131 h 303"/>
                <a:gd name="T52" fmla="*/ 24 w 303"/>
                <a:gd name="T53" fmla="*/ 235 h 303"/>
                <a:gd name="T54" fmla="*/ 0 w 303"/>
                <a:gd name="T55" fmla="*/ 235 h 303"/>
                <a:gd name="T56" fmla="*/ 0 w 303"/>
                <a:gd name="T57" fmla="*/ 256 h 303"/>
                <a:gd name="T58" fmla="*/ 24 w 303"/>
                <a:gd name="T59" fmla="*/ 256 h 303"/>
                <a:gd name="T60" fmla="*/ 24 w 303"/>
                <a:gd name="T61" fmla="*/ 303 h 303"/>
                <a:gd name="T62" fmla="*/ 92 w 303"/>
                <a:gd name="T63" fmla="*/ 303 h 303"/>
                <a:gd name="T64" fmla="*/ 92 w 303"/>
                <a:gd name="T65" fmla="*/ 256 h 303"/>
                <a:gd name="T66" fmla="*/ 116 w 303"/>
                <a:gd name="T67" fmla="*/ 256 h 303"/>
                <a:gd name="T68" fmla="*/ 116 w 303"/>
                <a:gd name="T69" fmla="*/ 303 h 303"/>
                <a:gd name="T70" fmla="*/ 187 w 303"/>
                <a:gd name="T71" fmla="*/ 303 h 303"/>
                <a:gd name="T72" fmla="*/ 187 w 303"/>
                <a:gd name="T73" fmla="*/ 256 h 303"/>
                <a:gd name="T74" fmla="*/ 210 w 303"/>
                <a:gd name="T75" fmla="*/ 256 h 303"/>
                <a:gd name="T76" fmla="*/ 210 w 303"/>
                <a:gd name="T77" fmla="*/ 303 h 303"/>
                <a:gd name="T78" fmla="*/ 279 w 303"/>
                <a:gd name="T79" fmla="*/ 303 h 303"/>
                <a:gd name="T80" fmla="*/ 279 w 303"/>
                <a:gd name="T81" fmla="*/ 256 h 303"/>
                <a:gd name="T82" fmla="*/ 303 w 303"/>
                <a:gd name="T83" fmla="*/ 256 h 303"/>
                <a:gd name="T84" fmla="*/ 303 w 303"/>
                <a:gd name="T85" fmla="*/ 235 h 303"/>
                <a:gd name="T86" fmla="*/ 279 w 303"/>
                <a:gd name="T87" fmla="*/ 235 h 303"/>
                <a:gd name="T88" fmla="*/ 279 w 303"/>
                <a:gd name="T89" fmla="*/ 131 h 303"/>
                <a:gd name="T90" fmla="*/ 303 w 303"/>
                <a:gd name="T91" fmla="*/ 131 h 303"/>
                <a:gd name="T92" fmla="*/ 92 w 303"/>
                <a:gd name="T93" fmla="*/ 235 h 303"/>
                <a:gd name="T94" fmla="*/ 92 w 303"/>
                <a:gd name="T95" fmla="*/ 131 h 303"/>
                <a:gd name="T96" fmla="*/ 116 w 303"/>
                <a:gd name="T97" fmla="*/ 131 h 303"/>
                <a:gd name="T98" fmla="*/ 116 w 303"/>
                <a:gd name="T99" fmla="*/ 235 h 303"/>
                <a:gd name="T100" fmla="*/ 92 w 303"/>
                <a:gd name="T101" fmla="*/ 235 h 303"/>
                <a:gd name="T102" fmla="*/ 210 w 303"/>
                <a:gd name="T103" fmla="*/ 235 h 303"/>
                <a:gd name="T104" fmla="*/ 187 w 303"/>
                <a:gd name="T105" fmla="*/ 235 h 303"/>
                <a:gd name="T106" fmla="*/ 187 w 303"/>
                <a:gd name="T107" fmla="*/ 131 h 303"/>
                <a:gd name="T108" fmla="*/ 210 w 303"/>
                <a:gd name="T109" fmla="*/ 131 h 303"/>
                <a:gd name="T110" fmla="*/ 210 w 303"/>
                <a:gd name="T111" fmla="*/ 235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3" h="303">
                  <a:moveTo>
                    <a:pt x="303" y="131"/>
                  </a:moveTo>
                  <a:lnTo>
                    <a:pt x="303" y="107"/>
                  </a:lnTo>
                  <a:lnTo>
                    <a:pt x="279" y="107"/>
                  </a:lnTo>
                  <a:lnTo>
                    <a:pt x="279" y="60"/>
                  </a:lnTo>
                  <a:lnTo>
                    <a:pt x="279" y="60"/>
                  </a:lnTo>
                  <a:lnTo>
                    <a:pt x="244" y="0"/>
                  </a:lnTo>
                  <a:lnTo>
                    <a:pt x="210" y="60"/>
                  </a:lnTo>
                  <a:lnTo>
                    <a:pt x="210" y="60"/>
                  </a:lnTo>
                  <a:lnTo>
                    <a:pt x="210" y="107"/>
                  </a:lnTo>
                  <a:lnTo>
                    <a:pt x="187" y="107"/>
                  </a:lnTo>
                  <a:lnTo>
                    <a:pt x="187" y="60"/>
                  </a:lnTo>
                  <a:lnTo>
                    <a:pt x="187" y="60"/>
                  </a:lnTo>
                  <a:lnTo>
                    <a:pt x="151" y="0"/>
                  </a:lnTo>
                  <a:lnTo>
                    <a:pt x="116" y="60"/>
                  </a:lnTo>
                  <a:lnTo>
                    <a:pt x="116" y="60"/>
                  </a:lnTo>
                  <a:lnTo>
                    <a:pt x="116" y="107"/>
                  </a:lnTo>
                  <a:lnTo>
                    <a:pt x="92" y="107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59" y="0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107"/>
                  </a:lnTo>
                  <a:lnTo>
                    <a:pt x="0" y="107"/>
                  </a:lnTo>
                  <a:lnTo>
                    <a:pt x="0" y="131"/>
                  </a:lnTo>
                  <a:lnTo>
                    <a:pt x="24" y="131"/>
                  </a:lnTo>
                  <a:lnTo>
                    <a:pt x="24" y="235"/>
                  </a:lnTo>
                  <a:lnTo>
                    <a:pt x="0" y="235"/>
                  </a:lnTo>
                  <a:lnTo>
                    <a:pt x="0" y="256"/>
                  </a:lnTo>
                  <a:lnTo>
                    <a:pt x="24" y="256"/>
                  </a:lnTo>
                  <a:lnTo>
                    <a:pt x="24" y="303"/>
                  </a:lnTo>
                  <a:lnTo>
                    <a:pt x="92" y="303"/>
                  </a:lnTo>
                  <a:lnTo>
                    <a:pt x="92" y="256"/>
                  </a:lnTo>
                  <a:lnTo>
                    <a:pt x="116" y="256"/>
                  </a:lnTo>
                  <a:lnTo>
                    <a:pt x="116" y="303"/>
                  </a:lnTo>
                  <a:lnTo>
                    <a:pt x="187" y="303"/>
                  </a:lnTo>
                  <a:lnTo>
                    <a:pt x="187" y="256"/>
                  </a:lnTo>
                  <a:lnTo>
                    <a:pt x="210" y="256"/>
                  </a:lnTo>
                  <a:lnTo>
                    <a:pt x="210" y="303"/>
                  </a:lnTo>
                  <a:lnTo>
                    <a:pt x="279" y="303"/>
                  </a:lnTo>
                  <a:lnTo>
                    <a:pt x="279" y="256"/>
                  </a:lnTo>
                  <a:lnTo>
                    <a:pt x="303" y="256"/>
                  </a:lnTo>
                  <a:lnTo>
                    <a:pt x="303" y="235"/>
                  </a:lnTo>
                  <a:lnTo>
                    <a:pt x="279" y="235"/>
                  </a:lnTo>
                  <a:lnTo>
                    <a:pt x="279" y="131"/>
                  </a:lnTo>
                  <a:lnTo>
                    <a:pt x="303" y="131"/>
                  </a:lnTo>
                  <a:close/>
                  <a:moveTo>
                    <a:pt x="92" y="235"/>
                  </a:moveTo>
                  <a:lnTo>
                    <a:pt x="92" y="131"/>
                  </a:lnTo>
                  <a:lnTo>
                    <a:pt x="116" y="131"/>
                  </a:lnTo>
                  <a:lnTo>
                    <a:pt x="116" y="235"/>
                  </a:lnTo>
                  <a:lnTo>
                    <a:pt x="92" y="235"/>
                  </a:lnTo>
                  <a:close/>
                  <a:moveTo>
                    <a:pt x="210" y="235"/>
                  </a:moveTo>
                  <a:lnTo>
                    <a:pt x="187" y="235"/>
                  </a:lnTo>
                  <a:lnTo>
                    <a:pt x="187" y="131"/>
                  </a:lnTo>
                  <a:lnTo>
                    <a:pt x="210" y="131"/>
                  </a:lnTo>
                  <a:lnTo>
                    <a:pt x="210" y="23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61"/>
            <p:cNvSpPr>
              <a:spLocks noEditPoints="1"/>
            </p:cNvSpPr>
            <p:nvPr/>
          </p:nvSpPr>
          <p:spPr bwMode="auto">
            <a:xfrm>
              <a:off x="358" y="793"/>
              <a:ext cx="302" cy="303"/>
            </a:xfrm>
            <a:custGeom>
              <a:avLst/>
              <a:gdLst>
                <a:gd name="T0" fmla="*/ 302 w 302"/>
                <a:gd name="T1" fmla="*/ 95 h 303"/>
                <a:gd name="T2" fmla="*/ 302 w 302"/>
                <a:gd name="T3" fmla="*/ 48 h 303"/>
                <a:gd name="T4" fmla="*/ 94 w 302"/>
                <a:gd name="T5" fmla="*/ 48 h 303"/>
                <a:gd name="T6" fmla="*/ 94 w 302"/>
                <a:gd name="T7" fmla="*/ 0 h 303"/>
                <a:gd name="T8" fmla="*/ 47 w 302"/>
                <a:gd name="T9" fmla="*/ 0 h 303"/>
                <a:gd name="T10" fmla="*/ 47 w 302"/>
                <a:gd name="T11" fmla="*/ 48 h 303"/>
                <a:gd name="T12" fmla="*/ 0 w 302"/>
                <a:gd name="T13" fmla="*/ 48 h 303"/>
                <a:gd name="T14" fmla="*/ 0 w 302"/>
                <a:gd name="T15" fmla="*/ 95 h 303"/>
                <a:gd name="T16" fmla="*/ 47 w 302"/>
                <a:gd name="T17" fmla="*/ 95 h 303"/>
                <a:gd name="T18" fmla="*/ 47 w 302"/>
                <a:gd name="T19" fmla="*/ 303 h 303"/>
                <a:gd name="T20" fmla="*/ 94 w 302"/>
                <a:gd name="T21" fmla="*/ 303 h 303"/>
                <a:gd name="T22" fmla="*/ 94 w 302"/>
                <a:gd name="T23" fmla="*/ 95 h 303"/>
                <a:gd name="T24" fmla="*/ 139 w 302"/>
                <a:gd name="T25" fmla="*/ 95 h 303"/>
                <a:gd name="T26" fmla="*/ 139 w 302"/>
                <a:gd name="T27" fmla="*/ 119 h 303"/>
                <a:gd name="T28" fmla="*/ 115 w 302"/>
                <a:gd name="T29" fmla="*/ 119 h 303"/>
                <a:gd name="T30" fmla="*/ 115 w 302"/>
                <a:gd name="T31" fmla="*/ 235 h 303"/>
                <a:gd name="T32" fmla="*/ 279 w 302"/>
                <a:gd name="T33" fmla="*/ 235 h 303"/>
                <a:gd name="T34" fmla="*/ 279 w 302"/>
                <a:gd name="T35" fmla="*/ 119 h 303"/>
                <a:gd name="T36" fmla="*/ 255 w 302"/>
                <a:gd name="T37" fmla="*/ 119 h 303"/>
                <a:gd name="T38" fmla="*/ 255 w 302"/>
                <a:gd name="T39" fmla="*/ 95 h 303"/>
                <a:gd name="T40" fmla="*/ 302 w 302"/>
                <a:gd name="T41" fmla="*/ 95 h 303"/>
                <a:gd name="T42" fmla="*/ 234 w 302"/>
                <a:gd name="T43" fmla="*/ 119 h 303"/>
                <a:gd name="T44" fmla="*/ 163 w 302"/>
                <a:gd name="T45" fmla="*/ 119 h 303"/>
                <a:gd name="T46" fmla="*/ 163 w 302"/>
                <a:gd name="T47" fmla="*/ 95 h 303"/>
                <a:gd name="T48" fmla="*/ 234 w 302"/>
                <a:gd name="T49" fmla="*/ 95 h 303"/>
                <a:gd name="T50" fmla="*/ 234 w 302"/>
                <a:gd name="T51" fmla="*/ 11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2" h="303">
                  <a:moveTo>
                    <a:pt x="302" y="95"/>
                  </a:moveTo>
                  <a:lnTo>
                    <a:pt x="302" y="48"/>
                  </a:lnTo>
                  <a:lnTo>
                    <a:pt x="94" y="48"/>
                  </a:lnTo>
                  <a:lnTo>
                    <a:pt x="94" y="0"/>
                  </a:lnTo>
                  <a:lnTo>
                    <a:pt x="47" y="0"/>
                  </a:lnTo>
                  <a:lnTo>
                    <a:pt x="47" y="48"/>
                  </a:lnTo>
                  <a:lnTo>
                    <a:pt x="0" y="48"/>
                  </a:lnTo>
                  <a:lnTo>
                    <a:pt x="0" y="95"/>
                  </a:lnTo>
                  <a:lnTo>
                    <a:pt x="47" y="95"/>
                  </a:lnTo>
                  <a:lnTo>
                    <a:pt x="47" y="303"/>
                  </a:lnTo>
                  <a:lnTo>
                    <a:pt x="94" y="303"/>
                  </a:lnTo>
                  <a:lnTo>
                    <a:pt x="94" y="95"/>
                  </a:lnTo>
                  <a:lnTo>
                    <a:pt x="139" y="95"/>
                  </a:lnTo>
                  <a:lnTo>
                    <a:pt x="139" y="119"/>
                  </a:lnTo>
                  <a:lnTo>
                    <a:pt x="115" y="119"/>
                  </a:lnTo>
                  <a:lnTo>
                    <a:pt x="115" y="235"/>
                  </a:lnTo>
                  <a:lnTo>
                    <a:pt x="279" y="235"/>
                  </a:lnTo>
                  <a:lnTo>
                    <a:pt x="279" y="119"/>
                  </a:lnTo>
                  <a:lnTo>
                    <a:pt x="255" y="119"/>
                  </a:lnTo>
                  <a:lnTo>
                    <a:pt x="255" y="95"/>
                  </a:lnTo>
                  <a:lnTo>
                    <a:pt x="302" y="95"/>
                  </a:lnTo>
                  <a:close/>
                  <a:moveTo>
                    <a:pt x="234" y="119"/>
                  </a:moveTo>
                  <a:lnTo>
                    <a:pt x="163" y="119"/>
                  </a:lnTo>
                  <a:lnTo>
                    <a:pt x="163" y="95"/>
                  </a:lnTo>
                  <a:lnTo>
                    <a:pt x="234" y="95"/>
                  </a:lnTo>
                  <a:lnTo>
                    <a:pt x="234" y="11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62"/>
            <p:cNvSpPr/>
            <p:nvPr/>
          </p:nvSpPr>
          <p:spPr bwMode="auto">
            <a:xfrm>
              <a:off x="7017" y="410"/>
              <a:ext cx="81" cy="81"/>
            </a:xfrm>
            <a:custGeom>
              <a:avLst/>
              <a:gdLst>
                <a:gd name="T0" fmla="*/ 24 w 34"/>
                <a:gd name="T1" fmla="*/ 0 h 34"/>
                <a:gd name="T2" fmla="*/ 2 w 34"/>
                <a:gd name="T3" fmla="*/ 22 h 34"/>
                <a:gd name="T4" fmla="*/ 2 w 34"/>
                <a:gd name="T5" fmla="*/ 22 h 34"/>
                <a:gd name="T6" fmla="*/ 0 w 34"/>
                <a:gd name="T7" fmla="*/ 27 h 34"/>
                <a:gd name="T8" fmla="*/ 7 w 34"/>
                <a:gd name="T9" fmla="*/ 34 h 34"/>
                <a:gd name="T10" fmla="*/ 12 w 34"/>
                <a:gd name="T11" fmla="*/ 32 h 34"/>
                <a:gd name="T12" fmla="*/ 34 w 34"/>
                <a:gd name="T13" fmla="*/ 10 h 34"/>
                <a:gd name="T14" fmla="*/ 29 w 34"/>
                <a:gd name="T15" fmla="*/ 5 h 34"/>
                <a:gd name="T16" fmla="*/ 24 w 34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4">
                  <a:moveTo>
                    <a:pt x="24" y="0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3"/>
                    <a:pt x="0" y="25"/>
                    <a:pt x="0" y="27"/>
                  </a:cubicBezTo>
                  <a:cubicBezTo>
                    <a:pt x="0" y="31"/>
                    <a:pt x="3" y="34"/>
                    <a:pt x="7" y="34"/>
                  </a:cubicBezTo>
                  <a:cubicBezTo>
                    <a:pt x="9" y="34"/>
                    <a:pt x="11" y="33"/>
                    <a:pt x="12" y="32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2" y="8"/>
                    <a:pt x="31" y="7"/>
                    <a:pt x="29" y="5"/>
                  </a:cubicBezTo>
                  <a:cubicBezTo>
                    <a:pt x="27" y="3"/>
                    <a:pt x="26" y="2"/>
                    <a:pt x="2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3"/>
            <p:cNvSpPr/>
            <p:nvPr/>
          </p:nvSpPr>
          <p:spPr bwMode="auto">
            <a:xfrm>
              <a:off x="7112" y="235"/>
              <a:ext cx="161" cy="161"/>
            </a:xfrm>
            <a:custGeom>
              <a:avLst/>
              <a:gdLst>
                <a:gd name="T0" fmla="*/ 65 w 68"/>
                <a:gd name="T1" fmla="*/ 21 h 68"/>
                <a:gd name="T2" fmla="*/ 58 w 68"/>
                <a:gd name="T3" fmla="*/ 10 h 68"/>
                <a:gd name="T4" fmla="*/ 47 w 68"/>
                <a:gd name="T5" fmla="*/ 3 h 68"/>
                <a:gd name="T6" fmla="*/ 34 w 68"/>
                <a:gd name="T7" fmla="*/ 0 h 68"/>
                <a:gd name="T8" fmla="*/ 21 w 68"/>
                <a:gd name="T9" fmla="*/ 3 h 68"/>
                <a:gd name="T10" fmla="*/ 10 w 68"/>
                <a:gd name="T11" fmla="*/ 10 h 68"/>
                <a:gd name="T12" fmla="*/ 3 w 68"/>
                <a:gd name="T13" fmla="*/ 21 h 68"/>
                <a:gd name="T14" fmla="*/ 0 w 68"/>
                <a:gd name="T15" fmla="*/ 34 h 68"/>
                <a:gd name="T16" fmla="*/ 3 w 68"/>
                <a:gd name="T17" fmla="*/ 47 h 68"/>
                <a:gd name="T18" fmla="*/ 10 w 68"/>
                <a:gd name="T19" fmla="*/ 58 h 68"/>
                <a:gd name="T20" fmla="*/ 21 w 68"/>
                <a:gd name="T21" fmla="*/ 65 h 68"/>
                <a:gd name="T22" fmla="*/ 34 w 68"/>
                <a:gd name="T23" fmla="*/ 68 h 68"/>
                <a:gd name="T24" fmla="*/ 47 w 68"/>
                <a:gd name="T25" fmla="*/ 65 h 68"/>
                <a:gd name="T26" fmla="*/ 58 w 68"/>
                <a:gd name="T27" fmla="*/ 58 h 68"/>
                <a:gd name="T28" fmla="*/ 65 w 68"/>
                <a:gd name="T29" fmla="*/ 47 h 68"/>
                <a:gd name="T30" fmla="*/ 68 w 68"/>
                <a:gd name="T31" fmla="*/ 34 h 68"/>
                <a:gd name="T32" fmla="*/ 65 w 68"/>
                <a:gd name="T33" fmla="*/ 2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68">
                  <a:moveTo>
                    <a:pt x="65" y="21"/>
                  </a:moveTo>
                  <a:cubicBezTo>
                    <a:pt x="63" y="17"/>
                    <a:pt x="61" y="13"/>
                    <a:pt x="58" y="10"/>
                  </a:cubicBezTo>
                  <a:cubicBezTo>
                    <a:pt x="55" y="7"/>
                    <a:pt x="51" y="5"/>
                    <a:pt x="47" y="3"/>
                  </a:cubicBezTo>
                  <a:cubicBezTo>
                    <a:pt x="43" y="1"/>
                    <a:pt x="39" y="0"/>
                    <a:pt x="34" y="0"/>
                  </a:cubicBezTo>
                  <a:cubicBezTo>
                    <a:pt x="29" y="0"/>
                    <a:pt x="25" y="1"/>
                    <a:pt x="21" y="3"/>
                  </a:cubicBezTo>
                  <a:cubicBezTo>
                    <a:pt x="17" y="5"/>
                    <a:pt x="13" y="7"/>
                    <a:pt x="10" y="10"/>
                  </a:cubicBezTo>
                  <a:cubicBezTo>
                    <a:pt x="7" y="13"/>
                    <a:pt x="5" y="17"/>
                    <a:pt x="3" y="21"/>
                  </a:cubicBezTo>
                  <a:cubicBezTo>
                    <a:pt x="1" y="25"/>
                    <a:pt x="0" y="29"/>
                    <a:pt x="0" y="34"/>
                  </a:cubicBezTo>
                  <a:cubicBezTo>
                    <a:pt x="0" y="39"/>
                    <a:pt x="1" y="43"/>
                    <a:pt x="3" y="47"/>
                  </a:cubicBezTo>
                  <a:cubicBezTo>
                    <a:pt x="5" y="51"/>
                    <a:pt x="7" y="55"/>
                    <a:pt x="10" y="58"/>
                  </a:cubicBezTo>
                  <a:cubicBezTo>
                    <a:pt x="13" y="61"/>
                    <a:pt x="17" y="63"/>
                    <a:pt x="21" y="65"/>
                  </a:cubicBezTo>
                  <a:cubicBezTo>
                    <a:pt x="25" y="67"/>
                    <a:pt x="29" y="68"/>
                    <a:pt x="34" y="68"/>
                  </a:cubicBezTo>
                  <a:cubicBezTo>
                    <a:pt x="39" y="68"/>
                    <a:pt x="43" y="67"/>
                    <a:pt x="47" y="65"/>
                  </a:cubicBezTo>
                  <a:cubicBezTo>
                    <a:pt x="51" y="63"/>
                    <a:pt x="55" y="61"/>
                    <a:pt x="58" y="58"/>
                  </a:cubicBezTo>
                  <a:cubicBezTo>
                    <a:pt x="61" y="55"/>
                    <a:pt x="63" y="51"/>
                    <a:pt x="65" y="47"/>
                  </a:cubicBezTo>
                  <a:cubicBezTo>
                    <a:pt x="67" y="43"/>
                    <a:pt x="68" y="39"/>
                    <a:pt x="68" y="34"/>
                  </a:cubicBezTo>
                  <a:cubicBezTo>
                    <a:pt x="68" y="29"/>
                    <a:pt x="67" y="25"/>
                    <a:pt x="65" y="2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4"/>
            <p:cNvSpPr>
              <a:spLocks noEditPoints="1"/>
            </p:cNvSpPr>
            <p:nvPr/>
          </p:nvSpPr>
          <p:spPr bwMode="auto">
            <a:xfrm>
              <a:off x="7065" y="188"/>
              <a:ext cx="255" cy="255"/>
            </a:xfrm>
            <a:custGeom>
              <a:avLst/>
              <a:gdLst>
                <a:gd name="T0" fmla="*/ 54 w 108"/>
                <a:gd name="T1" fmla="*/ 0 h 108"/>
                <a:gd name="T2" fmla="*/ 0 w 108"/>
                <a:gd name="T3" fmla="*/ 54 h 108"/>
                <a:gd name="T4" fmla="*/ 54 w 108"/>
                <a:gd name="T5" fmla="*/ 108 h 108"/>
                <a:gd name="T6" fmla="*/ 108 w 108"/>
                <a:gd name="T7" fmla="*/ 54 h 108"/>
                <a:gd name="T8" fmla="*/ 54 w 108"/>
                <a:gd name="T9" fmla="*/ 0 h 108"/>
                <a:gd name="T10" fmla="*/ 54 w 108"/>
                <a:gd name="T11" fmla="*/ 93 h 108"/>
                <a:gd name="T12" fmla="*/ 15 w 108"/>
                <a:gd name="T13" fmla="*/ 54 h 108"/>
                <a:gd name="T14" fmla="*/ 54 w 108"/>
                <a:gd name="T15" fmla="*/ 15 h 108"/>
                <a:gd name="T16" fmla="*/ 93 w 108"/>
                <a:gd name="T17" fmla="*/ 54 h 108"/>
                <a:gd name="T18" fmla="*/ 54 w 108"/>
                <a:gd name="T19" fmla="*/ 9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cubicBezTo>
                    <a:pt x="24" y="0"/>
                    <a:pt x="0" y="24"/>
                    <a:pt x="0" y="54"/>
                  </a:cubicBezTo>
                  <a:cubicBezTo>
                    <a:pt x="0" y="84"/>
                    <a:pt x="24" y="108"/>
                    <a:pt x="54" y="108"/>
                  </a:cubicBezTo>
                  <a:cubicBezTo>
                    <a:pt x="84" y="108"/>
                    <a:pt x="108" y="84"/>
                    <a:pt x="108" y="54"/>
                  </a:cubicBezTo>
                  <a:cubicBezTo>
                    <a:pt x="108" y="24"/>
                    <a:pt x="84" y="0"/>
                    <a:pt x="54" y="0"/>
                  </a:cubicBezTo>
                  <a:close/>
                  <a:moveTo>
                    <a:pt x="54" y="93"/>
                  </a:moveTo>
                  <a:cubicBezTo>
                    <a:pt x="32" y="93"/>
                    <a:pt x="15" y="76"/>
                    <a:pt x="15" y="54"/>
                  </a:cubicBezTo>
                  <a:cubicBezTo>
                    <a:pt x="15" y="32"/>
                    <a:pt x="32" y="15"/>
                    <a:pt x="54" y="15"/>
                  </a:cubicBezTo>
                  <a:cubicBezTo>
                    <a:pt x="76" y="15"/>
                    <a:pt x="93" y="32"/>
                    <a:pt x="93" y="54"/>
                  </a:cubicBezTo>
                  <a:cubicBezTo>
                    <a:pt x="93" y="76"/>
                    <a:pt x="76" y="93"/>
                    <a:pt x="54" y="93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5"/>
            <p:cNvSpPr/>
            <p:nvPr/>
          </p:nvSpPr>
          <p:spPr bwMode="auto">
            <a:xfrm>
              <a:off x="6450" y="223"/>
              <a:ext cx="229" cy="232"/>
            </a:xfrm>
            <a:custGeom>
              <a:avLst/>
              <a:gdLst>
                <a:gd name="T0" fmla="*/ 0 w 229"/>
                <a:gd name="T1" fmla="*/ 166 h 232"/>
                <a:gd name="T2" fmla="*/ 64 w 229"/>
                <a:gd name="T3" fmla="*/ 232 h 232"/>
                <a:gd name="T4" fmla="*/ 229 w 229"/>
                <a:gd name="T5" fmla="*/ 66 h 232"/>
                <a:gd name="T6" fmla="*/ 163 w 229"/>
                <a:gd name="T7" fmla="*/ 0 h 232"/>
                <a:gd name="T8" fmla="*/ 0 w 229"/>
                <a:gd name="T9" fmla="*/ 16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" h="232">
                  <a:moveTo>
                    <a:pt x="0" y="166"/>
                  </a:moveTo>
                  <a:lnTo>
                    <a:pt x="64" y="232"/>
                  </a:lnTo>
                  <a:lnTo>
                    <a:pt x="229" y="66"/>
                  </a:lnTo>
                  <a:lnTo>
                    <a:pt x="163" y="0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6"/>
            <p:cNvSpPr/>
            <p:nvPr/>
          </p:nvSpPr>
          <p:spPr bwMode="auto">
            <a:xfrm>
              <a:off x="6412" y="427"/>
              <a:ext cx="64" cy="64"/>
            </a:xfrm>
            <a:custGeom>
              <a:avLst/>
              <a:gdLst>
                <a:gd name="T0" fmla="*/ 2 w 27"/>
                <a:gd name="T1" fmla="*/ 15 h 27"/>
                <a:gd name="T2" fmla="*/ 2 w 27"/>
                <a:gd name="T3" fmla="*/ 15 h 27"/>
                <a:gd name="T4" fmla="*/ 0 w 27"/>
                <a:gd name="T5" fmla="*/ 20 h 27"/>
                <a:gd name="T6" fmla="*/ 7 w 27"/>
                <a:gd name="T7" fmla="*/ 27 h 27"/>
                <a:gd name="T8" fmla="*/ 12 w 27"/>
                <a:gd name="T9" fmla="*/ 25 h 27"/>
                <a:gd name="T10" fmla="*/ 12 w 27"/>
                <a:gd name="T11" fmla="*/ 25 h 27"/>
                <a:gd name="T12" fmla="*/ 27 w 27"/>
                <a:gd name="T13" fmla="*/ 10 h 27"/>
                <a:gd name="T14" fmla="*/ 17 w 27"/>
                <a:gd name="T15" fmla="*/ 0 h 27"/>
                <a:gd name="T16" fmla="*/ 2 w 27"/>
                <a:gd name="T17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2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6"/>
                    <a:pt x="0" y="18"/>
                    <a:pt x="0" y="20"/>
                  </a:cubicBezTo>
                  <a:cubicBezTo>
                    <a:pt x="0" y="24"/>
                    <a:pt x="3" y="27"/>
                    <a:pt x="7" y="27"/>
                  </a:cubicBezTo>
                  <a:cubicBezTo>
                    <a:pt x="9" y="27"/>
                    <a:pt x="11" y="26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7"/>
            <p:cNvSpPr/>
            <p:nvPr/>
          </p:nvSpPr>
          <p:spPr bwMode="auto">
            <a:xfrm>
              <a:off x="6651" y="188"/>
              <a:ext cx="64" cy="64"/>
            </a:xfrm>
            <a:custGeom>
              <a:avLst/>
              <a:gdLst>
                <a:gd name="T0" fmla="*/ 27 w 27"/>
                <a:gd name="T1" fmla="*/ 7 h 27"/>
                <a:gd name="T2" fmla="*/ 20 w 27"/>
                <a:gd name="T3" fmla="*/ 0 h 27"/>
                <a:gd name="T4" fmla="*/ 15 w 27"/>
                <a:gd name="T5" fmla="*/ 2 h 27"/>
                <a:gd name="T6" fmla="*/ 15 w 27"/>
                <a:gd name="T7" fmla="*/ 2 h 27"/>
                <a:gd name="T8" fmla="*/ 15 w 27"/>
                <a:gd name="T9" fmla="*/ 2 h 27"/>
                <a:gd name="T10" fmla="*/ 15 w 27"/>
                <a:gd name="T11" fmla="*/ 2 h 27"/>
                <a:gd name="T12" fmla="*/ 0 w 27"/>
                <a:gd name="T13" fmla="*/ 17 h 27"/>
                <a:gd name="T14" fmla="*/ 10 w 27"/>
                <a:gd name="T15" fmla="*/ 27 h 27"/>
                <a:gd name="T16" fmla="*/ 25 w 27"/>
                <a:gd name="T17" fmla="*/ 12 h 27"/>
                <a:gd name="T18" fmla="*/ 25 w 27"/>
                <a:gd name="T19" fmla="*/ 12 h 27"/>
                <a:gd name="T20" fmla="*/ 25 w 27"/>
                <a:gd name="T21" fmla="*/ 12 h 27"/>
                <a:gd name="T22" fmla="*/ 25 w 27"/>
                <a:gd name="T23" fmla="*/ 12 h 27"/>
                <a:gd name="T24" fmla="*/ 27 w 27"/>
                <a:gd name="T25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7">
                  <a:moveTo>
                    <a:pt x="27" y="7"/>
                  </a:moveTo>
                  <a:cubicBezTo>
                    <a:pt x="27" y="3"/>
                    <a:pt x="24" y="0"/>
                    <a:pt x="20" y="0"/>
                  </a:cubicBezTo>
                  <a:cubicBezTo>
                    <a:pt x="18" y="0"/>
                    <a:pt x="16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6" y="11"/>
                    <a:pt x="27" y="9"/>
                    <a:pt x="27" y="7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8"/>
            <p:cNvSpPr/>
            <p:nvPr/>
          </p:nvSpPr>
          <p:spPr bwMode="auto">
            <a:xfrm>
              <a:off x="5887" y="188"/>
              <a:ext cx="225" cy="262"/>
            </a:xfrm>
            <a:custGeom>
              <a:avLst/>
              <a:gdLst>
                <a:gd name="T0" fmla="*/ 84 w 95"/>
                <a:gd name="T1" fmla="*/ 0 h 111"/>
                <a:gd name="T2" fmla="*/ 84 w 95"/>
                <a:gd name="T3" fmla="*/ 0 h 111"/>
                <a:gd name="T4" fmla="*/ 56 w 95"/>
                <a:gd name="T5" fmla="*/ 28 h 111"/>
                <a:gd name="T6" fmla="*/ 0 w 95"/>
                <a:gd name="T7" fmla="*/ 83 h 111"/>
                <a:gd name="T8" fmla="*/ 0 w 95"/>
                <a:gd name="T9" fmla="*/ 83 h 111"/>
                <a:gd name="T10" fmla="*/ 0 w 95"/>
                <a:gd name="T11" fmla="*/ 83 h 111"/>
                <a:gd name="T12" fmla="*/ 0 w 95"/>
                <a:gd name="T13" fmla="*/ 83 h 111"/>
                <a:gd name="T14" fmla="*/ 0 w 95"/>
                <a:gd name="T15" fmla="*/ 83 h 111"/>
                <a:gd name="T16" fmla="*/ 28 w 95"/>
                <a:gd name="T17" fmla="*/ 111 h 111"/>
                <a:gd name="T18" fmla="*/ 70 w 95"/>
                <a:gd name="T19" fmla="*/ 69 h 111"/>
                <a:gd name="T20" fmla="*/ 84 w 95"/>
                <a:gd name="T2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11">
                  <a:moveTo>
                    <a:pt x="84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93" y="46"/>
                    <a:pt x="95" y="19"/>
                    <a:pt x="84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9"/>
            <p:cNvSpPr/>
            <p:nvPr/>
          </p:nvSpPr>
          <p:spPr bwMode="auto">
            <a:xfrm>
              <a:off x="5814" y="401"/>
              <a:ext cx="89" cy="92"/>
            </a:xfrm>
            <a:custGeom>
              <a:avLst/>
              <a:gdLst>
                <a:gd name="T0" fmla="*/ 4 w 38"/>
                <a:gd name="T1" fmla="*/ 21 h 39"/>
                <a:gd name="T2" fmla="*/ 3 w 38"/>
                <a:gd name="T3" fmla="*/ 21 h 39"/>
                <a:gd name="T4" fmla="*/ 3 w 38"/>
                <a:gd name="T5" fmla="*/ 35 h 39"/>
                <a:gd name="T6" fmla="*/ 17 w 38"/>
                <a:gd name="T7" fmla="*/ 35 h 39"/>
                <a:gd name="T8" fmla="*/ 17 w 38"/>
                <a:gd name="T9" fmla="*/ 35 h 39"/>
                <a:gd name="T10" fmla="*/ 17 w 38"/>
                <a:gd name="T11" fmla="*/ 35 h 39"/>
                <a:gd name="T12" fmla="*/ 38 w 38"/>
                <a:gd name="T13" fmla="*/ 14 h 39"/>
                <a:gd name="T14" fmla="*/ 24 w 38"/>
                <a:gd name="T15" fmla="*/ 0 h 39"/>
                <a:gd name="T16" fmla="*/ 4 w 38"/>
                <a:gd name="T17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9">
                  <a:moveTo>
                    <a:pt x="4" y="21"/>
                  </a:moveTo>
                  <a:cubicBezTo>
                    <a:pt x="4" y="21"/>
                    <a:pt x="3" y="21"/>
                    <a:pt x="3" y="21"/>
                  </a:cubicBezTo>
                  <a:cubicBezTo>
                    <a:pt x="0" y="25"/>
                    <a:pt x="0" y="31"/>
                    <a:pt x="3" y="35"/>
                  </a:cubicBezTo>
                  <a:cubicBezTo>
                    <a:pt x="7" y="39"/>
                    <a:pt x="13" y="39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4" y="21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70"/>
            <p:cNvSpPr>
              <a:spLocks noEditPoints="1"/>
            </p:cNvSpPr>
            <p:nvPr/>
          </p:nvSpPr>
          <p:spPr bwMode="auto">
            <a:xfrm>
              <a:off x="5199" y="185"/>
              <a:ext cx="307" cy="308"/>
            </a:xfrm>
            <a:custGeom>
              <a:avLst/>
              <a:gdLst>
                <a:gd name="T0" fmla="*/ 126 w 130"/>
                <a:gd name="T1" fmla="*/ 46 h 130"/>
                <a:gd name="T2" fmla="*/ 84 w 130"/>
                <a:gd name="T3" fmla="*/ 4 h 130"/>
                <a:gd name="T4" fmla="*/ 71 w 130"/>
                <a:gd name="T5" fmla="*/ 4 h 130"/>
                <a:gd name="T6" fmla="*/ 4 w 130"/>
                <a:gd name="T7" fmla="*/ 71 h 130"/>
                <a:gd name="T8" fmla="*/ 4 w 130"/>
                <a:gd name="T9" fmla="*/ 85 h 130"/>
                <a:gd name="T10" fmla="*/ 46 w 130"/>
                <a:gd name="T11" fmla="*/ 126 h 130"/>
                <a:gd name="T12" fmla="*/ 59 w 130"/>
                <a:gd name="T13" fmla="*/ 126 h 130"/>
                <a:gd name="T14" fmla="*/ 126 w 130"/>
                <a:gd name="T15" fmla="*/ 59 h 130"/>
                <a:gd name="T16" fmla="*/ 126 w 130"/>
                <a:gd name="T17" fmla="*/ 46 h 130"/>
                <a:gd name="T18" fmla="*/ 105 w 130"/>
                <a:gd name="T19" fmla="*/ 52 h 130"/>
                <a:gd name="T20" fmla="*/ 99 w 130"/>
                <a:gd name="T21" fmla="*/ 52 h 130"/>
                <a:gd name="T22" fmla="*/ 99 w 130"/>
                <a:gd name="T23" fmla="*/ 52 h 130"/>
                <a:gd name="T24" fmla="*/ 78 w 130"/>
                <a:gd name="T25" fmla="*/ 31 h 130"/>
                <a:gd name="T26" fmla="*/ 78 w 130"/>
                <a:gd name="T27" fmla="*/ 25 h 130"/>
                <a:gd name="T28" fmla="*/ 85 w 130"/>
                <a:gd name="T29" fmla="*/ 25 h 130"/>
                <a:gd name="T30" fmla="*/ 85 w 130"/>
                <a:gd name="T31" fmla="*/ 25 h 130"/>
                <a:gd name="T32" fmla="*/ 105 w 130"/>
                <a:gd name="T33" fmla="*/ 45 h 130"/>
                <a:gd name="T34" fmla="*/ 105 w 130"/>
                <a:gd name="T35" fmla="*/ 45 h 130"/>
                <a:gd name="T36" fmla="*/ 105 w 130"/>
                <a:gd name="T37" fmla="*/ 45 h 130"/>
                <a:gd name="T38" fmla="*/ 105 w 130"/>
                <a:gd name="T39" fmla="*/ 5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0" h="130">
                  <a:moveTo>
                    <a:pt x="126" y="46"/>
                  </a:moveTo>
                  <a:cubicBezTo>
                    <a:pt x="84" y="4"/>
                    <a:pt x="84" y="4"/>
                    <a:pt x="84" y="4"/>
                  </a:cubicBezTo>
                  <a:cubicBezTo>
                    <a:pt x="81" y="0"/>
                    <a:pt x="74" y="0"/>
                    <a:pt x="71" y="4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0" y="74"/>
                    <a:pt x="0" y="81"/>
                    <a:pt x="4" y="85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49" y="130"/>
                    <a:pt x="56" y="130"/>
                    <a:pt x="59" y="126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30" y="56"/>
                    <a:pt x="130" y="49"/>
                    <a:pt x="126" y="46"/>
                  </a:cubicBezTo>
                  <a:close/>
                  <a:moveTo>
                    <a:pt x="105" y="52"/>
                  </a:moveTo>
                  <a:cubicBezTo>
                    <a:pt x="104" y="54"/>
                    <a:pt x="100" y="54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6" y="30"/>
                    <a:pt x="76" y="26"/>
                    <a:pt x="78" y="25"/>
                  </a:cubicBezTo>
                  <a:cubicBezTo>
                    <a:pt x="80" y="23"/>
                    <a:pt x="83" y="23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7"/>
                    <a:pt x="107" y="50"/>
                    <a:pt x="105" y="52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71"/>
            <p:cNvSpPr>
              <a:spLocks noEditPoints="1"/>
            </p:cNvSpPr>
            <p:nvPr/>
          </p:nvSpPr>
          <p:spPr bwMode="auto">
            <a:xfrm>
              <a:off x="4596" y="247"/>
              <a:ext cx="231" cy="184"/>
            </a:xfrm>
            <a:custGeom>
              <a:avLst/>
              <a:gdLst>
                <a:gd name="T0" fmla="*/ 231 w 231"/>
                <a:gd name="T1" fmla="*/ 128 h 184"/>
                <a:gd name="T2" fmla="*/ 220 w 231"/>
                <a:gd name="T3" fmla="*/ 128 h 184"/>
                <a:gd name="T4" fmla="*/ 220 w 231"/>
                <a:gd name="T5" fmla="*/ 57 h 184"/>
                <a:gd name="T6" fmla="*/ 231 w 231"/>
                <a:gd name="T7" fmla="*/ 57 h 184"/>
                <a:gd name="T8" fmla="*/ 231 w 231"/>
                <a:gd name="T9" fmla="*/ 0 h 184"/>
                <a:gd name="T10" fmla="*/ 0 w 231"/>
                <a:gd name="T11" fmla="*/ 0 h 184"/>
                <a:gd name="T12" fmla="*/ 0 w 231"/>
                <a:gd name="T13" fmla="*/ 184 h 184"/>
                <a:gd name="T14" fmla="*/ 231 w 231"/>
                <a:gd name="T15" fmla="*/ 184 h 184"/>
                <a:gd name="T16" fmla="*/ 231 w 231"/>
                <a:gd name="T17" fmla="*/ 128 h 184"/>
                <a:gd name="T18" fmla="*/ 186 w 231"/>
                <a:gd name="T19" fmla="*/ 139 h 184"/>
                <a:gd name="T20" fmla="*/ 47 w 231"/>
                <a:gd name="T21" fmla="*/ 139 h 184"/>
                <a:gd name="T22" fmla="*/ 47 w 231"/>
                <a:gd name="T23" fmla="*/ 45 h 184"/>
                <a:gd name="T24" fmla="*/ 186 w 231"/>
                <a:gd name="T25" fmla="*/ 45 h 184"/>
                <a:gd name="T26" fmla="*/ 186 w 231"/>
                <a:gd name="T27" fmla="*/ 1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1" h="184">
                  <a:moveTo>
                    <a:pt x="231" y="128"/>
                  </a:moveTo>
                  <a:lnTo>
                    <a:pt x="220" y="128"/>
                  </a:lnTo>
                  <a:lnTo>
                    <a:pt x="220" y="57"/>
                  </a:lnTo>
                  <a:lnTo>
                    <a:pt x="231" y="57"/>
                  </a:lnTo>
                  <a:lnTo>
                    <a:pt x="231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231" y="184"/>
                  </a:lnTo>
                  <a:lnTo>
                    <a:pt x="231" y="128"/>
                  </a:lnTo>
                  <a:close/>
                  <a:moveTo>
                    <a:pt x="186" y="139"/>
                  </a:moveTo>
                  <a:lnTo>
                    <a:pt x="47" y="139"/>
                  </a:lnTo>
                  <a:lnTo>
                    <a:pt x="47" y="45"/>
                  </a:lnTo>
                  <a:lnTo>
                    <a:pt x="186" y="45"/>
                  </a:lnTo>
                  <a:lnTo>
                    <a:pt x="186" y="139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172"/>
            <p:cNvSpPr>
              <a:spLocks noChangeArrowheads="1"/>
            </p:cNvSpPr>
            <p:nvPr/>
          </p:nvSpPr>
          <p:spPr bwMode="auto">
            <a:xfrm>
              <a:off x="4842" y="247"/>
              <a:ext cx="56" cy="18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3"/>
            <p:cNvSpPr/>
            <p:nvPr/>
          </p:nvSpPr>
          <p:spPr bwMode="auto">
            <a:xfrm>
              <a:off x="4246" y="351"/>
              <a:ext cx="47" cy="47"/>
            </a:xfrm>
            <a:custGeom>
              <a:avLst/>
              <a:gdLst>
                <a:gd name="T0" fmla="*/ 0 w 47"/>
                <a:gd name="T1" fmla="*/ 0 h 47"/>
                <a:gd name="T2" fmla="*/ 0 w 47"/>
                <a:gd name="T3" fmla="*/ 47 h 47"/>
                <a:gd name="T4" fmla="*/ 47 w 47"/>
                <a:gd name="T5" fmla="*/ 0 h 47"/>
                <a:gd name="T6" fmla="*/ 0 w 47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7">
                  <a:moveTo>
                    <a:pt x="0" y="0"/>
                  </a:moveTo>
                  <a:lnTo>
                    <a:pt x="0" y="47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4"/>
            <p:cNvSpPr/>
            <p:nvPr/>
          </p:nvSpPr>
          <p:spPr bwMode="auto">
            <a:xfrm>
              <a:off x="3990" y="292"/>
              <a:ext cx="244" cy="175"/>
            </a:xfrm>
            <a:custGeom>
              <a:avLst/>
              <a:gdLst>
                <a:gd name="T0" fmla="*/ 51 w 103"/>
                <a:gd name="T1" fmla="*/ 0 h 74"/>
                <a:gd name="T2" fmla="*/ 0 w 103"/>
                <a:gd name="T3" fmla="*/ 25 h 74"/>
                <a:gd name="T4" fmla="*/ 0 w 103"/>
                <a:gd name="T5" fmla="*/ 74 h 74"/>
                <a:gd name="T6" fmla="*/ 103 w 103"/>
                <a:gd name="T7" fmla="*/ 74 h 74"/>
                <a:gd name="T8" fmla="*/ 103 w 103"/>
                <a:gd name="T9" fmla="*/ 25 h 74"/>
                <a:gd name="T10" fmla="*/ 51 w 103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74">
                  <a:moveTo>
                    <a:pt x="51" y="0"/>
                  </a:moveTo>
                  <a:cubicBezTo>
                    <a:pt x="23" y="0"/>
                    <a:pt x="0" y="11"/>
                    <a:pt x="0" y="2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03" y="74"/>
                    <a:pt x="103" y="74"/>
                    <a:pt x="103" y="74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11"/>
                    <a:pt x="80" y="0"/>
                    <a:pt x="51" y="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5"/>
            <p:cNvSpPr/>
            <p:nvPr/>
          </p:nvSpPr>
          <p:spPr bwMode="auto">
            <a:xfrm>
              <a:off x="4026" y="211"/>
              <a:ext cx="172" cy="78"/>
            </a:xfrm>
            <a:custGeom>
              <a:avLst/>
              <a:gdLst>
                <a:gd name="T0" fmla="*/ 7 w 73"/>
                <a:gd name="T1" fmla="*/ 15 h 33"/>
                <a:gd name="T2" fmla="*/ 7 w 73"/>
                <a:gd name="T3" fmla="*/ 33 h 33"/>
                <a:gd name="T4" fmla="*/ 36 w 73"/>
                <a:gd name="T5" fmla="*/ 29 h 33"/>
                <a:gd name="T6" fmla="*/ 66 w 73"/>
                <a:gd name="T7" fmla="*/ 33 h 33"/>
                <a:gd name="T8" fmla="*/ 66 w 73"/>
                <a:gd name="T9" fmla="*/ 15 h 33"/>
                <a:gd name="T10" fmla="*/ 73 w 73"/>
                <a:gd name="T11" fmla="*/ 7 h 33"/>
                <a:gd name="T12" fmla="*/ 66 w 73"/>
                <a:gd name="T13" fmla="*/ 0 h 33"/>
                <a:gd name="T14" fmla="*/ 7 w 73"/>
                <a:gd name="T15" fmla="*/ 0 h 33"/>
                <a:gd name="T16" fmla="*/ 0 w 73"/>
                <a:gd name="T17" fmla="*/ 7 h 33"/>
                <a:gd name="T18" fmla="*/ 7 w 73"/>
                <a:gd name="T19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33">
                  <a:moveTo>
                    <a:pt x="7" y="15"/>
                  </a:moveTo>
                  <a:cubicBezTo>
                    <a:pt x="7" y="33"/>
                    <a:pt x="7" y="33"/>
                    <a:pt x="7" y="33"/>
                  </a:cubicBezTo>
                  <a:cubicBezTo>
                    <a:pt x="16" y="30"/>
                    <a:pt x="26" y="29"/>
                    <a:pt x="36" y="29"/>
                  </a:cubicBezTo>
                  <a:cubicBezTo>
                    <a:pt x="47" y="29"/>
                    <a:pt x="57" y="30"/>
                    <a:pt x="66" y="33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70" y="15"/>
                    <a:pt x="73" y="11"/>
                    <a:pt x="73" y="7"/>
                  </a:cubicBezTo>
                  <a:cubicBezTo>
                    <a:pt x="73" y="3"/>
                    <a:pt x="70" y="0"/>
                    <a:pt x="6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6"/>
            <p:cNvSpPr>
              <a:spLocks noEditPoints="1"/>
            </p:cNvSpPr>
            <p:nvPr/>
          </p:nvSpPr>
          <p:spPr bwMode="auto">
            <a:xfrm>
              <a:off x="3408" y="188"/>
              <a:ext cx="256" cy="303"/>
            </a:xfrm>
            <a:custGeom>
              <a:avLst/>
              <a:gdLst>
                <a:gd name="T0" fmla="*/ 0 w 108"/>
                <a:gd name="T1" fmla="*/ 0 h 128"/>
                <a:gd name="T2" fmla="*/ 0 w 108"/>
                <a:gd name="T3" fmla="*/ 128 h 128"/>
                <a:gd name="T4" fmla="*/ 108 w 108"/>
                <a:gd name="T5" fmla="*/ 128 h 128"/>
                <a:gd name="T6" fmla="*/ 108 w 108"/>
                <a:gd name="T7" fmla="*/ 0 h 128"/>
                <a:gd name="T8" fmla="*/ 0 w 108"/>
                <a:gd name="T9" fmla="*/ 0 h 128"/>
                <a:gd name="T10" fmla="*/ 88 w 108"/>
                <a:gd name="T11" fmla="*/ 13 h 128"/>
                <a:gd name="T12" fmla="*/ 93 w 108"/>
                <a:gd name="T13" fmla="*/ 18 h 128"/>
                <a:gd name="T14" fmla="*/ 88 w 108"/>
                <a:gd name="T15" fmla="*/ 22 h 128"/>
                <a:gd name="T16" fmla="*/ 83 w 108"/>
                <a:gd name="T17" fmla="*/ 18 h 128"/>
                <a:gd name="T18" fmla="*/ 88 w 108"/>
                <a:gd name="T19" fmla="*/ 13 h 128"/>
                <a:gd name="T20" fmla="*/ 65 w 108"/>
                <a:gd name="T21" fmla="*/ 13 h 128"/>
                <a:gd name="T22" fmla="*/ 70 w 108"/>
                <a:gd name="T23" fmla="*/ 18 h 128"/>
                <a:gd name="T24" fmla="*/ 65 w 108"/>
                <a:gd name="T25" fmla="*/ 22 h 128"/>
                <a:gd name="T26" fmla="*/ 61 w 108"/>
                <a:gd name="T27" fmla="*/ 18 h 128"/>
                <a:gd name="T28" fmla="*/ 65 w 108"/>
                <a:gd name="T29" fmla="*/ 13 h 128"/>
                <a:gd name="T30" fmla="*/ 43 w 108"/>
                <a:gd name="T31" fmla="*/ 13 h 128"/>
                <a:gd name="T32" fmla="*/ 47 w 108"/>
                <a:gd name="T33" fmla="*/ 18 h 128"/>
                <a:gd name="T34" fmla="*/ 43 w 108"/>
                <a:gd name="T35" fmla="*/ 22 h 128"/>
                <a:gd name="T36" fmla="*/ 38 w 108"/>
                <a:gd name="T37" fmla="*/ 18 h 128"/>
                <a:gd name="T38" fmla="*/ 43 w 108"/>
                <a:gd name="T39" fmla="*/ 13 h 128"/>
                <a:gd name="T40" fmla="*/ 20 w 108"/>
                <a:gd name="T41" fmla="*/ 13 h 128"/>
                <a:gd name="T42" fmla="*/ 25 w 108"/>
                <a:gd name="T43" fmla="*/ 18 h 128"/>
                <a:gd name="T44" fmla="*/ 20 w 108"/>
                <a:gd name="T45" fmla="*/ 22 h 128"/>
                <a:gd name="T46" fmla="*/ 15 w 108"/>
                <a:gd name="T47" fmla="*/ 18 h 128"/>
                <a:gd name="T48" fmla="*/ 20 w 108"/>
                <a:gd name="T49" fmla="*/ 13 h 128"/>
                <a:gd name="T50" fmla="*/ 93 w 108"/>
                <a:gd name="T51" fmla="*/ 35 h 128"/>
                <a:gd name="T52" fmla="*/ 93 w 108"/>
                <a:gd name="T53" fmla="*/ 45 h 128"/>
                <a:gd name="T54" fmla="*/ 15 w 108"/>
                <a:gd name="T55" fmla="*/ 45 h 128"/>
                <a:gd name="T56" fmla="*/ 15 w 108"/>
                <a:gd name="T57" fmla="*/ 35 h 128"/>
                <a:gd name="T58" fmla="*/ 93 w 108"/>
                <a:gd name="T59" fmla="*/ 35 h 128"/>
                <a:gd name="T60" fmla="*/ 15 w 108"/>
                <a:gd name="T61" fmla="*/ 114 h 128"/>
                <a:gd name="T62" fmla="*/ 15 w 108"/>
                <a:gd name="T63" fmla="*/ 55 h 128"/>
                <a:gd name="T64" fmla="*/ 93 w 108"/>
                <a:gd name="T65" fmla="*/ 55 h 128"/>
                <a:gd name="T66" fmla="*/ 93 w 108"/>
                <a:gd name="T67" fmla="*/ 114 h 128"/>
                <a:gd name="T68" fmla="*/ 15 w 108"/>
                <a:gd name="T69" fmla="*/ 1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8" h="128">
                  <a:moveTo>
                    <a:pt x="0" y="0"/>
                  </a:moveTo>
                  <a:cubicBezTo>
                    <a:pt x="0" y="128"/>
                    <a:pt x="0" y="128"/>
                    <a:pt x="0" y="128"/>
                  </a:cubicBezTo>
                  <a:cubicBezTo>
                    <a:pt x="108" y="128"/>
                    <a:pt x="108" y="128"/>
                    <a:pt x="108" y="128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0" y="0"/>
                  </a:lnTo>
                  <a:close/>
                  <a:moveTo>
                    <a:pt x="88" y="13"/>
                  </a:moveTo>
                  <a:cubicBezTo>
                    <a:pt x="91" y="13"/>
                    <a:pt x="93" y="15"/>
                    <a:pt x="93" y="18"/>
                  </a:cubicBezTo>
                  <a:cubicBezTo>
                    <a:pt x="93" y="20"/>
                    <a:pt x="91" y="22"/>
                    <a:pt x="88" y="22"/>
                  </a:cubicBezTo>
                  <a:cubicBezTo>
                    <a:pt x="86" y="22"/>
                    <a:pt x="83" y="20"/>
                    <a:pt x="83" y="18"/>
                  </a:cubicBezTo>
                  <a:cubicBezTo>
                    <a:pt x="83" y="15"/>
                    <a:pt x="86" y="13"/>
                    <a:pt x="88" y="13"/>
                  </a:cubicBezTo>
                  <a:close/>
                  <a:moveTo>
                    <a:pt x="65" y="13"/>
                  </a:moveTo>
                  <a:cubicBezTo>
                    <a:pt x="68" y="13"/>
                    <a:pt x="70" y="15"/>
                    <a:pt x="70" y="18"/>
                  </a:cubicBezTo>
                  <a:cubicBezTo>
                    <a:pt x="70" y="20"/>
                    <a:pt x="68" y="22"/>
                    <a:pt x="65" y="22"/>
                  </a:cubicBezTo>
                  <a:cubicBezTo>
                    <a:pt x="63" y="22"/>
                    <a:pt x="61" y="20"/>
                    <a:pt x="61" y="18"/>
                  </a:cubicBezTo>
                  <a:cubicBezTo>
                    <a:pt x="61" y="15"/>
                    <a:pt x="63" y="13"/>
                    <a:pt x="65" y="13"/>
                  </a:cubicBezTo>
                  <a:close/>
                  <a:moveTo>
                    <a:pt x="43" y="13"/>
                  </a:moveTo>
                  <a:cubicBezTo>
                    <a:pt x="45" y="13"/>
                    <a:pt x="47" y="15"/>
                    <a:pt x="47" y="18"/>
                  </a:cubicBezTo>
                  <a:cubicBezTo>
                    <a:pt x="47" y="20"/>
                    <a:pt x="45" y="22"/>
                    <a:pt x="43" y="22"/>
                  </a:cubicBezTo>
                  <a:cubicBezTo>
                    <a:pt x="40" y="22"/>
                    <a:pt x="38" y="20"/>
                    <a:pt x="38" y="18"/>
                  </a:cubicBezTo>
                  <a:cubicBezTo>
                    <a:pt x="38" y="15"/>
                    <a:pt x="40" y="13"/>
                    <a:pt x="43" y="13"/>
                  </a:cubicBezTo>
                  <a:close/>
                  <a:moveTo>
                    <a:pt x="20" y="13"/>
                  </a:moveTo>
                  <a:cubicBezTo>
                    <a:pt x="22" y="13"/>
                    <a:pt x="25" y="15"/>
                    <a:pt x="25" y="18"/>
                  </a:cubicBezTo>
                  <a:cubicBezTo>
                    <a:pt x="25" y="20"/>
                    <a:pt x="22" y="22"/>
                    <a:pt x="20" y="22"/>
                  </a:cubicBezTo>
                  <a:cubicBezTo>
                    <a:pt x="17" y="22"/>
                    <a:pt x="15" y="20"/>
                    <a:pt x="15" y="18"/>
                  </a:cubicBezTo>
                  <a:cubicBezTo>
                    <a:pt x="15" y="15"/>
                    <a:pt x="17" y="13"/>
                    <a:pt x="20" y="13"/>
                  </a:cubicBezTo>
                  <a:close/>
                  <a:moveTo>
                    <a:pt x="93" y="35"/>
                  </a:moveTo>
                  <a:cubicBezTo>
                    <a:pt x="93" y="45"/>
                    <a:pt x="93" y="45"/>
                    <a:pt x="93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35"/>
                    <a:pt x="15" y="35"/>
                    <a:pt x="15" y="35"/>
                  </a:cubicBezTo>
                  <a:lnTo>
                    <a:pt x="93" y="35"/>
                  </a:lnTo>
                  <a:close/>
                  <a:moveTo>
                    <a:pt x="15" y="114"/>
                  </a:moveTo>
                  <a:cubicBezTo>
                    <a:pt x="15" y="55"/>
                    <a:pt x="15" y="55"/>
                    <a:pt x="15" y="5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3" y="114"/>
                    <a:pt x="93" y="114"/>
                    <a:pt x="93" y="114"/>
                  </a:cubicBezTo>
                  <a:lnTo>
                    <a:pt x="15" y="11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7"/>
            <p:cNvSpPr>
              <a:spLocks noEditPoints="1"/>
            </p:cNvSpPr>
            <p:nvPr/>
          </p:nvSpPr>
          <p:spPr bwMode="auto">
            <a:xfrm>
              <a:off x="2838" y="318"/>
              <a:ext cx="185" cy="173"/>
            </a:xfrm>
            <a:custGeom>
              <a:avLst/>
              <a:gdLst>
                <a:gd name="T0" fmla="*/ 0 w 78"/>
                <a:gd name="T1" fmla="*/ 0 h 73"/>
                <a:gd name="T2" fmla="*/ 0 w 78"/>
                <a:gd name="T3" fmla="*/ 63 h 73"/>
                <a:gd name="T4" fmla="*/ 10 w 78"/>
                <a:gd name="T5" fmla="*/ 73 h 73"/>
                <a:gd name="T6" fmla="*/ 68 w 78"/>
                <a:gd name="T7" fmla="*/ 73 h 73"/>
                <a:gd name="T8" fmla="*/ 78 w 78"/>
                <a:gd name="T9" fmla="*/ 63 h 73"/>
                <a:gd name="T10" fmla="*/ 78 w 78"/>
                <a:gd name="T11" fmla="*/ 0 h 73"/>
                <a:gd name="T12" fmla="*/ 0 w 78"/>
                <a:gd name="T13" fmla="*/ 0 h 73"/>
                <a:gd name="T14" fmla="*/ 15 w 78"/>
                <a:gd name="T15" fmla="*/ 24 h 73"/>
                <a:gd name="T16" fmla="*/ 10 w 78"/>
                <a:gd name="T17" fmla="*/ 24 h 73"/>
                <a:gd name="T18" fmla="*/ 10 w 78"/>
                <a:gd name="T19" fmla="*/ 9 h 73"/>
                <a:gd name="T20" fmla="*/ 15 w 78"/>
                <a:gd name="T21" fmla="*/ 9 h 73"/>
                <a:gd name="T22" fmla="*/ 15 w 78"/>
                <a:gd name="T23" fmla="*/ 2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" h="73">
                  <a:moveTo>
                    <a:pt x="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69"/>
                    <a:pt x="4" y="73"/>
                    <a:pt x="10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74" y="73"/>
                    <a:pt x="78" y="69"/>
                    <a:pt x="78" y="63"/>
                  </a:cubicBezTo>
                  <a:cubicBezTo>
                    <a:pt x="78" y="0"/>
                    <a:pt x="78" y="0"/>
                    <a:pt x="78" y="0"/>
                  </a:cubicBezTo>
                  <a:lnTo>
                    <a:pt x="0" y="0"/>
                  </a:lnTo>
                  <a:close/>
                  <a:moveTo>
                    <a:pt x="15" y="24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5" y="9"/>
                    <a:pt x="15" y="9"/>
                    <a:pt x="15" y="9"/>
                  </a:cubicBezTo>
                  <a:lnTo>
                    <a:pt x="15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8"/>
            <p:cNvSpPr>
              <a:spLocks noEditPoints="1"/>
            </p:cNvSpPr>
            <p:nvPr/>
          </p:nvSpPr>
          <p:spPr bwMode="auto">
            <a:xfrm>
              <a:off x="2838" y="188"/>
              <a:ext cx="185" cy="116"/>
            </a:xfrm>
            <a:custGeom>
              <a:avLst/>
              <a:gdLst>
                <a:gd name="T0" fmla="*/ 78 w 78"/>
                <a:gd name="T1" fmla="*/ 49 h 49"/>
                <a:gd name="T2" fmla="*/ 78 w 78"/>
                <a:gd name="T3" fmla="*/ 10 h 49"/>
                <a:gd name="T4" fmla="*/ 68 w 78"/>
                <a:gd name="T5" fmla="*/ 0 h 49"/>
                <a:gd name="T6" fmla="*/ 10 w 78"/>
                <a:gd name="T7" fmla="*/ 0 h 49"/>
                <a:gd name="T8" fmla="*/ 0 w 78"/>
                <a:gd name="T9" fmla="*/ 10 h 49"/>
                <a:gd name="T10" fmla="*/ 0 w 78"/>
                <a:gd name="T11" fmla="*/ 49 h 49"/>
                <a:gd name="T12" fmla="*/ 78 w 78"/>
                <a:gd name="T13" fmla="*/ 49 h 49"/>
                <a:gd name="T14" fmla="*/ 10 w 78"/>
                <a:gd name="T15" fmla="*/ 25 h 49"/>
                <a:gd name="T16" fmla="*/ 15 w 78"/>
                <a:gd name="T17" fmla="*/ 25 h 49"/>
                <a:gd name="T18" fmla="*/ 15 w 78"/>
                <a:gd name="T19" fmla="*/ 39 h 49"/>
                <a:gd name="T20" fmla="*/ 10 w 78"/>
                <a:gd name="T21" fmla="*/ 39 h 49"/>
                <a:gd name="T22" fmla="*/ 10 w 78"/>
                <a:gd name="T23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" h="49">
                  <a:moveTo>
                    <a:pt x="78" y="49"/>
                  </a:moveTo>
                  <a:cubicBezTo>
                    <a:pt x="78" y="10"/>
                    <a:pt x="78" y="10"/>
                    <a:pt x="78" y="10"/>
                  </a:cubicBezTo>
                  <a:cubicBezTo>
                    <a:pt x="78" y="4"/>
                    <a:pt x="74" y="0"/>
                    <a:pt x="68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49"/>
                    <a:pt x="0" y="49"/>
                    <a:pt x="0" y="49"/>
                  </a:cubicBezTo>
                  <a:lnTo>
                    <a:pt x="78" y="49"/>
                  </a:lnTo>
                  <a:close/>
                  <a:moveTo>
                    <a:pt x="10" y="25"/>
                  </a:moveTo>
                  <a:cubicBezTo>
                    <a:pt x="15" y="25"/>
                    <a:pt x="15" y="25"/>
                    <a:pt x="15" y="25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0" y="39"/>
                    <a:pt x="10" y="39"/>
                    <a:pt x="10" y="39"/>
                  </a:cubicBezTo>
                  <a:lnTo>
                    <a:pt x="10" y="2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9"/>
            <p:cNvSpPr/>
            <p:nvPr/>
          </p:nvSpPr>
          <p:spPr bwMode="auto">
            <a:xfrm>
              <a:off x="2174" y="301"/>
              <a:ext cx="303" cy="140"/>
            </a:xfrm>
            <a:custGeom>
              <a:avLst/>
              <a:gdLst>
                <a:gd name="T0" fmla="*/ 267 w 303"/>
                <a:gd name="T1" fmla="*/ 24 h 140"/>
                <a:gd name="T2" fmla="*/ 267 w 303"/>
                <a:gd name="T3" fmla="*/ 0 h 140"/>
                <a:gd name="T4" fmla="*/ 35 w 303"/>
                <a:gd name="T5" fmla="*/ 0 h 140"/>
                <a:gd name="T6" fmla="*/ 35 w 303"/>
                <a:gd name="T7" fmla="*/ 24 h 140"/>
                <a:gd name="T8" fmla="*/ 0 w 303"/>
                <a:gd name="T9" fmla="*/ 24 h 140"/>
                <a:gd name="T10" fmla="*/ 35 w 303"/>
                <a:gd name="T11" fmla="*/ 57 h 140"/>
                <a:gd name="T12" fmla="*/ 35 w 303"/>
                <a:gd name="T13" fmla="*/ 140 h 140"/>
                <a:gd name="T14" fmla="*/ 267 w 303"/>
                <a:gd name="T15" fmla="*/ 140 h 140"/>
                <a:gd name="T16" fmla="*/ 267 w 303"/>
                <a:gd name="T17" fmla="*/ 57 h 140"/>
                <a:gd name="T18" fmla="*/ 303 w 303"/>
                <a:gd name="T19" fmla="*/ 24 h 140"/>
                <a:gd name="T20" fmla="*/ 267 w 303"/>
                <a:gd name="T21" fmla="*/ 2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3" h="140">
                  <a:moveTo>
                    <a:pt x="267" y="24"/>
                  </a:moveTo>
                  <a:lnTo>
                    <a:pt x="267" y="0"/>
                  </a:lnTo>
                  <a:lnTo>
                    <a:pt x="35" y="0"/>
                  </a:lnTo>
                  <a:lnTo>
                    <a:pt x="35" y="24"/>
                  </a:lnTo>
                  <a:lnTo>
                    <a:pt x="0" y="24"/>
                  </a:lnTo>
                  <a:lnTo>
                    <a:pt x="35" y="57"/>
                  </a:lnTo>
                  <a:lnTo>
                    <a:pt x="35" y="140"/>
                  </a:lnTo>
                  <a:lnTo>
                    <a:pt x="267" y="140"/>
                  </a:lnTo>
                  <a:lnTo>
                    <a:pt x="267" y="57"/>
                  </a:lnTo>
                  <a:lnTo>
                    <a:pt x="303" y="24"/>
                  </a:lnTo>
                  <a:lnTo>
                    <a:pt x="267" y="24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80"/>
            <p:cNvSpPr/>
            <p:nvPr/>
          </p:nvSpPr>
          <p:spPr bwMode="auto">
            <a:xfrm>
              <a:off x="2209" y="237"/>
              <a:ext cx="232" cy="52"/>
            </a:xfrm>
            <a:custGeom>
              <a:avLst/>
              <a:gdLst>
                <a:gd name="T0" fmla="*/ 98 w 98"/>
                <a:gd name="T1" fmla="*/ 22 h 22"/>
                <a:gd name="T2" fmla="*/ 98 w 98"/>
                <a:gd name="T3" fmla="*/ 22 h 22"/>
                <a:gd name="T4" fmla="*/ 56 w 98"/>
                <a:gd name="T5" fmla="*/ 7 h 22"/>
                <a:gd name="T6" fmla="*/ 56 w 98"/>
                <a:gd name="T7" fmla="*/ 7 h 22"/>
                <a:gd name="T8" fmla="*/ 49 w 98"/>
                <a:gd name="T9" fmla="*/ 0 h 22"/>
                <a:gd name="T10" fmla="*/ 42 w 98"/>
                <a:gd name="T11" fmla="*/ 7 h 22"/>
                <a:gd name="T12" fmla="*/ 42 w 98"/>
                <a:gd name="T13" fmla="*/ 7 h 22"/>
                <a:gd name="T14" fmla="*/ 0 w 98"/>
                <a:gd name="T15" fmla="*/ 22 h 22"/>
                <a:gd name="T16" fmla="*/ 0 w 98"/>
                <a:gd name="T17" fmla="*/ 22 h 22"/>
                <a:gd name="T18" fmla="*/ 98 w 98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22">
                  <a:moveTo>
                    <a:pt x="98" y="22"/>
                  </a:moveTo>
                  <a:cubicBezTo>
                    <a:pt x="98" y="22"/>
                    <a:pt x="98" y="22"/>
                    <a:pt x="98" y="22"/>
                  </a:cubicBezTo>
                  <a:cubicBezTo>
                    <a:pt x="98" y="15"/>
                    <a:pt x="80" y="8"/>
                    <a:pt x="56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3"/>
                    <a:pt x="53" y="0"/>
                    <a:pt x="49" y="0"/>
                  </a:cubicBezTo>
                  <a:cubicBezTo>
                    <a:pt x="45" y="0"/>
                    <a:pt x="42" y="3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18" y="8"/>
                    <a:pt x="0" y="15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lnTo>
                    <a:pt x="98" y="22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81"/>
            <p:cNvSpPr/>
            <p:nvPr/>
          </p:nvSpPr>
          <p:spPr bwMode="auto">
            <a:xfrm>
              <a:off x="1592" y="249"/>
              <a:ext cx="256" cy="145"/>
            </a:xfrm>
            <a:custGeom>
              <a:avLst/>
              <a:gdLst>
                <a:gd name="T0" fmla="*/ 108 w 108"/>
                <a:gd name="T1" fmla="*/ 61 h 61"/>
                <a:gd name="T2" fmla="*/ 61 w 108"/>
                <a:gd name="T3" fmla="*/ 7 h 61"/>
                <a:gd name="T4" fmla="*/ 61 w 108"/>
                <a:gd name="T5" fmla="*/ 7 h 61"/>
                <a:gd name="T6" fmla="*/ 54 w 108"/>
                <a:gd name="T7" fmla="*/ 0 h 61"/>
                <a:gd name="T8" fmla="*/ 47 w 108"/>
                <a:gd name="T9" fmla="*/ 7 h 61"/>
                <a:gd name="T10" fmla="*/ 47 w 108"/>
                <a:gd name="T11" fmla="*/ 7 h 61"/>
                <a:gd name="T12" fmla="*/ 0 w 108"/>
                <a:gd name="T13" fmla="*/ 61 h 61"/>
                <a:gd name="T14" fmla="*/ 0 w 108"/>
                <a:gd name="T15" fmla="*/ 61 h 61"/>
                <a:gd name="T16" fmla="*/ 108 w 108"/>
                <a:gd name="T1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61">
                  <a:moveTo>
                    <a:pt x="108" y="61"/>
                  </a:moveTo>
                  <a:cubicBezTo>
                    <a:pt x="108" y="34"/>
                    <a:pt x="88" y="11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3"/>
                    <a:pt x="58" y="0"/>
                    <a:pt x="54" y="0"/>
                  </a:cubicBezTo>
                  <a:cubicBezTo>
                    <a:pt x="50" y="0"/>
                    <a:pt x="47" y="3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20" y="11"/>
                    <a:pt x="0" y="34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08" y="61"/>
                    <a:pt x="108" y="61"/>
                    <a:pt x="108" y="61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82"/>
            <p:cNvSpPr/>
            <p:nvPr/>
          </p:nvSpPr>
          <p:spPr bwMode="auto">
            <a:xfrm>
              <a:off x="1568" y="405"/>
              <a:ext cx="303" cy="24"/>
            </a:xfrm>
            <a:custGeom>
              <a:avLst/>
              <a:gdLst>
                <a:gd name="T0" fmla="*/ 0 w 303"/>
                <a:gd name="T1" fmla="*/ 0 h 24"/>
                <a:gd name="T2" fmla="*/ 24 w 303"/>
                <a:gd name="T3" fmla="*/ 24 h 24"/>
                <a:gd name="T4" fmla="*/ 280 w 303"/>
                <a:gd name="T5" fmla="*/ 24 h 24"/>
                <a:gd name="T6" fmla="*/ 303 w 303"/>
                <a:gd name="T7" fmla="*/ 0 h 24"/>
                <a:gd name="T8" fmla="*/ 0 w 303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24">
                  <a:moveTo>
                    <a:pt x="0" y="0"/>
                  </a:moveTo>
                  <a:lnTo>
                    <a:pt x="24" y="24"/>
                  </a:lnTo>
                  <a:lnTo>
                    <a:pt x="280" y="24"/>
                  </a:lnTo>
                  <a:lnTo>
                    <a:pt x="3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83"/>
            <p:cNvSpPr/>
            <p:nvPr/>
          </p:nvSpPr>
          <p:spPr bwMode="auto">
            <a:xfrm>
              <a:off x="963" y="188"/>
              <a:ext cx="303" cy="267"/>
            </a:xfrm>
            <a:custGeom>
              <a:avLst/>
              <a:gdLst>
                <a:gd name="T0" fmla="*/ 99 w 128"/>
                <a:gd name="T1" fmla="*/ 10 h 113"/>
                <a:gd name="T2" fmla="*/ 88 w 128"/>
                <a:gd name="T3" fmla="*/ 12 h 113"/>
                <a:gd name="T4" fmla="*/ 64 w 128"/>
                <a:gd name="T5" fmla="*/ 0 h 113"/>
                <a:gd name="T6" fmla="*/ 40 w 128"/>
                <a:gd name="T7" fmla="*/ 12 h 113"/>
                <a:gd name="T8" fmla="*/ 29 w 128"/>
                <a:gd name="T9" fmla="*/ 10 h 113"/>
                <a:gd name="T10" fmla="*/ 0 w 128"/>
                <a:gd name="T11" fmla="*/ 34 h 113"/>
                <a:gd name="T12" fmla="*/ 23 w 128"/>
                <a:gd name="T13" fmla="*/ 58 h 113"/>
                <a:gd name="T14" fmla="*/ 29 w 128"/>
                <a:gd name="T15" fmla="*/ 113 h 113"/>
                <a:gd name="T16" fmla="*/ 99 w 128"/>
                <a:gd name="T17" fmla="*/ 113 h 113"/>
                <a:gd name="T18" fmla="*/ 105 w 128"/>
                <a:gd name="T19" fmla="*/ 58 h 113"/>
                <a:gd name="T20" fmla="*/ 128 w 128"/>
                <a:gd name="T21" fmla="*/ 34 h 113"/>
                <a:gd name="T22" fmla="*/ 99 w 128"/>
                <a:gd name="T23" fmla="*/ 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113">
                  <a:moveTo>
                    <a:pt x="99" y="10"/>
                  </a:moveTo>
                  <a:cubicBezTo>
                    <a:pt x="96" y="10"/>
                    <a:pt x="92" y="11"/>
                    <a:pt x="88" y="12"/>
                  </a:cubicBezTo>
                  <a:cubicBezTo>
                    <a:pt x="83" y="5"/>
                    <a:pt x="74" y="0"/>
                    <a:pt x="64" y="0"/>
                  </a:cubicBezTo>
                  <a:cubicBezTo>
                    <a:pt x="54" y="0"/>
                    <a:pt x="45" y="5"/>
                    <a:pt x="40" y="12"/>
                  </a:cubicBezTo>
                  <a:cubicBezTo>
                    <a:pt x="36" y="10"/>
                    <a:pt x="33" y="10"/>
                    <a:pt x="29" y="10"/>
                  </a:cubicBezTo>
                  <a:cubicBezTo>
                    <a:pt x="13" y="10"/>
                    <a:pt x="0" y="21"/>
                    <a:pt x="0" y="34"/>
                  </a:cubicBezTo>
                  <a:cubicBezTo>
                    <a:pt x="0" y="46"/>
                    <a:pt x="10" y="56"/>
                    <a:pt x="23" y="58"/>
                  </a:cubicBezTo>
                  <a:cubicBezTo>
                    <a:pt x="29" y="113"/>
                    <a:pt x="29" y="113"/>
                    <a:pt x="29" y="113"/>
                  </a:cubicBezTo>
                  <a:cubicBezTo>
                    <a:pt x="99" y="113"/>
                    <a:pt x="99" y="113"/>
                    <a:pt x="99" y="113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18" y="56"/>
                    <a:pt x="128" y="46"/>
                    <a:pt x="128" y="34"/>
                  </a:cubicBezTo>
                  <a:cubicBezTo>
                    <a:pt x="128" y="21"/>
                    <a:pt x="115" y="10"/>
                    <a:pt x="99" y="10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Rectangle 184"/>
            <p:cNvSpPr>
              <a:spLocks noChangeArrowheads="1"/>
            </p:cNvSpPr>
            <p:nvPr/>
          </p:nvSpPr>
          <p:spPr bwMode="auto">
            <a:xfrm>
              <a:off x="1022" y="467"/>
              <a:ext cx="185" cy="24"/>
            </a:xfrm>
            <a:prstGeom prst="rect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85"/>
            <p:cNvSpPr/>
            <p:nvPr/>
          </p:nvSpPr>
          <p:spPr bwMode="auto">
            <a:xfrm>
              <a:off x="417" y="306"/>
              <a:ext cx="184" cy="185"/>
            </a:xfrm>
            <a:custGeom>
              <a:avLst/>
              <a:gdLst>
                <a:gd name="T0" fmla="*/ 92 w 184"/>
                <a:gd name="T1" fmla="*/ 185 h 185"/>
                <a:gd name="T2" fmla="*/ 0 w 184"/>
                <a:gd name="T3" fmla="*/ 0 h 185"/>
                <a:gd name="T4" fmla="*/ 0 w 184"/>
                <a:gd name="T5" fmla="*/ 185 h 185"/>
                <a:gd name="T6" fmla="*/ 184 w 184"/>
                <a:gd name="T7" fmla="*/ 185 h 185"/>
                <a:gd name="T8" fmla="*/ 184 w 184"/>
                <a:gd name="T9" fmla="*/ 0 h 185"/>
                <a:gd name="T10" fmla="*/ 92 w 184"/>
                <a:gd name="T11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4" h="185">
                  <a:moveTo>
                    <a:pt x="92" y="185"/>
                  </a:moveTo>
                  <a:lnTo>
                    <a:pt x="0" y="0"/>
                  </a:lnTo>
                  <a:lnTo>
                    <a:pt x="0" y="185"/>
                  </a:lnTo>
                  <a:lnTo>
                    <a:pt x="184" y="185"/>
                  </a:lnTo>
                  <a:lnTo>
                    <a:pt x="184" y="0"/>
                  </a:lnTo>
                  <a:lnTo>
                    <a:pt x="92" y="185"/>
                  </a:ln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86"/>
            <p:cNvSpPr/>
            <p:nvPr/>
          </p:nvSpPr>
          <p:spPr bwMode="auto">
            <a:xfrm>
              <a:off x="417" y="188"/>
              <a:ext cx="184" cy="68"/>
            </a:xfrm>
            <a:custGeom>
              <a:avLst/>
              <a:gdLst>
                <a:gd name="T0" fmla="*/ 39 w 78"/>
                <a:gd name="T1" fmla="*/ 25 h 29"/>
                <a:gd name="T2" fmla="*/ 47 w 78"/>
                <a:gd name="T3" fmla="*/ 20 h 29"/>
                <a:gd name="T4" fmla="*/ 78 w 78"/>
                <a:gd name="T5" fmla="*/ 29 h 29"/>
                <a:gd name="T6" fmla="*/ 78 w 78"/>
                <a:gd name="T7" fmla="*/ 0 h 29"/>
                <a:gd name="T8" fmla="*/ 47 w 78"/>
                <a:gd name="T9" fmla="*/ 9 h 29"/>
                <a:gd name="T10" fmla="*/ 39 w 78"/>
                <a:gd name="T11" fmla="*/ 5 h 29"/>
                <a:gd name="T12" fmla="*/ 31 w 78"/>
                <a:gd name="T13" fmla="*/ 9 h 29"/>
                <a:gd name="T14" fmla="*/ 0 w 78"/>
                <a:gd name="T15" fmla="*/ 0 h 29"/>
                <a:gd name="T16" fmla="*/ 0 w 78"/>
                <a:gd name="T17" fmla="*/ 29 h 29"/>
                <a:gd name="T18" fmla="*/ 31 w 78"/>
                <a:gd name="T19" fmla="*/ 20 h 29"/>
                <a:gd name="T20" fmla="*/ 39 w 78"/>
                <a:gd name="T21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29">
                  <a:moveTo>
                    <a:pt x="39" y="25"/>
                  </a:moveTo>
                  <a:cubicBezTo>
                    <a:pt x="42" y="25"/>
                    <a:pt x="45" y="23"/>
                    <a:pt x="47" y="20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7"/>
                    <a:pt x="42" y="5"/>
                    <a:pt x="39" y="5"/>
                  </a:cubicBezTo>
                  <a:cubicBezTo>
                    <a:pt x="36" y="5"/>
                    <a:pt x="33" y="7"/>
                    <a:pt x="31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3" y="23"/>
                    <a:pt x="36" y="25"/>
                    <a:pt x="39" y="25"/>
                  </a:cubicBezTo>
                  <a:close/>
                </a:path>
              </a:pathLst>
            </a:cu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Oval 187"/>
            <p:cNvSpPr>
              <a:spLocks noChangeArrowheads="1"/>
            </p:cNvSpPr>
            <p:nvPr/>
          </p:nvSpPr>
          <p:spPr bwMode="auto">
            <a:xfrm>
              <a:off x="497" y="294"/>
              <a:ext cx="24" cy="24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Oval 188"/>
            <p:cNvSpPr>
              <a:spLocks noChangeArrowheads="1"/>
            </p:cNvSpPr>
            <p:nvPr/>
          </p:nvSpPr>
          <p:spPr bwMode="auto">
            <a:xfrm>
              <a:off x="497" y="351"/>
              <a:ext cx="24" cy="24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Oval 189"/>
            <p:cNvSpPr>
              <a:spLocks noChangeArrowheads="1"/>
            </p:cNvSpPr>
            <p:nvPr/>
          </p:nvSpPr>
          <p:spPr bwMode="auto">
            <a:xfrm>
              <a:off x="497" y="408"/>
              <a:ext cx="24" cy="23"/>
            </a:xfrm>
            <a:prstGeom prst="ellipse">
              <a:avLst/>
            </a:prstGeom>
            <a:solidFill>
              <a:srgbClr val="50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矩形 25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2C30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185593" y="647700"/>
            <a:ext cx="5530850" cy="5562600"/>
            <a:chOff x="2098" y="408"/>
            <a:chExt cx="3484" cy="3504"/>
          </a:xfrm>
        </p:grpSpPr>
        <p:sp>
          <p:nvSpPr>
            <p:cNvPr id="7" name="Freeform 5"/>
            <p:cNvSpPr/>
            <p:nvPr/>
          </p:nvSpPr>
          <p:spPr bwMode="auto">
            <a:xfrm>
              <a:off x="2098" y="437"/>
              <a:ext cx="587" cy="568"/>
            </a:xfrm>
            <a:custGeom>
              <a:avLst/>
              <a:gdLst>
                <a:gd name="T0" fmla="*/ 232 w 248"/>
                <a:gd name="T1" fmla="*/ 0 h 240"/>
                <a:gd name="T2" fmla="*/ 228 w 248"/>
                <a:gd name="T3" fmla="*/ 0 h 240"/>
                <a:gd name="T4" fmla="*/ 228 w 248"/>
                <a:gd name="T5" fmla="*/ 0 h 240"/>
                <a:gd name="T6" fmla="*/ 20 w 248"/>
                <a:gd name="T7" fmla="*/ 0 h 240"/>
                <a:gd name="T8" fmla="*/ 20 w 248"/>
                <a:gd name="T9" fmla="*/ 0 h 240"/>
                <a:gd name="T10" fmla="*/ 16 w 248"/>
                <a:gd name="T11" fmla="*/ 0 h 240"/>
                <a:gd name="T12" fmla="*/ 0 w 248"/>
                <a:gd name="T13" fmla="*/ 16 h 240"/>
                <a:gd name="T14" fmla="*/ 0 w 248"/>
                <a:gd name="T15" fmla="*/ 224 h 240"/>
                <a:gd name="T16" fmla="*/ 16 w 248"/>
                <a:gd name="T17" fmla="*/ 240 h 240"/>
                <a:gd name="T18" fmla="*/ 232 w 248"/>
                <a:gd name="T19" fmla="*/ 240 h 240"/>
                <a:gd name="T20" fmla="*/ 248 w 248"/>
                <a:gd name="T21" fmla="*/ 224 h 240"/>
                <a:gd name="T22" fmla="*/ 248 w 248"/>
                <a:gd name="T23" fmla="*/ 16 h 240"/>
                <a:gd name="T24" fmla="*/ 232 w 248"/>
                <a:gd name="T2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8" h="240">
                  <a:moveTo>
                    <a:pt x="232" y="0"/>
                  </a:moveTo>
                  <a:cubicBezTo>
                    <a:pt x="228" y="0"/>
                    <a:pt x="228" y="0"/>
                    <a:pt x="228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3"/>
                    <a:pt x="7" y="240"/>
                    <a:pt x="16" y="240"/>
                  </a:cubicBezTo>
                  <a:cubicBezTo>
                    <a:pt x="232" y="240"/>
                    <a:pt x="232" y="240"/>
                    <a:pt x="232" y="240"/>
                  </a:cubicBezTo>
                  <a:cubicBezTo>
                    <a:pt x="241" y="240"/>
                    <a:pt x="248" y="233"/>
                    <a:pt x="248" y="224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48" y="7"/>
                    <a:pt x="241" y="0"/>
                    <a:pt x="232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2098" y="418"/>
              <a:ext cx="587" cy="568"/>
            </a:xfrm>
            <a:custGeom>
              <a:avLst/>
              <a:gdLst>
                <a:gd name="T0" fmla="*/ 232 w 248"/>
                <a:gd name="T1" fmla="*/ 0 h 240"/>
                <a:gd name="T2" fmla="*/ 228 w 248"/>
                <a:gd name="T3" fmla="*/ 0 h 240"/>
                <a:gd name="T4" fmla="*/ 228 w 248"/>
                <a:gd name="T5" fmla="*/ 0 h 240"/>
                <a:gd name="T6" fmla="*/ 20 w 248"/>
                <a:gd name="T7" fmla="*/ 0 h 240"/>
                <a:gd name="T8" fmla="*/ 20 w 248"/>
                <a:gd name="T9" fmla="*/ 0 h 240"/>
                <a:gd name="T10" fmla="*/ 16 w 248"/>
                <a:gd name="T11" fmla="*/ 0 h 240"/>
                <a:gd name="T12" fmla="*/ 0 w 248"/>
                <a:gd name="T13" fmla="*/ 16 h 240"/>
                <a:gd name="T14" fmla="*/ 0 w 248"/>
                <a:gd name="T15" fmla="*/ 220 h 240"/>
                <a:gd name="T16" fmla="*/ 0 w 248"/>
                <a:gd name="T17" fmla="*/ 220 h 240"/>
                <a:gd name="T18" fmla="*/ 0 w 248"/>
                <a:gd name="T19" fmla="*/ 224 h 240"/>
                <a:gd name="T20" fmla="*/ 16 w 248"/>
                <a:gd name="T21" fmla="*/ 240 h 240"/>
                <a:gd name="T22" fmla="*/ 232 w 248"/>
                <a:gd name="T23" fmla="*/ 240 h 240"/>
                <a:gd name="T24" fmla="*/ 248 w 248"/>
                <a:gd name="T25" fmla="*/ 224 h 240"/>
                <a:gd name="T26" fmla="*/ 248 w 248"/>
                <a:gd name="T27" fmla="*/ 16 h 240"/>
                <a:gd name="T28" fmla="*/ 232 w 248"/>
                <a:gd name="T2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8" h="240">
                  <a:moveTo>
                    <a:pt x="232" y="0"/>
                  </a:moveTo>
                  <a:cubicBezTo>
                    <a:pt x="228" y="0"/>
                    <a:pt x="228" y="0"/>
                    <a:pt x="228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3"/>
                    <a:pt x="7" y="240"/>
                    <a:pt x="16" y="240"/>
                  </a:cubicBezTo>
                  <a:cubicBezTo>
                    <a:pt x="232" y="240"/>
                    <a:pt x="232" y="240"/>
                    <a:pt x="232" y="240"/>
                  </a:cubicBezTo>
                  <a:cubicBezTo>
                    <a:pt x="241" y="240"/>
                    <a:pt x="248" y="233"/>
                    <a:pt x="248" y="224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48" y="7"/>
                    <a:pt x="241" y="0"/>
                    <a:pt x="232" y="0"/>
                  </a:cubicBezTo>
                  <a:close/>
                </a:path>
              </a:pathLst>
            </a:custGeom>
            <a:solidFill>
              <a:srgbClr val="ECE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7"/>
            <p:cNvSpPr/>
            <p:nvPr/>
          </p:nvSpPr>
          <p:spPr bwMode="auto">
            <a:xfrm>
              <a:off x="2135" y="456"/>
              <a:ext cx="512" cy="303"/>
            </a:xfrm>
            <a:custGeom>
              <a:avLst/>
              <a:gdLst>
                <a:gd name="T0" fmla="*/ 204 w 216"/>
                <a:gd name="T1" fmla="*/ 0 h 128"/>
                <a:gd name="T2" fmla="*/ 16 w 216"/>
                <a:gd name="T3" fmla="*/ 0 h 128"/>
                <a:gd name="T4" fmla="*/ 16 w 216"/>
                <a:gd name="T5" fmla="*/ 0 h 128"/>
                <a:gd name="T6" fmla="*/ 12 w 216"/>
                <a:gd name="T7" fmla="*/ 0 h 128"/>
                <a:gd name="T8" fmla="*/ 0 w 216"/>
                <a:gd name="T9" fmla="*/ 12 h 128"/>
                <a:gd name="T10" fmla="*/ 0 w 216"/>
                <a:gd name="T11" fmla="*/ 128 h 128"/>
                <a:gd name="T12" fmla="*/ 216 w 216"/>
                <a:gd name="T13" fmla="*/ 128 h 128"/>
                <a:gd name="T14" fmla="*/ 216 w 216"/>
                <a:gd name="T15" fmla="*/ 12 h 128"/>
                <a:gd name="T16" fmla="*/ 204 w 216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128">
                  <a:moveTo>
                    <a:pt x="20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16" y="128"/>
                    <a:pt x="216" y="128"/>
                    <a:pt x="216" y="128"/>
                  </a:cubicBezTo>
                  <a:cubicBezTo>
                    <a:pt x="216" y="12"/>
                    <a:pt x="216" y="12"/>
                    <a:pt x="216" y="12"/>
                  </a:cubicBezTo>
                  <a:cubicBezTo>
                    <a:pt x="216" y="5"/>
                    <a:pt x="211" y="0"/>
                    <a:pt x="204" y="0"/>
                  </a:cubicBezTo>
                  <a:close/>
                </a:path>
              </a:pathLst>
            </a:custGeom>
            <a:solidFill>
              <a:srgbClr val="98D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2356" y="645"/>
              <a:ext cx="196" cy="114"/>
            </a:xfrm>
            <a:custGeom>
              <a:avLst/>
              <a:gdLst>
                <a:gd name="T0" fmla="*/ 97 w 196"/>
                <a:gd name="T1" fmla="*/ 0 h 114"/>
                <a:gd name="T2" fmla="*/ 0 w 196"/>
                <a:gd name="T3" fmla="*/ 114 h 114"/>
                <a:gd name="T4" fmla="*/ 196 w 196"/>
                <a:gd name="T5" fmla="*/ 114 h 114"/>
                <a:gd name="T6" fmla="*/ 97 w 196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114">
                  <a:moveTo>
                    <a:pt x="97" y="0"/>
                  </a:moveTo>
                  <a:lnTo>
                    <a:pt x="0" y="114"/>
                  </a:lnTo>
                  <a:lnTo>
                    <a:pt x="196" y="114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699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9"/>
            <p:cNvSpPr/>
            <p:nvPr/>
          </p:nvSpPr>
          <p:spPr bwMode="auto">
            <a:xfrm>
              <a:off x="2135" y="607"/>
              <a:ext cx="512" cy="246"/>
            </a:xfrm>
            <a:custGeom>
              <a:avLst/>
              <a:gdLst>
                <a:gd name="T0" fmla="*/ 127 w 216"/>
                <a:gd name="T1" fmla="*/ 64 h 104"/>
                <a:gd name="T2" fmla="*/ 72 w 216"/>
                <a:gd name="T3" fmla="*/ 0 h 104"/>
                <a:gd name="T4" fmla="*/ 16 w 216"/>
                <a:gd name="T5" fmla="*/ 64 h 104"/>
                <a:gd name="T6" fmla="*/ 0 w 216"/>
                <a:gd name="T7" fmla="*/ 64 h 104"/>
                <a:gd name="T8" fmla="*/ 0 w 216"/>
                <a:gd name="T9" fmla="*/ 92 h 104"/>
                <a:gd name="T10" fmla="*/ 12 w 216"/>
                <a:gd name="T11" fmla="*/ 104 h 104"/>
                <a:gd name="T12" fmla="*/ 204 w 216"/>
                <a:gd name="T13" fmla="*/ 104 h 104"/>
                <a:gd name="T14" fmla="*/ 216 w 216"/>
                <a:gd name="T15" fmla="*/ 92 h 104"/>
                <a:gd name="T16" fmla="*/ 216 w 216"/>
                <a:gd name="T17" fmla="*/ 64 h 104"/>
                <a:gd name="T18" fmla="*/ 127 w 216"/>
                <a:gd name="T19" fmla="*/ 6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104">
                  <a:moveTo>
                    <a:pt x="127" y="64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9"/>
                    <a:pt x="5" y="104"/>
                    <a:pt x="12" y="104"/>
                  </a:cubicBezTo>
                  <a:cubicBezTo>
                    <a:pt x="204" y="104"/>
                    <a:pt x="204" y="104"/>
                    <a:pt x="204" y="104"/>
                  </a:cubicBezTo>
                  <a:cubicBezTo>
                    <a:pt x="211" y="104"/>
                    <a:pt x="216" y="99"/>
                    <a:pt x="216" y="92"/>
                  </a:cubicBezTo>
                  <a:cubicBezTo>
                    <a:pt x="216" y="64"/>
                    <a:pt x="216" y="64"/>
                    <a:pt x="216" y="64"/>
                  </a:cubicBezTo>
                  <a:lnTo>
                    <a:pt x="127" y="64"/>
                  </a:lnTo>
                  <a:close/>
                </a:path>
              </a:pathLst>
            </a:custGeom>
            <a:solidFill>
              <a:srgbClr val="80B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Oval 10"/>
            <p:cNvSpPr>
              <a:spLocks noChangeArrowheads="1"/>
            </p:cNvSpPr>
            <p:nvPr/>
          </p:nvSpPr>
          <p:spPr bwMode="auto">
            <a:xfrm>
              <a:off x="2514" y="513"/>
              <a:ext cx="76" cy="75"/>
            </a:xfrm>
            <a:prstGeom prst="ellipse">
              <a:avLst/>
            </a:prstGeom>
            <a:solidFill>
              <a:srgbClr val="FFE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1"/>
            <p:cNvSpPr/>
            <p:nvPr/>
          </p:nvSpPr>
          <p:spPr bwMode="auto">
            <a:xfrm>
              <a:off x="3111" y="465"/>
              <a:ext cx="492" cy="549"/>
            </a:xfrm>
            <a:custGeom>
              <a:avLst/>
              <a:gdLst>
                <a:gd name="T0" fmla="*/ 0 w 208"/>
                <a:gd name="T1" fmla="*/ 0 h 232"/>
                <a:gd name="T2" fmla="*/ 0 w 208"/>
                <a:gd name="T3" fmla="*/ 0 h 232"/>
                <a:gd name="T4" fmla="*/ 0 w 208"/>
                <a:gd name="T5" fmla="*/ 12 h 232"/>
                <a:gd name="T6" fmla="*/ 0 w 208"/>
                <a:gd name="T7" fmla="*/ 12 h 232"/>
                <a:gd name="T8" fmla="*/ 0 w 208"/>
                <a:gd name="T9" fmla="*/ 216 h 232"/>
                <a:gd name="T10" fmla="*/ 5 w 208"/>
                <a:gd name="T11" fmla="*/ 227 h 232"/>
                <a:gd name="T12" fmla="*/ 16 w 208"/>
                <a:gd name="T13" fmla="*/ 232 h 232"/>
                <a:gd name="T14" fmla="*/ 192 w 208"/>
                <a:gd name="T15" fmla="*/ 232 h 232"/>
                <a:gd name="T16" fmla="*/ 208 w 208"/>
                <a:gd name="T17" fmla="*/ 216 h 232"/>
                <a:gd name="T18" fmla="*/ 208 w 208"/>
                <a:gd name="T19" fmla="*/ 208 h 232"/>
                <a:gd name="T20" fmla="*/ 192 w 208"/>
                <a:gd name="T21" fmla="*/ 224 h 232"/>
                <a:gd name="T22" fmla="*/ 16 w 208"/>
                <a:gd name="T23" fmla="*/ 224 h 232"/>
                <a:gd name="T24" fmla="*/ 5 w 208"/>
                <a:gd name="T25" fmla="*/ 219 h 232"/>
                <a:gd name="T26" fmla="*/ 0 w 208"/>
                <a:gd name="T27" fmla="*/ 208 h 232"/>
                <a:gd name="T28" fmla="*/ 0 w 208"/>
                <a:gd name="T29" fmla="*/ 4 h 232"/>
                <a:gd name="T30" fmla="*/ 0 w 208"/>
                <a:gd name="T31" fmla="*/ 4 h 232"/>
                <a:gd name="T32" fmla="*/ 0 w 208"/>
                <a:gd name="T3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2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0"/>
                    <a:pt x="2" y="224"/>
                    <a:pt x="5" y="227"/>
                  </a:cubicBezTo>
                  <a:cubicBezTo>
                    <a:pt x="8" y="230"/>
                    <a:pt x="12" y="232"/>
                    <a:pt x="16" y="232"/>
                  </a:cubicBezTo>
                  <a:cubicBezTo>
                    <a:pt x="192" y="232"/>
                    <a:pt x="192" y="232"/>
                    <a:pt x="192" y="232"/>
                  </a:cubicBezTo>
                  <a:cubicBezTo>
                    <a:pt x="201" y="232"/>
                    <a:pt x="208" y="225"/>
                    <a:pt x="208" y="216"/>
                  </a:cubicBezTo>
                  <a:cubicBezTo>
                    <a:pt x="208" y="208"/>
                    <a:pt x="208" y="208"/>
                    <a:pt x="208" y="208"/>
                  </a:cubicBezTo>
                  <a:cubicBezTo>
                    <a:pt x="208" y="217"/>
                    <a:pt x="201" y="224"/>
                    <a:pt x="192" y="224"/>
                  </a:cubicBezTo>
                  <a:cubicBezTo>
                    <a:pt x="16" y="224"/>
                    <a:pt x="16" y="224"/>
                    <a:pt x="16" y="224"/>
                  </a:cubicBezTo>
                  <a:cubicBezTo>
                    <a:pt x="12" y="224"/>
                    <a:pt x="8" y="222"/>
                    <a:pt x="5" y="219"/>
                  </a:cubicBezTo>
                  <a:cubicBezTo>
                    <a:pt x="2" y="216"/>
                    <a:pt x="0" y="212"/>
                    <a:pt x="0" y="20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2"/>
            <p:cNvSpPr/>
            <p:nvPr/>
          </p:nvSpPr>
          <p:spPr bwMode="auto">
            <a:xfrm>
              <a:off x="3111" y="408"/>
              <a:ext cx="492" cy="587"/>
            </a:xfrm>
            <a:custGeom>
              <a:avLst/>
              <a:gdLst>
                <a:gd name="T0" fmla="*/ 146 w 208"/>
                <a:gd name="T1" fmla="*/ 0 h 248"/>
                <a:gd name="T2" fmla="*/ 16 w 208"/>
                <a:gd name="T3" fmla="*/ 0 h 248"/>
                <a:gd name="T4" fmla="*/ 0 w 208"/>
                <a:gd name="T5" fmla="*/ 16 h 248"/>
                <a:gd name="T6" fmla="*/ 0 w 208"/>
                <a:gd name="T7" fmla="*/ 28 h 248"/>
                <a:gd name="T8" fmla="*/ 0 w 208"/>
                <a:gd name="T9" fmla="*/ 28 h 248"/>
                <a:gd name="T10" fmla="*/ 0 w 208"/>
                <a:gd name="T11" fmla="*/ 232 h 248"/>
                <a:gd name="T12" fmla="*/ 5 w 208"/>
                <a:gd name="T13" fmla="*/ 243 h 248"/>
                <a:gd name="T14" fmla="*/ 16 w 208"/>
                <a:gd name="T15" fmla="*/ 248 h 248"/>
                <a:gd name="T16" fmla="*/ 192 w 208"/>
                <a:gd name="T17" fmla="*/ 248 h 248"/>
                <a:gd name="T18" fmla="*/ 208 w 208"/>
                <a:gd name="T19" fmla="*/ 232 h 248"/>
                <a:gd name="T20" fmla="*/ 208 w 208"/>
                <a:gd name="T21" fmla="*/ 62 h 248"/>
                <a:gd name="T22" fmla="*/ 146 w 208"/>
                <a:gd name="T2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48">
                  <a:moveTo>
                    <a:pt x="14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6"/>
                    <a:pt x="2" y="240"/>
                    <a:pt x="5" y="243"/>
                  </a:cubicBezTo>
                  <a:cubicBezTo>
                    <a:pt x="8" y="246"/>
                    <a:pt x="12" y="248"/>
                    <a:pt x="16" y="248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201" y="248"/>
                    <a:pt x="208" y="241"/>
                    <a:pt x="208" y="23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rgbClr val="E7C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3"/>
            <p:cNvSpPr/>
            <p:nvPr/>
          </p:nvSpPr>
          <p:spPr bwMode="auto">
            <a:xfrm>
              <a:off x="3456" y="475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5A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4"/>
            <p:cNvSpPr/>
            <p:nvPr/>
          </p:nvSpPr>
          <p:spPr bwMode="auto">
            <a:xfrm>
              <a:off x="3456" y="475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5"/>
            <p:cNvSpPr/>
            <p:nvPr/>
          </p:nvSpPr>
          <p:spPr bwMode="auto">
            <a:xfrm>
              <a:off x="3452" y="408"/>
              <a:ext cx="151" cy="152"/>
            </a:xfrm>
            <a:custGeom>
              <a:avLst/>
              <a:gdLst>
                <a:gd name="T0" fmla="*/ 2 w 64"/>
                <a:gd name="T1" fmla="*/ 0 h 64"/>
                <a:gd name="T2" fmla="*/ 0 w 64"/>
                <a:gd name="T3" fmla="*/ 0 h 64"/>
                <a:gd name="T4" fmla="*/ 0 w 64"/>
                <a:gd name="T5" fmla="*/ 48 h 64"/>
                <a:gd name="T6" fmla="*/ 16 w 64"/>
                <a:gd name="T7" fmla="*/ 64 h 64"/>
                <a:gd name="T8" fmla="*/ 64 w 64"/>
                <a:gd name="T9" fmla="*/ 64 h 64"/>
                <a:gd name="T10" fmla="*/ 64 w 64"/>
                <a:gd name="T11" fmla="*/ 62 h 64"/>
                <a:gd name="T12" fmla="*/ 2 w 6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2"/>
                    <a:pt x="64" y="62"/>
                    <a:pt x="64" y="6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AD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6"/>
            <p:cNvSpPr/>
            <p:nvPr/>
          </p:nvSpPr>
          <p:spPr bwMode="auto">
            <a:xfrm>
              <a:off x="4077" y="465"/>
              <a:ext cx="492" cy="549"/>
            </a:xfrm>
            <a:custGeom>
              <a:avLst/>
              <a:gdLst>
                <a:gd name="T0" fmla="*/ 0 w 208"/>
                <a:gd name="T1" fmla="*/ 0 h 232"/>
                <a:gd name="T2" fmla="*/ 0 w 208"/>
                <a:gd name="T3" fmla="*/ 0 h 232"/>
                <a:gd name="T4" fmla="*/ 0 w 208"/>
                <a:gd name="T5" fmla="*/ 12 h 232"/>
                <a:gd name="T6" fmla="*/ 0 w 208"/>
                <a:gd name="T7" fmla="*/ 12 h 232"/>
                <a:gd name="T8" fmla="*/ 0 w 208"/>
                <a:gd name="T9" fmla="*/ 216 h 232"/>
                <a:gd name="T10" fmla="*/ 5 w 208"/>
                <a:gd name="T11" fmla="*/ 227 h 232"/>
                <a:gd name="T12" fmla="*/ 16 w 208"/>
                <a:gd name="T13" fmla="*/ 232 h 232"/>
                <a:gd name="T14" fmla="*/ 192 w 208"/>
                <a:gd name="T15" fmla="*/ 232 h 232"/>
                <a:gd name="T16" fmla="*/ 208 w 208"/>
                <a:gd name="T17" fmla="*/ 216 h 232"/>
                <a:gd name="T18" fmla="*/ 208 w 208"/>
                <a:gd name="T19" fmla="*/ 208 h 232"/>
                <a:gd name="T20" fmla="*/ 192 w 208"/>
                <a:gd name="T21" fmla="*/ 224 h 232"/>
                <a:gd name="T22" fmla="*/ 16 w 208"/>
                <a:gd name="T23" fmla="*/ 224 h 232"/>
                <a:gd name="T24" fmla="*/ 5 w 208"/>
                <a:gd name="T25" fmla="*/ 219 h 232"/>
                <a:gd name="T26" fmla="*/ 0 w 208"/>
                <a:gd name="T27" fmla="*/ 208 h 232"/>
                <a:gd name="T28" fmla="*/ 0 w 208"/>
                <a:gd name="T29" fmla="*/ 4 h 232"/>
                <a:gd name="T30" fmla="*/ 0 w 208"/>
                <a:gd name="T31" fmla="*/ 4 h 232"/>
                <a:gd name="T32" fmla="*/ 0 w 208"/>
                <a:gd name="T3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2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0"/>
                    <a:pt x="2" y="224"/>
                    <a:pt x="5" y="227"/>
                  </a:cubicBezTo>
                  <a:cubicBezTo>
                    <a:pt x="8" y="230"/>
                    <a:pt x="12" y="232"/>
                    <a:pt x="16" y="232"/>
                  </a:cubicBezTo>
                  <a:cubicBezTo>
                    <a:pt x="192" y="232"/>
                    <a:pt x="192" y="232"/>
                    <a:pt x="192" y="232"/>
                  </a:cubicBezTo>
                  <a:cubicBezTo>
                    <a:pt x="201" y="232"/>
                    <a:pt x="208" y="225"/>
                    <a:pt x="208" y="216"/>
                  </a:cubicBezTo>
                  <a:cubicBezTo>
                    <a:pt x="208" y="208"/>
                    <a:pt x="208" y="208"/>
                    <a:pt x="208" y="208"/>
                  </a:cubicBezTo>
                  <a:cubicBezTo>
                    <a:pt x="208" y="217"/>
                    <a:pt x="201" y="224"/>
                    <a:pt x="192" y="224"/>
                  </a:cubicBezTo>
                  <a:cubicBezTo>
                    <a:pt x="16" y="224"/>
                    <a:pt x="16" y="224"/>
                    <a:pt x="16" y="224"/>
                  </a:cubicBezTo>
                  <a:cubicBezTo>
                    <a:pt x="12" y="224"/>
                    <a:pt x="8" y="222"/>
                    <a:pt x="5" y="219"/>
                  </a:cubicBezTo>
                  <a:cubicBezTo>
                    <a:pt x="2" y="216"/>
                    <a:pt x="0" y="212"/>
                    <a:pt x="0" y="20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7"/>
            <p:cNvSpPr/>
            <p:nvPr/>
          </p:nvSpPr>
          <p:spPr bwMode="auto">
            <a:xfrm>
              <a:off x="4077" y="408"/>
              <a:ext cx="492" cy="587"/>
            </a:xfrm>
            <a:custGeom>
              <a:avLst/>
              <a:gdLst>
                <a:gd name="T0" fmla="*/ 146 w 208"/>
                <a:gd name="T1" fmla="*/ 0 h 248"/>
                <a:gd name="T2" fmla="*/ 16 w 208"/>
                <a:gd name="T3" fmla="*/ 0 h 248"/>
                <a:gd name="T4" fmla="*/ 0 w 208"/>
                <a:gd name="T5" fmla="*/ 16 h 248"/>
                <a:gd name="T6" fmla="*/ 0 w 208"/>
                <a:gd name="T7" fmla="*/ 28 h 248"/>
                <a:gd name="T8" fmla="*/ 0 w 208"/>
                <a:gd name="T9" fmla="*/ 28 h 248"/>
                <a:gd name="T10" fmla="*/ 0 w 208"/>
                <a:gd name="T11" fmla="*/ 232 h 248"/>
                <a:gd name="T12" fmla="*/ 5 w 208"/>
                <a:gd name="T13" fmla="*/ 243 h 248"/>
                <a:gd name="T14" fmla="*/ 16 w 208"/>
                <a:gd name="T15" fmla="*/ 248 h 248"/>
                <a:gd name="T16" fmla="*/ 192 w 208"/>
                <a:gd name="T17" fmla="*/ 248 h 248"/>
                <a:gd name="T18" fmla="*/ 208 w 208"/>
                <a:gd name="T19" fmla="*/ 232 h 248"/>
                <a:gd name="T20" fmla="*/ 208 w 208"/>
                <a:gd name="T21" fmla="*/ 62 h 248"/>
                <a:gd name="T22" fmla="*/ 146 w 208"/>
                <a:gd name="T2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48">
                  <a:moveTo>
                    <a:pt x="14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6"/>
                    <a:pt x="2" y="240"/>
                    <a:pt x="5" y="243"/>
                  </a:cubicBezTo>
                  <a:cubicBezTo>
                    <a:pt x="8" y="246"/>
                    <a:pt x="12" y="248"/>
                    <a:pt x="16" y="248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201" y="248"/>
                    <a:pt x="208" y="241"/>
                    <a:pt x="208" y="23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rgbClr val="63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8"/>
            <p:cNvSpPr/>
            <p:nvPr/>
          </p:nvSpPr>
          <p:spPr bwMode="auto">
            <a:xfrm>
              <a:off x="4422" y="475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54B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9"/>
            <p:cNvSpPr/>
            <p:nvPr/>
          </p:nvSpPr>
          <p:spPr bwMode="auto">
            <a:xfrm>
              <a:off x="4422" y="475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0"/>
            <p:cNvSpPr/>
            <p:nvPr/>
          </p:nvSpPr>
          <p:spPr bwMode="auto">
            <a:xfrm>
              <a:off x="4418" y="408"/>
              <a:ext cx="151" cy="152"/>
            </a:xfrm>
            <a:custGeom>
              <a:avLst/>
              <a:gdLst>
                <a:gd name="T0" fmla="*/ 2 w 64"/>
                <a:gd name="T1" fmla="*/ 0 h 64"/>
                <a:gd name="T2" fmla="*/ 0 w 64"/>
                <a:gd name="T3" fmla="*/ 0 h 64"/>
                <a:gd name="T4" fmla="*/ 0 w 64"/>
                <a:gd name="T5" fmla="*/ 48 h 64"/>
                <a:gd name="T6" fmla="*/ 16 w 64"/>
                <a:gd name="T7" fmla="*/ 64 h 64"/>
                <a:gd name="T8" fmla="*/ 64 w 64"/>
                <a:gd name="T9" fmla="*/ 64 h 64"/>
                <a:gd name="T10" fmla="*/ 64 w 64"/>
                <a:gd name="T11" fmla="*/ 62 h 64"/>
                <a:gd name="T12" fmla="*/ 2 w 6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2"/>
                    <a:pt x="64" y="62"/>
                    <a:pt x="64" y="6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CAF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1"/>
            <p:cNvSpPr>
              <a:spLocks noEditPoints="1"/>
            </p:cNvSpPr>
            <p:nvPr/>
          </p:nvSpPr>
          <p:spPr bwMode="auto">
            <a:xfrm>
              <a:off x="4153" y="560"/>
              <a:ext cx="340" cy="284"/>
            </a:xfrm>
            <a:custGeom>
              <a:avLst/>
              <a:gdLst>
                <a:gd name="T0" fmla="*/ 6 w 144"/>
                <a:gd name="T1" fmla="*/ 48 h 120"/>
                <a:gd name="T2" fmla="*/ 138 w 144"/>
                <a:gd name="T3" fmla="*/ 48 h 120"/>
                <a:gd name="T4" fmla="*/ 144 w 144"/>
                <a:gd name="T5" fmla="*/ 42 h 120"/>
                <a:gd name="T6" fmla="*/ 138 w 144"/>
                <a:gd name="T7" fmla="*/ 36 h 120"/>
                <a:gd name="T8" fmla="*/ 6 w 144"/>
                <a:gd name="T9" fmla="*/ 36 h 120"/>
                <a:gd name="T10" fmla="*/ 0 w 144"/>
                <a:gd name="T11" fmla="*/ 42 h 120"/>
                <a:gd name="T12" fmla="*/ 6 w 144"/>
                <a:gd name="T13" fmla="*/ 48 h 120"/>
                <a:gd name="T14" fmla="*/ 138 w 144"/>
                <a:gd name="T15" fmla="*/ 72 h 120"/>
                <a:gd name="T16" fmla="*/ 6 w 144"/>
                <a:gd name="T17" fmla="*/ 72 h 120"/>
                <a:gd name="T18" fmla="*/ 0 w 144"/>
                <a:gd name="T19" fmla="*/ 78 h 120"/>
                <a:gd name="T20" fmla="*/ 6 w 144"/>
                <a:gd name="T21" fmla="*/ 84 h 120"/>
                <a:gd name="T22" fmla="*/ 138 w 144"/>
                <a:gd name="T23" fmla="*/ 84 h 120"/>
                <a:gd name="T24" fmla="*/ 144 w 144"/>
                <a:gd name="T25" fmla="*/ 78 h 120"/>
                <a:gd name="T26" fmla="*/ 138 w 144"/>
                <a:gd name="T27" fmla="*/ 72 h 120"/>
                <a:gd name="T28" fmla="*/ 138 w 144"/>
                <a:gd name="T29" fmla="*/ 108 h 120"/>
                <a:gd name="T30" fmla="*/ 6 w 144"/>
                <a:gd name="T31" fmla="*/ 108 h 120"/>
                <a:gd name="T32" fmla="*/ 0 w 144"/>
                <a:gd name="T33" fmla="*/ 114 h 120"/>
                <a:gd name="T34" fmla="*/ 6 w 144"/>
                <a:gd name="T35" fmla="*/ 120 h 120"/>
                <a:gd name="T36" fmla="*/ 138 w 144"/>
                <a:gd name="T37" fmla="*/ 120 h 120"/>
                <a:gd name="T38" fmla="*/ 144 w 144"/>
                <a:gd name="T39" fmla="*/ 114 h 120"/>
                <a:gd name="T40" fmla="*/ 138 w 144"/>
                <a:gd name="T41" fmla="*/ 108 h 120"/>
                <a:gd name="T42" fmla="*/ 6 w 144"/>
                <a:gd name="T43" fmla="*/ 12 h 120"/>
                <a:gd name="T44" fmla="*/ 70 w 144"/>
                <a:gd name="T45" fmla="*/ 12 h 120"/>
                <a:gd name="T46" fmla="*/ 76 w 144"/>
                <a:gd name="T47" fmla="*/ 6 h 120"/>
                <a:gd name="T48" fmla="*/ 70 w 144"/>
                <a:gd name="T49" fmla="*/ 0 h 120"/>
                <a:gd name="T50" fmla="*/ 6 w 144"/>
                <a:gd name="T51" fmla="*/ 0 h 120"/>
                <a:gd name="T52" fmla="*/ 0 w 144"/>
                <a:gd name="T53" fmla="*/ 6 h 120"/>
                <a:gd name="T54" fmla="*/ 6 w 144"/>
                <a:gd name="T55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4" h="120">
                  <a:moveTo>
                    <a:pt x="6" y="48"/>
                  </a:moveTo>
                  <a:cubicBezTo>
                    <a:pt x="138" y="48"/>
                    <a:pt x="138" y="48"/>
                    <a:pt x="138" y="48"/>
                  </a:cubicBezTo>
                  <a:cubicBezTo>
                    <a:pt x="141" y="48"/>
                    <a:pt x="144" y="45"/>
                    <a:pt x="144" y="42"/>
                  </a:cubicBezTo>
                  <a:cubicBezTo>
                    <a:pt x="144" y="39"/>
                    <a:pt x="141" y="36"/>
                    <a:pt x="138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" y="36"/>
                    <a:pt x="0" y="39"/>
                    <a:pt x="0" y="42"/>
                  </a:cubicBezTo>
                  <a:cubicBezTo>
                    <a:pt x="0" y="45"/>
                    <a:pt x="3" y="48"/>
                    <a:pt x="6" y="48"/>
                  </a:cubicBezTo>
                  <a:close/>
                  <a:moveTo>
                    <a:pt x="138" y="72"/>
                  </a:moveTo>
                  <a:cubicBezTo>
                    <a:pt x="6" y="72"/>
                    <a:pt x="6" y="72"/>
                    <a:pt x="6" y="72"/>
                  </a:cubicBezTo>
                  <a:cubicBezTo>
                    <a:pt x="3" y="72"/>
                    <a:pt x="0" y="75"/>
                    <a:pt x="0" y="78"/>
                  </a:cubicBezTo>
                  <a:cubicBezTo>
                    <a:pt x="0" y="81"/>
                    <a:pt x="3" y="84"/>
                    <a:pt x="6" y="84"/>
                  </a:cubicBezTo>
                  <a:cubicBezTo>
                    <a:pt x="138" y="84"/>
                    <a:pt x="138" y="84"/>
                    <a:pt x="138" y="84"/>
                  </a:cubicBezTo>
                  <a:cubicBezTo>
                    <a:pt x="141" y="84"/>
                    <a:pt x="144" y="81"/>
                    <a:pt x="144" y="78"/>
                  </a:cubicBezTo>
                  <a:cubicBezTo>
                    <a:pt x="144" y="75"/>
                    <a:pt x="141" y="72"/>
                    <a:pt x="138" y="72"/>
                  </a:cubicBezTo>
                  <a:close/>
                  <a:moveTo>
                    <a:pt x="138" y="108"/>
                  </a:moveTo>
                  <a:cubicBezTo>
                    <a:pt x="6" y="108"/>
                    <a:pt x="6" y="108"/>
                    <a:pt x="6" y="108"/>
                  </a:cubicBezTo>
                  <a:cubicBezTo>
                    <a:pt x="3" y="108"/>
                    <a:pt x="0" y="111"/>
                    <a:pt x="0" y="114"/>
                  </a:cubicBezTo>
                  <a:cubicBezTo>
                    <a:pt x="0" y="117"/>
                    <a:pt x="3" y="120"/>
                    <a:pt x="6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41" y="120"/>
                    <a:pt x="144" y="117"/>
                    <a:pt x="144" y="114"/>
                  </a:cubicBezTo>
                  <a:cubicBezTo>
                    <a:pt x="144" y="111"/>
                    <a:pt x="141" y="108"/>
                    <a:pt x="138" y="108"/>
                  </a:cubicBezTo>
                  <a:close/>
                  <a:moveTo>
                    <a:pt x="6" y="12"/>
                  </a:moveTo>
                  <a:cubicBezTo>
                    <a:pt x="70" y="12"/>
                    <a:pt x="70" y="12"/>
                    <a:pt x="70" y="12"/>
                  </a:cubicBezTo>
                  <a:cubicBezTo>
                    <a:pt x="73" y="12"/>
                    <a:pt x="76" y="9"/>
                    <a:pt x="76" y="6"/>
                  </a:cubicBezTo>
                  <a:cubicBezTo>
                    <a:pt x="76" y="3"/>
                    <a:pt x="73" y="0"/>
                    <a:pt x="7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"/>
            <p:cNvSpPr/>
            <p:nvPr/>
          </p:nvSpPr>
          <p:spPr bwMode="auto">
            <a:xfrm>
              <a:off x="5043" y="465"/>
              <a:ext cx="492" cy="549"/>
            </a:xfrm>
            <a:custGeom>
              <a:avLst/>
              <a:gdLst>
                <a:gd name="T0" fmla="*/ 0 w 208"/>
                <a:gd name="T1" fmla="*/ 0 h 232"/>
                <a:gd name="T2" fmla="*/ 0 w 208"/>
                <a:gd name="T3" fmla="*/ 0 h 232"/>
                <a:gd name="T4" fmla="*/ 0 w 208"/>
                <a:gd name="T5" fmla="*/ 12 h 232"/>
                <a:gd name="T6" fmla="*/ 0 w 208"/>
                <a:gd name="T7" fmla="*/ 12 h 232"/>
                <a:gd name="T8" fmla="*/ 0 w 208"/>
                <a:gd name="T9" fmla="*/ 216 h 232"/>
                <a:gd name="T10" fmla="*/ 5 w 208"/>
                <a:gd name="T11" fmla="*/ 227 h 232"/>
                <a:gd name="T12" fmla="*/ 16 w 208"/>
                <a:gd name="T13" fmla="*/ 232 h 232"/>
                <a:gd name="T14" fmla="*/ 192 w 208"/>
                <a:gd name="T15" fmla="*/ 232 h 232"/>
                <a:gd name="T16" fmla="*/ 208 w 208"/>
                <a:gd name="T17" fmla="*/ 216 h 232"/>
                <a:gd name="T18" fmla="*/ 208 w 208"/>
                <a:gd name="T19" fmla="*/ 208 h 232"/>
                <a:gd name="T20" fmla="*/ 192 w 208"/>
                <a:gd name="T21" fmla="*/ 224 h 232"/>
                <a:gd name="T22" fmla="*/ 16 w 208"/>
                <a:gd name="T23" fmla="*/ 224 h 232"/>
                <a:gd name="T24" fmla="*/ 5 w 208"/>
                <a:gd name="T25" fmla="*/ 219 h 232"/>
                <a:gd name="T26" fmla="*/ 0 w 208"/>
                <a:gd name="T27" fmla="*/ 208 h 232"/>
                <a:gd name="T28" fmla="*/ 0 w 208"/>
                <a:gd name="T29" fmla="*/ 4 h 232"/>
                <a:gd name="T30" fmla="*/ 0 w 208"/>
                <a:gd name="T31" fmla="*/ 4 h 232"/>
                <a:gd name="T32" fmla="*/ 0 w 208"/>
                <a:gd name="T3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2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0"/>
                    <a:pt x="2" y="224"/>
                    <a:pt x="5" y="227"/>
                  </a:cubicBezTo>
                  <a:cubicBezTo>
                    <a:pt x="8" y="230"/>
                    <a:pt x="12" y="232"/>
                    <a:pt x="16" y="232"/>
                  </a:cubicBezTo>
                  <a:cubicBezTo>
                    <a:pt x="192" y="232"/>
                    <a:pt x="192" y="232"/>
                    <a:pt x="192" y="232"/>
                  </a:cubicBezTo>
                  <a:cubicBezTo>
                    <a:pt x="201" y="232"/>
                    <a:pt x="208" y="225"/>
                    <a:pt x="208" y="216"/>
                  </a:cubicBezTo>
                  <a:cubicBezTo>
                    <a:pt x="208" y="208"/>
                    <a:pt x="208" y="208"/>
                    <a:pt x="208" y="208"/>
                  </a:cubicBezTo>
                  <a:cubicBezTo>
                    <a:pt x="208" y="217"/>
                    <a:pt x="201" y="224"/>
                    <a:pt x="192" y="224"/>
                  </a:cubicBezTo>
                  <a:cubicBezTo>
                    <a:pt x="16" y="224"/>
                    <a:pt x="16" y="224"/>
                    <a:pt x="16" y="224"/>
                  </a:cubicBezTo>
                  <a:cubicBezTo>
                    <a:pt x="12" y="224"/>
                    <a:pt x="8" y="222"/>
                    <a:pt x="5" y="219"/>
                  </a:cubicBezTo>
                  <a:cubicBezTo>
                    <a:pt x="2" y="216"/>
                    <a:pt x="0" y="212"/>
                    <a:pt x="0" y="20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3"/>
            <p:cNvSpPr/>
            <p:nvPr/>
          </p:nvSpPr>
          <p:spPr bwMode="auto">
            <a:xfrm>
              <a:off x="5043" y="408"/>
              <a:ext cx="492" cy="587"/>
            </a:xfrm>
            <a:custGeom>
              <a:avLst/>
              <a:gdLst>
                <a:gd name="T0" fmla="*/ 146 w 208"/>
                <a:gd name="T1" fmla="*/ 0 h 248"/>
                <a:gd name="T2" fmla="*/ 16 w 208"/>
                <a:gd name="T3" fmla="*/ 0 h 248"/>
                <a:gd name="T4" fmla="*/ 0 w 208"/>
                <a:gd name="T5" fmla="*/ 16 h 248"/>
                <a:gd name="T6" fmla="*/ 0 w 208"/>
                <a:gd name="T7" fmla="*/ 28 h 248"/>
                <a:gd name="T8" fmla="*/ 0 w 208"/>
                <a:gd name="T9" fmla="*/ 28 h 248"/>
                <a:gd name="T10" fmla="*/ 0 w 208"/>
                <a:gd name="T11" fmla="*/ 232 h 248"/>
                <a:gd name="T12" fmla="*/ 5 w 208"/>
                <a:gd name="T13" fmla="*/ 243 h 248"/>
                <a:gd name="T14" fmla="*/ 16 w 208"/>
                <a:gd name="T15" fmla="*/ 248 h 248"/>
                <a:gd name="T16" fmla="*/ 192 w 208"/>
                <a:gd name="T17" fmla="*/ 248 h 248"/>
                <a:gd name="T18" fmla="*/ 208 w 208"/>
                <a:gd name="T19" fmla="*/ 232 h 248"/>
                <a:gd name="T20" fmla="*/ 208 w 208"/>
                <a:gd name="T21" fmla="*/ 62 h 248"/>
                <a:gd name="T22" fmla="*/ 146 w 208"/>
                <a:gd name="T2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48">
                  <a:moveTo>
                    <a:pt x="14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6"/>
                    <a:pt x="2" y="240"/>
                    <a:pt x="5" y="243"/>
                  </a:cubicBezTo>
                  <a:cubicBezTo>
                    <a:pt x="8" y="246"/>
                    <a:pt x="12" y="248"/>
                    <a:pt x="16" y="248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201" y="248"/>
                    <a:pt x="208" y="241"/>
                    <a:pt x="208" y="23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rgbClr val="EF4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4"/>
            <p:cNvSpPr/>
            <p:nvPr/>
          </p:nvSpPr>
          <p:spPr bwMode="auto">
            <a:xfrm>
              <a:off x="5388" y="475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B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5"/>
            <p:cNvSpPr/>
            <p:nvPr/>
          </p:nvSpPr>
          <p:spPr bwMode="auto">
            <a:xfrm>
              <a:off x="5388" y="475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6"/>
            <p:cNvSpPr/>
            <p:nvPr/>
          </p:nvSpPr>
          <p:spPr bwMode="auto">
            <a:xfrm>
              <a:off x="5384" y="408"/>
              <a:ext cx="151" cy="152"/>
            </a:xfrm>
            <a:custGeom>
              <a:avLst/>
              <a:gdLst>
                <a:gd name="T0" fmla="*/ 2 w 64"/>
                <a:gd name="T1" fmla="*/ 0 h 64"/>
                <a:gd name="T2" fmla="*/ 0 w 64"/>
                <a:gd name="T3" fmla="*/ 0 h 64"/>
                <a:gd name="T4" fmla="*/ 0 w 64"/>
                <a:gd name="T5" fmla="*/ 48 h 64"/>
                <a:gd name="T6" fmla="*/ 16 w 64"/>
                <a:gd name="T7" fmla="*/ 64 h 64"/>
                <a:gd name="T8" fmla="*/ 64 w 64"/>
                <a:gd name="T9" fmla="*/ 64 h 64"/>
                <a:gd name="T10" fmla="*/ 64 w 64"/>
                <a:gd name="T11" fmla="*/ 62 h 64"/>
                <a:gd name="T12" fmla="*/ 2 w 6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2"/>
                    <a:pt x="64" y="62"/>
                    <a:pt x="64" y="6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19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7"/>
            <p:cNvSpPr>
              <a:spLocks noEditPoints="1"/>
            </p:cNvSpPr>
            <p:nvPr/>
          </p:nvSpPr>
          <p:spPr bwMode="auto">
            <a:xfrm>
              <a:off x="5161" y="607"/>
              <a:ext cx="265" cy="237"/>
            </a:xfrm>
            <a:custGeom>
              <a:avLst/>
              <a:gdLst>
                <a:gd name="T0" fmla="*/ 76 w 112"/>
                <a:gd name="T1" fmla="*/ 55 h 100"/>
                <a:gd name="T2" fmla="*/ 79 w 112"/>
                <a:gd name="T3" fmla="*/ 58 h 100"/>
                <a:gd name="T4" fmla="*/ 88 w 112"/>
                <a:gd name="T5" fmla="*/ 62 h 100"/>
                <a:gd name="T6" fmla="*/ 91 w 112"/>
                <a:gd name="T7" fmla="*/ 62 h 100"/>
                <a:gd name="T8" fmla="*/ 103 w 112"/>
                <a:gd name="T9" fmla="*/ 64 h 100"/>
                <a:gd name="T10" fmla="*/ 107 w 112"/>
                <a:gd name="T11" fmla="*/ 66 h 100"/>
                <a:gd name="T12" fmla="*/ 109 w 112"/>
                <a:gd name="T13" fmla="*/ 65 h 100"/>
                <a:gd name="T14" fmla="*/ 102 w 112"/>
                <a:gd name="T15" fmla="*/ 59 h 100"/>
                <a:gd name="T16" fmla="*/ 76 w 112"/>
                <a:gd name="T17" fmla="*/ 55 h 100"/>
                <a:gd name="T18" fmla="*/ 41 w 112"/>
                <a:gd name="T19" fmla="*/ 64 h 100"/>
                <a:gd name="T20" fmla="*/ 53 w 112"/>
                <a:gd name="T21" fmla="*/ 41 h 100"/>
                <a:gd name="T22" fmla="*/ 65 w 112"/>
                <a:gd name="T23" fmla="*/ 57 h 100"/>
                <a:gd name="T24" fmla="*/ 41 w 112"/>
                <a:gd name="T25" fmla="*/ 64 h 100"/>
                <a:gd name="T26" fmla="*/ 51 w 112"/>
                <a:gd name="T27" fmla="*/ 0 h 100"/>
                <a:gd name="T28" fmla="*/ 46 w 112"/>
                <a:gd name="T29" fmla="*/ 5 h 100"/>
                <a:gd name="T30" fmla="*/ 48 w 112"/>
                <a:gd name="T31" fmla="*/ 30 h 100"/>
                <a:gd name="T32" fmla="*/ 22 w 112"/>
                <a:gd name="T33" fmla="*/ 84 h 100"/>
                <a:gd name="T34" fmla="*/ 13 w 112"/>
                <a:gd name="T35" fmla="*/ 94 h 100"/>
                <a:gd name="T36" fmla="*/ 11 w 112"/>
                <a:gd name="T37" fmla="*/ 95 h 100"/>
                <a:gd name="T38" fmla="*/ 11 w 112"/>
                <a:gd name="T39" fmla="*/ 91 h 100"/>
                <a:gd name="T40" fmla="*/ 24 w 112"/>
                <a:gd name="T41" fmla="*/ 75 h 100"/>
                <a:gd name="T42" fmla="*/ 3 w 112"/>
                <a:gd name="T43" fmla="*/ 89 h 100"/>
                <a:gd name="T44" fmla="*/ 7 w 112"/>
                <a:gd name="T45" fmla="*/ 100 h 100"/>
                <a:gd name="T46" fmla="*/ 7 w 112"/>
                <a:gd name="T47" fmla="*/ 100 h 100"/>
                <a:gd name="T48" fmla="*/ 21 w 112"/>
                <a:gd name="T49" fmla="*/ 94 h 100"/>
                <a:gd name="T50" fmla="*/ 38 w 112"/>
                <a:gd name="T51" fmla="*/ 71 h 100"/>
                <a:gd name="T52" fmla="*/ 77 w 112"/>
                <a:gd name="T53" fmla="*/ 62 h 100"/>
                <a:gd name="T54" fmla="*/ 99 w 112"/>
                <a:gd name="T55" fmla="*/ 71 h 100"/>
                <a:gd name="T56" fmla="*/ 106 w 112"/>
                <a:gd name="T57" fmla="*/ 76 h 100"/>
                <a:gd name="T58" fmla="*/ 109 w 112"/>
                <a:gd name="T59" fmla="*/ 70 h 100"/>
                <a:gd name="T60" fmla="*/ 89 w 112"/>
                <a:gd name="T61" fmla="*/ 63 h 100"/>
                <a:gd name="T62" fmla="*/ 88 w 112"/>
                <a:gd name="T63" fmla="*/ 62 h 100"/>
                <a:gd name="T64" fmla="*/ 86 w 112"/>
                <a:gd name="T65" fmla="*/ 62 h 100"/>
                <a:gd name="T66" fmla="*/ 79 w 112"/>
                <a:gd name="T67" fmla="*/ 58 h 100"/>
                <a:gd name="T68" fmla="*/ 56 w 112"/>
                <a:gd name="T69" fmla="*/ 29 h 100"/>
                <a:gd name="T70" fmla="*/ 51 w 112"/>
                <a:gd name="T71" fmla="*/ 10 h 100"/>
                <a:gd name="T72" fmla="*/ 53 w 112"/>
                <a:gd name="T73" fmla="*/ 3 h 100"/>
                <a:gd name="T74" fmla="*/ 54 w 112"/>
                <a:gd name="T75" fmla="*/ 5 h 100"/>
                <a:gd name="T76" fmla="*/ 55 w 112"/>
                <a:gd name="T77" fmla="*/ 13 h 100"/>
                <a:gd name="T78" fmla="*/ 56 w 112"/>
                <a:gd name="T79" fmla="*/ 20 h 100"/>
                <a:gd name="T80" fmla="*/ 57 w 112"/>
                <a:gd name="T81" fmla="*/ 2 h 100"/>
                <a:gd name="T82" fmla="*/ 51 w 112"/>
                <a:gd name="T8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" h="100">
                  <a:moveTo>
                    <a:pt x="76" y="55"/>
                  </a:moveTo>
                  <a:cubicBezTo>
                    <a:pt x="76" y="55"/>
                    <a:pt x="78" y="56"/>
                    <a:pt x="79" y="58"/>
                  </a:cubicBezTo>
                  <a:cubicBezTo>
                    <a:pt x="83" y="60"/>
                    <a:pt x="86" y="61"/>
                    <a:pt x="88" y="62"/>
                  </a:cubicBezTo>
                  <a:cubicBezTo>
                    <a:pt x="89" y="62"/>
                    <a:pt x="90" y="62"/>
                    <a:pt x="91" y="62"/>
                  </a:cubicBezTo>
                  <a:cubicBezTo>
                    <a:pt x="95" y="62"/>
                    <a:pt x="101" y="62"/>
                    <a:pt x="103" y="64"/>
                  </a:cubicBezTo>
                  <a:cubicBezTo>
                    <a:pt x="106" y="65"/>
                    <a:pt x="106" y="66"/>
                    <a:pt x="107" y="66"/>
                  </a:cubicBezTo>
                  <a:cubicBezTo>
                    <a:pt x="108" y="66"/>
                    <a:pt x="108" y="66"/>
                    <a:pt x="109" y="65"/>
                  </a:cubicBezTo>
                  <a:cubicBezTo>
                    <a:pt x="112" y="63"/>
                    <a:pt x="106" y="61"/>
                    <a:pt x="102" y="59"/>
                  </a:cubicBezTo>
                  <a:cubicBezTo>
                    <a:pt x="98" y="57"/>
                    <a:pt x="76" y="55"/>
                    <a:pt x="76" y="55"/>
                  </a:cubicBezTo>
                  <a:moveTo>
                    <a:pt x="41" y="64"/>
                  </a:moveTo>
                  <a:cubicBezTo>
                    <a:pt x="53" y="41"/>
                    <a:pt x="53" y="41"/>
                    <a:pt x="53" y="41"/>
                  </a:cubicBezTo>
                  <a:cubicBezTo>
                    <a:pt x="54" y="46"/>
                    <a:pt x="65" y="57"/>
                    <a:pt x="65" y="57"/>
                  </a:cubicBezTo>
                  <a:cubicBezTo>
                    <a:pt x="60" y="57"/>
                    <a:pt x="41" y="64"/>
                    <a:pt x="41" y="64"/>
                  </a:cubicBezTo>
                  <a:moveTo>
                    <a:pt x="51" y="0"/>
                  </a:moveTo>
                  <a:cubicBezTo>
                    <a:pt x="49" y="0"/>
                    <a:pt x="46" y="1"/>
                    <a:pt x="46" y="5"/>
                  </a:cubicBezTo>
                  <a:cubicBezTo>
                    <a:pt x="46" y="15"/>
                    <a:pt x="47" y="28"/>
                    <a:pt x="48" y="30"/>
                  </a:cubicBezTo>
                  <a:cubicBezTo>
                    <a:pt x="48" y="30"/>
                    <a:pt x="37" y="64"/>
                    <a:pt x="22" y="84"/>
                  </a:cubicBezTo>
                  <a:cubicBezTo>
                    <a:pt x="22" y="84"/>
                    <a:pt x="16" y="93"/>
                    <a:pt x="13" y="94"/>
                  </a:cubicBezTo>
                  <a:cubicBezTo>
                    <a:pt x="13" y="94"/>
                    <a:pt x="12" y="95"/>
                    <a:pt x="11" y="95"/>
                  </a:cubicBezTo>
                  <a:cubicBezTo>
                    <a:pt x="9" y="95"/>
                    <a:pt x="9" y="94"/>
                    <a:pt x="11" y="91"/>
                  </a:cubicBezTo>
                  <a:cubicBezTo>
                    <a:pt x="11" y="91"/>
                    <a:pt x="22" y="79"/>
                    <a:pt x="24" y="75"/>
                  </a:cubicBezTo>
                  <a:cubicBezTo>
                    <a:pt x="24" y="75"/>
                    <a:pt x="5" y="86"/>
                    <a:pt x="3" y="89"/>
                  </a:cubicBezTo>
                  <a:cubicBezTo>
                    <a:pt x="2" y="92"/>
                    <a:pt x="0" y="97"/>
                    <a:pt x="7" y="100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9" y="100"/>
                    <a:pt x="16" y="100"/>
                    <a:pt x="21" y="94"/>
                  </a:cubicBezTo>
                  <a:cubicBezTo>
                    <a:pt x="21" y="94"/>
                    <a:pt x="35" y="77"/>
                    <a:pt x="38" y="71"/>
                  </a:cubicBezTo>
                  <a:cubicBezTo>
                    <a:pt x="38" y="71"/>
                    <a:pt x="47" y="68"/>
                    <a:pt x="77" y="62"/>
                  </a:cubicBezTo>
                  <a:cubicBezTo>
                    <a:pt x="77" y="62"/>
                    <a:pt x="94" y="70"/>
                    <a:pt x="99" y="71"/>
                  </a:cubicBezTo>
                  <a:cubicBezTo>
                    <a:pt x="104" y="72"/>
                    <a:pt x="106" y="76"/>
                    <a:pt x="106" y="76"/>
                  </a:cubicBezTo>
                  <a:cubicBezTo>
                    <a:pt x="106" y="76"/>
                    <a:pt x="112" y="71"/>
                    <a:pt x="109" y="70"/>
                  </a:cubicBezTo>
                  <a:cubicBezTo>
                    <a:pt x="106" y="68"/>
                    <a:pt x="96" y="67"/>
                    <a:pt x="89" y="63"/>
                  </a:cubicBezTo>
                  <a:cubicBezTo>
                    <a:pt x="89" y="63"/>
                    <a:pt x="88" y="62"/>
                    <a:pt x="88" y="62"/>
                  </a:cubicBezTo>
                  <a:cubicBezTo>
                    <a:pt x="87" y="62"/>
                    <a:pt x="86" y="62"/>
                    <a:pt x="86" y="62"/>
                  </a:cubicBezTo>
                  <a:cubicBezTo>
                    <a:pt x="84" y="62"/>
                    <a:pt x="81" y="60"/>
                    <a:pt x="79" y="58"/>
                  </a:cubicBezTo>
                  <a:cubicBezTo>
                    <a:pt x="72" y="54"/>
                    <a:pt x="62" y="47"/>
                    <a:pt x="56" y="29"/>
                  </a:cubicBezTo>
                  <a:cubicBezTo>
                    <a:pt x="56" y="29"/>
                    <a:pt x="52" y="15"/>
                    <a:pt x="51" y="10"/>
                  </a:cubicBezTo>
                  <a:cubicBezTo>
                    <a:pt x="51" y="7"/>
                    <a:pt x="52" y="3"/>
                    <a:pt x="53" y="3"/>
                  </a:cubicBezTo>
                  <a:cubicBezTo>
                    <a:pt x="53" y="3"/>
                    <a:pt x="54" y="4"/>
                    <a:pt x="54" y="5"/>
                  </a:cubicBezTo>
                  <a:cubicBezTo>
                    <a:pt x="54" y="5"/>
                    <a:pt x="56" y="10"/>
                    <a:pt x="55" y="13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60" y="6"/>
                    <a:pt x="57" y="2"/>
                  </a:cubicBezTo>
                  <a:cubicBezTo>
                    <a:pt x="57" y="2"/>
                    <a:pt x="54" y="0"/>
                    <a:pt x="51" y="0"/>
                  </a:cubicBezTo>
                </a:path>
              </a:pathLst>
            </a:custGeom>
            <a:solidFill>
              <a:srgbClr val="CB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8"/>
            <p:cNvSpPr>
              <a:spLocks noEditPoints="1"/>
            </p:cNvSpPr>
            <p:nvPr/>
          </p:nvSpPr>
          <p:spPr bwMode="auto">
            <a:xfrm>
              <a:off x="5161" y="579"/>
              <a:ext cx="265" cy="248"/>
            </a:xfrm>
            <a:custGeom>
              <a:avLst/>
              <a:gdLst>
                <a:gd name="T0" fmla="*/ 103 w 112"/>
                <a:gd name="T1" fmla="*/ 68 h 105"/>
                <a:gd name="T2" fmla="*/ 109 w 112"/>
                <a:gd name="T3" fmla="*/ 69 h 105"/>
                <a:gd name="T4" fmla="*/ 102 w 112"/>
                <a:gd name="T5" fmla="*/ 63 h 105"/>
                <a:gd name="T6" fmla="*/ 76 w 112"/>
                <a:gd name="T7" fmla="*/ 59 h 105"/>
                <a:gd name="T8" fmla="*/ 79 w 112"/>
                <a:gd name="T9" fmla="*/ 62 h 105"/>
                <a:gd name="T10" fmla="*/ 88 w 112"/>
                <a:gd name="T11" fmla="*/ 66 h 105"/>
                <a:gd name="T12" fmla="*/ 103 w 112"/>
                <a:gd name="T13" fmla="*/ 68 h 105"/>
                <a:gd name="T14" fmla="*/ 89 w 112"/>
                <a:gd name="T15" fmla="*/ 67 h 105"/>
                <a:gd name="T16" fmla="*/ 88 w 112"/>
                <a:gd name="T17" fmla="*/ 66 h 105"/>
                <a:gd name="T18" fmla="*/ 86 w 112"/>
                <a:gd name="T19" fmla="*/ 66 h 105"/>
                <a:gd name="T20" fmla="*/ 79 w 112"/>
                <a:gd name="T21" fmla="*/ 62 h 105"/>
                <a:gd name="T22" fmla="*/ 56 w 112"/>
                <a:gd name="T23" fmla="*/ 33 h 105"/>
                <a:gd name="T24" fmla="*/ 51 w 112"/>
                <a:gd name="T25" fmla="*/ 14 h 105"/>
                <a:gd name="T26" fmla="*/ 54 w 112"/>
                <a:gd name="T27" fmla="*/ 9 h 105"/>
                <a:gd name="T28" fmla="*/ 55 w 112"/>
                <a:gd name="T29" fmla="*/ 17 h 105"/>
                <a:gd name="T30" fmla="*/ 56 w 112"/>
                <a:gd name="T31" fmla="*/ 24 h 105"/>
                <a:gd name="T32" fmla="*/ 57 w 112"/>
                <a:gd name="T33" fmla="*/ 6 h 105"/>
                <a:gd name="T34" fmla="*/ 46 w 112"/>
                <a:gd name="T35" fmla="*/ 9 h 105"/>
                <a:gd name="T36" fmla="*/ 48 w 112"/>
                <a:gd name="T37" fmla="*/ 34 h 105"/>
                <a:gd name="T38" fmla="*/ 22 w 112"/>
                <a:gd name="T39" fmla="*/ 88 h 105"/>
                <a:gd name="T40" fmla="*/ 13 w 112"/>
                <a:gd name="T41" fmla="*/ 98 h 105"/>
                <a:gd name="T42" fmla="*/ 11 w 112"/>
                <a:gd name="T43" fmla="*/ 95 h 105"/>
                <a:gd name="T44" fmla="*/ 24 w 112"/>
                <a:gd name="T45" fmla="*/ 79 h 105"/>
                <a:gd name="T46" fmla="*/ 3 w 112"/>
                <a:gd name="T47" fmla="*/ 93 h 105"/>
                <a:gd name="T48" fmla="*/ 7 w 112"/>
                <a:gd name="T49" fmla="*/ 104 h 105"/>
                <a:gd name="T50" fmla="*/ 21 w 112"/>
                <a:gd name="T51" fmla="*/ 98 h 105"/>
                <a:gd name="T52" fmla="*/ 38 w 112"/>
                <a:gd name="T53" fmla="*/ 75 h 105"/>
                <a:gd name="T54" fmla="*/ 77 w 112"/>
                <a:gd name="T55" fmla="*/ 66 h 105"/>
                <a:gd name="T56" fmla="*/ 99 w 112"/>
                <a:gd name="T57" fmla="*/ 75 h 105"/>
                <a:gd name="T58" fmla="*/ 106 w 112"/>
                <a:gd name="T59" fmla="*/ 80 h 105"/>
                <a:gd name="T60" fmla="*/ 109 w 112"/>
                <a:gd name="T61" fmla="*/ 74 h 105"/>
                <a:gd name="T62" fmla="*/ 89 w 112"/>
                <a:gd name="T63" fmla="*/ 67 h 105"/>
                <a:gd name="T64" fmla="*/ 41 w 112"/>
                <a:gd name="T65" fmla="*/ 68 h 105"/>
                <a:gd name="T66" fmla="*/ 53 w 112"/>
                <a:gd name="T67" fmla="*/ 45 h 105"/>
                <a:gd name="T68" fmla="*/ 65 w 112"/>
                <a:gd name="T69" fmla="*/ 61 h 105"/>
                <a:gd name="T70" fmla="*/ 41 w 112"/>
                <a:gd name="T71" fmla="*/ 6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2" h="105">
                  <a:moveTo>
                    <a:pt x="103" y="68"/>
                  </a:moveTo>
                  <a:cubicBezTo>
                    <a:pt x="107" y="70"/>
                    <a:pt x="106" y="72"/>
                    <a:pt x="109" y="69"/>
                  </a:cubicBezTo>
                  <a:cubicBezTo>
                    <a:pt x="112" y="67"/>
                    <a:pt x="106" y="65"/>
                    <a:pt x="102" y="63"/>
                  </a:cubicBezTo>
                  <a:cubicBezTo>
                    <a:pt x="98" y="61"/>
                    <a:pt x="76" y="59"/>
                    <a:pt x="76" y="59"/>
                  </a:cubicBezTo>
                  <a:cubicBezTo>
                    <a:pt x="76" y="59"/>
                    <a:pt x="78" y="60"/>
                    <a:pt x="79" y="62"/>
                  </a:cubicBezTo>
                  <a:cubicBezTo>
                    <a:pt x="83" y="64"/>
                    <a:pt x="86" y="65"/>
                    <a:pt x="88" y="66"/>
                  </a:cubicBezTo>
                  <a:cubicBezTo>
                    <a:pt x="93" y="66"/>
                    <a:pt x="100" y="66"/>
                    <a:pt x="103" y="68"/>
                  </a:cubicBezTo>
                  <a:close/>
                  <a:moveTo>
                    <a:pt x="89" y="67"/>
                  </a:moveTo>
                  <a:cubicBezTo>
                    <a:pt x="89" y="67"/>
                    <a:pt x="88" y="66"/>
                    <a:pt x="88" y="66"/>
                  </a:cubicBezTo>
                  <a:cubicBezTo>
                    <a:pt x="87" y="66"/>
                    <a:pt x="86" y="66"/>
                    <a:pt x="86" y="66"/>
                  </a:cubicBezTo>
                  <a:cubicBezTo>
                    <a:pt x="84" y="66"/>
                    <a:pt x="81" y="64"/>
                    <a:pt x="79" y="62"/>
                  </a:cubicBezTo>
                  <a:cubicBezTo>
                    <a:pt x="72" y="58"/>
                    <a:pt x="62" y="51"/>
                    <a:pt x="56" y="33"/>
                  </a:cubicBezTo>
                  <a:cubicBezTo>
                    <a:pt x="56" y="33"/>
                    <a:pt x="52" y="19"/>
                    <a:pt x="51" y="14"/>
                  </a:cubicBezTo>
                  <a:cubicBezTo>
                    <a:pt x="51" y="9"/>
                    <a:pt x="53" y="4"/>
                    <a:pt x="54" y="9"/>
                  </a:cubicBezTo>
                  <a:cubicBezTo>
                    <a:pt x="54" y="9"/>
                    <a:pt x="56" y="14"/>
                    <a:pt x="55" y="17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60" y="10"/>
                    <a:pt x="57" y="6"/>
                  </a:cubicBezTo>
                  <a:cubicBezTo>
                    <a:pt x="57" y="6"/>
                    <a:pt x="47" y="0"/>
                    <a:pt x="46" y="9"/>
                  </a:cubicBezTo>
                  <a:cubicBezTo>
                    <a:pt x="46" y="19"/>
                    <a:pt x="47" y="32"/>
                    <a:pt x="48" y="34"/>
                  </a:cubicBezTo>
                  <a:cubicBezTo>
                    <a:pt x="48" y="34"/>
                    <a:pt x="37" y="68"/>
                    <a:pt x="22" y="88"/>
                  </a:cubicBezTo>
                  <a:cubicBezTo>
                    <a:pt x="22" y="88"/>
                    <a:pt x="16" y="97"/>
                    <a:pt x="13" y="98"/>
                  </a:cubicBezTo>
                  <a:cubicBezTo>
                    <a:pt x="13" y="98"/>
                    <a:pt x="7" y="101"/>
                    <a:pt x="11" y="95"/>
                  </a:cubicBezTo>
                  <a:cubicBezTo>
                    <a:pt x="11" y="95"/>
                    <a:pt x="22" y="83"/>
                    <a:pt x="24" y="79"/>
                  </a:cubicBezTo>
                  <a:cubicBezTo>
                    <a:pt x="24" y="79"/>
                    <a:pt x="5" y="90"/>
                    <a:pt x="3" y="93"/>
                  </a:cubicBezTo>
                  <a:cubicBezTo>
                    <a:pt x="2" y="96"/>
                    <a:pt x="0" y="101"/>
                    <a:pt x="7" y="104"/>
                  </a:cubicBezTo>
                  <a:cubicBezTo>
                    <a:pt x="7" y="104"/>
                    <a:pt x="15" y="105"/>
                    <a:pt x="21" y="98"/>
                  </a:cubicBezTo>
                  <a:cubicBezTo>
                    <a:pt x="21" y="98"/>
                    <a:pt x="35" y="81"/>
                    <a:pt x="38" y="75"/>
                  </a:cubicBezTo>
                  <a:cubicBezTo>
                    <a:pt x="38" y="75"/>
                    <a:pt x="47" y="72"/>
                    <a:pt x="77" y="66"/>
                  </a:cubicBezTo>
                  <a:cubicBezTo>
                    <a:pt x="77" y="66"/>
                    <a:pt x="94" y="74"/>
                    <a:pt x="99" y="75"/>
                  </a:cubicBezTo>
                  <a:cubicBezTo>
                    <a:pt x="104" y="76"/>
                    <a:pt x="106" y="80"/>
                    <a:pt x="106" y="80"/>
                  </a:cubicBezTo>
                  <a:cubicBezTo>
                    <a:pt x="106" y="80"/>
                    <a:pt x="112" y="75"/>
                    <a:pt x="109" y="74"/>
                  </a:cubicBezTo>
                  <a:cubicBezTo>
                    <a:pt x="106" y="72"/>
                    <a:pt x="96" y="71"/>
                    <a:pt x="89" y="67"/>
                  </a:cubicBezTo>
                  <a:close/>
                  <a:moveTo>
                    <a:pt x="41" y="68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50"/>
                    <a:pt x="65" y="61"/>
                    <a:pt x="65" y="61"/>
                  </a:cubicBezTo>
                  <a:cubicBezTo>
                    <a:pt x="60" y="61"/>
                    <a:pt x="41" y="68"/>
                    <a:pt x="4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9"/>
            <p:cNvSpPr/>
            <p:nvPr/>
          </p:nvSpPr>
          <p:spPr bwMode="auto">
            <a:xfrm>
              <a:off x="2098" y="1677"/>
              <a:ext cx="587" cy="303"/>
            </a:xfrm>
            <a:custGeom>
              <a:avLst/>
              <a:gdLst>
                <a:gd name="T0" fmla="*/ 248 w 248"/>
                <a:gd name="T1" fmla="*/ 0 h 128"/>
                <a:gd name="T2" fmla="*/ 124 w 248"/>
                <a:gd name="T3" fmla="*/ 120 h 128"/>
                <a:gd name="T4" fmla="*/ 0 w 248"/>
                <a:gd name="T5" fmla="*/ 0 h 128"/>
                <a:gd name="T6" fmla="*/ 0 w 248"/>
                <a:gd name="T7" fmla="*/ 4 h 128"/>
                <a:gd name="T8" fmla="*/ 124 w 248"/>
                <a:gd name="T9" fmla="*/ 128 h 128"/>
                <a:gd name="T10" fmla="*/ 248 w 248"/>
                <a:gd name="T11" fmla="*/ 4 h 128"/>
                <a:gd name="T12" fmla="*/ 248 w 248"/>
                <a:gd name="T1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8" h="128">
                  <a:moveTo>
                    <a:pt x="248" y="0"/>
                  </a:moveTo>
                  <a:cubicBezTo>
                    <a:pt x="246" y="67"/>
                    <a:pt x="191" y="120"/>
                    <a:pt x="124" y="120"/>
                  </a:cubicBezTo>
                  <a:cubicBezTo>
                    <a:pt x="57" y="120"/>
                    <a:pt x="2" y="67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72"/>
                    <a:pt x="56" y="128"/>
                    <a:pt x="124" y="128"/>
                  </a:cubicBezTo>
                  <a:cubicBezTo>
                    <a:pt x="192" y="128"/>
                    <a:pt x="248" y="72"/>
                    <a:pt x="248" y="4"/>
                  </a:cubicBezTo>
                  <a:cubicBezTo>
                    <a:pt x="248" y="3"/>
                    <a:pt x="248" y="1"/>
                    <a:pt x="248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Oval 30"/>
            <p:cNvSpPr>
              <a:spLocks noChangeArrowheads="1"/>
            </p:cNvSpPr>
            <p:nvPr/>
          </p:nvSpPr>
          <p:spPr bwMode="auto">
            <a:xfrm>
              <a:off x="2098" y="1374"/>
              <a:ext cx="587" cy="587"/>
            </a:xfrm>
            <a:prstGeom prst="ellipse">
              <a:avLst/>
            </a:prstGeom>
            <a:solidFill>
              <a:srgbClr val="D9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Oval 31"/>
            <p:cNvSpPr>
              <a:spLocks noChangeArrowheads="1"/>
            </p:cNvSpPr>
            <p:nvPr/>
          </p:nvSpPr>
          <p:spPr bwMode="auto">
            <a:xfrm>
              <a:off x="2173" y="1450"/>
              <a:ext cx="436" cy="435"/>
            </a:xfrm>
            <a:prstGeom prst="ellipse">
              <a:avLst/>
            </a:prstGeom>
            <a:solidFill>
              <a:srgbClr val="F4F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2"/>
            <p:cNvSpPr>
              <a:spLocks noEditPoints="1"/>
            </p:cNvSpPr>
            <p:nvPr/>
          </p:nvSpPr>
          <p:spPr bwMode="auto">
            <a:xfrm>
              <a:off x="2154" y="1431"/>
              <a:ext cx="474" cy="473"/>
            </a:xfrm>
            <a:custGeom>
              <a:avLst/>
              <a:gdLst>
                <a:gd name="T0" fmla="*/ 100 w 200"/>
                <a:gd name="T1" fmla="*/ 0 h 200"/>
                <a:gd name="T2" fmla="*/ 0 w 200"/>
                <a:gd name="T3" fmla="*/ 100 h 200"/>
                <a:gd name="T4" fmla="*/ 100 w 200"/>
                <a:gd name="T5" fmla="*/ 200 h 200"/>
                <a:gd name="T6" fmla="*/ 200 w 200"/>
                <a:gd name="T7" fmla="*/ 100 h 200"/>
                <a:gd name="T8" fmla="*/ 100 w 200"/>
                <a:gd name="T9" fmla="*/ 0 h 200"/>
                <a:gd name="T10" fmla="*/ 100 w 200"/>
                <a:gd name="T11" fmla="*/ 188 h 200"/>
                <a:gd name="T12" fmla="*/ 12 w 200"/>
                <a:gd name="T13" fmla="*/ 100 h 200"/>
                <a:gd name="T14" fmla="*/ 100 w 200"/>
                <a:gd name="T15" fmla="*/ 12 h 200"/>
                <a:gd name="T16" fmla="*/ 188 w 200"/>
                <a:gd name="T17" fmla="*/ 100 h 200"/>
                <a:gd name="T18" fmla="*/ 100 w 200"/>
                <a:gd name="T19" fmla="*/ 18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" h="200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55" y="200"/>
                    <a:pt x="200" y="155"/>
                    <a:pt x="200" y="100"/>
                  </a:cubicBezTo>
                  <a:cubicBezTo>
                    <a:pt x="200" y="45"/>
                    <a:pt x="155" y="0"/>
                    <a:pt x="100" y="0"/>
                  </a:cubicBezTo>
                  <a:moveTo>
                    <a:pt x="100" y="188"/>
                  </a:moveTo>
                  <a:cubicBezTo>
                    <a:pt x="51" y="188"/>
                    <a:pt x="12" y="149"/>
                    <a:pt x="12" y="100"/>
                  </a:cubicBezTo>
                  <a:cubicBezTo>
                    <a:pt x="12" y="51"/>
                    <a:pt x="51" y="12"/>
                    <a:pt x="100" y="12"/>
                  </a:cubicBezTo>
                  <a:cubicBezTo>
                    <a:pt x="149" y="12"/>
                    <a:pt x="188" y="51"/>
                    <a:pt x="188" y="100"/>
                  </a:cubicBezTo>
                  <a:cubicBezTo>
                    <a:pt x="188" y="149"/>
                    <a:pt x="149" y="188"/>
                    <a:pt x="100" y="188"/>
                  </a:cubicBezTo>
                </a:path>
              </a:pathLst>
            </a:custGeom>
            <a:solidFill>
              <a:srgbClr val="E4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3"/>
            <p:cNvSpPr>
              <a:spLocks noEditPoints="1"/>
            </p:cNvSpPr>
            <p:nvPr/>
          </p:nvSpPr>
          <p:spPr bwMode="auto">
            <a:xfrm>
              <a:off x="2183" y="1459"/>
              <a:ext cx="416" cy="417"/>
            </a:xfrm>
            <a:custGeom>
              <a:avLst/>
              <a:gdLst>
                <a:gd name="T0" fmla="*/ 88 w 176"/>
                <a:gd name="T1" fmla="*/ 0 h 176"/>
                <a:gd name="T2" fmla="*/ 84 w 176"/>
                <a:gd name="T3" fmla="*/ 4 h 176"/>
                <a:gd name="T4" fmla="*/ 84 w 176"/>
                <a:gd name="T5" fmla="*/ 16 h 176"/>
                <a:gd name="T6" fmla="*/ 88 w 176"/>
                <a:gd name="T7" fmla="*/ 20 h 176"/>
                <a:gd name="T8" fmla="*/ 92 w 176"/>
                <a:gd name="T9" fmla="*/ 16 h 176"/>
                <a:gd name="T10" fmla="*/ 92 w 176"/>
                <a:gd name="T11" fmla="*/ 4 h 176"/>
                <a:gd name="T12" fmla="*/ 88 w 176"/>
                <a:gd name="T13" fmla="*/ 0 h 176"/>
                <a:gd name="T14" fmla="*/ 88 w 176"/>
                <a:gd name="T15" fmla="*/ 156 h 176"/>
                <a:gd name="T16" fmla="*/ 84 w 176"/>
                <a:gd name="T17" fmla="*/ 160 h 176"/>
                <a:gd name="T18" fmla="*/ 84 w 176"/>
                <a:gd name="T19" fmla="*/ 172 h 176"/>
                <a:gd name="T20" fmla="*/ 88 w 176"/>
                <a:gd name="T21" fmla="*/ 176 h 176"/>
                <a:gd name="T22" fmla="*/ 92 w 176"/>
                <a:gd name="T23" fmla="*/ 172 h 176"/>
                <a:gd name="T24" fmla="*/ 92 w 176"/>
                <a:gd name="T25" fmla="*/ 160 h 176"/>
                <a:gd name="T26" fmla="*/ 88 w 176"/>
                <a:gd name="T27" fmla="*/ 156 h 176"/>
                <a:gd name="T28" fmla="*/ 172 w 176"/>
                <a:gd name="T29" fmla="*/ 84 h 176"/>
                <a:gd name="T30" fmla="*/ 160 w 176"/>
                <a:gd name="T31" fmla="*/ 84 h 176"/>
                <a:gd name="T32" fmla="*/ 156 w 176"/>
                <a:gd name="T33" fmla="*/ 88 h 176"/>
                <a:gd name="T34" fmla="*/ 160 w 176"/>
                <a:gd name="T35" fmla="*/ 92 h 176"/>
                <a:gd name="T36" fmla="*/ 172 w 176"/>
                <a:gd name="T37" fmla="*/ 92 h 176"/>
                <a:gd name="T38" fmla="*/ 176 w 176"/>
                <a:gd name="T39" fmla="*/ 88 h 176"/>
                <a:gd name="T40" fmla="*/ 172 w 176"/>
                <a:gd name="T41" fmla="*/ 84 h 176"/>
                <a:gd name="T42" fmla="*/ 16 w 176"/>
                <a:gd name="T43" fmla="*/ 84 h 176"/>
                <a:gd name="T44" fmla="*/ 4 w 176"/>
                <a:gd name="T45" fmla="*/ 84 h 176"/>
                <a:gd name="T46" fmla="*/ 0 w 176"/>
                <a:gd name="T47" fmla="*/ 88 h 176"/>
                <a:gd name="T48" fmla="*/ 4 w 176"/>
                <a:gd name="T49" fmla="*/ 92 h 176"/>
                <a:gd name="T50" fmla="*/ 16 w 176"/>
                <a:gd name="T51" fmla="*/ 92 h 176"/>
                <a:gd name="T52" fmla="*/ 20 w 176"/>
                <a:gd name="T53" fmla="*/ 88 h 176"/>
                <a:gd name="T54" fmla="*/ 16 w 176"/>
                <a:gd name="T55" fmla="*/ 84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6" h="176">
                  <a:moveTo>
                    <a:pt x="88" y="0"/>
                  </a:moveTo>
                  <a:cubicBezTo>
                    <a:pt x="86" y="0"/>
                    <a:pt x="84" y="2"/>
                    <a:pt x="84" y="4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8"/>
                    <a:pt x="86" y="20"/>
                    <a:pt x="88" y="20"/>
                  </a:cubicBezTo>
                  <a:cubicBezTo>
                    <a:pt x="90" y="20"/>
                    <a:pt x="92" y="18"/>
                    <a:pt x="92" y="16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2"/>
                    <a:pt x="90" y="0"/>
                    <a:pt x="88" y="0"/>
                  </a:cubicBezTo>
                  <a:moveTo>
                    <a:pt x="88" y="156"/>
                  </a:moveTo>
                  <a:cubicBezTo>
                    <a:pt x="86" y="156"/>
                    <a:pt x="84" y="158"/>
                    <a:pt x="84" y="160"/>
                  </a:cubicBezTo>
                  <a:cubicBezTo>
                    <a:pt x="84" y="172"/>
                    <a:pt x="84" y="172"/>
                    <a:pt x="84" y="172"/>
                  </a:cubicBezTo>
                  <a:cubicBezTo>
                    <a:pt x="84" y="174"/>
                    <a:pt x="86" y="176"/>
                    <a:pt x="88" y="176"/>
                  </a:cubicBezTo>
                  <a:cubicBezTo>
                    <a:pt x="90" y="176"/>
                    <a:pt x="92" y="174"/>
                    <a:pt x="92" y="172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92" y="158"/>
                    <a:pt x="90" y="156"/>
                    <a:pt x="88" y="156"/>
                  </a:cubicBezTo>
                  <a:moveTo>
                    <a:pt x="172" y="84"/>
                  </a:moveTo>
                  <a:cubicBezTo>
                    <a:pt x="160" y="84"/>
                    <a:pt x="160" y="84"/>
                    <a:pt x="160" y="84"/>
                  </a:cubicBezTo>
                  <a:cubicBezTo>
                    <a:pt x="158" y="84"/>
                    <a:pt x="156" y="86"/>
                    <a:pt x="156" y="88"/>
                  </a:cubicBezTo>
                  <a:cubicBezTo>
                    <a:pt x="156" y="90"/>
                    <a:pt x="158" y="92"/>
                    <a:pt x="160" y="92"/>
                  </a:cubicBezTo>
                  <a:cubicBezTo>
                    <a:pt x="172" y="92"/>
                    <a:pt x="172" y="92"/>
                    <a:pt x="172" y="92"/>
                  </a:cubicBezTo>
                  <a:cubicBezTo>
                    <a:pt x="174" y="92"/>
                    <a:pt x="176" y="90"/>
                    <a:pt x="176" y="88"/>
                  </a:cubicBezTo>
                  <a:cubicBezTo>
                    <a:pt x="176" y="86"/>
                    <a:pt x="174" y="84"/>
                    <a:pt x="172" y="84"/>
                  </a:cubicBezTo>
                  <a:moveTo>
                    <a:pt x="16" y="84"/>
                  </a:moveTo>
                  <a:cubicBezTo>
                    <a:pt x="4" y="84"/>
                    <a:pt x="4" y="84"/>
                    <a:pt x="4" y="84"/>
                  </a:cubicBezTo>
                  <a:cubicBezTo>
                    <a:pt x="2" y="84"/>
                    <a:pt x="0" y="86"/>
                    <a:pt x="0" y="88"/>
                  </a:cubicBezTo>
                  <a:cubicBezTo>
                    <a:pt x="0" y="90"/>
                    <a:pt x="2" y="92"/>
                    <a:pt x="4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8" y="92"/>
                    <a:pt x="20" y="90"/>
                    <a:pt x="20" y="88"/>
                  </a:cubicBezTo>
                  <a:cubicBezTo>
                    <a:pt x="20" y="86"/>
                    <a:pt x="18" y="84"/>
                    <a:pt x="16" y="84"/>
                  </a:cubicBezTo>
                </a:path>
              </a:pathLst>
            </a:custGeom>
            <a:solidFill>
              <a:srgbClr val="DCD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4"/>
            <p:cNvSpPr/>
            <p:nvPr/>
          </p:nvSpPr>
          <p:spPr bwMode="auto">
            <a:xfrm>
              <a:off x="2422" y="1687"/>
              <a:ext cx="111" cy="19"/>
            </a:xfrm>
            <a:custGeom>
              <a:avLst/>
              <a:gdLst>
                <a:gd name="T0" fmla="*/ 43 w 47"/>
                <a:gd name="T1" fmla="*/ 0 h 8"/>
                <a:gd name="T2" fmla="*/ 3 w 47"/>
                <a:gd name="T3" fmla="*/ 0 h 8"/>
                <a:gd name="T4" fmla="*/ 0 w 47"/>
                <a:gd name="T5" fmla="*/ 8 h 8"/>
                <a:gd name="T6" fmla="*/ 43 w 47"/>
                <a:gd name="T7" fmla="*/ 8 h 8"/>
                <a:gd name="T8" fmla="*/ 47 w 47"/>
                <a:gd name="T9" fmla="*/ 4 h 8"/>
                <a:gd name="T10" fmla="*/ 43 w 47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8">
                  <a:moveTo>
                    <a:pt x="4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2" y="6"/>
                    <a:pt x="0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5" y="8"/>
                    <a:pt x="47" y="6"/>
                    <a:pt x="47" y="4"/>
                  </a:cubicBezTo>
                  <a:cubicBezTo>
                    <a:pt x="47" y="2"/>
                    <a:pt x="45" y="0"/>
                    <a:pt x="43" y="0"/>
                  </a:cubicBezTo>
                </a:path>
              </a:pathLst>
            </a:custGeom>
            <a:solidFill>
              <a:srgbClr val="DB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5"/>
            <p:cNvSpPr/>
            <p:nvPr/>
          </p:nvSpPr>
          <p:spPr bwMode="auto">
            <a:xfrm>
              <a:off x="2382" y="1649"/>
              <a:ext cx="151" cy="38"/>
            </a:xfrm>
            <a:custGeom>
              <a:avLst/>
              <a:gdLst>
                <a:gd name="T0" fmla="*/ 56 w 64"/>
                <a:gd name="T1" fmla="*/ 0 h 16"/>
                <a:gd name="T2" fmla="*/ 8 w 64"/>
                <a:gd name="T3" fmla="*/ 0 h 16"/>
                <a:gd name="T4" fmla="*/ 0 w 64"/>
                <a:gd name="T5" fmla="*/ 8 h 16"/>
                <a:gd name="T6" fmla="*/ 8 w 64"/>
                <a:gd name="T7" fmla="*/ 16 h 16"/>
                <a:gd name="T8" fmla="*/ 56 w 64"/>
                <a:gd name="T9" fmla="*/ 16 h 16"/>
                <a:gd name="T10" fmla="*/ 64 w 64"/>
                <a:gd name="T11" fmla="*/ 8 h 16"/>
                <a:gd name="T12" fmla="*/ 56 w 64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6">
                  <a:moveTo>
                    <a:pt x="5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60" y="16"/>
                    <a:pt x="64" y="12"/>
                    <a:pt x="64" y="8"/>
                  </a:cubicBezTo>
                  <a:cubicBezTo>
                    <a:pt x="64" y="4"/>
                    <a:pt x="60" y="0"/>
                    <a:pt x="56" y="0"/>
                  </a:cubicBezTo>
                </a:path>
              </a:pathLst>
            </a:custGeom>
            <a:solidFill>
              <a:srgbClr val="D9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6"/>
            <p:cNvSpPr/>
            <p:nvPr/>
          </p:nvSpPr>
          <p:spPr bwMode="auto">
            <a:xfrm>
              <a:off x="2259" y="1540"/>
              <a:ext cx="142" cy="142"/>
            </a:xfrm>
            <a:custGeom>
              <a:avLst/>
              <a:gdLst>
                <a:gd name="T0" fmla="*/ 57 w 60"/>
                <a:gd name="T1" fmla="*/ 46 h 60"/>
                <a:gd name="T2" fmla="*/ 14 w 60"/>
                <a:gd name="T3" fmla="*/ 3 h 60"/>
                <a:gd name="T4" fmla="*/ 3 w 60"/>
                <a:gd name="T5" fmla="*/ 3 h 60"/>
                <a:gd name="T6" fmla="*/ 3 w 60"/>
                <a:gd name="T7" fmla="*/ 14 h 60"/>
                <a:gd name="T8" fmla="*/ 46 w 60"/>
                <a:gd name="T9" fmla="*/ 57 h 60"/>
                <a:gd name="T10" fmla="*/ 57 w 60"/>
                <a:gd name="T11" fmla="*/ 57 h 60"/>
                <a:gd name="T12" fmla="*/ 57 w 60"/>
                <a:gd name="T13" fmla="*/ 4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60">
                  <a:moveTo>
                    <a:pt x="57" y="46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1"/>
                    <a:pt x="3" y="14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9" y="60"/>
                    <a:pt x="54" y="60"/>
                    <a:pt x="57" y="57"/>
                  </a:cubicBezTo>
                  <a:cubicBezTo>
                    <a:pt x="60" y="54"/>
                    <a:pt x="60" y="49"/>
                    <a:pt x="57" y="46"/>
                  </a:cubicBezTo>
                </a:path>
              </a:pathLst>
            </a:custGeom>
            <a:solidFill>
              <a:srgbClr val="D9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7"/>
            <p:cNvSpPr>
              <a:spLocks noEditPoints="1"/>
            </p:cNvSpPr>
            <p:nvPr/>
          </p:nvSpPr>
          <p:spPr bwMode="auto">
            <a:xfrm>
              <a:off x="2344" y="1639"/>
              <a:ext cx="85" cy="85"/>
            </a:xfrm>
            <a:custGeom>
              <a:avLst/>
              <a:gdLst>
                <a:gd name="T0" fmla="*/ 3 w 36"/>
                <a:gd name="T1" fmla="*/ 8 h 36"/>
                <a:gd name="T2" fmla="*/ 0 w 36"/>
                <a:gd name="T3" fmla="*/ 18 h 36"/>
                <a:gd name="T4" fmla="*/ 18 w 36"/>
                <a:gd name="T5" fmla="*/ 36 h 36"/>
                <a:gd name="T6" fmla="*/ 33 w 36"/>
                <a:gd name="T7" fmla="*/ 28 h 36"/>
                <a:gd name="T8" fmla="*/ 24 w 36"/>
                <a:gd name="T9" fmla="*/ 28 h 36"/>
                <a:gd name="T10" fmla="*/ 24 w 36"/>
                <a:gd name="T11" fmla="*/ 20 h 36"/>
                <a:gd name="T12" fmla="*/ 36 w 36"/>
                <a:gd name="T13" fmla="*/ 20 h 36"/>
                <a:gd name="T14" fmla="*/ 36 w 36"/>
                <a:gd name="T15" fmla="*/ 20 h 36"/>
                <a:gd name="T16" fmla="*/ 24 w 36"/>
                <a:gd name="T17" fmla="*/ 20 h 36"/>
                <a:gd name="T18" fmla="*/ 18 w 36"/>
                <a:gd name="T19" fmla="*/ 17 h 36"/>
                <a:gd name="T20" fmla="*/ 15 w 36"/>
                <a:gd name="T21" fmla="*/ 17 h 36"/>
                <a:gd name="T22" fmla="*/ 10 w 36"/>
                <a:gd name="T23" fmla="*/ 15 h 36"/>
                <a:gd name="T24" fmla="*/ 3 w 36"/>
                <a:gd name="T25" fmla="*/ 8 h 36"/>
                <a:gd name="T26" fmla="*/ 18 w 36"/>
                <a:gd name="T27" fmla="*/ 0 h 36"/>
                <a:gd name="T28" fmla="*/ 17 w 36"/>
                <a:gd name="T29" fmla="*/ 0 h 36"/>
                <a:gd name="T30" fmla="*/ 21 w 36"/>
                <a:gd name="T31" fmla="*/ 4 h 36"/>
                <a:gd name="T32" fmla="*/ 22 w 36"/>
                <a:gd name="T33" fmla="*/ 4 h 36"/>
                <a:gd name="T34" fmla="*/ 24 w 36"/>
                <a:gd name="T35" fmla="*/ 4 h 36"/>
                <a:gd name="T36" fmla="*/ 29 w 36"/>
                <a:gd name="T37" fmla="*/ 4 h 36"/>
                <a:gd name="T38" fmla="*/ 18 w 36"/>
                <a:gd name="T3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" h="36">
                  <a:moveTo>
                    <a:pt x="3" y="8"/>
                  </a:moveTo>
                  <a:cubicBezTo>
                    <a:pt x="1" y="11"/>
                    <a:pt x="0" y="14"/>
                    <a:pt x="0" y="18"/>
                  </a:cubicBezTo>
                  <a:cubicBezTo>
                    <a:pt x="0" y="28"/>
                    <a:pt x="8" y="36"/>
                    <a:pt x="18" y="36"/>
                  </a:cubicBezTo>
                  <a:cubicBezTo>
                    <a:pt x="24" y="36"/>
                    <a:pt x="30" y="33"/>
                    <a:pt x="33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1" y="20"/>
                    <a:pt x="19" y="19"/>
                    <a:pt x="18" y="17"/>
                  </a:cubicBezTo>
                  <a:cubicBezTo>
                    <a:pt x="17" y="17"/>
                    <a:pt x="16" y="17"/>
                    <a:pt x="15" y="17"/>
                  </a:cubicBezTo>
                  <a:cubicBezTo>
                    <a:pt x="13" y="17"/>
                    <a:pt x="11" y="16"/>
                    <a:pt x="10" y="15"/>
                  </a:cubicBezTo>
                  <a:cubicBezTo>
                    <a:pt x="3" y="8"/>
                    <a:pt x="3" y="8"/>
                    <a:pt x="3" y="8"/>
                  </a:cubicBezTo>
                  <a:moveTo>
                    <a:pt x="18" y="0"/>
                  </a:moveTo>
                  <a:cubicBezTo>
                    <a:pt x="18" y="0"/>
                    <a:pt x="18" y="0"/>
                    <a:pt x="17" y="0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2" y="4"/>
                  </a:cubicBezTo>
                  <a:cubicBezTo>
                    <a:pt x="22" y="4"/>
                    <a:pt x="23" y="4"/>
                    <a:pt x="24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6" y="1"/>
                    <a:pt x="22" y="0"/>
                    <a:pt x="18" y="0"/>
                  </a:cubicBezTo>
                </a:path>
              </a:pathLst>
            </a:custGeom>
            <a:solidFill>
              <a:srgbClr val="DB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8"/>
            <p:cNvSpPr/>
            <p:nvPr/>
          </p:nvSpPr>
          <p:spPr bwMode="auto">
            <a:xfrm>
              <a:off x="2401" y="1687"/>
              <a:ext cx="28" cy="19"/>
            </a:xfrm>
            <a:custGeom>
              <a:avLst/>
              <a:gdLst>
                <a:gd name="T0" fmla="*/ 12 w 12"/>
                <a:gd name="T1" fmla="*/ 0 h 8"/>
                <a:gd name="T2" fmla="*/ 0 w 12"/>
                <a:gd name="T3" fmla="*/ 0 h 8"/>
                <a:gd name="T4" fmla="*/ 0 w 12"/>
                <a:gd name="T5" fmla="*/ 8 h 8"/>
                <a:gd name="T6" fmla="*/ 9 w 12"/>
                <a:gd name="T7" fmla="*/ 8 h 8"/>
                <a:gd name="T8" fmla="*/ 12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6"/>
                    <a:pt x="12" y="3"/>
                    <a:pt x="12" y="0"/>
                  </a:cubicBezTo>
                </a:path>
              </a:pathLst>
            </a:custGeom>
            <a:solidFill>
              <a:srgbClr val="C5C2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9"/>
            <p:cNvSpPr/>
            <p:nvPr/>
          </p:nvSpPr>
          <p:spPr bwMode="auto">
            <a:xfrm>
              <a:off x="2386" y="1649"/>
              <a:ext cx="43" cy="38"/>
            </a:xfrm>
            <a:custGeom>
              <a:avLst/>
              <a:gdLst>
                <a:gd name="T0" fmla="*/ 11 w 18"/>
                <a:gd name="T1" fmla="*/ 0 h 16"/>
                <a:gd name="T2" fmla="*/ 6 w 18"/>
                <a:gd name="T3" fmla="*/ 0 h 16"/>
                <a:gd name="T4" fmla="*/ 4 w 18"/>
                <a:gd name="T5" fmla="*/ 0 h 16"/>
                <a:gd name="T6" fmla="*/ 3 w 18"/>
                <a:gd name="T7" fmla="*/ 11 h 16"/>
                <a:gd name="T8" fmla="*/ 0 w 18"/>
                <a:gd name="T9" fmla="*/ 13 h 16"/>
                <a:gd name="T10" fmla="*/ 6 w 18"/>
                <a:gd name="T11" fmla="*/ 16 h 16"/>
                <a:gd name="T12" fmla="*/ 18 w 18"/>
                <a:gd name="T13" fmla="*/ 16 h 16"/>
                <a:gd name="T14" fmla="*/ 18 w 18"/>
                <a:gd name="T15" fmla="*/ 14 h 16"/>
                <a:gd name="T16" fmla="*/ 11 w 18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6">
                  <a:moveTo>
                    <a:pt x="11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6" y="4"/>
                    <a:pt x="6" y="8"/>
                    <a:pt x="3" y="11"/>
                  </a:cubicBezTo>
                  <a:cubicBezTo>
                    <a:pt x="2" y="12"/>
                    <a:pt x="1" y="12"/>
                    <a:pt x="0" y="13"/>
                  </a:cubicBezTo>
                  <a:cubicBezTo>
                    <a:pt x="1" y="15"/>
                    <a:pt x="3" y="16"/>
                    <a:pt x="6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5"/>
                    <a:pt x="18" y="14"/>
                  </a:cubicBezTo>
                  <a:cubicBezTo>
                    <a:pt x="18" y="8"/>
                    <a:pt x="15" y="3"/>
                    <a:pt x="11" y="0"/>
                  </a:cubicBezTo>
                </a:path>
              </a:pathLst>
            </a:custGeom>
            <a:solidFill>
              <a:srgbClr val="C3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0"/>
            <p:cNvSpPr/>
            <p:nvPr/>
          </p:nvSpPr>
          <p:spPr bwMode="auto">
            <a:xfrm>
              <a:off x="2351" y="1639"/>
              <a:ext cx="50" cy="41"/>
            </a:xfrm>
            <a:custGeom>
              <a:avLst/>
              <a:gdLst>
                <a:gd name="T0" fmla="*/ 14 w 21"/>
                <a:gd name="T1" fmla="*/ 0 h 17"/>
                <a:gd name="T2" fmla="*/ 0 w 21"/>
                <a:gd name="T3" fmla="*/ 8 h 17"/>
                <a:gd name="T4" fmla="*/ 7 w 21"/>
                <a:gd name="T5" fmla="*/ 15 h 17"/>
                <a:gd name="T6" fmla="*/ 12 w 21"/>
                <a:gd name="T7" fmla="*/ 17 h 17"/>
                <a:gd name="T8" fmla="*/ 15 w 21"/>
                <a:gd name="T9" fmla="*/ 17 h 17"/>
                <a:gd name="T10" fmla="*/ 18 w 21"/>
                <a:gd name="T11" fmla="*/ 15 h 17"/>
                <a:gd name="T12" fmla="*/ 19 w 21"/>
                <a:gd name="T13" fmla="*/ 4 h 17"/>
                <a:gd name="T14" fmla="*/ 18 w 21"/>
                <a:gd name="T15" fmla="*/ 4 h 17"/>
                <a:gd name="T16" fmla="*/ 14 w 21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7">
                  <a:moveTo>
                    <a:pt x="14" y="0"/>
                  </a:moveTo>
                  <a:cubicBezTo>
                    <a:pt x="8" y="0"/>
                    <a:pt x="3" y="3"/>
                    <a:pt x="0" y="8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10" y="17"/>
                    <a:pt x="12" y="17"/>
                  </a:cubicBezTo>
                  <a:cubicBezTo>
                    <a:pt x="13" y="17"/>
                    <a:pt x="14" y="17"/>
                    <a:pt x="15" y="17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1" y="12"/>
                    <a:pt x="21" y="8"/>
                    <a:pt x="19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C3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Oval 41"/>
            <p:cNvSpPr>
              <a:spLocks noChangeArrowheads="1"/>
            </p:cNvSpPr>
            <p:nvPr/>
          </p:nvSpPr>
          <p:spPr bwMode="auto">
            <a:xfrm>
              <a:off x="2344" y="1620"/>
              <a:ext cx="85" cy="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2"/>
            <p:cNvSpPr/>
            <p:nvPr/>
          </p:nvSpPr>
          <p:spPr bwMode="auto">
            <a:xfrm>
              <a:off x="2098" y="2406"/>
              <a:ext cx="587" cy="540"/>
            </a:xfrm>
            <a:custGeom>
              <a:avLst/>
              <a:gdLst>
                <a:gd name="T0" fmla="*/ 0 w 248"/>
                <a:gd name="T1" fmla="*/ 0 h 228"/>
                <a:gd name="T2" fmla="*/ 0 w 248"/>
                <a:gd name="T3" fmla="*/ 0 h 228"/>
                <a:gd name="T4" fmla="*/ 0 w 248"/>
                <a:gd name="T5" fmla="*/ 208 h 228"/>
                <a:gd name="T6" fmla="*/ 20 w 248"/>
                <a:gd name="T7" fmla="*/ 228 h 228"/>
                <a:gd name="T8" fmla="*/ 228 w 248"/>
                <a:gd name="T9" fmla="*/ 228 h 228"/>
                <a:gd name="T10" fmla="*/ 248 w 248"/>
                <a:gd name="T11" fmla="*/ 208 h 228"/>
                <a:gd name="T12" fmla="*/ 248 w 248"/>
                <a:gd name="T13" fmla="*/ 200 h 228"/>
                <a:gd name="T14" fmla="*/ 228 w 248"/>
                <a:gd name="T15" fmla="*/ 220 h 228"/>
                <a:gd name="T16" fmla="*/ 20 w 248"/>
                <a:gd name="T17" fmla="*/ 220 h 228"/>
                <a:gd name="T18" fmla="*/ 0 w 248"/>
                <a:gd name="T19" fmla="*/ 200 h 228"/>
                <a:gd name="T20" fmla="*/ 0 w 248"/>
                <a:gd name="T2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" h="2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9"/>
                    <a:pt x="9" y="228"/>
                    <a:pt x="20" y="228"/>
                  </a:cubicBezTo>
                  <a:cubicBezTo>
                    <a:pt x="228" y="228"/>
                    <a:pt x="228" y="228"/>
                    <a:pt x="228" y="228"/>
                  </a:cubicBezTo>
                  <a:cubicBezTo>
                    <a:pt x="239" y="228"/>
                    <a:pt x="248" y="219"/>
                    <a:pt x="248" y="208"/>
                  </a:cubicBezTo>
                  <a:cubicBezTo>
                    <a:pt x="248" y="200"/>
                    <a:pt x="248" y="200"/>
                    <a:pt x="248" y="200"/>
                  </a:cubicBezTo>
                  <a:cubicBezTo>
                    <a:pt x="248" y="211"/>
                    <a:pt x="239" y="220"/>
                    <a:pt x="228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220"/>
                    <a:pt x="0" y="211"/>
                    <a:pt x="0" y="20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3"/>
            <p:cNvSpPr/>
            <p:nvPr/>
          </p:nvSpPr>
          <p:spPr bwMode="auto">
            <a:xfrm>
              <a:off x="2098" y="2340"/>
              <a:ext cx="587" cy="587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5A7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4"/>
            <p:cNvSpPr/>
            <p:nvPr/>
          </p:nvSpPr>
          <p:spPr bwMode="auto">
            <a:xfrm>
              <a:off x="2344" y="2510"/>
              <a:ext cx="132" cy="284"/>
            </a:xfrm>
            <a:custGeom>
              <a:avLst/>
              <a:gdLst>
                <a:gd name="T0" fmla="*/ 56 w 56"/>
                <a:gd name="T1" fmla="*/ 0 h 120"/>
                <a:gd name="T2" fmla="*/ 38 w 56"/>
                <a:gd name="T3" fmla="*/ 0 h 120"/>
                <a:gd name="T4" fmla="*/ 12 w 56"/>
                <a:gd name="T5" fmla="*/ 24 h 120"/>
                <a:gd name="T6" fmla="*/ 12 w 56"/>
                <a:gd name="T7" fmla="*/ 41 h 120"/>
                <a:gd name="T8" fmla="*/ 0 w 56"/>
                <a:gd name="T9" fmla="*/ 41 h 120"/>
                <a:gd name="T10" fmla="*/ 0 w 56"/>
                <a:gd name="T11" fmla="*/ 62 h 120"/>
                <a:gd name="T12" fmla="*/ 12 w 56"/>
                <a:gd name="T13" fmla="*/ 62 h 120"/>
                <a:gd name="T14" fmla="*/ 12 w 56"/>
                <a:gd name="T15" fmla="*/ 120 h 120"/>
                <a:gd name="T16" fmla="*/ 37 w 56"/>
                <a:gd name="T17" fmla="*/ 120 h 120"/>
                <a:gd name="T18" fmla="*/ 37 w 56"/>
                <a:gd name="T19" fmla="*/ 62 h 120"/>
                <a:gd name="T20" fmla="*/ 54 w 56"/>
                <a:gd name="T21" fmla="*/ 62 h 120"/>
                <a:gd name="T22" fmla="*/ 56 w 56"/>
                <a:gd name="T23" fmla="*/ 41 h 120"/>
                <a:gd name="T24" fmla="*/ 37 w 56"/>
                <a:gd name="T25" fmla="*/ 41 h 120"/>
                <a:gd name="T26" fmla="*/ 37 w 56"/>
                <a:gd name="T27" fmla="*/ 27 h 120"/>
                <a:gd name="T28" fmla="*/ 42 w 56"/>
                <a:gd name="T29" fmla="*/ 22 h 120"/>
                <a:gd name="T30" fmla="*/ 56 w 56"/>
                <a:gd name="T31" fmla="*/ 22 h 120"/>
                <a:gd name="T32" fmla="*/ 56 w 56"/>
                <a:gd name="T3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120">
                  <a:moveTo>
                    <a:pt x="56" y="0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11" y="0"/>
                    <a:pt x="12" y="21"/>
                    <a:pt x="12" y="24"/>
                  </a:cubicBezTo>
                  <a:cubicBezTo>
                    <a:pt x="12" y="27"/>
                    <a:pt x="12" y="41"/>
                    <a:pt x="12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5" y="52"/>
                    <a:pt x="56" y="41"/>
                  </a:cubicBezTo>
                  <a:cubicBezTo>
                    <a:pt x="54" y="41"/>
                    <a:pt x="37" y="41"/>
                    <a:pt x="37" y="41"/>
                  </a:cubicBezTo>
                  <a:cubicBezTo>
                    <a:pt x="37" y="41"/>
                    <a:pt x="37" y="29"/>
                    <a:pt x="37" y="27"/>
                  </a:cubicBezTo>
                  <a:cubicBezTo>
                    <a:pt x="37" y="25"/>
                    <a:pt x="40" y="22"/>
                    <a:pt x="42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0"/>
                    <a:pt x="56" y="0"/>
                    <a:pt x="56" y="0"/>
                  </a:cubicBezTo>
                </a:path>
              </a:pathLst>
            </a:custGeom>
            <a:solidFill>
              <a:srgbClr val="4D6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5"/>
            <p:cNvSpPr/>
            <p:nvPr/>
          </p:nvSpPr>
          <p:spPr bwMode="auto">
            <a:xfrm>
              <a:off x="2325" y="2491"/>
              <a:ext cx="132" cy="284"/>
            </a:xfrm>
            <a:custGeom>
              <a:avLst/>
              <a:gdLst>
                <a:gd name="T0" fmla="*/ 42 w 56"/>
                <a:gd name="T1" fmla="*/ 22 h 120"/>
                <a:gd name="T2" fmla="*/ 56 w 56"/>
                <a:gd name="T3" fmla="*/ 22 h 120"/>
                <a:gd name="T4" fmla="*/ 56 w 56"/>
                <a:gd name="T5" fmla="*/ 0 h 120"/>
                <a:gd name="T6" fmla="*/ 38 w 56"/>
                <a:gd name="T7" fmla="*/ 0 h 120"/>
                <a:gd name="T8" fmla="*/ 12 w 56"/>
                <a:gd name="T9" fmla="*/ 24 h 120"/>
                <a:gd name="T10" fmla="*/ 12 w 56"/>
                <a:gd name="T11" fmla="*/ 41 h 120"/>
                <a:gd name="T12" fmla="*/ 0 w 56"/>
                <a:gd name="T13" fmla="*/ 41 h 120"/>
                <a:gd name="T14" fmla="*/ 0 w 56"/>
                <a:gd name="T15" fmla="*/ 62 h 120"/>
                <a:gd name="T16" fmla="*/ 12 w 56"/>
                <a:gd name="T17" fmla="*/ 62 h 120"/>
                <a:gd name="T18" fmla="*/ 12 w 56"/>
                <a:gd name="T19" fmla="*/ 120 h 120"/>
                <a:gd name="T20" fmla="*/ 37 w 56"/>
                <a:gd name="T21" fmla="*/ 120 h 120"/>
                <a:gd name="T22" fmla="*/ 37 w 56"/>
                <a:gd name="T23" fmla="*/ 62 h 120"/>
                <a:gd name="T24" fmla="*/ 54 w 56"/>
                <a:gd name="T25" fmla="*/ 62 h 120"/>
                <a:gd name="T26" fmla="*/ 56 w 56"/>
                <a:gd name="T27" fmla="*/ 41 h 120"/>
                <a:gd name="T28" fmla="*/ 37 w 56"/>
                <a:gd name="T29" fmla="*/ 41 h 120"/>
                <a:gd name="T30" fmla="*/ 37 w 56"/>
                <a:gd name="T31" fmla="*/ 27 h 120"/>
                <a:gd name="T32" fmla="*/ 42 w 56"/>
                <a:gd name="T33" fmla="*/ 2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120">
                  <a:moveTo>
                    <a:pt x="42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1" y="0"/>
                    <a:pt x="12" y="21"/>
                    <a:pt x="12" y="24"/>
                  </a:cubicBezTo>
                  <a:cubicBezTo>
                    <a:pt x="12" y="27"/>
                    <a:pt x="12" y="41"/>
                    <a:pt x="12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5" y="52"/>
                    <a:pt x="56" y="41"/>
                  </a:cubicBezTo>
                  <a:cubicBezTo>
                    <a:pt x="54" y="41"/>
                    <a:pt x="37" y="41"/>
                    <a:pt x="37" y="41"/>
                  </a:cubicBezTo>
                  <a:cubicBezTo>
                    <a:pt x="37" y="41"/>
                    <a:pt x="37" y="29"/>
                    <a:pt x="37" y="27"/>
                  </a:cubicBezTo>
                  <a:cubicBezTo>
                    <a:pt x="37" y="25"/>
                    <a:pt x="40" y="22"/>
                    <a:pt x="4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6"/>
            <p:cNvSpPr/>
            <p:nvPr/>
          </p:nvSpPr>
          <p:spPr bwMode="auto">
            <a:xfrm>
              <a:off x="3063" y="2406"/>
              <a:ext cx="588" cy="540"/>
            </a:xfrm>
            <a:custGeom>
              <a:avLst/>
              <a:gdLst>
                <a:gd name="T0" fmla="*/ 0 w 248"/>
                <a:gd name="T1" fmla="*/ 0 h 228"/>
                <a:gd name="T2" fmla="*/ 0 w 248"/>
                <a:gd name="T3" fmla="*/ 0 h 228"/>
                <a:gd name="T4" fmla="*/ 0 w 248"/>
                <a:gd name="T5" fmla="*/ 208 h 228"/>
                <a:gd name="T6" fmla="*/ 20 w 248"/>
                <a:gd name="T7" fmla="*/ 228 h 228"/>
                <a:gd name="T8" fmla="*/ 228 w 248"/>
                <a:gd name="T9" fmla="*/ 228 h 228"/>
                <a:gd name="T10" fmla="*/ 248 w 248"/>
                <a:gd name="T11" fmla="*/ 208 h 228"/>
                <a:gd name="T12" fmla="*/ 248 w 248"/>
                <a:gd name="T13" fmla="*/ 200 h 228"/>
                <a:gd name="T14" fmla="*/ 228 w 248"/>
                <a:gd name="T15" fmla="*/ 220 h 228"/>
                <a:gd name="T16" fmla="*/ 20 w 248"/>
                <a:gd name="T17" fmla="*/ 220 h 228"/>
                <a:gd name="T18" fmla="*/ 0 w 248"/>
                <a:gd name="T19" fmla="*/ 200 h 228"/>
                <a:gd name="T20" fmla="*/ 0 w 248"/>
                <a:gd name="T2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" h="2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9"/>
                    <a:pt x="9" y="228"/>
                    <a:pt x="20" y="228"/>
                  </a:cubicBezTo>
                  <a:cubicBezTo>
                    <a:pt x="228" y="228"/>
                    <a:pt x="228" y="228"/>
                    <a:pt x="228" y="228"/>
                  </a:cubicBezTo>
                  <a:cubicBezTo>
                    <a:pt x="239" y="228"/>
                    <a:pt x="248" y="219"/>
                    <a:pt x="248" y="208"/>
                  </a:cubicBezTo>
                  <a:cubicBezTo>
                    <a:pt x="248" y="200"/>
                    <a:pt x="248" y="200"/>
                    <a:pt x="248" y="200"/>
                  </a:cubicBezTo>
                  <a:cubicBezTo>
                    <a:pt x="248" y="211"/>
                    <a:pt x="239" y="220"/>
                    <a:pt x="228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220"/>
                    <a:pt x="0" y="211"/>
                    <a:pt x="0" y="20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"/>
            <p:cNvSpPr/>
            <p:nvPr/>
          </p:nvSpPr>
          <p:spPr bwMode="auto">
            <a:xfrm>
              <a:off x="3063" y="2340"/>
              <a:ext cx="588" cy="587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71DB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8"/>
            <p:cNvSpPr/>
            <p:nvPr/>
          </p:nvSpPr>
          <p:spPr bwMode="auto">
            <a:xfrm>
              <a:off x="3234" y="2529"/>
              <a:ext cx="303" cy="246"/>
            </a:xfrm>
            <a:custGeom>
              <a:avLst/>
              <a:gdLst>
                <a:gd name="T0" fmla="*/ 89 w 128"/>
                <a:gd name="T1" fmla="*/ 0 h 104"/>
                <a:gd name="T2" fmla="*/ 62 w 128"/>
                <a:gd name="T3" fmla="*/ 26 h 104"/>
                <a:gd name="T4" fmla="*/ 63 w 128"/>
                <a:gd name="T5" fmla="*/ 32 h 104"/>
                <a:gd name="T6" fmla="*/ 9 w 128"/>
                <a:gd name="T7" fmla="*/ 5 h 104"/>
                <a:gd name="T8" fmla="*/ 5 w 128"/>
                <a:gd name="T9" fmla="*/ 18 h 104"/>
                <a:gd name="T10" fmla="*/ 17 w 128"/>
                <a:gd name="T11" fmla="*/ 40 h 104"/>
                <a:gd name="T12" fmla="*/ 5 w 128"/>
                <a:gd name="T13" fmla="*/ 37 h 104"/>
                <a:gd name="T14" fmla="*/ 5 w 128"/>
                <a:gd name="T15" fmla="*/ 37 h 104"/>
                <a:gd name="T16" fmla="*/ 26 w 128"/>
                <a:gd name="T17" fmla="*/ 63 h 104"/>
                <a:gd name="T18" fmla="*/ 19 w 128"/>
                <a:gd name="T19" fmla="*/ 64 h 104"/>
                <a:gd name="T20" fmla="*/ 14 w 128"/>
                <a:gd name="T21" fmla="*/ 63 h 104"/>
                <a:gd name="T22" fmla="*/ 39 w 128"/>
                <a:gd name="T23" fmla="*/ 81 h 104"/>
                <a:gd name="T24" fmla="*/ 6 w 128"/>
                <a:gd name="T25" fmla="*/ 93 h 104"/>
                <a:gd name="T26" fmla="*/ 0 w 128"/>
                <a:gd name="T27" fmla="*/ 92 h 104"/>
                <a:gd name="T28" fmla="*/ 40 w 128"/>
                <a:gd name="T29" fmla="*/ 104 h 104"/>
                <a:gd name="T30" fmla="*/ 115 w 128"/>
                <a:gd name="T31" fmla="*/ 29 h 104"/>
                <a:gd name="T32" fmla="*/ 115 w 128"/>
                <a:gd name="T33" fmla="*/ 26 h 104"/>
                <a:gd name="T34" fmla="*/ 128 w 128"/>
                <a:gd name="T35" fmla="*/ 12 h 104"/>
                <a:gd name="T36" fmla="*/ 113 w 128"/>
                <a:gd name="T37" fmla="*/ 16 h 104"/>
                <a:gd name="T38" fmla="*/ 124 w 128"/>
                <a:gd name="T39" fmla="*/ 2 h 104"/>
                <a:gd name="T40" fmla="*/ 108 w 128"/>
                <a:gd name="T41" fmla="*/ 8 h 104"/>
                <a:gd name="T42" fmla="*/ 89 w 128"/>
                <a:gd name="T4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04">
                  <a:moveTo>
                    <a:pt x="89" y="0"/>
                  </a:moveTo>
                  <a:cubicBezTo>
                    <a:pt x="74" y="0"/>
                    <a:pt x="62" y="12"/>
                    <a:pt x="62" y="26"/>
                  </a:cubicBezTo>
                  <a:cubicBezTo>
                    <a:pt x="62" y="28"/>
                    <a:pt x="63" y="30"/>
                    <a:pt x="63" y="32"/>
                  </a:cubicBezTo>
                  <a:cubicBezTo>
                    <a:pt x="41" y="31"/>
                    <a:pt x="22" y="21"/>
                    <a:pt x="9" y="5"/>
                  </a:cubicBezTo>
                  <a:cubicBezTo>
                    <a:pt x="7" y="9"/>
                    <a:pt x="5" y="13"/>
                    <a:pt x="5" y="18"/>
                  </a:cubicBezTo>
                  <a:cubicBezTo>
                    <a:pt x="5" y="27"/>
                    <a:pt x="10" y="35"/>
                    <a:pt x="17" y="40"/>
                  </a:cubicBezTo>
                  <a:cubicBezTo>
                    <a:pt x="13" y="40"/>
                    <a:pt x="9" y="39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50"/>
                    <a:pt x="14" y="60"/>
                    <a:pt x="26" y="63"/>
                  </a:cubicBezTo>
                  <a:cubicBezTo>
                    <a:pt x="24" y="63"/>
                    <a:pt x="22" y="64"/>
                    <a:pt x="19" y="64"/>
                  </a:cubicBezTo>
                  <a:cubicBezTo>
                    <a:pt x="18" y="64"/>
                    <a:pt x="16" y="63"/>
                    <a:pt x="14" y="63"/>
                  </a:cubicBezTo>
                  <a:cubicBezTo>
                    <a:pt x="18" y="74"/>
                    <a:pt x="27" y="81"/>
                    <a:pt x="39" y="81"/>
                  </a:cubicBezTo>
                  <a:cubicBezTo>
                    <a:pt x="30" y="88"/>
                    <a:pt x="19" y="93"/>
                    <a:pt x="6" y="93"/>
                  </a:cubicBezTo>
                  <a:cubicBezTo>
                    <a:pt x="4" y="93"/>
                    <a:pt x="2" y="92"/>
                    <a:pt x="0" y="92"/>
                  </a:cubicBezTo>
                  <a:cubicBezTo>
                    <a:pt x="12" y="100"/>
                    <a:pt x="25" y="104"/>
                    <a:pt x="40" y="104"/>
                  </a:cubicBezTo>
                  <a:cubicBezTo>
                    <a:pt x="89" y="104"/>
                    <a:pt x="115" y="64"/>
                    <a:pt x="115" y="29"/>
                  </a:cubicBezTo>
                  <a:cubicBezTo>
                    <a:pt x="115" y="28"/>
                    <a:pt x="115" y="27"/>
                    <a:pt x="115" y="26"/>
                  </a:cubicBezTo>
                  <a:cubicBezTo>
                    <a:pt x="120" y="22"/>
                    <a:pt x="124" y="18"/>
                    <a:pt x="128" y="12"/>
                  </a:cubicBezTo>
                  <a:cubicBezTo>
                    <a:pt x="123" y="14"/>
                    <a:pt x="118" y="16"/>
                    <a:pt x="113" y="16"/>
                  </a:cubicBezTo>
                  <a:cubicBezTo>
                    <a:pt x="118" y="13"/>
                    <a:pt x="123" y="8"/>
                    <a:pt x="124" y="2"/>
                  </a:cubicBezTo>
                  <a:cubicBezTo>
                    <a:pt x="119" y="5"/>
                    <a:pt x="114" y="7"/>
                    <a:pt x="108" y="8"/>
                  </a:cubicBezTo>
                  <a:cubicBezTo>
                    <a:pt x="103" y="3"/>
                    <a:pt x="96" y="0"/>
                    <a:pt x="89" y="0"/>
                  </a:cubicBezTo>
                </a:path>
              </a:pathLst>
            </a:custGeom>
            <a:solidFill>
              <a:srgbClr val="60B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9"/>
            <p:cNvSpPr/>
            <p:nvPr/>
          </p:nvSpPr>
          <p:spPr bwMode="auto">
            <a:xfrm>
              <a:off x="3215" y="2510"/>
              <a:ext cx="303" cy="246"/>
            </a:xfrm>
            <a:custGeom>
              <a:avLst/>
              <a:gdLst>
                <a:gd name="T0" fmla="*/ 128 w 128"/>
                <a:gd name="T1" fmla="*/ 12 h 104"/>
                <a:gd name="T2" fmla="*/ 113 w 128"/>
                <a:gd name="T3" fmla="*/ 16 h 104"/>
                <a:gd name="T4" fmla="*/ 124 w 128"/>
                <a:gd name="T5" fmla="*/ 2 h 104"/>
                <a:gd name="T6" fmla="*/ 108 w 128"/>
                <a:gd name="T7" fmla="*/ 8 h 104"/>
                <a:gd name="T8" fmla="*/ 89 w 128"/>
                <a:gd name="T9" fmla="*/ 0 h 104"/>
                <a:gd name="T10" fmla="*/ 62 w 128"/>
                <a:gd name="T11" fmla="*/ 26 h 104"/>
                <a:gd name="T12" fmla="*/ 63 w 128"/>
                <a:gd name="T13" fmla="*/ 32 h 104"/>
                <a:gd name="T14" fmla="*/ 9 w 128"/>
                <a:gd name="T15" fmla="*/ 5 h 104"/>
                <a:gd name="T16" fmla="*/ 5 w 128"/>
                <a:gd name="T17" fmla="*/ 18 h 104"/>
                <a:gd name="T18" fmla="*/ 17 w 128"/>
                <a:gd name="T19" fmla="*/ 40 h 104"/>
                <a:gd name="T20" fmla="*/ 5 w 128"/>
                <a:gd name="T21" fmla="*/ 37 h 104"/>
                <a:gd name="T22" fmla="*/ 5 w 128"/>
                <a:gd name="T23" fmla="*/ 37 h 104"/>
                <a:gd name="T24" fmla="*/ 26 w 128"/>
                <a:gd name="T25" fmla="*/ 63 h 104"/>
                <a:gd name="T26" fmla="*/ 19 w 128"/>
                <a:gd name="T27" fmla="*/ 64 h 104"/>
                <a:gd name="T28" fmla="*/ 14 w 128"/>
                <a:gd name="T29" fmla="*/ 63 h 104"/>
                <a:gd name="T30" fmla="*/ 39 w 128"/>
                <a:gd name="T31" fmla="*/ 81 h 104"/>
                <a:gd name="T32" fmla="*/ 6 w 128"/>
                <a:gd name="T33" fmla="*/ 93 h 104"/>
                <a:gd name="T34" fmla="*/ 0 w 128"/>
                <a:gd name="T35" fmla="*/ 92 h 104"/>
                <a:gd name="T36" fmla="*/ 40 w 128"/>
                <a:gd name="T37" fmla="*/ 104 h 104"/>
                <a:gd name="T38" fmla="*/ 115 w 128"/>
                <a:gd name="T39" fmla="*/ 29 h 104"/>
                <a:gd name="T40" fmla="*/ 115 w 128"/>
                <a:gd name="T41" fmla="*/ 26 h 104"/>
                <a:gd name="T42" fmla="*/ 128 w 128"/>
                <a:gd name="T43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04">
                  <a:moveTo>
                    <a:pt x="128" y="12"/>
                  </a:moveTo>
                  <a:cubicBezTo>
                    <a:pt x="123" y="14"/>
                    <a:pt x="118" y="16"/>
                    <a:pt x="113" y="16"/>
                  </a:cubicBezTo>
                  <a:cubicBezTo>
                    <a:pt x="118" y="13"/>
                    <a:pt x="123" y="8"/>
                    <a:pt x="124" y="2"/>
                  </a:cubicBezTo>
                  <a:cubicBezTo>
                    <a:pt x="119" y="5"/>
                    <a:pt x="114" y="7"/>
                    <a:pt x="108" y="8"/>
                  </a:cubicBezTo>
                  <a:cubicBezTo>
                    <a:pt x="103" y="3"/>
                    <a:pt x="96" y="0"/>
                    <a:pt x="89" y="0"/>
                  </a:cubicBezTo>
                  <a:cubicBezTo>
                    <a:pt x="74" y="0"/>
                    <a:pt x="62" y="12"/>
                    <a:pt x="62" y="26"/>
                  </a:cubicBezTo>
                  <a:cubicBezTo>
                    <a:pt x="62" y="28"/>
                    <a:pt x="63" y="30"/>
                    <a:pt x="63" y="32"/>
                  </a:cubicBezTo>
                  <a:cubicBezTo>
                    <a:pt x="41" y="31"/>
                    <a:pt x="22" y="21"/>
                    <a:pt x="9" y="5"/>
                  </a:cubicBezTo>
                  <a:cubicBezTo>
                    <a:pt x="7" y="9"/>
                    <a:pt x="5" y="13"/>
                    <a:pt x="5" y="18"/>
                  </a:cubicBezTo>
                  <a:cubicBezTo>
                    <a:pt x="5" y="27"/>
                    <a:pt x="10" y="35"/>
                    <a:pt x="17" y="40"/>
                  </a:cubicBezTo>
                  <a:cubicBezTo>
                    <a:pt x="13" y="40"/>
                    <a:pt x="9" y="39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50"/>
                    <a:pt x="14" y="60"/>
                    <a:pt x="26" y="63"/>
                  </a:cubicBezTo>
                  <a:cubicBezTo>
                    <a:pt x="24" y="63"/>
                    <a:pt x="22" y="64"/>
                    <a:pt x="19" y="64"/>
                  </a:cubicBezTo>
                  <a:cubicBezTo>
                    <a:pt x="18" y="64"/>
                    <a:pt x="16" y="63"/>
                    <a:pt x="14" y="63"/>
                  </a:cubicBezTo>
                  <a:cubicBezTo>
                    <a:pt x="18" y="74"/>
                    <a:pt x="27" y="81"/>
                    <a:pt x="39" y="81"/>
                  </a:cubicBezTo>
                  <a:cubicBezTo>
                    <a:pt x="30" y="88"/>
                    <a:pt x="19" y="93"/>
                    <a:pt x="6" y="93"/>
                  </a:cubicBezTo>
                  <a:cubicBezTo>
                    <a:pt x="4" y="93"/>
                    <a:pt x="2" y="92"/>
                    <a:pt x="0" y="92"/>
                  </a:cubicBezTo>
                  <a:cubicBezTo>
                    <a:pt x="12" y="100"/>
                    <a:pt x="25" y="104"/>
                    <a:pt x="40" y="104"/>
                  </a:cubicBezTo>
                  <a:cubicBezTo>
                    <a:pt x="89" y="104"/>
                    <a:pt x="115" y="64"/>
                    <a:pt x="115" y="29"/>
                  </a:cubicBezTo>
                  <a:cubicBezTo>
                    <a:pt x="115" y="28"/>
                    <a:pt x="115" y="27"/>
                    <a:pt x="115" y="26"/>
                  </a:cubicBezTo>
                  <a:cubicBezTo>
                    <a:pt x="120" y="22"/>
                    <a:pt x="124" y="18"/>
                    <a:pt x="12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0"/>
            <p:cNvSpPr/>
            <p:nvPr/>
          </p:nvSpPr>
          <p:spPr bwMode="auto">
            <a:xfrm>
              <a:off x="4029" y="2406"/>
              <a:ext cx="588" cy="540"/>
            </a:xfrm>
            <a:custGeom>
              <a:avLst/>
              <a:gdLst>
                <a:gd name="T0" fmla="*/ 0 w 248"/>
                <a:gd name="T1" fmla="*/ 0 h 228"/>
                <a:gd name="T2" fmla="*/ 0 w 248"/>
                <a:gd name="T3" fmla="*/ 0 h 228"/>
                <a:gd name="T4" fmla="*/ 0 w 248"/>
                <a:gd name="T5" fmla="*/ 208 h 228"/>
                <a:gd name="T6" fmla="*/ 20 w 248"/>
                <a:gd name="T7" fmla="*/ 228 h 228"/>
                <a:gd name="T8" fmla="*/ 228 w 248"/>
                <a:gd name="T9" fmla="*/ 228 h 228"/>
                <a:gd name="T10" fmla="*/ 248 w 248"/>
                <a:gd name="T11" fmla="*/ 208 h 228"/>
                <a:gd name="T12" fmla="*/ 248 w 248"/>
                <a:gd name="T13" fmla="*/ 200 h 228"/>
                <a:gd name="T14" fmla="*/ 228 w 248"/>
                <a:gd name="T15" fmla="*/ 220 h 228"/>
                <a:gd name="T16" fmla="*/ 20 w 248"/>
                <a:gd name="T17" fmla="*/ 220 h 228"/>
                <a:gd name="T18" fmla="*/ 0 w 248"/>
                <a:gd name="T19" fmla="*/ 200 h 228"/>
                <a:gd name="T20" fmla="*/ 0 w 248"/>
                <a:gd name="T2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" h="2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9"/>
                    <a:pt x="9" y="228"/>
                    <a:pt x="20" y="228"/>
                  </a:cubicBezTo>
                  <a:cubicBezTo>
                    <a:pt x="228" y="228"/>
                    <a:pt x="228" y="228"/>
                    <a:pt x="228" y="228"/>
                  </a:cubicBezTo>
                  <a:cubicBezTo>
                    <a:pt x="239" y="228"/>
                    <a:pt x="248" y="219"/>
                    <a:pt x="248" y="208"/>
                  </a:cubicBezTo>
                  <a:cubicBezTo>
                    <a:pt x="248" y="200"/>
                    <a:pt x="248" y="200"/>
                    <a:pt x="248" y="200"/>
                  </a:cubicBezTo>
                  <a:cubicBezTo>
                    <a:pt x="248" y="211"/>
                    <a:pt x="239" y="220"/>
                    <a:pt x="228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220"/>
                    <a:pt x="0" y="211"/>
                    <a:pt x="0" y="20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1"/>
            <p:cNvSpPr/>
            <p:nvPr/>
          </p:nvSpPr>
          <p:spPr bwMode="auto">
            <a:xfrm>
              <a:off x="4029" y="2340"/>
              <a:ext cx="588" cy="587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EF5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2"/>
            <p:cNvSpPr>
              <a:spLocks noEditPoints="1"/>
            </p:cNvSpPr>
            <p:nvPr/>
          </p:nvSpPr>
          <p:spPr bwMode="auto">
            <a:xfrm>
              <a:off x="4171" y="2510"/>
              <a:ext cx="351" cy="294"/>
            </a:xfrm>
            <a:custGeom>
              <a:avLst/>
              <a:gdLst>
                <a:gd name="T0" fmla="*/ 40 w 148"/>
                <a:gd name="T1" fmla="*/ 118 h 124"/>
                <a:gd name="T2" fmla="*/ 14 w 148"/>
                <a:gd name="T3" fmla="*/ 97 h 124"/>
                <a:gd name="T4" fmla="*/ 42 w 148"/>
                <a:gd name="T5" fmla="*/ 77 h 124"/>
                <a:gd name="T6" fmla="*/ 42 w 148"/>
                <a:gd name="T7" fmla="*/ 77 h 124"/>
                <a:gd name="T8" fmla="*/ 52 w 148"/>
                <a:gd name="T9" fmla="*/ 79 h 124"/>
                <a:gd name="T10" fmla="*/ 67 w 148"/>
                <a:gd name="T11" fmla="*/ 94 h 124"/>
                <a:gd name="T12" fmla="*/ 68 w 148"/>
                <a:gd name="T13" fmla="*/ 98 h 124"/>
                <a:gd name="T14" fmla="*/ 40 w 148"/>
                <a:gd name="T15" fmla="*/ 118 h 124"/>
                <a:gd name="T16" fmla="*/ 44 w 148"/>
                <a:gd name="T17" fmla="*/ 52 h 124"/>
                <a:gd name="T18" fmla="*/ 43 w 148"/>
                <a:gd name="T19" fmla="*/ 52 h 124"/>
                <a:gd name="T20" fmla="*/ 22 w 148"/>
                <a:gd name="T21" fmla="*/ 28 h 124"/>
                <a:gd name="T22" fmla="*/ 37 w 148"/>
                <a:gd name="T23" fmla="*/ 5 h 124"/>
                <a:gd name="T24" fmla="*/ 37 w 148"/>
                <a:gd name="T25" fmla="*/ 5 h 124"/>
                <a:gd name="T26" fmla="*/ 58 w 148"/>
                <a:gd name="T27" fmla="*/ 29 h 124"/>
                <a:gd name="T28" fmla="*/ 44 w 148"/>
                <a:gd name="T29" fmla="*/ 52 h 124"/>
                <a:gd name="T30" fmla="*/ 81 w 148"/>
                <a:gd name="T31" fmla="*/ 0 h 124"/>
                <a:gd name="T32" fmla="*/ 42 w 148"/>
                <a:gd name="T33" fmla="*/ 0 h 124"/>
                <a:gd name="T34" fmla="*/ 8 w 148"/>
                <a:gd name="T35" fmla="*/ 28 h 124"/>
                <a:gd name="T36" fmla="*/ 38 w 148"/>
                <a:gd name="T37" fmla="*/ 56 h 124"/>
                <a:gd name="T38" fmla="*/ 41 w 148"/>
                <a:gd name="T39" fmla="*/ 56 h 124"/>
                <a:gd name="T40" fmla="*/ 41 w 148"/>
                <a:gd name="T41" fmla="*/ 56 h 124"/>
                <a:gd name="T42" fmla="*/ 41 w 148"/>
                <a:gd name="T43" fmla="*/ 56 h 124"/>
                <a:gd name="T44" fmla="*/ 39 w 148"/>
                <a:gd name="T45" fmla="*/ 63 h 124"/>
                <a:gd name="T46" fmla="*/ 45 w 148"/>
                <a:gd name="T47" fmla="*/ 74 h 124"/>
                <a:gd name="T48" fmla="*/ 38 w 148"/>
                <a:gd name="T49" fmla="*/ 74 h 124"/>
                <a:gd name="T50" fmla="*/ 0 w 148"/>
                <a:gd name="T51" fmla="*/ 101 h 124"/>
                <a:gd name="T52" fmla="*/ 40 w 148"/>
                <a:gd name="T53" fmla="*/ 124 h 124"/>
                <a:gd name="T54" fmla="*/ 78 w 148"/>
                <a:gd name="T55" fmla="*/ 96 h 124"/>
                <a:gd name="T56" fmla="*/ 64 w 148"/>
                <a:gd name="T57" fmla="*/ 71 h 124"/>
                <a:gd name="T58" fmla="*/ 54 w 148"/>
                <a:gd name="T59" fmla="*/ 59 h 124"/>
                <a:gd name="T60" fmla="*/ 61 w 148"/>
                <a:gd name="T61" fmla="*/ 48 h 124"/>
                <a:gd name="T62" fmla="*/ 72 w 148"/>
                <a:gd name="T63" fmla="*/ 28 h 124"/>
                <a:gd name="T64" fmla="*/ 60 w 148"/>
                <a:gd name="T65" fmla="*/ 6 h 124"/>
                <a:gd name="T66" fmla="*/ 72 w 148"/>
                <a:gd name="T67" fmla="*/ 6 h 124"/>
                <a:gd name="T68" fmla="*/ 81 w 148"/>
                <a:gd name="T69" fmla="*/ 0 h 124"/>
                <a:gd name="T70" fmla="*/ 124 w 148"/>
                <a:gd name="T71" fmla="*/ 0 h 124"/>
                <a:gd name="T72" fmla="*/ 116 w 148"/>
                <a:gd name="T73" fmla="*/ 0 h 124"/>
                <a:gd name="T74" fmla="*/ 116 w 148"/>
                <a:gd name="T75" fmla="*/ 24 h 124"/>
                <a:gd name="T76" fmla="*/ 92 w 148"/>
                <a:gd name="T77" fmla="*/ 24 h 124"/>
                <a:gd name="T78" fmla="*/ 92 w 148"/>
                <a:gd name="T79" fmla="*/ 25 h 124"/>
                <a:gd name="T80" fmla="*/ 92 w 148"/>
                <a:gd name="T81" fmla="*/ 25 h 124"/>
                <a:gd name="T82" fmla="*/ 92 w 148"/>
                <a:gd name="T83" fmla="*/ 31 h 124"/>
                <a:gd name="T84" fmla="*/ 92 w 148"/>
                <a:gd name="T85" fmla="*/ 31 h 124"/>
                <a:gd name="T86" fmla="*/ 92 w 148"/>
                <a:gd name="T87" fmla="*/ 32 h 124"/>
                <a:gd name="T88" fmla="*/ 116 w 148"/>
                <a:gd name="T89" fmla="*/ 32 h 124"/>
                <a:gd name="T90" fmla="*/ 116 w 148"/>
                <a:gd name="T91" fmla="*/ 56 h 124"/>
                <a:gd name="T92" fmla="*/ 124 w 148"/>
                <a:gd name="T93" fmla="*/ 56 h 124"/>
                <a:gd name="T94" fmla="*/ 124 w 148"/>
                <a:gd name="T95" fmla="*/ 32 h 124"/>
                <a:gd name="T96" fmla="*/ 148 w 148"/>
                <a:gd name="T97" fmla="*/ 32 h 124"/>
                <a:gd name="T98" fmla="*/ 148 w 148"/>
                <a:gd name="T99" fmla="*/ 24 h 124"/>
                <a:gd name="T100" fmla="*/ 124 w 148"/>
                <a:gd name="T101" fmla="*/ 24 h 124"/>
                <a:gd name="T102" fmla="*/ 124 w 148"/>
                <a:gd name="T10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124">
                  <a:moveTo>
                    <a:pt x="40" y="118"/>
                  </a:moveTo>
                  <a:cubicBezTo>
                    <a:pt x="25" y="118"/>
                    <a:pt x="14" y="109"/>
                    <a:pt x="14" y="97"/>
                  </a:cubicBezTo>
                  <a:cubicBezTo>
                    <a:pt x="14" y="86"/>
                    <a:pt x="27" y="77"/>
                    <a:pt x="42" y="77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6" y="77"/>
                    <a:pt x="49" y="78"/>
                    <a:pt x="52" y="79"/>
                  </a:cubicBezTo>
                  <a:cubicBezTo>
                    <a:pt x="60" y="84"/>
                    <a:pt x="66" y="88"/>
                    <a:pt x="67" y="94"/>
                  </a:cubicBezTo>
                  <a:cubicBezTo>
                    <a:pt x="68" y="95"/>
                    <a:pt x="68" y="97"/>
                    <a:pt x="68" y="98"/>
                  </a:cubicBezTo>
                  <a:cubicBezTo>
                    <a:pt x="68" y="109"/>
                    <a:pt x="60" y="118"/>
                    <a:pt x="40" y="118"/>
                  </a:cubicBezTo>
                  <a:moveTo>
                    <a:pt x="44" y="52"/>
                  </a:moveTo>
                  <a:cubicBezTo>
                    <a:pt x="44" y="52"/>
                    <a:pt x="44" y="52"/>
                    <a:pt x="43" y="52"/>
                  </a:cubicBezTo>
                  <a:cubicBezTo>
                    <a:pt x="34" y="52"/>
                    <a:pt x="24" y="41"/>
                    <a:pt x="22" y="28"/>
                  </a:cubicBezTo>
                  <a:cubicBezTo>
                    <a:pt x="21" y="15"/>
                    <a:pt x="2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47" y="6"/>
                    <a:pt x="57" y="16"/>
                    <a:pt x="58" y="29"/>
                  </a:cubicBezTo>
                  <a:cubicBezTo>
                    <a:pt x="60" y="42"/>
                    <a:pt x="54" y="52"/>
                    <a:pt x="44" y="52"/>
                  </a:cubicBezTo>
                  <a:moveTo>
                    <a:pt x="81" y="0"/>
                  </a:moveTo>
                  <a:cubicBezTo>
                    <a:pt x="81" y="0"/>
                    <a:pt x="52" y="0"/>
                    <a:pt x="42" y="0"/>
                  </a:cubicBezTo>
                  <a:cubicBezTo>
                    <a:pt x="25" y="0"/>
                    <a:pt x="8" y="13"/>
                    <a:pt x="8" y="28"/>
                  </a:cubicBezTo>
                  <a:cubicBezTo>
                    <a:pt x="8" y="44"/>
                    <a:pt x="20" y="56"/>
                    <a:pt x="38" y="56"/>
                  </a:cubicBezTo>
                  <a:cubicBezTo>
                    <a:pt x="39" y="56"/>
                    <a:pt x="40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0" y="58"/>
                    <a:pt x="39" y="61"/>
                    <a:pt x="39" y="63"/>
                  </a:cubicBezTo>
                  <a:cubicBezTo>
                    <a:pt x="39" y="67"/>
                    <a:pt x="42" y="71"/>
                    <a:pt x="45" y="74"/>
                  </a:cubicBezTo>
                  <a:cubicBezTo>
                    <a:pt x="43" y="74"/>
                    <a:pt x="40" y="74"/>
                    <a:pt x="38" y="74"/>
                  </a:cubicBezTo>
                  <a:cubicBezTo>
                    <a:pt x="17" y="74"/>
                    <a:pt x="0" y="87"/>
                    <a:pt x="0" y="101"/>
                  </a:cubicBezTo>
                  <a:cubicBezTo>
                    <a:pt x="0" y="115"/>
                    <a:pt x="18" y="124"/>
                    <a:pt x="40" y="124"/>
                  </a:cubicBezTo>
                  <a:cubicBezTo>
                    <a:pt x="64" y="124"/>
                    <a:pt x="78" y="110"/>
                    <a:pt x="78" y="96"/>
                  </a:cubicBezTo>
                  <a:cubicBezTo>
                    <a:pt x="78" y="85"/>
                    <a:pt x="74" y="79"/>
                    <a:pt x="64" y="71"/>
                  </a:cubicBezTo>
                  <a:cubicBezTo>
                    <a:pt x="61" y="69"/>
                    <a:pt x="54" y="63"/>
                    <a:pt x="54" y="59"/>
                  </a:cubicBezTo>
                  <a:cubicBezTo>
                    <a:pt x="54" y="55"/>
                    <a:pt x="55" y="53"/>
                    <a:pt x="61" y="48"/>
                  </a:cubicBezTo>
                  <a:cubicBezTo>
                    <a:pt x="68" y="43"/>
                    <a:pt x="72" y="37"/>
                    <a:pt x="72" y="28"/>
                  </a:cubicBezTo>
                  <a:cubicBezTo>
                    <a:pt x="72" y="19"/>
                    <a:pt x="68" y="9"/>
                    <a:pt x="60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81" y="0"/>
                    <a:pt x="81" y="0"/>
                    <a:pt x="81" y="0"/>
                  </a:cubicBezTo>
                  <a:moveTo>
                    <a:pt x="124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6" y="56"/>
                    <a:pt x="116" y="56"/>
                    <a:pt x="116" y="56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0"/>
                    <a:pt x="124" y="0"/>
                    <a:pt x="124" y="0"/>
                  </a:cubicBezTo>
                </a:path>
              </a:pathLst>
            </a:custGeom>
            <a:solidFill>
              <a:srgbClr val="CB4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4153" y="2491"/>
              <a:ext cx="350" cy="294"/>
            </a:xfrm>
            <a:custGeom>
              <a:avLst/>
              <a:gdLst>
                <a:gd name="T0" fmla="*/ 81 w 148"/>
                <a:gd name="T1" fmla="*/ 0 h 124"/>
                <a:gd name="T2" fmla="*/ 42 w 148"/>
                <a:gd name="T3" fmla="*/ 0 h 124"/>
                <a:gd name="T4" fmla="*/ 8 w 148"/>
                <a:gd name="T5" fmla="*/ 28 h 124"/>
                <a:gd name="T6" fmla="*/ 38 w 148"/>
                <a:gd name="T7" fmla="*/ 56 h 124"/>
                <a:gd name="T8" fmla="*/ 41 w 148"/>
                <a:gd name="T9" fmla="*/ 56 h 124"/>
                <a:gd name="T10" fmla="*/ 39 w 148"/>
                <a:gd name="T11" fmla="*/ 63 h 124"/>
                <a:gd name="T12" fmla="*/ 45 w 148"/>
                <a:gd name="T13" fmla="*/ 74 h 124"/>
                <a:gd name="T14" fmla="*/ 38 w 148"/>
                <a:gd name="T15" fmla="*/ 74 h 124"/>
                <a:gd name="T16" fmla="*/ 0 w 148"/>
                <a:gd name="T17" fmla="*/ 101 h 124"/>
                <a:gd name="T18" fmla="*/ 40 w 148"/>
                <a:gd name="T19" fmla="*/ 124 h 124"/>
                <a:gd name="T20" fmla="*/ 78 w 148"/>
                <a:gd name="T21" fmla="*/ 96 h 124"/>
                <a:gd name="T22" fmla="*/ 64 w 148"/>
                <a:gd name="T23" fmla="*/ 71 h 124"/>
                <a:gd name="T24" fmla="*/ 54 w 148"/>
                <a:gd name="T25" fmla="*/ 59 h 124"/>
                <a:gd name="T26" fmla="*/ 61 w 148"/>
                <a:gd name="T27" fmla="*/ 48 h 124"/>
                <a:gd name="T28" fmla="*/ 72 w 148"/>
                <a:gd name="T29" fmla="*/ 28 h 124"/>
                <a:gd name="T30" fmla="*/ 60 w 148"/>
                <a:gd name="T31" fmla="*/ 6 h 124"/>
                <a:gd name="T32" fmla="*/ 72 w 148"/>
                <a:gd name="T33" fmla="*/ 6 h 124"/>
                <a:gd name="T34" fmla="*/ 81 w 148"/>
                <a:gd name="T35" fmla="*/ 0 h 124"/>
                <a:gd name="T36" fmla="*/ 67 w 148"/>
                <a:gd name="T37" fmla="*/ 94 h 124"/>
                <a:gd name="T38" fmla="*/ 68 w 148"/>
                <a:gd name="T39" fmla="*/ 98 h 124"/>
                <a:gd name="T40" fmla="*/ 40 w 148"/>
                <a:gd name="T41" fmla="*/ 118 h 124"/>
                <a:gd name="T42" fmla="*/ 14 w 148"/>
                <a:gd name="T43" fmla="*/ 97 h 124"/>
                <a:gd name="T44" fmla="*/ 42 w 148"/>
                <a:gd name="T45" fmla="*/ 77 h 124"/>
                <a:gd name="T46" fmla="*/ 52 w 148"/>
                <a:gd name="T47" fmla="*/ 79 h 124"/>
                <a:gd name="T48" fmla="*/ 67 w 148"/>
                <a:gd name="T49" fmla="*/ 94 h 124"/>
                <a:gd name="T50" fmla="*/ 43 w 148"/>
                <a:gd name="T51" fmla="*/ 52 h 124"/>
                <a:gd name="T52" fmla="*/ 22 w 148"/>
                <a:gd name="T53" fmla="*/ 28 h 124"/>
                <a:gd name="T54" fmla="*/ 37 w 148"/>
                <a:gd name="T55" fmla="*/ 5 h 124"/>
                <a:gd name="T56" fmla="*/ 58 w 148"/>
                <a:gd name="T57" fmla="*/ 29 h 124"/>
                <a:gd name="T58" fmla="*/ 43 w 148"/>
                <a:gd name="T59" fmla="*/ 52 h 124"/>
                <a:gd name="T60" fmla="*/ 124 w 148"/>
                <a:gd name="T61" fmla="*/ 24 h 124"/>
                <a:gd name="T62" fmla="*/ 124 w 148"/>
                <a:gd name="T63" fmla="*/ 0 h 124"/>
                <a:gd name="T64" fmla="*/ 116 w 148"/>
                <a:gd name="T65" fmla="*/ 0 h 124"/>
                <a:gd name="T66" fmla="*/ 116 w 148"/>
                <a:gd name="T67" fmla="*/ 24 h 124"/>
                <a:gd name="T68" fmla="*/ 92 w 148"/>
                <a:gd name="T69" fmla="*/ 24 h 124"/>
                <a:gd name="T70" fmla="*/ 92 w 148"/>
                <a:gd name="T71" fmla="*/ 25 h 124"/>
                <a:gd name="T72" fmla="*/ 92 w 148"/>
                <a:gd name="T73" fmla="*/ 25 h 124"/>
                <a:gd name="T74" fmla="*/ 92 w 148"/>
                <a:gd name="T75" fmla="*/ 31 h 124"/>
                <a:gd name="T76" fmla="*/ 92 w 148"/>
                <a:gd name="T77" fmla="*/ 31 h 124"/>
                <a:gd name="T78" fmla="*/ 92 w 148"/>
                <a:gd name="T79" fmla="*/ 32 h 124"/>
                <a:gd name="T80" fmla="*/ 116 w 148"/>
                <a:gd name="T81" fmla="*/ 32 h 124"/>
                <a:gd name="T82" fmla="*/ 116 w 148"/>
                <a:gd name="T83" fmla="*/ 56 h 124"/>
                <a:gd name="T84" fmla="*/ 124 w 148"/>
                <a:gd name="T85" fmla="*/ 56 h 124"/>
                <a:gd name="T86" fmla="*/ 124 w 148"/>
                <a:gd name="T87" fmla="*/ 32 h 124"/>
                <a:gd name="T88" fmla="*/ 148 w 148"/>
                <a:gd name="T89" fmla="*/ 32 h 124"/>
                <a:gd name="T90" fmla="*/ 148 w 148"/>
                <a:gd name="T91" fmla="*/ 24 h 124"/>
                <a:gd name="T92" fmla="*/ 124 w 148"/>
                <a:gd name="T93" fmla="*/ 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8" h="124">
                  <a:moveTo>
                    <a:pt x="81" y="0"/>
                  </a:moveTo>
                  <a:cubicBezTo>
                    <a:pt x="81" y="0"/>
                    <a:pt x="52" y="0"/>
                    <a:pt x="42" y="0"/>
                  </a:cubicBezTo>
                  <a:cubicBezTo>
                    <a:pt x="25" y="0"/>
                    <a:pt x="8" y="13"/>
                    <a:pt x="8" y="28"/>
                  </a:cubicBezTo>
                  <a:cubicBezTo>
                    <a:pt x="8" y="44"/>
                    <a:pt x="20" y="56"/>
                    <a:pt x="38" y="56"/>
                  </a:cubicBezTo>
                  <a:cubicBezTo>
                    <a:pt x="39" y="56"/>
                    <a:pt x="40" y="56"/>
                    <a:pt x="41" y="56"/>
                  </a:cubicBezTo>
                  <a:cubicBezTo>
                    <a:pt x="40" y="58"/>
                    <a:pt x="39" y="61"/>
                    <a:pt x="39" y="63"/>
                  </a:cubicBezTo>
                  <a:cubicBezTo>
                    <a:pt x="39" y="67"/>
                    <a:pt x="42" y="71"/>
                    <a:pt x="45" y="74"/>
                  </a:cubicBezTo>
                  <a:cubicBezTo>
                    <a:pt x="43" y="74"/>
                    <a:pt x="40" y="74"/>
                    <a:pt x="38" y="74"/>
                  </a:cubicBezTo>
                  <a:cubicBezTo>
                    <a:pt x="17" y="74"/>
                    <a:pt x="0" y="87"/>
                    <a:pt x="0" y="101"/>
                  </a:cubicBezTo>
                  <a:cubicBezTo>
                    <a:pt x="0" y="115"/>
                    <a:pt x="18" y="124"/>
                    <a:pt x="40" y="124"/>
                  </a:cubicBezTo>
                  <a:cubicBezTo>
                    <a:pt x="64" y="124"/>
                    <a:pt x="78" y="110"/>
                    <a:pt x="78" y="96"/>
                  </a:cubicBezTo>
                  <a:cubicBezTo>
                    <a:pt x="78" y="85"/>
                    <a:pt x="74" y="79"/>
                    <a:pt x="64" y="71"/>
                  </a:cubicBezTo>
                  <a:cubicBezTo>
                    <a:pt x="61" y="69"/>
                    <a:pt x="54" y="63"/>
                    <a:pt x="54" y="59"/>
                  </a:cubicBezTo>
                  <a:cubicBezTo>
                    <a:pt x="54" y="55"/>
                    <a:pt x="55" y="53"/>
                    <a:pt x="61" y="48"/>
                  </a:cubicBezTo>
                  <a:cubicBezTo>
                    <a:pt x="68" y="43"/>
                    <a:pt x="72" y="37"/>
                    <a:pt x="72" y="28"/>
                  </a:cubicBezTo>
                  <a:cubicBezTo>
                    <a:pt x="72" y="19"/>
                    <a:pt x="68" y="9"/>
                    <a:pt x="60" y="6"/>
                  </a:cubicBezTo>
                  <a:cubicBezTo>
                    <a:pt x="72" y="6"/>
                    <a:pt x="72" y="6"/>
                    <a:pt x="72" y="6"/>
                  </a:cubicBezTo>
                  <a:lnTo>
                    <a:pt x="81" y="0"/>
                  </a:lnTo>
                  <a:close/>
                  <a:moveTo>
                    <a:pt x="67" y="94"/>
                  </a:moveTo>
                  <a:cubicBezTo>
                    <a:pt x="68" y="95"/>
                    <a:pt x="68" y="97"/>
                    <a:pt x="68" y="98"/>
                  </a:cubicBezTo>
                  <a:cubicBezTo>
                    <a:pt x="68" y="109"/>
                    <a:pt x="60" y="118"/>
                    <a:pt x="40" y="118"/>
                  </a:cubicBezTo>
                  <a:cubicBezTo>
                    <a:pt x="25" y="118"/>
                    <a:pt x="14" y="109"/>
                    <a:pt x="14" y="97"/>
                  </a:cubicBezTo>
                  <a:cubicBezTo>
                    <a:pt x="14" y="86"/>
                    <a:pt x="27" y="77"/>
                    <a:pt x="42" y="77"/>
                  </a:cubicBezTo>
                  <a:cubicBezTo>
                    <a:pt x="46" y="77"/>
                    <a:pt x="49" y="78"/>
                    <a:pt x="52" y="79"/>
                  </a:cubicBezTo>
                  <a:cubicBezTo>
                    <a:pt x="60" y="84"/>
                    <a:pt x="66" y="88"/>
                    <a:pt x="67" y="94"/>
                  </a:cubicBezTo>
                  <a:close/>
                  <a:moveTo>
                    <a:pt x="43" y="52"/>
                  </a:moveTo>
                  <a:cubicBezTo>
                    <a:pt x="34" y="52"/>
                    <a:pt x="24" y="41"/>
                    <a:pt x="22" y="28"/>
                  </a:cubicBezTo>
                  <a:cubicBezTo>
                    <a:pt x="21" y="15"/>
                    <a:pt x="27" y="5"/>
                    <a:pt x="37" y="5"/>
                  </a:cubicBezTo>
                  <a:cubicBezTo>
                    <a:pt x="47" y="6"/>
                    <a:pt x="57" y="16"/>
                    <a:pt x="58" y="29"/>
                  </a:cubicBezTo>
                  <a:cubicBezTo>
                    <a:pt x="60" y="42"/>
                    <a:pt x="53" y="52"/>
                    <a:pt x="43" y="52"/>
                  </a:cubicBezTo>
                  <a:close/>
                  <a:moveTo>
                    <a:pt x="124" y="24"/>
                  </a:moveTo>
                  <a:cubicBezTo>
                    <a:pt x="124" y="0"/>
                    <a:pt x="124" y="0"/>
                    <a:pt x="12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6" y="56"/>
                    <a:pt x="116" y="56"/>
                    <a:pt x="116" y="56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24"/>
                    <a:pt x="148" y="24"/>
                    <a:pt x="148" y="24"/>
                  </a:cubicBezTo>
                  <a:lnTo>
                    <a:pt x="124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4"/>
            <p:cNvSpPr/>
            <p:nvPr/>
          </p:nvSpPr>
          <p:spPr bwMode="auto">
            <a:xfrm>
              <a:off x="4995" y="2406"/>
              <a:ext cx="587" cy="540"/>
            </a:xfrm>
            <a:custGeom>
              <a:avLst/>
              <a:gdLst>
                <a:gd name="T0" fmla="*/ 0 w 248"/>
                <a:gd name="T1" fmla="*/ 0 h 228"/>
                <a:gd name="T2" fmla="*/ 0 w 248"/>
                <a:gd name="T3" fmla="*/ 0 h 228"/>
                <a:gd name="T4" fmla="*/ 0 w 248"/>
                <a:gd name="T5" fmla="*/ 208 h 228"/>
                <a:gd name="T6" fmla="*/ 20 w 248"/>
                <a:gd name="T7" fmla="*/ 228 h 228"/>
                <a:gd name="T8" fmla="*/ 228 w 248"/>
                <a:gd name="T9" fmla="*/ 228 h 228"/>
                <a:gd name="T10" fmla="*/ 248 w 248"/>
                <a:gd name="T11" fmla="*/ 208 h 228"/>
                <a:gd name="T12" fmla="*/ 248 w 248"/>
                <a:gd name="T13" fmla="*/ 200 h 228"/>
                <a:gd name="T14" fmla="*/ 228 w 248"/>
                <a:gd name="T15" fmla="*/ 220 h 228"/>
                <a:gd name="T16" fmla="*/ 20 w 248"/>
                <a:gd name="T17" fmla="*/ 220 h 228"/>
                <a:gd name="T18" fmla="*/ 0 w 248"/>
                <a:gd name="T19" fmla="*/ 200 h 228"/>
                <a:gd name="T20" fmla="*/ 0 w 248"/>
                <a:gd name="T2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" h="2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9"/>
                    <a:pt x="9" y="228"/>
                    <a:pt x="20" y="228"/>
                  </a:cubicBezTo>
                  <a:cubicBezTo>
                    <a:pt x="228" y="228"/>
                    <a:pt x="228" y="228"/>
                    <a:pt x="228" y="228"/>
                  </a:cubicBezTo>
                  <a:cubicBezTo>
                    <a:pt x="239" y="228"/>
                    <a:pt x="248" y="219"/>
                    <a:pt x="248" y="208"/>
                  </a:cubicBezTo>
                  <a:cubicBezTo>
                    <a:pt x="248" y="200"/>
                    <a:pt x="248" y="200"/>
                    <a:pt x="248" y="200"/>
                  </a:cubicBezTo>
                  <a:cubicBezTo>
                    <a:pt x="248" y="211"/>
                    <a:pt x="239" y="220"/>
                    <a:pt x="228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220"/>
                    <a:pt x="0" y="211"/>
                    <a:pt x="0" y="20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5"/>
            <p:cNvSpPr/>
            <p:nvPr/>
          </p:nvSpPr>
          <p:spPr bwMode="auto">
            <a:xfrm>
              <a:off x="4995" y="2340"/>
              <a:ext cx="587" cy="587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EF4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6"/>
            <p:cNvSpPr/>
            <p:nvPr/>
          </p:nvSpPr>
          <p:spPr bwMode="auto">
            <a:xfrm>
              <a:off x="5185" y="2491"/>
              <a:ext cx="246" cy="322"/>
            </a:xfrm>
            <a:custGeom>
              <a:avLst/>
              <a:gdLst>
                <a:gd name="T0" fmla="*/ 55 w 104"/>
                <a:gd name="T1" fmla="*/ 0 h 136"/>
                <a:gd name="T2" fmla="*/ 0 w 104"/>
                <a:gd name="T3" fmla="*/ 49 h 136"/>
                <a:gd name="T4" fmla="*/ 16 w 104"/>
                <a:gd name="T5" fmla="*/ 79 h 136"/>
                <a:gd name="T6" fmla="*/ 17 w 104"/>
                <a:gd name="T7" fmla="*/ 79 h 136"/>
                <a:gd name="T8" fmla="*/ 20 w 104"/>
                <a:gd name="T9" fmla="*/ 77 h 136"/>
                <a:gd name="T10" fmla="*/ 21 w 104"/>
                <a:gd name="T11" fmla="*/ 70 h 136"/>
                <a:gd name="T12" fmla="*/ 20 w 104"/>
                <a:gd name="T13" fmla="*/ 66 h 136"/>
                <a:gd name="T14" fmla="*/ 15 w 104"/>
                <a:gd name="T15" fmla="*/ 51 h 136"/>
                <a:gd name="T16" fmla="*/ 53 w 104"/>
                <a:gd name="T17" fmla="*/ 13 h 136"/>
                <a:gd name="T18" fmla="*/ 85 w 104"/>
                <a:gd name="T19" fmla="*/ 43 h 136"/>
                <a:gd name="T20" fmla="*/ 61 w 104"/>
                <a:gd name="T21" fmla="*/ 85 h 136"/>
                <a:gd name="T22" fmla="*/ 48 w 104"/>
                <a:gd name="T23" fmla="*/ 70 h 136"/>
                <a:gd name="T24" fmla="*/ 55 w 104"/>
                <a:gd name="T25" fmla="*/ 42 h 136"/>
                <a:gd name="T26" fmla="*/ 45 w 104"/>
                <a:gd name="T27" fmla="*/ 30 h 136"/>
                <a:gd name="T28" fmla="*/ 30 w 104"/>
                <a:gd name="T29" fmla="*/ 51 h 136"/>
                <a:gd name="T30" fmla="*/ 32 w 104"/>
                <a:gd name="T31" fmla="*/ 63 h 136"/>
                <a:gd name="T32" fmla="*/ 23 w 104"/>
                <a:gd name="T33" fmla="*/ 105 h 136"/>
                <a:gd name="T34" fmla="*/ 22 w 104"/>
                <a:gd name="T35" fmla="*/ 135 h 136"/>
                <a:gd name="T36" fmla="*/ 23 w 104"/>
                <a:gd name="T37" fmla="*/ 136 h 136"/>
                <a:gd name="T38" fmla="*/ 24 w 104"/>
                <a:gd name="T39" fmla="*/ 136 h 136"/>
                <a:gd name="T40" fmla="*/ 38 w 104"/>
                <a:gd name="T41" fmla="*/ 110 h 136"/>
                <a:gd name="T42" fmla="*/ 44 w 104"/>
                <a:gd name="T43" fmla="*/ 89 h 136"/>
                <a:gd name="T44" fmla="*/ 62 w 104"/>
                <a:gd name="T45" fmla="*/ 98 h 136"/>
                <a:gd name="T46" fmla="*/ 104 w 104"/>
                <a:gd name="T47" fmla="*/ 45 h 136"/>
                <a:gd name="T48" fmla="*/ 55 w 104"/>
                <a:gd name="T4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4" h="136">
                  <a:moveTo>
                    <a:pt x="55" y="0"/>
                  </a:moveTo>
                  <a:cubicBezTo>
                    <a:pt x="18" y="0"/>
                    <a:pt x="0" y="27"/>
                    <a:pt x="0" y="49"/>
                  </a:cubicBezTo>
                  <a:cubicBezTo>
                    <a:pt x="0" y="62"/>
                    <a:pt x="5" y="74"/>
                    <a:pt x="16" y="79"/>
                  </a:cubicBezTo>
                  <a:cubicBezTo>
                    <a:pt x="16" y="79"/>
                    <a:pt x="17" y="79"/>
                    <a:pt x="17" y="79"/>
                  </a:cubicBezTo>
                  <a:cubicBezTo>
                    <a:pt x="18" y="79"/>
                    <a:pt x="19" y="78"/>
                    <a:pt x="20" y="77"/>
                  </a:cubicBezTo>
                  <a:cubicBezTo>
                    <a:pt x="20" y="75"/>
                    <a:pt x="21" y="72"/>
                    <a:pt x="21" y="70"/>
                  </a:cubicBezTo>
                  <a:cubicBezTo>
                    <a:pt x="22" y="68"/>
                    <a:pt x="22" y="68"/>
                    <a:pt x="20" y="66"/>
                  </a:cubicBezTo>
                  <a:cubicBezTo>
                    <a:pt x="17" y="62"/>
                    <a:pt x="15" y="58"/>
                    <a:pt x="15" y="51"/>
                  </a:cubicBezTo>
                  <a:cubicBezTo>
                    <a:pt x="15" y="31"/>
                    <a:pt x="30" y="13"/>
                    <a:pt x="53" y="13"/>
                  </a:cubicBezTo>
                  <a:cubicBezTo>
                    <a:pt x="74" y="13"/>
                    <a:pt x="85" y="26"/>
                    <a:pt x="85" y="43"/>
                  </a:cubicBezTo>
                  <a:cubicBezTo>
                    <a:pt x="85" y="66"/>
                    <a:pt x="75" y="85"/>
                    <a:pt x="61" y="85"/>
                  </a:cubicBezTo>
                  <a:cubicBezTo>
                    <a:pt x="53" y="85"/>
                    <a:pt x="47" y="78"/>
                    <a:pt x="48" y="70"/>
                  </a:cubicBezTo>
                  <a:cubicBezTo>
                    <a:pt x="51" y="60"/>
                    <a:pt x="55" y="49"/>
                    <a:pt x="55" y="42"/>
                  </a:cubicBezTo>
                  <a:cubicBezTo>
                    <a:pt x="55" y="36"/>
                    <a:pt x="52" y="30"/>
                    <a:pt x="45" y="30"/>
                  </a:cubicBezTo>
                  <a:cubicBezTo>
                    <a:pt x="37" y="30"/>
                    <a:pt x="30" y="39"/>
                    <a:pt x="30" y="51"/>
                  </a:cubicBezTo>
                  <a:cubicBezTo>
                    <a:pt x="30" y="58"/>
                    <a:pt x="32" y="63"/>
                    <a:pt x="32" y="63"/>
                  </a:cubicBezTo>
                  <a:cubicBezTo>
                    <a:pt x="32" y="63"/>
                    <a:pt x="24" y="99"/>
                    <a:pt x="23" y="105"/>
                  </a:cubicBezTo>
                  <a:cubicBezTo>
                    <a:pt x="20" y="118"/>
                    <a:pt x="22" y="134"/>
                    <a:pt x="22" y="135"/>
                  </a:cubicBezTo>
                  <a:cubicBezTo>
                    <a:pt x="22" y="136"/>
                    <a:pt x="23" y="136"/>
                    <a:pt x="23" y="136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5" y="135"/>
                    <a:pt x="35" y="122"/>
                    <a:pt x="38" y="110"/>
                  </a:cubicBezTo>
                  <a:cubicBezTo>
                    <a:pt x="39" y="107"/>
                    <a:pt x="44" y="89"/>
                    <a:pt x="44" y="89"/>
                  </a:cubicBezTo>
                  <a:cubicBezTo>
                    <a:pt x="46" y="94"/>
                    <a:pt x="54" y="98"/>
                    <a:pt x="62" y="98"/>
                  </a:cubicBezTo>
                  <a:cubicBezTo>
                    <a:pt x="87" y="98"/>
                    <a:pt x="104" y="75"/>
                    <a:pt x="104" y="45"/>
                  </a:cubicBezTo>
                  <a:cubicBezTo>
                    <a:pt x="104" y="22"/>
                    <a:pt x="85" y="0"/>
                    <a:pt x="55" y="0"/>
                  </a:cubicBezTo>
                </a:path>
              </a:pathLst>
            </a:custGeom>
            <a:solidFill>
              <a:srgbClr val="CB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7"/>
            <p:cNvSpPr/>
            <p:nvPr/>
          </p:nvSpPr>
          <p:spPr bwMode="auto">
            <a:xfrm>
              <a:off x="5166" y="2472"/>
              <a:ext cx="246" cy="322"/>
            </a:xfrm>
            <a:custGeom>
              <a:avLst/>
              <a:gdLst>
                <a:gd name="T0" fmla="*/ 55 w 104"/>
                <a:gd name="T1" fmla="*/ 0 h 136"/>
                <a:gd name="T2" fmla="*/ 0 w 104"/>
                <a:gd name="T3" fmla="*/ 49 h 136"/>
                <a:gd name="T4" fmla="*/ 16 w 104"/>
                <a:gd name="T5" fmla="*/ 79 h 136"/>
                <a:gd name="T6" fmla="*/ 20 w 104"/>
                <a:gd name="T7" fmla="*/ 77 h 136"/>
                <a:gd name="T8" fmla="*/ 21 w 104"/>
                <a:gd name="T9" fmla="*/ 70 h 136"/>
                <a:gd name="T10" fmla="*/ 20 w 104"/>
                <a:gd name="T11" fmla="*/ 66 h 136"/>
                <a:gd name="T12" fmla="*/ 15 w 104"/>
                <a:gd name="T13" fmla="*/ 51 h 136"/>
                <a:gd name="T14" fmla="*/ 53 w 104"/>
                <a:gd name="T15" fmla="*/ 13 h 136"/>
                <a:gd name="T16" fmla="*/ 85 w 104"/>
                <a:gd name="T17" fmla="*/ 43 h 136"/>
                <a:gd name="T18" fmla="*/ 61 w 104"/>
                <a:gd name="T19" fmla="*/ 85 h 136"/>
                <a:gd name="T20" fmla="*/ 48 w 104"/>
                <a:gd name="T21" fmla="*/ 70 h 136"/>
                <a:gd name="T22" fmla="*/ 55 w 104"/>
                <a:gd name="T23" fmla="*/ 42 h 136"/>
                <a:gd name="T24" fmla="*/ 45 w 104"/>
                <a:gd name="T25" fmla="*/ 30 h 136"/>
                <a:gd name="T26" fmla="*/ 30 w 104"/>
                <a:gd name="T27" fmla="*/ 51 h 136"/>
                <a:gd name="T28" fmla="*/ 32 w 104"/>
                <a:gd name="T29" fmla="*/ 63 h 136"/>
                <a:gd name="T30" fmla="*/ 23 w 104"/>
                <a:gd name="T31" fmla="*/ 105 h 136"/>
                <a:gd name="T32" fmla="*/ 22 w 104"/>
                <a:gd name="T33" fmla="*/ 135 h 136"/>
                <a:gd name="T34" fmla="*/ 24 w 104"/>
                <a:gd name="T35" fmla="*/ 136 h 136"/>
                <a:gd name="T36" fmla="*/ 38 w 104"/>
                <a:gd name="T37" fmla="*/ 110 h 136"/>
                <a:gd name="T38" fmla="*/ 44 w 104"/>
                <a:gd name="T39" fmla="*/ 89 h 136"/>
                <a:gd name="T40" fmla="*/ 62 w 104"/>
                <a:gd name="T41" fmla="*/ 98 h 136"/>
                <a:gd name="T42" fmla="*/ 104 w 104"/>
                <a:gd name="T43" fmla="*/ 45 h 136"/>
                <a:gd name="T44" fmla="*/ 55 w 104"/>
                <a:gd name="T4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" h="136">
                  <a:moveTo>
                    <a:pt x="55" y="0"/>
                  </a:moveTo>
                  <a:cubicBezTo>
                    <a:pt x="18" y="0"/>
                    <a:pt x="0" y="27"/>
                    <a:pt x="0" y="49"/>
                  </a:cubicBezTo>
                  <a:cubicBezTo>
                    <a:pt x="0" y="62"/>
                    <a:pt x="5" y="74"/>
                    <a:pt x="16" y="79"/>
                  </a:cubicBezTo>
                  <a:cubicBezTo>
                    <a:pt x="18" y="79"/>
                    <a:pt x="19" y="79"/>
                    <a:pt x="20" y="77"/>
                  </a:cubicBezTo>
                  <a:cubicBezTo>
                    <a:pt x="20" y="75"/>
                    <a:pt x="21" y="72"/>
                    <a:pt x="21" y="70"/>
                  </a:cubicBezTo>
                  <a:cubicBezTo>
                    <a:pt x="22" y="68"/>
                    <a:pt x="22" y="68"/>
                    <a:pt x="20" y="66"/>
                  </a:cubicBezTo>
                  <a:cubicBezTo>
                    <a:pt x="17" y="62"/>
                    <a:pt x="15" y="58"/>
                    <a:pt x="15" y="51"/>
                  </a:cubicBezTo>
                  <a:cubicBezTo>
                    <a:pt x="15" y="31"/>
                    <a:pt x="30" y="13"/>
                    <a:pt x="53" y="13"/>
                  </a:cubicBezTo>
                  <a:cubicBezTo>
                    <a:pt x="74" y="13"/>
                    <a:pt x="85" y="26"/>
                    <a:pt x="85" y="43"/>
                  </a:cubicBezTo>
                  <a:cubicBezTo>
                    <a:pt x="85" y="66"/>
                    <a:pt x="75" y="85"/>
                    <a:pt x="61" y="85"/>
                  </a:cubicBezTo>
                  <a:cubicBezTo>
                    <a:pt x="53" y="85"/>
                    <a:pt x="47" y="78"/>
                    <a:pt x="48" y="70"/>
                  </a:cubicBezTo>
                  <a:cubicBezTo>
                    <a:pt x="51" y="60"/>
                    <a:pt x="55" y="49"/>
                    <a:pt x="55" y="42"/>
                  </a:cubicBezTo>
                  <a:cubicBezTo>
                    <a:pt x="55" y="36"/>
                    <a:pt x="52" y="30"/>
                    <a:pt x="45" y="30"/>
                  </a:cubicBezTo>
                  <a:cubicBezTo>
                    <a:pt x="37" y="30"/>
                    <a:pt x="30" y="39"/>
                    <a:pt x="30" y="51"/>
                  </a:cubicBezTo>
                  <a:cubicBezTo>
                    <a:pt x="30" y="58"/>
                    <a:pt x="32" y="63"/>
                    <a:pt x="32" y="63"/>
                  </a:cubicBezTo>
                  <a:cubicBezTo>
                    <a:pt x="32" y="63"/>
                    <a:pt x="24" y="99"/>
                    <a:pt x="23" y="105"/>
                  </a:cubicBezTo>
                  <a:cubicBezTo>
                    <a:pt x="20" y="118"/>
                    <a:pt x="22" y="134"/>
                    <a:pt x="22" y="135"/>
                  </a:cubicBezTo>
                  <a:cubicBezTo>
                    <a:pt x="22" y="136"/>
                    <a:pt x="24" y="136"/>
                    <a:pt x="24" y="136"/>
                  </a:cubicBezTo>
                  <a:cubicBezTo>
                    <a:pt x="25" y="135"/>
                    <a:pt x="35" y="122"/>
                    <a:pt x="38" y="110"/>
                  </a:cubicBezTo>
                  <a:cubicBezTo>
                    <a:pt x="39" y="107"/>
                    <a:pt x="44" y="89"/>
                    <a:pt x="44" y="89"/>
                  </a:cubicBezTo>
                  <a:cubicBezTo>
                    <a:pt x="46" y="94"/>
                    <a:pt x="54" y="98"/>
                    <a:pt x="62" y="98"/>
                  </a:cubicBezTo>
                  <a:cubicBezTo>
                    <a:pt x="87" y="98"/>
                    <a:pt x="104" y="75"/>
                    <a:pt x="104" y="45"/>
                  </a:cubicBezTo>
                  <a:cubicBezTo>
                    <a:pt x="104" y="22"/>
                    <a:pt x="8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8"/>
            <p:cNvSpPr>
              <a:spLocks noEditPoints="1"/>
            </p:cNvSpPr>
            <p:nvPr/>
          </p:nvSpPr>
          <p:spPr bwMode="auto">
            <a:xfrm>
              <a:off x="3063" y="1422"/>
              <a:ext cx="512" cy="558"/>
            </a:xfrm>
            <a:custGeom>
              <a:avLst/>
              <a:gdLst>
                <a:gd name="T0" fmla="*/ 0 w 216"/>
                <a:gd name="T1" fmla="*/ 79 h 236"/>
                <a:gd name="T2" fmla="*/ 0 w 216"/>
                <a:gd name="T3" fmla="*/ 86 h 236"/>
                <a:gd name="T4" fmla="*/ 7 w 216"/>
                <a:gd name="T5" fmla="*/ 105 h 236"/>
                <a:gd name="T6" fmla="*/ 134 w 216"/>
                <a:gd name="T7" fmla="*/ 230 h 236"/>
                <a:gd name="T8" fmla="*/ 148 w 216"/>
                <a:gd name="T9" fmla="*/ 236 h 236"/>
                <a:gd name="T10" fmla="*/ 163 w 216"/>
                <a:gd name="T11" fmla="*/ 230 h 236"/>
                <a:gd name="T12" fmla="*/ 216 w 216"/>
                <a:gd name="T13" fmla="*/ 177 h 236"/>
                <a:gd name="T14" fmla="*/ 216 w 216"/>
                <a:gd name="T15" fmla="*/ 169 h 236"/>
                <a:gd name="T16" fmla="*/ 163 w 216"/>
                <a:gd name="T17" fmla="*/ 222 h 236"/>
                <a:gd name="T18" fmla="*/ 148 w 216"/>
                <a:gd name="T19" fmla="*/ 228 h 236"/>
                <a:gd name="T20" fmla="*/ 134 w 216"/>
                <a:gd name="T21" fmla="*/ 222 h 236"/>
                <a:gd name="T22" fmla="*/ 7 w 216"/>
                <a:gd name="T23" fmla="*/ 97 h 236"/>
                <a:gd name="T24" fmla="*/ 0 w 216"/>
                <a:gd name="T25" fmla="*/ 79 h 236"/>
                <a:gd name="T26" fmla="*/ 34 w 216"/>
                <a:gd name="T27" fmla="*/ 0 h 236"/>
                <a:gd name="T28" fmla="*/ 20 w 216"/>
                <a:gd name="T29" fmla="*/ 14 h 236"/>
                <a:gd name="T30" fmla="*/ 21 w 216"/>
                <a:gd name="T31" fmla="*/ 18 h 236"/>
                <a:gd name="T32" fmla="*/ 34 w 216"/>
                <a:gd name="T33" fmla="*/ 8 h 236"/>
                <a:gd name="T34" fmla="*/ 47 w 216"/>
                <a:gd name="T35" fmla="*/ 18 h 236"/>
                <a:gd name="T36" fmla="*/ 48 w 216"/>
                <a:gd name="T37" fmla="*/ 14 h 236"/>
                <a:gd name="T38" fmla="*/ 34 w 216"/>
                <a:gd name="T39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6" h="236">
                  <a:moveTo>
                    <a:pt x="0" y="79"/>
                  </a:moveTo>
                  <a:cubicBezTo>
                    <a:pt x="0" y="86"/>
                    <a:pt x="0" y="86"/>
                    <a:pt x="0" y="86"/>
                  </a:cubicBezTo>
                  <a:cubicBezTo>
                    <a:pt x="0" y="93"/>
                    <a:pt x="2" y="99"/>
                    <a:pt x="7" y="105"/>
                  </a:cubicBezTo>
                  <a:cubicBezTo>
                    <a:pt x="134" y="230"/>
                    <a:pt x="134" y="230"/>
                    <a:pt x="134" y="230"/>
                  </a:cubicBezTo>
                  <a:cubicBezTo>
                    <a:pt x="138" y="234"/>
                    <a:pt x="143" y="236"/>
                    <a:pt x="148" y="236"/>
                  </a:cubicBezTo>
                  <a:cubicBezTo>
                    <a:pt x="153" y="236"/>
                    <a:pt x="159" y="234"/>
                    <a:pt x="163" y="230"/>
                  </a:cubicBezTo>
                  <a:cubicBezTo>
                    <a:pt x="216" y="177"/>
                    <a:pt x="216" y="177"/>
                    <a:pt x="216" y="177"/>
                  </a:cubicBezTo>
                  <a:cubicBezTo>
                    <a:pt x="216" y="169"/>
                    <a:pt x="216" y="169"/>
                    <a:pt x="216" y="169"/>
                  </a:cubicBezTo>
                  <a:cubicBezTo>
                    <a:pt x="163" y="222"/>
                    <a:pt x="163" y="222"/>
                    <a:pt x="163" y="222"/>
                  </a:cubicBezTo>
                  <a:cubicBezTo>
                    <a:pt x="159" y="226"/>
                    <a:pt x="153" y="228"/>
                    <a:pt x="148" y="228"/>
                  </a:cubicBezTo>
                  <a:cubicBezTo>
                    <a:pt x="143" y="228"/>
                    <a:pt x="138" y="226"/>
                    <a:pt x="134" y="222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3" y="92"/>
                    <a:pt x="0" y="85"/>
                    <a:pt x="0" y="79"/>
                  </a:cubicBezTo>
                  <a:moveTo>
                    <a:pt x="34" y="0"/>
                  </a:moveTo>
                  <a:cubicBezTo>
                    <a:pt x="26" y="0"/>
                    <a:pt x="20" y="6"/>
                    <a:pt x="20" y="14"/>
                  </a:cubicBezTo>
                  <a:cubicBezTo>
                    <a:pt x="20" y="15"/>
                    <a:pt x="20" y="17"/>
                    <a:pt x="21" y="18"/>
                  </a:cubicBezTo>
                  <a:cubicBezTo>
                    <a:pt x="22" y="12"/>
                    <a:pt x="28" y="8"/>
                    <a:pt x="34" y="8"/>
                  </a:cubicBezTo>
                  <a:cubicBezTo>
                    <a:pt x="40" y="8"/>
                    <a:pt x="46" y="12"/>
                    <a:pt x="47" y="18"/>
                  </a:cubicBezTo>
                  <a:cubicBezTo>
                    <a:pt x="48" y="17"/>
                    <a:pt x="48" y="15"/>
                    <a:pt x="48" y="14"/>
                  </a:cubicBezTo>
                  <a:cubicBezTo>
                    <a:pt x="48" y="6"/>
                    <a:pt x="42" y="0"/>
                    <a:pt x="34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9"/>
            <p:cNvSpPr>
              <a:spLocks noEditPoints="1"/>
            </p:cNvSpPr>
            <p:nvPr/>
          </p:nvSpPr>
          <p:spPr bwMode="auto">
            <a:xfrm>
              <a:off x="3063" y="1374"/>
              <a:ext cx="512" cy="592"/>
            </a:xfrm>
            <a:custGeom>
              <a:avLst/>
              <a:gdLst>
                <a:gd name="T0" fmla="*/ 117 w 216"/>
                <a:gd name="T1" fmla="*/ 7 h 250"/>
                <a:gd name="T2" fmla="*/ 98 w 216"/>
                <a:gd name="T3" fmla="*/ 0 h 250"/>
                <a:gd name="T4" fmla="*/ 26 w 216"/>
                <a:gd name="T5" fmla="*/ 0 h 250"/>
                <a:gd name="T6" fmla="*/ 0 w 216"/>
                <a:gd name="T7" fmla="*/ 26 h 250"/>
                <a:gd name="T8" fmla="*/ 0 w 216"/>
                <a:gd name="T9" fmla="*/ 98 h 250"/>
                <a:gd name="T10" fmla="*/ 7 w 216"/>
                <a:gd name="T11" fmla="*/ 117 h 250"/>
                <a:gd name="T12" fmla="*/ 134 w 216"/>
                <a:gd name="T13" fmla="*/ 242 h 250"/>
                <a:gd name="T14" fmla="*/ 163 w 216"/>
                <a:gd name="T15" fmla="*/ 242 h 250"/>
                <a:gd name="T16" fmla="*/ 216 w 216"/>
                <a:gd name="T17" fmla="*/ 189 h 250"/>
                <a:gd name="T18" fmla="*/ 216 w 216"/>
                <a:gd name="T19" fmla="*/ 108 h 250"/>
                <a:gd name="T20" fmla="*/ 117 w 216"/>
                <a:gd name="T21" fmla="*/ 7 h 250"/>
                <a:gd name="T22" fmla="*/ 34 w 216"/>
                <a:gd name="T23" fmla="*/ 48 h 250"/>
                <a:gd name="T24" fmla="*/ 20 w 216"/>
                <a:gd name="T25" fmla="*/ 34 h 250"/>
                <a:gd name="T26" fmla="*/ 34 w 216"/>
                <a:gd name="T27" fmla="*/ 20 h 250"/>
                <a:gd name="T28" fmla="*/ 48 w 216"/>
                <a:gd name="T29" fmla="*/ 34 h 250"/>
                <a:gd name="T30" fmla="*/ 34 w 216"/>
                <a:gd name="T31" fmla="*/ 48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6" h="250">
                  <a:moveTo>
                    <a:pt x="117" y="7"/>
                  </a:moveTo>
                  <a:cubicBezTo>
                    <a:pt x="112" y="2"/>
                    <a:pt x="105" y="0"/>
                    <a:pt x="9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0"/>
                    <a:pt x="0" y="11"/>
                    <a:pt x="0" y="26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5"/>
                    <a:pt x="2" y="111"/>
                    <a:pt x="7" y="117"/>
                  </a:cubicBezTo>
                  <a:cubicBezTo>
                    <a:pt x="134" y="242"/>
                    <a:pt x="134" y="242"/>
                    <a:pt x="134" y="242"/>
                  </a:cubicBezTo>
                  <a:cubicBezTo>
                    <a:pt x="142" y="250"/>
                    <a:pt x="155" y="250"/>
                    <a:pt x="163" y="242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6" y="108"/>
                    <a:pt x="216" y="108"/>
                    <a:pt x="216" y="108"/>
                  </a:cubicBezTo>
                  <a:cubicBezTo>
                    <a:pt x="117" y="7"/>
                    <a:pt x="117" y="7"/>
                    <a:pt x="117" y="7"/>
                  </a:cubicBezTo>
                  <a:moveTo>
                    <a:pt x="34" y="48"/>
                  </a:moveTo>
                  <a:cubicBezTo>
                    <a:pt x="26" y="48"/>
                    <a:pt x="20" y="42"/>
                    <a:pt x="20" y="34"/>
                  </a:cubicBezTo>
                  <a:cubicBezTo>
                    <a:pt x="20" y="26"/>
                    <a:pt x="26" y="20"/>
                    <a:pt x="34" y="20"/>
                  </a:cubicBezTo>
                  <a:cubicBezTo>
                    <a:pt x="42" y="20"/>
                    <a:pt x="48" y="26"/>
                    <a:pt x="48" y="34"/>
                  </a:cubicBezTo>
                  <a:cubicBezTo>
                    <a:pt x="48" y="42"/>
                    <a:pt x="42" y="48"/>
                    <a:pt x="34" y="48"/>
                  </a:cubicBezTo>
                </a:path>
              </a:pathLst>
            </a:custGeom>
            <a:solidFill>
              <a:srgbClr val="95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0"/>
            <p:cNvSpPr/>
            <p:nvPr/>
          </p:nvSpPr>
          <p:spPr bwMode="auto">
            <a:xfrm>
              <a:off x="3170" y="1481"/>
              <a:ext cx="374" cy="374"/>
            </a:xfrm>
            <a:custGeom>
              <a:avLst/>
              <a:gdLst>
                <a:gd name="T0" fmla="*/ 155 w 158"/>
                <a:gd name="T1" fmla="*/ 99 h 158"/>
                <a:gd name="T2" fmla="*/ 59 w 158"/>
                <a:gd name="T3" fmla="*/ 3 h 158"/>
                <a:gd name="T4" fmla="*/ 48 w 158"/>
                <a:gd name="T5" fmla="*/ 3 h 158"/>
                <a:gd name="T6" fmla="*/ 3 w 158"/>
                <a:gd name="T7" fmla="*/ 48 h 158"/>
                <a:gd name="T8" fmla="*/ 3 w 158"/>
                <a:gd name="T9" fmla="*/ 59 h 158"/>
                <a:gd name="T10" fmla="*/ 99 w 158"/>
                <a:gd name="T11" fmla="*/ 155 h 158"/>
                <a:gd name="T12" fmla="*/ 110 w 158"/>
                <a:gd name="T13" fmla="*/ 155 h 158"/>
                <a:gd name="T14" fmla="*/ 155 w 158"/>
                <a:gd name="T15" fmla="*/ 110 h 158"/>
                <a:gd name="T16" fmla="*/ 155 w 158"/>
                <a:gd name="T17" fmla="*/ 99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" h="158">
                  <a:moveTo>
                    <a:pt x="155" y="99"/>
                  </a:moveTo>
                  <a:cubicBezTo>
                    <a:pt x="59" y="3"/>
                    <a:pt x="59" y="3"/>
                    <a:pt x="59" y="3"/>
                  </a:cubicBezTo>
                  <a:cubicBezTo>
                    <a:pt x="56" y="0"/>
                    <a:pt x="51" y="0"/>
                    <a:pt x="48" y="3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51"/>
                    <a:pt x="0" y="56"/>
                    <a:pt x="3" y="59"/>
                  </a:cubicBezTo>
                  <a:cubicBezTo>
                    <a:pt x="99" y="155"/>
                    <a:pt x="99" y="155"/>
                    <a:pt x="99" y="155"/>
                  </a:cubicBezTo>
                  <a:cubicBezTo>
                    <a:pt x="102" y="158"/>
                    <a:pt x="107" y="158"/>
                    <a:pt x="110" y="155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8" y="107"/>
                    <a:pt x="158" y="102"/>
                    <a:pt x="155" y="99"/>
                  </a:cubicBezTo>
                </a:path>
              </a:pathLst>
            </a:custGeom>
            <a:solidFill>
              <a:srgbClr val="848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1"/>
            <p:cNvSpPr/>
            <p:nvPr/>
          </p:nvSpPr>
          <p:spPr bwMode="auto">
            <a:xfrm>
              <a:off x="3492" y="1722"/>
              <a:ext cx="83" cy="163"/>
            </a:xfrm>
            <a:custGeom>
              <a:avLst/>
              <a:gdLst>
                <a:gd name="T0" fmla="*/ 35 w 35"/>
                <a:gd name="T1" fmla="*/ 0 h 69"/>
                <a:gd name="T2" fmla="*/ 22 w 35"/>
                <a:gd name="T3" fmla="*/ 2 h 69"/>
                <a:gd name="T4" fmla="*/ 19 w 35"/>
                <a:gd name="T5" fmla="*/ 8 h 69"/>
                <a:gd name="T6" fmla="*/ 0 w 35"/>
                <a:gd name="T7" fmla="*/ 27 h 69"/>
                <a:gd name="T8" fmla="*/ 8 w 35"/>
                <a:gd name="T9" fmla="*/ 69 h 69"/>
                <a:gd name="T10" fmla="*/ 35 w 35"/>
                <a:gd name="T11" fmla="*/ 42 h 69"/>
                <a:gd name="T12" fmla="*/ 35 w 35"/>
                <a:gd name="T1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69">
                  <a:moveTo>
                    <a:pt x="35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4"/>
                    <a:pt x="21" y="7"/>
                    <a:pt x="19" y="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807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2"/>
            <p:cNvSpPr/>
            <p:nvPr/>
          </p:nvSpPr>
          <p:spPr bwMode="auto">
            <a:xfrm>
              <a:off x="3483" y="1727"/>
              <a:ext cx="61" cy="59"/>
            </a:xfrm>
            <a:custGeom>
              <a:avLst/>
              <a:gdLst>
                <a:gd name="T0" fmla="*/ 26 w 26"/>
                <a:gd name="T1" fmla="*/ 0 h 25"/>
                <a:gd name="T2" fmla="*/ 0 w 26"/>
                <a:gd name="T3" fmla="*/ 5 h 25"/>
                <a:gd name="T4" fmla="*/ 4 w 26"/>
                <a:gd name="T5" fmla="*/ 25 h 25"/>
                <a:gd name="T6" fmla="*/ 23 w 26"/>
                <a:gd name="T7" fmla="*/ 6 h 25"/>
                <a:gd name="T8" fmla="*/ 26 w 26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5">
                  <a:moveTo>
                    <a:pt x="26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5"/>
                    <a:pt x="26" y="2"/>
                    <a:pt x="26" y="0"/>
                  </a:cubicBezTo>
                </a:path>
              </a:pathLst>
            </a:custGeom>
            <a:solidFill>
              <a:srgbClr val="717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3"/>
            <p:cNvSpPr/>
            <p:nvPr/>
          </p:nvSpPr>
          <p:spPr bwMode="auto">
            <a:xfrm>
              <a:off x="3475" y="1620"/>
              <a:ext cx="100" cy="209"/>
            </a:xfrm>
            <a:custGeom>
              <a:avLst/>
              <a:gdLst>
                <a:gd name="T0" fmla="*/ 41 w 42"/>
                <a:gd name="T1" fmla="*/ 0 h 88"/>
                <a:gd name="T2" fmla="*/ 7 w 42"/>
                <a:gd name="T3" fmla="*/ 33 h 88"/>
                <a:gd name="T4" fmla="*/ 7 w 42"/>
                <a:gd name="T5" fmla="*/ 55 h 88"/>
                <a:gd name="T6" fmla="*/ 41 w 42"/>
                <a:gd name="T7" fmla="*/ 88 h 88"/>
                <a:gd name="T8" fmla="*/ 42 w 42"/>
                <a:gd name="T9" fmla="*/ 87 h 88"/>
                <a:gd name="T10" fmla="*/ 42 w 42"/>
                <a:gd name="T11" fmla="*/ 1 h 88"/>
                <a:gd name="T12" fmla="*/ 41 w 42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88">
                  <a:moveTo>
                    <a:pt x="41" y="0"/>
                  </a:moveTo>
                  <a:cubicBezTo>
                    <a:pt x="7" y="33"/>
                    <a:pt x="7" y="33"/>
                    <a:pt x="7" y="33"/>
                  </a:cubicBezTo>
                  <a:cubicBezTo>
                    <a:pt x="0" y="39"/>
                    <a:pt x="0" y="49"/>
                    <a:pt x="7" y="55"/>
                  </a:cubicBezTo>
                  <a:cubicBezTo>
                    <a:pt x="41" y="88"/>
                    <a:pt x="41" y="88"/>
                    <a:pt x="41" y="88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1"/>
                    <a:pt x="42" y="1"/>
                    <a:pt x="42" y="1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C0B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4"/>
            <p:cNvSpPr>
              <a:spLocks noEditPoints="1"/>
            </p:cNvSpPr>
            <p:nvPr/>
          </p:nvSpPr>
          <p:spPr bwMode="auto">
            <a:xfrm>
              <a:off x="4029" y="1509"/>
              <a:ext cx="588" cy="471"/>
            </a:xfrm>
            <a:custGeom>
              <a:avLst/>
              <a:gdLst>
                <a:gd name="T0" fmla="*/ 220 w 248"/>
                <a:gd name="T1" fmla="*/ 146 h 199"/>
                <a:gd name="T2" fmla="*/ 195 w 248"/>
                <a:gd name="T3" fmla="*/ 167 h 199"/>
                <a:gd name="T4" fmla="*/ 169 w 248"/>
                <a:gd name="T5" fmla="*/ 147 h 199"/>
                <a:gd name="T6" fmla="*/ 148 w 248"/>
                <a:gd name="T7" fmla="*/ 179 h 199"/>
                <a:gd name="T8" fmla="*/ 112 w 248"/>
                <a:gd name="T9" fmla="*/ 191 h 199"/>
                <a:gd name="T10" fmla="*/ 99 w 248"/>
                <a:gd name="T11" fmla="*/ 156 h 199"/>
                <a:gd name="T12" fmla="*/ 61 w 248"/>
                <a:gd name="T13" fmla="*/ 163 h 199"/>
                <a:gd name="T14" fmla="*/ 45 w 248"/>
                <a:gd name="T15" fmla="*/ 163 h 199"/>
                <a:gd name="T16" fmla="*/ 25 w 248"/>
                <a:gd name="T17" fmla="*/ 142 h 199"/>
                <a:gd name="T18" fmla="*/ 45 w 248"/>
                <a:gd name="T19" fmla="*/ 171 h 199"/>
                <a:gd name="T20" fmla="*/ 61 w 248"/>
                <a:gd name="T21" fmla="*/ 171 h 199"/>
                <a:gd name="T22" fmla="*/ 99 w 248"/>
                <a:gd name="T23" fmla="*/ 164 h 199"/>
                <a:gd name="T24" fmla="*/ 112 w 248"/>
                <a:gd name="T25" fmla="*/ 199 h 199"/>
                <a:gd name="T26" fmla="*/ 148 w 248"/>
                <a:gd name="T27" fmla="*/ 187 h 199"/>
                <a:gd name="T28" fmla="*/ 169 w 248"/>
                <a:gd name="T29" fmla="*/ 155 h 199"/>
                <a:gd name="T30" fmla="*/ 195 w 248"/>
                <a:gd name="T31" fmla="*/ 175 h 199"/>
                <a:gd name="T32" fmla="*/ 220 w 248"/>
                <a:gd name="T33" fmla="*/ 154 h 199"/>
                <a:gd name="T34" fmla="*/ 248 w 248"/>
                <a:gd name="T35" fmla="*/ 79 h 199"/>
                <a:gd name="T36" fmla="*/ 213 w 248"/>
                <a:gd name="T37" fmla="*/ 92 h 199"/>
                <a:gd name="T38" fmla="*/ 207 w 248"/>
                <a:gd name="T39" fmla="*/ 115 h 199"/>
                <a:gd name="T40" fmla="*/ 236 w 248"/>
                <a:gd name="T41" fmla="*/ 99 h 199"/>
                <a:gd name="T42" fmla="*/ 248 w 248"/>
                <a:gd name="T43" fmla="*/ 79 h 199"/>
                <a:gd name="T44" fmla="*/ 124 w 248"/>
                <a:gd name="T45" fmla="*/ 101 h 199"/>
                <a:gd name="T46" fmla="*/ 90 w 248"/>
                <a:gd name="T47" fmla="*/ 75 h 199"/>
                <a:gd name="T48" fmla="*/ 158 w 248"/>
                <a:gd name="T49" fmla="*/ 75 h 199"/>
                <a:gd name="T50" fmla="*/ 0 w 248"/>
                <a:gd name="T51" fmla="*/ 63 h 199"/>
                <a:gd name="T52" fmla="*/ 0 w 248"/>
                <a:gd name="T53" fmla="*/ 87 h 199"/>
                <a:gd name="T54" fmla="*/ 35 w 248"/>
                <a:gd name="T55" fmla="*/ 100 h 199"/>
                <a:gd name="T56" fmla="*/ 44 w 248"/>
                <a:gd name="T57" fmla="*/ 112 h 199"/>
                <a:gd name="T58" fmla="*/ 12 w 248"/>
                <a:gd name="T59" fmla="*/ 91 h 199"/>
                <a:gd name="T60" fmla="*/ 0 w 248"/>
                <a:gd name="T61" fmla="*/ 63 h 199"/>
                <a:gd name="T62" fmla="*/ 69 w 248"/>
                <a:gd name="T63" fmla="*/ 67 h 199"/>
                <a:gd name="T64" fmla="*/ 124 w 248"/>
                <a:gd name="T65" fmla="*/ 20 h 199"/>
                <a:gd name="T66" fmla="*/ 179 w 248"/>
                <a:gd name="T67" fmla="*/ 67 h 199"/>
                <a:gd name="T68" fmla="*/ 25 w 248"/>
                <a:gd name="T69" fmla="*/ 0 h 199"/>
                <a:gd name="T70" fmla="*/ 41 w 248"/>
                <a:gd name="T71" fmla="*/ 27 h 199"/>
                <a:gd name="T72" fmla="*/ 28 w 248"/>
                <a:gd name="T73" fmla="*/ 4 h 199"/>
                <a:gd name="T74" fmla="*/ 223 w 248"/>
                <a:gd name="T75" fmla="*/ 0 h 199"/>
                <a:gd name="T76" fmla="*/ 204 w 248"/>
                <a:gd name="T77" fmla="*/ 22 h 199"/>
                <a:gd name="T78" fmla="*/ 207 w 248"/>
                <a:gd name="T79" fmla="*/ 27 h 199"/>
                <a:gd name="T80" fmla="*/ 223 w 248"/>
                <a:gd name="T8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8" h="199">
                  <a:moveTo>
                    <a:pt x="223" y="142"/>
                  </a:moveTo>
                  <a:cubicBezTo>
                    <a:pt x="222" y="143"/>
                    <a:pt x="221" y="145"/>
                    <a:pt x="220" y="146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1" y="166"/>
                    <a:pt x="198" y="167"/>
                    <a:pt x="195" y="167"/>
                  </a:cubicBezTo>
                  <a:cubicBezTo>
                    <a:pt x="192" y="167"/>
                    <a:pt x="189" y="166"/>
                    <a:pt x="187" y="163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63" y="151"/>
                    <a:pt x="156" y="154"/>
                    <a:pt x="149" y="156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86"/>
                    <a:pt x="143" y="191"/>
                    <a:pt x="136" y="191"/>
                  </a:cubicBezTo>
                  <a:cubicBezTo>
                    <a:pt x="112" y="191"/>
                    <a:pt x="112" y="191"/>
                    <a:pt x="112" y="191"/>
                  </a:cubicBezTo>
                  <a:cubicBezTo>
                    <a:pt x="105" y="191"/>
                    <a:pt x="100" y="186"/>
                    <a:pt x="100" y="179"/>
                  </a:cubicBezTo>
                  <a:cubicBezTo>
                    <a:pt x="99" y="156"/>
                    <a:pt x="99" y="156"/>
                    <a:pt x="99" y="156"/>
                  </a:cubicBezTo>
                  <a:cubicBezTo>
                    <a:pt x="92" y="154"/>
                    <a:pt x="85" y="151"/>
                    <a:pt x="79" y="147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9" y="166"/>
                    <a:pt x="56" y="167"/>
                    <a:pt x="53" y="167"/>
                  </a:cubicBezTo>
                  <a:cubicBezTo>
                    <a:pt x="50" y="167"/>
                    <a:pt x="47" y="166"/>
                    <a:pt x="45" y="163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7" y="145"/>
                    <a:pt x="26" y="143"/>
                    <a:pt x="25" y="142"/>
                  </a:cubicBezTo>
                  <a:cubicBezTo>
                    <a:pt x="24" y="146"/>
                    <a:pt x="24" y="151"/>
                    <a:pt x="28" y="154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7" y="174"/>
                    <a:pt x="50" y="175"/>
                    <a:pt x="53" y="175"/>
                  </a:cubicBezTo>
                  <a:cubicBezTo>
                    <a:pt x="56" y="175"/>
                    <a:pt x="59" y="174"/>
                    <a:pt x="61" y="171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85" y="159"/>
                    <a:pt x="92" y="162"/>
                    <a:pt x="99" y="164"/>
                  </a:cubicBezTo>
                  <a:cubicBezTo>
                    <a:pt x="100" y="187"/>
                    <a:pt x="100" y="187"/>
                    <a:pt x="100" y="187"/>
                  </a:cubicBezTo>
                  <a:cubicBezTo>
                    <a:pt x="100" y="194"/>
                    <a:pt x="105" y="199"/>
                    <a:pt x="112" y="199"/>
                  </a:cubicBezTo>
                  <a:cubicBezTo>
                    <a:pt x="136" y="199"/>
                    <a:pt x="136" y="199"/>
                    <a:pt x="136" y="199"/>
                  </a:cubicBezTo>
                  <a:cubicBezTo>
                    <a:pt x="143" y="199"/>
                    <a:pt x="148" y="194"/>
                    <a:pt x="148" y="187"/>
                  </a:cubicBezTo>
                  <a:cubicBezTo>
                    <a:pt x="149" y="164"/>
                    <a:pt x="149" y="164"/>
                    <a:pt x="149" y="164"/>
                  </a:cubicBezTo>
                  <a:cubicBezTo>
                    <a:pt x="156" y="162"/>
                    <a:pt x="163" y="159"/>
                    <a:pt x="169" y="155"/>
                  </a:cubicBezTo>
                  <a:cubicBezTo>
                    <a:pt x="187" y="171"/>
                    <a:pt x="187" y="171"/>
                    <a:pt x="187" y="171"/>
                  </a:cubicBezTo>
                  <a:cubicBezTo>
                    <a:pt x="189" y="174"/>
                    <a:pt x="192" y="175"/>
                    <a:pt x="195" y="175"/>
                  </a:cubicBezTo>
                  <a:cubicBezTo>
                    <a:pt x="198" y="175"/>
                    <a:pt x="201" y="174"/>
                    <a:pt x="203" y="171"/>
                  </a:cubicBezTo>
                  <a:cubicBezTo>
                    <a:pt x="220" y="154"/>
                    <a:pt x="220" y="154"/>
                    <a:pt x="220" y="154"/>
                  </a:cubicBezTo>
                  <a:cubicBezTo>
                    <a:pt x="224" y="151"/>
                    <a:pt x="224" y="146"/>
                    <a:pt x="223" y="142"/>
                  </a:cubicBezTo>
                  <a:moveTo>
                    <a:pt x="248" y="79"/>
                  </a:moveTo>
                  <a:cubicBezTo>
                    <a:pt x="248" y="86"/>
                    <a:pt x="243" y="91"/>
                    <a:pt x="236" y="91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9"/>
                    <a:pt x="208" y="106"/>
                    <a:pt x="204" y="112"/>
                  </a:cubicBezTo>
                  <a:cubicBezTo>
                    <a:pt x="207" y="115"/>
                    <a:pt x="207" y="115"/>
                    <a:pt x="207" y="115"/>
                  </a:cubicBezTo>
                  <a:cubicBezTo>
                    <a:pt x="209" y="111"/>
                    <a:pt x="211" y="105"/>
                    <a:pt x="213" y="100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243" y="99"/>
                    <a:pt x="248" y="94"/>
                    <a:pt x="248" y="87"/>
                  </a:cubicBezTo>
                  <a:cubicBezTo>
                    <a:pt x="248" y="79"/>
                    <a:pt x="248" y="79"/>
                    <a:pt x="248" y="79"/>
                  </a:cubicBezTo>
                  <a:moveTo>
                    <a:pt x="158" y="71"/>
                  </a:moveTo>
                  <a:cubicBezTo>
                    <a:pt x="156" y="88"/>
                    <a:pt x="142" y="101"/>
                    <a:pt x="124" y="101"/>
                  </a:cubicBezTo>
                  <a:cubicBezTo>
                    <a:pt x="106" y="101"/>
                    <a:pt x="92" y="88"/>
                    <a:pt x="90" y="71"/>
                  </a:cubicBezTo>
                  <a:cubicBezTo>
                    <a:pt x="90" y="72"/>
                    <a:pt x="90" y="74"/>
                    <a:pt x="90" y="75"/>
                  </a:cubicBezTo>
                  <a:cubicBezTo>
                    <a:pt x="90" y="94"/>
                    <a:pt x="105" y="109"/>
                    <a:pt x="124" y="109"/>
                  </a:cubicBezTo>
                  <a:cubicBezTo>
                    <a:pt x="143" y="109"/>
                    <a:pt x="158" y="94"/>
                    <a:pt x="158" y="75"/>
                  </a:cubicBezTo>
                  <a:cubicBezTo>
                    <a:pt x="158" y="74"/>
                    <a:pt x="158" y="72"/>
                    <a:pt x="158" y="71"/>
                  </a:cubicBezTo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4"/>
                    <a:pt x="5" y="99"/>
                    <a:pt x="12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7" y="105"/>
                    <a:pt x="39" y="111"/>
                    <a:pt x="41" y="115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0" y="106"/>
                    <a:pt x="37" y="99"/>
                    <a:pt x="35" y="92"/>
                  </a:cubicBezTo>
                  <a:cubicBezTo>
                    <a:pt x="12" y="91"/>
                    <a:pt x="12" y="91"/>
                    <a:pt x="12" y="91"/>
                  </a:cubicBezTo>
                  <a:cubicBezTo>
                    <a:pt x="5" y="91"/>
                    <a:pt x="0" y="86"/>
                    <a:pt x="0" y="79"/>
                  </a:cubicBezTo>
                  <a:cubicBezTo>
                    <a:pt x="0" y="63"/>
                    <a:pt x="0" y="63"/>
                    <a:pt x="0" y="63"/>
                  </a:cubicBezTo>
                  <a:moveTo>
                    <a:pt x="124" y="12"/>
                  </a:moveTo>
                  <a:cubicBezTo>
                    <a:pt x="93" y="12"/>
                    <a:pt x="69" y="36"/>
                    <a:pt x="69" y="67"/>
                  </a:cubicBezTo>
                  <a:cubicBezTo>
                    <a:pt x="69" y="68"/>
                    <a:pt x="69" y="70"/>
                    <a:pt x="69" y="71"/>
                  </a:cubicBezTo>
                  <a:cubicBezTo>
                    <a:pt x="71" y="42"/>
                    <a:pt x="95" y="20"/>
                    <a:pt x="124" y="20"/>
                  </a:cubicBezTo>
                  <a:cubicBezTo>
                    <a:pt x="153" y="20"/>
                    <a:pt x="177" y="42"/>
                    <a:pt x="179" y="71"/>
                  </a:cubicBezTo>
                  <a:cubicBezTo>
                    <a:pt x="179" y="70"/>
                    <a:pt x="179" y="68"/>
                    <a:pt x="179" y="67"/>
                  </a:cubicBezTo>
                  <a:cubicBezTo>
                    <a:pt x="179" y="36"/>
                    <a:pt x="155" y="12"/>
                    <a:pt x="124" y="12"/>
                  </a:cubicBezTo>
                  <a:moveTo>
                    <a:pt x="25" y="0"/>
                  </a:moveTo>
                  <a:cubicBezTo>
                    <a:pt x="24" y="4"/>
                    <a:pt x="24" y="9"/>
                    <a:pt x="28" y="12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2" y="25"/>
                    <a:pt x="43" y="23"/>
                    <a:pt x="44" y="2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3"/>
                    <a:pt x="26" y="2"/>
                    <a:pt x="25" y="0"/>
                  </a:cubicBezTo>
                  <a:moveTo>
                    <a:pt x="223" y="0"/>
                  </a:moveTo>
                  <a:cubicBezTo>
                    <a:pt x="222" y="2"/>
                    <a:pt x="221" y="3"/>
                    <a:pt x="220" y="4"/>
                  </a:cubicBezTo>
                  <a:cubicBezTo>
                    <a:pt x="204" y="22"/>
                    <a:pt x="204" y="22"/>
                    <a:pt x="204" y="22"/>
                  </a:cubicBezTo>
                  <a:cubicBezTo>
                    <a:pt x="204" y="22"/>
                    <a:pt x="204" y="22"/>
                    <a:pt x="204" y="22"/>
                  </a:cubicBezTo>
                  <a:cubicBezTo>
                    <a:pt x="205" y="23"/>
                    <a:pt x="206" y="25"/>
                    <a:pt x="207" y="27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24" y="9"/>
                    <a:pt x="224" y="4"/>
                    <a:pt x="22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5"/>
            <p:cNvSpPr>
              <a:spLocks noEditPoints="1"/>
            </p:cNvSpPr>
            <p:nvPr/>
          </p:nvSpPr>
          <p:spPr bwMode="auto">
            <a:xfrm>
              <a:off x="4029" y="1374"/>
              <a:ext cx="588" cy="587"/>
            </a:xfrm>
            <a:custGeom>
              <a:avLst/>
              <a:gdLst>
                <a:gd name="T0" fmla="*/ 236 w 248"/>
                <a:gd name="T1" fmla="*/ 100 h 248"/>
                <a:gd name="T2" fmla="*/ 213 w 248"/>
                <a:gd name="T3" fmla="*/ 99 h 248"/>
                <a:gd name="T4" fmla="*/ 204 w 248"/>
                <a:gd name="T5" fmla="*/ 79 h 248"/>
                <a:gd name="T6" fmla="*/ 220 w 248"/>
                <a:gd name="T7" fmla="*/ 61 h 248"/>
                <a:gd name="T8" fmla="*/ 220 w 248"/>
                <a:gd name="T9" fmla="*/ 45 h 248"/>
                <a:gd name="T10" fmla="*/ 203 w 248"/>
                <a:gd name="T11" fmla="*/ 28 h 248"/>
                <a:gd name="T12" fmla="*/ 187 w 248"/>
                <a:gd name="T13" fmla="*/ 28 h 248"/>
                <a:gd name="T14" fmla="*/ 169 w 248"/>
                <a:gd name="T15" fmla="*/ 44 h 248"/>
                <a:gd name="T16" fmla="*/ 149 w 248"/>
                <a:gd name="T17" fmla="*/ 35 h 248"/>
                <a:gd name="T18" fmla="*/ 148 w 248"/>
                <a:gd name="T19" fmla="*/ 12 h 248"/>
                <a:gd name="T20" fmla="*/ 136 w 248"/>
                <a:gd name="T21" fmla="*/ 0 h 248"/>
                <a:gd name="T22" fmla="*/ 112 w 248"/>
                <a:gd name="T23" fmla="*/ 0 h 248"/>
                <a:gd name="T24" fmla="*/ 100 w 248"/>
                <a:gd name="T25" fmla="*/ 12 h 248"/>
                <a:gd name="T26" fmla="*/ 99 w 248"/>
                <a:gd name="T27" fmla="*/ 35 h 248"/>
                <a:gd name="T28" fmla="*/ 79 w 248"/>
                <a:gd name="T29" fmla="*/ 44 h 248"/>
                <a:gd name="T30" fmla="*/ 61 w 248"/>
                <a:gd name="T31" fmla="*/ 28 h 248"/>
                <a:gd name="T32" fmla="*/ 45 w 248"/>
                <a:gd name="T33" fmla="*/ 28 h 248"/>
                <a:gd name="T34" fmla="*/ 28 w 248"/>
                <a:gd name="T35" fmla="*/ 45 h 248"/>
                <a:gd name="T36" fmla="*/ 28 w 248"/>
                <a:gd name="T37" fmla="*/ 61 h 248"/>
                <a:gd name="T38" fmla="*/ 44 w 248"/>
                <a:gd name="T39" fmla="*/ 79 h 248"/>
                <a:gd name="T40" fmla="*/ 35 w 248"/>
                <a:gd name="T41" fmla="*/ 99 h 248"/>
                <a:gd name="T42" fmla="*/ 12 w 248"/>
                <a:gd name="T43" fmla="*/ 100 h 248"/>
                <a:gd name="T44" fmla="*/ 0 w 248"/>
                <a:gd name="T45" fmla="*/ 112 h 248"/>
                <a:gd name="T46" fmla="*/ 0 w 248"/>
                <a:gd name="T47" fmla="*/ 136 h 248"/>
                <a:gd name="T48" fmla="*/ 12 w 248"/>
                <a:gd name="T49" fmla="*/ 148 h 248"/>
                <a:gd name="T50" fmla="*/ 35 w 248"/>
                <a:gd name="T51" fmla="*/ 149 h 248"/>
                <a:gd name="T52" fmla="*/ 44 w 248"/>
                <a:gd name="T53" fmla="*/ 169 h 248"/>
                <a:gd name="T54" fmla="*/ 28 w 248"/>
                <a:gd name="T55" fmla="*/ 187 h 248"/>
                <a:gd name="T56" fmla="*/ 28 w 248"/>
                <a:gd name="T57" fmla="*/ 203 h 248"/>
                <a:gd name="T58" fmla="*/ 45 w 248"/>
                <a:gd name="T59" fmla="*/ 220 h 248"/>
                <a:gd name="T60" fmla="*/ 61 w 248"/>
                <a:gd name="T61" fmla="*/ 220 h 248"/>
                <a:gd name="T62" fmla="*/ 79 w 248"/>
                <a:gd name="T63" fmla="*/ 204 h 248"/>
                <a:gd name="T64" fmla="*/ 99 w 248"/>
                <a:gd name="T65" fmla="*/ 213 h 248"/>
                <a:gd name="T66" fmla="*/ 100 w 248"/>
                <a:gd name="T67" fmla="*/ 236 h 248"/>
                <a:gd name="T68" fmla="*/ 112 w 248"/>
                <a:gd name="T69" fmla="*/ 248 h 248"/>
                <a:gd name="T70" fmla="*/ 136 w 248"/>
                <a:gd name="T71" fmla="*/ 248 h 248"/>
                <a:gd name="T72" fmla="*/ 148 w 248"/>
                <a:gd name="T73" fmla="*/ 236 h 248"/>
                <a:gd name="T74" fmla="*/ 149 w 248"/>
                <a:gd name="T75" fmla="*/ 213 h 248"/>
                <a:gd name="T76" fmla="*/ 169 w 248"/>
                <a:gd name="T77" fmla="*/ 204 h 248"/>
                <a:gd name="T78" fmla="*/ 187 w 248"/>
                <a:gd name="T79" fmla="*/ 220 h 248"/>
                <a:gd name="T80" fmla="*/ 203 w 248"/>
                <a:gd name="T81" fmla="*/ 220 h 248"/>
                <a:gd name="T82" fmla="*/ 220 w 248"/>
                <a:gd name="T83" fmla="*/ 203 h 248"/>
                <a:gd name="T84" fmla="*/ 220 w 248"/>
                <a:gd name="T85" fmla="*/ 187 h 248"/>
                <a:gd name="T86" fmla="*/ 204 w 248"/>
                <a:gd name="T87" fmla="*/ 169 h 248"/>
                <a:gd name="T88" fmla="*/ 213 w 248"/>
                <a:gd name="T89" fmla="*/ 149 h 248"/>
                <a:gd name="T90" fmla="*/ 236 w 248"/>
                <a:gd name="T91" fmla="*/ 148 h 248"/>
                <a:gd name="T92" fmla="*/ 248 w 248"/>
                <a:gd name="T93" fmla="*/ 136 h 248"/>
                <a:gd name="T94" fmla="*/ 248 w 248"/>
                <a:gd name="T95" fmla="*/ 112 h 248"/>
                <a:gd name="T96" fmla="*/ 236 w 248"/>
                <a:gd name="T97" fmla="*/ 100 h 248"/>
                <a:gd name="T98" fmla="*/ 124 w 248"/>
                <a:gd name="T99" fmla="*/ 179 h 248"/>
                <a:gd name="T100" fmla="*/ 69 w 248"/>
                <a:gd name="T101" fmla="*/ 124 h 248"/>
                <a:gd name="T102" fmla="*/ 124 w 248"/>
                <a:gd name="T103" fmla="*/ 69 h 248"/>
                <a:gd name="T104" fmla="*/ 179 w 248"/>
                <a:gd name="T105" fmla="*/ 124 h 248"/>
                <a:gd name="T106" fmla="*/ 124 w 248"/>
                <a:gd name="T107" fmla="*/ 179 h 248"/>
                <a:gd name="T108" fmla="*/ 124 w 248"/>
                <a:gd name="T109" fmla="*/ 90 h 248"/>
                <a:gd name="T110" fmla="*/ 90 w 248"/>
                <a:gd name="T111" fmla="*/ 124 h 248"/>
                <a:gd name="T112" fmla="*/ 124 w 248"/>
                <a:gd name="T113" fmla="*/ 158 h 248"/>
                <a:gd name="T114" fmla="*/ 158 w 248"/>
                <a:gd name="T115" fmla="*/ 124 h 248"/>
                <a:gd name="T116" fmla="*/ 124 w 248"/>
                <a:gd name="T117" fmla="*/ 9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248">
                  <a:moveTo>
                    <a:pt x="236" y="100"/>
                  </a:moveTo>
                  <a:cubicBezTo>
                    <a:pt x="213" y="99"/>
                    <a:pt x="213" y="99"/>
                    <a:pt x="213" y="99"/>
                  </a:cubicBezTo>
                  <a:cubicBezTo>
                    <a:pt x="211" y="92"/>
                    <a:pt x="208" y="85"/>
                    <a:pt x="204" y="79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5" y="57"/>
                    <a:pt x="225" y="49"/>
                    <a:pt x="220" y="45"/>
                  </a:cubicBezTo>
                  <a:cubicBezTo>
                    <a:pt x="203" y="28"/>
                    <a:pt x="203" y="28"/>
                    <a:pt x="203" y="28"/>
                  </a:cubicBezTo>
                  <a:cubicBezTo>
                    <a:pt x="199" y="23"/>
                    <a:pt x="191" y="23"/>
                    <a:pt x="187" y="28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3" y="40"/>
                    <a:pt x="156" y="37"/>
                    <a:pt x="149" y="35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5"/>
                    <a:pt x="143" y="0"/>
                    <a:pt x="136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5" y="0"/>
                    <a:pt x="100" y="5"/>
                    <a:pt x="100" y="12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2" y="37"/>
                    <a:pt x="85" y="40"/>
                    <a:pt x="79" y="44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7" y="23"/>
                    <a:pt x="49" y="23"/>
                    <a:pt x="45" y="28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3" y="49"/>
                    <a:pt x="23" y="57"/>
                    <a:pt x="28" y="61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0" y="85"/>
                    <a:pt x="37" y="92"/>
                    <a:pt x="35" y="99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5" y="100"/>
                    <a:pt x="0" y="105"/>
                    <a:pt x="0" y="11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3"/>
                    <a:pt x="5" y="148"/>
                    <a:pt x="12" y="148"/>
                  </a:cubicBezTo>
                  <a:cubicBezTo>
                    <a:pt x="35" y="149"/>
                    <a:pt x="35" y="149"/>
                    <a:pt x="35" y="149"/>
                  </a:cubicBezTo>
                  <a:cubicBezTo>
                    <a:pt x="37" y="156"/>
                    <a:pt x="40" y="163"/>
                    <a:pt x="44" y="169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3" y="191"/>
                    <a:pt x="23" y="199"/>
                    <a:pt x="28" y="203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49" y="225"/>
                    <a:pt x="57" y="225"/>
                    <a:pt x="61" y="220"/>
                  </a:cubicBezTo>
                  <a:cubicBezTo>
                    <a:pt x="79" y="204"/>
                    <a:pt x="79" y="204"/>
                    <a:pt x="79" y="204"/>
                  </a:cubicBezTo>
                  <a:cubicBezTo>
                    <a:pt x="85" y="208"/>
                    <a:pt x="92" y="211"/>
                    <a:pt x="99" y="213"/>
                  </a:cubicBezTo>
                  <a:cubicBezTo>
                    <a:pt x="100" y="236"/>
                    <a:pt x="100" y="236"/>
                    <a:pt x="100" y="236"/>
                  </a:cubicBezTo>
                  <a:cubicBezTo>
                    <a:pt x="100" y="243"/>
                    <a:pt x="105" y="248"/>
                    <a:pt x="112" y="248"/>
                  </a:cubicBezTo>
                  <a:cubicBezTo>
                    <a:pt x="136" y="248"/>
                    <a:pt x="136" y="248"/>
                    <a:pt x="136" y="248"/>
                  </a:cubicBezTo>
                  <a:cubicBezTo>
                    <a:pt x="143" y="248"/>
                    <a:pt x="148" y="243"/>
                    <a:pt x="148" y="236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56" y="211"/>
                    <a:pt x="163" y="208"/>
                    <a:pt x="169" y="204"/>
                  </a:cubicBezTo>
                  <a:cubicBezTo>
                    <a:pt x="187" y="220"/>
                    <a:pt x="187" y="220"/>
                    <a:pt x="187" y="220"/>
                  </a:cubicBezTo>
                  <a:cubicBezTo>
                    <a:pt x="191" y="225"/>
                    <a:pt x="199" y="225"/>
                    <a:pt x="203" y="220"/>
                  </a:cubicBezTo>
                  <a:cubicBezTo>
                    <a:pt x="220" y="203"/>
                    <a:pt x="220" y="203"/>
                    <a:pt x="220" y="203"/>
                  </a:cubicBezTo>
                  <a:cubicBezTo>
                    <a:pt x="225" y="199"/>
                    <a:pt x="225" y="191"/>
                    <a:pt x="220" y="187"/>
                  </a:cubicBezTo>
                  <a:cubicBezTo>
                    <a:pt x="204" y="169"/>
                    <a:pt x="204" y="169"/>
                    <a:pt x="204" y="169"/>
                  </a:cubicBezTo>
                  <a:cubicBezTo>
                    <a:pt x="208" y="163"/>
                    <a:pt x="211" y="156"/>
                    <a:pt x="213" y="149"/>
                  </a:cubicBezTo>
                  <a:cubicBezTo>
                    <a:pt x="236" y="148"/>
                    <a:pt x="236" y="148"/>
                    <a:pt x="236" y="148"/>
                  </a:cubicBezTo>
                  <a:cubicBezTo>
                    <a:pt x="243" y="148"/>
                    <a:pt x="248" y="143"/>
                    <a:pt x="248" y="136"/>
                  </a:cubicBezTo>
                  <a:cubicBezTo>
                    <a:pt x="248" y="112"/>
                    <a:pt x="248" y="112"/>
                    <a:pt x="248" y="112"/>
                  </a:cubicBezTo>
                  <a:cubicBezTo>
                    <a:pt x="248" y="105"/>
                    <a:pt x="243" y="100"/>
                    <a:pt x="236" y="100"/>
                  </a:cubicBezTo>
                  <a:moveTo>
                    <a:pt x="124" y="179"/>
                  </a:moveTo>
                  <a:cubicBezTo>
                    <a:pt x="93" y="179"/>
                    <a:pt x="69" y="155"/>
                    <a:pt x="69" y="124"/>
                  </a:cubicBezTo>
                  <a:cubicBezTo>
                    <a:pt x="69" y="93"/>
                    <a:pt x="93" y="69"/>
                    <a:pt x="124" y="69"/>
                  </a:cubicBezTo>
                  <a:cubicBezTo>
                    <a:pt x="155" y="69"/>
                    <a:pt x="179" y="93"/>
                    <a:pt x="179" y="124"/>
                  </a:cubicBezTo>
                  <a:cubicBezTo>
                    <a:pt x="179" y="155"/>
                    <a:pt x="155" y="179"/>
                    <a:pt x="124" y="179"/>
                  </a:cubicBezTo>
                  <a:moveTo>
                    <a:pt x="124" y="90"/>
                  </a:moveTo>
                  <a:cubicBezTo>
                    <a:pt x="105" y="90"/>
                    <a:pt x="90" y="105"/>
                    <a:pt x="90" y="124"/>
                  </a:cubicBezTo>
                  <a:cubicBezTo>
                    <a:pt x="90" y="143"/>
                    <a:pt x="105" y="158"/>
                    <a:pt x="124" y="158"/>
                  </a:cubicBezTo>
                  <a:cubicBezTo>
                    <a:pt x="143" y="158"/>
                    <a:pt x="158" y="143"/>
                    <a:pt x="158" y="124"/>
                  </a:cubicBezTo>
                  <a:cubicBezTo>
                    <a:pt x="158" y="105"/>
                    <a:pt x="143" y="90"/>
                    <a:pt x="124" y="90"/>
                  </a:cubicBezTo>
                </a:path>
              </a:pathLst>
            </a:custGeom>
            <a:solidFill>
              <a:srgbClr val="808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6"/>
            <p:cNvSpPr/>
            <p:nvPr/>
          </p:nvSpPr>
          <p:spPr bwMode="auto">
            <a:xfrm>
              <a:off x="4276" y="1677"/>
              <a:ext cx="94" cy="57"/>
            </a:xfrm>
            <a:custGeom>
              <a:avLst/>
              <a:gdLst>
                <a:gd name="T0" fmla="*/ 40 w 40"/>
                <a:gd name="T1" fmla="*/ 0 h 24"/>
                <a:gd name="T2" fmla="*/ 20 w 40"/>
                <a:gd name="T3" fmla="*/ 16 h 24"/>
                <a:gd name="T4" fmla="*/ 0 w 40"/>
                <a:gd name="T5" fmla="*/ 0 h 24"/>
                <a:gd name="T6" fmla="*/ 0 w 40"/>
                <a:gd name="T7" fmla="*/ 4 h 24"/>
                <a:gd name="T8" fmla="*/ 20 w 40"/>
                <a:gd name="T9" fmla="*/ 24 h 24"/>
                <a:gd name="T10" fmla="*/ 40 w 40"/>
                <a:gd name="T11" fmla="*/ 4 h 24"/>
                <a:gd name="T12" fmla="*/ 40 w 4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4">
                  <a:moveTo>
                    <a:pt x="40" y="0"/>
                  </a:moveTo>
                  <a:cubicBezTo>
                    <a:pt x="38" y="9"/>
                    <a:pt x="30" y="16"/>
                    <a:pt x="20" y="16"/>
                  </a:cubicBezTo>
                  <a:cubicBezTo>
                    <a:pt x="10" y="16"/>
                    <a:pt x="2" y="9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5"/>
                    <a:pt x="9" y="24"/>
                    <a:pt x="20" y="24"/>
                  </a:cubicBezTo>
                  <a:cubicBezTo>
                    <a:pt x="31" y="24"/>
                    <a:pt x="40" y="15"/>
                    <a:pt x="40" y="4"/>
                  </a:cubicBezTo>
                  <a:cubicBezTo>
                    <a:pt x="40" y="3"/>
                    <a:pt x="40" y="1"/>
                    <a:pt x="40" y="0"/>
                  </a:cubicBezTo>
                </a:path>
              </a:pathLst>
            </a:custGeom>
            <a:solidFill>
              <a:srgbClr val="73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Oval 67"/>
            <p:cNvSpPr>
              <a:spLocks noChangeArrowheads="1"/>
            </p:cNvSpPr>
            <p:nvPr/>
          </p:nvSpPr>
          <p:spPr bwMode="auto">
            <a:xfrm>
              <a:off x="4276" y="1620"/>
              <a:ext cx="94" cy="95"/>
            </a:xfrm>
            <a:prstGeom prst="ellipse">
              <a:avLst/>
            </a:prstGeom>
            <a:solidFill>
              <a:srgbClr val="A4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8"/>
            <p:cNvSpPr/>
            <p:nvPr/>
          </p:nvSpPr>
          <p:spPr bwMode="auto">
            <a:xfrm>
              <a:off x="4029" y="1573"/>
              <a:ext cx="97" cy="66"/>
            </a:xfrm>
            <a:custGeom>
              <a:avLst/>
              <a:gdLst>
                <a:gd name="T0" fmla="*/ 41 w 41"/>
                <a:gd name="T1" fmla="*/ 0 h 28"/>
                <a:gd name="T2" fmla="*/ 35 w 41"/>
                <a:gd name="T3" fmla="*/ 15 h 28"/>
                <a:gd name="T4" fmla="*/ 12 w 41"/>
                <a:gd name="T5" fmla="*/ 16 h 28"/>
                <a:gd name="T6" fmla="*/ 0 w 41"/>
                <a:gd name="T7" fmla="*/ 28 h 28"/>
                <a:gd name="T8" fmla="*/ 0 w 41"/>
                <a:gd name="T9" fmla="*/ 28 h 28"/>
                <a:gd name="T10" fmla="*/ 12 w 41"/>
                <a:gd name="T11" fmla="*/ 16 h 28"/>
                <a:gd name="T12" fmla="*/ 35 w 41"/>
                <a:gd name="T13" fmla="*/ 15 h 28"/>
                <a:gd name="T14" fmla="*/ 41 w 41"/>
                <a:gd name="T15" fmla="*/ 0 h 28"/>
                <a:gd name="T16" fmla="*/ 41 w 41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8">
                  <a:moveTo>
                    <a:pt x="41" y="0"/>
                  </a:moveTo>
                  <a:cubicBezTo>
                    <a:pt x="39" y="4"/>
                    <a:pt x="37" y="10"/>
                    <a:pt x="35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5" y="16"/>
                    <a:pt x="0" y="21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1"/>
                    <a:pt x="5" y="16"/>
                    <a:pt x="12" y="16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7" y="10"/>
                    <a:pt x="39" y="4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9"/>
            <p:cNvSpPr/>
            <p:nvPr/>
          </p:nvSpPr>
          <p:spPr bwMode="auto">
            <a:xfrm>
              <a:off x="4126" y="1561"/>
              <a:ext cx="8" cy="12"/>
            </a:xfrm>
            <a:custGeom>
              <a:avLst/>
              <a:gdLst>
                <a:gd name="T0" fmla="*/ 3 w 3"/>
                <a:gd name="T1" fmla="*/ 0 h 5"/>
                <a:gd name="T2" fmla="*/ 0 w 3"/>
                <a:gd name="T3" fmla="*/ 5 h 5"/>
                <a:gd name="T4" fmla="*/ 0 w 3"/>
                <a:gd name="T5" fmla="*/ 5 h 5"/>
                <a:gd name="T6" fmla="*/ 3 w 3"/>
                <a:gd name="T7" fmla="*/ 0 h 5"/>
                <a:gd name="T8" fmla="*/ 3 w 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0"/>
            <p:cNvSpPr/>
            <p:nvPr/>
          </p:nvSpPr>
          <p:spPr bwMode="auto">
            <a:xfrm>
              <a:off x="4029" y="1374"/>
              <a:ext cx="588" cy="294"/>
            </a:xfrm>
            <a:custGeom>
              <a:avLst/>
              <a:gdLst>
                <a:gd name="T0" fmla="*/ 136 w 248"/>
                <a:gd name="T1" fmla="*/ 0 h 124"/>
                <a:gd name="T2" fmla="*/ 112 w 248"/>
                <a:gd name="T3" fmla="*/ 0 h 124"/>
                <a:gd name="T4" fmla="*/ 100 w 248"/>
                <a:gd name="T5" fmla="*/ 12 h 124"/>
                <a:gd name="T6" fmla="*/ 99 w 248"/>
                <a:gd name="T7" fmla="*/ 35 h 124"/>
                <a:gd name="T8" fmla="*/ 79 w 248"/>
                <a:gd name="T9" fmla="*/ 44 h 124"/>
                <a:gd name="T10" fmla="*/ 61 w 248"/>
                <a:gd name="T11" fmla="*/ 28 h 124"/>
                <a:gd name="T12" fmla="*/ 53 w 248"/>
                <a:gd name="T13" fmla="*/ 24 h 124"/>
                <a:gd name="T14" fmla="*/ 45 w 248"/>
                <a:gd name="T15" fmla="*/ 28 h 124"/>
                <a:gd name="T16" fmla="*/ 28 w 248"/>
                <a:gd name="T17" fmla="*/ 45 h 124"/>
                <a:gd name="T18" fmla="*/ 24 w 248"/>
                <a:gd name="T19" fmla="*/ 53 h 124"/>
                <a:gd name="T20" fmla="*/ 28 w 248"/>
                <a:gd name="T21" fmla="*/ 61 h 124"/>
                <a:gd name="T22" fmla="*/ 44 w 248"/>
                <a:gd name="T23" fmla="*/ 79 h 124"/>
                <a:gd name="T24" fmla="*/ 44 w 248"/>
                <a:gd name="T25" fmla="*/ 79 h 124"/>
                <a:gd name="T26" fmla="*/ 41 w 248"/>
                <a:gd name="T27" fmla="*/ 84 h 124"/>
                <a:gd name="T28" fmla="*/ 35 w 248"/>
                <a:gd name="T29" fmla="*/ 99 h 124"/>
                <a:gd name="T30" fmla="*/ 12 w 248"/>
                <a:gd name="T31" fmla="*/ 100 h 124"/>
                <a:gd name="T32" fmla="*/ 0 w 248"/>
                <a:gd name="T33" fmla="*/ 112 h 124"/>
                <a:gd name="T34" fmla="*/ 0 w 248"/>
                <a:gd name="T35" fmla="*/ 124 h 124"/>
                <a:gd name="T36" fmla="*/ 69 w 248"/>
                <a:gd name="T37" fmla="*/ 124 h 124"/>
                <a:gd name="T38" fmla="*/ 124 w 248"/>
                <a:gd name="T39" fmla="*/ 69 h 124"/>
                <a:gd name="T40" fmla="*/ 179 w 248"/>
                <a:gd name="T41" fmla="*/ 124 h 124"/>
                <a:gd name="T42" fmla="*/ 248 w 248"/>
                <a:gd name="T43" fmla="*/ 124 h 124"/>
                <a:gd name="T44" fmla="*/ 248 w 248"/>
                <a:gd name="T45" fmla="*/ 112 h 124"/>
                <a:gd name="T46" fmla="*/ 236 w 248"/>
                <a:gd name="T47" fmla="*/ 100 h 124"/>
                <a:gd name="T48" fmla="*/ 213 w 248"/>
                <a:gd name="T49" fmla="*/ 99 h 124"/>
                <a:gd name="T50" fmla="*/ 213 w 248"/>
                <a:gd name="T51" fmla="*/ 99 h 124"/>
                <a:gd name="T52" fmla="*/ 204 w 248"/>
                <a:gd name="T53" fmla="*/ 79 h 124"/>
                <a:gd name="T54" fmla="*/ 204 w 248"/>
                <a:gd name="T55" fmla="*/ 79 h 124"/>
                <a:gd name="T56" fmla="*/ 204 w 248"/>
                <a:gd name="T57" fmla="*/ 79 h 124"/>
                <a:gd name="T58" fmla="*/ 220 w 248"/>
                <a:gd name="T59" fmla="*/ 61 h 124"/>
                <a:gd name="T60" fmla="*/ 224 w 248"/>
                <a:gd name="T61" fmla="*/ 53 h 124"/>
                <a:gd name="T62" fmla="*/ 220 w 248"/>
                <a:gd name="T63" fmla="*/ 45 h 124"/>
                <a:gd name="T64" fmla="*/ 203 w 248"/>
                <a:gd name="T65" fmla="*/ 28 h 124"/>
                <a:gd name="T66" fmla="*/ 195 w 248"/>
                <a:gd name="T67" fmla="*/ 24 h 124"/>
                <a:gd name="T68" fmla="*/ 187 w 248"/>
                <a:gd name="T69" fmla="*/ 28 h 124"/>
                <a:gd name="T70" fmla="*/ 169 w 248"/>
                <a:gd name="T71" fmla="*/ 44 h 124"/>
                <a:gd name="T72" fmla="*/ 149 w 248"/>
                <a:gd name="T73" fmla="*/ 35 h 124"/>
                <a:gd name="T74" fmla="*/ 148 w 248"/>
                <a:gd name="T75" fmla="*/ 12 h 124"/>
                <a:gd name="T76" fmla="*/ 148 w 248"/>
                <a:gd name="T77" fmla="*/ 11 h 124"/>
                <a:gd name="T78" fmla="*/ 136 w 248"/>
                <a:gd name="T7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8" h="124">
                  <a:moveTo>
                    <a:pt x="13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5" y="0"/>
                    <a:pt x="100" y="5"/>
                    <a:pt x="100" y="12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2" y="37"/>
                    <a:pt x="85" y="40"/>
                    <a:pt x="79" y="44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9" y="25"/>
                    <a:pt x="56" y="24"/>
                    <a:pt x="53" y="24"/>
                  </a:cubicBezTo>
                  <a:cubicBezTo>
                    <a:pt x="50" y="24"/>
                    <a:pt x="47" y="25"/>
                    <a:pt x="45" y="28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5" y="47"/>
                    <a:pt x="24" y="50"/>
                    <a:pt x="24" y="53"/>
                  </a:cubicBezTo>
                  <a:cubicBezTo>
                    <a:pt x="24" y="56"/>
                    <a:pt x="25" y="59"/>
                    <a:pt x="28" y="61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3" y="80"/>
                    <a:pt x="42" y="82"/>
                    <a:pt x="41" y="84"/>
                  </a:cubicBezTo>
                  <a:cubicBezTo>
                    <a:pt x="39" y="88"/>
                    <a:pt x="37" y="94"/>
                    <a:pt x="35" y="99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5" y="100"/>
                    <a:pt x="0" y="105"/>
                    <a:pt x="0" y="112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69" y="93"/>
                    <a:pt x="93" y="69"/>
                    <a:pt x="124" y="69"/>
                  </a:cubicBezTo>
                  <a:cubicBezTo>
                    <a:pt x="155" y="69"/>
                    <a:pt x="179" y="93"/>
                    <a:pt x="179" y="124"/>
                  </a:cubicBezTo>
                  <a:cubicBezTo>
                    <a:pt x="248" y="124"/>
                    <a:pt x="248" y="124"/>
                    <a:pt x="248" y="124"/>
                  </a:cubicBezTo>
                  <a:cubicBezTo>
                    <a:pt x="248" y="112"/>
                    <a:pt x="248" y="112"/>
                    <a:pt x="248" y="112"/>
                  </a:cubicBezTo>
                  <a:cubicBezTo>
                    <a:pt x="248" y="105"/>
                    <a:pt x="243" y="100"/>
                    <a:pt x="236" y="100"/>
                  </a:cubicBezTo>
                  <a:cubicBezTo>
                    <a:pt x="213" y="99"/>
                    <a:pt x="213" y="99"/>
                    <a:pt x="213" y="99"/>
                  </a:cubicBezTo>
                  <a:cubicBezTo>
                    <a:pt x="213" y="99"/>
                    <a:pt x="213" y="99"/>
                    <a:pt x="213" y="99"/>
                  </a:cubicBezTo>
                  <a:cubicBezTo>
                    <a:pt x="211" y="92"/>
                    <a:pt x="208" y="85"/>
                    <a:pt x="204" y="79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3" y="59"/>
                    <a:pt x="224" y="56"/>
                    <a:pt x="224" y="53"/>
                  </a:cubicBezTo>
                  <a:cubicBezTo>
                    <a:pt x="224" y="50"/>
                    <a:pt x="223" y="47"/>
                    <a:pt x="220" y="45"/>
                  </a:cubicBezTo>
                  <a:cubicBezTo>
                    <a:pt x="203" y="28"/>
                    <a:pt x="203" y="28"/>
                    <a:pt x="203" y="28"/>
                  </a:cubicBezTo>
                  <a:cubicBezTo>
                    <a:pt x="201" y="25"/>
                    <a:pt x="198" y="24"/>
                    <a:pt x="195" y="24"/>
                  </a:cubicBezTo>
                  <a:cubicBezTo>
                    <a:pt x="192" y="24"/>
                    <a:pt x="189" y="25"/>
                    <a:pt x="187" y="28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3" y="40"/>
                    <a:pt x="156" y="37"/>
                    <a:pt x="149" y="35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47" y="5"/>
                    <a:pt x="142" y="0"/>
                    <a:pt x="136" y="0"/>
                  </a:cubicBezTo>
                </a:path>
              </a:pathLst>
            </a:custGeom>
            <a:solidFill>
              <a:srgbClr val="8D9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1"/>
            <p:cNvSpPr/>
            <p:nvPr/>
          </p:nvSpPr>
          <p:spPr bwMode="auto">
            <a:xfrm>
              <a:off x="4242" y="1587"/>
              <a:ext cx="161" cy="81"/>
            </a:xfrm>
            <a:custGeom>
              <a:avLst/>
              <a:gdLst>
                <a:gd name="T0" fmla="*/ 34 w 68"/>
                <a:gd name="T1" fmla="*/ 0 h 34"/>
                <a:gd name="T2" fmla="*/ 0 w 68"/>
                <a:gd name="T3" fmla="*/ 34 h 34"/>
                <a:gd name="T4" fmla="*/ 14 w 68"/>
                <a:gd name="T5" fmla="*/ 34 h 34"/>
                <a:gd name="T6" fmla="*/ 34 w 68"/>
                <a:gd name="T7" fmla="*/ 14 h 34"/>
                <a:gd name="T8" fmla="*/ 54 w 68"/>
                <a:gd name="T9" fmla="*/ 34 h 34"/>
                <a:gd name="T10" fmla="*/ 68 w 68"/>
                <a:gd name="T11" fmla="*/ 34 h 34"/>
                <a:gd name="T12" fmla="*/ 34 w 68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34">
                  <a:moveTo>
                    <a:pt x="34" y="0"/>
                  </a:moveTo>
                  <a:cubicBezTo>
                    <a:pt x="15" y="0"/>
                    <a:pt x="0" y="15"/>
                    <a:pt x="0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23"/>
                    <a:pt x="23" y="14"/>
                    <a:pt x="34" y="14"/>
                  </a:cubicBezTo>
                  <a:cubicBezTo>
                    <a:pt x="45" y="14"/>
                    <a:pt x="54" y="23"/>
                    <a:pt x="54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15"/>
                    <a:pt x="53" y="0"/>
                    <a:pt x="34" y="0"/>
                  </a:cubicBezTo>
                </a:path>
              </a:pathLst>
            </a:custGeom>
            <a:solidFill>
              <a:srgbClr val="8D9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2"/>
            <p:cNvSpPr/>
            <p:nvPr/>
          </p:nvSpPr>
          <p:spPr bwMode="auto">
            <a:xfrm>
              <a:off x="4276" y="1620"/>
              <a:ext cx="94" cy="48"/>
            </a:xfrm>
            <a:custGeom>
              <a:avLst/>
              <a:gdLst>
                <a:gd name="T0" fmla="*/ 20 w 40"/>
                <a:gd name="T1" fmla="*/ 0 h 20"/>
                <a:gd name="T2" fmla="*/ 0 w 40"/>
                <a:gd name="T3" fmla="*/ 20 h 20"/>
                <a:gd name="T4" fmla="*/ 40 w 40"/>
                <a:gd name="T5" fmla="*/ 20 h 20"/>
                <a:gd name="T6" fmla="*/ 20 w 40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0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</a:path>
              </a:pathLst>
            </a:custGeom>
            <a:solidFill>
              <a:srgbClr val="ADB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3"/>
            <p:cNvSpPr/>
            <p:nvPr/>
          </p:nvSpPr>
          <p:spPr bwMode="auto">
            <a:xfrm>
              <a:off x="4995" y="1450"/>
              <a:ext cx="587" cy="464"/>
            </a:xfrm>
            <a:custGeom>
              <a:avLst/>
              <a:gdLst>
                <a:gd name="T0" fmla="*/ 227 w 248"/>
                <a:gd name="T1" fmla="*/ 0 h 196"/>
                <a:gd name="T2" fmla="*/ 21 w 248"/>
                <a:gd name="T3" fmla="*/ 0 h 196"/>
                <a:gd name="T4" fmla="*/ 0 w 248"/>
                <a:gd name="T5" fmla="*/ 21 h 196"/>
                <a:gd name="T6" fmla="*/ 0 w 248"/>
                <a:gd name="T7" fmla="*/ 175 h 196"/>
                <a:gd name="T8" fmla="*/ 21 w 248"/>
                <a:gd name="T9" fmla="*/ 196 h 196"/>
                <a:gd name="T10" fmla="*/ 227 w 248"/>
                <a:gd name="T11" fmla="*/ 196 h 196"/>
                <a:gd name="T12" fmla="*/ 248 w 248"/>
                <a:gd name="T13" fmla="*/ 175 h 196"/>
                <a:gd name="T14" fmla="*/ 248 w 248"/>
                <a:gd name="T15" fmla="*/ 21 h 196"/>
                <a:gd name="T16" fmla="*/ 227 w 248"/>
                <a:gd name="T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96">
                  <a:moveTo>
                    <a:pt x="227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7"/>
                    <a:pt x="9" y="196"/>
                    <a:pt x="21" y="196"/>
                  </a:cubicBezTo>
                  <a:cubicBezTo>
                    <a:pt x="227" y="196"/>
                    <a:pt x="227" y="196"/>
                    <a:pt x="227" y="196"/>
                  </a:cubicBezTo>
                  <a:cubicBezTo>
                    <a:pt x="239" y="196"/>
                    <a:pt x="248" y="187"/>
                    <a:pt x="248" y="175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8" y="9"/>
                    <a:pt x="239" y="0"/>
                    <a:pt x="227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4"/>
            <p:cNvSpPr/>
            <p:nvPr/>
          </p:nvSpPr>
          <p:spPr bwMode="auto">
            <a:xfrm>
              <a:off x="4995" y="1431"/>
              <a:ext cx="587" cy="464"/>
            </a:xfrm>
            <a:custGeom>
              <a:avLst/>
              <a:gdLst>
                <a:gd name="T0" fmla="*/ 227 w 248"/>
                <a:gd name="T1" fmla="*/ 0 h 196"/>
                <a:gd name="T2" fmla="*/ 21 w 248"/>
                <a:gd name="T3" fmla="*/ 0 h 196"/>
                <a:gd name="T4" fmla="*/ 0 w 248"/>
                <a:gd name="T5" fmla="*/ 21 h 196"/>
                <a:gd name="T6" fmla="*/ 0 w 248"/>
                <a:gd name="T7" fmla="*/ 175 h 196"/>
                <a:gd name="T8" fmla="*/ 21 w 248"/>
                <a:gd name="T9" fmla="*/ 196 h 196"/>
                <a:gd name="T10" fmla="*/ 227 w 248"/>
                <a:gd name="T11" fmla="*/ 196 h 196"/>
                <a:gd name="T12" fmla="*/ 248 w 248"/>
                <a:gd name="T13" fmla="*/ 175 h 196"/>
                <a:gd name="T14" fmla="*/ 248 w 248"/>
                <a:gd name="T15" fmla="*/ 21 h 196"/>
                <a:gd name="T16" fmla="*/ 227 w 248"/>
                <a:gd name="T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96">
                  <a:moveTo>
                    <a:pt x="227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7"/>
                    <a:pt x="9" y="196"/>
                    <a:pt x="21" y="196"/>
                  </a:cubicBezTo>
                  <a:cubicBezTo>
                    <a:pt x="227" y="196"/>
                    <a:pt x="227" y="196"/>
                    <a:pt x="227" y="196"/>
                  </a:cubicBezTo>
                  <a:cubicBezTo>
                    <a:pt x="239" y="196"/>
                    <a:pt x="248" y="187"/>
                    <a:pt x="248" y="175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8" y="9"/>
                    <a:pt x="239" y="0"/>
                    <a:pt x="227" y="0"/>
                  </a:cubicBezTo>
                  <a:close/>
                </a:path>
              </a:pathLst>
            </a:custGeom>
            <a:solidFill>
              <a:srgbClr val="528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75"/>
            <p:cNvSpPr>
              <a:spLocks noChangeArrowheads="1"/>
            </p:cNvSpPr>
            <p:nvPr/>
          </p:nvSpPr>
          <p:spPr bwMode="auto">
            <a:xfrm>
              <a:off x="4995" y="1488"/>
              <a:ext cx="587" cy="94"/>
            </a:xfrm>
            <a:prstGeom prst="rect">
              <a:avLst/>
            </a:prstGeom>
            <a:solidFill>
              <a:srgbClr val="2222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6"/>
            <p:cNvSpPr/>
            <p:nvPr/>
          </p:nvSpPr>
          <p:spPr bwMode="auto">
            <a:xfrm>
              <a:off x="5062" y="1630"/>
              <a:ext cx="454" cy="57"/>
            </a:xfrm>
            <a:custGeom>
              <a:avLst/>
              <a:gdLst>
                <a:gd name="T0" fmla="*/ 0 w 454"/>
                <a:gd name="T1" fmla="*/ 0 h 57"/>
                <a:gd name="T2" fmla="*/ 0 w 454"/>
                <a:gd name="T3" fmla="*/ 57 h 57"/>
                <a:gd name="T4" fmla="*/ 222 w 454"/>
                <a:gd name="T5" fmla="*/ 57 h 57"/>
                <a:gd name="T6" fmla="*/ 222 w 454"/>
                <a:gd name="T7" fmla="*/ 57 h 57"/>
                <a:gd name="T8" fmla="*/ 402 w 454"/>
                <a:gd name="T9" fmla="*/ 57 h 57"/>
                <a:gd name="T10" fmla="*/ 402 w 454"/>
                <a:gd name="T11" fmla="*/ 57 h 57"/>
                <a:gd name="T12" fmla="*/ 454 w 454"/>
                <a:gd name="T13" fmla="*/ 57 h 57"/>
                <a:gd name="T14" fmla="*/ 454 w 454"/>
                <a:gd name="T15" fmla="*/ 0 h 57"/>
                <a:gd name="T16" fmla="*/ 0 w 454"/>
                <a:gd name="T1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4" h="57">
                  <a:moveTo>
                    <a:pt x="0" y="0"/>
                  </a:moveTo>
                  <a:lnTo>
                    <a:pt x="0" y="57"/>
                  </a:lnTo>
                  <a:lnTo>
                    <a:pt x="222" y="57"/>
                  </a:lnTo>
                  <a:lnTo>
                    <a:pt x="222" y="57"/>
                  </a:lnTo>
                  <a:lnTo>
                    <a:pt x="402" y="57"/>
                  </a:lnTo>
                  <a:lnTo>
                    <a:pt x="402" y="57"/>
                  </a:lnTo>
                  <a:lnTo>
                    <a:pt x="454" y="57"/>
                  </a:lnTo>
                  <a:lnTo>
                    <a:pt x="4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7"/>
            <p:cNvSpPr/>
            <p:nvPr/>
          </p:nvSpPr>
          <p:spPr bwMode="auto">
            <a:xfrm>
              <a:off x="5062" y="1743"/>
              <a:ext cx="189" cy="105"/>
            </a:xfrm>
            <a:custGeom>
              <a:avLst/>
              <a:gdLst>
                <a:gd name="T0" fmla="*/ 58 w 80"/>
                <a:gd name="T1" fmla="*/ 0 h 44"/>
                <a:gd name="T2" fmla="*/ 40 w 80"/>
                <a:gd name="T3" fmla="*/ 9 h 44"/>
                <a:gd name="T4" fmla="*/ 22 w 80"/>
                <a:gd name="T5" fmla="*/ 0 h 44"/>
                <a:gd name="T6" fmla="*/ 0 w 80"/>
                <a:gd name="T7" fmla="*/ 22 h 44"/>
                <a:gd name="T8" fmla="*/ 22 w 80"/>
                <a:gd name="T9" fmla="*/ 44 h 44"/>
                <a:gd name="T10" fmla="*/ 40 w 80"/>
                <a:gd name="T11" fmla="*/ 35 h 44"/>
                <a:gd name="T12" fmla="*/ 58 w 80"/>
                <a:gd name="T13" fmla="*/ 44 h 44"/>
                <a:gd name="T14" fmla="*/ 80 w 80"/>
                <a:gd name="T15" fmla="*/ 22 h 44"/>
                <a:gd name="T16" fmla="*/ 58 w 80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44">
                  <a:moveTo>
                    <a:pt x="58" y="0"/>
                  </a:moveTo>
                  <a:cubicBezTo>
                    <a:pt x="51" y="0"/>
                    <a:pt x="44" y="4"/>
                    <a:pt x="40" y="9"/>
                  </a:cubicBezTo>
                  <a:cubicBezTo>
                    <a:pt x="36" y="4"/>
                    <a:pt x="29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4"/>
                    <a:pt x="10" y="44"/>
                    <a:pt x="22" y="44"/>
                  </a:cubicBezTo>
                  <a:cubicBezTo>
                    <a:pt x="29" y="44"/>
                    <a:pt x="36" y="40"/>
                    <a:pt x="40" y="35"/>
                  </a:cubicBezTo>
                  <a:cubicBezTo>
                    <a:pt x="44" y="40"/>
                    <a:pt x="51" y="44"/>
                    <a:pt x="58" y="44"/>
                  </a:cubicBezTo>
                  <a:cubicBezTo>
                    <a:pt x="70" y="44"/>
                    <a:pt x="80" y="34"/>
                    <a:pt x="80" y="22"/>
                  </a:cubicBezTo>
                  <a:cubicBezTo>
                    <a:pt x="80" y="10"/>
                    <a:pt x="70" y="0"/>
                    <a:pt x="58" y="0"/>
                  </a:cubicBezTo>
                  <a:close/>
                </a:path>
              </a:pathLst>
            </a:custGeom>
            <a:solidFill>
              <a:srgbClr val="457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8"/>
            <p:cNvSpPr/>
            <p:nvPr/>
          </p:nvSpPr>
          <p:spPr bwMode="auto">
            <a:xfrm>
              <a:off x="2249" y="3770"/>
              <a:ext cx="284" cy="94"/>
            </a:xfrm>
            <a:custGeom>
              <a:avLst/>
              <a:gdLst>
                <a:gd name="T0" fmla="*/ 101 w 120"/>
                <a:gd name="T1" fmla="*/ 0 h 40"/>
                <a:gd name="T2" fmla="*/ 19 w 120"/>
                <a:gd name="T3" fmla="*/ 0 h 40"/>
                <a:gd name="T4" fmla="*/ 12 w 120"/>
                <a:gd name="T5" fmla="*/ 20 h 40"/>
                <a:gd name="T6" fmla="*/ 0 w 120"/>
                <a:gd name="T7" fmla="*/ 36 h 40"/>
                <a:gd name="T8" fmla="*/ 0 w 120"/>
                <a:gd name="T9" fmla="*/ 40 h 40"/>
                <a:gd name="T10" fmla="*/ 120 w 120"/>
                <a:gd name="T11" fmla="*/ 40 h 40"/>
                <a:gd name="T12" fmla="*/ 120 w 120"/>
                <a:gd name="T13" fmla="*/ 36 h 40"/>
                <a:gd name="T14" fmla="*/ 108 w 120"/>
                <a:gd name="T15" fmla="*/ 20 h 40"/>
                <a:gd name="T16" fmla="*/ 101 w 120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40">
                  <a:moveTo>
                    <a:pt x="101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7"/>
                    <a:pt x="16" y="16"/>
                    <a:pt x="12" y="20"/>
                  </a:cubicBezTo>
                  <a:cubicBezTo>
                    <a:pt x="4" y="28"/>
                    <a:pt x="0" y="32"/>
                    <a:pt x="0" y="3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2"/>
                    <a:pt x="116" y="28"/>
                    <a:pt x="108" y="20"/>
                  </a:cubicBezTo>
                  <a:cubicBezTo>
                    <a:pt x="104" y="16"/>
                    <a:pt x="102" y="7"/>
                    <a:pt x="101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9"/>
            <p:cNvSpPr/>
            <p:nvPr/>
          </p:nvSpPr>
          <p:spPr bwMode="auto">
            <a:xfrm>
              <a:off x="2098" y="3362"/>
              <a:ext cx="587" cy="389"/>
            </a:xfrm>
            <a:custGeom>
              <a:avLst/>
              <a:gdLst>
                <a:gd name="T0" fmla="*/ 232 w 248"/>
                <a:gd name="T1" fmla="*/ 0 h 164"/>
                <a:gd name="T2" fmla="*/ 16 w 248"/>
                <a:gd name="T3" fmla="*/ 0 h 164"/>
                <a:gd name="T4" fmla="*/ 0 w 248"/>
                <a:gd name="T5" fmla="*/ 16 h 164"/>
                <a:gd name="T6" fmla="*/ 0 w 248"/>
                <a:gd name="T7" fmla="*/ 148 h 164"/>
                <a:gd name="T8" fmla="*/ 16 w 248"/>
                <a:gd name="T9" fmla="*/ 164 h 164"/>
                <a:gd name="T10" fmla="*/ 232 w 248"/>
                <a:gd name="T11" fmla="*/ 164 h 164"/>
                <a:gd name="T12" fmla="*/ 248 w 248"/>
                <a:gd name="T13" fmla="*/ 148 h 164"/>
                <a:gd name="T14" fmla="*/ 248 w 248"/>
                <a:gd name="T15" fmla="*/ 16 h 164"/>
                <a:gd name="T16" fmla="*/ 232 w 248"/>
                <a:gd name="T1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64">
                  <a:moveTo>
                    <a:pt x="232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7"/>
                    <a:pt x="7" y="164"/>
                    <a:pt x="16" y="164"/>
                  </a:cubicBezTo>
                  <a:cubicBezTo>
                    <a:pt x="232" y="164"/>
                    <a:pt x="232" y="164"/>
                    <a:pt x="232" y="164"/>
                  </a:cubicBezTo>
                  <a:cubicBezTo>
                    <a:pt x="241" y="164"/>
                    <a:pt x="248" y="157"/>
                    <a:pt x="248" y="148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48" y="7"/>
                    <a:pt x="241" y="0"/>
                    <a:pt x="232" y="0"/>
                  </a:cubicBezTo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0"/>
            <p:cNvSpPr/>
            <p:nvPr/>
          </p:nvSpPr>
          <p:spPr bwMode="auto">
            <a:xfrm>
              <a:off x="2135" y="3400"/>
              <a:ext cx="512" cy="313"/>
            </a:xfrm>
            <a:custGeom>
              <a:avLst/>
              <a:gdLst>
                <a:gd name="T0" fmla="*/ 204 w 216"/>
                <a:gd name="T1" fmla="*/ 0 h 132"/>
                <a:gd name="T2" fmla="*/ 12 w 216"/>
                <a:gd name="T3" fmla="*/ 0 h 132"/>
                <a:gd name="T4" fmla="*/ 0 w 216"/>
                <a:gd name="T5" fmla="*/ 12 h 132"/>
                <a:gd name="T6" fmla="*/ 0 w 216"/>
                <a:gd name="T7" fmla="*/ 120 h 132"/>
                <a:gd name="T8" fmla="*/ 12 w 216"/>
                <a:gd name="T9" fmla="*/ 132 h 132"/>
                <a:gd name="T10" fmla="*/ 204 w 216"/>
                <a:gd name="T11" fmla="*/ 132 h 132"/>
                <a:gd name="T12" fmla="*/ 216 w 216"/>
                <a:gd name="T13" fmla="*/ 120 h 132"/>
                <a:gd name="T14" fmla="*/ 216 w 216"/>
                <a:gd name="T15" fmla="*/ 12 h 132"/>
                <a:gd name="T16" fmla="*/ 204 w 216"/>
                <a:gd name="T1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132">
                  <a:moveTo>
                    <a:pt x="204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7"/>
                    <a:pt x="5" y="132"/>
                    <a:pt x="12" y="132"/>
                  </a:cubicBezTo>
                  <a:cubicBezTo>
                    <a:pt x="204" y="132"/>
                    <a:pt x="204" y="132"/>
                    <a:pt x="204" y="132"/>
                  </a:cubicBezTo>
                  <a:cubicBezTo>
                    <a:pt x="211" y="132"/>
                    <a:pt x="216" y="127"/>
                    <a:pt x="216" y="120"/>
                  </a:cubicBezTo>
                  <a:cubicBezTo>
                    <a:pt x="216" y="12"/>
                    <a:pt x="216" y="12"/>
                    <a:pt x="216" y="12"/>
                  </a:cubicBezTo>
                  <a:cubicBezTo>
                    <a:pt x="216" y="5"/>
                    <a:pt x="211" y="0"/>
                    <a:pt x="204" y="0"/>
                  </a:cubicBezTo>
                </a:path>
              </a:pathLst>
            </a:custGeom>
            <a:solidFill>
              <a:srgbClr val="3338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1"/>
            <p:cNvSpPr/>
            <p:nvPr/>
          </p:nvSpPr>
          <p:spPr bwMode="auto">
            <a:xfrm>
              <a:off x="2098" y="3362"/>
              <a:ext cx="511" cy="322"/>
            </a:xfrm>
            <a:custGeom>
              <a:avLst/>
              <a:gdLst>
                <a:gd name="T0" fmla="*/ 216 w 216"/>
                <a:gd name="T1" fmla="*/ 0 h 136"/>
                <a:gd name="T2" fmla="*/ 16 w 216"/>
                <a:gd name="T3" fmla="*/ 0 h 136"/>
                <a:gd name="T4" fmla="*/ 0 w 216"/>
                <a:gd name="T5" fmla="*/ 16 h 136"/>
                <a:gd name="T6" fmla="*/ 0 w 216"/>
                <a:gd name="T7" fmla="*/ 136 h 136"/>
                <a:gd name="T8" fmla="*/ 16 w 216"/>
                <a:gd name="T9" fmla="*/ 126 h 136"/>
                <a:gd name="T10" fmla="*/ 16 w 216"/>
                <a:gd name="T11" fmla="*/ 28 h 136"/>
                <a:gd name="T12" fmla="*/ 28 w 216"/>
                <a:gd name="T13" fmla="*/ 16 h 136"/>
                <a:gd name="T14" fmla="*/ 191 w 216"/>
                <a:gd name="T15" fmla="*/ 16 h 136"/>
                <a:gd name="T16" fmla="*/ 216 w 216"/>
                <a:gd name="T1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136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1"/>
                    <a:pt x="21" y="16"/>
                    <a:pt x="28" y="16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216" y="0"/>
                    <a:pt x="216" y="0"/>
                    <a:pt x="216" y="0"/>
                  </a:cubicBezTo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2"/>
            <p:cNvSpPr/>
            <p:nvPr/>
          </p:nvSpPr>
          <p:spPr bwMode="auto">
            <a:xfrm>
              <a:off x="2135" y="3400"/>
              <a:ext cx="415" cy="261"/>
            </a:xfrm>
            <a:custGeom>
              <a:avLst/>
              <a:gdLst>
                <a:gd name="T0" fmla="*/ 175 w 175"/>
                <a:gd name="T1" fmla="*/ 0 h 110"/>
                <a:gd name="T2" fmla="*/ 12 w 175"/>
                <a:gd name="T3" fmla="*/ 0 h 110"/>
                <a:gd name="T4" fmla="*/ 0 w 175"/>
                <a:gd name="T5" fmla="*/ 12 h 110"/>
                <a:gd name="T6" fmla="*/ 0 w 175"/>
                <a:gd name="T7" fmla="*/ 110 h 110"/>
                <a:gd name="T8" fmla="*/ 175 w 175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10">
                  <a:moveTo>
                    <a:pt x="175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175" y="0"/>
                    <a:pt x="175" y="0"/>
                    <a:pt x="175" y="0"/>
                  </a:cubicBezTo>
                </a:path>
              </a:pathLst>
            </a:custGeom>
            <a:solidFill>
              <a:srgbClr val="393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3"/>
            <p:cNvSpPr/>
            <p:nvPr/>
          </p:nvSpPr>
          <p:spPr bwMode="auto">
            <a:xfrm>
              <a:off x="2249" y="3751"/>
              <a:ext cx="284" cy="94"/>
            </a:xfrm>
            <a:custGeom>
              <a:avLst/>
              <a:gdLst>
                <a:gd name="T0" fmla="*/ 108 w 120"/>
                <a:gd name="T1" fmla="*/ 20 h 40"/>
                <a:gd name="T2" fmla="*/ 101 w 120"/>
                <a:gd name="T3" fmla="*/ 0 h 40"/>
                <a:gd name="T4" fmla="*/ 19 w 120"/>
                <a:gd name="T5" fmla="*/ 0 h 40"/>
                <a:gd name="T6" fmla="*/ 12 w 120"/>
                <a:gd name="T7" fmla="*/ 20 h 40"/>
                <a:gd name="T8" fmla="*/ 0 w 120"/>
                <a:gd name="T9" fmla="*/ 36 h 40"/>
                <a:gd name="T10" fmla="*/ 0 w 120"/>
                <a:gd name="T11" fmla="*/ 40 h 40"/>
                <a:gd name="T12" fmla="*/ 120 w 120"/>
                <a:gd name="T13" fmla="*/ 40 h 40"/>
                <a:gd name="T14" fmla="*/ 120 w 120"/>
                <a:gd name="T15" fmla="*/ 36 h 40"/>
                <a:gd name="T16" fmla="*/ 108 w 120"/>
                <a:gd name="T1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40">
                  <a:moveTo>
                    <a:pt x="108" y="20"/>
                  </a:moveTo>
                  <a:cubicBezTo>
                    <a:pt x="104" y="16"/>
                    <a:pt x="102" y="7"/>
                    <a:pt x="10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7"/>
                    <a:pt x="16" y="16"/>
                    <a:pt x="12" y="20"/>
                  </a:cubicBezTo>
                  <a:cubicBezTo>
                    <a:pt x="4" y="28"/>
                    <a:pt x="0" y="32"/>
                    <a:pt x="0" y="3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2"/>
                    <a:pt x="116" y="28"/>
                    <a:pt x="108" y="20"/>
                  </a:cubicBezTo>
                  <a:close/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4"/>
            <p:cNvSpPr/>
            <p:nvPr/>
          </p:nvSpPr>
          <p:spPr bwMode="auto">
            <a:xfrm>
              <a:off x="2280" y="3751"/>
              <a:ext cx="225" cy="47"/>
            </a:xfrm>
            <a:custGeom>
              <a:avLst/>
              <a:gdLst>
                <a:gd name="T0" fmla="*/ 88 w 95"/>
                <a:gd name="T1" fmla="*/ 0 h 20"/>
                <a:gd name="T2" fmla="*/ 6 w 95"/>
                <a:gd name="T3" fmla="*/ 0 h 20"/>
                <a:gd name="T4" fmla="*/ 0 w 95"/>
                <a:gd name="T5" fmla="*/ 19 h 20"/>
                <a:gd name="T6" fmla="*/ 3 w 95"/>
                <a:gd name="T7" fmla="*/ 20 h 20"/>
                <a:gd name="T8" fmla="*/ 95 w 95"/>
                <a:gd name="T9" fmla="*/ 20 h 20"/>
                <a:gd name="T10" fmla="*/ 88 w 9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20">
                  <a:moveTo>
                    <a:pt x="8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7"/>
                    <a:pt x="3" y="15"/>
                    <a:pt x="0" y="19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91" y="16"/>
                    <a:pt x="89" y="7"/>
                    <a:pt x="88" y="0"/>
                  </a:cubicBezTo>
                  <a:close/>
                </a:path>
              </a:pathLst>
            </a:custGeom>
            <a:solidFill>
              <a:srgbClr val="BC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5"/>
            <p:cNvSpPr/>
            <p:nvPr/>
          </p:nvSpPr>
          <p:spPr bwMode="auto">
            <a:xfrm>
              <a:off x="3187" y="3362"/>
              <a:ext cx="331" cy="550"/>
            </a:xfrm>
            <a:custGeom>
              <a:avLst/>
              <a:gdLst>
                <a:gd name="T0" fmla="*/ 0 w 140"/>
                <a:gd name="T1" fmla="*/ 0 h 232"/>
                <a:gd name="T2" fmla="*/ 0 w 140"/>
                <a:gd name="T3" fmla="*/ 0 h 232"/>
                <a:gd name="T4" fmla="*/ 0 w 140"/>
                <a:gd name="T5" fmla="*/ 216 h 232"/>
                <a:gd name="T6" fmla="*/ 16 w 140"/>
                <a:gd name="T7" fmla="*/ 232 h 232"/>
                <a:gd name="T8" fmla="*/ 124 w 140"/>
                <a:gd name="T9" fmla="*/ 232 h 232"/>
                <a:gd name="T10" fmla="*/ 140 w 140"/>
                <a:gd name="T11" fmla="*/ 216 h 232"/>
                <a:gd name="T12" fmla="*/ 140 w 140"/>
                <a:gd name="T13" fmla="*/ 208 h 232"/>
                <a:gd name="T14" fmla="*/ 124 w 140"/>
                <a:gd name="T15" fmla="*/ 224 h 232"/>
                <a:gd name="T16" fmla="*/ 16 w 140"/>
                <a:gd name="T17" fmla="*/ 224 h 232"/>
                <a:gd name="T18" fmla="*/ 0 w 140"/>
                <a:gd name="T19" fmla="*/ 208 h 232"/>
                <a:gd name="T20" fmla="*/ 0 w 140"/>
                <a:gd name="T21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2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5"/>
                    <a:pt x="7" y="232"/>
                    <a:pt x="16" y="232"/>
                  </a:cubicBezTo>
                  <a:cubicBezTo>
                    <a:pt x="124" y="232"/>
                    <a:pt x="124" y="232"/>
                    <a:pt x="124" y="232"/>
                  </a:cubicBezTo>
                  <a:cubicBezTo>
                    <a:pt x="133" y="232"/>
                    <a:pt x="140" y="225"/>
                    <a:pt x="140" y="216"/>
                  </a:cubicBezTo>
                  <a:cubicBezTo>
                    <a:pt x="140" y="208"/>
                    <a:pt x="140" y="208"/>
                    <a:pt x="140" y="208"/>
                  </a:cubicBezTo>
                  <a:cubicBezTo>
                    <a:pt x="140" y="217"/>
                    <a:pt x="133" y="224"/>
                    <a:pt x="124" y="224"/>
                  </a:cubicBezTo>
                  <a:cubicBezTo>
                    <a:pt x="16" y="224"/>
                    <a:pt x="16" y="224"/>
                    <a:pt x="16" y="224"/>
                  </a:cubicBezTo>
                  <a:cubicBezTo>
                    <a:pt x="7" y="224"/>
                    <a:pt x="0" y="217"/>
                    <a:pt x="0" y="20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6"/>
            <p:cNvSpPr/>
            <p:nvPr/>
          </p:nvSpPr>
          <p:spPr bwMode="auto">
            <a:xfrm>
              <a:off x="3187" y="3306"/>
              <a:ext cx="331" cy="587"/>
            </a:xfrm>
            <a:custGeom>
              <a:avLst/>
              <a:gdLst>
                <a:gd name="T0" fmla="*/ 124 w 140"/>
                <a:gd name="T1" fmla="*/ 0 h 248"/>
                <a:gd name="T2" fmla="*/ 16 w 140"/>
                <a:gd name="T3" fmla="*/ 0 h 248"/>
                <a:gd name="T4" fmla="*/ 0 w 140"/>
                <a:gd name="T5" fmla="*/ 16 h 248"/>
                <a:gd name="T6" fmla="*/ 0 w 140"/>
                <a:gd name="T7" fmla="*/ 232 h 248"/>
                <a:gd name="T8" fmla="*/ 16 w 140"/>
                <a:gd name="T9" fmla="*/ 248 h 248"/>
                <a:gd name="T10" fmla="*/ 124 w 140"/>
                <a:gd name="T11" fmla="*/ 248 h 248"/>
                <a:gd name="T12" fmla="*/ 140 w 140"/>
                <a:gd name="T13" fmla="*/ 232 h 248"/>
                <a:gd name="T14" fmla="*/ 140 w 140"/>
                <a:gd name="T15" fmla="*/ 16 h 248"/>
                <a:gd name="T16" fmla="*/ 124 w 14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248">
                  <a:moveTo>
                    <a:pt x="12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1"/>
                    <a:pt x="7" y="248"/>
                    <a:pt x="16" y="248"/>
                  </a:cubicBezTo>
                  <a:cubicBezTo>
                    <a:pt x="124" y="248"/>
                    <a:pt x="124" y="248"/>
                    <a:pt x="124" y="248"/>
                  </a:cubicBezTo>
                  <a:cubicBezTo>
                    <a:pt x="133" y="248"/>
                    <a:pt x="140" y="241"/>
                    <a:pt x="140" y="23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40" y="7"/>
                    <a:pt x="133" y="0"/>
                    <a:pt x="124" y="0"/>
                  </a:cubicBezTo>
                </a:path>
              </a:pathLst>
            </a:custGeom>
            <a:solidFill>
              <a:srgbClr val="E0E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7"/>
            <p:cNvSpPr/>
            <p:nvPr/>
          </p:nvSpPr>
          <p:spPr bwMode="auto">
            <a:xfrm>
              <a:off x="3224" y="3372"/>
              <a:ext cx="256" cy="398"/>
            </a:xfrm>
            <a:custGeom>
              <a:avLst/>
              <a:gdLst>
                <a:gd name="T0" fmla="*/ 96 w 108"/>
                <a:gd name="T1" fmla="*/ 0 h 168"/>
                <a:gd name="T2" fmla="*/ 12 w 108"/>
                <a:gd name="T3" fmla="*/ 0 h 168"/>
                <a:gd name="T4" fmla="*/ 0 w 108"/>
                <a:gd name="T5" fmla="*/ 12 h 168"/>
                <a:gd name="T6" fmla="*/ 0 w 108"/>
                <a:gd name="T7" fmla="*/ 156 h 168"/>
                <a:gd name="T8" fmla="*/ 12 w 108"/>
                <a:gd name="T9" fmla="*/ 168 h 168"/>
                <a:gd name="T10" fmla="*/ 96 w 108"/>
                <a:gd name="T11" fmla="*/ 168 h 168"/>
                <a:gd name="T12" fmla="*/ 108 w 108"/>
                <a:gd name="T13" fmla="*/ 156 h 168"/>
                <a:gd name="T14" fmla="*/ 108 w 108"/>
                <a:gd name="T15" fmla="*/ 12 h 168"/>
                <a:gd name="T16" fmla="*/ 96 w 108"/>
                <a:gd name="T1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68">
                  <a:moveTo>
                    <a:pt x="9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3"/>
                    <a:pt x="5" y="168"/>
                    <a:pt x="12" y="168"/>
                  </a:cubicBezTo>
                  <a:cubicBezTo>
                    <a:pt x="96" y="168"/>
                    <a:pt x="96" y="168"/>
                    <a:pt x="96" y="168"/>
                  </a:cubicBezTo>
                  <a:cubicBezTo>
                    <a:pt x="103" y="168"/>
                    <a:pt x="108" y="163"/>
                    <a:pt x="108" y="156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8" y="5"/>
                    <a:pt x="103" y="0"/>
                    <a:pt x="96" y="0"/>
                  </a:cubicBezTo>
                </a:path>
              </a:pathLst>
            </a:custGeom>
            <a:solidFill>
              <a:srgbClr val="3338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8"/>
            <p:cNvSpPr/>
            <p:nvPr/>
          </p:nvSpPr>
          <p:spPr bwMode="auto">
            <a:xfrm>
              <a:off x="3224" y="3372"/>
              <a:ext cx="185" cy="317"/>
            </a:xfrm>
            <a:custGeom>
              <a:avLst/>
              <a:gdLst>
                <a:gd name="T0" fmla="*/ 78 w 78"/>
                <a:gd name="T1" fmla="*/ 0 h 134"/>
                <a:gd name="T2" fmla="*/ 12 w 78"/>
                <a:gd name="T3" fmla="*/ 0 h 134"/>
                <a:gd name="T4" fmla="*/ 0 w 78"/>
                <a:gd name="T5" fmla="*/ 12 h 134"/>
                <a:gd name="T6" fmla="*/ 0 w 78"/>
                <a:gd name="T7" fmla="*/ 134 h 134"/>
                <a:gd name="T8" fmla="*/ 78 w 78"/>
                <a:gd name="T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34">
                  <a:moveTo>
                    <a:pt x="78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solidFill>
              <a:srgbClr val="393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Oval 89"/>
            <p:cNvSpPr>
              <a:spLocks noChangeArrowheads="1"/>
            </p:cNvSpPr>
            <p:nvPr/>
          </p:nvSpPr>
          <p:spPr bwMode="auto">
            <a:xfrm>
              <a:off x="3329" y="3807"/>
              <a:ext cx="47" cy="48"/>
            </a:xfrm>
            <a:prstGeom prst="ellipse">
              <a:avLst/>
            </a:pr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90"/>
            <p:cNvSpPr>
              <a:spLocks noChangeArrowheads="1"/>
            </p:cNvSpPr>
            <p:nvPr/>
          </p:nvSpPr>
          <p:spPr bwMode="auto">
            <a:xfrm>
              <a:off x="3310" y="3334"/>
              <a:ext cx="85" cy="10"/>
            </a:xfrm>
            <a:prstGeom prst="rect">
              <a:avLst/>
            </a:prstGeom>
            <a:solidFill>
              <a:srgbClr val="8D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1"/>
            <p:cNvSpPr>
              <a:spLocks noEditPoints="1"/>
            </p:cNvSpPr>
            <p:nvPr/>
          </p:nvSpPr>
          <p:spPr bwMode="auto">
            <a:xfrm>
              <a:off x="4029" y="3325"/>
              <a:ext cx="588" cy="587"/>
            </a:xfrm>
            <a:custGeom>
              <a:avLst/>
              <a:gdLst>
                <a:gd name="T0" fmla="*/ 124 w 248"/>
                <a:gd name="T1" fmla="*/ 106 h 248"/>
                <a:gd name="T2" fmla="*/ 106 w 248"/>
                <a:gd name="T3" fmla="*/ 124 h 248"/>
                <a:gd name="T4" fmla="*/ 124 w 248"/>
                <a:gd name="T5" fmla="*/ 142 h 248"/>
                <a:gd name="T6" fmla="*/ 142 w 248"/>
                <a:gd name="T7" fmla="*/ 124 h 248"/>
                <a:gd name="T8" fmla="*/ 124 w 248"/>
                <a:gd name="T9" fmla="*/ 106 h 248"/>
                <a:gd name="T10" fmla="*/ 124 w 248"/>
                <a:gd name="T11" fmla="*/ 172 h 248"/>
                <a:gd name="T12" fmla="*/ 76 w 248"/>
                <a:gd name="T13" fmla="*/ 124 h 248"/>
                <a:gd name="T14" fmla="*/ 124 w 248"/>
                <a:gd name="T15" fmla="*/ 76 h 248"/>
                <a:gd name="T16" fmla="*/ 172 w 248"/>
                <a:gd name="T17" fmla="*/ 124 h 248"/>
                <a:gd name="T18" fmla="*/ 124 w 248"/>
                <a:gd name="T19" fmla="*/ 172 h 248"/>
                <a:gd name="T20" fmla="*/ 124 w 248"/>
                <a:gd name="T21" fmla="*/ 0 h 248"/>
                <a:gd name="T22" fmla="*/ 0 w 248"/>
                <a:gd name="T23" fmla="*/ 124 h 248"/>
                <a:gd name="T24" fmla="*/ 124 w 248"/>
                <a:gd name="T25" fmla="*/ 248 h 248"/>
                <a:gd name="T26" fmla="*/ 248 w 248"/>
                <a:gd name="T27" fmla="*/ 124 h 248"/>
                <a:gd name="T28" fmla="*/ 124 w 248"/>
                <a:gd name="T2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8" h="248">
                  <a:moveTo>
                    <a:pt x="124" y="106"/>
                  </a:moveTo>
                  <a:cubicBezTo>
                    <a:pt x="114" y="106"/>
                    <a:pt x="106" y="114"/>
                    <a:pt x="106" y="124"/>
                  </a:cubicBezTo>
                  <a:cubicBezTo>
                    <a:pt x="106" y="134"/>
                    <a:pt x="114" y="142"/>
                    <a:pt x="124" y="142"/>
                  </a:cubicBezTo>
                  <a:cubicBezTo>
                    <a:pt x="134" y="142"/>
                    <a:pt x="142" y="134"/>
                    <a:pt x="142" y="124"/>
                  </a:cubicBezTo>
                  <a:cubicBezTo>
                    <a:pt x="142" y="114"/>
                    <a:pt x="134" y="106"/>
                    <a:pt x="124" y="106"/>
                  </a:cubicBezTo>
                  <a:moveTo>
                    <a:pt x="124" y="172"/>
                  </a:moveTo>
                  <a:cubicBezTo>
                    <a:pt x="97" y="172"/>
                    <a:pt x="76" y="151"/>
                    <a:pt x="76" y="124"/>
                  </a:cubicBezTo>
                  <a:cubicBezTo>
                    <a:pt x="76" y="97"/>
                    <a:pt x="97" y="76"/>
                    <a:pt x="124" y="76"/>
                  </a:cubicBezTo>
                  <a:cubicBezTo>
                    <a:pt x="151" y="76"/>
                    <a:pt x="172" y="97"/>
                    <a:pt x="172" y="124"/>
                  </a:cubicBezTo>
                  <a:cubicBezTo>
                    <a:pt x="172" y="151"/>
                    <a:pt x="151" y="172"/>
                    <a:pt x="124" y="172"/>
                  </a:cubicBezTo>
                  <a:moveTo>
                    <a:pt x="124" y="0"/>
                  </a:moveTo>
                  <a:cubicBezTo>
                    <a:pt x="56" y="0"/>
                    <a:pt x="0" y="56"/>
                    <a:pt x="0" y="124"/>
                  </a:cubicBezTo>
                  <a:cubicBezTo>
                    <a:pt x="0" y="192"/>
                    <a:pt x="56" y="248"/>
                    <a:pt x="124" y="248"/>
                  </a:cubicBezTo>
                  <a:cubicBezTo>
                    <a:pt x="192" y="248"/>
                    <a:pt x="248" y="192"/>
                    <a:pt x="248" y="124"/>
                  </a:cubicBezTo>
                  <a:cubicBezTo>
                    <a:pt x="248" y="56"/>
                    <a:pt x="192" y="0"/>
                    <a:pt x="124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2"/>
            <p:cNvSpPr>
              <a:spLocks noEditPoints="1"/>
            </p:cNvSpPr>
            <p:nvPr/>
          </p:nvSpPr>
          <p:spPr bwMode="auto">
            <a:xfrm>
              <a:off x="4029" y="3306"/>
              <a:ext cx="588" cy="587"/>
            </a:xfrm>
            <a:custGeom>
              <a:avLst/>
              <a:gdLst>
                <a:gd name="T0" fmla="*/ 124 w 248"/>
                <a:gd name="T1" fmla="*/ 0 h 248"/>
                <a:gd name="T2" fmla="*/ 0 w 248"/>
                <a:gd name="T3" fmla="*/ 124 h 248"/>
                <a:gd name="T4" fmla="*/ 124 w 248"/>
                <a:gd name="T5" fmla="*/ 248 h 248"/>
                <a:gd name="T6" fmla="*/ 248 w 248"/>
                <a:gd name="T7" fmla="*/ 124 h 248"/>
                <a:gd name="T8" fmla="*/ 124 w 248"/>
                <a:gd name="T9" fmla="*/ 0 h 248"/>
                <a:gd name="T10" fmla="*/ 124 w 248"/>
                <a:gd name="T11" fmla="*/ 172 h 248"/>
                <a:gd name="T12" fmla="*/ 76 w 248"/>
                <a:gd name="T13" fmla="*/ 124 h 248"/>
                <a:gd name="T14" fmla="*/ 124 w 248"/>
                <a:gd name="T15" fmla="*/ 76 h 248"/>
                <a:gd name="T16" fmla="*/ 172 w 248"/>
                <a:gd name="T17" fmla="*/ 124 h 248"/>
                <a:gd name="T18" fmla="*/ 124 w 248"/>
                <a:gd name="T19" fmla="*/ 172 h 248"/>
                <a:gd name="T20" fmla="*/ 124 w 248"/>
                <a:gd name="T21" fmla="*/ 106 h 248"/>
                <a:gd name="T22" fmla="*/ 106 w 248"/>
                <a:gd name="T23" fmla="*/ 124 h 248"/>
                <a:gd name="T24" fmla="*/ 124 w 248"/>
                <a:gd name="T25" fmla="*/ 142 h 248"/>
                <a:gd name="T26" fmla="*/ 142 w 248"/>
                <a:gd name="T27" fmla="*/ 124 h 248"/>
                <a:gd name="T28" fmla="*/ 124 w 248"/>
                <a:gd name="T29" fmla="*/ 106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8" h="248">
                  <a:moveTo>
                    <a:pt x="124" y="0"/>
                  </a:moveTo>
                  <a:cubicBezTo>
                    <a:pt x="56" y="0"/>
                    <a:pt x="0" y="56"/>
                    <a:pt x="0" y="124"/>
                  </a:cubicBezTo>
                  <a:cubicBezTo>
                    <a:pt x="0" y="192"/>
                    <a:pt x="56" y="248"/>
                    <a:pt x="124" y="248"/>
                  </a:cubicBezTo>
                  <a:cubicBezTo>
                    <a:pt x="192" y="248"/>
                    <a:pt x="248" y="192"/>
                    <a:pt x="248" y="124"/>
                  </a:cubicBezTo>
                  <a:cubicBezTo>
                    <a:pt x="248" y="56"/>
                    <a:pt x="192" y="0"/>
                    <a:pt x="124" y="0"/>
                  </a:cubicBezTo>
                  <a:close/>
                  <a:moveTo>
                    <a:pt x="124" y="172"/>
                  </a:moveTo>
                  <a:cubicBezTo>
                    <a:pt x="97" y="172"/>
                    <a:pt x="76" y="151"/>
                    <a:pt x="76" y="124"/>
                  </a:cubicBezTo>
                  <a:cubicBezTo>
                    <a:pt x="76" y="97"/>
                    <a:pt x="97" y="76"/>
                    <a:pt x="124" y="76"/>
                  </a:cubicBezTo>
                  <a:cubicBezTo>
                    <a:pt x="151" y="76"/>
                    <a:pt x="172" y="97"/>
                    <a:pt x="172" y="124"/>
                  </a:cubicBezTo>
                  <a:cubicBezTo>
                    <a:pt x="172" y="151"/>
                    <a:pt x="151" y="172"/>
                    <a:pt x="124" y="172"/>
                  </a:cubicBezTo>
                  <a:close/>
                  <a:moveTo>
                    <a:pt x="124" y="106"/>
                  </a:moveTo>
                  <a:cubicBezTo>
                    <a:pt x="114" y="106"/>
                    <a:pt x="106" y="114"/>
                    <a:pt x="106" y="124"/>
                  </a:cubicBezTo>
                  <a:cubicBezTo>
                    <a:pt x="106" y="134"/>
                    <a:pt x="114" y="142"/>
                    <a:pt x="124" y="142"/>
                  </a:cubicBezTo>
                  <a:cubicBezTo>
                    <a:pt x="134" y="142"/>
                    <a:pt x="142" y="134"/>
                    <a:pt x="142" y="124"/>
                  </a:cubicBezTo>
                  <a:cubicBezTo>
                    <a:pt x="142" y="114"/>
                    <a:pt x="134" y="106"/>
                    <a:pt x="124" y="106"/>
                  </a:cubicBezTo>
                  <a:close/>
                </a:path>
              </a:pathLst>
            </a:custGeom>
            <a:solidFill>
              <a:srgbClr val="E7C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3"/>
            <p:cNvSpPr>
              <a:spLocks noEditPoints="1"/>
            </p:cNvSpPr>
            <p:nvPr/>
          </p:nvSpPr>
          <p:spPr bwMode="auto">
            <a:xfrm>
              <a:off x="4200" y="3476"/>
              <a:ext cx="246" cy="246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4 h 104"/>
                <a:gd name="T12" fmla="*/ 10 w 104"/>
                <a:gd name="T13" fmla="*/ 52 h 104"/>
                <a:gd name="T14" fmla="*/ 52 w 104"/>
                <a:gd name="T15" fmla="*/ 10 h 104"/>
                <a:gd name="T16" fmla="*/ 94 w 104"/>
                <a:gd name="T17" fmla="*/ 52 h 104"/>
                <a:gd name="T18" fmla="*/ 52 w 104"/>
                <a:gd name="T19" fmla="*/ 9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1"/>
                    <a:pt x="23" y="104"/>
                    <a:pt x="52" y="104"/>
                  </a:cubicBezTo>
                  <a:cubicBezTo>
                    <a:pt x="81" y="104"/>
                    <a:pt x="104" y="81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4"/>
                  </a:moveTo>
                  <a:cubicBezTo>
                    <a:pt x="29" y="94"/>
                    <a:pt x="10" y="75"/>
                    <a:pt x="10" y="52"/>
                  </a:cubicBezTo>
                  <a:cubicBezTo>
                    <a:pt x="10" y="29"/>
                    <a:pt x="29" y="10"/>
                    <a:pt x="52" y="10"/>
                  </a:cubicBezTo>
                  <a:cubicBezTo>
                    <a:pt x="75" y="10"/>
                    <a:pt x="94" y="29"/>
                    <a:pt x="94" y="52"/>
                  </a:cubicBezTo>
                  <a:cubicBezTo>
                    <a:pt x="94" y="75"/>
                    <a:pt x="75" y="94"/>
                    <a:pt x="52" y="94"/>
                  </a:cubicBezTo>
                  <a:close/>
                </a:path>
              </a:pathLst>
            </a:custGeom>
            <a:solidFill>
              <a:srgbClr val="AF9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4"/>
            <p:cNvSpPr>
              <a:spLocks noEditPoints="1"/>
            </p:cNvSpPr>
            <p:nvPr/>
          </p:nvSpPr>
          <p:spPr bwMode="auto">
            <a:xfrm>
              <a:off x="4126" y="3336"/>
              <a:ext cx="391" cy="524"/>
            </a:xfrm>
            <a:custGeom>
              <a:avLst/>
              <a:gdLst>
                <a:gd name="T0" fmla="*/ 26 w 165"/>
                <a:gd name="T1" fmla="*/ 9 h 221"/>
                <a:gd name="T2" fmla="*/ 10 w 165"/>
                <a:gd name="T3" fmla="*/ 20 h 221"/>
                <a:gd name="T4" fmla="*/ 48 w 165"/>
                <a:gd name="T5" fmla="*/ 67 h 221"/>
                <a:gd name="T6" fmla="*/ 56 w 165"/>
                <a:gd name="T7" fmla="*/ 61 h 221"/>
                <a:gd name="T8" fmla="*/ 67 w 165"/>
                <a:gd name="T9" fmla="*/ 57 h 221"/>
                <a:gd name="T10" fmla="*/ 45 w 165"/>
                <a:gd name="T11" fmla="*/ 0 h 221"/>
                <a:gd name="T12" fmla="*/ 26 w 165"/>
                <a:gd name="T13" fmla="*/ 9 h 221"/>
                <a:gd name="T14" fmla="*/ 0 w 165"/>
                <a:gd name="T15" fmla="*/ 29 h 221"/>
                <a:gd name="T16" fmla="*/ 39 w 165"/>
                <a:gd name="T17" fmla="*/ 78 h 221"/>
                <a:gd name="T18" fmla="*/ 44 w 165"/>
                <a:gd name="T19" fmla="*/ 71 h 221"/>
                <a:gd name="T20" fmla="*/ 5 w 165"/>
                <a:gd name="T21" fmla="*/ 24 h 221"/>
                <a:gd name="T22" fmla="*/ 0 w 165"/>
                <a:gd name="T23" fmla="*/ 29 h 221"/>
                <a:gd name="T24" fmla="*/ 111 w 165"/>
                <a:gd name="T25" fmla="*/ 162 h 221"/>
                <a:gd name="T26" fmla="*/ 100 w 165"/>
                <a:gd name="T27" fmla="*/ 166 h 221"/>
                <a:gd name="T28" fmla="*/ 121 w 165"/>
                <a:gd name="T29" fmla="*/ 221 h 221"/>
                <a:gd name="T30" fmla="*/ 140 w 165"/>
                <a:gd name="T31" fmla="*/ 212 h 221"/>
                <a:gd name="T32" fmla="*/ 155 w 165"/>
                <a:gd name="T33" fmla="*/ 202 h 221"/>
                <a:gd name="T34" fmla="*/ 118 w 165"/>
                <a:gd name="T35" fmla="*/ 156 h 221"/>
                <a:gd name="T36" fmla="*/ 111 w 165"/>
                <a:gd name="T37" fmla="*/ 162 h 221"/>
                <a:gd name="T38" fmla="*/ 127 w 165"/>
                <a:gd name="T39" fmla="*/ 146 h 221"/>
                <a:gd name="T40" fmla="*/ 123 w 165"/>
                <a:gd name="T41" fmla="*/ 152 h 221"/>
                <a:gd name="T42" fmla="*/ 160 w 165"/>
                <a:gd name="T43" fmla="*/ 198 h 221"/>
                <a:gd name="T44" fmla="*/ 165 w 165"/>
                <a:gd name="T45" fmla="*/ 193 h 221"/>
                <a:gd name="T46" fmla="*/ 127 w 165"/>
                <a:gd name="T47" fmla="*/ 14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5" h="221">
                  <a:moveTo>
                    <a:pt x="26" y="9"/>
                  </a:moveTo>
                  <a:cubicBezTo>
                    <a:pt x="20" y="13"/>
                    <a:pt x="15" y="16"/>
                    <a:pt x="10" y="20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50" y="65"/>
                    <a:pt x="53" y="63"/>
                    <a:pt x="56" y="61"/>
                  </a:cubicBezTo>
                  <a:cubicBezTo>
                    <a:pt x="59" y="59"/>
                    <a:pt x="63" y="58"/>
                    <a:pt x="67" y="57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39" y="3"/>
                    <a:pt x="32" y="6"/>
                    <a:pt x="26" y="9"/>
                  </a:cubicBezTo>
                  <a:close/>
                  <a:moveTo>
                    <a:pt x="0" y="29"/>
                  </a:moveTo>
                  <a:cubicBezTo>
                    <a:pt x="39" y="78"/>
                    <a:pt x="39" y="78"/>
                    <a:pt x="39" y="78"/>
                  </a:cubicBezTo>
                  <a:cubicBezTo>
                    <a:pt x="40" y="76"/>
                    <a:pt x="42" y="73"/>
                    <a:pt x="44" y="71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6"/>
                    <a:pt x="2" y="28"/>
                    <a:pt x="0" y="29"/>
                  </a:cubicBezTo>
                  <a:close/>
                  <a:moveTo>
                    <a:pt x="111" y="162"/>
                  </a:moveTo>
                  <a:cubicBezTo>
                    <a:pt x="107" y="164"/>
                    <a:pt x="104" y="165"/>
                    <a:pt x="100" y="166"/>
                  </a:cubicBezTo>
                  <a:cubicBezTo>
                    <a:pt x="121" y="221"/>
                    <a:pt x="121" y="221"/>
                    <a:pt x="121" y="221"/>
                  </a:cubicBezTo>
                  <a:cubicBezTo>
                    <a:pt x="128" y="218"/>
                    <a:pt x="134" y="216"/>
                    <a:pt x="140" y="212"/>
                  </a:cubicBezTo>
                  <a:cubicBezTo>
                    <a:pt x="145" y="209"/>
                    <a:pt x="150" y="205"/>
                    <a:pt x="155" y="202"/>
                  </a:cubicBezTo>
                  <a:cubicBezTo>
                    <a:pt x="118" y="156"/>
                    <a:pt x="118" y="156"/>
                    <a:pt x="118" y="156"/>
                  </a:cubicBezTo>
                  <a:cubicBezTo>
                    <a:pt x="116" y="158"/>
                    <a:pt x="114" y="160"/>
                    <a:pt x="111" y="162"/>
                  </a:cubicBezTo>
                  <a:close/>
                  <a:moveTo>
                    <a:pt x="127" y="146"/>
                  </a:moveTo>
                  <a:cubicBezTo>
                    <a:pt x="126" y="148"/>
                    <a:pt x="124" y="150"/>
                    <a:pt x="123" y="152"/>
                  </a:cubicBezTo>
                  <a:cubicBezTo>
                    <a:pt x="160" y="198"/>
                    <a:pt x="160" y="198"/>
                    <a:pt x="160" y="198"/>
                  </a:cubicBezTo>
                  <a:cubicBezTo>
                    <a:pt x="162" y="196"/>
                    <a:pt x="163" y="194"/>
                    <a:pt x="165" y="193"/>
                  </a:cubicBezTo>
                  <a:lnTo>
                    <a:pt x="127" y="146"/>
                  </a:lnTo>
                  <a:close/>
                </a:path>
              </a:pathLst>
            </a:custGeom>
            <a:solidFill>
              <a:srgbClr val="F2E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5"/>
            <p:cNvSpPr/>
            <p:nvPr/>
          </p:nvSpPr>
          <p:spPr bwMode="auto">
            <a:xfrm>
              <a:off x="4995" y="3826"/>
              <a:ext cx="587" cy="57"/>
            </a:xfrm>
            <a:custGeom>
              <a:avLst/>
              <a:gdLst>
                <a:gd name="T0" fmla="*/ 248 w 248"/>
                <a:gd name="T1" fmla="*/ 0 h 24"/>
                <a:gd name="T2" fmla="*/ 228 w 248"/>
                <a:gd name="T3" fmla="*/ 20 h 24"/>
                <a:gd name="T4" fmla="*/ 20 w 248"/>
                <a:gd name="T5" fmla="*/ 20 h 24"/>
                <a:gd name="T6" fmla="*/ 0 w 248"/>
                <a:gd name="T7" fmla="*/ 0 h 24"/>
                <a:gd name="T8" fmla="*/ 24 w 248"/>
                <a:gd name="T9" fmla="*/ 24 h 24"/>
                <a:gd name="T10" fmla="*/ 224 w 248"/>
                <a:gd name="T11" fmla="*/ 24 h 24"/>
                <a:gd name="T12" fmla="*/ 248 w 248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8" h="24">
                  <a:moveTo>
                    <a:pt x="248" y="0"/>
                  </a:moveTo>
                  <a:cubicBezTo>
                    <a:pt x="248" y="11"/>
                    <a:pt x="239" y="20"/>
                    <a:pt x="228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9" y="20"/>
                    <a:pt x="0" y="11"/>
                    <a:pt x="0" y="0"/>
                  </a:cubicBezTo>
                  <a:cubicBezTo>
                    <a:pt x="0" y="13"/>
                    <a:pt x="11" y="24"/>
                    <a:pt x="24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37" y="24"/>
                    <a:pt x="248" y="13"/>
                    <a:pt x="248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6"/>
            <p:cNvSpPr>
              <a:spLocks noEditPoints="1"/>
            </p:cNvSpPr>
            <p:nvPr/>
          </p:nvSpPr>
          <p:spPr bwMode="auto">
            <a:xfrm>
              <a:off x="4995" y="3334"/>
              <a:ext cx="587" cy="540"/>
            </a:xfrm>
            <a:custGeom>
              <a:avLst/>
              <a:gdLst>
                <a:gd name="T0" fmla="*/ 228 w 248"/>
                <a:gd name="T1" fmla="*/ 0 h 228"/>
                <a:gd name="T2" fmla="*/ 20 w 248"/>
                <a:gd name="T3" fmla="*/ 0 h 228"/>
                <a:gd name="T4" fmla="*/ 0 w 248"/>
                <a:gd name="T5" fmla="*/ 20 h 228"/>
                <a:gd name="T6" fmla="*/ 0 w 248"/>
                <a:gd name="T7" fmla="*/ 208 h 228"/>
                <a:gd name="T8" fmla="*/ 20 w 248"/>
                <a:gd name="T9" fmla="*/ 228 h 228"/>
                <a:gd name="T10" fmla="*/ 228 w 248"/>
                <a:gd name="T11" fmla="*/ 228 h 228"/>
                <a:gd name="T12" fmla="*/ 248 w 248"/>
                <a:gd name="T13" fmla="*/ 208 h 228"/>
                <a:gd name="T14" fmla="*/ 248 w 248"/>
                <a:gd name="T15" fmla="*/ 20 h 228"/>
                <a:gd name="T16" fmla="*/ 228 w 248"/>
                <a:gd name="T17" fmla="*/ 0 h 228"/>
                <a:gd name="T18" fmla="*/ 54 w 248"/>
                <a:gd name="T19" fmla="*/ 52 h 228"/>
                <a:gd name="T20" fmla="*/ 40 w 248"/>
                <a:gd name="T21" fmla="*/ 38 h 228"/>
                <a:gd name="T22" fmla="*/ 54 w 248"/>
                <a:gd name="T23" fmla="*/ 24 h 228"/>
                <a:gd name="T24" fmla="*/ 68 w 248"/>
                <a:gd name="T25" fmla="*/ 38 h 228"/>
                <a:gd name="T26" fmla="*/ 54 w 248"/>
                <a:gd name="T27" fmla="*/ 52 h 228"/>
                <a:gd name="T28" fmla="*/ 194 w 248"/>
                <a:gd name="T29" fmla="*/ 52 h 228"/>
                <a:gd name="T30" fmla="*/ 180 w 248"/>
                <a:gd name="T31" fmla="*/ 38 h 228"/>
                <a:gd name="T32" fmla="*/ 194 w 248"/>
                <a:gd name="T33" fmla="*/ 24 h 228"/>
                <a:gd name="T34" fmla="*/ 208 w 248"/>
                <a:gd name="T35" fmla="*/ 38 h 228"/>
                <a:gd name="T36" fmla="*/ 194 w 248"/>
                <a:gd name="T37" fmla="*/ 5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8" h="22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9"/>
                    <a:pt x="9" y="228"/>
                    <a:pt x="20" y="228"/>
                  </a:cubicBezTo>
                  <a:cubicBezTo>
                    <a:pt x="228" y="228"/>
                    <a:pt x="228" y="228"/>
                    <a:pt x="228" y="228"/>
                  </a:cubicBezTo>
                  <a:cubicBezTo>
                    <a:pt x="239" y="228"/>
                    <a:pt x="248" y="219"/>
                    <a:pt x="248" y="20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moveTo>
                    <a:pt x="54" y="52"/>
                  </a:moveTo>
                  <a:cubicBezTo>
                    <a:pt x="46" y="52"/>
                    <a:pt x="40" y="46"/>
                    <a:pt x="40" y="38"/>
                  </a:cubicBezTo>
                  <a:cubicBezTo>
                    <a:pt x="40" y="30"/>
                    <a:pt x="46" y="24"/>
                    <a:pt x="54" y="24"/>
                  </a:cubicBezTo>
                  <a:cubicBezTo>
                    <a:pt x="62" y="24"/>
                    <a:pt x="68" y="30"/>
                    <a:pt x="68" y="38"/>
                  </a:cubicBezTo>
                  <a:cubicBezTo>
                    <a:pt x="68" y="46"/>
                    <a:pt x="62" y="52"/>
                    <a:pt x="54" y="52"/>
                  </a:cubicBezTo>
                  <a:moveTo>
                    <a:pt x="194" y="52"/>
                  </a:moveTo>
                  <a:cubicBezTo>
                    <a:pt x="186" y="52"/>
                    <a:pt x="180" y="46"/>
                    <a:pt x="180" y="38"/>
                  </a:cubicBezTo>
                  <a:cubicBezTo>
                    <a:pt x="180" y="30"/>
                    <a:pt x="186" y="24"/>
                    <a:pt x="194" y="24"/>
                  </a:cubicBezTo>
                  <a:cubicBezTo>
                    <a:pt x="202" y="24"/>
                    <a:pt x="208" y="30"/>
                    <a:pt x="208" y="38"/>
                  </a:cubicBezTo>
                  <a:cubicBezTo>
                    <a:pt x="208" y="46"/>
                    <a:pt x="202" y="52"/>
                    <a:pt x="194" y="52"/>
                  </a:cubicBezTo>
                </a:path>
              </a:pathLst>
            </a:custGeom>
            <a:solidFill>
              <a:srgbClr val="EF4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7"/>
            <p:cNvSpPr/>
            <p:nvPr/>
          </p:nvSpPr>
          <p:spPr bwMode="auto">
            <a:xfrm>
              <a:off x="5043" y="3504"/>
              <a:ext cx="492" cy="322"/>
            </a:xfrm>
            <a:custGeom>
              <a:avLst/>
              <a:gdLst>
                <a:gd name="T0" fmla="*/ 0 w 208"/>
                <a:gd name="T1" fmla="*/ 0 h 136"/>
                <a:gd name="T2" fmla="*/ 0 w 208"/>
                <a:gd name="T3" fmla="*/ 120 h 136"/>
                <a:gd name="T4" fmla="*/ 16 w 208"/>
                <a:gd name="T5" fmla="*/ 136 h 136"/>
                <a:gd name="T6" fmla="*/ 155 w 208"/>
                <a:gd name="T7" fmla="*/ 136 h 136"/>
                <a:gd name="T8" fmla="*/ 208 w 208"/>
                <a:gd name="T9" fmla="*/ 83 h 136"/>
                <a:gd name="T10" fmla="*/ 208 w 208"/>
                <a:gd name="T11" fmla="*/ 0 h 136"/>
                <a:gd name="T12" fmla="*/ 0 w 208"/>
                <a:gd name="T13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36">
                  <a:moveTo>
                    <a:pt x="0" y="0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0" y="129"/>
                    <a:pt x="7" y="136"/>
                    <a:pt x="16" y="136"/>
                  </a:cubicBezTo>
                  <a:cubicBezTo>
                    <a:pt x="155" y="136"/>
                    <a:pt x="155" y="136"/>
                    <a:pt x="155" y="136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8"/>
            <p:cNvSpPr/>
            <p:nvPr/>
          </p:nvSpPr>
          <p:spPr bwMode="auto">
            <a:xfrm>
              <a:off x="5410" y="3824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9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9"/>
            <p:cNvSpPr/>
            <p:nvPr/>
          </p:nvSpPr>
          <p:spPr bwMode="auto">
            <a:xfrm>
              <a:off x="5410" y="3824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0"/>
            <p:cNvSpPr/>
            <p:nvPr/>
          </p:nvSpPr>
          <p:spPr bwMode="auto">
            <a:xfrm>
              <a:off x="5315" y="3729"/>
              <a:ext cx="97" cy="97"/>
            </a:xfrm>
            <a:custGeom>
              <a:avLst/>
              <a:gdLst>
                <a:gd name="T0" fmla="*/ 97 w 97"/>
                <a:gd name="T1" fmla="*/ 0 h 97"/>
                <a:gd name="T2" fmla="*/ 0 w 97"/>
                <a:gd name="T3" fmla="*/ 97 h 97"/>
                <a:gd name="T4" fmla="*/ 95 w 97"/>
                <a:gd name="T5" fmla="*/ 97 h 97"/>
                <a:gd name="T6" fmla="*/ 97 w 97"/>
                <a:gd name="T7" fmla="*/ 95 h 97"/>
                <a:gd name="T8" fmla="*/ 97 w 97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97" y="0"/>
                  </a:moveTo>
                  <a:lnTo>
                    <a:pt x="0" y="97"/>
                  </a:lnTo>
                  <a:lnTo>
                    <a:pt x="95" y="97"/>
                  </a:lnTo>
                  <a:lnTo>
                    <a:pt x="97" y="95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1"/>
            <p:cNvSpPr/>
            <p:nvPr/>
          </p:nvSpPr>
          <p:spPr bwMode="auto">
            <a:xfrm>
              <a:off x="5315" y="3729"/>
              <a:ext cx="97" cy="97"/>
            </a:xfrm>
            <a:custGeom>
              <a:avLst/>
              <a:gdLst>
                <a:gd name="T0" fmla="*/ 97 w 97"/>
                <a:gd name="T1" fmla="*/ 0 h 97"/>
                <a:gd name="T2" fmla="*/ 0 w 97"/>
                <a:gd name="T3" fmla="*/ 97 h 97"/>
                <a:gd name="T4" fmla="*/ 95 w 97"/>
                <a:gd name="T5" fmla="*/ 97 h 97"/>
                <a:gd name="T6" fmla="*/ 97 w 97"/>
                <a:gd name="T7" fmla="*/ 95 h 97"/>
                <a:gd name="T8" fmla="*/ 97 w 97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97" y="0"/>
                  </a:moveTo>
                  <a:lnTo>
                    <a:pt x="0" y="97"/>
                  </a:lnTo>
                  <a:lnTo>
                    <a:pt x="95" y="97"/>
                  </a:lnTo>
                  <a:lnTo>
                    <a:pt x="97" y="95"/>
                  </a:lnTo>
                  <a:lnTo>
                    <a:pt x="9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2"/>
            <p:cNvSpPr/>
            <p:nvPr/>
          </p:nvSpPr>
          <p:spPr bwMode="auto">
            <a:xfrm>
              <a:off x="5412" y="3703"/>
              <a:ext cx="123" cy="123"/>
            </a:xfrm>
            <a:custGeom>
              <a:avLst/>
              <a:gdLst>
                <a:gd name="T0" fmla="*/ 13 w 52"/>
                <a:gd name="T1" fmla="*/ 0 h 52"/>
                <a:gd name="T2" fmla="*/ 0 w 52"/>
                <a:gd name="T3" fmla="*/ 13 h 52"/>
                <a:gd name="T4" fmla="*/ 0 w 52"/>
                <a:gd name="T5" fmla="*/ 52 h 52"/>
                <a:gd name="T6" fmla="*/ 2 w 52"/>
                <a:gd name="T7" fmla="*/ 52 h 52"/>
                <a:gd name="T8" fmla="*/ 52 w 52"/>
                <a:gd name="T9" fmla="*/ 2 h 52"/>
                <a:gd name="T10" fmla="*/ 52 w 52"/>
                <a:gd name="T11" fmla="*/ 0 h 52"/>
                <a:gd name="T12" fmla="*/ 13 w 52"/>
                <a:gd name="T1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52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3"/>
            <p:cNvSpPr>
              <a:spLocks noEditPoints="1"/>
            </p:cNvSpPr>
            <p:nvPr/>
          </p:nvSpPr>
          <p:spPr bwMode="auto">
            <a:xfrm>
              <a:off x="5204" y="3599"/>
              <a:ext cx="170" cy="133"/>
            </a:xfrm>
            <a:custGeom>
              <a:avLst/>
              <a:gdLst>
                <a:gd name="T0" fmla="*/ 8 w 72"/>
                <a:gd name="T1" fmla="*/ 9 h 56"/>
                <a:gd name="T2" fmla="*/ 0 w 72"/>
                <a:gd name="T3" fmla="*/ 14 h 56"/>
                <a:gd name="T4" fmla="*/ 0 w 72"/>
                <a:gd name="T5" fmla="*/ 23 h 56"/>
                <a:gd name="T6" fmla="*/ 13 w 72"/>
                <a:gd name="T7" fmla="*/ 15 h 56"/>
                <a:gd name="T8" fmla="*/ 13 w 72"/>
                <a:gd name="T9" fmla="*/ 55 h 56"/>
                <a:gd name="T10" fmla="*/ 23 w 72"/>
                <a:gd name="T11" fmla="*/ 55 h 56"/>
                <a:gd name="T12" fmla="*/ 23 w 72"/>
                <a:gd name="T13" fmla="*/ 0 h 56"/>
                <a:gd name="T14" fmla="*/ 15 w 72"/>
                <a:gd name="T15" fmla="*/ 0 h 56"/>
                <a:gd name="T16" fmla="*/ 8 w 72"/>
                <a:gd name="T17" fmla="*/ 9 h 56"/>
                <a:gd name="T18" fmla="*/ 67 w 72"/>
                <a:gd name="T19" fmla="*/ 23 h 56"/>
                <a:gd name="T20" fmla="*/ 56 w 72"/>
                <a:gd name="T21" fmla="*/ 18 h 56"/>
                <a:gd name="T22" fmla="*/ 50 w 72"/>
                <a:gd name="T23" fmla="*/ 20 h 56"/>
                <a:gd name="T24" fmla="*/ 51 w 72"/>
                <a:gd name="T25" fmla="*/ 11 h 56"/>
                <a:gd name="T26" fmla="*/ 70 w 72"/>
                <a:gd name="T27" fmla="*/ 11 h 56"/>
                <a:gd name="T28" fmla="*/ 70 w 72"/>
                <a:gd name="T29" fmla="*/ 1 h 56"/>
                <a:gd name="T30" fmla="*/ 44 w 72"/>
                <a:gd name="T31" fmla="*/ 1 h 56"/>
                <a:gd name="T32" fmla="*/ 39 w 72"/>
                <a:gd name="T33" fmla="*/ 30 h 56"/>
                <a:gd name="T34" fmla="*/ 47 w 72"/>
                <a:gd name="T35" fmla="*/ 31 h 56"/>
                <a:gd name="T36" fmla="*/ 54 w 72"/>
                <a:gd name="T37" fmla="*/ 27 h 56"/>
                <a:gd name="T38" fmla="*/ 60 w 72"/>
                <a:gd name="T39" fmla="*/ 29 h 56"/>
                <a:gd name="T40" fmla="*/ 62 w 72"/>
                <a:gd name="T41" fmla="*/ 37 h 56"/>
                <a:gd name="T42" fmla="*/ 60 w 72"/>
                <a:gd name="T43" fmla="*/ 45 h 56"/>
                <a:gd name="T44" fmla="*/ 55 w 72"/>
                <a:gd name="T45" fmla="*/ 48 h 56"/>
                <a:gd name="T46" fmla="*/ 50 w 72"/>
                <a:gd name="T47" fmla="*/ 46 h 56"/>
                <a:gd name="T48" fmla="*/ 47 w 72"/>
                <a:gd name="T49" fmla="*/ 40 h 56"/>
                <a:gd name="T50" fmla="*/ 37 w 72"/>
                <a:gd name="T51" fmla="*/ 41 h 56"/>
                <a:gd name="T52" fmla="*/ 43 w 72"/>
                <a:gd name="T53" fmla="*/ 52 h 56"/>
                <a:gd name="T54" fmla="*/ 54 w 72"/>
                <a:gd name="T55" fmla="*/ 56 h 56"/>
                <a:gd name="T56" fmla="*/ 68 w 72"/>
                <a:gd name="T57" fmla="*/ 49 h 56"/>
                <a:gd name="T58" fmla="*/ 72 w 72"/>
                <a:gd name="T59" fmla="*/ 37 h 56"/>
                <a:gd name="T60" fmla="*/ 67 w 72"/>
                <a:gd name="T61" fmla="*/ 2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56">
                  <a:moveTo>
                    <a:pt x="8" y="9"/>
                  </a:moveTo>
                  <a:cubicBezTo>
                    <a:pt x="5" y="11"/>
                    <a:pt x="3" y="13"/>
                    <a:pt x="0" y="1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5" y="22"/>
                    <a:pt x="9" y="19"/>
                    <a:pt x="13" y="15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3"/>
                    <a:pt x="11" y="6"/>
                    <a:pt x="8" y="9"/>
                  </a:cubicBezTo>
                  <a:close/>
                  <a:moveTo>
                    <a:pt x="67" y="23"/>
                  </a:moveTo>
                  <a:cubicBezTo>
                    <a:pt x="64" y="20"/>
                    <a:pt x="61" y="18"/>
                    <a:pt x="56" y="18"/>
                  </a:cubicBezTo>
                  <a:cubicBezTo>
                    <a:pt x="54" y="18"/>
                    <a:pt x="52" y="19"/>
                    <a:pt x="50" y="2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28"/>
                    <a:pt x="51" y="27"/>
                    <a:pt x="54" y="27"/>
                  </a:cubicBezTo>
                  <a:cubicBezTo>
                    <a:pt x="57" y="27"/>
                    <a:pt x="58" y="28"/>
                    <a:pt x="60" y="29"/>
                  </a:cubicBezTo>
                  <a:cubicBezTo>
                    <a:pt x="61" y="31"/>
                    <a:pt x="62" y="33"/>
                    <a:pt x="62" y="37"/>
                  </a:cubicBezTo>
                  <a:cubicBezTo>
                    <a:pt x="62" y="40"/>
                    <a:pt x="61" y="43"/>
                    <a:pt x="60" y="45"/>
                  </a:cubicBezTo>
                  <a:cubicBezTo>
                    <a:pt x="58" y="47"/>
                    <a:pt x="57" y="48"/>
                    <a:pt x="55" y="48"/>
                  </a:cubicBezTo>
                  <a:cubicBezTo>
                    <a:pt x="53" y="48"/>
                    <a:pt x="51" y="47"/>
                    <a:pt x="50" y="46"/>
                  </a:cubicBezTo>
                  <a:cubicBezTo>
                    <a:pt x="48" y="44"/>
                    <a:pt x="48" y="42"/>
                    <a:pt x="47" y="40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8" y="46"/>
                    <a:pt x="40" y="49"/>
                    <a:pt x="43" y="52"/>
                  </a:cubicBezTo>
                  <a:cubicBezTo>
                    <a:pt x="46" y="55"/>
                    <a:pt x="50" y="56"/>
                    <a:pt x="54" y="56"/>
                  </a:cubicBezTo>
                  <a:cubicBezTo>
                    <a:pt x="60" y="56"/>
                    <a:pt x="65" y="54"/>
                    <a:pt x="68" y="49"/>
                  </a:cubicBezTo>
                  <a:cubicBezTo>
                    <a:pt x="71" y="45"/>
                    <a:pt x="72" y="41"/>
                    <a:pt x="72" y="37"/>
                  </a:cubicBezTo>
                  <a:cubicBezTo>
                    <a:pt x="72" y="31"/>
                    <a:pt x="71" y="27"/>
                    <a:pt x="67" y="23"/>
                  </a:cubicBezTo>
                  <a:close/>
                </a:path>
              </a:pathLst>
            </a:custGeom>
            <a:solidFill>
              <a:srgbClr val="4A4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07" name="Group 106"/>
          <p:cNvGrpSpPr>
            <a:grpSpLocks noChangeAspect="1"/>
          </p:cNvGrpSpPr>
          <p:nvPr/>
        </p:nvGrpSpPr>
        <p:grpSpPr bwMode="auto">
          <a:xfrm>
            <a:off x="6313488" y="579438"/>
            <a:ext cx="5529262" cy="5635625"/>
            <a:chOff x="3977" y="365"/>
            <a:chExt cx="3483" cy="3550"/>
          </a:xfrm>
        </p:grpSpPr>
        <p:sp>
          <p:nvSpPr>
            <p:cNvPr id="109" name="Freeform 107"/>
            <p:cNvSpPr/>
            <p:nvPr/>
          </p:nvSpPr>
          <p:spPr bwMode="auto">
            <a:xfrm>
              <a:off x="3977" y="630"/>
              <a:ext cx="587" cy="369"/>
            </a:xfrm>
            <a:custGeom>
              <a:avLst/>
              <a:gdLst>
                <a:gd name="T0" fmla="*/ 0 w 248"/>
                <a:gd name="T1" fmla="*/ 0 h 156"/>
                <a:gd name="T2" fmla="*/ 0 w 248"/>
                <a:gd name="T3" fmla="*/ 136 h 156"/>
                <a:gd name="T4" fmla="*/ 20 w 248"/>
                <a:gd name="T5" fmla="*/ 156 h 156"/>
                <a:gd name="T6" fmla="*/ 228 w 248"/>
                <a:gd name="T7" fmla="*/ 156 h 156"/>
                <a:gd name="T8" fmla="*/ 248 w 248"/>
                <a:gd name="T9" fmla="*/ 136 h 156"/>
                <a:gd name="T10" fmla="*/ 248 w 248"/>
                <a:gd name="T11" fmla="*/ 0 h 156"/>
                <a:gd name="T12" fmla="*/ 0 w 248"/>
                <a:gd name="T13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8" h="156">
                  <a:moveTo>
                    <a:pt x="0" y="0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47"/>
                    <a:pt x="9" y="156"/>
                    <a:pt x="20" y="156"/>
                  </a:cubicBezTo>
                  <a:cubicBezTo>
                    <a:pt x="228" y="156"/>
                    <a:pt x="228" y="156"/>
                    <a:pt x="228" y="156"/>
                  </a:cubicBezTo>
                  <a:cubicBezTo>
                    <a:pt x="239" y="156"/>
                    <a:pt x="248" y="147"/>
                    <a:pt x="248" y="136"/>
                  </a:cubicBezTo>
                  <a:cubicBezTo>
                    <a:pt x="248" y="0"/>
                    <a:pt x="248" y="0"/>
                    <a:pt x="2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BE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08"/>
            <p:cNvSpPr>
              <a:spLocks noEditPoints="1"/>
            </p:cNvSpPr>
            <p:nvPr/>
          </p:nvSpPr>
          <p:spPr bwMode="auto">
            <a:xfrm>
              <a:off x="3977" y="696"/>
              <a:ext cx="587" cy="237"/>
            </a:xfrm>
            <a:custGeom>
              <a:avLst/>
              <a:gdLst>
                <a:gd name="T0" fmla="*/ 0 w 587"/>
                <a:gd name="T1" fmla="*/ 237 h 237"/>
                <a:gd name="T2" fmla="*/ 587 w 587"/>
                <a:gd name="T3" fmla="*/ 237 h 237"/>
                <a:gd name="T4" fmla="*/ 587 w 587"/>
                <a:gd name="T5" fmla="*/ 228 h 237"/>
                <a:gd name="T6" fmla="*/ 0 w 587"/>
                <a:gd name="T7" fmla="*/ 228 h 237"/>
                <a:gd name="T8" fmla="*/ 0 w 587"/>
                <a:gd name="T9" fmla="*/ 237 h 237"/>
                <a:gd name="T10" fmla="*/ 0 w 587"/>
                <a:gd name="T11" fmla="*/ 161 h 237"/>
                <a:gd name="T12" fmla="*/ 587 w 587"/>
                <a:gd name="T13" fmla="*/ 161 h 237"/>
                <a:gd name="T14" fmla="*/ 587 w 587"/>
                <a:gd name="T15" fmla="*/ 152 h 237"/>
                <a:gd name="T16" fmla="*/ 0 w 587"/>
                <a:gd name="T17" fmla="*/ 152 h 237"/>
                <a:gd name="T18" fmla="*/ 0 w 587"/>
                <a:gd name="T19" fmla="*/ 161 h 237"/>
                <a:gd name="T20" fmla="*/ 0 w 587"/>
                <a:gd name="T21" fmla="*/ 0 h 237"/>
                <a:gd name="T22" fmla="*/ 0 w 587"/>
                <a:gd name="T23" fmla="*/ 10 h 237"/>
                <a:gd name="T24" fmla="*/ 587 w 587"/>
                <a:gd name="T25" fmla="*/ 10 h 237"/>
                <a:gd name="T26" fmla="*/ 587 w 587"/>
                <a:gd name="T27" fmla="*/ 0 h 237"/>
                <a:gd name="T28" fmla="*/ 0 w 587"/>
                <a:gd name="T29" fmla="*/ 0 h 237"/>
                <a:gd name="T30" fmla="*/ 0 w 587"/>
                <a:gd name="T31" fmla="*/ 86 h 237"/>
                <a:gd name="T32" fmla="*/ 587 w 587"/>
                <a:gd name="T33" fmla="*/ 86 h 237"/>
                <a:gd name="T34" fmla="*/ 587 w 587"/>
                <a:gd name="T35" fmla="*/ 76 h 237"/>
                <a:gd name="T36" fmla="*/ 0 w 587"/>
                <a:gd name="T37" fmla="*/ 76 h 237"/>
                <a:gd name="T38" fmla="*/ 0 w 587"/>
                <a:gd name="T39" fmla="*/ 8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87" h="237">
                  <a:moveTo>
                    <a:pt x="0" y="237"/>
                  </a:moveTo>
                  <a:lnTo>
                    <a:pt x="587" y="237"/>
                  </a:lnTo>
                  <a:lnTo>
                    <a:pt x="587" y="228"/>
                  </a:lnTo>
                  <a:lnTo>
                    <a:pt x="0" y="228"/>
                  </a:lnTo>
                  <a:lnTo>
                    <a:pt x="0" y="237"/>
                  </a:lnTo>
                  <a:close/>
                  <a:moveTo>
                    <a:pt x="0" y="161"/>
                  </a:moveTo>
                  <a:lnTo>
                    <a:pt x="587" y="161"/>
                  </a:lnTo>
                  <a:lnTo>
                    <a:pt x="587" y="152"/>
                  </a:lnTo>
                  <a:lnTo>
                    <a:pt x="0" y="152"/>
                  </a:lnTo>
                  <a:lnTo>
                    <a:pt x="0" y="161"/>
                  </a:lnTo>
                  <a:close/>
                  <a:moveTo>
                    <a:pt x="0" y="0"/>
                  </a:moveTo>
                  <a:lnTo>
                    <a:pt x="0" y="10"/>
                  </a:lnTo>
                  <a:lnTo>
                    <a:pt x="587" y="10"/>
                  </a:lnTo>
                  <a:lnTo>
                    <a:pt x="587" y="0"/>
                  </a:lnTo>
                  <a:lnTo>
                    <a:pt x="0" y="0"/>
                  </a:lnTo>
                  <a:close/>
                  <a:moveTo>
                    <a:pt x="0" y="86"/>
                  </a:moveTo>
                  <a:lnTo>
                    <a:pt x="587" y="86"/>
                  </a:lnTo>
                  <a:lnTo>
                    <a:pt x="587" y="76"/>
                  </a:lnTo>
                  <a:lnTo>
                    <a:pt x="0" y="76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D9D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109"/>
            <p:cNvSpPr>
              <a:spLocks noChangeArrowheads="1"/>
            </p:cNvSpPr>
            <p:nvPr/>
          </p:nvSpPr>
          <p:spPr bwMode="auto">
            <a:xfrm>
              <a:off x="4081" y="630"/>
              <a:ext cx="9" cy="369"/>
            </a:xfrm>
            <a:prstGeom prst="rect">
              <a:avLst/>
            </a:prstGeom>
            <a:solidFill>
              <a:srgbClr val="E1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0"/>
            <p:cNvSpPr/>
            <p:nvPr/>
          </p:nvSpPr>
          <p:spPr bwMode="auto">
            <a:xfrm>
              <a:off x="3977" y="450"/>
              <a:ext cx="587" cy="180"/>
            </a:xfrm>
            <a:custGeom>
              <a:avLst/>
              <a:gdLst>
                <a:gd name="T0" fmla="*/ 228 w 248"/>
                <a:gd name="T1" fmla="*/ 0 h 76"/>
                <a:gd name="T2" fmla="*/ 20 w 248"/>
                <a:gd name="T3" fmla="*/ 0 h 76"/>
                <a:gd name="T4" fmla="*/ 0 w 248"/>
                <a:gd name="T5" fmla="*/ 20 h 76"/>
                <a:gd name="T6" fmla="*/ 0 w 248"/>
                <a:gd name="T7" fmla="*/ 76 h 76"/>
                <a:gd name="T8" fmla="*/ 248 w 248"/>
                <a:gd name="T9" fmla="*/ 76 h 76"/>
                <a:gd name="T10" fmla="*/ 248 w 248"/>
                <a:gd name="T11" fmla="*/ 20 h 76"/>
                <a:gd name="T12" fmla="*/ 228 w 248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8" h="76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close/>
                </a:path>
              </a:pathLst>
            </a:custGeom>
            <a:solidFill>
              <a:srgbClr val="6D9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1"/>
            <p:cNvSpPr>
              <a:spLocks noEditPoints="1"/>
            </p:cNvSpPr>
            <p:nvPr/>
          </p:nvSpPr>
          <p:spPr bwMode="auto">
            <a:xfrm>
              <a:off x="4130" y="505"/>
              <a:ext cx="287" cy="68"/>
            </a:xfrm>
            <a:custGeom>
              <a:avLst/>
              <a:gdLst>
                <a:gd name="T0" fmla="*/ 18 w 121"/>
                <a:gd name="T1" fmla="*/ 3 h 29"/>
                <a:gd name="T2" fmla="*/ 5 w 121"/>
                <a:gd name="T3" fmla="*/ 2 h 29"/>
                <a:gd name="T4" fmla="*/ 1 w 121"/>
                <a:gd name="T5" fmla="*/ 1 h 29"/>
                <a:gd name="T6" fmla="*/ 1 w 121"/>
                <a:gd name="T7" fmla="*/ 28 h 29"/>
                <a:gd name="T8" fmla="*/ 6 w 121"/>
                <a:gd name="T9" fmla="*/ 26 h 29"/>
                <a:gd name="T10" fmla="*/ 19 w 121"/>
                <a:gd name="T11" fmla="*/ 28 h 29"/>
                <a:gd name="T12" fmla="*/ 23 w 121"/>
                <a:gd name="T13" fmla="*/ 28 h 29"/>
                <a:gd name="T14" fmla="*/ 23 w 121"/>
                <a:gd name="T15" fmla="*/ 1 h 29"/>
                <a:gd name="T16" fmla="*/ 48 w 121"/>
                <a:gd name="T17" fmla="*/ 1 h 29"/>
                <a:gd name="T18" fmla="*/ 32 w 121"/>
                <a:gd name="T19" fmla="*/ 4 h 29"/>
                <a:gd name="T20" fmla="*/ 29 w 121"/>
                <a:gd name="T21" fmla="*/ 21 h 29"/>
                <a:gd name="T22" fmla="*/ 42 w 121"/>
                <a:gd name="T23" fmla="*/ 29 h 29"/>
                <a:gd name="T24" fmla="*/ 55 w 121"/>
                <a:gd name="T25" fmla="*/ 21 h 29"/>
                <a:gd name="T26" fmla="*/ 52 w 121"/>
                <a:gd name="T27" fmla="*/ 4 h 29"/>
                <a:gd name="T28" fmla="*/ 45 w 121"/>
                <a:gd name="T29" fmla="*/ 23 h 29"/>
                <a:gd name="T30" fmla="*/ 36 w 121"/>
                <a:gd name="T31" fmla="*/ 21 h 29"/>
                <a:gd name="T32" fmla="*/ 35 w 121"/>
                <a:gd name="T33" fmla="*/ 11 h 29"/>
                <a:gd name="T34" fmla="*/ 42 w 121"/>
                <a:gd name="T35" fmla="*/ 6 h 29"/>
                <a:gd name="T36" fmla="*/ 49 w 121"/>
                <a:gd name="T37" fmla="*/ 11 h 29"/>
                <a:gd name="T38" fmla="*/ 76 w 121"/>
                <a:gd name="T39" fmla="*/ 1 h 29"/>
                <a:gd name="T40" fmla="*/ 58 w 121"/>
                <a:gd name="T41" fmla="*/ 3 h 29"/>
                <a:gd name="T42" fmla="*/ 65 w 121"/>
                <a:gd name="T43" fmla="*/ 6 h 29"/>
                <a:gd name="T44" fmla="*/ 68 w 121"/>
                <a:gd name="T45" fmla="*/ 29 h 29"/>
                <a:gd name="T46" fmla="*/ 71 w 121"/>
                <a:gd name="T47" fmla="*/ 6 h 29"/>
                <a:gd name="T48" fmla="*/ 78 w 121"/>
                <a:gd name="T49" fmla="*/ 3 h 29"/>
                <a:gd name="T50" fmla="*/ 95 w 121"/>
                <a:gd name="T51" fmla="*/ 23 h 29"/>
                <a:gd name="T52" fmla="*/ 94 w 121"/>
                <a:gd name="T53" fmla="*/ 17 h 29"/>
                <a:gd name="T54" fmla="*/ 96 w 121"/>
                <a:gd name="T55" fmla="*/ 13 h 29"/>
                <a:gd name="T56" fmla="*/ 88 w 121"/>
                <a:gd name="T57" fmla="*/ 6 h 29"/>
                <a:gd name="T58" fmla="*/ 97 w 121"/>
                <a:gd name="T59" fmla="*/ 3 h 29"/>
                <a:gd name="T60" fmla="*/ 85 w 121"/>
                <a:gd name="T61" fmla="*/ 1 h 29"/>
                <a:gd name="T62" fmla="*/ 82 w 121"/>
                <a:gd name="T63" fmla="*/ 26 h 29"/>
                <a:gd name="T64" fmla="*/ 95 w 121"/>
                <a:gd name="T65" fmla="*/ 29 h 29"/>
                <a:gd name="T66" fmla="*/ 97 w 121"/>
                <a:gd name="T67" fmla="*/ 24 h 29"/>
                <a:gd name="T68" fmla="*/ 118 w 121"/>
                <a:gd name="T69" fmla="*/ 13 h 29"/>
                <a:gd name="T70" fmla="*/ 109 w 121"/>
                <a:gd name="T71" fmla="*/ 10 h 29"/>
                <a:gd name="T72" fmla="*/ 111 w 121"/>
                <a:gd name="T73" fmla="*/ 6 h 29"/>
                <a:gd name="T74" fmla="*/ 115 w 121"/>
                <a:gd name="T75" fmla="*/ 7 h 29"/>
                <a:gd name="T76" fmla="*/ 119 w 121"/>
                <a:gd name="T77" fmla="*/ 4 h 29"/>
                <a:gd name="T78" fmla="*/ 113 w 121"/>
                <a:gd name="T79" fmla="*/ 0 h 29"/>
                <a:gd name="T80" fmla="*/ 104 w 121"/>
                <a:gd name="T81" fmla="*/ 2 h 29"/>
                <a:gd name="T82" fmla="*/ 102 w 121"/>
                <a:gd name="T83" fmla="*/ 13 h 29"/>
                <a:gd name="T84" fmla="*/ 111 w 121"/>
                <a:gd name="T85" fmla="*/ 17 h 29"/>
                <a:gd name="T86" fmla="*/ 113 w 121"/>
                <a:gd name="T87" fmla="*/ 23 h 29"/>
                <a:gd name="T88" fmla="*/ 107 w 121"/>
                <a:gd name="T89" fmla="*/ 23 h 29"/>
                <a:gd name="T90" fmla="*/ 102 w 121"/>
                <a:gd name="T91" fmla="*/ 23 h 29"/>
                <a:gd name="T92" fmla="*/ 105 w 121"/>
                <a:gd name="T93" fmla="*/ 29 h 29"/>
                <a:gd name="T94" fmla="*/ 115 w 121"/>
                <a:gd name="T95" fmla="*/ 29 h 29"/>
                <a:gd name="T96" fmla="*/ 121 w 121"/>
                <a:gd name="T97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1" h="29">
                  <a:moveTo>
                    <a:pt x="21" y="0"/>
                  </a:moveTo>
                  <a:cubicBezTo>
                    <a:pt x="20" y="0"/>
                    <a:pt x="20" y="1"/>
                    <a:pt x="19" y="1"/>
                  </a:cubicBezTo>
                  <a:cubicBezTo>
                    <a:pt x="18" y="2"/>
                    <a:pt x="18" y="2"/>
                    <a:pt x="18" y="3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4" y="29"/>
                    <a:pt x="4" y="29"/>
                    <a:pt x="5" y="28"/>
                  </a:cubicBezTo>
                  <a:cubicBezTo>
                    <a:pt x="6" y="28"/>
                    <a:pt x="6" y="27"/>
                    <a:pt x="6" y="26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9"/>
                    <a:pt x="20" y="29"/>
                  </a:cubicBezTo>
                  <a:cubicBezTo>
                    <a:pt x="20" y="29"/>
                    <a:pt x="21" y="29"/>
                    <a:pt x="21" y="29"/>
                  </a:cubicBezTo>
                  <a:cubicBezTo>
                    <a:pt x="22" y="29"/>
                    <a:pt x="23" y="29"/>
                    <a:pt x="23" y="28"/>
                  </a:cubicBezTo>
                  <a:cubicBezTo>
                    <a:pt x="24" y="28"/>
                    <a:pt x="24" y="27"/>
                    <a:pt x="24" y="2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3" y="1"/>
                    <a:pt x="22" y="0"/>
                    <a:pt x="21" y="0"/>
                  </a:cubicBezTo>
                  <a:close/>
                  <a:moveTo>
                    <a:pt x="52" y="4"/>
                  </a:moveTo>
                  <a:cubicBezTo>
                    <a:pt x="51" y="3"/>
                    <a:pt x="49" y="2"/>
                    <a:pt x="48" y="1"/>
                  </a:cubicBezTo>
                  <a:cubicBezTo>
                    <a:pt x="46" y="0"/>
                    <a:pt x="44" y="0"/>
                    <a:pt x="42" y="0"/>
                  </a:cubicBezTo>
                  <a:cubicBezTo>
                    <a:pt x="40" y="0"/>
                    <a:pt x="38" y="0"/>
                    <a:pt x="37" y="1"/>
                  </a:cubicBezTo>
                  <a:cubicBezTo>
                    <a:pt x="35" y="2"/>
                    <a:pt x="33" y="3"/>
                    <a:pt x="32" y="4"/>
                  </a:cubicBezTo>
                  <a:cubicBezTo>
                    <a:pt x="31" y="6"/>
                    <a:pt x="30" y="7"/>
                    <a:pt x="29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8" y="17"/>
                    <a:pt x="29" y="19"/>
                    <a:pt x="29" y="21"/>
                  </a:cubicBezTo>
                  <a:cubicBezTo>
                    <a:pt x="30" y="22"/>
                    <a:pt x="31" y="24"/>
                    <a:pt x="32" y="25"/>
                  </a:cubicBezTo>
                  <a:cubicBezTo>
                    <a:pt x="33" y="27"/>
                    <a:pt x="35" y="28"/>
                    <a:pt x="37" y="28"/>
                  </a:cubicBezTo>
                  <a:cubicBezTo>
                    <a:pt x="38" y="29"/>
                    <a:pt x="40" y="29"/>
                    <a:pt x="42" y="29"/>
                  </a:cubicBezTo>
                  <a:cubicBezTo>
                    <a:pt x="44" y="29"/>
                    <a:pt x="46" y="29"/>
                    <a:pt x="48" y="28"/>
                  </a:cubicBezTo>
                  <a:cubicBezTo>
                    <a:pt x="49" y="28"/>
                    <a:pt x="51" y="27"/>
                    <a:pt x="52" y="25"/>
                  </a:cubicBezTo>
                  <a:cubicBezTo>
                    <a:pt x="53" y="24"/>
                    <a:pt x="54" y="22"/>
                    <a:pt x="55" y="21"/>
                  </a:cubicBezTo>
                  <a:cubicBezTo>
                    <a:pt x="56" y="19"/>
                    <a:pt x="56" y="17"/>
                    <a:pt x="56" y="15"/>
                  </a:cubicBezTo>
                  <a:cubicBezTo>
                    <a:pt x="56" y="13"/>
                    <a:pt x="56" y="11"/>
                    <a:pt x="55" y="9"/>
                  </a:cubicBezTo>
                  <a:cubicBezTo>
                    <a:pt x="54" y="7"/>
                    <a:pt x="53" y="6"/>
                    <a:pt x="52" y="4"/>
                  </a:cubicBezTo>
                  <a:close/>
                  <a:moveTo>
                    <a:pt x="49" y="18"/>
                  </a:moveTo>
                  <a:cubicBezTo>
                    <a:pt x="49" y="19"/>
                    <a:pt x="48" y="20"/>
                    <a:pt x="48" y="21"/>
                  </a:cubicBezTo>
                  <a:cubicBezTo>
                    <a:pt x="47" y="22"/>
                    <a:pt x="46" y="23"/>
                    <a:pt x="45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41" y="24"/>
                    <a:pt x="40" y="24"/>
                    <a:pt x="39" y="23"/>
                  </a:cubicBezTo>
                  <a:cubicBezTo>
                    <a:pt x="38" y="23"/>
                    <a:pt x="37" y="22"/>
                    <a:pt x="36" y="21"/>
                  </a:cubicBezTo>
                  <a:cubicBezTo>
                    <a:pt x="36" y="20"/>
                    <a:pt x="35" y="19"/>
                    <a:pt x="35" y="18"/>
                  </a:cubicBezTo>
                  <a:cubicBezTo>
                    <a:pt x="35" y="17"/>
                    <a:pt x="35" y="16"/>
                    <a:pt x="35" y="15"/>
                  </a:cubicBezTo>
                  <a:cubicBezTo>
                    <a:pt x="35" y="14"/>
                    <a:pt x="35" y="12"/>
                    <a:pt x="35" y="11"/>
                  </a:cubicBezTo>
                  <a:cubicBezTo>
                    <a:pt x="35" y="10"/>
                    <a:pt x="36" y="9"/>
                    <a:pt x="36" y="8"/>
                  </a:cubicBezTo>
                  <a:cubicBezTo>
                    <a:pt x="37" y="7"/>
                    <a:pt x="38" y="7"/>
                    <a:pt x="39" y="6"/>
                  </a:cubicBezTo>
                  <a:cubicBezTo>
                    <a:pt x="40" y="6"/>
                    <a:pt x="41" y="6"/>
                    <a:pt x="42" y="6"/>
                  </a:cubicBezTo>
                  <a:cubicBezTo>
                    <a:pt x="43" y="6"/>
                    <a:pt x="44" y="6"/>
                    <a:pt x="45" y="6"/>
                  </a:cubicBezTo>
                  <a:cubicBezTo>
                    <a:pt x="46" y="7"/>
                    <a:pt x="47" y="7"/>
                    <a:pt x="48" y="8"/>
                  </a:cubicBezTo>
                  <a:cubicBezTo>
                    <a:pt x="48" y="9"/>
                    <a:pt x="49" y="10"/>
                    <a:pt x="49" y="11"/>
                  </a:cubicBezTo>
                  <a:cubicBezTo>
                    <a:pt x="49" y="12"/>
                    <a:pt x="50" y="14"/>
                    <a:pt x="50" y="15"/>
                  </a:cubicBezTo>
                  <a:cubicBezTo>
                    <a:pt x="50" y="16"/>
                    <a:pt x="49" y="17"/>
                    <a:pt x="49" y="18"/>
                  </a:cubicBezTo>
                  <a:close/>
                  <a:moveTo>
                    <a:pt x="76" y="1"/>
                  </a:moveTo>
                  <a:cubicBezTo>
                    <a:pt x="61" y="1"/>
                    <a:pt x="61" y="1"/>
                    <a:pt x="61" y="1"/>
                  </a:cubicBezTo>
                  <a:cubicBezTo>
                    <a:pt x="60" y="1"/>
                    <a:pt x="59" y="1"/>
                    <a:pt x="59" y="1"/>
                  </a:cubicBezTo>
                  <a:cubicBezTo>
                    <a:pt x="58" y="2"/>
                    <a:pt x="58" y="3"/>
                    <a:pt x="58" y="3"/>
                  </a:cubicBezTo>
                  <a:cubicBezTo>
                    <a:pt x="58" y="4"/>
                    <a:pt x="58" y="5"/>
                    <a:pt x="59" y="5"/>
                  </a:cubicBezTo>
                  <a:cubicBezTo>
                    <a:pt x="59" y="6"/>
                    <a:pt x="60" y="6"/>
                    <a:pt x="61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5" y="27"/>
                    <a:pt x="65" y="28"/>
                    <a:pt x="66" y="28"/>
                  </a:cubicBezTo>
                  <a:cubicBezTo>
                    <a:pt x="67" y="29"/>
                    <a:pt x="67" y="29"/>
                    <a:pt x="68" y="29"/>
                  </a:cubicBezTo>
                  <a:cubicBezTo>
                    <a:pt x="69" y="29"/>
                    <a:pt x="70" y="29"/>
                    <a:pt x="70" y="28"/>
                  </a:cubicBezTo>
                  <a:cubicBezTo>
                    <a:pt x="71" y="28"/>
                    <a:pt x="71" y="27"/>
                    <a:pt x="71" y="2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7" y="6"/>
                    <a:pt x="78" y="5"/>
                  </a:cubicBezTo>
                  <a:cubicBezTo>
                    <a:pt x="78" y="5"/>
                    <a:pt x="78" y="4"/>
                    <a:pt x="78" y="3"/>
                  </a:cubicBezTo>
                  <a:cubicBezTo>
                    <a:pt x="78" y="3"/>
                    <a:pt x="78" y="2"/>
                    <a:pt x="78" y="1"/>
                  </a:cubicBezTo>
                  <a:cubicBezTo>
                    <a:pt x="77" y="1"/>
                    <a:pt x="76" y="1"/>
                    <a:pt x="76" y="1"/>
                  </a:cubicBezTo>
                  <a:close/>
                  <a:moveTo>
                    <a:pt x="95" y="23"/>
                  </a:moveTo>
                  <a:cubicBezTo>
                    <a:pt x="88" y="23"/>
                    <a:pt x="88" y="23"/>
                    <a:pt x="88" y="23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5" y="17"/>
                    <a:pt x="96" y="17"/>
                    <a:pt x="96" y="17"/>
                  </a:cubicBezTo>
                  <a:cubicBezTo>
                    <a:pt x="97" y="16"/>
                    <a:pt x="97" y="15"/>
                    <a:pt x="97" y="15"/>
                  </a:cubicBezTo>
                  <a:cubicBezTo>
                    <a:pt x="97" y="14"/>
                    <a:pt x="97" y="13"/>
                    <a:pt x="96" y="13"/>
                  </a:cubicBezTo>
                  <a:cubicBezTo>
                    <a:pt x="96" y="12"/>
                    <a:pt x="95" y="12"/>
                    <a:pt x="94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6" y="6"/>
                    <a:pt x="96" y="6"/>
                    <a:pt x="97" y="5"/>
                  </a:cubicBezTo>
                  <a:cubicBezTo>
                    <a:pt x="97" y="5"/>
                    <a:pt x="97" y="4"/>
                    <a:pt x="97" y="3"/>
                  </a:cubicBezTo>
                  <a:cubicBezTo>
                    <a:pt x="97" y="3"/>
                    <a:pt x="97" y="2"/>
                    <a:pt x="97" y="1"/>
                  </a:cubicBezTo>
                  <a:cubicBezTo>
                    <a:pt x="96" y="1"/>
                    <a:pt x="96" y="1"/>
                    <a:pt x="9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4" y="1"/>
                    <a:pt x="83" y="1"/>
                    <a:pt x="82" y="1"/>
                  </a:cubicBezTo>
                  <a:cubicBezTo>
                    <a:pt x="82" y="2"/>
                    <a:pt x="82" y="3"/>
                    <a:pt x="82" y="4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2" y="27"/>
                    <a:pt x="82" y="28"/>
                    <a:pt x="82" y="28"/>
                  </a:cubicBezTo>
                  <a:cubicBezTo>
                    <a:pt x="83" y="29"/>
                    <a:pt x="84" y="29"/>
                    <a:pt x="85" y="29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6" y="29"/>
                    <a:pt x="97" y="29"/>
                    <a:pt x="97" y="28"/>
                  </a:cubicBezTo>
                  <a:cubicBezTo>
                    <a:pt x="98" y="28"/>
                    <a:pt x="98" y="27"/>
                    <a:pt x="98" y="26"/>
                  </a:cubicBezTo>
                  <a:cubicBezTo>
                    <a:pt x="98" y="26"/>
                    <a:pt x="98" y="25"/>
                    <a:pt x="97" y="24"/>
                  </a:cubicBezTo>
                  <a:cubicBezTo>
                    <a:pt x="97" y="24"/>
                    <a:pt x="96" y="23"/>
                    <a:pt x="95" y="23"/>
                  </a:cubicBezTo>
                  <a:close/>
                  <a:moveTo>
                    <a:pt x="120" y="16"/>
                  </a:moveTo>
                  <a:cubicBezTo>
                    <a:pt x="119" y="15"/>
                    <a:pt x="119" y="14"/>
                    <a:pt x="118" y="13"/>
                  </a:cubicBezTo>
                  <a:cubicBezTo>
                    <a:pt x="117" y="13"/>
                    <a:pt x="115" y="12"/>
                    <a:pt x="114" y="12"/>
                  </a:cubicBezTo>
                  <a:cubicBezTo>
                    <a:pt x="113" y="12"/>
                    <a:pt x="112" y="11"/>
                    <a:pt x="111" y="11"/>
                  </a:cubicBezTo>
                  <a:cubicBezTo>
                    <a:pt x="110" y="11"/>
                    <a:pt x="109" y="10"/>
                    <a:pt x="109" y="10"/>
                  </a:cubicBezTo>
                  <a:cubicBezTo>
                    <a:pt x="108" y="10"/>
                    <a:pt x="108" y="9"/>
                    <a:pt x="108" y="8"/>
                  </a:cubicBezTo>
                  <a:cubicBezTo>
                    <a:pt x="108" y="8"/>
                    <a:pt x="108" y="7"/>
                    <a:pt x="109" y="6"/>
                  </a:cubicBezTo>
                  <a:cubicBezTo>
                    <a:pt x="109" y="6"/>
                    <a:pt x="110" y="6"/>
                    <a:pt x="111" y="6"/>
                  </a:cubicBezTo>
                  <a:cubicBezTo>
                    <a:pt x="111" y="6"/>
                    <a:pt x="112" y="6"/>
                    <a:pt x="113" y="6"/>
                  </a:cubicBezTo>
                  <a:cubicBezTo>
                    <a:pt x="113" y="6"/>
                    <a:pt x="113" y="6"/>
                    <a:pt x="114" y="6"/>
                  </a:cubicBezTo>
                  <a:cubicBezTo>
                    <a:pt x="114" y="7"/>
                    <a:pt x="115" y="7"/>
                    <a:pt x="115" y="7"/>
                  </a:cubicBezTo>
                  <a:cubicBezTo>
                    <a:pt x="115" y="7"/>
                    <a:pt x="116" y="7"/>
                    <a:pt x="116" y="7"/>
                  </a:cubicBezTo>
                  <a:cubicBezTo>
                    <a:pt x="117" y="7"/>
                    <a:pt x="118" y="7"/>
                    <a:pt x="118" y="6"/>
                  </a:cubicBezTo>
                  <a:cubicBezTo>
                    <a:pt x="119" y="5"/>
                    <a:pt x="119" y="5"/>
                    <a:pt x="119" y="4"/>
                  </a:cubicBezTo>
                  <a:cubicBezTo>
                    <a:pt x="119" y="3"/>
                    <a:pt x="119" y="3"/>
                    <a:pt x="118" y="2"/>
                  </a:cubicBezTo>
                  <a:cubicBezTo>
                    <a:pt x="117" y="2"/>
                    <a:pt x="117" y="1"/>
                    <a:pt x="116" y="1"/>
                  </a:cubicBezTo>
                  <a:cubicBezTo>
                    <a:pt x="115" y="1"/>
                    <a:pt x="114" y="0"/>
                    <a:pt x="113" y="0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10" y="0"/>
                    <a:pt x="108" y="0"/>
                    <a:pt x="107" y="1"/>
                  </a:cubicBezTo>
                  <a:cubicBezTo>
                    <a:pt x="106" y="1"/>
                    <a:pt x="105" y="2"/>
                    <a:pt x="104" y="2"/>
                  </a:cubicBezTo>
                  <a:cubicBezTo>
                    <a:pt x="103" y="3"/>
                    <a:pt x="102" y="4"/>
                    <a:pt x="102" y="5"/>
                  </a:cubicBezTo>
                  <a:cubicBezTo>
                    <a:pt x="101" y="6"/>
                    <a:pt x="101" y="8"/>
                    <a:pt x="101" y="9"/>
                  </a:cubicBezTo>
                  <a:cubicBezTo>
                    <a:pt x="101" y="11"/>
                    <a:pt x="101" y="12"/>
                    <a:pt x="102" y="13"/>
                  </a:cubicBezTo>
                  <a:cubicBezTo>
                    <a:pt x="103" y="14"/>
                    <a:pt x="104" y="15"/>
                    <a:pt x="105" y="15"/>
                  </a:cubicBezTo>
                  <a:cubicBezTo>
                    <a:pt x="106" y="16"/>
                    <a:pt x="107" y="16"/>
                    <a:pt x="108" y="16"/>
                  </a:cubicBezTo>
                  <a:cubicBezTo>
                    <a:pt x="109" y="17"/>
                    <a:pt x="110" y="17"/>
                    <a:pt x="111" y="17"/>
                  </a:cubicBezTo>
                  <a:cubicBezTo>
                    <a:pt x="112" y="18"/>
                    <a:pt x="113" y="18"/>
                    <a:pt x="114" y="18"/>
                  </a:cubicBezTo>
                  <a:cubicBezTo>
                    <a:pt x="114" y="19"/>
                    <a:pt x="115" y="20"/>
                    <a:pt x="115" y="20"/>
                  </a:cubicBezTo>
                  <a:cubicBezTo>
                    <a:pt x="115" y="21"/>
                    <a:pt x="114" y="22"/>
                    <a:pt x="113" y="23"/>
                  </a:cubicBezTo>
                  <a:cubicBezTo>
                    <a:pt x="113" y="23"/>
                    <a:pt x="112" y="24"/>
                    <a:pt x="110" y="24"/>
                  </a:cubicBezTo>
                  <a:cubicBezTo>
                    <a:pt x="110" y="24"/>
                    <a:pt x="109" y="24"/>
                    <a:pt x="109" y="23"/>
                  </a:cubicBezTo>
                  <a:cubicBezTo>
                    <a:pt x="108" y="23"/>
                    <a:pt x="107" y="23"/>
                    <a:pt x="107" y="23"/>
                  </a:cubicBezTo>
                  <a:cubicBezTo>
                    <a:pt x="106" y="23"/>
                    <a:pt x="106" y="23"/>
                    <a:pt x="105" y="22"/>
                  </a:cubicBezTo>
                  <a:cubicBezTo>
                    <a:pt x="105" y="22"/>
                    <a:pt x="104" y="22"/>
                    <a:pt x="104" y="22"/>
                  </a:cubicBezTo>
                  <a:cubicBezTo>
                    <a:pt x="103" y="22"/>
                    <a:pt x="102" y="22"/>
                    <a:pt x="102" y="23"/>
                  </a:cubicBezTo>
                  <a:cubicBezTo>
                    <a:pt x="101" y="24"/>
                    <a:pt x="101" y="24"/>
                    <a:pt x="101" y="25"/>
                  </a:cubicBezTo>
                  <a:cubicBezTo>
                    <a:pt x="101" y="26"/>
                    <a:pt x="101" y="27"/>
                    <a:pt x="102" y="27"/>
                  </a:cubicBezTo>
                  <a:cubicBezTo>
                    <a:pt x="103" y="28"/>
                    <a:pt x="104" y="28"/>
                    <a:pt x="105" y="29"/>
                  </a:cubicBezTo>
                  <a:cubicBezTo>
                    <a:pt x="106" y="29"/>
                    <a:pt x="107" y="29"/>
                    <a:pt x="108" y="29"/>
                  </a:cubicBezTo>
                  <a:cubicBezTo>
                    <a:pt x="109" y="29"/>
                    <a:pt x="110" y="29"/>
                    <a:pt x="111" y="29"/>
                  </a:cubicBezTo>
                  <a:cubicBezTo>
                    <a:pt x="112" y="29"/>
                    <a:pt x="113" y="29"/>
                    <a:pt x="115" y="29"/>
                  </a:cubicBezTo>
                  <a:cubicBezTo>
                    <a:pt x="116" y="28"/>
                    <a:pt x="117" y="28"/>
                    <a:pt x="118" y="27"/>
                  </a:cubicBezTo>
                  <a:cubicBezTo>
                    <a:pt x="119" y="26"/>
                    <a:pt x="120" y="25"/>
                    <a:pt x="120" y="24"/>
                  </a:cubicBezTo>
                  <a:cubicBezTo>
                    <a:pt x="121" y="23"/>
                    <a:pt x="121" y="22"/>
                    <a:pt x="121" y="20"/>
                  </a:cubicBezTo>
                  <a:cubicBezTo>
                    <a:pt x="121" y="18"/>
                    <a:pt x="121" y="17"/>
                    <a:pt x="120" y="16"/>
                  </a:cubicBezTo>
                  <a:close/>
                </a:path>
              </a:pathLst>
            </a:custGeom>
            <a:solidFill>
              <a:srgbClr val="466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2"/>
            <p:cNvSpPr/>
            <p:nvPr/>
          </p:nvSpPr>
          <p:spPr bwMode="auto">
            <a:xfrm>
              <a:off x="4942" y="611"/>
              <a:ext cx="587" cy="341"/>
            </a:xfrm>
            <a:custGeom>
              <a:avLst/>
              <a:gdLst>
                <a:gd name="T0" fmla="*/ 216 w 248"/>
                <a:gd name="T1" fmla="*/ 0 h 144"/>
                <a:gd name="T2" fmla="*/ 32 w 248"/>
                <a:gd name="T3" fmla="*/ 0 h 144"/>
                <a:gd name="T4" fmla="*/ 0 w 248"/>
                <a:gd name="T5" fmla="*/ 32 h 144"/>
                <a:gd name="T6" fmla="*/ 0 w 248"/>
                <a:gd name="T7" fmla="*/ 112 h 144"/>
                <a:gd name="T8" fmla="*/ 32 w 248"/>
                <a:gd name="T9" fmla="*/ 144 h 144"/>
                <a:gd name="T10" fmla="*/ 216 w 248"/>
                <a:gd name="T11" fmla="*/ 144 h 144"/>
                <a:gd name="T12" fmla="*/ 248 w 248"/>
                <a:gd name="T13" fmla="*/ 112 h 144"/>
                <a:gd name="T14" fmla="*/ 248 w 248"/>
                <a:gd name="T15" fmla="*/ 32 h 144"/>
                <a:gd name="T16" fmla="*/ 216 w 248"/>
                <a:gd name="T1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44">
                  <a:moveTo>
                    <a:pt x="216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30"/>
                    <a:pt x="14" y="144"/>
                    <a:pt x="32" y="144"/>
                  </a:cubicBezTo>
                  <a:cubicBezTo>
                    <a:pt x="216" y="144"/>
                    <a:pt x="216" y="144"/>
                    <a:pt x="216" y="144"/>
                  </a:cubicBezTo>
                  <a:cubicBezTo>
                    <a:pt x="234" y="144"/>
                    <a:pt x="248" y="130"/>
                    <a:pt x="248" y="112"/>
                  </a:cubicBezTo>
                  <a:cubicBezTo>
                    <a:pt x="248" y="32"/>
                    <a:pt x="248" y="32"/>
                    <a:pt x="248" y="32"/>
                  </a:cubicBezTo>
                  <a:cubicBezTo>
                    <a:pt x="248" y="14"/>
                    <a:pt x="234" y="0"/>
                    <a:pt x="216" y="0"/>
                  </a:cubicBezTo>
                </a:path>
              </a:pathLst>
            </a:custGeom>
            <a:solidFill>
              <a:srgbClr val="963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3"/>
            <p:cNvSpPr/>
            <p:nvPr/>
          </p:nvSpPr>
          <p:spPr bwMode="auto">
            <a:xfrm>
              <a:off x="4990" y="431"/>
              <a:ext cx="492" cy="445"/>
            </a:xfrm>
            <a:custGeom>
              <a:avLst/>
              <a:gdLst>
                <a:gd name="T0" fmla="*/ 140 w 208"/>
                <a:gd name="T1" fmla="*/ 0 h 188"/>
                <a:gd name="T2" fmla="*/ 12 w 208"/>
                <a:gd name="T3" fmla="*/ 0 h 188"/>
                <a:gd name="T4" fmla="*/ 0 w 208"/>
                <a:gd name="T5" fmla="*/ 12 h 188"/>
                <a:gd name="T6" fmla="*/ 0 w 208"/>
                <a:gd name="T7" fmla="*/ 176 h 188"/>
                <a:gd name="T8" fmla="*/ 12 w 208"/>
                <a:gd name="T9" fmla="*/ 188 h 188"/>
                <a:gd name="T10" fmla="*/ 196 w 208"/>
                <a:gd name="T11" fmla="*/ 188 h 188"/>
                <a:gd name="T12" fmla="*/ 208 w 208"/>
                <a:gd name="T13" fmla="*/ 176 h 188"/>
                <a:gd name="T14" fmla="*/ 208 w 208"/>
                <a:gd name="T15" fmla="*/ 68 h 188"/>
                <a:gd name="T16" fmla="*/ 140 w 208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" h="188">
                  <a:moveTo>
                    <a:pt x="14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0" y="183"/>
                    <a:pt x="5" y="188"/>
                    <a:pt x="12" y="188"/>
                  </a:cubicBezTo>
                  <a:cubicBezTo>
                    <a:pt x="196" y="188"/>
                    <a:pt x="196" y="188"/>
                    <a:pt x="196" y="188"/>
                  </a:cubicBezTo>
                  <a:cubicBezTo>
                    <a:pt x="203" y="188"/>
                    <a:pt x="208" y="183"/>
                    <a:pt x="208" y="176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140" y="0"/>
                    <a:pt x="140" y="0"/>
                    <a:pt x="140" y="0"/>
                  </a:cubicBezTo>
                </a:path>
              </a:pathLst>
            </a:custGeom>
            <a:solidFill>
              <a:srgbClr val="EBE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4"/>
            <p:cNvSpPr>
              <a:spLocks noEditPoints="1"/>
            </p:cNvSpPr>
            <p:nvPr/>
          </p:nvSpPr>
          <p:spPr bwMode="auto">
            <a:xfrm>
              <a:off x="5046" y="545"/>
              <a:ext cx="379" cy="360"/>
            </a:xfrm>
            <a:custGeom>
              <a:avLst/>
              <a:gdLst>
                <a:gd name="T0" fmla="*/ 0 w 379"/>
                <a:gd name="T1" fmla="*/ 303 h 360"/>
                <a:gd name="T2" fmla="*/ 379 w 379"/>
                <a:gd name="T3" fmla="*/ 303 h 360"/>
                <a:gd name="T4" fmla="*/ 379 w 379"/>
                <a:gd name="T5" fmla="*/ 274 h 360"/>
                <a:gd name="T6" fmla="*/ 0 w 379"/>
                <a:gd name="T7" fmla="*/ 274 h 360"/>
                <a:gd name="T8" fmla="*/ 0 w 379"/>
                <a:gd name="T9" fmla="*/ 303 h 360"/>
                <a:gd name="T10" fmla="*/ 0 w 379"/>
                <a:gd name="T11" fmla="*/ 360 h 360"/>
                <a:gd name="T12" fmla="*/ 379 w 379"/>
                <a:gd name="T13" fmla="*/ 360 h 360"/>
                <a:gd name="T14" fmla="*/ 379 w 379"/>
                <a:gd name="T15" fmla="*/ 331 h 360"/>
                <a:gd name="T16" fmla="*/ 0 w 379"/>
                <a:gd name="T17" fmla="*/ 331 h 360"/>
                <a:gd name="T18" fmla="*/ 0 w 379"/>
                <a:gd name="T19" fmla="*/ 360 h 360"/>
                <a:gd name="T20" fmla="*/ 218 w 379"/>
                <a:gd name="T21" fmla="*/ 0 h 360"/>
                <a:gd name="T22" fmla="*/ 0 w 379"/>
                <a:gd name="T23" fmla="*/ 0 h 360"/>
                <a:gd name="T24" fmla="*/ 0 w 379"/>
                <a:gd name="T25" fmla="*/ 28 h 360"/>
                <a:gd name="T26" fmla="*/ 218 w 379"/>
                <a:gd name="T27" fmla="*/ 28 h 360"/>
                <a:gd name="T28" fmla="*/ 218 w 379"/>
                <a:gd name="T29" fmla="*/ 0 h 360"/>
                <a:gd name="T30" fmla="*/ 0 w 379"/>
                <a:gd name="T31" fmla="*/ 246 h 360"/>
                <a:gd name="T32" fmla="*/ 379 w 379"/>
                <a:gd name="T33" fmla="*/ 246 h 360"/>
                <a:gd name="T34" fmla="*/ 379 w 379"/>
                <a:gd name="T35" fmla="*/ 218 h 360"/>
                <a:gd name="T36" fmla="*/ 0 w 379"/>
                <a:gd name="T37" fmla="*/ 218 h 360"/>
                <a:gd name="T38" fmla="*/ 0 w 379"/>
                <a:gd name="T39" fmla="*/ 246 h 360"/>
                <a:gd name="T40" fmla="*/ 0 w 379"/>
                <a:gd name="T41" fmla="*/ 189 h 360"/>
                <a:gd name="T42" fmla="*/ 379 w 379"/>
                <a:gd name="T43" fmla="*/ 189 h 360"/>
                <a:gd name="T44" fmla="*/ 379 w 379"/>
                <a:gd name="T45" fmla="*/ 161 h 360"/>
                <a:gd name="T46" fmla="*/ 0 w 379"/>
                <a:gd name="T47" fmla="*/ 161 h 360"/>
                <a:gd name="T48" fmla="*/ 0 w 379"/>
                <a:gd name="T49" fmla="*/ 189 h 360"/>
                <a:gd name="T50" fmla="*/ 0 w 379"/>
                <a:gd name="T51" fmla="*/ 104 h 360"/>
                <a:gd name="T52" fmla="*/ 0 w 379"/>
                <a:gd name="T53" fmla="*/ 132 h 360"/>
                <a:gd name="T54" fmla="*/ 379 w 379"/>
                <a:gd name="T55" fmla="*/ 132 h 360"/>
                <a:gd name="T56" fmla="*/ 379 w 379"/>
                <a:gd name="T57" fmla="*/ 104 h 360"/>
                <a:gd name="T58" fmla="*/ 0 w 379"/>
                <a:gd name="T59" fmla="*/ 10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9" h="360">
                  <a:moveTo>
                    <a:pt x="0" y="303"/>
                  </a:moveTo>
                  <a:lnTo>
                    <a:pt x="379" y="303"/>
                  </a:lnTo>
                  <a:lnTo>
                    <a:pt x="379" y="274"/>
                  </a:lnTo>
                  <a:lnTo>
                    <a:pt x="0" y="274"/>
                  </a:lnTo>
                  <a:lnTo>
                    <a:pt x="0" y="303"/>
                  </a:lnTo>
                  <a:close/>
                  <a:moveTo>
                    <a:pt x="0" y="360"/>
                  </a:moveTo>
                  <a:lnTo>
                    <a:pt x="379" y="360"/>
                  </a:lnTo>
                  <a:lnTo>
                    <a:pt x="379" y="331"/>
                  </a:lnTo>
                  <a:lnTo>
                    <a:pt x="0" y="331"/>
                  </a:lnTo>
                  <a:lnTo>
                    <a:pt x="0" y="360"/>
                  </a:lnTo>
                  <a:close/>
                  <a:moveTo>
                    <a:pt x="218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218" y="28"/>
                  </a:lnTo>
                  <a:lnTo>
                    <a:pt x="218" y="0"/>
                  </a:lnTo>
                  <a:close/>
                  <a:moveTo>
                    <a:pt x="0" y="246"/>
                  </a:moveTo>
                  <a:lnTo>
                    <a:pt x="379" y="246"/>
                  </a:lnTo>
                  <a:lnTo>
                    <a:pt x="379" y="218"/>
                  </a:lnTo>
                  <a:lnTo>
                    <a:pt x="0" y="218"/>
                  </a:lnTo>
                  <a:lnTo>
                    <a:pt x="0" y="246"/>
                  </a:lnTo>
                  <a:close/>
                  <a:moveTo>
                    <a:pt x="0" y="189"/>
                  </a:moveTo>
                  <a:lnTo>
                    <a:pt x="379" y="189"/>
                  </a:lnTo>
                  <a:lnTo>
                    <a:pt x="379" y="161"/>
                  </a:lnTo>
                  <a:lnTo>
                    <a:pt x="0" y="161"/>
                  </a:lnTo>
                  <a:lnTo>
                    <a:pt x="0" y="189"/>
                  </a:lnTo>
                  <a:close/>
                  <a:moveTo>
                    <a:pt x="0" y="104"/>
                  </a:moveTo>
                  <a:lnTo>
                    <a:pt x="0" y="132"/>
                  </a:lnTo>
                  <a:lnTo>
                    <a:pt x="379" y="132"/>
                  </a:lnTo>
                  <a:lnTo>
                    <a:pt x="379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C9C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5"/>
            <p:cNvSpPr/>
            <p:nvPr/>
          </p:nvSpPr>
          <p:spPr bwMode="auto">
            <a:xfrm>
              <a:off x="4961" y="649"/>
              <a:ext cx="568" cy="369"/>
            </a:xfrm>
            <a:custGeom>
              <a:avLst/>
              <a:gdLst>
                <a:gd name="T0" fmla="*/ 233 w 240"/>
                <a:gd name="T1" fmla="*/ 0 h 156"/>
                <a:gd name="T2" fmla="*/ 0 w 240"/>
                <a:gd name="T3" fmla="*/ 151 h 156"/>
                <a:gd name="T4" fmla="*/ 13 w 240"/>
                <a:gd name="T5" fmla="*/ 156 h 156"/>
                <a:gd name="T6" fmla="*/ 220 w 240"/>
                <a:gd name="T7" fmla="*/ 156 h 156"/>
                <a:gd name="T8" fmla="*/ 240 w 240"/>
                <a:gd name="T9" fmla="*/ 136 h 156"/>
                <a:gd name="T10" fmla="*/ 240 w 240"/>
                <a:gd name="T11" fmla="*/ 15 h 156"/>
                <a:gd name="T12" fmla="*/ 233 w 240"/>
                <a:gd name="T13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56">
                  <a:moveTo>
                    <a:pt x="233" y="0"/>
                  </a:moveTo>
                  <a:cubicBezTo>
                    <a:pt x="0" y="151"/>
                    <a:pt x="0" y="151"/>
                    <a:pt x="0" y="151"/>
                  </a:cubicBezTo>
                  <a:cubicBezTo>
                    <a:pt x="3" y="154"/>
                    <a:pt x="8" y="156"/>
                    <a:pt x="13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31" y="156"/>
                    <a:pt x="240" y="147"/>
                    <a:pt x="240" y="136"/>
                  </a:cubicBezTo>
                  <a:cubicBezTo>
                    <a:pt x="240" y="15"/>
                    <a:pt x="240" y="15"/>
                    <a:pt x="240" y="15"/>
                  </a:cubicBezTo>
                  <a:cubicBezTo>
                    <a:pt x="240" y="9"/>
                    <a:pt x="237" y="4"/>
                    <a:pt x="233" y="0"/>
                  </a:cubicBezTo>
                  <a:close/>
                </a:path>
              </a:pathLst>
            </a:custGeom>
            <a:solidFill>
              <a:srgbClr val="D54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6"/>
            <p:cNvSpPr/>
            <p:nvPr/>
          </p:nvSpPr>
          <p:spPr bwMode="auto">
            <a:xfrm>
              <a:off x="4942" y="651"/>
              <a:ext cx="571" cy="367"/>
            </a:xfrm>
            <a:custGeom>
              <a:avLst/>
              <a:gdLst>
                <a:gd name="T0" fmla="*/ 7 w 241"/>
                <a:gd name="T1" fmla="*/ 0 h 155"/>
                <a:gd name="T2" fmla="*/ 0 w 241"/>
                <a:gd name="T3" fmla="*/ 15 h 155"/>
                <a:gd name="T4" fmla="*/ 0 w 241"/>
                <a:gd name="T5" fmla="*/ 135 h 155"/>
                <a:gd name="T6" fmla="*/ 20 w 241"/>
                <a:gd name="T7" fmla="*/ 155 h 155"/>
                <a:gd name="T8" fmla="*/ 228 w 241"/>
                <a:gd name="T9" fmla="*/ 155 h 155"/>
                <a:gd name="T10" fmla="*/ 241 w 241"/>
                <a:gd name="T11" fmla="*/ 150 h 155"/>
                <a:gd name="T12" fmla="*/ 7 w 241"/>
                <a:gd name="T1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155">
                  <a:moveTo>
                    <a:pt x="7" y="0"/>
                  </a:moveTo>
                  <a:cubicBezTo>
                    <a:pt x="3" y="4"/>
                    <a:pt x="0" y="9"/>
                    <a:pt x="0" y="1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46"/>
                    <a:pt x="9" y="155"/>
                    <a:pt x="20" y="155"/>
                  </a:cubicBezTo>
                  <a:cubicBezTo>
                    <a:pt x="228" y="155"/>
                    <a:pt x="228" y="155"/>
                    <a:pt x="228" y="155"/>
                  </a:cubicBezTo>
                  <a:cubicBezTo>
                    <a:pt x="233" y="155"/>
                    <a:pt x="237" y="153"/>
                    <a:pt x="241" y="15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EA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7"/>
            <p:cNvSpPr/>
            <p:nvPr/>
          </p:nvSpPr>
          <p:spPr bwMode="auto">
            <a:xfrm>
              <a:off x="5330" y="441"/>
              <a:ext cx="152" cy="199"/>
            </a:xfrm>
            <a:custGeom>
              <a:avLst/>
              <a:gdLst>
                <a:gd name="T0" fmla="*/ 0 w 152"/>
                <a:gd name="T1" fmla="*/ 0 h 199"/>
                <a:gd name="T2" fmla="*/ 0 w 152"/>
                <a:gd name="T3" fmla="*/ 151 h 199"/>
                <a:gd name="T4" fmla="*/ 152 w 152"/>
                <a:gd name="T5" fmla="*/ 199 h 199"/>
                <a:gd name="T6" fmla="*/ 152 w 152"/>
                <a:gd name="T7" fmla="*/ 151 h 199"/>
                <a:gd name="T8" fmla="*/ 0 w 152"/>
                <a:gd name="T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199">
                  <a:moveTo>
                    <a:pt x="0" y="0"/>
                  </a:moveTo>
                  <a:lnTo>
                    <a:pt x="0" y="151"/>
                  </a:lnTo>
                  <a:lnTo>
                    <a:pt x="152" y="199"/>
                  </a:lnTo>
                  <a:lnTo>
                    <a:pt x="152" y="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8"/>
            <p:cNvSpPr/>
            <p:nvPr/>
          </p:nvSpPr>
          <p:spPr bwMode="auto">
            <a:xfrm>
              <a:off x="5330" y="441"/>
              <a:ext cx="152" cy="199"/>
            </a:xfrm>
            <a:custGeom>
              <a:avLst/>
              <a:gdLst>
                <a:gd name="T0" fmla="*/ 0 w 152"/>
                <a:gd name="T1" fmla="*/ 0 h 199"/>
                <a:gd name="T2" fmla="*/ 0 w 152"/>
                <a:gd name="T3" fmla="*/ 151 h 199"/>
                <a:gd name="T4" fmla="*/ 152 w 152"/>
                <a:gd name="T5" fmla="*/ 199 h 199"/>
                <a:gd name="T6" fmla="*/ 152 w 152"/>
                <a:gd name="T7" fmla="*/ 151 h 199"/>
                <a:gd name="T8" fmla="*/ 0 w 152"/>
                <a:gd name="T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199">
                  <a:moveTo>
                    <a:pt x="0" y="0"/>
                  </a:moveTo>
                  <a:lnTo>
                    <a:pt x="0" y="151"/>
                  </a:lnTo>
                  <a:lnTo>
                    <a:pt x="152" y="199"/>
                  </a:lnTo>
                  <a:lnTo>
                    <a:pt x="152" y="15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19"/>
            <p:cNvSpPr/>
            <p:nvPr/>
          </p:nvSpPr>
          <p:spPr bwMode="auto">
            <a:xfrm>
              <a:off x="5321" y="431"/>
              <a:ext cx="161" cy="161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52 h 68"/>
                <a:gd name="T4" fmla="*/ 0 w 68"/>
                <a:gd name="T5" fmla="*/ 52 h 68"/>
                <a:gd name="T6" fmla="*/ 0 w 68"/>
                <a:gd name="T7" fmla="*/ 56 h 68"/>
                <a:gd name="T8" fmla="*/ 12 w 68"/>
                <a:gd name="T9" fmla="*/ 68 h 68"/>
                <a:gd name="T10" fmla="*/ 68 w 68"/>
                <a:gd name="T11" fmla="*/ 68 h 68"/>
                <a:gd name="T12" fmla="*/ 0 w 68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3"/>
                    <a:pt x="5" y="68"/>
                    <a:pt x="12" y="68"/>
                  </a:cubicBezTo>
                  <a:cubicBezTo>
                    <a:pt x="68" y="68"/>
                    <a:pt x="68" y="68"/>
                    <a:pt x="68" y="6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B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0"/>
            <p:cNvSpPr/>
            <p:nvPr/>
          </p:nvSpPr>
          <p:spPr bwMode="auto">
            <a:xfrm>
              <a:off x="5993" y="621"/>
              <a:ext cx="417" cy="397"/>
            </a:xfrm>
            <a:custGeom>
              <a:avLst/>
              <a:gdLst>
                <a:gd name="T0" fmla="*/ 0 w 176"/>
                <a:gd name="T1" fmla="*/ 0 h 168"/>
                <a:gd name="T2" fmla="*/ 0 w 176"/>
                <a:gd name="T3" fmla="*/ 148 h 168"/>
                <a:gd name="T4" fmla="*/ 1 w 176"/>
                <a:gd name="T5" fmla="*/ 148 h 168"/>
                <a:gd name="T6" fmla="*/ 21 w 176"/>
                <a:gd name="T7" fmla="*/ 168 h 168"/>
                <a:gd name="T8" fmla="*/ 155 w 176"/>
                <a:gd name="T9" fmla="*/ 168 h 168"/>
                <a:gd name="T10" fmla="*/ 175 w 176"/>
                <a:gd name="T11" fmla="*/ 148 h 168"/>
                <a:gd name="T12" fmla="*/ 176 w 176"/>
                <a:gd name="T13" fmla="*/ 148 h 168"/>
                <a:gd name="T14" fmla="*/ 176 w 176"/>
                <a:gd name="T15" fmla="*/ 0 h 168"/>
                <a:gd name="T16" fmla="*/ 0 w 176"/>
                <a:gd name="T1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168">
                  <a:moveTo>
                    <a:pt x="0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1" y="159"/>
                    <a:pt x="10" y="168"/>
                    <a:pt x="21" y="168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6" y="168"/>
                    <a:pt x="175" y="159"/>
                    <a:pt x="175" y="148"/>
                  </a:cubicBezTo>
                  <a:cubicBezTo>
                    <a:pt x="176" y="148"/>
                    <a:pt x="176" y="148"/>
                    <a:pt x="176" y="148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C8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1"/>
            <p:cNvSpPr>
              <a:spLocks noEditPoints="1"/>
            </p:cNvSpPr>
            <p:nvPr/>
          </p:nvSpPr>
          <p:spPr bwMode="auto">
            <a:xfrm>
              <a:off x="5936" y="431"/>
              <a:ext cx="530" cy="190"/>
            </a:xfrm>
            <a:custGeom>
              <a:avLst/>
              <a:gdLst>
                <a:gd name="T0" fmla="*/ 210 w 224"/>
                <a:gd name="T1" fmla="*/ 52 h 80"/>
                <a:gd name="T2" fmla="*/ 172 w 224"/>
                <a:gd name="T3" fmla="*/ 52 h 80"/>
                <a:gd name="T4" fmla="*/ 172 w 224"/>
                <a:gd name="T5" fmla="*/ 20 h 80"/>
                <a:gd name="T6" fmla="*/ 152 w 224"/>
                <a:gd name="T7" fmla="*/ 0 h 80"/>
                <a:gd name="T8" fmla="*/ 72 w 224"/>
                <a:gd name="T9" fmla="*/ 0 h 80"/>
                <a:gd name="T10" fmla="*/ 52 w 224"/>
                <a:gd name="T11" fmla="*/ 20 h 80"/>
                <a:gd name="T12" fmla="*/ 52 w 224"/>
                <a:gd name="T13" fmla="*/ 52 h 80"/>
                <a:gd name="T14" fmla="*/ 14 w 224"/>
                <a:gd name="T15" fmla="*/ 52 h 80"/>
                <a:gd name="T16" fmla="*/ 0 w 224"/>
                <a:gd name="T17" fmla="*/ 66 h 80"/>
                <a:gd name="T18" fmla="*/ 14 w 224"/>
                <a:gd name="T19" fmla="*/ 80 h 80"/>
                <a:gd name="T20" fmla="*/ 210 w 224"/>
                <a:gd name="T21" fmla="*/ 80 h 80"/>
                <a:gd name="T22" fmla="*/ 224 w 224"/>
                <a:gd name="T23" fmla="*/ 66 h 80"/>
                <a:gd name="T24" fmla="*/ 210 w 224"/>
                <a:gd name="T25" fmla="*/ 52 h 80"/>
                <a:gd name="T26" fmla="*/ 148 w 224"/>
                <a:gd name="T27" fmla="*/ 52 h 80"/>
                <a:gd name="T28" fmla="*/ 76 w 224"/>
                <a:gd name="T29" fmla="*/ 52 h 80"/>
                <a:gd name="T30" fmla="*/ 76 w 224"/>
                <a:gd name="T31" fmla="*/ 36 h 80"/>
                <a:gd name="T32" fmla="*/ 88 w 224"/>
                <a:gd name="T33" fmla="*/ 24 h 80"/>
                <a:gd name="T34" fmla="*/ 136 w 224"/>
                <a:gd name="T35" fmla="*/ 24 h 80"/>
                <a:gd name="T36" fmla="*/ 148 w 224"/>
                <a:gd name="T37" fmla="*/ 36 h 80"/>
                <a:gd name="T38" fmla="*/ 148 w 224"/>
                <a:gd name="T39" fmla="*/ 5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4" h="80">
                  <a:moveTo>
                    <a:pt x="210" y="52"/>
                  </a:moveTo>
                  <a:cubicBezTo>
                    <a:pt x="172" y="52"/>
                    <a:pt x="172" y="52"/>
                    <a:pt x="172" y="52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172" y="9"/>
                    <a:pt x="163" y="0"/>
                    <a:pt x="15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1" y="0"/>
                    <a:pt x="52" y="9"/>
                    <a:pt x="52" y="20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6" y="52"/>
                    <a:pt x="0" y="58"/>
                    <a:pt x="0" y="66"/>
                  </a:cubicBezTo>
                  <a:cubicBezTo>
                    <a:pt x="0" y="74"/>
                    <a:pt x="6" y="80"/>
                    <a:pt x="14" y="80"/>
                  </a:cubicBezTo>
                  <a:cubicBezTo>
                    <a:pt x="210" y="80"/>
                    <a:pt x="210" y="80"/>
                    <a:pt x="210" y="80"/>
                  </a:cubicBezTo>
                  <a:cubicBezTo>
                    <a:pt x="218" y="80"/>
                    <a:pt x="224" y="74"/>
                    <a:pt x="224" y="66"/>
                  </a:cubicBezTo>
                  <a:cubicBezTo>
                    <a:pt x="224" y="58"/>
                    <a:pt x="218" y="52"/>
                    <a:pt x="210" y="52"/>
                  </a:cubicBezTo>
                  <a:moveTo>
                    <a:pt x="148" y="52"/>
                  </a:moveTo>
                  <a:cubicBezTo>
                    <a:pt x="76" y="52"/>
                    <a:pt x="76" y="52"/>
                    <a:pt x="76" y="52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29"/>
                    <a:pt x="81" y="24"/>
                    <a:pt x="88" y="24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43" y="24"/>
                    <a:pt x="148" y="29"/>
                    <a:pt x="148" y="36"/>
                  </a:cubicBezTo>
                  <a:cubicBezTo>
                    <a:pt x="148" y="52"/>
                    <a:pt x="148" y="52"/>
                    <a:pt x="148" y="52"/>
                  </a:cubicBezTo>
                </a:path>
              </a:pathLst>
            </a:custGeom>
            <a:solidFill>
              <a:srgbClr val="9B9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2"/>
            <p:cNvSpPr>
              <a:spLocks noEditPoints="1"/>
            </p:cNvSpPr>
            <p:nvPr/>
          </p:nvSpPr>
          <p:spPr bwMode="auto">
            <a:xfrm>
              <a:off x="6059" y="649"/>
              <a:ext cx="284" cy="312"/>
            </a:xfrm>
            <a:custGeom>
              <a:avLst/>
              <a:gdLst>
                <a:gd name="T0" fmla="*/ 60 w 120"/>
                <a:gd name="T1" fmla="*/ 0 h 132"/>
                <a:gd name="T2" fmla="*/ 48 w 120"/>
                <a:gd name="T3" fmla="*/ 12 h 132"/>
                <a:gd name="T4" fmla="*/ 48 w 120"/>
                <a:gd name="T5" fmla="*/ 120 h 132"/>
                <a:gd name="T6" fmla="*/ 60 w 120"/>
                <a:gd name="T7" fmla="*/ 132 h 132"/>
                <a:gd name="T8" fmla="*/ 72 w 120"/>
                <a:gd name="T9" fmla="*/ 120 h 132"/>
                <a:gd name="T10" fmla="*/ 72 w 120"/>
                <a:gd name="T11" fmla="*/ 12 h 132"/>
                <a:gd name="T12" fmla="*/ 60 w 120"/>
                <a:gd name="T13" fmla="*/ 0 h 132"/>
                <a:gd name="T14" fmla="*/ 12 w 120"/>
                <a:gd name="T15" fmla="*/ 0 h 132"/>
                <a:gd name="T16" fmla="*/ 0 w 120"/>
                <a:gd name="T17" fmla="*/ 12 h 132"/>
                <a:gd name="T18" fmla="*/ 0 w 120"/>
                <a:gd name="T19" fmla="*/ 120 h 132"/>
                <a:gd name="T20" fmla="*/ 12 w 120"/>
                <a:gd name="T21" fmla="*/ 132 h 132"/>
                <a:gd name="T22" fmla="*/ 24 w 120"/>
                <a:gd name="T23" fmla="*/ 120 h 132"/>
                <a:gd name="T24" fmla="*/ 24 w 120"/>
                <a:gd name="T25" fmla="*/ 12 h 132"/>
                <a:gd name="T26" fmla="*/ 12 w 120"/>
                <a:gd name="T27" fmla="*/ 0 h 132"/>
                <a:gd name="T28" fmla="*/ 108 w 120"/>
                <a:gd name="T29" fmla="*/ 0 h 132"/>
                <a:gd name="T30" fmla="*/ 96 w 120"/>
                <a:gd name="T31" fmla="*/ 12 h 132"/>
                <a:gd name="T32" fmla="*/ 96 w 120"/>
                <a:gd name="T33" fmla="*/ 120 h 132"/>
                <a:gd name="T34" fmla="*/ 108 w 120"/>
                <a:gd name="T35" fmla="*/ 132 h 132"/>
                <a:gd name="T36" fmla="*/ 120 w 120"/>
                <a:gd name="T37" fmla="*/ 120 h 132"/>
                <a:gd name="T38" fmla="*/ 120 w 120"/>
                <a:gd name="T39" fmla="*/ 12 h 132"/>
                <a:gd name="T40" fmla="*/ 108 w 120"/>
                <a:gd name="T4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32">
                  <a:moveTo>
                    <a:pt x="60" y="0"/>
                  </a:moveTo>
                  <a:cubicBezTo>
                    <a:pt x="53" y="0"/>
                    <a:pt x="48" y="5"/>
                    <a:pt x="48" y="12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7"/>
                    <a:pt x="53" y="132"/>
                    <a:pt x="60" y="132"/>
                  </a:cubicBezTo>
                  <a:cubicBezTo>
                    <a:pt x="67" y="132"/>
                    <a:pt x="72" y="127"/>
                    <a:pt x="72" y="12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5"/>
                    <a:pt x="67" y="0"/>
                    <a:pt x="60" y="0"/>
                  </a:cubicBezTo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7"/>
                    <a:pt x="5" y="132"/>
                    <a:pt x="12" y="132"/>
                  </a:cubicBezTo>
                  <a:cubicBezTo>
                    <a:pt x="19" y="132"/>
                    <a:pt x="24" y="127"/>
                    <a:pt x="24" y="120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moveTo>
                    <a:pt x="108" y="0"/>
                  </a:moveTo>
                  <a:cubicBezTo>
                    <a:pt x="101" y="0"/>
                    <a:pt x="96" y="5"/>
                    <a:pt x="96" y="12"/>
                  </a:cubicBezTo>
                  <a:cubicBezTo>
                    <a:pt x="96" y="120"/>
                    <a:pt x="96" y="120"/>
                    <a:pt x="96" y="120"/>
                  </a:cubicBezTo>
                  <a:cubicBezTo>
                    <a:pt x="96" y="127"/>
                    <a:pt x="101" y="132"/>
                    <a:pt x="108" y="132"/>
                  </a:cubicBezTo>
                  <a:cubicBezTo>
                    <a:pt x="115" y="132"/>
                    <a:pt x="120" y="127"/>
                    <a:pt x="120" y="120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5"/>
                    <a:pt x="115" y="0"/>
                    <a:pt x="108" y="0"/>
                  </a:cubicBezTo>
                </a:path>
              </a:pathLst>
            </a:custGeom>
            <a:solidFill>
              <a:srgbClr val="686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3"/>
            <p:cNvSpPr>
              <a:spLocks noEditPoints="1"/>
            </p:cNvSpPr>
            <p:nvPr/>
          </p:nvSpPr>
          <p:spPr bwMode="auto">
            <a:xfrm>
              <a:off x="6059" y="649"/>
              <a:ext cx="280" cy="305"/>
            </a:xfrm>
            <a:custGeom>
              <a:avLst/>
              <a:gdLst>
                <a:gd name="T0" fmla="*/ 18 w 118"/>
                <a:gd name="T1" fmla="*/ 2 h 129"/>
                <a:gd name="T2" fmla="*/ 18 w 118"/>
                <a:gd name="T3" fmla="*/ 1 h 129"/>
                <a:gd name="T4" fmla="*/ 16 w 118"/>
                <a:gd name="T5" fmla="*/ 1 h 129"/>
                <a:gd name="T6" fmla="*/ 15 w 118"/>
                <a:gd name="T7" fmla="*/ 0 h 129"/>
                <a:gd name="T8" fmla="*/ 12 w 118"/>
                <a:gd name="T9" fmla="*/ 0 h 129"/>
                <a:gd name="T10" fmla="*/ 4 w 118"/>
                <a:gd name="T11" fmla="*/ 4 h 129"/>
                <a:gd name="T12" fmla="*/ 1 w 118"/>
                <a:gd name="T13" fmla="*/ 7 h 129"/>
                <a:gd name="T14" fmla="*/ 0 w 118"/>
                <a:gd name="T15" fmla="*/ 10 h 129"/>
                <a:gd name="T16" fmla="*/ 0 w 118"/>
                <a:gd name="T17" fmla="*/ 12 h 129"/>
                <a:gd name="T18" fmla="*/ 0 w 118"/>
                <a:gd name="T19" fmla="*/ 120 h 129"/>
                <a:gd name="T20" fmla="*/ 4 w 118"/>
                <a:gd name="T21" fmla="*/ 129 h 129"/>
                <a:gd name="T22" fmla="*/ 4 w 118"/>
                <a:gd name="T23" fmla="*/ 16 h 129"/>
                <a:gd name="T24" fmla="*/ 16 w 118"/>
                <a:gd name="T25" fmla="*/ 4 h 129"/>
                <a:gd name="T26" fmla="*/ 22 w 118"/>
                <a:gd name="T27" fmla="*/ 6 h 129"/>
                <a:gd name="T28" fmla="*/ 18 w 118"/>
                <a:gd name="T29" fmla="*/ 2 h 129"/>
                <a:gd name="T30" fmla="*/ 114 w 118"/>
                <a:gd name="T31" fmla="*/ 2 h 129"/>
                <a:gd name="T32" fmla="*/ 114 w 118"/>
                <a:gd name="T33" fmla="*/ 1 h 129"/>
                <a:gd name="T34" fmla="*/ 112 w 118"/>
                <a:gd name="T35" fmla="*/ 1 h 129"/>
                <a:gd name="T36" fmla="*/ 111 w 118"/>
                <a:gd name="T37" fmla="*/ 0 h 129"/>
                <a:gd name="T38" fmla="*/ 108 w 118"/>
                <a:gd name="T39" fmla="*/ 0 h 129"/>
                <a:gd name="T40" fmla="*/ 100 w 118"/>
                <a:gd name="T41" fmla="*/ 4 h 129"/>
                <a:gd name="T42" fmla="*/ 97 w 118"/>
                <a:gd name="T43" fmla="*/ 7 h 129"/>
                <a:gd name="T44" fmla="*/ 96 w 118"/>
                <a:gd name="T45" fmla="*/ 10 h 129"/>
                <a:gd name="T46" fmla="*/ 96 w 118"/>
                <a:gd name="T47" fmla="*/ 12 h 129"/>
                <a:gd name="T48" fmla="*/ 96 w 118"/>
                <a:gd name="T49" fmla="*/ 120 h 129"/>
                <a:gd name="T50" fmla="*/ 100 w 118"/>
                <a:gd name="T51" fmla="*/ 129 h 129"/>
                <a:gd name="T52" fmla="*/ 100 w 118"/>
                <a:gd name="T53" fmla="*/ 16 h 129"/>
                <a:gd name="T54" fmla="*/ 112 w 118"/>
                <a:gd name="T55" fmla="*/ 4 h 129"/>
                <a:gd name="T56" fmla="*/ 118 w 118"/>
                <a:gd name="T57" fmla="*/ 6 h 129"/>
                <a:gd name="T58" fmla="*/ 114 w 118"/>
                <a:gd name="T59" fmla="*/ 2 h 129"/>
                <a:gd name="T60" fmla="*/ 66 w 118"/>
                <a:gd name="T61" fmla="*/ 2 h 129"/>
                <a:gd name="T62" fmla="*/ 66 w 118"/>
                <a:gd name="T63" fmla="*/ 1 h 129"/>
                <a:gd name="T64" fmla="*/ 64 w 118"/>
                <a:gd name="T65" fmla="*/ 1 h 129"/>
                <a:gd name="T66" fmla="*/ 63 w 118"/>
                <a:gd name="T67" fmla="*/ 0 h 129"/>
                <a:gd name="T68" fmla="*/ 60 w 118"/>
                <a:gd name="T69" fmla="*/ 0 h 129"/>
                <a:gd name="T70" fmla="*/ 52 w 118"/>
                <a:gd name="T71" fmla="*/ 4 h 129"/>
                <a:gd name="T72" fmla="*/ 48 w 118"/>
                <a:gd name="T73" fmla="*/ 12 h 129"/>
                <a:gd name="T74" fmla="*/ 48 w 118"/>
                <a:gd name="T75" fmla="*/ 120 h 129"/>
                <a:gd name="T76" fmla="*/ 52 w 118"/>
                <a:gd name="T77" fmla="*/ 129 h 129"/>
                <a:gd name="T78" fmla="*/ 52 w 118"/>
                <a:gd name="T79" fmla="*/ 16 h 129"/>
                <a:gd name="T80" fmla="*/ 64 w 118"/>
                <a:gd name="T81" fmla="*/ 4 h 129"/>
                <a:gd name="T82" fmla="*/ 70 w 118"/>
                <a:gd name="T83" fmla="*/ 6 h 129"/>
                <a:gd name="T84" fmla="*/ 66 w 118"/>
                <a:gd name="T85" fmla="*/ 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129">
                  <a:moveTo>
                    <a:pt x="18" y="2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5"/>
                    <a:pt x="2" y="6"/>
                    <a:pt x="1" y="7"/>
                  </a:cubicBezTo>
                  <a:cubicBezTo>
                    <a:pt x="1" y="8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2" y="127"/>
                    <a:pt x="4" y="129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8" y="4"/>
                    <a:pt x="20" y="5"/>
                    <a:pt x="22" y="6"/>
                  </a:cubicBezTo>
                  <a:cubicBezTo>
                    <a:pt x="21" y="4"/>
                    <a:pt x="20" y="3"/>
                    <a:pt x="18" y="2"/>
                  </a:cubicBezTo>
                  <a:moveTo>
                    <a:pt x="114" y="2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3" y="1"/>
                    <a:pt x="112" y="1"/>
                    <a:pt x="112" y="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9" y="0"/>
                    <a:pt x="108" y="0"/>
                  </a:cubicBezTo>
                  <a:cubicBezTo>
                    <a:pt x="105" y="0"/>
                    <a:pt x="102" y="1"/>
                    <a:pt x="100" y="4"/>
                  </a:cubicBezTo>
                  <a:cubicBezTo>
                    <a:pt x="98" y="5"/>
                    <a:pt x="98" y="6"/>
                    <a:pt x="97" y="7"/>
                  </a:cubicBezTo>
                  <a:cubicBezTo>
                    <a:pt x="97" y="8"/>
                    <a:pt x="96" y="9"/>
                    <a:pt x="96" y="10"/>
                  </a:cubicBezTo>
                  <a:cubicBezTo>
                    <a:pt x="96" y="10"/>
                    <a:pt x="96" y="11"/>
                    <a:pt x="96" y="12"/>
                  </a:cubicBezTo>
                  <a:cubicBezTo>
                    <a:pt x="96" y="120"/>
                    <a:pt x="96" y="120"/>
                    <a:pt x="96" y="120"/>
                  </a:cubicBezTo>
                  <a:cubicBezTo>
                    <a:pt x="96" y="124"/>
                    <a:pt x="98" y="127"/>
                    <a:pt x="100" y="129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9"/>
                    <a:pt x="105" y="4"/>
                    <a:pt x="112" y="4"/>
                  </a:cubicBezTo>
                  <a:cubicBezTo>
                    <a:pt x="114" y="4"/>
                    <a:pt x="116" y="5"/>
                    <a:pt x="118" y="6"/>
                  </a:cubicBezTo>
                  <a:cubicBezTo>
                    <a:pt x="117" y="4"/>
                    <a:pt x="116" y="3"/>
                    <a:pt x="114" y="2"/>
                  </a:cubicBezTo>
                  <a:moveTo>
                    <a:pt x="66" y="2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5" y="1"/>
                    <a:pt x="64" y="1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1" y="0"/>
                    <a:pt x="60" y="0"/>
                  </a:cubicBezTo>
                  <a:cubicBezTo>
                    <a:pt x="57" y="0"/>
                    <a:pt x="54" y="1"/>
                    <a:pt x="52" y="4"/>
                  </a:cubicBezTo>
                  <a:cubicBezTo>
                    <a:pt x="49" y="6"/>
                    <a:pt x="48" y="9"/>
                    <a:pt x="48" y="12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4"/>
                    <a:pt x="50" y="127"/>
                    <a:pt x="52" y="129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9"/>
                    <a:pt x="57" y="4"/>
                    <a:pt x="64" y="4"/>
                  </a:cubicBezTo>
                  <a:cubicBezTo>
                    <a:pt x="66" y="4"/>
                    <a:pt x="68" y="5"/>
                    <a:pt x="70" y="6"/>
                  </a:cubicBezTo>
                  <a:cubicBezTo>
                    <a:pt x="69" y="4"/>
                    <a:pt x="68" y="3"/>
                    <a:pt x="66" y="2"/>
                  </a:cubicBezTo>
                </a:path>
              </a:pathLst>
            </a:custGeom>
            <a:solidFill>
              <a:srgbClr val="575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124"/>
            <p:cNvSpPr>
              <a:spLocks noChangeArrowheads="1"/>
            </p:cNvSpPr>
            <p:nvPr/>
          </p:nvSpPr>
          <p:spPr bwMode="auto">
            <a:xfrm>
              <a:off x="6201" y="621"/>
              <a:ext cx="209" cy="19"/>
            </a:xfrm>
            <a:prstGeom prst="rect">
              <a:avLst/>
            </a:prstGeom>
            <a:solidFill>
              <a:srgbClr val="7E7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125"/>
            <p:cNvSpPr>
              <a:spLocks noChangeArrowheads="1"/>
            </p:cNvSpPr>
            <p:nvPr/>
          </p:nvSpPr>
          <p:spPr bwMode="auto">
            <a:xfrm>
              <a:off x="6201" y="621"/>
              <a:ext cx="209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6"/>
            <p:cNvSpPr/>
            <p:nvPr/>
          </p:nvSpPr>
          <p:spPr bwMode="auto">
            <a:xfrm>
              <a:off x="5936" y="431"/>
              <a:ext cx="265" cy="190"/>
            </a:xfrm>
            <a:custGeom>
              <a:avLst/>
              <a:gdLst>
                <a:gd name="T0" fmla="*/ 112 w 112"/>
                <a:gd name="T1" fmla="*/ 0 h 80"/>
                <a:gd name="T2" fmla="*/ 72 w 112"/>
                <a:gd name="T3" fmla="*/ 0 h 80"/>
                <a:gd name="T4" fmla="*/ 52 w 112"/>
                <a:gd name="T5" fmla="*/ 20 h 80"/>
                <a:gd name="T6" fmla="*/ 52 w 112"/>
                <a:gd name="T7" fmla="*/ 52 h 80"/>
                <a:gd name="T8" fmla="*/ 14 w 112"/>
                <a:gd name="T9" fmla="*/ 52 h 80"/>
                <a:gd name="T10" fmla="*/ 0 w 112"/>
                <a:gd name="T11" fmla="*/ 66 h 80"/>
                <a:gd name="T12" fmla="*/ 14 w 112"/>
                <a:gd name="T13" fmla="*/ 80 h 80"/>
                <a:gd name="T14" fmla="*/ 24 w 112"/>
                <a:gd name="T15" fmla="*/ 80 h 80"/>
                <a:gd name="T16" fmla="*/ 112 w 112"/>
                <a:gd name="T17" fmla="*/ 80 h 80"/>
                <a:gd name="T18" fmla="*/ 112 w 112"/>
                <a:gd name="T19" fmla="*/ 52 h 80"/>
                <a:gd name="T20" fmla="*/ 76 w 112"/>
                <a:gd name="T21" fmla="*/ 52 h 80"/>
                <a:gd name="T22" fmla="*/ 76 w 112"/>
                <a:gd name="T23" fmla="*/ 36 h 80"/>
                <a:gd name="T24" fmla="*/ 76 w 112"/>
                <a:gd name="T25" fmla="*/ 36 h 80"/>
                <a:gd name="T26" fmla="*/ 88 w 112"/>
                <a:gd name="T27" fmla="*/ 24 h 80"/>
                <a:gd name="T28" fmla="*/ 112 w 112"/>
                <a:gd name="T29" fmla="*/ 24 h 80"/>
                <a:gd name="T30" fmla="*/ 112 w 112"/>
                <a:gd name="T3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80">
                  <a:moveTo>
                    <a:pt x="112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61" y="0"/>
                    <a:pt x="52" y="9"/>
                    <a:pt x="52" y="20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6" y="52"/>
                    <a:pt x="0" y="58"/>
                    <a:pt x="0" y="66"/>
                  </a:cubicBezTo>
                  <a:cubicBezTo>
                    <a:pt x="0" y="74"/>
                    <a:pt x="6" y="80"/>
                    <a:pt x="1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112" y="80"/>
                    <a:pt x="112" y="80"/>
                    <a:pt x="112" y="80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29"/>
                    <a:pt x="81" y="24"/>
                    <a:pt x="88" y="24"/>
                  </a:cubicBezTo>
                  <a:cubicBezTo>
                    <a:pt x="112" y="24"/>
                    <a:pt x="112" y="24"/>
                    <a:pt x="112" y="24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rgbClr val="8A8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7"/>
            <p:cNvSpPr>
              <a:spLocks noEditPoints="1"/>
            </p:cNvSpPr>
            <p:nvPr/>
          </p:nvSpPr>
          <p:spPr bwMode="auto">
            <a:xfrm>
              <a:off x="5993" y="640"/>
              <a:ext cx="208" cy="378"/>
            </a:xfrm>
            <a:custGeom>
              <a:avLst/>
              <a:gdLst>
                <a:gd name="T0" fmla="*/ 40 w 88"/>
                <a:gd name="T1" fmla="*/ 4 h 160"/>
                <a:gd name="T2" fmla="*/ 40 w 88"/>
                <a:gd name="T3" fmla="*/ 4 h 160"/>
                <a:gd name="T4" fmla="*/ 40 w 88"/>
                <a:gd name="T5" fmla="*/ 4 h 160"/>
                <a:gd name="T6" fmla="*/ 52 w 88"/>
                <a:gd name="T7" fmla="*/ 16 h 160"/>
                <a:gd name="T8" fmla="*/ 52 w 88"/>
                <a:gd name="T9" fmla="*/ 124 h 160"/>
                <a:gd name="T10" fmla="*/ 40 w 88"/>
                <a:gd name="T11" fmla="*/ 136 h 160"/>
                <a:gd name="T12" fmla="*/ 28 w 88"/>
                <a:gd name="T13" fmla="*/ 124 h 160"/>
                <a:gd name="T14" fmla="*/ 28 w 88"/>
                <a:gd name="T15" fmla="*/ 124 h 160"/>
                <a:gd name="T16" fmla="*/ 28 w 88"/>
                <a:gd name="T17" fmla="*/ 124 h 160"/>
                <a:gd name="T18" fmla="*/ 28 w 88"/>
                <a:gd name="T19" fmla="*/ 124 h 160"/>
                <a:gd name="T20" fmla="*/ 28 w 88"/>
                <a:gd name="T21" fmla="*/ 124 h 160"/>
                <a:gd name="T22" fmla="*/ 28 w 88"/>
                <a:gd name="T23" fmla="*/ 16 h 160"/>
                <a:gd name="T24" fmla="*/ 28 w 88"/>
                <a:gd name="T25" fmla="*/ 16 h 160"/>
                <a:gd name="T26" fmla="*/ 28 w 88"/>
                <a:gd name="T27" fmla="*/ 14 h 160"/>
                <a:gd name="T28" fmla="*/ 28 w 88"/>
                <a:gd name="T29" fmla="*/ 13 h 160"/>
                <a:gd name="T30" fmla="*/ 29 w 88"/>
                <a:gd name="T31" fmla="*/ 12 h 160"/>
                <a:gd name="T32" fmla="*/ 29 w 88"/>
                <a:gd name="T33" fmla="*/ 11 h 160"/>
                <a:gd name="T34" fmla="*/ 29 w 88"/>
                <a:gd name="T35" fmla="*/ 11 h 160"/>
                <a:gd name="T36" fmla="*/ 40 w 88"/>
                <a:gd name="T37" fmla="*/ 4 h 160"/>
                <a:gd name="T38" fmla="*/ 88 w 88"/>
                <a:gd name="T39" fmla="*/ 0 h 160"/>
                <a:gd name="T40" fmla="*/ 0 w 88"/>
                <a:gd name="T41" fmla="*/ 0 h 160"/>
                <a:gd name="T42" fmla="*/ 0 w 88"/>
                <a:gd name="T43" fmla="*/ 140 h 160"/>
                <a:gd name="T44" fmla="*/ 1 w 88"/>
                <a:gd name="T45" fmla="*/ 140 h 160"/>
                <a:gd name="T46" fmla="*/ 21 w 88"/>
                <a:gd name="T47" fmla="*/ 160 h 160"/>
                <a:gd name="T48" fmla="*/ 88 w 88"/>
                <a:gd name="T49" fmla="*/ 160 h 160"/>
                <a:gd name="T50" fmla="*/ 88 w 88"/>
                <a:gd name="T51" fmla="*/ 136 h 160"/>
                <a:gd name="T52" fmla="*/ 88 w 88"/>
                <a:gd name="T53" fmla="*/ 136 h 160"/>
                <a:gd name="T54" fmla="*/ 76 w 88"/>
                <a:gd name="T55" fmla="*/ 124 h 160"/>
                <a:gd name="T56" fmla="*/ 76 w 88"/>
                <a:gd name="T57" fmla="*/ 124 h 160"/>
                <a:gd name="T58" fmla="*/ 76 w 88"/>
                <a:gd name="T59" fmla="*/ 124 h 160"/>
                <a:gd name="T60" fmla="*/ 76 w 88"/>
                <a:gd name="T61" fmla="*/ 124 h 160"/>
                <a:gd name="T62" fmla="*/ 76 w 88"/>
                <a:gd name="T63" fmla="*/ 124 h 160"/>
                <a:gd name="T64" fmla="*/ 76 w 88"/>
                <a:gd name="T65" fmla="*/ 16 h 160"/>
                <a:gd name="T66" fmla="*/ 76 w 88"/>
                <a:gd name="T67" fmla="*/ 16 h 160"/>
                <a:gd name="T68" fmla="*/ 76 w 88"/>
                <a:gd name="T69" fmla="*/ 16 h 160"/>
                <a:gd name="T70" fmla="*/ 88 w 88"/>
                <a:gd name="T71" fmla="*/ 4 h 160"/>
                <a:gd name="T72" fmla="*/ 88 w 88"/>
                <a:gd name="T73" fmla="*/ 4 h 160"/>
                <a:gd name="T74" fmla="*/ 88 w 88"/>
                <a:gd name="T75" fmla="*/ 4 h 160"/>
                <a:gd name="T76" fmla="*/ 88 w 88"/>
                <a:gd name="T7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8" h="160"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7" y="4"/>
                    <a:pt x="52" y="9"/>
                    <a:pt x="52" y="16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31"/>
                    <a:pt x="47" y="136"/>
                    <a:pt x="40" y="136"/>
                  </a:cubicBezTo>
                  <a:cubicBezTo>
                    <a:pt x="33" y="136"/>
                    <a:pt x="28" y="131"/>
                    <a:pt x="28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5"/>
                    <a:pt x="28" y="14"/>
                    <a:pt x="28" y="14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1" y="7"/>
                    <a:pt x="35" y="4"/>
                    <a:pt x="40" y="4"/>
                  </a:cubicBezTo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" y="140"/>
                    <a:pt x="1" y="140"/>
                    <a:pt x="1" y="140"/>
                  </a:cubicBezTo>
                  <a:cubicBezTo>
                    <a:pt x="1" y="151"/>
                    <a:pt x="10" y="160"/>
                    <a:pt x="21" y="160"/>
                  </a:cubicBezTo>
                  <a:cubicBezTo>
                    <a:pt x="88" y="160"/>
                    <a:pt x="88" y="160"/>
                    <a:pt x="88" y="160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1" y="136"/>
                    <a:pt x="76" y="131"/>
                    <a:pt x="76" y="124"/>
                  </a:cubicBezTo>
                  <a:cubicBezTo>
                    <a:pt x="76" y="124"/>
                    <a:pt x="76" y="124"/>
                    <a:pt x="76" y="124"/>
                  </a:cubicBezTo>
                  <a:cubicBezTo>
                    <a:pt x="76" y="124"/>
                    <a:pt x="76" y="124"/>
                    <a:pt x="76" y="124"/>
                  </a:cubicBezTo>
                  <a:cubicBezTo>
                    <a:pt x="76" y="124"/>
                    <a:pt x="76" y="124"/>
                    <a:pt x="76" y="124"/>
                  </a:cubicBezTo>
                  <a:cubicBezTo>
                    <a:pt x="76" y="124"/>
                    <a:pt x="76" y="124"/>
                    <a:pt x="76" y="12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6" y="9"/>
                    <a:pt x="81" y="4"/>
                    <a:pt x="88" y="4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7D7A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28"/>
            <p:cNvSpPr>
              <a:spLocks noEditPoints="1"/>
            </p:cNvSpPr>
            <p:nvPr/>
          </p:nvSpPr>
          <p:spPr bwMode="auto">
            <a:xfrm>
              <a:off x="6059" y="649"/>
              <a:ext cx="142" cy="312"/>
            </a:xfrm>
            <a:custGeom>
              <a:avLst/>
              <a:gdLst>
                <a:gd name="T0" fmla="*/ 0 w 60"/>
                <a:gd name="T1" fmla="*/ 120 h 132"/>
                <a:gd name="T2" fmla="*/ 0 w 60"/>
                <a:gd name="T3" fmla="*/ 120 h 132"/>
                <a:gd name="T4" fmla="*/ 0 w 60"/>
                <a:gd name="T5" fmla="*/ 120 h 132"/>
                <a:gd name="T6" fmla="*/ 48 w 60"/>
                <a:gd name="T7" fmla="*/ 120 h 132"/>
                <a:gd name="T8" fmla="*/ 48 w 60"/>
                <a:gd name="T9" fmla="*/ 120 h 132"/>
                <a:gd name="T10" fmla="*/ 48 w 60"/>
                <a:gd name="T11" fmla="*/ 120 h 132"/>
                <a:gd name="T12" fmla="*/ 0 w 60"/>
                <a:gd name="T13" fmla="*/ 12 h 132"/>
                <a:gd name="T14" fmla="*/ 0 w 60"/>
                <a:gd name="T15" fmla="*/ 12 h 132"/>
                <a:gd name="T16" fmla="*/ 0 w 60"/>
                <a:gd name="T17" fmla="*/ 120 h 132"/>
                <a:gd name="T18" fmla="*/ 0 w 60"/>
                <a:gd name="T19" fmla="*/ 120 h 132"/>
                <a:gd name="T20" fmla="*/ 0 w 60"/>
                <a:gd name="T21" fmla="*/ 120 h 132"/>
                <a:gd name="T22" fmla="*/ 0 w 60"/>
                <a:gd name="T23" fmla="*/ 12 h 132"/>
                <a:gd name="T24" fmla="*/ 48 w 60"/>
                <a:gd name="T25" fmla="*/ 12 h 132"/>
                <a:gd name="T26" fmla="*/ 48 w 60"/>
                <a:gd name="T27" fmla="*/ 12 h 132"/>
                <a:gd name="T28" fmla="*/ 48 w 60"/>
                <a:gd name="T29" fmla="*/ 120 h 132"/>
                <a:gd name="T30" fmla="*/ 48 w 60"/>
                <a:gd name="T31" fmla="*/ 120 h 132"/>
                <a:gd name="T32" fmla="*/ 48 w 60"/>
                <a:gd name="T33" fmla="*/ 120 h 132"/>
                <a:gd name="T34" fmla="*/ 48 w 60"/>
                <a:gd name="T35" fmla="*/ 12 h 132"/>
                <a:gd name="T36" fmla="*/ 1 w 60"/>
                <a:gd name="T37" fmla="*/ 8 h 132"/>
                <a:gd name="T38" fmla="*/ 0 w 60"/>
                <a:gd name="T39" fmla="*/ 9 h 132"/>
                <a:gd name="T40" fmla="*/ 1 w 60"/>
                <a:gd name="T41" fmla="*/ 8 h 132"/>
                <a:gd name="T42" fmla="*/ 60 w 60"/>
                <a:gd name="T43" fmla="*/ 5 h 132"/>
                <a:gd name="T44" fmla="*/ 52 w 60"/>
                <a:gd name="T45" fmla="*/ 16 h 132"/>
                <a:gd name="T46" fmla="*/ 52 w 60"/>
                <a:gd name="T47" fmla="*/ 129 h 132"/>
                <a:gd name="T48" fmla="*/ 48 w 60"/>
                <a:gd name="T49" fmla="*/ 120 h 132"/>
                <a:gd name="T50" fmla="*/ 60 w 60"/>
                <a:gd name="T51" fmla="*/ 132 h 132"/>
                <a:gd name="T52" fmla="*/ 60 w 60"/>
                <a:gd name="T53" fmla="*/ 132 h 132"/>
                <a:gd name="T54" fmla="*/ 60 w 60"/>
                <a:gd name="T55" fmla="*/ 5 h 132"/>
                <a:gd name="T56" fmla="*/ 12 w 60"/>
                <a:gd name="T57" fmla="*/ 0 h 132"/>
                <a:gd name="T58" fmla="*/ 15 w 60"/>
                <a:gd name="T59" fmla="*/ 0 h 132"/>
                <a:gd name="T60" fmla="*/ 16 w 60"/>
                <a:gd name="T61" fmla="*/ 1 h 132"/>
                <a:gd name="T62" fmla="*/ 18 w 60"/>
                <a:gd name="T63" fmla="*/ 1 h 132"/>
                <a:gd name="T64" fmla="*/ 18 w 60"/>
                <a:gd name="T65" fmla="*/ 2 h 132"/>
                <a:gd name="T66" fmla="*/ 22 w 60"/>
                <a:gd name="T67" fmla="*/ 6 h 132"/>
                <a:gd name="T68" fmla="*/ 16 w 60"/>
                <a:gd name="T69" fmla="*/ 4 h 132"/>
                <a:gd name="T70" fmla="*/ 4 w 60"/>
                <a:gd name="T71" fmla="*/ 16 h 132"/>
                <a:gd name="T72" fmla="*/ 4 w 60"/>
                <a:gd name="T73" fmla="*/ 129 h 132"/>
                <a:gd name="T74" fmla="*/ 0 w 60"/>
                <a:gd name="T75" fmla="*/ 120 h 132"/>
                <a:gd name="T76" fmla="*/ 12 w 60"/>
                <a:gd name="T77" fmla="*/ 132 h 132"/>
                <a:gd name="T78" fmla="*/ 24 w 60"/>
                <a:gd name="T79" fmla="*/ 120 h 132"/>
                <a:gd name="T80" fmla="*/ 24 w 60"/>
                <a:gd name="T81" fmla="*/ 12 h 132"/>
                <a:gd name="T82" fmla="*/ 12 w 60"/>
                <a:gd name="T83" fmla="*/ 0 h 132"/>
                <a:gd name="T84" fmla="*/ 12 w 60"/>
                <a:gd name="T85" fmla="*/ 0 h 132"/>
                <a:gd name="T86" fmla="*/ 1 w 60"/>
                <a:gd name="T87" fmla="*/ 7 h 132"/>
                <a:gd name="T88" fmla="*/ 4 w 60"/>
                <a:gd name="T89" fmla="*/ 4 h 132"/>
                <a:gd name="T90" fmla="*/ 12 w 60"/>
                <a:gd name="T91" fmla="*/ 0 h 132"/>
                <a:gd name="T92" fmla="*/ 60 w 60"/>
                <a:gd name="T93" fmla="*/ 0 h 132"/>
                <a:gd name="T94" fmla="*/ 48 w 60"/>
                <a:gd name="T95" fmla="*/ 12 h 132"/>
                <a:gd name="T96" fmla="*/ 52 w 60"/>
                <a:gd name="T97" fmla="*/ 4 h 132"/>
                <a:gd name="T98" fmla="*/ 60 w 60"/>
                <a:gd name="T9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132">
                  <a:moveTo>
                    <a:pt x="0" y="120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moveTo>
                    <a:pt x="48" y="120"/>
                  </a:move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48" y="12"/>
                  </a:moveTo>
                  <a:cubicBezTo>
                    <a:pt x="48" y="12"/>
                    <a:pt x="48" y="12"/>
                    <a:pt x="48" y="12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"/>
                    <a:pt x="48" y="12"/>
                    <a:pt x="48" y="12"/>
                  </a:cubicBezTo>
                  <a:moveTo>
                    <a:pt x="1" y="8"/>
                  </a:moveTo>
                  <a:cubicBezTo>
                    <a:pt x="1" y="8"/>
                    <a:pt x="1" y="8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moveTo>
                    <a:pt x="60" y="5"/>
                  </a:moveTo>
                  <a:cubicBezTo>
                    <a:pt x="55" y="6"/>
                    <a:pt x="52" y="11"/>
                    <a:pt x="52" y="16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50" y="127"/>
                    <a:pt x="48" y="124"/>
                    <a:pt x="48" y="120"/>
                  </a:cubicBezTo>
                  <a:cubicBezTo>
                    <a:pt x="48" y="127"/>
                    <a:pt x="53" y="132"/>
                    <a:pt x="60" y="132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60" y="5"/>
                    <a:pt x="60" y="5"/>
                    <a:pt x="60" y="5"/>
                  </a:cubicBezTo>
                  <a:moveTo>
                    <a:pt x="12" y="0"/>
                  </a:moveTo>
                  <a:cubicBezTo>
                    <a:pt x="13" y="0"/>
                    <a:pt x="14" y="0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7" y="1"/>
                    <a:pt x="18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0" y="3"/>
                    <a:pt x="21" y="4"/>
                    <a:pt x="22" y="6"/>
                  </a:cubicBezTo>
                  <a:cubicBezTo>
                    <a:pt x="20" y="5"/>
                    <a:pt x="18" y="4"/>
                    <a:pt x="16" y="4"/>
                  </a:cubicBezTo>
                  <a:cubicBezTo>
                    <a:pt x="9" y="4"/>
                    <a:pt x="4" y="9"/>
                    <a:pt x="4" y="16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7"/>
                    <a:pt x="0" y="124"/>
                    <a:pt x="0" y="120"/>
                  </a:cubicBezTo>
                  <a:cubicBezTo>
                    <a:pt x="0" y="127"/>
                    <a:pt x="5" y="132"/>
                    <a:pt x="12" y="132"/>
                  </a:cubicBezTo>
                  <a:cubicBezTo>
                    <a:pt x="19" y="132"/>
                    <a:pt x="24" y="127"/>
                    <a:pt x="24" y="120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moveTo>
                    <a:pt x="12" y="0"/>
                  </a:moveTo>
                  <a:cubicBezTo>
                    <a:pt x="7" y="0"/>
                    <a:pt x="3" y="3"/>
                    <a:pt x="1" y="7"/>
                  </a:cubicBezTo>
                  <a:cubicBezTo>
                    <a:pt x="2" y="5"/>
                    <a:pt x="3" y="4"/>
                    <a:pt x="4" y="4"/>
                  </a:cubicBezTo>
                  <a:cubicBezTo>
                    <a:pt x="6" y="1"/>
                    <a:pt x="9" y="0"/>
                    <a:pt x="12" y="0"/>
                  </a:cubicBezTo>
                  <a:moveTo>
                    <a:pt x="60" y="0"/>
                  </a:moveTo>
                  <a:cubicBezTo>
                    <a:pt x="53" y="0"/>
                    <a:pt x="48" y="5"/>
                    <a:pt x="48" y="12"/>
                  </a:cubicBezTo>
                  <a:cubicBezTo>
                    <a:pt x="48" y="9"/>
                    <a:pt x="49" y="6"/>
                    <a:pt x="52" y="4"/>
                  </a:cubicBezTo>
                  <a:cubicBezTo>
                    <a:pt x="54" y="1"/>
                    <a:pt x="57" y="0"/>
                    <a:pt x="60" y="0"/>
                  </a:cubicBezTo>
                </a:path>
              </a:pathLst>
            </a:custGeom>
            <a:solidFill>
              <a:srgbClr val="5D5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29"/>
            <p:cNvSpPr>
              <a:spLocks noEditPoints="1"/>
            </p:cNvSpPr>
            <p:nvPr/>
          </p:nvSpPr>
          <p:spPr bwMode="auto">
            <a:xfrm>
              <a:off x="6059" y="649"/>
              <a:ext cx="142" cy="305"/>
            </a:xfrm>
            <a:custGeom>
              <a:avLst/>
              <a:gdLst>
                <a:gd name="T0" fmla="*/ 12 w 60"/>
                <a:gd name="T1" fmla="*/ 0 h 129"/>
                <a:gd name="T2" fmla="*/ 12 w 60"/>
                <a:gd name="T3" fmla="*/ 0 h 129"/>
                <a:gd name="T4" fmla="*/ 4 w 60"/>
                <a:gd name="T5" fmla="*/ 4 h 129"/>
                <a:gd name="T6" fmla="*/ 1 w 60"/>
                <a:gd name="T7" fmla="*/ 7 h 129"/>
                <a:gd name="T8" fmla="*/ 1 w 60"/>
                <a:gd name="T9" fmla="*/ 7 h 129"/>
                <a:gd name="T10" fmla="*/ 1 w 60"/>
                <a:gd name="T11" fmla="*/ 8 h 129"/>
                <a:gd name="T12" fmla="*/ 0 w 60"/>
                <a:gd name="T13" fmla="*/ 9 h 129"/>
                <a:gd name="T14" fmla="*/ 0 w 60"/>
                <a:gd name="T15" fmla="*/ 10 h 129"/>
                <a:gd name="T16" fmla="*/ 0 w 60"/>
                <a:gd name="T17" fmla="*/ 12 h 129"/>
                <a:gd name="T18" fmla="*/ 0 w 60"/>
                <a:gd name="T19" fmla="*/ 12 h 129"/>
                <a:gd name="T20" fmla="*/ 0 w 60"/>
                <a:gd name="T21" fmla="*/ 120 h 129"/>
                <a:gd name="T22" fmla="*/ 0 w 60"/>
                <a:gd name="T23" fmla="*/ 120 h 129"/>
                <a:gd name="T24" fmla="*/ 0 w 60"/>
                <a:gd name="T25" fmla="*/ 120 h 129"/>
                <a:gd name="T26" fmla="*/ 0 w 60"/>
                <a:gd name="T27" fmla="*/ 120 h 129"/>
                <a:gd name="T28" fmla="*/ 0 w 60"/>
                <a:gd name="T29" fmla="*/ 120 h 129"/>
                <a:gd name="T30" fmla="*/ 4 w 60"/>
                <a:gd name="T31" fmla="*/ 129 h 129"/>
                <a:gd name="T32" fmla="*/ 4 w 60"/>
                <a:gd name="T33" fmla="*/ 16 h 129"/>
                <a:gd name="T34" fmla="*/ 16 w 60"/>
                <a:gd name="T35" fmla="*/ 4 h 129"/>
                <a:gd name="T36" fmla="*/ 22 w 60"/>
                <a:gd name="T37" fmla="*/ 6 h 129"/>
                <a:gd name="T38" fmla="*/ 18 w 60"/>
                <a:gd name="T39" fmla="*/ 2 h 129"/>
                <a:gd name="T40" fmla="*/ 18 w 60"/>
                <a:gd name="T41" fmla="*/ 1 h 129"/>
                <a:gd name="T42" fmla="*/ 16 w 60"/>
                <a:gd name="T43" fmla="*/ 1 h 129"/>
                <a:gd name="T44" fmla="*/ 15 w 60"/>
                <a:gd name="T45" fmla="*/ 0 h 129"/>
                <a:gd name="T46" fmla="*/ 12 w 60"/>
                <a:gd name="T47" fmla="*/ 0 h 129"/>
                <a:gd name="T48" fmla="*/ 12 w 60"/>
                <a:gd name="T49" fmla="*/ 0 h 129"/>
                <a:gd name="T50" fmla="*/ 60 w 60"/>
                <a:gd name="T51" fmla="*/ 0 h 129"/>
                <a:gd name="T52" fmla="*/ 60 w 60"/>
                <a:gd name="T53" fmla="*/ 0 h 129"/>
                <a:gd name="T54" fmla="*/ 52 w 60"/>
                <a:gd name="T55" fmla="*/ 4 h 129"/>
                <a:gd name="T56" fmla="*/ 48 w 60"/>
                <a:gd name="T57" fmla="*/ 12 h 129"/>
                <a:gd name="T58" fmla="*/ 48 w 60"/>
                <a:gd name="T59" fmla="*/ 12 h 129"/>
                <a:gd name="T60" fmla="*/ 48 w 60"/>
                <a:gd name="T61" fmla="*/ 120 h 129"/>
                <a:gd name="T62" fmla="*/ 48 w 60"/>
                <a:gd name="T63" fmla="*/ 120 h 129"/>
                <a:gd name="T64" fmla="*/ 48 w 60"/>
                <a:gd name="T65" fmla="*/ 120 h 129"/>
                <a:gd name="T66" fmla="*/ 48 w 60"/>
                <a:gd name="T67" fmla="*/ 120 h 129"/>
                <a:gd name="T68" fmla="*/ 48 w 60"/>
                <a:gd name="T69" fmla="*/ 120 h 129"/>
                <a:gd name="T70" fmla="*/ 52 w 60"/>
                <a:gd name="T71" fmla="*/ 129 h 129"/>
                <a:gd name="T72" fmla="*/ 52 w 60"/>
                <a:gd name="T73" fmla="*/ 16 h 129"/>
                <a:gd name="T74" fmla="*/ 60 w 60"/>
                <a:gd name="T75" fmla="*/ 5 h 129"/>
                <a:gd name="T76" fmla="*/ 60 w 60"/>
                <a:gd name="T77" fmla="*/ 0 h 129"/>
                <a:gd name="T78" fmla="*/ 60 w 60"/>
                <a:gd name="T7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0" h="129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3" y="4"/>
                    <a:pt x="2" y="5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2" y="127"/>
                    <a:pt x="4" y="129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8" y="4"/>
                    <a:pt x="20" y="5"/>
                    <a:pt x="22" y="6"/>
                  </a:cubicBezTo>
                  <a:cubicBezTo>
                    <a:pt x="21" y="4"/>
                    <a:pt x="20" y="3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moveTo>
                    <a:pt x="60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7" y="0"/>
                    <a:pt x="54" y="1"/>
                    <a:pt x="52" y="4"/>
                  </a:cubicBezTo>
                  <a:cubicBezTo>
                    <a:pt x="49" y="6"/>
                    <a:pt x="48" y="9"/>
                    <a:pt x="48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4"/>
                    <a:pt x="50" y="127"/>
                    <a:pt x="52" y="129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1"/>
                    <a:pt x="55" y="6"/>
                    <a:pt x="60" y="5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</a:path>
              </a:pathLst>
            </a:custGeom>
            <a:solidFill>
              <a:srgbClr val="4D4C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Rectangle 130"/>
            <p:cNvSpPr>
              <a:spLocks noChangeArrowheads="1"/>
            </p:cNvSpPr>
            <p:nvPr/>
          </p:nvSpPr>
          <p:spPr bwMode="auto">
            <a:xfrm>
              <a:off x="5993" y="621"/>
              <a:ext cx="208" cy="19"/>
            </a:xfrm>
            <a:prstGeom prst="rect">
              <a:avLst/>
            </a:prstGeom>
            <a:solidFill>
              <a:srgbClr val="706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Rectangle 131"/>
            <p:cNvSpPr>
              <a:spLocks noChangeArrowheads="1"/>
            </p:cNvSpPr>
            <p:nvPr/>
          </p:nvSpPr>
          <p:spPr bwMode="auto">
            <a:xfrm>
              <a:off x="5993" y="621"/>
              <a:ext cx="208" cy="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2"/>
            <p:cNvSpPr/>
            <p:nvPr/>
          </p:nvSpPr>
          <p:spPr bwMode="auto">
            <a:xfrm>
              <a:off x="6873" y="431"/>
              <a:ext cx="587" cy="587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71C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3"/>
            <p:cNvSpPr/>
            <p:nvPr/>
          </p:nvSpPr>
          <p:spPr bwMode="auto">
            <a:xfrm>
              <a:off x="6959" y="895"/>
              <a:ext cx="416" cy="57"/>
            </a:xfrm>
            <a:custGeom>
              <a:avLst/>
              <a:gdLst>
                <a:gd name="T0" fmla="*/ 176 w 176"/>
                <a:gd name="T1" fmla="*/ 0 h 24"/>
                <a:gd name="T2" fmla="*/ 160 w 176"/>
                <a:gd name="T3" fmla="*/ 16 h 24"/>
                <a:gd name="T4" fmla="*/ 16 w 176"/>
                <a:gd name="T5" fmla="*/ 16 h 24"/>
                <a:gd name="T6" fmla="*/ 0 w 176"/>
                <a:gd name="T7" fmla="*/ 0 h 24"/>
                <a:gd name="T8" fmla="*/ 0 w 176"/>
                <a:gd name="T9" fmla="*/ 8 h 24"/>
                <a:gd name="T10" fmla="*/ 16 w 176"/>
                <a:gd name="T11" fmla="*/ 24 h 24"/>
                <a:gd name="T12" fmla="*/ 160 w 176"/>
                <a:gd name="T13" fmla="*/ 24 h 24"/>
                <a:gd name="T14" fmla="*/ 176 w 176"/>
                <a:gd name="T15" fmla="*/ 8 h 24"/>
                <a:gd name="T16" fmla="*/ 176 w 176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24">
                  <a:moveTo>
                    <a:pt x="176" y="0"/>
                  </a:moveTo>
                  <a:cubicBezTo>
                    <a:pt x="176" y="9"/>
                    <a:pt x="169" y="16"/>
                    <a:pt x="160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7" y="16"/>
                    <a:pt x="0" y="9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7"/>
                    <a:pt x="7" y="24"/>
                    <a:pt x="16" y="24"/>
                  </a:cubicBezTo>
                  <a:cubicBezTo>
                    <a:pt x="160" y="24"/>
                    <a:pt x="160" y="24"/>
                    <a:pt x="160" y="24"/>
                  </a:cubicBezTo>
                  <a:cubicBezTo>
                    <a:pt x="169" y="24"/>
                    <a:pt x="176" y="17"/>
                    <a:pt x="176" y="8"/>
                  </a:cubicBezTo>
                  <a:cubicBezTo>
                    <a:pt x="176" y="0"/>
                    <a:pt x="176" y="0"/>
                    <a:pt x="176" y="0"/>
                  </a:cubicBezTo>
                </a:path>
              </a:pathLst>
            </a:custGeom>
            <a:solidFill>
              <a:srgbClr val="67B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4"/>
            <p:cNvSpPr/>
            <p:nvPr/>
          </p:nvSpPr>
          <p:spPr bwMode="auto">
            <a:xfrm>
              <a:off x="6959" y="469"/>
              <a:ext cx="416" cy="464"/>
            </a:xfrm>
            <a:custGeom>
              <a:avLst/>
              <a:gdLst>
                <a:gd name="T0" fmla="*/ 160 w 176"/>
                <a:gd name="T1" fmla="*/ 0 h 196"/>
                <a:gd name="T2" fmla="*/ 16 w 176"/>
                <a:gd name="T3" fmla="*/ 0 h 196"/>
                <a:gd name="T4" fmla="*/ 0 w 176"/>
                <a:gd name="T5" fmla="*/ 16 h 196"/>
                <a:gd name="T6" fmla="*/ 0 w 176"/>
                <a:gd name="T7" fmla="*/ 180 h 196"/>
                <a:gd name="T8" fmla="*/ 16 w 176"/>
                <a:gd name="T9" fmla="*/ 196 h 196"/>
                <a:gd name="T10" fmla="*/ 160 w 176"/>
                <a:gd name="T11" fmla="*/ 196 h 196"/>
                <a:gd name="T12" fmla="*/ 176 w 176"/>
                <a:gd name="T13" fmla="*/ 180 h 196"/>
                <a:gd name="T14" fmla="*/ 176 w 176"/>
                <a:gd name="T15" fmla="*/ 16 h 196"/>
                <a:gd name="T16" fmla="*/ 160 w 176"/>
                <a:gd name="T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196">
                  <a:moveTo>
                    <a:pt x="16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9"/>
                    <a:pt x="7" y="196"/>
                    <a:pt x="16" y="196"/>
                  </a:cubicBezTo>
                  <a:cubicBezTo>
                    <a:pt x="160" y="196"/>
                    <a:pt x="160" y="196"/>
                    <a:pt x="160" y="196"/>
                  </a:cubicBezTo>
                  <a:cubicBezTo>
                    <a:pt x="169" y="196"/>
                    <a:pt x="176" y="189"/>
                    <a:pt x="176" y="180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176" y="7"/>
                    <a:pt x="169" y="0"/>
                    <a:pt x="1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5"/>
            <p:cNvSpPr>
              <a:spLocks noEditPoints="1"/>
            </p:cNvSpPr>
            <p:nvPr/>
          </p:nvSpPr>
          <p:spPr bwMode="auto">
            <a:xfrm>
              <a:off x="7015" y="365"/>
              <a:ext cx="303" cy="133"/>
            </a:xfrm>
            <a:custGeom>
              <a:avLst/>
              <a:gdLst>
                <a:gd name="T0" fmla="*/ 120 w 128"/>
                <a:gd name="T1" fmla="*/ 16 h 56"/>
                <a:gd name="T2" fmla="*/ 84 w 128"/>
                <a:gd name="T3" fmla="*/ 16 h 56"/>
                <a:gd name="T4" fmla="*/ 66 w 128"/>
                <a:gd name="T5" fmla="*/ 0 h 56"/>
                <a:gd name="T6" fmla="*/ 48 w 128"/>
                <a:gd name="T7" fmla="*/ 16 h 56"/>
                <a:gd name="T8" fmla="*/ 8 w 128"/>
                <a:gd name="T9" fmla="*/ 16 h 56"/>
                <a:gd name="T10" fmla="*/ 0 w 128"/>
                <a:gd name="T11" fmla="*/ 24 h 56"/>
                <a:gd name="T12" fmla="*/ 0 w 128"/>
                <a:gd name="T13" fmla="*/ 48 h 56"/>
                <a:gd name="T14" fmla="*/ 8 w 128"/>
                <a:gd name="T15" fmla="*/ 56 h 56"/>
                <a:gd name="T16" fmla="*/ 120 w 128"/>
                <a:gd name="T17" fmla="*/ 56 h 56"/>
                <a:gd name="T18" fmla="*/ 128 w 128"/>
                <a:gd name="T19" fmla="*/ 48 h 56"/>
                <a:gd name="T20" fmla="*/ 128 w 128"/>
                <a:gd name="T21" fmla="*/ 24 h 56"/>
                <a:gd name="T22" fmla="*/ 120 w 128"/>
                <a:gd name="T23" fmla="*/ 16 h 56"/>
                <a:gd name="T24" fmla="*/ 66 w 128"/>
                <a:gd name="T25" fmla="*/ 28 h 56"/>
                <a:gd name="T26" fmla="*/ 56 w 128"/>
                <a:gd name="T27" fmla="*/ 18 h 56"/>
                <a:gd name="T28" fmla="*/ 66 w 128"/>
                <a:gd name="T29" fmla="*/ 8 h 56"/>
                <a:gd name="T30" fmla="*/ 76 w 128"/>
                <a:gd name="T31" fmla="*/ 18 h 56"/>
                <a:gd name="T32" fmla="*/ 66 w 128"/>
                <a:gd name="T33" fmla="*/ 2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56">
                  <a:moveTo>
                    <a:pt x="120" y="16"/>
                  </a:moveTo>
                  <a:cubicBezTo>
                    <a:pt x="84" y="16"/>
                    <a:pt x="84" y="16"/>
                    <a:pt x="84" y="16"/>
                  </a:cubicBezTo>
                  <a:cubicBezTo>
                    <a:pt x="83" y="7"/>
                    <a:pt x="75" y="0"/>
                    <a:pt x="66" y="0"/>
                  </a:cubicBezTo>
                  <a:cubicBezTo>
                    <a:pt x="57" y="0"/>
                    <a:pt x="49" y="7"/>
                    <a:pt x="4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4" y="16"/>
                    <a:pt x="0" y="20"/>
                    <a:pt x="0" y="2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2"/>
                    <a:pt x="4" y="56"/>
                    <a:pt x="8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4" y="56"/>
                    <a:pt x="128" y="52"/>
                    <a:pt x="128" y="48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0"/>
                    <a:pt x="124" y="16"/>
                    <a:pt x="120" y="16"/>
                  </a:cubicBezTo>
                  <a:close/>
                  <a:moveTo>
                    <a:pt x="66" y="28"/>
                  </a:moveTo>
                  <a:cubicBezTo>
                    <a:pt x="60" y="28"/>
                    <a:pt x="56" y="24"/>
                    <a:pt x="56" y="18"/>
                  </a:cubicBezTo>
                  <a:cubicBezTo>
                    <a:pt x="56" y="12"/>
                    <a:pt x="60" y="8"/>
                    <a:pt x="66" y="8"/>
                  </a:cubicBezTo>
                  <a:cubicBezTo>
                    <a:pt x="72" y="8"/>
                    <a:pt x="76" y="12"/>
                    <a:pt x="76" y="18"/>
                  </a:cubicBezTo>
                  <a:cubicBezTo>
                    <a:pt x="76" y="24"/>
                    <a:pt x="72" y="28"/>
                    <a:pt x="66" y="28"/>
                  </a:cubicBezTo>
                  <a:close/>
                </a:path>
              </a:pathLst>
            </a:custGeom>
            <a:solidFill>
              <a:srgbClr val="C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6"/>
            <p:cNvSpPr/>
            <p:nvPr/>
          </p:nvSpPr>
          <p:spPr bwMode="auto">
            <a:xfrm>
              <a:off x="7015" y="460"/>
              <a:ext cx="303" cy="38"/>
            </a:xfrm>
            <a:custGeom>
              <a:avLst/>
              <a:gdLst>
                <a:gd name="T0" fmla="*/ 120 w 128"/>
                <a:gd name="T1" fmla="*/ 8 h 16"/>
                <a:gd name="T2" fmla="*/ 8 w 128"/>
                <a:gd name="T3" fmla="*/ 8 h 16"/>
                <a:gd name="T4" fmla="*/ 0 w 128"/>
                <a:gd name="T5" fmla="*/ 0 h 16"/>
                <a:gd name="T6" fmla="*/ 0 w 128"/>
                <a:gd name="T7" fmla="*/ 8 h 16"/>
                <a:gd name="T8" fmla="*/ 8 w 128"/>
                <a:gd name="T9" fmla="*/ 16 h 16"/>
                <a:gd name="T10" fmla="*/ 120 w 128"/>
                <a:gd name="T11" fmla="*/ 16 h 16"/>
                <a:gd name="T12" fmla="*/ 128 w 128"/>
                <a:gd name="T13" fmla="*/ 8 h 16"/>
                <a:gd name="T14" fmla="*/ 128 w 128"/>
                <a:gd name="T15" fmla="*/ 0 h 16"/>
                <a:gd name="T16" fmla="*/ 120 w 128"/>
                <a:gd name="T1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16">
                  <a:moveTo>
                    <a:pt x="120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4" y="8"/>
                    <a:pt x="0" y="4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120" y="16"/>
                    <a:pt x="120" y="16"/>
                    <a:pt x="120" y="16"/>
                  </a:cubicBezTo>
                  <a:cubicBezTo>
                    <a:pt x="124" y="16"/>
                    <a:pt x="128" y="12"/>
                    <a:pt x="128" y="8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4"/>
                    <a:pt x="124" y="8"/>
                    <a:pt x="120" y="8"/>
                  </a:cubicBez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7"/>
            <p:cNvSpPr/>
            <p:nvPr/>
          </p:nvSpPr>
          <p:spPr bwMode="auto">
            <a:xfrm>
              <a:off x="7015" y="561"/>
              <a:ext cx="60" cy="50"/>
            </a:xfrm>
            <a:custGeom>
              <a:avLst/>
              <a:gdLst>
                <a:gd name="T0" fmla="*/ 23 w 25"/>
                <a:gd name="T1" fmla="*/ 3 h 21"/>
                <a:gd name="T2" fmla="*/ 21 w 25"/>
                <a:gd name="T3" fmla="*/ 2 h 21"/>
                <a:gd name="T4" fmla="*/ 19 w 25"/>
                <a:gd name="T5" fmla="*/ 2 h 21"/>
                <a:gd name="T6" fmla="*/ 9 w 25"/>
                <a:gd name="T7" fmla="*/ 14 h 21"/>
                <a:gd name="T8" fmla="*/ 8 w 25"/>
                <a:gd name="T9" fmla="*/ 15 h 21"/>
                <a:gd name="T10" fmla="*/ 4 w 25"/>
                <a:gd name="T11" fmla="*/ 11 h 21"/>
                <a:gd name="T12" fmla="*/ 2 w 25"/>
                <a:gd name="T13" fmla="*/ 12 h 21"/>
                <a:gd name="T14" fmla="*/ 0 w 25"/>
                <a:gd name="T15" fmla="*/ 14 h 21"/>
                <a:gd name="T16" fmla="*/ 1 w 25"/>
                <a:gd name="T17" fmla="*/ 16 h 21"/>
                <a:gd name="T18" fmla="*/ 7 w 25"/>
                <a:gd name="T19" fmla="*/ 20 h 21"/>
                <a:gd name="T20" fmla="*/ 9 w 25"/>
                <a:gd name="T21" fmla="*/ 21 h 21"/>
                <a:gd name="T22" fmla="*/ 10 w 25"/>
                <a:gd name="T23" fmla="*/ 21 h 21"/>
                <a:gd name="T24" fmla="*/ 13 w 25"/>
                <a:gd name="T25" fmla="*/ 19 h 21"/>
                <a:gd name="T26" fmla="*/ 24 w 25"/>
                <a:gd name="T27" fmla="*/ 4 h 21"/>
                <a:gd name="T28" fmla="*/ 23 w 25"/>
                <a:gd name="T2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1">
                  <a:moveTo>
                    <a:pt x="23" y="3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0" y="0"/>
                    <a:pt x="19" y="2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8" y="15"/>
                    <a:pt x="8" y="15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0"/>
                    <a:pt x="2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8" y="21"/>
                    <a:pt x="9" y="21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1"/>
                    <a:pt x="12" y="21"/>
                    <a:pt x="13" y="19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3" y="3"/>
                  </a:cubicBezTo>
                  <a:close/>
                </a:path>
              </a:pathLst>
            </a:custGeom>
            <a:solidFill>
              <a:srgbClr val="71C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38"/>
            <p:cNvSpPr>
              <a:spLocks noEditPoints="1"/>
            </p:cNvSpPr>
            <p:nvPr/>
          </p:nvSpPr>
          <p:spPr bwMode="auto">
            <a:xfrm>
              <a:off x="7015" y="583"/>
              <a:ext cx="303" cy="293"/>
            </a:xfrm>
            <a:custGeom>
              <a:avLst/>
              <a:gdLst>
                <a:gd name="T0" fmla="*/ 0 w 303"/>
                <a:gd name="T1" fmla="*/ 123 h 293"/>
                <a:gd name="T2" fmla="*/ 57 w 303"/>
                <a:gd name="T3" fmla="*/ 123 h 293"/>
                <a:gd name="T4" fmla="*/ 57 w 303"/>
                <a:gd name="T5" fmla="*/ 66 h 293"/>
                <a:gd name="T6" fmla="*/ 0 w 303"/>
                <a:gd name="T7" fmla="*/ 66 h 293"/>
                <a:gd name="T8" fmla="*/ 0 w 303"/>
                <a:gd name="T9" fmla="*/ 123 h 293"/>
                <a:gd name="T10" fmla="*/ 95 w 303"/>
                <a:gd name="T11" fmla="*/ 104 h 293"/>
                <a:gd name="T12" fmla="*/ 303 w 303"/>
                <a:gd name="T13" fmla="*/ 104 h 293"/>
                <a:gd name="T14" fmla="*/ 303 w 303"/>
                <a:gd name="T15" fmla="*/ 85 h 293"/>
                <a:gd name="T16" fmla="*/ 95 w 303"/>
                <a:gd name="T17" fmla="*/ 85 h 293"/>
                <a:gd name="T18" fmla="*/ 95 w 303"/>
                <a:gd name="T19" fmla="*/ 104 h 293"/>
                <a:gd name="T20" fmla="*/ 0 w 303"/>
                <a:gd name="T21" fmla="*/ 208 h 293"/>
                <a:gd name="T22" fmla="*/ 57 w 303"/>
                <a:gd name="T23" fmla="*/ 208 h 293"/>
                <a:gd name="T24" fmla="*/ 57 w 303"/>
                <a:gd name="T25" fmla="*/ 151 h 293"/>
                <a:gd name="T26" fmla="*/ 0 w 303"/>
                <a:gd name="T27" fmla="*/ 151 h 293"/>
                <a:gd name="T28" fmla="*/ 0 w 303"/>
                <a:gd name="T29" fmla="*/ 208 h 293"/>
                <a:gd name="T30" fmla="*/ 95 w 303"/>
                <a:gd name="T31" fmla="*/ 189 h 293"/>
                <a:gd name="T32" fmla="*/ 303 w 303"/>
                <a:gd name="T33" fmla="*/ 189 h 293"/>
                <a:gd name="T34" fmla="*/ 303 w 303"/>
                <a:gd name="T35" fmla="*/ 170 h 293"/>
                <a:gd name="T36" fmla="*/ 95 w 303"/>
                <a:gd name="T37" fmla="*/ 170 h 293"/>
                <a:gd name="T38" fmla="*/ 95 w 303"/>
                <a:gd name="T39" fmla="*/ 189 h 293"/>
                <a:gd name="T40" fmla="*/ 0 w 303"/>
                <a:gd name="T41" fmla="*/ 293 h 293"/>
                <a:gd name="T42" fmla="*/ 57 w 303"/>
                <a:gd name="T43" fmla="*/ 293 h 293"/>
                <a:gd name="T44" fmla="*/ 57 w 303"/>
                <a:gd name="T45" fmla="*/ 236 h 293"/>
                <a:gd name="T46" fmla="*/ 0 w 303"/>
                <a:gd name="T47" fmla="*/ 236 h 293"/>
                <a:gd name="T48" fmla="*/ 0 w 303"/>
                <a:gd name="T49" fmla="*/ 293 h 293"/>
                <a:gd name="T50" fmla="*/ 95 w 303"/>
                <a:gd name="T51" fmla="*/ 274 h 293"/>
                <a:gd name="T52" fmla="*/ 303 w 303"/>
                <a:gd name="T53" fmla="*/ 274 h 293"/>
                <a:gd name="T54" fmla="*/ 303 w 303"/>
                <a:gd name="T55" fmla="*/ 255 h 293"/>
                <a:gd name="T56" fmla="*/ 95 w 303"/>
                <a:gd name="T57" fmla="*/ 255 h 293"/>
                <a:gd name="T58" fmla="*/ 95 w 303"/>
                <a:gd name="T59" fmla="*/ 274 h 293"/>
                <a:gd name="T60" fmla="*/ 95 w 303"/>
                <a:gd name="T61" fmla="*/ 0 h 293"/>
                <a:gd name="T62" fmla="*/ 95 w 303"/>
                <a:gd name="T63" fmla="*/ 19 h 293"/>
                <a:gd name="T64" fmla="*/ 303 w 303"/>
                <a:gd name="T65" fmla="*/ 19 h 293"/>
                <a:gd name="T66" fmla="*/ 303 w 303"/>
                <a:gd name="T67" fmla="*/ 0 h 293"/>
                <a:gd name="T68" fmla="*/ 95 w 303"/>
                <a:gd name="T6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3" h="293">
                  <a:moveTo>
                    <a:pt x="0" y="123"/>
                  </a:moveTo>
                  <a:lnTo>
                    <a:pt x="57" y="123"/>
                  </a:lnTo>
                  <a:lnTo>
                    <a:pt x="57" y="66"/>
                  </a:lnTo>
                  <a:lnTo>
                    <a:pt x="0" y="66"/>
                  </a:lnTo>
                  <a:lnTo>
                    <a:pt x="0" y="123"/>
                  </a:lnTo>
                  <a:close/>
                  <a:moveTo>
                    <a:pt x="95" y="104"/>
                  </a:moveTo>
                  <a:lnTo>
                    <a:pt x="303" y="104"/>
                  </a:lnTo>
                  <a:lnTo>
                    <a:pt x="303" y="85"/>
                  </a:lnTo>
                  <a:lnTo>
                    <a:pt x="95" y="85"/>
                  </a:lnTo>
                  <a:lnTo>
                    <a:pt x="95" y="104"/>
                  </a:lnTo>
                  <a:close/>
                  <a:moveTo>
                    <a:pt x="0" y="208"/>
                  </a:moveTo>
                  <a:lnTo>
                    <a:pt x="57" y="208"/>
                  </a:lnTo>
                  <a:lnTo>
                    <a:pt x="57" y="151"/>
                  </a:lnTo>
                  <a:lnTo>
                    <a:pt x="0" y="151"/>
                  </a:lnTo>
                  <a:lnTo>
                    <a:pt x="0" y="208"/>
                  </a:lnTo>
                  <a:close/>
                  <a:moveTo>
                    <a:pt x="95" y="189"/>
                  </a:moveTo>
                  <a:lnTo>
                    <a:pt x="303" y="189"/>
                  </a:lnTo>
                  <a:lnTo>
                    <a:pt x="303" y="170"/>
                  </a:lnTo>
                  <a:lnTo>
                    <a:pt x="95" y="170"/>
                  </a:lnTo>
                  <a:lnTo>
                    <a:pt x="95" y="189"/>
                  </a:lnTo>
                  <a:close/>
                  <a:moveTo>
                    <a:pt x="0" y="293"/>
                  </a:moveTo>
                  <a:lnTo>
                    <a:pt x="57" y="293"/>
                  </a:lnTo>
                  <a:lnTo>
                    <a:pt x="57" y="236"/>
                  </a:lnTo>
                  <a:lnTo>
                    <a:pt x="0" y="236"/>
                  </a:lnTo>
                  <a:lnTo>
                    <a:pt x="0" y="293"/>
                  </a:lnTo>
                  <a:close/>
                  <a:moveTo>
                    <a:pt x="95" y="274"/>
                  </a:moveTo>
                  <a:lnTo>
                    <a:pt x="303" y="274"/>
                  </a:lnTo>
                  <a:lnTo>
                    <a:pt x="303" y="255"/>
                  </a:lnTo>
                  <a:lnTo>
                    <a:pt x="95" y="255"/>
                  </a:lnTo>
                  <a:lnTo>
                    <a:pt x="95" y="274"/>
                  </a:lnTo>
                  <a:close/>
                  <a:moveTo>
                    <a:pt x="95" y="0"/>
                  </a:moveTo>
                  <a:lnTo>
                    <a:pt x="95" y="19"/>
                  </a:lnTo>
                  <a:lnTo>
                    <a:pt x="303" y="19"/>
                  </a:lnTo>
                  <a:lnTo>
                    <a:pt x="303" y="0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39"/>
            <p:cNvSpPr>
              <a:spLocks noEditPoints="1"/>
            </p:cNvSpPr>
            <p:nvPr/>
          </p:nvSpPr>
          <p:spPr bwMode="auto">
            <a:xfrm>
              <a:off x="3993" y="1901"/>
              <a:ext cx="287" cy="83"/>
            </a:xfrm>
            <a:custGeom>
              <a:avLst/>
              <a:gdLst>
                <a:gd name="T0" fmla="*/ 159 w 287"/>
                <a:gd name="T1" fmla="*/ 24 h 83"/>
                <a:gd name="T2" fmla="*/ 0 w 287"/>
                <a:gd name="T3" fmla="*/ 83 h 83"/>
                <a:gd name="T4" fmla="*/ 159 w 287"/>
                <a:gd name="T5" fmla="*/ 62 h 83"/>
                <a:gd name="T6" fmla="*/ 287 w 287"/>
                <a:gd name="T7" fmla="*/ 83 h 83"/>
                <a:gd name="T8" fmla="*/ 159 w 287"/>
                <a:gd name="T9" fmla="*/ 24 h 83"/>
                <a:gd name="T10" fmla="*/ 159 w 287"/>
                <a:gd name="T11" fmla="*/ 0 h 83"/>
                <a:gd name="T12" fmla="*/ 159 w 287"/>
                <a:gd name="T13" fmla="*/ 0 h 83"/>
                <a:gd name="T14" fmla="*/ 159 w 287"/>
                <a:gd name="T15" fmla="*/ 24 h 83"/>
                <a:gd name="T16" fmla="*/ 159 w 287"/>
                <a:gd name="T1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7" h="83">
                  <a:moveTo>
                    <a:pt x="159" y="24"/>
                  </a:moveTo>
                  <a:lnTo>
                    <a:pt x="0" y="83"/>
                  </a:lnTo>
                  <a:lnTo>
                    <a:pt x="159" y="62"/>
                  </a:lnTo>
                  <a:lnTo>
                    <a:pt x="287" y="83"/>
                  </a:lnTo>
                  <a:lnTo>
                    <a:pt x="159" y="24"/>
                  </a:lnTo>
                  <a:close/>
                  <a:moveTo>
                    <a:pt x="159" y="0"/>
                  </a:moveTo>
                  <a:lnTo>
                    <a:pt x="159" y="0"/>
                  </a:lnTo>
                  <a:lnTo>
                    <a:pt x="159" y="24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0"/>
            <p:cNvSpPr>
              <a:spLocks noEditPoints="1"/>
            </p:cNvSpPr>
            <p:nvPr/>
          </p:nvSpPr>
          <p:spPr bwMode="auto">
            <a:xfrm>
              <a:off x="3993" y="1901"/>
              <a:ext cx="287" cy="83"/>
            </a:xfrm>
            <a:custGeom>
              <a:avLst/>
              <a:gdLst>
                <a:gd name="T0" fmla="*/ 159 w 287"/>
                <a:gd name="T1" fmla="*/ 24 h 83"/>
                <a:gd name="T2" fmla="*/ 0 w 287"/>
                <a:gd name="T3" fmla="*/ 83 h 83"/>
                <a:gd name="T4" fmla="*/ 159 w 287"/>
                <a:gd name="T5" fmla="*/ 62 h 83"/>
                <a:gd name="T6" fmla="*/ 287 w 287"/>
                <a:gd name="T7" fmla="*/ 83 h 83"/>
                <a:gd name="T8" fmla="*/ 159 w 287"/>
                <a:gd name="T9" fmla="*/ 24 h 83"/>
                <a:gd name="T10" fmla="*/ 159 w 287"/>
                <a:gd name="T11" fmla="*/ 0 h 83"/>
                <a:gd name="T12" fmla="*/ 159 w 287"/>
                <a:gd name="T13" fmla="*/ 0 h 83"/>
                <a:gd name="T14" fmla="*/ 159 w 287"/>
                <a:gd name="T15" fmla="*/ 24 h 83"/>
                <a:gd name="T16" fmla="*/ 159 w 287"/>
                <a:gd name="T1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7" h="83">
                  <a:moveTo>
                    <a:pt x="159" y="24"/>
                  </a:moveTo>
                  <a:lnTo>
                    <a:pt x="0" y="83"/>
                  </a:lnTo>
                  <a:lnTo>
                    <a:pt x="159" y="62"/>
                  </a:lnTo>
                  <a:lnTo>
                    <a:pt x="287" y="83"/>
                  </a:lnTo>
                  <a:lnTo>
                    <a:pt x="159" y="24"/>
                  </a:lnTo>
                  <a:moveTo>
                    <a:pt x="159" y="0"/>
                  </a:moveTo>
                  <a:lnTo>
                    <a:pt x="159" y="0"/>
                  </a:lnTo>
                  <a:lnTo>
                    <a:pt x="159" y="24"/>
                  </a:lnTo>
                  <a:lnTo>
                    <a:pt x="15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1"/>
            <p:cNvSpPr>
              <a:spLocks noEditPoints="1"/>
            </p:cNvSpPr>
            <p:nvPr/>
          </p:nvSpPr>
          <p:spPr bwMode="auto">
            <a:xfrm>
              <a:off x="4280" y="1925"/>
              <a:ext cx="276" cy="59"/>
            </a:xfrm>
            <a:custGeom>
              <a:avLst/>
              <a:gdLst>
                <a:gd name="T0" fmla="*/ 276 w 276"/>
                <a:gd name="T1" fmla="*/ 59 h 59"/>
                <a:gd name="T2" fmla="*/ 276 w 276"/>
                <a:gd name="T3" fmla="*/ 59 h 59"/>
                <a:gd name="T4" fmla="*/ 276 w 276"/>
                <a:gd name="T5" fmla="*/ 59 h 59"/>
                <a:gd name="T6" fmla="*/ 276 w 276"/>
                <a:gd name="T7" fmla="*/ 59 h 59"/>
                <a:gd name="T8" fmla="*/ 134 w 276"/>
                <a:gd name="T9" fmla="*/ 0 h 59"/>
                <a:gd name="T10" fmla="*/ 0 w 276"/>
                <a:gd name="T11" fmla="*/ 59 h 59"/>
                <a:gd name="T12" fmla="*/ 134 w 276"/>
                <a:gd name="T13" fmla="*/ 38 h 59"/>
                <a:gd name="T14" fmla="*/ 276 w 276"/>
                <a:gd name="T15" fmla="*/ 59 h 59"/>
                <a:gd name="T16" fmla="*/ 134 w 276"/>
                <a:gd name="T1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59">
                  <a:moveTo>
                    <a:pt x="276" y="59"/>
                  </a:moveTo>
                  <a:lnTo>
                    <a:pt x="276" y="59"/>
                  </a:lnTo>
                  <a:lnTo>
                    <a:pt x="276" y="59"/>
                  </a:lnTo>
                  <a:lnTo>
                    <a:pt x="276" y="59"/>
                  </a:lnTo>
                  <a:close/>
                  <a:moveTo>
                    <a:pt x="134" y="0"/>
                  </a:moveTo>
                  <a:lnTo>
                    <a:pt x="0" y="59"/>
                  </a:lnTo>
                  <a:lnTo>
                    <a:pt x="134" y="38"/>
                  </a:lnTo>
                  <a:lnTo>
                    <a:pt x="276" y="59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2"/>
            <p:cNvSpPr>
              <a:spLocks noEditPoints="1"/>
            </p:cNvSpPr>
            <p:nvPr/>
          </p:nvSpPr>
          <p:spPr bwMode="auto">
            <a:xfrm>
              <a:off x="4280" y="1925"/>
              <a:ext cx="276" cy="59"/>
            </a:xfrm>
            <a:custGeom>
              <a:avLst/>
              <a:gdLst>
                <a:gd name="T0" fmla="*/ 276 w 276"/>
                <a:gd name="T1" fmla="*/ 59 h 59"/>
                <a:gd name="T2" fmla="*/ 276 w 276"/>
                <a:gd name="T3" fmla="*/ 59 h 59"/>
                <a:gd name="T4" fmla="*/ 276 w 276"/>
                <a:gd name="T5" fmla="*/ 59 h 59"/>
                <a:gd name="T6" fmla="*/ 276 w 276"/>
                <a:gd name="T7" fmla="*/ 59 h 59"/>
                <a:gd name="T8" fmla="*/ 134 w 276"/>
                <a:gd name="T9" fmla="*/ 0 h 59"/>
                <a:gd name="T10" fmla="*/ 0 w 276"/>
                <a:gd name="T11" fmla="*/ 59 h 59"/>
                <a:gd name="T12" fmla="*/ 134 w 276"/>
                <a:gd name="T13" fmla="*/ 38 h 59"/>
                <a:gd name="T14" fmla="*/ 276 w 276"/>
                <a:gd name="T15" fmla="*/ 59 h 59"/>
                <a:gd name="T16" fmla="*/ 134 w 276"/>
                <a:gd name="T1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59">
                  <a:moveTo>
                    <a:pt x="276" y="59"/>
                  </a:moveTo>
                  <a:lnTo>
                    <a:pt x="276" y="59"/>
                  </a:lnTo>
                  <a:lnTo>
                    <a:pt x="276" y="59"/>
                  </a:lnTo>
                  <a:lnTo>
                    <a:pt x="276" y="59"/>
                  </a:lnTo>
                  <a:moveTo>
                    <a:pt x="134" y="0"/>
                  </a:moveTo>
                  <a:lnTo>
                    <a:pt x="0" y="59"/>
                  </a:lnTo>
                  <a:lnTo>
                    <a:pt x="134" y="38"/>
                  </a:lnTo>
                  <a:lnTo>
                    <a:pt x="276" y="59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3"/>
            <p:cNvSpPr>
              <a:spLocks noEditPoints="1"/>
            </p:cNvSpPr>
            <p:nvPr/>
          </p:nvSpPr>
          <p:spPr bwMode="auto">
            <a:xfrm>
              <a:off x="3993" y="1567"/>
              <a:ext cx="563" cy="417"/>
            </a:xfrm>
            <a:custGeom>
              <a:avLst/>
              <a:gdLst>
                <a:gd name="T0" fmla="*/ 50 w 563"/>
                <a:gd name="T1" fmla="*/ 31 h 417"/>
                <a:gd name="T2" fmla="*/ 0 w 563"/>
                <a:gd name="T3" fmla="*/ 417 h 417"/>
                <a:gd name="T4" fmla="*/ 159 w 563"/>
                <a:gd name="T5" fmla="*/ 358 h 417"/>
                <a:gd name="T6" fmla="*/ 154 w 563"/>
                <a:gd name="T7" fmla="*/ 0 h 417"/>
                <a:gd name="T8" fmla="*/ 50 w 563"/>
                <a:gd name="T9" fmla="*/ 31 h 417"/>
                <a:gd name="T10" fmla="*/ 518 w 563"/>
                <a:gd name="T11" fmla="*/ 31 h 417"/>
                <a:gd name="T12" fmla="*/ 421 w 563"/>
                <a:gd name="T13" fmla="*/ 0 h 417"/>
                <a:gd name="T14" fmla="*/ 284 w 563"/>
                <a:gd name="T15" fmla="*/ 41 h 417"/>
                <a:gd name="T16" fmla="*/ 154 w 563"/>
                <a:gd name="T17" fmla="*/ 0 h 417"/>
                <a:gd name="T18" fmla="*/ 154 w 563"/>
                <a:gd name="T19" fmla="*/ 33 h 417"/>
                <a:gd name="T20" fmla="*/ 159 w 563"/>
                <a:gd name="T21" fmla="*/ 358 h 417"/>
                <a:gd name="T22" fmla="*/ 287 w 563"/>
                <a:gd name="T23" fmla="*/ 417 h 417"/>
                <a:gd name="T24" fmla="*/ 421 w 563"/>
                <a:gd name="T25" fmla="*/ 358 h 417"/>
                <a:gd name="T26" fmla="*/ 563 w 563"/>
                <a:gd name="T27" fmla="*/ 417 h 417"/>
                <a:gd name="T28" fmla="*/ 518 w 563"/>
                <a:gd name="T29" fmla="*/ 31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3" h="417">
                  <a:moveTo>
                    <a:pt x="50" y="31"/>
                  </a:moveTo>
                  <a:lnTo>
                    <a:pt x="0" y="417"/>
                  </a:lnTo>
                  <a:lnTo>
                    <a:pt x="159" y="358"/>
                  </a:lnTo>
                  <a:lnTo>
                    <a:pt x="154" y="0"/>
                  </a:lnTo>
                  <a:lnTo>
                    <a:pt x="50" y="31"/>
                  </a:lnTo>
                  <a:close/>
                  <a:moveTo>
                    <a:pt x="518" y="31"/>
                  </a:moveTo>
                  <a:lnTo>
                    <a:pt x="421" y="0"/>
                  </a:lnTo>
                  <a:lnTo>
                    <a:pt x="284" y="41"/>
                  </a:lnTo>
                  <a:lnTo>
                    <a:pt x="154" y="0"/>
                  </a:lnTo>
                  <a:lnTo>
                    <a:pt x="154" y="33"/>
                  </a:lnTo>
                  <a:lnTo>
                    <a:pt x="159" y="358"/>
                  </a:lnTo>
                  <a:lnTo>
                    <a:pt x="287" y="417"/>
                  </a:lnTo>
                  <a:lnTo>
                    <a:pt x="421" y="358"/>
                  </a:lnTo>
                  <a:lnTo>
                    <a:pt x="563" y="417"/>
                  </a:lnTo>
                  <a:lnTo>
                    <a:pt x="518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4"/>
            <p:cNvSpPr>
              <a:spLocks noEditPoints="1"/>
            </p:cNvSpPr>
            <p:nvPr/>
          </p:nvSpPr>
          <p:spPr bwMode="auto">
            <a:xfrm>
              <a:off x="3993" y="1567"/>
              <a:ext cx="563" cy="417"/>
            </a:xfrm>
            <a:custGeom>
              <a:avLst/>
              <a:gdLst>
                <a:gd name="T0" fmla="*/ 50 w 563"/>
                <a:gd name="T1" fmla="*/ 31 h 417"/>
                <a:gd name="T2" fmla="*/ 0 w 563"/>
                <a:gd name="T3" fmla="*/ 417 h 417"/>
                <a:gd name="T4" fmla="*/ 159 w 563"/>
                <a:gd name="T5" fmla="*/ 358 h 417"/>
                <a:gd name="T6" fmla="*/ 154 w 563"/>
                <a:gd name="T7" fmla="*/ 0 h 417"/>
                <a:gd name="T8" fmla="*/ 50 w 563"/>
                <a:gd name="T9" fmla="*/ 31 h 417"/>
                <a:gd name="T10" fmla="*/ 518 w 563"/>
                <a:gd name="T11" fmla="*/ 31 h 417"/>
                <a:gd name="T12" fmla="*/ 421 w 563"/>
                <a:gd name="T13" fmla="*/ 0 h 417"/>
                <a:gd name="T14" fmla="*/ 284 w 563"/>
                <a:gd name="T15" fmla="*/ 41 h 417"/>
                <a:gd name="T16" fmla="*/ 154 w 563"/>
                <a:gd name="T17" fmla="*/ 0 h 417"/>
                <a:gd name="T18" fmla="*/ 154 w 563"/>
                <a:gd name="T19" fmla="*/ 33 h 417"/>
                <a:gd name="T20" fmla="*/ 159 w 563"/>
                <a:gd name="T21" fmla="*/ 358 h 417"/>
                <a:gd name="T22" fmla="*/ 287 w 563"/>
                <a:gd name="T23" fmla="*/ 417 h 417"/>
                <a:gd name="T24" fmla="*/ 421 w 563"/>
                <a:gd name="T25" fmla="*/ 358 h 417"/>
                <a:gd name="T26" fmla="*/ 563 w 563"/>
                <a:gd name="T27" fmla="*/ 417 h 417"/>
                <a:gd name="T28" fmla="*/ 518 w 563"/>
                <a:gd name="T29" fmla="*/ 31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3" h="417">
                  <a:moveTo>
                    <a:pt x="50" y="31"/>
                  </a:moveTo>
                  <a:lnTo>
                    <a:pt x="0" y="417"/>
                  </a:lnTo>
                  <a:lnTo>
                    <a:pt x="159" y="358"/>
                  </a:lnTo>
                  <a:lnTo>
                    <a:pt x="154" y="0"/>
                  </a:lnTo>
                  <a:lnTo>
                    <a:pt x="50" y="31"/>
                  </a:lnTo>
                  <a:moveTo>
                    <a:pt x="518" y="31"/>
                  </a:moveTo>
                  <a:lnTo>
                    <a:pt x="421" y="0"/>
                  </a:lnTo>
                  <a:lnTo>
                    <a:pt x="284" y="41"/>
                  </a:lnTo>
                  <a:lnTo>
                    <a:pt x="154" y="0"/>
                  </a:lnTo>
                  <a:lnTo>
                    <a:pt x="154" y="33"/>
                  </a:lnTo>
                  <a:lnTo>
                    <a:pt x="159" y="358"/>
                  </a:lnTo>
                  <a:lnTo>
                    <a:pt x="287" y="417"/>
                  </a:lnTo>
                  <a:lnTo>
                    <a:pt x="421" y="358"/>
                  </a:lnTo>
                  <a:lnTo>
                    <a:pt x="563" y="417"/>
                  </a:lnTo>
                  <a:lnTo>
                    <a:pt x="518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5"/>
            <p:cNvSpPr/>
            <p:nvPr/>
          </p:nvSpPr>
          <p:spPr bwMode="auto">
            <a:xfrm>
              <a:off x="4026" y="1593"/>
              <a:ext cx="507" cy="362"/>
            </a:xfrm>
            <a:custGeom>
              <a:avLst/>
              <a:gdLst>
                <a:gd name="T0" fmla="*/ 469 w 507"/>
                <a:gd name="T1" fmla="*/ 24 h 362"/>
                <a:gd name="T2" fmla="*/ 386 w 507"/>
                <a:gd name="T3" fmla="*/ 0 h 362"/>
                <a:gd name="T4" fmla="*/ 251 w 507"/>
                <a:gd name="T5" fmla="*/ 36 h 362"/>
                <a:gd name="T6" fmla="*/ 121 w 507"/>
                <a:gd name="T7" fmla="*/ 0 h 362"/>
                <a:gd name="T8" fmla="*/ 38 w 507"/>
                <a:gd name="T9" fmla="*/ 24 h 362"/>
                <a:gd name="T10" fmla="*/ 0 w 507"/>
                <a:gd name="T11" fmla="*/ 353 h 362"/>
                <a:gd name="T12" fmla="*/ 126 w 507"/>
                <a:gd name="T13" fmla="*/ 308 h 362"/>
                <a:gd name="T14" fmla="*/ 130 w 507"/>
                <a:gd name="T15" fmla="*/ 308 h 362"/>
                <a:gd name="T16" fmla="*/ 130 w 507"/>
                <a:gd name="T17" fmla="*/ 308 h 362"/>
                <a:gd name="T18" fmla="*/ 126 w 507"/>
                <a:gd name="T19" fmla="*/ 308 h 362"/>
                <a:gd name="T20" fmla="*/ 254 w 507"/>
                <a:gd name="T21" fmla="*/ 362 h 362"/>
                <a:gd name="T22" fmla="*/ 388 w 507"/>
                <a:gd name="T23" fmla="*/ 313 h 362"/>
                <a:gd name="T24" fmla="*/ 507 w 507"/>
                <a:gd name="T25" fmla="*/ 353 h 362"/>
                <a:gd name="T26" fmla="*/ 469 w 507"/>
                <a:gd name="T27" fmla="*/ 24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7" h="362">
                  <a:moveTo>
                    <a:pt x="469" y="24"/>
                  </a:moveTo>
                  <a:lnTo>
                    <a:pt x="386" y="0"/>
                  </a:lnTo>
                  <a:lnTo>
                    <a:pt x="251" y="36"/>
                  </a:lnTo>
                  <a:lnTo>
                    <a:pt x="121" y="0"/>
                  </a:lnTo>
                  <a:lnTo>
                    <a:pt x="38" y="24"/>
                  </a:lnTo>
                  <a:lnTo>
                    <a:pt x="0" y="353"/>
                  </a:lnTo>
                  <a:lnTo>
                    <a:pt x="126" y="308"/>
                  </a:lnTo>
                  <a:lnTo>
                    <a:pt x="130" y="308"/>
                  </a:lnTo>
                  <a:lnTo>
                    <a:pt x="130" y="308"/>
                  </a:lnTo>
                  <a:lnTo>
                    <a:pt x="126" y="308"/>
                  </a:lnTo>
                  <a:lnTo>
                    <a:pt x="254" y="362"/>
                  </a:lnTo>
                  <a:lnTo>
                    <a:pt x="388" y="313"/>
                  </a:lnTo>
                  <a:lnTo>
                    <a:pt x="507" y="353"/>
                  </a:lnTo>
                  <a:lnTo>
                    <a:pt x="469" y="24"/>
                  </a:lnTo>
                  <a:close/>
                </a:path>
              </a:pathLst>
            </a:custGeom>
            <a:solidFill>
              <a:srgbClr val="72B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6"/>
            <p:cNvSpPr/>
            <p:nvPr/>
          </p:nvSpPr>
          <p:spPr bwMode="auto">
            <a:xfrm>
              <a:off x="4026" y="1593"/>
              <a:ext cx="507" cy="362"/>
            </a:xfrm>
            <a:custGeom>
              <a:avLst/>
              <a:gdLst>
                <a:gd name="T0" fmla="*/ 469 w 507"/>
                <a:gd name="T1" fmla="*/ 24 h 362"/>
                <a:gd name="T2" fmla="*/ 386 w 507"/>
                <a:gd name="T3" fmla="*/ 0 h 362"/>
                <a:gd name="T4" fmla="*/ 251 w 507"/>
                <a:gd name="T5" fmla="*/ 36 h 362"/>
                <a:gd name="T6" fmla="*/ 121 w 507"/>
                <a:gd name="T7" fmla="*/ 0 h 362"/>
                <a:gd name="T8" fmla="*/ 38 w 507"/>
                <a:gd name="T9" fmla="*/ 24 h 362"/>
                <a:gd name="T10" fmla="*/ 0 w 507"/>
                <a:gd name="T11" fmla="*/ 353 h 362"/>
                <a:gd name="T12" fmla="*/ 126 w 507"/>
                <a:gd name="T13" fmla="*/ 308 h 362"/>
                <a:gd name="T14" fmla="*/ 130 w 507"/>
                <a:gd name="T15" fmla="*/ 308 h 362"/>
                <a:gd name="T16" fmla="*/ 130 w 507"/>
                <a:gd name="T17" fmla="*/ 308 h 362"/>
                <a:gd name="T18" fmla="*/ 126 w 507"/>
                <a:gd name="T19" fmla="*/ 308 h 362"/>
                <a:gd name="T20" fmla="*/ 254 w 507"/>
                <a:gd name="T21" fmla="*/ 362 h 362"/>
                <a:gd name="T22" fmla="*/ 388 w 507"/>
                <a:gd name="T23" fmla="*/ 313 h 362"/>
                <a:gd name="T24" fmla="*/ 507 w 507"/>
                <a:gd name="T25" fmla="*/ 353 h 362"/>
                <a:gd name="T26" fmla="*/ 469 w 507"/>
                <a:gd name="T27" fmla="*/ 24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7" h="362">
                  <a:moveTo>
                    <a:pt x="469" y="24"/>
                  </a:moveTo>
                  <a:lnTo>
                    <a:pt x="386" y="0"/>
                  </a:lnTo>
                  <a:lnTo>
                    <a:pt x="251" y="36"/>
                  </a:lnTo>
                  <a:lnTo>
                    <a:pt x="121" y="0"/>
                  </a:lnTo>
                  <a:lnTo>
                    <a:pt x="38" y="24"/>
                  </a:lnTo>
                  <a:lnTo>
                    <a:pt x="0" y="353"/>
                  </a:lnTo>
                  <a:lnTo>
                    <a:pt x="126" y="308"/>
                  </a:lnTo>
                  <a:lnTo>
                    <a:pt x="130" y="308"/>
                  </a:lnTo>
                  <a:lnTo>
                    <a:pt x="130" y="308"/>
                  </a:lnTo>
                  <a:lnTo>
                    <a:pt x="126" y="308"/>
                  </a:lnTo>
                  <a:lnTo>
                    <a:pt x="254" y="362"/>
                  </a:lnTo>
                  <a:lnTo>
                    <a:pt x="388" y="313"/>
                  </a:lnTo>
                  <a:lnTo>
                    <a:pt x="507" y="353"/>
                  </a:lnTo>
                  <a:lnTo>
                    <a:pt x="469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7"/>
            <p:cNvSpPr>
              <a:spLocks noEditPoints="1"/>
            </p:cNvSpPr>
            <p:nvPr/>
          </p:nvSpPr>
          <p:spPr bwMode="auto">
            <a:xfrm>
              <a:off x="4147" y="1567"/>
              <a:ext cx="133" cy="417"/>
            </a:xfrm>
            <a:custGeom>
              <a:avLst/>
              <a:gdLst>
                <a:gd name="T0" fmla="*/ 5 w 133"/>
                <a:gd name="T1" fmla="*/ 334 h 417"/>
                <a:gd name="T2" fmla="*/ 5 w 133"/>
                <a:gd name="T3" fmla="*/ 334 h 417"/>
                <a:gd name="T4" fmla="*/ 5 w 133"/>
                <a:gd name="T5" fmla="*/ 334 h 417"/>
                <a:gd name="T6" fmla="*/ 5 w 133"/>
                <a:gd name="T7" fmla="*/ 358 h 417"/>
                <a:gd name="T8" fmla="*/ 133 w 133"/>
                <a:gd name="T9" fmla="*/ 417 h 417"/>
                <a:gd name="T10" fmla="*/ 133 w 133"/>
                <a:gd name="T11" fmla="*/ 388 h 417"/>
                <a:gd name="T12" fmla="*/ 5 w 133"/>
                <a:gd name="T13" fmla="*/ 334 h 417"/>
                <a:gd name="T14" fmla="*/ 9 w 133"/>
                <a:gd name="T15" fmla="*/ 334 h 417"/>
                <a:gd name="T16" fmla="*/ 5 w 133"/>
                <a:gd name="T17" fmla="*/ 334 h 417"/>
                <a:gd name="T18" fmla="*/ 9 w 133"/>
                <a:gd name="T19" fmla="*/ 334 h 417"/>
                <a:gd name="T20" fmla="*/ 9 w 133"/>
                <a:gd name="T21" fmla="*/ 334 h 417"/>
                <a:gd name="T22" fmla="*/ 0 w 133"/>
                <a:gd name="T23" fmla="*/ 0 h 417"/>
                <a:gd name="T24" fmla="*/ 0 w 133"/>
                <a:gd name="T25" fmla="*/ 26 h 417"/>
                <a:gd name="T26" fmla="*/ 130 w 133"/>
                <a:gd name="T27" fmla="*/ 62 h 417"/>
                <a:gd name="T28" fmla="*/ 130 w 133"/>
                <a:gd name="T29" fmla="*/ 41 h 417"/>
                <a:gd name="T30" fmla="*/ 0 w 133"/>
                <a:gd name="T31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417">
                  <a:moveTo>
                    <a:pt x="5" y="334"/>
                  </a:moveTo>
                  <a:lnTo>
                    <a:pt x="5" y="334"/>
                  </a:lnTo>
                  <a:lnTo>
                    <a:pt x="5" y="334"/>
                  </a:lnTo>
                  <a:lnTo>
                    <a:pt x="5" y="358"/>
                  </a:lnTo>
                  <a:lnTo>
                    <a:pt x="133" y="417"/>
                  </a:lnTo>
                  <a:lnTo>
                    <a:pt x="133" y="388"/>
                  </a:lnTo>
                  <a:lnTo>
                    <a:pt x="5" y="334"/>
                  </a:lnTo>
                  <a:close/>
                  <a:moveTo>
                    <a:pt x="9" y="334"/>
                  </a:moveTo>
                  <a:lnTo>
                    <a:pt x="5" y="334"/>
                  </a:lnTo>
                  <a:lnTo>
                    <a:pt x="9" y="334"/>
                  </a:lnTo>
                  <a:lnTo>
                    <a:pt x="9" y="334"/>
                  </a:lnTo>
                  <a:close/>
                  <a:moveTo>
                    <a:pt x="0" y="0"/>
                  </a:moveTo>
                  <a:lnTo>
                    <a:pt x="0" y="26"/>
                  </a:lnTo>
                  <a:lnTo>
                    <a:pt x="130" y="62"/>
                  </a:lnTo>
                  <a:lnTo>
                    <a:pt x="130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48"/>
            <p:cNvSpPr>
              <a:spLocks noEditPoints="1"/>
            </p:cNvSpPr>
            <p:nvPr/>
          </p:nvSpPr>
          <p:spPr bwMode="auto">
            <a:xfrm>
              <a:off x="4147" y="1567"/>
              <a:ext cx="133" cy="417"/>
            </a:xfrm>
            <a:custGeom>
              <a:avLst/>
              <a:gdLst>
                <a:gd name="T0" fmla="*/ 5 w 133"/>
                <a:gd name="T1" fmla="*/ 334 h 417"/>
                <a:gd name="T2" fmla="*/ 5 w 133"/>
                <a:gd name="T3" fmla="*/ 334 h 417"/>
                <a:gd name="T4" fmla="*/ 5 w 133"/>
                <a:gd name="T5" fmla="*/ 334 h 417"/>
                <a:gd name="T6" fmla="*/ 5 w 133"/>
                <a:gd name="T7" fmla="*/ 358 h 417"/>
                <a:gd name="T8" fmla="*/ 133 w 133"/>
                <a:gd name="T9" fmla="*/ 417 h 417"/>
                <a:gd name="T10" fmla="*/ 133 w 133"/>
                <a:gd name="T11" fmla="*/ 388 h 417"/>
                <a:gd name="T12" fmla="*/ 5 w 133"/>
                <a:gd name="T13" fmla="*/ 334 h 417"/>
                <a:gd name="T14" fmla="*/ 9 w 133"/>
                <a:gd name="T15" fmla="*/ 334 h 417"/>
                <a:gd name="T16" fmla="*/ 5 w 133"/>
                <a:gd name="T17" fmla="*/ 334 h 417"/>
                <a:gd name="T18" fmla="*/ 9 w 133"/>
                <a:gd name="T19" fmla="*/ 334 h 417"/>
                <a:gd name="T20" fmla="*/ 9 w 133"/>
                <a:gd name="T21" fmla="*/ 334 h 417"/>
                <a:gd name="T22" fmla="*/ 0 w 133"/>
                <a:gd name="T23" fmla="*/ 0 h 417"/>
                <a:gd name="T24" fmla="*/ 0 w 133"/>
                <a:gd name="T25" fmla="*/ 26 h 417"/>
                <a:gd name="T26" fmla="*/ 130 w 133"/>
                <a:gd name="T27" fmla="*/ 62 h 417"/>
                <a:gd name="T28" fmla="*/ 130 w 133"/>
                <a:gd name="T29" fmla="*/ 41 h 417"/>
                <a:gd name="T30" fmla="*/ 0 w 133"/>
                <a:gd name="T31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417">
                  <a:moveTo>
                    <a:pt x="5" y="334"/>
                  </a:moveTo>
                  <a:lnTo>
                    <a:pt x="5" y="334"/>
                  </a:lnTo>
                  <a:lnTo>
                    <a:pt x="5" y="334"/>
                  </a:lnTo>
                  <a:lnTo>
                    <a:pt x="5" y="358"/>
                  </a:lnTo>
                  <a:lnTo>
                    <a:pt x="133" y="417"/>
                  </a:lnTo>
                  <a:lnTo>
                    <a:pt x="133" y="388"/>
                  </a:lnTo>
                  <a:lnTo>
                    <a:pt x="5" y="334"/>
                  </a:lnTo>
                  <a:moveTo>
                    <a:pt x="9" y="334"/>
                  </a:moveTo>
                  <a:lnTo>
                    <a:pt x="5" y="334"/>
                  </a:lnTo>
                  <a:lnTo>
                    <a:pt x="9" y="334"/>
                  </a:lnTo>
                  <a:lnTo>
                    <a:pt x="9" y="334"/>
                  </a:lnTo>
                  <a:moveTo>
                    <a:pt x="0" y="0"/>
                  </a:moveTo>
                  <a:lnTo>
                    <a:pt x="0" y="26"/>
                  </a:lnTo>
                  <a:lnTo>
                    <a:pt x="130" y="62"/>
                  </a:lnTo>
                  <a:lnTo>
                    <a:pt x="130" y="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49"/>
            <p:cNvSpPr>
              <a:spLocks noEditPoints="1"/>
            </p:cNvSpPr>
            <p:nvPr/>
          </p:nvSpPr>
          <p:spPr bwMode="auto">
            <a:xfrm>
              <a:off x="4147" y="1593"/>
              <a:ext cx="133" cy="362"/>
            </a:xfrm>
            <a:custGeom>
              <a:avLst/>
              <a:gdLst>
                <a:gd name="T0" fmla="*/ 5 w 133"/>
                <a:gd name="T1" fmla="*/ 308 h 362"/>
                <a:gd name="T2" fmla="*/ 5 w 133"/>
                <a:gd name="T3" fmla="*/ 308 h 362"/>
                <a:gd name="T4" fmla="*/ 0 w 133"/>
                <a:gd name="T5" fmla="*/ 0 h 362"/>
                <a:gd name="T6" fmla="*/ 0 w 133"/>
                <a:gd name="T7" fmla="*/ 7 h 362"/>
                <a:gd name="T8" fmla="*/ 5 w 133"/>
                <a:gd name="T9" fmla="*/ 308 h 362"/>
                <a:gd name="T10" fmla="*/ 5 w 133"/>
                <a:gd name="T11" fmla="*/ 308 h 362"/>
                <a:gd name="T12" fmla="*/ 9 w 133"/>
                <a:gd name="T13" fmla="*/ 308 h 362"/>
                <a:gd name="T14" fmla="*/ 9 w 133"/>
                <a:gd name="T15" fmla="*/ 308 h 362"/>
                <a:gd name="T16" fmla="*/ 5 w 133"/>
                <a:gd name="T17" fmla="*/ 308 h 362"/>
                <a:gd name="T18" fmla="*/ 133 w 133"/>
                <a:gd name="T19" fmla="*/ 362 h 362"/>
                <a:gd name="T20" fmla="*/ 130 w 133"/>
                <a:gd name="T21" fmla="*/ 36 h 362"/>
                <a:gd name="T22" fmla="*/ 130 w 133"/>
                <a:gd name="T23" fmla="*/ 36 h 362"/>
                <a:gd name="T24" fmla="*/ 0 w 133"/>
                <a:gd name="T25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3" h="362">
                  <a:moveTo>
                    <a:pt x="5" y="308"/>
                  </a:moveTo>
                  <a:lnTo>
                    <a:pt x="5" y="308"/>
                  </a:lnTo>
                  <a:close/>
                  <a:moveTo>
                    <a:pt x="0" y="0"/>
                  </a:moveTo>
                  <a:lnTo>
                    <a:pt x="0" y="7"/>
                  </a:lnTo>
                  <a:lnTo>
                    <a:pt x="5" y="308"/>
                  </a:lnTo>
                  <a:lnTo>
                    <a:pt x="5" y="308"/>
                  </a:lnTo>
                  <a:lnTo>
                    <a:pt x="9" y="308"/>
                  </a:lnTo>
                  <a:lnTo>
                    <a:pt x="9" y="308"/>
                  </a:lnTo>
                  <a:lnTo>
                    <a:pt x="5" y="308"/>
                  </a:lnTo>
                  <a:lnTo>
                    <a:pt x="133" y="362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0"/>
            <p:cNvSpPr>
              <a:spLocks noEditPoints="1"/>
            </p:cNvSpPr>
            <p:nvPr/>
          </p:nvSpPr>
          <p:spPr bwMode="auto">
            <a:xfrm>
              <a:off x="4147" y="1593"/>
              <a:ext cx="133" cy="362"/>
            </a:xfrm>
            <a:custGeom>
              <a:avLst/>
              <a:gdLst>
                <a:gd name="T0" fmla="*/ 5 w 133"/>
                <a:gd name="T1" fmla="*/ 308 h 362"/>
                <a:gd name="T2" fmla="*/ 5 w 133"/>
                <a:gd name="T3" fmla="*/ 308 h 362"/>
                <a:gd name="T4" fmla="*/ 0 w 133"/>
                <a:gd name="T5" fmla="*/ 0 h 362"/>
                <a:gd name="T6" fmla="*/ 0 w 133"/>
                <a:gd name="T7" fmla="*/ 7 h 362"/>
                <a:gd name="T8" fmla="*/ 5 w 133"/>
                <a:gd name="T9" fmla="*/ 308 h 362"/>
                <a:gd name="T10" fmla="*/ 5 w 133"/>
                <a:gd name="T11" fmla="*/ 308 h 362"/>
                <a:gd name="T12" fmla="*/ 9 w 133"/>
                <a:gd name="T13" fmla="*/ 308 h 362"/>
                <a:gd name="T14" fmla="*/ 9 w 133"/>
                <a:gd name="T15" fmla="*/ 308 h 362"/>
                <a:gd name="T16" fmla="*/ 5 w 133"/>
                <a:gd name="T17" fmla="*/ 308 h 362"/>
                <a:gd name="T18" fmla="*/ 133 w 133"/>
                <a:gd name="T19" fmla="*/ 362 h 362"/>
                <a:gd name="T20" fmla="*/ 130 w 133"/>
                <a:gd name="T21" fmla="*/ 36 h 362"/>
                <a:gd name="T22" fmla="*/ 130 w 133"/>
                <a:gd name="T23" fmla="*/ 36 h 362"/>
                <a:gd name="T24" fmla="*/ 0 w 133"/>
                <a:gd name="T25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3" h="362">
                  <a:moveTo>
                    <a:pt x="5" y="308"/>
                  </a:moveTo>
                  <a:lnTo>
                    <a:pt x="5" y="308"/>
                  </a:lnTo>
                  <a:moveTo>
                    <a:pt x="0" y="0"/>
                  </a:moveTo>
                  <a:lnTo>
                    <a:pt x="0" y="7"/>
                  </a:lnTo>
                  <a:lnTo>
                    <a:pt x="5" y="308"/>
                  </a:lnTo>
                  <a:lnTo>
                    <a:pt x="5" y="308"/>
                  </a:lnTo>
                  <a:lnTo>
                    <a:pt x="9" y="308"/>
                  </a:lnTo>
                  <a:lnTo>
                    <a:pt x="9" y="308"/>
                  </a:lnTo>
                  <a:lnTo>
                    <a:pt x="5" y="308"/>
                  </a:lnTo>
                  <a:lnTo>
                    <a:pt x="133" y="362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1"/>
            <p:cNvSpPr/>
            <p:nvPr/>
          </p:nvSpPr>
          <p:spPr bwMode="auto">
            <a:xfrm>
              <a:off x="4414" y="1567"/>
              <a:ext cx="142" cy="417"/>
            </a:xfrm>
            <a:custGeom>
              <a:avLst/>
              <a:gdLst>
                <a:gd name="T0" fmla="*/ 0 w 142"/>
                <a:gd name="T1" fmla="*/ 0 h 417"/>
                <a:gd name="T2" fmla="*/ 0 w 142"/>
                <a:gd name="T3" fmla="*/ 26 h 417"/>
                <a:gd name="T4" fmla="*/ 81 w 142"/>
                <a:gd name="T5" fmla="*/ 50 h 417"/>
                <a:gd name="T6" fmla="*/ 119 w 142"/>
                <a:gd name="T7" fmla="*/ 379 h 417"/>
                <a:gd name="T8" fmla="*/ 0 w 142"/>
                <a:gd name="T9" fmla="*/ 339 h 417"/>
                <a:gd name="T10" fmla="*/ 0 w 142"/>
                <a:gd name="T11" fmla="*/ 358 h 417"/>
                <a:gd name="T12" fmla="*/ 142 w 142"/>
                <a:gd name="T13" fmla="*/ 417 h 417"/>
                <a:gd name="T14" fmla="*/ 97 w 142"/>
                <a:gd name="T15" fmla="*/ 31 h 417"/>
                <a:gd name="T16" fmla="*/ 0 w 142"/>
                <a:gd name="T17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" h="417">
                  <a:moveTo>
                    <a:pt x="0" y="0"/>
                  </a:moveTo>
                  <a:lnTo>
                    <a:pt x="0" y="26"/>
                  </a:lnTo>
                  <a:lnTo>
                    <a:pt x="81" y="50"/>
                  </a:lnTo>
                  <a:lnTo>
                    <a:pt x="119" y="379"/>
                  </a:lnTo>
                  <a:lnTo>
                    <a:pt x="0" y="339"/>
                  </a:lnTo>
                  <a:lnTo>
                    <a:pt x="0" y="358"/>
                  </a:lnTo>
                  <a:lnTo>
                    <a:pt x="142" y="417"/>
                  </a:lnTo>
                  <a:lnTo>
                    <a:pt x="97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2"/>
            <p:cNvSpPr/>
            <p:nvPr/>
          </p:nvSpPr>
          <p:spPr bwMode="auto">
            <a:xfrm>
              <a:off x="4414" y="1567"/>
              <a:ext cx="142" cy="417"/>
            </a:xfrm>
            <a:custGeom>
              <a:avLst/>
              <a:gdLst>
                <a:gd name="T0" fmla="*/ 0 w 142"/>
                <a:gd name="T1" fmla="*/ 0 h 417"/>
                <a:gd name="T2" fmla="*/ 0 w 142"/>
                <a:gd name="T3" fmla="*/ 26 h 417"/>
                <a:gd name="T4" fmla="*/ 81 w 142"/>
                <a:gd name="T5" fmla="*/ 50 h 417"/>
                <a:gd name="T6" fmla="*/ 119 w 142"/>
                <a:gd name="T7" fmla="*/ 379 h 417"/>
                <a:gd name="T8" fmla="*/ 0 w 142"/>
                <a:gd name="T9" fmla="*/ 339 h 417"/>
                <a:gd name="T10" fmla="*/ 0 w 142"/>
                <a:gd name="T11" fmla="*/ 358 h 417"/>
                <a:gd name="T12" fmla="*/ 142 w 142"/>
                <a:gd name="T13" fmla="*/ 417 h 417"/>
                <a:gd name="T14" fmla="*/ 97 w 142"/>
                <a:gd name="T15" fmla="*/ 31 h 417"/>
                <a:gd name="T16" fmla="*/ 0 w 142"/>
                <a:gd name="T17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" h="417">
                  <a:moveTo>
                    <a:pt x="0" y="0"/>
                  </a:moveTo>
                  <a:lnTo>
                    <a:pt x="0" y="26"/>
                  </a:lnTo>
                  <a:lnTo>
                    <a:pt x="81" y="50"/>
                  </a:lnTo>
                  <a:lnTo>
                    <a:pt x="119" y="379"/>
                  </a:lnTo>
                  <a:lnTo>
                    <a:pt x="0" y="339"/>
                  </a:lnTo>
                  <a:lnTo>
                    <a:pt x="0" y="358"/>
                  </a:lnTo>
                  <a:lnTo>
                    <a:pt x="142" y="417"/>
                  </a:lnTo>
                  <a:lnTo>
                    <a:pt x="97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3"/>
            <p:cNvSpPr/>
            <p:nvPr/>
          </p:nvSpPr>
          <p:spPr bwMode="auto">
            <a:xfrm>
              <a:off x="4414" y="1593"/>
              <a:ext cx="119" cy="353"/>
            </a:xfrm>
            <a:custGeom>
              <a:avLst/>
              <a:gdLst>
                <a:gd name="T0" fmla="*/ 0 w 119"/>
                <a:gd name="T1" fmla="*/ 0 h 353"/>
                <a:gd name="T2" fmla="*/ 0 w 119"/>
                <a:gd name="T3" fmla="*/ 313 h 353"/>
                <a:gd name="T4" fmla="*/ 119 w 119"/>
                <a:gd name="T5" fmla="*/ 353 h 353"/>
                <a:gd name="T6" fmla="*/ 81 w 119"/>
                <a:gd name="T7" fmla="*/ 24 h 353"/>
                <a:gd name="T8" fmla="*/ 0 w 119"/>
                <a:gd name="T9" fmla="*/ 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353">
                  <a:moveTo>
                    <a:pt x="0" y="0"/>
                  </a:moveTo>
                  <a:lnTo>
                    <a:pt x="0" y="313"/>
                  </a:lnTo>
                  <a:lnTo>
                    <a:pt x="119" y="353"/>
                  </a:lnTo>
                  <a:lnTo>
                    <a:pt x="81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4"/>
            <p:cNvSpPr/>
            <p:nvPr/>
          </p:nvSpPr>
          <p:spPr bwMode="auto">
            <a:xfrm>
              <a:off x="4414" y="1593"/>
              <a:ext cx="119" cy="353"/>
            </a:xfrm>
            <a:custGeom>
              <a:avLst/>
              <a:gdLst>
                <a:gd name="T0" fmla="*/ 0 w 119"/>
                <a:gd name="T1" fmla="*/ 0 h 353"/>
                <a:gd name="T2" fmla="*/ 0 w 119"/>
                <a:gd name="T3" fmla="*/ 313 h 353"/>
                <a:gd name="T4" fmla="*/ 119 w 119"/>
                <a:gd name="T5" fmla="*/ 353 h 353"/>
                <a:gd name="T6" fmla="*/ 81 w 119"/>
                <a:gd name="T7" fmla="*/ 24 h 353"/>
                <a:gd name="T8" fmla="*/ 0 w 119"/>
                <a:gd name="T9" fmla="*/ 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353">
                  <a:moveTo>
                    <a:pt x="0" y="0"/>
                  </a:moveTo>
                  <a:lnTo>
                    <a:pt x="0" y="313"/>
                  </a:lnTo>
                  <a:lnTo>
                    <a:pt x="119" y="353"/>
                  </a:lnTo>
                  <a:lnTo>
                    <a:pt x="81" y="2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5"/>
            <p:cNvSpPr>
              <a:spLocks noEditPoints="1"/>
            </p:cNvSpPr>
            <p:nvPr/>
          </p:nvSpPr>
          <p:spPr bwMode="auto">
            <a:xfrm>
              <a:off x="4149" y="1406"/>
              <a:ext cx="265" cy="360"/>
            </a:xfrm>
            <a:custGeom>
              <a:avLst/>
              <a:gdLst>
                <a:gd name="T0" fmla="*/ 56 w 112"/>
                <a:gd name="T1" fmla="*/ 0 h 152"/>
                <a:gd name="T2" fmla="*/ 0 w 112"/>
                <a:gd name="T3" fmla="*/ 57 h 152"/>
                <a:gd name="T4" fmla="*/ 56 w 112"/>
                <a:gd name="T5" fmla="*/ 152 h 152"/>
                <a:gd name="T6" fmla="*/ 112 w 112"/>
                <a:gd name="T7" fmla="*/ 57 h 152"/>
                <a:gd name="T8" fmla="*/ 56 w 112"/>
                <a:gd name="T9" fmla="*/ 0 h 152"/>
                <a:gd name="T10" fmla="*/ 56 w 112"/>
                <a:gd name="T11" fmla="*/ 80 h 152"/>
                <a:gd name="T12" fmla="*/ 28 w 112"/>
                <a:gd name="T13" fmla="*/ 52 h 152"/>
                <a:gd name="T14" fmla="*/ 56 w 112"/>
                <a:gd name="T15" fmla="*/ 23 h 152"/>
                <a:gd name="T16" fmla="*/ 84 w 112"/>
                <a:gd name="T17" fmla="*/ 52 h 152"/>
                <a:gd name="T18" fmla="*/ 56 w 112"/>
                <a:gd name="T19" fmla="*/ 8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152">
                  <a:moveTo>
                    <a:pt x="56" y="0"/>
                  </a:moveTo>
                  <a:cubicBezTo>
                    <a:pt x="25" y="0"/>
                    <a:pt x="0" y="25"/>
                    <a:pt x="0" y="57"/>
                  </a:cubicBezTo>
                  <a:cubicBezTo>
                    <a:pt x="0" y="88"/>
                    <a:pt x="56" y="152"/>
                    <a:pt x="56" y="152"/>
                  </a:cubicBezTo>
                  <a:cubicBezTo>
                    <a:pt x="56" y="152"/>
                    <a:pt x="112" y="88"/>
                    <a:pt x="112" y="57"/>
                  </a:cubicBezTo>
                  <a:cubicBezTo>
                    <a:pt x="112" y="25"/>
                    <a:pt x="87" y="0"/>
                    <a:pt x="56" y="0"/>
                  </a:cubicBezTo>
                  <a:close/>
                  <a:moveTo>
                    <a:pt x="56" y="80"/>
                  </a:moveTo>
                  <a:cubicBezTo>
                    <a:pt x="40" y="80"/>
                    <a:pt x="28" y="68"/>
                    <a:pt x="28" y="52"/>
                  </a:cubicBezTo>
                  <a:cubicBezTo>
                    <a:pt x="28" y="36"/>
                    <a:pt x="40" y="23"/>
                    <a:pt x="56" y="23"/>
                  </a:cubicBezTo>
                  <a:cubicBezTo>
                    <a:pt x="71" y="23"/>
                    <a:pt x="84" y="36"/>
                    <a:pt x="84" y="52"/>
                  </a:cubicBezTo>
                  <a:cubicBezTo>
                    <a:pt x="84" y="68"/>
                    <a:pt x="71" y="80"/>
                    <a:pt x="56" y="80"/>
                  </a:cubicBezTo>
                  <a:close/>
                </a:path>
              </a:pathLst>
            </a:custGeom>
            <a:solidFill>
              <a:srgbClr val="F7C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6"/>
            <p:cNvSpPr/>
            <p:nvPr/>
          </p:nvSpPr>
          <p:spPr bwMode="auto">
            <a:xfrm>
              <a:off x="4942" y="1520"/>
              <a:ext cx="587" cy="407"/>
            </a:xfrm>
            <a:custGeom>
              <a:avLst/>
              <a:gdLst>
                <a:gd name="T0" fmla="*/ 228 w 248"/>
                <a:gd name="T1" fmla="*/ 0 h 172"/>
                <a:gd name="T2" fmla="*/ 20 w 248"/>
                <a:gd name="T3" fmla="*/ 0 h 172"/>
                <a:gd name="T4" fmla="*/ 0 w 248"/>
                <a:gd name="T5" fmla="*/ 20 h 172"/>
                <a:gd name="T6" fmla="*/ 0 w 248"/>
                <a:gd name="T7" fmla="*/ 152 h 172"/>
                <a:gd name="T8" fmla="*/ 20 w 248"/>
                <a:gd name="T9" fmla="*/ 172 h 172"/>
                <a:gd name="T10" fmla="*/ 228 w 248"/>
                <a:gd name="T11" fmla="*/ 172 h 172"/>
                <a:gd name="T12" fmla="*/ 248 w 248"/>
                <a:gd name="T13" fmla="*/ 152 h 172"/>
                <a:gd name="T14" fmla="*/ 248 w 248"/>
                <a:gd name="T15" fmla="*/ 20 h 172"/>
                <a:gd name="T16" fmla="*/ 228 w 248"/>
                <a:gd name="T1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72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163"/>
                    <a:pt x="9" y="172"/>
                    <a:pt x="20" y="172"/>
                  </a:cubicBezTo>
                  <a:cubicBezTo>
                    <a:pt x="228" y="172"/>
                    <a:pt x="228" y="172"/>
                    <a:pt x="228" y="172"/>
                  </a:cubicBezTo>
                  <a:cubicBezTo>
                    <a:pt x="239" y="172"/>
                    <a:pt x="248" y="163"/>
                    <a:pt x="248" y="152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A0C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7"/>
            <p:cNvSpPr/>
            <p:nvPr/>
          </p:nvSpPr>
          <p:spPr bwMode="auto">
            <a:xfrm>
              <a:off x="5070" y="1444"/>
              <a:ext cx="329" cy="76"/>
            </a:xfrm>
            <a:custGeom>
              <a:avLst/>
              <a:gdLst>
                <a:gd name="T0" fmla="*/ 135 w 139"/>
                <a:gd name="T1" fmla="*/ 18 h 32"/>
                <a:gd name="T2" fmla="*/ 109 w 139"/>
                <a:gd name="T3" fmla="*/ 0 h 32"/>
                <a:gd name="T4" fmla="*/ 30 w 139"/>
                <a:gd name="T5" fmla="*/ 0 h 32"/>
                <a:gd name="T6" fmla="*/ 5 w 139"/>
                <a:gd name="T7" fmla="*/ 18 h 32"/>
                <a:gd name="T8" fmla="*/ 0 w 139"/>
                <a:gd name="T9" fmla="*/ 32 h 32"/>
                <a:gd name="T10" fmla="*/ 139 w 139"/>
                <a:gd name="T11" fmla="*/ 32 h 32"/>
                <a:gd name="T12" fmla="*/ 135 w 139"/>
                <a:gd name="T13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32">
                  <a:moveTo>
                    <a:pt x="135" y="18"/>
                  </a:moveTo>
                  <a:cubicBezTo>
                    <a:pt x="132" y="8"/>
                    <a:pt x="120" y="0"/>
                    <a:pt x="10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0"/>
                    <a:pt x="8" y="8"/>
                    <a:pt x="5" y="1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39" y="32"/>
                    <a:pt x="139" y="32"/>
                    <a:pt x="139" y="32"/>
                  </a:cubicBezTo>
                  <a:lnTo>
                    <a:pt x="135" y="18"/>
                  </a:lnTo>
                  <a:close/>
                </a:path>
              </a:pathLst>
            </a:custGeom>
            <a:solidFill>
              <a:srgbClr val="CDD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58"/>
            <p:cNvSpPr/>
            <p:nvPr/>
          </p:nvSpPr>
          <p:spPr bwMode="auto">
            <a:xfrm>
              <a:off x="5188" y="1463"/>
              <a:ext cx="95" cy="38"/>
            </a:xfrm>
            <a:custGeom>
              <a:avLst/>
              <a:gdLst>
                <a:gd name="T0" fmla="*/ 32 w 40"/>
                <a:gd name="T1" fmla="*/ 0 h 16"/>
                <a:gd name="T2" fmla="*/ 8 w 40"/>
                <a:gd name="T3" fmla="*/ 0 h 16"/>
                <a:gd name="T4" fmla="*/ 0 w 40"/>
                <a:gd name="T5" fmla="*/ 8 h 16"/>
                <a:gd name="T6" fmla="*/ 8 w 40"/>
                <a:gd name="T7" fmla="*/ 16 h 16"/>
                <a:gd name="T8" fmla="*/ 32 w 40"/>
                <a:gd name="T9" fmla="*/ 16 h 16"/>
                <a:gd name="T10" fmla="*/ 40 w 40"/>
                <a:gd name="T11" fmla="*/ 8 h 16"/>
                <a:gd name="T12" fmla="*/ 32 w 4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6">
                  <a:moveTo>
                    <a:pt x="3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6" y="16"/>
                    <a:pt x="40" y="12"/>
                    <a:pt x="40" y="8"/>
                  </a:cubicBezTo>
                  <a:cubicBezTo>
                    <a:pt x="40" y="4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ADB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59"/>
            <p:cNvSpPr/>
            <p:nvPr/>
          </p:nvSpPr>
          <p:spPr bwMode="auto">
            <a:xfrm>
              <a:off x="5122" y="1757"/>
              <a:ext cx="227" cy="142"/>
            </a:xfrm>
            <a:custGeom>
              <a:avLst/>
              <a:gdLst>
                <a:gd name="T0" fmla="*/ 94 w 96"/>
                <a:gd name="T1" fmla="*/ 0 h 60"/>
                <a:gd name="T2" fmla="*/ 48 w 96"/>
                <a:gd name="T3" fmla="*/ 36 h 60"/>
                <a:gd name="T4" fmla="*/ 2 w 96"/>
                <a:gd name="T5" fmla="*/ 0 h 60"/>
                <a:gd name="T6" fmla="*/ 0 w 96"/>
                <a:gd name="T7" fmla="*/ 12 h 60"/>
                <a:gd name="T8" fmla="*/ 48 w 96"/>
                <a:gd name="T9" fmla="*/ 60 h 60"/>
                <a:gd name="T10" fmla="*/ 96 w 96"/>
                <a:gd name="T11" fmla="*/ 12 h 60"/>
                <a:gd name="T12" fmla="*/ 94 w 96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60">
                  <a:moveTo>
                    <a:pt x="94" y="0"/>
                  </a:moveTo>
                  <a:cubicBezTo>
                    <a:pt x="89" y="21"/>
                    <a:pt x="70" y="36"/>
                    <a:pt x="48" y="36"/>
                  </a:cubicBezTo>
                  <a:cubicBezTo>
                    <a:pt x="26" y="36"/>
                    <a:pt x="7" y="21"/>
                    <a:pt x="2" y="0"/>
                  </a:cubicBezTo>
                  <a:cubicBezTo>
                    <a:pt x="1" y="4"/>
                    <a:pt x="0" y="8"/>
                    <a:pt x="0" y="12"/>
                  </a:cubicBezTo>
                  <a:cubicBezTo>
                    <a:pt x="0" y="39"/>
                    <a:pt x="21" y="60"/>
                    <a:pt x="48" y="60"/>
                  </a:cubicBezTo>
                  <a:cubicBezTo>
                    <a:pt x="75" y="60"/>
                    <a:pt x="96" y="39"/>
                    <a:pt x="96" y="12"/>
                  </a:cubicBezTo>
                  <a:cubicBezTo>
                    <a:pt x="96" y="8"/>
                    <a:pt x="95" y="4"/>
                    <a:pt x="94" y="0"/>
                  </a:cubicBezTo>
                </a:path>
              </a:pathLst>
            </a:custGeom>
            <a:solidFill>
              <a:srgbClr val="92B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Oval 160"/>
            <p:cNvSpPr>
              <a:spLocks noChangeArrowheads="1"/>
            </p:cNvSpPr>
            <p:nvPr/>
          </p:nvSpPr>
          <p:spPr bwMode="auto">
            <a:xfrm>
              <a:off x="5122" y="1615"/>
              <a:ext cx="227" cy="227"/>
            </a:xfrm>
            <a:prstGeom prst="ellipse">
              <a:avLst/>
            </a:prstGeom>
            <a:solidFill>
              <a:srgbClr val="768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Oval 161"/>
            <p:cNvSpPr>
              <a:spLocks noChangeArrowheads="1"/>
            </p:cNvSpPr>
            <p:nvPr/>
          </p:nvSpPr>
          <p:spPr bwMode="auto">
            <a:xfrm>
              <a:off x="5150" y="1643"/>
              <a:ext cx="171" cy="1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Oval 162"/>
            <p:cNvSpPr>
              <a:spLocks noChangeArrowheads="1"/>
            </p:cNvSpPr>
            <p:nvPr/>
          </p:nvSpPr>
          <p:spPr bwMode="auto">
            <a:xfrm>
              <a:off x="5169" y="1662"/>
              <a:ext cx="133" cy="132"/>
            </a:xfrm>
            <a:prstGeom prst="ellipse">
              <a:avLst/>
            </a:prstGeom>
            <a:solidFill>
              <a:srgbClr val="B1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Oval 163"/>
            <p:cNvSpPr>
              <a:spLocks noChangeArrowheads="1"/>
            </p:cNvSpPr>
            <p:nvPr/>
          </p:nvSpPr>
          <p:spPr bwMode="auto">
            <a:xfrm>
              <a:off x="5198" y="1690"/>
              <a:ext cx="76" cy="76"/>
            </a:xfrm>
            <a:prstGeom prst="ellipse">
              <a:avLst/>
            </a:prstGeom>
            <a:solidFill>
              <a:srgbClr val="C0D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4"/>
            <p:cNvSpPr/>
            <p:nvPr/>
          </p:nvSpPr>
          <p:spPr bwMode="auto">
            <a:xfrm>
              <a:off x="5169" y="1652"/>
              <a:ext cx="69" cy="57"/>
            </a:xfrm>
            <a:custGeom>
              <a:avLst/>
              <a:gdLst>
                <a:gd name="T0" fmla="*/ 18 w 29"/>
                <a:gd name="T1" fmla="*/ 0 h 24"/>
                <a:gd name="T2" fmla="*/ 0 w 29"/>
                <a:gd name="T3" fmla="*/ 18 h 24"/>
                <a:gd name="T4" fmla="*/ 1 w 29"/>
                <a:gd name="T5" fmla="*/ 24 h 24"/>
                <a:gd name="T6" fmla="*/ 28 w 29"/>
                <a:gd name="T7" fmla="*/ 4 h 24"/>
                <a:gd name="T8" fmla="*/ 29 w 29"/>
                <a:gd name="T9" fmla="*/ 4 h 24"/>
                <a:gd name="T10" fmla="*/ 18 w 29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4">
                  <a:moveTo>
                    <a:pt x="18" y="0"/>
                  </a:moveTo>
                  <a:cubicBezTo>
                    <a:pt x="8" y="0"/>
                    <a:pt x="0" y="8"/>
                    <a:pt x="0" y="18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4" y="13"/>
                    <a:pt x="15" y="4"/>
                    <a:pt x="28" y="4"/>
                  </a:cubicBezTo>
                  <a:cubicBezTo>
                    <a:pt x="28" y="4"/>
                    <a:pt x="29" y="4"/>
                    <a:pt x="29" y="4"/>
                  </a:cubicBezTo>
                  <a:cubicBezTo>
                    <a:pt x="26" y="2"/>
                    <a:pt x="22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5"/>
            <p:cNvSpPr/>
            <p:nvPr/>
          </p:nvSpPr>
          <p:spPr bwMode="auto">
            <a:xfrm>
              <a:off x="5172" y="1662"/>
              <a:ext cx="83" cy="73"/>
            </a:xfrm>
            <a:custGeom>
              <a:avLst/>
              <a:gdLst>
                <a:gd name="T0" fmla="*/ 27 w 35"/>
                <a:gd name="T1" fmla="*/ 0 h 31"/>
                <a:gd name="T2" fmla="*/ 0 w 35"/>
                <a:gd name="T3" fmla="*/ 20 h 31"/>
                <a:gd name="T4" fmla="*/ 11 w 35"/>
                <a:gd name="T5" fmla="*/ 31 h 31"/>
                <a:gd name="T6" fmla="*/ 11 w 35"/>
                <a:gd name="T7" fmla="*/ 28 h 31"/>
                <a:gd name="T8" fmla="*/ 27 w 35"/>
                <a:gd name="T9" fmla="*/ 12 h 31"/>
                <a:gd name="T10" fmla="*/ 35 w 35"/>
                <a:gd name="T11" fmla="*/ 14 h 31"/>
                <a:gd name="T12" fmla="*/ 35 w 35"/>
                <a:gd name="T13" fmla="*/ 14 h 31"/>
                <a:gd name="T14" fmla="*/ 28 w 35"/>
                <a:gd name="T15" fmla="*/ 0 h 31"/>
                <a:gd name="T16" fmla="*/ 27 w 35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1">
                  <a:moveTo>
                    <a:pt x="27" y="0"/>
                  </a:moveTo>
                  <a:cubicBezTo>
                    <a:pt x="14" y="0"/>
                    <a:pt x="3" y="9"/>
                    <a:pt x="0" y="20"/>
                  </a:cubicBezTo>
                  <a:cubicBezTo>
                    <a:pt x="2" y="25"/>
                    <a:pt x="6" y="29"/>
                    <a:pt x="11" y="31"/>
                  </a:cubicBezTo>
                  <a:cubicBezTo>
                    <a:pt x="11" y="30"/>
                    <a:pt x="11" y="29"/>
                    <a:pt x="11" y="28"/>
                  </a:cubicBezTo>
                  <a:cubicBezTo>
                    <a:pt x="11" y="19"/>
                    <a:pt x="18" y="12"/>
                    <a:pt x="27" y="12"/>
                  </a:cubicBezTo>
                  <a:cubicBezTo>
                    <a:pt x="30" y="12"/>
                    <a:pt x="33" y="13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8"/>
                    <a:pt x="32" y="3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</a:path>
              </a:pathLst>
            </a:custGeom>
            <a:solidFill>
              <a:srgbClr val="D8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6"/>
            <p:cNvSpPr/>
            <p:nvPr/>
          </p:nvSpPr>
          <p:spPr bwMode="auto">
            <a:xfrm>
              <a:off x="5198" y="1690"/>
              <a:ext cx="57" cy="48"/>
            </a:xfrm>
            <a:custGeom>
              <a:avLst/>
              <a:gdLst>
                <a:gd name="T0" fmla="*/ 16 w 24"/>
                <a:gd name="T1" fmla="*/ 0 h 20"/>
                <a:gd name="T2" fmla="*/ 0 w 24"/>
                <a:gd name="T3" fmla="*/ 16 h 20"/>
                <a:gd name="T4" fmla="*/ 0 w 24"/>
                <a:gd name="T5" fmla="*/ 19 h 20"/>
                <a:gd name="T6" fmla="*/ 6 w 24"/>
                <a:gd name="T7" fmla="*/ 20 h 20"/>
                <a:gd name="T8" fmla="*/ 24 w 24"/>
                <a:gd name="T9" fmla="*/ 2 h 20"/>
                <a:gd name="T10" fmla="*/ 16 w 24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0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2" y="20"/>
                    <a:pt x="4" y="20"/>
                    <a:pt x="6" y="20"/>
                  </a:cubicBezTo>
                  <a:cubicBezTo>
                    <a:pt x="16" y="20"/>
                    <a:pt x="24" y="12"/>
                    <a:pt x="24" y="2"/>
                  </a:cubicBezTo>
                  <a:cubicBezTo>
                    <a:pt x="22" y="1"/>
                    <a:pt x="19" y="0"/>
                    <a:pt x="16" y="0"/>
                  </a:cubicBezTo>
                </a:path>
              </a:pathLst>
            </a:custGeom>
            <a:solidFill>
              <a:srgbClr val="E0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Oval 167"/>
            <p:cNvSpPr>
              <a:spLocks noChangeArrowheads="1"/>
            </p:cNvSpPr>
            <p:nvPr/>
          </p:nvSpPr>
          <p:spPr bwMode="auto">
            <a:xfrm>
              <a:off x="5416" y="1577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68"/>
            <p:cNvSpPr/>
            <p:nvPr/>
          </p:nvSpPr>
          <p:spPr bwMode="auto">
            <a:xfrm>
              <a:off x="5908" y="1397"/>
              <a:ext cx="587" cy="587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8BA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69"/>
            <p:cNvSpPr>
              <a:spLocks noEditPoints="1"/>
            </p:cNvSpPr>
            <p:nvPr/>
          </p:nvSpPr>
          <p:spPr bwMode="auto">
            <a:xfrm>
              <a:off x="5908" y="1520"/>
              <a:ext cx="587" cy="379"/>
            </a:xfrm>
            <a:custGeom>
              <a:avLst/>
              <a:gdLst>
                <a:gd name="T0" fmla="*/ 0 w 587"/>
                <a:gd name="T1" fmla="*/ 379 h 379"/>
                <a:gd name="T2" fmla="*/ 587 w 587"/>
                <a:gd name="T3" fmla="*/ 379 h 379"/>
                <a:gd name="T4" fmla="*/ 587 w 587"/>
                <a:gd name="T5" fmla="*/ 246 h 379"/>
                <a:gd name="T6" fmla="*/ 0 w 587"/>
                <a:gd name="T7" fmla="*/ 246 h 379"/>
                <a:gd name="T8" fmla="*/ 0 w 587"/>
                <a:gd name="T9" fmla="*/ 379 h 379"/>
                <a:gd name="T10" fmla="*/ 0 w 587"/>
                <a:gd name="T11" fmla="*/ 0 h 379"/>
                <a:gd name="T12" fmla="*/ 0 w 587"/>
                <a:gd name="T13" fmla="*/ 132 h 379"/>
                <a:gd name="T14" fmla="*/ 587 w 587"/>
                <a:gd name="T15" fmla="*/ 132 h 379"/>
                <a:gd name="T16" fmla="*/ 587 w 587"/>
                <a:gd name="T17" fmla="*/ 0 h 379"/>
                <a:gd name="T18" fmla="*/ 0 w 587"/>
                <a:gd name="T19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7" h="379">
                  <a:moveTo>
                    <a:pt x="0" y="379"/>
                  </a:moveTo>
                  <a:lnTo>
                    <a:pt x="587" y="379"/>
                  </a:lnTo>
                  <a:lnTo>
                    <a:pt x="587" y="246"/>
                  </a:lnTo>
                  <a:lnTo>
                    <a:pt x="0" y="246"/>
                  </a:lnTo>
                  <a:lnTo>
                    <a:pt x="0" y="379"/>
                  </a:lnTo>
                  <a:close/>
                  <a:moveTo>
                    <a:pt x="0" y="0"/>
                  </a:moveTo>
                  <a:lnTo>
                    <a:pt x="0" y="132"/>
                  </a:lnTo>
                  <a:lnTo>
                    <a:pt x="587" y="132"/>
                  </a:lnTo>
                  <a:lnTo>
                    <a:pt x="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70"/>
            <p:cNvSpPr>
              <a:spLocks noEditPoints="1"/>
            </p:cNvSpPr>
            <p:nvPr/>
          </p:nvSpPr>
          <p:spPr bwMode="auto">
            <a:xfrm>
              <a:off x="5908" y="1520"/>
              <a:ext cx="587" cy="379"/>
            </a:xfrm>
            <a:custGeom>
              <a:avLst/>
              <a:gdLst>
                <a:gd name="T0" fmla="*/ 0 w 587"/>
                <a:gd name="T1" fmla="*/ 379 h 379"/>
                <a:gd name="T2" fmla="*/ 587 w 587"/>
                <a:gd name="T3" fmla="*/ 379 h 379"/>
                <a:gd name="T4" fmla="*/ 587 w 587"/>
                <a:gd name="T5" fmla="*/ 246 h 379"/>
                <a:gd name="T6" fmla="*/ 0 w 587"/>
                <a:gd name="T7" fmla="*/ 246 h 379"/>
                <a:gd name="T8" fmla="*/ 0 w 587"/>
                <a:gd name="T9" fmla="*/ 379 h 379"/>
                <a:gd name="T10" fmla="*/ 0 w 587"/>
                <a:gd name="T11" fmla="*/ 0 h 379"/>
                <a:gd name="T12" fmla="*/ 0 w 587"/>
                <a:gd name="T13" fmla="*/ 132 h 379"/>
                <a:gd name="T14" fmla="*/ 587 w 587"/>
                <a:gd name="T15" fmla="*/ 132 h 379"/>
                <a:gd name="T16" fmla="*/ 587 w 587"/>
                <a:gd name="T17" fmla="*/ 0 h 379"/>
                <a:gd name="T18" fmla="*/ 0 w 587"/>
                <a:gd name="T19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7" h="379">
                  <a:moveTo>
                    <a:pt x="0" y="379"/>
                  </a:moveTo>
                  <a:lnTo>
                    <a:pt x="587" y="379"/>
                  </a:lnTo>
                  <a:lnTo>
                    <a:pt x="587" y="246"/>
                  </a:lnTo>
                  <a:lnTo>
                    <a:pt x="0" y="246"/>
                  </a:lnTo>
                  <a:lnTo>
                    <a:pt x="0" y="379"/>
                  </a:lnTo>
                  <a:moveTo>
                    <a:pt x="0" y="0"/>
                  </a:moveTo>
                  <a:lnTo>
                    <a:pt x="0" y="132"/>
                  </a:lnTo>
                  <a:lnTo>
                    <a:pt x="587" y="132"/>
                  </a:lnTo>
                  <a:lnTo>
                    <a:pt x="587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71"/>
            <p:cNvSpPr>
              <a:spLocks noEditPoints="1"/>
            </p:cNvSpPr>
            <p:nvPr/>
          </p:nvSpPr>
          <p:spPr bwMode="auto">
            <a:xfrm>
              <a:off x="5955" y="1520"/>
              <a:ext cx="502" cy="379"/>
            </a:xfrm>
            <a:custGeom>
              <a:avLst/>
              <a:gdLst>
                <a:gd name="T0" fmla="*/ 199 w 502"/>
                <a:gd name="T1" fmla="*/ 369 h 379"/>
                <a:gd name="T2" fmla="*/ 76 w 502"/>
                <a:gd name="T3" fmla="*/ 9 h 379"/>
                <a:gd name="T4" fmla="*/ 76 w 502"/>
                <a:gd name="T5" fmla="*/ 0 h 379"/>
                <a:gd name="T6" fmla="*/ 199 w 502"/>
                <a:gd name="T7" fmla="*/ 256 h 379"/>
                <a:gd name="T8" fmla="*/ 152 w 502"/>
                <a:gd name="T9" fmla="*/ 256 h 379"/>
                <a:gd name="T10" fmla="*/ 275 w 502"/>
                <a:gd name="T11" fmla="*/ 369 h 379"/>
                <a:gd name="T12" fmla="*/ 152 w 502"/>
                <a:gd name="T13" fmla="*/ 132 h 379"/>
                <a:gd name="T14" fmla="*/ 152 w 502"/>
                <a:gd name="T15" fmla="*/ 123 h 379"/>
                <a:gd name="T16" fmla="*/ 199 w 502"/>
                <a:gd name="T17" fmla="*/ 9 h 379"/>
                <a:gd name="T18" fmla="*/ 152 w 502"/>
                <a:gd name="T19" fmla="*/ 9 h 379"/>
                <a:gd name="T20" fmla="*/ 48 w 502"/>
                <a:gd name="T21" fmla="*/ 123 h 379"/>
                <a:gd name="T22" fmla="*/ 0 w 502"/>
                <a:gd name="T23" fmla="*/ 256 h 379"/>
                <a:gd name="T24" fmla="*/ 0 w 502"/>
                <a:gd name="T25" fmla="*/ 246 h 379"/>
                <a:gd name="T26" fmla="*/ 275 w 502"/>
                <a:gd name="T27" fmla="*/ 256 h 379"/>
                <a:gd name="T28" fmla="*/ 227 w 502"/>
                <a:gd name="T29" fmla="*/ 256 h 379"/>
                <a:gd name="T30" fmla="*/ 123 w 502"/>
                <a:gd name="T31" fmla="*/ 123 h 379"/>
                <a:gd name="T32" fmla="*/ 0 w 502"/>
                <a:gd name="T33" fmla="*/ 379 h 379"/>
                <a:gd name="T34" fmla="*/ 0 w 502"/>
                <a:gd name="T35" fmla="*/ 369 h 379"/>
                <a:gd name="T36" fmla="*/ 123 w 502"/>
                <a:gd name="T37" fmla="*/ 256 h 379"/>
                <a:gd name="T38" fmla="*/ 76 w 502"/>
                <a:gd name="T39" fmla="*/ 256 h 379"/>
                <a:gd name="T40" fmla="*/ 123 w 502"/>
                <a:gd name="T41" fmla="*/ 369 h 379"/>
                <a:gd name="T42" fmla="*/ 0 w 502"/>
                <a:gd name="T43" fmla="*/ 9 h 379"/>
                <a:gd name="T44" fmla="*/ 0 w 502"/>
                <a:gd name="T45" fmla="*/ 0 h 379"/>
                <a:gd name="T46" fmla="*/ 350 w 502"/>
                <a:gd name="T47" fmla="*/ 9 h 379"/>
                <a:gd name="T48" fmla="*/ 303 w 502"/>
                <a:gd name="T49" fmla="*/ 9 h 379"/>
                <a:gd name="T50" fmla="*/ 502 w 502"/>
                <a:gd name="T51" fmla="*/ 246 h 379"/>
                <a:gd name="T52" fmla="*/ 455 w 502"/>
                <a:gd name="T53" fmla="*/ 379 h 379"/>
                <a:gd name="T54" fmla="*/ 455 w 502"/>
                <a:gd name="T55" fmla="*/ 369 h 379"/>
                <a:gd name="T56" fmla="*/ 426 w 502"/>
                <a:gd name="T57" fmla="*/ 132 h 379"/>
                <a:gd name="T58" fmla="*/ 379 w 502"/>
                <a:gd name="T59" fmla="*/ 132 h 379"/>
                <a:gd name="T60" fmla="*/ 426 w 502"/>
                <a:gd name="T61" fmla="*/ 0 h 379"/>
                <a:gd name="T62" fmla="*/ 455 w 502"/>
                <a:gd name="T63" fmla="*/ 0 h 379"/>
                <a:gd name="T64" fmla="*/ 502 w 502"/>
                <a:gd name="T65" fmla="*/ 0 h 379"/>
                <a:gd name="T66" fmla="*/ 502 w 502"/>
                <a:gd name="T67" fmla="*/ 132 h 379"/>
                <a:gd name="T68" fmla="*/ 455 w 502"/>
                <a:gd name="T69" fmla="*/ 132 h 379"/>
                <a:gd name="T70" fmla="*/ 350 w 502"/>
                <a:gd name="T71" fmla="*/ 246 h 379"/>
                <a:gd name="T72" fmla="*/ 379 w 502"/>
                <a:gd name="T73" fmla="*/ 256 h 379"/>
                <a:gd name="T74" fmla="*/ 379 w 502"/>
                <a:gd name="T75" fmla="*/ 246 h 379"/>
                <a:gd name="T76" fmla="*/ 275 w 502"/>
                <a:gd name="T77" fmla="*/ 9 h 379"/>
                <a:gd name="T78" fmla="*/ 227 w 502"/>
                <a:gd name="T79" fmla="*/ 9 h 379"/>
                <a:gd name="T80" fmla="*/ 275 w 502"/>
                <a:gd name="T81" fmla="*/ 123 h 379"/>
                <a:gd name="T82" fmla="*/ 303 w 502"/>
                <a:gd name="T83" fmla="*/ 379 h 379"/>
                <a:gd name="T84" fmla="*/ 303 w 502"/>
                <a:gd name="T85" fmla="*/ 369 h 379"/>
                <a:gd name="T86" fmla="*/ 426 w 502"/>
                <a:gd name="T87" fmla="*/ 379 h 379"/>
                <a:gd name="T88" fmla="*/ 379 w 502"/>
                <a:gd name="T89" fmla="*/ 379 h 379"/>
                <a:gd name="T90" fmla="*/ 350 w 502"/>
                <a:gd name="T91" fmla="*/ 123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2" h="379">
                  <a:moveTo>
                    <a:pt x="152" y="379"/>
                  </a:moveTo>
                  <a:lnTo>
                    <a:pt x="199" y="379"/>
                  </a:lnTo>
                  <a:lnTo>
                    <a:pt x="199" y="369"/>
                  </a:lnTo>
                  <a:lnTo>
                    <a:pt x="152" y="369"/>
                  </a:lnTo>
                  <a:lnTo>
                    <a:pt x="152" y="379"/>
                  </a:lnTo>
                  <a:close/>
                  <a:moveTo>
                    <a:pt x="76" y="9"/>
                  </a:moveTo>
                  <a:lnTo>
                    <a:pt x="123" y="9"/>
                  </a:lnTo>
                  <a:lnTo>
                    <a:pt x="123" y="0"/>
                  </a:lnTo>
                  <a:lnTo>
                    <a:pt x="76" y="0"/>
                  </a:lnTo>
                  <a:lnTo>
                    <a:pt x="76" y="9"/>
                  </a:lnTo>
                  <a:close/>
                  <a:moveTo>
                    <a:pt x="152" y="256"/>
                  </a:moveTo>
                  <a:lnTo>
                    <a:pt x="199" y="256"/>
                  </a:lnTo>
                  <a:lnTo>
                    <a:pt x="199" y="246"/>
                  </a:lnTo>
                  <a:lnTo>
                    <a:pt x="152" y="246"/>
                  </a:lnTo>
                  <a:lnTo>
                    <a:pt x="152" y="256"/>
                  </a:lnTo>
                  <a:close/>
                  <a:moveTo>
                    <a:pt x="227" y="379"/>
                  </a:moveTo>
                  <a:lnTo>
                    <a:pt x="275" y="379"/>
                  </a:lnTo>
                  <a:lnTo>
                    <a:pt x="275" y="369"/>
                  </a:lnTo>
                  <a:lnTo>
                    <a:pt x="227" y="369"/>
                  </a:lnTo>
                  <a:lnTo>
                    <a:pt x="227" y="379"/>
                  </a:lnTo>
                  <a:close/>
                  <a:moveTo>
                    <a:pt x="152" y="132"/>
                  </a:moveTo>
                  <a:lnTo>
                    <a:pt x="199" y="132"/>
                  </a:lnTo>
                  <a:lnTo>
                    <a:pt x="199" y="123"/>
                  </a:lnTo>
                  <a:lnTo>
                    <a:pt x="152" y="123"/>
                  </a:lnTo>
                  <a:lnTo>
                    <a:pt x="152" y="132"/>
                  </a:lnTo>
                  <a:close/>
                  <a:moveTo>
                    <a:pt x="152" y="9"/>
                  </a:moveTo>
                  <a:lnTo>
                    <a:pt x="199" y="9"/>
                  </a:lnTo>
                  <a:lnTo>
                    <a:pt x="199" y="0"/>
                  </a:lnTo>
                  <a:lnTo>
                    <a:pt x="152" y="0"/>
                  </a:lnTo>
                  <a:lnTo>
                    <a:pt x="152" y="9"/>
                  </a:lnTo>
                  <a:close/>
                  <a:moveTo>
                    <a:pt x="0" y="132"/>
                  </a:moveTo>
                  <a:lnTo>
                    <a:pt x="48" y="132"/>
                  </a:lnTo>
                  <a:lnTo>
                    <a:pt x="48" y="123"/>
                  </a:lnTo>
                  <a:lnTo>
                    <a:pt x="0" y="123"/>
                  </a:lnTo>
                  <a:lnTo>
                    <a:pt x="0" y="132"/>
                  </a:lnTo>
                  <a:close/>
                  <a:moveTo>
                    <a:pt x="0" y="256"/>
                  </a:moveTo>
                  <a:lnTo>
                    <a:pt x="48" y="256"/>
                  </a:lnTo>
                  <a:lnTo>
                    <a:pt x="48" y="246"/>
                  </a:lnTo>
                  <a:lnTo>
                    <a:pt x="0" y="246"/>
                  </a:lnTo>
                  <a:lnTo>
                    <a:pt x="0" y="256"/>
                  </a:lnTo>
                  <a:close/>
                  <a:moveTo>
                    <a:pt x="227" y="256"/>
                  </a:moveTo>
                  <a:lnTo>
                    <a:pt x="275" y="256"/>
                  </a:lnTo>
                  <a:lnTo>
                    <a:pt x="275" y="246"/>
                  </a:lnTo>
                  <a:lnTo>
                    <a:pt x="227" y="246"/>
                  </a:lnTo>
                  <a:lnTo>
                    <a:pt x="227" y="256"/>
                  </a:lnTo>
                  <a:close/>
                  <a:moveTo>
                    <a:pt x="76" y="132"/>
                  </a:moveTo>
                  <a:lnTo>
                    <a:pt x="123" y="132"/>
                  </a:lnTo>
                  <a:lnTo>
                    <a:pt x="123" y="123"/>
                  </a:lnTo>
                  <a:lnTo>
                    <a:pt x="76" y="123"/>
                  </a:lnTo>
                  <a:lnTo>
                    <a:pt x="76" y="132"/>
                  </a:lnTo>
                  <a:close/>
                  <a:moveTo>
                    <a:pt x="0" y="379"/>
                  </a:moveTo>
                  <a:lnTo>
                    <a:pt x="48" y="379"/>
                  </a:lnTo>
                  <a:lnTo>
                    <a:pt x="48" y="369"/>
                  </a:lnTo>
                  <a:lnTo>
                    <a:pt x="0" y="369"/>
                  </a:lnTo>
                  <a:lnTo>
                    <a:pt x="0" y="379"/>
                  </a:lnTo>
                  <a:close/>
                  <a:moveTo>
                    <a:pt x="76" y="256"/>
                  </a:moveTo>
                  <a:lnTo>
                    <a:pt x="123" y="256"/>
                  </a:lnTo>
                  <a:lnTo>
                    <a:pt x="123" y="246"/>
                  </a:lnTo>
                  <a:lnTo>
                    <a:pt x="76" y="246"/>
                  </a:lnTo>
                  <a:lnTo>
                    <a:pt x="76" y="256"/>
                  </a:lnTo>
                  <a:close/>
                  <a:moveTo>
                    <a:pt x="76" y="379"/>
                  </a:moveTo>
                  <a:lnTo>
                    <a:pt x="123" y="379"/>
                  </a:lnTo>
                  <a:lnTo>
                    <a:pt x="123" y="369"/>
                  </a:lnTo>
                  <a:lnTo>
                    <a:pt x="76" y="369"/>
                  </a:lnTo>
                  <a:lnTo>
                    <a:pt x="76" y="379"/>
                  </a:lnTo>
                  <a:close/>
                  <a:moveTo>
                    <a:pt x="0" y="9"/>
                  </a:moveTo>
                  <a:lnTo>
                    <a:pt x="48" y="9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9"/>
                  </a:lnTo>
                  <a:close/>
                  <a:moveTo>
                    <a:pt x="303" y="9"/>
                  </a:moveTo>
                  <a:lnTo>
                    <a:pt x="350" y="9"/>
                  </a:lnTo>
                  <a:lnTo>
                    <a:pt x="350" y="0"/>
                  </a:lnTo>
                  <a:lnTo>
                    <a:pt x="303" y="0"/>
                  </a:lnTo>
                  <a:lnTo>
                    <a:pt x="303" y="9"/>
                  </a:lnTo>
                  <a:close/>
                  <a:moveTo>
                    <a:pt x="455" y="256"/>
                  </a:moveTo>
                  <a:lnTo>
                    <a:pt x="502" y="256"/>
                  </a:lnTo>
                  <a:lnTo>
                    <a:pt x="502" y="246"/>
                  </a:lnTo>
                  <a:lnTo>
                    <a:pt x="455" y="246"/>
                  </a:lnTo>
                  <a:lnTo>
                    <a:pt x="455" y="256"/>
                  </a:lnTo>
                  <a:close/>
                  <a:moveTo>
                    <a:pt x="455" y="379"/>
                  </a:moveTo>
                  <a:lnTo>
                    <a:pt x="502" y="379"/>
                  </a:lnTo>
                  <a:lnTo>
                    <a:pt x="502" y="369"/>
                  </a:lnTo>
                  <a:lnTo>
                    <a:pt x="455" y="369"/>
                  </a:lnTo>
                  <a:lnTo>
                    <a:pt x="455" y="379"/>
                  </a:lnTo>
                  <a:close/>
                  <a:moveTo>
                    <a:pt x="379" y="132"/>
                  </a:moveTo>
                  <a:lnTo>
                    <a:pt x="426" y="132"/>
                  </a:lnTo>
                  <a:lnTo>
                    <a:pt x="426" y="123"/>
                  </a:lnTo>
                  <a:lnTo>
                    <a:pt x="379" y="123"/>
                  </a:lnTo>
                  <a:lnTo>
                    <a:pt x="379" y="132"/>
                  </a:lnTo>
                  <a:close/>
                  <a:moveTo>
                    <a:pt x="379" y="9"/>
                  </a:moveTo>
                  <a:lnTo>
                    <a:pt x="426" y="9"/>
                  </a:lnTo>
                  <a:lnTo>
                    <a:pt x="426" y="0"/>
                  </a:lnTo>
                  <a:lnTo>
                    <a:pt x="379" y="0"/>
                  </a:lnTo>
                  <a:lnTo>
                    <a:pt x="379" y="9"/>
                  </a:lnTo>
                  <a:close/>
                  <a:moveTo>
                    <a:pt x="455" y="0"/>
                  </a:moveTo>
                  <a:lnTo>
                    <a:pt x="455" y="9"/>
                  </a:lnTo>
                  <a:lnTo>
                    <a:pt x="502" y="9"/>
                  </a:lnTo>
                  <a:lnTo>
                    <a:pt x="502" y="0"/>
                  </a:lnTo>
                  <a:lnTo>
                    <a:pt x="455" y="0"/>
                  </a:lnTo>
                  <a:close/>
                  <a:moveTo>
                    <a:pt x="455" y="132"/>
                  </a:moveTo>
                  <a:lnTo>
                    <a:pt x="502" y="132"/>
                  </a:lnTo>
                  <a:lnTo>
                    <a:pt x="502" y="123"/>
                  </a:lnTo>
                  <a:lnTo>
                    <a:pt x="455" y="123"/>
                  </a:lnTo>
                  <a:lnTo>
                    <a:pt x="455" y="132"/>
                  </a:lnTo>
                  <a:close/>
                  <a:moveTo>
                    <a:pt x="303" y="256"/>
                  </a:moveTo>
                  <a:lnTo>
                    <a:pt x="350" y="256"/>
                  </a:lnTo>
                  <a:lnTo>
                    <a:pt x="350" y="246"/>
                  </a:lnTo>
                  <a:lnTo>
                    <a:pt x="303" y="246"/>
                  </a:lnTo>
                  <a:lnTo>
                    <a:pt x="303" y="256"/>
                  </a:lnTo>
                  <a:close/>
                  <a:moveTo>
                    <a:pt x="379" y="256"/>
                  </a:moveTo>
                  <a:lnTo>
                    <a:pt x="426" y="256"/>
                  </a:lnTo>
                  <a:lnTo>
                    <a:pt x="426" y="246"/>
                  </a:lnTo>
                  <a:lnTo>
                    <a:pt x="379" y="246"/>
                  </a:lnTo>
                  <a:lnTo>
                    <a:pt x="379" y="256"/>
                  </a:lnTo>
                  <a:close/>
                  <a:moveTo>
                    <a:pt x="227" y="9"/>
                  </a:moveTo>
                  <a:lnTo>
                    <a:pt x="275" y="9"/>
                  </a:lnTo>
                  <a:lnTo>
                    <a:pt x="275" y="0"/>
                  </a:lnTo>
                  <a:lnTo>
                    <a:pt x="227" y="0"/>
                  </a:lnTo>
                  <a:lnTo>
                    <a:pt x="227" y="9"/>
                  </a:lnTo>
                  <a:close/>
                  <a:moveTo>
                    <a:pt x="227" y="132"/>
                  </a:moveTo>
                  <a:lnTo>
                    <a:pt x="275" y="132"/>
                  </a:lnTo>
                  <a:lnTo>
                    <a:pt x="275" y="123"/>
                  </a:lnTo>
                  <a:lnTo>
                    <a:pt x="227" y="123"/>
                  </a:lnTo>
                  <a:lnTo>
                    <a:pt x="227" y="132"/>
                  </a:lnTo>
                  <a:close/>
                  <a:moveTo>
                    <a:pt x="303" y="379"/>
                  </a:moveTo>
                  <a:lnTo>
                    <a:pt x="350" y="379"/>
                  </a:lnTo>
                  <a:lnTo>
                    <a:pt x="350" y="369"/>
                  </a:lnTo>
                  <a:lnTo>
                    <a:pt x="303" y="369"/>
                  </a:lnTo>
                  <a:lnTo>
                    <a:pt x="303" y="379"/>
                  </a:lnTo>
                  <a:close/>
                  <a:moveTo>
                    <a:pt x="379" y="379"/>
                  </a:moveTo>
                  <a:lnTo>
                    <a:pt x="426" y="379"/>
                  </a:lnTo>
                  <a:lnTo>
                    <a:pt x="426" y="369"/>
                  </a:lnTo>
                  <a:lnTo>
                    <a:pt x="379" y="369"/>
                  </a:lnTo>
                  <a:lnTo>
                    <a:pt x="379" y="379"/>
                  </a:lnTo>
                  <a:close/>
                  <a:moveTo>
                    <a:pt x="303" y="132"/>
                  </a:moveTo>
                  <a:lnTo>
                    <a:pt x="350" y="132"/>
                  </a:lnTo>
                  <a:lnTo>
                    <a:pt x="350" y="123"/>
                  </a:lnTo>
                  <a:lnTo>
                    <a:pt x="303" y="123"/>
                  </a:lnTo>
                  <a:lnTo>
                    <a:pt x="303" y="132"/>
                  </a:lnTo>
                  <a:close/>
                </a:path>
              </a:pathLst>
            </a:custGeom>
            <a:solidFill>
              <a:srgbClr val="899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72"/>
            <p:cNvSpPr>
              <a:spLocks noEditPoints="1"/>
            </p:cNvSpPr>
            <p:nvPr/>
          </p:nvSpPr>
          <p:spPr bwMode="auto">
            <a:xfrm>
              <a:off x="5955" y="1520"/>
              <a:ext cx="502" cy="379"/>
            </a:xfrm>
            <a:custGeom>
              <a:avLst/>
              <a:gdLst>
                <a:gd name="T0" fmla="*/ 199 w 502"/>
                <a:gd name="T1" fmla="*/ 369 h 379"/>
                <a:gd name="T2" fmla="*/ 76 w 502"/>
                <a:gd name="T3" fmla="*/ 9 h 379"/>
                <a:gd name="T4" fmla="*/ 76 w 502"/>
                <a:gd name="T5" fmla="*/ 0 h 379"/>
                <a:gd name="T6" fmla="*/ 199 w 502"/>
                <a:gd name="T7" fmla="*/ 256 h 379"/>
                <a:gd name="T8" fmla="*/ 152 w 502"/>
                <a:gd name="T9" fmla="*/ 256 h 379"/>
                <a:gd name="T10" fmla="*/ 275 w 502"/>
                <a:gd name="T11" fmla="*/ 369 h 379"/>
                <a:gd name="T12" fmla="*/ 152 w 502"/>
                <a:gd name="T13" fmla="*/ 132 h 379"/>
                <a:gd name="T14" fmla="*/ 152 w 502"/>
                <a:gd name="T15" fmla="*/ 123 h 379"/>
                <a:gd name="T16" fmla="*/ 199 w 502"/>
                <a:gd name="T17" fmla="*/ 9 h 379"/>
                <a:gd name="T18" fmla="*/ 152 w 502"/>
                <a:gd name="T19" fmla="*/ 9 h 379"/>
                <a:gd name="T20" fmla="*/ 48 w 502"/>
                <a:gd name="T21" fmla="*/ 123 h 379"/>
                <a:gd name="T22" fmla="*/ 0 w 502"/>
                <a:gd name="T23" fmla="*/ 256 h 379"/>
                <a:gd name="T24" fmla="*/ 0 w 502"/>
                <a:gd name="T25" fmla="*/ 246 h 379"/>
                <a:gd name="T26" fmla="*/ 275 w 502"/>
                <a:gd name="T27" fmla="*/ 256 h 379"/>
                <a:gd name="T28" fmla="*/ 227 w 502"/>
                <a:gd name="T29" fmla="*/ 256 h 379"/>
                <a:gd name="T30" fmla="*/ 123 w 502"/>
                <a:gd name="T31" fmla="*/ 123 h 379"/>
                <a:gd name="T32" fmla="*/ 0 w 502"/>
                <a:gd name="T33" fmla="*/ 379 h 379"/>
                <a:gd name="T34" fmla="*/ 0 w 502"/>
                <a:gd name="T35" fmla="*/ 369 h 379"/>
                <a:gd name="T36" fmla="*/ 123 w 502"/>
                <a:gd name="T37" fmla="*/ 256 h 379"/>
                <a:gd name="T38" fmla="*/ 76 w 502"/>
                <a:gd name="T39" fmla="*/ 256 h 379"/>
                <a:gd name="T40" fmla="*/ 123 w 502"/>
                <a:gd name="T41" fmla="*/ 369 h 379"/>
                <a:gd name="T42" fmla="*/ 0 w 502"/>
                <a:gd name="T43" fmla="*/ 9 h 379"/>
                <a:gd name="T44" fmla="*/ 0 w 502"/>
                <a:gd name="T45" fmla="*/ 0 h 379"/>
                <a:gd name="T46" fmla="*/ 350 w 502"/>
                <a:gd name="T47" fmla="*/ 9 h 379"/>
                <a:gd name="T48" fmla="*/ 303 w 502"/>
                <a:gd name="T49" fmla="*/ 9 h 379"/>
                <a:gd name="T50" fmla="*/ 502 w 502"/>
                <a:gd name="T51" fmla="*/ 246 h 379"/>
                <a:gd name="T52" fmla="*/ 455 w 502"/>
                <a:gd name="T53" fmla="*/ 379 h 379"/>
                <a:gd name="T54" fmla="*/ 455 w 502"/>
                <a:gd name="T55" fmla="*/ 369 h 379"/>
                <a:gd name="T56" fmla="*/ 426 w 502"/>
                <a:gd name="T57" fmla="*/ 132 h 379"/>
                <a:gd name="T58" fmla="*/ 379 w 502"/>
                <a:gd name="T59" fmla="*/ 132 h 379"/>
                <a:gd name="T60" fmla="*/ 426 w 502"/>
                <a:gd name="T61" fmla="*/ 0 h 379"/>
                <a:gd name="T62" fmla="*/ 455 w 502"/>
                <a:gd name="T63" fmla="*/ 0 h 379"/>
                <a:gd name="T64" fmla="*/ 502 w 502"/>
                <a:gd name="T65" fmla="*/ 0 h 379"/>
                <a:gd name="T66" fmla="*/ 502 w 502"/>
                <a:gd name="T67" fmla="*/ 132 h 379"/>
                <a:gd name="T68" fmla="*/ 455 w 502"/>
                <a:gd name="T69" fmla="*/ 132 h 379"/>
                <a:gd name="T70" fmla="*/ 350 w 502"/>
                <a:gd name="T71" fmla="*/ 246 h 379"/>
                <a:gd name="T72" fmla="*/ 379 w 502"/>
                <a:gd name="T73" fmla="*/ 256 h 379"/>
                <a:gd name="T74" fmla="*/ 379 w 502"/>
                <a:gd name="T75" fmla="*/ 246 h 379"/>
                <a:gd name="T76" fmla="*/ 275 w 502"/>
                <a:gd name="T77" fmla="*/ 9 h 379"/>
                <a:gd name="T78" fmla="*/ 227 w 502"/>
                <a:gd name="T79" fmla="*/ 9 h 379"/>
                <a:gd name="T80" fmla="*/ 275 w 502"/>
                <a:gd name="T81" fmla="*/ 123 h 379"/>
                <a:gd name="T82" fmla="*/ 303 w 502"/>
                <a:gd name="T83" fmla="*/ 379 h 379"/>
                <a:gd name="T84" fmla="*/ 303 w 502"/>
                <a:gd name="T85" fmla="*/ 369 h 379"/>
                <a:gd name="T86" fmla="*/ 426 w 502"/>
                <a:gd name="T87" fmla="*/ 379 h 379"/>
                <a:gd name="T88" fmla="*/ 379 w 502"/>
                <a:gd name="T89" fmla="*/ 379 h 379"/>
                <a:gd name="T90" fmla="*/ 350 w 502"/>
                <a:gd name="T91" fmla="*/ 123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2" h="379">
                  <a:moveTo>
                    <a:pt x="152" y="379"/>
                  </a:moveTo>
                  <a:lnTo>
                    <a:pt x="199" y="379"/>
                  </a:lnTo>
                  <a:lnTo>
                    <a:pt x="199" y="369"/>
                  </a:lnTo>
                  <a:lnTo>
                    <a:pt x="152" y="369"/>
                  </a:lnTo>
                  <a:lnTo>
                    <a:pt x="152" y="379"/>
                  </a:lnTo>
                  <a:moveTo>
                    <a:pt x="76" y="9"/>
                  </a:moveTo>
                  <a:lnTo>
                    <a:pt x="123" y="9"/>
                  </a:lnTo>
                  <a:lnTo>
                    <a:pt x="123" y="0"/>
                  </a:lnTo>
                  <a:lnTo>
                    <a:pt x="76" y="0"/>
                  </a:lnTo>
                  <a:lnTo>
                    <a:pt x="76" y="9"/>
                  </a:lnTo>
                  <a:moveTo>
                    <a:pt x="152" y="256"/>
                  </a:moveTo>
                  <a:lnTo>
                    <a:pt x="199" y="256"/>
                  </a:lnTo>
                  <a:lnTo>
                    <a:pt x="199" y="246"/>
                  </a:lnTo>
                  <a:lnTo>
                    <a:pt x="152" y="246"/>
                  </a:lnTo>
                  <a:lnTo>
                    <a:pt x="152" y="256"/>
                  </a:lnTo>
                  <a:moveTo>
                    <a:pt x="227" y="379"/>
                  </a:moveTo>
                  <a:lnTo>
                    <a:pt x="275" y="379"/>
                  </a:lnTo>
                  <a:lnTo>
                    <a:pt x="275" y="369"/>
                  </a:lnTo>
                  <a:lnTo>
                    <a:pt x="227" y="369"/>
                  </a:lnTo>
                  <a:lnTo>
                    <a:pt x="227" y="379"/>
                  </a:lnTo>
                  <a:moveTo>
                    <a:pt x="152" y="132"/>
                  </a:moveTo>
                  <a:lnTo>
                    <a:pt x="199" y="132"/>
                  </a:lnTo>
                  <a:lnTo>
                    <a:pt x="199" y="123"/>
                  </a:lnTo>
                  <a:lnTo>
                    <a:pt x="152" y="123"/>
                  </a:lnTo>
                  <a:lnTo>
                    <a:pt x="152" y="132"/>
                  </a:lnTo>
                  <a:moveTo>
                    <a:pt x="152" y="9"/>
                  </a:moveTo>
                  <a:lnTo>
                    <a:pt x="199" y="9"/>
                  </a:lnTo>
                  <a:lnTo>
                    <a:pt x="199" y="0"/>
                  </a:lnTo>
                  <a:lnTo>
                    <a:pt x="152" y="0"/>
                  </a:lnTo>
                  <a:lnTo>
                    <a:pt x="152" y="9"/>
                  </a:lnTo>
                  <a:moveTo>
                    <a:pt x="0" y="132"/>
                  </a:moveTo>
                  <a:lnTo>
                    <a:pt x="48" y="132"/>
                  </a:lnTo>
                  <a:lnTo>
                    <a:pt x="48" y="123"/>
                  </a:lnTo>
                  <a:lnTo>
                    <a:pt x="0" y="123"/>
                  </a:lnTo>
                  <a:lnTo>
                    <a:pt x="0" y="132"/>
                  </a:lnTo>
                  <a:moveTo>
                    <a:pt x="0" y="256"/>
                  </a:moveTo>
                  <a:lnTo>
                    <a:pt x="48" y="256"/>
                  </a:lnTo>
                  <a:lnTo>
                    <a:pt x="48" y="246"/>
                  </a:lnTo>
                  <a:lnTo>
                    <a:pt x="0" y="246"/>
                  </a:lnTo>
                  <a:lnTo>
                    <a:pt x="0" y="256"/>
                  </a:lnTo>
                  <a:moveTo>
                    <a:pt x="227" y="256"/>
                  </a:moveTo>
                  <a:lnTo>
                    <a:pt x="275" y="256"/>
                  </a:lnTo>
                  <a:lnTo>
                    <a:pt x="275" y="246"/>
                  </a:lnTo>
                  <a:lnTo>
                    <a:pt x="227" y="246"/>
                  </a:lnTo>
                  <a:lnTo>
                    <a:pt x="227" y="256"/>
                  </a:lnTo>
                  <a:moveTo>
                    <a:pt x="76" y="132"/>
                  </a:moveTo>
                  <a:lnTo>
                    <a:pt x="123" y="132"/>
                  </a:lnTo>
                  <a:lnTo>
                    <a:pt x="123" y="123"/>
                  </a:lnTo>
                  <a:lnTo>
                    <a:pt x="76" y="123"/>
                  </a:lnTo>
                  <a:lnTo>
                    <a:pt x="76" y="132"/>
                  </a:lnTo>
                  <a:moveTo>
                    <a:pt x="0" y="379"/>
                  </a:moveTo>
                  <a:lnTo>
                    <a:pt x="48" y="379"/>
                  </a:lnTo>
                  <a:lnTo>
                    <a:pt x="48" y="369"/>
                  </a:lnTo>
                  <a:lnTo>
                    <a:pt x="0" y="369"/>
                  </a:lnTo>
                  <a:lnTo>
                    <a:pt x="0" y="379"/>
                  </a:lnTo>
                  <a:moveTo>
                    <a:pt x="76" y="256"/>
                  </a:moveTo>
                  <a:lnTo>
                    <a:pt x="123" y="256"/>
                  </a:lnTo>
                  <a:lnTo>
                    <a:pt x="123" y="246"/>
                  </a:lnTo>
                  <a:lnTo>
                    <a:pt x="76" y="246"/>
                  </a:lnTo>
                  <a:lnTo>
                    <a:pt x="76" y="256"/>
                  </a:lnTo>
                  <a:moveTo>
                    <a:pt x="76" y="379"/>
                  </a:moveTo>
                  <a:lnTo>
                    <a:pt x="123" y="379"/>
                  </a:lnTo>
                  <a:lnTo>
                    <a:pt x="123" y="369"/>
                  </a:lnTo>
                  <a:lnTo>
                    <a:pt x="76" y="369"/>
                  </a:lnTo>
                  <a:lnTo>
                    <a:pt x="76" y="379"/>
                  </a:lnTo>
                  <a:moveTo>
                    <a:pt x="0" y="9"/>
                  </a:moveTo>
                  <a:lnTo>
                    <a:pt x="48" y="9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9"/>
                  </a:lnTo>
                  <a:moveTo>
                    <a:pt x="303" y="9"/>
                  </a:moveTo>
                  <a:lnTo>
                    <a:pt x="350" y="9"/>
                  </a:lnTo>
                  <a:lnTo>
                    <a:pt x="350" y="0"/>
                  </a:lnTo>
                  <a:lnTo>
                    <a:pt x="303" y="0"/>
                  </a:lnTo>
                  <a:lnTo>
                    <a:pt x="303" y="9"/>
                  </a:lnTo>
                  <a:moveTo>
                    <a:pt x="455" y="256"/>
                  </a:moveTo>
                  <a:lnTo>
                    <a:pt x="502" y="256"/>
                  </a:lnTo>
                  <a:lnTo>
                    <a:pt x="502" y="246"/>
                  </a:lnTo>
                  <a:lnTo>
                    <a:pt x="455" y="246"/>
                  </a:lnTo>
                  <a:lnTo>
                    <a:pt x="455" y="256"/>
                  </a:lnTo>
                  <a:moveTo>
                    <a:pt x="455" y="379"/>
                  </a:moveTo>
                  <a:lnTo>
                    <a:pt x="502" y="379"/>
                  </a:lnTo>
                  <a:lnTo>
                    <a:pt x="502" y="369"/>
                  </a:lnTo>
                  <a:lnTo>
                    <a:pt x="455" y="369"/>
                  </a:lnTo>
                  <a:lnTo>
                    <a:pt x="455" y="379"/>
                  </a:lnTo>
                  <a:moveTo>
                    <a:pt x="379" y="132"/>
                  </a:moveTo>
                  <a:lnTo>
                    <a:pt x="426" y="132"/>
                  </a:lnTo>
                  <a:lnTo>
                    <a:pt x="426" y="123"/>
                  </a:lnTo>
                  <a:lnTo>
                    <a:pt x="379" y="123"/>
                  </a:lnTo>
                  <a:lnTo>
                    <a:pt x="379" y="132"/>
                  </a:lnTo>
                  <a:moveTo>
                    <a:pt x="379" y="9"/>
                  </a:moveTo>
                  <a:lnTo>
                    <a:pt x="426" y="9"/>
                  </a:lnTo>
                  <a:lnTo>
                    <a:pt x="426" y="0"/>
                  </a:lnTo>
                  <a:lnTo>
                    <a:pt x="379" y="0"/>
                  </a:lnTo>
                  <a:lnTo>
                    <a:pt x="379" y="9"/>
                  </a:lnTo>
                  <a:moveTo>
                    <a:pt x="455" y="0"/>
                  </a:moveTo>
                  <a:lnTo>
                    <a:pt x="455" y="9"/>
                  </a:lnTo>
                  <a:lnTo>
                    <a:pt x="502" y="9"/>
                  </a:lnTo>
                  <a:lnTo>
                    <a:pt x="502" y="0"/>
                  </a:lnTo>
                  <a:lnTo>
                    <a:pt x="455" y="0"/>
                  </a:lnTo>
                  <a:moveTo>
                    <a:pt x="455" y="132"/>
                  </a:moveTo>
                  <a:lnTo>
                    <a:pt x="502" y="132"/>
                  </a:lnTo>
                  <a:lnTo>
                    <a:pt x="502" y="123"/>
                  </a:lnTo>
                  <a:lnTo>
                    <a:pt x="455" y="123"/>
                  </a:lnTo>
                  <a:lnTo>
                    <a:pt x="455" y="132"/>
                  </a:lnTo>
                  <a:moveTo>
                    <a:pt x="303" y="256"/>
                  </a:moveTo>
                  <a:lnTo>
                    <a:pt x="350" y="256"/>
                  </a:lnTo>
                  <a:lnTo>
                    <a:pt x="350" y="246"/>
                  </a:lnTo>
                  <a:lnTo>
                    <a:pt x="303" y="246"/>
                  </a:lnTo>
                  <a:lnTo>
                    <a:pt x="303" y="256"/>
                  </a:lnTo>
                  <a:moveTo>
                    <a:pt x="379" y="256"/>
                  </a:moveTo>
                  <a:lnTo>
                    <a:pt x="426" y="256"/>
                  </a:lnTo>
                  <a:lnTo>
                    <a:pt x="426" y="246"/>
                  </a:lnTo>
                  <a:lnTo>
                    <a:pt x="379" y="246"/>
                  </a:lnTo>
                  <a:lnTo>
                    <a:pt x="379" y="256"/>
                  </a:lnTo>
                  <a:moveTo>
                    <a:pt x="227" y="9"/>
                  </a:moveTo>
                  <a:lnTo>
                    <a:pt x="275" y="9"/>
                  </a:lnTo>
                  <a:lnTo>
                    <a:pt x="275" y="0"/>
                  </a:lnTo>
                  <a:lnTo>
                    <a:pt x="227" y="0"/>
                  </a:lnTo>
                  <a:lnTo>
                    <a:pt x="227" y="9"/>
                  </a:lnTo>
                  <a:moveTo>
                    <a:pt x="227" y="132"/>
                  </a:moveTo>
                  <a:lnTo>
                    <a:pt x="275" y="132"/>
                  </a:lnTo>
                  <a:lnTo>
                    <a:pt x="275" y="123"/>
                  </a:lnTo>
                  <a:lnTo>
                    <a:pt x="227" y="123"/>
                  </a:lnTo>
                  <a:lnTo>
                    <a:pt x="227" y="132"/>
                  </a:lnTo>
                  <a:moveTo>
                    <a:pt x="303" y="379"/>
                  </a:moveTo>
                  <a:lnTo>
                    <a:pt x="350" y="379"/>
                  </a:lnTo>
                  <a:lnTo>
                    <a:pt x="350" y="369"/>
                  </a:lnTo>
                  <a:lnTo>
                    <a:pt x="303" y="369"/>
                  </a:lnTo>
                  <a:lnTo>
                    <a:pt x="303" y="379"/>
                  </a:lnTo>
                  <a:moveTo>
                    <a:pt x="379" y="379"/>
                  </a:moveTo>
                  <a:lnTo>
                    <a:pt x="426" y="379"/>
                  </a:lnTo>
                  <a:lnTo>
                    <a:pt x="426" y="369"/>
                  </a:lnTo>
                  <a:lnTo>
                    <a:pt x="379" y="369"/>
                  </a:lnTo>
                  <a:lnTo>
                    <a:pt x="379" y="379"/>
                  </a:lnTo>
                  <a:moveTo>
                    <a:pt x="303" y="132"/>
                  </a:moveTo>
                  <a:lnTo>
                    <a:pt x="350" y="132"/>
                  </a:lnTo>
                  <a:lnTo>
                    <a:pt x="350" y="123"/>
                  </a:lnTo>
                  <a:lnTo>
                    <a:pt x="303" y="123"/>
                  </a:lnTo>
                  <a:lnTo>
                    <a:pt x="303" y="1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73"/>
            <p:cNvSpPr>
              <a:spLocks noEditPoints="1"/>
            </p:cNvSpPr>
            <p:nvPr/>
          </p:nvSpPr>
          <p:spPr bwMode="auto">
            <a:xfrm>
              <a:off x="5953" y="1652"/>
              <a:ext cx="483" cy="114"/>
            </a:xfrm>
            <a:custGeom>
              <a:avLst/>
              <a:gdLst>
                <a:gd name="T0" fmla="*/ 39 w 204"/>
                <a:gd name="T1" fmla="*/ 18 h 48"/>
                <a:gd name="T2" fmla="*/ 39 w 204"/>
                <a:gd name="T3" fmla="*/ 16 h 48"/>
                <a:gd name="T4" fmla="*/ 49 w 204"/>
                <a:gd name="T5" fmla="*/ 6 h 48"/>
                <a:gd name="T6" fmla="*/ 59 w 204"/>
                <a:gd name="T7" fmla="*/ 16 h 48"/>
                <a:gd name="T8" fmla="*/ 49 w 204"/>
                <a:gd name="T9" fmla="*/ 26 h 48"/>
                <a:gd name="T10" fmla="*/ 41 w 204"/>
                <a:gd name="T11" fmla="*/ 22 h 48"/>
                <a:gd name="T12" fmla="*/ 41 w 204"/>
                <a:gd name="T13" fmla="*/ 16 h 48"/>
                <a:gd name="T14" fmla="*/ 39 w 204"/>
                <a:gd name="T15" fmla="*/ 18 h 48"/>
                <a:gd name="T16" fmla="*/ 204 w 204"/>
                <a:gd name="T17" fmla="*/ 0 h 48"/>
                <a:gd name="T18" fmla="*/ 178 w 204"/>
                <a:gd name="T19" fmla="*/ 0 h 48"/>
                <a:gd name="T20" fmla="*/ 134 w 204"/>
                <a:gd name="T21" fmla="*/ 42 h 48"/>
                <a:gd name="T22" fmla="*/ 121 w 204"/>
                <a:gd name="T23" fmla="*/ 36 h 48"/>
                <a:gd name="T24" fmla="*/ 107 w 204"/>
                <a:gd name="T25" fmla="*/ 45 h 48"/>
                <a:gd name="T26" fmla="*/ 64 w 204"/>
                <a:gd name="T27" fmla="*/ 20 h 48"/>
                <a:gd name="T28" fmla="*/ 65 w 204"/>
                <a:gd name="T29" fmla="*/ 16 h 48"/>
                <a:gd name="T30" fmla="*/ 49 w 204"/>
                <a:gd name="T31" fmla="*/ 0 h 48"/>
                <a:gd name="T32" fmla="*/ 49 w 204"/>
                <a:gd name="T33" fmla="*/ 0 h 48"/>
                <a:gd name="T34" fmla="*/ 33 w 204"/>
                <a:gd name="T35" fmla="*/ 16 h 48"/>
                <a:gd name="T36" fmla="*/ 34 w 204"/>
                <a:gd name="T37" fmla="*/ 21 h 48"/>
                <a:gd name="T38" fmla="*/ 0 w 204"/>
                <a:gd name="T39" fmla="*/ 48 h 48"/>
                <a:gd name="T40" fmla="*/ 1 w 204"/>
                <a:gd name="T41" fmla="*/ 48 h 48"/>
                <a:gd name="T42" fmla="*/ 10 w 204"/>
                <a:gd name="T43" fmla="*/ 48 h 48"/>
                <a:gd name="T44" fmla="*/ 37 w 204"/>
                <a:gd name="T45" fmla="*/ 27 h 48"/>
                <a:gd name="T46" fmla="*/ 49 w 204"/>
                <a:gd name="T47" fmla="*/ 32 h 48"/>
                <a:gd name="T48" fmla="*/ 61 w 204"/>
                <a:gd name="T49" fmla="*/ 26 h 48"/>
                <a:gd name="T50" fmla="*/ 99 w 204"/>
                <a:gd name="T51" fmla="*/ 48 h 48"/>
                <a:gd name="T52" fmla="*/ 113 w 204"/>
                <a:gd name="T53" fmla="*/ 48 h 48"/>
                <a:gd name="T54" fmla="*/ 112 w 204"/>
                <a:gd name="T55" fmla="*/ 47 h 48"/>
                <a:gd name="T56" fmla="*/ 121 w 204"/>
                <a:gd name="T57" fmla="*/ 42 h 48"/>
                <a:gd name="T58" fmla="*/ 130 w 204"/>
                <a:gd name="T59" fmla="*/ 48 h 48"/>
                <a:gd name="T60" fmla="*/ 136 w 204"/>
                <a:gd name="T61" fmla="*/ 48 h 48"/>
                <a:gd name="T62" fmla="*/ 136 w 204"/>
                <a:gd name="T63" fmla="*/ 47 h 48"/>
                <a:gd name="T64" fmla="*/ 137 w 204"/>
                <a:gd name="T65" fmla="*/ 47 h 48"/>
                <a:gd name="T66" fmla="*/ 137 w 204"/>
                <a:gd name="T67" fmla="*/ 48 h 48"/>
                <a:gd name="T68" fmla="*/ 139 w 204"/>
                <a:gd name="T69" fmla="*/ 48 h 48"/>
                <a:gd name="T70" fmla="*/ 186 w 204"/>
                <a:gd name="T71" fmla="*/ 2 h 48"/>
                <a:gd name="T72" fmla="*/ 193 w 204"/>
                <a:gd name="T73" fmla="*/ 4 h 48"/>
                <a:gd name="T74" fmla="*/ 204 w 204"/>
                <a:gd name="T7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4" h="48">
                  <a:moveTo>
                    <a:pt x="39" y="18"/>
                  </a:moveTo>
                  <a:cubicBezTo>
                    <a:pt x="39" y="17"/>
                    <a:pt x="39" y="17"/>
                    <a:pt x="39" y="16"/>
                  </a:cubicBezTo>
                  <a:cubicBezTo>
                    <a:pt x="39" y="10"/>
                    <a:pt x="43" y="6"/>
                    <a:pt x="49" y="6"/>
                  </a:cubicBezTo>
                  <a:cubicBezTo>
                    <a:pt x="55" y="6"/>
                    <a:pt x="59" y="10"/>
                    <a:pt x="59" y="16"/>
                  </a:cubicBezTo>
                  <a:cubicBezTo>
                    <a:pt x="59" y="22"/>
                    <a:pt x="55" y="26"/>
                    <a:pt x="49" y="26"/>
                  </a:cubicBezTo>
                  <a:cubicBezTo>
                    <a:pt x="46" y="26"/>
                    <a:pt x="43" y="25"/>
                    <a:pt x="41" y="22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8"/>
                    <a:pt x="39" y="18"/>
                    <a:pt x="39" y="18"/>
                  </a:cubicBezTo>
                  <a:moveTo>
                    <a:pt x="204" y="0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34" y="42"/>
                    <a:pt x="134" y="42"/>
                    <a:pt x="134" y="42"/>
                  </a:cubicBezTo>
                  <a:cubicBezTo>
                    <a:pt x="131" y="38"/>
                    <a:pt x="126" y="36"/>
                    <a:pt x="121" y="36"/>
                  </a:cubicBezTo>
                  <a:cubicBezTo>
                    <a:pt x="115" y="36"/>
                    <a:pt x="110" y="39"/>
                    <a:pt x="107" y="45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19"/>
                    <a:pt x="65" y="17"/>
                    <a:pt x="65" y="16"/>
                  </a:cubicBezTo>
                  <a:cubicBezTo>
                    <a:pt x="65" y="7"/>
                    <a:pt x="58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0" y="0"/>
                    <a:pt x="33" y="7"/>
                    <a:pt x="33" y="16"/>
                  </a:cubicBezTo>
                  <a:cubicBezTo>
                    <a:pt x="33" y="18"/>
                    <a:pt x="33" y="20"/>
                    <a:pt x="34" y="2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40" y="30"/>
                    <a:pt x="44" y="32"/>
                    <a:pt x="49" y="32"/>
                  </a:cubicBezTo>
                  <a:cubicBezTo>
                    <a:pt x="54" y="32"/>
                    <a:pt x="58" y="30"/>
                    <a:pt x="61" y="26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113" y="48"/>
                    <a:pt x="113" y="48"/>
                    <a:pt x="113" y="48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4" y="44"/>
                    <a:pt x="117" y="42"/>
                    <a:pt x="121" y="42"/>
                  </a:cubicBezTo>
                  <a:cubicBezTo>
                    <a:pt x="125" y="42"/>
                    <a:pt x="129" y="44"/>
                    <a:pt x="130" y="48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48"/>
                    <a:pt x="136" y="48"/>
                    <a:pt x="136" y="47"/>
                  </a:cubicBezTo>
                  <a:cubicBezTo>
                    <a:pt x="137" y="47"/>
                    <a:pt x="137" y="47"/>
                    <a:pt x="137" y="47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8" y="3"/>
                    <a:pt x="191" y="4"/>
                    <a:pt x="193" y="4"/>
                  </a:cubicBezTo>
                  <a:cubicBezTo>
                    <a:pt x="197" y="4"/>
                    <a:pt x="201" y="2"/>
                    <a:pt x="204" y="0"/>
                  </a:cubicBezTo>
                </a:path>
              </a:pathLst>
            </a:custGeom>
            <a:solidFill>
              <a:srgbClr val="7A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74"/>
            <p:cNvSpPr>
              <a:spLocks noEditPoints="1"/>
            </p:cNvSpPr>
            <p:nvPr/>
          </p:nvSpPr>
          <p:spPr bwMode="auto">
            <a:xfrm>
              <a:off x="5908" y="1586"/>
              <a:ext cx="539" cy="235"/>
            </a:xfrm>
            <a:custGeom>
              <a:avLst/>
              <a:gdLst>
                <a:gd name="T0" fmla="*/ 156 w 228"/>
                <a:gd name="T1" fmla="*/ 80 h 99"/>
                <a:gd name="T2" fmla="*/ 150 w 228"/>
                <a:gd name="T3" fmla="*/ 80 h 99"/>
                <a:gd name="T4" fmla="*/ 140 w 228"/>
                <a:gd name="T5" fmla="*/ 90 h 99"/>
                <a:gd name="T6" fmla="*/ 130 w 228"/>
                <a:gd name="T7" fmla="*/ 83 h 99"/>
                <a:gd name="T8" fmla="*/ 132 w 228"/>
                <a:gd name="T9" fmla="*/ 84 h 99"/>
                <a:gd name="T10" fmla="*/ 132 w 228"/>
                <a:gd name="T11" fmla="*/ 80 h 99"/>
                <a:gd name="T12" fmla="*/ 124 w 228"/>
                <a:gd name="T13" fmla="*/ 80 h 99"/>
                <a:gd name="T14" fmla="*/ 140 w 228"/>
                <a:gd name="T15" fmla="*/ 96 h 99"/>
                <a:gd name="T16" fmla="*/ 156 w 228"/>
                <a:gd name="T17" fmla="*/ 80 h 99"/>
                <a:gd name="T18" fmla="*/ 20 w 228"/>
                <a:gd name="T19" fmla="*/ 76 h 99"/>
                <a:gd name="T20" fmla="*/ 19 w 228"/>
                <a:gd name="T21" fmla="*/ 76 h 99"/>
                <a:gd name="T22" fmla="*/ 0 w 228"/>
                <a:gd name="T23" fmla="*/ 91 h 99"/>
                <a:gd name="T24" fmla="*/ 0 w 228"/>
                <a:gd name="T25" fmla="*/ 99 h 99"/>
                <a:gd name="T26" fmla="*/ 24 w 228"/>
                <a:gd name="T27" fmla="*/ 80 h 99"/>
                <a:gd name="T28" fmla="*/ 20 w 228"/>
                <a:gd name="T29" fmla="*/ 80 h 99"/>
                <a:gd name="T30" fmla="*/ 20 w 228"/>
                <a:gd name="T31" fmla="*/ 76 h 99"/>
                <a:gd name="T32" fmla="*/ 68 w 228"/>
                <a:gd name="T33" fmla="*/ 28 h 99"/>
                <a:gd name="T34" fmla="*/ 68 w 228"/>
                <a:gd name="T35" fmla="*/ 28 h 99"/>
                <a:gd name="T36" fmla="*/ 68 w 228"/>
                <a:gd name="T37" fmla="*/ 28 h 99"/>
                <a:gd name="T38" fmla="*/ 68 w 228"/>
                <a:gd name="T39" fmla="*/ 28 h 99"/>
                <a:gd name="T40" fmla="*/ 212 w 228"/>
                <a:gd name="T41" fmla="*/ 0 h 99"/>
                <a:gd name="T42" fmla="*/ 196 w 228"/>
                <a:gd name="T43" fmla="*/ 16 h 99"/>
                <a:gd name="T44" fmla="*/ 198 w 228"/>
                <a:gd name="T45" fmla="*/ 24 h 99"/>
                <a:gd name="T46" fmla="*/ 200 w 228"/>
                <a:gd name="T47" fmla="*/ 24 h 99"/>
                <a:gd name="T48" fmla="*/ 200 w 228"/>
                <a:gd name="T49" fmla="*/ 28 h 99"/>
                <a:gd name="T50" fmla="*/ 197 w 228"/>
                <a:gd name="T51" fmla="*/ 28 h 99"/>
                <a:gd name="T52" fmla="*/ 223 w 228"/>
                <a:gd name="T53" fmla="*/ 28 h 99"/>
                <a:gd name="T54" fmla="*/ 223 w 228"/>
                <a:gd name="T55" fmla="*/ 28 h 99"/>
                <a:gd name="T56" fmla="*/ 212 w 228"/>
                <a:gd name="T57" fmla="*/ 28 h 99"/>
                <a:gd name="T58" fmla="*/ 212 w 228"/>
                <a:gd name="T59" fmla="*/ 26 h 99"/>
                <a:gd name="T60" fmla="*/ 208 w 228"/>
                <a:gd name="T61" fmla="*/ 25 h 99"/>
                <a:gd name="T62" fmla="*/ 208 w 228"/>
                <a:gd name="T63" fmla="*/ 24 h 99"/>
                <a:gd name="T64" fmla="*/ 206 w 228"/>
                <a:gd name="T65" fmla="*/ 24 h 99"/>
                <a:gd name="T66" fmla="*/ 202 w 228"/>
                <a:gd name="T67" fmla="*/ 16 h 99"/>
                <a:gd name="T68" fmla="*/ 212 w 228"/>
                <a:gd name="T69" fmla="*/ 6 h 99"/>
                <a:gd name="T70" fmla="*/ 222 w 228"/>
                <a:gd name="T71" fmla="*/ 16 h 99"/>
                <a:gd name="T72" fmla="*/ 218 w 228"/>
                <a:gd name="T73" fmla="*/ 24 h 99"/>
                <a:gd name="T74" fmla="*/ 226 w 228"/>
                <a:gd name="T75" fmla="*/ 24 h 99"/>
                <a:gd name="T76" fmla="*/ 228 w 228"/>
                <a:gd name="T77" fmla="*/ 16 h 99"/>
                <a:gd name="T78" fmla="*/ 212 w 228"/>
                <a:gd name="T7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8" h="99">
                  <a:moveTo>
                    <a:pt x="156" y="80"/>
                  </a:moveTo>
                  <a:cubicBezTo>
                    <a:pt x="150" y="80"/>
                    <a:pt x="150" y="80"/>
                    <a:pt x="150" y="80"/>
                  </a:cubicBezTo>
                  <a:cubicBezTo>
                    <a:pt x="150" y="86"/>
                    <a:pt x="146" y="90"/>
                    <a:pt x="140" y="90"/>
                  </a:cubicBezTo>
                  <a:cubicBezTo>
                    <a:pt x="135" y="90"/>
                    <a:pt x="132" y="87"/>
                    <a:pt x="130" y="83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89"/>
                    <a:pt x="131" y="96"/>
                    <a:pt x="140" y="96"/>
                  </a:cubicBezTo>
                  <a:cubicBezTo>
                    <a:pt x="149" y="96"/>
                    <a:pt x="156" y="89"/>
                    <a:pt x="156" y="80"/>
                  </a:cubicBezTo>
                  <a:moveTo>
                    <a:pt x="20" y="76"/>
                  </a:moveTo>
                  <a:cubicBezTo>
                    <a:pt x="19" y="76"/>
                    <a:pt x="19" y="76"/>
                    <a:pt x="19" y="76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0" y="76"/>
                    <a:pt x="20" y="76"/>
                    <a:pt x="20" y="76"/>
                  </a:cubicBezTo>
                  <a:moveTo>
                    <a:pt x="68" y="28"/>
                  </a:moveTo>
                  <a:cubicBezTo>
                    <a:pt x="68" y="28"/>
                    <a:pt x="68" y="28"/>
                    <a:pt x="68" y="28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28"/>
                    <a:pt x="68" y="28"/>
                    <a:pt x="68" y="28"/>
                  </a:cubicBezTo>
                  <a:moveTo>
                    <a:pt x="212" y="0"/>
                  </a:moveTo>
                  <a:cubicBezTo>
                    <a:pt x="203" y="0"/>
                    <a:pt x="196" y="7"/>
                    <a:pt x="196" y="16"/>
                  </a:cubicBezTo>
                  <a:cubicBezTo>
                    <a:pt x="196" y="19"/>
                    <a:pt x="197" y="22"/>
                    <a:pt x="198" y="24"/>
                  </a:cubicBezTo>
                  <a:cubicBezTo>
                    <a:pt x="200" y="24"/>
                    <a:pt x="200" y="24"/>
                    <a:pt x="200" y="24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223" y="28"/>
                    <a:pt x="223" y="28"/>
                    <a:pt x="223" y="28"/>
                  </a:cubicBezTo>
                  <a:cubicBezTo>
                    <a:pt x="223" y="28"/>
                    <a:pt x="223" y="28"/>
                    <a:pt x="223" y="28"/>
                  </a:cubicBezTo>
                  <a:cubicBezTo>
                    <a:pt x="212" y="28"/>
                    <a:pt x="212" y="28"/>
                    <a:pt x="212" y="28"/>
                  </a:cubicBezTo>
                  <a:cubicBezTo>
                    <a:pt x="212" y="26"/>
                    <a:pt x="212" y="26"/>
                    <a:pt x="212" y="26"/>
                  </a:cubicBezTo>
                  <a:cubicBezTo>
                    <a:pt x="211" y="26"/>
                    <a:pt x="209" y="26"/>
                    <a:pt x="208" y="25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206" y="24"/>
                    <a:pt x="206" y="24"/>
                    <a:pt x="206" y="24"/>
                  </a:cubicBezTo>
                  <a:cubicBezTo>
                    <a:pt x="203" y="22"/>
                    <a:pt x="202" y="19"/>
                    <a:pt x="202" y="16"/>
                  </a:cubicBezTo>
                  <a:cubicBezTo>
                    <a:pt x="202" y="10"/>
                    <a:pt x="206" y="6"/>
                    <a:pt x="212" y="6"/>
                  </a:cubicBezTo>
                  <a:cubicBezTo>
                    <a:pt x="218" y="6"/>
                    <a:pt x="222" y="10"/>
                    <a:pt x="222" y="16"/>
                  </a:cubicBezTo>
                  <a:cubicBezTo>
                    <a:pt x="222" y="19"/>
                    <a:pt x="221" y="22"/>
                    <a:pt x="218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7" y="22"/>
                    <a:pt x="228" y="19"/>
                    <a:pt x="228" y="16"/>
                  </a:cubicBezTo>
                  <a:cubicBezTo>
                    <a:pt x="228" y="7"/>
                    <a:pt x="221" y="0"/>
                    <a:pt x="212" y="0"/>
                  </a:cubicBezTo>
                </a:path>
              </a:pathLst>
            </a:custGeom>
            <a:solidFill>
              <a:srgbClr val="859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5"/>
            <p:cNvSpPr>
              <a:spLocks noEditPoints="1"/>
            </p:cNvSpPr>
            <p:nvPr/>
          </p:nvSpPr>
          <p:spPr bwMode="auto">
            <a:xfrm>
              <a:off x="5955" y="1643"/>
              <a:ext cx="488" cy="133"/>
            </a:xfrm>
            <a:custGeom>
              <a:avLst/>
              <a:gdLst>
                <a:gd name="T0" fmla="*/ 9 w 206"/>
                <a:gd name="T1" fmla="*/ 52 h 56"/>
                <a:gd name="T2" fmla="*/ 0 w 206"/>
                <a:gd name="T3" fmla="*/ 52 h 56"/>
                <a:gd name="T4" fmla="*/ 0 w 206"/>
                <a:gd name="T5" fmla="*/ 56 h 56"/>
                <a:gd name="T6" fmla="*/ 4 w 206"/>
                <a:gd name="T7" fmla="*/ 56 h 56"/>
                <a:gd name="T8" fmla="*/ 9 w 206"/>
                <a:gd name="T9" fmla="*/ 52 h 56"/>
                <a:gd name="T10" fmla="*/ 112 w 206"/>
                <a:gd name="T11" fmla="*/ 52 h 56"/>
                <a:gd name="T12" fmla="*/ 98 w 206"/>
                <a:gd name="T13" fmla="*/ 52 h 56"/>
                <a:gd name="T14" fmla="*/ 104 w 206"/>
                <a:gd name="T15" fmla="*/ 55 h 56"/>
                <a:gd name="T16" fmla="*/ 104 w 206"/>
                <a:gd name="T17" fmla="*/ 56 h 56"/>
                <a:gd name="T18" fmla="*/ 104 w 206"/>
                <a:gd name="T19" fmla="*/ 56 h 56"/>
                <a:gd name="T20" fmla="*/ 112 w 206"/>
                <a:gd name="T21" fmla="*/ 56 h 56"/>
                <a:gd name="T22" fmla="*/ 112 w 206"/>
                <a:gd name="T23" fmla="*/ 52 h 56"/>
                <a:gd name="T24" fmla="*/ 135 w 206"/>
                <a:gd name="T25" fmla="*/ 52 h 56"/>
                <a:gd name="T26" fmla="*/ 129 w 206"/>
                <a:gd name="T27" fmla="*/ 52 h 56"/>
                <a:gd name="T28" fmla="*/ 130 w 206"/>
                <a:gd name="T29" fmla="*/ 56 h 56"/>
                <a:gd name="T30" fmla="*/ 130 w 206"/>
                <a:gd name="T31" fmla="*/ 56 h 56"/>
                <a:gd name="T32" fmla="*/ 136 w 206"/>
                <a:gd name="T33" fmla="*/ 56 h 56"/>
                <a:gd name="T34" fmla="*/ 136 w 206"/>
                <a:gd name="T35" fmla="*/ 56 h 56"/>
                <a:gd name="T36" fmla="*/ 135 w 206"/>
                <a:gd name="T37" fmla="*/ 52 h 56"/>
                <a:gd name="T38" fmla="*/ 138 w 206"/>
                <a:gd name="T39" fmla="*/ 52 h 56"/>
                <a:gd name="T40" fmla="*/ 136 w 206"/>
                <a:gd name="T41" fmla="*/ 52 h 56"/>
                <a:gd name="T42" fmla="*/ 136 w 206"/>
                <a:gd name="T43" fmla="*/ 54 h 56"/>
                <a:gd name="T44" fmla="*/ 138 w 206"/>
                <a:gd name="T45" fmla="*/ 52 h 56"/>
                <a:gd name="T46" fmla="*/ 48 w 206"/>
                <a:gd name="T47" fmla="*/ 4 h 56"/>
                <a:gd name="T48" fmla="*/ 48 w 206"/>
                <a:gd name="T49" fmla="*/ 4 h 56"/>
                <a:gd name="T50" fmla="*/ 48 w 206"/>
                <a:gd name="T51" fmla="*/ 4 h 56"/>
                <a:gd name="T52" fmla="*/ 180 w 206"/>
                <a:gd name="T53" fmla="*/ 0 h 56"/>
                <a:gd name="T54" fmla="*/ 178 w 206"/>
                <a:gd name="T55" fmla="*/ 0 h 56"/>
                <a:gd name="T56" fmla="*/ 179 w 206"/>
                <a:gd name="T57" fmla="*/ 1 h 56"/>
                <a:gd name="T58" fmla="*/ 177 w 206"/>
                <a:gd name="T59" fmla="*/ 4 h 56"/>
                <a:gd name="T60" fmla="*/ 180 w 206"/>
                <a:gd name="T61" fmla="*/ 4 h 56"/>
                <a:gd name="T62" fmla="*/ 180 w 206"/>
                <a:gd name="T63" fmla="*/ 0 h 56"/>
                <a:gd name="T64" fmla="*/ 206 w 206"/>
                <a:gd name="T65" fmla="*/ 0 h 56"/>
                <a:gd name="T66" fmla="*/ 198 w 206"/>
                <a:gd name="T67" fmla="*/ 0 h 56"/>
                <a:gd name="T68" fmla="*/ 192 w 206"/>
                <a:gd name="T69" fmla="*/ 2 h 56"/>
                <a:gd name="T70" fmla="*/ 192 w 206"/>
                <a:gd name="T71" fmla="*/ 2 h 56"/>
                <a:gd name="T72" fmla="*/ 192 w 206"/>
                <a:gd name="T73" fmla="*/ 4 h 56"/>
                <a:gd name="T74" fmla="*/ 203 w 206"/>
                <a:gd name="T75" fmla="*/ 4 h 56"/>
                <a:gd name="T76" fmla="*/ 206 w 206"/>
                <a:gd name="T7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6" h="56">
                  <a:moveTo>
                    <a:pt x="9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9" y="52"/>
                    <a:pt x="9" y="52"/>
                    <a:pt x="9" y="52"/>
                  </a:cubicBezTo>
                  <a:moveTo>
                    <a:pt x="112" y="52"/>
                  </a:moveTo>
                  <a:cubicBezTo>
                    <a:pt x="98" y="52"/>
                    <a:pt x="98" y="52"/>
                    <a:pt x="98" y="52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2"/>
                    <a:pt x="112" y="52"/>
                    <a:pt x="112" y="52"/>
                  </a:cubicBezTo>
                  <a:moveTo>
                    <a:pt x="135" y="52"/>
                  </a:moveTo>
                  <a:cubicBezTo>
                    <a:pt x="129" y="52"/>
                    <a:pt x="129" y="52"/>
                    <a:pt x="129" y="52"/>
                  </a:cubicBezTo>
                  <a:cubicBezTo>
                    <a:pt x="130" y="53"/>
                    <a:pt x="130" y="55"/>
                    <a:pt x="130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5"/>
                    <a:pt x="136" y="53"/>
                    <a:pt x="135" y="52"/>
                  </a:cubicBezTo>
                  <a:moveTo>
                    <a:pt x="138" y="52"/>
                  </a:moveTo>
                  <a:cubicBezTo>
                    <a:pt x="136" y="52"/>
                    <a:pt x="136" y="52"/>
                    <a:pt x="136" y="52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8" y="52"/>
                    <a:pt x="138" y="52"/>
                    <a:pt x="138" y="52"/>
                  </a:cubicBezTo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moveTo>
                    <a:pt x="180" y="0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79" y="1"/>
                    <a:pt x="179" y="1"/>
                    <a:pt x="179" y="1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80" y="0"/>
                    <a:pt x="180" y="0"/>
                    <a:pt x="180" y="0"/>
                  </a:cubicBezTo>
                  <a:moveTo>
                    <a:pt x="206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7" y="1"/>
                    <a:pt x="194" y="2"/>
                    <a:pt x="192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2" y="4"/>
                    <a:pt x="192" y="4"/>
                    <a:pt x="192" y="4"/>
                  </a:cubicBezTo>
                  <a:cubicBezTo>
                    <a:pt x="203" y="4"/>
                    <a:pt x="203" y="4"/>
                    <a:pt x="203" y="4"/>
                  </a:cubicBezTo>
                  <a:cubicBezTo>
                    <a:pt x="204" y="3"/>
                    <a:pt x="205" y="2"/>
                    <a:pt x="206" y="0"/>
                  </a:cubicBezTo>
                </a:path>
              </a:pathLst>
            </a:custGeom>
            <a:solidFill>
              <a:srgbClr val="788C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6"/>
            <p:cNvSpPr>
              <a:spLocks noEditPoints="1"/>
            </p:cNvSpPr>
            <p:nvPr/>
          </p:nvSpPr>
          <p:spPr bwMode="auto">
            <a:xfrm>
              <a:off x="5908" y="1567"/>
              <a:ext cx="539" cy="235"/>
            </a:xfrm>
            <a:custGeom>
              <a:avLst/>
              <a:gdLst>
                <a:gd name="T0" fmla="*/ 212 w 228"/>
                <a:gd name="T1" fmla="*/ 0 h 99"/>
                <a:gd name="T2" fmla="*/ 196 w 228"/>
                <a:gd name="T3" fmla="*/ 16 h 99"/>
                <a:gd name="T4" fmla="*/ 199 w 228"/>
                <a:gd name="T5" fmla="*/ 25 h 99"/>
                <a:gd name="T6" fmla="*/ 153 w 228"/>
                <a:gd name="T7" fmla="*/ 70 h 99"/>
                <a:gd name="T8" fmla="*/ 140 w 228"/>
                <a:gd name="T9" fmla="*/ 64 h 99"/>
                <a:gd name="T10" fmla="*/ 126 w 228"/>
                <a:gd name="T11" fmla="*/ 73 h 99"/>
                <a:gd name="T12" fmla="*/ 83 w 228"/>
                <a:gd name="T13" fmla="*/ 48 h 99"/>
                <a:gd name="T14" fmla="*/ 84 w 228"/>
                <a:gd name="T15" fmla="*/ 44 h 99"/>
                <a:gd name="T16" fmla="*/ 68 w 228"/>
                <a:gd name="T17" fmla="*/ 28 h 99"/>
                <a:gd name="T18" fmla="*/ 52 w 228"/>
                <a:gd name="T19" fmla="*/ 44 h 99"/>
                <a:gd name="T20" fmla="*/ 53 w 228"/>
                <a:gd name="T21" fmla="*/ 49 h 99"/>
                <a:gd name="T22" fmla="*/ 0 w 228"/>
                <a:gd name="T23" fmla="*/ 91 h 99"/>
                <a:gd name="T24" fmla="*/ 0 w 228"/>
                <a:gd name="T25" fmla="*/ 99 h 99"/>
                <a:gd name="T26" fmla="*/ 56 w 228"/>
                <a:gd name="T27" fmla="*/ 55 h 99"/>
                <a:gd name="T28" fmla="*/ 68 w 228"/>
                <a:gd name="T29" fmla="*/ 60 h 99"/>
                <a:gd name="T30" fmla="*/ 80 w 228"/>
                <a:gd name="T31" fmla="*/ 54 h 99"/>
                <a:gd name="T32" fmla="*/ 124 w 228"/>
                <a:gd name="T33" fmla="*/ 79 h 99"/>
                <a:gd name="T34" fmla="*/ 124 w 228"/>
                <a:gd name="T35" fmla="*/ 80 h 99"/>
                <a:gd name="T36" fmla="*/ 140 w 228"/>
                <a:gd name="T37" fmla="*/ 96 h 99"/>
                <a:gd name="T38" fmla="*/ 156 w 228"/>
                <a:gd name="T39" fmla="*/ 80 h 99"/>
                <a:gd name="T40" fmla="*/ 155 w 228"/>
                <a:gd name="T41" fmla="*/ 75 h 99"/>
                <a:gd name="T42" fmla="*/ 156 w 228"/>
                <a:gd name="T43" fmla="*/ 75 h 99"/>
                <a:gd name="T44" fmla="*/ 156 w 228"/>
                <a:gd name="T45" fmla="*/ 78 h 99"/>
                <a:gd name="T46" fmla="*/ 205 w 228"/>
                <a:gd name="T47" fmla="*/ 30 h 99"/>
                <a:gd name="T48" fmla="*/ 212 w 228"/>
                <a:gd name="T49" fmla="*/ 32 h 99"/>
                <a:gd name="T50" fmla="*/ 228 w 228"/>
                <a:gd name="T51" fmla="*/ 16 h 99"/>
                <a:gd name="T52" fmla="*/ 212 w 228"/>
                <a:gd name="T53" fmla="*/ 0 h 99"/>
                <a:gd name="T54" fmla="*/ 68 w 228"/>
                <a:gd name="T55" fmla="*/ 54 h 99"/>
                <a:gd name="T56" fmla="*/ 60 w 228"/>
                <a:gd name="T57" fmla="*/ 50 h 99"/>
                <a:gd name="T58" fmla="*/ 60 w 228"/>
                <a:gd name="T59" fmla="*/ 44 h 99"/>
                <a:gd name="T60" fmla="*/ 58 w 228"/>
                <a:gd name="T61" fmla="*/ 46 h 99"/>
                <a:gd name="T62" fmla="*/ 58 w 228"/>
                <a:gd name="T63" fmla="*/ 44 h 99"/>
                <a:gd name="T64" fmla="*/ 68 w 228"/>
                <a:gd name="T65" fmla="*/ 34 h 99"/>
                <a:gd name="T66" fmla="*/ 78 w 228"/>
                <a:gd name="T67" fmla="*/ 44 h 99"/>
                <a:gd name="T68" fmla="*/ 68 w 228"/>
                <a:gd name="T69" fmla="*/ 54 h 99"/>
                <a:gd name="T70" fmla="*/ 140 w 228"/>
                <a:gd name="T71" fmla="*/ 90 h 99"/>
                <a:gd name="T72" fmla="*/ 130 w 228"/>
                <a:gd name="T73" fmla="*/ 83 h 99"/>
                <a:gd name="T74" fmla="*/ 132 w 228"/>
                <a:gd name="T75" fmla="*/ 84 h 99"/>
                <a:gd name="T76" fmla="*/ 132 w 228"/>
                <a:gd name="T77" fmla="*/ 76 h 99"/>
                <a:gd name="T78" fmla="*/ 131 w 228"/>
                <a:gd name="T79" fmla="*/ 75 h 99"/>
                <a:gd name="T80" fmla="*/ 140 w 228"/>
                <a:gd name="T81" fmla="*/ 70 h 99"/>
                <a:gd name="T82" fmla="*/ 150 w 228"/>
                <a:gd name="T83" fmla="*/ 80 h 99"/>
                <a:gd name="T84" fmla="*/ 140 w 228"/>
                <a:gd name="T85" fmla="*/ 90 h 99"/>
                <a:gd name="T86" fmla="*/ 212 w 228"/>
                <a:gd name="T87" fmla="*/ 26 h 99"/>
                <a:gd name="T88" fmla="*/ 208 w 228"/>
                <a:gd name="T89" fmla="*/ 25 h 99"/>
                <a:gd name="T90" fmla="*/ 208 w 228"/>
                <a:gd name="T91" fmla="*/ 24 h 99"/>
                <a:gd name="T92" fmla="*/ 206 w 228"/>
                <a:gd name="T93" fmla="*/ 24 h 99"/>
                <a:gd name="T94" fmla="*/ 202 w 228"/>
                <a:gd name="T95" fmla="*/ 16 h 99"/>
                <a:gd name="T96" fmla="*/ 212 w 228"/>
                <a:gd name="T97" fmla="*/ 6 h 99"/>
                <a:gd name="T98" fmla="*/ 222 w 228"/>
                <a:gd name="T99" fmla="*/ 16 h 99"/>
                <a:gd name="T100" fmla="*/ 212 w 228"/>
                <a:gd name="T101" fmla="*/ 2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8" h="99">
                  <a:moveTo>
                    <a:pt x="212" y="0"/>
                  </a:moveTo>
                  <a:cubicBezTo>
                    <a:pt x="203" y="0"/>
                    <a:pt x="196" y="7"/>
                    <a:pt x="196" y="16"/>
                  </a:cubicBezTo>
                  <a:cubicBezTo>
                    <a:pt x="196" y="20"/>
                    <a:pt x="197" y="23"/>
                    <a:pt x="199" y="25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50" y="66"/>
                    <a:pt x="145" y="64"/>
                    <a:pt x="140" y="64"/>
                  </a:cubicBezTo>
                  <a:cubicBezTo>
                    <a:pt x="134" y="64"/>
                    <a:pt x="129" y="67"/>
                    <a:pt x="126" y="73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47"/>
                    <a:pt x="84" y="45"/>
                    <a:pt x="84" y="44"/>
                  </a:cubicBezTo>
                  <a:cubicBezTo>
                    <a:pt x="84" y="35"/>
                    <a:pt x="77" y="28"/>
                    <a:pt x="68" y="28"/>
                  </a:cubicBezTo>
                  <a:cubicBezTo>
                    <a:pt x="59" y="28"/>
                    <a:pt x="52" y="35"/>
                    <a:pt x="52" y="44"/>
                  </a:cubicBezTo>
                  <a:cubicBezTo>
                    <a:pt x="52" y="46"/>
                    <a:pt x="52" y="48"/>
                    <a:pt x="53" y="4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9" y="58"/>
                    <a:pt x="63" y="60"/>
                    <a:pt x="68" y="60"/>
                  </a:cubicBezTo>
                  <a:cubicBezTo>
                    <a:pt x="73" y="60"/>
                    <a:pt x="77" y="58"/>
                    <a:pt x="80" y="54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89"/>
                    <a:pt x="131" y="96"/>
                    <a:pt x="140" y="96"/>
                  </a:cubicBezTo>
                  <a:cubicBezTo>
                    <a:pt x="149" y="96"/>
                    <a:pt x="156" y="89"/>
                    <a:pt x="156" y="80"/>
                  </a:cubicBezTo>
                  <a:cubicBezTo>
                    <a:pt x="156" y="78"/>
                    <a:pt x="156" y="77"/>
                    <a:pt x="155" y="75"/>
                  </a:cubicBezTo>
                  <a:cubicBezTo>
                    <a:pt x="156" y="75"/>
                    <a:pt x="156" y="75"/>
                    <a:pt x="156" y="75"/>
                  </a:cubicBezTo>
                  <a:cubicBezTo>
                    <a:pt x="156" y="78"/>
                    <a:pt x="156" y="78"/>
                    <a:pt x="156" y="78"/>
                  </a:cubicBezTo>
                  <a:cubicBezTo>
                    <a:pt x="205" y="30"/>
                    <a:pt x="205" y="30"/>
                    <a:pt x="205" y="30"/>
                  </a:cubicBezTo>
                  <a:cubicBezTo>
                    <a:pt x="207" y="31"/>
                    <a:pt x="210" y="32"/>
                    <a:pt x="212" y="32"/>
                  </a:cubicBezTo>
                  <a:cubicBezTo>
                    <a:pt x="221" y="32"/>
                    <a:pt x="228" y="25"/>
                    <a:pt x="228" y="16"/>
                  </a:cubicBezTo>
                  <a:cubicBezTo>
                    <a:pt x="228" y="7"/>
                    <a:pt x="221" y="0"/>
                    <a:pt x="212" y="0"/>
                  </a:cubicBezTo>
                  <a:close/>
                  <a:moveTo>
                    <a:pt x="68" y="54"/>
                  </a:moveTo>
                  <a:cubicBezTo>
                    <a:pt x="65" y="54"/>
                    <a:pt x="62" y="53"/>
                    <a:pt x="60" y="50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38"/>
                    <a:pt x="62" y="34"/>
                    <a:pt x="68" y="34"/>
                  </a:cubicBezTo>
                  <a:cubicBezTo>
                    <a:pt x="74" y="34"/>
                    <a:pt x="78" y="38"/>
                    <a:pt x="78" y="44"/>
                  </a:cubicBezTo>
                  <a:cubicBezTo>
                    <a:pt x="78" y="50"/>
                    <a:pt x="74" y="54"/>
                    <a:pt x="68" y="54"/>
                  </a:cubicBezTo>
                  <a:close/>
                  <a:moveTo>
                    <a:pt x="140" y="90"/>
                  </a:moveTo>
                  <a:cubicBezTo>
                    <a:pt x="135" y="90"/>
                    <a:pt x="132" y="87"/>
                    <a:pt x="130" y="83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1" y="75"/>
                    <a:pt x="131" y="75"/>
                    <a:pt x="131" y="75"/>
                  </a:cubicBezTo>
                  <a:cubicBezTo>
                    <a:pt x="133" y="72"/>
                    <a:pt x="136" y="70"/>
                    <a:pt x="140" y="70"/>
                  </a:cubicBezTo>
                  <a:cubicBezTo>
                    <a:pt x="146" y="70"/>
                    <a:pt x="150" y="74"/>
                    <a:pt x="150" y="80"/>
                  </a:cubicBezTo>
                  <a:cubicBezTo>
                    <a:pt x="150" y="86"/>
                    <a:pt x="146" y="90"/>
                    <a:pt x="140" y="90"/>
                  </a:cubicBezTo>
                  <a:close/>
                  <a:moveTo>
                    <a:pt x="212" y="26"/>
                  </a:moveTo>
                  <a:cubicBezTo>
                    <a:pt x="211" y="26"/>
                    <a:pt x="209" y="26"/>
                    <a:pt x="208" y="25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206" y="24"/>
                    <a:pt x="206" y="24"/>
                    <a:pt x="206" y="24"/>
                  </a:cubicBezTo>
                  <a:cubicBezTo>
                    <a:pt x="203" y="22"/>
                    <a:pt x="202" y="19"/>
                    <a:pt x="202" y="16"/>
                  </a:cubicBezTo>
                  <a:cubicBezTo>
                    <a:pt x="202" y="10"/>
                    <a:pt x="206" y="6"/>
                    <a:pt x="212" y="6"/>
                  </a:cubicBezTo>
                  <a:cubicBezTo>
                    <a:pt x="218" y="6"/>
                    <a:pt x="222" y="10"/>
                    <a:pt x="222" y="16"/>
                  </a:cubicBezTo>
                  <a:cubicBezTo>
                    <a:pt x="222" y="22"/>
                    <a:pt x="218" y="26"/>
                    <a:pt x="212" y="26"/>
                  </a:cubicBezTo>
                  <a:close/>
                </a:path>
              </a:pathLst>
            </a:custGeom>
            <a:solidFill>
              <a:srgbClr val="F1E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7"/>
            <p:cNvSpPr/>
            <p:nvPr/>
          </p:nvSpPr>
          <p:spPr bwMode="auto">
            <a:xfrm>
              <a:off x="6873" y="1454"/>
              <a:ext cx="587" cy="473"/>
            </a:xfrm>
            <a:custGeom>
              <a:avLst/>
              <a:gdLst>
                <a:gd name="T0" fmla="*/ 228 w 248"/>
                <a:gd name="T1" fmla="*/ 0 h 200"/>
                <a:gd name="T2" fmla="*/ 20 w 248"/>
                <a:gd name="T3" fmla="*/ 0 h 200"/>
                <a:gd name="T4" fmla="*/ 0 w 248"/>
                <a:gd name="T5" fmla="*/ 20 h 200"/>
                <a:gd name="T6" fmla="*/ 0 w 248"/>
                <a:gd name="T7" fmla="*/ 180 h 200"/>
                <a:gd name="T8" fmla="*/ 20 w 248"/>
                <a:gd name="T9" fmla="*/ 200 h 200"/>
                <a:gd name="T10" fmla="*/ 228 w 248"/>
                <a:gd name="T11" fmla="*/ 200 h 200"/>
                <a:gd name="T12" fmla="*/ 248 w 248"/>
                <a:gd name="T13" fmla="*/ 180 h 200"/>
                <a:gd name="T14" fmla="*/ 248 w 248"/>
                <a:gd name="T15" fmla="*/ 20 h 200"/>
                <a:gd name="T16" fmla="*/ 228 w 248"/>
                <a:gd name="T1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00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91"/>
                    <a:pt x="9" y="200"/>
                    <a:pt x="20" y="200"/>
                  </a:cubicBezTo>
                  <a:cubicBezTo>
                    <a:pt x="228" y="200"/>
                    <a:pt x="228" y="200"/>
                    <a:pt x="228" y="200"/>
                  </a:cubicBezTo>
                  <a:cubicBezTo>
                    <a:pt x="239" y="200"/>
                    <a:pt x="248" y="191"/>
                    <a:pt x="248" y="180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close/>
                </a:path>
              </a:pathLst>
            </a:custGeom>
            <a:solidFill>
              <a:srgbClr val="EA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78"/>
            <p:cNvSpPr/>
            <p:nvPr/>
          </p:nvSpPr>
          <p:spPr bwMode="auto">
            <a:xfrm>
              <a:off x="6921" y="1605"/>
              <a:ext cx="492" cy="275"/>
            </a:xfrm>
            <a:custGeom>
              <a:avLst/>
              <a:gdLst>
                <a:gd name="T0" fmla="*/ 196 w 208"/>
                <a:gd name="T1" fmla="*/ 0 h 116"/>
                <a:gd name="T2" fmla="*/ 12 w 208"/>
                <a:gd name="T3" fmla="*/ 0 h 116"/>
                <a:gd name="T4" fmla="*/ 0 w 208"/>
                <a:gd name="T5" fmla="*/ 12 h 116"/>
                <a:gd name="T6" fmla="*/ 0 w 208"/>
                <a:gd name="T7" fmla="*/ 104 h 116"/>
                <a:gd name="T8" fmla="*/ 12 w 208"/>
                <a:gd name="T9" fmla="*/ 116 h 116"/>
                <a:gd name="T10" fmla="*/ 196 w 208"/>
                <a:gd name="T11" fmla="*/ 116 h 116"/>
                <a:gd name="T12" fmla="*/ 208 w 208"/>
                <a:gd name="T13" fmla="*/ 104 h 116"/>
                <a:gd name="T14" fmla="*/ 208 w 208"/>
                <a:gd name="T15" fmla="*/ 12 h 116"/>
                <a:gd name="T16" fmla="*/ 196 w 208"/>
                <a:gd name="T1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" h="116">
                  <a:moveTo>
                    <a:pt x="19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1"/>
                    <a:pt x="5" y="116"/>
                    <a:pt x="12" y="116"/>
                  </a:cubicBezTo>
                  <a:cubicBezTo>
                    <a:pt x="196" y="116"/>
                    <a:pt x="196" y="116"/>
                    <a:pt x="196" y="116"/>
                  </a:cubicBezTo>
                  <a:cubicBezTo>
                    <a:pt x="203" y="116"/>
                    <a:pt x="208" y="111"/>
                    <a:pt x="208" y="104"/>
                  </a:cubicBezTo>
                  <a:cubicBezTo>
                    <a:pt x="208" y="12"/>
                    <a:pt x="208" y="12"/>
                    <a:pt x="208" y="12"/>
                  </a:cubicBezTo>
                  <a:cubicBezTo>
                    <a:pt x="208" y="5"/>
                    <a:pt x="203" y="0"/>
                    <a:pt x="1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79"/>
            <p:cNvSpPr>
              <a:spLocks noEditPoints="1"/>
            </p:cNvSpPr>
            <p:nvPr/>
          </p:nvSpPr>
          <p:spPr bwMode="auto">
            <a:xfrm>
              <a:off x="6978" y="1662"/>
              <a:ext cx="378" cy="161"/>
            </a:xfrm>
            <a:custGeom>
              <a:avLst/>
              <a:gdLst>
                <a:gd name="T0" fmla="*/ 0 w 378"/>
                <a:gd name="T1" fmla="*/ 57 h 161"/>
                <a:gd name="T2" fmla="*/ 56 w 378"/>
                <a:gd name="T3" fmla="*/ 57 h 161"/>
                <a:gd name="T4" fmla="*/ 56 w 378"/>
                <a:gd name="T5" fmla="*/ 0 h 161"/>
                <a:gd name="T6" fmla="*/ 0 w 378"/>
                <a:gd name="T7" fmla="*/ 0 h 161"/>
                <a:gd name="T8" fmla="*/ 0 w 378"/>
                <a:gd name="T9" fmla="*/ 57 h 161"/>
                <a:gd name="T10" fmla="*/ 265 w 378"/>
                <a:gd name="T11" fmla="*/ 0 h 161"/>
                <a:gd name="T12" fmla="*/ 94 w 378"/>
                <a:gd name="T13" fmla="*/ 0 h 161"/>
                <a:gd name="T14" fmla="*/ 94 w 378"/>
                <a:gd name="T15" fmla="*/ 19 h 161"/>
                <a:gd name="T16" fmla="*/ 265 w 378"/>
                <a:gd name="T17" fmla="*/ 19 h 161"/>
                <a:gd name="T18" fmla="*/ 265 w 378"/>
                <a:gd name="T19" fmla="*/ 0 h 161"/>
                <a:gd name="T20" fmla="*/ 0 w 378"/>
                <a:gd name="T21" fmla="*/ 161 h 161"/>
                <a:gd name="T22" fmla="*/ 56 w 378"/>
                <a:gd name="T23" fmla="*/ 161 h 161"/>
                <a:gd name="T24" fmla="*/ 56 w 378"/>
                <a:gd name="T25" fmla="*/ 104 h 161"/>
                <a:gd name="T26" fmla="*/ 0 w 378"/>
                <a:gd name="T27" fmla="*/ 104 h 161"/>
                <a:gd name="T28" fmla="*/ 0 w 378"/>
                <a:gd name="T29" fmla="*/ 161 h 161"/>
                <a:gd name="T30" fmla="*/ 227 w 378"/>
                <a:gd name="T31" fmla="*/ 38 h 161"/>
                <a:gd name="T32" fmla="*/ 94 w 378"/>
                <a:gd name="T33" fmla="*/ 38 h 161"/>
                <a:gd name="T34" fmla="*/ 94 w 378"/>
                <a:gd name="T35" fmla="*/ 57 h 161"/>
                <a:gd name="T36" fmla="*/ 227 w 378"/>
                <a:gd name="T37" fmla="*/ 57 h 161"/>
                <a:gd name="T38" fmla="*/ 227 w 378"/>
                <a:gd name="T39" fmla="*/ 38 h 161"/>
                <a:gd name="T40" fmla="*/ 170 w 378"/>
                <a:gd name="T41" fmla="*/ 104 h 161"/>
                <a:gd name="T42" fmla="*/ 94 w 378"/>
                <a:gd name="T43" fmla="*/ 104 h 161"/>
                <a:gd name="T44" fmla="*/ 94 w 378"/>
                <a:gd name="T45" fmla="*/ 123 h 161"/>
                <a:gd name="T46" fmla="*/ 170 w 378"/>
                <a:gd name="T47" fmla="*/ 123 h 161"/>
                <a:gd name="T48" fmla="*/ 170 w 378"/>
                <a:gd name="T49" fmla="*/ 104 h 161"/>
                <a:gd name="T50" fmla="*/ 255 w 378"/>
                <a:gd name="T51" fmla="*/ 57 h 161"/>
                <a:gd name="T52" fmla="*/ 378 w 378"/>
                <a:gd name="T53" fmla="*/ 57 h 161"/>
                <a:gd name="T54" fmla="*/ 378 w 378"/>
                <a:gd name="T55" fmla="*/ 38 h 161"/>
                <a:gd name="T56" fmla="*/ 255 w 378"/>
                <a:gd name="T57" fmla="*/ 38 h 161"/>
                <a:gd name="T58" fmla="*/ 255 w 378"/>
                <a:gd name="T59" fmla="*/ 57 h 161"/>
                <a:gd name="T60" fmla="*/ 293 w 378"/>
                <a:gd name="T61" fmla="*/ 0 h 161"/>
                <a:gd name="T62" fmla="*/ 293 w 378"/>
                <a:gd name="T63" fmla="*/ 19 h 161"/>
                <a:gd name="T64" fmla="*/ 378 w 378"/>
                <a:gd name="T65" fmla="*/ 19 h 161"/>
                <a:gd name="T66" fmla="*/ 378 w 378"/>
                <a:gd name="T67" fmla="*/ 0 h 161"/>
                <a:gd name="T68" fmla="*/ 293 w 378"/>
                <a:gd name="T69" fmla="*/ 0 h 161"/>
                <a:gd name="T70" fmla="*/ 198 w 378"/>
                <a:gd name="T71" fmla="*/ 123 h 161"/>
                <a:gd name="T72" fmla="*/ 378 w 378"/>
                <a:gd name="T73" fmla="*/ 123 h 161"/>
                <a:gd name="T74" fmla="*/ 378 w 378"/>
                <a:gd name="T75" fmla="*/ 104 h 161"/>
                <a:gd name="T76" fmla="*/ 198 w 378"/>
                <a:gd name="T77" fmla="*/ 104 h 161"/>
                <a:gd name="T78" fmla="*/ 198 w 378"/>
                <a:gd name="T79" fmla="*/ 123 h 161"/>
                <a:gd name="T80" fmla="*/ 94 w 378"/>
                <a:gd name="T81" fmla="*/ 161 h 161"/>
                <a:gd name="T82" fmla="*/ 246 w 378"/>
                <a:gd name="T83" fmla="*/ 161 h 161"/>
                <a:gd name="T84" fmla="*/ 246 w 378"/>
                <a:gd name="T85" fmla="*/ 142 h 161"/>
                <a:gd name="T86" fmla="*/ 94 w 378"/>
                <a:gd name="T87" fmla="*/ 142 h 161"/>
                <a:gd name="T88" fmla="*/ 94 w 378"/>
                <a:gd name="T89" fmla="*/ 161 h 161"/>
                <a:gd name="T90" fmla="*/ 274 w 378"/>
                <a:gd name="T91" fmla="*/ 161 h 161"/>
                <a:gd name="T92" fmla="*/ 378 w 378"/>
                <a:gd name="T93" fmla="*/ 161 h 161"/>
                <a:gd name="T94" fmla="*/ 378 w 378"/>
                <a:gd name="T95" fmla="*/ 142 h 161"/>
                <a:gd name="T96" fmla="*/ 274 w 378"/>
                <a:gd name="T97" fmla="*/ 142 h 161"/>
                <a:gd name="T98" fmla="*/ 274 w 378"/>
                <a:gd name="T99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8" h="161">
                  <a:moveTo>
                    <a:pt x="0" y="57"/>
                  </a:moveTo>
                  <a:lnTo>
                    <a:pt x="56" y="57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57"/>
                  </a:lnTo>
                  <a:close/>
                  <a:moveTo>
                    <a:pt x="265" y="0"/>
                  </a:moveTo>
                  <a:lnTo>
                    <a:pt x="94" y="0"/>
                  </a:lnTo>
                  <a:lnTo>
                    <a:pt x="94" y="19"/>
                  </a:lnTo>
                  <a:lnTo>
                    <a:pt x="265" y="19"/>
                  </a:lnTo>
                  <a:lnTo>
                    <a:pt x="265" y="0"/>
                  </a:lnTo>
                  <a:close/>
                  <a:moveTo>
                    <a:pt x="0" y="161"/>
                  </a:moveTo>
                  <a:lnTo>
                    <a:pt x="56" y="161"/>
                  </a:lnTo>
                  <a:lnTo>
                    <a:pt x="56" y="104"/>
                  </a:lnTo>
                  <a:lnTo>
                    <a:pt x="0" y="104"/>
                  </a:lnTo>
                  <a:lnTo>
                    <a:pt x="0" y="161"/>
                  </a:lnTo>
                  <a:close/>
                  <a:moveTo>
                    <a:pt x="227" y="38"/>
                  </a:moveTo>
                  <a:lnTo>
                    <a:pt x="94" y="38"/>
                  </a:lnTo>
                  <a:lnTo>
                    <a:pt x="94" y="57"/>
                  </a:lnTo>
                  <a:lnTo>
                    <a:pt x="227" y="57"/>
                  </a:lnTo>
                  <a:lnTo>
                    <a:pt x="227" y="38"/>
                  </a:lnTo>
                  <a:close/>
                  <a:moveTo>
                    <a:pt x="170" y="104"/>
                  </a:moveTo>
                  <a:lnTo>
                    <a:pt x="94" y="104"/>
                  </a:lnTo>
                  <a:lnTo>
                    <a:pt x="94" y="123"/>
                  </a:lnTo>
                  <a:lnTo>
                    <a:pt x="170" y="123"/>
                  </a:lnTo>
                  <a:lnTo>
                    <a:pt x="170" y="104"/>
                  </a:lnTo>
                  <a:close/>
                  <a:moveTo>
                    <a:pt x="255" y="57"/>
                  </a:moveTo>
                  <a:lnTo>
                    <a:pt x="378" y="57"/>
                  </a:lnTo>
                  <a:lnTo>
                    <a:pt x="378" y="38"/>
                  </a:lnTo>
                  <a:lnTo>
                    <a:pt x="255" y="38"/>
                  </a:lnTo>
                  <a:lnTo>
                    <a:pt x="255" y="57"/>
                  </a:lnTo>
                  <a:close/>
                  <a:moveTo>
                    <a:pt x="293" y="0"/>
                  </a:moveTo>
                  <a:lnTo>
                    <a:pt x="293" y="19"/>
                  </a:lnTo>
                  <a:lnTo>
                    <a:pt x="378" y="19"/>
                  </a:lnTo>
                  <a:lnTo>
                    <a:pt x="378" y="0"/>
                  </a:lnTo>
                  <a:lnTo>
                    <a:pt x="293" y="0"/>
                  </a:lnTo>
                  <a:close/>
                  <a:moveTo>
                    <a:pt x="198" y="123"/>
                  </a:moveTo>
                  <a:lnTo>
                    <a:pt x="378" y="123"/>
                  </a:lnTo>
                  <a:lnTo>
                    <a:pt x="378" y="104"/>
                  </a:lnTo>
                  <a:lnTo>
                    <a:pt x="198" y="104"/>
                  </a:lnTo>
                  <a:lnTo>
                    <a:pt x="198" y="123"/>
                  </a:lnTo>
                  <a:close/>
                  <a:moveTo>
                    <a:pt x="94" y="161"/>
                  </a:moveTo>
                  <a:lnTo>
                    <a:pt x="246" y="161"/>
                  </a:lnTo>
                  <a:lnTo>
                    <a:pt x="246" y="142"/>
                  </a:lnTo>
                  <a:lnTo>
                    <a:pt x="94" y="142"/>
                  </a:lnTo>
                  <a:lnTo>
                    <a:pt x="94" y="161"/>
                  </a:lnTo>
                  <a:close/>
                  <a:moveTo>
                    <a:pt x="274" y="161"/>
                  </a:moveTo>
                  <a:lnTo>
                    <a:pt x="378" y="161"/>
                  </a:lnTo>
                  <a:lnTo>
                    <a:pt x="378" y="142"/>
                  </a:lnTo>
                  <a:lnTo>
                    <a:pt x="274" y="142"/>
                  </a:lnTo>
                  <a:lnTo>
                    <a:pt x="274" y="161"/>
                  </a:ln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80"/>
            <p:cNvSpPr>
              <a:spLocks noEditPoints="1"/>
            </p:cNvSpPr>
            <p:nvPr/>
          </p:nvSpPr>
          <p:spPr bwMode="auto">
            <a:xfrm>
              <a:off x="6921" y="1501"/>
              <a:ext cx="227" cy="57"/>
            </a:xfrm>
            <a:custGeom>
              <a:avLst/>
              <a:gdLst>
                <a:gd name="T0" fmla="*/ 12 w 96"/>
                <a:gd name="T1" fmla="*/ 0 h 24"/>
                <a:gd name="T2" fmla="*/ 0 w 96"/>
                <a:gd name="T3" fmla="*/ 12 h 24"/>
                <a:gd name="T4" fmla="*/ 12 w 96"/>
                <a:gd name="T5" fmla="*/ 24 h 24"/>
                <a:gd name="T6" fmla="*/ 24 w 96"/>
                <a:gd name="T7" fmla="*/ 12 h 24"/>
                <a:gd name="T8" fmla="*/ 12 w 96"/>
                <a:gd name="T9" fmla="*/ 0 h 24"/>
                <a:gd name="T10" fmla="*/ 48 w 96"/>
                <a:gd name="T11" fmla="*/ 0 h 24"/>
                <a:gd name="T12" fmla="*/ 36 w 96"/>
                <a:gd name="T13" fmla="*/ 12 h 24"/>
                <a:gd name="T14" fmla="*/ 48 w 96"/>
                <a:gd name="T15" fmla="*/ 24 h 24"/>
                <a:gd name="T16" fmla="*/ 60 w 96"/>
                <a:gd name="T17" fmla="*/ 12 h 24"/>
                <a:gd name="T18" fmla="*/ 48 w 96"/>
                <a:gd name="T19" fmla="*/ 0 h 24"/>
                <a:gd name="T20" fmla="*/ 84 w 96"/>
                <a:gd name="T21" fmla="*/ 0 h 24"/>
                <a:gd name="T22" fmla="*/ 72 w 96"/>
                <a:gd name="T23" fmla="*/ 12 h 24"/>
                <a:gd name="T24" fmla="*/ 84 w 96"/>
                <a:gd name="T25" fmla="*/ 24 h 24"/>
                <a:gd name="T26" fmla="*/ 96 w 96"/>
                <a:gd name="T27" fmla="*/ 12 h 24"/>
                <a:gd name="T28" fmla="*/ 84 w 9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48" y="0"/>
                  </a:moveTo>
                  <a:cubicBezTo>
                    <a:pt x="41" y="0"/>
                    <a:pt x="36" y="5"/>
                    <a:pt x="36" y="12"/>
                  </a:cubicBezTo>
                  <a:cubicBezTo>
                    <a:pt x="36" y="19"/>
                    <a:pt x="41" y="24"/>
                    <a:pt x="48" y="24"/>
                  </a:cubicBezTo>
                  <a:cubicBezTo>
                    <a:pt x="55" y="24"/>
                    <a:pt x="60" y="19"/>
                    <a:pt x="60" y="12"/>
                  </a:cubicBezTo>
                  <a:cubicBezTo>
                    <a:pt x="60" y="5"/>
                    <a:pt x="55" y="0"/>
                    <a:pt x="48" y="0"/>
                  </a:cubicBezTo>
                  <a:close/>
                  <a:moveTo>
                    <a:pt x="84" y="0"/>
                  </a:moveTo>
                  <a:cubicBezTo>
                    <a:pt x="77" y="0"/>
                    <a:pt x="72" y="5"/>
                    <a:pt x="72" y="12"/>
                  </a:cubicBezTo>
                  <a:cubicBezTo>
                    <a:pt x="72" y="19"/>
                    <a:pt x="77" y="24"/>
                    <a:pt x="84" y="24"/>
                  </a:cubicBezTo>
                  <a:cubicBezTo>
                    <a:pt x="91" y="24"/>
                    <a:pt x="96" y="19"/>
                    <a:pt x="96" y="12"/>
                  </a:cubicBezTo>
                  <a:cubicBezTo>
                    <a:pt x="96" y="5"/>
                    <a:pt x="91" y="0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81"/>
            <p:cNvSpPr/>
            <p:nvPr/>
          </p:nvSpPr>
          <p:spPr bwMode="auto">
            <a:xfrm>
              <a:off x="4014" y="2362"/>
              <a:ext cx="512" cy="587"/>
            </a:xfrm>
            <a:custGeom>
              <a:avLst/>
              <a:gdLst>
                <a:gd name="T0" fmla="*/ 196 w 216"/>
                <a:gd name="T1" fmla="*/ 0 h 248"/>
                <a:gd name="T2" fmla="*/ 20 w 216"/>
                <a:gd name="T3" fmla="*/ 0 h 248"/>
                <a:gd name="T4" fmla="*/ 0 w 216"/>
                <a:gd name="T5" fmla="*/ 20 h 248"/>
                <a:gd name="T6" fmla="*/ 0 w 216"/>
                <a:gd name="T7" fmla="*/ 228 h 248"/>
                <a:gd name="T8" fmla="*/ 20 w 216"/>
                <a:gd name="T9" fmla="*/ 248 h 248"/>
                <a:gd name="T10" fmla="*/ 143 w 216"/>
                <a:gd name="T11" fmla="*/ 248 h 248"/>
                <a:gd name="T12" fmla="*/ 216 w 216"/>
                <a:gd name="T13" fmla="*/ 175 h 248"/>
                <a:gd name="T14" fmla="*/ 216 w 216"/>
                <a:gd name="T15" fmla="*/ 20 h 248"/>
                <a:gd name="T16" fmla="*/ 196 w 216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248">
                  <a:moveTo>
                    <a:pt x="196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143" y="248"/>
                    <a:pt x="143" y="248"/>
                    <a:pt x="143" y="248"/>
                  </a:cubicBezTo>
                  <a:cubicBezTo>
                    <a:pt x="216" y="175"/>
                    <a:pt x="216" y="175"/>
                    <a:pt x="216" y="175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6" y="9"/>
                    <a:pt x="207" y="0"/>
                    <a:pt x="196" y="0"/>
                  </a:cubicBezTo>
                </a:path>
              </a:pathLst>
            </a:custGeom>
            <a:solidFill>
              <a:srgbClr val="EBE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82"/>
            <p:cNvSpPr/>
            <p:nvPr/>
          </p:nvSpPr>
          <p:spPr bwMode="auto">
            <a:xfrm>
              <a:off x="4062" y="2410"/>
              <a:ext cx="180" cy="170"/>
            </a:xfrm>
            <a:custGeom>
              <a:avLst/>
              <a:gdLst>
                <a:gd name="T0" fmla="*/ 68 w 76"/>
                <a:gd name="T1" fmla="*/ 0 h 72"/>
                <a:gd name="T2" fmla="*/ 8 w 76"/>
                <a:gd name="T3" fmla="*/ 0 h 72"/>
                <a:gd name="T4" fmla="*/ 0 w 76"/>
                <a:gd name="T5" fmla="*/ 8 h 72"/>
                <a:gd name="T6" fmla="*/ 0 w 76"/>
                <a:gd name="T7" fmla="*/ 64 h 72"/>
                <a:gd name="T8" fmla="*/ 8 w 76"/>
                <a:gd name="T9" fmla="*/ 72 h 72"/>
                <a:gd name="T10" fmla="*/ 68 w 76"/>
                <a:gd name="T11" fmla="*/ 72 h 72"/>
                <a:gd name="T12" fmla="*/ 76 w 76"/>
                <a:gd name="T13" fmla="*/ 64 h 72"/>
                <a:gd name="T14" fmla="*/ 76 w 76"/>
                <a:gd name="T15" fmla="*/ 8 h 72"/>
                <a:gd name="T16" fmla="*/ 68 w 76"/>
                <a:gd name="T1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72">
                  <a:moveTo>
                    <a:pt x="6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8"/>
                    <a:pt x="4" y="72"/>
                    <a:pt x="8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72" y="72"/>
                    <a:pt x="76" y="68"/>
                    <a:pt x="76" y="64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4"/>
                    <a:pt x="72" y="0"/>
                    <a:pt x="68" y="0"/>
                  </a:cubicBezTo>
                  <a:close/>
                </a:path>
              </a:pathLst>
            </a:custGeom>
            <a:solidFill>
              <a:srgbClr val="ADC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83"/>
            <p:cNvSpPr>
              <a:spLocks noEditPoints="1"/>
            </p:cNvSpPr>
            <p:nvPr/>
          </p:nvSpPr>
          <p:spPr bwMode="auto">
            <a:xfrm>
              <a:off x="4062" y="2419"/>
              <a:ext cx="416" cy="483"/>
            </a:xfrm>
            <a:custGeom>
              <a:avLst/>
              <a:gdLst>
                <a:gd name="T0" fmla="*/ 0 w 416"/>
                <a:gd name="T1" fmla="*/ 417 h 483"/>
                <a:gd name="T2" fmla="*/ 227 w 416"/>
                <a:gd name="T3" fmla="*/ 436 h 483"/>
                <a:gd name="T4" fmla="*/ 378 w 416"/>
                <a:gd name="T5" fmla="*/ 275 h 483"/>
                <a:gd name="T6" fmla="*/ 0 w 416"/>
                <a:gd name="T7" fmla="*/ 294 h 483"/>
                <a:gd name="T8" fmla="*/ 378 w 416"/>
                <a:gd name="T9" fmla="*/ 275 h 483"/>
                <a:gd name="T10" fmla="*/ 0 w 416"/>
                <a:gd name="T11" fmla="*/ 322 h 483"/>
                <a:gd name="T12" fmla="*/ 189 w 416"/>
                <a:gd name="T13" fmla="*/ 341 h 483"/>
                <a:gd name="T14" fmla="*/ 94 w 416"/>
                <a:gd name="T15" fmla="*/ 369 h 483"/>
                <a:gd name="T16" fmla="*/ 0 w 416"/>
                <a:gd name="T17" fmla="*/ 388 h 483"/>
                <a:gd name="T18" fmla="*/ 94 w 416"/>
                <a:gd name="T19" fmla="*/ 369 h 483"/>
                <a:gd name="T20" fmla="*/ 0 w 416"/>
                <a:gd name="T21" fmla="*/ 227 h 483"/>
                <a:gd name="T22" fmla="*/ 94 w 416"/>
                <a:gd name="T23" fmla="*/ 246 h 483"/>
                <a:gd name="T24" fmla="*/ 397 w 416"/>
                <a:gd name="T25" fmla="*/ 48 h 483"/>
                <a:gd name="T26" fmla="*/ 218 w 416"/>
                <a:gd name="T27" fmla="*/ 67 h 483"/>
                <a:gd name="T28" fmla="*/ 397 w 416"/>
                <a:gd name="T29" fmla="*/ 48 h 483"/>
                <a:gd name="T30" fmla="*/ 218 w 416"/>
                <a:gd name="T31" fmla="*/ 95 h 483"/>
                <a:gd name="T32" fmla="*/ 303 w 416"/>
                <a:gd name="T33" fmla="*/ 114 h 483"/>
                <a:gd name="T34" fmla="*/ 265 w 416"/>
                <a:gd name="T35" fmla="*/ 161 h 483"/>
                <a:gd name="T36" fmla="*/ 369 w 416"/>
                <a:gd name="T37" fmla="*/ 142 h 483"/>
                <a:gd name="T38" fmla="*/ 265 w 416"/>
                <a:gd name="T39" fmla="*/ 161 h 483"/>
                <a:gd name="T40" fmla="*/ 218 w 416"/>
                <a:gd name="T41" fmla="*/ 142 h 483"/>
                <a:gd name="T42" fmla="*/ 255 w 416"/>
                <a:gd name="T43" fmla="*/ 161 h 483"/>
                <a:gd name="T44" fmla="*/ 246 w 416"/>
                <a:gd name="T45" fmla="*/ 436 h 483"/>
                <a:gd name="T46" fmla="*/ 322 w 416"/>
                <a:gd name="T47" fmla="*/ 417 h 483"/>
                <a:gd name="T48" fmla="*/ 246 w 416"/>
                <a:gd name="T49" fmla="*/ 436 h 483"/>
                <a:gd name="T50" fmla="*/ 416 w 416"/>
                <a:gd name="T51" fmla="*/ 246 h 483"/>
                <a:gd name="T52" fmla="*/ 113 w 416"/>
                <a:gd name="T53" fmla="*/ 227 h 483"/>
                <a:gd name="T54" fmla="*/ 312 w 416"/>
                <a:gd name="T55" fmla="*/ 114 h 483"/>
                <a:gd name="T56" fmla="*/ 416 w 416"/>
                <a:gd name="T57" fmla="*/ 95 h 483"/>
                <a:gd name="T58" fmla="*/ 312 w 416"/>
                <a:gd name="T59" fmla="*/ 114 h 483"/>
                <a:gd name="T60" fmla="*/ 416 w 416"/>
                <a:gd name="T61" fmla="*/ 161 h 483"/>
                <a:gd name="T62" fmla="*/ 378 w 416"/>
                <a:gd name="T63" fmla="*/ 142 h 483"/>
                <a:gd name="T64" fmla="*/ 0 w 416"/>
                <a:gd name="T65" fmla="*/ 483 h 483"/>
                <a:gd name="T66" fmla="*/ 94 w 416"/>
                <a:gd name="T67" fmla="*/ 464 h 483"/>
                <a:gd name="T68" fmla="*/ 0 w 416"/>
                <a:gd name="T69" fmla="*/ 483 h 483"/>
                <a:gd name="T70" fmla="*/ 218 w 416"/>
                <a:gd name="T71" fmla="*/ 19 h 483"/>
                <a:gd name="T72" fmla="*/ 416 w 416"/>
                <a:gd name="T73" fmla="*/ 0 h 483"/>
                <a:gd name="T74" fmla="*/ 113 w 416"/>
                <a:gd name="T75" fmla="*/ 388 h 483"/>
                <a:gd name="T76" fmla="*/ 322 w 416"/>
                <a:gd name="T77" fmla="*/ 369 h 483"/>
                <a:gd name="T78" fmla="*/ 113 w 416"/>
                <a:gd name="T79" fmla="*/ 388 h 483"/>
                <a:gd name="T80" fmla="*/ 416 w 416"/>
                <a:gd name="T81" fmla="*/ 341 h 483"/>
                <a:gd name="T82" fmla="*/ 208 w 416"/>
                <a:gd name="T83" fmla="*/ 322 h 483"/>
                <a:gd name="T84" fmla="*/ 113 w 416"/>
                <a:gd name="T85" fmla="*/ 483 h 483"/>
                <a:gd name="T86" fmla="*/ 322 w 416"/>
                <a:gd name="T87" fmla="*/ 464 h 483"/>
                <a:gd name="T88" fmla="*/ 113 w 416"/>
                <a:gd name="T89" fmla="*/ 483 h 483"/>
                <a:gd name="T90" fmla="*/ 416 w 416"/>
                <a:gd name="T91" fmla="*/ 388 h 483"/>
                <a:gd name="T92" fmla="*/ 341 w 416"/>
                <a:gd name="T93" fmla="*/ 369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6" h="483">
                  <a:moveTo>
                    <a:pt x="227" y="417"/>
                  </a:moveTo>
                  <a:lnTo>
                    <a:pt x="0" y="417"/>
                  </a:lnTo>
                  <a:lnTo>
                    <a:pt x="0" y="436"/>
                  </a:lnTo>
                  <a:lnTo>
                    <a:pt x="227" y="436"/>
                  </a:lnTo>
                  <a:lnTo>
                    <a:pt x="227" y="417"/>
                  </a:lnTo>
                  <a:close/>
                  <a:moveTo>
                    <a:pt x="378" y="275"/>
                  </a:moveTo>
                  <a:lnTo>
                    <a:pt x="0" y="275"/>
                  </a:lnTo>
                  <a:lnTo>
                    <a:pt x="0" y="294"/>
                  </a:lnTo>
                  <a:lnTo>
                    <a:pt x="378" y="294"/>
                  </a:lnTo>
                  <a:lnTo>
                    <a:pt x="378" y="275"/>
                  </a:lnTo>
                  <a:close/>
                  <a:moveTo>
                    <a:pt x="189" y="322"/>
                  </a:moveTo>
                  <a:lnTo>
                    <a:pt x="0" y="322"/>
                  </a:lnTo>
                  <a:lnTo>
                    <a:pt x="0" y="341"/>
                  </a:lnTo>
                  <a:lnTo>
                    <a:pt x="189" y="341"/>
                  </a:lnTo>
                  <a:lnTo>
                    <a:pt x="189" y="322"/>
                  </a:lnTo>
                  <a:close/>
                  <a:moveTo>
                    <a:pt x="94" y="369"/>
                  </a:moveTo>
                  <a:lnTo>
                    <a:pt x="0" y="369"/>
                  </a:lnTo>
                  <a:lnTo>
                    <a:pt x="0" y="388"/>
                  </a:lnTo>
                  <a:lnTo>
                    <a:pt x="94" y="388"/>
                  </a:lnTo>
                  <a:lnTo>
                    <a:pt x="94" y="369"/>
                  </a:lnTo>
                  <a:close/>
                  <a:moveTo>
                    <a:pt x="94" y="227"/>
                  </a:moveTo>
                  <a:lnTo>
                    <a:pt x="0" y="227"/>
                  </a:lnTo>
                  <a:lnTo>
                    <a:pt x="0" y="246"/>
                  </a:lnTo>
                  <a:lnTo>
                    <a:pt x="94" y="246"/>
                  </a:lnTo>
                  <a:lnTo>
                    <a:pt x="94" y="227"/>
                  </a:lnTo>
                  <a:close/>
                  <a:moveTo>
                    <a:pt x="397" y="48"/>
                  </a:moveTo>
                  <a:lnTo>
                    <a:pt x="218" y="48"/>
                  </a:lnTo>
                  <a:lnTo>
                    <a:pt x="218" y="67"/>
                  </a:lnTo>
                  <a:lnTo>
                    <a:pt x="397" y="67"/>
                  </a:lnTo>
                  <a:lnTo>
                    <a:pt x="397" y="48"/>
                  </a:lnTo>
                  <a:close/>
                  <a:moveTo>
                    <a:pt x="303" y="95"/>
                  </a:moveTo>
                  <a:lnTo>
                    <a:pt x="218" y="95"/>
                  </a:lnTo>
                  <a:lnTo>
                    <a:pt x="218" y="114"/>
                  </a:lnTo>
                  <a:lnTo>
                    <a:pt x="303" y="114"/>
                  </a:lnTo>
                  <a:lnTo>
                    <a:pt x="303" y="95"/>
                  </a:lnTo>
                  <a:close/>
                  <a:moveTo>
                    <a:pt x="265" y="161"/>
                  </a:moveTo>
                  <a:lnTo>
                    <a:pt x="369" y="161"/>
                  </a:lnTo>
                  <a:lnTo>
                    <a:pt x="369" y="142"/>
                  </a:lnTo>
                  <a:lnTo>
                    <a:pt x="265" y="142"/>
                  </a:lnTo>
                  <a:lnTo>
                    <a:pt x="265" y="161"/>
                  </a:lnTo>
                  <a:close/>
                  <a:moveTo>
                    <a:pt x="255" y="142"/>
                  </a:moveTo>
                  <a:lnTo>
                    <a:pt x="218" y="142"/>
                  </a:lnTo>
                  <a:lnTo>
                    <a:pt x="218" y="161"/>
                  </a:lnTo>
                  <a:lnTo>
                    <a:pt x="255" y="161"/>
                  </a:lnTo>
                  <a:lnTo>
                    <a:pt x="255" y="142"/>
                  </a:lnTo>
                  <a:close/>
                  <a:moveTo>
                    <a:pt x="246" y="436"/>
                  </a:moveTo>
                  <a:lnTo>
                    <a:pt x="322" y="436"/>
                  </a:lnTo>
                  <a:lnTo>
                    <a:pt x="322" y="417"/>
                  </a:lnTo>
                  <a:lnTo>
                    <a:pt x="246" y="417"/>
                  </a:lnTo>
                  <a:lnTo>
                    <a:pt x="246" y="436"/>
                  </a:lnTo>
                  <a:close/>
                  <a:moveTo>
                    <a:pt x="113" y="246"/>
                  </a:moveTo>
                  <a:lnTo>
                    <a:pt x="416" y="246"/>
                  </a:lnTo>
                  <a:lnTo>
                    <a:pt x="416" y="227"/>
                  </a:lnTo>
                  <a:lnTo>
                    <a:pt x="113" y="227"/>
                  </a:lnTo>
                  <a:lnTo>
                    <a:pt x="113" y="246"/>
                  </a:lnTo>
                  <a:close/>
                  <a:moveTo>
                    <a:pt x="312" y="114"/>
                  </a:moveTo>
                  <a:lnTo>
                    <a:pt x="416" y="114"/>
                  </a:lnTo>
                  <a:lnTo>
                    <a:pt x="416" y="95"/>
                  </a:lnTo>
                  <a:lnTo>
                    <a:pt x="312" y="95"/>
                  </a:lnTo>
                  <a:lnTo>
                    <a:pt x="312" y="114"/>
                  </a:lnTo>
                  <a:close/>
                  <a:moveTo>
                    <a:pt x="378" y="161"/>
                  </a:moveTo>
                  <a:lnTo>
                    <a:pt x="416" y="161"/>
                  </a:lnTo>
                  <a:lnTo>
                    <a:pt x="416" y="142"/>
                  </a:lnTo>
                  <a:lnTo>
                    <a:pt x="378" y="142"/>
                  </a:lnTo>
                  <a:lnTo>
                    <a:pt x="378" y="161"/>
                  </a:lnTo>
                  <a:close/>
                  <a:moveTo>
                    <a:pt x="0" y="483"/>
                  </a:moveTo>
                  <a:lnTo>
                    <a:pt x="94" y="483"/>
                  </a:lnTo>
                  <a:lnTo>
                    <a:pt x="94" y="464"/>
                  </a:lnTo>
                  <a:lnTo>
                    <a:pt x="0" y="464"/>
                  </a:lnTo>
                  <a:lnTo>
                    <a:pt x="0" y="483"/>
                  </a:lnTo>
                  <a:close/>
                  <a:moveTo>
                    <a:pt x="218" y="0"/>
                  </a:moveTo>
                  <a:lnTo>
                    <a:pt x="218" y="19"/>
                  </a:lnTo>
                  <a:lnTo>
                    <a:pt x="416" y="19"/>
                  </a:lnTo>
                  <a:lnTo>
                    <a:pt x="416" y="0"/>
                  </a:lnTo>
                  <a:lnTo>
                    <a:pt x="218" y="0"/>
                  </a:lnTo>
                  <a:close/>
                  <a:moveTo>
                    <a:pt x="113" y="388"/>
                  </a:moveTo>
                  <a:lnTo>
                    <a:pt x="322" y="388"/>
                  </a:lnTo>
                  <a:lnTo>
                    <a:pt x="322" y="369"/>
                  </a:lnTo>
                  <a:lnTo>
                    <a:pt x="113" y="369"/>
                  </a:lnTo>
                  <a:lnTo>
                    <a:pt x="113" y="388"/>
                  </a:lnTo>
                  <a:close/>
                  <a:moveTo>
                    <a:pt x="208" y="341"/>
                  </a:moveTo>
                  <a:lnTo>
                    <a:pt x="416" y="341"/>
                  </a:lnTo>
                  <a:lnTo>
                    <a:pt x="416" y="322"/>
                  </a:lnTo>
                  <a:lnTo>
                    <a:pt x="208" y="322"/>
                  </a:lnTo>
                  <a:lnTo>
                    <a:pt x="208" y="341"/>
                  </a:lnTo>
                  <a:close/>
                  <a:moveTo>
                    <a:pt x="113" y="483"/>
                  </a:moveTo>
                  <a:lnTo>
                    <a:pt x="322" y="483"/>
                  </a:lnTo>
                  <a:lnTo>
                    <a:pt x="322" y="464"/>
                  </a:lnTo>
                  <a:lnTo>
                    <a:pt x="113" y="464"/>
                  </a:lnTo>
                  <a:lnTo>
                    <a:pt x="113" y="483"/>
                  </a:lnTo>
                  <a:close/>
                  <a:moveTo>
                    <a:pt x="341" y="388"/>
                  </a:moveTo>
                  <a:lnTo>
                    <a:pt x="416" y="388"/>
                  </a:lnTo>
                  <a:lnTo>
                    <a:pt x="416" y="369"/>
                  </a:lnTo>
                  <a:lnTo>
                    <a:pt x="341" y="369"/>
                  </a:lnTo>
                  <a:lnTo>
                    <a:pt x="341" y="388"/>
                  </a:lnTo>
                  <a:close/>
                </a:path>
              </a:pathLst>
            </a:custGeom>
            <a:solidFill>
              <a:srgbClr val="D2C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84"/>
            <p:cNvSpPr>
              <a:spLocks noEditPoints="1"/>
            </p:cNvSpPr>
            <p:nvPr/>
          </p:nvSpPr>
          <p:spPr bwMode="auto">
            <a:xfrm>
              <a:off x="4062" y="2419"/>
              <a:ext cx="416" cy="483"/>
            </a:xfrm>
            <a:custGeom>
              <a:avLst/>
              <a:gdLst>
                <a:gd name="T0" fmla="*/ 0 w 416"/>
                <a:gd name="T1" fmla="*/ 417 h 483"/>
                <a:gd name="T2" fmla="*/ 227 w 416"/>
                <a:gd name="T3" fmla="*/ 436 h 483"/>
                <a:gd name="T4" fmla="*/ 378 w 416"/>
                <a:gd name="T5" fmla="*/ 275 h 483"/>
                <a:gd name="T6" fmla="*/ 0 w 416"/>
                <a:gd name="T7" fmla="*/ 294 h 483"/>
                <a:gd name="T8" fmla="*/ 378 w 416"/>
                <a:gd name="T9" fmla="*/ 275 h 483"/>
                <a:gd name="T10" fmla="*/ 0 w 416"/>
                <a:gd name="T11" fmla="*/ 322 h 483"/>
                <a:gd name="T12" fmla="*/ 189 w 416"/>
                <a:gd name="T13" fmla="*/ 341 h 483"/>
                <a:gd name="T14" fmla="*/ 94 w 416"/>
                <a:gd name="T15" fmla="*/ 369 h 483"/>
                <a:gd name="T16" fmla="*/ 0 w 416"/>
                <a:gd name="T17" fmla="*/ 388 h 483"/>
                <a:gd name="T18" fmla="*/ 94 w 416"/>
                <a:gd name="T19" fmla="*/ 369 h 483"/>
                <a:gd name="T20" fmla="*/ 0 w 416"/>
                <a:gd name="T21" fmla="*/ 227 h 483"/>
                <a:gd name="T22" fmla="*/ 94 w 416"/>
                <a:gd name="T23" fmla="*/ 246 h 483"/>
                <a:gd name="T24" fmla="*/ 397 w 416"/>
                <a:gd name="T25" fmla="*/ 48 h 483"/>
                <a:gd name="T26" fmla="*/ 218 w 416"/>
                <a:gd name="T27" fmla="*/ 67 h 483"/>
                <a:gd name="T28" fmla="*/ 397 w 416"/>
                <a:gd name="T29" fmla="*/ 48 h 483"/>
                <a:gd name="T30" fmla="*/ 218 w 416"/>
                <a:gd name="T31" fmla="*/ 95 h 483"/>
                <a:gd name="T32" fmla="*/ 303 w 416"/>
                <a:gd name="T33" fmla="*/ 114 h 483"/>
                <a:gd name="T34" fmla="*/ 265 w 416"/>
                <a:gd name="T35" fmla="*/ 161 h 483"/>
                <a:gd name="T36" fmla="*/ 369 w 416"/>
                <a:gd name="T37" fmla="*/ 142 h 483"/>
                <a:gd name="T38" fmla="*/ 265 w 416"/>
                <a:gd name="T39" fmla="*/ 161 h 483"/>
                <a:gd name="T40" fmla="*/ 218 w 416"/>
                <a:gd name="T41" fmla="*/ 142 h 483"/>
                <a:gd name="T42" fmla="*/ 255 w 416"/>
                <a:gd name="T43" fmla="*/ 161 h 483"/>
                <a:gd name="T44" fmla="*/ 246 w 416"/>
                <a:gd name="T45" fmla="*/ 436 h 483"/>
                <a:gd name="T46" fmla="*/ 322 w 416"/>
                <a:gd name="T47" fmla="*/ 417 h 483"/>
                <a:gd name="T48" fmla="*/ 246 w 416"/>
                <a:gd name="T49" fmla="*/ 436 h 483"/>
                <a:gd name="T50" fmla="*/ 416 w 416"/>
                <a:gd name="T51" fmla="*/ 246 h 483"/>
                <a:gd name="T52" fmla="*/ 113 w 416"/>
                <a:gd name="T53" fmla="*/ 227 h 483"/>
                <a:gd name="T54" fmla="*/ 312 w 416"/>
                <a:gd name="T55" fmla="*/ 114 h 483"/>
                <a:gd name="T56" fmla="*/ 416 w 416"/>
                <a:gd name="T57" fmla="*/ 95 h 483"/>
                <a:gd name="T58" fmla="*/ 312 w 416"/>
                <a:gd name="T59" fmla="*/ 114 h 483"/>
                <a:gd name="T60" fmla="*/ 416 w 416"/>
                <a:gd name="T61" fmla="*/ 161 h 483"/>
                <a:gd name="T62" fmla="*/ 378 w 416"/>
                <a:gd name="T63" fmla="*/ 142 h 483"/>
                <a:gd name="T64" fmla="*/ 0 w 416"/>
                <a:gd name="T65" fmla="*/ 483 h 483"/>
                <a:gd name="T66" fmla="*/ 94 w 416"/>
                <a:gd name="T67" fmla="*/ 464 h 483"/>
                <a:gd name="T68" fmla="*/ 0 w 416"/>
                <a:gd name="T69" fmla="*/ 483 h 483"/>
                <a:gd name="T70" fmla="*/ 218 w 416"/>
                <a:gd name="T71" fmla="*/ 19 h 483"/>
                <a:gd name="T72" fmla="*/ 416 w 416"/>
                <a:gd name="T73" fmla="*/ 0 h 483"/>
                <a:gd name="T74" fmla="*/ 113 w 416"/>
                <a:gd name="T75" fmla="*/ 388 h 483"/>
                <a:gd name="T76" fmla="*/ 322 w 416"/>
                <a:gd name="T77" fmla="*/ 369 h 483"/>
                <a:gd name="T78" fmla="*/ 113 w 416"/>
                <a:gd name="T79" fmla="*/ 388 h 483"/>
                <a:gd name="T80" fmla="*/ 416 w 416"/>
                <a:gd name="T81" fmla="*/ 341 h 483"/>
                <a:gd name="T82" fmla="*/ 208 w 416"/>
                <a:gd name="T83" fmla="*/ 322 h 483"/>
                <a:gd name="T84" fmla="*/ 113 w 416"/>
                <a:gd name="T85" fmla="*/ 483 h 483"/>
                <a:gd name="T86" fmla="*/ 322 w 416"/>
                <a:gd name="T87" fmla="*/ 464 h 483"/>
                <a:gd name="T88" fmla="*/ 113 w 416"/>
                <a:gd name="T89" fmla="*/ 483 h 483"/>
                <a:gd name="T90" fmla="*/ 416 w 416"/>
                <a:gd name="T91" fmla="*/ 388 h 483"/>
                <a:gd name="T92" fmla="*/ 341 w 416"/>
                <a:gd name="T93" fmla="*/ 369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6" h="483">
                  <a:moveTo>
                    <a:pt x="227" y="417"/>
                  </a:moveTo>
                  <a:lnTo>
                    <a:pt x="0" y="417"/>
                  </a:lnTo>
                  <a:lnTo>
                    <a:pt x="0" y="436"/>
                  </a:lnTo>
                  <a:lnTo>
                    <a:pt x="227" y="436"/>
                  </a:lnTo>
                  <a:lnTo>
                    <a:pt x="227" y="417"/>
                  </a:lnTo>
                  <a:moveTo>
                    <a:pt x="378" y="275"/>
                  </a:moveTo>
                  <a:lnTo>
                    <a:pt x="0" y="275"/>
                  </a:lnTo>
                  <a:lnTo>
                    <a:pt x="0" y="294"/>
                  </a:lnTo>
                  <a:lnTo>
                    <a:pt x="378" y="294"/>
                  </a:lnTo>
                  <a:lnTo>
                    <a:pt x="378" y="275"/>
                  </a:lnTo>
                  <a:moveTo>
                    <a:pt x="189" y="322"/>
                  </a:moveTo>
                  <a:lnTo>
                    <a:pt x="0" y="322"/>
                  </a:lnTo>
                  <a:lnTo>
                    <a:pt x="0" y="341"/>
                  </a:lnTo>
                  <a:lnTo>
                    <a:pt x="189" y="341"/>
                  </a:lnTo>
                  <a:lnTo>
                    <a:pt x="189" y="322"/>
                  </a:lnTo>
                  <a:moveTo>
                    <a:pt x="94" y="369"/>
                  </a:moveTo>
                  <a:lnTo>
                    <a:pt x="0" y="369"/>
                  </a:lnTo>
                  <a:lnTo>
                    <a:pt x="0" y="388"/>
                  </a:lnTo>
                  <a:lnTo>
                    <a:pt x="94" y="388"/>
                  </a:lnTo>
                  <a:lnTo>
                    <a:pt x="94" y="369"/>
                  </a:lnTo>
                  <a:moveTo>
                    <a:pt x="94" y="227"/>
                  </a:moveTo>
                  <a:lnTo>
                    <a:pt x="0" y="227"/>
                  </a:lnTo>
                  <a:lnTo>
                    <a:pt x="0" y="246"/>
                  </a:lnTo>
                  <a:lnTo>
                    <a:pt x="94" y="246"/>
                  </a:lnTo>
                  <a:lnTo>
                    <a:pt x="94" y="227"/>
                  </a:lnTo>
                  <a:moveTo>
                    <a:pt x="397" y="48"/>
                  </a:moveTo>
                  <a:lnTo>
                    <a:pt x="218" y="48"/>
                  </a:lnTo>
                  <a:lnTo>
                    <a:pt x="218" y="67"/>
                  </a:lnTo>
                  <a:lnTo>
                    <a:pt x="397" y="67"/>
                  </a:lnTo>
                  <a:lnTo>
                    <a:pt x="397" y="48"/>
                  </a:lnTo>
                  <a:moveTo>
                    <a:pt x="303" y="95"/>
                  </a:moveTo>
                  <a:lnTo>
                    <a:pt x="218" y="95"/>
                  </a:lnTo>
                  <a:lnTo>
                    <a:pt x="218" y="114"/>
                  </a:lnTo>
                  <a:lnTo>
                    <a:pt x="303" y="114"/>
                  </a:lnTo>
                  <a:lnTo>
                    <a:pt x="303" y="95"/>
                  </a:lnTo>
                  <a:moveTo>
                    <a:pt x="265" y="161"/>
                  </a:moveTo>
                  <a:lnTo>
                    <a:pt x="369" y="161"/>
                  </a:lnTo>
                  <a:lnTo>
                    <a:pt x="369" y="142"/>
                  </a:lnTo>
                  <a:lnTo>
                    <a:pt x="265" y="142"/>
                  </a:lnTo>
                  <a:lnTo>
                    <a:pt x="265" y="161"/>
                  </a:lnTo>
                  <a:moveTo>
                    <a:pt x="255" y="142"/>
                  </a:moveTo>
                  <a:lnTo>
                    <a:pt x="218" y="142"/>
                  </a:lnTo>
                  <a:lnTo>
                    <a:pt x="218" y="161"/>
                  </a:lnTo>
                  <a:lnTo>
                    <a:pt x="255" y="161"/>
                  </a:lnTo>
                  <a:lnTo>
                    <a:pt x="255" y="142"/>
                  </a:lnTo>
                  <a:moveTo>
                    <a:pt x="246" y="436"/>
                  </a:moveTo>
                  <a:lnTo>
                    <a:pt x="322" y="436"/>
                  </a:lnTo>
                  <a:lnTo>
                    <a:pt x="322" y="417"/>
                  </a:lnTo>
                  <a:lnTo>
                    <a:pt x="246" y="417"/>
                  </a:lnTo>
                  <a:lnTo>
                    <a:pt x="246" y="436"/>
                  </a:lnTo>
                  <a:moveTo>
                    <a:pt x="113" y="246"/>
                  </a:moveTo>
                  <a:lnTo>
                    <a:pt x="416" y="246"/>
                  </a:lnTo>
                  <a:lnTo>
                    <a:pt x="416" y="227"/>
                  </a:lnTo>
                  <a:lnTo>
                    <a:pt x="113" y="227"/>
                  </a:lnTo>
                  <a:lnTo>
                    <a:pt x="113" y="246"/>
                  </a:lnTo>
                  <a:moveTo>
                    <a:pt x="312" y="114"/>
                  </a:moveTo>
                  <a:lnTo>
                    <a:pt x="416" y="114"/>
                  </a:lnTo>
                  <a:lnTo>
                    <a:pt x="416" y="95"/>
                  </a:lnTo>
                  <a:lnTo>
                    <a:pt x="312" y="95"/>
                  </a:lnTo>
                  <a:lnTo>
                    <a:pt x="312" y="114"/>
                  </a:lnTo>
                  <a:moveTo>
                    <a:pt x="378" y="161"/>
                  </a:moveTo>
                  <a:lnTo>
                    <a:pt x="416" y="161"/>
                  </a:lnTo>
                  <a:lnTo>
                    <a:pt x="416" y="142"/>
                  </a:lnTo>
                  <a:lnTo>
                    <a:pt x="378" y="142"/>
                  </a:lnTo>
                  <a:lnTo>
                    <a:pt x="378" y="161"/>
                  </a:lnTo>
                  <a:moveTo>
                    <a:pt x="0" y="483"/>
                  </a:moveTo>
                  <a:lnTo>
                    <a:pt x="94" y="483"/>
                  </a:lnTo>
                  <a:lnTo>
                    <a:pt x="94" y="464"/>
                  </a:lnTo>
                  <a:lnTo>
                    <a:pt x="0" y="464"/>
                  </a:lnTo>
                  <a:lnTo>
                    <a:pt x="0" y="483"/>
                  </a:lnTo>
                  <a:moveTo>
                    <a:pt x="218" y="0"/>
                  </a:moveTo>
                  <a:lnTo>
                    <a:pt x="218" y="19"/>
                  </a:lnTo>
                  <a:lnTo>
                    <a:pt x="416" y="19"/>
                  </a:lnTo>
                  <a:lnTo>
                    <a:pt x="416" y="0"/>
                  </a:lnTo>
                  <a:lnTo>
                    <a:pt x="218" y="0"/>
                  </a:lnTo>
                  <a:moveTo>
                    <a:pt x="113" y="388"/>
                  </a:moveTo>
                  <a:lnTo>
                    <a:pt x="322" y="388"/>
                  </a:lnTo>
                  <a:lnTo>
                    <a:pt x="322" y="369"/>
                  </a:lnTo>
                  <a:lnTo>
                    <a:pt x="113" y="369"/>
                  </a:lnTo>
                  <a:lnTo>
                    <a:pt x="113" y="388"/>
                  </a:lnTo>
                  <a:moveTo>
                    <a:pt x="208" y="341"/>
                  </a:moveTo>
                  <a:lnTo>
                    <a:pt x="416" y="341"/>
                  </a:lnTo>
                  <a:lnTo>
                    <a:pt x="416" y="322"/>
                  </a:lnTo>
                  <a:lnTo>
                    <a:pt x="208" y="322"/>
                  </a:lnTo>
                  <a:lnTo>
                    <a:pt x="208" y="341"/>
                  </a:lnTo>
                  <a:moveTo>
                    <a:pt x="113" y="483"/>
                  </a:moveTo>
                  <a:lnTo>
                    <a:pt x="322" y="483"/>
                  </a:lnTo>
                  <a:lnTo>
                    <a:pt x="322" y="464"/>
                  </a:lnTo>
                  <a:lnTo>
                    <a:pt x="113" y="464"/>
                  </a:lnTo>
                  <a:lnTo>
                    <a:pt x="113" y="483"/>
                  </a:lnTo>
                  <a:moveTo>
                    <a:pt x="341" y="388"/>
                  </a:moveTo>
                  <a:lnTo>
                    <a:pt x="416" y="388"/>
                  </a:lnTo>
                  <a:lnTo>
                    <a:pt x="416" y="369"/>
                  </a:lnTo>
                  <a:lnTo>
                    <a:pt x="341" y="369"/>
                  </a:lnTo>
                  <a:lnTo>
                    <a:pt x="341" y="3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85"/>
            <p:cNvSpPr>
              <a:spLocks noEditPoints="1"/>
            </p:cNvSpPr>
            <p:nvPr/>
          </p:nvSpPr>
          <p:spPr bwMode="auto">
            <a:xfrm>
              <a:off x="4093" y="2448"/>
              <a:ext cx="118" cy="132"/>
            </a:xfrm>
            <a:custGeom>
              <a:avLst/>
              <a:gdLst>
                <a:gd name="T0" fmla="*/ 25 w 50"/>
                <a:gd name="T1" fmla="*/ 33 h 56"/>
                <a:gd name="T2" fmla="*/ 38 w 50"/>
                <a:gd name="T3" fmla="*/ 16 h 56"/>
                <a:gd name="T4" fmla="*/ 25 w 50"/>
                <a:gd name="T5" fmla="*/ 0 h 56"/>
                <a:gd name="T6" fmla="*/ 11 w 50"/>
                <a:gd name="T7" fmla="*/ 16 h 56"/>
                <a:gd name="T8" fmla="*/ 25 w 50"/>
                <a:gd name="T9" fmla="*/ 33 h 56"/>
                <a:gd name="T10" fmla="*/ 48 w 50"/>
                <a:gd name="T11" fmla="*/ 48 h 56"/>
                <a:gd name="T12" fmla="*/ 42 w 50"/>
                <a:gd name="T13" fmla="*/ 36 h 56"/>
                <a:gd name="T14" fmla="*/ 34 w 50"/>
                <a:gd name="T15" fmla="*/ 36 h 56"/>
                <a:gd name="T16" fmla="*/ 26 w 50"/>
                <a:gd name="T17" fmla="*/ 40 h 56"/>
                <a:gd name="T18" fmla="*/ 24 w 50"/>
                <a:gd name="T19" fmla="*/ 40 h 56"/>
                <a:gd name="T20" fmla="*/ 16 w 50"/>
                <a:gd name="T21" fmla="*/ 36 h 56"/>
                <a:gd name="T22" fmla="*/ 8 w 50"/>
                <a:gd name="T23" fmla="*/ 36 h 56"/>
                <a:gd name="T24" fmla="*/ 2 w 50"/>
                <a:gd name="T25" fmla="*/ 48 h 56"/>
                <a:gd name="T26" fmla="*/ 0 w 50"/>
                <a:gd name="T27" fmla="*/ 52 h 56"/>
                <a:gd name="T28" fmla="*/ 4 w 50"/>
                <a:gd name="T29" fmla="*/ 56 h 56"/>
                <a:gd name="T30" fmla="*/ 46 w 50"/>
                <a:gd name="T31" fmla="*/ 56 h 56"/>
                <a:gd name="T32" fmla="*/ 50 w 50"/>
                <a:gd name="T33" fmla="*/ 52 h 56"/>
                <a:gd name="T34" fmla="*/ 48 w 50"/>
                <a:gd name="T35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56">
                  <a:moveTo>
                    <a:pt x="25" y="33"/>
                  </a:moveTo>
                  <a:cubicBezTo>
                    <a:pt x="32" y="33"/>
                    <a:pt x="38" y="26"/>
                    <a:pt x="38" y="16"/>
                  </a:cubicBezTo>
                  <a:cubicBezTo>
                    <a:pt x="38" y="7"/>
                    <a:pt x="32" y="0"/>
                    <a:pt x="25" y="0"/>
                  </a:cubicBezTo>
                  <a:cubicBezTo>
                    <a:pt x="17" y="0"/>
                    <a:pt x="11" y="7"/>
                    <a:pt x="11" y="16"/>
                  </a:cubicBezTo>
                  <a:cubicBezTo>
                    <a:pt x="11" y="26"/>
                    <a:pt x="17" y="33"/>
                    <a:pt x="25" y="33"/>
                  </a:cubicBezTo>
                  <a:close/>
                  <a:moveTo>
                    <a:pt x="48" y="48"/>
                  </a:moveTo>
                  <a:cubicBezTo>
                    <a:pt x="48" y="48"/>
                    <a:pt x="46" y="40"/>
                    <a:pt x="42" y="36"/>
                  </a:cubicBezTo>
                  <a:cubicBezTo>
                    <a:pt x="39" y="32"/>
                    <a:pt x="34" y="36"/>
                    <a:pt x="34" y="36"/>
                  </a:cubicBezTo>
                  <a:cubicBezTo>
                    <a:pt x="34" y="36"/>
                    <a:pt x="32" y="40"/>
                    <a:pt x="26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18" y="40"/>
                    <a:pt x="16" y="36"/>
                    <a:pt x="16" y="36"/>
                  </a:cubicBezTo>
                  <a:cubicBezTo>
                    <a:pt x="16" y="36"/>
                    <a:pt x="12" y="32"/>
                    <a:pt x="8" y="36"/>
                  </a:cubicBezTo>
                  <a:cubicBezTo>
                    <a:pt x="4" y="40"/>
                    <a:pt x="2" y="48"/>
                    <a:pt x="2" y="4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6"/>
                    <a:pt x="4" y="56"/>
                    <a:pt x="4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50" y="56"/>
                    <a:pt x="50" y="52"/>
                  </a:cubicBezTo>
                  <a:lnTo>
                    <a:pt x="48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86"/>
            <p:cNvSpPr/>
            <p:nvPr/>
          </p:nvSpPr>
          <p:spPr bwMode="auto">
            <a:xfrm>
              <a:off x="4353" y="2838"/>
              <a:ext cx="111" cy="111"/>
            </a:xfrm>
            <a:custGeom>
              <a:avLst/>
              <a:gdLst>
                <a:gd name="T0" fmla="*/ 111 w 111"/>
                <a:gd name="T1" fmla="*/ 0 h 111"/>
                <a:gd name="T2" fmla="*/ 0 w 111"/>
                <a:gd name="T3" fmla="*/ 111 h 111"/>
                <a:gd name="T4" fmla="*/ 111 w 111"/>
                <a:gd name="T5" fmla="*/ 0 h 111"/>
                <a:gd name="T6" fmla="*/ 111 w 111"/>
                <a:gd name="T7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111">
                  <a:moveTo>
                    <a:pt x="111" y="0"/>
                  </a:moveTo>
                  <a:lnTo>
                    <a:pt x="0" y="111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87"/>
            <p:cNvSpPr/>
            <p:nvPr/>
          </p:nvSpPr>
          <p:spPr bwMode="auto">
            <a:xfrm>
              <a:off x="4353" y="2838"/>
              <a:ext cx="111" cy="111"/>
            </a:xfrm>
            <a:custGeom>
              <a:avLst/>
              <a:gdLst>
                <a:gd name="T0" fmla="*/ 111 w 111"/>
                <a:gd name="T1" fmla="*/ 0 h 111"/>
                <a:gd name="T2" fmla="*/ 0 w 111"/>
                <a:gd name="T3" fmla="*/ 111 h 111"/>
                <a:gd name="T4" fmla="*/ 111 w 111"/>
                <a:gd name="T5" fmla="*/ 0 h 111"/>
                <a:gd name="T6" fmla="*/ 111 w 111"/>
                <a:gd name="T7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111">
                  <a:moveTo>
                    <a:pt x="111" y="0"/>
                  </a:moveTo>
                  <a:lnTo>
                    <a:pt x="0" y="111"/>
                  </a:lnTo>
                  <a:lnTo>
                    <a:pt x="111" y="0"/>
                  </a:lnTo>
                  <a:lnTo>
                    <a:pt x="1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88"/>
            <p:cNvSpPr>
              <a:spLocks noEditPoints="1"/>
            </p:cNvSpPr>
            <p:nvPr/>
          </p:nvSpPr>
          <p:spPr bwMode="auto">
            <a:xfrm>
              <a:off x="4275" y="2784"/>
              <a:ext cx="189" cy="165"/>
            </a:xfrm>
            <a:custGeom>
              <a:avLst/>
              <a:gdLst>
                <a:gd name="T0" fmla="*/ 109 w 189"/>
                <a:gd name="T1" fmla="*/ 7 h 165"/>
                <a:gd name="T2" fmla="*/ 109 w 189"/>
                <a:gd name="T3" fmla="*/ 23 h 165"/>
                <a:gd name="T4" fmla="*/ 83 w 189"/>
                <a:gd name="T5" fmla="*/ 23 h 165"/>
                <a:gd name="T6" fmla="*/ 66 w 189"/>
                <a:gd name="T7" fmla="*/ 52 h 165"/>
                <a:gd name="T8" fmla="*/ 109 w 189"/>
                <a:gd name="T9" fmla="*/ 52 h 165"/>
                <a:gd name="T10" fmla="*/ 109 w 189"/>
                <a:gd name="T11" fmla="*/ 71 h 165"/>
                <a:gd name="T12" fmla="*/ 54 w 189"/>
                <a:gd name="T13" fmla="*/ 71 h 165"/>
                <a:gd name="T14" fmla="*/ 38 w 189"/>
                <a:gd name="T15" fmla="*/ 99 h 165"/>
                <a:gd name="T16" fmla="*/ 109 w 189"/>
                <a:gd name="T17" fmla="*/ 99 h 165"/>
                <a:gd name="T18" fmla="*/ 109 w 189"/>
                <a:gd name="T19" fmla="*/ 118 h 165"/>
                <a:gd name="T20" fmla="*/ 28 w 189"/>
                <a:gd name="T21" fmla="*/ 118 h 165"/>
                <a:gd name="T22" fmla="*/ 0 w 189"/>
                <a:gd name="T23" fmla="*/ 165 h 165"/>
                <a:gd name="T24" fmla="*/ 78 w 189"/>
                <a:gd name="T25" fmla="*/ 165 h 165"/>
                <a:gd name="T26" fmla="*/ 189 w 189"/>
                <a:gd name="T27" fmla="*/ 54 h 165"/>
                <a:gd name="T28" fmla="*/ 137 w 189"/>
                <a:gd name="T29" fmla="*/ 23 h 165"/>
                <a:gd name="T30" fmla="*/ 128 w 189"/>
                <a:gd name="T31" fmla="*/ 23 h 165"/>
                <a:gd name="T32" fmla="*/ 128 w 189"/>
                <a:gd name="T33" fmla="*/ 19 h 165"/>
                <a:gd name="T34" fmla="*/ 109 w 189"/>
                <a:gd name="T35" fmla="*/ 7 h 165"/>
                <a:gd name="T36" fmla="*/ 97 w 189"/>
                <a:gd name="T37" fmla="*/ 0 h 165"/>
                <a:gd name="T38" fmla="*/ 92 w 189"/>
                <a:gd name="T39" fmla="*/ 4 h 165"/>
                <a:gd name="T40" fmla="*/ 104 w 189"/>
                <a:gd name="T41" fmla="*/ 4 h 165"/>
                <a:gd name="T42" fmla="*/ 97 w 189"/>
                <a:gd name="T4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9" h="165">
                  <a:moveTo>
                    <a:pt x="109" y="7"/>
                  </a:moveTo>
                  <a:lnTo>
                    <a:pt x="109" y="23"/>
                  </a:lnTo>
                  <a:lnTo>
                    <a:pt x="83" y="23"/>
                  </a:lnTo>
                  <a:lnTo>
                    <a:pt x="66" y="52"/>
                  </a:lnTo>
                  <a:lnTo>
                    <a:pt x="109" y="52"/>
                  </a:lnTo>
                  <a:lnTo>
                    <a:pt x="109" y="71"/>
                  </a:lnTo>
                  <a:lnTo>
                    <a:pt x="54" y="71"/>
                  </a:lnTo>
                  <a:lnTo>
                    <a:pt x="38" y="99"/>
                  </a:lnTo>
                  <a:lnTo>
                    <a:pt x="109" y="99"/>
                  </a:lnTo>
                  <a:lnTo>
                    <a:pt x="109" y="118"/>
                  </a:lnTo>
                  <a:lnTo>
                    <a:pt x="28" y="118"/>
                  </a:lnTo>
                  <a:lnTo>
                    <a:pt x="0" y="165"/>
                  </a:lnTo>
                  <a:lnTo>
                    <a:pt x="78" y="165"/>
                  </a:lnTo>
                  <a:lnTo>
                    <a:pt x="189" y="54"/>
                  </a:lnTo>
                  <a:lnTo>
                    <a:pt x="137" y="23"/>
                  </a:lnTo>
                  <a:lnTo>
                    <a:pt x="128" y="23"/>
                  </a:lnTo>
                  <a:lnTo>
                    <a:pt x="128" y="19"/>
                  </a:lnTo>
                  <a:lnTo>
                    <a:pt x="109" y="7"/>
                  </a:lnTo>
                  <a:close/>
                  <a:moveTo>
                    <a:pt x="97" y="0"/>
                  </a:moveTo>
                  <a:lnTo>
                    <a:pt x="92" y="4"/>
                  </a:lnTo>
                  <a:lnTo>
                    <a:pt x="104" y="4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C8C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89"/>
            <p:cNvSpPr>
              <a:spLocks noEditPoints="1"/>
            </p:cNvSpPr>
            <p:nvPr/>
          </p:nvSpPr>
          <p:spPr bwMode="auto">
            <a:xfrm>
              <a:off x="4275" y="2784"/>
              <a:ext cx="189" cy="165"/>
            </a:xfrm>
            <a:custGeom>
              <a:avLst/>
              <a:gdLst>
                <a:gd name="T0" fmla="*/ 109 w 189"/>
                <a:gd name="T1" fmla="*/ 7 h 165"/>
                <a:gd name="T2" fmla="*/ 109 w 189"/>
                <a:gd name="T3" fmla="*/ 23 h 165"/>
                <a:gd name="T4" fmla="*/ 83 w 189"/>
                <a:gd name="T5" fmla="*/ 23 h 165"/>
                <a:gd name="T6" fmla="*/ 66 w 189"/>
                <a:gd name="T7" fmla="*/ 52 h 165"/>
                <a:gd name="T8" fmla="*/ 109 w 189"/>
                <a:gd name="T9" fmla="*/ 52 h 165"/>
                <a:gd name="T10" fmla="*/ 109 w 189"/>
                <a:gd name="T11" fmla="*/ 71 h 165"/>
                <a:gd name="T12" fmla="*/ 54 w 189"/>
                <a:gd name="T13" fmla="*/ 71 h 165"/>
                <a:gd name="T14" fmla="*/ 38 w 189"/>
                <a:gd name="T15" fmla="*/ 99 h 165"/>
                <a:gd name="T16" fmla="*/ 109 w 189"/>
                <a:gd name="T17" fmla="*/ 99 h 165"/>
                <a:gd name="T18" fmla="*/ 109 w 189"/>
                <a:gd name="T19" fmla="*/ 118 h 165"/>
                <a:gd name="T20" fmla="*/ 28 w 189"/>
                <a:gd name="T21" fmla="*/ 118 h 165"/>
                <a:gd name="T22" fmla="*/ 0 w 189"/>
                <a:gd name="T23" fmla="*/ 165 h 165"/>
                <a:gd name="T24" fmla="*/ 78 w 189"/>
                <a:gd name="T25" fmla="*/ 165 h 165"/>
                <a:gd name="T26" fmla="*/ 189 w 189"/>
                <a:gd name="T27" fmla="*/ 54 h 165"/>
                <a:gd name="T28" fmla="*/ 137 w 189"/>
                <a:gd name="T29" fmla="*/ 23 h 165"/>
                <a:gd name="T30" fmla="*/ 128 w 189"/>
                <a:gd name="T31" fmla="*/ 23 h 165"/>
                <a:gd name="T32" fmla="*/ 128 w 189"/>
                <a:gd name="T33" fmla="*/ 19 h 165"/>
                <a:gd name="T34" fmla="*/ 109 w 189"/>
                <a:gd name="T35" fmla="*/ 7 h 165"/>
                <a:gd name="T36" fmla="*/ 97 w 189"/>
                <a:gd name="T37" fmla="*/ 0 h 165"/>
                <a:gd name="T38" fmla="*/ 92 w 189"/>
                <a:gd name="T39" fmla="*/ 4 h 165"/>
                <a:gd name="T40" fmla="*/ 104 w 189"/>
                <a:gd name="T41" fmla="*/ 4 h 165"/>
                <a:gd name="T42" fmla="*/ 97 w 189"/>
                <a:gd name="T4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9" h="165">
                  <a:moveTo>
                    <a:pt x="109" y="7"/>
                  </a:moveTo>
                  <a:lnTo>
                    <a:pt x="109" y="23"/>
                  </a:lnTo>
                  <a:lnTo>
                    <a:pt x="83" y="23"/>
                  </a:lnTo>
                  <a:lnTo>
                    <a:pt x="66" y="52"/>
                  </a:lnTo>
                  <a:lnTo>
                    <a:pt x="109" y="52"/>
                  </a:lnTo>
                  <a:lnTo>
                    <a:pt x="109" y="71"/>
                  </a:lnTo>
                  <a:lnTo>
                    <a:pt x="54" y="71"/>
                  </a:lnTo>
                  <a:lnTo>
                    <a:pt x="38" y="99"/>
                  </a:lnTo>
                  <a:lnTo>
                    <a:pt x="109" y="99"/>
                  </a:lnTo>
                  <a:lnTo>
                    <a:pt x="109" y="118"/>
                  </a:lnTo>
                  <a:lnTo>
                    <a:pt x="28" y="118"/>
                  </a:lnTo>
                  <a:lnTo>
                    <a:pt x="0" y="165"/>
                  </a:lnTo>
                  <a:lnTo>
                    <a:pt x="78" y="165"/>
                  </a:lnTo>
                  <a:lnTo>
                    <a:pt x="189" y="54"/>
                  </a:lnTo>
                  <a:lnTo>
                    <a:pt x="137" y="23"/>
                  </a:lnTo>
                  <a:lnTo>
                    <a:pt x="128" y="23"/>
                  </a:lnTo>
                  <a:lnTo>
                    <a:pt x="128" y="19"/>
                  </a:lnTo>
                  <a:lnTo>
                    <a:pt x="109" y="7"/>
                  </a:lnTo>
                  <a:moveTo>
                    <a:pt x="97" y="0"/>
                  </a:moveTo>
                  <a:lnTo>
                    <a:pt x="92" y="4"/>
                  </a:lnTo>
                  <a:lnTo>
                    <a:pt x="104" y="4"/>
                  </a:lnTo>
                  <a:lnTo>
                    <a:pt x="9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90"/>
            <p:cNvSpPr>
              <a:spLocks noEditPoints="1"/>
            </p:cNvSpPr>
            <p:nvPr/>
          </p:nvSpPr>
          <p:spPr bwMode="auto">
            <a:xfrm>
              <a:off x="4303" y="2788"/>
              <a:ext cx="109" cy="114"/>
            </a:xfrm>
            <a:custGeom>
              <a:avLst/>
              <a:gdLst>
                <a:gd name="T0" fmla="*/ 81 w 109"/>
                <a:gd name="T1" fmla="*/ 95 h 114"/>
                <a:gd name="T2" fmla="*/ 10 w 109"/>
                <a:gd name="T3" fmla="*/ 95 h 114"/>
                <a:gd name="T4" fmla="*/ 0 w 109"/>
                <a:gd name="T5" fmla="*/ 114 h 114"/>
                <a:gd name="T6" fmla="*/ 81 w 109"/>
                <a:gd name="T7" fmla="*/ 114 h 114"/>
                <a:gd name="T8" fmla="*/ 81 w 109"/>
                <a:gd name="T9" fmla="*/ 95 h 114"/>
                <a:gd name="T10" fmla="*/ 81 w 109"/>
                <a:gd name="T11" fmla="*/ 48 h 114"/>
                <a:gd name="T12" fmla="*/ 38 w 109"/>
                <a:gd name="T13" fmla="*/ 48 h 114"/>
                <a:gd name="T14" fmla="*/ 26 w 109"/>
                <a:gd name="T15" fmla="*/ 67 h 114"/>
                <a:gd name="T16" fmla="*/ 81 w 109"/>
                <a:gd name="T17" fmla="*/ 67 h 114"/>
                <a:gd name="T18" fmla="*/ 81 w 109"/>
                <a:gd name="T19" fmla="*/ 48 h 114"/>
                <a:gd name="T20" fmla="*/ 100 w 109"/>
                <a:gd name="T21" fmla="*/ 15 h 114"/>
                <a:gd name="T22" fmla="*/ 100 w 109"/>
                <a:gd name="T23" fmla="*/ 19 h 114"/>
                <a:gd name="T24" fmla="*/ 109 w 109"/>
                <a:gd name="T25" fmla="*/ 19 h 114"/>
                <a:gd name="T26" fmla="*/ 100 w 109"/>
                <a:gd name="T27" fmla="*/ 15 h 114"/>
                <a:gd name="T28" fmla="*/ 76 w 109"/>
                <a:gd name="T29" fmla="*/ 0 h 114"/>
                <a:gd name="T30" fmla="*/ 64 w 109"/>
                <a:gd name="T31" fmla="*/ 0 h 114"/>
                <a:gd name="T32" fmla="*/ 55 w 109"/>
                <a:gd name="T33" fmla="*/ 19 h 114"/>
                <a:gd name="T34" fmla="*/ 81 w 109"/>
                <a:gd name="T35" fmla="*/ 19 h 114"/>
                <a:gd name="T36" fmla="*/ 81 w 109"/>
                <a:gd name="T37" fmla="*/ 3 h 114"/>
                <a:gd name="T38" fmla="*/ 76 w 109"/>
                <a:gd name="T3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9" h="114">
                  <a:moveTo>
                    <a:pt x="81" y="95"/>
                  </a:moveTo>
                  <a:lnTo>
                    <a:pt x="10" y="95"/>
                  </a:lnTo>
                  <a:lnTo>
                    <a:pt x="0" y="114"/>
                  </a:lnTo>
                  <a:lnTo>
                    <a:pt x="81" y="114"/>
                  </a:lnTo>
                  <a:lnTo>
                    <a:pt x="81" y="95"/>
                  </a:lnTo>
                  <a:close/>
                  <a:moveTo>
                    <a:pt x="81" y="48"/>
                  </a:moveTo>
                  <a:lnTo>
                    <a:pt x="38" y="48"/>
                  </a:lnTo>
                  <a:lnTo>
                    <a:pt x="26" y="67"/>
                  </a:lnTo>
                  <a:lnTo>
                    <a:pt x="81" y="67"/>
                  </a:lnTo>
                  <a:lnTo>
                    <a:pt x="81" y="48"/>
                  </a:lnTo>
                  <a:close/>
                  <a:moveTo>
                    <a:pt x="100" y="15"/>
                  </a:moveTo>
                  <a:lnTo>
                    <a:pt x="100" y="19"/>
                  </a:lnTo>
                  <a:lnTo>
                    <a:pt x="109" y="19"/>
                  </a:lnTo>
                  <a:lnTo>
                    <a:pt x="100" y="15"/>
                  </a:lnTo>
                  <a:close/>
                  <a:moveTo>
                    <a:pt x="76" y="0"/>
                  </a:moveTo>
                  <a:lnTo>
                    <a:pt x="64" y="0"/>
                  </a:lnTo>
                  <a:lnTo>
                    <a:pt x="55" y="19"/>
                  </a:lnTo>
                  <a:lnTo>
                    <a:pt x="81" y="19"/>
                  </a:lnTo>
                  <a:lnTo>
                    <a:pt x="81" y="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91"/>
            <p:cNvSpPr>
              <a:spLocks noEditPoints="1"/>
            </p:cNvSpPr>
            <p:nvPr/>
          </p:nvSpPr>
          <p:spPr bwMode="auto">
            <a:xfrm>
              <a:off x="4303" y="2788"/>
              <a:ext cx="109" cy="114"/>
            </a:xfrm>
            <a:custGeom>
              <a:avLst/>
              <a:gdLst>
                <a:gd name="T0" fmla="*/ 81 w 109"/>
                <a:gd name="T1" fmla="*/ 95 h 114"/>
                <a:gd name="T2" fmla="*/ 10 w 109"/>
                <a:gd name="T3" fmla="*/ 95 h 114"/>
                <a:gd name="T4" fmla="*/ 0 w 109"/>
                <a:gd name="T5" fmla="*/ 114 h 114"/>
                <a:gd name="T6" fmla="*/ 81 w 109"/>
                <a:gd name="T7" fmla="*/ 114 h 114"/>
                <a:gd name="T8" fmla="*/ 81 w 109"/>
                <a:gd name="T9" fmla="*/ 95 h 114"/>
                <a:gd name="T10" fmla="*/ 81 w 109"/>
                <a:gd name="T11" fmla="*/ 48 h 114"/>
                <a:gd name="T12" fmla="*/ 38 w 109"/>
                <a:gd name="T13" fmla="*/ 48 h 114"/>
                <a:gd name="T14" fmla="*/ 26 w 109"/>
                <a:gd name="T15" fmla="*/ 67 h 114"/>
                <a:gd name="T16" fmla="*/ 81 w 109"/>
                <a:gd name="T17" fmla="*/ 67 h 114"/>
                <a:gd name="T18" fmla="*/ 81 w 109"/>
                <a:gd name="T19" fmla="*/ 48 h 114"/>
                <a:gd name="T20" fmla="*/ 100 w 109"/>
                <a:gd name="T21" fmla="*/ 15 h 114"/>
                <a:gd name="T22" fmla="*/ 100 w 109"/>
                <a:gd name="T23" fmla="*/ 19 h 114"/>
                <a:gd name="T24" fmla="*/ 109 w 109"/>
                <a:gd name="T25" fmla="*/ 19 h 114"/>
                <a:gd name="T26" fmla="*/ 100 w 109"/>
                <a:gd name="T27" fmla="*/ 15 h 114"/>
                <a:gd name="T28" fmla="*/ 76 w 109"/>
                <a:gd name="T29" fmla="*/ 0 h 114"/>
                <a:gd name="T30" fmla="*/ 64 w 109"/>
                <a:gd name="T31" fmla="*/ 0 h 114"/>
                <a:gd name="T32" fmla="*/ 55 w 109"/>
                <a:gd name="T33" fmla="*/ 19 h 114"/>
                <a:gd name="T34" fmla="*/ 81 w 109"/>
                <a:gd name="T35" fmla="*/ 19 h 114"/>
                <a:gd name="T36" fmla="*/ 81 w 109"/>
                <a:gd name="T37" fmla="*/ 3 h 114"/>
                <a:gd name="T38" fmla="*/ 76 w 109"/>
                <a:gd name="T3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9" h="114">
                  <a:moveTo>
                    <a:pt x="81" y="95"/>
                  </a:moveTo>
                  <a:lnTo>
                    <a:pt x="10" y="95"/>
                  </a:lnTo>
                  <a:lnTo>
                    <a:pt x="0" y="114"/>
                  </a:lnTo>
                  <a:lnTo>
                    <a:pt x="81" y="114"/>
                  </a:lnTo>
                  <a:lnTo>
                    <a:pt x="81" y="95"/>
                  </a:lnTo>
                  <a:moveTo>
                    <a:pt x="81" y="48"/>
                  </a:moveTo>
                  <a:lnTo>
                    <a:pt x="38" y="48"/>
                  </a:lnTo>
                  <a:lnTo>
                    <a:pt x="26" y="67"/>
                  </a:lnTo>
                  <a:lnTo>
                    <a:pt x="81" y="67"/>
                  </a:lnTo>
                  <a:lnTo>
                    <a:pt x="81" y="48"/>
                  </a:lnTo>
                  <a:moveTo>
                    <a:pt x="100" y="15"/>
                  </a:moveTo>
                  <a:lnTo>
                    <a:pt x="100" y="19"/>
                  </a:lnTo>
                  <a:lnTo>
                    <a:pt x="109" y="19"/>
                  </a:lnTo>
                  <a:lnTo>
                    <a:pt x="100" y="15"/>
                  </a:lnTo>
                  <a:moveTo>
                    <a:pt x="76" y="0"/>
                  </a:moveTo>
                  <a:lnTo>
                    <a:pt x="64" y="0"/>
                  </a:lnTo>
                  <a:lnTo>
                    <a:pt x="55" y="19"/>
                  </a:lnTo>
                  <a:lnTo>
                    <a:pt x="81" y="19"/>
                  </a:lnTo>
                  <a:lnTo>
                    <a:pt x="81" y="3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92"/>
            <p:cNvSpPr/>
            <p:nvPr/>
          </p:nvSpPr>
          <p:spPr bwMode="auto">
            <a:xfrm>
              <a:off x="4355" y="2779"/>
              <a:ext cx="168" cy="168"/>
            </a:xfrm>
            <a:custGeom>
              <a:avLst/>
              <a:gdLst>
                <a:gd name="T0" fmla="*/ 32 w 71"/>
                <a:gd name="T1" fmla="*/ 0 h 71"/>
                <a:gd name="T2" fmla="*/ 32 w 71"/>
                <a:gd name="T3" fmla="*/ 0 h 71"/>
                <a:gd name="T4" fmla="*/ 12 w 71"/>
                <a:gd name="T5" fmla="*/ 0 h 71"/>
                <a:gd name="T6" fmla="*/ 0 w 71"/>
                <a:gd name="T7" fmla="*/ 12 h 71"/>
                <a:gd name="T8" fmla="*/ 0 w 71"/>
                <a:gd name="T9" fmla="*/ 16 h 71"/>
                <a:gd name="T10" fmla="*/ 0 w 71"/>
                <a:gd name="T11" fmla="*/ 16 h 71"/>
                <a:gd name="T12" fmla="*/ 0 w 71"/>
                <a:gd name="T13" fmla="*/ 71 h 71"/>
                <a:gd name="T14" fmla="*/ 71 w 71"/>
                <a:gd name="T15" fmla="*/ 0 h 71"/>
                <a:gd name="T16" fmla="*/ 32 w 71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71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FFFB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93"/>
            <p:cNvSpPr/>
            <p:nvPr/>
          </p:nvSpPr>
          <p:spPr bwMode="auto">
            <a:xfrm>
              <a:off x="4942" y="2429"/>
              <a:ext cx="587" cy="180"/>
            </a:xfrm>
            <a:custGeom>
              <a:avLst/>
              <a:gdLst>
                <a:gd name="T0" fmla="*/ 462 w 587"/>
                <a:gd name="T1" fmla="*/ 0 h 180"/>
                <a:gd name="T2" fmla="*/ 133 w 587"/>
                <a:gd name="T3" fmla="*/ 0 h 180"/>
                <a:gd name="T4" fmla="*/ 0 w 587"/>
                <a:gd name="T5" fmla="*/ 180 h 180"/>
                <a:gd name="T6" fmla="*/ 587 w 587"/>
                <a:gd name="T7" fmla="*/ 180 h 180"/>
                <a:gd name="T8" fmla="*/ 462 w 587"/>
                <a:gd name="T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7" h="180">
                  <a:moveTo>
                    <a:pt x="462" y="0"/>
                  </a:moveTo>
                  <a:lnTo>
                    <a:pt x="133" y="0"/>
                  </a:lnTo>
                  <a:lnTo>
                    <a:pt x="0" y="180"/>
                  </a:lnTo>
                  <a:lnTo>
                    <a:pt x="587" y="180"/>
                  </a:lnTo>
                  <a:lnTo>
                    <a:pt x="462" y="0"/>
                  </a:lnTo>
                  <a:close/>
                </a:path>
              </a:pathLst>
            </a:custGeom>
            <a:solidFill>
              <a:srgbClr val="71C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94"/>
            <p:cNvSpPr/>
            <p:nvPr/>
          </p:nvSpPr>
          <p:spPr bwMode="auto">
            <a:xfrm>
              <a:off x="4942" y="2609"/>
              <a:ext cx="587" cy="274"/>
            </a:xfrm>
            <a:custGeom>
              <a:avLst/>
              <a:gdLst>
                <a:gd name="T0" fmla="*/ 0 w 587"/>
                <a:gd name="T1" fmla="*/ 0 h 274"/>
                <a:gd name="T2" fmla="*/ 291 w 587"/>
                <a:gd name="T3" fmla="*/ 274 h 274"/>
                <a:gd name="T4" fmla="*/ 587 w 587"/>
                <a:gd name="T5" fmla="*/ 0 h 274"/>
                <a:gd name="T6" fmla="*/ 0 w 587"/>
                <a:gd name="T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7" h="274">
                  <a:moveTo>
                    <a:pt x="0" y="0"/>
                  </a:moveTo>
                  <a:lnTo>
                    <a:pt x="291" y="274"/>
                  </a:lnTo>
                  <a:lnTo>
                    <a:pt x="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A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95"/>
            <p:cNvSpPr/>
            <p:nvPr/>
          </p:nvSpPr>
          <p:spPr bwMode="auto">
            <a:xfrm>
              <a:off x="5075" y="2429"/>
              <a:ext cx="331" cy="180"/>
            </a:xfrm>
            <a:custGeom>
              <a:avLst/>
              <a:gdLst>
                <a:gd name="T0" fmla="*/ 329 w 331"/>
                <a:gd name="T1" fmla="*/ 0 h 180"/>
                <a:gd name="T2" fmla="*/ 0 w 331"/>
                <a:gd name="T3" fmla="*/ 0 h 180"/>
                <a:gd name="T4" fmla="*/ 0 w 331"/>
                <a:gd name="T5" fmla="*/ 180 h 180"/>
                <a:gd name="T6" fmla="*/ 331 w 331"/>
                <a:gd name="T7" fmla="*/ 180 h 180"/>
                <a:gd name="T8" fmla="*/ 329 w 331"/>
                <a:gd name="T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1" h="180">
                  <a:moveTo>
                    <a:pt x="329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31" y="180"/>
                  </a:lnTo>
                  <a:lnTo>
                    <a:pt x="329" y="0"/>
                  </a:lnTo>
                  <a:close/>
                </a:path>
              </a:pathLst>
            </a:custGeom>
            <a:solidFill>
              <a:srgbClr val="93D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96"/>
            <p:cNvSpPr/>
            <p:nvPr/>
          </p:nvSpPr>
          <p:spPr bwMode="auto">
            <a:xfrm>
              <a:off x="5075" y="2609"/>
              <a:ext cx="331" cy="274"/>
            </a:xfrm>
            <a:custGeom>
              <a:avLst/>
              <a:gdLst>
                <a:gd name="T0" fmla="*/ 0 w 331"/>
                <a:gd name="T1" fmla="*/ 0 h 274"/>
                <a:gd name="T2" fmla="*/ 158 w 331"/>
                <a:gd name="T3" fmla="*/ 274 h 274"/>
                <a:gd name="T4" fmla="*/ 331 w 331"/>
                <a:gd name="T5" fmla="*/ 0 h 274"/>
                <a:gd name="T6" fmla="*/ 0 w 331"/>
                <a:gd name="T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274">
                  <a:moveTo>
                    <a:pt x="0" y="0"/>
                  </a:moveTo>
                  <a:lnTo>
                    <a:pt x="158" y="274"/>
                  </a:lnTo>
                  <a:lnTo>
                    <a:pt x="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B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197"/>
            <p:cNvSpPr/>
            <p:nvPr/>
          </p:nvSpPr>
          <p:spPr bwMode="auto">
            <a:xfrm>
              <a:off x="5075" y="2429"/>
              <a:ext cx="331" cy="180"/>
            </a:xfrm>
            <a:custGeom>
              <a:avLst/>
              <a:gdLst>
                <a:gd name="T0" fmla="*/ 170 w 331"/>
                <a:gd name="T1" fmla="*/ 0 h 180"/>
                <a:gd name="T2" fmla="*/ 161 w 331"/>
                <a:gd name="T3" fmla="*/ 0 h 180"/>
                <a:gd name="T4" fmla="*/ 0 w 331"/>
                <a:gd name="T5" fmla="*/ 180 h 180"/>
                <a:gd name="T6" fmla="*/ 331 w 331"/>
                <a:gd name="T7" fmla="*/ 180 h 180"/>
                <a:gd name="T8" fmla="*/ 170 w 331"/>
                <a:gd name="T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1" h="180">
                  <a:moveTo>
                    <a:pt x="170" y="0"/>
                  </a:moveTo>
                  <a:lnTo>
                    <a:pt x="161" y="0"/>
                  </a:lnTo>
                  <a:lnTo>
                    <a:pt x="0" y="180"/>
                  </a:lnTo>
                  <a:lnTo>
                    <a:pt x="331" y="18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B3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198"/>
            <p:cNvSpPr/>
            <p:nvPr/>
          </p:nvSpPr>
          <p:spPr bwMode="auto">
            <a:xfrm>
              <a:off x="6021" y="2410"/>
              <a:ext cx="474" cy="341"/>
            </a:xfrm>
            <a:custGeom>
              <a:avLst/>
              <a:gdLst>
                <a:gd name="T0" fmla="*/ 180 w 200"/>
                <a:gd name="T1" fmla="*/ 0 h 144"/>
                <a:gd name="T2" fmla="*/ 20 w 200"/>
                <a:gd name="T3" fmla="*/ 0 h 144"/>
                <a:gd name="T4" fmla="*/ 0 w 200"/>
                <a:gd name="T5" fmla="*/ 20 h 144"/>
                <a:gd name="T6" fmla="*/ 0 w 200"/>
                <a:gd name="T7" fmla="*/ 124 h 144"/>
                <a:gd name="T8" fmla="*/ 20 w 200"/>
                <a:gd name="T9" fmla="*/ 144 h 144"/>
                <a:gd name="T10" fmla="*/ 180 w 200"/>
                <a:gd name="T11" fmla="*/ 144 h 144"/>
                <a:gd name="T12" fmla="*/ 200 w 200"/>
                <a:gd name="T13" fmla="*/ 124 h 144"/>
                <a:gd name="T14" fmla="*/ 200 w 200"/>
                <a:gd name="T15" fmla="*/ 20 h 144"/>
                <a:gd name="T16" fmla="*/ 180 w 200"/>
                <a:gd name="T1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144">
                  <a:moveTo>
                    <a:pt x="18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35"/>
                    <a:pt x="9" y="144"/>
                    <a:pt x="20" y="144"/>
                  </a:cubicBezTo>
                  <a:cubicBezTo>
                    <a:pt x="180" y="144"/>
                    <a:pt x="180" y="144"/>
                    <a:pt x="180" y="144"/>
                  </a:cubicBezTo>
                  <a:cubicBezTo>
                    <a:pt x="191" y="144"/>
                    <a:pt x="200" y="135"/>
                    <a:pt x="200" y="124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200" y="9"/>
                    <a:pt x="191" y="0"/>
                    <a:pt x="180" y="0"/>
                  </a:cubicBezTo>
                </a:path>
              </a:pathLst>
            </a:custGeom>
            <a:solidFill>
              <a:srgbClr val="B64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199"/>
            <p:cNvSpPr/>
            <p:nvPr/>
          </p:nvSpPr>
          <p:spPr bwMode="auto">
            <a:xfrm>
              <a:off x="6216" y="2490"/>
              <a:ext cx="279" cy="261"/>
            </a:xfrm>
            <a:custGeom>
              <a:avLst/>
              <a:gdLst>
                <a:gd name="T0" fmla="*/ 64 w 118"/>
                <a:gd name="T1" fmla="*/ 0 h 110"/>
                <a:gd name="T2" fmla="*/ 0 w 118"/>
                <a:gd name="T3" fmla="*/ 110 h 110"/>
                <a:gd name="T4" fmla="*/ 98 w 118"/>
                <a:gd name="T5" fmla="*/ 110 h 110"/>
                <a:gd name="T6" fmla="*/ 118 w 118"/>
                <a:gd name="T7" fmla="*/ 90 h 110"/>
                <a:gd name="T8" fmla="*/ 118 w 118"/>
                <a:gd name="T9" fmla="*/ 32 h 110"/>
                <a:gd name="T10" fmla="*/ 64 w 118"/>
                <a:gd name="T1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0">
                  <a:moveTo>
                    <a:pt x="64" y="0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9" y="110"/>
                    <a:pt x="118" y="101"/>
                    <a:pt x="118" y="90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64" y="0"/>
                    <a:pt x="64" y="0"/>
                    <a:pt x="64" y="0"/>
                  </a:cubicBezTo>
                </a:path>
              </a:pathLst>
            </a:custGeom>
            <a:solidFill>
              <a:srgbClr val="923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200"/>
            <p:cNvSpPr/>
            <p:nvPr/>
          </p:nvSpPr>
          <p:spPr bwMode="auto">
            <a:xfrm>
              <a:off x="5908" y="2476"/>
              <a:ext cx="473" cy="436"/>
            </a:xfrm>
            <a:custGeom>
              <a:avLst/>
              <a:gdLst>
                <a:gd name="T0" fmla="*/ 180 w 200"/>
                <a:gd name="T1" fmla="*/ 0 h 184"/>
                <a:gd name="T2" fmla="*/ 20 w 200"/>
                <a:gd name="T3" fmla="*/ 0 h 184"/>
                <a:gd name="T4" fmla="*/ 0 w 200"/>
                <a:gd name="T5" fmla="*/ 20 h 184"/>
                <a:gd name="T6" fmla="*/ 0 w 200"/>
                <a:gd name="T7" fmla="*/ 124 h 184"/>
                <a:gd name="T8" fmla="*/ 20 w 200"/>
                <a:gd name="T9" fmla="*/ 144 h 184"/>
                <a:gd name="T10" fmla="*/ 32 w 200"/>
                <a:gd name="T11" fmla="*/ 144 h 184"/>
                <a:gd name="T12" fmla="*/ 32 w 200"/>
                <a:gd name="T13" fmla="*/ 184 h 184"/>
                <a:gd name="T14" fmla="*/ 91 w 200"/>
                <a:gd name="T15" fmla="*/ 144 h 184"/>
                <a:gd name="T16" fmla="*/ 180 w 200"/>
                <a:gd name="T17" fmla="*/ 144 h 184"/>
                <a:gd name="T18" fmla="*/ 200 w 200"/>
                <a:gd name="T19" fmla="*/ 124 h 184"/>
                <a:gd name="T20" fmla="*/ 200 w 200"/>
                <a:gd name="T21" fmla="*/ 20 h 184"/>
                <a:gd name="T22" fmla="*/ 180 w 200"/>
                <a:gd name="T23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0" h="184">
                  <a:moveTo>
                    <a:pt x="18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35"/>
                    <a:pt x="9" y="144"/>
                    <a:pt x="20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80" y="144"/>
                    <a:pt x="180" y="144"/>
                    <a:pt x="180" y="144"/>
                  </a:cubicBezTo>
                  <a:cubicBezTo>
                    <a:pt x="191" y="144"/>
                    <a:pt x="200" y="135"/>
                    <a:pt x="200" y="124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200" y="9"/>
                    <a:pt x="191" y="0"/>
                    <a:pt x="180" y="0"/>
                  </a:cubicBezTo>
                  <a:close/>
                </a:path>
              </a:pathLst>
            </a:custGeom>
            <a:solidFill>
              <a:srgbClr val="EA5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201"/>
            <p:cNvSpPr>
              <a:spLocks noEditPoints="1"/>
            </p:cNvSpPr>
            <p:nvPr/>
          </p:nvSpPr>
          <p:spPr bwMode="auto">
            <a:xfrm>
              <a:off x="6012" y="2561"/>
              <a:ext cx="256" cy="161"/>
            </a:xfrm>
            <a:custGeom>
              <a:avLst/>
              <a:gdLst>
                <a:gd name="T0" fmla="*/ 0 w 256"/>
                <a:gd name="T1" fmla="*/ 0 h 161"/>
                <a:gd name="T2" fmla="*/ 0 w 256"/>
                <a:gd name="T3" fmla="*/ 19 h 161"/>
                <a:gd name="T4" fmla="*/ 256 w 256"/>
                <a:gd name="T5" fmla="*/ 19 h 161"/>
                <a:gd name="T6" fmla="*/ 256 w 256"/>
                <a:gd name="T7" fmla="*/ 0 h 161"/>
                <a:gd name="T8" fmla="*/ 0 w 256"/>
                <a:gd name="T9" fmla="*/ 0 h 161"/>
                <a:gd name="T10" fmla="*/ 0 w 256"/>
                <a:gd name="T11" fmla="*/ 67 h 161"/>
                <a:gd name="T12" fmla="*/ 256 w 256"/>
                <a:gd name="T13" fmla="*/ 67 h 161"/>
                <a:gd name="T14" fmla="*/ 256 w 256"/>
                <a:gd name="T15" fmla="*/ 48 h 161"/>
                <a:gd name="T16" fmla="*/ 0 w 256"/>
                <a:gd name="T17" fmla="*/ 48 h 161"/>
                <a:gd name="T18" fmla="*/ 0 w 256"/>
                <a:gd name="T19" fmla="*/ 67 h 161"/>
                <a:gd name="T20" fmla="*/ 0 w 256"/>
                <a:gd name="T21" fmla="*/ 114 h 161"/>
                <a:gd name="T22" fmla="*/ 256 w 256"/>
                <a:gd name="T23" fmla="*/ 114 h 161"/>
                <a:gd name="T24" fmla="*/ 256 w 256"/>
                <a:gd name="T25" fmla="*/ 95 h 161"/>
                <a:gd name="T26" fmla="*/ 0 w 256"/>
                <a:gd name="T27" fmla="*/ 95 h 161"/>
                <a:gd name="T28" fmla="*/ 0 w 256"/>
                <a:gd name="T29" fmla="*/ 114 h 161"/>
                <a:gd name="T30" fmla="*/ 0 w 256"/>
                <a:gd name="T31" fmla="*/ 161 h 161"/>
                <a:gd name="T32" fmla="*/ 256 w 256"/>
                <a:gd name="T33" fmla="*/ 161 h 161"/>
                <a:gd name="T34" fmla="*/ 256 w 256"/>
                <a:gd name="T35" fmla="*/ 142 h 161"/>
                <a:gd name="T36" fmla="*/ 0 w 256"/>
                <a:gd name="T37" fmla="*/ 142 h 161"/>
                <a:gd name="T38" fmla="*/ 0 w 256"/>
                <a:gd name="T39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6" h="161">
                  <a:moveTo>
                    <a:pt x="0" y="0"/>
                  </a:moveTo>
                  <a:lnTo>
                    <a:pt x="0" y="19"/>
                  </a:lnTo>
                  <a:lnTo>
                    <a:pt x="256" y="19"/>
                  </a:lnTo>
                  <a:lnTo>
                    <a:pt x="256" y="0"/>
                  </a:lnTo>
                  <a:lnTo>
                    <a:pt x="0" y="0"/>
                  </a:lnTo>
                  <a:close/>
                  <a:moveTo>
                    <a:pt x="0" y="67"/>
                  </a:moveTo>
                  <a:lnTo>
                    <a:pt x="256" y="67"/>
                  </a:lnTo>
                  <a:lnTo>
                    <a:pt x="256" y="48"/>
                  </a:lnTo>
                  <a:lnTo>
                    <a:pt x="0" y="48"/>
                  </a:lnTo>
                  <a:lnTo>
                    <a:pt x="0" y="67"/>
                  </a:lnTo>
                  <a:close/>
                  <a:moveTo>
                    <a:pt x="0" y="114"/>
                  </a:moveTo>
                  <a:lnTo>
                    <a:pt x="256" y="114"/>
                  </a:lnTo>
                  <a:lnTo>
                    <a:pt x="256" y="95"/>
                  </a:lnTo>
                  <a:lnTo>
                    <a:pt x="0" y="95"/>
                  </a:lnTo>
                  <a:lnTo>
                    <a:pt x="0" y="114"/>
                  </a:lnTo>
                  <a:close/>
                  <a:moveTo>
                    <a:pt x="0" y="161"/>
                  </a:moveTo>
                  <a:lnTo>
                    <a:pt x="256" y="161"/>
                  </a:lnTo>
                  <a:lnTo>
                    <a:pt x="256" y="142"/>
                  </a:lnTo>
                  <a:lnTo>
                    <a:pt x="0" y="142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A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Oval 202"/>
            <p:cNvSpPr>
              <a:spLocks noChangeArrowheads="1"/>
            </p:cNvSpPr>
            <p:nvPr/>
          </p:nvSpPr>
          <p:spPr bwMode="auto">
            <a:xfrm>
              <a:off x="6873" y="2362"/>
              <a:ext cx="587" cy="587"/>
            </a:xfrm>
            <a:prstGeom prst="ellipse">
              <a:avLst/>
            </a:prstGeom>
            <a:solidFill>
              <a:srgbClr val="6AA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Oval 203"/>
            <p:cNvSpPr>
              <a:spLocks noChangeArrowheads="1"/>
            </p:cNvSpPr>
            <p:nvPr/>
          </p:nvSpPr>
          <p:spPr bwMode="auto">
            <a:xfrm>
              <a:off x="6911" y="2400"/>
              <a:ext cx="512" cy="512"/>
            </a:xfrm>
            <a:prstGeom prst="ellipse">
              <a:avLst/>
            </a:prstGeom>
            <a:solidFill>
              <a:srgbClr val="EC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204"/>
            <p:cNvSpPr>
              <a:spLocks noEditPoints="1"/>
            </p:cNvSpPr>
            <p:nvPr/>
          </p:nvSpPr>
          <p:spPr bwMode="auto">
            <a:xfrm>
              <a:off x="6911" y="2400"/>
              <a:ext cx="512" cy="512"/>
            </a:xfrm>
            <a:custGeom>
              <a:avLst/>
              <a:gdLst>
                <a:gd name="T0" fmla="*/ 108 w 216"/>
                <a:gd name="T1" fmla="*/ 0 h 216"/>
                <a:gd name="T2" fmla="*/ 0 w 216"/>
                <a:gd name="T3" fmla="*/ 108 h 216"/>
                <a:gd name="T4" fmla="*/ 108 w 216"/>
                <a:gd name="T5" fmla="*/ 216 h 216"/>
                <a:gd name="T6" fmla="*/ 216 w 216"/>
                <a:gd name="T7" fmla="*/ 108 h 216"/>
                <a:gd name="T8" fmla="*/ 108 w 216"/>
                <a:gd name="T9" fmla="*/ 0 h 216"/>
                <a:gd name="T10" fmla="*/ 108 w 216"/>
                <a:gd name="T11" fmla="*/ 199 h 216"/>
                <a:gd name="T12" fmla="*/ 17 w 216"/>
                <a:gd name="T13" fmla="*/ 108 h 216"/>
                <a:gd name="T14" fmla="*/ 108 w 216"/>
                <a:gd name="T15" fmla="*/ 17 h 216"/>
                <a:gd name="T16" fmla="*/ 199 w 216"/>
                <a:gd name="T17" fmla="*/ 108 h 216"/>
                <a:gd name="T18" fmla="*/ 108 w 216"/>
                <a:gd name="T19" fmla="*/ 19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cubicBezTo>
                    <a:pt x="48" y="0"/>
                    <a:pt x="0" y="48"/>
                    <a:pt x="0" y="108"/>
                  </a:cubicBezTo>
                  <a:cubicBezTo>
                    <a:pt x="0" y="168"/>
                    <a:pt x="48" y="216"/>
                    <a:pt x="108" y="216"/>
                  </a:cubicBezTo>
                  <a:cubicBezTo>
                    <a:pt x="168" y="216"/>
                    <a:pt x="216" y="168"/>
                    <a:pt x="216" y="108"/>
                  </a:cubicBezTo>
                  <a:cubicBezTo>
                    <a:pt x="216" y="48"/>
                    <a:pt x="168" y="0"/>
                    <a:pt x="108" y="0"/>
                  </a:cubicBezTo>
                  <a:moveTo>
                    <a:pt x="108" y="199"/>
                  </a:moveTo>
                  <a:cubicBezTo>
                    <a:pt x="58" y="199"/>
                    <a:pt x="17" y="158"/>
                    <a:pt x="17" y="108"/>
                  </a:cubicBezTo>
                  <a:cubicBezTo>
                    <a:pt x="17" y="58"/>
                    <a:pt x="58" y="17"/>
                    <a:pt x="108" y="17"/>
                  </a:cubicBezTo>
                  <a:cubicBezTo>
                    <a:pt x="158" y="17"/>
                    <a:pt x="199" y="58"/>
                    <a:pt x="199" y="108"/>
                  </a:cubicBezTo>
                  <a:cubicBezTo>
                    <a:pt x="199" y="158"/>
                    <a:pt x="158" y="199"/>
                    <a:pt x="108" y="199"/>
                  </a:cubicBezTo>
                </a:path>
              </a:pathLst>
            </a:custGeom>
            <a:solidFill>
              <a:srgbClr val="DB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205"/>
            <p:cNvSpPr/>
            <p:nvPr/>
          </p:nvSpPr>
          <p:spPr bwMode="auto">
            <a:xfrm>
              <a:off x="7174" y="2549"/>
              <a:ext cx="99" cy="100"/>
            </a:xfrm>
            <a:custGeom>
              <a:avLst/>
              <a:gdLst>
                <a:gd name="T0" fmla="*/ 0 w 99"/>
                <a:gd name="T1" fmla="*/ 48 h 100"/>
                <a:gd name="T2" fmla="*/ 26 w 99"/>
                <a:gd name="T3" fmla="*/ 74 h 100"/>
                <a:gd name="T4" fmla="*/ 52 w 99"/>
                <a:gd name="T5" fmla="*/ 100 h 100"/>
                <a:gd name="T6" fmla="*/ 99 w 99"/>
                <a:gd name="T7" fmla="*/ 0 h 100"/>
                <a:gd name="T8" fmla="*/ 0 w 99"/>
                <a:gd name="T9" fmla="*/ 4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100">
                  <a:moveTo>
                    <a:pt x="0" y="48"/>
                  </a:moveTo>
                  <a:lnTo>
                    <a:pt x="26" y="74"/>
                  </a:lnTo>
                  <a:lnTo>
                    <a:pt x="52" y="100"/>
                  </a:lnTo>
                  <a:lnTo>
                    <a:pt x="99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EA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206"/>
            <p:cNvSpPr/>
            <p:nvPr/>
          </p:nvSpPr>
          <p:spPr bwMode="auto">
            <a:xfrm>
              <a:off x="7174" y="2549"/>
              <a:ext cx="99" cy="100"/>
            </a:xfrm>
            <a:custGeom>
              <a:avLst/>
              <a:gdLst>
                <a:gd name="T0" fmla="*/ 0 w 99"/>
                <a:gd name="T1" fmla="*/ 48 h 100"/>
                <a:gd name="T2" fmla="*/ 26 w 99"/>
                <a:gd name="T3" fmla="*/ 74 h 100"/>
                <a:gd name="T4" fmla="*/ 52 w 99"/>
                <a:gd name="T5" fmla="*/ 100 h 100"/>
                <a:gd name="T6" fmla="*/ 99 w 99"/>
                <a:gd name="T7" fmla="*/ 0 h 100"/>
                <a:gd name="T8" fmla="*/ 0 w 99"/>
                <a:gd name="T9" fmla="*/ 4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100">
                  <a:moveTo>
                    <a:pt x="0" y="48"/>
                  </a:moveTo>
                  <a:lnTo>
                    <a:pt x="26" y="74"/>
                  </a:lnTo>
                  <a:lnTo>
                    <a:pt x="52" y="100"/>
                  </a:lnTo>
                  <a:lnTo>
                    <a:pt x="99" y="0"/>
                  </a:lnTo>
                  <a:lnTo>
                    <a:pt x="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207"/>
            <p:cNvSpPr/>
            <p:nvPr/>
          </p:nvSpPr>
          <p:spPr bwMode="auto">
            <a:xfrm>
              <a:off x="7060" y="2663"/>
              <a:ext cx="100" cy="99"/>
            </a:xfrm>
            <a:custGeom>
              <a:avLst/>
              <a:gdLst>
                <a:gd name="T0" fmla="*/ 74 w 100"/>
                <a:gd name="T1" fmla="*/ 26 h 99"/>
                <a:gd name="T2" fmla="*/ 48 w 100"/>
                <a:gd name="T3" fmla="*/ 0 h 99"/>
                <a:gd name="T4" fmla="*/ 0 w 100"/>
                <a:gd name="T5" fmla="*/ 99 h 99"/>
                <a:gd name="T6" fmla="*/ 100 w 100"/>
                <a:gd name="T7" fmla="*/ 52 h 99"/>
                <a:gd name="T8" fmla="*/ 74 w 100"/>
                <a:gd name="T9" fmla="*/ 2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99">
                  <a:moveTo>
                    <a:pt x="74" y="26"/>
                  </a:moveTo>
                  <a:lnTo>
                    <a:pt x="48" y="0"/>
                  </a:lnTo>
                  <a:lnTo>
                    <a:pt x="0" y="99"/>
                  </a:lnTo>
                  <a:lnTo>
                    <a:pt x="100" y="52"/>
                  </a:lnTo>
                  <a:lnTo>
                    <a:pt x="74" y="26"/>
                  </a:lnTo>
                  <a:close/>
                </a:path>
              </a:pathLst>
            </a:custGeom>
            <a:solidFill>
              <a:srgbClr val="387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208"/>
            <p:cNvSpPr/>
            <p:nvPr/>
          </p:nvSpPr>
          <p:spPr bwMode="auto">
            <a:xfrm>
              <a:off x="7060" y="2663"/>
              <a:ext cx="100" cy="99"/>
            </a:xfrm>
            <a:custGeom>
              <a:avLst/>
              <a:gdLst>
                <a:gd name="T0" fmla="*/ 74 w 100"/>
                <a:gd name="T1" fmla="*/ 26 h 99"/>
                <a:gd name="T2" fmla="*/ 48 w 100"/>
                <a:gd name="T3" fmla="*/ 0 h 99"/>
                <a:gd name="T4" fmla="*/ 0 w 100"/>
                <a:gd name="T5" fmla="*/ 99 h 99"/>
                <a:gd name="T6" fmla="*/ 100 w 100"/>
                <a:gd name="T7" fmla="*/ 52 h 99"/>
                <a:gd name="T8" fmla="*/ 74 w 100"/>
                <a:gd name="T9" fmla="*/ 2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99">
                  <a:moveTo>
                    <a:pt x="74" y="26"/>
                  </a:moveTo>
                  <a:lnTo>
                    <a:pt x="48" y="0"/>
                  </a:lnTo>
                  <a:lnTo>
                    <a:pt x="0" y="99"/>
                  </a:lnTo>
                  <a:lnTo>
                    <a:pt x="100" y="52"/>
                  </a:lnTo>
                  <a:lnTo>
                    <a:pt x="74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209"/>
            <p:cNvSpPr/>
            <p:nvPr/>
          </p:nvSpPr>
          <p:spPr bwMode="auto">
            <a:xfrm>
              <a:off x="7110" y="2618"/>
              <a:ext cx="114" cy="114"/>
            </a:xfrm>
            <a:custGeom>
              <a:avLst/>
              <a:gdLst>
                <a:gd name="T0" fmla="*/ 24 w 48"/>
                <a:gd name="T1" fmla="*/ 0 h 48"/>
                <a:gd name="T2" fmla="*/ 0 w 48"/>
                <a:gd name="T3" fmla="*/ 21 h 48"/>
                <a:gd name="T4" fmla="*/ 10 w 48"/>
                <a:gd name="T5" fmla="*/ 30 h 48"/>
                <a:gd name="T6" fmla="*/ 21 w 48"/>
                <a:gd name="T7" fmla="*/ 41 h 48"/>
                <a:gd name="T8" fmla="*/ 13 w 48"/>
                <a:gd name="T9" fmla="*/ 45 h 48"/>
                <a:gd name="T10" fmla="*/ 24 w 48"/>
                <a:gd name="T11" fmla="*/ 48 h 48"/>
                <a:gd name="T12" fmla="*/ 48 w 48"/>
                <a:gd name="T13" fmla="*/ 24 h 48"/>
                <a:gd name="T14" fmla="*/ 24 w 48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12" y="0"/>
                    <a:pt x="2" y="9"/>
                    <a:pt x="0" y="2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6" y="47"/>
                    <a:pt x="20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ubicBezTo>
                    <a:pt x="48" y="11"/>
                    <a:pt x="37" y="0"/>
                    <a:pt x="24" y="0"/>
                  </a:cubicBezTo>
                </a:path>
              </a:pathLst>
            </a:custGeom>
            <a:solidFill>
              <a:srgbClr val="B4B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210"/>
            <p:cNvSpPr/>
            <p:nvPr/>
          </p:nvSpPr>
          <p:spPr bwMode="auto">
            <a:xfrm>
              <a:off x="7110" y="2668"/>
              <a:ext cx="50" cy="57"/>
            </a:xfrm>
            <a:custGeom>
              <a:avLst/>
              <a:gdLst>
                <a:gd name="T0" fmla="*/ 0 w 21"/>
                <a:gd name="T1" fmla="*/ 0 h 24"/>
                <a:gd name="T2" fmla="*/ 0 w 21"/>
                <a:gd name="T3" fmla="*/ 3 h 24"/>
                <a:gd name="T4" fmla="*/ 13 w 21"/>
                <a:gd name="T5" fmla="*/ 24 h 24"/>
                <a:gd name="T6" fmla="*/ 21 w 21"/>
                <a:gd name="T7" fmla="*/ 20 h 24"/>
                <a:gd name="T8" fmla="*/ 10 w 21"/>
                <a:gd name="T9" fmla="*/ 9 h 24"/>
                <a:gd name="T10" fmla="*/ 0 w 21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12"/>
                    <a:pt x="5" y="20"/>
                    <a:pt x="13" y="24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B5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Oval 211"/>
            <p:cNvSpPr>
              <a:spLocks noChangeArrowheads="1"/>
            </p:cNvSpPr>
            <p:nvPr/>
          </p:nvSpPr>
          <p:spPr bwMode="auto">
            <a:xfrm>
              <a:off x="7110" y="2599"/>
              <a:ext cx="114" cy="1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212"/>
            <p:cNvSpPr>
              <a:spLocks noEditPoints="1"/>
            </p:cNvSpPr>
            <p:nvPr/>
          </p:nvSpPr>
          <p:spPr bwMode="auto">
            <a:xfrm>
              <a:off x="3977" y="3328"/>
              <a:ext cx="587" cy="587"/>
            </a:xfrm>
            <a:custGeom>
              <a:avLst/>
              <a:gdLst>
                <a:gd name="T0" fmla="*/ 124 w 248"/>
                <a:gd name="T1" fmla="*/ 0 h 248"/>
                <a:gd name="T2" fmla="*/ 0 w 248"/>
                <a:gd name="T3" fmla="*/ 124 h 248"/>
                <a:gd name="T4" fmla="*/ 124 w 248"/>
                <a:gd name="T5" fmla="*/ 248 h 248"/>
                <a:gd name="T6" fmla="*/ 248 w 248"/>
                <a:gd name="T7" fmla="*/ 124 h 248"/>
                <a:gd name="T8" fmla="*/ 124 w 248"/>
                <a:gd name="T9" fmla="*/ 0 h 248"/>
                <a:gd name="T10" fmla="*/ 124 w 248"/>
                <a:gd name="T11" fmla="*/ 172 h 248"/>
                <a:gd name="T12" fmla="*/ 76 w 248"/>
                <a:gd name="T13" fmla="*/ 124 h 248"/>
                <a:gd name="T14" fmla="*/ 124 w 248"/>
                <a:gd name="T15" fmla="*/ 76 h 248"/>
                <a:gd name="T16" fmla="*/ 172 w 248"/>
                <a:gd name="T17" fmla="*/ 124 h 248"/>
                <a:gd name="T18" fmla="*/ 124 w 248"/>
                <a:gd name="T19" fmla="*/ 17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248">
                  <a:moveTo>
                    <a:pt x="124" y="0"/>
                  </a:moveTo>
                  <a:cubicBezTo>
                    <a:pt x="56" y="0"/>
                    <a:pt x="0" y="56"/>
                    <a:pt x="0" y="124"/>
                  </a:cubicBezTo>
                  <a:cubicBezTo>
                    <a:pt x="0" y="192"/>
                    <a:pt x="56" y="248"/>
                    <a:pt x="124" y="248"/>
                  </a:cubicBezTo>
                  <a:cubicBezTo>
                    <a:pt x="192" y="248"/>
                    <a:pt x="248" y="192"/>
                    <a:pt x="248" y="124"/>
                  </a:cubicBezTo>
                  <a:cubicBezTo>
                    <a:pt x="248" y="56"/>
                    <a:pt x="192" y="0"/>
                    <a:pt x="124" y="0"/>
                  </a:cubicBezTo>
                  <a:close/>
                  <a:moveTo>
                    <a:pt x="124" y="172"/>
                  </a:moveTo>
                  <a:cubicBezTo>
                    <a:pt x="97" y="172"/>
                    <a:pt x="76" y="151"/>
                    <a:pt x="76" y="124"/>
                  </a:cubicBezTo>
                  <a:cubicBezTo>
                    <a:pt x="76" y="97"/>
                    <a:pt x="97" y="76"/>
                    <a:pt x="124" y="76"/>
                  </a:cubicBezTo>
                  <a:cubicBezTo>
                    <a:pt x="151" y="76"/>
                    <a:pt x="172" y="97"/>
                    <a:pt x="172" y="124"/>
                  </a:cubicBezTo>
                  <a:cubicBezTo>
                    <a:pt x="172" y="151"/>
                    <a:pt x="151" y="172"/>
                    <a:pt x="124" y="172"/>
                  </a:cubicBezTo>
                  <a:close/>
                </a:path>
              </a:pathLst>
            </a:custGeom>
            <a:solidFill>
              <a:srgbClr val="B94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213"/>
            <p:cNvSpPr>
              <a:spLocks noEditPoints="1"/>
            </p:cNvSpPr>
            <p:nvPr/>
          </p:nvSpPr>
          <p:spPr bwMode="auto">
            <a:xfrm>
              <a:off x="4005" y="3356"/>
              <a:ext cx="530" cy="531"/>
            </a:xfrm>
            <a:custGeom>
              <a:avLst/>
              <a:gdLst>
                <a:gd name="T0" fmla="*/ 20 w 224"/>
                <a:gd name="T1" fmla="*/ 49 h 224"/>
                <a:gd name="T2" fmla="*/ 9 w 224"/>
                <a:gd name="T3" fmla="*/ 156 h 224"/>
                <a:gd name="T4" fmla="*/ 9 w 224"/>
                <a:gd name="T5" fmla="*/ 156 h 224"/>
                <a:gd name="T6" fmla="*/ 9 w 224"/>
                <a:gd name="T7" fmla="*/ 68 h 224"/>
                <a:gd name="T8" fmla="*/ 9 w 224"/>
                <a:gd name="T9" fmla="*/ 68 h 224"/>
                <a:gd name="T10" fmla="*/ 100 w 224"/>
                <a:gd name="T11" fmla="*/ 53 h 224"/>
                <a:gd name="T12" fmla="*/ 128 w 224"/>
                <a:gd name="T13" fmla="*/ 54 h 224"/>
                <a:gd name="T14" fmla="*/ 112 w 224"/>
                <a:gd name="T15" fmla="*/ 0 h 224"/>
                <a:gd name="T16" fmla="*/ 168 w 224"/>
                <a:gd name="T17" fmla="*/ 15 h 224"/>
                <a:gd name="T18" fmla="*/ 168 w 224"/>
                <a:gd name="T19" fmla="*/ 15 h 224"/>
                <a:gd name="T20" fmla="*/ 54 w 224"/>
                <a:gd name="T21" fmla="*/ 96 h 224"/>
                <a:gd name="T22" fmla="*/ 0 w 224"/>
                <a:gd name="T23" fmla="*/ 112 h 224"/>
                <a:gd name="T24" fmla="*/ 54 w 224"/>
                <a:gd name="T25" fmla="*/ 128 h 224"/>
                <a:gd name="T26" fmla="*/ 72 w 224"/>
                <a:gd name="T27" fmla="*/ 7 h 224"/>
                <a:gd name="T28" fmla="*/ 72 w 224"/>
                <a:gd name="T29" fmla="*/ 7 h 224"/>
                <a:gd name="T30" fmla="*/ 159 w 224"/>
                <a:gd name="T31" fmla="*/ 10 h 224"/>
                <a:gd name="T32" fmla="*/ 112 w 224"/>
                <a:gd name="T33" fmla="*/ 172 h 224"/>
                <a:gd name="T34" fmla="*/ 72 w 224"/>
                <a:gd name="T35" fmla="*/ 217 h 224"/>
                <a:gd name="T36" fmla="*/ 156 w 224"/>
                <a:gd name="T37" fmla="*/ 215 h 224"/>
                <a:gd name="T38" fmla="*/ 112 w 224"/>
                <a:gd name="T39" fmla="*/ 172 h 224"/>
                <a:gd name="T40" fmla="*/ 200 w 224"/>
                <a:gd name="T41" fmla="*/ 181 h 224"/>
                <a:gd name="T42" fmla="*/ 20 w 224"/>
                <a:gd name="T43" fmla="*/ 175 h 224"/>
                <a:gd name="T44" fmla="*/ 20 w 224"/>
                <a:gd name="T45" fmla="*/ 175 h 224"/>
                <a:gd name="T46" fmla="*/ 171 w 224"/>
                <a:gd name="T47" fmla="*/ 100 h 224"/>
                <a:gd name="T48" fmla="*/ 171 w 224"/>
                <a:gd name="T49" fmla="*/ 124 h 224"/>
                <a:gd name="T50" fmla="*/ 224 w 224"/>
                <a:gd name="T51" fmla="*/ 112 h 224"/>
                <a:gd name="T52" fmla="*/ 217 w 224"/>
                <a:gd name="T53" fmla="*/ 72 h 224"/>
                <a:gd name="T54" fmla="*/ 217 w 224"/>
                <a:gd name="T55" fmla="*/ 72 h 224"/>
                <a:gd name="T56" fmla="*/ 159 w 224"/>
                <a:gd name="T57" fmla="*/ 214 h 224"/>
                <a:gd name="T58" fmla="*/ 72 w 224"/>
                <a:gd name="T59" fmla="*/ 217 h 224"/>
                <a:gd name="T60" fmla="*/ 72 w 224"/>
                <a:gd name="T61" fmla="*/ 217 h 224"/>
                <a:gd name="T62" fmla="*/ 168 w 224"/>
                <a:gd name="T63" fmla="*/ 209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4" h="224">
                  <a:moveTo>
                    <a:pt x="15" y="56"/>
                  </a:moveTo>
                  <a:cubicBezTo>
                    <a:pt x="16" y="54"/>
                    <a:pt x="18" y="51"/>
                    <a:pt x="20" y="49"/>
                  </a:cubicBezTo>
                  <a:cubicBezTo>
                    <a:pt x="18" y="51"/>
                    <a:pt x="16" y="54"/>
                    <a:pt x="15" y="56"/>
                  </a:cubicBezTo>
                  <a:close/>
                  <a:moveTo>
                    <a:pt x="9" y="156"/>
                  </a:moveTo>
                  <a:cubicBezTo>
                    <a:pt x="9" y="157"/>
                    <a:pt x="10" y="158"/>
                    <a:pt x="10" y="159"/>
                  </a:cubicBezTo>
                  <a:cubicBezTo>
                    <a:pt x="10" y="158"/>
                    <a:pt x="9" y="157"/>
                    <a:pt x="9" y="156"/>
                  </a:cubicBezTo>
                  <a:close/>
                  <a:moveTo>
                    <a:pt x="9" y="68"/>
                  </a:moveTo>
                  <a:cubicBezTo>
                    <a:pt x="9" y="68"/>
                    <a:pt x="9" y="68"/>
                    <a:pt x="9" y="68"/>
                  </a:cubicBezTo>
                  <a:cubicBezTo>
                    <a:pt x="9" y="67"/>
                    <a:pt x="10" y="66"/>
                    <a:pt x="10" y="65"/>
                  </a:cubicBezTo>
                  <a:cubicBezTo>
                    <a:pt x="10" y="66"/>
                    <a:pt x="9" y="67"/>
                    <a:pt x="9" y="68"/>
                  </a:cubicBezTo>
                  <a:close/>
                  <a:moveTo>
                    <a:pt x="72" y="7"/>
                  </a:moveTo>
                  <a:cubicBezTo>
                    <a:pt x="100" y="53"/>
                    <a:pt x="100" y="53"/>
                    <a:pt x="100" y="53"/>
                  </a:cubicBezTo>
                  <a:cubicBezTo>
                    <a:pt x="104" y="52"/>
                    <a:pt x="108" y="52"/>
                    <a:pt x="112" y="52"/>
                  </a:cubicBezTo>
                  <a:cubicBezTo>
                    <a:pt x="117" y="52"/>
                    <a:pt x="123" y="53"/>
                    <a:pt x="128" y="54"/>
                  </a:cubicBezTo>
                  <a:cubicBezTo>
                    <a:pt x="156" y="9"/>
                    <a:pt x="156" y="9"/>
                    <a:pt x="156" y="9"/>
                  </a:cubicBezTo>
                  <a:cubicBezTo>
                    <a:pt x="142" y="3"/>
                    <a:pt x="128" y="0"/>
                    <a:pt x="112" y="0"/>
                  </a:cubicBezTo>
                  <a:cubicBezTo>
                    <a:pt x="98" y="0"/>
                    <a:pt x="84" y="3"/>
                    <a:pt x="72" y="7"/>
                  </a:cubicBezTo>
                  <a:close/>
                  <a:moveTo>
                    <a:pt x="168" y="15"/>
                  </a:moveTo>
                  <a:cubicBezTo>
                    <a:pt x="170" y="16"/>
                    <a:pt x="173" y="18"/>
                    <a:pt x="175" y="20"/>
                  </a:cubicBezTo>
                  <a:cubicBezTo>
                    <a:pt x="173" y="18"/>
                    <a:pt x="170" y="16"/>
                    <a:pt x="168" y="15"/>
                  </a:cubicBezTo>
                  <a:close/>
                  <a:moveTo>
                    <a:pt x="52" y="112"/>
                  </a:moveTo>
                  <a:cubicBezTo>
                    <a:pt x="52" y="107"/>
                    <a:pt x="53" y="101"/>
                    <a:pt x="54" y="96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3" y="82"/>
                    <a:pt x="0" y="96"/>
                    <a:pt x="0" y="112"/>
                  </a:cubicBezTo>
                  <a:cubicBezTo>
                    <a:pt x="0" y="127"/>
                    <a:pt x="3" y="142"/>
                    <a:pt x="9" y="156"/>
                  </a:cubicBezTo>
                  <a:cubicBezTo>
                    <a:pt x="54" y="128"/>
                    <a:pt x="54" y="128"/>
                    <a:pt x="54" y="128"/>
                  </a:cubicBezTo>
                  <a:cubicBezTo>
                    <a:pt x="53" y="123"/>
                    <a:pt x="52" y="117"/>
                    <a:pt x="52" y="112"/>
                  </a:cubicBezTo>
                  <a:close/>
                  <a:moveTo>
                    <a:pt x="72" y="7"/>
                  </a:moveTo>
                  <a:cubicBezTo>
                    <a:pt x="61" y="12"/>
                    <a:pt x="52" y="17"/>
                    <a:pt x="43" y="24"/>
                  </a:cubicBezTo>
                  <a:cubicBezTo>
                    <a:pt x="52" y="17"/>
                    <a:pt x="61" y="12"/>
                    <a:pt x="72" y="7"/>
                  </a:cubicBezTo>
                  <a:close/>
                  <a:moveTo>
                    <a:pt x="156" y="9"/>
                  </a:moveTo>
                  <a:cubicBezTo>
                    <a:pt x="157" y="9"/>
                    <a:pt x="158" y="10"/>
                    <a:pt x="159" y="10"/>
                  </a:cubicBezTo>
                  <a:cubicBezTo>
                    <a:pt x="158" y="10"/>
                    <a:pt x="157" y="9"/>
                    <a:pt x="156" y="9"/>
                  </a:cubicBezTo>
                  <a:close/>
                  <a:moveTo>
                    <a:pt x="112" y="172"/>
                  </a:moveTo>
                  <a:cubicBezTo>
                    <a:pt x="108" y="172"/>
                    <a:pt x="104" y="172"/>
                    <a:pt x="100" y="171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84" y="221"/>
                    <a:pt x="98" y="224"/>
                    <a:pt x="112" y="224"/>
                  </a:cubicBezTo>
                  <a:cubicBezTo>
                    <a:pt x="128" y="224"/>
                    <a:pt x="142" y="221"/>
                    <a:pt x="156" y="215"/>
                  </a:cubicBezTo>
                  <a:cubicBezTo>
                    <a:pt x="128" y="170"/>
                    <a:pt x="128" y="170"/>
                    <a:pt x="128" y="170"/>
                  </a:cubicBezTo>
                  <a:cubicBezTo>
                    <a:pt x="123" y="171"/>
                    <a:pt x="117" y="172"/>
                    <a:pt x="112" y="172"/>
                  </a:cubicBezTo>
                  <a:close/>
                  <a:moveTo>
                    <a:pt x="217" y="152"/>
                  </a:moveTo>
                  <a:cubicBezTo>
                    <a:pt x="212" y="163"/>
                    <a:pt x="207" y="172"/>
                    <a:pt x="200" y="181"/>
                  </a:cubicBezTo>
                  <a:cubicBezTo>
                    <a:pt x="207" y="172"/>
                    <a:pt x="212" y="163"/>
                    <a:pt x="217" y="152"/>
                  </a:cubicBezTo>
                  <a:close/>
                  <a:moveTo>
                    <a:pt x="20" y="175"/>
                  </a:moveTo>
                  <a:cubicBezTo>
                    <a:pt x="18" y="173"/>
                    <a:pt x="16" y="170"/>
                    <a:pt x="15" y="168"/>
                  </a:cubicBezTo>
                  <a:cubicBezTo>
                    <a:pt x="16" y="170"/>
                    <a:pt x="18" y="173"/>
                    <a:pt x="20" y="175"/>
                  </a:cubicBezTo>
                  <a:close/>
                  <a:moveTo>
                    <a:pt x="217" y="72"/>
                  </a:moveTo>
                  <a:cubicBezTo>
                    <a:pt x="171" y="100"/>
                    <a:pt x="171" y="100"/>
                    <a:pt x="171" y="100"/>
                  </a:cubicBezTo>
                  <a:cubicBezTo>
                    <a:pt x="172" y="104"/>
                    <a:pt x="172" y="108"/>
                    <a:pt x="172" y="112"/>
                  </a:cubicBezTo>
                  <a:cubicBezTo>
                    <a:pt x="172" y="116"/>
                    <a:pt x="172" y="120"/>
                    <a:pt x="171" y="124"/>
                  </a:cubicBezTo>
                  <a:cubicBezTo>
                    <a:pt x="217" y="152"/>
                    <a:pt x="217" y="152"/>
                    <a:pt x="217" y="152"/>
                  </a:cubicBezTo>
                  <a:cubicBezTo>
                    <a:pt x="221" y="140"/>
                    <a:pt x="224" y="126"/>
                    <a:pt x="224" y="112"/>
                  </a:cubicBezTo>
                  <a:cubicBezTo>
                    <a:pt x="224" y="98"/>
                    <a:pt x="221" y="84"/>
                    <a:pt x="217" y="72"/>
                  </a:cubicBezTo>
                  <a:close/>
                  <a:moveTo>
                    <a:pt x="217" y="72"/>
                  </a:moveTo>
                  <a:cubicBezTo>
                    <a:pt x="212" y="61"/>
                    <a:pt x="207" y="52"/>
                    <a:pt x="200" y="43"/>
                  </a:cubicBezTo>
                  <a:cubicBezTo>
                    <a:pt x="207" y="52"/>
                    <a:pt x="212" y="61"/>
                    <a:pt x="217" y="72"/>
                  </a:cubicBezTo>
                  <a:close/>
                  <a:moveTo>
                    <a:pt x="156" y="215"/>
                  </a:moveTo>
                  <a:cubicBezTo>
                    <a:pt x="157" y="215"/>
                    <a:pt x="158" y="214"/>
                    <a:pt x="159" y="214"/>
                  </a:cubicBezTo>
                  <a:cubicBezTo>
                    <a:pt x="158" y="214"/>
                    <a:pt x="157" y="215"/>
                    <a:pt x="156" y="215"/>
                  </a:cubicBezTo>
                  <a:close/>
                  <a:moveTo>
                    <a:pt x="72" y="217"/>
                  </a:moveTo>
                  <a:cubicBezTo>
                    <a:pt x="61" y="212"/>
                    <a:pt x="52" y="207"/>
                    <a:pt x="43" y="200"/>
                  </a:cubicBezTo>
                  <a:cubicBezTo>
                    <a:pt x="52" y="207"/>
                    <a:pt x="61" y="212"/>
                    <a:pt x="72" y="217"/>
                  </a:cubicBezTo>
                  <a:close/>
                  <a:moveTo>
                    <a:pt x="175" y="204"/>
                  </a:moveTo>
                  <a:cubicBezTo>
                    <a:pt x="173" y="206"/>
                    <a:pt x="170" y="208"/>
                    <a:pt x="168" y="209"/>
                  </a:cubicBezTo>
                  <a:cubicBezTo>
                    <a:pt x="170" y="208"/>
                    <a:pt x="173" y="206"/>
                    <a:pt x="175" y="2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214"/>
            <p:cNvSpPr>
              <a:spLocks noEditPoints="1"/>
            </p:cNvSpPr>
            <p:nvPr/>
          </p:nvSpPr>
          <p:spPr bwMode="auto">
            <a:xfrm>
              <a:off x="4026" y="3373"/>
              <a:ext cx="493" cy="497"/>
            </a:xfrm>
            <a:custGeom>
              <a:avLst/>
              <a:gdLst>
                <a:gd name="T0" fmla="*/ 162 w 208"/>
                <a:gd name="T1" fmla="*/ 93 h 210"/>
                <a:gd name="T2" fmla="*/ 208 w 208"/>
                <a:gd name="T3" fmla="*/ 65 h 210"/>
                <a:gd name="T4" fmla="*/ 147 w 208"/>
                <a:gd name="T5" fmla="*/ 2 h 210"/>
                <a:gd name="T6" fmla="*/ 119 w 208"/>
                <a:gd name="T7" fmla="*/ 47 h 210"/>
                <a:gd name="T8" fmla="*/ 162 w 208"/>
                <a:gd name="T9" fmla="*/ 93 h 210"/>
                <a:gd name="T10" fmla="*/ 45 w 208"/>
                <a:gd name="T11" fmla="*/ 121 h 210"/>
                <a:gd name="T12" fmla="*/ 0 w 208"/>
                <a:gd name="T13" fmla="*/ 149 h 210"/>
                <a:gd name="T14" fmla="*/ 63 w 208"/>
                <a:gd name="T15" fmla="*/ 210 h 210"/>
                <a:gd name="T16" fmla="*/ 91 w 208"/>
                <a:gd name="T17" fmla="*/ 164 h 210"/>
                <a:gd name="T18" fmla="*/ 45 w 208"/>
                <a:gd name="T19" fmla="*/ 121 h 210"/>
                <a:gd name="T20" fmla="*/ 0 w 208"/>
                <a:gd name="T21" fmla="*/ 61 h 210"/>
                <a:gd name="T22" fmla="*/ 45 w 208"/>
                <a:gd name="T23" fmla="*/ 89 h 210"/>
                <a:gd name="T24" fmla="*/ 91 w 208"/>
                <a:gd name="T25" fmla="*/ 46 h 210"/>
                <a:gd name="T26" fmla="*/ 63 w 208"/>
                <a:gd name="T27" fmla="*/ 0 h 210"/>
                <a:gd name="T28" fmla="*/ 0 w 208"/>
                <a:gd name="T29" fmla="*/ 61 h 210"/>
                <a:gd name="T30" fmla="*/ 119 w 208"/>
                <a:gd name="T31" fmla="*/ 163 h 210"/>
                <a:gd name="T32" fmla="*/ 147 w 208"/>
                <a:gd name="T33" fmla="*/ 208 h 210"/>
                <a:gd name="T34" fmla="*/ 208 w 208"/>
                <a:gd name="T35" fmla="*/ 145 h 210"/>
                <a:gd name="T36" fmla="*/ 162 w 208"/>
                <a:gd name="T37" fmla="*/ 117 h 210"/>
                <a:gd name="T38" fmla="*/ 119 w 208"/>
                <a:gd name="T39" fmla="*/ 163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8" h="210">
                  <a:moveTo>
                    <a:pt x="162" y="93"/>
                  </a:moveTo>
                  <a:cubicBezTo>
                    <a:pt x="208" y="65"/>
                    <a:pt x="208" y="65"/>
                    <a:pt x="208" y="65"/>
                  </a:cubicBezTo>
                  <a:cubicBezTo>
                    <a:pt x="197" y="37"/>
                    <a:pt x="175" y="14"/>
                    <a:pt x="147" y="2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41" y="53"/>
                    <a:pt x="157" y="71"/>
                    <a:pt x="162" y="93"/>
                  </a:cubicBezTo>
                  <a:close/>
                  <a:moveTo>
                    <a:pt x="45" y="121"/>
                  </a:moveTo>
                  <a:cubicBezTo>
                    <a:pt x="0" y="149"/>
                    <a:pt x="0" y="149"/>
                    <a:pt x="0" y="149"/>
                  </a:cubicBezTo>
                  <a:cubicBezTo>
                    <a:pt x="12" y="177"/>
                    <a:pt x="35" y="199"/>
                    <a:pt x="63" y="210"/>
                  </a:cubicBezTo>
                  <a:cubicBezTo>
                    <a:pt x="91" y="164"/>
                    <a:pt x="91" y="164"/>
                    <a:pt x="91" y="164"/>
                  </a:cubicBezTo>
                  <a:cubicBezTo>
                    <a:pt x="69" y="159"/>
                    <a:pt x="51" y="143"/>
                    <a:pt x="45" y="121"/>
                  </a:cubicBezTo>
                  <a:close/>
                  <a:moveTo>
                    <a:pt x="0" y="61"/>
                  </a:moveTo>
                  <a:cubicBezTo>
                    <a:pt x="45" y="89"/>
                    <a:pt x="45" y="89"/>
                    <a:pt x="45" y="89"/>
                  </a:cubicBezTo>
                  <a:cubicBezTo>
                    <a:pt x="51" y="67"/>
                    <a:pt x="69" y="51"/>
                    <a:pt x="91" y="46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35" y="11"/>
                    <a:pt x="12" y="33"/>
                    <a:pt x="0" y="61"/>
                  </a:cubicBezTo>
                  <a:close/>
                  <a:moveTo>
                    <a:pt x="119" y="163"/>
                  </a:moveTo>
                  <a:cubicBezTo>
                    <a:pt x="147" y="208"/>
                    <a:pt x="147" y="208"/>
                    <a:pt x="147" y="208"/>
                  </a:cubicBezTo>
                  <a:cubicBezTo>
                    <a:pt x="175" y="196"/>
                    <a:pt x="197" y="173"/>
                    <a:pt x="208" y="145"/>
                  </a:cubicBezTo>
                  <a:cubicBezTo>
                    <a:pt x="162" y="117"/>
                    <a:pt x="162" y="117"/>
                    <a:pt x="162" y="117"/>
                  </a:cubicBezTo>
                  <a:cubicBezTo>
                    <a:pt x="157" y="139"/>
                    <a:pt x="141" y="157"/>
                    <a:pt x="119" y="163"/>
                  </a:cubicBezTo>
                  <a:close/>
                </a:path>
              </a:pathLst>
            </a:custGeom>
            <a:solidFill>
              <a:srgbClr val="EA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215"/>
            <p:cNvSpPr/>
            <p:nvPr/>
          </p:nvSpPr>
          <p:spPr bwMode="auto">
            <a:xfrm>
              <a:off x="4942" y="3451"/>
              <a:ext cx="587" cy="464"/>
            </a:xfrm>
            <a:custGeom>
              <a:avLst/>
              <a:gdLst>
                <a:gd name="T0" fmla="*/ 228 w 248"/>
                <a:gd name="T1" fmla="*/ 0 h 196"/>
                <a:gd name="T2" fmla="*/ 20 w 248"/>
                <a:gd name="T3" fmla="*/ 0 h 196"/>
                <a:gd name="T4" fmla="*/ 0 w 248"/>
                <a:gd name="T5" fmla="*/ 20 h 196"/>
                <a:gd name="T6" fmla="*/ 0 w 248"/>
                <a:gd name="T7" fmla="*/ 176 h 196"/>
                <a:gd name="T8" fmla="*/ 20 w 248"/>
                <a:gd name="T9" fmla="*/ 196 h 196"/>
                <a:gd name="T10" fmla="*/ 228 w 248"/>
                <a:gd name="T11" fmla="*/ 196 h 196"/>
                <a:gd name="T12" fmla="*/ 248 w 248"/>
                <a:gd name="T13" fmla="*/ 176 h 196"/>
                <a:gd name="T14" fmla="*/ 248 w 248"/>
                <a:gd name="T15" fmla="*/ 20 h 196"/>
                <a:gd name="T16" fmla="*/ 228 w 248"/>
                <a:gd name="T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96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0" y="187"/>
                    <a:pt x="9" y="196"/>
                    <a:pt x="20" y="196"/>
                  </a:cubicBezTo>
                  <a:cubicBezTo>
                    <a:pt x="228" y="196"/>
                    <a:pt x="228" y="196"/>
                    <a:pt x="228" y="196"/>
                  </a:cubicBezTo>
                  <a:cubicBezTo>
                    <a:pt x="239" y="196"/>
                    <a:pt x="248" y="187"/>
                    <a:pt x="248" y="176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8F6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216"/>
            <p:cNvSpPr>
              <a:spLocks noEditPoints="1"/>
            </p:cNvSpPr>
            <p:nvPr/>
          </p:nvSpPr>
          <p:spPr bwMode="auto">
            <a:xfrm>
              <a:off x="4971" y="3451"/>
              <a:ext cx="530" cy="436"/>
            </a:xfrm>
            <a:custGeom>
              <a:avLst/>
              <a:gdLst>
                <a:gd name="T0" fmla="*/ 57 w 224"/>
                <a:gd name="T1" fmla="*/ 184 h 184"/>
                <a:gd name="T2" fmla="*/ 28 w 224"/>
                <a:gd name="T3" fmla="*/ 74 h 184"/>
                <a:gd name="T4" fmla="*/ 37 w 224"/>
                <a:gd name="T5" fmla="*/ 180 h 184"/>
                <a:gd name="T6" fmla="*/ 39 w 224"/>
                <a:gd name="T7" fmla="*/ 182 h 184"/>
                <a:gd name="T8" fmla="*/ 10 w 224"/>
                <a:gd name="T9" fmla="*/ 76 h 184"/>
                <a:gd name="T10" fmla="*/ 10 w 224"/>
                <a:gd name="T11" fmla="*/ 180 h 184"/>
                <a:gd name="T12" fmla="*/ 18 w 224"/>
                <a:gd name="T13" fmla="*/ 180 h 184"/>
                <a:gd name="T14" fmla="*/ 116 w 224"/>
                <a:gd name="T15" fmla="*/ 184 h 184"/>
                <a:gd name="T16" fmla="*/ 86 w 224"/>
                <a:gd name="T17" fmla="*/ 182 h 184"/>
                <a:gd name="T18" fmla="*/ 77 w 224"/>
                <a:gd name="T19" fmla="*/ 180 h 184"/>
                <a:gd name="T20" fmla="*/ 79 w 224"/>
                <a:gd name="T21" fmla="*/ 182 h 184"/>
                <a:gd name="T22" fmla="*/ 88 w 224"/>
                <a:gd name="T23" fmla="*/ 76 h 184"/>
                <a:gd name="T24" fmla="*/ 69 w 224"/>
                <a:gd name="T25" fmla="*/ 72 h 184"/>
                <a:gd name="T26" fmla="*/ 77 w 224"/>
                <a:gd name="T27" fmla="*/ 72 h 184"/>
                <a:gd name="T28" fmla="*/ 57 w 224"/>
                <a:gd name="T29" fmla="*/ 76 h 184"/>
                <a:gd name="T30" fmla="*/ 0 w 224"/>
                <a:gd name="T31" fmla="*/ 154 h 184"/>
                <a:gd name="T32" fmla="*/ 0 w 224"/>
                <a:gd name="T33" fmla="*/ 6 h 184"/>
                <a:gd name="T34" fmla="*/ 0 w 224"/>
                <a:gd name="T35" fmla="*/ 6 h 184"/>
                <a:gd name="T36" fmla="*/ 4 w 224"/>
                <a:gd name="T37" fmla="*/ 114 h 184"/>
                <a:gd name="T38" fmla="*/ 0 w 224"/>
                <a:gd name="T39" fmla="*/ 174 h 184"/>
                <a:gd name="T40" fmla="*/ 2 w 224"/>
                <a:gd name="T41" fmla="*/ 124 h 184"/>
                <a:gd name="T42" fmla="*/ 4 w 224"/>
                <a:gd name="T43" fmla="*/ 126 h 184"/>
                <a:gd name="T44" fmla="*/ 2 w 224"/>
                <a:gd name="T45" fmla="*/ 28 h 184"/>
                <a:gd name="T46" fmla="*/ 2 w 224"/>
                <a:gd name="T47" fmla="*/ 96 h 184"/>
                <a:gd name="T48" fmla="*/ 2 w 224"/>
                <a:gd name="T49" fmla="*/ 36 h 184"/>
                <a:gd name="T50" fmla="*/ 4 w 224"/>
                <a:gd name="T51" fmla="*/ 38 h 184"/>
                <a:gd name="T52" fmla="*/ 2 w 224"/>
                <a:gd name="T53" fmla="*/ 68 h 184"/>
                <a:gd name="T54" fmla="*/ 222 w 224"/>
                <a:gd name="T55" fmla="*/ 96 h 184"/>
                <a:gd name="T56" fmla="*/ 214 w 224"/>
                <a:gd name="T57" fmla="*/ 72 h 184"/>
                <a:gd name="T58" fmla="*/ 216 w 224"/>
                <a:gd name="T59" fmla="*/ 74 h 184"/>
                <a:gd name="T60" fmla="*/ 222 w 224"/>
                <a:gd name="T61" fmla="*/ 116 h 184"/>
                <a:gd name="T62" fmla="*/ 220 w 224"/>
                <a:gd name="T63" fmla="*/ 126 h 184"/>
                <a:gd name="T64" fmla="*/ 222 w 224"/>
                <a:gd name="T65" fmla="*/ 124 h 184"/>
                <a:gd name="T66" fmla="*/ 224 w 224"/>
                <a:gd name="T67" fmla="*/ 174 h 184"/>
                <a:gd name="T68" fmla="*/ 220 w 224"/>
                <a:gd name="T69" fmla="*/ 154 h 184"/>
                <a:gd name="T70" fmla="*/ 222 w 224"/>
                <a:gd name="T71" fmla="*/ 56 h 184"/>
                <a:gd name="T72" fmla="*/ 224 w 224"/>
                <a:gd name="T73" fmla="*/ 58 h 184"/>
                <a:gd name="T74" fmla="*/ 224 w 224"/>
                <a:gd name="T75" fmla="*/ 6 h 184"/>
                <a:gd name="T76" fmla="*/ 220 w 224"/>
                <a:gd name="T77" fmla="*/ 26 h 184"/>
                <a:gd name="T78" fmla="*/ 222 w 224"/>
                <a:gd name="T79" fmla="*/ 36 h 184"/>
                <a:gd name="T80" fmla="*/ 224 w 224"/>
                <a:gd name="T81" fmla="*/ 38 h 184"/>
                <a:gd name="T82" fmla="*/ 206 w 224"/>
                <a:gd name="T83" fmla="*/ 184 h 184"/>
                <a:gd name="T84" fmla="*/ 147 w 224"/>
                <a:gd name="T85" fmla="*/ 180 h 184"/>
                <a:gd name="T86" fmla="*/ 155 w 224"/>
                <a:gd name="T87" fmla="*/ 180 h 184"/>
                <a:gd name="T88" fmla="*/ 136 w 224"/>
                <a:gd name="T89" fmla="*/ 76 h 184"/>
                <a:gd name="T90" fmla="*/ 126 w 224"/>
                <a:gd name="T91" fmla="*/ 182 h 184"/>
                <a:gd name="T92" fmla="*/ 155 w 224"/>
                <a:gd name="T93" fmla="*/ 72 h 184"/>
                <a:gd name="T94" fmla="*/ 157 w 224"/>
                <a:gd name="T95" fmla="*/ 74 h 184"/>
                <a:gd name="T96" fmla="*/ 187 w 224"/>
                <a:gd name="T97" fmla="*/ 76 h 184"/>
                <a:gd name="T98" fmla="*/ 167 w 224"/>
                <a:gd name="T99" fmla="*/ 180 h 184"/>
                <a:gd name="T100" fmla="*/ 175 w 224"/>
                <a:gd name="T101" fmla="*/ 180 h 184"/>
                <a:gd name="T102" fmla="*/ 116 w 224"/>
                <a:gd name="T103" fmla="*/ 76 h 184"/>
                <a:gd name="T104" fmla="*/ 185 w 224"/>
                <a:gd name="T105" fmla="*/ 182 h 184"/>
                <a:gd name="T106" fmla="*/ 175 w 224"/>
                <a:gd name="T107" fmla="*/ 72 h 184"/>
                <a:gd name="T108" fmla="*/ 177 w 224"/>
                <a:gd name="T109" fmla="*/ 7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4" h="184">
                  <a:moveTo>
                    <a:pt x="57" y="180"/>
                  </a:moveTo>
                  <a:cubicBezTo>
                    <a:pt x="49" y="180"/>
                    <a:pt x="49" y="180"/>
                    <a:pt x="49" y="180"/>
                  </a:cubicBezTo>
                  <a:cubicBezTo>
                    <a:pt x="48" y="180"/>
                    <a:pt x="47" y="181"/>
                    <a:pt x="47" y="182"/>
                  </a:cubicBezTo>
                  <a:cubicBezTo>
                    <a:pt x="47" y="183"/>
                    <a:pt x="48" y="184"/>
                    <a:pt x="49" y="184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8" y="184"/>
                    <a:pt x="59" y="183"/>
                    <a:pt x="59" y="182"/>
                  </a:cubicBezTo>
                  <a:cubicBezTo>
                    <a:pt x="59" y="181"/>
                    <a:pt x="58" y="180"/>
                    <a:pt x="57" y="180"/>
                  </a:cubicBezTo>
                  <a:moveTo>
                    <a:pt x="37" y="72"/>
                  </a:moveTo>
                  <a:cubicBezTo>
                    <a:pt x="30" y="72"/>
                    <a:pt x="30" y="72"/>
                    <a:pt x="30" y="72"/>
                  </a:cubicBezTo>
                  <a:cubicBezTo>
                    <a:pt x="28" y="72"/>
                    <a:pt x="28" y="73"/>
                    <a:pt x="28" y="74"/>
                  </a:cubicBezTo>
                  <a:cubicBezTo>
                    <a:pt x="28" y="75"/>
                    <a:pt x="28" y="76"/>
                    <a:pt x="30" y="76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9" y="76"/>
                    <a:pt x="39" y="75"/>
                    <a:pt x="39" y="74"/>
                  </a:cubicBezTo>
                  <a:cubicBezTo>
                    <a:pt x="39" y="73"/>
                    <a:pt x="39" y="72"/>
                    <a:pt x="37" y="72"/>
                  </a:cubicBezTo>
                  <a:moveTo>
                    <a:pt x="37" y="180"/>
                  </a:moveTo>
                  <a:cubicBezTo>
                    <a:pt x="30" y="180"/>
                    <a:pt x="30" y="180"/>
                    <a:pt x="30" y="180"/>
                  </a:cubicBezTo>
                  <a:cubicBezTo>
                    <a:pt x="28" y="180"/>
                    <a:pt x="28" y="181"/>
                    <a:pt x="28" y="182"/>
                  </a:cubicBezTo>
                  <a:cubicBezTo>
                    <a:pt x="28" y="183"/>
                    <a:pt x="28" y="184"/>
                    <a:pt x="30" y="184"/>
                  </a:cubicBezTo>
                  <a:cubicBezTo>
                    <a:pt x="37" y="184"/>
                    <a:pt x="37" y="184"/>
                    <a:pt x="37" y="184"/>
                  </a:cubicBezTo>
                  <a:cubicBezTo>
                    <a:pt x="39" y="184"/>
                    <a:pt x="39" y="183"/>
                    <a:pt x="39" y="182"/>
                  </a:cubicBezTo>
                  <a:cubicBezTo>
                    <a:pt x="39" y="181"/>
                    <a:pt x="39" y="180"/>
                    <a:pt x="37" y="180"/>
                  </a:cubicBezTo>
                  <a:moveTo>
                    <a:pt x="18" y="72"/>
                  </a:moveTo>
                  <a:cubicBezTo>
                    <a:pt x="10" y="72"/>
                    <a:pt x="10" y="72"/>
                    <a:pt x="10" y="72"/>
                  </a:cubicBezTo>
                  <a:cubicBezTo>
                    <a:pt x="9" y="72"/>
                    <a:pt x="8" y="73"/>
                    <a:pt x="8" y="74"/>
                  </a:cubicBezTo>
                  <a:cubicBezTo>
                    <a:pt x="8" y="75"/>
                    <a:pt x="9" y="76"/>
                    <a:pt x="10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9" y="76"/>
                    <a:pt x="20" y="75"/>
                    <a:pt x="20" y="74"/>
                  </a:cubicBezTo>
                  <a:cubicBezTo>
                    <a:pt x="20" y="73"/>
                    <a:pt x="19" y="72"/>
                    <a:pt x="18" y="72"/>
                  </a:cubicBezTo>
                  <a:moveTo>
                    <a:pt x="18" y="180"/>
                  </a:moveTo>
                  <a:cubicBezTo>
                    <a:pt x="10" y="180"/>
                    <a:pt x="10" y="180"/>
                    <a:pt x="10" y="180"/>
                  </a:cubicBezTo>
                  <a:cubicBezTo>
                    <a:pt x="9" y="180"/>
                    <a:pt x="8" y="181"/>
                    <a:pt x="8" y="182"/>
                  </a:cubicBezTo>
                  <a:cubicBezTo>
                    <a:pt x="8" y="183"/>
                    <a:pt x="9" y="184"/>
                    <a:pt x="10" y="18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9" y="184"/>
                    <a:pt x="20" y="183"/>
                    <a:pt x="20" y="182"/>
                  </a:cubicBezTo>
                  <a:cubicBezTo>
                    <a:pt x="20" y="181"/>
                    <a:pt x="19" y="180"/>
                    <a:pt x="18" y="180"/>
                  </a:cubicBezTo>
                  <a:moveTo>
                    <a:pt x="116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7" y="180"/>
                    <a:pt x="106" y="181"/>
                    <a:pt x="106" y="182"/>
                  </a:cubicBezTo>
                  <a:cubicBezTo>
                    <a:pt x="106" y="183"/>
                    <a:pt x="107" y="184"/>
                    <a:pt x="108" y="184"/>
                  </a:cubicBezTo>
                  <a:cubicBezTo>
                    <a:pt x="116" y="184"/>
                    <a:pt x="116" y="184"/>
                    <a:pt x="116" y="184"/>
                  </a:cubicBezTo>
                  <a:cubicBezTo>
                    <a:pt x="117" y="184"/>
                    <a:pt x="118" y="183"/>
                    <a:pt x="118" y="182"/>
                  </a:cubicBezTo>
                  <a:cubicBezTo>
                    <a:pt x="118" y="181"/>
                    <a:pt x="117" y="180"/>
                    <a:pt x="116" y="180"/>
                  </a:cubicBezTo>
                  <a:moveTo>
                    <a:pt x="96" y="180"/>
                  </a:moveTo>
                  <a:cubicBezTo>
                    <a:pt x="88" y="180"/>
                    <a:pt x="88" y="180"/>
                    <a:pt x="88" y="180"/>
                  </a:cubicBezTo>
                  <a:cubicBezTo>
                    <a:pt x="87" y="180"/>
                    <a:pt x="86" y="181"/>
                    <a:pt x="86" y="182"/>
                  </a:cubicBezTo>
                  <a:cubicBezTo>
                    <a:pt x="86" y="183"/>
                    <a:pt x="87" y="184"/>
                    <a:pt x="88" y="184"/>
                  </a:cubicBezTo>
                  <a:cubicBezTo>
                    <a:pt x="96" y="184"/>
                    <a:pt x="96" y="184"/>
                    <a:pt x="96" y="184"/>
                  </a:cubicBezTo>
                  <a:cubicBezTo>
                    <a:pt x="97" y="184"/>
                    <a:pt x="98" y="183"/>
                    <a:pt x="98" y="182"/>
                  </a:cubicBezTo>
                  <a:cubicBezTo>
                    <a:pt x="98" y="181"/>
                    <a:pt x="97" y="180"/>
                    <a:pt x="96" y="180"/>
                  </a:cubicBezTo>
                  <a:moveTo>
                    <a:pt x="77" y="180"/>
                  </a:moveTo>
                  <a:cubicBezTo>
                    <a:pt x="69" y="180"/>
                    <a:pt x="69" y="180"/>
                    <a:pt x="69" y="180"/>
                  </a:cubicBezTo>
                  <a:cubicBezTo>
                    <a:pt x="68" y="180"/>
                    <a:pt x="67" y="181"/>
                    <a:pt x="67" y="182"/>
                  </a:cubicBezTo>
                  <a:cubicBezTo>
                    <a:pt x="67" y="183"/>
                    <a:pt x="68" y="184"/>
                    <a:pt x="69" y="184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78" y="184"/>
                    <a:pt x="79" y="183"/>
                    <a:pt x="79" y="182"/>
                  </a:cubicBezTo>
                  <a:cubicBezTo>
                    <a:pt x="79" y="181"/>
                    <a:pt x="78" y="180"/>
                    <a:pt x="77" y="180"/>
                  </a:cubicBezTo>
                  <a:moveTo>
                    <a:pt x="96" y="72"/>
                  </a:moveTo>
                  <a:cubicBezTo>
                    <a:pt x="88" y="72"/>
                    <a:pt x="88" y="72"/>
                    <a:pt x="88" y="72"/>
                  </a:cubicBezTo>
                  <a:cubicBezTo>
                    <a:pt x="87" y="72"/>
                    <a:pt x="86" y="73"/>
                    <a:pt x="86" y="74"/>
                  </a:cubicBezTo>
                  <a:cubicBezTo>
                    <a:pt x="86" y="75"/>
                    <a:pt x="87" y="76"/>
                    <a:pt x="88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8" y="75"/>
                    <a:pt x="98" y="74"/>
                  </a:cubicBezTo>
                  <a:cubicBezTo>
                    <a:pt x="98" y="73"/>
                    <a:pt x="97" y="72"/>
                    <a:pt x="96" y="72"/>
                  </a:cubicBezTo>
                  <a:moveTo>
                    <a:pt x="77" y="72"/>
                  </a:moveTo>
                  <a:cubicBezTo>
                    <a:pt x="69" y="72"/>
                    <a:pt x="69" y="72"/>
                    <a:pt x="69" y="72"/>
                  </a:cubicBezTo>
                  <a:cubicBezTo>
                    <a:pt x="68" y="72"/>
                    <a:pt x="67" y="73"/>
                    <a:pt x="67" y="74"/>
                  </a:cubicBezTo>
                  <a:cubicBezTo>
                    <a:pt x="67" y="75"/>
                    <a:pt x="68" y="76"/>
                    <a:pt x="69" y="76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8" y="76"/>
                    <a:pt x="79" y="75"/>
                    <a:pt x="79" y="74"/>
                  </a:cubicBezTo>
                  <a:cubicBezTo>
                    <a:pt x="79" y="73"/>
                    <a:pt x="78" y="72"/>
                    <a:pt x="77" y="72"/>
                  </a:cubicBezTo>
                  <a:moveTo>
                    <a:pt x="57" y="72"/>
                  </a:moveTo>
                  <a:cubicBezTo>
                    <a:pt x="49" y="72"/>
                    <a:pt x="49" y="72"/>
                    <a:pt x="49" y="72"/>
                  </a:cubicBezTo>
                  <a:cubicBezTo>
                    <a:pt x="48" y="72"/>
                    <a:pt x="47" y="73"/>
                    <a:pt x="47" y="74"/>
                  </a:cubicBezTo>
                  <a:cubicBezTo>
                    <a:pt x="47" y="75"/>
                    <a:pt x="48" y="76"/>
                    <a:pt x="49" y="76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8" y="76"/>
                    <a:pt x="59" y="75"/>
                    <a:pt x="59" y="74"/>
                  </a:cubicBezTo>
                  <a:cubicBezTo>
                    <a:pt x="59" y="73"/>
                    <a:pt x="58" y="72"/>
                    <a:pt x="57" y="72"/>
                  </a:cubicBezTo>
                  <a:moveTo>
                    <a:pt x="2" y="144"/>
                  </a:moveTo>
                  <a:cubicBezTo>
                    <a:pt x="1" y="144"/>
                    <a:pt x="0" y="145"/>
                    <a:pt x="0" y="146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5"/>
                    <a:pt x="1" y="156"/>
                    <a:pt x="2" y="156"/>
                  </a:cubicBezTo>
                  <a:cubicBezTo>
                    <a:pt x="3" y="156"/>
                    <a:pt x="4" y="155"/>
                    <a:pt x="4" y="154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5"/>
                    <a:pt x="3" y="144"/>
                    <a:pt x="2" y="144"/>
                  </a:cubicBezTo>
                  <a:moveTo>
                    <a:pt x="0" y="6"/>
                  </a:move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4" y="7"/>
                    <a:pt x="4" y="6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2" y="104"/>
                  </a:moveTo>
                  <a:cubicBezTo>
                    <a:pt x="1" y="104"/>
                    <a:pt x="0" y="105"/>
                    <a:pt x="0" y="106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5"/>
                    <a:pt x="1" y="116"/>
                    <a:pt x="2" y="116"/>
                  </a:cubicBezTo>
                  <a:cubicBezTo>
                    <a:pt x="3" y="116"/>
                    <a:pt x="4" y="115"/>
                    <a:pt x="4" y="114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4" y="105"/>
                    <a:pt x="3" y="104"/>
                    <a:pt x="2" y="104"/>
                  </a:cubicBezTo>
                  <a:moveTo>
                    <a:pt x="2" y="164"/>
                  </a:moveTo>
                  <a:cubicBezTo>
                    <a:pt x="1" y="164"/>
                    <a:pt x="0" y="165"/>
                    <a:pt x="0" y="166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75"/>
                    <a:pt x="1" y="176"/>
                    <a:pt x="2" y="176"/>
                  </a:cubicBezTo>
                  <a:cubicBezTo>
                    <a:pt x="3" y="176"/>
                    <a:pt x="4" y="175"/>
                    <a:pt x="4" y="174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5"/>
                    <a:pt x="3" y="164"/>
                    <a:pt x="2" y="164"/>
                  </a:cubicBezTo>
                  <a:moveTo>
                    <a:pt x="2" y="124"/>
                  </a:moveTo>
                  <a:cubicBezTo>
                    <a:pt x="1" y="124"/>
                    <a:pt x="0" y="125"/>
                    <a:pt x="0" y="126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0" y="135"/>
                    <a:pt x="1" y="136"/>
                    <a:pt x="2" y="136"/>
                  </a:cubicBezTo>
                  <a:cubicBezTo>
                    <a:pt x="3" y="136"/>
                    <a:pt x="4" y="135"/>
                    <a:pt x="4" y="134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5"/>
                    <a:pt x="3" y="124"/>
                    <a:pt x="2" y="124"/>
                  </a:cubicBezTo>
                  <a:moveTo>
                    <a:pt x="2" y="16"/>
                  </a:moveTo>
                  <a:cubicBezTo>
                    <a:pt x="1" y="16"/>
                    <a:pt x="0" y="17"/>
                    <a:pt x="0" y="1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3" y="28"/>
                    <a:pt x="4" y="27"/>
                    <a:pt x="4" y="2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3" y="16"/>
                    <a:pt x="2" y="16"/>
                  </a:cubicBezTo>
                  <a:moveTo>
                    <a:pt x="0" y="94"/>
                  </a:moveTo>
                  <a:cubicBezTo>
                    <a:pt x="0" y="95"/>
                    <a:pt x="1" y="96"/>
                    <a:pt x="2" y="96"/>
                  </a:cubicBezTo>
                  <a:cubicBezTo>
                    <a:pt x="3" y="96"/>
                    <a:pt x="4" y="95"/>
                    <a:pt x="4" y="94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4"/>
                    <a:pt x="0" y="94"/>
                    <a:pt x="0" y="94"/>
                  </a:cubicBezTo>
                  <a:moveTo>
                    <a:pt x="2" y="36"/>
                  </a:moveTo>
                  <a:cubicBezTo>
                    <a:pt x="1" y="36"/>
                    <a:pt x="0" y="37"/>
                    <a:pt x="0" y="3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1" y="48"/>
                    <a:pt x="2" y="48"/>
                  </a:cubicBezTo>
                  <a:cubicBezTo>
                    <a:pt x="3" y="48"/>
                    <a:pt x="4" y="47"/>
                    <a:pt x="4" y="46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37"/>
                    <a:pt x="3" y="36"/>
                    <a:pt x="2" y="36"/>
                  </a:cubicBezTo>
                  <a:moveTo>
                    <a:pt x="2" y="56"/>
                  </a:moveTo>
                  <a:cubicBezTo>
                    <a:pt x="1" y="56"/>
                    <a:pt x="0" y="57"/>
                    <a:pt x="0" y="58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7"/>
                    <a:pt x="1" y="68"/>
                    <a:pt x="2" y="68"/>
                  </a:cubicBezTo>
                  <a:cubicBezTo>
                    <a:pt x="3" y="68"/>
                    <a:pt x="4" y="67"/>
                    <a:pt x="4" y="66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7"/>
                    <a:pt x="3" y="56"/>
                    <a:pt x="2" y="56"/>
                  </a:cubicBezTo>
                  <a:moveTo>
                    <a:pt x="220" y="94"/>
                  </a:moveTo>
                  <a:cubicBezTo>
                    <a:pt x="220" y="95"/>
                    <a:pt x="221" y="96"/>
                    <a:pt x="222" y="96"/>
                  </a:cubicBezTo>
                  <a:cubicBezTo>
                    <a:pt x="223" y="96"/>
                    <a:pt x="224" y="95"/>
                    <a:pt x="224" y="94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0" y="94"/>
                    <a:pt x="220" y="94"/>
                    <a:pt x="220" y="94"/>
                  </a:cubicBezTo>
                  <a:moveTo>
                    <a:pt x="214" y="72"/>
                  </a:moveTo>
                  <a:cubicBezTo>
                    <a:pt x="206" y="72"/>
                    <a:pt x="206" y="72"/>
                    <a:pt x="206" y="72"/>
                  </a:cubicBezTo>
                  <a:cubicBezTo>
                    <a:pt x="205" y="72"/>
                    <a:pt x="204" y="73"/>
                    <a:pt x="204" y="74"/>
                  </a:cubicBezTo>
                  <a:cubicBezTo>
                    <a:pt x="204" y="75"/>
                    <a:pt x="205" y="76"/>
                    <a:pt x="206" y="76"/>
                  </a:cubicBezTo>
                  <a:cubicBezTo>
                    <a:pt x="214" y="76"/>
                    <a:pt x="214" y="76"/>
                    <a:pt x="214" y="76"/>
                  </a:cubicBezTo>
                  <a:cubicBezTo>
                    <a:pt x="215" y="76"/>
                    <a:pt x="216" y="75"/>
                    <a:pt x="216" y="74"/>
                  </a:cubicBezTo>
                  <a:cubicBezTo>
                    <a:pt x="216" y="73"/>
                    <a:pt x="215" y="72"/>
                    <a:pt x="214" y="72"/>
                  </a:cubicBezTo>
                  <a:moveTo>
                    <a:pt x="222" y="104"/>
                  </a:moveTo>
                  <a:cubicBezTo>
                    <a:pt x="221" y="104"/>
                    <a:pt x="220" y="105"/>
                    <a:pt x="220" y="106"/>
                  </a:cubicBezTo>
                  <a:cubicBezTo>
                    <a:pt x="220" y="114"/>
                    <a:pt x="220" y="114"/>
                    <a:pt x="220" y="114"/>
                  </a:cubicBezTo>
                  <a:cubicBezTo>
                    <a:pt x="220" y="115"/>
                    <a:pt x="221" y="116"/>
                    <a:pt x="222" y="116"/>
                  </a:cubicBezTo>
                  <a:cubicBezTo>
                    <a:pt x="223" y="116"/>
                    <a:pt x="224" y="115"/>
                    <a:pt x="224" y="114"/>
                  </a:cubicBezTo>
                  <a:cubicBezTo>
                    <a:pt x="224" y="106"/>
                    <a:pt x="224" y="106"/>
                    <a:pt x="224" y="106"/>
                  </a:cubicBezTo>
                  <a:cubicBezTo>
                    <a:pt x="224" y="105"/>
                    <a:pt x="223" y="104"/>
                    <a:pt x="222" y="104"/>
                  </a:cubicBezTo>
                  <a:moveTo>
                    <a:pt x="222" y="124"/>
                  </a:moveTo>
                  <a:cubicBezTo>
                    <a:pt x="221" y="124"/>
                    <a:pt x="220" y="125"/>
                    <a:pt x="220" y="126"/>
                  </a:cubicBezTo>
                  <a:cubicBezTo>
                    <a:pt x="220" y="134"/>
                    <a:pt x="220" y="134"/>
                    <a:pt x="220" y="134"/>
                  </a:cubicBezTo>
                  <a:cubicBezTo>
                    <a:pt x="220" y="135"/>
                    <a:pt x="221" y="136"/>
                    <a:pt x="222" y="136"/>
                  </a:cubicBezTo>
                  <a:cubicBezTo>
                    <a:pt x="223" y="136"/>
                    <a:pt x="224" y="135"/>
                    <a:pt x="224" y="134"/>
                  </a:cubicBezTo>
                  <a:cubicBezTo>
                    <a:pt x="224" y="126"/>
                    <a:pt x="224" y="126"/>
                    <a:pt x="224" y="126"/>
                  </a:cubicBezTo>
                  <a:cubicBezTo>
                    <a:pt x="224" y="125"/>
                    <a:pt x="223" y="124"/>
                    <a:pt x="222" y="124"/>
                  </a:cubicBezTo>
                  <a:moveTo>
                    <a:pt x="222" y="164"/>
                  </a:moveTo>
                  <a:cubicBezTo>
                    <a:pt x="221" y="164"/>
                    <a:pt x="220" y="165"/>
                    <a:pt x="220" y="166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20" y="175"/>
                    <a:pt x="221" y="176"/>
                    <a:pt x="222" y="176"/>
                  </a:cubicBezTo>
                  <a:cubicBezTo>
                    <a:pt x="223" y="176"/>
                    <a:pt x="224" y="175"/>
                    <a:pt x="224" y="174"/>
                  </a:cubicBezTo>
                  <a:cubicBezTo>
                    <a:pt x="224" y="166"/>
                    <a:pt x="224" y="166"/>
                    <a:pt x="224" y="166"/>
                  </a:cubicBezTo>
                  <a:cubicBezTo>
                    <a:pt x="224" y="165"/>
                    <a:pt x="223" y="164"/>
                    <a:pt x="222" y="164"/>
                  </a:cubicBezTo>
                  <a:moveTo>
                    <a:pt x="222" y="144"/>
                  </a:moveTo>
                  <a:cubicBezTo>
                    <a:pt x="221" y="144"/>
                    <a:pt x="220" y="145"/>
                    <a:pt x="220" y="146"/>
                  </a:cubicBezTo>
                  <a:cubicBezTo>
                    <a:pt x="220" y="154"/>
                    <a:pt x="220" y="154"/>
                    <a:pt x="220" y="154"/>
                  </a:cubicBezTo>
                  <a:cubicBezTo>
                    <a:pt x="220" y="155"/>
                    <a:pt x="221" y="156"/>
                    <a:pt x="222" y="156"/>
                  </a:cubicBezTo>
                  <a:cubicBezTo>
                    <a:pt x="223" y="156"/>
                    <a:pt x="224" y="155"/>
                    <a:pt x="224" y="154"/>
                  </a:cubicBezTo>
                  <a:cubicBezTo>
                    <a:pt x="224" y="146"/>
                    <a:pt x="224" y="146"/>
                    <a:pt x="224" y="146"/>
                  </a:cubicBezTo>
                  <a:cubicBezTo>
                    <a:pt x="224" y="145"/>
                    <a:pt x="223" y="144"/>
                    <a:pt x="222" y="144"/>
                  </a:cubicBezTo>
                  <a:moveTo>
                    <a:pt x="222" y="56"/>
                  </a:moveTo>
                  <a:cubicBezTo>
                    <a:pt x="221" y="56"/>
                    <a:pt x="220" y="57"/>
                    <a:pt x="220" y="58"/>
                  </a:cubicBezTo>
                  <a:cubicBezTo>
                    <a:pt x="220" y="66"/>
                    <a:pt x="220" y="66"/>
                    <a:pt x="220" y="66"/>
                  </a:cubicBezTo>
                  <a:cubicBezTo>
                    <a:pt x="220" y="67"/>
                    <a:pt x="221" y="68"/>
                    <a:pt x="222" y="68"/>
                  </a:cubicBezTo>
                  <a:cubicBezTo>
                    <a:pt x="223" y="68"/>
                    <a:pt x="224" y="67"/>
                    <a:pt x="224" y="66"/>
                  </a:cubicBezTo>
                  <a:cubicBezTo>
                    <a:pt x="224" y="58"/>
                    <a:pt x="224" y="58"/>
                    <a:pt x="224" y="58"/>
                  </a:cubicBezTo>
                  <a:cubicBezTo>
                    <a:pt x="224" y="57"/>
                    <a:pt x="223" y="56"/>
                    <a:pt x="222" y="56"/>
                  </a:cubicBezTo>
                  <a:moveTo>
                    <a:pt x="220" y="0"/>
                  </a:moveTo>
                  <a:cubicBezTo>
                    <a:pt x="220" y="6"/>
                    <a:pt x="220" y="6"/>
                    <a:pt x="220" y="6"/>
                  </a:cubicBezTo>
                  <a:cubicBezTo>
                    <a:pt x="220" y="7"/>
                    <a:pt x="221" y="8"/>
                    <a:pt x="222" y="8"/>
                  </a:cubicBezTo>
                  <a:cubicBezTo>
                    <a:pt x="223" y="8"/>
                    <a:pt x="224" y="7"/>
                    <a:pt x="224" y="6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0" y="0"/>
                    <a:pt x="220" y="0"/>
                    <a:pt x="220" y="0"/>
                  </a:cubicBezTo>
                  <a:moveTo>
                    <a:pt x="222" y="16"/>
                  </a:moveTo>
                  <a:cubicBezTo>
                    <a:pt x="221" y="16"/>
                    <a:pt x="220" y="17"/>
                    <a:pt x="220" y="18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7"/>
                    <a:pt x="221" y="28"/>
                    <a:pt x="222" y="28"/>
                  </a:cubicBezTo>
                  <a:cubicBezTo>
                    <a:pt x="223" y="28"/>
                    <a:pt x="224" y="27"/>
                    <a:pt x="224" y="26"/>
                  </a:cubicBezTo>
                  <a:cubicBezTo>
                    <a:pt x="224" y="18"/>
                    <a:pt x="224" y="18"/>
                    <a:pt x="224" y="18"/>
                  </a:cubicBezTo>
                  <a:cubicBezTo>
                    <a:pt x="224" y="17"/>
                    <a:pt x="223" y="16"/>
                    <a:pt x="222" y="16"/>
                  </a:cubicBezTo>
                  <a:moveTo>
                    <a:pt x="222" y="36"/>
                  </a:moveTo>
                  <a:cubicBezTo>
                    <a:pt x="221" y="36"/>
                    <a:pt x="220" y="37"/>
                    <a:pt x="220" y="38"/>
                  </a:cubicBezTo>
                  <a:cubicBezTo>
                    <a:pt x="220" y="46"/>
                    <a:pt x="220" y="46"/>
                    <a:pt x="220" y="46"/>
                  </a:cubicBezTo>
                  <a:cubicBezTo>
                    <a:pt x="220" y="47"/>
                    <a:pt x="221" y="48"/>
                    <a:pt x="222" y="48"/>
                  </a:cubicBezTo>
                  <a:cubicBezTo>
                    <a:pt x="223" y="48"/>
                    <a:pt x="224" y="47"/>
                    <a:pt x="224" y="46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24" y="37"/>
                    <a:pt x="223" y="36"/>
                    <a:pt x="222" y="36"/>
                  </a:cubicBezTo>
                  <a:moveTo>
                    <a:pt x="214" y="180"/>
                  </a:moveTo>
                  <a:cubicBezTo>
                    <a:pt x="206" y="180"/>
                    <a:pt x="206" y="180"/>
                    <a:pt x="206" y="180"/>
                  </a:cubicBezTo>
                  <a:cubicBezTo>
                    <a:pt x="205" y="180"/>
                    <a:pt x="204" y="181"/>
                    <a:pt x="204" y="182"/>
                  </a:cubicBezTo>
                  <a:cubicBezTo>
                    <a:pt x="204" y="183"/>
                    <a:pt x="205" y="184"/>
                    <a:pt x="206" y="184"/>
                  </a:cubicBezTo>
                  <a:cubicBezTo>
                    <a:pt x="214" y="184"/>
                    <a:pt x="214" y="184"/>
                    <a:pt x="214" y="184"/>
                  </a:cubicBezTo>
                  <a:cubicBezTo>
                    <a:pt x="215" y="184"/>
                    <a:pt x="216" y="183"/>
                    <a:pt x="216" y="182"/>
                  </a:cubicBezTo>
                  <a:cubicBezTo>
                    <a:pt x="216" y="181"/>
                    <a:pt x="215" y="180"/>
                    <a:pt x="214" y="180"/>
                  </a:cubicBezTo>
                  <a:moveTo>
                    <a:pt x="155" y="180"/>
                  </a:moveTo>
                  <a:cubicBezTo>
                    <a:pt x="147" y="180"/>
                    <a:pt x="147" y="180"/>
                    <a:pt x="147" y="180"/>
                  </a:cubicBezTo>
                  <a:cubicBezTo>
                    <a:pt x="146" y="180"/>
                    <a:pt x="145" y="181"/>
                    <a:pt x="145" y="182"/>
                  </a:cubicBezTo>
                  <a:cubicBezTo>
                    <a:pt x="145" y="183"/>
                    <a:pt x="146" y="184"/>
                    <a:pt x="147" y="184"/>
                  </a:cubicBezTo>
                  <a:cubicBezTo>
                    <a:pt x="155" y="184"/>
                    <a:pt x="155" y="184"/>
                    <a:pt x="155" y="184"/>
                  </a:cubicBezTo>
                  <a:cubicBezTo>
                    <a:pt x="156" y="184"/>
                    <a:pt x="157" y="183"/>
                    <a:pt x="157" y="182"/>
                  </a:cubicBezTo>
                  <a:cubicBezTo>
                    <a:pt x="157" y="181"/>
                    <a:pt x="156" y="180"/>
                    <a:pt x="155" y="180"/>
                  </a:cubicBezTo>
                  <a:moveTo>
                    <a:pt x="136" y="72"/>
                  </a:moveTo>
                  <a:cubicBezTo>
                    <a:pt x="128" y="72"/>
                    <a:pt x="128" y="72"/>
                    <a:pt x="128" y="72"/>
                  </a:cubicBezTo>
                  <a:cubicBezTo>
                    <a:pt x="127" y="72"/>
                    <a:pt x="126" y="73"/>
                    <a:pt x="126" y="74"/>
                  </a:cubicBezTo>
                  <a:cubicBezTo>
                    <a:pt x="126" y="75"/>
                    <a:pt x="127" y="76"/>
                    <a:pt x="128" y="76"/>
                  </a:cubicBezTo>
                  <a:cubicBezTo>
                    <a:pt x="136" y="76"/>
                    <a:pt x="136" y="76"/>
                    <a:pt x="136" y="76"/>
                  </a:cubicBezTo>
                  <a:cubicBezTo>
                    <a:pt x="137" y="76"/>
                    <a:pt x="138" y="75"/>
                    <a:pt x="138" y="74"/>
                  </a:cubicBezTo>
                  <a:cubicBezTo>
                    <a:pt x="138" y="73"/>
                    <a:pt x="137" y="72"/>
                    <a:pt x="136" y="72"/>
                  </a:cubicBezTo>
                  <a:moveTo>
                    <a:pt x="136" y="180"/>
                  </a:moveTo>
                  <a:cubicBezTo>
                    <a:pt x="128" y="180"/>
                    <a:pt x="128" y="180"/>
                    <a:pt x="128" y="180"/>
                  </a:cubicBezTo>
                  <a:cubicBezTo>
                    <a:pt x="127" y="180"/>
                    <a:pt x="126" y="181"/>
                    <a:pt x="126" y="182"/>
                  </a:cubicBezTo>
                  <a:cubicBezTo>
                    <a:pt x="126" y="183"/>
                    <a:pt x="127" y="184"/>
                    <a:pt x="128" y="184"/>
                  </a:cubicBezTo>
                  <a:cubicBezTo>
                    <a:pt x="136" y="184"/>
                    <a:pt x="136" y="184"/>
                    <a:pt x="136" y="184"/>
                  </a:cubicBezTo>
                  <a:cubicBezTo>
                    <a:pt x="137" y="184"/>
                    <a:pt x="138" y="183"/>
                    <a:pt x="138" y="182"/>
                  </a:cubicBezTo>
                  <a:cubicBezTo>
                    <a:pt x="138" y="181"/>
                    <a:pt x="137" y="180"/>
                    <a:pt x="136" y="180"/>
                  </a:cubicBezTo>
                  <a:moveTo>
                    <a:pt x="155" y="72"/>
                  </a:moveTo>
                  <a:cubicBezTo>
                    <a:pt x="147" y="72"/>
                    <a:pt x="147" y="72"/>
                    <a:pt x="147" y="72"/>
                  </a:cubicBezTo>
                  <a:cubicBezTo>
                    <a:pt x="146" y="72"/>
                    <a:pt x="145" y="73"/>
                    <a:pt x="145" y="74"/>
                  </a:cubicBezTo>
                  <a:cubicBezTo>
                    <a:pt x="145" y="75"/>
                    <a:pt x="146" y="76"/>
                    <a:pt x="147" y="76"/>
                  </a:cubicBezTo>
                  <a:cubicBezTo>
                    <a:pt x="155" y="76"/>
                    <a:pt x="155" y="76"/>
                    <a:pt x="155" y="76"/>
                  </a:cubicBezTo>
                  <a:cubicBezTo>
                    <a:pt x="156" y="76"/>
                    <a:pt x="157" y="75"/>
                    <a:pt x="157" y="74"/>
                  </a:cubicBezTo>
                  <a:cubicBezTo>
                    <a:pt x="157" y="73"/>
                    <a:pt x="156" y="72"/>
                    <a:pt x="155" y="72"/>
                  </a:cubicBezTo>
                  <a:moveTo>
                    <a:pt x="194" y="72"/>
                  </a:moveTo>
                  <a:cubicBezTo>
                    <a:pt x="187" y="72"/>
                    <a:pt x="187" y="72"/>
                    <a:pt x="187" y="72"/>
                  </a:cubicBezTo>
                  <a:cubicBezTo>
                    <a:pt x="185" y="72"/>
                    <a:pt x="185" y="73"/>
                    <a:pt x="185" y="74"/>
                  </a:cubicBezTo>
                  <a:cubicBezTo>
                    <a:pt x="185" y="75"/>
                    <a:pt x="185" y="76"/>
                    <a:pt x="187" y="76"/>
                  </a:cubicBezTo>
                  <a:cubicBezTo>
                    <a:pt x="194" y="76"/>
                    <a:pt x="194" y="76"/>
                    <a:pt x="194" y="76"/>
                  </a:cubicBezTo>
                  <a:cubicBezTo>
                    <a:pt x="195" y="76"/>
                    <a:pt x="196" y="75"/>
                    <a:pt x="196" y="74"/>
                  </a:cubicBezTo>
                  <a:cubicBezTo>
                    <a:pt x="196" y="73"/>
                    <a:pt x="195" y="72"/>
                    <a:pt x="194" y="72"/>
                  </a:cubicBezTo>
                  <a:moveTo>
                    <a:pt x="175" y="180"/>
                  </a:moveTo>
                  <a:cubicBezTo>
                    <a:pt x="167" y="180"/>
                    <a:pt x="167" y="180"/>
                    <a:pt x="167" y="180"/>
                  </a:cubicBezTo>
                  <a:cubicBezTo>
                    <a:pt x="166" y="180"/>
                    <a:pt x="165" y="181"/>
                    <a:pt x="165" y="182"/>
                  </a:cubicBezTo>
                  <a:cubicBezTo>
                    <a:pt x="165" y="183"/>
                    <a:pt x="166" y="184"/>
                    <a:pt x="167" y="184"/>
                  </a:cubicBezTo>
                  <a:cubicBezTo>
                    <a:pt x="175" y="184"/>
                    <a:pt x="175" y="184"/>
                    <a:pt x="175" y="184"/>
                  </a:cubicBezTo>
                  <a:cubicBezTo>
                    <a:pt x="176" y="184"/>
                    <a:pt x="177" y="183"/>
                    <a:pt x="177" y="182"/>
                  </a:cubicBezTo>
                  <a:cubicBezTo>
                    <a:pt x="177" y="181"/>
                    <a:pt x="176" y="180"/>
                    <a:pt x="175" y="180"/>
                  </a:cubicBezTo>
                  <a:moveTo>
                    <a:pt x="116" y="72"/>
                  </a:moveTo>
                  <a:cubicBezTo>
                    <a:pt x="108" y="72"/>
                    <a:pt x="108" y="72"/>
                    <a:pt x="108" y="72"/>
                  </a:cubicBezTo>
                  <a:cubicBezTo>
                    <a:pt x="107" y="72"/>
                    <a:pt x="106" y="73"/>
                    <a:pt x="106" y="74"/>
                  </a:cubicBezTo>
                  <a:cubicBezTo>
                    <a:pt x="106" y="75"/>
                    <a:pt x="107" y="76"/>
                    <a:pt x="108" y="76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7" y="76"/>
                    <a:pt x="118" y="75"/>
                    <a:pt x="118" y="74"/>
                  </a:cubicBezTo>
                  <a:cubicBezTo>
                    <a:pt x="118" y="73"/>
                    <a:pt x="117" y="72"/>
                    <a:pt x="116" y="72"/>
                  </a:cubicBezTo>
                  <a:moveTo>
                    <a:pt x="194" y="180"/>
                  </a:moveTo>
                  <a:cubicBezTo>
                    <a:pt x="187" y="180"/>
                    <a:pt x="187" y="180"/>
                    <a:pt x="187" y="180"/>
                  </a:cubicBezTo>
                  <a:cubicBezTo>
                    <a:pt x="185" y="180"/>
                    <a:pt x="185" y="181"/>
                    <a:pt x="185" y="182"/>
                  </a:cubicBezTo>
                  <a:cubicBezTo>
                    <a:pt x="185" y="183"/>
                    <a:pt x="185" y="184"/>
                    <a:pt x="187" y="184"/>
                  </a:cubicBezTo>
                  <a:cubicBezTo>
                    <a:pt x="194" y="184"/>
                    <a:pt x="194" y="184"/>
                    <a:pt x="194" y="184"/>
                  </a:cubicBezTo>
                  <a:cubicBezTo>
                    <a:pt x="195" y="184"/>
                    <a:pt x="196" y="183"/>
                    <a:pt x="196" y="182"/>
                  </a:cubicBezTo>
                  <a:cubicBezTo>
                    <a:pt x="196" y="181"/>
                    <a:pt x="195" y="180"/>
                    <a:pt x="194" y="180"/>
                  </a:cubicBezTo>
                  <a:moveTo>
                    <a:pt x="175" y="72"/>
                  </a:moveTo>
                  <a:cubicBezTo>
                    <a:pt x="167" y="72"/>
                    <a:pt x="167" y="72"/>
                    <a:pt x="167" y="72"/>
                  </a:cubicBezTo>
                  <a:cubicBezTo>
                    <a:pt x="166" y="72"/>
                    <a:pt x="165" y="73"/>
                    <a:pt x="165" y="74"/>
                  </a:cubicBezTo>
                  <a:cubicBezTo>
                    <a:pt x="165" y="75"/>
                    <a:pt x="166" y="76"/>
                    <a:pt x="167" y="76"/>
                  </a:cubicBezTo>
                  <a:cubicBezTo>
                    <a:pt x="175" y="76"/>
                    <a:pt x="175" y="76"/>
                    <a:pt x="175" y="76"/>
                  </a:cubicBezTo>
                  <a:cubicBezTo>
                    <a:pt x="176" y="76"/>
                    <a:pt x="177" y="75"/>
                    <a:pt x="177" y="74"/>
                  </a:cubicBezTo>
                  <a:cubicBezTo>
                    <a:pt x="177" y="73"/>
                    <a:pt x="176" y="72"/>
                    <a:pt x="175" y="72"/>
                  </a:cubicBezTo>
                </a:path>
              </a:pathLst>
            </a:custGeom>
            <a:solidFill>
              <a:srgbClr val="72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217"/>
            <p:cNvSpPr>
              <a:spLocks noEditPoints="1"/>
            </p:cNvSpPr>
            <p:nvPr/>
          </p:nvSpPr>
          <p:spPr bwMode="auto">
            <a:xfrm>
              <a:off x="5399" y="3612"/>
              <a:ext cx="130" cy="85"/>
            </a:xfrm>
            <a:custGeom>
              <a:avLst/>
              <a:gdLst>
                <a:gd name="T0" fmla="*/ 41 w 55"/>
                <a:gd name="T1" fmla="*/ 28 h 36"/>
                <a:gd name="T2" fmla="*/ 39 w 55"/>
                <a:gd name="T3" fmla="*/ 26 h 36"/>
                <a:gd name="T4" fmla="*/ 39 w 55"/>
                <a:gd name="T5" fmla="*/ 20 h 36"/>
                <a:gd name="T6" fmla="*/ 43 w 55"/>
                <a:gd name="T7" fmla="*/ 20 h 36"/>
                <a:gd name="T8" fmla="*/ 43 w 55"/>
                <a:gd name="T9" fmla="*/ 26 h 36"/>
                <a:gd name="T10" fmla="*/ 41 w 55"/>
                <a:gd name="T11" fmla="*/ 28 h 36"/>
                <a:gd name="T12" fmla="*/ 55 w 55"/>
                <a:gd name="T13" fmla="*/ 0 h 36"/>
                <a:gd name="T14" fmla="*/ 35 w 55"/>
                <a:gd name="T15" fmla="*/ 20 h 36"/>
                <a:gd name="T16" fmla="*/ 0 w 55"/>
                <a:gd name="T17" fmla="*/ 20 h 36"/>
                <a:gd name="T18" fmla="*/ 3 w 55"/>
                <a:gd name="T19" fmla="*/ 28 h 36"/>
                <a:gd name="T20" fmla="*/ 3 w 55"/>
                <a:gd name="T21" fmla="*/ 36 h 36"/>
                <a:gd name="T22" fmla="*/ 35 w 55"/>
                <a:gd name="T23" fmla="*/ 36 h 36"/>
                <a:gd name="T24" fmla="*/ 55 w 55"/>
                <a:gd name="T25" fmla="*/ 16 h 36"/>
                <a:gd name="T26" fmla="*/ 55 w 55"/>
                <a:gd name="T2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36">
                  <a:moveTo>
                    <a:pt x="41" y="28"/>
                  </a:moveTo>
                  <a:cubicBezTo>
                    <a:pt x="40" y="28"/>
                    <a:pt x="39" y="27"/>
                    <a:pt x="39" y="26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2" y="28"/>
                    <a:pt x="41" y="28"/>
                  </a:cubicBezTo>
                  <a:moveTo>
                    <a:pt x="55" y="0"/>
                  </a:moveTo>
                  <a:cubicBezTo>
                    <a:pt x="55" y="11"/>
                    <a:pt x="46" y="20"/>
                    <a:pt x="35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22"/>
                    <a:pt x="3" y="25"/>
                    <a:pt x="3" y="28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46" y="36"/>
                    <a:pt x="55" y="27"/>
                    <a:pt x="55" y="16"/>
                  </a:cubicBezTo>
                  <a:cubicBezTo>
                    <a:pt x="55" y="0"/>
                    <a:pt x="55" y="0"/>
                    <a:pt x="55" y="0"/>
                  </a:cubicBezTo>
                </a:path>
              </a:pathLst>
            </a:custGeom>
            <a:solidFill>
              <a:srgbClr val="775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218"/>
            <p:cNvSpPr/>
            <p:nvPr/>
          </p:nvSpPr>
          <p:spPr bwMode="auto">
            <a:xfrm>
              <a:off x="5491" y="3659"/>
              <a:ext cx="10" cy="19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0 h 8"/>
                <a:gd name="T4" fmla="*/ 0 w 4"/>
                <a:gd name="T5" fmla="*/ 6 h 8"/>
                <a:gd name="T6" fmla="*/ 2 w 4"/>
                <a:gd name="T7" fmla="*/ 8 h 8"/>
                <a:gd name="T8" fmla="*/ 4 w 4"/>
                <a:gd name="T9" fmla="*/ 6 h 8"/>
                <a:gd name="T10" fmla="*/ 4 w 4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4" y="7"/>
                    <a:pt x="4" y="6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5F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219"/>
            <p:cNvSpPr>
              <a:spLocks noEditPoints="1"/>
            </p:cNvSpPr>
            <p:nvPr/>
          </p:nvSpPr>
          <p:spPr bwMode="auto">
            <a:xfrm>
              <a:off x="4942" y="3612"/>
              <a:ext cx="130" cy="85"/>
            </a:xfrm>
            <a:custGeom>
              <a:avLst/>
              <a:gdLst>
                <a:gd name="T0" fmla="*/ 14 w 55"/>
                <a:gd name="T1" fmla="*/ 28 h 36"/>
                <a:gd name="T2" fmla="*/ 12 w 55"/>
                <a:gd name="T3" fmla="*/ 26 h 36"/>
                <a:gd name="T4" fmla="*/ 12 w 55"/>
                <a:gd name="T5" fmla="*/ 20 h 36"/>
                <a:gd name="T6" fmla="*/ 16 w 55"/>
                <a:gd name="T7" fmla="*/ 20 h 36"/>
                <a:gd name="T8" fmla="*/ 16 w 55"/>
                <a:gd name="T9" fmla="*/ 26 h 36"/>
                <a:gd name="T10" fmla="*/ 14 w 55"/>
                <a:gd name="T11" fmla="*/ 28 h 36"/>
                <a:gd name="T12" fmla="*/ 0 w 55"/>
                <a:gd name="T13" fmla="*/ 0 h 36"/>
                <a:gd name="T14" fmla="*/ 0 w 55"/>
                <a:gd name="T15" fmla="*/ 16 h 36"/>
                <a:gd name="T16" fmla="*/ 20 w 55"/>
                <a:gd name="T17" fmla="*/ 36 h 36"/>
                <a:gd name="T18" fmla="*/ 52 w 55"/>
                <a:gd name="T19" fmla="*/ 36 h 36"/>
                <a:gd name="T20" fmla="*/ 52 w 55"/>
                <a:gd name="T21" fmla="*/ 28 h 36"/>
                <a:gd name="T22" fmla="*/ 55 w 55"/>
                <a:gd name="T23" fmla="*/ 20 h 36"/>
                <a:gd name="T24" fmla="*/ 20 w 55"/>
                <a:gd name="T25" fmla="*/ 20 h 36"/>
                <a:gd name="T26" fmla="*/ 0 w 55"/>
                <a:gd name="T2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36">
                  <a:moveTo>
                    <a:pt x="14" y="28"/>
                  </a:moveTo>
                  <a:cubicBezTo>
                    <a:pt x="13" y="28"/>
                    <a:pt x="12" y="27"/>
                    <a:pt x="12" y="26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7"/>
                    <a:pt x="15" y="28"/>
                    <a:pt x="14" y="28"/>
                  </a:cubicBezTo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7"/>
                    <a:pt x="9" y="36"/>
                    <a:pt x="2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5"/>
                    <a:pt x="53" y="22"/>
                    <a:pt x="55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9" y="20"/>
                    <a:pt x="0" y="11"/>
                    <a:pt x="0" y="0"/>
                  </a:cubicBezTo>
                </a:path>
              </a:pathLst>
            </a:custGeom>
            <a:solidFill>
              <a:srgbClr val="775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220"/>
            <p:cNvSpPr/>
            <p:nvPr/>
          </p:nvSpPr>
          <p:spPr bwMode="auto">
            <a:xfrm>
              <a:off x="4971" y="3659"/>
              <a:ext cx="9" cy="19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0 h 8"/>
                <a:gd name="T4" fmla="*/ 0 w 4"/>
                <a:gd name="T5" fmla="*/ 6 h 8"/>
                <a:gd name="T6" fmla="*/ 2 w 4"/>
                <a:gd name="T7" fmla="*/ 8 h 8"/>
                <a:gd name="T8" fmla="*/ 4 w 4"/>
                <a:gd name="T9" fmla="*/ 6 h 8"/>
                <a:gd name="T10" fmla="*/ 4 w 4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4" y="7"/>
                    <a:pt x="4" y="6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5F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221"/>
            <p:cNvSpPr/>
            <p:nvPr/>
          </p:nvSpPr>
          <p:spPr bwMode="auto">
            <a:xfrm>
              <a:off x="5115" y="3659"/>
              <a:ext cx="241" cy="38"/>
            </a:xfrm>
            <a:custGeom>
              <a:avLst/>
              <a:gdLst>
                <a:gd name="T0" fmla="*/ 102 w 102"/>
                <a:gd name="T1" fmla="*/ 0 h 16"/>
                <a:gd name="T2" fmla="*/ 0 w 102"/>
                <a:gd name="T3" fmla="*/ 0 h 16"/>
                <a:gd name="T4" fmla="*/ 3 w 102"/>
                <a:gd name="T5" fmla="*/ 8 h 16"/>
                <a:gd name="T6" fmla="*/ 3 w 102"/>
                <a:gd name="T7" fmla="*/ 16 h 16"/>
                <a:gd name="T8" fmla="*/ 99 w 102"/>
                <a:gd name="T9" fmla="*/ 16 h 16"/>
                <a:gd name="T10" fmla="*/ 99 w 102"/>
                <a:gd name="T11" fmla="*/ 8 h 16"/>
                <a:gd name="T12" fmla="*/ 102 w 102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6">
                  <a:moveTo>
                    <a:pt x="10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3" y="5"/>
                    <a:pt x="3" y="8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9" y="5"/>
                    <a:pt x="100" y="2"/>
                    <a:pt x="102" y="0"/>
                  </a:cubicBezTo>
                </a:path>
              </a:pathLst>
            </a:custGeom>
            <a:solidFill>
              <a:srgbClr val="775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222"/>
            <p:cNvSpPr/>
            <p:nvPr/>
          </p:nvSpPr>
          <p:spPr bwMode="auto">
            <a:xfrm>
              <a:off x="5065" y="3328"/>
              <a:ext cx="341" cy="123"/>
            </a:xfrm>
            <a:custGeom>
              <a:avLst/>
              <a:gdLst>
                <a:gd name="T0" fmla="*/ 116 w 144"/>
                <a:gd name="T1" fmla="*/ 0 h 52"/>
                <a:gd name="T2" fmla="*/ 28 w 144"/>
                <a:gd name="T3" fmla="*/ 0 h 52"/>
                <a:gd name="T4" fmla="*/ 0 w 144"/>
                <a:gd name="T5" fmla="*/ 28 h 52"/>
                <a:gd name="T6" fmla="*/ 0 w 144"/>
                <a:gd name="T7" fmla="*/ 52 h 52"/>
                <a:gd name="T8" fmla="*/ 24 w 144"/>
                <a:gd name="T9" fmla="*/ 52 h 52"/>
                <a:gd name="T10" fmla="*/ 24 w 144"/>
                <a:gd name="T11" fmla="*/ 40 h 52"/>
                <a:gd name="T12" fmla="*/ 40 w 144"/>
                <a:gd name="T13" fmla="*/ 24 h 52"/>
                <a:gd name="T14" fmla="*/ 104 w 144"/>
                <a:gd name="T15" fmla="*/ 24 h 52"/>
                <a:gd name="T16" fmla="*/ 120 w 144"/>
                <a:gd name="T17" fmla="*/ 40 h 52"/>
                <a:gd name="T18" fmla="*/ 120 w 144"/>
                <a:gd name="T19" fmla="*/ 52 h 52"/>
                <a:gd name="T20" fmla="*/ 144 w 144"/>
                <a:gd name="T21" fmla="*/ 52 h 52"/>
                <a:gd name="T22" fmla="*/ 144 w 144"/>
                <a:gd name="T23" fmla="*/ 28 h 52"/>
                <a:gd name="T24" fmla="*/ 116 w 144"/>
                <a:gd name="T2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52">
                  <a:moveTo>
                    <a:pt x="116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4" y="31"/>
                    <a:pt x="31" y="24"/>
                    <a:pt x="40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13" y="24"/>
                    <a:pt x="120" y="31"/>
                    <a:pt x="120" y="40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13"/>
                    <a:pt x="131" y="0"/>
                    <a:pt x="116" y="0"/>
                  </a:cubicBezTo>
                  <a:close/>
                </a:path>
              </a:pathLst>
            </a:custGeom>
            <a:solidFill>
              <a:srgbClr val="F6E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223"/>
            <p:cNvSpPr>
              <a:spLocks noEditPoints="1"/>
            </p:cNvSpPr>
            <p:nvPr/>
          </p:nvSpPr>
          <p:spPr bwMode="auto">
            <a:xfrm>
              <a:off x="5065" y="3650"/>
              <a:ext cx="341" cy="114"/>
            </a:xfrm>
            <a:custGeom>
              <a:avLst/>
              <a:gdLst>
                <a:gd name="T0" fmla="*/ 24 w 144"/>
                <a:gd name="T1" fmla="*/ 20 h 48"/>
                <a:gd name="T2" fmla="*/ 0 w 144"/>
                <a:gd name="T3" fmla="*/ 20 h 48"/>
                <a:gd name="T4" fmla="*/ 0 w 144"/>
                <a:gd name="T5" fmla="*/ 36 h 48"/>
                <a:gd name="T6" fmla="*/ 12 w 144"/>
                <a:gd name="T7" fmla="*/ 48 h 48"/>
                <a:gd name="T8" fmla="*/ 24 w 144"/>
                <a:gd name="T9" fmla="*/ 36 h 48"/>
                <a:gd name="T10" fmla="*/ 24 w 144"/>
                <a:gd name="T11" fmla="*/ 20 h 48"/>
                <a:gd name="T12" fmla="*/ 144 w 144"/>
                <a:gd name="T13" fmla="*/ 20 h 48"/>
                <a:gd name="T14" fmla="*/ 120 w 144"/>
                <a:gd name="T15" fmla="*/ 20 h 48"/>
                <a:gd name="T16" fmla="*/ 120 w 144"/>
                <a:gd name="T17" fmla="*/ 36 h 48"/>
                <a:gd name="T18" fmla="*/ 132 w 144"/>
                <a:gd name="T19" fmla="*/ 48 h 48"/>
                <a:gd name="T20" fmla="*/ 144 w 144"/>
                <a:gd name="T21" fmla="*/ 36 h 48"/>
                <a:gd name="T22" fmla="*/ 144 w 144"/>
                <a:gd name="T23" fmla="*/ 20 h 48"/>
                <a:gd name="T24" fmla="*/ 12 w 144"/>
                <a:gd name="T25" fmla="*/ 0 h 48"/>
                <a:gd name="T26" fmla="*/ 3 w 144"/>
                <a:gd name="T27" fmla="*/ 4 h 48"/>
                <a:gd name="T28" fmla="*/ 21 w 144"/>
                <a:gd name="T29" fmla="*/ 4 h 48"/>
                <a:gd name="T30" fmla="*/ 12 w 144"/>
                <a:gd name="T31" fmla="*/ 0 h 48"/>
                <a:gd name="T32" fmla="*/ 132 w 144"/>
                <a:gd name="T33" fmla="*/ 0 h 48"/>
                <a:gd name="T34" fmla="*/ 123 w 144"/>
                <a:gd name="T35" fmla="*/ 4 h 48"/>
                <a:gd name="T36" fmla="*/ 141 w 144"/>
                <a:gd name="T37" fmla="*/ 4 h 48"/>
                <a:gd name="T38" fmla="*/ 132 w 144"/>
                <a:gd name="T3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" h="48">
                  <a:moveTo>
                    <a:pt x="24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3"/>
                    <a:pt x="5" y="48"/>
                    <a:pt x="12" y="48"/>
                  </a:cubicBezTo>
                  <a:cubicBezTo>
                    <a:pt x="19" y="48"/>
                    <a:pt x="24" y="43"/>
                    <a:pt x="24" y="36"/>
                  </a:cubicBezTo>
                  <a:cubicBezTo>
                    <a:pt x="24" y="20"/>
                    <a:pt x="24" y="20"/>
                    <a:pt x="24" y="20"/>
                  </a:cubicBezTo>
                  <a:moveTo>
                    <a:pt x="144" y="20"/>
                  </a:moveTo>
                  <a:cubicBezTo>
                    <a:pt x="120" y="20"/>
                    <a:pt x="120" y="20"/>
                    <a:pt x="120" y="20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43"/>
                    <a:pt x="125" y="48"/>
                    <a:pt x="132" y="48"/>
                  </a:cubicBezTo>
                  <a:cubicBezTo>
                    <a:pt x="139" y="48"/>
                    <a:pt x="144" y="43"/>
                    <a:pt x="144" y="36"/>
                  </a:cubicBezTo>
                  <a:cubicBezTo>
                    <a:pt x="144" y="20"/>
                    <a:pt x="144" y="20"/>
                    <a:pt x="144" y="20"/>
                  </a:cubicBezTo>
                  <a:moveTo>
                    <a:pt x="12" y="0"/>
                  </a:moveTo>
                  <a:cubicBezTo>
                    <a:pt x="8" y="0"/>
                    <a:pt x="5" y="2"/>
                    <a:pt x="3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moveTo>
                    <a:pt x="132" y="0"/>
                  </a:moveTo>
                  <a:cubicBezTo>
                    <a:pt x="128" y="0"/>
                    <a:pt x="125" y="2"/>
                    <a:pt x="123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2"/>
                    <a:pt x="136" y="0"/>
                    <a:pt x="132" y="0"/>
                  </a:cubicBezTo>
                </a:path>
              </a:pathLst>
            </a:custGeom>
            <a:solidFill>
              <a:srgbClr val="755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224"/>
            <p:cNvSpPr>
              <a:spLocks noEditPoints="1"/>
            </p:cNvSpPr>
            <p:nvPr/>
          </p:nvSpPr>
          <p:spPr bwMode="auto">
            <a:xfrm>
              <a:off x="5065" y="3659"/>
              <a:ext cx="341" cy="38"/>
            </a:xfrm>
            <a:custGeom>
              <a:avLst/>
              <a:gdLst>
                <a:gd name="T0" fmla="*/ 21 w 144"/>
                <a:gd name="T1" fmla="*/ 0 h 16"/>
                <a:gd name="T2" fmla="*/ 3 w 144"/>
                <a:gd name="T3" fmla="*/ 0 h 16"/>
                <a:gd name="T4" fmla="*/ 0 w 144"/>
                <a:gd name="T5" fmla="*/ 8 h 16"/>
                <a:gd name="T6" fmla="*/ 0 w 144"/>
                <a:gd name="T7" fmla="*/ 16 h 16"/>
                <a:gd name="T8" fmla="*/ 24 w 144"/>
                <a:gd name="T9" fmla="*/ 16 h 16"/>
                <a:gd name="T10" fmla="*/ 24 w 144"/>
                <a:gd name="T11" fmla="*/ 8 h 16"/>
                <a:gd name="T12" fmla="*/ 21 w 144"/>
                <a:gd name="T13" fmla="*/ 0 h 16"/>
                <a:gd name="T14" fmla="*/ 141 w 144"/>
                <a:gd name="T15" fmla="*/ 0 h 16"/>
                <a:gd name="T16" fmla="*/ 123 w 144"/>
                <a:gd name="T17" fmla="*/ 0 h 16"/>
                <a:gd name="T18" fmla="*/ 120 w 144"/>
                <a:gd name="T19" fmla="*/ 8 h 16"/>
                <a:gd name="T20" fmla="*/ 120 w 144"/>
                <a:gd name="T21" fmla="*/ 16 h 16"/>
                <a:gd name="T22" fmla="*/ 144 w 144"/>
                <a:gd name="T23" fmla="*/ 16 h 16"/>
                <a:gd name="T24" fmla="*/ 144 w 144"/>
                <a:gd name="T25" fmla="*/ 8 h 16"/>
                <a:gd name="T26" fmla="*/ 141 w 144"/>
                <a:gd name="T2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6">
                  <a:moveTo>
                    <a:pt x="2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5"/>
                    <a:pt x="23" y="2"/>
                    <a:pt x="21" y="0"/>
                  </a:cubicBezTo>
                  <a:moveTo>
                    <a:pt x="141" y="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21" y="2"/>
                    <a:pt x="120" y="5"/>
                    <a:pt x="120" y="8"/>
                  </a:cubicBezTo>
                  <a:cubicBezTo>
                    <a:pt x="120" y="16"/>
                    <a:pt x="120" y="16"/>
                    <a:pt x="120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4" y="5"/>
                    <a:pt x="143" y="2"/>
                    <a:pt x="141" y="0"/>
                  </a:cubicBezTo>
                </a:path>
              </a:pathLst>
            </a:custGeom>
            <a:solidFill>
              <a:srgbClr val="624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225"/>
            <p:cNvSpPr>
              <a:spLocks noEditPoints="1"/>
            </p:cNvSpPr>
            <p:nvPr/>
          </p:nvSpPr>
          <p:spPr bwMode="auto">
            <a:xfrm>
              <a:off x="5065" y="3622"/>
              <a:ext cx="341" cy="113"/>
            </a:xfrm>
            <a:custGeom>
              <a:avLst/>
              <a:gdLst>
                <a:gd name="T0" fmla="*/ 12 w 144"/>
                <a:gd name="T1" fmla="*/ 0 h 48"/>
                <a:gd name="T2" fmla="*/ 0 w 144"/>
                <a:gd name="T3" fmla="*/ 12 h 48"/>
                <a:gd name="T4" fmla="*/ 0 w 144"/>
                <a:gd name="T5" fmla="*/ 36 h 48"/>
                <a:gd name="T6" fmla="*/ 12 w 144"/>
                <a:gd name="T7" fmla="*/ 48 h 48"/>
                <a:gd name="T8" fmla="*/ 24 w 144"/>
                <a:gd name="T9" fmla="*/ 36 h 48"/>
                <a:gd name="T10" fmla="*/ 24 w 144"/>
                <a:gd name="T11" fmla="*/ 12 h 48"/>
                <a:gd name="T12" fmla="*/ 12 w 144"/>
                <a:gd name="T13" fmla="*/ 0 h 48"/>
                <a:gd name="T14" fmla="*/ 132 w 144"/>
                <a:gd name="T15" fmla="*/ 0 h 48"/>
                <a:gd name="T16" fmla="*/ 120 w 144"/>
                <a:gd name="T17" fmla="*/ 12 h 48"/>
                <a:gd name="T18" fmla="*/ 120 w 144"/>
                <a:gd name="T19" fmla="*/ 36 h 48"/>
                <a:gd name="T20" fmla="*/ 132 w 144"/>
                <a:gd name="T21" fmla="*/ 48 h 48"/>
                <a:gd name="T22" fmla="*/ 144 w 144"/>
                <a:gd name="T23" fmla="*/ 36 h 48"/>
                <a:gd name="T24" fmla="*/ 144 w 144"/>
                <a:gd name="T25" fmla="*/ 12 h 48"/>
                <a:gd name="T26" fmla="*/ 132 w 144"/>
                <a:gd name="T2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48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3"/>
                    <a:pt x="5" y="48"/>
                    <a:pt x="12" y="48"/>
                  </a:cubicBezTo>
                  <a:cubicBezTo>
                    <a:pt x="19" y="48"/>
                    <a:pt x="24" y="43"/>
                    <a:pt x="24" y="36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32" y="0"/>
                  </a:moveTo>
                  <a:cubicBezTo>
                    <a:pt x="125" y="0"/>
                    <a:pt x="120" y="5"/>
                    <a:pt x="120" y="12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43"/>
                    <a:pt x="125" y="48"/>
                    <a:pt x="132" y="48"/>
                  </a:cubicBezTo>
                  <a:cubicBezTo>
                    <a:pt x="139" y="48"/>
                    <a:pt x="144" y="43"/>
                    <a:pt x="144" y="36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5"/>
                    <a:pt x="139" y="0"/>
                    <a:pt x="132" y="0"/>
                  </a:cubicBezTo>
                  <a:close/>
                </a:path>
              </a:pathLst>
            </a:custGeom>
            <a:solidFill>
              <a:srgbClr val="F6E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226"/>
            <p:cNvSpPr/>
            <p:nvPr/>
          </p:nvSpPr>
          <p:spPr bwMode="auto">
            <a:xfrm>
              <a:off x="6372" y="3375"/>
              <a:ext cx="94" cy="142"/>
            </a:xfrm>
            <a:custGeom>
              <a:avLst/>
              <a:gdLst>
                <a:gd name="T0" fmla="*/ 24 w 40"/>
                <a:gd name="T1" fmla="*/ 0 h 60"/>
                <a:gd name="T2" fmla="*/ 16 w 40"/>
                <a:gd name="T3" fmla="*/ 0 h 60"/>
                <a:gd name="T4" fmla="*/ 0 w 40"/>
                <a:gd name="T5" fmla="*/ 16 h 60"/>
                <a:gd name="T6" fmla="*/ 0 w 40"/>
                <a:gd name="T7" fmla="*/ 44 h 60"/>
                <a:gd name="T8" fmla="*/ 16 w 40"/>
                <a:gd name="T9" fmla="*/ 60 h 60"/>
                <a:gd name="T10" fmla="*/ 24 w 40"/>
                <a:gd name="T11" fmla="*/ 60 h 60"/>
                <a:gd name="T12" fmla="*/ 40 w 40"/>
                <a:gd name="T13" fmla="*/ 44 h 60"/>
                <a:gd name="T14" fmla="*/ 40 w 40"/>
                <a:gd name="T15" fmla="*/ 16 h 60"/>
                <a:gd name="T16" fmla="*/ 24 w 40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60">
                  <a:moveTo>
                    <a:pt x="2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7" y="60"/>
                    <a:pt x="16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33" y="60"/>
                    <a:pt x="40" y="53"/>
                    <a:pt x="40" y="44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7"/>
                    <a:pt x="33" y="0"/>
                    <a:pt x="24" y="0"/>
                  </a:cubicBezTo>
                </a:path>
              </a:pathLst>
            </a:custGeom>
            <a:solidFill>
              <a:srgbClr val="388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227"/>
            <p:cNvSpPr/>
            <p:nvPr/>
          </p:nvSpPr>
          <p:spPr bwMode="auto">
            <a:xfrm>
              <a:off x="6372" y="3546"/>
              <a:ext cx="94" cy="142"/>
            </a:xfrm>
            <a:custGeom>
              <a:avLst/>
              <a:gdLst>
                <a:gd name="T0" fmla="*/ 24 w 40"/>
                <a:gd name="T1" fmla="*/ 0 h 60"/>
                <a:gd name="T2" fmla="*/ 16 w 40"/>
                <a:gd name="T3" fmla="*/ 0 h 60"/>
                <a:gd name="T4" fmla="*/ 0 w 40"/>
                <a:gd name="T5" fmla="*/ 16 h 60"/>
                <a:gd name="T6" fmla="*/ 0 w 40"/>
                <a:gd name="T7" fmla="*/ 44 h 60"/>
                <a:gd name="T8" fmla="*/ 16 w 40"/>
                <a:gd name="T9" fmla="*/ 60 h 60"/>
                <a:gd name="T10" fmla="*/ 24 w 40"/>
                <a:gd name="T11" fmla="*/ 60 h 60"/>
                <a:gd name="T12" fmla="*/ 40 w 40"/>
                <a:gd name="T13" fmla="*/ 44 h 60"/>
                <a:gd name="T14" fmla="*/ 40 w 40"/>
                <a:gd name="T15" fmla="*/ 16 h 60"/>
                <a:gd name="T16" fmla="*/ 24 w 40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60">
                  <a:moveTo>
                    <a:pt x="2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7" y="60"/>
                    <a:pt x="16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33" y="60"/>
                    <a:pt x="40" y="53"/>
                    <a:pt x="40" y="44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7"/>
                    <a:pt x="33" y="0"/>
                    <a:pt x="24" y="0"/>
                  </a:cubicBezTo>
                </a:path>
              </a:pathLst>
            </a:custGeom>
            <a:solidFill>
              <a:srgbClr val="EA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228"/>
            <p:cNvSpPr/>
            <p:nvPr/>
          </p:nvSpPr>
          <p:spPr bwMode="auto">
            <a:xfrm>
              <a:off x="6372" y="3716"/>
              <a:ext cx="94" cy="142"/>
            </a:xfrm>
            <a:custGeom>
              <a:avLst/>
              <a:gdLst>
                <a:gd name="T0" fmla="*/ 24 w 40"/>
                <a:gd name="T1" fmla="*/ 0 h 60"/>
                <a:gd name="T2" fmla="*/ 16 w 40"/>
                <a:gd name="T3" fmla="*/ 0 h 60"/>
                <a:gd name="T4" fmla="*/ 0 w 40"/>
                <a:gd name="T5" fmla="*/ 16 h 60"/>
                <a:gd name="T6" fmla="*/ 0 w 40"/>
                <a:gd name="T7" fmla="*/ 44 h 60"/>
                <a:gd name="T8" fmla="*/ 16 w 40"/>
                <a:gd name="T9" fmla="*/ 60 h 60"/>
                <a:gd name="T10" fmla="*/ 24 w 40"/>
                <a:gd name="T11" fmla="*/ 60 h 60"/>
                <a:gd name="T12" fmla="*/ 40 w 40"/>
                <a:gd name="T13" fmla="*/ 44 h 60"/>
                <a:gd name="T14" fmla="*/ 40 w 40"/>
                <a:gd name="T15" fmla="*/ 16 h 60"/>
                <a:gd name="T16" fmla="*/ 24 w 40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60">
                  <a:moveTo>
                    <a:pt x="2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7" y="60"/>
                    <a:pt x="16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33" y="60"/>
                    <a:pt x="40" y="53"/>
                    <a:pt x="40" y="44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7"/>
                    <a:pt x="33" y="0"/>
                    <a:pt x="24" y="0"/>
                  </a:cubicBezTo>
                </a:path>
              </a:pathLst>
            </a:custGeom>
            <a:solidFill>
              <a:srgbClr val="71C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229"/>
            <p:cNvSpPr>
              <a:spLocks noEditPoints="1"/>
            </p:cNvSpPr>
            <p:nvPr/>
          </p:nvSpPr>
          <p:spPr bwMode="auto">
            <a:xfrm>
              <a:off x="6419" y="3375"/>
              <a:ext cx="19" cy="142"/>
            </a:xfrm>
            <a:custGeom>
              <a:avLst/>
              <a:gdLst>
                <a:gd name="T0" fmla="*/ 8 w 8"/>
                <a:gd name="T1" fmla="*/ 59 h 60"/>
                <a:gd name="T2" fmla="*/ 4 w 8"/>
                <a:gd name="T3" fmla="*/ 60 h 60"/>
                <a:gd name="T4" fmla="*/ 8 w 8"/>
                <a:gd name="T5" fmla="*/ 60 h 60"/>
                <a:gd name="T6" fmla="*/ 8 w 8"/>
                <a:gd name="T7" fmla="*/ 59 h 60"/>
                <a:gd name="T8" fmla="*/ 8 w 8"/>
                <a:gd name="T9" fmla="*/ 0 h 60"/>
                <a:gd name="T10" fmla="*/ 0 w 8"/>
                <a:gd name="T11" fmla="*/ 0 h 60"/>
                <a:gd name="T12" fmla="*/ 4 w 8"/>
                <a:gd name="T13" fmla="*/ 0 h 60"/>
                <a:gd name="T14" fmla="*/ 8 w 8"/>
                <a:gd name="T15" fmla="*/ 1 h 60"/>
                <a:gd name="T16" fmla="*/ 8 w 8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60">
                  <a:moveTo>
                    <a:pt x="8" y="59"/>
                  </a:moveTo>
                  <a:cubicBezTo>
                    <a:pt x="7" y="60"/>
                    <a:pt x="5" y="60"/>
                    <a:pt x="4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9"/>
                    <a:pt x="8" y="59"/>
                  </a:cubicBezTo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230"/>
            <p:cNvSpPr/>
            <p:nvPr/>
          </p:nvSpPr>
          <p:spPr bwMode="auto">
            <a:xfrm>
              <a:off x="6419" y="3375"/>
              <a:ext cx="19" cy="142"/>
            </a:xfrm>
            <a:custGeom>
              <a:avLst/>
              <a:gdLst>
                <a:gd name="T0" fmla="*/ 4 w 8"/>
                <a:gd name="T1" fmla="*/ 0 h 60"/>
                <a:gd name="T2" fmla="*/ 0 w 8"/>
                <a:gd name="T3" fmla="*/ 0 h 60"/>
                <a:gd name="T4" fmla="*/ 0 w 8"/>
                <a:gd name="T5" fmla="*/ 60 h 60"/>
                <a:gd name="T6" fmla="*/ 4 w 8"/>
                <a:gd name="T7" fmla="*/ 60 h 60"/>
                <a:gd name="T8" fmla="*/ 8 w 8"/>
                <a:gd name="T9" fmla="*/ 59 h 60"/>
                <a:gd name="T10" fmla="*/ 8 w 8"/>
                <a:gd name="T11" fmla="*/ 1 h 60"/>
                <a:gd name="T12" fmla="*/ 4 w 8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0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0"/>
                    <a:pt x="7" y="60"/>
                    <a:pt x="8" y="59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</a:path>
              </a:pathLst>
            </a:custGeom>
            <a:solidFill>
              <a:srgbClr val="307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231"/>
            <p:cNvSpPr>
              <a:spLocks noEditPoints="1"/>
            </p:cNvSpPr>
            <p:nvPr/>
          </p:nvSpPr>
          <p:spPr bwMode="auto">
            <a:xfrm>
              <a:off x="6419" y="3546"/>
              <a:ext cx="19" cy="142"/>
            </a:xfrm>
            <a:custGeom>
              <a:avLst/>
              <a:gdLst>
                <a:gd name="T0" fmla="*/ 8 w 8"/>
                <a:gd name="T1" fmla="*/ 59 h 60"/>
                <a:gd name="T2" fmla="*/ 4 w 8"/>
                <a:gd name="T3" fmla="*/ 60 h 60"/>
                <a:gd name="T4" fmla="*/ 8 w 8"/>
                <a:gd name="T5" fmla="*/ 60 h 60"/>
                <a:gd name="T6" fmla="*/ 8 w 8"/>
                <a:gd name="T7" fmla="*/ 59 h 60"/>
                <a:gd name="T8" fmla="*/ 8 w 8"/>
                <a:gd name="T9" fmla="*/ 0 h 60"/>
                <a:gd name="T10" fmla="*/ 0 w 8"/>
                <a:gd name="T11" fmla="*/ 0 h 60"/>
                <a:gd name="T12" fmla="*/ 4 w 8"/>
                <a:gd name="T13" fmla="*/ 0 h 60"/>
                <a:gd name="T14" fmla="*/ 8 w 8"/>
                <a:gd name="T15" fmla="*/ 1 h 60"/>
                <a:gd name="T16" fmla="*/ 8 w 8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60">
                  <a:moveTo>
                    <a:pt x="8" y="59"/>
                  </a:moveTo>
                  <a:cubicBezTo>
                    <a:pt x="7" y="60"/>
                    <a:pt x="5" y="60"/>
                    <a:pt x="4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9"/>
                    <a:pt x="8" y="59"/>
                  </a:cubicBezTo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232"/>
            <p:cNvSpPr/>
            <p:nvPr/>
          </p:nvSpPr>
          <p:spPr bwMode="auto">
            <a:xfrm>
              <a:off x="6419" y="3546"/>
              <a:ext cx="19" cy="142"/>
            </a:xfrm>
            <a:custGeom>
              <a:avLst/>
              <a:gdLst>
                <a:gd name="T0" fmla="*/ 4 w 8"/>
                <a:gd name="T1" fmla="*/ 0 h 60"/>
                <a:gd name="T2" fmla="*/ 0 w 8"/>
                <a:gd name="T3" fmla="*/ 0 h 60"/>
                <a:gd name="T4" fmla="*/ 0 w 8"/>
                <a:gd name="T5" fmla="*/ 60 h 60"/>
                <a:gd name="T6" fmla="*/ 4 w 8"/>
                <a:gd name="T7" fmla="*/ 60 h 60"/>
                <a:gd name="T8" fmla="*/ 8 w 8"/>
                <a:gd name="T9" fmla="*/ 59 h 60"/>
                <a:gd name="T10" fmla="*/ 8 w 8"/>
                <a:gd name="T11" fmla="*/ 1 h 60"/>
                <a:gd name="T12" fmla="*/ 4 w 8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0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0"/>
                    <a:pt x="7" y="60"/>
                    <a:pt x="8" y="59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</a:path>
              </a:pathLst>
            </a:custGeom>
            <a:solidFill>
              <a:srgbClr val="C7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233"/>
            <p:cNvSpPr>
              <a:spLocks noEditPoints="1"/>
            </p:cNvSpPr>
            <p:nvPr/>
          </p:nvSpPr>
          <p:spPr bwMode="auto">
            <a:xfrm>
              <a:off x="6419" y="3716"/>
              <a:ext cx="19" cy="142"/>
            </a:xfrm>
            <a:custGeom>
              <a:avLst/>
              <a:gdLst>
                <a:gd name="T0" fmla="*/ 8 w 8"/>
                <a:gd name="T1" fmla="*/ 59 h 60"/>
                <a:gd name="T2" fmla="*/ 4 w 8"/>
                <a:gd name="T3" fmla="*/ 60 h 60"/>
                <a:gd name="T4" fmla="*/ 8 w 8"/>
                <a:gd name="T5" fmla="*/ 60 h 60"/>
                <a:gd name="T6" fmla="*/ 8 w 8"/>
                <a:gd name="T7" fmla="*/ 59 h 60"/>
                <a:gd name="T8" fmla="*/ 8 w 8"/>
                <a:gd name="T9" fmla="*/ 0 h 60"/>
                <a:gd name="T10" fmla="*/ 0 w 8"/>
                <a:gd name="T11" fmla="*/ 0 h 60"/>
                <a:gd name="T12" fmla="*/ 4 w 8"/>
                <a:gd name="T13" fmla="*/ 0 h 60"/>
                <a:gd name="T14" fmla="*/ 8 w 8"/>
                <a:gd name="T15" fmla="*/ 1 h 60"/>
                <a:gd name="T16" fmla="*/ 8 w 8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60">
                  <a:moveTo>
                    <a:pt x="8" y="59"/>
                  </a:moveTo>
                  <a:cubicBezTo>
                    <a:pt x="7" y="60"/>
                    <a:pt x="5" y="60"/>
                    <a:pt x="4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9"/>
                    <a:pt x="8" y="59"/>
                  </a:cubicBezTo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234"/>
            <p:cNvSpPr/>
            <p:nvPr/>
          </p:nvSpPr>
          <p:spPr bwMode="auto">
            <a:xfrm>
              <a:off x="6419" y="3716"/>
              <a:ext cx="19" cy="142"/>
            </a:xfrm>
            <a:custGeom>
              <a:avLst/>
              <a:gdLst>
                <a:gd name="T0" fmla="*/ 4 w 8"/>
                <a:gd name="T1" fmla="*/ 0 h 60"/>
                <a:gd name="T2" fmla="*/ 0 w 8"/>
                <a:gd name="T3" fmla="*/ 0 h 60"/>
                <a:gd name="T4" fmla="*/ 0 w 8"/>
                <a:gd name="T5" fmla="*/ 60 h 60"/>
                <a:gd name="T6" fmla="*/ 4 w 8"/>
                <a:gd name="T7" fmla="*/ 60 h 60"/>
                <a:gd name="T8" fmla="*/ 8 w 8"/>
                <a:gd name="T9" fmla="*/ 59 h 60"/>
                <a:gd name="T10" fmla="*/ 8 w 8"/>
                <a:gd name="T11" fmla="*/ 1 h 60"/>
                <a:gd name="T12" fmla="*/ 4 w 8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0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0"/>
                    <a:pt x="7" y="60"/>
                    <a:pt x="8" y="59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</a:path>
              </a:pathLst>
            </a:custGeom>
            <a:solidFill>
              <a:srgbClr val="60A4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235"/>
            <p:cNvSpPr/>
            <p:nvPr/>
          </p:nvSpPr>
          <p:spPr bwMode="auto">
            <a:xfrm>
              <a:off x="6021" y="3328"/>
              <a:ext cx="398" cy="578"/>
            </a:xfrm>
            <a:custGeom>
              <a:avLst/>
              <a:gdLst>
                <a:gd name="T0" fmla="*/ 148 w 168"/>
                <a:gd name="T1" fmla="*/ 0 h 244"/>
                <a:gd name="T2" fmla="*/ 0 w 168"/>
                <a:gd name="T3" fmla="*/ 0 h 244"/>
                <a:gd name="T4" fmla="*/ 0 w 168"/>
                <a:gd name="T5" fmla="*/ 244 h 244"/>
                <a:gd name="T6" fmla="*/ 148 w 168"/>
                <a:gd name="T7" fmla="*/ 244 h 244"/>
                <a:gd name="T8" fmla="*/ 168 w 168"/>
                <a:gd name="T9" fmla="*/ 224 h 244"/>
                <a:gd name="T10" fmla="*/ 168 w 168"/>
                <a:gd name="T11" fmla="*/ 20 h 244"/>
                <a:gd name="T12" fmla="*/ 148 w 168"/>
                <a:gd name="T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244">
                  <a:moveTo>
                    <a:pt x="14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48" y="244"/>
                    <a:pt x="148" y="244"/>
                    <a:pt x="148" y="244"/>
                  </a:cubicBezTo>
                  <a:cubicBezTo>
                    <a:pt x="159" y="244"/>
                    <a:pt x="168" y="235"/>
                    <a:pt x="168" y="224"/>
                  </a:cubicBezTo>
                  <a:cubicBezTo>
                    <a:pt x="168" y="20"/>
                    <a:pt x="168" y="20"/>
                    <a:pt x="168" y="20"/>
                  </a:cubicBezTo>
                  <a:cubicBezTo>
                    <a:pt x="168" y="9"/>
                    <a:pt x="159" y="0"/>
                    <a:pt x="148" y="0"/>
                  </a:cubicBezTo>
                  <a:close/>
                </a:path>
              </a:pathLst>
            </a:custGeom>
            <a:solidFill>
              <a:srgbClr val="D3B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236"/>
            <p:cNvSpPr/>
            <p:nvPr/>
          </p:nvSpPr>
          <p:spPr bwMode="auto">
            <a:xfrm>
              <a:off x="5946" y="3328"/>
              <a:ext cx="75" cy="578"/>
            </a:xfrm>
            <a:custGeom>
              <a:avLst/>
              <a:gdLst>
                <a:gd name="T0" fmla="*/ 16 w 32"/>
                <a:gd name="T1" fmla="*/ 0 h 244"/>
                <a:gd name="T2" fmla="*/ 0 w 32"/>
                <a:gd name="T3" fmla="*/ 16 h 244"/>
                <a:gd name="T4" fmla="*/ 0 w 32"/>
                <a:gd name="T5" fmla="*/ 228 h 244"/>
                <a:gd name="T6" fmla="*/ 16 w 32"/>
                <a:gd name="T7" fmla="*/ 244 h 244"/>
                <a:gd name="T8" fmla="*/ 32 w 32"/>
                <a:gd name="T9" fmla="*/ 244 h 244"/>
                <a:gd name="T10" fmla="*/ 32 w 32"/>
                <a:gd name="T11" fmla="*/ 0 h 244"/>
                <a:gd name="T12" fmla="*/ 16 w 32"/>
                <a:gd name="T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4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7"/>
                    <a:pt x="7" y="244"/>
                    <a:pt x="16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8F6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237"/>
            <p:cNvSpPr>
              <a:spLocks noEditPoints="1"/>
            </p:cNvSpPr>
            <p:nvPr/>
          </p:nvSpPr>
          <p:spPr bwMode="auto">
            <a:xfrm>
              <a:off x="6159" y="3553"/>
              <a:ext cx="123" cy="125"/>
            </a:xfrm>
            <a:custGeom>
              <a:avLst/>
              <a:gdLst>
                <a:gd name="T0" fmla="*/ 47 w 52"/>
                <a:gd name="T1" fmla="*/ 40 h 53"/>
                <a:gd name="T2" fmla="*/ 39 w 52"/>
                <a:gd name="T3" fmla="*/ 46 h 53"/>
                <a:gd name="T4" fmla="*/ 28 w 52"/>
                <a:gd name="T5" fmla="*/ 48 h 53"/>
                <a:gd name="T6" fmla="*/ 16 w 52"/>
                <a:gd name="T7" fmla="*/ 46 h 53"/>
                <a:gd name="T8" fmla="*/ 8 w 52"/>
                <a:gd name="T9" fmla="*/ 39 h 53"/>
                <a:gd name="T10" fmla="*/ 5 w 52"/>
                <a:gd name="T11" fmla="*/ 28 h 53"/>
                <a:gd name="T12" fmla="*/ 7 w 52"/>
                <a:gd name="T13" fmla="*/ 17 h 53"/>
                <a:gd name="T14" fmla="*/ 15 w 52"/>
                <a:gd name="T15" fmla="*/ 8 h 53"/>
                <a:gd name="T16" fmla="*/ 28 w 52"/>
                <a:gd name="T17" fmla="*/ 5 h 53"/>
                <a:gd name="T18" fmla="*/ 41 w 52"/>
                <a:gd name="T19" fmla="*/ 10 h 53"/>
                <a:gd name="T20" fmla="*/ 46 w 52"/>
                <a:gd name="T21" fmla="*/ 21 h 53"/>
                <a:gd name="T22" fmla="*/ 44 w 52"/>
                <a:gd name="T23" fmla="*/ 28 h 53"/>
                <a:gd name="T24" fmla="*/ 40 w 52"/>
                <a:gd name="T25" fmla="*/ 34 h 53"/>
                <a:gd name="T26" fmla="*/ 36 w 52"/>
                <a:gd name="T27" fmla="*/ 35 h 53"/>
                <a:gd name="T28" fmla="*/ 36 w 52"/>
                <a:gd name="T29" fmla="*/ 35 h 53"/>
                <a:gd name="T30" fmla="*/ 35 w 52"/>
                <a:gd name="T31" fmla="*/ 34 h 53"/>
                <a:gd name="T32" fmla="*/ 36 w 52"/>
                <a:gd name="T33" fmla="*/ 32 h 53"/>
                <a:gd name="T34" fmla="*/ 40 w 52"/>
                <a:gd name="T35" fmla="*/ 12 h 53"/>
                <a:gd name="T36" fmla="*/ 33 w 52"/>
                <a:gd name="T37" fmla="*/ 12 h 53"/>
                <a:gd name="T38" fmla="*/ 32 w 52"/>
                <a:gd name="T39" fmla="*/ 15 h 53"/>
                <a:gd name="T40" fmla="*/ 25 w 52"/>
                <a:gd name="T41" fmla="*/ 11 h 53"/>
                <a:gd name="T42" fmla="*/ 14 w 52"/>
                <a:gd name="T43" fmla="*/ 18 h 53"/>
                <a:gd name="T44" fmla="*/ 10 w 52"/>
                <a:gd name="T45" fmla="*/ 30 h 53"/>
                <a:gd name="T46" fmla="*/ 13 w 52"/>
                <a:gd name="T47" fmla="*/ 38 h 53"/>
                <a:gd name="T48" fmla="*/ 20 w 52"/>
                <a:gd name="T49" fmla="*/ 41 h 53"/>
                <a:gd name="T50" fmla="*/ 28 w 52"/>
                <a:gd name="T51" fmla="*/ 38 h 53"/>
                <a:gd name="T52" fmla="*/ 29 w 52"/>
                <a:gd name="T53" fmla="*/ 40 h 53"/>
                <a:gd name="T54" fmla="*/ 33 w 52"/>
                <a:gd name="T55" fmla="*/ 41 h 53"/>
                <a:gd name="T56" fmla="*/ 47 w 52"/>
                <a:gd name="T57" fmla="*/ 34 h 53"/>
                <a:gd name="T58" fmla="*/ 51 w 52"/>
                <a:gd name="T59" fmla="*/ 21 h 53"/>
                <a:gd name="T60" fmla="*/ 48 w 52"/>
                <a:gd name="T61" fmla="*/ 10 h 53"/>
                <a:gd name="T62" fmla="*/ 40 w 52"/>
                <a:gd name="T63" fmla="*/ 3 h 53"/>
                <a:gd name="T64" fmla="*/ 28 w 52"/>
                <a:gd name="T65" fmla="*/ 0 h 53"/>
                <a:gd name="T66" fmla="*/ 13 w 52"/>
                <a:gd name="T67" fmla="*/ 4 h 53"/>
                <a:gd name="T68" fmla="*/ 3 w 52"/>
                <a:gd name="T69" fmla="*/ 13 h 53"/>
                <a:gd name="T70" fmla="*/ 0 w 52"/>
                <a:gd name="T71" fmla="*/ 28 h 53"/>
                <a:gd name="T72" fmla="*/ 3 w 52"/>
                <a:gd name="T73" fmla="*/ 41 h 53"/>
                <a:gd name="T74" fmla="*/ 13 w 52"/>
                <a:gd name="T75" fmla="*/ 50 h 53"/>
                <a:gd name="T76" fmla="*/ 28 w 52"/>
                <a:gd name="T77" fmla="*/ 53 h 53"/>
                <a:gd name="T78" fmla="*/ 44 w 52"/>
                <a:gd name="T79" fmla="*/ 49 h 53"/>
                <a:gd name="T80" fmla="*/ 52 w 52"/>
                <a:gd name="T81" fmla="*/ 40 h 53"/>
                <a:gd name="T82" fmla="*/ 47 w 52"/>
                <a:gd name="T83" fmla="*/ 40 h 53"/>
                <a:gd name="T84" fmla="*/ 29 w 52"/>
                <a:gd name="T85" fmla="*/ 29 h 53"/>
                <a:gd name="T86" fmla="*/ 27 w 52"/>
                <a:gd name="T87" fmla="*/ 34 h 53"/>
                <a:gd name="T88" fmla="*/ 25 w 52"/>
                <a:gd name="T89" fmla="*/ 35 h 53"/>
                <a:gd name="T90" fmla="*/ 22 w 52"/>
                <a:gd name="T91" fmla="*/ 36 h 53"/>
                <a:gd name="T92" fmla="*/ 18 w 52"/>
                <a:gd name="T93" fmla="*/ 34 h 53"/>
                <a:gd name="T94" fmla="*/ 17 w 52"/>
                <a:gd name="T95" fmla="*/ 29 h 53"/>
                <a:gd name="T96" fmla="*/ 18 w 52"/>
                <a:gd name="T97" fmla="*/ 23 h 53"/>
                <a:gd name="T98" fmla="*/ 21 w 52"/>
                <a:gd name="T99" fmla="*/ 18 h 53"/>
                <a:gd name="T100" fmla="*/ 25 w 52"/>
                <a:gd name="T101" fmla="*/ 16 h 53"/>
                <a:gd name="T102" fmla="*/ 29 w 52"/>
                <a:gd name="T103" fmla="*/ 18 h 53"/>
                <a:gd name="T104" fmla="*/ 30 w 52"/>
                <a:gd name="T105" fmla="*/ 23 h 53"/>
                <a:gd name="T106" fmla="*/ 29 w 52"/>
                <a:gd name="T107" fmla="*/ 2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2" h="53">
                  <a:moveTo>
                    <a:pt x="47" y="40"/>
                  </a:moveTo>
                  <a:cubicBezTo>
                    <a:pt x="45" y="43"/>
                    <a:pt x="42" y="45"/>
                    <a:pt x="39" y="46"/>
                  </a:cubicBezTo>
                  <a:cubicBezTo>
                    <a:pt x="36" y="47"/>
                    <a:pt x="32" y="48"/>
                    <a:pt x="28" y="48"/>
                  </a:cubicBezTo>
                  <a:cubicBezTo>
                    <a:pt x="23" y="48"/>
                    <a:pt x="19" y="47"/>
                    <a:pt x="16" y="46"/>
                  </a:cubicBezTo>
                  <a:cubicBezTo>
                    <a:pt x="12" y="44"/>
                    <a:pt x="9" y="42"/>
                    <a:pt x="8" y="39"/>
                  </a:cubicBezTo>
                  <a:cubicBezTo>
                    <a:pt x="6" y="36"/>
                    <a:pt x="5" y="32"/>
                    <a:pt x="5" y="28"/>
                  </a:cubicBezTo>
                  <a:cubicBezTo>
                    <a:pt x="5" y="24"/>
                    <a:pt x="6" y="20"/>
                    <a:pt x="7" y="17"/>
                  </a:cubicBezTo>
                  <a:cubicBezTo>
                    <a:pt x="9" y="13"/>
                    <a:pt x="12" y="10"/>
                    <a:pt x="15" y="8"/>
                  </a:cubicBezTo>
                  <a:cubicBezTo>
                    <a:pt x="18" y="6"/>
                    <a:pt x="23" y="5"/>
                    <a:pt x="28" y="5"/>
                  </a:cubicBezTo>
                  <a:cubicBezTo>
                    <a:pt x="33" y="5"/>
                    <a:pt x="38" y="7"/>
                    <a:pt x="41" y="10"/>
                  </a:cubicBezTo>
                  <a:cubicBezTo>
                    <a:pt x="44" y="13"/>
                    <a:pt x="46" y="17"/>
                    <a:pt x="46" y="21"/>
                  </a:cubicBezTo>
                  <a:cubicBezTo>
                    <a:pt x="46" y="24"/>
                    <a:pt x="45" y="26"/>
                    <a:pt x="44" y="28"/>
                  </a:cubicBezTo>
                  <a:cubicBezTo>
                    <a:pt x="43" y="31"/>
                    <a:pt x="42" y="32"/>
                    <a:pt x="40" y="34"/>
                  </a:cubicBezTo>
                  <a:cubicBezTo>
                    <a:pt x="38" y="35"/>
                    <a:pt x="37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5" y="35"/>
                    <a:pt x="35" y="35"/>
                    <a:pt x="35" y="34"/>
                  </a:cubicBezTo>
                  <a:cubicBezTo>
                    <a:pt x="35" y="34"/>
                    <a:pt x="35" y="33"/>
                    <a:pt x="36" y="3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0" y="13"/>
                    <a:pt x="28" y="11"/>
                    <a:pt x="25" y="11"/>
                  </a:cubicBezTo>
                  <a:cubicBezTo>
                    <a:pt x="20" y="11"/>
                    <a:pt x="16" y="14"/>
                    <a:pt x="14" y="18"/>
                  </a:cubicBezTo>
                  <a:cubicBezTo>
                    <a:pt x="11" y="21"/>
                    <a:pt x="10" y="25"/>
                    <a:pt x="10" y="30"/>
                  </a:cubicBezTo>
                  <a:cubicBezTo>
                    <a:pt x="10" y="33"/>
                    <a:pt x="11" y="36"/>
                    <a:pt x="13" y="38"/>
                  </a:cubicBezTo>
                  <a:cubicBezTo>
                    <a:pt x="15" y="40"/>
                    <a:pt x="17" y="41"/>
                    <a:pt x="20" y="41"/>
                  </a:cubicBezTo>
                  <a:cubicBezTo>
                    <a:pt x="23" y="41"/>
                    <a:pt x="26" y="40"/>
                    <a:pt x="28" y="38"/>
                  </a:cubicBezTo>
                  <a:cubicBezTo>
                    <a:pt x="28" y="39"/>
                    <a:pt x="29" y="40"/>
                    <a:pt x="29" y="40"/>
                  </a:cubicBezTo>
                  <a:cubicBezTo>
                    <a:pt x="30" y="41"/>
                    <a:pt x="31" y="41"/>
                    <a:pt x="33" y="41"/>
                  </a:cubicBezTo>
                  <a:cubicBezTo>
                    <a:pt x="38" y="41"/>
                    <a:pt x="43" y="39"/>
                    <a:pt x="47" y="34"/>
                  </a:cubicBezTo>
                  <a:cubicBezTo>
                    <a:pt x="50" y="30"/>
                    <a:pt x="51" y="26"/>
                    <a:pt x="51" y="21"/>
                  </a:cubicBezTo>
                  <a:cubicBezTo>
                    <a:pt x="51" y="17"/>
                    <a:pt x="50" y="14"/>
                    <a:pt x="48" y="10"/>
                  </a:cubicBezTo>
                  <a:cubicBezTo>
                    <a:pt x="46" y="7"/>
                    <a:pt x="44" y="5"/>
                    <a:pt x="40" y="3"/>
                  </a:cubicBezTo>
                  <a:cubicBezTo>
                    <a:pt x="36" y="1"/>
                    <a:pt x="32" y="0"/>
                    <a:pt x="28" y="0"/>
                  </a:cubicBezTo>
                  <a:cubicBezTo>
                    <a:pt x="22" y="0"/>
                    <a:pt x="17" y="1"/>
                    <a:pt x="13" y="4"/>
                  </a:cubicBezTo>
                  <a:cubicBezTo>
                    <a:pt x="9" y="6"/>
                    <a:pt x="6" y="9"/>
                    <a:pt x="3" y="13"/>
                  </a:cubicBezTo>
                  <a:cubicBezTo>
                    <a:pt x="1" y="18"/>
                    <a:pt x="0" y="23"/>
                    <a:pt x="0" y="28"/>
                  </a:cubicBezTo>
                  <a:cubicBezTo>
                    <a:pt x="0" y="32"/>
                    <a:pt x="1" y="37"/>
                    <a:pt x="3" y="41"/>
                  </a:cubicBezTo>
                  <a:cubicBezTo>
                    <a:pt x="5" y="45"/>
                    <a:pt x="8" y="48"/>
                    <a:pt x="13" y="50"/>
                  </a:cubicBezTo>
                  <a:cubicBezTo>
                    <a:pt x="17" y="52"/>
                    <a:pt x="22" y="53"/>
                    <a:pt x="28" y="53"/>
                  </a:cubicBezTo>
                  <a:cubicBezTo>
                    <a:pt x="34" y="53"/>
                    <a:pt x="40" y="52"/>
                    <a:pt x="44" y="49"/>
                  </a:cubicBezTo>
                  <a:cubicBezTo>
                    <a:pt x="48" y="47"/>
                    <a:pt x="51" y="44"/>
                    <a:pt x="52" y="40"/>
                  </a:cubicBezTo>
                  <a:lnTo>
                    <a:pt x="47" y="40"/>
                  </a:lnTo>
                  <a:close/>
                  <a:moveTo>
                    <a:pt x="29" y="29"/>
                  </a:moveTo>
                  <a:cubicBezTo>
                    <a:pt x="29" y="31"/>
                    <a:pt x="28" y="32"/>
                    <a:pt x="27" y="34"/>
                  </a:cubicBezTo>
                  <a:cubicBezTo>
                    <a:pt x="26" y="34"/>
                    <a:pt x="26" y="35"/>
                    <a:pt x="25" y="35"/>
                  </a:cubicBezTo>
                  <a:cubicBezTo>
                    <a:pt x="24" y="36"/>
                    <a:pt x="23" y="36"/>
                    <a:pt x="22" y="36"/>
                  </a:cubicBezTo>
                  <a:cubicBezTo>
                    <a:pt x="21" y="36"/>
                    <a:pt x="19" y="35"/>
                    <a:pt x="18" y="34"/>
                  </a:cubicBezTo>
                  <a:cubicBezTo>
                    <a:pt x="18" y="33"/>
                    <a:pt x="17" y="32"/>
                    <a:pt x="17" y="29"/>
                  </a:cubicBezTo>
                  <a:cubicBezTo>
                    <a:pt x="17" y="28"/>
                    <a:pt x="17" y="26"/>
                    <a:pt x="18" y="23"/>
                  </a:cubicBezTo>
                  <a:cubicBezTo>
                    <a:pt x="19" y="21"/>
                    <a:pt x="20" y="19"/>
                    <a:pt x="21" y="18"/>
                  </a:cubicBezTo>
                  <a:cubicBezTo>
                    <a:pt x="22" y="17"/>
                    <a:pt x="24" y="16"/>
                    <a:pt x="25" y="16"/>
                  </a:cubicBezTo>
                  <a:cubicBezTo>
                    <a:pt x="27" y="16"/>
                    <a:pt x="28" y="17"/>
                    <a:pt x="29" y="18"/>
                  </a:cubicBezTo>
                  <a:cubicBezTo>
                    <a:pt x="30" y="19"/>
                    <a:pt x="30" y="21"/>
                    <a:pt x="30" y="23"/>
                  </a:cubicBezTo>
                  <a:cubicBezTo>
                    <a:pt x="30" y="25"/>
                    <a:pt x="30" y="27"/>
                    <a:pt x="29" y="29"/>
                  </a:cubicBezTo>
                  <a:close/>
                </a:path>
              </a:pathLst>
            </a:custGeom>
            <a:solidFill>
              <a:srgbClr val="947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238"/>
            <p:cNvSpPr/>
            <p:nvPr/>
          </p:nvSpPr>
          <p:spPr bwMode="auto">
            <a:xfrm>
              <a:off x="6873" y="3527"/>
              <a:ext cx="587" cy="388"/>
            </a:xfrm>
            <a:custGeom>
              <a:avLst/>
              <a:gdLst>
                <a:gd name="T0" fmla="*/ 228 w 248"/>
                <a:gd name="T1" fmla="*/ 0 h 164"/>
                <a:gd name="T2" fmla="*/ 20 w 248"/>
                <a:gd name="T3" fmla="*/ 0 h 164"/>
                <a:gd name="T4" fmla="*/ 0 w 248"/>
                <a:gd name="T5" fmla="*/ 20 h 164"/>
                <a:gd name="T6" fmla="*/ 0 w 248"/>
                <a:gd name="T7" fmla="*/ 144 h 164"/>
                <a:gd name="T8" fmla="*/ 20 w 248"/>
                <a:gd name="T9" fmla="*/ 164 h 164"/>
                <a:gd name="T10" fmla="*/ 228 w 248"/>
                <a:gd name="T11" fmla="*/ 164 h 164"/>
                <a:gd name="T12" fmla="*/ 248 w 248"/>
                <a:gd name="T13" fmla="*/ 144 h 164"/>
                <a:gd name="T14" fmla="*/ 248 w 248"/>
                <a:gd name="T15" fmla="*/ 20 h 164"/>
                <a:gd name="T16" fmla="*/ 228 w 248"/>
                <a:gd name="T1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64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155"/>
                    <a:pt x="9" y="164"/>
                    <a:pt x="20" y="164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9" y="164"/>
                    <a:pt x="248" y="155"/>
                    <a:pt x="248" y="144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</a:path>
              </a:pathLst>
            </a:custGeom>
            <a:solidFill>
              <a:srgbClr val="99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239"/>
            <p:cNvSpPr/>
            <p:nvPr/>
          </p:nvSpPr>
          <p:spPr bwMode="auto">
            <a:xfrm>
              <a:off x="6959" y="3328"/>
              <a:ext cx="416" cy="199"/>
            </a:xfrm>
            <a:custGeom>
              <a:avLst/>
              <a:gdLst>
                <a:gd name="T0" fmla="*/ 156 w 176"/>
                <a:gd name="T1" fmla="*/ 0 h 84"/>
                <a:gd name="T2" fmla="*/ 20 w 176"/>
                <a:gd name="T3" fmla="*/ 0 h 84"/>
                <a:gd name="T4" fmla="*/ 0 w 176"/>
                <a:gd name="T5" fmla="*/ 20 h 84"/>
                <a:gd name="T6" fmla="*/ 0 w 176"/>
                <a:gd name="T7" fmla="*/ 84 h 84"/>
                <a:gd name="T8" fmla="*/ 176 w 176"/>
                <a:gd name="T9" fmla="*/ 84 h 84"/>
                <a:gd name="T10" fmla="*/ 176 w 176"/>
                <a:gd name="T11" fmla="*/ 20 h 84"/>
                <a:gd name="T12" fmla="*/ 156 w 176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84">
                  <a:moveTo>
                    <a:pt x="156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176" y="84"/>
                    <a:pt x="176" y="84"/>
                    <a:pt x="176" y="84"/>
                  </a:cubicBezTo>
                  <a:cubicBezTo>
                    <a:pt x="176" y="20"/>
                    <a:pt x="176" y="20"/>
                    <a:pt x="176" y="20"/>
                  </a:cubicBezTo>
                  <a:cubicBezTo>
                    <a:pt x="176" y="9"/>
                    <a:pt x="167" y="0"/>
                    <a:pt x="156" y="0"/>
                  </a:cubicBezTo>
                </a:path>
              </a:pathLst>
            </a:custGeom>
            <a:solidFill>
              <a:srgbClr val="89A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240"/>
            <p:cNvSpPr/>
            <p:nvPr/>
          </p:nvSpPr>
          <p:spPr bwMode="auto">
            <a:xfrm>
              <a:off x="7006" y="3413"/>
              <a:ext cx="322" cy="114"/>
            </a:xfrm>
            <a:custGeom>
              <a:avLst/>
              <a:gdLst>
                <a:gd name="T0" fmla="*/ 120 w 136"/>
                <a:gd name="T1" fmla="*/ 0 h 48"/>
                <a:gd name="T2" fmla="*/ 16 w 136"/>
                <a:gd name="T3" fmla="*/ 0 h 48"/>
                <a:gd name="T4" fmla="*/ 0 w 136"/>
                <a:gd name="T5" fmla="*/ 16 h 48"/>
                <a:gd name="T6" fmla="*/ 0 w 136"/>
                <a:gd name="T7" fmla="*/ 48 h 48"/>
                <a:gd name="T8" fmla="*/ 136 w 136"/>
                <a:gd name="T9" fmla="*/ 48 h 48"/>
                <a:gd name="T10" fmla="*/ 136 w 136"/>
                <a:gd name="T11" fmla="*/ 16 h 48"/>
                <a:gd name="T12" fmla="*/ 120 w 136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48">
                  <a:moveTo>
                    <a:pt x="12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136" y="7"/>
                    <a:pt x="129" y="0"/>
                    <a:pt x="120" y="0"/>
                  </a:cubicBezTo>
                </a:path>
              </a:pathLst>
            </a:custGeom>
            <a:solidFill>
              <a:srgbClr val="F2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241"/>
            <p:cNvSpPr>
              <a:spLocks noEditPoints="1"/>
            </p:cNvSpPr>
            <p:nvPr/>
          </p:nvSpPr>
          <p:spPr bwMode="auto">
            <a:xfrm>
              <a:off x="6959" y="3498"/>
              <a:ext cx="416" cy="29"/>
            </a:xfrm>
            <a:custGeom>
              <a:avLst/>
              <a:gdLst>
                <a:gd name="T0" fmla="*/ 47 w 416"/>
                <a:gd name="T1" fmla="*/ 0 h 29"/>
                <a:gd name="T2" fmla="*/ 0 w 416"/>
                <a:gd name="T3" fmla="*/ 0 h 29"/>
                <a:gd name="T4" fmla="*/ 0 w 416"/>
                <a:gd name="T5" fmla="*/ 29 h 29"/>
                <a:gd name="T6" fmla="*/ 47 w 416"/>
                <a:gd name="T7" fmla="*/ 29 h 29"/>
                <a:gd name="T8" fmla="*/ 47 w 416"/>
                <a:gd name="T9" fmla="*/ 0 h 29"/>
                <a:gd name="T10" fmla="*/ 416 w 416"/>
                <a:gd name="T11" fmla="*/ 0 h 29"/>
                <a:gd name="T12" fmla="*/ 369 w 416"/>
                <a:gd name="T13" fmla="*/ 0 h 29"/>
                <a:gd name="T14" fmla="*/ 369 w 416"/>
                <a:gd name="T15" fmla="*/ 29 h 29"/>
                <a:gd name="T16" fmla="*/ 416 w 416"/>
                <a:gd name="T17" fmla="*/ 29 h 29"/>
                <a:gd name="T18" fmla="*/ 416 w 416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29">
                  <a:moveTo>
                    <a:pt x="47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47" y="29"/>
                  </a:lnTo>
                  <a:lnTo>
                    <a:pt x="47" y="0"/>
                  </a:lnTo>
                  <a:close/>
                  <a:moveTo>
                    <a:pt x="416" y="0"/>
                  </a:moveTo>
                  <a:lnTo>
                    <a:pt x="369" y="0"/>
                  </a:lnTo>
                  <a:lnTo>
                    <a:pt x="369" y="29"/>
                  </a:lnTo>
                  <a:lnTo>
                    <a:pt x="416" y="29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7F9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242"/>
            <p:cNvSpPr>
              <a:spLocks noEditPoints="1"/>
            </p:cNvSpPr>
            <p:nvPr/>
          </p:nvSpPr>
          <p:spPr bwMode="auto">
            <a:xfrm>
              <a:off x="6959" y="3498"/>
              <a:ext cx="416" cy="29"/>
            </a:xfrm>
            <a:custGeom>
              <a:avLst/>
              <a:gdLst>
                <a:gd name="T0" fmla="*/ 47 w 416"/>
                <a:gd name="T1" fmla="*/ 0 h 29"/>
                <a:gd name="T2" fmla="*/ 0 w 416"/>
                <a:gd name="T3" fmla="*/ 0 h 29"/>
                <a:gd name="T4" fmla="*/ 0 w 416"/>
                <a:gd name="T5" fmla="*/ 29 h 29"/>
                <a:gd name="T6" fmla="*/ 47 w 416"/>
                <a:gd name="T7" fmla="*/ 29 h 29"/>
                <a:gd name="T8" fmla="*/ 47 w 416"/>
                <a:gd name="T9" fmla="*/ 0 h 29"/>
                <a:gd name="T10" fmla="*/ 416 w 416"/>
                <a:gd name="T11" fmla="*/ 0 h 29"/>
                <a:gd name="T12" fmla="*/ 369 w 416"/>
                <a:gd name="T13" fmla="*/ 0 h 29"/>
                <a:gd name="T14" fmla="*/ 369 w 416"/>
                <a:gd name="T15" fmla="*/ 29 h 29"/>
                <a:gd name="T16" fmla="*/ 416 w 416"/>
                <a:gd name="T17" fmla="*/ 29 h 29"/>
                <a:gd name="T18" fmla="*/ 416 w 416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29">
                  <a:moveTo>
                    <a:pt x="47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47" y="29"/>
                  </a:lnTo>
                  <a:lnTo>
                    <a:pt x="47" y="0"/>
                  </a:lnTo>
                  <a:moveTo>
                    <a:pt x="416" y="0"/>
                  </a:moveTo>
                  <a:lnTo>
                    <a:pt x="369" y="0"/>
                  </a:lnTo>
                  <a:lnTo>
                    <a:pt x="369" y="29"/>
                  </a:lnTo>
                  <a:lnTo>
                    <a:pt x="416" y="29"/>
                  </a:lnTo>
                  <a:lnTo>
                    <a:pt x="4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Rectangle 243"/>
            <p:cNvSpPr>
              <a:spLocks noChangeArrowheads="1"/>
            </p:cNvSpPr>
            <p:nvPr/>
          </p:nvSpPr>
          <p:spPr bwMode="auto">
            <a:xfrm>
              <a:off x="7006" y="3498"/>
              <a:ext cx="322" cy="29"/>
            </a:xfrm>
            <a:prstGeom prst="rect">
              <a:avLst/>
            </a:prstGeom>
            <a:solidFill>
              <a:srgbClr val="E1DC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Rectangle 244"/>
            <p:cNvSpPr>
              <a:spLocks noChangeArrowheads="1"/>
            </p:cNvSpPr>
            <p:nvPr/>
          </p:nvSpPr>
          <p:spPr bwMode="auto">
            <a:xfrm>
              <a:off x="7006" y="3498"/>
              <a:ext cx="322" cy="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245"/>
            <p:cNvSpPr/>
            <p:nvPr/>
          </p:nvSpPr>
          <p:spPr bwMode="auto">
            <a:xfrm>
              <a:off x="6940" y="3792"/>
              <a:ext cx="454" cy="57"/>
            </a:xfrm>
            <a:custGeom>
              <a:avLst/>
              <a:gdLst>
                <a:gd name="T0" fmla="*/ 180 w 192"/>
                <a:gd name="T1" fmla="*/ 0 h 24"/>
                <a:gd name="T2" fmla="*/ 12 w 192"/>
                <a:gd name="T3" fmla="*/ 0 h 24"/>
                <a:gd name="T4" fmla="*/ 0 w 192"/>
                <a:gd name="T5" fmla="*/ 12 h 24"/>
                <a:gd name="T6" fmla="*/ 12 w 192"/>
                <a:gd name="T7" fmla="*/ 24 h 24"/>
                <a:gd name="T8" fmla="*/ 180 w 192"/>
                <a:gd name="T9" fmla="*/ 24 h 24"/>
                <a:gd name="T10" fmla="*/ 192 w 192"/>
                <a:gd name="T11" fmla="*/ 12 h 24"/>
                <a:gd name="T12" fmla="*/ 180 w 19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24">
                  <a:moveTo>
                    <a:pt x="18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87" y="24"/>
                    <a:pt x="192" y="19"/>
                    <a:pt x="192" y="12"/>
                  </a:cubicBezTo>
                  <a:cubicBezTo>
                    <a:pt x="192" y="5"/>
                    <a:pt x="187" y="0"/>
                    <a:pt x="180" y="0"/>
                  </a:cubicBezTo>
                </a:path>
              </a:pathLst>
            </a:custGeom>
            <a:solidFill>
              <a:srgbClr val="6F8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246"/>
            <p:cNvSpPr/>
            <p:nvPr/>
          </p:nvSpPr>
          <p:spPr bwMode="auto">
            <a:xfrm>
              <a:off x="7006" y="3801"/>
              <a:ext cx="322" cy="19"/>
            </a:xfrm>
            <a:custGeom>
              <a:avLst/>
              <a:gdLst>
                <a:gd name="T0" fmla="*/ 132 w 136"/>
                <a:gd name="T1" fmla="*/ 0 h 8"/>
                <a:gd name="T2" fmla="*/ 4 w 136"/>
                <a:gd name="T3" fmla="*/ 0 h 8"/>
                <a:gd name="T4" fmla="*/ 0 w 136"/>
                <a:gd name="T5" fmla="*/ 4 h 8"/>
                <a:gd name="T6" fmla="*/ 4 w 136"/>
                <a:gd name="T7" fmla="*/ 8 h 8"/>
                <a:gd name="T8" fmla="*/ 132 w 136"/>
                <a:gd name="T9" fmla="*/ 8 h 8"/>
                <a:gd name="T10" fmla="*/ 136 w 136"/>
                <a:gd name="T11" fmla="*/ 4 h 8"/>
                <a:gd name="T12" fmla="*/ 132 w 13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8">
                  <a:moveTo>
                    <a:pt x="13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4" y="8"/>
                    <a:pt x="136" y="6"/>
                    <a:pt x="136" y="4"/>
                  </a:cubicBezTo>
                  <a:cubicBezTo>
                    <a:pt x="136" y="2"/>
                    <a:pt x="134" y="0"/>
                    <a:pt x="1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247"/>
            <p:cNvSpPr>
              <a:spLocks noEditPoints="1"/>
            </p:cNvSpPr>
            <p:nvPr/>
          </p:nvSpPr>
          <p:spPr bwMode="auto">
            <a:xfrm>
              <a:off x="6940" y="3820"/>
              <a:ext cx="454" cy="0"/>
            </a:xfrm>
            <a:custGeom>
              <a:avLst/>
              <a:gdLst>
                <a:gd name="T0" fmla="*/ 0 w 192"/>
                <a:gd name="T1" fmla="*/ 0 w 192"/>
                <a:gd name="T2" fmla="*/ 0 w 192"/>
                <a:gd name="T3" fmla="*/ 192 w 192"/>
                <a:gd name="T4" fmla="*/ 192 w 192"/>
                <a:gd name="T5" fmla="*/ 192 w 192"/>
                <a:gd name="T6" fmla="*/ 0 w 192"/>
                <a:gd name="T7" fmla="*/ 0 w 192"/>
                <a:gd name="T8" fmla="*/ 0 w 192"/>
                <a:gd name="T9" fmla="*/ 192 w 192"/>
                <a:gd name="T10" fmla="*/ 192 w 192"/>
                <a:gd name="T11" fmla="*/ 192 w 19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</a:cxnLst>
              <a:rect l="0" t="0" r="r" b="b"/>
              <a:pathLst>
                <a:path w="19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92" y="0"/>
                  </a:moveTo>
                  <a:cubicBezTo>
                    <a:pt x="192" y="0"/>
                    <a:pt x="192" y="0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92" y="0"/>
                  </a:moveTo>
                  <a:cubicBezTo>
                    <a:pt x="192" y="0"/>
                    <a:pt x="192" y="0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solidFill>
              <a:srgbClr val="809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248"/>
            <p:cNvSpPr/>
            <p:nvPr/>
          </p:nvSpPr>
          <p:spPr bwMode="auto">
            <a:xfrm>
              <a:off x="6940" y="3792"/>
              <a:ext cx="454" cy="38"/>
            </a:xfrm>
            <a:custGeom>
              <a:avLst/>
              <a:gdLst>
                <a:gd name="T0" fmla="*/ 180 w 192"/>
                <a:gd name="T1" fmla="*/ 0 h 16"/>
                <a:gd name="T2" fmla="*/ 12 w 192"/>
                <a:gd name="T3" fmla="*/ 0 h 16"/>
                <a:gd name="T4" fmla="*/ 0 w 192"/>
                <a:gd name="T5" fmla="*/ 12 h 16"/>
                <a:gd name="T6" fmla="*/ 0 w 192"/>
                <a:gd name="T7" fmla="*/ 12 h 16"/>
                <a:gd name="T8" fmla="*/ 0 w 192"/>
                <a:gd name="T9" fmla="*/ 12 h 16"/>
                <a:gd name="T10" fmla="*/ 0 w 192"/>
                <a:gd name="T11" fmla="*/ 12 h 16"/>
                <a:gd name="T12" fmla="*/ 0 w 192"/>
                <a:gd name="T13" fmla="*/ 12 h 16"/>
                <a:gd name="T14" fmla="*/ 1 w 192"/>
                <a:gd name="T15" fmla="*/ 16 h 16"/>
                <a:gd name="T16" fmla="*/ 12 w 192"/>
                <a:gd name="T17" fmla="*/ 8 h 16"/>
                <a:gd name="T18" fmla="*/ 28 w 192"/>
                <a:gd name="T19" fmla="*/ 8 h 16"/>
                <a:gd name="T20" fmla="*/ 32 w 192"/>
                <a:gd name="T21" fmla="*/ 4 h 16"/>
                <a:gd name="T22" fmla="*/ 160 w 192"/>
                <a:gd name="T23" fmla="*/ 4 h 16"/>
                <a:gd name="T24" fmla="*/ 164 w 192"/>
                <a:gd name="T25" fmla="*/ 8 h 16"/>
                <a:gd name="T26" fmla="*/ 180 w 192"/>
                <a:gd name="T27" fmla="*/ 8 h 16"/>
                <a:gd name="T28" fmla="*/ 191 w 192"/>
                <a:gd name="T29" fmla="*/ 16 h 16"/>
                <a:gd name="T30" fmla="*/ 192 w 192"/>
                <a:gd name="T31" fmla="*/ 12 h 16"/>
                <a:gd name="T32" fmla="*/ 192 w 192"/>
                <a:gd name="T33" fmla="*/ 12 h 16"/>
                <a:gd name="T34" fmla="*/ 192 w 192"/>
                <a:gd name="T35" fmla="*/ 12 h 16"/>
                <a:gd name="T36" fmla="*/ 192 w 192"/>
                <a:gd name="T37" fmla="*/ 12 h 16"/>
                <a:gd name="T38" fmla="*/ 192 w 192"/>
                <a:gd name="T39" fmla="*/ 12 h 16"/>
                <a:gd name="T40" fmla="*/ 180 w 192"/>
                <a:gd name="T4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2" h="16">
                  <a:moveTo>
                    <a:pt x="18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5"/>
                    <a:pt x="1" y="16"/>
                  </a:cubicBezTo>
                  <a:cubicBezTo>
                    <a:pt x="2" y="11"/>
                    <a:pt x="7" y="8"/>
                    <a:pt x="12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6"/>
                    <a:pt x="30" y="4"/>
                    <a:pt x="32" y="4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62" y="4"/>
                    <a:pt x="164" y="6"/>
                    <a:pt x="164" y="8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85" y="8"/>
                    <a:pt x="190" y="11"/>
                    <a:pt x="191" y="16"/>
                  </a:cubicBezTo>
                  <a:cubicBezTo>
                    <a:pt x="192" y="15"/>
                    <a:pt x="192" y="13"/>
                    <a:pt x="192" y="12"/>
                  </a:cubicBezTo>
                  <a:cubicBezTo>
                    <a:pt x="192" y="12"/>
                    <a:pt x="192" y="12"/>
                    <a:pt x="192" y="12"/>
                  </a:cubicBezTo>
                  <a:cubicBezTo>
                    <a:pt x="192" y="12"/>
                    <a:pt x="192" y="12"/>
                    <a:pt x="192" y="12"/>
                  </a:cubicBezTo>
                  <a:cubicBezTo>
                    <a:pt x="192" y="12"/>
                    <a:pt x="192" y="12"/>
                    <a:pt x="192" y="12"/>
                  </a:cubicBezTo>
                  <a:cubicBezTo>
                    <a:pt x="192" y="12"/>
                    <a:pt x="192" y="12"/>
                    <a:pt x="192" y="12"/>
                  </a:cubicBezTo>
                  <a:cubicBezTo>
                    <a:pt x="192" y="5"/>
                    <a:pt x="187" y="0"/>
                    <a:pt x="180" y="0"/>
                  </a:cubicBezTo>
                </a:path>
              </a:pathLst>
            </a:custGeom>
            <a:solidFill>
              <a:srgbClr val="5D7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249"/>
            <p:cNvSpPr/>
            <p:nvPr/>
          </p:nvSpPr>
          <p:spPr bwMode="auto">
            <a:xfrm>
              <a:off x="7006" y="3801"/>
              <a:ext cx="322" cy="10"/>
            </a:xfrm>
            <a:custGeom>
              <a:avLst/>
              <a:gdLst>
                <a:gd name="T0" fmla="*/ 132 w 136"/>
                <a:gd name="T1" fmla="*/ 0 h 4"/>
                <a:gd name="T2" fmla="*/ 4 w 136"/>
                <a:gd name="T3" fmla="*/ 0 h 4"/>
                <a:gd name="T4" fmla="*/ 0 w 136"/>
                <a:gd name="T5" fmla="*/ 4 h 4"/>
                <a:gd name="T6" fmla="*/ 136 w 136"/>
                <a:gd name="T7" fmla="*/ 4 h 4"/>
                <a:gd name="T8" fmla="*/ 132 w 136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4">
                  <a:moveTo>
                    <a:pt x="13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136" y="4"/>
                    <a:pt x="136" y="4"/>
                    <a:pt x="136" y="4"/>
                  </a:cubicBezTo>
                  <a:cubicBezTo>
                    <a:pt x="136" y="2"/>
                    <a:pt x="134" y="0"/>
                    <a:pt x="132" y="0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250"/>
            <p:cNvSpPr>
              <a:spLocks noEditPoints="1"/>
            </p:cNvSpPr>
            <p:nvPr/>
          </p:nvSpPr>
          <p:spPr bwMode="auto">
            <a:xfrm>
              <a:off x="6940" y="3678"/>
              <a:ext cx="132" cy="57"/>
            </a:xfrm>
            <a:custGeom>
              <a:avLst/>
              <a:gdLst>
                <a:gd name="T0" fmla="*/ 12 w 56"/>
                <a:gd name="T1" fmla="*/ 0 h 24"/>
                <a:gd name="T2" fmla="*/ 0 w 56"/>
                <a:gd name="T3" fmla="*/ 12 h 24"/>
                <a:gd name="T4" fmla="*/ 12 w 56"/>
                <a:gd name="T5" fmla="*/ 24 h 24"/>
                <a:gd name="T6" fmla="*/ 24 w 56"/>
                <a:gd name="T7" fmla="*/ 12 h 24"/>
                <a:gd name="T8" fmla="*/ 12 w 56"/>
                <a:gd name="T9" fmla="*/ 0 h 24"/>
                <a:gd name="T10" fmla="*/ 44 w 56"/>
                <a:gd name="T11" fmla="*/ 0 h 24"/>
                <a:gd name="T12" fmla="*/ 32 w 56"/>
                <a:gd name="T13" fmla="*/ 12 h 24"/>
                <a:gd name="T14" fmla="*/ 44 w 56"/>
                <a:gd name="T15" fmla="*/ 24 h 24"/>
                <a:gd name="T16" fmla="*/ 56 w 56"/>
                <a:gd name="T17" fmla="*/ 12 h 24"/>
                <a:gd name="T18" fmla="*/ 44 w 56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44" y="0"/>
                  </a:moveTo>
                  <a:cubicBezTo>
                    <a:pt x="37" y="0"/>
                    <a:pt x="32" y="5"/>
                    <a:pt x="32" y="12"/>
                  </a:cubicBezTo>
                  <a:cubicBezTo>
                    <a:pt x="32" y="19"/>
                    <a:pt x="37" y="24"/>
                    <a:pt x="44" y="24"/>
                  </a:cubicBezTo>
                  <a:cubicBezTo>
                    <a:pt x="51" y="24"/>
                    <a:pt x="56" y="19"/>
                    <a:pt x="56" y="12"/>
                  </a:cubicBezTo>
                  <a:cubicBezTo>
                    <a:pt x="56" y="5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728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Oval 251"/>
            <p:cNvSpPr>
              <a:spLocks noChangeArrowheads="1"/>
            </p:cNvSpPr>
            <p:nvPr/>
          </p:nvSpPr>
          <p:spPr bwMode="auto">
            <a:xfrm>
              <a:off x="6949" y="3688"/>
              <a:ext cx="38" cy="38"/>
            </a:xfrm>
            <a:prstGeom prst="ellipse">
              <a:avLst/>
            </a:prstGeom>
            <a:solidFill>
              <a:srgbClr val="81D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Oval 252"/>
            <p:cNvSpPr>
              <a:spLocks noChangeArrowheads="1"/>
            </p:cNvSpPr>
            <p:nvPr/>
          </p:nvSpPr>
          <p:spPr bwMode="auto">
            <a:xfrm>
              <a:off x="7025" y="3688"/>
              <a:ext cx="38" cy="38"/>
            </a:xfrm>
            <a:prstGeom prst="ellipse">
              <a:avLst/>
            </a:prstGeom>
            <a:solidFill>
              <a:srgbClr val="FF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688975" y="1295399"/>
            <a:ext cx="4583113" cy="4583113"/>
            <a:chOff x="2098" y="419"/>
            <a:chExt cx="3484" cy="3484"/>
          </a:xfrm>
        </p:grpSpPr>
        <p:sp>
          <p:nvSpPr>
            <p:cNvPr id="5" name="Freeform 5"/>
            <p:cNvSpPr/>
            <p:nvPr/>
          </p:nvSpPr>
          <p:spPr bwMode="auto">
            <a:xfrm>
              <a:off x="2098" y="429"/>
              <a:ext cx="587" cy="568"/>
            </a:xfrm>
            <a:custGeom>
              <a:avLst/>
              <a:gdLst>
                <a:gd name="T0" fmla="*/ 232 w 248"/>
                <a:gd name="T1" fmla="*/ 0 h 240"/>
                <a:gd name="T2" fmla="*/ 228 w 248"/>
                <a:gd name="T3" fmla="*/ 0 h 240"/>
                <a:gd name="T4" fmla="*/ 228 w 248"/>
                <a:gd name="T5" fmla="*/ 0 h 240"/>
                <a:gd name="T6" fmla="*/ 20 w 248"/>
                <a:gd name="T7" fmla="*/ 0 h 240"/>
                <a:gd name="T8" fmla="*/ 20 w 248"/>
                <a:gd name="T9" fmla="*/ 0 h 240"/>
                <a:gd name="T10" fmla="*/ 16 w 248"/>
                <a:gd name="T11" fmla="*/ 0 h 240"/>
                <a:gd name="T12" fmla="*/ 0 w 248"/>
                <a:gd name="T13" fmla="*/ 16 h 240"/>
                <a:gd name="T14" fmla="*/ 0 w 248"/>
                <a:gd name="T15" fmla="*/ 220 h 240"/>
                <a:gd name="T16" fmla="*/ 0 w 248"/>
                <a:gd name="T17" fmla="*/ 220 h 240"/>
                <a:gd name="T18" fmla="*/ 0 w 248"/>
                <a:gd name="T19" fmla="*/ 224 h 240"/>
                <a:gd name="T20" fmla="*/ 16 w 248"/>
                <a:gd name="T21" fmla="*/ 240 h 240"/>
                <a:gd name="T22" fmla="*/ 232 w 248"/>
                <a:gd name="T23" fmla="*/ 240 h 240"/>
                <a:gd name="T24" fmla="*/ 248 w 248"/>
                <a:gd name="T25" fmla="*/ 224 h 240"/>
                <a:gd name="T26" fmla="*/ 248 w 248"/>
                <a:gd name="T27" fmla="*/ 16 h 240"/>
                <a:gd name="T28" fmla="*/ 232 w 248"/>
                <a:gd name="T2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8" h="240">
                  <a:moveTo>
                    <a:pt x="232" y="0"/>
                  </a:moveTo>
                  <a:cubicBezTo>
                    <a:pt x="228" y="0"/>
                    <a:pt x="228" y="0"/>
                    <a:pt x="228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3"/>
                    <a:pt x="7" y="240"/>
                    <a:pt x="16" y="240"/>
                  </a:cubicBezTo>
                  <a:cubicBezTo>
                    <a:pt x="232" y="240"/>
                    <a:pt x="232" y="240"/>
                    <a:pt x="232" y="240"/>
                  </a:cubicBezTo>
                  <a:cubicBezTo>
                    <a:pt x="241" y="240"/>
                    <a:pt x="248" y="233"/>
                    <a:pt x="248" y="224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48" y="7"/>
                    <a:pt x="241" y="0"/>
                    <a:pt x="232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2135" y="467"/>
              <a:ext cx="512" cy="303"/>
            </a:xfrm>
            <a:custGeom>
              <a:avLst/>
              <a:gdLst>
                <a:gd name="T0" fmla="*/ 204 w 216"/>
                <a:gd name="T1" fmla="*/ 0 h 128"/>
                <a:gd name="T2" fmla="*/ 16 w 216"/>
                <a:gd name="T3" fmla="*/ 0 h 128"/>
                <a:gd name="T4" fmla="*/ 16 w 216"/>
                <a:gd name="T5" fmla="*/ 0 h 128"/>
                <a:gd name="T6" fmla="*/ 12 w 216"/>
                <a:gd name="T7" fmla="*/ 0 h 128"/>
                <a:gd name="T8" fmla="*/ 0 w 216"/>
                <a:gd name="T9" fmla="*/ 12 h 128"/>
                <a:gd name="T10" fmla="*/ 0 w 216"/>
                <a:gd name="T11" fmla="*/ 128 h 128"/>
                <a:gd name="T12" fmla="*/ 216 w 216"/>
                <a:gd name="T13" fmla="*/ 128 h 128"/>
                <a:gd name="T14" fmla="*/ 216 w 216"/>
                <a:gd name="T15" fmla="*/ 12 h 128"/>
                <a:gd name="T16" fmla="*/ 204 w 216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128">
                  <a:moveTo>
                    <a:pt x="20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16" y="128"/>
                    <a:pt x="216" y="128"/>
                    <a:pt x="216" y="128"/>
                  </a:cubicBezTo>
                  <a:cubicBezTo>
                    <a:pt x="216" y="12"/>
                    <a:pt x="216" y="12"/>
                    <a:pt x="216" y="12"/>
                  </a:cubicBezTo>
                  <a:cubicBezTo>
                    <a:pt x="216" y="5"/>
                    <a:pt x="211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/>
            <p:nvPr/>
          </p:nvSpPr>
          <p:spPr bwMode="auto">
            <a:xfrm>
              <a:off x="2356" y="656"/>
              <a:ext cx="196" cy="114"/>
            </a:xfrm>
            <a:custGeom>
              <a:avLst/>
              <a:gdLst>
                <a:gd name="T0" fmla="*/ 97 w 196"/>
                <a:gd name="T1" fmla="*/ 0 h 114"/>
                <a:gd name="T2" fmla="*/ 0 w 196"/>
                <a:gd name="T3" fmla="*/ 114 h 114"/>
                <a:gd name="T4" fmla="*/ 196 w 196"/>
                <a:gd name="T5" fmla="*/ 114 h 114"/>
                <a:gd name="T6" fmla="*/ 97 w 196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114">
                  <a:moveTo>
                    <a:pt x="97" y="0"/>
                  </a:moveTo>
                  <a:lnTo>
                    <a:pt x="0" y="114"/>
                  </a:lnTo>
                  <a:lnTo>
                    <a:pt x="196" y="114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3C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2135" y="618"/>
              <a:ext cx="512" cy="246"/>
            </a:xfrm>
            <a:custGeom>
              <a:avLst/>
              <a:gdLst>
                <a:gd name="T0" fmla="*/ 127 w 216"/>
                <a:gd name="T1" fmla="*/ 64 h 104"/>
                <a:gd name="T2" fmla="*/ 72 w 216"/>
                <a:gd name="T3" fmla="*/ 0 h 104"/>
                <a:gd name="T4" fmla="*/ 16 w 216"/>
                <a:gd name="T5" fmla="*/ 64 h 104"/>
                <a:gd name="T6" fmla="*/ 0 w 216"/>
                <a:gd name="T7" fmla="*/ 64 h 104"/>
                <a:gd name="T8" fmla="*/ 0 w 216"/>
                <a:gd name="T9" fmla="*/ 92 h 104"/>
                <a:gd name="T10" fmla="*/ 12 w 216"/>
                <a:gd name="T11" fmla="*/ 104 h 104"/>
                <a:gd name="T12" fmla="*/ 204 w 216"/>
                <a:gd name="T13" fmla="*/ 104 h 104"/>
                <a:gd name="T14" fmla="*/ 216 w 216"/>
                <a:gd name="T15" fmla="*/ 92 h 104"/>
                <a:gd name="T16" fmla="*/ 216 w 216"/>
                <a:gd name="T17" fmla="*/ 64 h 104"/>
                <a:gd name="T18" fmla="*/ 127 w 216"/>
                <a:gd name="T19" fmla="*/ 6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104">
                  <a:moveTo>
                    <a:pt x="127" y="64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9"/>
                    <a:pt x="5" y="104"/>
                    <a:pt x="12" y="104"/>
                  </a:cubicBezTo>
                  <a:cubicBezTo>
                    <a:pt x="204" y="104"/>
                    <a:pt x="204" y="104"/>
                    <a:pt x="204" y="104"/>
                  </a:cubicBezTo>
                  <a:cubicBezTo>
                    <a:pt x="211" y="104"/>
                    <a:pt x="216" y="99"/>
                    <a:pt x="216" y="92"/>
                  </a:cubicBezTo>
                  <a:cubicBezTo>
                    <a:pt x="216" y="64"/>
                    <a:pt x="216" y="64"/>
                    <a:pt x="216" y="64"/>
                  </a:cubicBezTo>
                  <a:lnTo>
                    <a:pt x="127" y="64"/>
                  </a:lnTo>
                  <a:close/>
                </a:path>
              </a:pathLst>
            </a:cu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Oval 9"/>
            <p:cNvSpPr>
              <a:spLocks noChangeArrowheads="1"/>
            </p:cNvSpPr>
            <p:nvPr/>
          </p:nvSpPr>
          <p:spPr bwMode="auto">
            <a:xfrm>
              <a:off x="2514" y="524"/>
              <a:ext cx="76" cy="75"/>
            </a:xfrm>
            <a:prstGeom prst="ellipse">
              <a:avLst/>
            </a:pr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3111" y="419"/>
              <a:ext cx="492" cy="587"/>
            </a:xfrm>
            <a:custGeom>
              <a:avLst/>
              <a:gdLst>
                <a:gd name="T0" fmla="*/ 146 w 208"/>
                <a:gd name="T1" fmla="*/ 0 h 248"/>
                <a:gd name="T2" fmla="*/ 16 w 208"/>
                <a:gd name="T3" fmla="*/ 0 h 248"/>
                <a:gd name="T4" fmla="*/ 0 w 208"/>
                <a:gd name="T5" fmla="*/ 16 h 248"/>
                <a:gd name="T6" fmla="*/ 0 w 208"/>
                <a:gd name="T7" fmla="*/ 28 h 248"/>
                <a:gd name="T8" fmla="*/ 0 w 208"/>
                <a:gd name="T9" fmla="*/ 28 h 248"/>
                <a:gd name="T10" fmla="*/ 0 w 208"/>
                <a:gd name="T11" fmla="*/ 232 h 248"/>
                <a:gd name="T12" fmla="*/ 5 w 208"/>
                <a:gd name="T13" fmla="*/ 243 h 248"/>
                <a:gd name="T14" fmla="*/ 16 w 208"/>
                <a:gd name="T15" fmla="*/ 248 h 248"/>
                <a:gd name="T16" fmla="*/ 192 w 208"/>
                <a:gd name="T17" fmla="*/ 248 h 248"/>
                <a:gd name="T18" fmla="*/ 208 w 208"/>
                <a:gd name="T19" fmla="*/ 232 h 248"/>
                <a:gd name="T20" fmla="*/ 208 w 208"/>
                <a:gd name="T21" fmla="*/ 62 h 248"/>
                <a:gd name="T22" fmla="*/ 146 w 208"/>
                <a:gd name="T2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48">
                  <a:moveTo>
                    <a:pt x="14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6"/>
                    <a:pt x="2" y="240"/>
                    <a:pt x="5" y="243"/>
                  </a:cubicBezTo>
                  <a:cubicBezTo>
                    <a:pt x="8" y="246"/>
                    <a:pt x="12" y="248"/>
                    <a:pt x="16" y="248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201" y="248"/>
                    <a:pt x="208" y="241"/>
                    <a:pt x="208" y="23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3456" y="486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D6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3456" y="486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/>
            <p:nvPr/>
          </p:nvSpPr>
          <p:spPr bwMode="auto">
            <a:xfrm>
              <a:off x="3452" y="419"/>
              <a:ext cx="151" cy="152"/>
            </a:xfrm>
            <a:custGeom>
              <a:avLst/>
              <a:gdLst>
                <a:gd name="T0" fmla="*/ 2 w 64"/>
                <a:gd name="T1" fmla="*/ 0 h 64"/>
                <a:gd name="T2" fmla="*/ 0 w 64"/>
                <a:gd name="T3" fmla="*/ 0 h 64"/>
                <a:gd name="T4" fmla="*/ 0 w 64"/>
                <a:gd name="T5" fmla="*/ 48 h 64"/>
                <a:gd name="T6" fmla="*/ 16 w 64"/>
                <a:gd name="T7" fmla="*/ 64 h 64"/>
                <a:gd name="T8" fmla="*/ 64 w 64"/>
                <a:gd name="T9" fmla="*/ 64 h 64"/>
                <a:gd name="T10" fmla="*/ 64 w 64"/>
                <a:gd name="T11" fmla="*/ 62 h 64"/>
                <a:gd name="T12" fmla="*/ 2 w 6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2"/>
                    <a:pt x="64" y="62"/>
                    <a:pt x="64" y="6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C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/>
            <p:nvPr/>
          </p:nvSpPr>
          <p:spPr bwMode="auto">
            <a:xfrm>
              <a:off x="4077" y="419"/>
              <a:ext cx="492" cy="587"/>
            </a:xfrm>
            <a:custGeom>
              <a:avLst/>
              <a:gdLst>
                <a:gd name="T0" fmla="*/ 146 w 208"/>
                <a:gd name="T1" fmla="*/ 0 h 248"/>
                <a:gd name="T2" fmla="*/ 16 w 208"/>
                <a:gd name="T3" fmla="*/ 0 h 248"/>
                <a:gd name="T4" fmla="*/ 0 w 208"/>
                <a:gd name="T5" fmla="*/ 16 h 248"/>
                <a:gd name="T6" fmla="*/ 0 w 208"/>
                <a:gd name="T7" fmla="*/ 28 h 248"/>
                <a:gd name="T8" fmla="*/ 0 w 208"/>
                <a:gd name="T9" fmla="*/ 28 h 248"/>
                <a:gd name="T10" fmla="*/ 0 w 208"/>
                <a:gd name="T11" fmla="*/ 232 h 248"/>
                <a:gd name="T12" fmla="*/ 5 w 208"/>
                <a:gd name="T13" fmla="*/ 243 h 248"/>
                <a:gd name="T14" fmla="*/ 16 w 208"/>
                <a:gd name="T15" fmla="*/ 248 h 248"/>
                <a:gd name="T16" fmla="*/ 192 w 208"/>
                <a:gd name="T17" fmla="*/ 248 h 248"/>
                <a:gd name="T18" fmla="*/ 208 w 208"/>
                <a:gd name="T19" fmla="*/ 232 h 248"/>
                <a:gd name="T20" fmla="*/ 208 w 208"/>
                <a:gd name="T21" fmla="*/ 62 h 248"/>
                <a:gd name="T22" fmla="*/ 146 w 208"/>
                <a:gd name="T2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48">
                  <a:moveTo>
                    <a:pt x="14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6"/>
                    <a:pt x="2" y="240"/>
                    <a:pt x="5" y="243"/>
                  </a:cubicBezTo>
                  <a:cubicBezTo>
                    <a:pt x="8" y="246"/>
                    <a:pt x="12" y="248"/>
                    <a:pt x="16" y="248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201" y="248"/>
                    <a:pt x="208" y="241"/>
                    <a:pt x="208" y="23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4422" y="486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D6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4422" y="486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/>
            <p:nvPr/>
          </p:nvSpPr>
          <p:spPr bwMode="auto">
            <a:xfrm>
              <a:off x="4418" y="419"/>
              <a:ext cx="151" cy="152"/>
            </a:xfrm>
            <a:custGeom>
              <a:avLst/>
              <a:gdLst>
                <a:gd name="T0" fmla="*/ 2 w 64"/>
                <a:gd name="T1" fmla="*/ 0 h 64"/>
                <a:gd name="T2" fmla="*/ 0 w 64"/>
                <a:gd name="T3" fmla="*/ 0 h 64"/>
                <a:gd name="T4" fmla="*/ 0 w 64"/>
                <a:gd name="T5" fmla="*/ 48 h 64"/>
                <a:gd name="T6" fmla="*/ 16 w 64"/>
                <a:gd name="T7" fmla="*/ 64 h 64"/>
                <a:gd name="T8" fmla="*/ 64 w 64"/>
                <a:gd name="T9" fmla="*/ 64 h 64"/>
                <a:gd name="T10" fmla="*/ 64 w 64"/>
                <a:gd name="T11" fmla="*/ 62 h 64"/>
                <a:gd name="T12" fmla="*/ 2 w 6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2"/>
                    <a:pt x="64" y="62"/>
                    <a:pt x="64" y="6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C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4153" y="571"/>
              <a:ext cx="340" cy="284"/>
            </a:xfrm>
            <a:custGeom>
              <a:avLst/>
              <a:gdLst>
                <a:gd name="T0" fmla="*/ 6 w 144"/>
                <a:gd name="T1" fmla="*/ 48 h 120"/>
                <a:gd name="T2" fmla="*/ 138 w 144"/>
                <a:gd name="T3" fmla="*/ 48 h 120"/>
                <a:gd name="T4" fmla="*/ 144 w 144"/>
                <a:gd name="T5" fmla="*/ 42 h 120"/>
                <a:gd name="T6" fmla="*/ 138 w 144"/>
                <a:gd name="T7" fmla="*/ 36 h 120"/>
                <a:gd name="T8" fmla="*/ 6 w 144"/>
                <a:gd name="T9" fmla="*/ 36 h 120"/>
                <a:gd name="T10" fmla="*/ 0 w 144"/>
                <a:gd name="T11" fmla="*/ 42 h 120"/>
                <a:gd name="T12" fmla="*/ 6 w 144"/>
                <a:gd name="T13" fmla="*/ 48 h 120"/>
                <a:gd name="T14" fmla="*/ 6 w 144"/>
                <a:gd name="T15" fmla="*/ 12 h 120"/>
                <a:gd name="T16" fmla="*/ 70 w 144"/>
                <a:gd name="T17" fmla="*/ 12 h 120"/>
                <a:gd name="T18" fmla="*/ 76 w 144"/>
                <a:gd name="T19" fmla="*/ 6 h 120"/>
                <a:gd name="T20" fmla="*/ 70 w 144"/>
                <a:gd name="T21" fmla="*/ 0 h 120"/>
                <a:gd name="T22" fmla="*/ 6 w 144"/>
                <a:gd name="T23" fmla="*/ 0 h 120"/>
                <a:gd name="T24" fmla="*/ 0 w 144"/>
                <a:gd name="T25" fmla="*/ 6 h 120"/>
                <a:gd name="T26" fmla="*/ 6 w 144"/>
                <a:gd name="T27" fmla="*/ 12 h 120"/>
                <a:gd name="T28" fmla="*/ 138 w 144"/>
                <a:gd name="T29" fmla="*/ 108 h 120"/>
                <a:gd name="T30" fmla="*/ 6 w 144"/>
                <a:gd name="T31" fmla="*/ 108 h 120"/>
                <a:gd name="T32" fmla="*/ 0 w 144"/>
                <a:gd name="T33" fmla="*/ 114 h 120"/>
                <a:gd name="T34" fmla="*/ 6 w 144"/>
                <a:gd name="T35" fmla="*/ 120 h 120"/>
                <a:gd name="T36" fmla="*/ 138 w 144"/>
                <a:gd name="T37" fmla="*/ 120 h 120"/>
                <a:gd name="T38" fmla="*/ 144 w 144"/>
                <a:gd name="T39" fmla="*/ 114 h 120"/>
                <a:gd name="T40" fmla="*/ 138 w 144"/>
                <a:gd name="T41" fmla="*/ 108 h 120"/>
                <a:gd name="T42" fmla="*/ 138 w 144"/>
                <a:gd name="T43" fmla="*/ 72 h 120"/>
                <a:gd name="T44" fmla="*/ 6 w 144"/>
                <a:gd name="T45" fmla="*/ 72 h 120"/>
                <a:gd name="T46" fmla="*/ 0 w 144"/>
                <a:gd name="T47" fmla="*/ 78 h 120"/>
                <a:gd name="T48" fmla="*/ 6 w 144"/>
                <a:gd name="T49" fmla="*/ 84 h 120"/>
                <a:gd name="T50" fmla="*/ 138 w 144"/>
                <a:gd name="T51" fmla="*/ 84 h 120"/>
                <a:gd name="T52" fmla="*/ 144 w 144"/>
                <a:gd name="T53" fmla="*/ 78 h 120"/>
                <a:gd name="T54" fmla="*/ 138 w 144"/>
                <a:gd name="T55" fmla="*/ 7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4" h="120">
                  <a:moveTo>
                    <a:pt x="6" y="48"/>
                  </a:moveTo>
                  <a:cubicBezTo>
                    <a:pt x="138" y="48"/>
                    <a:pt x="138" y="48"/>
                    <a:pt x="138" y="48"/>
                  </a:cubicBezTo>
                  <a:cubicBezTo>
                    <a:pt x="141" y="48"/>
                    <a:pt x="144" y="45"/>
                    <a:pt x="144" y="42"/>
                  </a:cubicBezTo>
                  <a:cubicBezTo>
                    <a:pt x="144" y="39"/>
                    <a:pt x="141" y="36"/>
                    <a:pt x="138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" y="36"/>
                    <a:pt x="0" y="39"/>
                    <a:pt x="0" y="42"/>
                  </a:cubicBezTo>
                  <a:cubicBezTo>
                    <a:pt x="0" y="45"/>
                    <a:pt x="3" y="48"/>
                    <a:pt x="6" y="48"/>
                  </a:cubicBezTo>
                  <a:close/>
                  <a:moveTo>
                    <a:pt x="6" y="12"/>
                  </a:moveTo>
                  <a:cubicBezTo>
                    <a:pt x="70" y="12"/>
                    <a:pt x="70" y="12"/>
                    <a:pt x="70" y="12"/>
                  </a:cubicBezTo>
                  <a:cubicBezTo>
                    <a:pt x="73" y="12"/>
                    <a:pt x="76" y="9"/>
                    <a:pt x="76" y="6"/>
                  </a:cubicBezTo>
                  <a:cubicBezTo>
                    <a:pt x="76" y="3"/>
                    <a:pt x="73" y="0"/>
                    <a:pt x="7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lose/>
                  <a:moveTo>
                    <a:pt x="138" y="108"/>
                  </a:moveTo>
                  <a:cubicBezTo>
                    <a:pt x="6" y="108"/>
                    <a:pt x="6" y="108"/>
                    <a:pt x="6" y="108"/>
                  </a:cubicBezTo>
                  <a:cubicBezTo>
                    <a:pt x="3" y="108"/>
                    <a:pt x="0" y="111"/>
                    <a:pt x="0" y="114"/>
                  </a:cubicBezTo>
                  <a:cubicBezTo>
                    <a:pt x="0" y="117"/>
                    <a:pt x="3" y="120"/>
                    <a:pt x="6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41" y="120"/>
                    <a:pt x="144" y="117"/>
                    <a:pt x="144" y="114"/>
                  </a:cubicBezTo>
                  <a:cubicBezTo>
                    <a:pt x="144" y="111"/>
                    <a:pt x="141" y="108"/>
                    <a:pt x="138" y="108"/>
                  </a:cubicBezTo>
                  <a:close/>
                  <a:moveTo>
                    <a:pt x="138" y="72"/>
                  </a:moveTo>
                  <a:cubicBezTo>
                    <a:pt x="6" y="72"/>
                    <a:pt x="6" y="72"/>
                    <a:pt x="6" y="72"/>
                  </a:cubicBezTo>
                  <a:cubicBezTo>
                    <a:pt x="3" y="72"/>
                    <a:pt x="0" y="75"/>
                    <a:pt x="0" y="78"/>
                  </a:cubicBezTo>
                  <a:cubicBezTo>
                    <a:pt x="0" y="81"/>
                    <a:pt x="3" y="84"/>
                    <a:pt x="6" y="84"/>
                  </a:cubicBezTo>
                  <a:cubicBezTo>
                    <a:pt x="138" y="84"/>
                    <a:pt x="138" y="84"/>
                    <a:pt x="138" y="84"/>
                  </a:cubicBezTo>
                  <a:cubicBezTo>
                    <a:pt x="141" y="84"/>
                    <a:pt x="144" y="81"/>
                    <a:pt x="144" y="78"/>
                  </a:cubicBezTo>
                  <a:cubicBezTo>
                    <a:pt x="144" y="75"/>
                    <a:pt x="141" y="72"/>
                    <a:pt x="138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5043" y="419"/>
              <a:ext cx="492" cy="587"/>
            </a:xfrm>
            <a:custGeom>
              <a:avLst/>
              <a:gdLst>
                <a:gd name="T0" fmla="*/ 146 w 208"/>
                <a:gd name="T1" fmla="*/ 0 h 248"/>
                <a:gd name="T2" fmla="*/ 16 w 208"/>
                <a:gd name="T3" fmla="*/ 0 h 248"/>
                <a:gd name="T4" fmla="*/ 0 w 208"/>
                <a:gd name="T5" fmla="*/ 16 h 248"/>
                <a:gd name="T6" fmla="*/ 0 w 208"/>
                <a:gd name="T7" fmla="*/ 28 h 248"/>
                <a:gd name="T8" fmla="*/ 0 w 208"/>
                <a:gd name="T9" fmla="*/ 28 h 248"/>
                <a:gd name="T10" fmla="*/ 0 w 208"/>
                <a:gd name="T11" fmla="*/ 232 h 248"/>
                <a:gd name="T12" fmla="*/ 5 w 208"/>
                <a:gd name="T13" fmla="*/ 243 h 248"/>
                <a:gd name="T14" fmla="*/ 16 w 208"/>
                <a:gd name="T15" fmla="*/ 248 h 248"/>
                <a:gd name="T16" fmla="*/ 192 w 208"/>
                <a:gd name="T17" fmla="*/ 248 h 248"/>
                <a:gd name="T18" fmla="*/ 208 w 208"/>
                <a:gd name="T19" fmla="*/ 232 h 248"/>
                <a:gd name="T20" fmla="*/ 208 w 208"/>
                <a:gd name="T21" fmla="*/ 62 h 248"/>
                <a:gd name="T22" fmla="*/ 146 w 208"/>
                <a:gd name="T2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48">
                  <a:moveTo>
                    <a:pt x="14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36"/>
                    <a:pt x="2" y="240"/>
                    <a:pt x="5" y="243"/>
                  </a:cubicBezTo>
                  <a:cubicBezTo>
                    <a:pt x="8" y="246"/>
                    <a:pt x="12" y="248"/>
                    <a:pt x="16" y="248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201" y="248"/>
                    <a:pt x="208" y="241"/>
                    <a:pt x="208" y="23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5388" y="486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D6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5388" y="486"/>
              <a:ext cx="147" cy="213"/>
            </a:xfrm>
            <a:custGeom>
              <a:avLst/>
              <a:gdLst>
                <a:gd name="T0" fmla="*/ 67 w 147"/>
                <a:gd name="T1" fmla="*/ 0 h 213"/>
                <a:gd name="T2" fmla="*/ 0 w 147"/>
                <a:gd name="T3" fmla="*/ 66 h 213"/>
                <a:gd name="T4" fmla="*/ 147 w 147"/>
                <a:gd name="T5" fmla="*/ 213 h 213"/>
                <a:gd name="T6" fmla="*/ 147 w 147"/>
                <a:gd name="T7" fmla="*/ 80 h 213"/>
                <a:gd name="T8" fmla="*/ 67 w 147"/>
                <a:gd name="T9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213">
                  <a:moveTo>
                    <a:pt x="67" y="0"/>
                  </a:moveTo>
                  <a:lnTo>
                    <a:pt x="0" y="66"/>
                  </a:lnTo>
                  <a:lnTo>
                    <a:pt x="147" y="213"/>
                  </a:lnTo>
                  <a:lnTo>
                    <a:pt x="147" y="80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/>
            <p:nvPr/>
          </p:nvSpPr>
          <p:spPr bwMode="auto">
            <a:xfrm>
              <a:off x="5384" y="419"/>
              <a:ext cx="151" cy="152"/>
            </a:xfrm>
            <a:custGeom>
              <a:avLst/>
              <a:gdLst>
                <a:gd name="T0" fmla="*/ 2 w 64"/>
                <a:gd name="T1" fmla="*/ 0 h 64"/>
                <a:gd name="T2" fmla="*/ 0 w 64"/>
                <a:gd name="T3" fmla="*/ 0 h 64"/>
                <a:gd name="T4" fmla="*/ 0 w 64"/>
                <a:gd name="T5" fmla="*/ 48 h 64"/>
                <a:gd name="T6" fmla="*/ 16 w 64"/>
                <a:gd name="T7" fmla="*/ 64 h 64"/>
                <a:gd name="T8" fmla="*/ 64 w 64"/>
                <a:gd name="T9" fmla="*/ 64 h 64"/>
                <a:gd name="T10" fmla="*/ 64 w 64"/>
                <a:gd name="T11" fmla="*/ 62 h 64"/>
                <a:gd name="T12" fmla="*/ 2 w 64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7" y="64"/>
                    <a:pt x="16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2"/>
                    <a:pt x="64" y="62"/>
                    <a:pt x="64" y="6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C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5161" y="590"/>
              <a:ext cx="265" cy="248"/>
            </a:xfrm>
            <a:custGeom>
              <a:avLst/>
              <a:gdLst>
                <a:gd name="T0" fmla="*/ 103 w 112"/>
                <a:gd name="T1" fmla="*/ 68 h 105"/>
                <a:gd name="T2" fmla="*/ 109 w 112"/>
                <a:gd name="T3" fmla="*/ 69 h 105"/>
                <a:gd name="T4" fmla="*/ 102 w 112"/>
                <a:gd name="T5" fmla="*/ 63 h 105"/>
                <a:gd name="T6" fmla="*/ 76 w 112"/>
                <a:gd name="T7" fmla="*/ 59 h 105"/>
                <a:gd name="T8" fmla="*/ 79 w 112"/>
                <a:gd name="T9" fmla="*/ 62 h 105"/>
                <a:gd name="T10" fmla="*/ 88 w 112"/>
                <a:gd name="T11" fmla="*/ 66 h 105"/>
                <a:gd name="T12" fmla="*/ 103 w 112"/>
                <a:gd name="T13" fmla="*/ 68 h 105"/>
                <a:gd name="T14" fmla="*/ 89 w 112"/>
                <a:gd name="T15" fmla="*/ 67 h 105"/>
                <a:gd name="T16" fmla="*/ 88 w 112"/>
                <a:gd name="T17" fmla="*/ 66 h 105"/>
                <a:gd name="T18" fmla="*/ 86 w 112"/>
                <a:gd name="T19" fmla="*/ 66 h 105"/>
                <a:gd name="T20" fmla="*/ 79 w 112"/>
                <a:gd name="T21" fmla="*/ 62 h 105"/>
                <a:gd name="T22" fmla="*/ 56 w 112"/>
                <a:gd name="T23" fmla="*/ 33 h 105"/>
                <a:gd name="T24" fmla="*/ 51 w 112"/>
                <a:gd name="T25" fmla="*/ 14 h 105"/>
                <a:gd name="T26" fmla="*/ 54 w 112"/>
                <a:gd name="T27" fmla="*/ 9 h 105"/>
                <a:gd name="T28" fmla="*/ 55 w 112"/>
                <a:gd name="T29" fmla="*/ 17 h 105"/>
                <a:gd name="T30" fmla="*/ 56 w 112"/>
                <a:gd name="T31" fmla="*/ 24 h 105"/>
                <a:gd name="T32" fmla="*/ 57 w 112"/>
                <a:gd name="T33" fmla="*/ 6 h 105"/>
                <a:gd name="T34" fmla="*/ 46 w 112"/>
                <a:gd name="T35" fmla="*/ 9 h 105"/>
                <a:gd name="T36" fmla="*/ 48 w 112"/>
                <a:gd name="T37" fmla="*/ 34 h 105"/>
                <a:gd name="T38" fmla="*/ 22 w 112"/>
                <a:gd name="T39" fmla="*/ 88 h 105"/>
                <a:gd name="T40" fmla="*/ 13 w 112"/>
                <a:gd name="T41" fmla="*/ 98 h 105"/>
                <a:gd name="T42" fmla="*/ 11 w 112"/>
                <a:gd name="T43" fmla="*/ 95 h 105"/>
                <a:gd name="T44" fmla="*/ 24 w 112"/>
                <a:gd name="T45" fmla="*/ 79 h 105"/>
                <a:gd name="T46" fmla="*/ 3 w 112"/>
                <a:gd name="T47" fmla="*/ 93 h 105"/>
                <a:gd name="T48" fmla="*/ 7 w 112"/>
                <a:gd name="T49" fmla="*/ 104 h 105"/>
                <a:gd name="T50" fmla="*/ 21 w 112"/>
                <a:gd name="T51" fmla="*/ 98 h 105"/>
                <a:gd name="T52" fmla="*/ 38 w 112"/>
                <a:gd name="T53" fmla="*/ 75 h 105"/>
                <a:gd name="T54" fmla="*/ 77 w 112"/>
                <a:gd name="T55" fmla="*/ 66 h 105"/>
                <a:gd name="T56" fmla="*/ 99 w 112"/>
                <a:gd name="T57" fmla="*/ 75 h 105"/>
                <a:gd name="T58" fmla="*/ 106 w 112"/>
                <a:gd name="T59" fmla="*/ 80 h 105"/>
                <a:gd name="T60" fmla="*/ 109 w 112"/>
                <a:gd name="T61" fmla="*/ 74 h 105"/>
                <a:gd name="T62" fmla="*/ 89 w 112"/>
                <a:gd name="T63" fmla="*/ 67 h 105"/>
                <a:gd name="T64" fmla="*/ 41 w 112"/>
                <a:gd name="T65" fmla="*/ 68 h 105"/>
                <a:gd name="T66" fmla="*/ 53 w 112"/>
                <a:gd name="T67" fmla="*/ 45 h 105"/>
                <a:gd name="T68" fmla="*/ 65 w 112"/>
                <a:gd name="T69" fmla="*/ 61 h 105"/>
                <a:gd name="T70" fmla="*/ 41 w 112"/>
                <a:gd name="T71" fmla="*/ 6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2" h="105">
                  <a:moveTo>
                    <a:pt x="103" y="68"/>
                  </a:moveTo>
                  <a:cubicBezTo>
                    <a:pt x="107" y="70"/>
                    <a:pt x="106" y="72"/>
                    <a:pt x="109" y="69"/>
                  </a:cubicBezTo>
                  <a:cubicBezTo>
                    <a:pt x="112" y="67"/>
                    <a:pt x="106" y="65"/>
                    <a:pt x="102" y="63"/>
                  </a:cubicBezTo>
                  <a:cubicBezTo>
                    <a:pt x="98" y="61"/>
                    <a:pt x="76" y="59"/>
                    <a:pt x="76" y="59"/>
                  </a:cubicBezTo>
                  <a:cubicBezTo>
                    <a:pt x="76" y="59"/>
                    <a:pt x="78" y="60"/>
                    <a:pt x="79" y="62"/>
                  </a:cubicBezTo>
                  <a:cubicBezTo>
                    <a:pt x="83" y="64"/>
                    <a:pt x="86" y="65"/>
                    <a:pt x="88" y="66"/>
                  </a:cubicBezTo>
                  <a:cubicBezTo>
                    <a:pt x="93" y="66"/>
                    <a:pt x="100" y="66"/>
                    <a:pt x="103" y="68"/>
                  </a:cubicBezTo>
                  <a:close/>
                  <a:moveTo>
                    <a:pt x="89" y="67"/>
                  </a:moveTo>
                  <a:cubicBezTo>
                    <a:pt x="89" y="67"/>
                    <a:pt x="88" y="66"/>
                    <a:pt x="88" y="66"/>
                  </a:cubicBezTo>
                  <a:cubicBezTo>
                    <a:pt x="87" y="66"/>
                    <a:pt x="86" y="66"/>
                    <a:pt x="86" y="66"/>
                  </a:cubicBezTo>
                  <a:cubicBezTo>
                    <a:pt x="84" y="66"/>
                    <a:pt x="81" y="64"/>
                    <a:pt x="79" y="62"/>
                  </a:cubicBezTo>
                  <a:cubicBezTo>
                    <a:pt x="72" y="58"/>
                    <a:pt x="62" y="51"/>
                    <a:pt x="56" y="33"/>
                  </a:cubicBezTo>
                  <a:cubicBezTo>
                    <a:pt x="56" y="33"/>
                    <a:pt x="52" y="19"/>
                    <a:pt x="51" y="14"/>
                  </a:cubicBezTo>
                  <a:cubicBezTo>
                    <a:pt x="51" y="9"/>
                    <a:pt x="53" y="4"/>
                    <a:pt x="54" y="9"/>
                  </a:cubicBezTo>
                  <a:cubicBezTo>
                    <a:pt x="54" y="9"/>
                    <a:pt x="56" y="14"/>
                    <a:pt x="55" y="17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60" y="10"/>
                    <a:pt x="57" y="6"/>
                  </a:cubicBezTo>
                  <a:cubicBezTo>
                    <a:pt x="57" y="6"/>
                    <a:pt x="47" y="0"/>
                    <a:pt x="46" y="9"/>
                  </a:cubicBezTo>
                  <a:cubicBezTo>
                    <a:pt x="46" y="19"/>
                    <a:pt x="47" y="32"/>
                    <a:pt x="48" y="34"/>
                  </a:cubicBezTo>
                  <a:cubicBezTo>
                    <a:pt x="48" y="34"/>
                    <a:pt x="37" y="68"/>
                    <a:pt x="22" y="88"/>
                  </a:cubicBezTo>
                  <a:cubicBezTo>
                    <a:pt x="22" y="88"/>
                    <a:pt x="16" y="97"/>
                    <a:pt x="13" y="98"/>
                  </a:cubicBezTo>
                  <a:cubicBezTo>
                    <a:pt x="13" y="98"/>
                    <a:pt x="7" y="101"/>
                    <a:pt x="11" y="95"/>
                  </a:cubicBezTo>
                  <a:cubicBezTo>
                    <a:pt x="11" y="95"/>
                    <a:pt x="22" y="83"/>
                    <a:pt x="24" y="79"/>
                  </a:cubicBezTo>
                  <a:cubicBezTo>
                    <a:pt x="24" y="79"/>
                    <a:pt x="5" y="90"/>
                    <a:pt x="3" y="93"/>
                  </a:cubicBezTo>
                  <a:cubicBezTo>
                    <a:pt x="2" y="96"/>
                    <a:pt x="0" y="101"/>
                    <a:pt x="7" y="104"/>
                  </a:cubicBezTo>
                  <a:cubicBezTo>
                    <a:pt x="7" y="104"/>
                    <a:pt x="15" y="105"/>
                    <a:pt x="21" y="98"/>
                  </a:cubicBezTo>
                  <a:cubicBezTo>
                    <a:pt x="21" y="98"/>
                    <a:pt x="35" y="81"/>
                    <a:pt x="38" y="75"/>
                  </a:cubicBezTo>
                  <a:cubicBezTo>
                    <a:pt x="38" y="75"/>
                    <a:pt x="47" y="72"/>
                    <a:pt x="77" y="66"/>
                  </a:cubicBezTo>
                  <a:cubicBezTo>
                    <a:pt x="77" y="66"/>
                    <a:pt x="94" y="74"/>
                    <a:pt x="99" y="75"/>
                  </a:cubicBezTo>
                  <a:cubicBezTo>
                    <a:pt x="104" y="76"/>
                    <a:pt x="106" y="80"/>
                    <a:pt x="106" y="80"/>
                  </a:cubicBezTo>
                  <a:cubicBezTo>
                    <a:pt x="106" y="80"/>
                    <a:pt x="112" y="75"/>
                    <a:pt x="109" y="74"/>
                  </a:cubicBezTo>
                  <a:cubicBezTo>
                    <a:pt x="106" y="72"/>
                    <a:pt x="96" y="71"/>
                    <a:pt x="89" y="67"/>
                  </a:cubicBezTo>
                  <a:close/>
                  <a:moveTo>
                    <a:pt x="41" y="68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50"/>
                    <a:pt x="65" y="61"/>
                    <a:pt x="65" y="61"/>
                  </a:cubicBezTo>
                  <a:cubicBezTo>
                    <a:pt x="60" y="61"/>
                    <a:pt x="41" y="68"/>
                    <a:pt x="4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2098" y="1385"/>
              <a:ext cx="587" cy="587"/>
            </a:xfrm>
            <a:prstGeom prst="ellipse">
              <a:avLst/>
            </a:pr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2173" y="1461"/>
              <a:ext cx="436" cy="435"/>
            </a:xfrm>
            <a:prstGeom prst="ellipse">
              <a:avLst/>
            </a:pr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2154" y="1442"/>
              <a:ext cx="474" cy="473"/>
            </a:xfrm>
            <a:custGeom>
              <a:avLst/>
              <a:gdLst>
                <a:gd name="T0" fmla="*/ 100 w 200"/>
                <a:gd name="T1" fmla="*/ 0 h 200"/>
                <a:gd name="T2" fmla="*/ 0 w 200"/>
                <a:gd name="T3" fmla="*/ 100 h 200"/>
                <a:gd name="T4" fmla="*/ 100 w 200"/>
                <a:gd name="T5" fmla="*/ 200 h 200"/>
                <a:gd name="T6" fmla="*/ 200 w 200"/>
                <a:gd name="T7" fmla="*/ 100 h 200"/>
                <a:gd name="T8" fmla="*/ 100 w 200"/>
                <a:gd name="T9" fmla="*/ 0 h 200"/>
                <a:gd name="T10" fmla="*/ 100 w 200"/>
                <a:gd name="T11" fmla="*/ 188 h 200"/>
                <a:gd name="T12" fmla="*/ 12 w 200"/>
                <a:gd name="T13" fmla="*/ 100 h 200"/>
                <a:gd name="T14" fmla="*/ 100 w 200"/>
                <a:gd name="T15" fmla="*/ 12 h 200"/>
                <a:gd name="T16" fmla="*/ 188 w 200"/>
                <a:gd name="T17" fmla="*/ 100 h 200"/>
                <a:gd name="T18" fmla="*/ 100 w 200"/>
                <a:gd name="T19" fmla="*/ 18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" h="200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55" y="200"/>
                    <a:pt x="200" y="155"/>
                    <a:pt x="200" y="100"/>
                  </a:cubicBezTo>
                  <a:cubicBezTo>
                    <a:pt x="200" y="45"/>
                    <a:pt x="155" y="0"/>
                    <a:pt x="100" y="0"/>
                  </a:cubicBezTo>
                  <a:close/>
                  <a:moveTo>
                    <a:pt x="100" y="188"/>
                  </a:moveTo>
                  <a:cubicBezTo>
                    <a:pt x="51" y="188"/>
                    <a:pt x="12" y="149"/>
                    <a:pt x="12" y="100"/>
                  </a:cubicBezTo>
                  <a:cubicBezTo>
                    <a:pt x="12" y="51"/>
                    <a:pt x="51" y="12"/>
                    <a:pt x="100" y="12"/>
                  </a:cubicBezTo>
                  <a:cubicBezTo>
                    <a:pt x="149" y="12"/>
                    <a:pt x="188" y="51"/>
                    <a:pt x="188" y="100"/>
                  </a:cubicBezTo>
                  <a:cubicBezTo>
                    <a:pt x="188" y="149"/>
                    <a:pt x="149" y="188"/>
                    <a:pt x="100" y="188"/>
                  </a:cubicBezTo>
                  <a:close/>
                </a:path>
              </a:pathLst>
            </a:cu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2183" y="1470"/>
              <a:ext cx="416" cy="417"/>
            </a:xfrm>
            <a:custGeom>
              <a:avLst/>
              <a:gdLst>
                <a:gd name="T0" fmla="*/ 88 w 176"/>
                <a:gd name="T1" fmla="*/ 0 h 176"/>
                <a:gd name="T2" fmla="*/ 84 w 176"/>
                <a:gd name="T3" fmla="*/ 4 h 176"/>
                <a:gd name="T4" fmla="*/ 84 w 176"/>
                <a:gd name="T5" fmla="*/ 16 h 176"/>
                <a:gd name="T6" fmla="*/ 88 w 176"/>
                <a:gd name="T7" fmla="*/ 20 h 176"/>
                <a:gd name="T8" fmla="*/ 92 w 176"/>
                <a:gd name="T9" fmla="*/ 16 h 176"/>
                <a:gd name="T10" fmla="*/ 92 w 176"/>
                <a:gd name="T11" fmla="*/ 4 h 176"/>
                <a:gd name="T12" fmla="*/ 88 w 176"/>
                <a:gd name="T13" fmla="*/ 0 h 176"/>
                <a:gd name="T14" fmla="*/ 88 w 176"/>
                <a:gd name="T15" fmla="*/ 156 h 176"/>
                <a:gd name="T16" fmla="*/ 84 w 176"/>
                <a:gd name="T17" fmla="*/ 160 h 176"/>
                <a:gd name="T18" fmla="*/ 84 w 176"/>
                <a:gd name="T19" fmla="*/ 172 h 176"/>
                <a:gd name="T20" fmla="*/ 88 w 176"/>
                <a:gd name="T21" fmla="*/ 176 h 176"/>
                <a:gd name="T22" fmla="*/ 92 w 176"/>
                <a:gd name="T23" fmla="*/ 172 h 176"/>
                <a:gd name="T24" fmla="*/ 92 w 176"/>
                <a:gd name="T25" fmla="*/ 160 h 176"/>
                <a:gd name="T26" fmla="*/ 88 w 176"/>
                <a:gd name="T27" fmla="*/ 156 h 176"/>
                <a:gd name="T28" fmla="*/ 172 w 176"/>
                <a:gd name="T29" fmla="*/ 84 h 176"/>
                <a:gd name="T30" fmla="*/ 160 w 176"/>
                <a:gd name="T31" fmla="*/ 84 h 176"/>
                <a:gd name="T32" fmla="*/ 156 w 176"/>
                <a:gd name="T33" fmla="*/ 88 h 176"/>
                <a:gd name="T34" fmla="*/ 160 w 176"/>
                <a:gd name="T35" fmla="*/ 92 h 176"/>
                <a:gd name="T36" fmla="*/ 172 w 176"/>
                <a:gd name="T37" fmla="*/ 92 h 176"/>
                <a:gd name="T38" fmla="*/ 176 w 176"/>
                <a:gd name="T39" fmla="*/ 88 h 176"/>
                <a:gd name="T40" fmla="*/ 172 w 176"/>
                <a:gd name="T41" fmla="*/ 84 h 176"/>
                <a:gd name="T42" fmla="*/ 16 w 176"/>
                <a:gd name="T43" fmla="*/ 84 h 176"/>
                <a:gd name="T44" fmla="*/ 4 w 176"/>
                <a:gd name="T45" fmla="*/ 84 h 176"/>
                <a:gd name="T46" fmla="*/ 0 w 176"/>
                <a:gd name="T47" fmla="*/ 88 h 176"/>
                <a:gd name="T48" fmla="*/ 4 w 176"/>
                <a:gd name="T49" fmla="*/ 92 h 176"/>
                <a:gd name="T50" fmla="*/ 16 w 176"/>
                <a:gd name="T51" fmla="*/ 92 h 176"/>
                <a:gd name="T52" fmla="*/ 20 w 176"/>
                <a:gd name="T53" fmla="*/ 88 h 176"/>
                <a:gd name="T54" fmla="*/ 16 w 176"/>
                <a:gd name="T55" fmla="*/ 84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6" h="176">
                  <a:moveTo>
                    <a:pt x="88" y="0"/>
                  </a:moveTo>
                  <a:cubicBezTo>
                    <a:pt x="86" y="0"/>
                    <a:pt x="84" y="2"/>
                    <a:pt x="84" y="4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8"/>
                    <a:pt x="86" y="20"/>
                    <a:pt x="88" y="20"/>
                  </a:cubicBezTo>
                  <a:cubicBezTo>
                    <a:pt x="90" y="20"/>
                    <a:pt x="92" y="18"/>
                    <a:pt x="92" y="16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2"/>
                    <a:pt x="90" y="0"/>
                    <a:pt x="88" y="0"/>
                  </a:cubicBezTo>
                  <a:close/>
                  <a:moveTo>
                    <a:pt x="88" y="156"/>
                  </a:moveTo>
                  <a:cubicBezTo>
                    <a:pt x="86" y="156"/>
                    <a:pt x="84" y="158"/>
                    <a:pt x="84" y="160"/>
                  </a:cubicBezTo>
                  <a:cubicBezTo>
                    <a:pt x="84" y="172"/>
                    <a:pt x="84" y="172"/>
                    <a:pt x="84" y="172"/>
                  </a:cubicBezTo>
                  <a:cubicBezTo>
                    <a:pt x="84" y="174"/>
                    <a:pt x="86" y="176"/>
                    <a:pt x="88" y="176"/>
                  </a:cubicBezTo>
                  <a:cubicBezTo>
                    <a:pt x="90" y="176"/>
                    <a:pt x="92" y="174"/>
                    <a:pt x="92" y="172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92" y="158"/>
                    <a:pt x="90" y="156"/>
                    <a:pt x="88" y="156"/>
                  </a:cubicBezTo>
                  <a:close/>
                  <a:moveTo>
                    <a:pt x="172" y="84"/>
                  </a:moveTo>
                  <a:cubicBezTo>
                    <a:pt x="160" y="84"/>
                    <a:pt x="160" y="84"/>
                    <a:pt x="160" y="84"/>
                  </a:cubicBezTo>
                  <a:cubicBezTo>
                    <a:pt x="158" y="84"/>
                    <a:pt x="156" y="86"/>
                    <a:pt x="156" y="88"/>
                  </a:cubicBezTo>
                  <a:cubicBezTo>
                    <a:pt x="156" y="90"/>
                    <a:pt x="158" y="92"/>
                    <a:pt x="160" y="92"/>
                  </a:cubicBezTo>
                  <a:cubicBezTo>
                    <a:pt x="172" y="92"/>
                    <a:pt x="172" y="92"/>
                    <a:pt x="172" y="92"/>
                  </a:cubicBezTo>
                  <a:cubicBezTo>
                    <a:pt x="174" y="92"/>
                    <a:pt x="176" y="90"/>
                    <a:pt x="176" y="88"/>
                  </a:cubicBezTo>
                  <a:cubicBezTo>
                    <a:pt x="176" y="86"/>
                    <a:pt x="174" y="84"/>
                    <a:pt x="172" y="84"/>
                  </a:cubicBezTo>
                  <a:close/>
                  <a:moveTo>
                    <a:pt x="16" y="84"/>
                  </a:moveTo>
                  <a:cubicBezTo>
                    <a:pt x="4" y="84"/>
                    <a:pt x="4" y="84"/>
                    <a:pt x="4" y="84"/>
                  </a:cubicBezTo>
                  <a:cubicBezTo>
                    <a:pt x="2" y="84"/>
                    <a:pt x="0" y="86"/>
                    <a:pt x="0" y="88"/>
                  </a:cubicBezTo>
                  <a:cubicBezTo>
                    <a:pt x="0" y="90"/>
                    <a:pt x="2" y="92"/>
                    <a:pt x="4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8" y="92"/>
                    <a:pt x="20" y="90"/>
                    <a:pt x="20" y="88"/>
                  </a:cubicBezTo>
                  <a:cubicBezTo>
                    <a:pt x="20" y="86"/>
                    <a:pt x="18" y="84"/>
                    <a:pt x="16" y="84"/>
                  </a:cubicBez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2382" y="1660"/>
              <a:ext cx="151" cy="37"/>
            </a:xfrm>
            <a:custGeom>
              <a:avLst/>
              <a:gdLst>
                <a:gd name="T0" fmla="*/ 56 w 64"/>
                <a:gd name="T1" fmla="*/ 0 h 16"/>
                <a:gd name="T2" fmla="*/ 8 w 64"/>
                <a:gd name="T3" fmla="*/ 0 h 16"/>
                <a:gd name="T4" fmla="*/ 0 w 64"/>
                <a:gd name="T5" fmla="*/ 8 h 16"/>
                <a:gd name="T6" fmla="*/ 8 w 64"/>
                <a:gd name="T7" fmla="*/ 16 h 16"/>
                <a:gd name="T8" fmla="*/ 56 w 64"/>
                <a:gd name="T9" fmla="*/ 16 h 16"/>
                <a:gd name="T10" fmla="*/ 64 w 64"/>
                <a:gd name="T11" fmla="*/ 8 h 16"/>
                <a:gd name="T12" fmla="*/ 56 w 64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6">
                  <a:moveTo>
                    <a:pt x="5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"/>
                    <a:pt x="4" y="16"/>
                    <a:pt x="8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60" y="16"/>
                    <a:pt x="64" y="12"/>
                    <a:pt x="64" y="8"/>
                  </a:cubicBezTo>
                  <a:cubicBezTo>
                    <a:pt x="64" y="4"/>
                    <a:pt x="60" y="0"/>
                    <a:pt x="56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2259" y="1551"/>
              <a:ext cx="142" cy="142"/>
            </a:xfrm>
            <a:custGeom>
              <a:avLst/>
              <a:gdLst>
                <a:gd name="T0" fmla="*/ 57 w 60"/>
                <a:gd name="T1" fmla="*/ 46 h 60"/>
                <a:gd name="T2" fmla="*/ 14 w 60"/>
                <a:gd name="T3" fmla="*/ 3 h 60"/>
                <a:gd name="T4" fmla="*/ 3 w 60"/>
                <a:gd name="T5" fmla="*/ 3 h 60"/>
                <a:gd name="T6" fmla="*/ 3 w 60"/>
                <a:gd name="T7" fmla="*/ 14 h 60"/>
                <a:gd name="T8" fmla="*/ 46 w 60"/>
                <a:gd name="T9" fmla="*/ 57 h 60"/>
                <a:gd name="T10" fmla="*/ 57 w 60"/>
                <a:gd name="T11" fmla="*/ 57 h 60"/>
                <a:gd name="T12" fmla="*/ 57 w 60"/>
                <a:gd name="T13" fmla="*/ 4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60">
                  <a:moveTo>
                    <a:pt x="57" y="46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1" y="0"/>
                    <a:pt x="6" y="0"/>
                    <a:pt x="3" y="3"/>
                  </a:cubicBezTo>
                  <a:cubicBezTo>
                    <a:pt x="0" y="6"/>
                    <a:pt x="0" y="11"/>
                    <a:pt x="3" y="14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9" y="60"/>
                    <a:pt x="54" y="60"/>
                    <a:pt x="57" y="57"/>
                  </a:cubicBezTo>
                  <a:cubicBezTo>
                    <a:pt x="60" y="54"/>
                    <a:pt x="60" y="49"/>
                    <a:pt x="57" y="46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2344" y="1631"/>
              <a:ext cx="85" cy="8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2098" y="2351"/>
              <a:ext cx="587" cy="586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/>
            <p:nvPr/>
          </p:nvSpPr>
          <p:spPr bwMode="auto">
            <a:xfrm>
              <a:off x="2325" y="2502"/>
              <a:ext cx="132" cy="284"/>
            </a:xfrm>
            <a:custGeom>
              <a:avLst/>
              <a:gdLst>
                <a:gd name="T0" fmla="*/ 42 w 56"/>
                <a:gd name="T1" fmla="*/ 22 h 120"/>
                <a:gd name="T2" fmla="*/ 56 w 56"/>
                <a:gd name="T3" fmla="*/ 22 h 120"/>
                <a:gd name="T4" fmla="*/ 56 w 56"/>
                <a:gd name="T5" fmla="*/ 0 h 120"/>
                <a:gd name="T6" fmla="*/ 38 w 56"/>
                <a:gd name="T7" fmla="*/ 0 h 120"/>
                <a:gd name="T8" fmla="*/ 12 w 56"/>
                <a:gd name="T9" fmla="*/ 24 h 120"/>
                <a:gd name="T10" fmla="*/ 12 w 56"/>
                <a:gd name="T11" fmla="*/ 41 h 120"/>
                <a:gd name="T12" fmla="*/ 0 w 56"/>
                <a:gd name="T13" fmla="*/ 41 h 120"/>
                <a:gd name="T14" fmla="*/ 0 w 56"/>
                <a:gd name="T15" fmla="*/ 62 h 120"/>
                <a:gd name="T16" fmla="*/ 12 w 56"/>
                <a:gd name="T17" fmla="*/ 62 h 120"/>
                <a:gd name="T18" fmla="*/ 12 w 56"/>
                <a:gd name="T19" fmla="*/ 120 h 120"/>
                <a:gd name="T20" fmla="*/ 37 w 56"/>
                <a:gd name="T21" fmla="*/ 120 h 120"/>
                <a:gd name="T22" fmla="*/ 37 w 56"/>
                <a:gd name="T23" fmla="*/ 62 h 120"/>
                <a:gd name="T24" fmla="*/ 54 w 56"/>
                <a:gd name="T25" fmla="*/ 62 h 120"/>
                <a:gd name="T26" fmla="*/ 56 w 56"/>
                <a:gd name="T27" fmla="*/ 41 h 120"/>
                <a:gd name="T28" fmla="*/ 37 w 56"/>
                <a:gd name="T29" fmla="*/ 41 h 120"/>
                <a:gd name="T30" fmla="*/ 37 w 56"/>
                <a:gd name="T31" fmla="*/ 27 h 120"/>
                <a:gd name="T32" fmla="*/ 42 w 56"/>
                <a:gd name="T33" fmla="*/ 2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120">
                  <a:moveTo>
                    <a:pt x="42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1" y="0"/>
                    <a:pt x="12" y="21"/>
                    <a:pt x="12" y="24"/>
                  </a:cubicBezTo>
                  <a:cubicBezTo>
                    <a:pt x="12" y="27"/>
                    <a:pt x="12" y="41"/>
                    <a:pt x="12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5" y="52"/>
                    <a:pt x="56" y="41"/>
                  </a:cubicBezTo>
                  <a:cubicBezTo>
                    <a:pt x="54" y="41"/>
                    <a:pt x="37" y="41"/>
                    <a:pt x="37" y="41"/>
                  </a:cubicBezTo>
                  <a:cubicBezTo>
                    <a:pt x="37" y="41"/>
                    <a:pt x="37" y="29"/>
                    <a:pt x="37" y="27"/>
                  </a:cubicBezTo>
                  <a:cubicBezTo>
                    <a:pt x="37" y="25"/>
                    <a:pt x="40" y="22"/>
                    <a:pt x="4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/>
            <p:nvPr/>
          </p:nvSpPr>
          <p:spPr bwMode="auto">
            <a:xfrm>
              <a:off x="3063" y="2351"/>
              <a:ext cx="588" cy="586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3215" y="2521"/>
              <a:ext cx="303" cy="246"/>
            </a:xfrm>
            <a:custGeom>
              <a:avLst/>
              <a:gdLst>
                <a:gd name="T0" fmla="*/ 128 w 128"/>
                <a:gd name="T1" fmla="*/ 12 h 104"/>
                <a:gd name="T2" fmla="*/ 113 w 128"/>
                <a:gd name="T3" fmla="*/ 16 h 104"/>
                <a:gd name="T4" fmla="*/ 124 w 128"/>
                <a:gd name="T5" fmla="*/ 2 h 104"/>
                <a:gd name="T6" fmla="*/ 108 w 128"/>
                <a:gd name="T7" fmla="*/ 8 h 104"/>
                <a:gd name="T8" fmla="*/ 89 w 128"/>
                <a:gd name="T9" fmla="*/ 0 h 104"/>
                <a:gd name="T10" fmla="*/ 62 w 128"/>
                <a:gd name="T11" fmla="*/ 26 h 104"/>
                <a:gd name="T12" fmla="*/ 63 w 128"/>
                <a:gd name="T13" fmla="*/ 32 h 104"/>
                <a:gd name="T14" fmla="*/ 9 w 128"/>
                <a:gd name="T15" fmla="*/ 5 h 104"/>
                <a:gd name="T16" fmla="*/ 5 w 128"/>
                <a:gd name="T17" fmla="*/ 18 h 104"/>
                <a:gd name="T18" fmla="*/ 17 w 128"/>
                <a:gd name="T19" fmla="*/ 40 h 104"/>
                <a:gd name="T20" fmla="*/ 5 w 128"/>
                <a:gd name="T21" fmla="*/ 37 h 104"/>
                <a:gd name="T22" fmla="*/ 5 w 128"/>
                <a:gd name="T23" fmla="*/ 37 h 104"/>
                <a:gd name="T24" fmla="*/ 26 w 128"/>
                <a:gd name="T25" fmla="*/ 63 h 104"/>
                <a:gd name="T26" fmla="*/ 19 w 128"/>
                <a:gd name="T27" fmla="*/ 64 h 104"/>
                <a:gd name="T28" fmla="*/ 14 w 128"/>
                <a:gd name="T29" fmla="*/ 63 h 104"/>
                <a:gd name="T30" fmla="*/ 39 w 128"/>
                <a:gd name="T31" fmla="*/ 81 h 104"/>
                <a:gd name="T32" fmla="*/ 6 w 128"/>
                <a:gd name="T33" fmla="*/ 93 h 104"/>
                <a:gd name="T34" fmla="*/ 0 w 128"/>
                <a:gd name="T35" fmla="*/ 92 h 104"/>
                <a:gd name="T36" fmla="*/ 40 w 128"/>
                <a:gd name="T37" fmla="*/ 104 h 104"/>
                <a:gd name="T38" fmla="*/ 115 w 128"/>
                <a:gd name="T39" fmla="*/ 29 h 104"/>
                <a:gd name="T40" fmla="*/ 115 w 128"/>
                <a:gd name="T41" fmla="*/ 26 h 104"/>
                <a:gd name="T42" fmla="*/ 128 w 128"/>
                <a:gd name="T43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04">
                  <a:moveTo>
                    <a:pt x="128" y="12"/>
                  </a:moveTo>
                  <a:cubicBezTo>
                    <a:pt x="123" y="14"/>
                    <a:pt x="118" y="16"/>
                    <a:pt x="113" y="16"/>
                  </a:cubicBezTo>
                  <a:cubicBezTo>
                    <a:pt x="118" y="13"/>
                    <a:pt x="123" y="8"/>
                    <a:pt x="124" y="2"/>
                  </a:cubicBezTo>
                  <a:cubicBezTo>
                    <a:pt x="119" y="5"/>
                    <a:pt x="114" y="7"/>
                    <a:pt x="108" y="8"/>
                  </a:cubicBezTo>
                  <a:cubicBezTo>
                    <a:pt x="103" y="3"/>
                    <a:pt x="96" y="0"/>
                    <a:pt x="89" y="0"/>
                  </a:cubicBezTo>
                  <a:cubicBezTo>
                    <a:pt x="74" y="0"/>
                    <a:pt x="62" y="12"/>
                    <a:pt x="62" y="26"/>
                  </a:cubicBezTo>
                  <a:cubicBezTo>
                    <a:pt x="62" y="28"/>
                    <a:pt x="63" y="30"/>
                    <a:pt x="63" y="32"/>
                  </a:cubicBezTo>
                  <a:cubicBezTo>
                    <a:pt x="41" y="31"/>
                    <a:pt x="22" y="21"/>
                    <a:pt x="9" y="5"/>
                  </a:cubicBezTo>
                  <a:cubicBezTo>
                    <a:pt x="7" y="9"/>
                    <a:pt x="5" y="13"/>
                    <a:pt x="5" y="18"/>
                  </a:cubicBezTo>
                  <a:cubicBezTo>
                    <a:pt x="5" y="27"/>
                    <a:pt x="10" y="35"/>
                    <a:pt x="17" y="40"/>
                  </a:cubicBezTo>
                  <a:cubicBezTo>
                    <a:pt x="13" y="40"/>
                    <a:pt x="9" y="39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50"/>
                    <a:pt x="14" y="60"/>
                    <a:pt x="26" y="63"/>
                  </a:cubicBezTo>
                  <a:cubicBezTo>
                    <a:pt x="24" y="63"/>
                    <a:pt x="22" y="64"/>
                    <a:pt x="19" y="64"/>
                  </a:cubicBezTo>
                  <a:cubicBezTo>
                    <a:pt x="18" y="64"/>
                    <a:pt x="16" y="63"/>
                    <a:pt x="14" y="63"/>
                  </a:cubicBezTo>
                  <a:cubicBezTo>
                    <a:pt x="18" y="74"/>
                    <a:pt x="27" y="81"/>
                    <a:pt x="39" y="81"/>
                  </a:cubicBezTo>
                  <a:cubicBezTo>
                    <a:pt x="30" y="88"/>
                    <a:pt x="19" y="93"/>
                    <a:pt x="6" y="93"/>
                  </a:cubicBezTo>
                  <a:cubicBezTo>
                    <a:pt x="4" y="93"/>
                    <a:pt x="2" y="92"/>
                    <a:pt x="0" y="92"/>
                  </a:cubicBezTo>
                  <a:cubicBezTo>
                    <a:pt x="12" y="100"/>
                    <a:pt x="25" y="104"/>
                    <a:pt x="40" y="104"/>
                  </a:cubicBezTo>
                  <a:cubicBezTo>
                    <a:pt x="89" y="104"/>
                    <a:pt x="115" y="64"/>
                    <a:pt x="115" y="29"/>
                  </a:cubicBezTo>
                  <a:cubicBezTo>
                    <a:pt x="115" y="28"/>
                    <a:pt x="115" y="27"/>
                    <a:pt x="115" y="26"/>
                  </a:cubicBezTo>
                  <a:cubicBezTo>
                    <a:pt x="120" y="22"/>
                    <a:pt x="124" y="18"/>
                    <a:pt x="12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4029" y="2351"/>
              <a:ext cx="588" cy="586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4153" y="2502"/>
              <a:ext cx="350" cy="293"/>
            </a:xfrm>
            <a:custGeom>
              <a:avLst/>
              <a:gdLst>
                <a:gd name="T0" fmla="*/ 124 w 148"/>
                <a:gd name="T1" fmla="*/ 24 h 124"/>
                <a:gd name="T2" fmla="*/ 124 w 148"/>
                <a:gd name="T3" fmla="*/ 0 h 124"/>
                <a:gd name="T4" fmla="*/ 116 w 148"/>
                <a:gd name="T5" fmla="*/ 0 h 124"/>
                <a:gd name="T6" fmla="*/ 116 w 148"/>
                <a:gd name="T7" fmla="*/ 24 h 124"/>
                <a:gd name="T8" fmla="*/ 92 w 148"/>
                <a:gd name="T9" fmla="*/ 24 h 124"/>
                <a:gd name="T10" fmla="*/ 92 w 148"/>
                <a:gd name="T11" fmla="*/ 25 h 124"/>
                <a:gd name="T12" fmla="*/ 92 w 148"/>
                <a:gd name="T13" fmla="*/ 25 h 124"/>
                <a:gd name="T14" fmla="*/ 92 w 148"/>
                <a:gd name="T15" fmla="*/ 31 h 124"/>
                <a:gd name="T16" fmla="*/ 92 w 148"/>
                <a:gd name="T17" fmla="*/ 31 h 124"/>
                <a:gd name="T18" fmla="*/ 92 w 148"/>
                <a:gd name="T19" fmla="*/ 32 h 124"/>
                <a:gd name="T20" fmla="*/ 116 w 148"/>
                <a:gd name="T21" fmla="*/ 32 h 124"/>
                <a:gd name="T22" fmla="*/ 116 w 148"/>
                <a:gd name="T23" fmla="*/ 56 h 124"/>
                <a:gd name="T24" fmla="*/ 124 w 148"/>
                <a:gd name="T25" fmla="*/ 56 h 124"/>
                <a:gd name="T26" fmla="*/ 124 w 148"/>
                <a:gd name="T27" fmla="*/ 32 h 124"/>
                <a:gd name="T28" fmla="*/ 148 w 148"/>
                <a:gd name="T29" fmla="*/ 32 h 124"/>
                <a:gd name="T30" fmla="*/ 148 w 148"/>
                <a:gd name="T31" fmla="*/ 24 h 124"/>
                <a:gd name="T32" fmla="*/ 124 w 148"/>
                <a:gd name="T33" fmla="*/ 24 h 124"/>
                <a:gd name="T34" fmla="*/ 81 w 148"/>
                <a:gd name="T35" fmla="*/ 0 h 124"/>
                <a:gd name="T36" fmla="*/ 42 w 148"/>
                <a:gd name="T37" fmla="*/ 0 h 124"/>
                <a:gd name="T38" fmla="*/ 8 w 148"/>
                <a:gd name="T39" fmla="*/ 28 h 124"/>
                <a:gd name="T40" fmla="*/ 38 w 148"/>
                <a:gd name="T41" fmla="*/ 56 h 124"/>
                <a:gd name="T42" fmla="*/ 41 w 148"/>
                <a:gd name="T43" fmla="*/ 56 h 124"/>
                <a:gd name="T44" fmla="*/ 39 w 148"/>
                <a:gd name="T45" fmla="*/ 63 h 124"/>
                <a:gd name="T46" fmla="*/ 45 w 148"/>
                <a:gd name="T47" fmla="*/ 74 h 124"/>
                <a:gd name="T48" fmla="*/ 38 w 148"/>
                <a:gd name="T49" fmla="*/ 74 h 124"/>
                <a:gd name="T50" fmla="*/ 0 w 148"/>
                <a:gd name="T51" fmla="*/ 101 h 124"/>
                <a:gd name="T52" fmla="*/ 40 w 148"/>
                <a:gd name="T53" fmla="*/ 124 h 124"/>
                <a:gd name="T54" fmla="*/ 78 w 148"/>
                <a:gd name="T55" fmla="*/ 96 h 124"/>
                <a:gd name="T56" fmla="*/ 64 w 148"/>
                <a:gd name="T57" fmla="*/ 71 h 124"/>
                <a:gd name="T58" fmla="*/ 54 w 148"/>
                <a:gd name="T59" fmla="*/ 59 h 124"/>
                <a:gd name="T60" fmla="*/ 61 w 148"/>
                <a:gd name="T61" fmla="*/ 48 h 124"/>
                <a:gd name="T62" fmla="*/ 72 w 148"/>
                <a:gd name="T63" fmla="*/ 28 h 124"/>
                <a:gd name="T64" fmla="*/ 60 w 148"/>
                <a:gd name="T65" fmla="*/ 6 h 124"/>
                <a:gd name="T66" fmla="*/ 72 w 148"/>
                <a:gd name="T67" fmla="*/ 6 h 124"/>
                <a:gd name="T68" fmla="*/ 81 w 148"/>
                <a:gd name="T69" fmla="*/ 0 h 124"/>
                <a:gd name="T70" fmla="*/ 67 w 148"/>
                <a:gd name="T71" fmla="*/ 94 h 124"/>
                <a:gd name="T72" fmla="*/ 68 w 148"/>
                <a:gd name="T73" fmla="*/ 98 h 124"/>
                <a:gd name="T74" fmla="*/ 40 w 148"/>
                <a:gd name="T75" fmla="*/ 118 h 124"/>
                <a:gd name="T76" fmla="*/ 14 w 148"/>
                <a:gd name="T77" fmla="*/ 97 h 124"/>
                <a:gd name="T78" fmla="*/ 42 w 148"/>
                <a:gd name="T79" fmla="*/ 77 h 124"/>
                <a:gd name="T80" fmla="*/ 52 w 148"/>
                <a:gd name="T81" fmla="*/ 79 h 124"/>
                <a:gd name="T82" fmla="*/ 67 w 148"/>
                <a:gd name="T83" fmla="*/ 94 h 124"/>
                <a:gd name="T84" fmla="*/ 43 w 148"/>
                <a:gd name="T85" fmla="*/ 52 h 124"/>
                <a:gd name="T86" fmla="*/ 22 w 148"/>
                <a:gd name="T87" fmla="*/ 28 h 124"/>
                <a:gd name="T88" fmla="*/ 37 w 148"/>
                <a:gd name="T89" fmla="*/ 5 h 124"/>
                <a:gd name="T90" fmla="*/ 58 w 148"/>
                <a:gd name="T91" fmla="*/ 29 h 124"/>
                <a:gd name="T92" fmla="*/ 43 w 148"/>
                <a:gd name="T93" fmla="*/ 5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8" h="124">
                  <a:moveTo>
                    <a:pt x="124" y="24"/>
                  </a:moveTo>
                  <a:cubicBezTo>
                    <a:pt x="124" y="0"/>
                    <a:pt x="124" y="0"/>
                    <a:pt x="12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6" y="56"/>
                    <a:pt x="116" y="56"/>
                    <a:pt x="116" y="56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24"/>
                    <a:pt x="148" y="24"/>
                    <a:pt x="148" y="24"/>
                  </a:cubicBezTo>
                  <a:lnTo>
                    <a:pt x="124" y="24"/>
                  </a:lnTo>
                  <a:close/>
                  <a:moveTo>
                    <a:pt x="81" y="0"/>
                  </a:moveTo>
                  <a:cubicBezTo>
                    <a:pt x="81" y="0"/>
                    <a:pt x="52" y="0"/>
                    <a:pt x="42" y="0"/>
                  </a:cubicBezTo>
                  <a:cubicBezTo>
                    <a:pt x="25" y="0"/>
                    <a:pt x="8" y="13"/>
                    <a:pt x="8" y="28"/>
                  </a:cubicBezTo>
                  <a:cubicBezTo>
                    <a:pt x="8" y="44"/>
                    <a:pt x="20" y="56"/>
                    <a:pt x="38" y="56"/>
                  </a:cubicBezTo>
                  <a:cubicBezTo>
                    <a:pt x="39" y="56"/>
                    <a:pt x="40" y="56"/>
                    <a:pt x="41" y="56"/>
                  </a:cubicBezTo>
                  <a:cubicBezTo>
                    <a:pt x="40" y="58"/>
                    <a:pt x="39" y="61"/>
                    <a:pt x="39" y="63"/>
                  </a:cubicBezTo>
                  <a:cubicBezTo>
                    <a:pt x="39" y="67"/>
                    <a:pt x="42" y="71"/>
                    <a:pt x="45" y="74"/>
                  </a:cubicBezTo>
                  <a:cubicBezTo>
                    <a:pt x="43" y="74"/>
                    <a:pt x="40" y="74"/>
                    <a:pt x="38" y="74"/>
                  </a:cubicBezTo>
                  <a:cubicBezTo>
                    <a:pt x="17" y="74"/>
                    <a:pt x="0" y="87"/>
                    <a:pt x="0" y="101"/>
                  </a:cubicBezTo>
                  <a:cubicBezTo>
                    <a:pt x="0" y="115"/>
                    <a:pt x="18" y="124"/>
                    <a:pt x="40" y="124"/>
                  </a:cubicBezTo>
                  <a:cubicBezTo>
                    <a:pt x="64" y="124"/>
                    <a:pt x="78" y="110"/>
                    <a:pt x="78" y="96"/>
                  </a:cubicBezTo>
                  <a:cubicBezTo>
                    <a:pt x="78" y="85"/>
                    <a:pt x="74" y="79"/>
                    <a:pt x="64" y="71"/>
                  </a:cubicBezTo>
                  <a:cubicBezTo>
                    <a:pt x="61" y="69"/>
                    <a:pt x="54" y="63"/>
                    <a:pt x="54" y="59"/>
                  </a:cubicBezTo>
                  <a:cubicBezTo>
                    <a:pt x="54" y="55"/>
                    <a:pt x="55" y="53"/>
                    <a:pt x="61" y="48"/>
                  </a:cubicBezTo>
                  <a:cubicBezTo>
                    <a:pt x="68" y="43"/>
                    <a:pt x="72" y="37"/>
                    <a:pt x="72" y="28"/>
                  </a:cubicBezTo>
                  <a:cubicBezTo>
                    <a:pt x="72" y="19"/>
                    <a:pt x="68" y="9"/>
                    <a:pt x="60" y="6"/>
                  </a:cubicBezTo>
                  <a:cubicBezTo>
                    <a:pt x="72" y="6"/>
                    <a:pt x="72" y="6"/>
                    <a:pt x="72" y="6"/>
                  </a:cubicBezTo>
                  <a:lnTo>
                    <a:pt x="81" y="0"/>
                  </a:lnTo>
                  <a:close/>
                  <a:moveTo>
                    <a:pt x="67" y="94"/>
                  </a:moveTo>
                  <a:cubicBezTo>
                    <a:pt x="68" y="95"/>
                    <a:pt x="68" y="97"/>
                    <a:pt x="68" y="98"/>
                  </a:cubicBezTo>
                  <a:cubicBezTo>
                    <a:pt x="68" y="109"/>
                    <a:pt x="60" y="118"/>
                    <a:pt x="40" y="118"/>
                  </a:cubicBezTo>
                  <a:cubicBezTo>
                    <a:pt x="25" y="118"/>
                    <a:pt x="14" y="109"/>
                    <a:pt x="14" y="97"/>
                  </a:cubicBezTo>
                  <a:cubicBezTo>
                    <a:pt x="14" y="86"/>
                    <a:pt x="27" y="77"/>
                    <a:pt x="42" y="77"/>
                  </a:cubicBezTo>
                  <a:cubicBezTo>
                    <a:pt x="46" y="77"/>
                    <a:pt x="49" y="78"/>
                    <a:pt x="52" y="79"/>
                  </a:cubicBezTo>
                  <a:cubicBezTo>
                    <a:pt x="60" y="84"/>
                    <a:pt x="66" y="88"/>
                    <a:pt x="67" y="94"/>
                  </a:cubicBezTo>
                  <a:close/>
                  <a:moveTo>
                    <a:pt x="43" y="52"/>
                  </a:moveTo>
                  <a:cubicBezTo>
                    <a:pt x="34" y="52"/>
                    <a:pt x="24" y="41"/>
                    <a:pt x="22" y="28"/>
                  </a:cubicBezTo>
                  <a:cubicBezTo>
                    <a:pt x="21" y="15"/>
                    <a:pt x="27" y="5"/>
                    <a:pt x="37" y="5"/>
                  </a:cubicBezTo>
                  <a:cubicBezTo>
                    <a:pt x="47" y="6"/>
                    <a:pt x="57" y="16"/>
                    <a:pt x="58" y="29"/>
                  </a:cubicBezTo>
                  <a:cubicBezTo>
                    <a:pt x="60" y="42"/>
                    <a:pt x="53" y="52"/>
                    <a:pt x="43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4995" y="2351"/>
              <a:ext cx="587" cy="586"/>
            </a:xfrm>
            <a:custGeom>
              <a:avLst/>
              <a:gdLst>
                <a:gd name="T0" fmla="*/ 228 w 248"/>
                <a:gd name="T1" fmla="*/ 0 h 248"/>
                <a:gd name="T2" fmla="*/ 20 w 248"/>
                <a:gd name="T3" fmla="*/ 0 h 248"/>
                <a:gd name="T4" fmla="*/ 0 w 248"/>
                <a:gd name="T5" fmla="*/ 20 h 248"/>
                <a:gd name="T6" fmla="*/ 0 w 248"/>
                <a:gd name="T7" fmla="*/ 228 h 248"/>
                <a:gd name="T8" fmla="*/ 20 w 248"/>
                <a:gd name="T9" fmla="*/ 248 h 248"/>
                <a:gd name="T10" fmla="*/ 228 w 248"/>
                <a:gd name="T11" fmla="*/ 248 h 248"/>
                <a:gd name="T12" fmla="*/ 248 w 248"/>
                <a:gd name="T13" fmla="*/ 228 h 248"/>
                <a:gd name="T14" fmla="*/ 248 w 248"/>
                <a:gd name="T15" fmla="*/ 20 h 248"/>
                <a:gd name="T16" fmla="*/ 228 w 248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239"/>
                    <a:pt x="9" y="248"/>
                    <a:pt x="20" y="248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39" y="248"/>
                    <a:pt x="248" y="239"/>
                    <a:pt x="248" y="22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5166" y="2483"/>
              <a:ext cx="246" cy="322"/>
            </a:xfrm>
            <a:custGeom>
              <a:avLst/>
              <a:gdLst>
                <a:gd name="T0" fmla="*/ 55 w 104"/>
                <a:gd name="T1" fmla="*/ 0 h 136"/>
                <a:gd name="T2" fmla="*/ 0 w 104"/>
                <a:gd name="T3" fmla="*/ 49 h 136"/>
                <a:gd name="T4" fmla="*/ 16 w 104"/>
                <a:gd name="T5" fmla="*/ 79 h 136"/>
                <a:gd name="T6" fmla="*/ 20 w 104"/>
                <a:gd name="T7" fmla="*/ 77 h 136"/>
                <a:gd name="T8" fmla="*/ 21 w 104"/>
                <a:gd name="T9" fmla="*/ 70 h 136"/>
                <a:gd name="T10" fmla="*/ 20 w 104"/>
                <a:gd name="T11" fmla="*/ 66 h 136"/>
                <a:gd name="T12" fmla="*/ 15 w 104"/>
                <a:gd name="T13" fmla="*/ 51 h 136"/>
                <a:gd name="T14" fmla="*/ 53 w 104"/>
                <a:gd name="T15" fmla="*/ 13 h 136"/>
                <a:gd name="T16" fmla="*/ 85 w 104"/>
                <a:gd name="T17" fmla="*/ 43 h 136"/>
                <a:gd name="T18" fmla="*/ 61 w 104"/>
                <a:gd name="T19" fmla="*/ 85 h 136"/>
                <a:gd name="T20" fmla="*/ 48 w 104"/>
                <a:gd name="T21" fmla="*/ 70 h 136"/>
                <a:gd name="T22" fmla="*/ 55 w 104"/>
                <a:gd name="T23" fmla="*/ 42 h 136"/>
                <a:gd name="T24" fmla="*/ 45 w 104"/>
                <a:gd name="T25" fmla="*/ 30 h 136"/>
                <a:gd name="T26" fmla="*/ 30 w 104"/>
                <a:gd name="T27" fmla="*/ 51 h 136"/>
                <a:gd name="T28" fmla="*/ 32 w 104"/>
                <a:gd name="T29" fmla="*/ 63 h 136"/>
                <a:gd name="T30" fmla="*/ 23 w 104"/>
                <a:gd name="T31" fmla="*/ 105 h 136"/>
                <a:gd name="T32" fmla="*/ 22 w 104"/>
                <a:gd name="T33" fmla="*/ 135 h 136"/>
                <a:gd name="T34" fmla="*/ 24 w 104"/>
                <a:gd name="T35" fmla="*/ 136 h 136"/>
                <a:gd name="T36" fmla="*/ 38 w 104"/>
                <a:gd name="T37" fmla="*/ 110 h 136"/>
                <a:gd name="T38" fmla="*/ 44 w 104"/>
                <a:gd name="T39" fmla="*/ 89 h 136"/>
                <a:gd name="T40" fmla="*/ 62 w 104"/>
                <a:gd name="T41" fmla="*/ 98 h 136"/>
                <a:gd name="T42" fmla="*/ 104 w 104"/>
                <a:gd name="T43" fmla="*/ 45 h 136"/>
                <a:gd name="T44" fmla="*/ 55 w 104"/>
                <a:gd name="T4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" h="136">
                  <a:moveTo>
                    <a:pt x="55" y="0"/>
                  </a:moveTo>
                  <a:cubicBezTo>
                    <a:pt x="18" y="0"/>
                    <a:pt x="0" y="27"/>
                    <a:pt x="0" y="49"/>
                  </a:cubicBezTo>
                  <a:cubicBezTo>
                    <a:pt x="0" y="62"/>
                    <a:pt x="5" y="74"/>
                    <a:pt x="16" y="79"/>
                  </a:cubicBezTo>
                  <a:cubicBezTo>
                    <a:pt x="18" y="79"/>
                    <a:pt x="19" y="79"/>
                    <a:pt x="20" y="77"/>
                  </a:cubicBezTo>
                  <a:cubicBezTo>
                    <a:pt x="20" y="75"/>
                    <a:pt x="21" y="72"/>
                    <a:pt x="21" y="70"/>
                  </a:cubicBezTo>
                  <a:cubicBezTo>
                    <a:pt x="22" y="68"/>
                    <a:pt x="22" y="68"/>
                    <a:pt x="20" y="66"/>
                  </a:cubicBezTo>
                  <a:cubicBezTo>
                    <a:pt x="17" y="62"/>
                    <a:pt x="15" y="58"/>
                    <a:pt x="15" y="51"/>
                  </a:cubicBezTo>
                  <a:cubicBezTo>
                    <a:pt x="15" y="31"/>
                    <a:pt x="30" y="13"/>
                    <a:pt x="53" y="13"/>
                  </a:cubicBezTo>
                  <a:cubicBezTo>
                    <a:pt x="74" y="13"/>
                    <a:pt x="85" y="26"/>
                    <a:pt x="85" y="43"/>
                  </a:cubicBezTo>
                  <a:cubicBezTo>
                    <a:pt x="85" y="66"/>
                    <a:pt x="75" y="85"/>
                    <a:pt x="61" y="85"/>
                  </a:cubicBezTo>
                  <a:cubicBezTo>
                    <a:pt x="53" y="85"/>
                    <a:pt x="47" y="78"/>
                    <a:pt x="48" y="70"/>
                  </a:cubicBezTo>
                  <a:cubicBezTo>
                    <a:pt x="51" y="60"/>
                    <a:pt x="55" y="49"/>
                    <a:pt x="55" y="42"/>
                  </a:cubicBezTo>
                  <a:cubicBezTo>
                    <a:pt x="55" y="36"/>
                    <a:pt x="52" y="30"/>
                    <a:pt x="45" y="30"/>
                  </a:cubicBezTo>
                  <a:cubicBezTo>
                    <a:pt x="37" y="30"/>
                    <a:pt x="30" y="39"/>
                    <a:pt x="30" y="51"/>
                  </a:cubicBezTo>
                  <a:cubicBezTo>
                    <a:pt x="30" y="58"/>
                    <a:pt x="32" y="63"/>
                    <a:pt x="32" y="63"/>
                  </a:cubicBezTo>
                  <a:cubicBezTo>
                    <a:pt x="32" y="63"/>
                    <a:pt x="24" y="99"/>
                    <a:pt x="23" y="105"/>
                  </a:cubicBezTo>
                  <a:cubicBezTo>
                    <a:pt x="20" y="118"/>
                    <a:pt x="22" y="134"/>
                    <a:pt x="22" y="135"/>
                  </a:cubicBezTo>
                  <a:cubicBezTo>
                    <a:pt x="22" y="136"/>
                    <a:pt x="24" y="136"/>
                    <a:pt x="24" y="136"/>
                  </a:cubicBezTo>
                  <a:cubicBezTo>
                    <a:pt x="25" y="135"/>
                    <a:pt x="35" y="122"/>
                    <a:pt x="38" y="110"/>
                  </a:cubicBezTo>
                  <a:cubicBezTo>
                    <a:pt x="39" y="107"/>
                    <a:pt x="44" y="89"/>
                    <a:pt x="44" y="89"/>
                  </a:cubicBezTo>
                  <a:cubicBezTo>
                    <a:pt x="46" y="94"/>
                    <a:pt x="54" y="98"/>
                    <a:pt x="62" y="98"/>
                  </a:cubicBezTo>
                  <a:cubicBezTo>
                    <a:pt x="87" y="98"/>
                    <a:pt x="104" y="75"/>
                    <a:pt x="104" y="45"/>
                  </a:cubicBezTo>
                  <a:cubicBezTo>
                    <a:pt x="104" y="22"/>
                    <a:pt x="85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>
              <a:spLocks noEditPoints="1"/>
            </p:cNvSpPr>
            <p:nvPr/>
          </p:nvSpPr>
          <p:spPr bwMode="auto">
            <a:xfrm>
              <a:off x="3063" y="1385"/>
              <a:ext cx="512" cy="592"/>
            </a:xfrm>
            <a:custGeom>
              <a:avLst/>
              <a:gdLst>
                <a:gd name="T0" fmla="*/ 117 w 216"/>
                <a:gd name="T1" fmla="*/ 7 h 250"/>
                <a:gd name="T2" fmla="*/ 98 w 216"/>
                <a:gd name="T3" fmla="*/ 0 h 250"/>
                <a:gd name="T4" fmla="*/ 26 w 216"/>
                <a:gd name="T5" fmla="*/ 0 h 250"/>
                <a:gd name="T6" fmla="*/ 0 w 216"/>
                <a:gd name="T7" fmla="*/ 26 h 250"/>
                <a:gd name="T8" fmla="*/ 0 w 216"/>
                <a:gd name="T9" fmla="*/ 98 h 250"/>
                <a:gd name="T10" fmla="*/ 7 w 216"/>
                <a:gd name="T11" fmla="*/ 117 h 250"/>
                <a:gd name="T12" fmla="*/ 134 w 216"/>
                <a:gd name="T13" fmla="*/ 242 h 250"/>
                <a:gd name="T14" fmla="*/ 163 w 216"/>
                <a:gd name="T15" fmla="*/ 242 h 250"/>
                <a:gd name="T16" fmla="*/ 216 w 216"/>
                <a:gd name="T17" fmla="*/ 189 h 250"/>
                <a:gd name="T18" fmla="*/ 216 w 216"/>
                <a:gd name="T19" fmla="*/ 108 h 250"/>
                <a:gd name="T20" fmla="*/ 117 w 216"/>
                <a:gd name="T21" fmla="*/ 7 h 250"/>
                <a:gd name="T22" fmla="*/ 34 w 216"/>
                <a:gd name="T23" fmla="*/ 48 h 250"/>
                <a:gd name="T24" fmla="*/ 20 w 216"/>
                <a:gd name="T25" fmla="*/ 34 h 250"/>
                <a:gd name="T26" fmla="*/ 34 w 216"/>
                <a:gd name="T27" fmla="*/ 20 h 250"/>
                <a:gd name="T28" fmla="*/ 48 w 216"/>
                <a:gd name="T29" fmla="*/ 34 h 250"/>
                <a:gd name="T30" fmla="*/ 34 w 216"/>
                <a:gd name="T31" fmla="*/ 48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6" h="250">
                  <a:moveTo>
                    <a:pt x="117" y="7"/>
                  </a:moveTo>
                  <a:cubicBezTo>
                    <a:pt x="112" y="2"/>
                    <a:pt x="105" y="0"/>
                    <a:pt x="9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0"/>
                    <a:pt x="0" y="11"/>
                    <a:pt x="0" y="26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5"/>
                    <a:pt x="2" y="111"/>
                    <a:pt x="7" y="117"/>
                  </a:cubicBezTo>
                  <a:cubicBezTo>
                    <a:pt x="134" y="242"/>
                    <a:pt x="134" y="242"/>
                    <a:pt x="134" y="242"/>
                  </a:cubicBezTo>
                  <a:cubicBezTo>
                    <a:pt x="142" y="250"/>
                    <a:pt x="155" y="250"/>
                    <a:pt x="163" y="242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6" y="108"/>
                    <a:pt x="216" y="108"/>
                    <a:pt x="216" y="108"/>
                  </a:cubicBezTo>
                  <a:cubicBezTo>
                    <a:pt x="117" y="7"/>
                    <a:pt x="117" y="7"/>
                    <a:pt x="117" y="7"/>
                  </a:cubicBezTo>
                  <a:moveTo>
                    <a:pt x="34" y="48"/>
                  </a:moveTo>
                  <a:cubicBezTo>
                    <a:pt x="26" y="48"/>
                    <a:pt x="20" y="42"/>
                    <a:pt x="20" y="34"/>
                  </a:cubicBezTo>
                  <a:cubicBezTo>
                    <a:pt x="20" y="26"/>
                    <a:pt x="26" y="20"/>
                    <a:pt x="34" y="20"/>
                  </a:cubicBezTo>
                  <a:cubicBezTo>
                    <a:pt x="42" y="20"/>
                    <a:pt x="48" y="26"/>
                    <a:pt x="48" y="34"/>
                  </a:cubicBezTo>
                  <a:cubicBezTo>
                    <a:pt x="48" y="42"/>
                    <a:pt x="42" y="48"/>
                    <a:pt x="34" y="48"/>
                  </a:cubicBezTo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3170" y="1491"/>
              <a:ext cx="374" cy="374"/>
            </a:xfrm>
            <a:custGeom>
              <a:avLst/>
              <a:gdLst>
                <a:gd name="T0" fmla="*/ 155 w 158"/>
                <a:gd name="T1" fmla="*/ 99 h 158"/>
                <a:gd name="T2" fmla="*/ 59 w 158"/>
                <a:gd name="T3" fmla="*/ 3 h 158"/>
                <a:gd name="T4" fmla="*/ 48 w 158"/>
                <a:gd name="T5" fmla="*/ 3 h 158"/>
                <a:gd name="T6" fmla="*/ 3 w 158"/>
                <a:gd name="T7" fmla="*/ 48 h 158"/>
                <a:gd name="T8" fmla="*/ 3 w 158"/>
                <a:gd name="T9" fmla="*/ 59 h 158"/>
                <a:gd name="T10" fmla="*/ 99 w 158"/>
                <a:gd name="T11" fmla="*/ 155 h 158"/>
                <a:gd name="T12" fmla="*/ 110 w 158"/>
                <a:gd name="T13" fmla="*/ 155 h 158"/>
                <a:gd name="T14" fmla="*/ 155 w 158"/>
                <a:gd name="T15" fmla="*/ 110 h 158"/>
                <a:gd name="T16" fmla="*/ 155 w 158"/>
                <a:gd name="T17" fmla="*/ 99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" h="158">
                  <a:moveTo>
                    <a:pt x="155" y="99"/>
                  </a:moveTo>
                  <a:cubicBezTo>
                    <a:pt x="59" y="3"/>
                    <a:pt x="59" y="3"/>
                    <a:pt x="59" y="3"/>
                  </a:cubicBezTo>
                  <a:cubicBezTo>
                    <a:pt x="56" y="0"/>
                    <a:pt x="51" y="0"/>
                    <a:pt x="48" y="3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51"/>
                    <a:pt x="0" y="56"/>
                    <a:pt x="3" y="59"/>
                  </a:cubicBezTo>
                  <a:cubicBezTo>
                    <a:pt x="99" y="155"/>
                    <a:pt x="99" y="155"/>
                    <a:pt x="99" y="155"/>
                  </a:cubicBezTo>
                  <a:cubicBezTo>
                    <a:pt x="102" y="158"/>
                    <a:pt x="107" y="158"/>
                    <a:pt x="110" y="155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8" y="107"/>
                    <a:pt x="158" y="102"/>
                    <a:pt x="155" y="99"/>
                  </a:cubicBezTo>
                </a:path>
              </a:pathLst>
            </a:custGeom>
            <a:solidFill>
              <a:srgbClr val="CD6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Rectangle 41"/>
            <p:cNvSpPr>
              <a:spLocks noChangeArrowheads="1"/>
            </p:cNvSpPr>
            <p:nvPr/>
          </p:nvSpPr>
          <p:spPr bwMode="auto">
            <a:xfrm>
              <a:off x="3492" y="1733"/>
              <a:ext cx="83" cy="163"/>
            </a:xfrm>
            <a:prstGeom prst="rect">
              <a:avLst/>
            </a:prstGeom>
            <a:solidFill>
              <a:srgbClr val="CF6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/>
            <p:nvPr/>
          </p:nvSpPr>
          <p:spPr bwMode="auto">
            <a:xfrm>
              <a:off x="3483" y="1738"/>
              <a:ext cx="61" cy="59"/>
            </a:xfrm>
            <a:custGeom>
              <a:avLst/>
              <a:gdLst>
                <a:gd name="T0" fmla="*/ 26 w 26"/>
                <a:gd name="T1" fmla="*/ 0 h 25"/>
                <a:gd name="T2" fmla="*/ 0 w 26"/>
                <a:gd name="T3" fmla="*/ 5 h 25"/>
                <a:gd name="T4" fmla="*/ 4 w 26"/>
                <a:gd name="T5" fmla="*/ 25 h 25"/>
                <a:gd name="T6" fmla="*/ 23 w 26"/>
                <a:gd name="T7" fmla="*/ 6 h 25"/>
                <a:gd name="T8" fmla="*/ 26 w 26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5">
                  <a:moveTo>
                    <a:pt x="26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5"/>
                    <a:pt x="26" y="2"/>
                    <a:pt x="26" y="0"/>
                  </a:cubicBezTo>
                </a:path>
              </a:pathLst>
            </a:custGeom>
            <a:solidFill>
              <a:srgbClr val="B0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3475" y="1631"/>
              <a:ext cx="100" cy="208"/>
            </a:xfrm>
            <a:custGeom>
              <a:avLst/>
              <a:gdLst>
                <a:gd name="T0" fmla="*/ 41 w 42"/>
                <a:gd name="T1" fmla="*/ 0 h 88"/>
                <a:gd name="T2" fmla="*/ 7 w 42"/>
                <a:gd name="T3" fmla="*/ 33 h 88"/>
                <a:gd name="T4" fmla="*/ 7 w 42"/>
                <a:gd name="T5" fmla="*/ 55 h 88"/>
                <a:gd name="T6" fmla="*/ 41 w 42"/>
                <a:gd name="T7" fmla="*/ 88 h 88"/>
                <a:gd name="T8" fmla="*/ 42 w 42"/>
                <a:gd name="T9" fmla="*/ 87 h 88"/>
                <a:gd name="T10" fmla="*/ 42 w 42"/>
                <a:gd name="T11" fmla="*/ 1 h 88"/>
                <a:gd name="T12" fmla="*/ 41 w 42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88">
                  <a:moveTo>
                    <a:pt x="41" y="0"/>
                  </a:moveTo>
                  <a:cubicBezTo>
                    <a:pt x="7" y="33"/>
                    <a:pt x="7" y="33"/>
                    <a:pt x="7" y="33"/>
                  </a:cubicBezTo>
                  <a:cubicBezTo>
                    <a:pt x="0" y="39"/>
                    <a:pt x="0" y="49"/>
                    <a:pt x="7" y="55"/>
                  </a:cubicBezTo>
                  <a:cubicBezTo>
                    <a:pt x="41" y="88"/>
                    <a:pt x="41" y="88"/>
                    <a:pt x="41" y="88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1"/>
                    <a:pt x="42" y="1"/>
                    <a:pt x="42" y="1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F4C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4029" y="1385"/>
              <a:ext cx="588" cy="587"/>
            </a:xfrm>
            <a:custGeom>
              <a:avLst/>
              <a:gdLst>
                <a:gd name="T0" fmla="*/ 236 w 248"/>
                <a:gd name="T1" fmla="*/ 100 h 248"/>
                <a:gd name="T2" fmla="*/ 213 w 248"/>
                <a:gd name="T3" fmla="*/ 99 h 248"/>
                <a:gd name="T4" fmla="*/ 204 w 248"/>
                <a:gd name="T5" fmla="*/ 79 h 248"/>
                <a:gd name="T6" fmla="*/ 220 w 248"/>
                <a:gd name="T7" fmla="*/ 61 h 248"/>
                <a:gd name="T8" fmla="*/ 220 w 248"/>
                <a:gd name="T9" fmla="*/ 45 h 248"/>
                <a:gd name="T10" fmla="*/ 203 w 248"/>
                <a:gd name="T11" fmla="*/ 28 h 248"/>
                <a:gd name="T12" fmla="*/ 187 w 248"/>
                <a:gd name="T13" fmla="*/ 28 h 248"/>
                <a:gd name="T14" fmla="*/ 169 w 248"/>
                <a:gd name="T15" fmla="*/ 44 h 248"/>
                <a:gd name="T16" fmla="*/ 149 w 248"/>
                <a:gd name="T17" fmla="*/ 35 h 248"/>
                <a:gd name="T18" fmla="*/ 148 w 248"/>
                <a:gd name="T19" fmla="*/ 12 h 248"/>
                <a:gd name="T20" fmla="*/ 136 w 248"/>
                <a:gd name="T21" fmla="*/ 0 h 248"/>
                <a:gd name="T22" fmla="*/ 112 w 248"/>
                <a:gd name="T23" fmla="*/ 0 h 248"/>
                <a:gd name="T24" fmla="*/ 100 w 248"/>
                <a:gd name="T25" fmla="*/ 12 h 248"/>
                <a:gd name="T26" fmla="*/ 99 w 248"/>
                <a:gd name="T27" fmla="*/ 35 h 248"/>
                <a:gd name="T28" fmla="*/ 79 w 248"/>
                <a:gd name="T29" fmla="*/ 44 h 248"/>
                <a:gd name="T30" fmla="*/ 61 w 248"/>
                <a:gd name="T31" fmla="*/ 28 h 248"/>
                <a:gd name="T32" fmla="*/ 45 w 248"/>
                <a:gd name="T33" fmla="*/ 28 h 248"/>
                <a:gd name="T34" fmla="*/ 28 w 248"/>
                <a:gd name="T35" fmla="*/ 45 h 248"/>
                <a:gd name="T36" fmla="*/ 28 w 248"/>
                <a:gd name="T37" fmla="*/ 61 h 248"/>
                <a:gd name="T38" fmla="*/ 44 w 248"/>
                <a:gd name="T39" fmla="*/ 79 h 248"/>
                <a:gd name="T40" fmla="*/ 35 w 248"/>
                <a:gd name="T41" fmla="*/ 99 h 248"/>
                <a:gd name="T42" fmla="*/ 12 w 248"/>
                <a:gd name="T43" fmla="*/ 100 h 248"/>
                <a:gd name="T44" fmla="*/ 0 w 248"/>
                <a:gd name="T45" fmla="*/ 112 h 248"/>
                <a:gd name="T46" fmla="*/ 0 w 248"/>
                <a:gd name="T47" fmla="*/ 136 h 248"/>
                <a:gd name="T48" fmla="*/ 12 w 248"/>
                <a:gd name="T49" fmla="*/ 148 h 248"/>
                <a:gd name="T50" fmla="*/ 35 w 248"/>
                <a:gd name="T51" fmla="*/ 149 h 248"/>
                <a:gd name="T52" fmla="*/ 44 w 248"/>
                <a:gd name="T53" fmla="*/ 169 h 248"/>
                <a:gd name="T54" fmla="*/ 28 w 248"/>
                <a:gd name="T55" fmla="*/ 187 h 248"/>
                <a:gd name="T56" fmla="*/ 28 w 248"/>
                <a:gd name="T57" fmla="*/ 203 h 248"/>
                <a:gd name="T58" fmla="*/ 45 w 248"/>
                <a:gd name="T59" fmla="*/ 220 h 248"/>
                <a:gd name="T60" fmla="*/ 61 w 248"/>
                <a:gd name="T61" fmla="*/ 220 h 248"/>
                <a:gd name="T62" fmla="*/ 79 w 248"/>
                <a:gd name="T63" fmla="*/ 204 h 248"/>
                <a:gd name="T64" fmla="*/ 99 w 248"/>
                <a:gd name="T65" fmla="*/ 213 h 248"/>
                <a:gd name="T66" fmla="*/ 100 w 248"/>
                <a:gd name="T67" fmla="*/ 236 h 248"/>
                <a:gd name="T68" fmla="*/ 112 w 248"/>
                <a:gd name="T69" fmla="*/ 248 h 248"/>
                <a:gd name="T70" fmla="*/ 136 w 248"/>
                <a:gd name="T71" fmla="*/ 248 h 248"/>
                <a:gd name="T72" fmla="*/ 148 w 248"/>
                <a:gd name="T73" fmla="*/ 236 h 248"/>
                <a:gd name="T74" fmla="*/ 149 w 248"/>
                <a:gd name="T75" fmla="*/ 213 h 248"/>
                <a:gd name="T76" fmla="*/ 169 w 248"/>
                <a:gd name="T77" fmla="*/ 204 h 248"/>
                <a:gd name="T78" fmla="*/ 187 w 248"/>
                <a:gd name="T79" fmla="*/ 220 h 248"/>
                <a:gd name="T80" fmla="*/ 203 w 248"/>
                <a:gd name="T81" fmla="*/ 220 h 248"/>
                <a:gd name="T82" fmla="*/ 220 w 248"/>
                <a:gd name="T83" fmla="*/ 203 h 248"/>
                <a:gd name="T84" fmla="*/ 220 w 248"/>
                <a:gd name="T85" fmla="*/ 187 h 248"/>
                <a:gd name="T86" fmla="*/ 204 w 248"/>
                <a:gd name="T87" fmla="*/ 169 h 248"/>
                <a:gd name="T88" fmla="*/ 213 w 248"/>
                <a:gd name="T89" fmla="*/ 149 h 248"/>
                <a:gd name="T90" fmla="*/ 236 w 248"/>
                <a:gd name="T91" fmla="*/ 148 h 248"/>
                <a:gd name="T92" fmla="*/ 248 w 248"/>
                <a:gd name="T93" fmla="*/ 136 h 248"/>
                <a:gd name="T94" fmla="*/ 248 w 248"/>
                <a:gd name="T95" fmla="*/ 112 h 248"/>
                <a:gd name="T96" fmla="*/ 236 w 248"/>
                <a:gd name="T97" fmla="*/ 100 h 248"/>
                <a:gd name="T98" fmla="*/ 124 w 248"/>
                <a:gd name="T99" fmla="*/ 179 h 248"/>
                <a:gd name="T100" fmla="*/ 69 w 248"/>
                <a:gd name="T101" fmla="*/ 124 h 248"/>
                <a:gd name="T102" fmla="*/ 124 w 248"/>
                <a:gd name="T103" fmla="*/ 69 h 248"/>
                <a:gd name="T104" fmla="*/ 179 w 248"/>
                <a:gd name="T105" fmla="*/ 124 h 248"/>
                <a:gd name="T106" fmla="*/ 124 w 248"/>
                <a:gd name="T107" fmla="*/ 179 h 248"/>
                <a:gd name="T108" fmla="*/ 124 w 248"/>
                <a:gd name="T109" fmla="*/ 90 h 248"/>
                <a:gd name="T110" fmla="*/ 90 w 248"/>
                <a:gd name="T111" fmla="*/ 124 h 248"/>
                <a:gd name="T112" fmla="*/ 124 w 248"/>
                <a:gd name="T113" fmla="*/ 158 h 248"/>
                <a:gd name="T114" fmla="*/ 158 w 248"/>
                <a:gd name="T115" fmla="*/ 124 h 248"/>
                <a:gd name="T116" fmla="*/ 124 w 248"/>
                <a:gd name="T117" fmla="*/ 9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248">
                  <a:moveTo>
                    <a:pt x="236" y="100"/>
                  </a:moveTo>
                  <a:cubicBezTo>
                    <a:pt x="213" y="99"/>
                    <a:pt x="213" y="99"/>
                    <a:pt x="213" y="99"/>
                  </a:cubicBezTo>
                  <a:cubicBezTo>
                    <a:pt x="211" y="92"/>
                    <a:pt x="208" y="85"/>
                    <a:pt x="204" y="79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5" y="57"/>
                    <a:pt x="225" y="49"/>
                    <a:pt x="220" y="45"/>
                  </a:cubicBezTo>
                  <a:cubicBezTo>
                    <a:pt x="203" y="28"/>
                    <a:pt x="203" y="28"/>
                    <a:pt x="203" y="28"/>
                  </a:cubicBezTo>
                  <a:cubicBezTo>
                    <a:pt x="199" y="23"/>
                    <a:pt x="191" y="23"/>
                    <a:pt x="187" y="28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3" y="40"/>
                    <a:pt x="156" y="37"/>
                    <a:pt x="149" y="35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5"/>
                    <a:pt x="143" y="0"/>
                    <a:pt x="136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05" y="0"/>
                    <a:pt x="100" y="5"/>
                    <a:pt x="100" y="12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2" y="37"/>
                    <a:pt x="85" y="40"/>
                    <a:pt x="79" y="44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7" y="23"/>
                    <a:pt x="49" y="23"/>
                    <a:pt x="45" y="28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3" y="49"/>
                    <a:pt x="23" y="57"/>
                    <a:pt x="28" y="61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0" y="85"/>
                    <a:pt x="37" y="92"/>
                    <a:pt x="35" y="99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5" y="100"/>
                    <a:pt x="0" y="105"/>
                    <a:pt x="0" y="11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3"/>
                    <a:pt x="5" y="148"/>
                    <a:pt x="12" y="148"/>
                  </a:cubicBezTo>
                  <a:cubicBezTo>
                    <a:pt x="35" y="149"/>
                    <a:pt x="35" y="149"/>
                    <a:pt x="35" y="149"/>
                  </a:cubicBezTo>
                  <a:cubicBezTo>
                    <a:pt x="37" y="156"/>
                    <a:pt x="40" y="163"/>
                    <a:pt x="44" y="169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3" y="191"/>
                    <a:pt x="23" y="199"/>
                    <a:pt x="28" y="203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49" y="225"/>
                    <a:pt x="57" y="225"/>
                    <a:pt x="61" y="220"/>
                  </a:cubicBezTo>
                  <a:cubicBezTo>
                    <a:pt x="79" y="204"/>
                    <a:pt x="79" y="204"/>
                    <a:pt x="79" y="204"/>
                  </a:cubicBezTo>
                  <a:cubicBezTo>
                    <a:pt x="85" y="208"/>
                    <a:pt x="92" y="211"/>
                    <a:pt x="99" y="213"/>
                  </a:cubicBezTo>
                  <a:cubicBezTo>
                    <a:pt x="100" y="236"/>
                    <a:pt x="100" y="236"/>
                    <a:pt x="100" y="236"/>
                  </a:cubicBezTo>
                  <a:cubicBezTo>
                    <a:pt x="100" y="243"/>
                    <a:pt x="105" y="248"/>
                    <a:pt x="112" y="248"/>
                  </a:cubicBezTo>
                  <a:cubicBezTo>
                    <a:pt x="136" y="248"/>
                    <a:pt x="136" y="248"/>
                    <a:pt x="136" y="248"/>
                  </a:cubicBezTo>
                  <a:cubicBezTo>
                    <a:pt x="143" y="248"/>
                    <a:pt x="148" y="243"/>
                    <a:pt x="148" y="236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56" y="211"/>
                    <a:pt x="163" y="208"/>
                    <a:pt x="169" y="204"/>
                  </a:cubicBezTo>
                  <a:cubicBezTo>
                    <a:pt x="187" y="220"/>
                    <a:pt x="187" y="220"/>
                    <a:pt x="187" y="220"/>
                  </a:cubicBezTo>
                  <a:cubicBezTo>
                    <a:pt x="191" y="225"/>
                    <a:pt x="199" y="225"/>
                    <a:pt x="203" y="220"/>
                  </a:cubicBezTo>
                  <a:cubicBezTo>
                    <a:pt x="220" y="203"/>
                    <a:pt x="220" y="203"/>
                    <a:pt x="220" y="203"/>
                  </a:cubicBezTo>
                  <a:cubicBezTo>
                    <a:pt x="225" y="199"/>
                    <a:pt x="225" y="191"/>
                    <a:pt x="220" y="187"/>
                  </a:cubicBezTo>
                  <a:cubicBezTo>
                    <a:pt x="204" y="169"/>
                    <a:pt x="204" y="169"/>
                    <a:pt x="204" y="169"/>
                  </a:cubicBezTo>
                  <a:cubicBezTo>
                    <a:pt x="208" y="163"/>
                    <a:pt x="211" y="156"/>
                    <a:pt x="213" y="149"/>
                  </a:cubicBezTo>
                  <a:cubicBezTo>
                    <a:pt x="236" y="148"/>
                    <a:pt x="236" y="148"/>
                    <a:pt x="236" y="148"/>
                  </a:cubicBezTo>
                  <a:cubicBezTo>
                    <a:pt x="243" y="148"/>
                    <a:pt x="248" y="143"/>
                    <a:pt x="248" y="136"/>
                  </a:cubicBezTo>
                  <a:cubicBezTo>
                    <a:pt x="248" y="112"/>
                    <a:pt x="248" y="112"/>
                    <a:pt x="248" y="112"/>
                  </a:cubicBezTo>
                  <a:cubicBezTo>
                    <a:pt x="248" y="105"/>
                    <a:pt x="243" y="100"/>
                    <a:pt x="236" y="100"/>
                  </a:cubicBezTo>
                  <a:close/>
                  <a:moveTo>
                    <a:pt x="124" y="179"/>
                  </a:moveTo>
                  <a:cubicBezTo>
                    <a:pt x="93" y="179"/>
                    <a:pt x="69" y="155"/>
                    <a:pt x="69" y="124"/>
                  </a:cubicBezTo>
                  <a:cubicBezTo>
                    <a:pt x="69" y="93"/>
                    <a:pt x="93" y="69"/>
                    <a:pt x="124" y="69"/>
                  </a:cubicBezTo>
                  <a:cubicBezTo>
                    <a:pt x="155" y="69"/>
                    <a:pt x="179" y="93"/>
                    <a:pt x="179" y="124"/>
                  </a:cubicBezTo>
                  <a:cubicBezTo>
                    <a:pt x="179" y="155"/>
                    <a:pt x="155" y="179"/>
                    <a:pt x="124" y="179"/>
                  </a:cubicBezTo>
                  <a:close/>
                  <a:moveTo>
                    <a:pt x="124" y="90"/>
                  </a:moveTo>
                  <a:cubicBezTo>
                    <a:pt x="105" y="90"/>
                    <a:pt x="90" y="105"/>
                    <a:pt x="90" y="124"/>
                  </a:cubicBezTo>
                  <a:cubicBezTo>
                    <a:pt x="90" y="143"/>
                    <a:pt x="105" y="158"/>
                    <a:pt x="124" y="158"/>
                  </a:cubicBezTo>
                  <a:cubicBezTo>
                    <a:pt x="143" y="158"/>
                    <a:pt x="158" y="143"/>
                    <a:pt x="158" y="124"/>
                  </a:cubicBezTo>
                  <a:cubicBezTo>
                    <a:pt x="158" y="105"/>
                    <a:pt x="143" y="90"/>
                    <a:pt x="124" y="90"/>
                  </a:cubicBezTo>
                  <a:close/>
                </a:path>
              </a:pathLst>
            </a:cu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4276" y="1631"/>
              <a:ext cx="94" cy="95"/>
            </a:xfrm>
            <a:prstGeom prst="ellipse">
              <a:avLst/>
            </a:pr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4995" y="1442"/>
              <a:ext cx="587" cy="464"/>
            </a:xfrm>
            <a:custGeom>
              <a:avLst/>
              <a:gdLst>
                <a:gd name="T0" fmla="*/ 227 w 248"/>
                <a:gd name="T1" fmla="*/ 0 h 196"/>
                <a:gd name="T2" fmla="*/ 21 w 248"/>
                <a:gd name="T3" fmla="*/ 0 h 196"/>
                <a:gd name="T4" fmla="*/ 0 w 248"/>
                <a:gd name="T5" fmla="*/ 21 h 196"/>
                <a:gd name="T6" fmla="*/ 0 w 248"/>
                <a:gd name="T7" fmla="*/ 175 h 196"/>
                <a:gd name="T8" fmla="*/ 21 w 248"/>
                <a:gd name="T9" fmla="*/ 196 h 196"/>
                <a:gd name="T10" fmla="*/ 227 w 248"/>
                <a:gd name="T11" fmla="*/ 196 h 196"/>
                <a:gd name="T12" fmla="*/ 248 w 248"/>
                <a:gd name="T13" fmla="*/ 175 h 196"/>
                <a:gd name="T14" fmla="*/ 248 w 248"/>
                <a:gd name="T15" fmla="*/ 21 h 196"/>
                <a:gd name="T16" fmla="*/ 227 w 248"/>
                <a:gd name="T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96">
                  <a:moveTo>
                    <a:pt x="227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7"/>
                    <a:pt x="9" y="196"/>
                    <a:pt x="21" y="196"/>
                  </a:cubicBezTo>
                  <a:cubicBezTo>
                    <a:pt x="227" y="196"/>
                    <a:pt x="227" y="196"/>
                    <a:pt x="227" y="196"/>
                  </a:cubicBezTo>
                  <a:cubicBezTo>
                    <a:pt x="239" y="196"/>
                    <a:pt x="248" y="187"/>
                    <a:pt x="248" y="175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8" y="9"/>
                    <a:pt x="239" y="0"/>
                    <a:pt x="227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Rectangle 47"/>
            <p:cNvSpPr>
              <a:spLocks noChangeArrowheads="1"/>
            </p:cNvSpPr>
            <p:nvPr/>
          </p:nvSpPr>
          <p:spPr bwMode="auto">
            <a:xfrm>
              <a:off x="4995" y="1499"/>
              <a:ext cx="587" cy="94"/>
            </a:xfrm>
            <a:prstGeom prst="rect">
              <a:avLst/>
            </a:pr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5062" y="1641"/>
              <a:ext cx="454" cy="56"/>
            </a:xfrm>
            <a:custGeom>
              <a:avLst/>
              <a:gdLst>
                <a:gd name="T0" fmla="*/ 0 w 454"/>
                <a:gd name="T1" fmla="*/ 0 h 56"/>
                <a:gd name="T2" fmla="*/ 0 w 454"/>
                <a:gd name="T3" fmla="*/ 56 h 56"/>
                <a:gd name="T4" fmla="*/ 222 w 454"/>
                <a:gd name="T5" fmla="*/ 56 h 56"/>
                <a:gd name="T6" fmla="*/ 222 w 454"/>
                <a:gd name="T7" fmla="*/ 56 h 56"/>
                <a:gd name="T8" fmla="*/ 402 w 454"/>
                <a:gd name="T9" fmla="*/ 56 h 56"/>
                <a:gd name="T10" fmla="*/ 402 w 454"/>
                <a:gd name="T11" fmla="*/ 56 h 56"/>
                <a:gd name="T12" fmla="*/ 454 w 454"/>
                <a:gd name="T13" fmla="*/ 56 h 56"/>
                <a:gd name="T14" fmla="*/ 454 w 454"/>
                <a:gd name="T15" fmla="*/ 0 h 56"/>
                <a:gd name="T16" fmla="*/ 0 w 454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4" h="56">
                  <a:moveTo>
                    <a:pt x="0" y="0"/>
                  </a:moveTo>
                  <a:lnTo>
                    <a:pt x="0" y="56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402" y="56"/>
                  </a:lnTo>
                  <a:lnTo>
                    <a:pt x="402" y="56"/>
                  </a:lnTo>
                  <a:lnTo>
                    <a:pt x="454" y="56"/>
                  </a:lnTo>
                  <a:lnTo>
                    <a:pt x="4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/>
            <p:nvPr/>
          </p:nvSpPr>
          <p:spPr bwMode="auto">
            <a:xfrm>
              <a:off x="5062" y="1754"/>
              <a:ext cx="189" cy="104"/>
            </a:xfrm>
            <a:custGeom>
              <a:avLst/>
              <a:gdLst>
                <a:gd name="T0" fmla="*/ 58 w 80"/>
                <a:gd name="T1" fmla="*/ 0 h 44"/>
                <a:gd name="T2" fmla="*/ 40 w 80"/>
                <a:gd name="T3" fmla="*/ 9 h 44"/>
                <a:gd name="T4" fmla="*/ 22 w 80"/>
                <a:gd name="T5" fmla="*/ 0 h 44"/>
                <a:gd name="T6" fmla="*/ 0 w 80"/>
                <a:gd name="T7" fmla="*/ 22 h 44"/>
                <a:gd name="T8" fmla="*/ 22 w 80"/>
                <a:gd name="T9" fmla="*/ 44 h 44"/>
                <a:gd name="T10" fmla="*/ 40 w 80"/>
                <a:gd name="T11" fmla="*/ 35 h 44"/>
                <a:gd name="T12" fmla="*/ 58 w 80"/>
                <a:gd name="T13" fmla="*/ 44 h 44"/>
                <a:gd name="T14" fmla="*/ 80 w 80"/>
                <a:gd name="T15" fmla="*/ 22 h 44"/>
                <a:gd name="T16" fmla="*/ 58 w 80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44">
                  <a:moveTo>
                    <a:pt x="58" y="0"/>
                  </a:moveTo>
                  <a:cubicBezTo>
                    <a:pt x="51" y="0"/>
                    <a:pt x="44" y="4"/>
                    <a:pt x="40" y="9"/>
                  </a:cubicBezTo>
                  <a:cubicBezTo>
                    <a:pt x="36" y="4"/>
                    <a:pt x="29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34"/>
                    <a:pt x="10" y="44"/>
                    <a:pt x="22" y="44"/>
                  </a:cubicBezTo>
                  <a:cubicBezTo>
                    <a:pt x="29" y="44"/>
                    <a:pt x="36" y="40"/>
                    <a:pt x="40" y="35"/>
                  </a:cubicBezTo>
                  <a:cubicBezTo>
                    <a:pt x="44" y="40"/>
                    <a:pt x="51" y="44"/>
                    <a:pt x="58" y="44"/>
                  </a:cubicBezTo>
                  <a:cubicBezTo>
                    <a:pt x="70" y="44"/>
                    <a:pt x="80" y="34"/>
                    <a:pt x="80" y="22"/>
                  </a:cubicBezTo>
                  <a:cubicBezTo>
                    <a:pt x="80" y="10"/>
                    <a:pt x="70" y="0"/>
                    <a:pt x="58" y="0"/>
                  </a:cubicBezTo>
                  <a:close/>
                </a:path>
              </a:pathLst>
            </a:custGeom>
            <a:solidFill>
              <a:srgbClr val="CD6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/>
            <p:nvPr/>
          </p:nvSpPr>
          <p:spPr bwMode="auto">
            <a:xfrm>
              <a:off x="2098" y="3373"/>
              <a:ext cx="587" cy="388"/>
            </a:xfrm>
            <a:custGeom>
              <a:avLst/>
              <a:gdLst>
                <a:gd name="T0" fmla="*/ 232 w 248"/>
                <a:gd name="T1" fmla="*/ 0 h 164"/>
                <a:gd name="T2" fmla="*/ 16 w 248"/>
                <a:gd name="T3" fmla="*/ 0 h 164"/>
                <a:gd name="T4" fmla="*/ 0 w 248"/>
                <a:gd name="T5" fmla="*/ 16 h 164"/>
                <a:gd name="T6" fmla="*/ 0 w 248"/>
                <a:gd name="T7" fmla="*/ 148 h 164"/>
                <a:gd name="T8" fmla="*/ 16 w 248"/>
                <a:gd name="T9" fmla="*/ 164 h 164"/>
                <a:gd name="T10" fmla="*/ 232 w 248"/>
                <a:gd name="T11" fmla="*/ 164 h 164"/>
                <a:gd name="T12" fmla="*/ 248 w 248"/>
                <a:gd name="T13" fmla="*/ 148 h 164"/>
                <a:gd name="T14" fmla="*/ 248 w 248"/>
                <a:gd name="T15" fmla="*/ 16 h 164"/>
                <a:gd name="T16" fmla="*/ 232 w 248"/>
                <a:gd name="T1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164">
                  <a:moveTo>
                    <a:pt x="232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7"/>
                    <a:pt x="7" y="164"/>
                    <a:pt x="16" y="164"/>
                  </a:cubicBezTo>
                  <a:cubicBezTo>
                    <a:pt x="232" y="164"/>
                    <a:pt x="232" y="164"/>
                    <a:pt x="232" y="164"/>
                  </a:cubicBezTo>
                  <a:cubicBezTo>
                    <a:pt x="241" y="164"/>
                    <a:pt x="248" y="157"/>
                    <a:pt x="248" y="148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48" y="7"/>
                    <a:pt x="241" y="0"/>
                    <a:pt x="232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2135" y="3411"/>
              <a:ext cx="512" cy="312"/>
            </a:xfrm>
            <a:custGeom>
              <a:avLst/>
              <a:gdLst>
                <a:gd name="T0" fmla="*/ 204 w 216"/>
                <a:gd name="T1" fmla="*/ 0 h 132"/>
                <a:gd name="T2" fmla="*/ 12 w 216"/>
                <a:gd name="T3" fmla="*/ 0 h 132"/>
                <a:gd name="T4" fmla="*/ 0 w 216"/>
                <a:gd name="T5" fmla="*/ 12 h 132"/>
                <a:gd name="T6" fmla="*/ 0 w 216"/>
                <a:gd name="T7" fmla="*/ 120 h 132"/>
                <a:gd name="T8" fmla="*/ 12 w 216"/>
                <a:gd name="T9" fmla="*/ 132 h 132"/>
                <a:gd name="T10" fmla="*/ 204 w 216"/>
                <a:gd name="T11" fmla="*/ 132 h 132"/>
                <a:gd name="T12" fmla="*/ 216 w 216"/>
                <a:gd name="T13" fmla="*/ 120 h 132"/>
                <a:gd name="T14" fmla="*/ 216 w 216"/>
                <a:gd name="T15" fmla="*/ 12 h 132"/>
                <a:gd name="T16" fmla="*/ 204 w 216"/>
                <a:gd name="T1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132">
                  <a:moveTo>
                    <a:pt x="204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7"/>
                    <a:pt x="5" y="132"/>
                    <a:pt x="12" y="132"/>
                  </a:cubicBezTo>
                  <a:cubicBezTo>
                    <a:pt x="204" y="132"/>
                    <a:pt x="204" y="132"/>
                    <a:pt x="204" y="132"/>
                  </a:cubicBezTo>
                  <a:cubicBezTo>
                    <a:pt x="211" y="132"/>
                    <a:pt x="216" y="127"/>
                    <a:pt x="216" y="120"/>
                  </a:cubicBezTo>
                  <a:cubicBezTo>
                    <a:pt x="216" y="12"/>
                    <a:pt x="216" y="12"/>
                    <a:pt x="216" y="12"/>
                  </a:cubicBezTo>
                  <a:cubicBezTo>
                    <a:pt x="216" y="5"/>
                    <a:pt x="211" y="0"/>
                    <a:pt x="204" y="0"/>
                  </a:cubicBezTo>
                  <a:close/>
                </a:path>
              </a:pathLst>
            </a:cu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2249" y="3761"/>
              <a:ext cx="284" cy="95"/>
            </a:xfrm>
            <a:custGeom>
              <a:avLst/>
              <a:gdLst>
                <a:gd name="T0" fmla="*/ 108 w 120"/>
                <a:gd name="T1" fmla="*/ 20 h 40"/>
                <a:gd name="T2" fmla="*/ 101 w 120"/>
                <a:gd name="T3" fmla="*/ 0 h 40"/>
                <a:gd name="T4" fmla="*/ 19 w 120"/>
                <a:gd name="T5" fmla="*/ 0 h 40"/>
                <a:gd name="T6" fmla="*/ 12 w 120"/>
                <a:gd name="T7" fmla="*/ 20 h 40"/>
                <a:gd name="T8" fmla="*/ 0 w 120"/>
                <a:gd name="T9" fmla="*/ 36 h 40"/>
                <a:gd name="T10" fmla="*/ 0 w 120"/>
                <a:gd name="T11" fmla="*/ 40 h 40"/>
                <a:gd name="T12" fmla="*/ 120 w 120"/>
                <a:gd name="T13" fmla="*/ 40 h 40"/>
                <a:gd name="T14" fmla="*/ 120 w 120"/>
                <a:gd name="T15" fmla="*/ 36 h 40"/>
                <a:gd name="T16" fmla="*/ 108 w 120"/>
                <a:gd name="T1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40">
                  <a:moveTo>
                    <a:pt x="108" y="20"/>
                  </a:moveTo>
                  <a:cubicBezTo>
                    <a:pt x="104" y="16"/>
                    <a:pt x="102" y="7"/>
                    <a:pt x="10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7"/>
                    <a:pt x="16" y="16"/>
                    <a:pt x="12" y="20"/>
                  </a:cubicBezTo>
                  <a:cubicBezTo>
                    <a:pt x="4" y="28"/>
                    <a:pt x="0" y="32"/>
                    <a:pt x="0" y="3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2"/>
                    <a:pt x="116" y="28"/>
                    <a:pt x="108" y="20"/>
                  </a:cubicBezTo>
                  <a:close/>
                </a:path>
              </a:pathLst>
            </a:custGeom>
            <a:solidFill>
              <a:srgbClr val="5B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/>
            <p:nvPr/>
          </p:nvSpPr>
          <p:spPr bwMode="auto">
            <a:xfrm>
              <a:off x="2280" y="3761"/>
              <a:ext cx="225" cy="47"/>
            </a:xfrm>
            <a:custGeom>
              <a:avLst/>
              <a:gdLst>
                <a:gd name="T0" fmla="*/ 88 w 95"/>
                <a:gd name="T1" fmla="*/ 0 h 20"/>
                <a:gd name="T2" fmla="*/ 6 w 95"/>
                <a:gd name="T3" fmla="*/ 0 h 20"/>
                <a:gd name="T4" fmla="*/ 0 w 95"/>
                <a:gd name="T5" fmla="*/ 19 h 20"/>
                <a:gd name="T6" fmla="*/ 3 w 95"/>
                <a:gd name="T7" fmla="*/ 20 h 20"/>
                <a:gd name="T8" fmla="*/ 95 w 95"/>
                <a:gd name="T9" fmla="*/ 20 h 20"/>
                <a:gd name="T10" fmla="*/ 88 w 9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20">
                  <a:moveTo>
                    <a:pt x="88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7"/>
                    <a:pt x="3" y="15"/>
                    <a:pt x="0" y="19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91" y="16"/>
                    <a:pt x="89" y="7"/>
                    <a:pt x="88" y="0"/>
                  </a:cubicBezTo>
                  <a:close/>
                </a:path>
              </a:pathLst>
            </a:custGeom>
            <a:solidFill>
              <a:srgbClr val="474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/>
            <p:nvPr/>
          </p:nvSpPr>
          <p:spPr bwMode="auto">
            <a:xfrm>
              <a:off x="3187" y="3316"/>
              <a:ext cx="331" cy="587"/>
            </a:xfrm>
            <a:custGeom>
              <a:avLst/>
              <a:gdLst>
                <a:gd name="T0" fmla="*/ 124 w 140"/>
                <a:gd name="T1" fmla="*/ 0 h 248"/>
                <a:gd name="T2" fmla="*/ 16 w 140"/>
                <a:gd name="T3" fmla="*/ 0 h 248"/>
                <a:gd name="T4" fmla="*/ 0 w 140"/>
                <a:gd name="T5" fmla="*/ 16 h 248"/>
                <a:gd name="T6" fmla="*/ 0 w 140"/>
                <a:gd name="T7" fmla="*/ 232 h 248"/>
                <a:gd name="T8" fmla="*/ 16 w 140"/>
                <a:gd name="T9" fmla="*/ 248 h 248"/>
                <a:gd name="T10" fmla="*/ 124 w 140"/>
                <a:gd name="T11" fmla="*/ 248 h 248"/>
                <a:gd name="T12" fmla="*/ 140 w 140"/>
                <a:gd name="T13" fmla="*/ 232 h 248"/>
                <a:gd name="T14" fmla="*/ 140 w 140"/>
                <a:gd name="T15" fmla="*/ 16 h 248"/>
                <a:gd name="T16" fmla="*/ 124 w 14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248">
                  <a:moveTo>
                    <a:pt x="12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41"/>
                    <a:pt x="7" y="248"/>
                    <a:pt x="16" y="248"/>
                  </a:cubicBezTo>
                  <a:cubicBezTo>
                    <a:pt x="124" y="248"/>
                    <a:pt x="124" y="248"/>
                    <a:pt x="124" y="248"/>
                  </a:cubicBezTo>
                  <a:cubicBezTo>
                    <a:pt x="133" y="248"/>
                    <a:pt x="140" y="241"/>
                    <a:pt x="140" y="23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40" y="7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3224" y="3382"/>
              <a:ext cx="256" cy="398"/>
            </a:xfrm>
            <a:custGeom>
              <a:avLst/>
              <a:gdLst>
                <a:gd name="T0" fmla="*/ 96 w 108"/>
                <a:gd name="T1" fmla="*/ 0 h 168"/>
                <a:gd name="T2" fmla="*/ 12 w 108"/>
                <a:gd name="T3" fmla="*/ 0 h 168"/>
                <a:gd name="T4" fmla="*/ 0 w 108"/>
                <a:gd name="T5" fmla="*/ 12 h 168"/>
                <a:gd name="T6" fmla="*/ 0 w 108"/>
                <a:gd name="T7" fmla="*/ 156 h 168"/>
                <a:gd name="T8" fmla="*/ 12 w 108"/>
                <a:gd name="T9" fmla="*/ 168 h 168"/>
                <a:gd name="T10" fmla="*/ 96 w 108"/>
                <a:gd name="T11" fmla="*/ 168 h 168"/>
                <a:gd name="T12" fmla="*/ 108 w 108"/>
                <a:gd name="T13" fmla="*/ 156 h 168"/>
                <a:gd name="T14" fmla="*/ 108 w 108"/>
                <a:gd name="T15" fmla="*/ 12 h 168"/>
                <a:gd name="T16" fmla="*/ 96 w 108"/>
                <a:gd name="T1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68">
                  <a:moveTo>
                    <a:pt x="9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3"/>
                    <a:pt x="5" y="168"/>
                    <a:pt x="12" y="168"/>
                  </a:cubicBezTo>
                  <a:cubicBezTo>
                    <a:pt x="96" y="168"/>
                    <a:pt x="96" y="168"/>
                    <a:pt x="96" y="168"/>
                  </a:cubicBezTo>
                  <a:cubicBezTo>
                    <a:pt x="103" y="168"/>
                    <a:pt x="108" y="163"/>
                    <a:pt x="108" y="156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8" y="5"/>
                    <a:pt x="103" y="0"/>
                    <a:pt x="96" y="0"/>
                  </a:cubicBezTo>
                  <a:close/>
                </a:path>
              </a:pathLst>
            </a:cu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Oval 56"/>
            <p:cNvSpPr>
              <a:spLocks noChangeArrowheads="1"/>
            </p:cNvSpPr>
            <p:nvPr/>
          </p:nvSpPr>
          <p:spPr bwMode="auto">
            <a:xfrm>
              <a:off x="3329" y="3818"/>
              <a:ext cx="47" cy="4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Rectangle 57"/>
            <p:cNvSpPr>
              <a:spLocks noChangeArrowheads="1"/>
            </p:cNvSpPr>
            <p:nvPr/>
          </p:nvSpPr>
          <p:spPr bwMode="auto">
            <a:xfrm>
              <a:off x="3310" y="3344"/>
              <a:ext cx="85" cy="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>
              <a:spLocks noEditPoints="1"/>
            </p:cNvSpPr>
            <p:nvPr/>
          </p:nvSpPr>
          <p:spPr bwMode="auto">
            <a:xfrm>
              <a:off x="4029" y="3316"/>
              <a:ext cx="588" cy="587"/>
            </a:xfrm>
            <a:custGeom>
              <a:avLst/>
              <a:gdLst>
                <a:gd name="T0" fmla="*/ 124 w 248"/>
                <a:gd name="T1" fmla="*/ 0 h 248"/>
                <a:gd name="T2" fmla="*/ 0 w 248"/>
                <a:gd name="T3" fmla="*/ 124 h 248"/>
                <a:gd name="T4" fmla="*/ 124 w 248"/>
                <a:gd name="T5" fmla="*/ 248 h 248"/>
                <a:gd name="T6" fmla="*/ 248 w 248"/>
                <a:gd name="T7" fmla="*/ 124 h 248"/>
                <a:gd name="T8" fmla="*/ 124 w 248"/>
                <a:gd name="T9" fmla="*/ 0 h 248"/>
                <a:gd name="T10" fmla="*/ 124 w 248"/>
                <a:gd name="T11" fmla="*/ 144 h 248"/>
                <a:gd name="T12" fmla="*/ 104 w 248"/>
                <a:gd name="T13" fmla="*/ 124 h 248"/>
                <a:gd name="T14" fmla="*/ 124 w 248"/>
                <a:gd name="T15" fmla="*/ 104 h 248"/>
                <a:gd name="T16" fmla="*/ 144 w 248"/>
                <a:gd name="T17" fmla="*/ 124 h 248"/>
                <a:gd name="T18" fmla="*/ 124 w 248"/>
                <a:gd name="T19" fmla="*/ 14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248">
                  <a:moveTo>
                    <a:pt x="124" y="0"/>
                  </a:moveTo>
                  <a:cubicBezTo>
                    <a:pt x="56" y="0"/>
                    <a:pt x="0" y="56"/>
                    <a:pt x="0" y="124"/>
                  </a:cubicBezTo>
                  <a:cubicBezTo>
                    <a:pt x="0" y="192"/>
                    <a:pt x="56" y="248"/>
                    <a:pt x="124" y="248"/>
                  </a:cubicBezTo>
                  <a:cubicBezTo>
                    <a:pt x="192" y="248"/>
                    <a:pt x="248" y="192"/>
                    <a:pt x="248" y="124"/>
                  </a:cubicBezTo>
                  <a:cubicBezTo>
                    <a:pt x="248" y="56"/>
                    <a:pt x="192" y="0"/>
                    <a:pt x="124" y="0"/>
                  </a:cubicBezTo>
                  <a:close/>
                  <a:moveTo>
                    <a:pt x="124" y="144"/>
                  </a:moveTo>
                  <a:cubicBezTo>
                    <a:pt x="113" y="144"/>
                    <a:pt x="104" y="135"/>
                    <a:pt x="104" y="124"/>
                  </a:cubicBezTo>
                  <a:cubicBezTo>
                    <a:pt x="104" y="113"/>
                    <a:pt x="113" y="104"/>
                    <a:pt x="124" y="104"/>
                  </a:cubicBezTo>
                  <a:cubicBezTo>
                    <a:pt x="135" y="104"/>
                    <a:pt x="144" y="113"/>
                    <a:pt x="144" y="124"/>
                  </a:cubicBezTo>
                  <a:cubicBezTo>
                    <a:pt x="144" y="135"/>
                    <a:pt x="135" y="144"/>
                    <a:pt x="124" y="144"/>
                  </a:cubicBezTo>
                  <a:close/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200" y="3486"/>
              <a:ext cx="246" cy="247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4 h 104"/>
                <a:gd name="T12" fmla="*/ 10 w 104"/>
                <a:gd name="T13" fmla="*/ 52 h 104"/>
                <a:gd name="T14" fmla="*/ 52 w 104"/>
                <a:gd name="T15" fmla="*/ 10 h 104"/>
                <a:gd name="T16" fmla="*/ 94 w 104"/>
                <a:gd name="T17" fmla="*/ 52 h 104"/>
                <a:gd name="T18" fmla="*/ 52 w 104"/>
                <a:gd name="T19" fmla="*/ 9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1"/>
                    <a:pt x="23" y="104"/>
                    <a:pt x="52" y="104"/>
                  </a:cubicBezTo>
                  <a:cubicBezTo>
                    <a:pt x="81" y="104"/>
                    <a:pt x="104" y="81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4"/>
                  </a:moveTo>
                  <a:cubicBezTo>
                    <a:pt x="29" y="94"/>
                    <a:pt x="10" y="75"/>
                    <a:pt x="10" y="52"/>
                  </a:cubicBezTo>
                  <a:cubicBezTo>
                    <a:pt x="10" y="29"/>
                    <a:pt x="29" y="10"/>
                    <a:pt x="52" y="10"/>
                  </a:cubicBezTo>
                  <a:cubicBezTo>
                    <a:pt x="75" y="10"/>
                    <a:pt x="94" y="29"/>
                    <a:pt x="94" y="52"/>
                  </a:cubicBezTo>
                  <a:cubicBezTo>
                    <a:pt x="94" y="75"/>
                    <a:pt x="75" y="94"/>
                    <a:pt x="52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>
              <a:spLocks noEditPoints="1"/>
            </p:cNvSpPr>
            <p:nvPr/>
          </p:nvSpPr>
          <p:spPr bwMode="auto">
            <a:xfrm>
              <a:off x="4219" y="3505"/>
              <a:ext cx="208" cy="209"/>
            </a:xfrm>
            <a:custGeom>
              <a:avLst/>
              <a:gdLst>
                <a:gd name="T0" fmla="*/ 44 w 88"/>
                <a:gd name="T1" fmla="*/ 0 h 88"/>
                <a:gd name="T2" fmla="*/ 0 w 88"/>
                <a:gd name="T3" fmla="*/ 44 h 88"/>
                <a:gd name="T4" fmla="*/ 44 w 88"/>
                <a:gd name="T5" fmla="*/ 88 h 88"/>
                <a:gd name="T6" fmla="*/ 88 w 88"/>
                <a:gd name="T7" fmla="*/ 44 h 88"/>
                <a:gd name="T8" fmla="*/ 44 w 88"/>
                <a:gd name="T9" fmla="*/ 0 h 88"/>
                <a:gd name="T10" fmla="*/ 44 w 88"/>
                <a:gd name="T11" fmla="*/ 64 h 88"/>
                <a:gd name="T12" fmla="*/ 24 w 88"/>
                <a:gd name="T13" fmla="*/ 44 h 88"/>
                <a:gd name="T14" fmla="*/ 44 w 88"/>
                <a:gd name="T15" fmla="*/ 24 h 88"/>
                <a:gd name="T16" fmla="*/ 64 w 88"/>
                <a:gd name="T17" fmla="*/ 44 h 88"/>
                <a:gd name="T18" fmla="*/ 44 w 88"/>
                <a:gd name="T19" fmla="*/ 6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8"/>
                    <a:pt x="20" y="88"/>
                    <a:pt x="44" y="88"/>
                  </a:cubicBezTo>
                  <a:cubicBezTo>
                    <a:pt x="68" y="88"/>
                    <a:pt x="88" y="68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44" y="64"/>
                  </a:moveTo>
                  <a:cubicBezTo>
                    <a:pt x="33" y="64"/>
                    <a:pt x="24" y="55"/>
                    <a:pt x="24" y="44"/>
                  </a:cubicBezTo>
                  <a:cubicBezTo>
                    <a:pt x="24" y="33"/>
                    <a:pt x="33" y="24"/>
                    <a:pt x="44" y="24"/>
                  </a:cubicBezTo>
                  <a:cubicBezTo>
                    <a:pt x="55" y="24"/>
                    <a:pt x="64" y="33"/>
                    <a:pt x="64" y="44"/>
                  </a:cubicBezTo>
                  <a:cubicBezTo>
                    <a:pt x="64" y="55"/>
                    <a:pt x="55" y="64"/>
                    <a:pt x="44" y="64"/>
                  </a:cubicBezTo>
                  <a:close/>
                </a:path>
              </a:pathLst>
            </a:cu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>
              <a:spLocks noEditPoints="1"/>
            </p:cNvSpPr>
            <p:nvPr/>
          </p:nvSpPr>
          <p:spPr bwMode="auto">
            <a:xfrm>
              <a:off x="4126" y="3347"/>
              <a:ext cx="391" cy="523"/>
            </a:xfrm>
            <a:custGeom>
              <a:avLst/>
              <a:gdLst>
                <a:gd name="T0" fmla="*/ 26 w 165"/>
                <a:gd name="T1" fmla="*/ 9 h 221"/>
                <a:gd name="T2" fmla="*/ 10 w 165"/>
                <a:gd name="T3" fmla="*/ 20 h 221"/>
                <a:gd name="T4" fmla="*/ 48 w 165"/>
                <a:gd name="T5" fmla="*/ 67 h 221"/>
                <a:gd name="T6" fmla="*/ 56 w 165"/>
                <a:gd name="T7" fmla="*/ 61 h 221"/>
                <a:gd name="T8" fmla="*/ 67 w 165"/>
                <a:gd name="T9" fmla="*/ 57 h 221"/>
                <a:gd name="T10" fmla="*/ 45 w 165"/>
                <a:gd name="T11" fmla="*/ 0 h 221"/>
                <a:gd name="T12" fmla="*/ 26 w 165"/>
                <a:gd name="T13" fmla="*/ 9 h 221"/>
                <a:gd name="T14" fmla="*/ 0 w 165"/>
                <a:gd name="T15" fmla="*/ 29 h 221"/>
                <a:gd name="T16" fmla="*/ 39 w 165"/>
                <a:gd name="T17" fmla="*/ 78 h 221"/>
                <a:gd name="T18" fmla="*/ 44 w 165"/>
                <a:gd name="T19" fmla="*/ 71 h 221"/>
                <a:gd name="T20" fmla="*/ 5 w 165"/>
                <a:gd name="T21" fmla="*/ 24 h 221"/>
                <a:gd name="T22" fmla="*/ 0 w 165"/>
                <a:gd name="T23" fmla="*/ 29 h 221"/>
                <a:gd name="T24" fmla="*/ 111 w 165"/>
                <a:gd name="T25" fmla="*/ 162 h 221"/>
                <a:gd name="T26" fmla="*/ 100 w 165"/>
                <a:gd name="T27" fmla="*/ 166 h 221"/>
                <a:gd name="T28" fmla="*/ 121 w 165"/>
                <a:gd name="T29" fmla="*/ 221 h 221"/>
                <a:gd name="T30" fmla="*/ 140 w 165"/>
                <a:gd name="T31" fmla="*/ 212 h 221"/>
                <a:gd name="T32" fmla="*/ 155 w 165"/>
                <a:gd name="T33" fmla="*/ 202 h 221"/>
                <a:gd name="T34" fmla="*/ 118 w 165"/>
                <a:gd name="T35" fmla="*/ 156 h 221"/>
                <a:gd name="T36" fmla="*/ 111 w 165"/>
                <a:gd name="T37" fmla="*/ 162 h 221"/>
                <a:gd name="T38" fmla="*/ 127 w 165"/>
                <a:gd name="T39" fmla="*/ 146 h 221"/>
                <a:gd name="T40" fmla="*/ 123 w 165"/>
                <a:gd name="T41" fmla="*/ 152 h 221"/>
                <a:gd name="T42" fmla="*/ 160 w 165"/>
                <a:gd name="T43" fmla="*/ 198 h 221"/>
                <a:gd name="T44" fmla="*/ 165 w 165"/>
                <a:gd name="T45" fmla="*/ 193 h 221"/>
                <a:gd name="T46" fmla="*/ 127 w 165"/>
                <a:gd name="T47" fmla="*/ 14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5" h="221">
                  <a:moveTo>
                    <a:pt x="26" y="9"/>
                  </a:moveTo>
                  <a:cubicBezTo>
                    <a:pt x="20" y="13"/>
                    <a:pt x="15" y="16"/>
                    <a:pt x="10" y="20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50" y="65"/>
                    <a:pt x="53" y="63"/>
                    <a:pt x="56" y="61"/>
                  </a:cubicBezTo>
                  <a:cubicBezTo>
                    <a:pt x="59" y="59"/>
                    <a:pt x="63" y="58"/>
                    <a:pt x="67" y="57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39" y="3"/>
                    <a:pt x="32" y="6"/>
                    <a:pt x="26" y="9"/>
                  </a:cubicBezTo>
                  <a:close/>
                  <a:moveTo>
                    <a:pt x="0" y="29"/>
                  </a:moveTo>
                  <a:cubicBezTo>
                    <a:pt x="39" y="78"/>
                    <a:pt x="39" y="78"/>
                    <a:pt x="39" y="78"/>
                  </a:cubicBezTo>
                  <a:cubicBezTo>
                    <a:pt x="40" y="76"/>
                    <a:pt x="42" y="73"/>
                    <a:pt x="44" y="71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6"/>
                    <a:pt x="2" y="28"/>
                    <a:pt x="0" y="29"/>
                  </a:cubicBezTo>
                  <a:close/>
                  <a:moveTo>
                    <a:pt x="111" y="162"/>
                  </a:moveTo>
                  <a:cubicBezTo>
                    <a:pt x="107" y="164"/>
                    <a:pt x="104" y="165"/>
                    <a:pt x="100" y="166"/>
                  </a:cubicBezTo>
                  <a:cubicBezTo>
                    <a:pt x="121" y="221"/>
                    <a:pt x="121" y="221"/>
                    <a:pt x="121" y="221"/>
                  </a:cubicBezTo>
                  <a:cubicBezTo>
                    <a:pt x="128" y="218"/>
                    <a:pt x="134" y="216"/>
                    <a:pt x="140" y="212"/>
                  </a:cubicBezTo>
                  <a:cubicBezTo>
                    <a:pt x="145" y="209"/>
                    <a:pt x="150" y="205"/>
                    <a:pt x="155" y="202"/>
                  </a:cubicBezTo>
                  <a:cubicBezTo>
                    <a:pt x="118" y="156"/>
                    <a:pt x="118" y="156"/>
                    <a:pt x="118" y="156"/>
                  </a:cubicBezTo>
                  <a:cubicBezTo>
                    <a:pt x="116" y="158"/>
                    <a:pt x="114" y="160"/>
                    <a:pt x="111" y="162"/>
                  </a:cubicBezTo>
                  <a:close/>
                  <a:moveTo>
                    <a:pt x="127" y="146"/>
                  </a:moveTo>
                  <a:cubicBezTo>
                    <a:pt x="126" y="148"/>
                    <a:pt x="124" y="150"/>
                    <a:pt x="123" y="152"/>
                  </a:cubicBezTo>
                  <a:cubicBezTo>
                    <a:pt x="160" y="198"/>
                    <a:pt x="160" y="198"/>
                    <a:pt x="160" y="198"/>
                  </a:cubicBezTo>
                  <a:cubicBezTo>
                    <a:pt x="162" y="196"/>
                    <a:pt x="163" y="194"/>
                    <a:pt x="165" y="193"/>
                  </a:cubicBezTo>
                  <a:lnTo>
                    <a:pt x="127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>
              <a:spLocks noEditPoints="1"/>
            </p:cNvSpPr>
            <p:nvPr/>
          </p:nvSpPr>
          <p:spPr bwMode="auto">
            <a:xfrm>
              <a:off x="4995" y="3344"/>
              <a:ext cx="587" cy="540"/>
            </a:xfrm>
            <a:custGeom>
              <a:avLst/>
              <a:gdLst>
                <a:gd name="T0" fmla="*/ 228 w 248"/>
                <a:gd name="T1" fmla="*/ 0 h 228"/>
                <a:gd name="T2" fmla="*/ 20 w 248"/>
                <a:gd name="T3" fmla="*/ 0 h 228"/>
                <a:gd name="T4" fmla="*/ 0 w 248"/>
                <a:gd name="T5" fmla="*/ 20 h 228"/>
                <a:gd name="T6" fmla="*/ 0 w 248"/>
                <a:gd name="T7" fmla="*/ 208 h 228"/>
                <a:gd name="T8" fmla="*/ 20 w 248"/>
                <a:gd name="T9" fmla="*/ 228 h 228"/>
                <a:gd name="T10" fmla="*/ 228 w 248"/>
                <a:gd name="T11" fmla="*/ 228 h 228"/>
                <a:gd name="T12" fmla="*/ 248 w 248"/>
                <a:gd name="T13" fmla="*/ 208 h 228"/>
                <a:gd name="T14" fmla="*/ 248 w 248"/>
                <a:gd name="T15" fmla="*/ 20 h 228"/>
                <a:gd name="T16" fmla="*/ 228 w 248"/>
                <a:gd name="T17" fmla="*/ 0 h 228"/>
                <a:gd name="T18" fmla="*/ 54 w 248"/>
                <a:gd name="T19" fmla="*/ 52 h 228"/>
                <a:gd name="T20" fmla="*/ 40 w 248"/>
                <a:gd name="T21" fmla="*/ 38 h 228"/>
                <a:gd name="T22" fmla="*/ 54 w 248"/>
                <a:gd name="T23" fmla="*/ 24 h 228"/>
                <a:gd name="T24" fmla="*/ 68 w 248"/>
                <a:gd name="T25" fmla="*/ 38 h 228"/>
                <a:gd name="T26" fmla="*/ 54 w 248"/>
                <a:gd name="T27" fmla="*/ 52 h 228"/>
                <a:gd name="T28" fmla="*/ 194 w 248"/>
                <a:gd name="T29" fmla="*/ 52 h 228"/>
                <a:gd name="T30" fmla="*/ 180 w 248"/>
                <a:gd name="T31" fmla="*/ 38 h 228"/>
                <a:gd name="T32" fmla="*/ 194 w 248"/>
                <a:gd name="T33" fmla="*/ 24 h 228"/>
                <a:gd name="T34" fmla="*/ 208 w 248"/>
                <a:gd name="T35" fmla="*/ 38 h 228"/>
                <a:gd name="T36" fmla="*/ 194 w 248"/>
                <a:gd name="T37" fmla="*/ 5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8" h="228">
                  <a:moveTo>
                    <a:pt x="228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9"/>
                    <a:pt x="9" y="228"/>
                    <a:pt x="20" y="228"/>
                  </a:cubicBezTo>
                  <a:cubicBezTo>
                    <a:pt x="228" y="228"/>
                    <a:pt x="228" y="228"/>
                    <a:pt x="228" y="228"/>
                  </a:cubicBezTo>
                  <a:cubicBezTo>
                    <a:pt x="239" y="228"/>
                    <a:pt x="248" y="219"/>
                    <a:pt x="248" y="208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8" y="9"/>
                    <a:pt x="239" y="0"/>
                    <a:pt x="228" y="0"/>
                  </a:cubicBezTo>
                  <a:moveTo>
                    <a:pt x="54" y="52"/>
                  </a:moveTo>
                  <a:cubicBezTo>
                    <a:pt x="46" y="52"/>
                    <a:pt x="40" y="46"/>
                    <a:pt x="40" y="38"/>
                  </a:cubicBezTo>
                  <a:cubicBezTo>
                    <a:pt x="40" y="30"/>
                    <a:pt x="46" y="24"/>
                    <a:pt x="54" y="24"/>
                  </a:cubicBezTo>
                  <a:cubicBezTo>
                    <a:pt x="62" y="24"/>
                    <a:pt x="68" y="30"/>
                    <a:pt x="68" y="38"/>
                  </a:cubicBezTo>
                  <a:cubicBezTo>
                    <a:pt x="68" y="46"/>
                    <a:pt x="62" y="52"/>
                    <a:pt x="54" y="52"/>
                  </a:cubicBezTo>
                  <a:moveTo>
                    <a:pt x="194" y="52"/>
                  </a:moveTo>
                  <a:cubicBezTo>
                    <a:pt x="186" y="52"/>
                    <a:pt x="180" y="46"/>
                    <a:pt x="180" y="38"/>
                  </a:cubicBezTo>
                  <a:cubicBezTo>
                    <a:pt x="180" y="30"/>
                    <a:pt x="186" y="24"/>
                    <a:pt x="194" y="24"/>
                  </a:cubicBezTo>
                  <a:cubicBezTo>
                    <a:pt x="202" y="24"/>
                    <a:pt x="208" y="30"/>
                    <a:pt x="208" y="38"/>
                  </a:cubicBezTo>
                  <a:cubicBezTo>
                    <a:pt x="208" y="46"/>
                    <a:pt x="202" y="52"/>
                    <a:pt x="194" y="52"/>
                  </a:cubicBezTo>
                </a:path>
              </a:pathLst>
            </a:custGeom>
            <a:solidFill>
              <a:srgbClr val="F17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5043" y="3515"/>
              <a:ext cx="492" cy="322"/>
            </a:xfrm>
            <a:custGeom>
              <a:avLst/>
              <a:gdLst>
                <a:gd name="T0" fmla="*/ 0 w 208"/>
                <a:gd name="T1" fmla="*/ 0 h 136"/>
                <a:gd name="T2" fmla="*/ 0 w 208"/>
                <a:gd name="T3" fmla="*/ 120 h 136"/>
                <a:gd name="T4" fmla="*/ 16 w 208"/>
                <a:gd name="T5" fmla="*/ 136 h 136"/>
                <a:gd name="T6" fmla="*/ 155 w 208"/>
                <a:gd name="T7" fmla="*/ 136 h 136"/>
                <a:gd name="T8" fmla="*/ 208 w 208"/>
                <a:gd name="T9" fmla="*/ 83 h 136"/>
                <a:gd name="T10" fmla="*/ 208 w 208"/>
                <a:gd name="T11" fmla="*/ 0 h 136"/>
                <a:gd name="T12" fmla="*/ 0 w 208"/>
                <a:gd name="T13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36">
                  <a:moveTo>
                    <a:pt x="0" y="0"/>
                  </a:moveTo>
                  <a:cubicBezTo>
                    <a:pt x="0" y="120"/>
                    <a:pt x="0" y="120"/>
                    <a:pt x="0" y="120"/>
                  </a:cubicBezTo>
                  <a:cubicBezTo>
                    <a:pt x="0" y="129"/>
                    <a:pt x="7" y="136"/>
                    <a:pt x="16" y="136"/>
                  </a:cubicBezTo>
                  <a:cubicBezTo>
                    <a:pt x="155" y="136"/>
                    <a:pt x="155" y="136"/>
                    <a:pt x="155" y="136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5410" y="3834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3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A6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5410" y="3834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3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/>
            <p:nvPr/>
          </p:nvSpPr>
          <p:spPr bwMode="auto">
            <a:xfrm>
              <a:off x="5315" y="3740"/>
              <a:ext cx="97" cy="97"/>
            </a:xfrm>
            <a:custGeom>
              <a:avLst/>
              <a:gdLst>
                <a:gd name="T0" fmla="*/ 97 w 97"/>
                <a:gd name="T1" fmla="*/ 0 h 97"/>
                <a:gd name="T2" fmla="*/ 0 w 97"/>
                <a:gd name="T3" fmla="*/ 97 h 97"/>
                <a:gd name="T4" fmla="*/ 95 w 97"/>
                <a:gd name="T5" fmla="*/ 97 h 97"/>
                <a:gd name="T6" fmla="*/ 97 w 97"/>
                <a:gd name="T7" fmla="*/ 94 h 97"/>
                <a:gd name="T8" fmla="*/ 97 w 97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97" y="0"/>
                  </a:moveTo>
                  <a:lnTo>
                    <a:pt x="0" y="97"/>
                  </a:lnTo>
                  <a:lnTo>
                    <a:pt x="95" y="97"/>
                  </a:lnTo>
                  <a:lnTo>
                    <a:pt x="97" y="94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464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5315" y="3740"/>
              <a:ext cx="97" cy="97"/>
            </a:xfrm>
            <a:custGeom>
              <a:avLst/>
              <a:gdLst>
                <a:gd name="T0" fmla="*/ 97 w 97"/>
                <a:gd name="T1" fmla="*/ 0 h 97"/>
                <a:gd name="T2" fmla="*/ 0 w 97"/>
                <a:gd name="T3" fmla="*/ 97 h 97"/>
                <a:gd name="T4" fmla="*/ 95 w 97"/>
                <a:gd name="T5" fmla="*/ 97 h 97"/>
                <a:gd name="T6" fmla="*/ 97 w 97"/>
                <a:gd name="T7" fmla="*/ 94 h 97"/>
                <a:gd name="T8" fmla="*/ 97 w 97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97" y="0"/>
                  </a:moveTo>
                  <a:lnTo>
                    <a:pt x="0" y="97"/>
                  </a:lnTo>
                  <a:lnTo>
                    <a:pt x="95" y="97"/>
                  </a:lnTo>
                  <a:lnTo>
                    <a:pt x="97" y="94"/>
                  </a:lnTo>
                  <a:lnTo>
                    <a:pt x="9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/>
            <p:nvPr/>
          </p:nvSpPr>
          <p:spPr bwMode="auto">
            <a:xfrm>
              <a:off x="5412" y="3714"/>
              <a:ext cx="123" cy="123"/>
            </a:xfrm>
            <a:custGeom>
              <a:avLst/>
              <a:gdLst>
                <a:gd name="T0" fmla="*/ 13 w 52"/>
                <a:gd name="T1" fmla="*/ 0 h 52"/>
                <a:gd name="T2" fmla="*/ 0 w 52"/>
                <a:gd name="T3" fmla="*/ 13 h 52"/>
                <a:gd name="T4" fmla="*/ 0 w 52"/>
                <a:gd name="T5" fmla="*/ 52 h 52"/>
                <a:gd name="T6" fmla="*/ 2 w 52"/>
                <a:gd name="T7" fmla="*/ 52 h 52"/>
                <a:gd name="T8" fmla="*/ 52 w 52"/>
                <a:gd name="T9" fmla="*/ 2 h 52"/>
                <a:gd name="T10" fmla="*/ 52 w 52"/>
                <a:gd name="T11" fmla="*/ 0 h 52"/>
                <a:gd name="T12" fmla="*/ 13 w 52"/>
                <a:gd name="T1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52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909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>
              <a:spLocks noEditPoints="1"/>
            </p:cNvSpPr>
            <p:nvPr/>
          </p:nvSpPr>
          <p:spPr bwMode="auto">
            <a:xfrm>
              <a:off x="5204" y="3610"/>
              <a:ext cx="170" cy="132"/>
            </a:xfrm>
            <a:custGeom>
              <a:avLst/>
              <a:gdLst>
                <a:gd name="T0" fmla="*/ 8 w 72"/>
                <a:gd name="T1" fmla="*/ 9 h 56"/>
                <a:gd name="T2" fmla="*/ 0 w 72"/>
                <a:gd name="T3" fmla="*/ 14 h 56"/>
                <a:gd name="T4" fmla="*/ 0 w 72"/>
                <a:gd name="T5" fmla="*/ 23 h 56"/>
                <a:gd name="T6" fmla="*/ 13 w 72"/>
                <a:gd name="T7" fmla="*/ 15 h 56"/>
                <a:gd name="T8" fmla="*/ 13 w 72"/>
                <a:gd name="T9" fmla="*/ 55 h 56"/>
                <a:gd name="T10" fmla="*/ 23 w 72"/>
                <a:gd name="T11" fmla="*/ 55 h 56"/>
                <a:gd name="T12" fmla="*/ 23 w 72"/>
                <a:gd name="T13" fmla="*/ 0 h 56"/>
                <a:gd name="T14" fmla="*/ 15 w 72"/>
                <a:gd name="T15" fmla="*/ 0 h 56"/>
                <a:gd name="T16" fmla="*/ 8 w 72"/>
                <a:gd name="T17" fmla="*/ 9 h 56"/>
                <a:gd name="T18" fmla="*/ 67 w 72"/>
                <a:gd name="T19" fmla="*/ 23 h 56"/>
                <a:gd name="T20" fmla="*/ 56 w 72"/>
                <a:gd name="T21" fmla="*/ 18 h 56"/>
                <a:gd name="T22" fmla="*/ 50 w 72"/>
                <a:gd name="T23" fmla="*/ 20 h 56"/>
                <a:gd name="T24" fmla="*/ 51 w 72"/>
                <a:gd name="T25" fmla="*/ 11 h 56"/>
                <a:gd name="T26" fmla="*/ 70 w 72"/>
                <a:gd name="T27" fmla="*/ 11 h 56"/>
                <a:gd name="T28" fmla="*/ 70 w 72"/>
                <a:gd name="T29" fmla="*/ 1 h 56"/>
                <a:gd name="T30" fmla="*/ 44 w 72"/>
                <a:gd name="T31" fmla="*/ 1 h 56"/>
                <a:gd name="T32" fmla="*/ 39 w 72"/>
                <a:gd name="T33" fmla="*/ 30 h 56"/>
                <a:gd name="T34" fmla="*/ 47 w 72"/>
                <a:gd name="T35" fmla="*/ 31 h 56"/>
                <a:gd name="T36" fmla="*/ 54 w 72"/>
                <a:gd name="T37" fmla="*/ 27 h 56"/>
                <a:gd name="T38" fmla="*/ 60 w 72"/>
                <a:gd name="T39" fmla="*/ 29 h 56"/>
                <a:gd name="T40" fmla="*/ 62 w 72"/>
                <a:gd name="T41" fmla="*/ 37 h 56"/>
                <a:gd name="T42" fmla="*/ 60 w 72"/>
                <a:gd name="T43" fmla="*/ 45 h 56"/>
                <a:gd name="T44" fmla="*/ 55 w 72"/>
                <a:gd name="T45" fmla="*/ 48 h 56"/>
                <a:gd name="T46" fmla="*/ 50 w 72"/>
                <a:gd name="T47" fmla="*/ 46 h 56"/>
                <a:gd name="T48" fmla="*/ 47 w 72"/>
                <a:gd name="T49" fmla="*/ 40 h 56"/>
                <a:gd name="T50" fmla="*/ 37 w 72"/>
                <a:gd name="T51" fmla="*/ 41 h 56"/>
                <a:gd name="T52" fmla="*/ 43 w 72"/>
                <a:gd name="T53" fmla="*/ 52 h 56"/>
                <a:gd name="T54" fmla="*/ 54 w 72"/>
                <a:gd name="T55" fmla="*/ 56 h 56"/>
                <a:gd name="T56" fmla="*/ 68 w 72"/>
                <a:gd name="T57" fmla="*/ 49 h 56"/>
                <a:gd name="T58" fmla="*/ 72 w 72"/>
                <a:gd name="T59" fmla="*/ 37 h 56"/>
                <a:gd name="T60" fmla="*/ 67 w 72"/>
                <a:gd name="T61" fmla="*/ 2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56">
                  <a:moveTo>
                    <a:pt x="8" y="9"/>
                  </a:moveTo>
                  <a:cubicBezTo>
                    <a:pt x="5" y="11"/>
                    <a:pt x="3" y="13"/>
                    <a:pt x="0" y="1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5" y="22"/>
                    <a:pt x="9" y="19"/>
                    <a:pt x="13" y="15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3"/>
                    <a:pt x="11" y="6"/>
                    <a:pt x="8" y="9"/>
                  </a:cubicBezTo>
                  <a:close/>
                  <a:moveTo>
                    <a:pt x="67" y="23"/>
                  </a:moveTo>
                  <a:cubicBezTo>
                    <a:pt x="64" y="20"/>
                    <a:pt x="61" y="18"/>
                    <a:pt x="56" y="18"/>
                  </a:cubicBezTo>
                  <a:cubicBezTo>
                    <a:pt x="54" y="18"/>
                    <a:pt x="52" y="19"/>
                    <a:pt x="50" y="2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28"/>
                    <a:pt x="51" y="27"/>
                    <a:pt x="54" y="27"/>
                  </a:cubicBezTo>
                  <a:cubicBezTo>
                    <a:pt x="57" y="27"/>
                    <a:pt x="58" y="28"/>
                    <a:pt x="60" y="29"/>
                  </a:cubicBezTo>
                  <a:cubicBezTo>
                    <a:pt x="61" y="31"/>
                    <a:pt x="62" y="33"/>
                    <a:pt x="62" y="37"/>
                  </a:cubicBezTo>
                  <a:cubicBezTo>
                    <a:pt x="62" y="40"/>
                    <a:pt x="61" y="43"/>
                    <a:pt x="60" y="45"/>
                  </a:cubicBezTo>
                  <a:cubicBezTo>
                    <a:pt x="58" y="47"/>
                    <a:pt x="57" y="48"/>
                    <a:pt x="55" y="48"/>
                  </a:cubicBezTo>
                  <a:cubicBezTo>
                    <a:pt x="53" y="48"/>
                    <a:pt x="51" y="47"/>
                    <a:pt x="50" y="46"/>
                  </a:cubicBezTo>
                  <a:cubicBezTo>
                    <a:pt x="48" y="44"/>
                    <a:pt x="48" y="42"/>
                    <a:pt x="47" y="40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8" y="46"/>
                    <a:pt x="40" y="49"/>
                    <a:pt x="43" y="52"/>
                  </a:cubicBezTo>
                  <a:cubicBezTo>
                    <a:pt x="46" y="55"/>
                    <a:pt x="50" y="56"/>
                    <a:pt x="54" y="56"/>
                  </a:cubicBezTo>
                  <a:cubicBezTo>
                    <a:pt x="60" y="56"/>
                    <a:pt x="65" y="54"/>
                    <a:pt x="68" y="49"/>
                  </a:cubicBezTo>
                  <a:cubicBezTo>
                    <a:pt x="71" y="45"/>
                    <a:pt x="72" y="41"/>
                    <a:pt x="72" y="37"/>
                  </a:cubicBezTo>
                  <a:cubicBezTo>
                    <a:pt x="72" y="31"/>
                    <a:pt x="71" y="27"/>
                    <a:pt x="67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70" name="图片 6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08499" y="199336"/>
            <a:ext cx="10575001" cy="641250"/>
          </a:xfrm>
          <a:prstGeom prst="rect">
            <a:avLst/>
          </a:prstGeom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441585" y="158742"/>
            <a:ext cx="9308829" cy="6540515"/>
            <a:chOff x="510" y="-7249"/>
            <a:chExt cx="6658" cy="4678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510" y="-7249"/>
              <a:ext cx="6658" cy="4678"/>
              <a:chOff x="510" y="-7249"/>
              <a:chExt cx="6658" cy="4678"/>
            </a:xfrm>
          </p:grpSpPr>
          <p:sp>
            <p:nvSpPr>
              <p:cNvPr id="18" name="Oval 6"/>
              <p:cNvSpPr>
                <a:spLocks noChangeArrowheads="1"/>
              </p:cNvSpPr>
              <p:nvPr/>
            </p:nvSpPr>
            <p:spPr bwMode="auto">
              <a:xfrm>
                <a:off x="5248" y="-655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Oval 7"/>
              <p:cNvSpPr>
                <a:spLocks noChangeArrowheads="1"/>
              </p:cNvSpPr>
              <p:nvPr/>
            </p:nvSpPr>
            <p:spPr bwMode="auto">
              <a:xfrm>
                <a:off x="6600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Oval 8"/>
              <p:cNvSpPr>
                <a:spLocks noChangeArrowheads="1"/>
              </p:cNvSpPr>
              <p:nvPr/>
            </p:nvSpPr>
            <p:spPr bwMode="auto">
              <a:xfrm>
                <a:off x="6600" y="-723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Oval 9"/>
              <p:cNvSpPr>
                <a:spLocks noChangeArrowheads="1"/>
              </p:cNvSpPr>
              <p:nvPr/>
            </p:nvSpPr>
            <p:spPr bwMode="auto">
              <a:xfrm>
                <a:off x="1186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Oval 10"/>
              <p:cNvSpPr>
                <a:spLocks noChangeArrowheads="1"/>
              </p:cNvSpPr>
              <p:nvPr/>
            </p:nvSpPr>
            <p:spPr bwMode="auto">
              <a:xfrm>
                <a:off x="1186" y="-587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Oval 11"/>
              <p:cNvSpPr>
                <a:spLocks noChangeArrowheads="1"/>
              </p:cNvSpPr>
              <p:nvPr/>
            </p:nvSpPr>
            <p:spPr bwMode="auto">
              <a:xfrm>
                <a:off x="1186" y="-655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Oval 12"/>
              <p:cNvSpPr>
                <a:spLocks noChangeArrowheads="1"/>
              </p:cNvSpPr>
              <p:nvPr/>
            </p:nvSpPr>
            <p:spPr bwMode="auto">
              <a:xfrm>
                <a:off x="2541" y="-587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Oval 13"/>
              <p:cNvSpPr>
                <a:spLocks noChangeArrowheads="1"/>
              </p:cNvSpPr>
              <p:nvPr/>
            </p:nvSpPr>
            <p:spPr bwMode="auto">
              <a:xfrm>
                <a:off x="3893" y="-587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Oval 14"/>
              <p:cNvSpPr>
                <a:spLocks noChangeArrowheads="1"/>
              </p:cNvSpPr>
              <p:nvPr/>
            </p:nvSpPr>
            <p:spPr bwMode="auto">
              <a:xfrm>
                <a:off x="510" y="-587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Oval 15"/>
              <p:cNvSpPr>
                <a:spLocks noChangeArrowheads="1"/>
              </p:cNvSpPr>
              <p:nvPr/>
            </p:nvSpPr>
            <p:spPr bwMode="auto">
              <a:xfrm>
                <a:off x="2541" y="-3833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Oval 16"/>
              <p:cNvSpPr>
                <a:spLocks noChangeArrowheads="1"/>
              </p:cNvSpPr>
              <p:nvPr/>
            </p:nvSpPr>
            <p:spPr bwMode="auto">
              <a:xfrm>
                <a:off x="2541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Oval 17"/>
              <p:cNvSpPr>
                <a:spLocks noChangeArrowheads="1"/>
              </p:cNvSpPr>
              <p:nvPr/>
            </p:nvSpPr>
            <p:spPr bwMode="auto">
              <a:xfrm>
                <a:off x="1186" y="-451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Oval 18"/>
              <p:cNvSpPr>
                <a:spLocks noChangeArrowheads="1"/>
              </p:cNvSpPr>
              <p:nvPr/>
            </p:nvSpPr>
            <p:spPr bwMode="auto">
              <a:xfrm>
                <a:off x="510" y="-451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Oval 19"/>
              <p:cNvSpPr>
                <a:spLocks noChangeArrowheads="1"/>
              </p:cNvSpPr>
              <p:nvPr/>
            </p:nvSpPr>
            <p:spPr bwMode="auto">
              <a:xfrm>
                <a:off x="4569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Oval 20"/>
              <p:cNvSpPr>
                <a:spLocks noChangeArrowheads="1"/>
              </p:cNvSpPr>
              <p:nvPr/>
            </p:nvSpPr>
            <p:spPr bwMode="auto">
              <a:xfrm>
                <a:off x="510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Oval 21"/>
              <p:cNvSpPr>
                <a:spLocks noChangeArrowheads="1"/>
              </p:cNvSpPr>
              <p:nvPr/>
            </p:nvSpPr>
            <p:spPr bwMode="auto">
              <a:xfrm>
                <a:off x="3893" y="-3833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Oval 22"/>
              <p:cNvSpPr>
                <a:spLocks noChangeArrowheads="1"/>
              </p:cNvSpPr>
              <p:nvPr/>
            </p:nvSpPr>
            <p:spPr bwMode="auto">
              <a:xfrm>
                <a:off x="510" y="-3152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Oval 23"/>
              <p:cNvSpPr>
                <a:spLocks noChangeArrowheads="1"/>
              </p:cNvSpPr>
              <p:nvPr/>
            </p:nvSpPr>
            <p:spPr bwMode="auto">
              <a:xfrm>
                <a:off x="1862" y="-3833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Oval 24"/>
              <p:cNvSpPr>
                <a:spLocks noChangeArrowheads="1"/>
              </p:cNvSpPr>
              <p:nvPr/>
            </p:nvSpPr>
            <p:spPr bwMode="auto">
              <a:xfrm>
                <a:off x="4569" y="-3833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Oval 25"/>
              <p:cNvSpPr>
                <a:spLocks noChangeArrowheads="1"/>
              </p:cNvSpPr>
              <p:nvPr/>
            </p:nvSpPr>
            <p:spPr bwMode="auto">
              <a:xfrm>
                <a:off x="6600" y="-3833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Oval 26"/>
              <p:cNvSpPr>
                <a:spLocks noChangeArrowheads="1"/>
              </p:cNvSpPr>
              <p:nvPr/>
            </p:nvSpPr>
            <p:spPr bwMode="auto">
              <a:xfrm>
                <a:off x="1862" y="-655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Oval 27"/>
              <p:cNvSpPr>
                <a:spLocks noChangeArrowheads="1"/>
              </p:cNvSpPr>
              <p:nvPr/>
            </p:nvSpPr>
            <p:spPr bwMode="auto">
              <a:xfrm>
                <a:off x="3893" y="-655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Oval 28"/>
              <p:cNvSpPr>
                <a:spLocks noChangeArrowheads="1"/>
              </p:cNvSpPr>
              <p:nvPr/>
            </p:nvSpPr>
            <p:spPr bwMode="auto">
              <a:xfrm>
                <a:off x="6600" y="-587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Oval 29"/>
              <p:cNvSpPr>
                <a:spLocks noChangeArrowheads="1"/>
              </p:cNvSpPr>
              <p:nvPr/>
            </p:nvSpPr>
            <p:spPr bwMode="auto">
              <a:xfrm>
                <a:off x="1862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Oval 30"/>
              <p:cNvSpPr>
                <a:spLocks noChangeArrowheads="1"/>
              </p:cNvSpPr>
              <p:nvPr/>
            </p:nvSpPr>
            <p:spPr bwMode="auto">
              <a:xfrm>
                <a:off x="1862" y="-3152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Oval 31"/>
              <p:cNvSpPr>
                <a:spLocks noChangeArrowheads="1"/>
              </p:cNvSpPr>
              <p:nvPr/>
            </p:nvSpPr>
            <p:spPr bwMode="auto">
              <a:xfrm>
                <a:off x="2541" y="-3152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Oval 32"/>
              <p:cNvSpPr>
                <a:spLocks noChangeArrowheads="1"/>
              </p:cNvSpPr>
              <p:nvPr/>
            </p:nvSpPr>
            <p:spPr bwMode="auto">
              <a:xfrm>
                <a:off x="1186" y="-3833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Oval 33"/>
              <p:cNvSpPr>
                <a:spLocks noChangeArrowheads="1"/>
              </p:cNvSpPr>
              <p:nvPr/>
            </p:nvSpPr>
            <p:spPr bwMode="auto">
              <a:xfrm>
                <a:off x="5248" y="-3833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Oval 34"/>
              <p:cNvSpPr>
                <a:spLocks noChangeArrowheads="1"/>
              </p:cNvSpPr>
              <p:nvPr/>
            </p:nvSpPr>
            <p:spPr bwMode="auto">
              <a:xfrm>
                <a:off x="5924" y="-3833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Oval 35"/>
              <p:cNvSpPr>
                <a:spLocks noChangeArrowheads="1"/>
              </p:cNvSpPr>
              <p:nvPr/>
            </p:nvSpPr>
            <p:spPr bwMode="auto">
              <a:xfrm>
                <a:off x="3893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Oval 36"/>
              <p:cNvSpPr>
                <a:spLocks noChangeArrowheads="1"/>
              </p:cNvSpPr>
              <p:nvPr/>
            </p:nvSpPr>
            <p:spPr bwMode="auto">
              <a:xfrm>
                <a:off x="3893" y="-3152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Oval 37"/>
              <p:cNvSpPr>
                <a:spLocks noChangeArrowheads="1"/>
              </p:cNvSpPr>
              <p:nvPr/>
            </p:nvSpPr>
            <p:spPr bwMode="auto">
              <a:xfrm>
                <a:off x="3217" y="-451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Oval 38"/>
              <p:cNvSpPr>
                <a:spLocks noChangeArrowheads="1"/>
              </p:cNvSpPr>
              <p:nvPr/>
            </p:nvSpPr>
            <p:spPr bwMode="auto">
              <a:xfrm>
                <a:off x="5248" y="-451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Oval 39"/>
              <p:cNvSpPr>
                <a:spLocks noChangeArrowheads="1"/>
              </p:cNvSpPr>
              <p:nvPr/>
            </p:nvSpPr>
            <p:spPr bwMode="auto">
              <a:xfrm>
                <a:off x="1186" y="-3152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Oval 40"/>
              <p:cNvSpPr>
                <a:spLocks noChangeArrowheads="1"/>
              </p:cNvSpPr>
              <p:nvPr/>
            </p:nvSpPr>
            <p:spPr bwMode="auto">
              <a:xfrm>
                <a:off x="5248" y="-3152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Oval 41"/>
              <p:cNvSpPr>
                <a:spLocks noChangeArrowheads="1"/>
              </p:cNvSpPr>
              <p:nvPr/>
            </p:nvSpPr>
            <p:spPr bwMode="auto">
              <a:xfrm>
                <a:off x="3217" y="-3152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Oval 42"/>
              <p:cNvSpPr>
                <a:spLocks noChangeArrowheads="1"/>
              </p:cNvSpPr>
              <p:nvPr/>
            </p:nvSpPr>
            <p:spPr bwMode="auto">
              <a:xfrm>
                <a:off x="5924" y="-3152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Oval 43"/>
              <p:cNvSpPr>
                <a:spLocks noChangeArrowheads="1"/>
              </p:cNvSpPr>
              <p:nvPr/>
            </p:nvSpPr>
            <p:spPr bwMode="auto">
              <a:xfrm>
                <a:off x="4569" y="-3152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Oval 44"/>
              <p:cNvSpPr>
                <a:spLocks noChangeArrowheads="1"/>
              </p:cNvSpPr>
              <p:nvPr/>
            </p:nvSpPr>
            <p:spPr bwMode="auto">
              <a:xfrm>
                <a:off x="2541" y="-655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Oval 45"/>
              <p:cNvSpPr>
                <a:spLocks noChangeArrowheads="1"/>
              </p:cNvSpPr>
              <p:nvPr/>
            </p:nvSpPr>
            <p:spPr bwMode="auto">
              <a:xfrm>
                <a:off x="510" y="-3833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Oval 46"/>
              <p:cNvSpPr>
                <a:spLocks noChangeArrowheads="1"/>
              </p:cNvSpPr>
              <p:nvPr/>
            </p:nvSpPr>
            <p:spPr bwMode="auto">
              <a:xfrm>
                <a:off x="4569" y="-587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Oval 47"/>
              <p:cNvSpPr>
                <a:spLocks noChangeArrowheads="1"/>
              </p:cNvSpPr>
              <p:nvPr/>
            </p:nvSpPr>
            <p:spPr bwMode="auto">
              <a:xfrm>
                <a:off x="3217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Oval 48"/>
              <p:cNvSpPr>
                <a:spLocks noChangeArrowheads="1"/>
              </p:cNvSpPr>
              <p:nvPr/>
            </p:nvSpPr>
            <p:spPr bwMode="auto">
              <a:xfrm>
                <a:off x="2541" y="-451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Oval 49"/>
              <p:cNvSpPr>
                <a:spLocks noChangeArrowheads="1"/>
              </p:cNvSpPr>
              <p:nvPr/>
            </p:nvSpPr>
            <p:spPr bwMode="auto">
              <a:xfrm>
                <a:off x="1862" y="-451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Oval 50"/>
              <p:cNvSpPr>
                <a:spLocks noChangeArrowheads="1"/>
              </p:cNvSpPr>
              <p:nvPr/>
            </p:nvSpPr>
            <p:spPr bwMode="auto">
              <a:xfrm>
                <a:off x="5248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Oval 51"/>
              <p:cNvSpPr>
                <a:spLocks noChangeArrowheads="1"/>
              </p:cNvSpPr>
              <p:nvPr/>
            </p:nvSpPr>
            <p:spPr bwMode="auto">
              <a:xfrm>
                <a:off x="5924" y="-587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Oval 52"/>
              <p:cNvSpPr>
                <a:spLocks noChangeArrowheads="1"/>
              </p:cNvSpPr>
              <p:nvPr/>
            </p:nvSpPr>
            <p:spPr bwMode="auto">
              <a:xfrm>
                <a:off x="5248" y="-587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Oval 53"/>
              <p:cNvSpPr>
                <a:spLocks noChangeArrowheads="1"/>
              </p:cNvSpPr>
              <p:nvPr/>
            </p:nvSpPr>
            <p:spPr bwMode="auto">
              <a:xfrm>
                <a:off x="6600" y="-655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Oval 54"/>
              <p:cNvSpPr>
                <a:spLocks noChangeArrowheads="1"/>
              </p:cNvSpPr>
              <p:nvPr/>
            </p:nvSpPr>
            <p:spPr bwMode="auto">
              <a:xfrm>
                <a:off x="1862" y="-587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Oval 55"/>
              <p:cNvSpPr>
                <a:spLocks noChangeArrowheads="1"/>
              </p:cNvSpPr>
              <p:nvPr/>
            </p:nvSpPr>
            <p:spPr bwMode="auto">
              <a:xfrm>
                <a:off x="510" y="-655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Oval 56"/>
              <p:cNvSpPr>
                <a:spLocks noChangeArrowheads="1"/>
              </p:cNvSpPr>
              <p:nvPr/>
            </p:nvSpPr>
            <p:spPr bwMode="auto">
              <a:xfrm>
                <a:off x="5924" y="-723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Oval 57"/>
              <p:cNvSpPr>
                <a:spLocks noChangeArrowheads="1"/>
              </p:cNvSpPr>
              <p:nvPr/>
            </p:nvSpPr>
            <p:spPr bwMode="auto">
              <a:xfrm>
                <a:off x="2541" y="-723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Oval 58"/>
              <p:cNvSpPr>
                <a:spLocks noChangeArrowheads="1"/>
              </p:cNvSpPr>
              <p:nvPr/>
            </p:nvSpPr>
            <p:spPr bwMode="auto">
              <a:xfrm>
                <a:off x="4569" y="-723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Oval 59"/>
              <p:cNvSpPr>
                <a:spLocks noChangeArrowheads="1"/>
              </p:cNvSpPr>
              <p:nvPr/>
            </p:nvSpPr>
            <p:spPr bwMode="auto">
              <a:xfrm>
                <a:off x="3217" y="-723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Oval 60"/>
              <p:cNvSpPr>
                <a:spLocks noChangeArrowheads="1"/>
              </p:cNvSpPr>
              <p:nvPr/>
            </p:nvSpPr>
            <p:spPr bwMode="auto">
              <a:xfrm>
                <a:off x="1186" y="-723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Oval 61"/>
              <p:cNvSpPr>
                <a:spLocks noChangeArrowheads="1"/>
              </p:cNvSpPr>
              <p:nvPr/>
            </p:nvSpPr>
            <p:spPr bwMode="auto">
              <a:xfrm>
                <a:off x="5248" y="-723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Oval 62"/>
              <p:cNvSpPr>
                <a:spLocks noChangeArrowheads="1"/>
              </p:cNvSpPr>
              <p:nvPr/>
            </p:nvSpPr>
            <p:spPr bwMode="auto">
              <a:xfrm>
                <a:off x="3893" y="-723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Oval 63"/>
              <p:cNvSpPr>
                <a:spLocks noChangeArrowheads="1"/>
              </p:cNvSpPr>
              <p:nvPr/>
            </p:nvSpPr>
            <p:spPr bwMode="auto">
              <a:xfrm>
                <a:off x="1862" y="-723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Oval 64"/>
              <p:cNvSpPr>
                <a:spLocks noChangeArrowheads="1"/>
              </p:cNvSpPr>
              <p:nvPr/>
            </p:nvSpPr>
            <p:spPr bwMode="auto">
              <a:xfrm>
                <a:off x="510" y="-723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Oval 65"/>
              <p:cNvSpPr>
                <a:spLocks noChangeArrowheads="1"/>
              </p:cNvSpPr>
              <p:nvPr/>
            </p:nvSpPr>
            <p:spPr bwMode="auto">
              <a:xfrm>
                <a:off x="3893" y="-451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Oval 66"/>
              <p:cNvSpPr>
                <a:spLocks noChangeArrowheads="1"/>
              </p:cNvSpPr>
              <p:nvPr/>
            </p:nvSpPr>
            <p:spPr bwMode="auto">
              <a:xfrm>
                <a:off x="3217" y="-3833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Oval 67"/>
              <p:cNvSpPr>
                <a:spLocks noChangeArrowheads="1"/>
              </p:cNvSpPr>
              <p:nvPr/>
            </p:nvSpPr>
            <p:spPr bwMode="auto">
              <a:xfrm>
                <a:off x="5924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Oval 68"/>
              <p:cNvSpPr>
                <a:spLocks noChangeArrowheads="1"/>
              </p:cNvSpPr>
              <p:nvPr/>
            </p:nvSpPr>
            <p:spPr bwMode="auto">
              <a:xfrm>
                <a:off x="3217" y="-587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Oval 69"/>
              <p:cNvSpPr>
                <a:spLocks noChangeArrowheads="1"/>
              </p:cNvSpPr>
              <p:nvPr/>
            </p:nvSpPr>
            <p:spPr bwMode="auto">
              <a:xfrm>
                <a:off x="5924" y="-451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Oval 70"/>
              <p:cNvSpPr>
                <a:spLocks noChangeArrowheads="1"/>
              </p:cNvSpPr>
              <p:nvPr/>
            </p:nvSpPr>
            <p:spPr bwMode="auto">
              <a:xfrm>
                <a:off x="6600" y="-451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Oval 71"/>
              <p:cNvSpPr>
                <a:spLocks noChangeArrowheads="1"/>
              </p:cNvSpPr>
              <p:nvPr/>
            </p:nvSpPr>
            <p:spPr bwMode="auto">
              <a:xfrm>
                <a:off x="3217" y="-655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Oval 72"/>
              <p:cNvSpPr>
                <a:spLocks noChangeArrowheads="1"/>
              </p:cNvSpPr>
              <p:nvPr/>
            </p:nvSpPr>
            <p:spPr bwMode="auto">
              <a:xfrm>
                <a:off x="4569" y="-6555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Oval 73"/>
              <p:cNvSpPr>
                <a:spLocks noChangeArrowheads="1"/>
              </p:cNvSpPr>
              <p:nvPr/>
            </p:nvSpPr>
            <p:spPr bwMode="auto">
              <a:xfrm>
                <a:off x="5924" y="-6555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Oval 74"/>
              <p:cNvSpPr>
                <a:spLocks noChangeArrowheads="1"/>
              </p:cNvSpPr>
              <p:nvPr/>
            </p:nvSpPr>
            <p:spPr bwMode="auto">
              <a:xfrm>
                <a:off x="6600" y="-3152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Oval 75"/>
              <p:cNvSpPr>
                <a:spLocks noChangeArrowheads="1"/>
              </p:cNvSpPr>
              <p:nvPr/>
            </p:nvSpPr>
            <p:spPr bwMode="auto">
              <a:xfrm>
                <a:off x="4569" y="-451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Oval 76"/>
              <p:cNvSpPr>
                <a:spLocks noChangeArrowheads="1"/>
              </p:cNvSpPr>
              <p:nvPr/>
            </p:nvSpPr>
            <p:spPr bwMode="auto">
              <a:xfrm>
                <a:off x="4569" y="-313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Oval 77"/>
              <p:cNvSpPr>
                <a:spLocks noChangeArrowheads="1"/>
              </p:cNvSpPr>
              <p:nvPr/>
            </p:nvSpPr>
            <p:spPr bwMode="auto">
              <a:xfrm>
                <a:off x="510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Oval 78"/>
              <p:cNvSpPr>
                <a:spLocks noChangeArrowheads="1"/>
              </p:cNvSpPr>
              <p:nvPr/>
            </p:nvSpPr>
            <p:spPr bwMode="auto">
              <a:xfrm>
                <a:off x="1862" y="-587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Oval 79"/>
              <p:cNvSpPr>
                <a:spLocks noChangeArrowheads="1"/>
              </p:cNvSpPr>
              <p:nvPr/>
            </p:nvSpPr>
            <p:spPr bwMode="auto">
              <a:xfrm>
                <a:off x="5924" y="-313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Oval 80"/>
              <p:cNvSpPr>
                <a:spLocks noChangeArrowheads="1"/>
              </p:cNvSpPr>
              <p:nvPr/>
            </p:nvSpPr>
            <p:spPr bwMode="auto">
              <a:xfrm>
                <a:off x="3217" y="-724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Oval 81"/>
              <p:cNvSpPr>
                <a:spLocks noChangeArrowheads="1"/>
              </p:cNvSpPr>
              <p:nvPr/>
            </p:nvSpPr>
            <p:spPr bwMode="auto">
              <a:xfrm>
                <a:off x="3217" y="-450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Oval 82"/>
              <p:cNvSpPr>
                <a:spLocks noChangeArrowheads="1"/>
              </p:cNvSpPr>
              <p:nvPr/>
            </p:nvSpPr>
            <p:spPr bwMode="auto">
              <a:xfrm>
                <a:off x="2541" y="-724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Oval 83"/>
              <p:cNvSpPr>
                <a:spLocks noChangeArrowheads="1"/>
              </p:cNvSpPr>
              <p:nvPr/>
            </p:nvSpPr>
            <p:spPr bwMode="auto">
              <a:xfrm>
                <a:off x="4569" y="-382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Oval 84"/>
              <p:cNvSpPr>
                <a:spLocks noChangeArrowheads="1"/>
              </p:cNvSpPr>
              <p:nvPr/>
            </p:nvSpPr>
            <p:spPr bwMode="auto">
              <a:xfrm>
                <a:off x="5248" y="-587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Oval 85"/>
              <p:cNvSpPr>
                <a:spLocks noChangeArrowheads="1"/>
              </p:cNvSpPr>
              <p:nvPr/>
            </p:nvSpPr>
            <p:spPr bwMode="auto">
              <a:xfrm>
                <a:off x="1186" y="-450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Oval 86"/>
              <p:cNvSpPr>
                <a:spLocks noChangeArrowheads="1"/>
              </p:cNvSpPr>
              <p:nvPr/>
            </p:nvSpPr>
            <p:spPr bwMode="auto">
              <a:xfrm>
                <a:off x="3893" y="-656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Oval 87"/>
              <p:cNvSpPr>
                <a:spLocks noChangeArrowheads="1"/>
              </p:cNvSpPr>
              <p:nvPr/>
            </p:nvSpPr>
            <p:spPr bwMode="auto">
              <a:xfrm>
                <a:off x="6600" y="-656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Oval 88"/>
              <p:cNvSpPr>
                <a:spLocks noChangeArrowheads="1"/>
              </p:cNvSpPr>
              <p:nvPr/>
            </p:nvSpPr>
            <p:spPr bwMode="auto">
              <a:xfrm>
                <a:off x="5248" y="-724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Oval 89"/>
              <p:cNvSpPr>
                <a:spLocks noChangeArrowheads="1"/>
              </p:cNvSpPr>
              <p:nvPr/>
            </p:nvSpPr>
            <p:spPr bwMode="auto">
              <a:xfrm>
                <a:off x="510" y="-382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Oval 90"/>
              <p:cNvSpPr>
                <a:spLocks noChangeArrowheads="1"/>
              </p:cNvSpPr>
              <p:nvPr/>
            </p:nvSpPr>
            <p:spPr bwMode="auto">
              <a:xfrm>
                <a:off x="5924" y="-587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Oval 91"/>
              <p:cNvSpPr>
                <a:spLocks noChangeArrowheads="1"/>
              </p:cNvSpPr>
              <p:nvPr/>
            </p:nvSpPr>
            <p:spPr bwMode="auto">
              <a:xfrm>
                <a:off x="6600" y="-382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Oval 92"/>
              <p:cNvSpPr>
                <a:spLocks noChangeArrowheads="1"/>
              </p:cNvSpPr>
              <p:nvPr/>
            </p:nvSpPr>
            <p:spPr bwMode="auto">
              <a:xfrm>
                <a:off x="1186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Oval 93"/>
              <p:cNvSpPr>
                <a:spLocks noChangeArrowheads="1"/>
              </p:cNvSpPr>
              <p:nvPr/>
            </p:nvSpPr>
            <p:spPr bwMode="auto">
              <a:xfrm>
                <a:off x="6600" y="-313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Oval 94"/>
              <p:cNvSpPr>
                <a:spLocks noChangeArrowheads="1"/>
              </p:cNvSpPr>
              <p:nvPr/>
            </p:nvSpPr>
            <p:spPr bwMode="auto">
              <a:xfrm>
                <a:off x="6600" y="-724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Oval 95"/>
              <p:cNvSpPr>
                <a:spLocks noChangeArrowheads="1"/>
              </p:cNvSpPr>
              <p:nvPr/>
            </p:nvSpPr>
            <p:spPr bwMode="auto">
              <a:xfrm>
                <a:off x="510" y="-450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Oval 96"/>
              <p:cNvSpPr>
                <a:spLocks noChangeArrowheads="1"/>
              </p:cNvSpPr>
              <p:nvPr/>
            </p:nvSpPr>
            <p:spPr bwMode="auto">
              <a:xfrm>
                <a:off x="510" y="-724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Oval 97"/>
              <p:cNvSpPr>
                <a:spLocks noChangeArrowheads="1"/>
              </p:cNvSpPr>
              <p:nvPr/>
            </p:nvSpPr>
            <p:spPr bwMode="auto">
              <a:xfrm>
                <a:off x="3893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Oval 98"/>
              <p:cNvSpPr>
                <a:spLocks noChangeArrowheads="1"/>
              </p:cNvSpPr>
              <p:nvPr/>
            </p:nvSpPr>
            <p:spPr bwMode="auto">
              <a:xfrm>
                <a:off x="5924" y="-656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Oval 99"/>
              <p:cNvSpPr>
                <a:spLocks noChangeArrowheads="1"/>
              </p:cNvSpPr>
              <p:nvPr/>
            </p:nvSpPr>
            <p:spPr bwMode="auto">
              <a:xfrm>
                <a:off x="6600" y="-450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Oval 100"/>
              <p:cNvSpPr>
                <a:spLocks noChangeArrowheads="1"/>
              </p:cNvSpPr>
              <p:nvPr/>
            </p:nvSpPr>
            <p:spPr bwMode="auto">
              <a:xfrm>
                <a:off x="3217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Oval 101"/>
              <p:cNvSpPr>
                <a:spLocks noChangeArrowheads="1"/>
              </p:cNvSpPr>
              <p:nvPr/>
            </p:nvSpPr>
            <p:spPr bwMode="auto">
              <a:xfrm>
                <a:off x="1862" y="-656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Oval 102"/>
              <p:cNvSpPr>
                <a:spLocks noChangeArrowheads="1"/>
              </p:cNvSpPr>
              <p:nvPr/>
            </p:nvSpPr>
            <p:spPr bwMode="auto">
              <a:xfrm>
                <a:off x="1186" y="-656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Oval 103"/>
              <p:cNvSpPr>
                <a:spLocks noChangeArrowheads="1"/>
              </p:cNvSpPr>
              <p:nvPr/>
            </p:nvSpPr>
            <p:spPr bwMode="auto">
              <a:xfrm>
                <a:off x="2541" y="-656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Oval 104"/>
              <p:cNvSpPr>
                <a:spLocks noChangeArrowheads="1"/>
              </p:cNvSpPr>
              <p:nvPr/>
            </p:nvSpPr>
            <p:spPr bwMode="auto">
              <a:xfrm>
                <a:off x="3217" y="-656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Oval 105"/>
              <p:cNvSpPr>
                <a:spLocks noChangeArrowheads="1"/>
              </p:cNvSpPr>
              <p:nvPr/>
            </p:nvSpPr>
            <p:spPr bwMode="auto">
              <a:xfrm>
                <a:off x="5924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Oval 106"/>
              <p:cNvSpPr>
                <a:spLocks noChangeArrowheads="1"/>
              </p:cNvSpPr>
              <p:nvPr/>
            </p:nvSpPr>
            <p:spPr bwMode="auto">
              <a:xfrm>
                <a:off x="1862" y="-450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Oval 107"/>
              <p:cNvSpPr>
                <a:spLocks noChangeArrowheads="1"/>
              </p:cNvSpPr>
              <p:nvPr/>
            </p:nvSpPr>
            <p:spPr bwMode="auto">
              <a:xfrm>
                <a:off x="5248" y="-382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Oval 108"/>
              <p:cNvSpPr>
                <a:spLocks noChangeArrowheads="1"/>
              </p:cNvSpPr>
              <p:nvPr/>
            </p:nvSpPr>
            <p:spPr bwMode="auto">
              <a:xfrm>
                <a:off x="5248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Oval 109"/>
              <p:cNvSpPr>
                <a:spLocks noChangeArrowheads="1"/>
              </p:cNvSpPr>
              <p:nvPr/>
            </p:nvSpPr>
            <p:spPr bwMode="auto">
              <a:xfrm>
                <a:off x="5924" y="-724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Oval 110"/>
              <p:cNvSpPr>
                <a:spLocks noChangeArrowheads="1"/>
              </p:cNvSpPr>
              <p:nvPr/>
            </p:nvSpPr>
            <p:spPr bwMode="auto">
              <a:xfrm>
                <a:off x="2541" y="-450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Oval 111"/>
              <p:cNvSpPr>
                <a:spLocks noChangeArrowheads="1"/>
              </p:cNvSpPr>
              <p:nvPr/>
            </p:nvSpPr>
            <p:spPr bwMode="auto">
              <a:xfrm>
                <a:off x="1186" y="-382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Oval 112"/>
              <p:cNvSpPr>
                <a:spLocks noChangeArrowheads="1"/>
              </p:cNvSpPr>
              <p:nvPr/>
            </p:nvSpPr>
            <p:spPr bwMode="auto">
              <a:xfrm>
                <a:off x="3217" y="-313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Oval 113"/>
              <p:cNvSpPr>
                <a:spLocks noChangeArrowheads="1"/>
              </p:cNvSpPr>
              <p:nvPr/>
            </p:nvSpPr>
            <p:spPr bwMode="auto">
              <a:xfrm>
                <a:off x="5248" y="-656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Oval 114"/>
              <p:cNvSpPr>
                <a:spLocks noChangeArrowheads="1"/>
              </p:cNvSpPr>
              <p:nvPr/>
            </p:nvSpPr>
            <p:spPr bwMode="auto">
              <a:xfrm>
                <a:off x="3217" y="-382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Oval 115"/>
              <p:cNvSpPr>
                <a:spLocks noChangeArrowheads="1"/>
              </p:cNvSpPr>
              <p:nvPr/>
            </p:nvSpPr>
            <p:spPr bwMode="auto">
              <a:xfrm>
                <a:off x="3893" y="-382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Oval 116"/>
              <p:cNvSpPr>
                <a:spLocks noChangeArrowheads="1"/>
              </p:cNvSpPr>
              <p:nvPr/>
            </p:nvSpPr>
            <p:spPr bwMode="auto">
              <a:xfrm>
                <a:off x="6600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Oval 117"/>
              <p:cNvSpPr>
                <a:spLocks noChangeArrowheads="1"/>
              </p:cNvSpPr>
              <p:nvPr/>
            </p:nvSpPr>
            <p:spPr bwMode="auto">
              <a:xfrm>
                <a:off x="1186" y="-724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Oval 118"/>
              <p:cNvSpPr>
                <a:spLocks noChangeArrowheads="1"/>
              </p:cNvSpPr>
              <p:nvPr/>
            </p:nvSpPr>
            <p:spPr bwMode="auto">
              <a:xfrm>
                <a:off x="510" y="-313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Oval 119"/>
              <p:cNvSpPr>
                <a:spLocks noChangeArrowheads="1"/>
              </p:cNvSpPr>
              <p:nvPr/>
            </p:nvSpPr>
            <p:spPr bwMode="auto">
              <a:xfrm>
                <a:off x="3893" y="-313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Oval 120"/>
              <p:cNvSpPr>
                <a:spLocks noChangeArrowheads="1"/>
              </p:cNvSpPr>
              <p:nvPr/>
            </p:nvSpPr>
            <p:spPr bwMode="auto">
              <a:xfrm>
                <a:off x="2541" y="-313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Oval 121"/>
              <p:cNvSpPr>
                <a:spLocks noChangeArrowheads="1"/>
              </p:cNvSpPr>
              <p:nvPr/>
            </p:nvSpPr>
            <p:spPr bwMode="auto">
              <a:xfrm>
                <a:off x="1186" y="-313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Oval 122"/>
              <p:cNvSpPr>
                <a:spLocks noChangeArrowheads="1"/>
              </p:cNvSpPr>
              <p:nvPr/>
            </p:nvSpPr>
            <p:spPr bwMode="auto">
              <a:xfrm>
                <a:off x="1862" y="-313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Oval 123"/>
              <p:cNvSpPr>
                <a:spLocks noChangeArrowheads="1"/>
              </p:cNvSpPr>
              <p:nvPr/>
            </p:nvSpPr>
            <p:spPr bwMode="auto">
              <a:xfrm>
                <a:off x="2541" y="-382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Oval 124"/>
              <p:cNvSpPr>
                <a:spLocks noChangeArrowheads="1"/>
              </p:cNvSpPr>
              <p:nvPr/>
            </p:nvSpPr>
            <p:spPr bwMode="auto">
              <a:xfrm>
                <a:off x="3893" y="-450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Oval 125"/>
              <p:cNvSpPr>
                <a:spLocks noChangeArrowheads="1"/>
              </p:cNvSpPr>
              <p:nvPr/>
            </p:nvSpPr>
            <p:spPr bwMode="auto">
              <a:xfrm>
                <a:off x="3893" y="-587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Oval 126"/>
              <p:cNvSpPr>
                <a:spLocks noChangeArrowheads="1"/>
              </p:cNvSpPr>
              <p:nvPr/>
            </p:nvSpPr>
            <p:spPr bwMode="auto">
              <a:xfrm>
                <a:off x="510" y="-587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Oval 127"/>
              <p:cNvSpPr>
                <a:spLocks noChangeArrowheads="1"/>
              </p:cNvSpPr>
              <p:nvPr/>
            </p:nvSpPr>
            <p:spPr bwMode="auto">
              <a:xfrm>
                <a:off x="3217" y="-587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Oval 128"/>
              <p:cNvSpPr>
                <a:spLocks noChangeArrowheads="1"/>
              </p:cNvSpPr>
              <p:nvPr/>
            </p:nvSpPr>
            <p:spPr bwMode="auto">
              <a:xfrm>
                <a:off x="4569" y="-4508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Oval 129"/>
              <p:cNvSpPr>
                <a:spLocks noChangeArrowheads="1"/>
              </p:cNvSpPr>
              <p:nvPr/>
            </p:nvSpPr>
            <p:spPr bwMode="auto">
              <a:xfrm>
                <a:off x="5248" y="-450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Oval 130"/>
              <p:cNvSpPr>
                <a:spLocks noChangeArrowheads="1"/>
              </p:cNvSpPr>
              <p:nvPr/>
            </p:nvSpPr>
            <p:spPr bwMode="auto">
              <a:xfrm>
                <a:off x="1862" y="-724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Oval 131"/>
              <p:cNvSpPr>
                <a:spLocks noChangeArrowheads="1"/>
              </p:cNvSpPr>
              <p:nvPr/>
            </p:nvSpPr>
            <p:spPr bwMode="auto">
              <a:xfrm>
                <a:off x="1862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Oval 132"/>
              <p:cNvSpPr>
                <a:spLocks noChangeArrowheads="1"/>
              </p:cNvSpPr>
              <p:nvPr/>
            </p:nvSpPr>
            <p:spPr bwMode="auto">
              <a:xfrm>
                <a:off x="4569" y="-6564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Oval 133"/>
              <p:cNvSpPr>
                <a:spLocks noChangeArrowheads="1"/>
              </p:cNvSpPr>
              <p:nvPr/>
            </p:nvSpPr>
            <p:spPr bwMode="auto">
              <a:xfrm>
                <a:off x="1186" y="-587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Oval 134"/>
              <p:cNvSpPr>
                <a:spLocks noChangeArrowheads="1"/>
              </p:cNvSpPr>
              <p:nvPr/>
            </p:nvSpPr>
            <p:spPr bwMode="auto">
              <a:xfrm>
                <a:off x="4569" y="-724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Oval 135"/>
              <p:cNvSpPr>
                <a:spLocks noChangeArrowheads="1"/>
              </p:cNvSpPr>
              <p:nvPr/>
            </p:nvSpPr>
            <p:spPr bwMode="auto">
              <a:xfrm>
                <a:off x="2541" y="-5879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Oval 136"/>
              <p:cNvSpPr>
                <a:spLocks noChangeArrowheads="1"/>
              </p:cNvSpPr>
              <p:nvPr/>
            </p:nvSpPr>
            <p:spPr bwMode="auto">
              <a:xfrm>
                <a:off x="5248" y="-313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Oval 137"/>
              <p:cNvSpPr>
                <a:spLocks noChangeArrowheads="1"/>
              </p:cNvSpPr>
              <p:nvPr/>
            </p:nvSpPr>
            <p:spPr bwMode="auto">
              <a:xfrm>
                <a:off x="3893" y="-724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Oval 138"/>
              <p:cNvSpPr>
                <a:spLocks noChangeArrowheads="1"/>
              </p:cNvSpPr>
              <p:nvPr/>
            </p:nvSpPr>
            <p:spPr bwMode="auto">
              <a:xfrm>
                <a:off x="6600" y="-587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Oval 139"/>
              <p:cNvSpPr>
                <a:spLocks noChangeArrowheads="1"/>
              </p:cNvSpPr>
              <p:nvPr/>
            </p:nvSpPr>
            <p:spPr bwMode="auto">
              <a:xfrm>
                <a:off x="4569" y="-5879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Oval 140"/>
              <p:cNvSpPr>
                <a:spLocks noChangeArrowheads="1"/>
              </p:cNvSpPr>
              <p:nvPr/>
            </p:nvSpPr>
            <p:spPr bwMode="auto">
              <a:xfrm>
                <a:off x="5924" y="-4508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Oval 141"/>
              <p:cNvSpPr>
                <a:spLocks noChangeArrowheads="1"/>
              </p:cNvSpPr>
              <p:nvPr/>
            </p:nvSpPr>
            <p:spPr bwMode="auto">
              <a:xfrm>
                <a:off x="510" y="-6564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Oval 142"/>
              <p:cNvSpPr>
                <a:spLocks noChangeArrowheads="1"/>
              </p:cNvSpPr>
              <p:nvPr/>
            </p:nvSpPr>
            <p:spPr bwMode="auto">
              <a:xfrm>
                <a:off x="4569" y="-5194"/>
                <a:ext cx="568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Oval 143"/>
              <p:cNvSpPr>
                <a:spLocks noChangeArrowheads="1"/>
              </p:cNvSpPr>
              <p:nvPr/>
            </p:nvSpPr>
            <p:spPr bwMode="auto">
              <a:xfrm>
                <a:off x="1862" y="-3823"/>
                <a:ext cx="568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Oval 144"/>
              <p:cNvSpPr>
                <a:spLocks noChangeArrowheads="1"/>
              </p:cNvSpPr>
              <p:nvPr/>
            </p:nvSpPr>
            <p:spPr bwMode="auto">
              <a:xfrm>
                <a:off x="2541" y="-5194"/>
                <a:ext cx="567" cy="568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Oval 145"/>
              <p:cNvSpPr>
                <a:spLocks noChangeArrowheads="1"/>
              </p:cNvSpPr>
              <p:nvPr/>
            </p:nvSpPr>
            <p:spPr bwMode="auto">
              <a:xfrm>
                <a:off x="5924" y="-3823"/>
                <a:ext cx="567" cy="567"/>
              </a:xfrm>
              <a:prstGeom prst="ellipse">
                <a:avLst/>
              </a:prstGeom>
              <a:solidFill>
                <a:srgbClr val="4F5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46"/>
              <p:cNvSpPr>
                <a:spLocks noEditPoints="1"/>
              </p:cNvSpPr>
              <p:nvPr/>
            </p:nvSpPr>
            <p:spPr bwMode="auto">
              <a:xfrm>
                <a:off x="4706" y="-3005"/>
                <a:ext cx="296" cy="302"/>
              </a:xfrm>
              <a:custGeom>
                <a:avLst/>
                <a:gdLst>
                  <a:gd name="T0" fmla="*/ 115 w 125"/>
                  <a:gd name="T1" fmla="*/ 45 h 128"/>
                  <a:gd name="T2" fmla="*/ 112 w 125"/>
                  <a:gd name="T3" fmla="*/ 15 h 128"/>
                  <a:gd name="T4" fmla="*/ 27 w 125"/>
                  <a:gd name="T5" fmla="*/ 0 h 128"/>
                  <a:gd name="T6" fmla="*/ 12 w 125"/>
                  <a:gd name="T7" fmla="*/ 54 h 128"/>
                  <a:gd name="T8" fmla="*/ 0 w 125"/>
                  <a:gd name="T9" fmla="*/ 114 h 128"/>
                  <a:gd name="T10" fmla="*/ 110 w 125"/>
                  <a:gd name="T11" fmla="*/ 128 h 128"/>
                  <a:gd name="T12" fmla="*/ 125 w 125"/>
                  <a:gd name="T13" fmla="*/ 68 h 128"/>
                  <a:gd name="T14" fmla="*/ 125 w 125"/>
                  <a:gd name="T15" fmla="*/ 66 h 128"/>
                  <a:gd name="T16" fmla="*/ 27 w 125"/>
                  <a:gd name="T17" fmla="*/ 8 h 128"/>
                  <a:gd name="T18" fmla="*/ 105 w 125"/>
                  <a:gd name="T19" fmla="*/ 15 h 128"/>
                  <a:gd name="T20" fmla="*/ 85 w 125"/>
                  <a:gd name="T21" fmla="*/ 45 h 128"/>
                  <a:gd name="T22" fmla="*/ 73 w 125"/>
                  <a:gd name="T23" fmla="*/ 50 h 128"/>
                  <a:gd name="T24" fmla="*/ 20 w 125"/>
                  <a:gd name="T25" fmla="*/ 54 h 128"/>
                  <a:gd name="T26" fmla="*/ 27 w 125"/>
                  <a:gd name="T27" fmla="*/ 8 h 128"/>
                  <a:gd name="T28" fmla="*/ 117 w 125"/>
                  <a:gd name="T29" fmla="*/ 66 h 128"/>
                  <a:gd name="T30" fmla="*/ 117 w 125"/>
                  <a:gd name="T31" fmla="*/ 67 h 128"/>
                  <a:gd name="T32" fmla="*/ 117 w 125"/>
                  <a:gd name="T33" fmla="*/ 114 h 128"/>
                  <a:gd name="T34" fmla="*/ 110 w 125"/>
                  <a:gd name="T35" fmla="*/ 120 h 128"/>
                  <a:gd name="T36" fmla="*/ 10 w 125"/>
                  <a:gd name="T37" fmla="*/ 119 h 128"/>
                  <a:gd name="T38" fmla="*/ 8 w 125"/>
                  <a:gd name="T39" fmla="*/ 68 h 128"/>
                  <a:gd name="T40" fmla="*/ 15 w 125"/>
                  <a:gd name="T41" fmla="*/ 62 h 128"/>
                  <a:gd name="T42" fmla="*/ 74 w 125"/>
                  <a:gd name="T43" fmla="*/ 62 h 128"/>
                  <a:gd name="T44" fmla="*/ 82 w 125"/>
                  <a:gd name="T45" fmla="*/ 53 h 128"/>
                  <a:gd name="T46" fmla="*/ 115 w 125"/>
                  <a:gd name="T47" fmla="*/ 52 h 128"/>
                  <a:gd name="T48" fmla="*/ 117 w 125"/>
                  <a:gd name="T49" fmla="*/ 53 h 128"/>
                  <a:gd name="T50" fmla="*/ 27 w 125"/>
                  <a:gd name="T51" fmla="*/ 24 h 128"/>
                  <a:gd name="T52" fmla="*/ 96 w 125"/>
                  <a:gd name="T53" fmla="*/ 21 h 128"/>
                  <a:gd name="T54" fmla="*/ 96 w 125"/>
                  <a:gd name="T55" fmla="*/ 26 h 128"/>
                  <a:gd name="T56" fmla="*/ 27 w 125"/>
                  <a:gd name="T57" fmla="*/ 24 h 128"/>
                  <a:gd name="T58" fmla="*/ 29 w 125"/>
                  <a:gd name="T59" fmla="*/ 33 h 128"/>
                  <a:gd name="T60" fmla="*/ 98 w 125"/>
                  <a:gd name="T61" fmla="*/ 35 h 128"/>
                  <a:gd name="T62" fmla="*/ 29 w 125"/>
                  <a:gd name="T63" fmla="*/ 37 h 128"/>
                  <a:gd name="T64" fmla="*/ 110 w 125"/>
                  <a:gd name="T65" fmla="*/ 100 h 128"/>
                  <a:gd name="T66" fmla="*/ 109 w 125"/>
                  <a:gd name="T67" fmla="*/ 106 h 128"/>
                  <a:gd name="T68" fmla="*/ 106 w 125"/>
                  <a:gd name="T69" fmla="*/ 107 h 128"/>
                  <a:gd name="T70" fmla="*/ 106 w 125"/>
                  <a:gd name="T71" fmla="*/ 114 h 128"/>
                  <a:gd name="T72" fmla="*/ 102 w 125"/>
                  <a:gd name="T73" fmla="*/ 110 h 128"/>
                  <a:gd name="T74" fmla="*/ 98 w 125"/>
                  <a:gd name="T75" fmla="*/ 110 h 128"/>
                  <a:gd name="T76" fmla="*/ 94 w 125"/>
                  <a:gd name="T77" fmla="*/ 110 h 128"/>
                  <a:gd name="T78" fmla="*/ 89 w 125"/>
                  <a:gd name="T79" fmla="*/ 114 h 128"/>
                  <a:gd name="T80" fmla="*/ 90 w 125"/>
                  <a:gd name="T81" fmla="*/ 107 h 128"/>
                  <a:gd name="T82" fmla="*/ 87 w 125"/>
                  <a:gd name="T83" fmla="*/ 106 h 128"/>
                  <a:gd name="T84" fmla="*/ 85 w 125"/>
                  <a:gd name="T85" fmla="*/ 100 h 128"/>
                  <a:gd name="T86" fmla="*/ 87 w 125"/>
                  <a:gd name="T87" fmla="*/ 95 h 128"/>
                  <a:gd name="T88" fmla="*/ 90 w 125"/>
                  <a:gd name="T89" fmla="*/ 91 h 128"/>
                  <a:gd name="T90" fmla="*/ 95 w 125"/>
                  <a:gd name="T91" fmla="*/ 88 h 128"/>
                  <a:gd name="T92" fmla="*/ 101 w 125"/>
                  <a:gd name="T93" fmla="*/ 88 h 128"/>
                  <a:gd name="T94" fmla="*/ 105 w 125"/>
                  <a:gd name="T95" fmla="*/ 91 h 128"/>
                  <a:gd name="T96" fmla="*/ 109 w 125"/>
                  <a:gd name="T97" fmla="*/ 95 h 128"/>
                  <a:gd name="T98" fmla="*/ 110 w 125"/>
                  <a:gd name="T99" fmla="*/ 10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5" h="128">
                    <a:moveTo>
                      <a:pt x="125" y="53"/>
                    </a:moveTo>
                    <a:cubicBezTo>
                      <a:pt x="125" y="48"/>
                      <a:pt x="120" y="45"/>
                      <a:pt x="115" y="45"/>
                    </a:cubicBezTo>
                    <a:cubicBezTo>
                      <a:pt x="112" y="45"/>
                      <a:pt x="112" y="45"/>
                      <a:pt x="112" y="4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2" y="7"/>
                      <a:pt x="106" y="0"/>
                      <a:pt x="9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9" y="0"/>
                      <a:pt x="12" y="7"/>
                      <a:pt x="12" y="15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6" y="55"/>
                      <a:pt x="0" y="61"/>
                      <a:pt x="0" y="68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22"/>
                      <a:pt x="7" y="128"/>
                      <a:pt x="15" y="128"/>
                    </a:cubicBezTo>
                    <a:cubicBezTo>
                      <a:pt x="110" y="128"/>
                      <a:pt x="110" y="128"/>
                      <a:pt x="110" y="128"/>
                    </a:cubicBezTo>
                    <a:cubicBezTo>
                      <a:pt x="118" y="128"/>
                      <a:pt x="125" y="122"/>
                      <a:pt x="125" y="114"/>
                    </a:cubicBezTo>
                    <a:cubicBezTo>
                      <a:pt x="125" y="68"/>
                      <a:pt x="125" y="68"/>
                      <a:pt x="125" y="68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6"/>
                      <a:pt x="125" y="66"/>
                      <a:pt x="125" y="66"/>
                    </a:cubicBezTo>
                    <a:lnTo>
                      <a:pt x="125" y="53"/>
                    </a:lnTo>
                    <a:close/>
                    <a:moveTo>
                      <a:pt x="27" y="8"/>
                    </a:moveTo>
                    <a:cubicBezTo>
                      <a:pt x="97" y="8"/>
                      <a:pt x="97" y="8"/>
                      <a:pt x="97" y="8"/>
                    </a:cubicBezTo>
                    <a:cubicBezTo>
                      <a:pt x="101" y="8"/>
                      <a:pt x="105" y="11"/>
                      <a:pt x="105" y="15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3" y="45"/>
                      <a:pt x="80" y="45"/>
                      <a:pt x="78" y="46"/>
                    </a:cubicBezTo>
                    <a:cubicBezTo>
                      <a:pt x="77" y="47"/>
                      <a:pt x="75" y="48"/>
                      <a:pt x="73" y="50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1"/>
                      <a:pt x="23" y="8"/>
                      <a:pt x="27" y="8"/>
                    </a:cubicBezTo>
                    <a:close/>
                    <a:moveTo>
                      <a:pt x="117" y="66"/>
                    </a:move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7" y="67"/>
                      <a:pt x="117" y="68"/>
                      <a:pt x="117" y="68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7" y="116"/>
                      <a:pt x="116" y="117"/>
                      <a:pt x="115" y="119"/>
                    </a:cubicBezTo>
                    <a:cubicBezTo>
                      <a:pt x="114" y="120"/>
                      <a:pt x="112" y="120"/>
                      <a:pt x="110" y="120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13" y="120"/>
                      <a:pt x="11" y="120"/>
                      <a:pt x="10" y="119"/>
                    </a:cubicBezTo>
                    <a:cubicBezTo>
                      <a:pt x="8" y="117"/>
                      <a:pt x="8" y="116"/>
                      <a:pt x="8" y="114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66"/>
                      <a:pt x="8" y="65"/>
                      <a:pt x="10" y="64"/>
                    </a:cubicBezTo>
                    <a:cubicBezTo>
                      <a:pt x="11" y="62"/>
                      <a:pt x="13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80" y="54"/>
                      <a:pt x="81" y="54"/>
                      <a:pt x="82" y="53"/>
                    </a:cubicBezTo>
                    <a:cubicBezTo>
                      <a:pt x="83" y="53"/>
                      <a:pt x="84" y="52"/>
                      <a:pt x="85" y="52"/>
                    </a:cubicBezTo>
                    <a:cubicBezTo>
                      <a:pt x="115" y="52"/>
                      <a:pt x="115" y="52"/>
                      <a:pt x="115" y="52"/>
                    </a:cubicBezTo>
                    <a:cubicBezTo>
                      <a:pt x="116" y="52"/>
                      <a:pt x="116" y="52"/>
                      <a:pt x="117" y="53"/>
                    </a:cubicBezTo>
                    <a:cubicBezTo>
                      <a:pt x="117" y="53"/>
                      <a:pt x="117" y="53"/>
                      <a:pt x="117" y="53"/>
                    </a:cubicBezTo>
                    <a:lnTo>
                      <a:pt x="117" y="66"/>
                    </a:lnTo>
                    <a:close/>
                    <a:moveTo>
                      <a:pt x="27" y="24"/>
                    </a:moveTo>
                    <a:cubicBezTo>
                      <a:pt x="27" y="22"/>
                      <a:pt x="28" y="21"/>
                      <a:pt x="29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7" y="21"/>
                      <a:pt x="98" y="22"/>
                      <a:pt x="98" y="24"/>
                    </a:cubicBezTo>
                    <a:cubicBezTo>
                      <a:pt x="98" y="25"/>
                      <a:pt x="97" y="26"/>
                      <a:pt x="96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8" y="26"/>
                      <a:pt x="27" y="25"/>
                      <a:pt x="27" y="24"/>
                    </a:cubicBezTo>
                    <a:close/>
                    <a:moveTo>
                      <a:pt x="27" y="35"/>
                    </a:moveTo>
                    <a:cubicBezTo>
                      <a:pt x="27" y="34"/>
                      <a:pt x="28" y="33"/>
                      <a:pt x="29" y="33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7" y="33"/>
                      <a:pt x="98" y="34"/>
                      <a:pt x="98" y="35"/>
                    </a:cubicBezTo>
                    <a:cubicBezTo>
                      <a:pt x="98" y="36"/>
                      <a:pt x="97" y="37"/>
                      <a:pt x="96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7"/>
                      <a:pt x="27" y="36"/>
                      <a:pt x="27" y="35"/>
                    </a:cubicBezTo>
                    <a:close/>
                    <a:moveTo>
                      <a:pt x="110" y="100"/>
                    </a:moveTo>
                    <a:cubicBezTo>
                      <a:pt x="110" y="101"/>
                      <a:pt x="108" y="102"/>
                      <a:pt x="108" y="103"/>
                    </a:cubicBezTo>
                    <a:cubicBezTo>
                      <a:pt x="107" y="103"/>
                      <a:pt x="109" y="105"/>
                      <a:pt x="109" y="106"/>
                    </a:cubicBezTo>
                    <a:cubicBezTo>
                      <a:pt x="109" y="106"/>
                      <a:pt x="106" y="106"/>
                      <a:pt x="106" y="107"/>
                    </a:cubicBezTo>
                    <a:cubicBezTo>
                      <a:pt x="106" y="107"/>
                      <a:pt x="106" y="107"/>
                      <a:pt x="106" y="107"/>
                    </a:cubicBezTo>
                    <a:cubicBezTo>
                      <a:pt x="109" y="114"/>
                      <a:pt x="109" y="114"/>
                      <a:pt x="109" y="114"/>
                    </a:cubicBezTo>
                    <a:cubicBezTo>
                      <a:pt x="110" y="115"/>
                      <a:pt x="108" y="113"/>
                      <a:pt x="106" y="114"/>
                    </a:cubicBezTo>
                    <a:cubicBezTo>
                      <a:pt x="105" y="115"/>
                      <a:pt x="105" y="118"/>
                      <a:pt x="105" y="117"/>
                    </a:cubicBezTo>
                    <a:cubicBezTo>
                      <a:pt x="102" y="110"/>
                      <a:pt x="102" y="110"/>
                      <a:pt x="102" y="110"/>
                    </a:cubicBezTo>
                    <a:cubicBezTo>
                      <a:pt x="101" y="111"/>
                      <a:pt x="101" y="112"/>
                      <a:pt x="101" y="112"/>
                    </a:cubicBezTo>
                    <a:cubicBezTo>
                      <a:pt x="100" y="112"/>
                      <a:pt x="99" y="110"/>
                      <a:pt x="98" y="110"/>
                    </a:cubicBezTo>
                    <a:cubicBezTo>
                      <a:pt x="97" y="110"/>
                      <a:pt x="96" y="112"/>
                      <a:pt x="95" y="112"/>
                    </a:cubicBezTo>
                    <a:cubicBezTo>
                      <a:pt x="95" y="112"/>
                      <a:pt x="94" y="111"/>
                      <a:pt x="94" y="110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0" y="118"/>
                      <a:pt x="90" y="115"/>
                      <a:pt x="89" y="114"/>
                    </a:cubicBezTo>
                    <a:cubicBezTo>
                      <a:pt x="88" y="113"/>
                      <a:pt x="85" y="115"/>
                      <a:pt x="86" y="114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89" y="106"/>
                      <a:pt x="87" y="106"/>
                      <a:pt x="87" y="106"/>
                    </a:cubicBezTo>
                    <a:cubicBezTo>
                      <a:pt x="86" y="105"/>
                      <a:pt x="88" y="103"/>
                      <a:pt x="88" y="103"/>
                    </a:cubicBezTo>
                    <a:cubicBezTo>
                      <a:pt x="88" y="102"/>
                      <a:pt x="85" y="101"/>
                      <a:pt x="85" y="100"/>
                    </a:cubicBezTo>
                    <a:cubicBezTo>
                      <a:pt x="85" y="99"/>
                      <a:pt x="88" y="99"/>
                      <a:pt x="88" y="98"/>
                    </a:cubicBezTo>
                    <a:cubicBezTo>
                      <a:pt x="88" y="97"/>
                      <a:pt x="86" y="96"/>
                      <a:pt x="87" y="95"/>
                    </a:cubicBezTo>
                    <a:cubicBezTo>
                      <a:pt x="87" y="94"/>
                      <a:pt x="89" y="95"/>
                      <a:pt x="90" y="94"/>
                    </a:cubicBezTo>
                    <a:cubicBezTo>
                      <a:pt x="90" y="93"/>
                      <a:pt x="89" y="91"/>
                      <a:pt x="90" y="91"/>
                    </a:cubicBezTo>
                    <a:cubicBezTo>
                      <a:pt x="91" y="90"/>
                      <a:pt x="93" y="92"/>
                      <a:pt x="93" y="91"/>
                    </a:cubicBezTo>
                    <a:cubicBezTo>
                      <a:pt x="94" y="91"/>
                      <a:pt x="94" y="89"/>
                      <a:pt x="95" y="88"/>
                    </a:cubicBezTo>
                    <a:cubicBezTo>
                      <a:pt x="96" y="88"/>
                      <a:pt x="97" y="90"/>
                      <a:pt x="98" y="90"/>
                    </a:cubicBezTo>
                    <a:cubicBezTo>
                      <a:pt x="99" y="90"/>
                      <a:pt x="100" y="88"/>
                      <a:pt x="101" y="88"/>
                    </a:cubicBezTo>
                    <a:cubicBezTo>
                      <a:pt x="101" y="89"/>
                      <a:pt x="101" y="91"/>
                      <a:pt x="102" y="91"/>
                    </a:cubicBezTo>
                    <a:cubicBezTo>
                      <a:pt x="103" y="92"/>
                      <a:pt x="105" y="90"/>
                      <a:pt x="105" y="91"/>
                    </a:cubicBezTo>
                    <a:cubicBezTo>
                      <a:pt x="106" y="91"/>
                      <a:pt x="105" y="93"/>
                      <a:pt x="106" y="94"/>
                    </a:cubicBezTo>
                    <a:cubicBezTo>
                      <a:pt x="106" y="95"/>
                      <a:pt x="109" y="94"/>
                      <a:pt x="109" y="95"/>
                    </a:cubicBezTo>
                    <a:cubicBezTo>
                      <a:pt x="109" y="96"/>
                      <a:pt x="107" y="97"/>
                      <a:pt x="108" y="98"/>
                    </a:cubicBezTo>
                    <a:cubicBezTo>
                      <a:pt x="108" y="99"/>
                      <a:pt x="110" y="99"/>
                      <a:pt x="110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47"/>
              <p:cNvSpPr>
                <a:spLocks noEditPoints="1"/>
              </p:cNvSpPr>
              <p:nvPr/>
            </p:nvSpPr>
            <p:spPr bwMode="auto">
              <a:xfrm>
                <a:off x="609" y="-5066"/>
                <a:ext cx="369" cy="312"/>
              </a:xfrm>
              <a:custGeom>
                <a:avLst/>
                <a:gdLst>
                  <a:gd name="T0" fmla="*/ 29 w 156"/>
                  <a:gd name="T1" fmla="*/ 65 h 132"/>
                  <a:gd name="T2" fmla="*/ 156 w 156"/>
                  <a:gd name="T3" fmla="*/ 51 h 132"/>
                  <a:gd name="T4" fmla="*/ 141 w 156"/>
                  <a:gd name="T5" fmla="*/ 64 h 132"/>
                  <a:gd name="T6" fmla="*/ 131 w 156"/>
                  <a:gd name="T7" fmla="*/ 106 h 132"/>
                  <a:gd name="T8" fmla="*/ 114 w 156"/>
                  <a:gd name="T9" fmla="*/ 132 h 132"/>
                  <a:gd name="T10" fmla="*/ 97 w 156"/>
                  <a:gd name="T11" fmla="*/ 126 h 132"/>
                  <a:gd name="T12" fmla="*/ 62 w 156"/>
                  <a:gd name="T13" fmla="*/ 127 h 132"/>
                  <a:gd name="T14" fmla="*/ 61 w 156"/>
                  <a:gd name="T15" fmla="*/ 127 h 132"/>
                  <a:gd name="T16" fmla="*/ 43 w 156"/>
                  <a:gd name="T17" fmla="*/ 132 h 132"/>
                  <a:gd name="T18" fmla="*/ 13 w 156"/>
                  <a:gd name="T19" fmla="*/ 97 h 132"/>
                  <a:gd name="T20" fmla="*/ 0 w 156"/>
                  <a:gd name="T21" fmla="*/ 75 h 132"/>
                  <a:gd name="T22" fmla="*/ 14 w 156"/>
                  <a:gd name="T23" fmla="*/ 65 h 132"/>
                  <a:gd name="T24" fmla="*/ 28 w 156"/>
                  <a:gd name="T25" fmla="*/ 28 h 132"/>
                  <a:gd name="T26" fmla="*/ 32 w 156"/>
                  <a:gd name="T27" fmla="*/ 24 h 132"/>
                  <a:gd name="T28" fmla="*/ 73 w 156"/>
                  <a:gd name="T29" fmla="*/ 27 h 132"/>
                  <a:gd name="T30" fmla="*/ 133 w 156"/>
                  <a:gd name="T31" fmla="*/ 61 h 132"/>
                  <a:gd name="T32" fmla="*/ 138 w 156"/>
                  <a:gd name="T33" fmla="*/ 60 h 132"/>
                  <a:gd name="T34" fmla="*/ 133 w 156"/>
                  <a:gd name="T35" fmla="*/ 52 h 132"/>
                  <a:gd name="T36" fmla="*/ 147 w 156"/>
                  <a:gd name="T37" fmla="*/ 53 h 132"/>
                  <a:gd name="T38" fmla="*/ 148 w 156"/>
                  <a:gd name="T39" fmla="*/ 54 h 132"/>
                  <a:gd name="T40" fmla="*/ 156 w 156"/>
                  <a:gd name="T41" fmla="*/ 51 h 132"/>
                  <a:gd name="T42" fmla="*/ 80 w 156"/>
                  <a:gd name="T43" fmla="*/ 32 h 132"/>
                  <a:gd name="T44" fmla="*/ 53 w 156"/>
                  <a:gd name="T45" fmla="*/ 38 h 132"/>
                  <a:gd name="T46" fmla="*/ 40 w 156"/>
                  <a:gd name="T47" fmla="*/ 50 h 132"/>
                  <a:gd name="T48" fmla="*/ 34 w 156"/>
                  <a:gd name="T49" fmla="*/ 47 h 132"/>
                  <a:gd name="T50" fmla="*/ 30 w 156"/>
                  <a:gd name="T51" fmla="*/ 48 h 132"/>
                  <a:gd name="T52" fmla="*/ 12 w 156"/>
                  <a:gd name="T53" fmla="*/ 73 h 132"/>
                  <a:gd name="T54" fmla="*/ 5 w 156"/>
                  <a:gd name="T55" fmla="*/ 90 h 132"/>
                  <a:gd name="T56" fmla="*/ 17 w 156"/>
                  <a:gd name="T57" fmla="*/ 94 h 132"/>
                  <a:gd name="T58" fmla="*/ 62 w 156"/>
                  <a:gd name="T59" fmla="*/ 121 h 132"/>
                  <a:gd name="T60" fmla="*/ 98 w 156"/>
                  <a:gd name="T61" fmla="*/ 119 h 132"/>
                  <a:gd name="T62" fmla="*/ 142 w 156"/>
                  <a:gd name="T63" fmla="*/ 53 h 132"/>
                  <a:gd name="T64" fmla="*/ 138 w 156"/>
                  <a:gd name="T65" fmla="*/ 53 h 132"/>
                  <a:gd name="T66" fmla="*/ 141 w 156"/>
                  <a:gd name="T67" fmla="*/ 56 h 132"/>
                  <a:gd name="T68" fmla="*/ 60 w 156"/>
                  <a:gd name="T69" fmla="*/ 22 h 132"/>
                  <a:gd name="T70" fmla="*/ 81 w 156"/>
                  <a:gd name="T71" fmla="*/ 17 h 132"/>
                  <a:gd name="T72" fmla="*/ 59 w 156"/>
                  <a:gd name="T73" fmla="*/ 17 h 132"/>
                  <a:gd name="T74" fmla="*/ 60 w 156"/>
                  <a:gd name="T75" fmla="*/ 14 h 132"/>
                  <a:gd name="T76" fmla="*/ 81 w 156"/>
                  <a:gd name="T77" fmla="*/ 9 h 132"/>
                  <a:gd name="T78" fmla="*/ 59 w 156"/>
                  <a:gd name="T79" fmla="*/ 9 h 132"/>
                  <a:gd name="T80" fmla="*/ 60 w 156"/>
                  <a:gd name="T81" fmla="*/ 6 h 132"/>
                  <a:gd name="T82" fmla="*/ 81 w 156"/>
                  <a:gd name="T83" fmla="*/ 2 h 132"/>
                  <a:gd name="T84" fmla="*/ 59 w 156"/>
                  <a:gd name="T85" fmla="*/ 2 h 132"/>
                  <a:gd name="T86" fmla="*/ 84 w 156"/>
                  <a:gd name="T87" fmla="*/ 22 h 132"/>
                  <a:gd name="T88" fmla="*/ 106 w 156"/>
                  <a:gd name="T89" fmla="*/ 17 h 132"/>
                  <a:gd name="T90" fmla="*/ 83 w 156"/>
                  <a:gd name="T91" fmla="*/ 17 h 132"/>
                  <a:gd name="T92" fmla="*/ 84 w 156"/>
                  <a:gd name="T93" fmla="*/ 14 h 132"/>
                  <a:gd name="T94" fmla="*/ 106 w 156"/>
                  <a:gd name="T95" fmla="*/ 9 h 132"/>
                  <a:gd name="T96" fmla="*/ 83 w 156"/>
                  <a:gd name="T97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6" h="132">
                    <a:moveTo>
                      <a:pt x="38" y="65"/>
                    </a:moveTo>
                    <a:cubicBezTo>
                      <a:pt x="38" y="68"/>
                      <a:pt x="36" y="71"/>
                      <a:pt x="33" y="71"/>
                    </a:cubicBezTo>
                    <a:cubicBezTo>
                      <a:pt x="31" y="71"/>
                      <a:pt x="29" y="68"/>
                      <a:pt x="29" y="65"/>
                    </a:cubicBezTo>
                    <a:cubicBezTo>
                      <a:pt x="29" y="61"/>
                      <a:pt x="31" y="58"/>
                      <a:pt x="33" y="58"/>
                    </a:cubicBezTo>
                    <a:cubicBezTo>
                      <a:pt x="36" y="58"/>
                      <a:pt x="38" y="61"/>
                      <a:pt x="38" y="65"/>
                    </a:cubicBezTo>
                    <a:close/>
                    <a:moveTo>
                      <a:pt x="156" y="51"/>
                    </a:moveTo>
                    <a:cubicBezTo>
                      <a:pt x="155" y="54"/>
                      <a:pt x="153" y="56"/>
                      <a:pt x="151" y="58"/>
                    </a:cubicBezTo>
                    <a:cubicBezTo>
                      <a:pt x="149" y="59"/>
                      <a:pt x="147" y="61"/>
                      <a:pt x="144" y="61"/>
                    </a:cubicBezTo>
                    <a:cubicBezTo>
                      <a:pt x="143" y="62"/>
                      <a:pt x="142" y="63"/>
                      <a:pt x="141" y="64"/>
                    </a:cubicBezTo>
                    <a:cubicBezTo>
                      <a:pt x="139" y="65"/>
                      <a:pt x="136" y="66"/>
                      <a:pt x="135" y="66"/>
                    </a:cubicBezTo>
                    <a:cubicBezTo>
                      <a:pt x="136" y="71"/>
                      <a:pt x="137" y="76"/>
                      <a:pt x="137" y="82"/>
                    </a:cubicBezTo>
                    <a:cubicBezTo>
                      <a:pt x="137" y="90"/>
                      <a:pt x="135" y="99"/>
                      <a:pt x="131" y="106"/>
                    </a:cubicBezTo>
                    <a:cubicBezTo>
                      <a:pt x="128" y="111"/>
                      <a:pt x="123" y="115"/>
                      <a:pt x="118" y="118"/>
                    </a:cubicBezTo>
                    <a:cubicBezTo>
                      <a:pt x="118" y="128"/>
                      <a:pt x="118" y="128"/>
                      <a:pt x="118" y="128"/>
                    </a:cubicBezTo>
                    <a:cubicBezTo>
                      <a:pt x="118" y="130"/>
                      <a:pt x="116" y="132"/>
                      <a:pt x="114" y="132"/>
                    </a:cubicBezTo>
                    <a:cubicBezTo>
                      <a:pt x="100" y="132"/>
                      <a:pt x="100" y="132"/>
                      <a:pt x="100" y="132"/>
                    </a:cubicBezTo>
                    <a:cubicBezTo>
                      <a:pt x="98" y="132"/>
                      <a:pt x="97" y="130"/>
                      <a:pt x="97" y="128"/>
                    </a:cubicBezTo>
                    <a:cubicBezTo>
                      <a:pt x="97" y="127"/>
                      <a:pt x="97" y="126"/>
                      <a:pt x="97" y="126"/>
                    </a:cubicBezTo>
                    <a:cubicBezTo>
                      <a:pt x="97" y="125"/>
                      <a:pt x="97" y="125"/>
                      <a:pt x="97" y="125"/>
                    </a:cubicBezTo>
                    <a:cubicBezTo>
                      <a:pt x="88" y="126"/>
                      <a:pt x="80" y="127"/>
                      <a:pt x="72" y="127"/>
                    </a:cubicBezTo>
                    <a:cubicBezTo>
                      <a:pt x="69" y="127"/>
                      <a:pt x="65" y="127"/>
                      <a:pt x="62" y="127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61" y="127"/>
                      <a:pt x="61" y="127"/>
                      <a:pt x="61" y="128"/>
                    </a:cubicBezTo>
                    <a:cubicBezTo>
                      <a:pt x="61" y="130"/>
                      <a:pt x="59" y="132"/>
                      <a:pt x="57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1" y="132"/>
                      <a:pt x="39" y="130"/>
                      <a:pt x="39" y="128"/>
                    </a:cubicBezTo>
                    <a:cubicBezTo>
                      <a:pt x="39" y="122"/>
                      <a:pt x="39" y="122"/>
                      <a:pt x="39" y="122"/>
                    </a:cubicBezTo>
                    <a:cubicBezTo>
                      <a:pt x="29" y="119"/>
                      <a:pt x="18" y="111"/>
                      <a:pt x="13" y="97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3" y="97"/>
                      <a:pt x="0" y="94"/>
                      <a:pt x="0" y="90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1"/>
                      <a:pt x="3" y="68"/>
                      <a:pt x="7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8"/>
                      <a:pt x="14" y="67"/>
                      <a:pt x="14" y="65"/>
                    </a:cubicBezTo>
                    <a:cubicBezTo>
                      <a:pt x="14" y="65"/>
                      <a:pt x="16" y="56"/>
                      <a:pt x="24" y="46"/>
                    </a:cubicBezTo>
                    <a:cubicBezTo>
                      <a:pt x="27" y="43"/>
                      <a:pt x="29" y="41"/>
                      <a:pt x="33" y="38"/>
                    </a:cubicBezTo>
                    <a:cubicBezTo>
                      <a:pt x="32" y="34"/>
                      <a:pt x="30" y="30"/>
                      <a:pt x="28" y="28"/>
                    </a:cubicBezTo>
                    <a:cubicBezTo>
                      <a:pt x="28" y="27"/>
                      <a:pt x="28" y="26"/>
                      <a:pt x="28" y="25"/>
                    </a:cubicBezTo>
                    <a:cubicBezTo>
                      <a:pt x="28" y="24"/>
                      <a:pt x="29" y="24"/>
                      <a:pt x="30" y="24"/>
                    </a:cubicBezTo>
                    <a:cubicBezTo>
                      <a:pt x="30" y="24"/>
                      <a:pt x="31" y="24"/>
                      <a:pt x="32" y="24"/>
                    </a:cubicBezTo>
                    <a:cubicBezTo>
                      <a:pt x="33" y="24"/>
                      <a:pt x="37" y="24"/>
                      <a:pt x="42" y="26"/>
                    </a:cubicBezTo>
                    <a:cubicBezTo>
                      <a:pt x="44" y="27"/>
                      <a:pt x="46" y="28"/>
                      <a:pt x="48" y="30"/>
                    </a:cubicBezTo>
                    <a:cubicBezTo>
                      <a:pt x="55" y="28"/>
                      <a:pt x="63" y="27"/>
                      <a:pt x="73" y="27"/>
                    </a:cubicBezTo>
                    <a:cubicBezTo>
                      <a:pt x="75" y="27"/>
                      <a:pt x="78" y="27"/>
                      <a:pt x="81" y="27"/>
                    </a:cubicBezTo>
                    <a:cubicBezTo>
                      <a:pt x="98" y="28"/>
                      <a:pt x="116" y="34"/>
                      <a:pt x="127" y="49"/>
                    </a:cubicBezTo>
                    <a:cubicBezTo>
                      <a:pt x="130" y="52"/>
                      <a:pt x="132" y="57"/>
                      <a:pt x="133" y="61"/>
                    </a:cubicBezTo>
                    <a:cubicBezTo>
                      <a:pt x="133" y="61"/>
                      <a:pt x="134" y="61"/>
                      <a:pt x="134" y="61"/>
                    </a:cubicBezTo>
                    <a:cubicBezTo>
                      <a:pt x="134" y="61"/>
                      <a:pt x="134" y="61"/>
                      <a:pt x="134" y="61"/>
                    </a:cubicBezTo>
                    <a:cubicBezTo>
                      <a:pt x="134" y="61"/>
                      <a:pt x="136" y="61"/>
                      <a:pt x="138" y="60"/>
                    </a:cubicBezTo>
                    <a:cubicBezTo>
                      <a:pt x="138" y="60"/>
                      <a:pt x="137" y="59"/>
                      <a:pt x="136" y="59"/>
                    </a:cubicBezTo>
                    <a:cubicBezTo>
                      <a:pt x="135" y="57"/>
                      <a:pt x="133" y="55"/>
                      <a:pt x="133" y="53"/>
                    </a:cubicBezTo>
                    <a:cubicBezTo>
                      <a:pt x="133" y="53"/>
                      <a:pt x="133" y="53"/>
                      <a:pt x="133" y="52"/>
                    </a:cubicBezTo>
                    <a:cubicBezTo>
                      <a:pt x="134" y="48"/>
                      <a:pt x="137" y="45"/>
                      <a:pt x="140" y="45"/>
                    </a:cubicBezTo>
                    <a:cubicBezTo>
                      <a:pt x="142" y="45"/>
                      <a:pt x="144" y="46"/>
                      <a:pt x="145" y="47"/>
                    </a:cubicBezTo>
                    <a:cubicBezTo>
                      <a:pt x="146" y="49"/>
                      <a:pt x="147" y="51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4"/>
                      <a:pt x="147" y="54"/>
                      <a:pt x="147" y="55"/>
                    </a:cubicBezTo>
                    <a:cubicBezTo>
                      <a:pt x="147" y="55"/>
                      <a:pt x="147" y="54"/>
                      <a:pt x="148" y="54"/>
                    </a:cubicBezTo>
                    <a:cubicBezTo>
                      <a:pt x="149" y="53"/>
                      <a:pt x="151" y="51"/>
                      <a:pt x="151" y="49"/>
                    </a:cubicBezTo>
                    <a:cubicBezTo>
                      <a:pt x="152" y="48"/>
                      <a:pt x="153" y="48"/>
                      <a:pt x="155" y="48"/>
                    </a:cubicBezTo>
                    <a:cubicBezTo>
                      <a:pt x="156" y="49"/>
                      <a:pt x="156" y="50"/>
                      <a:pt x="156" y="51"/>
                    </a:cubicBezTo>
                    <a:close/>
                    <a:moveTo>
                      <a:pt x="132" y="82"/>
                    </a:moveTo>
                    <a:cubicBezTo>
                      <a:pt x="132" y="71"/>
                      <a:pt x="129" y="60"/>
                      <a:pt x="123" y="52"/>
                    </a:cubicBezTo>
                    <a:cubicBezTo>
                      <a:pt x="114" y="39"/>
                      <a:pt x="96" y="33"/>
                      <a:pt x="80" y="32"/>
                    </a:cubicBezTo>
                    <a:cubicBezTo>
                      <a:pt x="78" y="32"/>
                      <a:pt x="75" y="32"/>
                      <a:pt x="73" y="32"/>
                    </a:cubicBezTo>
                    <a:cubicBezTo>
                      <a:pt x="65" y="32"/>
                      <a:pt x="58" y="33"/>
                      <a:pt x="52" y="35"/>
                    </a:cubicBezTo>
                    <a:cubicBezTo>
                      <a:pt x="52" y="36"/>
                      <a:pt x="53" y="37"/>
                      <a:pt x="53" y="38"/>
                    </a:cubicBezTo>
                    <a:cubicBezTo>
                      <a:pt x="54" y="38"/>
                      <a:pt x="54" y="39"/>
                      <a:pt x="54" y="39"/>
                    </a:cubicBezTo>
                    <a:cubicBezTo>
                      <a:pt x="53" y="39"/>
                      <a:pt x="53" y="42"/>
                      <a:pt x="51" y="44"/>
                    </a:cubicBezTo>
                    <a:cubicBezTo>
                      <a:pt x="49" y="47"/>
                      <a:pt x="46" y="50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39" y="50"/>
                      <a:pt x="37" y="49"/>
                      <a:pt x="36" y="49"/>
                    </a:cubicBezTo>
                    <a:cubicBezTo>
                      <a:pt x="35" y="49"/>
                      <a:pt x="34" y="48"/>
                      <a:pt x="34" y="47"/>
                    </a:cubicBezTo>
                    <a:cubicBezTo>
                      <a:pt x="34" y="47"/>
                      <a:pt x="34" y="46"/>
                      <a:pt x="34" y="45"/>
                    </a:cubicBezTo>
                    <a:cubicBezTo>
                      <a:pt x="34" y="45"/>
                      <a:pt x="34" y="44"/>
                      <a:pt x="34" y="44"/>
                    </a:cubicBezTo>
                    <a:cubicBezTo>
                      <a:pt x="32" y="45"/>
                      <a:pt x="31" y="46"/>
                      <a:pt x="30" y="48"/>
                    </a:cubicBezTo>
                    <a:cubicBezTo>
                      <a:pt x="22" y="56"/>
                      <a:pt x="20" y="64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70"/>
                      <a:pt x="15" y="73"/>
                      <a:pt x="12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6" y="73"/>
                      <a:pt x="5" y="74"/>
                      <a:pt x="5" y="75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1"/>
                      <a:pt x="6" y="92"/>
                      <a:pt x="7" y="92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21" y="106"/>
                      <a:pt x="29" y="112"/>
                      <a:pt x="38" y="116"/>
                    </a:cubicBezTo>
                    <a:cubicBezTo>
                      <a:pt x="48" y="120"/>
                      <a:pt x="57" y="121"/>
                      <a:pt x="60" y="121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65" y="121"/>
                      <a:pt x="69" y="121"/>
                      <a:pt x="72" y="121"/>
                    </a:cubicBezTo>
                    <a:cubicBezTo>
                      <a:pt x="81" y="121"/>
                      <a:pt x="89" y="121"/>
                      <a:pt x="98" y="119"/>
                    </a:cubicBezTo>
                    <a:cubicBezTo>
                      <a:pt x="108" y="117"/>
                      <a:pt x="121" y="112"/>
                      <a:pt x="126" y="104"/>
                    </a:cubicBezTo>
                    <a:cubicBezTo>
                      <a:pt x="130" y="97"/>
                      <a:pt x="132" y="90"/>
                      <a:pt x="132" y="82"/>
                    </a:cubicBezTo>
                    <a:close/>
                    <a:moveTo>
                      <a:pt x="142" y="53"/>
                    </a:moveTo>
                    <a:cubicBezTo>
                      <a:pt x="142" y="52"/>
                      <a:pt x="142" y="51"/>
                      <a:pt x="141" y="51"/>
                    </a:cubicBezTo>
                    <a:cubicBezTo>
                      <a:pt x="141" y="50"/>
                      <a:pt x="141" y="50"/>
                      <a:pt x="140" y="50"/>
                    </a:cubicBezTo>
                    <a:cubicBezTo>
                      <a:pt x="139" y="50"/>
                      <a:pt x="138" y="51"/>
                      <a:pt x="138" y="53"/>
                    </a:cubicBezTo>
                    <a:cubicBezTo>
                      <a:pt x="138" y="53"/>
                      <a:pt x="138" y="53"/>
                      <a:pt x="138" y="53"/>
                    </a:cubicBezTo>
                    <a:cubicBezTo>
                      <a:pt x="138" y="53"/>
                      <a:pt x="138" y="54"/>
                      <a:pt x="139" y="55"/>
                    </a:cubicBezTo>
                    <a:cubicBezTo>
                      <a:pt x="140" y="55"/>
                      <a:pt x="141" y="56"/>
                      <a:pt x="141" y="56"/>
                    </a:cubicBezTo>
                    <a:cubicBezTo>
                      <a:pt x="142" y="55"/>
                      <a:pt x="142" y="54"/>
                      <a:pt x="142" y="53"/>
                    </a:cubicBezTo>
                    <a:cubicBezTo>
                      <a:pt x="142" y="53"/>
                      <a:pt x="142" y="53"/>
                      <a:pt x="142" y="53"/>
                    </a:cubicBezTo>
                    <a:close/>
                    <a:moveTo>
                      <a:pt x="60" y="22"/>
                    </a:moveTo>
                    <a:cubicBezTo>
                      <a:pt x="80" y="22"/>
                      <a:pt x="80" y="22"/>
                      <a:pt x="80" y="22"/>
                    </a:cubicBezTo>
                    <a:cubicBezTo>
                      <a:pt x="81" y="22"/>
                      <a:pt x="81" y="22"/>
                      <a:pt x="81" y="21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1" y="17"/>
                      <a:pt x="81" y="16"/>
                      <a:pt x="8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59" y="16"/>
                      <a:pt x="59" y="17"/>
                      <a:pt x="59" y="17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2"/>
                      <a:pt x="59" y="22"/>
                      <a:pt x="60" y="22"/>
                    </a:cubicBezTo>
                    <a:close/>
                    <a:moveTo>
                      <a:pt x="60" y="14"/>
                    </a:moveTo>
                    <a:cubicBezTo>
                      <a:pt x="80" y="14"/>
                      <a:pt x="80" y="14"/>
                      <a:pt x="80" y="14"/>
                    </a:cubicBezTo>
                    <a:cubicBezTo>
                      <a:pt x="81" y="14"/>
                      <a:pt x="81" y="14"/>
                      <a:pt x="81" y="13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1" y="9"/>
                      <a:pt x="81" y="8"/>
                      <a:pt x="8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4"/>
                      <a:pt x="59" y="14"/>
                      <a:pt x="60" y="14"/>
                    </a:cubicBezTo>
                    <a:close/>
                    <a:moveTo>
                      <a:pt x="60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81" y="6"/>
                      <a:pt x="81" y="6"/>
                      <a:pt x="81" y="5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1" y="1"/>
                      <a:pt x="81" y="0"/>
                      <a:pt x="8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9" y="0"/>
                      <a:pt x="59" y="1"/>
                      <a:pt x="59" y="2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9" y="6"/>
                      <a:pt x="59" y="6"/>
                      <a:pt x="60" y="6"/>
                    </a:cubicBezTo>
                    <a:close/>
                    <a:moveTo>
                      <a:pt x="84" y="22"/>
                    </a:moveTo>
                    <a:cubicBezTo>
                      <a:pt x="105" y="22"/>
                      <a:pt x="105" y="22"/>
                      <a:pt x="105" y="22"/>
                    </a:cubicBezTo>
                    <a:cubicBezTo>
                      <a:pt x="105" y="22"/>
                      <a:pt x="106" y="22"/>
                      <a:pt x="106" y="21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5" y="16"/>
                      <a:pt x="105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6"/>
                      <a:pt x="83" y="17"/>
                      <a:pt x="83" y="17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2"/>
                      <a:pt x="84" y="22"/>
                      <a:pt x="84" y="22"/>
                    </a:cubicBezTo>
                    <a:close/>
                    <a:moveTo>
                      <a:pt x="84" y="14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6" y="14"/>
                      <a:pt x="106" y="13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6" y="9"/>
                      <a:pt x="105" y="8"/>
                      <a:pt x="105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4" y="8"/>
                      <a:pt x="83" y="9"/>
                      <a:pt x="83" y="9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4"/>
                      <a:pt x="84" y="14"/>
                      <a:pt x="8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48"/>
              <p:cNvSpPr>
                <a:spLocks noEditPoints="1"/>
              </p:cNvSpPr>
              <p:nvPr/>
            </p:nvSpPr>
            <p:spPr bwMode="auto">
              <a:xfrm>
                <a:off x="2014" y="-5747"/>
                <a:ext cx="264" cy="303"/>
              </a:xfrm>
              <a:custGeom>
                <a:avLst/>
                <a:gdLst>
                  <a:gd name="T0" fmla="*/ 0 w 112"/>
                  <a:gd name="T1" fmla="*/ 15 h 128"/>
                  <a:gd name="T2" fmla="*/ 98 w 112"/>
                  <a:gd name="T3" fmla="*/ 128 h 128"/>
                  <a:gd name="T4" fmla="*/ 98 w 112"/>
                  <a:gd name="T5" fmla="*/ 0 h 128"/>
                  <a:gd name="T6" fmla="*/ 15 w 112"/>
                  <a:gd name="T7" fmla="*/ 120 h 128"/>
                  <a:gd name="T8" fmla="*/ 15 w 112"/>
                  <a:gd name="T9" fmla="*/ 8 h 128"/>
                  <a:gd name="T10" fmla="*/ 104 w 112"/>
                  <a:gd name="T11" fmla="*/ 113 h 128"/>
                  <a:gd name="T12" fmla="*/ 51 w 112"/>
                  <a:gd name="T13" fmla="*/ 80 h 128"/>
                  <a:gd name="T14" fmla="*/ 40 w 112"/>
                  <a:gd name="T15" fmla="*/ 69 h 128"/>
                  <a:gd name="T16" fmla="*/ 54 w 112"/>
                  <a:gd name="T17" fmla="*/ 69 h 128"/>
                  <a:gd name="T18" fmla="*/ 70 w 112"/>
                  <a:gd name="T19" fmla="*/ 112 h 128"/>
                  <a:gd name="T20" fmla="*/ 59 w 112"/>
                  <a:gd name="T21" fmla="*/ 101 h 128"/>
                  <a:gd name="T22" fmla="*/ 73 w 112"/>
                  <a:gd name="T23" fmla="*/ 101 h 128"/>
                  <a:gd name="T24" fmla="*/ 51 w 112"/>
                  <a:gd name="T25" fmla="*/ 63 h 128"/>
                  <a:gd name="T26" fmla="*/ 40 w 112"/>
                  <a:gd name="T27" fmla="*/ 53 h 128"/>
                  <a:gd name="T28" fmla="*/ 54 w 112"/>
                  <a:gd name="T29" fmla="*/ 53 h 128"/>
                  <a:gd name="T30" fmla="*/ 51 w 112"/>
                  <a:gd name="T31" fmla="*/ 112 h 128"/>
                  <a:gd name="T32" fmla="*/ 40 w 112"/>
                  <a:gd name="T33" fmla="*/ 101 h 128"/>
                  <a:gd name="T34" fmla="*/ 54 w 112"/>
                  <a:gd name="T35" fmla="*/ 101 h 128"/>
                  <a:gd name="T36" fmla="*/ 51 w 112"/>
                  <a:gd name="T37" fmla="*/ 96 h 128"/>
                  <a:gd name="T38" fmla="*/ 40 w 112"/>
                  <a:gd name="T39" fmla="*/ 85 h 128"/>
                  <a:gd name="T40" fmla="*/ 54 w 112"/>
                  <a:gd name="T41" fmla="*/ 85 h 128"/>
                  <a:gd name="T42" fmla="*/ 32 w 112"/>
                  <a:gd name="T43" fmla="*/ 96 h 128"/>
                  <a:gd name="T44" fmla="*/ 21 w 112"/>
                  <a:gd name="T45" fmla="*/ 85 h 128"/>
                  <a:gd name="T46" fmla="*/ 35 w 112"/>
                  <a:gd name="T47" fmla="*/ 85 h 128"/>
                  <a:gd name="T48" fmla="*/ 32 w 112"/>
                  <a:gd name="T49" fmla="*/ 63 h 128"/>
                  <a:gd name="T50" fmla="*/ 21 w 112"/>
                  <a:gd name="T51" fmla="*/ 53 h 128"/>
                  <a:gd name="T52" fmla="*/ 35 w 112"/>
                  <a:gd name="T53" fmla="*/ 53 h 128"/>
                  <a:gd name="T54" fmla="*/ 32 w 112"/>
                  <a:gd name="T55" fmla="*/ 80 h 128"/>
                  <a:gd name="T56" fmla="*/ 21 w 112"/>
                  <a:gd name="T57" fmla="*/ 69 h 128"/>
                  <a:gd name="T58" fmla="*/ 35 w 112"/>
                  <a:gd name="T59" fmla="*/ 69 h 128"/>
                  <a:gd name="T60" fmla="*/ 32 w 112"/>
                  <a:gd name="T61" fmla="*/ 112 h 128"/>
                  <a:gd name="T62" fmla="*/ 21 w 112"/>
                  <a:gd name="T63" fmla="*/ 101 h 128"/>
                  <a:gd name="T64" fmla="*/ 35 w 112"/>
                  <a:gd name="T65" fmla="*/ 101 h 128"/>
                  <a:gd name="T66" fmla="*/ 81 w 112"/>
                  <a:gd name="T67" fmla="*/ 29 h 128"/>
                  <a:gd name="T68" fmla="*/ 92 w 112"/>
                  <a:gd name="T69" fmla="*/ 53 h 128"/>
                  <a:gd name="T70" fmla="*/ 81 w 112"/>
                  <a:gd name="T71" fmla="*/ 63 h 128"/>
                  <a:gd name="T72" fmla="*/ 81 w 112"/>
                  <a:gd name="T73" fmla="*/ 50 h 128"/>
                  <a:gd name="T74" fmla="*/ 92 w 112"/>
                  <a:gd name="T75" fmla="*/ 69 h 128"/>
                  <a:gd name="T76" fmla="*/ 81 w 112"/>
                  <a:gd name="T77" fmla="*/ 80 h 128"/>
                  <a:gd name="T78" fmla="*/ 81 w 112"/>
                  <a:gd name="T79" fmla="*/ 66 h 128"/>
                  <a:gd name="T80" fmla="*/ 88 w 112"/>
                  <a:gd name="T81" fmla="*/ 16 h 128"/>
                  <a:gd name="T82" fmla="*/ 19 w 112"/>
                  <a:gd name="T83" fmla="*/ 35 h 128"/>
                  <a:gd name="T84" fmla="*/ 94 w 112"/>
                  <a:gd name="T85" fmla="*/ 35 h 128"/>
                  <a:gd name="T86" fmla="*/ 83 w 112"/>
                  <a:gd name="T87" fmla="*/ 37 h 128"/>
                  <a:gd name="T88" fmla="*/ 89 w 112"/>
                  <a:gd name="T89" fmla="*/ 29 h 128"/>
                  <a:gd name="T90" fmla="*/ 73 w 112"/>
                  <a:gd name="T91" fmla="*/ 77 h 128"/>
                  <a:gd name="T92" fmla="*/ 59 w 112"/>
                  <a:gd name="T93" fmla="*/ 77 h 128"/>
                  <a:gd name="T94" fmla="*/ 70 w 112"/>
                  <a:gd name="T95" fmla="*/ 66 h 128"/>
                  <a:gd name="T96" fmla="*/ 73 w 112"/>
                  <a:gd name="T97" fmla="*/ 93 h 128"/>
                  <a:gd name="T98" fmla="*/ 59 w 112"/>
                  <a:gd name="T99" fmla="*/ 93 h 128"/>
                  <a:gd name="T100" fmla="*/ 70 w 112"/>
                  <a:gd name="T101" fmla="*/ 82 h 128"/>
                  <a:gd name="T102" fmla="*/ 92 w 112"/>
                  <a:gd name="T103" fmla="*/ 93 h 128"/>
                  <a:gd name="T104" fmla="*/ 78 w 112"/>
                  <a:gd name="T105" fmla="*/ 93 h 128"/>
                  <a:gd name="T106" fmla="*/ 89 w 112"/>
                  <a:gd name="T107" fmla="*/ 82 h 128"/>
                  <a:gd name="T108" fmla="*/ 73 w 112"/>
                  <a:gd name="T109" fmla="*/ 60 h 128"/>
                  <a:gd name="T110" fmla="*/ 59 w 112"/>
                  <a:gd name="T111" fmla="*/ 60 h 128"/>
                  <a:gd name="T112" fmla="*/ 70 w 112"/>
                  <a:gd name="T113" fmla="*/ 50 h 128"/>
                  <a:gd name="T114" fmla="*/ 92 w 112"/>
                  <a:gd name="T115" fmla="*/ 109 h 128"/>
                  <a:gd name="T116" fmla="*/ 78 w 112"/>
                  <a:gd name="T117" fmla="*/ 109 h 128"/>
                  <a:gd name="T118" fmla="*/ 89 w 112"/>
                  <a:gd name="T119" fmla="*/ 9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2" h="128">
                    <a:moveTo>
                      <a:pt x="98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21"/>
                      <a:pt x="7" y="128"/>
                      <a:pt x="15" y="128"/>
                    </a:cubicBezTo>
                    <a:cubicBezTo>
                      <a:pt x="98" y="128"/>
                      <a:pt x="98" y="128"/>
                      <a:pt x="98" y="128"/>
                    </a:cubicBezTo>
                    <a:cubicBezTo>
                      <a:pt x="106" y="128"/>
                      <a:pt x="112" y="121"/>
                      <a:pt x="112" y="113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2" y="7"/>
                      <a:pt x="106" y="0"/>
                      <a:pt x="98" y="0"/>
                    </a:cubicBezTo>
                    <a:close/>
                    <a:moveTo>
                      <a:pt x="104" y="113"/>
                    </a:moveTo>
                    <a:cubicBezTo>
                      <a:pt x="104" y="117"/>
                      <a:pt x="101" y="120"/>
                      <a:pt x="98" y="120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12" y="120"/>
                      <a:pt x="9" y="117"/>
                      <a:pt x="9" y="1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1"/>
                      <a:pt x="12" y="8"/>
                      <a:pt x="15" y="8"/>
                    </a:cubicBezTo>
                    <a:cubicBezTo>
                      <a:pt x="98" y="8"/>
                      <a:pt x="98" y="8"/>
                      <a:pt x="98" y="8"/>
                    </a:cubicBezTo>
                    <a:cubicBezTo>
                      <a:pt x="101" y="8"/>
                      <a:pt x="104" y="11"/>
                      <a:pt x="104" y="15"/>
                    </a:cubicBezTo>
                    <a:lnTo>
                      <a:pt x="104" y="113"/>
                    </a:lnTo>
                    <a:close/>
                    <a:moveTo>
                      <a:pt x="54" y="69"/>
                    </a:moveTo>
                    <a:cubicBezTo>
                      <a:pt x="54" y="77"/>
                      <a:pt x="54" y="77"/>
                      <a:pt x="54" y="77"/>
                    </a:cubicBezTo>
                    <a:cubicBezTo>
                      <a:pt x="54" y="78"/>
                      <a:pt x="52" y="80"/>
                      <a:pt x="51" y="80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1" y="80"/>
                      <a:pt x="40" y="78"/>
                      <a:pt x="40" y="77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67"/>
                      <a:pt x="41" y="66"/>
                      <a:pt x="43" y="66"/>
                    </a:cubicBezTo>
                    <a:cubicBezTo>
                      <a:pt x="51" y="66"/>
                      <a:pt x="51" y="66"/>
                      <a:pt x="51" y="66"/>
                    </a:cubicBezTo>
                    <a:cubicBezTo>
                      <a:pt x="52" y="66"/>
                      <a:pt x="54" y="67"/>
                      <a:pt x="54" y="69"/>
                    </a:cubicBezTo>
                    <a:close/>
                    <a:moveTo>
                      <a:pt x="73" y="101"/>
                    </a:moveTo>
                    <a:cubicBezTo>
                      <a:pt x="73" y="109"/>
                      <a:pt x="73" y="109"/>
                      <a:pt x="73" y="109"/>
                    </a:cubicBezTo>
                    <a:cubicBezTo>
                      <a:pt x="73" y="110"/>
                      <a:pt x="71" y="112"/>
                      <a:pt x="70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0" y="112"/>
                      <a:pt x="59" y="110"/>
                      <a:pt x="59" y="109"/>
                    </a:cubicBezTo>
                    <a:cubicBezTo>
                      <a:pt x="59" y="101"/>
                      <a:pt x="59" y="101"/>
                      <a:pt x="59" y="101"/>
                    </a:cubicBezTo>
                    <a:cubicBezTo>
                      <a:pt x="59" y="99"/>
                      <a:pt x="60" y="98"/>
                      <a:pt x="62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1" y="98"/>
                      <a:pt x="73" y="99"/>
                      <a:pt x="73" y="101"/>
                    </a:cubicBezTo>
                    <a:close/>
                    <a:moveTo>
                      <a:pt x="54" y="53"/>
                    </a:move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62"/>
                      <a:pt x="52" y="63"/>
                      <a:pt x="51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1" y="63"/>
                      <a:pt x="40" y="62"/>
                      <a:pt x="40" y="60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1"/>
                      <a:pt x="41" y="50"/>
                      <a:pt x="43" y="50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52" y="50"/>
                      <a:pt x="54" y="51"/>
                      <a:pt x="54" y="53"/>
                    </a:cubicBezTo>
                    <a:close/>
                    <a:moveTo>
                      <a:pt x="54" y="101"/>
                    </a:moveTo>
                    <a:cubicBezTo>
                      <a:pt x="54" y="109"/>
                      <a:pt x="54" y="109"/>
                      <a:pt x="54" y="109"/>
                    </a:cubicBezTo>
                    <a:cubicBezTo>
                      <a:pt x="54" y="110"/>
                      <a:pt x="52" y="112"/>
                      <a:pt x="51" y="112"/>
                    </a:cubicBezTo>
                    <a:cubicBezTo>
                      <a:pt x="43" y="112"/>
                      <a:pt x="43" y="112"/>
                      <a:pt x="43" y="112"/>
                    </a:cubicBezTo>
                    <a:cubicBezTo>
                      <a:pt x="41" y="112"/>
                      <a:pt x="40" y="110"/>
                      <a:pt x="40" y="109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99"/>
                      <a:pt x="41" y="98"/>
                      <a:pt x="43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2" y="98"/>
                      <a:pt x="54" y="99"/>
                      <a:pt x="54" y="101"/>
                    </a:cubicBezTo>
                    <a:close/>
                    <a:moveTo>
                      <a:pt x="54" y="85"/>
                    </a:moveTo>
                    <a:cubicBezTo>
                      <a:pt x="54" y="93"/>
                      <a:pt x="54" y="93"/>
                      <a:pt x="54" y="93"/>
                    </a:cubicBezTo>
                    <a:cubicBezTo>
                      <a:pt x="54" y="94"/>
                      <a:pt x="52" y="96"/>
                      <a:pt x="51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1" y="96"/>
                      <a:pt x="40" y="94"/>
                      <a:pt x="40" y="93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0" y="83"/>
                      <a:pt x="41" y="82"/>
                      <a:pt x="43" y="82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2" y="82"/>
                      <a:pt x="54" y="83"/>
                      <a:pt x="54" y="85"/>
                    </a:cubicBezTo>
                    <a:close/>
                    <a:moveTo>
                      <a:pt x="35" y="85"/>
                    </a:move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4"/>
                      <a:pt x="33" y="96"/>
                      <a:pt x="32" y="96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22" y="96"/>
                      <a:pt x="21" y="94"/>
                      <a:pt x="21" y="93"/>
                    </a:cubicBezTo>
                    <a:cubicBezTo>
                      <a:pt x="21" y="85"/>
                      <a:pt x="21" y="85"/>
                      <a:pt x="21" y="85"/>
                    </a:cubicBezTo>
                    <a:cubicBezTo>
                      <a:pt x="21" y="83"/>
                      <a:pt x="22" y="82"/>
                      <a:pt x="24" y="82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33" y="82"/>
                      <a:pt x="35" y="83"/>
                      <a:pt x="35" y="85"/>
                    </a:cubicBezTo>
                    <a:close/>
                    <a:moveTo>
                      <a:pt x="35" y="53"/>
                    </a:move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2"/>
                      <a:pt x="33" y="63"/>
                      <a:pt x="32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2" y="63"/>
                      <a:pt x="21" y="62"/>
                      <a:pt x="21" y="60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1"/>
                      <a:pt x="22" y="50"/>
                      <a:pt x="24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3" y="50"/>
                      <a:pt x="35" y="51"/>
                      <a:pt x="35" y="53"/>
                    </a:cubicBezTo>
                    <a:close/>
                    <a:moveTo>
                      <a:pt x="35" y="69"/>
                    </a:moveTo>
                    <a:cubicBezTo>
                      <a:pt x="35" y="77"/>
                      <a:pt x="35" y="77"/>
                      <a:pt x="35" y="77"/>
                    </a:cubicBezTo>
                    <a:cubicBezTo>
                      <a:pt x="35" y="78"/>
                      <a:pt x="33" y="80"/>
                      <a:pt x="32" y="80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2" y="80"/>
                      <a:pt x="21" y="78"/>
                      <a:pt x="21" y="77"/>
                    </a:cubicBezTo>
                    <a:cubicBezTo>
                      <a:pt x="21" y="69"/>
                      <a:pt x="21" y="69"/>
                      <a:pt x="21" y="69"/>
                    </a:cubicBezTo>
                    <a:cubicBezTo>
                      <a:pt x="21" y="67"/>
                      <a:pt x="22" y="66"/>
                      <a:pt x="24" y="66"/>
                    </a:cubicBezTo>
                    <a:cubicBezTo>
                      <a:pt x="32" y="66"/>
                      <a:pt x="32" y="66"/>
                      <a:pt x="32" y="66"/>
                    </a:cubicBezTo>
                    <a:cubicBezTo>
                      <a:pt x="33" y="66"/>
                      <a:pt x="35" y="67"/>
                      <a:pt x="35" y="69"/>
                    </a:cubicBezTo>
                    <a:close/>
                    <a:moveTo>
                      <a:pt x="35" y="101"/>
                    </a:move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10"/>
                      <a:pt x="33" y="112"/>
                      <a:pt x="32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2" y="112"/>
                      <a:pt x="21" y="110"/>
                      <a:pt x="21" y="109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1" y="99"/>
                      <a:pt x="22" y="98"/>
                      <a:pt x="24" y="98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3" y="98"/>
                      <a:pt x="35" y="99"/>
                      <a:pt x="35" y="101"/>
                    </a:cubicBezTo>
                    <a:close/>
                    <a:moveTo>
                      <a:pt x="85" y="29"/>
                    </a:moveTo>
                    <a:cubicBezTo>
                      <a:pt x="85" y="32"/>
                      <a:pt x="85" y="34"/>
                      <a:pt x="83" y="34"/>
                    </a:cubicBezTo>
                    <a:cubicBezTo>
                      <a:pt x="82" y="34"/>
                      <a:pt x="81" y="32"/>
                      <a:pt x="81" y="29"/>
                    </a:cubicBezTo>
                    <a:cubicBezTo>
                      <a:pt x="81" y="25"/>
                      <a:pt x="82" y="23"/>
                      <a:pt x="83" y="23"/>
                    </a:cubicBezTo>
                    <a:cubicBezTo>
                      <a:pt x="85" y="23"/>
                      <a:pt x="85" y="25"/>
                      <a:pt x="85" y="29"/>
                    </a:cubicBezTo>
                    <a:close/>
                    <a:moveTo>
                      <a:pt x="92" y="53"/>
                    </a:moveTo>
                    <a:cubicBezTo>
                      <a:pt x="92" y="60"/>
                      <a:pt x="92" y="60"/>
                      <a:pt x="92" y="60"/>
                    </a:cubicBezTo>
                    <a:cubicBezTo>
                      <a:pt x="92" y="62"/>
                      <a:pt x="91" y="63"/>
                      <a:pt x="89" y="63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0" y="63"/>
                      <a:pt x="78" y="62"/>
                      <a:pt x="78" y="60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8" y="51"/>
                      <a:pt x="80" y="50"/>
                      <a:pt x="81" y="50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1" y="50"/>
                      <a:pt x="92" y="51"/>
                      <a:pt x="92" y="53"/>
                    </a:cubicBezTo>
                    <a:close/>
                    <a:moveTo>
                      <a:pt x="92" y="69"/>
                    </a:moveTo>
                    <a:cubicBezTo>
                      <a:pt x="92" y="77"/>
                      <a:pt x="92" y="77"/>
                      <a:pt x="92" y="77"/>
                    </a:cubicBezTo>
                    <a:cubicBezTo>
                      <a:pt x="92" y="78"/>
                      <a:pt x="91" y="80"/>
                      <a:pt x="89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0" y="80"/>
                      <a:pt x="78" y="78"/>
                      <a:pt x="78" y="77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8" y="67"/>
                      <a:pt x="80" y="66"/>
                      <a:pt x="81" y="66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91" y="66"/>
                      <a:pt x="92" y="67"/>
                      <a:pt x="92" y="69"/>
                    </a:cubicBezTo>
                    <a:close/>
                    <a:moveTo>
                      <a:pt x="88" y="16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19" y="19"/>
                      <a:pt x="19" y="22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9"/>
                      <a:pt x="22" y="42"/>
                      <a:pt x="24" y="42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91" y="42"/>
                      <a:pt x="94" y="39"/>
                      <a:pt x="94" y="35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4" y="19"/>
                      <a:pt x="91" y="16"/>
                      <a:pt x="88" y="16"/>
                    </a:cubicBezTo>
                    <a:close/>
                    <a:moveTo>
                      <a:pt x="83" y="37"/>
                    </a:moveTo>
                    <a:cubicBezTo>
                      <a:pt x="79" y="37"/>
                      <a:pt x="77" y="33"/>
                      <a:pt x="77" y="29"/>
                    </a:cubicBezTo>
                    <a:cubicBezTo>
                      <a:pt x="77" y="24"/>
                      <a:pt x="79" y="20"/>
                      <a:pt x="83" y="20"/>
                    </a:cubicBezTo>
                    <a:cubicBezTo>
                      <a:pt x="87" y="20"/>
                      <a:pt x="89" y="24"/>
                      <a:pt x="89" y="29"/>
                    </a:cubicBezTo>
                    <a:cubicBezTo>
                      <a:pt x="89" y="33"/>
                      <a:pt x="87" y="37"/>
                      <a:pt x="83" y="37"/>
                    </a:cubicBezTo>
                    <a:close/>
                    <a:moveTo>
                      <a:pt x="73" y="69"/>
                    </a:move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8"/>
                      <a:pt x="71" y="80"/>
                      <a:pt x="70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0" y="80"/>
                      <a:pt x="59" y="78"/>
                      <a:pt x="59" y="77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7"/>
                      <a:pt x="60" y="66"/>
                      <a:pt x="62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1" y="66"/>
                      <a:pt x="73" y="67"/>
                      <a:pt x="73" y="69"/>
                    </a:cubicBezTo>
                    <a:close/>
                    <a:moveTo>
                      <a:pt x="73" y="85"/>
                    </a:move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4"/>
                      <a:pt x="71" y="96"/>
                      <a:pt x="70" y="96"/>
                    </a:cubicBezTo>
                    <a:cubicBezTo>
                      <a:pt x="62" y="96"/>
                      <a:pt x="62" y="96"/>
                      <a:pt x="62" y="96"/>
                    </a:cubicBezTo>
                    <a:cubicBezTo>
                      <a:pt x="60" y="96"/>
                      <a:pt x="59" y="94"/>
                      <a:pt x="59" y="93"/>
                    </a:cubicBezTo>
                    <a:cubicBezTo>
                      <a:pt x="59" y="85"/>
                      <a:pt x="59" y="85"/>
                      <a:pt x="59" y="85"/>
                    </a:cubicBezTo>
                    <a:cubicBezTo>
                      <a:pt x="59" y="83"/>
                      <a:pt x="60" y="82"/>
                      <a:pt x="62" y="82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71" y="82"/>
                      <a:pt x="73" y="83"/>
                      <a:pt x="73" y="85"/>
                    </a:cubicBezTo>
                    <a:close/>
                    <a:moveTo>
                      <a:pt x="92" y="85"/>
                    </a:moveTo>
                    <a:cubicBezTo>
                      <a:pt x="92" y="93"/>
                      <a:pt x="92" y="93"/>
                      <a:pt x="92" y="93"/>
                    </a:cubicBezTo>
                    <a:cubicBezTo>
                      <a:pt x="92" y="94"/>
                      <a:pt x="91" y="96"/>
                      <a:pt x="89" y="96"/>
                    </a:cubicBezTo>
                    <a:cubicBezTo>
                      <a:pt x="81" y="96"/>
                      <a:pt x="81" y="96"/>
                      <a:pt x="81" y="96"/>
                    </a:cubicBezTo>
                    <a:cubicBezTo>
                      <a:pt x="80" y="96"/>
                      <a:pt x="78" y="94"/>
                      <a:pt x="78" y="93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3"/>
                      <a:pt x="80" y="82"/>
                      <a:pt x="81" y="82"/>
                    </a:cubicBezTo>
                    <a:cubicBezTo>
                      <a:pt x="89" y="82"/>
                      <a:pt x="89" y="82"/>
                      <a:pt x="89" y="82"/>
                    </a:cubicBezTo>
                    <a:cubicBezTo>
                      <a:pt x="91" y="82"/>
                      <a:pt x="92" y="83"/>
                      <a:pt x="92" y="85"/>
                    </a:cubicBezTo>
                    <a:close/>
                    <a:moveTo>
                      <a:pt x="73" y="53"/>
                    </a:moveTo>
                    <a:cubicBezTo>
                      <a:pt x="73" y="60"/>
                      <a:pt x="73" y="60"/>
                      <a:pt x="73" y="60"/>
                    </a:cubicBezTo>
                    <a:cubicBezTo>
                      <a:pt x="73" y="62"/>
                      <a:pt x="71" y="63"/>
                      <a:pt x="70" y="63"/>
                    </a:cubicBezTo>
                    <a:cubicBezTo>
                      <a:pt x="62" y="63"/>
                      <a:pt x="62" y="63"/>
                      <a:pt x="62" y="63"/>
                    </a:cubicBezTo>
                    <a:cubicBezTo>
                      <a:pt x="60" y="63"/>
                      <a:pt x="59" y="62"/>
                      <a:pt x="59" y="60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1"/>
                      <a:pt x="60" y="50"/>
                      <a:pt x="62" y="50"/>
                    </a:cubicBezTo>
                    <a:cubicBezTo>
                      <a:pt x="70" y="50"/>
                      <a:pt x="70" y="50"/>
                      <a:pt x="70" y="50"/>
                    </a:cubicBezTo>
                    <a:cubicBezTo>
                      <a:pt x="71" y="50"/>
                      <a:pt x="73" y="51"/>
                      <a:pt x="73" y="53"/>
                    </a:cubicBezTo>
                    <a:close/>
                    <a:moveTo>
                      <a:pt x="92" y="101"/>
                    </a:moveTo>
                    <a:cubicBezTo>
                      <a:pt x="92" y="109"/>
                      <a:pt x="92" y="109"/>
                      <a:pt x="92" y="109"/>
                    </a:cubicBezTo>
                    <a:cubicBezTo>
                      <a:pt x="92" y="110"/>
                      <a:pt x="91" y="112"/>
                      <a:pt x="89" y="112"/>
                    </a:cubicBezTo>
                    <a:cubicBezTo>
                      <a:pt x="81" y="112"/>
                      <a:pt x="81" y="112"/>
                      <a:pt x="81" y="112"/>
                    </a:cubicBezTo>
                    <a:cubicBezTo>
                      <a:pt x="80" y="112"/>
                      <a:pt x="78" y="110"/>
                      <a:pt x="78" y="109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99"/>
                      <a:pt x="80" y="98"/>
                      <a:pt x="81" y="98"/>
                    </a:cubicBezTo>
                    <a:cubicBezTo>
                      <a:pt x="89" y="98"/>
                      <a:pt x="89" y="98"/>
                      <a:pt x="89" y="98"/>
                    </a:cubicBezTo>
                    <a:cubicBezTo>
                      <a:pt x="91" y="98"/>
                      <a:pt x="92" y="99"/>
                      <a:pt x="92" y="1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49"/>
              <p:cNvSpPr>
                <a:spLocks noEditPoints="1"/>
              </p:cNvSpPr>
              <p:nvPr/>
            </p:nvSpPr>
            <p:spPr bwMode="auto">
              <a:xfrm>
                <a:off x="6042" y="-2987"/>
                <a:ext cx="331" cy="265"/>
              </a:xfrm>
              <a:custGeom>
                <a:avLst/>
                <a:gdLst>
                  <a:gd name="T0" fmla="*/ 75 w 140"/>
                  <a:gd name="T1" fmla="*/ 19 h 112"/>
                  <a:gd name="T2" fmla="*/ 76 w 140"/>
                  <a:gd name="T3" fmla="*/ 28 h 112"/>
                  <a:gd name="T4" fmla="*/ 115 w 140"/>
                  <a:gd name="T5" fmla="*/ 83 h 112"/>
                  <a:gd name="T6" fmla="*/ 15 w 140"/>
                  <a:gd name="T7" fmla="*/ 109 h 112"/>
                  <a:gd name="T8" fmla="*/ 7 w 140"/>
                  <a:gd name="T9" fmla="*/ 28 h 112"/>
                  <a:gd name="T10" fmla="*/ 104 w 140"/>
                  <a:gd name="T11" fmla="*/ 112 h 112"/>
                  <a:gd name="T12" fmla="*/ 140 w 140"/>
                  <a:gd name="T13" fmla="*/ 84 h 112"/>
                  <a:gd name="T14" fmla="*/ 102 w 140"/>
                  <a:gd name="T15" fmla="*/ 109 h 112"/>
                  <a:gd name="T16" fmla="*/ 115 w 140"/>
                  <a:gd name="T17" fmla="*/ 85 h 112"/>
                  <a:gd name="T18" fmla="*/ 12 w 140"/>
                  <a:gd name="T19" fmla="*/ 43 h 112"/>
                  <a:gd name="T20" fmla="*/ 16 w 140"/>
                  <a:gd name="T21" fmla="*/ 49 h 112"/>
                  <a:gd name="T22" fmla="*/ 22 w 140"/>
                  <a:gd name="T23" fmla="*/ 55 h 112"/>
                  <a:gd name="T24" fmla="*/ 17 w 140"/>
                  <a:gd name="T25" fmla="*/ 72 h 112"/>
                  <a:gd name="T26" fmla="*/ 39 w 140"/>
                  <a:gd name="T27" fmla="*/ 59 h 112"/>
                  <a:gd name="T28" fmla="*/ 56 w 140"/>
                  <a:gd name="T29" fmla="*/ 81 h 112"/>
                  <a:gd name="T30" fmla="*/ 62 w 140"/>
                  <a:gd name="T31" fmla="*/ 55 h 112"/>
                  <a:gd name="T32" fmla="*/ 65 w 140"/>
                  <a:gd name="T33" fmla="*/ 44 h 112"/>
                  <a:gd name="T34" fmla="*/ 68 w 140"/>
                  <a:gd name="T35" fmla="*/ 32 h 112"/>
                  <a:gd name="T36" fmla="*/ 68 w 140"/>
                  <a:gd name="T37" fmla="*/ 25 h 112"/>
                  <a:gd name="T38" fmla="*/ 68 w 140"/>
                  <a:gd name="T39" fmla="*/ 14 h 112"/>
                  <a:gd name="T40" fmla="*/ 56 w 140"/>
                  <a:gd name="T41" fmla="*/ 4 h 112"/>
                  <a:gd name="T42" fmla="*/ 42 w 140"/>
                  <a:gd name="T43" fmla="*/ 0 h 112"/>
                  <a:gd name="T44" fmla="*/ 27 w 140"/>
                  <a:gd name="T45" fmla="*/ 4 h 112"/>
                  <a:gd name="T46" fmla="*/ 16 w 140"/>
                  <a:gd name="T47" fmla="*/ 14 h 112"/>
                  <a:gd name="T48" fmla="*/ 15 w 140"/>
                  <a:gd name="T49" fmla="*/ 26 h 112"/>
                  <a:gd name="T50" fmla="*/ 11 w 140"/>
                  <a:gd name="T51" fmla="*/ 35 h 112"/>
                  <a:gd name="T52" fmla="*/ 18 w 140"/>
                  <a:gd name="T53" fmla="*/ 27 h 112"/>
                  <a:gd name="T54" fmla="*/ 20 w 140"/>
                  <a:gd name="T55" fmla="*/ 20 h 112"/>
                  <a:gd name="T56" fmla="*/ 27 w 140"/>
                  <a:gd name="T57" fmla="*/ 12 h 112"/>
                  <a:gd name="T58" fmla="*/ 38 w 140"/>
                  <a:gd name="T59" fmla="*/ 8 h 112"/>
                  <a:gd name="T60" fmla="*/ 46 w 140"/>
                  <a:gd name="T61" fmla="*/ 8 h 112"/>
                  <a:gd name="T62" fmla="*/ 56 w 140"/>
                  <a:gd name="T63" fmla="*/ 12 h 112"/>
                  <a:gd name="T64" fmla="*/ 63 w 140"/>
                  <a:gd name="T65" fmla="*/ 20 h 112"/>
                  <a:gd name="T66" fmla="*/ 66 w 140"/>
                  <a:gd name="T67" fmla="*/ 27 h 112"/>
                  <a:gd name="T68" fmla="*/ 66 w 140"/>
                  <a:gd name="T69" fmla="*/ 33 h 112"/>
                  <a:gd name="T70" fmla="*/ 63 w 140"/>
                  <a:gd name="T71" fmla="*/ 44 h 112"/>
                  <a:gd name="T72" fmla="*/ 56 w 140"/>
                  <a:gd name="T73" fmla="*/ 51 h 112"/>
                  <a:gd name="T74" fmla="*/ 49 w 140"/>
                  <a:gd name="T75" fmla="*/ 55 h 112"/>
                  <a:gd name="T76" fmla="*/ 40 w 140"/>
                  <a:gd name="T77" fmla="*/ 56 h 112"/>
                  <a:gd name="T78" fmla="*/ 32 w 140"/>
                  <a:gd name="T79" fmla="*/ 54 h 112"/>
                  <a:gd name="T80" fmla="*/ 24 w 140"/>
                  <a:gd name="T81" fmla="*/ 49 h 112"/>
                  <a:gd name="T82" fmla="*/ 18 w 140"/>
                  <a:gd name="T83" fmla="*/ 38 h 112"/>
                  <a:gd name="T84" fmla="*/ 17 w 140"/>
                  <a:gd name="T85" fmla="*/ 31 h 112"/>
                  <a:gd name="T86" fmla="*/ 20 w 140"/>
                  <a:gd name="T87" fmla="*/ 29 h 112"/>
                  <a:gd name="T88" fmla="*/ 21 w 140"/>
                  <a:gd name="T89" fmla="*/ 26 h 112"/>
                  <a:gd name="T90" fmla="*/ 24 w 140"/>
                  <a:gd name="T91" fmla="*/ 19 h 112"/>
                  <a:gd name="T92" fmla="*/ 57 w 140"/>
                  <a:gd name="T93" fmla="*/ 16 h 112"/>
                  <a:gd name="T94" fmla="*/ 61 w 140"/>
                  <a:gd name="T95" fmla="*/ 22 h 112"/>
                  <a:gd name="T96" fmla="*/ 63 w 140"/>
                  <a:gd name="T97" fmla="*/ 28 h 112"/>
                  <a:gd name="T98" fmla="*/ 63 w 140"/>
                  <a:gd name="T99" fmla="*/ 32 h 112"/>
                  <a:gd name="T100" fmla="*/ 62 w 140"/>
                  <a:gd name="T101" fmla="*/ 38 h 112"/>
                  <a:gd name="T102" fmla="*/ 59 w 140"/>
                  <a:gd name="T103" fmla="*/ 45 h 112"/>
                  <a:gd name="T104" fmla="*/ 49 w 140"/>
                  <a:gd name="T105" fmla="*/ 52 h 112"/>
                  <a:gd name="T106" fmla="*/ 28 w 140"/>
                  <a:gd name="T107" fmla="*/ 48 h 112"/>
                  <a:gd name="T108" fmla="*/ 23 w 140"/>
                  <a:gd name="T109" fmla="*/ 42 h 112"/>
                  <a:gd name="T110" fmla="*/ 20 w 140"/>
                  <a:gd name="T111" fmla="*/ 3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0" h="112">
                    <a:moveTo>
                      <a:pt x="127" y="16"/>
                    </a:move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113" y="28"/>
                      <a:pt x="113" y="28"/>
                      <a:pt x="113" y="28"/>
                    </a:cubicBezTo>
                    <a:cubicBezTo>
                      <a:pt x="120" y="28"/>
                      <a:pt x="126" y="34"/>
                      <a:pt x="126" y="41"/>
                    </a:cubicBezTo>
                    <a:cubicBezTo>
                      <a:pt x="126" y="83"/>
                      <a:pt x="126" y="83"/>
                      <a:pt x="126" y="83"/>
                    </a:cubicBezTo>
                    <a:cubicBezTo>
                      <a:pt x="115" y="83"/>
                      <a:pt x="115" y="83"/>
                      <a:pt x="115" y="83"/>
                    </a:cubicBezTo>
                    <a:cubicBezTo>
                      <a:pt x="107" y="83"/>
                      <a:pt x="100" y="89"/>
                      <a:pt x="100" y="97"/>
                    </a:cubicBezTo>
                    <a:cubicBezTo>
                      <a:pt x="100" y="97"/>
                      <a:pt x="100" y="98"/>
                      <a:pt x="100" y="98"/>
                    </a:cubicBezTo>
                    <a:cubicBezTo>
                      <a:pt x="100" y="109"/>
                      <a:pt x="100" y="109"/>
                      <a:pt x="100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8" y="109"/>
                      <a:pt x="3" y="103"/>
                      <a:pt x="3" y="96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36"/>
                      <a:pt x="5" y="32"/>
                      <a:pt x="9" y="3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3" y="30"/>
                      <a:pt x="0" y="35"/>
                      <a:pt x="0" y="4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105"/>
                      <a:pt x="6" y="112"/>
                      <a:pt x="14" y="112"/>
                    </a:cubicBezTo>
                    <a:cubicBezTo>
                      <a:pt x="104" y="112"/>
                      <a:pt x="104" y="112"/>
                      <a:pt x="104" y="112"/>
                    </a:cubicBezTo>
                    <a:cubicBezTo>
                      <a:pt x="104" y="111"/>
                      <a:pt x="104" y="111"/>
                      <a:pt x="104" y="111"/>
                    </a:cubicBezTo>
                    <a:cubicBezTo>
                      <a:pt x="118" y="97"/>
                      <a:pt x="118" y="97"/>
                      <a:pt x="118" y="97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34" y="97"/>
                      <a:pt x="140" y="91"/>
                      <a:pt x="140" y="84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2"/>
                      <a:pt x="134" y="16"/>
                      <a:pt x="127" y="16"/>
                    </a:cubicBezTo>
                    <a:close/>
                    <a:moveTo>
                      <a:pt x="114" y="97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98"/>
                      <a:pt x="102" y="98"/>
                      <a:pt x="102" y="98"/>
                    </a:cubicBezTo>
                    <a:cubicBezTo>
                      <a:pt x="102" y="98"/>
                      <a:pt x="102" y="98"/>
                      <a:pt x="103" y="97"/>
                    </a:cubicBezTo>
                    <a:cubicBezTo>
                      <a:pt x="103" y="91"/>
                      <a:pt x="108" y="85"/>
                      <a:pt x="115" y="85"/>
                    </a:cubicBezTo>
                    <a:cubicBezTo>
                      <a:pt x="126" y="85"/>
                      <a:pt x="126" y="85"/>
                      <a:pt x="126" y="85"/>
                    </a:cubicBezTo>
                    <a:lnTo>
                      <a:pt x="114" y="97"/>
                    </a:lnTo>
                    <a:close/>
                    <a:moveTo>
                      <a:pt x="16" y="38"/>
                    </a:moveTo>
                    <a:cubicBezTo>
                      <a:pt x="12" y="43"/>
                      <a:pt x="12" y="43"/>
                      <a:pt x="12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23" y="71"/>
                      <a:pt x="23" y="71"/>
                      <a:pt x="23" y="71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6" y="62"/>
                      <a:pt x="46" y="62"/>
                      <a:pt x="46" y="62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8" y="38"/>
                      <a:pt x="68" y="38"/>
                      <a:pt x="68" y="38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3" y="28"/>
                      <a:pt x="73" y="28"/>
                      <a:pt x="73" y="28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1" y="35"/>
                      <a:pt x="11" y="35"/>
                      <a:pt x="11" y="35"/>
                    </a:cubicBezTo>
                    <a:lnTo>
                      <a:pt x="16" y="38"/>
                    </a:lnTo>
                    <a:close/>
                    <a:moveTo>
                      <a:pt x="17" y="31"/>
                    </a:moveTo>
                    <a:cubicBezTo>
                      <a:pt x="17" y="30"/>
                      <a:pt x="18" y="29"/>
                      <a:pt x="18" y="28"/>
                    </a:cubicBezTo>
                    <a:cubicBezTo>
                      <a:pt x="18" y="28"/>
                      <a:pt x="18" y="27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5"/>
                      <a:pt x="18" y="25"/>
                    </a:cubicBezTo>
                    <a:cubicBezTo>
                      <a:pt x="19" y="24"/>
                      <a:pt x="19" y="22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20"/>
                      <a:pt x="21" y="20"/>
                      <a:pt x="21" y="20"/>
                    </a:cubicBezTo>
                    <a:cubicBezTo>
                      <a:pt x="21" y="18"/>
                      <a:pt x="22" y="17"/>
                      <a:pt x="23" y="16"/>
                    </a:cubicBezTo>
                    <a:cubicBezTo>
                      <a:pt x="23" y="16"/>
                      <a:pt x="24" y="15"/>
                      <a:pt x="24" y="15"/>
                    </a:cubicBezTo>
                    <a:cubicBezTo>
                      <a:pt x="25" y="14"/>
                      <a:pt x="26" y="13"/>
                      <a:pt x="27" y="12"/>
                    </a:cubicBezTo>
                    <a:cubicBezTo>
                      <a:pt x="28" y="12"/>
                      <a:pt x="28" y="11"/>
                      <a:pt x="29" y="11"/>
                    </a:cubicBezTo>
                    <a:cubicBezTo>
                      <a:pt x="30" y="10"/>
                      <a:pt x="31" y="10"/>
                      <a:pt x="32" y="9"/>
                    </a:cubicBezTo>
                    <a:cubicBezTo>
                      <a:pt x="33" y="9"/>
                      <a:pt x="33" y="9"/>
                      <a:pt x="34" y="9"/>
                    </a:cubicBezTo>
                    <a:cubicBezTo>
                      <a:pt x="35" y="8"/>
                      <a:pt x="37" y="8"/>
                      <a:pt x="38" y="8"/>
                    </a:cubicBezTo>
                    <a:cubicBezTo>
                      <a:pt x="38" y="8"/>
                      <a:pt x="39" y="7"/>
                      <a:pt x="40" y="7"/>
                    </a:cubicBezTo>
                    <a:cubicBezTo>
                      <a:pt x="40" y="7"/>
                      <a:pt x="41" y="7"/>
                      <a:pt x="42" y="7"/>
                    </a:cubicBezTo>
                    <a:cubicBezTo>
                      <a:pt x="42" y="7"/>
                      <a:pt x="43" y="7"/>
                      <a:pt x="44" y="7"/>
                    </a:cubicBezTo>
                    <a:cubicBezTo>
                      <a:pt x="44" y="7"/>
                      <a:pt x="45" y="8"/>
                      <a:pt x="46" y="8"/>
                    </a:cubicBezTo>
                    <a:cubicBezTo>
                      <a:pt x="47" y="8"/>
                      <a:pt x="48" y="8"/>
                      <a:pt x="49" y="9"/>
                    </a:cubicBezTo>
                    <a:cubicBezTo>
                      <a:pt x="50" y="9"/>
                      <a:pt x="51" y="9"/>
                      <a:pt x="51" y="9"/>
                    </a:cubicBezTo>
                    <a:cubicBezTo>
                      <a:pt x="53" y="10"/>
                      <a:pt x="54" y="10"/>
                      <a:pt x="55" y="11"/>
                    </a:cubicBezTo>
                    <a:cubicBezTo>
                      <a:pt x="55" y="11"/>
                      <a:pt x="56" y="12"/>
                      <a:pt x="56" y="12"/>
                    </a:cubicBezTo>
                    <a:cubicBezTo>
                      <a:pt x="57" y="13"/>
                      <a:pt x="58" y="14"/>
                      <a:pt x="59" y="15"/>
                    </a:cubicBezTo>
                    <a:cubicBezTo>
                      <a:pt x="60" y="15"/>
                      <a:pt x="60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7"/>
                      <a:pt x="62" y="18"/>
                      <a:pt x="63" y="20"/>
                    </a:cubicBezTo>
                    <a:cubicBezTo>
                      <a:pt x="63" y="20"/>
                      <a:pt x="63" y="21"/>
                      <a:pt x="64" y="21"/>
                    </a:cubicBezTo>
                    <a:cubicBezTo>
                      <a:pt x="64" y="22"/>
                      <a:pt x="65" y="24"/>
                      <a:pt x="65" y="25"/>
                    </a:cubicBezTo>
                    <a:cubicBezTo>
                      <a:pt x="65" y="25"/>
                      <a:pt x="65" y="26"/>
                      <a:pt x="65" y="26"/>
                    </a:cubicBezTo>
                    <a:cubicBezTo>
                      <a:pt x="65" y="26"/>
                      <a:pt x="66" y="26"/>
                      <a:pt x="66" y="27"/>
                    </a:cubicBezTo>
                    <a:cubicBezTo>
                      <a:pt x="66" y="27"/>
                      <a:pt x="66" y="28"/>
                      <a:pt x="66" y="28"/>
                    </a:cubicBezTo>
                    <a:cubicBezTo>
                      <a:pt x="66" y="29"/>
                      <a:pt x="66" y="30"/>
                      <a:pt x="66" y="31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66" y="32"/>
                      <a:pt x="66" y="32"/>
                      <a:pt x="66" y="33"/>
                    </a:cubicBezTo>
                    <a:cubicBezTo>
                      <a:pt x="66" y="34"/>
                      <a:pt x="66" y="35"/>
                      <a:pt x="66" y="37"/>
                    </a:cubicBezTo>
                    <a:cubicBezTo>
                      <a:pt x="65" y="37"/>
                      <a:pt x="65" y="38"/>
                      <a:pt x="65" y="38"/>
                    </a:cubicBezTo>
                    <a:cubicBezTo>
                      <a:pt x="65" y="40"/>
                      <a:pt x="64" y="41"/>
                      <a:pt x="64" y="42"/>
                    </a:cubicBezTo>
                    <a:cubicBezTo>
                      <a:pt x="63" y="43"/>
                      <a:pt x="63" y="43"/>
                      <a:pt x="63" y="44"/>
                    </a:cubicBezTo>
                    <a:cubicBezTo>
                      <a:pt x="62" y="45"/>
                      <a:pt x="61" y="46"/>
                      <a:pt x="61" y="47"/>
                    </a:cubicBezTo>
                    <a:cubicBezTo>
                      <a:pt x="60" y="48"/>
                      <a:pt x="60" y="48"/>
                      <a:pt x="59" y="49"/>
                    </a:cubicBezTo>
                    <a:cubicBezTo>
                      <a:pt x="59" y="49"/>
                      <a:pt x="58" y="50"/>
                      <a:pt x="57" y="51"/>
                    </a:cubicBezTo>
                    <a:cubicBezTo>
                      <a:pt x="57" y="51"/>
                      <a:pt x="57" y="51"/>
                      <a:pt x="56" y="51"/>
                    </a:cubicBezTo>
                    <a:cubicBezTo>
                      <a:pt x="56" y="52"/>
                      <a:pt x="55" y="52"/>
                      <a:pt x="55" y="52"/>
                    </a:cubicBezTo>
                    <a:cubicBezTo>
                      <a:pt x="54" y="53"/>
                      <a:pt x="53" y="54"/>
                      <a:pt x="51" y="54"/>
                    </a:cubicBezTo>
                    <a:cubicBezTo>
                      <a:pt x="51" y="54"/>
                      <a:pt x="50" y="54"/>
                      <a:pt x="50" y="55"/>
                    </a:cubicBezTo>
                    <a:cubicBezTo>
                      <a:pt x="50" y="55"/>
                      <a:pt x="50" y="55"/>
                      <a:pt x="49" y="55"/>
                    </a:cubicBezTo>
                    <a:cubicBezTo>
                      <a:pt x="48" y="55"/>
                      <a:pt x="47" y="55"/>
                      <a:pt x="46" y="56"/>
                    </a:cubicBezTo>
                    <a:cubicBezTo>
                      <a:pt x="45" y="56"/>
                      <a:pt x="44" y="56"/>
                      <a:pt x="44" y="56"/>
                    </a:cubicBezTo>
                    <a:cubicBezTo>
                      <a:pt x="43" y="56"/>
                      <a:pt x="42" y="56"/>
                      <a:pt x="42" y="56"/>
                    </a:cubicBezTo>
                    <a:cubicBezTo>
                      <a:pt x="41" y="56"/>
                      <a:pt x="40" y="56"/>
                      <a:pt x="40" y="56"/>
                    </a:cubicBezTo>
                    <a:cubicBezTo>
                      <a:pt x="39" y="56"/>
                      <a:pt x="38" y="56"/>
                      <a:pt x="38" y="56"/>
                    </a:cubicBezTo>
                    <a:cubicBezTo>
                      <a:pt x="37" y="55"/>
                      <a:pt x="35" y="55"/>
                      <a:pt x="34" y="55"/>
                    </a:cubicBezTo>
                    <a:cubicBezTo>
                      <a:pt x="34" y="55"/>
                      <a:pt x="33" y="55"/>
                      <a:pt x="33" y="54"/>
                    </a:cubicBezTo>
                    <a:cubicBezTo>
                      <a:pt x="33" y="54"/>
                      <a:pt x="32" y="54"/>
                      <a:pt x="32" y="54"/>
                    </a:cubicBezTo>
                    <a:cubicBezTo>
                      <a:pt x="31" y="54"/>
                      <a:pt x="30" y="53"/>
                      <a:pt x="29" y="52"/>
                    </a:cubicBezTo>
                    <a:cubicBezTo>
                      <a:pt x="28" y="52"/>
                      <a:pt x="28" y="52"/>
                      <a:pt x="27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6" y="50"/>
                      <a:pt x="25" y="49"/>
                      <a:pt x="24" y="49"/>
                    </a:cubicBezTo>
                    <a:cubicBezTo>
                      <a:pt x="24" y="48"/>
                      <a:pt x="23" y="48"/>
                      <a:pt x="23" y="47"/>
                    </a:cubicBezTo>
                    <a:cubicBezTo>
                      <a:pt x="22" y="46"/>
                      <a:pt x="21" y="45"/>
                      <a:pt x="21" y="44"/>
                    </a:cubicBezTo>
                    <a:cubicBezTo>
                      <a:pt x="20" y="43"/>
                      <a:pt x="20" y="43"/>
                      <a:pt x="20" y="42"/>
                    </a:cubicBezTo>
                    <a:cubicBezTo>
                      <a:pt x="19" y="41"/>
                      <a:pt x="19" y="40"/>
                      <a:pt x="18" y="38"/>
                    </a:cubicBezTo>
                    <a:cubicBezTo>
                      <a:pt x="18" y="38"/>
                      <a:pt x="18" y="37"/>
                      <a:pt x="18" y="37"/>
                    </a:cubicBezTo>
                    <a:cubicBezTo>
                      <a:pt x="18" y="35"/>
                      <a:pt x="17" y="34"/>
                      <a:pt x="17" y="3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1"/>
                      <a:pt x="17" y="31"/>
                      <a:pt x="17" y="31"/>
                    </a:cubicBezTo>
                    <a:close/>
                    <a:moveTo>
                      <a:pt x="20" y="33"/>
                    </a:move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0"/>
                      <a:pt x="20" y="29"/>
                    </a:cubicBezTo>
                    <a:cubicBezTo>
                      <a:pt x="20" y="29"/>
                      <a:pt x="20" y="29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7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5"/>
                      <a:pt x="21" y="25"/>
                      <a:pt x="22" y="24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4" y="20"/>
                      <a:pt x="24" y="20"/>
                      <a:pt x="24" y="19"/>
                    </a:cubicBezTo>
                    <a:cubicBezTo>
                      <a:pt x="25" y="18"/>
                      <a:pt x="25" y="18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30" y="13"/>
                      <a:pt x="36" y="10"/>
                      <a:pt x="42" y="10"/>
                    </a:cubicBezTo>
                    <a:cubicBezTo>
                      <a:pt x="48" y="10"/>
                      <a:pt x="53" y="12"/>
                      <a:pt x="57" y="16"/>
                    </a:cubicBezTo>
                    <a:cubicBezTo>
                      <a:pt x="57" y="17"/>
                      <a:pt x="57" y="17"/>
                      <a:pt x="58" y="17"/>
                    </a:cubicBezTo>
                    <a:cubicBezTo>
                      <a:pt x="58" y="18"/>
                      <a:pt x="59" y="18"/>
                      <a:pt x="59" y="19"/>
                    </a:cubicBezTo>
                    <a:cubicBezTo>
                      <a:pt x="59" y="20"/>
                      <a:pt x="60" y="20"/>
                      <a:pt x="60" y="21"/>
                    </a:cubicBezTo>
                    <a:cubicBezTo>
                      <a:pt x="61" y="21"/>
                      <a:pt x="61" y="22"/>
                      <a:pt x="61" y="22"/>
                    </a:cubicBezTo>
                    <a:cubicBezTo>
                      <a:pt x="61" y="23"/>
                      <a:pt x="62" y="24"/>
                      <a:pt x="62" y="24"/>
                    </a:cubicBezTo>
                    <a:cubicBezTo>
                      <a:pt x="62" y="25"/>
                      <a:pt x="62" y="25"/>
                      <a:pt x="62" y="26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3" y="26"/>
                      <a:pt x="63" y="27"/>
                      <a:pt x="63" y="28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30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2"/>
                    </a:cubicBezTo>
                    <a:cubicBezTo>
                      <a:pt x="63" y="32"/>
                      <a:pt x="63" y="32"/>
                      <a:pt x="63" y="33"/>
                    </a:cubicBezTo>
                    <a:cubicBezTo>
                      <a:pt x="63" y="33"/>
                      <a:pt x="63" y="34"/>
                      <a:pt x="63" y="35"/>
                    </a:cubicBezTo>
                    <a:cubicBezTo>
                      <a:pt x="63" y="35"/>
                      <a:pt x="63" y="36"/>
                      <a:pt x="63" y="36"/>
                    </a:cubicBezTo>
                    <a:cubicBezTo>
                      <a:pt x="63" y="37"/>
                      <a:pt x="62" y="37"/>
                      <a:pt x="62" y="38"/>
                    </a:cubicBezTo>
                    <a:cubicBezTo>
                      <a:pt x="62" y="39"/>
                      <a:pt x="62" y="39"/>
                      <a:pt x="62" y="40"/>
                    </a:cubicBezTo>
                    <a:cubicBezTo>
                      <a:pt x="61" y="40"/>
                      <a:pt x="61" y="41"/>
                      <a:pt x="61" y="42"/>
                    </a:cubicBezTo>
                    <a:cubicBezTo>
                      <a:pt x="61" y="42"/>
                      <a:pt x="60" y="43"/>
                      <a:pt x="60" y="43"/>
                    </a:cubicBezTo>
                    <a:cubicBezTo>
                      <a:pt x="59" y="44"/>
                      <a:pt x="59" y="44"/>
                      <a:pt x="59" y="45"/>
                    </a:cubicBezTo>
                    <a:cubicBezTo>
                      <a:pt x="58" y="46"/>
                      <a:pt x="58" y="46"/>
                      <a:pt x="57" y="47"/>
                    </a:cubicBezTo>
                    <a:cubicBezTo>
                      <a:pt x="56" y="47"/>
                      <a:pt x="56" y="48"/>
                      <a:pt x="55" y="48"/>
                    </a:cubicBezTo>
                    <a:cubicBezTo>
                      <a:pt x="54" y="49"/>
                      <a:pt x="53" y="50"/>
                      <a:pt x="53" y="50"/>
                    </a:cubicBezTo>
                    <a:cubicBezTo>
                      <a:pt x="51" y="51"/>
                      <a:pt x="50" y="51"/>
                      <a:pt x="49" y="52"/>
                    </a:cubicBezTo>
                    <a:cubicBezTo>
                      <a:pt x="47" y="53"/>
                      <a:pt x="44" y="53"/>
                      <a:pt x="42" y="53"/>
                    </a:cubicBezTo>
                    <a:cubicBezTo>
                      <a:pt x="39" y="53"/>
                      <a:pt x="37" y="53"/>
                      <a:pt x="35" y="52"/>
                    </a:cubicBezTo>
                    <a:cubicBezTo>
                      <a:pt x="33" y="51"/>
                      <a:pt x="32" y="51"/>
                      <a:pt x="31" y="50"/>
                    </a:cubicBezTo>
                    <a:cubicBezTo>
                      <a:pt x="30" y="50"/>
                      <a:pt x="29" y="49"/>
                      <a:pt x="28" y="48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6" y="46"/>
                      <a:pt x="25" y="46"/>
                      <a:pt x="25" y="45"/>
                    </a:cubicBezTo>
                    <a:cubicBezTo>
                      <a:pt x="24" y="44"/>
                      <a:pt x="24" y="44"/>
                      <a:pt x="24" y="43"/>
                    </a:cubicBezTo>
                    <a:cubicBezTo>
                      <a:pt x="23" y="43"/>
                      <a:pt x="23" y="42"/>
                      <a:pt x="23" y="42"/>
                    </a:cubicBezTo>
                    <a:cubicBezTo>
                      <a:pt x="22" y="41"/>
                      <a:pt x="22" y="40"/>
                      <a:pt x="22" y="40"/>
                    </a:cubicBezTo>
                    <a:cubicBezTo>
                      <a:pt x="22" y="39"/>
                      <a:pt x="21" y="39"/>
                      <a:pt x="21" y="38"/>
                    </a:cubicBezTo>
                    <a:cubicBezTo>
                      <a:pt x="21" y="37"/>
                      <a:pt x="21" y="37"/>
                      <a:pt x="21" y="36"/>
                    </a:cubicBezTo>
                    <a:cubicBezTo>
                      <a:pt x="21" y="36"/>
                      <a:pt x="21" y="35"/>
                      <a:pt x="20" y="35"/>
                    </a:cubicBezTo>
                    <a:cubicBezTo>
                      <a:pt x="20" y="34"/>
                      <a:pt x="20" y="33"/>
                      <a:pt x="2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150"/>
              <p:cNvSpPr>
                <a:spLocks noEditPoints="1"/>
              </p:cNvSpPr>
              <p:nvPr/>
            </p:nvSpPr>
            <p:spPr bwMode="auto">
              <a:xfrm>
                <a:off x="3335" y="-7129"/>
                <a:ext cx="331" cy="326"/>
              </a:xfrm>
              <a:custGeom>
                <a:avLst/>
                <a:gdLst>
                  <a:gd name="T0" fmla="*/ 21 w 140"/>
                  <a:gd name="T1" fmla="*/ 60 h 138"/>
                  <a:gd name="T2" fmla="*/ 21 w 140"/>
                  <a:gd name="T3" fmla="*/ 57 h 138"/>
                  <a:gd name="T4" fmla="*/ 31 w 140"/>
                  <a:gd name="T5" fmla="*/ 46 h 138"/>
                  <a:gd name="T6" fmla="*/ 35 w 140"/>
                  <a:gd name="T7" fmla="*/ 46 h 138"/>
                  <a:gd name="T8" fmla="*/ 67 w 140"/>
                  <a:gd name="T9" fmla="*/ 78 h 138"/>
                  <a:gd name="T10" fmla="*/ 67 w 140"/>
                  <a:gd name="T11" fmla="*/ 81 h 138"/>
                  <a:gd name="T12" fmla="*/ 56 w 140"/>
                  <a:gd name="T13" fmla="*/ 92 h 138"/>
                  <a:gd name="T14" fmla="*/ 52 w 140"/>
                  <a:gd name="T15" fmla="*/ 92 h 138"/>
                  <a:gd name="T16" fmla="*/ 21 w 140"/>
                  <a:gd name="T17" fmla="*/ 60 h 138"/>
                  <a:gd name="T18" fmla="*/ 97 w 140"/>
                  <a:gd name="T19" fmla="*/ 47 h 138"/>
                  <a:gd name="T20" fmla="*/ 101 w 140"/>
                  <a:gd name="T21" fmla="*/ 47 h 138"/>
                  <a:gd name="T22" fmla="*/ 111 w 140"/>
                  <a:gd name="T23" fmla="*/ 37 h 138"/>
                  <a:gd name="T24" fmla="*/ 111 w 140"/>
                  <a:gd name="T25" fmla="*/ 33 h 138"/>
                  <a:gd name="T26" fmla="*/ 80 w 140"/>
                  <a:gd name="T27" fmla="*/ 1 h 138"/>
                  <a:gd name="T28" fmla="*/ 76 w 140"/>
                  <a:gd name="T29" fmla="*/ 1 h 138"/>
                  <a:gd name="T30" fmla="*/ 65 w 140"/>
                  <a:gd name="T31" fmla="*/ 12 h 138"/>
                  <a:gd name="T32" fmla="*/ 65 w 140"/>
                  <a:gd name="T33" fmla="*/ 16 h 138"/>
                  <a:gd name="T34" fmla="*/ 97 w 140"/>
                  <a:gd name="T35" fmla="*/ 47 h 138"/>
                  <a:gd name="T36" fmla="*/ 74 w 140"/>
                  <a:gd name="T37" fmla="*/ 124 h 138"/>
                  <a:gd name="T38" fmla="*/ 3 w 140"/>
                  <a:gd name="T39" fmla="*/ 124 h 138"/>
                  <a:gd name="T40" fmla="*/ 0 w 140"/>
                  <a:gd name="T41" fmla="*/ 127 h 138"/>
                  <a:gd name="T42" fmla="*/ 0 w 140"/>
                  <a:gd name="T43" fmla="*/ 135 h 138"/>
                  <a:gd name="T44" fmla="*/ 3 w 140"/>
                  <a:gd name="T45" fmla="*/ 138 h 138"/>
                  <a:gd name="T46" fmla="*/ 74 w 140"/>
                  <a:gd name="T47" fmla="*/ 138 h 138"/>
                  <a:gd name="T48" fmla="*/ 77 w 140"/>
                  <a:gd name="T49" fmla="*/ 135 h 138"/>
                  <a:gd name="T50" fmla="*/ 77 w 140"/>
                  <a:gd name="T51" fmla="*/ 127 h 138"/>
                  <a:gd name="T52" fmla="*/ 74 w 140"/>
                  <a:gd name="T53" fmla="*/ 124 h 138"/>
                  <a:gd name="T54" fmla="*/ 139 w 140"/>
                  <a:gd name="T55" fmla="*/ 108 h 138"/>
                  <a:gd name="T56" fmla="*/ 95 w 140"/>
                  <a:gd name="T57" fmla="*/ 64 h 138"/>
                  <a:gd name="T58" fmla="*/ 91 w 140"/>
                  <a:gd name="T59" fmla="*/ 64 h 138"/>
                  <a:gd name="T60" fmla="*/ 91 w 140"/>
                  <a:gd name="T61" fmla="*/ 64 h 138"/>
                  <a:gd name="T62" fmla="*/ 83 w 140"/>
                  <a:gd name="T63" fmla="*/ 56 h 138"/>
                  <a:gd name="T64" fmla="*/ 90 w 140"/>
                  <a:gd name="T65" fmla="*/ 49 h 138"/>
                  <a:gd name="T66" fmla="*/ 90 w 140"/>
                  <a:gd name="T67" fmla="*/ 45 h 138"/>
                  <a:gd name="T68" fmla="*/ 67 w 140"/>
                  <a:gd name="T69" fmla="*/ 23 h 138"/>
                  <a:gd name="T70" fmla="*/ 64 w 140"/>
                  <a:gd name="T71" fmla="*/ 23 h 138"/>
                  <a:gd name="T72" fmla="*/ 42 w 140"/>
                  <a:gd name="T73" fmla="*/ 44 h 138"/>
                  <a:gd name="T74" fmla="*/ 42 w 140"/>
                  <a:gd name="T75" fmla="*/ 48 h 138"/>
                  <a:gd name="T76" fmla="*/ 65 w 140"/>
                  <a:gd name="T77" fmla="*/ 71 h 138"/>
                  <a:gd name="T78" fmla="*/ 69 w 140"/>
                  <a:gd name="T79" fmla="*/ 71 h 138"/>
                  <a:gd name="T80" fmla="*/ 76 w 140"/>
                  <a:gd name="T81" fmla="*/ 63 h 138"/>
                  <a:gd name="T82" fmla="*/ 84 w 140"/>
                  <a:gd name="T83" fmla="*/ 71 h 138"/>
                  <a:gd name="T84" fmla="*/ 83 w 140"/>
                  <a:gd name="T85" fmla="*/ 72 h 138"/>
                  <a:gd name="T86" fmla="*/ 83 w 140"/>
                  <a:gd name="T87" fmla="*/ 76 h 138"/>
                  <a:gd name="T88" fmla="*/ 128 w 140"/>
                  <a:gd name="T89" fmla="*/ 120 h 138"/>
                  <a:gd name="T90" fmla="*/ 131 w 140"/>
                  <a:gd name="T91" fmla="*/ 120 h 138"/>
                  <a:gd name="T92" fmla="*/ 139 w 140"/>
                  <a:gd name="T93" fmla="*/ 112 h 138"/>
                  <a:gd name="T94" fmla="*/ 139 w 140"/>
                  <a:gd name="T95" fmla="*/ 10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0" h="138">
                    <a:moveTo>
                      <a:pt x="21" y="60"/>
                    </a:moveTo>
                    <a:cubicBezTo>
                      <a:pt x="20" y="59"/>
                      <a:pt x="20" y="58"/>
                      <a:pt x="21" y="57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2" y="45"/>
                      <a:pt x="34" y="45"/>
                      <a:pt x="35" y="46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8" y="79"/>
                      <a:pt x="68" y="80"/>
                      <a:pt x="67" y="81"/>
                    </a:cubicBezTo>
                    <a:cubicBezTo>
                      <a:pt x="56" y="92"/>
                      <a:pt x="56" y="92"/>
                      <a:pt x="56" y="92"/>
                    </a:cubicBezTo>
                    <a:cubicBezTo>
                      <a:pt x="55" y="93"/>
                      <a:pt x="53" y="93"/>
                      <a:pt x="52" y="92"/>
                    </a:cubicBezTo>
                    <a:lnTo>
                      <a:pt x="21" y="60"/>
                    </a:lnTo>
                    <a:close/>
                    <a:moveTo>
                      <a:pt x="97" y="47"/>
                    </a:moveTo>
                    <a:cubicBezTo>
                      <a:pt x="98" y="48"/>
                      <a:pt x="100" y="48"/>
                      <a:pt x="101" y="4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3" y="36"/>
                      <a:pt x="113" y="34"/>
                      <a:pt x="111" y="33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79" y="0"/>
                      <a:pt x="77" y="0"/>
                      <a:pt x="76" y="1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3"/>
                      <a:pt x="64" y="15"/>
                      <a:pt x="65" y="16"/>
                    </a:cubicBezTo>
                    <a:lnTo>
                      <a:pt x="97" y="47"/>
                    </a:lnTo>
                    <a:close/>
                    <a:moveTo>
                      <a:pt x="74" y="124"/>
                    </a:moveTo>
                    <a:cubicBezTo>
                      <a:pt x="3" y="124"/>
                      <a:pt x="3" y="124"/>
                      <a:pt x="3" y="124"/>
                    </a:cubicBezTo>
                    <a:cubicBezTo>
                      <a:pt x="1" y="124"/>
                      <a:pt x="0" y="125"/>
                      <a:pt x="0" y="127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6"/>
                      <a:pt x="1" y="138"/>
                      <a:pt x="3" y="138"/>
                    </a:cubicBezTo>
                    <a:cubicBezTo>
                      <a:pt x="74" y="138"/>
                      <a:pt x="74" y="138"/>
                      <a:pt x="74" y="138"/>
                    </a:cubicBezTo>
                    <a:cubicBezTo>
                      <a:pt x="75" y="138"/>
                      <a:pt x="77" y="136"/>
                      <a:pt x="77" y="135"/>
                    </a:cubicBezTo>
                    <a:cubicBezTo>
                      <a:pt x="77" y="127"/>
                      <a:pt x="77" y="127"/>
                      <a:pt x="77" y="127"/>
                    </a:cubicBezTo>
                    <a:cubicBezTo>
                      <a:pt x="77" y="125"/>
                      <a:pt x="75" y="124"/>
                      <a:pt x="74" y="124"/>
                    </a:cubicBezTo>
                    <a:close/>
                    <a:moveTo>
                      <a:pt x="139" y="108"/>
                    </a:moveTo>
                    <a:cubicBezTo>
                      <a:pt x="95" y="64"/>
                      <a:pt x="95" y="64"/>
                      <a:pt x="95" y="64"/>
                    </a:cubicBezTo>
                    <a:cubicBezTo>
                      <a:pt x="94" y="63"/>
                      <a:pt x="92" y="63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1" y="48"/>
                      <a:pt x="91" y="46"/>
                      <a:pt x="90" y="45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6" y="22"/>
                      <a:pt x="65" y="22"/>
                      <a:pt x="64" y="23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1" y="45"/>
                      <a:pt x="41" y="47"/>
                      <a:pt x="42" y="48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6" y="72"/>
                      <a:pt x="68" y="72"/>
                      <a:pt x="69" y="71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2" y="73"/>
                      <a:pt x="82" y="74"/>
                      <a:pt x="83" y="76"/>
                    </a:cubicBezTo>
                    <a:cubicBezTo>
                      <a:pt x="128" y="120"/>
                      <a:pt x="128" y="120"/>
                      <a:pt x="128" y="120"/>
                    </a:cubicBezTo>
                    <a:cubicBezTo>
                      <a:pt x="129" y="121"/>
                      <a:pt x="130" y="121"/>
                      <a:pt x="131" y="120"/>
                    </a:cubicBezTo>
                    <a:cubicBezTo>
                      <a:pt x="139" y="112"/>
                      <a:pt x="139" y="112"/>
                      <a:pt x="139" y="112"/>
                    </a:cubicBezTo>
                    <a:cubicBezTo>
                      <a:pt x="140" y="111"/>
                      <a:pt x="140" y="109"/>
                      <a:pt x="139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151"/>
              <p:cNvSpPr>
                <a:spLocks noEditPoints="1"/>
              </p:cNvSpPr>
              <p:nvPr/>
            </p:nvSpPr>
            <p:spPr bwMode="auto">
              <a:xfrm>
                <a:off x="3345" y="-4357"/>
                <a:ext cx="312" cy="265"/>
              </a:xfrm>
              <a:custGeom>
                <a:avLst/>
                <a:gdLst>
                  <a:gd name="T0" fmla="*/ 26 w 132"/>
                  <a:gd name="T1" fmla="*/ 112 h 112"/>
                  <a:gd name="T2" fmla="*/ 1 w 132"/>
                  <a:gd name="T3" fmla="*/ 106 h 112"/>
                  <a:gd name="T4" fmla="*/ 28 w 132"/>
                  <a:gd name="T5" fmla="*/ 106 h 112"/>
                  <a:gd name="T6" fmla="*/ 1 w 132"/>
                  <a:gd name="T7" fmla="*/ 94 h 112"/>
                  <a:gd name="T8" fmla="*/ 26 w 132"/>
                  <a:gd name="T9" fmla="*/ 100 h 112"/>
                  <a:gd name="T10" fmla="*/ 26 w 132"/>
                  <a:gd name="T11" fmla="*/ 92 h 112"/>
                  <a:gd name="T12" fmla="*/ 1 w 132"/>
                  <a:gd name="T13" fmla="*/ 81 h 112"/>
                  <a:gd name="T14" fmla="*/ 26 w 132"/>
                  <a:gd name="T15" fmla="*/ 88 h 112"/>
                  <a:gd name="T16" fmla="*/ 26 w 132"/>
                  <a:gd name="T17" fmla="*/ 79 h 112"/>
                  <a:gd name="T18" fmla="*/ 34 w 132"/>
                  <a:gd name="T19" fmla="*/ 106 h 112"/>
                  <a:gd name="T20" fmla="*/ 59 w 132"/>
                  <a:gd name="T21" fmla="*/ 112 h 112"/>
                  <a:gd name="T22" fmla="*/ 59 w 132"/>
                  <a:gd name="T23" fmla="*/ 104 h 112"/>
                  <a:gd name="T24" fmla="*/ 34 w 132"/>
                  <a:gd name="T25" fmla="*/ 94 h 112"/>
                  <a:gd name="T26" fmla="*/ 59 w 132"/>
                  <a:gd name="T27" fmla="*/ 100 h 112"/>
                  <a:gd name="T28" fmla="*/ 59 w 132"/>
                  <a:gd name="T29" fmla="*/ 92 h 112"/>
                  <a:gd name="T30" fmla="*/ 34 w 132"/>
                  <a:gd name="T31" fmla="*/ 81 h 112"/>
                  <a:gd name="T32" fmla="*/ 59 w 132"/>
                  <a:gd name="T33" fmla="*/ 88 h 112"/>
                  <a:gd name="T34" fmla="*/ 59 w 132"/>
                  <a:gd name="T35" fmla="*/ 79 h 112"/>
                  <a:gd name="T36" fmla="*/ 34 w 132"/>
                  <a:gd name="T37" fmla="*/ 69 h 112"/>
                  <a:gd name="T38" fmla="*/ 59 w 132"/>
                  <a:gd name="T39" fmla="*/ 75 h 112"/>
                  <a:gd name="T40" fmla="*/ 59 w 132"/>
                  <a:gd name="T41" fmla="*/ 67 h 112"/>
                  <a:gd name="T42" fmla="*/ 34 w 132"/>
                  <a:gd name="T43" fmla="*/ 57 h 112"/>
                  <a:gd name="T44" fmla="*/ 59 w 132"/>
                  <a:gd name="T45" fmla="*/ 63 h 112"/>
                  <a:gd name="T46" fmla="*/ 59 w 132"/>
                  <a:gd name="T47" fmla="*/ 55 h 112"/>
                  <a:gd name="T48" fmla="*/ 67 w 132"/>
                  <a:gd name="T49" fmla="*/ 106 h 112"/>
                  <a:gd name="T50" fmla="*/ 92 w 132"/>
                  <a:gd name="T51" fmla="*/ 112 h 112"/>
                  <a:gd name="T52" fmla="*/ 92 w 132"/>
                  <a:gd name="T53" fmla="*/ 104 h 112"/>
                  <a:gd name="T54" fmla="*/ 67 w 132"/>
                  <a:gd name="T55" fmla="*/ 94 h 112"/>
                  <a:gd name="T56" fmla="*/ 92 w 132"/>
                  <a:gd name="T57" fmla="*/ 100 h 112"/>
                  <a:gd name="T58" fmla="*/ 92 w 132"/>
                  <a:gd name="T59" fmla="*/ 92 h 112"/>
                  <a:gd name="T60" fmla="*/ 0 w 132"/>
                  <a:gd name="T61" fmla="*/ 12 h 112"/>
                  <a:gd name="T62" fmla="*/ 132 w 132"/>
                  <a:gd name="T63" fmla="*/ 12 h 112"/>
                  <a:gd name="T64" fmla="*/ 3 w 132"/>
                  <a:gd name="T65" fmla="*/ 76 h 112"/>
                  <a:gd name="T66" fmla="*/ 32 w 132"/>
                  <a:gd name="T67" fmla="*/ 77 h 112"/>
                  <a:gd name="T68" fmla="*/ 32 w 132"/>
                  <a:gd name="T69" fmla="*/ 65 h 112"/>
                  <a:gd name="T70" fmla="*/ 36 w 132"/>
                  <a:gd name="T71" fmla="*/ 51 h 112"/>
                  <a:gd name="T72" fmla="*/ 65 w 132"/>
                  <a:gd name="T73" fmla="*/ 61 h 112"/>
                  <a:gd name="T74" fmla="*/ 65 w 132"/>
                  <a:gd name="T75" fmla="*/ 73 h 112"/>
                  <a:gd name="T76" fmla="*/ 65 w 132"/>
                  <a:gd name="T77" fmla="*/ 86 h 112"/>
                  <a:gd name="T78" fmla="*/ 69 w 132"/>
                  <a:gd name="T79" fmla="*/ 88 h 112"/>
                  <a:gd name="T80" fmla="*/ 98 w 132"/>
                  <a:gd name="T81" fmla="*/ 95 h 112"/>
                  <a:gd name="T82" fmla="*/ 132 w 132"/>
                  <a:gd name="T83" fmla="*/ 4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2" h="112">
                    <a:moveTo>
                      <a:pt x="28" y="106"/>
                    </a:moveTo>
                    <a:cubicBezTo>
                      <a:pt x="28" y="110"/>
                      <a:pt x="28" y="110"/>
                      <a:pt x="28" y="110"/>
                    </a:cubicBezTo>
                    <a:cubicBezTo>
                      <a:pt x="28" y="111"/>
                      <a:pt x="27" y="112"/>
                      <a:pt x="26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2" y="112"/>
                      <a:pt x="1" y="111"/>
                      <a:pt x="1" y="110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1" y="105"/>
                      <a:pt x="2" y="104"/>
                      <a:pt x="3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7" y="104"/>
                      <a:pt x="28" y="105"/>
                      <a:pt x="28" y="106"/>
                    </a:cubicBezTo>
                    <a:close/>
                    <a:moveTo>
                      <a:pt x="26" y="92"/>
                    </a:moveTo>
                    <a:cubicBezTo>
                      <a:pt x="3" y="92"/>
                      <a:pt x="3" y="92"/>
                      <a:pt x="3" y="92"/>
                    </a:cubicBezTo>
                    <a:cubicBezTo>
                      <a:pt x="2" y="92"/>
                      <a:pt x="1" y="92"/>
                      <a:pt x="1" y="94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1" y="99"/>
                      <a:pt x="2" y="100"/>
                      <a:pt x="3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7" y="100"/>
                      <a:pt x="28" y="99"/>
                      <a:pt x="28" y="98"/>
                    </a:cubicBez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2"/>
                      <a:pt x="27" y="92"/>
                      <a:pt x="26" y="92"/>
                    </a:cubicBezTo>
                    <a:close/>
                    <a:moveTo>
                      <a:pt x="26" y="79"/>
                    </a:moveTo>
                    <a:cubicBezTo>
                      <a:pt x="3" y="79"/>
                      <a:pt x="3" y="79"/>
                      <a:pt x="3" y="79"/>
                    </a:cubicBezTo>
                    <a:cubicBezTo>
                      <a:pt x="2" y="79"/>
                      <a:pt x="1" y="80"/>
                      <a:pt x="1" y="81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7"/>
                      <a:pt x="2" y="88"/>
                      <a:pt x="3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7" y="88"/>
                      <a:pt x="28" y="87"/>
                      <a:pt x="28" y="86"/>
                    </a:cubicBezTo>
                    <a:cubicBezTo>
                      <a:pt x="28" y="81"/>
                      <a:pt x="28" y="81"/>
                      <a:pt x="28" y="81"/>
                    </a:cubicBezTo>
                    <a:cubicBezTo>
                      <a:pt x="28" y="80"/>
                      <a:pt x="27" y="79"/>
                      <a:pt x="26" y="79"/>
                    </a:cubicBezTo>
                    <a:close/>
                    <a:moveTo>
                      <a:pt x="59" y="104"/>
                    </a:moveTo>
                    <a:cubicBezTo>
                      <a:pt x="36" y="104"/>
                      <a:pt x="36" y="104"/>
                      <a:pt x="36" y="104"/>
                    </a:cubicBezTo>
                    <a:cubicBezTo>
                      <a:pt x="35" y="104"/>
                      <a:pt x="34" y="105"/>
                      <a:pt x="34" y="106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1"/>
                      <a:pt x="35" y="112"/>
                      <a:pt x="36" y="112"/>
                    </a:cubicBezTo>
                    <a:cubicBezTo>
                      <a:pt x="59" y="112"/>
                      <a:pt x="59" y="112"/>
                      <a:pt x="59" y="112"/>
                    </a:cubicBezTo>
                    <a:cubicBezTo>
                      <a:pt x="61" y="112"/>
                      <a:pt x="61" y="111"/>
                      <a:pt x="61" y="110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5"/>
                      <a:pt x="61" y="104"/>
                      <a:pt x="59" y="104"/>
                    </a:cubicBezTo>
                    <a:close/>
                    <a:moveTo>
                      <a:pt x="59" y="92"/>
                    </a:moveTo>
                    <a:cubicBezTo>
                      <a:pt x="36" y="92"/>
                      <a:pt x="36" y="92"/>
                      <a:pt x="36" y="92"/>
                    </a:cubicBezTo>
                    <a:cubicBezTo>
                      <a:pt x="35" y="92"/>
                      <a:pt x="34" y="92"/>
                      <a:pt x="34" y="94"/>
                    </a:cubicBezTo>
                    <a:cubicBezTo>
                      <a:pt x="34" y="98"/>
                      <a:pt x="34" y="98"/>
                      <a:pt x="34" y="98"/>
                    </a:cubicBezTo>
                    <a:cubicBezTo>
                      <a:pt x="34" y="99"/>
                      <a:pt x="35" y="100"/>
                      <a:pt x="36" y="100"/>
                    </a:cubicBezTo>
                    <a:cubicBezTo>
                      <a:pt x="59" y="100"/>
                      <a:pt x="59" y="100"/>
                      <a:pt x="59" y="100"/>
                    </a:cubicBezTo>
                    <a:cubicBezTo>
                      <a:pt x="61" y="100"/>
                      <a:pt x="61" y="99"/>
                      <a:pt x="61" y="98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61" y="92"/>
                      <a:pt x="61" y="92"/>
                      <a:pt x="59" y="92"/>
                    </a:cubicBezTo>
                    <a:close/>
                    <a:moveTo>
                      <a:pt x="59" y="79"/>
                    </a:move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79"/>
                      <a:pt x="34" y="80"/>
                      <a:pt x="34" y="81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5" y="88"/>
                      <a:pt x="36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61" y="88"/>
                      <a:pt x="61" y="87"/>
                      <a:pt x="61" y="86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0"/>
                      <a:pt x="61" y="79"/>
                      <a:pt x="59" y="79"/>
                    </a:cubicBezTo>
                    <a:close/>
                    <a:moveTo>
                      <a:pt x="59" y="67"/>
                    </a:moveTo>
                    <a:cubicBezTo>
                      <a:pt x="36" y="67"/>
                      <a:pt x="36" y="67"/>
                      <a:pt x="36" y="67"/>
                    </a:cubicBezTo>
                    <a:cubicBezTo>
                      <a:pt x="35" y="67"/>
                      <a:pt x="34" y="68"/>
                      <a:pt x="34" y="69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4" y="74"/>
                      <a:pt x="35" y="75"/>
                      <a:pt x="36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1" y="75"/>
                      <a:pt x="61" y="74"/>
                      <a:pt x="61" y="73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1" y="68"/>
                      <a:pt x="61" y="67"/>
                      <a:pt x="59" y="67"/>
                    </a:cubicBezTo>
                    <a:close/>
                    <a:moveTo>
                      <a:pt x="59" y="55"/>
                    </a:move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4" y="55"/>
                      <a:pt x="34" y="57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2"/>
                      <a:pt x="35" y="63"/>
                      <a:pt x="36" y="63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61" y="63"/>
                      <a:pt x="61" y="62"/>
                      <a:pt x="61" y="61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5"/>
                      <a:pt x="61" y="55"/>
                      <a:pt x="59" y="55"/>
                    </a:cubicBezTo>
                    <a:close/>
                    <a:moveTo>
                      <a:pt x="92" y="104"/>
                    </a:moveTo>
                    <a:cubicBezTo>
                      <a:pt x="69" y="104"/>
                      <a:pt x="69" y="104"/>
                      <a:pt x="69" y="104"/>
                    </a:cubicBezTo>
                    <a:cubicBezTo>
                      <a:pt x="68" y="104"/>
                      <a:pt x="67" y="105"/>
                      <a:pt x="67" y="106"/>
                    </a:cubicBezTo>
                    <a:cubicBezTo>
                      <a:pt x="67" y="110"/>
                      <a:pt x="67" y="110"/>
                      <a:pt x="67" y="110"/>
                    </a:cubicBezTo>
                    <a:cubicBezTo>
                      <a:pt x="67" y="111"/>
                      <a:pt x="68" y="112"/>
                      <a:pt x="69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4" y="112"/>
                      <a:pt x="94" y="111"/>
                      <a:pt x="94" y="110"/>
                    </a:cubicBezTo>
                    <a:cubicBezTo>
                      <a:pt x="94" y="106"/>
                      <a:pt x="94" y="106"/>
                      <a:pt x="94" y="106"/>
                    </a:cubicBezTo>
                    <a:cubicBezTo>
                      <a:pt x="94" y="105"/>
                      <a:pt x="94" y="104"/>
                      <a:pt x="92" y="104"/>
                    </a:cubicBezTo>
                    <a:close/>
                    <a:moveTo>
                      <a:pt x="92" y="92"/>
                    </a:moveTo>
                    <a:cubicBezTo>
                      <a:pt x="69" y="92"/>
                      <a:pt x="69" y="92"/>
                      <a:pt x="69" y="92"/>
                    </a:cubicBezTo>
                    <a:cubicBezTo>
                      <a:pt x="68" y="92"/>
                      <a:pt x="67" y="92"/>
                      <a:pt x="67" y="94"/>
                    </a:cubicBezTo>
                    <a:cubicBezTo>
                      <a:pt x="67" y="98"/>
                      <a:pt x="67" y="98"/>
                      <a:pt x="67" y="98"/>
                    </a:cubicBezTo>
                    <a:cubicBezTo>
                      <a:pt x="67" y="99"/>
                      <a:pt x="68" y="100"/>
                      <a:pt x="69" y="100"/>
                    </a:cubicBezTo>
                    <a:cubicBezTo>
                      <a:pt x="92" y="100"/>
                      <a:pt x="92" y="100"/>
                      <a:pt x="92" y="100"/>
                    </a:cubicBezTo>
                    <a:cubicBezTo>
                      <a:pt x="94" y="100"/>
                      <a:pt x="94" y="99"/>
                      <a:pt x="94" y="98"/>
                    </a:cubicBezTo>
                    <a:cubicBezTo>
                      <a:pt x="94" y="94"/>
                      <a:pt x="94" y="94"/>
                      <a:pt x="94" y="94"/>
                    </a:cubicBezTo>
                    <a:cubicBezTo>
                      <a:pt x="94" y="92"/>
                      <a:pt x="94" y="92"/>
                      <a:pt x="92" y="92"/>
                    </a:cubicBezTo>
                    <a:close/>
                    <a:moveTo>
                      <a:pt x="11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5"/>
                      <a:pt x="126" y="0"/>
                      <a:pt x="119" y="0"/>
                    </a:cubicBezTo>
                    <a:close/>
                    <a:moveTo>
                      <a:pt x="0" y="76"/>
                    </a:moveTo>
                    <a:cubicBezTo>
                      <a:pt x="1" y="76"/>
                      <a:pt x="2" y="76"/>
                      <a:pt x="3" y="76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8" y="76"/>
                      <a:pt x="30" y="77"/>
                      <a:pt x="31" y="78"/>
                    </a:cubicBezTo>
                    <a:cubicBezTo>
                      <a:pt x="31" y="78"/>
                      <a:pt x="31" y="78"/>
                      <a:pt x="32" y="77"/>
                    </a:cubicBezTo>
                    <a:cubicBezTo>
                      <a:pt x="31" y="76"/>
                      <a:pt x="30" y="75"/>
                      <a:pt x="30" y="73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67"/>
                      <a:pt x="31" y="66"/>
                      <a:pt x="32" y="65"/>
                    </a:cubicBezTo>
                    <a:cubicBezTo>
                      <a:pt x="31" y="64"/>
                      <a:pt x="30" y="63"/>
                      <a:pt x="30" y="61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3"/>
                      <a:pt x="33" y="51"/>
                      <a:pt x="36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63" y="51"/>
                      <a:pt x="65" y="53"/>
                      <a:pt x="65" y="57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3"/>
                      <a:pt x="64" y="64"/>
                      <a:pt x="63" y="65"/>
                    </a:cubicBezTo>
                    <a:cubicBezTo>
                      <a:pt x="64" y="66"/>
                      <a:pt x="65" y="67"/>
                      <a:pt x="65" y="69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5"/>
                      <a:pt x="64" y="76"/>
                      <a:pt x="63" y="77"/>
                    </a:cubicBezTo>
                    <a:cubicBezTo>
                      <a:pt x="64" y="78"/>
                      <a:pt x="65" y="80"/>
                      <a:pt x="65" y="81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5" y="87"/>
                      <a:pt x="64" y="89"/>
                      <a:pt x="63" y="90"/>
                    </a:cubicBezTo>
                    <a:cubicBezTo>
                      <a:pt x="64" y="90"/>
                      <a:pt x="64" y="90"/>
                      <a:pt x="64" y="90"/>
                    </a:cubicBezTo>
                    <a:cubicBezTo>
                      <a:pt x="65" y="89"/>
                      <a:pt x="67" y="88"/>
                      <a:pt x="69" y="88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6" y="88"/>
                      <a:pt x="98" y="90"/>
                      <a:pt x="98" y="94"/>
                    </a:cubicBezTo>
                    <a:cubicBezTo>
                      <a:pt x="98" y="95"/>
                      <a:pt x="98" y="95"/>
                      <a:pt x="98" y="95"/>
                    </a:cubicBezTo>
                    <a:cubicBezTo>
                      <a:pt x="119" y="95"/>
                      <a:pt x="119" y="95"/>
                      <a:pt x="119" y="95"/>
                    </a:cubicBezTo>
                    <a:cubicBezTo>
                      <a:pt x="126" y="95"/>
                      <a:pt x="132" y="89"/>
                      <a:pt x="132" y="82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0" y="40"/>
                      <a:pt x="0" y="40"/>
                      <a:pt x="0" y="40"/>
                    </a:cubicBez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152"/>
              <p:cNvSpPr>
                <a:spLocks noEditPoints="1"/>
              </p:cNvSpPr>
              <p:nvPr/>
            </p:nvSpPr>
            <p:spPr bwMode="auto">
              <a:xfrm>
                <a:off x="2659" y="-7131"/>
                <a:ext cx="331" cy="331"/>
              </a:xfrm>
              <a:custGeom>
                <a:avLst/>
                <a:gdLst>
                  <a:gd name="T0" fmla="*/ 35 w 140"/>
                  <a:gd name="T1" fmla="*/ 94 h 140"/>
                  <a:gd name="T2" fmla="*/ 20 w 140"/>
                  <a:gd name="T3" fmla="*/ 94 h 140"/>
                  <a:gd name="T4" fmla="*/ 0 w 140"/>
                  <a:gd name="T5" fmla="*/ 74 h 140"/>
                  <a:gd name="T6" fmla="*/ 0 w 140"/>
                  <a:gd name="T7" fmla="*/ 74 h 140"/>
                  <a:gd name="T8" fmla="*/ 55 w 140"/>
                  <a:gd name="T9" fmla="*/ 74 h 140"/>
                  <a:gd name="T10" fmla="*/ 55 w 140"/>
                  <a:gd name="T11" fmla="*/ 74 h 140"/>
                  <a:gd name="T12" fmla="*/ 35 w 140"/>
                  <a:gd name="T13" fmla="*/ 94 h 140"/>
                  <a:gd name="T14" fmla="*/ 96 w 140"/>
                  <a:gd name="T15" fmla="*/ 135 h 140"/>
                  <a:gd name="T16" fmla="*/ 91 w 140"/>
                  <a:gd name="T17" fmla="*/ 140 h 140"/>
                  <a:gd name="T18" fmla="*/ 48 w 140"/>
                  <a:gd name="T19" fmla="*/ 140 h 140"/>
                  <a:gd name="T20" fmla="*/ 43 w 140"/>
                  <a:gd name="T21" fmla="*/ 135 h 140"/>
                  <a:gd name="T22" fmla="*/ 48 w 140"/>
                  <a:gd name="T23" fmla="*/ 130 h 140"/>
                  <a:gd name="T24" fmla="*/ 65 w 140"/>
                  <a:gd name="T25" fmla="*/ 130 h 140"/>
                  <a:gd name="T26" fmla="*/ 65 w 140"/>
                  <a:gd name="T27" fmla="*/ 44 h 140"/>
                  <a:gd name="T28" fmla="*/ 52 w 140"/>
                  <a:gd name="T29" fmla="*/ 30 h 140"/>
                  <a:gd name="T30" fmla="*/ 32 w 140"/>
                  <a:gd name="T31" fmla="*/ 30 h 140"/>
                  <a:gd name="T32" fmla="*/ 54 w 140"/>
                  <a:gd name="T33" fmla="*/ 73 h 140"/>
                  <a:gd name="T34" fmla="*/ 51 w 140"/>
                  <a:gd name="T35" fmla="*/ 73 h 140"/>
                  <a:gd name="T36" fmla="*/ 29 w 140"/>
                  <a:gd name="T37" fmla="*/ 30 h 140"/>
                  <a:gd name="T38" fmla="*/ 26 w 140"/>
                  <a:gd name="T39" fmla="*/ 30 h 140"/>
                  <a:gd name="T40" fmla="*/ 4 w 140"/>
                  <a:gd name="T41" fmla="*/ 73 h 140"/>
                  <a:gd name="T42" fmla="*/ 0 w 140"/>
                  <a:gd name="T43" fmla="*/ 73 h 140"/>
                  <a:gd name="T44" fmla="*/ 22 w 140"/>
                  <a:gd name="T45" fmla="*/ 30 h 140"/>
                  <a:gd name="T46" fmla="*/ 4 w 140"/>
                  <a:gd name="T47" fmla="*/ 30 h 140"/>
                  <a:gd name="T48" fmla="*/ 0 w 140"/>
                  <a:gd name="T49" fmla="*/ 26 h 140"/>
                  <a:gd name="T50" fmla="*/ 4 w 140"/>
                  <a:gd name="T51" fmla="*/ 22 h 140"/>
                  <a:gd name="T52" fmla="*/ 52 w 140"/>
                  <a:gd name="T53" fmla="*/ 22 h 140"/>
                  <a:gd name="T54" fmla="*/ 65 w 140"/>
                  <a:gd name="T55" fmla="*/ 9 h 140"/>
                  <a:gd name="T56" fmla="*/ 65 w 140"/>
                  <a:gd name="T57" fmla="*/ 2 h 140"/>
                  <a:gd name="T58" fmla="*/ 67 w 140"/>
                  <a:gd name="T59" fmla="*/ 0 h 140"/>
                  <a:gd name="T60" fmla="*/ 72 w 140"/>
                  <a:gd name="T61" fmla="*/ 0 h 140"/>
                  <a:gd name="T62" fmla="*/ 74 w 140"/>
                  <a:gd name="T63" fmla="*/ 2 h 140"/>
                  <a:gd name="T64" fmla="*/ 74 w 140"/>
                  <a:gd name="T65" fmla="*/ 9 h 140"/>
                  <a:gd name="T66" fmla="*/ 88 w 140"/>
                  <a:gd name="T67" fmla="*/ 22 h 140"/>
                  <a:gd name="T68" fmla="*/ 136 w 140"/>
                  <a:gd name="T69" fmla="*/ 22 h 140"/>
                  <a:gd name="T70" fmla="*/ 140 w 140"/>
                  <a:gd name="T71" fmla="*/ 26 h 140"/>
                  <a:gd name="T72" fmla="*/ 136 w 140"/>
                  <a:gd name="T73" fmla="*/ 30 h 140"/>
                  <a:gd name="T74" fmla="*/ 117 w 140"/>
                  <a:gd name="T75" fmla="*/ 30 h 140"/>
                  <a:gd name="T76" fmla="*/ 139 w 140"/>
                  <a:gd name="T77" fmla="*/ 73 h 140"/>
                  <a:gd name="T78" fmla="*/ 136 w 140"/>
                  <a:gd name="T79" fmla="*/ 73 h 140"/>
                  <a:gd name="T80" fmla="*/ 114 w 140"/>
                  <a:gd name="T81" fmla="*/ 30 h 140"/>
                  <a:gd name="T82" fmla="*/ 111 w 140"/>
                  <a:gd name="T83" fmla="*/ 30 h 140"/>
                  <a:gd name="T84" fmla="*/ 89 w 140"/>
                  <a:gd name="T85" fmla="*/ 73 h 140"/>
                  <a:gd name="T86" fmla="*/ 86 w 140"/>
                  <a:gd name="T87" fmla="*/ 73 h 140"/>
                  <a:gd name="T88" fmla="*/ 107 w 140"/>
                  <a:gd name="T89" fmla="*/ 30 h 140"/>
                  <a:gd name="T90" fmla="*/ 88 w 140"/>
                  <a:gd name="T91" fmla="*/ 30 h 140"/>
                  <a:gd name="T92" fmla="*/ 74 w 140"/>
                  <a:gd name="T93" fmla="*/ 44 h 140"/>
                  <a:gd name="T94" fmla="*/ 74 w 140"/>
                  <a:gd name="T95" fmla="*/ 130 h 140"/>
                  <a:gd name="T96" fmla="*/ 91 w 140"/>
                  <a:gd name="T97" fmla="*/ 130 h 140"/>
                  <a:gd name="T98" fmla="*/ 96 w 140"/>
                  <a:gd name="T99" fmla="*/ 135 h 140"/>
                  <a:gd name="T100" fmla="*/ 70 w 140"/>
                  <a:gd name="T101" fmla="*/ 37 h 140"/>
                  <a:gd name="T102" fmla="*/ 80 w 140"/>
                  <a:gd name="T103" fmla="*/ 27 h 140"/>
                  <a:gd name="T104" fmla="*/ 70 w 140"/>
                  <a:gd name="T105" fmla="*/ 16 h 140"/>
                  <a:gd name="T106" fmla="*/ 59 w 140"/>
                  <a:gd name="T107" fmla="*/ 27 h 140"/>
                  <a:gd name="T108" fmla="*/ 70 w 140"/>
                  <a:gd name="T109" fmla="*/ 37 h 140"/>
                  <a:gd name="T110" fmla="*/ 140 w 140"/>
                  <a:gd name="T111" fmla="*/ 74 h 140"/>
                  <a:gd name="T112" fmla="*/ 85 w 140"/>
                  <a:gd name="T113" fmla="*/ 74 h 140"/>
                  <a:gd name="T114" fmla="*/ 85 w 140"/>
                  <a:gd name="T115" fmla="*/ 74 h 140"/>
                  <a:gd name="T116" fmla="*/ 105 w 140"/>
                  <a:gd name="T117" fmla="*/ 94 h 140"/>
                  <a:gd name="T118" fmla="*/ 120 w 140"/>
                  <a:gd name="T119" fmla="*/ 94 h 140"/>
                  <a:gd name="T120" fmla="*/ 140 w 140"/>
                  <a:gd name="T121" fmla="*/ 74 h 140"/>
                  <a:gd name="T122" fmla="*/ 140 w 140"/>
                  <a:gd name="T123" fmla="*/ 74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140">
                    <a:moveTo>
                      <a:pt x="35" y="94"/>
                    </a:moveTo>
                    <a:cubicBezTo>
                      <a:pt x="20" y="94"/>
                      <a:pt x="20" y="94"/>
                      <a:pt x="20" y="94"/>
                    </a:cubicBezTo>
                    <a:cubicBezTo>
                      <a:pt x="9" y="94"/>
                      <a:pt x="0" y="85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85"/>
                      <a:pt x="46" y="94"/>
                      <a:pt x="35" y="94"/>
                    </a:cubicBezTo>
                    <a:close/>
                    <a:moveTo>
                      <a:pt x="96" y="135"/>
                    </a:moveTo>
                    <a:cubicBezTo>
                      <a:pt x="96" y="138"/>
                      <a:pt x="94" y="140"/>
                      <a:pt x="91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5" y="140"/>
                      <a:pt x="43" y="138"/>
                      <a:pt x="43" y="135"/>
                    </a:cubicBezTo>
                    <a:cubicBezTo>
                      <a:pt x="43" y="132"/>
                      <a:pt x="45" y="130"/>
                      <a:pt x="48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58" y="43"/>
                      <a:pt x="53" y="37"/>
                      <a:pt x="52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1" y="30"/>
                      <a:pt x="0" y="29"/>
                      <a:pt x="0" y="26"/>
                    </a:cubicBezTo>
                    <a:cubicBezTo>
                      <a:pt x="0" y="24"/>
                      <a:pt x="1" y="22"/>
                      <a:pt x="4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3" y="16"/>
                      <a:pt x="58" y="10"/>
                      <a:pt x="65" y="9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5" y="1"/>
                      <a:pt x="66" y="0"/>
                      <a:pt x="67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3" y="0"/>
                      <a:pt x="74" y="1"/>
                      <a:pt x="74" y="2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81" y="10"/>
                      <a:pt x="86" y="16"/>
                      <a:pt x="88" y="22"/>
                    </a:cubicBezTo>
                    <a:cubicBezTo>
                      <a:pt x="136" y="22"/>
                      <a:pt x="136" y="22"/>
                      <a:pt x="136" y="22"/>
                    </a:cubicBezTo>
                    <a:cubicBezTo>
                      <a:pt x="138" y="22"/>
                      <a:pt x="140" y="24"/>
                      <a:pt x="140" y="26"/>
                    </a:cubicBezTo>
                    <a:cubicBezTo>
                      <a:pt x="140" y="29"/>
                      <a:pt x="138" y="30"/>
                      <a:pt x="136" y="30"/>
                    </a:cubicBezTo>
                    <a:cubicBezTo>
                      <a:pt x="117" y="30"/>
                      <a:pt x="117" y="30"/>
                      <a:pt x="117" y="30"/>
                    </a:cubicBezTo>
                    <a:cubicBezTo>
                      <a:pt x="139" y="73"/>
                      <a:pt x="139" y="73"/>
                      <a:pt x="139" y="73"/>
                    </a:cubicBezTo>
                    <a:cubicBezTo>
                      <a:pt x="136" y="73"/>
                      <a:pt x="136" y="73"/>
                      <a:pt x="136" y="73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1" y="30"/>
                      <a:pt x="111" y="30"/>
                      <a:pt x="111" y="30"/>
                    </a:cubicBezTo>
                    <a:cubicBezTo>
                      <a:pt x="89" y="73"/>
                      <a:pt x="89" y="73"/>
                      <a:pt x="89" y="73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6" y="37"/>
                      <a:pt x="81" y="43"/>
                      <a:pt x="74" y="44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91" y="130"/>
                      <a:pt x="91" y="130"/>
                      <a:pt x="91" y="130"/>
                    </a:cubicBezTo>
                    <a:cubicBezTo>
                      <a:pt x="94" y="130"/>
                      <a:pt x="96" y="132"/>
                      <a:pt x="96" y="135"/>
                    </a:cubicBezTo>
                    <a:close/>
                    <a:moveTo>
                      <a:pt x="70" y="37"/>
                    </a:moveTo>
                    <a:cubicBezTo>
                      <a:pt x="75" y="37"/>
                      <a:pt x="80" y="32"/>
                      <a:pt x="80" y="27"/>
                    </a:cubicBezTo>
                    <a:cubicBezTo>
                      <a:pt x="80" y="21"/>
                      <a:pt x="75" y="16"/>
                      <a:pt x="70" y="16"/>
                    </a:cubicBezTo>
                    <a:cubicBezTo>
                      <a:pt x="64" y="16"/>
                      <a:pt x="59" y="21"/>
                      <a:pt x="59" y="27"/>
                    </a:cubicBezTo>
                    <a:cubicBezTo>
                      <a:pt x="59" y="32"/>
                      <a:pt x="64" y="37"/>
                      <a:pt x="70" y="37"/>
                    </a:cubicBezTo>
                    <a:close/>
                    <a:moveTo>
                      <a:pt x="140" y="74"/>
                    </a:moveTo>
                    <a:cubicBezTo>
                      <a:pt x="85" y="74"/>
                      <a:pt x="85" y="74"/>
                      <a:pt x="85" y="74"/>
                    </a:cubicBezTo>
                    <a:cubicBezTo>
                      <a:pt x="85" y="74"/>
                      <a:pt x="85" y="74"/>
                      <a:pt x="85" y="74"/>
                    </a:cubicBezTo>
                    <a:cubicBezTo>
                      <a:pt x="85" y="85"/>
                      <a:pt x="94" y="94"/>
                      <a:pt x="105" y="94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31" y="94"/>
                      <a:pt x="140" y="85"/>
                      <a:pt x="140" y="74"/>
                    </a:cubicBezTo>
                    <a:cubicBezTo>
                      <a:pt x="140" y="74"/>
                      <a:pt x="140" y="74"/>
                      <a:pt x="140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153"/>
              <p:cNvSpPr>
                <a:spLocks noEditPoints="1"/>
              </p:cNvSpPr>
              <p:nvPr/>
            </p:nvSpPr>
            <p:spPr bwMode="auto">
              <a:xfrm>
                <a:off x="4697" y="-3684"/>
                <a:ext cx="314" cy="289"/>
              </a:xfrm>
              <a:custGeom>
                <a:avLst/>
                <a:gdLst>
                  <a:gd name="T0" fmla="*/ 108 w 133"/>
                  <a:gd name="T1" fmla="*/ 3 h 122"/>
                  <a:gd name="T2" fmla="*/ 43 w 133"/>
                  <a:gd name="T3" fmla="*/ 119 h 122"/>
                  <a:gd name="T4" fmla="*/ 25 w 133"/>
                  <a:gd name="T5" fmla="*/ 119 h 122"/>
                  <a:gd name="T6" fmla="*/ 90 w 133"/>
                  <a:gd name="T7" fmla="*/ 3 h 122"/>
                  <a:gd name="T8" fmla="*/ 108 w 133"/>
                  <a:gd name="T9" fmla="*/ 3 h 122"/>
                  <a:gd name="T10" fmla="*/ 11 w 133"/>
                  <a:gd name="T11" fmla="*/ 52 h 122"/>
                  <a:gd name="T12" fmla="*/ 11 w 133"/>
                  <a:gd name="T13" fmla="*/ 11 h 122"/>
                  <a:gd name="T14" fmla="*/ 52 w 133"/>
                  <a:gd name="T15" fmla="*/ 11 h 122"/>
                  <a:gd name="T16" fmla="*/ 52 w 133"/>
                  <a:gd name="T17" fmla="*/ 52 h 122"/>
                  <a:gd name="T18" fmla="*/ 11 w 133"/>
                  <a:gd name="T19" fmla="*/ 52 h 122"/>
                  <a:gd name="T20" fmla="*/ 18 w 133"/>
                  <a:gd name="T21" fmla="*/ 45 h 122"/>
                  <a:gd name="T22" fmla="*/ 45 w 133"/>
                  <a:gd name="T23" fmla="*/ 45 h 122"/>
                  <a:gd name="T24" fmla="*/ 45 w 133"/>
                  <a:gd name="T25" fmla="*/ 18 h 122"/>
                  <a:gd name="T26" fmla="*/ 18 w 133"/>
                  <a:gd name="T27" fmla="*/ 18 h 122"/>
                  <a:gd name="T28" fmla="*/ 18 w 133"/>
                  <a:gd name="T29" fmla="*/ 45 h 122"/>
                  <a:gd name="T30" fmla="*/ 122 w 133"/>
                  <a:gd name="T31" fmla="*/ 111 h 122"/>
                  <a:gd name="T32" fmla="*/ 81 w 133"/>
                  <a:gd name="T33" fmla="*/ 111 h 122"/>
                  <a:gd name="T34" fmla="*/ 81 w 133"/>
                  <a:gd name="T35" fmla="*/ 70 h 122"/>
                  <a:gd name="T36" fmla="*/ 122 w 133"/>
                  <a:gd name="T37" fmla="*/ 70 h 122"/>
                  <a:gd name="T38" fmla="*/ 122 w 133"/>
                  <a:gd name="T39" fmla="*/ 111 h 122"/>
                  <a:gd name="T40" fmla="*/ 115 w 133"/>
                  <a:gd name="T41" fmla="*/ 77 h 122"/>
                  <a:gd name="T42" fmla="*/ 88 w 133"/>
                  <a:gd name="T43" fmla="*/ 77 h 122"/>
                  <a:gd name="T44" fmla="*/ 88 w 133"/>
                  <a:gd name="T45" fmla="*/ 104 h 122"/>
                  <a:gd name="T46" fmla="*/ 115 w 133"/>
                  <a:gd name="T47" fmla="*/ 104 h 122"/>
                  <a:gd name="T48" fmla="*/ 115 w 133"/>
                  <a:gd name="T49" fmla="*/ 77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3" h="122">
                    <a:moveTo>
                      <a:pt x="108" y="3"/>
                    </a:moveTo>
                    <a:cubicBezTo>
                      <a:pt x="43" y="119"/>
                      <a:pt x="43" y="119"/>
                      <a:pt x="43" y="119"/>
                    </a:cubicBezTo>
                    <a:cubicBezTo>
                      <a:pt x="25" y="119"/>
                      <a:pt x="25" y="119"/>
                      <a:pt x="25" y="119"/>
                    </a:cubicBezTo>
                    <a:cubicBezTo>
                      <a:pt x="90" y="3"/>
                      <a:pt x="90" y="3"/>
                      <a:pt x="90" y="3"/>
                    </a:cubicBezTo>
                    <a:lnTo>
                      <a:pt x="108" y="3"/>
                    </a:lnTo>
                    <a:close/>
                    <a:moveTo>
                      <a:pt x="11" y="52"/>
                    </a:moveTo>
                    <a:cubicBezTo>
                      <a:pt x="0" y="41"/>
                      <a:pt x="0" y="22"/>
                      <a:pt x="11" y="11"/>
                    </a:cubicBezTo>
                    <a:cubicBezTo>
                      <a:pt x="22" y="0"/>
                      <a:pt x="40" y="0"/>
                      <a:pt x="52" y="11"/>
                    </a:cubicBezTo>
                    <a:cubicBezTo>
                      <a:pt x="63" y="22"/>
                      <a:pt x="63" y="41"/>
                      <a:pt x="52" y="52"/>
                    </a:cubicBezTo>
                    <a:cubicBezTo>
                      <a:pt x="40" y="63"/>
                      <a:pt x="22" y="63"/>
                      <a:pt x="11" y="52"/>
                    </a:cubicBezTo>
                    <a:close/>
                    <a:moveTo>
                      <a:pt x="18" y="45"/>
                    </a:moveTo>
                    <a:cubicBezTo>
                      <a:pt x="25" y="52"/>
                      <a:pt x="37" y="52"/>
                      <a:pt x="45" y="45"/>
                    </a:cubicBezTo>
                    <a:cubicBezTo>
                      <a:pt x="52" y="37"/>
                      <a:pt x="52" y="26"/>
                      <a:pt x="45" y="18"/>
                    </a:cubicBezTo>
                    <a:cubicBezTo>
                      <a:pt x="37" y="11"/>
                      <a:pt x="25" y="11"/>
                      <a:pt x="18" y="18"/>
                    </a:cubicBezTo>
                    <a:cubicBezTo>
                      <a:pt x="11" y="26"/>
                      <a:pt x="11" y="37"/>
                      <a:pt x="18" y="45"/>
                    </a:cubicBezTo>
                    <a:close/>
                    <a:moveTo>
                      <a:pt x="122" y="111"/>
                    </a:moveTo>
                    <a:cubicBezTo>
                      <a:pt x="111" y="122"/>
                      <a:pt x="92" y="122"/>
                      <a:pt x="81" y="111"/>
                    </a:cubicBezTo>
                    <a:cubicBezTo>
                      <a:pt x="70" y="100"/>
                      <a:pt x="70" y="81"/>
                      <a:pt x="81" y="70"/>
                    </a:cubicBezTo>
                    <a:cubicBezTo>
                      <a:pt x="92" y="59"/>
                      <a:pt x="111" y="59"/>
                      <a:pt x="122" y="70"/>
                    </a:cubicBezTo>
                    <a:cubicBezTo>
                      <a:pt x="133" y="81"/>
                      <a:pt x="133" y="100"/>
                      <a:pt x="122" y="111"/>
                    </a:cubicBezTo>
                    <a:close/>
                    <a:moveTo>
                      <a:pt x="115" y="77"/>
                    </a:moveTo>
                    <a:cubicBezTo>
                      <a:pt x="107" y="70"/>
                      <a:pt x="95" y="70"/>
                      <a:pt x="88" y="77"/>
                    </a:cubicBezTo>
                    <a:cubicBezTo>
                      <a:pt x="81" y="85"/>
                      <a:pt x="81" y="97"/>
                      <a:pt x="88" y="104"/>
                    </a:cubicBezTo>
                    <a:cubicBezTo>
                      <a:pt x="95" y="111"/>
                      <a:pt x="107" y="111"/>
                      <a:pt x="115" y="104"/>
                    </a:cubicBezTo>
                    <a:cubicBezTo>
                      <a:pt x="122" y="97"/>
                      <a:pt x="122" y="85"/>
                      <a:pt x="115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154"/>
              <p:cNvSpPr>
                <a:spLocks noEditPoints="1"/>
              </p:cNvSpPr>
              <p:nvPr/>
            </p:nvSpPr>
            <p:spPr bwMode="auto">
              <a:xfrm>
                <a:off x="5404" y="-5751"/>
                <a:ext cx="253" cy="312"/>
              </a:xfrm>
              <a:custGeom>
                <a:avLst/>
                <a:gdLst>
                  <a:gd name="T0" fmla="*/ 103 w 107"/>
                  <a:gd name="T1" fmla="*/ 115 h 132"/>
                  <a:gd name="T2" fmla="*/ 98 w 107"/>
                  <a:gd name="T3" fmla="*/ 120 h 132"/>
                  <a:gd name="T4" fmla="*/ 14 w 107"/>
                  <a:gd name="T5" fmla="*/ 120 h 132"/>
                  <a:gd name="T6" fmla="*/ 9 w 107"/>
                  <a:gd name="T7" fmla="*/ 115 h 132"/>
                  <a:gd name="T8" fmla="*/ 14 w 107"/>
                  <a:gd name="T9" fmla="*/ 110 h 132"/>
                  <a:gd name="T10" fmla="*/ 98 w 107"/>
                  <a:gd name="T11" fmla="*/ 110 h 132"/>
                  <a:gd name="T12" fmla="*/ 103 w 107"/>
                  <a:gd name="T13" fmla="*/ 115 h 132"/>
                  <a:gd name="T14" fmla="*/ 98 w 107"/>
                  <a:gd name="T15" fmla="*/ 122 h 132"/>
                  <a:gd name="T16" fmla="*/ 14 w 107"/>
                  <a:gd name="T17" fmla="*/ 122 h 132"/>
                  <a:gd name="T18" fmla="*/ 9 w 107"/>
                  <a:gd name="T19" fmla="*/ 127 h 132"/>
                  <a:gd name="T20" fmla="*/ 14 w 107"/>
                  <a:gd name="T21" fmla="*/ 132 h 132"/>
                  <a:gd name="T22" fmla="*/ 98 w 107"/>
                  <a:gd name="T23" fmla="*/ 132 h 132"/>
                  <a:gd name="T24" fmla="*/ 103 w 107"/>
                  <a:gd name="T25" fmla="*/ 127 h 132"/>
                  <a:gd name="T26" fmla="*/ 98 w 107"/>
                  <a:gd name="T27" fmla="*/ 122 h 132"/>
                  <a:gd name="T28" fmla="*/ 0 w 107"/>
                  <a:gd name="T29" fmla="*/ 53 h 132"/>
                  <a:gd name="T30" fmla="*/ 54 w 107"/>
                  <a:gd name="T31" fmla="*/ 0 h 132"/>
                  <a:gd name="T32" fmla="*/ 107 w 107"/>
                  <a:gd name="T33" fmla="*/ 53 h 132"/>
                  <a:gd name="T34" fmla="*/ 54 w 107"/>
                  <a:gd name="T35" fmla="*/ 107 h 132"/>
                  <a:gd name="T36" fmla="*/ 0 w 107"/>
                  <a:gd name="T37" fmla="*/ 53 h 132"/>
                  <a:gd name="T38" fmla="*/ 10 w 107"/>
                  <a:gd name="T39" fmla="*/ 53 h 132"/>
                  <a:gd name="T40" fmla="*/ 22 w 107"/>
                  <a:gd name="T41" fmla="*/ 85 h 132"/>
                  <a:gd name="T42" fmla="*/ 54 w 107"/>
                  <a:gd name="T43" fmla="*/ 97 h 132"/>
                  <a:gd name="T44" fmla="*/ 85 w 107"/>
                  <a:gd name="T45" fmla="*/ 85 h 132"/>
                  <a:gd name="T46" fmla="*/ 98 w 107"/>
                  <a:gd name="T47" fmla="*/ 53 h 132"/>
                  <a:gd name="T48" fmla="*/ 85 w 107"/>
                  <a:gd name="T49" fmla="*/ 22 h 132"/>
                  <a:gd name="T50" fmla="*/ 54 w 107"/>
                  <a:gd name="T51" fmla="*/ 9 h 132"/>
                  <a:gd name="T52" fmla="*/ 22 w 107"/>
                  <a:gd name="T53" fmla="*/ 22 h 132"/>
                  <a:gd name="T54" fmla="*/ 10 w 107"/>
                  <a:gd name="T55" fmla="*/ 53 h 132"/>
                  <a:gd name="T56" fmla="*/ 38 w 107"/>
                  <a:gd name="T57" fmla="*/ 74 h 132"/>
                  <a:gd name="T58" fmla="*/ 59 w 107"/>
                  <a:gd name="T59" fmla="*/ 84 h 132"/>
                  <a:gd name="T60" fmla="*/ 72 w 107"/>
                  <a:gd name="T61" fmla="*/ 81 h 132"/>
                  <a:gd name="T62" fmla="*/ 70 w 107"/>
                  <a:gd name="T63" fmla="*/ 71 h 132"/>
                  <a:gd name="T64" fmla="*/ 61 w 107"/>
                  <a:gd name="T65" fmla="*/ 74 h 132"/>
                  <a:gd name="T66" fmla="*/ 49 w 107"/>
                  <a:gd name="T67" fmla="*/ 69 h 132"/>
                  <a:gd name="T68" fmla="*/ 47 w 107"/>
                  <a:gd name="T69" fmla="*/ 63 h 132"/>
                  <a:gd name="T70" fmla="*/ 68 w 107"/>
                  <a:gd name="T71" fmla="*/ 63 h 132"/>
                  <a:gd name="T72" fmla="*/ 68 w 107"/>
                  <a:gd name="T73" fmla="*/ 57 h 132"/>
                  <a:gd name="T74" fmla="*/ 45 w 107"/>
                  <a:gd name="T75" fmla="*/ 57 h 132"/>
                  <a:gd name="T76" fmla="*/ 45 w 107"/>
                  <a:gd name="T77" fmla="*/ 56 h 132"/>
                  <a:gd name="T78" fmla="*/ 45 w 107"/>
                  <a:gd name="T79" fmla="*/ 53 h 132"/>
                  <a:gd name="T80" fmla="*/ 68 w 107"/>
                  <a:gd name="T81" fmla="*/ 53 h 132"/>
                  <a:gd name="T82" fmla="*/ 68 w 107"/>
                  <a:gd name="T83" fmla="*/ 47 h 132"/>
                  <a:gd name="T84" fmla="*/ 47 w 107"/>
                  <a:gd name="T85" fmla="*/ 47 h 132"/>
                  <a:gd name="T86" fmla="*/ 50 w 107"/>
                  <a:gd name="T87" fmla="*/ 41 h 132"/>
                  <a:gd name="T88" fmla="*/ 60 w 107"/>
                  <a:gd name="T89" fmla="*/ 37 h 132"/>
                  <a:gd name="T90" fmla="*/ 70 w 107"/>
                  <a:gd name="T91" fmla="*/ 39 h 132"/>
                  <a:gd name="T92" fmla="*/ 72 w 107"/>
                  <a:gd name="T93" fmla="*/ 29 h 132"/>
                  <a:gd name="T94" fmla="*/ 59 w 107"/>
                  <a:gd name="T95" fmla="*/ 27 h 132"/>
                  <a:gd name="T96" fmla="*/ 39 w 107"/>
                  <a:gd name="T97" fmla="*/ 35 h 132"/>
                  <a:gd name="T98" fmla="*/ 33 w 107"/>
                  <a:gd name="T99" fmla="*/ 47 h 132"/>
                  <a:gd name="T100" fmla="*/ 28 w 107"/>
                  <a:gd name="T101" fmla="*/ 47 h 132"/>
                  <a:gd name="T102" fmla="*/ 28 w 107"/>
                  <a:gd name="T103" fmla="*/ 53 h 132"/>
                  <a:gd name="T104" fmla="*/ 32 w 107"/>
                  <a:gd name="T105" fmla="*/ 53 h 132"/>
                  <a:gd name="T106" fmla="*/ 32 w 107"/>
                  <a:gd name="T107" fmla="*/ 56 h 132"/>
                  <a:gd name="T108" fmla="*/ 32 w 107"/>
                  <a:gd name="T109" fmla="*/ 57 h 132"/>
                  <a:gd name="T110" fmla="*/ 28 w 107"/>
                  <a:gd name="T111" fmla="*/ 57 h 132"/>
                  <a:gd name="T112" fmla="*/ 28 w 107"/>
                  <a:gd name="T113" fmla="*/ 63 h 132"/>
                  <a:gd name="T114" fmla="*/ 33 w 107"/>
                  <a:gd name="T115" fmla="*/ 63 h 132"/>
                  <a:gd name="T116" fmla="*/ 38 w 107"/>
                  <a:gd name="T117" fmla="*/ 7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7" h="132">
                    <a:moveTo>
                      <a:pt x="103" y="115"/>
                    </a:moveTo>
                    <a:cubicBezTo>
                      <a:pt x="103" y="118"/>
                      <a:pt x="101" y="120"/>
                      <a:pt x="98" y="120"/>
                    </a:cubicBezTo>
                    <a:cubicBezTo>
                      <a:pt x="14" y="120"/>
                      <a:pt x="14" y="120"/>
                      <a:pt x="14" y="120"/>
                    </a:cubicBezTo>
                    <a:cubicBezTo>
                      <a:pt x="11" y="120"/>
                      <a:pt x="9" y="118"/>
                      <a:pt x="9" y="115"/>
                    </a:cubicBezTo>
                    <a:cubicBezTo>
                      <a:pt x="9" y="112"/>
                      <a:pt x="11" y="110"/>
                      <a:pt x="14" y="110"/>
                    </a:cubicBezTo>
                    <a:cubicBezTo>
                      <a:pt x="98" y="110"/>
                      <a:pt x="98" y="110"/>
                      <a:pt x="98" y="110"/>
                    </a:cubicBezTo>
                    <a:cubicBezTo>
                      <a:pt x="101" y="110"/>
                      <a:pt x="103" y="112"/>
                      <a:pt x="103" y="115"/>
                    </a:cubicBezTo>
                    <a:close/>
                    <a:moveTo>
                      <a:pt x="98" y="122"/>
                    </a:moveTo>
                    <a:cubicBezTo>
                      <a:pt x="14" y="122"/>
                      <a:pt x="14" y="122"/>
                      <a:pt x="14" y="122"/>
                    </a:cubicBezTo>
                    <a:cubicBezTo>
                      <a:pt x="11" y="122"/>
                      <a:pt x="9" y="124"/>
                      <a:pt x="9" y="127"/>
                    </a:cubicBezTo>
                    <a:cubicBezTo>
                      <a:pt x="9" y="130"/>
                      <a:pt x="11" y="132"/>
                      <a:pt x="14" y="132"/>
                    </a:cubicBezTo>
                    <a:cubicBezTo>
                      <a:pt x="98" y="132"/>
                      <a:pt x="98" y="132"/>
                      <a:pt x="98" y="132"/>
                    </a:cubicBezTo>
                    <a:cubicBezTo>
                      <a:pt x="101" y="132"/>
                      <a:pt x="103" y="130"/>
                      <a:pt x="103" y="127"/>
                    </a:cubicBezTo>
                    <a:cubicBezTo>
                      <a:pt x="103" y="124"/>
                      <a:pt x="101" y="122"/>
                      <a:pt x="98" y="122"/>
                    </a:cubicBezTo>
                    <a:close/>
                    <a:moveTo>
                      <a:pt x="0" y="53"/>
                    </a:moveTo>
                    <a:cubicBezTo>
                      <a:pt x="0" y="24"/>
                      <a:pt x="24" y="0"/>
                      <a:pt x="54" y="0"/>
                    </a:cubicBezTo>
                    <a:cubicBezTo>
                      <a:pt x="83" y="0"/>
                      <a:pt x="107" y="24"/>
                      <a:pt x="107" y="53"/>
                    </a:cubicBezTo>
                    <a:cubicBezTo>
                      <a:pt x="107" y="83"/>
                      <a:pt x="83" y="107"/>
                      <a:pt x="54" y="107"/>
                    </a:cubicBezTo>
                    <a:cubicBezTo>
                      <a:pt x="24" y="107"/>
                      <a:pt x="0" y="83"/>
                      <a:pt x="0" y="53"/>
                    </a:cubicBezTo>
                    <a:close/>
                    <a:moveTo>
                      <a:pt x="10" y="53"/>
                    </a:moveTo>
                    <a:cubicBezTo>
                      <a:pt x="10" y="66"/>
                      <a:pt x="14" y="77"/>
                      <a:pt x="22" y="85"/>
                    </a:cubicBezTo>
                    <a:cubicBezTo>
                      <a:pt x="30" y="92"/>
                      <a:pt x="41" y="97"/>
                      <a:pt x="54" y="97"/>
                    </a:cubicBezTo>
                    <a:cubicBezTo>
                      <a:pt x="66" y="97"/>
                      <a:pt x="77" y="92"/>
                      <a:pt x="85" y="85"/>
                    </a:cubicBezTo>
                    <a:cubicBezTo>
                      <a:pt x="93" y="77"/>
                      <a:pt x="98" y="66"/>
                      <a:pt x="98" y="53"/>
                    </a:cubicBezTo>
                    <a:cubicBezTo>
                      <a:pt x="98" y="41"/>
                      <a:pt x="93" y="30"/>
                      <a:pt x="85" y="22"/>
                    </a:cubicBezTo>
                    <a:cubicBezTo>
                      <a:pt x="77" y="14"/>
                      <a:pt x="66" y="9"/>
                      <a:pt x="54" y="9"/>
                    </a:cubicBezTo>
                    <a:cubicBezTo>
                      <a:pt x="41" y="9"/>
                      <a:pt x="30" y="14"/>
                      <a:pt x="22" y="22"/>
                    </a:cubicBezTo>
                    <a:cubicBezTo>
                      <a:pt x="14" y="30"/>
                      <a:pt x="10" y="41"/>
                      <a:pt x="10" y="53"/>
                    </a:cubicBezTo>
                    <a:close/>
                    <a:moveTo>
                      <a:pt x="38" y="74"/>
                    </a:moveTo>
                    <a:cubicBezTo>
                      <a:pt x="43" y="81"/>
                      <a:pt x="50" y="84"/>
                      <a:pt x="59" y="84"/>
                    </a:cubicBezTo>
                    <a:cubicBezTo>
                      <a:pt x="64" y="84"/>
                      <a:pt x="69" y="83"/>
                      <a:pt x="72" y="81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68" y="72"/>
                      <a:pt x="64" y="74"/>
                      <a:pt x="61" y="74"/>
                    </a:cubicBezTo>
                    <a:cubicBezTo>
                      <a:pt x="56" y="74"/>
                      <a:pt x="52" y="72"/>
                      <a:pt x="49" y="69"/>
                    </a:cubicBezTo>
                    <a:cubicBezTo>
                      <a:pt x="48" y="68"/>
                      <a:pt x="47" y="66"/>
                      <a:pt x="47" y="63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5"/>
                      <a:pt x="45" y="54"/>
                      <a:pt x="45" y="53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5"/>
                      <a:pt x="48" y="43"/>
                      <a:pt x="50" y="41"/>
                    </a:cubicBezTo>
                    <a:cubicBezTo>
                      <a:pt x="52" y="38"/>
                      <a:pt x="56" y="37"/>
                      <a:pt x="60" y="37"/>
                    </a:cubicBezTo>
                    <a:cubicBezTo>
                      <a:pt x="64" y="37"/>
                      <a:pt x="67" y="38"/>
                      <a:pt x="70" y="39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69" y="28"/>
                      <a:pt x="64" y="27"/>
                      <a:pt x="59" y="27"/>
                    </a:cubicBezTo>
                    <a:cubicBezTo>
                      <a:pt x="51" y="27"/>
                      <a:pt x="44" y="30"/>
                      <a:pt x="39" y="35"/>
                    </a:cubicBezTo>
                    <a:cubicBezTo>
                      <a:pt x="37" y="38"/>
                      <a:pt x="34" y="42"/>
                      <a:pt x="33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4"/>
                      <a:pt x="32" y="55"/>
                      <a:pt x="32" y="56"/>
                    </a:cubicBezTo>
                    <a:cubicBezTo>
                      <a:pt x="32" y="56"/>
                      <a:pt x="32" y="57"/>
                      <a:pt x="32" y="57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4" y="68"/>
                      <a:pt x="36" y="71"/>
                      <a:pt x="38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55"/>
              <p:cNvSpPr>
                <a:spLocks noEditPoints="1"/>
              </p:cNvSpPr>
              <p:nvPr/>
            </p:nvSpPr>
            <p:spPr bwMode="auto">
              <a:xfrm>
                <a:off x="1314" y="-4383"/>
                <a:ext cx="312" cy="317"/>
              </a:xfrm>
              <a:custGeom>
                <a:avLst/>
                <a:gdLst>
                  <a:gd name="T0" fmla="*/ 132 w 132"/>
                  <a:gd name="T1" fmla="*/ 100 h 134"/>
                  <a:gd name="T2" fmla="*/ 94 w 132"/>
                  <a:gd name="T3" fmla="*/ 100 h 134"/>
                  <a:gd name="T4" fmla="*/ 99 w 132"/>
                  <a:gd name="T5" fmla="*/ 107 h 134"/>
                  <a:gd name="T6" fmla="*/ 128 w 132"/>
                  <a:gd name="T7" fmla="*/ 116 h 134"/>
                  <a:gd name="T8" fmla="*/ 128 w 132"/>
                  <a:gd name="T9" fmla="*/ 118 h 134"/>
                  <a:gd name="T10" fmla="*/ 99 w 132"/>
                  <a:gd name="T11" fmla="*/ 127 h 134"/>
                  <a:gd name="T12" fmla="*/ 128 w 132"/>
                  <a:gd name="T13" fmla="*/ 118 h 134"/>
                  <a:gd name="T14" fmla="*/ 52 w 132"/>
                  <a:gd name="T15" fmla="*/ 106 h 134"/>
                  <a:gd name="T16" fmla="*/ 43 w 132"/>
                  <a:gd name="T17" fmla="*/ 94 h 134"/>
                  <a:gd name="T18" fmla="*/ 50 w 132"/>
                  <a:gd name="T19" fmla="*/ 90 h 134"/>
                  <a:gd name="T20" fmla="*/ 55 w 132"/>
                  <a:gd name="T21" fmla="*/ 99 h 134"/>
                  <a:gd name="T22" fmla="*/ 51 w 132"/>
                  <a:gd name="T23" fmla="*/ 82 h 134"/>
                  <a:gd name="T24" fmla="*/ 48 w 132"/>
                  <a:gd name="T25" fmla="*/ 61 h 134"/>
                  <a:gd name="T26" fmla="*/ 61 w 132"/>
                  <a:gd name="T27" fmla="*/ 50 h 134"/>
                  <a:gd name="T28" fmla="*/ 69 w 132"/>
                  <a:gd name="T29" fmla="*/ 58 h 134"/>
                  <a:gd name="T30" fmla="*/ 77 w 132"/>
                  <a:gd name="T31" fmla="*/ 69 h 134"/>
                  <a:gd name="T32" fmla="*/ 68 w 132"/>
                  <a:gd name="T33" fmla="*/ 69 h 134"/>
                  <a:gd name="T34" fmla="*/ 70 w 132"/>
                  <a:gd name="T35" fmla="*/ 80 h 134"/>
                  <a:gd name="T36" fmla="*/ 78 w 132"/>
                  <a:gd name="T37" fmla="*/ 93 h 134"/>
                  <a:gd name="T38" fmla="*/ 63 w 132"/>
                  <a:gd name="T39" fmla="*/ 108 h 134"/>
                  <a:gd name="T40" fmla="*/ 61 w 132"/>
                  <a:gd name="T41" fmla="*/ 116 h 134"/>
                  <a:gd name="T42" fmla="*/ 63 w 132"/>
                  <a:gd name="T43" fmla="*/ 101 h 134"/>
                  <a:gd name="T44" fmla="*/ 68 w 132"/>
                  <a:gd name="T45" fmla="*/ 89 h 134"/>
                  <a:gd name="T46" fmla="*/ 59 w 132"/>
                  <a:gd name="T47" fmla="*/ 76 h 134"/>
                  <a:gd name="T48" fmla="*/ 53 w 132"/>
                  <a:gd name="T49" fmla="*/ 70 h 134"/>
                  <a:gd name="T50" fmla="*/ 92 w 132"/>
                  <a:gd name="T51" fmla="*/ 123 h 134"/>
                  <a:gd name="T52" fmla="*/ 63 w 132"/>
                  <a:gd name="T53" fmla="*/ 134 h 134"/>
                  <a:gd name="T54" fmla="*/ 33 w 132"/>
                  <a:gd name="T55" fmla="*/ 130 h 134"/>
                  <a:gd name="T56" fmla="*/ 0 w 132"/>
                  <a:gd name="T57" fmla="*/ 85 h 134"/>
                  <a:gd name="T58" fmla="*/ 37 w 132"/>
                  <a:gd name="T59" fmla="*/ 31 h 134"/>
                  <a:gd name="T60" fmla="*/ 38 w 132"/>
                  <a:gd name="T61" fmla="*/ 22 h 134"/>
                  <a:gd name="T62" fmla="*/ 24 w 132"/>
                  <a:gd name="T63" fmla="*/ 7 h 134"/>
                  <a:gd name="T64" fmla="*/ 50 w 132"/>
                  <a:gd name="T65" fmla="*/ 0 h 134"/>
                  <a:gd name="T66" fmla="*/ 79 w 132"/>
                  <a:gd name="T67" fmla="*/ 3 h 134"/>
                  <a:gd name="T68" fmla="*/ 98 w 132"/>
                  <a:gd name="T69" fmla="*/ 10 h 134"/>
                  <a:gd name="T70" fmla="*/ 85 w 132"/>
                  <a:gd name="T71" fmla="*/ 24 h 134"/>
                  <a:gd name="T72" fmla="*/ 84 w 132"/>
                  <a:gd name="T73" fmla="*/ 32 h 134"/>
                  <a:gd name="T74" fmla="*/ 121 w 132"/>
                  <a:gd name="T75" fmla="*/ 87 h 134"/>
                  <a:gd name="T76" fmla="*/ 114 w 132"/>
                  <a:gd name="T77" fmla="*/ 87 h 134"/>
                  <a:gd name="T78" fmla="*/ 114 w 132"/>
                  <a:gd name="T79" fmla="*/ 86 h 134"/>
                  <a:gd name="T80" fmla="*/ 79 w 132"/>
                  <a:gd name="T81" fmla="*/ 37 h 134"/>
                  <a:gd name="T82" fmla="*/ 43 w 132"/>
                  <a:gd name="T83" fmla="*/ 37 h 134"/>
                  <a:gd name="T84" fmla="*/ 7 w 132"/>
                  <a:gd name="T85" fmla="*/ 86 h 134"/>
                  <a:gd name="T86" fmla="*/ 7 w 132"/>
                  <a:gd name="T87" fmla="*/ 87 h 134"/>
                  <a:gd name="T88" fmla="*/ 57 w 132"/>
                  <a:gd name="T89" fmla="*/ 127 h 134"/>
                  <a:gd name="T90" fmla="*/ 63 w 132"/>
                  <a:gd name="T91" fmla="*/ 127 h 134"/>
                  <a:gd name="T92" fmla="*/ 86 w 132"/>
                  <a:gd name="T93" fmla="*/ 124 h 134"/>
                  <a:gd name="T94" fmla="*/ 44 w 132"/>
                  <a:gd name="T95" fmla="*/ 21 h 134"/>
                  <a:gd name="T96" fmla="*/ 85 w 132"/>
                  <a:gd name="T97" fmla="*/ 8 h 134"/>
                  <a:gd name="T98" fmla="*/ 77 w 132"/>
                  <a:gd name="T99" fmla="*/ 8 h 134"/>
                  <a:gd name="T100" fmla="*/ 71 w 132"/>
                  <a:gd name="T101" fmla="*/ 6 h 134"/>
                  <a:gd name="T102" fmla="*/ 50 w 132"/>
                  <a:gd name="T103" fmla="*/ 6 h 134"/>
                  <a:gd name="T104" fmla="*/ 41 w 132"/>
                  <a:gd name="T105" fmla="*/ 9 h 134"/>
                  <a:gd name="T106" fmla="*/ 44 w 132"/>
                  <a:gd name="T107" fmla="*/ 2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2" h="134">
                    <a:moveTo>
                      <a:pt x="99" y="95"/>
                    </a:moveTo>
                    <a:cubicBezTo>
                      <a:pt x="128" y="95"/>
                      <a:pt x="128" y="95"/>
                      <a:pt x="128" y="95"/>
                    </a:cubicBezTo>
                    <a:cubicBezTo>
                      <a:pt x="130" y="95"/>
                      <a:pt x="132" y="97"/>
                      <a:pt x="132" y="100"/>
                    </a:cubicBezTo>
                    <a:cubicBezTo>
                      <a:pt x="132" y="102"/>
                      <a:pt x="130" y="104"/>
                      <a:pt x="128" y="104"/>
                    </a:cubicBezTo>
                    <a:cubicBezTo>
                      <a:pt x="99" y="104"/>
                      <a:pt x="99" y="104"/>
                      <a:pt x="99" y="104"/>
                    </a:cubicBezTo>
                    <a:cubicBezTo>
                      <a:pt x="96" y="104"/>
                      <a:pt x="94" y="102"/>
                      <a:pt x="94" y="100"/>
                    </a:cubicBezTo>
                    <a:cubicBezTo>
                      <a:pt x="94" y="97"/>
                      <a:pt x="96" y="95"/>
                      <a:pt x="99" y="95"/>
                    </a:cubicBezTo>
                    <a:close/>
                    <a:moveTo>
                      <a:pt x="128" y="107"/>
                    </a:moveTo>
                    <a:cubicBezTo>
                      <a:pt x="99" y="107"/>
                      <a:pt x="99" y="107"/>
                      <a:pt x="99" y="107"/>
                    </a:cubicBezTo>
                    <a:cubicBezTo>
                      <a:pt x="96" y="107"/>
                      <a:pt x="94" y="109"/>
                      <a:pt x="94" y="111"/>
                    </a:cubicBezTo>
                    <a:cubicBezTo>
                      <a:pt x="94" y="114"/>
                      <a:pt x="96" y="116"/>
                      <a:pt x="99" y="116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30" y="116"/>
                      <a:pt x="132" y="114"/>
                      <a:pt x="132" y="111"/>
                    </a:cubicBezTo>
                    <a:cubicBezTo>
                      <a:pt x="132" y="109"/>
                      <a:pt x="130" y="107"/>
                      <a:pt x="128" y="107"/>
                    </a:cubicBezTo>
                    <a:close/>
                    <a:moveTo>
                      <a:pt x="128" y="118"/>
                    </a:moveTo>
                    <a:cubicBezTo>
                      <a:pt x="99" y="118"/>
                      <a:pt x="99" y="118"/>
                      <a:pt x="99" y="118"/>
                    </a:cubicBezTo>
                    <a:cubicBezTo>
                      <a:pt x="96" y="118"/>
                      <a:pt x="94" y="120"/>
                      <a:pt x="94" y="123"/>
                    </a:cubicBezTo>
                    <a:cubicBezTo>
                      <a:pt x="94" y="125"/>
                      <a:pt x="96" y="127"/>
                      <a:pt x="99" y="127"/>
                    </a:cubicBezTo>
                    <a:cubicBezTo>
                      <a:pt x="128" y="127"/>
                      <a:pt x="128" y="127"/>
                      <a:pt x="128" y="127"/>
                    </a:cubicBezTo>
                    <a:cubicBezTo>
                      <a:pt x="130" y="127"/>
                      <a:pt x="132" y="125"/>
                      <a:pt x="132" y="123"/>
                    </a:cubicBezTo>
                    <a:cubicBezTo>
                      <a:pt x="132" y="120"/>
                      <a:pt x="130" y="118"/>
                      <a:pt x="128" y="118"/>
                    </a:cubicBezTo>
                    <a:close/>
                    <a:moveTo>
                      <a:pt x="59" y="113"/>
                    </a:moveTo>
                    <a:cubicBezTo>
                      <a:pt x="59" y="108"/>
                      <a:pt x="59" y="108"/>
                      <a:pt x="59" y="108"/>
                    </a:cubicBezTo>
                    <a:cubicBezTo>
                      <a:pt x="56" y="108"/>
                      <a:pt x="54" y="107"/>
                      <a:pt x="52" y="106"/>
                    </a:cubicBezTo>
                    <a:cubicBezTo>
                      <a:pt x="50" y="105"/>
                      <a:pt x="48" y="104"/>
                      <a:pt x="47" y="103"/>
                    </a:cubicBezTo>
                    <a:cubicBezTo>
                      <a:pt x="45" y="101"/>
                      <a:pt x="44" y="100"/>
                      <a:pt x="44" y="98"/>
                    </a:cubicBezTo>
                    <a:cubicBezTo>
                      <a:pt x="43" y="97"/>
                      <a:pt x="43" y="95"/>
                      <a:pt x="43" y="94"/>
                    </a:cubicBezTo>
                    <a:cubicBezTo>
                      <a:pt x="43" y="93"/>
                      <a:pt x="43" y="92"/>
                      <a:pt x="44" y="91"/>
                    </a:cubicBezTo>
                    <a:cubicBezTo>
                      <a:pt x="45" y="90"/>
                      <a:pt x="46" y="89"/>
                      <a:pt x="47" y="89"/>
                    </a:cubicBezTo>
                    <a:cubicBezTo>
                      <a:pt x="48" y="89"/>
                      <a:pt x="49" y="90"/>
                      <a:pt x="50" y="90"/>
                    </a:cubicBezTo>
                    <a:cubicBezTo>
                      <a:pt x="51" y="91"/>
                      <a:pt x="51" y="91"/>
                      <a:pt x="51" y="92"/>
                    </a:cubicBezTo>
                    <a:cubicBezTo>
                      <a:pt x="52" y="94"/>
                      <a:pt x="52" y="95"/>
                      <a:pt x="53" y="96"/>
                    </a:cubicBezTo>
                    <a:cubicBezTo>
                      <a:pt x="53" y="97"/>
                      <a:pt x="54" y="98"/>
                      <a:pt x="55" y="99"/>
                    </a:cubicBezTo>
                    <a:cubicBezTo>
                      <a:pt x="56" y="100"/>
                      <a:pt x="57" y="101"/>
                      <a:pt x="59" y="101"/>
                    </a:cubicBezTo>
                    <a:cubicBezTo>
                      <a:pt x="59" y="85"/>
                      <a:pt x="59" y="85"/>
                      <a:pt x="59" y="85"/>
                    </a:cubicBezTo>
                    <a:cubicBezTo>
                      <a:pt x="56" y="84"/>
                      <a:pt x="53" y="83"/>
                      <a:pt x="51" y="82"/>
                    </a:cubicBezTo>
                    <a:cubicBezTo>
                      <a:pt x="49" y="81"/>
                      <a:pt x="47" y="80"/>
                      <a:pt x="46" y="78"/>
                    </a:cubicBezTo>
                    <a:cubicBezTo>
                      <a:pt x="45" y="76"/>
                      <a:pt x="44" y="74"/>
                      <a:pt x="44" y="71"/>
                    </a:cubicBezTo>
                    <a:cubicBezTo>
                      <a:pt x="44" y="67"/>
                      <a:pt x="45" y="64"/>
                      <a:pt x="48" y="61"/>
                    </a:cubicBezTo>
                    <a:cubicBezTo>
                      <a:pt x="50" y="59"/>
                      <a:pt x="54" y="57"/>
                      <a:pt x="59" y="57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1"/>
                      <a:pt x="59" y="50"/>
                      <a:pt x="61" y="50"/>
                    </a:cubicBezTo>
                    <a:cubicBezTo>
                      <a:pt x="62" y="50"/>
                      <a:pt x="63" y="51"/>
                      <a:pt x="63" y="53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7"/>
                      <a:pt x="67" y="58"/>
                      <a:pt x="69" y="58"/>
                    </a:cubicBezTo>
                    <a:cubicBezTo>
                      <a:pt x="71" y="59"/>
                      <a:pt x="72" y="60"/>
                      <a:pt x="74" y="62"/>
                    </a:cubicBezTo>
                    <a:cubicBezTo>
                      <a:pt x="75" y="63"/>
                      <a:pt x="75" y="64"/>
                      <a:pt x="76" y="65"/>
                    </a:cubicBezTo>
                    <a:cubicBezTo>
                      <a:pt x="76" y="67"/>
                      <a:pt x="77" y="68"/>
                      <a:pt x="77" y="69"/>
                    </a:cubicBezTo>
                    <a:cubicBezTo>
                      <a:pt x="77" y="70"/>
                      <a:pt x="76" y="71"/>
                      <a:pt x="75" y="72"/>
                    </a:cubicBezTo>
                    <a:cubicBezTo>
                      <a:pt x="75" y="72"/>
                      <a:pt x="74" y="73"/>
                      <a:pt x="72" y="73"/>
                    </a:cubicBezTo>
                    <a:cubicBezTo>
                      <a:pt x="70" y="73"/>
                      <a:pt x="69" y="72"/>
                      <a:pt x="68" y="69"/>
                    </a:cubicBezTo>
                    <a:cubicBezTo>
                      <a:pt x="67" y="66"/>
                      <a:pt x="66" y="65"/>
                      <a:pt x="63" y="64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6" y="78"/>
                      <a:pt x="68" y="79"/>
                      <a:pt x="70" y="80"/>
                    </a:cubicBezTo>
                    <a:cubicBezTo>
                      <a:pt x="71" y="80"/>
                      <a:pt x="73" y="81"/>
                      <a:pt x="74" y="83"/>
                    </a:cubicBezTo>
                    <a:cubicBezTo>
                      <a:pt x="75" y="84"/>
                      <a:pt x="76" y="85"/>
                      <a:pt x="77" y="87"/>
                    </a:cubicBezTo>
                    <a:cubicBezTo>
                      <a:pt x="78" y="89"/>
                      <a:pt x="78" y="91"/>
                      <a:pt x="78" y="93"/>
                    </a:cubicBezTo>
                    <a:cubicBezTo>
                      <a:pt x="78" y="95"/>
                      <a:pt x="78" y="98"/>
                      <a:pt x="77" y="100"/>
                    </a:cubicBezTo>
                    <a:cubicBezTo>
                      <a:pt x="75" y="102"/>
                      <a:pt x="74" y="104"/>
                      <a:pt x="71" y="105"/>
                    </a:cubicBezTo>
                    <a:cubicBezTo>
                      <a:pt x="69" y="107"/>
                      <a:pt x="66" y="108"/>
                      <a:pt x="63" y="108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63" y="114"/>
                      <a:pt x="63" y="115"/>
                      <a:pt x="62" y="116"/>
                    </a:cubicBezTo>
                    <a:cubicBezTo>
                      <a:pt x="62" y="116"/>
                      <a:pt x="62" y="116"/>
                      <a:pt x="61" y="116"/>
                    </a:cubicBezTo>
                    <a:cubicBezTo>
                      <a:pt x="60" y="116"/>
                      <a:pt x="59" y="116"/>
                      <a:pt x="59" y="116"/>
                    </a:cubicBezTo>
                    <a:cubicBezTo>
                      <a:pt x="59" y="115"/>
                      <a:pt x="59" y="114"/>
                      <a:pt x="59" y="113"/>
                    </a:cubicBezTo>
                    <a:close/>
                    <a:moveTo>
                      <a:pt x="63" y="101"/>
                    </a:moveTo>
                    <a:cubicBezTo>
                      <a:pt x="65" y="101"/>
                      <a:pt x="67" y="100"/>
                      <a:pt x="68" y="99"/>
                    </a:cubicBezTo>
                    <a:cubicBezTo>
                      <a:pt x="69" y="97"/>
                      <a:pt x="70" y="96"/>
                      <a:pt x="70" y="94"/>
                    </a:cubicBezTo>
                    <a:cubicBezTo>
                      <a:pt x="70" y="92"/>
                      <a:pt x="69" y="90"/>
                      <a:pt x="68" y="89"/>
                    </a:cubicBezTo>
                    <a:cubicBezTo>
                      <a:pt x="67" y="88"/>
                      <a:pt x="65" y="87"/>
                      <a:pt x="63" y="86"/>
                    </a:cubicBezTo>
                    <a:lnTo>
                      <a:pt x="63" y="101"/>
                    </a:lnTo>
                    <a:close/>
                    <a:moveTo>
                      <a:pt x="59" y="76"/>
                    </a:moveTo>
                    <a:cubicBezTo>
                      <a:pt x="59" y="63"/>
                      <a:pt x="59" y="63"/>
                      <a:pt x="59" y="63"/>
                    </a:cubicBezTo>
                    <a:cubicBezTo>
                      <a:pt x="57" y="64"/>
                      <a:pt x="55" y="65"/>
                      <a:pt x="54" y="66"/>
                    </a:cubicBezTo>
                    <a:cubicBezTo>
                      <a:pt x="53" y="67"/>
                      <a:pt x="53" y="68"/>
                      <a:pt x="53" y="70"/>
                    </a:cubicBezTo>
                    <a:cubicBezTo>
                      <a:pt x="53" y="72"/>
                      <a:pt x="53" y="73"/>
                      <a:pt x="54" y="74"/>
                    </a:cubicBezTo>
                    <a:cubicBezTo>
                      <a:pt x="55" y="75"/>
                      <a:pt x="57" y="76"/>
                      <a:pt x="59" y="76"/>
                    </a:cubicBezTo>
                    <a:close/>
                    <a:moveTo>
                      <a:pt x="92" y="123"/>
                    </a:moveTo>
                    <a:cubicBezTo>
                      <a:pt x="92" y="125"/>
                      <a:pt x="93" y="127"/>
                      <a:pt x="94" y="128"/>
                    </a:cubicBezTo>
                    <a:cubicBezTo>
                      <a:pt x="83" y="133"/>
                      <a:pt x="71" y="134"/>
                      <a:pt x="64" y="134"/>
                    </a:cubicBezTo>
                    <a:cubicBezTo>
                      <a:pt x="64" y="134"/>
                      <a:pt x="63" y="134"/>
                      <a:pt x="63" y="134"/>
                    </a:cubicBezTo>
                    <a:cubicBezTo>
                      <a:pt x="58" y="134"/>
                      <a:pt x="58" y="134"/>
                      <a:pt x="58" y="134"/>
                    </a:cubicBezTo>
                    <a:cubicBezTo>
                      <a:pt x="58" y="134"/>
                      <a:pt x="57" y="134"/>
                      <a:pt x="57" y="134"/>
                    </a:cubicBezTo>
                    <a:cubicBezTo>
                      <a:pt x="52" y="134"/>
                      <a:pt x="43" y="133"/>
                      <a:pt x="33" y="130"/>
                    </a:cubicBezTo>
                    <a:cubicBezTo>
                      <a:pt x="24" y="127"/>
                      <a:pt x="14" y="122"/>
                      <a:pt x="7" y="112"/>
                    </a:cubicBezTo>
                    <a:cubicBezTo>
                      <a:pt x="3" y="106"/>
                      <a:pt x="0" y="97"/>
                      <a:pt x="0" y="87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0" y="82"/>
                      <a:pt x="1" y="72"/>
                      <a:pt x="6" y="61"/>
                    </a:cubicBezTo>
                    <a:cubicBezTo>
                      <a:pt x="11" y="51"/>
                      <a:pt x="20" y="40"/>
                      <a:pt x="37" y="32"/>
                    </a:cubicBezTo>
                    <a:cubicBezTo>
                      <a:pt x="37" y="32"/>
                      <a:pt x="37" y="31"/>
                      <a:pt x="37" y="31"/>
                    </a:cubicBezTo>
                    <a:cubicBezTo>
                      <a:pt x="37" y="29"/>
                      <a:pt x="37" y="28"/>
                      <a:pt x="38" y="28"/>
                    </a:cubicBezTo>
                    <a:cubicBezTo>
                      <a:pt x="37" y="27"/>
                      <a:pt x="37" y="26"/>
                      <a:pt x="37" y="24"/>
                    </a:cubicBezTo>
                    <a:cubicBezTo>
                      <a:pt x="37" y="23"/>
                      <a:pt x="37" y="23"/>
                      <a:pt x="38" y="22"/>
                    </a:cubicBezTo>
                    <a:cubicBezTo>
                      <a:pt x="35" y="18"/>
                      <a:pt x="30" y="14"/>
                      <a:pt x="25" y="12"/>
                    </a:cubicBezTo>
                    <a:cubicBezTo>
                      <a:pt x="24" y="12"/>
                      <a:pt x="23" y="11"/>
                      <a:pt x="23" y="10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7"/>
                      <a:pt x="28" y="2"/>
                      <a:pt x="36" y="2"/>
                    </a:cubicBezTo>
                    <a:cubicBezTo>
                      <a:pt x="38" y="2"/>
                      <a:pt x="40" y="2"/>
                      <a:pt x="42" y="3"/>
                    </a:cubicBezTo>
                    <a:cubicBezTo>
                      <a:pt x="43" y="2"/>
                      <a:pt x="46" y="0"/>
                      <a:pt x="50" y="0"/>
                    </a:cubicBezTo>
                    <a:cubicBezTo>
                      <a:pt x="53" y="0"/>
                      <a:pt x="57" y="1"/>
                      <a:pt x="61" y="3"/>
                    </a:cubicBezTo>
                    <a:cubicBezTo>
                      <a:pt x="64" y="1"/>
                      <a:pt x="68" y="0"/>
                      <a:pt x="71" y="0"/>
                    </a:cubicBezTo>
                    <a:cubicBezTo>
                      <a:pt x="75" y="0"/>
                      <a:pt x="78" y="2"/>
                      <a:pt x="79" y="3"/>
                    </a:cubicBezTo>
                    <a:cubicBezTo>
                      <a:pt x="81" y="2"/>
                      <a:pt x="84" y="2"/>
                      <a:pt x="85" y="2"/>
                    </a:cubicBezTo>
                    <a:cubicBezTo>
                      <a:pt x="93" y="2"/>
                      <a:pt x="97" y="7"/>
                      <a:pt x="97" y="7"/>
                    </a:cubicBezTo>
                    <a:cubicBezTo>
                      <a:pt x="98" y="8"/>
                      <a:pt x="98" y="9"/>
                      <a:pt x="98" y="10"/>
                    </a:cubicBezTo>
                    <a:cubicBezTo>
                      <a:pt x="98" y="11"/>
                      <a:pt x="97" y="12"/>
                      <a:pt x="96" y="12"/>
                    </a:cubicBezTo>
                    <a:cubicBezTo>
                      <a:pt x="91" y="14"/>
                      <a:pt x="87" y="18"/>
                      <a:pt x="84" y="22"/>
                    </a:cubicBezTo>
                    <a:cubicBezTo>
                      <a:pt x="84" y="23"/>
                      <a:pt x="85" y="23"/>
                      <a:pt x="85" y="24"/>
                    </a:cubicBezTo>
                    <a:cubicBezTo>
                      <a:pt x="85" y="26"/>
                      <a:pt x="84" y="27"/>
                      <a:pt x="83" y="28"/>
                    </a:cubicBezTo>
                    <a:cubicBezTo>
                      <a:pt x="84" y="28"/>
                      <a:pt x="85" y="29"/>
                      <a:pt x="85" y="31"/>
                    </a:cubicBezTo>
                    <a:cubicBezTo>
                      <a:pt x="85" y="31"/>
                      <a:pt x="84" y="32"/>
                      <a:pt x="84" y="32"/>
                    </a:cubicBezTo>
                    <a:cubicBezTo>
                      <a:pt x="101" y="40"/>
                      <a:pt x="110" y="51"/>
                      <a:pt x="115" y="61"/>
                    </a:cubicBezTo>
                    <a:cubicBezTo>
                      <a:pt x="120" y="72"/>
                      <a:pt x="121" y="82"/>
                      <a:pt x="121" y="85"/>
                    </a:cubicBezTo>
                    <a:cubicBezTo>
                      <a:pt x="121" y="86"/>
                      <a:pt x="121" y="87"/>
                      <a:pt x="121" y="87"/>
                    </a:cubicBezTo>
                    <a:cubicBezTo>
                      <a:pt x="121" y="89"/>
                      <a:pt x="121" y="91"/>
                      <a:pt x="121" y="93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114" y="91"/>
                      <a:pt x="114" y="89"/>
                      <a:pt x="114" y="87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4" y="86"/>
                      <a:pt x="114" y="86"/>
                      <a:pt x="114" y="85"/>
                    </a:cubicBezTo>
                    <a:cubicBezTo>
                      <a:pt x="114" y="82"/>
                      <a:pt x="114" y="74"/>
                      <a:pt x="109" y="64"/>
                    </a:cubicBezTo>
                    <a:cubicBezTo>
                      <a:pt x="104" y="55"/>
                      <a:pt x="95" y="45"/>
                      <a:pt x="79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6" y="45"/>
                      <a:pt x="17" y="55"/>
                      <a:pt x="12" y="64"/>
                    </a:cubicBezTo>
                    <a:cubicBezTo>
                      <a:pt x="8" y="74"/>
                      <a:pt x="7" y="82"/>
                      <a:pt x="7" y="85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96"/>
                      <a:pt x="10" y="103"/>
                      <a:pt x="13" y="108"/>
                    </a:cubicBezTo>
                    <a:cubicBezTo>
                      <a:pt x="17" y="114"/>
                      <a:pt x="22" y="118"/>
                      <a:pt x="27" y="120"/>
                    </a:cubicBezTo>
                    <a:cubicBezTo>
                      <a:pt x="38" y="126"/>
                      <a:pt x="51" y="127"/>
                      <a:pt x="57" y="127"/>
                    </a:cubicBezTo>
                    <a:cubicBezTo>
                      <a:pt x="57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8" y="12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69" y="127"/>
                      <a:pt x="77" y="126"/>
                      <a:pt x="86" y="124"/>
                    </a:cubicBezTo>
                    <a:cubicBezTo>
                      <a:pt x="88" y="123"/>
                      <a:pt x="90" y="122"/>
                      <a:pt x="92" y="121"/>
                    </a:cubicBezTo>
                    <a:cubicBezTo>
                      <a:pt x="92" y="122"/>
                      <a:pt x="92" y="122"/>
                      <a:pt x="92" y="123"/>
                    </a:cubicBezTo>
                    <a:close/>
                    <a:moveTo>
                      <a:pt x="44" y="21"/>
                    </a:moveTo>
                    <a:cubicBezTo>
                      <a:pt x="77" y="21"/>
                      <a:pt x="77" y="21"/>
                      <a:pt x="77" y="21"/>
                    </a:cubicBezTo>
                    <a:cubicBezTo>
                      <a:pt x="80" y="17"/>
                      <a:pt x="84" y="12"/>
                      <a:pt x="90" y="9"/>
                    </a:cubicBezTo>
                    <a:cubicBezTo>
                      <a:pt x="88" y="8"/>
                      <a:pt x="87" y="8"/>
                      <a:pt x="85" y="8"/>
                    </a:cubicBezTo>
                    <a:cubicBezTo>
                      <a:pt x="84" y="8"/>
                      <a:pt x="82" y="8"/>
                      <a:pt x="80" y="9"/>
                    </a:cubicBezTo>
                    <a:cubicBezTo>
                      <a:pt x="79" y="10"/>
                      <a:pt x="78" y="9"/>
                      <a:pt x="77" y="8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7" y="8"/>
                      <a:pt x="77" y="8"/>
                      <a:pt x="76" y="8"/>
                    </a:cubicBezTo>
                    <a:cubicBezTo>
                      <a:pt x="76" y="8"/>
                      <a:pt x="76" y="8"/>
                      <a:pt x="75" y="7"/>
                    </a:cubicBezTo>
                    <a:cubicBezTo>
                      <a:pt x="74" y="7"/>
                      <a:pt x="73" y="6"/>
                      <a:pt x="71" y="6"/>
                    </a:cubicBezTo>
                    <a:cubicBezTo>
                      <a:pt x="69" y="6"/>
                      <a:pt x="66" y="7"/>
                      <a:pt x="62" y="9"/>
                    </a:cubicBezTo>
                    <a:cubicBezTo>
                      <a:pt x="61" y="9"/>
                      <a:pt x="60" y="9"/>
                      <a:pt x="59" y="9"/>
                    </a:cubicBezTo>
                    <a:cubicBezTo>
                      <a:pt x="55" y="7"/>
                      <a:pt x="53" y="6"/>
                      <a:pt x="50" y="6"/>
                    </a:cubicBezTo>
                    <a:cubicBezTo>
                      <a:pt x="47" y="6"/>
                      <a:pt x="45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2" y="10"/>
                      <a:pt x="41" y="9"/>
                    </a:cubicBezTo>
                    <a:cubicBezTo>
                      <a:pt x="39" y="8"/>
                      <a:pt x="37" y="8"/>
                      <a:pt x="36" y="8"/>
                    </a:cubicBezTo>
                    <a:cubicBezTo>
                      <a:pt x="34" y="8"/>
                      <a:pt x="33" y="8"/>
                      <a:pt x="31" y="9"/>
                    </a:cubicBezTo>
                    <a:cubicBezTo>
                      <a:pt x="37" y="12"/>
                      <a:pt x="41" y="17"/>
                      <a:pt x="44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56"/>
              <p:cNvSpPr>
                <a:spLocks noEditPoints="1"/>
              </p:cNvSpPr>
              <p:nvPr/>
            </p:nvSpPr>
            <p:spPr bwMode="auto">
              <a:xfrm>
                <a:off x="4063" y="-6446"/>
                <a:ext cx="227" cy="331"/>
              </a:xfrm>
              <a:custGeom>
                <a:avLst/>
                <a:gdLst>
                  <a:gd name="T0" fmla="*/ 14 w 96"/>
                  <a:gd name="T1" fmla="*/ 0 h 140"/>
                  <a:gd name="T2" fmla="*/ 0 w 96"/>
                  <a:gd name="T3" fmla="*/ 126 h 140"/>
                  <a:gd name="T4" fmla="*/ 82 w 96"/>
                  <a:gd name="T5" fmla="*/ 140 h 140"/>
                  <a:gd name="T6" fmla="*/ 96 w 96"/>
                  <a:gd name="T7" fmla="*/ 126 h 140"/>
                  <a:gd name="T8" fmla="*/ 96 w 96"/>
                  <a:gd name="T9" fmla="*/ 14 h 140"/>
                  <a:gd name="T10" fmla="*/ 42 w 96"/>
                  <a:gd name="T11" fmla="*/ 4 h 140"/>
                  <a:gd name="T12" fmla="*/ 56 w 96"/>
                  <a:gd name="T13" fmla="*/ 5 h 140"/>
                  <a:gd name="T14" fmla="*/ 42 w 96"/>
                  <a:gd name="T15" fmla="*/ 7 h 140"/>
                  <a:gd name="T16" fmla="*/ 42 w 96"/>
                  <a:gd name="T17" fmla="*/ 4 h 140"/>
                  <a:gd name="T18" fmla="*/ 42 w 96"/>
                  <a:gd name="T19" fmla="*/ 129 h 140"/>
                  <a:gd name="T20" fmla="*/ 54 w 96"/>
                  <a:gd name="T21" fmla="*/ 129 h 140"/>
                  <a:gd name="T22" fmla="*/ 86 w 96"/>
                  <a:gd name="T23" fmla="*/ 115 h 140"/>
                  <a:gd name="T24" fmla="*/ 14 w 96"/>
                  <a:gd name="T25" fmla="*/ 118 h 140"/>
                  <a:gd name="T26" fmla="*/ 10 w 96"/>
                  <a:gd name="T27" fmla="*/ 15 h 140"/>
                  <a:gd name="T28" fmla="*/ 82 w 96"/>
                  <a:gd name="T29" fmla="*/ 11 h 140"/>
                  <a:gd name="T30" fmla="*/ 86 w 96"/>
                  <a:gd name="T31" fmla="*/ 115 h 140"/>
                  <a:gd name="T32" fmla="*/ 36 w 96"/>
                  <a:gd name="T33" fmla="*/ 107 h 140"/>
                  <a:gd name="T34" fmla="*/ 22 w 96"/>
                  <a:gd name="T35" fmla="*/ 109 h 140"/>
                  <a:gd name="T36" fmla="*/ 19 w 96"/>
                  <a:gd name="T37" fmla="*/ 71 h 140"/>
                  <a:gd name="T38" fmla="*/ 33 w 96"/>
                  <a:gd name="T39" fmla="*/ 69 h 140"/>
                  <a:gd name="T40" fmla="*/ 56 w 96"/>
                  <a:gd name="T41" fmla="*/ 59 h 140"/>
                  <a:gd name="T42" fmla="*/ 54 w 96"/>
                  <a:gd name="T43" fmla="*/ 109 h 140"/>
                  <a:gd name="T44" fmla="*/ 40 w 96"/>
                  <a:gd name="T45" fmla="*/ 107 h 140"/>
                  <a:gd name="T46" fmla="*/ 42 w 96"/>
                  <a:gd name="T47" fmla="*/ 56 h 140"/>
                  <a:gd name="T48" fmla="*/ 56 w 96"/>
                  <a:gd name="T49" fmla="*/ 59 h 140"/>
                  <a:gd name="T50" fmla="*/ 77 w 96"/>
                  <a:gd name="T51" fmla="*/ 107 h 140"/>
                  <a:gd name="T52" fmla="*/ 63 w 96"/>
                  <a:gd name="T53" fmla="*/ 109 h 140"/>
                  <a:gd name="T54" fmla="*/ 61 w 96"/>
                  <a:gd name="T55" fmla="*/ 46 h 140"/>
                  <a:gd name="T56" fmla="*/ 75 w 96"/>
                  <a:gd name="T57" fmla="*/ 44 h 140"/>
                  <a:gd name="T58" fmla="*/ 68 w 96"/>
                  <a:gd name="T59" fmla="*/ 40 h 140"/>
                  <a:gd name="T60" fmla="*/ 28 w 96"/>
                  <a:gd name="T61" fmla="*/ 53 h 140"/>
                  <a:gd name="T62" fmla="*/ 47 w 96"/>
                  <a:gd name="T63" fmla="*/ 30 h 140"/>
                  <a:gd name="T64" fmla="*/ 68 w 96"/>
                  <a:gd name="T65" fmla="*/ 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6" h="140">
                    <a:moveTo>
                      <a:pt x="82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6" y="140"/>
                      <a:pt x="14" y="140"/>
                    </a:cubicBezTo>
                    <a:cubicBezTo>
                      <a:pt x="82" y="140"/>
                      <a:pt x="82" y="140"/>
                      <a:pt x="82" y="140"/>
                    </a:cubicBezTo>
                    <a:cubicBezTo>
                      <a:pt x="90" y="140"/>
                      <a:pt x="96" y="134"/>
                      <a:pt x="96" y="126"/>
                    </a:cubicBezTo>
                    <a:cubicBezTo>
                      <a:pt x="96" y="126"/>
                      <a:pt x="96" y="126"/>
                      <a:pt x="96" y="126"/>
                    </a:cubicBezTo>
                    <a:cubicBezTo>
                      <a:pt x="96" y="125"/>
                      <a:pt x="96" y="125"/>
                      <a:pt x="96" y="125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6" y="6"/>
                      <a:pt x="90" y="0"/>
                      <a:pt x="82" y="0"/>
                    </a:cubicBezTo>
                    <a:close/>
                    <a:moveTo>
                      <a:pt x="42" y="4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6" y="4"/>
                      <a:pt x="56" y="5"/>
                    </a:cubicBezTo>
                    <a:cubicBezTo>
                      <a:pt x="56" y="6"/>
                      <a:pt x="55" y="7"/>
                      <a:pt x="55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0" y="6"/>
                      <a:pt x="40" y="5"/>
                    </a:cubicBezTo>
                    <a:cubicBezTo>
                      <a:pt x="40" y="4"/>
                      <a:pt x="41" y="4"/>
                      <a:pt x="42" y="4"/>
                    </a:cubicBezTo>
                    <a:close/>
                    <a:moveTo>
                      <a:pt x="48" y="135"/>
                    </a:moveTo>
                    <a:cubicBezTo>
                      <a:pt x="45" y="135"/>
                      <a:pt x="42" y="133"/>
                      <a:pt x="42" y="129"/>
                    </a:cubicBezTo>
                    <a:cubicBezTo>
                      <a:pt x="42" y="125"/>
                      <a:pt x="45" y="123"/>
                      <a:pt x="48" y="123"/>
                    </a:cubicBezTo>
                    <a:cubicBezTo>
                      <a:pt x="52" y="123"/>
                      <a:pt x="54" y="125"/>
                      <a:pt x="54" y="129"/>
                    </a:cubicBezTo>
                    <a:cubicBezTo>
                      <a:pt x="54" y="133"/>
                      <a:pt x="52" y="135"/>
                      <a:pt x="48" y="135"/>
                    </a:cubicBezTo>
                    <a:close/>
                    <a:moveTo>
                      <a:pt x="86" y="115"/>
                    </a:moveTo>
                    <a:cubicBezTo>
                      <a:pt x="86" y="117"/>
                      <a:pt x="84" y="118"/>
                      <a:pt x="82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2" y="118"/>
                      <a:pt x="10" y="117"/>
                      <a:pt x="10" y="1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3"/>
                      <a:pt x="12" y="11"/>
                      <a:pt x="14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4" y="11"/>
                      <a:pt x="86" y="13"/>
                      <a:pt x="86" y="15"/>
                    </a:cubicBezTo>
                    <a:cubicBezTo>
                      <a:pt x="86" y="115"/>
                      <a:pt x="86" y="115"/>
                      <a:pt x="86" y="115"/>
                    </a:cubicBezTo>
                    <a:close/>
                    <a:moveTo>
                      <a:pt x="36" y="71"/>
                    </a:move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8"/>
                      <a:pt x="35" y="109"/>
                      <a:pt x="33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0" y="109"/>
                      <a:pt x="19" y="108"/>
                      <a:pt x="19" y="107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0"/>
                      <a:pt x="20" y="69"/>
                      <a:pt x="22" y="69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35" y="69"/>
                      <a:pt x="36" y="70"/>
                      <a:pt x="36" y="71"/>
                    </a:cubicBezTo>
                    <a:close/>
                    <a:moveTo>
                      <a:pt x="56" y="59"/>
                    </a:moveTo>
                    <a:cubicBezTo>
                      <a:pt x="56" y="107"/>
                      <a:pt x="56" y="107"/>
                      <a:pt x="56" y="107"/>
                    </a:cubicBezTo>
                    <a:cubicBezTo>
                      <a:pt x="56" y="108"/>
                      <a:pt x="55" y="109"/>
                      <a:pt x="54" y="109"/>
                    </a:cubicBezTo>
                    <a:cubicBezTo>
                      <a:pt x="42" y="109"/>
                      <a:pt x="42" y="109"/>
                      <a:pt x="42" y="109"/>
                    </a:cubicBezTo>
                    <a:cubicBezTo>
                      <a:pt x="41" y="109"/>
                      <a:pt x="40" y="108"/>
                      <a:pt x="40" y="107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57"/>
                      <a:pt x="41" y="56"/>
                      <a:pt x="42" y="56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5" y="56"/>
                      <a:pt x="56" y="57"/>
                      <a:pt x="56" y="59"/>
                    </a:cubicBezTo>
                    <a:close/>
                    <a:moveTo>
                      <a:pt x="77" y="46"/>
                    </a:moveTo>
                    <a:cubicBezTo>
                      <a:pt x="77" y="107"/>
                      <a:pt x="77" y="107"/>
                      <a:pt x="77" y="107"/>
                    </a:cubicBezTo>
                    <a:cubicBezTo>
                      <a:pt x="77" y="108"/>
                      <a:pt x="76" y="109"/>
                      <a:pt x="75" y="109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2" y="109"/>
                      <a:pt x="61" y="108"/>
                      <a:pt x="61" y="107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1" y="45"/>
                      <a:pt x="62" y="44"/>
                      <a:pt x="63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4"/>
                      <a:pt x="77" y="45"/>
                      <a:pt x="77" y="46"/>
                    </a:cubicBezTo>
                    <a:close/>
                    <a:moveTo>
                      <a:pt x="68" y="40"/>
                    </a:moveTo>
                    <a:cubicBezTo>
                      <a:pt x="60" y="36"/>
                      <a:pt x="60" y="36"/>
                      <a:pt x="60" y="36"/>
                    </a:cubicBezTo>
                    <a:cubicBezTo>
                      <a:pt x="51" y="55"/>
                      <a:pt x="28" y="53"/>
                      <a:pt x="28" y="53"/>
                    </a:cubicBezTo>
                    <a:cubicBezTo>
                      <a:pt x="45" y="50"/>
                      <a:pt x="53" y="39"/>
                      <a:pt x="55" y="34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63" y="25"/>
                      <a:pt x="63" y="25"/>
                      <a:pt x="63" y="25"/>
                    </a:cubicBezTo>
                    <a:lnTo>
                      <a:pt x="68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57"/>
              <p:cNvSpPr>
                <a:spLocks noEditPoints="1"/>
              </p:cNvSpPr>
              <p:nvPr/>
            </p:nvSpPr>
            <p:spPr bwMode="auto">
              <a:xfrm>
                <a:off x="6726" y="-6448"/>
                <a:ext cx="316" cy="333"/>
              </a:xfrm>
              <a:custGeom>
                <a:avLst/>
                <a:gdLst>
                  <a:gd name="T0" fmla="*/ 15 w 134"/>
                  <a:gd name="T1" fmla="*/ 82 h 141"/>
                  <a:gd name="T2" fmla="*/ 13 w 134"/>
                  <a:gd name="T3" fmla="*/ 94 h 141"/>
                  <a:gd name="T4" fmla="*/ 13 w 134"/>
                  <a:gd name="T5" fmla="*/ 86 h 141"/>
                  <a:gd name="T6" fmla="*/ 15 w 134"/>
                  <a:gd name="T7" fmla="*/ 106 h 141"/>
                  <a:gd name="T8" fmla="*/ 13 w 134"/>
                  <a:gd name="T9" fmla="*/ 106 h 141"/>
                  <a:gd name="T10" fmla="*/ 15 w 134"/>
                  <a:gd name="T11" fmla="*/ 110 h 141"/>
                  <a:gd name="T12" fmla="*/ 13 w 134"/>
                  <a:gd name="T13" fmla="*/ 121 h 141"/>
                  <a:gd name="T14" fmla="*/ 15 w 134"/>
                  <a:gd name="T15" fmla="*/ 121 h 141"/>
                  <a:gd name="T16" fmla="*/ 117 w 134"/>
                  <a:gd name="T17" fmla="*/ 113 h 141"/>
                  <a:gd name="T18" fmla="*/ 95 w 134"/>
                  <a:gd name="T19" fmla="*/ 108 h 141"/>
                  <a:gd name="T20" fmla="*/ 122 w 134"/>
                  <a:gd name="T21" fmla="*/ 67 h 141"/>
                  <a:gd name="T22" fmla="*/ 16 w 134"/>
                  <a:gd name="T23" fmla="*/ 43 h 141"/>
                  <a:gd name="T24" fmla="*/ 16 w 134"/>
                  <a:gd name="T25" fmla="*/ 133 h 141"/>
                  <a:gd name="T26" fmla="*/ 122 w 134"/>
                  <a:gd name="T27" fmla="*/ 109 h 141"/>
                  <a:gd name="T28" fmla="*/ 114 w 134"/>
                  <a:gd name="T29" fmla="*/ 141 h 141"/>
                  <a:gd name="T30" fmla="*/ 0 w 134"/>
                  <a:gd name="T31" fmla="*/ 51 h 141"/>
                  <a:gd name="T32" fmla="*/ 130 w 134"/>
                  <a:gd name="T33" fmla="*/ 51 h 141"/>
                  <a:gd name="T34" fmla="*/ 134 w 134"/>
                  <a:gd name="T35" fmla="*/ 108 h 141"/>
                  <a:gd name="T36" fmla="*/ 95 w 134"/>
                  <a:gd name="T37" fmla="*/ 100 h 141"/>
                  <a:gd name="T38" fmla="*/ 95 w 134"/>
                  <a:gd name="T39" fmla="*/ 75 h 141"/>
                  <a:gd name="T40" fmla="*/ 105 w 134"/>
                  <a:gd name="T41" fmla="*/ 126 h 141"/>
                  <a:gd name="T42" fmla="*/ 113 w 134"/>
                  <a:gd name="T43" fmla="*/ 128 h 141"/>
                  <a:gd name="T44" fmla="*/ 105 w 134"/>
                  <a:gd name="T45" fmla="*/ 126 h 141"/>
                  <a:gd name="T46" fmla="*/ 116 w 134"/>
                  <a:gd name="T47" fmla="*/ 125 h 141"/>
                  <a:gd name="T48" fmla="*/ 115 w 134"/>
                  <a:gd name="T49" fmla="*/ 116 h 141"/>
                  <a:gd name="T50" fmla="*/ 26 w 134"/>
                  <a:gd name="T51" fmla="*/ 47 h 141"/>
                  <a:gd name="T52" fmla="*/ 18 w 134"/>
                  <a:gd name="T53" fmla="*/ 50 h 141"/>
                  <a:gd name="T54" fmla="*/ 26 w 134"/>
                  <a:gd name="T55" fmla="*/ 50 h 141"/>
                  <a:gd name="T56" fmla="*/ 81 w 134"/>
                  <a:gd name="T57" fmla="*/ 126 h 141"/>
                  <a:gd name="T58" fmla="*/ 13 w 134"/>
                  <a:gd name="T59" fmla="*/ 71 h 141"/>
                  <a:gd name="T60" fmla="*/ 13 w 134"/>
                  <a:gd name="T61" fmla="*/ 63 h 141"/>
                  <a:gd name="T62" fmla="*/ 101 w 134"/>
                  <a:gd name="T63" fmla="*/ 128 h 141"/>
                  <a:gd name="T64" fmla="*/ 93 w 134"/>
                  <a:gd name="T65" fmla="*/ 128 h 141"/>
                  <a:gd name="T66" fmla="*/ 14 w 134"/>
                  <a:gd name="T67" fmla="*/ 50 h 141"/>
                  <a:gd name="T68" fmla="*/ 15 w 134"/>
                  <a:gd name="T69" fmla="*/ 59 h 141"/>
                  <a:gd name="T70" fmla="*/ 88 w 134"/>
                  <a:gd name="T71" fmla="*/ 47 h 141"/>
                  <a:gd name="T72" fmla="*/ 97 w 134"/>
                  <a:gd name="T73" fmla="*/ 47 h 141"/>
                  <a:gd name="T74" fmla="*/ 65 w 134"/>
                  <a:gd name="T75" fmla="*/ 50 h 141"/>
                  <a:gd name="T76" fmla="*/ 78 w 134"/>
                  <a:gd name="T77" fmla="*/ 126 h 141"/>
                  <a:gd name="T78" fmla="*/ 78 w 134"/>
                  <a:gd name="T79" fmla="*/ 128 h 141"/>
                  <a:gd name="T80" fmla="*/ 77 w 134"/>
                  <a:gd name="T81" fmla="*/ 47 h 141"/>
                  <a:gd name="T82" fmla="*/ 85 w 134"/>
                  <a:gd name="T83" fmla="*/ 47 h 141"/>
                  <a:gd name="T84" fmla="*/ 117 w 134"/>
                  <a:gd name="T85" fmla="*/ 58 h 141"/>
                  <a:gd name="T86" fmla="*/ 117 w 134"/>
                  <a:gd name="T87" fmla="*/ 54 h 141"/>
                  <a:gd name="T88" fmla="*/ 112 w 134"/>
                  <a:gd name="T89" fmla="*/ 50 h 141"/>
                  <a:gd name="T90" fmla="*/ 117 w 134"/>
                  <a:gd name="T91" fmla="*/ 55 h 141"/>
                  <a:gd name="T92" fmla="*/ 100 w 134"/>
                  <a:gd name="T93" fmla="*/ 50 h 141"/>
                  <a:gd name="T94" fmla="*/ 100 w 134"/>
                  <a:gd name="T95" fmla="*/ 47 h 141"/>
                  <a:gd name="T96" fmla="*/ 34 w 134"/>
                  <a:gd name="T97" fmla="*/ 128 h 141"/>
                  <a:gd name="T98" fmla="*/ 50 w 134"/>
                  <a:gd name="T99" fmla="*/ 47 h 141"/>
                  <a:gd name="T100" fmla="*/ 50 w 134"/>
                  <a:gd name="T101" fmla="*/ 50 h 141"/>
                  <a:gd name="T102" fmla="*/ 22 w 134"/>
                  <a:gd name="T103" fmla="*/ 126 h 141"/>
                  <a:gd name="T104" fmla="*/ 30 w 134"/>
                  <a:gd name="T105" fmla="*/ 126 h 141"/>
                  <a:gd name="T106" fmla="*/ 30 w 134"/>
                  <a:gd name="T107" fmla="*/ 50 h 141"/>
                  <a:gd name="T108" fmla="*/ 61 w 134"/>
                  <a:gd name="T109" fmla="*/ 47 h 141"/>
                  <a:gd name="T110" fmla="*/ 61 w 134"/>
                  <a:gd name="T111" fmla="*/ 50 h 141"/>
                  <a:gd name="T112" fmla="*/ 46 w 134"/>
                  <a:gd name="T113" fmla="*/ 126 h 141"/>
                  <a:gd name="T114" fmla="*/ 54 w 134"/>
                  <a:gd name="T115" fmla="*/ 126 h 141"/>
                  <a:gd name="T116" fmla="*/ 58 w 134"/>
                  <a:gd name="T117" fmla="*/ 128 h 141"/>
                  <a:gd name="T118" fmla="*/ 96 w 134"/>
                  <a:gd name="T119" fmla="*/ 80 h 141"/>
                  <a:gd name="T120" fmla="*/ 103 w 134"/>
                  <a:gd name="T121" fmla="*/ 88 h 141"/>
                  <a:gd name="T122" fmla="*/ 83 w 134"/>
                  <a:gd name="T123" fmla="*/ 1 h 141"/>
                  <a:gd name="T124" fmla="*/ 101 w 134"/>
                  <a:gd name="T125" fmla="*/ 3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4" h="141">
                    <a:moveTo>
                      <a:pt x="13" y="74"/>
                    </a:moveTo>
                    <a:cubicBezTo>
                      <a:pt x="15" y="74"/>
                      <a:pt x="15" y="74"/>
                      <a:pt x="15" y="7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3" y="82"/>
                      <a:pt x="13" y="82"/>
                      <a:pt x="13" y="82"/>
                    </a:cubicBezTo>
                    <a:lnTo>
                      <a:pt x="13" y="74"/>
                    </a:lnTo>
                    <a:close/>
                    <a:moveTo>
                      <a:pt x="13" y="94"/>
                    </a:moveTo>
                    <a:cubicBezTo>
                      <a:pt x="15" y="94"/>
                      <a:pt x="15" y="94"/>
                      <a:pt x="15" y="94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3" y="86"/>
                      <a:pt x="13" y="86"/>
                      <a:pt x="13" y="86"/>
                    </a:cubicBezTo>
                    <a:lnTo>
                      <a:pt x="13" y="94"/>
                    </a:lnTo>
                    <a:close/>
                    <a:moveTo>
                      <a:pt x="13" y="106"/>
                    </a:moveTo>
                    <a:cubicBezTo>
                      <a:pt x="15" y="106"/>
                      <a:pt x="15" y="106"/>
                      <a:pt x="15" y="106"/>
                    </a:cubicBezTo>
                    <a:cubicBezTo>
                      <a:pt x="15" y="98"/>
                      <a:pt x="15" y="98"/>
                      <a:pt x="15" y="98"/>
                    </a:cubicBezTo>
                    <a:cubicBezTo>
                      <a:pt x="13" y="98"/>
                      <a:pt x="13" y="98"/>
                      <a:pt x="13" y="98"/>
                    </a:cubicBezTo>
                    <a:lnTo>
                      <a:pt x="13" y="106"/>
                    </a:lnTo>
                    <a:close/>
                    <a:moveTo>
                      <a:pt x="13" y="118"/>
                    </a:moveTo>
                    <a:cubicBezTo>
                      <a:pt x="15" y="118"/>
                      <a:pt x="15" y="118"/>
                      <a:pt x="15" y="118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3" y="110"/>
                      <a:pt x="13" y="110"/>
                      <a:pt x="13" y="110"/>
                    </a:cubicBezTo>
                    <a:lnTo>
                      <a:pt x="13" y="118"/>
                    </a:lnTo>
                    <a:close/>
                    <a:moveTo>
                      <a:pt x="13" y="121"/>
                    </a:moveTo>
                    <a:cubicBezTo>
                      <a:pt x="13" y="125"/>
                      <a:pt x="15" y="128"/>
                      <a:pt x="19" y="128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17" y="126"/>
                      <a:pt x="15" y="124"/>
                      <a:pt x="15" y="121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3" y="121"/>
                      <a:pt x="13" y="121"/>
                      <a:pt x="13" y="121"/>
                    </a:cubicBezTo>
                    <a:close/>
                    <a:moveTo>
                      <a:pt x="117" y="113"/>
                    </a:moveTo>
                    <a:cubicBezTo>
                      <a:pt x="115" y="113"/>
                      <a:pt x="115" y="113"/>
                      <a:pt x="115" y="113"/>
                    </a:cubicBezTo>
                    <a:cubicBezTo>
                      <a:pt x="115" y="108"/>
                      <a:pt x="115" y="108"/>
                      <a:pt x="115" y="108"/>
                    </a:cubicBezTo>
                    <a:cubicBezTo>
                      <a:pt x="95" y="108"/>
                      <a:pt x="95" y="108"/>
                      <a:pt x="95" y="108"/>
                    </a:cubicBezTo>
                    <a:cubicBezTo>
                      <a:pt x="83" y="108"/>
                      <a:pt x="74" y="99"/>
                      <a:pt x="74" y="88"/>
                    </a:cubicBezTo>
                    <a:cubicBezTo>
                      <a:pt x="74" y="76"/>
                      <a:pt x="83" y="67"/>
                      <a:pt x="95" y="67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47"/>
                      <a:pt x="119" y="43"/>
                      <a:pt x="114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2" y="43"/>
                      <a:pt x="8" y="47"/>
                      <a:pt x="8" y="51"/>
                    </a:cubicBezTo>
                    <a:cubicBezTo>
                      <a:pt x="8" y="125"/>
                      <a:pt x="8" y="125"/>
                      <a:pt x="8" y="125"/>
                    </a:cubicBezTo>
                    <a:cubicBezTo>
                      <a:pt x="8" y="129"/>
                      <a:pt x="12" y="133"/>
                      <a:pt x="16" y="133"/>
                    </a:cubicBezTo>
                    <a:cubicBezTo>
                      <a:pt x="114" y="133"/>
                      <a:pt x="114" y="133"/>
                      <a:pt x="114" y="133"/>
                    </a:cubicBezTo>
                    <a:cubicBezTo>
                      <a:pt x="119" y="133"/>
                      <a:pt x="122" y="129"/>
                      <a:pt x="122" y="125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30" y="109"/>
                      <a:pt x="130" y="109"/>
                      <a:pt x="130" y="109"/>
                    </a:cubicBezTo>
                    <a:cubicBezTo>
                      <a:pt x="130" y="125"/>
                      <a:pt x="130" y="125"/>
                      <a:pt x="130" y="125"/>
                    </a:cubicBezTo>
                    <a:cubicBezTo>
                      <a:pt x="130" y="134"/>
                      <a:pt x="123" y="141"/>
                      <a:pt x="114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7" y="141"/>
                      <a:pt x="0" y="134"/>
                      <a:pt x="0" y="125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42"/>
                      <a:pt x="7" y="35"/>
                      <a:pt x="16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23" y="35"/>
                      <a:pt x="130" y="42"/>
                      <a:pt x="130" y="51"/>
                    </a:cubicBezTo>
                    <a:cubicBezTo>
                      <a:pt x="130" y="67"/>
                      <a:pt x="130" y="67"/>
                      <a:pt x="130" y="67"/>
                    </a:cubicBezTo>
                    <a:cubicBezTo>
                      <a:pt x="134" y="67"/>
                      <a:pt x="134" y="67"/>
                      <a:pt x="134" y="67"/>
                    </a:cubicBezTo>
                    <a:cubicBezTo>
                      <a:pt x="134" y="108"/>
                      <a:pt x="134" y="108"/>
                      <a:pt x="134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lnTo>
                      <a:pt x="117" y="113"/>
                    </a:lnTo>
                    <a:close/>
                    <a:moveTo>
                      <a:pt x="95" y="100"/>
                    </a:move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75"/>
                      <a:pt x="126" y="75"/>
                      <a:pt x="126" y="75"/>
                    </a:cubicBezTo>
                    <a:cubicBezTo>
                      <a:pt x="95" y="75"/>
                      <a:pt x="95" y="75"/>
                      <a:pt x="95" y="75"/>
                    </a:cubicBezTo>
                    <a:cubicBezTo>
                      <a:pt x="88" y="75"/>
                      <a:pt x="82" y="81"/>
                      <a:pt x="82" y="88"/>
                    </a:cubicBezTo>
                    <a:cubicBezTo>
                      <a:pt x="82" y="94"/>
                      <a:pt x="88" y="100"/>
                      <a:pt x="95" y="100"/>
                    </a:cubicBezTo>
                    <a:close/>
                    <a:moveTo>
                      <a:pt x="105" y="126"/>
                    </a:moveTo>
                    <a:cubicBezTo>
                      <a:pt x="105" y="128"/>
                      <a:pt x="105" y="128"/>
                      <a:pt x="105" y="128"/>
                    </a:cubicBezTo>
                    <a:cubicBezTo>
                      <a:pt x="110" y="128"/>
                      <a:pt x="110" y="128"/>
                      <a:pt x="110" y="128"/>
                    </a:cubicBezTo>
                    <a:cubicBezTo>
                      <a:pt x="111" y="128"/>
                      <a:pt x="112" y="128"/>
                      <a:pt x="113" y="128"/>
                    </a:cubicBezTo>
                    <a:cubicBezTo>
                      <a:pt x="112" y="126"/>
                      <a:pt x="112" y="126"/>
                      <a:pt x="112" y="126"/>
                    </a:cubicBezTo>
                    <a:cubicBezTo>
                      <a:pt x="112" y="126"/>
                      <a:pt x="111" y="126"/>
                      <a:pt x="110" y="126"/>
                    </a:cubicBezTo>
                    <a:lnTo>
                      <a:pt x="105" y="126"/>
                    </a:lnTo>
                    <a:close/>
                    <a:moveTo>
                      <a:pt x="115" y="121"/>
                    </a:moveTo>
                    <a:cubicBezTo>
                      <a:pt x="115" y="122"/>
                      <a:pt x="115" y="123"/>
                      <a:pt x="114" y="124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4"/>
                      <a:pt x="117" y="123"/>
                      <a:pt x="117" y="121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5" y="116"/>
                      <a:pt x="115" y="116"/>
                      <a:pt x="115" y="116"/>
                    </a:cubicBezTo>
                    <a:lnTo>
                      <a:pt x="115" y="121"/>
                    </a:lnTo>
                    <a:close/>
                    <a:moveTo>
                      <a:pt x="26" y="50"/>
                    </a:moveTo>
                    <a:cubicBezTo>
                      <a:pt x="26" y="47"/>
                      <a:pt x="26" y="47"/>
                      <a:pt x="26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19" y="47"/>
                      <a:pt x="18" y="48"/>
                      <a:pt x="17" y="48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9" y="50"/>
                      <a:pt x="19" y="50"/>
                      <a:pt x="20" y="50"/>
                    </a:cubicBezTo>
                    <a:lnTo>
                      <a:pt x="26" y="50"/>
                    </a:lnTo>
                    <a:close/>
                    <a:moveTo>
                      <a:pt x="89" y="128"/>
                    </a:moveTo>
                    <a:cubicBezTo>
                      <a:pt x="89" y="126"/>
                      <a:pt x="89" y="126"/>
                      <a:pt x="89" y="126"/>
                    </a:cubicBezTo>
                    <a:cubicBezTo>
                      <a:pt x="81" y="126"/>
                      <a:pt x="81" y="126"/>
                      <a:pt x="81" y="126"/>
                    </a:cubicBezTo>
                    <a:cubicBezTo>
                      <a:pt x="81" y="128"/>
                      <a:pt x="81" y="128"/>
                      <a:pt x="81" y="128"/>
                    </a:cubicBezTo>
                    <a:lnTo>
                      <a:pt x="89" y="128"/>
                    </a:lnTo>
                    <a:close/>
                    <a:moveTo>
                      <a:pt x="13" y="71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3" y="63"/>
                      <a:pt x="13" y="63"/>
                      <a:pt x="13" y="63"/>
                    </a:cubicBezTo>
                    <a:lnTo>
                      <a:pt x="13" y="71"/>
                    </a:lnTo>
                    <a:close/>
                    <a:moveTo>
                      <a:pt x="93" y="128"/>
                    </a:moveTo>
                    <a:cubicBezTo>
                      <a:pt x="101" y="128"/>
                      <a:pt x="101" y="128"/>
                      <a:pt x="101" y="128"/>
                    </a:cubicBezTo>
                    <a:cubicBezTo>
                      <a:pt x="101" y="126"/>
                      <a:pt x="101" y="126"/>
                      <a:pt x="101" y="126"/>
                    </a:cubicBezTo>
                    <a:cubicBezTo>
                      <a:pt x="93" y="126"/>
                      <a:pt x="93" y="126"/>
                      <a:pt x="93" y="126"/>
                    </a:cubicBezTo>
                    <a:lnTo>
                      <a:pt x="93" y="128"/>
                    </a:lnTo>
                    <a:close/>
                    <a:moveTo>
                      <a:pt x="15" y="54"/>
                    </a:moveTo>
                    <a:cubicBezTo>
                      <a:pt x="15" y="53"/>
                      <a:pt x="15" y="52"/>
                      <a:pt x="16" y="52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3" y="51"/>
                      <a:pt x="13" y="53"/>
                      <a:pt x="13" y="54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5" y="59"/>
                      <a:pt x="15" y="59"/>
                      <a:pt x="15" y="59"/>
                    </a:cubicBezTo>
                    <a:lnTo>
                      <a:pt x="15" y="54"/>
                    </a:lnTo>
                    <a:close/>
                    <a:moveTo>
                      <a:pt x="97" y="47"/>
                    </a:move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97" y="50"/>
                      <a:pt x="97" y="50"/>
                      <a:pt x="97" y="50"/>
                    </a:cubicBezTo>
                    <a:lnTo>
                      <a:pt x="97" y="47"/>
                    </a:lnTo>
                    <a:close/>
                    <a:moveTo>
                      <a:pt x="73" y="47"/>
                    </a:move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73" y="50"/>
                      <a:pt x="73" y="50"/>
                      <a:pt x="73" y="50"/>
                    </a:cubicBezTo>
                    <a:lnTo>
                      <a:pt x="73" y="47"/>
                    </a:lnTo>
                    <a:close/>
                    <a:moveTo>
                      <a:pt x="78" y="126"/>
                    </a:moveTo>
                    <a:cubicBezTo>
                      <a:pt x="69" y="126"/>
                      <a:pt x="69" y="126"/>
                      <a:pt x="69" y="126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78" y="128"/>
                      <a:pt x="78" y="128"/>
                      <a:pt x="78" y="128"/>
                    </a:cubicBezTo>
                    <a:lnTo>
                      <a:pt x="78" y="126"/>
                    </a:lnTo>
                    <a:close/>
                    <a:moveTo>
                      <a:pt x="85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85" y="50"/>
                      <a:pt x="85" y="50"/>
                      <a:pt x="85" y="50"/>
                    </a:cubicBezTo>
                    <a:lnTo>
                      <a:pt x="85" y="47"/>
                    </a:lnTo>
                    <a:close/>
                    <a:moveTo>
                      <a:pt x="115" y="67"/>
                    </a:moveTo>
                    <a:cubicBezTo>
                      <a:pt x="117" y="67"/>
                      <a:pt x="117" y="67"/>
                      <a:pt x="117" y="67"/>
                    </a:cubicBezTo>
                    <a:cubicBezTo>
                      <a:pt x="117" y="58"/>
                      <a:pt x="117" y="58"/>
                      <a:pt x="117" y="58"/>
                    </a:cubicBezTo>
                    <a:cubicBezTo>
                      <a:pt x="115" y="58"/>
                      <a:pt x="115" y="58"/>
                      <a:pt x="115" y="58"/>
                    </a:cubicBezTo>
                    <a:lnTo>
                      <a:pt x="115" y="67"/>
                    </a:lnTo>
                    <a:close/>
                    <a:moveTo>
                      <a:pt x="117" y="54"/>
                    </a:moveTo>
                    <a:cubicBezTo>
                      <a:pt x="117" y="51"/>
                      <a:pt x="115" y="48"/>
                      <a:pt x="112" y="48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4" y="50"/>
                      <a:pt x="115" y="52"/>
                      <a:pt x="115" y="54"/>
                    </a:cubicBezTo>
                    <a:cubicBezTo>
                      <a:pt x="115" y="55"/>
                      <a:pt x="115" y="55"/>
                      <a:pt x="115" y="55"/>
                    </a:cubicBezTo>
                    <a:cubicBezTo>
                      <a:pt x="117" y="55"/>
                      <a:pt x="117" y="55"/>
                      <a:pt x="117" y="55"/>
                    </a:cubicBezTo>
                    <a:lnTo>
                      <a:pt x="117" y="54"/>
                    </a:lnTo>
                    <a:close/>
                    <a:moveTo>
                      <a:pt x="100" y="47"/>
                    </a:moveTo>
                    <a:cubicBezTo>
                      <a:pt x="100" y="50"/>
                      <a:pt x="100" y="50"/>
                      <a:pt x="100" y="50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08" y="47"/>
                      <a:pt x="108" y="47"/>
                      <a:pt x="108" y="47"/>
                    </a:cubicBezTo>
                    <a:lnTo>
                      <a:pt x="100" y="47"/>
                    </a:lnTo>
                    <a:close/>
                    <a:moveTo>
                      <a:pt x="42" y="126"/>
                    </a:moveTo>
                    <a:cubicBezTo>
                      <a:pt x="34" y="126"/>
                      <a:pt x="34" y="126"/>
                      <a:pt x="34" y="126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42" y="128"/>
                      <a:pt x="42" y="128"/>
                      <a:pt x="42" y="128"/>
                    </a:cubicBezTo>
                    <a:lnTo>
                      <a:pt x="42" y="126"/>
                    </a:lnTo>
                    <a:close/>
                    <a:moveTo>
                      <a:pt x="50" y="47"/>
                    </a:move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50" y="50"/>
                      <a:pt x="50" y="50"/>
                      <a:pt x="50" y="50"/>
                    </a:cubicBezTo>
                    <a:lnTo>
                      <a:pt x="50" y="47"/>
                    </a:lnTo>
                    <a:close/>
                    <a:moveTo>
                      <a:pt x="30" y="126"/>
                    </a:move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30" y="128"/>
                      <a:pt x="30" y="128"/>
                      <a:pt x="30" y="128"/>
                    </a:cubicBezTo>
                    <a:lnTo>
                      <a:pt x="30" y="126"/>
                    </a:lnTo>
                    <a:close/>
                    <a:moveTo>
                      <a:pt x="38" y="47"/>
                    </a:move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8" y="50"/>
                      <a:pt x="38" y="50"/>
                      <a:pt x="38" y="50"/>
                    </a:cubicBezTo>
                    <a:lnTo>
                      <a:pt x="38" y="47"/>
                    </a:lnTo>
                    <a:close/>
                    <a:moveTo>
                      <a:pt x="61" y="47"/>
                    </a:move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61" y="50"/>
                      <a:pt x="61" y="50"/>
                      <a:pt x="61" y="50"/>
                    </a:cubicBezTo>
                    <a:lnTo>
                      <a:pt x="61" y="47"/>
                    </a:lnTo>
                    <a:close/>
                    <a:moveTo>
                      <a:pt x="54" y="126"/>
                    </a:moveTo>
                    <a:cubicBezTo>
                      <a:pt x="46" y="126"/>
                      <a:pt x="46" y="126"/>
                      <a:pt x="46" y="126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54" y="128"/>
                      <a:pt x="54" y="128"/>
                      <a:pt x="54" y="128"/>
                    </a:cubicBezTo>
                    <a:lnTo>
                      <a:pt x="54" y="126"/>
                    </a:lnTo>
                    <a:close/>
                    <a:moveTo>
                      <a:pt x="66" y="126"/>
                    </a:moveTo>
                    <a:cubicBezTo>
                      <a:pt x="58" y="126"/>
                      <a:pt x="58" y="126"/>
                      <a:pt x="58" y="126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66" y="128"/>
                      <a:pt x="66" y="128"/>
                      <a:pt x="66" y="128"/>
                    </a:cubicBezTo>
                    <a:lnTo>
                      <a:pt x="66" y="126"/>
                    </a:lnTo>
                    <a:close/>
                    <a:moveTo>
                      <a:pt x="96" y="80"/>
                    </a:moveTo>
                    <a:cubicBezTo>
                      <a:pt x="92" y="80"/>
                      <a:pt x="89" y="84"/>
                      <a:pt x="89" y="88"/>
                    </a:cubicBezTo>
                    <a:cubicBezTo>
                      <a:pt x="89" y="92"/>
                      <a:pt x="92" y="95"/>
                      <a:pt x="96" y="95"/>
                    </a:cubicBezTo>
                    <a:cubicBezTo>
                      <a:pt x="100" y="95"/>
                      <a:pt x="103" y="92"/>
                      <a:pt x="103" y="88"/>
                    </a:cubicBezTo>
                    <a:cubicBezTo>
                      <a:pt x="103" y="84"/>
                      <a:pt x="100" y="80"/>
                      <a:pt x="96" y="80"/>
                    </a:cubicBezTo>
                    <a:close/>
                    <a:moveTo>
                      <a:pt x="90" y="4"/>
                    </a:moveTo>
                    <a:cubicBezTo>
                      <a:pt x="89" y="2"/>
                      <a:pt x="86" y="0"/>
                      <a:pt x="83" y="1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29"/>
                      <a:pt x="15" y="30"/>
                      <a:pt x="15" y="30"/>
                    </a:cubicBezTo>
                    <a:cubicBezTo>
                      <a:pt x="101" y="30"/>
                      <a:pt x="101" y="30"/>
                      <a:pt x="101" y="30"/>
                    </a:cubicBezTo>
                    <a:lnTo>
                      <a:pt x="9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58"/>
              <p:cNvSpPr>
                <a:spLocks noEditPoints="1"/>
              </p:cNvSpPr>
              <p:nvPr/>
            </p:nvSpPr>
            <p:spPr bwMode="auto">
              <a:xfrm>
                <a:off x="5366" y="-7079"/>
                <a:ext cx="331" cy="227"/>
              </a:xfrm>
              <a:custGeom>
                <a:avLst/>
                <a:gdLst>
                  <a:gd name="T0" fmla="*/ 16 w 140"/>
                  <a:gd name="T1" fmla="*/ 47 h 96"/>
                  <a:gd name="T2" fmla="*/ 16 w 140"/>
                  <a:gd name="T3" fmla="*/ 43 h 96"/>
                  <a:gd name="T4" fmla="*/ 22 w 140"/>
                  <a:gd name="T5" fmla="*/ 45 h 96"/>
                  <a:gd name="T6" fmla="*/ 23 w 140"/>
                  <a:gd name="T7" fmla="*/ 45 h 96"/>
                  <a:gd name="T8" fmla="*/ 22 w 140"/>
                  <a:gd name="T9" fmla="*/ 46 h 96"/>
                  <a:gd name="T10" fmla="*/ 24 w 140"/>
                  <a:gd name="T11" fmla="*/ 45 h 96"/>
                  <a:gd name="T12" fmla="*/ 26 w 140"/>
                  <a:gd name="T13" fmla="*/ 44 h 96"/>
                  <a:gd name="T14" fmla="*/ 24 w 140"/>
                  <a:gd name="T15" fmla="*/ 45 h 96"/>
                  <a:gd name="T16" fmla="*/ 24 w 140"/>
                  <a:gd name="T17" fmla="*/ 44 h 96"/>
                  <a:gd name="T18" fmla="*/ 24 w 140"/>
                  <a:gd name="T19" fmla="*/ 45 h 96"/>
                  <a:gd name="T20" fmla="*/ 29 w 140"/>
                  <a:gd name="T21" fmla="*/ 46 h 96"/>
                  <a:gd name="T22" fmla="*/ 30 w 140"/>
                  <a:gd name="T23" fmla="*/ 45 h 96"/>
                  <a:gd name="T24" fmla="*/ 39 w 140"/>
                  <a:gd name="T25" fmla="*/ 42 h 96"/>
                  <a:gd name="T26" fmla="*/ 37 w 140"/>
                  <a:gd name="T27" fmla="*/ 44 h 96"/>
                  <a:gd name="T28" fmla="*/ 38 w 140"/>
                  <a:gd name="T29" fmla="*/ 45 h 96"/>
                  <a:gd name="T30" fmla="*/ 41 w 140"/>
                  <a:gd name="T31" fmla="*/ 46 h 96"/>
                  <a:gd name="T32" fmla="*/ 41 w 140"/>
                  <a:gd name="T33" fmla="*/ 43 h 96"/>
                  <a:gd name="T34" fmla="*/ 45 w 140"/>
                  <a:gd name="T35" fmla="*/ 46 h 96"/>
                  <a:gd name="T36" fmla="*/ 48 w 140"/>
                  <a:gd name="T37" fmla="*/ 44 h 96"/>
                  <a:gd name="T38" fmla="*/ 45 w 140"/>
                  <a:gd name="T39" fmla="*/ 44 h 96"/>
                  <a:gd name="T40" fmla="*/ 50 w 140"/>
                  <a:gd name="T41" fmla="*/ 46 h 96"/>
                  <a:gd name="T42" fmla="*/ 51 w 140"/>
                  <a:gd name="T43" fmla="*/ 44 h 96"/>
                  <a:gd name="T44" fmla="*/ 49 w 140"/>
                  <a:gd name="T45" fmla="*/ 42 h 96"/>
                  <a:gd name="T46" fmla="*/ 50 w 140"/>
                  <a:gd name="T47" fmla="*/ 46 h 96"/>
                  <a:gd name="T48" fmla="*/ 58 w 140"/>
                  <a:gd name="T49" fmla="*/ 46 h 96"/>
                  <a:gd name="T50" fmla="*/ 60 w 140"/>
                  <a:gd name="T51" fmla="*/ 43 h 96"/>
                  <a:gd name="T52" fmla="*/ 60 w 140"/>
                  <a:gd name="T53" fmla="*/ 45 h 96"/>
                  <a:gd name="T54" fmla="*/ 64 w 140"/>
                  <a:gd name="T55" fmla="*/ 44 h 96"/>
                  <a:gd name="T56" fmla="*/ 64 w 140"/>
                  <a:gd name="T57" fmla="*/ 42 h 96"/>
                  <a:gd name="T58" fmla="*/ 62 w 140"/>
                  <a:gd name="T59" fmla="*/ 45 h 96"/>
                  <a:gd name="T60" fmla="*/ 65 w 140"/>
                  <a:gd name="T61" fmla="*/ 46 h 96"/>
                  <a:gd name="T62" fmla="*/ 68 w 140"/>
                  <a:gd name="T63" fmla="*/ 44 h 96"/>
                  <a:gd name="T64" fmla="*/ 66 w 140"/>
                  <a:gd name="T65" fmla="*/ 44 h 96"/>
                  <a:gd name="T66" fmla="*/ 72 w 140"/>
                  <a:gd name="T67" fmla="*/ 43 h 96"/>
                  <a:gd name="T68" fmla="*/ 70 w 140"/>
                  <a:gd name="T69" fmla="*/ 43 h 96"/>
                  <a:gd name="T70" fmla="*/ 72 w 140"/>
                  <a:gd name="T71" fmla="*/ 46 h 96"/>
                  <a:gd name="T72" fmla="*/ 80 w 140"/>
                  <a:gd name="T73" fmla="*/ 46 h 96"/>
                  <a:gd name="T74" fmla="*/ 79 w 140"/>
                  <a:gd name="T75" fmla="*/ 46 h 96"/>
                  <a:gd name="T76" fmla="*/ 80 w 140"/>
                  <a:gd name="T77" fmla="*/ 46 h 96"/>
                  <a:gd name="T78" fmla="*/ 84 w 140"/>
                  <a:gd name="T79" fmla="*/ 46 h 96"/>
                  <a:gd name="T80" fmla="*/ 83 w 140"/>
                  <a:gd name="T81" fmla="*/ 46 h 96"/>
                  <a:gd name="T82" fmla="*/ 83 w 140"/>
                  <a:gd name="T83" fmla="*/ 46 h 96"/>
                  <a:gd name="T84" fmla="*/ 88 w 140"/>
                  <a:gd name="T85" fmla="*/ 47 h 96"/>
                  <a:gd name="T86" fmla="*/ 85 w 140"/>
                  <a:gd name="T87" fmla="*/ 46 h 96"/>
                  <a:gd name="T88" fmla="*/ 87 w 140"/>
                  <a:gd name="T89" fmla="*/ 43 h 96"/>
                  <a:gd name="T90" fmla="*/ 91 w 140"/>
                  <a:gd name="T91" fmla="*/ 47 h 96"/>
                  <a:gd name="T92" fmla="*/ 89 w 140"/>
                  <a:gd name="T93" fmla="*/ 45 h 96"/>
                  <a:gd name="T94" fmla="*/ 90 w 140"/>
                  <a:gd name="T95" fmla="*/ 45 h 96"/>
                  <a:gd name="T96" fmla="*/ 97 w 140"/>
                  <a:gd name="T97" fmla="*/ 81 h 96"/>
                  <a:gd name="T98" fmla="*/ 94 w 140"/>
                  <a:gd name="T99" fmla="*/ 42 h 96"/>
                  <a:gd name="T100" fmla="*/ 125 w 140"/>
                  <a:gd name="T101" fmla="*/ 39 h 96"/>
                  <a:gd name="T102" fmla="*/ 105 w 140"/>
                  <a:gd name="T103" fmla="*/ 43 h 96"/>
                  <a:gd name="T104" fmla="*/ 126 w 140"/>
                  <a:gd name="T105" fmla="*/ 76 h 96"/>
                  <a:gd name="T106" fmla="*/ 4 w 140"/>
                  <a:gd name="T107" fmla="*/ 24 h 96"/>
                  <a:gd name="T108" fmla="*/ 100 w 140"/>
                  <a:gd name="T109" fmla="*/ 0 h 96"/>
                  <a:gd name="T110" fmla="*/ 0 w 140"/>
                  <a:gd name="T111" fmla="*/ 73 h 96"/>
                  <a:gd name="T112" fmla="*/ 100 w 140"/>
                  <a:gd name="T113" fmla="*/ 9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96">
                    <a:moveTo>
                      <a:pt x="11" y="47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11" y="42"/>
                      <a:pt x="11" y="42"/>
                      <a:pt x="11" y="42"/>
                    </a:cubicBezTo>
                    <a:lnTo>
                      <a:pt x="11" y="47"/>
                    </a:lnTo>
                    <a:close/>
                    <a:moveTo>
                      <a:pt x="16" y="46"/>
                    </a:move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18" y="47"/>
                      <a:pt x="18" y="47"/>
                      <a:pt x="19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6"/>
                      <a:pt x="17" y="46"/>
                      <a:pt x="17" y="46"/>
                    </a:cubicBezTo>
                    <a:lnTo>
                      <a:pt x="16" y="46"/>
                    </a:lnTo>
                    <a:close/>
                    <a:moveTo>
                      <a:pt x="22" y="46"/>
                    </a:move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1" y="45"/>
                      <a:pt x="21" y="45"/>
                      <a:pt x="20" y="45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2"/>
                      <a:pt x="21" y="42"/>
                      <a:pt x="21" y="42"/>
                    </a:cubicBezTo>
                    <a:cubicBezTo>
                      <a:pt x="22" y="42"/>
                      <a:pt x="22" y="42"/>
                      <a:pt x="22" y="43"/>
                    </a:cubicBezTo>
                    <a:cubicBezTo>
                      <a:pt x="22" y="43"/>
                      <a:pt x="22" y="43"/>
                      <a:pt x="23" y="43"/>
                    </a:cubicBezTo>
                    <a:cubicBezTo>
                      <a:pt x="23" y="44"/>
                      <a:pt x="23" y="44"/>
                      <a:pt x="23" y="45"/>
                    </a:cubicBezTo>
                    <a:cubicBezTo>
                      <a:pt x="23" y="45"/>
                      <a:pt x="22" y="46"/>
                      <a:pt x="22" y="46"/>
                    </a:cubicBezTo>
                    <a:cubicBezTo>
                      <a:pt x="22" y="46"/>
                      <a:pt x="21" y="47"/>
                      <a:pt x="21" y="47"/>
                    </a:cubicBezTo>
                    <a:cubicBezTo>
                      <a:pt x="20" y="47"/>
                      <a:pt x="20" y="47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6"/>
                      <a:pt x="21" y="46"/>
                      <a:pt x="21" y="46"/>
                    </a:cubicBezTo>
                    <a:cubicBezTo>
                      <a:pt x="21" y="46"/>
                      <a:pt x="21" y="46"/>
                      <a:pt x="22" y="46"/>
                    </a:cubicBezTo>
                    <a:close/>
                    <a:moveTo>
                      <a:pt x="22" y="44"/>
                    </a:move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1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5"/>
                      <a:pt x="21" y="45"/>
                    </a:cubicBezTo>
                    <a:cubicBezTo>
                      <a:pt x="21" y="45"/>
                      <a:pt x="22" y="44"/>
                      <a:pt x="22" y="44"/>
                    </a:cubicBezTo>
                    <a:close/>
                    <a:moveTo>
                      <a:pt x="24" y="45"/>
                    </a:moveTo>
                    <a:cubicBezTo>
                      <a:pt x="24" y="45"/>
                      <a:pt x="24" y="45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2"/>
                      <a:pt x="25" y="42"/>
                      <a:pt x="25" y="42"/>
                    </a:cubicBezTo>
                    <a:cubicBezTo>
                      <a:pt x="26" y="42"/>
                      <a:pt x="26" y="42"/>
                      <a:pt x="26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6"/>
                      <a:pt x="27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5"/>
                    </a:cubicBezTo>
                    <a:cubicBezTo>
                      <a:pt x="24" y="45"/>
                      <a:pt x="24" y="45"/>
                      <a:pt x="24" y="45"/>
                    </a:cubicBezTo>
                    <a:close/>
                    <a:moveTo>
                      <a:pt x="24" y="44"/>
                    </a:moveTo>
                    <a:cubicBezTo>
                      <a:pt x="24" y="44"/>
                      <a:pt x="24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4" y="44"/>
                    </a:cubicBezTo>
                    <a:close/>
                    <a:moveTo>
                      <a:pt x="24" y="45"/>
                    </a:moveTo>
                    <a:cubicBezTo>
                      <a:pt x="24" y="46"/>
                      <a:pt x="24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4" y="45"/>
                      <a:pt x="24" y="45"/>
                      <a:pt x="24" y="45"/>
                    </a:cubicBezTo>
                    <a:close/>
                    <a:moveTo>
                      <a:pt x="30" y="46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9" y="47"/>
                      <a:pt x="29" y="47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lose/>
                    <a:moveTo>
                      <a:pt x="29" y="43"/>
                    </a:move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29" y="45"/>
                      <a:pt x="29" y="45"/>
                    </a:cubicBezTo>
                    <a:lnTo>
                      <a:pt x="29" y="43"/>
                    </a:lnTo>
                    <a:close/>
                    <a:moveTo>
                      <a:pt x="39" y="42"/>
                    </a:moveTo>
                    <a:cubicBezTo>
                      <a:pt x="39" y="43"/>
                      <a:pt x="39" y="43"/>
                      <a:pt x="40" y="43"/>
                    </a:cubicBezTo>
                    <a:cubicBezTo>
                      <a:pt x="40" y="43"/>
                      <a:pt x="40" y="44"/>
                      <a:pt x="40" y="44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40" y="46"/>
                      <a:pt x="39" y="46"/>
                    </a:cubicBezTo>
                    <a:cubicBezTo>
                      <a:pt x="39" y="46"/>
                      <a:pt x="39" y="47"/>
                      <a:pt x="38" y="47"/>
                    </a:cubicBezTo>
                    <a:cubicBezTo>
                      <a:pt x="38" y="47"/>
                      <a:pt x="38" y="47"/>
                      <a:pt x="38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3"/>
                      <a:pt x="37" y="43"/>
                    </a:cubicBezTo>
                    <a:cubicBezTo>
                      <a:pt x="37" y="42"/>
                      <a:pt x="38" y="42"/>
                      <a:pt x="38" y="42"/>
                    </a:cubicBezTo>
                    <a:cubicBezTo>
                      <a:pt x="39" y="42"/>
                      <a:pt x="39" y="42"/>
                      <a:pt x="39" y="42"/>
                    </a:cubicBezTo>
                    <a:close/>
                    <a:moveTo>
                      <a:pt x="39" y="44"/>
                    </a:moveTo>
                    <a:cubicBezTo>
                      <a:pt x="39" y="44"/>
                      <a:pt x="39" y="43"/>
                      <a:pt x="39" y="43"/>
                    </a:cubicBezTo>
                    <a:cubicBezTo>
                      <a:pt x="39" y="43"/>
                      <a:pt x="39" y="43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3"/>
                      <a:pt x="38" y="44"/>
                      <a:pt x="38" y="44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5"/>
                      <a:pt x="39" y="45"/>
                      <a:pt x="39" y="45"/>
                    </a:cubicBezTo>
                    <a:lnTo>
                      <a:pt x="39" y="44"/>
                    </a:lnTo>
                    <a:close/>
                    <a:moveTo>
                      <a:pt x="41" y="46"/>
                    </a:move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4" y="47"/>
                      <a:pt x="44" y="46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6"/>
                      <a:pt x="42" y="46"/>
                      <a:pt x="42" y="46"/>
                    </a:cubicBezTo>
                    <a:lnTo>
                      <a:pt x="41" y="46"/>
                    </a:lnTo>
                    <a:close/>
                    <a:moveTo>
                      <a:pt x="45" y="46"/>
                    </a:moveTo>
                    <a:cubicBezTo>
                      <a:pt x="45" y="47"/>
                      <a:pt x="45" y="47"/>
                      <a:pt x="45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5"/>
                      <a:pt x="47" y="45"/>
                      <a:pt x="47" y="45"/>
                    </a:cubicBezTo>
                    <a:cubicBezTo>
                      <a:pt x="47" y="44"/>
                      <a:pt x="47" y="44"/>
                      <a:pt x="48" y="44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8" y="43"/>
                      <a:pt x="47" y="43"/>
                      <a:pt x="47" y="43"/>
                    </a:cubicBezTo>
                    <a:cubicBezTo>
                      <a:pt x="47" y="42"/>
                      <a:pt x="47" y="42"/>
                      <a:pt x="46" y="42"/>
                    </a:cubicBezTo>
                    <a:cubicBezTo>
                      <a:pt x="46" y="42"/>
                      <a:pt x="46" y="42"/>
                      <a:pt x="45" y="42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5" y="43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3"/>
                    </a:cubicBezTo>
                    <a:cubicBezTo>
                      <a:pt x="45" y="43"/>
                      <a:pt x="46" y="43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7" y="43"/>
                    </a:cubicBezTo>
                    <a:cubicBezTo>
                      <a:pt x="47" y="43"/>
                      <a:pt x="47" y="43"/>
                      <a:pt x="47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4"/>
                      <a:pt x="46" y="45"/>
                      <a:pt x="45" y="46"/>
                    </a:cubicBezTo>
                    <a:close/>
                    <a:moveTo>
                      <a:pt x="50" y="46"/>
                    </a:move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7"/>
                      <a:pt x="50" y="47"/>
                      <a:pt x="50" y="47"/>
                    </a:cubicBezTo>
                    <a:cubicBezTo>
                      <a:pt x="51" y="47"/>
                      <a:pt x="51" y="47"/>
                      <a:pt x="51" y="46"/>
                    </a:cubicBezTo>
                    <a:cubicBezTo>
                      <a:pt x="52" y="46"/>
                      <a:pt x="52" y="46"/>
                      <a:pt x="52" y="45"/>
                    </a:cubicBezTo>
                    <a:cubicBezTo>
                      <a:pt x="52" y="45"/>
                      <a:pt x="52" y="44"/>
                      <a:pt x="51" y="44"/>
                    </a:cubicBezTo>
                    <a:cubicBezTo>
                      <a:pt x="51" y="44"/>
                      <a:pt x="51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1" y="43"/>
                      <a:pt x="51" y="43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50" y="45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6"/>
                      <a:pt x="51" y="46"/>
                    </a:cubicBezTo>
                    <a:cubicBezTo>
                      <a:pt x="51" y="46"/>
                      <a:pt x="50" y="46"/>
                      <a:pt x="50" y="46"/>
                    </a:cubicBezTo>
                    <a:close/>
                    <a:moveTo>
                      <a:pt x="58" y="44"/>
                    </a:move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9" y="44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9" y="44"/>
                      <a:pt x="60" y="44"/>
                      <a:pt x="60" y="44"/>
                    </a:cubicBezTo>
                    <a:cubicBezTo>
                      <a:pt x="60" y="44"/>
                      <a:pt x="60" y="45"/>
                      <a:pt x="60" y="45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6"/>
                      <a:pt x="59" y="47"/>
                      <a:pt x="59" y="47"/>
                    </a:cubicBezTo>
                    <a:cubicBezTo>
                      <a:pt x="59" y="47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5"/>
                      <a:pt x="57" y="45"/>
                      <a:pt x="57" y="44"/>
                    </a:cubicBezTo>
                    <a:cubicBezTo>
                      <a:pt x="57" y="44"/>
                      <a:pt x="58" y="44"/>
                      <a:pt x="58" y="43"/>
                    </a:cubicBezTo>
                    <a:cubicBezTo>
                      <a:pt x="58" y="43"/>
                      <a:pt x="58" y="43"/>
                      <a:pt x="59" y="42"/>
                    </a:cubicBezTo>
                    <a:cubicBezTo>
                      <a:pt x="59" y="42"/>
                      <a:pt x="59" y="42"/>
                      <a:pt x="60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42"/>
                      <a:pt x="60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59" y="43"/>
                      <a:pt x="59" y="43"/>
                      <a:pt x="58" y="44"/>
                    </a:cubicBezTo>
                    <a:close/>
                    <a:moveTo>
                      <a:pt x="58" y="45"/>
                    </a:moveTo>
                    <a:cubicBezTo>
                      <a:pt x="58" y="45"/>
                      <a:pt x="58" y="46"/>
                      <a:pt x="59" y="46"/>
                    </a:cubicBezTo>
                    <a:cubicBezTo>
                      <a:pt x="59" y="46"/>
                      <a:pt x="59" y="46"/>
                      <a:pt x="59" y="46"/>
                    </a:cubicBezTo>
                    <a:cubicBezTo>
                      <a:pt x="59" y="46"/>
                      <a:pt x="59" y="46"/>
                      <a:pt x="60" y="46"/>
                    </a:cubicBezTo>
                    <a:cubicBezTo>
                      <a:pt x="60" y="46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59" y="45"/>
                    </a:cubicBezTo>
                    <a:cubicBezTo>
                      <a:pt x="59" y="45"/>
                      <a:pt x="59" y="44"/>
                      <a:pt x="59" y="44"/>
                    </a:cubicBezTo>
                    <a:cubicBezTo>
                      <a:pt x="59" y="44"/>
                      <a:pt x="59" y="45"/>
                      <a:pt x="59" y="45"/>
                    </a:cubicBezTo>
                    <a:cubicBezTo>
                      <a:pt x="58" y="45"/>
                      <a:pt x="58" y="45"/>
                      <a:pt x="58" y="45"/>
                    </a:cubicBezTo>
                    <a:close/>
                    <a:moveTo>
                      <a:pt x="62" y="44"/>
                    </a:moveTo>
                    <a:cubicBezTo>
                      <a:pt x="62" y="44"/>
                      <a:pt x="62" y="44"/>
                      <a:pt x="62" y="44"/>
                    </a:cubicBezTo>
                    <a:cubicBezTo>
                      <a:pt x="62" y="44"/>
                      <a:pt x="62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4" y="44"/>
                      <a:pt x="64" y="44"/>
                    </a:cubicBezTo>
                    <a:cubicBezTo>
                      <a:pt x="64" y="44"/>
                      <a:pt x="64" y="45"/>
                      <a:pt x="64" y="45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46"/>
                      <a:pt x="63" y="47"/>
                      <a:pt x="63" y="47"/>
                    </a:cubicBezTo>
                    <a:cubicBezTo>
                      <a:pt x="63" y="47"/>
                      <a:pt x="62" y="46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61" y="45"/>
                      <a:pt x="61" y="45"/>
                      <a:pt x="61" y="44"/>
                    </a:cubicBezTo>
                    <a:cubicBezTo>
                      <a:pt x="61" y="44"/>
                      <a:pt x="62" y="44"/>
                      <a:pt x="62" y="43"/>
                    </a:cubicBezTo>
                    <a:cubicBezTo>
                      <a:pt x="62" y="43"/>
                      <a:pt x="62" y="43"/>
                      <a:pt x="63" y="42"/>
                    </a:cubicBezTo>
                    <a:cubicBezTo>
                      <a:pt x="63" y="42"/>
                      <a:pt x="63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3" y="43"/>
                      <a:pt x="63" y="43"/>
                      <a:pt x="62" y="44"/>
                    </a:cubicBezTo>
                    <a:close/>
                    <a:moveTo>
                      <a:pt x="62" y="45"/>
                    </a:moveTo>
                    <a:cubicBezTo>
                      <a:pt x="62" y="45"/>
                      <a:pt x="62" y="46"/>
                      <a:pt x="62" y="46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4" y="46"/>
                      <a:pt x="64" y="45"/>
                      <a:pt x="64" y="45"/>
                    </a:cubicBezTo>
                    <a:cubicBezTo>
                      <a:pt x="64" y="45"/>
                      <a:pt x="64" y="45"/>
                      <a:pt x="63" y="45"/>
                    </a:cubicBezTo>
                    <a:cubicBezTo>
                      <a:pt x="63" y="45"/>
                      <a:pt x="63" y="44"/>
                      <a:pt x="63" y="44"/>
                    </a:cubicBezTo>
                    <a:cubicBezTo>
                      <a:pt x="63" y="44"/>
                      <a:pt x="63" y="45"/>
                      <a:pt x="63" y="45"/>
                    </a:cubicBezTo>
                    <a:cubicBezTo>
                      <a:pt x="62" y="45"/>
                      <a:pt x="62" y="45"/>
                      <a:pt x="62" y="45"/>
                    </a:cubicBezTo>
                    <a:close/>
                    <a:moveTo>
                      <a:pt x="65" y="46"/>
                    </a:moveTo>
                    <a:cubicBezTo>
                      <a:pt x="65" y="46"/>
                      <a:pt x="65" y="46"/>
                      <a:pt x="65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6" y="46"/>
                      <a:pt x="66" y="46"/>
                      <a:pt x="66" y="46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8" y="44"/>
                      <a:pt x="68" y="44"/>
                      <a:pt x="68" y="43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5" y="43"/>
                      <a:pt x="65" y="43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5" y="43"/>
                      <a:pt x="65" y="43"/>
                      <a:pt x="65" y="44"/>
                    </a:cubicBezTo>
                    <a:cubicBezTo>
                      <a:pt x="65" y="44"/>
                      <a:pt x="65" y="44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4"/>
                      <a:pt x="66" y="43"/>
                      <a:pt x="66" y="4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6" y="43"/>
                      <a:pt x="66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44"/>
                      <a:pt x="66" y="45"/>
                      <a:pt x="65" y="46"/>
                    </a:cubicBezTo>
                    <a:close/>
                    <a:moveTo>
                      <a:pt x="72" y="44"/>
                    </a:move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69" y="43"/>
                    </a:cubicBezTo>
                    <a:cubicBezTo>
                      <a:pt x="69" y="43"/>
                      <a:pt x="69" y="43"/>
                      <a:pt x="69" y="43"/>
                    </a:cubicBezTo>
                    <a:cubicBezTo>
                      <a:pt x="69" y="43"/>
                      <a:pt x="69" y="43"/>
                      <a:pt x="69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0" y="45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2" y="46"/>
                      <a:pt x="72" y="46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2" y="44"/>
                      <a:pt x="72" y="44"/>
                      <a:pt x="72" y="44"/>
                    </a:cubicBezTo>
                    <a:close/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80" y="46"/>
                      <a:pt x="80" y="46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0" y="46"/>
                      <a:pt x="80" y="46"/>
                      <a:pt x="80" y="47"/>
                    </a:cubicBezTo>
                    <a:cubicBezTo>
                      <a:pt x="80" y="47"/>
                      <a:pt x="79" y="47"/>
                      <a:pt x="79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9" y="42"/>
                      <a:pt x="79" y="42"/>
                      <a:pt x="79" y="42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9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80" y="46"/>
                      <a:pt x="80" y="46"/>
                    </a:cubicBezTo>
                    <a:cubicBezTo>
                      <a:pt x="80" y="46"/>
                      <a:pt x="79" y="46"/>
                      <a:pt x="79" y="46"/>
                    </a:cubicBezTo>
                    <a:close/>
                    <a:moveTo>
                      <a:pt x="79" y="43"/>
                    </a:moveTo>
                    <a:cubicBezTo>
                      <a:pt x="78" y="45"/>
                      <a:pt x="78" y="45"/>
                      <a:pt x="78" y="45"/>
                    </a:cubicBezTo>
                    <a:cubicBezTo>
                      <a:pt x="79" y="45"/>
                      <a:pt x="79" y="45"/>
                      <a:pt x="79" y="45"/>
                    </a:cubicBezTo>
                    <a:lnTo>
                      <a:pt x="79" y="43"/>
                    </a:lnTo>
                    <a:close/>
                    <a:moveTo>
                      <a:pt x="83" y="46"/>
                    </a:move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4" y="46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6"/>
                      <a:pt x="84" y="46"/>
                      <a:pt x="84" y="47"/>
                    </a:cubicBezTo>
                    <a:cubicBezTo>
                      <a:pt x="84" y="47"/>
                      <a:pt x="83" y="47"/>
                      <a:pt x="83" y="47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4" y="45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4" y="45"/>
                      <a:pt x="84" y="46"/>
                      <a:pt x="84" y="46"/>
                    </a:cubicBezTo>
                    <a:cubicBezTo>
                      <a:pt x="84" y="46"/>
                      <a:pt x="83" y="46"/>
                      <a:pt x="83" y="46"/>
                    </a:cubicBezTo>
                    <a:close/>
                    <a:moveTo>
                      <a:pt x="83" y="43"/>
                    </a:moveTo>
                    <a:cubicBezTo>
                      <a:pt x="82" y="45"/>
                      <a:pt x="82" y="45"/>
                      <a:pt x="82" y="45"/>
                    </a:cubicBezTo>
                    <a:cubicBezTo>
                      <a:pt x="83" y="45"/>
                      <a:pt x="83" y="45"/>
                      <a:pt x="83" y="45"/>
                    </a:cubicBezTo>
                    <a:lnTo>
                      <a:pt x="83" y="43"/>
                    </a:lnTo>
                    <a:close/>
                    <a:moveTo>
                      <a:pt x="87" y="46"/>
                    </a:moveTo>
                    <a:cubicBezTo>
                      <a:pt x="87" y="46"/>
                      <a:pt x="87" y="46"/>
                      <a:pt x="87" y="46"/>
                    </a:cubicBezTo>
                    <a:cubicBezTo>
                      <a:pt x="87" y="46"/>
                      <a:pt x="87" y="46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6"/>
                      <a:pt x="88" y="46"/>
                      <a:pt x="88" y="47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6" y="47"/>
                      <a:pt x="86" y="47"/>
                      <a:pt x="86" y="47"/>
                    </a:cubicBezTo>
                    <a:cubicBezTo>
                      <a:pt x="86" y="47"/>
                      <a:pt x="86" y="47"/>
                      <a:pt x="86" y="47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8" y="45"/>
                      <a:pt x="88" y="46"/>
                      <a:pt x="88" y="46"/>
                    </a:cubicBezTo>
                    <a:cubicBezTo>
                      <a:pt x="87" y="46"/>
                      <a:pt x="87" y="46"/>
                      <a:pt x="87" y="46"/>
                    </a:cubicBezTo>
                    <a:close/>
                    <a:moveTo>
                      <a:pt x="87" y="43"/>
                    </a:moveTo>
                    <a:cubicBezTo>
                      <a:pt x="86" y="45"/>
                      <a:pt x="86" y="45"/>
                      <a:pt x="86" y="45"/>
                    </a:cubicBezTo>
                    <a:cubicBezTo>
                      <a:pt x="87" y="45"/>
                      <a:pt x="87" y="45"/>
                      <a:pt x="87" y="45"/>
                    </a:cubicBezTo>
                    <a:lnTo>
                      <a:pt x="87" y="43"/>
                    </a:lnTo>
                    <a:close/>
                    <a:moveTo>
                      <a:pt x="91" y="46"/>
                    </a:moveTo>
                    <a:cubicBezTo>
                      <a:pt x="91" y="46"/>
                      <a:pt x="91" y="46"/>
                      <a:pt x="91" y="46"/>
                    </a:cubicBezTo>
                    <a:cubicBezTo>
                      <a:pt x="91" y="46"/>
                      <a:pt x="91" y="46"/>
                      <a:pt x="92" y="46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7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1" y="46"/>
                      <a:pt x="91" y="46"/>
                      <a:pt x="91" y="46"/>
                    </a:cubicBezTo>
                    <a:cubicBezTo>
                      <a:pt x="91" y="46"/>
                      <a:pt x="91" y="46"/>
                      <a:pt x="91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90" y="42"/>
                      <a:pt x="90" y="42"/>
                      <a:pt x="90" y="42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1" y="45"/>
                      <a:pt x="91" y="45"/>
                      <a:pt x="91" y="45"/>
                    </a:cubicBezTo>
                    <a:cubicBezTo>
                      <a:pt x="91" y="45"/>
                      <a:pt x="91" y="45"/>
                      <a:pt x="92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2" y="45"/>
                      <a:pt x="92" y="46"/>
                      <a:pt x="92" y="46"/>
                    </a:cubicBezTo>
                    <a:cubicBezTo>
                      <a:pt x="91" y="46"/>
                      <a:pt x="91" y="46"/>
                      <a:pt x="91" y="46"/>
                    </a:cubicBezTo>
                    <a:close/>
                    <a:moveTo>
                      <a:pt x="91" y="43"/>
                    </a:moveTo>
                    <a:cubicBezTo>
                      <a:pt x="90" y="45"/>
                      <a:pt x="90" y="45"/>
                      <a:pt x="90" y="45"/>
                    </a:cubicBezTo>
                    <a:cubicBezTo>
                      <a:pt x="91" y="45"/>
                      <a:pt x="91" y="45"/>
                      <a:pt x="91" y="45"/>
                    </a:cubicBezTo>
                    <a:lnTo>
                      <a:pt x="91" y="43"/>
                    </a:lnTo>
                    <a:close/>
                    <a:moveTo>
                      <a:pt x="139" y="73"/>
                    </a:moveTo>
                    <a:cubicBezTo>
                      <a:pt x="139" y="77"/>
                      <a:pt x="137" y="81"/>
                      <a:pt x="135" y="84"/>
                    </a:cubicBezTo>
                    <a:cubicBezTo>
                      <a:pt x="132" y="87"/>
                      <a:pt x="127" y="89"/>
                      <a:pt x="122" y="90"/>
                    </a:cubicBezTo>
                    <a:cubicBezTo>
                      <a:pt x="122" y="96"/>
                      <a:pt x="122" y="96"/>
                      <a:pt x="122" y="96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11" y="90"/>
                      <a:pt x="111" y="90"/>
                      <a:pt x="111" y="90"/>
                    </a:cubicBezTo>
                    <a:cubicBezTo>
                      <a:pt x="104" y="88"/>
                      <a:pt x="100" y="86"/>
                      <a:pt x="97" y="81"/>
                    </a:cubicBezTo>
                    <a:cubicBezTo>
                      <a:pt x="94" y="77"/>
                      <a:pt x="93" y="72"/>
                      <a:pt x="93" y="68"/>
                    </a:cubicBezTo>
                    <a:cubicBezTo>
                      <a:pt x="104" y="68"/>
                      <a:pt x="104" y="68"/>
                      <a:pt x="104" y="68"/>
                    </a:cubicBezTo>
                    <a:cubicBezTo>
                      <a:pt x="104" y="71"/>
                      <a:pt x="105" y="73"/>
                      <a:pt x="106" y="75"/>
                    </a:cubicBezTo>
                    <a:cubicBezTo>
                      <a:pt x="107" y="76"/>
                      <a:pt x="109" y="77"/>
                      <a:pt x="111" y="78"/>
                    </a:cubicBezTo>
                    <a:cubicBezTo>
                      <a:pt x="111" y="61"/>
                      <a:pt x="111" y="61"/>
                      <a:pt x="111" y="61"/>
                    </a:cubicBezTo>
                    <a:cubicBezTo>
                      <a:pt x="110" y="60"/>
                      <a:pt x="109" y="60"/>
                      <a:pt x="108" y="60"/>
                    </a:cubicBezTo>
                    <a:cubicBezTo>
                      <a:pt x="107" y="60"/>
                      <a:pt x="106" y="59"/>
                      <a:pt x="106" y="59"/>
                    </a:cubicBezTo>
                    <a:cubicBezTo>
                      <a:pt x="102" y="57"/>
                      <a:pt x="99" y="55"/>
                      <a:pt x="97" y="52"/>
                    </a:cubicBezTo>
                    <a:cubicBezTo>
                      <a:pt x="95" y="49"/>
                      <a:pt x="94" y="46"/>
                      <a:pt x="94" y="42"/>
                    </a:cubicBezTo>
                    <a:cubicBezTo>
                      <a:pt x="94" y="38"/>
                      <a:pt x="96" y="35"/>
                      <a:pt x="98" y="31"/>
                    </a:cubicBezTo>
                    <a:cubicBezTo>
                      <a:pt x="101" y="28"/>
                      <a:pt x="105" y="26"/>
                      <a:pt x="111" y="25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8" y="26"/>
                      <a:pt x="132" y="29"/>
                      <a:pt x="134" y="34"/>
                    </a:cubicBezTo>
                    <a:cubicBezTo>
                      <a:pt x="136" y="38"/>
                      <a:pt x="137" y="42"/>
                      <a:pt x="137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6" y="43"/>
                      <a:pt x="126" y="41"/>
                      <a:pt x="125" y="39"/>
                    </a:cubicBezTo>
                    <a:cubicBezTo>
                      <a:pt x="125" y="38"/>
                      <a:pt x="124" y="36"/>
                      <a:pt x="122" y="36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23" y="53"/>
                      <a:pt x="124" y="54"/>
                      <a:pt x="125" y="54"/>
                    </a:cubicBezTo>
                    <a:cubicBezTo>
                      <a:pt x="127" y="54"/>
                      <a:pt x="128" y="55"/>
                      <a:pt x="129" y="55"/>
                    </a:cubicBezTo>
                    <a:cubicBezTo>
                      <a:pt x="132" y="57"/>
                      <a:pt x="135" y="59"/>
                      <a:pt x="137" y="62"/>
                    </a:cubicBezTo>
                    <a:cubicBezTo>
                      <a:pt x="139" y="65"/>
                      <a:pt x="140" y="69"/>
                      <a:pt x="139" y="73"/>
                    </a:cubicBezTo>
                    <a:close/>
                    <a:moveTo>
                      <a:pt x="111" y="35"/>
                    </a:moveTo>
                    <a:cubicBezTo>
                      <a:pt x="109" y="36"/>
                      <a:pt x="107" y="37"/>
                      <a:pt x="106" y="38"/>
                    </a:cubicBezTo>
                    <a:cubicBezTo>
                      <a:pt x="106" y="39"/>
                      <a:pt x="105" y="41"/>
                      <a:pt x="105" y="43"/>
                    </a:cubicBezTo>
                    <a:cubicBezTo>
                      <a:pt x="105" y="44"/>
                      <a:pt x="106" y="46"/>
                      <a:pt x="107" y="47"/>
                    </a:cubicBezTo>
                    <a:cubicBezTo>
                      <a:pt x="108" y="48"/>
                      <a:pt x="109" y="49"/>
                      <a:pt x="111" y="50"/>
                    </a:cubicBezTo>
                    <a:lnTo>
                      <a:pt x="111" y="35"/>
                    </a:lnTo>
                    <a:close/>
                    <a:moveTo>
                      <a:pt x="127" y="68"/>
                    </a:moveTo>
                    <a:cubicBezTo>
                      <a:pt x="126" y="66"/>
                      <a:pt x="125" y="65"/>
                      <a:pt x="123" y="64"/>
                    </a:cubicBezTo>
                    <a:cubicBezTo>
                      <a:pt x="123" y="64"/>
                      <a:pt x="123" y="64"/>
                      <a:pt x="123" y="64"/>
                    </a:cubicBezTo>
                    <a:cubicBezTo>
                      <a:pt x="122" y="64"/>
                      <a:pt x="122" y="64"/>
                      <a:pt x="122" y="64"/>
                    </a:cubicBezTo>
                    <a:cubicBezTo>
                      <a:pt x="122" y="79"/>
                      <a:pt x="122" y="79"/>
                      <a:pt x="122" y="79"/>
                    </a:cubicBezTo>
                    <a:cubicBezTo>
                      <a:pt x="124" y="78"/>
                      <a:pt x="125" y="77"/>
                      <a:pt x="126" y="76"/>
                    </a:cubicBezTo>
                    <a:cubicBezTo>
                      <a:pt x="127" y="75"/>
                      <a:pt x="128" y="74"/>
                      <a:pt x="128" y="73"/>
                    </a:cubicBezTo>
                    <a:cubicBezTo>
                      <a:pt x="128" y="71"/>
                      <a:pt x="128" y="69"/>
                      <a:pt x="127" y="68"/>
                    </a:cubicBezTo>
                    <a:close/>
                    <a:moveTo>
                      <a:pt x="17" y="86"/>
                    </a:moveTo>
                    <a:cubicBezTo>
                      <a:pt x="10" y="86"/>
                      <a:pt x="4" y="80"/>
                      <a:pt x="4" y="73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93" y="38"/>
                      <a:pt x="93" y="38"/>
                      <a:pt x="93" y="38"/>
                    </a:cubicBezTo>
                    <a:cubicBezTo>
                      <a:pt x="93" y="35"/>
                      <a:pt x="95" y="33"/>
                      <a:pt x="97" y="30"/>
                    </a:cubicBezTo>
                    <a:cubicBezTo>
                      <a:pt x="99" y="27"/>
                      <a:pt x="102" y="25"/>
                      <a:pt x="105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1"/>
                      <a:pt x="10" y="5"/>
                      <a:pt x="17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6" y="5"/>
                      <a:pt x="112" y="10"/>
                      <a:pt x="112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7" y="12"/>
                      <a:pt x="115" y="8"/>
                      <a:pt x="112" y="5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09" y="2"/>
                      <a:pt x="105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2" y="0"/>
                      <a:pt x="8" y="2"/>
                      <a:pt x="5" y="5"/>
                    </a:cubicBezTo>
                    <a:cubicBezTo>
                      <a:pt x="1" y="9"/>
                      <a:pt x="0" y="13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1" y="82"/>
                      <a:pt x="5" y="85"/>
                    </a:cubicBezTo>
                    <a:cubicBezTo>
                      <a:pt x="8" y="88"/>
                      <a:pt x="12" y="90"/>
                      <a:pt x="17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101" y="90"/>
                      <a:pt x="103" y="90"/>
                      <a:pt x="104" y="90"/>
                    </a:cubicBezTo>
                    <a:cubicBezTo>
                      <a:pt x="102" y="89"/>
                      <a:pt x="99" y="87"/>
                      <a:pt x="98" y="86"/>
                    </a:cubicBezTo>
                    <a:lnTo>
                      <a:pt x="17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59"/>
              <p:cNvSpPr>
                <a:spLocks noEditPoints="1"/>
              </p:cNvSpPr>
              <p:nvPr/>
            </p:nvSpPr>
            <p:spPr bwMode="auto">
              <a:xfrm>
                <a:off x="638" y="-3672"/>
                <a:ext cx="312" cy="265"/>
              </a:xfrm>
              <a:custGeom>
                <a:avLst/>
                <a:gdLst>
                  <a:gd name="T0" fmla="*/ 10 w 132"/>
                  <a:gd name="T1" fmla="*/ 0 h 112"/>
                  <a:gd name="T2" fmla="*/ 0 w 132"/>
                  <a:gd name="T3" fmla="*/ 89 h 112"/>
                  <a:gd name="T4" fmla="*/ 54 w 132"/>
                  <a:gd name="T5" fmla="*/ 99 h 112"/>
                  <a:gd name="T6" fmla="*/ 54 w 132"/>
                  <a:gd name="T7" fmla="*/ 104 h 112"/>
                  <a:gd name="T8" fmla="*/ 39 w 132"/>
                  <a:gd name="T9" fmla="*/ 108 h 112"/>
                  <a:gd name="T10" fmla="*/ 34 w 132"/>
                  <a:gd name="T11" fmla="*/ 110 h 112"/>
                  <a:gd name="T12" fmla="*/ 36 w 132"/>
                  <a:gd name="T13" fmla="*/ 112 h 112"/>
                  <a:gd name="T14" fmla="*/ 98 w 132"/>
                  <a:gd name="T15" fmla="*/ 110 h 112"/>
                  <a:gd name="T16" fmla="*/ 97 w 132"/>
                  <a:gd name="T17" fmla="*/ 108 h 112"/>
                  <a:gd name="T18" fmla="*/ 79 w 132"/>
                  <a:gd name="T19" fmla="*/ 103 h 112"/>
                  <a:gd name="T20" fmla="*/ 77 w 132"/>
                  <a:gd name="T21" fmla="*/ 99 h 112"/>
                  <a:gd name="T22" fmla="*/ 132 w 132"/>
                  <a:gd name="T23" fmla="*/ 89 h 112"/>
                  <a:gd name="T24" fmla="*/ 122 w 132"/>
                  <a:gd name="T25" fmla="*/ 0 h 112"/>
                  <a:gd name="T26" fmla="*/ 107 w 132"/>
                  <a:gd name="T27" fmla="*/ 91 h 112"/>
                  <a:gd name="T28" fmla="*/ 110 w 132"/>
                  <a:gd name="T29" fmla="*/ 91 h 112"/>
                  <a:gd name="T30" fmla="*/ 119 w 132"/>
                  <a:gd name="T31" fmla="*/ 92 h 112"/>
                  <a:gd name="T32" fmla="*/ 113 w 132"/>
                  <a:gd name="T33" fmla="*/ 91 h 112"/>
                  <a:gd name="T34" fmla="*/ 119 w 132"/>
                  <a:gd name="T35" fmla="*/ 89 h 112"/>
                  <a:gd name="T36" fmla="*/ 119 w 132"/>
                  <a:gd name="T37" fmla="*/ 92 h 112"/>
                  <a:gd name="T38" fmla="*/ 120 w 132"/>
                  <a:gd name="T39" fmla="*/ 83 h 112"/>
                  <a:gd name="T40" fmla="*/ 9 w 132"/>
                  <a:gd name="T41" fmla="*/ 80 h 112"/>
                  <a:gd name="T42" fmla="*/ 12 w 132"/>
                  <a:gd name="T43" fmla="*/ 9 h 112"/>
                  <a:gd name="T44" fmla="*/ 123 w 132"/>
                  <a:gd name="T45" fmla="*/ 12 h 112"/>
                  <a:gd name="T46" fmla="*/ 95 w 132"/>
                  <a:gd name="T47" fmla="*/ 72 h 112"/>
                  <a:gd name="T48" fmla="*/ 39 w 132"/>
                  <a:gd name="T49" fmla="*/ 73 h 112"/>
                  <a:gd name="T50" fmla="*/ 37 w 132"/>
                  <a:gd name="T51" fmla="*/ 72 h 112"/>
                  <a:gd name="T52" fmla="*/ 39 w 132"/>
                  <a:gd name="T53" fmla="*/ 20 h 112"/>
                  <a:gd name="T54" fmla="*/ 40 w 132"/>
                  <a:gd name="T55" fmla="*/ 43 h 112"/>
                  <a:gd name="T56" fmla="*/ 42 w 132"/>
                  <a:gd name="T57" fmla="*/ 44 h 112"/>
                  <a:gd name="T58" fmla="*/ 40 w 132"/>
                  <a:gd name="T59" fmla="*/ 45 h 112"/>
                  <a:gd name="T60" fmla="*/ 49 w 132"/>
                  <a:gd name="T61" fmla="*/ 70 h 112"/>
                  <a:gd name="T62" fmla="*/ 48 w 132"/>
                  <a:gd name="T63" fmla="*/ 50 h 112"/>
                  <a:gd name="T64" fmla="*/ 55 w 132"/>
                  <a:gd name="T65" fmla="*/ 47 h 112"/>
                  <a:gd name="T66" fmla="*/ 57 w 132"/>
                  <a:gd name="T67" fmla="*/ 69 h 112"/>
                  <a:gd name="T68" fmla="*/ 65 w 132"/>
                  <a:gd name="T69" fmla="*/ 70 h 112"/>
                  <a:gd name="T70" fmla="*/ 64 w 132"/>
                  <a:gd name="T71" fmla="*/ 27 h 112"/>
                  <a:gd name="T72" fmla="*/ 71 w 132"/>
                  <a:gd name="T73" fmla="*/ 25 h 112"/>
                  <a:gd name="T74" fmla="*/ 73 w 132"/>
                  <a:gd name="T75" fmla="*/ 69 h 112"/>
                  <a:gd name="T76" fmla="*/ 81 w 132"/>
                  <a:gd name="T77" fmla="*/ 70 h 112"/>
                  <a:gd name="T78" fmla="*/ 80 w 132"/>
                  <a:gd name="T79" fmla="*/ 38 h 112"/>
                  <a:gd name="T80" fmla="*/ 87 w 132"/>
                  <a:gd name="T81" fmla="*/ 36 h 112"/>
                  <a:gd name="T82" fmla="*/ 89 w 132"/>
                  <a:gd name="T83" fmla="*/ 69 h 112"/>
                  <a:gd name="T84" fmla="*/ 93 w 132"/>
                  <a:gd name="T85" fmla="*/ 7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2" h="112">
                    <a:moveTo>
                      <a:pt x="122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95"/>
                      <a:pt x="4" y="99"/>
                      <a:pt x="10" y="99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101"/>
                      <a:pt x="54" y="101"/>
                      <a:pt x="54" y="101"/>
                    </a:cubicBezTo>
                    <a:cubicBezTo>
                      <a:pt x="54" y="101"/>
                      <a:pt x="54" y="103"/>
                      <a:pt x="54" y="104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0" y="108"/>
                      <a:pt x="39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5" y="108"/>
                      <a:pt x="34" y="109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1"/>
                      <a:pt x="35" y="112"/>
                      <a:pt x="36" y="112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97" y="112"/>
                      <a:pt x="98" y="111"/>
                      <a:pt x="98" y="110"/>
                    </a:cubicBezTo>
                    <a:cubicBezTo>
                      <a:pt x="98" y="110"/>
                      <a:pt x="98" y="110"/>
                      <a:pt x="98" y="110"/>
                    </a:cubicBezTo>
                    <a:cubicBezTo>
                      <a:pt x="98" y="109"/>
                      <a:pt x="97" y="108"/>
                      <a:pt x="97" y="108"/>
                    </a:cubicBezTo>
                    <a:cubicBezTo>
                      <a:pt x="96" y="108"/>
                      <a:pt x="95" y="108"/>
                      <a:pt x="94" y="108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2"/>
                      <a:pt x="77" y="101"/>
                      <a:pt x="77" y="101"/>
                    </a:cubicBezTo>
                    <a:cubicBezTo>
                      <a:pt x="77" y="99"/>
                      <a:pt x="77" y="99"/>
                      <a:pt x="77" y="99"/>
                    </a:cubicBezTo>
                    <a:cubicBezTo>
                      <a:pt x="122" y="99"/>
                      <a:pt x="122" y="99"/>
                      <a:pt x="122" y="99"/>
                    </a:cubicBezTo>
                    <a:cubicBezTo>
                      <a:pt x="128" y="99"/>
                      <a:pt x="132" y="95"/>
                      <a:pt x="132" y="89"/>
                    </a:cubicBezTo>
                    <a:cubicBezTo>
                      <a:pt x="132" y="10"/>
                      <a:pt x="132" y="10"/>
                      <a:pt x="132" y="10"/>
                    </a:cubicBezTo>
                    <a:cubicBezTo>
                      <a:pt x="132" y="5"/>
                      <a:pt x="128" y="0"/>
                      <a:pt x="122" y="0"/>
                    </a:cubicBezTo>
                    <a:close/>
                    <a:moveTo>
                      <a:pt x="108" y="92"/>
                    </a:moveTo>
                    <a:cubicBezTo>
                      <a:pt x="108" y="92"/>
                      <a:pt x="107" y="91"/>
                      <a:pt x="107" y="91"/>
                    </a:cubicBezTo>
                    <a:cubicBezTo>
                      <a:pt x="107" y="90"/>
                      <a:pt x="108" y="89"/>
                      <a:pt x="108" y="89"/>
                    </a:cubicBezTo>
                    <a:cubicBezTo>
                      <a:pt x="109" y="89"/>
                      <a:pt x="110" y="90"/>
                      <a:pt x="110" y="91"/>
                    </a:cubicBezTo>
                    <a:cubicBezTo>
                      <a:pt x="110" y="91"/>
                      <a:pt x="109" y="92"/>
                      <a:pt x="108" y="92"/>
                    </a:cubicBezTo>
                    <a:close/>
                    <a:moveTo>
                      <a:pt x="119" y="92"/>
                    </a:moveTo>
                    <a:cubicBezTo>
                      <a:pt x="115" y="92"/>
                      <a:pt x="115" y="92"/>
                      <a:pt x="115" y="92"/>
                    </a:cubicBezTo>
                    <a:cubicBezTo>
                      <a:pt x="114" y="92"/>
                      <a:pt x="113" y="91"/>
                      <a:pt x="113" y="91"/>
                    </a:cubicBezTo>
                    <a:cubicBezTo>
                      <a:pt x="113" y="90"/>
                      <a:pt x="114" y="89"/>
                      <a:pt x="115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21" y="89"/>
                      <a:pt x="122" y="90"/>
                      <a:pt x="122" y="91"/>
                    </a:cubicBezTo>
                    <a:cubicBezTo>
                      <a:pt x="122" y="91"/>
                      <a:pt x="121" y="92"/>
                      <a:pt x="119" y="92"/>
                    </a:cubicBezTo>
                    <a:close/>
                    <a:moveTo>
                      <a:pt x="123" y="80"/>
                    </a:moveTo>
                    <a:cubicBezTo>
                      <a:pt x="123" y="82"/>
                      <a:pt x="121" y="83"/>
                      <a:pt x="120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0" y="83"/>
                      <a:pt x="9" y="82"/>
                      <a:pt x="9" y="80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10" y="9"/>
                      <a:pt x="12" y="9"/>
                    </a:cubicBezTo>
                    <a:cubicBezTo>
                      <a:pt x="120" y="9"/>
                      <a:pt x="120" y="9"/>
                      <a:pt x="120" y="9"/>
                    </a:cubicBezTo>
                    <a:cubicBezTo>
                      <a:pt x="121" y="9"/>
                      <a:pt x="123" y="11"/>
                      <a:pt x="123" y="12"/>
                    </a:cubicBezTo>
                    <a:lnTo>
                      <a:pt x="123" y="80"/>
                    </a:lnTo>
                    <a:close/>
                    <a:moveTo>
                      <a:pt x="95" y="72"/>
                    </a:moveTo>
                    <a:cubicBezTo>
                      <a:pt x="95" y="72"/>
                      <a:pt x="94" y="73"/>
                      <a:pt x="93" y="73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8" y="73"/>
                      <a:pt x="38" y="73"/>
                      <a:pt x="37" y="73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1"/>
                      <a:pt x="38" y="20"/>
                      <a:pt x="39" y="20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3"/>
                      <a:pt x="42" y="43"/>
                      <a:pt x="42" y="44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8" y="69"/>
                      <a:pt x="48" y="69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48"/>
                      <a:pt x="50" y="47"/>
                      <a:pt x="51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6" y="47"/>
                      <a:pt x="57" y="48"/>
                      <a:pt x="57" y="50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7" y="69"/>
                      <a:pt x="57" y="70"/>
                      <a:pt x="57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70"/>
                      <a:pt x="64" y="69"/>
                      <a:pt x="64" y="69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6"/>
                      <a:pt x="65" y="25"/>
                      <a:pt x="67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3" y="26"/>
                      <a:pt x="73" y="27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70"/>
                      <a:pt x="73" y="70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80" y="70"/>
                      <a:pt x="80" y="69"/>
                      <a:pt x="80" y="69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7"/>
                      <a:pt x="81" y="36"/>
                      <a:pt x="83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8" y="36"/>
                      <a:pt x="89" y="37"/>
                      <a:pt x="89" y="38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9" y="69"/>
                      <a:pt x="89" y="70"/>
                      <a:pt x="89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4" y="70"/>
                      <a:pt x="95" y="71"/>
                      <a:pt x="95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60"/>
              <p:cNvSpPr>
                <a:spLocks noEditPoints="1"/>
              </p:cNvSpPr>
              <p:nvPr/>
            </p:nvSpPr>
            <p:spPr bwMode="auto">
              <a:xfrm>
                <a:off x="6066" y="-5742"/>
                <a:ext cx="284" cy="291"/>
              </a:xfrm>
              <a:custGeom>
                <a:avLst/>
                <a:gdLst>
                  <a:gd name="T0" fmla="*/ 108 w 120"/>
                  <a:gd name="T1" fmla="*/ 13 h 123"/>
                  <a:gd name="T2" fmla="*/ 108 w 120"/>
                  <a:gd name="T3" fmla="*/ 13 h 123"/>
                  <a:gd name="T4" fmla="*/ 117 w 120"/>
                  <a:gd name="T5" fmla="*/ 13 h 123"/>
                  <a:gd name="T6" fmla="*/ 117 w 120"/>
                  <a:gd name="T7" fmla="*/ 98 h 123"/>
                  <a:gd name="T8" fmla="*/ 108 w 120"/>
                  <a:gd name="T9" fmla="*/ 23 h 123"/>
                  <a:gd name="T10" fmla="*/ 114 w 120"/>
                  <a:gd name="T11" fmla="*/ 123 h 123"/>
                  <a:gd name="T12" fmla="*/ 117 w 120"/>
                  <a:gd name="T13" fmla="*/ 120 h 123"/>
                  <a:gd name="T14" fmla="*/ 117 w 120"/>
                  <a:gd name="T15" fmla="*/ 98 h 123"/>
                  <a:gd name="T16" fmla="*/ 20 w 120"/>
                  <a:gd name="T17" fmla="*/ 89 h 123"/>
                  <a:gd name="T18" fmla="*/ 41 w 120"/>
                  <a:gd name="T19" fmla="*/ 89 h 123"/>
                  <a:gd name="T20" fmla="*/ 23 w 120"/>
                  <a:gd name="T21" fmla="*/ 97 h 123"/>
                  <a:gd name="T22" fmla="*/ 38 w 120"/>
                  <a:gd name="T23" fmla="*/ 102 h 123"/>
                  <a:gd name="T24" fmla="*/ 101 w 120"/>
                  <a:gd name="T25" fmla="*/ 15 h 123"/>
                  <a:gd name="T26" fmla="*/ 11 w 120"/>
                  <a:gd name="T27" fmla="*/ 123 h 123"/>
                  <a:gd name="T28" fmla="*/ 11 w 120"/>
                  <a:gd name="T29" fmla="*/ 3 h 123"/>
                  <a:gd name="T30" fmla="*/ 14 w 120"/>
                  <a:gd name="T31" fmla="*/ 23 h 123"/>
                  <a:gd name="T32" fmla="*/ 86 w 120"/>
                  <a:gd name="T33" fmla="*/ 23 h 123"/>
                  <a:gd name="T34" fmla="*/ 14 w 120"/>
                  <a:gd name="T35" fmla="*/ 23 h 123"/>
                  <a:gd name="T36" fmla="*/ 17 w 120"/>
                  <a:gd name="T37" fmla="*/ 77 h 123"/>
                  <a:gd name="T38" fmla="*/ 17 w 120"/>
                  <a:gd name="T39" fmla="*/ 111 h 123"/>
                  <a:gd name="T40" fmla="*/ 48 w 120"/>
                  <a:gd name="T41" fmla="*/ 81 h 123"/>
                  <a:gd name="T42" fmla="*/ 17 w 120"/>
                  <a:gd name="T43" fmla="*/ 38 h 123"/>
                  <a:gd name="T44" fmla="*/ 17 w 120"/>
                  <a:gd name="T45" fmla="*/ 72 h 123"/>
                  <a:gd name="T46" fmla="*/ 48 w 120"/>
                  <a:gd name="T47" fmla="*/ 42 h 123"/>
                  <a:gd name="T48" fmla="*/ 57 w 120"/>
                  <a:gd name="T49" fmla="*/ 77 h 123"/>
                  <a:gd name="T50" fmla="*/ 57 w 120"/>
                  <a:gd name="T51" fmla="*/ 111 h 123"/>
                  <a:gd name="T52" fmla="*/ 88 w 120"/>
                  <a:gd name="T53" fmla="*/ 81 h 123"/>
                  <a:gd name="T54" fmla="*/ 57 w 120"/>
                  <a:gd name="T55" fmla="*/ 38 h 123"/>
                  <a:gd name="T56" fmla="*/ 57 w 120"/>
                  <a:gd name="T57" fmla="*/ 72 h 123"/>
                  <a:gd name="T58" fmla="*/ 88 w 120"/>
                  <a:gd name="T59" fmla="*/ 42 h 123"/>
                  <a:gd name="T60" fmla="*/ 60 w 120"/>
                  <a:gd name="T61" fmla="*/ 94 h 123"/>
                  <a:gd name="T62" fmla="*/ 81 w 120"/>
                  <a:gd name="T63" fmla="*/ 94 h 123"/>
                  <a:gd name="T64" fmla="*/ 73 w 120"/>
                  <a:gd name="T65" fmla="*/ 52 h 123"/>
                  <a:gd name="T66" fmla="*/ 68 w 120"/>
                  <a:gd name="T67" fmla="*/ 47 h 123"/>
                  <a:gd name="T68" fmla="*/ 60 w 120"/>
                  <a:gd name="T69" fmla="*/ 55 h 123"/>
                  <a:gd name="T70" fmla="*/ 68 w 120"/>
                  <a:gd name="T71" fmla="*/ 62 h 123"/>
                  <a:gd name="T72" fmla="*/ 73 w 120"/>
                  <a:gd name="T73" fmla="*/ 57 h 123"/>
                  <a:gd name="T74" fmla="*/ 78 w 120"/>
                  <a:gd name="T75" fmla="*/ 52 h 123"/>
                  <a:gd name="T76" fmla="*/ 20 w 120"/>
                  <a:gd name="T77" fmla="*/ 55 h 123"/>
                  <a:gd name="T78" fmla="*/ 41 w 120"/>
                  <a:gd name="T79" fmla="*/ 55 h 123"/>
                  <a:gd name="T80" fmla="*/ 74 w 120"/>
                  <a:gd name="T81" fmla="*/ 87 h 123"/>
                  <a:gd name="T82" fmla="*/ 71 w 120"/>
                  <a:gd name="T83" fmla="*/ 89 h 123"/>
                  <a:gd name="T84" fmla="*/ 71 w 120"/>
                  <a:gd name="T85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0" h="123">
                    <a:moveTo>
                      <a:pt x="117" y="20"/>
                    </a:moveTo>
                    <a:cubicBezTo>
                      <a:pt x="108" y="20"/>
                      <a:pt x="108" y="20"/>
                      <a:pt x="108" y="20"/>
                    </a:cubicBezTo>
                    <a:cubicBezTo>
                      <a:pt x="108" y="16"/>
                      <a:pt x="108" y="13"/>
                      <a:pt x="108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12" y="2"/>
                      <a:pt x="112" y="2"/>
                    </a:cubicBezTo>
                    <a:cubicBezTo>
                      <a:pt x="113" y="0"/>
                      <a:pt x="113" y="0"/>
                      <a:pt x="114" y="2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7" y="13"/>
                      <a:pt x="117" y="14"/>
                      <a:pt x="117" y="14"/>
                    </a:cubicBezTo>
                    <a:cubicBezTo>
                      <a:pt x="117" y="14"/>
                      <a:pt x="117" y="17"/>
                      <a:pt x="117" y="20"/>
                    </a:cubicBezTo>
                    <a:close/>
                    <a:moveTo>
                      <a:pt x="117" y="98"/>
                    </a:moveTo>
                    <a:cubicBezTo>
                      <a:pt x="117" y="98"/>
                      <a:pt x="117" y="98"/>
                      <a:pt x="117" y="98"/>
                    </a:cubicBezTo>
                    <a:cubicBezTo>
                      <a:pt x="117" y="98"/>
                      <a:pt x="117" y="44"/>
                      <a:pt x="117" y="23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07" y="49"/>
                      <a:pt x="107" y="121"/>
                      <a:pt x="107" y="121"/>
                    </a:cubicBezTo>
                    <a:cubicBezTo>
                      <a:pt x="107" y="122"/>
                      <a:pt x="108" y="123"/>
                      <a:pt x="110" y="123"/>
                    </a:cubicBezTo>
                    <a:cubicBezTo>
                      <a:pt x="114" y="123"/>
                      <a:pt x="114" y="123"/>
                      <a:pt x="114" y="123"/>
                    </a:cubicBezTo>
                    <a:cubicBezTo>
                      <a:pt x="116" y="123"/>
                      <a:pt x="117" y="122"/>
                      <a:pt x="117" y="121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8" y="120"/>
                      <a:pt x="120" y="119"/>
                      <a:pt x="120" y="118"/>
                    </a:cubicBezTo>
                    <a:cubicBezTo>
                      <a:pt x="120" y="101"/>
                      <a:pt x="120" y="101"/>
                      <a:pt x="120" y="101"/>
                    </a:cubicBezTo>
                    <a:cubicBezTo>
                      <a:pt x="120" y="99"/>
                      <a:pt x="119" y="98"/>
                      <a:pt x="117" y="98"/>
                    </a:cubicBezTo>
                    <a:close/>
                    <a:moveTo>
                      <a:pt x="38" y="87"/>
                    </a:moveTo>
                    <a:cubicBezTo>
                      <a:pt x="23" y="87"/>
                      <a:pt x="23" y="87"/>
                      <a:pt x="23" y="87"/>
                    </a:cubicBezTo>
                    <a:cubicBezTo>
                      <a:pt x="21" y="87"/>
                      <a:pt x="20" y="88"/>
                      <a:pt x="20" y="89"/>
                    </a:cubicBezTo>
                    <a:cubicBezTo>
                      <a:pt x="20" y="91"/>
                      <a:pt x="21" y="92"/>
                      <a:pt x="23" y="92"/>
                    </a:cubicBezTo>
                    <a:cubicBezTo>
                      <a:pt x="38" y="92"/>
                      <a:pt x="38" y="92"/>
                      <a:pt x="38" y="92"/>
                    </a:cubicBezTo>
                    <a:cubicBezTo>
                      <a:pt x="40" y="92"/>
                      <a:pt x="41" y="91"/>
                      <a:pt x="41" y="89"/>
                    </a:cubicBezTo>
                    <a:cubicBezTo>
                      <a:pt x="41" y="88"/>
                      <a:pt x="40" y="87"/>
                      <a:pt x="38" y="87"/>
                    </a:cubicBezTo>
                    <a:close/>
                    <a:moveTo>
                      <a:pt x="38" y="97"/>
                    </a:moveTo>
                    <a:cubicBezTo>
                      <a:pt x="23" y="97"/>
                      <a:pt x="23" y="97"/>
                      <a:pt x="23" y="97"/>
                    </a:cubicBezTo>
                    <a:cubicBezTo>
                      <a:pt x="21" y="97"/>
                      <a:pt x="20" y="98"/>
                      <a:pt x="20" y="99"/>
                    </a:cubicBezTo>
                    <a:cubicBezTo>
                      <a:pt x="20" y="100"/>
                      <a:pt x="21" y="102"/>
                      <a:pt x="23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40" y="102"/>
                      <a:pt x="41" y="100"/>
                      <a:pt x="41" y="99"/>
                    </a:cubicBezTo>
                    <a:cubicBezTo>
                      <a:pt x="41" y="98"/>
                      <a:pt x="40" y="97"/>
                      <a:pt x="38" y="97"/>
                    </a:cubicBezTo>
                    <a:close/>
                    <a:moveTo>
                      <a:pt x="101" y="15"/>
                    </a:move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18"/>
                      <a:pt x="96" y="123"/>
                      <a:pt x="90" y="123"/>
                    </a:cubicBezTo>
                    <a:cubicBezTo>
                      <a:pt x="11" y="123"/>
                      <a:pt x="11" y="123"/>
                      <a:pt x="11" y="123"/>
                    </a:cubicBezTo>
                    <a:cubicBezTo>
                      <a:pt x="5" y="123"/>
                      <a:pt x="0" y="118"/>
                      <a:pt x="0" y="11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8"/>
                      <a:pt x="5" y="3"/>
                      <a:pt x="11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6" y="3"/>
                      <a:pt x="101" y="8"/>
                      <a:pt x="101" y="15"/>
                    </a:cubicBezTo>
                    <a:close/>
                    <a:moveTo>
                      <a:pt x="14" y="23"/>
                    </a:moveTo>
                    <a:cubicBezTo>
                      <a:pt x="14" y="26"/>
                      <a:pt x="17" y="28"/>
                      <a:pt x="20" y="28"/>
                    </a:cubicBezTo>
                    <a:cubicBezTo>
                      <a:pt x="81" y="28"/>
                      <a:pt x="81" y="28"/>
                      <a:pt x="81" y="28"/>
                    </a:cubicBezTo>
                    <a:cubicBezTo>
                      <a:pt x="84" y="28"/>
                      <a:pt x="86" y="26"/>
                      <a:pt x="86" y="23"/>
                    </a:cubicBezTo>
                    <a:cubicBezTo>
                      <a:pt x="86" y="21"/>
                      <a:pt x="84" y="18"/>
                      <a:pt x="8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7" y="18"/>
                      <a:pt x="14" y="21"/>
                      <a:pt x="14" y="23"/>
                    </a:cubicBezTo>
                    <a:close/>
                    <a:moveTo>
                      <a:pt x="48" y="81"/>
                    </a:moveTo>
                    <a:cubicBezTo>
                      <a:pt x="48" y="79"/>
                      <a:pt x="46" y="77"/>
                      <a:pt x="44" y="77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5" y="77"/>
                      <a:pt x="13" y="79"/>
                      <a:pt x="13" y="81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3" y="110"/>
                      <a:pt x="15" y="111"/>
                      <a:pt x="17" y="111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6" y="111"/>
                      <a:pt x="48" y="110"/>
                      <a:pt x="48" y="107"/>
                    </a:cubicBezTo>
                    <a:lnTo>
                      <a:pt x="48" y="81"/>
                    </a:lnTo>
                    <a:close/>
                    <a:moveTo>
                      <a:pt x="48" y="42"/>
                    </a:moveTo>
                    <a:cubicBezTo>
                      <a:pt x="48" y="40"/>
                      <a:pt x="46" y="38"/>
                      <a:pt x="44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38"/>
                      <a:pt x="13" y="40"/>
                      <a:pt x="13" y="42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3" y="70"/>
                      <a:pt x="15" y="72"/>
                      <a:pt x="17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2"/>
                      <a:pt x="48" y="70"/>
                      <a:pt x="48" y="68"/>
                    </a:cubicBezTo>
                    <a:lnTo>
                      <a:pt x="48" y="42"/>
                    </a:lnTo>
                    <a:close/>
                    <a:moveTo>
                      <a:pt x="88" y="81"/>
                    </a:moveTo>
                    <a:cubicBezTo>
                      <a:pt x="88" y="79"/>
                      <a:pt x="86" y="77"/>
                      <a:pt x="84" y="77"/>
                    </a:cubicBezTo>
                    <a:cubicBezTo>
                      <a:pt x="57" y="77"/>
                      <a:pt x="57" y="77"/>
                      <a:pt x="57" y="77"/>
                    </a:cubicBezTo>
                    <a:cubicBezTo>
                      <a:pt x="55" y="77"/>
                      <a:pt x="54" y="79"/>
                      <a:pt x="54" y="81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4" y="110"/>
                      <a:pt x="55" y="111"/>
                      <a:pt x="57" y="111"/>
                    </a:cubicBezTo>
                    <a:cubicBezTo>
                      <a:pt x="84" y="111"/>
                      <a:pt x="84" y="111"/>
                      <a:pt x="84" y="111"/>
                    </a:cubicBezTo>
                    <a:cubicBezTo>
                      <a:pt x="86" y="111"/>
                      <a:pt x="88" y="110"/>
                      <a:pt x="88" y="107"/>
                    </a:cubicBezTo>
                    <a:lnTo>
                      <a:pt x="88" y="81"/>
                    </a:lnTo>
                    <a:close/>
                    <a:moveTo>
                      <a:pt x="88" y="42"/>
                    </a:moveTo>
                    <a:cubicBezTo>
                      <a:pt x="88" y="40"/>
                      <a:pt x="86" y="38"/>
                      <a:pt x="84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8"/>
                      <a:pt x="54" y="40"/>
                      <a:pt x="54" y="42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4" y="70"/>
                      <a:pt x="55" y="72"/>
                      <a:pt x="57" y="72"/>
                    </a:cubicBezTo>
                    <a:cubicBezTo>
                      <a:pt x="84" y="72"/>
                      <a:pt x="84" y="72"/>
                      <a:pt x="84" y="72"/>
                    </a:cubicBezTo>
                    <a:cubicBezTo>
                      <a:pt x="86" y="72"/>
                      <a:pt x="88" y="70"/>
                      <a:pt x="88" y="68"/>
                    </a:cubicBezTo>
                    <a:lnTo>
                      <a:pt x="88" y="42"/>
                    </a:lnTo>
                    <a:close/>
                    <a:moveTo>
                      <a:pt x="78" y="92"/>
                    </a:moveTo>
                    <a:cubicBezTo>
                      <a:pt x="63" y="92"/>
                      <a:pt x="63" y="92"/>
                      <a:pt x="63" y="92"/>
                    </a:cubicBezTo>
                    <a:cubicBezTo>
                      <a:pt x="61" y="92"/>
                      <a:pt x="60" y="93"/>
                      <a:pt x="60" y="94"/>
                    </a:cubicBezTo>
                    <a:cubicBezTo>
                      <a:pt x="60" y="96"/>
                      <a:pt x="61" y="97"/>
                      <a:pt x="63" y="97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80" y="97"/>
                      <a:pt x="81" y="96"/>
                      <a:pt x="81" y="94"/>
                    </a:cubicBezTo>
                    <a:cubicBezTo>
                      <a:pt x="81" y="93"/>
                      <a:pt x="80" y="92"/>
                      <a:pt x="78" y="92"/>
                    </a:cubicBezTo>
                    <a:close/>
                    <a:moveTo>
                      <a:pt x="78" y="52"/>
                    </a:move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3" y="46"/>
                      <a:pt x="72" y="44"/>
                      <a:pt x="71" y="44"/>
                    </a:cubicBezTo>
                    <a:cubicBezTo>
                      <a:pt x="69" y="44"/>
                      <a:pt x="68" y="46"/>
                      <a:pt x="68" y="47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1" y="52"/>
                      <a:pt x="60" y="54"/>
                      <a:pt x="60" y="55"/>
                    </a:cubicBezTo>
                    <a:cubicBezTo>
                      <a:pt x="60" y="56"/>
                      <a:pt x="61" y="57"/>
                      <a:pt x="63" y="57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4"/>
                      <a:pt x="69" y="65"/>
                      <a:pt x="71" y="65"/>
                    </a:cubicBezTo>
                    <a:cubicBezTo>
                      <a:pt x="72" y="65"/>
                      <a:pt x="73" y="64"/>
                      <a:pt x="73" y="62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80" y="57"/>
                      <a:pt x="81" y="56"/>
                      <a:pt x="81" y="55"/>
                    </a:cubicBezTo>
                    <a:cubicBezTo>
                      <a:pt x="81" y="54"/>
                      <a:pt x="80" y="52"/>
                      <a:pt x="78" y="52"/>
                    </a:cubicBezTo>
                    <a:close/>
                    <a:moveTo>
                      <a:pt x="38" y="52"/>
                    </a:moveTo>
                    <a:cubicBezTo>
                      <a:pt x="23" y="52"/>
                      <a:pt x="23" y="52"/>
                      <a:pt x="23" y="52"/>
                    </a:cubicBezTo>
                    <a:cubicBezTo>
                      <a:pt x="21" y="52"/>
                      <a:pt x="20" y="54"/>
                      <a:pt x="20" y="55"/>
                    </a:cubicBezTo>
                    <a:cubicBezTo>
                      <a:pt x="20" y="56"/>
                      <a:pt x="21" y="57"/>
                      <a:pt x="23" y="57"/>
                    </a:cubicBezTo>
                    <a:cubicBezTo>
                      <a:pt x="38" y="57"/>
                      <a:pt x="38" y="57"/>
                      <a:pt x="38" y="57"/>
                    </a:cubicBezTo>
                    <a:cubicBezTo>
                      <a:pt x="40" y="57"/>
                      <a:pt x="41" y="56"/>
                      <a:pt x="41" y="55"/>
                    </a:cubicBezTo>
                    <a:cubicBezTo>
                      <a:pt x="41" y="54"/>
                      <a:pt x="40" y="52"/>
                      <a:pt x="38" y="52"/>
                    </a:cubicBezTo>
                    <a:close/>
                    <a:moveTo>
                      <a:pt x="71" y="89"/>
                    </a:moveTo>
                    <a:cubicBezTo>
                      <a:pt x="72" y="89"/>
                      <a:pt x="74" y="88"/>
                      <a:pt x="74" y="87"/>
                    </a:cubicBezTo>
                    <a:cubicBezTo>
                      <a:pt x="74" y="85"/>
                      <a:pt x="72" y="84"/>
                      <a:pt x="71" y="84"/>
                    </a:cubicBezTo>
                    <a:cubicBezTo>
                      <a:pt x="69" y="84"/>
                      <a:pt x="68" y="85"/>
                      <a:pt x="68" y="87"/>
                    </a:cubicBezTo>
                    <a:cubicBezTo>
                      <a:pt x="68" y="88"/>
                      <a:pt x="69" y="89"/>
                      <a:pt x="71" y="89"/>
                    </a:cubicBezTo>
                    <a:close/>
                    <a:moveTo>
                      <a:pt x="71" y="99"/>
                    </a:moveTo>
                    <a:cubicBezTo>
                      <a:pt x="69" y="99"/>
                      <a:pt x="68" y="100"/>
                      <a:pt x="68" y="102"/>
                    </a:cubicBezTo>
                    <a:cubicBezTo>
                      <a:pt x="68" y="104"/>
                      <a:pt x="69" y="105"/>
                      <a:pt x="71" y="105"/>
                    </a:cubicBezTo>
                    <a:cubicBezTo>
                      <a:pt x="72" y="105"/>
                      <a:pt x="74" y="104"/>
                      <a:pt x="74" y="102"/>
                    </a:cubicBezTo>
                    <a:cubicBezTo>
                      <a:pt x="74" y="100"/>
                      <a:pt x="72" y="99"/>
                      <a:pt x="71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61"/>
              <p:cNvSpPr>
                <a:spLocks noEditPoints="1"/>
              </p:cNvSpPr>
              <p:nvPr/>
            </p:nvSpPr>
            <p:spPr bwMode="auto">
              <a:xfrm>
                <a:off x="6726" y="-3691"/>
                <a:ext cx="316" cy="303"/>
              </a:xfrm>
              <a:custGeom>
                <a:avLst/>
                <a:gdLst>
                  <a:gd name="T0" fmla="*/ 125 w 134"/>
                  <a:gd name="T1" fmla="*/ 90 h 128"/>
                  <a:gd name="T2" fmla="*/ 81 w 134"/>
                  <a:gd name="T3" fmla="*/ 30 h 128"/>
                  <a:gd name="T4" fmla="*/ 74 w 134"/>
                  <a:gd name="T5" fmla="*/ 28 h 128"/>
                  <a:gd name="T6" fmla="*/ 69 w 134"/>
                  <a:gd name="T7" fmla="*/ 28 h 128"/>
                  <a:gd name="T8" fmla="*/ 69 w 134"/>
                  <a:gd name="T9" fmla="*/ 28 h 128"/>
                  <a:gd name="T10" fmla="*/ 9 w 134"/>
                  <a:gd name="T11" fmla="*/ 90 h 128"/>
                  <a:gd name="T12" fmla="*/ 13 w 134"/>
                  <a:gd name="T13" fmla="*/ 127 h 128"/>
                  <a:gd name="T14" fmla="*/ 32 w 134"/>
                  <a:gd name="T15" fmla="*/ 128 h 128"/>
                  <a:gd name="T16" fmla="*/ 115 w 134"/>
                  <a:gd name="T17" fmla="*/ 128 h 128"/>
                  <a:gd name="T18" fmla="*/ 117 w 134"/>
                  <a:gd name="T19" fmla="*/ 127 h 128"/>
                  <a:gd name="T20" fmla="*/ 121 w 134"/>
                  <a:gd name="T21" fmla="*/ 127 h 128"/>
                  <a:gd name="T22" fmla="*/ 125 w 134"/>
                  <a:gd name="T23" fmla="*/ 90 h 128"/>
                  <a:gd name="T24" fmla="*/ 70 w 134"/>
                  <a:gd name="T25" fmla="*/ 100 h 128"/>
                  <a:gd name="T26" fmla="*/ 70 w 134"/>
                  <a:gd name="T27" fmla="*/ 107 h 128"/>
                  <a:gd name="T28" fmla="*/ 64 w 134"/>
                  <a:gd name="T29" fmla="*/ 107 h 128"/>
                  <a:gd name="T30" fmla="*/ 64 w 134"/>
                  <a:gd name="T31" fmla="*/ 101 h 128"/>
                  <a:gd name="T32" fmla="*/ 52 w 134"/>
                  <a:gd name="T33" fmla="*/ 98 h 128"/>
                  <a:gd name="T34" fmla="*/ 54 w 134"/>
                  <a:gd name="T35" fmla="*/ 90 h 128"/>
                  <a:gd name="T36" fmla="*/ 65 w 134"/>
                  <a:gd name="T37" fmla="*/ 93 h 128"/>
                  <a:gd name="T38" fmla="*/ 72 w 134"/>
                  <a:gd name="T39" fmla="*/ 88 h 128"/>
                  <a:gd name="T40" fmla="*/ 65 w 134"/>
                  <a:gd name="T41" fmla="*/ 83 h 128"/>
                  <a:gd name="T42" fmla="*/ 52 w 134"/>
                  <a:gd name="T43" fmla="*/ 70 h 128"/>
                  <a:gd name="T44" fmla="*/ 64 w 134"/>
                  <a:gd name="T45" fmla="*/ 58 h 128"/>
                  <a:gd name="T46" fmla="*/ 64 w 134"/>
                  <a:gd name="T47" fmla="*/ 51 h 128"/>
                  <a:gd name="T48" fmla="*/ 71 w 134"/>
                  <a:gd name="T49" fmla="*/ 51 h 128"/>
                  <a:gd name="T50" fmla="*/ 71 w 134"/>
                  <a:gd name="T51" fmla="*/ 57 h 128"/>
                  <a:gd name="T52" fmla="*/ 81 w 134"/>
                  <a:gd name="T53" fmla="*/ 60 h 128"/>
                  <a:gd name="T54" fmla="*/ 79 w 134"/>
                  <a:gd name="T55" fmla="*/ 67 h 128"/>
                  <a:gd name="T56" fmla="*/ 69 w 134"/>
                  <a:gd name="T57" fmla="*/ 65 h 128"/>
                  <a:gd name="T58" fmla="*/ 63 w 134"/>
                  <a:gd name="T59" fmla="*/ 69 h 128"/>
                  <a:gd name="T60" fmla="*/ 71 w 134"/>
                  <a:gd name="T61" fmla="*/ 75 h 128"/>
                  <a:gd name="T62" fmla="*/ 83 w 134"/>
                  <a:gd name="T63" fmla="*/ 88 h 128"/>
                  <a:gd name="T64" fmla="*/ 70 w 134"/>
                  <a:gd name="T65" fmla="*/ 100 h 128"/>
                  <a:gd name="T66" fmla="*/ 32 w 134"/>
                  <a:gd name="T67" fmla="*/ 3 h 128"/>
                  <a:gd name="T68" fmla="*/ 34 w 134"/>
                  <a:gd name="T69" fmla="*/ 0 h 128"/>
                  <a:gd name="T70" fmla="*/ 98 w 134"/>
                  <a:gd name="T71" fmla="*/ 0 h 128"/>
                  <a:gd name="T72" fmla="*/ 100 w 134"/>
                  <a:gd name="T73" fmla="*/ 3 h 128"/>
                  <a:gd name="T74" fmla="*/ 71 w 134"/>
                  <a:gd name="T75" fmla="*/ 24 h 128"/>
                  <a:gd name="T76" fmla="*/ 61 w 134"/>
                  <a:gd name="T77" fmla="*/ 24 h 128"/>
                  <a:gd name="T78" fmla="*/ 32 w 134"/>
                  <a:gd name="T79" fmla="*/ 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4" h="128">
                    <a:moveTo>
                      <a:pt x="125" y="90"/>
                    </a:moveTo>
                    <a:cubicBezTo>
                      <a:pt x="112" y="49"/>
                      <a:pt x="93" y="35"/>
                      <a:pt x="81" y="30"/>
                    </a:cubicBezTo>
                    <a:cubicBezTo>
                      <a:pt x="78" y="29"/>
                      <a:pt x="76" y="28"/>
                      <a:pt x="74" y="28"/>
                    </a:cubicBezTo>
                    <a:cubicBezTo>
                      <a:pt x="71" y="28"/>
                      <a:pt x="70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9" y="28"/>
                      <a:pt x="28" y="21"/>
                      <a:pt x="9" y="90"/>
                    </a:cubicBezTo>
                    <a:cubicBezTo>
                      <a:pt x="9" y="90"/>
                      <a:pt x="0" y="125"/>
                      <a:pt x="13" y="127"/>
                    </a:cubicBezTo>
                    <a:cubicBezTo>
                      <a:pt x="13" y="127"/>
                      <a:pt x="16" y="128"/>
                      <a:pt x="32" y="128"/>
                    </a:cubicBezTo>
                    <a:cubicBezTo>
                      <a:pt x="115" y="128"/>
                      <a:pt x="115" y="128"/>
                      <a:pt x="115" y="128"/>
                    </a:cubicBezTo>
                    <a:cubicBezTo>
                      <a:pt x="116" y="128"/>
                      <a:pt x="116" y="128"/>
                      <a:pt x="117" y="127"/>
                    </a:cubicBezTo>
                    <a:cubicBezTo>
                      <a:pt x="120" y="127"/>
                      <a:pt x="121" y="127"/>
                      <a:pt x="121" y="127"/>
                    </a:cubicBezTo>
                    <a:cubicBezTo>
                      <a:pt x="134" y="124"/>
                      <a:pt x="125" y="90"/>
                      <a:pt x="125" y="90"/>
                    </a:cubicBezTo>
                    <a:close/>
                    <a:moveTo>
                      <a:pt x="70" y="100"/>
                    </a:moveTo>
                    <a:cubicBezTo>
                      <a:pt x="70" y="107"/>
                      <a:pt x="70" y="107"/>
                      <a:pt x="70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1"/>
                      <a:pt x="64" y="101"/>
                      <a:pt x="64" y="101"/>
                    </a:cubicBezTo>
                    <a:cubicBezTo>
                      <a:pt x="59" y="100"/>
                      <a:pt x="55" y="99"/>
                      <a:pt x="52" y="98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7" y="91"/>
                      <a:pt x="61" y="93"/>
                      <a:pt x="65" y="93"/>
                    </a:cubicBezTo>
                    <a:cubicBezTo>
                      <a:pt x="69" y="93"/>
                      <a:pt x="72" y="91"/>
                      <a:pt x="72" y="88"/>
                    </a:cubicBezTo>
                    <a:cubicBezTo>
                      <a:pt x="72" y="86"/>
                      <a:pt x="70" y="84"/>
                      <a:pt x="65" y="83"/>
                    </a:cubicBezTo>
                    <a:cubicBezTo>
                      <a:pt x="57" y="80"/>
                      <a:pt x="52" y="77"/>
                      <a:pt x="52" y="70"/>
                    </a:cubicBezTo>
                    <a:cubicBezTo>
                      <a:pt x="52" y="64"/>
                      <a:pt x="57" y="59"/>
                      <a:pt x="64" y="58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71" y="51"/>
                      <a:pt x="71" y="51"/>
                      <a:pt x="71" y="51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5" y="57"/>
                      <a:pt x="78" y="58"/>
                      <a:pt x="81" y="60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7" y="66"/>
                      <a:pt x="74" y="65"/>
                      <a:pt x="69" y="65"/>
                    </a:cubicBezTo>
                    <a:cubicBezTo>
                      <a:pt x="64" y="65"/>
                      <a:pt x="63" y="67"/>
                      <a:pt x="63" y="69"/>
                    </a:cubicBezTo>
                    <a:cubicBezTo>
                      <a:pt x="63" y="71"/>
                      <a:pt x="65" y="72"/>
                      <a:pt x="71" y="75"/>
                    </a:cubicBezTo>
                    <a:cubicBezTo>
                      <a:pt x="79" y="78"/>
                      <a:pt x="83" y="81"/>
                      <a:pt x="83" y="88"/>
                    </a:cubicBezTo>
                    <a:cubicBezTo>
                      <a:pt x="83" y="94"/>
                      <a:pt x="78" y="99"/>
                      <a:pt x="70" y="100"/>
                    </a:cubicBezTo>
                    <a:close/>
                    <a:moveTo>
                      <a:pt x="32" y="3"/>
                    </a:moveTo>
                    <a:cubicBezTo>
                      <a:pt x="31" y="0"/>
                      <a:pt x="34" y="0"/>
                      <a:pt x="34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0"/>
                      <a:pt x="101" y="0"/>
                      <a:pt x="100" y="3"/>
                    </a:cubicBezTo>
                    <a:cubicBezTo>
                      <a:pt x="100" y="3"/>
                      <a:pt x="88" y="23"/>
                      <a:pt x="71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44" y="23"/>
                      <a:pt x="32" y="3"/>
                      <a:pt x="3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62"/>
              <p:cNvSpPr>
                <a:spLocks noEditPoints="1"/>
              </p:cNvSpPr>
              <p:nvPr/>
            </p:nvSpPr>
            <p:spPr bwMode="auto">
              <a:xfrm>
                <a:off x="1314" y="-5064"/>
                <a:ext cx="312" cy="308"/>
              </a:xfrm>
              <a:custGeom>
                <a:avLst/>
                <a:gdLst>
                  <a:gd name="T0" fmla="*/ 132 w 132"/>
                  <a:gd name="T1" fmla="*/ 39 h 130"/>
                  <a:gd name="T2" fmla="*/ 132 w 132"/>
                  <a:gd name="T3" fmla="*/ 96 h 130"/>
                  <a:gd name="T4" fmla="*/ 105 w 132"/>
                  <a:gd name="T5" fmla="*/ 61 h 130"/>
                  <a:gd name="T6" fmla="*/ 98 w 132"/>
                  <a:gd name="T7" fmla="*/ 58 h 130"/>
                  <a:gd name="T8" fmla="*/ 44 w 132"/>
                  <a:gd name="T9" fmla="*/ 58 h 130"/>
                  <a:gd name="T10" fmla="*/ 44 w 132"/>
                  <a:gd name="T11" fmla="*/ 55 h 130"/>
                  <a:gd name="T12" fmla="*/ 59 w 132"/>
                  <a:gd name="T13" fmla="*/ 36 h 130"/>
                  <a:gd name="T14" fmla="*/ 130 w 132"/>
                  <a:gd name="T15" fmla="*/ 36 h 130"/>
                  <a:gd name="T16" fmla="*/ 132 w 132"/>
                  <a:gd name="T17" fmla="*/ 39 h 130"/>
                  <a:gd name="T18" fmla="*/ 130 w 132"/>
                  <a:gd name="T19" fmla="*/ 101 h 130"/>
                  <a:gd name="T20" fmla="*/ 131 w 132"/>
                  <a:gd name="T21" fmla="*/ 103 h 130"/>
                  <a:gd name="T22" fmla="*/ 110 w 132"/>
                  <a:gd name="T23" fmla="*/ 128 h 130"/>
                  <a:gd name="T24" fmla="*/ 106 w 132"/>
                  <a:gd name="T25" fmla="*/ 130 h 130"/>
                  <a:gd name="T26" fmla="*/ 16 w 132"/>
                  <a:gd name="T27" fmla="*/ 130 h 130"/>
                  <a:gd name="T28" fmla="*/ 15 w 132"/>
                  <a:gd name="T29" fmla="*/ 128 h 130"/>
                  <a:gd name="T30" fmla="*/ 42 w 132"/>
                  <a:gd name="T31" fmla="*/ 103 h 130"/>
                  <a:gd name="T32" fmla="*/ 46 w 132"/>
                  <a:gd name="T33" fmla="*/ 101 h 130"/>
                  <a:gd name="T34" fmla="*/ 42 w 132"/>
                  <a:gd name="T35" fmla="*/ 99 h 130"/>
                  <a:gd name="T36" fmla="*/ 7 w 132"/>
                  <a:gd name="T37" fmla="*/ 63 h 130"/>
                  <a:gd name="T38" fmla="*/ 8 w 132"/>
                  <a:gd name="T39" fmla="*/ 61 h 130"/>
                  <a:gd name="T40" fmla="*/ 98 w 132"/>
                  <a:gd name="T41" fmla="*/ 61 h 130"/>
                  <a:gd name="T42" fmla="*/ 102 w 132"/>
                  <a:gd name="T43" fmla="*/ 63 h 130"/>
                  <a:gd name="T44" fmla="*/ 131 w 132"/>
                  <a:gd name="T45" fmla="*/ 99 h 130"/>
                  <a:gd name="T46" fmla="*/ 130 w 132"/>
                  <a:gd name="T47" fmla="*/ 101 h 130"/>
                  <a:gd name="T48" fmla="*/ 126 w 132"/>
                  <a:gd name="T49" fmla="*/ 98 h 130"/>
                  <a:gd name="T50" fmla="*/ 101 w 132"/>
                  <a:gd name="T51" fmla="*/ 65 h 130"/>
                  <a:gd name="T52" fmla="*/ 97 w 132"/>
                  <a:gd name="T53" fmla="*/ 63 h 130"/>
                  <a:gd name="T54" fmla="*/ 13 w 132"/>
                  <a:gd name="T55" fmla="*/ 63 h 130"/>
                  <a:gd name="T56" fmla="*/ 13 w 132"/>
                  <a:gd name="T57" fmla="*/ 65 h 130"/>
                  <a:gd name="T58" fmla="*/ 45 w 132"/>
                  <a:gd name="T59" fmla="*/ 98 h 130"/>
                  <a:gd name="T60" fmla="*/ 48 w 132"/>
                  <a:gd name="T61" fmla="*/ 100 h 130"/>
                  <a:gd name="T62" fmla="*/ 126 w 132"/>
                  <a:gd name="T63" fmla="*/ 100 h 130"/>
                  <a:gd name="T64" fmla="*/ 126 w 132"/>
                  <a:gd name="T65" fmla="*/ 98 h 130"/>
                  <a:gd name="T66" fmla="*/ 9 w 132"/>
                  <a:gd name="T67" fmla="*/ 49 h 130"/>
                  <a:gd name="T68" fmla="*/ 0 w 132"/>
                  <a:gd name="T69" fmla="*/ 29 h 130"/>
                  <a:gd name="T70" fmla="*/ 9 w 132"/>
                  <a:gd name="T71" fmla="*/ 9 h 130"/>
                  <a:gd name="T72" fmla="*/ 29 w 132"/>
                  <a:gd name="T73" fmla="*/ 0 h 130"/>
                  <a:gd name="T74" fmla="*/ 49 w 132"/>
                  <a:gd name="T75" fmla="*/ 9 h 130"/>
                  <a:gd name="T76" fmla="*/ 57 w 132"/>
                  <a:gd name="T77" fmla="*/ 29 h 130"/>
                  <a:gd name="T78" fmla="*/ 49 w 132"/>
                  <a:gd name="T79" fmla="*/ 49 h 130"/>
                  <a:gd name="T80" fmla="*/ 29 w 132"/>
                  <a:gd name="T81" fmla="*/ 57 h 130"/>
                  <a:gd name="T82" fmla="*/ 9 w 132"/>
                  <a:gd name="T83" fmla="*/ 49 h 130"/>
                  <a:gd name="T84" fmla="*/ 32 w 132"/>
                  <a:gd name="T85" fmla="*/ 34 h 130"/>
                  <a:gd name="T86" fmla="*/ 28 w 132"/>
                  <a:gd name="T87" fmla="*/ 37 h 130"/>
                  <a:gd name="T88" fmla="*/ 20 w 132"/>
                  <a:gd name="T89" fmla="*/ 35 h 130"/>
                  <a:gd name="T90" fmla="*/ 19 w 132"/>
                  <a:gd name="T91" fmla="*/ 40 h 130"/>
                  <a:gd name="T92" fmla="*/ 26 w 132"/>
                  <a:gd name="T93" fmla="*/ 42 h 130"/>
                  <a:gd name="T94" fmla="*/ 26 w 132"/>
                  <a:gd name="T95" fmla="*/ 46 h 130"/>
                  <a:gd name="T96" fmla="*/ 31 w 132"/>
                  <a:gd name="T97" fmla="*/ 46 h 130"/>
                  <a:gd name="T98" fmla="*/ 31 w 132"/>
                  <a:gd name="T99" fmla="*/ 42 h 130"/>
                  <a:gd name="T100" fmla="*/ 39 w 132"/>
                  <a:gd name="T101" fmla="*/ 34 h 130"/>
                  <a:gd name="T102" fmla="*/ 31 w 132"/>
                  <a:gd name="T103" fmla="*/ 25 h 130"/>
                  <a:gd name="T104" fmla="*/ 26 w 132"/>
                  <a:gd name="T105" fmla="*/ 21 h 130"/>
                  <a:gd name="T106" fmla="*/ 30 w 132"/>
                  <a:gd name="T107" fmla="*/ 19 h 130"/>
                  <a:gd name="T108" fmla="*/ 36 w 132"/>
                  <a:gd name="T109" fmla="*/ 20 h 130"/>
                  <a:gd name="T110" fmla="*/ 38 w 132"/>
                  <a:gd name="T111" fmla="*/ 15 h 130"/>
                  <a:gd name="T112" fmla="*/ 31 w 132"/>
                  <a:gd name="T113" fmla="*/ 14 h 130"/>
                  <a:gd name="T114" fmla="*/ 31 w 132"/>
                  <a:gd name="T115" fmla="*/ 10 h 130"/>
                  <a:gd name="T116" fmla="*/ 27 w 132"/>
                  <a:gd name="T117" fmla="*/ 10 h 130"/>
                  <a:gd name="T118" fmla="*/ 27 w 132"/>
                  <a:gd name="T119" fmla="*/ 14 h 130"/>
                  <a:gd name="T120" fmla="*/ 19 w 132"/>
                  <a:gd name="T121" fmla="*/ 22 h 130"/>
                  <a:gd name="T122" fmla="*/ 27 w 132"/>
                  <a:gd name="T123" fmla="*/ 30 h 130"/>
                  <a:gd name="T124" fmla="*/ 32 w 132"/>
                  <a:gd name="T125" fmla="*/ 3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130">
                    <a:moveTo>
                      <a:pt x="132" y="39"/>
                    </a:moveTo>
                    <a:cubicBezTo>
                      <a:pt x="132" y="96"/>
                      <a:pt x="132" y="96"/>
                      <a:pt x="132" y="96"/>
                    </a:cubicBezTo>
                    <a:cubicBezTo>
                      <a:pt x="105" y="61"/>
                      <a:pt x="105" y="61"/>
                      <a:pt x="105" y="61"/>
                    </a:cubicBezTo>
                    <a:cubicBezTo>
                      <a:pt x="103" y="59"/>
                      <a:pt x="101" y="58"/>
                      <a:pt x="98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51" y="51"/>
                      <a:pt x="57" y="44"/>
                      <a:pt x="59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1" y="36"/>
                      <a:pt x="132" y="37"/>
                      <a:pt x="132" y="39"/>
                    </a:cubicBezTo>
                    <a:close/>
                    <a:moveTo>
                      <a:pt x="130" y="101"/>
                    </a:moveTo>
                    <a:cubicBezTo>
                      <a:pt x="131" y="101"/>
                      <a:pt x="132" y="102"/>
                      <a:pt x="131" y="103"/>
                    </a:cubicBezTo>
                    <a:cubicBezTo>
                      <a:pt x="110" y="128"/>
                      <a:pt x="110" y="128"/>
                      <a:pt x="110" y="128"/>
                    </a:cubicBezTo>
                    <a:cubicBezTo>
                      <a:pt x="109" y="129"/>
                      <a:pt x="108" y="130"/>
                      <a:pt x="10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4" y="130"/>
                      <a:pt x="14" y="129"/>
                      <a:pt x="15" y="128"/>
                    </a:cubicBezTo>
                    <a:cubicBezTo>
                      <a:pt x="42" y="103"/>
                      <a:pt x="42" y="103"/>
                      <a:pt x="42" y="103"/>
                    </a:cubicBezTo>
                    <a:cubicBezTo>
                      <a:pt x="43" y="102"/>
                      <a:pt x="45" y="101"/>
                      <a:pt x="46" y="101"/>
                    </a:cubicBezTo>
                    <a:cubicBezTo>
                      <a:pt x="45" y="101"/>
                      <a:pt x="43" y="100"/>
                      <a:pt x="42" y="99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6" y="62"/>
                      <a:pt x="6" y="61"/>
                      <a:pt x="8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100" y="61"/>
                      <a:pt x="101" y="62"/>
                      <a:pt x="102" y="63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2" y="100"/>
                      <a:pt x="131" y="101"/>
                      <a:pt x="130" y="101"/>
                    </a:cubicBezTo>
                    <a:close/>
                    <a:moveTo>
                      <a:pt x="126" y="98"/>
                    </a:moveTo>
                    <a:cubicBezTo>
                      <a:pt x="101" y="65"/>
                      <a:pt x="101" y="65"/>
                      <a:pt x="101" y="65"/>
                    </a:cubicBezTo>
                    <a:cubicBezTo>
                      <a:pt x="100" y="64"/>
                      <a:pt x="98" y="63"/>
                      <a:pt x="97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2" y="63"/>
                      <a:pt x="12" y="64"/>
                      <a:pt x="13" y="65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5" y="99"/>
                      <a:pt x="47" y="100"/>
                      <a:pt x="48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7" y="100"/>
                      <a:pt x="127" y="99"/>
                      <a:pt x="126" y="98"/>
                    </a:cubicBezTo>
                    <a:close/>
                    <a:moveTo>
                      <a:pt x="9" y="49"/>
                    </a:moveTo>
                    <a:cubicBezTo>
                      <a:pt x="3" y="44"/>
                      <a:pt x="0" y="37"/>
                      <a:pt x="0" y="29"/>
                    </a:cubicBezTo>
                    <a:cubicBezTo>
                      <a:pt x="0" y="21"/>
                      <a:pt x="3" y="14"/>
                      <a:pt x="9" y="9"/>
                    </a:cubicBezTo>
                    <a:cubicBezTo>
                      <a:pt x="14" y="4"/>
                      <a:pt x="21" y="0"/>
                      <a:pt x="29" y="0"/>
                    </a:cubicBezTo>
                    <a:cubicBezTo>
                      <a:pt x="36" y="0"/>
                      <a:pt x="43" y="4"/>
                      <a:pt x="49" y="9"/>
                    </a:cubicBezTo>
                    <a:cubicBezTo>
                      <a:pt x="54" y="14"/>
                      <a:pt x="57" y="21"/>
                      <a:pt x="57" y="29"/>
                    </a:cubicBezTo>
                    <a:cubicBezTo>
                      <a:pt x="57" y="37"/>
                      <a:pt x="54" y="44"/>
                      <a:pt x="49" y="49"/>
                    </a:cubicBezTo>
                    <a:cubicBezTo>
                      <a:pt x="43" y="54"/>
                      <a:pt x="36" y="57"/>
                      <a:pt x="29" y="57"/>
                    </a:cubicBezTo>
                    <a:cubicBezTo>
                      <a:pt x="21" y="57"/>
                      <a:pt x="14" y="54"/>
                      <a:pt x="9" y="49"/>
                    </a:cubicBezTo>
                    <a:close/>
                    <a:moveTo>
                      <a:pt x="32" y="34"/>
                    </a:moveTo>
                    <a:cubicBezTo>
                      <a:pt x="32" y="36"/>
                      <a:pt x="30" y="37"/>
                      <a:pt x="28" y="37"/>
                    </a:cubicBezTo>
                    <a:cubicBezTo>
                      <a:pt x="25" y="37"/>
                      <a:pt x="22" y="36"/>
                      <a:pt x="20" y="35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21" y="41"/>
                      <a:pt x="23" y="42"/>
                      <a:pt x="26" y="42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6" y="41"/>
                      <a:pt x="39" y="37"/>
                      <a:pt x="39" y="34"/>
                    </a:cubicBezTo>
                    <a:cubicBezTo>
                      <a:pt x="39" y="29"/>
                      <a:pt x="37" y="27"/>
                      <a:pt x="31" y="25"/>
                    </a:cubicBezTo>
                    <a:cubicBezTo>
                      <a:pt x="28" y="24"/>
                      <a:pt x="26" y="23"/>
                      <a:pt x="26" y="21"/>
                    </a:cubicBezTo>
                    <a:cubicBezTo>
                      <a:pt x="26" y="20"/>
                      <a:pt x="27" y="19"/>
                      <a:pt x="30" y="19"/>
                    </a:cubicBezTo>
                    <a:cubicBezTo>
                      <a:pt x="33" y="19"/>
                      <a:pt x="35" y="20"/>
                      <a:pt x="36" y="20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6" y="15"/>
                      <a:pt x="34" y="14"/>
                      <a:pt x="31" y="14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2" y="15"/>
                      <a:pt x="19" y="18"/>
                      <a:pt x="19" y="22"/>
                    </a:cubicBezTo>
                    <a:cubicBezTo>
                      <a:pt x="19" y="26"/>
                      <a:pt x="22" y="29"/>
                      <a:pt x="27" y="30"/>
                    </a:cubicBezTo>
                    <a:cubicBezTo>
                      <a:pt x="31" y="31"/>
                      <a:pt x="32" y="32"/>
                      <a:pt x="32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63"/>
              <p:cNvSpPr>
                <a:spLocks noEditPoints="1"/>
              </p:cNvSpPr>
              <p:nvPr/>
            </p:nvSpPr>
            <p:spPr bwMode="auto">
              <a:xfrm>
                <a:off x="6728" y="-3010"/>
                <a:ext cx="312" cy="312"/>
              </a:xfrm>
              <a:custGeom>
                <a:avLst/>
                <a:gdLst>
                  <a:gd name="T0" fmla="*/ 17 w 132"/>
                  <a:gd name="T1" fmla="*/ 0 h 132"/>
                  <a:gd name="T2" fmla="*/ 0 w 132"/>
                  <a:gd name="T3" fmla="*/ 107 h 132"/>
                  <a:gd name="T4" fmla="*/ 19 w 132"/>
                  <a:gd name="T5" fmla="*/ 124 h 132"/>
                  <a:gd name="T6" fmla="*/ 36 w 132"/>
                  <a:gd name="T7" fmla="*/ 124 h 132"/>
                  <a:gd name="T8" fmla="*/ 105 w 132"/>
                  <a:gd name="T9" fmla="*/ 132 h 132"/>
                  <a:gd name="T10" fmla="*/ 115 w 132"/>
                  <a:gd name="T11" fmla="*/ 124 h 132"/>
                  <a:gd name="T12" fmla="*/ 132 w 132"/>
                  <a:gd name="T13" fmla="*/ 17 h 132"/>
                  <a:gd name="T14" fmla="*/ 54 w 132"/>
                  <a:gd name="T15" fmla="*/ 102 h 132"/>
                  <a:gd name="T16" fmla="*/ 54 w 132"/>
                  <a:gd name="T17" fmla="*/ 23 h 132"/>
                  <a:gd name="T18" fmla="*/ 54 w 132"/>
                  <a:gd name="T19" fmla="*/ 102 h 132"/>
                  <a:gd name="T20" fmla="*/ 115 w 132"/>
                  <a:gd name="T21" fmla="*/ 81 h 132"/>
                  <a:gd name="T22" fmla="*/ 107 w 132"/>
                  <a:gd name="T23" fmla="*/ 81 h 132"/>
                  <a:gd name="T24" fmla="*/ 103 w 132"/>
                  <a:gd name="T25" fmla="*/ 47 h 132"/>
                  <a:gd name="T26" fmla="*/ 119 w 132"/>
                  <a:gd name="T27" fmla="*/ 47 h 132"/>
                  <a:gd name="T28" fmla="*/ 53 w 132"/>
                  <a:gd name="T29" fmla="*/ 36 h 132"/>
                  <a:gd name="T30" fmla="*/ 54 w 132"/>
                  <a:gd name="T31" fmla="*/ 26 h 132"/>
                  <a:gd name="T32" fmla="*/ 56 w 132"/>
                  <a:gd name="T33" fmla="*/ 36 h 132"/>
                  <a:gd name="T34" fmla="*/ 53 w 132"/>
                  <a:gd name="T35" fmla="*/ 36 h 132"/>
                  <a:gd name="T36" fmla="*/ 33 w 132"/>
                  <a:gd name="T37" fmla="*/ 33 h 132"/>
                  <a:gd name="T38" fmla="*/ 41 w 132"/>
                  <a:gd name="T39" fmla="*/ 40 h 132"/>
                  <a:gd name="T40" fmla="*/ 39 w 132"/>
                  <a:gd name="T41" fmla="*/ 43 h 132"/>
                  <a:gd name="T42" fmla="*/ 33 w 132"/>
                  <a:gd name="T43" fmla="*/ 35 h 132"/>
                  <a:gd name="T44" fmla="*/ 30 w 132"/>
                  <a:gd name="T45" fmla="*/ 56 h 132"/>
                  <a:gd name="T46" fmla="*/ 21 w 132"/>
                  <a:gd name="T47" fmla="*/ 53 h 132"/>
                  <a:gd name="T48" fmla="*/ 22 w 132"/>
                  <a:gd name="T49" fmla="*/ 50 h 132"/>
                  <a:gd name="T50" fmla="*/ 32 w 132"/>
                  <a:gd name="T51" fmla="*/ 54 h 132"/>
                  <a:gd name="T52" fmla="*/ 30 w 132"/>
                  <a:gd name="T53" fmla="*/ 71 h 132"/>
                  <a:gd name="T54" fmla="*/ 22 w 132"/>
                  <a:gd name="T55" fmla="*/ 74 h 132"/>
                  <a:gd name="T56" fmla="*/ 21 w 132"/>
                  <a:gd name="T57" fmla="*/ 71 h 132"/>
                  <a:gd name="T58" fmla="*/ 32 w 132"/>
                  <a:gd name="T59" fmla="*/ 69 h 132"/>
                  <a:gd name="T60" fmla="*/ 41 w 132"/>
                  <a:gd name="T61" fmla="*/ 83 h 132"/>
                  <a:gd name="T62" fmla="*/ 34 w 132"/>
                  <a:gd name="T63" fmla="*/ 91 h 132"/>
                  <a:gd name="T64" fmla="*/ 33 w 132"/>
                  <a:gd name="T65" fmla="*/ 89 h 132"/>
                  <a:gd name="T66" fmla="*/ 40 w 132"/>
                  <a:gd name="T67" fmla="*/ 81 h 132"/>
                  <a:gd name="T68" fmla="*/ 56 w 132"/>
                  <a:gd name="T69" fmla="*/ 96 h 132"/>
                  <a:gd name="T70" fmla="*/ 53 w 132"/>
                  <a:gd name="T71" fmla="*/ 96 h 132"/>
                  <a:gd name="T72" fmla="*/ 54 w 132"/>
                  <a:gd name="T73" fmla="*/ 86 h 132"/>
                  <a:gd name="T74" fmla="*/ 76 w 132"/>
                  <a:gd name="T75" fmla="*/ 89 h 132"/>
                  <a:gd name="T76" fmla="*/ 74 w 132"/>
                  <a:gd name="T77" fmla="*/ 91 h 132"/>
                  <a:gd name="T78" fmla="*/ 68 w 132"/>
                  <a:gd name="T79" fmla="*/ 83 h 132"/>
                  <a:gd name="T80" fmla="*/ 71 w 132"/>
                  <a:gd name="T81" fmla="*/ 82 h 132"/>
                  <a:gd name="T82" fmla="*/ 88 w 132"/>
                  <a:gd name="T83" fmla="*/ 73 h 132"/>
                  <a:gd name="T84" fmla="*/ 86 w 132"/>
                  <a:gd name="T85" fmla="*/ 74 h 132"/>
                  <a:gd name="T86" fmla="*/ 77 w 132"/>
                  <a:gd name="T87" fmla="*/ 69 h 132"/>
                  <a:gd name="T88" fmla="*/ 87 w 132"/>
                  <a:gd name="T89" fmla="*/ 71 h 132"/>
                  <a:gd name="T90" fmla="*/ 78 w 132"/>
                  <a:gd name="T91" fmla="*/ 52 h 132"/>
                  <a:gd name="T92" fmla="*/ 88 w 132"/>
                  <a:gd name="T93" fmla="*/ 51 h 132"/>
                  <a:gd name="T94" fmla="*/ 79 w 132"/>
                  <a:gd name="T95" fmla="*/ 56 h 132"/>
                  <a:gd name="T96" fmla="*/ 77 w 132"/>
                  <a:gd name="T97" fmla="*/ 54 h 132"/>
                  <a:gd name="T98" fmla="*/ 54 w 132"/>
                  <a:gd name="T99" fmla="*/ 41 h 132"/>
                  <a:gd name="T100" fmla="*/ 68 w 132"/>
                  <a:gd name="T101" fmla="*/ 39 h 132"/>
                  <a:gd name="T102" fmla="*/ 75 w 132"/>
                  <a:gd name="T103" fmla="*/ 33 h 132"/>
                  <a:gd name="T104" fmla="*/ 71 w 132"/>
                  <a:gd name="T105" fmla="*/ 42 h 132"/>
                  <a:gd name="T106" fmla="*/ 75 w 132"/>
                  <a:gd name="T107" fmla="*/ 62 h 132"/>
                  <a:gd name="T108" fmla="*/ 33 w 132"/>
                  <a:gd name="T109" fmla="*/ 6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2" h="132">
                    <a:moveTo>
                      <a:pt x="115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16"/>
                      <a:pt x="8" y="124"/>
                      <a:pt x="17" y="124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20" y="128"/>
                      <a:pt x="23" y="132"/>
                      <a:pt x="27" y="132"/>
                    </a:cubicBezTo>
                    <a:cubicBezTo>
                      <a:pt x="32" y="132"/>
                      <a:pt x="35" y="128"/>
                      <a:pt x="36" y="124"/>
                    </a:cubicBezTo>
                    <a:cubicBezTo>
                      <a:pt x="96" y="124"/>
                      <a:pt x="96" y="124"/>
                      <a:pt x="96" y="124"/>
                    </a:cubicBezTo>
                    <a:cubicBezTo>
                      <a:pt x="97" y="128"/>
                      <a:pt x="100" y="132"/>
                      <a:pt x="105" y="132"/>
                    </a:cubicBezTo>
                    <a:cubicBezTo>
                      <a:pt x="109" y="132"/>
                      <a:pt x="112" y="128"/>
                      <a:pt x="113" y="124"/>
                    </a:cubicBezTo>
                    <a:cubicBezTo>
                      <a:pt x="115" y="124"/>
                      <a:pt x="115" y="124"/>
                      <a:pt x="115" y="124"/>
                    </a:cubicBezTo>
                    <a:cubicBezTo>
                      <a:pt x="124" y="124"/>
                      <a:pt x="132" y="116"/>
                      <a:pt x="132" y="10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2" y="8"/>
                      <a:pt x="124" y="0"/>
                      <a:pt x="115" y="0"/>
                    </a:cubicBezTo>
                    <a:close/>
                    <a:moveTo>
                      <a:pt x="54" y="102"/>
                    </a:moveTo>
                    <a:cubicBezTo>
                      <a:pt x="32" y="102"/>
                      <a:pt x="14" y="84"/>
                      <a:pt x="14" y="62"/>
                    </a:cubicBezTo>
                    <a:cubicBezTo>
                      <a:pt x="14" y="40"/>
                      <a:pt x="32" y="23"/>
                      <a:pt x="54" y="23"/>
                    </a:cubicBezTo>
                    <a:cubicBezTo>
                      <a:pt x="76" y="23"/>
                      <a:pt x="93" y="40"/>
                      <a:pt x="93" y="62"/>
                    </a:cubicBezTo>
                    <a:cubicBezTo>
                      <a:pt x="93" y="84"/>
                      <a:pt x="76" y="102"/>
                      <a:pt x="54" y="102"/>
                    </a:cubicBezTo>
                    <a:close/>
                    <a:moveTo>
                      <a:pt x="115" y="54"/>
                    </a:moveTo>
                    <a:cubicBezTo>
                      <a:pt x="115" y="81"/>
                      <a:pt x="115" y="81"/>
                      <a:pt x="115" y="81"/>
                    </a:cubicBezTo>
                    <a:cubicBezTo>
                      <a:pt x="115" y="84"/>
                      <a:pt x="113" y="86"/>
                      <a:pt x="111" y="86"/>
                    </a:cubicBezTo>
                    <a:cubicBezTo>
                      <a:pt x="109" y="86"/>
                      <a:pt x="107" y="84"/>
                      <a:pt x="107" y="81"/>
                    </a:cubicBezTo>
                    <a:cubicBezTo>
                      <a:pt x="107" y="54"/>
                      <a:pt x="107" y="54"/>
                      <a:pt x="107" y="54"/>
                    </a:cubicBezTo>
                    <a:cubicBezTo>
                      <a:pt x="105" y="52"/>
                      <a:pt x="103" y="50"/>
                      <a:pt x="103" y="47"/>
                    </a:cubicBezTo>
                    <a:cubicBezTo>
                      <a:pt x="103" y="42"/>
                      <a:pt x="107" y="39"/>
                      <a:pt x="111" y="39"/>
                    </a:cubicBezTo>
                    <a:cubicBezTo>
                      <a:pt x="115" y="39"/>
                      <a:pt x="119" y="42"/>
                      <a:pt x="119" y="47"/>
                    </a:cubicBezTo>
                    <a:cubicBezTo>
                      <a:pt x="119" y="50"/>
                      <a:pt x="117" y="52"/>
                      <a:pt x="115" y="54"/>
                    </a:cubicBezTo>
                    <a:close/>
                    <a:moveTo>
                      <a:pt x="53" y="36"/>
                    </a:moveTo>
                    <a:cubicBezTo>
                      <a:pt x="53" y="28"/>
                      <a:pt x="53" y="28"/>
                      <a:pt x="53" y="28"/>
                    </a:cubicBezTo>
                    <a:cubicBezTo>
                      <a:pt x="53" y="27"/>
                      <a:pt x="53" y="26"/>
                      <a:pt x="54" y="26"/>
                    </a:cubicBezTo>
                    <a:cubicBezTo>
                      <a:pt x="55" y="26"/>
                      <a:pt x="56" y="27"/>
                      <a:pt x="56" y="2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7"/>
                      <a:pt x="55" y="38"/>
                      <a:pt x="54" y="38"/>
                    </a:cubicBezTo>
                    <a:cubicBezTo>
                      <a:pt x="53" y="38"/>
                      <a:pt x="53" y="37"/>
                      <a:pt x="53" y="36"/>
                    </a:cubicBezTo>
                    <a:close/>
                    <a:moveTo>
                      <a:pt x="33" y="35"/>
                    </a:moveTo>
                    <a:cubicBezTo>
                      <a:pt x="32" y="34"/>
                      <a:pt x="32" y="33"/>
                      <a:pt x="33" y="33"/>
                    </a:cubicBezTo>
                    <a:cubicBezTo>
                      <a:pt x="34" y="32"/>
                      <a:pt x="35" y="32"/>
                      <a:pt x="36" y="33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1"/>
                      <a:pt x="41" y="42"/>
                      <a:pt x="40" y="42"/>
                    </a:cubicBezTo>
                    <a:cubicBezTo>
                      <a:pt x="40" y="43"/>
                      <a:pt x="40" y="43"/>
                      <a:pt x="39" y="43"/>
                    </a:cubicBezTo>
                    <a:cubicBezTo>
                      <a:pt x="39" y="43"/>
                      <a:pt x="38" y="43"/>
                      <a:pt x="38" y="42"/>
                    </a:cubicBezTo>
                    <a:lnTo>
                      <a:pt x="33" y="35"/>
                    </a:lnTo>
                    <a:close/>
                    <a:moveTo>
                      <a:pt x="32" y="54"/>
                    </a:moveTo>
                    <a:cubicBezTo>
                      <a:pt x="31" y="55"/>
                      <a:pt x="31" y="56"/>
                      <a:pt x="30" y="56"/>
                    </a:cubicBezTo>
                    <a:cubicBezTo>
                      <a:pt x="30" y="56"/>
                      <a:pt x="30" y="56"/>
                      <a:pt x="29" y="56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0" y="53"/>
                      <a:pt x="20" y="52"/>
                      <a:pt x="20" y="51"/>
                    </a:cubicBezTo>
                    <a:cubicBezTo>
                      <a:pt x="20" y="50"/>
                      <a:pt x="21" y="49"/>
                      <a:pt x="22" y="50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1" y="53"/>
                      <a:pt x="32" y="54"/>
                      <a:pt x="32" y="54"/>
                    </a:cubicBezTo>
                    <a:close/>
                    <a:moveTo>
                      <a:pt x="32" y="69"/>
                    </a:moveTo>
                    <a:cubicBezTo>
                      <a:pt x="32" y="70"/>
                      <a:pt x="31" y="71"/>
                      <a:pt x="30" y="71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1" y="74"/>
                      <a:pt x="20" y="74"/>
                      <a:pt x="20" y="73"/>
                    </a:cubicBezTo>
                    <a:cubicBezTo>
                      <a:pt x="20" y="72"/>
                      <a:pt x="20" y="71"/>
                      <a:pt x="21" y="71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8"/>
                      <a:pt x="31" y="68"/>
                      <a:pt x="32" y="69"/>
                    </a:cubicBezTo>
                    <a:close/>
                    <a:moveTo>
                      <a:pt x="40" y="81"/>
                    </a:moveTo>
                    <a:cubicBezTo>
                      <a:pt x="41" y="82"/>
                      <a:pt x="41" y="83"/>
                      <a:pt x="41" y="83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5" y="91"/>
                      <a:pt x="35" y="91"/>
                      <a:pt x="34" y="91"/>
                    </a:cubicBezTo>
                    <a:cubicBezTo>
                      <a:pt x="34" y="91"/>
                      <a:pt x="33" y="91"/>
                      <a:pt x="33" y="91"/>
                    </a:cubicBezTo>
                    <a:cubicBezTo>
                      <a:pt x="32" y="90"/>
                      <a:pt x="32" y="89"/>
                      <a:pt x="33" y="89"/>
                    </a:cubicBezTo>
                    <a:cubicBezTo>
                      <a:pt x="38" y="82"/>
                      <a:pt x="38" y="82"/>
                      <a:pt x="38" y="82"/>
                    </a:cubicBezTo>
                    <a:cubicBezTo>
                      <a:pt x="38" y="81"/>
                      <a:pt x="39" y="81"/>
                      <a:pt x="40" y="81"/>
                    </a:cubicBezTo>
                    <a:close/>
                    <a:moveTo>
                      <a:pt x="56" y="87"/>
                    </a:moveTo>
                    <a:cubicBezTo>
                      <a:pt x="56" y="96"/>
                      <a:pt x="56" y="96"/>
                      <a:pt x="56" y="96"/>
                    </a:cubicBezTo>
                    <a:cubicBezTo>
                      <a:pt x="56" y="97"/>
                      <a:pt x="55" y="98"/>
                      <a:pt x="54" y="98"/>
                    </a:cubicBezTo>
                    <a:cubicBezTo>
                      <a:pt x="53" y="98"/>
                      <a:pt x="53" y="97"/>
                      <a:pt x="53" y="96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3" y="86"/>
                      <a:pt x="53" y="86"/>
                      <a:pt x="54" y="86"/>
                    </a:cubicBezTo>
                    <a:cubicBezTo>
                      <a:pt x="55" y="86"/>
                      <a:pt x="56" y="86"/>
                      <a:pt x="56" y="87"/>
                    </a:cubicBezTo>
                    <a:close/>
                    <a:moveTo>
                      <a:pt x="76" y="89"/>
                    </a:moveTo>
                    <a:cubicBezTo>
                      <a:pt x="76" y="89"/>
                      <a:pt x="76" y="90"/>
                      <a:pt x="75" y="91"/>
                    </a:cubicBezTo>
                    <a:cubicBezTo>
                      <a:pt x="75" y="91"/>
                      <a:pt x="75" y="91"/>
                      <a:pt x="74" y="91"/>
                    </a:cubicBezTo>
                    <a:cubicBezTo>
                      <a:pt x="74" y="91"/>
                      <a:pt x="73" y="91"/>
                      <a:pt x="73" y="90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7" y="83"/>
                      <a:pt x="68" y="82"/>
                      <a:pt x="68" y="81"/>
                    </a:cubicBezTo>
                    <a:cubicBezTo>
                      <a:pt x="69" y="81"/>
                      <a:pt x="70" y="81"/>
                      <a:pt x="71" y="82"/>
                    </a:cubicBezTo>
                    <a:lnTo>
                      <a:pt x="76" y="89"/>
                    </a:lnTo>
                    <a:close/>
                    <a:moveTo>
                      <a:pt x="88" y="73"/>
                    </a:moveTo>
                    <a:cubicBezTo>
                      <a:pt x="88" y="74"/>
                      <a:pt x="88" y="74"/>
                      <a:pt x="87" y="74"/>
                    </a:cubicBezTo>
                    <a:cubicBezTo>
                      <a:pt x="87" y="74"/>
                      <a:pt x="86" y="74"/>
                      <a:pt x="86" y="74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7" y="71"/>
                      <a:pt x="77" y="70"/>
                      <a:pt x="77" y="69"/>
                    </a:cubicBezTo>
                    <a:cubicBezTo>
                      <a:pt x="77" y="68"/>
                      <a:pt x="78" y="68"/>
                      <a:pt x="79" y="68"/>
                    </a:cubicBezTo>
                    <a:cubicBezTo>
                      <a:pt x="87" y="71"/>
                      <a:pt x="87" y="71"/>
                      <a:pt x="87" y="71"/>
                    </a:cubicBezTo>
                    <a:cubicBezTo>
                      <a:pt x="88" y="71"/>
                      <a:pt x="89" y="72"/>
                      <a:pt x="88" y="73"/>
                    </a:cubicBezTo>
                    <a:close/>
                    <a:moveTo>
                      <a:pt x="78" y="52"/>
                    </a:moveTo>
                    <a:cubicBezTo>
                      <a:pt x="86" y="50"/>
                      <a:pt x="86" y="50"/>
                      <a:pt x="86" y="50"/>
                    </a:cubicBezTo>
                    <a:cubicBezTo>
                      <a:pt x="87" y="49"/>
                      <a:pt x="88" y="50"/>
                      <a:pt x="88" y="51"/>
                    </a:cubicBezTo>
                    <a:cubicBezTo>
                      <a:pt x="89" y="52"/>
                      <a:pt x="88" y="53"/>
                      <a:pt x="87" y="53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8" y="56"/>
                      <a:pt x="77" y="55"/>
                      <a:pt x="77" y="54"/>
                    </a:cubicBezTo>
                    <a:cubicBezTo>
                      <a:pt x="77" y="54"/>
                      <a:pt x="77" y="53"/>
                      <a:pt x="78" y="52"/>
                    </a:cubicBezTo>
                    <a:close/>
                    <a:moveTo>
                      <a:pt x="54" y="41"/>
                    </a:moveTo>
                    <a:cubicBezTo>
                      <a:pt x="56" y="41"/>
                      <a:pt x="58" y="42"/>
                      <a:pt x="59" y="42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2"/>
                      <a:pt x="75" y="32"/>
                      <a:pt x="75" y="33"/>
                    </a:cubicBezTo>
                    <a:cubicBezTo>
                      <a:pt x="76" y="33"/>
                      <a:pt x="76" y="34"/>
                      <a:pt x="76" y="35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0" y="50"/>
                      <a:pt x="70" y="50"/>
                      <a:pt x="70" y="50"/>
                    </a:cubicBezTo>
                    <a:cubicBezTo>
                      <a:pt x="73" y="53"/>
                      <a:pt x="75" y="57"/>
                      <a:pt x="75" y="62"/>
                    </a:cubicBezTo>
                    <a:cubicBezTo>
                      <a:pt x="75" y="74"/>
                      <a:pt x="65" y="83"/>
                      <a:pt x="54" y="83"/>
                    </a:cubicBezTo>
                    <a:cubicBezTo>
                      <a:pt x="42" y="83"/>
                      <a:pt x="33" y="74"/>
                      <a:pt x="33" y="62"/>
                    </a:cubicBezTo>
                    <a:cubicBezTo>
                      <a:pt x="33" y="51"/>
                      <a:pt x="42" y="41"/>
                      <a:pt x="54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64"/>
              <p:cNvSpPr>
                <a:spLocks noEditPoints="1"/>
              </p:cNvSpPr>
              <p:nvPr/>
            </p:nvSpPr>
            <p:spPr bwMode="auto">
              <a:xfrm>
                <a:off x="6718" y="-7131"/>
                <a:ext cx="331" cy="331"/>
              </a:xfrm>
              <a:custGeom>
                <a:avLst/>
                <a:gdLst>
                  <a:gd name="T0" fmla="*/ 0 w 140"/>
                  <a:gd name="T1" fmla="*/ 63 h 140"/>
                  <a:gd name="T2" fmla="*/ 128 w 140"/>
                  <a:gd name="T3" fmla="*/ 30 h 140"/>
                  <a:gd name="T4" fmla="*/ 139 w 140"/>
                  <a:gd name="T5" fmla="*/ 26 h 140"/>
                  <a:gd name="T6" fmla="*/ 135 w 140"/>
                  <a:gd name="T7" fmla="*/ 59 h 140"/>
                  <a:gd name="T8" fmla="*/ 106 w 140"/>
                  <a:gd name="T9" fmla="*/ 45 h 140"/>
                  <a:gd name="T10" fmla="*/ 70 w 140"/>
                  <a:gd name="T11" fmla="*/ 14 h 140"/>
                  <a:gd name="T12" fmla="*/ 126 w 140"/>
                  <a:gd name="T13" fmla="*/ 75 h 140"/>
                  <a:gd name="T14" fmla="*/ 24 w 140"/>
                  <a:gd name="T15" fmla="*/ 102 h 140"/>
                  <a:gd name="T16" fmla="*/ 33 w 140"/>
                  <a:gd name="T17" fmla="*/ 92 h 140"/>
                  <a:gd name="T18" fmla="*/ 1 w 140"/>
                  <a:gd name="T19" fmla="*/ 84 h 140"/>
                  <a:gd name="T20" fmla="*/ 4 w 140"/>
                  <a:gd name="T21" fmla="*/ 116 h 140"/>
                  <a:gd name="T22" fmla="*/ 70 w 140"/>
                  <a:gd name="T23" fmla="*/ 140 h 140"/>
                  <a:gd name="T24" fmla="*/ 126 w 140"/>
                  <a:gd name="T25" fmla="*/ 75 h 140"/>
                  <a:gd name="T26" fmla="*/ 101 w 140"/>
                  <a:gd name="T27" fmla="*/ 68 h 140"/>
                  <a:gd name="T28" fmla="*/ 38 w 140"/>
                  <a:gd name="T29" fmla="*/ 68 h 140"/>
                  <a:gd name="T30" fmla="*/ 74 w 140"/>
                  <a:gd name="T31" fmla="*/ 49 h 140"/>
                  <a:gd name="T32" fmla="*/ 68 w 140"/>
                  <a:gd name="T33" fmla="*/ 46 h 140"/>
                  <a:gd name="T34" fmla="*/ 61 w 140"/>
                  <a:gd name="T35" fmla="*/ 53 h 140"/>
                  <a:gd name="T36" fmla="*/ 60 w 140"/>
                  <a:gd name="T37" fmla="*/ 65 h 140"/>
                  <a:gd name="T38" fmla="*/ 66 w 140"/>
                  <a:gd name="T39" fmla="*/ 70 h 140"/>
                  <a:gd name="T40" fmla="*/ 68 w 140"/>
                  <a:gd name="T41" fmla="*/ 80 h 140"/>
                  <a:gd name="T42" fmla="*/ 64 w 140"/>
                  <a:gd name="T43" fmla="*/ 74 h 140"/>
                  <a:gd name="T44" fmla="*/ 60 w 140"/>
                  <a:gd name="T45" fmla="*/ 82 h 140"/>
                  <a:gd name="T46" fmla="*/ 68 w 140"/>
                  <a:gd name="T47" fmla="*/ 91 h 140"/>
                  <a:gd name="T48" fmla="*/ 74 w 140"/>
                  <a:gd name="T49" fmla="*/ 87 h 140"/>
                  <a:gd name="T50" fmla="*/ 85 w 140"/>
                  <a:gd name="T51" fmla="*/ 77 h 140"/>
                  <a:gd name="T52" fmla="*/ 78 w 140"/>
                  <a:gd name="T53" fmla="*/ 67 h 140"/>
                  <a:gd name="T54" fmla="*/ 74 w 140"/>
                  <a:gd name="T55" fmla="*/ 65 h 140"/>
                  <a:gd name="T56" fmla="*/ 76 w 140"/>
                  <a:gd name="T57" fmla="*/ 58 h 140"/>
                  <a:gd name="T58" fmla="*/ 83 w 140"/>
                  <a:gd name="T59" fmla="*/ 61 h 140"/>
                  <a:gd name="T60" fmla="*/ 74 w 140"/>
                  <a:gd name="T61" fmla="*/ 49 h 140"/>
                  <a:gd name="T62" fmla="*/ 77 w 140"/>
                  <a:gd name="T63" fmla="*/ 79 h 140"/>
                  <a:gd name="T64" fmla="*/ 77 w 140"/>
                  <a:gd name="T65" fmla="*/ 74 h 140"/>
                  <a:gd name="T66" fmla="*/ 75 w 140"/>
                  <a:gd name="T67" fmla="*/ 72 h 140"/>
                  <a:gd name="T68" fmla="*/ 74 w 140"/>
                  <a:gd name="T69" fmla="*/ 81 h 140"/>
                  <a:gd name="T70" fmla="*/ 65 w 140"/>
                  <a:gd name="T71" fmla="*/ 59 h 140"/>
                  <a:gd name="T72" fmla="*/ 68 w 140"/>
                  <a:gd name="T73" fmla="*/ 64 h 140"/>
                  <a:gd name="T74" fmla="*/ 65 w 140"/>
                  <a:gd name="T75" fmla="*/ 5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0" h="140">
                    <a:moveTo>
                      <a:pt x="14" y="65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3" y="27"/>
                      <a:pt x="34" y="0"/>
                      <a:pt x="70" y="0"/>
                    </a:cubicBezTo>
                    <a:cubicBezTo>
                      <a:pt x="94" y="0"/>
                      <a:pt x="115" y="12"/>
                      <a:pt x="128" y="30"/>
                    </a:cubicBezTo>
                    <a:cubicBezTo>
                      <a:pt x="136" y="24"/>
                      <a:pt x="136" y="24"/>
                      <a:pt x="136" y="24"/>
                    </a:cubicBezTo>
                    <a:cubicBezTo>
                      <a:pt x="137" y="23"/>
                      <a:pt x="139" y="24"/>
                      <a:pt x="139" y="26"/>
                    </a:cubicBezTo>
                    <a:cubicBezTo>
                      <a:pt x="139" y="56"/>
                      <a:pt x="139" y="56"/>
                      <a:pt x="139" y="56"/>
                    </a:cubicBezTo>
                    <a:cubicBezTo>
                      <a:pt x="139" y="58"/>
                      <a:pt x="137" y="59"/>
                      <a:pt x="135" y="59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5" y="47"/>
                      <a:pt x="104" y="46"/>
                      <a:pt x="106" y="45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06" y="23"/>
                      <a:pt x="89" y="14"/>
                      <a:pt x="70" y="14"/>
                    </a:cubicBezTo>
                    <a:cubicBezTo>
                      <a:pt x="41" y="14"/>
                      <a:pt x="17" y="36"/>
                      <a:pt x="14" y="65"/>
                    </a:cubicBezTo>
                    <a:close/>
                    <a:moveTo>
                      <a:pt x="126" y="75"/>
                    </a:moveTo>
                    <a:cubicBezTo>
                      <a:pt x="123" y="104"/>
                      <a:pt x="99" y="126"/>
                      <a:pt x="70" y="126"/>
                    </a:cubicBezTo>
                    <a:cubicBezTo>
                      <a:pt x="51" y="126"/>
                      <a:pt x="34" y="116"/>
                      <a:pt x="24" y="102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6" y="94"/>
                      <a:pt x="35" y="93"/>
                      <a:pt x="33" y="92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3" y="81"/>
                      <a:pt x="1" y="82"/>
                      <a:pt x="1" y="84"/>
                    </a:cubicBezTo>
                    <a:cubicBezTo>
                      <a:pt x="1" y="114"/>
                      <a:pt x="1" y="114"/>
                      <a:pt x="1" y="114"/>
                    </a:cubicBezTo>
                    <a:cubicBezTo>
                      <a:pt x="1" y="116"/>
                      <a:pt x="3" y="117"/>
                      <a:pt x="4" y="116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25" y="128"/>
                      <a:pt x="46" y="140"/>
                      <a:pt x="70" y="140"/>
                    </a:cubicBezTo>
                    <a:cubicBezTo>
                      <a:pt x="106" y="140"/>
                      <a:pt x="137" y="113"/>
                      <a:pt x="140" y="77"/>
                    </a:cubicBezTo>
                    <a:lnTo>
                      <a:pt x="126" y="75"/>
                    </a:lnTo>
                    <a:close/>
                    <a:moveTo>
                      <a:pt x="70" y="36"/>
                    </a:moveTo>
                    <a:cubicBezTo>
                      <a:pt x="87" y="36"/>
                      <a:pt x="101" y="50"/>
                      <a:pt x="101" y="68"/>
                    </a:cubicBezTo>
                    <a:cubicBezTo>
                      <a:pt x="101" y="85"/>
                      <a:pt x="87" y="99"/>
                      <a:pt x="70" y="99"/>
                    </a:cubicBezTo>
                    <a:cubicBezTo>
                      <a:pt x="52" y="99"/>
                      <a:pt x="38" y="85"/>
                      <a:pt x="38" y="68"/>
                    </a:cubicBezTo>
                    <a:cubicBezTo>
                      <a:pt x="38" y="50"/>
                      <a:pt x="52" y="36"/>
                      <a:pt x="70" y="36"/>
                    </a:cubicBezTo>
                    <a:close/>
                    <a:moveTo>
                      <a:pt x="74" y="49"/>
                    </a:moveTo>
                    <a:cubicBezTo>
                      <a:pt x="74" y="46"/>
                      <a:pt x="74" y="46"/>
                      <a:pt x="74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4" y="50"/>
                      <a:pt x="62" y="51"/>
                      <a:pt x="61" y="53"/>
                    </a:cubicBezTo>
                    <a:cubicBezTo>
                      <a:pt x="59" y="55"/>
                      <a:pt x="58" y="57"/>
                      <a:pt x="58" y="59"/>
                    </a:cubicBezTo>
                    <a:cubicBezTo>
                      <a:pt x="58" y="61"/>
                      <a:pt x="58" y="63"/>
                      <a:pt x="60" y="65"/>
                    </a:cubicBezTo>
                    <a:cubicBezTo>
                      <a:pt x="61" y="67"/>
                      <a:pt x="63" y="68"/>
                      <a:pt x="65" y="69"/>
                    </a:cubicBezTo>
                    <a:cubicBezTo>
                      <a:pt x="65" y="69"/>
                      <a:pt x="66" y="69"/>
                      <a:pt x="66" y="70"/>
                    </a:cubicBezTo>
                    <a:cubicBezTo>
                      <a:pt x="67" y="70"/>
                      <a:pt x="67" y="70"/>
                      <a:pt x="68" y="7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67" y="80"/>
                      <a:pt x="66" y="79"/>
                      <a:pt x="65" y="78"/>
                    </a:cubicBezTo>
                    <a:cubicBezTo>
                      <a:pt x="64" y="77"/>
                      <a:pt x="64" y="76"/>
                      <a:pt x="64" y="74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7"/>
                      <a:pt x="58" y="80"/>
                      <a:pt x="60" y="82"/>
                    </a:cubicBezTo>
                    <a:cubicBezTo>
                      <a:pt x="61" y="85"/>
                      <a:pt x="64" y="86"/>
                      <a:pt x="68" y="87"/>
                    </a:cubicBezTo>
                    <a:cubicBezTo>
                      <a:pt x="68" y="91"/>
                      <a:pt x="68" y="91"/>
                      <a:pt x="68" y="91"/>
                    </a:cubicBezTo>
                    <a:cubicBezTo>
                      <a:pt x="74" y="91"/>
                      <a:pt x="74" y="91"/>
                      <a:pt x="74" y="91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8" y="87"/>
                      <a:pt x="80" y="85"/>
                      <a:pt x="82" y="84"/>
                    </a:cubicBezTo>
                    <a:cubicBezTo>
                      <a:pt x="83" y="82"/>
                      <a:pt x="84" y="80"/>
                      <a:pt x="85" y="77"/>
                    </a:cubicBezTo>
                    <a:cubicBezTo>
                      <a:pt x="85" y="75"/>
                      <a:pt x="85" y="73"/>
                      <a:pt x="83" y="71"/>
                    </a:cubicBezTo>
                    <a:cubicBezTo>
                      <a:pt x="82" y="69"/>
                      <a:pt x="81" y="68"/>
                      <a:pt x="78" y="67"/>
                    </a:cubicBezTo>
                    <a:cubicBezTo>
                      <a:pt x="78" y="67"/>
                      <a:pt x="77" y="66"/>
                      <a:pt x="76" y="66"/>
                    </a:cubicBezTo>
                    <a:cubicBezTo>
                      <a:pt x="76" y="66"/>
                      <a:pt x="75" y="66"/>
                      <a:pt x="74" y="6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5" y="56"/>
                      <a:pt x="76" y="57"/>
                      <a:pt x="76" y="58"/>
                    </a:cubicBezTo>
                    <a:cubicBezTo>
                      <a:pt x="77" y="58"/>
                      <a:pt x="77" y="59"/>
                      <a:pt x="77" y="61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84" y="59"/>
                      <a:pt x="83" y="57"/>
                      <a:pt x="82" y="54"/>
                    </a:cubicBezTo>
                    <a:cubicBezTo>
                      <a:pt x="80" y="52"/>
                      <a:pt x="78" y="50"/>
                      <a:pt x="74" y="49"/>
                    </a:cubicBezTo>
                    <a:close/>
                    <a:moveTo>
                      <a:pt x="74" y="81"/>
                    </a:moveTo>
                    <a:cubicBezTo>
                      <a:pt x="75" y="80"/>
                      <a:pt x="76" y="80"/>
                      <a:pt x="77" y="79"/>
                    </a:cubicBezTo>
                    <a:cubicBezTo>
                      <a:pt x="77" y="79"/>
                      <a:pt x="78" y="78"/>
                      <a:pt x="78" y="77"/>
                    </a:cubicBezTo>
                    <a:cubicBezTo>
                      <a:pt x="78" y="76"/>
                      <a:pt x="78" y="75"/>
                      <a:pt x="77" y="74"/>
                    </a:cubicBezTo>
                    <a:cubicBezTo>
                      <a:pt x="77" y="73"/>
                      <a:pt x="76" y="73"/>
                      <a:pt x="75" y="72"/>
                    </a:cubicBezTo>
                    <a:cubicBezTo>
                      <a:pt x="75" y="72"/>
                      <a:pt x="75" y="72"/>
                      <a:pt x="75" y="72"/>
                    </a:cubicBezTo>
                    <a:cubicBezTo>
                      <a:pt x="75" y="72"/>
                      <a:pt x="75" y="72"/>
                      <a:pt x="74" y="72"/>
                    </a:cubicBezTo>
                    <a:lnTo>
                      <a:pt x="74" y="81"/>
                    </a:lnTo>
                    <a:close/>
                    <a:moveTo>
                      <a:pt x="65" y="57"/>
                    </a:moveTo>
                    <a:cubicBezTo>
                      <a:pt x="65" y="58"/>
                      <a:pt x="65" y="58"/>
                      <a:pt x="65" y="59"/>
                    </a:cubicBezTo>
                    <a:cubicBezTo>
                      <a:pt x="65" y="61"/>
                      <a:pt x="65" y="61"/>
                      <a:pt x="65" y="62"/>
                    </a:cubicBezTo>
                    <a:cubicBezTo>
                      <a:pt x="66" y="63"/>
                      <a:pt x="67" y="63"/>
                      <a:pt x="68" y="64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7" y="56"/>
                      <a:pt x="66" y="56"/>
                      <a:pt x="65" y="57"/>
                    </a:cubicBezTo>
                    <a:close/>
                  </a:path>
                </a:pathLst>
              </a:custGeom>
              <a:solidFill>
                <a:srgbClr val="EE5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65"/>
              <p:cNvSpPr>
                <a:spLocks noEditPoints="1"/>
              </p:cNvSpPr>
              <p:nvPr/>
            </p:nvSpPr>
            <p:spPr bwMode="auto">
              <a:xfrm>
                <a:off x="628" y="-4376"/>
                <a:ext cx="331" cy="302"/>
              </a:xfrm>
              <a:custGeom>
                <a:avLst/>
                <a:gdLst>
                  <a:gd name="T0" fmla="*/ 126 w 140"/>
                  <a:gd name="T1" fmla="*/ 71 h 128"/>
                  <a:gd name="T2" fmla="*/ 92 w 140"/>
                  <a:gd name="T3" fmla="*/ 24 h 128"/>
                  <a:gd name="T4" fmla="*/ 72 w 140"/>
                  <a:gd name="T5" fmla="*/ 25 h 128"/>
                  <a:gd name="T6" fmla="*/ 71 w 140"/>
                  <a:gd name="T7" fmla="*/ 20 h 128"/>
                  <a:gd name="T8" fmla="*/ 72 w 140"/>
                  <a:gd name="T9" fmla="*/ 21 h 128"/>
                  <a:gd name="T10" fmla="*/ 92 w 140"/>
                  <a:gd name="T11" fmla="*/ 20 h 128"/>
                  <a:gd name="T12" fmla="*/ 92 w 140"/>
                  <a:gd name="T13" fmla="*/ 16 h 128"/>
                  <a:gd name="T14" fmla="*/ 79 w 140"/>
                  <a:gd name="T15" fmla="*/ 15 h 128"/>
                  <a:gd name="T16" fmla="*/ 71 w 140"/>
                  <a:gd name="T17" fmla="*/ 16 h 128"/>
                  <a:gd name="T18" fmla="*/ 69 w 140"/>
                  <a:gd name="T19" fmla="*/ 19 h 128"/>
                  <a:gd name="T20" fmla="*/ 68 w 140"/>
                  <a:gd name="T21" fmla="*/ 15 h 128"/>
                  <a:gd name="T22" fmla="*/ 49 w 140"/>
                  <a:gd name="T23" fmla="*/ 15 h 128"/>
                  <a:gd name="T24" fmla="*/ 48 w 140"/>
                  <a:gd name="T25" fmla="*/ 17 h 128"/>
                  <a:gd name="T26" fmla="*/ 49 w 140"/>
                  <a:gd name="T27" fmla="*/ 21 h 128"/>
                  <a:gd name="T28" fmla="*/ 69 w 140"/>
                  <a:gd name="T29" fmla="*/ 20 h 128"/>
                  <a:gd name="T30" fmla="*/ 69 w 140"/>
                  <a:gd name="T31" fmla="*/ 24 h 128"/>
                  <a:gd name="T32" fmla="*/ 49 w 140"/>
                  <a:gd name="T33" fmla="*/ 25 h 128"/>
                  <a:gd name="T34" fmla="*/ 48 w 140"/>
                  <a:gd name="T35" fmla="*/ 21 h 128"/>
                  <a:gd name="T36" fmla="*/ 25 w 140"/>
                  <a:gd name="T37" fmla="*/ 21 h 128"/>
                  <a:gd name="T38" fmla="*/ 9 w 140"/>
                  <a:gd name="T39" fmla="*/ 57 h 128"/>
                  <a:gd name="T40" fmla="*/ 0 w 140"/>
                  <a:gd name="T41" fmla="*/ 61 h 128"/>
                  <a:gd name="T42" fmla="*/ 6 w 140"/>
                  <a:gd name="T43" fmla="*/ 85 h 128"/>
                  <a:gd name="T44" fmla="*/ 29 w 140"/>
                  <a:gd name="T45" fmla="*/ 113 h 128"/>
                  <a:gd name="T46" fmla="*/ 37 w 140"/>
                  <a:gd name="T47" fmla="*/ 128 h 128"/>
                  <a:gd name="T48" fmla="*/ 66 w 140"/>
                  <a:gd name="T49" fmla="*/ 125 h 128"/>
                  <a:gd name="T50" fmla="*/ 96 w 140"/>
                  <a:gd name="T51" fmla="*/ 128 h 128"/>
                  <a:gd name="T52" fmla="*/ 104 w 140"/>
                  <a:gd name="T53" fmla="*/ 113 h 128"/>
                  <a:gd name="T54" fmla="*/ 140 w 140"/>
                  <a:gd name="T55" fmla="*/ 77 h 128"/>
                  <a:gd name="T56" fmla="*/ 29 w 140"/>
                  <a:gd name="T57" fmla="*/ 62 h 128"/>
                  <a:gd name="T58" fmla="*/ 29 w 140"/>
                  <a:gd name="T59" fmla="*/ 50 h 128"/>
                  <a:gd name="T60" fmla="*/ 29 w 140"/>
                  <a:gd name="T61" fmla="*/ 62 h 128"/>
                  <a:gd name="T62" fmla="*/ 48 w 140"/>
                  <a:gd name="T63" fmla="*/ 9 h 128"/>
                  <a:gd name="T64" fmla="*/ 68 w 140"/>
                  <a:gd name="T65" fmla="*/ 8 h 128"/>
                  <a:gd name="T66" fmla="*/ 69 w 140"/>
                  <a:gd name="T67" fmla="*/ 12 h 128"/>
                  <a:gd name="T68" fmla="*/ 49 w 140"/>
                  <a:gd name="T69" fmla="*/ 13 h 128"/>
                  <a:gd name="T70" fmla="*/ 48 w 140"/>
                  <a:gd name="T71" fmla="*/ 5 h 128"/>
                  <a:gd name="T72" fmla="*/ 49 w 140"/>
                  <a:gd name="T73" fmla="*/ 0 h 128"/>
                  <a:gd name="T74" fmla="*/ 69 w 140"/>
                  <a:gd name="T75" fmla="*/ 1 h 128"/>
                  <a:gd name="T76" fmla="*/ 68 w 140"/>
                  <a:gd name="T77" fmla="*/ 6 h 128"/>
                  <a:gd name="T78" fmla="*/ 48 w 140"/>
                  <a:gd name="T79" fmla="*/ 5 h 128"/>
                  <a:gd name="T80" fmla="*/ 71 w 140"/>
                  <a:gd name="T81" fmla="*/ 9 h 128"/>
                  <a:gd name="T82" fmla="*/ 91 w 140"/>
                  <a:gd name="T83" fmla="*/ 8 h 128"/>
                  <a:gd name="T84" fmla="*/ 92 w 140"/>
                  <a:gd name="T85" fmla="*/ 12 h 128"/>
                  <a:gd name="T86" fmla="*/ 72 w 140"/>
                  <a:gd name="T87" fmla="*/ 1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128">
                    <a:moveTo>
                      <a:pt x="125" y="82"/>
                    </a:moveTo>
                    <a:cubicBezTo>
                      <a:pt x="125" y="79"/>
                      <a:pt x="126" y="75"/>
                      <a:pt x="126" y="71"/>
                    </a:cubicBezTo>
                    <a:cubicBezTo>
                      <a:pt x="126" y="50"/>
                      <a:pt x="112" y="32"/>
                      <a:pt x="92" y="23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92" y="24"/>
                      <a:pt x="92" y="25"/>
                      <a:pt x="9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5"/>
                      <a:pt x="71" y="24"/>
                      <a:pt x="71" y="24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20"/>
                      <a:pt x="71" y="21"/>
                      <a:pt x="72" y="21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2" y="21"/>
                      <a:pt x="92" y="20"/>
                      <a:pt x="92" y="20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5"/>
                      <a:pt x="91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1" y="15"/>
                      <a:pt x="71" y="16"/>
                      <a:pt x="71" y="16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69" y="15"/>
                      <a:pt x="68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8" y="15"/>
                      <a:pt x="48" y="16"/>
                      <a:pt x="48" y="16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1"/>
                      <a:pt x="49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21"/>
                      <a:pt x="69" y="20"/>
                      <a:pt x="69" y="20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69" y="24"/>
                      <a:pt x="69" y="25"/>
                      <a:pt x="68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8" y="25"/>
                      <a:pt x="48" y="24"/>
                      <a:pt x="48" y="24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5" y="22"/>
                      <a:pt x="42" y="22"/>
                      <a:pt x="40" y="24"/>
                    </a:cubicBezTo>
                    <a:cubicBezTo>
                      <a:pt x="32" y="14"/>
                      <a:pt x="23" y="15"/>
                      <a:pt x="25" y="21"/>
                    </a:cubicBezTo>
                    <a:cubicBezTo>
                      <a:pt x="26" y="25"/>
                      <a:pt x="26" y="30"/>
                      <a:pt x="25" y="33"/>
                    </a:cubicBezTo>
                    <a:cubicBezTo>
                      <a:pt x="18" y="40"/>
                      <a:pt x="12" y="48"/>
                      <a:pt x="9" y="57"/>
                    </a:cubicBezTo>
                    <a:cubicBezTo>
                      <a:pt x="8" y="56"/>
                      <a:pt x="7" y="56"/>
                      <a:pt x="6" y="56"/>
                    </a:cubicBezTo>
                    <a:cubicBezTo>
                      <a:pt x="3" y="56"/>
                      <a:pt x="0" y="58"/>
                      <a:pt x="0" y="61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3"/>
                      <a:pt x="3" y="85"/>
                      <a:pt x="6" y="85"/>
                    </a:cubicBezTo>
                    <a:cubicBezTo>
                      <a:pt x="7" y="85"/>
                      <a:pt x="8" y="85"/>
                      <a:pt x="9" y="85"/>
                    </a:cubicBezTo>
                    <a:cubicBezTo>
                      <a:pt x="12" y="96"/>
                      <a:pt x="19" y="106"/>
                      <a:pt x="29" y="113"/>
                    </a:cubicBezTo>
                    <a:cubicBezTo>
                      <a:pt x="29" y="120"/>
                      <a:pt x="29" y="120"/>
                      <a:pt x="29" y="120"/>
                    </a:cubicBezTo>
                    <a:cubicBezTo>
                      <a:pt x="29" y="124"/>
                      <a:pt x="33" y="128"/>
                      <a:pt x="37" y="128"/>
                    </a:cubicBezTo>
                    <a:cubicBezTo>
                      <a:pt x="41" y="128"/>
                      <a:pt x="45" y="125"/>
                      <a:pt x="45" y="122"/>
                    </a:cubicBezTo>
                    <a:cubicBezTo>
                      <a:pt x="52" y="124"/>
                      <a:pt x="59" y="125"/>
                      <a:pt x="66" y="125"/>
                    </a:cubicBezTo>
                    <a:cubicBezTo>
                      <a:pt x="74" y="125"/>
                      <a:pt x="81" y="124"/>
                      <a:pt x="88" y="122"/>
                    </a:cubicBezTo>
                    <a:cubicBezTo>
                      <a:pt x="88" y="125"/>
                      <a:pt x="92" y="128"/>
                      <a:pt x="96" y="128"/>
                    </a:cubicBezTo>
                    <a:cubicBezTo>
                      <a:pt x="100" y="128"/>
                      <a:pt x="104" y="124"/>
                      <a:pt x="104" y="120"/>
                    </a:cubicBezTo>
                    <a:cubicBezTo>
                      <a:pt x="104" y="113"/>
                      <a:pt x="104" y="113"/>
                      <a:pt x="104" y="113"/>
                    </a:cubicBezTo>
                    <a:cubicBezTo>
                      <a:pt x="112" y="107"/>
                      <a:pt x="119" y="99"/>
                      <a:pt x="122" y="90"/>
                    </a:cubicBezTo>
                    <a:cubicBezTo>
                      <a:pt x="128" y="90"/>
                      <a:pt x="138" y="88"/>
                      <a:pt x="140" y="77"/>
                    </a:cubicBezTo>
                    <a:cubicBezTo>
                      <a:pt x="140" y="77"/>
                      <a:pt x="132" y="85"/>
                      <a:pt x="125" y="82"/>
                    </a:cubicBezTo>
                    <a:close/>
                    <a:moveTo>
                      <a:pt x="29" y="62"/>
                    </a:moveTo>
                    <a:cubicBezTo>
                      <a:pt x="26" y="62"/>
                      <a:pt x="24" y="59"/>
                      <a:pt x="24" y="56"/>
                    </a:cubicBezTo>
                    <a:cubicBezTo>
                      <a:pt x="24" y="52"/>
                      <a:pt x="26" y="50"/>
                      <a:pt x="29" y="50"/>
                    </a:cubicBezTo>
                    <a:cubicBezTo>
                      <a:pt x="31" y="50"/>
                      <a:pt x="33" y="52"/>
                      <a:pt x="33" y="56"/>
                    </a:cubicBezTo>
                    <a:cubicBezTo>
                      <a:pt x="33" y="59"/>
                      <a:pt x="31" y="62"/>
                      <a:pt x="29" y="62"/>
                    </a:cubicBezTo>
                    <a:close/>
                    <a:moveTo>
                      <a:pt x="48" y="12"/>
                    </a:move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9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9" y="8"/>
                      <a:pt x="69" y="8"/>
                      <a:pt x="69" y="9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3"/>
                      <a:pt x="69" y="13"/>
                      <a:pt x="6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8" y="13"/>
                      <a:pt x="48" y="13"/>
                      <a:pt x="48" y="12"/>
                    </a:cubicBezTo>
                    <a:close/>
                    <a:moveTo>
                      <a:pt x="48" y="5"/>
                    </a:move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0"/>
                      <a:pt x="49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9" y="0"/>
                      <a:pt x="69" y="1"/>
                      <a:pt x="69" y="1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6"/>
                      <a:pt x="68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8" y="6"/>
                      <a:pt x="48" y="5"/>
                      <a:pt x="48" y="5"/>
                    </a:cubicBezTo>
                    <a:close/>
                    <a:moveTo>
                      <a:pt x="71" y="12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8"/>
                      <a:pt x="71" y="8"/>
                      <a:pt x="72" y="8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2" y="8"/>
                      <a:pt x="92" y="8"/>
                      <a:pt x="92" y="9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2" y="13"/>
                      <a:pt x="92" y="13"/>
                      <a:pt x="91" y="13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1" y="13"/>
                      <a:pt x="71" y="13"/>
                      <a:pt x="7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66"/>
              <p:cNvSpPr>
                <a:spLocks noEditPoints="1"/>
              </p:cNvSpPr>
              <p:nvPr/>
            </p:nvSpPr>
            <p:spPr bwMode="auto">
              <a:xfrm>
                <a:off x="628" y="-7129"/>
                <a:ext cx="331" cy="307"/>
              </a:xfrm>
              <a:custGeom>
                <a:avLst/>
                <a:gdLst>
                  <a:gd name="T0" fmla="*/ 315 w 331"/>
                  <a:gd name="T1" fmla="*/ 265 h 307"/>
                  <a:gd name="T2" fmla="*/ 296 w 331"/>
                  <a:gd name="T3" fmla="*/ 265 h 307"/>
                  <a:gd name="T4" fmla="*/ 296 w 331"/>
                  <a:gd name="T5" fmla="*/ 158 h 307"/>
                  <a:gd name="T6" fmla="*/ 315 w 331"/>
                  <a:gd name="T7" fmla="*/ 158 h 307"/>
                  <a:gd name="T8" fmla="*/ 315 w 331"/>
                  <a:gd name="T9" fmla="*/ 137 h 307"/>
                  <a:gd name="T10" fmla="*/ 17 w 331"/>
                  <a:gd name="T11" fmla="*/ 137 h 307"/>
                  <a:gd name="T12" fmla="*/ 17 w 331"/>
                  <a:gd name="T13" fmla="*/ 158 h 307"/>
                  <a:gd name="T14" fmla="*/ 36 w 331"/>
                  <a:gd name="T15" fmla="*/ 158 h 307"/>
                  <a:gd name="T16" fmla="*/ 36 w 331"/>
                  <a:gd name="T17" fmla="*/ 265 h 307"/>
                  <a:gd name="T18" fmla="*/ 17 w 331"/>
                  <a:gd name="T19" fmla="*/ 265 h 307"/>
                  <a:gd name="T20" fmla="*/ 17 w 331"/>
                  <a:gd name="T21" fmla="*/ 284 h 307"/>
                  <a:gd name="T22" fmla="*/ 0 w 331"/>
                  <a:gd name="T23" fmla="*/ 284 h 307"/>
                  <a:gd name="T24" fmla="*/ 0 w 331"/>
                  <a:gd name="T25" fmla="*/ 307 h 307"/>
                  <a:gd name="T26" fmla="*/ 331 w 331"/>
                  <a:gd name="T27" fmla="*/ 307 h 307"/>
                  <a:gd name="T28" fmla="*/ 331 w 331"/>
                  <a:gd name="T29" fmla="*/ 284 h 307"/>
                  <a:gd name="T30" fmla="*/ 315 w 331"/>
                  <a:gd name="T31" fmla="*/ 284 h 307"/>
                  <a:gd name="T32" fmla="*/ 315 w 331"/>
                  <a:gd name="T33" fmla="*/ 265 h 307"/>
                  <a:gd name="T34" fmla="*/ 109 w 331"/>
                  <a:gd name="T35" fmla="*/ 265 h 307"/>
                  <a:gd name="T36" fmla="*/ 73 w 331"/>
                  <a:gd name="T37" fmla="*/ 265 h 307"/>
                  <a:gd name="T38" fmla="*/ 73 w 331"/>
                  <a:gd name="T39" fmla="*/ 158 h 307"/>
                  <a:gd name="T40" fmla="*/ 109 w 331"/>
                  <a:gd name="T41" fmla="*/ 158 h 307"/>
                  <a:gd name="T42" fmla="*/ 109 w 331"/>
                  <a:gd name="T43" fmla="*/ 265 h 307"/>
                  <a:gd name="T44" fmla="*/ 185 w 331"/>
                  <a:gd name="T45" fmla="*/ 265 h 307"/>
                  <a:gd name="T46" fmla="*/ 147 w 331"/>
                  <a:gd name="T47" fmla="*/ 265 h 307"/>
                  <a:gd name="T48" fmla="*/ 147 w 331"/>
                  <a:gd name="T49" fmla="*/ 158 h 307"/>
                  <a:gd name="T50" fmla="*/ 185 w 331"/>
                  <a:gd name="T51" fmla="*/ 158 h 307"/>
                  <a:gd name="T52" fmla="*/ 185 w 331"/>
                  <a:gd name="T53" fmla="*/ 265 h 307"/>
                  <a:gd name="T54" fmla="*/ 258 w 331"/>
                  <a:gd name="T55" fmla="*/ 265 h 307"/>
                  <a:gd name="T56" fmla="*/ 222 w 331"/>
                  <a:gd name="T57" fmla="*/ 265 h 307"/>
                  <a:gd name="T58" fmla="*/ 222 w 331"/>
                  <a:gd name="T59" fmla="*/ 158 h 307"/>
                  <a:gd name="T60" fmla="*/ 258 w 331"/>
                  <a:gd name="T61" fmla="*/ 158 h 307"/>
                  <a:gd name="T62" fmla="*/ 258 w 331"/>
                  <a:gd name="T63" fmla="*/ 265 h 307"/>
                  <a:gd name="T64" fmla="*/ 166 w 331"/>
                  <a:gd name="T65" fmla="*/ 0 h 307"/>
                  <a:gd name="T66" fmla="*/ 0 w 331"/>
                  <a:gd name="T67" fmla="*/ 111 h 307"/>
                  <a:gd name="T68" fmla="*/ 0 w 331"/>
                  <a:gd name="T69" fmla="*/ 121 h 307"/>
                  <a:gd name="T70" fmla="*/ 331 w 331"/>
                  <a:gd name="T71" fmla="*/ 121 h 307"/>
                  <a:gd name="T72" fmla="*/ 331 w 331"/>
                  <a:gd name="T73" fmla="*/ 111 h 307"/>
                  <a:gd name="T74" fmla="*/ 166 w 331"/>
                  <a:gd name="T75" fmla="*/ 0 h 307"/>
                  <a:gd name="T76" fmla="*/ 222 w 331"/>
                  <a:gd name="T77" fmla="*/ 85 h 307"/>
                  <a:gd name="T78" fmla="*/ 107 w 331"/>
                  <a:gd name="T79" fmla="*/ 85 h 307"/>
                  <a:gd name="T80" fmla="*/ 107 w 331"/>
                  <a:gd name="T81" fmla="*/ 83 h 307"/>
                  <a:gd name="T82" fmla="*/ 166 w 331"/>
                  <a:gd name="T83" fmla="*/ 43 h 307"/>
                  <a:gd name="T84" fmla="*/ 222 w 331"/>
                  <a:gd name="T85" fmla="*/ 83 h 307"/>
                  <a:gd name="T86" fmla="*/ 222 w 331"/>
                  <a:gd name="T87" fmla="*/ 8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31" h="307">
                    <a:moveTo>
                      <a:pt x="315" y="265"/>
                    </a:moveTo>
                    <a:lnTo>
                      <a:pt x="296" y="265"/>
                    </a:lnTo>
                    <a:lnTo>
                      <a:pt x="296" y="158"/>
                    </a:lnTo>
                    <a:lnTo>
                      <a:pt x="315" y="158"/>
                    </a:lnTo>
                    <a:lnTo>
                      <a:pt x="315" y="137"/>
                    </a:lnTo>
                    <a:lnTo>
                      <a:pt x="17" y="137"/>
                    </a:lnTo>
                    <a:lnTo>
                      <a:pt x="17" y="158"/>
                    </a:lnTo>
                    <a:lnTo>
                      <a:pt x="36" y="158"/>
                    </a:lnTo>
                    <a:lnTo>
                      <a:pt x="36" y="265"/>
                    </a:lnTo>
                    <a:lnTo>
                      <a:pt x="17" y="265"/>
                    </a:lnTo>
                    <a:lnTo>
                      <a:pt x="17" y="284"/>
                    </a:lnTo>
                    <a:lnTo>
                      <a:pt x="0" y="284"/>
                    </a:lnTo>
                    <a:lnTo>
                      <a:pt x="0" y="307"/>
                    </a:lnTo>
                    <a:lnTo>
                      <a:pt x="331" y="307"/>
                    </a:lnTo>
                    <a:lnTo>
                      <a:pt x="331" y="284"/>
                    </a:lnTo>
                    <a:lnTo>
                      <a:pt x="315" y="284"/>
                    </a:lnTo>
                    <a:lnTo>
                      <a:pt x="315" y="265"/>
                    </a:lnTo>
                    <a:close/>
                    <a:moveTo>
                      <a:pt x="109" y="265"/>
                    </a:moveTo>
                    <a:lnTo>
                      <a:pt x="73" y="265"/>
                    </a:lnTo>
                    <a:lnTo>
                      <a:pt x="73" y="158"/>
                    </a:lnTo>
                    <a:lnTo>
                      <a:pt x="109" y="158"/>
                    </a:lnTo>
                    <a:lnTo>
                      <a:pt x="109" y="265"/>
                    </a:lnTo>
                    <a:close/>
                    <a:moveTo>
                      <a:pt x="185" y="265"/>
                    </a:moveTo>
                    <a:lnTo>
                      <a:pt x="147" y="265"/>
                    </a:lnTo>
                    <a:lnTo>
                      <a:pt x="147" y="158"/>
                    </a:lnTo>
                    <a:lnTo>
                      <a:pt x="185" y="158"/>
                    </a:lnTo>
                    <a:lnTo>
                      <a:pt x="185" y="265"/>
                    </a:lnTo>
                    <a:close/>
                    <a:moveTo>
                      <a:pt x="258" y="265"/>
                    </a:moveTo>
                    <a:lnTo>
                      <a:pt x="222" y="265"/>
                    </a:lnTo>
                    <a:lnTo>
                      <a:pt x="222" y="158"/>
                    </a:lnTo>
                    <a:lnTo>
                      <a:pt x="258" y="158"/>
                    </a:lnTo>
                    <a:lnTo>
                      <a:pt x="258" y="265"/>
                    </a:lnTo>
                    <a:close/>
                    <a:moveTo>
                      <a:pt x="166" y="0"/>
                    </a:moveTo>
                    <a:lnTo>
                      <a:pt x="0" y="111"/>
                    </a:lnTo>
                    <a:lnTo>
                      <a:pt x="0" y="121"/>
                    </a:lnTo>
                    <a:lnTo>
                      <a:pt x="331" y="121"/>
                    </a:lnTo>
                    <a:lnTo>
                      <a:pt x="331" y="111"/>
                    </a:lnTo>
                    <a:lnTo>
                      <a:pt x="166" y="0"/>
                    </a:lnTo>
                    <a:close/>
                    <a:moveTo>
                      <a:pt x="222" y="85"/>
                    </a:moveTo>
                    <a:lnTo>
                      <a:pt x="107" y="85"/>
                    </a:lnTo>
                    <a:lnTo>
                      <a:pt x="107" y="83"/>
                    </a:lnTo>
                    <a:lnTo>
                      <a:pt x="166" y="43"/>
                    </a:lnTo>
                    <a:lnTo>
                      <a:pt x="222" y="83"/>
                    </a:lnTo>
                    <a:lnTo>
                      <a:pt x="222" y="85"/>
                    </a:lnTo>
                    <a:close/>
                  </a:path>
                </a:pathLst>
              </a:custGeom>
              <a:solidFill>
                <a:srgbClr val="71C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67"/>
              <p:cNvSpPr>
                <a:spLocks noEditPoints="1"/>
              </p:cNvSpPr>
              <p:nvPr/>
            </p:nvSpPr>
            <p:spPr bwMode="auto">
              <a:xfrm>
                <a:off x="4011" y="-5073"/>
                <a:ext cx="331" cy="326"/>
              </a:xfrm>
              <a:custGeom>
                <a:avLst/>
                <a:gdLst>
                  <a:gd name="T0" fmla="*/ 90 w 331"/>
                  <a:gd name="T1" fmla="*/ 130 h 326"/>
                  <a:gd name="T2" fmla="*/ 62 w 331"/>
                  <a:gd name="T3" fmla="*/ 80 h 326"/>
                  <a:gd name="T4" fmla="*/ 33 w 331"/>
                  <a:gd name="T5" fmla="*/ 130 h 326"/>
                  <a:gd name="T6" fmla="*/ 109 w 331"/>
                  <a:gd name="T7" fmla="*/ 130 h 326"/>
                  <a:gd name="T8" fmla="*/ 69 w 331"/>
                  <a:gd name="T9" fmla="*/ 80 h 326"/>
                  <a:gd name="T10" fmla="*/ 109 w 331"/>
                  <a:gd name="T11" fmla="*/ 130 h 326"/>
                  <a:gd name="T12" fmla="*/ 208 w 331"/>
                  <a:gd name="T13" fmla="*/ 130 h 326"/>
                  <a:gd name="T14" fmla="*/ 119 w 331"/>
                  <a:gd name="T15" fmla="*/ 130 h 326"/>
                  <a:gd name="T16" fmla="*/ 218 w 331"/>
                  <a:gd name="T17" fmla="*/ 130 h 326"/>
                  <a:gd name="T18" fmla="*/ 258 w 331"/>
                  <a:gd name="T19" fmla="*/ 80 h 326"/>
                  <a:gd name="T20" fmla="*/ 218 w 331"/>
                  <a:gd name="T21" fmla="*/ 130 h 326"/>
                  <a:gd name="T22" fmla="*/ 237 w 331"/>
                  <a:gd name="T23" fmla="*/ 130 h 326"/>
                  <a:gd name="T24" fmla="*/ 263 w 331"/>
                  <a:gd name="T25" fmla="*/ 80 h 326"/>
                  <a:gd name="T26" fmla="*/ 237 w 331"/>
                  <a:gd name="T27" fmla="*/ 130 h 326"/>
                  <a:gd name="T28" fmla="*/ 164 w 331"/>
                  <a:gd name="T29" fmla="*/ 80 h 326"/>
                  <a:gd name="T30" fmla="*/ 164 w 331"/>
                  <a:gd name="T31" fmla="*/ 80 h 326"/>
                  <a:gd name="T32" fmla="*/ 164 w 331"/>
                  <a:gd name="T33" fmla="*/ 80 h 326"/>
                  <a:gd name="T34" fmla="*/ 100 w 331"/>
                  <a:gd name="T35" fmla="*/ 144 h 326"/>
                  <a:gd name="T36" fmla="*/ 227 w 331"/>
                  <a:gd name="T37" fmla="*/ 144 h 326"/>
                  <a:gd name="T38" fmla="*/ 164 w 331"/>
                  <a:gd name="T39" fmla="*/ 305 h 326"/>
                  <a:gd name="T40" fmla="*/ 119 w 331"/>
                  <a:gd name="T41" fmla="*/ 144 h 326"/>
                  <a:gd name="T42" fmla="*/ 33 w 331"/>
                  <a:gd name="T43" fmla="*/ 144 h 326"/>
                  <a:gd name="T44" fmla="*/ 303 w 331"/>
                  <a:gd name="T45" fmla="*/ 0 h 326"/>
                  <a:gd name="T46" fmla="*/ 331 w 331"/>
                  <a:gd name="T47" fmla="*/ 28 h 326"/>
                  <a:gd name="T48" fmla="*/ 303 w 331"/>
                  <a:gd name="T49" fmla="*/ 57 h 326"/>
                  <a:gd name="T50" fmla="*/ 275 w 331"/>
                  <a:gd name="T51" fmla="*/ 28 h 326"/>
                  <a:gd name="T52" fmla="*/ 303 w 331"/>
                  <a:gd name="T53" fmla="*/ 0 h 326"/>
                  <a:gd name="T54" fmla="*/ 41 w 331"/>
                  <a:gd name="T55" fmla="*/ 248 h 326"/>
                  <a:gd name="T56" fmla="*/ 81 w 331"/>
                  <a:gd name="T57" fmla="*/ 288 h 326"/>
                  <a:gd name="T58" fmla="*/ 41 w 331"/>
                  <a:gd name="T59" fmla="*/ 326 h 326"/>
                  <a:gd name="T60" fmla="*/ 0 w 331"/>
                  <a:gd name="T61" fmla="*/ 288 h 326"/>
                  <a:gd name="T62" fmla="*/ 41 w 331"/>
                  <a:gd name="T63" fmla="*/ 248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31" h="326">
                    <a:moveTo>
                      <a:pt x="33" y="130"/>
                    </a:moveTo>
                    <a:lnTo>
                      <a:pt x="90" y="130"/>
                    </a:lnTo>
                    <a:lnTo>
                      <a:pt x="64" y="80"/>
                    </a:lnTo>
                    <a:lnTo>
                      <a:pt x="62" y="80"/>
                    </a:lnTo>
                    <a:lnTo>
                      <a:pt x="33" y="130"/>
                    </a:lnTo>
                    <a:lnTo>
                      <a:pt x="33" y="130"/>
                    </a:lnTo>
                    <a:close/>
                    <a:moveTo>
                      <a:pt x="109" y="130"/>
                    </a:moveTo>
                    <a:lnTo>
                      <a:pt x="109" y="130"/>
                    </a:lnTo>
                    <a:lnTo>
                      <a:pt x="145" y="80"/>
                    </a:lnTo>
                    <a:lnTo>
                      <a:pt x="69" y="80"/>
                    </a:lnTo>
                    <a:lnTo>
                      <a:pt x="109" y="130"/>
                    </a:lnTo>
                    <a:lnTo>
                      <a:pt x="109" y="130"/>
                    </a:lnTo>
                    <a:close/>
                    <a:moveTo>
                      <a:pt x="119" y="130"/>
                    </a:moveTo>
                    <a:lnTo>
                      <a:pt x="208" y="130"/>
                    </a:lnTo>
                    <a:lnTo>
                      <a:pt x="164" y="80"/>
                    </a:lnTo>
                    <a:lnTo>
                      <a:pt x="119" y="130"/>
                    </a:lnTo>
                    <a:lnTo>
                      <a:pt x="119" y="130"/>
                    </a:lnTo>
                    <a:close/>
                    <a:moveTo>
                      <a:pt x="218" y="130"/>
                    </a:moveTo>
                    <a:lnTo>
                      <a:pt x="218" y="130"/>
                    </a:lnTo>
                    <a:lnTo>
                      <a:pt x="258" y="80"/>
                    </a:lnTo>
                    <a:lnTo>
                      <a:pt x="182" y="80"/>
                    </a:lnTo>
                    <a:lnTo>
                      <a:pt x="218" y="130"/>
                    </a:lnTo>
                    <a:lnTo>
                      <a:pt x="218" y="130"/>
                    </a:lnTo>
                    <a:close/>
                    <a:moveTo>
                      <a:pt x="237" y="130"/>
                    </a:moveTo>
                    <a:lnTo>
                      <a:pt x="291" y="130"/>
                    </a:lnTo>
                    <a:lnTo>
                      <a:pt x="263" y="80"/>
                    </a:lnTo>
                    <a:lnTo>
                      <a:pt x="263" y="80"/>
                    </a:lnTo>
                    <a:lnTo>
                      <a:pt x="237" y="130"/>
                    </a:lnTo>
                    <a:lnTo>
                      <a:pt x="237" y="130"/>
                    </a:lnTo>
                    <a:close/>
                    <a:moveTo>
                      <a:pt x="164" y="80"/>
                    </a:moveTo>
                    <a:lnTo>
                      <a:pt x="164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4" y="80"/>
                    </a:lnTo>
                    <a:close/>
                    <a:moveTo>
                      <a:pt x="33" y="144"/>
                    </a:moveTo>
                    <a:lnTo>
                      <a:pt x="100" y="144"/>
                    </a:lnTo>
                    <a:lnTo>
                      <a:pt x="164" y="305"/>
                    </a:lnTo>
                    <a:lnTo>
                      <a:pt x="227" y="144"/>
                    </a:lnTo>
                    <a:lnTo>
                      <a:pt x="291" y="144"/>
                    </a:lnTo>
                    <a:lnTo>
                      <a:pt x="164" y="305"/>
                    </a:lnTo>
                    <a:lnTo>
                      <a:pt x="208" y="144"/>
                    </a:lnTo>
                    <a:lnTo>
                      <a:pt x="119" y="144"/>
                    </a:lnTo>
                    <a:lnTo>
                      <a:pt x="164" y="305"/>
                    </a:lnTo>
                    <a:lnTo>
                      <a:pt x="33" y="144"/>
                    </a:lnTo>
                    <a:lnTo>
                      <a:pt x="33" y="144"/>
                    </a:lnTo>
                    <a:close/>
                    <a:moveTo>
                      <a:pt x="303" y="0"/>
                    </a:moveTo>
                    <a:lnTo>
                      <a:pt x="310" y="21"/>
                    </a:lnTo>
                    <a:lnTo>
                      <a:pt x="331" y="28"/>
                    </a:lnTo>
                    <a:lnTo>
                      <a:pt x="310" y="35"/>
                    </a:lnTo>
                    <a:lnTo>
                      <a:pt x="303" y="57"/>
                    </a:lnTo>
                    <a:lnTo>
                      <a:pt x="296" y="35"/>
                    </a:lnTo>
                    <a:lnTo>
                      <a:pt x="275" y="28"/>
                    </a:lnTo>
                    <a:lnTo>
                      <a:pt x="296" y="21"/>
                    </a:lnTo>
                    <a:lnTo>
                      <a:pt x="303" y="0"/>
                    </a:lnTo>
                    <a:lnTo>
                      <a:pt x="303" y="0"/>
                    </a:lnTo>
                    <a:close/>
                    <a:moveTo>
                      <a:pt x="41" y="248"/>
                    </a:moveTo>
                    <a:lnTo>
                      <a:pt x="50" y="279"/>
                    </a:lnTo>
                    <a:lnTo>
                      <a:pt x="81" y="288"/>
                    </a:lnTo>
                    <a:lnTo>
                      <a:pt x="50" y="298"/>
                    </a:lnTo>
                    <a:lnTo>
                      <a:pt x="41" y="326"/>
                    </a:lnTo>
                    <a:lnTo>
                      <a:pt x="31" y="298"/>
                    </a:lnTo>
                    <a:lnTo>
                      <a:pt x="0" y="288"/>
                    </a:lnTo>
                    <a:lnTo>
                      <a:pt x="31" y="279"/>
                    </a:lnTo>
                    <a:lnTo>
                      <a:pt x="41" y="248"/>
                    </a:lnTo>
                    <a:lnTo>
                      <a:pt x="41" y="248"/>
                    </a:ln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68"/>
              <p:cNvSpPr>
                <a:spLocks noEditPoints="1"/>
              </p:cNvSpPr>
              <p:nvPr/>
            </p:nvSpPr>
            <p:spPr bwMode="auto">
              <a:xfrm>
                <a:off x="6042" y="-6387"/>
                <a:ext cx="331" cy="213"/>
              </a:xfrm>
              <a:custGeom>
                <a:avLst/>
                <a:gdLst>
                  <a:gd name="T0" fmla="*/ 140 w 140"/>
                  <a:gd name="T1" fmla="*/ 68 h 90"/>
                  <a:gd name="T2" fmla="*/ 133 w 140"/>
                  <a:gd name="T3" fmla="*/ 68 h 90"/>
                  <a:gd name="T4" fmla="*/ 24 w 140"/>
                  <a:gd name="T5" fmla="*/ 6 h 90"/>
                  <a:gd name="T6" fmla="*/ 24 w 140"/>
                  <a:gd name="T7" fmla="*/ 0 h 90"/>
                  <a:gd name="T8" fmla="*/ 140 w 140"/>
                  <a:gd name="T9" fmla="*/ 3 h 90"/>
                  <a:gd name="T10" fmla="*/ 14 w 140"/>
                  <a:gd name="T11" fmla="*/ 8 h 90"/>
                  <a:gd name="T12" fmla="*/ 14 w 140"/>
                  <a:gd name="T13" fmla="*/ 15 h 90"/>
                  <a:gd name="T14" fmla="*/ 124 w 140"/>
                  <a:gd name="T15" fmla="*/ 76 h 90"/>
                  <a:gd name="T16" fmla="*/ 130 w 140"/>
                  <a:gd name="T17" fmla="*/ 76 h 90"/>
                  <a:gd name="T18" fmla="*/ 127 w 140"/>
                  <a:gd name="T19" fmla="*/ 8 h 90"/>
                  <a:gd name="T20" fmla="*/ 121 w 140"/>
                  <a:gd name="T21" fmla="*/ 86 h 90"/>
                  <a:gd name="T22" fmla="*/ 4 w 140"/>
                  <a:gd name="T23" fmla="*/ 90 h 90"/>
                  <a:gd name="T24" fmla="*/ 0 w 140"/>
                  <a:gd name="T25" fmla="*/ 21 h 90"/>
                  <a:gd name="T26" fmla="*/ 117 w 140"/>
                  <a:gd name="T27" fmla="*/ 17 h 90"/>
                  <a:gd name="T28" fmla="*/ 113 w 140"/>
                  <a:gd name="T29" fmla="*/ 26 h 90"/>
                  <a:gd name="T30" fmla="*/ 8 w 140"/>
                  <a:gd name="T31" fmla="*/ 82 h 90"/>
                  <a:gd name="T32" fmla="*/ 113 w 140"/>
                  <a:gd name="T33" fmla="*/ 26 h 90"/>
                  <a:gd name="T34" fmla="*/ 54 w 140"/>
                  <a:gd name="T35" fmla="*/ 59 h 90"/>
                  <a:gd name="T36" fmla="*/ 59 w 140"/>
                  <a:gd name="T37" fmla="*/ 65 h 90"/>
                  <a:gd name="T38" fmla="*/ 62 w 140"/>
                  <a:gd name="T39" fmla="*/ 68 h 90"/>
                  <a:gd name="T40" fmla="*/ 68 w 140"/>
                  <a:gd name="T41" fmla="*/ 58 h 90"/>
                  <a:gd name="T42" fmla="*/ 58 w 140"/>
                  <a:gd name="T43" fmla="*/ 48 h 90"/>
                  <a:gd name="T44" fmla="*/ 66 w 140"/>
                  <a:gd name="T45" fmla="*/ 47 h 90"/>
                  <a:gd name="T46" fmla="*/ 62 w 140"/>
                  <a:gd name="T47" fmla="*/ 42 h 90"/>
                  <a:gd name="T48" fmla="*/ 59 w 140"/>
                  <a:gd name="T49" fmla="*/ 39 h 90"/>
                  <a:gd name="T50" fmla="*/ 53 w 140"/>
                  <a:gd name="T51" fmla="*/ 49 h 90"/>
                  <a:gd name="T52" fmla="*/ 63 w 140"/>
                  <a:gd name="T53" fmla="*/ 58 h 90"/>
                  <a:gd name="T54" fmla="*/ 12 w 140"/>
                  <a:gd name="T55" fmla="*/ 72 h 90"/>
                  <a:gd name="T56" fmla="*/ 11 w 140"/>
                  <a:gd name="T57" fmla="*/ 37 h 90"/>
                  <a:gd name="T58" fmla="*/ 13 w 140"/>
                  <a:gd name="T59" fmla="*/ 35 h 90"/>
                  <a:gd name="T60" fmla="*/ 19 w 140"/>
                  <a:gd name="T61" fmla="*/ 30 h 90"/>
                  <a:gd name="T62" fmla="*/ 19 w 140"/>
                  <a:gd name="T63" fmla="*/ 29 h 90"/>
                  <a:gd name="T64" fmla="*/ 101 w 140"/>
                  <a:gd name="T65" fmla="*/ 29 h 90"/>
                  <a:gd name="T66" fmla="*/ 102 w 140"/>
                  <a:gd name="T67" fmla="*/ 30 h 90"/>
                  <a:gd name="T68" fmla="*/ 107 w 140"/>
                  <a:gd name="T69" fmla="*/ 36 h 90"/>
                  <a:gd name="T70" fmla="*/ 109 w 140"/>
                  <a:gd name="T71" fmla="*/ 36 h 90"/>
                  <a:gd name="T72" fmla="*/ 110 w 140"/>
                  <a:gd name="T73" fmla="*/ 71 h 90"/>
                  <a:gd name="T74" fmla="*/ 108 w 140"/>
                  <a:gd name="T75" fmla="*/ 72 h 90"/>
                  <a:gd name="T76" fmla="*/ 102 w 140"/>
                  <a:gd name="T77" fmla="*/ 77 h 90"/>
                  <a:gd name="T78" fmla="*/ 102 w 140"/>
                  <a:gd name="T79" fmla="*/ 78 h 90"/>
                  <a:gd name="T80" fmla="*/ 20 w 140"/>
                  <a:gd name="T81" fmla="*/ 79 h 90"/>
                  <a:gd name="T82" fmla="*/ 19 w 140"/>
                  <a:gd name="T83" fmla="*/ 77 h 90"/>
                  <a:gd name="T84" fmla="*/ 14 w 140"/>
                  <a:gd name="T85" fmla="*/ 72 h 90"/>
                  <a:gd name="T86" fmla="*/ 12 w 140"/>
                  <a:gd name="T87" fmla="*/ 72 h 90"/>
                  <a:gd name="T88" fmla="*/ 91 w 140"/>
                  <a:gd name="T89" fmla="*/ 62 h 90"/>
                  <a:gd name="T90" fmla="*/ 91 w 140"/>
                  <a:gd name="T91" fmla="*/ 46 h 90"/>
                  <a:gd name="T92" fmla="*/ 42 w 140"/>
                  <a:gd name="T93" fmla="*/ 54 h 90"/>
                  <a:gd name="T94" fmla="*/ 79 w 140"/>
                  <a:gd name="T95" fmla="*/ 54 h 90"/>
                  <a:gd name="T96" fmla="*/ 42 w 140"/>
                  <a:gd name="T97" fmla="*/ 54 h 90"/>
                  <a:gd name="T98" fmla="*/ 30 w 140"/>
                  <a:gd name="T99" fmla="*/ 62 h 90"/>
                  <a:gd name="T100" fmla="*/ 30 w 140"/>
                  <a:gd name="T101" fmla="*/ 4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0" h="90">
                    <a:moveTo>
                      <a:pt x="140" y="3"/>
                    </a:move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9"/>
                      <a:pt x="138" y="71"/>
                      <a:pt x="137" y="71"/>
                    </a:cubicBezTo>
                    <a:cubicBezTo>
                      <a:pt x="135" y="71"/>
                      <a:pt x="133" y="69"/>
                      <a:pt x="133" y="68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0" y="1"/>
                      <a:pt x="22" y="0"/>
                      <a:pt x="24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40" y="1"/>
                      <a:pt x="140" y="3"/>
                    </a:cubicBezTo>
                    <a:close/>
                    <a:moveTo>
                      <a:pt x="127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2" y="8"/>
                      <a:pt x="11" y="10"/>
                      <a:pt x="11" y="11"/>
                    </a:cubicBezTo>
                    <a:cubicBezTo>
                      <a:pt x="11" y="13"/>
                      <a:pt x="12" y="15"/>
                      <a:pt x="14" y="15"/>
                    </a:cubicBezTo>
                    <a:cubicBezTo>
                      <a:pt x="124" y="15"/>
                      <a:pt x="124" y="15"/>
                      <a:pt x="124" y="15"/>
                    </a:cubicBezTo>
                    <a:cubicBezTo>
                      <a:pt x="124" y="76"/>
                      <a:pt x="124" y="76"/>
                      <a:pt x="124" y="76"/>
                    </a:cubicBezTo>
                    <a:cubicBezTo>
                      <a:pt x="124" y="78"/>
                      <a:pt x="125" y="80"/>
                      <a:pt x="127" y="80"/>
                    </a:cubicBezTo>
                    <a:cubicBezTo>
                      <a:pt x="129" y="80"/>
                      <a:pt x="130" y="78"/>
                      <a:pt x="130" y="76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0"/>
                      <a:pt x="129" y="8"/>
                      <a:pt x="127" y="8"/>
                    </a:cubicBezTo>
                    <a:close/>
                    <a:moveTo>
                      <a:pt x="121" y="21"/>
                    </a:moveTo>
                    <a:cubicBezTo>
                      <a:pt x="121" y="86"/>
                      <a:pt x="121" y="86"/>
                      <a:pt x="121" y="86"/>
                    </a:cubicBezTo>
                    <a:cubicBezTo>
                      <a:pt x="121" y="89"/>
                      <a:pt x="119" y="90"/>
                      <a:pt x="117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2" y="90"/>
                      <a:pt x="0" y="89"/>
                      <a:pt x="0" y="86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9"/>
                      <a:pt x="2" y="17"/>
                      <a:pt x="4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9" y="17"/>
                      <a:pt x="121" y="19"/>
                      <a:pt x="121" y="21"/>
                    </a:cubicBezTo>
                    <a:close/>
                    <a:moveTo>
                      <a:pt x="113" y="26"/>
                    </a:moveTo>
                    <a:cubicBezTo>
                      <a:pt x="8" y="26"/>
                      <a:pt x="8" y="26"/>
                      <a:pt x="8" y="26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113" y="82"/>
                      <a:pt x="113" y="82"/>
                      <a:pt x="113" y="82"/>
                    </a:cubicBezTo>
                    <a:lnTo>
                      <a:pt x="113" y="26"/>
                    </a:lnTo>
                    <a:close/>
                    <a:moveTo>
                      <a:pt x="60" y="61"/>
                    </a:moveTo>
                    <a:cubicBezTo>
                      <a:pt x="57" y="61"/>
                      <a:pt x="55" y="60"/>
                      <a:pt x="54" y="59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4"/>
                      <a:pt x="56" y="65"/>
                      <a:pt x="59" y="65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6" y="64"/>
                      <a:pt x="68" y="61"/>
                      <a:pt x="68" y="58"/>
                    </a:cubicBezTo>
                    <a:cubicBezTo>
                      <a:pt x="68" y="55"/>
                      <a:pt x="67" y="53"/>
                      <a:pt x="63" y="51"/>
                    </a:cubicBezTo>
                    <a:cubicBezTo>
                      <a:pt x="60" y="50"/>
                      <a:pt x="58" y="49"/>
                      <a:pt x="58" y="48"/>
                    </a:cubicBezTo>
                    <a:cubicBezTo>
                      <a:pt x="58" y="47"/>
                      <a:pt x="59" y="46"/>
                      <a:pt x="61" y="46"/>
                    </a:cubicBezTo>
                    <a:cubicBezTo>
                      <a:pt x="64" y="46"/>
                      <a:pt x="66" y="47"/>
                      <a:pt x="66" y="47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6" y="43"/>
                      <a:pt x="65" y="42"/>
                      <a:pt x="62" y="42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55" y="43"/>
                      <a:pt x="53" y="46"/>
                      <a:pt x="53" y="49"/>
                    </a:cubicBezTo>
                    <a:cubicBezTo>
                      <a:pt x="53" y="52"/>
                      <a:pt x="55" y="54"/>
                      <a:pt x="59" y="55"/>
                    </a:cubicBezTo>
                    <a:cubicBezTo>
                      <a:pt x="62" y="56"/>
                      <a:pt x="63" y="57"/>
                      <a:pt x="63" y="58"/>
                    </a:cubicBezTo>
                    <a:cubicBezTo>
                      <a:pt x="63" y="60"/>
                      <a:pt x="62" y="61"/>
                      <a:pt x="60" y="61"/>
                    </a:cubicBezTo>
                    <a:close/>
                    <a:moveTo>
                      <a:pt x="12" y="72"/>
                    </a:moveTo>
                    <a:cubicBezTo>
                      <a:pt x="12" y="71"/>
                      <a:pt x="11" y="71"/>
                      <a:pt x="11" y="71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6"/>
                      <a:pt x="12" y="36"/>
                      <a:pt x="12" y="36"/>
                    </a:cubicBezTo>
                    <a:cubicBezTo>
                      <a:pt x="12" y="36"/>
                      <a:pt x="13" y="35"/>
                      <a:pt x="13" y="35"/>
                    </a:cubicBezTo>
                    <a:cubicBezTo>
                      <a:pt x="13" y="36"/>
                      <a:pt x="14" y="36"/>
                      <a:pt x="14" y="36"/>
                    </a:cubicBezTo>
                    <a:cubicBezTo>
                      <a:pt x="17" y="36"/>
                      <a:pt x="19" y="33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29"/>
                      <a:pt x="19" y="29"/>
                    </a:cubicBezTo>
                    <a:cubicBezTo>
                      <a:pt x="19" y="29"/>
                      <a:pt x="20" y="29"/>
                      <a:pt x="20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ubicBezTo>
                      <a:pt x="102" y="29"/>
                      <a:pt x="102" y="30"/>
                      <a:pt x="102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2" y="33"/>
                      <a:pt x="105" y="36"/>
                      <a:pt x="107" y="36"/>
                    </a:cubicBez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5"/>
                      <a:pt x="109" y="36"/>
                      <a:pt x="109" y="36"/>
                    </a:cubicBezTo>
                    <a:cubicBezTo>
                      <a:pt x="109" y="36"/>
                      <a:pt x="110" y="36"/>
                      <a:pt x="110" y="37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0" y="71"/>
                      <a:pt x="109" y="71"/>
                      <a:pt x="109" y="72"/>
                    </a:cubicBezTo>
                    <a:cubicBezTo>
                      <a:pt x="109" y="72"/>
                      <a:pt x="108" y="72"/>
                      <a:pt x="108" y="72"/>
                    </a:cubicBezTo>
                    <a:cubicBezTo>
                      <a:pt x="108" y="72"/>
                      <a:pt x="108" y="72"/>
                      <a:pt x="107" y="72"/>
                    </a:cubicBezTo>
                    <a:cubicBezTo>
                      <a:pt x="105" y="72"/>
                      <a:pt x="102" y="74"/>
                      <a:pt x="102" y="77"/>
                    </a:cubicBezTo>
                    <a:cubicBezTo>
                      <a:pt x="102" y="77"/>
                      <a:pt x="102" y="77"/>
                      <a:pt x="102" y="77"/>
                    </a:cubicBezTo>
                    <a:cubicBezTo>
                      <a:pt x="102" y="78"/>
                      <a:pt x="102" y="78"/>
                      <a:pt x="102" y="78"/>
                    </a:cubicBezTo>
                    <a:cubicBezTo>
                      <a:pt x="102" y="79"/>
                      <a:pt x="101" y="79"/>
                      <a:pt x="101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9"/>
                      <a:pt x="19" y="79"/>
                      <a:pt x="19" y="78"/>
                    </a:cubicBezTo>
                    <a:cubicBezTo>
                      <a:pt x="19" y="78"/>
                      <a:pt x="19" y="78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4"/>
                      <a:pt x="17" y="72"/>
                      <a:pt x="14" y="72"/>
                    </a:cubicBezTo>
                    <a:cubicBezTo>
                      <a:pt x="14" y="72"/>
                      <a:pt x="13" y="72"/>
                      <a:pt x="13" y="72"/>
                    </a:cubicBezTo>
                    <a:cubicBezTo>
                      <a:pt x="13" y="72"/>
                      <a:pt x="12" y="72"/>
                      <a:pt x="12" y="72"/>
                    </a:cubicBezTo>
                    <a:close/>
                    <a:moveTo>
                      <a:pt x="83" y="54"/>
                    </a:moveTo>
                    <a:cubicBezTo>
                      <a:pt x="83" y="58"/>
                      <a:pt x="87" y="62"/>
                      <a:pt x="91" y="62"/>
                    </a:cubicBezTo>
                    <a:cubicBezTo>
                      <a:pt x="96" y="62"/>
                      <a:pt x="99" y="58"/>
                      <a:pt x="99" y="54"/>
                    </a:cubicBezTo>
                    <a:cubicBezTo>
                      <a:pt x="99" y="49"/>
                      <a:pt x="96" y="46"/>
                      <a:pt x="91" y="46"/>
                    </a:cubicBezTo>
                    <a:cubicBezTo>
                      <a:pt x="87" y="46"/>
                      <a:pt x="83" y="49"/>
                      <a:pt x="83" y="54"/>
                    </a:cubicBezTo>
                    <a:close/>
                    <a:moveTo>
                      <a:pt x="42" y="54"/>
                    </a:moveTo>
                    <a:cubicBezTo>
                      <a:pt x="42" y="64"/>
                      <a:pt x="50" y="72"/>
                      <a:pt x="61" y="72"/>
                    </a:cubicBezTo>
                    <a:cubicBezTo>
                      <a:pt x="71" y="72"/>
                      <a:pt x="79" y="64"/>
                      <a:pt x="79" y="54"/>
                    </a:cubicBezTo>
                    <a:cubicBezTo>
                      <a:pt x="79" y="43"/>
                      <a:pt x="71" y="35"/>
                      <a:pt x="61" y="35"/>
                    </a:cubicBezTo>
                    <a:cubicBezTo>
                      <a:pt x="50" y="35"/>
                      <a:pt x="42" y="43"/>
                      <a:pt x="42" y="54"/>
                    </a:cubicBezTo>
                    <a:close/>
                    <a:moveTo>
                      <a:pt x="22" y="54"/>
                    </a:moveTo>
                    <a:cubicBezTo>
                      <a:pt x="22" y="58"/>
                      <a:pt x="26" y="62"/>
                      <a:pt x="30" y="62"/>
                    </a:cubicBezTo>
                    <a:cubicBezTo>
                      <a:pt x="34" y="62"/>
                      <a:pt x="38" y="58"/>
                      <a:pt x="38" y="54"/>
                    </a:cubicBezTo>
                    <a:cubicBezTo>
                      <a:pt x="38" y="49"/>
                      <a:pt x="34" y="46"/>
                      <a:pt x="30" y="46"/>
                    </a:cubicBezTo>
                    <a:cubicBezTo>
                      <a:pt x="26" y="46"/>
                      <a:pt x="22" y="49"/>
                      <a:pt x="22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69"/>
              <p:cNvSpPr>
                <a:spLocks noEditPoints="1"/>
              </p:cNvSpPr>
              <p:nvPr/>
            </p:nvSpPr>
            <p:spPr bwMode="auto">
              <a:xfrm>
                <a:off x="6718" y="-4348"/>
                <a:ext cx="331" cy="246"/>
              </a:xfrm>
              <a:custGeom>
                <a:avLst/>
                <a:gdLst>
                  <a:gd name="T0" fmla="*/ 131 w 140"/>
                  <a:gd name="T1" fmla="*/ 19 h 104"/>
                  <a:gd name="T2" fmla="*/ 71 w 140"/>
                  <a:gd name="T3" fmla="*/ 1 h 104"/>
                  <a:gd name="T4" fmla="*/ 61 w 140"/>
                  <a:gd name="T5" fmla="*/ 2 h 104"/>
                  <a:gd name="T6" fmla="*/ 55 w 140"/>
                  <a:gd name="T7" fmla="*/ 9 h 104"/>
                  <a:gd name="T8" fmla="*/ 15 w 140"/>
                  <a:gd name="T9" fmla="*/ 26 h 104"/>
                  <a:gd name="T10" fmla="*/ 0 w 140"/>
                  <a:gd name="T11" fmla="*/ 41 h 104"/>
                  <a:gd name="T12" fmla="*/ 0 w 140"/>
                  <a:gd name="T13" fmla="*/ 89 h 104"/>
                  <a:gd name="T14" fmla="*/ 4 w 140"/>
                  <a:gd name="T15" fmla="*/ 100 h 104"/>
                  <a:gd name="T16" fmla="*/ 15 w 140"/>
                  <a:gd name="T17" fmla="*/ 104 h 104"/>
                  <a:gd name="T18" fmla="*/ 86 w 140"/>
                  <a:gd name="T19" fmla="*/ 104 h 104"/>
                  <a:gd name="T20" fmla="*/ 101 w 140"/>
                  <a:gd name="T21" fmla="*/ 89 h 104"/>
                  <a:gd name="T22" fmla="*/ 101 w 140"/>
                  <a:gd name="T23" fmla="*/ 89 h 104"/>
                  <a:gd name="T24" fmla="*/ 111 w 140"/>
                  <a:gd name="T25" fmla="*/ 84 h 104"/>
                  <a:gd name="T26" fmla="*/ 127 w 140"/>
                  <a:gd name="T27" fmla="*/ 75 h 104"/>
                  <a:gd name="T28" fmla="*/ 127 w 140"/>
                  <a:gd name="T29" fmla="*/ 75 h 104"/>
                  <a:gd name="T30" fmla="*/ 139 w 140"/>
                  <a:gd name="T31" fmla="*/ 35 h 104"/>
                  <a:gd name="T32" fmla="*/ 59 w 140"/>
                  <a:gd name="T33" fmla="*/ 26 h 104"/>
                  <a:gd name="T34" fmla="*/ 97 w 140"/>
                  <a:gd name="T35" fmla="*/ 89 h 104"/>
                  <a:gd name="T36" fmla="*/ 4 w 140"/>
                  <a:gd name="T37" fmla="*/ 89 h 104"/>
                  <a:gd name="T38" fmla="*/ 97 w 140"/>
                  <a:gd name="T39" fmla="*/ 89 h 104"/>
                  <a:gd name="T40" fmla="*/ 4 w 140"/>
                  <a:gd name="T41" fmla="*/ 41 h 104"/>
                  <a:gd name="T42" fmla="*/ 97 w 140"/>
                  <a:gd name="T43" fmla="*/ 41 h 104"/>
                  <a:gd name="T44" fmla="*/ 112 w 140"/>
                  <a:gd name="T45" fmla="*/ 80 h 104"/>
                  <a:gd name="T46" fmla="*/ 115 w 140"/>
                  <a:gd name="T47" fmla="*/ 75 h 104"/>
                  <a:gd name="T48" fmla="*/ 101 w 140"/>
                  <a:gd name="T49" fmla="*/ 41 h 104"/>
                  <a:gd name="T50" fmla="*/ 101 w 140"/>
                  <a:gd name="T51" fmla="*/ 39 h 104"/>
                  <a:gd name="T52" fmla="*/ 136 w 140"/>
                  <a:gd name="T53" fmla="*/ 34 h 104"/>
                  <a:gd name="T54" fmla="*/ 58 w 140"/>
                  <a:gd name="T55" fmla="*/ 10 h 104"/>
                  <a:gd name="T56" fmla="*/ 136 w 140"/>
                  <a:gd name="T57" fmla="*/ 34 h 104"/>
                  <a:gd name="T58" fmla="*/ 90 w 140"/>
                  <a:gd name="T59" fmla="*/ 78 h 104"/>
                  <a:gd name="T60" fmla="*/ 59 w 140"/>
                  <a:gd name="T61" fmla="*/ 78 h 104"/>
                  <a:gd name="T62" fmla="*/ 74 w 140"/>
                  <a:gd name="T63" fmla="*/ 94 h 104"/>
                  <a:gd name="T64" fmla="*/ 70 w 140"/>
                  <a:gd name="T65" fmla="*/ 91 h 104"/>
                  <a:gd name="T66" fmla="*/ 71 w 140"/>
                  <a:gd name="T67" fmla="*/ 87 h 104"/>
                  <a:gd name="T68" fmla="*/ 86 w 140"/>
                  <a:gd name="T69" fmla="*/ 84 h 104"/>
                  <a:gd name="T70" fmla="*/ 87 w 140"/>
                  <a:gd name="T71" fmla="*/ 80 h 104"/>
                  <a:gd name="T72" fmla="*/ 87 w 140"/>
                  <a:gd name="T73" fmla="*/ 77 h 104"/>
                  <a:gd name="T74" fmla="*/ 86 w 140"/>
                  <a:gd name="T75" fmla="*/ 73 h 104"/>
                  <a:gd name="T76" fmla="*/ 79 w 140"/>
                  <a:gd name="T77" fmla="*/ 66 h 104"/>
                  <a:gd name="T78" fmla="*/ 85 w 140"/>
                  <a:gd name="T79" fmla="*/ 87 h 104"/>
                  <a:gd name="T80" fmla="*/ 74 w 140"/>
                  <a:gd name="T81" fmla="*/ 66 h 104"/>
                  <a:gd name="T82" fmla="*/ 74 w 140"/>
                  <a:gd name="T83" fmla="*/ 66 h 104"/>
                  <a:gd name="T84" fmla="*/ 79 w 140"/>
                  <a:gd name="T85" fmla="*/ 77 h 104"/>
                  <a:gd name="T86" fmla="*/ 79 w 140"/>
                  <a:gd name="T87" fmla="*/ 80 h 104"/>
                  <a:gd name="T88" fmla="*/ 70 w 140"/>
                  <a:gd name="T89" fmla="*/ 80 h 104"/>
                  <a:gd name="T90" fmla="*/ 68 w 140"/>
                  <a:gd name="T91" fmla="*/ 70 h 104"/>
                  <a:gd name="T92" fmla="*/ 63 w 140"/>
                  <a:gd name="T93" fmla="*/ 73 h 104"/>
                  <a:gd name="T94" fmla="*/ 62 w 140"/>
                  <a:gd name="T95" fmla="*/ 77 h 104"/>
                  <a:gd name="T96" fmla="*/ 67 w 140"/>
                  <a:gd name="T97" fmla="*/ 84 h 104"/>
                  <a:gd name="T98" fmla="*/ 67 w 140"/>
                  <a:gd name="T99" fmla="*/ 80 h 104"/>
                  <a:gd name="T100" fmla="*/ 7 w 140"/>
                  <a:gd name="T101" fmla="*/ 72 h 104"/>
                  <a:gd name="T102" fmla="*/ 55 w 140"/>
                  <a:gd name="T103" fmla="*/ 7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0" h="104">
                    <a:moveTo>
                      <a:pt x="138" y="25"/>
                    </a:moveTo>
                    <a:cubicBezTo>
                      <a:pt x="138" y="25"/>
                      <a:pt x="138" y="25"/>
                      <a:pt x="138" y="25"/>
                    </a:cubicBezTo>
                    <a:cubicBezTo>
                      <a:pt x="137" y="22"/>
                      <a:pt x="134" y="20"/>
                      <a:pt x="131" y="19"/>
                    </a:cubicBezTo>
                    <a:cubicBezTo>
                      <a:pt x="131" y="19"/>
                      <a:pt x="131" y="19"/>
                      <a:pt x="131" y="19"/>
                    </a:cubicBezTo>
                    <a:cubicBezTo>
                      <a:pt x="131" y="19"/>
                      <a:pt x="131" y="19"/>
                      <a:pt x="131" y="19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68" y="0"/>
                      <a:pt x="64" y="0"/>
                      <a:pt x="61" y="2"/>
                    </a:cubicBezTo>
                    <a:cubicBezTo>
                      <a:pt x="58" y="3"/>
                      <a:pt x="56" y="6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1" y="26"/>
                      <a:pt x="7" y="28"/>
                      <a:pt x="4" y="31"/>
                    </a:cubicBezTo>
                    <a:cubicBezTo>
                      <a:pt x="2" y="33"/>
                      <a:pt x="0" y="37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93"/>
                      <a:pt x="2" y="97"/>
                      <a:pt x="4" y="100"/>
                    </a:cubicBezTo>
                    <a:cubicBezTo>
                      <a:pt x="7" y="102"/>
                      <a:pt x="11" y="104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90" y="104"/>
                      <a:pt x="94" y="102"/>
                      <a:pt x="97" y="100"/>
                    </a:cubicBezTo>
                    <a:cubicBezTo>
                      <a:pt x="100" y="97"/>
                      <a:pt x="101" y="93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1"/>
                      <a:pt x="101" y="81"/>
                      <a:pt x="101" y="81"/>
                    </a:cubicBezTo>
                    <a:cubicBezTo>
                      <a:pt x="111" y="84"/>
                      <a:pt x="111" y="84"/>
                      <a:pt x="111" y="84"/>
                    </a:cubicBezTo>
                    <a:cubicBezTo>
                      <a:pt x="111" y="84"/>
                      <a:pt x="111" y="84"/>
                      <a:pt x="111" y="84"/>
                    </a:cubicBezTo>
                    <a:cubicBezTo>
                      <a:pt x="111" y="84"/>
                      <a:pt x="111" y="84"/>
                      <a:pt x="111" y="84"/>
                    </a:cubicBezTo>
                    <a:cubicBezTo>
                      <a:pt x="115" y="85"/>
                      <a:pt x="118" y="84"/>
                      <a:pt x="121" y="83"/>
                    </a:cubicBezTo>
                    <a:cubicBezTo>
                      <a:pt x="124" y="81"/>
                      <a:pt x="126" y="78"/>
                      <a:pt x="127" y="75"/>
                    </a:cubicBezTo>
                    <a:cubicBezTo>
                      <a:pt x="127" y="75"/>
                      <a:pt x="127" y="75"/>
                      <a:pt x="127" y="75"/>
                    </a:cubicBezTo>
                    <a:cubicBezTo>
                      <a:pt x="127" y="75"/>
                      <a:pt x="127" y="75"/>
                      <a:pt x="127" y="75"/>
                    </a:cubicBezTo>
                    <a:cubicBezTo>
                      <a:pt x="127" y="75"/>
                      <a:pt x="127" y="75"/>
                      <a:pt x="127" y="75"/>
                    </a:cubicBezTo>
                    <a:cubicBezTo>
                      <a:pt x="139" y="35"/>
                      <a:pt x="139" y="35"/>
                      <a:pt x="139" y="35"/>
                    </a:cubicBezTo>
                    <a:cubicBezTo>
                      <a:pt x="139" y="35"/>
                      <a:pt x="139" y="35"/>
                      <a:pt x="139" y="35"/>
                    </a:cubicBezTo>
                    <a:cubicBezTo>
                      <a:pt x="139" y="35"/>
                      <a:pt x="139" y="35"/>
                      <a:pt x="139" y="35"/>
                    </a:cubicBezTo>
                    <a:cubicBezTo>
                      <a:pt x="140" y="32"/>
                      <a:pt x="140" y="28"/>
                      <a:pt x="138" y="25"/>
                    </a:cubicBezTo>
                    <a:close/>
                    <a:moveTo>
                      <a:pt x="54" y="25"/>
                    </a:moveTo>
                    <a:cubicBezTo>
                      <a:pt x="59" y="26"/>
                      <a:pt x="59" y="26"/>
                      <a:pt x="59" y="26"/>
                    </a:cubicBezTo>
                    <a:cubicBezTo>
                      <a:pt x="54" y="26"/>
                      <a:pt x="54" y="26"/>
                      <a:pt x="54" y="26"/>
                    </a:cubicBezTo>
                    <a:lnTo>
                      <a:pt x="54" y="25"/>
                    </a:lnTo>
                    <a:close/>
                    <a:moveTo>
                      <a:pt x="97" y="89"/>
                    </a:moveTo>
                    <a:cubicBezTo>
                      <a:pt x="97" y="95"/>
                      <a:pt x="92" y="100"/>
                      <a:pt x="86" y="100"/>
                    </a:cubicBezTo>
                    <a:cubicBezTo>
                      <a:pt x="15" y="100"/>
                      <a:pt x="15" y="100"/>
                      <a:pt x="15" y="100"/>
                    </a:cubicBezTo>
                    <a:cubicBezTo>
                      <a:pt x="9" y="100"/>
                      <a:pt x="4" y="95"/>
                      <a:pt x="4" y="8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97" y="59"/>
                      <a:pt x="97" y="59"/>
                      <a:pt x="97" y="59"/>
                    </a:cubicBezTo>
                    <a:lnTo>
                      <a:pt x="97" y="89"/>
                    </a:lnTo>
                    <a:close/>
                    <a:moveTo>
                      <a:pt x="97" y="47"/>
                    </a:moveTo>
                    <a:cubicBezTo>
                      <a:pt x="4" y="47"/>
                      <a:pt x="4" y="47"/>
                      <a:pt x="4" y="47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35"/>
                      <a:pt x="9" y="31"/>
                      <a:pt x="15" y="31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92" y="31"/>
                      <a:pt x="97" y="35"/>
                      <a:pt x="97" y="41"/>
                    </a:cubicBezTo>
                    <a:lnTo>
                      <a:pt x="97" y="47"/>
                    </a:lnTo>
                    <a:close/>
                    <a:moveTo>
                      <a:pt x="124" y="74"/>
                    </a:moveTo>
                    <a:cubicBezTo>
                      <a:pt x="122" y="79"/>
                      <a:pt x="117" y="82"/>
                      <a:pt x="112" y="80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01" y="71"/>
                      <a:pt x="101" y="71"/>
                      <a:pt x="101" y="71"/>
                    </a:cubicBezTo>
                    <a:cubicBezTo>
                      <a:pt x="115" y="75"/>
                      <a:pt x="115" y="75"/>
                      <a:pt x="115" y="75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01" y="60"/>
                      <a:pt x="101" y="60"/>
                      <a:pt x="101" y="6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1" y="40"/>
                      <a:pt x="101" y="40"/>
                      <a:pt x="101" y="39"/>
                    </a:cubicBezTo>
                    <a:cubicBezTo>
                      <a:pt x="131" y="48"/>
                      <a:pt x="131" y="48"/>
                      <a:pt x="131" y="48"/>
                    </a:cubicBezTo>
                    <a:lnTo>
                      <a:pt x="124" y="74"/>
                    </a:lnTo>
                    <a:close/>
                    <a:moveTo>
                      <a:pt x="136" y="34"/>
                    </a:moveTo>
                    <a:cubicBezTo>
                      <a:pt x="135" y="38"/>
                      <a:pt x="135" y="38"/>
                      <a:pt x="135" y="38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60" y="5"/>
                      <a:pt x="65" y="3"/>
                      <a:pt x="70" y="4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35" y="24"/>
                      <a:pt x="137" y="29"/>
                      <a:pt x="136" y="34"/>
                    </a:cubicBezTo>
                    <a:close/>
                    <a:moveTo>
                      <a:pt x="74" y="94"/>
                    </a:moveTo>
                    <a:cubicBezTo>
                      <a:pt x="83" y="94"/>
                      <a:pt x="90" y="87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0" y="70"/>
                      <a:pt x="83" y="62"/>
                      <a:pt x="74" y="62"/>
                    </a:cubicBezTo>
                    <a:cubicBezTo>
                      <a:pt x="68" y="62"/>
                      <a:pt x="62" y="66"/>
                      <a:pt x="60" y="72"/>
                    </a:cubicBezTo>
                    <a:cubicBezTo>
                      <a:pt x="59" y="74"/>
                      <a:pt x="59" y="76"/>
                      <a:pt x="59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80"/>
                      <a:pt x="59" y="82"/>
                      <a:pt x="60" y="84"/>
                    </a:cubicBezTo>
                    <a:cubicBezTo>
                      <a:pt x="62" y="90"/>
                      <a:pt x="68" y="94"/>
                      <a:pt x="74" y="94"/>
                    </a:cubicBezTo>
                    <a:close/>
                    <a:moveTo>
                      <a:pt x="64" y="87"/>
                    </a:moveTo>
                    <a:cubicBezTo>
                      <a:pt x="68" y="87"/>
                      <a:pt x="68" y="87"/>
                      <a:pt x="68" y="87"/>
                    </a:cubicBezTo>
                    <a:cubicBezTo>
                      <a:pt x="69" y="88"/>
                      <a:pt x="69" y="90"/>
                      <a:pt x="70" y="91"/>
                    </a:cubicBezTo>
                    <a:cubicBezTo>
                      <a:pt x="68" y="90"/>
                      <a:pt x="66" y="88"/>
                      <a:pt x="64" y="87"/>
                    </a:cubicBezTo>
                    <a:close/>
                    <a:moveTo>
                      <a:pt x="74" y="91"/>
                    </a:moveTo>
                    <a:cubicBezTo>
                      <a:pt x="73" y="91"/>
                      <a:pt x="72" y="89"/>
                      <a:pt x="71" y="87"/>
                    </a:cubicBezTo>
                    <a:cubicBezTo>
                      <a:pt x="78" y="87"/>
                      <a:pt x="78" y="87"/>
                      <a:pt x="78" y="87"/>
                    </a:cubicBezTo>
                    <a:cubicBezTo>
                      <a:pt x="77" y="89"/>
                      <a:pt x="76" y="91"/>
                      <a:pt x="74" y="91"/>
                    </a:cubicBezTo>
                    <a:close/>
                    <a:moveTo>
                      <a:pt x="86" y="84"/>
                    </a:moveTo>
                    <a:cubicBezTo>
                      <a:pt x="82" y="84"/>
                      <a:pt x="82" y="84"/>
                      <a:pt x="82" y="84"/>
                    </a:cubicBezTo>
                    <a:cubicBezTo>
                      <a:pt x="82" y="83"/>
                      <a:pt x="82" y="81"/>
                      <a:pt x="82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1"/>
                      <a:pt x="87" y="83"/>
                      <a:pt x="86" y="84"/>
                    </a:cubicBezTo>
                    <a:close/>
                    <a:moveTo>
                      <a:pt x="86" y="73"/>
                    </a:moveTo>
                    <a:cubicBezTo>
                      <a:pt x="87" y="74"/>
                      <a:pt x="87" y="76"/>
                      <a:pt x="87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6"/>
                      <a:pt x="82" y="74"/>
                      <a:pt x="82" y="73"/>
                    </a:cubicBezTo>
                    <a:lnTo>
                      <a:pt x="86" y="73"/>
                    </a:lnTo>
                    <a:close/>
                    <a:moveTo>
                      <a:pt x="85" y="70"/>
                    </a:moveTo>
                    <a:cubicBezTo>
                      <a:pt x="81" y="70"/>
                      <a:pt x="81" y="70"/>
                      <a:pt x="81" y="70"/>
                    </a:cubicBezTo>
                    <a:cubicBezTo>
                      <a:pt x="80" y="69"/>
                      <a:pt x="80" y="67"/>
                      <a:pt x="79" y="66"/>
                    </a:cubicBezTo>
                    <a:cubicBezTo>
                      <a:pt x="81" y="67"/>
                      <a:pt x="83" y="68"/>
                      <a:pt x="85" y="70"/>
                    </a:cubicBezTo>
                    <a:close/>
                    <a:moveTo>
                      <a:pt x="81" y="87"/>
                    </a:moveTo>
                    <a:cubicBezTo>
                      <a:pt x="85" y="87"/>
                      <a:pt x="85" y="87"/>
                      <a:pt x="85" y="87"/>
                    </a:cubicBezTo>
                    <a:cubicBezTo>
                      <a:pt x="83" y="88"/>
                      <a:pt x="81" y="90"/>
                      <a:pt x="79" y="91"/>
                    </a:cubicBezTo>
                    <a:cubicBezTo>
                      <a:pt x="80" y="90"/>
                      <a:pt x="80" y="88"/>
                      <a:pt x="81" y="87"/>
                    </a:cubicBezTo>
                    <a:close/>
                    <a:moveTo>
                      <a:pt x="74" y="66"/>
                    </a:moveTo>
                    <a:cubicBezTo>
                      <a:pt x="76" y="66"/>
                      <a:pt x="77" y="67"/>
                      <a:pt x="78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2" y="67"/>
                      <a:pt x="73" y="66"/>
                      <a:pt x="74" y="66"/>
                    </a:cubicBezTo>
                    <a:close/>
                    <a:moveTo>
                      <a:pt x="70" y="73"/>
                    </a:moveTo>
                    <a:cubicBezTo>
                      <a:pt x="79" y="73"/>
                      <a:pt x="79" y="73"/>
                      <a:pt x="79" y="73"/>
                    </a:cubicBezTo>
                    <a:cubicBezTo>
                      <a:pt x="79" y="74"/>
                      <a:pt x="79" y="76"/>
                      <a:pt x="79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6"/>
                      <a:pt x="70" y="74"/>
                      <a:pt x="70" y="73"/>
                    </a:cubicBezTo>
                    <a:close/>
                    <a:moveTo>
                      <a:pt x="79" y="80"/>
                    </a:moveTo>
                    <a:cubicBezTo>
                      <a:pt x="79" y="81"/>
                      <a:pt x="79" y="83"/>
                      <a:pt x="79" y="84"/>
                    </a:cubicBezTo>
                    <a:cubicBezTo>
                      <a:pt x="70" y="84"/>
                      <a:pt x="70" y="84"/>
                      <a:pt x="70" y="84"/>
                    </a:cubicBezTo>
                    <a:cubicBezTo>
                      <a:pt x="70" y="83"/>
                      <a:pt x="70" y="81"/>
                      <a:pt x="70" y="80"/>
                    </a:cubicBezTo>
                    <a:lnTo>
                      <a:pt x="79" y="80"/>
                    </a:lnTo>
                    <a:close/>
                    <a:moveTo>
                      <a:pt x="70" y="66"/>
                    </a:moveTo>
                    <a:cubicBezTo>
                      <a:pt x="69" y="67"/>
                      <a:pt x="69" y="69"/>
                      <a:pt x="68" y="70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6" y="68"/>
                      <a:pt x="68" y="67"/>
                      <a:pt x="70" y="66"/>
                    </a:cubicBezTo>
                    <a:close/>
                    <a:moveTo>
                      <a:pt x="63" y="73"/>
                    </a:move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74"/>
                      <a:pt x="67" y="76"/>
                      <a:pt x="67" y="77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2" y="76"/>
                      <a:pt x="62" y="74"/>
                      <a:pt x="63" y="73"/>
                    </a:cubicBezTo>
                    <a:close/>
                    <a:moveTo>
                      <a:pt x="67" y="80"/>
                    </a:moveTo>
                    <a:cubicBezTo>
                      <a:pt x="67" y="81"/>
                      <a:pt x="67" y="83"/>
                      <a:pt x="67" y="84"/>
                    </a:cubicBezTo>
                    <a:cubicBezTo>
                      <a:pt x="63" y="84"/>
                      <a:pt x="63" y="84"/>
                      <a:pt x="63" y="84"/>
                    </a:cubicBezTo>
                    <a:cubicBezTo>
                      <a:pt x="62" y="83"/>
                      <a:pt x="62" y="81"/>
                      <a:pt x="62" y="80"/>
                    </a:cubicBezTo>
                    <a:lnTo>
                      <a:pt x="67" y="80"/>
                    </a:lnTo>
                    <a:close/>
                    <a:moveTo>
                      <a:pt x="56" y="84"/>
                    </a:moveTo>
                    <a:cubicBezTo>
                      <a:pt x="7" y="84"/>
                      <a:pt x="7" y="84"/>
                      <a:pt x="7" y="84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5" y="74"/>
                      <a:pt x="55" y="76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80"/>
                      <a:pt x="55" y="82"/>
                      <a:pt x="56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70"/>
              <p:cNvSpPr>
                <a:spLocks noEditPoints="1"/>
              </p:cNvSpPr>
              <p:nvPr/>
            </p:nvSpPr>
            <p:spPr bwMode="auto">
              <a:xfrm>
                <a:off x="3345" y="-5066"/>
                <a:ext cx="312" cy="312"/>
              </a:xfrm>
              <a:custGeom>
                <a:avLst/>
                <a:gdLst>
                  <a:gd name="T0" fmla="*/ 80 w 132"/>
                  <a:gd name="T1" fmla="*/ 22 h 132"/>
                  <a:gd name="T2" fmla="*/ 70 w 132"/>
                  <a:gd name="T3" fmla="*/ 38 h 132"/>
                  <a:gd name="T4" fmla="*/ 96 w 132"/>
                  <a:gd name="T5" fmla="*/ 62 h 132"/>
                  <a:gd name="T6" fmla="*/ 91 w 132"/>
                  <a:gd name="T7" fmla="*/ 41 h 132"/>
                  <a:gd name="T8" fmla="*/ 96 w 132"/>
                  <a:gd name="T9" fmla="*/ 62 h 132"/>
                  <a:gd name="T10" fmla="*/ 95 w 132"/>
                  <a:gd name="T11" fmla="*/ 76 h 132"/>
                  <a:gd name="T12" fmla="*/ 70 w 132"/>
                  <a:gd name="T13" fmla="*/ 86 h 132"/>
                  <a:gd name="T14" fmla="*/ 70 w 132"/>
                  <a:gd name="T15" fmla="*/ 119 h 132"/>
                  <a:gd name="T16" fmla="*/ 85 w 132"/>
                  <a:gd name="T17" fmla="*/ 102 h 132"/>
                  <a:gd name="T18" fmla="*/ 70 w 132"/>
                  <a:gd name="T19" fmla="*/ 119 h 132"/>
                  <a:gd name="T20" fmla="*/ 52 w 132"/>
                  <a:gd name="T21" fmla="*/ 110 h 132"/>
                  <a:gd name="T22" fmla="*/ 62 w 132"/>
                  <a:gd name="T23" fmla="*/ 94 h 132"/>
                  <a:gd name="T24" fmla="*/ 36 w 132"/>
                  <a:gd name="T25" fmla="*/ 70 h 132"/>
                  <a:gd name="T26" fmla="*/ 41 w 132"/>
                  <a:gd name="T27" fmla="*/ 91 h 132"/>
                  <a:gd name="T28" fmla="*/ 36 w 132"/>
                  <a:gd name="T29" fmla="*/ 70 h 132"/>
                  <a:gd name="T30" fmla="*/ 37 w 132"/>
                  <a:gd name="T31" fmla="*/ 56 h 132"/>
                  <a:gd name="T32" fmla="*/ 62 w 132"/>
                  <a:gd name="T33" fmla="*/ 46 h 132"/>
                  <a:gd name="T34" fmla="*/ 62 w 132"/>
                  <a:gd name="T35" fmla="*/ 13 h 132"/>
                  <a:gd name="T36" fmla="*/ 47 w 132"/>
                  <a:gd name="T37" fmla="*/ 30 h 132"/>
                  <a:gd name="T38" fmla="*/ 62 w 132"/>
                  <a:gd name="T39" fmla="*/ 13 h 132"/>
                  <a:gd name="T40" fmla="*/ 105 w 132"/>
                  <a:gd name="T41" fmla="*/ 109 h 132"/>
                  <a:gd name="T42" fmla="*/ 103 w 132"/>
                  <a:gd name="T43" fmla="*/ 70 h 132"/>
                  <a:gd name="T44" fmla="*/ 124 w 132"/>
                  <a:gd name="T45" fmla="*/ 70 h 132"/>
                  <a:gd name="T46" fmla="*/ 103 w 132"/>
                  <a:gd name="T47" fmla="*/ 62 h 132"/>
                  <a:gd name="T48" fmla="*/ 98 w 132"/>
                  <a:gd name="T49" fmla="*/ 37 h 132"/>
                  <a:gd name="T50" fmla="*/ 95 w 132"/>
                  <a:gd name="T51" fmla="*/ 31 h 132"/>
                  <a:gd name="T52" fmla="*/ 77 w 132"/>
                  <a:gd name="T53" fmla="*/ 9 h 132"/>
                  <a:gd name="T54" fmla="*/ 27 w 132"/>
                  <a:gd name="T55" fmla="*/ 23 h 132"/>
                  <a:gd name="T56" fmla="*/ 29 w 132"/>
                  <a:gd name="T57" fmla="*/ 62 h 132"/>
                  <a:gd name="T58" fmla="*/ 8 w 132"/>
                  <a:gd name="T59" fmla="*/ 62 h 132"/>
                  <a:gd name="T60" fmla="*/ 29 w 132"/>
                  <a:gd name="T61" fmla="*/ 70 h 132"/>
                  <a:gd name="T62" fmla="*/ 34 w 132"/>
                  <a:gd name="T63" fmla="*/ 94 h 132"/>
                  <a:gd name="T64" fmla="*/ 38 w 132"/>
                  <a:gd name="T65" fmla="*/ 101 h 132"/>
                  <a:gd name="T66" fmla="*/ 55 w 132"/>
                  <a:gd name="T67" fmla="*/ 123 h 132"/>
                  <a:gd name="T68" fmla="*/ 111 w 132"/>
                  <a:gd name="T69" fmla="*/ 18 h 132"/>
                  <a:gd name="T70" fmla="*/ 113 w 132"/>
                  <a:gd name="T71" fmla="*/ 20 h 132"/>
                  <a:gd name="T72" fmla="*/ 116 w 132"/>
                  <a:gd name="T73" fmla="*/ 23 h 132"/>
                  <a:gd name="T74" fmla="*/ 132 w 132"/>
                  <a:gd name="T75" fmla="*/ 66 h 132"/>
                  <a:gd name="T76" fmla="*/ 110 w 132"/>
                  <a:gd name="T77" fmla="*/ 115 h 132"/>
                  <a:gd name="T78" fmla="*/ 22 w 132"/>
                  <a:gd name="T79" fmla="*/ 115 h 132"/>
                  <a:gd name="T80" fmla="*/ 16 w 132"/>
                  <a:gd name="T81" fmla="*/ 109 h 132"/>
                  <a:gd name="T82" fmla="*/ 16 w 132"/>
                  <a:gd name="T83" fmla="*/ 23 h 132"/>
                  <a:gd name="T84" fmla="*/ 18 w 132"/>
                  <a:gd name="T85" fmla="*/ 20 h 132"/>
                  <a:gd name="T86" fmla="*/ 21 w 132"/>
                  <a:gd name="T87" fmla="*/ 19 h 132"/>
                  <a:gd name="T88" fmla="*/ 66 w 132"/>
                  <a:gd name="T8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2" h="132">
                    <a:moveTo>
                      <a:pt x="87" y="34"/>
                    </a:moveTo>
                    <a:cubicBezTo>
                      <a:pt x="87" y="32"/>
                      <a:pt x="86" y="31"/>
                      <a:pt x="85" y="30"/>
                    </a:cubicBezTo>
                    <a:cubicBezTo>
                      <a:pt x="84" y="27"/>
                      <a:pt x="82" y="25"/>
                      <a:pt x="80" y="22"/>
                    </a:cubicBezTo>
                    <a:cubicBezTo>
                      <a:pt x="77" y="20"/>
                      <a:pt x="75" y="18"/>
                      <a:pt x="73" y="16"/>
                    </a:cubicBezTo>
                    <a:cubicBezTo>
                      <a:pt x="72" y="15"/>
                      <a:pt x="71" y="14"/>
                      <a:pt x="70" y="13"/>
                    </a:cubicBezTo>
                    <a:cubicBezTo>
                      <a:pt x="70" y="38"/>
                      <a:pt x="70" y="38"/>
                      <a:pt x="70" y="38"/>
                    </a:cubicBezTo>
                    <a:cubicBezTo>
                      <a:pt x="76" y="37"/>
                      <a:pt x="82" y="36"/>
                      <a:pt x="87" y="34"/>
                    </a:cubicBezTo>
                    <a:cubicBezTo>
                      <a:pt x="87" y="34"/>
                      <a:pt x="87" y="34"/>
                      <a:pt x="87" y="34"/>
                    </a:cubicBezTo>
                    <a:close/>
                    <a:moveTo>
                      <a:pt x="96" y="62"/>
                    </a:moveTo>
                    <a:cubicBezTo>
                      <a:pt x="96" y="60"/>
                      <a:pt x="95" y="58"/>
                      <a:pt x="95" y="56"/>
                    </a:cubicBezTo>
                    <a:cubicBezTo>
                      <a:pt x="95" y="53"/>
                      <a:pt x="94" y="50"/>
                      <a:pt x="93" y="47"/>
                    </a:cubicBezTo>
                    <a:cubicBezTo>
                      <a:pt x="92" y="44"/>
                      <a:pt x="92" y="43"/>
                      <a:pt x="91" y="41"/>
                    </a:cubicBezTo>
                    <a:cubicBezTo>
                      <a:pt x="84" y="43"/>
                      <a:pt x="77" y="45"/>
                      <a:pt x="70" y="46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96" y="62"/>
                      <a:pt x="96" y="62"/>
                      <a:pt x="96" y="62"/>
                    </a:cubicBezTo>
                    <a:close/>
                    <a:moveTo>
                      <a:pt x="91" y="91"/>
                    </a:moveTo>
                    <a:cubicBezTo>
                      <a:pt x="92" y="89"/>
                      <a:pt x="92" y="87"/>
                      <a:pt x="93" y="85"/>
                    </a:cubicBezTo>
                    <a:cubicBezTo>
                      <a:pt x="94" y="82"/>
                      <a:pt x="95" y="79"/>
                      <a:pt x="95" y="76"/>
                    </a:cubicBezTo>
                    <a:cubicBezTo>
                      <a:pt x="95" y="74"/>
                      <a:pt x="96" y="72"/>
                      <a:pt x="96" y="70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77" y="87"/>
                      <a:pt x="84" y="89"/>
                      <a:pt x="91" y="91"/>
                    </a:cubicBezTo>
                    <a:cubicBezTo>
                      <a:pt x="91" y="91"/>
                      <a:pt x="91" y="91"/>
                      <a:pt x="91" y="91"/>
                    </a:cubicBezTo>
                    <a:close/>
                    <a:moveTo>
                      <a:pt x="70" y="119"/>
                    </a:moveTo>
                    <a:cubicBezTo>
                      <a:pt x="71" y="118"/>
                      <a:pt x="72" y="117"/>
                      <a:pt x="73" y="116"/>
                    </a:cubicBezTo>
                    <a:cubicBezTo>
                      <a:pt x="75" y="114"/>
                      <a:pt x="77" y="112"/>
                      <a:pt x="80" y="110"/>
                    </a:cubicBezTo>
                    <a:cubicBezTo>
                      <a:pt x="82" y="107"/>
                      <a:pt x="84" y="105"/>
                      <a:pt x="85" y="102"/>
                    </a:cubicBezTo>
                    <a:cubicBezTo>
                      <a:pt x="86" y="101"/>
                      <a:pt x="87" y="100"/>
                      <a:pt x="87" y="98"/>
                    </a:cubicBezTo>
                    <a:cubicBezTo>
                      <a:pt x="82" y="96"/>
                      <a:pt x="76" y="95"/>
                      <a:pt x="70" y="94"/>
                    </a:cubicBezTo>
                    <a:cubicBezTo>
                      <a:pt x="70" y="119"/>
                      <a:pt x="70" y="119"/>
                      <a:pt x="70" y="119"/>
                    </a:cubicBezTo>
                    <a:close/>
                    <a:moveTo>
                      <a:pt x="44" y="98"/>
                    </a:moveTo>
                    <a:cubicBezTo>
                      <a:pt x="45" y="100"/>
                      <a:pt x="46" y="101"/>
                      <a:pt x="47" y="102"/>
                    </a:cubicBezTo>
                    <a:cubicBezTo>
                      <a:pt x="49" y="105"/>
                      <a:pt x="50" y="107"/>
                      <a:pt x="52" y="110"/>
                    </a:cubicBezTo>
                    <a:cubicBezTo>
                      <a:pt x="54" y="112"/>
                      <a:pt x="56" y="114"/>
                      <a:pt x="59" y="116"/>
                    </a:cubicBezTo>
                    <a:cubicBezTo>
                      <a:pt x="60" y="117"/>
                      <a:pt x="61" y="118"/>
                      <a:pt x="62" y="119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56" y="95"/>
                      <a:pt x="50" y="96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lose/>
                    <a:moveTo>
                      <a:pt x="36" y="70"/>
                    </a:moveTo>
                    <a:cubicBezTo>
                      <a:pt x="37" y="72"/>
                      <a:pt x="37" y="74"/>
                      <a:pt x="37" y="76"/>
                    </a:cubicBezTo>
                    <a:cubicBezTo>
                      <a:pt x="38" y="79"/>
                      <a:pt x="38" y="82"/>
                      <a:pt x="39" y="85"/>
                    </a:cubicBezTo>
                    <a:cubicBezTo>
                      <a:pt x="40" y="87"/>
                      <a:pt x="40" y="89"/>
                      <a:pt x="41" y="91"/>
                    </a:cubicBezTo>
                    <a:cubicBezTo>
                      <a:pt x="48" y="89"/>
                      <a:pt x="55" y="87"/>
                      <a:pt x="62" y="86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36" y="70"/>
                      <a:pt x="36" y="70"/>
                      <a:pt x="36" y="70"/>
                    </a:cubicBezTo>
                    <a:close/>
                    <a:moveTo>
                      <a:pt x="41" y="41"/>
                    </a:moveTo>
                    <a:cubicBezTo>
                      <a:pt x="40" y="43"/>
                      <a:pt x="40" y="44"/>
                      <a:pt x="39" y="47"/>
                    </a:cubicBezTo>
                    <a:cubicBezTo>
                      <a:pt x="38" y="50"/>
                      <a:pt x="38" y="53"/>
                      <a:pt x="37" y="56"/>
                    </a:cubicBezTo>
                    <a:cubicBezTo>
                      <a:pt x="37" y="58"/>
                      <a:pt x="37" y="60"/>
                      <a:pt x="36" y="62"/>
                    </a:cubicBezTo>
                    <a:cubicBezTo>
                      <a:pt x="62" y="62"/>
                      <a:pt x="62" y="62"/>
                      <a:pt x="62" y="62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55" y="45"/>
                      <a:pt x="48" y="43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lose/>
                    <a:moveTo>
                      <a:pt x="62" y="13"/>
                    </a:moveTo>
                    <a:cubicBezTo>
                      <a:pt x="61" y="14"/>
                      <a:pt x="60" y="15"/>
                      <a:pt x="59" y="16"/>
                    </a:cubicBezTo>
                    <a:cubicBezTo>
                      <a:pt x="56" y="18"/>
                      <a:pt x="54" y="20"/>
                      <a:pt x="52" y="22"/>
                    </a:cubicBezTo>
                    <a:cubicBezTo>
                      <a:pt x="50" y="25"/>
                      <a:pt x="49" y="27"/>
                      <a:pt x="47" y="30"/>
                    </a:cubicBezTo>
                    <a:cubicBezTo>
                      <a:pt x="46" y="31"/>
                      <a:pt x="45" y="32"/>
                      <a:pt x="44" y="34"/>
                    </a:cubicBezTo>
                    <a:cubicBezTo>
                      <a:pt x="50" y="36"/>
                      <a:pt x="56" y="37"/>
                      <a:pt x="62" y="38"/>
                    </a:cubicBezTo>
                    <a:cubicBezTo>
                      <a:pt x="62" y="13"/>
                      <a:pt x="62" y="13"/>
                      <a:pt x="62" y="13"/>
                    </a:cubicBezTo>
                    <a:close/>
                    <a:moveTo>
                      <a:pt x="95" y="101"/>
                    </a:moveTo>
                    <a:cubicBezTo>
                      <a:pt x="90" y="110"/>
                      <a:pt x="84" y="117"/>
                      <a:pt x="77" y="123"/>
                    </a:cubicBezTo>
                    <a:cubicBezTo>
                      <a:pt x="87" y="121"/>
                      <a:pt x="97" y="116"/>
                      <a:pt x="105" y="109"/>
                    </a:cubicBezTo>
                    <a:cubicBezTo>
                      <a:pt x="102" y="106"/>
                      <a:pt x="98" y="104"/>
                      <a:pt x="95" y="101"/>
                    </a:cubicBezTo>
                    <a:cubicBezTo>
                      <a:pt x="95" y="101"/>
                      <a:pt x="95" y="101"/>
                      <a:pt x="95" y="101"/>
                    </a:cubicBezTo>
                    <a:close/>
                    <a:moveTo>
                      <a:pt x="103" y="70"/>
                    </a:moveTo>
                    <a:cubicBezTo>
                      <a:pt x="103" y="79"/>
                      <a:pt x="101" y="87"/>
                      <a:pt x="98" y="94"/>
                    </a:cubicBezTo>
                    <a:cubicBezTo>
                      <a:pt x="102" y="97"/>
                      <a:pt x="107" y="100"/>
                      <a:pt x="110" y="104"/>
                    </a:cubicBezTo>
                    <a:cubicBezTo>
                      <a:pt x="118" y="94"/>
                      <a:pt x="123" y="83"/>
                      <a:pt x="124" y="70"/>
                    </a:cubicBezTo>
                    <a:cubicBezTo>
                      <a:pt x="103" y="70"/>
                      <a:pt x="103" y="70"/>
                      <a:pt x="103" y="70"/>
                    </a:cubicBezTo>
                    <a:close/>
                    <a:moveTo>
                      <a:pt x="98" y="37"/>
                    </a:moveTo>
                    <a:cubicBezTo>
                      <a:pt x="101" y="45"/>
                      <a:pt x="103" y="53"/>
                      <a:pt x="103" y="62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3" y="49"/>
                      <a:pt x="118" y="38"/>
                      <a:pt x="110" y="28"/>
                    </a:cubicBezTo>
                    <a:cubicBezTo>
                      <a:pt x="107" y="32"/>
                      <a:pt x="102" y="35"/>
                      <a:pt x="98" y="37"/>
                    </a:cubicBezTo>
                    <a:cubicBezTo>
                      <a:pt x="98" y="37"/>
                      <a:pt x="98" y="37"/>
                      <a:pt x="98" y="37"/>
                    </a:cubicBezTo>
                    <a:close/>
                    <a:moveTo>
                      <a:pt x="77" y="9"/>
                    </a:moveTo>
                    <a:cubicBezTo>
                      <a:pt x="84" y="15"/>
                      <a:pt x="90" y="22"/>
                      <a:pt x="95" y="31"/>
                    </a:cubicBezTo>
                    <a:cubicBezTo>
                      <a:pt x="98" y="28"/>
                      <a:pt x="102" y="26"/>
                      <a:pt x="105" y="23"/>
                    </a:cubicBezTo>
                    <a:cubicBezTo>
                      <a:pt x="97" y="16"/>
                      <a:pt x="87" y="11"/>
                      <a:pt x="77" y="9"/>
                    </a:cubicBezTo>
                    <a:cubicBezTo>
                      <a:pt x="77" y="9"/>
                      <a:pt x="77" y="9"/>
                      <a:pt x="77" y="9"/>
                    </a:cubicBezTo>
                    <a:close/>
                    <a:moveTo>
                      <a:pt x="38" y="31"/>
                    </a:moveTo>
                    <a:cubicBezTo>
                      <a:pt x="42" y="22"/>
                      <a:pt x="48" y="15"/>
                      <a:pt x="55" y="9"/>
                    </a:cubicBezTo>
                    <a:cubicBezTo>
                      <a:pt x="44" y="11"/>
                      <a:pt x="35" y="16"/>
                      <a:pt x="27" y="23"/>
                    </a:cubicBezTo>
                    <a:cubicBezTo>
                      <a:pt x="30" y="26"/>
                      <a:pt x="34" y="28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lose/>
                    <a:moveTo>
                      <a:pt x="29" y="62"/>
                    </a:moveTo>
                    <a:cubicBezTo>
                      <a:pt x="29" y="53"/>
                      <a:pt x="31" y="45"/>
                      <a:pt x="34" y="37"/>
                    </a:cubicBezTo>
                    <a:cubicBezTo>
                      <a:pt x="30" y="35"/>
                      <a:pt x="26" y="32"/>
                      <a:pt x="22" y="28"/>
                    </a:cubicBezTo>
                    <a:cubicBezTo>
                      <a:pt x="14" y="38"/>
                      <a:pt x="9" y="49"/>
                      <a:pt x="8" y="62"/>
                    </a:cubicBezTo>
                    <a:cubicBezTo>
                      <a:pt x="29" y="62"/>
                      <a:pt x="29" y="62"/>
                      <a:pt x="29" y="62"/>
                    </a:cubicBezTo>
                    <a:close/>
                    <a:moveTo>
                      <a:pt x="34" y="94"/>
                    </a:moveTo>
                    <a:cubicBezTo>
                      <a:pt x="31" y="87"/>
                      <a:pt x="29" y="79"/>
                      <a:pt x="29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9" y="83"/>
                      <a:pt x="14" y="94"/>
                      <a:pt x="22" y="104"/>
                    </a:cubicBezTo>
                    <a:cubicBezTo>
                      <a:pt x="26" y="100"/>
                      <a:pt x="30" y="97"/>
                      <a:pt x="34" y="94"/>
                    </a:cubicBezTo>
                    <a:cubicBezTo>
                      <a:pt x="34" y="94"/>
                      <a:pt x="34" y="94"/>
                      <a:pt x="34" y="94"/>
                    </a:cubicBezTo>
                    <a:close/>
                    <a:moveTo>
                      <a:pt x="55" y="123"/>
                    </a:moveTo>
                    <a:cubicBezTo>
                      <a:pt x="48" y="117"/>
                      <a:pt x="42" y="110"/>
                      <a:pt x="38" y="101"/>
                    </a:cubicBezTo>
                    <a:cubicBezTo>
                      <a:pt x="34" y="104"/>
                      <a:pt x="30" y="106"/>
                      <a:pt x="27" y="109"/>
                    </a:cubicBezTo>
                    <a:cubicBezTo>
                      <a:pt x="35" y="116"/>
                      <a:pt x="44" y="121"/>
                      <a:pt x="55" y="123"/>
                    </a:cubicBezTo>
                    <a:cubicBezTo>
                      <a:pt x="55" y="123"/>
                      <a:pt x="55" y="123"/>
                      <a:pt x="55" y="123"/>
                    </a:cubicBezTo>
                    <a:close/>
                    <a:moveTo>
                      <a:pt x="66" y="0"/>
                    </a:moveTo>
                    <a:cubicBezTo>
                      <a:pt x="83" y="0"/>
                      <a:pt x="99" y="6"/>
                      <a:pt x="110" y="17"/>
                    </a:cubicBezTo>
                    <a:cubicBezTo>
                      <a:pt x="111" y="17"/>
                      <a:pt x="111" y="18"/>
                      <a:pt x="111" y="18"/>
                    </a:cubicBezTo>
                    <a:cubicBezTo>
                      <a:pt x="111" y="18"/>
                      <a:pt x="111" y="18"/>
                      <a:pt x="112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3" y="19"/>
                      <a:pt x="113" y="20"/>
                      <a:pt x="113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4" y="21"/>
                      <a:pt x="115" y="22"/>
                      <a:pt x="116" y="23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26" y="35"/>
                      <a:pt x="132" y="49"/>
                      <a:pt x="132" y="66"/>
                    </a:cubicBezTo>
                    <a:cubicBezTo>
                      <a:pt x="132" y="83"/>
                      <a:pt x="126" y="97"/>
                      <a:pt x="116" y="109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11"/>
                      <a:pt x="112" y="113"/>
                      <a:pt x="110" y="115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98" y="125"/>
                      <a:pt x="83" y="132"/>
                      <a:pt x="66" y="132"/>
                    </a:cubicBezTo>
                    <a:cubicBezTo>
                      <a:pt x="49" y="132"/>
                      <a:pt x="33" y="12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0" y="113"/>
                      <a:pt x="18" y="111"/>
                      <a:pt x="16" y="109"/>
                    </a:cubicBezTo>
                    <a:cubicBezTo>
                      <a:pt x="16" y="109"/>
                      <a:pt x="16" y="109"/>
                      <a:pt x="16" y="109"/>
                    </a:cubicBezTo>
                    <a:cubicBezTo>
                      <a:pt x="6" y="97"/>
                      <a:pt x="0" y="83"/>
                      <a:pt x="0" y="66"/>
                    </a:cubicBezTo>
                    <a:cubicBezTo>
                      <a:pt x="0" y="49"/>
                      <a:pt x="6" y="35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2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7"/>
                      <a:pt x="22" y="17"/>
                    </a:cubicBezTo>
                    <a:cubicBezTo>
                      <a:pt x="33" y="6"/>
                      <a:pt x="49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71"/>
              <p:cNvSpPr>
                <a:spLocks noEditPoints="1"/>
              </p:cNvSpPr>
              <p:nvPr/>
            </p:nvSpPr>
            <p:spPr bwMode="auto">
              <a:xfrm>
                <a:off x="1990" y="-6437"/>
                <a:ext cx="312" cy="312"/>
              </a:xfrm>
              <a:custGeom>
                <a:avLst/>
                <a:gdLst>
                  <a:gd name="T0" fmla="*/ 80 w 132"/>
                  <a:gd name="T1" fmla="*/ 85 h 132"/>
                  <a:gd name="T2" fmla="*/ 65 w 132"/>
                  <a:gd name="T3" fmla="*/ 89 h 132"/>
                  <a:gd name="T4" fmla="*/ 47 w 132"/>
                  <a:gd name="T5" fmla="*/ 86 h 132"/>
                  <a:gd name="T6" fmla="*/ 65 w 132"/>
                  <a:gd name="T7" fmla="*/ 81 h 132"/>
                  <a:gd name="T8" fmla="*/ 73 w 132"/>
                  <a:gd name="T9" fmla="*/ 78 h 132"/>
                  <a:gd name="T10" fmla="*/ 73 w 132"/>
                  <a:gd name="T11" fmla="*/ 76 h 132"/>
                  <a:gd name="T12" fmla="*/ 53 w 132"/>
                  <a:gd name="T13" fmla="*/ 67 h 132"/>
                  <a:gd name="T14" fmla="*/ 51 w 132"/>
                  <a:gd name="T15" fmla="*/ 65 h 132"/>
                  <a:gd name="T16" fmla="*/ 47 w 132"/>
                  <a:gd name="T17" fmla="*/ 56 h 132"/>
                  <a:gd name="T18" fmla="*/ 54 w 132"/>
                  <a:gd name="T19" fmla="*/ 36 h 132"/>
                  <a:gd name="T20" fmla="*/ 68 w 132"/>
                  <a:gd name="T21" fmla="*/ 41 h 132"/>
                  <a:gd name="T22" fmla="*/ 78 w 132"/>
                  <a:gd name="T23" fmla="*/ 42 h 132"/>
                  <a:gd name="T24" fmla="*/ 83 w 132"/>
                  <a:gd name="T25" fmla="*/ 55 h 132"/>
                  <a:gd name="T26" fmla="*/ 72 w 132"/>
                  <a:gd name="T27" fmla="*/ 50 h 132"/>
                  <a:gd name="T28" fmla="*/ 63 w 132"/>
                  <a:gd name="T29" fmla="*/ 51 h 132"/>
                  <a:gd name="T30" fmla="*/ 60 w 132"/>
                  <a:gd name="T31" fmla="*/ 56 h 132"/>
                  <a:gd name="T32" fmla="*/ 62 w 132"/>
                  <a:gd name="T33" fmla="*/ 57 h 132"/>
                  <a:gd name="T34" fmla="*/ 76 w 132"/>
                  <a:gd name="T35" fmla="*/ 61 h 132"/>
                  <a:gd name="T36" fmla="*/ 66 w 132"/>
                  <a:gd name="T37" fmla="*/ 22 h 132"/>
                  <a:gd name="T38" fmla="*/ 66 w 132"/>
                  <a:gd name="T39" fmla="*/ 106 h 132"/>
                  <a:gd name="T40" fmla="*/ 66 w 132"/>
                  <a:gd name="T41" fmla="*/ 0 h 132"/>
                  <a:gd name="T42" fmla="*/ 119 w 132"/>
                  <a:gd name="T43" fmla="*/ 68 h 132"/>
                  <a:gd name="T44" fmla="*/ 121 w 132"/>
                  <a:gd name="T45" fmla="*/ 60 h 132"/>
                  <a:gd name="T46" fmla="*/ 121 w 132"/>
                  <a:gd name="T47" fmla="*/ 53 h 132"/>
                  <a:gd name="T48" fmla="*/ 114 w 132"/>
                  <a:gd name="T49" fmla="*/ 44 h 132"/>
                  <a:gd name="T50" fmla="*/ 112 w 132"/>
                  <a:gd name="T51" fmla="*/ 37 h 132"/>
                  <a:gd name="T52" fmla="*/ 106 w 132"/>
                  <a:gd name="T53" fmla="*/ 26 h 132"/>
                  <a:gd name="T54" fmla="*/ 100 w 132"/>
                  <a:gd name="T55" fmla="*/ 22 h 132"/>
                  <a:gd name="T56" fmla="*/ 92 w 132"/>
                  <a:gd name="T57" fmla="*/ 20 h 132"/>
                  <a:gd name="T58" fmla="*/ 84 w 132"/>
                  <a:gd name="T59" fmla="*/ 14 h 132"/>
                  <a:gd name="T60" fmla="*/ 78 w 132"/>
                  <a:gd name="T61" fmla="*/ 11 h 132"/>
                  <a:gd name="T62" fmla="*/ 67 w 132"/>
                  <a:gd name="T63" fmla="*/ 14 h 132"/>
                  <a:gd name="T64" fmla="*/ 58 w 132"/>
                  <a:gd name="T65" fmla="*/ 14 h 132"/>
                  <a:gd name="T66" fmla="*/ 47 w 132"/>
                  <a:gd name="T67" fmla="*/ 13 h 132"/>
                  <a:gd name="T68" fmla="*/ 41 w 132"/>
                  <a:gd name="T69" fmla="*/ 17 h 132"/>
                  <a:gd name="T70" fmla="*/ 34 w 132"/>
                  <a:gd name="T71" fmla="*/ 24 h 132"/>
                  <a:gd name="T72" fmla="*/ 27 w 132"/>
                  <a:gd name="T73" fmla="*/ 27 h 132"/>
                  <a:gd name="T74" fmla="*/ 22 w 132"/>
                  <a:gd name="T75" fmla="*/ 32 h 132"/>
                  <a:gd name="T76" fmla="*/ 17 w 132"/>
                  <a:gd name="T77" fmla="*/ 44 h 132"/>
                  <a:gd name="T78" fmla="*/ 16 w 132"/>
                  <a:gd name="T79" fmla="*/ 51 h 132"/>
                  <a:gd name="T80" fmla="*/ 11 w 132"/>
                  <a:gd name="T81" fmla="*/ 61 h 132"/>
                  <a:gd name="T82" fmla="*/ 11 w 132"/>
                  <a:gd name="T83" fmla="*/ 68 h 132"/>
                  <a:gd name="T84" fmla="*/ 15 w 132"/>
                  <a:gd name="T85" fmla="*/ 77 h 132"/>
                  <a:gd name="T86" fmla="*/ 15 w 132"/>
                  <a:gd name="T87" fmla="*/ 85 h 132"/>
                  <a:gd name="T88" fmla="*/ 20 w 132"/>
                  <a:gd name="T89" fmla="*/ 97 h 132"/>
                  <a:gd name="T90" fmla="*/ 24 w 132"/>
                  <a:gd name="T91" fmla="*/ 102 h 132"/>
                  <a:gd name="T92" fmla="*/ 34 w 132"/>
                  <a:gd name="T93" fmla="*/ 110 h 132"/>
                  <a:gd name="T94" fmla="*/ 43 w 132"/>
                  <a:gd name="T95" fmla="*/ 113 h 132"/>
                  <a:gd name="T96" fmla="*/ 52 w 132"/>
                  <a:gd name="T97" fmla="*/ 117 h 132"/>
                  <a:gd name="T98" fmla="*/ 61 w 132"/>
                  <a:gd name="T99" fmla="*/ 121 h 132"/>
                  <a:gd name="T100" fmla="*/ 74 w 132"/>
                  <a:gd name="T101" fmla="*/ 122 h 132"/>
                  <a:gd name="T102" fmla="*/ 81 w 132"/>
                  <a:gd name="T103" fmla="*/ 120 h 132"/>
                  <a:gd name="T104" fmla="*/ 92 w 132"/>
                  <a:gd name="T105" fmla="*/ 115 h 132"/>
                  <a:gd name="T106" fmla="*/ 99 w 132"/>
                  <a:gd name="T107" fmla="*/ 107 h 132"/>
                  <a:gd name="T108" fmla="*/ 106 w 132"/>
                  <a:gd name="T109" fmla="*/ 101 h 132"/>
                  <a:gd name="T110" fmla="*/ 114 w 132"/>
                  <a:gd name="T111" fmla="*/ 94 h 132"/>
                  <a:gd name="T112" fmla="*/ 120 w 132"/>
                  <a:gd name="T113" fmla="*/ 83 h 132"/>
                  <a:gd name="T114" fmla="*/ 121 w 132"/>
                  <a:gd name="T115" fmla="*/ 7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2" h="132">
                    <a:moveTo>
                      <a:pt x="84" y="66"/>
                    </a:moveTo>
                    <a:cubicBezTo>
                      <a:pt x="85" y="68"/>
                      <a:pt x="86" y="71"/>
                      <a:pt x="86" y="74"/>
                    </a:cubicBezTo>
                    <a:cubicBezTo>
                      <a:pt x="86" y="74"/>
                      <a:pt x="86" y="74"/>
                      <a:pt x="86" y="74"/>
                    </a:cubicBezTo>
                    <a:cubicBezTo>
                      <a:pt x="86" y="74"/>
                      <a:pt x="86" y="74"/>
                      <a:pt x="86" y="74"/>
                    </a:cubicBezTo>
                    <a:cubicBezTo>
                      <a:pt x="86" y="79"/>
                      <a:pt x="84" y="82"/>
                      <a:pt x="80" y="85"/>
                    </a:cubicBezTo>
                    <a:cubicBezTo>
                      <a:pt x="79" y="86"/>
                      <a:pt x="79" y="86"/>
                      <a:pt x="78" y="87"/>
                    </a:cubicBezTo>
                    <a:cubicBezTo>
                      <a:pt x="78" y="96"/>
                      <a:pt x="78" y="96"/>
                      <a:pt x="78" y="96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7" y="89"/>
                      <a:pt x="66" y="89"/>
                      <a:pt x="65" y="89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1" y="87"/>
                      <a:pt x="49" y="87"/>
                      <a:pt x="47" y="86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50" y="77"/>
                      <a:pt x="53" y="78"/>
                      <a:pt x="56" y="79"/>
                    </a:cubicBezTo>
                    <a:cubicBezTo>
                      <a:pt x="59" y="80"/>
                      <a:pt x="62" y="81"/>
                      <a:pt x="65" y="81"/>
                    </a:cubicBezTo>
                    <a:cubicBezTo>
                      <a:pt x="65" y="81"/>
                      <a:pt x="66" y="81"/>
                      <a:pt x="68" y="81"/>
                    </a:cubicBezTo>
                    <a:cubicBezTo>
                      <a:pt x="69" y="80"/>
                      <a:pt x="70" y="80"/>
                      <a:pt x="70" y="80"/>
                    </a:cubicBezTo>
                    <a:cubicBezTo>
                      <a:pt x="71" y="79"/>
                      <a:pt x="72" y="79"/>
                      <a:pt x="73" y="78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3" y="78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5"/>
                      <a:pt x="73" y="74"/>
                      <a:pt x="72" y="73"/>
                    </a:cubicBezTo>
                    <a:cubicBezTo>
                      <a:pt x="71" y="72"/>
                      <a:pt x="70" y="72"/>
                      <a:pt x="69" y="71"/>
                    </a:cubicBezTo>
                    <a:cubicBezTo>
                      <a:pt x="67" y="71"/>
                      <a:pt x="65" y="71"/>
                      <a:pt x="63" y="70"/>
                    </a:cubicBezTo>
                    <a:cubicBezTo>
                      <a:pt x="61" y="70"/>
                      <a:pt x="59" y="69"/>
                      <a:pt x="58" y="69"/>
                    </a:cubicBezTo>
                    <a:cubicBezTo>
                      <a:pt x="56" y="68"/>
                      <a:pt x="54" y="67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6"/>
                      <a:pt x="52" y="66"/>
                      <a:pt x="52" y="66"/>
                    </a:cubicBezTo>
                    <a:cubicBezTo>
                      <a:pt x="52" y="66"/>
                      <a:pt x="52" y="66"/>
                      <a:pt x="52" y="66"/>
                    </a:cubicBezTo>
                    <a:cubicBezTo>
                      <a:pt x="52" y="66"/>
                      <a:pt x="52" y="66"/>
                      <a:pt x="51" y="66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0" y="65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50" y="64"/>
                      <a:pt x="50" y="64"/>
                      <a:pt x="50" y="64"/>
                    </a:cubicBezTo>
                    <a:cubicBezTo>
                      <a:pt x="48" y="62"/>
                      <a:pt x="47" y="59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1"/>
                      <a:pt x="49" y="48"/>
                      <a:pt x="53" y="45"/>
                    </a:cubicBezTo>
                    <a:cubicBezTo>
                      <a:pt x="53" y="45"/>
                      <a:pt x="54" y="45"/>
                      <a:pt x="54" y="44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4" y="41"/>
                      <a:pt x="64" y="41"/>
                      <a:pt x="64" y="41"/>
                    </a:cubicBezTo>
                    <a:cubicBezTo>
                      <a:pt x="65" y="41"/>
                      <a:pt x="66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37"/>
                      <a:pt x="68" y="37"/>
                      <a:pt x="68" y="37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80" y="43"/>
                      <a:pt x="82" y="43"/>
                      <a:pt x="84" y="44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1" y="53"/>
                      <a:pt x="79" y="52"/>
                      <a:pt x="76" y="51"/>
                    </a:cubicBezTo>
                    <a:cubicBezTo>
                      <a:pt x="76" y="51"/>
                      <a:pt x="75" y="51"/>
                      <a:pt x="75" y="51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50"/>
                      <a:pt x="73" y="50"/>
                      <a:pt x="73" y="50"/>
                    </a:cubicBezTo>
                    <a:cubicBezTo>
                      <a:pt x="73" y="50"/>
                      <a:pt x="72" y="50"/>
                      <a:pt x="72" y="50"/>
                    </a:cubicBezTo>
                    <a:cubicBezTo>
                      <a:pt x="72" y="50"/>
                      <a:pt x="71" y="50"/>
                      <a:pt x="71" y="50"/>
                    </a:cubicBezTo>
                    <a:cubicBezTo>
                      <a:pt x="71" y="50"/>
                      <a:pt x="70" y="50"/>
                      <a:pt x="70" y="50"/>
                    </a:cubicBezTo>
                    <a:cubicBezTo>
                      <a:pt x="69" y="50"/>
                      <a:pt x="69" y="50"/>
                      <a:pt x="68" y="50"/>
                    </a:cubicBezTo>
                    <a:cubicBezTo>
                      <a:pt x="67" y="50"/>
                      <a:pt x="66" y="50"/>
                      <a:pt x="65" y="50"/>
                    </a:cubicBezTo>
                    <a:cubicBezTo>
                      <a:pt x="64" y="50"/>
                      <a:pt x="64" y="50"/>
                      <a:pt x="63" y="51"/>
                    </a:cubicBezTo>
                    <a:cubicBezTo>
                      <a:pt x="62" y="51"/>
                      <a:pt x="61" y="51"/>
                      <a:pt x="61" y="52"/>
                    </a:cubicBezTo>
                    <a:cubicBezTo>
                      <a:pt x="60" y="53"/>
                      <a:pt x="60" y="53"/>
                      <a:pt x="60" y="54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5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7"/>
                      <a:pt x="61" y="57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7"/>
                      <a:pt x="61" y="57"/>
                      <a:pt x="62" y="57"/>
                    </a:cubicBezTo>
                    <a:cubicBezTo>
                      <a:pt x="62" y="57"/>
                      <a:pt x="62" y="58"/>
                      <a:pt x="62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8"/>
                      <a:pt x="65" y="59"/>
                      <a:pt x="66" y="59"/>
                    </a:cubicBezTo>
                    <a:cubicBezTo>
                      <a:pt x="68" y="59"/>
                      <a:pt x="70" y="60"/>
                      <a:pt x="71" y="60"/>
                    </a:cubicBezTo>
                    <a:cubicBezTo>
                      <a:pt x="73" y="60"/>
                      <a:pt x="74" y="61"/>
                      <a:pt x="76" y="61"/>
                    </a:cubicBezTo>
                    <a:cubicBezTo>
                      <a:pt x="79" y="63"/>
                      <a:pt x="82" y="64"/>
                      <a:pt x="84" y="66"/>
                    </a:cubicBezTo>
                    <a:close/>
                    <a:moveTo>
                      <a:pt x="110" y="66"/>
                    </a:moveTo>
                    <a:cubicBezTo>
                      <a:pt x="110" y="90"/>
                      <a:pt x="91" y="110"/>
                      <a:pt x="66" y="110"/>
                    </a:cubicBezTo>
                    <a:cubicBezTo>
                      <a:pt x="42" y="110"/>
                      <a:pt x="23" y="90"/>
                      <a:pt x="23" y="66"/>
                    </a:cubicBezTo>
                    <a:cubicBezTo>
                      <a:pt x="23" y="42"/>
                      <a:pt x="42" y="22"/>
                      <a:pt x="66" y="22"/>
                    </a:cubicBezTo>
                    <a:cubicBezTo>
                      <a:pt x="91" y="22"/>
                      <a:pt x="110" y="42"/>
                      <a:pt x="110" y="66"/>
                    </a:cubicBezTo>
                    <a:close/>
                    <a:moveTo>
                      <a:pt x="106" y="66"/>
                    </a:moveTo>
                    <a:cubicBezTo>
                      <a:pt x="106" y="44"/>
                      <a:pt x="88" y="26"/>
                      <a:pt x="66" y="26"/>
                    </a:cubicBezTo>
                    <a:cubicBezTo>
                      <a:pt x="45" y="26"/>
                      <a:pt x="27" y="44"/>
                      <a:pt x="27" y="66"/>
                    </a:cubicBezTo>
                    <a:cubicBezTo>
                      <a:pt x="27" y="88"/>
                      <a:pt x="45" y="106"/>
                      <a:pt x="66" y="106"/>
                    </a:cubicBezTo>
                    <a:cubicBezTo>
                      <a:pt x="88" y="106"/>
                      <a:pt x="106" y="88"/>
                      <a:pt x="106" y="66"/>
                    </a:cubicBezTo>
                    <a:close/>
                    <a:moveTo>
                      <a:pt x="132" y="66"/>
                    </a:moveTo>
                    <a:cubicBezTo>
                      <a:pt x="132" y="102"/>
                      <a:pt x="103" y="132"/>
                      <a:pt x="66" y="132"/>
                    </a:cubicBezTo>
                    <a:cubicBezTo>
                      <a:pt x="30" y="132"/>
                      <a:pt x="0" y="102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ubicBezTo>
                      <a:pt x="103" y="0"/>
                      <a:pt x="132" y="30"/>
                      <a:pt x="132" y="66"/>
                    </a:cubicBezTo>
                    <a:close/>
                    <a:moveTo>
                      <a:pt x="122" y="71"/>
                    </a:moveTo>
                    <a:cubicBezTo>
                      <a:pt x="122" y="71"/>
                      <a:pt x="122" y="71"/>
                      <a:pt x="121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0" y="71"/>
                      <a:pt x="119" y="70"/>
                      <a:pt x="119" y="68"/>
                    </a:cubicBezTo>
                    <a:cubicBezTo>
                      <a:pt x="119" y="68"/>
                      <a:pt x="119" y="67"/>
                      <a:pt x="119" y="66"/>
                    </a:cubicBezTo>
                    <a:cubicBezTo>
                      <a:pt x="119" y="65"/>
                      <a:pt x="120" y="64"/>
                      <a:pt x="121" y="64"/>
                    </a:cubicBezTo>
                    <a:cubicBezTo>
                      <a:pt x="122" y="64"/>
                      <a:pt x="122" y="64"/>
                      <a:pt x="122" y="64"/>
                    </a:cubicBezTo>
                    <a:cubicBezTo>
                      <a:pt x="122" y="62"/>
                      <a:pt x="122" y="61"/>
                      <a:pt x="122" y="60"/>
                    </a:cubicBezTo>
                    <a:cubicBezTo>
                      <a:pt x="122" y="60"/>
                      <a:pt x="122" y="60"/>
                      <a:pt x="121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0" y="60"/>
                      <a:pt x="119" y="59"/>
                      <a:pt x="118" y="58"/>
                    </a:cubicBezTo>
                    <a:cubicBezTo>
                      <a:pt x="118" y="57"/>
                      <a:pt x="118" y="56"/>
                      <a:pt x="118" y="56"/>
                    </a:cubicBezTo>
                    <a:cubicBezTo>
                      <a:pt x="118" y="54"/>
                      <a:pt x="118" y="53"/>
                      <a:pt x="120" y="53"/>
                    </a:cubicBezTo>
                    <a:cubicBezTo>
                      <a:pt x="120" y="53"/>
                      <a:pt x="121" y="53"/>
                      <a:pt x="121" y="53"/>
                    </a:cubicBezTo>
                    <a:cubicBezTo>
                      <a:pt x="120" y="51"/>
                      <a:pt x="120" y="49"/>
                      <a:pt x="119" y="47"/>
                    </a:cubicBezTo>
                    <a:cubicBezTo>
                      <a:pt x="119" y="48"/>
                      <a:pt x="119" y="48"/>
                      <a:pt x="118" y="48"/>
                    </a:cubicBezTo>
                    <a:cubicBezTo>
                      <a:pt x="118" y="48"/>
                      <a:pt x="118" y="48"/>
                      <a:pt x="117" y="48"/>
                    </a:cubicBezTo>
                    <a:cubicBezTo>
                      <a:pt x="117" y="48"/>
                      <a:pt x="116" y="47"/>
                      <a:pt x="115" y="46"/>
                    </a:cubicBezTo>
                    <a:cubicBezTo>
                      <a:pt x="115" y="46"/>
                      <a:pt x="115" y="45"/>
                      <a:pt x="114" y="44"/>
                    </a:cubicBezTo>
                    <a:cubicBezTo>
                      <a:pt x="114" y="43"/>
                      <a:pt x="114" y="42"/>
                      <a:pt x="115" y="41"/>
                    </a:cubicBezTo>
                    <a:cubicBezTo>
                      <a:pt x="116" y="41"/>
                      <a:pt x="116" y="41"/>
                      <a:pt x="117" y="41"/>
                    </a:cubicBezTo>
                    <a:cubicBezTo>
                      <a:pt x="116" y="39"/>
                      <a:pt x="115" y="38"/>
                      <a:pt x="114" y="36"/>
                    </a:cubicBezTo>
                    <a:cubicBezTo>
                      <a:pt x="114" y="36"/>
                      <a:pt x="113" y="37"/>
                      <a:pt x="113" y="37"/>
                    </a:cubicBezTo>
                    <a:cubicBezTo>
                      <a:pt x="113" y="37"/>
                      <a:pt x="112" y="37"/>
                      <a:pt x="112" y="37"/>
                    </a:cubicBezTo>
                    <a:cubicBezTo>
                      <a:pt x="111" y="37"/>
                      <a:pt x="110" y="37"/>
                      <a:pt x="110" y="36"/>
                    </a:cubicBezTo>
                    <a:cubicBezTo>
                      <a:pt x="109" y="35"/>
                      <a:pt x="109" y="35"/>
                      <a:pt x="108" y="34"/>
                    </a:cubicBezTo>
                    <a:cubicBezTo>
                      <a:pt x="107" y="33"/>
                      <a:pt x="108" y="32"/>
                      <a:pt x="109" y="31"/>
                    </a:cubicBezTo>
                    <a:cubicBezTo>
                      <a:pt x="109" y="30"/>
                      <a:pt x="109" y="30"/>
                      <a:pt x="110" y="30"/>
                    </a:cubicBezTo>
                    <a:cubicBezTo>
                      <a:pt x="108" y="29"/>
                      <a:pt x="107" y="27"/>
                      <a:pt x="106" y="26"/>
                    </a:cubicBezTo>
                    <a:cubicBezTo>
                      <a:pt x="106" y="26"/>
                      <a:pt x="106" y="27"/>
                      <a:pt x="105" y="27"/>
                    </a:cubicBezTo>
                    <a:cubicBezTo>
                      <a:pt x="105" y="28"/>
                      <a:pt x="104" y="28"/>
                      <a:pt x="103" y="28"/>
                    </a:cubicBezTo>
                    <a:cubicBezTo>
                      <a:pt x="103" y="28"/>
                      <a:pt x="102" y="28"/>
                      <a:pt x="102" y="27"/>
                    </a:cubicBezTo>
                    <a:cubicBezTo>
                      <a:pt x="101" y="27"/>
                      <a:pt x="101" y="26"/>
                      <a:pt x="100" y="26"/>
                    </a:cubicBezTo>
                    <a:cubicBezTo>
                      <a:pt x="99" y="25"/>
                      <a:pt x="99" y="23"/>
                      <a:pt x="100" y="22"/>
                    </a:cubicBezTo>
                    <a:cubicBezTo>
                      <a:pt x="100" y="22"/>
                      <a:pt x="100" y="22"/>
                      <a:pt x="101" y="22"/>
                    </a:cubicBezTo>
                    <a:cubicBezTo>
                      <a:pt x="99" y="20"/>
                      <a:pt x="98" y="19"/>
                      <a:pt x="96" y="18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5" y="20"/>
                      <a:pt x="94" y="21"/>
                      <a:pt x="93" y="21"/>
                    </a:cubicBezTo>
                    <a:cubicBezTo>
                      <a:pt x="93" y="21"/>
                      <a:pt x="93" y="20"/>
                      <a:pt x="92" y="20"/>
                    </a:cubicBezTo>
                    <a:cubicBezTo>
                      <a:pt x="92" y="20"/>
                      <a:pt x="91" y="20"/>
                      <a:pt x="90" y="19"/>
                    </a:cubicBezTo>
                    <a:cubicBezTo>
                      <a:pt x="89" y="19"/>
                      <a:pt x="88" y="17"/>
                      <a:pt x="89" y="16"/>
                    </a:cubicBezTo>
                    <a:cubicBezTo>
                      <a:pt x="89" y="16"/>
                      <a:pt x="89" y="15"/>
                      <a:pt x="90" y="15"/>
                    </a:cubicBezTo>
                    <a:cubicBezTo>
                      <a:pt x="88" y="14"/>
                      <a:pt x="86" y="14"/>
                      <a:pt x="85" y="13"/>
                    </a:cubicBezTo>
                    <a:cubicBezTo>
                      <a:pt x="85" y="13"/>
                      <a:pt x="85" y="14"/>
                      <a:pt x="84" y="14"/>
                    </a:cubicBezTo>
                    <a:cubicBezTo>
                      <a:pt x="84" y="15"/>
                      <a:pt x="83" y="16"/>
                      <a:pt x="82" y="16"/>
                    </a:cubicBezTo>
                    <a:cubicBezTo>
                      <a:pt x="82" y="16"/>
                      <a:pt x="82" y="16"/>
                      <a:pt x="81" y="16"/>
                    </a:cubicBezTo>
                    <a:cubicBezTo>
                      <a:pt x="81" y="15"/>
                      <a:pt x="80" y="15"/>
                      <a:pt x="79" y="15"/>
                    </a:cubicBezTo>
                    <a:cubicBezTo>
                      <a:pt x="78" y="15"/>
                      <a:pt x="77" y="13"/>
                      <a:pt x="77" y="12"/>
                    </a:cubicBezTo>
                    <a:cubicBezTo>
                      <a:pt x="77" y="12"/>
                      <a:pt x="78" y="11"/>
                      <a:pt x="78" y="11"/>
                    </a:cubicBezTo>
                    <a:cubicBezTo>
                      <a:pt x="76" y="11"/>
                      <a:pt x="74" y="10"/>
                      <a:pt x="72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3"/>
                      <a:pt x="71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9" y="14"/>
                      <a:pt x="68" y="14"/>
                      <a:pt x="67" y="14"/>
                    </a:cubicBezTo>
                    <a:cubicBezTo>
                      <a:pt x="66" y="13"/>
                      <a:pt x="65" y="12"/>
                      <a:pt x="65" y="11"/>
                    </a:cubicBezTo>
                    <a:cubicBezTo>
                      <a:pt x="65" y="11"/>
                      <a:pt x="65" y="10"/>
                      <a:pt x="65" y="10"/>
                    </a:cubicBezTo>
                    <a:cubicBezTo>
                      <a:pt x="63" y="10"/>
                      <a:pt x="61" y="10"/>
                      <a:pt x="60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3"/>
                      <a:pt x="59" y="14"/>
                      <a:pt x="58" y="14"/>
                    </a:cubicBezTo>
                    <a:cubicBezTo>
                      <a:pt x="57" y="14"/>
                      <a:pt x="56" y="14"/>
                      <a:pt x="56" y="15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4" y="15"/>
                      <a:pt x="53" y="14"/>
                      <a:pt x="53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1" y="12"/>
                      <a:pt x="49" y="13"/>
                      <a:pt x="47" y="13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5"/>
                      <a:pt x="48" y="17"/>
                      <a:pt x="47" y="17"/>
                    </a:cubicBezTo>
                    <a:cubicBezTo>
                      <a:pt x="46" y="18"/>
                      <a:pt x="45" y="18"/>
                      <a:pt x="44" y="18"/>
                    </a:cubicBezTo>
                    <a:cubicBezTo>
                      <a:pt x="44" y="18"/>
                      <a:pt x="44" y="19"/>
                      <a:pt x="43" y="19"/>
                    </a:cubicBezTo>
                    <a:cubicBezTo>
                      <a:pt x="42" y="19"/>
                      <a:pt x="42" y="18"/>
                      <a:pt x="41" y="17"/>
                    </a:cubicBezTo>
                    <a:cubicBezTo>
                      <a:pt x="41" y="17"/>
                      <a:pt x="41" y="16"/>
                      <a:pt x="41" y="16"/>
                    </a:cubicBezTo>
                    <a:cubicBezTo>
                      <a:pt x="39" y="17"/>
                      <a:pt x="38" y="18"/>
                      <a:pt x="36" y="19"/>
                    </a:cubicBezTo>
                    <a:cubicBezTo>
                      <a:pt x="36" y="19"/>
                      <a:pt x="37" y="19"/>
                      <a:pt x="37" y="20"/>
                    </a:cubicBezTo>
                    <a:cubicBezTo>
                      <a:pt x="38" y="21"/>
                      <a:pt x="37" y="22"/>
                      <a:pt x="36" y="23"/>
                    </a:cubicBezTo>
                    <a:cubicBezTo>
                      <a:pt x="36" y="23"/>
                      <a:pt x="35" y="24"/>
                      <a:pt x="34" y="24"/>
                    </a:cubicBezTo>
                    <a:cubicBezTo>
                      <a:pt x="34" y="25"/>
                      <a:pt x="33" y="25"/>
                      <a:pt x="33" y="25"/>
                    </a:cubicBezTo>
                    <a:cubicBezTo>
                      <a:pt x="32" y="25"/>
                      <a:pt x="31" y="25"/>
                      <a:pt x="31" y="24"/>
                    </a:cubicBezTo>
                    <a:cubicBezTo>
                      <a:pt x="31" y="24"/>
                      <a:pt x="31" y="23"/>
                      <a:pt x="30" y="23"/>
                    </a:cubicBezTo>
                    <a:cubicBezTo>
                      <a:pt x="29" y="24"/>
                      <a:pt x="28" y="26"/>
                      <a:pt x="26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8"/>
                      <a:pt x="28" y="30"/>
                      <a:pt x="27" y="31"/>
                    </a:cubicBezTo>
                    <a:cubicBezTo>
                      <a:pt x="27" y="31"/>
                      <a:pt x="26" y="32"/>
                      <a:pt x="26" y="33"/>
                    </a:cubicBezTo>
                    <a:cubicBezTo>
                      <a:pt x="25" y="33"/>
                      <a:pt x="25" y="34"/>
                      <a:pt x="24" y="34"/>
                    </a:cubicBezTo>
                    <a:cubicBezTo>
                      <a:pt x="23" y="34"/>
                      <a:pt x="23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1" y="34"/>
                      <a:pt x="20" y="35"/>
                      <a:pt x="19" y="37"/>
                    </a:cubicBezTo>
                    <a:cubicBezTo>
                      <a:pt x="19" y="37"/>
                      <a:pt x="19" y="37"/>
                      <a:pt x="20" y="37"/>
                    </a:cubicBezTo>
                    <a:cubicBezTo>
                      <a:pt x="21" y="38"/>
                      <a:pt x="21" y="39"/>
                      <a:pt x="21" y="40"/>
                    </a:cubicBezTo>
                    <a:cubicBezTo>
                      <a:pt x="20" y="41"/>
                      <a:pt x="20" y="42"/>
                      <a:pt x="19" y="43"/>
                    </a:cubicBezTo>
                    <a:cubicBezTo>
                      <a:pt x="19" y="43"/>
                      <a:pt x="18" y="44"/>
                      <a:pt x="17" y="44"/>
                    </a:cubicBezTo>
                    <a:cubicBezTo>
                      <a:pt x="17" y="44"/>
                      <a:pt x="16" y="44"/>
                      <a:pt x="16" y="44"/>
                    </a:cubicBezTo>
                    <a:cubicBezTo>
                      <a:pt x="16" y="43"/>
                      <a:pt x="16" y="43"/>
                      <a:pt x="15" y="43"/>
                    </a:cubicBezTo>
                    <a:cubicBezTo>
                      <a:pt x="15" y="45"/>
                      <a:pt x="14" y="46"/>
                      <a:pt x="13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6" y="49"/>
                      <a:pt x="16" y="50"/>
                      <a:pt x="16" y="51"/>
                    </a:cubicBezTo>
                    <a:cubicBezTo>
                      <a:pt x="16" y="52"/>
                      <a:pt x="16" y="53"/>
                      <a:pt x="15" y="54"/>
                    </a:cubicBezTo>
                    <a:cubicBezTo>
                      <a:pt x="15" y="55"/>
                      <a:pt x="14" y="56"/>
                      <a:pt x="13" y="56"/>
                    </a:cubicBezTo>
                    <a:cubicBezTo>
                      <a:pt x="13" y="56"/>
                      <a:pt x="13" y="56"/>
                      <a:pt x="12" y="55"/>
                    </a:cubicBezTo>
                    <a:cubicBezTo>
                      <a:pt x="12" y="55"/>
                      <a:pt x="12" y="55"/>
                      <a:pt x="11" y="55"/>
                    </a:cubicBezTo>
                    <a:cubicBezTo>
                      <a:pt x="11" y="57"/>
                      <a:pt x="11" y="59"/>
                      <a:pt x="11" y="61"/>
                    </a:cubicBezTo>
                    <a:cubicBezTo>
                      <a:pt x="11" y="60"/>
                      <a:pt x="11" y="60"/>
                      <a:pt x="12" y="60"/>
                    </a:cubicBezTo>
                    <a:cubicBezTo>
                      <a:pt x="13" y="60"/>
                      <a:pt x="14" y="62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67"/>
                      <a:pt x="13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0" y="68"/>
                    </a:cubicBezTo>
                    <a:cubicBezTo>
                      <a:pt x="10" y="69"/>
                      <a:pt x="11" y="71"/>
                      <a:pt x="11" y="73"/>
                    </a:cubicBezTo>
                    <a:cubicBezTo>
                      <a:pt x="11" y="73"/>
                      <a:pt x="11" y="73"/>
                      <a:pt x="12" y="73"/>
                    </a:cubicBezTo>
                    <a:cubicBezTo>
                      <a:pt x="13" y="73"/>
                      <a:pt x="14" y="73"/>
                      <a:pt x="15" y="75"/>
                    </a:cubicBezTo>
                    <a:cubicBezTo>
                      <a:pt x="15" y="76"/>
                      <a:pt x="15" y="76"/>
                      <a:pt x="15" y="77"/>
                    </a:cubicBezTo>
                    <a:cubicBezTo>
                      <a:pt x="15" y="78"/>
                      <a:pt x="15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2" y="80"/>
                      <a:pt x="12" y="80"/>
                    </a:cubicBezTo>
                    <a:cubicBezTo>
                      <a:pt x="13" y="82"/>
                      <a:pt x="13" y="84"/>
                      <a:pt x="14" y="85"/>
                    </a:cubicBezTo>
                    <a:cubicBezTo>
                      <a:pt x="14" y="85"/>
                      <a:pt x="14" y="85"/>
                      <a:pt x="15" y="85"/>
                    </a:cubicBezTo>
                    <a:cubicBezTo>
                      <a:pt x="16" y="84"/>
                      <a:pt x="17" y="85"/>
                      <a:pt x="18" y="86"/>
                    </a:cubicBezTo>
                    <a:cubicBezTo>
                      <a:pt x="18" y="87"/>
                      <a:pt x="19" y="88"/>
                      <a:pt x="19" y="88"/>
                    </a:cubicBezTo>
                    <a:cubicBezTo>
                      <a:pt x="19" y="90"/>
                      <a:pt x="19" y="91"/>
                      <a:pt x="18" y="92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8" y="93"/>
                      <a:pt x="18" y="95"/>
                      <a:pt x="20" y="97"/>
                    </a:cubicBezTo>
                    <a:cubicBezTo>
                      <a:pt x="20" y="96"/>
                      <a:pt x="20" y="96"/>
                      <a:pt x="20" y="96"/>
                    </a:cubicBezTo>
                    <a:cubicBezTo>
                      <a:pt x="21" y="95"/>
                      <a:pt x="23" y="95"/>
                      <a:pt x="24" y="96"/>
                    </a:cubicBezTo>
                    <a:cubicBezTo>
                      <a:pt x="24" y="97"/>
                      <a:pt x="25" y="98"/>
                      <a:pt x="25" y="98"/>
                    </a:cubicBezTo>
                    <a:cubicBezTo>
                      <a:pt x="26" y="99"/>
                      <a:pt x="26" y="101"/>
                      <a:pt x="25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5" y="104"/>
                      <a:pt x="26" y="105"/>
                      <a:pt x="28" y="106"/>
                    </a:cubicBezTo>
                    <a:cubicBezTo>
                      <a:pt x="28" y="106"/>
                      <a:pt x="28" y="106"/>
                      <a:pt x="28" y="105"/>
                    </a:cubicBezTo>
                    <a:cubicBezTo>
                      <a:pt x="29" y="104"/>
                      <a:pt x="31" y="104"/>
                      <a:pt x="32" y="105"/>
                    </a:cubicBezTo>
                    <a:cubicBezTo>
                      <a:pt x="32" y="106"/>
                      <a:pt x="33" y="106"/>
                      <a:pt x="33" y="107"/>
                    </a:cubicBezTo>
                    <a:cubicBezTo>
                      <a:pt x="34" y="108"/>
                      <a:pt x="35" y="109"/>
                      <a:pt x="34" y="110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12"/>
                      <a:pt x="36" y="113"/>
                      <a:pt x="38" y="114"/>
                    </a:cubicBezTo>
                    <a:cubicBezTo>
                      <a:pt x="38" y="114"/>
                      <a:pt x="38" y="113"/>
                      <a:pt x="38" y="113"/>
                    </a:cubicBezTo>
                    <a:cubicBezTo>
                      <a:pt x="38" y="112"/>
                      <a:pt x="40" y="111"/>
                      <a:pt x="41" y="112"/>
                    </a:cubicBezTo>
                    <a:cubicBezTo>
                      <a:pt x="42" y="112"/>
                      <a:pt x="43" y="113"/>
                      <a:pt x="43" y="113"/>
                    </a:cubicBezTo>
                    <a:cubicBezTo>
                      <a:pt x="45" y="114"/>
                      <a:pt x="45" y="115"/>
                      <a:pt x="44" y="116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5" y="118"/>
                      <a:pt x="47" y="119"/>
                      <a:pt x="49" y="119"/>
                    </a:cubicBezTo>
                    <a:cubicBezTo>
                      <a:pt x="49" y="119"/>
                      <a:pt x="49" y="119"/>
                      <a:pt x="49" y="118"/>
                    </a:cubicBezTo>
                    <a:cubicBezTo>
                      <a:pt x="49" y="117"/>
                      <a:pt x="51" y="116"/>
                      <a:pt x="52" y="117"/>
                    </a:cubicBezTo>
                    <a:cubicBezTo>
                      <a:pt x="53" y="117"/>
                      <a:pt x="54" y="117"/>
                      <a:pt x="54" y="117"/>
                    </a:cubicBezTo>
                    <a:cubicBezTo>
                      <a:pt x="56" y="117"/>
                      <a:pt x="57" y="119"/>
                      <a:pt x="56" y="120"/>
                    </a:cubicBezTo>
                    <a:cubicBezTo>
                      <a:pt x="56" y="120"/>
                      <a:pt x="56" y="121"/>
                      <a:pt x="56" y="121"/>
                    </a:cubicBezTo>
                    <a:cubicBezTo>
                      <a:pt x="58" y="121"/>
                      <a:pt x="59" y="122"/>
                      <a:pt x="61" y="122"/>
                    </a:cubicBezTo>
                    <a:cubicBezTo>
                      <a:pt x="61" y="122"/>
                      <a:pt x="61" y="121"/>
                      <a:pt x="61" y="121"/>
                    </a:cubicBezTo>
                    <a:cubicBezTo>
                      <a:pt x="61" y="119"/>
                      <a:pt x="62" y="118"/>
                      <a:pt x="64" y="118"/>
                    </a:cubicBezTo>
                    <a:cubicBezTo>
                      <a:pt x="65" y="118"/>
                      <a:pt x="65" y="118"/>
                      <a:pt x="66" y="118"/>
                    </a:cubicBezTo>
                    <a:cubicBezTo>
                      <a:pt x="67" y="119"/>
                      <a:pt x="69" y="120"/>
                      <a:pt x="69" y="121"/>
                    </a:cubicBezTo>
                    <a:cubicBezTo>
                      <a:pt x="69" y="121"/>
                      <a:pt x="68" y="122"/>
                      <a:pt x="68" y="122"/>
                    </a:cubicBezTo>
                    <a:cubicBezTo>
                      <a:pt x="70" y="122"/>
                      <a:pt x="72" y="122"/>
                      <a:pt x="74" y="122"/>
                    </a:cubicBezTo>
                    <a:cubicBezTo>
                      <a:pt x="74" y="121"/>
                      <a:pt x="74" y="121"/>
                      <a:pt x="74" y="121"/>
                    </a:cubicBezTo>
                    <a:cubicBezTo>
                      <a:pt x="73" y="119"/>
                      <a:pt x="74" y="118"/>
                      <a:pt x="76" y="118"/>
                    </a:cubicBezTo>
                    <a:cubicBezTo>
                      <a:pt x="76" y="118"/>
                      <a:pt x="77" y="117"/>
                      <a:pt x="78" y="117"/>
                    </a:cubicBezTo>
                    <a:cubicBezTo>
                      <a:pt x="79" y="117"/>
                      <a:pt x="81" y="118"/>
                      <a:pt x="81" y="119"/>
                    </a:cubicBezTo>
                    <a:cubicBezTo>
                      <a:pt x="81" y="119"/>
                      <a:pt x="81" y="120"/>
                      <a:pt x="81" y="120"/>
                    </a:cubicBezTo>
                    <a:cubicBezTo>
                      <a:pt x="83" y="120"/>
                      <a:pt x="84" y="119"/>
                      <a:pt x="86" y="118"/>
                    </a:cubicBezTo>
                    <a:cubicBezTo>
                      <a:pt x="86" y="118"/>
                      <a:pt x="86" y="118"/>
                      <a:pt x="86" y="118"/>
                    </a:cubicBezTo>
                    <a:cubicBezTo>
                      <a:pt x="85" y="116"/>
                      <a:pt x="86" y="115"/>
                      <a:pt x="87" y="114"/>
                    </a:cubicBezTo>
                    <a:cubicBezTo>
                      <a:pt x="88" y="114"/>
                      <a:pt x="88" y="114"/>
                      <a:pt x="89" y="113"/>
                    </a:cubicBezTo>
                    <a:cubicBezTo>
                      <a:pt x="90" y="113"/>
                      <a:pt x="92" y="113"/>
                      <a:pt x="92" y="115"/>
                    </a:cubicBezTo>
                    <a:cubicBezTo>
                      <a:pt x="92" y="115"/>
                      <a:pt x="93" y="115"/>
                      <a:pt x="93" y="116"/>
                    </a:cubicBezTo>
                    <a:cubicBezTo>
                      <a:pt x="94" y="115"/>
                      <a:pt x="96" y="114"/>
                      <a:pt x="97" y="113"/>
                    </a:cubicBezTo>
                    <a:cubicBezTo>
                      <a:pt x="97" y="113"/>
                      <a:pt x="97" y="112"/>
                      <a:pt x="97" y="112"/>
                    </a:cubicBezTo>
                    <a:cubicBezTo>
                      <a:pt x="96" y="111"/>
                      <a:pt x="96" y="109"/>
                      <a:pt x="97" y="109"/>
                    </a:cubicBezTo>
                    <a:cubicBezTo>
                      <a:pt x="98" y="108"/>
                      <a:pt x="98" y="108"/>
                      <a:pt x="99" y="107"/>
                    </a:cubicBezTo>
                    <a:cubicBezTo>
                      <a:pt x="100" y="106"/>
                      <a:pt x="102" y="107"/>
                      <a:pt x="103" y="108"/>
                    </a:cubicBezTo>
                    <a:cubicBezTo>
                      <a:pt x="103" y="108"/>
                      <a:pt x="103" y="108"/>
                      <a:pt x="103" y="108"/>
                    </a:cubicBezTo>
                    <a:cubicBezTo>
                      <a:pt x="104" y="107"/>
                      <a:pt x="106" y="106"/>
                      <a:pt x="107" y="105"/>
                    </a:cubicBezTo>
                    <a:cubicBezTo>
                      <a:pt x="107" y="105"/>
                      <a:pt x="106" y="104"/>
                      <a:pt x="106" y="104"/>
                    </a:cubicBezTo>
                    <a:cubicBezTo>
                      <a:pt x="105" y="103"/>
                      <a:pt x="105" y="102"/>
                      <a:pt x="106" y="101"/>
                    </a:cubicBezTo>
                    <a:cubicBezTo>
                      <a:pt x="106" y="100"/>
                      <a:pt x="107" y="99"/>
                      <a:pt x="107" y="99"/>
                    </a:cubicBezTo>
                    <a:cubicBezTo>
                      <a:pt x="108" y="98"/>
                      <a:pt x="110" y="98"/>
                      <a:pt x="111" y="98"/>
                    </a:cubicBezTo>
                    <a:cubicBezTo>
                      <a:pt x="111" y="99"/>
                      <a:pt x="111" y="99"/>
                      <a:pt x="112" y="99"/>
                    </a:cubicBezTo>
                    <a:cubicBezTo>
                      <a:pt x="113" y="98"/>
                      <a:pt x="114" y="96"/>
                      <a:pt x="115" y="95"/>
                    </a:cubicBezTo>
                    <a:cubicBezTo>
                      <a:pt x="114" y="95"/>
                      <a:pt x="114" y="95"/>
                      <a:pt x="114" y="94"/>
                    </a:cubicBezTo>
                    <a:cubicBezTo>
                      <a:pt x="112" y="94"/>
                      <a:pt x="112" y="92"/>
                      <a:pt x="113" y="91"/>
                    </a:cubicBezTo>
                    <a:cubicBezTo>
                      <a:pt x="113" y="90"/>
                      <a:pt x="113" y="90"/>
                      <a:pt x="114" y="89"/>
                    </a:cubicBezTo>
                    <a:cubicBezTo>
                      <a:pt x="114" y="88"/>
                      <a:pt x="116" y="87"/>
                      <a:pt x="117" y="88"/>
                    </a:cubicBezTo>
                    <a:cubicBezTo>
                      <a:pt x="117" y="88"/>
                      <a:pt x="118" y="88"/>
                      <a:pt x="118" y="88"/>
                    </a:cubicBezTo>
                    <a:cubicBezTo>
                      <a:pt x="119" y="87"/>
                      <a:pt x="119" y="85"/>
                      <a:pt x="120" y="83"/>
                    </a:cubicBezTo>
                    <a:cubicBezTo>
                      <a:pt x="120" y="83"/>
                      <a:pt x="120" y="83"/>
                      <a:pt x="119" y="83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7" y="83"/>
                      <a:pt x="117" y="81"/>
                      <a:pt x="117" y="80"/>
                    </a:cubicBezTo>
                    <a:cubicBezTo>
                      <a:pt x="117" y="79"/>
                      <a:pt x="117" y="78"/>
                      <a:pt x="118" y="78"/>
                    </a:cubicBezTo>
                    <a:cubicBezTo>
                      <a:pt x="118" y="76"/>
                      <a:pt x="119" y="76"/>
                      <a:pt x="121" y="76"/>
                    </a:cubicBezTo>
                    <a:cubicBezTo>
                      <a:pt x="121" y="76"/>
                      <a:pt x="121" y="76"/>
                      <a:pt x="122" y="76"/>
                    </a:cubicBezTo>
                    <a:cubicBezTo>
                      <a:pt x="122" y="75"/>
                      <a:pt x="122" y="73"/>
                      <a:pt x="122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72"/>
              <p:cNvSpPr>
                <a:spLocks noEditPoints="1"/>
              </p:cNvSpPr>
              <p:nvPr/>
            </p:nvSpPr>
            <p:spPr bwMode="auto">
              <a:xfrm>
                <a:off x="1314" y="-6437"/>
                <a:ext cx="312" cy="312"/>
              </a:xfrm>
              <a:custGeom>
                <a:avLst/>
                <a:gdLst>
                  <a:gd name="T0" fmla="*/ 82 w 132"/>
                  <a:gd name="T1" fmla="*/ 55 h 132"/>
                  <a:gd name="T2" fmla="*/ 73 w 132"/>
                  <a:gd name="T3" fmla="*/ 50 h 132"/>
                  <a:gd name="T4" fmla="*/ 68 w 132"/>
                  <a:gd name="T5" fmla="*/ 50 h 132"/>
                  <a:gd name="T6" fmla="*/ 64 w 132"/>
                  <a:gd name="T7" fmla="*/ 52 h 132"/>
                  <a:gd name="T8" fmla="*/ 62 w 132"/>
                  <a:gd name="T9" fmla="*/ 54 h 132"/>
                  <a:gd name="T10" fmla="*/ 59 w 132"/>
                  <a:gd name="T11" fmla="*/ 58 h 132"/>
                  <a:gd name="T12" fmla="*/ 58 w 132"/>
                  <a:gd name="T13" fmla="*/ 66 h 132"/>
                  <a:gd name="T14" fmla="*/ 59 w 132"/>
                  <a:gd name="T15" fmla="*/ 74 h 132"/>
                  <a:gd name="T16" fmla="*/ 62 w 132"/>
                  <a:gd name="T17" fmla="*/ 78 h 132"/>
                  <a:gd name="T18" fmla="*/ 65 w 132"/>
                  <a:gd name="T19" fmla="*/ 80 h 132"/>
                  <a:gd name="T20" fmla="*/ 70 w 132"/>
                  <a:gd name="T21" fmla="*/ 81 h 132"/>
                  <a:gd name="T22" fmla="*/ 68 w 132"/>
                  <a:gd name="T23" fmla="*/ 89 h 132"/>
                  <a:gd name="T24" fmla="*/ 44 w 132"/>
                  <a:gd name="T25" fmla="*/ 68 h 132"/>
                  <a:gd name="T26" fmla="*/ 46 w 132"/>
                  <a:gd name="T27" fmla="*/ 67 h 132"/>
                  <a:gd name="T28" fmla="*/ 44 w 132"/>
                  <a:gd name="T29" fmla="*/ 58 h 132"/>
                  <a:gd name="T30" fmla="*/ 66 w 132"/>
                  <a:gd name="T31" fmla="*/ 110 h 132"/>
                  <a:gd name="T32" fmla="*/ 66 w 132"/>
                  <a:gd name="T33" fmla="*/ 26 h 132"/>
                  <a:gd name="T34" fmla="*/ 66 w 132"/>
                  <a:gd name="T35" fmla="*/ 132 h 132"/>
                  <a:gd name="T36" fmla="*/ 121 w 132"/>
                  <a:gd name="T37" fmla="*/ 71 h 132"/>
                  <a:gd name="T38" fmla="*/ 122 w 132"/>
                  <a:gd name="T39" fmla="*/ 64 h 132"/>
                  <a:gd name="T40" fmla="*/ 118 w 132"/>
                  <a:gd name="T41" fmla="*/ 56 h 132"/>
                  <a:gd name="T42" fmla="*/ 117 w 132"/>
                  <a:gd name="T43" fmla="*/ 48 h 132"/>
                  <a:gd name="T44" fmla="*/ 114 w 132"/>
                  <a:gd name="T45" fmla="*/ 36 h 132"/>
                  <a:gd name="T46" fmla="*/ 108 w 132"/>
                  <a:gd name="T47" fmla="*/ 31 h 132"/>
                  <a:gd name="T48" fmla="*/ 102 w 132"/>
                  <a:gd name="T49" fmla="*/ 27 h 132"/>
                  <a:gd name="T50" fmla="*/ 95 w 132"/>
                  <a:gd name="T51" fmla="*/ 19 h 132"/>
                  <a:gd name="T52" fmla="*/ 90 w 132"/>
                  <a:gd name="T53" fmla="*/ 15 h 132"/>
                  <a:gd name="T54" fmla="*/ 79 w 132"/>
                  <a:gd name="T55" fmla="*/ 15 h 132"/>
                  <a:gd name="T56" fmla="*/ 70 w 132"/>
                  <a:gd name="T57" fmla="*/ 14 h 132"/>
                  <a:gd name="T58" fmla="*/ 59 w 132"/>
                  <a:gd name="T59" fmla="*/ 10 h 132"/>
                  <a:gd name="T60" fmla="*/ 53 w 132"/>
                  <a:gd name="T61" fmla="*/ 13 h 132"/>
                  <a:gd name="T62" fmla="*/ 44 w 132"/>
                  <a:gd name="T63" fmla="*/ 18 h 132"/>
                  <a:gd name="T64" fmla="*/ 37 w 132"/>
                  <a:gd name="T65" fmla="*/ 20 h 132"/>
                  <a:gd name="T66" fmla="*/ 30 w 132"/>
                  <a:gd name="T67" fmla="*/ 23 h 132"/>
                  <a:gd name="T68" fmla="*/ 24 w 132"/>
                  <a:gd name="T69" fmla="*/ 34 h 132"/>
                  <a:gd name="T70" fmla="*/ 20 w 132"/>
                  <a:gd name="T71" fmla="*/ 40 h 132"/>
                  <a:gd name="T72" fmla="*/ 13 w 132"/>
                  <a:gd name="T73" fmla="*/ 48 h 132"/>
                  <a:gd name="T74" fmla="*/ 12 w 132"/>
                  <a:gd name="T75" fmla="*/ 55 h 132"/>
                  <a:gd name="T76" fmla="*/ 14 w 132"/>
                  <a:gd name="T77" fmla="*/ 65 h 132"/>
                  <a:gd name="T78" fmla="*/ 12 w 132"/>
                  <a:gd name="T79" fmla="*/ 73 h 132"/>
                  <a:gd name="T80" fmla="*/ 12 w 132"/>
                  <a:gd name="T81" fmla="*/ 80 h 132"/>
                  <a:gd name="T82" fmla="*/ 17 w 132"/>
                  <a:gd name="T83" fmla="*/ 92 h 132"/>
                  <a:gd name="T84" fmla="*/ 25 w 132"/>
                  <a:gd name="T85" fmla="*/ 98 h 132"/>
                  <a:gd name="T86" fmla="*/ 31 w 132"/>
                  <a:gd name="T87" fmla="*/ 105 h 132"/>
                  <a:gd name="T88" fmla="*/ 38 w 132"/>
                  <a:gd name="T89" fmla="*/ 113 h 132"/>
                  <a:gd name="T90" fmla="*/ 49 w 132"/>
                  <a:gd name="T91" fmla="*/ 119 h 132"/>
                  <a:gd name="T92" fmla="*/ 56 w 132"/>
                  <a:gd name="T93" fmla="*/ 121 h 132"/>
                  <a:gd name="T94" fmla="*/ 68 w 132"/>
                  <a:gd name="T95" fmla="*/ 121 h 132"/>
                  <a:gd name="T96" fmla="*/ 78 w 132"/>
                  <a:gd name="T97" fmla="*/ 117 h 132"/>
                  <a:gd name="T98" fmla="*/ 87 w 132"/>
                  <a:gd name="T99" fmla="*/ 114 h 132"/>
                  <a:gd name="T100" fmla="*/ 96 w 132"/>
                  <a:gd name="T101" fmla="*/ 112 h 132"/>
                  <a:gd name="T102" fmla="*/ 107 w 132"/>
                  <a:gd name="T103" fmla="*/ 105 h 132"/>
                  <a:gd name="T104" fmla="*/ 111 w 132"/>
                  <a:gd name="T105" fmla="*/ 99 h 132"/>
                  <a:gd name="T106" fmla="*/ 117 w 132"/>
                  <a:gd name="T107" fmla="*/ 88 h 132"/>
                  <a:gd name="T108" fmla="*/ 117 w 132"/>
                  <a:gd name="T109" fmla="*/ 8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2" h="132">
                    <a:moveTo>
                      <a:pt x="68" y="41"/>
                    </a:moveTo>
                    <a:cubicBezTo>
                      <a:pt x="73" y="41"/>
                      <a:pt x="78" y="42"/>
                      <a:pt x="82" y="44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79" y="53"/>
                      <a:pt x="76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3" y="51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2" y="50"/>
                      <a:pt x="72" y="50"/>
                      <a:pt x="72" y="50"/>
                    </a:cubicBezTo>
                    <a:cubicBezTo>
                      <a:pt x="72" y="50"/>
                      <a:pt x="71" y="50"/>
                      <a:pt x="71" y="50"/>
                    </a:cubicBezTo>
                    <a:cubicBezTo>
                      <a:pt x="71" y="50"/>
                      <a:pt x="71" y="50"/>
                      <a:pt x="70" y="50"/>
                    </a:cubicBezTo>
                    <a:cubicBezTo>
                      <a:pt x="70" y="50"/>
                      <a:pt x="69" y="50"/>
                      <a:pt x="69" y="50"/>
                    </a:cubicBezTo>
                    <a:cubicBezTo>
                      <a:pt x="69" y="50"/>
                      <a:pt x="68" y="50"/>
                      <a:pt x="68" y="50"/>
                    </a:cubicBezTo>
                    <a:cubicBezTo>
                      <a:pt x="68" y="50"/>
                      <a:pt x="67" y="50"/>
                      <a:pt x="67" y="50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6" y="51"/>
                      <a:pt x="66" y="51"/>
                      <a:pt x="65" y="51"/>
                    </a:cubicBezTo>
                    <a:cubicBezTo>
                      <a:pt x="65" y="51"/>
                      <a:pt x="65" y="51"/>
                      <a:pt x="65" y="51"/>
                    </a:cubicBezTo>
                    <a:cubicBezTo>
                      <a:pt x="65" y="51"/>
                      <a:pt x="64" y="51"/>
                      <a:pt x="64" y="52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2" y="53"/>
                      <a:pt x="62" y="54"/>
                      <a:pt x="62" y="54"/>
                    </a:cubicBezTo>
                    <a:cubicBezTo>
                      <a:pt x="61" y="54"/>
                      <a:pt x="61" y="54"/>
                      <a:pt x="61" y="55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5"/>
                      <a:pt x="60" y="56"/>
                      <a:pt x="60" y="56"/>
                    </a:cubicBezTo>
                    <a:cubicBezTo>
                      <a:pt x="59" y="57"/>
                      <a:pt x="59" y="57"/>
                      <a:pt x="59" y="58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4" y="64"/>
                      <a:pt x="74" y="64"/>
                      <a:pt x="74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8" y="64"/>
                      <a:pt x="58" y="65"/>
                      <a:pt x="58" y="65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7"/>
                      <a:pt x="58" y="67"/>
                      <a:pt x="58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74"/>
                      <a:pt x="72" y="74"/>
                      <a:pt x="72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0" y="74"/>
                      <a:pt x="60" y="75"/>
                      <a:pt x="60" y="75"/>
                    </a:cubicBezTo>
                    <a:cubicBezTo>
                      <a:pt x="60" y="75"/>
                      <a:pt x="60" y="76"/>
                      <a:pt x="60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2" y="77"/>
                      <a:pt x="62" y="77"/>
                      <a:pt x="62" y="78"/>
                    </a:cubicBezTo>
                    <a:cubicBezTo>
                      <a:pt x="62" y="78"/>
                      <a:pt x="62" y="78"/>
                      <a:pt x="63" y="78"/>
                    </a:cubicBezTo>
                    <a:cubicBezTo>
                      <a:pt x="63" y="78"/>
                      <a:pt x="63" y="79"/>
                      <a:pt x="63" y="79"/>
                    </a:cubicBezTo>
                    <a:cubicBezTo>
                      <a:pt x="63" y="79"/>
                      <a:pt x="64" y="79"/>
                      <a:pt x="64" y="79"/>
                    </a:cubicBezTo>
                    <a:cubicBezTo>
                      <a:pt x="64" y="79"/>
                      <a:pt x="64" y="79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6" y="80"/>
                      <a:pt x="66" y="80"/>
                      <a:pt x="66" y="80"/>
                    </a:cubicBezTo>
                    <a:cubicBezTo>
                      <a:pt x="66" y="80"/>
                      <a:pt x="67" y="80"/>
                      <a:pt x="67" y="80"/>
                    </a:cubicBezTo>
                    <a:cubicBezTo>
                      <a:pt x="67" y="80"/>
                      <a:pt x="68" y="80"/>
                      <a:pt x="68" y="81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69" y="81"/>
                      <a:pt x="70" y="81"/>
                      <a:pt x="70" y="81"/>
                    </a:cubicBezTo>
                    <a:cubicBezTo>
                      <a:pt x="73" y="81"/>
                      <a:pt x="77" y="79"/>
                      <a:pt x="81" y="76"/>
                    </a:cubicBezTo>
                    <a:cubicBezTo>
                      <a:pt x="82" y="76"/>
                      <a:pt x="82" y="76"/>
                      <a:pt x="82" y="76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78" y="88"/>
                      <a:pt x="73" y="89"/>
                      <a:pt x="68" y="89"/>
                    </a:cubicBezTo>
                    <a:cubicBezTo>
                      <a:pt x="63" y="89"/>
                      <a:pt x="58" y="88"/>
                      <a:pt x="54" y="85"/>
                    </a:cubicBezTo>
                    <a:cubicBezTo>
                      <a:pt x="50" y="82"/>
                      <a:pt x="48" y="79"/>
                      <a:pt x="47" y="74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6" y="68"/>
                      <a:pt x="46" y="67"/>
                      <a:pt x="46" y="67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6" y="66"/>
                      <a:pt x="46" y="66"/>
                      <a:pt x="46" y="65"/>
                    </a:cubicBezTo>
                    <a:cubicBezTo>
                      <a:pt x="46" y="65"/>
                      <a:pt x="46" y="64"/>
                      <a:pt x="46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8" y="53"/>
                      <a:pt x="50" y="49"/>
                      <a:pt x="54" y="46"/>
                    </a:cubicBezTo>
                    <a:cubicBezTo>
                      <a:pt x="58" y="43"/>
                      <a:pt x="63" y="41"/>
                      <a:pt x="68" y="41"/>
                    </a:cubicBezTo>
                    <a:close/>
                    <a:moveTo>
                      <a:pt x="110" y="66"/>
                    </a:moveTo>
                    <a:cubicBezTo>
                      <a:pt x="110" y="90"/>
                      <a:pt x="90" y="110"/>
                      <a:pt x="66" y="110"/>
                    </a:cubicBezTo>
                    <a:cubicBezTo>
                      <a:pt x="42" y="110"/>
                      <a:pt x="23" y="90"/>
                      <a:pt x="23" y="66"/>
                    </a:cubicBezTo>
                    <a:cubicBezTo>
                      <a:pt x="23" y="42"/>
                      <a:pt x="42" y="22"/>
                      <a:pt x="66" y="22"/>
                    </a:cubicBezTo>
                    <a:cubicBezTo>
                      <a:pt x="90" y="22"/>
                      <a:pt x="110" y="42"/>
                      <a:pt x="110" y="66"/>
                    </a:cubicBezTo>
                    <a:close/>
                    <a:moveTo>
                      <a:pt x="106" y="66"/>
                    </a:moveTo>
                    <a:cubicBezTo>
                      <a:pt x="106" y="44"/>
                      <a:pt x="88" y="26"/>
                      <a:pt x="66" y="26"/>
                    </a:cubicBezTo>
                    <a:cubicBezTo>
                      <a:pt x="44" y="26"/>
                      <a:pt x="27" y="44"/>
                      <a:pt x="27" y="66"/>
                    </a:cubicBezTo>
                    <a:cubicBezTo>
                      <a:pt x="27" y="88"/>
                      <a:pt x="44" y="106"/>
                      <a:pt x="66" y="106"/>
                    </a:cubicBezTo>
                    <a:cubicBezTo>
                      <a:pt x="88" y="106"/>
                      <a:pt x="106" y="88"/>
                      <a:pt x="106" y="66"/>
                    </a:cubicBezTo>
                    <a:close/>
                    <a:moveTo>
                      <a:pt x="132" y="66"/>
                    </a:moveTo>
                    <a:cubicBezTo>
                      <a:pt x="132" y="102"/>
                      <a:pt x="103" y="132"/>
                      <a:pt x="66" y="132"/>
                    </a:cubicBezTo>
                    <a:cubicBezTo>
                      <a:pt x="30" y="132"/>
                      <a:pt x="0" y="102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ubicBezTo>
                      <a:pt x="103" y="0"/>
                      <a:pt x="132" y="30"/>
                      <a:pt x="132" y="66"/>
                    </a:cubicBezTo>
                    <a:close/>
                    <a:moveTo>
                      <a:pt x="122" y="71"/>
                    </a:moveTo>
                    <a:cubicBezTo>
                      <a:pt x="122" y="71"/>
                      <a:pt x="121" y="71"/>
                      <a:pt x="121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0" y="71"/>
                      <a:pt x="119" y="70"/>
                      <a:pt x="119" y="68"/>
                    </a:cubicBezTo>
                    <a:cubicBezTo>
                      <a:pt x="119" y="68"/>
                      <a:pt x="119" y="67"/>
                      <a:pt x="119" y="66"/>
                    </a:cubicBezTo>
                    <a:cubicBezTo>
                      <a:pt x="119" y="65"/>
                      <a:pt x="120" y="64"/>
                      <a:pt x="121" y="64"/>
                    </a:cubicBezTo>
                    <a:cubicBezTo>
                      <a:pt x="122" y="64"/>
                      <a:pt x="122" y="64"/>
                      <a:pt x="122" y="64"/>
                    </a:cubicBezTo>
                    <a:cubicBezTo>
                      <a:pt x="122" y="62"/>
                      <a:pt x="122" y="61"/>
                      <a:pt x="122" y="60"/>
                    </a:cubicBezTo>
                    <a:cubicBezTo>
                      <a:pt x="122" y="60"/>
                      <a:pt x="121" y="60"/>
                      <a:pt x="121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19" y="60"/>
                      <a:pt x="118" y="59"/>
                      <a:pt x="118" y="58"/>
                    </a:cubicBezTo>
                    <a:cubicBezTo>
                      <a:pt x="118" y="57"/>
                      <a:pt x="118" y="56"/>
                      <a:pt x="118" y="56"/>
                    </a:cubicBezTo>
                    <a:cubicBezTo>
                      <a:pt x="117" y="54"/>
                      <a:pt x="118" y="53"/>
                      <a:pt x="120" y="53"/>
                    </a:cubicBezTo>
                    <a:cubicBezTo>
                      <a:pt x="120" y="53"/>
                      <a:pt x="120" y="53"/>
                      <a:pt x="121" y="53"/>
                    </a:cubicBezTo>
                    <a:cubicBezTo>
                      <a:pt x="120" y="51"/>
                      <a:pt x="120" y="49"/>
                      <a:pt x="119" y="47"/>
                    </a:cubicBezTo>
                    <a:cubicBezTo>
                      <a:pt x="119" y="48"/>
                      <a:pt x="119" y="48"/>
                      <a:pt x="118" y="48"/>
                    </a:cubicBezTo>
                    <a:cubicBezTo>
                      <a:pt x="118" y="48"/>
                      <a:pt x="118" y="48"/>
                      <a:pt x="117" y="48"/>
                    </a:cubicBezTo>
                    <a:cubicBezTo>
                      <a:pt x="116" y="48"/>
                      <a:pt x="115" y="47"/>
                      <a:pt x="115" y="46"/>
                    </a:cubicBezTo>
                    <a:cubicBezTo>
                      <a:pt x="115" y="46"/>
                      <a:pt x="114" y="45"/>
                      <a:pt x="114" y="44"/>
                    </a:cubicBezTo>
                    <a:cubicBezTo>
                      <a:pt x="113" y="43"/>
                      <a:pt x="114" y="42"/>
                      <a:pt x="115" y="41"/>
                    </a:cubicBezTo>
                    <a:cubicBezTo>
                      <a:pt x="116" y="41"/>
                      <a:pt x="116" y="41"/>
                      <a:pt x="116" y="41"/>
                    </a:cubicBezTo>
                    <a:cubicBezTo>
                      <a:pt x="115" y="39"/>
                      <a:pt x="115" y="38"/>
                      <a:pt x="114" y="36"/>
                    </a:cubicBezTo>
                    <a:cubicBezTo>
                      <a:pt x="113" y="36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1" y="37"/>
                    </a:cubicBezTo>
                    <a:cubicBezTo>
                      <a:pt x="111" y="37"/>
                      <a:pt x="110" y="37"/>
                      <a:pt x="109" y="36"/>
                    </a:cubicBezTo>
                    <a:cubicBezTo>
                      <a:pt x="109" y="35"/>
                      <a:pt x="108" y="35"/>
                      <a:pt x="108" y="34"/>
                    </a:cubicBezTo>
                    <a:cubicBezTo>
                      <a:pt x="107" y="33"/>
                      <a:pt x="107" y="32"/>
                      <a:pt x="108" y="31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108" y="29"/>
                      <a:pt x="107" y="27"/>
                      <a:pt x="106" y="26"/>
                    </a:cubicBezTo>
                    <a:cubicBezTo>
                      <a:pt x="106" y="26"/>
                      <a:pt x="105" y="27"/>
                      <a:pt x="105" y="27"/>
                    </a:cubicBezTo>
                    <a:cubicBezTo>
                      <a:pt x="105" y="28"/>
                      <a:pt x="104" y="28"/>
                      <a:pt x="103" y="28"/>
                    </a:cubicBezTo>
                    <a:cubicBezTo>
                      <a:pt x="103" y="28"/>
                      <a:pt x="102" y="28"/>
                      <a:pt x="102" y="27"/>
                    </a:cubicBezTo>
                    <a:cubicBezTo>
                      <a:pt x="101" y="27"/>
                      <a:pt x="100" y="26"/>
                      <a:pt x="100" y="26"/>
                    </a:cubicBezTo>
                    <a:cubicBezTo>
                      <a:pt x="99" y="25"/>
                      <a:pt x="99" y="23"/>
                      <a:pt x="100" y="22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99" y="20"/>
                      <a:pt x="97" y="19"/>
                      <a:pt x="96" y="18"/>
                    </a:cubicBezTo>
                    <a:cubicBezTo>
                      <a:pt x="96" y="19"/>
                      <a:pt x="96" y="19"/>
                      <a:pt x="95" y="19"/>
                    </a:cubicBezTo>
                    <a:cubicBezTo>
                      <a:pt x="95" y="20"/>
                      <a:pt x="94" y="21"/>
                      <a:pt x="93" y="21"/>
                    </a:cubicBezTo>
                    <a:cubicBezTo>
                      <a:pt x="93" y="21"/>
                      <a:pt x="92" y="20"/>
                      <a:pt x="92" y="20"/>
                    </a:cubicBezTo>
                    <a:cubicBezTo>
                      <a:pt x="91" y="20"/>
                      <a:pt x="91" y="20"/>
                      <a:pt x="90" y="19"/>
                    </a:cubicBezTo>
                    <a:cubicBezTo>
                      <a:pt x="89" y="19"/>
                      <a:pt x="88" y="17"/>
                      <a:pt x="89" y="16"/>
                    </a:cubicBezTo>
                    <a:cubicBezTo>
                      <a:pt x="89" y="16"/>
                      <a:pt x="89" y="15"/>
                      <a:pt x="90" y="15"/>
                    </a:cubicBezTo>
                    <a:cubicBezTo>
                      <a:pt x="88" y="14"/>
                      <a:pt x="86" y="14"/>
                      <a:pt x="84" y="13"/>
                    </a:cubicBezTo>
                    <a:cubicBezTo>
                      <a:pt x="84" y="13"/>
                      <a:pt x="84" y="14"/>
                      <a:pt x="84" y="14"/>
                    </a:cubicBezTo>
                    <a:cubicBezTo>
                      <a:pt x="84" y="15"/>
                      <a:pt x="83" y="16"/>
                      <a:pt x="82" y="16"/>
                    </a:cubicBezTo>
                    <a:cubicBezTo>
                      <a:pt x="82" y="16"/>
                      <a:pt x="81" y="16"/>
                      <a:pt x="81" y="16"/>
                    </a:cubicBezTo>
                    <a:cubicBezTo>
                      <a:pt x="80" y="15"/>
                      <a:pt x="80" y="15"/>
                      <a:pt x="79" y="15"/>
                    </a:cubicBezTo>
                    <a:cubicBezTo>
                      <a:pt x="78" y="15"/>
                      <a:pt x="77" y="13"/>
                      <a:pt x="77" y="12"/>
                    </a:cubicBezTo>
                    <a:cubicBezTo>
                      <a:pt x="77" y="12"/>
                      <a:pt x="77" y="11"/>
                      <a:pt x="78" y="11"/>
                    </a:cubicBezTo>
                    <a:cubicBezTo>
                      <a:pt x="76" y="11"/>
                      <a:pt x="74" y="10"/>
                      <a:pt x="72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3"/>
                      <a:pt x="71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9" y="14"/>
                      <a:pt x="68" y="14"/>
                      <a:pt x="67" y="14"/>
                    </a:cubicBezTo>
                    <a:cubicBezTo>
                      <a:pt x="66" y="13"/>
                      <a:pt x="65" y="12"/>
                      <a:pt x="65" y="11"/>
                    </a:cubicBezTo>
                    <a:cubicBezTo>
                      <a:pt x="65" y="11"/>
                      <a:pt x="65" y="10"/>
                      <a:pt x="65" y="10"/>
                    </a:cubicBezTo>
                    <a:cubicBezTo>
                      <a:pt x="63" y="10"/>
                      <a:pt x="61" y="10"/>
                      <a:pt x="59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3"/>
                      <a:pt x="59" y="14"/>
                      <a:pt x="58" y="14"/>
                    </a:cubicBezTo>
                    <a:cubicBezTo>
                      <a:pt x="57" y="14"/>
                      <a:pt x="56" y="14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4" y="15"/>
                      <a:pt x="53" y="14"/>
                      <a:pt x="53" y="13"/>
                    </a:cubicBezTo>
                    <a:cubicBezTo>
                      <a:pt x="52" y="12"/>
                      <a:pt x="52" y="12"/>
                      <a:pt x="53" y="12"/>
                    </a:cubicBezTo>
                    <a:cubicBezTo>
                      <a:pt x="51" y="12"/>
                      <a:pt x="49" y="13"/>
                      <a:pt x="47" y="13"/>
                    </a:cubicBezTo>
                    <a:cubicBezTo>
                      <a:pt x="47" y="14"/>
                      <a:pt x="48" y="14"/>
                      <a:pt x="48" y="14"/>
                    </a:cubicBezTo>
                    <a:cubicBezTo>
                      <a:pt x="48" y="15"/>
                      <a:pt x="48" y="17"/>
                      <a:pt x="46" y="17"/>
                    </a:cubicBezTo>
                    <a:cubicBezTo>
                      <a:pt x="46" y="18"/>
                      <a:pt x="45" y="18"/>
                      <a:pt x="44" y="18"/>
                    </a:cubicBezTo>
                    <a:cubicBezTo>
                      <a:pt x="44" y="18"/>
                      <a:pt x="44" y="19"/>
                      <a:pt x="43" y="19"/>
                    </a:cubicBezTo>
                    <a:cubicBezTo>
                      <a:pt x="42" y="19"/>
                      <a:pt x="41" y="18"/>
                      <a:pt x="41" y="17"/>
                    </a:cubicBezTo>
                    <a:cubicBezTo>
                      <a:pt x="41" y="17"/>
                      <a:pt x="41" y="16"/>
                      <a:pt x="41" y="16"/>
                    </a:cubicBezTo>
                    <a:cubicBezTo>
                      <a:pt x="39" y="17"/>
                      <a:pt x="37" y="18"/>
                      <a:pt x="36" y="19"/>
                    </a:cubicBezTo>
                    <a:cubicBezTo>
                      <a:pt x="36" y="19"/>
                      <a:pt x="36" y="19"/>
                      <a:pt x="37" y="20"/>
                    </a:cubicBezTo>
                    <a:cubicBezTo>
                      <a:pt x="37" y="21"/>
                      <a:pt x="37" y="22"/>
                      <a:pt x="36" y="23"/>
                    </a:cubicBezTo>
                    <a:cubicBezTo>
                      <a:pt x="35" y="23"/>
                      <a:pt x="35" y="24"/>
                      <a:pt x="34" y="24"/>
                    </a:cubicBezTo>
                    <a:cubicBezTo>
                      <a:pt x="34" y="25"/>
                      <a:pt x="33" y="25"/>
                      <a:pt x="33" y="25"/>
                    </a:cubicBezTo>
                    <a:cubicBezTo>
                      <a:pt x="32" y="25"/>
                      <a:pt x="31" y="25"/>
                      <a:pt x="31" y="24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29" y="24"/>
                      <a:pt x="27" y="26"/>
                      <a:pt x="26" y="27"/>
                    </a:cubicBezTo>
                    <a:cubicBezTo>
                      <a:pt x="26" y="27"/>
                      <a:pt x="27" y="27"/>
                      <a:pt x="27" y="27"/>
                    </a:cubicBezTo>
                    <a:cubicBezTo>
                      <a:pt x="28" y="28"/>
                      <a:pt x="28" y="30"/>
                      <a:pt x="27" y="31"/>
                    </a:cubicBezTo>
                    <a:cubicBezTo>
                      <a:pt x="27" y="31"/>
                      <a:pt x="26" y="32"/>
                      <a:pt x="26" y="33"/>
                    </a:cubicBezTo>
                    <a:cubicBezTo>
                      <a:pt x="25" y="33"/>
                      <a:pt x="24" y="34"/>
                      <a:pt x="24" y="34"/>
                    </a:cubicBezTo>
                    <a:cubicBezTo>
                      <a:pt x="23" y="34"/>
                      <a:pt x="23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0" y="34"/>
                      <a:pt x="19" y="35"/>
                      <a:pt x="18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1" y="38"/>
                      <a:pt x="21" y="39"/>
                      <a:pt x="20" y="40"/>
                    </a:cubicBezTo>
                    <a:cubicBezTo>
                      <a:pt x="20" y="41"/>
                      <a:pt x="20" y="42"/>
                      <a:pt x="19" y="43"/>
                    </a:cubicBezTo>
                    <a:cubicBezTo>
                      <a:pt x="19" y="43"/>
                      <a:pt x="18" y="44"/>
                      <a:pt x="17" y="44"/>
                    </a:cubicBezTo>
                    <a:cubicBezTo>
                      <a:pt x="17" y="44"/>
                      <a:pt x="16" y="44"/>
                      <a:pt x="16" y="44"/>
                    </a:cubicBezTo>
                    <a:cubicBezTo>
                      <a:pt x="16" y="43"/>
                      <a:pt x="15" y="43"/>
                      <a:pt x="15" y="43"/>
                    </a:cubicBezTo>
                    <a:cubicBezTo>
                      <a:pt x="14" y="45"/>
                      <a:pt x="14" y="46"/>
                      <a:pt x="13" y="48"/>
                    </a:cubicBezTo>
                    <a:cubicBezTo>
                      <a:pt x="13" y="48"/>
                      <a:pt x="14" y="48"/>
                      <a:pt x="14" y="48"/>
                    </a:cubicBezTo>
                    <a:cubicBezTo>
                      <a:pt x="15" y="49"/>
                      <a:pt x="16" y="50"/>
                      <a:pt x="16" y="51"/>
                    </a:cubicBezTo>
                    <a:cubicBezTo>
                      <a:pt x="16" y="52"/>
                      <a:pt x="15" y="53"/>
                      <a:pt x="15" y="54"/>
                    </a:cubicBezTo>
                    <a:cubicBezTo>
                      <a:pt x="15" y="55"/>
                      <a:pt x="14" y="56"/>
                      <a:pt x="13" y="56"/>
                    </a:cubicBezTo>
                    <a:cubicBezTo>
                      <a:pt x="13" y="56"/>
                      <a:pt x="12" y="56"/>
                      <a:pt x="12" y="55"/>
                    </a:cubicBezTo>
                    <a:cubicBezTo>
                      <a:pt x="12" y="55"/>
                      <a:pt x="12" y="55"/>
                      <a:pt x="11" y="55"/>
                    </a:cubicBezTo>
                    <a:cubicBezTo>
                      <a:pt x="11" y="57"/>
                      <a:pt x="11" y="59"/>
                      <a:pt x="10" y="61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3" y="60"/>
                      <a:pt x="14" y="62"/>
                      <a:pt x="14" y="63"/>
                    </a:cubicBezTo>
                    <a:cubicBezTo>
                      <a:pt x="14" y="64"/>
                      <a:pt x="14" y="65"/>
                      <a:pt x="14" y="65"/>
                    </a:cubicBezTo>
                    <a:cubicBezTo>
                      <a:pt x="14" y="67"/>
                      <a:pt x="13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0" y="68"/>
                    </a:cubicBezTo>
                    <a:cubicBezTo>
                      <a:pt x="10" y="69"/>
                      <a:pt x="10" y="71"/>
                      <a:pt x="11" y="73"/>
                    </a:cubicBezTo>
                    <a:cubicBezTo>
                      <a:pt x="11" y="73"/>
                      <a:pt x="11" y="73"/>
                      <a:pt x="12" y="73"/>
                    </a:cubicBezTo>
                    <a:cubicBezTo>
                      <a:pt x="13" y="73"/>
                      <a:pt x="14" y="73"/>
                      <a:pt x="14" y="75"/>
                    </a:cubicBezTo>
                    <a:cubicBezTo>
                      <a:pt x="15" y="76"/>
                      <a:pt x="15" y="76"/>
                      <a:pt x="15" y="77"/>
                    </a:cubicBezTo>
                    <a:cubicBezTo>
                      <a:pt x="15" y="78"/>
                      <a:pt x="14" y="80"/>
                      <a:pt x="13" y="80"/>
                    </a:cubicBezTo>
                    <a:cubicBezTo>
                      <a:pt x="13" y="80"/>
                      <a:pt x="13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2"/>
                      <a:pt x="13" y="84"/>
                      <a:pt x="14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6" y="84"/>
                      <a:pt x="17" y="85"/>
                      <a:pt x="18" y="86"/>
                    </a:cubicBezTo>
                    <a:cubicBezTo>
                      <a:pt x="18" y="87"/>
                      <a:pt x="18" y="88"/>
                      <a:pt x="19" y="88"/>
                    </a:cubicBezTo>
                    <a:cubicBezTo>
                      <a:pt x="19" y="90"/>
                      <a:pt x="19" y="91"/>
                      <a:pt x="17" y="92"/>
                    </a:cubicBezTo>
                    <a:cubicBezTo>
                      <a:pt x="17" y="92"/>
                      <a:pt x="17" y="92"/>
                      <a:pt x="16" y="92"/>
                    </a:cubicBezTo>
                    <a:cubicBezTo>
                      <a:pt x="17" y="93"/>
                      <a:pt x="18" y="95"/>
                      <a:pt x="19" y="97"/>
                    </a:cubicBezTo>
                    <a:cubicBezTo>
                      <a:pt x="19" y="96"/>
                      <a:pt x="20" y="96"/>
                      <a:pt x="20" y="96"/>
                    </a:cubicBezTo>
                    <a:cubicBezTo>
                      <a:pt x="21" y="95"/>
                      <a:pt x="23" y="95"/>
                      <a:pt x="23" y="96"/>
                    </a:cubicBezTo>
                    <a:cubicBezTo>
                      <a:pt x="24" y="97"/>
                      <a:pt x="24" y="98"/>
                      <a:pt x="25" y="98"/>
                    </a:cubicBezTo>
                    <a:cubicBezTo>
                      <a:pt x="26" y="99"/>
                      <a:pt x="26" y="101"/>
                      <a:pt x="24" y="102"/>
                    </a:cubicBezTo>
                    <a:cubicBezTo>
                      <a:pt x="24" y="102"/>
                      <a:pt x="24" y="102"/>
                      <a:pt x="23" y="102"/>
                    </a:cubicBezTo>
                    <a:cubicBezTo>
                      <a:pt x="25" y="104"/>
                      <a:pt x="26" y="105"/>
                      <a:pt x="27" y="106"/>
                    </a:cubicBezTo>
                    <a:cubicBezTo>
                      <a:pt x="27" y="106"/>
                      <a:pt x="28" y="106"/>
                      <a:pt x="28" y="105"/>
                    </a:cubicBezTo>
                    <a:cubicBezTo>
                      <a:pt x="29" y="104"/>
                      <a:pt x="30" y="104"/>
                      <a:pt x="31" y="105"/>
                    </a:cubicBezTo>
                    <a:cubicBezTo>
                      <a:pt x="32" y="106"/>
                      <a:pt x="33" y="106"/>
                      <a:pt x="33" y="107"/>
                    </a:cubicBezTo>
                    <a:cubicBezTo>
                      <a:pt x="34" y="108"/>
                      <a:pt x="34" y="109"/>
                      <a:pt x="33" y="110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12"/>
                      <a:pt x="36" y="113"/>
                      <a:pt x="37" y="114"/>
                    </a:cubicBezTo>
                    <a:cubicBezTo>
                      <a:pt x="37" y="114"/>
                      <a:pt x="37" y="113"/>
                      <a:pt x="38" y="113"/>
                    </a:cubicBezTo>
                    <a:cubicBezTo>
                      <a:pt x="38" y="112"/>
                      <a:pt x="40" y="111"/>
                      <a:pt x="41" y="112"/>
                    </a:cubicBezTo>
                    <a:cubicBezTo>
                      <a:pt x="42" y="112"/>
                      <a:pt x="42" y="113"/>
                      <a:pt x="43" y="113"/>
                    </a:cubicBezTo>
                    <a:cubicBezTo>
                      <a:pt x="44" y="114"/>
                      <a:pt x="45" y="115"/>
                      <a:pt x="44" y="116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5" y="118"/>
                      <a:pt x="47" y="119"/>
                      <a:pt x="49" y="119"/>
                    </a:cubicBezTo>
                    <a:cubicBezTo>
                      <a:pt x="49" y="119"/>
                      <a:pt x="49" y="119"/>
                      <a:pt x="49" y="118"/>
                    </a:cubicBezTo>
                    <a:cubicBezTo>
                      <a:pt x="49" y="117"/>
                      <a:pt x="51" y="116"/>
                      <a:pt x="52" y="117"/>
                    </a:cubicBezTo>
                    <a:cubicBezTo>
                      <a:pt x="53" y="117"/>
                      <a:pt x="53" y="117"/>
                      <a:pt x="54" y="117"/>
                    </a:cubicBezTo>
                    <a:cubicBezTo>
                      <a:pt x="56" y="117"/>
                      <a:pt x="56" y="119"/>
                      <a:pt x="56" y="120"/>
                    </a:cubicBezTo>
                    <a:cubicBezTo>
                      <a:pt x="56" y="120"/>
                      <a:pt x="56" y="121"/>
                      <a:pt x="56" y="121"/>
                    </a:cubicBezTo>
                    <a:cubicBezTo>
                      <a:pt x="57" y="121"/>
                      <a:pt x="59" y="122"/>
                      <a:pt x="61" y="122"/>
                    </a:cubicBezTo>
                    <a:cubicBezTo>
                      <a:pt x="61" y="122"/>
                      <a:pt x="61" y="121"/>
                      <a:pt x="61" y="121"/>
                    </a:cubicBezTo>
                    <a:cubicBezTo>
                      <a:pt x="61" y="119"/>
                      <a:pt x="62" y="118"/>
                      <a:pt x="64" y="118"/>
                    </a:cubicBezTo>
                    <a:cubicBezTo>
                      <a:pt x="64" y="118"/>
                      <a:pt x="65" y="118"/>
                      <a:pt x="66" y="118"/>
                    </a:cubicBezTo>
                    <a:cubicBezTo>
                      <a:pt x="67" y="119"/>
                      <a:pt x="68" y="120"/>
                      <a:pt x="68" y="121"/>
                    </a:cubicBezTo>
                    <a:cubicBezTo>
                      <a:pt x="68" y="121"/>
                      <a:pt x="68" y="122"/>
                      <a:pt x="68" y="122"/>
                    </a:cubicBezTo>
                    <a:cubicBezTo>
                      <a:pt x="70" y="122"/>
                      <a:pt x="72" y="122"/>
                      <a:pt x="74" y="122"/>
                    </a:cubicBezTo>
                    <a:cubicBezTo>
                      <a:pt x="74" y="121"/>
                      <a:pt x="73" y="121"/>
                      <a:pt x="73" y="121"/>
                    </a:cubicBezTo>
                    <a:cubicBezTo>
                      <a:pt x="73" y="119"/>
                      <a:pt x="74" y="118"/>
                      <a:pt x="75" y="118"/>
                    </a:cubicBezTo>
                    <a:cubicBezTo>
                      <a:pt x="76" y="118"/>
                      <a:pt x="77" y="117"/>
                      <a:pt x="78" y="117"/>
                    </a:cubicBezTo>
                    <a:cubicBezTo>
                      <a:pt x="79" y="117"/>
                      <a:pt x="80" y="118"/>
                      <a:pt x="81" y="119"/>
                    </a:cubicBezTo>
                    <a:cubicBezTo>
                      <a:pt x="81" y="119"/>
                      <a:pt x="81" y="120"/>
                      <a:pt x="81" y="120"/>
                    </a:cubicBezTo>
                    <a:cubicBezTo>
                      <a:pt x="82" y="120"/>
                      <a:pt x="84" y="119"/>
                      <a:pt x="86" y="118"/>
                    </a:cubicBezTo>
                    <a:cubicBezTo>
                      <a:pt x="86" y="118"/>
                      <a:pt x="85" y="118"/>
                      <a:pt x="85" y="118"/>
                    </a:cubicBezTo>
                    <a:cubicBezTo>
                      <a:pt x="85" y="116"/>
                      <a:pt x="85" y="115"/>
                      <a:pt x="87" y="114"/>
                    </a:cubicBezTo>
                    <a:cubicBezTo>
                      <a:pt x="87" y="114"/>
                      <a:pt x="88" y="114"/>
                      <a:pt x="89" y="113"/>
                    </a:cubicBezTo>
                    <a:cubicBezTo>
                      <a:pt x="90" y="113"/>
                      <a:pt x="91" y="113"/>
                      <a:pt x="92" y="115"/>
                    </a:cubicBezTo>
                    <a:cubicBezTo>
                      <a:pt x="92" y="115"/>
                      <a:pt x="92" y="115"/>
                      <a:pt x="92" y="116"/>
                    </a:cubicBezTo>
                    <a:cubicBezTo>
                      <a:pt x="94" y="115"/>
                      <a:pt x="96" y="114"/>
                      <a:pt x="97" y="113"/>
                    </a:cubicBezTo>
                    <a:cubicBezTo>
                      <a:pt x="97" y="113"/>
                      <a:pt x="97" y="112"/>
                      <a:pt x="96" y="112"/>
                    </a:cubicBezTo>
                    <a:cubicBezTo>
                      <a:pt x="96" y="111"/>
                      <a:pt x="96" y="109"/>
                      <a:pt x="97" y="109"/>
                    </a:cubicBezTo>
                    <a:cubicBezTo>
                      <a:pt x="98" y="108"/>
                      <a:pt x="98" y="108"/>
                      <a:pt x="99" y="107"/>
                    </a:cubicBezTo>
                    <a:cubicBezTo>
                      <a:pt x="100" y="106"/>
                      <a:pt x="101" y="107"/>
                      <a:pt x="102" y="108"/>
                    </a:cubicBezTo>
                    <a:cubicBezTo>
                      <a:pt x="103" y="108"/>
                      <a:pt x="103" y="108"/>
                      <a:pt x="103" y="108"/>
                    </a:cubicBezTo>
                    <a:cubicBezTo>
                      <a:pt x="104" y="107"/>
                      <a:pt x="105" y="106"/>
                      <a:pt x="107" y="105"/>
                    </a:cubicBezTo>
                    <a:cubicBezTo>
                      <a:pt x="106" y="105"/>
                      <a:pt x="106" y="104"/>
                      <a:pt x="106" y="104"/>
                    </a:cubicBezTo>
                    <a:cubicBezTo>
                      <a:pt x="105" y="103"/>
                      <a:pt x="105" y="102"/>
                      <a:pt x="106" y="101"/>
                    </a:cubicBezTo>
                    <a:cubicBezTo>
                      <a:pt x="106" y="100"/>
                      <a:pt x="107" y="99"/>
                      <a:pt x="107" y="99"/>
                    </a:cubicBezTo>
                    <a:cubicBezTo>
                      <a:pt x="108" y="98"/>
                      <a:pt x="110" y="98"/>
                      <a:pt x="111" y="98"/>
                    </a:cubicBezTo>
                    <a:cubicBezTo>
                      <a:pt x="111" y="99"/>
                      <a:pt x="111" y="99"/>
                      <a:pt x="111" y="99"/>
                    </a:cubicBezTo>
                    <a:cubicBezTo>
                      <a:pt x="112" y="98"/>
                      <a:pt x="113" y="96"/>
                      <a:pt x="114" y="95"/>
                    </a:cubicBezTo>
                    <a:cubicBezTo>
                      <a:pt x="114" y="95"/>
                      <a:pt x="114" y="95"/>
                      <a:pt x="113" y="94"/>
                    </a:cubicBezTo>
                    <a:cubicBezTo>
                      <a:pt x="112" y="94"/>
                      <a:pt x="112" y="92"/>
                      <a:pt x="112" y="91"/>
                    </a:cubicBezTo>
                    <a:cubicBezTo>
                      <a:pt x="113" y="90"/>
                      <a:pt x="113" y="90"/>
                      <a:pt x="113" y="89"/>
                    </a:cubicBezTo>
                    <a:cubicBezTo>
                      <a:pt x="114" y="88"/>
                      <a:pt x="116" y="87"/>
                      <a:pt x="117" y="88"/>
                    </a:cubicBezTo>
                    <a:cubicBezTo>
                      <a:pt x="117" y="88"/>
                      <a:pt x="117" y="88"/>
                      <a:pt x="118" y="88"/>
                    </a:cubicBezTo>
                    <a:cubicBezTo>
                      <a:pt x="118" y="87"/>
                      <a:pt x="119" y="85"/>
                      <a:pt x="120" y="83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7" y="83"/>
                      <a:pt x="116" y="81"/>
                      <a:pt x="117" y="80"/>
                    </a:cubicBezTo>
                    <a:cubicBezTo>
                      <a:pt x="117" y="79"/>
                      <a:pt x="117" y="78"/>
                      <a:pt x="117" y="78"/>
                    </a:cubicBezTo>
                    <a:cubicBezTo>
                      <a:pt x="118" y="76"/>
                      <a:pt x="119" y="76"/>
                      <a:pt x="120" y="76"/>
                    </a:cubicBezTo>
                    <a:cubicBezTo>
                      <a:pt x="121" y="76"/>
                      <a:pt x="121" y="76"/>
                      <a:pt x="121" y="76"/>
                    </a:cubicBezTo>
                    <a:cubicBezTo>
                      <a:pt x="122" y="75"/>
                      <a:pt x="122" y="73"/>
                      <a:pt x="122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73"/>
              <p:cNvSpPr>
                <a:spLocks noEditPoints="1"/>
              </p:cNvSpPr>
              <p:nvPr/>
            </p:nvSpPr>
            <p:spPr bwMode="auto">
              <a:xfrm>
                <a:off x="2669" y="-6437"/>
                <a:ext cx="312" cy="312"/>
              </a:xfrm>
              <a:custGeom>
                <a:avLst/>
                <a:gdLst>
                  <a:gd name="T0" fmla="*/ 109 w 132"/>
                  <a:gd name="T1" fmla="*/ 66 h 132"/>
                  <a:gd name="T2" fmla="*/ 66 w 132"/>
                  <a:gd name="T3" fmla="*/ 26 h 132"/>
                  <a:gd name="T4" fmla="*/ 0 w 132"/>
                  <a:gd name="T5" fmla="*/ 66 h 132"/>
                  <a:gd name="T6" fmla="*/ 121 w 132"/>
                  <a:gd name="T7" fmla="*/ 76 h 132"/>
                  <a:gd name="T8" fmla="*/ 118 w 132"/>
                  <a:gd name="T9" fmla="*/ 83 h 132"/>
                  <a:gd name="T10" fmla="*/ 116 w 132"/>
                  <a:gd name="T11" fmla="*/ 88 h 132"/>
                  <a:gd name="T12" fmla="*/ 114 w 132"/>
                  <a:gd name="T13" fmla="*/ 95 h 132"/>
                  <a:gd name="T14" fmla="*/ 105 w 132"/>
                  <a:gd name="T15" fmla="*/ 101 h 132"/>
                  <a:gd name="T16" fmla="*/ 102 w 132"/>
                  <a:gd name="T17" fmla="*/ 108 h 132"/>
                  <a:gd name="T18" fmla="*/ 97 w 132"/>
                  <a:gd name="T19" fmla="*/ 113 h 132"/>
                  <a:gd name="T20" fmla="*/ 86 w 132"/>
                  <a:gd name="T21" fmla="*/ 114 h 132"/>
                  <a:gd name="T22" fmla="*/ 80 w 132"/>
                  <a:gd name="T23" fmla="*/ 119 h 132"/>
                  <a:gd name="T24" fmla="*/ 73 w 132"/>
                  <a:gd name="T25" fmla="*/ 122 h 132"/>
                  <a:gd name="T26" fmla="*/ 63 w 132"/>
                  <a:gd name="T27" fmla="*/ 118 h 132"/>
                  <a:gd name="T28" fmla="*/ 55 w 132"/>
                  <a:gd name="T29" fmla="*/ 120 h 132"/>
                  <a:gd name="T30" fmla="*/ 48 w 132"/>
                  <a:gd name="T31" fmla="*/ 119 h 132"/>
                  <a:gd name="T32" fmla="*/ 40 w 132"/>
                  <a:gd name="T33" fmla="*/ 112 h 132"/>
                  <a:gd name="T34" fmla="*/ 33 w 132"/>
                  <a:gd name="T35" fmla="*/ 110 h 132"/>
                  <a:gd name="T36" fmla="*/ 27 w 132"/>
                  <a:gd name="T37" fmla="*/ 106 h 132"/>
                  <a:gd name="T38" fmla="*/ 23 w 132"/>
                  <a:gd name="T39" fmla="*/ 96 h 132"/>
                  <a:gd name="T40" fmla="*/ 17 w 132"/>
                  <a:gd name="T41" fmla="*/ 92 h 132"/>
                  <a:gd name="T42" fmla="*/ 13 w 132"/>
                  <a:gd name="T43" fmla="*/ 85 h 132"/>
                  <a:gd name="T44" fmla="*/ 14 w 132"/>
                  <a:gd name="T45" fmla="*/ 77 h 132"/>
                  <a:gd name="T46" fmla="*/ 10 w 132"/>
                  <a:gd name="T47" fmla="*/ 68 h 132"/>
                  <a:gd name="T48" fmla="*/ 13 w 132"/>
                  <a:gd name="T49" fmla="*/ 63 h 132"/>
                  <a:gd name="T50" fmla="*/ 12 w 132"/>
                  <a:gd name="T51" fmla="*/ 55 h 132"/>
                  <a:gd name="T52" fmla="*/ 14 w 132"/>
                  <a:gd name="T53" fmla="*/ 48 h 132"/>
                  <a:gd name="T54" fmla="*/ 16 w 132"/>
                  <a:gd name="T55" fmla="*/ 44 h 132"/>
                  <a:gd name="T56" fmla="*/ 18 w 132"/>
                  <a:gd name="T57" fmla="*/ 37 h 132"/>
                  <a:gd name="T58" fmla="*/ 25 w 132"/>
                  <a:gd name="T59" fmla="*/ 33 h 132"/>
                  <a:gd name="T60" fmla="*/ 30 w 132"/>
                  <a:gd name="T61" fmla="*/ 23 h 132"/>
                  <a:gd name="T62" fmla="*/ 36 w 132"/>
                  <a:gd name="T63" fmla="*/ 23 h 132"/>
                  <a:gd name="T64" fmla="*/ 40 w 132"/>
                  <a:gd name="T65" fmla="*/ 17 h 132"/>
                  <a:gd name="T66" fmla="*/ 47 w 132"/>
                  <a:gd name="T67" fmla="*/ 14 h 132"/>
                  <a:gd name="T68" fmla="*/ 54 w 132"/>
                  <a:gd name="T69" fmla="*/ 15 h 132"/>
                  <a:gd name="T70" fmla="*/ 59 w 132"/>
                  <a:gd name="T71" fmla="*/ 10 h 132"/>
                  <a:gd name="T72" fmla="*/ 69 w 132"/>
                  <a:gd name="T73" fmla="*/ 14 h 132"/>
                  <a:gd name="T74" fmla="*/ 77 w 132"/>
                  <a:gd name="T75" fmla="*/ 11 h 132"/>
                  <a:gd name="T76" fmla="*/ 81 w 132"/>
                  <a:gd name="T77" fmla="*/ 16 h 132"/>
                  <a:gd name="T78" fmla="*/ 88 w 132"/>
                  <a:gd name="T79" fmla="*/ 16 h 132"/>
                  <a:gd name="T80" fmla="*/ 95 w 132"/>
                  <a:gd name="T81" fmla="*/ 19 h 132"/>
                  <a:gd name="T82" fmla="*/ 99 w 132"/>
                  <a:gd name="T83" fmla="*/ 26 h 132"/>
                  <a:gd name="T84" fmla="*/ 105 w 132"/>
                  <a:gd name="T85" fmla="*/ 26 h 132"/>
                  <a:gd name="T86" fmla="*/ 109 w 132"/>
                  <a:gd name="T87" fmla="*/ 36 h 132"/>
                  <a:gd name="T88" fmla="*/ 116 w 132"/>
                  <a:gd name="T89" fmla="*/ 41 h 132"/>
                  <a:gd name="T90" fmla="*/ 117 w 132"/>
                  <a:gd name="T91" fmla="*/ 48 h 132"/>
                  <a:gd name="T92" fmla="*/ 119 w 132"/>
                  <a:gd name="T93" fmla="*/ 53 h 132"/>
                  <a:gd name="T94" fmla="*/ 120 w 132"/>
                  <a:gd name="T95" fmla="*/ 60 h 132"/>
                  <a:gd name="T96" fmla="*/ 118 w 132"/>
                  <a:gd name="T97" fmla="*/ 66 h 132"/>
                  <a:gd name="T98" fmla="*/ 122 w 132"/>
                  <a:gd name="T99" fmla="*/ 71 h 132"/>
                  <a:gd name="T100" fmla="*/ 84 w 132"/>
                  <a:gd name="T101" fmla="*/ 92 h 132"/>
                  <a:gd name="T102" fmla="*/ 54 w 132"/>
                  <a:gd name="T103" fmla="*/ 71 h 132"/>
                  <a:gd name="T104" fmla="*/ 52 w 132"/>
                  <a:gd name="T105" fmla="*/ 64 h 132"/>
                  <a:gd name="T106" fmla="*/ 59 w 132"/>
                  <a:gd name="T107" fmla="*/ 44 h 132"/>
                  <a:gd name="T108" fmla="*/ 82 w 132"/>
                  <a:gd name="T109" fmla="*/ 50 h 132"/>
                  <a:gd name="T110" fmla="*/ 77 w 132"/>
                  <a:gd name="T111" fmla="*/ 50 h 132"/>
                  <a:gd name="T112" fmla="*/ 67 w 132"/>
                  <a:gd name="T113" fmla="*/ 53 h 132"/>
                  <a:gd name="T114" fmla="*/ 66 w 132"/>
                  <a:gd name="T115" fmla="*/ 55 h 132"/>
                  <a:gd name="T116" fmla="*/ 79 w 132"/>
                  <a:gd name="T117" fmla="*/ 71 h 132"/>
                  <a:gd name="T118" fmla="*/ 63 w 132"/>
                  <a:gd name="T119" fmla="*/ 8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2" h="132">
                    <a:moveTo>
                      <a:pt x="66" y="22"/>
                    </a:moveTo>
                    <a:cubicBezTo>
                      <a:pt x="42" y="22"/>
                      <a:pt x="22" y="42"/>
                      <a:pt x="22" y="66"/>
                    </a:cubicBezTo>
                    <a:cubicBezTo>
                      <a:pt x="22" y="90"/>
                      <a:pt x="42" y="110"/>
                      <a:pt x="66" y="110"/>
                    </a:cubicBezTo>
                    <a:cubicBezTo>
                      <a:pt x="90" y="110"/>
                      <a:pt x="109" y="90"/>
                      <a:pt x="109" y="66"/>
                    </a:cubicBezTo>
                    <a:cubicBezTo>
                      <a:pt x="109" y="42"/>
                      <a:pt x="90" y="22"/>
                      <a:pt x="66" y="22"/>
                    </a:cubicBezTo>
                    <a:close/>
                    <a:moveTo>
                      <a:pt x="66" y="106"/>
                    </a:moveTo>
                    <a:cubicBezTo>
                      <a:pt x="44" y="106"/>
                      <a:pt x="26" y="88"/>
                      <a:pt x="26" y="66"/>
                    </a:cubicBezTo>
                    <a:cubicBezTo>
                      <a:pt x="26" y="44"/>
                      <a:pt x="44" y="26"/>
                      <a:pt x="66" y="26"/>
                    </a:cubicBezTo>
                    <a:cubicBezTo>
                      <a:pt x="87" y="26"/>
                      <a:pt x="105" y="44"/>
                      <a:pt x="105" y="66"/>
                    </a:cubicBezTo>
                    <a:cubicBezTo>
                      <a:pt x="105" y="88"/>
                      <a:pt x="87" y="106"/>
                      <a:pt x="66" y="106"/>
                    </a:cubicBezTo>
                    <a:close/>
                    <a:moveTo>
                      <a:pt x="66" y="0"/>
                    </a:moveTo>
                    <a:cubicBezTo>
                      <a:pt x="29" y="0"/>
                      <a:pt x="0" y="30"/>
                      <a:pt x="0" y="66"/>
                    </a:cubicBezTo>
                    <a:cubicBezTo>
                      <a:pt x="0" y="102"/>
                      <a:pt x="29" y="132"/>
                      <a:pt x="66" y="132"/>
                    </a:cubicBezTo>
                    <a:cubicBezTo>
                      <a:pt x="102" y="132"/>
                      <a:pt x="132" y="102"/>
                      <a:pt x="132" y="66"/>
                    </a:cubicBezTo>
                    <a:cubicBezTo>
                      <a:pt x="132" y="30"/>
                      <a:pt x="102" y="0"/>
                      <a:pt x="66" y="0"/>
                    </a:cubicBezTo>
                    <a:close/>
                    <a:moveTo>
                      <a:pt x="121" y="76"/>
                    </a:moveTo>
                    <a:cubicBezTo>
                      <a:pt x="120" y="76"/>
                      <a:pt x="120" y="76"/>
                      <a:pt x="120" y="76"/>
                    </a:cubicBezTo>
                    <a:cubicBezTo>
                      <a:pt x="118" y="76"/>
                      <a:pt x="117" y="76"/>
                      <a:pt x="117" y="78"/>
                    </a:cubicBezTo>
                    <a:cubicBezTo>
                      <a:pt x="117" y="78"/>
                      <a:pt x="116" y="79"/>
                      <a:pt x="116" y="80"/>
                    </a:cubicBezTo>
                    <a:cubicBezTo>
                      <a:pt x="116" y="81"/>
                      <a:pt x="117" y="83"/>
                      <a:pt x="118" y="83"/>
                    </a:cubicBezTo>
                    <a:cubicBezTo>
                      <a:pt x="118" y="83"/>
                      <a:pt x="118" y="83"/>
                      <a:pt x="119" y="83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8" y="85"/>
                      <a:pt x="118" y="87"/>
                      <a:pt x="117" y="88"/>
                    </a:cubicBezTo>
                    <a:cubicBezTo>
                      <a:pt x="117" y="88"/>
                      <a:pt x="117" y="88"/>
                      <a:pt x="116" y="88"/>
                    </a:cubicBezTo>
                    <a:cubicBezTo>
                      <a:pt x="115" y="87"/>
                      <a:pt x="114" y="88"/>
                      <a:pt x="113" y="89"/>
                    </a:cubicBezTo>
                    <a:cubicBezTo>
                      <a:pt x="113" y="90"/>
                      <a:pt x="112" y="90"/>
                      <a:pt x="112" y="91"/>
                    </a:cubicBezTo>
                    <a:cubicBezTo>
                      <a:pt x="111" y="92"/>
                      <a:pt x="112" y="94"/>
                      <a:pt x="113" y="94"/>
                    </a:cubicBezTo>
                    <a:cubicBezTo>
                      <a:pt x="113" y="95"/>
                      <a:pt x="114" y="95"/>
                      <a:pt x="114" y="95"/>
                    </a:cubicBezTo>
                    <a:cubicBezTo>
                      <a:pt x="113" y="96"/>
                      <a:pt x="112" y="98"/>
                      <a:pt x="111" y="99"/>
                    </a:cubicBezTo>
                    <a:cubicBezTo>
                      <a:pt x="111" y="99"/>
                      <a:pt x="110" y="99"/>
                      <a:pt x="110" y="98"/>
                    </a:cubicBezTo>
                    <a:cubicBezTo>
                      <a:pt x="109" y="98"/>
                      <a:pt x="107" y="98"/>
                      <a:pt x="107" y="99"/>
                    </a:cubicBezTo>
                    <a:cubicBezTo>
                      <a:pt x="106" y="99"/>
                      <a:pt x="106" y="100"/>
                      <a:pt x="105" y="101"/>
                    </a:cubicBezTo>
                    <a:cubicBezTo>
                      <a:pt x="104" y="102"/>
                      <a:pt x="104" y="103"/>
                      <a:pt x="105" y="104"/>
                    </a:cubicBezTo>
                    <a:cubicBezTo>
                      <a:pt x="106" y="104"/>
                      <a:pt x="106" y="105"/>
                      <a:pt x="106" y="105"/>
                    </a:cubicBezTo>
                    <a:cubicBezTo>
                      <a:pt x="105" y="106"/>
                      <a:pt x="104" y="107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1" y="107"/>
                      <a:pt x="99" y="106"/>
                      <a:pt x="98" y="107"/>
                    </a:cubicBezTo>
                    <a:cubicBezTo>
                      <a:pt x="98" y="108"/>
                      <a:pt x="97" y="108"/>
                      <a:pt x="96" y="109"/>
                    </a:cubicBezTo>
                    <a:cubicBezTo>
                      <a:pt x="95" y="109"/>
                      <a:pt x="95" y="111"/>
                      <a:pt x="96" y="112"/>
                    </a:cubicBezTo>
                    <a:cubicBezTo>
                      <a:pt x="96" y="112"/>
                      <a:pt x="96" y="113"/>
                      <a:pt x="97" y="113"/>
                    </a:cubicBezTo>
                    <a:cubicBezTo>
                      <a:pt x="95" y="114"/>
                      <a:pt x="93" y="115"/>
                      <a:pt x="92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1" y="113"/>
                      <a:pt x="89" y="113"/>
                      <a:pt x="88" y="113"/>
                    </a:cubicBezTo>
                    <a:cubicBezTo>
                      <a:pt x="88" y="114"/>
                      <a:pt x="87" y="114"/>
                      <a:pt x="86" y="114"/>
                    </a:cubicBezTo>
                    <a:cubicBezTo>
                      <a:pt x="85" y="115"/>
                      <a:pt x="84" y="116"/>
                      <a:pt x="85" y="118"/>
                    </a:cubicBezTo>
                    <a:cubicBezTo>
                      <a:pt x="85" y="118"/>
                      <a:pt x="85" y="118"/>
                      <a:pt x="85" y="118"/>
                    </a:cubicBezTo>
                    <a:cubicBezTo>
                      <a:pt x="84" y="119"/>
                      <a:pt x="82" y="120"/>
                      <a:pt x="80" y="120"/>
                    </a:cubicBezTo>
                    <a:cubicBezTo>
                      <a:pt x="80" y="120"/>
                      <a:pt x="80" y="119"/>
                      <a:pt x="80" y="119"/>
                    </a:cubicBezTo>
                    <a:cubicBezTo>
                      <a:pt x="80" y="118"/>
                      <a:pt x="78" y="117"/>
                      <a:pt x="77" y="117"/>
                    </a:cubicBezTo>
                    <a:cubicBezTo>
                      <a:pt x="76" y="117"/>
                      <a:pt x="76" y="118"/>
                      <a:pt x="75" y="118"/>
                    </a:cubicBezTo>
                    <a:cubicBezTo>
                      <a:pt x="73" y="118"/>
                      <a:pt x="73" y="119"/>
                      <a:pt x="73" y="121"/>
                    </a:cubicBezTo>
                    <a:cubicBezTo>
                      <a:pt x="73" y="121"/>
                      <a:pt x="73" y="121"/>
                      <a:pt x="73" y="122"/>
                    </a:cubicBezTo>
                    <a:cubicBezTo>
                      <a:pt x="71" y="122"/>
                      <a:pt x="69" y="122"/>
                      <a:pt x="68" y="122"/>
                    </a:cubicBezTo>
                    <a:cubicBezTo>
                      <a:pt x="68" y="122"/>
                      <a:pt x="68" y="121"/>
                      <a:pt x="68" y="121"/>
                    </a:cubicBezTo>
                    <a:cubicBezTo>
                      <a:pt x="68" y="120"/>
                      <a:pt x="67" y="119"/>
                      <a:pt x="65" y="118"/>
                    </a:cubicBezTo>
                    <a:cubicBezTo>
                      <a:pt x="65" y="118"/>
                      <a:pt x="64" y="118"/>
                      <a:pt x="63" y="118"/>
                    </a:cubicBezTo>
                    <a:cubicBezTo>
                      <a:pt x="62" y="118"/>
                      <a:pt x="60" y="119"/>
                      <a:pt x="60" y="121"/>
                    </a:cubicBezTo>
                    <a:cubicBezTo>
                      <a:pt x="60" y="121"/>
                      <a:pt x="60" y="122"/>
                      <a:pt x="61" y="122"/>
                    </a:cubicBezTo>
                    <a:cubicBezTo>
                      <a:pt x="59" y="122"/>
                      <a:pt x="57" y="121"/>
                      <a:pt x="55" y="121"/>
                    </a:cubicBezTo>
                    <a:cubicBezTo>
                      <a:pt x="55" y="121"/>
                      <a:pt x="55" y="120"/>
                      <a:pt x="55" y="120"/>
                    </a:cubicBezTo>
                    <a:cubicBezTo>
                      <a:pt x="56" y="119"/>
                      <a:pt x="55" y="117"/>
                      <a:pt x="54" y="117"/>
                    </a:cubicBezTo>
                    <a:cubicBezTo>
                      <a:pt x="53" y="117"/>
                      <a:pt x="52" y="117"/>
                      <a:pt x="51" y="117"/>
                    </a:cubicBezTo>
                    <a:cubicBezTo>
                      <a:pt x="50" y="116"/>
                      <a:pt x="49" y="117"/>
                      <a:pt x="48" y="118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6" y="119"/>
                      <a:pt x="45" y="118"/>
                      <a:pt x="43" y="117"/>
                    </a:cubicBezTo>
                    <a:cubicBezTo>
                      <a:pt x="43" y="117"/>
                      <a:pt x="43" y="117"/>
                      <a:pt x="44" y="116"/>
                    </a:cubicBezTo>
                    <a:cubicBezTo>
                      <a:pt x="44" y="115"/>
                      <a:pt x="44" y="114"/>
                      <a:pt x="43" y="113"/>
                    </a:cubicBezTo>
                    <a:cubicBezTo>
                      <a:pt x="42" y="113"/>
                      <a:pt x="41" y="112"/>
                      <a:pt x="40" y="112"/>
                    </a:cubicBezTo>
                    <a:cubicBezTo>
                      <a:pt x="39" y="111"/>
                      <a:pt x="38" y="112"/>
                      <a:pt x="37" y="113"/>
                    </a:cubicBezTo>
                    <a:cubicBezTo>
                      <a:pt x="37" y="113"/>
                      <a:pt x="37" y="114"/>
                      <a:pt x="37" y="114"/>
                    </a:cubicBezTo>
                    <a:cubicBezTo>
                      <a:pt x="35" y="113"/>
                      <a:pt x="34" y="112"/>
                      <a:pt x="32" y="111"/>
                    </a:cubicBezTo>
                    <a:cubicBezTo>
                      <a:pt x="32" y="111"/>
                      <a:pt x="33" y="111"/>
                      <a:pt x="33" y="110"/>
                    </a:cubicBezTo>
                    <a:cubicBezTo>
                      <a:pt x="34" y="109"/>
                      <a:pt x="34" y="108"/>
                      <a:pt x="33" y="107"/>
                    </a:cubicBezTo>
                    <a:cubicBezTo>
                      <a:pt x="32" y="106"/>
                      <a:pt x="31" y="106"/>
                      <a:pt x="31" y="105"/>
                    </a:cubicBezTo>
                    <a:cubicBezTo>
                      <a:pt x="30" y="104"/>
                      <a:pt x="28" y="104"/>
                      <a:pt x="27" y="105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5" y="105"/>
                      <a:pt x="24" y="104"/>
                      <a:pt x="23" y="102"/>
                    </a:cubicBezTo>
                    <a:cubicBezTo>
                      <a:pt x="23" y="102"/>
                      <a:pt x="24" y="102"/>
                      <a:pt x="24" y="102"/>
                    </a:cubicBezTo>
                    <a:cubicBezTo>
                      <a:pt x="25" y="101"/>
                      <a:pt x="25" y="99"/>
                      <a:pt x="24" y="98"/>
                    </a:cubicBezTo>
                    <a:cubicBezTo>
                      <a:pt x="24" y="98"/>
                      <a:pt x="23" y="97"/>
                      <a:pt x="23" y="96"/>
                    </a:cubicBezTo>
                    <a:cubicBezTo>
                      <a:pt x="22" y="95"/>
                      <a:pt x="21" y="95"/>
                      <a:pt x="19" y="96"/>
                    </a:cubicBezTo>
                    <a:cubicBezTo>
                      <a:pt x="19" y="96"/>
                      <a:pt x="19" y="96"/>
                      <a:pt x="19" y="97"/>
                    </a:cubicBezTo>
                    <a:cubicBezTo>
                      <a:pt x="18" y="95"/>
                      <a:pt x="17" y="93"/>
                      <a:pt x="16" y="92"/>
                    </a:cubicBezTo>
                    <a:cubicBezTo>
                      <a:pt x="16" y="92"/>
                      <a:pt x="17" y="92"/>
                      <a:pt x="17" y="92"/>
                    </a:cubicBezTo>
                    <a:cubicBezTo>
                      <a:pt x="18" y="91"/>
                      <a:pt x="19" y="90"/>
                      <a:pt x="18" y="88"/>
                    </a:cubicBezTo>
                    <a:cubicBezTo>
                      <a:pt x="18" y="88"/>
                      <a:pt x="17" y="87"/>
                      <a:pt x="17" y="86"/>
                    </a:cubicBezTo>
                    <a:cubicBezTo>
                      <a:pt x="17" y="85"/>
                      <a:pt x="15" y="84"/>
                      <a:pt x="14" y="85"/>
                    </a:cubicBezTo>
                    <a:cubicBezTo>
                      <a:pt x="14" y="85"/>
                      <a:pt x="13" y="85"/>
                      <a:pt x="13" y="85"/>
                    </a:cubicBezTo>
                    <a:cubicBezTo>
                      <a:pt x="12" y="84"/>
                      <a:pt x="12" y="82"/>
                      <a:pt x="11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4" y="80"/>
                      <a:pt x="15" y="78"/>
                      <a:pt x="14" y="77"/>
                    </a:cubicBezTo>
                    <a:cubicBezTo>
                      <a:pt x="14" y="76"/>
                      <a:pt x="14" y="76"/>
                      <a:pt x="14" y="75"/>
                    </a:cubicBezTo>
                    <a:cubicBezTo>
                      <a:pt x="14" y="73"/>
                      <a:pt x="12" y="73"/>
                      <a:pt x="11" y="73"/>
                    </a:cubicBezTo>
                    <a:cubicBezTo>
                      <a:pt x="11" y="73"/>
                      <a:pt x="10" y="73"/>
                      <a:pt x="10" y="73"/>
                    </a:cubicBezTo>
                    <a:cubicBezTo>
                      <a:pt x="10" y="71"/>
                      <a:pt x="10" y="69"/>
                      <a:pt x="10" y="68"/>
                    </a:cubicBezTo>
                    <a:cubicBezTo>
                      <a:pt x="10" y="68"/>
                      <a:pt x="10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2" y="68"/>
                      <a:pt x="13" y="67"/>
                      <a:pt x="13" y="65"/>
                    </a:cubicBezTo>
                    <a:cubicBezTo>
                      <a:pt x="13" y="65"/>
                      <a:pt x="13" y="64"/>
                      <a:pt x="13" y="63"/>
                    </a:cubicBezTo>
                    <a:cubicBezTo>
                      <a:pt x="13" y="62"/>
                      <a:pt x="12" y="60"/>
                      <a:pt x="11" y="60"/>
                    </a:cubicBezTo>
                    <a:cubicBezTo>
                      <a:pt x="11" y="60"/>
                      <a:pt x="10" y="60"/>
                      <a:pt x="10" y="61"/>
                    </a:cubicBezTo>
                    <a:cubicBezTo>
                      <a:pt x="10" y="59"/>
                      <a:pt x="10" y="57"/>
                      <a:pt x="11" y="55"/>
                    </a:cubicBezTo>
                    <a:cubicBezTo>
                      <a:pt x="11" y="55"/>
                      <a:pt x="11" y="55"/>
                      <a:pt x="12" y="55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3" y="56"/>
                      <a:pt x="14" y="55"/>
                      <a:pt x="15" y="54"/>
                    </a:cubicBezTo>
                    <a:cubicBezTo>
                      <a:pt x="15" y="53"/>
                      <a:pt x="15" y="52"/>
                      <a:pt x="15" y="51"/>
                    </a:cubicBezTo>
                    <a:cubicBezTo>
                      <a:pt x="16" y="50"/>
                      <a:pt x="15" y="49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6"/>
                      <a:pt x="14" y="45"/>
                      <a:pt x="15" y="43"/>
                    </a:cubicBezTo>
                    <a:cubicBezTo>
                      <a:pt x="15" y="43"/>
                      <a:pt x="15" y="43"/>
                      <a:pt x="15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44"/>
                      <a:pt x="18" y="43"/>
                      <a:pt x="19" y="43"/>
                    </a:cubicBezTo>
                    <a:cubicBezTo>
                      <a:pt x="19" y="42"/>
                      <a:pt x="19" y="41"/>
                      <a:pt x="20" y="40"/>
                    </a:cubicBezTo>
                    <a:cubicBezTo>
                      <a:pt x="20" y="39"/>
                      <a:pt x="20" y="38"/>
                      <a:pt x="19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9" y="35"/>
                      <a:pt x="20" y="34"/>
                      <a:pt x="21" y="32"/>
                    </a:cubicBezTo>
                    <a:cubicBezTo>
                      <a:pt x="21" y="32"/>
                      <a:pt x="21" y="33"/>
                      <a:pt x="22" y="33"/>
                    </a:cubicBezTo>
                    <a:cubicBezTo>
                      <a:pt x="22" y="33"/>
                      <a:pt x="23" y="34"/>
                      <a:pt x="23" y="34"/>
                    </a:cubicBezTo>
                    <a:cubicBezTo>
                      <a:pt x="24" y="34"/>
                      <a:pt x="25" y="33"/>
                      <a:pt x="25" y="33"/>
                    </a:cubicBezTo>
                    <a:cubicBezTo>
                      <a:pt x="26" y="32"/>
                      <a:pt x="26" y="31"/>
                      <a:pt x="27" y="31"/>
                    </a:cubicBezTo>
                    <a:cubicBezTo>
                      <a:pt x="28" y="30"/>
                      <a:pt x="27" y="28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6"/>
                      <a:pt x="28" y="24"/>
                      <a:pt x="30" y="23"/>
                    </a:cubicBezTo>
                    <a:cubicBezTo>
                      <a:pt x="30" y="23"/>
                      <a:pt x="30" y="24"/>
                      <a:pt x="30" y="24"/>
                    </a:cubicBezTo>
                    <a:cubicBezTo>
                      <a:pt x="31" y="25"/>
                      <a:pt x="31" y="25"/>
                      <a:pt x="32" y="25"/>
                    </a:cubicBezTo>
                    <a:cubicBezTo>
                      <a:pt x="33" y="25"/>
                      <a:pt x="33" y="25"/>
                      <a:pt x="34" y="24"/>
                    </a:cubicBezTo>
                    <a:cubicBezTo>
                      <a:pt x="34" y="24"/>
                      <a:pt x="35" y="23"/>
                      <a:pt x="36" y="23"/>
                    </a:cubicBezTo>
                    <a:cubicBezTo>
                      <a:pt x="37" y="22"/>
                      <a:pt x="37" y="21"/>
                      <a:pt x="36" y="20"/>
                    </a:cubicBezTo>
                    <a:cubicBezTo>
                      <a:pt x="36" y="19"/>
                      <a:pt x="36" y="19"/>
                      <a:pt x="35" y="19"/>
                    </a:cubicBezTo>
                    <a:cubicBezTo>
                      <a:pt x="37" y="18"/>
                      <a:pt x="39" y="17"/>
                      <a:pt x="40" y="16"/>
                    </a:cubicBezTo>
                    <a:cubicBezTo>
                      <a:pt x="40" y="16"/>
                      <a:pt x="40" y="17"/>
                      <a:pt x="40" y="17"/>
                    </a:cubicBezTo>
                    <a:cubicBezTo>
                      <a:pt x="41" y="18"/>
                      <a:pt x="42" y="19"/>
                      <a:pt x="43" y="19"/>
                    </a:cubicBezTo>
                    <a:cubicBezTo>
                      <a:pt x="43" y="19"/>
                      <a:pt x="43" y="18"/>
                      <a:pt x="44" y="18"/>
                    </a:cubicBezTo>
                    <a:cubicBezTo>
                      <a:pt x="44" y="18"/>
                      <a:pt x="45" y="18"/>
                      <a:pt x="46" y="17"/>
                    </a:cubicBezTo>
                    <a:cubicBezTo>
                      <a:pt x="47" y="17"/>
                      <a:pt x="48" y="15"/>
                      <a:pt x="47" y="14"/>
                    </a:cubicBezTo>
                    <a:cubicBezTo>
                      <a:pt x="47" y="14"/>
                      <a:pt x="47" y="14"/>
                      <a:pt x="47" y="13"/>
                    </a:cubicBezTo>
                    <a:cubicBezTo>
                      <a:pt x="48" y="13"/>
                      <a:pt x="50" y="12"/>
                      <a:pt x="52" y="12"/>
                    </a:cubicBezTo>
                    <a:cubicBezTo>
                      <a:pt x="52" y="12"/>
                      <a:pt x="52" y="12"/>
                      <a:pt x="52" y="13"/>
                    </a:cubicBezTo>
                    <a:cubicBezTo>
                      <a:pt x="52" y="14"/>
                      <a:pt x="53" y="15"/>
                      <a:pt x="54" y="15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6" y="14"/>
                      <a:pt x="56" y="14"/>
                      <a:pt x="57" y="14"/>
                    </a:cubicBezTo>
                    <a:cubicBezTo>
                      <a:pt x="59" y="14"/>
                      <a:pt x="59" y="13"/>
                      <a:pt x="59" y="11"/>
                    </a:cubicBezTo>
                    <a:cubicBezTo>
                      <a:pt x="59" y="11"/>
                      <a:pt x="59" y="11"/>
                      <a:pt x="59" y="10"/>
                    </a:cubicBezTo>
                    <a:cubicBezTo>
                      <a:pt x="61" y="10"/>
                      <a:pt x="63" y="10"/>
                      <a:pt x="64" y="10"/>
                    </a:cubicBezTo>
                    <a:cubicBezTo>
                      <a:pt x="64" y="10"/>
                      <a:pt x="64" y="11"/>
                      <a:pt x="64" y="11"/>
                    </a:cubicBezTo>
                    <a:cubicBezTo>
                      <a:pt x="64" y="12"/>
                      <a:pt x="65" y="13"/>
                      <a:pt x="67" y="14"/>
                    </a:cubicBezTo>
                    <a:cubicBezTo>
                      <a:pt x="67" y="14"/>
                      <a:pt x="68" y="14"/>
                      <a:pt x="69" y="14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70" y="14"/>
                      <a:pt x="72" y="13"/>
                      <a:pt x="72" y="11"/>
                    </a:cubicBezTo>
                    <a:cubicBezTo>
                      <a:pt x="72" y="11"/>
                      <a:pt x="72" y="11"/>
                      <a:pt x="71" y="10"/>
                    </a:cubicBezTo>
                    <a:cubicBezTo>
                      <a:pt x="73" y="10"/>
                      <a:pt x="75" y="11"/>
                      <a:pt x="77" y="11"/>
                    </a:cubicBezTo>
                    <a:cubicBezTo>
                      <a:pt x="77" y="11"/>
                      <a:pt x="77" y="12"/>
                      <a:pt x="77" y="12"/>
                    </a:cubicBezTo>
                    <a:cubicBezTo>
                      <a:pt x="76" y="13"/>
                      <a:pt x="77" y="15"/>
                      <a:pt x="78" y="15"/>
                    </a:cubicBezTo>
                    <a:cubicBezTo>
                      <a:pt x="79" y="15"/>
                      <a:pt x="80" y="15"/>
                      <a:pt x="81" y="16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82" y="16"/>
                      <a:pt x="83" y="15"/>
                      <a:pt x="84" y="14"/>
                    </a:cubicBezTo>
                    <a:cubicBezTo>
                      <a:pt x="84" y="14"/>
                      <a:pt x="84" y="13"/>
                      <a:pt x="84" y="13"/>
                    </a:cubicBezTo>
                    <a:cubicBezTo>
                      <a:pt x="86" y="14"/>
                      <a:pt x="87" y="14"/>
                      <a:pt x="89" y="15"/>
                    </a:cubicBezTo>
                    <a:cubicBezTo>
                      <a:pt x="89" y="15"/>
                      <a:pt x="88" y="16"/>
                      <a:pt x="88" y="16"/>
                    </a:cubicBezTo>
                    <a:cubicBezTo>
                      <a:pt x="88" y="17"/>
                      <a:pt x="88" y="19"/>
                      <a:pt x="89" y="19"/>
                    </a:cubicBezTo>
                    <a:cubicBezTo>
                      <a:pt x="90" y="20"/>
                      <a:pt x="91" y="20"/>
                      <a:pt x="91" y="20"/>
                    </a:cubicBezTo>
                    <a:cubicBezTo>
                      <a:pt x="92" y="20"/>
                      <a:pt x="92" y="21"/>
                      <a:pt x="93" y="21"/>
                    </a:cubicBezTo>
                    <a:cubicBezTo>
                      <a:pt x="94" y="21"/>
                      <a:pt x="94" y="20"/>
                      <a:pt x="95" y="19"/>
                    </a:cubicBezTo>
                    <a:cubicBezTo>
                      <a:pt x="95" y="19"/>
                      <a:pt x="95" y="19"/>
                      <a:pt x="95" y="18"/>
                    </a:cubicBezTo>
                    <a:cubicBezTo>
                      <a:pt x="97" y="19"/>
                      <a:pt x="98" y="20"/>
                      <a:pt x="100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8" y="23"/>
                      <a:pt x="98" y="25"/>
                      <a:pt x="99" y="26"/>
                    </a:cubicBezTo>
                    <a:cubicBezTo>
                      <a:pt x="100" y="26"/>
                      <a:pt x="100" y="27"/>
                      <a:pt x="101" y="27"/>
                    </a:cubicBezTo>
                    <a:cubicBezTo>
                      <a:pt x="102" y="28"/>
                      <a:pt x="102" y="28"/>
                      <a:pt x="103" y="28"/>
                    </a:cubicBezTo>
                    <a:cubicBezTo>
                      <a:pt x="103" y="28"/>
                      <a:pt x="104" y="28"/>
                      <a:pt x="105" y="27"/>
                    </a:cubicBezTo>
                    <a:cubicBezTo>
                      <a:pt x="105" y="27"/>
                      <a:pt x="105" y="26"/>
                      <a:pt x="105" y="26"/>
                    </a:cubicBezTo>
                    <a:cubicBezTo>
                      <a:pt x="106" y="27"/>
                      <a:pt x="108" y="29"/>
                      <a:pt x="109" y="30"/>
                    </a:cubicBezTo>
                    <a:cubicBezTo>
                      <a:pt x="109" y="30"/>
                      <a:pt x="108" y="30"/>
                      <a:pt x="108" y="31"/>
                    </a:cubicBezTo>
                    <a:cubicBezTo>
                      <a:pt x="107" y="32"/>
                      <a:pt x="107" y="33"/>
                      <a:pt x="107" y="34"/>
                    </a:cubicBezTo>
                    <a:cubicBezTo>
                      <a:pt x="108" y="35"/>
                      <a:pt x="108" y="35"/>
                      <a:pt x="109" y="36"/>
                    </a:cubicBezTo>
                    <a:cubicBezTo>
                      <a:pt x="109" y="37"/>
                      <a:pt x="110" y="37"/>
                      <a:pt x="111" y="37"/>
                    </a:cubicBezTo>
                    <a:cubicBezTo>
                      <a:pt x="111" y="37"/>
                      <a:pt x="112" y="37"/>
                      <a:pt x="112" y="37"/>
                    </a:cubicBezTo>
                    <a:cubicBezTo>
                      <a:pt x="113" y="37"/>
                      <a:pt x="113" y="36"/>
                      <a:pt x="113" y="36"/>
                    </a:cubicBezTo>
                    <a:cubicBezTo>
                      <a:pt x="114" y="38"/>
                      <a:pt x="115" y="39"/>
                      <a:pt x="116" y="41"/>
                    </a:cubicBezTo>
                    <a:cubicBezTo>
                      <a:pt x="115" y="41"/>
                      <a:pt x="115" y="41"/>
                      <a:pt x="115" y="41"/>
                    </a:cubicBezTo>
                    <a:cubicBezTo>
                      <a:pt x="113" y="42"/>
                      <a:pt x="113" y="43"/>
                      <a:pt x="113" y="44"/>
                    </a:cubicBezTo>
                    <a:cubicBezTo>
                      <a:pt x="114" y="45"/>
                      <a:pt x="114" y="46"/>
                      <a:pt x="114" y="46"/>
                    </a:cubicBezTo>
                    <a:cubicBezTo>
                      <a:pt x="115" y="47"/>
                      <a:pt x="116" y="48"/>
                      <a:pt x="117" y="48"/>
                    </a:cubicBezTo>
                    <a:cubicBezTo>
                      <a:pt x="117" y="48"/>
                      <a:pt x="117" y="48"/>
                      <a:pt x="118" y="48"/>
                    </a:cubicBezTo>
                    <a:cubicBezTo>
                      <a:pt x="118" y="48"/>
                      <a:pt x="118" y="48"/>
                      <a:pt x="118" y="47"/>
                    </a:cubicBezTo>
                    <a:cubicBezTo>
                      <a:pt x="119" y="49"/>
                      <a:pt x="120" y="51"/>
                      <a:pt x="120" y="53"/>
                    </a:cubicBezTo>
                    <a:cubicBezTo>
                      <a:pt x="120" y="53"/>
                      <a:pt x="119" y="53"/>
                      <a:pt x="119" y="53"/>
                    </a:cubicBezTo>
                    <a:cubicBezTo>
                      <a:pt x="118" y="53"/>
                      <a:pt x="117" y="54"/>
                      <a:pt x="117" y="56"/>
                    </a:cubicBezTo>
                    <a:cubicBezTo>
                      <a:pt x="117" y="56"/>
                      <a:pt x="117" y="57"/>
                      <a:pt x="118" y="58"/>
                    </a:cubicBezTo>
                    <a:cubicBezTo>
                      <a:pt x="118" y="59"/>
                      <a:pt x="119" y="60"/>
                      <a:pt x="120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2" y="61"/>
                      <a:pt x="122" y="62"/>
                      <a:pt x="122" y="64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19" y="64"/>
                      <a:pt x="118" y="65"/>
                      <a:pt x="118" y="66"/>
                    </a:cubicBezTo>
                    <a:cubicBezTo>
                      <a:pt x="118" y="67"/>
                      <a:pt x="118" y="68"/>
                      <a:pt x="118" y="68"/>
                    </a:cubicBezTo>
                    <a:cubicBezTo>
                      <a:pt x="118" y="70"/>
                      <a:pt x="119" y="71"/>
                      <a:pt x="120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71"/>
                      <a:pt x="121" y="71"/>
                      <a:pt x="122" y="71"/>
                    </a:cubicBezTo>
                    <a:cubicBezTo>
                      <a:pt x="121" y="73"/>
                      <a:pt x="121" y="75"/>
                      <a:pt x="121" y="76"/>
                    </a:cubicBezTo>
                    <a:close/>
                    <a:moveTo>
                      <a:pt x="60" y="82"/>
                    </a:moveTo>
                    <a:cubicBezTo>
                      <a:pt x="84" y="82"/>
                      <a:pt x="84" y="82"/>
                      <a:pt x="84" y="8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47" y="92"/>
                      <a:pt x="47" y="92"/>
                      <a:pt x="47" y="92"/>
                    </a:cubicBezTo>
                    <a:cubicBezTo>
                      <a:pt x="47" y="83"/>
                      <a:pt x="47" y="83"/>
                      <a:pt x="47" y="83"/>
                    </a:cubicBezTo>
                    <a:cubicBezTo>
                      <a:pt x="50" y="82"/>
                      <a:pt x="51" y="81"/>
                      <a:pt x="52" y="79"/>
                    </a:cubicBezTo>
                    <a:cubicBezTo>
                      <a:pt x="53" y="77"/>
                      <a:pt x="54" y="75"/>
                      <a:pt x="54" y="7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8" y="64"/>
                      <a:pt x="48" y="64"/>
                      <a:pt x="48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1"/>
                      <a:pt x="55" y="47"/>
                      <a:pt x="59" y="44"/>
                    </a:cubicBezTo>
                    <a:cubicBezTo>
                      <a:pt x="62" y="41"/>
                      <a:pt x="66" y="40"/>
                      <a:pt x="71" y="40"/>
                    </a:cubicBezTo>
                    <a:cubicBezTo>
                      <a:pt x="74" y="40"/>
                      <a:pt x="76" y="40"/>
                      <a:pt x="78" y="41"/>
                    </a:cubicBezTo>
                    <a:cubicBezTo>
                      <a:pt x="80" y="41"/>
                      <a:pt x="81" y="41"/>
                      <a:pt x="82" y="42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2"/>
                      <a:pt x="82" y="52"/>
                      <a:pt x="82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52"/>
                      <a:pt x="80" y="51"/>
                      <a:pt x="79" y="51"/>
                    </a:cubicBezTo>
                    <a:cubicBezTo>
                      <a:pt x="79" y="51"/>
                      <a:pt x="78" y="50"/>
                      <a:pt x="77" y="50"/>
                    </a:cubicBezTo>
                    <a:cubicBezTo>
                      <a:pt x="76" y="50"/>
                      <a:pt x="74" y="49"/>
                      <a:pt x="73" y="49"/>
                    </a:cubicBezTo>
                    <a:cubicBezTo>
                      <a:pt x="71" y="49"/>
                      <a:pt x="69" y="50"/>
                      <a:pt x="68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6" y="5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4"/>
                      <a:pt x="66" y="55"/>
                      <a:pt x="66" y="55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6"/>
                      <a:pt x="66" y="56"/>
                      <a:pt x="66" y="57"/>
                    </a:cubicBezTo>
                    <a:cubicBezTo>
                      <a:pt x="66" y="64"/>
                      <a:pt x="66" y="64"/>
                      <a:pt x="66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2"/>
                      <a:pt x="66" y="73"/>
                      <a:pt x="65" y="75"/>
                    </a:cubicBezTo>
                    <a:cubicBezTo>
                      <a:pt x="65" y="76"/>
                      <a:pt x="65" y="77"/>
                      <a:pt x="64" y="78"/>
                    </a:cubicBezTo>
                    <a:cubicBezTo>
                      <a:pt x="64" y="78"/>
                      <a:pt x="63" y="79"/>
                      <a:pt x="63" y="80"/>
                    </a:cubicBezTo>
                    <a:cubicBezTo>
                      <a:pt x="62" y="81"/>
                      <a:pt x="61" y="82"/>
                      <a:pt x="60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74"/>
              <p:cNvSpPr>
                <a:spLocks noEditPoints="1"/>
              </p:cNvSpPr>
              <p:nvPr/>
            </p:nvSpPr>
            <p:spPr bwMode="auto">
              <a:xfrm>
                <a:off x="3345" y="-6437"/>
                <a:ext cx="312" cy="312"/>
              </a:xfrm>
              <a:custGeom>
                <a:avLst/>
                <a:gdLst>
                  <a:gd name="T0" fmla="*/ 110 w 132"/>
                  <a:gd name="T1" fmla="*/ 66 h 132"/>
                  <a:gd name="T2" fmla="*/ 66 w 132"/>
                  <a:gd name="T3" fmla="*/ 26 h 132"/>
                  <a:gd name="T4" fmla="*/ 0 w 132"/>
                  <a:gd name="T5" fmla="*/ 66 h 132"/>
                  <a:gd name="T6" fmla="*/ 121 w 132"/>
                  <a:gd name="T7" fmla="*/ 76 h 132"/>
                  <a:gd name="T8" fmla="*/ 118 w 132"/>
                  <a:gd name="T9" fmla="*/ 83 h 132"/>
                  <a:gd name="T10" fmla="*/ 116 w 132"/>
                  <a:gd name="T11" fmla="*/ 88 h 132"/>
                  <a:gd name="T12" fmla="*/ 114 w 132"/>
                  <a:gd name="T13" fmla="*/ 95 h 132"/>
                  <a:gd name="T14" fmla="*/ 105 w 132"/>
                  <a:gd name="T15" fmla="*/ 101 h 132"/>
                  <a:gd name="T16" fmla="*/ 102 w 132"/>
                  <a:gd name="T17" fmla="*/ 108 h 132"/>
                  <a:gd name="T18" fmla="*/ 97 w 132"/>
                  <a:gd name="T19" fmla="*/ 113 h 132"/>
                  <a:gd name="T20" fmla="*/ 86 w 132"/>
                  <a:gd name="T21" fmla="*/ 114 h 132"/>
                  <a:gd name="T22" fmla="*/ 80 w 132"/>
                  <a:gd name="T23" fmla="*/ 119 h 132"/>
                  <a:gd name="T24" fmla="*/ 73 w 132"/>
                  <a:gd name="T25" fmla="*/ 122 h 132"/>
                  <a:gd name="T26" fmla="*/ 63 w 132"/>
                  <a:gd name="T27" fmla="*/ 118 h 132"/>
                  <a:gd name="T28" fmla="*/ 56 w 132"/>
                  <a:gd name="T29" fmla="*/ 120 h 132"/>
                  <a:gd name="T30" fmla="*/ 48 w 132"/>
                  <a:gd name="T31" fmla="*/ 119 h 132"/>
                  <a:gd name="T32" fmla="*/ 41 w 132"/>
                  <a:gd name="T33" fmla="*/ 112 h 132"/>
                  <a:gd name="T34" fmla="*/ 33 w 132"/>
                  <a:gd name="T35" fmla="*/ 110 h 132"/>
                  <a:gd name="T36" fmla="*/ 27 w 132"/>
                  <a:gd name="T37" fmla="*/ 106 h 132"/>
                  <a:gd name="T38" fmla="*/ 23 w 132"/>
                  <a:gd name="T39" fmla="*/ 96 h 132"/>
                  <a:gd name="T40" fmla="*/ 17 w 132"/>
                  <a:gd name="T41" fmla="*/ 92 h 132"/>
                  <a:gd name="T42" fmla="*/ 13 w 132"/>
                  <a:gd name="T43" fmla="*/ 85 h 132"/>
                  <a:gd name="T44" fmla="*/ 15 w 132"/>
                  <a:gd name="T45" fmla="*/ 77 h 132"/>
                  <a:gd name="T46" fmla="*/ 10 w 132"/>
                  <a:gd name="T47" fmla="*/ 68 h 132"/>
                  <a:gd name="T48" fmla="*/ 13 w 132"/>
                  <a:gd name="T49" fmla="*/ 63 h 132"/>
                  <a:gd name="T50" fmla="*/ 12 w 132"/>
                  <a:gd name="T51" fmla="*/ 55 h 132"/>
                  <a:gd name="T52" fmla="*/ 14 w 132"/>
                  <a:gd name="T53" fmla="*/ 48 h 132"/>
                  <a:gd name="T54" fmla="*/ 17 w 132"/>
                  <a:gd name="T55" fmla="*/ 44 h 132"/>
                  <a:gd name="T56" fmla="*/ 18 w 132"/>
                  <a:gd name="T57" fmla="*/ 37 h 132"/>
                  <a:gd name="T58" fmla="*/ 25 w 132"/>
                  <a:gd name="T59" fmla="*/ 33 h 132"/>
                  <a:gd name="T60" fmla="*/ 30 w 132"/>
                  <a:gd name="T61" fmla="*/ 23 h 132"/>
                  <a:gd name="T62" fmla="*/ 36 w 132"/>
                  <a:gd name="T63" fmla="*/ 23 h 132"/>
                  <a:gd name="T64" fmla="*/ 41 w 132"/>
                  <a:gd name="T65" fmla="*/ 17 h 132"/>
                  <a:gd name="T66" fmla="*/ 47 w 132"/>
                  <a:gd name="T67" fmla="*/ 14 h 132"/>
                  <a:gd name="T68" fmla="*/ 55 w 132"/>
                  <a:gd name="T69" fmla="*/ 15 h 132"/>
                  <a:gd name="T70" fmla="*/ 59 w 132"/>
                  <a:gd name="T71" fmla="*/ 10 h 132"/>
                  <a:gd name="T72" fmla="*/ 69 w 132"/>
                  <a:gd name="T73" fmla="*/ 14 h 132"/>
                  <a:gd name="T74" fmla="*/ 77 w 132"/>
                  <a:gd name="T75" fmla="*/ 11 h 132"/>
                  <a:gd name="T76" fmla="*/ 82 w 132"/>
                  <a:gd name="T77" fmla="*/ 16 h 132"/>
                  <a:gd name="T78" fmla="*/ 89 w 132"/>
                  <a:gd name="T79" fmla="*/ 16 h 132"/>
                  <a:gd name="T80" fmla="*/ 95 w 132"/>
                  <a:gd name="T81" fmla="*/ 19 h 132"/>
                  <a:gd name="T82" fmla="*/ 99 w 132"/>
                  <a:gd name="T83" fmla="*/ 26 h 132"/>
                  <a:gd name="T84" fmla="*/ 105 w 132"/>
                  <a:gd name="T85" fmla="*/ 26 h 132"/>
                  <a:gd name="T86" fmla="*/ 109 w 132"/>
                  <a:gd name="T87" fmla="*/ 36 h 132"/>
                  <a:gd name="T88" fmla="*/ 116 w 132"/>
                  <a:gd name="T89" fmla="*/ 41 h 132"/>
                  <a:gd name="T90" fmla="*/ 117 w 132"/>
                  <a:gd name="T91" fmla="*/ 48 h 132"/>
                  <a:gd name="T92" fmla="*/ 119 w 132"/>
                  <a:gd name="T93" fmla="*/ 53 h 132"/>
                  <a:gd name="T94" fmla="*/ 121 w 132"/>
                  <a:gd name="T95" fmla="*/ 60 h 132"/>
                  <a:gd name="T96" fmla="*/ 118 w 132"/>
                  <a:gd name="T97" fmla="*/ 66 h 132"/>
                  <a:gd name="T98" fmla="*/ 122 w 132"/>
                  <a:gd name="T99" fmla="*/ 71 h 132"/>
                  <a:gd name="T100" fmla="*/ 87 w 132"/>
                  <a:gd name="T101" fmla="*/ 41 h 132"/>
                  <a:gd name="T102" fmla="*/ 83 w 132"/>
                  <a:gd name="T103" fmla="*/ 70 h 132"/>
                  <a:gd name="T104" fmla="*/ 72 w 132"/>
                  <a:gd name="T105" fmla="*/ 92 h 132"/>
                  <a:gd name="T106" fmla="*/ 49 w 132"/>
                  <a:gd name="T107" fmla="*/ 71 h 132"/>
                  <a:gd name="T108" fmla="*/ 44 w 132"/>
                  <a:gd name="T109" fmla="*/ 41 h 132"/>
                  <a:gd name="T110" fmla="*/ 66 w 132"/>
                  <a:gd name="T111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132">
                    <a:moveTo>
                      <a:pt x="66" y="22"/>
                    </a:moveTo>
                    <a:cubicBezTo>
                      <a:pt x="42" y="22"/>
                      <a:pt x="22" y="42"/>
                      <a:pt x="22" y="66"/>
                    </a:cubicBezTo>
                    <a:cubicBezTo>
                      <a:pt x="22" y="90"/>
                      <a:pt x="42" y="110"/>
                      <a:pt x="66" y="110"/>
                    </a:cubicBezTo>
                    <a:cubicBezTo>
                      <a:pt x="90" y="110"/>
                      <a:pt x="110" y="90"/>
                      <a:pt x="110" y="66"/>
                    </a:cubicBezTo>
                    <a:cubicBezTo>
                      <a:pt x="110" y="42"/>
                      <a:pt x="90" y="22"/>
                      <a:pt x="66" y="22"/>
                    </a:cubicBezTo>
                    <a:close/>
                    <a:moveTo>
                      <a:pt x="66" y="106"/>
                    </a:moveTo>
                    <a:cubicBezTo>
                      <a:pt x="44" y="106"/>
                      <a:pt x="26" y="88"/>
                      <a:pt x="26" y="66"/>
                    </a:cubicBezTo>
                    <a:cubicBezTo>
                      <a:pt x="26" y="44"/>
                      <a:pt x="44" y="26"/>
                      <a:pt x="66" y="26"/>
                    </a:cubicBezTo>
                    <a:cubicBezTo>
                      <a:pt x="88" y="26"/>
                      <a:pt x="105" y="44"/>
                      <a:pt x="105" y="66"/>
                    </a:cubicBezTo>
                    <a:cubicBezTo>
                      <a:pt x="105" y="88"/>
                      <a:pt x="88" y="106"/>
                      <a:pt x="66" y="106"/>
                    </a:cubicBezTo>
                    <a:close/>
                    <a:moveTo>
                      <a:pt x="66" y="0"/>
                    </a:moveTo>
                    <a:cubicBezTo>
                      <a:pt x="29" y="0"/>
                      <a:pt x="0" y="30"/>
                      <a:pt x="0" y="66"/>
                    </a:cubicBezTo>
                    <a:cubicBezTo>
                      <a:pt x="0" y="102"/>
                      <a:pt x="29" y="132"/>
                      <a:pt x="66" y="132"/>
                    </a:cubicBezTo>
                    <a:cubicBezTo>
                      <a:pt x="102" y="132"/>
                      <a:pt x="132" y="102"/>
                      <a:pt x="132" y="66"/>
                    </a:cubicBezTo>
                    <a:cubicBezTo>
                      <a:pt x="132" y="30"/>
                      <a:pt x="102" y="0"/>
                      <a:pt x="66" y="0"/>
                    </a:cubicBezTo>
                    <a:close/>
                    <a:moveTo>
                      <a:pt x="121" y="76"/>
                    </a:moveTo>
                    <a:cubicBezTo>
                      <a:pt x="121" y="76"/>
                      <a:pt x="120" y="76"/>
                      <a:pt x="120" y="76"/>
                    </a:cubicBezTo>
                    <a:cubicBezTo>
                      <a:pt x="119" y="76"/>
                      <a:pt x="117" y="76"/>
                      <a:pt x="117" y="78"/>
                    </a:cubicBezTo>
                    <a:cubicBezTo>
                      <a:pt x="117" y="78"/>
                      <a:pt x="117" y="79"/>
                      <a:pt x="116" y="80"/>
                    </a:cubicBezTo>
                    <a:cubicBezTo>
                      <a:pt x="116" y="81"/>
                      <a:pt x="117" y="83"/>
                      <a:pt x="118" y="83"/>
                    </a:cubicBezTo>
                    <a:cubicBezTo>
                      <a:pt x="118" y="83"/>
                      <a:pt x="119" y="83"/>
                      <a:pt x="119" y="83"/>
                    </a:cubicBezTo>
                    <a:cubicBezTo>
                      <a:pt x="119" y="83"/>
                      <a:pt x="119" y="83"/>
                      <a:pt x="119" y="83"/>
                    </a:cubicBezTo>
                    <a:cubicBezTo>
                      <a:pt x="119" y="85"/>
                      <a:pt x="118" y="87"/>
                      <a:pt x="117" y="88"/>
                    </a:cubicBezTo>
                    <a:cubicBezTo>
                      <a:pt x="117" y="88"/>
                      <a:pt x="117" y="88"/>
                      <a:pt x="116" y="88"/>
                    </a:cubicBezTo>
                    <a:cubicBezTo>
                      <a:pt x="115" y="87"/>
                      <a:pt x="114" y="88"/>
                      <a:pt x="113" y="89"/>
                    </a:cubicBezTo>
                    <a:cubicBezTo>
                      <a:pt x="113" y="90"/>
                      <a:pt x="112" y="90"/>
                      <a:pt x="112" y="91"/>
                    </a:cubicBezTo>
                    <a:cubicBezTo>
                      <a:pt x="111" y="92"/>
                      <a:pt x="112" y="94"/>
                      <a:pt x="113" y="94"/>
                    </a:cubicBezTo>
                    <a:cubicBezTo>
                      <a:pt x="113" y="95"/>
                      <a:pt x="114" y="95"/>
                      <a:pt x="114" y="95"/>
                    </a:cubicBezTo>
                    <a:cubicBezTo>
                      <a:pt x="113" y="96"/>
                      <a:pt x="112" y="98"/>
                      <a:pt x="111" y="99"/>
                    </a:cubicBezTo>
                    <a:cubicBezTo>
                      <a:pt x="111" y="99"/>
                      <a:pt x="111" y="99"/>
                      <a:pt x="110" y="98"/>
                    </a:cubicBezTo>
                    <a:cubicBezTo>
                      <a:pt x="109" y="98"/>
                      <a:pt x="108" y="98"/>
                      <a:pt x="107" y="99"/>
                    </a:cubicBezTo>
                    <a:cubicBezTo>
                      <a:pt x="106" y="99"/>
                      <a:pt x="106" y="100"/>
                      <a:pt x="105" y="101"/>
                    </a:cubicBezTo>
                    <a:cubicBezTo>
                      <a:pt x="104" y="102"/>
                      <a:pt x="105" y="103"/>
                      <a:pt x="106" y="104"/>
                    </a:cubicBezTo>
                    <a:cubicBezTo>
                      <a:pt x="106" y="104"/>
                      <a:pt x="106" y="105"/>
                      <a:pt x="106" y="105"/>
                    </a:cubicBezTo>
                    <a:cubicBezTo>
                      <a:pt x="105" y="106"/>
                      <a:pt x="104" y="107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1" y="107"/>
                      <a:pt x="100" y="106"/>
                      <a:pt x="98" y="107"/>
                    </a:cubicBezTo>
                    <a:cubicBezTo>
                      <a:pt x="98" y="108"/>
                      <a:pt x="97" y="108"/>
                      <a:pt x="97" y="109"/>
                    </a:cubicBezTo>
                    <a:cubicBezTo>
                      <a:pt x="95" y="109"/>
                      <a:pt x="95" y="111"/>
                      <a:pt x="96" y="112"/>
                    </a:cubicBezTo>
                    <a:cubicBezTo>
                      <a:pt x="96" y="112"/>
                      <a:pt x="97" y="113"/>
                      <a:pt x="97" y="113"/>
                    </a:cubicBezTo>
                    <a:cubicBezTo>
                      <a:pt x="95" y="114"/>
                      <a:pt x="94" y="115"/>
                      <a:pt x="92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1" y="113"/>
                      <a:pt x="90" y="113"/>
                      <a:pt x="88" y="113"/>
                    </a:cubicBezTo>
                    <a:cubicBezTo>
                      <a:pt x="88" y="114"/>
                      <a:pt x="87" y="114"/>
                      <a:pt x="86" y="114"/>
                    </a:cubicBezTo>
                    <a:cubicBezTo>
                      <a:pt x="85" y="115"/>
                      <a:pt x="84" y="116"/>
                      <a:pt x="85" y="118"/>
                    </a:cubicBezTo>
                    <a:cubicBezTo>
                      <a:pt x="85" y="118"/>
                      <a:pt x="85" y="118"/>
                      <a:pt x="86" y="118"/>
                    </a:cubicBezTo>
                    <a:cubicBezTo>
                      <a:pt x="84" y="119"/>
                      <a:pt x="82" y="120"/>
                      <a:pt x="80" y="120"/>
                    </a:cubicBezTo>
                    <a:cubicBezTo>
                      <a:pt x="80" y="120"/>
                      <a:pt x="80" y="119"/>
                      <a:pt x="80" y="119"/>
                    </a:cubicBezTo>
                    <a:cubicBezTo>
                      <a:pt x="80" y="118"/>
                      <a:pt x="79" y="117"/>
                      <a:pt x="77" y="117"/>
                    </a:cubicBezTo>
                    <a:cubicBezTo>
                      <a:pt x="77" y="117"/>
                      <a:pt x="76" y="118"/>
                      <a:pt x="75" y="118"/>
                    </a:cubicBezTo>
                    <a:cubicBezTo>
                      <a:pt x="74" y="118"/>
                      <a:pt x="73" y="119"/>
                      <a:pt x="73" y="121"/>
                    </a:cubicBezTo>
                    <a:cubicBezTo>
                      <a:pt x="73" y="121"/>
                      <a:pt x="73" y="121"/>
                      <a:pt x="73" y="122"/>
                    </a:cubicBezTo>
                    <a:cubicBezTo>
                      <a:pt x="72" y="122"/>
                      <a:pt x="70" y="122"/>
                      <a:pt x="68" y="122"/>
                    </a:cubicBezTo>
                    <a:cubicBezTo>
                      <a:pt x="68" y="122"/>
                      <a:pt x="68" y="121"/>
                      <a:pt x="68" y="121"/>
                    </a:cubicBezTo>
                    <a:cubicBezTo>
                      <a:pt x="68" y="120"/>
                      <a:pt x="67" y="119"/>
                      <a:pt x="66" y="118"/>
                    </a:cubicBezTo>
                    <a:cubicBezTo>
                      <a:pt x="65" y="118"/>
                      <a:pt x="64" y="118"/>
                      <a:pt x="63" y="118"/>
                    </a:cubicBezTo>
                    <a:cubicBezTo>
                      <a:pt x="62" y="118"/>
                      <a:pt x="61" y="119"/>
                      <a:pt x="61" y="121"/>
                    </a:cubicBezTo>
                    <a:cubicBezTo>
                      <a:pt x="61" y="121"/>
                      <a:pt x="61" y="122"/>
                      <a:pt x="61" y="122"/>
                    </a:cubicBezTo>
                    <a:cubicBezTo>
                      <a:pt x="59" y="122"/>
                      <a:pt x="57" y="121"/>
                      <a:pt x="55" y="121"/>
                    </a:cubicBezTo>
                    <a:cubicBezTo>
                      <a:pt x="55" y="121"/>
                      <a:pt x="56" y="120"/>
                      <a:pt x="56" y="120"/>
                    </a:cubicBezTo>
                    <a:cubicBezTo>
                      <a:pt x="56" y="119"/>
                      <a:pt x="55" y="117"/>
                      <a:pt x="54" y="117"/>
                    </a:cubicBezTo>
                    <a:cubicBezTo>
                      <a:pt x="53" y="117"/>
                      <a:pt x="52" y="117"/>
                      <a:pt x="52" y="117"/>
                    </a:cubicBezTo>
                    <a:cubicBezTo>
                      <a:pt x="50" y="116"/>
                      <a:pt x="49" y="117"/>
                      <a:pt x="49" y="118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7" y="119"/>
                      <a:pt x="45" y="118"/>
                      <a:pt x="43" y="117"/>
                    </a:cubicBezTo>
                    <a:cubicBezTo>
                      <a:pt x="43" y="117"/>
                      <a:pt x="44" y="117"/>
                      <a:pt x="44" y="116"/>
                    </a:cubicBezTo>
                    <a:cubicBezTo>
                      <a:pt x="44" y="115"/>
                      <a:pt x="44" y="114"/>
                      <a:pt x="43" y="113"/>
                    </a:cubicBezTo>
                    <a:cubicBezTo>
                      <a:pt x="42" y="113"/>
                      <a:pt x="41" y="112"/>
                      <a:pt x="41" y="112"/>
                    </a:cubicBezTo>
                    <a:cubicBezTo>
                      <a:pt x="39" y="111"/>
                      <a:pt x="38" y="112"/>
                      <a:pt x="37" y="113"/>
                    </a:cubicBezTo>
                    <a:cubicBezTo>
                      <a:pt x="37" y="113"/>
                      <a:pt x="37" y="114"/>
                      <a:pt x="37" y="114"/>
                    </a:cubicBezTo>
                    <a:cubicBezTo>
                      <a:pt x="35" y="113"/>
                      <a:pt x="34" y="112"/>
                      <a:pt x="32" y="111"/>
                    </a:cubicBezTo>
                    <a:cubicBezTo>
                      <a:pt x="33" y="111"/>
                      <a:pt x="33" y="111"/>
                      <a:pt x="33" y="110"/>
                    </a:cubicBezTo>
                    <a:cubicBezTo>
                      <a:pt x="34" y="109"/>
                      <a:pt x="34" y="108"/>
                      <a:pt x="33" y="107"/>
                    </a:cubicBezTo>
                    <a:cubicBezTo>
                      <a:pt x="32" y="106"/>
                      <a:pt x="32" y="106"/>
                      <a:pt x="31" y="105"/>
                    </a:cubicBezTo>
                    <a:cubicBezTo>
                      <a:pt x="30" y="104"/>
                      <a:pt x="28" y="104"/>
                      <a:pt x="27" y="105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6" y="105"/>
                      <a:pt x="24" y="104"/>
                      <a:pt x="23" y="102"/>
                    </a:cubicBezTo>
                    <a:cubicBezTo>
                      <a:pt x="23" y="102"/>
                      <a:pt x="24" y="102"/>
                      <a:pt x="24" y="102"/>
                    </a:cubicBezTo>
                    <a:cubicBezTo>
                      <a:pt x="25" y="101"/>
                      <a:pt x="25" y="99"/>
                      <a:pt x="25" y="98"/>
                    </a:cubicBezTo>
                    <a:cubicBezTo>
                      <a:pt x="24" y="98"/>
                      <a:pt x="24" y="97"/>
                      <a:pt x="23" y="96"/>
                    </a:cubicBezTo>
                    <a:cubicBezTo>
                      <a:pt x="22" y="95"/>
                      <a:pt x="21" y="95"/>
                      <a:pt x="20" y="96"/>
                    </a:cubicBezTo>
                    <a:cubicBezTo>
                      <a:pt x="19" y="96"/>
                      <a:pt x="19" y="96"/>
                      <a:pt x="19" y="97"/>
                    </a:cubicBezTo>
                    <a:cubicBezTo>
                      <a:pt x="18" y="95"/>
                      <a:pt x="17" y="93"/>
                      <a:pt x="16" y="92"/>
                    </a:cubicBezTo>
                    <a:cubicBezTo>
                      <a:pt x="16" y="92"/>
                      <a:pt x="17" y="92"/>
                      <a:pt x="17" y="92"/>
                    </a:cubicBezTo>
                    <a:cubicBezTo>
                      <a:pt x="18" y="91"/>
                      <a:pt x="19" y="90"/>
                      <a:pt x="18" y="88"/>
                    </a:cubicBezTo>
                    <a:cubicBezTo>
                      <a:pt x="18" y="88"/>
                      <a:pt x="18" y="87"/>
                      <a:pt x="17" y="86"/>
                    </a:cubicBezTo>
                    <a:cubicBezTo>
                      <a:pt x="17" y="85"/>
                      <a:pt x="15" y="84"/>
                      <a:pt x="14" y="85"/>
                    </a:cubicBezTo>
                    <a:cubicBezTo>
                      <a:pt x="14" y="85"/>
                      <a:pt x="14" y="85"/>
                      <a:pt x="13" y="85"/>
                    </a:cubicBezTo>
                    <a:cubicBezTo>
                      <a:pt x="13" y="84"/>
                      <a:pt x="12" y="82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3" y="80"/>
                    </a:cubicBezTo>
                    <a:cubicBezTo>
                      <a:pt x="14" y="80"/>
                      <a:pt x="15" y="78"/>
                      <a:pt x="15" y="77"/>
                    </a:cubicBezTo>
                    <a:cubicBezTo>
                      <a:pt x="14" y="76"/>
                      <a:pt x="14" y="76"/>
                      <a:pt x="14" y="75"/>
                    </a:cubicBezTo>
                    <a:cubicBezTo>
                      <a:pt x="14" y="73"/>
                      <a:pt x="13" y="73"/>
                      <a:pt x="11" y="73"/>
                    </a:cubicBezTo>
                    <a:cubicBezTo>
                      <a:pt x="11" y="73"/>
                      <a:pt x="11" y="73"/>
                      <a:pt x="10" y="73"/>
                    </a:cubicBezTo>
                    <a:cubicBezTo>
                      <a:pt x="10" y="71"/>
                      <a:pt x="10" y="69"/>
                      <a:pt x="10" y="68"/>
                    </a:cubicBezTo>
                    <a:cubicBezTo>
                      <a:pt x="10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2" y="68"/>
                      <a:pt x="13" y="67"/>
                      <a:pt x="13" y="65"/>
                    </a:cubicBezTo>
                    <a:cubicBezTo>
                      <a:pt x="13" y="65"/>
                      <a:pt x="13" y="64"/>
                      <a:pt x="13" y="63"/>
                    </a:cubicBezTo>
                    <a:cubicBezTo>
                      <a:pt x="14" y="62"/>
                      <a:pt x="13" y="60"/>
                      <a:pt x="11" y="60"/>
                    </a:cubicBezTo>
                    <a:cubicBezTo>
                      <a:pt x="11" y="60"/>
                      <a:pt x="10" y="60"/>
                      <a:pt x="10" y="61"/>
                    </a:cubicBezTo>
                    <a:cubicBezTo>
                      <a:pt x="10" y="59"/>
                      <a:pt x="11" y="57"/>
                      <a:pt x="11" y="55"/>
                    </a:cubicBezTo>
                    <a:cubicBezTo>
                      <a:pt x="11" y="55"/>
                      <a:pt x="11" y="55"/>
                      <a:pt x="12" y="55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4" y="56"/>
                      <a:pt x="15" y="55"/>
                      <a:pt x="15" y="54"/>
                    </a:cubicBezTo>
                    <a:cubicBezTo>
                      <a:pt x="15" y="53"/>
                      <a:pt x="15" y="52"/>
                      <a:pt x="15" y="51"/>
                    </a:cubicBezTo>
                    <a:cubicBezTo>
                      <a:pt x="16" y="50"/>
                      <a:pt x="15" y="49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6"/>
                      <a:pt x="14" y="45"/>
                      <a:pt x="15" y="43"/>
                    </a:cubicBezTo>
                    <a:cubicBezTo>
                      <a:pt x="15" y="43"/>
                      <a:pt x="15" y="43"/>
                      <a:pt x="16" y="44"/>
                    </a:cubicBezTo>
                    <a:cubicBezTo>
                      <a:pt x="16" y="44"/>
                      <a:pt x="16" y="44"/>
                      <a:pt x="17" y="44"/>
                    </a:cubicBezTo>
                    <a:cubicBezTo>
                      <a:pt x="18" y="44"/>
                      <a:pt x="18" y="43"/>
                      <a:pt x="19" y="43"/>
                    </a:cubicBezTo>
                    <a:cubicBezTo>
                      <a:pt x="19" y="42"/>
                      <a:pt x="20" y="41"/>
                      <a:pt x="20" y="40"/>
                    </a:cubicBezTo>
                    <a:cubicBezTo>
                      <a:pt x="21" y="39"/>
                      <a:pt x="20" y="38"/>
                      <a:pt x="19" y="37"/>
                    </a:cubicBezTo>
                    <a:cubicBezTo>
                      <a:pt x="19" y="37"/>
                      <a:pt x="18" y="37"/>
                      <a:pt x="18" y="37"/>
                    </a:cubicBezTo>
                    <a:cubicBezTo>
                      <a:pt x="19" y="35"/>
                      <a:pt x="20" y="34"/>
                      <a:pt x="21" y="32"/>
                    </a:cubicBezTo>
                    <a:cubicBezTo>
                      <a:pt x="21" y="32"/>
                      <a:pt x="22" y="33"/>
                      <a:pt x="22" y="33"/>
                    </a:cubicBezTo>
                    <a:cubicBezTo>
                      <a:pt x="22" y="33"/>
                      <a:pt x="23" y="34"/>
                      <a:pt x="23" y="34"/>
                    </a:cubicBezTo>
                    <a:cubicBezTo>
                      <a:pt x="24" y="34"/>
                      <a:pt x="25" y="33"/>
                      <a:pt x="25" y="33"/>
                    </a:cubicBezTo>
                    <a:cubicBezTo>
                      <a:pt x="26" y="32"/>
                      <a:pt x="26" y="31"/>
                      <a:pt x="27" y="31"/>
                    </a:cubicBezTo>
                    <a:cubicBezTo>
                      <a:pt x="28" y="30"/>
                      <a:pt x="28" y="28"/>
                      <a:pt x="27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6"/>
                      <a:pt x="28" y="24"/>
                      <a:pt x="30" y="23"/>
                    </a:cubicBezTo>
                    <a:cubicBezTo>
                      <a:pt x="30" y="23"/>
                      <a:pt x="30" y="24"/>
                      <a:pt x="30" y="24"/>
                    </a:cubicBezTo>
                    <a:cubicBezTo>
                      <a:pt x="31" y="25"/>
                      <a:pt x="32" y="25"/>
                      <a:pt x="32" y="25"/>
                    </a:cubicBezTo>
                    <a:cubicBezTo>
                      <a:pt x="33" y="25"/>
                      <a:pt x="33" y="25"/>
                      <a:pt x="34" y="24"/>
                    </a:cubicBezTo>
                    <a:cubicBezTo>
                      <a:pt x="34" y="24"/>
                      <a:pt x="35" y="23"/>
                      <a:pt x="36" y="23"/>
                    </a:cubicBezTo>
                    <a:cubicBezTo>
                      <a:pt x="37" y="22"/>
                      <a:pt x="37" y="21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7" y="18"/>
                      <a:pt x="39" y="17"/>
                      <a:pt x="40" y="16"/>
                    </a:cubicBezTo>
                    <a:cubicBezTo>
                      <a:pt x="40" y="16"/>
                      <a:pt x="40" y="17"/>
                      <a:pt x="41" y="17"/>
                    </a:cubicBezTo>
                    <a:cubicBezTo>
                      <a:pt x="41" y="18"/>
                      <a:pt x="42" y="19"/>
                      <a:pt x="43" y="19"/>
                    </a:cubicBezTo>
                    <a:cubicBezTo>
                      <a:pt x="43" y="19"/>
                      <a:pt x="44" y="18"/>
                      <a:pt x="44" y="18"/>
                    </a:cubicBezTo>
                    <a:cubicBezTo>
                      <a:pt x="45" y="18"/>
                      <a:pt x="45" y="18"/>
                      <a:pt x="46" y="17"/>
                    </a:cubicBezTo>
                    <a:cubicBezTo>
                      <a:pt x="47" y="17"/>
                      <a:pt x="48" y="15"/>
                      <a:pt x="47" y="14"/>
                    </a:cubicBezTo>
                    <a:cubicBezTo>
                      <a:pt x="47" y="14"/>
                      <a:pt x="47" y="14"/>
                      <a:pt x="47" y="13"/>
                    </a:cubicBezTo>
                    <a:cubicBezTo>
                      <a:pt x="49" y="13"/>
                      <a:pt x="50" y="12"/>
                      <a:pt x="52" y="12"/>
                    </a:cubicBezTo>
                    <a:cubicBezTo>
                      <a:pt x="52" y="12"/>
                      <a:pt x="52" y="12"/>
                      <a:pt x="52" y="13"/>
                    </a:cubicBezTo>
                    <a:cubicBezTo>
                      <a:pt x="52" y="14"/>
                      <a:pt x="53" y="1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6" y="14"/>
                      <a:pt x="57" y="14"/>
                      <a:pt x="57" y="14"/>
                    </a:cubicBezTo>
                    <a:cubicBezTo>
                      <a:pt x="59" y="14"/>
                      <a:pt x="60" y="13"/>
                      <a:pt x="59" y="11"/>
                    </a:cubicBezTo>
                    <a:cubicBezTo>
                      <a:pt x="59" y="11"/>
                      <a:pt x="59" y="11"/>
                      <a:pt x="59" y="10"/>
                    </a:cubicBezTo>
                    <a:cubicBezTo>
                      <a:pt x="61" y="10"/>
                      <a:pt x="63" y="10"/>
                      <a:pt x="65" y="10"/>
                    </a:cubicBezTo>
                    <a:cubicBezTo>
                      <a:pt x="65" y="10"/>
                      <a:pt x="64" y="11"/>
                      <a:pt x="64" y="11"/>
                    </a:cubicBezTo>
                    <a:cubicBezTo>
                      <a:pt x="64" y="12"/>
                      <a:pt x="65" y="13"/>
                      <a:pt x="67" y="14"/>
                    </a:cubicBezTo>
                    <a:cubicBezTo>
                      <a:pt x="68" y="14"/>
                      <a:pt x="68" y="14"/>
                      <a:pt x="69" y="14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71" y="14"/>
                      <a:pt x="72" y="13"/>
                      <a:pt x="72" y="11"/>
                    </a:cubicBezTo>
                    <a:cubicBezTo>
                      <a:pt x="72" y="11"/>
                      <a:pt x="72" y="11"/>
                      <a:pt x="72" y="10"/>
                    </a:cubicBezTo>
                    <a:cubicBezTo>
                      <a:pt x="74" y="10"/>
                      <a:pt x="75" y="11"/>
                      <a:pt x="77" y="11"/>
                    </a:cubicBezTo>
                    <a:cubicBezTo>
                      <a:pt x="77" y="11"/>
                      <a:pt x="77" y="12"/>
                      <a:pt x="77" y="12"/>
                    </a:cubicBezTo>
                    <a:cubicBezTo>
                      <a:pt x="76" y="13"/>
                      <a:pt x="77" y="15"/>
                      <a:pt x="79" y="15"/>
                    </a:cubicBezTo>
                    <a:cubicBezTo>
                      <a:pt x="79" y="15"/>
                      <a:pt x="80" y="15"/>
                      <a:pt x="81" y="16"/>
                    </a:cubicBezTo>
                    <a:cubicBezTo>
                      <a:pt x="81" y="16"/>
                      <a:pt x="81" y="16"/>
                      <a:pt x="82" y="16"/>
                    </a:cubicBezTo>
                    <a:cubicBezTo>
                      <a:pt x="83" y="16"/>
                      <a:pt x="84" y="15"/>
                      <a:pt x="84" y="14"/>
                    </a:cubicBezTo>
                    <a:cubicBezTo>
                      <a:pt x="84" y="14"/>
                      <a:pt x="84" y="13"/>
                      <a:pt x="84" y="13"/>
                    </a:cubicBezTo>
                    <a:cubicBezTo>
                      <a:pt x="86" y="14"/>
                      <a:pt x="88" y="14"/>
                      <a:pt x="89" y="15"/>
                    </a:cubicBezTo>
                    <a:cubicBezTo>
                      <a:pt x="89" y="15"/>
                      <a:pt x="89" y="16"/>
                      <a:pt x="89" y="16"/>
                    </a:cubicBezTo>
                    <a:cubicBezTo>
                      <a:pt x="88" y="17"/>
                      <a:pt x="88" y="19"/>
                      <a:pt x="90" y="19"/>
                    </a:cubicBezTo>
                    <a:cubicBezTo>
                      <a:pt x="90" y="20"/>
                      <a:pt x="91" y="20"/>
                      <a:pt x="92" y="20"/>
                    </a:cubicBezTo>
                    <a:cubicBezTo>
                      <a:pt x="92" y="20"/>
                      <a:pt x="93" y="21"/>
                      <a:pt x="93" y="21"/>
                    </a:cubicBezTo>
                    <a:cubicBezTo>
                      <a:pt x="94" y="21"/>
                      <a:pt x="95" y="20"/>
                      <a:pt x="95" y="19"/>
                    </a:cubicBezTo>
                    <a:cubicBezTo>
                      <a:pt x="95" y="19"/>
                      <a:pt x="95" y="19"/>
                      <a:pt x="95" y="18"/>
                    </a:cubicBezTo>
                    <a:cubicBezTo>
                      <a:pt x="97" y="19"/>
                      <a:pt x="99" y="20"/>
                      <a:pt x="100" y="22"/>
                    </a:cubicBezTo>
                    <a:cubicBezTo>
                      <a:pt x="100" y="22"/>
                      <a:pt x="99" y="22"/>
                      <a:pt x="99" y="22"/>
                    </a:cubicBezTo>
                    <a:cubicBezTo>
                      <a:pt x="98" y="23"/>
                      <a:pt x="98" y="25"/>
                      <a:pt x="99" y="26"/>
                    </a:cubicBezTo>
                    <a:cubicBezTo>
                      <a:pt x="100" y="26"/>
                      <a:pt x="101" y="27"/>
                      <a:pt x="101" y="27"/>
                    </a:cubicBezTo>
                    <a:cubicBezTo>
                      <a:pt x="102" y="28"/>
                      <a:pt x="102" y="28"/>
                      <a:pt x="103" y="28"/>
                    </a:cubicBezTo>
                    <a:cubicBezTo>
                      <a:pt x="104" y="28"/>
                      <a:pt x="104" y="28"/>
                      <a:pt x="105" y="27"/>
                    </a:cubicBezTo>
                    <a:cubicBezTo>
                      <a:pt x="105" y="27"/>
                      <a:pt x="105" y="26"/>
                      <a:pt x="105" y="26"/>
                    </a:cubicBezTo>
                    <a:cubicBezTo>
                      <a:pt x="107" y="27"/>
                      <a:pt x="108" y="29"/>
                      <a:pt x="109" y="30"/>
                    </a:cubicBezTo>
                    <a:cubicBezTo>
                      <a:pt x="109" y="30"/>
                      <a:pt x="108" y="30"/>
                      <a:pt x="108" y="31"/>
                    </a:cubicBezTo>
                    <a:cubicBezTo>
                      <a:pt x="107" y="32"/>
                      <a:pt x="107" y="33"/>
                      <a:pt x="108" y="34"/>
                    </a:cubicBezTo>
                    <a:cubicBezTo>
                      <a:pt x="108" y="35"/>
                      <a:pt x="109" y="35"/>
                      <a:pt x="109" y="36"/>
                    </a:cubicBezTo>
                    <a:cubicBezTo>
                      <a:pt x="110" y="37"/>
                      <a:pt x="110" y="37"/>
                      <a:pt x="111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3" y="37"/>
                      <a:pt x="113" y="36"/>
                      <a:pt x="113" y="36"/>
                    </a:cubicBezTo>
                    <a:cubicBezTo>
                      <a:pt x="114" y="38"/>
                      <a:pt x="115" y="39"/>
                      <a:pt x="116" y="41"/>
                    </a:cubicBezTo>
                    <a:cubicBezTo>
                      <a:pt x="116" y="41"/>
                      <a:pt x="115" y="41"/>
                      <a:pt x="115" y="41"/>
                    </a:cubicBezTo>
                    <a:cubicBezTo>
                      <a:pt x="114" y="42"/>
                      <a:pt x="113" y="43"/>
                      <a:pt x="114" y="44"/>
                    </a:cubicBezTo>
                    <a:cubicBezTo>
                      <a:pt x="114" y="45"/>
                      <a:pt x="114" y="46"/>
                      <a:pt x="115" y="46"/>
                    </a:cubicBezTo>
                    <a:cubicBezTo>
                      <a:pt x="115" y="47"/>
                      <a:pt x="116" y="48"/>
                      <a:pt x="117" y="48"/>
                    </a:cubicBezTo>
                    <a:cubicBezTo>
                      <a:pt x="117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9" y="47"/>
                    </a:cubicBezTo>
                    <a:cubicBezTo>
                      <a:pt x="119" y="49"/>
                      <a:pt x="120" y="51"/>
                      <a:pt x="120" y="53"/>
                    </a:cubicBezTo>
                    <a:cubicBezTo>
                      <a:pt x="120" y="53"/>
                      <a:pt x="120" y="53"/>
                      <a:pt x="119" y="53"/>
                    </a:cubicBezTo>
                    <a:cubicBezTo>
                      <a:pt x="118" y="53"/>
                      <a:pt x="117" y="54"/>
                      <a:pt x="117" y="56"/>
                    </a:cubicBezTo>
                    <a:cubicBezTo>
                      <a:pt x="118" y="56"/>
                      <a:pt x="118" y="57"/>
                      <a:pt x="118" y="58"/>
                    </a:cubicBezTo>
                    <a:cubicBezTo>
                      <a:pt x="118" y="59"/>
                      <a:pt x="119" y="60"/>
                      <a:pt x="120" y="60"/>
                    </a:cubicBezTo>
                    <a:cubicBezTo>
                      <a:pt x="120" y="60"/>
                      <a:pt x="120" y="60"/>
                      <a:pt x="121" y="60"/>
                    </a:cubicBezTo>
                    <a:cubicBezTo>
                      <a:pt x="121" y="60"/>
                      <a:pt x="121" y="60"/>
                      <a:pt x="122" y="60"/>
                    </a:cubicBezTo>
                    <a:cubicBezTo>
                      <a:pt x="122" y="61"/>
                      <a:pt x="122" y="62"/>
                      <a:pt x="122" y="64"/>
                    </a:cubicBezTo>
                    <a:cubicBezTo>
                      <a:pt x="122" y="64"/>
                      <a:pt x="121" y="64"/>
                      <a:pt x="121" y="64"/>
                    </a:cubicBezTo>
                    <a:cubicBezTo>
                      <a:pt x="119" y="64"/>
                      <a:pt x="118" y="65"/>
                      <a:pt x="118" y="66"/>
                    </a:cubicBezTo>
                    <a:cubicBezTo>
                      <a:pt x="118" y="67"/>
                      <a:pt x="118" y="68"/>
                      <a:pt x="118" y="68"/>
                    </a:cubicBezTo>
                    <a:cubicBezTo>
                      <a:pt x="118" y="70"/>
                      <a:pt x="119" y="71"/>
                      <a:pt x="121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71"/>
                      <a:pt x="121" y="71"/>
                      <a:pt x="122" y="71"/>
                    </a:cubicBezTo>
                    <a:cubicBezTo>
                      <a:pt x="122" y="73"/>
                      <a:pt x="121" y="75"/>
                      <a:pt x="121" y="76"/>
                    </a:cubicBezTo>
                    <a:close/>
                    <a:moveTo>
                      <a:pt x="74" y="40"/>
                    </a:moveTo>
                    <a:cubicBezTo>
                      <a:pt x="88" y="40"/>
                      <a:pt x="88" y="40"/>
                      <a:pt x="88" y="40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2" y="92"/>
                      <a:pt x="72" y="92"/>
                      <a:pt x="72" y="92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8" y="52"/>
                      <a:pt x="68" y="52"/>
                      <a:pt x="68" y="52"/>
                    </a:cubicBez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75"/>
              <p:cNvSpPr>
                <a:spLocks noEditPoints="1"/>
              </p:cNvSpPr>
              <p:nvPr/>
            </p:nvSpPr>
            <p:spPr bwMode="auto">
              <a:xfrm>
                <a:off x="6052" y="-5064"/>
                <a:ext cx="309" cy="308"/>
              </a:xfrm>
              <a:custGeom>
                <a:avLst/>
                <a:gdLst>
                  <a:gd name="T0" fmla="*/ 131 w 131"/>
                  <a:gd name="T1" fmla="*/ 59 h 130"/>
                  <a:gd name="T2" fmla="*/ 0 w 131"/>
                  <a:gd name="T3" fmla="*/ 59 h 130"/>
                  <a:gd name="T4" fmla="*/ 66 w 131"/>
                  <a:gd name="T5" fmla="*/ 105 h 130"/>
                  <a:gd name="T6" fmla="*/ 66 w 131"/>
                  <a:gd name="T7" fmla="*/ 115 h 130"/>
                  <a:gd name="T8" fmla="*/ 0 w 131"/>
                  <a:gd name="T9" fmla="*/ 70 h 130"/>
                  <a:gd name="T10" fmla="*/ 131 w 131"/>
                  <a:gd name="T11" fmla="*/ 69 h 130"/>
                  <a:gd name="T12" fmla="*/ 66 w 131"/>
                  <a:gd name="T13" fmla="*/ 115 h 130"/>
                  <a:gd name="T14" fmla="*/ 0 w 131"/>
                  <a:gd name="T15" fmla="*/ 78 h 130"/>
                  <a:gd name="T16" fmla="*/ 66 w 131"/>
                  <a:gd name="T17" fmla="*/ 130 h 130"/>
                  <a:gd name="T18" fmla="*/ 131 w 131"/>
                  <a:gd name="T19" fmla="*/ 77 h 130"/>
                  <a:gd name="T20" fmla="*/ 76 w 131"/>
                  <a:gd name="T21" fmla="*/ 58 h 130"/>
                  <a:gd name="T22" fmla="*/ 69 w 131"/>
                  <a:gd name="T23" fmla="*/ 53 h 130"/>
                  <a:gd name="T24" fmla="*/ 74 w 131"/>
                  <a:gd name="T25" fmla="*/ 61 h 130"/>
                  <a:gd name="T26" fmla="*/ 62 w 131"/>
                  <a:gd name="T27" fmla="*/ 42 h 130"/>
                  <a:gd name="T28" fmla="*/ 58 w 131"/>
                  <a:gd name="T29" fmla="*/ 34 h 130"/>
                  <a:gd name="T30" fmla="*/ 57 w 131"/>
                  <a:gd name="T31" fmla="*/ 40 h 130"/>
                  <a:gd name="T32" fmla="*/ 0 w 131"/>
                  <a:gd name="T33" fmla="*/ 51 h 130"/>
                  <a:gd name="T34" fmla="*/ 131 w 131"/>
                  <a:gd name="T35" fmla="*/ 50 h 130"/>
                  <a:gd name="T36" fmla="*/ 0 w 131"/>
                  <a:gd name="T37" fmla="*/ 51 h 130"/>
                  <a:gd name="T38" fmla="*/ 41 w 131"/>
                  <a:gd name="T39" fmla="*/ 44 h 130"/>
                  <a:gd name="T40" fmla="*/ 51 w 131"/>
                  <a:gd name="T41" fmla="*/ 50 h 130"/>
                  <a:gd name="T42" fmla="*/ 62 w 131"/>
                  <a:gd name="T43" fmla="*/ 53 h 130"/>
                  <a:gd name="T44" fmla="*/ 50 w 131"/>
                  <a:gd name="T45" fmla="*/ 61 h 130"/>
                  <a:gd name="T46" fmla="*/ 40 w 131"/>
                  <a:gd name="T47" fmla="*/ 59 h 130"/>
                  <a:gd name="T48" fmla="*/ 50 w 131"/>
                  <a:gd name="T49" fmla="*/ 71 h 130"/>
                  <a:gd name="T50" fmla="*/ 62 w 131"/>
                  <a:gd name="T51" fmla="*/ 85 h 130"/>
                  <a:gd name="T52" fmla="*/ 69 w 131"/>
                  <a:gd name="T53" fmla="*/ 72 h 130"/>
                  <a:gd name="T54" fmla="*/ 86 w 131"/>
                  <a:gd name="T55" fmla="*/ 67 h 130"/>
                  <a:gd name="T56" fmla="*/ 92 w 131"/>
                  <a:gd name="T57" fmla="*/ 57 h 130"/>
                  <a:gd name="T58" fmla="*/ 73 w 131"/>
                  <a:gd name="T59" fmla="*/ 43 h 130"/>
                  <a:gd name="T60" fmla="*/ 69 w 131"/>
                  <a:gd name="T61" fmla="*/ 33 h 130"/>
                  <a:gd name="T62" fmla="*/ 86 w 131"/>
                  <a:gd name="T63" fmla="*/ 37 h 130"/>
                  <a:gd name="T64" fmla="*/ 87 w 131"/>
                  <a:gd name="T65" fmla="*/ 26 h 130"/>
                  <a:gd name="T66" fmla="*/ 69 w 131"/>
                  <a:gd name="T67" fmla="*/ 24 h 130"/>
                  <a:gd name="T68" fmla="*/ 62 w 131"/>
                  <a:gd name="T69" fmla="*/ 15 h 130"/>
                  <a:gd name="T70" fmla="*/ 45 w 131"/>
                  <a:gd name="T71" fmla="*/ 2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1" h="130">
                    <a:moveTo>
                      <a:pt x="131" y="57"/>
                    </a:moveTo>
                    <a:cubicBezTo>
                      <a:pt x="131" y="57"/>
                      <a:pt x="131" y="58"/>
                      <a:pt x="131" y="59"/>
                    </a:cubicBezTo>
                    <a:cubicBezTo>
                      <a:pt x="131" y="87"/>
                      <a:pt x="102" y="109"/>
                      <a:pt x="66" y="109"/>
                    </a:cubicBezTo>
                    <a:cubicBezTo>
                      <a:pt x="30" y="109"/>
                      <a:pt x="0" y="87"/>
                      <a:pt x="0" y="59"/>
                    </a:cubicBezTo>
                    <a:cubicBezTo>
                      <a:pt x="0" y="59"/>
                      <a:pt x="0" y="58"/>
                      <a:pt x="0" y="57"/>
                    </a:cubicBezTo>
                    <a:cubicBezTo>
                      <a:pt x="2" y="84"/>
                      <a:pt x="31" y="105"/>
                      <a:pt x="66" y="105"/>
                    </a:cubicBezTo>
                    <a:cubicBezTo>
                      <a:pt x="101" y="105"/>
                      <a:pt x="130" y="84"/>
                      <a:pt x="131" y="57"/>
                    </a:cubicBezTo>
                    <a:close/>
                    <a:moveTo>
                      <a:pt x="66" y="115"/>
                    </a:moveTo>
                    <a:cubicBezTo>
                      <a:pt x="31" y="115"/>
                      <a:pt x="2" y="94"/>
                      <a:pt x="0" y="67"/>
                    </a:cubicBezTo>
                    <a:cubicBezTo>
                      <a:pt x="0" y="68"/>
                      <a:pt x="0" y="69"/>
                      <a:pt x="0" y="70"/>
                    </a:cubicBezTo>
                    <a:cubicBezTo>
                      <a:pt x="0" y="97"/>
                      <a:pt x="30" y="120"/>
                      <a:pt x="66" y="120"/>
                    </a:cubicBezTo>
                    <a:cubicBezTo>
                      <a:pt x="102" y="120"/>
                      <a:pt x="131" y="97"/>
                      <a:pt x="131" y="69"/>
                    </a:cubicBezTo>
                    <a:cubicBezTo>
                      <a:pt x="131" y="68"/>
                      <a:pt x="131" y="68"/>
                      <a:pt x="131" y="67"/>
                    </a:cubicBezTo>
                    <a:cubicBezTo>
                      <a:pt x="130" y="94"/>
                      <a:pt x="101" y="115"/>
                      <a:pt x="66" y="115"/>
                    </a:cubicBezTo>
                    <a:close/>
                    <a:moveTo>
                      <a:pt x="66" y="125"/>
                    </a:moveTo>
                    <a:cubicBezTo>
                      <a:pt x="31" y="125"/>
                      <a:pt x="2" y="104"/>
                      <a:pt x="0" y="78"/>
                    </a:cubicBezTo>
                    <a:cubicBezTo>
                      <a:pt x="0" y="78"/>
                      <a:pt x="0" y="79"/>
                      <a:pt x="0" y="80"/>
                    </a:cubicBezTo>
                    <a:cubicBezTo>
                      <a:pt x="0" y="108"/>
                      <a:pt x="30" y="130"/>
                      <a:pt x="66" y="130"/>
                    </a:cubicBezTo>
                    <a:cubicBezTo>
                      <a:pt x="102" y="130"/>
                      <a:pt x="131" y="107"/>
                      <a:pt x="131" y="79"/>
                    </a:cubicBezTo>
                    <a:cubicBezTo>
                      <a:pt x="131" y="79"/>
                      <a:pt x="131" y="78"/>
                      <a:pt x="131" y="77"/>
                    </a:cubicBezTo>
                    <a:cubicBezTo>
                      <a:pt x="130" y="104"/>
                      <a:pt x="101" y="125"/>
                      <a:pt x="66" y="125"/>
                    </a:cubicBezTo>
                    <a:close/>
                    <a:moveTo>
                      <a:pt x="76" y="58"/>
                    </a:moveTo>
                    <a:cubicBezTo>
                      <a:pt x="76" y="57"/>
                      <a:pt x="75" y="56"/>
                      <a:pt x="74" y="55"/>
                    </a:cubicBezTo>
                    <a:cubicBezTo>
                      <a:pt x="73" y="54"/>
                      <a:pt x="71" y="54"/>
                      <a:pt x="69" y="53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1" y="63"/>
                      <a:pt x="72" y="62"/>
                      <a:pt x="74" y="61"/>
                    </a:cubicBezTo>
                    <a:cubicBezTo>
                      <a:pt x="75" y="61"/>
                      <a:pt x="76" y="60"/>
                      <a:pt x="76" y="58"/>
                    </a:cubicBezTo>
                    <a:close/>
                    <a:moveTo>
                      <a:pt x="62" y="42"/>
                    </a:moveTo>
                    <a:cubicBezTo>
                      <a:pt x="62" y="33"/>
                      <a:pt x="62" y="33"/>
                      <a:pt x="62" y="33"/>
                    </a:cubicBezTo>
                    <a:cubicBezTo>
                      <a:pt x="60" y="33"/>
                      <a:pt x="59" y="34"/>
                      <a:pt x="58" y="34"/>
                    </a:cubicBezTo>
                    <a:cubicBezTo>
                      <a:pt x="56" y="35"/>
                      <a:pt x="56" y="36"/>
                      <a:pt x="56" y="37"/>
                    </a:cubicBezTo>
                    <a:cubicBezTo>
                      <a:pt x="56" y="38"/>
                      <a:pt x="56" y="39"/>
                      <a:pt x="57" y="40"/>
                    </a:cubicBezTo>
                    <a:cubicBezTo>
                      <a:pt x="58" y="41"/>
                      <a:pt x="59" y="41"/>
                      <a:pt x="62" y="42"/>
                    </a:cubicBezTo>
                    <a:close/>
                    <a:moveTo>
                      <a:pt x="0" y="51"/>
                    </a:moveTo>
                    <a:cubicBezTo>
                      <a:pt x="0" y="23"/>
                      <a:pt x="30" y="0"/>
                      <a:pt x="66" y="0"/>
                    </a:cubicBezTo>
                    <a:cubicBezTo>
                      <a:pt x="102" y="0"/>
                      <a:pt x="131" y="22"/>
                      <a:pt x="131" y="50"/>
                    </a:cubicBezTo>
                    <a:cubicBezTo>
                      <a:pt x="131" y="78"/>
                      <a:pt x="102" y="100"/>
                      <a:pt x="66" y="100"/>
                    </a:cubicBezTo>
                    <a:cubicBezTo>
                      <a:pt x="30" y="100"/>
                      <a:pt x="0" y="78"/>
                      <a:pt x="0" y="51"/>
                    </a:cubicBezTo>
                    <a:close/>
                    <a:moveTo>
                      <a:pt x="39" y="38"/>
                    </a:moveTo>
                    <a:cubicBezTo>
                      <a:pt x="39" y="40"/>
                      <a:pt x="40" y="42"/>
                      <a:pt x="41" y="44"/>
                    </a:cubicBezTo>
                    <a:cubicBezTo>
                      <a:pt x="42" y="45"/>
                      <a:pt x="43" y="47"/>
                      <a:pt x="45" y="48"/>
                    </a:cubicBezTo>
                    <a:cubicBezTo>
                      <a:pt x="47" y="49"/>
                      <a:pt x="48" y="50"/>
                      <a:pt x="51" y="50"/>
                    </a:cubicBezTo>
                    <a:cubicBezTo>
                      <a:pt x="53" y="51"/>
                      <a:pt x="55" y="52"/>
                      <a:pt x="58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2" y="63"/>
                      <a:pt x="62" y="63"/>
                      <a:pt x="62" y="63"/>
                    </a:cubicBezTo>
                    <a:cubicBezTo>
                      <a:pt x="58" y="63"/>
                      <a:pt x="54" y="62"/>
                      <a:pt x="50" y="61"/>
                    </a:cubicBezTo>
                    <a:cubicBezTo>
                      <a:pt x="46" y="60"/>
                      <a:pt x="43" y="59"/>
                      <a:pt x="42" y="59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3" y="70"/>
                      <a:pt x="46" y="71"/>
                      <a:pt x="50" y="71"/>
                    </a:cubicBezTo>
                    <a:cubicBezTo>
                      <a:pt x="54" y="72"/>
                      <a:pt x="58" y="72"/>
                      <a:pt x="62" y="72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73" y="72"/>
                      <a:pt x="76" y="72"/>
                      <a:pt x="79" y="71"/>
                    </a:cubicBezTo>
                    <a:cubicBezTo>
                      <a:pt x="82" y="70"/>
                      <a:pt x="84" y="69"/>
                      <a:pt x="86" y="67"/>
                    </a:cubicBezTo>
                    <a:cubicBezTo>
                      <a:pt x="88" y="66"/>
                      <a:pt x="90" y="64"/>
                      <a:pt x="91" y="62"/>
                    </a:cubicBezTo>
                    <a:cubicBezTo>
                      <a:pt x="92" y="61"/>
                      <a:pt x="92" y="59"/>
                      <a:pt x="92" y="57"/>
                    </a:cubicBezTo>
                    <a:cubicBezTo>
                      <a:pt x="92" y="53"/>
                      <a:pt x="91" y="50"/>
                      <a:pt x="88" y="48"/>
                    </a:cubicBezTo>
                    <a:cubicBezTo>
                      <a:pt x="85" y="46"/>
                      <a:pt x="80" y="44"/>
                      <a:pt x="73" y="43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73" y="33"/>
                      <a:pt x="76" y="34"/>
                      <a:pt x="78" y="34"/>
                    </a:cubicBezTo>
                    <a:cubicBezTo>
                      <a:pt x="81" y="35"/>
                      <a:pt x="84" y="36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5" y="26"/>
                      <a:pt x="83" y="25"/>
                      <a:pt x="79" y="25"/>
                    </a:cubicBezTo>
                    <a:cubicBezTo>
                      <a:pt x="75" y="24"/>
                      <a:pt x="72" y="24"/>
                      <a:pt x="69" y="24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55" y="24"/>
                      <a:pt x="49" y="26"/>
                      <a:pt x="45" y="28"/>
                    </a:cubicBezTo>
                    <a:cubicBezTo>
                      <a:pt x="41" y="31"/>
                      <a:pt x="39" y="34"/>
                      <a:pt x="39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76"/>
              <p:cNvSpPr>
                <a:spLocks noEditPoints="1"/>
              </p:cNvSpPr>
              <p:nvPr/>
            </p:nvSpPr>
            <p:spPr bwMode="auto">
              <a:xfrm>
                <a:off x="2004" y="-4367"/>
                <a:ext cx="284" cy="284"/>
              </a:xfrm>
              <a:custGeom>
                <a:avLst/>
                <a:gdLst>
                  <a:gd name="T0" fmla="*/ 11 w 120"/>
                  <a:gd name="T1" fmla="*/ 67 h 120"/>
                  <a:gd name="T2" fmla="*/ 54 w 120"/>
                  <a:gd name="T3" fmla="*/ 109 h 120"/>
                  <a:gd name="T4" fmla="*/ 54 w 120"/>
                  <a:gd name="T5" fmla="*/ 63 h 120"/>
                  <a:gd name="T6" fmla="*/ 34 w 120"/>
                  <a:gd name="T7" fmla="*/ 80 h 120"/>
                  <a:gd name="T8" fmla="*/ 34 w 120"/>
                  <a:gd name="T9" fmla="*/ 101 h 120"/>
                  <a:gd name="T10" fmla="*/ 38 w 120"/>
                  <a:gd name="T11" fmla="*/ 96 h 120"/>
                  <a:gd name="T12" fmla="*/ 48 w 120"/>
                  <a:gd name="T13" fmla="*/ 90 h 120"/>
                  <a:gd name="T14" fmla="*/ 21 w 120"/>
                  <a:gd name="T15" fmla="*/ 90 h 120"/>
                  <a:gd name="T16" fmla="*/ 18 w 120"/>
                  <a:gd name="T17" fmla="*/ 86 h 120"/>
                  <a:gd name="T18" fmla="*/ 21 w 120"/>
                  <a:gd name="T19" fmla="*/ 81 h 120"/>
                  <a:gd name="T20" fmla="*/ 48 w 120"/>
                  <a:gd name="T21" fmla="*/ 81 h 120"/>
                  <a:gd name="T22" fmla="*/ 54 w 120"/>
                  <a:gd name="T23" fmla="*/ 11 h 120"/>
                  <a:gd name="T24" fmla="*/ 11 w 120"/>
                  <a:gd name="T25" fmla="*/ 53 h 120"/>
                  <a:gd name="T26" fmla="*/ 57 w 120"/>
                  <a:gd name="T27" fmla="*/ 53 h 120"/>
                  <a:gd name="T28" fmla="*/ 49 w 120"/>
                  <a:gd name="T29" fmla="*/ 36 h 120"/>
                  <a:gd name="T30" fmla="*/ 46 w 120"/>
                  <a:gd name="T31" fmla="*/ 38 h 120"/>
                  <a:gd name="T32" fmla="*/ 38 w 120"/>
                  <a:gd name="T33" fmla="*/ 47 h 120"/>
                  <a:gd name="T34" fmla="*/ 29 w 120"/>
                  <a:gd name="T35" fmla="*/ 47 h 120"/>
                  <a:gd name="T36" fmla="*/ 21 w 120"/>
                  <a:gd name="T37" fmla="*/ 38 h 120"/>
                  <a:gd name="T38" fmla="*/ 18 w 120"/>
                  <a:gd name="T39" fmla="*/ 31 h 120"/>
                  <a:gd name="T40" fmla="*/ 29 w 120"/>
                  <a:gd name="T41" fmla="*/ 29 h 120"/>
                  <a:gd name="T42" fmla="*/ 31 w 120"/>
                  <a:gd name="T43" fmla="*/ 18 h 120"/>
                  <a:gd name="T44" fmla="*/ 38 w 120"/>
                  <a:gd name="T45" fmla="*/ 21 h 120"/>
                  <a:gd name="T46" fmla="*/ 48 w 120"/>
                  <a:gd name="T47" fmla="*/ 29 h 120"/>
                  <a:gd name="T48" fmla="*/ 49 w 120"/>
                  <a:gd name="T49" fmla="*/ 36 h 120"/>
                  <a:gd name="T50" fmla="*/ 64 w 120"/>
                  <a:gd name="T51" fmla="*/ 67 h 120"/>
                  <a:gd name="T52" fmla="*/ 106 w 120"/>
                  <a:gd name="T53" fmla="*/ 109 h 120"/>
                  <a:gd name="T54" fmla="*/ 106 w 120"/>
                  <a:gd name="T55" fmla="*/ 63 h 120"/>
                  <a:gd name="T56" fmla="*/ 94 w 120"/>
                  <a:gd name="T57" fmla="*/ 101 h 120"/>
                  <a:gd name="T58" fmla="*/ 88 w 120"/>
                  <a:gd name="T59" fmla="*/ 94 h 120"/>
                  <a:gd name="T60" fmla="*/ 75 w 120"/>
                  <a:gd name="T61" fmla="*/ 97 h 120"/>
                  <a:gd name="T62" fmla="*/ 82 w 120"/>
                  <a:gd name="T63" fmla="*/ 88 h 120"/>
                  <a:gd name="T64" fmla="*/ 75 w 120"/>
                  <a:gd name="T65" fmla="*/ 81 h 120"/>
                  <a:gd name="T66" fmla="*/ 81 w 120"/>
                  <a:gd name="T67" fmla="*/ 75 h 120"/>
                  <a:gd name="T68" fmla="*/ 94 w 120"/>
                  <a:gd name="T69" fmla="*/ 75 h 120"/>
                  <a:gd name="T70" fmla="*/ 101 w 120"/>
                  <a:gd name="T71" fmla="*/ 81 h 120"/>
                  <a:gd name="T72" fmla="*/ 94 w 120"/>
                  <a:gd name="T73" fmla="*/ 88 h 120"/>
                  <a:gd name="T74" fmla="*/ 101 w 120"/>
                  <a:gd name="T75" fmla="*/ 94 h 120"/>
                  <a:gd name="T76" fmla="*/ 67 w 120"/>
                  <a:gd name="T77" fmla="*/ 11 h 120"/>
                  <a:gd name="T78" fmla="*/ 67 w 120"/>
                  <a:gd name="T79" fmla="*/ 57 h 120"/>
                  <a:gd name="T80" fmla="*/ 110 w 120"/>
                  <a:gd name="T81" fmla="*/ 14 h 120"/>
                  <a:gd name="T82" fmla="*/ 101 w 120"/>
                  <a:gd name="T83" fmla="*/ 38 h 120"/>
                  <a:gd name="T84" fmla="*/ 74 w 120"/>
                  <a:gd name="T85" fmla="*/ 38 h 120"/>
                  <a:gd name="T86" fmla="*/ 71 w 120"/>
                  <a:gd name="T87" fmla="*/ 34 h 120"/>
                  <a:gd name="T88" fmla="*/ 74 w 120"/>
                  <a:gd name="T89" fmla="*/ 29 h 120"/>
                  <a:gd name="T90" fmla="*/ 101 w 120"/>
                  <a:gd name="T91" fmla="*/ 29 h 120"/>
                  <a:gd name="T92" fmla="*/ 108 w 120"/>
                  <a:gd name="T93" fmla="*/ 0 h 120"/>
                  <a:gd name="T94" fmla="*/ 0 w 120"/>
                  <a:gd name="T95" fmla="*/ 108 h 120"/>
                  <a:gd name="T96" fmla="*/ 120 w 120"/>
                  <a:gd name="T97" fmla="*/ 108 h 120"/>
                  <a:gd name="T98" fmla="*/ 114 w 120"/>
                  <a:gd name="T99" fmla="*/ 109 h 120"/>
                  <a:gd name="T100" fmla="*/ 7 w 120"/>
                  <a:gd name="T101" fmla="*/ 109 h 120"/>
                  <a:gd name="T102" fmla="*/ 109 w 120"/>
                  <a:gd name="T103" fmla="*/ 6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0" h="120">
                    <a:moveTo>
                      <a:pt x="54" y="63"/>
                    </a:moveTo>
                    <a:cubicBezTo>
                      <a:pt x="15" y="63"/>
                      <a:pt x="15" y="63"/>
                      <a:pt x="15" y="63"/>
                    </a:cubicBezTo>
                    <a:cubicBezTo>
                      <a:pt x="13" y="63"/>
                      <a:pt x="11" y="65"/>
                      <a:pt x="11" y="67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11" y="108"/>
                      <a:pt x="13" y="109"/>
                      <a:pt x="15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6" y="109"/>
                      <a:pt x="57" y="108"/>
                      <a:pt x="57" y="106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5"/>
                      <a:pt x="56" y="63"/>
                      <a:pt x="54" y="63"/>
                    </a:cubicBezTo>
                    <a:close/>
                    <a:moveTo>
                      <a:pt x="34" y="71"/>
                    </a:moveTo>
                    <a:cubicBezTo>
                      <a:pt x="36" y="71"/>
                      <a:pt x="38" y="73"/>
                      <a:pt x="38" y="75"/>
                    </a:cubicBezTo>
                    <a:cubicBezTo>
                      <a:pt x="38" y="78"/>
                      <a:pt x="36" y="80"/>
                      <a:pt x="34" y="80"/>
                    </a:cubicBezTo>
                    <a:cubicBezTo>
                      <a:pt x="31" y="80"/>
                      <a:pt x="29" y="78"/>
                      <a:pt x="29" y="75"/>
                    </a:cubicBezTo>
                    <a:cubicBezTo>
                      <a:pt x="29" y="73"/>
                      <a:pt x="31" y="71"/>
                      <a:pt x="34" y="71"/>
                    </a:cubicBezTo>
                    <a:close/>
                    <a:moveTo>
                      <a:pt x="34" y="101"/>
                    </a:moveTo>
                    <a:cubicBezTo>
                      <a:pt x="31" y="101"/>
                      <a:pt x="29" y="99"/>
                      <a:pt x="29" y="96"/>
                    </a:cubicBezTo>
                    <a:cubicBezTo>
                      <a:pt x="29" y="94"/>
                      <a:pt x="31" y="92"/>
                      <a:pt x="34" y="92"/>
                    </a:cubicBezTo>
                    <a:cubicBezTo>
                      <a:pt x="36" y="92"/>
                      <a:pt x="38" y="94"/>
                      <a:pt x="38" y="96"/>
                    </a:cubicBezTo>
                    <a:cubicBezTo>
                      <a:pt x="38" y="99"/>
                      <a:pt x="36" y="101"/>
                      <a:pt x="34" y="101"/>
                    </a:cubicBezTo>
                    <a:close/>
                    <a:moveTo>
                      <a:pt x="49" y="88"/>
                    </a:moveTo>
                    <a:cubicBezTo>
                      <a:pt x="49" y="89"/>
                      <a:pt x="49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6" y="90"/>
                      <a:pt x="46" y="90"/>
                      <a:pt x="46" y="90"/>
                    </a:cubicBezTo>
                    <a:cubicBezTo>
                      <a:pt x="21" y="90"/>
                      <a:pt x="21" y="90"/>
                      <a:pt x="21" y="90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19" y="90"/>
                      <a:pt x="18" y="89"/>
                      <a:pt x="18" y="88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18" y="82"/>
                      <a:pt x="19" y="81"/>
                      <a:pt x="20" y="81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9" y="81"/>
                      <a:pt x="49" y="82"/>
                      <a:pt x="49" y="83"/>
                    </a:cubicBezTo>
                    <a:lnTo>
                      <a:pt x="49" y="88"/>
                    </a:lnTo>
                    <a:close/>
                    <a:moveTo>
                      <a:pt x="54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1"/>
                      <a:pt x="11" y="12"/>
                      <a:pt x="11" y="1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1" y="55"/>
                      <a:pt x="13" y="57"/>
                      <a:pt x="15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6" y="57"/>
                      <a:pt x="57" y="55"/>
                      <a:pt x="57" y="53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7" y="12"/>
                      <a:pt x="56" y="11"/>
                      <a:pt x="54" y="11"/>
                    </a:cubicBezTo>
                    <a:close/>
                    <a:moveTo>
                      <a:pt x="49" y="36"/>
                    </a:moveTo>
                    <a:cubicBezTo>
                      <a:pt x="49" y="37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8" y="48"/>
                      <a:pt x="37" y="49"/>
                      <a:pt x="36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49"/>
                      <a:pt x="29" y="48"/>
                      <a:pt x="29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9" y="38"/>
                      <a:pt x="18" y="37"/>
                      <a:pt x="18" y="36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0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19"/>
                      <a:pt x="30" y="18"/>
                      <a:pt x="31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7" y="18"/>
                      <a:pt x="38" y="19"/>
                      <a:pt x="38" y="20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9" y="30"/>
                      <a:pt x="49" y="31"/>
                    </a:cubicBezTo>
                    <a:lnTo>
                      <a:pt x="49" y="36"/>
                    </a:lnTo>
                    <a:close/>
                    <a:moveTo>
                      <a:pt x="106" y="63"/>
                    </a:moveTo>
                    <a:cubicBezTo>
                      <a:pt x="67" y="63"/>
                      <a:pt x="67" y="63"/>
                      <a:pt x="67" y="63"/>
                    </a:cubicBezTo>
                    <a:cubicBezTo>
                      <a:pt x="65" y="63"/>
                      <a:pt x="64" y="65"/>
                      <a:pt x="64" y="67"/>
                    </a:cubicBezTo>
                    <a:cubicBezTo>
                      <a:pt x="64" y="106"/>
                      <a:pt x="64" y="106"/>
                      <a:pt x="64" y="106"/>
                    </a:cubicBezTo>
                    <a:cubicBezTo>
                      <a:pt x="64" y="108"/>
                      <a:pt x="65" y="109"/>
                      <a:pt x="67" y="109"/>
                    </a:cubicBezTo>
                    <a:cubicBezTo>
                      <a:pt x="106" y="109"/>
                      <a:pt x="106" y="109"/>
                      <a:pt x="106" y="109"/>
                    </a:cubicBezTo>
                    <a:cubicBezTo>
                      <a:pt x="108" y="109"/>
                      <a:pt x="110" y="108"/>
                      <a:pt x="110" y="106"/>
                    </a:cubicBezTo>
                    <a:cubicBezTo>
                      <a:pt x="110" y="67"/>
                      <a:pt x="110" y="67"/>
                      <a:pt x="110" y="67"/>
                    </a:cubicBezTo>
                    <a:cubicBezTo>
                      <a:pt x="110" y="65"/>
                      <a:pt x="108" y="63"/>
                      <a:pt x="106" y="63"/>
                    </a:cubicBezTo>
                    <a:close/>
                    <a:moveTo>
                      <a:pt x="101" y="97"/>
                    </a:moveTo>
                    <a:cubicBezTo>
                      <a:pt x="97" y="101"/>
                      <a:pt x="97" y="101"/>
                      <a:pt x="97" y="101"/>
                    </a:cubicBezTo>
                    <a:cubicBezTo>
                      <a:pt x="96" y="101"/>
                      <a:pt x="95" y="101"/>
                      <a:pt x="94" y="101"/>
                    </a:cubicBezTo>
                    <a:cubicBezTo>
                      <a:pt x="94" y="101"/>
                      <a:pt x="94" y="101"/>
                      <a:pt x="94" y="101"/>
                    </a:cubicBezTo>
                    <a:cubicBezTo>
                      <a:pt x="94" y="101"/>
                      <a:pt x="94" y="101"/>
                      <a:pt x="94" y="101"/>
                    </a:cubicBezTo>
                    <a:cubicBezTo>
                      <a:pt x="88" y="94"/>
                      <a:pt x="88" y="94"/>
                      <a:pt x="88" y="94"/>
                    </a:cubicBezTo>
                    <a:cubicBezTo>
                      <a:pt x="81" y="101"/>
                      <a:pt x="81" y="101"/>
                      <a:pt x="81" y="101"/>
                    </a:cubicBezTo>
                    <a:cubicBezTo>
                      <a:pt x="81" y="101"/>
                      <a:pt x="79" y="101"/>
                      <a:pt x="79" y="101"/>
                    </a:cubicBezTo>
                    <a:cubicBezTo>
                      <a:pt x="75" y="97"/>
                      <a:pt x="75" y="97"/>
                      <a:pt x="75" y="97"/>
                    </a:cubicBezTo>
                    <a:cubicBezTo>
                      <a:pt x="74" y="96"/>
                      <a:pt x="74" y="95"/>
                      <a:pt x="75" y="94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4" y="80"/>
                      <a:pt x="74" y="79"/>
                      <a:pt x="75" y="79"/>
                    </a:cubicBezTo>
                    <a:cubicBezTo>
                      <a:pt x="79" y="75"/>
                      <a:pt x="79" y="75"/>
                      <a:pt x="79" y="75"/>
                    </a:cubicBezTo>
                    <a:cubicBezTo>
                      <a:pt x="79" y="74"/>
                      <a:pt x="81" y="74"/>
                      <a:pt x="81" y="75"/>
                    </a:cubicBezTo>
                    <a:cubicBezTo>
                      <a:pt x="88" y="81"/>
                      <a:pt x="88" y="81"/>
                      <a:pt x="88" y="81"/>
                    </a:cubicBezTo>
                    <a:cubicBezTo>
                      <a:pt x="92" y="77"/>
                      <a:pt x="92" y="77"/>
                      <a:pt x="92" y="77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95" y="74"/>
                      <a:pt x="96" y="74"/>
                      <a:pt x="97" y="75"/>
                    </a:cubicBezTo>
                    <a:cubicBezTo>
                      <a:pt x="101" y="79"/>
                      <a:pt x="101" y="79"/>
                      <a:pt x="101" y="79"/>
                    </a:cubicBezTo>
                    <a:cubicBezTo>
                      <a:pt x="101" y="79"/>
                      <a:pt x="101" y="80"/>
                      <a:pt x="101" y="81"/>
                    </a:cubicBezTo>
                    <a:cubicBezTo>
                      <a:pt x="98" y="84"/>
                      <a:pt x="98" y="84"/>
                      <a:pt x="98" y="84"/>
                    </a:cubicBezTo>
                    <a:cubicBezTo>
                      <a:pt x="98" y="84"/>
                      <a:pt x="98" y="84"/>
                      <a:pt x="98" y="84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100" y="93"/>
                      <a:pt x="100" y="93"/>
                      <a:pt x="100" y="93"/>
                    </a:cubicBezTo>
                    <a:cubicBezTo>
                      <a:pt x="100" y="93"/>
                      <a:pt x="100" y="93"/>
                      <a:pt x="100" y="93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1" y="95"/>
                      <a:pt x="101" y="96"/>
                      <a:pt x="101" y="97"/>
                    </a:cubicBezTo>
                    <a:close/>
                    <a:moveTo>
                      <a:pt x="106" y="11"/>
                    </a:moveTo>
                    <a:cubicBezTo>
                      <a:pt x="67" y="11"/>
                      <a:pt x="67" y="11"/>
                      <a:pt x="67" y="11"/>
                    </a:cubicBezTo>
                    <a:cubicBezTo>
                      <a:pt x="65" y="11"/>
                      <a:pt x="64" y="12"/>
                      <a:pt x="64" y="14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5"/>
                      <a:pt x="65" y="57"/>
                      <a:pt x="67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8" y="57"/>
                      <a:pt x="110" y="55"/>
                      <a:pt x="110" y="53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2"/>
                      <a:pt x="108" y="11"/>
                      <a:pt x="106" y="11"/>
                    </a:cubicBezTo>
                    <a:close/>
                    <a:moveTo>
                      <a:pt x="102" y="36"/>
                    </a:moveTo>
                    <a:cubicBezTo>
                      <a:pt x="102" y="37"/>
                      <a:pt x="101" y="38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2" y="38"/>
                      <a:pt x="71" y="37"/>
                      <a:pt x="71" y="36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0"/>
                      <a:pt x="72" y="29"/>
                      <a:pt x="73" y="29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99" y="29"/>
                      <a:pt x="99" y="29"/>
                      <a:pt x="99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30"/>
                      <a:pt x="102" y="31"/>
                    </a:cubicBezTo>
                    <a:lnTo>
                      <a:pt x="102" y="36"/>
                    </a:lnTo>
                    <a:close/>
                    <a:moveTo>
                      <a:pt x="108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15"/>
                      <a:pt x="6" y="120"/>
                      <a:pt x="13" y="120"/>
                    </a:cubicBezTo>
                    <a:cubicBezTo>
                      <a:pt x="108" y="120"/>
                      <a:pt x="108" y="120"/>
                      <a:pt x="108" y="120"/>
                    </a:cubicBezTo>
                    <a:cubicBezTo>
                      <a:pt x="115" y="120"/>
                      <a:pt x="120" y="115"/>
                      <a:pt x="120" y="108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5"/>
                      <a:pt x="115" y="0"/>
                      <a:pt x="108" y="0"/>
                    </a:cubicBezTo>
                    <a:close/>
                    <a:moveTo>
                      <a:pt x="114" y="109"/>
                    </a:moveTo>
                    <a:cubicBezTo>
                      <a:pt x="114" y="112"/>
                      <a:pt x="112" y="114"/>
                      <a:pt x="109" y="114"/>
                    </a:cubicBezTo>
                    <a:cubicBezTo>
                      <a:pt x="11" y="114"/>
                      <a:pt x="11" y="114"/>
                      <a:pt x="11" y="114"/>
                    </a:cubicBezTo>
                    <a:cubicBezTo>
                      <a:pt x="9" y="114"/>
                      <a:pt x="7" y="112"/>
                      <a:pt x="7" y="10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8"/>
                      <a:pt x="9" y="6"/>
                      <a:pt x="11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12" y="6"/>
                      <a:pt x="114" y="8"/>
                      <a:pt x="114" y="11"/>
                    </a:cubicBezTo>
                    <a:lnTo>
                      <a:pt x="114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77"/>
              <p:cNvSpPr>
                <a:spLocks noEditPoints="1"/>
              </p:cNvSpPr>
              <p:nvPr/>
            </p:nvSpPr>
            <p:spPr bwMode="auto">
              <a:xfrm>
                <a:off x="5378" y="-3695"/>
                <a:ext cx="305" cy="311"/>
              </a:xfrm>
              <a:custGeom>
                <a:avLst/>
                <a:gdLst>
                  <a:gd name="T0" fmla="*/ 22 w 129"/>
                  <a:gd name="T1" fmla="*/ 111 h 132"/>
                  <a:gd name="T2" fmla="*/ 18 w 129"/>
                  <a:gd name="T3" fmla="*/ 110 h 132"/>
                  <a:gd name="T4" fmla="*/ 22 w 129"/>
                  <a:gd name="T5" fmla="*/ 108 h 132"/>
                  <a:gd name="T6" fmla="*/ 24 w 129"/>
                  <a:gd name="T7" fmla="*/ 33 h 132"/>
                  <a:gd name="T8" fmla="*/ 25 w 129"/>
                  <a:gd name="T9" fmla="*/ 108 h 132"/>
                  <a:gd name="T10" fmla="*/ 108 w 129"/>
                  <a:gd name="T11" fmla="*/ 110 h 132"/>
                  <a:gd name="T12" fmla="*/ 25 w 129"/>
                  <a:gd name="T13" fmla="*/ 111 h 132"/>
                  <a:gd name="T14" fmla="*/ 24 w 129"/>
                  <a:gd name="T15" fmla="*/ 115 h 132"/>
                  <a:gd name="T16" fmla="*/ 105 w 129"/>
                  <a:gd name="T17" fmla="*/ 50 h 132"/>
                  <a:gd name="T18" fmla="*/ 68 w 129"/>
                  <a:gd name="T19" fmla="*/ 80 h 132"/>
                  <a:gd name="T20" fmla="*/ 61 w 129"/>
                  <a:gd name="T21" fmla="*/ 90 h 132"/>
                  <a:gd name="T22" fmla="*/ 58 w 129"/>
                  <a:gd name="T23" fmla="*/ 89 h 132"/>
                  <a:gd name="T24" fmla="*/ 51 w 129"/>
                  <a:gd name="T25" fmla="*/ 89 h 132"/>
                  <a:gd name="T26" fmla="*/ 37 w 129"/>
                  <a:gd name="T27" fmla="*/ 92 h 132"/>
                  <a:gd name="T28" fmla="*/ 28 w 129"/>
                  <a:gd name="T29" fmla="*/ 101 h 132"/>
                  <a:gd name="T30" fmla="*/ 29 w 129"/>
                  <a:gd name="T31" fmla="*/ 103 h 132"/>
                  <a:gd name="T32" fmla="*/ 38 w 129"/>
                  <a:gd name="T33" fmla="*/ 94 h 132"/>
                  <a:gd name="T34" fmla="*/ 46 w 129"/>
                  <a:gd name="T35" fmla="*/ 96 h 132"/>
                  <a:gd name="T36" fmla="*/ 57 w 129"/>
                  <a:gd name="T37" fmla="*/ 91 h 132"/>
                  <a:gd name="T38" fmla="*/ 63 w 129"/>
                  <a:gd name="T39" fmla="*/ 92 h 132"/>
                  <a:gd name="T40" fmla="*/ 75 w 129"/>
                  <a:gd name="T41" fmla="*/ 82 h 132"/>
                  <a:gd name="T42" fmla="*/ 106 w 129"/>
                  <a:gd name="T43" fmla="*/ 52 h 132"/>
                  <a:gd name="T44" fmla="*/ 105 w 129"/>
                  <a:gd name="T45" fmla="*/ 50 h 132"/>
                  <a:gd name="T46" fmla="*/ 103 w 129"/>
                  <a:gd name="T47" fmla="*/ 98 h 132"/>
                  <a:gd name="T48" fmla="*/ 103 w 129"/>
                  <a:gd name="T49" fmla="*/ 96 h 132"/>
                  <a:gd name="T50" fmla="*/ 81 w 129"/>
                  <a:gd name="T51" fmla="*/ 80 h 132"/>
                  <a:gd name="T52" fmla="*/ 78 w 129"/>
                  <a:gd name="T53" fmla="*/ 80 h 132"/>
                  <a:gd name="T54" fmla="*/ 86 w 129"/>
                  <a:gd name="T55" fmla="*/ 82 h 132"/>
                  <a:gd name="T56" fmla="*/ 36 w 129"/>
                  <a:gd name="T57" fmla="*/ 90 h 132"/>
                  <a:gd name="T58" fmla="*/ 54 w 129"/>
                  <a:gd name="T59" fmla="*/ 84 h 132"/>
                  <a:gd name="T60" fmla="*/ 69 w 129"/>
                  <a:gd name="T61" fmla="*/ 76 h 132"/>
                  <a:gd name="T62" fmla="*/ 76 w 129"/>
                  <a:gd name="T63" fmla="*/ 77 h 132"/>
                  <a:gd name="T64" fmla="*/ 75 w 129"/>
                  <a:gd name="T65" fmla="*/ 74 h 132"/>
                  <a:gd name="T66" fmla="*/ 59 w 129"/>
                  <a:gd name="T67" fmla="*/ 84 h 132"/>
                  <a:gd name="T68" fmla="*/ 41 w 129"/>
                  <a:gd name="T69" fmla="*/ 82 h 132"/>
                  <a:gd name="T70" fmla="*/ 30 w 129"/>
                  <a:gd name="T71" fmla="*/ 88 h 132"/>
                  <a:gd name="T72" fmla="*/ 30 w 129"/>
                  <a:gd name="T73" fmla="*/ 90 h 132"/>
                  <a:gd name="T74" fmla="*/ 45 w 129"/>
                  <a:gd name="T75" fmla="*/ 16 h 132"/>
                  <a:gd name="T76" fmla="*/ 88 w 129"/>
                  <a:gd name="T77" fmla="*/ 12 h 132"/>
                  <a:gd name="T78" fmla="*/ 84 w 129"/>
                  <a:gd name="T79" fmla="*/ 0 h 132"/>
                  <a:gd name="T80" fmla="*/ 41 w 129"/>
                  <a:gd name="T81" fmla="*/ 4 h 132"/>
                  <a:gd name="T82" fmla="*/ 45 w 129"/>
                  <a:gd name="T83" fmla="*/ 16 h 132"/>
                  <a:gd name="T84" fmla="*/ 92 w 129"/>
                  <a:gd name="T85" fmla="*/ 3 h 132"/>
                  <a:gd name="T86" fmla="*/ 112 w 129"/>
                  <a:gd name="T87" fmla="*/ 11 h 132"/>
                  <a:gd name="T88" fmla="*/ 121 w 129"/>
                  <a:gd name="T89" fmla="*/ 115 h 132"/>
                  <a:gd name="T90" fmla="*/ 17 w 129"/>
                  <a:gd name="T91" fmla="*/ 124 h 132"/>
                  <a:gd name="T92" fmla="*/ 8 w 129"/>
                  <a:gd name="T93" fmla="*/ 20 h 132"/>
                  <a:gd name="T94" fmla="*/ 37 w 129"/>
                  <a:gd name="T95" fmla="*/ 11 h 132"/>
                  <a:gd name="T96" fmla="*/ 10 w 129"/>
                  <a:gd name="T97" fmla="*/ 3 h 132"/>
                  <a:gd name="T98" fmla="*/ 0 w 129"/>
                  <a:gd name="T99" fmla="*/ 122 h 132"/>
                  <a:gd name="T100" fmla="*/ 119 w 129"/>
                  <a:gd name="T101" fmla="*/ 132 h 132"/>
                  <a:gd name="T102" fmla="*/ 129 w 129"/>
                  <a:gd name="T103" fmla="*/ 13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132">
                    <a:moveTo>
                      <a:pt x="22" y="113"/>
                    </a:moveTo>
                    <a:cubicBezTo>
                      <a:pt x="22" y="111"/>
                      <a:pt x="22" y="111"/>
                      <a:pt x="22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19" y="111"/>
                      <a:pt x="18" y="111"/>
                      <a:pt x="18" y="110"/>
                    </a:cubicBezTo>
                    <a:cubicBezTo>
                      <a:pt x="18" y="109"/>
                      <a:pt x="19" y="108"/>
                      <a:pt x="20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4"/>
                      <a:pt x="23" y="33"/>
                      <a:pt x="24" y="33"/>
                    </a:cubicBezTo>
                    <a:cubicBezTo>
                      <a:pt x="25" y="33"/>
                      <a:pt x="25" y="34"/>
                      <a:pt x="25" y="35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106" y="108"/>
                      <a:pt x="106" y="108"/>
                      <a:pt x="106" y="108"/>
                    </a:cubicBezTo>
                    <a:cubicBezTo>
                      <a:pt x="107" y="108"/>
                      <a:pt x="108" y="109"/>
                      <a:pt x="108" y="110"/>
                    </a:cubicBezTo>
                    <a:cubicBezTo>
                      <a:pt x="108" y="111"/>
                      <a:pt x="107" y="111"/>
                      <a:pt x="106" y="111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4"/>
                      <a:pt x="25" y="115"/>
                      <a:pt x="24" y="115"/>
                    </a:cubicBezTo>
                    <a:cubicBezTo>
                      <a:pt x="23" y="115"/>
                      <a:pt x="22" y="114"/>
                      <a:pt x="22" y="113"/>
                    </a:cubicBezTo>
                    <a:close/>
                    <a:moveTo>
                      <a:pt x="105" y="50"/>
                    </a:moveTo>
                    <a:cubicBezTo>
                      <a:pt x="74" y="80"/>
                      <a:pt x="74" y="80"/>
                      <a:pt x="74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1" y="90"/>
                      <a:pt x="61" y="90"/>
                      <a:pt x="61" y="90"/>
                    </a:cubicBezTo>
                    <a:cubicBezTo>
                      <a:pt x="58" y="89"/>
                      <a:pt x="58" y="89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5" y="94"/>
                      <a:pt x="45" y="94"/>
                      <a:pt x="45" y="94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3"/>
                      <a:pt x="37" y="93"/>
                      <a:pt x="37" y="93"/>
                    </a:cubicBezTo>
                    <a:cubicBezTo>
                      <a:pt x="28" y="101"/>
                      <a:pt x="28" y="101"/>
                      <a:pt x="28" y="101"/>
                    </a:cubicBezTo>
                    <a:cubicBezTo>
                      <a:pt x="28" y="101"/>
                      <a:pt x="28" y="102"/>
                      <a:pt x="28" y="102"/>
                    </a:cubicBezTo>
                    <a:cubicBezTo>
                      <a:pt x="28" y="103"/>
                      <a:pt x="29" y="103"/>
                      <a:pt x="29" y="103"/>
                    </a:cubicBezTo>
                    <a:cubicBezTo>
                      <a:pt x="29" y="103"/>
                      <a:pt x="29" y="103"/>
                      <a:pt x="29" y="102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57" y="91"/>
                      <a:pt x="57" y="91"/>
                      <a:pt x="57" y="91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106" y="52"/>
                      <a:pt x="106" y="52"/>
                      <a:pt x="106" y="52"/>
                    </a:cubicBezTo>
                    <a:cubicBezTo>
                      <a:pt x="106" y="51"/>
                      <a:pt x="106" y="51"/>
                      <a:pt x="106" y="50"/>
                    </a:cubicBezTo>
                    <a:cubicBezTo>
                      <a:pt x="106" y="50"/>
                      <a:pt x="105" y="50"/>
                      <a:pt x="105" y="50"/>
                    </a:cubicBezTo>
                    <a:close/>
                    <a:moveTo>
                      <a:pt x="102" y="97"/>
                    </a:moveTo>
                    <a:cubicBezTo>
                      <a:pt x="102" y="98"/>
                      <a:pt x="102" y="98"/>
                      <a:pt x="103" y="98"/>
                    </a:cubicBezTo>
                    <a:cubicBezTo>
                      <a:pt x="103" y="98"/>
                      <a:pt x="103" y="98"/>
                      <a:pt x="103" y="97"/>
                    </a:cubicBezTo>
                    <a:cubicBezTo>
                      <a:pt x="104" y="97"/>
                      <a:pt x="104" y="96"/>
                      <a:pt x="103" y="96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80" y="82"/>
                      <a:pt x="80" y="82"/>
                      <a:pt x="80" y="82"/>
                    </a:cubicBezTo>
                    <a:cubicBezTo>
                      <a:pt x="86" y="82"/>
                      <a:pt x="86" y="82"/>
                      <a:pt x="86" y="82"/>
                    </a:cubicBezTo>
                    <a:lnTo>
                      <a:pt x="102" y="97"/>
                    </a:lnTo>
                    <a:close/>
                    <a:moveTo>
                      <a:pt x="36" y="90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35" y="88"/>
                      <a:pt x="35" y="88"/>
                      <a:pt x="35" y="88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8"/>
                      <a:pt x="29" y="89"/>
                      <a:pt x="29" y="89"/>
                    </a:cubicBezTo>
                    <a:cubicBezTo>
                      <a:pt x="29" y="90"/>
                      <a:pt x="29" y="90"/>
                      <a:pt x="30" y="90"/>
                    </a:cubicBezTo>
                    <a:lnTo>
                      <a:pt x="36" y="90"/>
                    </a:lnTo>
                    <a:close/>
                    <a:moveTo>
                      <a:pt x="45" y="16"/>
                    </a:moveTo>
                    <a:cubicBezTo>
                      <a:pt x="84" y="16"/>
                      <a:pt x="84" y="16"/>
                      <a:pt x="84" y="16"/>
                    </a:cubicBezTo>
                    <a:cubicBezTo>
                      <a:pt x="87" y="16"/>
                      <a:pt x="88" y="14"/>
                      <a:pt x="88" y="12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8" y="2"/>
                      <a:pt x="87" y="0"/>
                      <a:pt x="84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3" y="0"/>
                      <a:pt x="41" y="2"/>
                      <a:pt x="41" y="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4"/>
                      <a:pt x="43" y="16"/>
                      <a:pt x="45" y="16"/>
                    </a:cubicBezTo>
                    <a:close/>
                    <a:moveTo>
                      <a:pt x="119" y="3"/>
                    </a:moveTo>
                    <a:cubicBezTo>
                      <a:pt x="92" y="3"/>
                      <a:pt x="92" y="3"/>
                      <a:pt x="92" y="3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7" y="11"/>
                      <a:pt x="121" y="15"/>
                      <a:pt x="121" y="20"/>
                    </a:cubicBezTo>
                    <a:cubicBezTo>
                      <a:pt x="121" y="115"/>
                      <a:pt x="121" y="115"/>
                      <a:pt x="121" y="115"/>
                    </a:cubicBezTo>
                    <a:cubicBezTo>
                      <a:pt x="121" y="120"/>
                      <a:pt x="117" y="124"/>
                      <a:pt x="112" y="124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2" y="124"/>
                      <a:pt x="8" y="120"/>
                      <a:pt x="8" y="115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5"/>
                      <a:pt x="12" y="11"/>
                      <a:pt x="1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4" y="3"/>
                      <a:pt x="0" y="7"/>
                      <a:pt x="0" y="13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8"/>
                      <a:pt x="4" y="132"/>
                      <a:pt x="10" y="132"/>
                    </a:cubicBezTo>
                    <a:cubicBezTo>
                      <a:pt x="119" y="132"/>
                      <a:pt x="119" y="132"/>
                      <a:pt x="119" y="132"/>
                    </a:cubicBezTo>
                    <a:cubicBezTo>
                      <a:pt x="125" y="132"/>
                      <a:pt x="129" y="128"/>
                      <a:pt x="129" y="122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9" y="7"/>
                      <a:pt x="125" y="3"/>
                      <a:pt x="11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78"/>
              <p:cNvSpPr>
                <a:spLocks noEditPoints="1"/>
              </p:cNvSpPr>
              <p:nvPr/>
            </p:nvSpPr>
            <p:spPr bwMode="auto">
              <a:xfrm>
                <a:off x="5383" y="-5066"/>
                <a:ext cx="295" cy="312"/>
              </a:xfrm>
              <a:custGeom>
                <a:avLst/>
                <a:gdLst>
                  <a:gd name="T0" fmla="*/ 48 w 125"/>
                  <a:gd name="T1" fmla="*/ 132 h 132"/>
                  <a:gd name="T2" fmla="*/ 77 w 125"/>
                  <a:gd name="T3" fmla="*/ 123 h 132"/>
                  <a:gd name="T4" fmla="*/ 48 w 125"/>
                  <a:gd name="T5" fmla="*/ 109 h 132"/>
                  <a:gd name="T6" fmla="*/ 77 w 125"/>
                  <a:gd name="T7" fmla="*/ 119 h 132"/>
                  <a:gd name="T8" fmla="*/ 77 w 125"/>
                  <a:gd name="T9" fmla="*/ 96 h 132"/>
                  <a:gd name="T10" fmla="*/ 48 w 125"/>
                  <a:gd name="T11" fmla="*/ 105 h 132"/>
                  <a:gd name="T12" fmla="*/ 77 w 125"/>
                  <a:gd name="T13" fmla="*/ 96 h 132"/>
                  <a:gd name="T14" fmla="*/ 44 w 125"/>
                  <a:gd name="T15" fmla="*/ 87 h 132"/>
                  <a:gd name="T16" fmla="*/ 81 w 125"/>
                  <a:gd name="T17" fmla="*/ 87 h 132"/>
                  <a:gd name="T18" fmla="*/ 48 w 125"/>
                  <a:gd name="T19" fmla="*/ 69 h 132"/>
                  <a:gd name="T20" fmla="*/ 77 w 125"/>
                  <a:gd name="T21" fmla="*/ 78 h 132"/>
                  <a:gd name="T22" fmla="*/ 77 w 125"/>
                  <a:gd name="T23" fmla="*/ 55 h 132"/>
                  <a:gd name="T24" fmla="*/ 48 w 125"/>
                  <a:gd name="T25" fmla="*/ 65 h 132"/>
                  <a:gd name="T26" fmla="*/ 77 w 125"/>
                  <a:gd name="T27" fmla="*/ 55 h 132"/>
                  <a:gd name="T28" fmla="*/ 44 w 125"/>
                  <a:gd name="T29" fmla="*/ 45 h 132"/>
                  <a:gd name="T30" fmla="*/ 81 w 125"/>
                  <a:gd name="T31" fmla="*/ 45 h 132"/>
                  <a:gd name="T32" fmla="*/ 48 w 125"/>
                  <a:gd name="T33" fmla="*/ 27 h 132"/>
                  <a:gd name="T34" fmla="*/ 77 w 125"/>
                  <a:gd name="T35" fmla="*/ 36 h 132"/>
                  <a:gd name="T36" fmla="*/ 77 w 125"/>
                  <a:gd name="T37" fmla="*/ 13 h 132"/>
                  <a:gd name="T38" fmla="*/ 48 w 125"/>
                  <a:gd name="T39" fmla="*/ 23 h 132"/>
                  <a:gd name="T40" fmla="*/ 77 w 125"/>
                  <a:gd name="T41" fmla="*/ 13 h 132"/>
                  <a:gd name="T42" fmla="*/ 44 w 125"/>
                  <a:gd name="T43" fmla="*/ 5 h 132"/>
                  <a:gd name="T44" fmla="*/ 81 w 125"/>
                  <a:gd name="T45" fmla="*/ 5 h 132"/>
                  <a:gd name="T46" fmla="*/ 4 w 125"/>
                  <a:gd name="T47" fmla="*/ 123 h 132"/>
                  <a:gd name="T48" fmla="*/ 33 w 125"/>
                  <a:gd name="T49" fmla="*/ 132 h 132"/>
                  <a:gd name="T50" fmla="*/ 33 w 125"/>
                  <a:gd name="T51" fmla="*/ 109 h 132"/>
                  <a:gd name="T52" fmla="*/ 4 w 125"/>
                  <a:gd name="T53" fmla="*/ 119 h 132"/>
                  <a:gd name="T54" fmla="*/ 33 w 125"/>
                  <a:gd name="T55" fmla="*/ 109 h 132"/>
                  <a:gd name="T56" fmla="*/ 0 w 125"/>
                  <a:gd name="T57" fmla="*/ 100 h 132"/>
                  <a:gd name="T58" fmla="*/ 37 w 125"/>
                  <a:gd name="T59" fmla="*/ 100 h 132"/>
                  <a:gd name="T60" fmla="*/ 4 w 125"/>
                  <a:gd name="T61" fmla="*/ 82 h 132"/>
                  <a:gd name="T62" fmla="*/ 33 w 125"/>
                  <a:gd name="T63" fmla="*/ 92 h 132"/>
                  <a:gd name="T64" fmla="*/ 33 w 125"/>
                  <a:gd name="T65" fmla="*/ 69 h 132"/>
                  <a:gd name="T66" fmla="*/ 4 w 125"/>
                  <a:gd name="T67" fmla="*/ 78 h 132"/>
                  <a:gd name="T68" fmla="*/ 33 w 125"/>
                  <a:gd name="T69" fmla="*/ 69 h 132"/>
                  <a:gd name="T70" fmla="*/ 0 w 125"/>
                  <a:gd name="T71" fmla="*/ 60 h 132"/>
                  <a:gd name="T72" fmla="*/ 37 w 125"/>
                  <a:gd name="T73" fmla="*/ 60 h 132"/>
                  <a:gd name="T74" fmla="*/ 92 w 125"/>
                  <a:gd name="T75" fmla="*/ 123 h 132"/>
                  <a:gd name="T76" fmla="*/ 121 w 125"/>
                  <a:gd name="T77" fmla="*/ 132 h 132"/>
                  <a:gd name="T78" fmla="*/ 121 w 125"/>
                  <a:gd name="T79" fmla="*/ 109 h 132"/>
                  <a:gd name="T80" fmla="*/ 92 w 125"/>
                  <a:gd name="T81" fmla="*/ 119 h 132"/>
                  <a:gd name="T82" fmla="*/ 121 w 125"/>
                  <a:gd name="T83" fmla="*/ 109 h 132"/>
                  <a:gd name="T84" fmla="*/ 88 w 125"/>
                  <a:gd name="T85" fmla="*/ 100 h 132"/>
                  <a:gd name="T86" fmla="*/ 125 w 125"/>
                  <a:gd name="T87" fmla="*/ 100 h 132"/>
                  <a:gd name="T88" fmla="*/ 121 w 125"/>
                  <a:gd name="T89" fmla="*/ 92 h 132"/>
                  <a:gd name="T90" fmla="*/ 92 w 125"/>
                  <a:gd name="T91" fmla="*/ 8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5" h="132">
                    <a:moveTo>
                      <a:pt x="81" y="127"/>
                    </a:moveTo>
                    <a:cubicBezTo>
                      <a:pt x="81" y="130"/>
                      <a:pt x="79" y="132"/>
                      <a:pt x="77" y="132"/>
                    </a:cubicBezTo>
                    <a:cubicBezTo>
                      <a:pt x="48" y="132"/>
                      <a:pt x="48" y="132"/>
                      <a:pt x="48" y="132"/>
                    </a:cubicBezTo>
                    <a:cubicBezTo>
                      <a:pt x="46" y="132"/>
                      <a:pt x="44" y="130"/>
                      <a:pt x="44" y="127"/>
                    </a:cubicBezTo>
                    <a:cubicBezTo>
                      <a:pt x="44" y="125"/>
                      <a:pt x="46" y="123"/>
                      <a:pt x="48" y="123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9" y="123"/>
                      <a:pt x="81" y="125"/>
                      <a:pt x="81" y="127"/>
                    </a:cubicBezTo>
                    <a:close/>
                    <a:moveTo>
                      <a:pt x="77" y="109"/>
                    </a:moveTo>
                    <a:cubicBezTo>
                      <a:pt x="48" y="109"/>
                      <a:pt x="48" y="109"/>
                      <a:pt x="48" y="109"/>
                    </a:cubicBezTo>
                    <a:cubicBezTo>
                      <a:pt x="46" y="109"/>
                      <a:pt x="44" y="111"/>
                      <a:pt x="44" y="114"/>
                    </a:cubicBezTo>
                    <a:cubicBezTo>
                      <a:pt x="44" y="116"/>
                      <a:pt x="46" y="119"/>
                      <a:pt x="48" y="119"/>
                    </a:cubicBezTo>
                    <a:cubicBezTo>
                      <a:pt x="77" y="119"/>
                      <a:pt x="77" y="119"/>
                      <a:pt x="77" y="119"/>
                    </a:cubicBezTo>
                    <a:cubicBezTo>
                      <a:pt x="79" y="119"/>
                      <a:pt x="81" y="116"/>
                      <a:pt x="81" y="114"/>
                    </a:cubicBezTo>
                    <a:cubicBezTo>
                      <a:pt x="81" y="111"/>
                      <a:pt x="79" y="109"/>
                      <a:pt x="77" y="109"/>
                    </a:cubicBezTo>
                    <a:close/>
                    <a:moveTo>
                      <a:pt x="77" y="96"/>
                    </a:moveTo>
                    <a:cubicBezTo>
                      <a:pt x="48" y="96"/>
                      <a:pt x="48" y="96"/>
                      <a:pt x="48" y="96"/>
                    </a:cubicBezTo>
                    <a:cubicBezTo>
                      <a:pt x="46" y="96"/>
                      <a:pt x="44" y="98"/>
                      <a:pt x="44" y="100"/>
                    </a:cubicBezTo>
                    <a:cubicBezTo>
                      <a:pt x="44" y="103"/>
                      <a:pt x="46" y="105"/>
                      <a:pt x="48" y="105"/>
                    </a:cubicBezTo>
                    <a:cubicBezTo>
                      <a:pt x="77" y="105"/>
                      <a:pt x="77" y="105"/>
                      <a:pt x="77" y="105"/>
                    </a:cubicBezTo>
                    <a:cubicBezTo>
                      <a:pt x="79" y="105"/>
                      <a:pt x="81" y="103"/>
                      <a:pt x="81" y="100"/>
                    </a:cubicBezTo>
                    <a:cubicBezTo>
                      <a:pt x="81" y="98"/>
                      <a:pt x="79" y="96"/>
                      <a:pt x="77" y="96"/>
                    </a:cubicBezTo>
                    <a:close/>
                    <a:moveTo>
                      <a:pt x="77" y="82"/>
                    </a:moveTo>
                    <a:cubicBezTo>
                      <a:pt x="48" y="82"/>
                      <a:pt x="48" y="82"/>
                      <a:pt x="48" y="82"/>
                    </a:cubicBezTo>
                    <a:cubicBezTo>
                      <a:pt x="46" y="82"/>
                      <a:pt x="44" y="84"/>
                      <a:pt x="44" y="87"/>
                    </a:cubicBezTo>
                    <a:cubicBezTo>
                      <a:pt x="44" y="89"/>
                      <a:pt x="46" y="92"/>
                      <a:pt x="48" y="92"/>
                    </a:cubicBezTo>
                    <a:cubicBezTo>
                      <a:pt x="77" y="92"/>
                      <a:pt x="77" y="92"/>
                      <a:pt x="77" y="92"/>
                    </a:cubicBezTo>
                    <a:cubicBezTo>
                      <a:pt x="79" y="92"/>
                      <a:pt x="81" y="89"/>
                      <a:pt x="81" y="87"/>
                    </a:cubicBezTo>
                    <a:cubicBezTo>
                      <a:pt x="81" y="84"/>
                      <a:pt x="79" y="82"/>
                      <a:pt x="77" y="82"/>
                    </a:cubicBezTo>
                    <a:close/>
                    <a:moveTo>
                      <a:pt x="77" y="69"/>
                    </a:moveTo>
                    <a:cubicBezTo>
                      <a:pt x="48" y="69"/>
                      <a:pt x="48" y="69"/>
                      <a:pt x="48" y="69"/>
                    </a:cubicBezTo>
                    <a:cubicBezTo>
                      <a:pt x="46" y="69"/>
                      <a:pt x="44" y="71"/>
                      <a:pt x="44" y="73"/>
                    </a:cubicBezTo>
                    <a:cubicBezTo>
                      <a:pt x="44" y="76"/>
                      <a:pt x="46" y="78"/>
                      <a:pt x="48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9" y="78"/>
                      <a:pt x="81" y="76"/>
                      <a:pt x="81" y="73"/>
                    </a:cubicBezTo>
                    <a:cubicBezTo>
                      <a:pt x="81" y="71"/>
                      <a:pt x="79" y="69"/>
                      <a:pt x="77" y="69"/>
                    </a:cubicBezTo>
                    <a:close/>
                    <a:moveTo>
                      <a:pt x="77" y="55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6" y="55"/>
                      <a:pt x="44" y="57"/>
                      <a:pt x="44" y="60"/>
                    </a:cubicBezTo>
                    <a:cubicBezTo>
                      <a:pt x="44" y="63"/>
                      <a:pt x="46" y="65"/>
                      <a:pt x="48" y="65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79" y="65"/>
                      <a:pt x="81" y="63"/>
                      <a:pt x="81" y="60"/>
                    </a:cubicBezTo>
                    <a:cubicBezTo>
                      <a:pt x="81" y="57"/>
                      <a:pt x="79" y="55"/>
                      <a:pt x="77" y="55"/>
                    </a:cubicBezTo>
                    <a:close/>
                    <a:moveTo>
                      <a:pt x="77" y="40"/>
                    </a:moveTo>
                    <a:cubicBezTo>
                      <a:pt x="48" y="40"/>
                      <a:pt x="48" y="40"/>
                      <a:pt x="48" y="40"/>
                    </a:cubicBezTo>
                    <a:cubicBezTo>
                      <a:pt x="46" y="40"/>
                      <a:pt x="44" y="43"/>
                      <a:pt x="44" y="45"/>
                    </a:cubicBezTo>
                    <a:cubicBezTo>
                      <a:pt x="44" y="48"/>
                      <a:pt x="46" y="50"/>
                      <a:pt x="48" y="50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9" y="50"/>
                      <a:pt x="81" y="48"/>
                      <a:pt x="81" y="45"/>
                    </a:cubicBezTo>
                    <a:cubicBezTo>
                      <a:pt x="81" y="43"/>
                      <a:pt x="79" y="40"/>
                      <a:pt x="77" y="40"/>
                    </a:cubicBezTo>
                    <a:close/>
                    <a:moveTo>
                      <a:pt x="77" y="27"/>
                    </a:move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27"/>
                      <a:pt x="44" y="29"/>
                      <a:pt x="44" y="32"/>
                    </a:cubicBezTo>
                    <a:cubicBezTo>
                      <a:pt x="44" y="34"/>
                      <a:pt x="46" y="36"/>
                      <a:pt x="48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9" y="36"/>
                      <a:pt x="81" y="34"/>
                      <a:pt x="81" y="32"/>
                    </a:cubicBezTo>
                    <a:cubicBezTo>
                      <a:pt x="81" y="29"/>
                      <a:pt x="79" y="27"/>
                      <a:pt x="77" y="27"/>
                    </a:cubicBezTo>
                    <a:close/>
                    <a:moveTo>
                      <a:pt x="77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4" y="16"/>
                      <a:pt x="44" y="18"/>
                    </a:cubicBezTo>
                    <a:cubicBezTo>
                      <a:pt x="44" y="21"/>
                      <a:pt x="46" y="23"/>
                      <a:pt x="48" y="23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9" y="23"/>
                      <a:pt x="81" y="21"/>
                      <a:pt x="81" y="18"/>
                    </a:cubicBezTo>
                    <a:cubicBezTo>
                      <a:pt x="81" y="16"/>
                      <a:pt x="79" y="13"/>
                      <a:pt x="77" y="13"/>
                    </a:cubicBezTo>
                    <a:close/>
                    <a:moveTo>
                      <a:pt x="77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4" y="2"/>
                      <a:pt x="44" y="5"/>
                    </a:cubicBezTo>
                    <a:cubicBezTo>
                      <a:pt x="44" y="7"/>
                      <a:pt x="46" y="9"/>
                      <a:pt x="48" y="9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9" y="9"/>
                      <a:pt x="81" y="7"/>
                      <a:pt x="81" y="5"/>
                    </a:cubicBezTo>
                    <a:cubicBezTo>
                      <a:pt x="81" y="2"/>
                      <a:pt x="79" y="0"/>
                      <a:pt x="77" y="0"/>
                    </a:cubicBezTo>
                    <a:close/>
                    <a:moveTo>
                      <a:pt x="33" y="123"/>
                    </a:move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5"/>
                      <a:pt x="0" y="127"/>
                    </a:cubicBezTo>
                    <a:cubicBezTo>
                      <a:pt x="0" y="130"/>
                      <a:pt x="2" y="132"/>
                      <a:pt x="4" y="132"/>
                    </a:cubicBezTo>
                    <a:cubicBezTo>
                      <a:pt x="33" y="132"/>
                      <a:pt x="33" y="132"/>
                      <a:pt x="33" y="132"/>
                    </a:cubicBezTo>
                    <a:cubicBezTo>
                      <a:pt x="35" y="132"/>
                      <a:pt x="37" y="130"/>
                      <a:pt x="37" y="127"/>
                    </a:cubicBezTo>
                    <a:cubicBezTo>
                      <a:pt x="37" y="125"/>
                      <a:pt x="35" y="123"/>
                      <a:pt x="33" y="123"/>
                    </a:cubicBezTo>
                    <a:close/>
                    <a:moveTo>
                      <a:pt x="33" y="109"/>
                    </a:moveTo>
                    <a:cubicBezTo>
                      <a:pt x="4" y="109"/>
                      <a:pt x="4" y="109"/>
                      <a:pt x="4" y="109"/>
                    </a:cubicBezTo>
                    <a:cubicBezTo>
                      <a:pt x="2" y="109"/>
                      <a:pt x="0" y="111"/>
                      <a:pt x="0" y="114"/>
                    </a:cubicBezTo>
                    <a:cubicBezTo>
                      <a:pt x="0" y="116"/>
                      <a:pt x="2" y="119"/>
                      <a:pt x="4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5" y="119"/>
                      <a:pt x="37" y="116"/>
                      <a:pt x="37" y="114"/>
                    </a:cubicBezTo>
                    <a:cubicBezTo>
                      <a:pt x="37" y="111"/>
                      <a:pt x="35" y="109"/>
                      <a:pt x="33" y="109"/>
                    </a:cubicBezTo>
                    <a:close/>
                    <a:moveTo>
                      <a:pt x="33" y="96"/>
                    </a:moveTo>
                    <a:cubicBezTo>
                      <a:pt x="4" y="96"/>
                      <a:pt x="4" y="96"/>
                      <a:pt x="4" y="96"/>
                    </a:cubicBezTo>
                    <a:cubicBezTo>
                      <a:pt x="2" y="96"/>
                      <a:pt x="0" y="98"/>
                      <a:pt x="0" y="100"/>
                    </a:cubicBezTo>
                    <a:cubicBezTo>
                      <a:pt x="0" y="103"/>
                      <a:pt x="2" y="105"/>
                      <a:pt x="4" y="105"/>
                    </a:cubicBezTo>
                    <a:cubicBezTo>
                      <a:pt x="33" y="105"/>
                      <a:pt x="33" y="105"/>
                      <a:pt x="33" y="105"/>
                    </a:cubicBezTo>
                    <a:cubicBezTo>
                      <a:pt x="35" y="105"/>
                      <a:pt x="37" y="103"/>
                      <a:pt x="37" y="100"/>
                    </a:cubicBezTo>
                    <a:cubicBezTo>
                      <a:pt x="37" y="98"/>
                      <a:pt x="35" y="96"/>
                      <a:pt x="33" y="96"/>
                    </a:cubicBezTo>
                    <a:close/>
                    <a:moveTo>
                      <a:pt x="33" y="82"/>
                    </a:move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0" y="84"/>
                      <a:pt x="0" y="87"/>
                    </a:cubicBezTo>
                    <a:cubicBezTo>
                      <a:pt x="0" y="89"/>
                      <a:pt x="2" y="92"/>
                      <a:pt x="4" y="92"/>
                    </a:cubicBezTo>
                    <a:cubicBezTo>
                      <a:pt x="33" y="92"/>
                      <a:pt x="33" y="92"/>
                      <a:pt x="33" y="92"/>
                    </a:cubicBezTo>
                    <a:cubicBezTo>
                      <a:pt x="35" y="92"/>
                      <a:pt x="37" y="89"/>
                      <a:pt x="37" y="87"/>
                    </a:cubicBezTo>
                    <a:cubicBezTo>
                      <a:pt x="37" y="84"/>
                      <a:pt x="35" y="82"/>
                      <a:pt x="33" y="82"/>
                    </a:cubicBezTo>
                    <a:close/>
                    <a:moveTo>
                      <a:pt x="33" y="69"/>
                    </a:moveTo>
                    <a:cubicBezTo>
                      <a:pt x="4" y="69"/>
                      <a:pt x="4" y="69"/>
                      <a:pt x="4" y="69"/>
                    </a:cubicBezTo>
                    <a:cubicBezTo>
                      <a:pt x="2" y="69"/>
                      <a:pt x="0" y="71"/>
                      <a:pt x="0" y="73"/>
                    </a:cubicBezTo>
                    <a:cubicBezTo>
                      <a:pt x="0" y="76"/>
                      <a:pt x="2" y="78"/>
                      <a:pt x="4" y="78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5" y="78"/>
                      <a:pt x="37" y="76"/>
                      <a:pt x="37" y="73"/>
                    </a:cubicBezTo>
                    <a:cubicBezTo>
                      <a:pt x="37" y="71"/>
                      <a:pt x="35" y="69"/>
                      <a:pt x="33" y="69"/>
                    </a:cubicBezTo>
                    <a:close/>
                    <a:moveTo>
                      <a:pt x="33" y="55"/>
                    </a:moveTo>
                    <a:cubicBezTo>
                      <a:pt x="4" y="55"/>
                      <a:pt x="4" y="55"/>
                      <a:pt x="4" y="55"/>
                    </a:cubicBezTo>
                    <a:cubicBezTo>
                      <a:pt x="2" y="55"/>
                      <a:pt x="0" y="57"/>
                      <a:pt x="0" y="60"/>
                    </a:cubicBezTo>
                    <a:cubicBezTo>
                      <a:pt x="0" y="63"/>
                      <a:pt x="2" y="65"/>
                      <a:pt x="4" y="65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5" y="65"/>
                      <a:pt x="37" y="63"/>
                      <a:pt x="37" y="60"/>
                    </a:cubicBezTo>
                    <a:cubicBezTo>
                      <a:pt x="37" y="57"/>
                      <a:pt x="35" y="55"/>
                      <a:pt x="33" y="55"/>
                    </a:cubicBezTo>
                    <a:close/>
                    <a:moveTo>
                      <a:pt x="121" y="123"/>
                    </a:moveTo>
                    <a:cubicBezTo>
                      <a:pt x="92" y="123"/>
                      <a:pt x="92" y="123"/>
                      <a:pt x="92" y="123"/>
                    </a:cubicBezTo>
                    <a:cubicBezTo>
                      <a:pt x="90" y="123"/>
                      <a:pt x="88" y="125"/>
                      <a:pt x="88" y="127"/>
                    </a:cubicBezTo>
                    <a:cubicBezTo>
                      <a:pt x="88" y="130"/>
                      <a:pt x="90" y="132"/>
                      <a:pt x="92" y="132"/>
                    </a:cubicBezTo>
                    <a:cubicBezTo>
                      <a:pt x="121" y="132"/>
                      <a:pt x="121" y="132"/>
                      <a:pt x="121" y="132"/>
                    </a:cubicBezTo>
                    <a:cubicBezTo>
                      <a:pt x="123" y="132"/>
                      <a:pt x="125" y="130"/>
                      <a:pt x="125" y="127"/>
                    </a:cubicBezTo>
                    <a:cubicBezTo>
                      <a:pt x="125" y="125"/>
                      <a:pt x="123" y="123"/>
                      <a:pt x="121" y="123"/>
                    </a:cubicBezTo>
                    <a:close/>
                    <a:moveTo>
                      <a:pt x="121" y="109"/>
                    </a:moveTo>
                    <a:cubicBezTo>
                      <a:pt x="92" y="109"/>
                      <a:pt x="92" y="109"/>
                      <a:pt x="92" y="109"/>
                    </a:cubicBezTo>
                    <a:cubicBezTo>
                      <a:pt x="90" y="109"/>
                      <a:pt x="88" y="111"/>
                      <a:pt x="88" y="114"/>
                    </a:cubicBezTo>
                    <a:cubicBezTo>
                      <a:pt x="88" y="116"/>
                      <a:pt x="90" y="119"/>
                      <a:pt x="92" y="119"/>
                    </a:cubicBezTo>
                    <a:cubicBezTo>
                      <a:pt x="121" y="119"/>
                      <a:pt x="121" y="119"/>
                      <a:pt x="121" y="119"/>
                    </a:cubicBezTo>
                    <a:cubicBezTo>
                      <a:pt x="123" y="119"/>
                      <a:pt x="125" y="116"/>
                      <a:pt x="125" y="114"/>
                    </a:cubicBezTo>
                    <a:cubicBezTo>
                      <a:pt x="125" y="111"/>
                      <a:pt x="123" y="109"/>
                      <a:pt x="121" y="109"/>
                    </a:cubicBezTo>
                    <a:close/>
                    <a:moveTo>
                      <a:pt x="121" y="96"/>
                    </a:moveTo>
                    <a:cubicBezTo>
                      <a:pt x="92" y="96"/>
                      <a:pt x="92" y="96"/>
                      <a:pt x="92" y="96"/>
                    </a:cubicBezTo>
                    <a:cubicBezTo>
                      <a:pt x="90" y="96"/>
                      <a:pt x="88" y="98"/>
                      <a:pt x="88" y="100"/>
                    </a:cubicBezTo>
                    <a:cubicBezTo>
                      <a:pt x="88" y="103"/>
                      <a:pt x="90" y="105"/>
                      <a:pt x="92" y="105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23" y="105"/>
                      <a:pt x="125" y="103"/>
                      <a:pt x="125" y="100"/>
                    </a:cubicBezTo>
                    <a:cubicBezTo>
                      <a:pt x="125" y="98"/>
                      <a:pt x="123" y="96"/>
                      <a:pt x="121" y="96"/>
                    </a:cubicBezTo>
                    <a:close/>
                    <a:moveTo>
                      <a:pt x="92" y="92"/>
                    </a:moveTo>
                    <a:cubicBezTo>
                      <a:pt x="121" y="92"/>
                      <a:pt x="121" y="92"/>
                      <a:pt x="121" y="92"/>
                    </a:cubicBezTo>
                    <a:cubicBezTo>
                      <a:pt x="123" y="92"/>
                      <a:pt x="125" y="89"/>
                      <a:pt x="125" y="87"/>
                    </a:cubicBezTo>
                    <a:cubicBezTo>
                      <a:pt x="125" y="84"/>
                      <a:pt x="123" y="82"/>
                      <a:pt x="121" y="82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0" y="82"/>
                      <a:pt x="88" y="84"/>
                      <a:pt x="88" y="87"/>
                    </a:cubicBezTo>
                    <a:cubicBezTo>
                      <a:pt x="88" y="89"/>
                      <a:pt x="90" y="92"/>
                      <a:pt x="92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79"/>
              <p:cNvSpPr>
                <a:spLocks noEditPoints="1"/>
              </p:cNvSpPr>
              <p:nvPr/>
            </p:nvSpPr>
            <p:spPr bwMode="auto">
              <a:xfrm>
                <a:off x="6064" y="-7141"/>
                <a:ext cx="286" cy="350"/>
              </a:xfrm>
              <a:custGeom>
                <a:avLst/>
                <a:gdLst>
                  <a:gd name="T0" fmla="*/ 103 w 121"/>
                  <a:gd name="T1" fmla="*/ 36 h 148"/>
                  <a:gd name="T2" fmla="*/ 103 w 121"/>
                  <a:gd name="T3" fmla="*/ 31 h 148"/>
                  <a:gd name="T4" fmla="*/ 16 w 121"/>
                  <a:gd name="T5" fmla="*/ 99 h 148"/>
                  <a:gd name="T6" fmla="*/ 18 w 121"/>
                  <a:gd name="T7" fmla="*/ 34 h 148"/>
                  <a:gd name="T8" fmla="*/ 3 w 121"/>
                  <a:gd name="T9" fmla="*/ 108 h 148"/>
                  <a:gd name="T10" fmla="*/ 17 w 121"/>
                  <a:gd name="T11" fmla="*/ 115 h 148"/>
                  <a:gd name="T12" fmla="*/ 18 w 121"/>
                  <a:gd name="T13" fmla="*/ 97 h 148"/>
                  <a:gd name="T14" fmla="*/ 61 w 121"/>
                  <a:gd name="T15" fmla="*/ 0 h 148"/>
                  <a:gd name="T16" fmla="*/ 28 w 121"/>
                  <a:gd name="T17" fmla="*/ 36 h 148"/>
                  <a:gd name="T18" fmla="*/ 61 w 121"/>
                  <a:gd name="T19" fmla="*/ 66 h 148"/>
                  <a:gd name="T20" fmla="*/ 75 w 121"/>
                  <a:gd name="T21" fmla="*/ 20 h 148"/>
                  <a:gd name="T22" fmla="*/ 45 w 121"/>
                  <a:gd name="T23" fmla="*/ 30 h 148"/>
                  <a:gd name="T24" fmla="*/ 47 w 121"/>
                  <a:gd name="T25" fmla="*/ 36 h 148"/>
                  <a:gd name="T26" fmla="*/ 47 w 121"/>
                  <a:gd name="T27" fmla="*/ 38 h 148"/>
                  <a:gd name="T28" fmla="*/ 44 w 121"/>
                  <a:gd name="T29" fmla="*/ 42 h 148"/>
                  <a:gd name="T30" fmla="*/ 75 w 121"/>
                  <a:gd name="T31" fmla="*/ 52 h 148"/>
                  <a:gd name="T32" fmla="*/ 66 w 121"/>
                  <a:gd name="T33" fmla="*/ 48 h 148"/>
                  <a:gd name="T34" fmla="*/ 63 w 121"/>
                  <a:gd name="T35" fmla="*/ 47 h 148"/>
                  <a:gd name="T36" fmla="*/ 60 w 121"/>
                  <a:gd name="T37" fmla="*/ 46 h 148"/>
                  <a:gd name="T38" fmla="*/ 59 w 121"/>
                  <a:gd name="T39" fmla="*/ 44 h 148"/>
                  <a:gd name="T40" fmla="*/ 67 w 121"/>
                  <a:gd name="T41" fmla="*/ 42 h 148"/>
                  <a:gd name="T42" fmla="*/ 56 w 121"/>
                  <a:gd name="T43" fmla="*/ 36 h 148"/>
                  <a:gd name="T44" fmla="*/ 69 w 121"/>
                  <a:gd name="T45" fmla="*/ 30 h 148"/>
                  <a:gd name="T46" fmla="*/ 58 w 121"/>
                  <a:gd name="T47" fmla="*/ 28 h 148"/>
                  <a:gd name="T48" fmla="*/ 60 w 121"/>
                  <a:gd name="T49" fmla="*/ 26 h 148"/>
                  <a:gd name="T50" fmla="*/ 62 w 121"/>
                  <a:gd name="T51" fmla="*/ 25 h 148"/>
                  <a:gd name="T52" fmla="*/ 64 w 121"/>
                  <a:gd name="T53" fmla="*/ 24 h 148"/>
                  <a:gd name="T54" fmla="*/ 67 w 121"/>
                  <a:gd name="T55" fmla="*/ 24 h 148"/>
                  <a:gd name="T56" fmla="*/ 69 w 121"/>
                  <a:gd name="T57" fmla="*/ 25 h 148"/>
                  <a:gd name="T58" fmla="*/ 75 w 121"/>
                  <a:gd name="T59" fmla="*/ 20 h 148"/>
                  <a:gd name="T60" fmla="*/ 61 w 121"/>
                  <a:gd name="T61" fmla="*/ 76 h 148"/>
                  <a:gd name="T62" fmla="*/ 28 w 121"/>
                  <a:gd name="T63" fmla="*/ 112 h 148"/>
                  <a:gd name="T64" fmla="*/ 61 w 121"/>
                  <a:gd name="T65" fmla="*/ 142 h 148"/>
                  <a:gd name="T66" fmla="*/ 73 w 121"/>
                  <a:gd name="T67" fmla="*/ 118 h 148"/>
                  <a:gd name="T68" fmla="*/ 61 w 121"/>
                  <a:gd name="T69" fmla="*/ 108 h 148"/>
                  <a:gd name="T70" fmla="*/ 57 w 121"/>
                  <a:gd name="T71" fmla="*/ 107 h 148"/>
                  <a:gd name="T72" fmla="*/ 57 w 121"/>
                  <a:gd name="T73" fmla="*/ 106 h 148"/>
                  <a:gd name="T74" fmla="*/ 57 w 121"/>
                  <a:gd name="T75" fmla="*/ 104 h 148"/>
                  <a:gd name="T76" fmla="*/ 63 w 121"/>
                  <a:gd name="T77" fmla="*/ 102 h 148"/>
                  <a:gd name="T78" fmla="*/ 66 w 121"/>
                  <a:gd name="T79" fmla="*/ 103 h 148"/>
                  <a:gd name="T80" fmla="*/ 72 w 121"/>
                  <a:gd name="T81" fmla="*/ 106 h 148"/>
                  <a:gd name="T82" fmla="*/ 68 w 121"/>
                  <a:gd name="T83" fmla="*/ 97 h 148"/>
                  <a:gd name="T84" fmla="*/ 62 w 121"/>
                  <a:gd name="T85" fmla="*/ 94 h 148"/>
                  <a:gd name="T86" fmla="*/ 59 w 121"/>
                  <a:gd name="T87" fmla="*/ 94 h 148"/>
                  <a:gd name="T88" fmla="*/ 53 w 121"/>
                  <a:gd name="T89" fmla="*/ 99 h 148"/>
                  <a:gd name="T90" fmla="*/ 48 w 121"/>
                  <a:gd name="T91" fmla="*/ 106 h 148"/>
                  <a:gd name="T92" fmla="*/ 51 w 121"/>
                  <a:gd name="T93" fmla="*/ 112 h 148"/>
                  <a:gd name="T94" fmla="*/ 52 w 121"/>
                  <a:gd name="T95" fmla="*/ 113 h 148"/>
                  <a:gd name="T96" fmla="*/ 62 w 121"/>
                  <a:gd name="T97" fmla="*/ 116 h 148"/>
                  <a:gd name="T98" fmla="*/ 65 w 121"/>
                  <a:gd name="T99" fmla="*/ 120 h 148"/>
                  <a:gd name="T100" fmla="*/ 65 w 121"/>
                  <a:gd name="T101" fmla="*/ 120 h 148"/>
                  <a:gd name="T102" fmla="*/ 60 w 121"/>
                  <a:gd name="T103" fmla="*/ 122 h 148"/>
                  <a:gd name="T104" fmla="*/ 48 w 121"/>
                  <a:gd name="T105" fmla="*/ 119 h 148"/>
                  <a:gd name="T106" fmla="*/ 59 w 121"/>
                  <a:gd name="T107" fmla="*/ 132 h 148"/>
                  <a:gd name="T108" fmla="*/ 62 w 121"/>
                  <a:gd name="T109" fmla="*/ 132 h 148"/>
                  <a:gd name="T110" fmla="*/ 73 w 121"/>
                  <a:gd name="T111" fmla="*/ 11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48">
                    <a:moveTo>
                      <a:pt x="103" y="117"/>
                    </a:moveTo>
                    <a:cubicBezTo>
                      <a:pt x="120" y="95"/>
                      <a:pt x="112" y="61"/>
                      <a:pt x="105" y="53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1"/>
                      <a:pt x="103" y="43"/>
                      <a:pt x="103" y="36"/>
                    </a:cubicBezTo>
                    <a:cubicBezTo>
                      <a:pt x="103" y="34"/>
                      <a:pt x="103" y="33"/>
                      <a:pt x="103" y="31"/>
                    </a:cubicBezTo>
                    <a:cubicBezTo>
                      <a:pt x="114" y="42"/>
                      <a:pt x="121" y="57"/>
                      <a:pt x="121" y="74"/>
                    </a:cubicBezTo>
                    <a:cubicBezTo>
                      <a:pt x="121" y="91"/>
                      <a:pt x="114" y="106"/>
                      <a:pt x="103" y="117"/>
                    </a:cubicBezTo>
                    <a:close/>
                    <a:moveTo>
                      <a:pt x="103" y="31"/>
                    </a:move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lose/>
                    <a:moveTo>
                      <a:pt x="18" y="97"/>
                    </a:moveTo>
                    <a:cubicBezTo>
                      <a:pt x="17" y="97"/>
                      <a:pt x="16" y="97"/>
                      <a:pt x="16" y="99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8" y="98"/>
                      <a:pt x="5" y="86"/>
                      <a:pt x="5" y="74"/>
                    </a:cubicBezTo>
                    <a:cubicBezTo>
                      <a:pt x="5" y="60"/>
                      <a:pt x="10" y="47"/>
                      <a:pt x="19" y="37"/>
                    </a:cubicBezTo>
                    <a:cubicBezTo>
                      <a:pt x="19" y="36"/>
                      <a:pt x="19" y="34"/>
                      <a:pt x="18" y="34"/>
                    </a:cubicBezTo>
                    <a:cubicBezTo>
                      <a:pt x="18" y="33"/>
                      <a:pt x="16" y="33"/>
                      <a:pt x="15" y="34"/>
                    </a:cubicBezTo>
                    <a:cubicBezTo>
                      <a:pt x="6" y="45"/>
                      <a:pt x="0" y="59"/>
                      <a:pt x="0" y="74"/>
                    </a:cubicBezTo>
                    <a:cubicBezTo>
                      <a:pt x="0" y="87"/>
                      <a:pt x="4" y="99"/>
                      <a:pt x="12" y="110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2" y="107"/>
                      <a:pt x="1" y="108"/>
                      <a:pt x="1" y="109"/>
                    </a:cubicBezTo>
                    <a:cubicBezTo>
                      <a:pt x="1" y="111"/>
                      <a:pt x="1" y="112"/>
                      <a:pt x="2" y="112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9" y="115"/>
                      <a:pt x="19" y="114"/>
                      <a:pt x="19" y="113"/>
                    </a:cubicBez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98"/>
                      <a:pt x="19" y="97"/>
                      <a:pt x="18" y="97"/>
                    </a:cubicBezTo>
                    <a:close/>
                    <a:moveTo>
                      <a:pt x="97" y="36"/>
                    </a:moveTo>
                    <a:cubicBezTo>
                      <a:pt x="97" y="56"/>
                      <a:pt x="81" y="72"/>
                      <a:pt x="61" y="72"/>
                    </a:cubicBezTo>
                    <a:cubicBezTo>
                      <a:pt x="41" y="72"/>
                      <a:pt x="25" y="56"/>
                      <a:pt x="25" y="36"/>
                    </a:cubicBezTo>
                    <a:cubicBezTo>
                      <a:pt x="25" y="16"/>
                      <a:pt x="41" y="0"/>
                      <a:pt x="61" y="0"/>
                    </a:cubicBezTo>
                    <a:cubicBezTo>
                      <a:pt x="81" y="0"/>
                      <a:pt x="97" y="16"/>
                      <a:pt x="97" y="36"/>
                    </a:cubicBezTo>
                    <a:close/>
                    <a:moveTo>
                      <a:pt x="94" y="36"/>
                    </a:moveTo>
                    <a:cubicBezTo>
                      <a:pt x="94" y="18"/>
                      <a:pt x="79" y="3"/>
                      <a:pt x="61" y="3"/>
                    </a:cubicBezTo>
                    <a:cubicBezTo>
                      <a:pt x="43" y="3"/>
                      <a:pt x="28" y="18"/>
                      <a:pt x="28" y="36"/>
                    </a:cubicBezTo>
                    <a:cubicBezTo>
                      <a:pt x="28" y="54"/>
                      <a:pt x="43" y="69"/>
                      <a:pt x="61" y="69"/>
                    </a:cubicBezTo>
                    <a:cubicBezTo>
                      <a:pt x="79" y="69"/>
                      <a:pt x="94" y="54"/>
                      <a:pt x="94" y="36"/>
                    </a:cubicBezTo>
                    <a:close/>
                    <a:moveTo>
                      <a:pt x="91" y="36"/>
                    </a:moveTo>
                    <a:cubicBezTo>
                      <a:pt x="91" y="52"/>
                      <a:pt x="78" y="66"/>
                      <a:pt x="61" y="66"/>
                    </a:cubicBezTo>
                    <a:cubicBezTo>
                      <a:pt x="45" y="66"/>
                      <a:pt x="31" y="52"/>
                      <a:pt x="31" y="36"/>
                    </a:cubicBezTo>
                    <a:cubicBezTo>
                      <a:pt x="31" y="19"/>
                      <a:pt x="45" y="6"/>
                      <a:pt x="61" y="6"/>
                    </a:cubicBezTo>
                    <a:cubicBezTo>
                      <a:pt x="78" y="6"/>
                      <a:pt x="91" y="19"/>
                      <a:pt x="91" y="36"/>
                    </a:cubicBezTo>
                    <a:close/>
                    <a:moveTo>
                      <a:pt x="75" y="20"/>
                    </a:moveTo>
                    <a:cubicBezTo>
                      <a:pt x="71" y="18"/>
                      <a:pt x="68" y="17"/>
                      <a:pt x="64" y="17"/>
                    </a:cubicBezTo>
                    <a:cubicBezTo>
                      <a:pt x="60" y="17"/>
                      <a:pt x="56" y="19"/>
                      <a:pt x="53" y="21"/>
                    </a:cubicBezTo>
                    <a:cubicBezTo>
                      <a:pt x="50" y="23"/>
                      <a:pt x="48" y="26"/>
                      <a:pt x="47" y="30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6"/>
                      <a:pt x="47" y="36"/>
                    </a:cubicBezTo>
                    <a:cubicBezTo>
                      <a:pt x="47" y="36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6"/>
                      <a:pt x="50" y="49"/>
                      <a:pt x="53" y="51"/>
                    </a:cubicBezTo>
                    <a:cubicBezTo>
                      <a:pt x="56" y="53"/>
                      <a:pt x="60" y="54"/>
                      <a:pt x="64" y="54"/>
                    </a:cubicBezTo>
                    <a:cubicBezTo>
                      <a:pt x="68" y="54"/>
                      <a:pt x="71" y="54"/>
                      <a:pt x="75" y="52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1" y="47"/>
                      <a:pt x="68" y="48"/>
                      <a:pt x="66" y="48"/>
                    </a:cubicBezTo>
                    <a:cubicBezTo>
                      <a:pt x="65" y="48"/>
                      <a:pt x="65" y="48"/>
                      <a:pt x="64" y="48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4" y="48"/>
                      <a:pt x="63" y="48"/>
                      <a:pt x="63" y="47"/>
                    </a:cubicBezTo>
                    <a:cubicBezTo>
                      <a:pt x="63" y="47"/>
                      <a:pt x="63" y="47"/>
                      <a:pt x="63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1" y="47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6"/>
                      <a:pt x="60" y="46"/>
                      <a:pt x="60" y="46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6"/>
                      <a:pt x="59" y="46"/>
                      <a:pt x="59" y="45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9" y="45"/>
                      <a:pt x="59" y="45"/>
                      <a:pt x="59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3"/>
                    </a:cubicBezTo>
                    <a:cubicBezTo>
                      <a:pt x="58" y="43"/>
                      <a:pt x="57" y="43"/>
                      <a:pt x="57" y="42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8" y="38"/>
                      <a:pt x="68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7"/>
                      <a:pt x="56" y="37"/>
                      <a:pt x="56" y="36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6"/>
                      <a:pt x="56" y="35"/>
                      <a:pt x="56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30"/>
                      <a:pt x="57" y="29"/>
                      <a:pt x="58" y="29"/>
                    </a:cubicBezTo>
                    <a:cubicBezTo>
                      <a:pt x="58" y="29"/>
                      <a:pt x="58" y="28"/>
                      <a:pt x="58" y="28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8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60" y="26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6"/>
                      <a:pt x="60" y="26"/>
                      <a:pt x="61" y="25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5"/>
                      <a:pt x="61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3" y="25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4" y="24"/>
                      <a:pt x="64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5" y="24"/>
                      <a:pt x="65" y="24"/>
                      <a:pt x="66" y="24"/>
                    </a:cubicBezTo>
                    <a:cubicBezTo>
                      <a:pt x="66" y="24"/>
                      <a:pt x="66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8" y="24"/>
                      <a:pt x="68" y="25"/>
                      <a:pt x="68" y="25"/>
                    </a:cubicBezTo>
                    <a:cubicBezTo>
                      <a:pt x="68" y="25"/>
                      <a:pt x="69" y="25"/>
                      <a:pt x="69" y="25"/>
                    </a:cubicBezTo>
                    <a:cubicBezTo>
                      <a:pt x="70" y="25"/>
                      <a:pt x="72" y="26"/>
                      <a:pt x="74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5" y="20"/>
                      <a:pt x="75" y="20"/>
                      <a:pt x="75" y="20"/>
                    </a:cubicBezTo>
                    <a:close/>
                    <a:moveTo>
                      <a:pt x="97" y="112"/>
                    </a:moveTo>
                    <a:cubicBezTo>
                      <a:pt x="97" y="132"/>
                      <a:pt x="81" y="148"/>
                      <a:pt x="61" y="148"/>
                    </a:cubicBezTo>
                    <a:cubicBezTo>
                      <a:pt x="41" y="148"/>
                      <a:pt x="25" y="132"/>
                      <a:pt x="25" y="112"/>
                    </a:cubicBezTo>
                    <a:cubicBezTo>
                      <a:pt x="25" y="92"/>
                      <a:pt x="41" y="76"/>
                      <a:pt x="61" y="76"/>
                    </a:cubicBezTo>
                    <a:cubicBezTo>
                      <a:pt x="81" y="76"/>
                      <a:pt x="97" y="92"/>
                      <a:pt x="97" y="112"/>
                    </a:cubicBezTo>
                    <a:close/>
                    <a:moveTo>
                      <a:pt x="94" y="112"/>
                    </a:moveTo>
                    <a:cubicBezTo>
                      <a:pt x="94" y="94"/>
                      <a:pt x="79" y="79"/>
                      <a:pt x="61" y="79"/>
                    </a:cubicBezTo>
                    <a:cubicBezTo>
                      <a:pt x="43" y="79"/>
                      <a:pt x="28" y="94"/>
                      <a:pt x="28" y="112"/>
                    </a:cubicBezTo>
                    <a:cubicBezTo>
                      <a:pt x="28" y="130"/>
                      <a:pt x="43" y="145"/>
                      <a:pt x="61" y="145"/>
                    </a:cubicBezTo>
                    <a:cubicBezTo>
                      <a:pt x="79" y="145"/>
                      <a:pt x="94" y="130"/>
                      <a:pt x="94" y="112"/>
                    </a:cubicBezTo>
                    <a:close/>
                    <a:moveTo>
                      <a:pt x="91" y="112"/>
                    </a:moveTo>
                    <a:cubicBezTo>
                      <a:pt x="91" y="129"/>
                      <a:pt x="78" y="142"/>
                      <a:pt x="61" y="142"/>
                    </a:cubicBezTo>
                    <a:cubicBezTo>
                      <a:pt x="45" y="142"/>
                      <a:pt x="31" y="129"/>
                      <a:pt x="31" y="112"/>
                    </a:cubicBezTo>
                    <a:cubicBezTo>
                      <a:pt x="31" y="96"/>
                      <a:pt x="45" y="82"/>
                      <a:pt x="61" y="82"/>
                    </a:cubicBezTo>
                    <a:cubicBezTo>
                      <a:pt x="78" y="82"/>
                      <a:pt x="91" y="96"/>
                      <a:pt x="91" y="112"/>
                    </a:cubicBezTo>
                    <a:close/>
                    <a:moveTo>
                      <a:pt x="73" y="118"/>
                    </a:moveTo>
                    <a:cubicBezTo>
                      <a:pt x="73" y="116"/>
                      <a:pt x="73" y="114"/>
                      <a:pt x="72" y="113"/>
                    </a:cubicBezTo>
                    <a:cubicBezTo>
                      <a:pt x="71" y="112"/>
                      <a:pt x="69" y="111"/>
                      <a:pt x="67" y="110"/>
                    </a:cubicBezTo>
                    <a:cubicBezTo>
                      <a:pt x="66" y="109"/>
                      <a:pt x="65" y="109"/>
                      <a:pt x="64" y="109"/>
                    </a:cubicBezTo>
                    <a:cubicBezTo>
                      <a:pt x="63" y="109"/>
                      <a:pt x="62" y="109"/>
                      <a:pt x="61" y="108"/>
                    </a:cubicBezTo>
                    <a:cubicBezTo>
                      <a:pt x="60" y="108"/>
                      <a:pt x="59" y="108"/>
                      <a:pt x="58" y="108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58" y="107"/>
                      <a:pt x="57" y="107"/>
                      <a:pt x="57" y="107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7" y="107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6" y="106"/>
                      <a:pt x="56" y="105"/>
                      <a:pt x="56" y="105"/>
                    </a:cubicBezTo>
                    <a:cubicBezTo>
                      <a:pt x="56" y="105"/>
                      <a:pt x="57" y="104"/>
                      <a:pt x="57" y="104"/>
                    </a:cubicBezTo>
                    <a:cubicBezTo>
                      <a:pt x="57" y="103"/>
                      <a:pt x="58" y="103"/>
                      <a:pt x="58" y="103"/>
                    </a:cubicBezTo>
                    <a:cubicBezTo>
                      <a:pt x="59" y="103"/>
                      <a:pt x="59" y="102"/>
                      <a:pt x="60" y="102"/>
                    </a:cubicBezTo>
                    <a:cubicBezTo>
                      <a:pt x="61" y="102"/>
                      <a:pt x="61" y="102"/>
                      <a:pt x="62" y="102"/>
                    </a:cubicBezTo>
                    <a:cubicBezTo>
                      <a:pt x="62" y="102"/>
                      <a:pt x="63" y="102"/>
                      <a:pt x="63" y="102"/>
                    </a:cubicBezTo>
                    <a:cubicBezTo>
                      <a:pt x="63" y="102"/>
                      <a:pt x="63" y="102"/>
                      <a:pt x="64" y="102"/>
                    </a:cubicBezTo>
                    <a:cubicBezTo>
                      <a:pt x="64" y="102"/>
                      <a:pt x="64" y="102"/>
                      <a:pt x="64" y="102"/>
                    </a:cubicBezTo>
                    <a:cubicBezTo>
                      <a:pt x="65" y="102"/>
                      <a:pt x="65" y="102"/>
                      <a:pt x="65" y="103"/>
                    </a:cubicBezTo>
                    <a:cubicBezTo>
                      <a:pt x="65" y="103"/>
                      <a:pt x="65" y="103"/>
                      <a:pt x="66" y="103"/>
                    </a:cubicBezTo>
                    <a:cubicBezTo>
                      <a:pt x="66" y="103"/>
                      <a:pt x="66" y="103"/>
                      <a:pt x="66" y="103"/>
                    </a:cubicBezTo>
                    <a:cubicBezTo>
                      <a:pt x="66" y="103"/>
                      <a:pt x="67" y="103"/>
                      <a:pt x="67" y="103"/>
                    </a:cubicBezTo>
                    <a:cubicBezTo>
                      <a:pt x="69" y="104"/>
                      <a:pt x="70" y="105"/>
                      <a:pt x="71" y="106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2" y="99"/>
                      <a:pt x="72" y="99"/>
                      <a:pt x="72" y="99"/>
                    </a:cubicBezTo>
                    <a:cubicBezTo>
                      <a:pt x="72" y="99"/>
                      <a:pt x="72" y="99"/>
                      <a:pt x="72" y="99"/>
                    </a:cubicBezTo>
                    <a:cubicBezTo>
                      <a:pt x="71" y="98"/>
                      <a:pt x="69" y="98"/>
                      <a:pt x="68" y="97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8" y="93"/>
                      <a:pt x="68" y="93"/>
                      <a:pt x="68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2" y="97"/>
                      <a:pt x="62" y="97"/>
                      <a:pt x="62" y="97"/>
                    </a:cubicBezTo>
                    <a:cubicBezTo>
                      <a:pt x="62" y="97"/>
                      <a:pt x="62" y="97"/>
                      <a:pt x="62" y="97"/>
                    </a:cubicBezTo>
                    <a:cubicBezTo>
                      <a:pt x="61" y="97"/>
                      <a:pt x="60" y="97"/>
                      <a:pt x="59" y="97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53" y="93"/>
                      <a:pt x="53" y="93"/>
                      <a:pt x="53" y="93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2" y="99"/>
                      <a:pt x="52" y="99"/>
                    </a:cubicBezTo>
                    <a:cubicBezTo>
                      <a:pt x="50" y="101"/>
                      <a:pt x="48" y="103"/>
                      <a:pt x="48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8"/>
                      <a:pt x="49" y="110"/>
                      <a:pt x="50" y="111"/>
                    </a:cubicBezTo>
                    <a:cubicBezTo>
                      <a:pt x="50" y="111"/>
                      <a:pt x="50" y="112"/>
                      <a:pt x="50" y="112"/>
                    </a:cubicBezTo>
                    <a:cubicBezTo>
                      <a:pt x="50" y="112"/>
                      <a:pt x="50" y="112"/>
                      <a:pt x="51" y="112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52" y="113"/>
                      <a:pt x="52" y="113"/>
                      <a:pt x="52" y="113"/>
                    </a:cubicBezTo>
                    <a:cubicBezTo>
                      <a:pt x="52" y="113"/>
                      <a:pt x="52" y="113"/>
                      <a:pt x="52" y="113"/>
                    </a:cubicBezTo>
                    <a:cubicBezTo>
                      <a:pt x="52" y="113"/>
                      <a:pt x="52" y="113"/>
                      <a:pt x="52" y="113"/>
                    </a:cubicBezTo>
                    <a:cubicBezTo>
                      <a:pt x="53" y="114"/>
                      <a:pt x="54" y="114"/>
                      <a:pt x="55" y="115"/>
                    </a:cubicBezTo>
                    <a:cubicBezTo>
                      <a:pt x="56" y="115"/>
                      <a:pt x="57" y="115"/>
                      <a:pt x="59" y="115"/>
                    </a:cubicBezTo>
                    <a:cubicBezTo>
                      <a:pt x="60" y="116"/>
                      <a:pt x="61" y="116"/>
                      <a:pt x="62" y="116"/>
                    </a:cubicBezTo>
                    <a:cubicBezTo>
                      <a:pt x="63" y="116"/>
                      <a:pt x="64" y="117"/>
                      <a:pt x="64" y="117"/>
                    </a:cubicBezTo>
                    <a:cubicBezTo>
                      <a:pt x="65" y="118"/>
                      <a:pt x="65" y="118"/>
                      <a:pt x="65" y="119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5" y="120"/>
                      <a:pt x="65" y="121"/>
                      <a:pt x="65" y="121"/>
                    </a:cubicBezTo>
                    <a:cubicBezTo>
                      <a:pt x="64" y="121"/>
                      <a:pt x="64" y="121"/>
                      <a:pt x="63" y="122"/>
                    </a:cubicBezTo>
                    <a:cubicBezTo>
                      <a:pt x="63" y="122"/>
                      <a:pt x="62" y="122"/>
                      <a:pt x="62" y="122"/>
                    </a:cubicBezTo>
                    <a:cubicBezTo>
                      <a:pt x="61" y="122"/>
                      <a:pt x="60" y="122"/>
                      <a:pt x="60" y="122"/>
                    </a:cubicBezTo>
                    <a:cubicBezTo>
                      <a:pt x="58" y="122"/>
                      <a:pt x="56" y="122"/>
                      <a:pt x="54" y="121"/>
                    </a:cubicBezTo>
                    <a:cubicBezTo>
                      <a:pt x="52" y="121"/>
                      <a:pt x="50" y="120"/>
                      <a:pt x="49" y="118"/>
                    </a:cubicBezTo>
                    <a:cubicBezTo>
                      <a:pt x="48" y="118"/>
                      <a:pt x="48" y="118"/>
                      <a:pt x="48" y="118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8" y="125"/>
                      <a:pt x="48" y="125"/>
                      <a:pt x="48" y="125"/>
                    </a:cubicBezTo>
                    <a:cubicBezTo>
                      <a:pt x="50" y="126"/>
                      <a:pt x="51" y="126"/>
                      <a:pt x="53" y="127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28"/>
                      <a:pt x="59" y="128"/>
                      <a:pt x="59" y="128"/>
                    </a:cubicBezTo>
                    <a:cubicBezTo>
                      <a:pt x="59" y="128"/>
                      <a:pt x="59" y="128"/>
                      <a:pt x="60" y="128"/>
                    </a:cubicBezTo>
                    <a:cubicBezTo>
                      <a:pt x="60" y="128"/>
                      <a:pt x="61" y="128"/>
                      <a:pt x="62" y="128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9" y="126"/>
                      <a:pt x="69" y="125"/>
                      <a:pt x="70" y="125"/>
                    </a:cubicBezTo>
                    <a:cubicBezTo>
                      <a:pt x="72" y="123"/>
                      <a:pt x="73" y="121"/>
                      <a:pt x="73" y="118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3" y="118"/>
                      <a:pt x="7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80"/>
              <p:cNvSpPr>
                <a:spLocks noEditPoints="1"/>
              </p:cNvSpPr>
              <p:nvPr/>
            </p:nvSpPr>
            <p:spPr bwMode="auto">
              <a:xfrm>
                <a:off x="2659" y="-4378"/>
                <a:ext cx="331" cy="307"/>
              </a:xfrm>
              <a:custGeom>
                <a:avLst/>
                <a:gdLst>
                  <a:gd name="T0" fmla="*/ 44 w 140"/>
                  <a:gd name="T1" fmla="*/ 52 h 130"/>
                  <a:gd name="T2" fmla="*/ 139 w 140"/>
                  <a:gd name="T3" fmla="*/ 90 h 130"/>
                  <a:gd name="T4" fmla="*/ 135 w 140"/>
                  <a:gd name="T5" fmla="*/ 91 h 130"/>
                  <a:gd name="T6" fmla="*/ 126 w 140"/>
                  <a:gd name="T7" fmla="*/ 95 h 130"/>
                  <a:gd name="T8" fmla="*/ 124 w 140"/>
                  <a:gd name="T9" fmla="*/ 85 h 130"/>
                  <a:gd name="T10" fmla="*/ 98 w 140"/>
                  <a:gd name="T11" fmla="*/ 129 h 130"/>
                  <a:gd name="T12" fmla="*/ 89 w 140"/>
                  <a:gd name="T13" fmla="*/ 124 h 130"/>
                  <a:gd name="T14" fmla="*/ 40 w 140"/>
                  <a:gd name="T15" fmla="*/ 128 h 130"/>
                  <a:gd name="T16" fmla="*/ 34 w 140"/>
                  <a:gd name="T17" fmla="*/ 125 h 130"/>
                  <a:gd name="T18" fmla="*/ 10 w 140"/>
                  <a:gd name="T19" fmla="*/ 92 h 130"/>
                  <a:gd name="T20" fmla="*/ 10 w 140"/>
                  <a:gd name="T21" fmla="*/ 61 h 130"/>
                  <a:gd name="T22" fmla="*/ 30 w 140"/>
                  <a:gd name="T23" fmla="*/ 42 h 130"/>
                  <a:gd name="T24" fmla="*/ 58 w 140"/>
                  <a:gd name="T25" fmla="*/ 50 h 130"/>
                  <a:gd name="T26" fmla="*/ 59 w 140"/>
                  <a:gd name="T27" fmla="*/ 32 h 130"/>
                  <a:gd name="T28" fmla="*/ 124 w 140"/>
                  <a:gd name="T29" fmla="*/ 80 h 130"/>
                  <a:gd name="T30" fmla="*/ 124 w 140"/>
                  <a:gd name="T31" fmla="*/ 81 h 130"/>
                  <a:gd name="T32" fmla="*/ 139 w 140"/>
                  <a:gd name="T33" fmla="*/ 90 h 130"/>
                  <a:gd name="T34" fmla="*/ 29 w 140"/>
                  <a:gd name="T35" fmla="*/ 67 h 130"/>
                  <a:gd name="T36" fmla="*/ 64 w 140"/>
                  <a:gd name="T37" fmla="*/ 32 h 130"/>
                  <a:gd name="T38" fmla="*/ 95 w 140"/>
                  <a:gd name="T39" fmla="*/ 63 h 130"/>
                  <a:gd name="T40" fmla="*/ 89 w 140"/>
                  <a:gd name="T41" fmla="*/ 44 h 130"/>
                  <a:gd name="T42" fmla="*/ 94 w 140"/>
                  <a:gd name="T43" fmla="*/ 45 h 130"/>
                  <a:gd name="T44" fmla="*/ 96 w 140"/>
                  <a:gd name="T45" fmla="*/ 49 h 130"/>
                  <a:gd name="T46" fmla="*/ 103 w 140"/>
                  <a:gd name="T47" fmla="*/ 42 h 130"/>
                  <a:gd name="T48" fmla="*/ 107 w 140"/>
                  <a:gd name="T49" fmla="*/ 36 h 130"/>
                  <a:gd name="T50" fmla="*/ 98 w 140"/>
                  <a:gd name="T51" fmla="*/ 28 h 130"/>
                  <a:gd name="T52" fmla="*/ 93 w 140"/>
                  <a:gd name="T53" fmla="*/ 27 h 130"/>
                  <a:gd name="T54" fmla="*/ 92 w 140"/>
                  <a:gd name="T55" fmla="*/ 26 h 130"/>
                  <a:gd name="T56" fmla="*/ 92 w 140"/>
                  <a:gd name="T57" fmla="*/ 26 h 130"/>
                  <a:gd name="T58" fmla="*/ 92 w 140"/>
                  <a:gd name="T59" fmla="*/ 25 h 130"/>
                  <a:gd name="T60" fmla="*/ 95 w 140"/>
                  <a:gd name="T61" fmla="*/ 23 h 130"/>
                  <a:gd name="T62" fmla="*/ 98 w 140"/>
                  <a:gd name="T63" fmla="*/ 23 h 130"/>
                  <a:gd name="T64" fmla="*/ 100 w 140"/>
                  <a:gd name="T65" fmla="*/ 23 h 130"/>
                  <a:gd name="T66" fmla="*/ 105 w 140"/>
                  <a:gd name="T67" fmla="*/ 25 h 130"/>
                  <a:gd name="T68" fmla="*/ 106 w 140"/>
                  <a:gd name="T69" fmla="*/ 20 h 130"/>
                  <a:gd name="T70" fmla="*/ 102 w 140"/>
                  <a:gd name="T71" fmla="*/ 15 h 130"/>
                  <a:gd name="T72" fmla="*/ 96 w 140"/>
                  <a:gd name="T73" fmla="*/ 15 h 130"/>
                  <a:gd name="T74" fmla="*/ 94 w 140"/>
                  <a:gd name="T75" fmla="*/ 18 h 130"/>
                  <a:gd name="T76" fmla="*/ 89 w 140"/>
                  <a:gd name="T77" fmla="*/ 15 h 130"/>
                  <a:gd name="T78" fmla="*/ 88 w 140"/>
                  <a:gd name="T79" fmla="*/ 20 h 130"/>
                  <a:gd name="T80" fmla="*/ 85 w 140"/>
                  <a:gd name="T81" fmla="*/ 26 h 130"/>
                  <a:gd name="T82" fmla="*/ 87 w 140"/>
                  <a:gd name="T83" fmla="*/ 31 h 130"/>
                  <a:gd name="T84" fmla="*/ 87 w 140"/>
                  <a:gd name="T85" fmla="*/ 32 h 130"/>
                  <a:gd name="T86" fmla="*/ 88 w 140"/>
                  <a:gd name="T87" fmla="*/ 32 h 130"/>
                  <a:gd name="T88" fmla="*/ 97 w 140"/>
                  <a:gd name="T89" fmla="*/ 35 h 130"/>
                  <a:gd name="T90" fmla="*/ 99 w 140"/>
                  <a:gd name="T91" fmla="*/ 38 h 130"/>
                  <a:gd name="T92" fmla="*/ 99 w 140"/>
                  <a:gd name="T93" fmla="*/ 38 h 130"/>
                  <a:gd name="T94" fmla="*/ 99 w 140"/>
                  <a:gd name="T95" fmla="*/ 39 h 130"/>
                  <a:gd name="T96" fmla="*/ 95 w 140"/>
                  <a:gd name="T97" fmla="*/ 40 h 130"/>
                  <a:gd name="T98" fmla="*/ 85 w 140"/>
                  <a:gd name="T99" fmla="*/ 37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0" h="130">
                    <a:moveTo>
                      <a:pt x="28" y="33"/>
                    </a:moveTo>
                    <a:cubicBezTo>
                      <a:pt x="28" y="33"/>
                      <a:pt x="44" y="24"/>
                      <a:pt x="52" y="36"/>
                    </a:cubicBezTo>
                    <a:cubicBezTo>
                      <a:pt x="58" y="45"/>
                      <a:pt x="52" y="54"/>
                      <a:pt x="44" y="52"/>
                    </a:cubicBezTo>
                    <a:cubicBezTo>
                      <a:pt x="36" y="51"/>
                      <a:pt x="35" y="43"/>
                      <a:pt x="34" y="38"/>
                    </a:cubicBezTo>
                    <a:cubicBezTo>
                      <a:pt x="32" y="34"/>
                      <a:pt x="28" y="33"/>
                      <a:pt x="28" y="33"/>
                    </a:cubicBezTo>
                    <a:close/>
                    <a:moveTo>
                      <a:pt x="139" y="90"/>
                    </a:moveTo>
                    <a:cubicBezTo>
                      <a:pt x="139" y="91"/>
                      <a:pt x="137" y="91"/>
                      <a:pt x="136" y="90"/>
                    </a:cubicBezTo>
                    <a:cubicBezTo>
                      <a:pt x="136" y="90"/>
                      <a:pt x="135" y="89"/>
                      <a:pt x="135" y="89"/>
                    </a:cubicBezTo>
                    <a:cubicBezTo>
                      <a:pt x="135" y="90"/>
                      <a:pt x="135" y="91"/>
                      <a:pt x="135" y="91"/>
                    </a:cubicBezTo>
                    <a:cubicBezTo>
                      <a:pt x="135" y="93"/>
                      <a:pt x="133" y="95"/>
                      <a:pt x="132" y="96"/>
                    </a:cubicBezTo>
                    <a:cubicBezTo>
                      <a:pt x="131" y="96"/>
                      <a:pt x="130" y="96"/>
                      <a:pt x="129" y="96"/>
                    </a:cubicBezTo>
                    <a:cubicBezTo>
                      <a:pt x="128" y="96"/>
                      <a:pt x="127" y="96"/>
                      <a:pt x="126" y="95"/>
                    </a:cubicBezTo>
                    <a:cubicBezTo>
                      <a:pt x="124" y="94"/>
                      <a:pt x="124" y="92"/>
                      <a:pt x="124" y="90"/>
                    </a:cubicBezTo>
                    <a:cubicBezTo>
                      <a:pt x="124" y="88"/>
                      <a:pt x="125" y="87"/>
                      <a:pt x="126" y="86"/>
                    </a:cubicBezTo>
                    <a:cubicBezTo>
                      <a:pt x="125" y="86"/>
                      <a:pt x="124" y="85"/>
                      <a:pt x="124" y="85"/>
                    </a:cubicBezTo>
                    <a:cubicBezTo>
                      <a:pt x="122" y="100"/>
                      <a:pt x="115" y="113"/>
                      <a:pt x="100" y="120"/>
                    </a:cubicBezTo>
                    <a:cubicBezTo>
                      <a:pt x="100" y="125"/>
                      <a:pt x="100" y="125"/>
                      <a:pt x="100" y="125"/>
                    </a:cubicBezTo>
                    <a:cubicBezTo>
                      <a:pt x="100" y="128"/>
                      <a:pt x="98" y="129"/>
                      <a:pt x="98" y="129"/>
                    </a:cubicBezTo>
                    <a:cubicBezTo>
                      <a:pt x="97" y="129"/>
                      <a:pt x="97" y="130"/>
                      <a:pt x="96" y="130"/>
                    </a:cubicBezTo>
                    <a:cubicBezTo>
                      <a:pt x="95" y="130"/>
                      <a:pt x="94" y="129"/>
                      <a:pt x="93" y="128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2" y="126"/>
                      <a:pt x="74" y="127"/>
                      <a:pt x="64" y="127"/>
                    </a:cubicBezTo>
                    <a:cubicBezTo>
                      <a:pt x="57" y="127"/>
                      <a:pt x="50" y="126"/>
                      <a:pt x="44" y="124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9" y="129"/>
                      <a:pt x="38" y="130"/>
                      <a:pt x="37" y="130"/>
                    </a:cubicBezTo>
                    <a:cubicBezTo>
                      <a:pt x="37" y="130"/>
                      <a:pt x="36" y="129"/>
                      <a:pt x="36" y="129"/>
                    </a:cubicBezTo>
                    <a:cubicBezTo>
                      <a:pt x="35" y="129"/>
                      <a:pt x="34" y="128"/>
                      <a:pt x="34" y="125"/>
                    </a:cubicBezTo>
                    <a:cubicBezTo>
                      <a:pt x="34" y="120"/>
                      <a:pt x="34" y="120"/>
                      <a:pt x="34" y="120"/>
                    </a:cubicBezTo>
                    <a:cubicBezTo>
                      <a:pt x="23" y="113"/>
                      <a:pt x="15" y="104"/>
                      <a:pt x="12" y="92"/>
                    </a:cubicBezTo>
                    <a:cubicBezTo>
                      <a:pt x="10" y="92"/>
                      <a:pt x="10" y="92"/>
                      <a:pt x="10" y="92"/>
                    </a:cubicBezTo>
                    <a:cubicBezTo>
                      <a:pt x="4" y="92"/>
                      <a:pt x="0" y="87"/>
                      <a:pt x="0" y="81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66"/>
                      <a:pt x="4" y="61"/>
                      <a:pt x="10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7" y="53"/>
                      <a:pt x="23" y="47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7"/>
                      <a:pt x="33" y="55"/>
                      <a:pt x="43" y="57"/>
                    </a:cubicBezTo>
                    <a:cubicBezTo>
                      <a:pt x="44" y="57"/>
                      <a:pt x="45" y="57"/>
                      <a:pt x="46" y="57"/>
                    </a:cubicBezTo>
                    <a:cubicBezTo>
                      <a:pt x="51" y="57"/>
                      <a:pt x="55" y="55"/>
                      <a:pt x="58" y="50"/>
                    </a:cubicBezTo>
                    <a:cubicBezTo>
                      <a:pt x="60" y="45"/>
                      <a:pt x="60" y="39"/>
                      <a:pt x="56" y="34"/>
                    </a:cubicBezTo>
                    <a:cubicBezTo>
                      <a:pt x="56" y="33"/>
                      <a:pt x="56" y="33"/>
                      <a:pt x="55" y="32"/>
                    </a:cubicBezTo>
                    <a:cubicBezTo>
                      <a:pt x="57" y="32"/>
                      <a:pt x="58" y="32"/>
                      <a:pt x="59" y="32"/>
                    </a:cubicBezTo>
                    <a:cubicBezTo>
                      <a:pt x="59" y="52"/>
                      <a:pt x="75" y="68"/>
                      <a:pt x="95" y="68"/>
                    </a:cubicBezTo>
                    <a:cubicBezTo>
                      <a:pt x="104" y="68"/>
                      <a:pt x="112" y="65"/>
                      <a:pt x="118" y="59"/>
                    </a:cubicBezTo>
                    <a:cubicBezTo>
                      <a:pt x="122" y="65"/>
                      <a:pt x="124" y="72"/>
                      <a:pt x="124" y="80"/>
                    </a:cubicBezTo>
                    <a:cubicBezTo>
                      <a:pt x="124" y="80"/>
                      <a:pt x="124" y="80"/>
                      <a:pt x="124" y="81"/>
                    </a:cubicBezTo>
                    <a:cubicBezTo>
                      <a:pt x="124" y="81"/>
                      <a:pt x="124" y="81"/>
                      <a:pt x="124" y="81"/>
                    </a:cubicBezTo>
                    <a:cubicBezTo>
                      <a:pt x="124" y="81"/>
                      <a:pt x="124" y="81"/>
                      <a:pt x="124" y="81"/>
                    </a:cubicBezTo>
                    <a:cubicBezTo>
                      <a:pt x="126" y="81"/>
                      <a:pt x="129" y="83"/>
                      <a:pt x="131" y="84"/>
                    </a:cubicBezTo>
                    <a:cubicBezTo>
                      <a:pt x="134" y="84"/>
                      <a:pt x="137" y="85"/>
                      <a:pt x="139" y="87"/>
                    </a:cubicBezTo>
                    <a:cubicBezTo>
                      <a:pt x="140" y="88"/>
                      <a:pt x="140" y="89"/>
                      <a:pt x="139" y="90"/>
                    </a:cubicBezTo>
                    <a:close/>
                    <a:moveTo>
                      <a:pt x="30" y="54"/>
                    </a:moveTo>
                    <a:cubicBezTo>
                      <a:pt x="28" y="54"/>
                      <a:pt x="25" y="56"/>
                      <a:pt x="25" y="60"/>
                    </a:cubicBezTo>
                    <a:cubicBezTo>
                      <a:pt x="24" y="63"/>
                      <a:pt x="26" y="67"/>
                      <a:pt x="29" y="67"/>
                    </a:cubicBezTo>
                    <a:cubicBezTo>
                      <a:pt x="31" y="67"/>
                      <a:pt x="34" y="65"/>
                      <a:pt x="34" y="61"/>
                    </a:cubicBezTo>
                    <a:cubicBezTo>
                      <a:pt x="35" y="58"/>
                      <a:pt x="33" y="54"/>
                      <a:pt x="30" y="54"/>
                    </a:cubicBezTo>
                    <a:close/>
                    <a:moveTo>
                      <a:pt x="64" y="32"/>
                    </a:moveTo>
                    <a:cubicBezTo>
                      <a:pt x="64" y="14"/>
                      <a:pt x="78" y="0"/>
                      <a:pt x="95" y="0"/>
                    </a:cubicBezTo>
                    <a:cubicBezTo>
                      <a:pt x="112" y="0"/>
                      <a:pt x="126" y="14"/>
                      <a:pt x="126" y="32"/>
                    </a:cubicBezTo>
                    <a:cubicBezTo>
                      <a:pt x="126" y="49"/>
                      <a:pt x="112" y="63"/>
                      <a:pt x="95" y="63"/>
                    </a:cubicBezTo>
                    <a:cubicBezTo>
                      <a:pt x="78" y="63"/>
                      <a:pt x="64" y="49"/>
                      <a:pt x="64" y="32"/>
                    </a:cubicBezTo>
                    <a:close/>
                    <a:moveTo>
                      <a:pt x="85" y="43"/>
                    </a:moveTo>
                    <a:cubicBezTo>
                      <a:pt x="86" y="43"/>
                      <a:pt x="87" y="44"/>
                      <a:pt x="89" y="44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4" y="45"/>
                      <a:pt x="94" y="45"/>
                      <a:pt x="94" y="45"/>
                    </a:cubicBezTo>
                    <a:cubicBezTo>
                      <a:pt x="94" y="45"/>
                      <a:pt x="94" y="45"/>
                      <a:pt x="95" y="45"/>
                    </a:cubicBezTo>
                    <a:cubicBezTo>
                      <a:pt x="95" y="45"/>
                      <a:pt x="96" y="45"/>
                      <a:pt x="96" y="45"/>
                    </a:cubicBezTo>
                    <a:cubicBezTo>
                      <a:pt x="96" y="49"/>
                      <a:pt x="96" y="49"/>
                      <a:pt x="96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2" y="43"/>
                      <a:pt x="102" y="43"/>
                      <a:pt x="102" y="43"/>
                    </a:cubicBezTo>
                    <a:cubicBezTo>
                      <a:pt x="102" y="43"/>
                      <a:pt x="103" y="43"/>
                      <a:pt x="103" y="42"/>
                    </a:cubicBezTo>
                    <a:cubicBezTo>
                      <a:pt x="106" y="41"/>
                      <a:pt x="107" y="39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4"/>
                      <a:pt x="106" y="33"/>
                      <a:pt x="105" y="32"/>
                    </a:cubicBezTo>
                    <a:cubicBezTo>
                      <a:pt x="104" y="31"/>
                      <a:pt x="103" y="30"/>
                      <a:pt x="101" y="29"/>
                    </a:cubicBezTo>
                    <a:cubicBezTo>
                      <a:pt x="100" y="29"/>
                      <a:pt x="99" y="29"/>
                      <a:pt x="98" y="28"/>
                    </a:cubicBezTo>
                    <a:cubicBezTo>
                      <a:pt x="97" y="28"/>
                      <a:pt x="96" y="28"/>
                      <a:pt x="95" y="28"/>
                    </a:cubicBezTo>
                    <a:cubicBezTo>
                      <a:pt x="95" y="28"/>
                      <a:pt x="94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2" y="27"/>
                      <a:pt x="92" y="27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4"/>
                      <a:pt x="92" y="24"/>
                    </a:cubicBezTo>
                    <a:cubicBezTo>
                      <a:pt x="93" y="24"/>
                      <a:pt x="93" y="23"/>
                      <a:pt x="93" y="23"/>
                    </a:cubicBezTo>
                    <a:cubicBezTo>
                      <a:pt x="94" y="23"/>
                      <a:pt x="94" y="23"/>
                      <a:pt x="95" y="23"/>
                    </a:cubicBezTo>
                    <a:cubicBezTo>
                      <a:pt x="95" y="23"/>
                      <a:pt x="96" y="23"/>
                      <a:pt x="97" y="23"/>
                    </a:cubicBezTo>
                    <a:cubicBezTo>
                      <a:pt x="97" y="23"/>
                      <a:pt x="97" y="23"/>
                      <a:pt x="98" y="23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8" y="23"/>
                      <a:pt x="98" y="23"/>
                      <a:pt x="99" y="23"/>
                    </a:cubicBezTo>
                    <a:cubicBezTo>
                      <a:pt x="99" y="23"/>
                      <a:pt x="99" y="23"/>
                      <a:pt x="99" y="23"/>
                    </a:cubicBezTo>
                    <a:cubicBezTo>
                      <a:pt x="99" y="23"/>
                      <a:pt x="100" y="23"/>
                      <a:pt x="100" y="23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3" y="24"/>
                      <a:pt x="104" y="25"/>
                      <a:pt x="105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4" y="19"/>
                      <a:pt x="103" y="19"/>
                      <a:pt x="102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18"/>
                      <a:pt x="95" y="18"/>
                      <a:pt x="94" y="18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20"/>
                      <a:pt x="89" y="20"/>
                      <a:pt x="89" y="20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6" y="22"/>
                      <a:pt x="85" y="24"/>
                      <a:pt x="85" y="26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8"/>
                      <a:pt x="85" y="29"/>
                      <a:pt x="86" y="30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2"/>
                      <a:pt x="88" y="32"/>
                      <a:pt x="88" y="32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9" y="33"/>
                      <a:pt x="90" y="33"/>
                      <a:pt x="91" y="33"/>
                    </a:cubicBezTo>
                    <a:cubicBezTo>
                      <a:pt x="92" y="34"/>
                      <a:pt x="93" y="34"/>
                      <a:pt x="94" y="34"/>
                    </a:cubicBezTo>
                    <a:cubicBezTo>
                      <a:pt x="95" y="34"/>
                      <a:pt x="96" y="35"/>
                      <a:pt x="97" y="35"/>
                    </a:cubicBezTo>
                    <a:cubicBezTo>
                      <a:pt x="97" y="35"/>
                      <a:pt x="98" y="35"/>
                      <a:pt x="99" y="36"/>
                    </a:cubicBezTo>
                    <a:cubicBezTo>
                      <a:pt x="99" y="36"/>
                      <a:pt x="100" y="37"/>
                      <a:pt x="100" y="37"/>
                    </a:cubicBezTo>
                    <a:cubicBezTo>
                      <a:pt x="100" y="37"/>
                      <a:pt x="100" y="38"/>
                      <a:pt x="99" y="38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9"/>
                      <a:pt x="98" y="39"/>
                      <a:pt x="98" y="40"/>
                    </a:cubicBezTo>
                    <a:cubicBezTo>
                      <a:pt x="97" y="40"/>
                      <a:pt x="97" y="40"/>
                      <a:pt x="96" y="40"/>
                    </a:cubicBezTo>
                    <a:cubicBezTo>
                      <a:pt x="96" y="40"/>
                      <a:pt x="95" y="40"/>
                      <a:pt x="95" y="40"/>
                    </a:cubicBezTo>
                    <a:cubicBezTo>
                      <a:pt x="93" y="40"/>
                      <a:pt x="91" y="40"/>
                      <a:pt x="90" y="39"/>
                    </a:cubicBezTo>
                    <a:cubicBezTo>
                      <a:pt x="88" y="39"/>
                      <a:pt x="87" y="38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lnTo>
                      <a:pt x="85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81"/>
              <p:cNvSpPr>
                <a:spLocks noEditPoints="1"/>
              </p:cNvSpPr>
              <p:nvPr/>
            </p:nvSpPr>
            <p:spPr bwMode="auto">
              <a:xfrm>
                <a:off x="1297" y="-3672"/>
                <a:ext cx="348" cy="265"/>
              </a:xfrm>
              <a:custGeom>
                <a:avLst/>
                <a:gdLst>
                  <a:gd name="T0" fmla="*/ 119 w 147"/>
                  <a:gd name="T1" fmla="*/ 70 h 112"/>
                  <a:gd name="T2" fmla="*/ 132 w 147"/>
                  <a:gd name="T3" fmla="*/ 70 h 112"/>
                  <a:gd name="T4" fmla="*/ 147 w 147"/>
                  <a:gd name="T5" fmla="*/ 81 h 112"/>
                  <a:gd name="T6" fmla="*/ 134 w 147"/>
                  <a:gd name="T7" fmla="*/ 102 h 112"/>
                  <a:gd name="T8" fmla="*/ 121 w 147"/>
                  <a:gd name="T9" fmla="*/ 112 h 112"/>
                  <a:gd name="T10" fmla="*/ 38 w 147"/>
                  <a:gd name="T11" fmla="*/ 110 h 112"/>
                  <a:gd name="T12" fmla="*/ 33 w 147"/>
                  <a:gd name="T13" fmla="*/ 92 h 112"/>
                  <a:gd name="T14" fmla="*/ 0 w 147"/>
                  <a:gd name="T15" fmla="*/ 69 h 112"/>
                  <a:gd name="T16" fmla="*/ 23 w 147"/>
                  <a:gd name="T17" fmla="*/ 0 h 112"/>
                  <a:gd name="T18" fmla="*/ 111 w 147"/>
                  <a:gd name="T19" fmla="*/ 23 h 112"/>
                  <a:gd name="T20" fmla="*/ 111 w 147"/>
                  <a:gd name="T21" fmla="*/ 69 h 112"/>
                  <a:gd name="T22" fmla="*/ 37 w 147"/>
                  <a:gd name="T23" fmla="*/ 92 h 112"/>
                  <a:gd name="T24" fmla="*/ 40 w 147"/>
                  <a:gd name="T25" fmla="*/ 107 h 112"/>
                  <a:gd name="T26" fmla="*/ 121 w 147"/>
                  <a:gd name="T27" fmla="*/ 108 h 112"/>
                  <a:gd name="T28" fmla="*/ 129 w 147"/>
                  <a:gd name="T29" fmla="*/ 104 h 112"/>
                  <a:gd name="T30" fmla="*/ 119 w 147"/>
                  <a:gd name="T31" fmla="*/ 81 h 112"/>
                  <a:gd name="T32" fmla="*/ 147 w 147"/>
                  <a:gd name="T33" fmla="*/ 72 h 112"/>
                  <a:gd name="T34" fmla="*/ 103 w 147"/>
                  <a:gd name="T35" fmla="*/ 69 h 112"/>
                  <a:gd name="T36" fmla="*/ 88 w 147"/>
                  <a:gd name="T37" fmla="*/ 8 h 112"/>
                  <a:gd name="T38" fmla="*/ 7 w 147"/>
                  <a:gd name="T39" fmla="*/ 23 h 112"/>
                  <a:gd name="T40" fmla="*/ 23 w 147"/>
                  <a:gd name="T41" fmla="*/ 84 h 112"/>
                  <a:gd name="T42" fmla="*/ 134 w 147"/>
                  <a:gd name="T43" fmla="*/ 57 h 112"/>
                  <a:gd name="T44" fmla="*/ 147 w 147"/>
                  <a:gd name="T45" fmla="*/ 70 h 112"/>
                  <a:gd name="T46" fmla="*/ 36 w 147"/>
                  <a:gd name="T47" fmla="*/ 36 h 112"/>
                  <a:gd name="T48" fmla="*/ 47 w 147"/>
                  <a:gd name="T49" fmla="*/ 31 h 112"/>
                  <a:gd name="T50" fmla="*/ 51 w 147"/>
                  <a:gd name="T51" fmla="*/ 35 h 112"/>
                  <a:gd name="T52" fmla="*/ 63 w 147"/>
                  <a:gd name="T53" fmla="*/ 30 h 112"/>
                  <a:gd name="T54" fmla="*/ 65 w 147"/>
                  <a:gd name="T55" fmla="*/ 31 h 112"/>
                  <a:gd name="T56" fmla="*/ 68 w 147"/>
                  <a:gd name="T57" fmla="*/ 24 h 112"/>
                  <a:gd name="T58" fmla="*/ 60 w 147"/>
                  <a:gd name="T59" fmla="*/ 24 h 112"/>
                  <a:gd name="T60" fmla="*/ 60 w 147"/>
                  <a:gd name="T61" fmla="*/ 27 h 112"/>
                  <a:gd name="T62" fmla="*/ 50 w 147"/>
                  <a:gd name="T63" fmla="*/ 31 h 112"/>
                  <a:gd name="T64" fmla="*/ 46 w 147"/>
                  <a:gd name="T65" fmla="*/ 27 h 112"/>
                  <a:gd name="T66" fmla="*/ 34 w 147"/>
                  <a:gd name="T67" fmla="*/ 36 h 112"/>
                  <a:gd name="T68" fmla="*/ 40 w 147"/>
                  <a:gd name="T69" fmla="*/ 44 h 112"/>
                  <a:gd name="T70" fmla="*/ 34 w 147"/>
                  <a:gd name="T71" fmla="*/ 46 h 112"/>
                  <a:gd name="T72" fmla="*/ 36 w 147"/>
                  <a:gd name="T73" fmla="*/ 65 h 112"/>
                  <a:gd name="T74" fmla="*/ 42 w 147"/>
                  <a:gd name="T75" fmla="*/ 63 h 112"/>
                  <a:gd name="T76" fmla="*/ 40 w 147"/>
                  <a:gd name="T77" fmla="*/ 44 h 112"/>
                  <a:gd name="T78" fmla="*/ 47 w 147"/>
                  <a:gd name="T79" fmla="*/ 40 h 112"/>
                  <a:gd name="T80" fmla="*/ 45 w 147"/>
                  <a:gd name="T81" fmla="*/ 63 h 112"/>
                  <a:gd name="T82" fmla="*/ 51 w 147"/>
                  <a:gd name="T83" fmla="*/ 65 h 112"/>
                  <a:gd name="T84" fmla="*/ 53 w 147"/>
                  <a:gd name="T85" fmla="*/ 42 h 112"/>
                  <a:gd name="T86" fmla="*/ 63 w 147"/>
                  <a:gd name="T87" fmla="*/ 35 h 112"/>
                  <a:gd name="T88" fmla="*/ 57 w 147"/>
                  <a:gd name="T89" fmla="*/ 37 h 112"/>
                  <a:gd name="T90" fmla="*/ 59 w 147"/>
                  <a:gd name="T91" fmla="*/ 65 h 112"/>
                  <a:gd name="T92" fmla="*/ 65 w 147"/>
                  <a:gd name="T93" fmla="*/ 63 h 112"/>
                  <a:gd name="T94" fmla="*/ 63 w 147"/>
                  <a:gd name="T95" fmla="*/ 35 h 112"/>
                  <a:gd name="T96" fmla="*/ 71 w 147"/>
                  <a:gd name="T97" fmla="*/ 28 h 112"/>
                  <a:gd name="T98" fmla="*/ 69 w 147"/>
                  <a:gd name="T99" fmla="*/ 63 h 112"/>
                  <a:gd name="T100" fmla="*/ 75 w 147"/>
                  <a:gd name="T101" fmla="*/ 65 h 112"/>
                  <a:gd name="T102" fmla="*/ 77 w 147"/>
                  <a:gd name="T103" fmla="*/ 3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7" h="112">
                    <a:moveTo>
                      <a:pt x="132" y="70"/>
                    </a:moveTo>
                    <a:cubicBezTo>
                      <a:pt x="119" y="70"/>
                      <a:pt x="119" y="70"/>
                      <a:pt x="119" y="70"/>
                    </a:cubicBezTo>
                    <a:cubicBezTo>
                      <a:pt x="120" y="63"/>
                      <a:pt x="125" y="58"/>
                      <a:pt x="132" y="57"/>
                    </a:cubicBezTo>
                    <a:lnTo>
                      <a:pt x="132" y="70"/>
                    </a:lnTo>
                    <a:close/>
                    <a:moveTo>
                      <a:pt x="147" y="72"/>
                    </a:moveTo>
                    <a:cubicBezTo>
                      <a:pt x="147" y="81"/>
                      <a:pt x="147" y="81"/>
                      <a:pt x="147" y="81"/>
                    </a:cubicBezTo>
                    <a:cubicBezTo>
                      <a:pt x="147" y="88"/>
                      <a:pt x="141" y="94"/>
                      <a:pt x="134" y="94"/>
                    </a:cubicBezTo>
                    <a:cubicBezTo>
                      <a:pt x="134" y="97"/>
                      <a:pt x="134" y="99"/>
                      <a:pt x="134" y="102"/>
                    </a:cubicBezTo>
                    <a:cubicBezTo>
                      <a:pt x="133" y="105"/>
                      <a:pt x="132" y="108"/>
                      <a:pt x="129" y="110"/>
                    </a:cubicBezTo>
                    <a:cubicBezTo>
                      <a:pt x="127" y="111"/>
                      <a:pt x="124" y="112"/>
                      <a:pt x="121" y="112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3" y="112"/>
                      <a:pt x="40" y="111"/>
                      <a:pt x="38" y="110"/>
                    </a:cubicBezTo>
                    <a:cubicBezTo>
                      <a:pt x="36" y="109"/>
                      <a:pt x="35" y="107"/>
                      <a:pt x="34" y="105"/>
                    </a:cubicBezTo>
                    <a:cubicBezTo>
                      <a:pt x="33" y="101"/>
                      <a:pt x="33" y="97"/>
                      <a:pt x="33" y="92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10" y="92"/>
                      <a:pt x="0" y="82"/>
                      <a:pt x="0" y="6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0"/>
                      <a:pt x="10" y="0"/>
                      <a:pt x="23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01" y="0"/>
                      <a:pt x="111" y="10"/>
                      <a:pt x="111" y="23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11" y="82"/>
                      <a:pt x="101" y="92"/>
                      <a:pt x="88" y="92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5"/>
                      <a:pt x="37" y="98"/>
                      <a:pt x="37" y="101"/>
                    </a:cubicBezTo>
                    <a:cubicBezTo>
                      <a:pt x="38" y="104"/>
                      <a:pt x="39" y="106"/>
                      <a:pt x="40" y="107"/>
                    </a:cubicBezTo>
                    <a:cubicBezTo>
                      <a:pt x="41" y="108"/>
                      <a:pt x="43" y="108"/>
                      <a:pt x="46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4" y="108"/>
                      <a:pt x="126" y="108"/>
                      <a:pt x="127" y="107"/>
                    </a:cubicBezTo>
                    <a:cubicBezTo>
                      <a:pt x="128" y="106"/>
                      <a:pt x="129" y="105"/>
                      <a:pt x="129" y="104"/>
                    </a:cubicBezTo>
                    <a:cubicBezTo>
                      <a:pt x="130" y="101"/>
                      <a:pt x="130" y="98"/>
                      <a:pt x="130" y="94"/>
                    </a:cubicBezTo>
                    <a:cubicBezTo>
                      <a:pt x="124" y="93"/>
                      <a:pt x="119" y="87"/>
                      <a:pt x="119" y="81"/>
                    </a:cubicBezTo>
                    <a:cubicBezTo>
                      <a:pt x="119" y="72"/>
                      <a:pt x="119" y="72"/>
                      <a:pt x="119" y="72"/>
                    </a:cubicBezTo>
                    <a:lnTo>
                      <a:pt x="147" y="72"/>
                    </a:lnTo>
                    <a:close/>
                    <a:moveTo>
                      <a:pt x="88" y="84"/>
                    </a:moveTo>
                    <a:cubicBezTo>
                      <a:pt x="96" y="84"/>
                      <a:pt x="103" y="77"/>
                      <a:pt x="103" y="69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15"/>
                      <a:pt x="96" y="8"/>
                      <a:pt x="88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4" y="8"/>
                      <a:pt x="7" y="15"/>
                      <a:pt x="7" y="23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77"/>
                      <a:pt x="14" y="84"/>
                      <a:pt x="23" y="84"/>
                    </a:cubicBezTo>
                    <a:lnTo>
                      <a:pt x="88" y="84"/>
                    </a:lnTo>
                    <a:close/>
                    <a:moveTo>
                      <a:pt x="134" y="57"/>
                    </a:moveTo>
                    <a:cubicBezTo>
                      <a:pt x="134" y="70"/>
                      <a:pt x="134" y="70"/>
                      <a:pt x="134" y="70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46" y="63"/>
                      <a:pt x="141" y="58"/>
                      <a:pt x="134" y="57"/>
                    </a:cubicBezTo>
                    <a:close/>
                    <a:moveTo>
                      <a:pt x="36" y="36"/>
                    </a:moveTo>
                    <a:cubicBezTo>
                      <a:pt x="45" y="31"/>
                      <a:pt x="45" y="31"/>
                      <a:pt x="45" y="31"/>
                    </a:cubicBezTo>
                    <a:cubicBezTo>
                      <a:pt x="46" y="30"/>
                      <a:pt x="47" y="31"/>
                      <a:pt x="47" y="31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5"/>
                      <a:pt x="51" y="35"/>
                      <a:pt x="51" y="35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2" y="29"/>
                      <a:pt x="63" y="29"/>
                      <a:pt x="63" y="30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2"/>
                      <a:pt x="65" y="32"/>
                      <a:pt x="65" y="31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69" y="24"/>
                      <a:pt x="69" y="24"/>
                      <a:pt x="68" y="24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0" y="23"/>
                      <a:pt x="60" y="23"/>
                      <a:pt x="60" y="24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6"/>
                      <a:pt x="61" y="27"/>
                      <a:pt x="60" y="27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2"/>
                      <a:pt x="51" y="31"/>
                      <a:pt x="50" y="31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7" y="27"/>
                      <a:pt x="46" y="27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4" y="34"/>
                      <a:pt x="34" y="35"/>
                      <a:pt x="34" y="36"/>
                    </a:cubicBezTo>
                    <a:cubicBezTo>
                      <a:pt x="35" y="36"/>
                      <a:pt x="36" y="37"/>
                      <a:pt x="36" y="36"/>
                    </a:cubicBezTo>
                    <a:close/>
                    <a:moveTo>
                      <a:pt x="40" y="44"/>
                    </a:moveTo>
                    <a:cubicBezTo>
                      <a:pt x="36" y="44"/>
                      <a:pt x="36" y="44"/>
                      <a:pt x="36" y="44"/>
                    </a:cubicBezTo>
                    <a:cubicBezTo>
                      <a:pt x="34" y="44"/>
                      <a:pt x="34" y="45"/>
                      <a:pt x="34" y="46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4" y="64"/>
                      <a:pt x="34" y="65"/>
                      <a:pt x="36" y="65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1" y="65"/>
                      <a:pt x="42" y="64"/>
                      <a:pt x="42" y="63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2" y="45"/>
                      <a:pt x="41" y="44"/>
                      <a:pt x="40" y="44"/>
                    </a:cubicBezTo>
                    <a:close/>
                    <a:moveTo>
                      <a:pt x="51" y="40"/>
                    </a:moveTo>
                    <a:cubicBezTo>
                      <a:pt x="47" y="40"/>
                      <a:pt x="47" y="40"/>
                      <a:pt x="47" y="40"/>
                    </a:cubicBezTo>
                    <a:cubicBezTo>
                      <a:pt x="46" y="40"/>
                      <a:pt x="45" y="41"/>
                      <a:pt x="45" y="42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4"/>
                      <a:pt x="46" y="65"/>
                      <a:pt x="47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3" y="65"/>
                      <a:pt x="53" y="64"/>
                      <a:pt x="53" y="6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1"/>
                      <a:pt x="53" y="40"/>
                      <a:pt x="51" y="40"/>
                    </a:cubicBezTo>
                    <a:close/>
                    <a:moveTo>
                      <a:pt x="63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58" y="35"/>
                      <a:pt x="57" y="36"/>
                      <a:pt x="57" y="37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4"/>
                      <a:pt x="58" y="65"/>
                      <a:pt x="59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4" y="65"/>
                      <a:pt x="65" y="64"/>
                      <a:pt x="65" y="63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36"/>
                      <a:pt x="64" y="35"/>
                      <a:pt x="63" y="35"/>
                    </a:cubicBezTo>
                    <a:close/>
                    <a:moveTo>
                      <a:pt x="75" y="28"/>
                    </a:moveTo>
                    <a:cubicBezTo>
                      <a:pt x="71" y="28"/>
                      <a:pt x="71" y="28"/>
                      <a:pt x="71" y="28"/>
                    </a:cubicBezTo>
                    <a:cubicBezTo>
                      <a:pt x="70" y="28"/>
                      <a:pt x="69" y="29"/>
                      <a:pt x="69" y="30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64"/>
                      <a:pt x="70" y="65"/>
                      <a:pt x="71" y="65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6" y="65"/>
                      <a:pt x="77" y="64"/>
                      <a:pt x="77" y="63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29"/>
                      <a:pt x="76" y="28"/>
                      <a:pt x="75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82"/>
              <p:cNvSpPr>
                <a:spLocks noEditPoints="1"/>
              </p:cNvSpPr>
              <p:nvPr/>
            </p:nvSpPr>
            <p:spPr bwMode="auto">
              <a:xfrm>
                <a:off x="3345" y="-3010"/>
                <a:ext cx="312" cy="312"/>
              </a:xfrm>
              <a:custGeom>
                <a:avLst/>
                <a:gdLst>
                  <a:gd name="T0" fmla="*/ 124 w 132"/>
                  <a:gd name="T1" fmla="*/ 129 h 132"/>
                  <a:gd name="T2" fmla="*/ 59 w 132"/>
                  <a:gd name="T3" fmla="*/ 130 h 132"/>
                  <a:gd name="T4" fmla="*/ 55 w 132"/>
                  <a:gd name="T5" fmla="*/ 132 h 132"/>
                  <a:gd name="T6" fmla="*/ 14 w 132"/>
                  <a:gd name="T7" fmla="*/ 80 h 132"/>
                  <a:gd name="T8" fmla="*/ 2 w 132"/>
                  <a:gd name="T9" fmla="*/ 82 h 132"/>
                  <a:gd name="T10" fmla="*/ 5 w 132"/>
                  <a:gd name="T11" fmla="*/ 52 h 132"/>
                  <a:gd name="T12" fmla="*/ 30 w 132"/>
                  <a:gd name="T13" fmla="*/ 69 h 132"/>
                  <a:gd name="T14" fmla="*/ 55 w 132"/>
                  <a:gd name="T15" fmla="*/ 118 h 132"/>
                  <a:gd name="T16" fmla="*/ 93 w 132"/>
                  <a:gd name="T17" fmla="*/ 77 h 132"/>
                  <a:gd name="T18" fmla="*/ 132 w 132"/>
                  <a:gd name="T19" fmla="*/ 123 h 132"/>
                  <a:gd name="T20" fmla="*/ 37 w 132"/>
                  <a:gd name="T21" fmla="*/ 37 h 132"/>
                  <a:gd name="T22" fmla="*/ 46 w 132"/>
                  <a:gd name="T23" fmla="*/ 7 h 132"/>
                  <a:gd name="T24" fmla="*/ 116 w 132"/>
                  <a:gd name="T25" fmla="*/ 12 h 132"/>
                  <a:gd name="T26" fmla="*/ 123 w 132"/>
                  <a:gd name="T27" fmla="*/ 105 h 132"/>
                  <a:gd name="T28" fmla="*/ 111 w 132"/>
                  <a:gd name="T29" fmla="*/ 0 h 132"/>
                  <a:gd name="T30" fmla="*/ 9 w 132"/>
                  <a:gd name="T31" fmla="*/ 37 h 132"/>
                  <a:gd name="T32" fmla="*/ 16 w 132"/>
                  <a:gd name="T33" fmla="*/ 53 h 132"/>
                  <a:gd name="T34" fmla="*/ 43 w 132"/>
                  <a:gd name="T35" fmla="*/ 125 h 132"/>
                  <a:gd name="T36" fmla="*/ 16 w 132"/>
                  <a:gd name="T37" fmla="*/ 120 h 132"/>
                  <a:gd name="T38" fmla="*/ 13 w 132"/>
                  <a:gd name="T39" fmla="*/ 85 h 132"/>
                  <a:gd name="T40" fmla="*/ 9 w 132"/>
                  <a:gd name="T41" fmla="*/ 88 h 132"/>
                  <a:gd name="T42" fmla="*/ 21 w 132"/>
                  <a:gd name="T43" fmla="*/ 132 h 132"/>
                  <a:gd name="T44" fmla="*/ 48 w 132"/>
                  <a:gd name="T45" fmla="*/ 132 h 132"/>
                  <a:gd name="T46" fmla="*/ 111 w 132"/>
                  <a:gd name="T47" fmla="*/ 125 h 132"/>
                  <a:gd name="T48" fmla="*/ 62 w 132"/>
                  <a:gd name="T49" fmla="*/ 132 h 132"/>
                  <a:gd name="T50" fmla="*/ 119 w 132"/>
                  <a:gd name="T51" fmla="*/ 129 h 132"/>
                  <a:gd name="T52" fmla="*/ 111 w 132"/>
                  <a:gd name="T53" fmla="*/ 125 h 132"/>
                  <a:gd name="T54" fmla="*/ 51 w 132"/>
                  <a:gd name="T55" fmla="*/ 19 h 132"/>
                  <a:gd name="T56" fmla="*/ 102 w 132"/>
                  <a:gd name="T57" fmla="*/ 24 h 132"/>
                  <a:gd name="T58" fmla="*/ 102 w 132"/>
                  <a:gd name="T59" fmla="*/ 19 h 132"/>
                  <a:gd name="T60" fmla="*/ 51 w 132"/>
                  <a:gd name="T61" fmla="*/ 35 h 132"/>
                  <a:gd name="T62" fmla="*/ 102 w 132"/>
                  <a:gd name="T63" fmla="*/ 41 h 132"/>
                  <a:gd name="T64" fmla="*/ 102 w 132"/>
                  <a:gd name="T65" fmla="*/ 35 h 132"/>
                  <a:gd name="T66" fmla="*/ 32 w 132"/>
                  <a:gd name="T67" fmla="*/ 52 h 132"/>
                  <a:gd name="T68" fmla="*/ 32 w 132"/>
                  <a:gd name="T69" fmla="*/ 57 h 132"/>
                  <a:gd name="T70" fmla="*/ 105 w 132"/>
                  <a:gd name="T71" fmla="*/ 55 h 132"/>
                  <a:gd name="T72" fmla="*/ 102 w 132"/>
                  <a:gd name="T73" fmla="*/ 69 h 132"/>
                  <a:gd name="T74" fmla="*/ 32 w 132"/>
                  <a:gd name="T75" fmla="*/ 74 h 132"/>
                  <a:gd name="T76" fmla="*/ 105 w 132"/>
                  <a:gd name="T77" fmla="*/ 7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2" h="132">
                    <a:moveTo>
                      <a:pt x="132" y="123"/>
                    </a:moveTo>
                    <a:cubicBezTo>
                      <a:pt x="124" y="129"/>
                      <a:pt x="124" y="129"/>
                      <a:pt x="124" y="129"/>
                    </a:cubicBezTo>
                    <a:cubicBezTo>
                      <a:pt x="93" y="91"/>
                      <a:pt x="93" y="91"/>
                      <a:pt x="93" y="91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8" y="131"/>
                      <a:pt x="57" y="132"/>
                      <a:pt x="55" y="132"/>
                    </a:cubicBezTo>
                    <a:cubicBezTo>
                      <a:pt x="55" y="132"/>
                      <a:pt x="55" y="132"/>
                      <a:pt x="55" y="132"/>
                    </a:cubicBezTo>
                    <a:cubicBezTo>
                      <a:pt x="53" y="132"/>
                      <a:pt x="52" y="131"/>
                      <a:pt x="51" y="130"/>
                    </a:cubicBezTo>
                    <a:cubicBezTo>
                      <a:pt x="14" y="80"/>
                      <a:pt x="14" y="80"/>
                      <a:pt x="14" y="80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5" y="86"/>
                      <a:pt x="2" y="85"/>
                      <a:pt x="2" y="8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2"/>
                      <a:pt x="2" y="50"/>
                      <a:pt x="5" y="5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2" y="65"/>
                      <a:pt x="32" y="68"/>
                      <a:pt x="30" y="69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90" y="78"/>
                      <a:pt x="91" y="77"/>
                      <a:pt x="93" y="77"/>
                    </a:cubicBezTo>
                    <a:cubicBezTo>
                      <a:pt x="95" y="77"/>
                      <a:pt x="96" y="78"/>
                      <a:pt x="97" y="79"/>
                    </a:cubicBezTo>
                    <a:lnTo>
                      <a:pt x="132" y="123"/>
                    </a:lnTo>
                    <a:close/>
                    <a:moveTo>
                      <a:pt x="16" y="37"/>
                    </a:moveTo>
                    <a:cubicBezTo>
                      <a:pt x="37" y="37"/>
                      <a:pt x="37" y="37"/>
                      <a:pt x="37" y="37"/>
                    </a:cubicBezTo>
                    <a:cubicBezTo>
                      <a:pt x="42" y="37"/>
                      <a:pt x="46" y="33"/>
                      <a:pt x="46" y="28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4" y="7"/>
                      <a:pt x="116" y="9"/>
                      <a:pt x="116" y="12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5"/>
                      <a:pt x="117" y="0"/>
                      <a:pt x="111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6" y="53"/>
                      <a:pt x="16" y="53"/>
                      <a:pt x="16" y="53"/>
                    </a:cubicBezTo>
                    <a:lnTo>
                      <a:pt x="16" y="37"/>
                    </a:lnTo>
                    <a:close/>
                    <a:moveTo>
                      <a:pt x="43" y="125"/>
                    </a:moveTo>
                    <a:cubicBezTo>
                      <a:pt x="21" y="125"/>
                      <a:pt x="21" y="125"/>
                      <a:pt x="21" y="125"/>
                    </a:cubicBezTo>
                    <a:cubicBezTo>
                      <a:pt x="18" y="125"/>
                      <a:pt x="16" y="123"/>
                      <a:pt x="16" y="120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9" y="127"/>
                      <a:pt x="14" y="132"/>
                      <a:pt x="21" y="132"/>
                    </a:cubicBezTo>
                    <a:cubicBezTo>
                      <a:pt x="48" y="132"/>
                      <a:pt x="48" y="132"/>
                      <a:pt x="48" y="132"/>
                    </a:cubicBezTo>
                    <a:cubicBezTo>
                      <a:pt x="48" y="132"/>
                      <a:pt x="48" y="132"/>
                      <a:pt x="48" y="132"/>
                    </a:cubicBezTo>
                    <a:lnTo>
                      <a:pt x="43" y="125"/>
                    </a:lnTo>
                    <a:close/>
                    <a:moveTo>
                      <a:pt x="111" y="125"/>
                    </a:moveTo>
                    <a:cubicBezTo>
                      <a:pt x="68" y="125"/>
                      <a:pt x="68" y="125"/>
                      <a:pt x="68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111" y="132"/>
                      <a:pt x="111" y="132"/>
                      <a:pt x="111" y="132"/>
                    </a:cubicBezTo>
                    <a:cubicBezTo>
                      <a:pt x="114" y="132"/>
                      <a:pt x="117" y="131"/>
                      <a:pt x="119" y="129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3" y="125"/>
                      <a:pt x="112" y="125"/>
                      <a:pt x="111" y="125"/>
                    </a:cubicBezTo>
                    <a:close/>
                    <a:moveTo>
                      <a:pt x="102" y="19"/>
                    </a:moveTo>
                    <a:cubicBezTo>
                      <a:pt x="51" y="19"/>
                      <a:pt x="51" y="19"/>
                      <a:pt x="51" y="1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102" y="24"/>
                      <a:pt x="102" y="24"/>
                      <a:pt x="102" y="24"/>
                    </a:cubicBezTo>
                    <a:cubicBezTo>
                      <a:pt x="103" y="24"/>
                      <a:pt x="105" y="23"/>
                      <a:pt x="105" y="21"/>
                    </a:cubicBezTo>
                    <a:cubicBezTo>
                      <a:pt x="105" y="20"/>
                      <a:pt x="103" y="19"/>
                      <a:pt x="102" y="19"/>
                    </a:cubicBezTo>
                    <a:close/>
                    <a:moveTo>
                      <a:pt x="102" y="35"/>
                    </a:moveTo>
                    <a:cubicBezTo>
                      <a:pt x="51" y="35"/>
                      <a:pt x="51" y="35"/>
                      <a:pt x="51" y="35"/>
                    </a:cubicBezTo>
                    <a:cubicBezTo>
                      <a:pt x="50" y="38"/>
                      <a:pt x="49" y="40"/>
                      <a:pt x="47" y="41"/>
                    </a:cubicBezTo>
                    <a:cubicBezTo>
                      <a:pt x="102" y="41"/>
                      <a:pt x="102" y="41"/>
                      <a:pt x="102" y="41"/>
                    </a:cubicBezTo>
                    <a:cubicBezTo>
                      <a:pt x="103" y="41"/>
                      <a:pt x="105" y="40"/>
                      <a:pt x="105" y="38"/>
                    </a:cubicBezTo>
                    <a:cubicBezTo>
                      <a:pt x="105" y="37"/>
                      <a:pt x="103" y="35"/>
                      <a:pt x="102" y="35"/>
                    </a:cubicBezTo>
                    <a:close/>
                    <a:moveTo>
                      <a:pt x="102" y="52"/>
                    </a:moveTo>
                    <a:cubicBezTo>
                      <a:pt x="32" y="52"/>
                      <a:pt x="32" y="52"/>
                      <a:pt x="32" y="52"/>
                    </a:cubicBezTo>
                    <a:cubicBezTo>
                      <a:pt x="30" y="52"/>
                      <a:pt x="29" y="53"/>
                      <a:pt x="29" y="55"/>
                    </a:cubicBezTo>
                    <a:cubicBezTo>
                      <a:pt x="29" y="56"/>
                      <a:pt x="30" y="57"/>
                      <a:pt x="32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3" y="57"/>
                      <a:pt x="105" y="56"/>
                      <a:pt x="105" y="55"/>
                    </a:cubicBezTo>
                    <a:cubicBezTo>
                      <a:pt x="105" y="53"/>
                      <a:pt x="103" y="52"/>
                      <a:pt x="102" y="52"/>
                    </a:cubicBezTo>
                    <a:close/>
                    <a:moveTo>
                      <a:pt x="102" y="69"/>
                    </a:moveTo>
                    <a:cubicBezTo>
                      <a:pt x="38" y="69"/>
                      <a:pt x="38" y="69"/>
                      <a:pt x="38" y="69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102" y="74"/>
                      <a:pt x="102" y="74"/>
                      <a:pt x="102" y="74"/>
                    </a:cubicBezTo>
                    <a:cubicBezTo>
                      <a:pt x="103" y="74"/>
                      <a:pt x="105" y="73"/>
                      <a:pt x="105" y="71"/>
                    </a:cubicBezTo>
                    <a:cubicBezTo>
                      <a:pt x="105" y="70"/>
                      <a:pt x="103" y="69"/>
                      <a:pt x="102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83"/>
              <p:cNvSpPr>
                <a:spLocks noEditPoints="1"/>
              </p:cNvSpPr>
              <p:nvPr/>
            </p:nvSpPr>
            <p:spPr bwMode="auto">
              <a:xfrm>
                <a:off x="5394" y="-6446"/>
                <a:ext cx="272" cy="331"/>
              </a:xfrm>
              <a:custGeom>
                <a:avLst/>
                <a:gdLst>
                  <a:gd name="T0" fmla="*/ 67 w 115"/>
                  <a:gd name="T1" fmla="*/ 124 h 140"/>
                  <a:gd name="T2" fmla="*/ 67 w 115"/>
                  <a:gd name="T3" fmla="*/ 115 h 140"/>
                  <a:gd name="T4" fmla="*/ 67 w 115"/>
                  <a:gd name="T5" fmla="*/ 114 h 140"/>
                  <a:gd name="T6" fmla="*/ 10 w 115"/>
                  <a:gd name="T7" fmla="*/ 109 h 140"/>
                  <a:gd name="T8" fmla="*/ 82 w 115"/>
                  <a:gd name="T9" fmla="*/ 15 h 140"/>
                  <a:gd name="T10" fmla="*/ 79 w 115"/>
                  <a:gd name="T11" fmla="*/ 0 h 140"/>
                  <a:gd name="T12" fmla="*/ 13 w 115"/>
                  <a:gd name="T13" fmla="*/ 134 h 140"/>
                  <a:gd name="T14" fmla="*/ 40 w 115"/>
                  <a:gd name="T15" fmla="*/ 4 h 140"/>
                  <a:gd name="T16" fmla="*/ 40 w 115"/>
                  <a:gd name="T17" fmla="*/ 6 h 140"/>
                  <a:gd name="T18" fmla="*/ 40 w 115"/>
                  <a:gd name="T19" fmla="*/ 124 h 140"/>
                  <a:gd name="T20" fmla="*/ 115 w 115"/>
                  <a:gd name="T21" fmla="*/ 113 h 140"/>
                  <a:gd name="T22" fmla="*/ 113 w 115"/>
                  <a:gd name="T23" fmla="*/ 101 h 140"/>
                  <a:gd name="T24" fmla="*/ 70 w 115"/>
                  <a:gd name="T25" fmla="*/ 105 h 140"/>
                  <a:gd name="T26" fmla="*/ 70 w 115"/>
                  <a:gd name="T27" fmla="*/ 113 h 140"/>
                  <a:gd name="T28" fmla="*/ 70 w 115"/>
                  <a:gd name="T29" fmla="*/ 115 h 140"/>
                  <a:gd name="T30" fmla="*/ 70 w 115"/>
                  <a:gd name="T31" fmla="*/ 124 h 140"/>
                  <a:gd name="T32" fmla="*/ 70 w 115"/>
                  <a:gd name="T33" fmla="*/ 134 h 140"/>
                  <a:gd name="T34" fmla="*/ 115 w 115"/>
                  <a:gd name="T35" fmla="*/ 134 h 140"/>
                  <a:gd name="T36" fmla="*/ 115 w 115"/>
                  <a:gd name="T37" fmla="*/ 123 h 140"/>
                  <a:gd name="T38" fmla="*/ 115 w 115"/>
                  <a:gd name="T39" fmla="*/ 114 h 140"/>
                  <a:gd name="T40" fmla="*/ 79 w 115"/>
                  <a:gd name="T41" fmla="*/ 126 h 140"/>
                  <a:gd name="T42" fmla="*/ 108 w 115"/>
                  <a:gd name="T43" fmla="*/ 120 h 140"/>
                  <a:gd name="T44" fmla="*/ 112 w 115"/>
                  <a:gd name="T45" fmla="*/ 114 h 140"/>
                  <a:gd name="T46" fmla="*/ 73 w 115"/>
                  <a:gd name="T47" fmla="*/ 114 h 140"/>
                  <a:gd name="T48" fmla="*/ 112 w 115"/>
                  <a:gd name="T49" fmla="*/ 109 h 140"/>
                  <a:gd name="T50" fmla="*/ 107 w 115"/>
                  <a:gd name="T51" fmla="*/ 102 h 140"/>
                  <a:gd name="T52" fmla="*/ 93 w 115"/>
                  <a:gd name="T53" fmla="*/ 110 h 140"/>
                  <a:gd name="T54" fmla="*/ 74 w 115"/>
                  <a:gd name="T55" fmla="*/ 104 h 140"/>
                  <a:gd name="T56" fmla="*/ 73 w 115"/>
                  <a:gd name="T57" fmla="*/ 133 h 140"/>
                  <a:gd name="T58" fmla="*/ 112 w 115"/>
                  <a:gd name="T59" fmla="*/ 128 h 140"/>
                  <a:gd name="T60" fmla="*/ 72 w 115"/>
                  <a:gd name="T61" fmla="*/ 94 h 140"/>
                  <a:gd name="T62" fmla="*/ 114 w 115"/>
                  <a:gd name="T63" fmla="*/ 78 h 140"/>
                  <a:gd name="T64" fmla="*/ 111 w 115"/>
                  <a:gd name="T65" fmla="*/ 68 h 140"/>
                  <a:gd name="T66" fmla="*/ 68 w 115"/>
                  <a:gd name="T67" fmla="*/ 80 h 140"/>
                  <a:gd name="T68" fmla="*/ 68 w 115"/>
                  <a:gd name="T69" fmla="*/ 85 h 140"/>
                  <a:gd name="T70" fmla="*/ 81 w 115"/>
                  <a:gd name="T71" fmla="*/ 93 h 140"/>
                  <a:gd name="T72" fmla="*/ 106 w 115"/>
                  <a:gd name="T73" fmla="*/ 77 h 140"/>
                  <a:gd name="T74" fmla="*/ 71 w 115"/>
                  <a:gd name="T75" fmla="*/ 82 h 140"/>
                  <a:gd name="T76" fmla="*/ 108 w 115"/>
                  <a:gd name="T77" fmla="*/ 69 h 140"/>
                  <a:gd name="T78" fmla="*/ 72 w 115"/>
                  <a:gd name="T79" fmla="*/ 84 h 140"/>
                  <a:gd name="T80" fmla="*/ 49 w 115"/>
                  <a:gd name="T81" fmla="*/ 70 h 140"/>
                  <a:gd name="T82" fmla="*/ 39 w 115"/>
                  <a:gd name="T83" fmla="*/ 75 h 140"/>
                  <a:gd name="T84" fmla="*/ 33 w 115"/>
                  <a:gd name="T85" fmla="*/ 58 h 140"/>
                  <a:gd name="T86" fmla="*/ 49 w 115"/>
                  <a:gd name="T87" fmla="*/ 63 h 140"/>
                  <a:gd name="T88" fmla="*/ 53 w 115"/>
                  <a:gd name="T89" fmla="*/ 61 h 140"/>
                  <a:gd name="T90" fmla="*/ 54 w 115"/>
                  <a:gd name="T91" fmla="*/ 60 h 140"/>
                  <a:gd name="T92" fmla="*/ 46 w 115"/>
                  <a:gd name="T93" fmla="*/ 55 h 140"/>
                  <a:gd name="T94" fmla="*/ 37 w 115"/>
                  <a:gd name="T95" fmla="*/ 52 h 140"/>
                  <a:gd name="T96" fmla="*/ 36 w 115"/>
                  <a:gd name="T97" fmla="*/ 51 h 140"/>
                  <a:gd name="T98" fmla="*/ 33 w 115"/>
                  <a:gd name="T99" fmla="*/ 44 h 140"/>
                  <a:gd name="T100" fmla="*/ 39 w 115"/>
                  <a:gd name="T101" fmla="*/ 29 h 140"/>
                  <a:gd name="T102" fmla="*/ 46 w 115"/>
                  <a:gd name="T103" fmla="*/ 32 h 140"/>
                  <a:gd name="T104" fmla="*/ 49 w 115"/>
                  <a:gd name="T105" fmla="*/ 28 h 140"/>
                  <a:gd name="T106" fmla="*/ 62 w 115"/>
                  <a:gd name="T107" fmla="*/ 35 h 140"/>
                  <a:gd name="T108" fmla="*/ 61 w 115"/>
                  <a:gd name="T109" fmla="*/ 43 h 140"/>
                  <a:gd name="T110" fmla="*/ 53 w 115"/>
                  <a:gd name="T111" fmla="*/ 39 h 140"/>
                  <a:gd name="T112" fmla="*/ 50 w 115"/>
                  <a:gd name="T113" fmla="*/ 39 h 140"/>
                  <a:gd name="T114" fmla="*/ 43 w 115"/>
                  <a:gd name="T115" fmla="*/ 42 h 140"/>
                  <a:gd name="T116" fmla="*/ 43 w 115"/>
                  <a:gd name="T117" fmla="*/ 44 h 140"/>
                  <a:gd name="T118" fmla="*/ 44 w 115"/>
                  <a:gd name="T119" fmla="*/ 45 h 140"/>
                  <a:gd name="T120" fmla="*/ 52 w 115"/>
                  <a:gd name="T121" fmla="*/ 47 h 140"/>
                  <a:gd name="T122" fmla="*/ 63 w 115"/>
                  <a:gd name="T123" fmla="*/ 58 h 140"/>
                  <a:gd name="T124" fmla="*/ 57 w 115"/>
                  <a:gd name="T125" fmla="*/ 7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5" h="140">
                    <a:moveTo>
                      <a:pt x="67" y="125"/>
                    </a:moveTo>
                    <a:cubicBezTo>
                      <a:pt x="67" y="124"/>
                      <a:pt x="67" y="124"/>
                      <a:pt x="67" y="124"/>
                    </a:cubicBezTo>
                    <a:cubicBezTo>
                      <a:pt x="67" y="124"/>
                      <a:pt x="67" y="124"/>
                      <a:pt x="67" y="124"/>
                    </a:cubicBezTo>
                    <a:cubicBezTo>
                      <a:pt x="67" y="124"/>
                      <a:pt x="67" y="124"/>
                      <a:pt x="67" y="124"/>
                    </a:cubicBezTo>
                    <a:cubicBezTo>
                      <a:pt x="67" y="124"/>
                      <a:pt x="67" y="124"/>
                      <a:pt x="67" y="123"/>
                    </a:cubicBezTo>
                    <a:cubicBezTo>
                      <a:pt x="67" y="123"/>
                      <a:pt x="67" y="123"/>
                      <a:pt x="67" y="123"/>
                    </a:cubicBezTo>
                    <a:cubicBezTo>
                      <a:pt x="67" y="123"/>
                      <a:pt x="67" y="122"/>
                      <a:pt x="67" y="122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7" y="115"/>
                      <a:pt x="67" y="114"/>
                      <a:pt x="67" y="114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7" y="114"/>
                      <a:pt x="67" y="113"/>
                      <a:pt x="67" y="113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2" y="113"/>
                      <a:pt x="10" y="111"/>
                      <a:pt x="10" y="109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3"/>
                      <a:pt x="12" y="12"/>
                      <a:pt x="14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80" y="12"/>
                      <a:pt x="82" y="13"/>
                      <a:pt x="82" y="15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6" y="67"/>
                      <a:pt x="88" y="65"/>
                      <a:pt x="92" y="64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92" y="6"/>
                      <a:pt x="86" y="0"/>
                      <a:pt x="79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8"/>
                      <a:pt x="6" y="134"/>
                      <a:pt x="13" y="134"/>
                    </a:cubicBezTo>
                    <a:cubicBezTo>
                      <a:pt x="67" y="134"/>
                      <a:pt x="67" y="134"/>
                      <a:pt x="67" y="134"/>
                    </a:cubicBezTo>
                    <a:cubicBezTo>
                      <a:pt x="67" y="134"/>
                      <a:pt x="67" y="134"/>
                      <a:pt x="67" y="133"/>
                    </a:cubicBezTo>
                    <a:lnTo>
                      <a:pt x="67" y="125"/>
                    </a:lnTo>
                    <a:close/>
                    <a:moveTo>
                      <a:pt x="40" y="4"/>
                    </a:moveTo>
                    <a:cubicBezTo>
                      <a:pt x="52" y="4"/>
                      <a:pt x="52" y="4"/>
                      <a:pt x="52" y="4"/>
                    </a:cubicBezTo>
                    <a:cubicBezTo>
                      <a:pt x="53" y="4"/>
                      <a:pt x="54" y="4"/>
                      <a:pt x="54" y="5"/>
                    </a:cubicBezTo>
                    <a:cubicBezTo>
                      <a:pt x="54" y="6"/>
                      <a:pt x="53" y="6"/>
                      <a:pt x="52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9" y="6"/>
                      <a:pt x="38" y="6"/>
                      <a:pt x="38" y="5"/>
                    </a:cubicBezTo>
                    <a:cubicBezTo>
                      <a:pt x="38" y="4"/>
                      <a:pt x="39" y="4"/>
                      <a:pt x="40" y="4"/>
                    </a:cubicBezTo>
                    <a:close/>
                    <a:moveTo>
                      <a:pt x="46" y="130"/>
                    </a:moveTo>
                    <a:cubicBezTo>
                      <a:pt x="43" y="130"/>
                      <a:pt x="40" y="127"/>
                      <a:pt x="40" y="124"/>
                    </a:cubicBezTo>
                    <a:cubicBezTo>
                      <a:pt x="40" y="121"/>
                      <a:pt x="43" y="118"/>
                      <a:pt x="46" y="118"/>
                    </a:cubicBezTo>
                    <a:cubicBezTo>
                      <a:pt x="49" y="118"/>
                      <a:pt x="52" y="121"/>
                      <a:pt x="52" y="124"/>
                    </a:cubicBezTo>
                    <a:cubicBezTo>
                      <a:pt x="52" y="127"/>
                      <a:pt x="49" y="130"/>
                      <a:pt x="46" y="130"/>
                    </a:cubicBezTo>
                    <a:close/>
                    <a:moveTo>
                      <a:pt x="115" y="113"/>
                    </a:moveTo>
                    <a:cubicBezTo>
                      <a:pt x="115" y="106"/>
                      <a:pt x="115" y="106"/>
                      <a:pt x="115" y="106"/>
                    </a:cubicBezTo>
                    <a:cubicBezTo>
                      <a:pt x="115" y="106"/>
                      <a:pt x="115" y="106"/>
                      <a:pt x="115" y="106"/>
                    </a:cubicBezTo>
                    <a:cubicBezTo>
                      <a:pt x="115" y="106"/>
                      <a:pt x="115" y="105"/>
                      <a:pt x="115" y="105"/>
                    </a:cubicBezTo>
                    <a:cubicBezTo>
                      <a:pt x="115" y="103"/>
                      <a:pt x="114" y="102"/>
                      <a:pt x="113" y="101"/>
                    </a:cubicBezTo>
                    <a:cubicBezTo>
                      <a:pt x="109" y="99"/>
                      <a:pt x="102" y="97"/>
                      <a:pt x="93" y="97"/>
                    </a:cubicBezTo>
                    <a:cubicBezTo>
                      <a:pt x="87" y="97"/>
                      <a:pt x="81" y="98"/>
                      <a:pt x="77" y="99"/>
                    </a:cubicBezTo>
                    <a:cubicBezTo>
                      <a:pt x="75" y="100"/>
                      <a:pt x="74" y="100"/>
                      <a:pt x="72" y="101"/>
                    </a:cubicBezTo>
                    <a:cubicBezTo>
                      <a:pt x="71" y="102"/>
                      <a:pt x="70" y="103"/>
                      <a:pt x="70" y="105"/>
                    </a:cubicBezTo>
                    <a:cubicBezTo>
                      <a:pt x="70" y="105"/>
                      <a:pt x="70" y="106"/>
                      <a:pt x="70" y="106"/>
                    </a:cubicBezTo>
                    <a:cubicBezTo>
                      <a:pt x="70" y="106"/>
                      <a:pt x="70" y="106"/>
                      <a:pt x="70" y="106"/>
                    </a:cubicBezTo>
                    <a:cubicBezTo>
                      <a:pt x="70" y="106"/>
                      <a:pt x="70" y="106"/>
                      <a:pt x="70" y="106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4"/>
                      <a:pt x="70" y="115"/>
                      <a:pt x="70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15"/>
                      <a:pt x="70" y="115"/>
                      <a:pt x="70" y="115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70" y="133"/>
                      <a:pt x="70" y="133"/>
                      <a:pt x="70" y="133"/>
                    </a:cubicBezTo>
                    <a:cubicBezTo>
                      <a:pt x="70" y="133"/>
                      <a:pt x="70" y="133"/>
                      <a:pt x="70" y="134"/>
                    </a:cubicBezTo>
                    <a:cubicBezTo>
                      <a:pt x="72" y="136"/>
                      <a:pt x="75" y="137"/>
                      <a:pt x="78" y="138"/>
                    </a:cubicBezTo>
                    <a:cubicBezTo>
                      <a:pt x="82" y="139"/>
                      <a:pt x="87" y="140"/>
                      <a:pt x="93" y="140"/>
                    </a:cubicBezTo>
                    <a:cubicBezTo>
                      <a:pt x="98" y="140"/>
                      <a:pt x="103" y="139"/>
                      <a:pt x="107" y="138"/>
                    </a:cubicBezTo>
                    <a:cubicBezTo>
                      <a:pt x="111" y="137"/>
                      <a:pt x="114" y="136"/>
                      <a:pt x="115" y="134"/>
                    </a:cubicBezTo>
                    <a:cubicBezTo>
                      <a:pt x="115" y="133"/>
                      <a:pt x="115" y="133"/>
                      <a:pt x="115" y="133"/>
                    </a:cubicBezTo>
                    <a:cubicBezTo>
                      <a:pt x="115" y="125"/>
                      <a:pt x="115" y="125"/>
                      <a:pt x="115" y="125"/>
                    </a:cubicBezTo>
                    <a:cubicBezTo>
                      <a:pt x="115" y="124"/>
                      <a:pt x="115" y="124"/>
                      <a:pt x="115" y="124"/>
                    </a:cubicBezTo>
                    <a:cubicBezTo>
                      <a:pt x="115" y="124"/>
                      <a:pt x="115" y="124"/>
                      <a:pt x="115" y="123"/>
                    </a:cubicBezTo>
                    <a:cubicBezTo>
                      <a:pt x="115" y="123"/>
                      <a:pt x="115" y="123"/>
                      <a:pt x="115" y="122"/>
                    </a:cubicBezTo>
                    <a:cubicBezTo>
                      <a:pt x="115" y="115"/>
                      <a:pt x="115" y="115"/>
                      <a:pt x="115" y="115"/>
                    </a:cubicBezTo>
                    <a:cubicBezTo>
                      <a:pt x="115" y="115"/>
                      <a:pt x="115" y="115"/>
                      <a:pt x="115" y="115"/>
                    </a:cubicBezTo>
                    <a:cubicBezTo>
                      <a:pt x="115" y="115"/>
                      <a:pt x="115" y="114"/>
                      <a:pt x="115" y="114"/>
                    </a:cubicBezTo>
                    <a:cubicBezTo>
                      <a:pt x="115" y="114"/>
                      <a:pt x="115" y="113"/>
                      <a:pt x="115" y="113"/>
                    </a:cubicBezTo>
                    <a:close/>
                    <a:moveTo>
                      <a:pt x="106" y="126"/>
                    </a:moveTo>
                    <a:cubicBezTo>
                      <a:pt x="103" y="127"/>
                      <a:pt x="98" y="128"/>
                      <a:pt x="93" y="128"/>
                    </a:cubicBezTo>
                    <a:cubicBezTo>
                      <a:pt x="87" y="128"/>
                      <a:pt x="83" y="127"/>
                      <a:pt x="79" y="126"/>
                    </a:cubicBezTo>
                    <a:cubicBezTo>
                      <a:pt x="76" y="125"/>
                      <a:pt x="74" y="124"/>
                      <a:pt x="73" y="123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77" y="121"/>
                      <a:pt x="84" y="122"/>
                      <a:pt x="93" y="122"/>
                    </a:cubicBezTo>
                    <a:cubicBezTo>
                      <a:pt x="99" y="122"/>
                      <a:pt x="104" y="121"/>
                      <a:pt x="108" y="120"/>
                    </a:cubicBezTo>
                    <a:cubicBezTo>
                      <a:pt x="110" y="120"/>
                      <a:pt x="111" y="119"/>
                      <a:pt x="112" y="118"/>
                    </a:cubicBezTo>
                    <a:cubicBezTo>
                      <a:pt x="112" y="123"/>
                      <a:pt x="112" y="123"/>
                      <a:pt x="112" y="123"/>
                    </a:cubicBezTo>
                    <a:cubicBezTo>
                      <a:pt x="111" y="124"/>
                      <a:pt x="109" y="125"/>
                      <a:pt x="106" y="126"/>
                    </a:cubicBezTo>
                    <a:close/>
                    <a:moveTo>
                      <a:pt x="112" y="114"/>
                    </a:moveTo>
                    <a:cubicBezTo>
                      <a:pt x="111" y="115"/>
                      <a:pt x="109" y="116"/>
                      <a:pt x="106" y="117"/>
                    </a:cubicBezTo>
                    <a:cubicBezTo>
                      <a:pt x="103" y="118"/>
                      <a:pt x="98" y="119"/>
                      <a:pt x="93" y="119"/>
                    </a:cubicBezTo>
                    <a:cubicBezTo>
                      <a:pt x="87" y="119"/>
                      <a:pt x="83" y="118"/>
                      <a:pt x="79" y="117"/>
                    </a:cubicBezTo>
                    <a:cubicBezTo>
                      <a:pt x="76" y="116"/>
                      <a:pt x="74" y="115"/>
                      <a:pt x="73" y="114"/>
                    </a:cubicBezTo>
                    <a:cubicBezTo>
                      <a:pt x="73" y="109"/>
                      <a:pt x="73" y="109"/>
                      <a:pt x="73" y="109"/>
                    </a:cubicBezTo>
                    <a:cubicBezTo>
                      <a:pt x="77" y="112"/>
                      <a:pt x="84" y="113"/>
                      <a:pt x="93" y="113"/>
                    </a:cubicBezTo>
                    <a:cubicBezTo>
                      <a:pt x="99" y="113"/>
                      <a:pt x="104" y="112"/>
                      <a:pt x="108" y="111"/>
                    </a:cubicBezTo>
                    <a:cubicBezTo>
                      <a:pt x="110" y="111"/>
                      <a:pt x="111" y="110"/>
                      <a:pt x="112" y="109"/>
                    </a:cubicBezTo>
                    <a:lnTo>
                      <a:pt x="112" y="114"/>
                    </a:lnTo>
                    <a:close/>
                    <a:moveTo>
                      <a:pt x="74" y="104"/>
                    </a:moveTo>
                    <a:cubicBezTo>
                      <a:pt x="77" y="102"/>
                      <a:pt x="84" y="100"/>
                      <a:pt x="93" y="100"/>
                    </a:cubicBezTo>
                    <a:cubicBezTo>
                      <a:pt x="98" y="100"/>
                      <a:pt x="103" y="101"/>
                      <a:pt x="107" y="102"/>
                    </a:cubicBezTo>
                    <a:cubicBezTo>
                      <a:pt x="109" y="102"/>
                      <a:pt x="110" y="103"/>
                      <a:pt x="111" y="104"/>
                    </a:cubicBezTo>
                    <a:cubicBezTo>
                      <a:pt x="112" y="104"/>
                      <a:pt x="112" y="105"/>
                      <a:pt x="112" y="105"/>
                    </a:cubicBezTo>
                    <a:cubicBezTo>
                      <a:pt x="112" y="105"/>
                      <a:pt x="112" y="106"/>
                      <a:pt x="111" y="106"/>
                    </a:cubicBezTo>
                    <a:cubicBezTo>
                      <a:pt x="109" y="108"/>
                      <a:pt x="101" y="110"/>
                      <a:pt x="93" y="110"/>
                    </a:cubicBezTo>
                    <a:cubicBezTo>
                      <a:pt x="87" y="110"/>
                      <a:pt x="82" y="109"/>
                      <a:pt x="78" y="108"/>
                    </a:cubicBezTo>
                    <a:cubicBezTo>
                      <a:pt x="76" y="108"/>
                      <a:pt x="75" y="107"/>
                      <a:pt x="74" y="106"/>
                    </a:cubicBezTo>
                    <a:cubicBezTo>
                      <a:pt x="73" y="106"/>
                      <a:pt x="73" y="105"/>
                      <a:pt x="73" y="105"/>
                    </a:cubicBezTo>
                    <a:cubicBezTo>
                      <a:pt x="73" y="105"/>
                      <a:pt x="73" y="104"/>
                      <a:pt x="74" y="104"/>
                    </a:cubicBezTo>
                    <a:close/>
                    <a:moveTo>
                      <a:pt x="106" y="135"/>
                    </a:moveTo>
                    <a:cubicBezTo>
                      <a:pt x="103" y="136"/>
                      <a:pt x="98" y="137"/>
                      <a:pt x="93" y="137"/>
                    </a:cubicBezTo>
                    <a:cubicBezTo>
                      <a:pt x="87" y="137"/>
                      <a:pt x="83" y="136"/>
                      <a:pt x="79" y="135"/>
                    </a:cubicBezTo>
                    <a:cubicBezTo>
                      <a:pt x="76" y="135"/>
                      <a:pt x="74" y="133"/>
                      <a:pt x="73" y="133"/>
                    </a:cubicBezTo>
                    <a:cubicBezTo>
                      <a:pt x="73" y="128"/>
                      <a:pt x="73" y="128"/>
                      <a:pt x="73" y="128"/>
                    </a:cubicBezTo>
                    <a:cubicBezTo>
                      <a:pt x="77" y="130"/>
                      <a:pt x="84" y="131"/>
                      <a:pt x="93" y="131"/>
                    </a:cubicBezTo>
                    <a:cubicBezTo>
                      <a:pt x="99" y="131"/>
                      <a:pt x="104" y="131"/>
                      <a:pt x="108" y="129"/>
                    </a:cubicBezTo>
                    <a:cubicBezTo>
                      <a:pt x="110" y="129"/>
                      <a:pt x="111" y="128"/>
                      <a:pt x="112" y="128"/>
                    </a:cubicBezTo>
                    <a:cubicBezTo>
                      <a:pt x="112" y="133"/>
                      <a:pt x="112" y="133"/>
                      <a:pt x="112" y="133"/>
                    </a:cubicBezTo>
                    <a:cubicBezTo>
                      <a:pt x="111" y="133"/>
                      <a:pt x="109" y="135"/>
                      <a:pt x="106" y="135"/>
                    </a:cubicBezTo>
                    <a:close/>
                    <a:moveTo>
                      <a:pt x="71" y="94"/>
                    </a:moveTo>
                    <a:cubicBezTo>
                      <a:pt x="71" y="94"/>
                      <a:pt x="71" y="94"/>
                      <a:pt x="72" y="94"/>
                    </a:cubicBezTo>
                    <a:cubicBezTo>
                      <a:pt x="74" y="96"/>
                      <a:pt x="77" y="96"/>
                      <a:pt x="81" y="96"/>
                    </a:cubicBezTo>
                    <a:cubicBezTo>
                      <a:pt x="85" y="95"/>
                      <a:pt x="90" y="94"/>
                      <a:pt x="95" y="92"/>
                    </a:cubicBezTo>
                    <a:cubicBezTo>
                      <a:pt x="100" y="90"/>
                      <a:pt x="105" y="88"/>
                      <a:pt x="108" y="86"/>
                    </a:cubicBezTo>
                    <a:cubicBezTo>
                      <a:pt x="111" y="83"/>
                      <a:pt x="114" y="81"/>
                      <a:pt x="114" y="78"/>
                    </a:cubicBezTo>
                    <a:cubicBezTo>
                      <a:pt x="114" y="78"/>
                      <a:pt x="114" y="78"/>
                      <a:pt x="114" y="78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11" y="69"/>
                      <a:pt x="111" y="68"/>
                      <a:pt x="111" y="68"/>
                    </a:cubicBezTo>
                    <a:cubicBezTo>
                      <a:pt x="110" y="67"/>
                      <a:pt x="109" y="66"/>
                      <a:pt x="107" y="65"/>
                    </a:cubicBezTo>
                    <a:cubicBezTo>
                      <a:pt x="103" y="64"/>
                      <a:pt x="95" y="65"/>
                      <a:pt x="86" y="69"/>
                    </a:cubicBezTo>
                    <a:cubicBezTo>
                      <a:pt x="81" y="71"/>
                      <a:pt x="76" y="73"/>
                      <a:pt x="72" y="76"/>
                    </a:cubicBezTo>
                    <a:cubicBezTo>
                      <a:pt x="71" y="77"/>
                      <a:pt x="69" y="79"/>
                      <a:pt x="68" y="80"/>
                    </a:cubicBezTo>
                    <a:cubicBezTo>
                      <a:pt x="67" y="81"/>
                      <a:pt x="67" y="83"/>
                      <a:pt x="67" y="84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lnTo>
                      <a:pt x="71" y="94"/>
                    </a:lnTo>
                    <a:close/>
                    <a:moveTo>
                      <a:pt x="106" y="83"/>
                    </a:moveTo>
                    <a:cubicBezTo>
                      <a:pt x="103" y="85"/>
                      <a:pt x="99" y="88"/>
                      <a:pt x="94" y="89"/>
                    </a:cubicBezTo>
                    <a:cubicBezTo>
                      <a:pt x="89" y="91"/>
                      <a:pt x="84" y="92"/>
                      <a:pt x="81" y="93"/>
                    </a:cubicBezTo>
                    <a:cubicBezTo>
                      <a:pt x="77" y="93"/>
                      <a:pt x="75" y="93"/>
                      <a:pt x="74" y="92"/>
                    </a:cubicBezTo>
                    <a:cubicBezTo>
                      <a:pt x="72" y="87"/>
                      <a:pt x="72" y="87"/>
                      <a:pt x="72" y="87"/>
                    </a:cubicBezTo>
                    <a:cubicBezTo>
                      <a:pt x="77" y="88"/>
                      <a:pt x="84" y="87"/>
                      <a:pt x="92" y="84"/>
                    </a:cubicBezTo>
                    <a:cubicBezTo>
                      <a:pt x="98" y="82"/>
                      <a:pt x="103" y="79"/>
                      <a:pt x="106" y="77"/>
                    </a:cubicBezTo>
                    <a:cubicBezTo>
                      <a:pt x="107" y="76"/>
                      <a:pt x="109" y="74"/>
                      <a:pt x="109" y="73"/>
                    </a:cubicBezTo>
                    <a:cubicBezTo>
                      <a:pt x="111" y="78"/>
                      <a:pt x="111" y="78"/>
                      <a:pt x="111" y="78"/>
                    </a:cubicBezTo>
                    <a:cubicBezTo>
                      <a:pt x="111" y="79"/>
                      <a:pt x="109" y="81"/>
                      <a:pt x="106" y="83"/>
                    </a:cubicBezTo>
                    <a:close/>
                    <a:moveTo>
                      <a:pt x="71" y="82"/>
                    </a:moveTo>
                    <a:cubicBezTo>
                      <a:pt x="73" y="79"/>
                      <a:pt x="79" y="75"/>
                      <a:pt x="87" y="72"/>
                    </a:cubicBezTo>
                    <a:cubicBezTo>
                      <a:pt x="93" y="69"/>
                      <a:pt x="98" y="68"/>
                      <a:pt x="102" y="68"/>
                    </a:cubicBezTo>
                    <a:cubicBezTo>
                      <a:pt x="104" y="68"/>
                      <a:pt x="105" y="68"/>
                      <a:pt x="106" y="68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8" y="69"/>
                      <a:pt x="108" y="70"/>
                      <a:pt x="107" y="71"/>
                    </a:cubicBezTo>
                    <a:cubicBezTo>
                      <a:pt x="106" y="74"/>
                      <a:pt x="99" y="78"/>
                      <a:pt x="91" y="81"/>
                    </a:cubicBezTo>
                    <a:cubicBezTo>
                      <a:pt x="85" y="83"/>
                      <a:pt x="80" y="84"/>
                      <a:pt x="76" y="85"/>
                    </a:cubicBezTo>
                    <a:cubicBezTo>
                      <a:pt x="74" y="85"/>
                      <a:pt x="73" y="85"/>
                      <a:pt x="72" y="84"/>
                    </a:cubicBezTo>
                    <a:cubicBezTo>
                      <a:pt x="71" y="84"/>
                      <a:pt x="70" y="84"/>
                      <a:pt x="70" y="83"/>
                    </a:cubicBezTo>
                    <a:cubicBezTo>
                      <a:pt x="70" y="83"/>
                      <a:pt x="70" y="83"/>
                      <a:pt x="71" y="82"/>
                    </a:cubicBezTo>
                    <a:close/>
                    <a:moveTo>
                      <a:pt x="49" y="75"/>
                    </a:moveTo>
                    <a:cubicBezTo>
                      <a:pt x="49" y="70"/>
                      <a:pt x="49" y="70"/>
                      <a:pt x="49" y="70"/>
                    </a:cubicBezTo>
                    <a:cubicBezTo>
                      <a:pt x="48" y="70"/>
                      <a:pt x="48" y="70"/>
                      <a:pt x="47" y="70"/>
                    </a:cubicBezTo>
                    <a:cubicBezTo>
                      <a:pt x="47" y="70"/>
                      <a:pt x="46" y="70"/>
                      <a:pt x="46" y="70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7" y="68"/>
                      <a:pt x="35" y="68"/>
                      <a:pt x="33" y="67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6" y="60"/>
                      <a:pt x="38" y="61"/>
                      <a:pt x="40" y="62"/>
                    </a:cubicBezTo>
                    <a:cubicBezTo>
                      <a:pt x="42" y="63"/>
                      <a:pt x="45" y="63"/>
                      <a:pt x="47" y="63"/>
                    </a:cubicBezTo>
                    <a:cubicBezTo>
                      <a:pt x="47" y="63"/>
                      <a:pt x="48" y="63"/>
                      <a:pt x="49" y="63"/>
                    </a:cubicBezTo>
                    <a:cubicBezTo>
                      <a:pt x="50" y="63"/>
                      <a:pt x="51" y="63"/>
                      <a:pt x="51" y="62"/>
                    </a:cubicBezTo>
                    <a:cubicBezTo>
                      <a:pt x="52" y="62"/>
                      <a:pt x="52" y="62"/>
                      <a:pt x="53" y="61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61"/>
                      <a:pt x="53" y="60"/>
                      <a:pt x="53" y="60"/>
                    </a:cubicBezTo>
                    <a:cubicBezTo>
                      <a:pt x="53" y="60"/>
                      <a:pt x="53" y="60"/>
                      <a:pt x="53" y="60"/>
                    </a:cubicBezTo>
                    <a:cubicBezTo>
                      <a:pt x="53" y="60"/>
                      <a:pt x="54" y="60"/>
                      <a:pt x="54" y="60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60"/>
                      <a:pt x="54" y="59"/>
                      <a:pt x="54" y="59"/>
                    </a:cubicBezTo>
                    <a:cubicBezTo>
                      <a:pt x="54" y="58"/>
                      <a:pt x="53" y="58"/>
                      <a:pt x="52" y="57"/>
                    </a:cubicBezTo>
                    <a:cubicBezTo>
                      <a:pt x="52" y="56"/>
                      <a:pt x="51" y="56"/>
                      <a:pt x="50" y="56"/>
                    </a:cubicBezTo>
                    <a:cubicBezTo>
                      <a:pt x="48" y="55"/>
                      <a:pt x="47" y="55"/>
                      <a:pt x="46" y="55"/>
                    </a:cubicBezTo>
                    <a:cubicBezTo>
                      <a:pt x="44" y="55"/>
                      <a:pt x="43" y="54"/>
                      <a:pt x="41" y="54"/>
                    </a:cubicBezTo>
                    <a:cubicBezTo>
                      <a:pt x="40" y="53"/>
                      <a:pt x="39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1"/>
                      <a:pt x="37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1"/>
                      <a:pt x="36" y="50"/>
                      <a:pt x="36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4" y="48"/>
                      <a:pt x="33" y="46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0"/>
                      <a:pt x="35" y="37"/>
                      <a:pt x="38" y="35"/>
                    </a:cubicBezTo>
                    <a:cubicBezTo>
                      <a:pt x="38" y="35"/>
                      <a:pt x="38" y="35"/>
                      <a:pt x="39" y="35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7" y="32"/>
                      <a:pt x="48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9" y="34"/>
                      <a:pt x="60" y="34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43"/>
                      <a:pt x="62" y="43"/>
                      <a:pt x="62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60" y="42"/>
                      <a:pt x="58" y="41"/>
                      <a:pt x="56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4" y="40"/>
                      <a:pt x="54" y="39"/>
                      <a:pt x="54" y="39"/>
                    </a:cubicBezTo>
                    <a:cubicBezTo>
                      <a:pt x="54" y="39"/>
                      <a:pt x="53" y="39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2" y="39"/>
                      <a:pt x="52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0" y="39"/>
                      <a:pt x="50" y="39"/>
                    </a:cubicBezTo>
                    <a:cubicBezTo>
                      <a:pt x="49" y="39"/>
                      <a:pt x="48" y="39"/>
                      <a:pt x="47" y="39"/>
                    </a:cubicBezTo>
                    <a:cubicBezTo>
                      <a:pt x="47" y="39"/>
                      <a:pt x="46" y="39"/>
                      <a:pt x="45" y="40"/>
                    </a:cubicBezTo>
                    <a:cubicBezTo>
                      <a:pt x="45" y="40"/>
                      <a:pt x="44" y="40"/>
                      <a:pt x="44" y="41"/>
                    </a:cubicBezTo>
                    <a:cubicBezTo>
                      <a:pt x="43" y="41"/>
                      <a:pt x="43" y="42"/>
                      <a:pt x="43" y="42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4" y="44"/>
                      <a:pt x="44" y="44"/>
                    </a:cubicBezTo>
                    <a:cubicBezTo>
                      <a:pt x="44" y="44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6"/>
                      <a:pt x="47" y="46"/>
                      <a:pt x="48" y="46"/>
                    </a:cubicBezTo>
                    <a:cubicBezTo>
                      <a:pt x="49" y="46"/>
                      <a:pt x="51" y="47"/>
                      <a:pt x="52" y="47"/>
                    </a:cubicBezTo>
                    <a:cubicBezTo>
                      <a:pt x="53" y="47"/>
                      <a:pt x="54" y="48"/>
                      <a:pt x="56" y="48"/>
                    </a:cubicBezTo>
                    <a:cubicBezTo>
                      <a:pt x="58" y="49"/>
                      <a:pt x="60" y="50"/>
                      <a:pt x="61" y="52"/>
                    </a:cubicBezTo>
                    <a:cubicBezTo>
                      <a:pt x="63" y="53"/>
                      <a:pt x="63" y="55"/>
                      <a:pt x="63" y="58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61"/>
                      <a:pt x="62" y="64"/>
                      <a:pt x="59" y="66"/>
                    </a:cubicBezTo>
                    <a:cubicBezTo>
                      <a:pt x="58" y="67"/>
                      <a:pt x="58" y="67"/>
                      <a:pt x="57" y="68"/>
                    </a:cubicBezTo>
                    <a:cubicBezTo>
                      <a:pt x="57" y="75"/>
                      <a:pt x="57" y="75"/>
                      <a:pt x="57" y="75"/>
                    </a:cubicBezTo>
                    <a:lnTo>
                      <a:pt x="49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84"/>
              <p:cNvSpPr>
                <a:spLocks noEditPoints="1"/>
              </p:cNvSpPr>
              <p:nvPr/>
            </p:nvSpPr>
            <p:spPr bwMode="auto">
              <a:xfrm>
                <a:off x="3335" y="-3684"/>
                <a:ext cx="331" cy="289"/>
              </a:xfrm>
              <a:custGeom>
                <a:avLst/>
                <a:gdLst>
                  <a:gd name="T0" fmla="*/ 22 w 140"/>
                  <a:gd name="T1" fmla="*/ 40 h 122"/>
                  <a:gd name="T2" fmla="*/ 22 w 140"/>
                  <a:gd name="T3" fmla="*/ 111 h 122"/>
                  <a:gd name="T4" fmla="*/ 18 w 140"/>
                  <a:gd name="T5" fmla="*/ 116 h 122"/>
                  <a:gd name="T6" fmla="*/ 5 w 140"/>
                  <a:gd name="T7" fmla="*/ 116 h 122"/>
                  <a:gd name="T8" fmla="*/ 0 w 140"/>
                  <a:gd name="T9" fmla="*/ 111 h 122"/>
                  <a:gd name="T10" fmla="*/ 0 w 140"/>
                  <a:gd name="T11" fmla="*/ 40 h 122"/>
                  <a:gd name="T12" fmla="*/ 5 w 140"/>
                  <a:gd name="T13" fmla="*/ 36 h 122"/>
                  <a:gd name="T14" fmla="*/ 18 w 140"/>
                  <a:gd name="T15" fmla="*/ 36 h 122"/>
                  <a:gd name="T16" fmla="*/ 22 w 140"/>
                  <a:gd name="T17" fmla="*/ 40 h 122"/>
                  <a:gd name="T18" fmla="*/ 48 w 140"/>
                  <a:gd name="T19" fmla="*/ 24 h 122"/>
                  <a:gd name="T20" fmla="*/ 35 w 140"/>
                  <a:gd name="T21" fmla="*/ 24 h 122"/>
                  <a:gd name="T22" fmla="*/ 30 w 140"/>
                  <a:gd name="T23" fmla="*/ 28 h 122"/>
                  <a:gd name="T24" fmla="*/ 30 w 140"/>
                  <a:gd name="T25" fmla="*/ 111 h 122"/>
                  <a:gd name="T26" fmla="*/ 35 w 140"/>
                  <a:gd name="T27" fmla="*/ 116 h 122"/>
                  <a:gd name="T28" fmla="*/ 48 w 140"/>
                  <a:gd name="T29" fmla="*/ 116 h 122"/>
                  <a:gd name="T30" fmla="*/ 52 w 140"/>
                  <a:gd name="T31" fmla="*/ 111 h 122"/>
                  <a:gd name="T32" fmla="*/ 52 w 140"/>
                  <a:gd name="T33" fmla="*/ 28 h 122"/>
                  <a:gd name="T34" fmla="*/ 48 w 140"/>
                  <a:gd name="T35" fmla="*/ 24 h 122"/>
                  <a:gd name="T36" fmla="*/ 82 w 140"/>
                  <a:gd name="T37" fmla="*/ 16 h 122"/>
                  <a:gd name="T38" fmla="*/ 78 w 140"/>
                  <a:gd name="T39" fmla="*/ 12 h 122"/>
                  <a:gd name="T40" fmla="*/ 65 w 140"/>
                  <a:gd name="T41" fmla="*/ 12 h 122"/>
                  <a:gd name="T42" fmla="*/ 60 w 140"/>
                  <a:gd name="T43" fmla="*/ 16 h 122"/>
                  <a:gd name="T44" fmla="*/ 60 w 140"/>
                  <a:gd name="T45" fmla="*/ 104 h 122"/>
                  <a:gd name="T46" fmla="*/ 82 w 140"/>
                  <a:gd name="T47" fmla="*/ 77 h 122"/>
                  <a:gd name="T48" fmla="*/ 82 w 140"/>
                  <a:gd name="T49" fmla="*/ 16 h 122"/>
                  <a:gd name="T50" fmla="*/ 110 w 140"/>
                  <a:gd name="T51" fmla="*/ 83 h 122"/>
                  <a:gd name="T52" fmla="*/ 101 w 140"/>
                  <a:gd name="T53" fmla="*/ 76 h 122"/>
                  <a:gd name="T54" fmla="*/ 112 w 140"/>
                  <a:gd name="T55" fmla="*/ 71 h 122"/>
                  <a:gd name="T56" fmla="*/ 112 w 140"/>
                  <a:gd name="T57" fmla="*/ 4 h 122"/>
                  <a:gd name="T58" fmla="*/ 108 w 140"/>
                  <a:gd name="T59" fmla="*/ 0 h 122"/>
                  <a:gd name="T60" fmla="*/ 95 w 140"/>
                  <a:gd name="T61" fmla="*/ 0 h 122"/>
                  <a:gd name="T62" fmla="*/ 90 w 140"/>
                  <a:gd name="T63" fmla="*/ 4 h 122"/>
                  <a:gd name="T64" fmla="*/ 90 w 140"/>
                  <a:gd name="T65" fmla="*/ 82 h 122"/>
                  <a:gd name="T66" fmla="*/ 102 w 140"/>
                  <a:gd name="T67" fmla="*/ 92 h 122"/>
                  <a:gd name="T68" fmla="*/ 110 w 140"/>
                  <a:gd name="T69" fmla="*/ 83 h 122"/>
                  <a:gd name="T70" fmla="*/ 124 w 140"/>
                  <a:gd name="T71" fmla="*/ 71 h 122"/>
                  <a:gd name="T72" fmla="*/ 108 w 140"/>
                  <a:gd name="T73" fmla="*/ 77 h 122"/>
                  <a:gd name="T74" fmla="*/ 115 w 140"/>
                  <a:gd name="T75" fmla="*/ 83 h 122"/>
                  <a:gd name="T76" fmla="*/ 103 w 140"/>
                  <a:gd name="T77" fmla="*/ 98 h 122"/>
                  <a:gd name="T78" fmla="*/ 84 w 140"/>
                  <a:gd name="T79" fmla="*/ 81 h 122"/>
                  <a:gd name="T80" fmla="*/ 58 w 140"/>
                  <a:gd name="T81" fmla="*/ 112 h 122"/>
                  <a:gd name="T82" fmla="*/ 69 w 140"/>
                  <a:gd name="T83" fmla="*/ 122 h 122"/>
                  <a:gd name="T84" fmla="*/ 86 w 140"/>
                  <a:gd name="T85" fmla="*/ 103 h 122"/>
                  <a:gd name="T86" fmla="*/ 105 w 140"/>
                  <a:gd name="T87" fmla="*/ 119 h 122"/>
                  <a:gd name="T88" fmla="*/ 115 w 140"/>
                  <a:gd name="T89" fmla="*/ 107 h 122"/>
                  <a:gd name="T90" fmla="*/ 115 w 140"/>
                  <a:gd name="T91" fmla="*/ 107 h 122"/>
                  <a:gd name="T92" fmla="*/ 127 w 140"/>
                  <a:gd name="T93" fmla="*/ 93 h 122"/>
                  <a:gd name="T94" fmla="*/ 134 w 140"/>
                  <a:gd name="T95" fmla="*/ 99 h 122"/>
                  <a:gd name="T96" fmla="*/ 137 w 140"/>
                  <a:gd name="T97" fmla="*/ 82 h 122"/>
                  <a:gd name="T98" fmla="*/ 140 w 140"/>
                  <a:gd name="T99" fmla="*/ 65 h 122"/>
                  <a:gd name="T100" fmla="*/ 124 w 140"/>
                  <a:gd name="T101" fmla="*/ 7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0" h="122">
                    <a:moveTo>
                      <a:pt x="22" y="40"/>
                    </a:moveTo>
                    <a:cubicBezTo>
                      <a:pt x="22" y="111"/>
                      <a:pt x="22" y="111"/>
                      <a:pt x="22" y="111"/>
                    </a:cubicBezTo>
                    <a:cubicBezTo>
                      <a:pt x="22" y="114"/>
                      <a:pt x="20" y="116"/>
                      <a:pt x="18" y="116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2" y="116"/>
                      <a:pt x="0" y="114"/>
                      <a:pt x="0" y="11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38"/>
                      <a:pt x="2" y="36"/>
                      <a:pt x="5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0" y="36"/>
                      <a:pt x="22" y="38"/>
                      <a:pt x="22" y="40"/>
                    </a:cubicBezTo>
                    <a:close/>
                    <a:moveTo>
                      <a:pt x="48" y="24"/>
                    </a:moveTo>
                    <a:cubicBezTo>
                      <a:pt x="35" y="24"/>
                      <a:pt x="35" y="24"/>
                      <a:pt x="35" y="24"/>
                    </a:cubicBezTo>
                    <a:cubicBezTo>
                      <a:pt x="32" y="24"/>
                      <a:pt x="30" y="26"/>
                      <a:pt x="30" y="28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4"/>
                      <a:pt x="32" y="116"/>
                      <a:pt x="35" y="116"/>
                    </a:cubicBezTo>
                    <a:cubicBezTo>
                      <a:pt x="48" y="116"/>
                      <a:pt x="48" y="116"/>
                      <a:pt x="48" y="116"/>
                    </a:cubicBezTo>
                    <a:cubicBezTo>
                      <a:pt x="50" y="116"/>
                      <a:pt x="52" y="114"/>
                      <a:pt x="52" y="111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52" y="26"/>
                      <a:pt x="50" y="24"/>
                      <a:pt x="48" y="24"/>
                    </a:cubicBezTo>
                    <a:close/>
                    <a:moveTo>
                      <a:pt x="82" y="16"/>
                    </a:moveTo>
                    <a:cubicBezTo>
                      <a:pt x="82" y="14"/>
                      <a:pt x="80" y="12"/>
                      <a:pt x="78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2" y="12"/>
                      <a:pt x="60" y="14"/>
                      <a:pt x="60" y="16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82" y="77"/>
                      <a:pt x="82" y="77"/>
                      <a:pt x="82" y="77"/>
                    </a:cubicBezTo>
                    <a:lnTo>
                      <a:pt x="82" y="16"/>
                    </a:lnTo>
                    <a:close/>
                    <a:moveTo>
                      <a:pt x="110" y="83"/>
                    </a:moveTo>
                    <a:cubicBezTo>
                      <a:pt x="101" y="76"/>
                      <a:pt x="101" y="76"/>
                      <a:pt x="101" y="76"/>
                    </a:cubicBezTo>
                    <a:cubicBezTo>
                      <a:pt x="112" y="71"/>
                      <a:pt x="112" y="71"/>
                      <a:pt x="112" y="71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2"/>
                      <a:pt x="110" y="0"/>
                      <a:pt x="108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2" y="0"/>
                      <a:pt x="90" y="2"/>
                      <a:pt x="90" y="4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102" y="92"/>
                      <a:pt x="102" y="92"/>
                      <a:pt x="102" y="92"/>
                    </a:cubicBezTo>
                    <a:lnTo>
                      <a:pt x="110" y="83"/>
                    </a:lnTo>
                    <a:close/>
                    <a:moveTo>
                      <a:pt x="124" y="71"/>
                    </a:moveTo>
                    <a:cubicBezTo>
                      <a:pt x="108" y="77"/>
                      <a:pt x="108" y="77"/>
                      <a:pt x="108" y="77"/>
                    </a:cubicBezTo>
                    <a:cubicBezTo>
                      <a:pt x="115" y="83"/>
                      <a:pt x="115" y="83"/>
                      <a:pt x="115" y="83"/>
                    </a:cubicBezTo>
                    <a:cubicBezTo>
                      <a:pt x="103" y="98"/>
                      <a:pt x="103" y="98"/>
                      <a:pt x="103" y="98"/>
                    </a:cubicBezTo>
                    <a:cubicBezTo>
                      <a:pt x="84" y="81"/>
                      <a:pt x="84" y="81"/>
                      <a:pt x="84" y="81"/>
                    </a:cubicBezTo>
                    <a:cubicBezTo>
                      <a:pt x="58" y="112"/>
                      <a:pt x="58" y="112"/>
                      <a:pt x="58" y="112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86" y="103"/>
                      <a:pt x="86" y="103"/>
                      <a:pt x="86" y="103"/>
                    </a:cubicBezTo>
                    <a:cubicBezTo>
                      <a:pt x="105" y="119"/>
                      <a:pt x="105" y="119"/>
                      <a:pt x="105" y="119"/>
                    </a:cubicBezTo>
                    <a:cubicBezTo>
                      <a:pt x="115" y="107"/>
                      <a:pt x="115" y="107"/>
                      <a:pt x="115" y="107"/>
                    </a:cubicBezTo>
                    <a:cubicBezTo>
                      <a:pt x="115" y="107"/>
                      <a:pt x="115" y="107"/>
                      <a:pt x="115" y="107"/>
                    </a:cubicBezTo>
                    <a:cubicBezTo>
                      <a:pt x="127" y="93"/>
                      <a:pt x="127" y="93"/>
                      <a:pt x="127" y="93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7" y="82"/>
                      <a:pt x="137" y="82"/>
                      <a:pt x="137" y="82"/>
                    </a:cubicBezTo>
                    <a:cubicBezTo>
                      <a:pt x="140" y="65"/>
                      <a:pt x="140" y="65"/>
                      <a:pt x="140" y="65"/>
                    </a:cubicBezTo>
                    <a:lnTo>
                      <a:pt x="124" y="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85"/>
              <p:cNvSpPr>
                <a:spLocks noEditPoints="1"/>
              </p:cNvSpPr>
              <p:nvPr/>
            </p:nvSpPr>
            <p:spPr bwMode="auto">
              <a:xfrm>
                <a:off x="4011" y="-3667"/>
                <a:ext cx="331" cy="255"/>
              </a:xfrm>
              <a:custGeom>
                <a:avLst/>
                <a:gdLst>
                  <a:gd name="T0" fmla="*/ 15 w 140"/>
                  <a:gd name="T1" fmla="*/ 33 h 108"/>
                  <a:gd name="T2" fmla="*/ 19 w 140"/>
                  <a:gd name="T3" fmla="*/ 29 h 108"/>
                  <a:gd name="T4" fmla="*/ 23 w 140"/>
                  <a:gd name="T5" fmla="*/ 31 h 108"/>
                  <a:gd name="T6" fmla="*/ 49 w 140"/>
                  <a:gd name="T7" fmla="*/ 19 h 108"/>
                  <a:gd name="T8" fmla="*/ 49 w 140"/>
                  <a:gd name="T9" fmla="*/ 18 h 108"/>
                  <a:gd name="T10" fmla="*/ 53 w 140"/>
                  <a:gd name="T11" fmla="*/ 14 h 108"/>
                  <a:gd name="T12" fmla="*/ 57 w 140"/>
                  <a:gd name="T13" fmla="*/ 18 h 108"/>
                  <a:gd name="T14" fmla="*/ 83 w 140"/>
                  <a:gd name="T15" fmla="*/ 24 h 108"/>
                  <a:gd name="T16" fmla="*/ 87 w 140"/>
                  <a:gd name="T17" fmla="*/ 21 h 108"/>
                  <a:gd name="T18" fmla="*/ 90 w 140"/>
                  <a:gd name="T19" fmla="*/ 22 h 108"/>
                  <a:gd name="T20" fmla="*/ 117 w 140"/>
                  <a:gd name="T21" fmla="*/ 5 h 108"/>
                  <a:gd name="T22" fmla="*/ 117 w 140"/>
                  <a:gd name="T23" fmla="*/ 4 h 108"/>
                  <a:gd name="T24" fmla="*/ 121 w 140"/>
                  <a:gd name="T25" fmla="*/ 0 h 108"/>
                  <a:gd name="T26" fmla="*/ 125 w 140"/>
                  <a:gd name="T27" fmla="*/ 4 h 108"/>
                  <a:gd name="T28" fmla="*/ 121 w 140"/>
                  <a:gd name="T29" fmla="*/ 8 h 108"/>
                  <a:gd name="T30" fmla="*/ 118 w 140"/>
                  <a:gd name="T31" fmla="*/ 7 h 108"/>
                  <a:gd name="T32" fmla="*/ 91 w 140"/>
                  <a:gd name="T33" fmla="*/ 24 h 108"/>
                  <a:gd name="T34" fmla="*/ 91 w 140"/>
                  <a:gd name="T35" fmla="*/ 25 h 108"/>
                  <a:gd name="T36" fmla="*/ 87 w 140"/>
                  <a:gd name="T37" fmla="*/ 29 h 108"/>
                  <a:gd name="T38" fmla="*/ 83 w 140"/>
                  <a:gd name="T39" fmla="*/ 25 h 108"/>
                  <a:gd name="T40" fmla="*/ 57 w 140"/>
                  <a:gd name="T41" fmla="*/ 20 h 108"/>
                  <a:gd name="T42" fmla="*/ 53 w 140"/>
                  <a:gd name="T43" fmla="*/ 22 h 108"/>
                  <a:gd name="T44" fmla="*/ 50 w 140"/>
                  <a:gd name="T45" fmla="*/ 21 h 108"/>
                  <a:gd name="T46" fmla="*/ 23 w 140"/>
                  <a:gd name="T47" fmla="*/ 32 h 108"/>
                  <a:gd name="T48" fmla="*/ 23 w 140"/>
                  <a:gd name="T49" fmla="*/ 33 h 108"/>
                  <a:gd name="T50" fmla="*/ 19 w 140"/>
                  <a:gd name="T51" fmla="*/ 37 h 108"/>
                  <a:gd name="T52" fmla="*/ 15 w 140"/>
                  <a:gd name="T53" fmla="*/ 33 h 108"/>
                  <a:gd name="T54" fmla="*/ 137 w 140"/>
                  <a:gd name="T55" fmla="*/ 102 h 108"/>
                  <a:gd name="T56" fmla="*/ 133 w 140"/>
                  <a:gd name="T57" fmla="*/ 102 h 108"/>
                  <a:gd name="T58" fmla="*/ 133 w 140"/>
                  <a:gd name="T59" fmla="*/ 21 h 108"/>
                  <a:gd name="T60" fmla="*/ 125 w 140"/>
                  <a:gd name="T61" fmla="*/ 13 h 108"/>
                  <a:gd name="T62" fmla="*/ 116 w 140"/>
                  <a:gd name="T63" fmla="*/ 13 h 108"/>
                  <a:gd name="T64" fmla="*/ 109 w 140"/>
                  <a:gd name="T65" fmla="*/ 21 h 108"/>
                  <a:gd name="T66" fmla="*/ 109 w 140"/>
                  <a:gd name="T67" fmla="*/ 102 h 108"/>
                  <a:gd name="T68" fmla="*/ 99 w 140"/>
                  <a:gd name="T69" fmla="*/ 102 h 108"/>
                  <a:gd name="T70" fmla="*/ 99 w 140"/>
                  <a:gd name="T71" fmla="*/ 42 h 108"/>
                  <a:gd name="T72" fmla="*/ 91 w 140"/>
                  <a:gd name="T73" fmla="*/ 34 h 108"/>
                  <a:gd name="T74" fmla="*/ 83 w 140"/>
                  <a:gd name="T75" fmla="*/ 34 h 108"/>
                  <a:gd name="T76" fmla="*/ 75 w 140"/>
                  <a:gd name="T77" fmla="*/ 42 h 108"/>
                  <a:gd name="T78" fmla="*/ 75 w 140"/>
                  <a:gd name="T79" fmla="*/ 102 h 108"/>
                  <a:gd name="T80" fmla="*/ 65 w 140"/>
                  <a:gd name="T81" fmla="*/ 102 h 108"/>
                  <a:gd name="T82" fmla="*/ 65 w 140"/>
                  <a:gd name="T83" fmla="*/ 36 h 108"/>
                  <a:gd name="T84" fmla="*/ 58 w 140"/>
                  <a:gd name="T85" fmla="*/ 28 h 108"/>
                  <a:gd name="T86" fmla="*/ 49 w 140"/>
                  <a:gd name="T87" fmla="*/ 28 h 108"/>
                  <a:gd name="T88" fmla="*/ 41 w 140"/>
                  <a:gd name="T89" fmla="*/ 36 h 108"/>
                  <a:gd name="T90" fmla="*/ 41 w 140"/>
                  <a:gd name="T91" fmla="*/ 102 h 108"/>
                  <a:gd name="T92" fmla="*/ 32 w 140"/>
                  <a:gd name="T93" fmla="*/ 102 h 108"/>
                  <a:gd name="T94" fmla="*/ 32 w 140"/>
                  <a:gd name="T95" fmla="*/ 52 h 108"/>
                  <a:gd name="T96" fmla="*/ 24 w 140"/>
                  <a:gd name="T97" fmla="*/ 44 h 108"/>
                  <a:gd name="T98" fmla="*/ 15 w 140"/>
                  <a:gd name="T99" fmla="*/ 44 h 108"/>
                  <a:gd name="T100" fmla="*/ 8 w 140"/>
                  <a:gd name="T101" fmla="*/ 52 h 108"/>
                  <a:gd name="T102" fmla="*/ 8 w 140"/>
                  <a:gd name="T103" fmla="*/ 102 h 108"/>
                  <a:gd name="T104" fmla="*/ 3 w 140"/>
                  <a:gd name="T105" fmla="*/ 102 h 108"/>
                  <a:gd name="T106" fmla="*/ 0 w 140"/>
                  <a:gd name="T107" fmla="*/ 104 h 108"/>
                  <a:gd name="T108" fmla="*/ 0 w 140"/>
                  <a:gd name="T109" fmla="*/ 105 h 108"/>
                  <a:gd name="T110" fmla="*/ 3 w 140"/>
                  <a:gd name="T111" fmla="*/ 108 h 108"/>
                  <a:gd name="T112" fmla="*/ 137 w 140"/>
                  <a:gd name="T113" fmla="*/ 108 h 108"/>
                  <a:gd name="T114" fmla="*/ 140 w 140"/>
                  <a:gd name="T115" fmla="*/ 105 h 108"/>
                  <a:gd name="T116" fmla="*/ 140 w 140"/>
                  <a:gd name="T117" fmla="*/ 104 h 108"/>
                  <a:gd name="T118" fmla="*/ 137 w 140"/>
                  <a:gd name="T119" fmla="*/ 10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0" h="108">
                    <a:moveTo>
                      <a:pt x="15" y="33"/>
                    </a:moveTo>
                    <a:cubicBezTo>
                      <a:pt x="15" y="31"/>
                      <a:pt x="17" y="29"/>
                      <a:pt x="19" y="29"/>
                    </a:cubicBezTo>
                    <a:cubicBezTo>
                      <a:pt x="21" y="29"/>
                      <a:pt x="22" y="30"/>
                      <a:pt x="23" y="31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8"/>
                    </a:cubicBezTo>
                    <a:cubicBezTo>
                      <a:pt x="49" y="16"/>
                      <a:pt x="51" y="14"/>
                      <a:pt x="53" y="14"/>
                    </a:cubicBezTo>
                    <a:cubicBezTo>
                      <a:pt x="55" y="14"/>
                      <a:pt x="57" y="16"/>
                      <a:pt x="57" y="18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4" y="22"/>
                      <a:pt x="85" y="21"/>
                      <a:pt x="87" y="21"/>
                    </a:cubicBezTo>
                    <a:cubicBezTo>
                      <a:pt x="88" y="21"/>
                      <a:pt x="89" y="22"/>
                      <a:pt x="90" y="22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4"/>
                    </a:cubicBezTo>
                    <a:cubicBezTo>
                      <a:pt x="117" y="2"/>
                      <a:pt x="119" y="0"/>
                      <a:pt x="121" y="0"/>
                    </a:cubicBezTo>
                    <a:cubicBezTo>
                      <a:pt x="123" y="0"/>
                      <a:pt x="125" y="2"/>
                      <a:pt x="125" y="4"/>
                    </a:cubicBezTo>
                    <a:cubicBezTo>
                      <a:pt x="125" y="6"/>
                      <a:pt x="123" y="8"/>
                      <a:pt x="121" y="8"/>
                    </a:cubicBezTo>
                    <a:cubicBezTo>
                      <a:pt x="120" y="8"/>
                      <a:pt x="119" y="8"/>
                      <a:pt x="118" y="7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4"/>
                      <a:pt x="91" y="25"/>
                      <a:pt x="91" y="25"/>
                    </a:cubicBezTo>
                    <a:cubicBezTo>
                      <a:pt x="91" y="27"/>
                      <a:pt x="89" y="29"/>
                      <a:pt x="87" y="29"/>
                    </a:cubicBezTo>
                    <a:cubicBezTo>
                      <a:pt x="85" y="29"/>
                      <a:pt x="83" y="27"/>
                      <a:pt x="83" y="25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6" y="21"/>
                      <a:pt x="55" y="22"/>
                      <a:pt x="53" y="22"/>
                    </a:cubicBezTo>
                    <a:cubicBezTo>
                      <a:pt x="52" y="22"/>
                      <a:pt x="51" y="22"/>
                      <a:pt x="50" y="21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3"/>
                      <a:pt x="23" y="33"/>
                    </a:cubicBezTo>
                    <a:cubicBezTo>
                      <a:pt x="23" y="35"/>
                      <a:pt x="22" y="37"/>
                      <a:pt x="19" y="37"/>
                    </a:cubicBezTo>
                    <a:cubicBezTo>
                      <a:pt x="17" y="37"/>
                      <a:pt x="15" y="35"/>
                      <a:pt x="15" y="33"/>
                    </a:cubicBezTo>
                    <a:close/>
                    <a:moveTo>
                      <a:pt x="137" y="102"/>
                    </a:moveTo>
                    <a:cubicBezTo>
                      <a:pt x="133" y="102"/>
                      <a:pt x="133" y="102"/>
                      <a:pt x="133" y="102"/>
                    </a:cubicBezTo>
                    <a:cubicBezTo>
                      <a:pt x="133" y="21"/>
                      <a:pt x="133" y="21"/>
                      <a:pt x="133" y="21"/>
                    </a:cubicBezTo>
                    <a:cubicBezTo>
                      <a:pt x="133" y="17"/>
                      <a:pt x="129" y="13"/>
                      <a:pt x="125" y="13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2" y="13"/>
                      <a:pt x="109" y="17"/>
                      <a:pt x="109" y="21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99" y="102"/>
                      <a:pt x="99" y="102"/>
                      <a:pt x="99" y="102"/>
                    </a:cubicBezTo>
                    <a:cubicBezTo>
                      <a:pt x="99" y="42"/>
                      <a:pt x="99" y="42"/>
                      <a:pt x="99" y="42"/>
                    </a:cubicBezTo>
                    <a:cubicBezTo>
                      <a:pt x="99" y="38"/>
                      <a:pt x="95" y="34"/>
                      <a:pt x="91" y="34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78" y="34"/>
                      <a:pt x="75" y="38"/>
                      <a:pt x="75" y="42"/>
                    </a:cubicBezTo>
                    <a:cubicBezTo>
                      <a:pt x="75" y="102"/>
                      <a:pt x="75" y="102"/>
                      <a:pt x="75" y="102"/>
                    </a:cubicBezTo>
                    <a:cubicBezTo>
                      <a:pt x="65" y="102"/>
                      <a:pt x="65" y="102"/>
                      <a:pt x="65" y="102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1"/>
                      <a:pt x="62" y="28"/>
                      <a:pt x="58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5" y="28"/>
                      <a:pt x="41" y="31"/>
                      <a:pt x="41" y="36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48"/>
                      <a:pt x="28" y="44"/>
                      <a:pt x="24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1" y="44"/>
                      <a:pt x="8" y="48"/>
                      <a:pt x="8" y="52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1" y="102"/>
                      <a:pt x="0" y="103"/>
                      <a:pt x="0" y="104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0" y="107"/>
                      <a:pt x="1" y="108"/>
                      <a:pt x="3" y="108"/>
                    </a:cubicBezTo>
                    <a:cubicBezTo>
                      <a:pt x="137" y="108"/>
                      <a:pt x="137" y="108"/>
                      <a:pt x="137" y="108"/>
                    </a:cubicBezTo>
                    <a:cubicBezTo>
                      <a:pt x="139" y="108"/>
                      <a:pt x="140" y="107"/>
                      <a:pt x="140" y="105"/>
                    </a:cubicBezTo>
                    <a:cubicBezTo>
                      <a:pt x="140" y="104"/>
                      <a:pt x="140" y="104"/>
                      <a:pt x="140" y="104"/>
                    </a:cubicBezTo>
                    <a:cubicBezTo>
                      <a:pt x="140" y="103"/>
                      <a:pt x="139" y="102"/>
                      <a:pt x="137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86"/>
              <p:cNvSpPr>
                <a:spLocks noEditPoints="1"/>
              </p:cNvSpPr>
              <p:nvPr/>
            </p:nvSpPr>
            <p:spPr bwMode="auto">
              <a:xfrm>
                <a:off x="6742" y="-5040"/>
                <a:ext cx="284" cy="260"/>
              </a:xfrm>
              <a:custGeom>
                <a:avLst/>
                <a:gdLst>
                  <a:gd name="T0" fmla="*/ 106 w 120"/>
                  <a:gd name="T1" fmla="*/ 14 h 110"/>
                  <a:gd name="T2" fmla="*/ 77 w 120"/>
                  <a:gd name="T3" fmla="*/ 0 h 110"/>
                  <a:gd name="T4" fmla="*/ 16 w 120"/>
                  <a:gd name="T5" fmla="*/ 12 h 110"/>
                  <a:gd name="T6" fmla="*/ 13 w 120"/>
                  <a:gd name="T7" fmla="*/ 14 h 110"/>
                  <a:gd name="T8" fmla="*/ 9 w 120"/>
                  <a:gd name="T9" fmla="*/ 105 h 110"/>
                  <a:gd name="T10" fmla="*/ 22 w 120"/>
                  <a:gd name="T11" fmla="*/ 110 h 110"/>
                  <a:gd name="T12" fmla="*/ 98 w 120"/>
                  <a:gd name="T13" fmla="*/ 110 h 110"/>
                  <a:gd name="T14" fmla="*/ 111 w 120"/>
                  <a:gd name="T15" fmla="*/ 105 h 110"/>
                  <a:gd name="T16" fmla="*/ 107 w 120"/>
                  <a:gd name="T17" fmla="*/ 14 h 110"/>
                  <a:gd name="T18" fmla="*/ 84 w 120"/>
                  <a:gd name="T19" fmla="*/ 12 h 110"/>
                  <a:gd name="T20" fmla="*/ 81 w 120"/>
                  <a:gd name="T21" fmla="*/ 14 h 110"/>
                  <a:gd name="T22" fmla="*/ 37 w 120"/>
                  <a:gd name="T23" fmla="*/ 12 h 110"/>
                  <a:gd name="T24" fmla="*/ 77 w 120"/>
                  <a:gd name="T25" fmla="*/ 65 h 110"/>
                  <a:gd name="T26" fmla="*/ 70 w 120"/>
                  <a:gd name="T27" fmla="*/ 76 h 110"/>
                  <a:gd name="T28" fmla="*/ 61 w 120"/>
                  <a:gd name="T29" fmla="*/ 79 h 110"/>
                  <a:gd name="T30" fmla="*/ 58 w 120"/>
                  <a:gd name="T31" fmla="*/ 85 h 110"/>
                  <a:gd name="T32" fmla="*/ 43 w 120"/>
                  <a:gd name="T33" fmla="*/ 75 h 110"/>
                  <a:gd name="T34" fmla="*/ 44 w 120"/>
                  <a:gd name="T35" fmla="*/ 66 h 110"/>
                  <a:gd name="T36" fmla="*/ 61 w 120"/>
                  <a:gd name="T37" fmla="*/ 71 h 110"/>
                  <a:gd name="T38" fmla="*/ 66 w 120"/>
                  <a:gd name="T39" fmla="*/ 69 h 110"/>
                  <a:gd name="T40" fmla="*/ 66 w 120"/>
                  <a:gd name="T41" fmla="*/ 68 h 110"/>
                  <a:gd name="T42" fmla="*/ 66 w 120"/>
                  <a:gd name="T43" fmla="*/ 67 h 110"/>
                  <a:gd name="T44" fmla="*/ 57 w 120"/>
                  <a:gd name="T45" fmla="*/ 62 h 110"/>
                  <a:gd name="T46" fmla="*/ 48 w 120"/>
                  <a:gd name="T47" fmla="*/ 59 h 110"/>
                  <a:gd name="T48" fmla="*/ 47 w 120"/>
                  <a:gd name="T49" fmla="*/ 58 h 110"/>
                  <a:gd name="T50" fmla="*/ 46 w 120"/>
                  <a:gd name="T51" fmla="*/ 57 h 110"/>
                  <a:gd name="T52" fmla="*/ 43 w 120"/>
                  <a:gd name="T53" fmla="*/ 49 h 110"/>
                  <a:gd name="T54" fmla="*/ 49 w 120"/>
                  <a:gd name="T55" fmla="*/ 39 h 110"/>
                  <a:gd name="T56" fmla="*/ 58 w 120"/>
                  <a:gd name="T57" fmla="*/ 31 h 110"/>
                  <a:gd name="T58" fmla="*/ 61 w 120"/>
                  <a:gd name="T59" fmla="*/ 36 h 110"/>
                  <a:gd name="T60" fmla="*/ 61 w 120"/>
                  <a:gd name="T61" fmla="*/ 31 h 110"/>
                  <a:gd name="T62" fmla="*/ 70 w 120"/>
                  <a:gd name="T63" fmla="*/ 37 h 110"/>
                  <a:gd name="T64" fmla="*/ 76 w 120"/>
                  <a:gd name="T65" fmla="*/ 42 h 110"/>
                  <a:gd name="T66" fmla="*/ 69 w 120"/>
                  <a:gd name="T67" fmla="*/ 45 h 110"/>
                  <a:gd name="T68" fmla="*/ 66 w 120"/>
                  <a:gd name="T69" fmla="*/ 44 h 110"/>
                  <a:gd name="T70" fmla="*/ 63 w 120"/>
                  <a:gd name="T71" fmla="*/ 44 h 110"/>
                  <a:gd name="T72" fmla="*/ 57 w 120"/>
                  <a:gd name="T73" fmla="*/ 44 h 110"/>
                  <a:gd name="T74" fmla="*/ 54 w 120"/>
                  <a:gd name="T75" fmla="*/ 48 h 110"/>
                  <a:gd name="T76" fmla="*/ 54 w 120"/>
                  <a:gd name="T77" fmla="*/ 49 h 110"/>
                  <a:gd name="T78" fmla="*/ 55 w 120"/>
                  <a:gd name="T79" fmla="*/ 50 h 110"/>
                  <a:gd name="T80" fmla="*/ 56 w 120"/>
                  <a:gd name="T81" fmla="*/ 51 h 110"/>
                  <a:gd name="T82" fmla="*/ 68 w 120"/>
                  <a:gd name="T83" fmla="*/ 54 h 110"/>
                  <a:gd name="T84" fmla="*/ 77 w 120"/>
                  <a:gd name="T85" fmla="*/ 6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0" h="110">
                    <a:moveTo>
                      <a:pt x="107" y="14"/>
                    </a:moveTo>
                    <a:cubicBezTo>
                      <a:pt x="106" y="14"/>
                      <a:pt x="106" y="14"/>
                      <a:pt x="106" y="14"/>
                    </a:cubicBezTo>
                    <a:cubicBezTo>
                      <a:pt x="106" y="14"/>
                      <a:pt x="106" y="14"/>
                      <a:pt x="106" y="14"/>
                    </a:cubicBezTo>
                    <a:cubicBezTo>
                      <a:pt x="106" y="13"/>
                      <a:pt x="105" y="12"/>
                      <a:pt x="104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5"/>
                      <a:pt x="84" y="0"/>
                      <a:pt x="77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5" y="0"/>
                      <a:pt x="30" y="5"/>
                      <a:pt x="29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4" y="13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6" y="14"/>
                      <a:pt x="0" y="20"/>
                      <a:pt x="0" y="27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9"/>
                      <a:pt x="4" y="104"/>
                      <a:pt x="9" y="105"/>
                    </a:cubicBezTo>
                    <a:cubicBezTo>
                      <a:pt x="9" y="105"/>
                      <a:pt x="9" y="105"/>
                      <a:pt x="9" y="105"/>
                    </a:cubicBezTo>
                    <a:cubicBezTo>
                      <a:pt x="9" y="108"/>
                      <a:pt x="11" y="110"/>
                      <a:pt x="13" y="110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4" y="110"/>
                      <a:pt x="25" y="108"/>
                      <a:pt x="25" y="106"/>
                    </a:cubicBezTo>
                    <a:cubicBezTo>
                      <a:pt x="95" y="106"/>
                      <a:pt x="95" y="106"/>
                      <a:pt x="95" y="106"/>
                    </a:cubicBezTo>
                    <a:cubicBezTo>
                      <a:pt x="95" y="108"/>
                      <a:pt x="96" y="110"/>
                      <a:pt x="98" y="110"/>
                    </a:cubicBezTo>
                    <a:cubicBezTo>
                      <a:pt x="107" y="110"/>
                      <a:pt x="107" y="110"/>
                      <a:pt x="107" y="110"/>
                    </a:cubicBezTo>
                    <a:cubicBezTo>
                      <a:pt x="109" y="110"/>
                      <a:pt x="111" y="108"/>
                      <a:pt x="111" y="105"/>
                    </a:cubicBezTo>
                    <a:cubicBezTo>
                      <a:pt x="111" y="105"/>
                      <a:pt x="111" y="105"/>
                      <a:pt x="111" y="105"/>
                    </a:cubicBezTo>
                    <a:cubicBezTo>
                      <a:pt x="116" y="104"/>
                      <a:pt x="120" y="99"/>
                      <a:pt x="120" y="93"/>
                    </a:cubicBezTo>
                    <a:cubicBezTo>
                      <a:pt x="120" y="27"/>
                      <a:pt x="120" y="27"/>
                      <a:pt x="120" y="27"/>
                    </a:cubicBezTo>
                    <a:cubicBezTo>
                      <a:pt x="120" y="20"/>
                      <a:pt x="114" y="14"/>
                      <a:pt x="107" y="14"/>
                    </a:cubicBezTo>
                    <a:close/>
                    <a:moveTo>
                      <a:pt x="42" y="7"/>
                    </a:moveTo>
                    <a:cubicBezTo>
                      <a:pt x="77" y="7"/>
                      <a:pt x="77" y="7"/>
                      <a:pt x="77" y="7"/>
                    </a:cubicBezTo>
                    <a:cubicBezTo>
                      <a:pt x="81" y="7"/>
                      <a:pt x="83" y="9"/>
                      <a:pt x="84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2"/>
                      <a:pt x="81" y="13"/>
                      <a:pt x="81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3"/>
                      <a:pt x="38" y="12"/>
                      <a:pt x="37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9"/>
                      <a:pt x="39" y="7"/>
                      <a:pt x="42" y="7"/>
                    </a:cubicBezTo>
                    <a:close/>
                    <a:moveTo>
                      <a:pt x="77" y="65"/>
                    </a:moveTo>
                    <a:cubicBezTo>
                      <a:pt x="77" y="65"/>
                      <a:pt x="77" y="65"/>
                      <a:pt x="77" y="65"/>
                    </a:cubicBezTo>
                    <a:cubicBezTo>
                      <a:pt x="77" y="69"/>
                      <a:pt x="76" y="72"/>
                      <a:pt x="72" y="75"/>
                    </a:cubicBezTo>
                    <a:cubicBezTo>
                      <a:pt x="72" y="75"/>
                      <a:pt x="71" y="76"/>
                      <a:pt x="70" y="76"/>
                    </a:cubicBezTo>
                    <a:cubicBezTo>
                      <a:pt x="70" y="85"/>
                      <a:pt x="70" y="85"/>
                      <a:pt x="70" y="85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0" y="79"/>
                      <a:pt x="59" y="79"/>
                      <a:pt x="58" y="79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7" y="77"/>
                      <a:pt x="45" y="76"/>
                      <a:pt x="43" y="75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6" y="67"/>
                      <a:pt x="48" y="69"/>
                      <a:pt x="51" y="70"/>
                    </a:cubicBezTo>
                    <a:cubicBezTo>
                      <a:pt x="53" y="71"/>
                      <a:pt x="56" y="71"/>
                      <a:pt x="59" y="71"/>
                    </a:cubicBezTo>
                    <a:cubicBezTo>
                      <a:pt x="59" y="71"/>
                      <a:pt x="60" y="71"/>
                      <a:pt x="61" y="71"/>
                    </a:cubicBezTo>
                    <a:cubicBezTo>
                      <a:pt x="62" y="71"/>
                      <a:pt x="63" y="71"/>
                      <a:pt x="63" y="70"/>
                    </a:cubicBezTo>
                    <a:cubicBezTo>
                      <a:pt x="64" y="70"/>
                      <a:pt x="65" y="70"/>
                      <a:pt x="65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6"/>
                      <a:pt x="66" y="65"/>
                      <a:pt x="65" y="64"/>
                    </a:cubicBezTo>
                    <a:cubicBezTo>
                      <a:pt x="64" y="64"/>
                      <a:pt x="63" y="63"/>
                      <a:pt x="62" y="63"/>
                    </a:cubicBezTo>
                    <a:cubicBezTo>
                      <a:pt x="60" y="63"/>
                      <a:pt x="59" y="62"/>
                      <a:pt x="57" y="62"/>
                    </a:cubicBezTo>
                    <a:cubicBezTo>
                      <a:pt x="55" y="61"/>
                      <a:pt x="54" y="61"/>
                      <a:pt x="52" y="61"/>
                    </a:cubicBezTo>
                    <a:cubicBezTo>
                      <a:pt x="51" y="60"/>
                      <a:pt x="49" y="59"/>
                      <a:pt x="48" y="59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8"/>
                      <a:pt x="48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4" y="54"/>
                      <a:pt x="43" y="52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5"/>
                      <a:pt x="45" y="42"/>
                      <a:pt x="48" y="40"/>
                    </a:cubicBezTo>
                    <a:cubicBezTo>
                      <a:pt x="48" y="39"/>
                      <a:pt x="49" y="39"/>
                      <a:pt x="49" y="39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60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2" y="37"/>
                      <a:pt x="74" y="38"/>
                      <a:pt x="76" y="39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8"/>
                      <a:pt x="76" y="48"/>
                      <a:pt x="76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3" y="47"/>
                      <a:pt x="71" y="46"/>
                      <a:pt x="69" y="45"/>
                    </a:cubicBezTo>
                    <a:cubicBezTo>
                      <a:pt x="68" y="45"/>
                      <a:pt x="68" y="45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5" y="44"/>
                      <a:pt x="64" y="44"/>
                      <a:pt x="64" y="44"/>
                    </a:cubicBezTo>
                    <a:cubicBezTo>
                      <a:pt x="64" y="44"/>
                      <a:pt x="63" y="44"/>
                      <a:pt x="63" y="44"/>
                    </a:cubicBezTo>
                    <a:cubicBezTo>
                      <a:pt x="63" y="44"/>
                      <a:pt x="62" y="44"/>
                      <a:pt x="62" y="44"/>
                    </a:cubicBezTo>
                    <a:cubicBezTo>
                      <a:pt x="61" y="44"/>
                      <a:pt x="60" y="44"/>
                      <a:pt x="59" y="44"/>
                    </a:cubicBezTo>
                    <a:cubicBezTo>
                      <a:pt x="58" y="44"/>
                      <a:pt x="57" y="44"/>
                      <a:pt x="57" y="44"/>
                    </a:cubicBezTo>
                    <a:cubicBezTo>
                      <a:pt x="56" y="45"/>
                      <a:pt x="55" y="45"/>
                      <a:pt x="55" y="46"/>
                    </a:cubicBezTo>
                    <a:cubicBezTo>
                      <a:pt x="54" y="46"/>
                      <a:pt x="54" y="47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4" y="49"/>
                      <a:pt x="55" y="49"/>
                      <a:pt x="55" y="5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0"/>
                      <a:pt x="56" y="50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7" y="51"/>
                      <a:pt x="58" y="52"/>
                      <a:pt x="60" y="52"/>
                    </a:cubicBezTo>
                    <a:cubicBezTo>
                      <a:pt x="61" y="52"/>
                      <a:pt x="63" y="52"/>
                      <a:pt x="64" y="53"/>
                    </a:cubicBezTo>
                    <a:cubicBezTo>
                      <a:pt x="65" y="53"/>
                      <a:pt x="67" y="53"/>
                      <a:pt x="68" y="54"/>
                    </a:cubicBezTo>
                    <a:cubicBezTo>
                      <a:pt x="71" y="55"/>
                      <a:pt x="74" y="56"/>
                      <a:pt x="75" y="58"/>
                    </a:cubicBezTo>
                    <a:cubicBezTo>
                      <a:pt x="77" y="60"/>
                      <a:pt x="77" y="62"/>
                      <a:pt x="77" y="65"/>
                    </a:cubicBezTo>
                    <a:cubicBezTo>
                      <a:pt x="77" y="65"/>
                      <a:pt x="77" y="65"/>
                      <a:pt x="77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87"/>
              <p:cNvSpPr>
                <a:spLocks noEditPoints="1"/>
              </p:cNvSpPr>
              <p:nvPr/>
            </p:nvSpPr>
            <p:spPr bwMode="auto">
              <a:xfrm>
                <a:off x="1302" y="-7145"/>
                <a:ext cx="333" cy="345"/>
              </a:xfrm>
              <a:custGeom>
                <a:avLst/>
                <a:gdLst>
                  <a:gd name="T0" fmla="*/ 122 w 141"/>
                  <a:gd name="T1" fmla="*/ 82 h 146"/>
                  <a:gd name="T2" fmla="*/ 103 w 141"/>
                  <a:gd name="T3" fmla="*/ 94 h 146"/>
                  <a:gd name="T4" fmla="*/ 63 w 141"/>
                  <a:gd name="T5" fmla="*/ 70 h 146"/>
                  <a:gd name="T6" fmla="*/ 62 w 141"/>
                  <a:gd name="T7" fmla="*/ 70 h 146"/>
                  <a:gd name="T8" fmla="*/ 31 w 141"/>
                  <a:gd name="T9" fmla="*/ 70 h 146"/>
                  <a:gd name="T10" fmla="*/ 30 w 141"/>
                  <a:gd name="T11" fmla="*/ 70 h 146"/>
                  <a:gd name="T12" fmla="*/ 14 w 141"/>
                  <a:gd name="T13" fmla="*/ 79 h 146"/>
                  <a:gd name="T14" fmla="*/ 76 w 141"/>
                  <a:gd name="T15" fmla="*/ 123 h 146"/>
                  <a:gd name="T16" fmla="*/ 125 w 141"/>
                  <a:gd name="T17" fmla="*/ 91 h 146"/>
                  <a:gd name="T18" fmla="*/ 4 w 141"/>
                  <a:gd name="T19" fmla="*/ 104 h 146"/>
                  <a:gd name="T20" fmla="*/ 47 w 141"/>
                  <a:gd name="T21" fmla="*/ 88 h 146"/>
                  <a:gd name="T22" fmla="*/ 45 w 141"/>
                  <a:gd name="T23" fmla="*/ 86 h 146"/>
                  <a:gd name="T24" fmla="*/ 45 w 141"/>
                  <a:gd name="T25" fmla="*/ 89 h 146"/>
                  <a:gd name="T26" fmla="*/ 37 w 141"/>
                  <a:gd name="T27" fmla="*/ 94 h 146"/>
                  <a:gd name="T28" fmla="*/ 38 w 141"/>
                  <a:gd name="T29" fmla="*/ 96 h 146"/>
                  <a:gd name="T30" fmla="*/ 41 w 141"/>
                  <a:gd name="T31" fmla="*/ 104 h 146"/>
                  <a:gd name="T32" fmla="*/ 41 w 141"/>
                  <a:gd name="T33" fmla="*/ 98 h 146"/>
                  <a:gd name="T34" fmla="*/ 42 w 141"/>
                  <a:gd name="T35" fmla="*/ 92 h 146"/>
                  <a:gd name="T36" fmla="*/ 44 w 141"/>
                  <a:gd name="T37" fmla="*/ 95 h 146"/>
                  <a:gd name="T38" fmla="*/ 45 w 141"/>
                  <a:gd name="T39" fmla="*/ 102 h 146"/>
                  <a:gd name="T40" fmla="*/ 47 w 141"/>
                  <a:gd name="T41" fmla="*/ 109 h 146"/>
                  <a:gd name="T42" fmla="*/ 48 w 141"/>
                  <a:gd name="T43" fmla="*/ 104 h 146"/>
                  <a:gd name="T44" fmla="*/ 48 w 141"/>
                  <a:gd name="T45" fmla="*/ 99 h 146"/>
                  <a:gd name="T46" fmla="*/ 50 w 141"/>
                  <a:gd name="T47" fmla="*/ 108 h 146"/>
                  <a:gd name="T48" fmla="*/ 50 w 141"/>
                  <a:gd name="T49" fmla="*/ 101 h 146"/>
                  <a:gd name="T50" fmla="*/ 50 w 141"/>
                  <a:gd name="T51" fmla="*/ 96 h 146"/>
                  <a:gd name="T52" fmla="*/ 50 w 141"/>
                  <a:gd name="T53" fmla="*/ 90 h 146"/>
                  <a:gd name="T54" fmla="*/ 52 w 141"/>
                  <a:gd name="T55" fmla="*/ 99 h 146"/>
                  <a:gd name="T56" fmla="*/ 52 w 141"/>
                  <a:gd name="T57" fmla="*/ 92 h 146"/>
                  <a:gd name="T58" fmla="*/ 57 w 141"/>
                  <a:gd name="T59" fmla="*/ 95 h 146"/>
                  <a:gd name="T60" fmla="*/ 58 w 141"/>
                  <a:gd name="T61" fmla="*/ 88 h 146"/>
                  <a:gd name="T62" fmla="*/ 117 w 141"/>
                  <a:gd name="T63" fmla="*/ 81 h 146"/>
                  <a:gd name="T64" fmla="*/ 79 w 141"/>
                  <a:gd name="T65" fmla="*/ 81 h 146"/>
                  <a:gd name="T66" fmla="*/ 113 w 141"/>
                  <a:gd name="T67" fmla="*/ 99 h 146"/>
                  <a:gd name="T68" fmla="*/ 105 w 141"/>
                  <a:gd name="T69" fmla="*/ 94 h 146"/>
                  <a:gd name="T70" fmla="*/ 134 w 141"/>
                  <a:gd name="T71" fmla="*/ 78 h 146"/>
                  <a:gd name="T72" fmla="*/ 42 w 141"/>
                  <a:gd name="T73" fmla="*/ 72 h 146"/>
                  <a:gd name="T74" fmla="*/ 36 w 141"/>
                  <a:gd name="T75" fmla="*/ 61 h 146"/>
                  <a:gd name="T76" fmla="*/ 66 w 141"/>
                  <a:gd name="T77" fmla="*/ 13 h 146"/>
                  <a:gd name="T78" fmla="*/ 22 w 141"/>
                  <a:gd name="T79" fmla="*/ 51 h 146"/>
                  <a:gd name="T80" fmla="*/ 63 w 141"/>
                  <a:gd name="T81" fmla="*/ 38 h 146"/>
                  <a:gd name="T82" fmla="*/ 114 w 141"/>
                  <a:gd name="T83" fmla="*/ 16 h 146"/>
                  <a:gd name="T84" fmla="*/ 91 w 141"/>
                  <a:gd name="T85" fmla="*/ 43 h 146"/>
                  <a:gd name="T86" fmla="*/ 105 w 141"/>
                  <a:gd name="T87" fmla="*/ 48 h 146"/>
                  <a:gd name="T88" fmla="*/ 119 w 141"/>
                  <a:gd name="T89" fmla="*/ 49 h 146"/>
                  <a:gd name="T90" fmla="*/ 119 w 141"/>
                  <a:gd name="T91" fmla="*/ 48 h 146"/>
                  <a:gd name="T92" fmla="*/ 108 w 141"/>
                  <a:gd name="T93" fmla="*/ 44 h 146"/>
                  <a:gd name="T94" fmla="*/ 107 w 141"/>
                  <a:gd name="T95" fmla="*/ 42 h 146"/>
                  <a:gd name="T96" fmla="*/ 109 w 141"/>
                  <a:gd name="T97" fmla="*/ 32 h 146"/>
                  <a:gd name="T98" fmla="*/ 116 w 141"/>
                  <a:gd name="T99" fmla="*/ 30 h 146"/>
                  <a:gd name="T100" fmla="*/ 121 w 141"/>
                  <a:gd name="T101" fmla="*/ 31 h 146"/>
                  <a:gd name="T102" fmla="*/ 120 w 141"/>
                  <a:gd name="T103" fmla="*/ 35 h 146"/>
                  <a:gd name="T104" fmla="*/ 117 w 141"/>
                  <a:gd name="T105" fmla="*/ 35 h 146"/>
                  <a:gd name="T106" fmla="*/ 112 w 141"/>
                  <a:gd name="T107" fmla="*/ 37 h 146"/>
                  <a:gd name="T108" fmla="*/ 112 w 141"/>
                  <a:gd name="T109" fmla="*/ 39 h 146"/>
                  <a:gd name="T110" fmla="*/ 120 w 141"/>
                  <a:gd name="T111" fmla="*/ 41 h 146"/>
                  <a:gd name="T112" fmla="*/ 121 w 141"/>
                  <a:gd name="T113" fmla="*/ 54 h 146"/>
                  <a:gd name="T114" fmla="*/ 114 w 141"/>
                  <a:gd name="T115" fmla="*/ 5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146">
                    <a:moveTo>
                      <a:pt x="135" y="76"/>
                    </a:moveTo>
                    <a:cubicBezTo>
                      <a:pt x="135" y="76"/>
                      <a:pt x="135" y="76"/>
                      <a:pt x="134" y="76"/>
                    </a:cubicBezTo>
                    <a:cubicBezTo>
                      <a:pt x="133" y="76"/>
                      <a:pt x="132" y="77"/>
                      <a:pt x="131" y="78"/>
                    </a:cubicBezTo>
                    <a:cubicBezTo>
                      <a:pt x="129" y="81"/>
                      <a:pt x="127" y="82"/>
                      <a:pt x="125" y="82"/>
                    </a:cubicBezTo>
                    <a:cubicBezTo>
                      <a:pt x="125" y="82"/>
                      <a:pt x="124" y="82"/>
                      <a:pt x="123" y="82"/>
                    </a:cubicBezTo>
                    <a:cubicBezTo>
                      <a:pt x="123" y="82"/>
                      <a:pt x="123" y="82"/>
                      <a:pt x="122" y="82"/>
                    </a:cubicBezTo>
                    <a:cubicBezTo>
                      <a:pt x="123" y="81"/>
                      <a:pt x="123" y="80"/>
                      <a:pt x="123" y="79"/>
                    </a:cubicBezTo>
                    <a:cubicBezTo>
                      <a:pt x="122" y="78"/>
                      <a:pt x="121" y="77"/>
                      <a:pt x="121" y="77"/>
                    </a:cubicBezTo>
                    <a:cubicBezTo>
                      <a:pt x="119" y="76"/>
                      <a:pt x="117" y="78"/>
                      <a:pt x="116" y="79"/>
                    </a:cubicBezTo>
                    <a:cubicBezTo>
                      <a:pt x="115" y="81"/>
                      <a:pt x="114" y="82"/>
                      <a:pt x="113" y="84"/>
                    </a:cubicBezTo>
                    <a:cubicBezTo>
                      <a:pt x="109" y="85"/>
                      <a:pt x="104" y="88"/>
                      <a:pt x="103" y="94"/>
                    </a:cubicBezTo>
                    <a:cubicBezTo>
                      <a:pt x="103" y="94"/>
                      <a:pt x="103" y="94"/>
                      <a:pt x="103" y="94"/>
                    </a:cubicBezTo>
                    <a:cubicBezTo>
                      <a:pt x="103" y="94"/>
                      <a:pt x="96" y="111"/>
                      <a:pt x="93" y="116"/>
                    </a:cubicBezTo>
                    <a:cubicBezTo>
                      <a:pt x="93" y="111"/>
                      <a:pt x="92" y="101"/>
                      <a:pt x="92" y="101"/>
                    </a:cubicBezTo>
                    <a:cubicBezTo>
                      <a:pt x="90" y="86"/>
                      <a:pt x="79" y="79"/>
                      <a:pt x="78" y="79"/>
                    </a:cubicBezTo>
                    <a:cubicBezTo>
                      <a:pt x="78" y="78"/>
                      <a:pt x="73" y="75"/>
                      <a:pt x="70" y="74"/>
                    </a:cubicBezTo>
                    <a:cubicBezTo>
                      <a:pt x="65" y="71"/>
                      <a:pt x="63" y="70"/>
                      <a:pt x="63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3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0"/>
                      <a:pt x="26" y="72"/>
                      <a:pt x="22" y="74"/>
                    </a:cubicBezTo>
                    <a:cubicBezTo>
                      <a:pt x="18" y="76"/>
                      <a:pt x="14" y="79"/>
                      <a:pt x="14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0" y="81"/>
                      <a:pt x="0" y="88"/>
                      <a:pt x="2" y="104"/>
                    </a:cubicBezTo>
                    <a:cubicBezTo>
                      <a:pt x="3" y="121"/>
                      <a:pt x="5" y="145"/>
                      <a:pt x="5" y="145"/>
                    </a:cubicBezTo>
                    <a:cubicBezTo>
                      <a:pt x="5" y="146"/>
                      <a:pt x="5" y="146"/>
                      <a:pt x="5" y="146"/>
                    </a:cubicBezTo>
                    <a:cubicBezTo>
                      <a:pt x="74" y="146"/>
                      <a:pt x="74" y="146"/>
                      <a:pt x="74" y="146"/>
                    </a:cubicBezTo>
                    <a:cubicBezTo>
                      <a:pt x="76" y="123"/>
                      <a:pt x="76" y="123"/>
                      <a:pt x="76" y="123"/>
                    </a:cubicBezTo>
                    <a:cubicBezTo>
                      <a:pt x="76" y="123"/>
                      <a:pt x="76" y="123"/>
                      <a:pt x="76" y="123"/>
                    </a:cubicBezTo>
                    <a:cubicBezTo>
                      <a:pt x="79" y="135"/>
                      <a:pt x="86" y="138"/>
                      <a:pt x="87" y="138"/>
                    </a:cubicBezTo>
                    <a:cubicBezTo>
                      <a:pt x="91" y="140"/>
                      <a:pt x="94" y="140"/>
                      <a:pt x="98" y="138"/>
                    </a:cubicBezTo>
                    <a:cubicBezTo>
                      <a:pt x="102" y="136"/>
                      <a:pt x="105" y="132"/>
                      <a:pt x="107" y="127"/>
                    </a:cubicBezTo>
                    <a:cubicBezTo>
                      <a:pt x="109" y="119"/>
                      <a:pt x="115" y="100"/>
                      <a:pt x="115" y="99"/>
                    </a:cubicBezTo>
                    <a:cubicBezTo>
                      <a:pt x="116" y="98"/>
                      <a:pt x="118" y="95"/>
                      <a:pt x="123" y="92"/>
                    </a:cubicBezTo>
                    <a:cubicBezTo>
                      <a:pt x="125" y="91"/>
                      <a:pt x="125" y="91"/>
                      <a:pt x="125" y="91"/>
                    </a:cubicBezTo>
                    <a:cubicBezTo>
                      <a:pt x="129" y="89"/>
                      <a:pt x="132" y="88"/>
                      <a:pt x="133" y="86"/>
                    </a:cubicBezTo>
                    <a:cubicBezTo>
                      <a:pt x="135" y="82"/>
                      <a:pt x="136" y="80"/>
                      <a:pt x="136" y="78"/>
                    </a:cubicBezTo>
                    <a:cubicBezTo>
                      <a:pt x="136" y="78"/>
                      <a:pt x="136" y="78"/>
                      <a:pt x="136" y="77"/>
                    </a:cubicBezTo>
                    <a:cubicBezTo>
                      <a:pt x="136" y="77"/>
                      <a:pt x="136" y="76"/>
                      <a:pt x="135" y="76"/>
                    </a:cubicBezTo>
                    <a:close/>
                    <a:moveTo>
                      <a:pt x="7" y="144"/>
                    </a:moveTo>
                    <a:cubicBezTo>
                      <a:pt x="6" y="140"/>
                      <a:pt x="5" y="119"/>
                      <a:pt x="4" y="104"/>
                    </a:cubicBezTo>
                    <a:cubicBezTo>
                      <a:pt x="3" y="103"/>
                      <a:pt x="3" y="102"/>
                      <a:pt x="3" y="102"/>
                    </a:cubicBezTo>
                    <a:cubicBezTo>
                      <a:pt x="3" y="89"/>
                      <a:pt x="10" y="84"/>
                      <a:pt x="14" y="81"/>
                    </a:cubicBezTo>
                    <a:cubicBezTo>
                      <a:pt x="19" y="144"/>
                      <a:pt x="19" y="144"/>
                      <a:pt x="19" y="144"/>
                    </a:cubicBezTo>
                    <a:cubicBezTo>
                      <a:pt x="19" y="144"/>
                      <a:pt x="19" y="144"/>
                      <a:pt x="19" y="144"/>
                    </a:cubicBezTo>
                    <a:cubicBezTo>
                      <a:pt x="12" y="144"/>
                      <a:pt x="7" y="144"/>
                      <a:pt x="7" y="144"/>
                    </a:cubicBezTo>
                    <a:close/>
                    <a:moveTo>
                      <a:pt x="47" y="88"/>
                    </a:moveTo>
                    <a:cubicBezTo>
                      <a:pt x="47" y="88"/>
                      <a:pt x="47" y="88"/>
                      <a:pt x="48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lose/>
                    <a:moveTo>
                      <a:pt x="31" y="77"/>
                    </a:moveTo>
                    <a:cubicBezTo>
                      <a:pt x="31" y="75"/>
                      <a:pt x="31" y="74"/>
                      <a:pt x="31" y="73"/>
                    </a:cubicBezTo>
                    <a:cubicBezTo>
                      <a:pt x="33" y="75"/>
                      <a:pt x="44" y="85"/>
                      <a:pt x="45" y="86"/>
                    </a:cubicBezTo>
                    <a:cubicBezTo>
                      <a:pt x="44" y="87"/>
                      <a:pt x="40" y="91"/>
                      <a:pt x="35" y="88"/>
                    </a:cubicBezTo>
                    <a:cubicBezTo>
                      <a:pt x="32" y="87"/>
                      <a:pt x="31" y="81"/>
                      <a:pt x="31" y="77"/>
                    </a:cubicBezTo>
                    <a:close/>
                    <a:moveTo>
                      <a:pt x="45" y="91"/>
                    </a:moveTo>
                    <a:cubicBezTo>
                      <a:pt x="45" y="91"/>
                      <a:pt x="44" y="91"/>
                      <a:pt x="44" y="91"/>
                    </a:cubicBezTo>
                    <a:cubicBezTo>
                      <a:pt x="44" y="90"/>
                      <a:pt x="44" y="90"/>
                      <a:pt x="44" y="89"/>
                    </a:cubicBezTo>
                    <a:cubicBezTo>
                      <a:pt x="44" y="89"/>
                      <a:pt x="45" y="89"/>
                      <a:pt x="45" y="89"/>
                    </a:cubicBezTo>
                    <a:cubicBezTo>
                      <a:pt x="46" y="90"/>
                      <a:pt x="46" y="90"/>
                      <a:pt x="45" y="91"/>
                    </a:cubicBezTo>
                    <a:close/>
                    <a:moveTo>
                      <a:pt x="37" y="94"/>
                    </a:moveTo>
                    <a:cubicBezTo>
                      <a:pt x="37" y="94"/>
                      <a:pt x="37" y="94"/>
                      <a:pt x="36" y="94"/>
                    </a:cubicBezTo>
                    <a:cubicBezTo>
                      <a:pt x="36" y="93"/>
                      <a:pt x="36" y="93"/>
                      <a:pt x="36" y="92"/>
                    </a:cubicBezTo>
                    <a:cubicBezTo>
                      <a:pt x="36" y="92"/>
                      <a:pt x="37" y="92"/>
                      <a:pt x="37" y="92"/>
                    </a:cubicBezTo>
                    <a:cubicBezTo>
                      <a:pt x="37" y="93"/>
                      <a:pt x="37" y="93"/>
                      <a:pt x="37" y="94"/>
                    </a:cubicBezTo>
                    <a:close/>
                    <a:moveTo>
                      <a:pt x="40" y="102"/>
                    </a:moveTo>
                    <a:cubicBezTo>
                      <a:pt x="39" y="101"/>
                      <a:pt x="39" y="101"/>
                      <a:pt x="39" y="100"/>
                    </a:cubicBezTo>
                    <a:cubicBezTo>
                      <a:pt x="39" y="100"/>
                      <a:pt x="39" y="101"/>
                      <a:pt x="40" y="101"/>
                    </a:cubicBezTo>
                    <a:cubicBezTo>
                      <a:pt x="40" y="101"/>
                      <a:pt x="40" y="102"/>
                      <a:pt x="40" y="102"/>
                    </a:cubicBezTo>
                    <a:close/>
                    <a:moveTo>
                      <a:pt x="40" y="96"/>
                    </a:moveTo>
                    <a:cubicBezTo>
                      <a:pt x="39" y="97"/>
                      <a:pt x="39" y="97"/>
                      <a:pt x="38" y="96"/>
                    </a:cubicBezTo>
                    <a:cubicBezTo>
                      <a:pt x="38" y="96"/>
                      <a:pt x="38" y="95"/>
                      <a:pt x="38" y="95"/>
                    </a:cubicBezTo>
                    <a:cubicBezTo>
                      <a:pt x="39" y="95"/>
                      <a:pt x="39" y="95"/>
                      <a:pt x="40" y="95"/>
                    </a:cubicBezTo>
                    <a:cubicBezTo>
                      <a:pt x="40" y="95"/>
                      <a:pt x="40" y="96"/>
                      <a:pt x="40" y="96"/>
                    </a:cubicBezTo>
                    <a:close/>
                    <a:moveTo>
                      <a:pt x="42" y="105"/>
                    </a:moveTo>
                    <a:cubicBezTo>
                      <a:pt x="42" y="105"/>
                      <a:pt x="42" y="105"/>
                      <a:pt x="42" y="105"/>
                    </a:cubicBezTo>
                    <a:cubicBezTo>
                      <a:pt x="41" y="105"/>
                      <a:pt x="41" y="104"/>
                      <a:pt x="41" y="104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42" y="103"/>
                      <a:pt x="42" y="103"/>
                      <a:pt x="42" y="104"/>
                    </a:cubicBezTo>
                    <a:cubicBezTo>
                      <a:pt x="43" y="104"/>
                      <a:pt x="43" y="105"/>
                      <a:pt x="42" y="105"/>
                    </a:cubicBezTo>
                    <a:close/>
                    <a:moveTo>
                      <a:pt x="42" y="99"/>
                    </a:moveTo>
                    <a:cubicBezTo>
                      <a:pt x="42" y="100"/>
                      <a:pt x="42" y="100"/>
                      <a:pt x="41" y="99"/>
                    </a:cubicBezTo>
                    <a:cubicBezTo>
                      <a:pt x="41" y="99"/>
                      <a:pt x="41" y="98"/>
                      <a:pt x="41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3" y="98"/>
                      <a:pt x="43" y="99"/>
                      <a:pt x="42" y="99"/>
                    </a:cubicBezTo>
                    <a:close/>
                    <a:moveTo>
                      <a:pt x="42" y="94"/>
                    </a:moveTo>
                    <a:cubicBezTo>
                      <a:pt x="42" y="94"/>
                      <a:pt x="42" y="94"/>
                      <a:pt x="41" y="94"/>
                    </a:cubicBezTo>
                    <a:cubicBezTo>
                      <a:pt x="41" y="93"/>
                      <a:pt x="41" y="93"/>
                      <a:pt x="41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3" y="93"/>
                      <a:pt x="43" y="93"/>
                      <a:pt x="42" y="94"/>
                    </a:cubicBezTo>
                    <a:close/>
                    <a:moveTo>
                      <a:pt x="44" y="95"/>
                    </a:moveTo>
                    <a:cubicBezTo>
                      <a:pt x="44" y="95"/>
                      <a:pt x="45" y="95"/>
                      <a:pt x="45" y="95"/>
                    </a:cubicBezTo>
                    <a:cubicBezTo>
                      <a:pt x="46" y="95"/>
                      <a:pt x="46" y="96"/>
                      <a:pt x="45" y="96"/>
                    </a:cubicBezTo>
                    <a:cubicBezTo>
                      <a:pt x="45" y="97"/>
                      <a:pt x="44" y="97"/>
                      <a:pt x="44" y="96"/>
                    </a:cubicBezTo>
                    <a:cubicBezTo>
                      <a:pt x="44" y="96"/>
                      <a:pt x="44" y="95"/>
                      <a:pt x="44" y="95"/>
                    </a:cubicBezTo>
                    <a:close/>
                    <a:moveTo>
                      <a:pt x="45" y="108"/>
                    </a:moveTo>
                    <a:cubicBezTo>
                      <a:pt x="45" y="108"/>
                      <a:pt x="44" y="108"/>
                      <a:pt x="44" y="108"/>
                    </a:cubicBezTo>
                    <a:cubicBezTo>
                      <a:pt x="44" y="107"/>
                      <a:pt x="44" y="107"/>
                      <a:pt x="44" y="106"/>
                    </a:cubicBezTo>
                    <a:cubicBezTo>
                      <a:pt x="44" y="106"/>
                      <a:pt x="45" y="106"/>
                      <a:pt x="45" y="106"/>
                    </a:cubicBezTo>
                    <a:cubicBezTo>
                      <a:pt x="46" y="107"/>
                      <a:pt x="46" y="107"/>
                      <a:pt x="45" y="108"/>
                    </a:cubicBezTo>
                    <a:close/>
                    <a:moveTo>
                      <a:pt x="45" y="102"/>
                    </a:moveTo>
                    <a:cubicBezTo>
                      <a:pt x="45" y="102"/>
                      <a:pt x="44" y="102"/>
                      <a:pt x="44" y="102"/>
                    </a:cubicBezTo>
                    <a:cubicBezTo>
                      <a:pt x="44" y="102"/>
                      <a:pt x="44" y="101"/>
                      <a:pt x="44" y="101"/>
                    </a:cubicBezTo>
                    <a:cubicBezTo>
                      <a:pt x="44" y="100"/>
                      <a:pt x="45" y="100"/>
                      <a:pt x="45" y="101"/>
                    </a:cubicBezTo>
                    <a:cubicBezTo>
                      <a:pt x="46" y="101"/>
                      <a:pt x="46" y="102"/>
                      <a:pt x="45" y="102"/>
                    </a:cubicBezTo>
                    <a:close/>
                    <a:moveTo>
                      <a:pt x="47" y="110"/>
                    </a:moveTo>
                    <a:cubicBezTo>
                      <a:pt x="46" y="110"/>
                      <a:pt x="47" y="110"/>
                      <a:pt x="47" y="109"/>
                    </a:cubicBezTo>
                    <a:cubicBezTo>
                      <a:pt x="47" y="109"/>
                      <a:pt x="48" y="109"/>
                      <a:pt x="48" y="109"/>
                    </a:cubicBezTo>
                    <a:cubicBezTo>
                      <a:pt x="48" y="110"/>
                      <a:pt x="47" y="110"/>
                      <a:pt x="47" y="110"/>
                    </a:cubicBezTo>
                    <a:close/>
                    <a:moveTo>
                      <a:pt x="48" y="105"/>
                    </a:moveTo>
                    <a:cubicBezTo>
                      <a:pt x="48" y="105"/>
                      <a:pt x="47" y="105"/>
                      <a:pt x="47" y="105"/>
                    </a:cubicBezTo>
                    <a:cubicBezTo>
                      <a:pt x="46" y="105"/>
                      <a:pt x="46" y="104"/>
                      <a:pt x="47" y="104"/>
                    </a:cubicBezTo>
                    <a:cubicBezTo>
                      <a:pt x="47" y="103"/>
                      <a:pt x="48" y="103"/>
                      <a:pt x="48" y="104"/>
                    </a:cubicBezTo>
                    <a:cubicBezTo>
                      <a:pt x="48" y="104"/>
                      <a:pt x="48" y="105"/>
                      <a:pt x="48" y="105"/>
                    </a:cubicBezTo>
                    <a:close/>
                    <a:moveTo>
                      <a:pt x="48" y="99"/>
                    </a:moveTo>
                    <a:cubicBezTo>
                      <a:pt x="48" y="100"/>
                      <a:pt x="47" y="100"/>
                      <a:pt x="47" y="99"/>
                    </a:cubicBezTo>
                    <a:cubicBezTo>
                      <a:pt x="46" y="99"/>
                      <a:pt x="46" y="98"/>
                      <a:pt x="47" y="98"/>
                    </a:cubicBezTo>
                    <a:cubicBezTo>
                      <a:pt x="47" y="98"/>
                      <a:pt x="48" y="98"/>
                      <a:pt x="48" y="98"/>
                    </a:cubicBezTo>
                    <a:cubicBezTo>
                      <a:pt x="48" y="98"/>
                      <a:pt x="48" y="99"/>
                      <a:pt x="48" y="99"/>
                    </a:cubicBezTo>
                    <a:close/>
                    <a:moveTo>
                      <a:pt x="48" y="94"/>
                    </a:moveTo>
                    <a:cubicBezTo>
                      <a:pt x="48" y="94"/>
                      <a:pt x="47" y="94"/>
                      <a:pt x="47" y="94"/>
                    </a:cubicBezTo>
                    <a:cubicBezTo>
                      <a:pt x="46" y="93"/>
                      <a:pt x="46" y="93"/>
                      <a:pt x="47" y="92"/>
                    </a:cubicBezTo>
                    <a:cubicBezTo>
                      <a:pt x="47" y="92"/>
                      <a:pt x="48" y="92"/>
                      <a:pt x="48" y="92"/>
                    </a:cubicBezTo>
                    <a:cubicBezTo>
                      <a:pt x="48" y="93"/>
                      <a:pt x="48" y="93"/>
                      <a:pt x="48" y="94"/>
                    </a:cubicBezTo>
                    <a:close/>
                    <a:moveTo>
                      <a:pt x="50" y="108"/>
                    </a:moveTo>
                    <a:cubicBezTo>
                      <a:pt x="49" y="107"/>
                      <a:pt x="49" y="107"/>
                      <a:pt x="50" y="106"/>
                    </a:cubicBezTo>
                    <a:cubicBezTo>
                      <a:pt x="50" y="106"/>
                      <a:pt x="50" y="106"/>
                      <a:pt x="51" y="106"/>
                    </a:cubicBezTo>
                    <a:cubicBezTo>
                      <a:pt x="50" y="107"/>
                      <a:pt x="50" y="107"/>
                      <a:pt x="50" y="108"/>
                    </a:cubicBezTo>
                    <a:close/>
                    <a:moveTo>
                      <a:pt x="51" y="102"/>
                    </a:moveTo>
                    <a:cubicBezTo>
                      <a:pt x="51" y="102"/>
                      <a:pt x="50" y="102"/>
                      <a:pt x="50" y="102"/>
                    </a:cubicBezTo>
                    <a:cubicBezTo>
                      <a:pt x="49" y="102"/>
                      <a:pt x="49" y="101"/>
                      <a:pt x="50" y="101"/>
                    </a:cubicBezTo>
                    <a:cubicBezTo>
                      <a:pt x="50" y="100"/>
                      <a:pt x="51" y="100"/>
                      <a:pt x="51" y="101"/>
                    </a:cubicBezTo>
                    <a:cubicBezTo>
                      <a:pt x="51" y="101"/>
                      <a:pt x="51" y="102"/>
                      <a:pt x="51" y="102"/>
                    </a:cubicBezTo>
                    <a:close/>
                    <a:moveTo>
                      <a:pt x="50" y="95"/>
                    </a:moveTo>
                    <a:cubicBezTo>
                      <a:pt x="50" y="95"/>
                      <a:pt x="51" y="95"/>
                      <a:pt x="51" y="95"/>
                    </a:cubicBezTo>
                    <a:cubicBezTo>
                      <a:pt x="51" y="95"/>
                      <a:pt x="51" y="96"/>
                      <a:pt x="51" y="96"/>
                    </a:cubicBezTo>
                    <a:cubicBezTo>
                      <a:pt x="51" y="97"/>
                      <a:pt x="50" y="97"/>
                      <a:pt x="50" y="96"/>
                    </a:cubicBezTo>
                    <a:cubicBezTo>
                      <a:pt x="49" y="96"/>
                      <a:pt x="49" y="95"/>
                      <a:pt x="50" y="95"/>
                    </a:cubicBezTo>
                    <a:close/>
                    <a:moveTo>
                      <a:pt x="50" y="90"/>
                    </a:moveTo>
                    <a:cubicBezTo>
                      <a:pt x="50" y="90"/>
                      <a:pt x="51" y="90"/>
                      <a:pt x="51" y="90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0" y="91"/>
                      <a:pt x="50" y="91"/>
                    </a:cubicBezTo>
                    <a:cubicBezTo>
                      <a:pt x="49" y="90"/>
                      <a:pt x="49" y="90"/>
                      <a:pt x="50" y="90"/>
                    </a:cubicBezTo>
                    <a:close/>
                    <a:moveTo>
                      <a:pt x="52" y="104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4"/>
                      <a:pt x="52" y="104"/>
                      <a:pt x="52" y="104"/>
                    </a:cubicBezTo>
                    <a:close/>
                    <a:moveTo>
                      <a:pt x="54" y="99"/>
                    </a:moveTo>
                    <a:cubicBezTo>
                      <a:pt x="53" y="100"/>
                      <a:pt x="53" y="100"/>
                      <a:pt x="52" y="99"/>
                    </a:cubicBezTo>
                    <a:cubicBezTo>
                      <a:pt x="52" y="99"/>
                      <a:pt x="52" y="98"/>
                      <a:pt x="52" y="98"/>
                    </a:cubicBezTo>
                    <a:cubicBezTo>
                      <a:pt x="53" y="98"/>
                      <a:pt x="53" y="98"/>
                      <a:pt x="54" y="98"/>
                    </a:cubicBezTo>
                    <a:cubicBezTo>
                      <a:pt x="54" y="98"/>
                      <a:pt x="54" y="99"/>
                      <a:pt x="54" y="99"/>
                    </a:cubicBezTo>
                    <a:close/>
                    <a:moveTo>
                      <a:pt x="54" y="94"/>
                    </a:moveTo>
                    <a:cubicBezTo>
                      <a:pt x="53" y="94"/>
                      <a:pt x="53" y="94"/>
                      <a:pt x="52" y="94"/>
                    </a:cubicBezTo>
                    <a:cubicBezTo>
                      <a:pt x="52" y="93"/>
                      <a:pt x="52" y="93"/>
                      <a:pt x="52" y="92"/>
                    </a:cubicBezTo>
                    <a:cubicBezTo>
                      <a:pt x="53" y="92"/>
                      <a:pt x="53" y="92"/>
                      <a:pt x="54" y="92"/>
                    </a:cubicBezTo>
                    <a:cubicBezTo>
                      <a:pt x="54" y="93"/>
                      <a:pt x="54" y="93"/>
                      <a:pt x="54" y="94"/>
                    </a:cubicBezTo>
                    <a:close/>
                    <a:moveTo>
                      <a:pt x="56" y="97"/>
                    </a:moveTo>
                    <a:cubicBezTo>
                      <a:pt x="56" y="97"/>
                      <a:pt x="56" y="97"/>
                      <a:pt x="55" y="96"/>
                    </a:cubicBezTo>
                    <a:cubicBezTo>
                      <a:pt x="55" y="96"/>
                      <a:pt x="55" y="95"/>
                      <a:pt x="55" y="95"/>
                    </a:cubicBezTo>
                    <a:cubicBezTo>
                      <a:pt x="56" y="95"/>
                      <a:pt x="56" y="95"/>
                      <a:pt x="57" y="95"/>
                    </a:cubicBezTo>
                    <a:cubicBezTo>
                      <a:pt x="56" y="96"/>
                      <a:pt x="56" y="96"/>
                      <a:pt x="56" y="97"/>
                    </a:cubicBezTo>
                    <a:close/>
                    <a:moveTo>
                      <a:pt x="58" y="88"/>
                    </a:moveTo>
                    <a:cubicBezTo>
                      <a:pt x="53" y="91"/>
                      <a:pt x="49" y="87"/>
                      <a:pt x="48" y="86"/>
                    </a:cubicBezTo>
                    <a:cubicBezTo>
                      <a:pt x="49" y="85"/>
                      <a:pt x="60" y="75"/>
                      <a:pt x="62" y="73"/>
                    </a:cubicBezTo>
                    <a:cubicBezTo>
                      <a:pt x="62" y="74"/>
                      <a:pt x="62" y="75"/>
                      <a:pt x="62" y="77"/>
                    </a:cubicBezTo>
                    <a:cubicBezTo>
                      <a:pt x="62" y="81"/>
                      <a:pt x="61" y="87"/>
                      <a:pt x="58" y="88"/>
                    </a:cubicBezTo>
                    <a:close/>
                    <a:moveTo>
                      <a:pt x="117" y="81"/>
                    </a:moveTo>
                    <a:cubicBezTo>
                      <a:pt x="118" y="79"/>
                      <a:pt x="120" y="79"/>
                      <a:pt x="120" y="79"/>
                    </a:cubicBezTo>
                    <a:cubicBezTo>
                      <a:pt x="120" y="79"/>
                      <a:pt x="121" y="79"/>
                      <a:pt x="121" y="79"/>
                    </a:cubicBezTo>
                    <a:cubicBezTo>
                      <a:pt x="121" y="80"/>
                      <a:pt x="121" y="81"/>
                      <a:pt x="120" y="82"/>
                    </a:cubicBezTo>
                    <a:cubicBezTo>
                      <a:pt x="119" y="82"/>
                      <a:pt x="117" y="83"/>
                      <a:pt x="116" y="83"/>
                    </a:cubicBezTo>
                    <a:cubicBezTo>
                      <a:pt x="116" y="82"/>
                      <a:pt x="117" y="81"/>
                      <a:pt x="117" y="81"/>
                    </a:cubicBezTo>
                    <a:close/>
                    <a:moveTo>
                      <a:pt x="105" y="126"/>
                    </a:moveTo>
                    <a:cubicBezTo>
                      <a:pt x="103" y="131"/>
                      <a:pt x="100" y="135"/>
                      <a:pt x="97" y="136"/>
                    </a:cubicBezTo>
                    <a:cubicBezTo>
                      <a:pt x="94" y="138"/>
                      <a:pt x="91" y="138"/>
                      <a:pt x="87" y="136"/>
                    </a:cubicBezTo>
                    <a:cubicBezTo>
                      <a:pt x="87" y="136"/>
                      <a:pt x="81" y="134"/>
                      <a:pt x="78" y="123"/>
                    </a:cubicBezTo>
                    <a:cubicBezTo>
                      <a:pt x="77" y="121"/>
                      <a:pt x="77" y="118"/>
                      <a:pt x="76" y="116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82" y="83"/>
                      <a:pt x="88" y="90"/>
                      <a:pt x="90" y="101"/>
                    </a:cubicBezTo>
                    <a:cubicBezTo>
                      <a:pt x="92" y="120"/>
                      <a:pt x="92" y="120"/>
                      <a:pt x="92" y="120"/>
                    </a:cubicBezTo>
                    <a:cubicBezTo>
                      <a:pt x="92" y="120"/>
                      <a:pt x="92" y="120"/>
                      <a:pt x="93" y="121"/>
                    </a:cubicBezTo>
                    <a:cubicBezTo>
                      <a:pt x="93" y="121"/>
                      <a:pt x="93" y="120"/>
                      <a:pt x="94" y="120"/>
                    </a:cubicBezTo>
                    <a:cubicBezTo>
                      <a:pt x="94" y="120"/>
                      <a:pt x="104" y="97"/>
                      <a:pt x="105" y="96"/>
                    </a:cubicBezTo>
                    <a:cubicBezTo>
                      <a:pt x="106" y="96"/>
                      <a:pt x="112" y="98"/>
                      <a:pt x="113" y="99"/>
                    </a:cubicBezTo>
                    <a:cubicBezTo>
                      <a:pt x="112" y="103"/>
                      <a:pt x="107" y="119"/>
                      <a:pt x="105" y="126"/>
                    </a:cubicBezTo>
                    <a:close/>
                    <a:moveTo>
                      <a:pt x="131" y="85"/>
                    </a:moveTo>
                    <a:cubicBezTo>
                      <a:pt x="130" y="86"/>
                      <a:pt x="128" y="88"/>
                      <a:pt x="124" y="90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17" y="93"/>
                      <a:pt x="115" y="96"/>
                      <a:pt x="114" y="97"/>
                    </a:cubicBezTo>
                    <a:cubicBezTo>
                      <a:pt x="105" y="94"/>
                      <a:pt x="105" y="94"/>
                      <a:pt x="105" y="94"/>
                    </a:cubicBezTo>
                    <a:cubicBezTo>
                      <a:pt x="107" y="85"/>
                      <a:pt x="118" y="84"/>
                      <a:pt x="123" y="84"/>
                    </a:cubicBezTo>
                    <a:cubicBezTo>
                      <a:pt x="124" y="84"/>
                      <a:pt x="125" y="84"/>
                      <a:pt x="125" y="84"/>
                    </a:cubicBezTo>
                    <a:cubicBezTo>
                      <a:pt x="129" y="84"/>
                      <a:pt x="130" y="82"/>
                      <a:pt x="132" y="80"/>
                    </a:cubicBezTo>
                    <a:cubicBezTo>
                      <a:pt x="133" y="78"/>
                      <a:pt x="134" y="78"/>
                      <a:pt x="134" y="78"/>
                    </a:cubicBezTo>
                    <a:cubicBezTo>
                      <a:pt x="134" y="78"/>
                      <a:pt x="134" y="78"/>
                      <a:pt x="134" y="78"/>
                    </a:cubicBezTo>
                    <a:cubicBezTo>
                      <a:pt x="134" y="78"/>
                      <a:pt x="134" y="78"/>
                      <a:pt x="134" y="78"/>
                    </a:cubicBezTo>
                    <a:cubicBezTo>
                      <a:pt x="134" y="78"/>
                      <a:pt x="134" y="78"/>
                      <a:pt x="134" y="78"/>
                    </a:cubicBezTo>
                    <a:cubicBezTo>
                      <a:pt x="134" y="80"/>
                      <a:pt x="132" y="83"/>
                      <a:pt x="131" y="85"/>
                    </a:cubicBezTo>
                    <a:close/>
                    <a:moveTo>
                      <a:pt x="23" y="54"/>
                    </a:moveTo>
                    <a:cubicBezTo>
                      <a:pt x="23" y="59"/>
                      <a:pt x="21" y="63"/>
                      <a:pt x="16" y="63"/>
                    </a:cubicBezTo>
                    <a:cubicBezTo>
                      <a:pt x="16" y="63"/>
                      <a:pt x="23" y="67"/>
                      <a:pt x="30" y="65"/>
                    </a:cubicBezTo>
                    <a:cubicBezTo>
                      <a:pt x="33" y="68"/>
                      <a:pt x="37" y="70"/>
                      <a:pt x="42" y="72"/>
                    </a:cubicBezTo>
                    <a:cubicBezTo>
                      <a:pt x="43" y="73"/>
                      <a:pt x="44" y="74"/>
                      <a:pt x="46" y="74"/>
                    </a:cubicBezTo>
                    <a:cubicBezTo>
                      <a:pt x="48" y="74"/>
                      <a:pt x="50" y="73"/>
                      <a:pt x="50" y="71"/>
                    </a:cubicBezTo>
                    <a:cubicBezTo>
                      <a:pt x="50" y="69"/>
                      <a:pt x="48" y="67"/>
                      <a:pt x="46" y="67"/>
                    </a:cubicBezTo>
                    <a:cubicBezTo>
                      <a:pt x="45" y="67"/>
                      <a:pt x="44" y="68"/>
                      <a:pt x="43" y="69"/>
                    </a:cubicBezTo>
                    <a:cubicBezTo>
                      <a:pt x="38" y="68"/>
                      <a:pt x="35" y="66"/>
                      <a:pt x="32" y="63"/>
                    </a:cubicBezTo>
                    <a:cubicBezTo>
                      <a:pt x="34" y="63"/>
                      <a:pt x="35" y="62"/>
                      <a:pt x="36" y="61"/>
                    </a:cubicBezTo>
                    <a:cubicBezTo>
                      <a:pt x="38" y="63"/>
                      <a:pt x="42" y="65"/>
                      <a:pt x="46" y="65"/>
                    </a:cubicBezTo>
                    <a:cubicBezTo>
                      <a:pt x="50" y="65"/>
                      <a:pt x="54" y="63"/>
                      <a:pt x="56" y="61"/>
                    </a:cubicBezTo>
                    <a:cubicBezTo>
                      <a:pt x="65" y="70"/>
                      <a:pt x="76" y="63"/>
                      <a:pt x="76" y="63"/>
                    </a:cubicBezTo>
                    <a:cubicBezTo>
                      <a:pt x="70" y="63"/>
                      <a:pt x="68" y="57"/>
                      <a:pt x="69" y="50"/>
                    </a:cubicBezTo>
                    <a:cubicBezTo>
                      <a:pt x="71" y="44"/>
                      <a:pt x="72" y="40"/>
                      <a:pt x="72" y="40"/>
                    </a:cubicBezTo>
                    <a:cubicBezTo>
                      <a:pt x="74" y="20"/>
                      <a:pt x="66" y="13"/>
                      <a:pt x="66" y="13"/>
                    </a:cubicBezTo>
                    <a:cubicBezTo>
                      <a:pt x="59" y="5"/>
                      <a:pt x="52" y="9"/>
                      <a:pt x="52" y="9"/>
                    </a:cubicBezTo>
                    <a:cubicBezTo>
                      <a:pt x="52" y="9"/>
                      <a:pt x="38" y="0"/>
                      <a:pt x="27" y="13"/>
                    </a:cubicBezTo>
                    <a:cubicBezTo>
                      <a:pt x="27" y="13"/>
                      <a:pt x="19" y="21"/>
                      <a:pt x="20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2"/>
                      <a:pt x="23" y="53"/>
                      <a:pt x="23" y="54"/>
                    </a:cubicBezTo>
                    <a:close/>
                    <a:moveTo>
                      <a:pt x="37" y="33"/>
                    </a:moveTo>
                    <a:cubicBezTo>
                      <a:pt x="37" y="35"/>
                      <a:pt x="36" y="39"/>
                      <a:pt x="36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45" y="35"/>
                      <a:pt x="50" y="30"/>
                      <a:pt x="51" y="28"/>
                    </a:cubicBezTo>
                    <a:cubicBezTo>
                      <a:pt x="53" y="31"/>
                      <a:pt x="56" y="36"/>
                      <a:pt x="63" y="38"/>
                    </a:cubicBezTo>
                    <a:cubicBezTo>
                      <a:pt x="63" y="46"/>
                      <a:pt x="59" y="63"/>
                      <a:pt x="46" y="63"/>
                    </a:cubicBezTo>
                    <a:cubicBezTo>
                      <a:pt x="33" y="63"/>
                      <a:pt x="30" y="46"/>
                      <a:pt x="29" y="39"/>
                    </a:cubicBezTo>
                    <a:cubicBezTo>
                      <a:pt x="32" y="38"/>
                      <a:pt x="35" y="35"/>
                      <a:pt x="37" y="33"/>
                    </a:cubicBezTo>
                    <a:close/>
                    <a:moveTo>
                      <a:pt x="114" y="69"/>
                    </a:moveTo>
                    <a:cubicBezTo>
                      <a:pt x="129" y="69"/>
                      <a:pt x="141" y="58"/>
                      <a:pt x="141" y="43"/>
                    </a:cubicBezTo>
                    <a:cubicBezTo>
                      <a:pt x="141" y="28"/>
                      <a:pt x="129" y="16"/>
                      <a:pt x="114" y="16"/>
                    </a:cubicBezTo>
                    <a:cubicBezTo>
                      <a:pt x="100" y="16"/>
                      <a:pt x="88" y="28"/>
                      <a:pt x="88" y="43"/>
                    </a:cubicBezTo>
                    <a:cubicBezTo>
                      <a:pt x="88" y="58"/>
                      <a:pt x="100" y="69"/>
                      <a:pt x="114" y="69"/>
                    </a:cubicBezTo>
                    <a:close/>
                    <a:moveTo>
                      <a:pt x="114" y="19"/>
                    </a:moveTo>
                    <a:cubicBezTo>
                      <a:pt x="127" y="19"/>
                      <a:pt x="138" y="30"/>
                      <a:pt x="138" y="43"/>
                    </a:cubicBezTo>
                    <a:cubicBezTo>
                      <a:pt x="138" y="56"/>
                      <a:pt x="127" y="67"/>
                      <a:pt x="114" y="67"/>
                    </a:cubicBezTo>
                    <a:cubicBezTo>
                      <a:pt x="101" y="67"/>
                      <a:pt x="91" y="56"/>
                      <a:pt x="91" y="43"/>
                    </a:cubicBezTo>
                    <a:cubicBezTo>
                      <a:pt x="91" y="30"/>
                      <a:pt x="101" y="19"/>
                      <a:pt x="114" y="19"/>
                    </a:cubicBezTo>
                    <a:close/>
                    <a:moveTo>
                      <a:pt x="109" y="55"/>
                    </a:moveTo>
                    <a:cubicBezTo>
                      <a:pt x="107" y="54"/>
                      <a:pt x="106" y="54"/>
                      <a:pt x="105" y="54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107" y="49"/>
                      <a:pt x="108" y="50"/>
                      <a:pt x="110" y="50"/>
                    </a:cubicBezTo>
                    <a:cubicBezTo>
                      <a:pt x="111" y="51"/>
                      <a:pt x="113" y="51"/>
                      <a:pt x="114" y="51"/>
                    </a:cubicBezTo>
                    <a:cubicBezTo>
                      <a:pt x="115" y="51"/>
                      <a:pt x="115" y="51"/>
                      <a:pt x="116" y="51"/>
                    </a:cubicBezTo>
                    <a:cubicBezTo>
                      <a:pt x="116" y="51"/>
                      <a:pt x="117" y="51"/>
                      <a:pt x="117" y="51"/>
                    </a:cubicBezTo>
                    <a:cubicBezTo>
                      <a:pt x="118" y="50"/>
                      <a:pt x="118" y="50"/>
                      <a:pt x="118" y="50"/>
                    </a:cubicBezTo>
                    <a:cubicBezTo>
                      <a:pt x="118" y="50"/>
                      <a:pt x="118" y="50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9"/>
                      <a:pt x="119" y="48"/>
                    </a:cubicBezTo>
                    <a:cubicBezTo>
                      <a:pt x="119" y="48"/>
                      <a:pt x="119" y="47"/>
                      <a:pt x="118" y="47"/>
                    </a:cubicBezTo>
                    <a:cubicBezTo>
                      <a:pt x="118" y="47"/>
                      <a:pt x="117" y="46"/>
                      <a:pt x="116" y="46"/>
                    </a:cubicBezTo>
                    <a:cubicBezTo>
                      <a:pt x="115" y="46"/>
                      <a:pt x="114" y="46"/>
                      <a:pt x="113" y="45"/>
                    </a:cubicBezTo>
                    <a:cubicBezTo>
                      <a:pt x="112" y="45"/>
                      <a:pt x="111" y="45"/>
                      <a:pt x="111" y="45"/>
                    </a:cubicBezTo>
                    <a:cubicBezTo>
                      <a:pt x="110" y="44"/>
                      <a:pt x="109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3"/>
                      <a:pt x="108" y="43"/>
                      <a:pt x="108" y="43"/>
                    </a:cubicBezTo>
                    <a:cubicBezTo>
                      <a:pt x="108" y="43"/>
                      <a:pt x="108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2"/>
                      <a:pt x="107" y="42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5" y="41"/>
                      <a:pt x="105" y="40"/>
                      <a:pt x="105" y="38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5" y="36"/>
                      <a:pt x="106" y="34"/>
                      <a:pt x="108" y="32"/>
                    </a:cubicBezTo>
                    <a:cubicBezTo>
                      <a:pt x="108" y="32"/>
                      <a:pt x="108" y="32"/>
                      <a:pt x="109" y="32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14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4" y="30"/>
                      <a:pt x="115" y="30"/>
                      <a:pt x="116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16" y="27"/>
                      <a:pt x="116" y="27"/>
                      <a:pt x="116" y="27"/>
                    </a:cubicBezTo>
                    <a:cubicBezTo>
                      <a:pt x="121" y="27"/>
                      <a:pt x="121" y="27"/>
                      <a:pt x="121" y="27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1" y="31"/>
                      <a:pt x="121" y="31"/>
                      <a:pt x="121" y="31"/>
                    </a:cubicBezTo>
                    <a:cubicBezTo>
                      <a:pt x="122" y="31"/>
                      <a:pt x="123" y="31"/>
                      <a:pt x="124" y="32"/>
                    </a:cubicBezTo>
                    <a:cubicBezTo>
                      <a:pt x="124" y="32"/>
                      <a:pt x="124" y="32"/>
                      <a:pt x="124" y="32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7"/>
                      <a:pt x="124" y="37"/>
                      <a:pt x="124" y="37"/>
                    </a:cubicBezTo>
                    <a:cubicBezTo>
                      <a:pt x="124" y="37"/>
                      <a:pt x="124" y="37"/>
                      <a:pt x="124" y="37"/>
                    </a:cubicBezTo>
                    <a:cubicBezTo>
                      <a:pt x="123" y="37"/>
                      <a:pt x="122" y="36"/>
                      <a:pt x="120" y="35"/>
                    </a:cubicBezTo>
                    <a:cubicBezTo>
                      <a:pt x="120" y="35"/>
                      <a:pt x="120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8" y="35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8" y="35"/>
                      <a:pt x="118" y="35"/>
                      <a:pt x="117" y="35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5"/>
                      <a:pt x="116" y="35"/>
                      <a:pt x="116" y="35"/>
                    </a:cubicBezTo>
                    <a:cubicBezTo>
                      <a:pt x="115" y="35"/>
                      <a:pt x="115" y="35"/>
                      <a:pt x="115" y="35"/>
                    </a:cubicBezTo>
                    <a:cubicBezTo>
                      <a:pt x="114" y="35"/>
                      <a:pt x="114" y="35"/>
                      <a:pt x="113" y="35"/>
                    </a:cubicBezTo>
                    <a:cubicBezTo>
                      <a:pt x="113" y="35"/>
                      <a:pt x="112" y="36"/>
                      <a:pt x="112" y="36"/>
                    </a:cubicBezTo>
                    <a:cubicBezTo>
                      <a:pt x="112" y="36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9"/>
                    </a:cubicBezTo>
                    <a:cubicBezTo>
                      <a:pt x="112" y="39"/>
                      <a:pt x="112" y="39"/>
                      <a:pt x="113" y="39"/>
                    </a:cubicBezTo>
                    <a:cubicBezTo>
                      <a:pt x="113" y="39"/>
                      <a:pt x="113" y="39"/>
                      <a:pt x="113" y="39"/>
                    </a:cubicBezTo>
                    <a:cubicBezTo>
                      <a:pt x="113" y="39"/>
                      <a:pt x="113" y="39"/>
                      <a:pt x="113" y="39"/>
                    </a:cubicBezTo>
                    <a:cubicBezTo>
                      <a:pt x="113" y="39"/>
                      <a:pt x="114" y="39"/>
                      <a:pt x="115" y="40"/>
                    </a:cubicBezTo>
                    <a:cubicBezTo>
                      <a:pt x="116" y="40"/>
                      <a:pt x="117" y="40"/>
                      <a:pt x="118" y="40"/>
                    </a:cubicBezTo>
                    <a:cubicBezTo>
                      <a:pt x="118" y="40"/>
                      <a:pt x="119" y="40"/>
                      <a:pt x="120" y="41"/>
                    </a:cubicBezTo>
                    <a:cubicBezTo>
                      <a:pt x="122" y="41"/>
                      <a:pt x="123" y="42"/>
                      <a:pt x="124" y="43"/>
                    </a:cubicBezTo>
                    <a:cubicBezTo>
                      <a:pt x="125" y="44"/>
                      <a:pt x="125" y="46"/>
                      <a:pt x="125" y="47"/>
                    </a:cubicBezTo>
                    <a:cubicBezTo>
                      <a:pt x="125" y="47"/>
                      <a:pt x="125" y="48"/>
                      <a:pt x="125" y="48"/>
                    </a:cubicBezTo>
                    <a:cubicBezTo>
                      <a:pt x="125" y="48"/>
                      <a:pt x="125" y="48"/>
                      <a:pt x="125" y="48"/>
                    </a:cubicBezTo>
                    <a:cubicBezTo>
                      <a:pt x="125" y="50"/>
                      <a:pt x="124" y="52"/>
                      <a:pt x="122" y="53"/>
                    </a:cubicBezTo>
                    <a:cubicBezTo>
                      <a:pt x="122" y="54"/>
                      <a:pt x="121" y="54"/>
                      <a:pt x="121" y="54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16" y="59"/>
                      <a:pt x="116" y="59"/>
                      <a:pt x="116" y="59"/>
                    </a:cubicBezTo>
                    <a:cubicBezTo>
                      <a:pt x="116" y="55"/>
                      <a:pt x="116" y="55"/>
                      <a:pt x="116" y="55"/>
                    </a:cubicBezTo>
                    <a:cubicBezTo>
                      <a:pt x="115" y="55"/>
                      <a:pt x="115" y="55"/>
                      <a:pt x="114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4" y="59"/>
                      <a:pt x="114" y="59"/>
                      <a:pt x="114" y="59"/>
                    </a:cubicBezTo>
                    <a:cubicBezTo>
                      <a:pt x="109" y="59"/>
                      <a:pt x="109" y="59"/>
                      <a:pt x="109" y="59"/>
                    </a:cubicBez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88"/>
              <p:cNvSpPr>
                <a:spLocks noEditPoints="1"/>
              </p:cNvSpPr>
              <p:nvPr/>
            </p:nvSpPr>
            <p:spPr bwMode="auto">
              <a:xfrm>
                <a:off x="628" y="-3008"/>
                <a:ext cx="331" cy="307"/>
              </a:xfrm>
              <a:custGeom>
                <a:avLst/>
                <a:gdLst>
                  <a:gd name="T0" fmla="*/ 120 w 140"/>
                  <a:gd name="T1" fmla="*/ 106 h 130"/>
                  <a:gd name="T2" fmla="*/ 104 w 140"/>
                  <a:gd name="T3" fmla="*/ 130 h 130"/>
                  <a:gd name="T4" fmla="*/ 0 w 140"/>
                  <a:gd name="T5" fmla="*/ 113 h 130"/>
                  <a:gd name="T6" fmla="*/ 0 w 140"/>
                  <a:gd name="T7" fmla="*/ 30 h 130"/>
                  <a:gd name="T8" fmla="*/ 26 w 140"/>
                  <a:gd name="T9" fmla="*/ 2 h 130"/>
                  <a:gd name="T10" fmla="*/ 29 w 140"/>
                  <a:gd name="T11" fmla="*/ 0 h 130"/>
                  <a:gd name="T12" fmla="*/ 120 w 140"/>
                  <a:gd name="T13" fmla="*/ 17 h 130"/>
                  <a:gd name="T14" fmla="*/ 115 w 140"/>
                  <a:gd name="T15" fmla="*/ 33 h 130"/>
                  <a:gd name="T16" fmla="*/ 111 w 140"/>
                  <a:gd name="T17" fmla="*/ 17 h 130"/>
                  <a:gd name="T18" fmla="*/ 33 w 140"/>
                  <a:gd name="T19" fmla="*/ 9 h 130"/>
                  <a:gd name="T20" fmla="*/ 17 w 140"/>
                  <a:gd name="T21" fmla="*/ 35 h 130"/>
                  <a:gd name="T22" fmla="*/ 8 w 140"/>
                  <a:gd name="T23" fmla="*/ 113 h 130"/>
                  <a:gd name="T24" fmla="*/ 104 w 140"/>
                  <a:gd name="T25" fmla="*/ 121 h 130"/>
                  <a:gd name="T26" fmla="*/ 111 w 140"/>
                  <a:gd name="T27" fmla="*/ 105 h 130"/>
                  <a:gd name="T28" fmla="*/ 127 w 140"/>
                  <a:gd name="T29" fmla="*/ 84 h 130"/>
                  <a:gd name="T30" fmla="*/ 115 w 140"/>
                  <a:gd name="T31" fmla="*/ 97 h 130"/>
                  <a:gd name="T32" fmla="*/ 102 w 140"/>
                  <a:gd name="T33" fmla="*/ 84 h 130"/>
                  <a:gd name="T34" fmla="*/ 115 w 140"/>
                  <a:gd name="T35" fmla="*/ 36 h 130"/>
                  <a:gd name="T36" fmla="*/ 127 w 140"/>
                  <a:gd name="T37" fmla="*/ 84 h 130"/>
                  <a:gd name="T38" fmla="*/ 115 w 140"/>
                  <a:gd name="T39" fmla="*/ 40 h 130"/>
                  <a:gd name="T40" fmla="*/ 115 w 140"/>
                  <a:gd name="T41" fmla="*/ 83 h 130"/>
                  <a:gd name="T42" fmla="*/ 115 w 140"/>
                  <a:gd name="T43" fmla="*/ 43 h 130"/>
                  <a:gd name="T44" fmla="*/ 115 w 140"/>
                  <a:gd name="T45" fmla="*/ 81 h 130"/>
                  <a:gd name="T46" fmla="*/ 115 w 140"/>
                  <a:gd name="T47" fmla="*/ 43 h 130"/>
                  <a:gd name="T48" fmla="*/ 28 w 140"/>
                  <a:gd name="T49" fmla="*/ 37 h 130"/>
                  <a:gd name="T50" fmla="*/ 28 w 140"/>
                  <a:gd name="T51" fmla="*/ 44 h 130"/>
                  <a:gd name="T52" fmla="*/ 83 w 140"/>
                  <a:gd name="T53" fmla="*/ 40 h 130"/>
                  <a:gd name="T54" fmla="*/ 28 w 140"/>
                  <a:gd name="T55" fmla="*/ 60 h 130"/>
                  <a:gd name="T56" fmla="*/ 83 w 140"/>
                  <a:gd name="T57" fmla="*/ 56 h 130"/>
                  <a:gd name="T58" fmla="*/ 28 w 140"/>
                  <a:gd name="T59" fmla="*/ 53 h 130"/>
                  <a:gd name="T60" fmla="*/ 28 w 140"/>
                  <a:gd name="T61" fmla="*/ 60 h 130"/>
                  <a:gd name="T62" fmla="*/ 80 w 140"/>
                  <a:gd name="T63" fmla="*/ 76 h 130"/>
                  <a:gd name="T64" fmla="*/ 80 w 140"/>
                  <a:gd name="T65" fmla="*/ 69 h 130"/>
                  <a:gd name="T66" fmla="*/ 25 w 140"/>
                  <a:gd name="T67" fmla="*/ 73 h 130"/>
                  <a:gd name="T68" fmla="*/ 92 w 140"/>
                  <a:gd name="T69" fmla="*/ 86 h 130"/>
                  <a:gd name="T70" fmla="*/ 25 w 140"/>
                  <a:gd name="T71" fmla="*/ 89 h 130"/>
                  <a:gd name="T72" fmla="*/ 92 w 140"/>
                  <a:gd name="T73" fmla="*/ 92 h 130"/>
                  <a:gd name="T74" fmla="*/ 92 w 140"/>
                  <a:gd name="T75" fmla="*/ 86 h 130"/>
                  <a:gd name="T76" fmla="*/ 28 w 140"/>
                  <a:gd name="T77" fmla="*/ 102 h 130"/>
                  <a:gd name="T78" fmla="*/ 28 w 140"/>
                  <a:gd name="T79" fmla="*/ 109 h 130"/>
                  <a:gd name="T80" fmla="*/ 95 w 140"/>
                  <a:gd name="T81" fmla="*/ 105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0" h="130">
                    <a:moveTo>
                      <a:pt x="115" y="102"/>
                    </a:move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20" y="113"/>
                      <a:pt x="120" y="113"/>
                      <a:pt x="120" y="113"/>
                    </a:cubicBezTo>
                    <a:cubicBezTo>
                      <a:pt x="120" y="122"/>
                      <a:pt x="113" y="130"/>
                      <a:pt x="104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7" y="130"/>
                      <a:pt x="0" y="122"/>
                      <a:pt x="0" y="113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9"/>
                      <a:pt x="0" y="28"/>
                      <a:pt x="1" y="27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13" y="0"/>
                      <a:pt x="120" y="8"/>
                      <a:pt x="120" y="17"/>
                    </a:cubicBezTo>
                    <a:cubicBezTo>
                      <a:pt x="120" y="33"/>
                      <a:pt x="120" y="33"/>
                      <a:pt x="120" y="33"/>
                    </a:cubicBezTo>
                    <a:cubicBezTo>
                      <a:pt x="118" y="33"/>
                      <a:pt x="116" y="33"/>
                      <a:pt x="115" y="33"/>
                    </a:cubicBezTo>
                    <a:cubicBezTo>
                      <a:pt x="114" y="33"/>
                      <a:pt x="112" y="33"/>
                      <a:pt x="111" y="33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1" y="12"/>
                      <a:pt x="108" y="9"/>
                      <a:pt x="10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27"/>
                      <a:pt x="26" y="35"/>
                      <a:pt x="17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8"/>
                      <a:pt x="12" y="121"/>
                      <a:pt x="16" y="121"/>
                    </a:cubicBezTo>
                    <a:cubicBezTo>
                      <a:pt x="104" y="121"/>
                      <a:pt x="104" y="121"/>
                      <a:pt x="104" y="121"/>
                    </a:cubicBezTo>
                    <a:cubicBezTo>
                      <a:pt x="108" y="121"/>
                      <a:pt x="111" y="118"/>
                      <a:pt x="111" y="113"/>
                    </a:cubicBezTo>
                    <a:cubicBezTo>
                      <a:pt x="111" y="105"/>
                      <a:pt x="111" y="105"/>
                      <a:pt x="111" y="105"/>
                    </a:cubicBezTo>
                    <a:lnTo>
                      <a:pt x="115" y="102"/>
                    </a:lnTo>
                    <a:close/>
                    <a:moveTo>
                      <a:pt x="127" y="84"/>
                    </a:moveTo>
                    <a:cubicBezTo>
                      <a:pt x="127" y="107"/>
                      <a:pt x="127" y="107"/>
                      <a:pt x="127" y="107"/>
                    </a:cubicBezTo>
                    <a:cubicBezTo>
                      <a:pt x="115" y="97"/>
                      <a:pt x="115" y="97"/>
                      <a:pt x="115" y="97"/>
                    </a:cubicBezTo>
                    <a:cubicBezTo>
                      <a:pt x="102" y="107"/>
                      <a:pt x="102" y="107"/>
                      <a:pt x="102" y="107"/>
                    </a:cubicBezTo>
                    <a:cubicBezTo>
                      <a:pt x="102" y="84"/>
                      <a:pt x="102" y="84"/>
                      <a:pt x="102" y="84"/>
                    </a:cubicBezTo>
                    <a:cubicBezTo>
                      <a:pt x="94" y="79"/>
                      <a:pt x="89" y="71"/>
                      <a:pt x="89" y="62"/>
                    </a:cubicBezTo>
                    <a:cubicBezTo>
                      <a:pt x="89" y="48"/>
                      <a:pt x="101" y="36"/>
                      <a:pt x="115" y="36"/>
                    </a:cubicBezTo>
                    <a:cubicBezTo>
                      <a:pt x="129" y="36"/>
                      <a:pt x="140" y="48"/>
                      <a:pt x="140" y="62"/>
                    </a:cubicBezTo>
                    <a:cubicBezTo>
                      <a:pt x="140" y="71"/>
                      <a:pt x="135" y="79"/>
                      <a:pt x="127" y="84"/>
                    </a:cubicBezTo>
                    <a:close/>
                    <a:moveTo>
                      <a:pt x="136" y="62"/>
                    </a:moveTo>
                    <a:cubicBezTo>
                      <a:pt x="136" y="50"/>
                      <a:pt x="127" y="40"/>
                      <a:pt x="115" y="40"/>
                    </a:cubicBezTo>
                    <a:cubicBezTo>
                      <a:pt x="103" y="40"/>
                      <a:pt x="93" y="50"/>
                      <a:pt x="93" y="62"/>
                    </a:cubicBezTo>
                    <a:cubicBezTo>
                      <a:pt x="93" y="74"/>
                      <a:pt x="103" y="83"/>
                      <a:pt x="115" y="83"/>
                    </a:cubicBezTo>
                    <a:cubicBezTo>
                      <a:pt x="127" y="83"/>
                      <a:pt x="136" y="74"/>
                      <a:pt x="136" y="62"/>
                    </a:cubicBezTo>
                    <a:close/>
                    <a:moveTo>
                      <a:pt x="115" y="43"/>
                    </a:moveTo>
                    <a:cubicBezTo>
                      <a:pt x="104" y="43"/>
                      <a:pt x="96" y="51"/>
                      <a:pt x="96" y="62"/>
                    </a:cubicBezTo>
                    <a:cubicBezTo>
                      <a:pt x="96" y="72"/>
                      <a:pt x="104" y="81"/>
                      <a:pt x="115" y="81"/>
                    </a:cubicBezTo>
                    <a:cubicBezTo>
                      <a:pt x="125" y="81"/>
                      <a:pt x="133" y="72"/>
                      <a:pt x="133" y="62"/>
                    </a:cubicBezTo>
                    <a:cubicBezTo>
                      <a:pt x="133" y="51"/>
                      <a:pt x="125" y="43"/>
                      <a:pt x="115" y="43"/>
                    </a:cubicBezTo>
                    <a:close/>
                    <a:moveTo>
                      <a:pt x="80" y="37"/>
                    </a:moveTo>
                    <a:cubicBezTo>
                      <a:pt x="28" y="37"/>
                      <a:pt x="28" y="37"/>
                      <a:pt x="28" y="37"/>
                    </a:cubicBezTo>
                    <a:cubicBezTo>
                      <a:pt x="26" y="37"/>
                      <a:pt x="25" y="38"/>
                      <a:pt x="25" y="40"/>
                    </a:cubicBezTo>
                    <a:cubicBezTo>
                      <a:pt x="25" y="42"/>
                      <a:pt x="26" y="44"/>
                      <a:pt x="28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2" y="44"/>
                      <a:pt x="83" y="42"/>
                      <a:pt x="83" y="40"/>
                    </a:cubicBezTo>
                    <a:cubicBezTo>
                      <a:pt x="83" y="38"/>
                      <a:pt x="82" y="37"/>
                      <a:pt x="80" y="37"/>
                    </a:cubicBezTo>
                    <a:close/>
                    <a:moveTo>
                      <a:pt x="28" y="60"/>
                    </a:moveTo>
                    <a:cubicBezTo>
                      <a:pt x="80" y="60"/>
                      <a:pt x="80" y="60"/>
                      <a:pt x="80" y="60"/>
                    </a:cubicBezTo>
                    <a:cubicBezTo>
                      <a:pt x="82" y="60"/>
                      <a:pt x="83" y="58"/>
                      <a:pt x="83" y="56"/>
                    </a:cubicBezTo>
                    <a:cubicBezTo>
                      <a:pt x="83" y="55"/>
                      <a:pt x="82" y="53"/>
                      <a:pt x="80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6" y="53"/>
                      <a:pt x="25" y="55"/>
                      <a:pt x="25" y="56"/>
                    </a:cubicBezTo>
                    <a:cubicBezTo>
                      <a:pt x="25" y="58"/>
                      <a:pt x="26" y="60"/>
                      <a:pt x="28" y="60"/>
                    </a:cubicBezTo>
                    <a:close/>
                    <a:moveTo>
                      <a:pt x="28" y="76"/>
                    </a:moveTo>
                    <a:cubicBezTo>
                      <a:pt x="80" y="76"/>
                      <a:pt x="80" y="76"/>
                      <a:pt x="80" y="76"/>
                    </a:cubicBezTo>
                    <a:cubicBezTo>
                      <a:pt x="82" y="76"/>
                      <a:pt x="83" y="75"/>
                      <a:pt x="83" y="73"/>
                    </a:cubicBezTo>
                    <a:cubicBezTo>
                      <a:pt x="83" y="71"/>
                      <a:pt x="82" y="69"/>
                      <a:pt x="80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6" y="69"/>
                      <a:pt x="25" y="71"/>
                      <a:pt x="25" y="73"/>
                    </a:cubicBezTo>
                    <a:cubicBezTo>
                      <a:pt x="25" y="75"/>
                      <a:pt x="26" y="76"/>
                      <a:pt x="28" y="76"/>
                    </a:cubicBezTo>
                    <a:close/>
                    <a:moveTo>
                      <a:pt x="92" y="86"/>
                    </a:moveTo>
                    <a:cubicBezTo>
                      <a:pt x="28" y="86"/>
                      <a:pt x="28" y="86"/>
                      <a:pt x="28" y="86"/>
                    </a:cubicBezTo>
                    <a:cubicBezTo>
                      <a:pt x="26" y="86"/>
                      <a:pt x="25" y="87"/>
                      <a:pt x="25" y="89"/>
                    </a:cubicBezTo>
                    <a:cubicBezTo>
                      <a:pt x="25" y="91"/>
                      <a:pt x="26" y="92"/>
                      <a:pt x="28" y="92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94" y="92"/>
                      <a:pt x="95" y="91"/>
                      <a:pt x="95" y="89"/>
                    </a:cubicBezTo>
                    <a:cubicBezTo>
                      <a:pt x="95" y="87"/>
                      <a:pt x="94" y="86"/>
                      <a:pt x="92" y="86"/>
                    </a:cubicBezTo>
                    <a:close/>
                    <a:moveTo>
                      <a:pt x="92" y="102"/>
                    </a:moveTo>
                    <a:cubicBezTo>
                      <a:pt x="28" y="102"/>
                      <a:pt x="28" y="102"/>
                      <a:pt x="28" y="102"/>
                    </a:cubicBezTo>
                    <a:cubicBezTo>
                      <a:pt x="26" y="102"/>
                      <a:pt x="25" y="103"/>
                      <a:pt x="25" y="105"/>
                    </a:cubicBezTo>
                    <a:cubicBezTo>
                      <a:pt x="25" y="107"/>
                      <a:pt x="26" y="109"/>
                      <a:pt x="28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4" y="109"/>
                      <a:pt x="95" y="107"/>
                      <a:pt x="95" y="105"/>
                    </a:cubicBezTo>
                    <a:cubicBezTo>
                      <a:pt x="95" y="103"/>
                      <a:pt x="94" y="102"/>
                      <a:pt x="92" y="102"/>
                    </a:cubicBezTo>
                    <a:close/>
                  </a:path>
                </a:pathLst>
              </a:custGeom>
              <a:solidFill>
                <a:srgbClr val="95D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89"/>
              <p:cNvSpPr>
                <a:spLocks noEditPoints="1"/>
              </p:cNvSpPr>
              <p:nvPr/>
            </p:nvSpPr>
            <p:spPr bwMode="auto">
              <a:xfrm>
                <a:off x="4021" y="-3010"/>
                <a:ext cx="317" cy="312"/>
              </a:xfrm>
              <a:custGeom>
                <a:avLst/>
                <a:gdLst>
                  <a:gd name="T0" fmla="*/ 79 w 134"/>
                  <a:gd name="T1" fmla="*/ 99 h 132"/>
                  <a:gd name="T2" fmla="*/ 76 w 134"/>
                  <a:gd name="T3" fmla="*/ 102 h 132"/>
                  <a:gd name="T4" fmla="*/ 73 w 134"/>
                  <a:gd name="T5" fmla="*/ 99 h 132"/>
                  <a:gd name="T6" fmla="*/ 74 w 134"/>
                  <a:gd name="T7" fmla="*/ 96 h 132"/>
                  <a:gd name="T8" fmla="*/ 78 w 134"/>
                  <a:gd name="T9" fmla="*/ 96 h 132"/>
                  <a:gd name="T10" fmla="*/ 98 w 134"/>
                  <a:gd name="T11" fmla="*/ 18 h 132"/>
                  <a:gd name="T12" fmla="*/ 14 w 134"/>
                  <a:gd name="T13" fmla="*/ 20 h 132"/>
                  <a:gd name="T14" fmla="*/ 98 w 134"/>
                  <a:gd name="T15" fmla="*/ 22 h 132"/>
                  <a:gd name="T16" fmla="*/ 98 w 134"/>
                  <a:gd name="T17" fmla="*/ 18 h 132"/>
                  <a:gd name="T18" fmla="*/ 17 w 134"/>
                  <a:gd name="T19" fmla="*/ 33 h 132"/>
                  <a:gd name="T20" fmla="*/ 17 w 134"/>
                  <a:gd name="T21" fmla="*/ 36 h 132"/>
                  <a:gd name="T22" fmla="*/ 102 w 134"/>
                  <a:gd name="T23" fmla="*/ 34 h 132"/>
                  <a:gd name="T24" fmla="*/ 102 w 134"/>
                  <a:gd name="T25" fmla="*/ 49 h 132"/>
                  <a:gd name="T26" fmla="*/ 17 w 134"/>
                  <a:gd name="T27" fmla="*/ 47 h 132"/>
                  <a:gd name="T28" fmla="*/ 17 w 134"/>
                  <a:gd name="T29" fmla="*/ 50 h 132"/>
                  <a:gd name="T30" fmla="*/ 102 w 134"/>
                  <a:gd name="T31" fmla="*/ 49 h 132"/>
                  <a:gd name="T32" fmla="*/ 108 w 134"/>
                  <a:gd name="T33" fmla="*/ 127 h 132"/>
                  <a:gd name="T34" fmla="*/ 24 w 134"/>
                  <a:gd name="T35" fmla="*/ 106 h 132"/>
                  <a:gd name="T36" fmla="*/ 5 w 134"/>
                  <a:gd name="T37" fmla="*/ 8 h 132"/>
                  <a:gd name="T38" fmla="*/ 108 w 134"/>
                  <a:gd name="T39" fmla="*/ 5 h 132"/>
                  <a:gd name="T40" fmla="*/ 110 w 134"/>
                  <a:gd name="T41" fmla="*/ 66 h 132"/>
                  <a:gd name="T42" fmla="*/ 116 w 134"/>
                  <a:gd name="T43" fmla="*/ 8 h 132"/>
                  <a:gd name="T44" fmla="*/ 8 w 134"/>
                  <a:gd name="T45" fmla="*/ 0 h 132"/>
                  <a:gd name="T46" fmla="*/ 0 w 134"/>
                  <a:gd name="T47" fmla="*/ 124 h 132"/>
                  <a:gd name="T48" fmla="*/ 108 w 134"/>
                  <a:gd name="T49" fmla="*/ 132 h 132"/>
                  <a:gd name="T50" fmla="*/ 116 w 134"/>
                  <a:gd name="T51" fmla="*/ 104 h 132"/>
                  <a:gd name="T52" fmla="*/ 111 w 134"/>
                  <a:gd name="T53" fmla="*/ 124 h 132"/>
                  <a:gd name="T54" fmla="*/ 113 w 134"/>
                  <a:gd name="T55" fmla="*/ 104 h 132"/>
                  <a:gd name="T56" fmla="*/ 88 w 134"/>
                  <a:gd name="T57" fmla="*/ 77 h 132"/>
                  <a:gd name="T58" fmla="*/ 79 w 134"/>
                  <a:gd name="T59" fmla="*/ 82 h 132"/>
                  <a:gd name="T60" fmla="*/ 104 w 134"/>
                  <a:gd name="T61" fmla="*/ 109 h 132"/>
                  <a:gd name="T62" fmla="*/ 98 w 134"/>
                  <a:gd name="T63" fmla="*/ 76 h 132"/>
                  <a:gd name="T64" fmla="*/ 92 w 134"/>
                  <a:gd name="T65" fmla="*/ 79 h 132"/>
                  <a:gd name="T66" fmla="*/ 113 w 134"/>
                  <a:gd name="T67" fmla="*/ 93 h 132"/>
                  <a:gd name="T68" fmla="*/ 98 w 134"/>
                  <a:gd name="T69" fmla="*/ 76 h 132"/>
                  <a:gd name="T70" fmla="*/ 117 w 134"/>
                  <a:gd name="T71" fmla="*/ 60 h 132"/>
                  <a:gd name="T72" fmla="*/ 102 w 134"/>
                  <a:gd name="T73" fmla="*/ 76 h 132"/>
                  <a:gd name="T74" fmla="*/ 101 w 134"/>
                  <a:gd name="T75" fmla="*/ 78 h 132"/>
                  <a:gd name="T76" fmla="*/ 113 w 134"/>
                  <a:gd name="T77" fmla="*/ 88 h 132"/>
                  <a:gd name="T78" fmla="*/ 110 w 134"/>
                  <a:gd name="T79" fmla="*/ 83 h 132"/>
                  <a:gd name="T80" fmla="*/ 130 w 134"/>
                  <a:gd name="T81" fmla="*/ 57 h 132"/>
                  <a:gd name="T82" fmla="*/ 76 w 134"/>
                  <a:gd name="T83" fmla="*/ 119 h 132"/>
                  <a:gd name="T84" fmla="*/ 93 w 134"/>
                  <a:gd name="T85" fmla="*/ 104 h 132"/>
                  <a:gd name="T86" fmla="*/ 59 w 134"/>
                  <a:gd name="T87" fmla="*/ 98 h 132"/>
                  <a:gd name="T88" fmla="*/ 76 w 134"/>
                  <a:gd name="T89" fmla="*/ 79 h 132"/>
                  <a:gd name="T90" fmla="*/ 76 w 134"/>
                  <a:gd name="T91" fmla="*/ 7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4" h="132">
                    <a:moveTo>
                      <a:pt x="84" y="96"/>
                    </a:moveTo>
                    <a:cubicBezTo>
                      <a:pt x="79" y="99"/>
                      <a:pt x="79" y="99"/>
                      <a:pt x="79" y="99"/>
                    </a:cubicBezTo>
                    <a:cubicBezTo>
                      <a:pt x="81" y="105"/>
                      <a:pt x="81" y="105"/>
                      <a:pt x="81" y="105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3" y="99"/>
                      <a:pt x="73" y="99"/>
                      <a:pt x="73" y="99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6" y="90"/>
                      <a:pt x="76" y="90"/>
                      <a:pt x="76" y="90"/>
                    </a:cubicBezTo>
                    <a:cubicBezTo>
                      <a:pt x="78" y="96"/>
                      <a:pt x="78" y="96"/>
                      <a:pt x="78" y="96"/>
                    </a:cubicBezTo>
                    <a:lnTo>
                      <a:pt x="84" y="96"/>
                    </a:lnTo>
                    <a:close/>
                    <a:moveTo>
                      <a:pt x="9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4" y="19"/>
                      <a:pt x="14" y="20"/>
                    </a:cubicBezTo>
                    <a:cubicBezTo>
                      <a:pt x="14" y="21"/>
                      <a:pt x="15" y="22"/>
                      <a:pt x="1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100" y="22"/>
                      <a:pt x="102" y="21"/>
                      <a:pt x="102" y="20"/>
                    </a:cubicBezTo>
                    <a:cubicBezTo>
                      <a:pt x="102" y="19"/>
                      <a:pt x="100" y="18"/>
                      <a:pt x="98" y="18"/>
                    </a:cubicBezTo>
                    <a:close/>
                    <a:moveTo>
                      <a:pt x="98" y="33"/>
                    </a:moveTo>
                    <a:cubicBezTo>
                      <a:pt x="17" y="33"/>
                      <a:pt x="17" y="33"/>
                      <a:pt x="17" y="33"/>
                    </a:cubicBezTo>
                    <a:cubicBezTo>
                      <a:pt x="15" y="33"/>
                      <a:pt x="14" y="33"/>
                      <a:pt x="14" y="34"/>
                    </a:cubicBezTo>
                    <a:cubicBezTo>
                      <a:pt x="14" y="35"/>
                      <a:pt x="15" y="36"/>
                      <a:pt x="17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100" y="36"/>
                      <a:pt x="102" y="35"/>
                      <a:pt x="102" y="34"/>
                    </a:cubicBezTo>
                    <a:cubicBezTo>
                      <a:pt x="102" y="33"/>
                      <a:pt x="100" y="33"/>
                      <a:pt x="98" y="33"/>
                    </a:cubicBezTo>
                    <a:close/>
                    <a:moveTo>
                      <a:pt x="102" y="49"/>
                    </a:moveTo>
                    <a:cubicBezTo>
                      <a:pt x="102" y="48"/>
                      <a:pt x="100" y="47"/>
                      <a:pt x="98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5" y="47"/>
                      <a:pt x="14" y="48"/>
                      <a:pt x="14" y="49"/>
                    </a:cubicBezTo>
                    <a:cubicBezTo>
                      <a:pt x="14" y="49"/>
                      <a:pt x="15" y="50"/>
                      <a:pt x="17" y="50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100" y="50"/>
                      <a:pt x="102" y="49"/>
                      <a:pt x="102" y="49"/>
                    </a:cubicBezTo>
                    <a:close/>
                    <a:moveTo>
                      <a:pt x="111" y="124"/>
                    </a:moveTo>
                    <a:cubicBezTo>
                      <a:pt x="111" y="125"/>
                      <a:pt x="109" y="127"/>
                      <a:pt x="108" y="127"/>
                    </a:cubicBezTo>
                    <a:cubicBezTo>
                      <a:pt x="98" y="127"/>
                      <a:pt x="98" y="127"/>
                      <a:pt x="98" y="127"/>
                    </a:cubicBezTo>
                    <a:cubicBezTo>
                      <a:pt x="72" y="127"/>
                      <a:pt x="24" y="106"/>
                      <a:pt x="24" y="106"/>
                    </a:cubicBezTo>
                    <a:cubicBezTo>
                      <a:pt x="15" y="117"/>
                      <a:pt x="5" y="113"/>
                      <a:pt x="5" y="10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6" y="5"/>
                      <a:pt x="8" y="5"/>
                    </a:cubicBezTo>
                    <a:cubicBezTo>
                      <a:pt x="108" y="5"/>
                      <a:pt x="108" y="5"/>
                      <a:pt x="108" y="5"/>
                    </a:cubicBezTo>
                    <a:cubicBezTo>
                      <a:pt x="109" y="5"/>
                      <a:pt x="111" y="7"/>
                      <a:pt x="111" y="8"/>
                    </a:cubicBezTo>
                    <a:cubicBezTo>
                      <a:pt x="110" y="66"/>
                      <a:pt x="110" y="66"/>
                      <a:pt x="110" y="66"/>
                    </a:cubicBezTo>
                    <a:cubicBezTo>
                      <a:pt x="113" y="59"/>
                      <a:pt x="116" y="58"/>
                      <a:pt x="116" y="58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4"/>
                      <a:pt x="112" y="0"/>
                      <a:pt x="10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8"/>
                      <a:pt x="3" y="132"/>
                      <a:pt x="8" y="132"/>
                    </a:cubicBezTo>
                    <a:cubicBezTo>
                      <a:pt x="108" y="132"/>
                      <a:pt x="108" y="132"/>
                      <a:pt x="108" y="132"/>
                    </a:cubicBezTo>
                    <a:cubicBezTo>
                      <a:pt x="112" y="132"/>
                      <a:pt x="116" y="128"/>
                      <a:pt x="116" y="124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1" y="110"/>
                      <a:pt x="111" y="110"/>
                      <a:pt x="111" y="110"/>
                    </a:cubicBezTo>
                    <a:lnTo>
                      <a:pt x="111" y="124"/>
                    </a:lnTo>
                    <a:close/>
                    <a:moveTo>
                      <a:pt x="108" y="109"/>
                    </a:moveTo>
                    <a:cubicBezTo>
                      <a:pt x="113" y="104"/>
                      <a:pt x="113" y="104"/>
                      <a:pt x="113" y="104"/>
                    </a:cubicBezTo>
                    <a:cubicBezTo>
                      <a:pt x="114" y="103"/>
                      <a:pt x="114" y="101"/>
                      <a:pt x="113" y="100"/>
                    </a:cubicBezTo>
                    <a:cubicBezTo>
                      <a:pt x="88" y="77"/>
                      <a:pt x="88" y="77"/>
                      <a:pt x="88" y="77"/>
                    </a:cubicBezTo>
                    <a:cubicBezTo>
                      <a:pt x="87" y="75"/>
                      <a:pt x="85" y="75"/>
                      <a:pt x="83" y="77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78" y="83"/>
                      <a:pt x="78" y="85"/>
                      <a:pt x="79" y="86"/>
                    </a:cubicBezTo>
                    <a:cubicBezTo>
                      <a:pt x="104" y="109"/>
                      <a:pt x="104" y="109"/>
                      <a:pt x="104" y="109"/>
                    </a:cubicBezTo>
                    <a:cubicBezTo>
                      <a:pt x="105" y="111"/>
                      <a:pt x="107" y="110"/>
                      <a:pt x="108" y="109"/>
                    </a:cubicBezTo>
                    <a:close/>
                    <a:moveTo>
                      <a:pt x="98" y="76"/>
                    </a:moveTo>
                    <a:cubicBezTo>
                      <a:pt x="97" y="75"/>
                      <a:pt x="96" y="76"/>
                      <a:pt x="95" y="76"/>
                    </a:cubicBezTo>
                    <a:cubicBezTo>
                      <a:pt x="92" y="79"/>
                      <a:pt x="92" y="79"/>
                      <a:pt x="92" y="79"/>
                    </a:cubicBezTo>
                    <a:cubicBezTo>
                      <a:pt x="110" y="95"/>
                      <a:pt x="110" y="95"/>
                      <a:pt x="110" y="95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3" y="92"/>
                      <a:pt x="113" y="91"/>
                      <a:pt x="112" y="90"/>
                    </a:cubicBezTo>
                    <a:lnTo>
                      <a:pt x="98" y="76"/>
                    </a:lnTo>
                    <a:close/>
                    <a:moveTo>
                      <a:pt x="130" y="57"/>
                    </a:moveTo>
                    <a:cubicBezTo>
                      <a:pt x="127" y="54"/>
                      <a:pt x="123" y="53"/>
                      <a:pt x="117" y="60"/>
                    </a:cubicBezTo>
                    <a:cubicBezTo>
                      <a:pt x="112" y="65"/>
                      <a:pt x="109" y="74"/>
                      <a:pt x="105" y="78"/>
                    </a:cubicBezTo>
                    <a:cubicBezTo>
                      <a:pt x="102" y="76"/>
                      <a:pt x="102" y="76"/>
                      <a:pt x="102" y="76"/>
                    </a:cubicBezTo>
                    <a:cubicBezTo>
                      <a:pt x="102" y="75"/>
                      <a:pt x="101" y="75"/>
                      <a:pt x="100" y="76"/>
                    </a:cubicBezTo>
                    <a:cubicBezTo>
                      <a:pt x="100" y="76"/>
                      <a:pt x="100" y="77"/>
                      <a:pt x="101" y="78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2" y="88"/>
                      <a:pt x="113" y="88"/>
                      <a:pt x="113" y="88"/>
                    </a:cubicBezTo>
                    <a:cubicBezTo>
                      <a:pt x="114" y="87"/>
                      <a:pt x="114" y="86"/>
                      <a:pt x="113" y="86"/>
                    </a:cubicBezTo>
                    <a:cubicBezTo>
                      <a:pt x="110" y="83"/>
                      <a:pt x="110" y="83"/>
                      <a:pt x="110" y="83"/>
                    </a:cubicBezTo>
                    <a:cubicBezTo>
                      <a:pt x="114" y="79"/>
                      <a:pt x="123" y="75"/>
                      <a:pt x="127" y="70"/>
                    </a:cubicBezTo>
                    <a:cubicBezTo>
                      <a:pt x="134" y="63"/>
                      <a:pt x="133" y="59"/>
                      <a:pt x="130" y="57"/>
                    </a:cubicBezTo>
                    <a:close/>
                    <a:moveTo>
                      <a:pt x="56" y="98"/>
                    </a:moveTo>
                    <a:cubicBezTo>
                      <a:pt x="56" y="110"/>
                      <a:pt x="65" y="119"/>
                      <a:pt x="76" y="119"/>
                    </a:cubicBezTo>
                    <a:cubicBezTo>
                      <a:pt x="85" y="119"/>
                      <a:pt x="92" y="114"/>
                      <a:pt x="95" y="106"/>
                    </a:cubicBezTo>
                    <a:cubicBezTo>
                      <a:pt x="93" y="104"/>
                      <a:pt x="93" y="104"/>
                      <a:pt x="93" y="104"/>
                    </a:cubicBezTo>
                    <a:cubicBezTo>
                      <a:pt x="91" y="111"/>
                      <a:pt x="84" y="116"/>
                      <a:pt x="76" y="116"/>
                    </a:cubicBezTo>
                    <a:cubicBezTo>
                      <a:pt x="67" y="116"/>
                      <a:pt x="59" y="108"/>
                      <a:pt x="59" y="98"/>
                    </a:cubicBezTo>
                    <a:cubicBezTo>
                      <a:pt x="59" y="89"/>
                      <a:pt x="66" y="81"/>
                      <a:pt x="75" y="81"/>
                    </a:cubicBezTo>
                    <a:cubicBezTo>
                      <a:pt x="75" y="80"/>
                      <a:pt x="76" y="80"/>
                      <a:pt x="76" y="79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6" y="78"/>
                    </a:cubicBezTo>
                    <a:cubicBezTo>
                      <a:pt x="65" y="78"/>
                      <a:pt x="56" y="87"/>
                      <a:pt x="56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90"/>
              <p:cNvSpPr>
                <a:spLocks noEditPoints="1"/>
              </p:cNvSpPr>
              <p:nvPr/>
            </p:nvSpPr>
            <p:spPr bwMode="auto">
              <a:xfrm>
                <a:off x="2666" y="-3020"/>
                <a:ext cx="317" cy="331"/>
              </a:xfrm>
              <a:custGeom>
                <a:avLst/>
                <a:gdLst>
                  <a:gd name="T0" fmla="*/ 122 w 134"/>
                  <a:gd name="T1" fmla="*/ 129 h 140"/>
                  <a:gd name="T2" fmla="*/ 107 w 134"/>
                  <a:gd name="T3" fmla="*/ 124 h 140"/>
                  <a:gd name="T4" fmla="*/ 134 w 134"/>
                  <a:gd name="T5" fmla="*/ 129 h 140"/>
                  <a:gd name="T6" fmla="*/ 71 w 134"/>
                  <a:gd name="T7" fmla="*/ 129 h 140"/>
                  <a:gd name="T8" fmla="*/ 85 w 134"/>
                  <a:gd name="T9" fmla="*/ 140 h 140"/>
                  <a:gd name="T10" fmla="*/ 82 w 134"/>
                  <a:gd name="T11" fmla="*/ 114 h 140"/>
                  <a:gd name="T12" fmla="*/ 82 w 134"/>
                  <a:gd name="T13" fmla="*/ 102 h 140"/>
                  <a:gd name="T14" fmla="*/ 122 w 134"/>
                  <a:gd name="T15" fmla="*/ 102 h 140"/>
                  <a:gd name="T16" fmla="*/ 114 w 134"/>
                  <a:gd name="T17" fmla="*/ 102 h 140"/>
                  <a:gd name="T18" fmla="*/ 90 w 134"/>
                  <a:gd name="T19" fmla="*/ 102 h 140"/>
                  <a:gd name="T20" fmla="*/ 114 w 134"/>
                  <a:gd name="T21" fmla="*/ 102 h 140"/>
                  <a:gd name="T22" fmla="*/ 5 w 134"/>
                  <a:gd name="T23" fmla="*/ 40 h 140"/>
                  <a:gd name="T24" fmla="*/ 39 w 134"/>
                  <a:gd name="T25" fmla="*/ 27 h 140"/>
                  <a:gd name="T26" fmla="*/ 110 w 134"/>
                  <a:gd name="T27" fmla="*/ 5 h 140"/>
                  <a:gd name="T28" fmla="*/ 117 w 134"/>
                  <a:gd name="T29" fmla="*/ 85 h 140"/>
                  <a:gd name="T30" fmla="*/ 123 w 134"/>
                  <a:gd name="T31" fmla="*/ 13 h 140"/>
                  <a:gd name="T32" fmla="*/ 39 w 134"/>
                  <a:gd name="T33" fmla="*/ 0 h 140"/>
                  <a:gd name="T34" fmla="*/ 0 w 134"/>
                  <a:gd name="T35" fmla="*/ 117 h 140"/>
                  <a:gd name="T36" fmla="*/ 66 w 134"/>
                  <a:gd name="T37" fmla="*/ 130 h 140"/>
                  <a:gd name="T38" fmla="*/ 13 w 134"/>
                  <a:gd name="T39" fmla="*/ 125 h 140"/>
                  <a:gd name="T40" fmla="*/ 98 w 134"/>
                  <a:gd name="T41" fmla="*/ 28 h 140"/>
                  <a:gd name="T42" fmla="*/ 45 w 134"/>
                  <a:gd name="T43" fmla="*/ 32 h 140"/>
                  <a:gd name="T44" fmla="*/ 100 w 134"/>
                  <a:gd name="T45" fmla="*/ 30 h 140"/>
                  <a:gd name="T46" fmla="*/ 98 w 134"/>
                  <a:gd name="T47" fmla="*/ 47 h 140"/>
                  <a:gd name="T48" fmla="*/ 23 w 134"/>
                  <a:gd name="T49" fmla="*/ 48 h 140"/>
                  <a:gd name="T50" fmla="*/ 98 w 134"/>
                  <a:gd name="T51" fmla="*/ 50 h 140"/>
                  <a:gd name="T52" fmla="*/ 98 w 134"/>
                  <a:gd name="T53" fmla="*/ 47 h 140"/>
                  <a:gd name="T54" fmla="*/ 98 w 134"/>
                  <a:gd name="T55" fmla="*/ 65 h 140"/>
                  <a:gd name="T56" fmla="*/ 23 w 134"/>
                  <a:gd name="T57" fmla="*/ 67 h 140"/>
                  <a:gd name="T58" fmla="*/ 98 w 134"/>
                  <a:gd name="T59" fmla="*/ 69 h 140"/>
                  <a:gd name="T60" fmla="*/ 70 w 134"/>
                  <a:gd name="T61" fmla="*/ 84 h 140"/>
                  <a:gd name="T62" fmla="*/ 23 w 134"/>
                  <a:gd name="T63" fmla="*/ 85 h 140"/>
                  <a:gd name="T64" fmla="*/ 70 w 134"/>
                  <a:gd name="T65" fmla="*/ 87 h 140"/>
                  <a:gd name="T66" fmla="*/ 70 w 134"/>
                  <a:gd name="T67" fmla="*/ 84 h 140"/>
                  <a:gd name="T68" fmla="*/ 25 w 134"/>
                  <a:gd name="T69" fmla="*/ 102 h 140"/>
                  <a:gd name="T70" fmla="*/ 25 w 134"/>
                  <a:gd name="T71" fmla="*/ 106 h 140"/>
                  <a:gd name="T72" fmla="*/ 72 w 134"/>
                  <a:gd name="T73" fmla="*/ 104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4" h="140">
                    <a:moveTo>
                      <a:pt x="134" y="129"/>
                    </a:move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19" y="140"/>
                      <a:pt x="119" y="140"/>
                      <a:pt x="119" y="140"/>
                    </a:cubicBezTo>
                    <a:cubicBezTo>
                      <a:pt x="107" y="124"/>
                      <a:pt x="107" y="124"/>
                      <a:pt x="107" y="124"/>
                    </a:cubicBezTo>
                    <a:cubicBezTo>
                      <a:pt x="113" y="122"/>
                      <a:pt x="118" y="119"/>
                      <a:pt x="121" y="114"/>
                    </a:cubicBezTo>
                    <a:lnTo>
                      <a:pt x="134" y="129"/>
                    </a:lnTo>
                    <a:close/>
                    <a:moveTo>
                      <a:pt x="82" y="114"/>
                    </a:moveTo>
                    <a:cubicBezTo>
                      <a:pt x="71" y="129"/>
                      <a:pt x="71" y="129"/>
                      <a:pt x="71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5" y="140"/>
                      <a:pt x="85" y="140"/>
                      <a:pt x="85" y="140"/>
                    </a:cubicBezTo>
                    <a:cubicBezTo>
                      <a:pt x="97" y="124"/>
                      <a:pt x="97" y="124"/>
                      <a:pt x="97" y="124"/>
                    </a:cubicBezTo>
                    <a:cubicBezTo>
                      <a:pt x="91" y="123"/>
                      <a:pt x="86" y="119"/>
                      <a:pt x="82" y="114"/>
                    </a:cubicBezTo>
                    <a:close/>
                    <a:moveTo>
                      <a:pt x="102" y="122"/>
                    </a:moveTo>
                    <a:cubicBezTo>
                      <a:pt x="91" y="122"/>
                      <a:pt x="82" y="113"/>
                      <a:pt x="82" y="102"/>
                    </a:cubicBezTo>
                    <a:cubicBezTo>
                      <a:pt x="82" y="90"/>
                      <a:pt x="91" y="81"/>
                      <a:pt x="102" y="81"/>
                    </a:cubicBezTo>
                    <a:cubicBezTo>
                      <a:pt x="113" y="81"/>
                      <a:pt x="122" y="90"/>
                      <a:pt x="122" y="102"/>
                    </a:cubicBezTo>
                    <a:cubicBezTo>
                      <a:pt x="122" y="113"/>
                      <a:pt x="113" y="122"/>
                      <a:pt x="102" y="122"/>
                    </a:cubicBezTo>
                    <a:close/>
                    <a:moveTo>
                      <a:pt x="114" y="102"/>
                    </a:moveTo>
                    <a:cubicBezTo>
                      <a:pt x="114" y="95"/>
                      <a:pt x="109" y="90"/>
                      <a:pt x="102" y="90"/>
                    </a:cubicBezTo>
                    <a:cubicBezTo>
                      <a:pt x="95" y="90"/>
                      <a:pt x="90" y="95"/>
                      <a:pt x="90" y="102"/>
                    </a:cubicBezTo>
                    <a:cubicBezTo>
                      <a:pt x="90" y="108"/>
                      <a:pt x="95" y="113"/>
                      <a:pt x="102" y="113"/>
                    </a:cubicBezTo>
                    <a:cubicBezTo>
                      <a:pt x="109" y="113"/>
                      <a:pt x="114" y="108"/>
                      <a:pt x="114" y="102"/>
                    </a:cubicBezTo>
                    <a:close/>
                    <a:moveTo>
                      <a:pt x="5" y="117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34" y="40"/>
                      <a:pt x="39" y="34"/>
                      <a:pt x="39" y="27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110" y="5"/>
                      <a:pt x="110" y="5"/>
                      <a:pt x="110" y="5"/>
                    </a:cubicBezTo>
                    <a:cubicBezTo>
                      <a:pt x="114" y="5"/>
                      <a:pt x="117" y="9"/>
                      <a:pt x="117" y="13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20" y="87"/>
                      <a:pt x="121" y="89"/>
                      <a:pt x="123" y="92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6"/>
                      <a:pt x="117" y="0"/>
                      <a:pt x="110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25"/>
                      <a:pt x="6" y="130"/>
                      <a:pt x="13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13" y="125"/>
                      <a:pt x="13" y="125"/>
                      <a:pt x="13" y="125"/>
                    </a:cubicBezTo>
                    <a:cubicBezTo>
                      <a:pt x="9" y="125"/>
                      <a:pt x="5" y="122"/>
                      <a:pt x="5" y="117"/>
                    </a:cubicBezTo>
                    <a:close/>
                    <a:moveTo>
                      <a:pt x="98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100" y="31"/>
                      <a:pt x="100" y="30"/>
                    </a:cubicBezTo>
                    <a:cubicBezTo>
                      <a:pt x="100" y="29"/>
                      <a:pt x="99" y="28"/>
                      <a:pt x="98" y="28"/>
                    </a:cubicBezTo>
                    <a:close/>
                    <a:moveTo>
                      <a:pt x="98" y="47"/>
                    </a:moveTo>
                    <a:cubicBezTo>
                      <a:pt x="25" y="47"/>
                      <a:pt x="25" y="47"/>
                      <a:pt x="25" y="47"/>
                    </a:cubicBezTo>
                    <a:cubicBezTo>
                      <a:pt x="24" y="47"/>
                      <a:pt x="23" y="47"/>
                      <a:pt x="23" y="48"/>
                    </a:cubicBezTo>
                    <a:cubicBezTo>
                      <a:pt x="23" y="49"/>
                      <a:pt x="24" y="50"/>
                      <a:pt x="25" y="50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9" y="50"/>
                      <a:pt x="100" y="49"/>
                      <a:pt x="100" y="48"/>
                    </a:cubicBezTo>
                    <a:cubicBezTo>
                      <a:pt x="100" y="47"/>
                      <a:pt x="99" y="47"/>
                      <a:pt x="98" y="47"/>
                    </a:cubicBezTo>
                    <a:close/>
                    <a:moveTo>
                      <a:pt x="100" y="67"/>
                    </a:moveTo>
                    <a:cubicBezTo>
                      <a:pt x="100" y="66"/>
                      <a:pt x="99" y="65"/>
                      <a:pt x="98" y="65"/>
                    </a:cubicBezTo>
                    <a:cubicBezTo>
                      <a:pt x="25" y="65"/>
                      <a:pt x="25" y="65"/>
                      <a:pt x="25" y="65"/>
                    </a:cubicBezTo>
                    <a:cubicBezTo>
                      <a:pt x="24" y="65"/>
                      <a:pt x="23" y="66"/>
                      <a:pt x="23" y="67"/>
                    </a:cubicBezTo>
                    <a:cubicBezTo>
                      <a:pt x="23" y="68"/>
                      <a:pt x="24" y="69"/>
                      <a:pt x="25" y="69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99" y="69"/>
                      <a:pt x="100" y="68"/>
                      <a:pt x="100" y="67"/>
                    </a:cubicBezTo>
                    <a:close/>
                    <a:moveTo>
                      <a:pt x="70" y="84"/>
                    </a:moveTo>
                    <a:cubicBezTo>
                      <a:pt x="25" y="84"/>
                      <a:pt x="25" y="84"/>
                      <a:pt x="25" y="84"/>
                    </a:cubicBezTo>
                    <a:cubicBezTo>
                      <a:pt x="24" y="84"/>
                      <a:pt x="23" y="84"/>
                      <a:pt x="23" y="85"/>
                    </a:cubicBezTo>
                    <a:cubicBezTo>
                      <a:pt x="23" y="86"/>
                      <a:pt x="24" y="87"/>
                      <a:pt x="25" y="87"/>
                    </a:cubicBezTo>
                    <a:cubicBezTo>
                      <a:pt x="70" y="87"/>
                      <a:pt x="70" y="87"/>
                      <a:pt x="70" y="87"/>
                    </a:cubicBezTo>
                    <a:cubicBezTo>
                      <a:pt x="71" y="87"/>
                      <a:pt x="72" y="86"/>
                      <a:pt x="72" y="85"/>
                    </a:cubicBezTo>
                    <a:cubicBezTo>
                      <a:pt x="72" y="84"/>
                      <a:pt x="71" y="84"/>
                      <a:pt x="70" y="84"/>
                    </a:cubicBezTo>
                    <a:close/>
                    <a:moveTo>
                      <a:pt x="70" y="102"/>
                    </a:moveTo>
                    <a:cubicBezTo>
                      <a:pt x="25" y="102"/>
                      <a:pt x="25" y="102"/>
                      <a:pt x="25" y="102"/>
                    </a:cubicBezTo>
                    <a:cubicBezTo>
                      <a:pt x="24" y="102"/>
                      <a:pt x="23" y="103"/>
                      <a:pt x="23" y="104"/>
                    </a:cubicBezTo>
                    <a:cubicBezTo>
                      <a:pt x="23" y="105"/>
                      <a:pt x="24" y="106"/>
                      <a:pt x="25" y="106"/>
                    </a:cubicBezTo>
                    <a:cubicBezTo>
                      <a:pt x="70" y="106"/>
                      <a:pt x="70" y="106"/>
                      <a:pt x="70" y="106"/>
                    </a:cubicBezTo>
                    <a:cubicBezTo>
                      <a:pt x="71" y="106"/>
                      <a:pt x="72" y="105"/>
                      <a:pt x="72" y="104"/>
                    </a:cubicBezTo>
                    <a:cubicBezTo>
                      <a:pt x="72" y="103"/>
                      <a:pt x="71" y="102"/>
                      <a:pt x="70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91"/>
              <p:cNvSpPr>
                <a:spLocks noEditPoints="1"/>
              </p:cNvSpPr>
              <p:nvPr/>
            </p:nvSpPr>
            <p:spPr bwMode="auto">
              <a:xfrm>
                <a:off x="1304" y="-3015"/>
                <a:ext cx="331" cy="321"/>
              </a:xfrm>
              <a:custGeom>
                <a:avLst/>
                <a:gdLst>
                  <a:gd name="T0" fmla="*/ 109 w 140"/>
                  <a:gd name="T1" fmla="*/ 73 h 136"/>
                  <a:gd name="T2" fmla="*/ 77 w 140"/>
                  <a:gd name="T3" fmla="*/ 104 h 136"/>
                  <a:gd name="T4" fmla="*/ 109 w 140"/>
                  <a:gd name="T5" fmla="*/ 136 h 136"/>
                  <a:gd name="T6" fmla="*/ 140 w 140"/>
                  <a:gd name="T7" fmla="*/ 104 h 136"/>
                  <a:gd name="T8" fmla="*/ 111 w 140"/>
                  <a:gd name="T9" fmla="*/ 119 h 136"/>
                  <a:gd name="T10" fmla="*/ 106 w 140"/>
                  <a:gd name="T11" fmla="*/ 124 h 136"/>
                  <a:gd name="T12" fmla="*/ 98 w 140"/>
                  <a:gd name="T13" fmla="*/ 117 h 136"/>
                  <a:gd name="T14" fmla="*/ 108 w 140"/>
                  <a:gd name="T15" fmla="*/ 113 h 136"/>
                  <a:gd name="T16" fmla="*/ 107 w 140"/>
                  <a:gd name="T17" fmla="*/ 106 h 136"/>
                  <a:gd name="T18" fmla="*/ 107 w 140"/>
                  <a:gd name="T19" fmla="*/ 88 h 136"/>
                  <a:gd name="T20" fmla="*/ 111 w 140"/>
                  <a:gd name="T21" fmla="*/ 83 h 136"/>
                  <a:gd name="T22" fmla="*/ 119 w 140"/>
                  <a:gd name="T23" fmla="*/ 89 h 136"/>
                  <a:gd name="T24" fmla="*/ 110 w 140"/>
                  <a:gd name="T25" fmla="*/ 93 h 136"/>
                  <a:gd name="T26" fmla="*/ 112 w 140"/>
                  <a:gd name="T27" fmla="*/ 100 h 136"/>
                  <a:gd name="T28" fmla="*/ 111 w 140"/>
                  <a:gd name="T29" fmla="*/ 119 h 136"/>
                  <a:gd name="T30" fmla="*/ 9 w 140"/>
                  <a:gd name="T31" fmla="*/ 112 h 136"/>
                  <a:gd name="T32" fmla="*/ 16 w 140"/>
                  <a:gd name="T33" fmla="*/ 32 h 136"/>
                  <a:gd name="T34" fmla="*/ 29 w 140"/>
                  <a:gd name="T35" fmla="*/ 9 h 136"/>
                  <a:gd name="T36" fmla="*/ 109 w 140"/>
                  <a:gd name="T37" fmla="*/ 13 h 136"/>
                  <a:gd name="T38" fmla="*/ 118 w 140"/>
                  <a:gd name="T39" fmla="*/ 69 h 136"/>
                  <a:gd name="T40" fmla="*/ 106 w 140"/>
                  <a:gd name="T41" fmla="*/ 0 h 136"/>
                  <a:gd name="T42" fmla="*/ 24 w 140"/>
                  <a:gd name="T43" fmla="*/ 0 h 136"/>
                  <a:gd name="T44" fmla="*/ 1 w 140"/>
                  <a:gd name="T45" fmla="*/ 25 h 136"/>
                  <a:gd name="T46" fmla="*/ 0 w 140"/>
                  <a:gd name="T47" fmla="*/ 28 h 136"/>
                  <a:gd name="T48" fmla="*/ 13 w 140"/>
                  <a:gd name="T49" fmla="*/ 125 h 136"/>
                  <a:gd name="T50" fmla="*/ 74 w 140"/>
                  <a:gd name="T51" fmla="*/ 115 h 136"/>
                  <a:gd name="T52" fmla="*/ 20 w 140"/>
                  <a:gd name="T53" fmla="*/ 17 h 136"/>
                  <a:gd name="T54" fmla="*/ 16 w 140"/>
                  <a:gd name="T55" fmla="*/ 23 h 136"/>
                  <a:gd name="T56" fmla="*/ 20 w 140"/>
                  <a:gd name="T57" fmla="*/ 17 h 136"/>
                  <a:gd name="T58" fmla="*/ 96 w 140"/>
                  <a:gd name="T59" fmla="*/ 45 h 136"/>
                  <a:gd name="T60" fmla="*/ 19 w 140"/>
                  <a:gd name="T61" fmla="*/ 41 h 136"/>
                  <a:gd name="T62" fmla="*/ 96 w 140"/>
                  <a:gd name="T63" fmla="*/ 38 h 136"/>
                  <a:gd name="T64" fmla="*/ 96 w 140"/>
                  <a:gd name="T65" fmla="*/ 61 h 136"/>
                  <a:gd name="T66" fmla="*/ 19 w 140"/>
                  <a:gd name="T67" fmla="*/ 58 h 136"/>
                  <a:gd name="T68" fmla="*/ 96 w 140"/>
                  <a:gd name="T69" fmla="*/ 54 h 136"/>
                  <a:gd name="T70" fmla="*/ 96 w 140"/>
                  <a:gd name="T71" fmla="*/ 61 h 136"/>
                  <a:gd name="T72" fmla="*/ 22 w 140"/>
                  <a:gd name="T73" fmla="*/ 78 h 136"/>
                  <a:gd name="T74" fmla="*/ 22 w 140"/>
                  <a:gd name="T75" fmla="*/ 71 h 136"/>
                  <a:gd name="T76" fmla="*/ 84 w 140"/>
                  <a:gd name="T77" fmla="*/ 78 h 136"/>
                  <a:gd name="T78" fmla="*/ 77 w 140"/>
                  <a:gd name="T79" fmla="*/ 88 h 136"/>
                  <a:gd name="T80" fmla="*/ 22 w 140"/>
                  <a:gd name="T81" fmla="*/ 94 h 136"/>
                  <a:gd name="T82" fmla="*/ 22 w 140"/>
                  <a:gd name="T83" fmla="*/ 8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0" h="136">
                    <a:moveTo>
                      <a:pt x="131" y="82"/>
                    </a:moveTo>
                    <a:cubicBezTo>
                      <a:pt x="125" y="76"/>
                      <a:pt x="117" y="73"/>
                      <a:pt x="109" y="73"/>
                    </a:cubicBezTo>
                    <a:cubicBezTo>
                      <a:pt x="100" y="73"/>
                      <a:pt x="92" y="76"/>
                      <a:pt x="86" y="82"/>
                    </a:cubicBezTo>
                    <a:cubicBezTo>
                      <a:pt x="81" y="88"/>
                      <a:pt x="77" y="95"/>
                      <a:pt x="77" y="104"/>
                    </a:cubicBezTo>
                    <a:cubicBezTo>
                      <a:pt x="77" y="113"/>
                      <a:pt x="81" y="121"/>
                      <a:pt x="86" y="126"/>
                    </a:cubicBezTo>
                    <a:cubicBezTo>
                      <a:pt x="92" y="132"/>
                      <a:pt x="100" y="136"/>
                      <a:pt x="109" y="136"/>
                    </a:cubicBezTo>
                    <a:cubicBezTo>
                      <a:pt x="117" y="136"/>
                      <a:pt x="125" y="132"/>
                      <a:pt x="131" y="126"/>
                    </a:cubicBezTo>
                    <a:cubicBezTo>
                      <a:pt x="137" y="121"/>
                      <a:pt x="140" y="113"/>
                      <a:pt x="140" y="104"/>
                    </a:cubicBezTo>
                    <a:cubicBezTo>
                      <a:pt x="140" y="95"/>
                      <a:pt x="137" y="88"/>
                      <a:pt x="131" y="82"/>
                    </a:cubicBezTo>
                    <a:close/>
                    <a:moveTo>
                      <a:pt x="111" y="119"/>
                    </a:moveTo>
                    <a:cubicBezTo>
                      <a:pt x="111" y="124"/>
                      <a:pt x="111" y="124"/>
                      <a:pt x="111" y="124"/>
                    </a:cubicBezTo>
                    <a:cubicBezTo>
                      <a:pt x="106" y="124"/>
                      <a:pt x="106" y="124"/>
                      <a:pt x="106" y="124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3" y="119"/>
                      <a:pt x="100" y="118"/>
                      <a:pt x="98" y="117"/>
                    </a:cubicBezTo>
                    <a:cubicBezTo>
                      <a:pt x="99" y="111"/>
                      <a:pt x="99" y="111"/>
                      <a:pt x="99" y="111"/>
                    </a:cubicBezTo>
                    <a:cubicBezTo>
                      <a:pt x="101" y="112"/>
                      <a:pt x="104" y="113"/>
                      <a:pt x="108" y="113"/>
                    </a:cubicBezTo>
                    <a:cubicBezTo>
                      <a:pt x="110" y="113"/>
                      <a:pt x="112" y="112"/>
                      <a:pt x="112" y="110"/>
                    </a:cubicBezTo>
                    <a:cubicBezTo>
                      <a:pt x="112" y="108"/>
                      <a:pt x="111" y="107"/>
                      <a:pt x="107" y="106"/>
                    </a:cubicBezTo>
                    <a:cubicBezTo>
                      <a:pt x="102" y="104"/>
                      <a:pt x="98" y="102"/>
                      <a:pt x="98" y="97"/>
                    </a:cubicBezTo>
                    <a:cubicBezTo>
                      <a:pt x="98" y="92"/>
                      <a:pt x="101" y="89"/>
                      <a:pt x="107" y="88"/>
                    </a:cubicBezTo>
                    <a:cubicBezTo>
                      <a:pt x="107" y="83"/>
                      <a:pt x="107" y="83"/>
                      <a:pt x="107" y="8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1" y="88"/>
                      <a:pt x="111" y="88"/>
                      <a:pt x="111" y="88"/>
                    </a:cubicBezTo>
                    <a:cubicBezTo>
                      <a:pt x="115" y="88"/>
                      <a:pt x="117" y="88"/>
                      <a:pt x="119" y="89"/>
                    </a:cubicBezTo>
                    <a:cubicBezTo>
                      <a:pt x="117" y="95"/>
                      <a:pt x="117" y="95"/>
                      <a:pt x="117" y="95"/>
                    </a:cubicBezTo>
                    <a:cubicBezTo>
                      <a:pt x="116" y="94"/>
                      <a:pt x="114" y="93"/>
                      <a:pt x="110" y="93"/>
                    </a:cubicBezTo>
                    <a:cubicBezTo>
                      <a:pt x="107" y="93"/>
                      <a:pt x="106" y="94"/>
                      <a:pt x="106" y="96"/>
                    </a:cubicBezTo>
                    <a:cubicBezTo>
                      <a:pt x="106" y="97"/>
                      <a:pt x="108" y="99"/>
                      <a:pt x="112" y="100"/>
                    </a:cubicBezTo>
                    <a:cubicBezTo>
                      <a:pt x="118" y="102"/>
                      <a:pt x="120" y="105"/>
                      <a:pt x="120" y="109"/>
                    </a:cubicBezTo>
                    <a:cubicBezTo>
                      <a:pt x="120" y="114"/>
                      <a:pt x="117" y="118"/>
                      <a:pt x="111" y="119"/>
                    </a:cubicBezTo>
                    <a:close/>
                    <a:moveTo>
                      <a:pt x="13" y="115"/>
                    </a:moveTo>
                    <a:cubicBezTo>
                      <a:pt x="11" y="115"/>
                      <a:pt x="9" y="114"/>
                      <a:pt x="9" y="11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23" y="32"/>
                      <a:pt x="29" y="27"/>
                      <a:pt x="29" y="2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8" y="9"/>
                      <a:pt x="109" y="11"/>
                      <a:pt x="109" y="13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12" y="68"/>
                      <a:pt x="115" y="69"/>
                      <a:pt x="118" y="69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6"/>
                      <a:pt x="113" y="0"/>
                      <a:pt x="106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2" y="1"/>
                      <a:pt x="21" y="2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0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9"/>
                      <a:pt x="6" y="125"/>
                      <a:pt x="13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7" y="122"/>
                      <a:pt x="75" y="119"/>
                      <a:pt x="74" y="115"/>
                    </a:cubicBezTo>
                    <a:lnTo>
                      <a:pt x="13" y="115"/>
                    </a:lnTo>
                    <a:close/>
                    <a:moveTo>
                      <a:pt x="20" y="17"/>
                    </a:move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2"/>
                      <a:pt x="18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lnTo>
                      <a:pt x="20" y="17"/>
                    </a:lnTo>
                    <a:close/>
                    <a:moveTo>
                      <a:pt x="100" y="41"/>
                    </a:moveTo>
                    <a:cubicBezTo>
                      <a:pt x="100" y="43"/>
                      <a:pt x="98" y="45"/>
                      <a:pt x="96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0" y="45"/>
                      <a:pt x="19" y="43"/>
                      <a:pt x="19" y="41"/>
                    </a:cubicBezTo>
                    <a:cubicBezTo>
                      <a:pt x="19" y="39"/>
                      <a:pt x="20" y="38"/>
                      <a:pt x="22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8" y="38"/>
                      <a:pt x="100" y="39"/>
                      <a:pt x="100" y="41"/>
                    </a:cubicBezTo>
                    <a:close/>
                    <a:moveTo>
                      <a:pt x="96" y="61"/>
                    </a:moveTo>
                    <a:cubicBezTo>
                      <a:pt x="22" y="61"/>
                      <a:pt x="22" y="61"/>
                      <a:pt x="22" y="61"/>
                    </a:cubicBezTo>
                    <a:cubicBezTo>
                      <a:pt x="20" y="61"/>
                      <a:pt x="19" y="60"/>
                      <a:pt x="19" y="58"/>
                    </a:cubicBezTo>
                    <a:cubicBezTo>
                      <a:pt x="19" y="56"/>
                      <a:pt x="20" y="54"/>
                      <a:pt x="22" y="54"/>
                    </a:cubicBezTo>
                    <a:cubicBezTo>
                      <a:pt x="96" y="54"/>
                      <a:pt x="96" y="54"/>
                      <a:pt x="96" y="54"/>
                    </a:cubicBezTo>
                    <a:cubicBezTo>
                      <a:pt x="98" y="54"/>
                      <a:pt x="100" y="56"/>
                      <a:pt x="100" y="58"/>
                    </a:cubicBezTo>
                    <a:cubicBezTo>
                      <a:pt x="100" y="60"/>
                      <a:pt x="98" y="61"/>
                      <a:pt x="96" y="61"/>
                    </a:cubicBezTo>
                    <a:close/>
                    <a:moveTo>
                      <a:pt x="84" y="78"/>
                    </a:moveTo>
                    <a:cubicBezTo>
                      <a:pt x="22" y="78"/>
                      <a:pt x="22" y="78"/>
                      <a:pt x="22" y="78"/>
                    </a:cubicBezTo>
                    <a:cubicBezTo>
                      <a:pt x="20" y="78"/>
                      <a:pt x="19" y="76"/>
                      <a:pt x="19" y="74"/>
                    </a:cubicBezTo>
                    <a:cubicBezTo>
                      <a:pt x="19" y="73"/>
                      <a:pt x="20" y="71"/>
                      <a:pt x="22" y="71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91" y="73"/>
                      <a:pt x="87" y="75"/>
                      <a:pt x="84" y="78"/>
                    </a:cubicBezTo>
                    <a:close/>
                    <a:moveTo>
                      <a:pt x="22" y="88"/>
                    </a:moveTo>
                    <a:cubicBezTo>
                      <a:pt x="77" y="88"/>
                      <a:pt x="77" y="88"/>
                      <a:pt x="77" y="88"/>
                    </a:cubicBezTo>
                    <a:cubicBezTo>
                      <a:pt x="75" y="90"/>
                      <a:pt x="75" y="92"/>
                      <a:pt x="74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0" y="94"/>
                      <a:pt x="19" y="93"/>
                      <a:pt x="19" y="91"/>
                    </a:cubicBezTo>
                    <a:cubicBezTo>
                      <a:pt x="19" y="89"/>
                      <a:pt x="20" y="88"/>
                      <a:pt x="22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92"/>
              <p:cNvSpPr>
                <a:spLocks noEditPoints="1"/>
              </p:cNvSpPr>
              <p:nvPr/>
            </p:nvSpPr>
            <p:spPr bwMode="auto">
              <a:xfrm>
                <a:off x="1981" y="-3015"/>
                <a:ext cx="331" cy="321"/>
              </a:xfrm>
              <a:custGeom>
                <a:avLst/>
                <a:gdLst>
                  <a:gd name="T0" fmla="*/ 111 w 140"/>
                  <a:gd name="T1" fmla="*/ 106 h 136"/>
                  <a:gd name="T2" fmla="*/ 109 w 140"/>
                  <a:gd name="T3" fmla="*/ 114 h 136"/>
                  <a:gd name="T4" fmla="*/ 107 w 140"/>
                  <a:gd name="T5" fmla="*/ 106 h 136"/>
                  <a:gd name="T6" fmla="*/ 109 w 140"/>
                  <a:gd name="T7" fmla="*/ 101 h 136"/>
                  <a:gd name="T8" fmla="*/ 113 w 140"/>
                  <a:gd name="T9" fmla="*/ 92 h 136"/>
                  <a:gd name="T10" fmla="*/ 103 w 140"/>
                  <a:gd name="T11" fmla="*/ 93 h 136"/>
                  <a:gd name="T12" fmla="*/ 102 w 140"/>
                  <a:gd name="T13" fmla="*/ 97 h 136"/>
                  <a:gd name="T14" fmla="*/ 116 w 140"/>
                  <a:gd name="T15" fmla="*/ 95 h 136"/>
                  <a:gd name="T16" fmla="*/ 113 w 140"/>
                  <a:gd name="T17" fmla="*/ 92 h 136"/>
                  <a:gd name="T18" fmla="*/ 131 w 140"/>
                  <a:gd name="T19" fmla="*/ 126 h 136"/>
                  <a:gd name="T20" fmla="*/ 87 w 140"/>
                  <a:gd name="T21" fmla="*/ 126 h 136"/>
                  <a:gd name="T22" fmla="*/ 87 w 140"/>
                  <a:gd name="T23" fmla="*/ 82 h 136"/>
                  <a:gd name="T24" fmla="*/ 131 w 140"/>
                  <a:gd name="T25" fmla="*/ 82 h 136"/>
                  <a:gd name="T26" fmla="*/ 120 w 140"/>
                  <a:gd name="T27" fmla="*/ 100 h 136"/>
                  <a:gd name="T28" fmla="*/ 119 w 140"/>
                  <a:gd name="T29" fmla="*/ 94 h 136"/>
                  <a:gd name="T30" fmla="*/ 114 w 140"/>
                  <a:gd name="T31" fmla="*/ 89 h 136"/>
                  <a:gd name="T32" fmla="*/ 99 w 140"/>
                  <a:gd name="T33" fmla="*/ 92 h 136"/>
                  <a:gd name="T34" fmla="*/ 99 w 140"/>
                  <a:gd name="T35" fmla="*/ 98 h 136"/>
                  <a:gd name="T36" fmla="*/ 97 w 140"/>
                  <a:gd name="T37" fmla="*/ 114 h 136"/>
                  <a:gd name="T38" fmla="*/ 118 w 140"/>
                  <a:gd name="T39" fmla="*/ 117 h 136"/>
                  <a:gd name="T40" fmla="*/ 120 w 140"/>
                  <a:gd name="T41" fmla="*/ 100 h 136"/>
                  <a:gd name="T42" fmla="*/ 79 w 140"/>
                  <a:gd name="T43" fmla="*/ 125 h 136"/>
                  <a:gd name="T44" fmla="*/ 0 w 140"/>
                  <a:gd name="T45" fmla="*/ 112 h 136"/>
                  <a:gd name="T46" fmla="*/ 0 w 140"/>
                  <a:gd name="T47" fmla="*/ 28 h 136"/>
                  <a:gd name="T48" fmla="*/ 21 w 140"/>
                  <a:gd name="T49" fmla="*/ 2 h 136"/>
                  <a:gd name="T50" fmla="*/ 24 w 140"/>
                  <a:gd name="T51" fmla="*/ 0 h 136"/>
                  <a:gd name="T52" fmla="*/ 118 w 140"/>
                  <a:gd name="T53" fmla="*/ 13 h 136"/>
                  <a:gd name="T54" fmla="*/ 109 w 140"/>
                  <a:gd name="T55" fmla="*/ 68 h 136"/>
                  <a:gd name="T56" fmla="*/ 106 w 140"/>
                  <a:gd name="T57" fmla="*/ 9 h 136"/>
                  <a:gd name="T58" fmla="*/ 29 w 140"/>
                  <a:gd name="T59" fmla="*/ 20 h 136"/>
                  <a:gd name="T60" fmla="*/ 10 w 140"/>
                  <a:gd name="T61" fmla="*/ 32 h 136"/>
                  <a:gd name="T62" fmla="*/ 13 w 140"/>
                  <a:gd name="T63" fmla="*/ 115 h 136"/>
                  <a:gd name="T64" fmla="*/ 15 w 140"/>
                  <a:gd name="T65" fmla="*/ 23 h 136"/>
                  <a:gd name="T66" fmla="*/ 20 w 140"/>
                  <a:gd name="T67" fmla="*/ 20 h 136"/>
                  <a:gd name="T68" fmla="*/ 15 w 140"/>
                  <a:gd name="T69" fmla="*/ 23 h 136"/>
                  <a:gd name="T70" fmla="*/ 22 w 140"/>
                  <a:gd name="T71" fmla="*/ 38 h 136"/>
                  <a:gd name="T72" fmla="*/ 22 w 140"/>
                  <a:gd name="T73" fmla="*/ 45 h 136"/>
                  <a:gd name="T74" fmla="*/ 100 w 140"/>
                  <a:gd name="T75" fmla="*/ 41 h 136"/>
                  <a:gd name="T76" fmla="*/ 100 w 140"/>
                  <a:gd name="T77" fmla="*/ 58 h 136"/>
                  <a:gd name="T78" fmla="*/ 22 w 140"/>
                  <a:gd name="T79" fmla="*/ 54 h 136"/>
                  <a:gd name="T80" fmla="*/ 22 w 140"/>
                  <a:gd name="T81" fmla="*/ 61 h 136"/>
                  <a:gd name="T82" fmla="*/ 100 w 140"/>
                  <a:gd name="T83" fmla="*/ 58 h 136"/>
                  <a:gd name="T84" fmla="*/ 22 w 140"/>
                  <a:gd name="T85" fmla="*/ 71 h 136"/>
                  <a:gd name="T86" fmla="*/ 22 w 140"/>
                  <a:gd name="T87" fmla="*/ 78 h 136"/>
                  <a:gd name="T88" fmla="*/ 95 w 140"/>
                  <a:gd name="T89" fmla="*/ 71 h 136"/>
                  <a:gd name="T90" fmla="*/ 22 w 140"/>
                  <a:gd name="T91" fmla="*/ 94 h 136"/>
                  <a:gd name="T92" fmla="*/ 77 w 140"/>
                  <a:gd name="T93" fmla="*/ 88 h 136"/>
                  <a:gd name="T94" fmla="*/ 19 w 140"/>
                  <a:gd name="T95" fmla="*/ 9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0" h="136">
                    <a:moveTo>
                      <a:pt x="112" y="104"/>
                    </a:moveTo>
                    <a:cubicBezTo>
                      <a:pt x="112" y="105"/>
                      <a:pt x="111" y="106"/>
                      <a:pt x="111" y="106"/>
                    </a:cubicBezTo>
                    <a:cubicBezTo>
                      <a:pt x="111" y="112"/>
                      <a:pt x="111" y="112"/>
                      <a:pt x="111" y="112"/>
                    </a:cubicBezTo>
                    <a:cubicBezTo>
                      <a:pt x="111" y="113"/>
                      <a:pt x="110" y="114"/>
                      <a:pt x="109" y="114"/>
                    </a:cubicBezTo>
                    <a:cubicBezTo>
                      <a:pt x="108" y="114"/>
                      <a:pt x="107" y="113"/>
                      <a:pt x="107" y="112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06" y="106"/>
                      <a:pt x="106" y="105"/>
                      <a:pt x="106" y="104"/>
                    </a:cubicBezTo>
                    <a:cubicBezTo>
                      <a:pt x="106" y="102"/>
                      <a:pt x="107" y="101"/>
                      <a:pt x="109" y="101"/>
                    </a:cubicBezTo>
                    <a:cubicBezTo>
                      <a:pt x="111" y="101"/>
                      <a:pt x="112" y="102"/>
                      <a:pt x="112" y="104"/>
                    </a:cubicBezTo>
                    <a:close/>
                    <a:moveTo>
                      <a:pt x="113" y="92"/>
                    </a:moveTo>
                    <a:cubicBezTo>
                      <a:pt x="105" y="92"/>
                      <a:pt x="105" y="92"/>
                      <a:pt x="105" y="92"/>
                    </a:cubicBezTo>
                    <a:cubicBezTo>
                      <a:pt x="104" y="92"/>
                      <a:pt x="104" y="92"/>
                      <a:pt x="103" y="93"/>
                    </a:cubicBezTo>
                    <a:cubicBezTo>
                      <a:pt x="102" y="93"/>
                      <a:pt x="102" y="94"/>
                      <a:pt x="102" y="95"/>
                    </a:cubicBezTo>
                    <a:cubicBezTo>
                      <a:pt x="102" y="97"/>
                      <a:pt x="102" y="97"/>
                      <a:pt x="102" y="97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16" y="95"/>
                      <a:pt x="116" y="95"/>
                      <a:pt x="116" y="95"/>
                    </a:cubicBezTo>
                    <a:cubicBezTo>
                      <a:pt x="116" y="94"/>
                      <a:pt x="115" y="94"/>
                      <a:pt x="115" y="93"/>
                    </a:cubicBezTo>
                    <a:cubicBezTo>
                      <a:pt x="115" y="92"/>
                      <a:pt x="114" y="92"/>
                      <a:pt x="113" y="92"/>
                    </a:cubicBezTo>
                    <a:close/>
                    <a:moveTo>
                      <a:pt x="140" y="104"/>
                    </a:moveTo>
                    <a:cubicBezTo>
                      <a:pt x="140" y="113"/>
                      <a:pt x="137" y="121"/>
                      <a:pt x="131" y="126"/>
                    </a:cubicBezTo>
                    <a:cubicBezTo>
                      <a:pt x="125" y="132"/>
                      <a:pt x="118" y="136"/>
                      <a:pt x="109" y="136"/>
                    </a:cubicBezTo>
                    <a:cubicBezTo>
                      <a:pt x="100" y="136"/>
                      <a:pt x="92" y="132"/>
                      <a:pt x="87" y="126"/>
                    </a:cubicBezTo>
                    <a:cubicBezTo>
                      <a:pt x="81" y="121"/>
                      <a:pt x="77" y="113"/>
                      <a:pt x="77" y="104"/>
                    </a:cubicBezTo>
                    <a:cubicBezTo>
                      <a:pt x="77" y="95"/>
                      <a:pt x="81" y="88"/>
                      <a:pt x="87" y="82"/>
                    </a:cubicBezTo>
                    <a:cubicBezTo>
                      <a:pt x="92" y="76"/>
                      <a:pt x="100" y="73"/>
                      <a:pt x="109" y="73"/>
                    </a:cubicBezTo>
                    <a:cubicBezTo>
                      <a:pt x="118" y="73"/>
                      <a:pt x="125" y="76"/>
                      <a:pt x="131" y="82"/>
                    </a:cubicBezTo>
                    <a:cubicBezTo>
                      <a:pt x="137" y="88"/>
                      <a:pt x="140" y="95"/>
                      <a:pt x="140" y="104"/>
                    </a:cubicBezTo>
                    <a:close/>
                    <a:moveTo>
                      <a:pt x="120" y="100"/>
                    </a:moveTo>
                    <a:cubicBezTo>
                      <a:pt x="120" y="99"/>
                      <a:pt x="120" y="98"/>
                      <a:pt x="119" y="98"/>
                    </a:cubicBezTo>
                    <a:cubicBezTo>
                      <a:pt x="119" y="94"/>
                      <a:pt x="119" y="94"/>
                      <a:pt x="119" y="94"/>
                    </a:cubicBezTo>
                    <a:cubicBezTo>
                      <a:pt x="119" y="93"/>
                      <a:pt x="119" y="93"/>
                      <a:pt x="119" y="93"/>
                    </a:cubicBezTo>
                    <a:cubicBezTo>
                      <a:pt x="119" y="91"/>
                      <a:pt x="117" y="89"/>
                      <a:pt x="114" y="89"/>
                    </a:cubicBezTo>
                    <a:cubicBezTo>
                      <a:pt x="103" y="89"/>
                      <a:pt x="103" y="89"/>
                      <a:pt x="103" y="89"/>
                    </a:cubicBezTo>
                    <a:cubicBezTo>
                      <a:pt x="101" y="89"/>
                      <a:pt x="100" y="90"/>
                      <a:pt x="99" y="92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8"/>
                      <a:pt x="99" y="98"/>
                      <a:pt x="99" y="98"/>
                    </a:cubicBezTo>
                    <a:cubicBezTo>
                      <a:pt x="98" y="98"/>
                      <a:pt x="97" y="99"/>
                      <a:pt x="97" y="100"/>
                    </a:cubicBezTo>
                    <a:cubicBezTo>
                      <a:pt x="97" y="114"/>
                      <a:pt x="97" y="114"/>
                      <a:pt x="97" y="114"/>
                    </a:cubicBezTo>
                    <a:cubicBezTo>
                      <a:pt x="97" y="116"/>
                      <a:pt x="99" y="117"/>
                      <a:pt x="100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19" y="117"/>
                      <a:pt x="120" y="116"/>
                      <a:pt x="120" y="114"/>
                    </a:cubicBezTo>
                    <a:lnTo>
                      <a:pt x="120" y="100"/>
                    </a:lnTo>
                    <a:close/>
                    <a:moveTo>
                      <a:pt x="75" y="115"/>
                    </a:moveTo>
                    <a:cubicBezTo>
                      <a:pt x="76" y="119"/>
                      <a:pt x="77" y="122"/>
                      <a:pt x="79" y="125"/>
                    </a:cubicBezTo>
                    <a:cubicBezTo>
                      <a:pt x="13" y="125"/>
                      <a:pt x="13" y="125"/>
                      <a:pt x="13" y="125"/>
                    </a:cubicBezTo>
                    <a:cubicBezTo>
                      <a:pt x="6" y="125"/>
                      <a:pt x="0" y="119"/>
                      <a:pt x="0" y="112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1" y="26"/>
                      <a:pt x="2" y="25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13" y="0"/>
                      <a:pt x="118" y="6"/>
                      <a:pt x="118" y="13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6" y="69"/>
                      <a:pt x="113" y="68"/>
                      <a:pt x="109" y="68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1"/>
                      <a:pt x="108" y="9"/>
                      <a:pt x="106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7"/>
                      <a:pt x="23" y="32"/>
                      <a:pt x="16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0" y="114"/>
                      <a:pt x="11" y="115"/>
                      <a:pt x="13" y="115"/>
                    </a:cubicBezTo>
                    <a:lnTo>
                      <a:pt x="75" y="115"/>
                    </a:lnTo>
                    <a:close/>
                    <a:moveTo>
                      <a:pt x="15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23"/>
                      <a:pt x="20" y="22"/>
                      <a:pt x="20" y="20"/>
                    </a:cubicBezTo>
                    <a:cubicBezTo>
                      <a:pt x="20" y="17"/>
                      <a:pt x="20" y="17"/>
                      <a:pt x="20" y="17"/>
                    </a:cubicBezTo>
                    <a:lnTo>
                      <a:pt x="15" y="23"/>
                    </a:lnTo>
                    <a:close/>
                    <a:moveTo>
                      <a:pt x="97" y="38"/>
                    </a:moveTo>
                    <a:cubicBezTo>
                      <a:pt x="22" y="38"/>
                      <a:pt x="22" y="38"/>
                      <a:pt x="22" y="38"/>
                    </a:cubicBezTo>
                    <a:cubicBezTo>
                      <a:pt x="21" y="38"/>
                      <a:pt x="19" y="39"/>
                      <a:pt x="19" y="41"/>
                    </a:cubicBezTo>
                    <a:cubicBezTo>
                      <a:pt x="19" y="43"/>
                      <a:pt x="21" y="45"/>
                      <a:pt x="22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8" y="45"/>
                      <a:pt x="100" y="43"/>
                      <a:pt x="100" y="41"/>
                    </a:cubicBezTo>
                    <a:cubicBezTo>
                      <a:pt x="100" y="39"/>
                      <a:pt x="98" y="38"/>
                      <a:pt x="97" y="38"/>
                    </a:cubicBezTo>
                    <a:close/>
                    <a:moveTo>
                      <a:pt x="100" y="58"/>
                    </a:moveTo>
                    <a:cubicBezTo>
                      <a:pt x="100" y="56"/>
                      <a:pt x="98" y="54"/>
                      <a:pt x="97" y="54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1" y="54"/>
                      <a:pt x="19" y="56"/>
                      <a:pt x="19" y="58"/>
                    </a:cubicBezTo>
                    <a:cubicBezTo>
                      <a:pt x="19" y="60"/>
                      <a:pt x="21" y="61"/>
                      <a:pt x="22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8" y="61"/>
                      <a:pt x="100" y="60"/>
                      <a:pt x="100" y="58"/>
                    </a:cubicBezTo>
                    <a:close/>
                    <a:moveTo>
                      <a:pt x="95" y="71"/>
                    </a:moveTo>
                    <a:cubicBezTo>
                      <a:pt x="22" y="71"/>
                      <a:pt x="22" y="71"/>
                      <a:pt x="22" y="71"/>
                    </a:cubicBezTo>
                    <a:cubicBezTo>
                      <a:pt x="21" y="71"/>
                      <a:pt x="19" y="73"/>
                      <a:pt x="19" y="74"/>
                    </a:cubicBezTo>
                    <a:cubicBezTo>
                      <a:pt x="19" y="76"/>
                      <a:pt x="21" y="78"/>
                      <a:pt x="22" y="78"/>
                    </a:cubicBezTo>
                    <a:cubicBezTo>
                      <a:pt x="84" y="78"/>
                      <a:pt x="84" y="78"/>
                      <a:pt x="84" y="78"/>
                    </a:cubicBezTo>
                    <a:cubicBezTo>
                      <a:pt x="87" y="75"/>
                      <a:pt x="91" y="73"/>
                      <a:pt x="95" y="71"/>
                    </a:cubicBezTo>
                    <a:close/>
                    <a:moveTo>
                      <a:pt x="19" y="91"/>
                    </a:moveTo>
                    <a:cubicBezTo>
                      <a:pt x="19" y="93"/>
                      <a:pt x="21" y="94"/>
                      <a:pt x="22" y="94"/>
                    </a:cubicBezTo>
                    <a:cubicBezTo>
                      <a:pt x="74" y="94"/>
                      <a:pt x="74" y="94"/>
                      <a:pt x="74" y="94"/>
                    </a:cubicBezTo>
                    <a:cubicBezTo>
                      <a:pt x="75" y="92"/>
                      <a:pt x="76" y="90"/>
                      <a:pt x="77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1" y="88"/>
                      <a:pt x="19" y="89"/>
                      <a:pt x="19" y="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93"/>
              <p:cNvSpPr>
                <a:spLocks noEditPoints="1"/>
              </p:cNvSpPr>
              <p:nvPr/>
            </p:nvSpPr>
            <p:spPr bwMode="auto">
              <a:xfrm>
                <a:off x="2659" y="-3698"/>
                <a:ext cx="331" cy="317"/>
              </a:xfrm>
              <a:custGeom>
                <a:avLst/>
                <a:gdLst>
                  <a:gd name="T0" fmla="*/ 0 w 140"/>
                  <a:gd name="T1" fmla="*/ 7 h 134"/>
                  <a:gd name="T2" fmla="*/ 5 w 140"/>
                  <a:gd name="T3" fmla="*/ 7 h 134"/>
                  <a:gd name="T4" fmla="*/ 5 w 140"/>
                  <a:gd name="T5" fmla="*/ 9 h 134"/>
                  <a:gd name="T6" fmla="*/ 0 w 140"/>
                  <a:gd name="T7" fmla="*/ 9 h 134"/>
                  <a:gd name="T8" fmla="*/ 0 w 140"/>
                  <a:gd name="T9" fmla="*/ 7 h 134"/>
                  <a:gd name="T10" fmla="*/ 0 w 140"/>
                  <a:gd name="T11" fmla="*/ 21 h 134"/>
                  <a:gd name="T12" fmla="*/ 5 w 140"/>
                  <a:gd name="T13" fmla="*/ 21 h 134"/>
                  <a:gd name="T14" fmla="*/ 5 w 140"/>
                  <a:gd name="T15" fmla="*/ 19 h 134"/>
                  <a:gd name="T16" fmla="*/ 0 w 140"/>
                  <a:gd name="T17" fmla="*/ 19 h 134"/>
                  <a:gd name="T18" fmla="*/ 0 w 140"/>
                  <a:gd name="T19" fmla="*/ 21 h 134"/>
                  <a:gd name="T20" fmla="*/ 0 w 140"/>
                  <a:gd name="T21" fmla="*/ 34 h 134"/>
                  <a:gd name="T22" fmla="*/ 5 w 140"/>
                  <a:gd name="T23" fmla="*/ 34 h 134"/>
                  <a:gd name="T24" fmla="*/ 5 w 140"/>
                  <a:gd name="T25" fmla="*/ 32 h 134"/>
                  <a:gd name="T26" fmla="*/ 0 w 140"/>
                  <a:gd name="T27" fmla="*/ 32 h 134"/>
                  <a:gd name="T28" fmla="*/ 0 w 140"/>
                  <a:gd name="T29" fmla="*/ 34 h 134"/>
                  <a:gd name="T30" fmla="*/ 0 w 140"/>
                  <a:gd name="T31" fmla="*/ 46 h 134"/>
                  <a:gd name="T32" fmla="*/ 5 w 140"/>
                  <a:gd name="T33" fmla="*/ 46 h 134"/>
                  <a:gd name="T34" fmla="*/ 5 w 140"/>
                  <a:gd name="T35" fmla="*/ 44 h 134"/>
                  <a:gd name="T36" fmla="*/ 0 w 140"/>
                  <a:gd name="T37" fmla="*/ 44 h 134"/>
                  <a:gd name="T38" fmla="*/ 0 w 140"/>
                  <a:gd name="T39" fmla="*/ 46 h 134"/>
                  <a:gd name="T40" fmla="*/ 0 w 140"/>
                  <a:gd name="T41" fmla="*/ 59 h 134"/>
                  <a:gd name="T42" fmla="*/ 5 w 140"/>
                  <a:gd name="T43" fmla="*/ 59 h 134"/>
                  <a:gd name="T44" fmla="*/ 5 w 140"/>
                  <a:gd name="T45" fmla="*/ 57 h 134"/>
                  <a:gd name="T46" fmla="*/ 0 w 140"/>
                  <a:gd name="T47" fmla="*/ 57 h 134"/>
                  <a:gd name="T48" fmla="*/ 0 w 140"/>
                  <a:gd name="T49" fmla="*/ 59 h 134"/>
                  <a:gd name="T50" fmla="*/ 140 w 140"/>
                  <a:gd name="T51" fmla="*/ 99 h 134"/>
                  <a:gd name="T52" fmla="*/ 104 w 140"/>
                  <a:gd name="T53" fmla="*/ 134 h 134"/>
                  <a:gd name="T54" fmla="*/ 69 w 140"/>
                  <a:gd name="T55" fmla="*/ 99 h 134"/>
                  <a:gd name="T56" fmla="*/ 72 w 140"/>
                  <a:gd name="T57" fmla="*/ 85 h 134"/>
                  <a:gd name="T58" fmla="*/ 9 w 140"/>
                  <a:gd name="T59" fmla="*/ 85 h 134"/>
                  <a:gd name="T60" fmla="*/ 9 w 140"/>
                  <a:gd name="T61" fmla="*/ 0 h 134"/>
                  <a:gd name="T62" fmla="*/ 11 w 140"/>
                  <a:gd name="T63" fmla="*/ 0 h 134"/>
                  <a:gd name="T64" fmla="*/ 11 w 140"/>
                  <a:gd name="T65" fmla="*/ 82 h 134"/>
                  <a:gd name="T66" fmla="*/ 23 w 140"/>
                  <a:gd name="T67" fmla="*/ 82 h 134"/>
                  <a:gd name="T68" fmla="*/ 23 w 140"/>
                  <a:gd name="T69" fmla="*/ 8 h 134"/>
                  <a:gd name="T70" fmla="*/ 33 w 140"/>
                  <a:gd name="T71" fmla="*/ 8 h 134"/>
                  <a:gd name="T72" fmla="*/ 33 w 140"/>
                  <a:gd name="T73" fmla="*/ 82 h 134"/>
                  <a:gd name="T74" fmla="*/ 41 w 140"/>
                  <a:gd name="T75" fmla="*/ 82 h 134"/>
                  <a:gd name="T76" fmla="*/ 41 w 140"/>
                  <a:gd name="T77" fmla="*/ 24 h 134"/>
                  <a:gd name="T78" fmla="*/ 51 w 140"/>
                  <a:gd name="T79" fmla="*/ 24 h 134"/>
                  <a:gd name="T80" fmla="*/ 51 w 140"/>
                  <a:gd name="T81" fmla="*/ 82 h 134"/>
                  <a:gd name="T82" fmla="*/ 59 w 140"/>
                  <a:gd name="T83" fmla="*/ 82 h 134"/>
                  <a:gd name="T84" fmla="*/ 59 w 140"/>
                  <a:gd name="T85" fmla="*/ 37 h 134"/>
                  <a:gd name="T86" fmla="*/ 69 w 140"/>
                  <a:gd name="T87" fmla="*/ 37 h 134"/>
                  <a:gd name="T88" fmla="*/ 69 w 140"/>
                  <a:gd name="T89" fmla="*/ 82 h 134"/>
                  <a:gd name="T90" fmla="*/ 74 w 140"/>
                  <a:gd name="T91" fmla="*/ 82 h 134"/>
                  <a:gd name="T92" fmla="*/ 78 w 140"/>
                  <a:gd name="T93" fmla="*/ 76 h 134"/>
                  <a:gd name="T94" fmla="*/ 78 w 140"/>
                  <a:gd name="T95" fmla="*/ 13 h 134"/>
                  <a:gd name="T96" fmla="*/ 87 w 140"/>
                  <a:gd name="T97" fmla="*/ 13 h 134"/>
                  <a:gd name="T98" fmla="*/ 87 w 140"/>
                  <a:gd name="T99" fmla="*/ 68 h 134"/>
                  <a:gd name="T100" fmla="*/ 104 w 140"/>
                  <a:gd name="T101" fmla="*/ 64 h 134"/>
                  <a:gd name="T102" fmla="*/ 140 w 140"/>
                  <a:gd name="T103" fmla="*/ 99 h 134"/>
                  <a:gd name="T104" fmla="*/ 122 w 140"/>
                  <a:gd name="T105" fmla="*/ 77 h 134"/>
                  <a:gd name="T106" fmla="*/ 104 w 140"/>
                  <a:gd name="T107" fmla="*/ 71 h 134"/>
                  <a:gd name="T108" fmla="*/ 76 w 140"/>
                  <a:gd name="T109" fmla="*/ 99 h 134"/>
                  <a:gd name="T110" fmla="*/ 102 w 140"/>
                  <a:gd name="T111" fmla="*/ 127 h 134"/>
                  <a:gd name="T112" fmla="*/ 104 w 140"/>
                  <a:gd name="T113" fmla="*/ 99 h 134"/>
                  <a:gd name="T114" fmla="*/ 122 w 140"/>
                  <a:gd name="T115" fmla="*/ 7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0" h="134">
                    <a:moveTo>
                      <a:pt x="0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9"/>
                      <a:pt x="0" y="9"/>
                      <a:pt x="0" y="9"/>
                    </a:cubicBezTo>
                    <a:lnTo>
                      <a:pt x="0" y="7"/>
                    </a:lnTo>
                    <a:close/>
                    <a:moveTo>
                      <a:pt x="0" y="21"/>
                    </a:moveTo>
                    <a:cubicBezTo>
                      <a:pt x="5" y="21"/>
                      <a:pt x="5" y="21"/>
                      <a:pt x="5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9"/>
                      <a:pt x="0" y="19"/>
                      <a:pt x="0" y="19"/>
                    </a:cubicBezTo>
                    <a:lnTo>
                      <a:pt x="0" y="21"/>
                    </a:lnTo>
                    <a:close/>
                    <a:moveTo>
                      <a:pt x="0" y="34"/>
                    </a:moveTo>
                    <a:cubicBezTo>
                      <a:pt x="5" y="34"/>
                      <a:pt x="5" y="34"/>
                      <a:pt x="5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0" y="32"/>
                      <a:pt x="0" y="32"/>
                      <a:pt x="0" y="32"/>
                    </a:cubicBezTo>
                    <a:lnTo>
                      <a:pt x="0" y="34"/>
                    </a:lnTo>
                    <a:close/>
                    <a:moveTo>
                      <a:pt x="0" y="46"/>
                    </a:moveTo>
                    <a:cubicBezTo>
                      <a:pt x="5" y="46"/>
                      <a:pt x="5" y="46"/>
                      <a:pt x="5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0" y="44"/>
                      <a:pt x="0" y="44"/>
                      <a:pt x="0" y="44"/>
                    </a:cubicBezTo>
                    <a:lnTo>
                      <a:pt x="0" y="46"/>
                    </a:lnTo>
                    <a:close/>
                    <a:moveTo>
                      <a:pt x="0" y="59"/>
                    </a:moveTo>
                    <a:cubicBezTo>
                      <a:pt x="5" y="59"/>
                      <a:pt x="5" y="59"/>
                      <a:pt x="5" y="59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0" y="57"/>
                      <a:pt x="0" y="57"/>
                      <a:pt x="0" y="57"/>
                    </a:cubicBezTo>
                    <a:lnTo>
                      <a:pt x="0" y="59"/>
                    </a:lnTo>
                    <a:close/>
                    <a:moveTo>
                      <a:pt x="140" y="99"/>
                    </a:moveTo>
                    <a:cubicBezTo>
                      <a:pt x="140" y="118"/>
                      <a:pt x="124" y="134"/>
                      <a:pt x="104" y="134"/>
                    </a:cubicBezTo>
                    <a:cubicBezTo>
                      <a:pt x="85" y="134"/>
                      <a:pt x="69" y="118"/>
                      <a:pt x="69" y="99"/>
                    </a:cubicBezTo>
                    <a:cubicBezTo>
                      <a:pt x="69" y="94"/>
                      <a:pt x="70" y="89"/>
                      <a:pt x="72" y="85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4" y="82"/>
                      <a:pt x="74" y="82"/>
                      <a:pt x="74" y="82"/>
                    </a:cubicBezTo>
                    <a:cubicBezTo>
                      <a:pt x="75" y="80"/>
                      <a:pt x="76" y="78"/>
                      <a:pt x="78" y="76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68"/>
                      <a:pt x="87" y="68"/>
                      <a:pt x="87" y="68"/>
                    </a:cubicBezTo>
                    <a:cubicBezTo>
                      <a:pt x="92" y="65"/>
                      <a:pt x="98" y="64"/>
                      <a:pt x="104" y="64"/>
                    </a:cubicBezTo>
                    <a:cubicBezTo>
                      <a:pt x="124" y="64"/>
                      <a:pt x="140" y="80"/>
                      <a:pt x="140" y="99"/>
                    </a:cubicBezTo>
                    <a:close/>
                    <a:moveTo>
                      <a:pt x="122" y="77"/>
                    </a:moveTo>
                    <a:cubicBezTo>
                      <a:pt x="117" y="73"/>
                      <a:pt x="111" y="71"/>
                      <a:pt x="104" y="71"/>
                    </a:cubicBezTo>
                    <a:cubicBezTo>
                      <a:pt x="89" y="71"/>
                      <a:pt x="76" y="83"/>
                      <a:pt x="76" y="99"/>
                    </a:cubicBezTo>
                    <a:cubicBezTo>
                      <a:pt x="76" y="114"/>
                      <a:pt x="87" y="126"/>
                      <a:pt x="102" y="127"/>
                    </a:cubicBezTo>
                    <a:cubicBezTo>
                      <a:pt x="104" y="99"/>
                      <a:pt x="104" y="99"/>
                      <a:pt x="104" y="99"/>
                    </a:cubicBezTo>
                    <a:lnTo>
                      <a:pt x="122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94"/>
              <p:cNvSpPr>
                <a:spLocks noEditPoints="1"/>
              </p:cNvSpPr>
              <p:nvPr/>
            </p:nvSpPr>
            <p:spPr bwMode="auto">
              <a:xfrm>
                <a:off x="4054" y="-4390"/>
                <a:ext cx="246" cy="331"/>
              </a:xfrm>
              <a:custGeom>
                <a:avLst/>
                <a:gdLst>
                  <a:gd name="T0" fmla="*/ 88 w 104"/>
                  <a:gd name="T1" fmla="*/ 46 h 140"/>
                  <a:gd name="T2" fmla="*/ 88 w 104"/>
                  <a:gd name="T3" fmla="*/ 45 h 140"/>
                  <a:gd name="T4" fmla="*/ 86 w 104"/>
                  <a:gd name="T5" fmla="*/ 25 h 140"/>
                  <a:gd name="T6" fmla="*/ 68 w 104"/>
                  <a:gd name="T7" fmla="*/ 32 h 140"/>
                  <a:gd name="T8" fmla="*/ 66 w 104"/>
                  <a:gd name="T9" fmla="*/ 33 h 140"/>
                  <a:gd name="T10" fmla="*/ 60 w 104"/>
                  <a:gd name="T11" fmla="*/ 32 h 140"/>
                  <a:gd name="T12" fmla="*/ 52 w 104"/>
                  <a:gd name="T13" fmla="*/ 31 h 140"/>
                  <a:gd name="T14" fmla="*/ 46 w 104"/>
                  <a:gd name="T15" fmla="*/ 31 h 140"/>
                  <a:gd name="T16" fmla="*/ 41 w 104"/>
                  <a:gd name="T17" fmla="*/ 32 h 140"/>
                  <a:gd name="T18" fmla="*/ 37 w 104"/>
                  <a:gd name="T19" fmla="*/ 33 h 140"/>
                  <a:gd name="T20" fmla="*/ 21 w 104"/>
                  <a:gd name="T21" fmla="*/ 24 h 140"/>
                  <a:gd name="T22" fmla="*/ 16 w 104"/>
                  <a:gd name="T23" fmla="*/ 43 h 140"/>
                  <a:gd name="T24" fmla="*/ 16 w 104"/>
                  <a:gd name="T25" fmla="*/ 45 h 140"/>
                  <a:gd name="T26" fmla="*/ 13 w 104"/>
                  <a:gd name="T27" fmla="*/ 49 h 140"/>
                  <a:gd name="T28" fmla="*/ 10 w 104"/>
                  <a:gd name="T29" fmla="*/ 53 h 140"/>
                  <a:gd name="T30" fmla="*/ 7 w 104"/>
                  <a:gd name="T31" fmla="*/ 57 h 140"/>
                  <a:gd name="T32" fmla="*/ 6 w 104"/>
                  <a:gd name="T33" fmla="*/ 59 h 140"/>
                  <a:gd name="T34" fmla="*/ 0 w 104"/>
                  <a:gd name="T35" fmla="*/ 83 h 140"/>
                  <a:gd name="T36" fmla="*/ 21 w 104"/>
                  <a:gd name="T37" fmla="*/ 136 h 140"/>
                  <a:gd name="T38" fmla="*/ 37 w 104"/>
                  <a:gd name="T39" fmla="*/ 140 h 140"/>
                  <a:gd name="T40" fmla="*/ 41 w 104"/>
                  <a:gd name="T41" fmla="*/ 134 h 140"/>
                  <a:gd name="T42" fmla="*/ 63 w 104"/>
                  <a:gd name="T43" fmla="*/ 134 h 140"/>
                  <a:gd name="T44" fmla="*/ 67 w 104"/>
                  <a:gd name="T45" fmla="*/ 140 h 140"/>
                  <a:gd name="T46" fmla="*/ 83 w 104"/>
                  <a:gd name="T47" fmla="*/ 136 h 140"/>
                  <a:gd name="T48" fmla="*/ 104 w 104"/>
                  <a:gd name="T49" fmla="*/ 83 h 140"/>
                  <a:gd name="T50" fmla="*/ 62 w 104"/>
                  <a:gd name="T51" fmla="*/ 55 h 140"/>
                  <a:gd name="T52" fmla="*/ 63 w 104"/>
                  <a:gd name="T53" fmla="*/ 53 h 140"/>
                  <a:gd name="T54" fmla="*/ 64 w 104"/>
                  <a:gd name="T55" fmla="*/ 52 h 140"/>
                  <a:gd name="T56" fmla="*/ 73 w 104"/>
                  <a:gd name="T57" fmla="*/ 52 h 140"/>
                  <a:gd name="T58" fmla="*/ 74 w 104"/>
                  <a:gd name="T59" fmla="*/ 54 h 140"/>
                  <a:gd name="T60" fmla="*/ 74 w 104"/>
                  <a:gd name="T61" fmla="*/ 54 h 140"/>
                  <a:gd name="T62" fmla="*/ 73 w 104"/>
                  <a:gd name="T63" fmla="*/ 62 h 140"/>
                  <a:gd name="T64" fmla="*/ 62 w 104"/>
                  <a:gd name="T65" fmla="*/ 58 h 140"/>
                  <a:gd name="T66" fmla="*/ 38 w 104"/>
                  <a:gd name="T67" fmla="*/ 50 h 140"/>
                  <a:gd name="T68" fmla="*/ 40 w 104"/>
                  <a:gd name="T69" fmla="*/ 61 h 140"/>
                  <a:gd name="T70" fmla="*/ 40 w 104"/>
                  <a:gd name="T71" fmla="*/ 62 h 140"/>
                  <a:gd name="T72" fmla="*/ 31 w 104"/>
                  <a:gd name="T73" fmla="*/ 62 h 140"/>
                  <a:gd name="T74" fmla="*/ 31 w 104"/>
                  <a:gd name="T75" fmla="*/ 52 h 140"/>
                  <a:gd name="T76" fmla="*/ 52 w 104"/>
                  <a:gd name="T77" fmla="*/ 104 h 140"/>
                  <a:gd name="T78" fmla="*/ 52 w 104"/>
                  <a:gd name="T79" fmla="*/ 74 h 140"/>
                  <a:gd name="T80" fmla="*/ 52 w 104"/>
                  <a:gd name="T81" fmla="*/ 104 h 140"/>
                  <a:gd name="T82" fmla="*/ 46 w 104"/>
                  <a:gd name="T83" fmla="*/ 93 h 140"/>
                  <a:gd name="T84" fmla="*/ 46 w 104"/>
                  <a:gd name="T85" fmla="*/ 85 h 140"/>
                  <a:gd name="T86" fmla="*/ 63 w 104"/>
                  <a:gd name="T87" fmla="*/ 89 h 140"/>
                  <a:gd name="T88" fmla="*/ 55 w 104"/>
                  <a:gd name="T89" fmla="*/ 89 h 140"/>
                  <a:gd name="T90" fmla="*/ 63 w 104"/>
                  <a:gd name="T91" fmla="*/ 89 h 140"/>
                  <a:gd name="T92" fmla="*/ 49 w 104"/>
                  <a:gd name="T93" fmla="*/ 3 h 140"/>
                  <a:gd name="T94" fmla="*/ 55 w 104"/>
                  <a:gd name="T95" fmla="*/ 3 h 140"/>
                  <a:gd name="T96" fmla="*/ 52 w 104"/>
                  <a:gd name="T97" fmla="*/ 28 h 140"/>
                  <a:gd name="T98" fmla="*/ 34 w 104"/>
                  <a:gd name="T99" fmla="*/ 53 h 140"/>
                  <a:gd name="T100" fmla="*/ 38 w 104"/>
                  <a:gd name="T101" fmla="*/ 53 h 140"/>
                  <a:gd name="T102" fmla="*/ 34 w 104"/>
                  <a:gd name="T103" fmla="*/ 57 h 140"/>
                  <a:gd name="T104" fmla="*/ 34 w 104"/>
                  <a:gd name="T105" fmla="*/ 53 h 140"/>
                  <a:gd name="T106" fmla="*/ 67 w 104"/>
                  <a:gd name="T107" fmla="*/ 53 h 140"/>
                  <a:gd name="T108" fmla="*/ 70 w 104"/>
                  <a:gd name="T109" fmla="*/ 53 h 140"/>
                  <a:gd name="T110" fmla="*/ 71 w 104"/>
                  <a:gd name="T111" fmla="*/ 55 h 140"/>
                  <a:gd name="T112" fmla="*/ 71 w 104"/>
                  <a:gd name="T113" fmla="*/ 57 h 140"/>
                  <a:gd name="T114" fmla="*/ 67 w 104"/>
                  <a:gd name="T115" fmla="*/ 5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4" h="140">
                    <a:moveTo>
                      <a:pt x="88" y="46"/>
                    </a:move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6"/>
                      <a:pt x="88" y="45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3"/>
                      <a:pt x="85" y="23"/>
                      <a:pt x="83" y="24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8" y="33"/>
                      <a:pt x="67" y="33"/>
                      <a:pt x="67" y="33"/>
                    </a:cubicBezTo>
                    <a:cubicBezTo>
                      <a:pt x="67" y="33"/>
                      <a:pt x="67" y="33"/>
                      <a:pt x="66" y="33"/>
                    </a:cubicBezTo>
                    <a:cubicBezTo>
                      <a:pt x="65" y="33"/>
                      <a:pt x="64" y="32"/>
                      <a:pt x="62" y="32"/>
                    </a:cubicBezTo>
                    <a:cubicBezTo>
                      <a:pt x="62" y="32"/>
                      <a:pt x="61" y="32"/>
                      <a:pt x="60" y="32"/>
                    </a:cubicBezTo>
                    <a:cubicBezTo>
                      <a:pt x="59" y="31"/>
                      <a:pt x="58" y="31"/>
                      <a:pt x="57" y="31"/>
                    </a:cubicBezTo>
                    <a:cubicBezTo>
                      <a:pt x="56" y="31"/>
                      <a:pt x="54" y="31"/>
                      <a:pt x="52" y="31"/>
                    </a:cubicBezTo>
                    <a:cubicBezTo>
                      <a:pt x="51" y="31"/>
                      <a:pt x="49" y="31"/>
                      <a:pt x="47" y="31"/>
                    </a:cubicBezTo>
                    <a:cubicBezTo>
                      <a:pt x="47" y="31"/>
                      <a:pt x="47" y="31"/>
                      <a:pt x="46" y="31"/>
                    </a:cubicBezTo>
                    <a:cubicBezTo>
                      <a:pt x="45" y="31"/>
                      <a:pt x="44" y="32"/>
                      <a:pt x="42" y="32"/>
                    </a:cubicBezTo>
                    <a:cubicBezTo>
                      <a:pt x="42" y="32"/>
                      <a:pt x="42" y="32"/>
                      <a:pt x="41" y="32"/>
                    </a:cubicBezTo>
                    <a:cubicBezTo>
                      <a:pt x="40" y="32"/>
                      <a:pt x="39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6" y="32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3"/>
                      <a:pt x="18" y="23"/>
                      <a:pt x="18" y="25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4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6"/>
                      <a:pt x="15" y="46"/>
                      <a:pt x="15" y="47"/>
                    </a:cubicBezTo>
                    <a:cubicBezTo>
                      <a:pt x="14" y="47"/>
                      <a:pt x="14" y="48"/>
                      <a:pt x="13" y="49"/>
                    </a:cubicBezTo>
                    <a:cubicBezTo>
                      <a:pt x="12" y="49"/>
                      <a:pt x="12" y="50"/>
                      <a:pt x="11" y="51"/>
                    </a:cubicBezTo>
                    <a:cubicBezTo>
                      <a:pt x="10" y="52"/>
                      <a:pt x="10" y="52"/>
                      <a:pt x="10" y="53"/>
                    </a:cubicBezTo>
                    <a:cubicBezTo>
                      <a:pt x="9" y="54"/>
                      <a:pt x="9" y="54"/>
                      <a:pt x="8" y="55"/>
                    </a:cubicBezTo>
                    <a:cubicBezTo>
                      <a:pt x="8" y="56"/>
                      <a:pt x="8" y="56"/>
                      <a:pt x="7" y="57"/>
                    </a:cubicBezTo>
                    <a:cubicBezTo>
                      <a:pt x="7" y="57"/>
                      <a:pt x="6" y="58"/>
                      <a:pt x="6" y="59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2" y="66"/>
                      <a:pt x="0" y="74"/>
                      <a:pt x="0" y="83"/>
                    </a:cubicBezTo>
                    <a:cubicBezTo>
                      <a:pt x="0" y="100"/>
                      <a:pt x="8" y="115"/>
                      <a:pt x="21" y="124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1" y="138"/>
                      <a:pt x="23" y="140"/>
                      <a:pt x="25" y="140"/>
                    </a:cubicBezTo>
                    <a:cubicBezTo>
                      <a:pt x="37" y="140"/>
                      <a:pt x="37" y="140"/>
                      <a:pt x="37" y="140"/>
                    </a:cubicBezTo>
                    <a:cubicBezTo>
                      <a:pt x="39" y="140"/>
                      <a:pt x="41" y="138"/>
                      <a:pt x="41" y="136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5" y="134"/>
                      <a:pt x="48" y="135"/>
                      <a:pt x="52" y="135"/>
                    </a:cubicBezTo>
                    <a:cubicBezTo>
                      <a:pt x="56" y="135"/>
                      <a:pt x="60" y="134"/>
                      <a:pt x="63" y="134"/>
                    </a:cubicBezTo>
                    <a:cubicBezTo>
                      <a:pt x="63" y="136"/>
                      <a:pt x="63" y="136"/>
                      <a:pt x="63" y="136"/>
                    </a:cubicBezTo>
                    <a:cubicBezTo>
                      <a:pt x="63" y="138"/>
                      <a:pt x="65" y="140"/>
                      <a:pt x="67" y="140"/>
                    </a:cubicBezTo>
                    <a:cubicBezTo>
                      <a:pt x="80" y="140"/>
                      <a:pt x="80" y="140"/>
                      <a:pt x="80" y="140"/>
                    </a:cubicBezTo>
                    <a:cubicBezTo>
                      <a:pt x="82" y="140"/>
                      <a:pt x="83" y="138"/>
                      <a:pt x="83" y="136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96" y="115"/>
                      <a:pt x="104" y="100"/>
                      <a:pt x="104" y="83"/>
                    </a:cubicBezTo>
                    <a:cubicBezTo>
                      <a:pt x="104" y="68"/>
                      <a:pt x="98" y="55"/>
                      <a:pt x="88" y="46"/>
                    </a:cubicBezTo>
                    <a:close/>
                    <a:moveTo>
                      <a:pt x="62" y="55"/>
                    </a:moveTo>
                    <a:cubicBezTo>
                      <a:pt x="62" y="55"/>
                      <a:pt x="62" y="54"/>
                      <a:pt x="62" y="54"/>
                    </a:cubicBezTo>
                    <a:cubicBezTo>
                      <a:pt x="62" y="54"/>
                      <a:pt x="62" y="54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2"/>
                      <a:pt x="64" y="52"/>
                    </a:cubicBezTo>
                    <a:cubicBezTo>
                      <a:pt x="64" y="51"/>
                      <a:pt x="66" y="50"/>
                      <a:pt x="67" y="50"/>
                    </a:cubicBezTo>
                    <a:cubicBezTo>
                      <a:pt x="69" y="50"/>
                      <a:pt x="71" y="50"/>
                      <a:pt x="73" y="52"/>
                    </a:cubicBezTo>
                    <a:cubicBezTo>
                      <a:pt x="74" y="53"/>
                      <a:pt x="74" y="53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5" y="54"/>
                      <a:pt x="75" y="55"/>
                    </a:cubicBezTo>
                    <a:cubicBezTo>
                      <a:pt x="76" y="57"/>
                      <a:pt x="75" y="60"/>
                      <a:pt x="73" y="62"/>
                    </a:cubicBezTo>
                    <a:cubicBezTo>
                      <a:pt x="71" y="64"/>
                      <a:pt x="67" y="64"/>
                      <a:pt x="64" y="61"/>
                    </a:cubicBezTo>
                    <a:cubicBezTo>
                      <a:pt x="63" y="60"/>
                      <a:pt x="63" y="59"/>
                      <a:pt x="62" y="58"/>
                    </a:cubicBezTo>
                    <a:cubicBezTo>
                      <a:pt x="62" y="57"/>
                      <a:pt x="62" y="56"/>
                      <a:pt x="62" y="55"/>
                    </a:cubicBezTo>
                    <a:close/>
                    <a:moveTo>
                      <a:pt x="38" y="50"/>
                    </a:moveTo>
                    <a:cubicBezTo>
                      <a:pt x="39" y="50"/>
                      <a:pt x="40" y="51"/>
                      <a:pt x="41" y="52"/>
                    </a:cubicBezTo>
                    <a:cubicBezTo>
                      <a:pt x="43" y="54"/>
                      <a:pt x="43" y="58"/>
                      <a:pt x="40" y="61"/>
                    </a:cubicBezTo>
                    <a:cubicBezTo>
                      <a:pt x="40" y="61"/>
                      <a:pt x="40" y="61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37" y="64"/>
                      <a:pt x="33" y="64"/>
                      <a:pt x="31" y="6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29" y="60"/>
                      <a:pt x="29" y="57"/>
                      <a:pt x="29" y="55"/>
                    </a:cubicBezTo>
                    <a:cubicBezTo>
                      <a:pt x="30" y="54"/>
                      <a:pt x="30" y="53"/>
                      <a:pt x="31" y="52"/>
                    </a:cubicBezTo>
                    <a:cubicBezTo>
                      <a:pt x="33" y="50"/>
                      <a:pt x="35" y="50"/>
                      <a:pt x="38" y="50"/>
                    </a:cubicBezTo>
                    <a:close/>
                    <a:moveTo>
                      <a:pt x="52" y="104"/>
                    </a:moveTo>
                    <a:cubicBezTo>
                      <a:pt x="44" y="104"/>
                      <a:pt x="37" y="97"/>
                      <a:pt x="37" y="89"/>
                    </a:cubicBezTo>
                    <a:cubicBezTo>
                      <a:pt x="37" y="80"/>
                      <a:pt x="44" y="74"/>
                      <a:pt x="52" y="74"/>
                    </a:cubicBezTo>
                    <a:cubicBezTo>
                      <a:pt x="60" y="74"/>
                      <a:pt x="67" y="80"/>
                      <a:pt x="67" y="89"/>
                    </a:cubicBezTo>
                    <a:cubicBezTo>
                      <a:pt x="67" y="97"/>
                      <a:pt x="60" y="104"/>
                      <a:pt x="52" y="104"/>
                    </a:cubicBezTo>
                    <a:close/>
                    <a:moveTo>
                      <a:pt x="50" y="89"/>
                    </a:moveTo>
                    <a:cubicBezTo>
                      <a:pt x="50" y="91"/>
                      <a:pt x="48" y="93"/>
                      <a:pt x="46" y="93"/>
                    </a:cubicBezTo>
                    <a:cubicBezTo>
                      <a:pt x="43" y="93"/>
                      <a:pt x="41" y="91"/>
                      <a:pt x="41" y="89"/>
                    </a:cubicBezTo>
                    <a:cubicBezTo>
                      <a:pt x="41" y="86"/>
                      <a:pt x="43" y="85"/>
                      <a:pt x="46" y="85"/>
                    </a:cubicBezTo>
                    <a:cubicBezTo>
                      <a:pt x="48" y="85"/>
                      <a:pt x="50" y="86"/>
                      <a:pt x="50" y="89"/>
                    </a:cubicBezTo>
                    <a:close/>
                    <a:moveTo>
                      <a:pt x="63" y="89"/>
                    </a:moveTo>
                    <a:cubicBezTo>
                      <a:pt x="63" y="91"/>
                      <a:pt x="61" y="93"/>
                      <a:pt x="59" y="93"/>
                    </a:cubicBezTo>
                    <a:cubicBezTo>
                      <a:pt x="56" y="93"/>
                      <a:pt x="55" y="91"/>
                      <a:pt x="55" y="89"/>
                    </a:cubicBezTo>
                    <a:cubicBezTo>
                      <a:pt x="55" y="86"/>
                      <a:pt x="56" y="85"/>
                      <a:pt x="59" y="85"/>
                    </a:cubicBezTo>
                    <a:cubicBezTo>
                      <a:pt x="61" y="85"/>
                      <a:pt x="63" y="86"/>
                      <a:pt x="63" y="89"/>
                    </a:cubicBezTo>
                    <a:close/>
                    <a:moveTo>
                      <a:pt x="49" y="25"/>
                    </a:moveTo>
                    <a:cubicBezTo>
                      <a:pt x="49" y="3"/>
                      <a:pt x="49" y="3"/>
                      <a:pt x="49" y="3"/>
                    </a:cubicBezTo>
                    <a:cubicBezTo>
                      <a:pt x="49" y="1"/>
                      <a:pt x="51" y="0"/>
                      <a:pt x="52" y="0"/>
                    </a:cubicBezTo>
                    <a:cubicBezTo>
                      <a:pt x="54" y="0"/>
                      <a:pt x="55" y="1"/>
                      <a:pt x="55" y="3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6"/>
                      <a:pt x="54" y="28"/>
                      <a:pt x="52" y="28"/>
                    </a:cubicBezTo>
                    <a:cubicBezTo>
                      <a:pt x="51" y="28"/>
                      <a:pt x="49" y="26"/>
                      <a:pt x="49" y="25"/>
                    </a:cubicBezTo>
                    <a:close/>
                    <a:moveTo>
                      <a:pt x="34" y="53"/>
                    </a:moveTo>
                    <a:cubicBezTo>
                      <a:pt x="35" y="52"/>
                      <a:pt x="36" y="52"/>
                      <a:pt x="37" y="52"/>
                    </a:cubicBezTo>
                    <a:cubicBezTo>
                      <a:pt x="37" y="52"/>
                      <a:pt x="37" y="53"/>
                      <a:pt x="38" y="53"/>
                    </a:cubicBezTo>
                    <a:cubicBezTo>
                      <a:pt x="39" y="54"/>
                      <a:pt x="38" y="55"/>
                      <a:pt x="37" y="56"/>
                    </a:cubicBezTo>
                    <a:cubicBezTo>
                      <a:pt x="36" y="57"/>
                      <a:pt x="35" y="58"/>
                      <a:pt x="34" y="57"/>
                    </a:cubicBezTo>
                    <a:cubicBezTo>
                      <a:pt x="34" y="56"/>
                      <a:pt x="33" y="56"/>
                      <a:pt x="33" y="56"/>
                    </a:cubicBezTo>
                    <a:cubicBezTo>
                      <a:pt x="33" y="55"/>
                      <a:pt x="33" y="54"/>
                      <a:pt x="34" y="53"/>
                    </a:cubicBezTo>
                    <a:close/>
                    <a:moveTo>
                      <a:pt x="67" y="56"/>
                    </a:moveTo>
                    <a:cubicBezTo>
                      <a:pt x="66" y="55"/>
                      <a:pt x="66" y="54"/>
                      <a:pt x="67" y="53"/>
                    </a:cubicBezTo>
                    <a:cubicBezTo>
                      <a:pt x="67" y="53"/>
                      <a:pt x="67" y="52"/>
                      <a:pt x="67" y="52"/>
                    </a:cubicBezTo>
                    <a:cubicBezTo>
                      <a:pt x="68" y="52"/>
                      <a:pt x="69" y="52"/>
                      <a:pt x="70" y="53"/>
                    </a:cubicBezTo>
                    <a:cubicBezTo>
                      <a:pt x="71" y="53"/>
                      <a:pt x="71" y="54"/>
                      <a:pt x="71" y="54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6"/>
                    </a:cubicBezTo>
                    <a:cubicBezTo>
                      <a:pt x="71" y="56"/>
                      <a:pt x="71" y="56"/>
                      <a:pt x="71" y="57"/>
                    </a:cubicBezTo>
                    <a:cubicBezTo>
                      <a:pt x="70" y="58"/>
                      <a:pt x="68" y="57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95"/>
              <p:cNvSpPr>
                <a:spLocks noEditPoints="1"/>
              </p:cNvSpPr>
              <p:nvPr/>
            </p:nvSpPr>
            <p:spPr bwMode="auto">
              <a:xfrm>
                <a:off x="4011" y="-5716"/>
                <a:ext cx="331" cy="241"/>
              </a:xfrm>
              <a:custGeom>
                <a:avLst/>
                <a:gdLst>
                  <a:gd name="T0" fmla="*/ 7 w 140"/>
                  <a:gd name="T1" fmla="*/ 0 h 102"/>
                  <a:gd name="T2" fmla="*/ 0 w 140"/>
                  <a:gd name="T3" fmla="*/ 95 h 102"/>
                  <a:gd name="T4" fmla="*/ 133 w 140"/>
                  <a:gd name="T5" fmla="*/ 102 h 102"/>
                  <a:gd name="T6" fmla="*/ 140 w 140"/>
                  <a:gd name="T7" fmla="*/ 7 h 102"/>
                  <a:gd name="T8" fmla="*/ 130 w 140"/>
                  <a:gd name="T9" fmla="*/ 92 h 102"/>
                  <a:gd name="T10" fmla="*/ 10 w 140"/>
                  <a:gd name="T11" fmla="*/ 70 h 102"/>
                  <a:gd name="T12" fmla="*/ 23 w 140"/>
                  <a:gd name="T13" fmla="*/ 66 h 102"/>
                  <a:gd name="T14" fmla="*/ 25 w 140"/>
                  <a:gd name="T15" fmla="*/ 65 h 102"/>
                  <a:gd name="T16" fmla="*/ 26 w 140"/>
                  <a:gd name="T17" fmla="*/ 70 h 102"/>
                  <a:gd name="T18" fmla="*/ 115 w 140"/>
                  <a:gd name="T19" fmla="*/ 67 h 102"/>
                  <a:gd name="T20" fmla="*/ 116 w 140"/>
                  <a:gd name="T21" fmla="*/ 67 h 102"/>
                  <a:gd name="T22" fmla="*/ 130 w 140"/>
                  <a:gd name="T23" fmla="*/ 70 h 102"/>
                  <a:gd name="T24" fmla="*/ 10 w 140"/>
                  <a:gd name="T25" fmla="*/ 64 h 102"/>
                  <a:gd name="T26" fmla="*/ 29 w 140"/>
                  <a:gd name="T27" fmla="*/ 38 h 102"/>
                  <a:gd name="T28" fmla="*/ 30 w 140"/>
                  <a:gd name="T29" fmla="*/ 64 h 102"/>
                  <a:gd name="T30" fmla="*/ 20 w 140"/>
                  <a:gd name="T31" fmla="*/ 60 h 102"/>
                  <a:gd name="T32" fmla="*/ 10 w 140"/>
                  <a:gd name="T33" fmla="*/ 64 h 102"/>
                  <a:gd name="T34" fmla="*/ 53 w 140"/>
                  <a:gd name="T35" fmla="*/ 64 h 102"/>
                  <a:gd name="T36" fmla="*/ 48 w 140"/>
                  <a:gd name="T37" fmla="*/ 64 h 102"/>
                  <a:gd name="T38" fmla="*/ 41 w 140"/>
                  <a:gd name="T39" fmla="*/ 38 h 102"/>
                  <a:gd name="T40" fmla="*/ 57 w 140"/>
                  <a:gd name="T41" fmla="*/ 54 h 102"/>
                  <a:gd name="T42" fmla="*/ 72 w 140"/>
                  <a:gd name="T43" fmla="*/ 38 h 102"/>
                  <a:gd name="T44" fmla="*/ 65 w 140"/>
                  <a:gd name="T45" fmla="*/ 64 h 102"/>
                  <a:gd name="T46" fmla="*/ 60 w 140"/>
                  <a:gd name="T47" fmla="*/ 64 h 102"/>
                  <a:gd name="T48" fmla="*/ 98 w 140"/>
                  <a:gd name="T49" fmla="*/ 53 h 102"/>
                  <a:gd name="T50" fmla="*/ 85 w 140"/>
                  <a:gd name="T51" fmla="*/ 58 h 102"/>
                  <a:gd name="T52" fmla="*/ 100 w 140"/>
                  <a:gd name="T53" fmla="*/ 64 h 102"/>
                  <a:gd name="T54" fmla="*/ 77 w 140"/>
                  <a:gd name="T55" fmla="*/ 38 h 102"/>
                  <a:gd name="T56" fmla="*/ 99 w 140"/>
                  <a:gd name="T57" fmla="*/ 43 h 102"/>
                  <a:gd name="T58" fmla="*/ 85 w 140"/>
                  <a:gd name="T59" fmla="*/ 48 h 102"/>
                  <a:gd name="T60" fmla="*/ 121 w 140"/>
                  <a:gd name="T61" fmla="*/ 64 h 102"/>
                  <a:gd name="T62" fmla="*/ 111 w 140"/>
                  <a:gd name="T63" fmla="*/ 64 h 102"/>
                  <a:gd name="T64" fmla="*/ 111 w 140"/>
                  <a:gd name="T65" fmla="*/ 50 h 102"/>
                  <a:gd name="T66" fmla="*/ 111 w 140"/>
                  <a:gd name="T67" fmla="*/ 38 h 102"/>
                  <a:gd name="T68" fmla="*/ 121 w 140"/>
                  <a:gd name="T69" fmla="*/ 38 h 102"/>
                  <a:gd name="T70" fmla="*/ 121 w 140"/>
                  <a:gd name="T71" fmla="*/ 51 h 102"/>
                  <a:gd name="T72" fmla="*/ 121 w 140"/>
                  <a:gd name="T73" fmla="*/ 64 h 102"/>
                  <a:gd name="T74" fmla="*/ 117 w 140"/>
                  <a:gd name="T75" fmla="*/ 32 h 102"/>
                  <a:gd name="T76" fmla="*/ 114 w 140"/>
                  <a:gd name="T77" fmla="*/ 32 h 102"/>
                  <a:gd name="T78" fmla="*/ 36 w 140"/>
                  <a:gd name="T79" fmla="*/ 41 h 102"/>
                  <a:gd name="T80" fmla="*/ 33 w 140"/>
                  <a:gd name="T81" fmla="*/ 32 h 102"/>
                  <a:gd name="T82" fmla="*/ 15 w 140"/>
                  <a:gd name="T83" fmla="*/ 36 h 102"/>
                  <a:gd name="T84" fmla="*/ 10 w 140"/>
                  <a:gd name="T85" fmla="*/ 10 h 102"/>
                  <a:gd name="T86" fmla="*/ 130 w 140"/>
                  <a:gd name="T87" fmla="*/ 32 h 102"/>
                  <a:gd name="T88" fmla="*/ 21 w 140"/>
                  <a:gd name="T89" fmla="*/ 54 h 102"/>
                  <a:gd name="T90" fmla="*/ 27 w 140"/>
                  <a:gd name="T91" fmla="*/ 5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0" h="102">
                    <a:moveTo>
                      <a:pt x="133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9"/>
                      <a:pt x="3" y="102"/>
                      <a:pt x="7" y="102"/>
                    </a:cubicBezTo>
                    <a:cubicBezTo>
                      <a:pt x="133" y="102"/>
                      <a:pt x="133" y="102"/>
                      <a:pt x="133" y="102"/>
                    </a:cubicBezTo>
                    <a:cubicBezTo>
                      <a:pt x="137" y="102"/>
                      <a:pt x="140" y="99"/>
                      <a:pt x="140" y="95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3"/>
                      <a:pt x="137" y="0"/>
                      <a:pt x="133" y="0"/>
                    </a:cubicBezTo>
                    <a:close/>
                    <a:moveTo>
                      <a:pt x="130" y="92"/>
                    </a:moveTo>
                    <a:cubicBezTo>
                      <a:pt x="10" y="92"/>
                      <a:pt x="10" y="92"/>
                      <a:pt x="10" y="92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25" y="65"/>
                      <a:pt x="25" y="65"/>
                      <a:pt x="25" y="65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114" y="70"/>
                      <a:pt x="114" y="70"/>
                      <a:pt x="114" y="70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30" y="70"/>
                      <a:pt x="130" y="70"/>
                      <a:pt x="130" y="70"/>
                    </a:cubicBezTo>
                    <a:lnTo>
                      <a:pt x="130" y="92"/>
                    </a:lnTo>
                    <a:close/>
                    <a:moveTo>
                      <a:pt x="10" y="64"/>
                    </a:moveTo>
                    <a:cubicBezTo>
                      <a:pt x="20" y="38"/>
                      <a:pt x="20" y="38"/>
                      <a:pt x="20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8" y="64"/>
                      <a:pt x="18" y="64"/>
                      <a:pt x="18" y="64"/>
                    </a:cubicBezTo>
                    <a:lnTo>
                      <a:pt x="10" y="64"/>
                    </a:lnTo>
                    <a:close/>
                    <a:moveTo>
                      <a:pt x="60" y="64"/>
                    </a:moveTo>
                    <a:cubicBezTo>
                      <a:pt x="53" y="64"/>
                      <a:pt x="53" y="64"/>
                      <a:pt x="53" y="64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8" y="64"/>
                      <a:pt x="48" y="64"/>
                      <a:pt x="48" y="64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44"/>
                      <a:pt x="65" y="44"/>
                      <a:pt x="65" y="44"/>
                    </a:cubicBezTo>
                    <a:lnTo>
                      <a:pt x="60" y="64"/>
                    </a:lnTo>
                    <a:close/>
                    <a:moveTo>
                      <a:pt x="98" y="48"/>
                    </a:moveTo>
                    <a:cubicBezTo>
                      <a:pt x="98" y="53"/>
                      <a:pt x="98" y="53"/>
                      <a:pt x="98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100" y="58"/>
                      <a:pt x="100" y="58"/>
                      <a:pt x="100" y="58"/>
                    </a:cubicBezTo>
                    <a:cubicBezTo>
                      <a:pt x="100" y="64"/>
                      <a:pt x="100" y="64"/>
                      <a:pt x="100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99" y="38"/>
                      <a:pt x="99" y="38"/>
                      <a:pt x="99" y="38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5" y="48"/>
                      <a:pt x="85" y="48"/>
                      <a:pt x="85" y="48"/>
                    </a:cubicBezTo>
                    <a:lnTo>
                      <a:pt x="98" y="48"/>
                    </a:lnTo>
                    <a:close/>
                    <a:moveTo>
                      <a:pt x="121" y="64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11" y="64"/>
                      <a:pt x="111" y="64"/>
                      <a:pt x="111" y="64"/>
                    </a:cubicBezTo>
                    <a:cubicBezTo>
                      <a:pt x="101" y="64"/>
                      <a:pt x="101" y="64"/>
                      <a:pt x="101" y="64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02" y="38"/>
                      <a:pt x="102" y="38"/>
                      <a:pt x="10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6" y="46"/>
                      <a:pt x="116" y="46"/>
                      <a:pt x="116" y="46"/>
                    </a:cubicBezTo>
                    <a:cubicBezTo>
                      <a:pt x="121" y="38"/>
                      <a:pt x="121" y="38"/>
                      <a:pt x="121" y="38"/>
                    </a:cubicBezTo>
                    <a:cubicBezTo>
                      <a:pt x="130" y="38"/>
                      <a:pt x="130" y="38"/>
                      <a:pt x="130" y="38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30" y="64"/>
                      <a:pt x="130" y="64"/>
                      <a:pt x="130" y="64"/>
                    </a:cubicBezTo>
                    <a:lnTo>
                      <a:pt x="121" y="64"/>
                    </a:lnTo>
                    <a:close/>
                    <a:moveTo>
                      <a:pt x="130" y="32"/>
                    </a:moveTo>
                    <a:cubicBezTo>
                      <a:pt x="117" y="32"/>
                      <a:pt x="117" y="32"/>
                      <a:pt x="117" y="32"/>
                    </a:cubicBezTo>
                    <a:cubicBezTo>
                      <a:pt x="116" y="35"/>
                      <a:pt x="116" y="35"/>
                      <a:pt x="116" y="35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0" y="10"/>
                      <a:pt x="130" y="10"/>
                      <a:pt x="130" y="10"/>
                    </a:cubicBezTo>
                    <a:lnTo>
                      <a:pt x="130" y="32"/>
                    </a:lnTo>
                    <a:close/>
                    <a:moveTo>
                      <a:pt x="27" y="54"/>
                    </a:moveTo>
                    <a:cubicBezTo>
                      <a:pt x="21" y="54"/>
                      <a:pt x="21" y="54"/>
                      <a:pt x="21" y="54"/>
                    </a:cubicBezTo>
                    <a:cubicBezTo>
                      <a:pt x="24" y="45"/>
                      <a:pt x="24" y="45"/>
                      <a:pt x="24" y="45"/>
                    </a:cubicBezTo>
                    <a:lnTo>
                      <a:pt x="27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96"/>
              <p:cNvSpPr>
                <a:spLocks noEditPoints="1"/>
              </p:cNvSpPr>
              <p:nvPr/>
            </p:nvSpPr>
            <p:spPr bwMode="auto">
              <a:xfrm>
                <a:off x="628" y="-5716"/>
                <a:ext cx="331" cy="241"/>
              </a:xfrm>
              <a:custGeom>
                <a:avLst/>
                <a:gdLst>
                  <a:gd name="T0" fmla="*/ 71 w 140"/>
                  <a:gd name="T1" fmla="*/ 37 h 102"/>
                  <a:gd name="T2" fmla="*/ 12 w 140"/>
                  <a:gd name="T3" fmla="*/ 52 h 102"/>
                  <a:gd name="T4" fmla="*/ 127 w 140"/>
                  <a:gd name="T5" fmla="*/ 87 h 102"/>
                  <a:gd name="T6" fmla="*/ 12 w 140"/>
                  <a:gd name="T7" fmla="*/ 74 h 102"/>
                  <a:gd name="T8" fmla="*/ 12 w 140"/>
                  <a:gd name="T9" fmla="*/ 74 h 102"/>
                  <a:gd name="T10" fmla="*/ 78 w 140"/>
                  <a:gd name="T11" fmla="*/ 37 h 102"/>
                  <a:gd name="T12" fmla="*/ 22 w 140"/>
                  <a:gd name="T13" fmla="*/ 28 h 102"/>
                  <a:gd name="T14" fmla="*/ 23 w 140"/>
                  <a:gd name="T15" fmla="*/ 24 h 102"/>
                  <a:gd name="T16" fmla="*/ 20 w 140"/>
                  <a:gd name="T17" fmla="*/ 26 h 102"/>
                  <a:gd name="T18" fmla="*/ 16 w 140"/>
                  <a:gd name="T19" fmla="*/ 21 h 102"/>
                  <a:gd name="T20" fmla="*/ 20 w 140"/>
                  <a:gd name="T21" fmla="*/ 17 h 102"/>
                  <a:gd name="T22" fmla="*/ 23 w 140"/>
                  <a:gd name="T23" fmla="*/ 19 h 102"/>
                  <a:gd name="T24" fmla="*/ 22 w 140"/>
                  <a:gd name="T25" fmla="*/ 15 h 102"/>
                  <a:gd name="T26" fmla="*/ 13 w 140"/>
                  <a:gd name="T27" fmla="*/ 21 h 102"/>
                  <a:gd name="T28" fmla="*/ 30 w 140"/>
                  <a:gd name="T29" fmla="*/ 20 h 102"/>
                  <a:gd name="T30" fmla="*/ 32 w 140"/>
                  <a:gd name="T31" fmla="*/ 22 h 102"/>
                  <a:gd name="T32" fmla="*/ 35 w 140"/>
                  <a:gd name="T33" fmla="*/ 21 h 102"/>
                  <a:gd name="T34" fmla="*/ 29 w 140"/>
                  <a:gd name="T35" fmla="*/ 19 h 102"/>
                  <a:gd name="T36" fmla="*/ 29 w 140"/>
                  <a:gd name="T37" fmla="*/ 28 h 102"/>
                  <a:gd name="T38" fmla="*/ 38 w 140"/>
                  <a:gd name="T39" fmla="*/ 19 h 102"/>
                  <a:gd name="T40" fmla="*/ 47 w 140"/>
                  <a:gd name="T41" fmla="*/ 24 h 102"/>
                  <a:gd name="T42" fmla="*/ 42 w 140"/>
                  <a:gd name="T43" fmla="*/ 26 h 102"/>
                  <a:gd name="T44" fmla="*/ 46 w 140"/>
                  <a:gd name="T45" fmla="*/ 25 h 102"/>
                  <a:gd name="T46" fmla="*/ 46 w 140"/>
                  <a:gd name="T47" fmla="*/ 28 h 102"/>
                  <a:gd name="T48" fmla="*/ 38 w 140"/>
                  <a:gd name="T49" fmla="*/ 27 h 102"/>
                  <a:gd name="T50" fmla="*/ 42 w 140"/>
                  <a:gd name="T51" fmla="*/ 20 h 102"/>
                  <a:gd name="T52" fmla="*/ 47 w 140"/>
                  <a:gd name="T53" fmla="*/ 23 h 102"/>
                  <a:gd name="T54" fmla="*/ 52 w 140"/>
                  <a:gd name="T55" fmla="*/ 18 h 102"/>
                  <a:gd name="T56" fmla="*/ 57 w 140"/>
                  <a:gd name="T57" fmla="*/ 18 h 102"/>
                  <a:gd name="T58" fmla="*/ 54 w 140"/>
                  <a:gd name="T59" fmla="*/ 28 h 102"/>
                  <a:gd name="T60" fmla="*/ 49 w 140"/>
                  <a:gd name="T61" fmla="*/ 27 h 102"/>
                  <a:gd name="T62" fmla="*/ 53 w 140"/>
                  <a:gd name="T63" fmla="*/ 26 h 102"/>
                  <a:gd name="T64" fmla="*/ 53 w 140"/>
                  <a:gd name="T65" fmla="*/ 20 h 102"/>
                  <a:gd name="T66" fmla="*/ 65 w 140"/>
                  <a:gd name="T67" fmla="*/ 28 h 102"/>
                  <a:gd name="T68" fmla="*/ 69 w 140"/>
                  <a:gd name="T69" fmla="*/ 18 h 102"/>
                  <a:gd name="T70" fmla="*/ 64 w 140"/>
                  <a:gd name="T71" fmla="*/ 26 h 102"/>
                  <a:gd name="T72" fmla="*/ 63 w 140"/>
                  <a:gd name="T73" fmla="*/ 23 h 102"/>
                  <a:gd name="T74" fmla="*/ 61 w 140"/>
                  <a:gd name="T75" fmla="*/ 27 h 102"/>
                  <a:gd name="T76" fmla="*/ 72 w 140"/>
                  <a:gd name="T77" fmla="*/ 19 h 102"/>
                  <a:gd name="T78" fmla="*/ 81 w 140"/>
                  <a:gd name="T79" fmla="*/ 24 h 102"/>
                  <a:gd name="T80" fmla="*/ 76 w 140"/>
                  <a:gd name="T81" fmla="*/ 26 h 102"/>
                  <a:gd name="T82" fmla="*/ 80 w 140"/>
                  <a:gd name="T83" fmla="*/ 25 h 102"/>
                  <a:gd name="T84" fmla="*/ 80 w 140"/>
                  <a:gd name="T85" fmla="*/ 28 h 102"/>
                  <a:gd name="T86" fmla="*/ 72 w 140"/>
                  <a:gd name="T87" fmla="*/ 27 h 102"/>
                  <a:gd name="T88" fmla="*/ 76 w 140"/>
                  <a:gd name="T89" fmla="*/ 20 h 102"/>
                  <a:gd name="T90" fmla="*/ 140 w 140"/>
                  <a:gd name="T91" fmla="*/ 95 h 102"/>
                  <a:gd name="T92" fmla="*/ 0 w 140"/>
                  <a:gd name="T93" fmla="*/ 7 h 102"/>
                  <a:gd name="T94" fmla="*/ 130 w 140"/>
                  <a:gd name="T95" fmla="*/ 10 h 102"/>
                  <a:gd name="T96" fmla="*/ 130 w 140"/>
                  <a:gd name="T97" fmla="*/ 1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0" h="102">
                    <a:moveTo>
                      <a:pt x="71" y="42"/>
                    </a:move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71" y="37"/>
                      <a:pt x="71" y="37"/>
                      <a:pt x="71" y="37"/>
                    </a:cubicBezTo>
                    <a:lnTo>
                      <a:pt x="71" y="42"/>
                    </a:lnTo>
                    <a:close/>
                    <a:moveTo>
                      <a:pt x="71" y="48"/>
                    </a:move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71" y="52"/>
                      <a:pt x="71" y="52"/>
                      <a:pt x="71" y="52"/>
                    </a:cubicBezTo>
                    <a:lnTo>
                      <a:pt x="71" y="48"/>
                    </a:lnTo>
                    <a:close/>
                    <a:moveTo>
                      <a:pt x="69" y="87"/>
                    </a:moveTo>
                    <a:cubicBezTo>
                      <a:pt x="127" y="87"/>
                      <a:pt x="127" y="87"/>
                      <a:pt x="127" y="87"/>
                    </a:cubicBezTo>
                    <a:cubicBezTo>
                      <a:pt x="127" y="84"/>
                      <a:pt x="127" y="84"/>
                      <a:pt x="127" y="84"/>
                    </a:cubicBezTo>
                    <a:cubicBezTo>
                      <a:pt x="69" y="84"/>
                      <a:pt x="69" y="84"/>
                      <a:pt x="69" y="84"/>
                    </a:cubicBezTo>
                    <a:lnTo>
                      <a:pt x="69" y="87"/>
                    </a:lnTo>
                    <a:close/>
                    <a:moveTo>
                      <a:pt x="12" y="74"/>
                    </a:moveTo>
                    <a:cubicBezTo>
                      <a:pt x="128" y="74"/>
                      <a:pt x="128" y="74"/>
                      <a:pt x="128" y="74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12" y="59"/>
                      <a:pt x="12" y="59"/>
                      <a:pt x="12" y="59"/>
                    </a:cubicBezTo>
                    <a:lnTo>
                      <a:pt x="12" y="74"/>
                    </a:lnTo>
                    <a:close/>
                    <a:moveTo>
                      <a:pt x="78" y="52"/>
                    </a:moveTo>
                    <a:cubicBezTo>
                      <a:pt x="128" y="52"/>
                      <a:pt x="128" y="52"/>
                      <a:pt x="128" y="52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78" y="37"/>
                      <a:pt x="78" y="37"/>
                      <a:pt x="78" y="37"/>
                    </a:cubicBezTo>
                    <a:lnTo>
                      <a:pt x="78" y="52"/>
                    </a:lnTo>
                    <a:close/>
                    <a:moveTo>
                      <a:pt x="19" y="28"/>
                    </a:moveTo>
                    <a:cubicBezTo>
                      <a:pt x="20" y="28"/>
                      <a:pt x="20" y="28"/>
                      <a:pt x="21" y="28"/>
                    </a:cubicBez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3" y="28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5"/>
                      <a:pt x="22" y="25"/>
                      <a:pt x="22" y="25"/>
                    </a:cubicBezTo>
                    <a:cubicBezTo>
                      <a:pt x="22" y="25"/>
                      <a:pt x="21" y="25"/>
                      <a:pt x="21" y="25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19" y="26"/>
                      <a:pt x="19" y="26"/>
                      <a:pt x="18" y="25"/>
                    </a:cubicBezTo>
                    <a:cubicBezTo>
                      <a:pt x="18" y="25"/>
                      <a:pt x="18" y="25"/>
                      <a:pt x="17" y="25"/>
                    </a:cubicBezTo>
                    <a:cubicBezTo>
                      <a:pt x="17" y="24"/>
                      <a:pt x="17" y="24"/>
                      <a:pt x="16" y="23"/>
                    </a:cubicBezTo>
                    <a:cubicBezTo>
                      <a:pt x="16" y="23"/>
                      <a:pt x="16" y="22"/>
                      <a:pt x="16" y="21"/>
                    </a:cubicBezTo>
                    <a:cubicBezTo>
                      <a:pt x="16" y="21"/>
                      <a:pt x="16" y="20"/>
                      <a:pt x="16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20" y="17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4"/>
                      <a:pt x="21" y="14"/>
                    </a:cubicBezTo>
                    <a:cubicBezTo>
                      <a:pt x="20" y="14"/>
                      <a:pt x="20" y="14"/>
                      <a:pt x="19" y="14"/>
                    </a:cubicBezTo>
                    <a:cubicBezTo>
                      <a:pt x="17" y="14"/>
                      <a:pt x="16" y="15"/>
                      <a:pt x="14" y="16"/>
                    </a:cubicBezTo>
                    <a:cubicBezTo>
                      <a:pt x="13" y="17"/>
                      <a:pt x="13" y="19"/>
                      <a:pt x="13" y="21"/>
                    </a:cubicBezTo>
                    <a:cubicBezTo>
                      <a:pt x="13" y="23"/>
                      <a:pt x="13" y="25"/>
                      <a:pt x="14" y="26"/>
                    </a:cubicBezTo>
                    <a:cubicBezTo>
                      <a:pt x="16" y="28"/>
                      <a:pt x="17" y="28"/>
                      <a:pt x="19" y="28"/>
                    </a:cubicBezTo>
                    <a:close/>
                    <a:moveTo>
                      <a:pt x="29" y="21"/>
                    </a:moveTo>
                    <a:cubicBezTo>
                      <a:pt x="29" y="21"/>
                      <a:pt x="29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1"/>
                      <a:pt x="32" y="21"/>
                    </a:cubicBezTo>
                    <a:cubicBezTo>
                      <a:pt x="32" y="21"/>
                      <a:pt x="32" y="21"/>
                      <a:pt x="32" y="22"/>
                    </a:cubicBezTo>
                    <a:cubicBezTo>
                      <a:pt x="32" y="22"/>
                      <a:pt x="32" y="23"/>
                      <a:pt x="32" y="23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0"/>
                      <a:pt x="35" y="19"/>
                      <a:pt x="34" y="19"/>
                    </a:cubicBezTo>
                    <a:cubicBezTo>
                      <a:pt x="34" y="18"/>
                      <a:pt x="33" y="18"/>
                      <a:pt x="32" y="18"/>
                    </a:cubicBezTo>
                    <a:cubicBezTo>
                      <a:pt x="31" y="18"/>
                      <a:pt x="31" y="18"/>
                      <a:pt x="30" y="18"/>
                    </a:cubicBezTo>
                    <a:cubicBezTo>
                      <a:pt x="30" y="18"/>
                      <a:pt x="29" y="19"/>
                      <a:pt x="29" y="19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9" y="28"/>
                      <a:pt x="29" y="28"/>
                      <a:pt x="29" y="28"/>
                    </a:cubicBezTo>
                    <a:lnTo>
                      <a:pt x="29" y="21"/>
                    </a:lnTo>
                    <a:close/>
                    <a:moveTo>
                      <a:pt x="38" y="27"/>
                    </a:moveTo>
                    <a:cubicBezTo>
                      <a:pt x="37" y="26"/>
                      <a:pt x="37" y="25"/>
                      <a:pt x="37" y="23"/>
                    </a:cubicBezTo>
                    <a:cubicBezTo>
                      <a:pt x="37" y="21"/>
                      <a:pt x="37" y="20"/>
                      <a:pt x="38" y="19"/>
                    </a:cubicBezTo>
                    <a:cubicBezTo>
                      <a:pt x="39" y="18"/>
                      <a:pt x="40" y="18"/>
                      <a:pt x="42" y="18"/>
                    </a:cubicBezTo>
                    <a:cubicBezTo>
                      <a:pt x="43" y="18"/>
                      <a:pt x="45" y="18"/>
                      <a:pt x="45" y="19"/>
                    </a:cubicBezTo>
                    <a:cubicBezTo>
                      <a:pt x="46" y="20"/>
                      <a:pt x="47" y="21"/>
                      <a:pt x="47" y="22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0" y="24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41" y="25"/>
                    </a:cubicBezTo>
                    <a:cubicBezTo>
                      <a:pt x="41" y="26"/>
                      <a:pt x="41" y="26"/>
                      <a:pt x="42" y="26"/>
                    </a:cubicBezTo>
                    <a:cubicBezTo>
                      <a:pt x="42" y="26"/>
                      <a:pt x="42" y="26"/>
                      <a:pt x="43" y="26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5" y="26"/>
                      <a:pt x="45" y="26"/>
                    </a:cubicBezTo>
                    <a:cubicBezTo>
                      <a:pt x="45" y="25"/>
                      <a:pt x="45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7"/>
                      <a:pt x="46" y="28"/>
                      <a:pt x="46" y="28"/>
                    </a:cubicBezTo>
                    <a:cubicBezTo>
                      <a:pt x="46" y="28"/>
                      <a:pt x="45" y="28"/>
                      <a:pt x="45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8"/>
                      <a:pt x="43" y="28"/>
                      <a:pt x="42" y="28"/>
                    </a:cubicBezTo>
                    <a:cubicBezTo>
                      <a:pt x="41" y="28"/>
                      <a:pt x="39" y="28"/>
                      <a:pt x="38" y="27"/>
                    </a:cubicBezTo>
                    <a:close/>
                    <a:moveTo>
                      <a:pt x="40" y="22"/>
                    </a:moveTo>
                    <a:cubicBezTo>
                      <a:pt x="44" y="22"/>
                      <a:pt x="44" y="22"/>
                      <a:pt x="44" y="22"/>
                    </a:cubicBezTo>
                    <a:cubicBezTo>
                      <a:pt x="43" y="21"/>
                      <a:pt x="43" y="20"/>
                      <a:pt x="43" y="20"/>
                    </a:cubicBezTo>
                    <a:cubicBezTo>
                      <a:pt x="43" y="20"/>
                      <a:pt x="42" y="20"/>
                      <a:pt x="42" y="20"/>
                    </a:cubicBezTo>
                    <a:cubicBezTo>
                      <a:pt x="41" y="20"/>
                      <a:pt x="41" y="20"/>
                      <a:pt x="40" y="20"/>
                    </a:cubicBezTo>
                    <a:cubicBezTo>
                      <a:pt x="40" y="21"/>
                      <a:pt x="40" y="21"/>
                      <a:pt x="40" y="22"/>
                    </a:cubicBezTo>
                    <a:close/>
                    <a:moveTo>
                      <a:pt x="49" y="27"/>
                    </a:moveTo>
                    <a:cubicBezTo>
                      <a:pt x="48" y="26"/>
                      <a:pt x="47" y="25"/>
                      <a:pt x="47" y="23"/>
                    </a:cubicBezTo>
                    <a:cubicBezTo>
                      <a:pt x="47" y="22"/>
                      <a:pt x="48" y="21"/>
                      <a:pt x="48" y="21"/>
                    </a:cubicBezTo>
                    <a:cubicBezTo>
                      <a:pt x="48" y="20"/>
                      <a:pt x="48" y="19"/>
                      <a:pt x="49" y="19"/>
                    </a:cubicBezTo>
                    <a:cubicBezTo>
                      <a:pt x="49" y="19"/>
                      <a:pt x="50" y="18"/>
                      <a:pt x="50" y="18"/>
                    </a:cubicBezTo>
                    <a:cubicBezTo>
                      <a:pt x="51" y="18"/>
                      <a:pt x="51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3" y="18"/>
                      <a:pt x="54" y="18"/>
                      <a:pt x="54" y="18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54" y="27"/>
                      <a:pt x="54" y="27"/>
                      <a:pt x="54" y="28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3" y="28"/>
                      <a:pt x="52" y="28"/>
                      <a:pt x="52" y="28"/>
                    </a:cubicBezTo>
                    <a:cubicBezTo>
                      <a:pt x="52" y="28"/>
                      <a:pt x="52" y="28"/>
                      <a:pt x="51" y="28"/>
                    </a:cubicBezTo>
                    <a:cubicBezTo>
                      <a:pt x="50" y="28"/>
                      <a:pt x="49" y="28"/>
                      <a:pt x="49" y="27"/>
                    </a:cubicBezTo>
                    <a:close/>
                    <a:moveTo>
                      <a:pt x="51" y="23"/>
                    </a:moveTo>
                    <a:cubicBezTo>
                      <a:pt x="51" y="24"/>
                      <a:pt x="51" y="25"/>
                      <a:pt x="51" y="25"/>
                    </a:cubicBezTo>
                    <a:cubicBezTo>
                      <a:pt x="51" y="26"/>
                      <a:pt x="52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4" y="26"/>
                      <a:pt x="54" y="25"/>
                      <a:pt x="54" y="25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2" y="20"/>
                      <a:pt x="52" y="20"/>
                      <a:pt x="51" y="21"/>
                    </a:cubicBezTo>
                    <a:cubicBezTo>
                      <a:pt x="51" y="21"/>
                      <a:pt x="51" y="22"/>
                      <a:pt x="51" y="23"/>
                    </a:cubicBezTo>
                    <a:close/>
                    <a:moveTo>
                      <a:pt x="63" y="28"/>
                    </a:moveTo>
                    <a:cubicBezTo>
                      <a:pt x="64" y="28"/>
                      <a:pt x="64" y="28"/>
                      <a:pt x="65" y="28"/>
                    </a:cubicBezTo>
                    <a:cubicBezTo>
                      <a:pt x="65" y="28"/>
                      <a:pt x="65" y="27"/>
                      <a:pt x="66" y="27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5" y="25"/>
                      <a:pt x="65" y="25"/>
                    </a:cubicBezTo>
                    <a:cubicBezTo>
                      <a:pt x="65" y="26"/>
                      <a:pt x="65" y="26"/>
                      <a:pt x="64" y="26"/>
                    </a:cubicBezTo>
                    <a:cubicBezTo>
                      <a:pt x="64" y="26"/>
                      <a:pt x="64" y="26"/>
                      <a:pt x="64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4"/>
                      <a:pt x="63" y="24"/>
                    </a:cubicBezTo>
                    <a:cubicBezTo>
                      <a:pt x="63" y="24"/>
                      <a:pt x="63" y="23"/>
                      <a:pt x="63" y="23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60" y="26"/>
                      <a:pt x="60" y="27"/>
                      <a:pt x="61" y="27"/>
                    </a:cubicBezTo>
                    <a:cubicBezTo>
                      <a:pt x="61" y="28"/>
                      <a:pt x="62" y="28"/>
                      <a:pt x="63" y="28"/>
                    </a:cubicBezTo>
                    <a:close/>
                    <a:moveTo>
                      <a:pt x="72" y="27"/>
                    </a:moveTo>
                    <a:cubicBezTo>
                      <a:pt x="71" y="26"/>
                      <a:pt x="71" y="25"/>
                      <a:pt x="71" y="23"/>
                    </a:cubicBezTo>
                    <a:cubicBezTo>
                      <a:pt x="71" y="21"/>
                      <a:pt x="71" y="20"/>
                      <a:pt x="72" y="19"/>
                    </a:cubicBezTo>
                    <a:cubicBezTo>
                      <a:pt x="73" y="18"/>
                      <a:pt x="75" y="18"/>
                      <a:pt x="76" y="18"/>
                    </a:cubicBezTo>
                    <a:cubicBezTo>
                      <a:pt x="78" y="18"/>
                      <a:pt x="79" y="18"/>
                      <a:pt x="80" y="19"/>
                    </a:cubicBezTo>
                    <a:cubicBezTo>
                      <a:pt x="80" y="20"/>
                      <a:pt x="81" y="21"/>
                      <a:pt x="81" y="22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5"/>
                    </a:cubicBezTo>
                    <a:cubicBezTo>
                      <a:pt x="74" y="25"/>
                      <a:pt x="75" y="25"/>
                      <a:pt x="75" y="25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7" y="26"/>
                      <a:pt x="77" y="26"/>
                    </a:cubicBezTo>
                    <a:cubicBezTo>
                      <a:pt x="77" y="26"/>
                      <a:pt x="78" y="26"/>
                      <a:pt x="78" y="26"/>
                    </a:cubicBezTo>
                    <a:cubicBezTo>
                      <a:pt x="78" y="26"/>
                      <a:pt x="79" y="26"/>
                      <a:pt x="79" y="26"/>
                    </a:cubicBezTo>
                    <a:cubicBezTo>
                      <a:pt x="79" y="25"/>
                      <a:pt x="80" y="25"/>
                      <a:pt x="80" y="25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81" y="25"/>
                      <a:pt x="81" y="25"/>
                      <a:pt x="81" y="25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0" y="27"/>
                      <a:pt x="80" y="28"/>
                      <a:pt x="80" y="28"/>
                    </a:cubicBezTo>
                    <a:cubicBezTo>
                      <a:pt x="80" y="28"/>
                      <a:pt x="79" y="28"/>
                      <a:pt x="79" y="28"/>
                    </a:cubicBezTo>
                    <a:cubicBezTo>
                      <a:pt x="79" y="28"/>
                      <a:pt x="78" y="28"/>
                      <a:pt x="78" y="28"/>
                    </a:cubicBezTo>
                    <a:cubicBezTo>
                      <a:pt x="78" y="28"/>
                      <a:pt x="77" y="28"/>
                      <a:pt x="77" y="28"/>
                    </a:cubicBezTo>
                    <a:cubicBezTo>
                      <a:pt x="75" y="28"/>
                      <a:pt x="73" y="28"/>
                      <a:pt x="72" y="27"/>
                    </a:cubicBezTo>
                    <a:close/>
                    <a:moveTo>
                      <a:pt x="74" y="22"/>
                    </a:move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1"/>
                      <a:pt x="78" y="20"/>
                      <a:pt x="77" y="20"/>
                    </a:cubicBezTo>
                    <a:cubicBezTo>
                      <a:pt x="77" y="20"/>
                      <a:pt x="77" y="20"/>
                      <a:pt x="76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1"/>
                      <a:pt x="74" y="21"/>
                      <a:pt x="74" y="22"/>
                    </a:cubicBezTo>
                    <a:close/>
                    <a:moveTo>
                      <a:pt x="140" y="7"/>
                    </a:moveTo>
                    <a:cubicBezTo>
                      <a:pt x="140" y="95"/>
                      <a:pt x="140" y="95"/>
                      <a:pt x="140" y="95"/>
                    </a:cubicBezTo>
                    <a:cubicBezTo>
                      <a:pt x="140" y="99"/>
                      <a:pt x="137" y="102"/>
                      <a:pt x="133" y="102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3" y="102"/>
                      <a:pt x="0" y="99"/>
                      <a:pt x="0" y="9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7" y="0"/>
                      <a:pt x="140" y="3"/>
                      <a:pt x="140" y="7"/>
                    </a:cubicBezTo>
                    <a:close/>
                    <a:moveTo>
                      <a:pt x="13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30" y="93"/>
                      <a:pt x="130" y="93"/>
                      <a:pt x="130" y="93"/>
                    </a:cubicBezTo>
                    <a:lnTo>
                      <a:pt x="13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97"/>
              <p:cNvSpPr>
                <a:spLocks noEditPoints="1"/>
              </p:cNvSpPr>
              <p:nvPr/>
            </p:nvSpPr>
            <p:spPr bwMode="auto">
              <a:xfrm>
                <a:off x="3335" y="-5716"/>
                <a:ext cx="331" cy="241"/>
              </a:xfrm>
              <a:custGeom>
                <a:avLst/>
                <a:gdLst>
                  <a:gd name="T0" fmla="*/ 97 w 140"/>
                  <a:gd name="T1" fmla="*/ 54 h 102"/>
                  <a:gd name="T2" fmla="*/ 106 w 140"/>
                  <a:gd name="T3" fmla="*/ 54 h 102"/>
                  <a:gd name="T4" fmla="*/ 140 w 140"/>
                  <a:gd name="T5" fmla="*/ 95 h 102"/>
                  <a:gd name="T6" fmla="*/ 7 w 140"/>
                  <a:gd name="T7" fmla="*/ 102 h 102"/>
                  <a:gd name="T8" fmla="*/ 0 w 140"/>
                  <a:gd name="T9" fmla="*/ 7 h 102"/>
                  <a:gd name="T10" fmla="*/ 133 w 140"/>
                  <a:gd name="T11" fmla="*/ 0 h 102"/>
                  <a:gd name="T12" fmla="*/ 130 w 140"/>
                  <a:gd name="T13" fmla="*/ 70 h 102"/>
                  <a:gd name="T14" fmla="*/ 10 w 140"/>
                  <a:gd name="T15" fmla="*/ 92 h 102"/>
                  <a:gd name="T16" fmla="*/ 130 w 140"/>
                  <a:gd name="T17" fmla="*/ 70 h 102"/>
                  <a:gd name="T18" fmla="*/ 48 w 140"/>
                  <a:gd name="T19" fmla="*/ 37 h 102"/>
                  <a:gd name="T20" fmla="*/ 33 w 140"/>
                  <a:gd name="T21" fmla="*/ 37 h 102"/>
                  <a:gd name="T22" fmla="*/ 32 w 140"/>
                  <a:gd name="T23" fmla="*/ 65 h 102"/>
                  <a:gd name="T24" fmla="*/ 54 w 140"/>
                  <a:gd name="T25" fmla="*/ 37 h 102"/>
                  <a:gd name="T26" fmla="*/ 56 w 140"/>
                  <a:gd name="T27" fmla="*/ 65 h 102"/>
                  <a:gd name="T28" fmla="*/ 56 w 140"/>
                  <a:gd name="T29" fmla="*/ 37 h 102"/>
                  <a:gd name="T30" fmla="*/ 79 w 140"/>
                  <a:gd name="T31" fmla="*/ 57 h 102"/>
                  <a:gd name="T32" fmla="*/ 73 w 140"/>
                  <a:gd name="T33" fmla="*/ 61 h 102"/>
                  <a:gd name="T34" fmla="*/ 68 w 140"/>
                  <a:gd name="T35" fmla="*/ 56 h 102"/>
                  <a:gd name="T36" fmla="*/ 63 w 140"/>
                  <a:gd name="T37" fmla="*/ 61 h 102"/>
                  <a:gd name="T38" fmla="*/ 73 w 140"/>
                  <a:gd name="T39" fmla="*/ 66 h 102"/>
                  <a:gd name="T40" fmla="*/ 85 w 140"/>
                  <a:gd name="T41" fmla="*/ 57 h 102"/>
                  <a:gd name="T42" fmla="*/ 76 w 140"/>
                  <a:gd name="T43" fmla="*/ 48 h 102"/>
                  <a:gd name="T44" fmla="*/ 71 w 140"/>
                  <a:gd name="T45" fmla="*/ 44 h 102"/>
                  <a:gd name="T46" fmla="*/ 76 w 140"/>
                  <a:gd name="T47" fmla="*/ 41 h 102"/>
                  <a:gd name="T48" fmla="*/ 81 w 140"/>
                  <a:gd name="T49" fmla="*/ 45 h 102"/>
                  <a:gd name="T50" fmla="*/ 84 w 140"/>
                  <a:gd name="T51" fmla="*/ 39 h 102"/>
                  <a:gd name="T52" fmla="*/ 68 w 140"/>
                  <a:gd name="T53" fmla="*/ 39 h 102"/>
                  <a:gd name="T54" fmla="*/ 67 w 140"/>
                  <a:gd name="T55" fmla="*/ 48 h 102"/>
                  <a:gd name="T56" fmla="*/ 74 w 140"/>
                  <a:gd name="T57" fmla="*/ 53 h 102"/>
                  <a:gd name="T58" fmla="*/ 79 w 140"/>
                  <a:gd name="T59" fmla="*/ 57 h 102"/>
                  <a:gd name="T60" fmla="*/ 92 w 140"/>
                  <a:gd name="T61" fmla="*/ 65 h 102"/>
                  <a:gd name="T62" fmla="*/ 106 w 140"/>
                  <a:gd name="T63" fmla="*/ 59 h 102"/>
                  <a:gd name="T64" fmla="*/ 113 w 140"/>
                  <a:gd name="T65" fmla="*/ 65 h 102"/>
                  <a:gd name="T66" fmla="*/ 102 w 140"/>
                  <a:gd name="T67" fmla="*/ 37 h 102"/>
                  <a:gd name="T68" fmla="*/ 130 w 140"/>
                  <a:gd name="T69" fmla="*/ 10 h 102"/>
                  <a:gd name="T70" fmla="*/ 10 w 140"/>
                  <a:gd name="T71" fmla="*/ 32 h 102"/>
                  <a:gd name="T72" fmla="*/ 130 w 140"/>
                  <a:gd name="T73" fmla="*/ 1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102">
                    <a:moveTo>
                      <a:pt x="106" y="54"/>
                    </a:moveTo>
                    <a:cubicBezTo>
                      <a:pt x="97" y="54"/>
                      <a:pt x="97" y="54"/>
                      <a:pt x="97" y="54"/>
                    </a:cubicBezTo>
                    <a:cubicBezTo>
                      <a:pt x="104" y="43"/>
                      <a:pt x="104" y="43"/>
                      <a:pt x="104" y="43"/>
                    </a:cubicBezTo>
                    <a:lnTo>
                      <a:pt x="106" y="54"/>
                    </a:lnTo>
                    <a:close/>
                    <a:moveTo>
                      <a:pt x="140" y="7"/>
                    </a:moveTo>
                    <a:cubicBezTo>
                      <a:pt x="140" y="95"/>
                      <a:pt x="140" y="95"/>
                      <a:pt x="140" y="95"/>
                    </a:cubicBezTo>
                    <a:cubicBezTo>
                      <a:pt x="140" y="99"/>
                      <a:pt x="137" y="102"/>
                      <a:pt x="133" y="102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3" y="102"/>
                      <a:pt x="0" y="99"/>
                      <a:pt x="0" y="9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7" y="0"/>
                      <a:pt x="140" y="3"/>
                      <a:pt x="140" y="7"/>
                    </a:cubicBezTo>
                    <a:close/>
                    <a:moveTo>
                      <a:pt x="130" y="70"/>
                    </a:moveTo>
                    <a:cubicBezTo>
                      <a:pt x="10" y="70"/>
                      <a:pt x="10" y="70"/>
                      <a:pt x="10" y="70"/>
                    </a:cubicBezTo>
                    <a:cubicBezTo>
                      <a:pt x="10" y="92"/>
                      <a:pt x="10" y="92"/>
                      <a:pt x="10" y="92"/>
                    </a:cubicBezTo>
                    <a:cubicBezTo>
                      <a:pt x="130" y="92"/>
                      <a:pt x="130" y="92"/>
                      <a:pt x="130" y="92"/>
                    </a:cubicBezTo>
                    <a:lnTo>
                      <a:pt x="130" y="70"/>
                    </a:lnTo>
                    <a:close/>
                    <a:moveTo>
                      <a:pt x="54" y="37"/>
                    </a:moveTo>
                    <a:cubicBezTo>
                      <a:pt x="48" y="37"/>
                      <a:pt x="48" y="37"/>
                      <a:pt x="48" y="37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8" y="65"/>
                      <a:pt x="38" y="65"/>
                      <a:pt x="38" y="65"/>
                    </a:cubicBezTo>
                    <a:lnTo>
                      <a:pt x="54" y="37"/>
                    </a:lnTo>
                    <a:close/>
                    <a:moveTo>
                      <a:pt x="50" y="65"/>
                    </a:moveTo>
                    <a:cubicBezTo>
                      <a:pt x="56" y="65"/>
                      <a:pt x="56" y="65"/>
                      <a:pt x="56" y="65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56" y="37"/>
                      <a:pt x="56" y="37"/>
                      <a:pt x="56" y="37"/>
                    </a:cubicBezTo>
                    <a:lnTo>
                      <a:pt x="50" y="65"/>
                    </a:lnTo>
                    <a:close/>
                    <a:moveTo>
                      <a:pt x="79" y="57"/>
                    </a:moveTo>
                    <a:cubicBezTo>
                      <a:pt x="79" y="58"/>
                      <a:pt x="78" y="59"/>
                      <a:pt x="78" y="60"/>
                    </a:cubicBezTo>
                    <a:cubicBezTo>
                      <a:pt x="77" y="60"/>
                      <a:pt x="75" y="61"/>
                      <a:pt x="73" y="61"/>
                    </a:cubicBezTo>
                    <a:cubicBezTo>
                      <a:pt x="71" y="61"/>
                      <a:pt x="70" y="60"/>
                      <a:pt x="69" y="59"/>
                    </a:cubicBezTo>
                    <a:cubicBezTo>
                      <a:pt x="68" y="59"/>
                      <a:pt x="68" y="57"/>
                      <a:pt x="68" y="56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2" y="58"/>
                      <a:pt x="63" y="60"/>
                      <a:pt x="63" y="61"/>
                    </a:cubicBezTo>
                    <a:cubicBezTo>
                      <a:pt x="64" y="62"/>
                      <a:pt x="65" y="64"/>
                      <a:pt x="67" y="64"/>
                    </a:cubicBezTo>
                    <a:cubicBezTo>
                      <a:pt x="69" y="65"/>
                      <a:pt x="71" y="66"/>
                      <a:pt x="73" y="66"/>
                    </a:cubicBezTo>
                    <a:cubicBezTo>
                      <a:pt x="77" y="66"/>
                      <a:pt x="80" y="65"/>
                      <a:pt x="82" y="63"/>
                    </a:cubicBezTo>
                    <a:cubicBezTo>
                      <a:pt x="84" y="61"/>
                      <a:pt x="85" y="59"/>
                      <a:pt x="85" y="57"/>
                    </a:cubicBezTo>
                    <a:cubicBezTo>
                      <a:pt x="85" y="55"/>
                      <a:pt x="84" y="53"/>
                      <a:pt x="83" y="52"/>
                    </a:cubicBezTo>
                    <a:cubicBezTo>
                      <a:pt x="82" y="51"/>
                      <a:pt x="80" y="50"/>
                      <a:pt x="76" y="48"/>
                    </a:cubicBezTo>
                    <a:cubicBezTo>
                      <a:pt x="74" y="47"/>
                      <a:pt x="73" y="47"/>
                      <a:pt x="72" y="46"/>
                    </a:cubicBezTo>
                    <a:cubicBezTo>
                      <a:pt x="72" y="45"/>
                      <a:pt x="71" y="45"/>
                      <a:pt x="71" y="44"/>
                    </a:cubicBezTo>
                    <a:cubicBezTo>
                      <a:pt x="71" y="43"/>
                      <a:pt x="72" y="42"/>
                      <a:pt x="72" y="42"/>
                    </a:cubicBezTo>
                    <a:cubicBezTo>
                      <a:pt x="73" y="41"/>
                      <a:pt x="74" y="41"/>
                      <a:pt x="76" y="41"/>
                    </a:cubicBezTo>
                    <a:cubicBezTo>
                      <a:pt x="77" y="41"/>
                      <a:pt x="79" y="41"/>
                      <a:pt x="80" y="42"/>
                    </a:cubicBezTo>
                    <a:cubicBezTo>
                      <a:pt x="80" y="43"/>
                      <a:pt x="81" y="44"/>
                      <a:pt x="81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6" y="42"/>
                      <a:pt x="85" y="40"/>
                      <a:pt x="84" y="39"/>
                    </a:cubicBezTo>
                    <a:cubicBezTo>
                      <a:pt x="82" y="37"/>
                      <a:pt x="79" y="36"/>
                      <a:pt x="76" y="36"/>
                    </a:cubicBezTo>
                    <a:cubicBezTo>
                      <a:pt x="73" y="36"/>
                      <a:pt x="70" y="37"/>
                      <a:pt x="68" y="39"/>
                    </a:cubicBezTo>
                    <a:cubicBezTo>
                      <a:pt x="67" y="40"/>
                      <a:pt x="66" y="42"/>
                      <a:pt x="66" y="45"/>
                    </a:cubicBezTo>
                    <a:cubicBezTo>
                      <a:pt x="66" y="46"/>
                      <a:pt x="66" y="47"/>
                      <a:pt x="67" y="48"/>
                    </a:cubicBezTo>
                    <a:cubicBezTo>
                      <a:pt x="67" y="49"/>
                      <a:pt x="68" y="50"/>
                      <a:pt x="69" y="51"/>
                    </a:cubicBezTo>
                    <a:cubicBezTo>
                      <a:pt x="70" y="51"/>
                      <a:pt x="72" y="52"/>
                      <a:pt x="74" y="53"/>
                    </a:cubicBezTo>
                    <a:cubicBezTo>
                      <a:pt x="76" y="54"/>
                      <a:pt x="77" y="55"/>
                      <a:pt x="78" y="55"/>
                    </a:cubicBezTo>
                    <a:cubicBezTo>
                      <a:pt x="79" y="56"/>
                      <a:pt x="79" y="56"/>
                      <a:pt x="79" y="57"/>
                    </a:cubicBezTo>
                    <a:close/>
                    <a:moveTo>
                      <a:pt x="86" y="65"/>
                    </a:moveTo>
                    <a:cubicBezTo>
                      <a:pt x="92" y="65"/>
                      <a:pt x="92" y="65"/>
                      <a:pt x="92" y="65"/>
                    </a:cubicBezTo>
                    <a:cubicBezTo>
                      <a:pt x="95" y="59"/>
                      <a:pt x="95" y="59"/>
                      <a:pt x="95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65"/>
                      <a:pt x="107" y="65"/>
                      <a:pt x="107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2" y="37"/>
                      <a:pt x="102" y="37"/>
                      <a:pt x="102" y="37"/>
                    </a:cubicBezTo>
                    <a:lnTo>
                      <a:pt x="86" y="65"/>
                    </a:lnTo>
                    <a:close/>
                    <a:moveTo>
                      <a:pt x="13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30" y="32"/>
                      <a:pt x="130" y="32"/>
                      <a:pt x="130" y="32"/>
                    </a:cubicBezTo>
                    <a:lnTo>
                      <a:pt x="13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98"/>
              <p:cNvSpPr>
                <a:spLocks noEditPoints="1"/>
              </p:cNvSpPr>
              <p:nvPr/>
            </p:nvSpPr>
            <p:spPr bwMode="auto">
              <a:xfrm>
                <a:off x="4688" y="-4345"/>
                <a:ext cx="331" cy="241"/>
              </a:xfrm>
              <a:custGeom>
                <a:avLst/>
                <a:gdLst>
                  <a:gd name="T0" fmla="*/ 47 w 140"/>
                  <a:gd name="T1" fmla="*/ 51 h 102"/>
                  <a:gd name="T2" fmla="*/ 43 w 140"/>
                  <a:gd name="T3" fmla="*/ 55 h 102"/>
                  <a:gd name="T4" fmla="*/ 45 w 140"/>
                  <a:gd name="T5" fmla="*/ 51 h 102"/>
                  <a:gd name="T6" fmla="*/ 81 w 140"/>
                  <a:gd name="T7" fmla="*/ 41 h 102"/>
                  <a:gd name="T8" fmla="*/ 82 w 140"/>
                  <a:gd name="T9" fmla="*/ 47 h 102"/>
                  <a:gd name="T10" fmla="*/ 84 w 140"/>
                  <a:gd name="T11" fmla="*/ 41 h 102"/>
                  <a:gd name="T12" fmla="*/ 27 w 140"/>
                  <a:gd name="T13" fmla="*/ 41 h 102"/>
                  <a:gd name="T14" fmla="*/ 28 w 140"/>
                  <a:gd name="T15" fmla="*/ 47 h 102"/>
                  <a:gd name="T16" fmla="*/ 30 w 140"/>
                  <a:gd name="T17" fmla="*/ 41 h 102"/>
                  <a:gd name="T18" fmla="*/ 126 w 140"/>
                  <a:gd name="T19" fmla="*/ 87 h 102"/>
                  <a:gd name="T20" fmla="*/ 17 w 140"/>
                  <a:gd name="T21" fmla="*/ 89 h 102"/>
                  <a:gd name="T22" fmla="*/ 15 w 140"/>
                  <a:gd name="T23" fmla="*/ 16 h 102"/>
                  <a:gd name="T24" fmla="*/ 124 w 140"/>
                  <a:gd name="T25" fmla="*/ 14 h 102"/>
                  <a:gd name="T26" fmla="*/ 38 w 140"/>
                  <a:gd name="T27" fmla="*/ 44 h 102"/>
                  <a:gd name="T28" fmla="*/ 22 w 140"/>
                  <a:gd name="T29" fmla="*/ 37 h 102"/>
                  <a:gd name="T30" fmla="*/ 23 w 140"/>
                  <a:gd name="T31" fmla="*/ 58 h 102"/>
                  <a:gd name="T32" fmla="*/ 29 w 140"/>
                  <a:gd name="T33" fmla="*/ 51 h 102"/>
                  <a:gd name="T34" fmla="*/ 46 w 140"/>
                  <a:gd name="T35" fmla="*/ 41 h 102"/>
                  <a:gd name="T36" fmla="*/ 39 w 140"/>
                  <a:gd name="T37" fmla="*/ 46 h 102"/>
                  <a:gd name="T38" fmla="*/ 47 w 140"/>
                  <a:gd name="T39" fmla="*/ 47 h 102"/>
                  <a:gd name="T40" fmla="*/ 45 w 140"/>
                  <a:gd name="T41" fmla="*/ 56 h 102"/>
                  <a:gd name="T42" fmla="*/ 51 w 140"/>
                  <a:gd name="T43" fmla="*/ 58 h 102"/>
                  <a:gd name="T44" fmla="*/ 46 w 140"/>
                  <a:gd name="T45" fmla="*/ 41 h 102"/>
                  <a:gd name="T46" fmla="*/ 73 w 140"/>
                  <a:gd name="T47" fmla="*/ 42 h 102"/>
                  <a:gd name="T48" fmla="*/ 62 w 140"/>
                  <a:gd name="T49" fmla="*/ 51 h 102"/>
                  <a:gd name="T50" fmla="*/ 56 w 140"/>
                  <a:gd name="T51" fmla="*/ 42 h 102"/>
                  <a:gd name="T52" fmla="*/ 54 w 140"/>
                  <a:gd name="T53" fmla="*/ 65 h 102"/>
                  <a:gd name="T54" fmla="*/ 92 w 140"/>
                  <a:gd name="T55" fmla="*/ 44 h 102"/>
                  <a:gd name="T56" fmla="*/ 76 w 140"/>
                  <a:gd name="T57" fmla="*/ 37 h 102"/>
                  <a:gd name="T58" fmla="*/ 77 w 140"/>
                  <a:gd name="T59" fmla="*/ 58 h 102"/>
                  <a:gd name="T60" fmla="*/ 83 w 140"/>
                  <a:gd name="T61" fmla="*/ 51 h 102"/>
                  <a:gd name="T62" fmla="*/ 100 w 140"/>
                  <a:gd name="T63" fmla="*/ 41 h 102"/>
                  <a:gd name="T64" fmla="*/ 93 w 140"/>
                  <a:gd name="T65" fmla="*/ 46 h 102"/>
                  <a:gd name="T66" fmla="*/ 102 w 140"/>
                  <a:gd name="T67" fmla="*/ 47 h 102"/>
                  <a:gd name="T68" fmla="*/ 100 w 140"/>
                  <a:gd name="T69" fmla="*/ 56 h 102"/>
                  <a:gd name="T70" fmla="*/ 105 w 140"/>
                  <a:gd name="T71" fmla="*/ 58 h 102"/>
                  <a:gd name="T72" fmla="*/ 100 w 140"/>
                  <a:gd name="T73" fmla="*/ 41 h 102"/>
                  <a:gd name="T74" fmla="*/ 112 w 140"/>
                  <a:gd name="T75" fmla="*/ 37 h 102"/>
                  <a:gd name="T76" fmla="*/ 113 w 140"/>
                  <a:gd name="T77" fmla="*/ 58 h 102"/>
                  <a:gd name="T78" fmla="*/ 121 w 140"/>
                  <a:gd name="T79" fmla="*/ 37 h 102"/>
                  <a:gd name="T80" fmla="*/ 118 w 140"/>
                  <a:gd name="T81" fmla="*/ 37 h 102"/>
                  <a:gd name="T82" fmla="*/ 119 w 140"/>
                  <a:gd name="T83" fmla="*/ 40 h 102"/>
                  <a:gd name="T84" fmla="*/ 120 w 140"/>
                  <a:gd name="T85" fmla="*/ 37 h 102"/>
                  <a:gd name="T86" fmla="*/ 124 w 140"/>
                  <a:gd name="T87" fmla="*/ 37 h 102"/>
                  <a:gd name="T88" fmla="*/ 122 w 140"/>
                  <a:gd name="T89" fmla="*/ 39 h 102"/>
                  <a:gd name="T90" fmla="*/ 122 w 140"/>
                  <a:gd name="T91" fmla="*/ 39 h 102"/>
                  <a:gd name="T92" fmla="*/ 121 w 140"/>
                  <a:gd name="T93" fmla="*/ 37 h 102"/>
                  <a:gd name="T94" fmla="*/ 121 w 140"/>
                  <a:gd name="T95" fmla="*/ 40 h 102"/>
                  <a:gd name="T96" fmla="*/ 122 w 140"/>
                  <a:gd name="T97" fmla="*/ 40 h 102"/>
                  <a:gd name="T98" fmla="*/ 123 w 140"/>
                  <a:gd name="T99" fmla="*/ 37 h 102"/>
                  <a:gd name="T100" fmla="*/ 124 w 140"/>
                  <a:gd name="T101" fmla="*/ 40 h 102"/>
                  <a:gd name="T102" fmla="*/ 140 w 140"/>
                  <a:gd name="T103" fmla="*/ 7 h 102"/>
                  <a:gd name="T104" fmla="*/ 133 w 140"/>
                  <a:gd name="T105" fmla="*/ 102 h 102"/>
                  <a:gd name="T106" fmla="*/ 0 w 140"/>
                  <a:gd name="T107" fmla="*/ 95 h 102"/>
                  <a:gd name="T108" fmla="*/ 7 w 140"/>
                  <a:gd name="T109" fmla="*/ 0 h 102"/>
                  <a:gd name="T110" fmla="*/ 140 w 140"/>
                  <a:gd name="T111" fmla="*/ 7 h 102"/>
                  <a:gd name="T112" fmla="*/ 127 w 140"/>
                  <a:gd name="T113" fmla="*/ 8 h 102"/>
                  <a:gd name="T114" fmla="*/ 8 w 140"/>
                  <a:gd name="T115" fmla="*/ 14 h 102"/>
                  <a:gd name="T116" fmla="*/ 14 w 140"/>
                  <a:gd name="T117" fmla="*/ 95 h 102"/>
                  <a:gd name="T118" fmla="*/ 133 w 140"/>
                  <a:gd name="T119" fmla="*/ 89 h 102"/>
                  <a:gd name="T120" fmla="*/ 96 w 140"/>
                  <a:gd name="T121" fmla="*/ 52 h 102"/>
                  <a:gd name="T122" fmla="*/ 101 w 140"/>
                  <a:gd name="T123" fmla="*/ 53 h 102"/>
                  <a:gd name="T124" fmla="*/ 100 w 140"/>
                  <a:gd name="T125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0" h="102">
                    <a:moveTo>
                      <a:pt x="45" y="51"/>
                    </a:moveTo>
                    <a:cubicBezTo>
                      <a:pt x="46" y="51"/>
                      <a:pt x="46" y="51"/>
                      <a:pt x="47" y="51"/>
                    </a:cubicBezTo>
                    <a:cubicBezTo>
                      <a:pt x="47" y="52"/>
                      <a:pt x="46" y="52"/>
                      <a:pt x="46" y="53"/>
                    </a:cubicBezTo>
                    <a:cubicBezTo>
                      <a:pt x="46" y="54"/>
                      <a:pt x="45" y="55"/>
                      <a:pt x="43" y="55"/>
                    </a:cubicBezTo>
                    <a:cubicBezTo>
                      <a:pt x="42" y="55"/>
                      <a:pt x="41" y="54"/>
                      <a:pt x="42" y="52"/>
                    </a:cubicBezTo>
                    <a:cubicBezTo>
                      <a:pt x="43" y="51"/>
                      <a:pt x="44" y="51"/>
                      <a:pt x="45" y="51"/>
                    </a:cubicBezTo>
                    <a:close/>
                    <a:moveTo>
                      <a:pt x="84" y="41"/>
                    </a:moveTo>
                    <a:cubicBezTo>
                      <a:pt x="81" y="41"/>
                      <a:pt x="81" y="41"/>
                      <a:pt x="81" y="41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4" y="47"/>
                      <a:pt x="86" y="46"/>
                      <a:pt x="86" y="44"/>
                    </a:cubicBezTo>
                    <a:cubicBezTo>
                      <a:pt x="86" y="43"/>
                      <a:pt x="85" y="41"/>
                      <a:pt x="84" y="41"/>
                    </a:cubicBezTo>
                    <a:close/>
                    <a:moveTo>
                      <a:pt x="30" y="41"/>
                    </a:moveTo>
                    <a:cubicBezTo>
                      <a:pt x="27" y="41"/>
                      <a:pt x="27" y="41"/>
                      <a:pt x="27" y="41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7"/>
                      <a:pt x="31" y="46"/>
                      <a:pt x="32" y="44"/>
                    </a:cubicBezTo>
                    <a:cubicBezTo>
                      <a:pt x="32" y="43"/>
                      <a:pt x="31" y="41"/>
                      <a:pt x="30" y="41"/>
                    </a:cubicBezTo>
                    <a:close/>
                    <a:moveTo>
                      <a:pt x="126" y="16"/>
                    </a:moveTo>
                    <a:cubicBezTo>
                      <a:pt x="126" y="87"/>
                      <a:pt x="126" y="87"/>
                      <a:pt x="126" y="87"/>
                    </a:cubicBezTo>
                    <a:cubicBezTo>
                      <a:pt x="126" y="88"/>
                      <a:pt x="125" y="89"/>
                      <a:pt x="124" y="89"/>
                    </a:cubicBezTo>
                    <a:cubicBezTo>
                      <a:pt x="17" y="89"/>
                      <a:pt x="17" y="89"/>
                      <a:pt x="17" y="89"/>
                    </a:cubicBezTo>
                    <a:cubicBezTo>
                      <a:pt x="16" y="89"/>
                      <a:pt x="15" y="88"/>
                      <a:pt x="15" y="8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5"/>
                      <a:pt x="16" y="14"/>
                      <a:pt x="17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5" y="14"/>
                      <a:pt x="126" y="15"/>
                      <a:pt x="126" y="16"/>
                    </a:cubicBezTo>
                    <a:close/>
                    <a:moveTo>
                      <a:pt x="38" y="44"/>
                    </a:moveTo>
                    <a:cubicBezTo>
                      <a:pt x="39" y="39"/>
                      <a:pt x="35" y="37"/>
                      <a:pt x="3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33" y="51"/>
                      <a:pt x="37" y="49"/>
                      <a:pt x="38" y="44"/>
                    </a:cubicBezTo>
                    <a:close/>
                    <a:moveTo>
                      <a:pt x="46" y="41"/>
                    </a:moveTo>
                    <a:cubicBezTo>
                      <a:pt x="43" y="41"/>
                      <a:pt x="41" y="42"/>
                      <a:pt x="40" y="42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6"/>
                      <a:pt x="42" y="45"/>
                      <a:pt x="45" y="45"/>
                    </a:cubicBezTo>
                    <a:cubicBezTo>
                      <a:pt x="47" y="45"/>
                      <a:pt x="48" y="46"/>
                      <a:pt x="47" y="47"/>
                    </a:cubicBezTo>
                    <a:cubicBezTo>
                      <a:pt x="41" y="47"/>
                      <a:pt x="37" y="49"/>
                      <a:pt x="36" y="53"/>
                    </a:cubicBezTo>
                    <a:cubicBezTo>
                      <a:pt x="35" y="60"/>
                      <a:pt x="43" y="59"/>
                      <a:pt x="45" y="56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4" y="42"/>
                      <a:pt x="50" y="41"/>
                      <a:pt x="46" y="41"/>
                    </a:cubicBezTo>
                    <a:close/>
                    <a:moveTo>
                      <a:pt x="60" y="65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4" y="65"/>
                      <a:pt x="54" y="65"/>
                      <a:pt x="54" y="65"/>
                    </a:cubicBezTo>
                    <a:lnTo>
                      <a:pt x="60" y="65"/>
                    </a:lnTo>
                    <a:close/>
                    <a:moveTo>
                      <a:pt x="92" y="44"/>
                    </a:moveTo>
                    <a:cubicBezTo>
                      <a:pt x="93" y="39"/>
                      <a:pt x="89" y="37"/>
                      <a:pt x="86" y="37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7" y="51"/>
                      <a:pt x="91" y="49"/>
                      <a:pt x="92" y="44"/>
                    </a:cubicBezTo>
                    <a:close/>
                    <a:moveTo>
                      <a:pt x="100" y="41"/>
                    </a:moveTo>
                    <a:cubicBezTo>
                      <a:pt x="98" y="41"/>
                      <a:pt x="96" y="42"/>
                      <a:pt x="94" y="42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4" y="46"/>
                      <a:pt x="97" y="45"/>
                      <a:pt x="99" y="45"/>
                    </a:cubicBezTo>
                    <a:cubicBezTo>
                      <a:pt x="101" y="45"/>
                      <a:pt x="102" y="46"/>
                      <a:pt x="102" y="47"/>
                    </a:cubicBezTo>
                    <a:cubicBezTo>
                      <a:pt x="96" y="47"/>
                      <a:pt x="91" y="49"/>
                      <a:pt x="90" y="53"/>
                    </a:cubicBezTo>
                    <a:cubicBezTo>
                      <a:pt x="89" y="60"/>
                      <a:pt x="97" y="59"/>
                      <a:pt x="100" y="56"/>
                    </a:cubicBezTo>
                    <a:cubicBezTo>
                      <a:pt x="100" y="58"/>
                      <a:pt x="100" y="58"/>
                      <a:pt x="100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2"/>
                      <a:pt x="104" y="41"/>
                      <a:pt x="100" y="41"/>
                    </a:cubicBezTo>
                    <a:close/>
                    <a:moveTo>
                      <a:pt x="118" y="37"/>
                    </a:moveTo>
                    <a:cubicBezTo>
                      <a:pt x="112" y="37"/>
                      <a:pt x="112" y="37"/>
                      <a:pt x="112" y="37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13" y="58"/>
                      <a:pt x="113" y="58"/>
                      <a:pt x="113" y="58"/>
                    </a:cubicBezTo>
                    <a:lnTo>
                      <a:pt x="118" y="37"/>
                    </a:lnTo>
                    <a:close/>
                    <a:moveTo>
                      <a:pt x="121" y="37"/>
                    </a:moveTo>
                    <a:cubicBezTo>
                      <a:pt x="118" y="37"/>
                      <a:pt x="118" y="37"/>
                      <a:pt x="118" y="37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19" y="40"/>
                      <a:pt x="119" y="40"/>
                      <a:pt x="119" y="40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20" y="37"/>
                      <a:pt x="120" y="37"/>
                      <a:pt x="120" y="37"/>
                    </a:cubicBezTo>
                    <a:cubicBezTo>
                      <a:pt x="121" y="37"/>
                      <a:pt x="121" y="37"/>
                      <a:pt x="121" y="37"/>
                    </a:cubicBezTo>
                    <a:close/>
                    <a:moveTo>
                      <a:pt x="124" y="37"/>
                    </a:moveTo>
                    <a:cubicBezTo>
                      <a:pt x="123" y="37"/>
                      <a:pt x="123" y="37"/>
                      <a:pt x="123" y="37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2" y="37"/>
                      <a:pt x="122" y="37"/>
                      <a:pt x="122" y="37"/>
                    </a:cubicBezTo>
                    <a:cubicBezTo>
                      <a:pt x="121" y="37"/>
                      <a:pt x="121" y="37"/>
                      <a:pt x="121" y="37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21" y="37"/>
                      <a:pt x="121" y="37"/>
                      <a:pt x="121" y="37"/>
                    </a:cubicBezTo>
                    <a:cubicBezTo>
                      <a:pt x="122" y="40"/>
                      <a:pt x="122" y="40"/>
                      <a:pt x="122" y="40"/>
                    </a:cubicBezTo>
                    <a:cubicBezTo>
                      <a:pt x="122" y="40"/>
                      <a:pt x="122" y="40"/>
                      <a:pt x="122" y="40"/>
                    </a:cubicBezTo>
                    <a:cubicBezTo>
                      <a:pt x="123" y="37"/>
                      <a:pt x="123" y="37"/>
                      <a:pt x="123" y="37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4" y="40"/>
                      <a:pt x="124" y="40"/>
                      <a:pt x="124" y="40"/>
                    </a:cubicBezTo>
                    <a:lnTo>
                      <a:pt x="124" y="37"/>
                    </a:lnTo>
                    <a:close/>
                    <a:moveTo>
                      <a:pt x="140" y="7"/>
                    </a:moveTo>
                    <a:cubicBezTo>
                      <a:pt x="140" y="95"/>
                      <a:pt x="140" y="95"/>
                      <a:pt x="140" y="95"/>
                    </a:cubicBezTo>
                    <a:cubicBezTo>
                      <a:pt x="140" y="99"/>
                      <a:pt x="137" y="102"/>
                      <a:pt x="133" y="102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4" y="102"/>
                      <a:pt x="0" y="99"/>
                      <a:pt x="0" y="9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4" y="0"/>
                      <a:pt x="7" y="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37" y="0"/>
                      <a:pt x="140" y="3"/>
                      <a:pt x="140" y="7"/>
                    </a:cubicBezTo>
                    <a:close/>
                    <a:moveTo>
                      <a:pt x="133" y="14"/>
                    </a:moveTo>
                    <a:cubicBezTo>
                      <a:pt x="133" y="11"/>
                      <a:pt x="130" y="8"/>
                      <a:pt x="127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8"/>
                      <a:pt x="8" y="11"/>
                      <a:pt x="8" y="14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8" y="92"/>
                      <a:pt x="11" y="95"/>
                      <a:pt x="14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30" y="95"/>
                      <a:pt x="133" y="92"/>
                      <a:pt x="133" y="89"/>
                    </a:cubicBezTo>
                    <a:lnTo>
                      <a:pt x="133" y="14"/>
                    </a:lnTo>
                    <a:close/>
                    <a:moveTo>
                      <a:pt x="96" y="52"/>
                    </a:moveTo>
                    <a:cubicBezTo>
                      <a:pt x="95" y="54"/>
                      <a:pt x="97" y="55"/>
                      <a:pt x="98" y="55"/>
                    </a:cubicBezTo>
                    <a:cubicBezTo>
                      <a:pt x="99" y="55"/>
                      <a:pt x="100" y="54"/>
                      <a:pt x="101" y="53"/>
                    </a:cubicBezTo>
                    <a:cubicBezTo>
                      <a:pt x="101" y="52"/>
                      <a:pt x="101" y="52"/>
                      <a:pt x="101" y="51"/>
                    </a:cubicBezTo>
                    <a:cubicBezTo>
                      <a:pt x="101" y="51"/>
                      <a:pt x="100" y="51"/>
                      <a:pt x="100" y="51"/>
                    </a:cubicBezTo>
                    <a:cubicBezTo>
                      <a:pt x="99" y="51"/>
                      <a:pt x="97" y="51"/>
                      <a:pt x="96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99"/>
              <p:cNvSpPr>
                <a:spLocks noEditPoints="1"/>
              </p:cNvSpPr>
              <p:nvPr/>
            </p:nvSpPr>
            <p:spPr bwMode="auto">
              <a:xfrm>
                <a:off x="5366" y="-4345"/>
                <a:ext cx="331" cy="241"/>
              </a:xfrm>
              <a:custGeom>
                <a:avLst/>
                <a:gdLst>
                  <a:gd name="T0" fmla="*/ 93 w 140"/>
                  <a:gd name="T1" fmla="*/ 88 h 102"/>
                  <a:gd name="T2" fmla="*/ 70 w 140"/>
                  <a:gd name="T3" fmla="*/ 23 h 102"/>
                  <a:gd name="T4" fmla="*/ 46 w 140"/>
                  <a:gd name="T5" fmla="*/ 88 h 102"/>
                  <a:gd name="T6" fmla="*/ 58 w 140"/>
                  <a:gd name="T7" fmla="*/ 40 h 102"/>
                  <a:gd name="T8" fmla="*/ 78 w 140"/>
                  <a:gd name="T9" fmla="*/ 40 h 102"/>
                  <a:gd name="T10" fmla="*/ 93 w 140"/>
                  <a:gd name="T11" fmla="*/ 17 h 102"/>
                  <a:gd name="T12" fmla="*/ 72 w 140"/>
                  <a:gd name="T13" fmla="*/ 77 h 102"/>
                  <a:gd name="T14" fmla="*/ 70 w 140"/>
                  <a:gd name="T15" fmla="*/ 76 h 102"/>
                  <a:gd name="T16" fmla="*/ 67 w 140"/>
                  <a:gd name="T17" fmla="*/ 77 h 102"/>
                  <a:gd name="T18" fmla="*/ 46 w 140"/>
                  <a:gd name="T19" fmla="*/ 17 h 102"/>
                  <a:gd name="T20" fmla="*/ 107 w 140"/>
                  <a:gd name="T21" fmla="*/ 46 h 102"/>
                  <a:gd name="T22" fmla="*/ 110 w 140"/>
                  <a:gd name="T23" fmla="*/ 50 h 102"/>
                  <a:gd name="T24" fmla="*/ 102 w 140"/>
                  <a:gd name="T25" fmla="*/ 59 h 102"/>
                  <a:gd name="T26" fmla="*/ 60 w 140"/>
                  <a:gd name="T27" fmla="*/ 43 h 102"/>
                  <a:gd name="T28" fmla="*/ 60 w 140"/>
                  <a:gd name="T29" fmla="*/ 49 h 102"/>
                  <a:gd name="T30" fmla="*/ 60 w 140"/>
                  <a:gd name="T31" fmla="*/ 56 h 102"/>
                  <a:gd name="T32" fmla="*/ 54 w 140"/>
                  <a:gd name="T33" fmla="*/ 55 h 102"/>
                  <a:gd name="T34" fmla="*/ 71 w 140"/>
                  <a:gd name="T35" fmla="*/ 56 h 102"/>
                  <a:gd name="T36" fmla="*/ 71 w 140"/>
                  <a:gd name="T37" fmla="*/ 53 h 102"/>
                  <a:gd name="T38" fmla="*/ 66 w 140"/>
                  <a:gd name="T39" fmla="*/ 59 h 102"/>
                  <a:gd name="T40" fmla="*/ 64 w 140"/>
                  <a:gd name="T41" fmla="*/ 51 h 102"/>
                  <a:gd name="T42" fmla="*/ 47 w 140"/>
                  <a:gd name="T43" fmla="*/ 53 h 102"/>
                  <a:gd name="T44" fmla="*/ 54 w 140"/>
                  <a:gd name="T45" fmla="*/ 47 h 102"/>
                  <a:gd name="T46" fmla="*/ 50 w 140"/>
                  <a:gd name="T47" fmla="*/ 51 h 102"/>
                  <a:gd name="T48" fmla="*/ 48 w 140"/>
                  <a:gd name="T49" fmla="*/ 59 h 102"/>
                  <a:gd name="T50" fmla="*/ 49 w 140"/>
                  <a:gd name="T51" fmla="*/ 56 h 102"/>
                  <a:gd name="T52" fmla="*/ 22 w 140"/>
                  <a:gd name="T53" fmla="*/ 59 h 102"/>
                  <a:gd name="T54" fmla="*/ 15 w 140"/>
                  <a:gd name="T55" fmla="*/ 59 h 102"/>
                  <a:gd name="T56" fmla="*/ 24 w 140"/>
                  <a:gd name="T57" fmla="*/ 53 h 102"/>
                  <a:gd name="T58" fmla="*/ 31 w 140"/>
                  <a:gd name="T59" fmla="*/ 59 h 102"/>
                  <a:gd name="T60" fmla="*/ 25 w 140"/>
                  <a:gd name="T61" fmla="*/ 59 h 102"/>
                  <a:gd name="T62" fmla="*/ 39 w 140"/>
                  <a:gd name="T63" fmla="*/ 58 h 102"/>
                  <a:gd name="T64" fmla="*/ 44 w 140"/>
                  <a:gd name="T65" fmla="*/ 52 h 102"/>
                  <a:gd name="T66" fmla="*/ 34 w 140"/>
                  <a:gd name="T67" fmla="*/ 49 h 102"/>
                  <a:gd name="T68" fmla="*/ 33 w 140"/>
                  <a:gd name="T69" fmla="*/ 55 h 102"/>
                  <a:gd name="T70" fmla="*/ 37 w 140"/>
                  <a:gd name="T71" fmla="*/ 54 h 102"/>
                  <a:gd name="T72" fmla="*/ 80 w 140"/>
                  <a:gd name="T73" fmla="*/ 49 h 102"/>
                  <a:gd name="T74" fmla="*/ 90 w 140"/>
                  <a:gd name="T75" fmla="*/ 47 h 102"/>
                  <a:gd name="T76" fmla="*/ 89 w 140"/>
                  <a:gd name="T77" fmla="*/ 55 h 102"/>
                  <a:gd name="T78" fmla="*/ 80 w 140"/>
                  <a:gd name="T79" fmla="*/ 49 h 102"/>
                  <a:gd name="T80" fmla="*/ 117 w 140"/>
                  <a:gd name="T81" fmla="*/ 59 h 102"/>
                  <a:gd name="T82" fmla="*/ 120 w 140"/>
                  <a:gd name="T83" fmla="*/ 43 h 102"/>
                  <a:gd name="T84" fmla="*/ 110 w 140"/>
                  <a:gd name="T85" fmla="*/ 52 h 102"/>
                  <a:gd name="T86" fmla="*/ 118 w 140"/>
                  <a:gd name="T87" fmla="*/ 50 h 102"/>
                  <a:gd name="T88" fmla="*/ 114 w 140"/>
                  <a:gd name="T89" fmla="*/ 52 h 102"/>
                  <a:gd name="T90" fmla="*/ 91 w 140"/>
                  <a:gd name="T91" fmla="*/ 55 h 102"/>
                  <a:gd name="T92" fmla="*/ 97 w 140"/>
                  <a:gd name="T93" fmla="*/ 59 h 102"/>
                  <a:gd name="T94" fmla="*/ 97 w 140"/>
                  <a:gd name="T95" fmla="*/ 46 h 102"/>
                  <a:gd name="T96" fmla="*/ 96 w 140"/>
                  <a:gd name="T97" fmla="*/ 49 h 102"/>
                  <a:gd name="T98" fmla="*/ 95 w 140"/>
                  <a:gd name="T99" fmla="*/ 54 h 102"/>
                  <a:gd name="T100" fmla="*/ 71 w 140"/>
                  <a:gd name="T101" fmla="*/ 59 h 102"/>
                  <a:gd name="T102" fmla="*/ 77 w 140"/>
                  <a:gd name="T103" fmla="*/ 48 h 102"/>
                  <a:gd name="T104" fmla="*/ 76 w 140"/>
                  <a:gd name="T105" fmla="*/ 53 h 102"/>
                  <a:gd name="T106" fmla="*/ 132 w 140"/>
                  <a:gd name="T107" fmla="*/ 0 h 102"/>
                  <a:gd name="T108" fmla="*/ 0 w 140"/>
                  <a:gd name="T109" fmla="*/ 95 h 102"/>
                  <a:gd name="T110" fmla="*/ 140 w 140"/>
                  <a:gd name="T111" fmla="*/ 95 h 102"/>
                  <a:gd name="T112" fmla="*/ 130 w 140"/>
                  <a:gd name="T113" fmla="*/ 93 h 102"/>
                  <a:gd name="T114" fmla="*/ 130 w 140"/>
                  <a:gd name="T115" fmla="*/ 1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0" h="102">
                    <a:moveTo>
                      <a:pt x="46" y="88"/>
                    </a:moveTo>
                    <a:cubicBezTo>
                      <a:pt x="55" y="88"/>
                      <a:pt x="63" y="84"/>
                      <a:pt x="70" y="79"/>
                    </a:cubicBezTo>
                    <a:cubicBezTo>
                      <a:pt x="76" y="84"/>
                      <a:pt x="84" y="88"/>
                      <a:pt x="93" y="88"/>
                    </a:cubicBezTo>
                    <a:cubicBezTo>
                      <a:pt x="113" y="88"/>
                      <a:pt x="130" y="71"/>
                      <a:pt x="130" y="51"/>
                    </a:cubicBezTo>
                    <a:cubicBezTo>
                      <a:pt x="130" y="31"/>
                      <a:pt x="113" y="14"/>
                      <a:pt x="93" y="14"/>
                    </a:cubicBezTo>
                    <a:cubicBezTo>
                      <a:pt x="84" y="14"/>
                      <a:pt x="76" y="18"/>
                      <a:pt x="70" y="23"/>
                    </a:cubicBezTo>
                    <a:cubicBezTo>
                      <a:pt x="63" y="18"/>
                      <a:pt x="55" y="14"/>
                      <a:pt x="46" y="14"/>
                    </a:cubicBezTo>
                    <a:cubicBezTo>
                      <a:pt x="26" y="14"/>
                      <a:pt x="10" y="31"/>
                      <a:pt x="10" y="51"/>
                    </a:cubicBezTo>
                    <a:cubicBezTo>
                      <a:pt x="10" y="71"/>
                      <a:pt x="26" y="88"/>
                      <a:pt x="46" y="88"/>
                    </a:cubicBezTo>
                    <a:close/>
                    <a:moveTo>
                      <a:pt x="46" y="17"/>
                    </a:moveTo>
                    <a:cubicBezTo>
                      <a:pt x="54" y="17"/>
                      <a:pt x="62" y="20"/>
                      <a:pt x="67" y="25"/>
                    </a:cubicBezTo>
                    <a:cubicBezTo>
                      <a:pt x="63" y="29"/>
                      <a:pt x="60" y="34"/>
                      <a:pt x="58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2" y="35"/>
                      <a:pt x="66" y="30"/>
                      <a:pt x="70" y="26"/>
                    </a:cubicBezTo>
                    <a:cubicBezTo>
                      <a:pt x="74" y="30"/>
                      <a:pt x="77" y="35"/>
                      <a:pt x="78" y="40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79" y="34"/>
                      <a:pt x="76" y="29"/>
                      <a:pt x="72" y="25"/>
                    </a:cubicBezTo>
                    <a:cubicBezTo>
                      <a:pt x="77" y="20"/>
                      <a:pt x="85" y="17"/>
                      <a:pt x="93" y="17"/>
                    </a:cubicBezTo>
                    <a:cubicBezTo>
                      <a:pt x="112" y="17"/>
                      <a:pt x="127" y="32"/>
                      <a:pt x="127" y="51"/>
                    </a:cubicBezTo>
                    <a:cubicBezTo>
                      <a:pt x="127" y="70"/>
                      <a:pt x="112" y="85"/>
                      <a:pt x="93" y="85"/>
                    </a:cubicBezTo>
                    <a:cubicBezTo>
                      <a:pt x="85" y="85"/>
                      <a:pt x="77" y="82"/>
                      <a:pt x="72" y="77"/>
                    </a:cubicBezTo>
                    <a:cubicBezTo>
                      <a:pt x="76" y="73"/>
                      <a:pt x="79" y="68"/>
                      <a:pt x="81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77" y="67"/>
                      <a:pt x="74" y="72"/>
                      <a:pt x="70" y="76"/>
                    </a:cubicBezTo>
                    <a:cubicBezTo>
                      <a:pt x="66" y="72"/>
                      <a:pt x="62" y="67"/>
                      <a:pt x="61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60" y="68"/>
                      <a:pt x="63" y="73"/>
                      <a:pt x="67" y="77"/>
                    </a:cubicBezTo>
                    <a:cubicBezTo>
                      <a:pt x="62" y="82"/>
                      <a:pt x="54" y="85"/>
                      <a:pt x="46" y="85"/>
                    </a:cubicBezTo>
                    <a:cubicBezTo>
                      <a:pt x="27" y="85"/>
                      <a:pt x="12" y="70"/>
                      <a:pt x="12" y="51"/>
                    </a:cubicBezTo>
                    <a:cubicBezTo>
                      <a:pt x="12" y="32"/>
                      <a:pt x="27" y="17"/>
                      <a:pt x="46" y="17"/>
                    </a:cubicBezTo>
                    <a:close/>
                    <a:moveTo>
                      <a:pt x="102" y="59"/>
                    </a:moveTo>
                    <a:cubicBezTo>
                      <a:pt x="104" y="46"/>
                      <a:pt x="104" y="46"/>
                      <a:pt x="104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8" y="48"/>
                      <a:pt x="108" y="48"/>
                      <a:pt x="108" y="48"/>
                    </a:cubicBezTo>
                    <a:cubicBezTo>
                      <a:pt x="108" y="47"/>
                      <a:pt x="109" y="46"/>
                      <a:pt x="111" y="46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09" y="50"/>
                      <a:pt x="107" y="49"/>
                      <a:pt x="106" y="53"/>
                    </a:cubicBezTo>
                    <a:cubicBezTo>
                      <a:pt x="105" y="59"/>
                      <a:pt x="105" y="59"/>
                      <a:pt x="105" y="59"/>
                    </a:cubicBezTo>
                    <a:lnTo>
                      <a:pt x="102" y="59"/>
                    </a:lnTo>
                    <a:close/>
                    <a:moveTo>
                      <a:pt x="54" y="55"/>
                    </a:moveTo>
                    <a:cubicBezTo>
                      <a:pt x="57" y="43"/>
                      <a:pt x="57" y="43"/>
                      <a:pt x="57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8" y="55"/>
                      <a:pt x="58" y="56"/>
                      <a:pt x="60" y="56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9"/>
                      <a:pt x="58" y="59"/>
                      <a:pt x="57" y="59"/>
                    </a:cubicBezTo>
                    <a:cubicBezTo>
                      <a:pt x="56" y="59"/>
                      <a:pt x="54" y="59"/>
                      <a:pt x="54" y="55"/>
                    </a:cubicBezTo>
                    <a:close/>
                    <a:moveTo>
                      <a:pt x="66" y="59"/>
                    </a:moveTo>
                    <a:cubicBezTo>
                      <a:pt x="67" y="59"/>
                      <a:pt x="70" y="59"/>
                      <a:pt x="70" y="58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0" y="56"/>
                      <a:pt x="68" y="56"/>
                      <a:pt x="67" y="56"/>
                    </a:cubicBezTo>
                    <a:cubicBezTo>
                      <a:pt x="66" y="56"/>
                      <a:pt x="63" y="56"/>
                      <a:pt x="64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2" y="51"/>
                      <a:pt x="73" y="46"/>
                      <a:pt x="67" y="46"/>
                    </a:cubicBezTo>
                    <a:cubicBezTo>
                      <a:pt x="61" y="46"/>
                      <a:pt x="60" y="52"/>
                      <a:pt x="60" y="53"/>
                    </a:cubicBezTo>
                    <a:cubicBezTo>
                      <a:pt x="60" y="53"/>
                      <a:pt x="60" y="59"/>
                      <a:pt x="66" y="59"/>
                    </a:cubicBezTo>
                    <a:close/>
                    <a:moveTo>
                      <a:pt x="67" y="49"/>
                    </a:moveTo>
                    <a:cubicBezTo>
                      <a:pt x="68" y="49"/>
                      <a:pt x="69" y="50"/>
                      <a:pt x="68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5" y="50"/>
                      <a:pt x="65" y="49"/>
                      <a:pt x="67" y="49"/>
                    </a:cubicBezTo>
                    <a:close/>
                    <a:moveTo>
                      <a:pt x="49" y="54"/>
                    </a:moveTo>
                    <a:cubicBezTo>
                      <a:pt x="49" y="54"/>
                      <a:pt x="48" y="53"/>
                      <a:pt x="47" y="53"/>
                    </a:cubicBezTo>
                    <a:cubicBezTo>
                      <a:pt x="46" y="53"/>
                      <a:pt x="45" y="52"/>
                      <a:pt x="46" y="49"/>
                    </a:cubicBezTo>
                    <a:cubicBezTo>
                      <a:pt x="46" y="46"/>
                      <a:pt x="50" y="46"/>
                      <a:pt x="51" y="46"/>
                    </a:cubicBezTo>
                    <a:cubicBezTo>
                      <a:pt x="51" y="46"/>
                      <a:pt x="52" y="46"/>
                      <a:pt x="54" y="47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2" y="49"/>
                      <a:pt x="51" y="49"/>
                      <a:pt x="50" y="49"/>
                    </a:cubicBezTo>
                    <a:cubicBezTo>
                      <a:pt x="49" y="50"/>
                      <a:pt x="49" y="51"/>
                      <a:pt x="50" y="51"/>
                    </a:cubicBezTo>
                    <a:cubicBezTo>
                      <a:pt x="51" y="51"/>
                      <a:pt x="52" y="52"/>
                      <a:pt x="52" y="52"/>
                    </a:cubicBezTo>
                    <a:cubicBezTo>
                      <a:pt x="53" y="53"/>
                      <a:pt x="54" y="54"/>
                      <a:pt x="54" y="55"/>
                    </a:cubicBezTo>
                    <a:cubicBezTo>
                      <a:pt x="53" y="59"/>
                      <a:pt x="49" y="59"/>
                      <a:pt x="48" y="59"/>
                    </a:cubicBezTo>
                    <a:cubicBezTo>
                      <a:pt x="47" y="59"/>
                      <a:pt x="46" y="59"/>
                      <a:pt x="44" y="59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6" y="57"/>
                      <a:pt x="48" y="56"/>
                      <a:pt x="49" y="56"/>
                    </a:cubicBezTo>
                    <a:cubicBezTo>
                      <a:pt x="50" y="56"/>
                      <a:pt x="50" y="55"/>
                      <a:pt x="49" y="54"/>
                    </a:cubicBezTo>
                    <a:close/>
                    <a:moveTo>
                      <a:pt x="25" y="59"/>
                    </a:moveTo>
                    <a:cubicBezTo>
                      <a:pt x="22" y="59"/>
                      <a:pt x="22" y="59"/>
                      <a:pt x="22" y="59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30" y="48"/>
                      <a:pt x="30" y="48"/>
                      <a:pt x="30" y="48"/>
                    </a:cubicBezTo>
                    <a:lnTo>
                      <a:pt x="25" y="59"/>
                    </a:lnTo>
                    <a:close/>
                    <a:moveTo>
                      <a:pt x="33" y="55"/>
                    </a:moveTo>
                    <a:cubicBezTo>
                      <a:pt x="32" y="58"/>
                      <a:pt x="35" y="59"/>
                      <a:pt x="36" y="59"/>
                    </a:cubicBezTo>
                    <a:cubicBezTo>
                      <a:pt x="38" y="59"/>
                      <a:pt x="39" y="59"/>
                      <a:pt x="39" y="58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5" y="50"/>
                      <a:pt x="45" y="46"/>
                      <a:pt x="39" y="46"/>
                    </a:cubicBezTo>
                    <a:cubicBezTo>
                      <a:pt x="38" y="46"/>
                      <a:pt x="37" y="46"/>
                      <a:pt x="35" y="47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5" y="49"/>
                      <a:pt x="37" y="49"/>
                      <a:pt x="39" y="49"/>
                    </a:cubicBezTo>
                    <a:cubicBezTo>
                      <a:pt x="40" y="49"/>
                      <a:pt x="41" y="49"/>
                      <a:pt x="41" y="51"/>
                    </a:cubicBezTo>
                    <a:cubicBezTo>
                      <a:pt x="40" y="51"/>
                      <a:pt x="34" y="50"/>
                      <a:pt x="33" y="55"/>
                    </a:cubicBezTo>
                    <a:close/>
                    <a:moveTo>
                      <a:pt x="40" y="55"/>
                    </a:moveTo>
                    <a:cubicBezTo>
                      <a:pt x="40" y="56"/>
                      <a:pt x="38" y="57"/>
                      <a:pt x="37" y="56"/>
                    </a:cubicBezTo>
                    <a:cubicBezTo>
                      <a:pt x="36" y="56"/>
                      <a:pt x="36" y="54"/>
                      <a:pt x="37" y="54"/>
                    </a:cubicBezTo>
                    <a:cubicBezTo>
                      <a:pt x="38" y="53"/>
                      <a:pt x="40" y="53"/>
                      <a:pt x="40" y="53"/>
                    </a:cubicBezTo>
                    <a:lnTo>
                      <a:pt x="40" y="55"/>
                    </a:lnTo>
                    <a:close/>
                    <a:moveTo>
                      <a:pt x="80" y="49"/>
                    </a:moveTo>
                    <a:cubicBezTo>
                      <a:pt x="81" y="45"/>
                      <a:pt x="85" y="43"/>
                      <a:pt x="88" y="43"/>
                    </a:cubicBezTo>
                    <a:cubicBezTo>
                      <a:pt x="91" y="43"/>
                      <a:pt x="92" y="44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89" y="47"/>
                      <a:pt x="89" y="47"/>
                      <a:pt x="88" y="47"/>
                    </a:cubicBezTo>
                    <a:cubicBezTo>
                      <a:pt x="86" y="47"/>
                      <a:pt x="84" y="48"/>
                      <a:pt x="83" y="51"/>
                    </a:cubicBezTo>
                    <a:cubicBezTo>
                      <a:pt x="83" y="54"/>
                      <a:pt x="85" y="56"/>
                      <a:pt x="89" y="55"/>
                    </a:cubicBezTo>
                    <a:cubicBezTo>
                      <a:pt x="90" y="58"/>
                      <a:pt x="90" y="58"/>
                      <a:pt x="90" y="58"/>
                    </a:cubicBezTo>
                    <a:cubicBezTo>
                      <a:pt x="89" y="59"/>
                      <a:pt x="88" y="59"/>
                      <a:pt x="86" y="59"/>
                    </a:cubicBezTo>
                    <a:cubicBezTo>
                      <a:pt x="82" y="59"/>
                      <a:pt x="78" y="56"/>
                      <a:pt x="80" y="49"/>
                    </a:cubicBezTo>
                    <a:close/>
                    <a:moveTo>
                      <a:pt x="114" y="59"/>
                    </a:moveTo>
                    <a:cubicBezTo>
                      <a:pt x="115" y="59"/>
                      <a:pt x="116" y="58"/>
                      <a:pt x="117" y="58"/>
                    </a:cubicBezTo>
                    <a:cubicBezTo>
                      <a:pt x="117" y="59"/>
                      <a:pt x="117" y="59"/>
                      <a:pt x="117" y="59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4" y="43"/>
                      <a:pt x="124" y="43"/>
                      <a:pt x="124" y="43"/>
                    </a:cubicBezTo>
                    <a:cubicBezTo>
                      <a:pt x="120" y="43"/>
                      <a:pt x="120" y="43"/>
                      <a:pt x="120" y="43"/>
                    </a:cubicBezTo>
                    <a:cubicBezTo>
                      <a:pt x="119" y="48"/>
                      <a:pt x="119" y="48"/>
                      <a:pt x="119" y="48"/>
                    </a:cubicBezTo>
                    <a:cubicBezTo>
                      <a:pt x="119" y="47"/>
                      <a:pt x="118" y="46"/>
                      <a:pt x="117" y="46"/>
                    </a:cubicBezTo>
                    <a:cubicBezTo>
                      <a:pt x="115" y="46"/>
                      <a:pt x="112" y="46"/>
                      <a:pt x="110" y="52"/>
                    </a:cubicBezTo>
                    <a:cubicBezTo>
                      <a:pt x="109" y="55"/>
                      <a:pt x="111" y="59"/>
                      <a:pt x="114" y="59"/>
                    </a:cubicBezTo>
                    <a:close/>
                    <a:moveTo>
                      <a:pt x="114" y="52"/>
                    </a:moveTo>
                    <a:cubicBezTo>
                      <a:pt x="114" y="50"/>
                      <a:pt x="117" y="48"/>
                      <a:pt x="118" y="50"/>
                    </a:cubicBezTo>
                    <a:cubicBezTo>
                      <a:pt x="118" y="50"/>
                      <a:pt x="118" y="52"/>
                      <a:pt x="118" y="53"/>
                    </a:cubicBezTo>
                    <a:cubicBezTo>
                      <a:pt x="117" y="54"/>
                      <a:pt x="117" y="56"/>
                      <a:pt x="115" y="56"/>
                    </a:cubicBezTo>
                    <a:cubicBezTo>
                      <a:pt x="114" y="56"/>
                      <a:pt x="113" y="54"/>
                      <a:pt x="114" y="52"/>
                    </a:cubicBezTo>
                    <a:close/>
                    <a:moveTo>
                      <a:pt x="96" y="49"/>
                    </a:moveTo>
                    <a:cubicBezTo>
                      <a:pt x="98" y="49"/>
                      <a:pt x="99" y="49"/>
                      <a:pt x="99" y="51"/>
                    </a:cubicBezTo>
                    <a:cubicBezTo>
                      <a:pt x="98" y="51"/>
                      <a:pt x="92" y="50"/>
                      <a:pt x="91" y="55"/>
                    </a:cubicBezTo>
                    <a:cubicBezTo>
                      <a:pt x="90" y="58"/>
                      <a:pt x="92" y="59"/>
                      <a:pt x="94" y="59"/>
                    </a:cubicBezTo>
                    <a:cubicBezTo>
                      <a:pt x="96" y="59"/>
                      <a:pt x="96" y="59"/>
                      <a:pt x="97" y="58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101" y="59"/>
                      <a:pt x="101" y="59"/>
                      <a:pt x="101" y="59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0"/>
                      <a:pt x="103" y="46"/>
                      <a:pt x="97" y="46"/>
                    </a:cubicBezTo>
                    <a:cubicBezTo>
                      <a:pt x="96" y="46"/>
                      <a:pt x="95" y="46"/>
                      <a:pt x="93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3" y="49"/>
                      <a:pt x="95" y="49"/>
                      <a:pt x="96" y="49"/>
                    </a:cubicBezTo>
                    <a:close/>
                    <a:moveTo>
                      <a:pt x="98" y="55"/>
                    </a:moveTo>
                    <a:cubicBezTo>
                      <a:pt x="97" y="56"/>
                      <a:pt x="96" y="57"/>
                      <a:pt x="95" y="56"/>
                    </a:cubicBezTo>
                    <a:cubicBezTo>
                      <a:pt x="94" y="56"/>
                      <a:pt x="94" y="54"/>
                      <a:pt x="95" y="54"/>
                    </a:cubicBezTo>
                    <a:cubicBezTo>
                      <a:pt x="96" y="53"/>
                      <a:pt x="97" y="53"/>
                      <a:pt x="98" y="53"/>
                    </a:cubicBezTo>
                    <a:lnTo>
                      <a:pt x="98" y="55"/>
                    </a:lnTo>
                    <a:close/>
                    <a:moveTo>
                      <a:pt x="71" y="59"/>
                    </a:moveTo>
                    <a:cubicBezTo>
                      <a:pt x="74" y="47"/>
                      <a:pt x="74" y="47"/>
                      <a:pt x="74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8"/>
                      <a:pt x="77" y="48"/>
                      <a:pt x="77" y="48"/>
                    </a:cubicBezTo>
                    <a:cubicBezTo>
                      <a:pt x="78" y="47"/>
                      <a:pt x="79" y="47"/>
                      <a:pt x="80" y="47"/>
                    </a:cubicBezTo>
                    <a:cubicBezTo>
                      <a:pt x="79" y="50"/>
                      <a:pt x="79" y="50"/>
                      <a:pt x="79" y="50"/>
                    </a:cubicBezTo>
                    <a:cubicBezTo>
                      <a:pt x="79" y="50"/>
                      <a:pt x="77" y="50"/>
                      <a:pt x="76" y="53"/>
                    </a:cubicBezTo>
                    <a:cubicBezTo>
                      <a:pt x="75" y="59"/>
                      <a:pt x="75" y="59"/>
                      <a:pt x="75" y="59"/>
                    </a:cubicBezTo>
                    <a:lnTo>
                      <a:pt x="71" y="59"/>
                    </a:lnTo>
                    <a:close/>
                    <a:moveTo>
                      <a:pt x="13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9"/>
                      <a:pt x="3" y="102"/>
                      <a:pt x="7" y="102"/>
                    </a:cubicBez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36" y="102"/>
                      <a:pt x="140" y="99"/>
                      <a:pt x="140" y="95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3"/>
                      <a:pt x="136" y="0"/>
                      <a:pt x="132" y="0"/>
                    </a:cubicBezTo>
                    <a:close/>
                    <a:moveTo>
                      <a:pt x="130" y="93"/>
                    </a:moveTo>
                    <a:cubicBezTo>
                      <a:pt x="9" y="93"/>
                      <a:pt x="9" y="93"/>
                      <a:pt x="9" y="93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0" y="10"/>
                      <a:pt x="130" y="10"/>
                      <a:pt x="130" y="10"/>
                    </a:cubicBezTo>
                    <a:lnTo>
                      <a:pt x="130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200"/>
              <p:cNvSpPr>
                <a:spLocks noEditPoints="1"/>
              </p:cNvSpPr>
              <p:nvPr/>
            </p:nvSpPr>
            <p:spPr bwMode="auto">
              <a:xfrm>
                <a:off x="1973" y="-7127"/>
                <a:ext cx="348" cy="322"/>
              </a:xfrm>
              <a:custGeom>
                <a:avLst/>
                <a:gdLst>
                  <a:gd name="T0" fmla="*/ 134 w 147"/>
                  <a:gd name="T1" fmla="*/ 56 h 136"/>
                  <a:gd name="T2" fmla="*/ 107 w 147"/>
                  <a:gd name="T3" fmla="*/ 94 h 136"/>
                  <a:gd name="T4" fmla="*/ 89 w 147"/>
                  <a:gd name="T5" fmla="*/ 106 h 136"/>
                  <a:gd name="T6" fmla="*/ 47 w 147"/>
                  <a:gd name="T7" fmla="*/ 136 h 136"/>
                  <a:gd name="T8" fmla="*/ 7 w 147"/>
                  <a:gd name="T9" fmla="*/ 136 h 136"/>
                  <a:gd name="T10" fmla="*/ 29 w 147"/>
                  <a:gd name="T11" fmla="*/ 89 h 136"/>
                  <a:gd name="T12" fmla="*/ 49 w 147"/>
                  <a:gd name="T13" fmla="*/ 88 h 136"/>
                  <a:gd name="T14" fmla="*/ 94 w 147"/>
                  <a:gd name="T15" fmla="*/ 77 h 136"/>
                  <a:gd name="T16" fmla="*/ 121 w 147"/>
                  <a:gd name="T17" fmla="*/ 42 h 136"/>
                  <a:gd name="T18" fmla="*/ 137 w 147"/>
                  <a:gd name="T19" fmla="*/ 36 h 136"/>
                  <a:gd name="T20" fmla="*/ 134 w 147"/>
                  <a:gd name="T21" fmla="*/ 56 h 136"/>
                  <a:gd name="T22" fmla="*/ 24 w 147"/>
                  <a:gd name="T23" fmla="*/ 38 h 136"/>
                  <a:gd name="T24" fmla="*/ 62 w 147"/>
                  <a:gd name="T25" fmla="*/ 0 h 136"/>
                  <a:gd name="T26" fmla="*/ 100 w 147"/>
                  <a:gd name="T27" fmla="*/ 38 h 136"/>
                  <a:gd name="T28" fmla="*/ 62 w 147"/>
                  <a:gd name="T29" fmla="*/ 77 h 136"/>
                  <a:gd name="T30" fmla="*/ 24 w 147"/>
                  <a:gd name="T31" fmla="*/ 38 h 136"/>
                  <a:gd name="T32" fmla="*/ 30 w 147"/>
                  <a:gd name="T33" fmla="*/ 38 h 136"/>
                  <a:gd name="T34" fmla="*/ 40 w 147"/>
                  <a:gd name="T35" fmla="*/ 61 h 136"/>
                  <a:gd name="T36" fmla="*/ 62 w 147"/>
                  <a:gd name="T37" fmla="*/ 70 h 136"/>
                  <a:gd name="T38" fmla="*/ 84 w 147"/>
                  <a:gd name="T39" fmla="*/ 61 h 136"/>
                  <a:gd name="T40" fmla="*/ 94 w 147"/>
                  <a:gd name="T41" fmla="*/ 38 h 136"/>
                  <a:gd name="T42" fmla="*/ 84 w 147"/>
                  <a:gd name="T43" fmla="*/ 16 h 136"/>
                  <a:gd name="T44" fmla="*/ 62 w 147"/>
                  <a:gd name="T45" fmla="*/ 7 h 136"/>
                  <a:gd name="T46" fmla="*/ 40 w 147"/>
                  <a:gd name="T47" fmla="*/ 16 h 136"/>
                  <a:gd name="T48" fmla="*/ 30 w 147"/>
                  <a:gd name="T49" fmla="*/ 38 h 136"/>
                  <a:gd name="T50" fmla="*/ 51 w 147"/>
                  <a:gd name="T51" fmla="*/ 53 h 136"/>
                  <a:gd name="T52" fmla="*/ 66 w 147"/>
                  <a:gd name="T53" fmla="*/ 60 h 136"/>
                  <a:gd name="T54" fmla="*/ 75 w 147"/>
                  <a:gd name="T55" fmla="*/ 58 h 136"/>
                  <a:gd name="T56" fmla="*/ 74 w 147"/>
                  <a:gd name="T57" fmla="*/ 51 h 136"/>
                  <a:gd name="T58" fmla="*/ 67 w 147"/>
                  <a:gd name="T59" fmla="*/ 53 h 136"/>
                  <a:gd name="T60" fmla="*/ 59 w 147"/>
                  <a:gd name="T61" fmla="*/ 50 h 136"/>
                  <a:gd name="T62" fmla="*/ 57 w 147"/>
                  <a:gd name="T63" fmla="*/ 45 h 136"/>
                  <a:gd name="T64" fmla="*/ 72 w 147"/>
                  <a:gd name="T65" fmla="*/ 45 h 136"/>
                  <a:gd name="T66" fmla="*/ 72 w 147"/>
                  <a:gd name="T67" fmla="*/ 41 h 136"/>
                  <a:gd name="T68" fmla="*/ 56 w 147"/>
                  <a:gd name="T69" fmla="*/ 41 h 136"/>
                  <a:gd name="T70" fmla="*/ 56 w 147"/>
                  <a:gd name="T71" fmla="*/ 40 h 136"/>
                  <a:gd name="T72" fmla="*/ 56 w 147"/>
                  <a:gd name="T73" fmla="*/ 38 h 136"/>
                  <a:gd name="T74" fmla="*/ 72 w 147"/>
                  <a:gd name="T75" fmla="*/ 38 h 136"/>
                  <a:gd name="T76" fmla="*/ 72 w 147"/>
                  <a:gd name="T77" fmla="*/ 34 h 136"/>
                  <a:gd name="T78" fmla="*/ 57 w 147"/>
                  <a:gd name="T79" fmla="*/ 34 h 136"/>
                  <a:gd name="T80" fmla="*/ 59 w 147"/>
                  <a:gd name="T81" fmla="*/ 30 h 136"/>
                  <a:gd name="T82" fmla="*/ 67 w 147"/>
                  <a:gd name="T83" fmla="*/ 26 h 136"/>
                  <a:gd name="T84" fmla="*/ 73 w 147"/>
                  <a:gd name="T85" fmla="*/ 28 h 136"/>
                  <a:gd name="T86" fmla="*/ 75 w 147"/>
                  <a:gd name="T87" fmla="*/ 21 h 136"/>
                  <a:gd name="T88" fmla="*/ 66 w 147"/>
                  <a:gd name="T89" fmla="*/ 19 h 136"/>
                  <a:gd name="T90" fmla="*/ 52 w 147"/>
                  <a:gd name="T91" fmla="*/ 25 h 136"/>
                  <a:gd name="T92" fmla="*/ 47 w 147"/>
                  <a:gd name="T93" fmla="*/ 34 h 136"/>
                  <a:gd name="T94" fmla="*/ 43 w 147"/>
                  <a:gd name="T95" fmla="*/ 34 h 136"/>
                  <a:gd name="T96" fmla="*/ 43 w 147"/>
                  <a:gd name="T97" fmla="*/ 38 h 136"/>
                  <a:gd name="T98" fmla="*/ 47 w 147"/>
                  <a:gd name="T99" fmla="*/ 38 h 136"/>
                  <a:gd name="T100" fmla="*/ 47 w 147"/>
                  <a:gd name="T101" fmla="*/ 40 h 136"/>
                  <a:gd name="T102" fmla="*/ 47 w 147"/>
                  <a:gd name="T103" fmla="*/ 41 h 136"/>
                  <a:gd name="T104" fmla="*/ 43 w 147"/>
                  <a:gd name="T105" fmla="*/ 41 h 136"/>
                  <a:gd name="T106" fmla="*/ 43 w 147"/>
                  <a:gd name="T107" fmla="*/ 45 h 136"/>
                  <a:gd name="T108" fmla="*/ 47 w 147"/>
                  <a:gd name="T109" fmla="*/ 45 h 136"/>
                  <a:gd name="T110" fmla="*/ 51 w 147"/>
                  <a:gd name="T111" fmla="*/ 5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7" h="136">
                    <a:moveTo>
                      <a:pt x="134" y="56"/>
                    </a:moveTo>
                    <a:cubicBezTo>
                      <a:pt x="112" y="90"/>
                      <a:pt x="107" y="94"/>
                      <a:pt x="107" y="94"/>
                    </a:cubicBezTo>
                    <a:cubicBezTo>
                      <a:pt x="103" y="100"/>
                      <a:pt x="95" y="103"/>
                      <a:pt x="89" y="106"/>
                    </a:cubicBezTo>
                    <a:cubicBezTo>
                      <a:pt x="70" y="113"/>
                      <a:pt x="54" y="125"/>
                      <a:pt x="47" y="136"/>
                    </a:cubicBezTo>
                    <a:cubicBezTo>
                      <a:pt x="7" y="136"/>
                      <a:pt x="7" y="136"/>
                      <a:pt x="7" y="136"/>
                    </a:cubicBezTo>
                    <a:cubicBezTo>
                      <a:pt x="0" y="89"/>
                      <a:pt x="29" y="89"/>
                      <a:pt x="29" y="89"/>
                    </a:cubicBezTo>
                    <a:cubicBezTo>
                      <a:pt x="33" y="88"/>
                      <a:pt x="40" y="87"/>
                      <a:pt x="49" y="88"/>
                    </a:cubicBezTo>
                    <a:cubicBezTo>
                      <a:pt x="86" y="87"/>
                      <a:pt x="94" y="77"/>
                      <a:pt x="94" y="77"/>
                    </a:cubicBezTo>
                    <a:cubicBezTo>
                      <a:pt x="103" y="67"/>
                      <a:pt x="105" y="63"/>
                      <a:pt x="121" y="42"/>
                    </a:cubicBezTo>
                    <a:cubicBezTo>
                      <a:pt x="130" y="29"/>
                      <a:pt x="133" y="34"/>
                      <a:pt x="137" y="36"/>
                    </a:cubicBezTo>
                    <a:cubicBezTo>
                      <a:pt x="147" y="41"/>
                      <a:pt x="134" y="56"/>
                      <a:pt x="134" y="56"/>
                    </a:cubicBezTo>
                    <a:close/>
                    <a:moveTo>
                      <a:pt x="24" y="38"/>
                    </a:moveTo>
                    <a:cubicBezTo>
                      <a:pt x="24" y="17"/>
                      <a:pt x="41" y="0"/>
                      <a:pt x="62" y="0"/>
                    </a:cubicBezTo>
                    <a:cubicBezTo>
                      <a:pt x="83" y="0"/>
                      <a:pt x="100" y="17"/>
                      <a:pt x="100" y="38"/>
                    </a:cubicBezTo>
                    <a:cubicBezTo>
                      <a:pt x="100" y="60"/>
                      <a:pt x="83" y="77"/>
                      <a:pt x="62" y="77"/>
                    </a:cubicBezTo>
                    <a:cubicBezTo>
                      <a:pt x="41" y="77"/>
                      <a:pt x="24" y="60"/>
                      <a:pt x="24" y="38"/>
                    </a:cubicBezTo>
                    <a:close/>
                    <a:moveTo>
                      <a:pt x="30" y="38"/>
                    </a:moveTo>
                    <a:cubicBezTo>
                      <a:pt x="30" y="47"/>
                      <a:pt x="34" y="55"/>
                      <a:pt x="40" y="61"/>
                    </a:cubicBezTo>
                    <a:cubicBezTo>
                      <a:pt x="45" y="66"/>
                      <a:pt x="53" y="70"/>
                      <a:pt x="62" y="70"/>
                    </a:cubicBezTo>
                    <a:cubicBezTo>
                      <a:pt x="71" y="70"/>
                      <a:pt x="79" y="66"/>
                      <a:pt x="84" y="61"/>
                    </a:cubicBezTo>
                    <a:cubicBezTo>
                      <a:pt x="90" y="55"/>
                      <a:pt x="94" y="47"/>
                      <a:pt x="94" y="38"/>
                    </a:cubicBezTo>
                    <a:cubicBezTo>
                      <a:pt x="94" y="30"/>
                      <a:pt x="90" y="22"/>
                      <a:pt x="84" y="16"/>
                    </a:cubicBezTo>
                    <a:cubicBezTo>
                      <a:pt x="79" y="10"/>
                      <a:pt x="71" y="7"/>
                      <a:pt x="62" y="7"/>
                    </a:cubicBezTo>
                    <a:cubicBezTo>
                      <a:pt x="53" y="7"/>
                      <a:pt x="45" y="10"/>
                      <a:pt x="40" y="16"/>
                    </a:cubicBezTo>
                    <a:cubicBezTo>
                      <a:pt x="34" y="22"/>
                      <a:pt x="30" y="30"/>
                      <a:pt x="30" y="38"/>
                    </a:cubicBezTo>
                    <a:close/>
                    <a:moveTo>
                      <a:pt x="51" y="53"/>
                    </a:moveTo>
                    <a:cubicBezTo>
                      <a:pt x="54" y="58"/>
                      <a:pt x="60" y="60"/>
                      <a:pt x="66" y="60"/>
                    </a:cubicBezTo>
                    <a:cubicBezTo>
                      <a:pt x="70" y="60"/>
                      <a:pt x="73" y="59"/>
                      <a:pt x="75" y="58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3" y="52"/>
                      <a:pt x="70" y="53"/>
                      <a:pt x="67" y="53"/>
                    </a:cubicBezTo>
                    <a:cubicBezTo>
                      <a:pt x="64" y="53"/>
                      <a:pt x="61" y="52"/>
                      <a:pt x="59" y="50"/>
                    </a:cubicBezTo>
                    <a:cubicBezTo>
                      <a:pt x="58" y="49"/>
                      <a:pt x="57" y="47"/>
                      <a:pt x="57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0"/>
                      <a:pt x="56" y="40"/>
                    </a:cubicBezTo>
                    <a:cubicBezTo>
                      <a:pt x="56" y="39"/>
                      <a:pt x="56" y="39"/>
                      <a:pt x="56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8" y="32"/>
                      <a:pt x="58" y="31"/>
                      <a:pt x="59" y="30"/>
                    </a:cubicBezTo>
                    <a:cubicBezTo>
                      <a:pt x="61" y="27"/>
                      <a:pt x="64" y="26"/>
                      <a:pt x="67" y="26"/>
                    </a:cubicBezTo>
                    <a:cubicBezTo>
                      <a:pt x="69" y="26"/>
                      <a:pt x="72" y="27"/>
                      <a:pt x="73" y="28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3" y="20"/>
                      <a:pt x="70" y="19"/>
                      <a:pt x="66" y="19"/>
                    </a:cubicBezTo>
                    <a:cubicBezTo>
                      <a:pt x="60" y="19"/>
                      <a:pt x="55" y="21"/>
                      <a:pt x="52" y="25"/>
                    </a:cubicBezTo>
                    <a:cubicBezTo>
                      <a:pt x="50" y="28"/>
                      <a:pt x="48" y="30"/>
                      <a:pt x="47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9"/>
                      <a:pt x="47" y="39"/>
                      <a:pt x="47" y="40"/>
                    </a:cubicBezTo>
                    <a:cubicBezTo>
                      <a:pt x="47" y="40"/>
                      <a:pt x="47" y="41"/>
                      <a:pt x="47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8" y="49"/>
                      <a:pt x="49" y="51"/>
                      <a:pt x="51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01"/>
              <p:cNvSpPr>
                <a:spLocks noEditPoints="1"/>
              </p:cNvSpPr>
              <p:nvPr/>
            </p:nvSpPr>
            <p:spPr bwMode="auto">
              <a:xfrm>
                <a:off x="1992" y="-5073"/>
                <a:ext cx="308" cy="352"/>
              </a:xfrm>
              <a:custGeom>
                <a:avLst/>
                <a:gdLst>
                  <a:gd name="T0" fmla="*/ 65 w 130"/>
                  <a:gd name="T1" fmla="*/ 86 h 149"/>
                  <a:gd name="T2" fmla="*/ 46 w 130"/>
                  <a:gd name="T3" fmla="*/ 64 h 149"/>
                  <a:gd name="T4" fmla="*/ 63 w 130"/>
                  <a:gd name="T5" fmla="*/ 48 h 149"/>
                  <a:gd name="T6" fmla="*/ 69 w 130"/>
                  <a:gd name="T7" fmla="*/ 70 h 149"/>
                  <a:gd name="T8" fmla="*/ 54 w 130"/>
                  <a:gd name="T9" fmla="*/ 77 h 149"/>
                  <a:gd name="T10" fmla="*/ 46 w 130"/>
                  <a:gd name="T11" fmla="*/ 64 h 149"/>
                  <a:gd name="T12" fmla="*/ 77 w 130"/>
                  <a:gd name="T13" fmla="*/ 69 h 149"/>
                  <a:gd name="T14" fmla="*/ 67 w 130"/>
                  <a:gd name="T15" fmla="*/ 53 h 149"/>
                  <a:gd name="T16" fmla="*/ 68 w 130"/>
                  <a:gd name="T17" fmla="*/ 47 h 149"/>
                  <a:gd name="T18" fmla="*/ 85 w 130"/>
                  <a:gd name="T19" fmla="*/ 64 h 149"/>
                  <a:gd name="T20" fmla="*/ 89 w 130"/>
                  <a:gd name="T21" fmla="*/ 28 h 149"/>
                  <a:gd name="T22" fmla="*/ 76 w 130"/>
                  <a:gd name="T23" fmla="*/ 28 h 149"/>
                  <a:gd name="T24" fmla="*/ 59 w 130"/>
                  <a:gd name="T25" fmla="*/ 9 h 149"/>
                  <a:gd name="T26" fmla="*/ 55 w 130"/>
                  <a:gd name="T27" fmla="*/ 11 h 149"/>
                  <a:gd name="T28" fmla="*/ 38 w 130"/>
                  <a:gd name="T29" fmla="*/ 28 h 149"/>
                  <a:gd name="T30" fmla="*/ 26 w 130"/>
                  <a:gd name="T31" fmla="*/ 28 h 149"/>
                  <a:gd name="T32" fmla="*/ 26 w 130"/>
                  <a:gd name="T33" fmla="*/ 99 h 149"/>
                  <a:gd name="T34" fmla="*/ 104 w 130"/>
                  <a:gd name="T35" fmla="*/ 99 h 149"/>
                  <a:gd name="T36" fmla="*/ 127 w 130"/>
                  <a:gd name="T37" fmla="*/ 96 h 149"/>
                  <a:gd name="T38" fmla="*/ 110 w 130"/>
                  <a:gd name="T39" fmla="*/ 93 h 149"/>
                  <a:gd name="T40" fmla="*/ 113 w 130"/>
                  <a:gd name="T41" fmla="*/ 90 h 149"/>
                  <a:gd name="T42" fmla="*/ 118 w 130"/>
                  <a:gd name="T43" fmla="*/ 85 h 149"/>
                  <a:gd name="T44" fmla="*/ 121 w 130"/>
                  <a:gd name="T45" fmla="*/ 45 h 149"/>
                  <a:gd name="T46" fmla="*/ 117 w 130"/>
                  <a:gd name="T47" fmla="*/ 42 h 149"/>
                  <a:gd name="T48" fmla="*/ 113 w 130"/>
                  <a:gd name="T49" fmla="*/ 37 h 149"/>
                  <a:gd name="T50" fmla="*/ 20 w 130"/>
                  <a:gd name="T51" fmla="*/ 34 h 149"/>
                  <a:gd name="T52" fmla="*/ 13 w 130"/>
                  <a:gd name="T53" fmla="*/ 42 h 149"/>
                  <a:gd name="T54" fmla="*/ 10 w 130"/>
                  <a:gd name="T55" fmla="*/ 43 h 149"/>
                  <a:gd name="T56" fmla="*/ 10 w 130"/>
                  <a:gd name="T57" fmla="*/ 85 h 149"/>
                  <a:gd name="T58" fmla="*/ 16 w 130"/>
                  <a:gd name="T59" fmla="*/ 86 h 149"/>
                  <a:gd name="T60" fmla="*/ 20 w 130"/>
                  <a:gd name="T61" fmla="*/ 93 h 149"/>
                  <a:gd name="T62" fmla="*/ 4 w 130"/>
                  <a:gd name="T63" fmla="*/ 96 h 149"/>
                  <a:gd name="T64" fmla="*/ 38 w 130"/>
                  <a:gd name="T65" fmla="*/ 31 h 149"/>
                  <a:gd name="T66" fmla="*/ 59 w 130"/>
                  <a:gd name="T67" fmla="*/ 31 h 149"/>
                  <a:gd name="T68" fmla="*/ 89 w 130"/>
                  <a:gd name="T69" fmla="*/ 31 h 149"/>
                  <a:gd name="T70" fmla="*/ 103 w 130"/>
                  <a:gd name="T71" fmla="*/ 60 h 149"/>
                  <a:gd name="T72" fmla="*/ 20 w 130"/>
                  <a:gd name="T73" fmla="*/ 90 h 149"/>
                  <a:gd name="T74" fmla="*/ 13 w 130"/>
                  <a:gd name="T75" fmla="*/ 82 h 149"/>
                  <a:gd name="T76" fmla="*/ 13 w 130"/>
                  <a:gd name="T77" fmla="*/ 45 h 149"/>
                  <a:gd name="T78" fmla="*/ 110 w 130"/>
                  <a:gd name="T79" fmla="*/ 37 h 149"/>
                  <a:gd name="T80" fmla="*/ 112 w 130"/>
                  <a:gd name="T81" fmla="*/ 43 h 149"/>
                  <a:gd name="T82" fmla="*/ 118 w 130"/>
                  <a:gd name="T83" fmla="*/ 45 h 149"/>
                  <a:gd name="T84" fmla="*/ 110 w 130"/>
                  <a:gd name="T85" fmla="*/ 90 h 149"/>
                  <a:gd name="T86" fmla="*/ 104 w 130"/>
                  <a:gd name="T87" fmla="*/ 9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149">
                    <a:moveTo>
                      <a:pt x="65" y="41"/>
                    </a:moveTo>
                    <a:cubicBezTo>
                      <a:pt x="53" y="41"/>
                      <a:pt x="43" y="51"/>
                      <a:pt x="43" y="64"/>
                    </a:cubicBezTo>
                    <a:cubicBezTo>
                      <a:pt x="43" y="76"/>
                      <a:pt x="53" y="86"/>
                      <a:pt x="65" y="86"/>
                    </a:cubicBezTo>
                    <a:cubicBezTo>
                      <a:pt x="78" y="86"/>
                      <a:pt x="88" y="76"/>
                      <a:pt x="88" y="64"/>
                    </a:cubicBezTo>
                    <a:cubicBezTo>
                      <a:pt x="88" y="51"/>
                      <a:pt x="78" y="41"/>
                      <a:pt x="65" y="41"/>
                    </a:cubicBezTo>
                    <a:close/>
                    <a:moveTo>
                      <a:pt x="46" y="64"/>
                    </a:moveTo>
                    <a:cubicBezTo>
                      <a:pt x="46" y="54"/>
                      <a:pt x="53" y="45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8"/>
                      <a:pt x="63" y="48"/>
                      <a:pt x="63" y="48"/>
                    </a:cubicBezTo>
                    <a:cubicBezTo>
                      <a:pt x="58" y="49"/>
                      <a:pt x="55" y="52"/>
                      <a:pt x="55" y="57"/>
                    </a:cubicBezTo>
                    <a:cubicBezTo>
                      <a:pt x="55" y="62"/>
                      <a:pt x="58" y="64"/>
                      <a:pt x="64" y="66"/>
                    </a:cubicBezTo>
                    <a:cubicBezTo>
                      <a:pt x="67" y="67"/>
                      <a:pt x="69" y="68"/>
                      <a:pt x="69" y="70"/>
                    </a:cubicBezTo>
                    <a:cubicBezTo>
                      <a:pt x="69" y="72"/>
                      <a:pt x="67" y="73"/>
                      <a:pt x="64" y="73"/>
                    </a:cubicBezTo>
                    <a:cubicBezTo>
                      <a:pt x="61" y="73"/>
                      <a:pt x="58" y="72"/>
                      <a:pt x="56" y="71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6" y="78"/>
                      <a:pt x="59" y="79"/>
                      <a:pt x="63" y="79"/>
                    </a:cubicBezTo>
                    <a:cubicBezTo>
                      <a:pt x="63" y="83"/>
                      <a:pt x="63" y="83"/>
                      <a:pt x="63" y="83"/>
                    </a:cubicBezTo>
                    <a:cubicBezTo>
                      <a:pt x="53" y="82"/>
                      <a:pt x="46" y="73"/>
                      <a:pt x="46" y="64"/>
                    </a:cubicBezTo>
                    <a:close/>
                    <a:moveTo>
                      <a:pt x="68" y="83"/>
                    </a:moveTo>
                    <a:cubicBezTo>
                      <a:pt x="68" y="79"/>
                      <a:pt x="68" y="79"/>
                      <a:pt x="68" y="79"/>
                    </a:cubicBezTo>
                    <a:cubicBezTo>
                      <a:pt x="74" y="78"/>
                      <a:pt x="77" y="74"/>
                      <a:pt x="77" y="69"/>
                    </a:cubicBezTo>
                    <a:cubicBezTo>
                      <a:pt x="77" y="65"/>
                      <a:pt x="74" y="62"/>
                      <a:pt x="68" y="60"/>
                    </a:cubicBezTo>
                    <a:cubicBezTo>
                      <a:pt x="64" y="59"/>
                      <a:pt x="62" y="57"/>
                      <a:pt x="62" y="56"/>
                    </a:cubicBezTo>
                    <a:cubicBezTo>
                      <a:pt x="62" y="54"/>
                      <a:pt x="63" y="53"/>
                      <a:pt x="67" y="53"/>
                    </a:cubicBezTo>
                    <a:cubicBezTo>
                      <a:pt x="70" y="53"/>
                      <a:pt x="73" y="54"/>
                      <a:pt x="74" y="55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4" y="48"/>
                      <a:pt x="71" y="47"/>
                      <a:pt x="68" y="47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78" y="46"/>
                      <a:pt x="85" y="54"/>
                      <a:pt x="85" y="64"/>
                    </a:cubicBezTo>
                    <a:cubicBezTo>
                      <a:pt x="85" y="74"/>
                      <a:pt x="77" y="82"/>
                      <a:pt x="68" y="83"/>
                    </a:cubicBezTo>
                    <a:close/>
                    <a:moveTo>
                      <a:pt x="130" y="28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8" y="3"/>
                      <a:pt x="77" y="5"/>
                      <a:pt x="77" y="11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2"/>
                      <a:pt x="60" y="0"/>
                      <a:pt x="59" y="9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3"/>
                      <a:pt x="43" y="2"/>
                      <a:pt x="43" y="11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7" y="9"/>
                      <a:pt x="27" y="10"/>
                      <a:pt x="26" y="1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43" y="149"/>
                      <a:pt x="90" y="141"/>
                      <a:pt x="104" y="106"/>
                    </a:cubicBezTo>
                    <a:cubicBezTo>
                      <a:pt x="104" y="99"/>
                      <a:pt x="104" y="99"/>
                      <a:pt x="104" y="99"/>
                    </a:cubicBezTo>
                    <a:cubicBezTo>
                      <a:pt x="130" y="99"/>
                      <a:pt x="130" y="99"/>
                      <a:pt x="130" y="99"/>
                    </a:cubicBezTo>
                    <a:lnTo>
                      <a:pt x="130" y="28"/>
                    </a:lnTo>
                    <a:close/>
                    <a:moveTo>
                      <a:pt x="127" y="96"/>
                    </a:moveTo>
                    <a:cubicBezTo>
                      <a:pt x="104" y="96"/>
                      <a:pt x="104" y="96"/>
                      <a:pt x="104" y="96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1" y="93"/>
                      <a:pt x="111" y="93"/>
                      <a:pt x="112" y="92"/>
                    </a:cubicBezTo>
                    <a:cubicBezTo>
                      <a:pt x="112" y="91"/>
                      <a:pt x="113" y="91"/>
                      <a:pt x="113" y="90"/>
                    </a:cubicBezTo>
                    <a:cubicBezTo>
                      <a:pt x="113" y="90"/>
                      <a:pt x="113" y="90"/>
                      <a:pt x="113" y="90"/>
                    </a:cubicBezTo>
                    <a:cubicBezTo>
                      <a:pt x="113" y="87"/>
                      <a:pt x="115" y="85"/>
                      <a:pt x="117" y="85"/>
                    </a:cubicBezTo>
                    <a:cubicBezTo>
                      <a:pt x="117" y="85"/>
                      <a:pt x="117" y="85"/>
                      <a:pt x="118" y="85"/>
                    </a:cubicBezTo>
                    <a:cubicBezTo>
                      <a:pt x="118" y="85"/>
                      <a:pt x="118" y="85"/>
                      <a:pt x="118" y="85"/>
                    </a:cubicBezTo>
                    <a:cubicBezTo>
                      <a:pt x="119" y="85"/>
                      <a:pt x="119" y="85"/>
                      <a:pt x="120" y="85"/>
                    </a:cubicBezTo>
                    <a:cubicBezTo>
                      <a:pt x="121" y="84"/>
                      <a:pt x="121" y="83"/>
                      <a:pt x="121" y="82"/>
                    </a:cubicBezTo>
                    <a:cubicBezTo>
                      <a:pt x="121" y="45"/>
                      <a:pt x="121" y="45"/>
                      <a:pt x="121" y="45"/>
                    </a:cubicBezTo>
                    <a:cubicBezTo>
                      <a:pt x="121" y="44"/>
                      <a:pt x="121" y="43"/>
                      <a:pt x="120" y="43"/>
                    </a:cubicBezTo>
                    <a:cubicBezTo>
                      <a:pt x="119" y="42"/>
                      <a:pt x="119" y="42"/>
                      <a:pt x="118" y="42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16" y="42"/>
                      <a:pt x="115" y="42"/>
                      <a:pt x="114" y="41"/>
                    </a:cubicBezTo>
                    <a:cubicBezTo>
                      <a:pt x="113" y="40"/>
                      <a:pt x="113" y="39"/>
                      <a:pt x="113" y="38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6"/>
                      <a:pt x="112" y="36"/>
                      <a:pt x="112" y="35"/>
                    </a:cubicBezTo>
                    <a:cubicBezTo>
                      <a:pt x="111" y="35"/>
                      <a:pt x="111" y="34"/>
                      <a:pt x="11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9" y="34"/>
                      <a:pt x="18" y="35"/>
                      <a:pt x="18" y="35"/>
                    </a:cubicBezTo>
                    <a:cubicBezTo>
                      <a:pt x="17" y="36"/>
                      <a:pt x="17" y="36"/>
                      <a:pt x="17" y="38"/>
                    </a:cubicBezTo>
                    <a:cubicBezTo>
                      <a:pt x="17" y="40"/>
                      <a:pt x="15" y="42"/>
                      <a:pt x="13" y="42"/>
                    </a:cubicBezTo>
                    <a:cubicBezTo>
                      <a:pt x="13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2"/>
                      <a:pt x="10" y="42"/>
                      <a:pt x="10" y="43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9" y="83"/>
                      <a:pt x="9" y="84"/>
                      <a:pt x="10" y="85"/>
                    </a:cubicBezTo>
                    <a:cubicBezTo>
                      <a:pt x="10" y="85"/>
                      <a:pt x="11" y="85"/>
                      <a:pt x="12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3" y="85"/>
                      <a:pt x="15" y="86"/>
                      <a:pt x="16" y="86"/>
                    </a:cubicBezTo>
                    <a:cubicBezTo>
                      <a:pt x="17" y="87"/>
                      <a:pt x="17" y="88"/>
                      <a:pt x="17" y="90"/>
                    </a:cubicBezTo>
                    <a:cubicBezTo>
                      <a:pt x="17" y="91"/>
                      <a:pt x="17" y="91"/>
                      <a:pt x="18" y="92"/>
                    </a:cubicBezTo>
                    <a:cubicBezTo>
                      <a:pt x="18" y="93"/>
                      <a:pt x="19" y="93"/>
                      <a:pt x="20" y="93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2" y="96"/>
                      <a:pt x="92" y="96"/>
                      <a:pt x="92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127" y="31"/>
                      <a:pt x="127" y="31"/>
                      <a:pt x="127" y="31"/>
                    </a:cubicBezTo>
                    <a:lnTo>
                      <a:pt x="127" y="96"/>
                    </a:lnTo>
                    <a:close/>
                    <a:moveTo>
                      <a:pt x="103" y="60"/>
                    </a:moveTo>
                    <a:cubicBezTo>
                      <a:pt x="103" y="52"/>
                      <a:pt x="92" y="53"/>
                      <a:pt x="92" y="60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20" y="88"/>
                      <a:pt x="19" y="86"/>
                      <a:pt x="18" y="85"/>
                    </a:cubicBezTo>
                    <a:cubicBezTo>
                      <a:pt x="16" y="83"/>
                      <a:pt x="15" y="82"/>
                      <a:pt x="13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3" y="45"/>
                    </a:cubicBezTo>
                    <a:cubicBezTo>
                      <a:pt x="17" y="45"/>
                      <a:pt x="20" y="42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9"/>
                      <a:pt x="111" y="41"/>
                      <a:pt x="112" y="43"/>
                    </a:cubicBezTo>
                    <a:cubicBezTo>
                      <a:pt x="113" y="44"/>
                      <a:pt x="115" y="45"/>
                      <a:pt x="117" y="45"/>
                    </a:cubicBezTo>
                    <a:cubicBezTo>
                      <a:pt x="117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7" y="82"/>
                      <a:pt x="117" y="82"/>
                    </a:cubicBezTo>
                    <a:cubicBezTo>
                      <a:pt x="113" y="82"/>
                      <a:pt x="110" y="86"/>
                      <a:pt x="110" y="90"/>
                    </a:cubicBezTo>
                    <a:cubicBezTo>
                      <a:pt x="110" y="90"/>
                      <a:pt x="110" y="90"/>
                      <a:pt x="110" y="90"/>
                    </a:cubicBezTo>
                    <a:cubicBezTo>
                      <a:pt x="110" y="90"/>
                      <a:pt x="110" y="90"/>
                      <a:pt x="110" y="90"/>
                    </a:cubicBezTo>
                    <a:cubicBezTo>
                      <a:pt x="104" y="90"/>
                      <a:pt x="104" y="90"/>
                      <a:pt x="104" y="90"/>
                    </a:cubicBezTo>
                    <a:lnTo>
                      <a:pt x="103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02"/>
              <p:cNvSpPr>
                <a:spLocks noEditPoints="1"/>
              </p:cNvSpPr>
              <p:nvPr/>
            </p:nvSpPr>
            <p:spPr bwMode="auto">
              <a:xfrm>
                <a:off x="4695" y="-6446"/>
                <a:ext cx="316" cy="331"/>
              </a:xfrm>
              <a:custGeom>
                <a:avLst/>
                <a:gdLst>
                  <a:gd name="T0" fmla="*/ 86 w 134"/>
                  <a:gd name="T1" fmla="*/ 115 h 140"/>
                  <a:gd name="T2" fmla="*/ 82 w 134"/>
                  <a:gd name="T3" fmla="*/ 118 h 140"/>
                  <a:gd name="T4" fmla="*/ 10 w 134"/>
                  <a:gd name="T5" fmla="*/ 115 h 140"/>
                  <a:gd name="T6" fmla="*/ 14 w 134"/>
                  <a:gd name="T7" fmla="*/ 11 h 140"/>
                  <a:gd name="T8" fmla="*/ 86 w 134"/>
                  <a:gd name="T9" fmla="*/ 15 h 140"/>
                  <a:gd name="T10" fmla="*/ 96 w 134"/>
                  <a:gd name="T11" fmla="*/ 16 h 140"/>
                  <a:gd name="T12" fmla="*/ 82 w 134"/>
                  <a:gd name="T13" fmla="*/ 0 h 140"/>
                  <a:gd name="T14" fmla="*/ 0 w 134"/>
                  <a:gd name="T15" fmla="*/ 14 h 140"/>
                  <a:gd name="T16" fmla="*/ 14 w 134"/>
                  <a:gd name="T17" fmla="*/ 140 h 140"/>
                  <a:gd name="T18" fmla="*/ 96 w 134"/>
                  <a:gd name="T19" fmla="*/ 126 h 140"/>
                  <a:gd name="T20" fmla="*/ 96 w 134"/>
                  <a:gd name="T21" fmla="*/ 125 h 140"/>
                  <a:gd name="T22" fmla="*/ 86 w 134"/>
                  <a:gd name="T23" fmla="*/ 87 h 140"/>
                  <a:gd name="T24" fmla="*/ 55 w 134"/>
                  <a:gd name="T25" fmla="*/ 4 h 140"/>
                  <a:gd name="T26" fmla="*/ 55 w 134"/>
                  <a:gd name="T27" fmla="*/ 7 h 140"/>
                  <a:gd name="T28" fmla="*/ 40 w 134"/>
                  <a:gd name="T29" fmla="*/ 5 h 140"/>
                  <a:gd name="T30" fmla="*/ 48 w 134"/>
                  <a:gd name="T31" fmla="*/ 135 h 140"/>
                  <a:gd name="T32" fmla="*/ 48 w 134"/>
                  <a:gd name="T33" fmla="*/ 123 h 140"/>
                  <a:gd name="T34" fmla="*/ 48 w 134"/>
                  <a:gd name="T35" fmla="*/ 135 h 140"/>
                  <a:gd name="T36" fmla="*/ 96 w 134"/>
                  <a:gd name="T37" fmla="*/ 22 h 140"/>
                  <a:gd name="T38" fmla="*/ 62 w 134"/>
                  <a:gd name="T39" fmla="*/ 22 h 140"/>
                  <a:gd name="T40" fmla="*/ 51 w 134"/>
                  <a:gd name="T41" fmla="*/ 70 h 140"/>
                  <a:gd name="T42" fmla="*/ 66 w 134"/>
                  <a:gd name="T43" fmla="*/ 81 h 140"/>
                  <a:gd name="T44" fmla="*/ 84 w 134"/>
                  <a:gd name="T45" fmla="*/ 81 h 140"/>
                  <a:gd name="T46" fmla="*/ 96 w 134"/>
                  <a:gd name="T47" fmla="*/ 81 h 140"/>
                  <a:gd name="T48" fmla="*/ 134 w 134"/>
                  <a:gd name="T49" fmla="*/ 70 h 140"/>
                  <a:gd name="T50" fmla="*/ 124 w 134"/>
                  <a:gd name="T51" fmla="*/ 22 h 140"/>
                  <a:gd name="T52" fmla="*/ 124 w 134"/>
                  <a:gd name="T53" fmla="*/ 74 h 140"/>
                  <a:gd name="T54" fmla="*/ 86 w 134"/>
                  <a:gd name="T55" fmla="*/ 74 h 140"/>
                  <a:gd name="T56" fmla="*/ 58 w 134"/>
                  <a:gd name="T57" fmla="*/ 70 h 140"/>
                  <a:gd name="T58" fmla="*/ 62 w 134"/>
                  <a:gd name="T59" fmla="*/ 29 h 140"/>
                  <a:gd name="T60" fmla="*/ 96 w 134"/>
                  <a:gd name="T61" fmla="*/ 29 h 140"/>
                  <a:gd name="T62" fmla="*/ 128 w 134"/>
                  <a:gd name="T63" fmla="*/ 33 h 140"/>
                  <a:gd name="T64" fmla="*/ 111 w 134"/>
                  <a:gd name="T65" fmla="*/ 63 h 140"/>
                  <a:gd name="T66" fmla="*/ 109 w 134"/>
                  <a:gd name="T67" fmla="*/ 51 h 140"/>
                  <a:gd name="T68" fmla="*/ 111 w 134"/>
                  <a:gd name="T69" fmla="*/ 49 h 140"/>
                  <a:gd name="T70" fmla="*/ 77 w 134"/>
                  <a:gd name="T71" fmla="*/ 51 h 140"/>
                  <a:gd name="T72" fmla="*/ 79 w 134"/>
                  <a:gd name="T73" fmla="*/ 63 h 140"/>
                  <a:gd name="T74" fmla="*/ 77 w 134"/>
                  <a:gd name="T75" fmla="*/ 66 h 140"/>
                  <a:gd name="T76" fmla="*/ 75 w 134"/>
                  <a:gd name="T77" fmla="*/ 69 h 140"/>
                  <a:gd name="T78" fmla="*/ 113 w 134"/>
                  <a:gd name="T79" fmla="*/ 66 h 140"/>
                  <a:gd name="T80" fmla="*/ 111 w 134"/>
                  <a:gd name="T81" fmla="*/ 63 h 140"/>
                  <a:gd name="T82" fmla="*/ 83 w 134"/>
                  <a:gd name="T83" fmla="*/ 63 h 140"/>
                  <a:gd name="T84" fmla="*/ 88 w 134"/>
                  <a:gd name="T85" fmla="*/ 51 h 140"/>
                  <a:gd name="T86" fmla="*/ 96 w 134"/>
                  <a:gd name="T87" fmla="*/ 63 h 140"/>
                  <a:gd name="T88" fmla="*/ 92 w 134"/>
                  <a:gd name="T89" fmla="*/ 51 h 140"/>
                  <a:gd name="T90" fmla="*/ 96 w 134"/>
                  <a:gd name="T91" fmla="*/ 63 h 140"/>
                  <a:gd name="T92" fmla="*/ 101 w 134"/>
                  <a:gd name="T93" fmla="*/ 63 h 140"/>
                  <a:gd name="T94" fmla="*/ 105 w 134"/>
                  <a:gd name="T95" fmla="*/ 51 h 140"/>
                  <a:gd name="T96" fmla="*/ 75 w 134"/>
                  <a:gd name="T97" fmla="*/ 46 h 140"/>
                  <a:gd name="T98" fmla="*/ 113 w 134"/>
                  <a:gd name="T99" fmla="*/ 47 h 140"/>
                  <a:gd name="T100" fmla="*/ 94 w 134"/>
                  <a:gd name="T101" fmla="*/ 33 h 140"/>
                  <a:gd name="T102" fmla="*/ 101 w 134"/>
                  <a:gd name="T103" fmla="*/ 43 h 140"/>
                  <a:gd name="T104" fmla="*/ 87 w 134"/>
                  <a:gd name="T105" fmla="*/ 42 h 140"/>
                  <a:gd name="T106" fmla="*/ 101 w 134"/>
                  <a:gd name="T107" fmla="*/ 4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4" h="140">
                    <a:moveTo>
                      <a:pt x="86" y="87"/>
                    </a:moveTo>
                    <a:cubicBezTo>
                      <a:pt x="86" y="115"/>
                      <a:pt x="86" y="115"/>
                      <a:pt x="86" y="115"/>
                    </a:cubicBezTo>
                    <a:cubicBezTo>
                      <a:pt x="86" y="115"/>
                      <a:pt x="86" y="115"/>
                      <a:pt x="86" y="115"/>
                    </a:cubicBezTo>
                    <a:cubicBezTo>
                      <a:pt x="86" y="117"/>
                      <a:pt x="84" y="118"/>
                      <a:pt x="82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2" y="118"/>
                      <a:pt x="10" y="117"/>
                      <a:pt x="10" y="1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3"/>
                      <a:pt x="12" y="11"/>
                      <a:pt x="14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4" y="11"/>
                      <a:pt x="86" y="13"/>
                      <a:pt x="86" y="15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96" y="16"/>
                      <a:pt x="96" y="16"/>
                      <a:pt x="96" y="16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6" y="6"/>
                      <a:pt x="90" y="0"/>
                      <a:pt x="82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4"/>
                      <a:pt x="7" y="140"/>
                      <a:pt x="14" y="140"/>
                    </a:cubicBezTo>
                    <a:cubicBezTo>
                      <a:pt x="82" y="140"/>
                      <a:pt x="82" y="140"/>
                      <a:pt x="82" y="140"/>
                    </a:cubicBezTo>
                    <a:cubicBezTo>
                      <a:pt x="90" y="140"/>
                      <a:pt x="96" y="134"/>
                      <a:pt x="96" y="126"/>
                    </a:cubicBezTo>
                    <a:cubicBezTo>
                      <a:pt x="96" y="126"/>
                      <a:pt x="96" y="126"/>
                      <a:pt x="96" y="126"/>
                    </a:cubicBezTo>
                    <a:cubicBezTo>
                      <a:pt x="96" y="125"/>
                      <a:pt x="96" y="125"/>
                      <a:pt x="96" y="125"/>
                    </a:cubicBezTo>
                    <a:cubicBezTo>
                      <a:pt x="96" y="87"/>
                      <a:pt x="96" y="87"/>
                      <a:pt x="96" y="87"/>
                    </a:cubicBezTo>
                    <a:cubicBezTo>
                      <a:pt x="86" y="87"/>
                      <a:pt x="86" y="87"/>
                      <a:pt x="86" y="87"/>
                    </a:cubicBezTo>
                    <a:close/>
                    <a:moveTo>
                      <a:pt x="42" y="4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6" y="4"/>
                      <a:pt x="56" y="4"/>
                      <a:pt x="56" y="5"/>
                    </a:cubicBezTo>
                    <a:cubicBezTo>
                      <a:pt x="56" y="6"/>
                      <a:pt x="56" y="7"/>
                      <a:pt x="55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0" y="6"/>
                      <a:pt x="40" y="5"/>
                    </a:cubicBezTo>
                    <a:cubicBezTo>
                      <a:pt x="40" y="4"/>
                      <a:pt x="41" y="4"/>
                      <a:pt x="42" y="4"/>
                    </a:cubicBezTo>
                    <a:close/>
                    <a:moveTo>
                      <a:pt x="48" y="135"/>
                    </a:moveTo>
                    <a:cubicBezTo>
                      <a:pt x="45" y="135"/>
                      <a:pt x="42" y="133"/>
                      <a:pt x="42" y="129"/>
                    </a:cubicBezTo>
                    <a:cubicBezTo>
                      <a:pt x="42" y="125"/>
                      <a:pt x="45" y="123"/>
                      <a:pt x="48" y="123"/>
                    </a:cubicBezTo>
                    <a:cubicBezTo>
                      <a:pt x="52" y="123"/>
                      <a:pt x="55" y="125"/>
                      <a:pt x="55" y="129"/>
                    </a:cubicBezTo>
                    <a:cubicBezTo>
                      <a:pt x="55" y="133"/>
                      <a:pt x="52" y="135"/>
                      <a:pt x="48" y="135"/>
                    </a:cubicBezTo>
                    <a:close/>
                    <a:moveTo>
                      <a:pt x="124" y="22"/>
                    </a:moveTo>
                    <a:cubicBezTo>
                      <a:pt x="96" y="22"/>
                      <a:pt x="96" y="22"/>
                      <a:pt x="9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56" y="22"/>
                      <a:pt x="51" y="27"/>
                      <a:pt x="51" y="33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1" y="76"/>
                      <a:pt x="56" y="81"/>
                      <a:pt x="62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84" y="81"/>
                      <a:pt x="84" y="81"/>
                      <a:pt x="84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6" y="81"/>
                      <a:pt x="96" y="81"/>
                      <a:pt x="96" y="81"/>
                    </a:cubicBezTo>
                    <a:cubicBezTo>
                      <a:pt x="124" y="81"/>
                      <a:pt x="124" y="81"/>
                      <a:pt x="124" y="81"/>
                    </a:cubicBezTo>
                    <a:cubicBezTo>
                      <a:pt x="130" y="81"/>
                      <a:pt x="134" y="76"/>
                      <a:pt x="134" y="70"/>
                    </a:cubicBezTo>
                    <a:cubicBezTo>
                      <a:pt x="134" y="33"/>
                      <a:pt x="134" y="33"/>
                      <a:pt x="134" y="33"/>
                    </a:cubicBezTo>
                    <a:cubicBezTo>
                      <a:pt x="134" y="27"/>
                      <a:pt x="130" y="22"/>
                      <a:pt x="124" y="22"/>
                    </a:cubicBezTo>
                    <a:close/>
                    <a:moveTo>
                      <a:pt x="128" y="70"/>
                    </a:moveTo>
                    <a:cubicBezTo>
                      <a:pt x="128" y="72"/>
                      <a:pt x="126" y="74"/>
                      <a:pt x="124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86" y="74"/>
                      <a:pt x="86" y="74"/>
                      <a:pt x="86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0" y="74"/>
                      <a:pt x="58" y="72"/>
                      <a:pt x="58" y="70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0"/>
                      <a:pt x="60" y="29"/>
                      <a:pt x="62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6" y="29"/>
                      <a:pt x="128" y="30"/>
                      <a:pt x="128" y="33"/>
                    </a:cubicBezTo>
                    <a:lnTo>
                      <a:pt x="128" y="70"/>
                    </a:lnTo>
                    <a:close/>
                    <a:moveTo>
                      <a:pt x="111" y="63"/>
                    </a:move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1" y="49"/>
                      <a:pt x="111" y="49"/>
                      <a:pt x="111" y="49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113" y="69"/>
                      <a:pt x="113" y="69"/>
                      <a:pt x="113" y="69"/>
                    </a:cubicBezTo>
                    <a:cubicBezTo>
                      <a:pt x="113" y="66"/>
                      <a:pt x="113" y="66"/>
                      <a:pt x="113" y="66"/>
                    </a:cubicBezTo>
                    <a:cubicBezTo>
                      <a:pt x="111" y="66"/>
                      <a:pt x="111" y="66"/>
                      <a:pt x="111" y="66"/>
                    </a:cubicBezTo>
                    <a:lnTo>
                      <a:pt x="111" y="63"/>
                    </a:lnTo>
                    <a:close/>
                    <a:moveTo>
                      <a:pt x="88" y="63"/>
                    </a:moveTo>
                    <a:cubicBezTo>
                      <a:pt x="83" y="63"/>
                      <a:pt x="83" y="63"/>
                      <a:pt x="83" y="63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8" y="51"/>
                      <a:pt x="88" y="51"/>
                      <a:pt x="88" y="51"/>
                    </a:cubicBezTo>
                    <a:lnTo>
                      <a:pt x="88" y="63"/>
                    </a:lnTo>
                    <a:close/>
                    <a:moveTo>
                      <a:pt x="96" y="63"/>
                    </a:moveTo>
                    <a:cubicBezTo>
                      <a:pt x="92" y="63"/>
                      <a:pt x="92" y="63"/>
                      <a:pt x="92" y="63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96" y="51"/>
                      <a:pt x="96" y="51"/>
                      <a:pt x="96" y="51"/>
                    </a:cubicBezTo>
                    <a:lnTo>
                      <a:pt x="96" y="63"/>
                    </a:lnTo>
                    <a:close/>
                    <a:moveTo>
                      <a:pt x="105" y="63"/>
                    </a:moveTo>
                    <a:cubicBezTo>
                      <a:pt x="101" y="63"/>
                      <a:pt x="101" y="63"/>
                      <a:pt x="101" y="63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5" y="51"/>
                      <a:pt x="105" y="51"/>
                      <a:pt x="105" y="51"/>
                    </a:cubicBezTo>
                    <a:lnTo>
                      <a:pt x="105" y="63"/>
                    </a:lnTo>
                    <a:close/>
                    <a:moveTo>
                      <a:pt x="75" y="46"/>
                    </a:moveTo>
                    <a:cubicBezTo>
                      <a:pt x="75" y="47"/>
                      <a:pt x="75" y="47"/>
                      <a:pt x="75" y="47"/>
                    </a:cubicBezTo>
                    <a:cubicBezTo>
                      <a:pt x="113" y="47"/>
                      <a:pt x="113" y="47"/>
                      <a:pt x="113" y="47"/>
                    </a:cubicBezTo>
                    <a:cubicBezTo>
                      <a:pt x="113" y="46"/>
                      <a:pt x="113" y="46"/>
                      <a:pt x="113" y="46"/>
                    </a:cubicBezTo>
                    <a:cubicBezTo>
                      <a:pt x="94" y="33"/>
                      <a:pt x="94" y="33"/>
                      <a:pt x="94" y="33"/>
                    </a:cubicBezTo>
                    <a:lnTo>
                      <a:pt x="75" y="46"/>
                    </a:lnTo>
                    <a:close/>
                    <a:moveTo>
                      <a:pt x="101" y="43"/>
                    </a:moveTo>
                    <a:cubicBezTo>
                      <a:pt x="87" y="43"/>
                      <a:pt x="87" y="43"/>
                      <a:pt x="87" y="43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101" y="42"/>
                      <a:pt x="101" y="42"/>
                      <a:pt x="101" y="42"/>
                    </a:cubicBezTo>
                    <a:lnTo>
                      <a:pt x="101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03"/>
              <p:cNvSpPr>
                <a:spLocks noEditPoints="1"/>
              </p:cNvSpPr>
              <p:nvPr/>
            </p:nvSpPr>
            <p:spPr bwMode="auto">
              <a:xfrm>
                <a:off x="1337" y="-5765"/>
                <a:ext cx="265" cy="340"/>
              </a:xfrm>
              <a:custGeom>
                <a:avLst/>
                <a:gdLst>
                  <a:gd name="T0" fmla="*/ 88 w 112"/>
                  <a:gd name="T1" fmla="*/ 135 h 144"/>
                  <a:gd name="T2" fmla="*/ 112 w 112"/>
                  <a:gd name="T3" fmla="*/ 83 h 144"/>
                  <a:gd name="T4" fmla="*/ 99 w 112"/>
                  <a:gd name="T5" fmla="*/ 128 h 144"/>
                  <a:gd name="T6" fmla="*/ 99 w 112"/>
                  <a:gd name="T7" fmla="*/ 84 h 144"/>
                  <a:gd name="T8" fmla="*/ 77 w 112"/>
                  <a:gd name="T9" fmla="*/ 30 h 144"/>
                  <a:gd name="T10" fmla="*/ 15 w 112"/>
                  <a:gd name="T11" fmla="*/ 0 h 144"/>
                  <a:gd name="T12" fmla="*/ 0 w 112"/>
                  <a:gd name="T13" fmla="*/ 39 h 144"/>
                  <a:gd name="T14" fmla="*/ 77 w 112"/>
                  <a:gd name="T15" fmla="*/ 144 h 144"/>
                  <a:gd name="T16" fmla="*/ 84 w 112"/>
                  <a:gd name="T17" fmla="*/ 76 h 144"/>
                  <a:gd name="T18" fmla="*/ 17 w 112"/>
                  <a:gd name="T19" fmla="*/ 3 h 144"/>
                  <a:gd name="T20" fmla="*/ 17 w 112"/>
                  <a:gd name="T21" fmla="*/ 30 h 144"/>
                  <a:gd name="T22" fmla="*/ 27 w 112"/>
                  <a:gd name="T23" fmla="*/ 135 h 144"/>
                  <a:gd name="T24" fmla="*/ 15 w 112"/>
                  <a:gd name="T25" fmla="*/ 126 h 144"/>
                  <a:gd name="T26" fmla="*/ 28 w 112"/>
                  <a:gd name="T27" fmla="*/ 126 h 144"/>
                  <a:gd name="T28" fmla="*/ 27 w 112"/>
                  <a:gd name="T29" fmla="*/ 120 h 144"/>
                  <a:gd name="T30" fmla="*/ 15 w 112"/>
                  <a:gd name="T31" fmla="*/ 111 h 144"/>
                  <a:gd name="T32" fmla="*/ 28 w 112"/>
                  <a:gd name="T33" fmla="*/ 111 h 144"/>
                  <a:gd name="T34" fmla="*/ 27 w 112"/>
                  <a:gd name="T35" fmla="*/ 105 h 144"/>
                  <a:gd name="T36" fmla="*/ 15 w 112"/>
                  <a:gd name="T37" fmla="*/ 96 h 144"/>
                  <a:gd name="T38" fmla="*/ 28 w 112"/>
                  <a:gd name="T39" fmla="*/ 96 h 144"/>
                  <a:gd name="T40" fmla="*/ 27 w 112"/>
                  <a:gd name="T41" fmla="*/ 90 h 144"/>
                  <a:gd name="T42" fmla="*/ 15 w 112"/>
                  <a:gd name="T43" fmla="*/ 81 h 144"/>
                  <a:gd name="T44" fmla="*/ 28 w 112"/>
                  <a:gd name="T45" fmla="*/ 81 h 144"/>
                  <a:gd name="T46" fmla="*/ 47 w 112"/>
                  <a:gd name="T47" fmla="*/ 135 h 144"/>
                  <a:gd name="T48" fmla="*/ 35 w 112"/>
                  <a:gd name="T49" fmla="*/ 126 h 144"/>
                  <a:gd name="T50" fmla="*/ 49 w 112"/>
                  <a:gd name="T51" fmla="*/ 126 h 144"/>
                  <a:gd name="T52" fmla="*/ 47 w 112"/>
                  <a:gd name="T53" fmla="*/ 120 h 144"/>
                  <a:gd name="T54" fmla="*/ 35 w 112"/>
                  <a:gd name="T55" fmla="*/ 111 h 144"/>
                  <a:gd name="T56" fmla="*/ 49 w 112"/>
                  <a:gd name="T57" fmla="*/ 111 h 144"/>
                  <a:gd name="T58" fmla="*/ 47 w 112"/>
                  <a:gd name="T59" fmla="*/ 105 h 144"/>
                  <a:gd name="T60" fmla="*/ 35 w 112"/>
                  <a:gd name="T61" fmla="*/ 96 h 144"/>
                  <a:gd name="T62" fmla="*/ 49 w 112"/>
                  <a:gd name="T63" fmla="*/ 96 h 144"/>
                  <a:gd name="T64" fmla="*/ 47 w 112"/>
                  <a:gd name="T65" fmla="*/ 90 h 144"/>
                  <a:gd name="T66" fmla="*/ 35 w 112"/>
                  <a:gd name="T67" fmla="*/ 81 h 144"/>
                  <a:gd name="T68" fmla="*/ 49 w 112"/>
                  <a:gd name="T69" fmla="*/ 81 h 144"/>
                  <a:gd name="T70" fmla="*/ 68 w 112"/>
                  <a:gd name="T71" fmla="*/ 135 h 144"/>
                  <a:gd name="T72" fmla="*/ 56 w 112"/>
                  <a:gd name="T73" fmla="*/ 126 h 144"/>
                  <a:gd name="T74" fmla="*/ 70 w 112"/>
                  <a:gd name="T75" fmla="*/ 126 h 144"/>
                  <a:gd name="T76" fmla="*/ 68 w 112"/>
                  <a:gd name="T77" fmla="*/ 120 h 144"/>
                  <a:gd name="T78" fmla="*/ 56 w 112"/>
                  <a:gd name="T79" fmla="*/ 111 h 144"/>
                  <a:gd name="T80" fmla="*/ 70 w 112"/>
                  <a:gd name="T81" fmla="*/ 111 h 144"/>
                  <a:gd name="T82" fmla="*/ 68 w 112"/>
                  <a:gd name="T83" fmla="*/ 105 h 144"/>
                  <a:gd name="T84" fmla="*/ 56 w 112"/>
                  <a:gd name="T85" fmla="*/ 96 h 144"/>
                  <a:gd name="T86" fmla="*/ 70 w 112"/>
                  <a:gd name="T87" fmla="*/ 96 h 144"/>
                  <a:gd name="T88" fmla="*/ 68 w 112"/>
                  <a:gd name="T89" fmla="*/ 90 h 144"/>
                  <a:gd name="T90" fmla="*/ 56 w 112"/>
                  <a:gd name="T91" fmla="*/ 81 h 144"/>
                  <a:gd name="T92" fmla="*/ 70 w 112"/>
                  <a:gd name="T93" fmla="*/ 81 h 144"/>
                  <a:gd name="T94" fmla="*/ 67 w 112"/>
                  <a:gd name="T95" fmla="*/ 68 h 144"/>
                  <a:gd name="T96" fmla="*/ 14 w 112"/>
                  <a:gd name="T97" fmla="*/ 45 h 144"/>
                  <a:gd name="T98" fmla="*/ 70 w 112"/>
                  <a:gd name="T99" fmla="*/ 45 h 144"/>
                  <a:gd name="T100" fmla="*/ 48 w 112"/>
                  <a:gd name="T101" fmla="*/ 59 h 144"/>
                  <a:gd name="T102" fmla="*/ 51 w 112"/>
                  <a:gd name="T103" fmla="*/ 56 h 144"/>
                  <a:gd name="T104" fmla="*/ 56 w 112"/>
                  <a:gd name="T105" fmla="*/ 56 h 144"/>
                  <a:gd name="T106" fmla="*/ 40 w 112"/>
                  <a:gd name="T107" fmla="*/ 56 h 144"/>
                  <a:gd name="T108" fmla="*/ 36 w 112"/>
                  <a:gd name="T109" fmla="*/ 53 h 144"/>
                  <a:gd name="T110" fmla="*/ 25 w 112"/>
                  <a:gd name="T111" fmla="*/ 59 h 144"/>
                  <a:gd name="T112" fmla="*/ 28 w 112"/>
                  <a:gd name="T113" fmla="*/ 56 h 144"/>
                  <a:gd name="T114" fmla="*/ 50 w 112"/>
                  <a:gd name="T115" fmla="*/ 10 h 144"/>
                  <a:gd name="T116" fmla="*/ 25 w 112"/>
                  <a:gd name="T117" fmla="*/ 12 h 144"/>
                  <a:gd name="T118" fmla="*/ 59 w 112"/>
                  <a:gd name="T119" fmla="*/ 24 h 144"/>
                  <a:gd name="T120" fmla="*/ 25 w 112"/>
                  <a:gd name="T121" fmla="*/ 2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2" h="144">
                    <a:moveTo>
                      <a:pt x="105" y="76"/>
                    </a:moveTo>
                    <a:cubicBezTo>
                      <a:pt x="88" y="76"/>
                      <a:pt x="88" y="76"/>
                      <a:pt x="88" y="76"/>
                    </a:cubicBezTo>
                    <a:cubicBezTo>
                      <a:pt x="88" y="135"/>
                      <a:pt x="88" y="135"/>
                      <a:pt x="88" y="135"/>
                    </a:cubicBezTo>
                    <a:cubicBezTo>
                      <a:pt x="105" y="135"/>
                      <a:pt x="105" y="135"/>
                      <a:pt x="105" y="135"/>
                    </a:cubicBezTo>
                    <a:cubicBezTo>
                      <a:pt x="109" y="135"/>
                      <a:pt x="112" y="132"/>
                      <a:pt x="112" y="128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79"/>
                      <a:pt x="109" y="76"/>
                      <a:pt x="105" y="76"/>
                    </a:cubicBezTo>
                    <a:close/>
                    <a:moveTo>
                      <a:pt x="101" y="124"/>
                    </a:moveTo>
                    <a:cubicBezTo>
                      <a:pt x="101" y="126"/>
                      <a:pt x="100" y="128"/>
                      <a:pt x="99" y="128"/>
                    </a:cubicBezTo>
                    <a:cubicBezTo>
                      <a:pt x="97" y="128"/>
                      <a:pt x="96" y="126"/>
                      <a:pt x="96" y="124"/>
                    </a:cubicBezTo>
                    <a:cubicBezTo>
                      <a:pt x="96" y="88"/>
                      <a:pt x="96" y="88"/>
                      <a:pt x="96" y="88"/>
                    </a:cubicBezTo>
                    <a:cubicBezTo>
                      <a:pt x="96" y="86"/>
                      <a:pt x="97" y="84"/>
                      <a:pt x="99" y="84"/>
                    </a:cubicBezTo>
                    <a:cubicBezTo>
                      <a:pt x="100" y="84"/>
                      <a:pt x="101" y="86"/>
                      <a:pt x="101" y="88"/>
                    </a:cubicBezTo>
                    <a:lnTo>
                      <a:pt x="101" y="124"/>
                    </a:lnTo>
                    <a:close/>
                    <a:moveTo>
                      <a:pt x="77" y="30"/>
                    </a:move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3" y="30"/>
                      <a:pt x="0" y="34"/>
                      <a:pt x="0" y="39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40"/>
                      <a:pt x="3" y="144"/>
                      <a:pt x="8" y="144"/>
                    </a:cubicBezTo>
                    <a:cubicBezTo>
                      <a:pt x="77" y="144"/>
                      <a:pt x="77" y="144"/>
                      <a:pt x="77" y="144"/>
                    </a:cubicBezTo>
                    <a:cubicBezTo>
                      <a:pt x="81" y="144"/>
                      <a:pt x="84" y="140"/>
                      <a:pt x="84" y="136"/>
                    </a:cubicBezTo>
                    <a:cubicBezTo>
                      <a:pt x="84" y="135"/>
                      <a:pt x="84" y="135"/>
                      <a:pt x="84" y="135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84" y="34"/>
                      <a:pt x="81" y="30"/>
                      <a:pt x="77" y="30"/>
                    </a:cubicBezTo>
                    <a:close/>
                    <a:moveTo>
                      <a:pt x="17" y="3"/>
                    </a:moveTo>
                    <a:cubicBezTo>
                      <a:pt x="67" y="3"/>
                      <a:pt x="67" y="3"/>
                      <a:pt x="67" y="3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17" y="30"/>
                      <a:pt x="17" y="30"/>
                      <a:pt x="17" y="30"/>
                    </a:cubicBezTo>
                    <a:lnTo>
                      <a:pt x="17" y="3"/>
                    </a:lnTo>
                    <a:close/>
                    <a:moveTo>
                      <a:pt x="28" y="133"/>
                    </a:moveTo>
                    <a:cubicBezTo>
                      <a:pt x="28" y="134"/>
                      <a:pt x="27" y="135"/>
                      <a:pt x="27" y="135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5" y="135"/>
                      <a:pt x="15" y="134"/>
                      <a:pt x="15" y="133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5"/>
                      <a:pt x="15" y="124"/>
                      <a:pt x="16" y="124"/>
                    </a:cubicBezTo>
                    <a:cubicBezTo>
                      <a:pt x="27" y="124"/>
                      <a:pt x="27" y="124"/>
                      <a:pt x="27" y="124"/>
                    </a:cubicBezTo>
                    <a:cubicBezTo>
                      <a:pt x="27" y="124"/>
                      <a:pt x="28" y="125"/>
                      <a:pt x="28" y="126"/>
                    </a:cubicBezTo>
                    <a:lnTo>
                      <a:pt x="28" y="133"/>
                    </a:lnTo>
                    <a:close/>
                    <a:moveTo>
                      <a:pt x="28" y="118"/>
                    </a:moveTo>
                    <a:cubicBezTo>
                      <a:pt x="28" y="119"/>
                      <a:pt x="27" y="120"/>
                      <a:pt x="27" y="120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5" y="120"/>
                      <a:pt x="15" y="119"/>
                      <a:pt x="15" y="118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5" y="110"/>
                      <a:pt x="15" y="110"/>
                      <a:pt x="16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8" y="110"/>
                      <a:pt x="28" y="111"/>
                    </a:cubicBezTo>
                    <a:lnTo>
                      <a:pt x="28" y="118"/>
                    </a:lnTo>
                    <a:close/>
                    <a:moveTo>
                      <a:pt x="28" y="104"/>
                    </a:moveTo>
                    <a:cubicBezTo>
                      <a:pt x="28" y="104"/>
                      <a:pt x="27" y="105"/>
                      <a:pt x="27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5" y="105"/>
                      <a:pt x="15" y="104"/>
                      <a:pt x="15" y="104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5" y="95"/>
                      <a:pt x="15" y="95"/>
                      <a:pt x="16" y="95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5"/>
                      <a:pt x="28" y="95"/>
                      <a:pt x="28" y="96"/>
                    </a:cubicBezTo>
                    <a:lnTo>
                      <a:pt x="28" y="104"/>
                    </a:lnTo>
                    <a:close/>
                    <a:moveTo>
                      <a:pt x="28" y="88"/>
                    </a:moveTo>
                    <a:cubicBezTo>
                      <a:pt x="28" y="89"/>
                      <a:pt x="27" y="90"/>
                      <a:pt x="27" y="90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5" y="90"/>
                      <a:pt x="15" y="89"/>
                      <a:pt x="15" y="88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5" y="80"/>
                      <a:pt x="15" y="79"/>
                      <a:pt x="16" y="79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27" y="79"/>
                      <a:pt x="28" y="80"/>
                      <a:pt x="28" y="81"/>
                    </a:cubicBezTo>
                    <a:lnTo>
                      <a:pt x="28" y="88"/>
                    </a:lnTo>
                    <a:close/>
                    <a:moveTo>
                      <a:pt x="49" y="133"/>
                    </a:moveTo>
                    <a:cubicBezTo>
                      <a:pt x="49" y="134"/>
                      <a:pt x="48" y="135"/>
                      <a:pt x="47" y="135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36" y="135"/>
                      <a:pt x="35" y="134"/>
                      <a:pt x="35" y="133"/>
                    </a:cubicBezTo>
                    <a:cubicBezTo>
                      <a:pt x="35" y="126"/>
                      <a:pt x="35" y="126"/>
                      <a:pt x="35" y="126"/>
                    </a:cubicBezTo>
                    <a:cubicBezTo>
                      <a:pt x="35" y="125"/>
                      <a:pt x="36" y="124"/>
                      <a:pt x="37" y="124"/>
                    </a:cubicBezTo>
                    <a:cubicBezTo>
                      <a:pt x="47" y="124"/>
                      <a:pt x="47" y="124"/>
                      <a:pt x="47" y="124"/>
                    </a:cubicBezTo>
                    <a:cubicBezTo>
                      <a:pt x="48" y="124"/>
                      <a:pt x="49" y="125"/>
                      <a:pt x="49" y="126"/>
                    </a:cubicBezTo>
                    <a:lnTo>
                      <a:pt x="49" y="133"/>
                    </a:lnTo>
                    <a:close/>
                    <a:moveTo>
                      <a:pt x="49" y="118"/>
                    </a:moveTo>
                    <a:cubicBezTo>
                      <a:pt x="49" y="119"/>
                      <a:pt x="48" y="120"/>
                      <a:pt x="47" y="120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6" y="120"/>
                      <a:pt x="35" y="119"/>
                      <a:pt x="35" y="118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0"/>
                      <a:pt x="36" y="110"/>
                      <a:pt x="37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48" y="110"/>
                      <a:pt x="49" y="110"/>
                      <a:pt x="49" y="111"/>
                    </a:cubicBezTo>
                    <a:lnTo>
                      <a:pt x="49" y="118"/>
                    </a:lnTo>
                    <a:close/>
                    <a:moveTo>
                      <a:pt x="49" y="104"/>
                    </a:moveTo>
                    <a:cubicBezTo>
                      <a:pt x="49" y="104"/>
                      <a:pt x="48" y="105"/>
                      <a:pt x="47" y="105"/>
                    </a:cubicBezTo>
                    <a:cubicBezTo>
                      <a:pt x="37" y="105"/>
                      <a:pt x="37" y="105"/>
                      <a:pt x="37" y="105"/>
                    </a:cubicBezTo>
                    <a:cubicBezTo>
                      <a:pt x="36" y="105"/>
                      <a:pt x="35" y="104"/>
                      <a:pt x="35" y="104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5" y="95"/>
                      <a:pt x="36" y="95"/>
                      <a:pt x="37" y="95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48" y="95"/>
                      <a:pt x="49" y="95"/>
                      <a:pt x="49" y="96"/>
                    </a:cubicBezTo>
                    <a:lnTo>
                      <a:pt x="49" y="104"/>
                    </a:lnTo>
                    <a:close/>
                    <a:moveTo>
                      <a:pt x="49" y="88"/>
                    </a:moveTo>
                    <a:cubicBezTo>
                      <a:pt x="49" y="89"/>
                      <a:pt x="48" y="90"/>
                      <a:pt x="47" y="90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6" y="90"/>
                      <a:pt x="35" y="89"/>
                      <a:pt x="35" y="8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5" y="80"/>
                      <a:pt x="36" y="79"/>
                      <a:pt x="37" y="79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8" y="79"/>
                      <a:pt x="49" y="80"/>
                      <a:pt x="49" y="81"/>
                    </a:cubicBezTo>
                    <a:lnTo>
                      <a:pt x="49" y="88"/>
                    </a:lnTo>
                    <a:close/>
                    <a:moveTo>
                      <a:pt x="70" y="133"/>
                    </a:moveTo>
                    <a:cubicBezTo>
                      <a:pt x="70" y="134"/>
                      <a:pt x="69" y="135"/>
                      <a:pt x="68" y="135"/>
                    </a:cubicBezTo>
                    <a:cubicBezTo>
                      <a:pt x="58" y="135"/>
                      <a:pt x="58" y="135"/>
                      <a:pt x="58" y="135"/>
                    </a:cubicBezTo>
                    <a:cubicBezTo>
                      <a:pt x="57" y="135"/>
                      <a:pt x="56" y="134"/>
                      <a:pt x="56" y="133"/>
                    </a:cubicBezTo>
                    <a:cubicBezTo>
                      <a:pt x="56" y="126"/>
                      <a:pt x="56" y="126"/>
                      <a:pt x="56" y="126"/>
                    </a:cubicBezTo>
                    <a:cubicBezTo>
                      <a:pt x="56" y="125"/>
                      <a:pt x="57" y="124"/>
                      <a:pt x="58" y="124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9" y="124"/>
                      <a:pt x="70" y="125"/>
                      <a:pt x="70" y="126"/>
                    </a:cubicBezTo>
                    <a:lnTo>
                      <a:pt x="70" y="133"/>
                    </a:lnTo>
                    <a:close/>
                    <a:moveTo>
                      <a:pt x="70" y="118"/>
                    </a:moveTo>
                    <a:cubicBezTo>
                      <a:pt x="70" y="119"/>
                      <a:pt x="69" y="120"/>
                      <a:pt x="68" y="120"/>
                    </a:cubicBezTo>
                    <a:cubicBezTo>
                      <a:pt x="58" y="120"/>
                      <a:pt x="58" y="120"/>
                      <a:pt x="58" y="120"/>
                    </a:cubicBezTo>
                    <a:cubicBezTo>
                      <a:pt x="57" y="120"/>
                      <a:pt x="56" y="119"/>
                      <a:pt x="56" y="118"/>
                    </a:cubicBezTo>
                    <a:cubicBezTo>
                      <a:pt x="56" y="111"/>
                      <a:pt x="56" y="111"/>
                      <a:pt x="56" y="111"/>
                    </a:cubicBezTo>
                    <a:cubicBezTo>
                      <a:pt x="56" y="110"/>
                      <a:pt x="57" y="110"/>
                      <a:pt x="58" y="110"/>
                    </a:cubicBezTo>
                    <a:cubicBezTo>
                      <a:pt x="68" y="110"/>
                      <a:pt x="68" y="110"/>
                      <a:pt x="68" y="110"/>
                    </a:cubicBezTo>
                    <a:cubicBezTo>
                      <a:pt x="69" y="110"/>
                      <a:pt x="70" y="110"/>
                      <a:pt x="70" y="111"/>
                    </a:cubicBezTo>
                    <a:lnTo>
                      <a:pt x="70" y="118"/>
                    </a:lnTo>
                    <a:close/>
                    <a:moveTo>
                      <a:pt x="70" y="104"/>
                    </a:moveTo>
                    <a:cubicBezTo>
                      <a:pt x="70" y="104"/>
                      <a:pt x="69" y="105"/>
                      <a:pt x="68" y="105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7" y="105"/>
                      <a:pt x="56" y="104"/>
                      <a:pt x="56" y="104"/>
                    </a:cubicBezTo>
                    <a:cubicBezTo>
                      <a:pt x="56" y="96"/>
                      <a:pt x="56" y="96"/>
                      <a:pt x="56" y="96"/>
                    </a:cubicBezTo>
                    <a:cubicBezTo>
                      <a:pt x="56" y="95"/>
                      <a:pt x="57" y="95"/>
                      <a:pt x="58" y="95"/>
                    </a:cubicBezTo>
                    <a:cubicBezTo>
                      <a:pt x="68" y="95"/>
                      <a:pt x="68" y="95"/>
                      <a:pt x="68" y="95"/>
                    </a:cubicBezTo>
                    <a:cubicBezTo>
                      <a:pt x="69" y="95"/>
                      <a:pt x="70" y="95"/>
                      <a:pt x="70" y="96"/>
                    </a:cubicBezTo>
                    <a:lnTo>
                      <a:pt x="70" y="104"/>
                    </a:lnTo>
                    <a:close/>
                    <a:moveTo>
                      <a:pt x="70" y="88"/>
                    </a:moveTo>
                    <a:cubicBezTo>
                      <a:pt x="70" y="89"/>
                      <a:pt x="69" y="90"/>
                      <a:pt x="68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7" y="90"/>
                      <a:pt x="56" y="89"/>
                      <a:pt x="56" y="88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6" y="80"/>
                      <a:pt x="57" y="79"/>
                      <a:pt x="58" y="79"/>
                    </a:cubicBezTo>
                    <a:cubicBezTo>
                      <a:pt x="68" y="79"/>
                      <a:pt x="68" y="79"/>
                      <a:pt x="68" y="79"/>
                    </a:cubicBezTo>
                    <a:cubicBezTo>
                      <a:pt x="69" y="79"/>
                      <a:pt x="70" y="80"/>
                      <a:pt x="70" y="81"/>
                    </a:cubicBezTo>
                    <a:lnTo>
                      <a:pt x="70" y="88"/>
                    </a:lnTo>
                    <a:close/>
                    <a:moveTo>
                      <a:pt x="70" y="66"/>
                    </a:moveTo>
                    <a:cubicBezTo>
                      <a:pt x="70" y="67"/>
                      <a:pt x="69" y="68"/>
                      <a:pt x="6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6" y="68"/>
                      <a:pt x="14" y="67"/>
                      <a:pt x="14" y="66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3"/>
                      <a:pt x="16" y="43"/>
                      <a:pt x="1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9" y="43"/>
                      <a:pt x="70" y="43"/>
                      <a:pt x="70" y="45"/>
                    </a:cubicBezTo>
                    <a:lnTo>
                      <a:pt x="70" y="66"/>
                    </a:lnTo>
                    <a:close/>
                    <a:moveTo>
                      <a:pt x="51" y="56"/>
                    </a:moveTo>
                    <a:cubicBezTo>
                      <a:pt x="51" y="58"/>
                      <a:pt x="50" y="59"/>
                      <a:pt x="48" y="59"/>
                    </a:cubicBezTo>
                    <a:cubicBezTo>
                      <a:pt x="46" y="59"/>
                      <a:pt x="44" y="58"/>
                      <a:pt x="44" y="56"/>
                    </a:cubicBezTo>
                    <a:cubicBezTo>
                      <a:pt x="44" y="54"/>
                      <a:pt x="46" y="53"/>
                      <a:pt x="48" y="53"/>
                    </a:cubicBezTo>
                    <a:cubicBezTo>
                      <a:pt x="50" y="53"/>
                      <a:pt x="51" y="54"/>
                      <a:pt x="51" y="56"/>
                    </a:cubicBezTo>
                    <a:close/>
                    <a:moveTo>
                      <a:pt x="63" y="56"/>
                    </a:moveTo>
                    <a:cubicBezTo>
                      <a:pt x="63" y="58"/>
                      <a:pt x="61" y="59"/>
                      <a:pt x="60" y="59"/>
                    </a:cubicBezTo>
                    <a:cubicBezTo>
                      <a:pt x="58" y="59"/>
                      <a:pt x="56" y="58"/>
                      <a:pt x="56" y="56"/>
                    </a:cubicBezTo>
                    <a:cubicBezTo>
                      <a:pt x="56" y="54"/>
                      <a:pt x="58" y="53"/>
                      <a:pt x="60" y="53"/>
                    </a:cubicBezTo>
                    <a:cubicBezTo>
                      <a:pt x="61" y="53"/>
                      <a:pt x="63" y="54"/>
                      <a:pt x="63" y="56"/>
                    </a:cubicBezTo>
                    <a:close/>
                    <a:moveTo>
                      <a:pt x="40" y="56"/>
                    </a:moveTo>
                    <a:cubicBezTo>
                      <a:pt x="40" y="58"/>
                      <a:pt x="38" y="59"/>
                      <a:pt x="36" y="59"/>
                    </a:cubicBezTo>
                    <a:cubicBezTo>
                      <a:pt x="34" y="59"/>
                      <a:pt x="33" y="58"/>
                      <a:pt x="33" y="56"/>
                    </a:cubicBezTo>
                    <a:cubicBezTo>
                      <a:pt x="33" y="54"/>
                      <a:pt x="34" y="53"/>
                      <a:pt x="36" y="53"/>
                    </a:cubicBezTo>
                    <a:cubicBezTo>
                      <a:pt x="38" y="53"/>
                      <a:pt x="40" y="54"/>
                      <a:pt x="40" y="56"/>
                    </a:cubicBezTo>
                    <a:close/>
                    <a:moveTo>
                      <a:pt x="28" y="56"/>
                    </a:moveTo>
                    <a:cubicBezTo>
                      <a:pt x="28" y="58"/>
                      <a:pt x="27" y="59"/>
                      <a:pt x="25" y="59"/>
                    </a:cubicBezTo>
                    <a:cubicBezTo>
                      <a:pt x="23" y="59"/>
                      <a:pt x="21" y="58"/>
                      <a:pt x="21" y="56"/>
                    </a:cubicBezTo>
                    <a:cubicBezTo>
                      <a:pt x="21" y="54"/>
                      <a:pt x="23" y="53"/>
                      <a:pt x="25" y="53"/>
                    </a:cubicBezTo>
                    <a:cubicBezTo>
                      <a:pt x="27" y="53"/>
                      <a:pt x="28" y="54"/>
                      <a:pt x="28" y="56"/>
                    </a:cubicBezTo>
                    <a:close/>
                    <a:moveTo>
                      <a:pt x="23" y="11"/>
                    </a:moveTo>
                    <a:cubicBezTo>
                      <a:pt x="23" y="10"/>
                      <a:pt x="24" y="10"/>
                      <a:pt x="25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1" y="10"/>
                      <a:pt x="52" y="10"/>
                      <a:pt x="52" y="11"/>
                    </a:cubicBezTo>
                    <a:cubicBezTo>
                      <a:pt x="52" y="12"/>
                      <a:pt x="51" y="12"/>
                      <a:pt x="50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2"/>
                      <a:pt x="23" y="12"/>
                      <a:pt x="23" y="11"/>
                    </a:cubicBezTo>
                    <a:close/>
                    <a:moveTo>
                      <a:pt x="61" y="22"/>
                    </a:moveTo>
                    <a:cubicBezTo>
                      <a:pt x="61" y="23"/>
                      <a:pt x="60" y="24"/>
                      <a:pt x="59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3" y="23"/>
                      <a:pt x="23" y="22"/>
                    </a:cubicBezTo>
                    <a:cubicBezTo>
                      <a:pt x="23" y="22"/>
                      <a:pt x="24" y="21"/>
                      <a:pt x="2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60" y="21"/>
                      <a:pt x="61" y="22"/>
                      <a:pt x="61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04"/>
              <p:cNvSpPr>
                <a:spLocks noEditPoints="1"/>
              </p:cNvSpPr>
              <p:nvPr/>
            </p:nvSpPr>
            <p:spPr bwMode="auto">
              <a:xfrm>
                <a:off x="4688" y="-7082"/>
                <a:ext cx="331" cy="232"/>
              </a:xfrm>
              <a:custGeom>
                <a:avLst/>
                <a:gdLst>
                  <a:gd name="T0" fmla="*/ 115 w 140"/>
                  <a:gd name="T1" fmla="*/ 11 h 98"/>
                  <a:gd name="T2" fmla="*/ 110 w 140"/>
                  <a:gd name="T3" fmla="*/ 14 h 98"/>
                  <a:gd name="T4" fmla="*/ 114 w 140"/>
                  <a:gd name="T5" fmla="*/ 27 h 98"/>
                  <a:gd name="T6" fmla="*/ 109 w 140"/>
                  <a:gd name="T7" fmla="*/ 20 h 98"/>
                  <a:gd name="T8" fmla="*/ 104 w 140"/>
                  <a:gd name="T9" fmla="*/ 20 h 98"/>
                  <a:gd name="T10" fmla="*/ 112 w 140"/>
                  <a:gd name="T11" fmla="*/ 20 h 98"/>
                  <a:gd name="T12" fmla="*/ 103 w 140"/>
                  <a:gd name="T13" fmla="*/ 13 h 98"/>
                  <a:gd name="T14" fmla="*/ 103 w 140"/>
                  <a:gd name="T15" fmla="*/ 14 h 98"/>
                  <a:gd name="T16" fmla="*/ 96 w 140"/>
                  <a:gd name="T17" fmla="*/ 18 h 98"/>
                  <a:gd name="T18" fmla="*/ 80 w 140"/>
                  <a:gd name="T19" fmla="*/ 59 h 98"/>
                  <a:gd name="T20" fmla="*/ 34 w 140"/>
                  <a:gd name="T21" fmla="*/ 17 h 98"/>
                  <a:gd name="T22" fmla="*/ 15 w 140"/>
                  <a:gd name="T23" fmla="*/ 24 h 98"/>
                  <a:gd name="T24" fmla="*/ 9 w 140"/>
                  <a:gd name="T25" fmla="*/ 16 h 98"/>
                  <a:gd name="T26" fmla="*/ 27 w 140"/>
                  <a:gd name="T27" fmla="*/ 87 h 98"/>
                  <a:gd name="T28" fmla="*/ 31 w 140"/>
                  <a:gd name="T29" fmla="*/ 54 h 98"/>
                  <a:gd name="T30" fmla="*/ 34 w 140"/>
                  <a:gd name="T31" fmla="*/ 56 h 98"/>
                  <a:gd name="T32" fmla="*/ 46 w 140"/>
                  <a:gd name="T33" fmla="*/ 43 h 98"/>
                  <a:gd name="T34" fmla="*/ 34 w 140"/>
                  <a:gd name="T35" fmla="*/ 40 h 98"/>
                  <a:gd name="T36" fmla="*/ 32 w 140"/>
                  <a:gd name="T37" fmla="*/ 44 h 98"/>
                  <a:gd name="T38" fmla="*/ 18 w 140"/>
                  <a:gd name="T39" fmla="*/ 46 h 98"/>
                  <a:gd name="T40" fmla="*/ 21 w 140"/>
                  <a:gd name="T41" fmla="*/ 36 h 98"/>
                  <a:gd name="T42" fmla="*/ 22 w 140"/>
                  <a:gd name="T43" fmla="*/ 33 h 98"/>
                  <a:gd name="T44" fmla="*/ 15 w 140"/>
                  <a:gd name="T45" fmla="*/ 33 h 98"/>
                  <a:gd name="T46" fmla="*/ 24 w 140"/>
                  <a:gd name="T47" fmla="*/ 24 h 98"/>
                  <a:gd name="T48" fmla="*/ 23 w 140"/>
                  <a:gd name="T49" fmla="*/ 16 h 98"/>
                  <a:gd name="T50" fmla="*/ 31 w 140"/>
                  <a:gd name="T51" fmla="*/ 20 h 98"/>
                  <a:gd name="T52" fmla="*/ 41 w 140"/>
                  <a:gd name="T53" fmla="*/ 13 h 98"/>
                  <a:gd name="T54" fmla="*/ 45 w 140"/>
                  <a:gd name="T55" fmla="*/ 16 h 98"/>
                  <a:gd name="T56" fmla="*/ 61 w 140"/>
                  <a:gd name="T57" fmla="*/ 16 h 98"/>
                  <a:gd name="T58" fmla="*/ 78 w 140"/>
                  <a:gd name="T59" fmla="*/ 24 h 98"/>
                  <a:gd name="T60" fmla="*/ 69 w 140"/>
                  <a:gd name="T61" fmla="*/ 27 h 98"/>
                  <a:gd name="T62" fmla="*/ 57 w 140"/>
                  <a:gd name="T63" fmla="*/ 37 h 98"/>
                  <a:gd name="T64" fmla="*/ 54 w 140"/>
                  <a:gd name="T65" fmla="*/ 43 h 98"/>
                  <a:gd name="T66" fmla="*/ 53 w 140"/>
                  <a:gd name="T67" fmla="*/ 53 h 98"/>
                  <a:gd name="T68" fmla="*/ 75 w 140"/>
                  <a:gd name="T69" fmla="*/ 56 h 98"/>
                  <a:gd name="T70" fmla="*/ 77 w 140"/>
                  <a:gd name="T71" fmla="*/ 58 h 98"/>
                  <a:gd name="T72" fmla="*/ 66 w 140"/>
                  <a:gd name="T73" fmla="*/ 53 h 98"/>
                  <a:gd name="T74" fmla="*/ 56 w 140"/>
                  <a:gd name="T75" fmla="*/ 52 h 98"/>
                  <a:gd name="T76" fmla="*/ 64 w 140"/>
                  <a:gd name="T77" fmla="*/ 53 h 98"/>
                  <a:gd name="T78" fmla="*/ 54 w 140"/>
                  <a:gd name="T79" fmla="*/ 45 h 98"/>
                  <a:gd name="T80" fmla="*/ 61 w 140"/>
                  <a:gd name="T81" fmla="*/ 39 h 98"/>
                  <a:gd name="T82" fmla="*/ 65 w 140"/>
                  <a:gd name="T83" fmla="*/ 33 h 98"/>
                  <a:gd name="T84" fmla="*/ 53 w 140"/>
                  <a:gd name="T85" fmla="*/ 62 h 98"/>
                  <a:gd name="T86" fmla="*/ 63 w 140"/>
                  <a:gd name="T87" fmla="*/ 56 h 98"/>
                  <a:gd name="T88" fmla="*/ 63 w 140"/>
                  <a:gd name="T89" fmla="*/ 66 h 98"/>
                  <a:gd name="T90" fmla="*/ 72 w 140"/>
                  <a:gd name="T91" fmla="*/ 64 h 98"/>
                  <a:gd name="T92" fmla="*/ 104 w 140"/>
                  <a:gd name="T93" fmla="*/ 55 h 98"/>
                  <a:gd name="T94" fmla="*/ 110 w 140"/>
                  <a:gd name="T95" fmla="*/ 75 h 98"/>
                  <a:gd name="T96" fmla="*/ 108 w 140"/>
                  <a:gd name="T97" fmla="*/ 55 h 98"/>
                  <a:gd name="T98" fmla="*/ 96 w 140"/>
                  <a:gd name="T99" fmla="*/ 42 h 98"/>
                  <a:gd name="T100" fmla="*/ 83 w 140"/>
                  <a:gd name="T101" fmla="*/ 24 h 98"/>
                  <a:gd name="T102" fmla="*/ 106 w 140"/>
                  <a:gd name="T103" fmla="*/ 23 h 98"/>
                  <a:gd name="T104" fmla="*/ 105 w 140"/>
                  <a:gd name="T105" fmla="*/ 30 h 98"/>
                  <a:gd name="T106" fmla="*/ 115 w 140"/>
                  <a:gd name="T107" fmla="*/ 32 h 98"/>
                  <a:gd name="T108" fmla="*/ 107 w 140"/>
                  <a:gd name="T109" fmla="*/ 37 h 98"/>
                  <a:gd name="T110" fmla="*/ 103 w 140"/>
                  <a:gd name="T111" fmla="*/ 45 h 98"/>
                  <a:gd name="T112" fmla="*/ 115 w 140"/>
                  <a:gd name="T113" fmla="*/ 54 h 98"/>
                  <a:gd name="T114" fmla="*/ 113 w 140"/>
                  <a:gd name="T115" fmla="*/ 50 h 98"/>
                  <a:gd name="T116" fmla="*/ 131 w 140"/>
                  <a:gd name="T117" fmla="*/ 18 h 98"/>
                  <a:gd name="T118" fmla="*/ 121 w 140"/>
                  <a:gd name="T119" fmla="*/ 28 h 98"/>
                  <a:gd name="T120" fmla="*/ 117 w 140"/>
                  <a:gd name="T121" fmla="*/ 12 h 98"/>
                  <a:gd name="T122" fmla="*/ 127 w 140"/>
                  <a:gd name="T123" fmla="*/ 11 h 98"/>
                  <a:gd name="T124" fmla="*/ 53 w 140"/>
                  <a:gd name="T125" fmla="*/ 7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0" h="98">
                    <a:moveTo>
                      <a:pt x="131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94"/>
                      <a:pt x="5" y="98"/>
                      <a:pt x="10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6" y="98"/>
                      <a:pt x="140" y="94"/>
                      <a:pt x="140" y="8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4"/>
                      <a:pt x="136" y="0"/>
                      <a:pt x="131" y="0"/>
                    </a:cubicBezTo>
                    <a:close/>
                    <a:moveTo>
                      <a:pt x="109" y="10"/>
                    </a:moveTo>
                    <a:cubicBezTo>
                      <a:pt x="108" y="10"/>
                      <a:pt x="108" y="10"/>
                      <a:pt x="108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1" y="10"/>
                      <a:pt x="111" y="10"/>
                      <a:pt x="111" y="10"/>
                    </a:cubicBezTo>
                    <a:cubicBezTo>
                      <a:pt x="111" y="10"/>
                      <a:pt x="111" y="10"/>
                      <a:pt x="111" y="10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112" y="9"/>
                      <a:pt x="112" y="9"/>
                      <a:pt x="112" y="9"/>
                    </a:cubicBezTo>
                    <a:cubicBezTo>
                      <a:pt x="112" y="9"/>
                      <a:pt x="112" y="9"/>
                      <a:pt x="112" y="9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3" y="8"/>
                      <a:pt x="113" y="8"/>
                      <a:pt x="113" y="8"/>
                    </a:cubicBezTo>
                    <a:cubicBezTo>
                      <a:pt x="113" y="8"/>
                      <a:pt x="113" y="8"/>
                      <a:pt x="113" y="8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0" y="16"/>
                      <a:pt x="110" y="16"/>
                      <a:pt x="110" y="16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10" y="16"/>
                      <a:pt x="110" y="16"/>
                      <a:pt x="110" y="16"/>
                    </a:cubicBezTo>
                    <a:cubicBezTo>
                      <a:pt x="110" y="16"/>
                      <a:pt x="110" y="16"/>
                      <a:pt x="110" y="16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08" y="15"/>
                      <a:pt x="108" y="15"/>
                      <a:pt x="108" y="15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09" y="14"/>
                      <a:pt x="109" y="14"/>
                      <a:pt x="109" y="14"/>
                    </a:cubicBezTo>
                    <a:cubicBezTo>
                      <a:pt x="109" y="14"/>
                      <a:pt x="109" y="14"/>
                      <a:pt x="109" y="14"/>
                    </a:cubicBezTo>
                    <a:cubicBezTo>
                      <a:pt x="109" y="14"/>
                      <a:pt x="109" y="14"/>
                      <a:pt x="109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3"/>
                      <a:pt x="110" y="13"/>
                      <a:pt x="110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2"/>
                      <a:pt x="109" y="12"/>
                      <a:pt x="109" y="12"/>
                    </a:cubicBezTo>
                    <a:cubicBezTo>
                      <a:pt x="109" y="12"/>
                      <a:pt x="109" y="12"/>
                      <a:pt x="109" y="1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1" y="12"/>
                      <a:pt x="111" y="12"/>
                      <a:pt x="111" y="12"/>
                    </a:cubicBezTo>
                    <a:cubicBezTo>
                      <a:pt x="111" y="12"/>
                      <a:pt x="111" y="12"/>
                      <a:pt x="111" y="12"/>
                    </a:cubicBezTo>
                    <a:cubicBezTo>
                      <a:pt x="111" y="12"/>
                      <a:pt x="111" y="12"/>
                      <a:pt x="111" y="12"/>
                    </a:cubicBezTo>
                    <a:cubicBezTo>
                      <a:pt x="111" y="12"/>
                      <a:pt x="111" y="12"/>
                      <a:pt x="111" y="12"/>
                    </a:cubicBezTo>
                    <a:cubicBezTo>
                      <a:pt x="111" y="12"/>
                      <a:pt x="111" y="12"/>
                      <a:pt x="111" y="12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1" y="11"/>
                      <a:pt x="111" y="11"/>
                      <a:pt x="111" y="11"/>
                    </a:cubicBezTo>
                    <a:cubicBezTo>
                      <a:pt x="111" y="12"/>
                      <a:pt x="111" y="12"/>
                      <a:pt x="111" y="12"/>
                    </a:cubicBezTo>
                    <a:cubicBezTo>
                      <a:pt x="111" y="12"/>
                      <a:pt x="111" y="12"/>
                      <a:pt x="111" y="12"/>
                    </a:cubicBezTo>
                    <a:cubicBezTo>
                      <a:pt x="111" y="11"/>
                      <a:pt x="111" y="11"/>
                      <a:pt x="111" y="11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09" y="12"/>
                      <a:pt x="109" y="12"/>
                      <a:pt x="109" y="12"/>
                    </a:cubicBezTo>
                    <a:cubicBezTo>
                      <a:pt x="109" y="11"/>
                      <a:pt x="109" y="11"/>
                      <a:pt x="109" y="11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09" y="11"/>
                      <a:pt x="109" y="11"/>
                      <a:pt x="109" y="11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9" y="11"/>
                      <a:pt x="109" y="11"/>
                      <a:pt x="109" y="11"/>
                    </a:cubicBezTo>
                    <a:cubicBezTo>
                      <a:pt x="109" y="10"/>
                      <a:pt x="109" y="10"/>
                      <a:pt x="109" y="10"/>
                    </a:cubicBezTo>
                    <a:close/>
                    <a:moveTo>
                      <a:pt x="115" y="25"/>
                    </a:moveTo>
                    <a:cubicBezTo>
                      <a:pt x="115" y="25"/>
                      <a:pt x="115" y="25"/>
                      <a:pt x="115" y="25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7"/>
                      <a:pt x="116" y="27"/>
                      <a:pt x="116" y="27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15" y="27"/>
                      <a:pt x="115" y="27"/>
                      <a:pt x="115" y="27"/>
                    </a:cubicBezTo>
                    <a:cubicBezTo>
                      <a:pt x="115" y="27"/>
                      <a:pt x="115" y="27"/>
                      <a:pt x="115" y="27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4" y="27"/>
                      <a:pt x="114" y="27"/>
                      <a:pt x="114" y="27"/>
                    </a:cubicBezTo>
                    <a:cubicBezTo>
                      <a:pt x="114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114" y="29"/>
                      <a:pt x="114" y="29"/>
                      <a:pt x="114" y="29"/>
                    </a:cubicBezTo>
                    <a:cubicBezTo>
                      <a:pt x="114" y="29"/>
                      <a:pt x="114" y="29"/>
                      <a:pt x="114" y="29"/>
                    </a:cubicBezTo>
                    <a:cubicBezTo>
                      <a:pt x="115" y="30"/>
                      <a:pt x="115" y="30"/>
                      <a:pt x="115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4" y="29"/>
                      <a:pt x="114" y="29"/>
                      <a:pt x="114" y="29"/>
                    </a:cubicBezTo>
                    <a:cubicBezTo>
                      <a:pt x="113" y="29"/>
                      <a:pt x="113" y="29"/>
                      <a:pt x="113" y="29"/>
                    </a:cubicBezTo>
                    <a:cubicBezTo>
                      <a:pt x="113" y="29"/>
                      <a:pt x="113" y="29"/>
                      <a:pt x="113" y="29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1" y="28"/>
                      <a:pt x="111" y="28"/>
                      <a:pt x="111" y="28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2" y="24"/>
                      <a:pt x="112" y="24"/>
                      <a:pt x="112" y="24"/>
                    </a:cubicBezTo>
                    <a:cubicBezTo>
                      <a:pt x="112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09" y="23"/>
                      <a:pt x="109" y="23"/>
                      <a:pt x="109" y="23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9" y="22"/>
                      <a:pt x="109" y="22"/>
                      <a:pt x="109" y="22"/>
                    </a:cubicBezTo>
                    <a:cubicBezTo>
                      <a:pt x="109" y="21"/>
                      <a:pt x="109" y="21"/>
                      <a:pt x="109" y="21"/>
                    </a:cubicBezTo>
                    <a:cubicBezTo>
                      <a:pt x="109" y="21"/>
                      <a:pt x="109" y="21"/>
                      <a:pt x="109" y="21"/>
                    </a:cubicBezTo>
                    <a:cubicBezTo>
                      <a:pt x="109" y="22"/>
                      <a:pt x="109" y="22"/>
                      <a:pt x="109" y="22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09" y="20"/>
                      <a:pt x="109" y="20"/>
                      <a:pt x="109" y="20"/>
                    </a:cubicBezTo>
                    <a:cubicBezTo>
                      <a:pt x="109" y="21"/>
                      <a:pt x="109" y="21"/>
                      <a:pt x="109" y="21"/>
                    </a:cubicBezTo>
                    <a:cubicBezTo>
                      <a:pt x="109" y="21"/>
                      <a:pt x="109" y="21"/>
                      <a:pt x="109" y="21"/>
                    </a:cubicBezTo>
                    <a:cubicBezTo>
                      <a:pt x="109" y="20"/>
                      <a:pt x="109" y="20"/>
                      <a:pt x="109" y="20"/>
                    </a:cubicBezTo>
                    <a:cubicBezTo>
                      <a:pt x="109" y="20"/>
                      <a:pt x="109" y="20"/>
                      <a:pt x="109" y="20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10" y="19"/>
                      <a:pt x="110" y="19"/>
                      <a:pt x="110" y="19"/>
                    </a:cubicBezTo>
                    <a:cubicBezTo>
                      <a:pt x="110" y="19"/>
                      <a:pt x="110" y="19"/>
                      <a:pt x="110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1" y="21"/>
                      <a:pt x="111" y="21"/>
                      <a:pt x="111" y="21"/>
                    </a:cubicBezTo>
                    <a:cubicBezTo>
                      <a:pt x="111" y="21"/>
                      <a:pt x="111" y="21"/>
                      <a:pt x="111" y="21"/>
                    </a:cubicBezTo>
                    <a:cubicBezTo>
                      <a:pt x="112" y="21"/>
                      <a:pt x="112" y="21"/>
                      <a:pt x="112" y="21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13" y="21"/>
                      <a:pt x="113" y="21"/>
                      <a:pt x="113" y="21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5" y="24"/>
                      <a:pt x="115" y="24"/>
                      <a:pt x="115" y="24"/>
                    </a:cubicBezTo>
                    <a:cubicBezTo>
                      <a:pt x="114" y="25"/>
                      <a:pt x="114" y="25"/>
                      <a:pt x="114" y="25"/>
                    </a:cubicBezTo>
                    <a:lnTo>
                      <a:pt x="115" y="25"/>
                    </a:lnTo>
                    <a:close/>
                    <a:moveTo>
                      <a:pt x="110" y="29"/>
                    </a:moveTo>
                    <a:cubicBezTo>
                      <a:pt x="110" y="30"/>
                      <a:pt x="110" y="30"/>
                      <a:pt x="110" y="30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10" y="29"/>
                      <a:pt x="110" y="29"/>
                      <a:pt x="110" y="29"/>
                    </a:cubicBezTo>
                    <a:close/>
                    <a:moveTo>
                      <a:pt x="106" y="19"/>
                    </a:moveTo>
                    <a:cubicBezTo>
                      <a:pt x="106" y="19"/>
                      <a:pt x="106" y="19"/>
                      <a:pt x="106" y="19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6" y="20"/>
                      <a:pt x="106" y="20"/>
                      <a:pt x="106" y="20"/>
                    </a:cubicBezTo>
                    <a:lnTo>
                      <a:pt x="106" y="19"/>
                    </a:lnTo>
                    <a:close/>
                    <a:moveTo>
                      <a:pt x="104" y="16"/>
                    </a:moveTo>
                    <a:cubicBezTo>
                      <a:pt x="104" y="16"/>
                      <a:pt x="104" y="16"/>
                      <a:pt x="104" y="16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lnTo>
                      <a:pt x="104" y="16"/>
                    </a:lnTo>
                    <a:close/>
                    <a:moveTo>
                      <a:pt x="104" y="20"/>
                    </a:moveTo>
                    <a:cubicBezTo>
                      <a:pt x="104" y="19"/>
                      <a:pt x="104" y="19"/>
                      <a:pt x="104" y="19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5" y="19"/>
                      <a:pt x="105" y="19"/>
                      <a:pt x="105" y="19"/>
                    </a:cubicBezTo>
                    <a:cubicBezTo>
                      <a:pt x="105" y="19"/>
                      <a:pt x="105" y="19"/>
                      <a:pt x="105" y="19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1"/>
                      <a:pt x="105" y="21"/>
                      <a:pt x="105" y="21"/>
                    </a:cubicBezTo>
                    <a:cubicBezTo>
                      <a:pt x="105" y="21"/>
                      <a:pt x="105" y="21"/>
                      <a:pt x="105" y="21"/>
                    </a:cubicBezTo>
                    <a:cubicBezTo>
                      <a:pt x="104" y="21"/>
                      <a:pt x="104" y="21"/>
                      <a:pt x="104" y="21"/>
                    </a:cubicBezTo>
                    <a:cubicBezTo>
                      <a:pt x="104" y="20"/>
                      <a:pt x="104" y="20"/>
                      <a:pt x="104" y="20"/>
                    </a:cubicBezTo>
                    <a:cubicBezTo>
                      <a:pt x="104" y="20"/>
                      <a:pt x="104" y="20"/>
                      <a:pt x="104" y="20"/>
                    </a:cubicBezTo>
                    <a:cubicBezTo>
                      <a:pt x="104" y="20"/>
                      <a:pt x="104" y="20"/>
                      <a:pt x="104" y="20"/>
                    </a:cubicBezTo>
                    <a:close/>
                    <a:moveTo>
                      <a:pt x="105" y="23"/>
                    </a:moveTo>
                    <a:cubicBezTo>
                      <a:pt x="105" y="23"/>
                      <a:pt x="105" y="23"/>
                      <a:pt x="105" y="23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4" y="23"/>
                      <a:pt x="104" y="23"/>
                      <a:pt x="104" y="23"/>
                    </a:cubicBezTo>
                    <a:lnTo>
                      <a:pt x="105" y="23"/>
                    </a:lnTo>
                    <a:close/>
                    <a:moveTo>
                      <a:pt x="105" y="17"/>
                    </a:moveTo>
                    <a:cubicBezTo>
                      <a:pt x="106" y="16"/>
                      <a:pt x="106" y="16"/>
                      <a:pt x="106" y="16"/>
                    </a:cubicBezTo>
                    <a:cubicBezTo>
                      <a:pt x="106" y="16"/>
                      <a:pt x="106" y="16"/>
                      <a:pt x="106" y="16"/>
                    </a:cubicBezTo>
                    <a:cubicBezTo>
                      <a:pt x="106" y="15"/>
                      <a:pt x="106" y="15"/>
                      <a:pt x="106" y="15"/>
                    </a:cubicBezTo>
                    <a:cubicBezTo>
                      <a:pt x="106" y="16"/>
                      <a:pt x="106" y="16"/>
                      <a:pt x="106" y="16"/>
                    </a:cubicBezTo>
                    <a:cubicBezTo>
                      <a:pt x="106" y="16"/>
                      <a:pt x="106" y="16"/>
                      <a:pt x="106" y="16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lnTo>
                      <a:pt x="105" y="17"/>
                    </a:lnTo>
                    <a:close/>
                    <a:moveTo>
                      <a:pt x="108" y="17"/>
                    </a:move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8"/>
                      <a:pt x="109" y="18"/>
                      <a:pt x="109" y="18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9" y="18"/>
                      <a:pt x="109" y="18"/>
                      <a:pt x="109" y="18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6"/>
                      <a:pt x="107" y="16"/>
                      <a:pt x="107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lose/>
                    <a:moveTo>
                      <a:pt x="111" y="19"/>
                    </a:moveTo>
                    <a:cubicBezTo>
                      <a:pt x="112" y="19"/>
                      <a:pt x="112" y="19"/>
                      <a:pt x="112" y="19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11" y="20"/>
                      <a:pt x="111" y="20"/>
                      <a:pt x="111" y="20"/>
                    </a:cubicBezTo>
                    <a:lnTo>
                      <a:pt x="111" y="19"/>
                    </a:lnTo>
                    <a:close/>
                    <a:moveTo>
                      <a:pt x="106" y="12"/>
                    </a:move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9" y="12"/>
                      <a:pt x="109" y="12"/>
                      <a:pt x="109" y="12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4"/>
                      <a:pt x="109" y="14"/>
                      <a:pt x="109" y="14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lnTo>
                      <a:pt x="106" y="12"/>
                    </a:lnTo>
                    <a:close/>
                    <a:moveTo>
                      <a:pt x="106" y="14"/>
                    </a:move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5"/>
                      <a:pt x="107" y="15"/>
                      <a:pt x="107" y="15"/>
                    </a:cubicBezTo>
                    <a:cubicBezTo>
                      <a:pt x="107" y="15"/>
                      <a:pt x="107" y="15"/>
                      <a:pt x="107" y="15"/>
                    </a:cubicBezTo>
                    <a:cubicBezTo>
                      <a:pt x="106" y="15"/>
                      <a:pt x="106" y="15"/>
                      <a:pt x="106" y="15"/>
                    </a:cubicBezTo>
                    <a:cubicBezTo>
                      <a:pt x="106" y="14"/>
                      <a:pt x="106" y="14"/>
                      <a:pt x="106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3"/>
                      <a:pt x="105" y="13"/>
                      <a:pt x="105" y="13"/>
                    </a:cubicBezTo>
                    <a:cubicBezTo>
                      <a:pt x="106" y="14"/>
                      <a:pt x="106" y="14"/>
                      <a:pt x="106" y="14"/>
                    </a:cubicBezTo>
                    <a:close/>
                    <a:moveTo>
                      <a:pt x="105" y="12"/>
                    </a:moveTo>
                    <a:cubicBezTo>
                      <a:pt x="105" y="12"/>
                      <a:pt x="105" y="12"/>
                      <a:pt x="105" y="12"/>
                    </a:cubicBezTo>
                    <a:cubicBezTo>
                      <a:pt x="106" y="12"/>
                      <a:pt x="106" y="12"/>
                      <a:pt x="106" y="12"/>
                    </a:cubicBezTo>
                    <a:cubicBezTo>
                      <a:pt x="105" y="13"/>
                      <a:pt x="105" y="13"/>
                      <a:pt x="105" y="13"/>
                    </a:cubicBezTo>
                    <a:cubicBezTo>
                      <a:pt x="105" y="12"/>
                      <a:pt x="105" y="12"/>
                      <a:pt x="105" y="12"/>
                    </a:cubicBezTo>
                    <a:close/>
                    <a:moveTo>
                      <a:pt x="103" y="13"/>
                    </a:moveTo>
                    <a:cubicBezTo>
                      <a:pt x="103" y="13"/>
                      <a:pt x="103" y="13"/>
                      <a:pt x="103" y="13"/>
                    </a:cubicBezTo>
                    <a:cubicBezTo>
                      <a:pt x="103" y="13"/>
                      <a:pt x="103" y="13"/>
                      <a:pt x="103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3" y="13"/>
                      <a:pt x="103" y="13"/>
                      <a:pt x="103" y="13"/>
                    </a:cubicBezTo>
                    <a:cubicBezTo>
                      <a:pt x="103" y="13"/>
                      <a:pt x="103" y="13"/>
                      <a:pt x="103" y="13"/>
                    </a:cubicBezTo>
                    <a:close/>
                    <a:moveTo>
                      <a:pt x="102" y="22"/>
                    </a:moveTo>
                    <a:cubicBezTo>
                      <a:pt x="101" y="23"/>
                      <a:pt x="101" y="23"/>
                      <a:pt x="101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99" y="23"/>
                      <a:pt x="99" y="23"/>
                      <a:pt x="99" y="23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0" y="21"/>
                      <a:pt x="100" y="21"/>
                      <a:pt x="100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3" y="22"/>
                      <a:pt x="103" y="22"/>
                      <a:pt x="103" y="22"/>
                    </a:cubicBezTo>
                    <a:cubicBezTo>
                      <a:pt x="103" y="22"/>
                      <a:pt x="103" y="22"/>
                      <a:pt x="103" y="22"/>
                    </a:cubicBezTo>
                    <a:cubicBezTo>
                      <a:pt x="103" y="22"/>
                      <a:pt x="103" y="22"/>
                      <a:pt x="103" y="22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2" y="22"/>
                      <a:pt x="102" y="22"/>
                      <a:pt x="102" y="22"/>
                    </a:cubicBezTo>
                    <a:close/>
                    <a:moveTo>
                      <a:pt x="102" y="14"/>
                    </a:moveTo>
                    <a:cubicBezTo>
                      <a:pt x="103" y="14"/>
                      <a:pt x="103" y="14"/>
                      <a:pt x="103" y="14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2" y="14"/>
                      <a:pt x="102" y="14"/>
                      <a:pt x="102" y="14"/>
                    </a:cubicBezTo>
                    <a:close/>
                    <a:moveTo>
                      <a:pt x="100" y="14"/>
                    </a:moveTo>
                    <a:cubicBezTo>
                      <a:pt x="100" y="13"/>
                      <a:pt x="100" y="13"/>
                      <a:pt x="100" y="13"/>
                    </a:cubicBezTo>
                    <a:cubicBezTo>
                      <a:pt x="100" y="13"/>
                      <a:pt x="100" y="13"/>
                      <a:pt x="100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4"/>
                    </a:cubicBezTo>
                    <a:close/>
                    <a:moveTo>
                      <a:pt x="97" y="15"/>
                    </a:moveTo>
                    <a:cubicBezTo>
                      <a:pt x="98" y="14"/>
                      <a:pt x="98" y="14"/>
                      <a:pt x="98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0" y="17"/>
                      <a:pt x="100" y="17"/>
                      <a:pt x="100" y="17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7" y="15"/>
                      <a:pt x="97" y="15"/>
                      <a:pt x="97" y="15"/>
                    </a:cubicBezTo>
                    <a:close/>
                    <a:moveTo>
                      <a:pt x="96" y="19"/>
                    </a:move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7" y="17"/>
                      <a:pt x="97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19"/>
                      <a:pt x="96" y="19"/>
                      <a:pt x="96" y="19"/>
                    </a:cubicBezTo>
                    <a:close/>
                    <a:moveTo>
                      <a:pt x="81" y="45"/>
                    </a:moveTo>
                    <a:cubicBezTo>
                      <a:pt x="81" y="45"/>
                      <a:pt x="81" y="45"/>
                      <a:pt x="81" y="45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3" y="47"/>
                      <a:pt x="83" y="47"/>
                      <a:pt x="83" y="4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7"/>
                      <a:pt x="83" y="47"/>
                      <a:pt x="83" y="47"/>
                    </a:cubicBezTo>
                    <a:cubicBezTo>
                      <a:pt x="83" y="47"/>
                      <a:pt x="83" y="47"/>
                      <a:pt x="83" y="47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lose/>
                    <a:moveTo>
                      <a:pt x="80" y="45"/>
                    </a:move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lose/>
                    <a:moveTo>
                      <a:pt x="79" y="60"/>
                    </a:moveTo>
                    <a:cubicBezTo>
                      <a:pt x="79" y="60"/>
                      <a:pt x="79" y="60"/>
                      <a:pt x="79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9" y="61"/>
                      <a:pt x="79" y="61"/>
                      <a:pt x="79" y="61"/>
                    </a:cubicBezTo>
                    <a:cubicBezTo>
                      <a:pt x="79" y="61"/>
                      <a:pt x="79" y="61"/>
                      <a:pt x="79" y="61"/>
                    </a:cubicBezTo>
                    <a:cubicBezTo>
                      <a:pt x="79" y="61"/>
                      <a:pt x="79" y="61"/>
                      <a:pt x="79" y="61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80" y="60"/>
                      <a:pt x="80" y="60"/>
                      <a:pt x="80" y="60"/>
                    </a:cubicBezTo>
                    <a:lnTo>
                      <a:pt x="79" y="60"/>
                    </a:lnTo>
                    <a:close/>
                    <a:moveTo>
                      <a:pt x="79" y="56"/>
                    </a:moveTo>
                    <a:cubicBezTo>
                      <a:pt x="79" y="56"/>
                      <a:pt x="79" y="56"/>
                      <a:pt x="79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lose/>
                    <a:moveTo>
                      <a:pt x="78" y="57"/>
                    </a:moveTo>
                    <a:cubicBezTo>
                      <a:pt x="78" y="58"/>
                      <a:pt x="78" y="58"/>
                      <a:pt x="78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7"/>
                      <a:pt x="78" y="57"/>
                      <a:pt x="78" y="57"/>
                    </a:cubicBezTo>
                    <a:close/>
                    <a:moveTo>
                      <a:pt x="35" y="14"/>
                    </a:move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4"/>
                      <a:pt x="35" y="14"/>
                      <a:pt x="35" y="14"/>
                    </a:cubicBezTo>
                    <a:close/>
                    <a:moveTo>
                      <a:pt x="33" y="16"/>
                    </a:move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6"/>
                      <a:pt x="33" y="16"/>
                      <a:pt x="33" y="16"/>
                    </a:cubicBezTo>
                    <a:close/>
                    <a:moveTo>
                      <a:pt x="14" y="22"/>
                    </a:move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lnTo>
                      <a:pt x="14" y="22"/>
                    </a:lnTo>
                    <a:close/>
                    <a:moveTo>
                      <a:pt x="13" y="26"/>
                    </a:move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6"/>
                      <a:pt x="13" y="26"/>
                      <a:pt x="13" y="26"/>
                    </a:cubicBezTo>
                    <a:close/>
                    <a:moveTo>
                      <a:pt x="12" y="19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lose/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lnTo>
                      <a:pt x="8" y="16"/>
                    </a:lnTo>
                    <a:close/>
                    <a:moveTo>
                      <a:pt x="18" y="88"/>
                    </a:moveTo>
                    <a:cubicBezTo>
                      <a:pt x="18" y="89"/>
                      <a:pt x="18" y="89"/>
                      <a:pt x="18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4" y="89"/>
                      <a:pt x="13" y="88"/>
                      <a:pt x="13" y="88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2" y="87"/>
                      <a:pt x="11" y="86"/>
                      <a:pt x="11" y="85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8" y="84"/>
                      <a:pt x="18" y="84"/>
                      <a:pt x="18" y="84"/>
                    </a:cubicBezTo>
                    <a:cubicBezTo>
                      <a:pt x="18" y="84"/>
                      <a:pt x="19" y="84"/>
                      <a:pt x="19" y="83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19" y="87"/>
                      <a:pt x="19" y="87"/>
                      <a:pt x="19" y="87"/>
                    </a:cubicBezTo>
                    <a:lnTo>
                      <a:pt x="18" y="88"/>
                    </a:lnTo>
                    <a:close/>
                    <a:moveTo>
                      <a:pt x="22" y="73"/>
                    </a:move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19" y="73"/>
                      <a:pt x="18" y="73"/>
                      <a:pt x="18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0"/>
                      <a:pt x="12" y="70"/>
                      <a:pt x="12" y="69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9" y="69"/>
                      <a:pt x="19" y="69"/>
                      <a:pt x="19" y="69"/>
                    </a:cubicBezTo>
                    <a:lnTo>
                      <a:pt x="22" y="73"/>
                    </a:lnTo>
                    <a:close/>
                    <a:moveTo>
                      <a:pt x="20" y="68"/>
                    </a:moveTo>
                    <a:cubicBezTo>
                      <a:pt x="20" y="68"/>
                      <a:pt x="20" y="68"/>
                      <a:pt x="20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3" y="71"/>
                      <a:pt x="23" y="71"/>
                      <a:pt x="23" y="71"/>
                    </a:cubicBezTo>
                    <a:lnTo>
                      <a:pt x="20" y="68"/>
                    </a:lnTo>
                    <a:close/>
                    <a:moveTo>
                      <a:pt x="18" y="74"/>
                    </a:moveTo>
                    <a:cubicBezTo>
                      <a:pt x="18" y="78"/>
                      <a:pt x="18" y="78"/>
                      <a:pt x="18" y="78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4"/>
                      <a:pt x="11" y="74"/>
                      <a:pt x="11" y="74"/>
                    </a:cubicBezTo>
                    <a:lnTo>
                      <a:pt x="18" y="74"/>
                    </a:lnTo>
                    <a:close/>
                    <a:moveTo>
                      <a:pt x="18" y="79"/>
                    </a:moveTo>
                    <a:cubicBezTo>
                      <a:pt x="18" y="82"/>
                      <a:pt x="18" y="82"/>
                      <a:pt x="18" y="82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1" y="79"/>
                      <a:pt x="11" y="79"/>
                      <a:pt x="11" y="79"/>
                    </a:cubicBezTo>
                    <a:lnTo>
                      <a:pt x="18" y="79"/>
                    </a:lnTo>
                    <a:close/>
                    <a:moveTo>
                      <a:pt x="26" y="89"/>
                    </a:moveTo>
                    <a:cubicBezTo>
                      <a:pt x="20" y="89"/>
                      <a:pt x="20" y="89"/>
                      <a:pt x="20" y="89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6" y="88"/>
                      <a:pt x="26" y="88"/>
                      <a:pt x="26" y="88"/>
                    </a:cubicBezTo>
                    <a:lnTo>
                      <a:pt x="26" y="89"/>
                    </a:lnTo>
                    <a:close/>
                    <a:moveTo>
                      <a:pt x="34" y="85"/>
                    </a:moveTo>
                    <a:cubicBezTo>
                      <a:pt x="34" y="86"/>
                      <a:pt x="34" y="87"/>
                      <a:pt x="34" y="87"/>
                    </a:cubicBezTo>
                    <a:cubicBezTo>
                      <a:pt x="33" y="88"/>
                      <a:pt x="33" y="88"/>
                      <a:pt x="33" y="88"/>
                    </a:cubicBezTo>
                    <a:cubicBezTo>
                      <a:pt x="33" y="88"/>
                      <a:pt x="32" y="89"/>
                      <a:pt x="31" y="89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4"/>
                      <a:pt x="28" y="84"/>
                      <a:pt x="28" y="84"/>
                    </a:cubicBezTo>
                    <a:cubicBezTo>
                      <a:pt x="34" y="84"/>
                      <a:pt x="34" y="84"/>
                      <a:pt x="34" y="84"/>
                    </a:cubicBezTo>
                    <a:lnTo>
                      <a:pt x="34" y="85"/>
                    </a:lnTo>
                    <a:close/>
                    <a:moveTo>
                      <a:pt x="34" y="82"/>
                    </a:moveTo>
                    <a:cubicBezTo>
                      <a:pt x="28" y="82"/>
                      <a:pt x="28" y="82"/>
                      <a:pt x="28" y="82"/>
                    </a:cubicBezTo>
                    <a:cubicBezTo>
                      <a:pt x="28" y="79"/>
                      <a:pt x="28" y="79"/>
                      <a:pt x="28" y="79"/>
                    </a:cubicBezTo>
                    <a:cubicBezTo>
                      <a:pt x="34" y="79"/>
                      <a:pt x="34" y="79"/>
                      <a:pt x="34" y="79"/>
                    </a:cubicBezTo>
                    <a:lnTo>
                      <a:pt x="34" y="82"/>
                    </a:lnTo>
                    <a:close/>
                    <a:moveTo>
                      <a:pt x="34" y="77"/>
                    </a:move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34" y="74"/>
                      <a:pt x="34" y="74"/>
                      <a:pt x="34" y="74"/>
                    </a:cubicBezTo>
                    <a:lnTo>
                      <a:pt x="34" y="77"/>
                    </a:lnTo>
                    <a:close/>
                    <a:moveTo>
                      <a:pt x="34" y="73"/>
                    </a:moveTo>
                    <a:cubicBezTo>
                      <a:pt x="28" y="73"/>
                      <a:pt x="28" y="73"/>
                      <a:pt x="28" y="73"/>
                    </a:cubicBezTo>
                    <a:cubicBezTo>
                      <a:pt x="27" y="73"/>
                      <a:pt x="27" y="73"/>
                      <a:pt x="27" y="74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2" y="68"/>
                      <a:pt x="32" y="68"/>
                      <a:pt x="33" y="69"/>
                    </a:cubicBezTo>
                    <a:cubicBezTo>
                      <a:pt x="34" y="69"/>
                      <a:pt x="34" y="69"/>
                      <a:pt x="34" y="69"/>
                    </a:cubicBezTo>
                    <a:cubicBezTo>
                      <a:pt x="34" y="70"/>
                      <a:pt x="34" y="70"/>
                      <a:pt x="34" y="71"/>
                    </a:cubicBezTo>
                    <a:lnTo>
                      <a:pt x="34" y="73"/>
                    </a:lnTo>
                    <a:close/>
                    <a:moveTo>
                      <a:pt x="29" y="52"/>
                    </a:move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9" y="52"/>
                      <a:pt x="29" y="52"/>
                      <a:pt x="29" y="52"/>
                    </a:cubicBezTo>
                    <a:close/>
                    <a:moveTo>
                      <a:pt x="30" y="52"/>
                    </a:move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1"/>
                      <a:pt x="31" y="51"/>
                      <a:pt x="31" y="51"/>
                    </a:cubicBezTo>
                    <a:lnTo>
                      <a:pt x="30" y="52"/>
                    </a:lnTo>
                    <a:close/>
                    <a:moveTo>
                      <a:pt x="31" y="52"/>
                    </a:move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1" y="52"/>
                      <a:pt x="31" y="52"/>
                      <a:pt x="31" y="52"/>
                    </a:cubicBezTo>
                    <a:close/>
                    <a:moveTo>
                      <a:pt x="31" y="52"/>
                    </a:move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lnTo>
                      <a:pt x="31" y="52"/>
                    </a:lnTo>
                    <a:close/>
                    <a:moveTo>
                      <a:pt x="32" y="55"/>
                    </a:moveTo>
                    <a:cubicBezTo>
                      <a:pt x="32" y="56"/>
                      <a:pt x="32" y="56"/>
                      <a:pt x="32" y="56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lnTo>
                      <a:pt x="32" y="55"/>
                    </a:lnTo>
                    <a:close/>
                    <a:moveTo>
                      <a:pt x="33" y="51"/>
                    </a:move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lnTo>
                      <a:pt x="33" y="51"/>
                    </a:lnTo>
                    <a:close/>
                    <a:moveTo>
                      <a:pt x="33" y="55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5"/>
                      <a:pt x="33" y="55"/>
                      <a:pt x="33" y="55"/>
                    </a:cubicBezTo>
                    <a:close/>
                    <a:moveTo>
                      <a:pt x="34" y="50"/>
                    </a:move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lose/>
                    <a:moveTo>
                      <a:pt x="34" y="56"/>
                    </a:move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lnTo>
                      <a:pt x="34" y="56"/>
                    </a:lnTo>
                    <a:close/>
                    <a:moveTo>
                      <a:pt x="39" y="45"/>
                    </a:moveTo>
                    <a:cubicBezTo>
                      <a:pt x="39" y="45"/>
                      <a:pt x="39" y="45"/>
                      <a:pt x="39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5"/>
                      <a:pt x="38" y="45"/>
                      <a:pt x="38" y="45"/>
                    </a:cubicBezTo>
                    <a:lnTo>
                      <a:pt x="39" y="45"/>
                    </a:lnTo>
                    <a:close/>
                    <a:moveTo>
                      <a:pt x="40" y="48"/>
                    </a:move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40" y="48"/>
                      <a:pt x="40" y="48"/>
                      <a:pt x="40" y="48"/>
                    </a:cubicBezTo>
                    <a:close/>
                    <a:moveTo>
                      <a:pt x="45" y="47"/>
                    </a:move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7"/>
                      <a:pt x="46" y="47"/>
                      <a:pt x="46" y="47"/>
                    </a:cubicBezTo>
                    <a:lnTo>
                      <a:pt x="45" y="47"/>
                    </a:lnTo>
                    <a:close/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6" y="44"/>
                      <a:pt x="46" y="44"/>
                      <a:pt x="46" y="44"/>
                    </a:cubicBezTo>
                    <a:cubicBezTo>
                      <a:pt x="46" y="44"/>
                      <a:pt x="46" y="44"/>
                      <a:pt x="46" y="44"/>
                    </a:cubicBezTo>
                    <a:cubicBezTo>
                      <a:pt x="46" y="44"/>
                      <a:pt x="46" y="44"/>
                      <a:pt x="46" y="44"/>
                    </a:cubicBezTo>
                    <a:cubicBezTo>
                      <a:pt x="46" y="44"/>
                      <a:pt x="46" y="44"/>
                      <a:pt x="46" y="44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3" y="16"/>
                      <a:pt x="43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4" y="17"/>
                      <a:pt x="64" y="17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8"/>
                      <a:pt x="70" y="28"/>
                      <a:pt x="70" y="28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3"/>
                      <a:pt x="56" y="43"/>
                      <a:pt x="56" y="43"/>
                    </a:cubicBezTo>
                    <a:cubicBezTo>
                      <a:pt x="56" y="43"/>
                      <a:pt x="56" y="43"/>
                      <a:pt x="56" y="43"/>
                    </a:cubicBezTo>
                    <a:cubicBezTo>
                      <a:pt x="56" y="43"/>
                      <a:pt x="56" y="43"/>
                      <a:pt x="56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3"/>
                      <a:pt x="55" y="53"/>
                      <a:pt x="55" y="53"/>
                    </a:cubicBezTo>
                    <a:cubicBezTo>
                      <a:pt x="55" y="53"/>
                      <a:pt x="55" y="53"/>
                      <a:pt x="55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lnTo>
                      <a:pt x="46" y="47"/>
                    </a:lnTo>
                    <a:close/>
                    <a:moveTo>
                      <a:pt x="75" y="60"/>
                    </a:move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0"/>
                      <a:pt x="75" y="60"/>
                    </a:cubicBezTo>
                    <a:close/>
                    <a:moveTo>
                      <a:pt x="75" y="59"/>
                    </a:move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60"/>
                      <a:pt x="75" y="60"/>
                      <a:pt x="75" y="60"/>
                    </a:cubicBezTo>
                    <a:lnTo>
                      <a:pt x="75" y="59"/>
                    </a:lnTo>
                    <a:close/>
                    <a:moveTo>
                      <a:pt x="75" y="57"/>
                    </a:moveTo>
                    <a:cubicBezTo>
                      <a:pt x="75" y="57"/>
                      <a:pt x="75" y="57"/>
                      <a:pt x="75" y="57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6"/>
                      <a:pt x="77" y="56"/>
                      <a:pt x="77" y="56"/>
                    </a:cubicBezTo>
                    <a:cubicBezTo>
                      <a:pt x="77" y="56"/>
                      <a:pt x="77" y="56"/>
                      <a:pt x="77" y="56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lnTo>
                      <a:pt x="75" y="57"/>
                    </a:lnTo>
                    <a:close/>
                    <a:moveTo>
                      <a:pt x="73" y="57"/>
                    </a:move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lose/>
                    <a:moveTo>
                      <a:pt x="76" y="60"/>
                    </a:moveTo>
                    <a:cubicBezTo>
                      <a:pt x="76" y="61"/>
                      <a:pt x="76" y="61"/>
                      <a:pt x="76" y="61"/>
                    </a:cubicBezTo>
                    <a:cubicBezTo>
                      <a:pt x="76" y="61"/>
                      <a:pt x="76" y="61"/>
                      <a:pt x="76" y="61"/>
                    </a:cubicBezTo>
                    <a:cubicBezTo>
                      <a:pt x="76" y="61"/>
                      <a:pt x="76" y="61"/>
                      <a:pt x="76" y="61"/>
                    </a:cubicBezTo>
                    <a:lnTo>
                      <a:pt x="76" y="60"/>
                    </a:lnTo>
                    <a:close/>
                    <a:moveTo>
                      <a:pt x="76" y="60"/>
                    </a:moveTo>
                    <a:cubicBezTo>
                      <a:pt x="76" y="60"/>
                      <a:pt x="76" y="60"/>
                      <a:pt x="76" y="60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60"/>
                      <a:pt x="77" y="60"/>
                      <a:pt x="77" y="60"/>
                    </a:cubicBezTo>
                    <a:cubicBezTo>
                      <a:pt x="77" y="60"/>
                      <a:pt x="77" y="60"/>
                      <a:pt x="77" y="60"/>
                    </a:cubicBezTo>
                    <a:cubicBezTo>
                      <a:pt x="77" y="60"/>
                      <a:pt x="77" y="60"/>
                      <a:pt x="77" y="60"/>
                    </a:cubicBezTo>
                    <a:cubicBezTo>
                      <a:pt x="76" y="60"/>
                      <a:pt x="76" y="60"/>
                      <a:pt x="76" y="60"/>
                    </a:cubicBezTo>
                    <a:close/>
                    <a:moveTo>
                      <a:pt x="77" y="58"/>
                    </a:move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lose/>
                    <a:moveTo>
                      <a:pt x="77" y="56"/>
                    </a:moveTo>
                    <a:cubicBezTo>
                      <a:pt x="77" y="56"/>
                      <a:pt x="77" y="56"/>
                      <a:pt x="77" y="56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6"/>
                      <a:pt x="77" y="56"/>
                      <a:pt x="77" y="56"/>
                    </a:cubicBezTo>
                    <a:close/>
                    <a:moveTo>
                      <a:pt x="71" y="58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lnTo>
                      <a:pt x="71" y="58"/>
                    </a:lnTo>
                    <a:close/>
                    <a:moveTo>
                      <a:pt x="69" y="60"/>
                    </a:move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0" y="60"/>
                      <a:pt x="70" y="60"/>
                      <a:pt x="70" y="60"/>
                    </a:cubicBezTo>
                    <a:cubicBezTo>
                      <a:pt x="70" y="60"/>
                      <a:pt x="70" y="60"/>
                      <a:pt x="70" y="60"/>
                    </a:cubicBezTo>
                    <a:cubicBezTo>
                      <a:pt x="70" y="60"/>
                      <a:pt x="70" y="60"/>
                      <a:pt x="70" y="60"/>
                    </a:cubicBezTo>
                    <a:cubicBezTo>
                      <a:pt x="70" y="60"/>
                      <a:pt x="70" y="60"/>
                      <a:pt x="70" y="60"/>
                    </a:cubicBezTo>
                    <a:lnTo>
                      <a:pt x="69" y="60"/>
                    </a:lnTo>
                    <a:close/>
                    <a:moveTo>
                      <a:pt x="68" y="59"/>
                    </a:move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9"/>
                      <a:pt x="68" y="59"/>
                      <a:pt x="68" y="59"/>
                    </a:cubicBezTo>
                    <a:close/>
                    <a:moveTo>
                      <a:pt x="68" y="55"/>
                    </a:moveTo>
                    <a:cubicBezTo>
                      <a:pt x="67" y="55"/>
                      <a:pt x="67" y="55"/>
                      <a:pt x="67" y="55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lose/>
                    <a:moveTo>
                      <a:pt x="64" y="54"/>
                    </a:moveTo>
                    <a:cubicBezTo>
                      <a:pt x="64" y="54"/>
                      <a:pt x="64" y="54"/>
                      <a:pt x="64" y="54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1" y="54"/>
                      <a:pt x="61" y="54"/>
                      <a:pt x="61" y="54"/>
                    </a:cubicBezTo>
                    <a:cubicBezTo>
                      <a:pt x="61" y="54"/>
                      <a:pt x="61" y="54"/>
                      <a:pt x="61" y="54"/>
                    </a:cubicBezTo>
                    <a:cubicBezTo>
                      <a:pt x="61" y="54"/>
                      <a:pt x="61" y="54"/>
                      <a:pt x="61" y="5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58" y="52"/>
                      <a:pt x="58" y="52"/>
                      <a:pt x="58" y="52"/>
                    </a:cubicBezTo>
                    <a:cubicBezTo>
                      <a:pt x="58" y="52"/>
                      <a:pt x="58" y="52"/>
                      <a:pt x="58" y="52"/>
                    </a:cubicBezTo>
                    <a:cubicBezTo>
                      <a:pt x="58" y="52"/>
                      <a:pt x="58" y="52"/>
                      <a:pt x="58" y="52"/>
                    </a:cubicBezTo>
                    <a:cubicBezTo>
                      <a:pt x="58" y="52"/>
                      <a:pt x="58" y="52"/>
                      <a:pt x="58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61" y="51"/>
                      <a:pt x="61" y="51"/>
                      <a:pt x="61" y="51"/>
                    </a:cubicBezTo>
                    <a:cubicBezTo>
                      <a:pt x="61" y="51"/>
                      <a:pt x="61" y="51"/>
                      <a:pt x="61" y="51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4"/>
                      <a:pt x="64" y="54"/>
                      <a:pt x="64" y="54"/>
                    </a:cubicBezTo>
                    <a:close/>
                    <a:moveTo>
                      <a:pt x="59" y="53"/>
                    </a:moveTo>
                    <a:cubicBezTo>
                      <a:pt x="58" y="54"/>
                      <a:pt x="58" y="54"/>
                      <a:pt x="58" y="54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lnTo>
                      <a:pt x="59" y="53"/>
                    </a:lnTo>
                    <a:close/>
                    <a:moveTo>
                      <a:pt x="51" y="50"/>
                    </a:moveTo>
                    <a:cubicBezTo>
                      <a:pt x="51" y="49"/>
                      <a:pt x="51" y="49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0"/>
                      <a:pt x="51" y="50"/>
                      <a:pt x="51" y="50"/>
                    </a:cubicBezTo>
                    <a:close/>
                    <a:moveTo>
                      <a:pt x="53" y="47"/>
                    </a:move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53" y="47"/>
                      <a:pt x="53" y="47"/>
                      <a:pt x="53" y="47"/>
                    </a:cubicBezTo>
                    <a:close/>
                    <a:moveTo>
                      <a:pt x="55" y="45"/>
                    </a:move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6"/>
                      <a:pt x="55" y="46"/>
                      <a:pt x="55" y="46"/>
                    </a:cubicBezTo>
                    <a:lnTo>
                      <a:pt x="55" y="45"/>
                    </a:lnTo>
                    <a:close/>
                    <a:moveTo>
                      <a:pt x="65" y="35"/>
                    </a:move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lnTo>
                      <a:pt x="65" y="35"/>
                    </a:lnTo>
                    <a:close/>
                    <a:moveTo>
                      <a:pt x="64" y="32"/>
                    </a:move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4" y="32"/>
                    </a:cubicBezTo>
                    <a:close/>
                    <a:moveTo>
                      <a:pt x="72" y="56"/>
                    </a:moveTo>
                    <a:cubicBezTo>
                      <a:pt x="72" y="56"/>
                      <a:pt x="72" y="56"/>
                      <a:pt x="72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lose/>
                    <a:moveTo>
                      <a:pt x="58" y="84"/>
                    </a:moveTo>
                    <a:cubicBezTo>
                      <a:pt x="57" y="84"/>
                      <a:pt x="57" y="85"/>
                      <a:pt x="57" y="85"/>
                    </a:cubicBezTo>
                    <a:cubicBezTo>
                      <a:pt x="56" y="85"/>
                      <a:pt x="55" y="86"/>
                      <a:pt x="55" y="86"/>
                    </a:cubicBezTo>
                    <a:cubicBezTo>
                      <a:pt x="54" y="86"/>
                      <a:pt x="53" y="86"/>
                      <a:pt x="52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3" y="73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6" y="73"/>
                    </a:cubicBezTo>
                    <a:cubicBezTo>
                      <a:pt x="56" y="74"/>
                      <a:pt x="56" y="74"/>
                      <a:pt x="57" y="74"/>
                    </a:cubicBezTo>
                    <a:cubicBezTo>
                      <a:pt x="57" y="75"/>
                      <a:pt x="57" y="75"/>
                      <a:pt x="57" y="76"/>
                    </a:cubicBezTo>
                    <a:cubicBezTo>
                      <a:pt x="57" y="77"/>
                      <a:pt x="57" y="77"/>
                      <a:pt x="57" y="78"/>
                    </a:cubicBezTo>
                    <a:cubicBezTo>
                      <a:pt x="56" y="78"/>
                      <a:pt x="56" y="78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6" y="79"/>
                      <a:pt x="57" y="79"/>
                      <a:pt x="57" y="80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lose/>
                    <a:moveTo>
                      <a:pt x="59" y="63"/>
                    </a:moveTo>
                    <a:cubicBezTo>
                      <a:pt x="58" y="63"/>
                      <a:pt x="58" y="63"/>
                      <a:pt x="58" y="63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5" y="62"/>
                      <a:pt x="55" y="62"/>
                      <a:pt x="55" y="62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2" y="61"/>
                      <a:pt x="52" y="61"/>
                      <a:pt x="52" y="61"/>
                    </a:cubicBezTo>
                    <a:cubicBezTo>
                      <a:pt x="52" y="61"/>
                      <a:pt x="52" y="61"/>
                      <a:pt x="52" y="61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5"/>
                      <a:pt x="55" y="55"/>
                      <a:pt x="55" y="55"/>
                    </a:cubicBezTo>
                    <a:cubicBezTo>
                      <a:pt x="55" y="55"/>
                      <a:pt x="55" y="55"/>
                      <a:pt x="55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7" y="55"/>
                      <a:pt x="57" y="55"/>
                      <a:pt x="57" y="55"/>
                    </a:cubicBezTo>
                    <a:cubicBezTo>
                      <a:pt x="57" y="55"/>
                      <a:pt x="57" y="55"/>
                      <a:pt x="57" y="55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9" y="64"/>
                      <a:pt x="59" y="64"/>
                      <a:pt x="59" y="64"/>
                    </a:cubicBezTo>
                    <a:lnTo>
                      <a:pt x="59" y="63"/>
                    </a:lnTo>
                    <a:close/>
                    <a:moveTo>
                      <a:pt x="63" y="66"/>
                    </a:move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6"/>
                      <a:pt x="63" y="66"/>
                      <a:pt x="63" y="66"/>
                    </a:cubicBezTo>
                    <a:close/>
                    <a:moveTo>
                      <a:pt x="69" y="86"/>
                    </a:moveTo>
                    <a:cubicBezTo>
                      <a:pt x="68" y="83"/>
                      <a:pt x="68" y="83"/>
                      <a:pt x="68" y="83"/>
                    </a:cubicBezTo>
                    <a:cubicBezTo>
                      <a:pt x="64" y="83"/>
                      <a:pt x="64" y="83"/>
                      <a:pt x="64" y="83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73" y="86"/>
                      <a:pt x="73" y="86"/>
                      <a:pt x="73" y="86"/>
                    </a:cubicBezTo>
                    <a:lnTo>
                      <a:pt x="69" y="86"/>
                    </a:lnTo>
                    <a:close/>
                    <a:moveTo>
                      <a:pt x="73" y="66"/>
                    </a:move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0" y="68"/>
                      <a:pt x="70" y="68"/>
                      <a:pt x="70" y="68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3" y="65"/>
                    </a:cubicBezTo>
                    <a:cubicBezTo>
                      <a:pt x="73" y="65"/>
                      <a:pt x="73" y="65"/>
                      <a:pt x="73" y="65"/>
                    </a:cubicBezTo>
                    <a:lnTo>
                      <a:pt x="73" y="66"/>
                    </a:lnTo>
                    <a:close/>
                    <a:moveTo>
                      <a:pt x="74" y="58"/>
                    </a:moveTo>
                    <a:cubicBezTo>
                      <a:pt x="74" y="59"/>
                      <a:pt x="74" y="59"/>
                      <a:pt x="74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8"/>
                      <a:pt x="73" y="58"/>
                      <a:pt x="73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lose/>
                    <a:moveTo>
                      <a:pt x="74" y="61"/>
                    </a:move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4" y="62"/>
                      <a:pt x="74" y="62"/>
                      <a:pt x="74" y="62"/>
                    </a:cubicBezTo>
                    <a:lnTo>
                      <a:pt x="74" y="61"/>
                    </a:lnTo>
                    <a:close/>
                    <a:moveTo>
                      <a:pt x="87" y="86"/>
                    </a:moveTo>
                    <a:cubicBezTo>
                      <a:pt x="84" y="86"/>
                      <a:pt x="84" y="86"/>
                      <a:pt x="84" y="86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86"/>
                      <a:pt x="78" y="86"/>
                      <a:pt x="78" y="86"/>
                    </a:cubicBezTo>
                    <a:cubicBezTo>
                      <a:pt x="75" y="86"/>
                      <a:pt x="75" y="86"/>
                      <a:pt x="75" y="86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9" y="73"/>
                      <a:pt x="79" y="73"/>
                      <a:pt x="79" y="73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73"/>
                      <a:pt x="84" y="73"/>
                      <a:pt x="84" y="73"/>
                    </a:cubicBezTo>
                    <a:cubicBezTo>
                      <a:pt x="87" y="73"/>
                      <a:pt x="87" y="73"/>
                      <a:pt x="87" y="73"/>
                    </a:cubicBezTo>
                    <a:lnTo>
                      <a:pt x="87" y="86"/>
                    </a:lnTo>
                    <a:close/>
                    <a:moveTo>
                      <a:pt x="99" y="86"/>
                    </a:moveTo>
                    <a:cubicBezTo>
                      <a:pt x="95" y="81"/>
                      <a:pt x="95" y="81"/>
                      <a:pt x="95" y="81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4" y="73"/>
                      <a:pt x="94" y="73"/>
                      <a:pt x="94" y="73"/>
                    </a:cubicBezTo>
                    <a:cubicBezTo>
                      <a:pt x="94" y="79"/>
                      <a:pt x="94" y="79"/>
                      <a:pt x="94" y="79"/>
                    </a:cubicBezTo>
                    <a:cubicBezTo>
                      <a:pt x="99" y="73"/>
                      <a:pt x="99" y="73"/>
                      <a:pt x="99" y="73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98" y="79"/>
                      <a:pt x="98" y="79"/>
                      <a:pt x="98" y="79"/>
                    </a:cubicBezTo>
                    <a:cubicBezTo>
                      <a:pt x="103" y="86"/>
                      <a:pt x="103" y="86"/>
                      <a:pt x="103" y="86"/>
                    </a:cubicBezTo>
                    <a:lnTo>
                      <a:pt x="99" y="86"/>
                    </a:lnTo>
                    <a:close/>
                    <a:moveTo>
                      <a:pt x="104" y="56"/>
                    </a:moveTo>
                    <a:cubicBezTo>
                      <a:pt x="104" y="56"/>
                      <a:pt x="104" y="56"/>
                      <a:pt x="104" y="56"/>
                    </a:cubicBezTo>
                    <a:cubicBezTo>
                      <a:pt x="103" y="56"/>
                      <a:pt x="103" y="56"/>
                      <a:pt x="103" y="56"/>
                    </a:cubicBezTo>
                    <a:cubicBezTo>
                      <a:pt x="103" y="55"/>
                      <a:pt x="103" y="55"/>
                      <a:pt x="103" y="55"/>
                    </a:cubicBezTo>
                    <a:cubicBezTo>
                      <a:pt x="104" y="55"/>
                      <a:pt x="104" y="55"/>
                      <a:pt x="104" y="55"/>
                    </a:cubicBezTo>
                    <a:cubicBezTo>
                      <a:pt x="104" y="55"/>
                      <a:pt x="104" y="55"/>
                      <a:pt x="104" y="55"/>
                    </a:cubicBezTo>
                    <a:cubicBezTo>
                      <a:pt x="104" y="55"/>
                      <a:pt x="104" y="55"/>
                      <a:pt x="104" y="55"/>
                    </a:cubicBezTo>
                    <a:cubicBezTo>
                      <a:pt x="104" y="55"/>
                      <a:pt x="104" y="55"/>
                      <a:pt x="104" y="55"/>
                    </a:cubicBezTo>
                    <a:cubicBezTo>
                      <a:pt x="105" y="56"/>
                      <a:pt x="105" y="56"/>
                      <a:pt x="105" y="56"/>
                    </a:cubicBezTo>
                    <a:lnTo>
                      <a:pt x="104" y="56"/>
                    </a:lnTo>
                    <a:close/>
                    <a:moveTo>
                      <a:pt x="106" y="65"/>
                    </a:move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5"/>
                      <a:pt x="107" y="65"/>
                      <a:pt x="107" y="65"/>
                    </a:cubicBezTo>
                    <a:cubicBezTo>
                      <a:pt x="107" y="65"/>
                      <a:pt x="107" y="65"/>
                      <a:pt x="107" y="65"/>
                    </a:cubicBezTo>
                    <a:lnTo>
                      <a:pt x="106" y="65"/>
                    </a:lnTo>
                    <a:close/>
                    <a:moveTo>
                      <a:pt x="113" y="77"/>
                    </a:moveTo>
                    <a:cubicBezTo>
                      <a:pt x="113" y="77"/>
                      <a:pt x="113" y="77"/>
                      <a:pt x="113" y="77"/>
                    </a:cubicBezTo>
                    <a:cubicBezTo>
                      <a:pt x="112" y="77"/>
                      <a:pt x="112" y="77"/>
                      <a:pt x="112" y="77"/>
                    </a:cubicBezTo>
                    <a:cubicBezTo>
                      <a:pt x="112" y="77"/>
                      <a:pt x="112" y="77"/>
                      <a:pt x="112" y="77"/>
                    </a:cubicBezTo>
                    <a:cubicBezTo>
                      <a:pt x="111" y="77"/>
                      <a:pt x="111" y="77"/>
                      <a:pt x="111" y="77"/>
                    </a:cubicBezTo>
                    <a:cubicBezTo>
                      <a:pt x="111" y="76"/>
                      <a:pt x="111" y="76"/>
                      <a:pt x="111" y="76"/>
                    </a:cubicBezTo>
                    <a:cubicBezTo>
                      <a:pt x="112" y="76"/>
                      <a:pt x="112" y="76"/>
                      <a:pt x="112" y="76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3" y="76"/>
                      <a:pt x="113" y="76"/>
                      <a:pt x="113" y="76"/>
                    </a:cubicBezTo>
                    <a:lnTo>
                      <a:pt x="113" y="77"/>
                    </a:lnTo>
                    <a:close/>
                    <a:moveTo>
                      <a:pt x="123" y="60"/>
                    </a:move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63"/>
                      <a:pt x="121" y="63"/>
                      <a:pt x="121" y="63"/>
                    </a:cubicBezTo>
                    <a:cubicBezTo>
                      <a:pt x="121" y="63"/>
                      <a:pt x="121" y="63"/>
                      <a:pt x="121" y="63"/>
                    </a:cubicBezTo>
                    <a:cubicBezTo>
                      <a:pt x="120" y="64"/>
                      <a:pt x="120" y="64"/>
                      <a:pt x="120" y="6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18" y="66"/>
                      <a:pt x="118" y="66"/>
                      <a:pt x="118" y="66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6" y="68"/>
                      <a:pt x="116" y="68"/>
                      <a:pt x="116" y="68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4" y="69"/>
                      <a:pt x="114" y="69"/>
                      <a:pt x="114" y="69"/>
                    </a:cubicBezTo>
                    <a:cubicBezTo>
                      <a:pt x="114" y="69"/>
                      <a:pt x="114" y="69"/>
                      <a:pt x="114" y="69"/>
                    </a:cubicBezTo>
                    <a:cubicBezTo>
                      <a:pt x="114" y="70"/>
                      <a:pt x="114" y="70"/>
                      <a:pt x="114" y="70"/>
                    </a:cubicBezTo>
                    <a:cubicBezTo>
                      <a:pt x="114" y="70"/>
                      <a:pt x="114" y="70"/>
                      <a:pt x="114" y="70"/>
                    </a:cubicBezTo>
                    <a:cubicBezTo>
                      <a:pt x="114" y="71"/>
                      <a:pt x="114" y="71"/>
                      <a:pt x="114" y="71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2" y="71"/>
                      <a:pt x="112" y="71"/>
                      <a:pt x="112" y="71"/>
                    </a:cubicBezTo>
                    <a:cubicBezTo>
                      <a:pt x="112" y="71"/>
                      <a:pt x="112" y="71"/>
                      <a:pt x="112" y="71"/>
                    </a:cubicBezTo>
                    <a:cubicBezTo>
                      <a:pt x="112" y="71"/>
                      <a:pt x="112" y="71"/>
                      <a:pt x="112" y="71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72"/>
                      <a:pt x="111" y="72"/>
                      <a:pt x="111" y="72"/>
                    </a:cubicBezTo>
                    <a:cubicBezTo>
                      <a:pt x="112" y="72"/>
                      <a:pt x="112" y="72"/>
                      <a:pt x="112" y="72"/>
                    </a:cubicBezTo>
                    <a:cubicBezTo>
                      <a:pt x="112" y="72"/>
                      <a:pt x="112" y="72"/>
                      <a:pt x="112" y="72"/>
                    </a:cubicBezTo>
                    <a:cubicBezTo>
                      <a:pt x="111" y="72"/>
                      <a:pt x="111" y="72"/>
                      <a:pt x="111" y="72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1" y="78"/>
                      <a:pt x="111" y="78"/>
                      <a:pt x="111" y="78"/>
                    </a:cubicBezTo>
                    <a:cubicBezTo>
                      <a:pt x="111" y="78"/>
                      <a:pt x="111" y="78"/>
                      <a:pt x="111" y="78"/>
                    </a:cubicBezTo>
                    <a:cubicBezTo>
                      <a:pt x="111" y="78"/>
                      <a:pt x="111" y="78"/>
                      <a:pt x="111" y="78"/>
                    </a:cubicBezTo>
                    <a:cubicBezTo>
                      <a:pt x="110" y="78"/>
                      <a:pt x="110" y="78"/>
                      <a:pt x="110" y="78"/>
                    </a:cubicBezTo>
                    <a:cubicBezTo>
                      <a:pt x="110" y="78"/>
                      <a:pt x="110" y="78"/>
                      <a:pt x="110" y="78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08" y="78"/>
                      <a:pt x="108" y="78"/>
                      <a:pt x="108" y="78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07" y="76"/>
                      <a:pt x="107" y="76"/>
                      <a:pt x="107" y="76"/>
                    </a:cubicBezTo>
                    <a:cubicBezTo>
                      <a:pt x="107" y="75"/>
                      <a:pt x="107" y="75"/>
                      <a:pt x="107" y="75"/>
                    </a:cubicBezTo>
                    <a:cubicBezTo>
                      <a:pt x="107" y="74"/>
                      <a:pt x="107" y="74"/>
                      <a:pt x="107" y="74"/>
                    </a:cubicBezTo>
                    <a:cubicBezTo>
                      <a:pt x="107" y="73"/>
                      <a:pt x="107" y="73"/>
                      <a:pt x="107" y="73"/>
                    </a:cubicBezTo>
                    <a:cubicBezTo>
                      <a:pt x="107" y="73"/>
                      <a:pt x="107" y="73"/>
                      <a:pt x="107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2"/>
                      <a:pt x="108" y="72"/>
                      <a:pt x="108" y="72"/>
                    </a:cubicBezTo>
                    <a:cubicBezTo>
                      <a:pt x="108" y="72"/>
                      <a:pt x="108" y="72"/>
                      <a:pt x="108" y="72"/>
                    </a:cubicBezTo>
                    <a:cubicBezTo>
                      <a:pt x="108" y="70"/>
                      <a:pt x="108" y="70"/>
                      <a:pt x="108" y="70"/>
                    </a:cubicBezTo>
                    <a:cubicBezTo>
                      <a:pt x="108" y="71"/>
                      <a:pt x="108" y="71"/>
                      <a:pt x="108" y="71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09" y="67"/>
                      <a:pt x="109" y="67"/>
                      <a:pt x="109" y="67"/>
                    </a:cubicBezTo>
                    <a:cubicBezTo>
                      <a:pt x="109" y="67"/>
                      <a:pt x="109" y="67"/>
                      <a:pt x="109" y="67"/>
                    </a:cubicBezTo>
                    <a:cubicBezTo>
                      <a:pt x="109" y="66"/>
                      <a:pt x="109" y="66"/>
                      <a:pt x="109" y="66"/>
                    </a:cubicBez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4"/>
                      <a:pt x="109" y="64"/>
                      <a:pt x="109" y="64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8" y="59"/>
                      <a:pt x="108" y="59"/>
                      <a:pt x="108" y="59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7" y="56"/>
                      <a:pt x="107" y="56"/>
                      <a:pt x="107" y="56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8" y="54"/>
                      <a:pt x="108" y="54"/>
                      <a:pt x="108" y="54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7" y="54"/>
                      <a:pt x="107" y="54"/>
                      <a:pt x="107" y="54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2"/>
                      <a:pt x="106" y="52"/>
                      <a:pt x="106" y="52"/>
                    </a:cubicBezTo>
                    <a:cubicBezTo>
                      <a:pt x="106" y="52"/>
                      <a:pt x="106" y="52"/>
                      <a:pt x="106" y="52"/>
                    </a:cubicBezTo>
                    <a:cubicBezTo>
                      <a:pt x="106" y="52"/>
                      <a:pt x="106" y="52"/>
                      <a:pt x="106" y="52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2" y="50"/>
                      <a:pt x="102" y="50"/>
                      <a:pt x="102" y="50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100" y="47"/>
                      <a:pt x="100" y="47"/>
                      <a:pt x="100" y="47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7" y="46"/>
                      <a:pt x="97" y="46"/>
                      <a:pt x="97" y="46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5" y="41"/>
                      <a:pt x="95" y="41"/>
                      <a:pt x="95" y="41"/>
                    </a:cubicBezTo>
                    <a:cubicBezTo>
                      <a:pt x="95" y="41"/>
                      <a:pt x="95" y="41"/>
                      <a:pt x="95" y="41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89" y="28"/>
                      <a:pt x="89" y="28"/>
                      <a:pt x="89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8"/>
                      <a:pt x="87" y="28"/>
                      <a:pt x="87" y="28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3" y="25"/>
                      <a:pt x="83" y="25"/>
                      <a:pt x="83" y="25"/>
                    </a:cubicBezTo>
                    <a:cubicBezTo>
                      <a:pt x="83" y="25"/>
                      <a:pt x="83" y="25"/>
                      <a:pt x="83" y="25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4" y="23"/>
                      <a:pt x="84" y="23"/>
                      <a:pt x="84" y="23"/>
                    </a:cubicBezTo>
                    <a:cubicBezTo>
                      <a:pt x="84" y="23"/>
                      <a:pt x="84" y="23"/>
                      <a:pt x="84" y="23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9" y="21"/>
                      <a:pt x="89" y="21"/>
                      <a:pt x="89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7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9" y="23"/>
                      <a:pt x="99" y="23"/>
                      <a:pt x="99" y="23"/>
                    </a:cubicBezTo>
                    <a:cubicBezTo>
                      <a:pt x="99" y="23"/>
                      <a:pt x="99" y="23"/>
                      <a:pt x="99" y="23"/>
                    </a:cubicBezTo>
                    <a:cubicBezTo>
                      <a:pt x="99" y="23"/>
                      <a:pt x="99" y="23"/>
                      <a:pt x="99" y="23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0" y="24"/>
                      <a:pt x="100" y="24"/>
                      <a:pt x="100" y="24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2" y="24"/>
                      <a:pt x="102" y="24"/>
                      <a:pt x="102" y="24"/>
                    </a:cubicBezTo>
                    <a:cubicBezTo>
                      <a:pt x="102" y="24"/>
                      <a:pt x="102" y="24"/>
                      <a:pt x="102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7" y="24"/>
                      <a:pt x="107" y="24"/>
                      <a:pt x="107" y="24"/>
                    </a:cubicBezTo>
                    <a:cubicBezTo>
                      <a:pt x="107" y="24"/>
                      <a:pt x="107" y="24"/>
                      <a:pt x="107" y="24"/>
                    </a:cubicBezTo>
                    <a:cubicBezTo>
                      <a:pt x="107" y="24"/>
                      <a:pt x="107" y="24"/>
                      <a:pt x="107" y="24"/>
                    </a:cubicBezTo>
                    <a:cubicBezTo>
                      <a:pt x="107" y="23"/>
                      <a:pt x="107" y="23"/>
                      <a:pt x="107" y="23"/>
                    </a:cubicBezTo>
                    <a:cubicBezTo>
                      <a:pt x="108" y="24"/>
                      <a:pt x="108" y="24"/>
                      <a:pt x="108" y="24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3"/>
                      <a:pt x="109" y="23"/>
                      <a:pt x="109" y="23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6"/>
                      <a:pt x="110" y="26"/>
                      <a:pt x="110" y="26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09" y="29"/>
                      <a:pt x="109" y="29"/>
                      <a:pt x="109" y="29"/>
                    </a:cubicBezTo>
                    <a:cubicBezTo>
                      <a:pt x="109" y="29"/>
                      <a:pt x="109" y="29"/>
                      <a:pt x="109" y="29"/>
                    </a:cubicBezTo>
                    <a:cubicBezTo>
                      <a:pt x="109" y="29"/>
                      <a:pt x="109" y="29"/>
                      <a:pt x="109" y="29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109" y="29"/>
                      <a:pt x="109" y="29"/>
                      <a:pt x="109" y="29"/>
                    </a:cubicBezTo>
                    <a:cubicBezTo>
                      <a:pt x="109" y="29"/>
                      <a:pt x="109" y="29"/>
                      <a:pt x="109" y="29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8" y="33"/>
                      <a:pt x="108" y="33"/>
                      <a:pt x="108" y="33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11" y="34"/>
                      <a:pt x="111" y="34"/>
                      <a:pt x="111" y="34"/>
                    </a:cubicBezTo>
                    <a:cubicBezTo>
                      <a:pt x="111" y="33"/>
                      <a:pt x="111" y="33"/>
                      <a:pt x="111" y="33"/>
                    </a:cubicBezTo>
                    <a:cubicBezTo>
                      <a:pt x="111" y="33"/>
                      <a:pt x="111" y="33"/>
                      <a:pt x="111" y="33"/>
                    </a:cubicBez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cubicBezTo>
                      <a:pt x="110" y="32"/>
                      <a:pt x="110" y="32"/>
                      <a:pt x="110" y="32"/>
                    </a:cubicBezTo>
                    <a:cubicBezTo>
                      <a:pt x="110" y="32"/>
                      <a:pt x="110" y="32"/>
                      <a:pt x="110" y="32"/>
                    </a:cubicBezTo>
                    <a:cubicBezTo>
                      <a:pt x="111" y="31"/>
                      <a:pt x="111" y="31"/>
                      <a:pt x="111" y="31"/>
                    </a:cubicBezTo>
                    <a:cubicBezTo>
                      <a:pt x="111" y="31"/>
                      <a:pt x="111" y="31"/>
                      <a:pt x="111" y="31"/>
                    </a:cubicBezTo>
                    <a:cubicBezTo>
                      <a:pt x="111" y="30"/>
                      <a:pt x="111" y="30"/>
                      <a:pt x="111" y="30"/>
                    </a:cubicBezTo>
                    <a:cubicBezTo>
                      <a:pt x="111" y="30"/>
                      <a:pt x="111" y="30"/>
                      <a:pt x="111" y="30"/>
                    </a:cubicBezTo>
                    <a:cubicBezTo>
                      <a:pt x="111" y="29"/>
                      <a:pt x="111" y="29"/>
                      <a:pt x="111" y="29"/>
                    </a:cubicBezTo>
                    <a:cubicBezTo>
                      <a:pt x="111" y="30"/>
                      <a:pt x="111" y="30"/>
                      <a:pt x="111" y="30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3" y="30"/>
                      <a:pt x="113" y="30"/>
                      <a:pt x="113" y="30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4" y="33"/>
                      <a:pt x="114" y="33"/>
                      <a:pt x="114" y="33"/>
                    </a:cubicBezTo>
                    <a:cubicBezTo>
                      <a:pt x="114" y="33"/>
                      <a:pt x="114" y="33"/>
                      <a:pt x="114" y="33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6" y="35"/>
                      <a:pt x="116" y="35"/>
                      <a:pt x="116" y="35"/>
                    </a:cubicBezTo>
                    <a:cubicBezTo>
                      <a:pt x="116" y="35"/>
                      <a:pt x="116" y="35"/>
                      <a:pt x="116" y="35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7" y="36"/>
                      <a:pt x="117" y="36"/>
                      <a:pt x="117" y="36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17" y="39"/>
                      <a:pt x="117" y="39"/>
                      <a:pt x="117" y="39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6" y="37"/>
                      <a:pt x="116" y="37"/>
                      <a:pt x="116" y="37"/>
                    </a:cubicBezTo>
                    <a:cubicBezTo>
                      <a:pt x="116" y="37"/>
                      <a:pt x="116" y="37"/>
                      <a:pt x="116" y="37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9"/>
                      <a:pt x="112" y="39"/>
                      <a:pt x="112" y="39"/>
                    </a:cubicBezTo>
                    <a:cubicBezTo>
                      <a:pt x="112" y="39"/>
                      <a:pt x="112" y="39"/>
                      <a:pt x="112" y="39"/>
                    </a:cubicBezTo>
                    <a:cubicBezTo>
                      <a:pt x="112" y="39"/>
                      <a:pt x="112" y="39"/>
                      <a:pt x="112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7"/>
                      <a:pt x="107" y="37"/>
                      <a:pt x="107" y="37"/>
                    </a:cubicBezTo>
                    <a:cubicBezTo>
                      <a:pt x="107" y="37"/>
                      <a:pt x="107" y="37"/>
                      <a:pt x="107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12" y="39"/>
                      <a:pt x="112" y="39"/>
                      <a:pt x="112" y="39"/>
                    </a:cubicBezTo>
                    <a:cubicBezTo>
                      <a:pt x="113" y="39"/>
                      <a:pt x="113" y="39"/>
                      <a:pt x="113" y="39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115" y="39"/>
                      <a:pt x="115" y="39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6" y="40"/>
                      <a:pt x="116" y="40"/>
                      <a:pt x="116" y="40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4" y="40"/>
                      <a:pt x="114" y="40"/>
                      <a:pt x="114" y="40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4" y="40"/>
                      <a:pt x="114" y="40"/>
                      <a:pt x="114" y="40"/>
                    </a:cubicBezTo>
                    <a:cubicBezTo>
                      <a:pt x="114" y="40"/>
                      <a:pt x="114" y="40"/>
                      <a:pt x="114" y="40"/>
                    </a:cubicBezTo>
                    <a:cubicBezTo>
                      <a:pt x="113" y="40"/>
                      <a:pt x="113" y="40"/>
                      <a:pt x="113" y="40"/>
                    </a:cubicBezTo>
                    <a:cubicBezTo>
                      <a:pt x="113" y="40"/>
                      <a:pt x="113" y="40"/>
                      <a:pt x="113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0" y="42"/>
                      <a:pt x="110" y="42"/>
                      <a:pt x="110" y="42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09" y="43"/>
                      <a:pt x="109" y="43"/>
                      <a:pt x="109" y="43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07" y="45"/>
                      <a:pt x="107" y="45"/>
                      <a:pt x="107" y="45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4" y="45"/>
                      <a:pt x="104" y="45"/>
                      <a:pt x="104" y="45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3" y="49"/>
                      <a:pt x="103" y="49"/>
                      <a:pt x="103" y="49"/>
                    </a:cubicBezTo>
                    <a:cubicBezTo>
                      <a:pt x="103" y="49"/>
                      <a:pt x="103" y="49"/>
                      <a:pt x="103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8"/>
                      <a:pt x="104" y="48"/>
                      <a:pt x="104" y="48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6" y="49"/>
                      <a:pt x="106" y="49"/>
                      <a:pt x="106" y="49"/>
                    </a:cubicBezTo>
                    <a:cubicBezTo>
                      <a:pt x="106" y="49"/>
                      <a:pt x="106" y="49"/>
                      <a:pt x="106" y="49"/>
                    </a:cubicBezTo>
                    <a:cubicBezTo>
                      <a:pt x="106" y="50"/>
                      <a:pt x="106" y="50"/>
                      <a:pt x="106" y="50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6" y="50"/>
                      <a:pt x="106" y="50"/>
                      <a:pt x="106" y="50"/>
                    </a:cubicBezTo>
                    <a:cubicBezTo>
                      <a:pt x="106" y="50"/>
                      <a:pt x="106" y="50"/>
                      <a:pt x="106" y="50"/>
                    </a:cubicBezTo>
                    <a:cubicBezTo>
                      <a:pt x="106" y="50"/>
                      <a:pt x="106" y="50"/>
                      <a:pt x="106" y="50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7" y="52"/>
                      <a:pt x="107" y="52"/>
                      <a:pt x="107" y="52"/>
                    </a:cubicBezTo>
                    <a:cubicBezTo>
                      <a:pt x="107" y="52"/>
                      <a:pt x="107" y="52"/>
                      <a:pt x="107" y="52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8" y="52"/>
                      <a:pt x="108" y="52"/>
                      <a:pt x="108" y="52"/>
                    </a:cubicBezTo>
                    <a:cubicBezTo>
                      <a:pt x="108" y="52"/>
                      <a:pt x="108" y="52"/>
                      <a:pt x="108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10" y="52"/>
                      <a:pt x="110" y="52"/>
                      <a:pt x="110" y="52"/>
                    </a:cubicBezTo>
                    <a:cubicBezTo>
                      <a:pt x="110" y="52"/>
                      <a:pt x="110" y="52"/>
                      <a:pt x="110" y="52"/>
                    </a:cubicBezTo>
                    <a:cubicBezTo>
                      <a:pt x="110" y="51"/>
                      <a:pt x="110" y="51"/>
                      <a:pt x="110" y="51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2" y="53"/>
                      <a:pt x="112" y="53"/>
                      <a:pt x="112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3" y="52"/>
                      <a:pt x="113" y="52"/>
                      <a:pt x="113" y="52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53"/>
                      <a:pt x="114" y="53"/>
                      <a:pt x="114" y="53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5" y="52"/>
                      <a:pt x="115" y="52"/>
                      <a:pt x="115" y="52"/>
                    </a:cubicBezTo>
                    <a:cubicBezTo>
                      <a:pt x="114" y="53"/>
                      <a:pt x="114" y="53"/>
                      <a:pt x="114" y="53"/>
                    </a:cubicBezTo>
                    <a:cubicBezTo>
                      <a:pt x="114" y="53"/>
                      <a:pt x="114" y="53"/>
                      <a:pt x="114" y="53"/>
                    </a:cubicBezTo>
                    <a:cubicBezTo>
                      <a:pt x="114" y="54"/>
                      <a:pt x="114" y="54"/>
                      <a:pt x="114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7" y="54"/>
                      <a:pt x="117" y="54"/>
                      <a:pt x="117" y="54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118" y="56"/>
                      <a:pt x="118" y="56"/>
                      <a:pt x="118" y="56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9" y="57"/>
                      <a:pt x="119" y="57"/>
                      <a:pt x="119" y="57"/>
                    </a:cubicBezTo>
                    <a:cubicBezTo>
                      <a:pt x="119" y="57"/>
                      <a:pt x="119" y="57"/>
                      <a:pt x="119" y="57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3" y="59"/>
                      <a:pt x="123" y="59"/>
                      <a:pt x="123" y="59"/>
                    </a:cubicBezTo>
                    <a:lnTo>
                      <a:pt x="123" y="60"/>
                    </a:lnTo>
                    <a:close/>
                    <a:moveTo>
                      <a:pt x="114" y="51"/>
                    </a:moveTo>
                    <a:cubicBezTo>
                      <a:pt x="113" y="50"/>
                      <a:pt x="113" y="50"/>
                      <a:pt x="113" y="50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6"/>
                      <a:pt x="109" y="46"/>
                      <a:pt x="109" y="46"/>
                    </a:cubicBezTo>
                    <a:cubicBezTo>
                      <a:pt x="109" y="46"/>
                      <a:pt x="109" y="46"/>
                      <a:pt x="109" y="46"/>
                    </a:cubicBezTo>
                    <a:cubicBezTo>
                      <a:pt x="109" y="46"/>
                      <a:pt x="109" y="46"/>
                      <a:pt x="109" y="46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10" y="47"/>
                      <a:pt x="110" y="47"/>
                    </a:cubicBezTo>
                    <a:cubicBezTo>
                      <a:pt x="110" y="47"/>
                      <a:pt x="110" y="47"/>
                      <a:pt x="110" y="47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11" y="48"/>
                      <a:pt x="111" y="48"/>
                      <a:pt x="111" y="48"/>
                    </a:cubicBezTo>
                    <a:cubicBezTo>
                      <a:pt x="111" y="49"/>
                      <a:pt x="111" y="49"/>
                      <a:pt x="111" y="49"/>
                    </a:cubicBezTo>
                    <a:cubicBezTo>
                      <a:pt x="111" y="49"/>
                      <a:pt x="111" y="49"/>
                      <a:pt x="111" y="49"/>
                    </a:cubicBezTo>
                    <a:cubicBezTo>
                      <a:pt x="111" y="49"/>
                      <a:pt x="111" y="49"/>
                      <a:pt x="111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3" y="50"/>
                      <a:pt x="113" y="50"/>
                      <a:pt x="113" y="50"/>
                    </a:cubicBezTo>
                    <a:cubicBezTo>
                      <a:pt x="114" y="50"/>
                      <a:pt x="114" y="50"/>
                      <a:pt x="114" y="50"/>
                    </a:cubicBezTo>
                    <a:cubicBezTo>
                      <a:pt x="114" y="50"/>
                      <a:pt x="114" y="50"/>
                      <a:pt x="114" y="50"/>
                    </a:cubicBezTo>
                    <a:cubicBezTo>
                      <a:pt x="114" y="50"/>
                      <a:pt x="114" y="50"/>
                      <a:pt x="114" y="50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5" y="52"/>
                      <a:pt x="115" y="52"/>
                      <a:pt x="115" y="52"/>
                    </a:cubicBezTo>
                    <a:cubicBezTo>
                      <a:pt x="115" y="52"/>
                      <a:pt x="115" y="52"/>
                      <a:pt x="115" y="52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51"/>
                      <a:pt x="114" y="51"/>
                      <a:pt x="114" y="51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8" y="48"/>
                      <a:pt x="108" y="48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7" y="47"/>
                      <a:pt x="107" y="47"/>
                      <a:pt x="107" y="47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8" y="48"/>
                      <a:pt x="108" y="48"/>
                      <a:pt x="108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cubicBezTo>
                      <a:pt x="109" y="49"/>
                      <a:pt x="109" y="49"/>
                      <a:pt x="109" y="49"/>
                    </a:cubicBezTo>
                    <a:lnTo>
                      <a:pt x="108" y="48"/>
                    </a:lnTo>
                    <a:close/>
                    <a:moveTo>
                      <a:pt x="108" y="49"/>
                    </a:moveTo>
                    <a:cubicBezTo>
                      <a:pt x="108" y="49"/>
                      <a:pt x="108" y="49"/>
                      <a:pt x="108" y="49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08" y="49"/>
                      <a:pt x="108" y="49"/>
                      <a:pt x="108" y="49"/>
                    </a:cubicBezTo>
                    <a:close/>
                    <a:moveTo>
                      <a:pt x="107" y="48"/>
                    </a:moveTo>
                    <a:cubicBezTo>
                      <a:pt x="106" y="48"/>
                      <a:pt x="106" y="48"/>
                      <a:pt x="106" y="48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7" y="48"/>
                      <a:pt x="107" y="48"/>
                      <a:pt x="107" y="48"/>
                    </a:cubicBezTo>
                    <a:close/>
                    <a:moveTo>
                      <a:pt x="133" y="14"/>
                    </a:moveTo>
                    <a:cubicBezTo>
                      <a:pt x="133" y="14"/>
                      <a:pt x="133" y="14"/>
                      <a:pt x="133" y="1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1" y="15"/>
                      <a:pt x="131" y="15"/>
                      <a:pt x="131" y="15"/>
                    </a:cubicBezTo>
                    <a:cubicBezTo>
                      <a:pt x="131" y="15"/>
                      <a:pt x="131" y="15"/>
                      <a:pt x="131" y="15"/>
                    </a:cubicBezTo>
                    <a:cubicBezTo>
                      <a:pt x="130" y="15"/>
                      <a:pt x="130" y="15"/>
                      <a:pt x="130" y="15"/>
                    </a:cubicBezTo>
                    <a:cubicBezTo>
                      <a:pt x="131" y="15"/>
                      <a:pt x="131" y="15"/>
                      <a:pt x="131" y="15"/>
                    </a:cubicBezTo>
                    <a:cubicBezTo>
                      <a:pt x="131" y="15"/>
                      <a:pt x="131" y="15"/>
                      <a:pt x="131" y="15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7"/>
                      <a:pt x="130" y="17"/>
                      <a:pt x="130" y="17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1" y="19"/>
                      <a:pt x="131" y="19"/>
                      <a:pt x="131" y="19"/>
                    </a:cubicBezTo>
                    <a:cubicBezTo>
                      <a:pt x="130" y="19"/>
                      <a:pt x="130" y="19"/>
                      <a:pt x="130" y="19"/>
                    </a:cubicBezTo>
                    <a:cubicBezTo>
                      <a:pt x="130" y="19"/>
                      <a:pt x="130" y="19"/>
                      <a:pt x="130" y="19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9" y="22"/>
                      <a:pt x="129" y="22"/>
                      <a:pt x="129" y="22"/>
                    </a:cubicBezTo>
                    <a:cubicBezTo>
                      <a:pt x="129" y="21"/>
                      <a:pt x="129" y="21"/>
                      <a:pt x="129" y="21"/>
                    </a:cubicBezTo>
                    <a:cubicBezTo>
                      <a:pt x="129" y="21"/>
                      <a:pt x="129" y="21"/>
                      <a:pt x="129" y="21"/>
                    </a:cubicBezTo>
                    <a:cubicBezTo>
                      <a:pt x="129" y="22"/>
                      <a:pt x="129" y="22"/>
                      <a:pt x="129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7" y="24"/>
                      <a:pt x="127" y="24"/>
                      <a:pt x="127" y="24"/>
                    </a:cubicBezTo>
                    <a:cubicBezTo>
                      <a:pt x="128" y="24"/>
                      <a:pt x="128" y="24"/>
                      <a:pt x="128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7" y="25"/>
                      <a:pt x="127" y="25"/>
                      <a:pt x="127" y="25"/>
                    </a:cubicBezTo>
                    <a:cubicBezTo>
                      <a:pt x="127" y="25"/>
                      <a:pt x="127" y="25"/>
                      <a:pt x="127" y="25"/>
                    </a:cubicBezTo>
                    <a:cubicBezTo>
                      <a:pt x="126" y="25"/>
                      <a:pt x="126" y="25"/>
                      <a:pt x="126" y="25"/>
                    </a:cubicBezTo>
                    <a:cubicBezTo>
                      <a:pt x="126" y="25"/>
                      <a:pt x="126" y="25"/>
                      <a:pt x="126" y="25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5" y="26"/>
                      <a:pt x="125" y="26"/>
                      <a:pt x="125" y="26"/>
                    </a:cubicBezTo>
                    <a:cubicBezTo>
                      <a:pt x="124" y="26"/>
                      <a:pt x="124" y="26"/>
                      <a:pt x="124" y="26"/>
                    </a:cubicBezTo>
                    <a:cubicBezTo>
                      <a:pt x="124" y="25"/>
                      <a:pt x="124" y="25"/>
                      <a:pt x="124" y="25"/>
                    </a:cubicBezTo>
                    <a:cubicBezTo>
                      <a:pt x="123" y="25"/>
                      <a:pt x="123" y="25"/>
                      <a:pt x="123" y="25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0" y="27"/>
                      <a:pt x="120" y="27"/>
                      <a:pt x="120" y="27"/>
                    </a:cubicBezTo>
                    <a:cubicBezTo>
                      <a:pt x="119" y="27"/>
                      <a:pt x="119" y="27"/>
                      <a:pt x="119" y="27"/>
                    </a:cubicBezTo>
                    <a:cubicBezTo>
                      <a:pt x="119" y="26"/>
                      <a:pt x="119" y="26"/>
                      <a:pt x="119" y="26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19" y="26"/>
                      <a:pt x="119" y="26"/>
                      <a:pt x="119" y="26"/>
                    </a:cubicBezTo>
                    <a:cubicBezTo>
                      <a:pt x="119" y="26"/>
                      <a:pt x="119" y="26"/>
                      <a:pt x="119" y="26"/>
                    </a:cubicBezTo>
                    <a:cubicBezTo>
                      <a:pt x="119" y="25"/>
                      <a:pt x="119" y="25"/>
                      <a:pt x="119" y="25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9" y="20"/>
                      <a:pt x="119" y="20"/>
                      <a:pt x="119" y="20"/>
                    </a:cubicBezTo>
                    <a:cubicBezTo>
                      <a:pt x="118" y="19"/>
                      <a:pt x="118" y="19"/>
                      <a:pt x="118" y="19"/>
                    </a:cubicBezTo>
                    <a:cubicBezTo>
                      <a:pt x="118" y="19"/>
                      <a:pt x="118" y="19"/>
                      <a:pt x="118" y="19"/>
                    </a:cubicBezTo>
                    <a:cubicBezTo>
                      <a:pt x="118" y="19"/>
                      <a:pt x="118" y="19"/>
                      <a:pt x="118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7"/>
                      <a:pt x="114" y="17"/>
                      <a:pt x="114" y="17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14" y="17"/>
                      <a:pt x="114" y="17"/>
                      <a:pt x="114" y="17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6" y="14"/>
                      <a:pt x="116" y="14"/>
                      <a:pt x="116" y="14"/>
                    </a:cubicBezTo>
                    <a:cubicBezTo>
                      <a:pt x="116" y="14"/>
                      <a:pt x="116" y="14"/>
                      <a:pt x="116" y="14"/>
                    </a:cubicBezTo>
                    <a:cubicBezTo>
                      <a:pt x="116" y="14"/>
                      <a:pt x="116" y="14"/>
                      <a:pt x="116" y="14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19" y="12"/>
                      <a:pt x="119" y="12"/>
                      <a:pt x="119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4" y="11"/>
                      <a:pt x="124" y="11"/>
                      <a:pt x="124" y="11"/>
                    </a:cubicBezTo>
                    <a:cubicBezTo>
                      <a:pt x="124" y="11"/>
                      <a:pt x="124" y="11"/>
                      <a:pt x="124" y="11"/>
                    </a:cubicBezTo>
                    <a:cubicBezTo>
                      <a:pt x="124" y="11"/>
                      <a:pt x="124" y="11"/>
                      <a:pt x="124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4" y="10"/>
                      <a:pt x="124" y="10"/>
                      <a:pt x="124" y="10"/>
                    </a:cubicBezTo>
                    <a:cubicBezTo>
                      <a:pt x="124" y="10"/>
                      <a:pt x="124" y="10"/>
                      <a:pt x="124" y="10"/>
                    </a:cubicBezTo>
                    <a:cubicBezTo>
                      <a:pt x="124" y="11"/>
                      <a:pt x="124" y="11"/>
                      <a:pt x="124" y="11"/>
                    </a:cubicBezTo>
                    <a:cubicBezTo>
                      <a:pt x="125" y="11"/>
                      <a:pt x="125" y="11"/>
                      <a:pt x="125" y="11"/>
                    </a:cubicBezTo>
                    <a:cubicBezTo>
                      <a:pt x="125" y="10"/>
                      <a:pt x="125" y="10"/>
                      <a:pt x="125" y="10"/>
                    </a:cubicBezTo>
                    <a:cubicBezTo>
                      <a:pt x="125" y="10"/>
                      <a:pt x="125" y="10"/>
                      <a:pt x="125" y="10"/>
                    </a:cubicBezTo>
                    <a:cubicBezTo>
                      <a:pt x="125" y="10"/>
                      <a:pt x="125" y="10"/>
                      <a:pt x="125" y="10"/>
                    </a:cubicBezTo>
                    <a:cubicBezTo>
                      <a:pt x="125" y="10"/>
                      <a:pt x="125" y="10"/>
                      <a:pt x="125" y="10"/>
                    </a:cubicBezTo>
                    <a:cubicBezTo>
                      <a:pt x="125" y="10"/>
                      <a:pt x="125" y="10"/>
                      <a:pt x="125" y="10"/>
                    </a:cubicBezTo>
                    <a:cubicBezTo>
                      <a:pt x="126" y="10"/>
                      <a:pt x="126" y="10"/>
                      <a:pt x="126" y="10"/>
                    </a:cubicBezTo>
                    <a:cubicBezTo>
                      <a:pt x="126" y="10"/>
                      <a:pt x="126" y="10"/>
                      <a:pt x="126" y="10"/>
                    </a:cubicBezTo>
                    <a:cubicBezTo>
                      <a:pt x="126" y="10"/>
                      <a:pt x="126" y="10"/>
                      <a:pt x="126" y="10"/>
                    </a:cubicBezTo>
                    <a:cubicBezTo>
                      <a:pt x="127" y="10"/>
                      <a:pt x="127" y="10"/>
                      <a:pt x="127" y="10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9" y="10"/>
                      <a:pt x="129" y="10"/>
                      <a:pt x="129" y="10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7" y="10"/>
                      <a:pt x="127" y="10"/>
                      <a:pt x="127" y="10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26" y="11"/>
                      <a:pt x="126" y="11"/>
                      <a:pt x="126" y="11"/>
                    </a:cubicBezTo>
                    <a:cubicBezTo>
                      <a:pt x="126" y="11"/>
                      <a:pt x="126" y="11"/>
                      <a:pt x="126" y="11"/>
                    </a:cubicBezTo>
                    <a:cubicBezTo>
                      <a:pt x="126" y="11"/>
                      <a:pt x="126" y="11"/>
                      <a:pt x="126" y="11"/>
                    </a:cubicBezTo>
                    <a:cubicBezTo>
                      <a:pt x="126" y="11"/>
                      <a:pt x="126" y="11"/>
                      <a:pt x="126" y="11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7" y="12"/>
                      <a:pt x="127" y="12"/>
                      <a:pt x="127" y="12"/>
                    </a:cubicBezTo>
                    <a:cubicBezTo>
                      <a:pt x="126" y="13"/>
                      <a:pt x="126" y="13"/>
                      <a:pt x="126" y="13"/>
                    </a:cubicBezTo>
                    <a:cubicBezTo>
                      <a:pt x="126" y="13"/>
                      <a:pt x="126" y="13"/>
                      <a:pt x="126" y="13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3"/>
                      <a:pt x="128" y="13"/>
                      <a:pt x="128" y="13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9" y="14"/>
                      <a:pt x="129" y="14"/>
                      <a:pt x="129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4"/>
                      <a:pt x="130" y="14"/>
                      <a:pt x="130" y="14"/>
                    </a:cubicBezTo>
                    <a:cubicBezTo>
                      <a:pt x="129" y="15"/>
                      <a:pt x="129" y="15"/>
                      <a:pt x="129" y="15"/>
                    </a:cubicBezTo>
                    <a:cubicBezTo>
                      <a:pt x="129" y="15"/>
                      <a:pt x="129" y="15"/>
                      <a:pt x="129" y="15"/>
                    </a:cubicBezTo>
                    <a:cubicBezTo>
                      <a:pt x="131" y="14"/>
                      <a:pt x="131" y="14"/>
                      <a:pt x="131" y="14"/>
                    </a:cubicBezTo>
                    <a:cubicBezTo>
                      <a:pt x="131" y="14"/>
                      <a:pt x="131" y="14"/>
                      <a:pt x="131" y="1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3" y="13"/>
                      <a:pt x="133" y="13"/>
                      <a:pt x="133" y="13"/>
                    </a:cubicBezTo>
                    <a:lnTo>
                      <a:pt x="133" y="14"/>
                    </a:lnTo>
                    <a:close/>
                    <a:moveTo>
                      <a:pt x="66" y="76"/>
                    </a:moveTo>
                    <a:cubicBezTo>
                      <a:pt x="68" y="81"/>
                      <a:pt x="68" y="81"/>
                      <a:pt x="68" y="81"/>
                    </a:cubicBezTo>
                    <a:cubicBezTo>
                      <a:pt x="64" y="81"/>
                      <a:pt x="64" y="81"/>
                      <a:pt x="64" y="81"/>
                    </a:cubicBezTo>
                    <a:lnTo>
                      <a:pt x="66" y="76"/>
                    </a:lnTo>
                    <a:close/>
                    <a:moveTo>
                      <a:pt x="51" y="78"/>
                    </a:moveTo>
                    <a:cubicBezTo>
                      <a:pt x="50" y="78"/>
                      <a:pt x="50" y="78"/>
                      <a:pt x="50" y="78"/>
                    </a:cubicBezTo>
                    <a:cubicBezTo>
                      <a:pt x="50" y="75"/>
                      <a:pt x="50" y="75"/>
                      <a:pt x="50" y="75"/>
                    </a:cubicBezTo>
                    <a:cubicBezTo>
                      <a:pt x="50" y="75"/>
                      <a:pt x="50" y="75"/>
                      <a:pt x="50" y="75"/>
                    </a:cubicBezTo>
                    <a:cubicBezTo>
                      <a:pt x="51" y="75"/>
                      <a:pt x="52" y="75"/>
                      <a:pt x="52" y="75"/>
                    </a:cubicBezTo>
                    <a:cubicBezTo>
                      <a:pt x="52" y="75"/>
                      <a:pt x="53" y="75"/>
                      <a:pt x="53" y="75"/>
                    </a:cubicBezTo>
                    <a:cubicBezTo>
                      <a:pt x="53" y="75"/>
                      <a:pt x="53" y="76"/>
                      <a:pt x="53" y="76"/>
                    </a:cubicBezTo>
                    <a:cubicBezTo>
                      <a:pt x="54" y="76"/>
                      <a:pt x="54" y="76"/>
                      <a:pt x="54" y="77"/>
                    </a:cubicBezTo>
                    <a:cubicBezTo>
                      <a:pt x="54" y="77"/>
                      <a:pt x="54" y="77"/>
                      <a:pt x="53" y="77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8"/>
                      <a:pt x="52" y="78"/>
                      <a:pt x="52" y="78"/>
                    </a:cubicBezTo>
                    <a:cubicBezTo>
                      <a:pt x="52" y="78"/>
                      <a:pt x="51" y="78"/>
                      <a:pt x="51" y="78"/>
                    </a:cubicBezTo>
                    <a:close/>
                    <a:moveTo>
                      <a:pt x="54" y="81"/>
                    </a:moveTo>
                    <a:cubicBezTo>
                      <a:pt x="54" y="81"/>
                      <a:pt x="54" y="82"/>
                      <a:pt x="54" y="82"/>
                    </a:cubicBezTo>
                    <a:cubicBezTo>
                      <a:pt x="54" y="82"/>
                      <a:pt x="54" y="83"/>
                      <a:pt x="54" y="83"/>
                    </a:cubicBezTo>
                    <a:cubicBezTo>
                      <a:pt x="54" y="83"/>
                      <a:pt x="54" y="83"/>
                      <a:pt x="53" y="83"/>
                    </a:cubicBezTo>
                    <a:cubicBezTo>
                      <a:pt x="53" y="84"/>
                      <a:pt x="53" y="84"/>
                      <a:pt x="52" y="84"/>
                    </a:cubicBezTo>
                    <a:cubicBezTo>
                      <a:pt x="52" y="84"/>
                      <a:pt x="51" y="84"/>
                      <a:pt x="50" y="84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1" y="80"/>
                      <a:pt x="51" y="80"/>
                      <a:pt x="51" y="80"/>
                    </a:cubicBezTo>
                    <a:cubicBezTo>
                      <a:pt x="51" y="80"/>
                      <a:pt x="52" y="80"/>
                      <a:pt x="52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4" y="81"/>
                      <a:pt x="54" y="81"/>
                      <a:pt x="54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" name="Freeform 206"/>
            <p:cNvSpPr>
              <a:spLocks noEditPoints="1"/>
            </p:cNvSpPr>
            <p:nvPr/>
          </p:nvSpPr>
          <p:spPr bwMode="auto">
            <a:xfrm>
              <a:off x="2699" y="-5770"/>
              <a:ext cx="248" cy="350"/>
            </a:xfrm>
            <a:custGeom>
              <a:avLst/>
              <a:gdLst>
                <a:gd name="T0" fmla="*/ 22 w 105"/>
                <a:gd name="T1" fmla="*/ 105 h 148"/>
                <a:gd name="T2" fmla="*/ 35 w 105"/>
                <a:gd name="T3" fmla="*/ 92 h 148"/>
                <a:gd name="T4" fmla="*/ 20 w 105"/>
                <a:gd name="T5" fmla="*/ 74 h 148"/>
                <a:gd name="T6" fmla="*/ 37 w 105"/>
                <a:gd name="T7" fmla="*/ 82 h 148"/>
                <a:gd name="T8" fmla="*/ 22 w 105"/>
                <a:gd name="T9" fmla="*/ 52 h 148"/>
                <a:gd name="T10" fmla="*/ 35 w 105"/>
                <a:gd name="T11" fmla="*/ 64 h 148"/>
                <a:gd name="T12" fmla="*/ 45 w 105"/>
                <a:gd name="T13" fmla="*/ 94 h 148"/>
                <a:gd name="T14" fmla="*/ 45 w 105"/>
                <a:gd name="T15" fmla="*/ 94 h 148"/>
                <a:gd name="T16" fmla="*/ 45 w 105"/>
                <a:gd name="T17" fmla="*/ 82 h 148"/>
                <a:gd name="T18" fmla="*/ 56 w 105"/>
                <a:gd name="T19" fmla="*/ 76 h 148"/>
                <a:gd name="T20" fmla="*/ 60 w 105"/>
                <a:gd name="T21" fmla="*/ 52 h 148"/>
                <a:gd name="T22" fmla="*/ 47 w 105"/>
                <a:gd name="T23" fmla="*/ 64 h 148"/>
                <a:gd name="T24" fmla="*/ 60 w 105"/>
                <a:gd name="T25" fmla="*/ 52 h 148"/>
                <a:gd name="T26" fmla="*/ 69 w 105"/>
                <a:gd name="T27" fmla="*/ 102 h 148"/>
                <a:gd name="T28" fmla="*/ 73 w 105"/>
                <a:gd name="T29" fmla="*/ 104 h 148"/>
                <a:gd name="T30" fmla="*/ 86 w 105"/>
                <a:gd name="T31" fmla="*/ 102 h 148"/>
                <a:gd name="T32" fmla="*/ 72 w 105"/>
                <a:gd name="T33" fmla="*/ 72 h 148"/>
                <a:gd name="T34" fmla="*/ 84 w 105"/>
                <a:gd name="T35" fmla="*/ 84 h 148"/>
                <a:gd name="T36" fmla="*/ 84 w 105"/>
                <a:gd name="T37" fmla="*/ 52 h 148"/>
                <a:gd name="T38" fmla="*/ 72 w 105"/>
                <a:gd name="T39" fmla="*/ 64 h 148"/>
                <a:gd name="T40" fmla="*/ 84 w 105"/>
                <a:gd name="T41" fmla="*/ 52 h 148"/>
                <a:gd name="T42" fmla="*/ 24 w 105"/>
                <a:gd name="T43" fmla="*/ 41 h 148"/>
                <a:gd name="T44" fmla="*/ 82 w 105"/>
                <a:gd name="T45" fmla="*/ 16 h 148"/>
                <a:gd name="T46" fmla="*/ 24 w 105"/>
                <a:gd name="T47" fmla="*/ 19 h 148"/>
                <a:gd name="T48" fmla="*/ 83 w 105"/>
                <a:gd name="T49" fmla="*/ 38 h 148"/>
                <a:gd name="T50" fmla="*/ 33 w 105"/>
                <a:gd name="T51" fmla="*/ 28 h 148"/>
                <a:gd name="T52" fmla="*/ 27 w 105"/>
                <a:gd name="T53" fmla="*/ 25 h 148"/>
                <a:gd name="T54" fmla="*/ 30 w 105"/>
                <a:gd name="T55" fmla="*/ 34 h 148"/>
                <a:gd name="T56" fmla="*/ 33 w 105"/>
                <a:gd name="T57" fmla="*/ 29 h 148"/>
                <a:gd name="T58" fmla="*/ 50 w 105"/>
                <a:gd name="T59" fmla="*/ 28 h 148"/>
                <a:gd name="T60" fmla="*/ 44 w 105"/>
                <a:gd name="T61" fmla="*/ 25 h 148"/>
                <a:gd name="T62" fmla="*/ 47 w 105"/>
                <a:gd name="T63" fmla="*/ 34 h 148"/>
                <a:gd name="T64" fmla="*/ 50 w 105"/>
                <a:gd name="T65" fmla="*/ 29 h 148"/>
                <a:gd name="T66" fmla="*/ 66 w 105"/>
                <a:gd name="T67" fmla="*/ 28 h 148"/>
                <a:gd name="T68" fmla="*/ 61 w 105"/>
                <a:gd name="T69" fmla="*/ 25 h 148"/>
                <a:gd name="T70" fmla="*/ 63 w 105"/>
                <a:gd name="T71" fmla="*/ 34 h 148"/>
                <a:gd name="T72" fmla="*/ 67 w 105"/>
                <a:gd name="T73" fmla="*/ 29 h 148"/>
                <a:gd name="T74" fmla="*/ 105 w 105"/>
                <a:gd name="T75" fmla="*/ 120 h 148"/>
                <a:gd name="T76" fmla="*/ 81 w 105"/>
                <a:gd name="T77" fmla="*/ 148 h 148"/>
                <a:gd name="T78" fmla="*/ 12 w 105"/>
                <a:gd name="T79" fmla="*/ 132 h 148"/>
                <a:gd name="T80" fmla="*/ 93 w 105"/>
                <a:gd name="T81" fmla="*/ 0 h 148"/>
                <a:gd name="T82" fmla="*/ 12 w 105"/>
                <a:gd name="T83" fmla="*/ 5 h 148"/>
                <a:gd name="T84" fmla="*/ 35 w 105"/>
                <a:gd name="T85" fmla="*/ 126 h 148"/>
                <a:gd name="T86" fmla="*/ 36 w 105"/>
                <a:gd name="T87" fmla="*/ 114 h 148"/>
                <a:gd name="T88" fmla="*/ 54 w 105"/>
                <a:gd name="T89" fmla="*/ 80 h 148"/>
                <a:gd name="T90" fmla="*/ 62 w 105"/>
                <a:gd name="T91" fmla="*/ 107 h 148"/>
                <a:gd name="T92" fmla="*/ 69 w 105"/>
                <a:gd name="T93" fmla="*/ 111 h 148"/>
                <a:gd name="T94" fmla="*/ 73 w 105"/>
                <a:gd name="T95" fmla="*/ 108 h 148"/>
                <a:gd name="T96" fmla="*/ 79 w 105"/>
                <a:gd name="T97" fmla="*/ 113 h 148"/>
                <a:gd name="T98" fmla="*/ 86 w 105"/>
                <a:gd name="T99" fmla="*/ 110 h 148"/>
                <a:gd name="T100" fmla="*/ 87 w 105"/>
                <a:gd name="T101" fmla="*/ 113 h 148"/>
                <a:gd name="T102" fmla="*/ 93 w 105"/>
                <a:gd name="T103" fmla="*/ 115 h 148"/>
                <a:gd name="T104" fmla="*/ 100 w 105"/>
                <a:gd name="T105" fmla="*/ 1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" h="148">
                  <a:moveTo>
                    <a:pt x="37" y="94"/>
                  </a:moveTo>
                  <a:cubicBezTo>
                    <a:pt x="37" y="102"/>
                    <a:pt x="37" y="102"/>
                    <a:pt x="37" y="102"/>
                  </a:cubicBezTo>
                  <a:cubicBezTo>
                    <a:pt x="37" y="104"/>
                    <a:pt x="36" y="105"/>
                    <a:pt x="35" y="105"/>
                  </a:cubicBezTo>
                  <a:cubicBezTo>
                    <a:pt x="22" y="105"/>
                    <a:pt x="22" y="105"/>
                    <a:pt x="22" y="105"/>
                  </a:cubicBezTo>
                  <a:cubicBezTo>
                    <a:pt x="21" y="105"/>
                    <a:pt x="20" y="104"/>
                    <a:pt x="20" y="102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3"/>
                    <a:pt x="21" y="92"/>
                    <a:pt x="22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6" y="92"/>
                    <a:pt x="37" y="93"/>
                    <a:pt x="37" y="94"/>
                  </a:cubicBezTo>
                  <a:close/>
                  <a:moveTo>
                    <a:pt x="35" y="72"/>
                  </a:moveTo>
                  <a:cubicBezTo>
                    <a:pt x="22" y="72"/>
                    <a:pt x="22" y="72"/>
                    <a:pt x="22" y="72"/>
                  </a:cubicBezTo>
                  <a:cubicBezTo>
                    <a:pt x="21" y="72"/>
                    <a:pt x="20" y="73"/>
                    <a:pt x="20" y="74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20" y="83"/>
                    <a:pt x="21" y="84"/>
                    <a:pt x="22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6" y="84"/>
                    <a:pt x="37" y="83"/>
                    <a:pt x="37" y="82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7" y="73"/>
                    <a:pt x="36" y="72"/>
                    <a:pt x="35" y="72"/>
                  </a:cubicBezTo>
                  <a:close/>
                  <a:moveTo>
                    <a:pt x="35" y="52"/>
                  </a:moveTo>
                  <a:cubicBezTo>
                    <a:pt x="22" y="52"/>
                    <a:pt x="22" y="52"/>
                    <a:pt x="22" y="52"/>
                  </a:cubicBezTo>
                  <a:cubicBezTo>
                    <a:pt x="21" y="52"/>
                    <a:pt x="20" y="53"/>
                    <a:pt x="20" y="54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3"/>
                    <a:pt x="21" y="64"/>
                    <a:pt x="22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6" y="64"/>
                    <a:pt x="37" y="63"/>
                    <a:pt x="37" y="62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3"/>
                    <a:pt x="36" y="52"/>
                    <a:pt x="35" y="52"/>
                  </a:cubicBezTo>
                  <a:close/>
                  <a:moveTo>
                    <a:pt x="45" y="94"/>
                  </a:moveTo>
                  <a:cubicBezTo>
                    <a:pt x="45" y="102"/>
                    <a:pt x="45" y="102"/>
                    <a:pt x="45" y="102"/>
                  </a:cubicBezTo>
                  <a:cubicBezTo>
                    <a:pt x="45" y="103"/>
                    <a:pt x="45" y="104"/>
                    <a:pt x="46" y="104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5" y="92"/>
                    <a:pt x="45" y="93"/>
                    <a:pt x="45" y="94"/>
                  </a:cubicBezTo>
                  <a:close/>
                  <a:moveTo>
                    <a:pt x="60" y="72"/>
                  </a:moveTo>
                  <a:cubicBezTo>
                    <a:pt x="47" y="72"/>
                    <a:pt x="47" y="72"/>
                    <a:pt x="47" y="72"/>
                  </a:cubicBezTo>
                  <a:cubicBezTo>
                    <a:pt x="46" y="72"/>
                    <a:pt x="45" y="73"/>
                    <a:pt x="45" y="74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3"/>
                    <a:pt x="45" y="84"/>
                    <a:pt x="46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0"/>
                    <a:pt x="50" y="76"/>
                    <a:pt x="54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8" y="76"/>
                    <a:pt x="60" y="77"/>
                    <a:pt x="62" y="7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3"/>
                    <a:pt x="61" y="72"/>
                    <a:pt x="60" y="72"/>
                  </a:cubicBezTo>
                  <a:close/>
                  <a:moveTo>
                    <a:pt x="60" y="52"/>
                  </a:moveTo>
                  <a:cubicBezTo>
                    <a:pt x="47" y="52"/>
                    <a:pt x="47" y="52"/>
                    <a:pt x="47" y="52"/>
                  </a:cubicBezTo>
                  <a:cubicBezTo>
                    <a:pt x="46" y="52"/>
                    <a:pt x="45" y="53"/>
                    <a:pt x="45" y="54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3"/>
                    <a:pt x="46" y="64"/>
                    <a:pt x="47" y="64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1" y="64"/>
                    <a:pt x="62" y="63"/>
                    <a:pt x="62" y="62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62" y="53"/>
                    <a:pt x="61" y="52"/>
                    <a:pt x="60" y="52"/>
                  </a:cubicBezTo>
                  <a:close/>
                  <a:moveTo>
                    <a:pt x="84" y="92"/>
                  </a:moveTo>
                  <a:cubicBezTo>
                    <a:pt x="72" y="92"/>
                    <a:pt x="72" y="92"/>
                    <a:pt x="72" y="92"/>
                  </a:cubicBezTo>
                  <a:cubicBezTo>
                    <a:pt x="70" y="92"/>
                    <a:pt x="69" y="93"/>
                    <a:pt x="69" y="94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3"/>
                    <a:pt x="70" y="104"/>
                    <a:pt x="70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4"/>
                    <a:pt x="72" y="104"/>
                    <a:pt x="73" y="104"/>
                  </a:cubicBezTo>
                  <a:cubicBezTo>
                    <a:pt x="75" y="104"/>
                    <a:pt x="76" y="104"/>
                    <a:pt x="78" y="105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5" y="105"/>
                    <a:pt x="86" y="104"/>
                    <a:pt x="86" y="102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6" y="93"/>
                    <a:pt x="85" y="92"/>
                    <a:pt x="84" y="92"/>
                  </a:cubicBezTo>
                  <a:close/>
                  <a:moveTo>
                    <a:pt x="84" y="72"/>
                  </a:moveTo>
                  <a:cubicBezTo>
                    <a:pt x="72" y="72"/>
                    <a:pt x="72" y="72"/>
                    <a:pt x="72" y="72"/>
                  </a:cubicBezTo>
                  <a:cubicBezTo>
                    <a:pt x="70" y="72"/>
                    <a:pt x="69" y="73"/>
                    <a:pt x="69" y="74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70" y="84"/>
                    <a:pt x="72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5" y="84"/>
                    <a:pt x="86" y="83"/>
                    <a:pt x="86" y="82"/>
                  </a:cubicBezTo>
                  <a:cubicBezTo>
                    <a:pt x="86" y="74"/>
                    <a:pt x="86" y="74"/>
                    <a:pt x="86" y="74"/>
                  </a:cubicBezTo>
                  <a:cubicBezTo>
                    <a:pt x="86" y="73"/>
                    <a:pt x="85" y="72"/>
                    <a:pt x="84" y="72"/>
                  </a:cubicBezTo>
                  <a:close/>
                  <a:moveTo>
                    <a:pt x="84" y="52"/>
                  </a:moveTo>
                  <a:cubicBezTo>
                    <a:pt x="72" y="52"/>
                    <a:pt x="72" y="52"/>
                    <a:pt x="72" y="52"/>
                  </a:cubicBezTo>
                  <a:cubicBezTo>
                    <a:pt x="70" y="52"/>
                    <a:pt x="69" y="53"/>
                    <a:pt x="69" y="5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3"/>
                    <a:pt x="70" y="64"/>
                    <a:pt x="72" y="64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5" y="64"/>
                    <a:pt x="86" y="63"/>
                    <a:pt x="86" y="62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3"/>
                    <a:pt x="85" y="52"/>
                    <a:pt x="84" y="52"/>
                  </a:cubicBezTo>
                  <a:close/>
                  <a:moveTo>
                    <a:pt x="88" y="22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8" y="38"/>
                    <a:pt x="85" y="41"/>
                    <a:pt x="82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1" y="41"/>
                    <a:pt x="19" y="38"/>
                    <a:pt x="19" y="35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19"/>
                    <a:pt x="21" y="16"/>
                    <a:pt x="24" y="16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5" y="16"/>
                    <a:pt x="88" y="19"/>
                    <a:pt x="88" y="22"/>
                  </a:cubicBezTo>
                  <a:close/>
                  <a:moveTo>
                    <a:pt x="86" y="22"/>
                  </a:moveTo>
                  <a:cubicBezTo>
                    <a:pt x="86" y="20"/>
                    <a:pt x="84" y="19"/>
                    <a:pt x="8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19"/>
                    <a:pt x="21" y="20"/>
                    <a:pt x="21" y="22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4" y="38"/>
                    <a:pt x="86" y="37"/>
                    <a:pt x="86" y="35"/>
                  </a:cubicBezTo>
                  <a:lnTo>
                    <a:pt x="86" y="22"/>
                  </a:lnTo>
                  <a:close/>
                  <a:moveTo>
                    <a:pt x="38" y="25"/>
                  </a:moveTo>
                  <a:cubicBezTo>
                    <a:pt x="33" y="28"/>
                    <a:pt x="33" y="28"/>
                    <a:pt x="33" y="28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8" y="28"/>
                    <a:pt x="38" y="28"/>
                    <a:pt x="38" y="28"/>
                  </a:cubicBezTo>
                  <a:lnTo>
                    <a:pt x="38" y="25"/>
                  </a:lnTo>
                  <a:close/>
                  <a:moveTo>
                    <a:pt x="54" y="25"/>
                  </a:moveTo>
                  <a:cubicBezTo>
                    <a:pt x="50" y="28"/>
                    <a:pt x="50" y="28"/>
                    <a:pt x="50" y="28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5" y="28"/>
                    <a:pt x="55" y="28"/>
                    <a:pt x="55" y="28"/>
                  </a:cubicBezTo>
                  <a:lnTo>
                    <a:pt x="54" y="25"/>
                  </a:lnTo>
                  <a:close/>
                  <a:moveTo>
                    <a:pt x="71" y="25"/>
                  </a:moveTo>
                  <a:cubicBezTo>
                    <a:pt x="66" y="28"/>
                    <a:pt x="66" y="28"/>
                    <a:pt x="66" y="28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72" y="28"/>
                    <a:pt x="72" y="28"/>
                    <a:pt x="72" y="28"/>
                  </a:cubicBezTo>
                  <a:lnTo>
                    <a:pt x="71" y="25"/>
                  </a:lnTo>
                  <a:close/>
                  <a:moveTo>
                    <a:pt x="105" y="12"/>
                  </a:moveTo>
                  <a:cubicBezTo>
                    <a:pt x="105" y="120"/>
                    <a:pt x="105" y="120"/>
                    <a:pt x="105" y="120"/>
                  </a:cubicBezTo>
                  <a:cubicBezTo>
                    <a:pt x="105" y="126"/>
                    <a:pt x="100" y="132"/>
                    <a:pt x="93" y="132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93" y="137"/>
                    <a:pt x="93" y="137"/>
                    <a:pt x="93" y="137"/>
                  </a:cubicBezTo>
                  <a:cubicBezTo>
                    <a:pt x="93" y="143"/>
                    <a:pt x="88" y="148"/>
                    <a:pt x="81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58" y="148"/>
                    <a:pt x="55" y="147"/>
                    <a:pt x="53" y="144"/>
                  </a:cubicBezTo>
                  <a:cubicBezTo>
                    <a:pt x="40" y="132"/>
                    <a:pt x="40" y="132"/>
                    <a:pt x="40" y="132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6" y="132"/>
                    <a:pt x="0" y="126"/>
                    <a:pt x="0" y="12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100" y="0"/>
                    <a:pt x="105" y="5"/>
                    <a:pt x="105" y="12"/>
                  </a:cubicBezTo>
                  <a:close/>
                  <a:moveTo>
                    <a:pt x="100" y="12"/>
                  </a:moveTo>
                  <a:cubicBezTo>
                    <a:pt x="100" y="8"/>
                    <a:pt x="97" y="5"/>
                    <a:pt x="9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8" y="5"/>
                    <a:pt x="5" y="8"/>
                    <a:pt x="5" y="12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3"/>
                    <a:pt x="8" y="126"/>
                    <a:pt x="12" y="126"/>
                  </a:cubicBezTo>
                  <a:cubicBezTo>
                    <a:pt x="35" y="126"/>
                    <a:pt x="35" y="126"/>
                    <a:pt x="35" y="126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0" y="121"/>
                    <a:pt x="30" y="119"/>
                    <a:pt x="31" y="117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4" y="114"/>
                    <a:pt x="35" y="114"/>
                    <a:pt x="36" y="114"/>
                  </a:cubicBezTo>
                  <a:cubicBezTo>
                    <a:pt x="37" y="114"/>
                    <a:pt x="38" y="114"/>
                    <a:pt x="39" y="115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2"/>
                    <a:pt x="52" y="80"/>
                    <a:pt x="54" y="80"/>
                  </a:cubicBezTo>
                  <a:cubicBezTo>
                    <a:pt x="56" y="80"/>
                    <a:pt x="56" y="80"/>
                    <a:pt x="56" y="80"/>
                  </a:cubicBezTo>
                  <a:cubicBezTo>
                    <a:pt x="58" y="80"/>
                    <a:pt x="60" y="82"/>
                    <a:pt x="60" y="84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3" y="107"/>
                    <a:pt x="64" y="107"/>
                    <a:pt x="64" y="107"/>
                  </a:cubicBezTo>
                  <a:cubicBezTo>
                    <a:pt x="67" y="107"/>
                    <a:pt x="69" y="108"/>
                    <a:pt x="69" y="108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2"/>
                    <a:pt x="70" y="112"/>
                    <a:pt x="70" y="112"/>
                  </a:cubicBezTo>
                  <a:cubicBezTo>
                    <a:pt x="71" y="112"/>
                    <a:pt x="71" y="112"/>
                    <a:pt x="71" y="111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8"/>
                    <a:pt x="72" y="108"/>
                    <a:pt x="73" y="108"/>
                  </a:cubicBezTo>
                  <a:cubicBezTo>
                    <a:pt x="75" y="108"/>
                    <a:pt x="77" y="108"/>
                    <a:pt x="78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8" y="113"/>
                    <a:pt x="79" y="113"/>
                    <a:pt x="79" y="113"/>
                  </a:cubicBezTo>
                  <a:cubicBezTo>
                    <a:pt x="79" y="113"/>
                    <a:pt x="80" y="113"/>
                    <a:pt x="80" y="112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09"/>
                    <a:pt x="81" y="109"/>
                    <a:pt x="82" y="109"/>
                  </a:cubicBezTo>
                  <a:cubicBezTo>
                    <a:pt x="84" y="109"/>
                    <a:pt x="86" y="110"/>
                    <a:pt x="86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87" y="113"/>
                    <a:pt x="87" y="113"/>
                    <a:pt x="87" y="113"/>
                  </a:cubicBezTo>
                  <a:cubicBezTo>
                    <a:pt x="87" y="114"/>
                    <a:pt x="87" y="114"/>
                    <a:pt x="88" y="114"/>
                  </a:cubicBezTo>
                  <a:cubicBezTo>
                    <a:pt x="88" y="114"/>
                    <a:pt x="88" y="114"/>
                    <a:pt x="88" y="113"/>
                  </a:cubicBezTo>
                  <a:cubicBezTo>
                    <a:pt x="88" y="110"/>
                    <a:pt x="88" y="110"/>
                    <a:pt x="88" y="110"/>
                  </a:cubicBezTo>
                  <a:cubicBezTo>
                    <a:pt x="92" y="111"/>
                    <a:pt x="93" y="113"/>
                    <a:pt x="93" y="115"/>
                  </a:cubicBezTo>
                  <a:cubicBezTo>
                    <a:pt x="93" y="126"/>
                    <a:pt x="93" y="126"/>
                    <a:pt x="93" y="126"/>
                  </a:cubicBezTo>
                  <a:cubicBezTo>
                    <a:pt x="93" y="126"/>
                    <a:pt x="93" y="126"/>
                    <a:pt x="93" y="126"/>
                  </a:cubicBezTo>
                  <a:cubicBezTo>
                    <a:pt x="97" y="126"/>
                    <a:pt x="100" y="123"/>
                    <a:pt x="100" y="120"/>
                  </a:cubicBezTo>
                  <a:lnTo>
                    <a:pt x="10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7"/>
            <p:cNvSpPr>
              <a:spLocks noEditPoints="1"/>
            </p:cNvSpPr>
            <p:nvPr/>
          </p:nvSpPr>
          <p:spPr bwMode="auto">
            <a:xfrm>
              <a:off x="5390" y="-3005"/>
              <a:ext cx="283" cy="302"/>
            </a:xfrm>
            <a:custGeom>
              <a:avLst/>
              <a:gdLst>
                <a:gd name="T0" fmla="*/ 93 w 120"/>
                <a:gd name="T1" fmla="*/ 34 h 128"/>
                <a:gd name="T2" fmla="*/ 93 w 120"/>
                <a:gd name="T3" fmla="*/ 32 h 128"/>
                <a:gd name="T4" fmla="*/ 26 w 120"/>
                <a:gd name="T5" fmla="*/ 33 h 128"/>
                <a:gd name="T6" fmla="*/ 27 w 120"/>
                <a:gd name="T7" fmla="*/ 45 h 128"/>
                <a:gd name="T8" fmla="*/ 94 w 120"/>
                <a:gd name="T9" fmla="*/ 44 h 128"/>
                <a:gd name="T10" fmla="*/ 27 w 120"/>
                <a:gd name="T11" fmla="*/ 43 h 128"/>
                <a:gd name="T12" fmla="*/ 27 w 120"/>
                <a:gd name="T13" fmla="*/ 45 h 128"/>
                <a:gd name="T14" fmla="*/ 118 w 120"/>
                <a:gd name="T15" fmla="*/ 46 h 128"/>
                <a:gd name="T16" fmla="*/ 109 w 120"/>
                <a:gd name="T17" fmla="*/ 43 h 128"/>
                <a:gd name="T18" fmla="*/ 109 w 120"/>
                <a:gd name="T19" fmla="*/ 4 h 128"/>
                <a:gd name="T20" fmla="*/ 16 w 120"/>
                <a:gd name="T21" fmla="*/ 0 h 128"/>
                <a:gd name="T22" fmla="*/ 11 w 120"/>
                <a:gd name="T23" fmla="*/ 19 h 128"/>
                <a:gd name="T24" fmla="*/ 4 w 120"/>
                <a:gd name="T25" fmla="*/ 33 h 128"/>
                <a:gd name="T26" fmla="*/ 0 w 120"/>
                <a:gd name="T27" fmla="*/ 37 h 128"/>
                <a:gd name="T28" fmla="*/ 1 w 120"/>
                <a:gd name="T29" fmla="*/ 126 h 128"/>
                <a:gd name="T30" fmla="*/ 3 w 120"/>
                <a:gd name="T31" fmla="*/ 127 h 128"/>
                <a:gd name="T32" fmla="*/ 4 w 120"/>
                <a:gd name="T33" fmla="*/ 127 h 128"/>
                <a:gd name="T34" fmla="*/ 115 w 120"/>
                <a:gd name="T35" fmla="*/ 128 h 128"/>
                <a:gd name="T36" fmla="*/ 118 w 120"/>
                <a:gd name="T37" fmla="*/ 127 h 128"/>
                <a:gd name="T38" fmla="*/ 120 w 120"/>
                <a:gd name="T39" fmla="*/ 54 h 128"/>
                <a:gd name="T40" fmla="*/ 109 w 120"/>
                <a:gd name="T41" fmla="*/ 46 h 128"/>
                <a:gd name="T42" fmla="*/ 115 w 120"/>
                <a:gd name="T43" fmla="*/ 46 h 128"/>
                <a:gd name="T44" fmla="*/ 115 w 120"/>
                <a:gd name="T45" fmla="*/ 49 h 128"/>
                <a:gd name="T46" fmla="*/ 109 w 120"/>
                <a:gd name="T47" fmla="*/ 49 h 128"/>
                <a:gd name="T48" fmla="*/ 14 w 120"/>
                <a:gd name="T49" fmla="*/ 19 h 128"/>
                <a:gd name="T50" fmla="*/ 106 w 120"/>
                <a:gd name="T51" fmla="*/ 49 h 128"/>
                <a:gd name="T52" fmla="*/ 68 w 120"/>
                <a:gd name="T53" fmla="*/ 52 h 128"/>
                <a:gd name="T54" fmla="*/ 27 w 120"/>
                <a:gd name="T55" fmla="*/ 54 h 128"/>
                <a:gd name="T56" fmla="*/ 27 w 120"/>
                <a:gd name="T57" fmla="*/ 56 h 128"/>
                <a:gd name="T58" fmla="*/ 65 w 120"/>
                <a:gd name="T59" fmla="*/ 59 h 128"/>
                <a:gd name="T60" fmla="*/ 14 w 120"/>
                <a:gd name="T61" fmla="*/ 59 h 128"/>
                <a:gd name="T62" fmla="*/ 3 w 120"/>
                <a:gd name="T63" fmla="*/ 124 h 128"/>
                <a:gd name="T64" fmla="*/ 2 w 120"/>
                <a:gd name="T65" fmla="*/ 123 h 128"/>
                <a:gd name="T66" fmla="*/ 3 w 120"/>
                <a:gd name="T67" fmla="*/ 36 h 128"/>
                <a:gd name="T68" fmla="*/ 11 w 120"/>
                <a:gd name="T69" fmla="*/ 36 h 128"/>
                <a:gd name="T70" fmla="*/ 8 w 120"/>
                <a:gd name="T71" fmla="*/ 59 h 128"/>
                <a:gd name="T72" fmla="*/ 3 w 120"/>
                <a:gd name="T73" fmla="*/ 124 h 128"/>
                <a:gd name="T74" fmla="*/ 4 w 120"/>
                <a:gd name="T75" fmla="*/ 115 h 128"/>
                <a:gd name="T76" fmla="*/ 119 w 120"/>
                <a:gd name="T77" fmla="*/ 11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0" h="128">
                  <a:moveTo>
                    <a:pt x="27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4" y="34"/>
                    <a:pt x="94" y="33"/>
                  </a:cubicBezTo>
                  <a:cubicBezTo>
                    <a:pt x="94" y="33"/>
                    <a:pt x="93" y="32"/>
                    <a:pt x="93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6" y="34"/>
                    <a:pt x="26" y="34"/>
                    <a:pt x="27" y="34"/>
                  </a:cubicBezTo>
                  <a:close/>
                  <a:moveTo>
                    <a:pt x="27" y="45"/>
                  </a:move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4" y="44"/>
                    <a:pt x="94" y="44"/>
                  </a:cubicBezTo>
                  <a:cubicBezTo>
                    <a:pt x="94" y="43"/>
                    <a:pt x="93" y="43"/>
                    <a:pt x="93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6" y="43"/>
                    <a:pt x="26" y="43"/>
                    <a:pt x="26" y="44"/>
                  </a:cubicBezTo>
                  <a:cubicBezTo>
                    <a:pt x="26" y="44"/>
                    <a:pt x="26" y="45"/>
                    <a:pt x="27" y="45"/>
                  </a:cubicBezTo>
                  <a:close/>
                  <a:moveTo>
                    <a:pt x="118" y="50"/>
                  </a:moveTo>
                  <a:cubicBezTo>
                    <a:pt x="118" y="46"/>
                    <a:pt x="118" y="46"/>
                    <a:pt x="118" y="46"/>
                  </a:cubicBezTo>
                  <a:cubicBezTo>
                    <a:pt x="118" y="45"/>
                    <a:pt x="117" y="43"/>
                    <a:pt x="114" y="43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2"/>
                    <a:pt x="107" y="0"/>
                    <a:pt x="10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3" y="0"/>
                    <a:pt x="11" y="2"/>
                    <a:pt x="11" y="4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33"/>
                    <a:pt x="1" y="33"/>
                    <a:pt x="1" y="34"/>
                  </a:cubicBezTo>
                  <a:cubicBezTo>
                    <a:pt x="0" y="35"/>
                    <a:pt x="0" y="36"/>
                    <a:pt x="0" y="3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5"/>
                    <a:pt x="1" y="126"/>
                  </a:cubicBezTo>
                  <a:cubicBezTo>
                    <a:pt x="1" y="126"/>
                    <a:pt x="2" y="127"/>
                    <a:pt x="3" y="127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127"/>
                    <a:pt x="3" y="127"/>
                    <a:pt x="4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5" y="128"/>
                    <a:pt x="6" y="128"/>
                    <a:pt x="7" y="128"/>
                  </a:cubicBezTo>
                  <a:cubicBezTo>
                    <a:pt x="9" y="128"/>
                    <a:pt x="99" y="128"/>
                    <a:pt x="115" y="128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17" y="128"/>
                    <a:pt x="118" y="128"/>
                    <a:pt x="118" y="127"/>
                  </a:cubicBezTo>
                  <a:cubicBezTo>
                    <a:pt x="119" y="126"/>
                    <a:pt x="120" y="125"/>
                    <a:pt x="120" y="124"/>
                  </a:cubicBezTo>
                  <a:cubicBezTo>
                    <a:pt x="120" y="110"/>
                    <a:pt x="120" y="56"/>
                    <a:pt x="120" y="54"/>
                  </a:cubicBezTo>
                  <a:cubicBezTo>
                    <a:pt x="120" y="53"/>
                    <a:pt x="119" y="51"/>
                    <a:pt x="118" y="50"/>
                  </a:cubicBezTo>
                  <a:close/>
                  <a:moveTo>
                    <a:pt x="109" y="46"/>
                  </a:moveTo>
                  <a:cubicBezTo>
                    <a:pt x="114" y="46"/>
                    <a:pt x="114" y="46"/>
                    <a:pt x="114" y="46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4" y="49"/>
                    <a:pt x="112" y="49"/>
                    <a:pt x="109" y="49"/>
                  </a:cubicBezTo>
                  <a:lnTo>
                    <a:pt x="109" y="46"/>
                  </a:lnTo>
                  <a:close/>
                  <a:moveTo>
                    <a:pt x="14" y="19"/>
                  </a:moveTo>
                  <a:cubicBezTo>
                    <a:pt x="106" y="19"/>
                    <a:pt x="106" y="19"/>
                    <a:pt x="106" y="19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96" y="49"/>
                    <a:pt x="79" y="49"/>
                    <a:pt x="72" y="49"/>
                  </a:cubicBezTo>
                  <a:cubicBezTo>
                    <a:pt x="70" y="49"/>
                    <a:pt x="68" y="50"/>
                    <a:pt x="68" y="52"/>
                  </a:cubicBezTo>
                  <a:cubicBezTo>
                    <a:pt x="67" y="52"/>
                    <a:pt x="67" y="53"/>
                    <a:pt x="6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4"/>
                    <a:pt x="26" y="54"/>
                    <a:pt x="26" y="55"/>
                  </a:cubicBezTo>
                  <a:cubicBezTo>
                    <a:pt x="26" y="55"/>
                    <a:pt x="26" y="56"/>
                    <a:pt x="27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5" y="57"/>
                    <a:pt x="65" y="58"/>
                    <a:pt x="65" y="59"/>
                  </a:cubicBezTo>
                  <a:cubicBezTo>
                    <a:pt x="62" y="59"/>
                    <a:pt x="50" y="59"/>
                    <a:pt x="37" y="59"/>
                  </a:cubicBezTo>
                  <a:cubicBezTo>
                    <a:pt x="29" y="59"/>
                    <a:pt x="20" y="59"/>
                    <a:pt x="14" y="59"/>
                  </a:cubicBezTo>
                  <a:lnTo>
                    <a:pt x="14" y="19"/>
                  </a:lnTo>
                  <a:close/>
                  <a:moveTo>
                    <a:pt x="3" y="124"/>
                  </a:moveTo>
                  <a:cubicBezTo>
                    <a:pt x="3" y="124"/>
                    <a:pt x="3" y="124"/>
                    <a:pt x="3" y="124"/>
                  </a:cubicBezTo>
                  <a:cubicBezTo>
                    <a:pt x="2" y="124"/>
                    <a:pt x="3" y="124"/>
                    <a:pt x="2" y="12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3" y="36"/>
                    <a:pt x="3" y="36"/>
                  </a:cubicBezTo>
                  <a:cubicBezTo>
                    <a:pt x="3" y="36"/>
                    <a:pt x="3" y="36"/>
                    <a:pt x="4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0" y="59"/>
                    <a:pt x="9" y="59"/>
                    <a:pt x="8" y="59"/>
                  </a:cubicBezTo>
                  <a:cubicBezTo>
                    <a:pt x="5" y="59"/>
                    <a:pt x="3" y="61"/>
                    <a:pt x="3" y="65"/>
                  </a:cubicBezTo>
                  <a:cubicBezTo>
                    <a:pt x="3" y="66"/>
                    <a:pt x="3" y="110"/>
                    <a:pt x="3" y="124"/>
                  </a:cubicBezTo>
                  <a:close/>
                  <a:moveTo>
                    <a:pt x="119" y="115"/>
                  </a:moveTo>
                  <a:cubicBezTo>
                    <a:pt x="4" y="115"/>
                    <a:pt x="4" y="115"/>
                    <a:pt x="4" y="115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119" y="111"/>
                    <a:pt x="119" y="111"/>
                    <a:pt x="119" y="111"/>
                  </a:cubicBezTo>
                  <a:lnTo>
                    <a:pt x="119" y="1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208"/>
            <p:cNvSpPr>
              <a:spLocks noEditPoints="1"/>
            </p:cNvSpPr>
            <p:nvPr/>
          </p:nvSpPr>
          <p:spPr bwMode="auto">
            <a:xfrm>
              <a:off x="4002" y="-7075"/>
              <a:ext cx="352" cy="218"/>
            </a:xfrm>
            <a:custGeom>
              <a:avLst/>
              <a:gdLst>
                <a:gd name="T0" fmla="*/ 0 w 149"/>
                <a:gd name="T1" fmla="*/ 0 h 92"/>
                <a:gd name="T2" fmla="*/ 8 w 149"/>
                <a:gd name="T3" fmla="*/ 84 h 92"/>
                <a:gd name="T4" fmla="*/ 131 w 149"/>
                <a:gd name="T5" fmla="*/ 39 h 92"/>
                <a:gd name="T6" fmla="*/ 135 w 149"/>
                <a:gd name="T7" fmla="*/ 72 h 92"/>
                <a:gd name="T8" fmla="*/ 20 w 149"/>
                <a:gd name="T9" fmla="*/ 19 h 92"/>
                <a:gd name="T10" fmla="*/ 27 w 149"/>
                <a:gd name="T11" fmla="*/ 19 h 92"/>
                <a:gd name="T12" fmla="*/ 26 w 149"/>
                <a:gd name="T13" fmla="*/ 15 h 92"/>
                <a:gd name="T14" fmla="*/ 16 w 149"/>
                <a:gd name="T15" fmla="*/ 30 h 92"/>
                <a:gd name="T16" fmla="*/ 28 w 149"/>
                <a:gd name="T17" fmla="*/ 30 h 92"/>
                <a:gd name="T18" fmla="*/ 24 w 149"/>
                <a:gd name="T19" fmla="*/ 28 h 92"/>
                <a:gd name="T20" fmla="*/ 18 w 149"/>
                <a:gd name="T21" fmla="*/ 23 h 92"/>
                <a:gd name="T22" fmla="*/ 34 w 149"/>
                <a:gd name="T23" fmla="*/ 32 h 92"/>
                <a:gd name="T24" fmla="*/ 38 w 149"/>
                <a:gd name="T25" fmla="*/ 23 h 92"/>
                <a:gd name="T26" fmla="*/ 42 w 149"/>
                <a:gd name="T27" fmla="*/ 23 h 92"/>
                <a:gd name="T28" fmla="*/ 34 w 149"/>
                <a:gd name="T29" fmla="*/ 14 h 92"/>
                <a:gd name="T30" fmla="*/ 49 w 149"/>
                <a:gd name="T31" fmla="*/ 28 h 92"/>
                <a:gd name="T32" fmla="*/ 55 w 149"/>
                <a:gd name="T33" fmla="*/ 28 h 92"/>
                <a:gd name="T34" fmla="*/ 54 w 149"/>
                <a:gd name="T35" fmla="*/ 32 h 92"/>
                <a:gd name="T36" fmla="*/ 46 w 149"/>
                <a:gd name="T37" fmla="*/ 20 h 92"/>
                <a:gd name="T38" fmla="*/ 53 w 149"/>
                <a:gd name="T39" fmla="*/ 24 h 92"/>
                <a:gd name="T40" fmla="*/ 53 w 149"/>
                <a:gd name="T41" fmla="*/ 24 h 92"/>
                <a:gd name="T42" fmla="*/ 63 w 149"/>
                <a:gd name="T43" fmla="*/ 32 h 92"/>
                <a:gd name="T44" fmla="*/ 59 w 149"/>
                <a:gd name="T45" fmla="*/ 20 h 92"/>
                <a:gd name="T46" fmla="*/ 66 w 149"/>
                <a:gd name="T47" fmla="*/ 19 h 92"/>
                <a:gd name="T48" fmla="*/ 66 w 149"/>
                <a:gd name="T49" fmla="*/ 22 h 92"/>
                <a:gd name="T50" fmla="*/ 62 w 149"/>
                <a:gd name="T51" fmla="*/ 28 h 92"/>
                <a:gd name="T52" fmla="*/ 73 w 149"/>
                <a:gd name="T53" fmla="*/ 27 h 92"/>
                <a:gd name="T54" fmla="*/ 81 w 149"/>
                <a:gd name="T55" fmla="*/ 32 h 92"/>
                <a:gd name="T56" fmla="*/ 80 w 149"/>
                <a:gd name="T57" fmla="*/ 28 h 92"/>
                <a:gd name="T58" fmla="*/ 77 w 149"/>
                <a:gd name="T59" fmla="*/ 25 h 92"/>
                <a:gd name="T60" fmla="*/ 87 w 149"/>
                <a:gd name="T61" fmla="*/ 25 h 92"/>
                <a:gd name="T62" fmla="*/ 100 w 149"/>
                <a:gd name="T63" fmla="*/ 26 h 92"/>
                <a:gd name="T64" fmla="*/ 95 w 149"/>
                <a:gd name="T65" fmla="*/ 29 h 92"/>
                <a:gd name="T66" fmla="*/ 99 w 149"/>
                <a:gd name="T67" fmla="*/ 28 h 92"/>
                <a:gd name="T68" fmla="*/ 94 w 149"/>
                <a:gd name="T69" fmla="*/ 32 h 92"/>
                <a:gd name="T70" fmla="*/ 92 w 149"/>
                <a:gd name="T71" fmla="*/ 22 h 92"/>
                <a:gd name="T72" fmla="*/ 34 w 149"/>
                <a:gd name="T73" fmla="*/ 56 h 92"/>
                <a:gd name="T74" fmla="*/ 18 w 149"/>
                <a:gd name="T75" fmla="*/ 65 h 92"/>
                <a:gd name="T76" fmla="*/ 21 w 149"/>
                <a:gd name="T77" fmla="*/ 63 h 92"/>
                <a:gd name="T78" fmla="*/ 15 w 149"/>
                <a:gd name="T79" fmla="*/ 54 h 92"/>
                <a:gd name="T80" fmla="*/ 22 w 149"/>
                <a:gd name="T81" fmla="*/ 50 h 92"/>
                <a:gd name="T82" fmla="*/ 26 w 149"/>
                <a:gd name="T83" fmla="*/ 54 h 92"/>
                <a:gd name="T84" fmla="*/ 23 w 149"/>
                <a:gd name="T85" fmla="*/ 56 h 92"/>
                <a:gd name="T86" fmla="*/ 22 w 149"/>
                <a:gd name="T87" fmla="*/ 65 h 92"/>
                <a:gd name="T88" fmla="*/ 22 w 149"/>
                <a:gd name="T89" fmla="*/ 62 h 92"/>
                <a:gd name="T90" fmla="*/ 22 w 149"/>
                <a:gd name="T91" fmla="*/ 59 h 92"/>
                <a:gd name="T92" fmla="*/ 19 w 149"/>
                <a:gd name="T93" fmla="*/ 53 h 92"/>
                <a:gd name="T94" fmla="*/ 120 w 149"/>
                <a:gd name="T95" fmla="*/ 15 h 92"/>
                <a:gd name="T96" fmla="*/ 106 w 149"/>
                <a:gd name="T97" fmla="*/ 42 h 92"/>
                <a:gd name="T98" fmla="*/ 127 w 149"/>
                <a:gd name="T99" fmla="*/ 39 h 92"/>
                <a:gd name="T100" fmla="*/ 131 w 149"/>
                <a:gd name="T101" fmla="*/ 22 h 92"/>
                <a:gd name="T102" fmla="*/ 130 w 149"/>
                <a:gd name="T103" fmla="*/ 77 h 92"/>
                <a:gd name="T104" fmla="*/ 98 w 149"/>
                <a:gd name="T105" fmla="*/ 74 h 92"/>
                <a:gd name="T106" fmla="*/ 90 w 149"/>
                <a:gd name="T107" fmla="*/ 72 h 92"/>
                <a:gd name="T108" fmla="*/ 97 w 149"/>
                <a:gd name="T109" fmla="*/ 63 h 92"/>
                <a:gd name="T110" fmla="*/ 94 w 149"/>
                <a:gd name="T111" fmla="*/ 62 h 92"/>
                <a:gd name="T112" fmla="*/ 90 w 149"/>
                <a:gd name="T113" fmla="*/ 70 h 92"/>
                <a:gd name="T114" fmla="*/ 98 w 149"/>
                <a:gd name="T115" fmla="*/ 76 h 92"/>
                <a:gd name="T116" fmla="*/ 128 w 149"/>
                <a:gd name="T117" fmla="*/ 7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9" h="92">
                  <a:moveTo>
                    <a:pt x="129" y="80"/>
                  </a:moveTo>
                  <a:cubicBezTo>
                    <a:pt x="132" y="80"/>
                    <a:pt x="135" y="79"/>
                    <a:pt x="137" y="78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5"/>
                    <a:pt x="130" y="6"/>
                    <a:pt x="12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9" y="80"/>
                    <a:pt x="129" y="80"/>
                    <a:pt x="129" y="80"/>
                  </a:cubicBezTo>
                  <a:close/>
                  <a:moveTo>
                    <a:pt x="131" y="38"/>
                  </a:moveTo>
                  <a:cubicBezTo>
                    <a:pt x="131" y="39"/>
                    <a:pt x="131" y="39"/>
                    <a:pt x="131" y="39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29" y="41"/>
                    <a:pt x="129" y="42"/>
                    <a:pt x="129" y="42"/>
                  </a:cubicBezTo>
                  <a:cubicBezTo>
                    <a:pt x="129" y="73"/>
                    <a:pt x="129" y="73"/>
                    <a:pt x="129" y="73"/>
                  </a:cubicBezTo>
                  <a:cubicBezTo>
                    <a:pt x="129" y="74"/>
                    <a:pt x="129" y="74"/>
                    <a:pt x="129" y="74"/>
                  </a:cubicBezTo>
                  <a:cubicBezTo>
                    <a:pt x="131" y="74"/>
                    <a:pt x="133" y="73"/>
                    <a:pt x="135" y="72"/>
                  </a:cubicBezTo>
                  <a:cubicBezTo>
                    <a:pt x="136" y="72"/>
                    <a:pt x="136" y="71"/>
                    <a:pt x="137" y="71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6" y="32"/>
                    <a:pt x="134" y="35"/>
                    <a:pt x="132" y="37"/>
                  </a:cubicBezTo>
                  <a:cubicBezTo>
                    <a:pt x="132" y="38"/>
                    <a:pt x="132" y="38"/>
                    <a:pt x="131" y="38"/>
                  </a:cubicBezTo>
                  <a:close/>
                  <a:moveTo>
                    <a:pt x="20" y="19"/>
                  </a:moveTo>
                  <a:cubicBezTo>
                    <a:pt x="20" y="18"/>
                    <a:pt x="21" y="18"/>
                    <a:pt x="21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9"/>
                    <a:pt x="26" y="19"/>
                    <a:pt x="27" y="19"/>
                  </a:cubicBezTo>
                  <a:cubicBezTo>
                    <a:pt x="27" y="19"/>
                    <a:pt x="27" y="20"/>
                    <a:pt x="27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7" y="16"/>
                    <a:pt x="27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5"/>
                    <a:pt x="25" y="15"/>
                    <a:pt x="24" y="15"/>
                  </a:cubicBezTo>
                  <a:cubicBezTo>
                    <a:pt x="23" y="14"/>
                    <a:pt x="23" y="14"/>
                    <a:pt x="22" y="14"/>
                  </a:cubicBezTo>
                  <a:cubicBezTo>
                    <a:pt x="20" y="14"/>
                    <a:pt x="18" y="15"/>
                    <a:pt x="16" y="17"/>
                  </a:cubicBezTo>
                  <a:cubicBezTo>
                    <a:pt x="15" y="18"/>
                    <a:pt x="14" y="21"/>
                    <a:pt x="14" y="23"/>
                  </a:cubicBezTo>
                  <a:cubicBezTo>
                    <a:pt x="14" y="26"/>
                    <a:pt x="15" y="28"/>
                    <a:pt x="16" y="30"/>
                  </a:cubicBezTo>
                  <a:cubicBezTo>
                    <a:pt x="18" y="31"/>
                    <a:pt x="20" y="32"/>
                    <a:pt x="22" y="32"/>
                  </a:cubicBezTo>
                  <a:cubicBezTo>
                    <a:pt x="23" y="32"/>
                    <a:pt x="24" y="32"/>
                    <a:pt x="24" y="32"/>
                  </a:cubicBezTo>
                  <a:cubicBezTo>
                    <a:pt x="25" y="32"/>
                    <a:pt x="25" y="32"/>
                    <a:pt x="26" y="31"/>
                  </a:cubicBezTo>
                  <a:cubicBezTo>
                    <a:pt x="26" y="31"/>
                    <a:pt x="26" y="31"/>
                    <a:pt x="27" y="31"/>
                  </a:cubicBezTo>
                  <a:cubicBezTo>
                    <a:pt x="27" y="31"/>
                    <a:pt x="28" y="31"/>
                    <a:pt x="28" y="30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5" y="28"/>
                    <a:pt x="25" y="28"/>
                    <a:pt x="24" y="28"/>
                  </a:cubicBezTo>
                  <a:cubicBezTo>
                    <a:pt x="24" y="29"/>
                    <a:pt x="23" y="29"/>
                    <a:pt x="23" y="29"/>
                  </a:cubicBezTo>
                  <a:cubicBezTo>
                    <a:pt x="22" y="29"/>
                    <a:pt x="22" y="29"/>
                    <a:pt x="21" y="28"/>
                  </a:cubicBezTo>
                  <a:cubicBezTo>
                    <a:pt x="21" y="28"/>
                    <a:pt x="20" y="28"/>
                    <a:pt x="20" y="28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18" y="25"/>
                    <a:pt x="18" y="24"/>
                    <a:pt x="18" y="23"/>
                  </a:cubicBezTo>
                  <a:cubicBezTo>
                    <a:pt x="18" y="22"/>
                    <a:pt x="18" y="21"/>
                    <a:pt x="19" y="21"/>
                  </a:cubicBezTo>
                  <a:cubicBezTo>
                    <a:pt x="19" y="20"/>
                    <a:pt x="19" y="19"/>
                    <a:pt x="20" y="19"/>
                  </a:cubicBezTo>
                  <a:close/>
                  <a:moveTo>
                    <a:pt x="30" y="14"/>
                  </a:moveTo>
                  <a:cubicBezTo>
                    <a:pt x="30" y="32"/>
                    <a:pt x="30" y="32"/>
                    <a:pt x="30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2"/>
                    <a:pt x="35" y="22"/>
                    <a:pt x="35" y="22"/>
                  </a:cubicBezTo>
                  <a:cubicBezTo>
                    <a:pt x="35" y="22"/>
                    <a:pt x="36" y="22"/>
                    <a:pt x="36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8" y="22"/>
                    <a:pt x="38" y="23"/>
                  </a:cubicBezTo>
                  <a:cubicBezTo>
                    <a:pt x="38" y="23"/>
                    <a:pt x="38" y="23"/>
                    <a:pt x="38" y="24"/>
                  </a:cubicBezTo>
                  <a:cubicBezTo>
                    <a:pt x="38" y="24"/>
                    <a:pt x="38" y="25"/>
                    <a:pt x="38" y="25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2"/>
                    <a:pt x="42" y="21"/>
                    <a:pt x="41" y="20"/>
                  </a:cubicBezTo>
                  <a:cubicBezTo>
                    <a:pt x="40" y="19"/>
                    <a:pt x="39" y="19"/>
                    <a:pt x="38" y="19"/>
                  </a:cubicBezTo>
                  <a:cubicBezTo>
                    <a:pt x="37" y="19"/>
                    <a:pt x="37" y="19"/>
                    <a:pt x="36" y="19"/>
                  </a:cubicBezTo>
                  <a:cubicBezTo>
                    <a:pt x="35" y="19"/>
                    <a:pt x="35" y="20"/>
                    <a:pt x="34" y="20"/>
                  </a:cubicBezTo>
                  <a:cubicBezTo>
                    <a:pt x="34" y="14"/>
                    <a:pt x="34" y="14"/>
                    <a:pt x="34" y="14"/>
                  </a:cubicBezTo>
                  <a:lnTo>
                    <a:pt x="30" y="14"/>
                  </a:lnTo>
                  <a:close/>
                  <a:moveTo>
                    <a:pt x="57" y="26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8"/>
                    <a:pt x="49" y="28"/>
                    <a:pt x="49" y="28"/>
                  </a:cubicBezTo>
                  <a:cubicBezTo>
                    <a:pt x="49" y="29"/>
                    <a:pt x="50" y="29"/>
                    <a:pt x="50" y="29"/>
                  </a:cubicBezTo>
                  <a:cubicBezTo>
                    <a:pt x="51" y="29"/>
                    <a:pt x="51" y="29"/>
                    <a:pt x="52" y="29"/>
                  </a:cubicBezTo>
                  <a:cubicBezTo>
                    <a:pt x="52" y="29"/>
                    <a:pt x="53" y="29"/>
                    <a:pt x="53" y="29"/>
                  </a:cubicBezTo>
                  <a:cubicBezTo>
                    <a:pt x="54" y="29"/>
                    <a:pt x="54" y="29"/>
                    <a:pt x="54" y="28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5" y="31"/>
                  </a:cubicBezTo>
                  <a:cubicBezTo>
                    <a:pt x="55" y="31"/>
                    <a:pt x="55" y="31"/>
                    <a:pt x="54" y="32"/>
                  </a:cubicBezTo>
                  <a:cubicBezTo>
                    <a:pt x="54" y="32"/>
                    <a:pt x="53" y="32"/>
                    <a:pt x="53" y="32"/>
                  </a:cubicBezTo>
                  <a:cubicBezTo>
                    <a:pt x="53" y="32"/>
                    <a:pt x="52" y="32"/>
                    <a:pt x="51" y="32"/>
                  </a:cubicBezTo>
                  <a:cubicBezTo>
                    <a:pt x="49" y="32"/>
                    <a:pt x="47" y="31"/>
                    <a:pt x="46" y="30"/>
                  </a:cubicBezTo>
                  <a:cubicBezTo>
                    <a:pt x="45" y="29"/>
                    <a:pt x="44" y="27"/>
                    <a:pt x="44" y="25"/>
                  </a:cubicBezTo>
                  <a:cubicBezTo>
                    <a:pt x="44" y="23"/>
                    <a:pt x="45" y="22"/>
                    <a:pt x="46" y="20"/>
                  </a:cubicBezTo>
                  <a:cubicBezTo>
                    <a:pt x="47" y="19"/>
                    <a:pt x="49" y="19"/>
                    <a:pt x="51" y="19"/>
                  </a:cubicBezTo>
                  <a:cubicBezTo>
                    <a:pt x="53" y="19"/>
                    <a:pt x="54" y="19"/>
                    <a:pt x="55" y="20"/>
                  </a:cubicBezTo>
                  <a:cubicBezTo>
                    <a:pt x="56" y="21"/>
                    <a:pt x="57" y="23"/>
                    <a:pt x="57" y="25"/>
                  </a:cubicBezTo>
                  <a:lnTo>
                    <a:pt x="57" y="26"/>
                  </a:lnTo>
                  <a:close/>
                  <a:moveTo>
                    <a:pt x="53" y="24"/>
                  </a:moveTo>
                  <a:cubicBezTo>
                    <a:pt x="53" y="23"/>
                    <a:pt x="52" y="22"/>
                    <a:pt x="52" y="22"/>
                  </a:cubicBezTo>
                  <a:cubicBezTo>
                    <a:pt x="52" y="21"/>
                    <a:pt x="51" y="21"/>
                    <a:pt x="50" y="21"/>
                  </a:cubicBezTo>
                  <a:cubicBezTo>
                    <a:pt x="50" y="21"/>
                    <a:pt x="49" y="21"/>
                    <a:pt x="49" y="22"/>
                  </a:cubicBezTo>
                  <a:cubicBezTo>
                    <a:pt x="48" y="22"/>
                    <a:pt x="48" y="23"/>
                    <a:pt x="48" y="24"/>
                  </a:cubicBezTo>
                  <a:lnTo>
                    <a:pt x="53" y="24"/>
                  </a:lnTo>
                  <a:close/>
                  <a:moveTo>
                    <a:pt x="66" y="36"/>
                  </a:moveTo>
                  <a:cubicBezTo>
                    <a:pt x="66" y="30"/>
                    <a:pt x="66" y="30"/>
                    <a:pt x="66" y="30"/>
                  </a:cubicBezTo>
                  <a:cubicBezTo>
                    <a:pt x="66" y="31"/>
                    <a:pt x="66" y="31"/>
                    <a:pt x="65" y="31"/>
                  </a:cubicBezTo>
                  <a:cubicBezTo>
                    <a:pt x="65" y="31"/>
                    <a:pt x="65" y="31"/>
                    <a:pt x="64" y="31"/>
                  </a:cubicBezTo>
                  <a:cubicBezTo>
                    <a:pt x="64" y="32"/>
                    <a:pt x="64" y="32"/>
                    <a:pt x="63" y="32"/>
                  </a:cubicBezTo>
                  <a:cubicBezTo>
                    <a:pt x="63" y="32"/>
                    <a:pt x="63" y="32"/>
                    <a:pt x="62" y="32"/>
                  </a:cubicBezTo>
                  <a:cubicBezTo>
                    <a:pt x="61" y="32"/>
                    <a:pt x="60" y="31"/>
                    <a:pt x="59" y="30"/>
                  </a:cubicBezTo>
                  <a:cubicBezTo>
                    <a:pt x="58" y="29"/>
                    <a:pt x="58" y="27"/>
                    <a:pt x="58" y="25"/>
                  </a:cubicBezTo>
                  <a:cubicBezTo>
                    <a:pt x="58" y="24"/>
                    <a:pt x="58" y="23"/>
                    <a:pt x="58" y="22"/>
                  </a:cubicBezTo>
                  <a:cubicBezTo>
                    <a:pt x="58" y="22"/>
                    <a:pt x="59" y="21"/>
                    <a:pt x="59" y="20"/>
                  </a:cubicBezTo>
                  <a:cubicBezTo>
                    <a:pt x="60" y="20"/>
                    <a:pt x="60" y="19"/>
                    <a:pt x="61" y="19"/>
                  </a:cubicBezTo>
                  <a:cubicBezTo>
                    <a:pt x="62" y="19"/>
                    <a:pt x="62" y="19"/>
                    <a:pt x="63" y="19"/>
                  </a:cubicBezTo>
                  <a:cubicBezTo>
                    <a:pt x="64" y="19"/>
                    <a:pt x="64" y="19"/>
                    <a:pt x="65" y="19"/>
                  </a:cubicBezTo>
                  <a:cubicBezTo>
                    <a:pt x="65" y="19"/>
                    <a:pt x="66" y="19"/>
                    <a:pt x="66" y="19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36"/>
                    <a:pt x="70" y="36"/>
                    <a:pt x="70" y="36"/>
                  </a:cubicBezTo>
                  <a:lnTo>
                    <a:pt x="66" y="36"/>
                  </a:lnTo>
                  <a:close/>
                  <a:moveTo>
                    <a:pt x="66" y="28"/>
                  </a:move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4" y="22"/>
                    <a:pt x="63" y="22"/>
                    <a:pt x="62" y="22"/>
                  </a:cubicBezTo>
                  <a:cubicBezTo>
                    <a:pt x="62" y="23"/>
                    <a:pt x="62" y="24"/>
                    <a:pt x="62" y="25"/>
                  </a:cubicBezTo>
                  <a:cubicBezTo>
                    <a:pt x="62" y="27"/>
                    <a:pt x="62" y="27"/>
                    <a:pt x="62" y="28"/>
                  </a:cubicBezTo>
                  <a:cubicBezTo>
                    <a:pt x="63" y="29"/>
                    <a:pt x="63" y="29"/>
                    <a:pt x="64" y="29"/>
                  </a:cubicBezTo>
                  <a:cubicBezTo>
                    <a:pt x="64" y="29"/>
                    <a:pt x="65" y="29"/>
                    <a:pt x="65" y="29"/>
                  </a:cubicBezTo>
                  <a:cubicBezTo>
                    <a:pt x="66" y="28"/>
                    <a:pt x="66" y="28"/>
                    <a:pt x="66" y="28"/>
                  </a:cubicBezTo>
                  <a:close/>
                  <a:moveTo>
                    <a:pt x="73" y="19"/>
                  </a:moveTo>
                  <a:cubicBezTo>
                    <a:pt x="73" y="27"/>
                    <a:pt x="73" y="27"/>
                    <a:pt x="73" y="27"/>
                  </a:cubicBezTo>
                  <a:cubicBezTo>
                    <a:pt x="73" y="29"/>
                    <a:pt x="73" y="30"/>
                    <a:pt x="74" y="31"/>
                  </a:cubicBezTo>
                  <a:cubicBezTo>
                    <a:pt x="75" y="31"/>
                    <a:pt x="76" y="32"/>
                    <a:pt x="77" y="32"/>
                  </a:cubicBezTo>
                  <a:cubicBezTo>
                    <a:pt x="78" y="32"/>
                    <a:pt x="78" y="32"/>
                    <a:pt x="79" y="31"/>
                  </a:cubicBezTo>
                  <a:cubicBezTo>
                    <a:pt x="80" y="31"/>
                    <a:pt x="80" y="31"/>
                    <a:pt x="81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0" y="28"/>
                    <a:pt x="80" y="28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8" y="29"/>
                    <a:pt x="78" y="29"/>
                    <a:pt x="78" y="28"/>
                  </a:cubicBezTo>
                  <a:cubicBezTo>
                    <a:pt x="78" y="28"/>
                    <a:pt x="77" y="28"/>
                    <a:pt x="77" y="28"/>
                  </a:cubicBezTo>
                  <a:cubicBezTo>
                    <a:pt x="77" y="28"/>
                    <a:pt x="77" y="27"/>
                    <a:pt x="77" y="27"/>
                  </a:cubicBezTo>
                  <a:cubicBezTo>
                    <a:pt x="77" y="26"/>
                    <a:pt x="77" y="26"/>
                    <a:pt x="77" y="25"/>
                  </a:cubicBezTo>
                  <a:cubicBezTo>
                    <a:pt x="77" y="19"/>
                    <a:pt x="77" y="19"/>
                    <a:pt x="77" y="19"/>
                  </a:cubicBezTo>
                  <a:lnTo>
                    <a:pt x="73" y="19"/>
                  </a:lnTo>
                  <a:close/>
                  <a:moveTo>
                    <a:pt x="94" y="32"/>
                  </a:moveTo>
                  <a:cubicBezTo>
                    <a:pt x="92" y="32"/>
                    <a:pt x="90" y="31"/>
                    <a:pt x="89" y="30"/>
                  </a:cubicBezTo>
                  <a:cubicBezTo>
                    <a:pt x="88" y="29"/>
                    <a:pt x="87" y="27"/>
                    <a:pt x="87" y="25"/>
                  </a:cubicBezTo>
                  <a:cubicBezTo>
                    <a:pt x="87" y="23"/>
                    <a:pt x="88" y="22"/>
                    <a:pt x="89" y="20"/>
                  </a:cubicBezTo>
                  <a:cubicBezTo>
                    <a:pt x="90" y="19"/>
                    <a:pt x="92" y="19"/>
                    <a:pt x="94" y="19"/>
                  </a:cubicBezTo>
                  <a:cubicBezTo>
                    <a:pt x="96" y="19"/>
                    <a:pt x="97" y="19"/>
                    <a:pt x="98" y="20"/>
                  </a:cubicBezTo>
                  <a:cubicBezTo>
                    <a:pt x="99" y="21"/>
                    <a:pt x="100" y="23"/>
                    <a:pt x="100" y="25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8"/>
                    <a:pt x="92" y="28"/>
                    <a:pt x="92" y="28"/>
                  </a:cubicBezTo>
                  <a:cubicBezTo>
                    <a:pt x="92" y="29"/>
                    <a:pt x="93" y="29"/>
                    <a:pt x="93" y="29"/>
                  </a:cubicBezTo>
                  <a:cubicBezTo>
                    <a:pt x="94" y="29"/>
                    <a:pt x="94" y="29"/>
                    <a:pt x="95" y="29"/>
                  </a:cubicBezTo>
                  <a:cubicBezTo>
                    <a:pt x="95" y="29"/>
                    <a:pt x="96" y="29"/>
                    <a:pt x="96" y="29"/>
                  </a:cubicBezTo>
                  <a:cubicBezTo>
                    <a:pt x="97" y="29"/>
                    <a:pt x="97" y="29"/>
                    <a:pt x="97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99" y="31"/>
                    <a:pt x="99" y="31"/>
                    <a:pt x="98" y="31"/>
                  </a:cubicBezTo>
                  <a:cubicBezTo>
                    <a:pt x="98" y="31"/>
                    <a:pt x="98" y="31"/>
                    <a:pt x="97" y="32"/>
                  </a:cubicBezTo>
                  <a:cubicBezTo>
                    <a:pt x="97" y="32"/>
                    <a:pt x="96" y="32"/>
                    <a:pt x="96" y="32"/>
                  </a:cubicBezTo>
                  <a:cubicBezTo>
                    <a:pt x="96" y="32"/>
                    <a:pt x="95" y="32"/>
                    <a:pt x="94" y="32"/>
                  </a:cubicBezTo>
                  <a:close/>
                  <a:moveTo>
                    <a:pt x="91" y="24"/>
                  </a:moveTo>
                  <a:cubicBezTo>
                    <a:pt x="96" y="24"/>
                    <a:pt x="96" y="24"/>
                    <a:pt x="96" y="24"/>
                  </a:cubicBezTo>
                  <a:cubicBezTo>
                    <a:pt x="96" y="23"/>
                    <a:pt x="95" y="22"/>
                    <a:pt x="95" y="22"/>
                  </a:cubicBezTo>
                  <a:cubicBezTo>
                    <a:pt x="95" y="21"/>
                    <a:pt x="94" y="21"/>
                    <a:pt x="93" y="21"/>
                  </a:cubicBezTo>
                  <a:cubicBezTo>
                    <a:pt x="93" y="21"/>
                    <a:pt x="92" y="21"/>
                    <a:pt x="92" y="22"/>
                  </a:cubicBezTo>
                  <a:cubicBezTo>
                    <a:pt x="91" y="22"/>
                    <a:pt x="91" y="23"/>
                    <a:pt x="91" y="24"/>
                  </a:cubicBezTo>
                  <a:close/>
                  <a:moveTo>
                    <a:pt x="34" y="60"/>
                  </a:moveTo>
                  <a:cubicBezTo>
                    <a:pt x="92" y="60"/>
                    <a:pt x="92" y="60"/>
                    <a:pt x="92" y="60"/>
                  </a:cubicBezTo>
                  <a:cubicBezTo>
                    <a:pt x="93" y="58"/>
                    <a:pt x="94" y="57"/>
                    <a:pt x="9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2" y="56"/>
                    <a:pt x="30" y="56"/>
                    <a:pt x="30" y="58"/>
                  </a:cubicBezTo>
                  <a:cubicBezTo>
                    <a:pt x="30" y="59"/>
                    <a:pt x="32" y="60"/>
                    <a:pt x="34" y="60"/>
                  </a:cubicBezTo>
                  <a:close/>
                  <a:moveTo>
                    <a:pt x="21" y="68"/>
                  </a:moveTo>
                  <a:cubicBezTo>
                    <a:pt x="21" y="65"/>
                    <a:pt x="21" y="65"/>
                    <a:pt x="21" y="65"/>
                  </a:cubicBezTo>
                  <a:cubicBezTo>
                    <a:pt x="19" y="65"/>
                    <a:pt x="19" y="65"/>
                    <a:pt x="18" y="65"/>
                  </a:cubicBezTo>
                  <a:cubicBezTo>
                    <a:pt x="17" y="65"/>
                    <a:pt x="16" y="65"/>
                    <a:pt x="15" y="64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7" y="62"/>
                    <a:pt x="18" y="62"/>
                  </a:cubicBezTo>
                  <a:cubicBezTo>
                    <a:pt x="19" y="62"/>
                    <a:pt x="20" y="63"/>
                    <a:pt x="21" y="63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59"/>
                    <a:pt x="19" y="59"/>
                    <a:pt x="19" y="59"/>
                  </a:cubicBezTo>
                  <a:cubicBezTo>
                    <a:pt x="17" y="58"/>
                    <a:pt x="17" y="58"/>
                    <a:pt x="16" y="57"/>
                  </a:cubicBezTo>
                  <a:cubicBezTo>
                    <a:pt x="16" y="56"/>
                    <a:pt x="15" y="56"/>
                    <a:pt x="15" y="54"/>
                  </a:cubicBezTo>
                  <a:cubicBezTo>
                    <a:pt x="15" y="53"/>
                    <a:pt x="16" y="52"/>
                    <a:pt x="17" y="51"/>
                  </a:cubicBezTo>
                  <a:cubicBezTo>
                    <a:pt x="18" y="50"/>
                    <a:pt x="19" y="50"/>
                    <a:pt x="21" y="50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3" y="50"/>
                    <a:pt x="24" y="50"/>
                  </a:cubicBezTo>
                  <a:cubicBezTo>
                    <a:pt x="25" y="50"/>
                    <a:pt x="26" y="50"/>
                    <a:pt x="27" y="51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5" y="53"/>
                    <a:pt x="24" y="53"/>
                  </a:cubicBezTo>
                  <a:cubicBezTo>
                    <a:pt x="23" y="53"/>
                    <a:pt x="23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2" y="56"/>
                    <a:pt x="23" y="56"/>
                  </a:cubicBezTo>
                  <a:cubicBezTo>
                    <a:pt x="23" y="56"/>
                    <a:pt x="24" y="56"/>
                    <a:pt x="24" y="56"/>
                  </a:cubicBezTo>
                  <a:cubicBezTo>
                    <a:pt x="25" y="57"/>
                    <a:pt x="26" y="57"/>
                    <a:pt x="26" y="58"/>
                  </a:cubicBezTo>
                  <a:cubicBezTo>
                    <a:pt x="27" y="58"/>
                    <a:pt x="27" y="59"/>
                    <a:pt x="27" y="60"/>
                  </a:cubicBezTo>
                  <a:cubicBezTo>
                    <a:pt x="27" y="62"/>
                    <a:pt x="27" y="63"/>
                    <a:pt x="25" y="64"/>
                  </a:cubicBezTo>
                  <a:cubicBezTo>
                    <a:pt x="24" y="65"/>
                    <a:pt x="23" y="65"/>
                    <a:pt x="22" y="65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21" y="68"/>
                  </a:lnTo>
                  <a:close/>
                  <a:moveTo>
                    <a:pt x="22" y="63"/>
                  </a:moveTo>
                  <a:cubicBezTo>
                    <a:pt x="22" y="63"/>
                    <a:pt x="22" y="63"/>
                    <a:pt x="22" y="63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3" y="62"/>
                    <a:pt x="23" y="61"/>
                    <a:pt x="23" y="61"/>
                  </a:cubicBezTo>
                  <a:cubicBezTo>
                    <a:pt x="23" y="61"/>
                    <a:pt x="23" y="60"/>
                    <a:pt x="23" y="60"/>
                  </a:cubicBezTo>
                  <a:cubicBezTo>
                    <a:pt x="23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59"/>
                  </a:cubicBezTo>
                  <a:lnTo>
                    <a:pt x="22" y="63"/>
                  </a:lnTo>
                  <a:close/>
                  <a:moveTo>
                    <a:pt x="21" y="55"/>
                  </a:moveTo>
                  <a:cubicBezTo>
                    <a:pt x="21" y="53"/>
                    <a:pt x="21" y="53"/>
                    <a:pt x="21" y="5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0" y="53"/>
                    <a:pt x="20" y="53"/>
                    <a:pt x="19" y="53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5"/>
                    <a:pt x="20" y="55"/>
                  </a:cubicBezTo>
                  <a:cubicBezTo>
                    <a:pt x="20" y="55"/>
                    <a:pt x="20" y="55"/>
                    <a:pt x="21" y="55"/>
                  </a:cubicBezTo>
                  <a:close/>
                  <a:moveTo>
                    <a:pt x="146" y="4"/>
                  </a:moveTo>
                  <a:cubicBezTo>
                    <a:pt x="136" y="6"/>
                    <a:pt x="128" y="10"/>
                    <a:pt x="120" y="15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115" y="20"/>
                    <a:pt x="111" y="23"/>
                    <a:pt x="108" y="27"/>
                  </a:cubicBezTo>
                  <a:cubicBezTo>
                    <a:pt x="106" y="30"/>
                    <a:pt x="105" y="33"/>
                    <a:pt x="103" y="36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99" y="47"/>
                    <a:pt x="99" y="55"/>
                    <a:pt x="99" y="55"/>
                  </a:cubicBezTo>
                  <a:cubicBezTo>
                    <a:pt x="104" y="48"/>
                    <a:pt x="125" y="18"/>
                    <a:pt x="139" y="10"/>
                  </a:cubicBezTo>
                  <a:cubicBezTo>
                    <a:pt x="139" y="10"/>
                    <a:pt x="121" y="23"/>
                    <a:pt x="100" y="55"/>
                  </a:cubicBezTo>
                  <a:cubicBezTo>
                    <a:pt x="101" y="55"/>
                    <a:pt x="116" y="55"/>
                    <a:pt x="127" y="39"/>
                  </a:cubicBezTo>
                  <a:cubicBezTo>
                    <a:pt x="128" y="39"/>
                    <a:pt x="128" y="38"/>
                    <a:pt x="128" y="38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3" y="32"/>
                    <a:pt x="135" y="28"/>
                    <a:pt x="137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43" y="12"/>
                    <a:pt x="146" y="4"/>
                    <a:pt x="146" y="4"/>
                  </a:cubicBezTo>
                  <a:close/>
                  <a:moveTo>
                    <a:pt x="147" y="68"/>
                  </a:moveTo>
                  <a:cubicBezTo>
                    <a:pt x="144" y="71"/>
                    <a:pt x="140" y="73"/>
                    <a:pt x="136" y="75"/>
                  </a:cubicBezTo>
                  <a:cubicBezTo>
                    <a:pt x="134" y="76"/>
                    <a:pt x="132" y="76"/>
                    <a:pt x="130" y="77"/>
                  </a:cubicBezTo>
                  <a:cubicBezTo>
                    <a:pt x="127" y="77"/>
                    <a:pt x="126" y="75"/>
                    <a:pt x="125" y="73"/>
                  </a:cubicBezTo>
                  <a:cubicBezTo>
                    <a:pt x="121" y="69"/>
                    <a:pt x="115" y="76"/>
                    <a:pt x="113" y="78"/>
                  </a:cubicBezTo>
                  <a:cubicBezTo>
                    <a:pt x="108" y="83"/>
                    <a:pt x="108" y="74"/>
                    <a:pt x="108" y="72"/>
                  </a:cubicBezTo>
                  <a:cubicBezTo>
                    <a:pt x="107" y="70"/>
                    <a:pt x="106" y="68"/>
                    <a:pt x="104" y="69"/>
                  </a:cubicBezTo>
                  <a:cubicBezTo>
                    <a:pt x="101" y="70"/>
                    <a:pt x="100" y="72"/>
                    <a:pt x="98" y="74"/>
                  </a:cubicBezTo>
                  <a:cubicBezTo>
                    <a:pt x="96" y="76"/>
                    <a:pt x="93" y="80"/>
                    <a:pt x="90" y="77"/>
                  </a:cubicBezTo>
                  <a:cubicBezTo>
                    <a:pt x="90" y="76"/>
                    <a:pt x="89" y="75"/>
                    <a:pt x="89" y="75"/>
                  </a:cubicBezTo>
                  <a:cubicBezTo>
                    <a:pt x="89" y="74"/>
                    <a:pt x="88" y="74"/>
                    <a:pt x="88" y="74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4" y="69"/>
                    <a:pt x="94" y="69"/>
                    <a:pt x="94" y="69"/>
                  </a:cubicBezTo>
                  <a:cubicBezTo>
                    <a:pt x="94" y="69"/>
                    <a:pt x="95" y="66"/>
                    <a:pt x="97" y="63"/>
                  </a:cubicBezTo>
                  <a:cubicBezTo>
                    <a:pt x="99" y="60"/>
                    <a:pt x="101" y="57"/>
                    <a:pt x="101" y="57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99" y="55"/>
                    <a:pt x="99" y="55"/>
                    <a:pt x="99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6" y="58"/>
                    <a:pt x="94" y="62"/>
                  </a:cubicBezTo>
                  <a:cubicBezTo>
                    <a:pt x="92" y="65"/>
                    <a:pt x="90" y="67"/>
                    <a:pt x="90" y="67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9"/>
                    <a:pt x="91" y="69"/>
                    <a:pt x="91" y="69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7" y="74"/>
                    <a:pt x="87" y="75"/>
                    <a:pt x="87" y="75"/>
                  </a:cubicBezTo>
                  <a:cubicBezTo>
                    <a:pt x="87" y="75"/>
                    <a:pt x="87" y="75"/>
                    <a:pt x="87" y="75"/>
                  </a:cubicBezTo>
                  <a:cubicBezTo>
                    <a:pt x="90" y="81"/>
                    <a:pt x="94" y="80"/>
                    <a:pt x="98" y="76"/>
                  </a:cubicBezTo>
                  <a:cubicBezTo>
                    <a:pt x="99" y="74"/>
                    <a:pt x="104" y="67"/>
                    <a:pt x="106" y="71"/>
                  </a:cubicBezTo>
                  <a:cubicBezTo>
                    <a:pt x="107" y="72"/>
                    <a:pt x="106" y="75"/>
                    <a:pt x="106" y="76"/>
                  </a:cubicBezTo>
                  <a:cubicBezTo>
                    <a:pt x="107" y="79"/>
                    <a:pt x="108" y="81"/>
                    <a:pt x="111" y="80"/>
                  </a:cubicBezTo>
                  <a:cubicBezTo>
                    <a:pt x="114" y="80"/>
                    <a:pt x="116" y="76"/>
                    <a:pt x="118" y="74"/>
                  </a:cubicBezTo>
                  <a:cubicBezTo>
                    <a:pt x="123" y="70"/>
                    <a:pt x="123" y="76"/>
                    <a:pt x="128" y="77"/>
                  </a:cubicBezTo>
                  <a:cubicBezTo>
                    <a:pt x="131" y="78"/>
                    <a:pt x="134" y="76"/>
                    <a:pt x="137" y="75"/>
                  </a:cubicBezTo>
                  <a:cubicBezTo>
                    <a:pt x="141" y="73"/>
                    <a:pt x="145" y="71"/>
                    <a:pt x="148" y="68"/>
                  </a:cubicBezTo>
                  <a:cubicBezTo>
                    <a:pt x="149" y="68"/>
                    <a:pt x="147" y="68"/>
                    <a:pt x="147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9"/>
            <p:cNvSpPr>
              <a:spLocks noEditPoints="1"/>
            </p:cNvSpPr>
            <p:nvPr/>
          </p:nvSpPr>
          <p:spPr bwMode="auto">
            <a:xfrm>
              <a:off x="6716" y="-5754"/>
              <a:ext cx="348" cy="317"/>
            </a:xfrm>
            <a:custGeom>
              <a:avLst/>
              <a:gdLst>
                <a:gd name="T0" fmla="*/ 109 w 147"/>
                <a:gd name="T1" fmla="*/ 50 h 134"/>
                <a:gd name="T2" fmla="*/ 98 w 147"/>
                <a:gd name="T3" fmla="*/ 66 h 134"/>
                <a:gd name="T4" fmla="*/ 85 w 147"/>
                <a:gd name="T5" fmla="*/ 69 h 134"/>
                <a:gd name="T6" fmla="*/ 78 w 147"/>
                <a:gd name="T7" fmla="*/ 80 h 134"/>
                <a:gd name="T8" fmla="*/ 67 w 147"/>
                <a:gd name="T9" fmla="*/ 97 h 134"/>
                <a:gd name="T10" fmla="*/ 55 w 147"/>
                <a:gd name="T11" fmla="*/ 100 h 134"/>
                <a:gd name="T12" fmla="*/ 71 w 147"/>
                <a:gd name="T13" fmla="*/ 132 h 134"/>
                <a:gd name="T14" fmla="*/ 85 w 147"/>
                <a:gd name="T15" fmla="*/ 130 h 134"/>
                <a:gd name="T16" fmla="*/ 88 w 147"/>
                <a:gd name="T17" fmla="*/ 117 h 134"/>
                <a:gd name="T18" fmla="*/ 100 w 147"/>
                <a:gd name="T19" fmla="*/ 115 h 134"/>
                <a:gd name="T20" fmla="*/ 103 w 147"/>
                <a:gd name="T21" fmla="*/ 102 h 134"/>
                <a:gd name="T22" fmla="*/ 116 w 147"/>
                <a:gd name="T23" fmla="*/ 99 h 134"/>
                <a:gd name="T24" fmla="*/ 119 w 147"/>
                <a:gd name="T25" fmla="*/ 87 h 134"/>
                <a:gd name="T26" fmla="*/ 131 w 147"/>
                <a:gd name="T27" fmla="*/ 84 h 134"/>
                <a:gd name="T28" fmla="*/ 133 w 147"/>
                <a:gd name="T29" fmla="*/ 70 h 134"/>
                <a:gd name="T30" fmla="*/ 86 w 147"/>
                <a:gd name="T31" fmla="*/ 122 h 134"/>
                <a:gd name="T32" fmla="*/ 77 w 147"/>
                <a:gd name="T33" fmla="*/ 131 h 134"/>
                <a:gd name="T34" fmla="*/ 55 w 147"/>
                <a:gd name="T35" fmla="*/ 112 h 134"/>
                <a:gd name="T36" fmla="*/ 63 w 147"/>
                <a:gd name="T37" fmla="*/ 98 h 134"/>
                <a:gd name="T38" fmla="*/ 85 w 147"/>
                <a:gd name="T39" fmla="*/ 117 h 134"/>
                <a:gd name="T40" fmla="*/ 102 w 147"/>
                <a:gd name="T41" fmla="*/ 107 h 134"/>
                <a:gd name="T42" fmla="*/ 92 w 147"/>
                <a:gd name="T43" fmla="*/ 116 h 134"/>
                <a:gd name="T44" fmla="*/ 70 w 147"/>
                <a:gd name="T45" fmla="*/ 97 h 134"/>
                <a:gd name="T46" fmla="*/ 78 w 147"/>
                <a:gd name="T47" fmla="*/ 83 h 134"/>
                <a:gd name="T48" fmla="*/ 100 w 147"/>
                <a:gd name="T49" fmla="*/ 102 h 134"/>
                <a:gd name="T50" fmla="*/ 117 w 147"/>
                <a:gd name="T51" fmla="*/ 92 h 134"/>
                <a:gd name="T52" fmla="*/ 107 w 147"/>
                <a:gd name="T53" fmla="*/ 101 h 134"/>
                <a:gd name="T54" fmla="*/ 86 w 147"/>
                <a:gd name="T55" fmla="*/ 81 h 134"/>
                <a:gd name="T56" fmla="*/ 94 w 147"/>
                <a:gd name="T57" fmla="*/ 68 h 134"/>
                <a:gd name="T58" fmla="*/ 115 w 147"/>
                <a:gd name="T59" fmla="*/ 87 h 134"/>
                <a:gd name="T60" fmla="*/ 132 w 147"/>
                <a:gd name="T61" fmla="*/ 76 h 134"/>
                <a:gd name="T62" fmla="*/ 123 w 147"/>
                <a:gd name="T63" fmla="*/ 85 h 134"/>
                <a:gd name="T64" fmla="*/ 101 w 147"/>
                <a:gd name="T65" fmla="*/ 66 h 134"/>
                <a:gd name="T66" fmla="*/ 109 w 147"/>
                <a:gd name="T67" fmla="*/ 52 h 134"/>
                <a:gd name="T68" fmla="*/ 131 w 147"/>
                <a:gd name="T69" fmla="*/ 71 h 134"/>
                <a:gd name="T70" fmla="*/ 11 w 147"/>
                <a:gd name="T71" fmla="*/ 69 h 134"/>
                <a:gd name="T72" fmla="*/ 10 w 147"/>
                <a:gd name="T73" fmla="*/ 64 h 134"/>
                <a:gd name="T74" fmla="*/ 63 w 147"/>
                <a:gd name="T75" fmla="*/ 6 h 134"/>
                <a:gd name="T76" fmla="*/ 62 w 147"/>
                <a:gd name="T77" fmla="*/ 34 h 134"/>
                <a:gd name="T78" fmla="*/ 84 w 147"/>
                <a:gd name="T79" fmla="*/ 34 h 134"/>
                <a:gd name="T80" fmla="*/ 73 w 147"/>
                <a:gd name="T81" fmla="*/ 0 h 134"/>
                <a:gd name="T82" fmla="*/ 24 w 147"/>
                <a:gd name="T83" fmla="*/ 24 h 134"/>
                <a:gd name="T84" fmla="*/ 11 w 147"/>
                <a:gd name="T85" fmla="*/ 69 h 134"/>
                <a:gd name="T86" fmla="*/ 73 w 147"/>
                <a:gd name="T87" fmla="*/ 3 h 134"/>
                <a:gd name="T88" fmla="*/ 82 w 147"/>
                <a:gd name="T89" fmla="*/ 34 h 134"/>
                <a:gd name="T90" fmla="*/ 65 w 147"/>
                <a:gd name="T91" fmla="*/ 34 h 134"/>
                <a:gd name="T92" fmla="*/ 52 w 147"/>
                <a:gd name="T93" fmla="*/ 115 h 134"/>
                <a:gd name="T94" fmla="*/ 40 w 147"/>
                <a:gd name="T95" fmla="*/ 104 h 134"/>
                <a:gd name="T96" fmla="*/ 55 w 147"/>
                <a:gd name="T97" fmla="*/ 86 h 134"/>
                <a:gd name="T98" fmla="*/ 24 w 147"/>
                <a:gd name="T99" fmla="*/ 89 h 134"/>
                <a:gd name="T100" fmla="*/ 40 w 147"/>
                <a:gd name="T101" fmla="*/ 71 h 134"/>
                <a:gd name="T102" fmla="*/ 10 w 147"/>
                <a:gd name="T103" fmla="*/ 72 h 134"/>
                <a:gd name="T104" fmla="*/ 61 w 147"/>
                <a:gd name="T105" fmla="*/ 34 h 134"/>
                <a:gd name="T106" fmla="*/ 86 w 147"/>
                <a:gd name="T107" fmla="*/ 34 h 134"/>
                <a:gd name="T108" fmla="*/ 84 w 147"/>
                <a:gd name="T109" fmla="*/ 5 h 134"/>
                <a:gd name="T110" fmla="*/ 132 w 147"/>
                <a:gd name="T111" fmla="*/ 67 h 134"/>
                <a:gd name="T112" fmla="*/ 109 w 147"/>
                <a:gd name="T113" fmla="*/ 48 h 134"/>
                <a:gd name="T114" fmla="*/ 96 w 147"/>
                <a:gd name="T115" fmla="*/ 64 h 134"/>
                <a:gd name="T116" fmla="*/ 84 w 147"/>
                <a:gd name="T117" fmla="*/ 68 h 134"/>
                <a:gd name="T118" fmla="*/ 78 w 147"/>
                <a:gd name="T119" fmla="*/ 79 h 134"/>
                <a:gd name="T120" fmla="*/ 65 w 147"/>
                <a:gd name="T121" fmla="*/ 95 h 134"/>
                <a:gd name="T122" fmla="*/ 54 w 147"/>
                <a:gd name="T123" fmla="*/ 9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34">
                  <a:moveTo>
                    <a:pt x="115" y="52"/>
                  </a:moveTo>
                  <a:cubicBezTo>
                    <a:pt x="114" y="51"/>
                    <a:pt x="111" y="50"/>
                    <a:pt x="109" y="50"/>
                  </a:cubicBezTo>
                  <a:cubicBezTo>
                    <a:pt x="106" y="50"/>
                    <a:pt x="103" y="51"/>
                    <a:pt x="101" y="54"/>
                  </a:cubicBezTo>
                  <a:cubicBezTo>
                    <a:pt x="97" y="57"/>
                    <a:pt x="96" y="62"/>
                    <a:pt x="98" y="66"/>
                  </a:cubicBezTo>
                  <a:cubicBezTo>
                    <a:pt x="97" y="65"/>
                    <a:pt x="95" y="65"/>
                    <a:pt x="94" y="65"/>
                  </a:cubicBezTo>
                  <a:cubicBezTo>
                    <a:pt x="91" y="65"/>
                    <a:pt x="88" y="66"/>
                    <a:pt x="85" y="69"/>
                  </a:cubicBezTo>
                  <a:cubicBezTo>
                    <a:pt x="82" y="73"/>
                    <a:pt x="81" y="78"/>
                    <a:pt x="83" y="81"/>
                  </a:cubicBezTo>
                  <a:cubicBezTo>
                    <a:pt x="81" y="81"/>
                    <a:pt x="80" y="80"/>
                    <a:pt x="78" y="80"/>
                  </a:cubicBezTo>
                  <a:cubicBezTo>
                    <a:pt x="75" y="80"/>
                    <a:pt x="72" y="82"/>
                    <a:pt x="70" y="84"/>
                  </a:cubicBezTo>
                  <a:cubicBezTo>
                    <a:pt x="66" y="88"/>
                    <a:pt x="65" y="93"/>
                    <a:pt x="67" y="97"/>
                  </a:cubicBezTo>
                  <a:cubicBezTo>
                    <a:pt x="66" y="96"/>
                    <a:pt x="65" y="96"/>
                    <a:pt x="63" y="96"/>
                  </a:cubicBezTo>
                  <a:cubicBezTo>
                    <a:pt x="60" y="96"/>
                    <a:pt x="57" y="97"/>
                    <a:pt x="55" y="100"/>
                  </a:cubicBezTo>
                  <a:cubicBezTo>
                    <a:pt x="50" y="104"/>
                    <a:pt x="50" y="110"/>
                    <a:pt x="53" y="114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2" y="133"/>
                    <a:pt x="74" y="134"/>
                    <a:pt x="77" y="134"/>
                  </a:cubicBezTo>
                  <a:cubicBezTo>
                    <a:pt x="80" y="134"/>
                    <a:pt x="83" y="132"/>
                    <a:pt x="85" y="130"/>
                  </a:cubicBezTo>
                  <a:cubicBezTo>
                    <a:pt x="87" y="128"/>
                    <a:pt x="88" y="125"/>
                    <a:pt x="89" y="123"/>
                  </a:cubicBezTo>
                  <a:cubicBezTo>
                    <a:pt x="89" y="121"/>
                    <a:pt x="89" y="119"/>
                    <a:pt x="88" y="117"/>
                  </a:cubicBezTo>
                  <a:cubicBezTo>
                    <a:pt x="89" y="118"/>
                    <a:pt x="90" y="118"/>
                    <a:pt x="92" y="118"/>
                  </a:cubicBezTo>
                  <a:cubicBezTo>
                    <a:pt x="95" y="118"/>
                    <a:pt x="98" y="117"/>
                    <a:pt x="100" y="115"/>
                  </a:cubicBezTo>
                  <a:cubicBezTo>
                    <a:pt x="103" y="113"/>
                    <a:pt x="104" y="110"/>
                    <a:pt x="104" y="107"/>
                  </a:cubicBezTo>
                  <a:cubicBezTo>
                    <a:pt x="104" y="105"/>
                    <a:pt x="104" y="104"/>
                    <a:pt x="103" y="102"/>
                  </a:cubicBezTo>
                  <a:cubicBezTo>
                    <a:pt x="104" y="103"/>
                    <a:pt x="106" y="103"/>
                    <a:pt x="107" y="103"/>
                  </a:cubicBezTo>
                  <a:cubicBezTo>
                    <a:pt x="110" y="103"/>
                    <a:pt x="113" y="102"/>
                    <a:pt x="116" y="99"/>
                  </a:cubicBezTo>
                  <a:cubicBezTo>
                    <a:pt x="118" y="97"/>
                    <a:pt x="119" y="95"/>
                    <a:pt x="119" y="92"/>
                  </a:cubicBezTo>
                  <a:cubicBezTo>
                    <a:pt x="120" y="90"/>
                    <a:pt x="119" y="88"/>
                    <a:pt x="119" y="87"/>
                  </a:cubicBezTo>
                  <a:cubicBezTo>
                    <a:pt x="120" y="87"/>
                    <a:pt x="121" y="88"/>
                    <a:pt x="123" y="88"/>
                  </a:cubicBezTo>
                  <a:cubicBezTo>
                    <a:pt x="126" y="88"/>
                    <a:pt x="129" y="86"/>
                    <a:pt x="131" y="84"/>
                  </a:cubicBezTo>
                  <a:cubicBezTo>
                    <a:pt x="133" y="82"/>
                    <a:pt x="135" y="79"/>
                    <a:pt x="135" y="77"/>
                  </a:cubicBezTo>
                  <a:cubicBezTo>
                    <a:pt x="135" y="74"/>
                    <a:pt x="134" y="71"/>
                    <a:pt x="133" y="70"/>
                  </a:cubicBezTo>
                  <a:lnTo>
                    <a:pt x="115" y="52"/>
                  </a:lnTo>
                  <a:close/>
                  <a:moveTo>
                    <a:pt x="86" y="122"/>
                  </a:moveTo>
                  <a:cubicBezTo>
                    <a:pt x="86" y="125"/>
                    <a:pt x="85" y="127"/>
                    <a:pt x="83" y="128"/>
                  </a:cubicBezTo>
                  <a:cubicBezTo>
                    <a:pt x="81" y="130"/>
                    <a:pt x="79" y="131"/>
                    <a:pt x="77" y="131"/>
                  </a:cubicBezTo>
                  <a:cubicBezTo>
                    <a:pt x="75" y="131"/>
                    <a:pt x="73" y="131"/>
                    <a:pt x="72" y="13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0"/>
                    <a:pt x="53" y="105"/>
                    <a:pt x="56" y="101"/>
                  </a:cubicBezTo>
                  <a:cubicBezTo>
                    <a:pt x="58" y="99"/>
                    <a:pt x="61" y="98"/>
                    <a:pt x="63" y="98"/>
                  </a:cubicBezTo>
                  <a:cubicBezTo>
                    <a:pt x="65" y="98"/>
                    <a:pt x="66" y="99"/>
                    <a:pt x="67" y="100"/>
                  </a:cubicBezTo>
                  <a:cubicBezTo>
                    <a:pt x="85" y="117"/>
                    <a:pt x="85" y="117"/>
                    <a:pt x="85" y="117"/>
                  </a:cubicBezTo>
                  <a:cubicBezTo>
                    <a:pt x="86" y="119"/>
                    <a:pt x="86" y="120"/>
                    <a:pt x="86" y="122"/>
                  </a:cubicBezTo>
                  <a:close/>
                  <a:moveTo>
                    <a:pt x="102" y="107"/>
                  </a:moveTo>
                  <a:cubicBezTo>
                    <a:pt x="101" y="109"/>
                    <a:pt x="100" y="111"/>
                    <a:pt x="99" y="113"/>
                  </a:cubicBezTo>
                  <a:cubicBezTo>
                    <a:pt x="97" y="115"/>
                    <a:pt x="94" y="116"/>
                    <a:pt x="92" y="116"/>
                  </a:cubicBezTo>
                  <a:cubicBezTo>
                    <a:pt x="90" y="116"/>
                    <a:pt x="89" y="115"/>
                    <a:pt x="88" y="114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68" y="94"/>
                    <a:pt x="68" y="89"/>
                    <a:pt x="72" y="86"/>
                  </a:cubicBezTo>
                  <a:cubicBezTo>
                    <a:pt x="74" y="84"/>
                    <a:pt x="76" y="83"/>
                    <a:pt x="78" y="83"/>
                  </a:cubicBezTo>
                  <a:cubicBezTo>
                    <a:pt x="80" y="83"/>
                    <a:pt x="82" y="84"/>
                    <a:pt x="83" y="85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101" y="103"/>
                    <a:pt x="102" y="105"/>
                    <a:pt x="102" y="107"/>
                  </a:cubicBezTo>
                  <a:close/>
                  <a:moveTo>
                    <a:pt x="117" y="92"/>
                  </a:moveTo>
                  <a:cubicBezTo>
                    <a:pt x="117" y="94"/>
                    <a:pt x="116" y="96"/>
                    <a:pt x="114" y="98"/>
                  </a:cubicBezTo>
                  <a:cubicBezTo>
                    <a:pt x="112" y="99"/>
                    <a:pt x="110" y="101"/>
                    <a:pt x="107" y="101"/>
                  </a:cubicBezTo>
                  <a:cubicBezTo>
                    <a:pt x="106" y="101"/>
                    <a:pt x="104" y="100"/>
                    <a:pt x="103" y="99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3" y="79"/>
                    <a:pt x="84" y="74"/>
                    <a:pt x="87" y="71"/>
                  </a:cubicBezTo>
                  <a:cubicBezTo>
                    <a:pt x="89" y="69"/>
                    <a:pt x="91" y="68"/>
                    <a:pt x="94" y="68"/>
                  </a:cubicBezTo>
                  <a:cubicBezTo>
                    <a:pt x="95" y="68"/>
                    <a:pt x="97" y="68"/>
                    <a:pt x="98" y="69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7" y="88"/>
                    <a:pt x="117" y="90"/>
                    <a:pt x="117" y="92"/>
                  </a:cubicBezTo>
                  <a:close/>
                  <a:moveTo>
                    <a:pt x="132" y="76"/>
                  </a:moveTo>
                  <a:cubicBezTo>
                    <a:pt x="132" y="78"/>
                    <a:pt x="131" y="81"/>
                    <a:pt x="129" y="82"/>
                  </a:cubicBezTo>
                  <a:cubicBezTo>
                    <a:pt x="127" y="84"/>
                    <a:pt x="125" y="85"/>
                    <a:pt x="123" y="85"/>
                  </a:cubicBezTo>
                  <a:cubicBezTo>
                    <a:pt x="121" y="85"/>
                    <a:pt x="120" y="85"/>
                    <a:pt x="119" y="84"/>
                  </a:cubicBezTo>
                  <a:cubicBezTo>
                    <a:pt x="101" y="66"/>
                    <a:pt x="101" y="66"/>
                    <a:pt x="101" y="66"/>
                  </a:cubicBezTo>
                  <a:cubicBezTo>
                    <a:pt x="98" y="64"/>
                    <a:pt x="99" y="59"/>
                    <a:pt x="102" y="55"/>
                  </a:cubicBezTo>
                  <a:cubicBezTo>
                    <a:pt x="104" y="53"/>
                    <a:pt x="107" y="52"/>
                    <a:pt x="109" y="52"/>
                  </a:cubicBezTo>
                  <a:cubicBezTo>
                    <a:pt x="111" y="52"/>
                    <a:pt x="112" y="53"/>
                    <a:pt x="113" y="54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2" y="73"/>
                    <a:pt x="133" y="74"/>
                    <a:pt x="132" y="76"/>
                  </a:cubicBezTo>
                  <a:close/>
                  <a:moveTo>
                    <a:pt x="11" y="69"/>
                  </a:moveTo>
                  <a:cubicBezTo>
                    <a:pt x="12" y="67"/>
                    <a:pt x="12" y="67"/>
                    <a:pt x="12" y="67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3" y="57"/>
                    <a:pt x="13" y="39"/>
                    <a:pt x="26" y="26"/>
                  </a:cubicBezTo>
                  <a:cubicBezTo>
                    <a:pt x="37" y="14"/>
                    <a:pt x="52" y="4"/>
                    <a:pt x="63" y="6"/>
                  </a:cubicBezTo>
                  <a:cubicBezTo>
                    <a:pt x="62" y="7"/>
                    <a:pt x="62" y="8"/>
                    <a:pt x="62" y="9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9"/>
                    <a:pt x="67" y="43"/>
                    <a:pt x="73" y="43"/>
                  </a:cubicBezTo>
                  <a:cubicBezTo>
                    <a:pt x="79" y="43"/>
                    <a:pt x="84" y="39"/>
                    <a:pt x="84" y="34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4"/>
                    <a:pt x="79" y="0"/>
                    <a:pt x="73" y="0"/>
                  </a:cubicBezTo>
                  <a:cubicBezTo>
                    <a:pt x="69" y="0"/>
                    <a:pt x="66" y="2"/>
                    <a:pt x="64" y="4"/>
                  </a:cubicBezTo>
                  <a:cubicBezTo>
                    <a:pt x="53" y="1"/>
                    <a:pt x="37" y="11"/>
                    <a:pt x="24" y="24"/>
                  </a:cubicBezTo>
                  <a:cubicBezTo>
                    <a:pt x="10" y="39"/>
                    <a:pt x="0" y="58"/>
                    <a:pt x="8" y="66"/>
                  </a:cubicBezTo>
                  <a:lnTo>
                    <a:pt x="11" y="69"/>
                  </a:lnTo>
                  <a:close/>
                  <a:moveTo>
                    <a:pt x="65" y="9"/>
                  </a:moveTo>
                  <a:cubicBezTo>
                    <a:pt x="65" y="6"/>
                    <a:pt x="68" y="3"/>
                    <a:pt x="73" y="3"/>
                  </a:cubicBezTo>
                  <a:cubicBezTo>
                    <a:pt x="78" y="3"/>
                    <a:pt x="82" y="6"/>
                    <a:pt x="82" y="9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8"/>
                    <a:pt x="78" y="41"/>
                    <a:pt x="73" y="41"/>
                  </a:cubicBezTo>
                  <a:cubicBezTo>
                    <a:pt x="68" y="41"/>
                    <a:pt x="65" y="38"/>
                    <a:pt x="65" y="34"/>
                  </a:cubicBezTo>
                  <a:lnTo>
                    <a:pt x="65" y="9"/>
                  </a:lnTo>
                  <a:close/>
                  <a:moveTo>
                    <a:pt x="52" y="115"/>
                  </a:moveTo>
                  <a:cubicBezTo>
                    <a:pt x="54" y="117"/>
                    <a:pt x="54" y="117"/>
                    <a:pt x="54" y="117"/>
                  </a:cubicBezTo>
                  <a:cubicBezTo>
                    <a:pt x="46" y="126"/>
                    <a:pt x="32" y="111"/>
                    <a:pt x="40" y="104"/>
                  </a:cubicBezTo>
                  <a:cubicBezTo>
                    <a:pt x="46" y="97"/>
                    <a:pt x="57" y="87"/>
                    <a:pt x="57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86"/>
                    <a:pt x="44" y="97"/>
                    <a:pt x="39" y="103"/>
                  </a:cubicBezTo>
                  <a:cubicBezTo>
                    <a:pt x="30" y="111"/>
                    <a:pt x="15" y="98"/>
                    <a:pt x="24" y="89"/>
                  </a:cubicBezTo>
                  <a:cubicBezTo>
                    <a:pt x="29" y="84"/>
                    <a:pt x="41" y="72"/>
                    <a:pt x="41" y="72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33" y="77"/>
                    <a:pt x="25" y="86"/>
                  </a:cubicBezTo>
                  <a:cubicBezTo>
                    <a:pt x="16" y="94"/>
                    <a:pt x="2" y="81"/>
                    <a:pt x="10" y="72"/>
                  </a:cubicBezTo>
                  <a:cubicBezTo>
                    <a:pt x="13" y="69"/>
                    <a:pt x="43" y="39"/>
                    <a:pt x="61" y="21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40"/>
                    <a:pt x="66" y="45"/>
                    <a:pt x="73" y="45"/>
                  </a:cubicBezTo>
                  <a:cubicBezTo>
                    <a:pt x="80" y="45"/>
                    <a:pt x="86" y="40"/>
                    <a:pt x="86" y="34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8"/>
                    <a:pt x="85" y="6"/>
                    <a:pt x="84" y="5"/>
                  </a:cubicBezTo>
                  <a:cubicBezTo>
                    <a:pt x="108" y="6"/>
                    <a:pt x="147" y="52"/>
                    <a:pt x="134" y="65"/>
                  </a:cubicBezTo>
                  <a:cubicBezTo>
                    <a:pt x="134" y="66"/>
                    <a:pt x="133" y="66"/>
                    <a:pt x="132" y="67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4" y="49"/>
                    <a:pt x="112" y="48"/>
                    <a:pt x="109" y="48"/>
                  </a:cubicBezTo>
                  <a:cubicBezTo>
                    <a:pt x="106" y="48"/>
                    <a:pt x="102" y="50"/>
                    <a:pt x="100" y="53"/>
                  </a:cubicBezTo>
                  <a:cubicBezTo>
                    <a:pt x="96" y="56"/>
                    <a:pt x="95" y="60"/>
                    <a:pt x="96" y="64"/>
                  </a:cubicBezTo>
                  <a:cubicBezTo>
                    <a:pt x="95" y="64"/>
                    <a:pt x="95" y="64"/>
                    <a:pt x="94" y="64"/>
                  </a:cubicBezTo>
                  <a:cubicBezTo>
                    <a:pt x="90" y="64"/>
                    <a:pt x="87" y="65"/>
                    <a:pt x="84" y="68"/>
                  </a:cubicBezTo>
                  <a:cubicBezTo>
                    <a:pt x="81" y="71"/>
                    <a:pt x="80" y="76"/>
                    <a:pt x="80" y="79"/>
                  </a:cubicBezTo>
                  <a:cubicBezTo>
                    <a:pt x="80" y="79"/>
                    <a:pt x="79" y="79"/>
                    <a:pt x="78" y="79"/>
                  </a:cubicBezTo>
                  <a:cubicBezTo>
                    <a:pt x="75" y="79"/>
                    <a:pt x="72" y="81"/>
                    <a:pt x="69" y="83"/>
                  </a:cubicBezTo>
                  <a:cubicBezTo>
                    <a:pt x="66" y="87"/>
                    <a:pt x="64" y="91"/>
                    <a:pt x="65" y="95"/>
                  </a:cubicBezTo>
                  <a:cubicBezTo>
                    <a:pt x="64" y="95"/>
                    <a:pt x="64" y="95"/>
                    <a:pt x="63" y="95"/>
                  </a:cubicBezTo>
                  <a:cubicBezTo>
                    <a:pt x="60" y="95"/>
                    <a:pt x="56" y="96"/>
                    <a:pt x="54" y="99"/>
                  </a:cubicBezTo>
                  <a:cubicBezTo>
                    <a:pt x="49" y="104"/>
                    <a:pt x="48" y="111"/>
                    <a:pt x="52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10"/>
            <p:cNvSpPr>
              <a:spLocks noEditPoints="1"/>
            </p:cNvSpPr>
            <p:nvPr/>
          </p:nvSpPr>
          <p:spPr bwMode="auto">
            <a:xfrm>
              <a:off x="4683" y="-5725"/>
              <a:ext cx="343" cy="262"/>
            </a:xfrm>
            <a:custGeom>
              <a:avLst/>
              <a:gdLst>
                <a:gd name="T0" fmla="*/ 111 w 145"/>
                <a:gd name="T1" fmla="*/ 46 h 111"/>
                <a:gd name="T2" fmla="*/ 133 w 145"/>
                <a:gd name="T3" fmla="*/ 86 h 111"/>
                <a:gd name="T4" fmla="*/ 98 w 145"/>
                <a:gd name="T5" fmla="*/ 90 h 111"/>
                <a:gd name="T6" fmla="*/ 55 w 145"/>
                <a:gd name="T7" fmla="*/ 72 h 111"/>
                <a:gd name="T8" fmla="*/ 63 w 145"/>
                <a:gd name="T9" fmla="*/ 62 h 111"/>
                <a:gd name="T10" fmla="*/ 63 w 145"/>
                <a:gd name="T11" fmla="*/ 59 h 111"/>
                <a:gd name="T12" fmla="*/ 85 w 145"/>
                <a:gd name="T13" fmla="*/ 28 h 111"/>
                <a:gd name="T14" fmla="*/ 90 w 145"/>
                <a:gd name="T15" fmla="*/ 20 h 111"/>
                <a:gd name="T16" fmla="*/ 100 w 145"/>
                <a:gd name="T17" fmla="*/ 21 h 111"/>
                <a:gd name="T18" fmla="*/ 108 w 145"/>
                <a:gd name="T19" fmla="*/ 20 h 111"/>
                <a:gd name="T20" fmla="*/ 109 w 145"/>
                <a:gd name="T21" fmla="*/ 26 h 111"/>
                <a:gd name="T22" fmla="*/ 118 w 145"/>
                <a:gd name="T23" fmla="*/ 27 h 111"/>
                <a:gd name="T24" fmla="*/ 118 w 145"/>
                <a:gd name="T25" fmla="*/ 34 h 111"/>
                <a:gd name="T26" fmla="*/ 130 w 145"/>
                <a:gd name="T27" fmla="*/ 59 h 111"/>
                <a:gd name="T28" fmla="*/ 114 w 145"/>
                <a:gd name="T29" fmla="*/ 96 h 111"/>
                <a:gd name="T30" fmla="*/ 122 w 145"/>
                <a:gd name="T31" fmla="*/ 32 h 111"/>
                <a:gd name="T32" fmla="*/ 116 w 145"/>
                <a:gd name="T33" fmla="*/ 20 h 111"/>
                <a:gd name="T34" fmla="*/ 115 w 145"/>
                <a:gd name="T35" fmla="*/ 24 h 111"/>
                <a:gd name="T36" fmla="*/ 108 w 145"/>
                <a:gd name="T37" fmla="*/ 17 h 111"/>
                <a:gd name="T38" fmla="*/ 107 w 145"/>
                <a:gd name="T39" fmla="*/ 17 h 111"/>
                <a:gd name="T40" fmla="*/ 106 w 145"/>
                <a:gd name="T41" fmla="*/ 20 h 111"/>
                <a:gd name="T42" fmla="*/ 101 w 145"/>
                <a:gd name="T43" fmla="*/ 17 h 111"/>
                <a:gd name="T44" fmla="*/ 57 w 145"/>
                <a:gd name="T45" fmla="*/ 56 h 111"/>
                <a:gd name="T46" fmla="*/ 58 w 145"/>
                <a:gd name="T47" fmla="*/ 58 h 111"/>
                <a:gd name="T48" fmla="*/ 60 w 145"/>
                <a:gd name="T49" fmla="*/ 53 h 111"/>
                <a:gd name="T50" fmla="*/ 60 w 145"/>
                <a:gd name="T51" fmla="*/ 56 h 111"/>
                <a:gd name="T52" fmla="*/ 63 w 145"/>
                <a:gd name="T53" fmla="*/ 42 h 111"/>
                <a:gd name="T54" fmla="*/ 66 w 145"/>
                <a:gd name="T55" fmla="*/ 39 h 111"/>
                <a:gd name="T56" fmla="*/ 66 w 145"/>
                <a:gd name="T57" fmla="*/ 35 h 111"/>
                <a:gd name="T58" fmla="*/ 67 w 145"/>
                <a:gd name="T59" fmla="*/ 17 h 111"/>
                <a:gd name="T60" fmla="*/ 52 w 145"/>
                <a:gd name="T61" fmla="*/ 12 h 111"/>
                <a:gd name="T62" fmla="*/ 37 w 145"/>
                <a:gd name="T63" fmla="*/ 19 h 111"/>
                <a:gd name="T64" fmla="*/ 27 w 145"/>
                <a:gd name="T65" fmla="*/ 14 h 111"/>
                <a:gd name="T66" fmla="*/ 24 w 145"/>
                <a:gd name="T67" fmla="*/ 14 h 111"/>
                <a:gd name="T68" fmla="*/ 15 w 145"/>
                <a:gd name="T69" fmla="*/ 30 h 111"/>
                <a:gd name="T70" fmla="*/ 31 w 145"/>
                <a:gd name="T71" fmla="*/ 68 h 111"/>
                <a:gd name="T72" fmla="*/ 40 w 145"/>
                <a:gd name="T73" fmla="*/ 48 h 111"/>
                <a:gd name="T74" fmla="*/ 34 w 145"/>
                <a:gd name="T75" fmla="*/ 50 h 111"/>
                <a:gd name="T76" fmla="*/ 31 w 145"/>
                <a:gd name="T77" fmla="*/ 53 h 111"/>
                <a:gd name="T78" fmla="*/ 20 w 145"/>
                <a:gd name="T79" fmla="*/ 72 h 111"/>
                <a:gd name="T80" fmla="*/ 15 w 145"/>
                <a:gd name="T81" fmla="*/ 55 h 111"/>
                <a:gd name="T82" fmla="*/ 20 w 145"/>
                <a:gd name="T83" fmla="*/ 43 h 111"/>
                <a:gd name="T84" fmla="*/ 30 w 145"/>
                <a:gd name="T85" fmla="*/ 37 h 111"/>
                <a:gd name="T86" fmla="*/ 22 w 145"/>
                <a:gd name="T87" fmla="*/ 37 h 111"/>
                <a:gd name="T88" fmla="*/ 17 w 145"/>
                <a:gd name="T89" fmla="*/ 39 h 111"/>
                <a:gd name="T90" fmla="*/ 19 w 145"/>
                <a:gd name="T91" fmla="*/ 33 h 111"/>
                <a:gd name="T92" fmla="*/ 25 w 145"/>
                <a:gd name="T93" fmla="*/ 29 h 111"/>
                <a:gd name="T94" fmla="*/ 20 w 145"/>
                <a:gd name="T95" fmla="*/ 29 h 111"/>
                <a:gd name="T96" fmla="*/ 28 w 145"/>
                <a:gd name="T97" fmla="*/ 21 h 111"/>
                <a:gd name="T98" fmla="*/ 34 w 145"/>
                <a:gd name="T99" fmla="*/ 23 h 111"/>
                <a:gd name="T100" fmla="*/ 42 w 145"/>
                <a:gd name="T101" fmla="*/ 21 h 111"/>
                <a:gd name="T102" fmla="*/ 47 w 145"/>
                <a:gd name="T103" fmla="*/ 20 h 111"/>
                <a:gd name="T104" fmla="*/ 55 w 145"/>
                <a:gd name="T105" fmla="*/ 17 h 111"/>
                <a:gd name="T106" fmla="*/ 63 w 145"/>
                <a:gd name="T107" fmla="*/ 20 h 111"/>
                <a:gd name="T108" fmla="*/ 71 w 145"/>
                <a:gd name="T109" fmla="*/ 21 h 111"/>
                <a:gd name="T110" fmla="*/ 83 w 145"/>
                <a:gd name="T111" fmla="*/ 24 h 111"/>
                <a:gd name="T112" fmla="*/ 74 w 145"/>
                <a:gd name="T113" fmla="*/ 30 h 111"/>
                <a:gd name="T114" fmla="*/ 70 w 145"/>
                <a:gd name="T115" fmla="*/ 28 h 111"/>
                <a:gd name="T116" fmla="*/ 60 w 145"/>
                <a:gd name="T117" fmla="*/ 42 h 111"/>
                <a:gd name="T118" fmla="*/ 54 w 145"/>
                <a:gd name="T119" fmla="*/ 52 h 111"/>
                <a:gd name="T120" fmla="*/ 49 w 145"/>
                <a:gd name="T121" fmla="*/ 55 h 111"/>
                <a:gd name="T122" fmla="*/ 91 w 145"/>
                <a:gd name="T123" fmla="*/ 2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" h="111">
                  <a:moveTo>
                    <a:pt x="70" y="59"/>
                  </a:moveTo>
                  <a:cubicBezTo>
                    <a:pt x="70" y="66"/>
                    <a:pt x="73" y="73"/>
                    <a:pt x="78" y="78"/>
                  </a:cubicBezTo>
                  <a:cubicBezTo>
                    <a:pt x="84" y="84"/>
                    <a:pt x="91" y="87"/>
                    <a:pt x="98" y="87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105" y="87"/>
                    <a:pt x="112" y="84"/>
                    <a:pt x="118" y="78"/>
                  </a:cubicBezTo>
                  <a:cubicBezTo>
                    <a:pt x="123" y="73"/>
                    <a:pt x="126" y="66"/>
                    <a:pt x="126" y="59"/>
                  </a:cubicBezTo>
                  <a:cubicBezTo>
                    <a:pt x="126" y="51"/>
                    <a:pt x="123" y="44"/>
                    <a:pt x="118" y="39"/>
                  </a:cubicBezTo>
                  <a:cubicBezTo>
                    <a:pt x="112" y="33"/>
                    <a:pt x="105" y="31"/>
                    <a:pt x="98" y="31"/>
                  </a:cubicBezTo>
                  <a:cubicBezTo>
                    <a:pt x="91" y="31"/>
                    <a:pt x="84" y="33"/>
                    <a:pt x="78" y="39"/>
                  </a:cubicBezTo>
                  <a:cubicBezTo>
                    <a:pt x="73" y="44"/>
                    <a:pt x="70" y="51"/>
                    <a:pt x="70" y="59"/>
                  </a:cubicBezTo>
                  <a:close/>
                  <a:moveTo>
                    <a:pt x="85" y="46"/>
                  </a:moveTo>
                  <a:cubicBezTo>
                    <a:pt x="88" y="42"/>
                    <a:pt x="93" y="40"/>
                    <a:pt x="98" y="40"/>
                  </a:cubicBezTo>
                  <a:cubicBezTo>
                    <a:pt x="103" y="40"/>
                    <a:pt x="107" y="42"/>
                    <a:pt x="111" y="46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4" y="49"/>
                    <a:pt x="116" y="54"/>
                    <a:pt x="116" y="59"/>
                  </a:cubicBezTo>
                  <a:cubicBezTo>
                    <a:pt x="116" y="63"/>
                    <a:pt x="114" y="68"/>
                    <a:pt x="111" y="72"/>
                  </a:cubicBezTo>
                  <a:cubicBezTo>
                    <a:pt x="107" y="75"/>
                    <a:pt x="103" y="77"/>
                    <a:pt x="98" y="77"/>
                  </a:cubicBezTo>
                  <a:cubicBezTo>
                    <a:pt x="93" y="77"/>
                    <a:pt x="88" y="75"/>
                    <a:pt x="85" y="72"/>
                  </a:cubicBezTo>
                  <a:cubicBezTo>
                    <a:pt x="81" y="68"/>
                    <a:pt x="80" y="63"/>
                    <a:pt x="80" y="59"/>
                  </a:cubicBezTo>
                  <a:cubicBezTo>
                    <a:pt x="80" y="54"/>
                    <a:pt x="81" y="49"/>
                    <a:pt x="85" y="46"/>
                  </a:cubicBezTo>
                  <a:close/>
                  <a:moveTo>
                    <a:pt x="129" y="81"/>
                  </a:moveTo>
                  <a:cubicBezTo>
                    <a:pt x="126" y="77"/>
                    <a:pt x="122" y="78"/>
                    <a:pt x="119" y="81"/>
                  </a:cubicBezTo>
                  <a:cubicBezTo>
                    <a:pt x="115" y="85"/>
                    <a:pt x="113" y="88"/>
                    <a:pt x="116" y="92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23" y="91"/>
                    <a:pt x="127" y="87"/>
                    <a:pt x="132" y="84"/>
                  </a:cubicBezTo>
                  <a:lnTo>
                    <a:pt x="129" y="81"/>
                  </a:lnTo>
                  <a:close/>
                  <a:moveTo>
                    <a:pt x="142" y="96"/>
                  </a:moveTo>
                  <a:cubicBezTo>
                    <a:pt x="133" y="86"/>
                    <a:pt x="133" y="86"/>
                    <a:pt x="133" y="86"/>
                  </a:cubicBezTo>
                  <a:cubicBezTo>
                    <a:pt x="129" y="89"/>
                    <a:pt x="124" y="93"/>
                    <a:pt x="120" y="96"/>
                  </a:cubicBezTo>
                  <a:cubicBezTo>
                    <a:pt x="129" y="107"/>
                    <a:pt x="129" y="107"/>
                    <a:pt x="129" y="107"/>
                  </a:cubicBezTo>
                  <a:cubicBezTo>
                    <a:pt x="132" y="111"/>
                    <a:pt x="138" y="111"/>
                    <a:pt x="141" y="108"/>
                  </a:cubicBezTo>
                  <a:cubicBezTo>
                    <a:pt x="145" y="105"/>
                    <a:pt x="145" y="100"/>
                    <a:pt x="142" y="96"/>
                  </a:cubicBezTo>
                  <a:close/>
                  <a:moveTo>
                    <a:pt x="115" y="96"/>
                  </a:moveTo>
                  <a:cubicBezTo>
                    <a:pt x="113" y="94"/>
                    <a:pt x="113" y="94"/>
                    <a:pt x="113" y="94"/>
                  </a:cubicBezTo>
                  <a:cubicBezTo>
                    <a:pt x="112" y="92"/>
                    <a:pt x="111" y="90"/>
                    <a:pt x="111" y="88"/>
                  </a:cubicBezTo>
                  <a:cubicBezTo>
                    <a:pt x="111" y="88"/>
                    <a:pt x="111" y="88"/>
                    <a:pt x="111" y="88"/>
                  </a:cubicBezTo>
                  <a:cubicBezTo>
                    <a:pt x="107" y="89"/>
                    <a:pt x="102" y="90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0" y="90"/>
                    <a:pt x="82" y="87"/>
                    <a:pt x="75" y="81"/>
                  </a:cubicBezTo>
                  <a:cubicBezTo>
                    <a:pt x="72" y="78"/>
                    <a:pt x="70" y="74"/>
                    <a:pt x="68" y="70"/>
                  </a:cubicBezTo>
                  <a:cubicBezTo>
                    <a:pt x="68" y="71"/>
                    <a:pt x="68" y="71"/>
                    <a:pt x="68" y="72"/>
                  </a:cubicBezTo>
                  <a:cubicBezTo>
                    <a:pt x="67" y="72"/>
                    <a:pt x="67" y="73"/>
                    <a:pt x="67" y="73"/>
                  </a:cubicBezTo>
                  <a:cubicBezTo>
                    <a:pt x="67" y="73"/>
                    <a:pt x="66" y="74"/>
                    <a:pt x="66" y="74"/>
                  </a:cubicBezTo>
                  <a:cubicBezTo>
                    <a:pt x="66" y="73"/>
                    <a:pt x="65" y="74"/>
                    <a:pt x="65" y="74"/>
                  </a:cubicBezTo>
                  <a:cubicBezTo>
                    <a:pt x="64" y="74"/>
                    <a:pt x="64" y="72"/>
                    <a:pt x="63" y="72"/>
                  </a:cubicBezTo>
                  <a:cubicBezTo>
                    <a:pt x="63" y="72"/>
                    <a:pt x="63" y="72"/>
                    <a:pt x="63" y="71"/>
                  </a:cubicBezTo>
                  <a:cubicBezTo>
                    <a:pt x="63" y="71"/>
                    <a:pt x="63" y="71"/>
                    <a:pt x="63" y="72"/>
                  </a:cubicBezTo>
                  <a:cubicBezTo>
                    <a:pt x="62" y="71"/>
                    <a:pt x="62" y="71"/>
                    <a:pt x="61" y="70"/>
                  </a:cubicBezTo>
                  <a:cubicBezTo>
                    <a:pt x="60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6" y="72"/>
                    <a:pt x="56" y="72"/>
                    <a:pt x="55" y="72"/>
                  </a:cubicBezTo>
                  <a:cubicBezTo>
                    <a:pt x="55" y="71"/>
                    <a:pt x="55" y="70"/>
                    <a:pt x="55" y="69"/>
                  </a:cubicBezTo>
                  <a:cubicBezTo>
                    <a:pt x="55" y="68"/>
                    <a:pt x="55" y="67"/>
                    <a:pt x="55" y="67"/>
                  </a:cubicBezTo>
                  <a:cubicBezTo>
                    <a:pt x="55" y="66"/>
                    <a:pt x="55" y="66"/>
                    <a:pt x="56" y="66"/>
                  </a:cubicBezTo>
                  <a:cubicBezTo>
                    <a:pt x="56" y="66"/>
                    <a:pt x="56" y="66"/>
                    <a:pt x="57" y="65"/>
                  </a:cubicBezTo>
                  <a:cubicBezTo>
                    <a:pt x="57" y="65"/>
                    <a:pt x="57" y="65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9" y="63"/>
                    <a:pt x="60" y="62"/>
                    <a:pt x="60" y="63"/>
                  </a:cubicBezTo>
                  <a:cubicBezTo>
                    <a:pt x="61" y="62"/>
                    <a:pt x="61" y="63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3"/>
                    <a:pt x="63" y="63"/>
                  </a:cubicBezTo>
                  <a:cubicBezTo>
                    <a:pt x="63" y="63"/>
                    <a:pt x="63" y="64"/>
                    <a:pt x="63" y="64"/>
                  </a:cubicBezTo>
                  <a:cubicBezTo>
                    <a:pt x="63" y="64"/>
                    <a:pt x="64" y="64"/>
                    <a:pt x="64" y="65"/>
                  </a:cubicBezTo>
                  <a:cubicBezTo>
                    <a:pt x="65" y="64"/>
                    <a:pt x="65" y="62"/>
                    <a:pt x="65" y="62"/>
                  </a:cubicBezTo>
                  <a:cubicBezTo>
                    <a:pt x="65" y="62"/>
                    <a:pt x="65" y="63"/>
                    <a:pt x="66" y="63"/>
                  </a:cubicBezTo>
                  <a:cubicBezTo>
                    <a:pt x="66" y="63"/>
                    <a:pt x="66" y="63"/>
                    <a:pt x="66" y="64"/>
                  </a:cubicBezTo>
                  <a:cubicBezTo>
                    <a:pt x="67" y="64"/>
                    <a:pt x="66" y="64"/>
                    <a:pt x="66" y="64"/>
                  </a:cubicBezTo>
                  <a:cubicBezTo>
                    <a:pt x="66" y="65"/>
                    <a:pt x="67" y="65"/>
                    <a:pt x="67" y="65"/>
                  </a:cubicBezTo>
                  <a:cubicBezTo>
                    <a:pt x="66" y="63"/>
                    <a:pt x="66" y="62"/>
                    <a:pt x="66" y="60"/>
                  </a:cubicBezTo>
                  <a:cubicBezTo>
                    <a:pt x="66" y="60"/>
                    <a:pt x="66" y="60"/>
                    <a:pt x="66" y="61"/>
                  </a:cubicBezTo>
                  <a:cubicBezTo>
                    <a:pt x="65" y="60"/>
                    <a:pt x="64" y="60"/>
                    <a:pt x="64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0"/>
                    <a:pt x="64" y="60"/>
                    <a:pt x="64" y="59"/>
                  </a:cubicBezTo>
                  <a:cubicBezTo>
                    <a:pt x="64" y="59"/>
                    <a:pt x="63" y="59"/>
                    <a:pt x="63" y="59"/>
                  </a:cubicBezTo>
                  <a:cubicBezTo>
                    <a:pt x="62" y="59"/>
                    <a:pt x="61" y="59"/>
                    <a:pt x="62" y="58"/>
                  </a:cubicBezTo>
                  <a:cubicBezTo>
                    <a:pt x="62" y="58"/>
                    <a:pt x="62" y="58"/>
                    <a:pt x="61" y="57"/>
                  </a:cubicBezTo>
                  <a:cubicBezTo>
                    <a:pt x="62" y="57"/>
                    <a:pt x="62" y="57"/>
                    <a:pt x="62" y="58"/>
                  </a:cubicBezTo>
                  <a:cubicBezTo>
                    <a:pt x="63" y="58"/>
                    <a:pt x="63" y="58"/>
                    <a:pt x="64" y="58"/>
                  </a:cubicBezTo>
                  <a:cubicBezTo>
                    <a:pt x="64" y="57"/>
                    <a:pt x="66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0"/>
                    <a:pt x="69" y="42"/>
                    <a:pt x="75" y="36"/>
                  </a:cubicBezTo>
                  <a:cubicBezTo>
                    <a:pt x="79" y="33"/>
                    <a:pt x="83" y="30"/>
                    <a:pt x="87" y="29"/>
                  </a:cubicBezTo>
                  <a:cubicBezTo>
                    <a:pt x="87" y="29"/>
                    <a:pt x="87" y="29"/>
                    <a:pt x="87" y="28"/>
                  </a:cubicBezTo>
                  <a:cubicBezTo>
                    <a:pt x="87" y="28"/>
                    <a:pt x="86" y="28"/>
                    <a:pt x="86" y="28"/>
                  </a:cubicBezTo>
                  <a:cubicBezTo>
                    <a:pt x="86" y="29"/>
                    <a:pt x="86" y="28"/>
                    <a:pt x="85" y="29"/>
                  </a:cubicBezTo>
                  <a:cubicBezTo>
                    <a:pt x="85" y="28"/>
                    <a:pt x="85" y="28"/>
                    <a:pt x="85" y="28"/>
                  </a:cubicBezTo>
                  <a:cubicBezTo>
                    <a:pt x="85" y="28"/>
                    <a:pt x="85" y="28"/>
                    <a:pt x="85" y="28"/>
                  </a:cubicBezTo>
                  <a:cubicBezTo>
                    <a:pt x="84" y="28"/>
                    <a:pt x="84" y="28"/>
                    <a:pt x="85" y="28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4" y="27"/>
                    <a:pt x="84" y="26"/>
                  </a:cubicBezTo>
                  <a:cubicBezTo>
                    <a:pt x="84" y="26"/>
                    <a:pt x="85" y="26"/>
                    <a:pt x="85" y="25"/>
                  </a:cubicBezTo>
                  <a:cubicBezTo>
                    <a:pt x="86" y="25"/>
                    <a:pt x="86" y="25"/>
                    <a:pt x="85" y="25"/>
                  </a:cubicBezTo>
                  <a:cubicBezTo>
                    <a:pt x="85" y="25"/>
                    <a:pt x="83" y="25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5" y="23"/>
                    <a:pt x="85" y="23"/>
                  </a:cubicBezTo>
                  <a:cubicBezTo>
                    <a:pt x="85" y="24"/>
                    <a:pt x="85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4"/>
                    <a:pt x="86" y="23"/>
                    <a:pt x="86" y="23"/>
                  </a:cubicBezTo>
                  <a:cubicBezTo>
                    <a:pt x="86" y="23"/>
                    <a:pt x="84" y="23"/>
                    <a:pt x="84" y="22"/>
                  </a:cubicBezTo>
                  <a:cubicBezTo>
                    <a:pt x="85" y="22"/>
                    <a:pt x="86" y="20"/>
                    <a:pt x="86" y="21"/>
                  </a:cubicBezTo>
                  <a:cubicBezTo>
                    <a:pt x="87" y="20"/>
                    <a:pt x="88" y="20"/>
                    <a:pt x="89" y="20"/>
                  </a:cubicBezTo>
                  <a:cubicBezTo>
                    <a:pt x="89" y="21"/>
                    <a:pt x="90" y="20"/>
                    <a:pt x="90" y="20"/>
                  </a:cubicBezTo>
                  <a:cubicBezTo>
                    <a:pt x="90" y="20"/>
                    <a:pt x="91" y="21"/>
                    <a:pt x="92" y="21"/>
                  </a:cubicBezTo>
                  <a:cubicBezTo>
                    <a:pt x="93" y="21"/>
                    <a:pt x="94" y="21"/>
                    <a:pt x="94" y="22"/>
                  </a:cubicBezTo>
                  <a:cubicBezTo>
                    <a:pt x="94" y="21"/>
                    <a:pt x="95" y="21"/>
                    <a:pt x="95" y="21"/>
                  </a:cubicBezTo>
                  <a:cubicBezTo>
                    <a:pt x="96" y="21"/>
                    <a:pt x="96" y="21"/>
                    <a:pt x="97" y="21"/>
                  </a:cubicBezTo>
                  <a:cubicBezTo>
                    <a:pt x="96" y="21"/>
                    <a:pt x="95" y="21"/>
                    <a:pt x="95" y="21"/>
                  </a:cubicBezTo>
                  <a:cubicBezTo>
                    <a:pt x="95" y="22"/>
                    <a:pt x="95" y="22"/>
                    <a:pt x="96" y="22"/>
                  </a:cubicBezTo>
                  <a:cubicBezTo>
                    <a:pt x="96" y="22"/>
                    <a:pt x="96" y="21"/>
                    <a:pt x="96" y="21"/>
                  </a:cubicBezTo>
                  <a:cubicBezTo>
                    <a:pt x="96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0"/>
                  </a:cubicBez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8" y="21"/>
                    <a:pt x="99" y="21"/>
                    <a:pt x="99" y="21"/>
                  </a:cubicBezTo>
                  <a:cubicBezTo>
                    <a:pt x="99" y="21"/>
                    <a:pt x="100" y="21"/>
                    <a:pt x="100" y="21"/>
                  </a:cubicBezTo>
                  <a:cubicBezTo>
                    <a:pt x="101" y="22"/>
                    <a:pt x="101" y="21"/>
                    <a:pt x="102" y="22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2"/>
                    <a:pt x="102" y="22"/>
                    <a:pt x="103" y="22"/>
                  </a:cubicBezTo>
                  <a:cubicBezTo>
                    <a:pt x="103" y="22"/>
                    <a:pt x="103" y="23"/>
                    <a:pt x="104" y="23"/>
                  </a:cubicBezTo>
                  <a:cubicBezTo>
                    <a:pt x="104" y="23"/>
                    <a:pt x="104" y="23"/>
                    <a:pt x="104" y="22"/>
                  </a:cubicBezTo>
                  <a:cubicBezTo>
                    <a:pt x="104" y="22"/>
                    <a:pt x="104" y="22"/>
                    <a:pt x="105" y="22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4" y="22"/>
                    <a:pt x="105" y="22"/>
                    <a:pt x="105" y="22"/>
                  </a:cubicBezTo>
                  <a:cubicBezTo>
                    <a:pt x="105" y="23"/>
                    <a:pt x="107" y="22"/>
                    <a:pt x="108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2"/>
                    <a:pt x="108" y="23"/>
                    <a:pt x="108" y="23"/>
                  </a:cubicBezTo>
                  <a:cubicBezTo>
                    <a:pt x="108" y="23"/>
                    <a:pt x="108" y="22"/>
                    <a:pt x="108" y="22"/>
                  </a:cubicBezTo>
                  <a:cubicBezTo>
                    <a:pt x="109" y="22"/>
                    <a:pt x="108" y="21"/>
                    <a:pt x="109" y="21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9" y="19"/>
                    <a:pt x="109" y="21"/>
                  </a:cubicBezTo>
                  <a:cubicBezTo>
                    <a:pt x="109" y="21"/>
                    <a:pt x="110" y="21"/>
                    <a:pt x="110" y="22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1" y="22"/>
                    <a:pt x="110" y="22"/>
                    <a:pt x="110" y="22"/>
                  </a:cubicBezTo>
                  <a:cubicBezTo>
                    <a:pt x="111" y="23"/>
                    <a:pt x="111" y="21"/>
                    <a:pt x="111" y="20"/>
                  </a:cubicBezTo>
                  <a:cubicBezTo>
                    <a:pt x="112" y="21"/>
                    <a:pt x="112" y="21"/>
                    <a:pt x="113" y="21"/>
                  </a:cubicBezTo>
                  <a:cubicBezTo>
                    <a:pt x="112" y="22"/>
                    <a:pt x="113" y="22"/>
                    <a:pt x="113" y="23"/>
                  </a:cubicBezTo>
                  <a:cubicBezTo>
                    <a:pt x="112" y="23"/>
                    <a:pt x="112" y="23"/>
                    <a:pt x="112" y="22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1" y="23"/>
                    <a:pt x="111" y="23"/>
                    <a:pt x="111" y="24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09" y="24"/>
                    <a:pt x="110" y="24"/>
                    <a:pt x="111" y="24"/>
                  </a:cubicBezTo>
                  <a:cubicBezTo>
                    <a:pt x="110" y="25"/>
                    <a:pt x="108" y="24"/>
                    <a:pt x="108" y="25"/>
                  </a:cubicBezTo>
                  <a:cubicBezTo>
                    <a:pt x="108" y="25"/>
                    <a:pt x="109" y="25"/>
                    <a:pt x="109" y="26"/>
                  </a:cubicBezTo>
                  <a:cubicBezTo>
                    <a:pt x="109" y="26"/>
                    <a:pt x="109" y="26"/>
                    <a:pt x="109" y="27"/>
                  </a:cubicBezTo>
                  <a:cubicBezTo>
                    <a:pt x="109" y="27"/>
                    <a:pt x="109" y="27"/>
                    <a:pt x="109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109" y="29"/>
                    <a:pt x="110" y="29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1" y="29"/>
                    <a:pt x="111" y="30"/>
                    <a:pt x="111" y="30"/>
                  </a:cubicBezTo>
                  <a:cubicBezTo>
                    <a:pt x="112" y="30"/>
                    <a:pt x="113" y="31"/>
                    <a:pt x="114" y="31"/>
                  </a:cubicBezTo>
                  <a:cubicBezTo>
                    <a:pt x="114" y="31"/>
                    <a:pt x="114" y="30"/>
                    <a:pt x="114" y="30"/>
                  </a:cubicBezTo>
                  <a:cubicBezTo>
                    <a:pt x="115" y="30"/>
                    <a:pt x="114" y="29"/>
                    <a:pt x="114" y="28"/>
                  </a:cubicBezTo>
                  <a:cubicBezTo>
                    <a:pt x="114" y="27"/>
                    <a:pt x="114" y="26"/>
                    <a:pt x="114" y="26"/>
                  </a:cubicBezTo>
                  <a:cubicBezTo>
                    <a:pt x="115" y="26"/>
                    <a:pt x="115" y="27"/>
                    <a:pt x="117" y="27"/>
                  </a:cubicBezTo>
                  <a:cubicBezTo>
                    <a:pt x="117" y="27"/>
                    <a:pt x="117" y="28"/>
                    <a:pt x="117" y="28"/>
                  </a:cubicBezTo>
                  <a:cubicBezTo>
                    <a:pt x="118" y="28"/>
                    <a:pt x="118" y="28"/>
                    <a:pt x="118" y="27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9" y="28"/>
                    <a:pt x="119" y="29"/>
                    <a:pt x="119" y="29"/>
                  </a:cubicBezTo>
                  <a:cubicBezTo>
                    <a:pt x="120" y="30"/>
                    <a:pt x="120" y="30"/>
                    <a:pt x="120" y="30"/>
                  </a:cubicBezTo>
                  <a:cubicBezTo>
                    <a:pt x="120" y="31"/>
                    <a:pt x="121" y="31"/>
                    <a:pt x="121" y="31"/>
                  </a:cubicBezTo>
                  <a:cubicBezTo>
                    <a:pt x="121" y="31"/>
                    <a:pt x="120" y="31"/>
                    <a:pt x="120" y="31"/>
                  </a:cubicBezTo>
                  <a:cubicBezTo>
                    <a:pt x="120" y="32"/>
                    <a:pt x="121" y="31"/>
                    <a:pt x="122" y="31"/>
                  </a:cubicBezTo>
                  <a:cubicBezTo>
                    <a:pt x="122" y="33"/>
                    <a:pt x="121" y="32"/>
                    <a:pt x="121" y="32"/>
                  </a:cubicBezTo>
                  <a:cubicBezTo>
                    <a:pt x="120" y="32"/>
                    <a:pt x="120" y="33"/>
                    <a:pt x="120" y="33"/>
                  </a:cubicBezTo>
                  <a:cubicBezTo>
                    <a:pt x="120" y="33"/>
                    <a:pt x="120" y="33"/>
                    <a:pt x="119" y="33"/>
                  </a:cubicBezTo>
                  <a:cubicBezTo>
                    <a:pt x="119" y="32"/>
                    <a:pt x="118" y="33"/>
                    <a:pt x="118" y="33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8" y="33"/>
                    <a:pt x="119" y="33"/>
                    <a:pt x="119" y="34"/>
                  </a:cubicBezTo>
                  <a:cubicBezTo>
                    <a:pt x="119" y="34"/>
                    <a:pt x="118" y="34"/>
                    <a:pt x="118" y="34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9" y="35"/>
                    <a:pt x="120" y="36"/>
                    <a:pt x="120" y="36"/>
                  </a:cubicBezTo>
                  <a:cubicBezTo>
                    <a:pt x="126" y="42"/>
                    <a:pt x="130" y="50"/>
                    <a:pt x="130" y="58"/>
                  </a:cubicBezTo>
                  <a:cubicBezTo>
                    <a:pt x="130" y="58"/>
                    <a:pt x="130" y="58"/>
                    <a:pt x="130" y="58"/>
                  </a:cubicBezTo>
                  <a:cubicBezTo>
                    <a:pt x="130" y="58"/>
                    <a:pt x="130" y="58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64"/>
                    <a:pt x="128" y="70"/>
                    <a:pt x="125" y="75"/>
                  </a:cubicBezTo>
                  <a:cubicBezTo>
                    <a:pt x="126" y="75"/>
                    <a:pt x="128" y="75"/>
                    <a:pt x="129" y="76"/>
                  </a:cubicBezTo>
                  <a:cubicBezTo>
                    <a:pt x="130" y="76"/>
                    <a:pt x="131" y="77"/>
                    <a:pt x="132" y="78"/>
                  </a:cubicBezTo>
                  <a:cubicBezTo>
                    <a:pt x="136" y="83"/>
                    <a:pt x="136" y="83"/>
                    <a:pt x="136" y="83"/>
                  </a:cubicBezTo>
                  <a:cubicBezTo>
                    <a:pt x="138" y="80"/>
                    <a:pt x="138" y="77"/>
                    <a:pt x="138" y="74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11"/>
                    <a:pt x="127" y="0"/>
                    <a:pt x="113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2" y="0"/>
                    <a:pt x="0" y="11"/>
                    <a:pt x="0" y="2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8"/>
                    <a:pt x="12" y="99"/>
                    <a:pt x="25" y="99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4" y="99"/>
                    <a:pt x="116" y="99"/>
                    <a:pt x="117" y="99"/>
                  </a:cubicBezTo>
                  <a:cubicBezTo>
                    <a:pt x="114" y="96"/>
                    <a:pt x="114" y="96"/>
                    <a:pt x="114" y="96"/>
                  </a:cubicBezTo>
                  <a:lnTo>
                    <a:pt x="115" y="96"/>
                  </a:lnTo>
                  <a:close/>
                  <a:moveTo>
                    <a:pt x="122" y="33"/>
                  </a:moveTo>
                  <a:cubicBezTo>
                    <a:pt x="122" y="33"/>
                    <a:pt x="122" y="34"/>
                    <a:pt x="122" y="34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2" y="34"/>
                    <a:pt x="123" y="34"/>
                    <a:pt x="123" y="34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2" y="35"/>
                    <a:pt x="122" y="34"/>
                    <a:pt x="122" y="34"/>
                  </a:cubicBezTo>
                  <a:cubicBezTo>
                    <a:pt x="121" y="35"/>
                    <a:pt x="121" y="34"/>
                    <a:pt x="121" y="34"/>
                  </a:cubicBezTo>
                  <a:cubicBezTo>
                    <a:pt x="121" y="34"/>
                    <a:pt x="121" y="32"/>
                    <a:pt x="122" y="32"/>
                  </a:cubicBezTo>
                  <a:cubicBezTo>
                    <a:pt x="122" y="32"/>
                    <a:pt x="122" y="33"/>
                    <a:pt x="122" y="33"/>
                  </a:cubicBezTo>
                  <a:cubicBezTo>
                    <a:pt x="122" y="33"/>
                    <a:pt x="122" y="33"/>
                    <a:pt x="122" y="33"/>
                  </a:cubicBezTo>
                  <a:close/>
                  <a:moveTo>
                    <a:pt x="111" y="18"/>
                  </a:moveTo>
                  <a:cubicBezTo>
                    <a:pt x="111" y="18"/>
                    <a:pt x="111" y="19"/>
                    <a:pt x="112" y="19"/>
                  </a:cubicBezTo>
                  <a:cubicBezTo>
                    <a:pt x="112" y="19"/>
                    <a:pt x="111" y="19"/>
                    <a:pt x="112" y="18"/>
                  </a:cubicBezTo>
                  <a:cubicBezTo>
                    <a:pt x="111" y="18"/>
                    <a:pt x="111" y="18"/>
                    <a:pt x="112" y="18"/>
                  </a:cubicBezTo>
                  <a:cubicBezTo>
                    <a:pt x="112" y="18"/>
                    <a:pt x="112" y="18"/>
                    <a:pt x="113" y="18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3" y="18"/>
                    <a:pt x="113" y="18"/>
                    <a:pt x="114" y="19"/>
                  </a:cubicBezTo>
                  <a:cubicBezTo>
                    <a:pt x="114" y="19"/>
                    <a:pt x="114" y="18"/>
                    <a:pt x="115" y="18"/>
                  </a:cubicBezTo>
                  <a:cubicBezTo>
                    <a:pt x="114" y="20"/>
                    <a:pt x="115" y="18"/>
                    <a:pt x="116" y="19"/>
                  </a:cubicBezTo>
                  <a:cubicBezTo>
                    <a:pt x="116" y="19"/>
                    <a:pt x="116" y="19"/>
                    <a:pt x="116" y="20"/>
                  </a:cubicBezTo>
                  <a:cubicBezTo>
                    <a:pt x="116" y="20"/>
                    <a:pt x="117" y="19"/>
                    <a:pt x="117" y="20"/>
                  </a:cubicBezTo>
                  <a:cubicBezTo>
                    <a:pt x="117" y="20"/>
                    <a:pt x="118" y="20"/>
                    <a:pt x="118" y="21"/>
                  </a:cubicBezTo>
                  <a:cubicBezTo>
                    <a:pt x="118" y="21"/>
                    <a:pt x="117" y="21"/>
                    <a:pt x="117" y="21"/>
                  </a:cubicBezTo>
                  <a:cubicBezTo>
                    <a:pt x="117" y="21"/>
                    <a:pt x="121" y="23"/>
                    <a:pt x="119" y="24"/>
                  </a:cubicBezTo>
                  <a:cubicBezTo>
                    <a:pt x="119" y="23"/>
                    <a:pt x="118" y="23"/>
                    <a:pt x="118" y="23"/>
                  </a:cubicBezTo>
                  <a:cubicBezTo>
                    <a:pt x="117" y="23"/>
                    <a:pt x="117" y="23"/>
                    <a:pt x="117" y="23"/>
                  </a:cubicBezTo>
                  <a:cubicBezTo>
                    <a:pt x="117" y="24"/>
                    <a:pt x="117" y="23"/>
                    <a:pt x="118" y="24"/>
                  </a:cubicBezTo>
                  <a:cubicBezTo>
                    <a:pt x="118" y="24"/>
                    <a:pt x="119" y="25"/>
                    <a:pt x="118" y="25"/>
                  </a:cubicBezTo>
                  <a:cubicBezTo>
                    <a:pt x="118" y="26"/>
                    <a:pt x="117" y="24"/>
                    <a:pt x="117" y="25"/>
                  </a:cubicBezTo>
                  <a:cubicBezTo>
                    <a:pt x="117" y="25"/>
                    <a:pt x="117" y="25"/>
                    <a:pt x="117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17" y="25"/>
                    <a:pt x="116" y="24"/>
                    <a:pt x="115" y="24"/>
                  </a:cubicBezTo>
                  <a:cubicBezTo>
                    <a:pt x="115" y="24"/>
                    <a:pt x="114" y="25"/>
                    <a:pt x="114" y="24"/>
                  </a:cubicBezTo>
                  <a:cubicBezTo>
                    <a:pt x="114" y="24"/>
                    <a:pt x="115" y="24"/>
                    <a:pt x="115" y="24"/>
                  </a:cubicBezTo>
                  <a:cubicBezTo>
                    <a:pt x="115" y="23"/>
                    <a:pt x="115" y="23"/>
                    <a:pt x="115" y="22"/>
                  </a:cubicBezTo>
                  <a:cubicBezTo>
                    <a:pt x="116" y="22"/>
                    <a:pt x="116" y="22"/>
                    <a:pt x="116" y="21"/>
                  </a:cubicBezTo>
                  <a:cubicBezTo>
                    <a:pt x="116" y="21"/>
                    <a:pt x="115" y="21"/>
                    <a:pt x="115" y="21"/>
                  </a:cubicBezTo>
                  <a:cubicBezTo>
                    <a:pt x="114" y="21"/>
                    <a:pt x="114" y="20"/>
                    <a:pt x="113" y="20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113" y="20"/>
                    <a:pt x="112" y="20"/>
                    <a:pt x="112" y="2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1" y="20"/>
                    <a:pt x="110" y="20"/>
                    <a:pt x="110" y="20"/>
                  </a:cubicBezTo>
                  <a:cubicBezTo>
                    <a:pt x="110" y="20"/>
                    <a:pt x="110" y="20"/>
                    <a:pt x="111" y="19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10" y="19"/>
                    <a:pt x="110" y="18"/>
                    <a:pt x="111" y="18"/>
                  </a:cubicBezTo>
                  <a:close/>
                  <a:moveTo>
                    <a:pt x="108" y="17"/>
                  </a:moveTo>
                  <a:cubicBezTo>
                    <a:pt x="109" y="17"/>
                    <a:pt x="109" y="17"/>
                    <a:pt x="110" y="17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8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8"/>
                    <a:pt x="108" y="18"/>
                    <a:pt x="108" y="19"/>
                  </a:cubicBezTo>
                  <a:cubicBezTo>
                    <a:pt x="108" y="18"/>
                    <a:pt x="108" y="18"/>
                    <a:pt x="108" y="17"/>
                  </a:cubicBezTo>
                  <a:close/>
                  <a:moveTo>
                    <a:pt x="106" y="18"/>
                  </a:moveTo>
                  <a:cubicBezTo>
                    <a:pt x="106" y="18"/>
                    <a:pt x="106" y="18"/>
                    <a:pt x="106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8"/>
                    <a:pt x="106" y="18"/>
                    <a:pt x="106" y="17"/>
                  </a:cubicBezTo>
                  <a:cubicBezTo>
                    <a:pt x="106" y="17"/>
                    <a:pt x="107" y="17"/>
                    <a:pt x="107" y="17"/>
                  </a:cubicBezTo>
                  <a:cubicBezTo>
                    <a:pt x="107" y="18"/>
                    <a:pt x="107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7" y="18"/>
                    <a:pt x="108" y="18"/>
                    <a:pt x="108" y="19"/>
                  </a:cubicBezTo>
                  <a:cubicBezTo>
                    <a:pt x="107" y="19"/>
                    <a:pt x="107" y="19"/>
                    <a:pt x="106" y="19"/>
                  </a:cubicBezTo>
                  <a:cubicBezTo>
                    <a:pt x="106" y="19"/>
                    <a:pt x="105" y="18"/>
                    <a:pt x="106" y="18"/>
                  </a:cubicBezTo>
                  <a:close/>
                  <a:moveTo>
                    <a:pt x="102" y="18"/>
                  </a:moveTo>
                  <a:cubicBezTo>
                    <a:pt x="102" y="18"/>
                    <a:pt x="102" y="19"/>
                    <a:pt x="103" y="18"/>
                  </a:cubicBezTo>
                  <a:cubicBezTo>
                    <a:pt x="102" y="18"/>
                    <a:pt x="103" y="19"/>
                    <a:pt x="103" y="19"/>
                  </a:cubicBezTo>
                  <a:cubicBezTo>
                    <a:pt x="103" y="19"/>
                    <a:pt x="103" y="18"/>
                    <a:pt x="103" y="18"/>
                  </a:cubicBezTo>
                  <a:cubicBezTo>
                    <a:pt x="103" y="19"/>
                    <a:pt x="103" y="19"/>
                    <a:pt x="104" y="19"/>
                  </a:cubicBezTo>
                  <a:cubicBezTo>
                    <a:pt x="104" y="19"/>
                    <a:pt x="104" y="18"/>
                    <a:pt x="104" y="18"/>
                  </a:cubicBezTo>
                  <a:cubicBezTo>
                    <a:pt x="104" y="18"/>
                    <a:pt x="105" y="19"/>
                    <a:pt x="105" y="20"/>
                  </a:cubicBezTo>
                  <a:cubicBezTo>
                    <a:pt x="105" y="20"/>
                    <a:pt x="105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5" y="21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5" y="21"/>
                    <a:pt x="104" y="21"/>
                  </a:cubicBezTo>
                  <a:cubicBezTo>
                    <a:pt x="105" y="21"/>
                    <a:pt x="104" y="21"/>
                    <a:pt x="104" y="21"/>
                  </a:cubicBezTo>
                  <a:cubicBezTo>
                    <a:pt x="104" y="21"/>
                    <a:pt x="103" y="22"/>
                    <a:pt x="102" y="22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1"/>
                    <a:pt x="101" y="21"/>
                    <a:pt x="101" y="21"/>
                  </a:cubicBezTo>
                  <a:cubicBezTo>
                    <a:pt x="101" y="20"/>
                    <a:pt x="102" y="20"/>
                    <a:pt x="102" y="20"/>
                  </a:cubicBezTo>
                  <a:cubicBezTo>
                    <a:pt x="102" y="19"/>
                    <a:pt x="101" y="20"/>
                    <a:pt x="101" y="20"/>
                  </a:cubicBezTo>
                  <a:cubicBezTo>
                    <a:pt x="101" y="20"/>
                    <a:pt x="101" y="20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0" y="18"/>
                    <a:pt x="101" y="18"/>
                    <a:pt x="102" y="18"/>
                  </a:cubicBezTo>
                  <a:close/>
                  <a:moveTo>
                    <a:pt x="98" y="17"/>
                  </a:moveTo>
                  <a:cubicBezTo>
                    <a:pt x="99" y="18"/>
                    <a:pt x="100" y="17"/>
                    <a:pt x="101" y="17"/>
                  </a:cubicBezTo>
                  <a:cubicBezTo>
                    <a:pt x="101" y="18"/>
                    <a:pt x="100" y="18"/>
                    <a:pt x="100" y="18"/>
                  </a:cubicBezTo>
                  <a:cubicBezTo>
                    <a:pt x="99" y="19"/>
                    <a:pt x="99" y="19"/>
                    <a:pt x="99" y="20"/>
                  </a:cubicBezTo>
                  <a:cubicBezTo>
                    <a:pt x="99" y="20"/>
                    <a:pt x="98" y="19"/>
                    <a:pt x="97" y="19"/>
                  </a:cubicBezTo>
                  <a:cubicBezTo>
                    <a:pt x="97" y="18"/>
                    <a:pt x="99" y="18"/>
                    <a:pt x="98" y="17"/>
                  </a:cubicBezTo>
                  <a:close/>
                  <a:moveTo>
                    <a:pt x="55" y="58"/>
                  </a:moveTo>
                  <a:cubicBezTo>
                    <a:pt x="55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4" y="57"/>
                    <a:pt x="54" y="56"/>
                    <a:pt x="54" y="56"/>
                  </a:cubicBezTo>
                  <a:cubicBezTo>
                    <a:pt x="55" y="57"/>
                    <a:pt x="56" y="54"/>
                    <a:pt x="57" y="54"/>
                  </a:cubicBezTo>
                  <a:cubicBezTo>
                    <a:pt x="57" y="54"/>
                    <a:pt x="57" y="54"/>
                    <a:pt x="57" y="55"/>
                  </a:cubicBezTo>
                  <a:cubicBezTo>
                    <a:pt x="57" y="54"/>
                    <a:pt x="57" y="55"/>
                    <a:pt x="57" y="5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7" y="56"/>
                    <a:pt x="56" y="58"/>
                    <a:pt x="56" y="58"/>
                  </a:cubicBezTo>
                  <a:cubicBezTo>
                    <a:pt x="55" y="58"/>
                    <a:pt x="55" y="58"/>
                    <a:pt x="55" y="58"/>
                  </a:cubicBezTo>
                  <a:close/>
                  <a:moveTo>
                    <a:pt x="57" y="53"/>
                  </a:moveTo>
                  <a:cubicBezTo>
                    <a:pt x="57" y="53"/>
                    <a:pt x="57" y="53"/>
                    <a:pt x="57" y="52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4"/>
                    <a:pt x="57" y="53"/>
                  </a:cubicBezTo>
                  <a:close/>
                  <a:moveTo>
                    <a:pt x="56" y="60"/>
                  </a:moveTo>
                  <a:cubicBezTo>
                    <a:pt x="56" y="60"/>
                    <a:pt x="57" y="60"/>
                    <a:pt x="57" y="60"/>
                  </a:cubicBezTo>
                  <a:cubicBezTo>
                    <a:pt x="57" y="61"/>
                    <a:pt x="56" y="61"/>
                    <a:pt x="56" y="60"/>
                  </a:cubicBezTo>
                  <a:close/>
                  <a:moveTo>
                    <a:pt x="58" y="57"/>
                  </a:moveTo>
                  <a:cubicBezTo>
                    <a:pt x="58" y="57"/>
                    <a:pt x="58" y="57"/>
                    <a:pt x="58" y="57"/>
                  </a:cubicBezTo>
                  <a:cubicBezTo>
                    <a:pt x="58" y="58"/>
                    <a:pt x="58" y="58"/>
                    <a:pt x="58" y="59"/>
                  </a:cubicBezTo>
                  <a:cubicBezTo>
                    <a:pt x="58" y="59"/>
                    <a:pt x="58" y="58"/>
                    <a:pt x="58" y="58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7" y="59"/>
                    <a:pt x="57" y="59"/>
                    <a:pt x="57" y="58"/>
                  </a:cubicBezTo>
                  <a:cubicBezTo>
                    <a:pt x="57" y="58"/>
                    <a:pt x="57" y="57"/>
                    <a:pt x="57" y="57"/>
                  </a:cubicBezTo>
                  <a:cubicBezTo>
                    <a:pt x="57" y="56"/>
                    <a:pt x="59" y="56"/>
                    <a:pt x="59" y="56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9" y="57"/>
                    <a:pt x="58" y="56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lose/>
                  <a:moveTo>
                    <a:pt x="59" y="51"/>
                  </a:moveTo>
                  <a:cubicBezTo>
                    <a:pt x="59" y="51"/>
                    <a:pt x="59" y="51"/>
                    <a:pt x="59" y="51"/>
                  </a:cubicBezTo>
                  <a:cubicBezTo>
                    <a:pt x="59" y="51"/>
                    <a:pt x="58" y="51"/>
                    <a:pt x="58" y="51"/>
                  </a:cubicBezTo>
                  <a:cubicBezTo>
                    <a:pt x="58" y="50"/>
                    <a:pt x="58" y="49"/>
                    <a:pt x="58" y="49"/>
                  </a:cubicBezTo>
                  <a:cubicBezTo>
                    <a:pt x="59" y="49"/>
                    <a:pt x="58" y="50"/>
                    <a:pt x="58" y="50"/>
                  </a:cubicBezTo>
                  <a:cubicBezTo>
                    <a:pt x="58" y="51"/>
                    <a:pt x="59" y="51"/>
                    <a:pt x="59" y="51"/>
                  </a:cubicBezTo>
                  <a:close/>
                  <a:moveTo>
                    <a:pt x="60" y="53"/>
                  </a:moveTo>
                  <a:cubicBezTo>
                    <a:pt x="60" y="53"/>
                    <a:pt x="60" y="54"/>
                    <a:pt x="60" y="54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4"/>
                    <a:pt x="58" y="54"/>
                    <a:pt x="58" y="54"/>
                  </a:cubicBezTo>
                  <a:cubicBezTo>
                    <a:pt x="58" y="53"/>
                    <a:pt x="59" y="54"/>
                    <a:pt x="60" y="53"/>
                  </a:cubicBezTo>
                  <a:close/>
                  <a:moveTo>
                    <a:pt x="60" y="61"/>
                  </a:moveTo>
                  <a:cubicBezTo>
                    <a:pt x="59" y="61"/>
                    <a:pt x="59" y="61"/>
                    <a:pt x="59" y="61"/>
                  </a:cubicBezTo>
                  <a:cubicBezTo>
                    <a:pt x="59" y="60"/>
                    <a:pt x="59" y="60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lose/>
                  <a:moveTo>
                    <a:pt x="60" y="57"/>
                  </a:moveTo>
                  <a:cubicBezTo>
                    <a:pt x="60" y="57"/>
                    <a:pt x="60" y="57"/>
                    <a:pt x="60" y="57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1" y="56"/>
                    <a:pt x="61" y="57"/>
                    <a:pt x="60" y="57"/>
                  </a:cubicBezTo>
                  <a:close/>
                  <a:moveTo>
                    <a:pt x="61" y="58"/>
                  </a:move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1" y="58"/>
                    <a:pt x="61" y="58"/>
                  </a:cubicBezTo>
                  <a:close/>
                  <a:moveTo>
                    <a:pt x="62" y="43"/>
                  </a:move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1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cubicBezTo>
                    <a:pt x="62" y="42"/>
                    <a:pt x="62" y="44"/>
                    <a:pt x="62" y="43"/>
                  </a:cubicBezTo>
                  <a:close/>
                  <a:moveTo>
                    <a:pt x="63" y="42"/>
                  </a:move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4" y="42"/>
                    <a:pt x="63" y="44"/>
                    <a:pt x="63" y="42"/>
                  </a:cubicBezTo>
                  <a:close/>
                  <a:moveTo>
                    <a:pt x="66" y="39"/>
                  </a:moveTo>
                  <a:cubicBezTo>
                    <a:pt x="65" y="40"/>
                    <a:pt x="66" y="40"/>
                    <a:pt x="65" y="41"/>
                  </a:cubicBezTo>
                  <a:cubicBezTo>
                    <a:pt x="65" y="41"/>
                    <a:pt x="65" y="41"/>
                    <a:pt x="64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1"/>
                    <a:pt x="63" y="42"/>
                    <a:pt x="62" y="42"/>
                  </a:cubicBezTo>
                  <a:cubicBezTo>
                    <a:pt x="62" y="41"/>
                    <a:pt x="63" y="41"/>
                    <a:pt x="63" y="41"/>
                  </a:cubicBezTo>
                  <a:cubicBezTo>
                    <a:pt x="64" y="41"/>
                    <a:pt x="64" y="41"/>
                    <a:pt x="65" y="40"/>
                  </a:cubicBezTo>
                  <a:cubicBezTo>
                    <a:pt x="65" y="40"/>
                    <a:pt x="65" y="39"/>
                    <a:pt x="65" y="39"/>
                  </a:cubicBezTo>
                  <a:cubicBezTo>
                    <a:pt x="65" y="39"/>
                    <a:pt x="66" y="38"/>
                    <a:pt x="66" y="38"/>
                  </a:cubicBezTo>
                  <a:cubicBezTo>
                    <a:pt x="66" y="39"/>
                    <a:pt x="66" y="39"/>
                    <a:pt x="66" y="39"/>
                  </a:cubicBezTo>
                  <a:close/>
                  <a:moveTo>
                    <a:pt x="67" y="38"/>
                  </a:move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5" y="38"/>
                    <a:pt x="65" y="38"/>
                  </a:cubicBezTo>
                  <a:cubicBezTo>
                    <a:pt x="65" y="38"/>
                    <a:pt x="65" y="38"/>
                    <a:pt x="66" y="37"/>
                  </a:cubicBezTo>
                  <a:cubicBezTo>
                    <a:pt x="66" y="37"/>
                    <a:pt x="66" y="37"/>
                    <a:pt x="66" y="36"/>
                  </a:cubicBezTo>
                  <a:cubicBezTo>
                    <a:pt x="66" y="37"/>
                    <a:pt x="66" y="37"/>
                    <a:pt x="67" y="37"/>
                  </a:cubicBezTo>
                  <a:cubicBezTo>
                    <a:pt x="67" y="37"/>
                    <a:pt x="67" y="38"/>
                    <a:pt x="67" y="38"/>
                  </a:cubicBezTo>
                  <a:close/>
                  <a:moveTo>
                    <a:pt x="66" y="32"/>
                  </a:moveTo>
                  <a:cubicBezTo>
                    <a:pt x="66" y="32"/>
                    <a:pt x="66" y="33"/>
                    <a:pt x="66" y="33"/>
                  </a:cubicBezTo>
                  <a:cubicBezTo>
                    <a:pt x="66" y="34"/>
                    <a:pt x="67" y="34"/>
                    <a:pt x="67" y="34"/>
                  </a:cubicBezTo>
                  <a:cubicBezTo>
                    <a:pt x="67" y="34"/>
                    <a:pt x="66" y="34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5"/>
                    <a:pt x="66" y="35"/>
                    <a:pt x="66" y="36"/>
                  </a:cubicBezTo>
                  <a:cubicBezTo>
                    <a:pt x="66" y="36"/>
                    <a:pt x="66" y="35"/>
                    <a:pt x="66" y="35"/>
                  </a:cubicBezTo>
                  <a:cubicBezTo>
                    <a:pt x="66" y="34"/>
                    <a:pt x="66" y="34"/>
                    <a:pt x="66" y="33"/>
                  </a:cubicBezTo>
                  <a:cubicBezTo>
                    <a:pt x="66" y="33"/>
                    <a:pt x="66" y="32"/>
                    <a:pt x="66" y="32"/>
                  </a:cubicBezTo>
                  <a:close/>
                  <a:moveTo>
                    <a:pt x="69" y="17"/>
                  </a:moveTo>
                  <a:cubicBezTo>
                    <a:pt x="69" y="17"/>
                    <a:pt x="70" y="17"/>
                    <a:pt x="70" y="18"/>
                  </a:cubicBezTo>
                  <a:cubicBezTo>
                    <a:pt x="69" y="19"/>
                    <a:pt x="69" y="17"/>
                    <a:pt x="68" y="17"/>
                  </a:cubicBezTo>
                  <a:cubicBezTo>
                    <a:pt x="69" y="17"/>
                    <a:pt x="69" y="17"/>
                    <a:pt x="69" y="17"/>
                  </a:cubicBezTo>
                  <a:close/>
                  <a:moveTo>
                    <a:pt x="68" y="17"/>
                  </a:moveTo>
                  <a:cubicBezTo>
                    <a:pt x="68" y="17"/>
                    <a:pt x="68" y="18"/>
                    <a:pt x="68" y="18"/>
                  </a:cubicBezTo>
                  <a:cubicBezTo>
                    <a:pt x="67" y="18"/>
                    <a:pt x="67" y="17"/>
                    <a:pt x="67" y="17"/>
                  </a:cubicBezTo>
                  <a:cubicBezTo>
                    <a:pt x="67" y="17"/>
                    <a:pt x="68" y="17"/>
                    <a:pt x="68" y="17"/>
                  </a:cubicBezTo>
                  <a:close/>
                  <a:moveTo>
                    <a:pt x="65" y="17"/>
                  </a:moveTo>
                  <a:cubicBezTo>
                    <a:pt x="65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7"/>
                    <a:pt x="66" y="16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8"/>
                    <a:pt x="67" y="17"/>
                  </a:cubicBezTo>
                  <a:cubicBezTo>
                    <a:pt x="66" y="18"/>
                    <a:pt x="66" y="18"/>
                    <a:pt x="65" y="18"/>
                  </a:cubicBezTo>
                  <a:cubicBezTo>
                    <a:pt x="65" y="18"/>
                    <a:pt x="65" y="17"/>
                    <a:pt x="65" y="17"/>
                  </a:cubicBezTo>
                  <a:close/>
                  <a:moveTo>
                    <a:pt x="53" y="14"/>
                  </a:moveTo>
                  <a:cubicBezTo>
                    <a:pt x="54" y="14"/>
                    <a:pt x="54" y="15"/>
                    <a:pt x="54" y="15"/>
                  </a:cubicBezTo>
                  <a:cubicBezTo>
                    <a:pt x="54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4"/>
                    <a:pt x="53" y="14"/>
                    <a:pt x="53" y="14"/>
                  </a:cubicBezTo>
                  <a:close/>
                  <a:moveTo>
                    <a:pt x="52" y="12"/>
                  </a:moveTo>
                  <a:cubicBezTo>
                    <a:pt x="52" y="13"/>
                    <a:pt x="50" y="13"/>
                    <a:pt x="50" y="13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0" y="12"/>
                    <a:pt x="51" y="12"/>
                    <a:pt x="52" y="12"/>
                  </a:cubicBezTo>
                  <a:close/>
                  <a:moveTo>
                    <a:pt x="49" y="13"/>
                  </a:moveTo>
                  <a:cubicBezTo>
                    <a:pt x="50" y="13"/>
                    <a:pt x="51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0" y="14"/>
                    <a:pt x="50" y="14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lose/>
                  <a:moveTo>
                    <a:pt x="38" y="18"/>
                  </a:moveTo>
                  <a:cubicBezTo>
                    <a:pt x="38" y="17"/>
                    <a:pt x="39" y="17"/>
                    <a:pt x="39" y="17"/>
                  </a:cubicBezTo>
                  <a:cubicBezTo>
                    <a:pt x="39" y="17"/>
                    <a:pt x="41" y="16"/>
                    <a:pt x="42" y="16"/>
                  </a:cubicBezTo>
                  <a:cubicBezTo>
                    <a:pt x="42" y="17"/>
                    <a:pt x="40" y="17"/>
                    <a:pt x="40" y="18"/>
                  </a:cubicBezTo>
                  <a:cubicBezTo>
                    <a:pt x="39" y="18"/>
                    <a:pt x="38" y="19"/>
                    <a:pt x="37" y="19"/>
                  </a:cubicBezTo>
                  <a:cubicBezTo>
                    <a:pt x="37" y="18"/>
                    <a:pt x="38" y="18"/>
                    <a:pt x="38" y="18"/>
                  </a:cubicBezTo>
                  <a:close/>
                  <a:moveTo>
                    <a:pt x="36" y="20"/>
                  </a:moveTo>
                  <a:cubicBezTo>
                    <a:pt x="36" y="20"/>
                    <a:pt x="36" y="19"/>
                    <a:pt x="37" y="19"/>
                  </a:cubicBezTo>
                  <a:cubicBezTo>
                    <a:pt x="37" y="20"/>
                    <a:pt x="37" y="21"/>
                    <a:pt x="38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2"/>
                    <a:pt x="37" y="21"/>
                    <a:pt x="36" y="21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lose/>
                  <a:moveTo>
                    <a:pt x="25" y="13"/>
                  </a:moveTo>
                  <a:cubicBezTo>
                    <a:pt x="25" y="13"/>
                    <a:pt x="26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7" y="14"/>
                    <a:pt x="27" y="13"/>
                    <a:pt x="28" y="13"/>
                  </a:cubicBezTo>
                  <a:cubicBezTo>
                    <a:pt x="28" y="13"/>
                    <a:pt x="27" y="14"/>
                    <a:pt x="27" y="14"/>
                  </a:cubicBezTo>
                  <a:cubicBezTo>
                    <a:pt x="27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5" y="14"/>
                    <a:pt x="25" y="13"/>
                  </a:cubicBezTo>
                  <a:close/>
                  <a:moveTo>
                    <a:pt x="24" y="14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5" y="15"/>
                    <a:pt x="27" y="14"/>
                    <a:pt x="27" y="16"/>
                  </a:cubicBezTo>
                  <a:cubicBezTo>
                    <a:pt x="26" y="16"/>
                    <a:pt x="26" y="15"/>
                    <a:pt x="25" y="15"/>
                  </a:cubicBezTo>
                  <a:cubicBezTo>
                    <a:pt x="25" y="15"/>
                    <a:pt x="24" y="15"/>
                    <a:pt x="24" y="16"/>
                  </a:cubicBezTo>
                  <a:cubicBezTo>
                    <a:pt x="24" y="16"/>
                    <a:pt x="24" y="16"/>
                    <a:pt x="23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3" y="15"/>
                    <a:pt x="23" y="15"/>
                  </a:cubicBezTo>
                  <a:cubicBezTo>
                    <a:pt x="22" y="13"/>
                    <a:pt x="23" y="14"/>
                    <a:pt x="24" y="14"/>
                  </a:cubicBezTo>
                  <a:close/>
                  <a:moveTo>
                    <a:pt x="15" y="30"/>
                  </a:moveTo>
                  <a:cubicBezTo>
                    <a:pt x="15" y="30"/>
                    <a:pt x="15" y="29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2"/>
                    <a:pt x="17" y="32"/>
                    <a:pt x="17" y="33"/>
                  </a:cubicBezTo>
                  <a:cubicBezTo>
                    <a:pt x="17" y="34"/>
                    <a:pt x="16" y="34"/>
                    <a:pt x="16" y="35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2"/>
                    <a:pt x="15" y="31"/>
                  </a:cubicBezTo>
                  <a:cubicBezTo>
                    <a:pt x="15" y="31"/>
                    <a:pt x="15" y="31"/>
                    <a:pt x="15" y="30"/>
                  </a:cubicBezTo>
                  <a:close/>
                  <a:moveTo>
                    <a:pt x="13" y="33"/>
                  </a:moveTo>
                  <a:cubicBezTo>
                    <a:pt x="14" y="33"/>
                    <a:pt x="14" y="32"/>
                    <a:pt x="14" y="32"/>
                  </a:cubicBezTo>
                  <a:cubicBezTo>
                    <a:pt x="14" y="32"/>
                    <a:pt x="15" y="32"/>
                    <a:pt x="15" y="32"/>
                  </a:cubicBezTo>
                  <a:cubicBezTo>
                    <a:pt x="15" y="33"/>
                    <a:pt x="15" y="33"/>
                    <a:pt x="14" y="34"/>
                  </a:cubicBezTo>
                  <a:cubicBezTo>
                    <a:pt x="13" y="34"/>
                    <a:pt x="13" y="34"/>
                    <a:pt x="13" y="33"/>
                  </a:cubicBezTo>
                  <a:close/>
                  <a:moveTo>
                    <a:pt x="9" y="25"/>
                  </a:moveTo>
                  <a:cubicBezTo>
                    <a:pt x="10" y="26"/>
                    <a:pt x="11" y="25"/>
                    <a:pt x="11" y="25"/>
                  </a:cubicBezTo>
                  <a:cubicBezTo>
                    <a:pt x="12" y="25"/>
                    <a:pt x="13" y="25"/>
                    <a:pt x="12" y="26"/>
                  </a:cubicBezTo>
                  <a:cubicBezTo>
                    <a:pt x="12" y="26"/>
                    <a:pt x="11" y="26"/>
                    <a:pt x="11" y="27"/>
                  </a:cubicBezTo>
                  <a:cubicBezTo>
                    <a:pt x="11" y="26"/>
                    <a:pt x="9" y="27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5"/>
                  </a:cubicBezTo>
                  <a:close/>
                  <a:moveTo>
                    <a:pt x="32" y="65"/>
                  </a:moveTo>
                  <a:cubicBezTo>
                    <a:pt x="31" y="66"/>
                    <a:pt x="31" y="67"/>
                    <a:pt x="31" y="68"/>
                  </a:cubicBezTo>
                  <a:cubicBezTo>
                    <a:pt x="30" y="68"/>
                    <a:pt x="29" y="66"/>
                    <a:pt x="30" y="66"/>
                  </a:cubicBezTo>
                  <a:cubicBezTo>
                    <a:pt x="30" y="65"/>
                    <a:pt x="30" y="65"/>
                    <a:pt x="30" y="64"/>
                  </a:cubicBezTo>
                  <a:cubicBezTo>
                    <a:pt x="31" y="64"/>
                    <a:pt x="31" y="63"/>
                    <a:pt x="31" y="63"/>
                  </a:cubicBezTo>
                  <a:cubicBezTo>
                    <a:pt x="32" y="63"/>
                    <a:pt x="32" y="62"/>
                    <a:pt x="32" y="63"/>
                  </a:cubicBezTo>
                  <a:cubicBezTo>
                    <a:pt x="32" y="64"/>
                    <a:pt x="32" y="64"/>
                    <a:pt x="32" y="65"/>
                  </a:cubicBezTo>
                  <a:close/>
                  <a:moveTo>
                    <a:pt x="48" y="47"/>
                  </a:moveTo>
                  <a:cubicBezTo>
                    <a:pt x="47" y="48"/>
                    <a:pt x="46" y="49"/>
                    <a:pt x="45" y="50"/>
                  </a:cubicBezTo>
                  <a:cubicBezTo>
                    <a:pt x="44" y="51"/>
                    <a:pt x="44" y="53"/>
                    <a:pt x="43" y="54"/>
                  </a:cubicBezTo>
                  <a:cubicBezTo>
                    <a:pt x="43" y="54"/>
                    <a:pt x="42" y="53"/>
                    <a:pt x="42" y="52"/>
                  </a:cubicBezTo>
                  <a:cubicBezTo>
                    <a:pt x="41" y="52"/>
                    <a:pt x="42" y="50"/>
                    <a:pt x="41" y="49"/>
                  </a:cubicBezTo>
                  <a:cubicBezTo>
                    <a:pt x="41" y="49"/>
                    <a:pt x="41" y="48"/>
                    <a:pt x="41" y="48"/>
                  </a:cubicBezTo>
                  <a:cubicBezTo>
                    <a:pt x="41" y="48"/>
                    <a:pt x="41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39" y="47"/>
                    <a:pt x="39" y="47"/>
                  </a:cubicBezTo>
                  <a:cubicBezTo>
                    <a:pt x="39" y="47"/>
                    <a:pt x="39" y="46"/>
                    <a:pt x="39" y="46"/>
                  </a:cubicBezTo>
                  <a:cubicBezTo>
                    <a:pt x="38" y="46"/>
                    <a:pt x="36" y="47"/>
                    <a:pt x="36" y="45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4" y="46"/>
                    <a:pt x="34" y="45"/>
                    <a:pt x="34" y="45"/>
                  </a:cubicBezTo>
                  <a:cubicBezTo>
                    <a:pt x="34" y="45"/>
                    <a:pt x="33" y="44"/>
                    <a:pt x="33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4" y="46"/>
                    <a:pt x="34" y="48"/>
                    <a:pt x="35" y="47"/>
                  </a:cubicBezTo>
                  <a:cubicBezTo>
                    <a:pt x="35" y="47"/>
                    <a:pt x="35" y="46"/>
                    <a:pt x="36" y="46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6" y="47"/>
                    <a:pt x="36" y="48"/>
                    <a:pt x="37" y="48"/>
                  </a:cubicBezTo>
                  <a:cubicBezTo>
                    <a:pt x="36" y="48"/>
                    <a:pt x="36" y="49"/>
                    <a:pt x="36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3" y="51"/>
                    <a:pt x="31" y="52"/>
                    <a:pt x="30" y="51"/>
                  </a:cubicBezTo>
                  <a:cubicBezTo>
                    <a:pt x="30" y="51"/>
                    <a:pt x="30" y="50"/>
                    <a:pt x="30" y="50"/>
                  </a:cubicBezTo>
                  <a:cubicBezTo>
                    <a:pt x="30" y="50"/>
                    <a:pt x="30" y="50"/>
                    <a:pt x="30" y="49"/>
                  </a:cubicBezTo>
                  <a:cubicBezTo>
                    <a:pt x="30" y="49"/>
                    <a:pt x="30" y="48"/>
                    <a:pt x="29" y="48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8" y="46"/>
                    <a:pt x="28" y="45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8" y="46"/>
                    <a:pt x="28" y="47"/>
                  </a:cubicBezTo>
                  <a:cubicBezTo>
                    <a:pt x="28" y="47"/>
                    <a:pt x="28" y="47"/>
                    <a:pt x="29" y="48"/>
                  </a:cubicBezTo>
                  <a:cubicBezTo>
                    <a:pt x="29" y="49"/>
                    <a:pt x="29" y="49"/>
                    <a:pt x="29" y="50"/>
                  </a:cubicBezTo>
                  <a:cubicBezTo>
                    <a:pt x="30" y="51"/>
                    <a:pt x="29" y="51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1" y="53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2" y="53"/>
                    <a:pt x="33" y="53"/>
                    <a:pt x="33" y="52"/>
                  </a:cubicBezTo>
                  <a:cubicBezTo>
                    <a:pt x="33" y="53"/>
                    <a:pt x="32" y="55"/>
                    <a:pt x="31" y="56"/>
                  </a:cubicBezTo>
                  <a:cubicBezTo>
                    <a:pt x="31" y="56"/>
                    <a:pt x="30" y="56"/>
                    <a:pt x="30" y="57"/>
                  </a:cubicBezTo>
                  <a:cubicBezTo>
                    <a:pt x="30" y="57"/>
                    <a:pt x="29" y="58"/>
                    <a:pt x="29" y="58"/>
                  </a:cubicBezTo>
                  <a:cubicBezTo>
                    <a:pt x="28" y="60"/>
                    <a:pt x="29" y="61"/>
                    <a:pt x="29" y="63"/>
                  </a:cubicBezTo>
                  <a:cubicBezTo>
                    <a:pt x="29" y="63"/>
                    <a:pt x="28" y="64"/>
                    <a:pt x="28" y="64"/>
                  </a:cubicBezTo>
                  <a:cubicBezTo>
                    <a:pt x="27" y="65"/>
                    <a:pt x="27" y="65"/>
                    <a:pt x="26" y="65"/>
                  </a:cubicBezTo>
                  <a:cubicBezTo>
                    <a:pt x="27" y="66"/>
                    <a:pt x="27" y="67"/>
                    <a:pt x="27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5" y="69"/>
                    <a:pt x="25" y="69"/>
                  </a:cubicBezTo>
                  <a:cubicBezTo>
                    <a:pt x="24" y="69"/>
                    <a:pt x="25" y="71"/>
                    <a:pt x="24" y="71"/>
                  </a:cubicBezTo>
                  <a:cubicBezTo>
                    <a:pt x="24" y="72"/>
                    <a:pt x="22" y="72"/>
                    <a:pt x="21" y="72"/>
                  </a:cubicBezTo>
                  <a:cubicBezTo>
                    <a:pt x="21" y="72"/>
                    <a:pt x="20" y="73"/>
                    <a:pt x="20" y="72"/>
                  </a:cubicBezTo>
                  <a:cubicBezTo>
                    <a:pt x="20" y="72"/>
                    <a:pt x="20" y="71"/>
                    <a:pt x="20" y="70"/>
                  </a:cubicBezTo>
                  <a:cubicBezTo>
                    <a:pt x="19" y="70"/>
                    <a:pt x="19" y="69"/>
                    <a:pt x="19" y="69"/>
                  </a:cubicBezTo>
                  <a:cubicBezTo>
                    <a:pt x="20" y="68"/>
                    <a:pt x="19" y="68"/>
                    <a:pt x="19" y="68"/>
                  </a:cubicBezTo>
                  <a:cubicBezTo>
                    <a:pt x="19" y="67"/>
                    <a:pt x="19" y="65"/>
                    <a:pt x="18" y="65"/>
                  </a:cubicBezTo>
                  <a:cubicBezTo>
                    <a:pt x="18" y="64"/>
                    <a:pt x="20" y="63"/>
                    <a:pt x="19" y="62"/>
                  </a:cubicBezTo>
                  <a:cubicBezTo>
                    <a:pt x="19" y="61"/>
                    <a:pt x="19" y="61"/>
                    <a:pt x="19" y="60"/>
                  </a:cubicBezTo>
                  <a:cubicBezTo>
                    <a:pt x="19" y="60"/>
                    <a:pt x="19" y="59"/>
                    <a:pt x="19" y="59"/>
                  </a:cubicBezTo>
                  <a:cubicBezTo>
                    <a:pt x="18" y="59"/>
                    <a:pt x="18" y="58"/>
                    <a:pt x="18" y="58"/>
                  </a:cubicBezTo>
                  <a:cubicBezTo>
                    <a:pt x="18" y="58"/>
                    <a:pt x="18" y="57"/>
                    <a:pt x="18" y="56"/>
                  </a:cubicBezTo>
                  <a:cubicBezTo>
                    <a:pt x="18" y="55"/>
                    <a:pt x="18" y="55"/>
                    <a:pt x="17" y="56"/>
                  </a:cubicBezTo>
                  <a:cubicBezTo>
                    <a:pt x="17" y="55"/>
                    <a:pt x="17" y="55"/>
                    <a:pt x="16" y="55"/>
                  </a:cubicBezTo>
                  <a:cubicBezTo>
                    <a:pt x="15" y="54"/>
                    <a:pt x="16" y="54"/>
                    <a:pt x="15" y="53"/>
                  </a:cubicBezTo>
                  <a:cubicBezTo>
                    <a:pt x="15" y="53"/>
                    <a:pt x="15" y="54"/>
                    <a:pt x="14" y="54"/>
                  </a:cubicBezTo>
                  <a:cubicBezTo>
                    <a:pt x="15" y="54"/>
                    <a:pt x="15" y="55"/>
                    <a:pt x="15" y="55"/>
                  </a:cubicBezTo>
                  <a:cubicBezTo>
                    <a:pt x="14" y="55"/>
                    <a:pt x="13" y="55"/>
                    <a:pt x="13" y="55"/>
                  </a:cubicBezTo>
                  <a:cubicBezTo>
                    <a:pt x="12" y="55"/>
                    <a:pt x="11" y="56"/>
                    <a:pt x="11" y="55"/>
                  </a:cubicBezTo>
                  <a:cubicBezTo>
                    <a:pt x="10" y="55"/>
                    <a:pt x="11" y="54"/>
                    <a:pt x="10" y="54"/>
                  </a:cubicBezTo>
                  <a:cubicBezTo>
                    <a:pt x="10" y="53"/>
                    <a:pt x="9" y="53"/>
                    <a:pt x="9" y="53"/>
                  </a:cubicBezTo>
                  <a:cubicBezTo>
                    <a:pt x="9" y="52"/>
                    <a:pt x="9" y="51"/>
                    <a:pt x="9" y="50"/>
                  </a:cubicBezTo>
                  <a:cubicBezTo>
                    <a:pt x="9" y="50"/>
                    <a:pt x="9" y="49"/>
                    <a:pt x="9" y="49"/>
                  </a:cubicBezTo>
                  <a:cubicBezTo>
                    <a:pt x="9" y="47"/>
                    <a:pt x="11" y="46"/>
                    <a:pt x="12" y="45"/>
                  </a:cubicBezTo>
                  <a:cubicBezTo>
                    <a:pt x="12" y="45"/>
                    <a:pt x="12" y="44"/>
                    <a:pt x="13" y="44"/>
                  </a:cubicBezTo>
                  <a:cubicBezTo>
                    <a:pt x="13" y="43"/>
                    <a:pt x="14" y="42"/>
                    <a:pt x="14" y="42"/>
                  </a:cubicBezTo>
                  <a:cubicBezTo>
                    <a:pt x="14" y="44"/>
                    <a:pt x="17" y="41"/>
                    <a:pt x="18" y="42"/>
                  </a:cubicBezTo>
                  <a:cubicBezTo>
                    <a:pt x="18" y="41"/>
                    <a:pt x="19" y="41"/>
                    <a:pt x="19" y="41"/>
                  </a:cubicBezTo>
                  <a:cubicBezTo>
                    <a:pt x="20" y="41"/>
                    <a:pt x="20" y="41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43"/>
                    <a:pt x="20" y="43"/>
                    <a:pt x="20" y="43"/>
                  </a:cubicBezTo>
                  <a:cubicBezTo>
                    <a:pt x="20" y="43"/>
                    <a:pt x="21" y="43"/>
                    <a:pt x="21" y="44"/>
                  </a:cubicBezTo>
                  <a:cubicBezTo>
                    <a:pt x="22" y="44"/>
                    <a:pt x="22" y="44"/>
                    <a:pt x="23" y="44"/>
                  </a:cubicBezTo>
                  <a:cubicBezTo>
                    <a:pt x="23" y="44"/>
                    <a:pt x="23" y="43"/>
                    <a:pt x="23" y="43"/>
                  </a:cubicBezTo>
                  <a:cubicBezTo>
                    <a:pt x="24" y="43"/>
                    <a:pt x="24" y="43"/>
                    <a:pt x="25" y="44"/>
                  </a:cubicBezTo>
                  <a:cubicBezTo>
                    <a:pt x="26" y="44"/>
                    <a:pt x="28" y="44"/>
                    <a:pt x="28" y="43"/>
                  </a:cubicBezTo>
                  <a:cubicBezTo>
                    <a:pt x="28" y="43"/>
                    <a:pt x="29" y="42"/>
                    <a:pt x="29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7" y="41"/>
                    <a:pt x="27" y="41"/>
                    <a:pt x="26" y="41"/>
                  </a:cubicBezTo>
                  <a:cubicBezTo>
                    <a:pt x="26" y="41"/>
                    <a:pt x="25" y="41"/>
                    <a:pt x="26" y="40"/>
                  </a:cubicBezTo>
                  <a:cubicBezTo>
                    <a:pt x="26" y="40"/>
                    <a:pt x="27" y="39"/>
                    <a:pt x="27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28" y="38"/>
                    <a:pt x="29" y="39"/>
                    <a:pt x="30" y="39"/>
                  </a:cubicBezTo>
                  <a:cubicBezTo>
                    <a:pt x="30" y="39"/>
                    <a:pt x="32" y="39"/>
                    <a:pt x="31" y="38"/>
                  </a:cubicBezTo>
                  <a:cubicBezTo>
                    <a:pt x="30" y="38"/>
                    <a:pt x="30" y="38"/>
                    <a:pt x="30" y="37"/>
                  </a:cubicBezTo>
                  <a:cubicBezTo>
                    <a:pt x="30" y="37"/>
                    <a:pt x="30" y="36"/>
                    <a:pt x="30" y="36"/>
                  </a:cubicBezTo>
                  <a:cubicBezTo>
                    <a:pt x="30" y="36"/>
                    <a:pt x="29" y="36"/>
                    <a:pt x="28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7"/>
                    <a:pt x="28" y="38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7" y="36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6" y="37"/>
                    <a:pt x="26" y="37"/>
                  </a:cubicBezTo>
                  <a:cubicBezTo>
                    <a:pt x="25" y="37"/>
                    <a:pt x="27" y="38"/>
                    <a:pt x="26" y="38"/>
                  </a:cubicBezTo>
                  <a:cubicBezTo>
                    <a:pt x="26" y="39"/>
                    <a:pt x="25" y="39"/>
                    <a:pt x="25" y="39"/>
                  </a:cubicBezTo>
                  <a:cubicBezTo>
                    <a:pt x="24" y="40"/>
                    <a:pt x="25" y="41"/>
                    <a:pt x="24" y="41"/>
                  </a:cubicBezTo>
                  <a:cubicBezTo>
                    <a:pt x="23" y="42"/>
                    <a:pt x="24" y="40"/>
                    <a:pt x="24" y="40"/>
                  </a:cubicBezTo>
                  <a:cubicBezTo>
                    <a:pt x="24" y="39"/>
                    <a:pt x="23" y="38"/>
                    <a:pt x="22" y="37"/>
                  </a:cubicBezTo>
                  <a:cubicBezTo>
                    <a:pt x="22" y="37"/>
                    <a:pt x="21" y="36"/>
                    <a:pt x="21" y="37"/>
                  </a:cubicBezTo>
                  <a:cubicBezTo>
                    <a:pt x="20" y="37"/>
                    <a:pt x="21" y="37"/>
                    <a:pt x="21" y="38"/>
                  </a:cubicBezTo>
                  <a:cubicBezTo>
                    <a:pt x="21" y="38"/>
                    <a:pt x="21" y="39"/>
                    <a:pt x="22" y="39"/>
                  </a:cubicBezTo>
                  <a:cubicBezTo>
                    <a:pt x="22" y="39"/>
                    <a:pt x="22" y="39"/>
                    <a:pt x="23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2" y="39"/>
                    <a:pt x="22" y="40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0"/>
                    <a:pt x="22" y="39"/>
                    <a:pt x="21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19" y="38"/>
                    <a:pt x="19" y="38"/>
                    <a:pt x="20" y="38"/>
                  </a:cubicBezTo>
                  <a:cubicBezTo>
                    <a:pt x="20" y="38"/>
                    <a:pt x="20" y="37"/>
                    <a:pt x="20" y="37"/>
                  </a:cubicBezTo>
                  <a:cubicBezTo>
                    <a:pt x="20" y="38"/>
                    <a:pt x="19" y="38"/>
                    <a:pt x="19" y="38"/>
                  </a:cubicBezTo>
                  <a:cubicBezTo>
                    <a:pt x="19" y="38"/>
                    <a:pt x="18" y="38"/>
                    <a:pt x="17" y="38"/>
                  </a:cubicBezTo>
                  <a:cubicBezTo>
                    <a:pt x="17" y="38"/>
                    <a:pt x="17" y="39"/>
                    <a:pt x="17" y="39"/>
                  </a:cubicBezTo>
                  <a:cubicBezTo>
                    <a:pt x="17" y="39"/>
                    <a:pt x="17" y="39"/>
                    <a:pt x="16" y="39"/>
                  </a:cubicBezTo>
                  <a:cubicBezTo>
                    <a:pt x="16" y="39"/>
                    <a:pt x="16" y="40"/>
                    <a:pt x="16" y="40"/>
                  </a:cubicBezTo>
                  <a:cubicBezTo>
                    <a:pt x="16" y="40"/>
                    <a:pt x="16" y="42"/>
                    <a:pt x="15" y="41"/>
                  </a:cubicBezTo>
                  <a:cubicBezTo>
                    <a:pt x="14" y="41"/>
                    <a:pt x="13" y="42"/>
                    <a:pt x="14" y="41"/>
                  </a:cubicBezTo>
                  <a:cubicBezTo>
                    <a:pt x="12" y="41"/>
                    <a:pt x="13" y="39"/>
                    <a:pt x="13" y="38"/>
                  </a:cubicBezTo>
                  <a:cubicBezTo>
                    <a:pt x="14" y="38"/>
                    <a:pt x="15" y="39"/>
                    <a:pt x="16" y="38"/>
                  </a:cubicBezTo>
                  <a:cubicBezTo>
                    <a:pt x="16" y="37"/>
                    <a:pt x="17" y="37"/>
                    <a:pt x="17" y="36"/>
                  </a:cubicBezTo>
                  <a:cubicBezTo>
                    <a:pt x="16" y="35"/>
                    <a:pt x="16" y="36"/>
                    <a:pt x="15" y="35"/>
                  </a:cubicBezTo>
                  <a:cubicBezTo>
                    <a:pt x="15" y="36"/>
                    <a:pt x="16" y="36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7" y="35"/>
                    <a:pt x="17" y="34"/>
                  </a:cubicBezTo>
                  <a:cubicBezTo>
                    <a:pt x="17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2"/>
                    <a:pt x="20" y="33"/>
                    <a:pt x="20" y="32"/>
                  </a:cubicBezTo>
                  <a:cubicBezTo>
                    <a:pt x="20" y="32"/>
                    <a:pt x="20" y="31"/>
                    <a:pt x="20" y="31"/>
                  </a:cubicBezTo>
                  <a:cubicBezTo>
                    <a:pt x="20" y="30"/>
                    <a:pt x="20" y="30"/>
                    <a:pt x="21" y="30"/>
                  </a:cubicBezTo>
                  <a:cubicBezTo>
                    <a:pt x="21" y="31"/>
                    <a:pt x="20" y="33"/>
                    <a:pt x="21" y="32"/>
                  </a:cubicBezTo>
                  <a:cubicBezTo>
                    <a:pt x="22" y="32"/>
                    <a:pt x="22" y="32"/>
                    <a:pt x="22" y="33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2"/>
                    <a:pt x="24" y="32"/>
                    <a:pt x="24" y="32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25" y="29"/>
                    <a:pt x="25" y="30"/>
                    <a:pt x="25" y="31"/>
                  </a:cubicBezTo>
                  <a:cubicBezTo>
                    <a:pt x="26" y="30"/>
                    <a:pt x="25" y="30"/>
                    <a:pt x="26" y="29"/>
                  </a:cubicBezTo>
                  <a:cubicBezTo>
                    <a:pt x="26" y="29"/>
                    <a:pt x="27" y="29"/>
                    <a:pt x="27" y="29"/>
                  </a:cubicBezTo>
                  <a:cubicBezTo>
                    <a:pt x="28" y="28"/>
                    <a:pt x="27" y="28"/>
                    <a:pt x="26" y="28"/>
                  </a:cubicBezTo>
                  <a:cubicBezTo>
                    <a:pt x="26" y="29"/>
                    <a:pt x="25" y="29"/>
                    <a:pt x="25" y="29"/>
                  </a:cubicBezTo>
                  <a:cubicBezTo>
                    <a:pt x="25" y="28"/>
                    <a:pt x="25" y="27"/>
                    <a:pt x="26" y="26"/>
                  </a:cubicBezTo>
                  <a:cubicBezTo>
                    <a:pt x="27" y="25"/>
                    <a:pt x="26" y="26"/>
                    <a:pt x="26" y="24"/>
                  </a:cubicBezTo>
                  <a:cubicBezTo>
                    <a:pt x="26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6"/>
                  </a:cubicBezTo>
                  <a:cubicBezTo>
                    <a:pt x="25" y="26"/>
                    <a:pt x="24" y="26"/>
                    <a:pt x="24" y="26"/>
                  </a:cubicBezTo>
                  <a:cubicBezTo>
                    <a:pt x="23" y="27"/>
                    <a:pt x="23" y="27"/>
                    <a:pt x="23" y="28"/>
                  </a:cubicBezTo>
                  <a:cubicBezTo>
                    <a:pt x="23" y="28"/>
                    <a:pt x="24" y="28"/>
                    <a:pt x="24" y="29"/>
                  </a:cubicBezTo>
                  <a:cubicBezTo>
                    <a:pt x="23" y="29"/>
                    <a:pt x="23" y="30"/>
                    <a:pt x="23" y="31"/>
                  </a:cubicBezTo>
                  <a:cubicBezTo>
                    <a:pt x="23" y="31"/>
                    <a:pt x="22" y="31"/>
                    <a:pt x="22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1" y="31"/>
                    <a:pt x="21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0" y="29"/>
                    <a:pt x="20" y="30"/>
                    <a:pt x="20" y="30"/>
                  </a:cubicBezTo>
                  <a:cubicBezTo>
                    <a:pt x="19" y="30"/>
                    <a:pt x="20" y="29"/>
                    <a:pt x="20" y="29"/>
                  </a:cubicBezTo>
                  <a:cubicBezTo>
                    <a:pt x="20" y="29"/>
                    <a:pt x="20" y="29"/>
                    <a:pt x="19" y="29"/>
                  </a:cubicBezTo>
                  <a:cubicBezTo>
                    <a:pt x="19" y="29"/>
                    <a:pt x="19" y="28"/>
                    <a:pt x="19" y="28"/>
                  </a:cubicBezTo>
                  <a:cubicBezTo>
                    <a:pt x="19" y="28"/>
                    <a:pt x="19" y="28"/>
                    <a:pt x="19" y="27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6"/>
                    <a:pt x="21" y="26"/>
                    <a:pt x="22" y="26"/>
                  </a:cubicBezTo>
                  <a:cubicBezTo>
                    <a:pt x="22" y="26"/>
                    <a:pt x="21" y="26"/>
                    <a:pt x="21" y="26"/>
                  </a:cubicBezTo>
                  <a:cubicBezTo>
                    <a:pt x="21" y="26"/>
                    <a:pt x="21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4"/>
                    <a:pt x="24" y="23"/>
                  </a:cubicBezTo>
                  <a:cubicBezTo>
                    <a:pt x="24" y="23"/>
                    <a:pt x="25" y="23"/>
                    <a:pt x="25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1"/>
                    <a:pt x="27" y="22"/>
                    <a:pt x="27" y="22"/>
                  </a:cubicBezTo>
                  <a:cubicBezTo>
                    <a:pt x="27" y="22"/>
                    <a:pt x="27" y="21"/>
                    <a:pt x="28" y="2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28" y="23"/>
                    <a:pt x="30" y="23"/>
                    <a:pt x="30" y="23"/>
                  </a:cubicBezTo>
                  <a:cubicBezTo>
                    <a:pt x="31" y="23"/>
                    <a:pt x="32" y="23"/>
                    <a:pt x="32" y="24"/>
                  </a:cubicBezTo>
                  <a:cubicBezTo>
                    <a:pt x="31" y="24"/>
                    <a:pt x="30" y="24"/>
                    <a:pt x="29" y="24"/>
                  </a:cubicBezTo>
                  <a:cubicBezTo>
                    <a:pt x="29" y="25"/>
                    <a:pt x="29" y="24"/>
                    <a:pt x="29" y="25"/>
                  </a:cubicBezTo>
                  <a:cubicBezTo>
                    <a:pt x="30" y="25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5"/>
                  </a:cubicBezTo>
                  <a:cubicBezTo>
                    <a:pt x="31" y="25"/>
                    <a:pt x="31" y="26"/>
                    <a:pt x="32" y="26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4"/>
                    <a:pt x="33" y="24"/>
                    <a:pt x="33" y="25"/>
                  </a:cubicBezTo>
                  <a:cubicBezTo>
                    <a:pt x="33" y="24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3" y="23"/>
                    <a:pt x="33" y="23"/>
                  </a:cubicBezTo>
                  <a:cubicBezTo>
                    <a:pt x="33" y="25"/>
                    <a:pt x="34" y="24"/>
                    <a:pt x="34" y="24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4"/>
                    <a:pt x="37" y="23"/>
                    <a:pt x="38" y="23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8" y="23"/>
                    <a:pt x="38" y="22"/>
                  </a:cubicBezTo>
                  <a:cubicBezTo>
                    <a:pt x="38" y="23"/>
                    <a:pt x="39" y="22"/>
                    <a:pt x="40" y="22"/>
                  </a:cubicBezTo>
                  <a:cubicBezTo>
                    <a:pt x="40" y="23"/>
                    <a:pt x="41" y="24"/>
                    <a:pt x="41" y="23"/>
                  </a:cubicBezTo>
                  <a:cubicBezTo>
                    <a:pt x="42" y="22"/>
                    <a:pt x="41" y="22"/>
                    <a:pt x="41" y="22"/>
                  </a:cubicBezTo>
                  <a:cubicBezTo>
                    <a:pt x="40" y="21"/>
                    <a:pt x="41" y="21"/>
                    <a:pt x="41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20"/>
                    <a:pt x="42" y="21"/>
                    <a:pt x="42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43" y="21"/>
                    <a:pt x="43" y="22"/>
                  </a:cubicBezTo>
                  <a:cubicBezTo>
                    <a:pt x="43" y="22"/>
                    <a:pt x="43" y="23"/>
                    <a:pt x="43" y="23"/>
                  </a:cubicBezTo>
                  <a:cubicBezTo>
                    <a:pt x="43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2"/>
                  </a:cubicBezTo>
                  <a:cubicBezTo>
                    <a:pt x="44" y="22"/>
                    <a:pt x="44" y="22"/>
                    <a:pt x="43" y="22"/>
                  </a:cubicBezTo>
                  <a:cubicBezTo>
                    <a:pt x="43" y="21"/>
                    <a:pt x="43" y="20"/>
                    <a:pt x="44" y="20"/>
                  </a:cubicBezTo>
                  <a:cubicBezTo>
                    <a:pt x="44" y="20"/>
                    <a:pt x="44" y="21"/>
                    <a:pt x="44" y="21"/>
                  </a:cubicBezTo>
                  <a:cubicBezTo>
                    <a:pt x="44" y="21"/>
                    <a:pt x="45" y="21"/>
                    <a:pt x="45" y="21"/>
                  </a:cubicBezTo>
                  <a:cubicBezTo>
                    <a:pt x="45" y="21"/>
                    <a:pt x="45" y="21"/>
                    <a:pt x="44" y="20"/>
                  </a:cubicBezTo>
                  <a:cubicBezTo>
                    <a:pt x="44" y="20"/>
                    <a:pt x="45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1"/>
                    <a:pt x="46" y="22"/>
                    <a:pt x="47" y="21"/>
                  </a:cubicBezTo>
                  <a:cubicBezTo>
                    <a:pt x="47" y="21"/>
                    <a:pt x="47" y="20"/>
                    <a:pt x="47" y="20"/>
                  </a:cubicBezTo>
                  <a:cubicBezTo>
                    <a:pt x="46" y="20"/>
                    <a:pt x="46" y="20"/>
                    <a:pt x="46" y="19"/>
                  </a:cubicBezTo>
                  <a:cubicBezTo>
                    <a:pt x="46" y="19"/>
                    <a:pt x="47" y="18"/>
                    <a:pt x="48" y="18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9"/>
                    <a:pt x="48" y="19"/>
                    <a:pt x="48" y="18"/>
                  </a:cubicBezTo>
                  <a:cubicBezTo>
                    <a:pt x="48" y="17"/>
                    <a:pt x="49" y="17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7"/>
                    <a:pt x="51" y="17"/>
                    <a:pt x="51" y="17"/>
                  </a:cubicBezTo>
                  <a:cubicBezTo>
                    <a:pt x="52" y="17"/>
                    <a:pt x="52" y="17"/>
                    <a:pt x="53" y="17"/>
                  </a:cubicBezTo>
                  <a:cubicBezTo>
                    <a:pt x="53" y="17"/>
                    <a:pt x="53" y="17"/>
                    <a:pt x="53" y="16"/>
                  </a:cubicBezTo>
                  <a:cubicBezTo>
                    <a:pt x="53" y="17"/>
                    <a:pt x="53" y="17"/>
                    <a:pt x="54" y="17"/>
                  </a:cubicBezTo>
                  <a:cubicBezTo>
                    <a:pt x="54" y="16"/>
                    <a:pt x="53" y="16"/>
                    <a:pt x="53" y="16"/>
                  </a:cubicBezTo>
                  <a:cubicBezTo>
                    <a:pt x="53" y="16"/>
                    <a:pt x="54" y="15"/>
                    <a:pt x="54" y="15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5" y="16"/>
                    <a:pt x="55" y="17"/>
                    <a:pt x="55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6"/>
                    <a:pt x="56" y="16"/>
                    <a:pt x="57" y="16"/>
                  </a:cubicBezTo>
                  <a:cubicBezTo>
                    <a:pt x="57" y="17"/>
                    <a:pt x="57" y="17"/>
                    <a:pt x="56" y="17"/>
                  </a:cubicBezTo>
                  <a:cubicBezTo>
                    <a:pt x="56" y="18"/>
                    <a:pt x="55" y="18"/>
                    <a:pt x="55" y="18"/>
                  </a:cubicBezTo>
                  <a:cubicBezTo>
                    <a:pt x="54" y="19"/>
                    <a:pt x="54" y="19"/>
                    <a:pt x="54" y="20"/>
                  </a:cubicBezTo>
                  <a:cubicBezTo>
                    <a:pt x="55" y="19"/>
                    <a:pt x="55" y="19"/>
                    <a:pt x="56" y="19"/>
                  </a:cubicBezTo>
                  <a:cubicBezTo>
                    <a:pt x="56" y="18"/>
                    <a:pt x="56" y="19"/>
                    <a:pt x="57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8" y="18"/>
                    <a:pt x="58" y="19"/>
                    <a:pt x="59" y="19"/>
                  </a:cubicBezTo>
                  <a:cubicBezTo>
                    <a:pt x="59" y="19"/>
                    <a:pt x="60" y="20"/>
                    <a:pt x="60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1" y="19"/>
                    <a:pt x="62" y="19"/>
                    <a:pt x="62" y="19"/>
                  </a:cubicBezTo>
                  <a:cubicBezTo>
                    <a:pt x="62" y="19"/>
                    <a:pt x="61" y="19"/>
                    <a:pt x="61" y="19"/>
                  </a:cubicBezTo>
                  <a:cubicBezTo>
                    <a:pt x="61" y="20"/>
                    <a:pt x="62" y="20"/>
                    <a:pt x="63" y="20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3" y="21"/>
                    <a:pt x="63" y="21"/>
                    <a:pt x="64" y="21"/>
                  </a:cubicBezTo>
                  <a:cubicBezTo>
                    <a:pt x="64" y="20"/>
                    <a:pt x="65" y="21"/>
                    <a:pt x="65" y="20"/>
                  </a:cubicBezTo>
                  <a:cubicBezTo>
                    <a:pt x="65" y="20"/>
                    <a:pt x="66" y="21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7" y="20"/>
                    <a:pt x="67" y="19"/>
                    <a:pt x="68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20"/>
                    <a:pt x="68" y="20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2" y="21"/>
                    <a:pt x="71" y="20"/>
                    <a:pt x="71" y="20"/>
                  </a:cubicBezTo>
                  <a:cubicBezTo>
                    <a:pt x="72" y="21"/>
                    <a:pt x="72" y="21"/>
                    <a:pt x="73" y="21"/>
                  </a:cubicBezTo>
                  <a:cubicBezTo>
                    <a:pt x="73" y="21"/>
                    <a:pt x="73" y="22"/>
                    <a:pt x="73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1"/>
                    <a:pt x="75" y="22"/>
                    <a:pt x="75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22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1"/>
                    <a:pt x="78" y="21"/>
                    <a:pt x="78" y="22"/>
                  </a:cubicBezTo>
                  <a:cubicBezTo>
                    <a:pt x="79" y="21"/>
                    <a:pt x="79" y="22"/>
                    <a:pt x="80" y="22"/>
                  </a:cubicBezTo>
                  <a:cubicBezTo>
                    <a:pt x="80" y="22"/>
                    <a:pt x="81" y="23"/>
                    <a:pt x="81" y="23"/>
                  </a:cubicBezTo>
                  <a:cubicBezTo>
                    <a:pt x="81" y="23"/>
                    <a:pt x="81" y="24"/>
                    <a:pt x="82" y="24"/>
                  </a:cubicBezTo>
                  <a:cubicBezTo>
                    <a:pt x="82" y="24"/>
                    <a:pt x="82" y="23"/>
                    <a:pt x="82" y="23"/>
                  </a:cubicBezTo>
                  <a:cubicBezTo>
                    <a:pt x="82" y="23"/>
                    <a:pt x="83" y="23"/>
                    <a:pt x="83" y="24"/>
                  </a:cubicBezTo>
                  <a:cubicBezTo>
                    <a:pt x="82" y="24"/>
                    <a:pt x="82" y="25"/>
                    <a:pt x="82" y="25"/>
                  </a:cubicBezTo>
                  <a:cubicBezTo>
                    <a:pt x="82" y="26"/>
                    <a:pt x="81" y="26"/>
                    <a:pt x="81" y="25"/>
                  </a:cubicBezTo>
                  <a:cubicBezTo>
                    <a:pt x="81" y="25"/>
                    <a:pt x="81" y="25"/>
                    <a:pt x="80" y="25"/>
                  </a:cubicBezTo>
                  <a:cubicBezTo>
                    <a:pt x="80" y="24"/>
                    <a:pt x="80" y="24"/>
                    <a:pt x="79" y="24"/>
                  </a:cubicBezTo>
                  <a:cubicBezTo>
                    <a:pt x="80" y="24"/>
                    <a:pt x="80" y="25"/>
                    <a:pt x="80" y="25"/>
                  </a:cubicBezTo>
                  <a:cubicBezTo>
                    <a:pt x="79" y="25"/>
                    <a:pt x="79" y="24"/>
                    <a:pt x="78" y="24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6"/>
                    <a:pt x="79" y="26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7" y="25"/>
                    <a:pt x="77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8"/>
                    <a:pt x="73" y="29"/>
                    <a:pt x="73" y="29"/>
                  </a:cubicBezTo>
                  <a:cubicBezTo>
                    <a:pt x="73" y="29"/>
                    <a:pt x="74" y="30"/>
                    <a:pt x="74" y="30"/>
                  </a:cubicBezTo>
                  <a:cubicBezTo>
                    <a:pt x="74" y="31"/>
                    <a:pt x="73" y="30"/>
                    <a:pt x="73" y="31"/>
                  </a:cubicBezTo>
                  <a:cubicBezTo>
                    <a:pt x="73" y="31"/>
                    <a:pt x="72" y="32"/>
                    <a:pt x="72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3"/>
                    <a:pt x="71" y="34"/>
                    <a:pt x="71" y="33"/>
                  </a:cubicBezTo>
                  <a:cubicBezTo>
                    <a:pt x="71" y="33"/>
                    <a:pt x="71" y="31"/>
                    <a:pt x="71" y="31"/>
                  </a:cubicBezTo>
                  <a:cubicBezTo>
                    <a:pt x="71" y="30"/>
                    <a:pt x="71" y="30"/>
                    <a:pt x="72" y="30"/>
                  </a:cubicBezTo>
                  <a:cubicBezTo>
                    <a:pt x="72" y="29"/>
                    <a:pt x="72" y="29"/>
                    <a:pt x="73" y="28"/>
                  </a:cubicBezTo>
                  <a:cubicBezTo>
                    <a:pt x="73" y="28"/>
                    <a:pt x="74" y="27"/>
                    <a:pt x="74" y="27"/>
                  </a:cubicBezTo>
                  <a:cubicBezTo>
                    <a:pt x="74" y="26"/>
                    <a:pt x="73" y="28"/>
                    <a:pt x="72" y="28"/>
                  </a:cubicBezTo>
                  <a:cubicBezTo>
                    <a:pt x="72" y="27"/>
                    <a:pt x="73" y="27"/>
                    <a:pt x="73" y="27"/>
                  </a:cubicBezTo>
                  <a:cubicBezTo>
                    <a:pt x="73" y="27"/>
                    <a:pt x="72" y="27"/>
                    <a:pt x="72" y="27"/>
                  </a:cubicBezTo>
                  <a:cubicBezTo>
                    <a:pt x="72" y="27"/>
                    <a:pt x="71" y="28"/>
                    <a:pt x="71" y="28"/>
                  </a:cubicBezTo>
                  <a:cubicBezTo>
                    <a:pt x="71" y="29"/>
                    <a:pt x="70" y="29"/>
                    <a:pt x="70" y="29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9" y="28"/>
                    <a:pt x="68" y="28"/>
                    <a:pt x="68" y="29"/>
                  </a:cubicBezTo>
                  <a:cubicBezTo>
                    <a:pt x="68" y="29"/>
                    <a:pt x="67" y="29"/>
                    <a:pt x="67" y="29"/>
                  </a:cubicBezTo>
                  <a:cubicBezTo>
                    <a:pt x="66" y="29"/>
                    <a:pt x="66" y="29"/>
                    <a:pt x="66" y="30"/>
                  </a:cubicBezTo>
                  <a:cubicBezTo>
                    <a:pt x="65" y="30"/>
                    <a:pt x="65" y="31"/>
                    <a:pt x="64" y="31"/>
                  </a:cubicBezTo>
                  <a:cubicBezTo>
                    <a:pt x="64" y="31"/>
                    <a:pt x="64" y="31"/>
                    <a:pt x="64" y="32"/>
                  </a:cubicBezTo>
                  <a:cubicBezTo>
                    <a:pt x="65" y="32"/>
                    <a:pt x="66" y="31"/>
                    <a:pt x="66" y="32"/>
                  </a:cubicBezTo>
                  <a:cubicBezTo>
                    <a:pt x="66" y="33"/>
                    <a:pt x="66" y="34"/>
                    <a:pt x="66" y="34"/>
                  </a:cubicBezTo>
                  <a:cubicBezTo>
                    <a:pt x="65" y="35"/>
                    <a:pt x="65" y="36"/>
                    <a:pt x="64" y="36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2" y="38"/>
                    <a:pt x="62" y="38"/>
                    <a:pt x="62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40"/>
                    <a:pt x="61" y="39"/>
                    <a:pt x="61" y="40"/>
                  </a:cubicBezTo>
                  <a:cubicBezTo>
                    <a:pt x="61" y="40"/>
                    <a:pt x="62" y="42"/>
                    <a:pt x="60" y="42"/>
                  </a:cubicBezTo>
                  <a:cubicBezTo>
                    <a:pt x="61" y="41"/>
                    <a:pt x="60" y="40"/>
                    <a:pt x="60" y="40"/>
                  </a:cubicBezTo>
                  <a:cubicBezTo>
                    <a:pt x="60" y="40"/>
                    <a:pt x="60" y="39"/>
                    <a:pt x="60" y="39"/>
                  </a:cubicBezTo>
                  <a:cubicBezTo>
                    <a:pt x="59" y="40"/>
                    <a:pt x="59" y="40"/>
                    <a:pt x="59" y="39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9" y="39"/>
                    <a:pt x="57" y="40"/>
                    <a:pt x="58" y="40"/>
                  </a:cubicBezTo>
                  <a:cubicBezTo>
                    <a:pt x="58" y="41"/>
                    <a:pt x="59" y="41"/>
                    <a:pt x="59" y="41"/>
                  </a:cubicBezTo>
                  <a:cubicBezTo>
                    <a:pt x="59" y="41"/>
                    <a:pt x="58" y="41"/>
                    <a:pt x="58" y="42"/>
                  </a:cubicBezTo>
                  <a:cubicBezTo>
                    <a:pt x="59" y="43"/>
                    <a:pt x="59" y="45"/>
                    <a:pt x="58" y="46"/>
                  </a:cubicBezTo>
                  <a:cubicBezTo>
                    <a:pt x="57" y="46"/>
                    <a:pt x="57" y="47"/>
                    <a:pt x="56" y="47"/>
                  </a:cubicBezTo>
                  <a:cubicBezTo>
                    <a:pt x="56" y="48"/>
                    <a:pt x="56" y="48"/>
                    <a:pt x="55" y="48"/>
                  </a:cubicBezTo>
                  <a:cubicBezTo>
                    <a:pt x="55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7"/>
                  </a:cubicBezTo>
                  <a:cubicBezTo>
                    <a:pt x="53" y="49"/>
                    <a:pt x="54" y="49"/>
                    <a:pt x="54" y="51"/>
                  </a:cubicBezTo>
                  <a:cubicBezTo>
                    <a:pt x="54" y="51"/>
                    <a:pt x="54" y="52"/>
                    <a:pt x="54" y="52"/>
                  </a:cubicBezTo>
                  <a:cubicBezTo>
                    <a:pt x="53" y="53"/>
                    <a:pt x="53" y="53"/>
                    <a:pt x="52" y="53"/>
                  </a:cubicBezTo>
                  <a:cubicBezTo>
                    <a:pt x="52" y="53"/>
                    <a:pt x="52" y="53"/>
                    <a:pt x="52" y="52"/>
                  </a:cubicBezTo>
                  <a:cubicBezTo>
                    <a:pt x="52" y="52"/>
                    <a:pt x="51" y="51"/>
                    <a:pt x="50" y="51"/>
                  </a:cubicBezTo>
                  <a:cubicBezTo>
                    <a:pt x="50" y="52"/>
                    <a:pt x="50" y="53"/>
                    <a:pt x="50" y="53"/>
                  </a:cubicBezTo>
                  <a:cubicBezTo>
                    <a:pt x="51" y="53"/>
                    <a:pt x="53" y="56"/>
                    <a:pt x="52" y="57"/>
                  </a:cubicBezTo>
                  <a:cubicBezTo>
                    <a:pt x="52" y="56"/>
                    <a:pt x="51" y="56"/>
                    <a:pt x="51" y="55"/>
                  </a:cubicBezTo>
                  <a:cubicBezTo>
                    <a:pt x="51" y="54"/>
                    <a:pt x="51" y="54"/>
                    <a:pt x="50" y="53"/>
                  </a:cubicBezTo>
                  <a:cubicBezTo>
                    <a:pt x="50" y="52"/>
                    <a:pt x="51" y="51"/>
                    <a:pt x="50" y="50"/>
                  </a:cubicBezTo>
                  <a:cubicBezTo>
                    <a:pt x="50" y="50"/>
                    <a:pt x="49" y="51"/>
                    <a:pt x="49" y="50"/>
                  </a:cubicBezTo>
                  <a:cubicBezTo>
                    <a:pt x="49" y="50"/>
                    <a:pt x="49" y="49"/>
                    <a:pt x="49" y="49"/>
                  </a:cubicBezTo>
                  <a:cubicBezTo>
                    <a:pt x="49" y="49"/>
                    <a:pt x="49" y="49"/>
                    <a:pt x="49" y="48"/>
                  </a:cubicBezTo>
                  <a:cubicBezTo>
                    <a:pt x="49" y="48"/>
                    <a:pt x="48" y="47"/>
                    <a:pt x="48" y="47"/>
                  </a:cubicBezTo>
                  <a:close/>
                  <a:moveTo>
                    <a:pt x="49" y="55"/>
                  </a:moveTo>
                  <a:cubicBezTo>
                    <a:pt x="49" y="55"/>
                    <a:pt x="49" y="55"/>
                    <a:pt x="49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50" y="55"/>
                    <a:pt x="50" y="56"/>
                    <a:pt x="51" y="56"/>
                  </a:cubicBezTo>
                  <a:cubicBezTo>
                    <a:pt x="51" y="57"/>
                    <a:pt x="52" y="58"/>
                    <a:pt x="53" y="58"/>
                  </a:cubicBezTo>
                  <a:cubicBezTo>
                    <a:pt x="53" y="58"/>
                    <a:pt x="52" y="59"/>
                    <a:pt x="52" y="59"/>
                  </a:cubicBezTo>
                  <a:cubicBezTo>
                    <a:pt x="50" y="59"/>
                    <a:pt x="51" y="56"/>
                    <a:pt x="49" y="55"/>
                  </a:cubicBezTo>
                  <a:close/>
                  <a:moveTo>
                    <a:pt x="55" y="60"/>
                  </a:moveTo>
                  <a:cubicBezTo>
                    <a:pt x="55" y="62"/>
                    <a:pt x="52" y="60"/>
                    <a:pt x="52" y="60"/>
                  </a:cubicBezTo>
                  <a:cubicBezTo>
                    <a:pt x="53" y="59"/>
                    <a:pt x="54" y="60"/>
                    <a:pt x="55" y="60"/>
                  </a:cubicBez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9"/>
                  </a:cubicBezTo>
                  <a:cubicBezTo>
                    <a:pt x="88" y="28"/>
                    <a:pt x="88" y="28"/>
                    <a:pt x="89" y="28"/>
                  </a:cubicBezTo>
                  <a:cubicBezTo>
                    <a:pt x="88" y="27"/>
                    <a:pt x="89" y="27"/>
                    <a:pt x="89" y="26"/>
                  </a:cubicBezTo>
                  <a:cubicBezTo>
                    <a:pt x="89" y="27"/>
                    <a:pt x="88" y="28"/>
                    <a:pt x="88" y="28"/>
                  </a:cubicBezTo>
                  <a:close/>
                  <a:moveTo>
                    <a:pt x="91" y="28"/>
                  </a:moveTo>
                  <a:cubicBezTo>
                    <a:pt x="91" y="28"/>
                    <a:pt x="91" y="28"/>
                    <a:pt x="91" y="28"/>
                  </a:cubicBezTo>
                  <a:cubicBezTo>
                    <a:pt x="91" y="27"/>
                    <a:pt x="90" y="26"/>
                    <a:pt x="90" y="28"/>
                  </a:cubicBezTo>
                  <a:cubicBezTo>
                    <a:pt x="90" y="27"/>
                    <a:pt x="90" y="28"/>
                    <a:pt x="90" y="28"/>
                  </a:cubicBezTo>
                  <a:cubicBezTo>
                    <a:pt x="90" y="28"/>
                    <a:pt x="89" y="28"/>
                    <a:pt x="89" y="28"/>
                  </a:cubicBezTo>
                  <a:cubicBezTo>
                    <a:pt x="90" y="28"/>
                    <a:pt x="91" y="28"/>
                    <a:pt x="9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11"/>
            <p:cNvSpPr>
              <a:spLocks noEditPoints="1"/>
            </p:cNvSpPr>
            <p:nvPr/>
          </p:nvSpPr>
          <p:spPr bwMode="auto">
            <a:xfrm>
              <a:off x="6042" y="-4345"/>
              <a:ext cx="331" cy="241"/>
            </a:xfrm>
            <a:custGeom>
              <a:avLst/>
              <a:gdLst>
                <a:gd name="T0" fmla="*/ 7 w 140"/>
                <a:gd name="T1" fmla="*/ 102 h 102"/>
                <a:gd name="T2" fmla="*/ 132 w 140"/>
                <a:gd name="T3" fmla="*/ 95 h 102"/>
                <a:gd name="T4" fmla="*/ 17 w 140"/>
                <a:gd name="T5" fmla="*/ 80 h 102"/>
                <a:gd name="T6" fmla="*/ 18 w 140"/>
                <a:gd name="T7" fmla="*/ 69 h 102"/>
                <a:gd name="T8" fmla="*/ 16 w 140"/>
                <a:gd name="T9" fmla="*/ 73 h 102"/>
                <a:gd name="T10" fmla="*/ 17 w 140"/>
                <a:gd name="T11" fmla="*/ 78 h 102"/>
                <a:gd name="T12" fmla="*/ 22 w 140"/>
                <a:gd name="T13" fmla="*/ 75 h 102"/>
                <a:gd name="T14" fmla="*/ 30 w 140"/>
                <a:gd name="T15" fmla="*/ 74 h 102"/>
                <a:gd name="T16" fmla="*/ 28 w 140"/>
                <a:gd name="T17" fmla="*/ 71 h 102"/>
                <a:gd name="T18" fmla="*/ 24 w 140"/>
                <a:gd name="T19" fmla="*/ 76 h 102"/>
                <a:gd name="T20" fmla="*/ 31 w 140"/>
                <a:gd name="T21" fmla="*/ 75 h 102"/>
                <a:gd name="T22" fmla="*/ 39 w 140"/>
                <a:gd name="T23" fmla="*/ 74 h 102"/>
                <a:gd name="T24" fmla="*/ 33 w 140"/>
                <a:gd name="T25" fmla="*/ 78 h 102"/>
                <a:gd name="T26" fmla="*/ 37 w 140"/>
                <a:gd name="T27" fmla="*/ 73 h 102"/>
                <a:gd name="T28" fmla="*/ 41 w 140"/>
                <a:gd name="T29" fmla="*/ 78 h 102"/>
                <a:gd name="T30" fmla="*/ 46 w 140"/>
                <a:gd name="T31" fmla="*/ 71 h 102"/>
                <a:gd name="T32" fmla="*/ 41 w 140"/>
                <a:gd name="T33" fmla="*/ 76 h 102"/>
                <a:gd name="T34" fmla="*/ 45 w 140"/>
                <a:gd name="T35" fmla="*/ 77 h 102"/>
                <a:gd name="T36" fmla="*/ 58 w 140"/>
                <a:gd name="T37" fmla="*/ 79 h 102"/>
                <a:gd name="T38" fmla="*/ 53 w 140"/>
                <a:gd name="T39" fmla="*/ 71 h 102"/>
                <a:gd name="T40" fmla="*/ 55 w 140"/>
                <a:gd name="T41" fmla="*/ 78 h 102"/>
                <a:gd name="T42" fmla="*/ 64 w 140"/>
                <a:gd name="T43" fmla="*/ 80 h 102"/>
                <a:gd name="T44" fmla="*/ 65 w 140"/>
                <a:gd name="T45" fmla="*/ 69 h 102"/>
                <a:gd name="T46" fmla="*/ 63 w 140"/>
                <a:gd name="T47" fmla="*/ 73 h 102"/>
                <a:gd name="T48" fmla="*/ 64 w 140"/>
                <a:gd name="T49" fmla="*/ 78 h 102"/>
                <a:gd name="T50" fmla="*/ 75 w 140"/>
                <a:gd name="T51" fmla="*/ 79 h 102"/>
                <a:gd name="T52" fmla="*/ 71 w 140"/>
                <a:gd name="T53" fmla="*/ 71 h 102"/>
                <a:gd name="T54" fmla="*/ 74 w 140"/>
                <a:gd name="T55" fmla="*/ 71 h 102"/>
                <a:gd name="T56" fmla="*/ 72 w 140"/>
                <a:gd name="T57" fmla="*/ 78 h 102"/>
                <a:gd name="T58" fmla="*/ 78 w 140"/>
                <a:gd name="T59" fmla="*/ 75 h 102"/>
                <a:gd name="T60" fmla="*/ 86 w 140"/>
                <a:gd name="T61" fmla="*/ 74 h 102"/>
                <a:gd name="T62" fmla="*/ 80 w 140"/>
                <a:gd name="T63" fmla="*/ 78 h 102"/>
                <a:gd name="T64" fmla="*/ 84 w 140"/>
                <a:gd name="T65" fmla="*/ 73 h 102"/>
                <a:gd name="T66" fmla="*/ 91 w 140"/>
                <a:gd name="T67" fmla="*/ 78 h 102"/>
                <a:gd name="T68" fmla="*/ 97 w 140"/>
                <a:gd name="T69" fmla="*/ 71 h 102"/>
                <a:gd name="T70" fmla="*/ 92 w 140"/>
                <a:gd name="T71" fmla="*/ 76 h 102"/>
                <a:gd name="T72" fmla="*/ 96 w 140"/>
                <a:gd name="T73" fmla="*/ 77 h 102"/>
                <a:gd name="T74" fmla="*/ 102 w 140"/>
                <a:gd name="T75" fmla="*/ 80 h 102"/>
                <a:gd name="T76" fmla="*/ 103 w 140"/>
                <a:gd name="T77" fmla="*/ 69 h 102"/>
                <a:gd name="T78" fmla="*/ 101 w 140"/>
                <a:gd name="T79" fmla="*/ 73 h 102"/>
                <a:gd name="T80" fmla="*/ 112 w 140"/>
                <a:gd name="T81" fmla="*/ 69 h 102"/>
                <a:gd name="T82" fmla="*/ 114 w 140"/>
                <a:gd name="T83" fmla="*/ 79 h 102"/>
                <a:gd name="T84" fmla="*/ 113 w 140"/>
                <a:gd name="T85" fmla="*/ 77 h 102"/>
                <a:gd name="T86" fmla="*/ 112 w 140"/>
                <a:gd name="T87" fmla="*/ 71 h 102"/>
                <a:gd name="T88" fmla="*/ 117 w 140"/>
                <a:gd name="T89" fmla="*/ 71 h 102"/>
                <a:gd name="T90" fmla="*/ 124 w 140"/>
                <a:gd name="T91" fmla="*/ 76 h 102"/>
                <a:gd name="T92" fmla="*/ 120 w 140"/>
                <a:gd name="T93" fmla="*/ 78 h 102"/>
                <a:gd name="T94" fmla="*/ 122 w 140"/>
                <a:gd name="T95" fmla="*/ 71 h 102"/>
                <a:gd name="T96" fmla="*/ 47 w 140"/>
                <a:gd name="T97" fmla="*/ 35 h 102"/>
                <a:gd name="T98" fmla="*/ 26 w 140"/>
                <a:gd name="T99" fmla="*/ 49 h 102"/>
                <a:gd name="T100" fmla="*/ 31 w 140"/>
                <a:gd name="T101" fmla="*/ 55 h 102"/>
                <a:gd name="T102" fmla="*/ 45 w 140"/>
                <a:gd name="T103" fmla="*/ 49 h 102"/>
                <a:gd name="T104" fmla="*/ 47 w 140"/>
                <a:gd name="T105" fmla="*/ 30 h 102"/>
                <a:gd name="T106" fmla="*/ 26 w 140"/>
                <a:gd name="T107" fmla="*/ 44 h 102"/>
                <a:gd name="T108" fmla="*/ 26 w 140"/>
                <a:gd name="T109" fmla="*/ 30 h 102"/>
                <a:gd name="T110" fmla="*/ 26 w 140"/>
                <a:gd name="T111" fmla="*/ 30 h 102"/>
                <a:gd name="T112" fmla="*/ 99 w 140"/>
                <a:gd name="T113" fmla="*/ 49 h 102"/>
                <a:gd name="T114" fmla="*/ 110 w 140"/>
                <a:gd name="T115" fmla="*/ 2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" h="102">
                  <a:moveTo>
                    <a:pt x="13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3" y="102"/>
                    <a:pt x="7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7" y="102"/>
                    <a:pt x="140" y="99"/>
                    <a:pt x="140" y="95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3"/>
                    <a:pt x="137" y="0"/>
                    <a:pt x="133" y="0"/>
                  </a:cubicBezTo>
                  <a:close/>
                  <a:moveTo>
                    <a:pt x="132" y="95"/>
                  </a:moveTo>
                  <a:cubicBezTo>
                    <a:pt x="7" y="95"/>
                    <a:pt x="7" y="95"/>
                    <a:pt x="7" y="95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32" y="8"/>
                    <a:pt x="132" y="8"/>
                    <a:pt x="132" y="8"/>
                  </a:cubicBezTo>
                  <a:lnTo>
                    <a:pt x="132" y="95"/>
                  </a:lnTo>
                  <a:close/>
                  <a:moveTo>
                    <a:pt x="17" y="80"/>
                  </a:moveTo>
                  <a:cubicBezTo>
                    <a:pt x="18" y="80"/>
                    <a:pt x="19" y="79"/>
                    <a:pt x="20" y="79"/>
                  </a:cubicBezTo>
                  <a:cubicBezTo>
                    <a:pt x="20" y="78"/>
                    <a:pt x="21" y="77"/>
                    <a:pt x="21" y="76"/>
                  </a:cubicBezTo>
                  <a:cubicBezTo>
                    <a:pt x="21" y="75"/>
                    <a:pt x="21" y="74"/>
                    <a:pt x="21" y="74"/>
                  </a:cubicBezTo>
                  <a:cubicBezTo>
                    <a:pt x="21" y="72"/>
                    <a:pt x="21" y="71"/>
                    <a:pt x="21" y="71"/>
                  </a:cubicBezTo>
                  <a:cubicBezTo>
                    <a:pt x="20" y="70"/>
                    <a:pt x="19" y="69"/>
                    <a:pt x="18" y="69"/>
                  </a:cubicBezTo>
                  <a:cubicBezTo>
                    <a:pt x="17" y="69"/>
                    <a:pt x="16" y="70"/>
                    <a:pt x="15" y="71"/>
                  </a:cubicBezTo>
                  <a:cubicBezTo>
                    <a:pt x="14" y="73"/>
                    <a:pt x="14" y="74"/>
                    <a:pt x="14" y="75"/>
                  </a:cubicBezTo>
                  <a:cubicBezTo>
                    <a:pt x="14" y="77"/>
                    <a:pt x="14" y="78"/>
                    <a:pt x="15" y="78"/>
                  </a:cubicBezTo>
                  <a:cubicBezTo>
                    <a:pt x="15" y="79"/>
                    <a:pt x="16" y="80"/>
                    <a:pt x="17" y="80"/>
                  </a:cubicBezTo>
                  <a:close/>
                  <a:moveTo>
                    <a:pt x="16" y="73"/>
                  </a:moveTo>
                  <a:cubicBezTo>
                    <a:pt x="17" y="71"/>
                    <a:pt x="17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20" y="72"/>
                    <a:pt x="20" y="72"/>
                    <a:pt x="20" y="73"/>
                  </a:cubicBezTo>
                  <a:cubicBezTo>
                    <a:pt x="20" y="74"/>
                    <a:pt x="20" y="75"/>
                    <a:pt x="19" y="77"/>
                  </a:cubicBezTo>
                  <a:cubicBezTo>
                    <a:pt x="19" y="78"/>
                    <a:pt x="18" y="78"/>
                    <a:pt x="17" y="78"/>
                  </a:cubicBezTo>
                  <a:cubicBezTo>
                    <a:pt x="17" y="78"/>
                    <a:pt x="16" y="78"/>
                    <a:pt x="16" y="78"/>
                  </a:cubicBezTo>
                  <a:cubicBezTo>
                    <a:pt x="16" y="77"/>
                    <a:pt x="15" y="77"/>
                    <a:pt x="15" y="76"/>
                  </a:cubicBezTo>
                  <a:cubicBezTo>
                    <a:pt x="15" y="75"/>
                    <a:pt x="16" y="74"/>
                    <a:pt x="16" y="73"/>
                  </a:cubicBezTo>
                  <a:close/>
                  <a:moveTo>
                    <a:pt x="24" y="71"/>
                  </a:moveTo>
                  <a:cubicBezTo>
                    <a:pt x="23" y="73"/>
                    <a:pt x="22" y="74"/>
                    <a:pt x="22" y="75"/>
                  </a:cubicBezTo>
                  <a:cubicBezTo>
                    <a:pt x="22" y="77"/>
                    <a:pt x="23" y="78"/>
                    <a:pt x="23" y="78"/>
                  </a:cubicBezTo>
                  <a:cubicBezTo>
                    <a:pt x="24" y="79"/>
                    <a:pt x="25" y="80"/>
                    <a:pt x="26" y="80"/>
                  </a:cubicBezTo>
                  <a:cubicBezTo>
                    <a:pt x="27" y="80"/>
                    <a:pt x="28" y="79"/>
                    <a:pt x="28" y="79"/>
                  </a:cubicBezTo>
                  <a:cubicBezTo>
                    <a:pt x="29" y="78"/>
                    <a:pt x="30" y="77"/>
                    <a:pt x="30" y="76"/>
                  </a:cubicBezTo>
                  <a:cubicBezTo>
                    <a:pt x="30" y="75"/>
                    <a:pt x="30" y="74"/>
                    <a:pt x="30" y="74"/>
                  </a:cubicBezTo>
                  <a:cubicBezTo>
                    <a:pt x="30" y="72"/>
                    <a:pt x="30" y="71"/>
                    <a:pt x="29" y="71"/>
                  </a:cubicBezTo>
                  <a:cubicBezTo>
                    <a:pt x="29" y="70"/>
                    <a:pt x="28" y="69"/>
                    <a:pt x="27" y="69"/>
                  </a:cubicBezTo>
                  <a:cubicBezTo>
                    <a:pt x="25" y="69"/>
                    <a:pt x="24" y="70"/>
                    <a:pt x="24" y="71"/>
                  </a:cubicBezTo>
                  <a:close/>
                  <a:moveTo>
                    <a:pt x="27" y="71"/>
                  </a:moveTo>
                  <a:cubicBezTo>
                    <a:pt x="27" y="71"/>
                    <a:pt x="28" y="71"/>
                    <a:pt x="28" y="71"/>
                  </a:cubicBezTo>
                  <a:cubicBezTo>
                    <a:pt x="28" y="72"/>
                    <a:pt x="28" y="72"/>
                    <a:pt x="28" y="73"/>
                  </a:cubicBezTo>
                  <a:cubicBezTo>
                    <a:pt x="28" y="74"/>
                    <a:pt x="28" y="75"/>
                    <a:pt x="28" y="77"/>
                  </a:cubicBezTo>
                  <a:cubicBezTo>
                    <a:pt x="27" y="78"/>
                    <a:pt x="27" y="78"/>
                    <a:pt x="26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4" y="77"/>
                    <a:pt x="24" y="76"/>
                  </a:cubicBezTo>
                  <a:cubicBezTo>
                    <a:pt x="24" y="75"/>
                    <a:pt x="24" y="74"/>
                    <a:pt x="25" y="73"/>
                  </a:cubicBezTo>
                  <a:cubicBezTo>
                    <a:pt x="25" y="71"/>
                    <a:pt x="26" y="71"/>
                    <a:pt x="27" y="71"/>
                  </a:cubicBezTo>
                  <a:close/>
                  <a:moveTo>
                    <a:pt x="36" y="69"/>
                  </a:moveTo>
                  <a:cubicBezTo>
                    <a:pt x="34" y="69"/>
                    <a:pt x="33" y="70"/>
                    <a:pt x="32" y="71"/>
                  </a:cubicBezTo>
                  <a:cubicBezTo>
                    <a:pt x="31" y="73"/>
                    <a:pt x="31" y="74"/>
                    <a:pt x="31" y="75"/>
                  </a:cubicBezTo>
                  <a:cubicBezTo>
                    <a:pt x="31" y="77"/>
                    <a:pt x="31" y="78"/>
                    <a:pt x="32" y="78"/>
                  </a:cubicBezTo>
                  <a:cubicBezTo>
                    <a:pt x="32" y="79"/>
                    <a:pt x="33" y="80"/>
                    <a:pt x="34" y="80"/>
                  </a:cubicBezTo>
                  <a:cubicBezTo>
                    <a:pt x="35" y="80"/>
                    <a:pt x="36" y="79"/>
                    <a:pt x="37" y="79"/>
                  </a:cubicBezTo>
                  <a:cubicBezTo>
                    <a:pt x="38" y="78"/>
                    <a:pt x="38" y="77"/>
                    <a:pt x="38" y="76"/>
                  </a:cubicBezTo>
                  <a:cubicBezTo>
                    <a:pt x="39" y="75"/>
                    <a:pt x="39" y="74"/>
                    <a:pt x="39" y="74"/>
                  </a:cubicBezTo>
                  <a:cubicBezTo>
                    <a:pt x="39" y="72"/>
                    <a:pt x="38" y="71"/>
                    <a:pt x="38" y="71"/>
                  </a:cubicBezTo>
                  <a:cubicBezTo>
                    <a:pt x="37" y="70"/>
                    <a:pt x="36" y="69"/>
                    <a:pt x="36" y="69"/>
                  </a:cubicBezTo>
                  <a:close/>
                  <a:moveTo>
                    <a:pt x="36" y="77"/>
                  </a:moveTo>
                  <a:cubicBezTo>
                    <a:pt x="36" y="78"/>
                    <a:pt x="35" y="78"/>
                    <a:pt x="34" y="78"/>
                  </a:cubicBezTo>
                  <a:cubicBezTo>
                    <a:pt x="34" y="78"/>
                    <a:pt x="34" y="78"/>
                    <a:pt x="33" y="78"/>
                  </a:cubicBezTo>
                  <a:cubicBezTo>
                    <a:pt x="33" y="77"/>
                    <a:pt x="33" y="77"/>
                    <a:pt x="33" y="76"/>
                  </a:cubicBezTo>
                  <a:cubicBezTo>
                    <a:pt x="33" y="75"/>
                    <a:pt x="33" y="74"/>
                    <a:pt x="33" y="73"/>
                  </a:cubicBezTo>
                  <a:cubicBezTo>
                    <a:pt x="34" y="71"/>
                    <a:pt x="35" y="71"/>
                    <a:pt x="35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7" y="72"/>
                    <a:pt x="37" y="72"/>
                    <a:pt x="37" y="73"/>
                  </a:cubicBezTo>
                  <a:cubicBezTo>
                    <a:pt x="37" y="74"/>
                    <a:pt x="37" y="75"/>
                    <a:pt x="36" y="77"/>
                  </a:cubicBezTo>
                  <a:close/>
                  <a:moveTo>
                    <a:pt x="44" y="69"/>
                  </a:moveTo>
                  <a:cubicBezTo>
                    <a:pt x="43" y="69"/>
                    <a:pt x="42" y="70"/>
                    <a:pt x="41" y="71"/>
                  </a:cubicBezTo>
                  <a:cubicBezTo>
                    <a:pt x="40" y="73"/>
                    <a:pt x="40" y="74"/>
                    <a:pt x="40" y="75"/>
                  </a:cubicBezTo>
                  <a:cubicBezTo>
                    <a:pt x="40" y="77"/>
                    <a:pt x="40" y="78"/>
                    <a:pt x="41" y="78"/>
                  </a:cubicBezTo>
                  <a:cubicBezTo>
                    <a:pt x="41" y="79"/>
                    <a:pt x="42" y="80"/>
                    <a:pt x="43" y="80"/>
                  </a:cubicBezTo>
                  <a:cubicBezTo>
                    <a:pt x="44" y="80"/>
                    <a:pt x="45" y="79"/>
                    <a:pt x="46" y="79"/>
                  </a:cubicBezTo>
                  <a:cubicBezTo>
                    <a:pt x="46" y="78"/>
                    <a:pt x="47" y="77"/>
                    <a:pt x="47" y="76"/>
                  </a:cubicBezTo>
                  <a:cubicBezTo>
                    <a:pt x="47" y="75"/>
                    <a:pt x="47" y="74"/>
                    <a:pt x="47" y="74"/>
                  </a:cubicBezTo>
                  <a:cubicBezTo>
                    <a:pt x="47" y="72"/>
                    <a:pt x="47" y="71"/>
                    <a:pt x="46" y="71"/>
                  </a:cubicBezTo>
                  <a:cubicBezTo>
                    <a:pt x="46" y="70"/>
                    <a:pt x="45" y="69"/>
                    <a:pt x="44" y="69"/>
                  </a:cubicBezTo>
                  <a:close/>
                  <a:moveTo>
                    <a:pt x="45" y="77"/>
                  </a:moveTo>
                  <a:cubicBezTo>
                    <a:pt x="45" y="78"/>
                    <a:pt x="44" y="78"/>
                    <a:pt x="43" y="78"/>
                  </a:cubicBezTo>
                  <a:cubicBezTo>
                    <a:pt x="43" y="78"/>
                    <a:pt x="42" y="78"/>
                    <a:pt x="42" y="78"/>
                  </a:cubicBezTo>
                  <a:cubicBezTo>
                    <a:pt x="42" y="77"/>
                    <a:pt x="41" y="77"/>
                    <a:pt x="41" y="76"/>
                  </a:cubicBezTo>
                  <a:cubicBezTo>
                    <a:pt x="41" y="75"/>
                    <a:pt x="42" y="74"/>
                    <a:pt x="42" y="73"/>
                  </a:cubicBezTo>
                  <a:cubicBezTo>
                    <a:pt x="43" y="71"/>
                    <a:pt x="43" y="71"/>
                    <a:pt x="44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6" y="72"/>
                    <a:pt x="46" y="72"/>
                    <a:pt x="46" y="73"/>
                  </a:cubicBezTo>
                  <a:cubicBezTo>
                    <a:pt x="46" y="74"/>
                    <a:pt x="46" y="75"/>
                    <a:pt x="45" y="77"/>
                  </a:cubicBezTo>
                  <a:close/>
                  <a:moveTo>
                    <a:pt x="53" y="71"/>
                  </a:moveTo>
                  <a:cubicBezTo>
                    <a:pt x="52" y="73"/>
                    <a:pt x="52" y="74"/>
                    <a:pt x="52" y="75"/>
                  </a:cubicBezTo>
                  <a:cubicBezTo>
                    <a:pt x="52" y="77"/>
                    <a:pt x="52" y="78"/>
                    <a:pt x="53" y="78"/>
                  </a:cubicBezTo>
                  <a:cubicBezTo>
                    <a:pt x="53" y="79"/>
                    <a:pt x="54" y="80"/>
                    <a:pt x="55" y="80"/>
                  </a:cubicBezTo>
                  <a:cubicBezTo>
                    <a:pt x="56" y="80"/>
                    <a:pt x="57" y="79"/>
                    <a:pt x="58" y="79"/>
                  </a:cubicBezTo>
                  <a:cubicBezTo>
                    <a:pt x="59" y="78"/>
                    <a:pt x="59" y="77"/>
                    <a:pt x="59" y="76"/>
                  </a:cubicBezTo>
                  <a:cubicBezTo>
                    <a:pt x="60" y="75"/>
                    <a:pt x="60" y="74"/>
                    <a:pt x="60" y="74"/>
                  </a:cubicBezTo>
                  <a:cubicBezTo>
                    <a:pt x="60" y="72"/>
                    <a:pt x="59" y="71"/>
                    <a:pt x="59" y="71"/>
                  </a:cubicBezTo>
                  <a:cubicBezTo>
                    <a:pt x="58" y="70"/>
                    <a:pt x="57" y="69"/>
                    <a:pt x="57" y="69"/>
                  </a:cubicBezTo>
                  <a:cubicBezTo>
                    <a:pt x="55" y="69"/>
                    <a:pt x="54" y="70"/>
                    <a:pt x="53" y="71"/>
                  </a:cubicBezTo>
                  <a:close/>
                  <a:moveTo>
                    <a:pt x="56" y="71"/>
                  </a:moveTo>
                  <a:cubicBezTo>
                    <a:pt x="57" y="71"/>
                    <a:pt x="57" y="71"/>
                    <a:pt x="58" y="71"/>
                  </a:cubicBezTo>
                  <a:cubicBezTo>
                    <a:pt x="58" y="72"/>
                    <a:pt x="58" y="72"/>
                    <a:pt x="58" y="73"/>
                  </a:cubicBezTo>
                  <a:cubicBezTo>
                    <a:pt x="58" y="74"/>
                    <a:pt x="58" y="75"/>
                    <a:pt x="57" y="77"/>
                  </a:cubicBezTo>
                  <a:cubicBezTo>
                    <a:pt x="57" y="78"/>
                    <a:pt x="56" y="78"/>
                    <a:pt x="55" y="78"/>
                  </a:cubicBezTo>
                  <a:cubicBezTo>
                    <a:pt x="55" y="78"/>
                    <a:pt x="55" y="78"/>
                    <a:pt x="54" y="78"/>
                  </a:cubicBezTo>
                  <a:cubicBezTo>
                    <a:pt x="54" y="77"/>
                    <a:pt x="54" y="77"/>
                    <a:pt x="54" y="76"/>
                  </a:cubicBezTo>
                  <a:cubicBezTo>
                    <a:pt x="54" y="75"/>
                    <a:pt x="54" y="74"/>
                    <a:pt x="54" y="73"/>
                  </a:cubicBezTo>
                  <a:cubicBezTo>
                    <a:pt x="55" y="71"/>
                    <a:pt x="55" y="71"/>
                    <a:pt x="56" y="71"/>
                  </a:cubicBezTo>
                  <a:close/>
                  <a:moveTo>
                    <a:pt x="64" y="80"/>
                  </a:moveTo>
                  <a:cubicBezTo>
                    <a:pt x="65" y="80"/>
                    <a:pt x="66" y="79"/>
                    <a:pt x="67" y="79"/>
                  </a:cubicBezTo>
                  <a:cubicBezTo>
                    <a:pt x="67" y="78"/>
                    <a:pt x="68" y="77"/>
                    <a:pt x="68" y="76"/>
                  </a:cubicBezTo>
                  <a:cubicBezTo>
                    <a:pt x="68" y="75"/>
                    <a:pt x="68" y="74"/>
                    <a:pt x="68" y="74"/>
                  </a:cubicBezTo>
                  <a:cubicBezTo>
                    <a:pt x="68" y="72"/>
                    <a:pt x="68" y="71"/>
                    <a:pt x="67" y="71"/>
                  </a:cubicBezTo>
                  <a:cubicBezTo>
                    <a:pt x="67" y="70"/>
                    <a:pt x="66" y="69"/>
                    <a:pt x="65" y="69"/>
                  </a:cubicBezTo>
                  <a:cubicBezTo>
                    <a:pt x="64" y="69"/>
                    <a:pt x="63" y="70"/>
                    <a:pt x="62" y="71"/>
                  </a:cubicBezTo>
                  <a:cubicBezTo>
                    <a:pt x="61" y="73"/>
                    <a:pt x="61" y="74"/>
                    <a:pt x="61" y="75"/>
                  </a:cubicBezTo>
                  <a:cubicBezTo>
                    <a:pt x="61" y="77"/>
                    <a:pt x="61" y="78"/>
                    <a:pt x="62" y="78"/>
                  </a:cubicBezTo>
                  <a:cubicBezTo>
                    <a:pt x="62" y="79"/>
                    <a:pt x="63" y="80"/>
                    <a:pt x="64" y="80"/>
                  </a:cubicBezTo>
                  <a:close/>
                  <a:moveTo>
                    <a:pt x="63" y="73"/>
                  </a:moveTo>
                  <a:cubicBezTo>
                    <a:pt x="63" y="71"/>
                    <a:pt x="64" y="71"/>
                    <a:pt x="65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7" y="72"/>
                    <a:pt x="67" y="72"/>
                    <a:pt x="67" y="73"/>
                  </a:cubicBezTo>
                  <a:cubicBezTo>
                    <a:pt x="67" y="74"/>
                    <a:pt x="67" y="75"/>
                    <a:pt x="66" y="77"/>
                  </a:cubicBezTo>
                  <a:cubicBezTo>
                    <a:pt x="66" y="78"/>
                    <a:pt x="65" y="78"/>
                    <a:pt x="64" y="78"/>
                  </a:cubicBezTo>
                  <a:cubicBezTo>
                    <a:pt x="64" y="78"/>
                    <a:pt x="63" y="78"/>
                    <a:pt x="63" y="78"/>
                  </a:cubicBezTo>
                  <a:cubicBezTo>
                    <a:pt x="63" y="77"/>
                    <a:pt x="62" y="77"/>
                    <a:pt x="62" y="76"/>
                  </a:cubicBezTo>
                  <a:cubicBezTo>
                    <a:pt x="62" y="75"/>
                    <a:pt x="63" y="74"/>
                    <a:pt x="63" y="73"/>
                  </a:cubicBezTo>
                  <a:close/>
                  <a:moveTo>
                    <a:pt x="73" y="80"/>
                  </a:moveTo>
                  <a:cubicBezTo>
                    <a:pt x="74" y="80"/>
                    <a:pt x="75" y="79"/>
                    <a:pt x="75" y="79"/>
                  </a:cubicBezTo>
                  <a:cubicBezTo>
                    <a:pt x="76" y="78"/>
                    <a:pt x="76" y="77"/>
                    <a:pt x="77" y="76"/>
                  </a:cubicBezTo>
                  <a:cubicBezTo>
                    <a:pt x="77" y="75"/>
                    <a:pt x="77" y="74"/>
                    <a:pt x="77" y="74"/>
                  </a:cubicBezTo>
                  <a:cubicBezTo>
                    <a:pt x="77" y="72"/>
                    <a:pt x="77" y="71"/>
                    <a:pt x="76" y="71"/>
                  </a:cubicBezTo>
                  <a:cubicBezTo>
                    <a:pt x="75" y="70"/>
                    <a:pt x="75" y="69"/>
                    <a:pt x="74" y="69"/>
                  </a:cubicBezTo>
                  <a:cubicBezTo>
                    <a:pt x="72" y="69"/>
                    <a:pt x="71" y="70"/>
                    <a:pt x="71" y="71"/>
                  </a:cubicBezTo>
                  <a:cubicBezTo>
                    <a:pt x="70" y="73"/>
                    <a:pt x="69" y="74"/>
                    <a:pt x="69" y="75"/>
                  </a:cubicBezTo>
                  <a:cubicBezTo>
                    <a:pt x="69" y="77"/>
                    <a:pt x="70" y="78"/>
                    <a:pt x="70" y="78"/>
                  </a:cubicBezTo>
                  <a:cubicBezTo>
                    <a:pt x="71" y="79"/>
                    <a:pt x="72" y="80"/>
                    <a:pt x="73" y="80"/>
                  </a:cubicBezTo>
                  <a:close/>
                  <a:moveTo>
                    <a:pt x="72" y="73"/>
                  </a:moveTo>
                  <a:cubicBezTo>
                    <a:pt x="72" y="71"/>
                    <a:pt x="73" y="71"/>
                    <a:pt x="74" y="71"/>
                  </a:cubicBezTo>
                  <a:cubicBezTo>
                    <a:pt x="74" y="71"/>
                    <a:pt x="75" y="71"/>
                    <a:pt x="75" y="71"/>
                  </a:cubicBezTo>
                  <a:cubicBezTo>
                    <a:pt x="75" y="72"/>
                    <a:pt x="75" y="72"/>
                    <a:pt x="75" y="73"/>
                  </a:cubicBezTo>
                  <a:cubicBezTo>
                    <a:pt x="75" y="74"/>
                    <a:pt x="75" y="75"/>
                    <a:pt x="75" y="77"/>
                  </a:cubicBezTo>
                  <a:cubicBezTo>
                    <a:pt x="74" y="78"/>
                    <a:pt x="74" y="78"/>
                    <a:pt x="73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7"/>
                    <a:pt x="71" y="77"/>
                    <a:pt x="71" y="76"/>
                  </a:cubicBezTo>
                  <a:cubicBezTo>
                    <a:pt x="71" y="75"/>
                    <a:pt x="71" y="74"/>
                    <a:pt x="72" y="73"/>
                  </a:cubicBezTo>
                  <a:close/>
                  <a:moveTo>
                    <a:pt x="82" y="69"/>
                  </a:moveTo>
                  <a:cubicBezTo>
                    <a:pt x="81" y="69"/>
                    <a:pt x="80" y="70"/>
                    <a:pt x="79" y="71"/>
                  </a:cubicBezTo>
                  <a:cubicBezTo>
                    <a:pt x="78" y="73"/>
                    <a:pt x="78" y="74"/>
                    <a:pt x="78" y="75"/>
                  </a:cubicBezTo>
                  <a:cubicBezTo>
                    <a:pt x="78" y="77"/>
                    <a:pt x="78" y="78"/>
                    <a:pt x="79" y="78"/>
                  </a:cubicBezTo>
                  <a:cubicBezTo>
                    <a:pt x="79" y="79"/>
                    <a:pt x="80" y="80"/>
                    <a:pt x="81" y="80"/>
                  </a:cubicBezTo>
                  <a:cubicBezTo>
                    <a:pt x="82" y="80"/>
                    <a:pt x="83" y="79"/>
                    <a:pt x="84" y="79"/>
                  </a:cubicBezTo>
                  <a:cubicBezTo>
                    <a:pt x="85" y="78"/>
                    <a:pt x="85" y="77"/>
                    <a:pt x="85" y="76"/>
                  </a:cubicBezTo>
                  <a:cubicBezTo>
                    <a:pt x="86" y="75"/>
                    <a:pt x="86" y="74"/>
                    <a:pt x="86" y="74"/>
                  </a:cubicBezTo>
                  <a:cubicBezTo>
                    <a:pt x="86" y="72"/>
                    <a:pt x="85" y="71"/>
                    <a:pt x="85" y="71"/>
                  </a:cubicBezTo>
                  <a:cubicBezTo>
                    <a:pt x="84" y="70"/>
                    <a:pt x="83" y="69"/>
                    <a:pt x="82" y="69"/>
                  </a:cubicBezTo>
                  <a:close/>
                  <a:moveTo>
                    <a:pt x="83" y="77"/>
                  </a:moveTo>
                  <a:cubicBezTo>
                    <a:pt x="83" y="78"/>
                    <a:pt x="82" y="78"/>
                    <a:pt x="81" y="78"/>
                  </a:cubicBezTo>
                  <a:cubicBezTo>
                    <a:pt x="81" y="78"/>
                    <a:pt x="80" y="78"/>
                    <a:pt x="80" y="78"/>
                  </a:cubicBezTo>
                  <a:cubicBezTo>
                    <a:pt x="80" y="77"/>
                    <a:pt x="80" y="77"/>
                    <a:pt x="80" y="76"/>
                  </a:cubicBezTo>
                  <a:cubicBezTo>
                    <a:pt x="80" y="75"/>
                    <a:pt x="80" y="74"/>
                    <a:pt x="80" y="73"/>
                  </a:cubicBezTo>
                  <a:cubicBezTo>
                    <a:pt x="81" y="71"/>
                    <a:pt x="81" y="71"/>
                    <a:pt x="82" y="71"/>
                  </a:cubicBezTo>
                  <a:cubicBezTo>
                    <a:pt x="83" y="71"/>
                    <a:pt x="83" y="71"/>
                    <a:pt x="84" y="71"/>
                  </a:cubicBezTo>
                  <a:cubicBezTo>
                    <a:pt x="84" y="72"/>
                    <a:pt x="84" y="72"/>
                    <a:pt x="84" y="73"/>
                  </a:cubicBezTo>
                  <a:cubicBezTo>
                    <a:pt x="84" y="74"/>
                    <a:pt x="84" y="75"/>
                    <a:pt x="83" y="77"/>
                  </a:cubicBezTo>
                  <a:close/>
                  <a:moveTo>
                    <a:pt x="95" y="69"/>
                  </a:moveTo>
                  <a:cubicBezTo>
                    <a:pt x="93" y="69"/>
                    <a:pt x="92" y="70"/>
                    <a:pt x="92" y="71"/>
                  </a:cubicBezTo>
                  <a:cubicBezTo>
                    <a:pt x="91" y="73"/>
                    <a:pt x="90" y="74"/>
                    <a:pt x="90" y="75"/>
                  </a:cubicBezTo>
                  <a:cubicBezTo>
                    <a:pt x="90" y="77"/>
                    <a:pt x="91" y="78"/>
                    <a:pt x="91" y="78"/>
                  </a:cubicBezTo>
                  <a:cubicBezTo>
                    <a:pt x="92" y="79"/>
                    <a:pt x="93" y="80"/>
                    <a:pt x="94" y="80"/>
                  </a:cubicBezTo>
                  <a:cubicBezTo>
                    <a:pt x="95" y="80"/>
                    <a:pt x="96" y="79"/>
                    <a:pt x="96" y="79"/>
                  </a:cubicBezTo>
                  <a:cubicBezTo>
                    <a:pt x="97" y="78"/>
                    <a:pt x="97" y="77"/>
                    <a:pt x="98" y="76"/>
                  </a:cubicBezTo>
                  <a:cubicBezTo>
                    <a:pt x="98" y="75"/>
                    <a:pt x="98" y="74"/>
                    <a:pt x="98" y="74"/>
                  </a:cubicBezTo>
                  <a:cubicBezTo>
                    <a:pt x="98" y="72"/>
                    <a:pt x="98" y="71"/>
                    <a:pt x="97" y="71"/>
                  </a:cubicBezTo>
                  <a:cubicBezTo>
                    <a:pt x="96" y="70"/>
                    <a:pt x="96" y="69"/>
                    <a:pt x="95" y="69"/>
                  </a:cubicBezTo>
                  <a:close/>
                  <a:moveTo>
                    <a:pt x="96" y="77"/>
                  </a:moveTo>
                  <a:cubicBezTo>
                    <a:pt x="95" y="78"/>
                    <a:pt x="95" y="78"/>
                    <a:pt x="94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2" y="77"/>
                    <a:pt x="92" y="77"/>
                    <a:pt x="92" y="76"/>
                  </a:cubicBezTo>
                  <a:cubicBezTo>
                    <a:pt x="92" y="75"/>
                    <a:pt x="92" y="74"/>
                    <a:pt x="93" y="73"/>
                  </a:cubicBezTo>
                  <a:cubicBezTo>
                    <a:pt x="93" y="71"/>
                    <a:pt x="94" y="71"/>
                    <a:pt x="95" y="71"/>
                  </a:cubicBezTo>
                  <a:cubicBezTo>
                    <a:pt x="95" y="71"/>
                    <a:pt x="96" y="71"/>
                    <a:pt x="96" y="71"/>
                  </a:cubicBezTo>
                  <a:cubicBezTo>
                    <a:pt x="96" y="72"/>
                    <a:pt x="96" y="72"/>
                    <a:pt x="96" y="73"/>
                  </a:cubicBezTo>
                  <a:cubicBezTo>
                    <a:pt x="96" y="74"/>
                    <a:pt x="96" y="75"/>
                    <a:pt x="96" y="77"/>
                  </a:cubicBezTo>
                  <a:close/>
                  <a:moveTo>
                    <a:pt x="103" y="69"/>
                  </a:moveTo>
                  <a:cubicBezTo>
                    <a:pt x="102" y="69"/>
                    <a:pt x="101" y="70"/>
                    <a:pt x="100" y="71"/>
                  </a:cubicBezTo>
                  <a:cubicBezTo>
                    <a:pt x="99" y="73"/>
                    <a:pt x="99" y="74"/>
                    <a:pt x="99" y="75"/>
                  </a:cubicBezTo>
                  <a:cubicBezTo>
                    <a:pt x="99" y="77"/>
                    <a:pt x="99" y="78"/>
                    <a:pt x="100" y="78"/>
                  </a:cubicBezTo>
                  <a:cubicBezTo>
                    <a:pt x="100" y="79"/>
                    <a:pt x="101" y="80"/>
                    <a:pt x="102" y="80"/>
                  </a:cubicBezTo>
                  <a:cubicBezTo>
                    <a:pt x="103" y="80"/>
                    <a:pt x="104" y="79"/>
                    <a:pt x="105" y="79"/>
                  </a:cubicBezTo>
                  <a:cubicBezTo>
                    <a:pt x="106" y="78"/>
                    <a:pt x="106" y="77"/>
                    <a:pt x="106" y="76"/>
                  </a:cubicBezTo>
                  <a:cubicBezTo>
                    <a:pt x="107" y="75"/>
                    <a:pt x="107" y="74"/>
                    <a:pt x="107" y="74"/>
                  </a:cubicBezTo>
                  <a:cubicBezTo>
                    <a:pt x="107" y="72"/>
                    <a:pt x="106" y="71"/>
                    <a:pt x="106" y="71"/>
                  </a:cubicBezTo>
                  <a:cubicBezTo>
                    <a:pt x="105" y="70"/>
                    <a:pt x="104" y="69"/>
                    <a:pt x="103" y="69"/>
                  </a:cubicBezTo>
                  <a:close/>
                  <a:moveTo>
                    <a:pt x="104" y="77"/>
                  </a:moveTo>
                  <a:cubicBezTo>
                    <a:pt x="104" y="78"/>
                    <a:pt x="103" y="78"/>
                    <a:pt x="102" y="78"/>
                  </a:cubicBezTo>
                  <a:cubicBezTo>
                    <a:pt x="102" y="78"/>
                    <a:pt x="101" y="78"/>
                    <a:pt x="101" y="78"/>
                  </a:cubicBezTo>
                  <a:cubicBezTo>
                    <a:pt x="101" y="77"/>
                    <a:pt x="101" y="77"/>
                    <a:pt x="101" y="76"/>
                  </a:cubicBezTo>
                  <a:cubicBezTo>
                    <a:pt x="101" y="75"/>
                    <a:pt x="101" y="74"/>
                    <a:pt x="101" y="73"/>
                  </a:cubicBezTo>
                  <a:cubicBezTo>
                    <a:pt x="102" y="71"/>
                    <a:pt x="102" y="71"/>
                    <a:pt x="103" y="71"/>
                  </a:cubicBezTo>
                  <a:cubicBezTo>
                    <a:pt x="104" y="71"/>
                    <a:pt x="104" y="71"/>
                    <a:pt x="105" y="71"/>
                  </a:cubicBezTo>
                  <a:cubicBezTo>
                    <a:pt x="105" y="72"/>
                    <a:pt x="105" y="72"/>
                    <a:pt x="105" y="73"/>
                  </a:cubicBezTo>
                  <a:cubicBezTo>
                    <a:pt x="105" y="74"/>
                    <a:pt x="105" y="75"/>
                    <a:pt x="104" y="77"/>
                  </a:cubicBezTo>
                  <a:close/>
                  <a:moveTo>
                    <a:pt x="112" y="69"/>
                  </a:moveTo>
                  <a:cubicBezTo>
                    <a:pt x="111" y="69"/>
                    <a:pt x="110" y="70"/>
                    <a:pt x="109" y="71"/>
                  </a:cubicBezTo>
                  <a:cubicBezTo>
                    <a:pt x="108" y="73"/>
                    <a:pt x="108" y="74"/>
                    <a:pt x="108" y="75"/>
                  </a:cubicBezTo>
                  <a:cubicBezTo>
                    <a:pt x="108" y="77"/>
                    <a:pt x="108" y="78"/>
                    <a:pt x="108" y="78"/>
                  </a:cubicBezTo>
                  <a:cubicBezTo>
                    <a:pt x="109" y="79"/>
                    <a:pt x="110" y="80"/>
                    <a:pt x="111" y="80"/>
                  </a:cubicBezTo>
                  <a:cubicBezTo>
                    <a:pt x="112" y="80"/>
                    <a:pt x="113" y="79"/>
                    <a:pt x="114" y="79"/>
                  </a:cubicBezTo>
                  <a:cubicBezTo>
                    <a:pt x="114" y="78"/>
                    <a:pt x="115" y="77"/>
                    <a:pt x="115" y="76"/>
                  </a:cubicBezTo>
                  <a:cubicBezTo>
                    <a:pt x="115" y="75"/>
                    <a:pt x="115" y="74"/>
                    <a:pt x="115" y="74"/>
                  </a:cubicBezTo>
                  <a:cubicBezTo>
                    <a:pt x="115" y="72"/>
                    <a:pt x="115" y="71"/>
                    <a:pt x="114" y="71"/>
                  </a:cubicBezTo>
                  <a:cubicBezTo>
                    <a:pt x="114" y="70"/>
                    <a:pt x="113" y="69"/>
                    <a:pt x="112" y="69"/>
                  </a:cubicBezTo>
                  <a:close/>
                  <a:moveTo>
                    <a:pt x="113" y="77"/>
                  </a:moveTo>
                  <a:cubicBezTo>
                    <a:pt x="113" y="78"/>
                    <a:pt x="112" y="78"/>
                    <a:pt x="111" y="78"/>
                  </a:cubicBezTo>
                  <a:cubicBezTo>
                    <a:pt x="111" y="78"/>
                    <a:pt x="110" y="78"/>
                    <a:pt x="110" y="78"/>
                  </a:cubicBezTo>
                  <a:cubicBezTo>
                    <a:pt x="110" y="77"/>
                    <a:pt x="109" y="77"/>
                    <a:pt x="109" y="76"/>
                  </a:cubicBezTo>
                  <a:cubicBezTo>
                    <a:pt x="109" y="75"/>
                    <a:pt x="110" y="74"/>
                    <a:pt x="110" y="73"/>
                  </a:cubicBezTo>
                  <a:cubicBezTo>
                    <a:pt x="110" y="71"/>
                    <a:pt x="111" y="71"/>
                    <a:pt x="112" y="71"/>
                  </a:cubicBezTo>
                  <a:cubicBezTo>
                    <a:pt x="112" y="71"/>
                    <a:pt x="113" y="71"/>
                    <a:pt x="113" y="71"/>
                  </a:cubicBezTo>
                  <a:cubicBezTo>
                    <a:pt x="114" y="72"/>
                    <a:pt x="114" y="72"/>
                    <a:pt x="114" y="73"/>
                  </a:cubicBezTo>
                  <a:cubicBezTo>
                    <a:pt x="114" y="74"/>
                    <a:pt x="113" y="75"/>
                    <a:pt x="113" y="77"/>
                  </a:cubicBezTo>
                  <a:close/>
                  <a:moveTo>
                    <a:pt x="121" y="69"/>
                  </a:moveTo>
                  <a:cubicBezTo>
                    <a:pt x="119" y="69"/>
                    <a:pt x="118" y="70"/>
                    <a:pt x="117" y="71"/>
                  </a:cubicBezTo>
                  <a:cubicBezTo>
                    <a:pt x="117" y="73"/>
                    <a:pt x="116" y="74"/>
                    <a:pt x="116" y="75"/>
                  </a:cubicBezTo>
                  <a:cubicBezTo>
                    <a:pt x="116" y="77"/>
                    <a:pt x="117" y="78"/>
                    <a:pt x="117" y="78"/>
                  </a:cubicBezTo>
                  <a:cubicBezTo>
                    <a:pt x="118" y="79"/>
                    <a:pt x="119" y="80"/>
                    <a:pt x="120" y="80"/>
                  </a:cubicBezTo>
                  <a:cubicBezTo>
                    <a:pt x="121" y="80"/>
                    <a:pt x="122" y="79"/>
                    <a:pt x="122" y="79"/>
                  </a:cubicBezTo>
                  <a:cubicBezTo>
                    <a:pt x="123" y="78"/>
                    <a:pt x="123" y="77"/>
                    <a:pt x="124" y="76"/>
                  </a:cubicBezTo>
                  <a:cubicBezTo>
                    <a:pt x="124" y="75"/>
                    <a:pt x="124" y="74"/>
                    <a:pt x="124" y="74"/>
                  </a:cubicBezTo>
                  <a:cubicBezTo>
                    <a:pt x="124" y="72"/>
                    <a:pt x="124" y="71"/>
                    <a:pt x="123" y="71"/>
                  </a:cubicBezTo>
                  <a:cubicBezTo>
                    <a:pt x="122" y="70"/>
                    <a:pt x="122" y="69"/>
                    <a:pt x="121" y="69"/>
                  </a:cubicBezTo>
                  <a:close/>
                  <a:moveTo>
                    <a:pt x="122" y="77"/>
                  </a:moveTo>
                  <a:cubicBezTo>
                    <a:pt x="121" y="78"/>
                    <a:pt x="121" y="78"/>
                    <a:pt x="120" y="78"/>
                  </a:cubicBezTo>
                  <a:cubicBezTo>
                    <a:pt x="119" y="78"/>
                    <a:pt x="119" y="78"/>
                    <a:pt x="118" y="78"/>
                  </a:cubicBezTo>
                  <a:cubicBezTo>
                    <a:pt x="118" y="77"/>
                    <a:pt x="118" y="77"/>
                    <a:pt x="118" y="76"/>
                  </a:cubicBezTo>
                  <a:cubicBezTo>
                    <a:pt x="118" y="75"/>
                    <a:pt x="118" y="74"/>
                    <a:pt x="119" y="73"/>
                  </a:cubicBezTo>
                  <a:cubicBezTo>
                    <a:pt x="119" y="71"/>
                    <a:pt x="120" y="71"/>
                    <a:pt x="121" y="71"/>
                  </a:cubicBezTo>
                  <a:cubicBezTo>
                    <a:pt x="121" y="71"/>
                    <a:pt x="122" y="71"/>
                    <a:pt x="122" y="71"/>
                  </a:cubicBezTo>
                  <a:cubicBezTo>
                    <a:pt x="122" y="72"/>
                    <a:pt x="122" y="72"/>
                    <a:pt x="122" y="73"/>
                  </a:cubicBezTo>
                  <a:cubicBezTo>
                    <a:pt x="122" y="74"/>
                    <a:pt x="122" y="75"/>
                    <a:pt x="122" y="77"/>
                  </a:cubicBezTo>
                  <a:close/>
                  <a:moveTo>
                    <a:pt x="56" y="44"/>
                  </a:moveTo>
                  <a:cubicBezTo>
                    <a:pt x="47" y="44"/>
                    <a:pt x="47" y="44"/>
                    <a:pt x="47" y="44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56" y="35"/>
                    <a:pt x="56" y="35"/>
                    <a:pt x="56" y="35"/>
                  </a:cubicBezTo>
                  <a:lnTo>
                    <a:pt x="56" y="44"/>
                  </a:lnTo>
                  <a:close/>
                  <a:moveTo>
                    <a:pt x="15" y="51"/>
                  </a:moveTo>
                  <a:cubicBezTo>
                    <a:pt x="15" y="49"/>
                    <a:pt x="15" y="49"/>
                    <a:pt x="15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7" y="55"/>
                    <a:pt x="15" y="53"/>
                    <a:pt x="15" y="51"/>
                  </a:cubicBezTo>
                  <a:close/>
                  <a:moveTo>
                    <a:pt x="51" y="55"/>
                  </a:moveTo>
                  <a:cubicBezTo>
                    <a:pt x="31" y="55"/>
                    <a:pt x="31" y="55"/>
                    <a:pt x="31" y="5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2" y="48"/>
                    <a:pt x="43" y="49"/>
                    <a:pt x="45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3"/>
                    <a:pt x="54" y="55"/>
                    <a:pt x="51" y="55"/>
                  </a:cubicBezTo>
                  <a:close/>
                  <a:moveTo>
                    <a:pt x="56" y="30"/>
                  </a:moveTo>
                  <a:cubicBezTo>
                    <a:pt x="47" y="30"/>
                    <a:pt x="47" y="30"/>
                    <a:pt x="47" y="30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4" y="22"/>
                    <a:pt x="56" y="24"/>
                    <a:pt x="56" y="27"/>
                  </a:cubicBezTo>
                  <a:lnTo>
                    <a:pt x="56" y="30"/>
                  </a:lnTo>
                  <a:close/>
                  <a:moveTo>
                    <a:pt x="26" y="44"/>
                  </a:moveTo>
                  <a:cubicBezTo>
                    <a:pt x="15" y="44"/>
                    <a:pt x="15" y="44"/>
                    <a:pt x="15" y="44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26" y="35"/>
                    <a:pt x="26" y="35"/>
                    <a:pt x="26" y="35"/>
                  </a:cubicBezTo>
                  <a:lnTo>
                    <a:pt x="26" y="44"/>
                  </a:lnTo>
                  <a:close/>
                  <a:moveTo>
                    <a:pt x="26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4"/>
                    <a:pt x="17" y="22"/>
                    <a:pt x="19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26" y="30"/>
                  </a:lnTo>
                  <a:close/>
                  <a:moveTo>
                    <a:pt x="71" y="39"/>
                  </a:moveTo>
                  <a:cubicBezTo>
                    <a:pt x="71" y="30"/>
                    <a:pt x="78" y="23"/>
                    <a:pt x="87" y="23"/>
                  </a:cubicBezTo>
                  <a:cubicBezTo>
                    <a:pt x="92" y="23"/>
                    <a:pt x="96" y="25"/>
                    <a:pt x="99" y="29"/>
                  </a:cubicBezTo>
                  <a:cubicBezTo>
                    <a:pt x="96" y="31"/>
                    <a:pt x="95" y="35"/>
                    <a:pt x="95" y="39"/>
                  </a:cubicBezTo>
                  <a:cubicBezTo>
                    <a:pt x="95" y="43"/>
                    <a:pt x="96" y="46"/>
                    <a:pt x="99" y="49"/>
                  </a:cubicBezTo>
                  <a:cubicBezTo>
                    <a:pt x="96" y="52"/>
                    <a:pt x="92" y="54"/>
                    <a:pt x="87" y="54"/>
                  </a:cubicBezTo>
                  <a:cubicBezTo>
                    <a:pt x="78" y="54"/>
                    <a:pt x="71" y="47"/>
                    <a:pt x="71" y="39"/>
                  </a:cubicBezTo>
                  <a:close/>
                  <a:moveTo>
                    <a:pt x="102" y="39"/>
                  </a:moveTo>
                  <a:cubicBezTo>
                    <a:pt x="102" y="35"/>
                    <a:pt x="101" y="31"/>
                    <a:pt x="99" y="29"/>
                  </a:cubicBezTo>
                  <a:cubicBezTo>
                    <a:pt x="101" y="25"/>
                    <a:pt x="106" y="23"/>
                    <a:pt x="110" y="23"/>
                  </a:cubicBezTo>
                  <a:cubicBezTo>
                    <a:pt x="119" y="23"/>
                    <a:pt x="126" y="30"/>
                    <a:pt x="126" y="39"/>
                  </a:cubicBezTo>
                  <a:cubicBezTo>
                    <a:pt x="126" y="47"/>
                    <a:pt x="119" y="54"/>
                    <a:pt x="110" y="54"/>
                  </a:cubicBezTo>
                  <a:cubicBezTo>
                    <a:pt x="106" y="54"/>
                    <a:pt x="101" y="52"/>
                    <a:pt x="99" y="49"/>
                  </a:cubicBezTo>
                  <a:cubicBezTo>
                    <a:pt x="101" y="46"/>
                    <a:pt x="102" y="43"/>
                    <a:pt x="10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2"/>
            <p:cNvSpPr>
              <a:spLocks noEditPoints="1"/>
            </p:cNvSpPr>
            <p:nvPr/>
          </p:nvSpPr>
          <p:spPr bwMode="auto">
            <a:xfrm>
              <a:off x="628" y="-6413"/>
              <a:ext cx="331" cy="265"/>
            </a:xfrm>
            <a:custGeom>
              <a:avLst/>
              <a:gdLst>
                <a:gd name="T0" fmla="*/ 0 w 140"/>
                <a:gd name="T1" fmla="*/ 9 h 112"/>
                <a:gd name="T2" fmla="*/ 131 w 140"/>
                <a:gd name="T3" fmla="*/ 112 h 112"/>
                <a:gd name="T4" fmla="*/ 131 w 140"/>
                <a:gd name="T5" fmla="*/ 0 h 112"/>
                <a:gd name="T6" fmla="*/ 14 w 140"/>
                <a:gd name="T7" fmla="*/ 101 h 112"/>
                <a:gd name="T8" fmla="*/ 14 w 140"/>
                <a:gd name="T9" fmla="*/ 92 h 112"/>
                <a:gd name="T10" fmla="*/ 71 w 140"/>
                <a:gd name="T11" fmla="*/ 99 h 112"/>
                <a:gd name="T12" fmla="*/ 16 w 140"/>
                <a:gd name="T13" fmla="*/ 62 h 112"/>
                <a:gd name="T14" fmla="*/ 16 w 140"/>
                <a:gd name="T15" fmla="*/ 11 h 112"/>
                <a:gd name="T16" fmla="*/ 71 w 140"/>
                <a:gd name="T17" fmla="*/ 57 h 112"/>
                <a:gd name="T18" fmla="*/ 86 w 140"/>
                <a:gd name="T19" fmla="*/ 98 h 112"/>
                <a:gd name="T20" fmla="*/ 87 w 140"/>
                <a:gd name="T21" fmla="*/ 87 h 112"/>
                <a:gd name="T22" fmla="*/ 92 w 140"/>
                <a:gd name="T23" fmla="*/ 101 h 112"/>
                <a:gd name="T24" fmla="*/ 95 w 140"/>
                <a:gd name="T25" fmla="*/ 51 h 112"/>
                <a:gd name="T26" fmla="*/ 85 w 140"/>
                <a:gd name="T27" fmla="*/ 61 h 112"/>
                <a:gd name="T28" fmla="*/ 85 w 140"/>
                <a:gd name="T29" fmla="*/ 49 h 112"/>
                <a:gd name="T30" fmla="*/ 85 w 140"/>
                <a:gd name="T31" fmla="*/ 32 h 112"/>
                <a:gd name="T32" fmla="*/ 95 w 140"/>
                <a:gd name="T33" fmla="*/ 42 h 112"/>
                <a:gd name="T34" fmla="*/ 84 w 140"/>
                <a:gd name="T35" fmla="*/ 42 h 112"/>
                <a:gd name="T36" fmla="*/ 95 w 140"/>
                <a:gd name="T37" fmla="*/ 68 h 112"/>
                <a:gd name="T38" fmla="*/ 85 w 140"/>
                <a:gd name="T39" fmla="*/ 78 h 112"/>
                <a:gd name="T40" fmla="*/ 85 w 140"/>
                <a:gd name="T41" fmla="*/ 66 h 112"/>
                <a:gd name="T42" fmla="*/ 105 w 140"/>
                <a:gd name="T43" fmla="*/ 101 h 112"/>
                <a:gd name="T44" fmla="*/ 98 w 140"/>
                <a:gd name="T45" fmla="*/ 90 h 112"/>
                <a:gd name="T46" fmla="*/ 109 w 140"/>
                <a:gd name="T47" fmla="*/ 90 h 112"/>
                <a:gd name="T48" fmla="*/ 102 w 140"/>
                <a:gd name="T49" fmla="*/ 78 h 112"/>
                <a:gd name="T50" fmla="*/ 102 w 140"/>
                <a:gd name="T51" fmla="*/ 66 h 112"/>
                <a:gd name="T52" fmla="*/ 112 w 140"/>
                <a:gd name="T53" fmla="*/ 76 h 112"/>
                <a:gd name="T54" fmla="*/ 102 w 140"/>
                <a:gd name="T55" fmla="*/ 61 h 112"/>
                <a:gd name="T56" fmla="*/ 102 w 140"/>
                <a:gd name="T57" fmla="*/ 49 h 112"/>
                <a:gd name="T58" fmla="*/ 112 w 140"/>
                <a:gd name="T59" fmla="*/ 59 h 112"/>
                <a:gd name="T60" fmla="*/ 102 w 140"/>
                <a:gd name="T61" fmla="*/ 44 h 112"/>
                <a:gd name="T62" fmla="*/ 102 w 140"/>
                <a:gd name="T63" fmla="*/ 32 h 112"/>
                <a:gd name="T64" fmla="*/ 112 w 140"/>
                <a:gd name="T65" fmla="*/ 42 h 112"/>
                <a:gd name="T66" fmla="*/ 124 w 140"/>
                <a:gd name="T67" fmla="*/ 90 h 112"/>
                <a:gd name="T68" fmla="*/ 116 w 140"/>
                <a:gd name="T69" fmla="*/ 90 h 112"/>
                <a:gd name="T70" fmla="*/ 113 w 140"/>
                <a:gd name="T71" fmla="*/ 87 h 112"/>
                <a:gd name="T72" fmla="*/ 123 w 140"/>
                <a:gd name="T73" fmla="*/ 87 h 112"/>
                <a:gd name="T74" fmla="*/ 129 w 140"/>
                <a:gd name="T75" fmla="*/ 76 h 112"/>
                <a:gd name="T76" fmla="*/ 118 w 140"/>
                <a:gd name="T77" fmla="*/ 76 h 112"/>
                <a:gd name="T78" fmla="*/ 127 w 140"/>
                <a:gd name="T79" fmla="*/ 66 h 112"/>
                <a:gd name="T80" fmla="*/ 129 w 140"/>
                <a:gd name="T81" fmla="*/ 59 h 112"/>
                <a:gd name="T82" fmla="*/ 118 w 140"/>
                <a:gd name="T83" fmla="*/ 59 h 112"/>
                <a:gd name="T84" fmla="*/ 127 w 140"/>
                <a:gd name="T85" fmla="*/ 49 h 112"/>
                <a:gd name="T86" fmla="*/ 129 w 140"/>
                <a:gd name="T87" fmla="*/ 42 h 112"/>
                <a:gd name="T88" fmla="*/ 118 w 140"/>
                <a:gd name="T89" fmla="*/ 42 h 112"/>
                <a:gd name="T90" fmla="*/ 127 w 140"/>
                <a:gd name="T91" fmla="*/ 32 h 112"/>
                <a:gd name="T92" fmla="*/ 129 w 140"/>
                <a:gd name="T93" fmla="*/ 18 h 112"/>
                <a:gd name="T94" fmla="*/ 84 w 140"/>
                <a:gd name="T95" fmla="*/ 18 h 112"/>
                <a:gd name="T96" fmla="*/ 127 w 140"/>
                <a:gd name="T97" fmla="*/ 11 h 112"/>
                <a:gd name="T98" fmla="*/ 88 w 140"/>
                <a:gd name="T99" fmla="*/ 91 h 112"/>
                <a:gd name="T100" fmla="*/ 88 w 140"/>
                <a:gd name="T101" fmla="*/ 9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12">
                  <a:moveTo>
                    <a:pt x="13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8"/>
                    <a:pt x="4" y="112"/>
                    <a:pt x="9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6" y="112"/>
                    <a:pt x="140" y="108"/>
                    <a:pt x="140" y="103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4"/>
                    <a:pt x="136" y="0"/>
                    <a:pt x="131" y="0"/>
                  </a:cubicBezTo>
                  <a:close/>
                  <a:moveTo>
                    <a:pt x="71" y="99"/>
                  </a:moveTo>
                  <a:cubicBezTo>
                    <a:pt x="71" y="100"/>
                    <a:pt x="69" y="101"/>
                    <a:pt x="67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2" y="101"/>
                    <a:pt x="11" y="100"/>
                    <a:pt x="11" y="99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3"/>
                    <a:pt x="12" y="92"/>
                    <a:pt x="14" y="92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9" y="92"/>
                    <a:pt x="71" y="93"/>
                    <a:pt x="71" y="94"/>
                  </a:cubicBezTo>
                  <a:lnTo>
                    <a:pt x="71" y="99"/>
                  </a:lnTo>
                  <a:close/>
                  <a:moveTo>
                    <a:pt x="71" y="57"/>
                  </a:moveTo>
                  <a:cubicBezTo>
                    <a:pt x="71" y="60"/>
                    <a:pt x="68" y="62"/>
                    <a:pt x="66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3" y="62"/>
                    <a:pt x="11" y="60"/>
                    <a:pt x="11" y="5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1"/>
                    <a:pt x="16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8" y="11"/>
                    <a:pt x="71" y="13"/>
                    <a:pt x="71" y="15"/>
                  </a:cubicBezTo>
                  <a:lnTo>
                    <a:pt x="71" y="57"/>
                  </a:lnTo>
                  <a:close/>
                  <a:moveTo>
                    <a:pt x="92" y="101"/>
                  </a:moveTo>
                  <a:cubicBezTo>
                    <a:pt x="91" y="98"/>
                    <a:pt x="91" y="98"/>
                    <a:pt x="91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1" y="101"/>
                    <a:pt x="81" y="101"/>
                    <a:pt x="81" y="101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6" y="101"/>
                    <a:pt x="96" y="101"/>
                    <a:pt x="96" y="101"/>
                  </a:cubicBezTo>
                  <a:lnTo>
                    <a:pt x="92" y="101"/>
                  </a:lnTo>
                  <a:close/>
                  <a:moveTo>
                    <a:pt x="85" y="49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4" y="49"/>
                    <a:pt x="95" y="50"/>
                    <a:pt x="95" y="51"/>
                  </a:cubicBezTo>
                  <a:cubicBezTo>
                    <a:pt x="95" y="59"/>
                    <a:pt x="95" y="59"/>
                    <a:pt x="95" y="59"/>
                  </a:cubicBezTo>
                  <a:cubicBezTo>
                    <a:pt x="95" y="60"/>
                    <a:pt x="94" y="61"/>
                    <a:pt x="93" y="61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4" y="61"/>
                    <a:pt x="84" y="60"/>
                    <a:pt x="84" y="59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4" y="50"/>
                    <a:pt x="84" y="49"/>
                    <a:pt x="85" y="49"/>
                  </a:cubicBezTo>
                  <a:close/>
                  <a:moveTo>
                    <a:pt x="84" y="42"/>
                  </a:moveTo>
                  <a:cubicBezTo>
                    <a:pt x="84" y="34"/>
                    <a:pt x="84" y="34"/>
                    <a:pt x="84" y="34"/>
                  </a:cubicBezTo>
                  <a:cubicBezTo>
                    <a:pt x="84" y="33"/>
                    <a:pt x="84" y="32"/>
                    <a:pt x="85" y="32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94" y="32"/>
                    <a:pt x="95" y="33"/>
                    <a:pt x="95" y="34"/>
                  </a:cubicBezTo>
                  <a:cubicBezTo>
                    <a:pt x="95" y="42"/>
                    <a:pt x="95" y="42"/>
                    <a:pt x="95" y="42"/>
                  </a:cubicBezTo>
                  <a:cubicBezTo>
                    <a:pt x="95" y="43"/>
                    <a:pt x="94" y="44"/>
                    <a:pt x="93" y="44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84" y="44"/>
                    <a:pt x="84" y="43"/>
                    <a:pt x="84" y="42"/>
                  </a:cubicBezTo>
                  <a:close/>
                  <a:moveTo>
                    <a:pt x="85" y="66"/>
                  </a:moveTo>
                  <a:cubicBezTo>
                    <a:pt x="93" y="66"/>
                    <a:pt x="93" y="66"/>
                    <a:pt x="93" y="66"/>
                  </a:cubicBezTo>
                  <a:cubicBezTo>
                    <a:pt x="94" y="66"/>
                    <a:pt x="95" y="67"/>
                    <a:pt x="95" y="68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5" y="77"/>
                    <a:pt x="94" y="78"/>
                    <a:pt x="93" y="78"/>
                  </a:cubicBezTo>
                  <a:cubicBezTo>
                    <a:pt x="85" y="78"/>
                    <a:pt x="85" y="78"/>
                    <a:pt x="85" y="78"/>
                  </a:cubicBezTo>
                  <a:cubicBezTo>
                    <a:pt x="84" y="78"/>
                    <a:pt x="84" y="77"/>
                    <a:pt x="84" y="76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7"/>
                    <a:pt x="84" y="66"/>
                    <a:pt x="85" y="66"/>
                  </a:cubicBezTo>
                  <a:close/>
                  <a:moveTo>
                    <a:pt x="109" y="90"/>
                  </a:moveTo>
                  <a:cubicBezTo>
                    <a:pt x="105" y="90"/>
                    <a:pt x="105" y="90"/>
                    <a:pt x="105" y="9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90"/>
                    <a:pt x="102" y="90"/>
                    <a:pt x="102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109" y="87"/>
                    <a:pt x="109" y="87"/>
                    <a:pt x="109" y="87"/>
                  </a:cubicBezTo>
                  <a:lnTo>
                    <a:pt x="109" y="90"/>
                  </a:lnTo>
                  <a:close/>
                  <a:moveTo>
                    <a:pt x="112" y="76"/>
                  </a:moveTo>
                  <a:cubicBezTo>
                    <a:pt x="112" y="77"/>
                    <a:pt x="111" y="78"/>
                    <a:pt x="110" y="78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1" y="78"/>
                    <a:pt x="101" y="77"/>
                    <a:pt x="101" y="76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7"/>
                    <a:pt x="101" y="66"/>
                    <a:pt x="102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1" y="66"/>
                    <a:pt x="112" y="67"/>
                    <a:pt x="112" y="68"/>
                  </a:cubicBezTo>
                  <a:lnTo>
                    <a:pt x="112" y="76"/>
                  </a:lnTo>
                  <a:close/>
                  <a:moveTo>
                    <a:pt x="112" y="59"/>
                  </a:moveTo>
                  <a:cubicBezTo>
                    <a:pt x="112" y="60"/>
                    <a:pt x="111" y="61"/>
                    <a:pt x="110" y="61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1" y="61"/>
                    <a:pt x="101" y="60"/>
                    <a:pt x="101" y="59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01" y="50"/>
                    <a:pt x="101" y="49"/>
                    <a:pt x="102" y="49"/>
                  </a:cubicBezTo>
                  <a:cubicBezTo>
                    <a:pt x="110" y="49"/>
                    <a:pt x="110" y="49"/>
                    <a:pt x="110" y="49"/>
                  </a:cubicBezTo>
                  <a:cubicBezTo>
                    <a:pt x="111" y="49"/>
                    <a:pt x="112" y="50"/>
                    <a:pt x="112" y="51"/>
                  </a:cubicBezTo>
                  <a:lnTo>
                    <a:pt x="112" y="59"/>
                  </a:lnTo>
                  <a:close/>
                  <a:moveTo>
                    <a:pt x="112" y="42"/>
                  </a:moveTo>
                  <a:cubicBezTo>
                    <a:pt x="112" y="43"/>
                    <a:pt x="111" y="44"/>
                    <a:pt x="110" y="44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1" y="44"/>
                    <a:pt x="101" y="43"/>
                    <a:pt x="101" y="42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1" y="33"/>
                    <a:pt x="101" y="32"/>
                    <a:pt x="102" y="32"/>
                  </a:cubicBezTo>
                  <a:cubicBezTo>
                    <a:pt x="110" y="32"/>
                    <a:pt x="110" y="32"/>
                    <a:pt x="110" y="32"/>
                  </a:cubicBezTo>
                  <a:cubicBezTo>
                    <a:pt x="111" y="32"/>
                    <a:pt x="112" y="33"/>
                    <a:pt x="112" y="34"/>
                  </a:cubicBezTo>
                  <a:lnTo>
                    <a:pt x="112" y="42"/>
                  </a:lnTo>
                  <a:close/>
                  <a:moveTo>
                    <a:pt x="127" y="101"/>
                  </a:moveTo>
                  <a:cubicBezTo>
                    <a:pt x="124" y="101"/>
                    <a:pt x="124" y="101"/>
                    <a:pt x="124" y="101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16" y="90"/>
                    <a:pt x="116" y="90"/>
                    <a:pt x="116" y="90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7" y="87"/>
                    <a:pt x="127" y="87"/>
                    <a:pt x="127" y="87"/>
                  </a:cubicBezTo>
                  <a:lnTo>
                    <a:pt x="127" y="101"/>
                  </a:lnTo>
                  <a:close/>
                  <a:moveTo>
                    <a:pt x="129" y="76"/>
                  </a:moveTo>
                  <a:cubicBezTo>
                    <a:pt x="129" y="77"/>
                    <a:pt x="128" y="78"/>
                    <a:pt x="127" y="78"/>
                  </a:cubicBezTo>
                  <a:cubicBezTo>
                    <a:pt x="119" y="78"/>
                    <a:pt x="119" y="78"/>
                    <a:pt x="119" y="78"/>
                  </a:cubicBezTo>
                  <a:cubicBezTo>
                    <a:pt x="118" y="78"/>
                    <a:pt x="118" y="77"/>
                    <a:pt x="118" y="76"/>
                  </a:cubicBezTo>
                  <a:cubicBezTo>
                    <a:pt x="118" y="68"/>
                    <a:pt x="118" y="68"/>
                    <a:pt x="118" y="68"/>
                  </a:cubicBezTo>
                  <a:cubicBezTo>
                    <a:pt x="118" y="67"/>
                    <a:pt x="118" y="66"/>
                    <a:pt x="119" y="66"/>
                  </a:cubicBezTo>
                  <a:cubicBezTo>
                    <a:pt x="127" y="66"/>
                    <a:pt x="127" y="66"/>
                    <a:pt x="127" y="66"/>
                  </a:cubicBezTo>
                  <a:cubicBezTo>
                    <a:pt x="128" y="66"/>
                    <a:pt x="129" y="67"/>
                    <a:pt x="129" y="68"/>
                  </a:cubicBezTo>
                  <a:lnTo>
                    <a:pt x="129" y="76"/>
                  </a:lnTo>
                  <a:close/>
                  <a:moveTo>
                    <a:pt x="129" y="59"/>
                  </a:moveTo>
                  <a:cubicBezTo>
                    <a:pt x="129" y="60"/>
                    <a:pt x="128" y="61"/>
                    <a:pt x="127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8" y="61"/>
                    <a:pt x="118" y="60"/>
                    <a:pt x="118" y="59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8" y="50"/>
                    <a:pt x="118" y="49"/>
                    <a:pt x="119" y="49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8" y="49"/>
                    <a:pt x="129" y="50"/>
                    <a:pt x="129" y="51"/>
                  </a:cubicBezTo>
                  <a:lnTo>
                    <a:pt x="129" y="59"/>
                  </a:lnTo>
                  <a:close/>
                  <a:moveTo>
                    <a:pt x="129" y="42"/>
                  </a:moveTo>
                  <a:cubicBezTo>
                    <a:pt x="129" y="43"/>
                    <a:pt x="128" y="44"/>
                    <a:pt x="127" y="44"/>
                  </a:cubicBezTo>
                  <a:cubicBezTo>
                    <a:pt x="119" y="44"/>
                    <a:pt x="119" y="44"/>
                    <a:pt x="119" y="44"/>
                  </a:cubicBezTo>
                  <a:cubicBezTo>
                    <a:pt x="118" y="44"/>
                    <a:pt x="118" y="43"/>
                    <a:pt x="118" y="42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8" y="33"/>
                    <a:pt x="118" y="32"/>
                    <a:pt x="119" y="32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2"/>
                    <a:pt x="129" y="33"/>
                    <a:pt x="129" y="34"/>
                  </a:cubicBezTo>
                  <a:lnTo>
                    <a:pt x="129" y="42"/>
                  </a:lnTo>
                  <a:close/>
                  <a:moveTo>
                    <a:pt x="129" y="18"/>
                  </a:moveTo>
                  <a:cubicBezTo>
                    <a:pt x="129" y="19"/>
                    <a:pt x="128" y="20"/>
                    <a:pt x="127" y="2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5" y="20"/>
                    <a:pt x="84" y="19"/>
                    <a:pt x="84" y="18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2"/>
                    <a:pt x="85" y="11"/>
                    <a:pt x="86" y="11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8" y="11"/>
                    <a:pt x="129" y="12"/>
                    <a:pt x="129" y="13"/>
                  </a:cubicBezTo>
                  <a:lnTo>
                    <a:pt x="129" y="18"/>
                  </a:lnTo>
                  <a:close/>
                  <a:moveTo>
                    <a:pt x="88" y="91"/>
                  </a:moveTo>
                  <a:cubicBezTo>
                    <a:pt x="90" y="96"/>
                    <a:pt x="90" y="96"/>
                    <a:pt x="90" y="96"/>
                  </a:cubicBezTo>
                  <a:cubicBezTo>
                    <a:pt x="87" y="96"/>
                    <a:pt x="87" y="96"/>
                    <a:pt x="87" y="96"/>
                  </a:cubicBezTo>
                  <a:lnTo>
                    <a:pt x="88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3"/>
            <p:cNvSpPr>
              <a:spLocks noEditPoints="1"/>
            </p:cNvSpPr>
            <p:nvPr/>
          </p:nvSpPr>
          <p:spPr bwMode="auto">
            <a:xfrm>
              <a:off x="4709" y="-5052"/>
              <a:ext cx="291" cy="284"/>
            </a:xfrm>
            <a:custGeom>
              <a:avLst/>
              <a:gdLst>
                <a:gd name="T0" fmla="*/ 3 w 123"/>
                <a:gd name="T1" fmla="*/ 25 h 120"/>
                <a:gd name="T2" fmla="*/ 22 w 123"/>
                <a:gd name="T3" fmla="*/ 33 h 120"/>
                <a:gd name="T4" fmla="*/ 0 w 123"/>
                <a:gd name="T5" fmla="*/ 33 h 120"/>
                <a:gd name="T6" fmla="*/ 19 w 123"/>
                <a:gd name="T7" fmla="*/ 83 h 120"/>
                <a:gd name="T8" fmla="*/ 0 w 123"/>
                <a:gd name="T9" fmla="*/ 91 h 120"/>
                <a:gd name="T10" fmla="*/ 22 w 123"/>
                <a:gd name="T11" fmla="*/ 91 h 120"/>
                <a:gd name="T12" fmla="*/ 3 w 123"/>
                <a:gd name="T13" fmla="*/ 40 h 120"/>
                <a:gd name="T14" fmla="*/ 112 w 123"/>
                <a:gd name="T15" fmla="*/ 0 h 120"/>
                <a:gd name="T16" fmla="*/ 3 w 123"/>
                <a:gd name="T17" fmla="*/ 22 h 120"/>
                <a:gd name="T18" fmla="*/ 19 w 123"/>
                <a:gd name="T19" fmla="*/ 6 h 120"/>
                <a:gd name="T20" fmla="*/ 117 w 123"/>
                <a:gd name="T21" fmla="*/ 104 h 120"/>
                <a:gd name="T22" fmla="*/ 9 w 123"/>
                <a:gd name="T23" fmla="*/ 104 h 120"/>
                <a:gd name="T24" fmla="*/ 3 w 123"/>
                <a:gd name="T25" fmla="*/ 109 h 120"/>
                <a:gd name="T26" fmla="*/ 123 w 123"/>
                <a:gd name="T27" fmla="*/ 109 h 120"/>
                <a:gd name="T28" fmla="*/ 26 w 123"/>
                <a:gd name="T29" fmla="*/ 91 h 120"/>
                <a:gd name="T30" fmla="*/ 13 w 123"/>
                <a:gd name="T31" fmla="*/ 80 h 120"/>
                <a:gd name="T32" fmla="*/ 26 w 123"/>
                <a:gd name="T33" fmla="*/ 33 h 120"/>
                <a:gd name="T34" fmla="*/ 13 w 123"/>
                <a:gd name="T35" fmla="*/ 22 h 120"/>
                <a:gd name="T36" fmla="*/ 103 w 123"/>
                <a:gd name="T37" fmla="*/ 10 h 120"/>
                <a:gd name="T38" fmla="*/ 103 w 123"/>
                <a:gd name="T39" fmla="*/ 110 h 120"/>
                <a:gd name="T40" fmla="*/ 13 w 123"/>
                <a:gd name="T41" fmla="*/ 98 h 120"/>
                <a:gd name="T42" fmla="*/ 101 w 123"/>
                <a:gd name="T43" fmla="*/ 77 h 120"/>
                <a:gd name="T44" fmla="*/ 107 w 123"/>
                <a:gd name="T45" fmla="*/ 77 h 120"/>
                <a:gd name="T46" fmla="*/ 104 w 123"/>
                <a:gd name="T47" fmla="*/ 40 h 120"/>
                <a:gd name="T48" fmla="*/ 75 w 123"/>
                <a:gd name="T49" fmla="*/ 51 h 120"/>
                <a:gd name="T50" fmla="*/ 75 w 123"/>
                <a:gd name="T51" fmla="*/ 44 h 120"/>
                <a:gd name="T52" fmla="*/ 83 w 123"/>
                <a:gd name="T53" fmla="*/ 64 h 120"/>
                <a:gd name="T54" fmla="*/ 75 w 123"/>
                <a:gd name="T55" fmla="*/ 64 h 120"/>
                <a:gd name="T56" fmla="*/ 83 w 123"/>
                <a:gd name="T57" fmla="*/ 69 h 120"/>
                <a:gd name="T58" fmla="*/ 63 w 123"/>
                <a:gd name="T59" fmla="*/ 51 h 120"/>
                <a:gd name="T60" fmla="*/ 63 w 123"/>
                <a:gd name="T61" fmla="*/ 44 h 120"/>
                <a:gd name="T62" fmla="*/ 71 w 123"/>
                <a:gd name="T63" fmla="*/ 64 h 120"/>
                <a:gd name="T64" fmla="*/ 63 w 123"/>
                <a:gd name="T65" fmla="*/ 64 h 120"/>
                <a:gd name="T66" fmla="*/ 71 w 123"/>
                <a:gd name="T67" fmla="*/ 69 h 120"/>
                <a:gd name="T68" fmla="*/ 52 w 123"/>
                <a:gd name="T69" fmla="*/ 51 h 120"/>
                <a:gd name="T70" fmla="*/ 52 w 123"/>
                <a:gd name="T71" fmla="*/ 44 h 120"/>
                <a:gd name="T72" fmla="*/ 59 w 123"/>
                <a:gd name="T73" fmla="*/ 64 h 120"/>
                <a:gd name="T74" fmla="*/ 52 w 123"/>
                <a:gd name="T75" fmla="*/ 64 h 120"/>
                <a:gd name="T76" fmla="*/ 59 w 123"/>
                <a:gd name="T77" fmla="*/ 69 h 120"/>
                <a:gd name="T78" fmla="*/ 40 w 123"/>
                <a:gd name="T79" fmla="*/ 51 h 120"/>
                <a:gd name="T80" fmla="*/ 40 w 123"/>
                <a:gd name="T81" fmla="*/ 44 h 120"/>
                <a:gd name="T82" fmla="*/ 48 w 123"/>
                <a:gd name="T83" fmla="*/ 64 h 120"/>
                <a:gd name="T84" fmla="*/ 40 w 123"/>
                <a:gd name="T85" fmla="*/ 64 h 120"/>
                <a:gd name="T86" fmla="*/ 48 w 123"/>
                <a:gd name="T87" fmla="*/ 6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3" h="120">
                  <a:moveTo>
                    <a:pt x="0" y="33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1" y="25"/>
                    <a:pt x="22" y="26"/>
                    <a:pt x="22" y="2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5"/>
                    <a:pt x="21" y="37"/>
                    <a:pt x="19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7"/>
                    <a:pt x="0" y="35"/>
                    <a:pt x="0" y="33"/>
                  </a:cubicBezTo>
                  <a:close/>
                  <a:moveTo>
                    <a:pt x="22" y="91"/>
                  </a:moveTo>
                  <a:cubicBezTo>
                    <a:pt x="22" y="86"/>
                    <a:pt x="22" y="86"/>
                    <a:pt x="22" y="86"/>
                  </a:cubicBezTo>
                  <a:cubicBezTo>
                    <a:pt x="22" y="84"/>
                    <a:pt x="21" y="83"/>
                    <a:pt x="19" y="83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1" y="83"/>
                    <a:pt x="0" y="84"/>
                    <a:pt x="0" y="86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3"/>
                    <a:pt x="1" y="95"/>
                    <a:pt x="3" y="9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1" y="95"/>
                    <a:pt x="22" y="93"/>
                    <a:pt x="22" y="91"/>
                  </a:cubicBezTo>
                  <a:close/>
                  <a:moveTo>
                    <a:pt x="9" y="80"/>
                  </a:moveTo>
                  <a:cubicBezTo>
                    <a:pt x="9" y="40"/>
                    <a:pt x="9" y="40"/>
                    <a:pt x="9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80"/>
                    <a:pt x="3" y="80"/>
                    <a:pt x="3" y="80"/>
                  </a:cubicBezTo>
                  <a:lnTo>
                    <a:pt x="9" y="80"/>
                  </a:lnTo>
                  <a:close/>
                  <a:moveTo>
                    <a:pt x="112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3" y="5"/>
                    <a:pt x="3" y="1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0"/>
                    <a:pt x="14" y="6"/>
                    <a:pt x="19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13" y="6"/>
                    <a:pt x="117" y="10"/>
                    <a:pt x="117" y="16"/>
                  </a:cubicBezTo>
                  <a:cubicBezTo>
                    <a:pt x="117" y="104"/>
                    <a:pt x="117" y="104"/>
                    <a:pt x="117" y="104"/>
                  </a:cubicBezTo>
                  <a:cubicBezTo>
                    <a:pt x="117" y="110"/>
                    <a:pt x="113" y="114"/>
                    <a:pt x="107" y="114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4" y="114"/>
                    <a:pt x="9" y="110"/>
                    <a:pt x="9" y="10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15"/>
                    <a:pt x="8" y="120"/>
                    <a:pt x="15" y="120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8" y="120"/>
                    <a:pt x="123" y="115"/>
                    <a:pt x="123" y="109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5"/>
                    <a:pt x="118" y="0"/>
                    <a:pt x="112" y="0"/>
                  </a:cubicBezTo>
                  <a:close/>
                  <a:moveTo>
                    <a:pt x="26" y="91"/>
                  </a:moveTo>
                  <a:cubicBezTo>
                    <a:pt x="26" y="86"/>
                    <a:pt x="26" y="86"/>
                    <a:pt x="26" y="86"/>
                  </a:cubicBezTo>
                  <a:cubicBezTo>
                    <a:pt x="26" y="83"/>
                    <a:pt x="23" y="80"/>
                    <a:pt x="19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3" y="40"/>
                    <a:pt x="26" y="37"/>
                    <a:pt x="26" y="33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5"/>
                    <a:pt x="23" y="22"/>
                    <a:pt x="19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5"/>
                    <a:pt x="18" y="10"/>
                    <a:pt x="2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9" y="10"/>
                    <a:pt x="113" y="15"/>
                    <a:pt x="113" y="20"/>
                  </a:cubicBezTo>
                  <a:cubicBezTo>
                    <a:pt x="113" y="100"/>
                    <a:pt x="113" y="100"/>
                    <a:pt x="113" y="100"/>
                  </a:cubicBezTo>
                  <a:cubicBezTo>
                    <a:pt x="113" y="105"/>
                    <a:pt x="109" y="110"/>
                    <a:pt x="103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18" y="110"/>
                    <a:pt x="13" y="105"/>
                    <a:pt x="13" y="100"/>
                  </a:cubicBezTo>
                  <a:cubicBezTo>
                    <a:pt x="13" y="98"/>
                    <a:pt x="13" y="98"/>
                    <a:pt x="13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3" y="98"/>
                    <a:pt x="26" y="95"/>
                    <a:pt x="26" y="91"/>
                  </a:cubicBezTo>
                  <a:close/>
                  <a:moveTo>
                    <a:pt x="101" y="77"/>
                  </a:moveTo>
                  <a:cubicBezTo>
                    <a:pt x="101" y="79"/>
                    <a:pt x="102" y="80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6" y="80"/>
                    <a:pt x="107" y="79"/>
                    <a:pt x="107" y="77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7" y="41"/>
                    <a:pt x="106" y="40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2" y="40"/>
                    <a:pt x="101" y="41"/>
                    <a:pt x="101" y="43"/>
                  </a:cubicBezTo>
                  <a:lnTo>
                    <a:pt x="101" y="77"/>
                  </a:lnTo>
                  <a:close/>
                  <a:moveTo>
                    <a:pt x="75" y="51"/>
                  </a:moveTo>
                  <a:cubicBezTo>
                    <a:pt x="83" y="51"/>
                    <a:pt x="83" y="51"/>
                    <a:pt x="83" y="51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75" y="44"/>
                    <a:pt x="75" y="44"/>
                    <a:pt x="75" y="44"/>
                  </a:cubicBezTo>
                  <a:lnTo>
                    <a:pt x="75" y="51"/>
                  </a:lnTo>
                  <a:close/>
                  <a:moveTo>
                    <a:pt x="75" y="64"/>
                  </a:moveTo>
                  <a:cubicBezTo>
                    <a:pt x="78" y="64"/>
                    <a:pt x="80" y="64"/>
                    <a:pt x="83" y="64"/>
                  </a:cubicBezTo>
                  <a:cubicBezTo>
                    <a:pt x="83" y="61"/>
                    <a:pt x="83" y="59"/>
                    <a:pt x="83" y="56"/>
                  </a:cubicBezTo>
                  <a:cubicBezTo>
                    <a:pt x="80" y="56"/>
                    <a:pt x="78" y="56"/>
                    <a:pt x="75" y="56"/>
                  </a:cubicBezTo>
                  <a:cubicBezTo>
                    <a:pt x="75" y="59"/>
                    <a:pt x="75" y="61"/>
                    <a:pt x="75" y="64"/>
                  </a:cubicBezTo>
                  <a:close/>
                  <a:moveTo>
                    <a:pt x="75" y="76"/>
                  </a:moveTo>
                  <a:cubicBezTo>
                    <a:pt x="83" y="76"/>
                    <a:pt x="83" y="76"/>
                    <a:pt x="83" y="76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75" y="69"/>
                    <a:pt x="75" y="69"/>
                    <a:pt x="75" y="69"/>
                  </a:cubicBezTo>
                  <a:lnTo>
                    <a:pt x="75" y="76"/>
                  </a:lnTo>
                  <a:close/>
                  <a:moveTo>
                    <a:pt x="63" y="51"/>
                  </a:moveTo>
                  <a:cubicBezTo>
                    <a:pt x="66" y="51"/>
                    <a:pt x="68" y="51"/>
                    <a:pt x="71" y="51"/>
                  </a:cubicBezTo>
                  <a:cubicBezTo>
                    <a:pt x="71" y="49"/>
                    <a:pt x="71" y="46"/>
                    <a:pt x="71" y="44"/>
                  </a:cubicBezTo>
                  <a:cubicBezTo>
                    <a:pt x="68" y="44"/>
                    <a:pt x="66" y="44"/>
                    <a:pt x="63" y="44"/>
                  </a:cubicBezTo>
                  <a:cubicBezTo>
                    <a:pt x="63" y="46"/>
                    <a:pt x="63" y="49"/>
                    <a:pt x="63" y="51"/>
                  </a:cubicBezTo>
                  <a:close/>
                  <a:moveTo>
                    <a:pt x="63" y="64"/>
                  </a:moveTo>
                  <a:cubicBezTo>
                    <a:pt x="66" y="64"/>
                    <a:pt x="68" y="64"/>
                    <a:pt x="71" y="64"/>
                  </a:cubicBezTo>
                  <a:cubicBezTo>
                    <a:pt x="71" y="61"/>
                    <a:pt x="71" y="59"/>
                    <a:pt x="71" y="56"/>
                  </a:cubicBezTo>
                  <a:cubicBezTo>
                    <a:pt x="68" y="56"/>
                    <a:pt x="66" y="56"/>
                    <a:pt x="63" y="56"/>
                  </a:cubicBezTo>
                  <a:cubicBezTo>
                    <a:pt x="63" y="59"/>
                    <a:pt x="63" y="61"/>
                    <a:pt x="63" y="64"/>
                  </a:cubicBezTo>
                  <a:close/>
                  <a:moveTo>
                    <a:pt x="63" y="76"/>
                  </a:moveTo>
                  <a:cubicBezTo>
                    <a:pt x="66" y="76"/>
                    <a:pt x="68" y="76"/>
                    <a:pt x="71" y="76"/>
                  </a:cubicBezTo>
                  <a:cubicBezTo>
                    <a:pt x="71" y="74"/>
                    <a:pt x="71" y="71"/>
                    <a:pt x="71" y="69"/>
                  </a:cubicBezTo>
                  <a:cubicBezTo>
                    <a:pt x="68" y="69"/>
                    <a:pt x="66" y="69"/>
                    <a:pt x="63" y="69"/>
                  </a:cubicBezTo>
                  <a:cubicBezTo>
                    <a:pt x="63" y="71"/>
                    <a:pt x="63" y="74"/>
                    <a:pt x="63" y="76"/>
                  </a:cubicBezTo>
                  <a:close/>
                  <a:moveTo>
                    <a:pt x="52" y="51"/>
                  </a:moveTo>
                  <a:cubicBezTo>
                    <a:pt x="54" y="51"/>
                    <a:pt x="57" y="51"/>
                    <a:pt x="59" y="51"/>
                  </a:cubicBezTo>
                  <a:cubicBezTo>
                    <a:pt x="59" y="49"/>
                    <a:pt x="59" y="46"/>
                    <a:pt x="59" y="44"/>
                  </a:cubicBezTo>
                  <a:cubicBezTo>
                    <a:pt x="57" y="44"/>
                    <a:pt x="54" y="44"/>
                    <a:pt x="52" y="44"/>
                  </a:cubicBezTo>
                  <a:cubicBezTo>
                    <a:pt x="52" y="46"/>
                    <a:pt x="52" y="49"/>
                    <a:pt x="52" y="51"/>
                  </a:cubicBezTo>
                  <a:close/>
                  <a:moveTo>
                    <a:pt x="52" y="64"/>
                  </a:moveTo>
                  <a:cubicBezTo>
                    <a:pt x="54" y="64"/>
                    <a:pt x="57" y="64"/>
                    <a:pt x="59" y="64"/>
                  </a:cubicBezTo>
                  <a:cubicBezTo>
                    <a:pt x="59" y="61"/>
                    <a:pt x="59" y="59"/>
                    <a:pt x="59" y="56"/>
                  </a:cubicBezTo>
                  <a:cubicBezTo>
                    <a:pt x="57" y="56"/>
                    <a:pt x="54" y="56"/>
                    <a:pt x="52" y="56"/>
                  </a:cubicBezTo>
                  <a:cubicBezTo>
                    <a:pt x="52" y="59"/>
                    <a:pt x="52" y="61"/>
                    <a:pt x="52" y="64"/>
                  </a:cubicBezTo>
                  <a:close/>
                  <a:moveTo>
                    <a:pt x="52" y="76"/>
                  </a:moveTo>
                  <a:cubicBezTo>
                    <a:pt x="54" y="76"/>
                    <a:pt x="57" y="76"/>
                    <a:pt x="59" y="76"/>
                  </a:cubicBezTo>
                  <a:cubicBezTo>
                    <a:pt x="59" y="74"/>
                    <a:pt x="59" y="71"/>
                    <a:pt x="59" y="69"/>
                  </a:cubicBezTo>
                  <a:cubicBezTo>
                    <a:pt x="57" y="69"/>
                    <a:pt x="54" y="69"/>
                    <a:pt x="52" y="69"/>
                  </a:cubicBezTo>
                  <a:cubicBezTo>
                    <a:pt x="52" y="71"/>
                    <a:pt x="52" y="74"/>
                    <a:pt x="52" y="76"/>
                  </a:cubicBezTo>
                  <a:close/>
                  <a:moveTo>
                    <a:pt x="40" y="51"/>
                  </a:moveTo>
                  <a:cubicBezTo>
                    <a:pt x="48" y="51"/>
                    <a:pt x="48" y="51"/>
                    <a:pt x="48" y="51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0" y="44"/>
                    <a:pt x="40" y="44"/>
                    <a:pt x="40" y="44"/>
                  </a:cubicBezTo>
                  <a:lnTo>
                    <a:pt x="40" y="51"/>
                  </a:lnTo>
                  <a:close/>
                  <a:moveTo>
                    <a:pt x="40" y="64"/>
                  </a:moveTo>
                  <a:cubicBezTo>
                    <a:pt x="43" y="64"/>
                    <a:pt x="45" y="64"/>
                    <a:pt x="48" y="64"/>
                  </a:cubicBezTo>
                  <a:cubicBezTo>
                    <a:pt x="48" y="61"/>
                    <a:pt x="48" y="59"/>
                    <a:pt x="48" y="56"/>
                  </a:cubicBezTo>
                  <a:cubicBezTo>
                    <a:pt x="45" y="56"/>
                    <a:pt x="43" y="56"/>
                    <a:pt x="40" y="56"/>
                  </a:cubicBezTo>
                  <a:cubicBezTo>
                    <a:pt x="40" y="59"/>
                    <a:pt x="40" y="61"/>
                    <a:pt x="40" y="64"/>
                  </a:cubicBezTo>
                  <a:close/>
                  <a:moveTo>
                    <a:pt x="40" y="76"/>
                  </a:moveTo>
                  <a:cubicBezTo>
                    <a:pt x="48" y="76"/>
                    <a:pt x="48" y="76"/>
                    <a:pt x="48" y="76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0" y="69"/>
                    <a:pt x="40" y="69"/>
                    <a:pt x="40" y="69"/>
                  </a:cubicBezTo>
                  <a:lnTo>
                    <a:pt x="4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4"/>
            <p:cNvSpPr>
              <a:spLocks noEditPoints="1"/>
            </p:cNvSpPr>
            <p:nvPr/>
          </p:nvSpPr>
          <p:spPr bwMode="auto">
            <a:xfrm>
              <a:off x="1992" y="-3705"/>
              <a:ext cx="310" cy="331"/>
            </a:xfrm>
            <a:custGeom>
              <a:avLst/>
              <a:gdLst>
                <a:gd name="T0" fmla="*/ 15 w 131"/>
                <a:gd name="T1" fmla="*/ 76 h 140"/>
                <a:gd name="T2" fmla="*/ 24 w 131"/>
                <a:gd name="T3" fmla="*/ 51 h 140"/>
                <a:gd name="T4" fmla="*/ 37 w 131"/>
                <a:gd name="T5" fmla="*/ 72 h 140"/>
                <a:gd name="T6" fmla="*/ 50 w 131"/>
                <a:gd name="T7" fmla="*/ 52 h 140"/>
                <a:gd name="T8" fmla="*/ 62 w 131"/>
                <a:gd name="T9" fmla="*/ 71 h 140"/>
                <a:gd name="T10" fmla="*/ 71 w 131"/>
                <a:gd name="T11" fmla="*/ 43 h 140"/>
                <a:gd name="T12" fmla="*/ 74 w 131"/>
                <a:gd name="T13" fmla="*/ 42 h 140"/>
                <a:gd name="T14" fmla="*/ 75 w 131"/>
                <a:gd name="T15" fmla="*/ 44 h 140"/>
                <a:gd name="T16" fmla="*/ 63 w 131"/>
                <a:gd name="T17" fmla="*/ 82 h 140"/>
                <a:gd name="T18" fmla="*/ 50 w 131"/>
                <a:gd name="T19" fmla="*/ 60 h 140"/>
                <a:gd name="T20" fmla="*/ 38 w 131"/>
                <a:gd name="T21" fmla="*/ 81 h 140"/>
                <a:gd name="T22" fmla="*/ 25 w 131"/>
                <a:gd name="T23" fmla="*/ 61 h 140"/>
                <a:gd name="T24" fmla="*/ 19 w 131"/>
                <a:gd name="T25" fmla="*/ 77 h 140"/>
                <a:gd name="T26" fmla="*/ 17 w 131"/>
                <a:gd name="T27" fmla="*/ 79 h 140"/>
                <a:gd name="T28" fmla="*/ 15 w 131"/>
                <a:gd name="T29" fmla="*/ 76 h 140"/>
                <a:gd name="T30" fmla="*/ 131 w 131"/>
                <a:gd name="T31" fmla="*/ 9 h 140"/>
                <a:gd name="T32" fmla="*/ 131 w 131"/>
                <a:gd name="T33" fmla="*/ 20 h 140"/>
                <a:gd name="T34" fmla="*/ 131 w 131"/>
                <a:gd name="T35" fmla="*/ 26 h 140"/>
                <a:gd name="T36" fmla="*/ 131 w 131"/>
                <a:gd name="T37" fmla="*/ 96 h 140"/>
                <a:gd name="T38" fmla="*/ 79 w 131"/>
                <a:gd name="T39" fmla="*/ 96 h 140"/>
                <a:gd name="T40" fmla="*/ 79 w 131"/>
                <a:gd name="T41" fmla="*/ 113 h 140"/>
                <a:gd name="T42" fmla="*/ 113 w 131"/>
                <a:gd name="T43" fmla="*/ 140 h 140"/>
                <a:gd name="T44" fmla="*/ 105 w 131"/>
                <a:gd name="T45" fmla="*/ 140 h 140"/>
                <a:gd name="T46" fmla="*/ 79 w 131"/>
                <a:gd name="T47" fmla="*/ 122 h 140"/>
                <a:gd name="T48" fmla="*/ 79 w 131"/>
                <a:gd name="T49" fmla="*/ 123 h 140"/>
                <a:gd name="T50" fmla="*/ 61 w 131"/>
                <a:gd name="T51" fmla="*/ 123 h 140"/>
                <a:gd name="T52" fmla="*/ 61 w 131"/>
                <a:gd name="T53" fmla="*/ 122 h 140"/>
                <a:gd name="T54" fmla="*/ 35 w 131"/>
                <a:gd name="T55" fmla="*/ 140 h 140"/>
                <a:gd name="T56" fmla="*/ 26 w 131"/>
                <a:gd name="T57" fmla="*/ 140 h 140"/>
                <a:gd name="T58" fmla="*/ 61 w 131"/>
                <a:gd name="T59" fmla="*/ 113 h 140"/>
                <a:gd name="T60" fmla="*/ 61 w 131"/>
                <a:gd name="T61" fmla="*/ 96 h 140"/>
                <a:gd name="T62" fmla="*/ 0 w 131"/>
                <a:gd name="T63" fmla="*/ 96 h 140"/>
                <a:gd name="T64" fmla="*/ 0 w 131"/>
                <a:gd name="T65" fmla="*/ 26 h 140"/>
                <a:gd name="T66" fmla="*/ 0 w 131"/>
                <a:gd name="T67" fmla="*/ 20 h 140"/>
                <a:gd name="T68" fmla="*/ 0 w 131"/>
                <a:gd name="T69" fmla="*/ 9 h 140"/>
                <a:gd name="T70" fmla="*/ 61 w 131"/>
                <a:gd name="T71" fmla="*/ 9 h 140"/>
                <a:gd name="T72" fmla="*/ 61 w 131"/>
                <a:gd name="T73" fmla="*/ 0 h 140"/>
                <a:gd name="T74" fmla="*/ 79 w 131"/>
                <a:gd name="T75" fmla="*/ 0 h 140"/>
                <a:gd name="T76" fmla="*/ 79 w 131"/>
                <a:gd name="T77" fmla="*/ 9 h 140"/>
                <a:gd name="T78" fmla="*/ 131 w 131"/>
                <a:gd name="T79" fmla="*/ 9 h 140"/>
                <a:gd name="T80" fmla="*/ 122 w 131"/>
                <a:gd name="T81" fmla="*/ 28 h 140"/>
                <a:gd name="T82" fmla="*/ 9 w 131"/>
                <a:gd name="T83" fmla="*/ 28 h 140"/>
                <a:gd name="T84" fmla="*/ 9 w 131"/>
                <a:gd name="T85" fmla="*/ 88 h 140"/>
                <a:gd name="T86" fmla="*/ 61 w 131"/>
                <a:gd name="T87" fmla="*/ 88 h 140"/>
                <a:gd name="T88" fmla="*/ 79 w 131"/>
                <a:gd name="T89" fmla="*/ 88 h 140"/>
                <a:gd name="T90" fmla="*/ 122 w 131"/>
                <a:gd name="T91" fmla="*/ 88 h 140"/>
                <a:gd name="T92" fmla="*/ 122 w 131"/>
                <a:gd name="T93" fmla="*/ 28 h 140"/>
                <a:gd name="T94" fmla="*/ 99 w 131"/>
                <a:gd name="T95" fmla="*/ 62 h 140"/>
                <a:gd name="T96" fmla="*/ 110 w 131"/>
                <a:gd name="T97" fmla="*/ 51 h 140"/>
                <a:gd name="T98" fmla="*/ 99 w 131"/>
                <a:gd name="T99" fmla="*/ 39 h 140"/>
                <a:gd name="T100" fmla="*/ 87 w 131"/>
                <a:gd name="T101" fmla="*/ 51 h 140"/>
                <a:gd name="T102" fmla="*/ 99 w 131"/>
                <a:gd name="T103" fmla="*/ 62 h 140"/>
                <a:gd name="T104" fmla="*/ 96 w 131"/>
                <a:gd name="T105" fmla="*/ 70 h 140"/>
                <a:gd name="T106" fmla="*/ 87 w 131"/>
                <a:gd name="T107" fmla="*/ 70 h 140"/>
                <a:gd name="T108" fmla="*/ 87 w 131"/>
                <a:gd name="T109" fmla="*/ 79 h 140"/>
                <a:gd name="T110" fmla="*/ 96 w 131"/>
                <a:gd name="T111" fmla="*/ 79 h 140"/>
                <a:gd name="T112" fmla="*/ 96 w 131"/>
                <a:gd name="T113" fmla="*/ 70 h 140"/>
                <a:gd name="T114" fmla="*/ 105 w 131"/>
                <a:gd name="T115" fmla="*/ 79 h 140"/>
                <a:gd name="T116" fmla="*/ 114 w 131"/>
                <a:gd name="T117" fmla="*/ 79 h 140"/>
                <a:gd name="T118" fmla="*/ 114 w 131"/>
                <a:gd name="T119" fmla="*/ 70 h 140"/>
                <a:gd name="T120" fmla="*/ 105 w 131"/>
                <a:gd name="T121" fmla="*/ 70 h 140"/>
                <a:gd name="T122" fmla="*/ 105 w 131"/>
                <a:gd name="T123" fmla="*/ 7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1" h="140">
                  <a:moveTo>
                    <a:pt x="15" y="76"/>
                  </a:moveTo>
                  <a:cubicBezTo>
                    <a:pt x="24" y="51"/>
                    <a:pt x="24" y="51"/>
                    <a:pt x="24" y="5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2" y="42"/>
                    <a:pt x="73" y="41"/>
                    <a:pt x="74" y="42"/>
                  </a:cubicBezTo>
                  <a:cubicBezTo>
                    <a:pt x="75" y="42"/>
                    <a:pt x="76" y="43"/>
                    <a:pt x="75" y="44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8"/>
                    <a:pt x="18" y="79"/>
                    <a:pt x="17" y="79"/>
                  </a:cubicBezTo>
                  <a:cubicBezTo>
                    <a:pt x="15" y="78"/>
                    <a:pt x="15" y="77"/>
                    <a:pt x="15" y="76"/>
                  </a:cubicBezTo>
                  <a:close/>
                  <a:moveTo>
                    <a:pt x="131" y="9"/>
                  </a:moveTo>
                  <a:cubicBezTo>
                    <a:pt x="131" y="20"/>
                    <a:pt x="131" y="20"/>
                    <a:pt x="131" y="20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113" y="140"/>
                    <a:pt x="113" y="140"/>
                    <a:pt x="113" y="140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79" y="122"/>
                    <a:pt x="79" y="122"/>
                    <a:pt x="79" y="122"/>
                  </a:cubicBezTo>
                  <a:cubicBezTo>
                    <a:pt x="79" y="123"/>
                    <a:pt x="79" y="123"/>
                    <a:pt x="79" y="123"/>
                  </a:cubicBezTo>
                  <a:cubicBezTo>
                    <a:pt x="61" y="123"/>
                    <a:pt x="61" y="123"/>
                    <a:pt x="61" y="123"/>
                  </a:cubicBezTo>
                  <a:cubicBezTo>
                    <a:pt x="61" y="122"/>
                    <a:pt x="61" y="122"/>
                    <a:pt x="61" y="122"/>
                  </a:cubicBezTo>
                  <a:cubicBezTo>
                    <a:pt x="35" y="140"/>
                    <a:pt x="35" y="140"/>
                    <a:pt x="35" y="140"/>
                  </a:cubicBezTo>
                  <a:cubicBezTo>
                    <a:pt x="26" y="140"/>
                    <a:pt x="26" y="140"/>
                    <a:pt x="26" y="140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9"/>
                    <a:pt x="79" y="9"/>
                    <a:pt x="79" y="9"/>
                  </a:cubicBezTo>
                  <a:lnTo>
                    <a:pt x="131" y="9"/>
                  </a:lnTo>
                  <a:close/>
                  <a:moveTo>
                    <a:pt x="122" y="28"/>
                  </a:moveTo>
                  <a:cubicBezTo>
                    <a:pt x="9" y="28"/>
                    <a:pt x="9" y="28"/>
                    <a:pt x="9" y="2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79" y="88"/>
                    <a:pt x="79" y="88"/>
                    <a:pt x="79" y="88"/>
                  </a:cubicBezTo>
                  <a:cubicBezTo>
                    <a:pt x="122" y="88"/>
                    <a:pt x="122" y="88"/>
                    <a:pt x="122" y="88"/>
                  </a:cubicBezTo>
                  <a:lnTo>
                    <a:pt x="122" y="28"/>
                  </a:lnTo>
                  <a:close/>
                  <a:moveTo>
                    <a:pt x="99" y="62"/>
                  </a:moveTo>
                  <a:cubicBezTo>
                    <a:pt x="105" y="62"/>
                    <a:pt x="110" y="57"/>
                    <a:pt x="110" y="51"/>
                  </a:cubicBezTo>
                  <a:cubicBezTo>
                    <a:pt x="110" y="45"/>
                    <a:pt x="105" y="39"/>
                    <a:pt x="99" y="39"/>
                  </a:cubicBezTo>
                  <a:cubicBezTo>
                    <a:pt x="93" y="39"/>
                    <a:pt x="87" y="45"/>
                    <a:pt x="87" y="51"/>
                  </a:cubicBezTo>
                  <a:cubicBezTo>
                    <a:pt x="87" y="57"/>
                    <a:pt x="93" y="62"/>
                    <a:pt x="99" y="62"/>
                  </a:cubicBezTo>
                  <a:close/>
                  <a:moveTo>
                    <a:pt x="96" y="70"/>
                  </a:moveTo>
                  <a:cubicBezTo>
                    <a:pt x="87" y="70"/>
                    <a:pt x="87" y="70"/>
                    <a:pt x="87" y="70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96" y="79"/>
                    <a:pt x="96" y="79"/>
                    <a:pt x="96" y="79"/>
                  </a:cubicBezTo>
                  <a:lnTo>
                    <a:pt x="96" y="70"/>
                  </a:lnTo>
                  <a:close/>
                  <a:moveTo>
                    <a:pt x="105" y="79"/>
                  </a:moveTo>
                  <a:cubicBezTo>
                    <a:pt x="114" y="79"/>
                    <a:pt x="114" y="79"/>
                    <a:pt x="114" y="79"/>
                  </a:cubicBezTo>
                  <a:cubicBezTo>
                    <a:pt x="114" y="70"/>
                    <a:pt x="114" y="70"/>
                    <a:pt x="114" y="70"/>
                  </a:cubicBezTo>
                  <a:cubicBezTo>
                    <a:pt x="105" y="70"/>
                    <a:pt x="105" y="70"/>
                    <a:pt x="105" y="70"/>
                  </a:cubicBezTo>
                  <a:lnTo>
                    <a:pt x="105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5"/>
            <p:cNvSpPr>
              <a:spLocks noEditPoints="1"/>
            </p:cNvSpPr>
            <p:nvPr/>
          </p:nvSpPr>
          <p:spPr bwMode="auto">
            <a:xfrm>
              <a:off x="2659" y="-5094"/>
              <a:ext cx="331" cy="330"/>
            </a:xfrm>
            <a:custGeom>
              <a:avLst/>
              <a:gdLst>
                <a:gd name="T0" fmla="*/ 135 w 140"/>
                <a:gd name="T1" fmla="*/ 87 h 140"/>
                <a:gd name="T2" fmla="*/ 108 w 140"/>
                <a:gd name="T3" fmla="*/ 79 h 140"/>
                <a:gd name="T4" fmla="*/ 5 w 140"/>
                <a:gd name="T5" fmla="*/ 135 h 140"/>
                <a:gd name="T6" fmla="*/ 32 w 140"/>
                <a:gd name="T7" fmla="*/ 117 h 140"/>
                <a:gd name="T8" fmla="*/ 68 w 140"/>
                <a:gd name="T9" fmla="*/ 33 h 140"/>
                <a:gd name="T10" fmla="*/ 57 w 140"/>
                <a:gd name="T11" fmla="*/ 11 h 140"/>
                <a:gd name="T12" fmla="*/ 68 w 140"/>
                <a:gd name="T13" fmla="*/ 0 h 140"/>
                <a:gd name="T14" fmla="*/ 79 w 140"/>
                <a:gd name="T15" fmla="*/ 5 h 140"/>
                <a:gd name="T16" fmla="*/ 73 w 140"/>
                <a:gd name="T17" fmla="*/ 9 h 140"/>
                <a:gd name="T18" fmla="*/ 80 w 140"/>
                <a:gd name="T19" fmla="*/ 21 h 140"/>
                <a:gd name="T20" fmla="*/ 72 w 140"/>
                <a:gd name="T21" fmla="*/ 39 h 140"/>
                <a:gd name="T22" fmla="*/ 68 w 140"/>
                <a:gd name="T23" fmla="*/ 39 h 140"/>
                <a:gd name="T24" fmla="*/ 64 w 140"/>
                <a:gd name="T25" fmla="*/ 27 h 140"/>
                <a:gd name="T26" fmla="*/ 72 w 140"/>
                <a:gd name="T27" fmla="*/ 33 h 140"/>
                <a:gd name="T28" fmla="*/ 74 w 140"/>
                <a:gd name="T29" fmla="*/ 26 h 140"/>
                <a:gd name="T30" fmla="*/ 68 w 140"/>
                <a:gd name="T31" fmla="*/ 15 h 140"/>
                <a:gd name="T32" fmla="*/ 65 w 140"/>
                <a:gd name="T33" fmla="*/ 11 h 140"/>
                <a:gd name="T34" fmla="*/ 5 w 140"/>
                <a:gd name="T35" fmla="*/ 111 h 140"/>
                <a:gd name="T36" fmla="*/ 5 w 140"/>
                <a:gd name="T37" fmla="*/ 100 h 140"/>
                <a:gd name="T38" fmla="*/ 130 w 140"/>
                <a:gd name="T39" fmla="*/ 140 h 140"/>
                <a:gd name="T40" fmla="*/ 108 w 140"/>
                <a:gd name="T41" fmla="*/ 117 h 140"/>
                <a:gd name="T42" fmla="*/ 104 w 140"/>
                <a:gd name="T43" fmla="*/ 54 h 140"/>
                <a:gd name="T44" fmla="*/ 40 w 140"/>
                <a:gd name="T45" fmla="*/ 140 h 140"/>
                <a:gd name="T46" fmla="*/ 91 w 140"/>
                <a:gd name="T47" fmla="*/ 107 h 140"/>
                <a:gd name="T48" fmla="*/ 97 w 140"/>
                <a:gd name="T49" fmla="*/ 62 h 140"/>
                <a:gd name="T50" fmla="*/ 91 w 140"/>
                <a:gd name="T51" fmla="*/ 107 h 140"/>
                <a:gd name="T52" fmla="*/ 81 w 140"/>
                <a:gd name="T53" fmla="*/ 107 h 140"/>
                <a:gd name="T54" fmla="*/ 75 w 140"/>
                <a:gd name="T55" fmla="*/ 62 h 140"/>
                <a:gd name="T56" fmla="*/ 83 w 140"/>
                <a:gd name="T57" fmla="*/ 137 h 140"/>
                <a:gd name="T58" fmla="*/ 87 w 140"/>
                <a:gd name="T59" fmla="*/ 121 h 140"/>
                <a:gd name="T60" fmla="*/ 71 w 140"/>
                <a:gd name="T61" fmla="*/ 137 h 140"/>
                <a:gd name="T62" fmla="*/ 65 w 140"/>
                <a:gd name="T63" fmla="*/ 107 h 140"/>
                <a:gd name="T64" fmla="*/ 58 w 140"/>
                <a:gd name="T65" fmla="*/ 62 h 140"/>
                <a:gd name="T66" fmla="*/ 54 w 140"/>
                <a:gd name="T67" fmla="*/ 123 h 140"/>
                <a:gd name="T68" fmla="*/ 68 w 140"/>
                <a:gd name="T69" fmla="*/ 137 h 140"/>
                <a:gd name="T70" fmla="*/ 52 w 140"/>
                <a:gd name="T71" fmla="*/ 121 h 140"/>
                <a:gd name="T72" fmla="*/ 48 w 140"/>
                <a:gd name="T73" fmla="*/ 107 h 140"/>
                <a:gd name="T74" fmla="*/ 42 w 140"/>
                <a:gd name="T75" fmla="*/ 62 h 140"/>
                <a:gd name="T76" fmla="*/ 105 w 140"/>
                <a:gd name="T77" fmla="*/ 42 h 140"/>
                <a:gd name="T78" fmla="*/ 35 w 140"/>
                <a:gd name="T79" fmla="*/ 50 h 140"/>
                <a:gd name="T80" fmla="*/ 104 w 140"/>
                <a:gd name="T81" fmla="*/ 51 h 140"/>
                <a:gd name="T82" fmla="*/ 109 w 140"/>
                <a:gd name="T83" fmla="*/ 46 h 140"/>
                <a:gd name="T84" fmla="*/ 5 w 140"/>
                <a:gd name="T85" fmla="*/ 87 h 140"/>
                <a:gd name="T86" fmla="*/ 32 w 140"/>
                <a:gd name="T87" fmla="*/ 79 h 140"/>
                <a:gd name="T88" fmla="*/ 108 w 140"/>
                <a:gd name="T89" fmla="*/ 111 h 140"/>
                <a:gd name="T90" fmla="*/ 108 w 140"/>
                <a:gd name="T91" fmla="*/ 10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" h="140">
                  <a:moveTo>
                    <a:pt x="140" y="83"/>
                  </a:moveTo>
                  <a:cubicBezTo>
                    <a:pt x="140" y="85"/>
                    <a:pt x="138" y="87"/>
                    <a:pt x="136" y="87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08" y="94"/>
                    <a:pt x="108" y="94"/>
                    <a:pt x="108" y="94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36" y="79"/>
                    <a:pt x="136" y="79"/>
                    <a:pt x="136" y="79"/>
                  </a:cubicBezTo>
                  <a:cubicBezTo>
                    <a:pt x="138" y="79"/>
                    <a:pt x="140" y="81"/>
                    <a:pt x="140" y="83"/>
                  </a:cubicBezTo>
                  <a:close/>
                  <a:moveTo>
                    <a:pt x="5" y="135"/>
                  </a:moveTo>
                  <a:cubicBezTo>
                    <a:pt x="5" y="138"/>
                    <a:pt x="7" y="140"/>
                    <a:pt x="9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5" y="117"/>
                    <a:pt x="5" y="117"/>
                    <a:pt x="5" y="117"/>
                  </a:cubicBezTo>
                  <a:lnTo>
                    <a:pt x="5" y="135"/>
                  </a:lnTo>
                  <a:close/>
                  <a:moveTo>
                    <a:pt x="68" y="33"/>
                  </a:moveTo>
                  <a:cubicBezTo>
                    <a:pt x="68" y="23"/>
                    <a:pt x="68" y="23"/>
                    <a:pt x="68" y="23"/>
                  </a:cubicBezTo>
                  <a:cubicBezTo>
                    <a:pt x="64" y="22"/>
                    <a:pt x="61" y="20"/>
                    <a:pt x="60" y="18"/>
                  </a:cubicBezTo>
                  <a:cubicBezTo>
                    <a:pt x="58" y="15"/>
                    <a:pt x="57" y="13"/>
                    <a:pt x="57" y="11"/>
                  </a:cubicBezTo>
                  <a:cubicBezTo>
                    <a:pt x="57" y="9"/>
                    <a:pt x="58" y="7"/>
                    <a:pt x="60" y="5"/>
                  </a:cubicBezTo>
                  <a:cubicBezTo>
                    <a:pt x="61" y="3"/>
                    <a:pt x="64" y="2"/>
                    <a:pt x="68" y="2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5" y="2"/>
                    <a:pt x="78" y="3"/>
                    <a:pt x="79" y="5"/>
                  </a:cubicBezTo>
                  <a:cubicBezTo>
                    <a:pt x="81" y="7"/>
                    <a:pt x="82" y="9"/>
                    <a:pt x="82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1"/>
                    <a:pt x="74" y="10"/>
                    <a:pt x="73" y="9"/>
                  </a:cubicBezTo>
                  <a:cubicBezTo>
                    <a:pt x="73" y="8"/>
                    <a:pt x="72" y="8"/>
                    <a:pt x="72" y="7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5" y="18"/>
                    <a:pt x="78" y="19"/>
                    <a:pt x="80" y="21"/>
                  </a:cubicBezTo>
                  <a:cubicBezTo>
                    <a:pt x="82" y="23"/>
                    <a:pt x="83" y="26"/>
                    <a:pt x="83" y="29"/>
                  </a:cubicBezTo>
                  <a:cubicBezTo>
                    <a:pt x="83" y="31"/>
                    <a:pt x="82" y="34"/>
                    <a:pt x="79" y="36"/>
                  </a:cubicBezTo>
                  <a:cubicBezTo>
                    <a:pt x="77" y="38"/>
                    <a:pt x="75" y="39"/>
                    <a:pt x="72" y="39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5" y="39"/>
                    <a:pt x="63" y="38"/>
                    <a:pt x="60" y="36"/>
                  </a:cubicBezTo>
                  <a:cubicBezTo>
                    <a:pt x="58" y="34"/>
                    <a:pt x="57" y="31"/>
                    <a:pt x="57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8"/>
                    <a:pt x="65" y="30"/>
                    <a:pt x="65" y="31"/>
                  </a:cubicBezTo>
                  <a:cubicBezTo>
                    <a:pt x="66" y="32"/>
                    <a:pt x="67" y="32"/>
                    <a:pt x="68" y="33"/>
                  </a:cubicBezTo>
                  <a:close/>
                  <a:moveTo>
                    <a:pt x="72" y="33"/>
                  </a:moveTo>
                  <a:cubicBezTo>
                    <a:pt x="72" y="33"/>
                    <a:pt x="73" y="32"/>
                    <a:pt x="74" y="31"/>
                  </a:cubicBezTo>
                  <a:cubicBezTo>
                    <a:pt x="74" y="30"/>
                    <a:pt x="75" y="29"/>
                    <a:pt x="75" y="28"/>
                  </a:cubicBezTo>
                  <a:cubicBezTo>
                    <a:pt x="75" y="27"/>
                    <a:pt x="75" y="26"/>
                    <a:pt x="74" y="26"/>
                  </a:cubicBezTo>
                  <a:cubicBezTo>
                    <a:pt x="74" y="25"/>
                    <a:pt x="73" y="24"/>
                    <a:pt x="72" y="24"/>
                  </a:cubicBezTo>
                  <a:lnTo>
                    <a:pt x="72" y="33"/>
                  </a:lnTo>
                  <a:close/>
                  <a:moveTo>
                    <a:pt x="68" y="15"/>
                  </a:moveTo>
                  <a:cubicBezTo>
                    <a:pt x="68" y="7"/>
                    <a:pt x="68" y="7"/>
                    <a:pt x="68" y="7"/>
                  </a:cubicBezTo>
                  <a:cubicBezTo>
                    <a:pt x="67" y="7"/>
                    <a:pt x="66" y="8"/>
                    <a:pt x="66" y="8"/>
                  </a:cubicBezTo>
                  <a:cubicBezTo>
                    <a:pt x="65" y="9"/>
                    <a:pt x="65" y="10"/>
                    <a:pt x="65" y="11"/>
                  </a:cubicBezTo>
                  <a:cubicBezTo>
                    <a:pt x="65" y="12"/>
                    <a:pt x="65" y="13"/>
                    <a:pt x="66" y="13"/>
                  </a:cubicBezTo>
                  <a:cubicBezTo>
                    <a:pt x="66" y="14"/>
                    <a:pt x="67" y="15"/>
                    <a:pt x="68" y="15"/>
                  </a:cubicBezTo>
                  <a:close/>
                  <a:moveTo>
                    <a:pt x="5" y="111"/>
                  </a:moveTo>
                  <a:cubicBezTo>
                    <a:pt x="32" y="111"/>
                    <a:pt x="32" y="111"/>
                    <a:pt x="32" y="111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5" y="100"/>
                    <a:pt x="5" y="100"/>
                    <a:pt x="5" y="100"/>
                  </a:cubicBezTo>
                  <a:lnTo>
                    <a:pt x="5" y="111"/>
                  </a:lnTo>
                  <a:close/>
                  <a:moveTo>
                    <a:pt x="108" y="140"/>
                  </a:moveTo>
                  <a:cubicBezTo>
                    <a:pt x="130" y="140"/>
                    <a:pt x="130" y="140"/>
                    <a:pt x="130" y="140"/>
                  </a:cubicBezTo>
                  <a:cubicBezTo>
                    <a:pt x="133" y="140"/>
                    <a:pt x="135" y="138"/>
                    <a:pt x="135" y="135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08" y="117"/>
                    <a:pt x="108" y="117"/>
                    <a:pt x="108" y="117"/>
                  </a:cubicBezTo>
                  <a:lnTo>
                    <a:pt x="108" y="140"/>
                  </a:lnTo>
                  <a:close/>
                  <a:moveTo>
                    <a:pt x="35" y="54"/>
                  </a:moveTo>
                  <a:cubicBezTo>
                    <a:pt x="104" y="54"/>
                    <a:pt x="104" y="54"/>
                    <a:pt x="104" y="54"/>
                  </a:cubicBezTo>
                  <a:cubicBezTo>
                    <a:pt x="104" y="135"/>
                    <a:pt x="104" y="135"/>
                    <a:pt x="104" y="135"/>
                  </a:cubicBezTo>
                  <a:cubicBezTo>
                    <a:pt x="104" y="138"/>
                    <a:pt x="102" y="140"/>
                    <a:pt x="99" y="140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8" y="140"/>
                    <a:pt x="35" y="138"/>
                    <a:pt x="35" y="135"/>
                  </a:cubicBezTo>
                  <a:lnTo>
                    <a:pt x="35" y="54"/>
                  </a:lnTo>
                  <a:close/>
                  <a:moveTo>
                    <a:pt x="91" y="107"/>
                  </a:moveTo>
                  <a:cubicBezTo>
                    <a:pt x="91" y="109"/>
                    <a:pt x="92" y="110"/>
                    <a:pt x="94" y="110"/>
                  </a:cubicBezTo>
                  <a:cubicBezTo>
                    <a:pt x="96" y="110"/>
                    <a:pt x="97" y="109"/>
                    <a:pt x="97" y="107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0"/>
                    <a:pt x="96" y="59"/>
                    <a:pt x="94" y="59"/>
                  </a:cubicBezTo>
                  <a:cubicBezTo>
                    <a:pt x="92" y="59"/>
                    <a:pt x="91" y="60"/>
                    <a:pt x="91" y="62"/>
                  </a:cubicBezTo>
                  <a:lnTo>
                    <a:pt x="91" y="107"/>
                  </a:lnTo>
                  <a:close/>
                  <a:moveTo>
                    <a:pt x="75" y="107"/>
                  </a:moveTo>
                  <a:cubicBezTo>
                    <a:pt x="75" y="109"/>
                    <a:pt x="76" y="110"/>
                    <a:pt x="78" y="110"/>
                  </a:cubicBezTo>
                  <a:cubicBezTo>
                    <a:pt x="79" y="110"/>
                    <a:pt x="81" y="109"/>
                    <a:pt x="81" y="10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1" y="60"/>
                    <a:pt x="79" y="59"/>
                    <a:pt x="78" y="59"/>
                  </a:cubicBezTo>
                  <a:cubicBezTo>
                    <a:pt x="76" y="59"/>
                    <a:pt x="75" y="60"/>
                    <a:pt x="75" y="62"/>
                  </a:cubicBezTo>
                  <a:lnTo>
                    <a:pt x="75" y="107"/>
                  </a:lnTo>
                  <a:close/>
                  <a:moveTo>
                    <a:pt x="71" y="137"/>
                  </a:moveTo>
                  <a:cubicBezTo>
                    <a:pt x="83" y="137"/>
                    <a:pt x="83" y="137"/>
                    <a:pt x="83" y="137"/>
                  </a:cubicBezTo>
                  <a:cubicBezTo>
                    <a:pt x="84" y="137"/>
                    <a:pt x="85" y="136"/>
                    <a:pt x="85" y="135"/>
                  </a:cubicBezTo>
                  <a:cubicBezTo>
                    <a:pt x="85" y="123"/>
                    <a:pt x="85" y="123"/>
                    <a:pt x="85" y="123"/>
                  </a:cubicBezTo>
                  <a:cubicBezTo>
                    <a:pt x="86" y="123"/>
                    <a:pt x="87" y="122"/>
                    <a:pt x="87" y="121"/>
                  </a:cubicBezTo>
                  <a:cubicBezTo>
                    <a:pt x="87" y="120"/>
                    <a:pt x="86" y="119"/>
                    <a:pt x="85" y="119"/>
                  </a:cubicBezTo>
                  <a:cubicBezTo>
                    <a:pt x="71" y="119"/>
                    <a:pt x="71" y="119"/>
                    <a:pt x="71" y="119"/>
                  </a:cubicBezTo>
                  <a:lnTo>
                    <a:pt x="71" y="137"/>
                  </a:lnTo>
                  <a:close/>
                  <a:moveTo>
                    <a:pt x="58" y="107"/>
                  </a:moveTo>
                  <a:cubicBezTo>
                    <a:pt x="58" y="109"/>
                    <a:pt x="60" y="110"/>
                    <a:pt x="62" y="110"/>
                  </a:cubicBezTo>
                  <a:cubicBezTo>
                    <a:pt x="63" y="110"/>
                    <a:pt x="65" y="109"/>
                    <a:pt x="65" y="107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0"/>
                    <a:pt x="63" y="59"/>
                    <a:pt x="62" y="59"/>
                  </a:cubicBezTo>
                  <a:cubicBezTo>
                    <a:pt x="60" y="59"/>
                    <a:pt x="58" y="60"/>
                    <a:pt x="58" y="62"/>
                  </a:cubicBezTo>
                  <a:lnTo>
                    <a:pt x="58" y="107"/>
                  </a:lnTo>
                  <a:close/>
                  <a:moveTo>
                    <a:pt x="52" y="121"/>
                  </a:moveTo>
                  <a:cubicBezTo>
                    <a:pt x="52" y="122"/>
                    <a:pt x="53" y="123"/>
                    <a:pt x="54" y="123"/>
                  </a:cubicBezTo>
                  <a:cubicBezTo>
                    <a:pt x="54" y="135"/>
                    <a:pt x="54" y="135"/>
                    <a:pt x="54" y="135"/>
                  </a:cubicBezTo>
                  <a:cubicBezTo>
                    <a:pt x="54" y="136"/>
                    <a:pt x="55" y="137"/>
                    <a:pt x="56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3" y="119"/>
                    <a:pt x="52" y="120"/>
                    <a:pt x="52" y="121"/>
                  </a:cubicBezTo>
                  <a:close/>
                  <a:moveTo>
                    <a:pt x="42" y="107"/>
                  </a:moveTo>
                  <a:cubicBezTo>
                    <a:pt x="42" y="109"/>
                    <a:pt x="44" y="110"/>
                    <a:pt x="45" y="110"/>
                  </a:cubicBezTo>
                  <a:cubicBezTo>
                    <a:pt x="47" y="110"/>
                    <a:pt x="48" y="109"/>
                    <a:pt x="48" y="107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8" y="60"/>
                    <a:pt x="47" y="59"/>
                    <a:pt x="45" y="59"/>
                  </a:cubicBezTo>
                  <a:cubicBezTo>
                    <a:pt x="44" y="59"/>
                    <a:pt x="42" y="60"/>
                    <a:pt x="42" y="62"/>
                  </a:cubicBezTo>
                  <a:lnTo>
                    <a:pt x="42" y="107"/>
                  </a:lnTo>
                  <a:close/>
                  <a:moveTo>
                    <a:pt x="109" y="46"/>
                  </a:moveTo>
                  <a:cubicBezTo>
                    <a:pt x="109" y="44"/>
                    <a:pt x="107" y="42"/>
                    <a:pt x="10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2" y="42"/>
                    <a:pt x="30" y="44"/>
                    <a:pt x="30" y="46"/>
                  </a:cubicBezTo>
                  <a:cubicBezTo>
                    <a:pt x="30" y="48"/>
                    <a:pt x="32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4" y="50"/>
                    <a:pt x="104" y="50"/>
                    <a:pt x="104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7" y="50"/>
                    <a:pt x="109" y="48"/>
                    <a:pt x="109" y="46"/>
                  </a:cubicBezTo>
                  <a:close/>
                  <a:moveTo>
                    <a:pt x="0" y="83"/>
                  </a:moveTo>
                  <a:cubicBezTo>
                    <a:pt x="0" y="85"/>
                    <a:pt x="1" y="87"/>
                    <a:pt x="4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1" y="79"/>
                    <a:pt x="0" y="81"/>
                    <a:pt x="0" y="83"/>
                  </a:cubicBezTo>
                  <a:close/>
                  <a:moveTo>
                    <a:pt x="108" y="111"/>
                  </a:moveTo>
                  <a:cubicBezTo>
                    <a:pt x="135" y="111"/>
                    <a:pt x="135" y="111"/>
                    <a:pt x="135" y="111"/>
                  </a:cubicBezTo>
                  <a:cubicBezTo>
                    <a:pt x="135" y="100"/>
                    <a:pt x="135" y="100"/>
                    <a:pt x="135" y="100"/>
                  </a:cubicBezTo>
                  <a:cubicBezTo>
                    <a:pt x="108" y="100"/>
                    <a:pt x="108" y="100"/>
                    <a:pt x="108" y="100"/>
                  </a:cubicBezTo>
                  <a:lnTo>
                    <a:pt x="108" y="1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>
              <a:spLocks noEditPoints="1"/>
            </p:cNvSpPr>
            <p:nvPr/>
          </p:nvSpPr>
          <p:spPr bwMode="auto">
            <a:xfrm>
              <a:off x="6064" y="-3705"/>
              <a:ext cx="288" cy="331"/>
            </a:xfrm>
            <a:custGeom>
              <a:avLst/>
              <a:gdLst>
                <a:gd name="T0" fmla="*/ 61 w 122"/>
                <a:gd name="T1" fmla="*/ 55 h 140"/>
                <a:gd name="T2" fmla="*/ 61 w 122"/>
                <a:gd name="T3" fmla="*/ 69 h 140"/>
                <a:gd name="T4" fmla="*/ 12 w 122"/>
                <a:gd name="T5" fmla="*/ 69 h 140"/>
                <a:gd name="T6" fmla="*/ 10 w 122"/>
                <a:gd name="T7" fmla="*/ 55 h 140"/>
                <a:gd name="T8" fmla="*/ 10 w 122"/>
                <a:gd name="T9" fmla="*/ 34 h 140"/>
                <a:gd name="T10" fmla="*/ 61 w 122"/>
                <a:gd name="T11" fmla="*/ 10 h 140"/>
                <a:gd name="T12" fmla="*/ 61 w 122"/>
                <a:gd name="T13" fmla="*/ 55 h 140"/>
                <a:gd name="T14" fmla="*/ 61 w 122"/>
                <a:gd name="T15" fmla="*/ 129 h 140"/>
                <a:gd name="T16" fmla="*/ 109 w 122"/>
                <a:gd name="T17" fmla="*/ 69 h 140"/>
                <a:gd name="T18" fmla="*/ 61 w 122"/>
                <a:gd name="T19" fmla="*/ 69 h 140"/>
                <a:gd name="T20" fmla="*/ 61 w 122"/>
                <a:gd name="T21" fmla="*/ 129 h 140"/>
                <a:gd name="T22" fmla="*/ 122 w 122"/>
                <a:gd name="T23" fmla="*/ 28 h 140"/>
                <a:gd name="T24" fmla="*/ 122 w 122"/>
                <a:gd name="T25" fmla="*/ 34 h 140"/>
                <a:gd name="T26" fmla="*/ 122 w 122"/>
                <a:gd name="T27" fmla="*/ 55 h 140"/>
                <a:gd name="T28" fmla="*/ 119 w 122"/>
                <a:gd name="T29" fmla="*/ 71 h 140"/>
                <a:gd name="T30" fmla="*/ 64 w 122"/>
                <a:gd name="T31" fmla="*/ 139 h 140"/>
                <a:gd name="T32" fmla="*/ 62 w 122"/>
                <a:gd name="T33" fmla="*/ 140 h 140"/>
                <a:gd name="T34" fmla="*/ 61 w 122"/>
                <a:gd name="T35" fmla="*/ 140 h 140"/>
                <a:gd name="T36" fmla="*/ 60 w 122"/>
                <a:gd name="T37" fmla="*/ 140 h 140"/>
                <a:gd name="T38" fmla="*/ 57 w 122"/>
                <a:gd name="T39" fmla="*/ 139 h 140"/>
                <a:gd name="T40" fmla="*/ 2 w 122"/>
                <a:gd name="T41" fmla="*/ 71 h 140"/>
                <a:gd name="T42" fmla="*/ 0 w 122"/>
                <a:gd name="T43" fmla="*/ 55 h 140"/>
                <a:gd name="T44" fmla="*/ 0 w 122"/>
                <a:gd name="T45" fmla="*/ 34 h 140"/>
                <a:gd name="T46" fmla="*/ 0 w 122"/>
                <a:gd name="T47" fmla="*/ 28 h 140"/>
                <a:gd name="T48" fmla="*/ 1 w 122"/>
                <a:gd name="T49" fmla="*/ 26 h 140"/>
                <a:gd name="T50" fmla="*/ 7 w 122"/>
                <a:gd name="T51" fmla="*/ 25 h 140"/>
                <a:gd name="T52" fmla="*/ 35 w 122"/>
                <a:gd name="T53" fmla="*/ 11 h 140"/>
                <a:gd name="T54" fmla="*/ 61 w 122"/>
                <a:gd name="T55" fmla="*/ 0 h 140"/>
                <a:gd name="T56" fmla="*/ 86 w 122"/>
                <a:gd name="T57" fmla="*/ 11 h 140"/>
                <a:gd name="T58" fmla="*/ 114 w 122"/>
                <a:gd name="T59" fmla="*/ 25 h 140"/>
                <a:gd name="T60" fmla="*/ 120 w 122"/>
                <a:gd name="T61" fmla="*/ 26 h 140"/>
                <a:gd name="T62" fmla="*/ 122 w 122"/>
                <a:gd name="T63" fmla="*/ 28 h 140"/>
                <a:gd name="T64" fmla="*/ 117 w 122"/>
                <a:gd name="T65" fmla="*/ 30 h 140"/>
                <a:gd name="T66" fmla="*/ 113 w 122"/>
                <a:gd name="T67" fmla="*/ 29 h 140"/>
                <a:gd name="T68" fmla="*/ 84 w 122"/>
                <a:gd name="T69" fmla="*/ 14 h 140"/>
                <a:gd name="T70" fmla="*/ 61 w 122"/>
                <a:gd name="T71" fmla="*/ 4 h 140"/>
                <a:gd name="T72" fmla="*/ 38 w 122"/>
                <a:gd name="T73" fmla="*/ 14 h 140"/>
                <a:gd name="T74" fmla="*/ 8 w 122"/>
                <a:gd name="T75" fmla="*/ 29 h 140"/>
                <a:gd name="T76" fmla="*/ 4 w 122"/>
                <a:gd name="T77" fmla="*/ 30 h 140"/>
                <a:gd name="T78" fmla="*/ 4 w 122"/>
                <a:gd name="T79" fmla="*/ 34 h 140"/>
                <a:gd name="T80" fmla="*/ 4 w 122"/>
                <a:gd name="T81" fmla="*/ 55 h 140"/>
                <a:gd name="T82" fmla="*/ 7 w 122"/>
                <a:gd name="T83" fmla="*/ 70 h 140"/>
                <a:gd name="T84" fmla="*/ 59 w 122"/>
                <a:gd name="T85" fmla="*/ 135 h 140"/>
                <a:gd name="T86" fmla="*/ 61 w 122"/>
                <a:gd name="T87" fmla="*/ 135 h 140"/>
                <a:gd name="T88" fmla="*/ 63 w 122"/>
                <a:gd name="T89" fmla="*/ 135 h 140"/>
                <a:gd name="T90" fmla="*/ 115 w 122"/>
                <a:gd name="T91" fmla="*/ 70 h 140"/>
                <a:gd name="T92" fmla="*/ 117 w 122"/>
                <a:gd name="T93" fmla="*/ 55 h 140"/>
                <a:gd name="T94" fmla="*/ 117 w 122"/>
                <a:gd name="T95" fmla="*/ 34 h 140"/>
                <a:gd name="T96" fmla="*/ 117 w 122"/>
                <a:gd name="T97" fmla="*/ 3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2" h="140">
                  <a:moveTo>
                    <a:pt x="61" y="55"/>
                  </a:moveTo>
                  <a:cubicBezTo>
                    <a:pt x="61" y="69"/>
                    <a:pt x="61" y="69"/>
                    <a:pt x="6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65"/>
                    <a:pt x="11" y="60"/>
                    <a:pt x="10" y="55"/>
                  </a:cubicBezTo>
                  <a:cubicBezTo>
                    <a:pt x="10" y="52"/>
                    <a:pt x="10" y="37"/>
                    <a:pt x="10" y="34"/>
                  </a:cubicBezTo>
                  <a:cubicBezTo>
                    <a:pt x="35" y="27"/>
                    <a:pt x="48" y="10"/>
                    <a:pt x="61" y="10"/>
                  </a:cubicBezTo>
                  <a:lnTo>
                    <a:pt x="61" y="55"/>
                  </a:lnTo>
                  <a:close/>
                  <a:moveTo>
                    <a:pt x="61" y="129"/>
                  </a:moveTo>
                  <a:cubicBezTo>
                    <a:pt x="61" y="129"/>
                    <a:pt x="99" y="115"/>
                    <a:pt x="109" y="69"/>
                  </a:cubicBezTo>
                  <a:cubicBezTo>
                    <a:pt x="61" y="69"/>
                    <a:pt x="61" y="69"/>
                    <a:pt x="61" y="69"/>
                  </a:cubicBezTo>
                  <a:lnTo>
                    <a:pt x="61" y="129"/>
                  </a:lnTo>
                  <a:close/>
                  <a:moveTo>
                    <a:pt x="122" y="28"/>
                  </a:moveTo>
                  <a:cubicBezTo>
                    <a:pt x="122" y="34"/>
                    <a:pt x="122" y="34"/>
                    <a:pt x="122" y="34"/>
                  </a:cubicBezTo>
                  <a:cubicBezTo>
                    <a:pt x="122" y="36"/>
                    <a:pt x="122" y="52"/>
                    <a:pt x="122" y="55"/>
                  </a:cubicBezTo>
                  <a:cubicBezTo>
                    <a:pt x="121" y="61"/>
                    <a:pt x="120" y="66"/>
                    <a:pt x="119" y="71"/>
                  </a:cubicBezTo>
                  <a:cubicBezTo>
                    <a:pt x="108" y="122"/>
                    <a:pt x="66" y="138"/>
                    <a:pt x="64" y="139"/>
                  </a:cubicBezTo>
                  <a:cubicBezTo>
                    <a:pt x="62" y="140"/>
                    <a:pt x="62" y="140"/>
                    <a:pt x="62" y="140"/>
                  </a:cubicBezTo>
                  <a:cubicBezTo>
                    <a:pt x="61" y="140"/>
                    <a:pt x="61" y="140"/>
                    <a:pt x="61" y="140"/>
                  </a:cubicBezTo>
                  <a:cubicBezTo>
                    <a:pt x="61" y="140"/>
                    <a:pt x="60" y="140"/>
                    <a:pt x="60" y="140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5" y="138"/>
                    <a:pt x="13" y="122"/>
                    <a:pt x="2" y="71"/>
                  </a:cubicBezTo>
                  <a:cubicBezTo>
                    <a:pt x="1" y="66"/>
                    <a:pt x="0" y="61"/>
                    <a:pt x="0" y="55"/>
                  </a:cubicBezTo>
                  <a:cubicBezTo>
                    <a:pt x="0" y="52"/>
                    <a:pt x="0" y="36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9" y="21"/>
                    <a:pt x="28" y="16"/>
                    <a:pt x="35" y="11"/>
                  </a:cubicBezTo>
                  <a:cubicBezTo>
                    <a:pt x="44" y="5"/>
                    <a:pt x="52" y="0"/>
                    <a:pt x="61" y="0"/>
                  </a:cubicBezTo>
                  <a:cubicBezTo>
                    <a:pt x="70" y="0"/>
                    <a:pt x="77" y="5"/>
                    <a:pt x="86" y="11"/>
                  </a:cubicBezTo>
                  <a:cubicBezTo>
                    <a:pt x="94" y="16"/>
                    <a:pt x="103" y="21"/>
                    <a:pt x="114" y="2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1" y="27"/>
                    <a:pt x="122" y="27"/>
                    <a:pt x="122" y="28"/>
                  </a:cubicBezTo>
                  <a:close/>
                  <a:moveTo>
                    <a:pt x="117" y="30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01" y="25"/>
                    <a:pt x="92" y="19"/>
                    <a:pt x="84" y="14"/>
                  </a:cubicBezTo>
                  <a:cubicBezTo>
                    <a:pt x="76" y="9"/>
                    <a:pt x="69" y="4"/>
                    <a:pt x="61" y="4"/>
                  </a:cubicBezTo>
                  <a:cubicBezTo>
                    <a:pt x="53" y="4"/>
                    <a:pt x="46" y="9"/>
                    <a:pt x="38" y="14"/>
                  </a:cubicBezTo>
                  <a:cubicBezTo>
                    <a:pt x="30" y="19"/>
                    <a:pt x="21" y="25"/>
                    <a:pt x="8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7"/>
                    <a:pt x="4" y="52"/>
                    <a:pt x="4" y="55"/>
                  </a:cubicBezTo>
                  <a:cubicBezTo>
                    <a:pt x="5" y="60"/>
                    <a:pt x="6" y="65"/>
                    <a:pt x="7" y="70"/>
                  </a:cubicBezTo>
                  <a:cubicBezTo>
                    <a:pt x="17" y="118"/>
                    <a:pt x="57" y="134"/>
                    <a:pt x="59" y="135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5" y="134"/>
                    <a:pt x="105" y="118"/>
                    <a:pt x="115" y="70"/>
                  </a:cubicBezTo>
                  <a:cubicBezTo>
                    <a:pt x="116" y="65"/>
                    <a:pt x="117" y="60"/>
                    <a:pt x="117" y="55"/>
                  </a:cubicBezTo>
                  <a:cubicBezTo>
                    <a:pt x="117" y="52"/>
                    <a:pt x="117" y="37"/>
                    <a:pt x="117" y="34"/>
                  </a:cubicBezTo>
                  <a:lnTo>
                    <a:pt x="117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val 5"/>
          <p:cNvSpPr>
            <a:spLocks noChangeArrowheads="1"/>
          </p:cNvSpPr>
          <p:nvPr/>
        </p:nvSpPr>
        <p:spPr bwMode="auto">
          <a:xfrm>
            <a:off x="8085138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Oval 6"/>
          <p:cNvSpPr>
            <a:spLocks noChangeArrowheads="1"/>
          </p:cNvSpPr>
          <p:nvPr/>
        </p:nvSpPr>
        <p:spPr bwMode="auto">
          <a:xfrm>
            <a:off x="9996488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Oval 7"/>
          <p:cNvSpPr>
            <a:spLocks noChangeArrowheads="1"/>
          </p:cNvSpPr>
          <p:nvPr/>
        </p:nvSpPr>
        <p:spPr bwMode="auto">
          <a:xfrm>
            <a:off x="9996488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Oval 8"/>
          <p:cNvSpPr>
            <a:spLocks noChangeArrowheads="1"/>
          </p:cNvSpPr>
          <p:nvPr/>
        </p:nvSpPr>
        <p:spPr bwMode="auto">
          <a:xfrm>
            <a:off x="2346326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Oval 9"/>
          <p:cNvSpPr>
            <a:spLocks noChangeArrowheads="1"/>
          </p:cNvSpPr>
          <p:nvPr/>
        </p:nvSpPr>
        <p:spPr bwMode="auto">
          <a:xfrm>
            <a:off x="2346326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Oval 10"/>
          <p:cNvSpPr>
            <a:spLocks noChangeArrowheads="1"/>
          </p:cNvSpPr>
          <p:nvPr/>
        </p:nvSpPr>
        <p:spPr bwMode="auto">
          <a:xfrm>
            <a:off x="2346326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Oval 11"/>
          <p:cNvSpPr>
            <a:spLocks noChangeArrowheads="1"/>
          </p:cNvSpPr>
          <p:nvPr/>
        </p:nvSpPr>
        <p:spPr bwMode="auto">
          <a:xfrm>
            <a:off x="4260851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Oval 12"/>
          <p:cNvSpPr>
            <a:spLocks noChangeArrowheads="1"/>
          </p:cNvSpPr>
          <p:nvPr/>
        </p:nvSpPr>
        <p:spPr bwMode="auto">
          <a:xfrm>
            <a:off x="6170613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3"/>
          <p:cNvSpPr>
            <a:spLocks noChangeArrowheads="1"/>
          </p:cNvSpPr>
          <p:nvPr/>
        </p:nvSpPr>
        <p:spPr bwMode="auto">
          <a:xfrm>
            <a:off x="1390651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Oval 14"/>
          <p:cNvSpPr>
            <a:spLocks noChangeArrowheads="1"/>
          </p:cNvSpPr>
          <p:nvPr/>
        </p:nvSpPr>
        <p:spPr bwMode="auto">
          <a:xfrm>
            <a:off x="4260851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Oval 15"/>
          <p:cNvSpPr>
            <a:spLocks noChangeArrowheads="1"/>
          </p:cNvSpPr>
          <p:nvPr/>
        </p:nvSpPr>
        <p:spPr bwMode="auto">
          <a:xfrm>
            <a:off x="4260851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Oval 16"/>
          <p:cNvSpPr>
            <a:spLocks noChangeArrowheads="1"/>
          </p:cNvSpPr>
          <p:nvPr/>
        </p:nvSpPr>
        <p:spPr bwMode="auto">
          <a:xfrm>
            <a:off x="2346326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Oval 17"/>
          <p:cNvSpPr>
            <a:spLocks noChangeArrowheads="1"/>
          </p:cNvSpPr>
          <p:nvPr/>
        </p:nvSpPr>
        <p:spPr bwMode="auto">
          <a:xfrm>
            <a:off x="1390651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Oval 18"/>
          <p:cNvSpPr>
            <a:spLocks noChangeArrowheads="1"/>
          </p:cNvSpPr>
          <p:nvPr/>
        </p:nvSpPr>
        <p:spPr bwMode="auto">
          <a:xfrm>
            <a:off x="7126288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Oval 19"/>
          <p:cNvSpPr>
            <a:spLocks noChangeArrowheads="1"/>
          </p:cNvSpPr>
          <p:nvPr/>
        </p:nvSpPr>
        <p:spPr bwMode="auto">
          <a:xfrm>
            <a:off x="1390651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Oval 20"/>
          <p:cNvSpPr>
            <a:spLocks noChangeArrowheads="1"/>
          </p:cNvSpPr>
          <p:nvPr/>
        </p:nvSpPr>
        <p:spPr bwMode="auto">
          <a:xfrm>
            <a:off x="6170613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Oval 21"/>
          <p:cNvSpPr>
            <a:spLocks noChangeArrowheads="1"/>
          </p:cNvSpPr>
          <p:nvPr/>
        </p:nvSpPr>
        <p:spPr bwMode="auto">
          <a:xfrm>
            <a:off x="1390651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Oval 22"/>
          <p:cNvSpPr>
            <a:spLocks noChangeArrowheads="1"/>
          </p:cNvSpPr>
          <p:nvPr/>
        </p:nvSpPr>
        <p:spPr bwMode="auto">
          <a:xfrm>
            <a:off x="3302001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Oval 23"/>
          <p:cNvSpPr>
            <a:spLocks noChangeArrowheads="1"/>
          </p:cNvSpPr>
          <p:nvPr/>
        </p:nvSpPr>
        <p:spPr bwMode="auto">
          <a:xfrm>
            <a:off x="7126288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Oval 24"/>
          <p:cNvSpPr>
            <a:spLocks noChangeArrowheads="1"/>
          </p:cNvSpPr>
          <p:nvPr/>
        </p:nvSpPr>
        <p:spPr bwMode="auto">
          <a:xfrm>
            <a:off x="9996488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Oval 25"/>
          <p:cNvSpPr>
            <a:spLocks noChangeArrowheads="1"/>
          </p:cNvSpPr>
          <p:nvPr/>
        </p:nvSpPr>
        <p:spPr bwMode="auto">
          <a:xfrm>
            <a:off x="3302001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Oval 26"/>
          <p:cNvSpPr>
            <a:spLocks noChangeArrowheads="1"/>
          </p:cNvSpPr>
          <p:nvPr/>
        </p:nvSpPr>
        <p:spPr bwMode="auto">
          <a:xfrm>
            <a:off x="6170613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Oval 27"/>
          <p:cNvSpPr>
            <a:spLocks noChangeArrowheads="1"/>
          </p:cNvSpPr>
          <p:nvPr/>
        </p:nvSpPr>
        <p:spPr bwMode="auto">
          <a:xfrm>
            <a:off x="9996488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Oval 28"/>
          <p:cNvSpPr>
            <a:spLocks noChangeArrowheads="1"/>
          </p:cNvSpPr>
          <p:nvPr/>
        </p:nvSpPr>
        <p:spPr bwMode="auto">
          <a:xfrm>
            <a:off x="3302001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Oval 29"/>
          <p:cNvSpPr>
            <a:spLocks noChangeArrowheads="1"/>
          </p:cNvSpPr>
          <p:nvPr/>
        </p:nvSpPr>
        <p:spPr bwMode="auto">
          <a:xfrm>
            <a:off x="3302001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Oval 30"/>
          <p:cNvSpPr>
            <a:spLocks noChangeArrowheads="1"/>
          </p:cNvSpPr>
          <p:nvPr/>
        </p:nvSpPr>
        <p:spPr bwMode="auto">
          <a:xfrm>
            <a:off x="4260851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Oval 31"/>
          <p:cNvSpPr>
            <a:spLocks noChangeArrowheads="1"/>
          </p:cNvSpPr>
          <p:nvPr/>
        </p:nvSpPr>
        <p:spPr bwMode="auto">
          <a:xfrm>
            <a:off x="2357029" y="4905376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Oval 32"/>
          <p:cNvSpPr>
            <a:spLocks noChangeArrowheads="1"/>
          </p:cNvSpPr>
          <p:nvPr/>
        </p:nvSpPr>
        <p:spPr bwMode="auto">
          <a:xfrm>
            <a:off x="8085138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" name="Oval 33"/>
          <p:cNvSpPr>
            <a:spLocks noChangeArrowheads="1"/>
          </p:cNvSpPr>
          <p:nvPr/>
        </p:nvSpPr>
        <p:spPr bwMode="auto">
          <a:xfrm>
            <a:off x="9040813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Oval 34"/>
          <p:cNvSpPr>
            <a:spLocks noChangeArrowheads="1"/>
          </p:cNvSpPr>
          <p:nvPr/>
        </p:nvSpPr>
        <p:spPr bwMode="auto">
          <a:xfrm>
            <a:off x="6170613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Oval 35"/>
          <p:cNvSpPr>
            <a:spLocks noChangeArrowheads="1"/>
          </p:cNvSpPr>
          <p:nvPr/>
        </p:nvSpPr>
        <p:spPr bwMode="auto">
          <a:xfrm>
            <a:off x="6170613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Oval 36"/>
          <p:cNvSpPr>
            <a:spLocks noChangeArrowheads="1"/>
          </p:cNvSpPr>
          <p:nvPr/>
        </p:nvSpPr>
        <p:spPr bwMode="auto">
          <a:xfrm>
            <a:off x="5214938" y="3975100"/>
            <a:ext cx="803275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Oval 37"/>
          <p:cNvSpPr>
            <a:spLocks noChangeArrowheads="1"/>
          </p:cNvSpPr>
          <p:nvPr/>
        </p:nvSpPr>
        <p:spPr bwMode="auto">
          <a:xfrm>
            <a:off x="8085138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Oval 38"/>
          <p:cNvSpPr>
            <a:spLocks noChangeArrowheads="1"/>
          </p:cNvSpPr>
          <p:nvPr/>
        </p:nvSpPr>
        <p:spPr bwMode="auto">
          <a:xfrm>
            <a:off x="2346326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Oval 39"/>
          <p:cNvSpPr>
            <a:spLocks noChangeArrowheads="1"/>
          </p:cNvSpPr>
          <p:nvPr/>
        </p:nvSpPr>
        <p:spPr bwMode="auto">
          <a:xfrm>
            <a:off x="8085138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Oval 40"/>
          <p:cNvSpPr>
            <a:spLocks noChangeArrowheads="1"/>
          </p:cNvSpPr>
          <p:nvPr/>
        </p:nvSpPr>
        <p:spPr bwMode="auto">
          <a:xfrm>
            <a:off x="5214938" y="5900738"/>
            <a:ext cx="803275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Oval 41"/>
          <p:cNvSpPr>
            <a:spLocks noChangeArrowheads="1"/>
          </p:cNvSpPr>
          <p:nvPr/>
        </p:nvSpPr>
        <p:spPr bwMode="auto">
          <a:xfrm>
            <a:off x="9040813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Oval 42"/>
          <p:cNvSpPr>
            <a:spLocks noChangeArrowheads="1"/>
          </p:cNvSpPr>
          <p:nvPr/>
        </p:nvSpPr>
        <p:spPr bwMode="auto">
          <a:xfrm>
            <a:off x="7126288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Oval 43"/>
          <p:cNvSpPr>
            <a:spLocks noChangeArrowheads="1"/>
          </p:cNvSpPr>
          <p:nvPr/>
        </p:nvSpPr>
        <p:spPr bwMode="auto">
          <a:xfrm>
            <a:off x="4260851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Oval 44"/>
          <p:cNvSpPr>
            <a:spLocks noChangeArrowheads="1"/>
          </p:cNvSpPr>
          <p:nvPr/>
        </p:nvSpPr>
        <p:spPr bwMode="auto">
          <a:xfrm>
            <a:off x="1390651" y="4937125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" name="Oval 45"/>
          <p:cNvSpPr>
            <a:spLocks noChangeArrowheads="1"/>
          </p:cNvSpPr>
          <p:nvPr/>
        </p:nvSpPr>
        <p:spPr bwMode="auto">
          <a:xfrm>
            <a:off x="7126288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Oval 46"/>
          <p:cNvSpPr>
            <a:spLocks noChangeArrowheads="1"/>
          </p:cNvSpPr>
          <p:nvPr/>
        </p:nvSpPr>
        <p:spPr bwMode="auto">
          <a:xfrm>
            <a:off x="5214938" y="3011488"/>
            <a:ext cx="803275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Oval 47"/>
          <p:cNvSpPr>
            <a:spLocks noChangeArrowheads="1"/>
          </p:cNvSpPr>
          <p:nvPr/>
        </p:nvSpPr>
        <p:spPr bwMode="auto">
          <a:xfrm>
            <a:off x="4260851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Oval 48"/>
          <p:cNvSpPr>
            <a:spLocks noChangeArrowheads="1"/>
          </p:cNvSpPr>
          <p:nvPr/>
        </p:nvSpPr>
        <p:spPr bwMode="auto">
          <a:xfrm>
            <a:off x="3302001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Oval 49"/>
          <p:cNvSpPr>
            <a:spLocks noChangeArrowheads="1"/>
          </p:cNvSpPr>
          <p:nvPr/>
        </p:nvSpPr>
        <p:spPr bwMode="auto">
          <a:xfrm>
            <a:off x="8085138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" name="Oval 50"/>
          <p:cNvSpPr>
            <a:spLocks noChangeArrowheads="1"/>
          </p:cNvSpPr>
          <p:nvPr/>
        </p:nvSpPr>
        <p:spPr bwMode="auto">
          <a:xfrm>
            <a:off x="9040813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" name="Oval 51"/>
          <p:cNvSpPr>
            <a:spLocks noChangeArrowheads="1"/>
          </p:cNvSpPr>
          <p:nvPr/>
        </p:nvSpPr>
        <p:spPr bwMode="auto">
          <a:xfrm>
            <a:off x="8085138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" name="Oval 52"/>
          <p:cNvSpPr>
            <a:spLocks noChangeArrowheads="1"/>
          </p:cNvSpPr>
          <p:nvPr/>
        </p:nvSpPr>
        <p:spPr bwMode="auto">
          <a:xfrm>
            <a:off x="9996488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" name="Oval 53"/>
          <p:cNvSpPr>
            <a:spLocks noChangeArrowheads="1"/>
          </p:cNvSpPr>
          <p:nvPr/>
        </p:nvSpPr>
        <p:spPr bwMode="auto">
          <a:xfrm>
            <a:off x="3302001" y="2049463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" name="Oval 54"/>
          <p:cNvSpPr>
            <a:spLocks noChangeArrowheads="1"/>
          </p:cNvSpPr>
          <p:nvPr/>
        </p:nvSpPr>
        <p:spPr bwMode="auto">
          <a:xfrm>
            <a:off x="1390651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" name="Oval 55"/>
          <p:cNvSpPr>
            <a:spLocks noChangeArrowheads="1"/>
          </p:cNvSpPr>
          <p:nvPr/>
        </p:nvSpPr>
        <p:spPr bwMode="auto">
          <a:xfrm>
            <a:off x="9040813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" name="Oval 56"/>
          <p:cNvSpPr>
            <a:spLocks noChangeArrowheads="1"/>
          </p:cNvSpPr>
          <p:nvPr/>
        </p:nvSpPr>
        <p:spPr bwMode="auto">
          <a:xfrm>
            <a:off x="4260851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7" name="Oval 57"/>
          <p:cNvSpPr>
            <a:spLocks noChangeArrowheads="1"/>
          </p:cNvSpPr>
          <p:nvPr/>
        </p:nvSpPr>
        <p:spPr bwMode="auto">
          <a:xfrm>
            <a:off x="7126288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8" name="Oval 58"/>
          <p:cNvSpPr>
            <a:spLocks noChangeArrowheads="1"/>
          </p:cNvSpPr>
          <p:nvPr/>
        </p:nvSpPr>
        <p:spPr bwMode="auto">
          <a:xfrm>
            <a:off x="5214938" y="123825"/>
            <a:ext cx="803275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Oval 59"/>
          <p:cNvSpPr>
            <a:spLocks noChangeArrowheads="1"/>
          </p:cNvSpPr>
          <p:nvPr/>
        </p:nvSpPr>
        <p:spPr bwMode="auto">
          <a:xfrm>
            <a:off x="2346326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Oval 60"/>
          <p:cNvSpPr>
            <a:spLocks noChangeArrowheads="1"/>
          </p:cNvSpPr>
          <p:nvPr/>
        </p:nvSpPr>
        <p:spPr bwMode="auto">
          <a:xfrm>
            <a:off x="8085138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Oval 61"/>
          <p:cNvSpPr>
            <a:spLocks noChangeArrowheads="1"/>
          </p:cNvSpPr>
          <p:nvPr/>
        </p:nvSpPr>
        <p:spPr bwMode="auto">
          <a:xfrm>
            <a:off x="6170613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Oval 62"/>
          <p:cNvSpPr>
            <a:spLocks noChangeArrowheads="1"/>
          </p:cNvSpPr>
          <p:nvPr/>
        </p:nvSpPr>
        <p:spPr bwMode="auto">
          <a:xfrm>
            <a:off x="3302001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Oval 63"/>
          <p:cNvSpPr>
            <a:spLocks noChangeArrowheads="1"/>
          </p:cNvSpPr>
          <p:nvPr/>
        </p:nvSpPr>
        <p:spPr bwMode="auto">
          <a:xfrm>
            <a:off x="1390651" y="123825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Oval 64"/>
          <p:cNvSpPr>
            <a:spLocks noChangeArrowheads="1"/>
          </p:cNvSpPr>
          <p:nvPr/>
        </p:nvSpPr>
        <p:spPr bwMode="auto">
          <a:xfrm>
            <a:off x="6170613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Oval 65"/>
          <p:cNvSpPr>
            <a:spLocks noChangeArrowheads="1"/>
          </p:cNvSpPr>
          <p:nvPr/>
        </p:nvSpPr>
        <p:spPr bwMode="auto">
          <a:xfrm>
            <a:off x="5214938" y="4937125"/>
            <a:ext cx="803275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Oval 66"/>
          <p:cNvSpPr>
            <a:spLocks noChangeArrowheads="1"/>
          </p:cNvSpPr>
          <p:nvPr/>
        </p:nvSpPr>
        <p:spPr bwMode="auto">
          <a:xfrm>
            <a:off x="9040813" y="3011488"/>
            <a:ext cx="801688" cy="803275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Oval 67"/>
          <p:cNvSpPr>
            <a:spLocks noChangeArrowheads="1"/>
          </p:cNvSpPr>
          <p:nvPr/>
        </p:nvSpPr>
        <p:spPr bwMode="auto">
          <a:xfrm>
            <a:off x="5214938" y="2049463"/>
            <a:ext cx="803275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Oval 68"/>
          <p:cNvSpPr>
            <a:spLocks noChangeArrowheads="1"/>
          </p:cNvSpPr>
          <p:nvPr/>
        </p:nvSpPr>
        <p:spPr bwMode="auto">
          <a:xfrm>
            <a:off x="9040813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Oval 69"/>
          <p:cNvSpPr>
            <a:spLocks noChangeArrowheads="1"/>
          </p:cNvSpPr>
          <p:nvPr/>
        </p:nvSpPr>
        <p:spPr bwMode="auto">
          <a:xfrm>
            <a:off x="9996488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Oval 70"/>
          <p:cNvSpPr>
            <a:spLocks noChangeArrowheads="1"/>
          </p:cNvSpPr>
          <p:nvPr/>
        </p:nvSpPr>
        <p:spPr bwMode="auto">
          <a:xfrm>
            <a:off x="5214938" y="1087438"/>
            <a:ext cx="803275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Oval 71"/>
          <p:cNvSpPr>
            <a:spLocks noChangeArrowheads="1"/>
          </p:cNvSpPr>
          <p:nvPr/>
        </p:nvSpPr>
        <p:spPr bwMode="auto">
          <a:xfrm>
            <a:off x="7126288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Oval 72"/>
          <p:cNvSpPr>
            <a:spLocks noChangeArrowheads="1"/>
          </p:cNvSpPr>
          <p:nvPr/>
        </p:nvSpPr>
        <p:spPr bwMode="auto">
          <a:xfrm>
            <a:off x="9040813" y="10874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Oval 73"/>
          <p:cNvSpPr>
            <a:spLocks noChangeArrowheads="1"/>
          </p:cNvSpPr>
          <p:nvPr/>
        </p:nvSpPr>
        <p:spPr bwMode="auto">
          <a:xfrm>
            <a:off x="9996488" y="5900738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Oval 74"/>
          <p:cNvSpPr>
            <a:spLocks noChangeArrowheads="1"/>
          </p:cNvSpPr>
          <p:nvPr/>
        </p:nvSpPr>
        <p:spPr bwMode="auto">
          <a:xfrm>
            <a:off x="7126288" y="3975100"/>
            <a:ext cx="801688" cy="801688"/>
          </a:xfrm>
          <a:prstGeom prst="ellipse">
            <a:avLst/>
          </a:pr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10183813" y="3192463"/>
            <a:ext cx="427038" cy="441325"/>
          </a:xfrm>
          <a:custGeom>
            <a:avLst/>
            <a:gdLst>
              <a:gd name="T0" fmla="*/ 0 w 128"/>
              <a:gd name="T1" fmla="*/ 47 h 132"/>
              <a:gd name="T2" fmla="*/ 0 w 128"/>
              <a:gd name="T3" fmla="*/ 127 h 132"/>
              <a:gd name="T4" fmla="*/ 123 w 128"/>
              <a:gd name="T5" fmla="*/ 132 h 132"/>
              <a:gd name="T6" fmla="*/ 128 w 128"/>
              <a:gd name="T7" fmla="*/ 47 h 132"/>
              <a:gd name="T8" fmla="*/ 0 w 128"/>
              <a:gd name="T9" fmla="*/ 47 h 132"/>
              <a:gd name="T10" fmla="*/ 116 w 128"/>
              <a:gd name="T11" fmla="*/ 123 h 132"/>
              <a:gd name="T12" fmla="*/ 9 w 128"/>
              <a:gd name="T13" fmla="*/ 121 h 132"/>
              <a:gd name="T14" fmla="*/ 118 w 128"/>
              <a:gd name="T15" fmla="*/ 54 h 132"/>
              <a:gd name="T16" fmla="*/ 25 w 128"/>
              <a:gd name="T17" fmla="*/ 20 h 132"/>
              <a:gd name="T18" fmla="*/ 28 w 128"/>
              <a:gd name="T19" fmla="*/ 0 h 132"/>
              <a:gd name="T20" fmla="*/ 34 w 128"/>
              <a:gd name="T21" fmla="*/ 3 h 132"/>
              <a:gd name="T22" fmla="*/ 31 w 128"/>
              <a:gd name="T23" fmla="*/ 23 h 132"/>
              <a:gd name="T24" fmla="*/ 25 w 128"/>
              <a:gd name="T25" fmla="*/ 20 h 132"/>
              <a:gd name="T26" fmla="*/ 128 w 128"/>
              <a:gd name="T27" fmla="*/ 38 h 132"/>
              <a:gd name="T28" fmla="*/ 0 w 128"/>
              <a:gd name="T29" fmla="*/ 16 h 132"/>
              <a:gd name="T30" fmla="*/ 20 w 128"/>
              <a:gd name="T31" fmla="*/ 11 h 132"/>
              <a:gd name="T32" fmla="*/ 26 w 128"/>
              <a:gd name="T33" fmla="*/ 27 h 132"/>
              <a:gd name="T34" fmla="*/ 39 w 128"/>
              <a:gd name="T35" fmla="*/ 21 h 132"/>
              <a:gd name="T36" fmla="*/ 90 w 128"/>
              <a:gd name="T37" fmla="*/ 11 h 132"/>
              <a:gd name="T38" fmla="*/ 96 w 128"/>
              <a:gd name="T39" fmla="*/ 27 h 132"/>
              <a:gd name="T40" fmla="*/ 108 w 128"/>
              <a:gd name="T41" fmla="*/ 21 h 132"/>
              <a:gd name="T42" fmla="*/ 123 w 128"/>
              <a:gd name="T43" fmla="*/ 11 h 132"/>
              <a:gd name="T44" fmla="*/ 94 w 128"/>
              <a:gd name="T45" fmla="*/ 20 h 132"/>
              <a:gd name="T46" fmla="*/ 97 w 128"/>
              <a:gd name="T47" fmla="*/ 0 h 132"/>
              <a:gd name="T48" fmla="*/ 104 w 128"/>
              <a:gd name="T49" fmla="*/ 3 h 132"/>
              <a:gd name="T50" fmla="*/ 101 w 128"/>
              <a:gd name="T51" fmla="*/ 23 h 132"/>
              <a:gd name="T52" fmla="*/ 94 w 128"/>
              <a:gd name="T53" fmla="*/ 20 h 132"/>
              <a:gd name="T54" fmla="*/ 102 w 128"/>
              <a:gd name="T55" fmla="*/ 87 h 132"/>
              <a:gd name="T56" fmla="*/ 66 w 128"/>
              <a:gd name="T57" fmla="*/ 88 h 132"/>
              <a:gd name="T58" fmla="*/ 84 w 128"/>
              <a:gd name="T59" fmla="*/ 72 h 132"/>
              <a:gd name="T60" fmla="*/ 84 w 128"/>
              <a:gd name="T61" fmla="*/ 104 h 132"/>
              <a:gd name="T62" fmla="*/ 84 w 128"/>
              <a:gd name="T63" fmla="*/ 72 h 132"/>
              <a:gd name="T64" fmla="*/ 27 w 128"/>
              <a:gd name="T65" fmla="*/ 111 h 132"/>
              <a:gd name="T66" fmla="*/ 33 w 128"/>
              <a:gd name="T67" fmla="*/ 99 h 132"/>
              <a:gd name="T68" fmla="*/ 41 w 128"/>
              <a:gd name="T69" fmla="*/ 72 h 132"/>
              <a:gd name="T70" fmla="*/ 28 w 128"/>
              <a:gd name="T71" fmla="*/ 68 h 132"/>
              <a:gd name="T72" fmla="*/ 59 w 128"/>
              <a:gd name="T73" fmla="*/ 78 h 132"/>
              <a:gd name="T74" fmla="*/ 43 w 128"/>
              <a:gd name="T75" fmla="*/ 102 h 132"/>
              <a:gd name="T76" fmla="*/ 60 w 128"/>
              <a:gd name="T77" fmla="*/ 10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8" h="132">
                <a:moveTo>
                  <a:pt x="0" y="47"/>
                </a:moveTo>
                <a:cubicBezTo>
                  <a:pt x="0" y="47"/>
                  <a:pt x="0" y="47"/>
                  <a:pt x="0" y="4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0"/>
                  <a:pt x="2" y="132"/>
                  <a:pt x="5" y="132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26" y="132"/>
                  <a:pt x="128" y="130"/>
                  <a:pt x="128" y="127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128" y="47"/>
                  <a:pt x="128" y="47"/>
                  <a:pt x="128" y="47"/>
                </a:cubicBezTo>
                <a:lnTo>
                  <a:pt x="0" y="47"/>
                </a:lnTo>
                <a:close/>
                <a:moveTo>
                  <a:pt x="118" y="121"/>
                </a:moveTo>
                <a:cubicBezTo>
                  <a:pt x="118" y="122"/>
                  <a:pt x="118" y="123"/>
                  <a:pt x="116" y="123"/>
                </a:cubicBezTo>
                <a:cubicBezTo>
                  <a:pt x="11" y="123"/>
                  <a:pt x="11" y="123"/>
                  <a:pt x="11" y="123"/>
                </a:cubicBezTo>
                <a:cubicBezTo>
                  <a:pt x="10" y="123"/>
                  <a:pt x="9" y="122"/>
                  <a:pt x="9" y="121"/>
                </a:cubicBezTo>
                <a:cubicBezTo>
                  <a:pt x="9" y="54"/>
                  <a:pt x="9" y="54"/>
                  <a:pt x="9" y="54"/>
                </a:cubicBezTo>
                <a:cubicBezTo>
                  <a:pt x="118" y="54"/>
                  <a:pt x="118" y="54"/>
                  <a:pt x="118" y="54"/>
                </a:cubicBezTo>
                <a:lnTo>
                  <a:pt x="118" y="121"/>
                </a:lnTo>
                <a:close/>
                <a:moveTo>
                  <a:pt x="25" y="20"/>
                </a:moveTo>
                <a:cubicBezTo>
                  <a:pt x="25" y="3"/>
                  <a:pt x="25" y="3"/>
                  <a:pt x="25" y="3"/>
                </a:cubicBezTo>
                <a:cubicBezTo>
                  <a:pt x="25" y="2"/>
                  <a:pt x="26" y="0"/>
                  <a:pt x="28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3" y="0"/>
                  <a:pt x="34" y="2"/>
                  <a:pt x="34" y="3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3" y="23"/>
                  <a:pt x="31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6" y="23"/>
                  <a:pt x="25" y="21"/>
                  <a:pt x="25" y="20"/>
                </a:cubicBezTo>
                <a:close/>
                <a:moveTo>
                  <a:pt x="128" y="16"/>
                </a:moveTo>
                <a:cubicBezTo>
                  <a:pt x="128" y="38"/>
                  <a:pt x="128" y="38"/>
                  <a:pt x="128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2" y="11"/>
                  <a:pt x="5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4"/>
                  <a:pt x="23" y="27"/>
                  <a:pt x="26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6" y="27"/>
                  <a:pt x="39" y="24"/>
                  <a:pt x="39" y="21"/>
                </a:cubicBezTo>
                <a:cubicBezTo>
                  <a:pt x="39" y="11"/>
                  <a:pt x="39" y="11"/>
                  <a:pt x="39" y="11"/>
                </a:cubicBezTo>
                <a:cubicBezTo>
                  <a:pt x="90" y="11"/>
                  <a:pt x="90" y="11"/>
                  <a:pt x="90" y="11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24"/>
                  <a:pt x="92" y="27"/>
                  <a:pt x="96" y="27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6" y="27"/>
                  <a:pt x="108" y="24"/>
                  <a:pt x="108" y="21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6" y="11"/>
                  <a:pt x="128" y="14"/>
                  <a:pt x="128" y="16"/>
                </a:cubicBezTo>
                <a:close/>
                <a:moveTo>
                  <a:pt x="94" y="20"/>
                </a:moveTo>
                <a:cubicBezTo>
                  <a:pt x="94" y="3"/>
                  <a:pt x="94" y="3"/>
                  <a:pt x="94" y="3"/>
                </a:cubicBezTo>
                <a:cubicBezTo>
                  <a:pt x="94" y="2"/>
                  <a:pt x="96" y="0"/>
                  <a:pt x="97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02" y="0"/>
                  <a:pt x="104" y="2"/>
                  <a:pt x="104" y="3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104" y="21"/>
                  <a:pt x="102" y="23"/>
                  <a:pt x="101" y="23"/>
                </a:cubicBezTo>
                <a:cubicBezTo>
                  <a:pt x="97" y="23"/>
                  <a:pt x="97" y="23"/>
                  <a:pt x="97" y="23"/>
                </a:cubicBezTo>
                <a:cubicBezTo>
                  <a:pt x="96" y="23"/>
                  <a:pt x="94" y="21"/>
                  <a:pt x="94" y="20"/>
                </a:cubicBezTo>
                <a:close/>
                <a:moveTo>
                  <a:pt x="84" y="112"/>
                </a:moveTo>
                <a:cubicBezTo>
                  <a:pt x="96" y="112"/>
                  <a:pt x="102" y="102"/>
                  <a:pt x="102" y="87"/>
                </a:cubicBezTo>
                <a:cubicBezTo>
                  <a:pt x="102" y="75"/>
                  <a:pt x="97" y="63"/>
                  <a:pt x="84" y="63"/>
                </a:cubicBezTo>
                <a:cubicBezTo>
                  <a:pt x="72" y="63"/>
                  <a:pt x="66" y="74"/>
                  <a:pt x="66" y="88"/>
                </a:cubicBezTo>
                <a:cubicBezTo>
                  <a:pt x="66" y="101"/>
                  <a:pt x="72" y="112"/>
                  <a:pt x="84" y="112"/>
                </a:cubicBezTo>
                <a:close/>
                <a:moveTo>
                  <a:pt x="84" y="72"/>
                </a:moveTo>
                <a:cubicBezTo>
                  <a:pt x="88" y="72"/>
                  <a:pt x="91" y="77"/>
                  <a:pt x="91" y="88"/>
                </a:cubicBezTo>
                <a:cubicBezTo>
                  <a:pt x="91" y="98"/>
                  <a:pt x="88" y="104"/>
                  <a:pt x="84" y="104"/>
                </a:cubicBezTo>
                <a:cubicBezTo>
                  <a:pt x="80" y="104"/>
                  <a:pt x="77" y="98"/>
                  <a:pt x="77" y="88"/>
                </a:cubicBezTo>
                <a:cubicBezTo>
                  <a:pt x="77" y="77"/>
                  <a:pt x="80" y="72"/>
                  <a:pt x="84" y="72"/>
                </a:cubicBezTo>
                <a:close/>
                <a:moveTo>
                  <a:pt x="60" y="111"/>
                </a:moveTo>
                <a:cubicBezTo>
                  <a:pt x="27" y="111"/>
                  <a:pt x="27" y="111"/>
                  <a:pt x="27" y="111"/>
                </a:cubicBezTo>
                <a:cubicBezTo>
                  <a:pt x="27" y="104"/>
                  <a:pt x="27" y="104"/>
                  <a:pt x="27" y="104"/>
                </a:cubicBezTo>
                <a:cubicBezTo>
                  <a:pt x="33" y="99"/>
                  <a:pt x="33" y="99"/>
                  <a:pt x="33" y="99"/>
                </a:cubicBezTo>
                <a:cubicBezTo>
                  <a:pt x="43" y="90"/>
                  <a:pt x="48" y="84"/>
                  <a:pt x="48" y="79"/>
                </a:cubicBezTo>
                <a:cubicBezTo>
                  <a:pt x="48" y="75"/>
                  <a:pt x="46" y="72"/>
                  <a:pt x="41" y="72"/>
                </a:cubicBezTo>
                <a:cubicBezTo>
                  <a:pt x="37" y="72"/>
                  <a:pt x="33" y="74"/>
                  <a:pt x="31" y="76"/>
                </a:cubicBezTo>
                <a:cubicBezTo>
                  <a:pt x="28" y="68"/>
                  <a:pt x="28" y="68"/>
                  <a:pt x="28" y="68"/>
                </a:cubicBezTo>
                <a:cubicBezTo>
                  <a:pt x="31" y="66"/>
                  <a:pt x="37" y="63"/>
                  <a:pt x="43" y="63"/>
                </a:cubicBezTo>
                <a:cubicBezTo>
                  <a:pt x="54" y="63"/>
                  <a:pt x="59" y="70"/>
                  <a:pt x="59" y="78"/>
                </a:cubicBezTo>
                <a:cubicBezTo>
                  <a:pt x="59" y="86"/>
                  <a:pt x="54" y="92"/>
                  <a:pt x="47" y="98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60" y="102"/>
                  <a:pt x="60" y="102"/>
                  <a:pt x="60" y="102"/>
                </a:cubicBezTo>
                <a:lnTo>
                  <a:pt x="60" y="11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10163176" y="293688"/>
            <a:ext cx="454025" cy="452438"/>
          </a:xfrm>
          <a:custGeom>
            <a:avLst/>
            <a:gdLst>
              <a:gd name="T0" fmla="*/ 129 w 136"/>
              <a:gd name="T1" fmla="*/ 112 h 135"/>
              <a:gd name="T2" fmla="*/ 125 w 136"/>
              <a:gd name="T3" fmla="*/ 111 h 135"/>
              <a:gd name="T4" fmla="*/ 125 w 136"/>
              <a:gd name="T5" fmla="*/ 107 h 135"/>
              <a:gd name="T6" fmla="*/ 104 w 136"/>
              <a:gd name="T7" fmla="*/ 87 h 135"/>
              <a:gd name="T8" fmla="*/ 100 w 136"/>
              <a:gd name="T9" fmla="*/ 87 h 135"/>
              <a:gd name="T10" fmla="*/ 100 w 136"/>
              <a:gd name="T11" fmla="*/ 82 h 135"/>
              <a:gd name="T12" fmla="*/ 90 w 136"/>
              <a:gd name="T13" fmla="*/ 72 h 135"/>
              <a:gd name="T14" fmla="*/ 82 w 136"/>
              <a:gd name="T15" fmla="*/ 18 h 135"/>
              <a:gd name="T16" fmla="*/ 17 w 136"/>
              <a:gd name="T17" fmla="*/ 18 h 135"/>
              <a:gd name="T18" fmla="*/ 17 w 136"/>
              <a:gd name="T19" fmla="*/ 82 h 135"/>
              <a:gd name="T20" fmla="*/ 75 w 136"/>
              <a:gd name="T21" fmla="*/ 88 h 135"/>
              <a:gd name="T22" fmla="*/ 122 w 136"/>
              <a:gd name="T23" fmla="*/ 135 h 135"/>
              <a:gd name="T24" fmla="*/ 129 w 136"/>
              <a:gd name="T25" fmla="*/ 135 h 135"/>
              <a:gd name="T26" fmla="*/ 136 w 136"/>
              <a:gd name="T27" fmla="*/ 118 h 135"/>
              <a:gd name="T28" fmla="*/ 129 w 136"/>
              <a:gd name="T29" fmla="*/ 112 h 135"/>
              <a:gd name="T30" fmla="*/ 45 w 136"/>
              <a:gd name="T31" fmla="*/ 45 h 135"/>
              <a:gd name="T32" fmla="*/ 28 w 136"/>
              <a:gd name="T33" fmla="*/ 45 h 135"/>
              <a:gd name="T34" fmla="*/ 28 w 136"/>
              <a:gd name="T35" fmla="*/ 28 h 135"/>
              <a:gd name="T36" fmla="*/ 45 w 136"/>
              <a:gd name="T37" fmla="*/ 28 h 135"/>
              <a:gd name="T38" fmla="*/ 45 w 136"/>
              <a:gd name="T39" fmla="*/ 45 h 135"/>
              <a:gd name="T40" fmla="*/ 124 w 136"/>
              <a:gd name="T41" fmla="*/ 132 h 135"/>
              <a:gd name="T42" fmla="*/ 123 w 136"/>
              <a:gd name="T43" fmla="*/ 132 h 135"/>
              <a:gd name="T44" fmla="*/ 79 w 136"/>
              <a:gd name="T45" fmla="*/ 89 h 135"/>
              <a:gd name="T46" fmla="*/ 79 w 136"/>
              <a:gd name="T47" fmla="*/ 87 h 135"/>
              <a:gd name="T48" fmla="*/ 81 w 136"/>
              <a:gd name="T49" fmla="*/ 87 h 135"/>
              <a:gd name="T50" fmla="*/ 124 w 136"/>
              <a:gd name="T51" fmla="*/ 131 h 135"/>
              <a:gd name="T52" fmla="*/ 124 w 136"/>
              <a:gd name="T53" fmla="*/ 132 h 135"/>
              <a:gd name="T54" fmla="*/ 126 w 136"/>
              <a:gd name="T55" fmla="*/ 128 h 135"/>
              <a:gd name="T56" fmla="*/ 125 w 136"/>
              <a:gd name="T57" fmla="*/ 128 h 135"/>
              <a:gd name="T58" fmla="*/ 83 w 136"/>
              <a:gd name="T59" fmla="*/ 87 h 135"/>
              <a:gd name="T60" fmla="*/ 83 w 136"/>
              <a:gd name="T61" fmla="*/ 85 h 135"/>
              <a:gd name="T62" fmla="*/ 85 w 136"/>
              <a:gd name="T63" fmla="*/ 85 h 135"/>
              <a:gd name="T64" fmla="*/ 126 w 136"/>
              <a:gd name="T65" fmla="*/ 127 h 135"/>
              <a:gd name="T66" fmla="*/ 126 w 136"/>
              <a:gd name="T67" fmla="*/ 128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6" h="135">
                <a:moveTo>
                  <a:pt x="129" y="112"/>
                </a:moveTo>
                <a:cubicBezTo>
                  <a:pt x="125" y="111"/>
                  <a:pt x="125" y="111"/>
                  <a:pt x="125" y="111"/>
                </a:cubicBezTo>
                <a:cubicBezTo>
                  <a:pt x="125" y="107"/>
                  <a:pt x="125" y="107"/>
                  <a:pt x="125" y="107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00" y="87"/>
                  <a:pt x="100" y="87"/>
                  <a:pt x="100" y="87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90" y="72"/>
                  <a:pt x="90" y="72"/>
                  <a:pt x="90" y="72"/>
                </a:cubicBezTo>
                <a:cubicBezTo>
                  <a:pt x="99" y="55"/>
                  <a:pt x="97" y="32"/>
                  <a:pt x="82" y="18"/>
                </a:cubicBezTo>
                <a:cubicBezTo>
                  <a:pt x="64" y="0"/>
                  <a:pt x="35" y="0"/>
                  <a:pt x="17" y="18"/>
                </a:cubicBezTo>
                <a:cubicBezTo>
                  <a:pt x="0" y="35"/>
                  <a:pt x="0" y="64"/>
                  <a:pt x="17" y="82"/>
                </a:cubicBezTo>
                <a:cubicBezTo>
                  <a:pt x="33" y="98"/>
                  <a:pt x="57" y="100"/>
                  <a:pt x="75" y="88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29" y="135"/>
                  <a:pt x="129" y="135"/>
                  <a:pt x="129" y="135"/>
                </a:cubicBezTo>
                <a:cubicBezTo>
                  <a:pt x="136" y="118"/>
                  <a:pt x="136" y="118"/>
                  <a:pt x="136" y="118"/>
                </a:cubicBezTo>
                <a:lnTo>
                  <a:pt x="129" y="112"/>
                </a:lnTo>
                <a:close/>
                <a:moveTo>
                  <a:pt x="45" y="45"/>
                </a:moveTo>
                <a:cubicBezTo>
                  <a:pt x="40" y="50"/>
                  <a:pt x="32" y="50"/>
                  <a:pt x="28" y="45"/>
                </a:cubicBezTo>
                <a:cubicBezTo>
                  <a:pt x="23" y="40"/>
                  <a:pt x="23" y="32"/>
                  <a:pt x="28" y="28"/>
                </a:cubicBezTo>
                <a:cubicBezTo>
                  <a:pt x="32" y="23"/>
                  <a:pt x="40" y="23"/>
                  <a:pt x="45" y="28"/>
                </a:cubicBezTo>
                <a:cubicBezTo>
                  <a:pt x="49" y="32"/>
                  <a:pt x="49" y="40"/>
                  <a:pt x="45" y="45"/>
                </a:cubicBezTo>
                <a:close/>
                <a:moveTo>
                  <a:pt x="124" y="132"/>
                </a:moveTo>
                <a:cubicBezTo>
                  <a:pt x="124" y="133"/>
                  <a:pt x="123" y="133"/>
                  <a:pt x="123" y="132"/>
                </a:cubicBezTo>
                <a:cubicBezTo>
                  <a:pt x="79" y="89"/>
                  <a:pt x="79" y="89"/>
                  <a:pt x="79" y="89"/>
                </a:cubicBezTo>
                <a:cubicBezTo>
                  <a:pt x="79" y="89"/>
                  <a:pt x="79" y="88"/>
                  <a:pt x="79" y="87"/>
                </a:cubicBezTo>
                <a:cubicBezTo>
                  <a:pt x="80" y="87"/>
                  <a:pt x="81" y="87"/>
                  <a:pt x="81" y="87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25" y="131"/>
                  <a:pt x="125" y="132"/>
                  <a:pt x="124" y="132"/>
                </a:cubicBezTo>
                <a:close/>
                <a:moveTo>
                  <a:pt x="126" y="128"/>
                </a:moveTo>
                <a:cubicBezTo>
                  <a:pt x="126" y="129"/>
                  <a:pt x="125" y="129"/>
                  <a:pt x="125" y="128"/>
                </a:cubicBezTo>
                <a:cubicBezTo>
                  <a:pt x="83" y="87"/>
                  <a:pt x="83" y="87"/>
                  <a:pt x="83" y="87"/>
                </a:cubicBezTo>
                <a:cubicBezTo>
                  <a:pt x="83" y="87"/>
                  <a:pt x="83" y="86"/>
                  <a:pt x="83" y="85"/>
                </a:cubicBezTo>
                <a:cubicBezTo>
                  <a:pt x="84" y="85"/>
                  <a:pt x="85" y="85"/>
                  <a:pt x="85" y="85"/>
                </a:cubicBezTo>
                <a:cubicBezTo>
                  <a:pt x="126" y="127"/>
                  <a:pt x="126" y="127"/>
                  <a:pt x="126" y="127"/>
                </a:cubicBezTo>
                <a:cubicBezTo>
                  <a:pt x="127" y="127"/>
                  <a:pt x="127" y="128"/>
                  <a:pt x="126" y="128"/>
                </a:cubicBezTo>
                <a:close/>
              </a:path>
            </a:pathLst>
          </a:custGeom>
          <a:solidFill>
            <a:srgbClr val="EE556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Freeform 77"/>
          <p:cNvSpPr>
            <a:spLocks noEditPoints="1"/>
          </p:cNvSpPr>
          <p:nvPr/>
        </p:nvSpPr>
        <p:spPr bwMode="auto">
          <a:xfrm>
            <a:off x="2513013" y="3198813"/>
            <a:ext cx="468313" cy="431800"/>
          </a:xfrm>
          <a:custGeom>
            <a:avLst/>
            <a:gdLst>
              <a:gd name="T0" fmla="*/ 93 w 140"/>
              <a:gd name="T1" fmla="*/ 57 h 129"/>
              <a:gd name="T2" fmla="*/ 75 w 140"/>
              <a:gd name="T3" fmla="*/ 54 h 129"/>
              <a:gd name="T4" fmla="*/ 79 w 140"/>
              <a:gd name="T5" fmla="*/ 38 h 129"/>
              <a:gd name="T6" fmla="*/ 65 w 140"/>
              <a:gd name="T7" fmla="*/ 33 h 129"/>
              <a:gd name="T8" fmla="*/ 50 w 140"/>
              <a:gd name="T9" fmla="*/ 43 h 129"/>
              <a:gd name="T10" fmla="*/ 41 w 140"/>
              <a:gd name="T11" fmla="*/ 30 h 129"/>
              <a:gd name="T12" fmla="*/ 28 w 140"/>
              <a:gd name="T13" fmla="*/ 36 h 129"/>
              <a:gd name="T14" fmla="*/ 24 w 140"/>
              <a:gd name="T15" fmla="*/ 54 h 129"/>
              <a:gd name="T16" fmla="*/ 9 w 140"/>
              <a:gd name="T17" fmla="*/ 50 h 129"/>
              <a:gd name="T18" fmla="*/ 4 w 140"/>
              <a:gd name="T19" fmla="*/ 64 h 129"/>
              <a:gd name="T20" fmla="*/ 14 w 140"/>
              <a:gd name="T21" fmla="*/ 79 h 129"/>
              <a:gd name="T22" fmla="*/ 0 w 140"/>
              <a:gd name="T23" fmla="*/ 88 h 129"/>
              <a:gd name="T24" fmla="*/ 7 w 140"/>
              <a:gd name="T25" fmla="*/ 101 h 129"/>
              <a:gd name="T26" fmla="*/ 25 w 140"/>
              <a:gd name="T27" fmla="*/ 105 h 129"/>
              <a:gd name="T28" fmla="*/ 21 w 140"/>
              <a:gd name="T29" fmla="*/ 120 h 129"/>
              <a:gd name="T30" fmla="*/ 35 w 140"/>
              <a:gd name="T31" fmla="*/ 125 h 129"/>
              <a:gd name="T32" fmla="*/ 50 w 140"/>
              <a:gd name="T33" fmla="*/ 115 h 129"/>
              <a:gd name="T34" fmla="*/ 59 w 140"/>
              <a:gd name="T35" fmla="*/ 129 h 129"/>
              <a:gd name="T36" fmla="*/ 72 w 140"/>
              <a:gd name="T37" fmla="*/ 122 h 129"/>
              <a:gd name="T38" fmla="*/ 75 w 140"/>
              <a:gd name="T39" fmla="*/ 104 h 129"/>
              <a:gd name="T40" fmla="*/ 91 w 140"/>
              <a:gd name="T41" fmla="*/ 108 h 129"/>
              <a:gd name="T42" fmla="*/ 96 w 140"/>
              <a:gd name="T43" fmla="*/ 94 h 129"/>
              <a:gd name="T44" fmla="*/ 86 w 140"/>
              <a:gd name="T45" fmla="*/ 79 h 129"/>
              <a:gd name="T46" fmla="*/ 99 w 140"/>
              <a:gd name="T47" fmla="*/ 70 h 129"/>
              <a:gd name="T48" fmla="*/ 56 w 140"/>
              <a:gd name="T49" fmla="*/ 100 h 129"/>
              <a:gd name="T50" fmla="*/ 44 w 140"/>
              <a:gd name="T51" fmla="*/ 59 h 129"/>
              <a:gd name="T52" fmla="*/ 56 w 140"/>
              <a:gd name="T53" fmla="*/ 100 h 129"/>
              <a:gd name="T54" fmla="*/ 54 w 140"/>
              <a:gd name="T55" fmla="*/ 94 h 129"/>
              <a:gd name="T56" fmla="*/ 45 w 140"/>
              <a:gd name="T57" fmla="*/ 64 h 129"/>
              <a:gd name="T58" fmla="*/ 139 w 140"/>
              <a:gd name="T59" fmla="*/ 41 h 129"/>
              <a:gd name="T60" fmla="*/ 132 w 140"/>
              <a:gd name="T61" fmla="*/ 31 h 129"/>
              <a:gd name="T62" fmla="*/ 137 w 140"/>
              <a:gd name="T63" fmla="*/ 20 h 129"/>
              <a:gd name="T64" fmla="*/ 133 w 140"/>
              <a:gd name="T65" fmla="*/ 11 h 129"/>
              <a:gd name="T66" fmla="*/ 122 w 140"/>
              <a:gd name="T67" fmla="*/ 14 h 129"/>
              <a:gd name="T68" fmla="*/ 111 w 140"/>
              <a:gd name="T69" fmla="*/ 2 h 129"/>
              <a:gd name="T70" fmla="*/ 101 w 140"/>
              <a:gd name="T71" fmla="*/ 1 h 129"/>
              <a:gd name="T72" fmla="*/ 99 w 140"/>
              <a:gd name="T73" fmla="*/ 12 h 129"/>
              <a:gd name="T74" fmla="*/ 82 w 140"/>
              <a:gd name="T75" fmla="*/ 15 h 129"/>
              <a:gd name="T76" fmla="*/ 77 w 140"/>
              <a:gd name="T77" fmla="*/ 23 h 129"/>
              <a:gd name="T78" fmla="*/ 85 w 140"/>
              <a:gd name="T79" fmla="*/ 31 h 129"/>
              <a:gd name="T80" fmla="*/ 86 w 140"/>
              <a:gd name="T81" fmla="*/ 40 h 129"/>
              <a:gd name="T82" fmla="*/ 79 w 140"/>
              <a:gd name="T83" fmla="*/ 50 h 129"/>
              <a:gd name="T84" fmla="*/ 86 w 140"/>
              <a:gd name="T85" fmla="*/ 56 h 129"/>
              <a:gd name="T86" fmla="*/ 103 w 140"/>
              <a:gd name="T87" fmla="*/ 56 h 129"/>
              <a:gd name="T88" fmla="*/ 108 w 140"/>
              <a:gd name="T89" fmla="*/ 67 h 129"/>
              <a:gd name="T90" fmla="*/ 117 w 140"/>
              <a:gd name="T91" fmla="*/ 64 h 129"/>
              <a:gd name="T92" fmla="*/ 126 w 140"/>
              <a:gd name="T93" fmla="*/ 49 h 129"/>
              <a:gd name="T94" fmla="*/ 137 w 140"/>
              <a:gd name="T95" fmla="*/ 50 h 129"/>
              <a:gd name="T96" fmla="*/ 139 w 140"/>
              <a:gd name="T97" fmla="*/ 41 h 129"/>
              <a:gd name="T98" fmla="*/ 96 w 140"/>
              <a:gd name="T99" fmla="*/ 35 h 129"/>
              <a:gd name="T100" fmla="*/ 121 w 140"/>
              <a:gd name="T101" fmla="*/ 3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29">
                <a:moveTo>
                  <a:pt x="96" y="59"/>
                </a:moveTo>
                <a:cubicBezTo>
                  <a:pt x="96" y="58"/>
                  <a:pt x="94" y="57"/>
                  <a:pt x="93" y="57"/>
                </a:cubicBezTo>
                <a:cubicBezTo>
                  <a:pt x="80" y="59"/>
                  <a:pt x="80" y="59"/>
                  <a:pt x="80" y="59"/>
                </a:cubicBezTo>
                <a:cubicBezTo>
                  <a:pt x="78" y="57"/>
                  <a:pt x="77" y="55"/>
                  <a:pt x="75" y="54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40"/>
                  <a:pt x="80" y="39"/>
                  <a:pt x="79" y="38"/>
                </a:cubicBezTo>
                <a:cubicBezTo>
                  <a:pt x="68" y="32"/>
                  <a:pt x="68" y="32"/>
                  <a:pt x="68" y="32"/>
                </a:cubicBezTo>
                <a:cubicBezTo>
                  <a:pt x="67" y="32"/>
                  <a:pt x="65" y="32"/>
                  <a:pt x="65" y="33"/>
                </a:cubicBezTo>
                <a:cubicBezTo>
                  <a:pt x="57" y="44"/>
                  <a:pt x="57" y="44"/>
                  <a:pt x="57" y="44"/>
                </a:cubicBezTo>
                <a:cubicBezTo>
                  <a:pt x="55" y="44"/>
                  <a:pt x="52" y="43"/>
                  <a:pt x="50" y="43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0"/>
                  <a:pt x="42" y="29"/>
                  <a:pt x="41" y="30"/>
                </a:cubicBezTo>
                <a:cubicBezTo>
                  <a:pt x="30" y="33"/>
                  <a:pt x="30" y="33"/>
                  <a:pt x="30" y="33"/>
                </a:cubicBezTo>
                <a:cubicBezTo>
                  <a:pt x="28" y="33"/>
                  <a:pt x="28" y="35"/>
                  <a:pt x="28" y="36"/>
                </a:cubicBezTo>
                <a:cubicBezTo>
                  <a:pt x="30" y="49"/>
                  <a:pt x="30" y="49"/>
                  <a:pt x="30" y="49"/>
                </a:cubicBezTo>
                <a:cubicBezTo>
                  <a:pt x="28" y="51"/>
                  <a:pt x="26" y="52"/>
                  <a:pt x="24" y="54"/>
                </a:cubicBezTo>
                <a:cubicBezTo>
                  <a:pt x="12" y="49"/>
                  <a:pt x="12" y="49"/>
                  <a:pt x="12" y="49"/>
                </a:cubicBezTo>
                <a:cubicBezTo>
                  <a:pt x="11" y="49"/>
                  <a:pt x="9" y="49"/>
                  <a:pt x="9" y="50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2"/>
                  <a:pt x="3" y="64"/>
                  <a:pt x="4" y="64"/>
                </a:cubicBezTo>
                <a:cubicBezTo>
                  <a:pt x="15" y="72"/>
                  <a:pt x="15" y="72"/>
                  <a:pt x="15" y="72"/>
                </a:cubicBezTo>
                <a:cubicBezTo>
                  <a:pt x="14" y="74"/>
                  <a:pt x="14" y="77"/>
                  <a:pt x="14" y="79"/>
                </a:cubicBezTo>
                <a:cubicBezTo>
                  <a:pt x="2" y="85"/>
                  <a:pt x="2" y="85"/>
                  <a:pt x="2" y="85"/>
                </a:cubicBezTo>
                <a:cubicBezTo>
                  <a:pt x="1" y="85"/>
                  <a:pt x="0" y="87"/>
                  <a:pt x="0" y="88"/>
                </a:cubicBezTo>
                <a:cubicBezTo>
                  <a:pt x="4" y="99"/>
                  <a:pt x="4" y="99"/>
                  <a:pt x="4" y="99"/>
                </a:cubicBezTo>
                <a:cubicBezTo>
                  <a:pt x="4" y="101"/>
                  <a:pt x="6" y="101"/>
                  <a:pt x="7" y="101"/>
                </a:cubicBezTo>
                <a:cubicBezTo>
                  <a:pt x="20" y="99"/>
                  <a:pt x="20" y="99"/>
                  <a:pt x="20" y="99"/>
                </a:cubicBezTo>
                <a:cubicBezTo>
                  <a:pt x="21" y="101"/>
                  <a:pt x="23" y="103"/>
                  <a:pt x="25" y="105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19" y="118"/>
                  <a:pt x="20" y="120"/>
                  <a:pt x="21" y="120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33" y="127"/>
                  <a:pt x="34" y="126"/>
                  <a:pt x="35" y="125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45" y="115"/>
                  <a:pt x="47" y="115"/>
                  <a:pt x="50" y="115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6" y="128"/>
                  <a:pt x="57" y="129"/>
                  <a:pt x="59" y="129"/>
                </a:cubicBezTo>
                <a:cubicBezTo>
                  <a:pt x="70" y="125"/>
                  <a:pt x="70" y="125"/>
                  <a:pt x="70" y="125"/>
                </a:cubicBezTo>
                <a:cubicBezTo>
                  <a:pt x="71" y="125"/>
                  <a:pt x="72" y="123"/>
                  <a:pt x="72" y="122"/>
                </a:cubicBezTo>
                <a:cubicBezTo>
                  <a:pt x="70" y="109"/>
                  <a:pt x="70" y="109"/>
                  <a:pt x="70" y="109"/>
                </a:cubicBezTo>
                <a:cubicBezTo>
                  <a:pt x="72" y="108"/>
                  <a:pt x="74" y="106"/>
                  <a:pt x="75" y="104"/>
                </a:cubicBezTo>
                <a:cubicBezTo>
                  <a:pt x="88" y="109"/>
                  <a:pt x="88" y="109"/>
                  <a:pt x="88" y="109"/>
                </a:cubicBezTo>
                <a:cubicBezTo>
                  <a:pt x="89" y="110"/>
                  <a:pt x="90" y="109"/>
                  <a:pt x="91" y="108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6"/>
                  <a:pt x="97" y="95"/>
                  <a:pt x="96" y="94"/>
                </a:cubicBezTo>
                <a:cubicBezTo>
                  <a:pt x="85" y="86"/>
                  <a:pt x="85" y="86"/>
                  <a:pt x="85" y="86"/>
                </a:cubicBezTo>
                <a:cubicBezTo>
                  <a:pt x="85" y="84"/>
                  <a:pt x="86" y="81"/>
                  <a:pt x="86" y="79"/>
                </a:cubicBezTo>
                <a:cubicBezTo>
                  <a:pt x="98" y="74"/>
                  <a:pt x="98" y="74"/>
                  <a:pt x="98" y="74"/>
                </a:cubicBezTo>
                <a:cubicBezTo>
                  <a:pt x="99" y="73"/>
                  <a:pt x="100" y="72"/>
                  <a:pt x="99" y="70"/>
                </a:cubicBezTo>
                <a:lnTo>
                  <a:pt x="96" y="59"/>
                </a:lnTo>
                <a:close/>
                <a:moveTo>
                  <a:pt x="56" y="100"/>
                </a:moveTo>
                <a:cubicBezTo>
                  <a:pt x="45" y="103"/>
                  <a:pt x="33" y="97"/>
                  <a:pt x="29" y="85"/>
                </a:cubicBezTo>
                <a:cubicBezTo>
                  <a:pt x="26" y="74"/>
                  <a:pt x="32" y="62"/>
                  <a:pt x="44" y="59"/>
                </a:cubicBezTo>
                <a:cubicBezTo>
                  <a:pt x="55" y="55"/>
                  <a:pt x="67" y="62"/>
                  <a:pt x="70" y="73"/>
                </a:cubicBezTo>
                <a:cubicBezTo>
                  <a:pt x="74" y="84"/>
                  <a:pt x="67" y="96"/>
                  <a:pt x="56" y="100"/>
                </a:cubicBezTo>
                <a:close/>
                <a:moveTo>
                  <a:pt x="64" y="75"/>
                </a:moveTo>
                <a:cubicBezTo>
                  <a:pt x="67" y="83"/>
                  <a:pt x="62" y="91"/>
                  <a:pt x="54" y="94"/>
                </a:cubicBezTo>
                <a:cubicBezTo>
                  <a:pt x="46" y="96"/>
                  <a:pt x="38" y="92"/>
                  <a:pt x="35" y="84"/>
                </a:cubicBezTo>
                <a:cubicBezTo>
                  <a:pt x="33" y="75"/>
                  <a:pt x="37" y="67"/>
                  <a:pt x="45" y="64"/>
                </a:cubicBezTo>
                <a:cubicBezTo>
                  <a:pt x="53" y="62"/>
                  <a:pt x="62" y="67"/>
                  <a:pt x="64" y="75"/>
                </a:cubicBezTo>
                <a:close/>
                <a:moveTo>
                  <a:pt x="139" y="41"/>
                </a:moveTo>
                <a:cubicBezTo>
                  <a:pt x="132" y="36"/>
                  <a:pt x="132" y="36"/>
                  <a:pt x="132" y="36"/>
                </a:cubicBezTo>
                <a:cubicBezTo>
                  <a:pt x="132" y="34"/>
                  <a:pt x="132" y="33"/>
                  <a:pt x="132" y="31"/>
                </a:cubicBezTo>
                <a:cubicBezTo>
                  <a:pt x="131" y="29"/>
                  <a:pt x="131" y="28"/>
                  <a:pt x="131" y="26"/>
                </a:cubicBezTo>
                <a:cubicBezTo>
                  <a:pt x="137" y="20"/>
                  <a:pt x="137" y="20"/>
                  <a:pt x="137" y="20"/>
                </a:cubicBezTo>
                <a:cubicBezTo>
                  <a:pt x="138" y="19"/>
                  <a:pt x="138" y="18"/>
                  <a:pt x="137" y="17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2" y="10"/>
                  <a:pt x="131" y="10"/>
                  <a:pt x="130" y="10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19" y="12"/>
                  <a:pt x="116" y="11"/>
                  <a:pt x="113" y="10"/>
                </a:cubicBezTo>
                <a:cubicBezTo>
                  <a:pt x="111" y="2"/>
                  <a:pt x="111" y="2"/>
                  <a:pt x="111" y="2"/>
                </a:cubicBezTo>
                <a:cubicBezTo>
                  <a:pt x="111" y="1"/>
                  <a:pt x="109" y="0"/>
                  <a:pt x="108" y="0"/>
                </a:cubicBezTo>
                <a:cubicBezTo>
                  <a:pt x="101" y="1"/>
                  <a:pt x="101" y="1"/>
                  <a:pt x="101" y="1"/>
                </a:cubicBezTo>
                <a:cubicBezTo>
                  <a:pt x="100" y="1"/>
                  <a:pt x="99" y="2"/>
                  <a:pt x="99" y="3"/>
                </a:cubicBezTo>
                <a:cubicBezTo>
                  <a:pt x="99" y="12"/>
                  <a:pt x="99" y="12"/>
                  <a:pt x="99" y="12"/>
                </a:cubicBezTo>
                <a:cubicBezTo>
                  <a:pt x="96" y="13"/>
                  <a:pt x="93" y="15"/>
                  <a:pt x="91" y="18"/>
                </a:cubicBezTo>
                <a:cubicBezTo>
                  <a:pt x="82" y="15"/>
                  <a:pt x="82" y="15"/>
                  <a:pt x="82" y="15"/>
                </a:cubicBezTo>
                <a:cubicBezTo>
                  <a:pt x="81" y="15"/>
                  <a:pt x="80" y="16"/>
                  <a:pt x="79" y="17"/>
                </a:cubicBezTo>
                <a:cubicBezTo>
                  <a:pt x="77" y="23"/>
                  <a:pt x="77" y="23"/>
                  <a:pt x="77" y="23"/>
                </a:cubicBezTo>
                <a:cubicBezTo>
                  <a:pt x="76" y="24"/>
                  <a:pt x="76" y="25"/>
                  <a:pt x="77" y="26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32"/>
                  <a:pt x="85" y="34"/>
                  <a:pt x="85" y="36"/>
                </a:cubicBezTo>
                <a:cubicBezTo>
                  <a:pt x="85" y="37"/>
                  <a:pt x="85" y="39"/>
                  <a:pt x="86" y="40"/>
                </a:cubicBezTo>
                <a:cubicBezTo>
                  <a:pt x="80" y="47"/>
                  <a:pt x="80" y="47"/>
                  <a:pt x="80" y="47"/>
                </a:cubicBezTo>
                <a:cubicBezTo>
                  <a:pt x="79" y="48"/>
                  <a:pt x="79" y="49"/>
                  <a:pt x="79" y="50"/>
                </a:cubicBezTo>
                <a:cubicBezTo>
                  <a:pt x="83" y="56"/>
                  <a:pt x="83" y="56"/>
                  <a:pt x="83" y="56"/>
                </a:cubicBezTo>
                <a:cubicBezTo>
                  <a:pt x="84" y="57"/>
                  <a:pt x="85" y="57"/>
                  <a:pt x="86" y="56"/>
                </a:cubicBezTo>
                <a:cubicBezTo>
                  <a:pt x="94" y="52"/>
                  <a:pt x="94" y="52"/>
                  <a:pt x="94" y="52"/>
                </a:cubicBezTo>
                <a:cubicBezTo>
                  <a:pt x="97" y="54"/>
                  <a:pt x="100" y="56"/>
                  <a:pt x="103" y="56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6" y="66"/>
                  <a:pt x="107" y="67"/>
                  <a:pt x="108" y="67"/>
                </a:cubicBezTo>
                <a:cubicBezTo>
                  <a:pt x="115" y="66"/>
                  <a:pt x="115" y="66"/>
                  <a:pt x="115" y="66"/>
                </a:cubicBezTo>
                <a:cubicBezTo>
                  <a:pt x="116" y="66"/>
                  <a:pt x="117" y="65"/>
                  <a:pt x="117" y="64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21" y="53"/>
                  <a:pt x="123" y="51"/>
                  <a:pt x="126" y="49"/>
                </a:cubicBezTo>
                <a:cubicBezTo>
                  <a:pt x="134" y="51"/>
                  <a:pt x="134" y="51"/>
                  <a:pt x="134" y="51"/>
                </a:cubicBezTo>
                <a:cubicBezTo>
                  <a:pt x="135" y="52"/>
                  <a:pt x="137" y="51"/>
                  <a:pt x="137" y="50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43"/>
                  <a:pt x="140" y="41"/>
                  <a:pt x="139" y="41"/>
                </a:cubicBezTo>
                <a:close/>
                <a:moveTo>
                  <a:pt x="110" y="46"/>
                </a:moveTo>
                <a:cubicBezTo>
                  <a:pt x="103" y="46"/>
                  <a:pt x="97" y="41"/>
                  <a:pt x="96" y="35"/>
                </a:cubicBezTo>
                <a:cubicBezTo>
                  <a:pt x="95" y="28"/>
                  <a:pt x="100" y="22"/>
                  <a:pt x="107" y="21"/>
                </a:cubicBezTo>
                <a:cubicBezTo>
                  <a:pt x="114" y="20"/>
                  <a:pt x="120" y="25"/>
                  <a:pt x="121" y="32"/>
                </a:cubicBezTo>
                <a:cubicBezTo>
                  <a:pt x="121" y="39"/>
                  <a:pt x="116" y="45"/>
                  <a:pt x="110" y="4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Freeform 78"/>
          <p:cNvSpPr>
            <a:spLocks noEditPoints="1"/>
          </p:cNvSpPr>
          <p:nvPr/>
        </p:nvSpPr>
        <p:spPr bwMode="auto">
          <a:xfrm>
            <a:off x="2492376" y="1300163"/>
            <a:ext cx="508000" cy="374650"/>
          </a:xfrm>
          <a:custGeom>
            <a:avLst/>
            <a:gdLst>
              <a:gd name="T0" fmla="*/ 151 w 152"/>
              <a:gd name="T1" fmla="*/ 112 h 112"/>
              <a:gd name="T2" fmla="*/ 117 w 152"/>
              <a:gd name="T3" fmla="*/ 112 h 112"/>
              <a:gd name="T4" fmla="*/ 113 w 152"/>
              <a:gd name="T5" fmla="*/ 70 h 112"/>
              <a:gd name="T6" fmla="*/ 95 w 152"/>
              <a:gd name="T7" fmla="*/ 65 h 112"/>
              <a:gd name="T8" fmla="*/ 103 w 152"/>
              <a:gd name="T9" fmla="*/ 59 h 112"/>
              <a:gd name="T10" fmla="*/ 98 w 152"/>
              <a:gd name="T11" fmla="*/ 48 h 112"/>
              <a:gd name="T12" fmla="*/ 94 w 152"/>
              <a:gd name="T13" fmla="*/ 43 h 112"/>
              <a:gd name="T14" fmla="*/ 97 w 152"/>
              <a:gd name="T15" fmla="*/ 36 h 112"/>
              <a:gd name="T16" fmla="*/ 96 w 152"/>
              <a:gd name="T17" fmla="*/ 26 h 112"/>
              <a:gd name="T18" fmla="*/ 114 w 152"/>
              <a:gd name="T19" fmla="*/ 12 h 112"/>
              <a:gd name="T20" fmla="*/ 133 w 152"/>
              <a:gd name="T21" fmla="*/ 26 h 112"/>
              <a:gd name="T22" fmla="*/ 132 w 152"/>
              <a:gd name="T23" fmla="*/ 36 h 112"/>
              <a:gd name="T24" fmla="*/ 135 w 152"/>
              <a:gd name="T25" fmla="*/ 43 h 112"/>
              <a:gd name="T26" fmla="*/ 131 w 152"/>
              <a:gd name="T27" fmla="*/ 48 h 112"/>
              <a:gd name="T28" fmla="*/ 126 w 152"/>
              <a:gd name="T29" fmla="*/ 59 h 112"/>
              <a:gd name="T30" fmla="*/ 126 w 152"/>
              <a:gd name="T31" fmla="*/ 68 h 112"/>
              <a:gd name="T32" fmla="*/ 138 w 152"/>
              <a:gd name="T33" fmla="*/ 73 h 112"/>
              <a:gd name="T34" fmla="*/ 150 w 152"/>
              <a:gd name="T35" fmla="*/ 84 h 112"/>
              <a:gd name="T36" fmla="*/ 151 w 152"/>
              <a:gd name="T37" fmla="*/ 112 h 112"/>
              <a:gd name="T38" fmla="*/ 79 w 152"/>
              <a:gd name="T39" fmla="*/ 69 h 112"/>
              <a:gd name="T40" fmla="*/ 66 w 152"/>
              <a:gd name="T41" fmla="*/ 63 h 112"/>
              <a:gd name="T42" fmla="*/ 66 w 152"/>
              <a:gd name="T43" fmla="*/ 53 h 112"/>
              <a:gd name="T44" fmla="*/ 71 w 152"/>
              <a:gd name="T45" fmla="*/ 41 h 112"/>
              <a:gd name="T46" fmla="*/ 76 w 152"/>
              <a:gd name="T47" fmla="*/ 35 h 112"/>
              <a:gd name="T48" fmla="*/ 73 w 152"/>
              <a:gd name="T49" fmla="*/ 28 h 112"/>
              <a:gd name="T50" fmla="*/ 73 w 152"/>
              <a:gd name="T51" fmla="*/ 17 h 112"/>
              <a:gd name="T52" fmla="*/ 53 w 152"/>
              <a:gd name="T53" fmla="*/ 0 h 112"/>
              <a:gd name="T54" fmla="*/ 32 w 152"/>
              <a:gd name="T55" fmla="*/ 17 h 112"/>
              <a:gd name="T56" fmla="*/ 33 w 152"/>
              <a:gd name="T57" fmla="*/ 28 h 112"/>
              <a:gd name="T58" fmla="*/ 30 w 152"/>
              <a:gd name="T59" fmla="*/ 35 h 112"/>
              <a:gd name="T60" fmla="*/ 35 w 152"/>
              <a:gd name="T61" fmla="*/ 41 h 112"/>
              <a:gd name="T62" fmla="*/ 40 w 152"/>
              <a:gd name="T63" fmla="*/ 53 h 112"/>
              <a:gd name="T64" fmla="*/ 40 w 152"/>
              <a:gd name="T65" fmla="*/ 63 h 112"/>
              <a:gd name="T66" fmla="*/ 27 w 152"/>
              <a:gd name="T67" fmla="*/ 69 h 112"/>
              <a:gd name="T68" fmla="*/ 3 w 152"/>
              <a:gd name="T69" fmla="*/ 81 h 112"/>
              <a:gd name="T70" fmla="*/ 1 w 152"/>
              <a:gd name="T71" fmla="*/ 112 h 112"/>
              <a:gd name="T72" fmla="*/ 53 w 152"/>
              <a:gd name="T73" fmla="*/ 112 h 112"/>
              <a:gd name="T74" fmla="*/ 104 w 152"/>
              <a:gd name="T75" fmla="*/ 112 h 112"/>
              <a:gd name="T76" fmla="*/ 102 w 152"/>
              <a:gd name="T77" fmla="*/ 81 h 112"/>
              <a:gd name="T78" fmla="*/ 79 w 152"/>
              <a:gd name="T79" fmla="*/ 69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" h="112">
                <a:moveTo>
                  <a:pt x="151" y="112"/>
                </a:moveTo>
                <a:cubicBezTo>
                  <a:pt x="117" y="112"/>
                  <a:pt x="117" y="112"/>
                  <a:pt x="117" y="112"/>
                </a:cubicBezTo>
                <a:cubicBezTo>
                  <a:pt x="118" y="78"/>
                  <a:pt x="114" y="72"/>
                  <a:pt x="113" y="70"/>
                </a:cubicBezTo>
                <a:cubicBezTo>
                  <a:pt x="111" y="66"/>
                  <a:pt x="99" y="68"/>
                  <a:pt x="95" y="65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103" y="59"/>
                  <a:pt x="99" y="57"/>
                  <a:pt x="98" y="48"/>
                </a:cubicBezTo>
                <a:cubicBezTo>
                  <a:pt x="96" y="49"/>
                  <a:pt x="94" y="45"/>
                  <a:pt x="94" y="43"/>
                </a:cubicBezTo>
                <a:cubicBezTo>
                  <a:pt x="93" y="41"/>
                  <a:pt x="94" y="36"/>
                  <a:pt x="97" y="36"/>
                </a:cubicBezTo>
                <a:cubicBezTo>
                  <a:pt x="96" y="32"/>
                  <a:pt x="96" y="28"/>
                  <a:pt x="96" y="26"/>
                </a:cubicBezTo>
                <a:cubicBezTo>
                  <a:pt x="97" y="19"/>
                  <a:pt x="104" y="12"/>
                  <a:pt x="114" y="12"/>
                </a:cubicBezTo>
                <a:cubicBezTo>
                  <a:pt x="125" y="12"/>
                  <a:pt x="132" y="19"/>
                  <a:pt x="133" y="26"/>
                </a:cubicBezTo>
                <a:cubicBezTo>
                  <a:pt x="133" y="28"/>
                  <a:pt x="133" y="32"/>
                  <a:pt x="132" y="36"/>
                </a:cubicBezTo>
                <a:cubicBezTo>
                  <a:pt x="135" y="36"/>
                  <a:pt x="135" y="41"/>
                  <a:pt x="135" y="43"/>
                </a:cubicBezTo>
                <a:cubicBezTo>
                  <a:pt x="135" y="45"/>
                  <a:pt x="133" y="49"/>
                  <a:pt x="131" y="48"/>
                </a:cubicBezTo>
                <a:cubicBezTo>
                  <a:pt x="129" y="57"/>
                  <a:pt x="126" y="59"/>
                  <a:pt x="126" y="5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8"/>
                  <a:pt x="128" y="70"/>
                  <a:pt x="138" y="73"/>
                </a:cubicBezTo>
                <a:cubicBezTo>
                  <a:pt x="147" y="77"/>
                  <a:pt x="147" y="80"/>
                  <a:pt x="150" y="84"/>
                </a:cubicBezTo>
                <a:cubicBezTo>
                  <a:pt x="152" y="88"/>
                  <a:pt x="151" y="112"/>
                  <a:pt x="151" y="112"/>
                </a:cubicBezTo>
                <a:close/>
                <a:moveTo>
                  <a:pt x="79" y="69"/>
                </a:moveTo>
                <a:cubicBezTo>
                  <a:pt x="68" y="65"/>
                  <a:pt x="66" y="63"/>
                  <a:pt x="66" y="6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70" y="50"/>
                  <a:pt x="71" y="41"/>
                </a:cubicBezTo>
                <a:cubicBezTo>
                  <a:pt x="73" y="42"/>
                  <a:pt x="76" y="37"/>
                  <a:pt x="76" y="35"/>
                </a:cubicBezTo>
                <a:cubicBezTo>
                  <a:pt x="76" y="33"/>
                  <a:pt x="75" y="27"/>
                  <a:pt x="73" y="28"/>
                </a:cubicBezTo>
                <a:cubicBezTo>
                  <a:pt x="73" y="23"/>
                  <a:pt x="74" y="19"/>
                  <a:pt x="73" y="17"/>
                </a:cubicBezTo>
                <a:cubicBezTo>
                  <a:pt x="73" y="9"/>
                  <a:pt x="65" y="0"/>
                  <a:pt x="53" y="0"/>
                </a:cubicBezTo>
                <a:cubicBezTo>
                  <a:pt x="41" y="0"/>
                  <a:pt x="33" y="9"/>
                  <a:pt x="32" y="17"/>
                </a:cubicBezTo>
                <a:cubicBezTo>
                  <a:pt x="32" y="19"/>
                  <a:pt x="32" y="23"/>
                  <a:pt x="33" y="28"/>
                </a:cubicBezTo>
                <a:cubicBezTo>
                  <a:pt x="30" y="27"/>
                  <a:pt x="30" y="33"/>
                  <a:pt x="30" y="35"/>
                </a:cubicBezTo>
                <a:cubicBezTo>
                  <a:pt x="30" y="37"/>
                  <a:pt x="32" y="42"/>
                  <a:pt x="35" y="41"/>
                </a:cubicBezTo>
                <a:cubicBezTo>
                  <a:pt x="36" y="50"/>
                  <a:pt x="40" y="53"/>
                  <a:pt x="40" y="53"/>
                </a:cubicBezTo>
                <a:cubicBezTo>
                  <a:pt x="40" y="63"/>
                  <a:pt x="40" y="63"/>
                  <a:pt x="40" y="63"/>
                </a:cubicBezTo>
                <a:cubicBezTo>
                  <a:pt x="40" y="63"/>
                  <a:pt x="37" y="65"/>
                  <a:pt x="27" y="69"/>
                </a:cubicBezTo>
                <a:cubicBezTo>
                  <a:pt x="17" y="73"/>
                  <a:pt x="6" y="76"/>
                  <a:pt x="3" y="81"/>
                </a:cubicBezTo>
                <a:cubicBezTo>
                  <a:pt x="0" y="85"/>
                  <a:pt x="1" y="112"/>
                  <a:pt x="1" y="112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4" y="112"/>
                  <a:pt x="105" y="85"/>
                  <a:pt x="102" y="81"/>
                </a:cubicBezTo>
                <a:cubicBezTo>
                  <a:pt x="99" y="76"/>
                  <a:pt x="89" y="73"/>
                  <a:pt x="79" y="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4424363" y="2260600"/>
            <a:ext cx="469900" cy="381000"/>
          </a:xfrm>
          <a:custGeom>
            <a:avLst/>
            <a:gdLst>
              <a:gd name="T0" fmla="*/ 56 w 141"/>
              <a:gd name="T1" fmla="*/ 60 h 114"/>
              <a:gd name="T2" fmla="*/ 18 w 141"/>
              <a:gd name="T3" fmla="*/ 104 h 114"/>
              <a:gd name="T4" fmla="*/ 11 w 141"/>
              <a:gd name="T5" fmla="*/ 107 h 114"/>
              <a:gd name="T6" fmla="*/ 4 w 141"/>
              <a:gd name="T7" fmla="*/ 105 h 114"/>
              <a:gd name="T8" fmla="*/ 3 w 141"/>
              <a:gd name="T9" fmla="*/ 91 h 114"/>
              <a:gd name="T10" fmla="*/ 49 w 141"/>
              <a:gd name="T11" fmla="*/ 38 h 114"/>
              <a:gd name="T12" fmla="*/ 57 w 141"/>
              <a:gd name="T13" fmla="*/ 35 h 114"/>
              <a:gd name="T14" fmla="*/ 64 w 141"/>
              <a:gd name="T15" fmla="*/ 39 h 114"/>
              <a:gd name="T16" fmla="*/ 78 w 141"/>
              <a:gd name="T17" fmla="*/ 54 h 114"/>
              <a:gd name="T18" fmla="*/ 102 w 141"/>
              <a:gd name="T19" fmla="*/ 25 h 114"/>
              <a:gd name="T20" fmla="*/ 79 w 141"/>
              <a:gd name="T21" fmla="*/ 5 h 114"/>
              <a:gd name="T22" fmla="*/ 136 w 141"/>
              <a:gd name="T23" fmla="*/ 0 h 114"/>
              <a:gd name="T24" fmla="*/ 141 w 141"/>
              <a:gd name="T25" fmla="*/ 58 h 114"/>
              <a:gd name="T26" fmla="*/ 117 w 141"/>
              <a:gd name="T27" fmla="*/ 38 h 114"/>
              <a:gd name="T28" fmla="*/ 85 w 141"/>
              <a:gd name="T29" fmla="*/ 76 h 114"/>
              <a:gd name="T30" fmla="*/ 78 w 141"/>
              <a:gd name="T31" fmla="*/ 80 h 114"/>
              <a:gd name="T32" fmla="*/ 70 w 141"/>
              <a:gd name="T33" fmla="*/ 76 h 114"/>
              <a:gd name="T34" fmla="*/ 56 w 141"/>
              <a:gd name="T35" fmla="*/ 60 h 114"/>
              <a:gd name="T36" fmla="*/ 26 w 141"/>
              <a:gd name="T37" fmla="*/ 114 h 114"/>
              <a:gd name="T38" fmla="*/ 57 w 141"/>
              <a:gd name="T39" fmla="*/ 114 h 114"/>
              <a:gd name="T40" fmla="*/ 57 w 141"/>
              <a:gd name="T41" fmla="*/ 77 h 114"/>
              <a:gd name="T42" fmla="*/ 26 w 141"/>
              <a:gd name="T43" fmla="*/ 112 h 114"/>
              <a:gd name="T44" fmla="*/ 26 w 141"/>
              <a:gd name="T45" fmla="*/ 114 h 114"/>
              <a:gd name="T46" fmla="*/ 89 w 141"/>
              <a:gd name="T47" fmla="*/ 89 h 114"/>
              <a:gd name="T48" fmla="*/ 80 w 141"/>
              <a:gd name="T49" fmla="*/ 94 h 114"/>
              <a:gd name="T50" fmla="*/ 65 w 141"/>
              <a:gd name="T51" fmla="*/ 87 h 114"/>
              <a:gd name="T52" fmla="*/ 65 w 141"/>
              <a:gd name="T53" fmla="*/ 114 h 114"/>
              <a:gd name="T54" fmla="*/ 101 w 141"/>
              <a:gd name="T55" fmla="*/ 114 h 114"/>
              <a:gd name="T56" fmla="*/ 102 w 141"/>
              <a:gd name="T57" fmla="*/ 74 h 114"/>
              <a:gd name="T58" fmla="*/ 89 w 141"/>
              <a:gd name="T59" fmla="*/ 89 h 114"/>
              <a:gd name="T60" fmla="*/ 117 w 141"/>
              <a:gd name="T61" fmla="*/ 55 h 114"/>
              <a:gd name="T62" fmla="*/ 110 w 141"/>
              <a:gd name="T63" fmla="*/ 65 h 114"/>
              <a:gd name="T64" fmla="*/ 110 w 141"/>
              <a:gd name="T65" fmla="*/ 114 h 114"/>
              <a:gd name="T66" fmla="*/ 140 w 141"/>
              <a:gd name="T67" fmla="*/ 114 h 114"/>
              <a:gd name="T68" fmla="*/ 140 w 141"/>
              <a:gd name="T69" fmla="*/ 73 h 114"/>
              <a:gd name="T70" fmla="*/ 117 w 141"/>
              <a:gd name="T71" fmla="*/ 55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" h="114">
                <a:moveTo>
                  <a:pt x="56" y="60"/>
                </a:moveTo>
                <a:cubicBezTo>
                  <a:pt x="18" y="104"/>
                  <a:pt x="18" y="104"/>
                  <a:pt x="18" y="104"/>
                </a:cubicBezTo>
                <a:cubicBezTo>
                  <a:pt x="16" y="106"/>
                  <a:pt x="13" y="107"/>
                  <a:pt x="11" y="107"/>
                </a:cubicBezTo>
                <a:cubicBezTo>
                  <a:pt x="8" y="107"/>
                  <a:pt x="6" y="106"/>
                  <a:pt x="4" y="105"/>
                </a:cubicBezTo>
                <a:cubicBezTo>
                  <a:pt x="0" y="101"/>
                  <a:pt x="0" y="95"/>
                  <a:pt x="3" y="91"/>
                </a:cubicBezTo>
                <a:cubicBezTo>
                  <a:pt x="49" y="38"/>
                  <a:pt x="49" y="38"/>
                  <a:pt x="49" y="38"/>
                </a:cubicBezTo>
                <a:cubicBezTo>
                  <a:pt x="51" y="36"/>
                  <a:pt x="54" y="35"/>
                  <a:pt x="57" y="35"/>
                </a:cubicBezTo>
                <a:cubicBezTo>
                  <a:pt x="60" y="35"/>
                  <a:pt x="62" y="36"/>
                  <a:pt x="64" y="39"/>
                </a:cubicBezTo>
                <a:cubicBezTo>
                  <a:pt x="78" y="54"/>
                  <a:pt x="78" y="54"/>
                  <a:pt x="78" y="54"/>
                </a:cubicBezTo>
                <a:cubicBezTo>
                  <a:pt x="102" y="25"/>
                  <a:pt x="102" y="25"/>
                  <a:pt x="102" y="25"/>
                </a:cubicBezTo>
                <a:cubicBezTo>
                  <a:pt x="79" y="5"/>
                  <a:pt x="79" y="5"/>
                  <a:pt x="79" y="5"/>
                </a:cubicBezTo>
                <a:cubicBezTo>
                  <a:pt x="136" y="0"/>
                  <a:pt x="136" y="0"/>
                  <a:pt x="136" y="0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85" y="76"/>
                  <a:pt x="85" y="76"/>
                  <a:pt x="85" y="76"/>
                </a:cubicBezTo>
                <a:cubicBezTo>
                  <a:pt x="83" y="78"/>
                  <a:pt x="81" y="80"/>
                  <a:pt x="78" y="80"/>
                </a:cubicBezTo>
                <a:cubicBezTo>
                  <a:pt x="75" y="80"/>
                  <a:pt x="72" y="78"/>
                  <a:pt x="70" y="76"/>
                </a:cubicBezTo>
                <a:lnTo>
                  <a:pt x="56" y="60"/>
                </a:lnTo>
                <a:close/>
                <a:moveTo>
                  <a:pt x="26" y="114"/>
                </a:moveTo>
                <a:cubicBezTo>
                  <a:pt x="57" y="114"/>
                  <a:pt x="57" y="114"/>
                  <a:pt x="57" y="114"/>
                </a:cubicBezTo>
                <a:cubicBezTo>
                  <a:pt x="57" y="77"/>
                  <a:pt x="57" y="77"/>
                  <a:pt x="57" y="77"/>
                </a:cubicBezTo>
                <a:cubicBezTo>
                  <a:pt x="26" y="112"/>
                  <a:pt x="26" y="112"/>
                  <a:pt x="26" y="112"/>
                </a:cubicBezTo>
                <a:lnTo>
                  <a:pt x="26" y="114"/>
                </a:lnTo>
                <a:close/>
                <a:moveTo>
                  <a:pt x="89" y="89"/>
                </a:moveTo>
                <a:cubicBezTo>
                  <a:pt x="83" y="94"/>
                  <a:pt x="80" y="94"/>
                  <a:pt x="80" y="94"/>
                </a:cubicBezTo>
                <a:cubicBezTo>
                  <a:pt x="76" y="94"/>
                  <a:pt x="69" y="90"/>
                  <a:pt x="65" y="87"/>
                </a:cubicBezTo>
                <a:cubicBezTo>
                  <a:pt x="65" y="114"/>
                  <a:pt x="65" y="114"/>
                  <a:pt x="65" y="114"/>
                </a:cubicBezTo>
                <a:cubicBezTo>
                  <a:pt x="101" y="114"/>
                  <a:pt x="101" y="114"/>
                  <a:pt x="101" y="114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97" y="80"/>
                  <a:pt x="93" y="85"/>
                  <a:pt x="89" y="89"/>
                </a:cubicBezTo>
                <a:close/>
                <a:moveTo>
                  <a:pt x="117" y="55"/>
                </a:moveTo>
                <a:cubicBezTo>
                  <a:pt x="110" y="65"/>
                  <a:pt x="110" y="65"/>
                  <a:pt x="110" y="65"/>
                </a:cubicBezTo>
                <a:cubicBezTo>
                  <a:pt x="110" y="114"/>
                  <a:pt x="110" y="114"/>
                  <a:pt x="110" y="114"/>
                </a:cubicBezTo>
                <a:cubicBezTo>
                  <a:pt x="140" y="114"/>
                  <a:pt x="140" y="114"/>
                  <a:pt x="140" y="114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4" y="68"/>
                  <a:pt x="117" y="55"/>
                  <a:pt x="117" y="5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6357938" y="2236788"/>
            <a:ext cx="428625" cy="427038"/>
          </a:xfrm>
          <a:custGeom>
            <a:avLst/>
            <a:gdLst>
              <a:gd name="T0" fmla="*/ 128 w 128"/>
              <a:gd name="T1" fmla="*/ 56 h 128"/>
              <a:gd name="T2" fmla="*/ 71 w 128"/>
              <a:gd name="T3" fmla="*/ 56 h 128"/>
              <a:gd name="T4" fmla="*/ 71 w 128"/>
              <a:gd name="T5" fmla="*/ 0 h 128"/>
              <a:gd name="T6" fmla="*/ 73 w 128"/>
              <a:gd name="T7" fmla="*/ 0 h 128"/>
              <a:gd name="T8" fmla="*/ 128 w 128"/>
              <a:gd name="T9" fmla="*/ 56 h 128"/>
              <a:gd name="T10" fmla="*/ 62 w 128"/>
              <a:gd name="T11" fmla="*/ 9 h 128"/>
              <a:gd name="T12" fmla="*/ 58 w 128"/>
              <a:gd name="T13" fmla="*/ 9 h 128"/>
              <a:gd name="T14" fmla="*/ 0 w 128"/>
              <a:gd name="T15" fmla="*/ 69 h 128"/>
              <a:gd name="T16" fmla="*/ 58 w 128"/>
              <a:gd name="T17" fmla="*/ 128 h 128"/>
              <a:gd name="T18" fmla="*/ 60 w 128"/>
              <a:gd name="T19" fmla="*/ 128 h 128"/>
              <a:gd name="T20" fmla="*/ 119 w 128"/>
              <a:gd name="T21" fmla="*/ 69 h 128"/>
              <a:gd name="T22" fmla="*/ 119 w 128"/>
              <a:gd name="T23" fmla="*/ 65 h 128"/>
              <a:gd name="T24" fmla="*/ 62 w 128"/>
              <a:gd name="T25" fmla="*/ 65 h 128"/>
              <a:gd name="T26" fmla="*/ 62 w 128"/>
              <a:gd name="T27" fmla="*/ 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8" h="128">
                <a:moveTo>
                  <a:pt x="128" y="56"/>
                </a:moveTo>
                <a:cubicBezTo>
                  <a:pt x="71" y="56"/>
                  <a:pt x="71" y="56"/>
                  <a:pt x="71" y="56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2" y="0"/>
                  <a:pt x="73" y="0"/>
                </a:cubicBezTo>
                <a:cubicBezTo>
                  <a:pt x="103" y="0"/>
                  <a:pt x="128" y="25"/>
                  <a:pt x="128" y="56"/>
                </a:cubicBezTo>
                <a:close/>
                <a:moveTo>
                  <a:pt x="62" y="9"/>
                </a:moveTo>
                <a:cubicBezTo>
                  <a:pt x="58" y="9"/>
                  <a:pt x="58" y="9"/>
                  <a:pt x="58" y="9"/>
                </a:cubicBezTo>
                <a:cubicBezTo>
                  <a:pt x="26" y="10"/>
                  <a:pt x="0" y="37"/>
                  <a:pt x="0" y="69"/>
                </a:cubicBezTo>
                <a:cubicBezTo>
                  <a:pt x="0" y="101"/>
                  <a:pt x="26" y="127"/>
                  <a:pt x="58" y="128"/>
                </a:cubicBezTo>
                <a:cubicBezTo>
                  <a:pt x="58" y="128"/>
                  <a:pt x="59" y="128"/>
                  <a:pt x="60" y="128"/>
                </a:cubicBezTo>
                <a:cubicBezTo>
                  <a:pt x="92" y="128"/>
                  <a:pt x="119" y="102"/>
                  <a:pt x="119" y="69"/>
                </a:cubicBezTo>
                <a:cubicBezTo>
                  <a:pt x="119" y="65"/>
                  <a:pt x="119" y="65"/>
                  <a:pt x="119" y="65"/>
                </a:cubicBezTo>
                <a:cubicBezTo>
                  <a:pt x="62" y="65"/>
                  <a:pt x="62" y="65"/>
                  <a:pt x="62" y="65"/>
                </a:cubicBezTo>
                <a:lnTo>
                  <a:pt x="62" y="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Freeform 81"/>
          <p:cNvSpPr>
            <a:spLocks noEditPoints="1"/>
          </p:cNvSpPr>
          <p:nvPr/>
        </p:nvSpPr>
        <p:spPr bwMode="auto">
          <a:xfrm>
            <a:off x="1554163" y="2219325"/>
            <a:ext cx="477838" cy="465138"/>
          </a:xfrm>
          <a:custGeom>
            <a:avLst/>
            <a:gdLst>
              <a:gd name="T0" fmla="*/ 1 w 143"/>
              <a:gd name="T1" fmla="*/ 139 h 139"/>
              <a:gd name="T2" fmla="*/ 33 w 143"/>
              <a:gd name="T3" fmla="*/ 139 h 139"/>
              <a:gd name="T4" fmla="*/ 17 w 143"/>
              <a:gd name="T5" fmla="*/ 92 h 139"/>
              <a:gd name="T6" fmla="*/ 17 w 143"/>
              <a:gd name="T7" fmla="*/ 109 h 139"/>
              <a:gd name="T8" fmla="*/ 57 w 143"/>
              <a:gd name="T9" fmla="*/ 113 h 139"/>
              <a:gd name="T10" fmla="*/ 73 w 143"/>
              <a:gd name="T11" fmla="*/ 139 h 139"/>
              <a:gd name="T12" fmla="*/ 66 w 143"/>
              <a:gd name="T13" fmla="*/ 101 h 139"/>
              <a:gd name="T14" fmla="*/ 48 w 143"/>
              <a:gd name="T15" fmla="*/ 101 h 139"/>
              <a:gd name="T16" fmla="*/ 66 w 143"/>
              <a:gd name="T17" fmla="*/ 101 h 139"/>
              <a:gd name="T18" fmla="*/ 81 w 143"/>
              <a:gd name="T19" fmla="*/ 139 h 139"/>
              <a:gd name="T20" fmla="*/ 97 w 143"/>
              <a:gd name="T21" fmla="*/ 113 h 139"/>
              <a:gd name="T22" fmla="*/ 97 w 143"/>
              <a:gd name="T23" fmla="*/ 92 h 139"/>
              <a:gd name="T24" fmla="*/ 97 w 143"/>
              <a:gd name="T25" fmla="*/ 109 h 139"/>
              <a:gd name="T26" fmla="*/ 118 w 143"/>
              <a:gd name="T27" fmla="*/ 30 h 139"/>
              <a:gd name="T28" fmla="*/ 118 w 143"/>
              <a:gd name="T29" fmla="*/ 14 h 139"/>
              <a:gd name="T30" fmla="*/ 118 w 143"/>
              <a:gd name="T31" fmla="*/ 30 h 139"/>
              <a:gd name="T32" fmla="*/ 130 w 143"/>
              <a:gd name="T33" fmla="*/ 53 h 139"/>
              <a:gd name="T34" fmla="*/ 112 w 143"/>
              <a:gd name="T35" fmla="*/ 74 h 139"/>
              <a:gd name="T36" fmla="*/ 135 w 143"/>
              <a:gd name="T37" fmla="*/ 85 h 139"/>
              <a:gd name="T38" fmla="*/ 104 w 143"/>
              <a:gd name="T39" fmla="*/ 63 h 139"/>
              <a:gd name="T40" fmla="*/ 90 w 143"/>
              <a:gd name="T41" fmla="*/ 63 h 139"/>
              <a:gd name="T42" fmla="*/ 1 w 143"/>
              <a:gd name="T43" fmla="*/ 76 h 139"/>
              <a:gd name="T44" fmla="*/ 89 w 143"/>
              <a:gd name="T45" fmla="*/ 0 h 139"/>
              <a:gd name="T46" fmla="*/ 90 w 143"/>
              <a:gd name="T47" fmla="*/ 51 h 139"/>
              <a:gd name="T48" fmla="*/ 101 w 143"/>
              <a:gd name="T49" fmla="*/ 46 h 139"/>
              <a:gd name="T50" fmla="*/ 136 w 143"/>
              <a:gd name="T51" fmla="*/ 45 h 139"/>
              <a:gd name="T52" fmla="*/ 134 w 143"/>
              <a:gd name="T53" fmla="*/ 72 h 139"/>
              <a:gd name="T54" fmla="*/ 113 w 143"/>
              <a:gd name="T55" fmla="*/ 65 h 139"/>
              <a:gd name="T56" fmla="*/ 88 w 143"/>
              <a:gd name="T57" fmla="*/ 2 h 139"/>
              <a:gd name="T58" fmla="*/ 3 w 143"/>
              <a:gd name="T59" fmla="*/ 74 h 139"/>
              <a:gd name="T60" fmla="*/ 88 w 143"/>
              <a:gd name="T61" fmla="*/ 61 h 139"/>
              <a:gd name="T62" fmla="*/ 76 w 143"/>
              <a:gd name="T63" fmla="*/ 50 h 139"/>
              <a:gd name="T64" fmla="*/ 50 w 143"/>
              <a:gd name="T65" fmla="*/ 32 h 139"/>
              <a:gd name="T66" fmla="*/ 79 w 143"/>
              <a:gd name="T67" fmla="*/ 45 h 139"/>
              <a:gd name="T68" fmla="*/ 88 w 143"/>
              <a:gd name="T69" fmla="*/ 2 h 139"/>
              <a:gd name="T70" fmla="*/ 20 w 143"/>
              <a:gd name="T71" fmla="*/ 46 h 139"/>
              <a:gd name="T72" fmla="*/ 40 w 143"/>
              <a:gd name="T73" fmla="*/ 38 h 139"/>
              <a:gd name="T74" fmla="*/ 65 w 143"/>
              <a:gd name="T75" fmla="*/ 38 h 139"/>
              <a:gd name="T76" fmla="*/ 71 w 143"/>
              <a:gd name="T77" fmla="*/ 13 h 139"/>
              <a:gd name="T78" fmla="*/ 64 w 143"/>
              <a:gd name="T79" fmla="*/ 29 h 139"/>
              <a:gd name="T80" fmla="*/ 40 w 143"/>
              <a:gd name="T81" fmla="*/ 30 h 139"/>
              <a:gd name="T82" fmla="*/ 16 w 143"/>
              <a:gd name="T83" fmla="*/ 4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3" h="139">
                <a:moveTo>
                  <a:pt x="33" y="139"/>
                </a:moveTo>
                <a:cubicBezTo>
                  <a:pt x="1" y="139"/>
                  <a:pt x="1" y="139"/>
                  <a:pt x="1" y="139"/>
                </a:cubicBezTo>
                <a:cubicBezTo>
                  <a:pt x="0" y="111"/>
                  <a:pt x="17" y="113"/>
                  <a:pt x="17" y="113"/>
                </a:cubicBezTo>
                <a:cubicBezTo>
                  <a:pt x="17" y="113"/>
                  <a:pt x="34" y="111"/>
                  <a:pt x="33" y="139"/>
                </a:cubicBezTo>
                <a:close/>
                <a:moveTo>
                  <a:pt x="26" y="101"/>
                </a:moveTo>
                <a:cubicBezTo>
                  <a:pt x="26" y="96"/>
                  <a:pt x="22" y="92"/>
                  <a:pt x="17" y="92"/>
                </a:cubicBezTo>
                <a:cubicBezTo>
                  <a:pt x="12" y="92"/>
                  <a:pt x="9" y="96"/>
                  <a:pt x="9" y="101"/>
                </a:cubicBezTo>
                <a:cubicBezTo>
                  <a:pt x="9" y="105"/>
                  <a:pt x="12" y="109"/>
                  <a:pt x="17" y="109"/>
                </a:cubicBezTo>
                <a:cubicBezTo>
                  <a:pt x="22" y="109"/>
                  <a:pt x="26" y="105"/>
                  <a:pt x="26" y="101"/>
                </a:cubicBezTo>
                <a:close/>
                <a:moveTo>
                  <a:pt x="57" y="113"/>
                </a:moveTo>
                <a:cubicBezTo>
                  <a:pt x="57" y="113"/>
                  <a:pt x="40" y="111"/>
                  <a:pt x="41" y="139"/>
                </a:cubicBezTo>
                <a:cubicBezTo>
                  <a:pt x="73" y="139"/>
                  <a:pt x="73" y="139"/>
                  <a:pt x="73" y="139"/>
                </a:cubicBezTo>
                <a:cubicBezTo>
                  <a:pt x="74" y="111"/>
                  <a:pt x="57" y="113"/>
                  <a:pt x="57" y="113"/>
                </a:cubicBezTo>
                <a:close/>
                <a:moveTo>
                  <a:pt x="66" y="101"/>
                </a:moveTo>
                <a:cubicBezTo>
                  <a:pt x="66" y="96"/>
                  <a:pt x="62" y="92"/>
                  <a:pt x="57" y="92"/>
                </a:cubicBezTo>
                <a:cubicBezTo>
                  <a:pt x="52" y="92"/>
                  <a:pt x="48" y="96"/>
                  <a:pt x="48" y="101"/>
                </a:cubicBezTo>
                <a:cubicBezTo>
                  <a:pt x="48" y="105"/>
                  <a:pt x="52" y="109"/>
                  <a:pt x="57" y="109"/>
                </a:cubicBezTo>
                <a:cubicBezTo>
                  <a:pt x="62" y="109"/>
                  <a:pt x="66" y="105"/>
                  <a:pt x="66" y="101"/>
                </a:cubicBezTo>
                <a:close/>
                <a:moveTo>
                  <a:pt x="97" y="113"/>
                </a:moveTo>
                <a:cubicBezTo>
                  <a:pt x="97" y="113"/>
                  <a:pt x="80" y="111"/>
                  <a:pt x="81" y="139"/>
                </a:cubicBezTo>
                <a:cubicBezTo>
                  <a:pt x="113" y="139"/>
                  <a:pt x="113" y="139"/>
                  <a:pt x="113" y="139"/>
                </a:cubicBezTo>
                <a:cubicBezTo>
                  <a:pt x="114" y="111"/>
                  <a:pt x="97" y="113"/>
                  <a:pt x="97" y="113"/>
                </a:cubicBezTo>
                <a:close/>
                <a:moveTo>
                  <a:pt x="105" y="101"/>
                </a:moveTo>
                <a:cubicBezTo>
                  <a:pt x="105" y="96"/>
                  <a:pt x="102" y="92"/>
                  <a:pt x="97" y="92"/>
                </a:cubicBezTo>
                <a:cubicBezTo>
                  <a:pt x="92" y="92"/>
                  <a:pt x="88" y="96"/>
                  <a:pt x="88" y="101"/>
                </a:cubicBezTo>
                <a:cubicBezTo>
                  <a:pt x="88" y="105"/>
                  <a:pt x="92" y="109"/>
                  <a:pt x="97" y="109"/>
                </a:cubicBezTo>
                <a:cubicBezTo>
                  <a:pt x="102" y="109"/>
                  <a:pt x="105" y="105"/>
                  <a:pt x="105" y="101"/>
                </a:cubicBezTo>
                <a:close/>
                <a:moveTo>
                  <a:pt x="118" y="30"/>
                </a:moveTo>
                <a:cubicBezTo>
                  <a:pt x="123" y="30"/>
                  <a:pt x="126" y="27"/>
                  <a:pt x="126" y="22"/>
                </a:cubicBezTo>
                <a:cubicBezTo>
                  <a:pt x="126" y="18"/>
                  <a:pt x="123" y="14"/>
                  <a:pt x="118" y="14"/>
                </a:cubicBezTo>
                <a:cubicBezTo>
                  <a:pt x="114" y="14"/>
                  <a:pt x="110" y="18"/>
                  <a:pt x="110" y="22"/>
                </a:cubicBezTo>
                <a:cubicBezTo>
                  <a:pt x="110" y="27"/>
                  <a:pt x="114" y="30"/>
                  <a:pt x="118" y="30"/>
                </a:cubicBezTo>
                <a:close/>
                <a:moveTo>
                  <a:pt x="130" y="61"/>
                </a:moveTo>
                <a:cubicBezTo>
                  <a:pt x="130" y="53"/>
                  <a:pt x="130" y="53"/>
                  <a:pt x="130" y="53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74"/>
                  <a:pt x="112" y="74"/>
                  <a:pt x="112" y="74"/>
                </a:cubicBezTo>
                <a:cubicBezTo>
                  <a:pt x="135" y="74"/>
                  <a:pt x="135" y="74"/>
                  <a:pt x="135" y="74"/>
                </a:cubicBezTo>
                <a:cubicBezTo>
                  <a:pt x="135" y="85"/>
                  <a:pt x="135" y="85"/>
                  <a:pt x="135" y="85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4" y="63"/>
                  <a:pt x="104" y="63"/>
                  <a:pt x="104" y="63"/>
                </a:cubicBezTo>
                <a:cubicBezTo>
                  <a:pt x="104" y="63"/>
                  <a:pt x="100" y="68"/>
                  <a:pt x="92" y="64"/>
                </a:cubicBezTo>
                <a:cubicBezTo>
                  <a:pt x="92" y="63"/>
                  <a:pt x="91" y="63"/>
                  <a:pt x="90" y="63"/>
                </a:cubicBezTo>
                <a:cubicBezTo>
                  <a:pt x="90" y="76"/>
                  <a:pt x="90" y="76"/>
                  <a:pt x="90" y="76"/>
                </a:cubicBezTo>
                <a:cubicBezTo>
                  <a:pt x="1" y="76"/>
                  <a:pt x="1" y="76"/>
                  <a:pt x="1" y="76"/>
                </a:cubicBezTo>
                <a:cubicBezTo>
                  <a:pt x="1" y="0"/>
                  <a:pt x="1" y="0"/>
                  <a:pt x="1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51"/>
                  <a:pt x="90" y="51"/>
                  <a:pt x="90" y="51"/>
                </a:cubicBezTo>
                <a:cubicBezTo>
                  <a:pt x="97" y="54"/>
                  <a:pt x="97" y="54"/>
                  <a:pt x="97" y="54"/>
                </a:cubicBezTo>
                <a:cubicBezTo>
                  <a:pt x="98" y="51"/>
                  <a:pt x="99" y="49"/>
                  <a:pt x="101" y="46"/>
                </a:cubicBezTo>
                <a:cubicBezTo>
                  <a:pt x="108" y="34"/>
                  <a:pt x="118" y="34"/>
                  <a:pt x="118" y="34"/>
                </a:cubicBezTo>
                <a:cubicBezTo>
                  <a:pt x="118" y="34"/>
                  <a:pt x="129" y="33"/>
                  <a:pt x="136" y="45"/>
                </a:cubicBezTo>
                <a:cubicBezTo>
                  <a:pt x="138" y="49"/>
                  <a:pt x="139" y="52"/>
                  <a:pt x="140" y="57"/>
                </a:cubicBezTo>
                <a:cubicBezTo>
                  <a:pt x="143" y="69"/>
                  <a:pt x="138" y="72"/>
                  <a:pt x="134" y="72"/>
                </a:cubicBezTo>
                <a:cubicBezTo>
                  <a:pt x="134" y="72"/>
                  <a:pt x="115" y="72"/>
                  <a:pt x="114" y="72"/>
                </a:cubicBezTo>
                <a:cubicBezTo>
                  <a:pt x="114" y="70"/>
                  <a:pt x="113" y="66"/>
                  <a:pt x="113" y="65"/>
                </a:cubicBezTo>
                <a:cubicBezTo>
                  <a:pt x="115" y="65"/>
                  <a:pt x="130" y="61"/>
                  <a:pt x="130" y="61"/>
                </a:cubicBezTo>
                <a:close/>
                <a:moveTo>
                  <a:pt x="88" y="2"/>
                </a:moveTo>
                <a:cubicBezTo>
                  <a:pt x="85" y="2"/>
                  <a:pt x="6" y="2"/>
                  <a:pt x="3" y="2"/>
                </a:cubicBezTo>
                <a:cubicBezTo>
                  <a:pt x="3" y="4"/>
                  <a:pt x="3" y="71"/>
                  <a:pt x="3" y="74"/>
                </a:cubicBezTo>
                <a:cubicBezTo>
                  <a:pt x="6" y="74"/>
                  <a:pt x="85" y="74"/>
                  <a:pt x="88" y="74"/>
                </a:cubicBezTo>
                <a:cubicBezTo>
                  <a:pt x="88" y="73"/>
                  <a:pt x="88" y="68"/>
                  <a:pt x="88" y="61"/>
                </a:cubicBezTo>
                <a:cubicBezTo>
                  <a:pt x="82" y="57"/>
                  <a:pt x="75" y="53"/>
                  <a:pt x="75" y="53"/>
                </a:cubicBezTo>
                <a:cubicBezTo>
                  <a:pt x="76" y="50"/>
                  <a:pt x="76" y="50"/>
                  <a:pt x="76" y="50"/>
                </a:cubicBezTo>
                <a:cubicBezTo>
                  <a:pt x="48" y="35"/>
                  <a:pt x="48" y="35"/>
                  <a:pt x="48" y="35"/>
                </a:cubicBezTo>
                <a:cubicBezTo>
                  <a:pt x="50" y="32"/>
                  <a:pt x="50" y="32"/>
                  <a:pt x="50" y="32"/>
                </a:cubicBezTo>
                <a:cubicBezTo>
                  <a:pt x="77" y="48"/>
                  <a:pt x="77" y="48"/>
                  <a:pt x="77" y="48"/>
                </a:cubicBezTo>
                <a:cubicBezTo>
                  <a:pt x="79" y="45"/>
                  <a:pt x="79" y="45"/>
                  <a:pt x="79" y="45"/>
                </a:cubicBezTo>
                <a:cubicBezTo>
                  <a:pt x="88" y="50"/>
                  <a:pt x="88" y="50"/>
                  <a:pt x="88" y="50"/>
                </a:cubicBezTo>
                <a:cubicBezTo>
                  <a:pt x="88" y="30"/>
                  <a:pt x="88" y="3"/>
                  <a:pt x="88" y="2"/>
                </a:cubicBezTo>
                <a:close/>
                <a:moveTo>
                  <a:pt x="18" y="47"/>
                </a:moveTo>
                <a:cubicBezTo>
                  <a:pt x="19" y="48"/>
                  <a:pt x="20" y="47"/>
                  <a:pt x="20" y="46"/>
                </a:cubicBezTo>
                <a:cubicBezTo>
                  <a:pt x="29" y="20"/>
                  <a:pt x="29" y="20"/>
                  <a:pt x="29" y="20"/>
                </a:cubicBezTo>
                <a:cubicBezTo>
                  <a:pt x="40" y="38"/>
                  <a:pt x="40" y="38"/>
                  <a:pt x="40" y="38"/>
                </a:cubicBezTo>
                <a:cubicBezTo>
                  <a:pt x="52" y="19"/>
                  <a:pt x="52" y="19"/>
                  <a:pt x="52" y="19"/>
                </a:cubicBezTo>
                <a:cubicBezTo>
                  <a:pt x="65" y="38"/>
                  <a:pt x="65" y="38"/>
                  <a:pt x="65" y="38"/>
                </a:cubicBezTo>
                <a:cubicBezTo>
                  <a:pt x="73" y="16"/>
                  <a:pt x="73" y="16"/>
                  <a:pt x="73" y="16"/>
                </a:cubicBezTo>
                <a:cubicBezTo>
                  <a:pt x="73" y="15"/>
                  <a:pt x="72" y="13"/>
                  <a:pt x="71" y="13"/>
                </a:cubicBezTo>
                <a:cubicBezTo>
                  <a:pt x="70" y="13"/>
                  <a:pt x="69" y="13"/>
                  <a:pt x="69" y="14"/>
                </a:cubicBezTo>
                <a:cubicBezTo>
                  <a:pt x="64" y="29"/>
                  <a:pt x="64" y="29"/>
                  <a:pt x="64" y="29"/>
                </a:cubicBezTo>
                <a:cubicBezTo>
                  <a:pt x="52" y="11"/>
                  <a:pt x="52" y="11"/>
                  <a:pt x="52" y="11"/>
                </a:cubicBezTo>
                <a:cubicBezTo>
                  <a:pt x="40" y="30"/>
                  <a:pt x="40" y="30"/>
                  <a:pt x="40" y="30"/>
                </a:cubicBezTo>
                <a:cubicBezTo>
                  <a:pt x="28" y="10"/>
                  <a:pt x="28" y="10"/>
                  <a:pt x="28" y="10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6"/>
                  <a:pt x="17" y="47"/>
                  <a:pt x="18" y="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82"/>
          <p:cNvSpPr>
            <a:spLocks noEditPoints="1"/>
          </p:cNvSpPr>
          <p:nvPr/>
        </p:nvSpPr>
        <p:spPr bwMode="auto">
          <a:xfrm>
            <a:off x="4430713" y="5084763"/>
            <a:ext cx="468313" cy="504825"/>
          </a:xfrm>
          <a:custGeom>
            <a:avLst/>
            <a:gdLst>
              <a:gd name="T0" fmla="*/ 7 w 140"/>
              <a:gd name="T1" fmla="*/ 18 h 151"/>
              <a:gd name="T2" fmla="*/ 3 w 140"/>
              <a:gd name="T3" fmla="*/ 14 h 151"/>
              <a:gd name="T4" fmla="*/ 55 w 140"/>
              <a:gd name="T5" fmla="*/ 26 h 151"/>
              <a:gd name="T6" fmla="*/ 50 w 140"/>
              <a:gd name="T7" fmla="*/ 28 h 151"/>
              <a:gd name="T8" fmla="*/ 7 w 140"/>
              <a:gd name="T9" fmla="*/ 18 h 151"/>
              <a:gd name="T10" fmla="*/ 132 w 140"/>
              <a:gd name="T11" fmla="*/ 91 h 151"/>
              <a:gd name="T12" fmla="*/ 113 w 140"/>
              <a:gd name="T13" fmla="*/ 55 h 151"/>
              <a:gd name="T14" fmla="*/ 113 w 140"/>
              <a:gd name="T15" fmla="*/ 55 h 151"/>
              <a:gd name="T16" fmla="*/ 36 w 140"/>
              <a:gd name="T17" fmla="*/ 95 h 151"/>
              <a:gd name="T18" fmla="*/ 55 w 140"/>
              <a:gd name="T19" fmla="*/ 131 h 151"/>
              <a:gd name="T20" fmla="*/ 111 w 140"/>
              <a:gd name="T21" fmla="*/ 140 h 151"/>
              <a:gd name="T22" fmla="*/ 132 w 140"/>
              <a:gd name="T23" fmla="*/ 91 h 151"/>
              <a:gd name="T24" fmla="*/ 52 w 140"/>
              <a:gd name="T25" fmla="*/ 34 h 151"/>
              <a:gd name="T26" fmla="*/ 44 w 140"/>
              <a:gd name="T27" fmla="*/ 38 h 151"/>
              <a:gd name="T28" fmla="*/ 30 w 140"/>
              <a:gd name="T29" fmla="*/ 83 h 151"/>
              <a:gd name="T30" fmla="*/ 34 w 140"/>
              <a:gd name="T31" fmla="*/ 91 h 151"/>
              <a:gd name="T32" fmla="*/ 71 w 140"/>
              <a:gd name="T33" fmla="*/ 72 h 151"/>
              <a:gd name="T34" fmla="*/ 52 w 140"/>
              <a:gd name="T35" fmla="*/ 34 h 151"/>
              <a:gd name="T36" fmla="*/ 56 w 140"/>
              <a:gd name="T37" fmla="*/ 32 h 151"/>
              <a:gd name="T38" fmla="*/ 62 w 140"/>
              <a:gd name="T39" fmla="*/ 29 h 151"/>
              <a:gd name="T40" fmla="*/ 107 w 140"/>
              <a:gd name="T41" fmla="*/ 43 h 151"/>
              <a:gd name="T42" fmla="*/ 111 w 140"/>
              <a:gd name="T43" fmla="*/ 51 h 151"/>
              <a:gd name="T44" fmla="*/ 111 w 140"/>
              <a:gd name="T45" fmla="*/ 51 h 151"/>
              <a:gd name="T46" fmla="*/ 75 w 140"/>
              <a:gd name="T47" fmla="*/ 70 h 151"/>
              <a:gd name="T48" fmla="*/ 56 w 140"/>
              <a:gd name="T49" fmla="*/ 32 h 151"/>
              <a:gd name="T50" fmla="*/ 97 w 140"/>
              <a:gd name="T51" fmla="*/ 43 h 151"/>
              <a:gd name="T52" fmla="*/ 96 w 140"/>
              <a:gd name="T53" fmla="*/ 47 h 151"/>
              <a:gd name="T54" fmla="*/ 100 w 140"/>
              <a:gd name="T55" fmla="*/ 48 h 151"/>
              <a:gd name="T56" fmla="*/ 101 w 140"/>
              <a:gd name="T57" fmla="*/ 43 h 151"/>
              <a:gd name="T58" fmla="*/ 97 w 140"/>
              <a:gd name="T59" fmla="*/ 43 h 151"/>
              <a:gd name="T60" fmla="*/ 67 w 140"/>
              <a:gd name="T61" fmla="*/ 39 h 151"/>
              <a:gd name="T62" fmla="*/ 70 w 140"/>
              <a:gd name="T63" fmla="*/ 40 h 151"/>
              <a:gd name="T64" fmla="*/ 92 w 140"/>
              <a:gd name="T65" fmla="*/ 42 h 151"/>
              <a:gd name="T66" fmla="*/ 96 w 140"/>
              <a:gd name="T67" fmla="*/ 42 h 151"/>
              <a:gd name="T68" fmla="*/ 96 w 140"/>
              <a:gd name="T69" fmla="*/ 38 h 151"/>
              <a:gd name="T70" fmla="*/ 82 w 140"/>
              <a:gd name="T71" fmla="*/ 30 h 151"/>
              <a:gd name="T72" fmla="*/ 67 w 140"/>
              <a:gd name="T73" fmla="*/ 35 h 151"/>
              <a:gd name="T74" fmla="*/ 67 w 140"/>
              <a:gd name="T75" fmla="*/ 3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51">
                <a:moveTo>
                  <a:pt x="7" y="18"/>
                </a:moveTo>
                <a:cubicBezTo>
                  <a:pt x="4" y="20"/>
                  <a:pt x="0" y="17"/>
                  <a:pt x="3" y="14"/>
                </a:cubicBezTo>
                <a:cubicBezTo>
                  <a:pt x="18" y="0"/>
                  <a:pt x="49" y="5"/>
                  <a:pt x="55" y="26"/>
                </a:cubicBezTo>
                <a:cubicBezTo>
                  <a:pt x="57" y="30"/>
                  <a:pt x="51" y="31"/>
                  <a:pt x="50" y="28"/>
                </a:cubicBezTo>
                <a:cubicBezTo>
                  <a:pt x="45" y="11"/>
                  <a:pt x="19" y="7"/>
                  <a:pt x="7" y="18"/>
                </a:cubicBezTo>
                <a:close/>
                <a:moveTo>
                  <a:pt x="132" y="91"/>
                </a:moveTo>
                <a:cubicBezTo>
                  <a:pt x="113" y="55"/>
                  <a:pt x="113" y="55"/>
                  <a:pt x="113" y="55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36" y="95"/>
                  <a:pt x="36" y="95"/>
                  <a:pt x="36" y="95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63" y="147"/>
                  <a:pt x="89" y="151"/>
                  <a:pt x="111" y="140"/>
                </a:cubicBezTo>
                <a:cubicBezTo>
                  <a:pt x="132" y="128"/>
                  <a:pt x="140" y="107"/>
                  <a:pt x="132" y="91"/>
                </a:cubicBezTo>
                <a:close/>
                <a:moveTo>
                  <a:pt x="52" y="34"/>
                </a:moveTo>
                <a:cubicBezTo>
                  <a:pt x="44" y="38"/>
                  <a:pt x="44" y="38"/>
                  <a:pt x="44" y="38"/>
                </a:cubicBezTo>
                <a:cubicBezTo>
                  <a:pt x="28" y="47"/>
                  <a:pt x="21" y="67"/>
                  <a:pt x="30" y="83"/>
                </a:cubicBezTo>
                <a:cubicBezTo>
                  <a:pt x="34" y="91"/>
                  <a:pt x="34" y="91"/>
                  <a:pt x="34" y="91"/>
                </a:cubicBezTo>
                <a:cubicBezTo>
                  <a:pt x="71" y="72"/>
                  <a:pt x="71" y="72"/>
                  <a:pt x="71" y="72"/>
                </a:cubicBezTo>
                <a:lnTo>
                  <a:pt x="52" y="34"/>
                </a:lnTo>
                <a:close/>
                <a:moveTo>
                  <a:pt x="56" y="32"/>
                </a:moveTo>
                <a:cubicBezTo>
                  <a:pt x="62" y="29"/>
                  <a:pt x="62" y="29"/>
                  <a:pt x="62" y="29"/>
                </a:cubicBezTo>
                <a:cubicBezTo>
                  <a:pt x="78" y="20"/>
                  <a:pt x="99" y="27"/>
                  <a:pt x="107" y="43"/>
                </a:cubicBezTo>
                <a:cubicBezTo>
                  <a:pt x="111" y="51"/>
                  <a:pt x="111" y="51"/>
                  <a:pt x="111" y="51"/>
                </a:cubicBezTo>
                <a:cubicBezTo>
                  <a:pt x="111" y="51"/>
                  <a:pt x="111" y="51"/>
                  <a:pt x="111" y="51"/>
                </a:cubicBezTo>
                <a:cubicBezTo>
                  <a:pt x="75" y="70"/>
                  <a:pt x="75" y="70"/>
                  <a:pt x="75" y="70"/>
                </a:cubicBezTo>
                <a:lnTo>
                  <a:pt x="56" y="32"/>
                </a:lnTo>
                <a:close/>
                <a:moveTo>
                  <a:pt x="97" y="43"/>
                </a:moveTo>
                <a:cubicBezTo>
                  <a:pt x="95" y="44"/>
                  <a:pt x="95" y="46"/>
                  <a:pt x="96" y="47"/>
                </a:cubicBezTo>
                <a:cubicBezTo>
                  <a:pt x="97" y="49"/>
                  <a:pt x="99" y="49"/>
                  <a:pt x="100" y="48"/>
                </a:cubicBezTo>
                <a:cubicBezTo>
                  <a:pt x="102" y="47"/>
                  <a:pt x="102" y="45"/>
                  <a:pt x="101" y="43"/>
                </a:cubicBezTo>
                <a:cubicBezTo>
                  <a:pt x="100" y="42"/>
                  <a:pt x="98" y="42"/>
                  <a:pt x="97" y="43"/>
                </a:cubicBezTo>
                <a:close/>
                <a:moveTo>
                  <a:pt x="67" y="39"/>
                </a:moveTo>
                <a:cubicBezTo>
                  <a:pt x="67" y="39"/>
                  <a:pt x="69" y="41"/>
                  <a:pt x="70" y="40"/>
                </a:cubicBezTo>
                <a:cubicBezTo>
                  <a:pt x="70" y="40"/>
                  <a:pt x="82" y="30"/>
                  <a:pt x="92" y="42"/>
                </a:cubicBezTo>
                <a:cubicBezTo>
                  <a:pt x="92" y="42"/>
                  <a:pt x="94" y="44"/>
                  <a:pt x="96" y="42"/>
                </a:cubicBezTo>
                <a:cubicBezTo>
                  <a:pt x="96" y="41"/>
                  <a:pt x="97" y="41"/>
                  <a:pt x="96" y="38"/>
                </a:cubicBezTo>
                <a:cubicBezTo>
                  <a:pt x="96" y="38"/>
                  <a:pt x="92" y="30"/>
                  <a:pt x="82" y="30"/>
                </a:cubicBezTo>
                <a:cubicBezTo>
                  <a:pt x="82" y="30"/>
                  <a:pt x="73" y="29"/>
                  <a:pt x="67" y="35"/>
                </a:cubicBezTo>
                <a:cubicBezTo>
                  <a:pt x="67" y="35"/>
                  <a:pt x="65" y="37"/>
                  <a:pt x="67" y="3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Freeform 83"/>
          <p:cNvSpPr>
            <a:spLocks noEditPoints="1"/>
          </p:cNvSpPr>
          <p:nvPr/>
        </p:nvSpPr>
        <p:spPr bwMode="auto">
          <a:xfrm>
            <a:off x="4427538" y="3192463"/>
            <a:ext cx="474663" cy="438150"/>
          </a:xfrm>
          <a:custGeom>
            <a:avLst/>
            <a:gdLst>
              <a:gd name="T0" fmla="*/ 134 w 142"/>
              <a:gd name="T1" fmla="*/ 8 h 131"/>
              <a:gd name="T2" fmla="*/ 106 w 142"/>
              <a:gd name="T3" fmla="*/ 8 h 131"/>
              <a:gd name="T4" fmla="*/ 57 w 142"/>
              <a:gd name="T5" fmla="*/ 57 h 131"/>
              <a:gd name="T6" fmla="*/ 85 w 142"/>
              <a:gd name="T7" fmla="*/ 85 h 131"/>
              <a:gd name="T8" fmla="*/ 134 w 142"/>
              <a:gd name="T9" fmla="*/ 36 h 131"/>
              <a:gd name="T10" fmla="*/ 134 w 142"/>
              <a:gd name="T11" fmla="*/ 8 h 131"/>
              <a:gd name="T12" fmla="*/ 70 w 142"/>
              <a:gd name="T13" fmla="*/ 55 h 131"/>
              <a:gd name="T14" fmla="*/ 112 w 142"/>
              <a:gd name="T15" fmla="*/ 13 h 131"/>
              <a:gd name="T16" fmla="*/ 115 w 142"/>
              <a:gd name="T17" fmla="*/ 13 h 131"/>
              <a:gd name="T18" fmla="*/ 115 w 142"/>
              <a:gd name="T19" fmla="*/ 16 h 131"/>
              <a:gd name="T20" fmla="*/ 73 w 142"/>
              <a:gd name="T21" fmla="*/ 58 h 131"/>
              <a:gd name="T22" fmla="*/ 70 w 142"/>
              <a:gd name="T23" fmla="*/ 55 h 131"/>
              <a:gd name="T24" fmla="*/ 77 w 142"/>
              <a:gd name="T25" fmla="*/ 62 h 131"/>
              <a:gd name="T26" fmla="*/ 122 w 142"/>
              <a:gd name="T27" fmla="*/ 16 h 131"/>
              <a:gd name="T28" fmla="*/ 126 w 142"/>
              <a:gd name="T29" fmla="*/ 16 h 131"/>
              <a:gd name="T30" fmla="*/ 126 w 142"/>
              <a:gd name="T31" fmla="*/ 20 h 131"/>
              <a:gd name="T32" fmla="*/ 80 w 142"/>
              <a:gd name="T33" fmla="*/ 65 h 131"/>
              <a:gd name="T34" fmla="*/ 77 w 142"/>
              <a:gd name="T35" fmla="*/ 62 h 131"/>
              <a:gd name="T36" fmla="*/ 129 w 142"/>
              <a:gd name="T37" fmla="*/ 30 h 131"/>
              <a:gd name="T38" fmla="*/ 87 w 142"/>
              <a:gd name="T39" fmla="*/ 72 h 131"/>
              <a:gd name="T40" fmla="*/ 84 w 142"/>
              <a:gd name="T41" fmla="*/ 68 h 131"/>
              <a:gd name="T42" fmla="*/ 126 w 142"/>
              <a:gd name="T43" fmla="*/ 27 h 131"/>
              <a:gd name="T44" fmla="*/ 129 w 142"/>
              <a:gd name="T45" fmla="*/ 27 h 131"/>
              <a:gd name="T46" fmla="*/ 129 w 142"/>
              <a:gd name="T47" fmla="*/ 30 h 131"/>
              <a:gd name="T48" fmla="*/ 68 w 142"/>
              <a:gd name="T49" fmla="*/ 82 h 131"/>
              <a:gd name="T50" fmla="*/ 45 w 142"/>
              <a:gd name="T51" fmla="*/ 105 h 131"/>
              <a:gd name="T52" fmla="*/ 48 w 142"/>
              <a:gd name="T53" fmla="*/ 108 h 131"/>
              <a:gd name="T54" fmla="*/ 45 w 142"/>
              <a:gd name="T55" fmla="*/ 113 h 131"/>
              <a:gd name="T56" fmla="*/ 15 w 142"/>
              <a:gd name="T57" fmla="*/ 131 h 131"/>
              <a:gd name="T58" fmla="*/ 10 w 142"/>
              <a:gd name="T59" fmla="*/ 126 h 131"/>
              <a:gd name="T60" fmla="*/ 28 w 142"/>
              <a:gd name="T61" fmla="*/ 96 h 131"/>
              <a:gd name="T62" fmla="*/ 34 w 142"/>
              <a:gd name="T63" fmla="*/ 93 h 131"/>
              <a:gd name="T64" fmla="*/ 36 w 142"/>
              <a:gd name="T65" fmla="*/ 96 h 131"/>
              <a:gd name="T66" fmla="*/ 59 w 142"/>
              <a:gd name="T67" fmla="*/ 73 h 131"/>
              <a:gd name="T68" fmla="*/ 68 w 142"/>
              <a:gd name="T69" fmla="*/ 82 h 131"/>
              <a:gd name="T70" fmla="*/ 31 w 142"/>
              <a:gd name="T71" fmla="*/ 64 h 131"/>
              <a:gd name="T72" fmla="*/ 0 w 142"/>
              <a:gd name="T73" fmla="*/ 32 h 131"/>
              <a:gd name="T74" fmla="*/ 2 w 142"/>
              <a:gd name="T75" fmla="*/ 22 h 131"/>
              <a:gd name="T76" fmla="*/ 3 w 142"/>
              <a:gd name="T77" fmla="*/ 24 h 131"/>
              <a:gd name="T78" fmla="*/ 14 w 142"/>
              <a:gd name="T79" fmla="*/ 35 h 131"/>
              <a:gd name="T80" fmla="*/ 35 w 142"/>
              <a:gd name="T81" fmla="*/ 35 h 131"/>
              <a:gd name="T82" fmla="*/ 35 w 142"/>
              <a:gd name="T83" fmla="*/ 14 h 131"/>
              <a:gd name="T84" fmla="*/ 24 w 142"/>
              <a:gd name="T85" fmla="*/ 3 h 131"/>
              <a:gd name="T86" fmla="*/ 23 w 142"/>
              <a:gd name="T87" fmla="*/ 2 h 131"/>
              <a:gd name="T88" fmla="*/ 31 w 142"/>
              <a:gd name="T89" fmla="*/ 1 h 131"/>
              <a:gd name="T90" fmla="*/ 62 w 142"/>
              <a:gd name="T91" fmla="*/ 32 h 131"/>
              <a:gd name="T92" fmla="*/ 31 w 142"/>
              <a:gd name="T93" fmla="*/ 64 h 131"/>
              <a:gd name="T94" fmla="*/ 101 w 142"/>
              <a:gd name="T95" fmla="*/ 75 h 131"/>
              <a:gd name="T96" fmla="*/ 77 w 142"/>
              <a:gd name="T97" fmla="*/ 100 h 131"/>
              <a:gd name="T98" fmla="*/ 102 w 142"/>
              <a:gd name="T99" fmla="*/ 125 h 131"/>
              <a:gd name="T100" fmla="*/ 126 w 142"/>
              <a:gd name="T101" fmla="*/ 125 h 131"/>
              <a:gd name="T102" fmla="*/ 126 w 142"/>
              <a:gd name="T103" fmla="*/ 100 h 131"/>
              <a:gd name="T104" fmla="*/ 101 w 142"/>
              <a:gd name="T105" fmla="*/ 75 h 131"/>
              <a:gd name="T106" fmla="*/ 120 w 142"/>
              <a:gd name="T107" fmla="*/ 118 h 131"/>
              <a:gd name="T108" fmla="*/ 109 w 142"/>
              <a:gd name="T109" fmla="*/ 118 h 131"/>
              <a:gd name="T110" fmla="*/ 109 w 142"/>
              <a:gd name="T111" fmla="*/ 108 h 131"/>
              <a:gd name="T112" fmla="*/ 120 w 142"/>
              <a:gd name="T113" fmla="*/ 108 h 131"/>
              <a:gd name="T114" fmla="*/ 120 w 142"/>
              <a:gd name="T115" fmla="*/ 11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2" h="131">
                <a:moveTo>
                  <a:pt x="134" y="8"/>
                </a:moveTo>
                <a:cubicBezTo>
                  <a:pt x="126" y="0"/>
                  <a:pt x="114" y="0"/>
                  <a:pt x="106" y="8"/>
                </a:cubicBezTo>
                <a:cubicBezTo>
                  <a:pt x="57" y="57"/>
                  <a:pt x="57" y="57"/>
                  <a:pt x="57" y="57"/>
                </a:cubicBezTo>
                <a:cubicBezTo>
                  <a:pt x="85" y="85"/>
                  <a:pt x="85" y="85"/>
                  <a:pt x="85" y="85"/>
                </a:cubicBezTo>
                <a:cubicBezTo>
                  <a:pt x="134" y="36"/>
                  <a:pt x="134" y="36"/>
                  <a:pt x="134" y="36"/>
                </a:cubicBezTo>
                <a:cubicBezTo>
                  <a:pt x="142" y="28"/>
                  <a:pt x="142" y="16"/>
                  <a:pt x="134" y="8"/>
                </a:cubicBezTo>
                <a:close/>
                <a:moveTo>
                  <a:pt x="70" y="55"/>
                </a:moveTo>
                <a:cubicBezTo>
                  <a:pt x="112" y="13"/>
                  <a:pt x="112" y="13"/>
                  <a:pt x="112" y="13"/>
                </a:cubicBezTo>
                <a:cubicBezTo>
                  <a:pt x="113" y="12"/>
                  <a:pt x="114" y="12"/>
                  <a:pt x="115" y="13"/>
                </a:cubicBezTo>
                <a:cubicBezTo>
                  <a:pt x="116" y="14"/>
                  <a:pt x="116" y="15"/>
                  <a:pt x="115" y="16"/>
                </a:cubicBezTo>
                <a:cubicBezTo>
                  <a:pt x="73" y="58"/>
                  <a:pt x="73" y="58"/>
                  <a:pt x="73" y="58"/>
                </a:cubicBezTo>
                <a:lnTo>
                  <a:pt x="70" y="55"/>
                </a:lnTo>
                <a:close/>
                <a:moveTo>
                  <a:pt x="77" y="62"/>
                </a:moveTo>
                <a:cubicBezTo>
                  <a:pt x="122" y="16"/>
                  <a:pt x="122" y="16"/>
                  <a:pt x="122" y="16"/>
                </a:cubicBezTo>
                <a:cubicBezTo>
                  <a:pt x="123" y="15"/>
                  <a:pt x="125" y="15"/>
                  <a:pt x="126" y="16"/>
                </a:cubicBezTo>
                <a:cubicBezTo>
                  <a:pt x="126" y="17"/>
                  <a:pt x="126" y="19"/>
                  <a:pt x="126" y="20"/>
                </a:cubicBezTo>
                <a:cubicBezTo>
                  <a:pt x="80" y="65"/>
                  <a:pt x="80" y="65"/>
                  <a:pt x="80" y="65"/>
                </a:cubicBezTo>
                <a:lnTo>
                  <a:pt x="77" y="62"/>
                </a:lnTo>
                <a:close/>
                <a:moveTo>
                  <a:pt x="129" y="30"/>
                </a:moveTo>
                <a:cubicBezTo>
                  <a:pt x="87" y="72"/>
                  <a:pt x="87" y="72"/>
                  <a:pt x="87" y="72"/>
                </a:cubicBezTo>
                <a:cubicBezTo>
                  <a:pt x="84" y="68"/>
                  <a:pt x="84" y="68"/>
                  <a:pt x="84" y="68"/>
                </a:cubicBezTo>
                <a:cubicBezTo>
                  <a:pt x="126" y="27"/>
                  <a:pt x="126" y="27"/>
                  <a:pt x="126" y="27"/>
                </a:cubicBezTo>
                <a:cubicBezTo>
                  <a:pt x="127" y="26"/>
                  <a:pt x="128" y="26"/>
                  <a:pt x="129" y="27"/>
                </a:cubicBezTo>
                <a:cubicBezTo>
                  <a:pt x="130" y="28"/>
                  <a:pt x="130" y="29"/>
                  <a:pt x="129" y="30"/>
                </a:cubicBezTo>
                <a:close/>
                <a:moveTo>
                  <a:pt x="68" y="82"/>
                </a:moveTo>
                <a:cubicBezTo>
                  <a:pt x="45" y="105"/>
                  <a:pt x="45" y="105"/>
                  <a:pt x="45" y="105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15" y="131"/>
                  <a:pt x="15" y="131"/>
                  <a:pt x="15" y="131"/>
                </a:cubicBezTo>
                <a:cubicBezTo>
                  <a:pt x="10" y="126"/>
                  <a:pt x="10" y="126"/>
                  <a:pt x="10" y="126"/>
                </a:cubicBezTo>
                <a:cubicBezTo>
                  <a:pt x="28" y="96"/>
                  <a:pt x="28" y="96"/>
                  <a:pt x="28" y="96"/>
                </a:cubicBezTo>
                <a:cubicBezTo>
                  <a:pt x="34" y="93"/>
                  <a:pt x="34" y="93"/>
                  <a:pt x="34" y="93"/>
                </a:cubicBezTo>
                <a:cubicBezTo>
                  <a:pt x="36" y="96"/>
                  <a:pt x="36" y="96"/>
                  <a:pt x="36" y="96"/>
                </a:cubicBezTo>
                <a:cubicBezTo>
                  <a:pt x="59" y="73"/>
                  <a:pt x="59" y="73"/>
                  <a:pt x="59" y="73"/>
                </a:cubicBezTo>
                <a:lnTo>
                  <a:pt x="68" y="82"/>
                </a:lnTo>
                <a:close/>
                <a:moveTo>
                  <a:pt x="31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29"/>
                  <a:pt x="0" y="25"/>
                  <a:pt x="2" y="22"/>
                </a:cubicBezTo>
                <a:cubicBezTo>
                  <a:pt x="2" y="22"/>
                  <a:pt x="3" y="23"/>
                  <a:pt x="3" y="24"/>
                </a:cubicBezTo>
                <a:cubicBezTo>
                  <a:pt x="14" y="35"/>
                  <a:pt x="14" y="35"/>
                  <a:pt x="14" y="35"/>
                </a:cubicBezTo>
                <a:cubicBezTo>
                  <a:pt x="20" y="41"/>
                  <a:pt x="29" y="41"/>
                  <a:pt x="35" y="35"/>
                </a:cubicBezTo>
                <a:cubicBezTo>
                  <a:pt x="41" y="29"/>
                  <a:pt x="41" y="20"/>
                  <a:pt x="35" y="14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3"/>
                  <a:pt x="23" y="3"/>
                  <a:pt x="23" y="2"/>
                </a:cubicBezTo>
                <a:cubicBezTo>
                  <a:pt x="26" y="2"/>
                  <a:pt x="28" y="1"/>
                  <a:pt x="31" y="1"/>
                </a:cubicBezTo>
                <a:cubicBezTo>
                  <a:pt x="48" y="1"/>
                  <a:pt x="62" y="15"/>
                  <a:pt x="62" y="32"/>
                </a:cubicBezTo>
                <a:cubicBezTo>
                  <a:pt x="62" y="50"/>
                  <a:pt x="48" y="64"/>
                  <a:pt x="31" y="64"/>
                </a:cubicBezTo>
                <a:close/>
                <a:moveTo>
                  <a:pt x="101" y="75"/>
                </a:moveTo>
                <a:cubicBezTo>
                  <a:pt x="77" y="100"/>
                  <a:pt x="77" y="100"/>
                  <a:pt x="77" y="100"/>
                </a:cubicBezTo>
                <a:cubicBezTo>
                  <a:pt x="102" y="125"/>
                  <a:pt x="102" y="125"/>
                  <a:pt x="102" y="125"/>
                </a:cubicBezTo>
                <a:cubicBezTo>
                  <a:pt x="108" y="131"/>
                  <a:pt x="119" y="131"/>
                  <a:pt x="126" y="125"/>
                </a:cubicBezTo>
                <a:cubicBezTo>
                  <a:pt x="133" y="118"/>
                  <a:pt x="133" y="107"/>
                  <a:pt x="126" y="100"/>
                </a:cubicBezTo>
                <a:lnTo>
                  <a:pt x="101" y="75"/>
                </a:lnTo>
                <a:close/>
                <a:moveTo>
                  <a:pt x="120" y="118"/>
                </a:moveTo>
                <a:cubicBezTo>
                  <a:pt x="117" y="121"/>
                  <a:pt x="112" y="121"/>
                  <a:pt x="109" y="118"/>
                </a:cubicBezTo>
                <a:cubicBezTo>
                  <a:pt x="107" y="115"/>
                  <a:pt x="107" y="111"/>
                  <a:pt x="109" y="108"/>
                </a:cubicBezTo>
                <a:cubicBezTo>
                  <a:pt x="112" y="105"/>
                  <a:pt x="117" y="105"/>
                  <a:pt x="120" y="108"/>
                </a:cubicBezTo>
                <a:cubicBezTo>
                  <a:pt x="122" y="111"/>
                  <a:pt x="122" y="115"/>
                  <a:pt x="120" y="1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Freeform 84"/>
          <p:cNvSpPr>
            <a:spLocks noEditPoints="1"/>
          </p:cNvSpPr>
          <p:nvPr/>
        </p:nvSpPr>
        <p:spPr bwMode="auto">
          <a:xfrm>
            <a:off x="2546351" y="4175125"/>
            <a:ext cx="401638" cy="401638"/>
          </a:xfrm>
          <a:custGeom>
            <a:avLst/>
            <a:gdLst>
              <a:gd name="T0" fmla="*/ 99 w 253"/>
              <a:gd name="T1" fmla="*/ 177 h 253"/>
              <a:gd name="T2" fmla="*/ 51 w 253"/>
              <a:gd name="T3" fmla="*/ 225 h 253"/>
              <a:gd name="T4" fmla="*/ 80 w 253"/>
              <a:gd name="T5" fmla="*/ 253 h 253"/>
              <a:gd name="T6" fmla="*/ 0 w 253"/>
              <a:gd name="T7" fmla="*/ 253 h 253"/>
              <a:gd name="T8" fmla="*/ 0 w 253"/>
              <a:gd name="T9" fmla="*/ 175 h 253"/>
              <a:gd name="T10" fmla="*/ 30 w 253"/>
              <a:gd name="T11" fmla="*/ 202 h 253"/>
              <a:gd name="T12" fmla="*/ 76 w 253"/>
              <a:gd name="T13" fmla="*/ 156 h 253"/>
              <a:gd name="T14" fmla="*/ 99 w 253"/>
              <a:gd name="T15" fmla="*/ 177 h 253"/>
              <a:gd name="T16" fmla="*/ 175 w 253"/>
              <a:gd name="T17" fmla="*/ 0 h 253"/>
              <a:gd name="T18" fmla="*/ 202 w 253"/>
              <a:gd name="T19" fmla="*/ 30 h 253"/>
              <a:gd name="T20" fmla="*/ 154 w 253"/>
              <a:gd name="T21" fmla="*/ 78 h 253"/>
              <a:gd name="T22" fmla="*/ 177 w 253"/>
              <a:gd name="T23" fmla="*/ 99 h 253"/>
              <a:gd name="T24" fmla="*/ 225 w 253"/>
              <a:gd name="T25" fmla="*/ 51 h 253"/>
              <a:gd name="T26" fmla="*/ 253 w 253"/>
              <a:gd name="T27" fmla="*/ 80 h 253"/>
              <a:gd name="T28" fmla="*/ 253 w 253"/>
              <a:gd name="T29" fmla="*/ 0 h 253"/>
              <a:gd name="T30" fmla="*/ 175 w 253"/>
              <a:gd name="T31" fmla="*/ 0 h 253"/>
              <a:gd name="T32" fmla="*/ 76 w 253"/>
              <a:gd name="T33" fmla="*/ 99 h 253"/>
              <a:gd name="T34" fmla="*/ 99 w 253"/>
              <a:gd name="T35" fmla="*/ 78 h 253"/>
              <a:gd name="T36" fmla="*/ 51 w 253"/>
              <a:gd name="T37" fmla="*/ 30 h 253"/>
              <a:gd name="T38" fmla="*/ 80 w 253"/>
              <a:gd name="T39" fmla="*/ 0 h 253"/>
              <a:gd name="T40" fmla="*/ 0 w 253"/>
              <a:gd name="T41" fmla="*/ 0 h 253"/>
              <a:gd name="T42" fmla="*/ 0 w 253"/>
              <a:gd name="T43" fmla="*/ 80 h 253"/>
              <a:gd name="T44" fmla="*/ 30 w 253"/>
              <a:gd name="T45" fmla="*/ 51 h 253"/>
              <a:gd name="T46" fmla="*/ 76 w 253"/>
              <a:gd name="T47" fmla="*/ 99 h 253"/>
              <a:gd name="T48" fmla="*/ 177 w 253"/>
              <a:gd name="T49" fmla="*/ 156 h 253"/>
              <a:gd name="T50" fmla="*/ 154 w 253"/>
              <a:gd name="T51" fmla="*/ 177 h 253"/>
              <a:gd name="T52" fmla="*/ 202 w 253"/>
              <a:gd name="T53" fmla="*/ 225 h 253"/>
              <a:gd name="T54" fmla="*/ 175 w 253"/>
              <a:gd name="T55" fmla="*/ 253 h 253"/>
              <a:gd name="T56" fmla="*/ 253 w 253"/>
              <a:gd name="T57" fmla="*/ 253 h 253"/>
              <a:gd name="T58" fmla="*/ 253 w 253"/>
              <a:gd name="T59" fmla="*/ 175 h 253"/>
              <a:gd name="T60" fmla="*/ 225 w 253"/>
              <a:gd name="T61" fmla="*/ 202 h 253"/>
              <a:gd name="T62" fmla="*/ 177 w 253"/>
              <a:gd name="T63" fmla="*/ 156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3" h="253">
                <a:moveTo>
                  <a:pt x="99" y="177"/>
                </a:moveTo>
                <a:lnTo>
                  <a:pt x="51" y="225"/>
                </a:lnTo>
                <a:lnTo>
                  <a:pt x="80" y="253"/>
                </a:lnTo>
                <a:lnTo>
                  <a:pt x="0" y="253"/>
                </a:lnTo>
                <a:lnTo>
                  <a:pt x="0" y="175"/>
                </a:lnTo>
                <a:lnTo>
                  <a:pt x="30" y="202"/>
                </a:lnTo>
                <a:lnTo>
                  <a:pt x="76" y="156"/>
                </a:lnTo>
                <a:lnTo>
                  <a:pt x="99" y="177"/>
                </a:lnTo>
                <a:close/>
                <a:moveTo>
                  <a:pt x="175" y="0"/>
                </a:moveTo>
                <a:lnTo>
                  <a:pt x="202" y="30"/>
                </a:lnTo>
                <a:lnTo>
                  <a:pt x="154" y="78"/>
                </a:lnTo>
                <a:lnTo>
                  <a:pt x="177" y="99"/>
                </a:lnTo>
                <a:lnTo>
                  <a:pt x="225" y="51"/>
                </a:lnTo>
                <a:lnTo>
                  <a:pt x="253" y="80"/>
                </a:lnTo>
                <a:lnTo>
                  <a:pt x="253" y="0"/>
                </a:lnTo>
                <a:lnTo>
                  <a:pt x="175" y="0"/>
                </a:lnTo>
                <a:close/>
                <a:moveTo>
                  <a:pt x="76" y="99"/>
                </a:moveTo>
                <a:lnTo>
                  <a:pt x="99" y="78"/>
                </a:lnTo>
                <a:lnTo>
                  <a:pt x="51" y="30"/>
                </a:lnTo>
                <a:lnTo>
                  <a:pt x="80" y="0"/>
                </a:lnTo>
                <a:lnTo>
                  <a:pt x="0" y="0"/>
                </a:lnTo>
                <a:lnTo>
                  <a:pt x="0" y="80"/>
                </a:lnTo>
                <a:lnTo>
                  <a:pt x="30" y="51"/>
                </a:lnTo>
                <a:lnTo>
                  <a:pt x="76" y="99"/>
                </a:lnTo>
                <a:close/>
                <a:moveTo>
                  <a:pt x="177" y="156"/>
                </a:moveTo>
                <a:lnTo>
                  <a:pt x="154" y="177"/>
                </a:lnTo>
                <a:lnTo>
                  <a:pt x="202" y="225"/>
                </a:lnTo>
                <a:lnTo>
                  <a:pt x="175" y="253"/>
                </a:lnTo>
                <a:lnTo>
                  <a:pt x="253" y="253"/>
                </a:lnTo>
                <a:lnTo>
                  <a:pt x="253" y="175"/>
                </a:lnTo>
                <a:lnTo>
                  <a:pt x="225" y="202"/>
                </a:lnTo>
                <a:lnTo>
                  <a:pt x="177" y="15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Freeform 85"/>
          <p:cNvSpPr>
            <a:spLocks noEditPoints="1"/>
          </p:cNvSpPr>
          <p:nvPr/>
        </p:nvSpPr>
        <p:spPr bwMode="auto">
          <a:xfrm>
            <a:off x="1590676" y="4175125"/>
            <a:ext cx="401638" cy="401638"/>
          </a:xfrm>
          <a:custGeom>
            <a:avLst/>
            <a:gdLst>
              <a:gd name="T0" fmla="*/ 68 w 253"/>
              <a:gd name="T1" fmla="*/ 46 h 253"/>
              <a:gd name="T2" fmla="*/ 95 w 253"/>
              <a:gd name="T3" fmla="*/ 21 h 253"/>
              <a:gd name="T4" fmla="*/ 95 w 253"/>
              <a:gd name="T5" fmla="*/ 95 h 253"/>
              <a:gd name="T6" fmla="*/ 19 w 253"/>
              <a:gd name="T7" fmla="*/ 95 h 253"/>
              <a:gd name="T8" fmla="*/ 47 w 253"/>
              <a:gd name="T9" fmla="*/ 70 h 253"/>
              <a:gd name="T10" fmla="*/ 0 w 253"/>
              <a:gd name="T11" fmla="*/ 23 h 253"/>
              <a:gd name="T12" fmla="*/ 23 w 253"/>
              <a:gd name="T13" fmla="*/ 0 h 253"/>
              <a:gd name="T14" fmla="*/ 68 w 253"/>
              <a:gd name="T15" fmla="*/ 46 h 253"/>
              <a:gd name="T16" fmla="*/ 207 w 253"/>
              <a:gd name="T17" fmla="*/ 70 h 253"/>
              <a:gd name="T18" fmla="*/ 253 w 253"/>
              <a:gd name="T19" fmla="*/ 23 h 253"/>
              <a:gd name="T20" fmla="*/ 230 w 253"/>
              <a:gd name="T21" fmla="*/ 0 h 253"/>
              <a:gd name="T22" fmla="*/ 185 w 253"/>
              <a:gd name="T23" fmla="*/ 46 h 253"/>
              <a:gd name="T24" fmla="*/ 158 w 253"/>
              <a:gd name="T25" fmla="*/ 21 h 253"/>
              <a:gd name="T26" fmla="*/ 158 w 253"/>
              <a:gd name="T27" fmla="*/ 95 h 253"/>
              <a:gd name="T28" fmla="*/ 234 w 253"/>
              <a:gd name="T29" fmla="*/ 95 h 253"/>
              <a:gd name="T30" fmla="*/ 207 w 253"/>
              <a:gd name="T31" fmla="*/ 70 h 253"/>
              <a:gd name="T32" fmla="*/ 47 w 253"/>
              <a:gd name="T33" fmla="*/ 185 h 253"/>
              <a:gd name="T34" fmla="*/ 0 w 253"/>
              <a:gd name="T35" fmla="*/ 232 h 253"/>
              <a:gd name="T36" fmla="*/ 23 w 253"/>
              <a:gd name="T37" fmla="*/ 253 h 253"/>
              <a:gd name="T38" fmla="*/ 68 w 253"/>
              <a:gd name="T39" fmla="*/ 207 h 253"/>
              <a:gd name="T40" fmla="*/ 95 w 253"/>
              <a:gd name="T41" fmla="*/ 234 h 253"/>
              <a:gd name="T42" fmla="*/ 95 w 253"/>
              <a:gd name="T43" fmla="*/ 158 h 253"/>
              <a:gd name="T44" fmla="*/ 19 w 253"/>
              <a:gd name="T45" fmla="*/ 158 h 253"/>
              <a:gd name="T46" fmla="*/ 47 w 253"/>
              <a:gd name="T47" fmla="*/ 185 h 253"/>
              <a:gd name="T48" fmla="*/ 234 w 253"/>
              <a:gd name="T49" fmla="*/ 158 h 253"/>
              <a:gd name="T50" fmla="*/ 158 w 253"/>
              <a:gd name="T51" fmla="*/ 158 h 253"/>
              <a:gd name="T52" fmla="*/ 158 w 253"/>
              <a:gd name="T53" fmla="*/ 234 h 253"/>
              <a:gd name="T54" fmla="*/ 185 w 253"/>
              <a:gd name="T55" fmla="*/ 207 h 253"/>
              <a:gd name="T56" fmla="*/ 230 w 253"/>
              <a:gd name="T57" fmla="*/ 253 h 253"/>
              <a:gd name="T58" fmla="*/ 253 w 253"/>
              <a:gd name="T59" fmla="*/ 232 h 253"/>
              <a:gd name="T60" fmla="*/ 207 w 253"/>
              <a:gd name="T61" fmla="*/ 185 h 253"/>
              <a:gd name="T62" fmla="*/ 234 w 253"/>
              <a:gd name="T63" fmla="*/ 158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3" h="253">
                <a:moveTo>
                  <a:pt x="68" y="46"/>
                </a:moveTo>
                <a:lnTo>
                  <a:pt x="95" y="21"/>
                </a:lnTo>
                <a:lnTo>
                  <a:pt x="95" y="95"/>
                </a:lnTo>
                <a:lnTo>
                  <a:pt x="19" y="95"/>
                </a:lnTo>
                <a:lnTo>
                  <a:pt x="47" y="70"/>
                </a:lnTo>
                <a:lnTo>
                  <a:pt x="0" y="23"/>
                </a:lnTo>
                <a:lnTo>
                  <a:pt x="23" y="0"/>
                </a:lnTo>
                <a:lnTo>
                  <a:pt x="68" y="46"/>
                </a:lnTo>
                <a:close/>
                <a:moveTo>
                  <a:pt x="207" y="70"/>
                </a:moveTo>
                <a:lnTo>
                  <a:pt x="253" y="23"/>
                </a:lnTo>
                <a:lnTo>
                  <a:pt x="230" y="0"/>
                </a:lnTo>
                <a:lnTo>
                  <a:pt x="185" y="46"/>
                </a:lnTo>
                <a:lnTo>
                  <a:pt x="158" y="21"/>
                </a:lnTo>
                <a:lnTo>
                  <a:pt x="158" y="95"/>
                </a:lnTo>
                <a:lnTo>
                  <a:pt x="234" y="95"/>
                </a:lnTo>
                <a:lnTo>
                  <a:pt x="207" y="70"/>
                </a:lnTo>
                <a:close/>
                <a:moveTo>
                  <a:pt x="47" y="185"/>
                </a:moveTo>
                <a:lnTo>
                  <a:pt x="0" y="232"/>
                </a:lnTo>
                <a:lnTo>
                  <a:pt x="23" y="253"/>
                </a:lnTo>
                <a:lnTo>
                  <a:pt x="68" y="207"/>
                </a:lnTo>
                <a:lnTo>
                  <a:pt x="95" y="234"/>
                </a:lnTo>
                <a:lnTo>
                  <a:pt x="95" y="158"/>
                </a:lnTo>
                <a:lnTo>
                  <a:pt x="19" y="158"/>
                </a:lnTo>
                <a:lnTo>
                  <a:pt x="47" y="185"/>
                </a:lnTo>
                <a:close/>
                <a:moveTo>
                  <a:pt x="234" y="158"/>
                </a:moveTo>
                <a:lnTo>
                  <a:pt x="158" y="158"/>
                </a:lnTo>
                <a:lnTo>
                  <a:pt x="158" y="234"/>
                </a:lnTo>
                <a:lnTo>
                  <a:pt x="185" y="207"/>
                </a:lnTo>
                <a:lnTo>
                  <a:pt x="230" y="253"/>
                </a:lnTo>
                <a:lnTo>
                  <a:pt x="253" y="232"/>
                </a:lnTo>
                <a:lnTo>
                  <a:pt x="207" y="185"/>
                </a:lnTo>
                <a:lnTo>
                  <a:pt x="234" y="15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Freeform 86"/>
          <p:cNvSpPr>
            <a:spLocks noEditPoints="1"/>
          </p:cNvSpPr>
          <p:nvPr/>
        </p:nvSpPr>
        <p:spPr bwMode="auto">
          <a:xfrm>
            <a:off x="7286626" y="3171825"/>
            <a:ext cx="481013" cy="482600"/>
          </a:xfrm>
          <a:custGeom>
            <a:avLst/>
            <a:gdLst>
              <a:gd name="T0" fmla="*/ 72 w 144"/>
              <a:gd name="T1" fmla="*/ 0 h 144"/>
              <a:gd name="T2" fmla="*/ 72 w 144"/>
              <a:gd name="T3" fmla="*/ 133 h 144"/>
              <a:gd name="T4" fmla="*/ 70 w 144"/>
              <a:gd name="T5" fmla="*/ 31 h 144"/>
              <a:gd name="T6" fmla="*/ 75 w 144"/>
              <a:gd name="T7" fmla="*/ 30 h 144"/>
              <a:gd name="T8" fmla="*/ 75 w 144"/>
              <a:gd name="T9" fmla="*/ 27 h 144"/>
              <a:gd name="T10" fmla="*/ 74 w 144"/>
              <a:gd name="T11" fmla="*/ 22 h 144"/>
              <a:gd name="T12" fmla="*/ 78 w 144"/>
              <a:gd name="T13" fmla="*/ 26 h 144"/>
              <a:gd name="T14" fmla="*/ 98 w 144"/>
              <a:gd name="T15" fmla="*/ 28 h 144"/>
              <a:gd name="T16" fmla="*/ 111 w 144"/>
              <a:gd name="T17" fmla="*/ 48 h 144"/>
              <a:gd name="T18" fmla="*/ 116 w 144"/>
              <a:gd name="T19" fmla="*/ 48 h 144"/>
              <a:gd name="T20" fmla="*/ 116 w 144"/>
              <a:gd name="T21" fmla="*/ 56 h 144"/>
              <a:gd name="T22" fmla="*/ 115 w 144"/>
              <a:gd name="T23" fmla="*/ 48 h 144"/>
              <a:gd name="T24" fmla="*/ 121 w 144"/>
              <a:gd name="T25" fmla="*/ 78 h 144"/>
              <a:gd name="T26" fmla="*/ 121 w 144"/>
              <a:gd name="T27" fmla="*/ 76 h 144"/>
              <a:gd name="T28" fmla="*/ 119 w 144"/>
              <a:gd name="T29" fmla="*/ 72 h 144"/>
              <a:gd name="T30" fmla="*/ 117 w 144"/>
              <a:gd name="T31" fmla="*/ 69 h 144"/>
              <a:gd name="T32" fmla="*/ 122 w 144"/>
              <a:gd name="T33" fmla="*/ 75 h 144"/>
              <a:gd name="T34" fmla="*/ 114 w 144"/>
              <a:gd name="T35" fmla="*/ 100 h 144"/>
              <a:gd name="T36" fmla="*/ 111 w 144"/>
              <a:gd name="T37" fmla="*/ 90 h 144"/>
              <a:gd name="T38" fmla="*/ 114 w 144"/>
              <a:gd name="T39" fmla="*/ 97 h 144"/>
              <a:gd name="T40" fmla="*/ 93 w 144"/>
              <a:gd name="T41" fmla="*/ 120 h 144"/>
              <a:gd name="T42" fmla="*/ 98 w 144"/>
              <a:gd name="T43" fmla="*/ 115 h 144"/>
              <a:gd name="T44" fmla="*/ 100 w 144"/>
              <a:gd name="T45" fmla="*/ 111 h 144"/>
              <a:gd name="T46" fmla="*/ 73 w 144"/>
              <a:gd name="T47" fmla="*/ 118 h 144"/>
              <a:gd name="T48" fmla="*/ 75 w 144"/>
              <a:gd name="T49" fmla="*/ 114 h 144"/>
              <a:gd name="T50" fmla="*/ 73 w 144"/>
              <a:gd name="T51" fmla="*/ 125 h 144"/>
              <a:gd name="T52" fmla="*/ 74 w 144"/>
              <a:gd name="T53" fmla="*/ 123 h 144"/>
              <a:gd name="T54" fmla="*/ 73 w 144"/>
              <a:gd name="T55" fmla="*/ 120 h 144"/>
              <a:gd name="T56" fmla="*/ 53 w 144"/>
              <a:gd name="T57" fmla="*/ 109 h 144"/>
              <a:gd name="T58" fmla="*/ 49 w 144"/>
              <a:gd name="T59" fmla="*/ 119 h 144"/>
              <a:gd name="T60" fmla="*/ 52 w 144"/>
              <a:gd name="T61" fmla="*/ 111 h 144"/>
              <a:gd name="T62" fmla="*/ 35 w 144"/>
              <a:gd name="T63" fmla="*/ 92 h 144"/>
              <a:gd name="T64" fmla="*/ 30 w 144"/>
              <a:gd name="T65" fmla="*/ 98 h 144"/>
              <a:gd name="T66" fmla="*/ 36 w 144"/>
              <a:gd name="T67" fmla="*/ 99 h 144"/>
              <a:gd name="T68" fmla="*/ 33 w 144"/>
              <a:gd name="T69" fmla="*/ 93 h 144"/>
              <a:gd name="T70" fmla="*/ 34 w 144"/>
              <a:gd name="T71" fmla="*/ 101 h 144"/>
              <a:gd name="T72" fmla="*/ 35 w 144"/>
              <a:gd name="T73" fmla="*/ 99 h 144"/>
              <a:gd name="T74" fmla="*/ 23 w 144"/>
              <a:gd name="T75" fmla="*/ 73 h 144"/>
              <a:gd name="T76" fmla="*/ 23 w 144"/>
              <a:gd name="T77" fmla="*/ 77 h 144"/>
              <a:gd name="T78" fmla="*/ 28 w 144"/>
              <a:gd name="T79" fmla="*/ 70 h 144"/>
              <a:gd name="T80" fmla="*/ 23 w 144"/>
              <a:gd name="T81" fmla="*/ 71 h 144"/>
              <a:gd name="T82" fmla="*/ 27 w 144"/>
              <a:gd name="T83" fmla="*/ 73 h 144"/>
              <a:gd name="T84" fmla="*/ 30 w 144"/>
              <a:gd name="T85" fmla="*/ 55 h 144"/>
              <a:gd name="T86" fmla="*/ 41 w 144"/>
              <a:gd name="T87" fmla="*/ 53 h 144"/>
              <a:gd name="T88" fmla="*/ 33 w 144"/>
              <a:gd name="T89" fmla="*/ 50 h 144"/>
              <a:gd name="T90" fmla="*/ 40 w 144"/>
              <a:gd name="T91" fmla="*/ 47 h 144"/>
              <a:gd name="T92" fmla="*/ 35 w 144"/>
              <a:gd name="T93" fmla="*/ 50 h 144"/>
              <a:gd name="T94" fmla="*/ 49 w 144"/>
              <a:gd name="T95" fmla="*/ 28 h 144"/>
              <a:gd name="T96" fmla="*/ 53 w 144"/>
              <a:gd name="T97" fmla="*/ 30 h 144"/>
              <a:gd name="T98" fmla="*/ 54 w 144"/>
              <a:gd name="T99" fmla="*/ 37 h 144"/>
              <a:gd name="T100" fmla="*/ 73 w 144"/>
              <a:gd name="T101" fmla="*/ 33 h 144"/>
              <a:gd name="T102" fmla="*/ 38 w 144"/>
              <a:gd name="T103" fmla="*/ 93 h 144"/>
              <a:gd name="T104" fmla="*/ 76 w 144"/>
              <a:gd name="T105" fmla="*/ 69 h 144"/>
              <a:gd name="T106" fmla="*/ 73 w 144"/>
              <a:gd name="T107" fmla="*/ 71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4" h="144">
                <a:moveTo>
                  <a:pt x="72" y="0"/>
                </a:moveTo>
                <a:cubicBezTo>
                  <a:pt x="33" y="0"/>
                  <a:pt x="0" y="33"/>
                  <a:pt x="0" y="72"/>
                </a:cubicBezTo>
                <a:cubicBezTo>
                  <a:pt x="0" y="112"/>
                  <a:pt x="33" y="144"/>
                  <a:pt x="72" y="144"/>
                </a:cubicBezTo>
                <a:cubicBezTo>
                  <a:pt x="112" y="144"/>
                  <a:pt x="144" y="112"/>
                  <a:pt x="144" y="72"/>
                </a:cubicBezTo>
                <a:cubicBezTo>
                  <a:pt x="144" y="33"/>
                  <a:pt x="112" y="0"/>
                  <a:pt x="72" y="0"/>
                </a:cubicBezTo>
                <a:close/>
                <a:moveTo>
                  <a:pt x="72" y="133"/>
                </a:moveTo>
                <a:cubicBezTo>
                  <a:pt x="39" y="133"/>
                  <a:pt x="12" y="106"/>
                  <a:pt x="12" y="72"/>
                </a:cubicBezTo>
                <a:cubicBezTo>
                  <a:pt x="12" y="39"/>
                  <a:pt x="39" y="12"/>
                  <a:pt x="72" y="12"/>
                </a:cubicBezTo>
                <a:cubicBezTo>
                  <a:pt x="106" y="12"/>
                  <a:pt x="133" y="39"/>
                  <a:pt x="133" y="72"/>
                </a:cubicBezTo>
                <a:cubicBezTo>
                  <a:pt x="133" y="106"/>
                  <a:pt x="106" y="133"/>
                  <a:pt x="72" y="133"/>
                </a:cubicBezTo>
                <a:close/>
                <a:moveTo>
                  <a:pt x="68" y="23"/>
                </a:moveTo>
                <a:cubicBezTo>
                  <a:pt x="67" y="23"/>
                  <a:pt x="67" y="23"/>
                  <a:pt x="67" y="23"/>
                </a:cubicBezTo>
                <a:cubicBezTo>
                  <a:pt x="69" y="21"/>
                  <a:pt x="69" y="21"/>
                  <a:pt x="69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31"/>
                  <a:pt x="70" y="31"/>
                  <a:pt x="70" y="31"/>
                </a:cubicBezTo>
                <a:cubicBezTo>
                  <a:pt x="69" y="31"/>
                  <a:pt x="69" y="31"/>
                  <a:pt x="69" y="31"/>
                </a:cubicBezTo>
                <a:cubicBezTo>
                  <a:pt x="69" y="22"/>
                  <a:pt x="69" y="22"/>
                  <a:pt x="69" y="22"/>
                </a:cubicBezTo>
                <a:lnTo>
                  <a:pt x="68" y="23"/>
                </a:lnTo>
                <a:close/>
                <a:moveTo>
                  <a:pt x="76" y="27"/>
                </a:moveTo>
                <a:cubicBezTo>
                  <a:pt x="75" y="28"/>
                  <a:pt x="75" y="29"/>
                  <a:pt x="75" y="30"/>
                </a:cubicBezTo>
                <a:cubicBezTo>
                  <a:pt x="80" y="30"/>
                  <a:pt x="80" y="30"/>
                  <a:pt x="80" y="30"/>
                </a:cubicBezTo>
                <a:cubicBezTo>
                  <a:pt x="80" y="31"/>
                  <a:pt x="80" y="31"/>
                  <a:pt x="80" y="31"/>
                </a:cubicBezTo>
                <a:cubicBezTo>
                  <a:pt x="74" y="31"/>
                  <a:pt x="74" y="31"/>
                  <a:pt x="74" y="31"/>
                </a:cubicBezTo>
                <a:cubicBezTo>
                  <a:pt x="74" y="31"/>
                  <a:pt x="74" y="30"/>
                  <a:pt x="74" y="30"/>
                </a:cubicBezTo>
                <a:cubicBezTo>
                  <a:pt x="74" y="29"/>
                  <a:pt x="74" y="28"/>
                  <a:pt x="75" y="27"/>
                </a:cubicBezTo>
                <a:cubicBezTo>
                  <a:pt x="75" y="27"/>
                  <a:pt x="76" y="26"/>
                  <a:pt x="77" y="25"/>
                </a:cubicBezTo>
                <a:cubicBezTo>
                  <a:pt x="78" y="25"/>
                  <a:pt x="78" y="24"/>
                  <a:pt x="78" y="23"/>
                </a:cubicBezTo>
                <a:cubicBezTo>
                  <a:pt x="78" y="22"/>
                  <a:pt x="78" y="22"/>
                  <a:pt x="77" y="22"/>
                </a:cubicBezTo>
                <a:cubicBezTo>
                  <a:pt x="76" y="22"/>
                  <a:pt x="75" y="22"/>
                  <a:pt x="74" y="23"/>
                </a:cubicBezTo>
                <a:cubicBezTo>
                  <a:pt x="74" y="22"/>
                  <a:pt x="74" y="22"/>
                  <a:pt x="74" y="22"/>
                </a:cubicBezTo>
                <a:cubicBezTo>
                  <a:pt x="74" y="22"/>
                  <a:pt x="75" y="21"/>
                  <a:pt x="75" y="21"/>
                </a:cubicBezTo>
                <a:cubicBezTo>
                  <a:pt x="76" y="21"/>
                  <a:pt x="76" y="21"/>
                  <a:pt x="77" y="21"/>
                </a:cubicBezTo>
                <a:cubicBezTo>
                  <a:pt x="78" y="21"/>
                  <a:pt x="78" y="21"/>
                  <a:pt x="79" y="21"/>
                </a:cubicBezTo>
                <a:cubicBezTo>
                  <a:pt x="79" y="22"/>
                  <a:pt x="80" y="22"/>
                  <a:pt x="80" y="23"/>
                </a:cubicBezTo>
                <a:cubicBezTo>
                  <a:pt x="80" y="24"/>
                  <a:pt x="79" y="25"/>
                  <a:pt x="78" y="26"/>
                </a:cubicBezTo>
                <a:cubicBezTo>
                  <a:pt x="78" y="26"/>
                  <a:pt x="77" y="27"/>
                  <a:pt x="76" y="27"/>
                </a:cubicBezTo>
                <a:close/>
                <a:moveTo>
                  <a:pt x="95" y="30"/>
                </a:moveTo>
                <a:cubicBezTo>
                  <a:pt x="95" y="29"/>
                  <a:pt x="95" y="29"/>
                  <a:pt x="95" y="29"/>
                </a:cubicBezTo>
                <a:cubicBezTo>
                  <a:pt x="96" y="28"/>
                  <a:pt x="96" y="28"/>
                  <a:pt x="96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8" y="37"/>
                  <a:pt x="98" y="37"/>
                  <a:pt x="98" y="37"/>
                </a:cubicBezTo>
                <a:cubicBezTo>
                  <a:pt x="96" y="37"/>
                  <a:pt x="96" y="37"/>
                  <a:pt x="96" y="37"/>
                </a:cubicBezTo>
                <a:cubicBezTo>
                  <a:pt x="96" y="29"/>
                  <a:pt x="96" y="29"/>
                  <a:pt x="96" y="29"/>
                </a:cubicBezTo>
                <a:lnTo>
                  <a:pt x="95" y="30"/>
                </a:lnTo>
                <a:close/>
                <a:moveTo>
                  <a:pt x="111" y="48"/>
                </a:moveTo>
                <a:cubicBezTo>
                  <a:pt x="110" y="47"/>
                  <a:pt x="110" y="47"/>
                  <a:pt x="110" y="47"/>
                </a:cubicBezTo>
                <a:cubicBezTo>
                  <a:pt x="110" y="46"/>
                  <a:pt x="111" y="46"/>
                  <a:pt x="112" y="46"/>
                </a:cubicBezTo>
                <a:cubicBezTo>
                  <a:pt x="112" y="45"/>
                  <a:pt x="113" y="45"/>
                  <a:pt x="113" y="45"/>
                </a:cubicBezTo>
                <a:cubicBezTo>
                  <a:pt x="114" y="45"/>
                  <a:pt x="115" y="46"/>
                  <a:pt x="115" y="46"/>
                </a:cubicBezTo>
                <a:cubicBezTo>
                  <a:pt x="116" y="47"/>
                  <a:pt x="116" y="47"/>
                  <a:pt x="116" y="48"/>
                </a:cubicBezTo>
                <a:cubicBezTo>
                  <a:pt x="116" y="49"/>
                  <a:pt x="116" y="50"/>
                  <a:pt x="115" y="50"/>
                </a:cubicBezTo>
                <a:cubicBezTo>
                  <a:pt x="114" y="51"/>
                  <a:pt x="113" y="52"/>
                  <a:pt x="113" y="52"/>
                </a:cubicBezTo>
                <a:cubicBezTo>
                  <a:pt x="112" y="53"/>
                  <a:pt x="111" y="54"/>
                  <a:pt x="111" y="55"/>
                </a:cubicBezTo>
                <a:cubicBezTo>
                  <a:pt x="116" y="55"/>
                  <a:pt x="116" y="55"/>
                  <a:pt x="116" y="55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5"/>
                  <a:pt x="110" y="55"/>
                  <a:pt x="110" y="55"/>
                </a:cubicBezTo>
                <a:cubicBezTo>
                  <a:pt x="110" y="54"/>
                  <a:pt x="110" y="53"/>
                  <a:pt x="111" y="52"/>
                </a:cubicBezTo>
                <a:cubicBezTo>
                  <a:pt x="111" y="52"/>
                  <a:pt x="112" y="51"/>
                  <a:pt x="114" y="50"/>
                </a:cubicBezTo>
                <a:cubicBezTo>
                  <a:pt x="114" y="49"/>
                  <a:pt x="115" y="49"/>
                  <a:pt x="115" y="48"/>
                </a:cubicBezTo>
                <a:cubicBezTo>
                  <a:pt x="115" y="47"/>
                  <a:pt x="114" y="46"/>
                  <a:pt x="113" y="46"/>
                </a:cubicBezTo>
                <a:cubicBezTo>
                  <a:pt x="112" y="46"/>
                  <a:pt x="111" y="47"/>
                  <a:pt x="111" y="48"/>
                </a:cubicBezTo>
                <a:close/>
                <a:moveTo>
                  <a:pt x="122" y="75"/>
                </a:moveTo>
                <a:cubicBezTo>
                  <a:pt x="122" y="76"/>
                  <a:pt x="122" y="76"/>
                  <a:pt x="122" y="76"/>
                </a:cubicBezTo>
                <a:cubicBezTo>
                  <a:pt x="122" y="77"/>
                  <a:pt x="121" y="77"/>
                  <a:pt x="121" y="78"/>
                </a:cubicBezTo>
                <a:cubicBezTo>
                  <a:pt x="120" y="78"/>
                  <a:pt x="120" y="78"/>
                  <a:pt x="119" y="78"/>
                </a:cubicBezTo>
                <a:cubicBezTo>
                  <a:pt x="118" y="78"/>
                  <a:pt x="117" y="78"/>
                  <a:pt x="116" y="77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7" y="77"/>
                  <a:pt x="118" y="77"/>
                  <a:pt x="119" y="77"/>
                </a:cubicBezTo>
                <a:cubicBezTo>
                  <a:pt x="120" y="77"/>
                  <a:pt x="120" y="77"/>
                  <a:pt x="121" y="76"/>
                </a:cubicBezTo>
                <a:cubicBezTo>
                  <a:pt x="121" y="76"/>
                  <a:pt x="121" y="76"/>
                  <a:pt x="121" y="75"/>
                </a:cubicBezTo>
                <a:cubicBezTo>
                  <a:pt x="121" y="74"/>
                  <a:pt x="121" y="73"/>
                  <a:pt x="119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20" y="72"/>
                  <a:pt x="120" y="72"/>
                  <a:pt x="120" y="71"/>
                </a:cubicBezTo>
                <a:cubicBezTo>
                  <a:pt x="121" y="71"/>
                  <a:pt x="121" y="71"/>
                  <a:pt x="121" y="70"/>
                </a:cubicBezTo>
                <a:cubicBezTo>
                  <a:pt x="121" y="70"/>
                  <a:pt x="121" y="69"/>
                  <a:pt x="120" y="69"/>
                </a:cubicBezTo>
                <a:cubicBezTo>
                  <a:pt x="120" y="69"/>
                  <a:pt x="119" y="69"/>
                  <a:pt x="119" y="69"/>
                </a:cubicBezTo>
                <a:cubicBezTo>
                  <a:pt x="118" y="69"/>
                  <a:pt x="117" y="69"/>
                  <a:pt x="117" y="69"/>
                </a:cubicBezTo>
                <a:cubicBezTo>
                  <a:pt x="117" y="68"/>
                  <a:pt x="117" y="68"/>
                  <a:pt x="117" y="68"/>
                </a:cubicBezTo>
                <a:cubicBezTo>
                  <a:pt x="117" y="68"/>
                  <a:pt x="118" y="67"/>
                  <a:pt x="118" y="67"/>
                </a:cubicBezTo>
                <a:cubicBezTo>
                  <a:pt x="121" y="67"/>
                  <a:pt x="122" y="68"/>
                  <a:pt x="122" y="70"/>
                </a:cubicBezTo>
                <a:cubicBezTo>
                  <a:pt x="122" y="71"/>
                  <a:pt x="122" y="72"/>
                  <a:pt x="121" y="72"/>
                </a:cubicBezTo>
                <a:cubicBezTo>
                  <a:pt x="122" y="73"/>
                  <a:pt x="122" y="74"/>
                  <a:pt x="122" y="75"/>
                </a:cubicBezTo>
                <a:close/>
                <a:moveTo>
                  <a:pt x="114" y="97"/>
                </a:moveTo>
                <a:cubicBezTo>
                  <a:pt x="116" y="97"/>
                  <a:pt x="116" y="97"/>
                  <a:pt x="116" y="97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4" y="98"/>
                  <a:pt x="114" y="98"/>
                  <a:pt x="114" y="98"/>
                </a:cubicBezTo>
                <a:cubicBezTo>
                  <a:pt x="114" y="100"/>
                  <a:pt x="114" y="100"/>
                  <a:pt x="114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108" y="98"/>
                  <a:pt x="108" y="98"/>
                  <a:pt x="108" y="98"/>
                </a:cubicBezTo>
                <a:cubicBezTo>
                  <a:pt x="109" y="96"/>
                  <a:pt x="109" y="93"/>
                  <a:pt x="110" y="90"/>
                </a:cubicBezTo>
                <a:cubicBezTo>
                  <a:pt x="111" y="90"/>
                  <a:pt x="111" y="90"/>
                  <a:pt x="111" y="90"/>
                </a:cubicBezTo>
                <a:cubicBezTo>
                  <a:pt x="111" y="91"/>
                  <a:pt x="110" y="94"/>
                  <a:pt x="110" y="97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4" y="93"/>
                  <a:pt x="114" y="93"/>
                  <a:pt x="114" y="93"/>
                </a:cubicBezTo>
                <a:lnTo>
                  <a:pt x="114" y="97"/>
                </a:lnTo>
                <a:close/>
                <a:moveTo>
                  <a:pt x="99" y="114"/>
                </a:moveTo>
                <a:cubicBezTo>
                  <a:pt x="100" y="115"/>
                  <a:pt x="100" y="116"/>
                  <a:pt x="100" y="117"/>
                </a:cubicBezTo>
                <a:cubicBezTo>
                  <a:pt x="100" y="118"/>
                  <a:pt x="100" y="118"/>
                  <a:pt x="99" y="119"/>
                </a:cubicBezTo>
                <a:cubicBezTo>
                  <a:pt x="98" y="120"/>
                  <a:pt x="97" y="120"/>
                  <a:pt x="96" y="120"/>
                </a:cubicBezTo>
                <a:cubicBezTo>
                  <a:pt x="95" y="120"/>
                  <a:pt x="94" y="120"/>
                  <a:pt x="93" y="120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4" y="119"/>
                  <a:pt x="95" y="119"/>
                  <a:pt x="96" y="119"/>
                </a:cubicBezTo>
                <a:cubicBezTo>
                  <a:pt x="97" y="119"/>
                  <a:pt x="97" y="119"/>
                  <a:pt x="98" y="118"/>
                </a:cubicBezTo>
                <a:cubicBezTo>
                  <a:pt x="98" y="118"/>
                  <a:pt x="99" y="117"/>
                  <a:pt x="99" y="117"/>
                </a:cubicBezTo>
                <a:cubicBezTo>
                  <a:pt x="99" y="116"/>
                  <a:pt x="98" y="115"/>
                  <a:pt x="98" y="115"/>
                </a:cubicBezTo>
                <a:cubicBezTo>
                  <a:pt x="98" y="115"/>
                  <a:pt x="97" y="115"/>
                  <a:pt x="96" y="115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95" y="111"/>
                  <a:pt x="95" y="111"/>
                  <a:pt x="95" y="111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97" y="113"/>
                  <a:pt x="97" y="113"/>
                  <a:pt x="97" y="113"/>
                </a:cubicBezTo>
                <a:cubicBezTo>
                  <a:pt x="97" y="113"/>
                  <a:pt x="98" y="114"/>
                  <a:pt x="99" y="114"/>
                </a:cubicBezTo>
                <a:close/>
                <a:moveTo>
                  <a:pt x="73" y="118"/>
                </a:moveTo>
                <a:cubicBezTo>
                  <a:pt x="72" y="118"/>
                  <a:pt x="72" y="119"/>
                  <a:pt x="71" y="119"/>
                </a:cubicBezTo>
                <a:cubicBezTo>
                  <a:pt x="71" y="118"/>
                  <a:pt x="71" y="117"/>
                  <a:pt x="71" y="117"/>
                </a:cubicBezTo>
                <a:cubicBezTo>
                  <a:pt x="72" y="116"/>
                  <a:pt x="73" y="115"/>
                  <a:pt x="74" y="115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4" y="114"/>
                  <a:pt x="74" y="114"/>
                  <a:pt x="74" y="114"/>
                </a:cubicBezTo>
                <a:cubicBezTo>
                  <a:pt x="73" y="114"/>
                  <a:pt x="71" y="115"/>
                  <a:pt x="71" y="116"/>
                </a:cubicBezTo>
                <a:cubicBezTo>
                  <a:pt x="70" y="117"/>
                  <a:pt x="69" y="118"/>
                  <a:pt x="69" y="119"/>
                </a:cubicBezTo>
                <a:cubicBezTo>
                  <a:pt x="69" y="121"/>
                  <a:pt x="70" y="122"/>
                  <a:pt x="70" y="123"/>
                </a:cubicBezTo>
                <a:cubicBezTo>
                  <a:pt x="71" y="124"/>
                  <a:pt x="72" y="125"/>
                  <a:pt x="73" y="125"/>
                </a:cubicBezTo>
                <a:cubicBezTo>
                  <a:pt x="74" y="125"/>
                  <a:pt x="75" y="124"/>
                  <a:pt x="75" y="124"/>
                </a:cubicBezTo>
                <a:cubicBezTo>
                  <a:pt x="76" y="123"/>
                  <a:pt x="76" y="122"/>
                  <a:pt x="76" y="121"/>
                </a:cubicBezTo>
                <a:cubicBezTo>
                  <a:pt x="76" y="120"/>
                  <a:pt x="76" y="120"/>
                  <a:pt x="75" y="119"/>
                </a:cubicBezTo>
                <a:cubicBezTo>
                  <a:pt x="75" y="119"/>
                  <a:pt x="74" y="118"/>
                  <a:pt x="73" y="118"/>
                </a:cubicBezTo>
                <a:close/>
                <a:moveTo>
                  <a:pt x="74" y="123"/>
                </a:moveTo>
                <a:cubicBezTo>
                  <a:pt x="74" y="123"/>
                  <a:pt x="74" y="123"/>
                  <a:pt x="73" y="123"/>
                </a:cubicBezTo>
                <a:cubicBezTo>
                  <a:pt x="72" y="123"/>
                  <a:pt x="72" y="123"/>
                  <a:pt x="71" y="123"/>
                </a:cubicBezTo>
                <a:cubicBezTo>
                  <a:pt x="71" y="122"/>
                  <a:pt x="71" y="121"/>
                  <a:pt x="71" y="121"/>
                </a:cubicBezTo>
                <a:cubicBezTo>
                  <a:pt x="71" y="120"/>
                  <a:pt x="71" y="120"/>
                  <a:pt x="72" y="120"/>
                </a:cubicBezTo>
                <a:cubicBezTo>
                  <a:pt x="72" y="120"/>
                  <a:pt x="73" y="120"/>
                  <a:pt x="73" y="120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5" y="120"/>
                  <a:pt x="75" y="121"/>
                  <a:pt x="75" y="121"/>
                </a:cubicBezTo>
                <a:cubicBezTo>
                  <a:pt x="75" y="122"/>
                  <a:pt x="75" y="122"/>
                  <a:pt x="74" y="123"/>
                </a:cubicBezTo>
                <a:close/>
                <a:moveTo>
                  <a:pt x="47" y="109"/>
                </a:moveTo>
                <a:cubicBezTo>
                  <a:pt x="53" y="109"/>
                  <a:pt x="53" y="109"/>
                  <a:pt x="53" y="109"/>
                </a:cubicBezTo>
                <a:cubicBezTo>
                  <a:pt x="53" y="111"/>
                  <a:pt x="53" y="111"/>
                  <a:pt x="53" y="111"/>
                </a:cubicBezTo>
                <a:cubicBezTo>
                  <a:pt x="53" y="111"/>
                  <a:pt x="52" y="112"/>
                  <a:pt x="51" y="113"/>
                </a:cubicBezTo>
                <a:cubicBezTo>
                  <a:pt x="51" y="114"/>
                  <a:pt x="50" y="115"/>
                  <a:pt x="49" y="116"/>
                </a:cubicBezTo>
                <a:cubicBezTo>
                  <a:pt x="49" y="117"/>
                  <a:pt x="49" y="118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7" y="118"/>
                  <a:pt x="48" y="117"/>
                  <a:pt x="48" y="116"/>
                </a:cubicBezTo>
                <a:cubicBezTo>
                  <a:pt x="48" y="115"/>
                  <a:pt x="49" y="114"/>
                  <a:pt x="50" y="113"/>
                </a:cubicBezTo>
                <a:cubicBezTo>
                  <a:pt x="50" y="112"/>
                  <a:pt x="51" y="111"/>
                  <a:pt x="52" y="111"/>
                </a:cubicBezTo>
                <a:cubicBezTo>
                  <a:pt x="47" y="111"/>
                  <a:pt x="47" y="111"/>
                  <a:pt x="47" y="111"/>
                </a:cubicBezTo>
                <a:lnTo>
                  <a:pt x="47" y="109"/>
                </a:lnTo>
                <a:close/>
                <a:moveTo>
                  <a:pt x="34" y="96"/>
                </a:moveTo>
                <a:cubicBezTo>
                  <a:pt x="35" y="96"/>
                  <a:pt x="36" y="95"/>
                  <a:pt x="36" y="94"/>
                </a:cubicBezTo>
                <a:cubicBezTo>
                  <a:pt x="36" y="93"/>
                  <a:pt x="35" y="93"/>
                  <a:pt x="35" y="92"/>
                </a:cubicBezTo>
                <a:cubicBezTo>
                  <a:pt x="34" y="92"/>
                  <a:pt x="34" y="92"/>
                  <a:pt x="33" y="92"/>
                </a:cubicBezTo>
                <a:cubicBezTo>
                  <a:pt x="32" y="92"/>
                  <a:pt x="31" y="92"/>
                  <a:pt x="31" y="92"/>
                </a:cubicBezTo>
                <a:cubicBezTo>
                  <a:pt x="30" y="93"/>
                  <a:pt x="30" y="93"/>
                  <a:pt x="30" y="94"/>
                </a:cubicBezTo>
                <a:cubicBezTo>
                  <a:pt x="30" y="95"/>
                  <a:pt x="30" y="96"/>
                  <a:pt x="32" y="96"/>
                </a:cubicBezTo>
                <a:cubicBezTo>
                  <a:pt x="31" y="97"/>
                  <a:pt x="30" y="97"/>
                  <a:pt x="30" y="98"/>
                </a:cubicBezTo>
                <a:cubicBezTo>
                  <a:pt x="30" y="98"/>
                  <a:pt x="29" y="99"/>
                  <a:pt x="29" y="99"/>
                </a:cubicBezTo>
                <a:cubicBezTo>
                  <a:pt x="29" y="100"/>
                  <a:pt x="30" y="101"/>
                  <a:pt x="30" y="101"/>
                </a:cubicBezTo>
                <a:cubicBezTo>
                  <a:pt x="31" y="102"/>
                  <a:pt x="32" y="102"/>
                  <a:pt x="33" y="102"/>
                </a:cubicBezTo>
                <a:cubicBezTo>
                  <a:pt x="34" y="102"/>
                  <a:pt x="35" y="102"/>
                  <a:pt x="35" y="101"/>
                </a:cubicBezTo>
                <a:cubicBezTo>
                  <a:pt x="36" y="101"/>
                  <a:pt x="36" y="100"/>
                  <a:pt x="36" y="99"/>
                </a:cubicBezTo>
                <a:cubicBezTo>
                  <a:pt x="36" y="99"/>
                  <a:pt x="36" y="98"/>
                  <a:pt x="35" y="98"/>
                </a:cubicBezTo>
                <a:cubicBezTo>
                  <a:pt x="35" y="97"/>
                  <a:pt x="35" y="97"/>
                  <a:pt x="34" y="96"/>
                </a:cubicBezTo>
                <a:close/>
                <a:moveTo>
                  <a:pt x="31" y="94"/>
                </a:moveTo>
                <a:cubicBezTo>
                  <a:pt x="31" y="94"/>
                  <a:pt x="31" y="93"/>
                  <a:pt x="32" y="93"/>
                </a:cubicBezTo>
                <a:cubicBezTo>
                  <a:pt x="32" y="93"/>
                  <a:pt x="32" y="93"/>
                  <a:pt x="33" y="93"/>
                </a:cubicBezTo>
                <a:cubicBezTo>
                  <a:pt x="33" y="93"/>
                  <a:pt x="34" y="93"/>
                  <a:pt x="34" y="93"/>
                </a:cubicBezTo>
                <a:cubicBezTo>
                  <a:pt x="34" y="93"/>
                  <a:pt x="35" y="94"/>
                  <a:pt x="35" y="94"/>
                </a:cubicBezTo>
                <a:cubicBezTo>
                  <a:pt x="35" y="95"/>
                  <a:pt x="34" y="95"/>
                  <a:pt x="33" y="96"/>
                </a:cubicBezTo>
                <a:cubicBezTo>
                  <a:pt x="32" y="95"/>
                  <a:pt x="31" y="95"/>
                  <a:pt x="31" y="94"/>
                </a:cubicBezTo>
                <a:close/>
                <a:moveTo>
                  <a:pt x="34" y="101"/>
                </a:moveTo>
                <a:cubicBezTo>
                  <a:pt x="34" y="101"/>
                  <a:pt x="33" y="101"/>
                  <a:pt x="33" y="101"/>
                </a:cubicBezTo>
                <a:cubicBezTo>
                  <a:pt x="32" y="101"/>
                  <a:pt x="32" y="101"/>
                  <a:pt x="31" y="101"/>
                </a:cubicBezTo>
                <a:cubicBezTo>
                  <a:pt x="31" y="100"/>
                  <a:pt x="31" y="100"/>
                  <a:pt x="31" y="99"/>
                </a:cubicBezTo>
                <a:cubicBezTo>
                  <a:pt x="31" y="99"/>
                  <a:pt x="31" y="98"/>
                  <a:pt x="33" y="97"/>
                </a:cubicBezTo>
                <a:cubicBezTo>
                  <a:pt x="34" y="98"/>
                  <a:pt x="35" y="99"/>
                  <a:pt x="35" y="99"/>
                </a:cubicBezTo>
                <a:cubicBezTo>
                  <a:pt x="35" y="100"/>
                  <a:pt x="35" y="100"/>
                  <a:pt x="34" y="101"/>
                </a:cubicBezTo>
                <a:close/>
                <a:moveTo>
                  <a:pt x="26" y="68"/>
                </a:moveTo>
                <a:cubicBezTo>
                  <a:pt x="25" y="68"/>
                  <a:pt x="24" y="68"/>
                  <a:pt x="23" y="69"/>
                </a:cubicBezTo>
                <a:cubicBezTo>
                  <a:pt x="23" y="69"/>
                  <a:pt x="22" y="70"/>
                  <a:pt x="22" y="71"/>
                </a:cubicBezTo>
                <a:cubicBezTo>
                  <a:pt x="22" y="72"/>
                  <a:pt x="23" y="73"/>
                  <a:pt x="23" y="73"/>
                </a:cubicBezTo>
                <a:cubicBezTo>
                  <a:pt x="24" y="74"/>
                  <a:pt x="24" y="74"/>
                  <a:pt x="25" y="74"/>
                </a:cubicBezTo>
                <a:cubicBezTo>
                  <a:pt x="26" y="74"/>
                  <a:pt x="27" y="74"/>
                  <a:pt x="28" y="73"/>
                </a:cubicBezTo>
                <a:cubicBezTo>
                  <a:pt x="28" y="75"/>
                  <a:pt x="28" y="76"/>
                  <a:pt x="27" y="76"/>
                </a:cubicBezTo>
                <a:cubicBezTo>
                  <a:pt x="26" y="77"/>
                  <a:pt x="25" y="78"/>
                  <a:pt x="24" y="78"/>
                </a:cubicBezTo>
                <a:cubicBezTo>
                  <a:pt x="24" y="78"/>
                  <a:pt x="24" y="78"/>
                  <a:pt x="23" y="77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79"/>
                  <a:pt x="24" y="79"/>
                  <a:pt x="25" y="79"/>
                </a:cubicBezTo>
                <a:cubicBezTo>
                  <a:pt x="26" y="79"/>
                  <a:pt x="27" y="78"/>
                  <a:pt x="28" y="77"/>
                </a:cubicBezTo>
                <a:cubicBezTo>
                  <a:pt x="29" y="76"/>
                  <a:pt x="29" y="75"/>
                  <a:pt x="29" y="73"/>
                </a:cubicBezTo>
                <a:cubicBezTo>
                  <a:pt x="29" y="72"/>
                  <a:pt x="29" y="71"/>
                  <a:pt x="28" y="70"/>
                </a:cubicBezTo>
                <a:cubicBezTo>
                  <a:pt x="28" y="69"/>
                  <a:pt x="27" y="68"/>
                  <a:pt x="26" y="68"/>
                </a:cubicBezTo>
                <a:close/>
                <a:moveTo>
                  <a:pt x="27" y="73"/>
                </a:moveTo>
                <a:cubicBezTo>
                  <a:pt x="26" y="73"/>
                  <a:pt x="26" y="73"/>
                  <a:pt x="25" y="73"/>
                </a:cubicBezTo>
                <a:cubicBezTo>
                  <a:pt x="25" y="73"/>
                  <a:pt x="24" y="73"/>
                  <a:pt x="24" y="73"/>
                </a:cubicBezTo>
                <a:cubicBezTo>
                  <a:pt x="24" y="72"/>
                  <a:pt x="23" y="72"/>
                  <a:pt x="23" y="71"/>
                </a:cubicBezTo>
                <a:cubicBezTo>
                  <a:pt x="23" y="71"/>
                  <a:pt x="24" y="70"/>
                  <a:pt x="24" y="70"/>
                </a:cubicBezTo>
                <a:cubicBezTo>
                  <a:pt x="25" y="70"/>
                  <a:pt x="25" y="69"/>
                  <a:pt x="26" y="69"/>
                </a:cubicBezTo>
                <a:cubicBezTo>
                  <a:pt x="26" y="69"/>
                  <a:pt x="27" y="70"/>
                  <a:pt x="27" y="70"/>
                </a:cubicBezTo>
                <a:cubicBezTo>
                  <a:pt x="28" y="71"/>
                  <a:pt x="28" y="71"/>
                  <a:pt x="28" y="72"/>
                </a:cubicBezTo>
                <a:cubicBezTo>
                  <a:pt x="28" y="72"/>
                  <a:pt x="27" y="73"/>
                  <a:pt x="27" y="73"/>
                </a:cubicBezTo>
                <a:close/>
                <a:moveTo>
                  <a:pt x="28" y="47"/>
                </a:moveTo>
                <a:cubicBezTo>
                  <a:pt x="27" y="46"/>
                  <a:pt x="27" y="46"/>
                  <a:pt x="27" y="46"/>
                </a:cubicBezTo>
                <a:cubicBezTo>
                  <a:pt x="29" y="45"/>
                  <a:pt x="29" y="45"/>
                  <a:pt x="29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55"/>
                  <a:pt x="30" y="55"/>
                  <a:pt x="30" y="55"/>
                </a:cubicBezTo>
                <a:cubicBezTo>
                  <a:pt x="29" y="55"/>
                  <a:pt x="29" y="55"/>
                  <a:pt x="29" y="55"/>
                </a:cubicBezTo>
                <a:cubicBezTo>
                  <a:pt x="29" y="46"/>
                  <a:pt x="29" y="46"/>
                  <a:pt x="29" y="46"/>
                </a:cubicBezTo>
                <a:lnTo>
                  <a:pt x="28" y="47"/>
                </a:lnTo>
                <a:close/>
                <a:moveTo>
                  <a:pt x="38" y="55"/>
                </a:moveTo>
                <a:cubicBezTo>
                  <a:pt x="39" y="55"/>
                  <a:pt x="40" y="54"/>
                  <a:pt x="41" y="53"/>
                </a:cubicBezTo>
                <a:cubicBezTo>
                  <a:pt x="41" y="52"/>
                  <a:pt x="42" y="51"/>
                  <a:pt x="42" y="50"/>
                </a:cubicBezTo>
                <a:cubicBezTo>
                  <a:pt x="42" y="48"/>
                  <a:pt x="41" y="47"/>
                  <a:pt x="41" y="46"/>
                </a:cubicBezTo>
                <a:cubicBezTo>
                  <a:pt x="40" y="45"/>
                  <a:pt x="39" y="44"/>
                  <a:pt x="38" y="44"/>
                </a:cubicBezTo>
                <a:cubicBezTo>
                  <a:pt x="36" y="44"/>
                  <a:pt x="35" y="45"/>
                  <a:pt x="34" y="46"/>
                </a:cubicBezTo>
                <a:cubicBezTo>
                  <a:pt x="34" y="47"/>
                  <a:pt x="33" y="48"/>
                  <a:pt x="33" y="50"/>
                </a:cubicBezTo>
                <a:cubicBezTo>
                  <a:pt x="33" y="51"/>
                  <a:pt x="34" y="52"/>
                  <a:pt x="34" y="53"/>
                </a:cubicBezTo>
                <a:cubicBezTo>
                  <a:pt x="35" y="54"/>
                  <a:pt x="36" y="55"/>
                  <a:pt x="38" y="55"/>
                </a:cubicBezTo>
                <a:close/>
                <a:moveTo>
                  <a:pt x="35" y="47"/>
                </a:moveTo>
                <a:cubicBezTo>
                  <a:pt x="36" y="46"/>
                  <a:pt x="37" y="45"/>
                  <a:pt x="38" y="45"/>
                </a:cubicBezTo>
                <a:cubicBezTo>
                  <a:pt x="38" y="45"/>
                  <a:pt x="39" y="46"/>
                  <a:pt x="40" y="47"/>
                </a:cubicBezTo>
                <a:cubicBezTo>
                  <a:pt x="40" y="48"/>
                  <a:pt x="40" y="49"/>
                  <a:pt x="40" y="50"/>
                </a:cubicBezTo>
                <a:cubicBezTo>
                  <a:pt x="40" y="51"/>
                  <a:pt x="40" y="52"/>
                  <a:pt x="40" y="52"/>
                </a:cubicBezTo>
                <a:cubicBezTo>
                  <a:pt x="39" y="53"/>
                  <a:pt x="38" y="54"/>
                  <a:pt x="38" y="54"/>
                </a:cubicBezTo>
                <a:cubicBezTo>
                  <a:pt x="37" y="54"/>
                  <a:pt x="36" y="53"/>
                  <a:pt x="35" y="52"/>
                </a:cubicBezTo>
                <a:cubicBezTo>
                  <a:pt x="35" y="52"/>
                  <a:pt x="35" y="51"/>
                  <a:pt x="35" y="50"/>
                </a:cubicBezTo>
                <a:cubicBezTo>
                  <a:pt x="35" y="49"/>
                  <a:pt x="35" y="48"/>
                  <a:pt x="35" y="47"/>
                </a:cubicBezTo>
                <a:close/>
                <a:moveTo>
                  <a:pt x="46" y="30"/>
                </a:moveTo>
                <a:cubicBezTo>
                  <a:pt x="46" y="29"/>
                  <a:pt x="46" y="29"/>
                  <a:pt x="46" y="29"/>
                </a:cubicBezTo>
                <a:cubicBezTo>
                  <a:pt x="48" y="28"/>
                  <a:pt x="48" y="28"/>
                  <a:pt x="48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37"/>
                  <a:pt x="49" y="37"/>
                  <a:pt x="49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29"/>
                  <a:pt x="47" y="29"/>
                  <a:pt x="47" y="29"/>
                </a:cubicBezTo>
                <a:lnTo>
                  <a:pt x="46" y="30"/>
                </a:lnTo>
                <a:close/>
                <a:moveTo>
                  <a:pt x="53" y="30"/>
                </a:moveTo>
                <a:cubicBezTo>
                  <a:pt x="52" y="29"/>
                  <a:pt x="52" y="29"/>
                  <a:pt x="52" y="29"/>
                </a:cubicBezTo>
                <a:cubicBezTo>
                  <a:pt x="54" y="28"/>
                  <a:pt x="54" y="28"/>
                  <a:pt x="54" y="28"/>
                </a:cubicBezTo>
                <a:cubicBezTo>
                  <a:pt x="55" y="28"/>
                  <a:pt x="55" y="28"/>
                  <a:pt x="55" y="28"/>
                </a:cubicBezTo>
                <a:cubicBezTo>
                  <a:pt x="55" y="37"/>
                  <a:pt x="55" y="37"/>
                  <a:pt x="55" y="37"/>
                </a:cubicBezTo>
                <a:cubicBezTo>
                  <a:pt x="54" y="37"/>
                  <a:pt x="54" y="37"/>
                  <a:pt x="54" y="37"/>
                </a:cubicBezTo>
                <a:cubicBezTo>
                  <a:pt x="54" y="29"/>
                  <a:pt x="54" y="29"/>
                  <a:pt x="54" y="29"/>
                </a:cubicBezTo>
                <a:lnTo>
                  <a:pt x="53" y="30"/>
                </a:lnTo>
                <a:close/>
                <a:moveTo>
                  <a:pt x="76" y="69"/>
                </a:moveTo>
                <a:cubicBezTo>
                  <a:pt x="76" y="35"/>
                  <a:pt x="76" y="35"/>
                  <a:pt x="76" y="35"/>
                </a:cubicBezTo>
                <a:cubicBezTo>
                  <a:pt x="76" y="34"/>
                  <a:pt x="74" y="33"/>
                  <a:pt x="73" y="33"/>
                </a:cubicBezTo>
                <a:cubicBezTo>
                  <a:pt x="72" y="33"/>
                  <a:pt x="71" y="34"/>
                  <a:pt x="71" y="35"/>
                </a:cubicBezTo>
                <a:cubicBezTo>
                  <a:pt x="71" y="69"/>
                  <a:pt x="71" y="69"/>
                  <a:pt x="71" y="69"/>
                </a:cubicBezTo>
                <a:cubicBezTo>
                  <a:pt x="69" y="70"/>
                  <a:pt x="68" y="71"/>
                  <a:pt x="68" y="73"/>
                </a:cubicBezTo>
                <a:cubicBezTo>
                  <a:pt x="38" y="90"/>
                  <a:pt x="38" y="90"/>
                  <a:pt x="38" y="90"/>
                </a:cubicBezTo>
                <a:cubicBezTo>
                  <a:pt x="37" y="91"/>
                  <a:pt x="37" y="92"/>
                  <a:pt x="38" y="93"/>
                </a:cubicBezTo>
                <a:cubicBezTo>
                  <a:pt x="38" y="94"/>
                  <a:pt x="39" y="95"/>
                  <a:pt x="40" y="94"/>
                </a:cubicBezTo>
                <a:cubicBezTo>
                  <a:pt x="70" y="77"/>
                  <a:pt x="70" y="77"/>
                  <a:pt x="70" y="77"/>
                </a:cubicBezTo>
                <a:cubicBezTo>
                  <a:pt x="70" y="78"/>
                  <a:pt x="72" y="79"/>
                  <a:pt x="73" y="79"/>
                </a:cubicBezTo>
                <a:cubicBezTo>
                  <a:pt x="76" y="79"/>
                  <a:pt x="78" y="77"/>
                  <a:pt x="78" y="74"/>
                </a:cubicBezTo>
                <a:cubicBezTo>
                  <a:pt x="78" y="72"/>
                  <a:pt x="77" y="70"/>
                  <a:pt x="76" y="69"/>
                </a:cubicBezTo>
                <a:close/>
                <a:moveTo>
                  <a:pt x="73" y="76"/>
                </a:moveTo>
                <a:cubicBezTo>
                  <a:pt x="73" y="76"/>
                  <a:pt x="73" y="76"/>
                  <a:pt x="72" y="76"/>
                </a:cubicBezTo>
                <a:cubicBezTo>
                  <a:pt x="71" y="75"/>
                  <a:pt x="71" y="75"/>
                  <a:pt x="71" y="74"/>
                </a:cubicBezTo>
                <a:cubicBezTo>
                  <a:pt x="71" y="74"/>
                  <a:pt x="71" y="74"/>
                  <a:pt x="71" y="73"/>
                </a:cubicBezTo>
                <a:cubicBezTo>
                  <a:pt x="71" y="72"/>
                  <a:pt x="72" y="72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4" y="71"/>
                  <a:pt x="75" y="72"/>
                  <a:pt x="75" y="73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5"/>
                  <a:pt x="74" y="76"/>
                  <a:pt x="73" y="7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1560513" y="3155950"/>
            <a:ext cx="441325" cy="495300"/>
          </a:xfrm>
          <a:custGeom>
            <a:avLst/>
            <a:gdLst>
              <a:gd name="T0" fmla="*/ 97 w 132"/>
              <a:gd name="T1" fmla="*/ 107 h 148"/>
              <a:gd name="T2" fmla="*/ 19 w 132"/>
              <a:gd name="T3" fmla="*/ 98 h 148"/>
              <a:gd name="T4" fmla="*/ 29 w 132"/>
              <a:gd name="T5" fmla="*/ 19 h 148"/>
              <a:gd name="T6" fmla="*/ 107 w 132"/>
              <a:gd name="T7" fmla="*/ 29 h 148"/>
              <a:gd name="T8" fmla="*/ 97 w 132"/>
              <a:gd name="T9" fmla="*/ 107 h 148"/>
              <a:gd name="T10" fmla="*/ 97 w 132"/>
              <a:gd name="T11" fmla="*/ 36 h 148"/>
              <a:gd name="T12" fmla="*/ 36 w 132"/>
              <a:gd name="T13" fmla="*/ 29 h 148"/>
              <a:gd name="T14" fmla="*/ 29 w 132"/>
              <a:gd name="T15" fmla="*/ 90 h 148"/>
              <a:gd name="T16" fmla="*/ 90 w 132"/>
              <a:gd name="T17" fmla="*/ 98 h 148"/>
              <a:gd name="T18" fmla="*/ 97 w 132"/>
              <a:gd name="T19" fmla="*/ 36 h 148"/>
              <a:gd name="T20" fmla="*/ 97 w 132"/>
              <a:gd name="T21" fmla="*/ 111 h 148"/>
              <a:gd name="T22" fmla="*/ 101 w 132"/>
              <a:gd name="T23" fmla="*/ 108 h 148"/>
              <a:gd name="T24" fmla="*/ 110 w 132"/>
              <a:gd name="T25" fmla="*/ 109 h 148"/>
              <a:gd name="T26" fmla="*/ 119 w 132"/>
              <a:gd name="T27" fmla="*/ 121 h 148"/>
              <a:gd name="T28" fmla="*/ 106 w 132"/>
              <a:gd name="T29" fmla="*/ 132 h 148"/>
              <a:gd name="T30" fmla="*/ 96 w 132"/>
              <a:gd name="T31" fmla="*/ 120 h 148"/>
              <a:gd name="T32" fmla="*/ 97 w 132"/>
              <a:gd name="T33" fmla="*/ 111 h 148"/>
              <a:gd name="T34" fmla="*/ 128 w 132"/>
              <a:gd name="T35" fmla="*/ 143 h 148"/>
              <a:gd name="T36" fmla="*/ 125 w 132"/>
              <a:gd name="T37" fmla="*/ 146 h 148"/>
              <a:gd name="T38" fmla="*/ 116 w 132"/>
              <a:gd name="T39" fmla="*/ 145 h 148"/>
              <a:gd name="T40" fmla="*/ 110 w 132"/>
              <a:gd name="T41" fmla="*/ 137 h 148"/>
              <a:gd name="T42" fmla="*/ 123 w 132"/>
              <a:gd name="T43" fmla="*/ 126 h 148"/>
              <a:gd name="T44" fmla="*/ 130 w 132"/>
              <a:gd name="T45" fmla="*/ 134 h 148"/>
              <a:gd name="T46" fmla="*/ 128 w 132"/>
              <a:gd name="T47" fmla="*/ 143 h 148"/>
              <a:gd name="T48" fmla="*/ 92 w 132"/>
              <a:gd name="T49" fmla="*/ 50 h 148"/>
              <a:gd name="T50" fmla="*/ 91 w 132"/>
              <a:gd name="T51" fmla="*/ 50 h 148"/>
              <a:gd name="T52" fmla="*/ 87 w 132"/>
              <a:gd name="T53" fmla="*/ 48 h 148"/>
              <a:gd name="T54" fmla="*/ 77 w 132"/>
              <a:gd name="T55" fmla="*/ 37 h 148"/>
              <a:gd name="T56" fmla="*/ 67 w 132"/>
              <a:gd name="T57" fmla="*/ 36 h 148"/>
              <a:gd name="T58" fmla="*/ 65 w 132"/>
              <a:gd name="T59" fmla="*/ 36 h 148"/>
              <a:gd name="T60" fmla="*/ 65 w 132"/>
              <a:gd name="T61" fmla="*/ 36 h 148"/>
              <a:gd name="T62" fmla="*/ 65 w 132"/>
              <a:gd name="T63" fmla="*/ 36 h 148"/>
              <a:gd name="T64" fmla="*/ 61 w 132"/>
              <a:gd name="T65" fmla="*/ 33 h 148"/>
              <a:gd name="T66" fmla="*/ 64 w 132"/>
              <a:gd name="T67" fmla="*/ 29 h 148"/>
              <a:gd name="T68" fmla="*/ 66 w 132"/>
              <a:gd name="T69" fmla="*/ 28 h 148"/>
              <a:gd name="T70" fmla="*/ 79 w 132"/>
              <a:gd name="T71" fmla="*/ 30 h 148"/>
              <a:gd name="T72" fmla="*/ 94 w 132"/>
              <a:gd name="T73" fmla="*/ 45 h 148"/>
              <a:gd name="T74" fmla="*/ 92 w 132"/>
              <a:gd name="T75" fmla="*/ 50 h 148"/>
              <a:gd name="T76" fmla="*/ 89 w 132"/>
              <a:gd name="T77" fmla="*/ 58 h 148"/>
              <a:gd name="T78" fmla="*/ 92 w 132"/>
              <a:gd name="T79" fmla="*/ 53 h 148"/>
              <a:gd name="T80" fmla="*/ 96 w 132"/>
              <a:gd name="T81" fmla="*/ 57 h 148"/>
              <a:gd name="T82" fmla="*/ 93 w 132"/>
              <a:gd name="T83" fmla="*/ 61 h 148"/>
              <a:gd name="T84" fmla="*/ 89 w 132"/>
              <a:gd name="T85" fmla="*/ 5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2" h="148">
                <a:moveTo>
                  <a:pt x="97" y="107"/>
                </a:moveTo>
                <a:cubicBezTo>
                  <a:pt x="73" y="126"/>
                  <a:pt x="38" y="122"/>
                  <a:pt x="19" y="98"/>
                </a:cubicBezTo>
                <a:cubicBezTo>
                  <a:pt x="0" y="73"/>
                  <a:pt x="4" y="38"/>
                  <a:pt x="29" y="19"/>
                </a:cubicBezTo>
                <a:cubicBezTo>
                  <a:pt x="53" y="0"/>
                  <a:pt x="88" y="5"/>
                  <a:pt x="107" y="29"/>
                </a:cubicBezTo>
                <a:cubicBezTo>
                  <a:pt x="126" y="53"/>
                  <a:pt x="122" y="88"/>
                  <a:pt x="97" y="107"/>
                </a:cubicBezTo>
                <a:close/>
                <a:moveTo>
                  <a:pt x="97" y="36"/>
                </a:moveTo>
                <a:cubicBezTo>
                  <a:pt x="83" y="17"/>
                  <a:pt x="55" y="14"/>
                  <a:pt x="36" y="29"/>
                </a:cubicBezTo>
                <a:cubicBezTo>
                  <a:pt x="17" y="44"/>
                  <a:pt x="14" y="71"/>
                  <a:pt x="29" y="90"/>
                </a:cubicBezTo>
                <a:cubicBezTo>
                  <a:pt x="43" y="109"/>
                  <a:pt x="71" y="112"/>
                  <a:pt x="90" y="98"/>
                </a:cubicBezTo>
                <a:cubicBezTo>
                  <a:pt x="109" y="83"/>
                  <a:pt x="112" y="55"/>
                  <a:pt x="97" y="36"/>
                </a:cubicBezTo>
                <a:close/>
                <a:moveTo>
                  <a:pt x="97" y="111"/>
                </a:moveTo>
                <a:cubicBezTo>
                  <a:pt x="101" y="108"/>
                  <a:pt x="101" y="108"/>
                  <a:pt x="101" y="108"/>
                </a:cubicBezTo>
                <a:cubicBezTo>
                  <a:pt x="104" y="106"/>
                  <a:pt x="108" y="106"/>
                  <a:pt x="110" y="109"/>
                </a:cubicBezTo>
                <a:cubicBezTo>
                  <a:pt x="119" y="121"/>
                  <a:pt x="119" y="121"/>
                  <a:pt x="119" y="121"/>
                </a:cubicBezTo>
                <a:cubicBezTo>
                  <a:pt x="106" y="132"/>
                  <a:pt x="106" y="132"/>
                  <a:pt x="106" y="132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94" y="117"/>
                  <a:pt x="95" y="113"/>
                  <a:pt x="97" y="111"/>
                </a:cubicBezTo>
                <a:close/>
                <a:moveTo>
                  <a:pt x="128" y="143"/>
                </a:moveTo>
                <a:cubicBezTo>
                  <a:pt x="125" y="146"/>
                  <a:pt x="125" y="146"/>
                  <a:pt x="125" y="146"/>
                </a:cubicBezTo>
                <a:cubicBezTo>
                  <a:pt x="122" y="148"/>
                  <a:pt x="118" y="148"/>
                  <a:pt x="116" y="145"/>
                </a:cubicBezTo>
                <a:cubicBezTo>
                  <a:pt x="110" y="137"/>
                  <a:pt x="110" y="137"/>
                  <a:pt x="110" y="137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30" y="134"/>
                  <a:pt x="130" y="134"/>
                  <a:pt x="130" y="134"/>
                </a:cubicBezTo>
                <a:cubicBezTo>
                  <a:pt x="132" y="137"/>
                  <a:pt x="131" y="141"/>
                  <a:pt x="128" y="143"/>
                </a:cubicBezTo>
                <a:close/>
                <a:moveTo>
                  <a:pt x="92" y="50"/>
                </a:moveTo>
                <a:cubicBezTo>
                  <a:pt x="91" y="50"/>
                  <a:pt x="91" y="50"/>
                  <a:pt x="91" y="50"/>
                </a:cubicBezTo>
                <a:cubicBezTo>
                  <a:pt x="89" y="50"/>
                  <a:pt x="88" y="49"/>
                  <a:pt x="87" y="48"/>
                </a:cubicBezTo>
                <a:cubicBezTo>
                  <a:pt x="84" y="41"/>
                  <a:pt x="81" y="38"/>
                  <a:pt x="77" y="37"/>
                </a:cubicBezTo>
                <a:cubicBezTo>
                  <a:pt x="73" y="35"/>
                  <a:pt x="69" y="35"/>
                  <a:pt x="67" y="36"/>
                </a:cubicBezTo>
                <a:cubicBezTo>
                  <a:pt x="66" y="36"/>
                  <a:pt x="66" y="36"/>
                  <a:pt x="65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3" y="36"/>
                  <a:pt x="61" y="35"/>
                  <a:pt x="61" y="33"/>
                </a:cubicBezTo>
                <a:cubicBezTo>
                  <a:pt x="60" y="31"/>
                  <a:pt x="62" y="29"/>
                  <a:pt x="64" y="29"/>
                </a:cubicBezTo>
                <a:cubicBezTo>
                  <a:pt x="64" y="29"/>
                  <a:pt x="65" y="28"/>
                  <a:pt x="66" y="28"/>
                </a:cubicBezTo>
                <a:cubicBezTo>
                  <a:pt x="69" y="28"/>
                  <a:pt x="74" y="28"/>
                  <a:pt x="79" y="30"/>
                </a:cubicBezTo>
                <a:cubicBezTo>
                  <a:pt x="85" y="32"/>
                  <a:pt x="90" y="37"/>
                  <a:pt x="94" y="45"/>
                </a:cubicBezTo>
                <a:cubicBezTo>
                  <a:pt x="95" y="47"/>
                  <a:pt x="94" y="49"/>
                  <a:pt x="92" y="50"/>
                </a:cubicBezTo>
                <a:close/>
                <a:moveTo>
                  <a:pt x="89" y="58"/>
                </a:moveTo>
                <a:cubicBezTo>
                  <a:pt x="88" y="55"/>
                  <a:pt x="90" y="54"/>
                  <a:pt x="92" y="53"/>
                </a:cubicBezTo>
                <a:cubicBezTo>
                  <a:pt x="94" y="53"/>
                  <a:pt x="96" y="55"/>
                  <a:pt x="96" y="57"/>
                </a:cubicBezTo>
                <a:cubicBezTo>
                  <a:pt x="97" y="59"/>
                  <a:pt x="95" y="61"/>
                  <a:pt x="93" y="61"/>
                </a:cubicBezTo>
                <a:cubicBezTo>
                  <a:pt x="91" y="61"/>
                  <a:pt x="89" y="60"/>
                  <a:pt x="89" y="5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6318251" y="5135563"/>
            <a:ext cx="508000" cy="411163"/>
          </a:xfrm>
          <a:custGeom>
            <a:avLst/>
            <a:gdLst>
              <a:gd name="T0" fmla="*/ 102 w 152"/>
              <a:gd name="T1" fmla="*/ 80 h 123"/>
              <a:gd name="T2" fmla="*/ 116 w 152"/>
              <a:gd name="T3" fmla="*/ 14 h 123"/>
              <a:gd name="T4" fmla="*/ 116 w 152"/>
              <a:gd name="T5" fmla="*/ 13 h 123"/>
              <a:gd name="T6" fmla="*/ 104 w 152"/>
              <a:gd name="T7" fmla="*/ 0 h 123"/>
              <a:gd name="T8" fmla="*/ 103 w 152"/>
              <a:gd name="T9" fmla="*/ 0 h 123"/>
              <a:gd name="T10" fmla="*/ 50 w 152"/>
              <a:gd name="T11" fmla="*/ 0 h 123"/>
              <a:gd name="T12" fmla="*/ 36 w 152"/>
              <a:gd name="T13" fmla="*/ 66 h 123"/>
              <a:gd name="T14" fmla="*/ 103 w 152"/>
              <a:gd name="T15" fmla="*/ 6 h 123"/>
              <a:gd name="T16" fmla="*/ 108 w 152"/>
              <a:gd name="T17" fmla="*/ 13 h 123"/>
              <a:gd name="T18" fmla="*/ 103 w 152"/>
              <a:gd name="T19" fmla="*/ 7 h 123"/>
              <a:gd name="T20" fmla="*/ 41 w 152"/>
              <a:gd name="T21" fmla="*/ 14 h 123"/>
              <a:gd name="T22" fmla="*/ 99 w 152"/>
              <a:gd name="T23" fmla="*/ 4 h 123"/>
              <a:gd name="T24" fmla="*/ 101 w 152"/>
              <a:gd name="T25" fmla="*/ 14 h 123"/>
              <a:gd name="T26" fmla="*/ 108 w 152"/>
              <a:gd name="T27" fmla="*/ 18 h 123"/>
              <a:gd name="T28" fmla="*/ 111 w 152"/>
              <a:gd name="T29" fmla="*/ 66 h 123"/>
              <a:gd name="T30" fmla="*/ 50 w 152"/>
              <a:gd name="T31" fmla="*/ 75 h 123"/>
              <a:gd name="T32" fmla="*/ 41 w 152"/>
              <a:gd name="T33" fmla="*/ 14 h 123"/>
              <a:gd name="T34" fmla="*/ 116 w 152"/>
              <a:gd name="T35" fmla="*/ 123 h 123"/>
              <a:gd name="T36" fmla="*/ 36 w 152"/>
              <a:gd name="T37" fmla="*/ 122 h 123"/>
              <a:gd name="T38" fmla="*/ 112 w 152"/>
              <a:gd name="T39" fmla="*/ 118 h 123"/>
              <a:gd name="T40" fmla="*/ 125 w 152"/>
              <a:gd name="T41" fmla="*/ 69 h 123"/>
              <a:gd name="T42" fmla="*/ 101 w 152"/>
              <a:gd name="T43" fmla="*/ 83 h 123"/>
              <a:gd name="T44" fmla="*/ 31 w 152"/>
              <a:gd name="T45" fmla="*/ 69 h 123"/>
              <a:gd name="T46" fmla="*/ 0 w 152"/>
              <a:gd name="T47" fmla="*/ 96 h 123"/>
              <a:gd name="T48" fmla="*/ 33 w 152"/>
              <a:gd name="T49" fmla="*/ 123 h 123"/>
              <a:gd name="T50" fmla="*/ 40 w 152"/>
              <a:gd name="T51" fmla="*/ 115 h 123"/>
              <a:gd name="T52" fmla="*/ 120 w 152"/>
              <a:gd name="T53" fmla="*/ 122 h 123"/>
              <a:gd name="T54" fmla="*/ 125 w 152"/>
              <a:gd name="T55" fmla="*/ 123 h 123"/>
              <a:gd name="T56" fmla="*/ 125 w 152"/>
              <a:gd name="T57" fmla="*/ 69 h 123"/>
              <a:gd name="T58" fmla="*/ 93 w 152"/>
              <a:gd name="T59" fmla="*/ 92 h 123"/>
              <a:gd name="T60" fmla="*/ 93 w 152"/>
              <a:gd name="T61" fmla="*/ 87 h 123"/>
              <a:gd name="T62" fmla="*/ 107 w 152"/>
              <a:gd name="T63" fmla="*/ 90 h 123"/>
              <a:gd name="T64" fmla="*/ 116 w 152"/>
              <a:gd name="T65" fmla="*/ 94 h 123"/>
              <a:gd name="T66" fmla="*/ 116 w 152"/>
              <a:gd name="T67" fmla="*/ 85 h 123"/>
              <a:gd name="T68" fmla="*/ 116 w 152"/>
              <a:gd name="T69" fmla="*/ 94 h 123"/>
              <a:gd name="T70" fmla="*/ 50 w 152"/>
              <a:gd name="T71" fmla="*/ 27 h 123"/>
              <a:gd name="T72" fmla="*/ 105 w 152"/>
              <a:gd name="T73" fmla="*/ 30 h 123"/>
              <a:gd name="T74" fmla="*/ 50 w 152"/>
              <a:gd name="T75" fmla="*/ 32 h 123"/>
              <a:gd name="T76" fmla="*/ 48 w 152"/>
              <a:gd name="T77" fmla="*/ 19 h 123"/>
              <a:gd name="T78" fmla="*/ 91 w 152"/>
              <a:gd name="T79" fmla="*/ 17 h 123"/>
              <a:gd name="T80" fmla="*/ 91 w 152"/>
              <a:gd name="T81" fmla="*/ 21 h 123"/>
              <a:gd name="T82" fmla="*/ 48 w 152"/>
              <a:gd name="T83" fmla="*/ 19 h 123"/>
              <a:gd name="T84" fmla="*/ 50 w 152"/>
              <a:gd name="T85" fmla="*/ 38 h 123"/>
              <a:gd name="T86" fmla="*/ 105 w 152"/>
              <a:gd name="T87" fmla="*/ 41 h 123"/>
              <a:gd name="T88" fmla="*/ 50 w 152"/>
              <a:gd name="T89" fmla="*/ 43 h 123"/>
              <a:gd name="T90" fmla="*/ 48 w 152"/>
              <a:gd name="T91" fmla="*/ 52 h 123"/>
              <a:gd name="T92" fmla="*/ 102 w 152"/>
              <a:gd name="T93" fmla="*/ 49 h 123"/>
              <a:gd name="T94" fmla="*/ 102 w 152"/>
              <a:gd name="T95" fmla="*/ 54 h 123"/>
              <a:gd name="T96" fmla="*/ 48 w 152"/>
              <a:gd name="T97" fmla="*/ 52 h 123"/>
              <a:gd name="T98" fmla="*/ 50 w 152"/>
              <a:gd name="T99" fmla="*/ 60 h 123"/>
              <a:gd name="T100" fmla="*/ 105 w 152"/>
              <a:gd name="T101" fmla="*/ 63 h 123"/>
              <a:gd name="T102" fmla="*/ 50 w 152"/>
              <a:gd name="T103" fmla="*/ 65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2" h="123">
                <a:moveTo>
                  <a:pt x="50" y="80"/>
                </a:moveTo>
                <a:cubicBezTo>
                  <a:pt x="102" y="80"/>
                  <a:pt x="102" y="80"/>
                  <a:pt x="102" y="80"/>
                </a:cubicBezTo>
                <a:cubicBezTo>
                  <a:pt x="110" y="80"/>
                  <a:pt x="116" y="73"/>
                  <a:pt x="116" y="66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6" y="14"/>
                  <a:pt x="116" y="13"/>
                  <a:pt x="116" y="13"/>
                </a:cubicBezTo>
                <a:cubicBezTo>
                  <a:pt x="116" y="13"/>
                  <a:pt x="116" y="13"/>
                  <a:pt x="116" y="13"/>
                </a:cubicBezTo>
                <a:cubicBezTo>
                  <a:pt x="116" y="13"/>
                  <a:pt x="116" y="12"/>
                  <a:pt x="115" y="12"/>
                </a:cubicBezTo>
                <a:cubicBezTo>
                  <a:pt x="104" y="0"/>
                  <a:pt x="104" y="0"/>
                  <a:pt x="104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2" y="0"/>
                  <a:pt x="102" y="0"/>
                  <a:pt x="10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2" y="0"/>
                  <a:pt x="36" y="6"/>
                  <a:pt x="36" y="14"/>
                </a:cubicBezTo>
                <a:cubicBezTo>
                  <a:pt x="36" y="66"/>
                  <a:pt x="36" y="66"/>
                  <a:pt x="36" y="66"/>
                </a:cubicBezTo>
                <a:cubicBezTo>
                  <a:pt x="36" y="73"/>
                  <a:pt x="42" y="80"/>
                  <a:pt x="50" y="80"/>
                </a:cubicBezTo>
                <a:close/>
                <a:moveTo>
                  <a:pt x="103" y="6"/>
                </a:moveTo>
                <a:cubicBezTo>
                  <a:pt x="110" y="13"/>
                  <a:pt x="110" y="13"/>
                  <a:pt x="110" y="13"/>
                </a:cubicBezTo>
                <a:cubicBezTo>
                  <a:pt x="109" y="13"/>
                  <a:pt x="109" y="13"/>
                  <a:pt x="108" y="13"/>
                </a:cubicBezTo>
                <a:cubicBezTo>
                  <a:pt x="107" y="13"/>
                  <a:pt x="106" y="12"/>
                  <a:pt x="105" y="11"/>
                </a:cubicBezTo>
                <a:cubicBezTo>
                  <a:pt x="104" y="10"/>
                  <a:pt x="103" y="9"/>
                  <a:pt x="103" y="7"/>
                </a:cubicBezTo>
                <a:cubicBezTo>
                  <a:pt x="103" y="7"/>
                  <a:pt x="103" y="7"/>
                  <a:pt x="103" y="6"/>
                </a:cubicBezTo>
                <a:close/>
                <a:moveTo>
                  <a:pt x="41" y="14"/>
                </a:moveTo>
                <a:cubicBezTo>
                  <a:pt x="41" y="9"/>
                  <a:pt x="45" y="4"/>
                  <a:pt x="50" y="4"/>
                </a:cubicBezTo>
                <a:cubicBezTo>
                  <a:pt x="99" y="4"/>
                  <a:pt x="99" y="4"/>
                  <a:pt x="99" y="4"/>
                </a:cubicBezTo>
                <a:cubicBezTo>
                  <a:pt x="99" y="5"/>
                  <a:pt x="98" y="6"/>
                  <a:pt x="98" y="7"/>
                </a:cubicBezTo>
                <a:cubicBezTo>
                  <a:pt x="98" y="10"/>
                  <a:pt x="99" y="12"/>
                  <a:pt x="101" y="14"/>
                </a:cubicBezTo>
                <a:cubicBezTo>
                  <a:pt x="103" y="16"/>
                  <a:pt x="105" y="18"/>
                  <a:pt x="108" y="18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109" y="18"/>
                  <a:pt x="110" y="18"/>
                  <a:pt x="111" y="17"/>
                </a:cubicBezTo>
                <a:cubicBezTo>
                  <a:pt x="111" y="66"/>
                  <a:pt x="111" y="66"/>
                  <a:pt x="111" y="66"/>
                </a:cubicBezTo>
                <a:cubicBezTo>
                  <a:pt x="111" y="71"/>
                  <a:pt x="107" y="75"/>
                  <a:pt x="102" y="75"/>
                </a:cubicBezTo>
                <a:cubicBezTo>
                  <a:pt x="50" y="75"/>
                  <a:pt x="50" y="75"/>
                  <a:pt x="50" y="75"/>
                </a:cubicBezTo>
                <a:cubicBezTo>
                  <a:pt x="45" y="75"/>
                  <a:pt x="41" y="71"/>
                  <a:pt x="41" y="66"/>
                </a:cubicBezTo>
                <a:lnTo>
                  <a:pt x="41" y="14"/>
                </a:lnTo>
                <a:close/>
                <a:moveTo>
                  <a:pt x="116" y="122"/>
                </a:moveTo>
                <a:cubicBezTo>
                  <a:pt x="116" y="122"/>
                  <a:pt x="116" y="123"/>
                  <a:pt x="116" y="123"/>
                </a:cubicBezTo>
                <a:cubicBezTo>
                  <a:pt x="36" y="123"/>
                  <a:pt x="36" y="123"/>
                  <a:pt x="36" y="123"/>
                </a:cubicBezTo>
                <a:cubicBezTo>
                  <a:pt x="36" y="123"/>
                  <a:pt x="36" y="122"/>
                  <a:pt x="36" y="122"/>
                </a:cubicBezTo>
                <a:cubicBezTo>
                  <a:pt x="36" y="120"/>
                  <a:pt x="38" y="118"/>
                  <a:pt x="40" y="118"/>
                </a:cubicBezTo>
                <a:cubicBezTo>
                  <a:pt x="112" y="118"/>
                  <a:pt x="112" y="118"/>
                  <a:pt x="112" y="118"/>
                </a:cubicBezTo>
                <a:cubicBezTo>
                  <a:pt x="114" y="118"/>
                  <a:pt x="116" y="120"/>
                  <a:pt x="116" y="122"/>
                </a:cubicBezTo>
                <a:close/>
                <a:moveTo>
                  <a:pt x="125" y="69"/>
                </a:moveTo>
                <a:cubicBezTo>
                  <a:pt x="121" y="69"/>
                  <a:pt x="121" y="69"/>
                  <a:pt x="121" y="69"/>
                </a:cubicBezTo>
                <a:cubicBezTo>
                  <a:pt x="119" y="77"/>
                  <a:pt x="111" y="83"/>
                  <a:pt x="101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41" y="83"/>
                  <a:pt x="34" y="77"/>
                  <a:pt x="31" y="69"/>
                </a:cubicBezTo>
                <a:cubicBezTo>
                  <a:pt x="27" y="69"/>
                  <a:pt x="27" y="69"/>
                  <a:pt x="27" y="69"/>
                </a:cubicBezTo>
                <a:cubicBezTo>
                  <a:pt x="12" y="69"/>
                  <a:pt x="0" y="81"/>
                  <a:pt x="0" y="96"/>
                </a:cubicBezTo>
                <a:cubicBezTo>
                  <a:pt x="0" y="111"/>
                  <a:pt x="12" y="123"/>
                  <a:pt x="27" y="123"/>
                </a:cubicBezTo>
                <a:cubicBezTo>
                  <a:pt x="33" y="123"/>
                  <a:pt x="33" y="123"/>
                  <a:pt x="33" y="123"/>
                </a:cubicBezTo>
                <a:cubicBezTo>
                  <a:pt x="32" y="123"/>
                  <a:pt x="32" y="122"/>
                  <a:pt x="32" y="122"/>
                </a:cubicBezTo>
                <a:cubicBezTo>
                  <a:pt x="32" y="118"/>
                  <a:pt x="36" y="115"/>
                  <a:pt x="40" y="115"/>
                </a:cubicBezTo>
                <a:cubicBezTo>
                  <a:pt x="112" y="115"/>
                  <a:pt x="112" y="115"/>
                  <a:pt x="112" y="115"/>
                </a:cubicBezTo>
                <a:cubicBezTo>
                  <a:pt x="117" y="115"/>
                  <a:pt x="120" y="118"/>
                  <a:pt x="120" y="122"/>
                </a:cubicBezTo>
                <a:cubicBezTo>
                  <a:pt x="120" y="122"/>
                  <a:pt x="120" y="123"/>
                  <a:pt x="120" y="123"/>
                </a:cubicBezTo>
                <a:cubicBezTo>
                  <a:pt x="125" y="123"/>
                  <a:pt x="125" y="123"/>
                  <a:pt x="125" y="123"/>
                </a:cubicBezTo>
                <a:cubicBezTo>
                  <a:pt x="140" y="123"/>
                  <a:pt x="152" y="111"/>
                  <a:pt x="152" y="96"/>
                </a:cubicBezTo>
                <a:cubicBezTo>
                  <a:pt x="152" y="81"/>
                  <a:pt x="140" y="69"/>
                  <a:pt x="125" y="69"/>
                </a:cubicBezTo>
                <a:close/>
                <a:moveTo>
                  <a:pt x="105" y="92"/>
                </a:moveTo>
                <a:cubicBezTo>
                  <a:pt x="93" y="92"/>
                  <a:pt x="93" y="92"/>
                  <a:pt x="93" y="92"/>
                </a:cubicBezTo>
                <a:cubicBezTo>
                  <a:pt x="92" y="92"/>
                  <a:pt x="91" y="91"/>
                  <a:pt x="91" y="90"/>
                </a:cubicBezTo>
                <a:cubicBezTo>
                  <a:pt x="91" y="88"/>
                  <a:pt x="92" y="87"/>
                  <a:pt x="93" y="87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6" y="87"/>
                  <a:pt x="107" y="88"/>
                  <a:pt x="107" y="90"/>
                </a:cubicBezTo>
                <a:cubicBezTo>
                  <a:pt x="107" y="91"/>
                  <a:pt x="106" y="92"/>
                  <a:pt x="105" y="92"/>
                </a:cubicBezTo>
                <a:close/>
                <a:moveTo>
                  <a:pt x="116" y="94"/>
                </a:moveTo>
                <a:cubicBezTo>
                  <a:pt x="113" y="94"/>
                  <a:pt x="111" y="92"/>
                  <a:pt x="111" y="90"/>
                </a:cubicBezTo>
                <a:cubicBezTo>
                  <a:pt x="111" y="87"/>
                  <a:pt x="113" y="85"/>
                  <a:pt x="116" y="85"/>
                </a:cubicBezTo>
                <a:cubicBezTo>
                  <a:pt x="118" y="85"/>
                  <a:pt x="120" y="87"/>
                  <a:pt x="120" y="90"/>
                </a:cubicBezTo>
                <a:cubicBezTo>
                  <a:pt x="120" y="92"/>
                  <a:pt x="118" y="94"/>
                  <a:pt x="116" y="94"/>
                </a:cubicBezTo>
                <a:close/>
                <a:moveTo>
                  <a:pt x="48" y="30"/>
                </a:moveTo>
                <a:cubicBezTo>
                  <a:pt x="48" y="29"/>
                  <a:pt x="49" y="27"/>
                  <a:pt x="50" y="27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4" y="27"/>
                  <a:pt x="105" y="29"/>
                  <a:pt x="105" y="30"/>
                </a:cubicBezTo>
                <a:cubicBezTo>
                  <a:pt x="105" y="31"/>
                  <a:pt x="104" y="32"/>
                  <a:pt x="102" y="32"/>
                </a:cubicBezTo>
                <a:cubicBezTo>
                  <a:pt x="50" y="32"/>
                  <a:pt x="50" y="32"/>
                  <a:pt x="50" y="32"/>
                </a:cubicBezTo>
                <a:cubicBezTo>
                  <a:pt x="49" y="32"/>
                  <a:pt x="48" y="31"/>
                  <a:pt x="48" y="30"/>
                </a:cubicBezTo>
                <a:close/>
                <a:moveTo>
                  <a:pt x="48" y="19"/>
                </a:moveTo>
                <a:cubicBezTo>
                  <a:pt x="48" y="18"/>
                  <a:pt x="49" y="17"/>
                  <a:pt x="50" y="17"/>
                </a:cubicBezTo>
                <a:cubicBezTo>
                  <a:pt x="91" y="17"/>
                  <a:pt x="91" y="17"/>
                  <a:pt x="91" y="17"/>
                </a:cubicBezTo>
                <a:cubicBezTo>
                  <a:pt x="92" y="17"/>
                  <a:pt x="93" y="18"/>
                  <a:pt x="93" y="19"/>
                </a:cubicBezTo>
                <a:cubicBezTo>
                  <a:pt x="93" y="20"/>
                  <a:pt x="92" y="21"/>
                  <a:pt x="91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49" y="21"/>
                  <a:pt x="48" y="20"/>
                  <a:pt x="48" y="19"/>
                </a:cubicBezTo>
                <a:close/>
                <a:moveTo>
                  <a:pt x="48" y="41"/>
                </a:moveTo>
                <a:cubicBezTo>
                  <a:pt x="48" y="39"/>
                  <a:pt x="49" y="38"/>
                  <a:pt x="50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4" y="38"/>
                  <a:pt x="105" y="39"/>
                  <a:pt x="105" y="41"/>
                </a:cubicBezTo>
                <a:cubicBezTo>
                  <a:pt x="105" y="42"/>
                  <a:pt x="104" y="43"/>
                  <a:pt x="102" y="43"/>
                </a:cubicBezTo>
                <a:cubicBezTo>
                  <a:pt x="50" y="43"/>
                  <a:pt x="50" y="43"/>
                  <a:pt x="50" y="43"/>
                </a:cubicBezTo>
                <a:cubicBezTo>
                  <a:pt x="49" y="43"/>
                  <a:pt x="48" y="42"/>
                  <a:pt x="48" y="41"/>
                </a:cubicBezTo>
                <a:close/>
                <a:moveTo>
                  <a:pt x="48" y="52"/>
                </a:moveTo>
                <a:cubicBezTo>
                  <a:pt x="48" y="50"/>
                  <a:pt x="49" y="49"/>
                  <a:pt x="50" y="49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4" y="49"/>
                  <a:pt x="105" y="50"/>
                  <a:pt x="105" y="52"/>
                </a:cubicBezTo>
                <a:cubicBezTo>
                  <a:pt x="105" y="53"/>
                  <a:pt x="104" y="54"/>
                  <a:pt x="102" y="54"/>
                </a:cubicBezTo>
                <a:cubicBezTo>
                  <a:pt x="50" y="54"/>
                  <a:pt x="50" y="54"/>
                  <a:pt x="50" y="54"/>
                </a:cubicBezTo>
                <a:cubicBezTo>
                  <a:pt x="49" y="54"/>
                  <a:pt x="48" y="53"/>
                  <a:pt x="48" y="52"/>
                </a:cubicBezTo>
                <a:close/>
                <a:moveTo>
                  <a:pt x="48" y="63"/>
                </a:moveTo>
                <a:cubicBezTo>
                  <a:pt x="48" y="61"/>
                  <a:pt x="49" y="60"/>
                  <a:pt x="50" y="60"/>
                </a:cubicBezTo>
                <a:cubicBezTo>
                  <a:pt x="102" y="60"/>
                  <a:pt x="102" y="60"/>
                  <a:pt x="102" y="60"/>
                </a:cubicBezTo>
                <a:cubicBezTo>
                  <a:pt x="104" y="60"/>
                  <a:pt x="105" y="61"/>
                  <a:pt x="105" y="63"/>
                </a:cubicBezTo>
                <a:cubicBezTo>
                  <a:pt x="105" y="64"/>
                  <a:pt x="104" y="65"/>
                  <a:pt x="102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9" y="65"/>
                  <a:pt x="48" y="64"/>
                  <a:pt x="48" y="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" name="Freeform 89"/>
          <p:cNvSpPr>
            <a:spLocks noEditPoints="1"/>
          </p:cNvSpPr>
          <p:nvPr/>
        </p:nvSpPr>
        <p:spPr bwMode="auto">
          <a:xfrm>
            <a:off x="1597026" y="6088063"/>
            <a:ext cx="388938" cy="427038"/>
          </a:xfrm>
          <a:custGeom>
            <a:avLst/>
            <a:gdLst>
              <a:gd name="T0" fmla="*/ 12 w 116"/>
              <a:gd name="T1" fmla="*/ 36 h 128"/>
              <a:gd name="T2" fmla="*/ 11 w 116"/>
              <a:gd name="T3" fmla="*/ 122 h 128"/>
              <a:gd name="T4" fmla="*/ 97 w 116"/>
              <a:gd name="T5" fmla="*/ 128 h 128"/>
              <a:gd name="T6" fmla="*/ 110 w 116"/>
              <a:gd name="T7" fmla="*/ 43 h 128"/>
              <a:gd name="T8" fmla="*/ 36 w 116"/>
              <a:gd name="T9" fmla="*/ 117 h 128"/>
              <a:gd name="T10" fmla="*/ 27 w 116"/>
              <a:gd name="T11" fmla="*/ 115 h 128"/>
              <a:gd name="T12" fmla="*/ 26 w 116"/>
              <a:gd name="T13" fmla="*/ 49 h 128"/>
              <a:gd name="T14" fmla="*/ 37 w 116"/>
              <a:gd name="T15" fmla="*/ 51 h 128"/>
              <a:gd name="T16" fmla="*/ 36 w 116"/>
              <a:gd name="T17" fmla="*/ 117 h 128"/>
              <a:gd name="T18" fmla="*/ 64 w 116"/>
              <a:gd name="T19" fmla="*/ 117 h 128"/>
              <a:gd name="T20" fmla="*/ 52 w 116"/>
              <a:gd name="T21" fmla="*/ 115 h 128"/>
              <a:gd name="T22" fmla="*/ 54 w 116"/>
              <a:gd name="T23" fmla="*/ 49 h 128"/>
              <a:gd name="T24" fmla="*/ 67 w 116"/>
              <a:gd name="T25" fmla="*/ 51 h 128"/>
              <a:gd name="T26" fmla="*/ 91 w 116"/>
              <a:gd name="T27" fmla="*/ 115 h 128"/>
              <a:gd name="T28" fmla="*/ 83 w 116"/>
              <a:gd name="T29" fmla="*/ 117 h 128"/>
              <a:gd name="T30" fmla="*/ 81 w 116"/>
              <a:gd name="T31" fmla="*/ 51 h 128"/>
              <a:gd name="T32" fmla="*/ 92 w 116"/>
              <a:gd name="T33" fmla="*/ 49 h 128"/>
              <a:gd name="T34" fmla="*/ 91 w 116"/>
              <a:gd name="T35" fmla="*/ 115 h 128"/>
              <a:gd name="T36" fmla="*/ 116 w 116"/>
              <a:gd name="T37" fmla="*/ 25 h 128"/>
              <a:gd name="T38" fmla="*/ 4 w 116"/>
              <a:gd name="T39" fmla="*/ 29 h 128"/>
              <a:gd name="T40" fmla="*/ 0 w 116"/>
              <a:gd name="T41" fmla="*/ 15 h 128"/>
              <a:gd name="T42" fmla="*/ 29 w 116"/>
              <a:gd name="T43" fmla="*/ 12 h 128"/>
              <a:gd name="T44" fmla="*/ 30 w 116"/>
              <a:gd name="T45" fmla="*/ 19 h 128"/>
              <a:gd name="T46" fmla="*/ 42 w 116"/>
              <a:gd name="T47" fmla="*/ 20 h 128"/>
              <a:gd name="T48" fmla="*/ 45 w 116"/>
              <a:gd name="T49" fmla="*/ 17 h 128"/>
              <a:gd name="T50" fmla="*/ 70 w 116"/>
              <a:gd name="T51" fmla="*/ 12 h 128"/>
              <a:gd name="T52" fmla="*/ 71 w 116"/>
              <a:gd name="T53" fmla="*/ 19 h 128"/>
              <a:gd name="T54" fmla="*/ 84 w 116"/>
              <a:gd name="T55" fmla="*/ 20 h 128"/>
              <a:gd name="T56" fmla="*/ 87 w 116"/>
              <a:gd name="T57" fmla="*/ 17 h 128"/>
              <a:gd name="T58" fmla="*/ 112 w 116"/>
              <a:gd name="T59" fmla="*/ 12 h 128"/>
              <a:gd name="T60" fmla="*/ 32 w 116"/>
              <a:gd name="T61" fmla="*/ 14 h 128"/>
              <a:gd name="T62" fmla="*/ 35 w 116"/>
              <a:gd name="T63" fmla="*/ 0 h 128"/>
              <a:gd name="T64" fmla="*/ 84 w 116"/>
              <a:gd name="T65" fmla="*/ 3 h 128"/>
              <a:gd name="T66" fmla="*/ 81 w 116"/>
              <a:gd name="T67" fmla="*/ 17 h 128"/>
              <a:gd name="T68" fmla="*/ 74 w 116"/>
              <a:gd name="T69" fmla="*/ 14 h 128"/>
              <a:gd name="T70" fmla="*/ 71 w 116"/>
              <a:gd name="T71" fmla="*/ 7 h 128"/>
              <a:gd name="T72" fmla="*/ 42 w 116"/>
              <a:gd name="T73" fmla="*/ 10 h 128"/>
              <a:gd name="T74" fmla="*/ 40 w 116"/>
              <a:gd name="T75" fmla="*/ 17 h 128"/>
              <a:gd name="T76" fmla="*/ 32 w 116"/>
              <a:gd name="T77" fmla="*/ 1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6" h="128">
                <a:moveTo>
                  <a:pt x="104" y="36"/>
                </a:moveTo>
                <a:cubicBezTo>
                  <a:pt x="12" y="36"/>
                  <a:pt x="12" y="36"/>
                  <a:pt x="12" y="36"/>
                </a:cubicBezTo>
                <a:cubicBezTo>
                  <a:pt x="8" y="36"/>
                  <a:pt x="5" y="39"/>
                  <a:pt x="6" y="43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2" y="125"/>
                  <a:pt x="15" y="128"/>
                  <a:pt x="19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100" y="128"/>
                  <a:pt x="103" y="125"/>
                  <a:pt x="104" y="122"/>
                </a:cubicBezTo>
                <a:cubicBezTo>
                  <a:pt x="110" y="43"/>
                  <a:pt x="110" y="43"/>
                  <a:pt x="110" y="43"/>
                </a:cubicBezTo>
                <a:cubicBezTo>
                  <a:pt x="111" y="39"/>
                  <a:pt x="108" y="36"/>
                  <a:pt x="104" y="36"/>
                </a:cubicBezTo>
                <a:close/>
                <a:moveTo>
                  <a:pt x="36" y="117"/>
                </a:moveTo>
                <a:cubicBezTo>
                  <a:pt x="30" y="117"/>
                  <a:pt x="30" y="117"/>
                  <a:pt x="30" y="117"/>
                </a:cubicBezTo>
                <a:cubicBezTo>
                  <a:pt x="28" y="117"/>
                  <a:pt x="27" y="116"/>
                  <a:pt x="27" y="115"/>
                </a:cubicBezTo>
                <a:cubicBezTo>
                  <a:pt x="24" y="51"/>
                  <a:pt x="24" y="51"/>
                  <a:pt x="24" y="51"/>
                </a:cubicBezTo>
                <a:cubicBezTo>
                  <a:pt x="24" y="50"/>
                  <a:pt x="25" y="49"/>
                  <a:pt x="26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6" y="49"/>
                  <a:pt x="37" y="49"/>
                  <a:pt x="37" y="51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8" y="116"/>
                  <a:pt x="37" y="117"/>
                  <a:pt x="36" y="117"/>
                </a:cubicBezTo>
                <a:close/>
                <a:moveTo>
                  <a:pt x="67" y="115"/>
                </a:moveTo>
                <a:cubicBezTo>
                  <a:pt x="67" y="116"/>
                  <a:pt x="66" y="117"/>
                  <a:pt x="64" y="117"/>
                </a:cubicBezTo>
                <a:cubicBezTo>
                  <a:pt x="54" y="117"/>
                  <a:pt x="54" y="117"/>
                  <a:pt x="54" y="117"/>
                </a:cubicBezTo>
                <a:cubicBezTo>
                  <a:pt x="52" y="117"/>
                  <a:pt x="52" y="116"/>
                  <a:pt x="52" y="115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0"/>
                  <a:pt x="52" y="49"/>
                  <a:pt x="54" y="49"/>
                </a:cubicBezTo>
                <a:cubicBezTo>
                  <a:pt x="64" y="49"/>
                  <a:pt x="64" y="49"/>
                  <a:pt x="64" y="49"/>
                </a:cubicBezTo>
                <a:cubicBezTo>
                  <a:pt x="66" y="49"/>
                  <a:pt x="67" y="50"/>
                  <a:pt x="67" y="51"/>
                </a:cubicBezTo>
                <a:lnTo>
                  <a:pt x="67" y="115"/>
                </a:lnTo>
                <a:close/>
                <a:moveTo>
                  <a:pt x="91" y="115"/>
                </a:moveTo>
                <a:cubicBezTo>
                  <a:pt x="91" y="116"/>
                  <a:pt x="90" y="117"/>
                  <a:pt x="89" y="117"/>
                </a:cubicBezTo>
                <a:cubicBezTo>
                  <a:pt x="83" y="117"/>
                  <a:pt x="83" y="117"/>
                  <a:pt x="83" y="117"/>
                </a:cubicBezTo>
                <a:cubicBezTo>
                  <a:pt x="81" y="117"/>
                  <a:pt x="81" y="116"/>
                  <a:pt x="81" y="115"/>
                </a:cubicBezTo>
                <a:cubicBezTo>
                  <a:pt x="81" y="51"/>
                  <a:pt x="81" y="51"/>
                  <a:pt x="81" y="51"/>
                </a:cubicBezTo>
                <a:cubicBezTo>
                  <a:pt x="81" y="49"/>
                  <a:pt x="82" y="49"/>
                  <a:pt x="83" y="49"/>
                </a:cubicBezTo>
                <a:cubicBezTo>
                  <a:pt x="92" y="49"/>
                  <a:pt x="92" y="49"/>
                  <a:pt x="92" y="49"/>
                </a:cubicBezTo>
                <a:cubicBezTo>
                  <a:pt x="93" y="49"/>
                  <a:pt x="94" y="50"/>
                  <a:pt x="94" y="51"/>
                </a:cubicBezTo>
                <a:lnTo>
                  <a:pt x="91" y="115"/>
                </a:lnTo>
                <a:close/>
                <a:moveTo>
                  <a:pt x="116" y="15"/>
                </a:moveTo>
                <a:cubicBezTo>
                  <a:pt x="116" y="25"/>
                  <a:pt x="116" y="25"/>
                  <a:pt x="116" y="25"/>
                </a:cubicBezTo>
                <a:cubicBezTo>
                  <a:pt x="116" y="27"/>
                  <a:pt x="114" y="29"/>
                  <a:pt x="112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27"/>
                  <a:pt x="0" y="2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3"/>
                  <a:pt x="2" y="12"/>
                  <a:pt x="4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8"/>
                  <a:pt x="29" y="18"/>
                  <a:pt x="30" y="19"/>
                </a:cubicBezTo>
                <a:cubicBezTo>
                  <a:pt x="30" y="20"/>
                  <a:pt x="31" y="20"/>
                  <a:pt x="32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3" y="20"/>
                  <a:pt x="44" y="20"/>
                  <a:pt x="45" y="19"/>
                </a:cubicBezTo>
                <a:cubicBezTo>
                  <a:pt x="45" y="18"/>
                  <a:pt x="45" y="18"/>
                  <a:pt x="45" y="17"/>
                </a:cubicBezTo>
                <a:cubicBezTo>
                  <a:pt x="45" y="12"/>
                  <a:pt x="45" y="12"/>
                  <a:pt x="45" y="12"/>
                </a:cubicBezTo>
                <a:cubicBezTo>
                  <a:pt x="70" y="12"/>
                  <a:pt x="70" y="12"/>
                  <a:pt x="70" y="12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8"/>
                  <a:pt x="71" y="18"/>
                  <a:pt x="71" y="19"/>
                </a:cubicBezTo>
                <a:cubicBezTo>
                  <a:pt x="72" y="20"/>
                  <a:pt x="73" y="20"/>
                  <a:pt x="74" y="20"/>
                </a:cubicBezTo>
                <a:cubicBezTo>
                  <a:pt x="84" y="20"/>
                  <a:pt x="84" y="20"/>
                  <a:pt x="84" y="20"/>
                </a:cubicBezTo>
                <a:cubicBezTo>
                  <a:pt x="85" y="20"/>
                  <a:pt x="86" y="20"/>
                  <a:pt x="86" y="19"/>
                </a:cubicBezTo>
                <a:cubicBezTo>
                  <a:pt x="87" y="18"/>
                  <a:pt x="87" y="18"/>
                  <a:pt x="87" y="17"/>
                </a:cubicBezTo>
                <a:cubicBezTo>
                  <a:pt x="87" y="12"/>
                  <a:pt x="87" y="12"/>
                  <a:pt x="87" y="1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4" y="12"/>
                  <a:pt x="116" y="13"/>
                  <a:pt x="116" y="15"/>
                </a:cubicBezTo>
                <a:close/>
                <a:moveTo>
                  <a:pt x="32" y="14"/>
                </a:moveTo>
                <a:cubicBezTo>
                  <a:pt x="32" y="3"/>
                  <a:pt x="32" y="3"/>
                  <a:pt x="32" y="3"/>
                </a:cubicBezTo>
                <a:cubicBezTo>
                  <a:pt x="32" y="2"/>
                  <a:pt x="33" y="0"/>
                  <a:pt x="35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3" y="0"/>
                  <a:pt x="84" y="2"/>
                  <a:pt x="84" y="3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15"/>
                  <a:pt x="83" y="17"/>
                  <a:pt x="81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5" y="17"/>
                  <a:pt x="74" y="15"/>
                  <a:pt x="74" y="14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8"/>
                  <a:pt x="73" y="7"/>
                  <a:pt x="71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7"/>
                  <a:pt x="42" y="8"/>
                  <a:pt x="42" y="10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5"/>
                  <a:pt x="41" y="17"/>
                  <a:pt x="40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3" y="17"/>
                  <a:pt x="32" y="15"/>
                  <a:pt x="32" y="14"/>
                </a:cubicBezTo>
                <a:close/>
              </a:path>
            </a:pathLst>
          </a:custGeom>
          <a:solidFill>
            <a:srgbClr val="95D4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" name="Freeform 90"/>
          <p:cNvSpPr>
            <a:spLocks noEditPoints="1"/>
          </p:cNvSpPr>
          <p:nvPr/>
        </p:nvSpPr>
        <p:spPr bwMode="auto">
          <a:xfrm>
            <a:off x="3468688" y="5100638"/>
            <a:ext cx="471488" cy="479425"/>
          </a:xfrm>
          <a:custGeom>
            <a:avLst/>
            <a:gdLst>
              <a:gd name="T0" fmla="*/ 30 w 141"/>
              <a:gd name="T1" fmla="*/ 114 h 143"/>
              <a:gd name="T2" fmla="*/ 76 w 141"/>
              <a:gd name="T3" fmla="*/ 112 h 143"/>
              <a:gd name="T4" fmla="*/ 79 w 141"/>
              <a:gd name="T5" fmla="*/ 128 h 143"/>
              <a:gd name="T6" fmla="*/ 33 w 141"/>
              <a:gd name="T7" fmla="*/ 131 h 143"/>
              <a:gd name="T8" fmla="*/ 93 w 141"/>
              <a:gd name="T9" fmla="*/ 134 h 143"/>
              <a:gd name="T10" fmla="*/ 16 w 141"/>
              <a:gd name="T11" fmla="*/ 137 h 143"/>
              <a:gd name="T12" fmla="*/ 19 w 141"/>
              <a:gd name="T13" fmla="*/ 143 h 143"/>
              <a:gd name="T14" fmla="*/ 96 w 141"/>
              <a:gd name="T15" fmla="*/ 140 h 143"/>
              <a:gd name="T16" fmla="*/ 93 w 141"/>
              <a:gd name="T17" fmla="*/ 134 h 143"/>
              <a:gd name="T18" fmla="*/ 120 w 141"/>
              <a:gd name="T19" fmla="*/ 24 h 143"/>
              <a:gd name="T20" fmla="*/ 84 w 141"/>
              <a:gd name="T21" fmla="*/ 40 h 143"/>
              <a:gd name="T22" fmla="*/ 92 w 141"/>
              <a:gd name="T23" fmla="*/ 75 h 143"/>
              <a:gd name="T24" fmla="*/ 139 w 141"/>
              <a:gd name="T25" fmla="*/ 53 h 143"/>
              <a:gd name="T26" fmla="*/ 49 w 141"/>
              <a:gd name="T27" fmla="*/ 108 h 143"/>
              <a:gd name="T28" fmla="*/ 60 w 141"/>
              <a:gd name="T29" fmla="*/ 105 h 143"/>
              <a:gd name="T30" fmla="*/ 32 w 141"/>
              <a:gd name="T31" fmla="*/ 59 h 143"/>
              <a:gd name="T32" fmla="*/ 24 w 141"/>
              <a:gd name="T33" fmla="*/ 66 h 143"/>
              <a:gd name="T34" fmla="*/ 49 w 141"/>
              <a:gd name="T35" fmla="*/ 108 h 143"/>
              <a:gd name="T36" fmla="*/ 102 w 141"/>
              <a:gd name="T37" fmla="*/ 6 h 143"/>
              <a:gd name="T38" fmla="*/ 2 w 141"/>
              <a:gd name="T39" fmla="*/ 56 h 143"/>
              <a:gd name="T40" fmla="*/ 4 w 141"/>
              <a:gd name="T41" fmla="*/ 67 h 143"/>
              <a:gd name="T42" fmla="*/ 105 w 141"/>
              <a:gd name="T43" fmla="*/ 16 h 143"/>
              <a:gd name="T44" fmla="*/ 89 w 141"/>
              <a:gd name="T45" fmla="*/ 31 h 143"/>
              <a:gd name="T46" fmla="*/ 73 w 141"/>
              <a:gd name="T47" fmla="*/ 37 h 143"/>
              <a:gd name="T48" fmla="*/ 41 w 141"/>
              <a:gd name="T49" fmla="*/ 65 h 143"/>
              <a:gd name="T50" fmla="*/ 53 w 141"/>
              <a:gd name="T51" fmla="*/ 56 h 143"/>
              <a:gd name="T52" fmla="*/ 89 w 141"/>
              <a:gd name="T53" fmla="*/ 32 h 143"/>
              <a:gd name="T54" fmla="*/ 26 w 141"/>
              <a:gd name="T55" fmla="*/ 119 h 143"/>
              <a:gd name="T56" fmla="*/ 27 w 141"/>
              <a:gd name="T57" fmla="*/ 116 h 143"/>
              <a:gd name="T58" fmla="*/ 27 w 141"/>
              <a:gd name="T59" fmla="*/ 110 h 143"/>
              <a:gd name="T60" fmla="*/ 22 w 141"/>
              <a:gd name="T61" fmla="*/ 86 h 143"/>
              <a:gd name="T62" fmla="*/ 26 w 141"/>
              <a:gd name="T63" fmla="*/ 77 h 143"/>
              <a:gd name="T64" fmla="*/ 21 w 141"/>
              <a:gd name="T65" fmla="*/ 84 h 143"/>
              <a:gd name="T66" fmla="*/ 24 w 141"/>
              <a:gd name="T67" fmla="*/ 99 h 143"/>
              <a:gd name="T68" fmla="*/ 25 w 141"/>
              <a:gd name="T69" fmla="*/ 113 h 143"/>
              <a:gd name="T70" fmla="*/ 100 w 141"/>
              <a:gd name="T71" fmla="*/ 22 h 143"/>
              <a:gd name="T72" fmla="*/ 90 w 141"/>
              <a:gd name="T73" fmla="*/ 29 h 143"/>
              <a:gd name="T74" fmla="*/ 93 w 141"/>
              <a:gd name="T75" fmla="*/ 33 h 143"/>
              <a:gd name="T76" fmla="*/ 103 w 141"/>
              <a:gd name="T77" fmla="*/ 26 h 143"/>
              <a:gd name="T78" fmla="*/ 100 w 141"/>
              <a:gd name="T79" fmla="*/ 22 h 143"/>
              <a:gd name="T80" fmla="*/ 81 w 141"/>
              <a:gd name="T81" fmla="*/ 11 h 143"/>
              <a:gd name="T82" fmla="*/ 92 w 141"/>
              <a:gd name="T83" fmla="*/ 4 h 143"/>
              <a:gd name="T84" fmla="*/ 89 w 141"/>
              <a:gd name="T85" fmla="*/ 0 h 143"/>
              <a:gd name="T86" fmla="*/ 78 w 141"/>
              <a:gd name="T87" fmla="*/ 7 h 143"/>
              <a:gd name="T88" fmla="*/ 14 w 141"/>
              <a:gd name="T89" fmla="*/ 45 h 143"/>
              <a:gd name="T90" fmla="*/ 25 w 141"/>
              <a:gd name="T91" fmla="*/ 40 h 143"/>
              <a:gd name="T92" fmla="*/ 23 w 141"/>
              <a:gd name="T93" fmla="*/ 35 h 143"/>
              <a:gd name="T94" fmla="*/ 12 w 141"/>
              <a:gd name="T95" fmla="*/ 41 h 143"/>
              <a:gd name="T96" fmla="*/ 14 w 141"/>
              <a:gd name="T97" fmla="*/ 45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1" h="143">
                <a:moveTo>
                  <a:pt x="30" y="128"/>
                </a:moveTo>
                <a:cubicBezTo>
                  <a:pt x="30" y="114"/>
                  <a:pt x="30" y="114"/>
                  <a:pt x="30" y="114"/>
                </a:cubicBezTo>
                <a:cubicBezTo>
                  <a:pt x="30" y="113"/>
                  <a:pt x="31" y="112"/>
                  <a:pt x="33" y="112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78" y="112"/>
                  <a:pt x="79" y="113"/>
                  <a:pt x="79" y="114"/>
                </a:cubicBezTo>
                <a:cubicBezTo>
                  <a:pt x="79" y="128"/>
                  <a:pt x="79" y="128"/>
                  <a:pt x="79" y="128"/>
                </a:cubicBezTo>
                <a:cubicBezTo>
                  <a:pt x="79" y="130"/>
                  <a:pt x="78" y="131"/>
                  <a:pt x="76" y="131"/>
                </a:cubicBezTo>
                <a:cubicBezTo>
                  <a:pt x="33" y="131"/>
                  <a:pt x="33" y="131"/>
                  <a:pt x="33" y="131"/>
                </a:cubicBezTo>
                <a:cubicBezTo>
                  <a:pt x="31" y="131"/>
                  <a:pt x="30" y="130"/>
                  <a:pt x="30" y="128"/>
                </a:cubicBezTo>
                <a:close/>
                <a:moveTo>
                  <a:pt x="93" y="134"/>
                </a:moveTo>
                <a:cubicBezTo>
                  <a:pt x="19" y="134"/>
                  <a:pt x="19" y="134"/>
                  <a:pt x="19" y="134"/>
                </a:cubicBezTo>
                <a:cubicBezTo>
                  <a:pt x="17" y="134"/>
                  <a:pt x="16" y="136"/>
                  <a:pt x="16" y="137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1"/>
                  <a:pt x="17" y="143"/>
                  <a:pt x="19" y="143"/>
                </a:cubicBezTo>
                <a:cubicBezTo>
                  <a:pt x="93" y="143"/>
                  <a:pt x="93" y="143"/>
                  <a:pt x="93" y="143"/>
                </a:cubicBezTo>
                <a:cubicBezTo>
                  <a:pt x="95" y="143"/>
                  <a:pt x="96" y="141"/>
                  <a:pt x="96" y="140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96" y="136"/>
                  <a:pt x="95" y="134"/>
                  <a:pt x="93" y="134"/>
                </a:cubicBezTo>
                <a:close/>
                <a:moveTo>
                  <a:pt x="140" y="50"/>
                </a:moveTo>
                <a:cubicBezTo>
                  <a:pt x="120" y="24"/>
                  <a:pt x="120" y="24"/>
                  <a:pt x="120" y="24"/>
                </a:cubicBezTo>
                <a:cubicBezTo>
                  <a:pt x="119" y="23"/>
                  <a:pt x="118" y="23"/>
                  <a:pt x="116" y="23"/>
                </a:cubicBezTo>
                <a:cubicBezTo>
                  <a:pt x="84" y="40"/>
                  <a:pt x="84" y="40"/>
                  <a:pt x="84" y="40"/>
                </a:cubicBezTo>
                <a:cubicBezTo>
                  <a:pt x="82" y="41"/>
                  <a:pt x="82" y="42"/>
                  <a:pt x="82" y="44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6"/>
                  <a:pt x="94" y="77"/>
                  <a:pt x="95" y="76"/>
                </a:cubicBezTo>
                <a:cubicBezTo>
                  <a:pt x="139" y="53"/>
                  <a:pt x="139" y="53"/>
                  <a:pt x="139" y="53"/>
                </a:cubicBezTo>
                <a:cubicBezTo>
                  <a:pt x="140" y="53"/>
                  <a:pt x="141" y="51"/>
                  <a:pt x="140" y="50"/>
                </a:cubicBezTo>
                <a:close/>
                <a:moveTo>
                  <a:pt x="49" y="108"/>
                </a:moveTo>
                <a:cubicBezTo>
                  <a:pt x="59" y="108"/>
                  <a:pt x="59" y="108"/>
                  <a:pt x="59" y="108"/>
                </a:cubicBezTo>
                <a:cubicBezTo>
                  <a:pt x="60" y="108"/>
                  <a:pt x="61" y="107"/>
                  <a:pt x="60" y="105"/>
                </a:cubicBezTo>
                <a:cubicBezTo>
                  <a:pt x="36" y="60"/>
                  <a:pt x="36" y="60"/>
                  <a:pt x="36" y="60"/>
                </a:cubicBezTo>
                <a:cubicBezTo>
                  <a:pt x="35" y="58"/>
                  <a:pt x="33" y="58"/>
                  <a:pt x="32" y="59"/>
                </a:cubicBezTo>
                <a:cubicBezTo>
                  <a:pt x="25" y="62"/>
                  <a:pt x="25" y="62"/>
                  <a:pt x="25" y="62"/>
                </a:cubicBezTo>
                <a:cubicBezTo>
                  <a:pt x="24" y="63"/>
                  <a:pt x="23" y="65"/>
                  <a:pt x="24" y="66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6" y="107"/>
                  <a:pt x="47" y="108"/>
                  <a:pt x="49" y="108"/>
                </a:cubicBezTo>
                <a:close/>
                <a:moveTo>
                  <a:pt x="106" y="13"/>
                </a:moveTo>
                <a:cubicBezTo>
                  <a:pt x="102" y="6"/>
                  <a:pt x="102" y="6"/>
                  <a:pt x="102" y="6"/>
                </a:cubicBezTo>
                <a:cubicBezTo>
                  <a:pt x="102" y="4"/>
                  <a:pt x="100" y="4"/>
                  <a:pt x="99" y="5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7"/>
                  <a:pt x="0" y="59"/>
                  <a:pt x="1" y="60"/>
                </a:cubicBezTo>
                <a:cubicBezTo>
                  <a:pt x="4" y="67"/>
                  <a:pt x="4" y="67"/>
                  <a:pt x="4" y="67"/>
                </a:cubicBezTo>
                <a:cubicBezTo>
                  <a:pt x="5" y="68"/>
                  <a:pt x="7" y="69"/>
                  <a:pt x="8" y="68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106" y="16"/>
                  <a:pt x="107" y="14"/>
                  <a:pt x="106" y="13"/>
                </a:cubicBezTo>
                <a:close/>
                <a:moveTo>
                  <a:pt x="89" y="31"/>
                </a:moveTo>
                <a:cubicBezTo>
                  <a:pt x="88" y="31"/>
                  <a:pt x="88" y="31"/>
                  <a:pt x="88" y="31"/>
                </a:cubicBezTo>
                <a:cubicBezTo>
                  <a:pt x="84" y="32"/>
                  <a:pt x="79" y="34"/>
                  <a:pt x="73" y="37"/>
                </a:cubicBezTo>
                <a:cubicBezTo>
                  <a:pt x="65" y="41"/>
                  <a:pt x="56" y="47"/>
                  <a:pt x="51" y="55"/>
                </a:cubicBezTo>
                <a:cubicBezTo>
                  <a:pt x="48" y="60"/>
                  <a:pt x="45" y="63"/>
                  <a:pt x="41" y="65"/>
                </a:cubicBezTo>
                <a:cubicBezTo>
                  <a:pt x="41" y="67"/>
                  <a:pt x="41" y="67"/>
                  <a:pt x="41" y="67"/>
                </a:cubicBezTo>
                <a:cubicBezTo>
                  <a:pt x="46" y="64"/>
                  <a:pt x="50" y="61"/>
                  <a:pt x="53" y="56"/>
                </a:cubicBezTo>
                <a:cubicBezTo>
                  <a:pt x="58" y="49"/>
                  <a:pt x="66" y="43"/>
                  <a:pt x="74" y="38"/>
                </a:cubicBezTo>
                <a:cubicBezTo>
                  <a:pt x="80" y="35"/>
                  <a:pt x="85" y="33"/>
                  <a:pt x="89" y="32"/>
                </a:cubicBezTo>
                <a:lnTo>
                  <a:pt x="89" y="31"/>
                </a:lnTo>
                <a:close/>
                <a:moveTo>
                  <a:pt x="26" y="119"/>
                </a:moveTo>
                <a:cubicBezTo>
                  <a:pt x="27" y="120"/>
                  <a:pt x="27" y="120"/>
                  <a:pt x="27" y="121"/>
                </a:cubicBezTo>
                <a:cubicBezTo>
                  <a:pt x="27" y="116"/>
                  <a:pt x="27" y="116"/>
                  <a:pt x="27" y="116"/>
                </a:cubicBezTo>
                <a:cubicBezTo>
                  <a:pt x="27" y="115"/>
                  <a:pt x="27" y="114"/>
                  <a:pt x="27" y="113"/>
                </a:cubicBezTo>
                <a:cubicBezTo>
                  <a:pt x="27" y="112"/>
                  <a:pt x="27" y="111"/>
                  <a:pt x="27" y="110"/>
                </a:cubicBezTo>
                <a:cubicBezTo>
                  <a:pt x="27" y="108"/>
                  <a:pt x="27" y="104"/>
                  <a:pt x="26" y="99"/>
                </a:cubicBezTo>
                <a:cubicBezTo>
                  <a:pt x="24" y="94"/>
                  <a:pt x="22" y="90"/>
                  <a:pt x="22" y="86"/>
                </a:cubicBezTo>
                <a:cubicBezTo>
                  <a:pt x="22" y="86"/>
                  <a:pt x="22" y="85"/>
                  <a:pt x="22" y="85"/>
                </a:cubicBezTo>
                <a:cubicBezTo>
                  <a:pt x="23" y="81"/>
                  <a:pt x="25" y="79"/>
                  <a:pt x="26" y="77"/>
                </a:cubicBezTo>
                <a:cubicBezTo>
                  <a:pt x="25" y="75"/>
                  <a:pt x="25" y="75"/>
                  <a:pt x="25" y="75"/>
                </a:cubicBezTo>
                <a:cubicBezTo>
                  <a:pt x="23" y="77"/>
                  <a:pt x="22" y="80"/>
                  <a:pt x="21" y="84"/>
                </a:cubicBezTo>
                <a:cubicBezTo>
                  <a:pt x="20" y="85"/>
                  <a:pt x="20" y="86"/>
                  <a:pt x="20" y="86"/>
                </a:cubicBezTo>
                <a:cubicBezTo>
                  <a:pt x="20" y="91"/>
                  <a:pt x="23" y="95"/>
                  <a:pt x="24" y="99"/>
                </a:cubicBezTo>
                <a:cubicBezTo>
                  <a:pt x="25" y="105"/>
                  <a:pt x="25" y="108"/>
                  <a:pt x="25" y="110"/>
                </a:cubicBezTo>
                <a:cubicBezTo>
                  <a:pt x="25" y="111"/>
                  <a:pt x="25" y="112"/>
                  <a:pt x="25" y="113"/>
                </a:cubicBezTo>
                <a:cubicBezTo>
                  <a:pt x="25" y="115"/>
                  <a:pt x="25" y="116"/>
                  <a:pt x="26" y="119"/>
                </a:cubicBezTo>
                <a:close/>
                <a:moveTo>
                  <a:pt x="100" y="22"/>
                </a:moveTo>
                <a:cubicBezTo>
                  <a:pt x="90" y="28"/>
                  <a:pt x="90" y="28"/>
                  <a:pt x="90" y="28"/>
                </a:cubicBezTo>
                <a:cubicBezTo>
                  <a:pt x="90" y="28"/>
                  <a:pt x="90" y="29"/>
                  <a:pt x="90" y="29"/>
                </a:cubicBezTo>
                <a:cubicBezTo>
                  <a:pt x="92" y="33"/>
                  <a:pt x="92" y="33"/>
                  <a:pt x="92" y="33"/>
                </a:cubicBezTo>
                <a:cubicBezTo>
                  <a:pt x="92" y="33"/>
                  <a:pt x="92" y="33"/>
                  <a:pt x="93" y="33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03" y="27"/>
                  <a:pt x="104" y="27"/>
                  <a:pt x="103" y="26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1" y="22"/>
                  <a:pt x="101" y="22"/>
                  <a:pt x="100" y="22"/>
                </a:cubicBezTo>
                <a:close/>
                <a:moveTo>
                  <a:pt x="80" y="10"/>
                </a:moveTo>
                <a:cubicBezTo>
                  <a:pt x="80" y="11"/>
                  <a:pt x="81" y="11"/>
                  <a:pt x="81" y="11"/>
                </a:cubicBezTo>
                <a:cubicBezTo>
                  <a:pt x="91" y="5"/>
                  <a:pt x="91" y="5"/>
                  <a:pt x="91" y="5"/>
                </a:cubicBezTo>
                <a:cubicBezTo>
                  <a:pt x="92" y="5"/>
                  <a:pt x="92" y="4"/>
                  <a:pt x="92" y="4"/>
                </a:cubicBezTo>
                <a:cubicBezTo>
                  <a:pt x="90" y="0"/>
                  <a:pt x="90" y="0"/>
                  <a:pt x="90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78" y="6"/>
                  <a:pt x="78" y="6"/>
                  <a:pt x="78" y="6"/>
                </a:cubicBezTo>
                <a:cubicBezTo>
                  <a:pt x="78" y="6"/>
                  <a:pt x="78" y="6"/>
                  <a:pt x="78" y="7"/>
                </a:cubicBezTo>
                <a:lnTo>
                  <a:pt x="80" y="10"/>
                </a:lnTo>
                <a:close/>
                <a:moveTo>
                  <a:pt x="14" y="45"/>
                </a:moveTo>
                <a:cubicBezTo>
                  <a:pt x="14" y="46"/>
                  <a:pt x="14" y="46"/>
                  <a:pt x="15" y="46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5" y="39"/>
                  <a:pt x="25" y="39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5"/>
                  <a:pt x="23" y="35"/>
                  <a:pt x="22" y="35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2"/>
                </a:cubicBezTo>
                <a:lnTo>
                  <a:pt x="14" y="4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7310438" y="5118100"/>
            <a:ext cx="438150" cy="441325"/>
          </a:xfrm>
          <a:custGeom>
            <a:avLst/>
            <a:gdLst>
              <a:gd name="T0" fmla="*/ 125 w 131"/>
              <a:gd name="T1" fmla="*/ 73 h 132"/>
              <a:gd name="T2" fmla="*/ 82 w 131"/>
              <a:gd name="T3" fmla="*/ 91 h 132"/>
              <a:gd name="T4" fmla="*/ 81 w 131"/>
              <a:gd name="T5" fmla="*/ 93 h 132"/>
              <a:gd name="T6" fmla="*/ 101 w 131"/>
              <a:gd name="T7" fmla="*/ 107 h 132"/>
              <a:gd name="T8" fmla="*/ 129 w 131"/>
              <a:gd name="T9" fmla="*/ 61 h 132"/>
              <a:gd name="T10" fmla="*/ 110 w 131"/>
              <a:gd name="T11" fmla="*/ 53 h 132"/>
              <a:gd name="T12" fmla="*/ 127 w 131"/>
              <a:gd name="T13" fmla="*/ 71 h 132"/>
              <a:gd name="T14" fmla="*/ 129 w 131"/>
              <a:gd name="T15" fmla="*/ 61 h 132"/>
              <a:gd name="T16" fmla="*/ 24 w 131"/>
              <a:gd name="T17" fmla="*/ 30 h 132"/>
              <a:gd name="T18" fmla="*/ 24 w 131"/>
              <a:gd name="T19" fmla="*/ 38 h 132"/>
              <a:gd name="T20" fmla="*/ 97 w 131"/>
              <a:gd name="T21" fmla="*/ 34 h 132"/>
              <a:gd name="T22" fmla="*/ 97 w 131"/>
              <a:gd name="T23" fmla="*/ 51 h 132"/>
              <a:gd name="T24" fmla="*/ 24 w 131"/>
              <a:gd name="T25" fmla="*/ 47 h 132"/>
              <a:gd name="T26" fmla="*/ 24 w 131"/>
              <a:gd name="T27" fmla="*/ 55 h 132"/>
              <a:gd name="T28" fmla="*/ 97 w 131"/>
              <a:gd name="T29" fmla="*/ 51 h 132"/>
              <a:gd name="T30" fmla="*/ 24 w 131"/>
              <a:gd name="T31" fmla="*/ 64 h 132"/>
              <a:gd name="T32" fmla="*/ 24 w 131"/>
              <a:gd name="T33" fmla="*/ 72 h 132"/>
              <a:gd name="T34" fmla="*/ 79 w 131"/>
              <a:gd name="T35" fmla="*/ 68 h 132"/>
              <a:gd name="T36" fmla="*/ 75 w 131"/>
              <a:gd name="T37" fmla="*/ 81 h 132"/>
              <a:gd name="T38" fmla="*/ 20 w 131"/>
              <a:gd name="T39" fmla="*/ 85 h 132"/>
              <a:gd name="T40" fmla="*/ 75 w 131"/>
              <a:gd name="T41" fmla="*/ 89 h 132"/>
              <a:gd name="T42" fmla="*/ 75 w 131"/>
              <a:gd name="T43" fmla="*/ 81 h 132"/>
              <a:gd name="T44" fmla="*/ 95 w 131"/>
              <a:gd name="T45" fmla="*/ 124 h 132"/>
              <a:gd name="T46" fmla="*/ 69 w 131"/>
              <a:gd name="T47" fmla="*/ 119 h 132"/>
              <a:gd name="T48" fmla="*/ 8 w 131"/>
              <a:gd name="T49" fmla="*/ 98 h 132"/>
              <a:gd name="T50" fmla="*/ 21 w 131"/>
              <a:gd name="T51" fmla="*/ 8 h 132"/>
              <a:gd name="T52" fmla="*/ 108 w 131"/>
              <a:gd name="T53" fmla="*/ 21 h 132"/>
              <a:gd name="T54" fmla="*/ 113 w 131"/>
              <a:gd name="T55" fmla="*/ 49 h 132"/>
              <a:gd name="T56" fmla="*/ 116 w 131"/>
              <a:gd name="T57" fmla="*/ 21 h 132"/>
              <a:gd name="T58" fmla="*/ 21 w 131"/>
              <a:gd name="T59" fmla="*/ 0 h 132"/>
              <a:gd name="T60" fmla="*/ 0 w 131"/>
              <a:gd name="T61" fmla="*/ 102 h 132"/>
              <a:gd name="T62" fmla="*/ 0 w 131"/>
              <a:gd name="T63" fmla="*/ 103 h 132"/>
              <a:gd name="T64" fmla="*/ 1 w 131"/>
              <a:gd name="T65" fmla="*/ 104 h 132"/>
              <a:gd name="T66" fmla="*/ 2 w 131"/>
              <a:gd name="T67" fmla="*/ 105 h 132"/>
              <a:gd name="T68" fmla="*/ 63 w 131"/>
              <a:gd name="T69" fmla="*/ 132 h 132"/>
              <a:gd name="T70" fmla="*/ 65 w 131"/>
              <a:gd name="T71" fmla="*/ 132 h 132"/>
              <a:gd name="T72" fmla="*/ 95 w 131"/>
              <a:gd name="T73" fmla="*/ 132 h 132"/>
              <a:gd name="T74" fmla="*/ 116 w 131"/>
              <a:gd name="T75" fmla="*/ 89 h 132"/>
              <a:gd name="T76" fmla="*/ 108 w 131"/>
              <a:gd name="T77" fmla="*/ 11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1" h="132">
                <a:moveTo>
                  <a:pt x="106" y="59"/>
                </a:moveTo>
                <a:cubicBezTo>
                  <a:pt x="125" y="73"/>
                  <a:pt x="125" y="73"/>
                  <a:pt x="125" y="73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82" y="91"/>
                  <a:pt x="82" y="91"/>
                  <a:pt x="82" y="91"/>
                </a:cubicBezTo>
                <a:lnTo>
                  <a:pt x="106" y="59"/>
                </a:lnTo>
                <a:close/>
                <a:moveTo>
                  <a:pt x="81" y="93"/>
                </a:moveTo>
                <a:cubicBezTo>
                  <a:pt x="82" y="112"/>
                  <a:pt x="82" y="112"/>
                  <a:pt x="82" y="112"/>
                </a:cubicBezTo>
                <a:cubicBezTo>
                  <a:pt x="101" y="107"/>
                  <a:pt x="101" y="107"/>
                  <a:pt x="101" y="107"/>
                </a:cubicBezTo>
                <a:lnTo>
                  <a:pt x="81" y="93"/>
                </a:lnTo>
                <a:close/>
                <a:moveTo>
                  <a:pt x="129" y="61"/>
                </a:moveTo>
                <a:cubicBezTo>
                  <a:pt x="116" y="52"/>
                  <a:pt x="116" y="52"/>
                  <a:pt x="116" y="52"/>
                </a:cubicBezTo>
                <a:cubicBezTo>
                  <a:pt x="114" y="50"/>
                  <a:pt x="111" y="51"/>
                  <a:pt x="110" y="53"/>
                </a:cubicBezTo>
                <a:cubicBezTo>
                  <a:pt x="110" y="53"/>
                  <a:pt x="107" y="57"/>
                  <a:pt x="107" y="57"/>
                </a:cubicBezTo>
                <a:cubicBezTo>
                  <a:pt x="127" y="71"/>
                  <a:pt x="127" y="71"/>
                  <a:pt x="127" y="71"/>
                </a:cubicBezTo>
                <a:cubicBezTo>
                  <a:pt x="127" y="71"/>
                  <a:pt x="129" y="67"/>
                  <a:pt x="130" y="67"/>
                </a:cubicBezTo>
                <a:cubicBezTo>
                  <a:pt x="131" y="65"/>
                  <a:pt x="131" y="62"/>
                  <a:pt x="129" y="61"/>
                </a:cubicBezTo>
                <a:close/>
                <a:moveTo>
                  <a:pt x="93" y="30"/>
                </a:moveTo>
                <a:cubicBezTo>
                  <a:pt x="24" y="30"/>
                  <a:pt x="24" y="30"/>
                  <a:pt x="24" y="30"/>
                </a:cubicBezTo>
                <a:cubicBezTo>
                  <a:pt x="22" y="30"/>
                  <a:pt x="20" y="32"/>
                  <a:pt x="20" y="34"/>
                </a:cubicBezTo>
                <a:cubicBezTo>
                  <a:pt x="20" y="37"/>
                  <a:pt x="22" y="38"/>
                  <a:pt x="24" y="38"/>
                </a:cubicBezTo>
                <a:cubicBezTo>
                  <a:pt x="93" y="38"/>
                  <a:pt x="93" y="38"/>
                  <a:pt x="93" y="38"/>
                </a:cubicBezTo>
                <a:cubicBezTo>
                  <a:pt x="95" y="38"/>
                  <a:pt x="97" y="37"/>
                  <a:pt x="97" y="34"/>
                </a:cubicBezTo>
                <a:cubicBezTo>
                  <a:pt x="97" y="32"/>
                  <a:pt x="95" y="30"/>
                  <a:pt x="93" y="30"/>
                </a:cubicBezTo>
                <a:close/>
                <a:moveTo>
                  <a:pt x="97" y="51"/>
                </a:moveTo>
                <a:cubicBezTo>
                  <a:pt x="97" y="49"/>
                  <a:pt x="95" y="47"/>
                  <a:pt x="93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2" y="47"/>
                  <a:pt x="20" y="49"/>
                  <a:pt x="20" y="51"/>
                </a:cubicBezTo>
                <a:cubicBezTo>
                  <a:pt x="20" y="53"/>
                  <a:pt x="22" y="55"/>
                  <a:pt x="24" y="55"/>
                </a:cubicBezTo>
                <a:cubicBezTo>
                  <a:pt x="93" y="55"/>
                  <a:pt x="93" y="55"/>
                  <a:pt x="93" y="55"/>
                </a:cubicBezTo>
                <a:cubicBezTo>
                  <a:pt x="95" y="55"/>
                  <a:pt x="97" y="53"/>
                  <a:pt x="97" y="51"/>
                </a:cubicBezTo>
                <a:close/>
                <a:moveTo>
                  <a:pt x="75" y="64"/>
                </a:moveTo>
                <a:cubicBezTo>
                  <a:pt x="24" y="64"/>
                  <a:pt x="24" y="64"/>
                  <a:pt x="24" y="64"/>
                </a:cubicBezTo>
                <a:cubicBezTo>
                  <a:pt x="22" y="64"/>
                  <a:pt x="20" y="66"/>
                  <a:pt x="20" y="68"/>
                </a:cubicBezTo>
                <a:cubicBezTo>
                  <a:pt x="20" y="70"/>
                  <a:pt x="22" y="72"/>
                  <a:pt x="24" y="72"/>
                </a:cubicBezTo>
                <a:cubicBezTo>
                  <a:pt x="75" y="72"/>
                  <a:pt x="75" y="72"/>
                  <a:pt x="75" y="72"/>
                </a:cubicBezTo>
                <a:cubicBezTo>
                  <a:pt x="77" y="72"/>
                  <a:pt x="79" y="70"/>
                  <a:pt x="79" y="68"/>
                </a:cubicBezTo>
                <a:cubicBezTo>
                  <a:pt x="79" y="66"/>
                  <a:pt x="77" y="64"/>
                  <a:pt x="75" y="64"/>
                </a:cubicBezTo>
                <a:close/>
                <a:moveTo>
                  <a:pt x="75" y="81"/>
                </a:moveTo>
                <a:cubicBezTo>
                  <a:pt x="24" y="81"/>
                  <a:pt x="24" y="81"/>
                  <a:pt x="24" y="81"/>
                </a:cubicBezTo>
                <a:cubicBezTo>
                  <a:pt x="22" y="81"/>
                  <a:pt x="20" y="83"/>
                  <a:pt x="20" y="85"/>
                </a:cubicBezTo>
                <a:cubicBezTo>
                  <a:pt x="20" y="87"/>
                  <a:pt x="22" y="89"/>
                  <a:pt x="24" y="89"/>
                </a:cubicBezTo>
                <a:cubicBezTo>
                  <a:pt x="75" y="89"/>
                  <a:pt x="75" y="89"/>
                  <a:pt x="75" y="89"/>
                </a:cubicBezTo>
                <a:cubicBezTo>
                  <a:pt x="77" y="89"/>
                  <a:pt x="79" y="87"/>
                  <a:pt x="79" y="85"/>
                </a:cubicBezTo>
                <a:cubicBezTo>
                  <a:pt x="79" y="83"/>
                  <a:pt x="77" y="81"/>
                  <a:pt x="75" y="81"/>
                </a:cubicBezTo>
                <a:close/>
                <a:moveTo>
                  <a:pt x="108" y="111"/>
                </a:moveTo>
                <a:cubicBezTo>
                  <a:pt x="108" y="119"/>
                  <a:pt x="103" y="124"/>
                  <a:pt x="95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9" y="107"/>
                  <a:pt x="59" y="98"/>
                  <a:pt x="48" y="98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14"/>
                  <a:pt x="14" y="8"/>
                  <a:pt x="21" y="8"/>
                </a:cubicBezTo>
                <a:cubicBezTo>
                  <a:pt x="95" y="8"/>
                  <a:pt x="95" y="8"/>
                  <a:pt x="95" y="8"/>
                </a:cubicBezTo>
                <a:cubicBezTo>
                  <a:pt x="103" y="8"/>
                  <a:pt x="108" y="14"/>
                  <a:pt x="108" y="21"/>
                </a:cubicBezTo>
                <a:cubicBezTo>
                  <a:pt x="108" y="51"/>
                  <a:pt x="108" y="51"/>
                  <a:pt x="108" y="51"/>
                </a:cubicBezTo>
                <a:cubicBezTo>
                  <a:pt x="110" y="49"/>
                  <a:pt x="111" y="49"/>
                  <a:pt x="113" y="49"/>
                </a:cubicBezTo>
                <a:cubicBezTo>
                  <a:pt x="114" y="49"/>
                  <a:pt x="115" y="49"/>
                  <a:pt x="116" y="50"/>
                </a:cubicBezTo>
                <a:cubicBezTo>
                  <a:pt x="116" y="21"/>
                  <a:pt x="116" y="21"/>
                  <a:pt x="116" y="21"/>
                </a:cubicBezTo>
                <a:cubicBezTo>
                  <a:pt x="116" y="10"/>
                  <a:pt x="107" y="0"/>
                  <a:pt x="95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0" y="0"/>
                  <a:pt x="0" y="10"/>
                  <a:pt x="0" y="21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2"/>
                  <a:pt x="0" y="102"/>
                  <a:pt x="0" y="103"/>
                </a:cubicBezTo>
                <a:cubicBezTo>
                  <a:pt x="0" y="103"/>
                  <a:pt x="1" y="103"/>
                  <a:pt x="1" y="103"/>
                </a:cubicBezTo>
                <a:cubicBezTo>
                  <a:pt x="1" y="103"/>
                  <a:pt x="1" y="104"/>
                  <a:pt x="1" y="104"/>
                </a:cubicBezTo>
                <a:cubicBezTo>
                  <a:pt x="1" y="104"/>
                  <a:pt x="1" y="104"/>
                  <a:pt x="1" y="104"/>
                </a:cubicBezTo>
                <a:cubicBezTo>
                  <a:pt x="1" y="104"/>
                  <a:pt x="1" y="105"/>
                  <a:pt x="2" y="105"/>
                </a:cubicBezTo>
                <a:cubicBezTo>
                  <a:pt x="2" y="105"/>
                  <a:pt x="2" y="105"/>
                  <a:pt x="3" y="105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64" y="132"/>
                  <a:pt x="64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107" y="132"/>
                  <a:pt x="116" y="123"/>
                  <a:pt x="116" y="111"/>
                </a:cubicBezTo>
                <a:cubicBezTo>
                  <a:pt x="116" y="89"/>
                  <a:pt x="116" y="89"/>
                  <a:pt x="116" y="89"/>
                </a:cubicBezTo>
                <a:cubicBezTo>
                  <a:pt x="108" y="100"/>
                  <a:pt x="108" y="100"/>
                  <a:pt x="108" y="100"/>
                </a:cubicBezTo>
                <a:lnTo>
                  <a:pt x="108" y="11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10169526" y="5118100"/>
            <a:ext cx="454025" cy="441325"/>
          </a:xfrm>
          <a:custGeom>
            <a:avLst/>
            <a:gdLst>
              <a:gd name="T0" fmla="*/ 73 w 136"/>
              <a:gd name="T1" fmla="*/ 0 h 132"/>
              <a:gd name="T2" fmla="*/ 64 w 136"/>
              <a:gd name="T3" fmla="*/ 22 h 132"/>
              <a:gd name="T4" fmla="*/ 7 w 136"/>
              <a:gd name="T5" fmla="*/ 22 h 132"/>
              <a:gd name="T6" fmla="*/ 0 w 136"/>
              <a:gd name="T7" fmla="*/ 126 h 132"/>
              <a:gd name="T8" fmla="*/ 34 w 136"/>
              <a:gd name="T9" fmla="*/ 132 h 132"/>
              <a:gd name="T10" fmla="*/ 97 w 136"/>
              <a:gd name="T11" fmla="*/ 132 h 132"/>
              <a:gd name="T12" fmla="*/ 104 w 136"/>
              <a:gd name="T13" fmla="*/ 54 h 132"/>
              <a:gd name="T14" fmla="*/ 136 w 136"/>
              <a:gd name="T15" fmla="*/ 45 h 132"/>
              <a:gd name="T16" fmla="*/ 127 w 136"/>
              <a:gd name="T17" fmla="*/ 0 h 132"/>
              <a:gd name="T18" fmla="*/ 16 w 136"/>
              <a:gd name="T19" fmla="*/ 37 h 132"/>
              <a:gd name="T20" fmla="*/ 64 w 136"/>
              <a:gd name="T21" fmla="*/ 45 h 132"/>
              <a:gd name="T22" fmla="*/ 16 w 136"/>
              <a:gd name="T23" fmla="*/ 46 h 132"/>
              <a:gd name="T24" fmla="*/ 14 w 136"/>
              <a:gd name="T25" fmla="*/ 39 h 132"/>
              <a:gd name="T26" fmla="*/ 89 w 136"/>
              <a:gd name="T27" fmla="*/ 118 h 132"/>
              <a:gd name="T28" fmla="*/ 14 w 136"/>
              <a:gd name="T29" fmla="*/ 116 h 132"/>
              <a:gd name="T30" fmla="*/ 16 w 136"/>
              <a:gd name="T31" fmla="*/ 109 h 132"/>
              <a:gd name="T32" fmla="*/ 91 w 136"/>
              <a:gd name="T33" fmla="*/ 111 h 132"/>
              <a:gd name="T34" fmla="*/ 91 w 136"/>
              <a:gd name="T35" fmla="*/ 98 h 132"/>
              <a:gd name="T36" fmla="*/ 16 w 136"/>
              <a:gd name="T37" fmla="*/ 100 h 132"/>
              <a:gd name="T38" fmla="*/ 14 w 136"/>
              <a:gd name="T39" fmla="*/ 93 h 132"/>
              <a:gd name="T40" fmla="*/ 89 w 136"/>
              <a:gd name="T41" fmla="*/ 91 h 132"/>
              <a:gd name="T42" fmla="*/ 91 w 136"/>
              <a:gd name="T43" fmla="*/ 98 h 132"/>
              <a:gd name="T44" fmla="*/ 89 w 136"/>
              <a:gd name="T45" fmla="*/ 81 h 132"/>
              <a:gd name="T46" fmla="*/ 14 w 136"/>
              <a:gd name="T47" fmla="*/ 79 h 132"/>
              <a:gd name="T48" fmla="*/ 16 w 136"/>
              <a:gd name="T49" fmla="*/ 72 h 132"/>
              <a:gd name="T50" fmla="*/ 91 w 136"/>
              <a:gd name="T51" fmla="*/ 74 h 132"/>
              <a:gd name="T52" fmla="*/ 91 w 136"/>
              <a:gd name="T53" fmla="*/ 61 h 132"/>
              <a:gd name="T54" fmla="*/ 16 w 136"/>
              <a:gd name="T55" fmla="*/ 63 h 132"/>
              <a:gd name="T56" fmla="*/ 14 w 136"/>
              <a:gd name="T57" fmla="*/ 56 h 132"/>
              <a:gd name="T58" fmla="*/ 89 w 136"/>
              <a:gd name="T59" fmla="*/ 54 h 132"/>
              <a:gd name="T60" fmla="*/ 91 w 136"/>
              <a:gd name="T61" fmla="*/ 61 h 132"/>
              <a:gd name="T62" fmla="*/ 120 w 136"/>
              <a:gd name="T63" fmla="*/ 45 h 132"/>
              <a:gd name="T64" fmla="*/ 74 w 136"/>
              <a:gd name="T65" fmla="*/ 39 h 132"/>
              <a:gd name="T66" fmla="*/ 80 w 136"/>
              <a:gd name="T67" fmla="*/ 10 h 132"/>
              <a:gd name="T68" fmla="*/ 126 w 136"/>
              <a:gd name="T69" fmla="*/ 16 h 132"/>
              <a:gd name="T70" fmla="*/ 86 w 136"/>
              <a:gd name="T71" fmla="*/ 24 h 132"/>
              <a:gd name="T72" fmla="*/ 86 w 136"/>
              <a:gd name="T73" fmla="*/ 30 h 132"/>
              <a:gd name="T74" fmla="*/ 86 w 136"/>
              <a:gd name="T75" fmla="*/ 24 h 132"/>
              <a:gd name="T76" fmla="*/ 97 w 136"/>
              <a:gd name="T77" fmla="*/ 27 h 132"/>
              <a:gd name="T78" fmla="*/ 104 w 136"/>
              <a:gd name="T79" fmla="*/ 27 h 132"/>
              <a:gd name="T80" fmla="*/ 115 w 136"/>
              <a:gd name="T81" fmla="*/ 24 h 132"/>
              <a:gd name="T82" fmla="*/ 115 w 136"/>
              <a:gd name="T83" fmla="*/ 30 h 132"/>
              <a:gd name="T84" fmla="*/ 115 w 136"/>
              <a:gd name="T85" fmla="*/ 2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" h="132">
                <a:moveTo>
                  <a:pt x="127" y="0"/>
                </a:moveTo>
                <a:cubicBezTo>
                  <a:pt x="73" y="0"/>
                  <a:pt x="73" y="0"/>
                  <a:pt x="73" y="0"/>
                </a:cubicBezTo>
                <a:cubicBezTo>
                  <a:pt x="68" y="0"/>
                  <a:pt x="64" y="4"/>
                  <a:pt x="64" y="9"/>
                </a:cubicBezTo>
                <a:cubicBezTo>
                  <a:pt x="64" y="22"/>
                  <a:pt x="64" y="22"/>
                  <a:pt x="6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3" y="22"/>
                  <a:pt x="0" y="25"/>
                  <a:pt x="0" y="28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9"/>
                  <a:pt x="3" y="132"/>
                  <a:pt x="7" y="132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101" y="132"/>
                  <a:pt x="104" y="129"/>
                  <a:pt x="104" y="126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27" y="54"/>
                  <a:pt x="127" y="54"/>
                  <a:pt x="127" y="54"/>
                </a:cubicBezTo>
                <a:cubicBezTo>
                  <a:pt x="132" y="54"/>
                  <a:pt x="136" y="50"/>
                  <a:pt x="136" y="45"/>
                </a:cubicBezTo>
                <a:cubicBezTo>
                  <a:pt x="136" y="9"/>
                  <a:pt x="136" y="9"/>
                  <a:pt x="136" y="9"/>
                </a:cubicBezTo>
                <a:cubicBezTo>
                  <a:pt x="136" y="4"/>
                  <a:pt x="132" y="0"/>
                  <a:pt x="127" y="0"/>
                </a:cubicBezTo>
                <a:close/>
                <a:moveTo>
                  <a:pt x="14" y="39"/>
                </a:moveTo>
                <a:cubicBezTo>
                  <a:pt x="14" y="37"/>
                  <a:pt x="15" y="37"/>
                  <a:pt x="16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4" y="45"/>
                  <a:pt x="64" y="45"/>
                  <a:pt x="64" y="45"/>
                </a:cubicBezTo>
                <a:cubicBezTo>
                  <a:pt x="64" y="45"/>
                  <a:pt x="64" y="45"/>
                  <a:pt x="64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5" y="46"/>
                  <a:pt x="14" y="45"/>
                  <a:pt x="14" y="43"/>
                </a:cubicBezTo>
                <a:lnTo>
                  <a:pt x="14" y="39"/>
                </a:lnTo>
                <a:close/>
                <a:moveTo>
                  <a:pt x="91" y="116"/>
                </a:moveTo>
                <a:cubicBezTo>
                  <a:pt x="91" y="117"/>
                  <a:pt x="91" y="118"/>
                  <a:pt x="89" y="118"/>
                </a:cubicBezTo>
                <a:cubicBezTo>
                  <a:pt x="16" y="118"/>
                  <a:pt x="16" y="118"/>
                  <a:pt x="16" y="118"/>
                </a:cubicBezTo>
                <a:cubicBezTo>
                  <a:pt x="15" y="118"/>
                  <a:pt x="14" y="117"/>
                  <a:pt x="14" y="116"/>
                </a:cubicBezTo>
                <a:cubicBezTo>
                  <a:pt x="14" y="111"/>
                  <a:pt x="14" y="111"/>
                  <a:pt x="14" y="111"/>
                </a:cubicBezTo>
                <a:cubicBezTo>
                  <a:pt x="14" y="110"/>
                  <a:pt x="15" y="109"/>
                  <a:pt x="16" y="109"/>
                </a:cubicBezTo>
                <a:cubicBezTo>
                  <a:pt x="89" y="109"/>
                  <a:pt x="89" y="109"/>
                  <a:pt x="89" y="109"/>
                </a:cubicBezTo>
                <a:cubicBezTo>
                  <a:pt x="91" y="109"/>
                  <a:pt x="91" y="110"/>
                  <a:pt x="91" y="111"/>
                </a:cubicBezTo>
                <a:lnTo>
                  <a:pt x="91" y="116"/>
                </a:lnTo>
                <a:close/>
                <a:moveTo>
                  <a:pt x="91" y="98"/>
                </a:moveTo>
                <a:cubicBezTo>
                  <a:pt x="91" y="99"/>
                  <a:pt x="91" y="100"/>
                  <a:pt x="89" y="100"/>
                </a:cubicBezTo>
                <a:cubicBezTo>
                  <a:pt x="16" y="100"/>
                  <a:pt x="16" y="100"/>
                  <a:pt x="16" y="100"/>
                </a:cubicBezTo>
                <a:cubicBezTo>
                  <a:pt x="15" y="100"/>
                  <a:pt x="14" y="99"/>
                  <a:pt x="14" y="98"/>
                </a:cubicBezTo>
                <a:cubicBezTo>
                  <a:pt x="14" y="93"/>
                  <a:pt x="14" y="93"/>
                  <a:pt x="14" y="93"/>
                </a:cubicBezTo>
                <a:cubicBezTo>
                  <a:pt x="14" y="92"/>
                  <a:pt x="15" y="91"/>
                  <a:pt x="16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91" y="91"/>
                  <a:pt x="91" y="92"/>
                  <a:pt x="91" y="93"/>
                </a:cubicBezTo>
                <a:lnTo>
                  <a:pt x="91" y="98"/>
                </a:lnTo>
                <a:close/>
                <a:moveTo>
                  <a:pt x="91" y="79"/>
                </a:moveTo>
                <a:cubicBezTo>
                  <a:pt x="91" y="80"/>
                  <a:pt x="91" y="81"/>
                  <a:pt x="89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5" y="81"/>
                  <a:pt x="14" y="80"/>
                  <a:pt x="14" y="79"/>
                </a:cubicBezTo>
                <a:cubicBezTo>
                  <a:pt x="14" y="74"/>
                  <a:pt x="14" y="74"/>
                  <a:pt x="14" y="74"/>
                </a:cubicBezTo>
                <a:cubicBezTo>
                  <a:pt x="14" y="73"/>
                  <a:pt x="15" y="72"/>
                  <a:pt x="16" y="72"/>
                </a:cubicBezTo>
                <a:cubicBezTo>
                  <a:pt x="89" y="72"/>
                  <a:pt x="89" y="72"/>
                  <a:pt x="89" y="72"/>
                </a:cubicBezTo>
                <a:cubicBezTo>
                  <a:pt x="91" y="72"/>
                  <a:pt x="91" y="73"/>
                  <a:pt x="91" y="74"/>
                </a:cubicBezTo>
                <a:lnTo>
                  <a:pt x="91" y="79"/>
                </a:lnTo>
                <a:close/>
                <a:moveTo>
                  <a:pt x="91" y="61"/>
                </a:moveTo>
                <a:cubicBezTo>
                  <a:pt x="91" y="62"/>
                  <a:pt x="91" y="63"/>
                  <a:pt x="89" y="63"/>
                </a:cubicBezTo>
                <a:cubicBezTo>
                  <a:pt x="16" y="63"/>
                  <a:pt x="16" y="63"/>
                  <a:pt x="16" y="63"/>
                </a:cubicBezTo>
                <a:cubicBezTo>
                  <a:pt x="15" y="63"/>
                  <a:pt x="14" y="62"/>
                  <a:pt x="14" y="61"/>
                </a:cubicBezTo>
                <a:cubicBezTo>
                  <a:pt x="14" y="56"/>
                  <a:pt x="14" y="56"/>
                  <a:pt x="14" y="56"/>
                </a:cubicBezTo>
                <a:cubicBezTo>
                  <a:pt x="14" y="55"/>
                  <a:pt x="15" y="54"/>
                  <a:pt x="16" y="54"/>
                </a:cubicBezTo>
                <a:cubicBezTo>
                  <a:pt x="89" y="54"/>
                  <a:pt x="89" y="54"/>
                  <a:pt x="89" y="54"/>
                </a:cubicBezTo>
                <a:cubicBezTo>
                  <a:pt x="91" y="54"/>
                  <a:pt x="91" y="55"/>
                  <a:pt x="91" y="56"/>
                </a:cubicBezTo>
                <a:lnTo>
                  <a:pt x="91" y="61"/>
                </a:lnTo>
                <a:close/>
                <a:moveTo>
                  <a:pt x="126" y="39"/>
                </a:moveTo>
                <a:cubicBezTo>
                  <a:pt x="126" y="42"/>
                  <a:pt x="123" y="45"/>
                  <a:pt x="120" y="45"/>
                </a:cubicBezTo>
                <a:cubicBezTo>
                  <a:pt x="80" y="45"/>
                  <a:pt x="80" y="45"/>
                  <a:pt x="80" y="45"/>
                </a:cubicBezTo>
                <a:cubicBezTo>
                  <a:pt x="77" y="45"/>
                  <a:pt x="74" y="42"/>
                  <a:pt x="74" y="39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2"/>
                  <a:pt x="77" y="10"/>
                  <a:pt x="80" y="10"/>
                </a:cubicBezTo>
                <a:cubicBezTo>
                  <a:pt x="120" y="10"/>
                  <a:pt x="120" y="10"/>
                  <a:pt x="120" y="10"/>
                </a:cubicBezTo>
                <a:cubicBezTo>
                  <a:pt x="123" y="10"/>
                  <a:pt x="126" y="12"/>
                  <a:pt x="126" y="16"/>
                </a:cubicBezTo>
                <a:lnTo>
                  <a:pt x="126" y="39"/>
                </a:lnTo>
                <a:close/>
                <a:moveTo>
                  <a:pt x="86" y="24"/>
                </a:moveTo>
                <a:cubicBezTo>
                  <a:pt x="84" y="24"/>
                  <a:pt x="82" y="25"/>
                  <a:pt x="82" y="27"/>
                </a:cubicBezTo>
                <a:cubicBezTo>
                  <a:pt x="82" y="29"/>
                  <a:pt x="84" y="30"/>
                  <a:pt x="86" y="30"/>
                </a:cubicBezTo>
                <a:cubicBezTo>
                  <a:pt x="88" y="30"/>
                  <a:pt x="89" y="29"/>
                  <a:pt x="89" y="27"/>
                </a:cubicBezTo>
                <a:cubicBezTo>
                  <a:pt x="89" y="25"/>
                  <a:pt x="88" y="24"/>
                  <a:pt x="86" y="24"/>
                </a:cubicBezTo>
                <a:close/>
                <a:moveTo>
                  <a:pt x="100" y="24"/>
                </a:moveTo>
                <a:cubicBezTo>
                  <a:pt x="98" y="24"/>
                  <a:pt x="97" y="25"/>
                  <a:pt x="97" y="27"/>
                </a:cubicBezTo>
                <a:cubicBezTo>
                  <a:pt x="97" y="29"/>
                  <a:pt x="98" y="30"/>
                  <a:pt x="100" y="30"/>
                </a:cubicBezTo>
                <a:cubicBezTo>
                  <a:pt x="102" y="30"/>
                  <a:pt x="104" y="29"/>
                  <a:pt x="104" y="27"/>
                </a:cubicBezTo>
                <a:cubicBezTo>
                  <a:pt x="104" y="25"/>
                  <a:pt x="102" y="24"/>
                  <a:pt x="100" y="24"/>
                </a:cubicBezTo>
                <a:close/>
                <a:moveTo>
                  <a:pt x="115" y="24"/>
                </a:moveTo>
                <a:cubicBezTo>
                  <a:pt x="113" y="24"/>
                  <a:pt x="111" y="25"/>
                  <a:pt x="111" y="27"/>
                </a:cubicBezTo>
                <a:cubicBezTo>
                  <a:pt x="111" y="29"/>
                  <a:pt x="113" y="30"/>
                  <a:pt x="115" y="30"/>
                </a:cubicBezTo>
                <a:cubicBezTo>
                  <a:pt x="116" y="30"/>
                  <a:pt x="118" y="29"/>
                  <a:pt x="118" y="27"/>
                </a:cubicBezTo>
                <a:cubicBezTo>
                  <a:pt x="118" y="25"/>
                  <a:pt x="116" y="24"/>
                  <a:pt x="115" y="2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3475038" y="1254125"/>
            <a:ext cx="457200" cy="468313"/>
          </a:xfrm>
          <a:custGeom>
            <a:avLst/>
            <a:gdLst>
              <a:gd name="T0" fmla="*/ 97 w 137"/>
              <a:gd name="T1" fmla="*/ 116 h 140"/>
              <a:gd name="T2" fmla="*/ 102 w 137"/>
              <a:gd name="T3" fmla="*/ 136 h 140"/>
              <a:gd name="T4" fmla="*/ 102 w 137"/>
              <a:gd name="T5" fmla="*/ 140 h 140"/>
              <a:gd name="T6" fmla="*/ 0 w 137"/>
              <a:gd name="T7" fmla="*/ 140 h 140"/>
              <a:gd name="T8" fmla="*/ 0 w 137"/>
              <a:gd name="T9" fmla="*/ 136 h 140"/>
              <a:gd name="T10" fmla="*/ 5 w 137"/>
              <a:gd name="T11" fmla="*/ 116 h 140"/>
              <a:gd name="T12" fmla="*/ 12 w 137"/>
              <a:gd name="T13" fmla="*/ 109 h 140"/>
              <a:gd name="T14" fmla="*/ 31 w 137"/>
              <a:gd name="T15" fmla="*/ 98 h 140"/>
              <a:gd name="T16" fmla="*/ 38 w 137"/>
              <a:gd name="T17" fmla="*/ 90 h 140"/>
              <a:gd name="T18" fmla="*/ 42 w 137"/>
              <a:gd name="T19" fmla="*/ 86 h 140"/>
              <a:gd name="T20" fmla="*/ 37 w 137"/>
              <a:gd name="T21" fmla="*/ 77 h 140"/>
              <a:gd name="T22" fmla="*/ 36 w 137"/>
              <a:gd name="T23" fmla="*/ 78 h 140"/>
              <a:gd name="T24" fmla="*/ 36 w 137"/>
              <a:gd name="T25" fmla="*/ 76 h 140"/>
              <a:gd name="T26" fmla="*/ 34 w 137"/>
              <a:gd name="T27" fmla="*/ 72 h 140"/>
              <a:gd name="T28" fmla="*/ 33 w 137"/>
              <a:gd name="T29" fmla="*/ 63 h 140"/>
              <a:gd name="T30" fmla="*/ 37 w 137"/>
              <a:gd name="T31" fmla="*/ 42 h 140"/>
              <a:gd name="T32" fmla="*/ 61 w 137"/>
              <a:gd name="T33" fmla="*/ 39 h 140"/>
              <a:gd name="T34" fmla="*/ 66 w 137"/>
              <a:gd name="T35" fmla="*/ 43 h 140"/>
              <a:gd name="T36" fmla="*/ 67 w 137"/>
              <a:gd name="T37" fmla="*/ 44 h 140"/>
              <a:gd name="T38" fmla="*/ 70 w 137"/>
              <a:gd name="T39" fmla="*/ 65 h 140"/>
              <a:gd name="T40" fmla="*/ 69 w 137"/>
              <a:gd name="T41" fmla="*/ 74 h 140"/>
              <a:gd name="T42" fmla="*/ 68 w 137"/>
              <a:gd name="T43" fmla="*/ 77 h 140"/>
              <a:gd name="T44" fmla="*/ 62 w 137"/>
              <a:gd name="T45" fmla="*/ 87 h 140"/>
              <a:gd name="T46" fmla="*/ 64 w 137"/>
              <a:gd name="T47" fmla="*/ 90 h 140"/>
              <a:gd name="T48" fmla="*/ 72 w 137"/>
              <a:gd name="T49" fmla="*/ 98 h 140"/>
              <a:gd name="T50" fmla="*/ 91 w 137"/>
              <a:gd name="T51" fmla="*/ 109 h 140"/>
              <a:gd name="T52" fmla="*/ 97 w 137"/>
              <a:gd name="T53" fmla="*/ 116 h 140"/>
              <a:gd name="T54" fmla="*/ 137 w 137"/>
              <a:gd name="T55" fmla="*/ 25 h 140"/>
              <a:gd name="T56" fmla="*/ 103 w 137"/>
              <a:gd name="T57" fmla="*/ 51 h 140"/>
              <a:gd name="T58" fmla="*/ 97 w 137"/>
              <a:gd name="T59" fmla="*/ 51 h 140"/>
              <a:gd name="T60" fmla="*/ 80 w 137"/>
              <a:gd name="T61" fmla="*/ 59 h 140"/>
              <a:gd name="T62" fmla="*/ 86 w 137"/>
              <a:gd name="T63" fmla="*/ 48 h 140"/>
              <a:gd name="T64" fmla="*/ 69 w 137"/>
              <a:gd name="T65" fmla="*/ 26 h 140"/>
              <a:gd name="T66" fmla="*/ 103 w 137"/>
              <a:gd name="T67" fmla="*/ 0 h 140"/>
              <a:gd name="T68" fmla="*/ 137 w 137"/>
              <a:gd name="T69" fmla="*/ 25 h 140"/>
              <a:gd name="T70" fmla="*/ 92 w 137"/>
              <a:gd name="T71" fmla="*/ 26 h 140"/>
              <a:gd name="T72" fmla="*/ 86 w 137"/>
              <a:gd name="T73" fmla="*/ 20 h 140"/>
              <a:gd name="T74" fmla="*/ 80 w 137"/>
              <a:gd name="T75" fmla="*/ 26 h 140"/>
              <a:gd name="T76" fmla="*/ 86 w 137"/>
              <a:gd name="T77" fmla="*/ 32 h 140"/>
              <a:gd name="T78" fmla="*/ 92 w 137"/>
              <a:gd name="T79" fmla="*/ 26 h 140"/>
              <a:gd name="T80" fmla="*/ 109 w 137"/>
              <a:gd name="T81" fmla="*/ 26 h 140"/>
              <a:gd name="T82" fmla="*/ 103 w 137"/>
              <a:gd name="T83" fmla="*/ 20 h 140"/>
              <a:gd name="T84" fmla="*/ 97 w 137"/>
              <a:gd name="T85" fmla="*/ 26 h 140"/>
              <a:gd name="T86" fmla="*/ 103 w 137"/>
              <a:gd name="T87" fmla="*/ 32 h 140"/>
              <a:gd name="T88" fmla="*/ 109 w 137"/>
              <a:gd name="T89" fmla="*/ 26 h 140"/>
              <a:gd name="T90" fmla="*/ 126 w 137"/>
              <a:gd name="T91" fmla="*/ 26 h 140"/>
              <a:gd name="T92" fmla="*/ 120 w 137"/>
              <a:gd name="T93" fmla="*/ 20 h 140"/>
              <a:gd name="T94" fmla="*/ 114 w 137"/>
              <a:gd name="T95" fmla="*/ 26 h 140"/>
              <a:gd name="T96" fmla="*/ 120 w 137"/>
              <a:gd name="T97" fmla="*/ 32 h 140"/>
              <a:gd name="T98" fmla="*/ 126 w 137"/>
              <a:gd name="T99" fmla="*/ 26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7" h="140">
                <a:moveTo>
                  <a:pt x="97" y="116"/>
                </a:moveTo>
                <a:cubicBezTo>
                  <a:pt x="102" y="136"/>
                  <a:pt x="102" y="136"/>
                  <a:pt x="102" y="136"/>
                </a:cubicBezTo>
                <a:cubicBezTo>
                  <a:pt x="102" y="140"/>
                  <a:pt x="102" y="140"/>
                  <a:pt x="102" y="14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6"/>
                  <a:pt x="0" y="136"/>
                  <a:pt x="0" y="136"/>
                </a:cubicBezTo>
                <a:cubicBezTo>
                  <a:pt x="5" y="116"/>
                  <a:pt x="5" y="116"/>
                  <a:pt x="5" y="116"/>
                </a:cubicBezTo>
                <a:cubicBezTo>
                  <a:pt x="5" y="116"/>
                  <a:pt x="4" y="112"/>
                  <a:pt x="12" y="109"/>
                </a:cubicBezTo>
                <a:cubicBezTo>
                  <a:pt x="31" y="98"/>
                  <a:pt x="31" y="98"/>
                  <a:pt x="31" y="98"/>
                </a:cubicBezTo>
                <a:cubicBezTo>
                  <a:pt x="31" y="98"/>
                  <a:pt x="37" y="91"/>
                  <a:pt x="38" y="90"/>
                </a:cubicBezTo>
                <a:cubicBezTo>
                  <a:pt x="38" y="89"/>
                  <a:pt x="44" y="89"/>
                  <a:pt x="42" y="86"/>
                </a:cubicBezTo>
                <a:cubicBezTo>
                  <a:pt x="40" y="84"/>
                  <a:pt x="38" y="81"/>
                  <a:pt x="37" y="77"/>
                </a:cubicBezTo>
                <a:cubicBezTo>
                  <a:pt x="36" y="78"/>
                  <a:pt x="36" y="78"/>
                  <a:pt x="36" y="78"/>
                </a:cubicBezTo>
                <a:cubicBezTo>
                  <a:pt x="36" y="77"/>
                  <a:pt x="36" y="76"/>
                  <a:pt x="36" y="76"/>
                </a:cubicBezTo>
                <a:cubicBezTo>
                  <a:pt x="36" y="76"/>
                  <a:pt x="34" y="76"/>
                  <a:pt x="34" y="72"/>
                </a:cubicBezTo>
                <a:cubicBezTo>
                  <a:pt x="34" y="72"/>
                  <a:pt x="26" y="63"/>
                  <a:pt x="33" y="63"/>
                </a:cubicBezTo>
                <a:cubicBezTo>
                  <a:pt x="33" y="63"/>
                  <a:pt x="27" y="51"/>
                  <a:pt x="37" y="42"/>
                </a:cubicBezTo>
                <a:cubicBezTo>
                  <a:pt x="37" y="42"/>
                  <a:pt x="48" y="30"/>
                  <a:pt x="61" y="39"/>
                </a:cubicBezTo>
                <a:cubicBezTo>
                  <a:pt x="61" y="39"/>
                  <a:pt x="64" y="40"/>
                  <a:pt x="66" y="43"/>
                </a:cubicBezTo>
                <a:cubicBezTo>
                  <a:pt x="67" y="43"/>
                  <a:pt x="67" y="44"/>
                  <a:pt x="67" y="44"/>
                </a:cubicBezTo>
                <a:cubicBezTo>
                  <a:pt x="76" y="53"/>
                  <a:pt x="70" y="65"/>
                  <a:pt x="70" y="65"/>
                </a:cubicBezTo>
                <a:cubicBezTo>
                  <a:pt x="76" y="65"/>
                  <a:pt x="69" y="74"/>
                  <a:pt x="69" y="74"/>
                </a:cubicBezTo>
                <a:cubicBezTo>
                  <a:pt x="68" y="76"/>
                  <a:pt x="68" y="77"/>
                  <a:pt x="68" y="77"/>
                </a:cubicBezTo>
                <a:cubicBezTo>
                  <a:pt x="66" y="81"/>
                  <a:pt x="64" y="84"/>
                  <a:pt x="62" y="87"/>
                </a:cubicBezTo>
                <a:cubicBezTo>
                  <a:pt x="58" y="89"/>
                  <a:pt x="60" y="88"/>
                  <a:pt x="64" y="90"/>
                </a:cubicBezTo>
                <a:cubicBezTo>
                  <a:pt x="72" y="98"/>
                  <a:pt x="72" y="98"/>
                  <a:pt x="72" y="98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99" y="112"/>
                  <a:pt x="97" y="116"/>
                  <a:pt x="97" y="116"/>
                </a:cubicBezTo>
                <a:close/>
                <a:moveTo>
                  <a:pt x="137" y="25"/>
                </a:moveTo>
                <a:cubicBezTo>
                  <a:pt x="137" y="39"/>
                  <a:pt x="122" y="51"/>
                  <a:pt x="103" y="51"/>
                </a:cubicBezTo>
                <a:cubicBezTo>
                  <a:pt x="101" y="51"/>
                  <a:pt x="99" y="51"/>
                  <a:pt x="97" y="51"/>
                </a:cubicBezTo>
                <a:cubicBezTo>
                  <a:pt x="80" y="59"/>
                  <a:pt x="80" y="59"/>
                  <a:pt x="80" y="59"/>
                </a:cubicBezTo>
                <a:cubicBezTo>
                  <a:pt x="86" y="48"/>
                  <a:pt x="86" y="48"/>
                  <a:pt x="86" y="48"/>
                </a:cubicBezTo>
                <a:cubicBezTo>
                  <a:pt x="76" y="43"/>
                  <a:pt x="70" y="35"/>
                  <a:pt x="69" y="26"/>
                </a:cubicBezTo>
                <a:cubicBezTo>
                  <a:pt x="69" y="12"/>
                  <a:pt x="84" y="1"/>
                  <a:pt x="103" y="0"/>
                </a:cubicBezTo>
                <a:cubicBezTo>
                  <a:pt x="121" y="0"/>
                  <a:pt x="136" y="11"/>
                  <a:pt x="137" y="25"/>
                </a:cubicBezTo>
                <a:close/>
                <a:moveTo>
                  <a:pt x="92" y="26"/>
                </a:moveTo>
                <a:cubicBezTo>
                  <a:pt x="92" y="23"/>
                  <a:pt x="90" y="20"/>
                  <a:pt x="86" y="20"/>
                </a:cubicBezTo>
                <a:cubicBezTo>
                  <a:pt x="83" y="20"/>
                  <a:pt x="80" y="23"/>
                  <a:pt x="80" y="26"/>
                </a:cubicBezTo>
                <a:cubicBezTo>
                  <a:pt x="80" y="30"/>
                  <a:pt x="83" y="32"/>
                  <a:pt x="86" y="32"/>
                </a:cubicBezTo>
                <a:cubicBezTo>
                  <a:pt x="90" y="32"/>
                  <a:pt x="92" y="30"/>
                  <a:pt x="92" y="26"/>
                </a:cubicBezTo>
                <a:close/>
                <a:moveTo>
                  <a:pt x="109" y="26"/>
                </a:moveTo>
                <a:cubicBezTo>
                  <a:pt x="109" y="23"/>
                  <a:pt x="106" y="20"/>
                  <a:pt x="103" y="20"/>
                </a:cubicBezTo>
                <a:cubicBezTo>
                  <a:pt x="100" y="20"/>
                  <a:pt x="97" y="23"/>
                  <a:pt x="97" y="26"/>
                </a:cubicBezTo>
                <a:cubicBezTo>
                  <a:pt x="97" y="30"/>
                  <a:pt x="100" y="32"/>
                  <a:pt x="103" y="32"/>
                </a:cubicBezTo>
                <a:cubicBezTo>
                  <a:pt x="106" y="32"/>
                  <a:pt x="109" y="30"/>
                  <a:pt x="109" y="26"/>
                </a:cubicBezTo>
                <a:close/>
                <a:moveTo>
                  <a:pt x="126" y="26"/>
                </a:moveTo>
                <a:cubicBezTo>
                  <a:pt x="126" y="23"/>
                  <a:pt x="123" y="20"/>
                  <a:pt x="120" y="20"/>
                </a:cubicBezTo>
                <a:cubicBezTo>
                  <a:pt x="116" y="20"/>
                  <a:pt x="114" y="23"/>
                  <a:pt x="114" y="26"/>
                </a:cubicBezTo>
                <a:cubicBezTo>
                  <a:pt x="114" y="30"/>
                  <a:pt x="116" y="32"/>
                  <a:pt x="120" y="32"/>
                </a:cubicBezTo>
                <a:cubicBezTo>
                  <a:pt x="123" y="32"/>
                  <a:pt x="126" y="30"/>
                  <a:pt x="126" y="2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Freeform 94"/>
          <p:cNvSpPr>
            <a:spLocks noEditPoints="1"/>
          </p:cNvSpPr>
          <p:nvPr/>
        </p:nvSpPr>
        <p:spPr bwMode="auto">
          <a:xfrm>
            <a:off x="6357938" y="1187450"/>
            <a:ext cx="417513" cy="571500"/>
          </a:xfrm>
          <a:custGeom>
            <a:avLst/>
            <a:gdLst>
              <a:gd name="T0" fmla="*/ 79 w 125"/>
              <a:gd name="T1" fmla="*/ 15 h 171"/>
              <a:gd name="T2" fmla="*/ 78 w 125"/>
              <a:gd name="T3" fmla="*/ 15 h 171"/>
              <a:gd name="T4" fmla="*/ 13 w 125"/>
              <a:gd name="T5" fmla="*/ 97 h 171"/>
              <a:gd name="T6" fmla="*/ 4 w 125"/>
              <a:gd name="T7" fmla="*/ 152 h 171"/>
              <a:gd name="T8" fmla="*/ 7 w 125"/>
              <a:gd name="T9" fmla="*/ 160 h 171"/>
              <a:gd name="T10" fmla="*/ 37 w 125"/>
              <a:gd name="T11" fmla="*/ 170 h 171"/>
              <a:gd name="T12" fmla="*/ 41 w 125"/>
              <a:gd name="T13" fmla="*/ 170 h 171"/>
              <a:gd name="T14" fmla="*/ 44 w 125"/>
              <a:gd name="T15" fmla="*/ 162 h 171"/>
              <a:gd name="T16" fmla="*/ 69 w 125"/>
              <a:gd name="T17" fmla="*/ 155 h 171"/>
              <a:gd name="T18" fmla="*/ 94 w 125"/>
              <a:gd name="T19" fmla="*/ 140 h 171"/>
              <a:gd name="T20" fmla="*/ 101 w 125"/>
              <a:gd name="T21" fmla="*/ 170 h 171"/>
              <a:gd name="T22" fmla="*/ 98 w 125"/>
              <a:gd name="T23" fmla="*/ 153 h 171"/>
              <a:gd name="T24" fmla="*/ 121 w 125"/>
              <a:gd name="T25" fmla="*/ 159 h 171"/>
              <a:gd name="T26" fmla="*/ 120 w 125"/>
              <a:gd name="T27" fmla="*/ 99 h 171"/>
              <a:gd name="T28" fmla="*/ 113 w 125"/>
              <a:gd name="T29" fmla="*/ 104 h 171"/>
              <a:gd name="T30" fmla="*/ 113 w 125"/>
              <a:gd name="T31" fmla="*/ 103 h 171"/>
              <a:gd name="T32" fmla="*/ 96 w 125"/>
              <a:gd name="T33" fmla="*/ 135 h 171"/>
              <a:gd name="T34" fmla="*/ 94 w 125"/>
              <a:gd name="T35" fmla="*/ 137 h 171"/>
              <a:gd name="T36" fmla="*/ 51 w 125"/>
              <a:gd name="T37" fmla="*/ 143 h 171"/>
              <a:gd name="T38" fmla="*/ 49 w 125"/>
              <a:gd name="T39" fmla="*/ 142 h 171"/>
              <a:gd name="T40" fmla="*/ 25 w 125"/>
              <a:gd name="T41" fmla="*/ 105 h 171"/>
              <a:gd name="T42" fmla="*/ 34 w 125"/>
              <a:gd name="T43" fmla="*/ 91 h 171"/>
              <a:gd name="T44" fmla="*/ 35 w 125"/>
              <a:gd name="T45" fmla="*/ 95 h 171"/>
              <a:gd name="T46" fmla="*/ 66 w 125"/>
              <a:gd name="T47" fmla="*/ 95 h 171"/>
              <a:gd name="T48" fmla="*/ 70 w 125"/>
              <a:gd name="T49" fmla="*/ 93 h 171"/>
              <a:gd name="T50" fmla="*/ 72 w 125"/>
              <a:gd name="T51" fmla="*/ 93 h 171"/>
              <a:gd name="T52" fmla="*/ 90 w 125"/>
              <a:gd name="T53" fmla="*/ 103 h 171"/>
              <a:gd name="T54" fmla="*/ 106 w 125"/>
              <a:gd name="T55" fmla="*/ 93 h 171"/>
              <a:gd name="T56" fmla="*/ 114 w 125"/>
              <a:gd name="T57" fmla="*/ 84 h 171"/>
              <a:gd name="T58" fmla="*/ 114 w 125"/>
              <a:gd name="T59" fmla="*/ 85 h 171"/>
              <a:gd name="T60" fmla="*/ 116 w 125"/>
              <a:gd name="T61" fmla="*/ 84 h 171"/>
              <a:gd name="T62" fmla="*/ 123 w 125"/>
              <a:gd name="T63" fmla="*/ 85 h 171"/>
              <a:gd name="T64" fmla="*/ 50 w 125"/>
              <a:gd name="T65" fmla="*/ 101 h 171"/>
              <a:gd name="T66" fmla="*/ 50 w 125"/>
              <a:gd name="T67" fmla="*/ 84 h 171"/>
              <a:gd name="T68" fmla="*/ 50 w 125"/>
              <a:gd name="T69" fmla="*/ 101 h 171"/>
              <a:gd name="T70" fmla="*/ 78 w 125"/>
              <a:gd name="T71" fmla="*/ 93 h 171"/>
              <a:gd name="T72" fmla="*/ 102 w 125"/>
              <a:gd name="T73" fmla="*/ 93 h 171"/>
              <a:gd name="T74" fmla="*/ 104 w 125"/>
              <a:gd name="T75" fmla="*/ 88 h 171"/>
              <a:gd name="T76" fmla="*/ 75 w 125"/>
              <a:gd name="T77" fmla="*/ 89 h 171"/>
              <a:gd name="T78" fmla="*/ 75 w 125"/>
              <a:gd name="T79" fmla="*/ 89 h 171"/>
              <a:gd name="T80" fmla="*/ 70 w 125"/>
              <a:gd name="T81" fmla="*/ 90 h 171"/>
              <a:gd name="T82" fmla="*/ 70 w 125"/>
              <a:gd name="T83" fmla="*/ 90 h 171"/>
              <a:gd name="T84" fmla="*/ 66 w 125"/>
              <a:gd name="T85" fmla="*/ 89 h 171"/>
              <a:gd name="T86" fmla="*/ 36 w 125"/>
              <a:gd name="T87" fmla="*/ 88 h 171"/>
              <a:gd name="T88" fmla="*/ 40 w 125"/>
              <a:gd name="T89" fmla="*/ 58 h 171"/>
              <a:gd name="T90" fmla="*/ 53 w 125"/>
              <a:gd name="T91" fmla="*/ 53 h 171"/>
              <a:gd name="T92" fmla="*/ 89 w 125"/>
              <a:gd name="T93" fmla="*/ 51 h 171"/>
              <a:gd name="T94" fmla="*/ 93 w 125"/>
              <a:gd name="T95" fmla="*/ 52 h 171"/>
              <a:gd name="T96" fmla="*/ 104 w 125"/>
              <a:gd name="T97" fmla="*/ 88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5" h="171">
                <a:moveTo>
                  <a:pt x="118" y="40"/>
                </a:moveTo>
                <a:cubicBezTo>
                  <a:pt x="103" y="11"/>
                  <a:pt x="81" y="12"/>
                  <a:pt x="79" y="15"/>
                </a:cubicBezTo>
                <a:cubicBezTo>
                  <a:pt x="79" y="15"/>
                  <a:pt x="79" y="15"/>
                  <a:pt x="79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6" y="14"/>
                  <a:pt x="51" y="0"/>
                  <a:pt x="26" y="27"/>
                </a:cubicBezTo>
                <a:cubicBezTo>
                  <a:pt x="0" y="55"/>
                  <a:pt x="13" y="97"/>
                  <a:pt x="13" y="97"/>
                </a:cubicBezTo>
                <a:cubicBezTo>
                  <a:pt x="13" y="97"/>
                  <a:pt x="23" y="141"/>
                  <a:pt x="17" y="149"/>
                </a:cubicBezTo>
                <a:cubicBezTo>
                  <a:pt x="10" y="156"/>
                  <a:pt x="4" y="152"/>
                  <a:pt x="4" y="152"/>
                </a:cubicBezTo>
                <a:cubicBezTo>
                  <a:pt x="4" y="152"/>
                  <a:pt x="11" y="158"/>
                  <a:pt x="19" y="155"/>
                </a:cubicBezTo>
                <a:cubicBezTo>
                  <a:pt x="19" y="155"/>
                  <a:pt x="12" y="163"/>
                  <a:pt x="7" y="160"/>
                </a:cubicBezTo>
                <a:cubicBezTo>
                  <a:pt x="11" y="163"/>
                  <a:pt x="25" y="171"/>
                  <a:pt x="42" y="163"/>
                </a:cubicBezTo>
                <a:cubicBezTo>
                  <a:pt x="40" y="165"/>
                  <a:pt x="39" y="168"/>
                  <a:pt x="37" y="170"/>
                </a:cubicBezTo>
                <a:cubicBezTo>
                  <a:pt x="41" y="170"/>
                  <a:pt x="41" y="170"/>
                  <a:pt x="41" y="170"/>
                </a:cubicBezTo>
                <a:cubicBezTo>
                  <a:pt x="41" y="170"/>
                  <a:pt x="41" y="170"/>
                  <a:pt x="41" y="170"/>
                </a:cubicBezTo>
                <a:cubicBezTo>
                  <a:pt x="41" y="169"/>
                  <a:pt x="41" y="169"/>
                  <a:pt x="41" y="169"/>
                </a:cubicBezTo>
                <a:cubicBezTo>
                  <a:pt x="42" y="167"/>
                  <a:pt x="43" y="164"/>
                  <a:pt x="44" y="162"/>
                </a:cubicBezTo>
                <a:cubicBezTo>
                  <a:pt x="47" y="156"/>
                  <a:pt x="49" y="151"/>
                  <a:pt x="50" y="145"/>
                </a:cubicBezTo>
                <a:cubicBezTo>
                  <a:pt x="57" y="151"/>
                  <a:pt x="64" y="155"/>
                  <a:pt x="69" y="155"/>
                </a:cubicBezTo>
                <a:cubicBezTo>
                  <a:pt x="69" y="155"/>
                  <a:pt x="70" y="155"/>
                  <a:pt x="70" y="155"/>
                </a:cubicBezTo>
                <a:cubicBezTo>
                  <a:pt x="76" y="155"/>
                  <a:pt x="86" y="149"/>
                  <a:pt x="94" y="140"/>
                </a:cubicBezTo>
                <a:cubicBezTo>
                  <a:pt x="95" y="148"/>
                  <a:pt x="98" y="160"/>
                  <a:pt x="101" y="170"/>
                </a:cubicBezTo>
                <a:cubicBezTo>
                  <a:pt x="101" y="170"/>
                  <a:pt x="101" y="170"/>
                  <a:pt x="101" y="170"/>
                </a:cubicBezTo>
                <a:cubicBezTo>
                  <a:pt x="103" y="170"/>
                  <a:pt x="103" y="170"/>
                  <a:pt x="103" y="170"/>
                </a:cubicBezTo>
                <a:cubicBezTo>
                  <a:pt x="101" y="165"/>
                  <a:pt x="100" y="159"/>
                  <a:pt x="98" y="153"/>
                </a:cubicBezTo>
                <a:cubicBezTo>
                  <a:pt x="100" y="155"/>
                  <a:pt x="101" y="157"/>
                  <a:pt x="103" y="159"/>
                </a:cubicBezTo>
                <a:cubicBezTo>
                  <a:pt x="103" y="159"/>
                  <a:pt x="114" y="165"/>
                  <a:pt x="121" y="159"/>
                </a:cubicBezTo>
                <a:cubicBezTo>
                  <a:pt x="121" y="159"/>
                  <a:pt x="104" y="163"/>
                  <a:pt x="110" y="137"/>
                </a:cubicBezTo>
                <a:cubicBezTo>
                  <a:pt x="112" y="128"/>
                  <a:pt x="117" y="115"/>
                  <a:pt x="120" y="99"/>
                </a:cubicBezTo>
                <a:cubicBezTo>
                  <a:pt x="119" y="102"/>
                  <a:pt x="116" y="104"/>
                  <a:pt x="114" y="104"/>
                </a:cubicBezTo>
                <a:cubicBezTo>
                  <a:pt x="114" y="104"/>
                  <a:pt x="114" y="104"/>
                  <a:pt x="113" y="104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3" y="103"/>
                  <a:pt x="112" y="103"/>
                  <a:pt x="112" y="103"/>
                </a:cubicBezTo>
                <a:cubicBezTo>
                  <a:pt x="110" y="114"/>
                  <a:pt x="103" y="126"/>
                  <a:pt x="96" y="135"/>
                </a:cubicBezTo>
                <a:cubicBezTo>
                  <a:pt x="95" y="135"/>
                  <a:pt x="95" y="136"/>
                  <a:pt x="95" y="136"/>
                </a:cubicBezTo>
                <a:cubicBezTo>
                  <a:pt x="94" y="136"/>
                  <a:pt x="94" y="137"/>
                  <a:pt x="94" y="137"/>
                </a:cubicBezTo>
                <a:cubicBezTo>
                  <a:pt x="85" y="147"/>
                  <a:pt x="76" y="153"/>
                  <a:pt x="69" y="153"/>
                </a:cubicBezTo>
                <a:cubicBezTo>
                  <a:pt x="65" y="153"/>
                  <a:pt x="58" y="149"/>
                  <a:pt x="51" y="143"/>
                </a:cubicBezTo>
                <a:cubicBezTo>
                  <a:pt x="50" y="143"/>
                  <a:pt x="50" y="143"/>
                  <a:pt x="50" y="142"/>
                </a:cubicBezTo>
                <a:cubicBezTo>
                  <a:pt x="50" y="142"/>
                  <a:pt x="49" y="142"/>
                  <a:pt x="49" y="142"/>
                </a:cubicBezTo>
                <a:cubicBezTo>
                  <a:pt x="44" y="137"/>
                  <a:pt x="38" y="131"/>
                  <a:pt x="34" y="125"/>
                </a:cubicBezTo>
                <a:cubicBezTo>
                  <a:pt x="31" y="119"/>
                  <a:pt x="28" y="112"/>
                  <a:pt x="25" y="105"/>
                </a:cubicBezTo>
                <a:cubicBezTo>
                  <a:pt x="25" y="105"/>
                  <a:pt x="26" y="96"/>
                  <a:pt x="27" y="85"/>
                </a:cubicBezTo>
                <a:cubicBezTo>
                  <a:pt x="34" y="91"/>
                  <a:pt x="34" y="91"/>
                  <a:pt x="34" y="91"/>
                </a:cubicBezTo>
                <a:cubicBezTo>
                  <a:pt x="34" y="91"/>
                  <a:pt x="34" y="92"/>
                  <a:pt x="34" y="93"/>
                </a:cubicBezTo>
                <a:cubicBezTo>
                  <a:pt x="34" y="94"/>
                  <a:pt x="34" y="94"/>
                  <a:pt x="35" y="95"/>
                </a:cubicBezTo>
                <a:cubicBezTo>
                  <a:pt x="37" y="100"/>
                  <a:pt x="43" y="103"/>
                  <a:pt x="50" y="103"/>
                </a:cubicBezTo>
                <a:cubicBezTo>
                  <a:pt x="58" y="103"/>
                  <a:pt x="64" y="100"/>
                  <a:pt x="66" y="95"/>
                </a:cubicBezTo>
                <a:cubicBezTo>
                  <a:pt x="66" y="94"/>
                  <a:pt x="67" y="94"/>
                  <a:pt x="67" y="93"/>
                </a:cubicBezTo>
                <a:cubicBezTo>
                  <a:pt x="69" y="93"/>
                  <a:pt x="70" y="93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93"/>
                  <a:pt x="71" y="93"/>
                  <a:pt x="72" y="93"/>
                </a:cubicBezTo>
                <a:cubicBezTo>
                  <a:pt x="73" y="94"/>
                  <a:pt x="74" y="94"/>
                  <a:pt x="74" y="95"/>
                </a:cubicBezTo>
                <a:cubicBezTo>
                  <a:pt x="76" y="100"/>
                  <a:pt x="82" y="103"/>
                  <a:pt x="90" y="103"/>
                </a:cubicBezTo>
                <a:cubicBezTo>
                  <a:pt x="97" y="103"/>
                  <a:pt x="103" y="100"/>
                  <a:pt x="105" y="95"/>
                </a:cubicBezTo>
                <a:cubicBezTo>
                  <a:pt x="106" y="94"/>
                  <a:pt x="106" y="94"/>
                  <a:pt x="106" y="93"/>
                </a:cubicBezTo>
                <a:cubicBezTo>
                  <a:pt x="106" y="92"/>
                  <a:pt x="106" y="92"/>
                  <a:pt x="106" y="91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4" y="85"/>
                  <a:pt x="114" y="85"/>
                  <a:pt x="114" y="86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5"/>
                  <a:pt x="115" y="85"/>
                  <a:pt x="115" y="84"/>
                </a:cubicBezTo>
                <a:cubicBezTo>
                  <a:pt x="115" y="84"/>
                  <a:pt x="115" y="84"/>
                  <a:pt x="116" y="84"/>
                </a:cubicBezTo>
                <a:cubicBezTo>
                  <a:pt x="117" y="82"/>
                  <a:pt x="119" y="82"/>
                  <a:pt x="120" y="82"/>
                </a:cubicBezTo>
                <a:cubicBezTo>
                  <a:pt x="121" y="83"/>
                  <a:pt x="122" y="84"/>
                  <a:pt x="123" y="85"/>
                </a:cubicBezTo>
                <a:cubicBezTo>
                  <a:pt x="125" y="69"/>
                  <a:pt x="125" y="53"/>
                  <a:pt x="118" y="40"/>
                </a:cubicBezTo>
                <a:close/>
                <a:moveTo>
                  <a:pt x="50" y="101"/>
                </a:moveTo>
                <a:cubicBezTo>
                  <a:pt x="44" y="101"/>
                  <a:pt x="38" y="97"/>
                  <a:pt x="38" y="93"/>
                </a:cubicBezTo>
                <a:cubicBezTo>
                  <a:pt x="38" y="88"/>
                  <a:pt x="44" y="84"/>
                  <a:pt x="50" y="84"/>
                </a:cubicBezTo>
                <a:cubicBezTo>
                  <a:pt x="57" y="84"/>
                  <a:pt x="62" y="88"/>
                  <a:pt x="62" y="93"/>
                </a:cubicBezTo>
                <a:cubicBezTo>
                  <a:pt x="62" y="97"/>
                  <a:pt x="57" y="101"/>
                  <a:pt x="50" y="101"/>
                </a:cubicBezTo>
                <a:close/>
                <a:moveTo>
                  <a:pt x="90" y="101"/>
                </a:moveTo>
                <a:cubicBezTo>
                  <a:pt x="83" y="101"/>
                  <a:pt x="78" y="97"/>
                  <a:pt x="78" y="93"/>
                </a:cubicBezTo>
                <a:cubicBezTo>
                  <a:pt x="78" y="88"/>
                  <a:pt x="83" y="84"/>
                  <a:pt x="90" y="84"/>
                </a:cubicBezTo>
                <a:cubicBezTo>
                  <a:pt x="96" y="84"/>
                  <a:pt x="102" y="88"/>
                  <a:pt x="102" y="93"/>
                </a:cubicBezTo>
                <a:cubicBezTo>
                  <a:pt x="102" y="97"/>
                  <a:pt x="96" y="101"/>
                  <a:pt x="90" y="101"/>
                </a:cubicBezTo>
                <a:close/>
                <a:moveTo>
                  <a:pt x="104" y="88"/>
                </a:moveTo>
                <a:cubicBezTo>
                  <a:pt x="102" y="84"/>
                  <a:pt x="96" y="82"/>
                  <a:pt x="90" y="82"/>
                </a:cubicBezTo>
                <a:cubicBezTo>
                  <a:pt x="83" y="82"/>
                  <a:pt x="77" y="85"/>
                  <a:pt x="75" y="89"/>
                </a:cubicBezTo>
                <a:cubicBezTo>
                  <a:pt x="75" y="89"/>
                  <a:pt x="75" y="89"/>
                  <a:pt x="75" y="89"/>
                </a:cubicBezTo>
                <a:cubicBezTo>
                  <a:pt x="75" y="89"/>
                  <a:pt x="75" y="89"/>
                  <a:pt x="75" y="89"/>
                </a:cubicBezTo>
                <a:cubicBezTo>
                  <a:pt x="75" y="89"/>
                  <a:pt x="75" y="89"/>
                  <a:pt x="75" y="89"/>
                </a:cubicBezTo>
                <a:cubicBezTo>
                  <a:pt x="74" y="89"/>
                  <a:pt x="74" y="90"/>
                  <a:pt x="70" y="90"/>
                </a:cubicBezTo>
                <a:cubicBezTo>
                  <a:pt x="70" y="90"/>
                  <a:pt x="70" y="90"/>
                  <a:pt x="70" y="90"/>
                </a:cubicBezTo>
                <a:cubicBezTo>
                  <a:pt x="70" y="90"/>
                  <a:pt x="70" y="90"/>
                  <a:pt x="70" y="90"/>
                </a:cubicBezTo>
                <a:cubicBezTo>
                  <a:pt x="70" y="90"/>
                  <a:pt x="70" y="90"/>
                  <a:pt x="70" y="90"/>
                </a:cubicBezTo>
                <a:cubicBezTo>
                  <a:pt x="67" y="90"/>
                  <a:pt x="66" y="90"/>
                  <a:pt x="66" y="89"/>
                </a:cubicBezTo>
                <a:cubicBezTo>
                  <a:pt x="64" y="85"/>
                  <a:pt x="57" y="82"/>
                  <a:pt x="50" y="82"/>
                </a:cubicBezTo>
                <a:cubicBezTo>
                  <a:pt x="44" y="82"/>
                  <a:pt x="38" y="84"/>
                  <a:pt x="36" y="88"/>
                </a:cubicBezTo>
                <a:cubicBezTo>
                  <a:pt x="28" y="82"/>
                  <a:pt x="28" y="82"/>
                  <a:pt x="28" y="82"/>
                </a:cubicBezTo>
                <a:cubicBezTo>
                  <a:pt x="30" y="71"/>
                  <a:pt x="34" y="61"/>
                  <a:pt x="40" y="58"/>
                </a:cubicBezTo>
                <a:cubicBezTo>
                  <a:pt x="40" y="58"/>
                  <a:pt x="32" y="68"/>
                  <a:pt x="31" y="76"/>
                </a:cubicBezTo>
                <a:cubicBezTo>
                  <a:pt x="31" y="76"/>
                  <a:pt x="39" y="62"/>
                  <a:pt x="53" y="53"/>
                </a:cubicBezTo>
                <a:cubicBezTo>
                  <a:pt x="45" y="72"/>
                  <a:pt x="45" y="72"/>
                  <a:pt x="45" y="72"/>
                </a:cubicBezTo>
                <a:cubicBezTo>
                  <a:pt x="45" y="72"/>
                  <a:pt x="62" y="50"/>
                  <a:pt x="89" y="51"/>
                </a:cubicBezTo>
                <a:cubicBezTo>
                  <a:pt x="89" y="51"/>
                  <a:pt x="92" y="44"/>
                  <a:pt x="92" y="40"/>
                </a:cubicBezTo>
                <a:cubicBezTo>
                  <a:pt x="93" y="43"/>
                  <a:pt x="93" y="49"/>
                  <a:pt x="93" y="52"/>
                </a:cubicBezTo>
                <a:cubicBezTo>
                  <a:pt x="93" y="52"/>
                  <a:pt x="111" y="57"/>
                  <a:pt x="114" y="80"/>
                </a:cubicBezTo>
                <a:lnTo>
                  <a:pt x="104" y="8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Freeform 95"/>
          <p:cNvSpPr>
            <a:spLocks noEditPoints="1"/>
          </p:cNvSpPr>
          <p:nvPr/>
        </p:nvSpPr>
        <p:spPr bwMode="auto">
          <a:xfrm>
            <a:off x="10196513" y="2249488"/>
            <a:ext cx="411163" cy="401638"/>
          </a:xfrm>
          <a:custGeom>
            <a:avLst/>
            <a:gdLst>
              <a:gd name="T0" fmla="*/ 102 w 123"/>
              <a:gd name="T1" fmla="*/ 92 h 120"/>
              <a:gd name="T2" fmla="*/ 98 w 123"/>
              <a:gd name="T3" fmla="*/ 88 h 120"/>
              <a:gd name="T4" fmla="*/ 96 w 123"/>
              <a:gd name="T5" fmla="*/ 81 h 120"/>
              <a:gd name="T6" fmla="*/ 101 w 123"/>
              <a:gd name="T7" fmla="*/ 87 h 120"/>
              <a:gd name="T8" fmla="*/ 83 w 123"/>
              <a:gd name="T9" fmla="*/ 54 h 120"/>
              <a:gd name="T10" fmla="*/ 99 w 123"/>
              <a:gd name="T11" fmla="*/ 62 h 120"/>
              <a:gd name="T12" fmla="*/ 103 w 123"/>
              <a:gd name="T13" fmla="*/ 56 h 120"/>
              <a:gd name="T14" fmla="*/ 73 w 123"/>
              <a:gd name="T15" fmla="*/ 71 h 120"/>
              <a:gd name="T16" fmla="*/ 79 w 123"/>
              <a:gd name="T17" fmla="*/ 72 h 120"/>
              <a:gd name="T18" fmla="*/ 83 w 123"/>
              <a:gd name="T19" fmla="*/ 54 h 120"/>
              <a:gd name="T20" fmla="*/ 11 w 123"/>
              <a:gd name="T21" fmla="*/ 0 h 120"/>
              <a:gd name="T22" fmla="*/ 0 w 123"/>
              <a:gd name="T23" fmla="*/ 45 h 120"/>
              <a:gd name="T24" fmla="*/ 7 w 123"/>
              <a:gd name="T25" fmla="*/ 12 h 120"/>
              <a:gd name="T26" fmla="*/ 109 w 123"/>
              <a:gd name="T27" fmla="*/ 8 h 120"/>
              <a:gd name="T28" fmla="*/ 113 w 123"/>
              <a:gd name="T29" fmla="*/ 45 h 120"/>
              <a:gd name="T30" fmla="*/ 120 w 123"/>
              <a:gd name="T31" fmla="*/ 12 h 120"/>
              <a:gd name="T32" fmla="*/ 83 w 123"/>
              <a:gd name="T33" fmla="*/ 111 h 120"/>
              <a:gd name="T34" fmla="*/ 74 w 123"/>
              <a:gd name="T35" fmla="*/ 102 h 120"/>
              <a:gd name="T36" fmla="*/ 45 w 123"/>
              <a:gd name="T37" fmla="*/ 111 h 120"/>
              <a:gd name="T38" fmla="*/ 34 w 123"/>
              <a:gd name="T39" fmla="*/ 113 h 120"/>
              <a:gd name="T40" fmla="*/ 36 w 123"/>
              <a:gd name="T41" fmla="*/ 120 h 120"/>
              <a:gd name="T42" fmla="*/ 85 w 123"/>
              <a:gd name="T43" fmla="*/ 119 h 120"/>
              <a:gd name="T44" fmla="*/ 83 w 123"/>
              <a:gd name="T45" fmla="*/ 111 h 120"/>
              <a:gd name="T46" fmla="*/ 108 w 123"/>
              <a:gd name="T47" fmla="*/ 105 h 120"/>
              <a:gd name="T48" fmla="*/ 89 w 123"/>
              <a:gd name="T49" fmla="*/ 66 h 120"/>
              <a:gd name="T50" fmla="*/ 111 w 123"/>
              <a:gd name="T51" fmla="*/ 80 h 120"/>
              <a:gd name="T52" fmla="*/ 87 w 123"/>
              <a:gd name="T53" fmla="*/ 91 h 120"/>
              <a:gd name="T54" fmla="*/ 111 w 123"/>
              <a:gd name="T55" fmla="*/ 80 h 120"/>
              <a:gd name="T56" fmla="*/ 74 w 123"/>
              <a:gd name="T57" fmla="*/ 91 h 120"/>
              <a:gd name="T58" fmla="*/ 7 w 123"/>
              <a:gd name="T59" fmla="*/ 87 h 120"/>
              <a:gd name="T60" fmla="*/ 0 w 123"/>
              <a:gd name="T61" fmla="*/ 53 h 120"/>
              <a:gd name="T62" fmla="*/ 11 w 123"/>
              <a:gd name="T63" fmla="*/ 98 h 120"/>
              <a:gd name="T64" fmla="*/ 76 w 123"/>
              <a:gd name="T65" fmla="*/ 96 h 120"/>
              <a:gd name="T66" fmla="*/ 120 w 123"/>
              <a:gd name="T67" fmla="*/ 73 h 120"/>
              <a:gd name="T68" fmla="*/ 113 w 123"/>
              <a:gd name="T69" fmla="*/ 53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3" h="120">
                <a:moveTo>
                  <a:pt x="102" y="90"/>
                </a:moveTo>
                <a:cubicBezTo>
                  <a:pt x="103" y="91"/>
                  <a:pt x="103" y="92"/>
                  <a:pt x="102" y="92"/>
                </a:cubicBezTo>
                <a:cubicBezTo>
                  <a:pt x="101" y="92"/>
                  <a:pt x="100" y="92"/>
                  <a:pt x="100" y="91"/>
                </a:cubicBezTo>
                <a:cubicBezTo>
                  <a:pt x="98" y="88"/>
                  <a:pt x="98" y="88"/>
                  <a:pt x="98" y="88"/>
                </a:cubicBezTo>
                <a:cubicBezTo>
                  <a:pt x="97" y="88"/>
                  <a:pt x="95" y="88"/>
                  <a:pt x="94" y="86"/>
                </a:cubicBezTo>
                <a:cubicBezTo>
                  <a:pt x="93" y="84"/>
                  <a:pt x="94" y="82"/>
                  <a:pt x="96" y="81"/>
                </a:cubicBezTo>
                <a:cubicBezTo>
                  <a:pt x="98" y="80"/>
                  <a:pt x="101" y="81"/>
                  <a:pt x="102" y="83"/>
                </a:cubicBezTo>
                <a:cubicBezTo>
                  <a:pt x="102" y="84"/>
                  <a:pt x="102" y="86"/>
                  <a:pt x="101" y="87"/>
                </a:cubicBezTo>
                <a:lnTo>
                  <a:pt x="102" y="90"/>
                </a:lnTo>
                <a:close/>
                <a:moveTo>
                  <a:pt x="83" y="54"/>
                </a:moveTo>
                <a:cubicBezTo>
                  <a:pt x="88" y="51"/>
                  <a:pt x="95" y="53"/>
                  <a:pt x="98" y="59"/>
                </a:cubicBezTo>
                <a:cubicBezTo>
                  <a:pt x="99" y="62"/>
                  <a:pt x="99" y="62"/>
                  <a:pt x="99" y="62"/>
                </a:cubicBezTo>
                <a:cubicBezTo>
                  <a:pt x="102" y="62"/>
                  <a:pt x="104" y="62"/>
                  <a:pt x="106" y="63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99" y="48"/>
                  <a:pt x="89" y="44"/>
                  <a:pt x="80" y="48"/>
                </a:cubicBezTo>
                <a:cubicBezTo>
                  <a:pt x="72" y="53"/>
                  <a:pt x="68" y="63"/>
                  <a:pt x="73" y="71"/>
                </a:cubicBezTo>
                <a:cubicBezTo>
                  <a:pt x="76" y="78"/>
                  <a:pt x="76" y="78"/>
                  <a:pt x="76" y="78"/>
                </a:cubicBezTo>
                <a:cubicBezTo>
                  <a:pt x="77" y="76"/>
                  <a:pt x="78" y="74"/>
                  <a:pt x="79" y="72"/>
                </a:cubicBezTo>
                <a:cubicBezTo>
                  <a:pt x="78" y="69"/>
                  <a:pt x="78" y="69"/>
                  <a:pt x="78" y="69"/>
                </a:cubicBezTo>
                <a:cubicBezTo>
                  <a:pt x="75" y="63"/>
                  <a:pt x="77" y="56"/>
                  <a:pt x="83" y="54"/>
                </a:cubicBezTo>
                <a:close/>
                <a:moveTo>
                  <a:pt x="109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45"/>
                  <a:pt x="0" y="45"/>
                  <a:pt x="0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0"/>
                  <a:pt x="9" y="8"/>
                  <a:pt x="11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1" y="8"/>
                  <a:pt x="113" y="10"/>
                  <a:pt x="113" y="12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5"/>
                  <a:pt x="115" y="0"/>
                  <a:pt x="109" y="0"/>
                </a:cubicBezTo>
                <a:close/>
                <a:moveTo>
                  <a:pt x="83" y="111"/>
                </a:moveTo>
                <a:cubicBezTo>
                  <a:pt x="74" y="111"/>
                  <a:pt x="74" y="111"/>
                  <a:pt x="74" y="111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5" y="111"/>
                  <a:pt x="34" y="112"/>
                  <a:pt x="34" y="113"/>
                </a:cubicBezTo>
                <a:cubicBezTo>
                  <a:pt x="34" y="119"/>
                  <a:pt x="34" y="119"/>
                  <a:pt x="34" y="119"/>
                </a:cubicBezTo>
                <a:cubicBezTo>
                  <a:pt x="34" y="120"/>
                  <a:pt x="35" y="120"/>
                  <a:pt x="36" y="120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4" y="120"/>
                  <a:pt x="85" y="120"/>
                  <a:pt x="85" y="119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12"/>
                  <a:pt x="84" y="111"/>
                  <a:pt x="83" y="111"/>
                </a:cubicBezTo>
                <a:close/>
                <a:moveTo>
                  <a:pt x="118" y="76"/>
                </a:moveTo>
                <a:cubicBezTo>
                  <a:pt x="123" y="87"/>
                  <a:pt x="119" y="100"/>
                  <a:pt x="108" y="105"/>
                </a:cubicBezTo>
                <a:cubicBezTo>
                  <a:pt x="97" y="110"/>
                  <a:pt x="85" y="106"/>
                  <a:pt x="79" y="95"/>
                </a:cubicBezTo>
                <a:cubicBezTo>
                  <a:pt x="74" y="84"/>
                  <a:pt x="79" y="72"/>
                  <a:pt x="89" y="66"/>
                </a:cubicBezTo>
                <a:cubicBezTo>
                  <a:pt x="100" y="61"/>
                  <a:pt x="113" y="65"/>
                  <a:pt x="118" y="76"/>
                </a:cubicBezTo>
                <a:close/>
                <a:moveTo>
                  <a:pt x="111" y="80"/>
                </a:moveTo>
                <a:cubicBezTo>
                  <a:pt x="107" y="73"/>
                  <a:pt x="99" y="70"/>
                  <a:pt x="93" y="74"/>
                </a:cubicBezTo>
                <a:cubicBezTo>
                  <a:pt x="86" y="77"/>
                  <a:pt x="83" y="85"/>
                  <a:pt x="87" y="91"/>
                </a:cubicBezTo>
                <a:cubicBezTo>
                  <a:pt x="90" y="98"/>
                  <a:pt x="98" y="101"/>
                  <a:pt x="104" y="98"/>
                </a:cubicBezTo>
                <a:cubicBezTo>
                  <a:pt x="111" y="94"/>
                  <a:pt x="114" y="86"/>
                  <a:pt x="111" y="80"/>
                </a:cubicBezTo>
                <a:close/>
                <a:moveTo>
                  <a:pt x="76" y="96"/>
                </a:moveTo>
                <a:cubicBezTo>
                  <a:pt x="75" y="95"/>
                  <a:pt x="75" y="93"/>
                  <a:pt x="74" y="91"/>
                </a:cubicBezTo>
                <a:cubicBezTo>
                  <a:pt x="11" y="91"/>
                  <a:pt x="11" y="91"/>
                  <a:pt x="11" y="91"/>
                </a:cubicBezTo>
                <a:cubicBezTo>
                  <a:pt x="9" y="91"/>
                  <a:pt x="7" y="89"/>
                  <a:pt x="7" y="87"/>
                </a:cubicBezTo>
                <a:cubicBezTo>
                  <a:pt x="7" y="53"/>
                  <a:pt x="7" y="53"/>
                  <a:pt x="7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3"/>
                  <a:pt x="5" y="98"/>
                  <a:pt x="11" y="98"/>
                </a:cubicBezTo>
                <a:cubicBezTo>
                  <a:pt x="77" y="98"/>
                  <a:pt x="77" y="98"/>
                  <a:pt x="77" y="98"/>
                </a:cubicBezTo>
                <a:cubicBezTo>
                  <a:pt x="77" y="98"/>
                  <a:pt x="77" y="97"/>
                  <a:pt x="76" y="96"/>
                </a:cubicBezTo>
                <a:close/>
                <a:moveTo>
                  <a:pt x="113" y="65"/>
                </a:moveTo>
                <a:cubicBezTo>
                  <a:pt x="116" y="67"/>
                  <a:pt x="118" y="70"/>
                  <a:pt x="120" y="73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13" y="53"/>
                  <a:pt x="113" y="53"/>
                  <a:pt x="113" y="53"/>
                </a:cubicBezTo>
                <a:lnTo>
                  <a:pt x="113" y="6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Freeform 96"/>
          <p:cNvSpPr>
            <a:spLocks noEditPoints="1"/>
          </p:cNvSpPr>
          <p:nvPr/>
        </p:nvSpPr>
        <p:spPr bwMode="auto">
          <a:xfrm>
            <a:off x="3478213" y="3213100"/>
            <a:ext cx="450850" cy="400050"/>
          </a:xfrm>
          <a:custGeom>
            <a:avLst/>
            <a:gdLst>
              <a:gd name="T0" fmla="*/ 0 w 135"/>
              <a:gd name="T1" fmla="*/ 45 h 120"/>
              <a:gd name="T2" fmla="*/ 5 w 135"/>
              <a:gd name="T3" fmla="*/ 0 h 120"/>
              <a:gd name="T4" fmla="*/ 121 w 135"/>
              <a:gd name="T5" fmla="*/ 6 h 120"/>
              <a:gd name="T6" fmla="*/ 112 w 135"/>
              <a:gd name="T7" fmla="*/ 45 h 120"/>
              <a:gd name="T8" fmla="*/ 108 w 135"/>
              <a:gd name="T9" fmla="*/ 8 h 120"/>
              <a:gd name="T10" fmla="*/ 9 w 135"/>
              <a:gd name="T11" fmla="*/ 12 h 120"/>
              <a:gd name="T12" fmla="*/ 85 w 135"/>
              <a:gd name="T13" fmla="*/ 111 h 120"/>
              <a:gd name="T14" fmla="*/ 75 w 135"/>
              <a:gd name="T15" fmla="*/ 102 h 120"/>
              <a:gd name="T16" fmla="*/ 46 w 135"/>
              <a:gd name="T17" fmla="*/ 111 h 120"/>
              <a:gd name="T18" fmla="*/ 35 w 135"/>
              <a:gd name="T19" fmla="*/ 113 h 120"/>
              <a:gd name="T20" fmla="*/ 36 w 135"/>
              <a:gd name="T21" fmla="*/ 120 h 120"/>
              <a:gd name="T22" fmla="*/ 86 w 135"/>
              <a:gd name="T23" fmla="*/ 119 h 120"/>
              <a:gd name="T24" fmla="*/ 85 w 135"/>
              <a:gd name="T25" fmla="*/ 111 h 120"/>
              <a:gd name="T26" fmla="*/ 128 w 135"/>
              <a:gd name="T27" fmla="*/ 87 h 120"/>
              <a:gd name="T28" fmla="*/ 133 w 135"/>
              <a:gd name="T29" fmla="*/ 95 h 120"/>
              <a:gd name="T30" fmla="*/ 131 w 135"/>
              <a:gd name="T31" fmla="*/ 102 h 120"/>
              <a:gd name="T32" fmla="*/ 122 w 135"/>
              <a:gd name="T33" fmla="*/ 100 h 120"/>
              <a:gd name="T34" fmla="*/ 120 w 135"/>
              <a:gd name="T35" fmla="*/ 110 h 120"/>
              <a:gd name="T36" fmla="*/ 113 w 135"/>
              <a:gd name="T37" fmla="*/ 114 h 120"/>
              <a:gd name="T38" fmla="*/ 108 w 135"/>
              <a:gd name="T39" fmla="*/ 106 h 120"/>
              <a:gd name="T40" fmla="*/ 100 w 135"/>
              <a:gd name="T41" fmla="*/ 112 h 120"/>
              <a:gd name="T42" fmla="*/ 92 w 135"/>
              <a:gd name="T43" fmla="*/ 109 h 120"/>
              <a:gd name="T44" fmla="*/ 94 w 135"/>
              <a:gd name="T45" fmla="*/ 100 h 120"/>
              <a:gd name="T46" fmla="*/ 84 w 135"/>
              <a:gd name="T47" fmla="*/ 99 h 120"/>
              <a:gd name="T48" fmla="*/ 81 w 135"/>
              <a:gd name="T49" fmla="*/ 91 h 120"/>
              <a:gd name="T50" fmla="*/ 88 w 135"/>
              <a:gd name="T51" fmla="*/ 87 h 120"/>
              <a:gd name="T52" fmla="*/ 83 w 135"/>
              <a:gd name="T53" fmla="*/ 78 h 120"/>
              <a:gd name="T54" fmla="*/ 85 w 135"/>
              <a:gd name="T55" fmla="*/ 71 h 120"/>
              <a:gd name="T56" fmla="*/ 94 w 135"/>
              <a:gd name="T57" fmla="*/ 73 h 120"/>
              <a:gd name="T58" fmla="*/ 96 w 135"/>
              <a:gd name="T59" fmla="*/ 63 h 120"/>
              <a:gd name="T60" fmla="*/ 103 w 135"/>
              <a:gd name="T61" fmla="*/ 59 h 120"/>
              <a:gd name="T62" fmla="*/ 108 w 135"/>
              <a:gd name="T63" fmla="*/ 67 h 120"/>
              <a:gd name="T64" fmla="*/ 116 w 135"/>
              <a:gd name="T65" fmla="*/ 61 h 120"/>
              <a:gd name="T66" fmla="*/ 124 w 135"/>
              <a:gd name="T67" fmla="*/ 64 h 120"/>
              <a:gd name="T68" fmla="*/ 122 w 135"/>
              <a:gd name="T69" fmla="*/ 73 h 120"/>
              <a:gd name="T70" fmla="*/ 132 w 135"/>
              <a:gd name="T71" fmla="*/ 74 h 120"/>
              <a:gd name="T72" fmla="*/ 135 w 135"/>
              <a:gd name="T73" fmla="*/ 82 h 120"/>
              <a:gd name="T74" fmla="*/ 121 w 135"/>
              <a:gd name="T75" fmla="*/ 83 h 120"/>
              <a:gd name="T76" fmla="*/ 95 w 135"/>
              <a:gd name="T77" fmla="*/ 90 h 120"/>
              <a:gd name="T78" fmla="*/ 121 w 135"/>
              <a:gd name="T79" fmla="*/ 83 h 120"/>
              <a:gd name="T80" fmla="*/ 111 w 135"/>
              <a:gd name="T81" fmla="*/ 98 h 120"/>
              <a:gd name="T82" fmla="*/ 105 w 135"/>
              <a:gd name="T83" fmla="*/ 76 h 120"/>
              <a:gd name="T84" fmla="*/ 116 w 135"/>
              <a:gd name="T85" fmla="*/ 84 h 120"/>
              <a:gd name="T86" fmla="*/ 100 w 135"/>
              <a:gd name="T87" fmla="*/ 89 h 120"/>
              <a:gd name="T88" fmla="*/ 116 w 135"/>
              <a:gd name="T89" fmla="*/ 84 h 120"/>
              <a:gd name="T90" fmla="*/ 115 w 135"/>
              <a:gd name="T91" fmla="*/ 60 h 120"/>
              <a:gd name="T92" fmla="*/ 121 w 135"/>
              <a:gd name="T93" fmla="*/ 59 h 120"/>
              <a:gd name="T94" fmla="*/ 112 w 135"/>
              <a:gd name="T95" fmla="*/ 50 h 120"/>
              <a:gd name="T96" fmla="*/ 80 w 135"/>
              <a:gd name="T97" fmla="*/ 99 h 120"/>
              <a:gd name="T98" fmla="*/ 13 w 135"/>
              <a:gd name="T99" fmla="*/ 93 h 120"/>
              <a:gd name="T100" fmla="*/ 9 w 135"/>
              <a:gd name="T101" fmla="*/ 50 h 120"/>
              <a:gd name="T102" fmla="*/ 0 w 135"/>
              <a:gd name="T103" fmla="*/ 95 h 120"/>
              <a:gd name="T104" fmla="*/ 81 w 135"/>
              <a:gd name="T105" fmla="*/ 10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5" h="120">
                <a:moveTo>
                  <a:pt x="9" y="45"/>
                </a:moveTo>
                <a:cubicBezTo>
                  <a:pt x="0" y="45"/>
                  <a:pt x="0" y="45"/>
                  <a:pt x="0" y="45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9" y="0"/>
                  <a:pt x="121" y="3"/>
                  <a:pt x="121" y="6"/>
                </a:cubicBezTo>
                <a:cubicBezTo>
                  <a:pt x="121" y="45"/>
                  <a:pt x="121" y="45"/>
                  <a:pt x="121" y="45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10"/>
                  <a:pt x="110" y="8"/>
                  <a:pt x="108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1" y="8"/>
                  <a:pt x="9" y="10"/>
                  <a:pt x="9" y="12"/>
                </a:cubicBezTo>
                <a:lnTo>
                  <a:pt x="9" y="45"/>
                </a:lnTo>
                <a:close/>
                <a:moveTo>
                  <a:pt x="85" y="111"/>
                </a:moveTo>
                <a:cubicBezTo>
                  <a:pt x="75" y="111"/>
                  <a:pt x="75" y="111"/>
                  <a:pt x="75" y="111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6" y="111"/>
                  <a:pt x="35" y="112"/>
                  <a:pt x="35" y="113"/>
                </a:cubicBezTo>
                <a:cubicBezTo>
                  <a:pt x="35" y="119"/>
                  <a:pt x="35" y="119"/>
                  <a:pt x="35" y="119"/>
                </a:cubicBezTo>
                <a:cubicBezTo>
                  <a:pt x="35" y="120"/>
                  <a:pt x="36" y="120"/>
                  <a:pt x="36" y="120"/>
                </a:cubicBezTo>
                <a:cubicBezTo>
                  <a:pt x="85" y="120"/>
                  <a:pt x="85" y="120"/>
                  <a:pt x="85" y="120"/>
                </a:cubicBezTo>
                <a:cubicBezTo>
                  <a:pt x="85" y="120"/>
                  <a:pt x="86" y="120"/>
                  <a:pt x="86" y="119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86" y="112"/>
                  <a:pt x="85" y="111"/>
                  <a:pt x="85" y="111"/>
                </a:cubicBezTo>
                <a:close/>
                <a:moveTo>
                  <a:pt x="134" y="84"/>
                </a:moveTo>
                <a:cubicBezTo>
                  <a:pt x="128" y="87"/>
                  <a:pt x="128" y="87"/>
                  <a:pt x="128" y="87"/>
                </a:cubicBezTo>
                <a:cubicBezTo>
                  <a:pt x="128" y="88"/>
                  <a:pt x="128" y="89"/>
                  <a:pt x="127" y="90"/>
                </a:cubicBezTo>
                <a:cubicBezTo>
                  <a:pt x="133" y="95"/>
                  <a:pt x="133" y="95"/>
                  <a:pt x="133" y="95"/>
                </a:cubicBezTo>
                <a:cubicBezTo>
                  <a:pt x="134" y="95"/>
                  <a:pt x="134" y="96"/>
                  <a:pt x="134" y="97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30" y="103"/>
                  <a:pt x="129" y="103"/>
                  <a:pt x="129" y="103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1" y="101"/>
                  <a:pt x="120" y="102"/>
                  <a:pt x="119" y="103"/>
                </a:cubicBezTo>
                <a:cubicBezTo>
                  <a:pt x="120" y="110"/>
                  <a:pt x="120" y="110"/>
                  <a:pt x="120" y="110"/>
                </a:cubicBezTo>
                <a:cubicBezTo>
                  <a:pt x="120" y="111"/>
                  <a:pt x="120" y="112"/>
                  <a:pt x="119" y="112"/>
                </a:cubicBezTo>
                <a:cubicBezTo>
                  <a:pt x="113" y="114"/>
                  <a:pt x="113" y="114"/>
                  <a:pt x="113" y="114"/>
                </a:cubicBezTo>
                <a:cubicBezTo>
                  <a:pt x="112" y="114"/>
                  <a:pt x="111" y="114"/>
                  <a:pt x="111" y="113"/>
                </a:cubicBezTo>
                <a:cubicBezTo>
                  <a:pt x="108" y="106"/>
                  <a:pt x="108" y="106"/>
                  <a:pt x="108" y="106"/>
                </a:cubicBezTo>
                <a:cubicBezTo>
                  <a:pt x="107" y="106"/>
                  <a:pt x="105" y="106"/>
                  <a:pt x="104" y="106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112"/>
                  <a:pt x="99" y="113"/>
                  <a:pt x="98" y="112"/>
                </a:cubicBezTo>
                <a:cubicBezTo>
                  <a:pt x="92" y="109"/>
                  <a:pt x="92" y="109"/>
                  <a:pt x="92" y="109"/>
                </a:cubicBezTo>
                <a:cubicBezTo>
                  <a:pt x="92" y="109"/>
                  <a:pt x="91" y="108"/>
                  <a:pt x="92" y="107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93" y="100"/>
                  <a:pt x="92" y="99"/>
                  <a:pt x="92" y="97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99"/>
                  <a:pt x="83" y="98"/>
                  <a:pt x="83" y="98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0"/>
                  <a:pt x="82" y="90"/>
                </a:cubicBezTo>
                <a:cubicBezTo>
                  <a:pt x="88" y="87"/>
                  <a:pt x="88" y="87"/>
                  <a:pt x="88" y="87"/>
                </a:cubicBezTo>
                <a:cubicBezTo>
                  <a:pt x="88" y="85"/>
                  <a:pt x="88" y="84"/>
                  <a:pt x="89" y="83"/>
                </a:cubicBezTo>
                <a:cubicBezTo>
                  <a:pt x="83" y="78"/>
                  <a:pt x="83" y="78"/>
                  <a:pt x="83" y="78"/>
                </a:cubicBezTo>
                <a:cubicBezTo>
                  <a:pt x="82" y="78"/>
                  <a:pt x="82" y="77"/>
                  <a:pt x="82" y="77"/>
                </a:cubicBezTo>
                <a:cubicBezTo>
                  <a:pt x="85" y="71"/>
                  <a:pt x="85" y="71"/>
                  <a:pt x="85" y="71"/>
                </a:cubicBezTo>
                <a:cubicBezTo>
                  <a:pt x="86" y="70"/>
                  <a:pt x="87" y="70"/>
                  <a:pt x="87" y="70"/>
                </a:cubicBezTo>
                <a:cubicBezTo>
                  <a:pt x="94" y="73"/>
                  <a:pt x="94" y="73"/>
                  <a:pt x="94" y="73"/>
                </a:cubicBezTo>
                <a:cubicBezTo>
                  <a:pt x="95" y="72"/>
                  <a:pt x="96" y="71"/>
                  <a:pt x="97" y="70"/>
                </a:cubicBezTo>
                <a:cubicBezTo>
                  <a:pt x="96" y="63"/>
                  <a:pt x="96" y="63"/>
                  <a:pt x="96" y="63"/>
                </a:cubicBezTo>
                <a:cubicBezTo>
                  <a:pt x="96" y="62"/>
                  <a:pt x="96" y="62"/>
                  <a:pt x="97" y="61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104" y="59"/>
                  <a:pt x="105" y="60"/>
                  <a:pt x="105" y="60"/>
                </a:cubicBezTo>
                <a:cubicBezTo>
                  <a:pt x="108" y="67"/>
                  <a:pt x="108" y="67"/>
                  <a:pt x="108" y="67"/>
                </a:cubicBezTo>
                <a:cubicBezTo>
                  <a:pt x="109" y="67"/>
                  <a:pt x="111" y="67"/>
                  <a:pt x="112" y="67"/>
                </a:cubicBezTo>
                <a:cubicBezTo>
                  <a:pt x="116" y="61"/>
                  <a:pt x="116" y="61"/>
                  <a:pt x="116" y="61"/>
                </a:cubicBezTo>
                <a:cubicBezTo>
                  <a:pt x="117" y="61"/>
                  <a:pt x="117" y="61"/>
                  <a:pt x="118" y="61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24" y="64"/>
                  <a:pt x="125" y="65"/>
                  <a:pt x="124" y="66"/>
                </a:cubicBezTo>
                <a:cubicBezTo>
                  <a:pt x="122" y="73"/>
                  <a:pt x="122" y="73"/>
                  <a:pt x="122" y="73"/>
                </a:cubicBezTo>
                <a:cubicBezTo>
                  <a:pt x="123" y="74"/>
                  <a:pt x="124" y="75"/>
                  <a:pt x="124" y="76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132" y="74"/>
                  <a:pt x="133" y="75"/>
                  <a:pt x="133" y="76"/>
                </a:cubicBezTo>
                <a:cubicBezTo>
                  <a:pt x="135" y="82"/>
                  <a:pt x="135" y="82"/>
                  <a:pt x="135" y="82"/>
                </a:cubicBezTo>
                <a:cubicBezTo>
                  <a:pt x="135" y="82"/>
                  <a:pt x="135" y="83"/>
                  <a:pt x="134" y="84"/>
                </a:cubicBezTo>
                <a:close/>
                <a:moveTo>
                  <a:pt x="121" y="83"/>
                </a:moveTo>
                <a:cubicBezTo>
                  <a:pt x="118" y="76"/>
                  <a:pt x="111" y="72"/>
                  <a:pt x="104" y="74"/>
                </a:cubicBezTo>
                <a:cubicBezTo>
                  <a:pt x="97" y="76"/>
                  <a:pt x="93" y="83"/>
                  <a:pt x="95" y="90"/>
                </a:cubicBezTo>
                <a:cubicBezTo>
                  <a:pt x="98" y="97"/>
                  <a:pt x="105" y="101"/>
                  <a:pt x="112" y="99"/>
                </a:cubicBezTo>
                <a:cubicBezTo>
                  <a:pt x="119" y="97"/>
                  <a:pt x="123" y="90"/>
                  <a:pt x="121" y="83"/>
                </a:cubicBezTo>
                <a:close/>
                <a:moveTo>
                  <a:pt x="119" y="83"/>
                </a:moveTo>
                <a:cubicBezTo>
                  <a:pt x="121" y="89"/>
                  <a:pt x="117" y="96"/>
                  <a:pt x="111" y="98"/>
                </a:cubicBezTo>
                <a:cubicBezTo>
                  <a:pt x="105" y="99"/>
                  <a:pt x="99" y="96"/>
                  <a:pt x="97" y="90"/>
                </a:cubicBezTo>
                <a:cubicBezTo>
                  <a:pt x="95" y="84"/>
                  <a:pt x="99" y="77"/>
                  <a:pt x="105" y="76"/>
                </a:cubicBezTo>
                <a:cubicBezTo>
                  <a:pt x="111" y="74"/>
                  <a:pt x="117" y="77"/>
                  <a:pt x="119" y="83"/>
                </a:cubicBezTo>
                <a:close/>
                <a:moveTo>
                  <a:pt x="116" y="84"/>
                </a:moveTo>
                <a:cubicBezTo>
                  <a:pt x="115" y="80"/>
                  <a:pt x="110" y="77"/>
                  <a:pt x="106" y="79"/>
                </a:cubicBezTo>
                <a:cubicBezTo>
                  <a:pt x="101" y="80"/>
                  <a:pt x="99" y="85"/>
                  <a:pt x="100" y="89"/>
                </a:cubicBezTo>
                <a:cubicBezTo>
                  <a:pt x="101" y="93"/>
                  <a:pt x="106" y="96"/>
                  <a:pt x="110" y="95"/>
                </a:cubicBezTo>
                <a:cubicBezTo>
                  <a:pt x="115" y="93"/>
                  <a:pt x="117" y="89"/>
                  <a:pt x="116" y="84"/>
                </a:cubicBezTo>
                <a:close/>
                <a:moveTo>
                  <a:pt x="112" y="63"/>
                </a:moveTo>
                <a:cubicBezTo>
                  <a:pt x="115" y="60"/>
                  <a:pt x="115" y="60"/>
                  <a:pt x="115" y="60"/>
                </a:cubicBezTo>
                <a:cubicBezTo>
                  <a:pt x="116" y="58"/>
                  <a:pt x="118" y="57"/>
                  <a:pt x="120" y="58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50"/>
                  <a:pt x="121" y="50"/>
                  <a:pt x="121" y="50"/>
                </a:cubicBezTo>
                <a:cubicBezTo>
                  <a:pt x="112" y="50"/>
                  <a:pt x="112" y="50"/>
                  <a:pt x="112" y="50"/>
                </a:cubicBezTo>
                <a:lnTo>
                  <a:pt x="112" y="63"/>
                </a:lnTo>
                <a:close/>
                <a:moveTo>
                  <a:pt x="80" y="99"/>
                </a:moveTo>
                <a:cubicBezTo>
                  <a:pt x="78" y="93"/>
                  <a:pt x="78" y="93"/>
                  <a:pt x="78" y="93"/>
                </a:cubicBezTo>
                <a:cubicBezTo>
                  <a:pt x="13" y="93"/>
                  <a:pt x="13" y="93"/>
                  <a:pt x="13" y="93"/>
                </a:cubicBezTo>
                <a:cubicBezTo>
                  <a:pt x="11" y="93"/>
                  <a:pt x="9" y="91"/>
                  <a:pt x="9" y="88"/>
                </a:cubicBezTo>
                <a:cubicBezTo>
                  <a:pt x="9" y="50"/>
                  <a:pt x="9" y="50"/>
                  <a:pt x="9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8"/>
                  <a:pt x="2" y="100"/>
                  <a:pt x="5" y="100"/>
                </a:cubicBezTo>
                <a:cubicBezTo>
                  <a:pt x="81" y="100"/>
                  <a:pt x="81" y="100"/>
                  <a:pt x="81" y="100"/>
                </a:cubicBezTo>
                <a:cubicBezTo>
                  <a:pt x="80" y="100"/>
                  <a:pt x="80" y="100"/>
                  <a:pt x="80" y="9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Freeform 97"/>
          <p:cNvSpPr>
            <a:spLocks noEditPoints="1"/>
          </p:cNvSpPr>
          <p:nvPr/>
        </p:nvSpPr>
        <p:spPr bwMode="auto">
          <a:xfrm>
            <a:off x="3468688" y="6113463"/>
            <a:ext cx="471488" cy="382588"/>
          </a:xfrm>
          <a:custGeom>
            <a:avLst/>
            <a:gdLst>
              <a:gd name="T0" fmla="*/ 129 w 141"/>
              <a:gd name="T1" fmla="*/ 63 h 114"/>
              <a:gd name="T2" fmla="*/ 140 w 141"/>
              <a:gd name="T3" fmla="*/ 32 h 114"/>
              <a:gd name="T4" fmla="*/ 120 w 141"/>
              <a:gd name="T5" fmla="*/ 12 h 114"/>
              <a:gd name="T6" fmla="*/ 110 w 141"/>
              <a:gd name="T7" fmla="*/ 11 h 114"/>
              <a:gd name="T8" fmla="*/ 108 w 141"/>
              <a:gd name="T9" fmla="*/ 3 h 114"/>
              <a:gd name="T10" fmla="*/ 104 w 141"/>
              <a:gd name="T11" fmla="*/ 0 h 114"/>
              <a:gd name="T12" fmla="*/ 64 w 141"/>
              <a:gd name="T13" fmla="*/ 1 h 114"/>
              <a:gd name="T14" fmla="*/ 61 w 141"/>
              <a:gd name="T15" fmla="*/ 5 h 114"/>
              <a:gd name="T16" fmla="*/ 11 w 141"/>
              <a:gd name="T17" fmla="*/ 7 h 114"/>
              <a:gd name="T18" fmla="*/ 6 w 141"/>
              <a:gd name="T19" fmla="*/ 15 h 114"/>
              <a:gd name="T20" fmla="*/ 3 w 141"/>
              <a:gd name="T21" fmla="*/ 19 h 114"/>
              <a:gd name="T22" fmla="*/ 0 w 141"/>
              <a:gd name="T23" fmla="*/ 26 h 114"/>
              <a:gd name="T24" fmla="*/ 15 w 141"/>
              <a:gd name="T25" fmla="*/ 90 h 114"/>
              <a:gd name="T26" fmla="*/ 85 w 141"/>
              <a:gd name="T27" fmla="*/ 107 h 114"/>
              <a:gd name="T28" fmla="*/ 124 w 141"/>
              <a:gd name="T29" fmla="*/ 102 h 114"/>
              <a:gd name="T30" fmla="*/ 128 w 141"/>
              <a:gd name="T31" fmla="*/ 67 h 114"/>
              <a:gd name="T32" fmla="*/ 117 w 141"/>
              <a:gd name="T33" fmla="*/ 19 h 114"/>
              <a:gd name="T34" fmla="*/ 120 w 141"/>
              <a:gd name="T35" fmla="*/ 17 h 114"/>
              <a:gd name="T36" fmla="*/ 136 w 141"/>
              <a:gd name="T37" fmla="*/ 32 h 114"/>
              <a:gd name="T38" fmla="*/ 123 w 141"/>
              <a:gd name="T39" fmla="*/ 58 h 114"/>
              <a:gd name="T40" fmla="*/ 119 w 141"/>
              <a:gd name="T41" fmla="*/ 58 h 114"/>
              <a:gd name="T42" fmla="*/ 115 w 141"/>
              <a:gd name="T43" fmla="*/ 57 h 114"/>
              <a:gd name="T44" fmla="*/ 120 w 141"/>
              <a:gd name="T45" fmla="*/ 26 h 114"/>
              <a:gd name="T46" fmla="*/ 117 w 141"/>
              <a:gd name="T47" fmla="*/ 19 h 114"/>
              <a:gd name="T48" fmla="*/ 62 w 141"/>
              <a:gd name="T49" fmla="*/ 9 h 114"/>
              <a:gd name="T50" fmla="*/ 64 w 141"/>
              <a:gd name="T51" fmla="*/ 7 h 114"/>
              <a:gd name="T52" fmla="*/ 66 w 141"/>
              <a:gd name="T53" fmla="*/ 4 h 114"/>
              <a:gd name="T54" fmla="*/ 66 w 141"/>
              <a:gd name="T55" fmla="*/ 4 h 114"/>
              <a:gd name="T56" fmla="*/ 105 w 141"/>
              <a:gd name="T57" fmla="*/ 4 h 114"/>
              <a:gd name="T58" fmla="*/ 106 w 141"/>
              <a:gd name="T59" fmla="*/ 11 h 114"/>
              <a:gd name="T60" fmla="*/ 14 w 141"/>
              <a:gd name="T61" fmla="*/ 9 h 114"/>
              <a:gd name="T62" fmla="*/ 11 w 141"/>
              <a:gd name="T63" fmla="*/ 80 h 114"/>
              <a:gd name="T64" fmla="*/ 5 w 141"/>
              <a:gd name="T65" fmla="*/ 25 h 114"/>
              <a:gd name="T66" fmla="*/ 111 w 141"/>
              <a:gd name="T67" fmla="*/ 21 h 114"/>
              <a:gd name="T68" fmla="*/ 115 w 141"/>
              <a:gd name="T69" fmla="*/ 25 h 114"/>
              <a:gd name="T70" fmla="*/ 104 w 141"/>
              <a:gd name="T71" fmla="*/ 56 h 114"/>
              <a:gd name="T72" fmla="*/ 77 w 141"/>
              <a:gd name="T73" fmla="*/ 84 h 114"/>
              <a:gd name="T74" fmla="*/ 85 w 141"/>
              <a:gd name="T75" fmla="*/ 102 h 114"/>
              <a:gd name="T76" fmla="*/ 82 w 141"/>
              <a:gd name="T77" fmla="*/ 79 h 114"/>
              <a:gd name="T78" fmla="*/ 93 w 141"/>
              <a:gd name="T79" fmla="*/ 95 h 114"/>
              <a:gd name="T80" fmla="*/ 86 w 141"/>
              <a:gd name="T81" fmla="*/ 101 h 114"/>
              <a:gd name="T82" fmla="*/ 104 w 141"/>
              <a:gd name="T83" fmla="*/ 109 h 114"/>
              <a:gd name="T84" fmla="*/ 91 w 141"/>
              <a:gd name="T85" fmla="*/ 105 h 114"/>
              <a:gd name="T86" fmla="*/ 96 w 141"/>
              <a:gd name="T87" fmla="*/ 97 h 114"/>
              <a:gd name="T88" fmla="*/ 113 w 141"/>
              <a:gd name="T89" fmla="*/ 106 h 114"/>
              <a:gd name="T90" fmla="*/ 129 w 141"/>
              <a:gd name="T91" fmla="*/ 81 h 114"/>
              <a:gd name="T92" fmla="*/ 116 w 141"/>
              <a:gd name="T93" fmla="*/ 104 h 114"/>
              <a:gd name="T94" fmla="*/ 83 w 141"/>
              <a:gd name="T95" fmla="*/ 76 h 114"/>
              <a:gd name="T96" fmla="*/ 104 w 141"/>
              <a:gd name="T97" fmla="*/ 60 h 114"/>
              <a:gd name="T98" fmla="*/ 129 w 141"/>
              <a:gd name="T99" fmla="*/ 8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1" h="114">
                <a:moveTo>
                  <a:pt x="129" y="67"/>
                </a:moveTo>
                <a:cubicBezTo>
                  <a:pt x="130" y="66"/>
                  <a:pt x="130" y="64"/>
                  <a:pt x="129" y="63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34" y="54"/>
                  <a:pt x="140" y="43"/>
                  <a:pt x="140" y="32"/>
                </a:cubicBezTo>
                <a:cubicBezTo>
                  <a:pt x="141" y="26"/>
                  <a:pt x="138" y="20"/>
                  <a:pt x="131" y="16"/>
                </a:cubicBezTo>
                <a:cubicBezTo>
                  <a:pt x="127" y="13"/>
                  <a:pt x="123" y="12"/>
                  <a:pt x="120" y="12"/>
                </a:cubicBezTo>
                <a:cubicBezTo>
                  <a:pt x="118" y="12"/>
                  <a:pt x="116" y="13"/>
                  <a:pt x="115" y="13"/>
                </a:cubicBezTo>
                <a:cubicBezTo>
                  <a:pt x="114" y="12"/>
                  <a:pt x="112" y="12"/>
                  <a:pt x="110" y="11"/>
                </a:cubicBezTo>
                <a:cubicBezTo>
                  <a:pt x="110" y="10"/>
                  <a:pt x="110" y="9"/>
                  <a:pt x="110" y="7"/>
                </a:cubicBezTo>
                <a:cubicBezTo>
                  <a:pt x="110" y="6"/>
                  <a:pt x="109" y="4"/>
                  <a:pt x="108" y="3"/>
                </a:cubicBezTo>
                <a:cubicBezTo>
                  <a:pt x="108" y="2"/>
                  <a:pt x="108" y="1"/>
                  <a:pt x="107" y="1"/>
                </a:cubicBezTo>
                <a:cubicBezTo>
                  <a:pt x="106" y="0"/>
                  <a:pt x="105" y="0"/>
                  <a:pt x="104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5" y="0"/>
                  <a:pt x="64" y="0"/>
                  <a:pt x="64" y="1"/>
                </a:cubicBezTo>
                <a:cubicBezTo>
                  <a:pt x="62" y="2"/>
                  <a:pt x="62" y="3"/>
                  <a:pt x="61" y="4"/>
                </a:cubicBezTo>
                <a:cubicBezTo>
                  <a:pt x="61" y="5"/>
                  <a:pt x="61" y="5"/>
                  <a:pt x="61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1" y="6"/>
                  <a:pt x="11" y="7"/>
                </a:cubicBezTo>
                <a:cubicBezTo>
                  <a:pt x="9" y="12"/>
                  <a:pt x="9" y="12"/>
                  <a:pt x="9" y="12"/>
                </a:cubicBezTo>
                <a:cubicBezTo>
                  <a:pt x="7" y="12"/>
                  <a:pt x="6" y="13"/>
                  <a:pt x="6" y="15"/>
                </a:cubicBezTo>
                <a:cubicBezTo>
                  <a:pt x="6" y="16"/>
                  <a:pt x="6" y="16"/>
                  <a:pt x="6" y="17"/>
                </a:cubicBezTo>
                <a:cubicBezTo>
                  <a:pt x="5" y="17"/>
                  <a:pt x="4" y="18"/>
                  <a:pt x="3" y="19"/>
                </a:cubicBezTo>
                <a:cubicBezTo>
                  <a:pt x="1" y="20"/>
                  <a:pt x="0" y="23"/>
                  <a:pt x="0" y="25"/>
                </a:cubicBezTo>
                <a:cubicBezTo>
                  <a:pt x="0" y="25"/>
                  <a:pt x="0" y="25"/>
                  <a:pt x="0" y="26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6"/>
                  <a:pt x="10" y="90"/>
                  <a:pt x="15" y="90"/>
                </a:cubicBezTo>
                <a:cubicBezTo>
                  <a:pt x="77" y="89"/>
                  <a:pt x="77" y="89"/>
                  <a:pt x="77" y="89"/>
                </a:cubicBezTo>
                <a:cubicBezTo>
                  <a:pt x="77" y="96"/>
                  <a:pt x="80" y="102"/>
                  <a:pt x="85" y="107"/>
                </a:cubicBezTo>
                <a:cubicBezTo>
                  <a:pt x="90" y="112"/>
                  <a:pt x="98" y="114"/>
                  <a:pt x="105" y="113"/>
                </a:cubicBezTo>
                <a:cubicBezTo>
                  <a:pt x="112" y="112"/>
                  <a:pt x="119" y="108"/>
                  <a:pt x="124" y="102"/>
                </a:cubicBezTo>
                <a:cubicBezTo>
                  <a:pt x="130" y="96"/>
                  <a:pt x="132" y="88"/>
                  <a:pt x="132" y="81"/>
                </a:cubicBezTo>
                <a:cubicBezTo>
                  <a:pt x="132" y="76"/>
                  <a:pt x="131" y="71"/>
                  <a:pt x="128" y="67"/>
                </a:cubicBezTo>
                <a:cubicBezTo>
                  <a:pt x="129" y="67"/>
                  <a:pt x="129" y="67"/>
                  <a:pt x="129" y="67"/>
                </a:cubicBezTo>
                <a:close/>
                <a:moveTo>
                  <a:pt x="117" y="19"/>
                </a:moveTo>
                <a:cubicBezTo>
                  <a:pt x="117" y="18"/>
                  <a:pt x="116" y="18"/>
                  <a:pt x="116" y="18"/>
                </a:cubicBezTo>
                <a:cubicBezTo>
                  <a:pt x="117" y="17"/>
                  <a:pt x="118" y="17"/>
                  <a:pt x="120" y="17"/>
                </a:cubicBezTo>
                <a:cubicBezTo>
                  <a:pt x="122" y="17"/>
                  <a:pt x="126" y="18"/>
                  <a:pt x="129" y="20"/>
                </a:cubicBezTo>
                <a:cubicBezTo>
                  <a:pt x="134" y="23"/>
                  <a:pt x="136" y="27"/>
                  <a:pt x="136" y="32"/>
                </a:cubicBezTo>
                <a:cubicBezTo>
                  <a:pt x="136" y="41"/>
                  <a:pt x="130" y="51"/>
                  <a:pt x="123" y="58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1" y="57"/>
                  <a:pt x="120" y="57"/>
                  <a:pt x="119" y="58"/>
                </a:cubicBezTo>
                <a:cubicBezTo>
                  <a:pt x="119" y="58"/>
                  <a:pt x="118" y="58"/>
                  <a:pt x="118" y="59"/>
                </a:cubicBezTo>
                <a:cubicBezTo>
                  <a:pt x="117" y="58"/>
                  <a:pt x="116" y="58"/>
                  <a:pt x="115" y="57"/>
                </a:cubicBezTo>
                <a:cubicBezTo>
                  <a:pt x="120" y="26"/>
                  <a:pt x="120" y="26"/>
                  <a:pt x="120" y="26"/>
                </a:cubicBezTo>
                <a:cubicBezTo>
                  <a:pt x="120" y="26"/>
                  <a:pt x="120" y="26"/>
                  <a:pt x="120" y="26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0" y="23"/>
                  <a:pt x="119" y="20"/>
                  <a:pt x="117" y="19"/>
                </a:cubicBezTo>
                <a:close/>
                <a:moveTo>
                  <a:pt x="14" y="9"/>
                </a:moveTo>
                <a:cubicBezTo>
                  <a:pt x="62" y="9"/>
                  <a:pt x="62" y="9"/>
                  <a:pt x="62" y="9"/>
                </a:cubicBezTo>
                <a:cubicBezTo>
                  <a:pt x="63" y="9"/>
                  <a:pt x="64" y="9"/>
                  <a:pt x="64" y="8"/>
                </a:cubicBezTo>
                <a:cubicBezTo>
                  <a:pt x="64" y="8"/>
                  <a:pt x="64" y="8"/>
                  <a:pt x="64" y="7"/>
                </a:cubicBezTo>
                <a:cubicBezTo>
                  <a:pt x="64" y="7"/>
                  <a:pt x="65" y="6"/>
                  <a:pt x="65" y="5"/>
                </a:cubicBezTo>
                <a:cubicBezTo>
                  <a:pt x="66" y="5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ubicBezTo>
                  <a:pt x="104" y="4"/>
                  <a:pt x="104" y="4"/>
                  <a:pt x="104" y="4"/>
                </a:cubicBezTo>
                <a:cubicBezTo>
                  <a:pt x="104" y="4"/>
                  <a:pt x="104" y="4"/>
                  <a:pt x="105" y="4"/>
                </a:cubicBezTo>
                <a:cubicBezTo>
                  <a:pt x="105" y="5"/>
                  <a:pt x="106" y="7"/>
                  <a:pt x="106" y="9"/>
                </a:cubicBezTo>
                <a:cubicBezTo>
                  <a:pt x="106" y="10"/>
                  <a:pt x="106" y="11"/>
                  <a:pt x="106" y="11"/>
                </a:cubicBezTo>
                <a:cubicBezTo>
                  <a:pt x="14" y="11"/>
                  <a:pt x="14" y="11"/>
                  <a:pt x="14" y="11"/>
                </a:cubicBezTo>
                <a:lnTo>
                  <a:pt x="14" y="9"/>
                </a:lnTo>
                <a:close/>
                <a:moveTo>
                  <a:pt x="15" y="85"/>
                </a:moveTo>
                <a:cubicBezTo>
                  <a:pt x="13" y="85"/>
                  <a:pt x="11" y="83"/>
                  <a:pt x="11" y="80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3"/>
                  <a:pt x="7" y="21"/>
                  <a:pt x="9" y="21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113" y="21"/>
                  <a:pt x="115" y="23"/>
                  <a:pt x="115" y="25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08" y="56"/>
                  <a:pt x="106" y="56"/>
                  <a:pt x="104" y="56"/>
                </a:cubicBezTo>
                <a:cubicBezTo>
                  <a:pt x="97" y="57"/>
                  <a:pt x="90" y="61"/>
                  <a:pt x="84" y="67"/>
                </a:cubicBezTo>
                <a:cubicBezTo>
                  <a:pt x="80" y="72"/>
                  <a:pt x="77" y="78"/>
                  <a:pt x="77" y="84"/>
                </a:cubicBezTo>
                <a:lnTo>
                  <a:pt x="15" y="85"/>
                </a:lnTo>
                <a:close/>
                <a:moveTo>
                  <a:pt x="85" y="102"/>
                </a:moveTo>
                <a:cubicBezTo>
                  <a:pt x="82" y="98"/>
                  <a:pt x="80" y="93"/>
                  <a:pt x="80" y="88"/>
                </a:cubicBezTo>
                <a:cubicBezTo>
                  <a:pt x="80" y="85"/>
                  <a:pt x="81" y="82"/>
                  <a:pt x="82" y="79"/>
                </a:cubicBezTo>
                <a:cubicBezTo>
                  <a:pt x="87" y="80"/>
                  <a:pt x="93" y="83"/>
                  <a:pt x="99" y="88"/>
                </a:cubicBezTo>
                <a:cubicBezTo>
                  <a:pt x="93" y="95"/>
                  <a:pt x="93" y="95"/>
                  <a:pt x="93" y="95"/>
                </a:cubicBezTo>
                <a:cubicBezTo>
                  <a:pt x="92" y="95"/>
                  <a:pt x="91" y="95"/>
                  <a:pt x="90" y="96"/>
                </a:cubicBezTo>
                <a:cubicBezTo>
                  <a:pt x="86" y="101"/>
                  <a:pt x="86" y="101"/>
                  <a:pt x="86" y="101"/>
                </a:cubicBezTo>
                <a:cubicBezTo>
                  <a:pt x="86" y="101"/>
                  <a:pt x="85" y="101"/>
                  <a:pt x="85" y="102"/>
                </a:cubicBezTo>
                <a:close/>
                <a:moveTo>
                  <a:pt x="104" y="109"/>
                </a:moveTo>
                <a:cubicBezTo>
                  <a:pt x="99" y="110"/>
                  <a:pt x="94" y="109"/>
                  <a:pt x="90" y="106"/>
                </a:cubicBezTo>
                <a:cubicBezTo>
                  <a:pt x="90" y="106"/>
                  <a:pt x="91" y="105"/>
                  <a:pt x="91" y="105"/>
                </a:cubicBezTo>
                <a:cubicBezTo>
                  <a:pt x="95" y="100"/>
                  <a:pt x="95" y="100"/>
                  <a:pt x="95" y="100"/>
                </a:cubicBezTo>
                <a:cubicBezTo>
                  <a:pt x="96" y="99"/>
                  <a:pt x="96" y="98"/>
                  <a:pt x="96" y="97"/>
                </a:cubicBezTo>
                <a:cubicBezTo>
                  <a:pt x="102" y="90"/>
                  <a:pt x="102" y="90"/>
                  <a:pt x="102" y="90"/>
                </a:cubicBezTo>
                <a:cubicBezTo>
                  <a:pt x="107" y="95"/>
                  <a:pt x="111" y="101"/>
                  <a:pt x="113" y="106"/>
                </a:cubicBezTo>
                <a:cubicBezTo>
                  <a:pt x="110" y="108"/>
                  <a:pt x="107" y="109"/>
                  <a:pt x="104" y="109"/>
                </a:cubicBezTo>
                <a:close/>
                <a:moveTo>
                  <a:pt x="129" y="81"/>
                </a:moveTo>
                <a:cubicBezTo>
                  <a:pt x="129" y="87"/>
                  <a:pt x="126" y="94"/>
                  <a:pt x="122" y="100"/>
                </a:cubicBezTo>
                <a:cubicBezTo>
                  <a:pt x="120" y="102"/>
                  <a:pt x="118" y="103"/>
                  <a:pt x="116" y="104"/>
                </a:cubicBezTo>
                <a:cubicBezTo>
                  <a:pt x="114" y="98"/>
                  <a:pt x="110" y="92"/>
                  <a:pt x="103" y="86"/>
                </a:cubicBezTo>
                <a:cubicBezTo>
                  <a:pt x="97" y="81"/>
                  <a:pt x="90" y="77"/>
                  <a:pt x="83" y="76"/>
                </a:cubicBezTo>
                <a:cubicBezTo>
                  <a:pt x="84" y="74"/>
                  <a:pt x="85" y="71"/>
                  <a:pt x="87" y="69"/>
                </a:cubicBezTo>
                <a:cubicBezTo>
                  <a:pt x="92" y="64"/>
                  <a:pt x="98" y="61"/>
                  <a:pt x="104" y="60"/>
                </a:cubicBezTo>
                <a:cubicBezTo>
                  <a:pt x="111" y="59"/>
                  <a:pt x="117" y="61"/>
                  <a:pt x="122" y="65"/>
                </a:cubicBezTo>
                <a:cubicBezTo>
                  <a:pt x="126" y="69"/>
                  <a:pt x="129" y="75"/>
                  <a:pt x="129" y="8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Freeform 98"/>
          <p:cNvSpPr>
            <a:spLocks noEditPoints="1"/>
          </p:cNvSpPr>
          <p:nvPr/>
        </p:nvSpPr>
        <p:spPr bwMode="auto">
          <a:xfrm>
            <a:off x="4440238" y="6091238"/>
            <a:ext cx="441325" cy="420688"/>
          </a:xfrm>
          <a:custGeom>
            <a:avLst/>
            <a:gdLst>
              <a:gd name="T0" fmla="*/ 5 w 132"/>
              <a:gd name="T1" fmla="*/ 1 h 126"/>
              <a:gd name="T2" fmla="*/ 0 w 132"/>
              <a:gd name="T3" fmla="*/ 118 h 126"/>
              <a:gd name="T4" fmla="*/ 31 w 132"/>
              <a:gd name="T5" fmla="*/ 123 h 126"/>
              <a:gd name="T6" fmla="*/ 36 w 132"/>
              <a:gd name="T7" fmla="*/ 6 h 126"/>
              <a:gd name="T8" fmla="*/ 18 w 132"/>
              <a:gd name="T9" fmla="*/ 113 h 126"/>
              <a:gd name="T10" fmla="*/ 18 w 132"/>
              <a:gd name="T11" fmla="*/ 93 h 126"/>
              <a:gd name="T12" fmla="*/ 18 w 132"/>
              <a:gd name="T13" fmla="*/ 113 h 126"/>
              <a:gd name="T14" fmla="*/ 27 w 132"/>
              <a:gd name="T15" fmla="*/ 70 h 126"/>
              <a:gd name="T16" fmla="*/ 5 w 132"/>
              <a:gd name="T17" fmla="*/ 66 h 126"/>
              <a:gd name="T18" fmla="*/ 9 w 132"/>
              <a:gd name="T19" fmla="*/ 10 h 126"/>
              <a:gd name="T20" fmla="*/ 31 w 132"/>
              <a:gd name="T21" fmla="*/ 14 h 126"/>
              <a:gd name="T22" fmla="*/ 24 w 132"/>
              <a:gd name="T23" fmla="*/ 103 h 126"/>
              <a:gd name="T24" fmla="*/ 11 w 132"/>
              <a:gd name="T25" fmla="*/ 103 h 126"/>
              <a:gd name="T26" fmla="*/ 24 w 132"/>
              <a:gd name="T27" fmla="*/ 103 h 126"/>
              <a:gd name="T28" fmla="*/ 30 w 132"/>
              <a:gd name="T29" fmla="*/ 15 h 126"/>
              <a:gd name="T30" fmla="*/ 6 w 132"/>
              <a:gd name="T31" fmla="*/ 23 h 126"/>
              <a:gd name="T32" fmla="*/ 43 w 132"/>
              <a:gd name="T33" fmla="*/ 15 h 126"/>
              <a:gd name="T34" fmla="*/ 67 w 132"/>
              <a:gd name="T35" fmla="*/ 23 h 126"/>
              <a:gd name="T36" fmla="*/ 43 w 132"/>
              <a:gd name="T37" fmla="*/ 15 h 126"/>
              <a:gd name="T38" fmla="*/ 55 w 132"/>
              <a:gd name="T39" fmla="*/ 110 h 126"/>
              <a:gd name="T40" fmla="*/ 55 w 132"/>
              <a:gd name="T41" fmla="*/ 96 h 126"/>
              <a:gd name="T42" fmla="*/ 68 w 132"/>
              <a:gd name="T43" fmla="*/ 1 h 126"/>
              <a:gd name="T44" fmla="*/ 37 w 132"/>
              <a:gd name="T45" fmla="*/ 6 h 126"/>
              <a:gd name="T46" fmla="*/ 43 w 132"/>
              <a:gd name="T47" fmla="*/ 123 h 126"/>
              <a:gd name="T48" fmla="*/ 73 w 132"/>
              <a:gd name="T49" fmla="*/ 118 h 126"/>
              <a:gd name="T50" fmla="*/ 68 w 132"/>
              <a:gd name="T51" fmla="*/ 1 h 126"/>
              <a:gd name="T52" fmla="*/ 45 w 132"/>
              <a:gd name="T53" fmla="*/ 103 h 126"/>
              <a:gd name="T54" fmla="*/ 65 w 132"/>
              <a:gd name="T55" fmla="*/ 103 h 126"/>
              <a:gd name="T56" fmla="*/ 68 w 132"/>
              <a:gd name="T57" fmla="*/ 66 h 126"/>
              <a:gd name="T58" fmla="*/ 46 w 132"/>
              <a:gd name="T59" fmla="*/ 70 h 126"/>
              <a:gd name="T60" fmla="*/ 42 w 132"/>
              <a:gd name="T61" fmla="*/ 14 h 126"/>
              <a:gd name="T62" fmla="*/ 64 w 132"/>
              <a:gd name="T63" fmla="*/ 10 h 126"/>
              <a:gd name="T64" fmla="*/ 68 w 132"/>
              <a:gd name="T65" fmla="*/ 66 h 126"/>
              <a:gd name="T66" fmla="*/ 102 w 132"/>
              <a:gd name="T67" fmla="*/ 1 h 126"/>
              <a:gd name="T68" fmla="*/ 75 w 132"/>
              <a:gd name="T69" fmla="*/ 115 h 126"/>
              <a:gd name="T70" fmla="*/ 104 w 132"/>
              <a:gd name="T71" fmla="*/ 126 h 126"/>
              <a:gd name="T72" fmla="*/ 132 w 132"/>
              <a:gd name="T73" fmla="*/ 12 h 126"/>
              <a:gd name="T74" fmla="*/ 105 w 132"/>
              <a:gd name="T75" fmla="*/ 105 h 126"/>
              <a:gd name="T76" fmla="*/ 85 w 132"/>
              <a:gd name="T77" fmla="*/ 102 h 126"/>
              <a:gd name="T78" fmla="*/ 105 w 132"/>
              <a:gd name="T79" fmla="*/ 105 h 126"/>
              <a:gd name="T80" fmla="*/ 110 w 132"/>
              <a:gd name="T81" fmla="*/ 73 h 126"/>
              <a:gd name="T82" fmla="*/ 90 w 132"/>
              <a:gd name="T83" fmla="*/ 65 h 126"/>
              <a:gd name="T84" fmla="*/ 104 w 132"/>
              <a:gd name="T85" fmla="*/ 11 h 126"/>
              <a:gd name="T86" fmla="*/ 125 w 132"/>
              <a:gd name="T87" fmla="*/ 19 h 126"/>
              <a:gd name="T88" fmla="*/ 102 w 132"/>
              <a:gd name="T89" fmla="*/ 105 h 126"/>
              <a:gd name="T90" fmla="*/ 89 w 132"/>
              <a:gd name="T91" fmla="*/ 102 h 126"/>
              <a:gd name="T92" fmla="*/ 102 w 132"/>
              <a:gd name="T93" fmla="*/ 105 h 126"/>
              <a:gd name="T94" fmla="*/ 124 w 132"/>
              <a:gd name="T95" fmla="*/ 19 h 126"/>
              <a:gd name="T96" fmla="*/ 99 w 132"/>
              <a:gd name="T97" fmla="*/ 2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2" h="126">
                <a:moveTo>
                  <a:pt x="31" y="1"/>
                </a:moveTo>
                <a:cubicBezTo>
                  <a:pt x="5" y="1"/>
                  <a:pt x="5" y="1"/>
                  <a:pt x="5" y="1"/>
                </a:cubicBezTo>
                <a:cubicBezTo>
                  <a:pt x="2" y="1"/>
                  <a:pt x="0" y="3"/>
                  <a:pt x="0" y="6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1"/>
                  <a:pt x="2" y="123"/>
                  <a:pt x="5" y="123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3" y="123"/>
                  <a:pt x="36" y="121"/>
                  <a:pt x="36" y="118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3"/>
                  <a:pt x="33" y="1"/>
                  <a:pt x="31" y="1"/>
                </a:cubicBezTo>
                <a:close/>
                <a:moveTo>
                  <a:pt x="18" y="113"/>
                </a:moveTo>
                <a:cubicBezTo>
                  <a:pt x="12" y="113"/>
                  <a:pt x="8" y="108"/>
                  <a:pt x="8" y="103"/>
                </a:cubicBezTo>
                <a:cubicBezTo>
                  <a:pt x="8" y="97"/>
                  <a:pt x="12" y="93"/>
                  <a:pt x="18" y="93"/>
                </a:cubicBezTo>
                <a:cubicBezTo>
                  <a:pt x="23" y="93"/>
                  <a:pt x="28" y="97"/>
                  <a:pt x="28" y="103"/>
                </a:cubicBezTo>
                <a:cubicBezTo>
                  <a:pt x="28" y="108"/>
                  <a:pt x="23" y="113"/>
                  <a:pt x="18" y="113"/>
                </a:cubicBezTo>
                <a:close/>
                <a:moveTo>
                  <a:pt x="31" y="66"/>
                </a:moveTo>
                <a:cubicBezTo>
                  <a:pt x="31" y="68"/>
                  <a:pt x="29" y="70"/>
                  <a:pt x="27" y="70"/>
                </a:cubicBezTo>
                <a:cubicBezTo>
                  <a:pt x="9" y="70"/>
                  <a:pt x="9" y="70"/>
                  <a:pt x="9" y="70"/>
                </a:cubicBezTo>
                <a:cubicBezTo>
                  <a:pt x="7" y="70"/>
                  <a:pt x="5" y="68"/>
                  <a:pt x="5" y="66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2"/>
                  <a:pt x="7" y="10"/>
                  <a:pt x="9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9" y="10"/>
                  <a:pt x="31" y="12"/>
                  <a:pt x="31" y="14"/>
                </a:cubicBezTo>
                <a:lnTo>
                  <a:pt x="31" y="66"/>
                </a:lnTo>
                <a:close/>
                <a:moveTo>
                  <a:pt x="24" y="103"/>
                </a:moveTo>
                <a:cubicBezTo>
                  <a:pt x="24" y="107"/>
                  <a:pt x="21" y="110"/>
                  <a:pt x="18" y="110"/>
                </a:cubicBezTo>
                <a:cubicBezTo>
                  <a:pt x="14" y="110"/>
                  <a:pt x="11" y="107"/>
                  <a:pt x="11" y="103"/>
                </a:cubicBezTo>
                <a:cubicBezTo>
                  <a:pt x="11" y="99"/>
                  <a:pt x="14" y="96"/>
                  <a:pt x="18" y="96"/>
                </a:cubicBezTo>
                <a:cubicBezTo>
                  <a:pt x="21" y="96"/>
                  <a:pt x="24" y="99"/>
                  <a:pt x="24" y="103"/>
                </a:cubicBezTo>
                <a:close/>
                <a:moveTo>
                  <a:pt x="6" y="15"/>
                </a:moveTo>
                <a:cubicBezTo>
                  <a:pt x="30" y="15"/>
                  <a:pt x="30" y="15"/>
                  <a:pt x="30" y="15"/>
                </a:cubicBezTo>
                <a:cubicBezTo>
                  <a:pt x="30" y="23"/>
                  <a:pt x="30" y="23"/>
                  <a:pt x="30" y="23"/>
                </a:cubicBezTo>
                <a:cubicBezTo>
                  <a:pt x="6" y="23"/>
                  <a:pt x="6" y="23"/>
                  <a:pt x="6" y="23"/>
                </a:cubicBezTo>
                <a:lnTo>
                  <a:pt x="6" y="15"/>
                </a:lnTo>
                <a:close/>
                <a:moveTo>
                  <a:pt x="43" y="15"/>
                </a:moveTo>
                <a:cubicBezTo>
                  <a:pt x="67" y="15"/>
                  <a:pt x="67" y="15"/>
                  <a:pt x="67" y="15"/>
                </a:cubicBezTo>
                <a:cubicBezTo>
                  <a:pt x="67" y="23"/>
                  <a:pt x="67" y="23"/>
                  <a:pt x="67" y="23"/>
                </a:cubicBezTo>
                <a:cubicBezTo>
                  <a:pt x="43" y="23"/>
                  <a:pt x="43" y="23"/>
                  <a:pt x="43" y="23"/>
                </a:cubicBezTo>
                <a:lnTo>
                  <a:pt x="43" y="15"/>
                </a:lnTo>
                <a:close/>
                <a:moveTo>
                  <a:pt x="62" y="103"/>
                </a:moveTo>
                <a:cubicBezTo>
                  <a:pt x="62" y="107"/>
                  <a:pt x="59" y="110"/>
                  <a:pt x="55" y="110"/>
                </a:cubicBezTo>
                <a:cubicBezTo>
                  <a:pt x="51" y="110"/>
                  <a:pt x="48" y="107"/>
                  <a:pt x="48" y="103"/>
                </a:cubicBezTo>
                <a:cubicBezTo>
                  <a:pt x="48" y="99"/>
                  <a:pt x="51" y="96"/>
                  <a:pt x="55" y="96"/>
                </a:cubicBezTo>
                <a:cubicBezTo>
                  <a:pt x="59" y="96"/>
                  <a:pt x="62" y="99"/>
                  <a:pt x="62" y="103"/>
                </a:cubicBezTo>
                <a:close/>
                <a:moveTo>
                  <a:pt x="68" y="1"/>
                </a:moveTo>
                <a:cubicBezTo>
                  <a:pt x="43" y="1"/>
                  <a:pt x="43" y="1"/>
                  <a:pt x="43" y="1"/>
                </a:cubicBezTo>
                <a:cubicBezTo>
                  <a:pt x="40" y="1"/>
                  <a:pt x="37" y="3"/>
                  <a:pt x="37" y="6"/>
                </a:cubicBezTo>
                <a:cubicBezTo>
                  <a:pt x="37" y="118"/>
                  <a:pt x="37" y="118"/>
                  <a:pt x="37" y="118"/>
                </a:cubicBezTo>
                <a:cubicBezTo>
                  <a:pt x="37" y="121"/>
                  <a:pt x="40" y="123"/>
                  <a:pt x="43" y="123"/>
                </a:cubicBezTo>
                <a:cubicBezTo>
                  <a:pt x="68" y="123"/>
                  <a:pt x="68" y="123"/>
                  <a:pt x="68" y="123"/>
                </a:cubicBezTo>
                <a:cubicBezTo>
                  <a:pt x="71" y="123"/>
                  <a:pt x="73" y="121"/>
                  <a:pt x="73" y="118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3"/>
                  <a:pt x="71" y="1"/>
                  <a:pt x="68" y="1"/>
                </a:cubicBezTo>
                <a:close/>
                <a:moveTo>
                  <a:pt x="55" y="113"/>
                </a:moveTo>
                <a:cubicBezTo>
                  <a:pt x="50" y="113"/>
                  <a:pt x="45" y="108"/>
                  <a:pt x="45" y="103"/>
                </a:cubicBezTo>
                <a:cubicBezTo>
                  <a:pt x="45" y="97"/>
                  <a:pt x="50" y="93"/>
                  <a:pt x="55" y="93"/>
                </a:cubicBezTo>
                <a:cubicBezTo>
                  <a:pt x="61" y="93"/>
                  <a:pt x="65" y="97"/>
                  <a:pt x="65" y="103"/>
                </a:cubicBezTo>
                <a:cubicBezTo>
                  <a:pt x="65" y="108"/>
                  <a:pt x="61" y="113"/>
                  <a:pt x="55" y="113"/>
                </a:cubicBezTo>
                <a:close/>
                <a:moveTo>
                  <a:pt x="68" y="66"/>
                </a:moveTo>
                <a:cubicBezTo>
                  <a:pt x="68" y="68"/>
                  <a:pt x="67" y="70"/>
                  <a:pt x="64" y="70"/>
                </a:cubicBezTo>
                <a:cubicBezTo>
                  <a:pt x="46" y="70"/>
                  <a:pt x="46" y="70"/>
                  <a:pt x="46" y="70"/>
                </a:cubicBezTo>
                <a:cubicBezTo>
                  <a:pt x="44" y="70"/>
                  <a:pt x="42" y="68"/>
                  <a:pt x="42" y="66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2"/>
                  <a:pt x="44" y="10"/>
                  <a:pt x="46" y="10"/>
                </a:cubicBezTo>
                <a:cubicBezTo>
                  <a:pt x="64" y="10"/>
                  <a:pt x="64" y="10"/>
                  <a:pt x="64" y="10"/>
                </a:cubicBezTo>
                <a:cubicBezTo>
                  <a:pt x="67" y="10"/>
                  <a:pt x="68" y="12"/>
                  <a:pt x="68" y="14"/>
                </a:cubicBezTo>
                <a:lnTo>
                  <a:pt x="68" y="66"/>
                </a:lnTo>
                <a:close/>
                <a:moveTo>
                  <a:pt x="127" y="6"/>
                </a:moveTo>
                <a:cubicBezTo>
                  <a:pt x="102" y="1"/>
                  <a:pt x="102" y="1"/>
                  <a:pt x="102" y="1"/>
                </a:cubicBezTo>
                <a:cubicBezTo>
                  <a:pt x="99" y="0"/>
                  <a:pt x="97" y="2"/>
                  <a:pt x="96" y="5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4" y="118"/>
                  <a:pt x="76" y="120"/>
                  <a:pt x="79" y="121"/>
                </a:cubicBezTo>
                <a:cubicBezTo>
                  <a:pt x="104" y="126"/>
                  <a:pt x="104" y="126"/>
                  <a:pt x="104" y="126"/>
                </a:cubicBezTo>
                <a:cubicBezTo>
                  <a:pt x="107" y="126"/>
                  <a:pt x="110" y="124"/>
                  <a:pt x="110" y="122"/>
                </a:cubicBezTo>
                <a:cubicBezTo>
                  <a:pt x="132" y="12"/>
                  <a:pt x="132" y="12"/>
                  <a:pt x="132" y="12"/>
                </a:cubicBezTo>
                <a:cubicBezTo>
                  <a:pt x="132" y="9"/>
                  <a:pt x="130" y="6"/>
                  <a:pt x="127" y="6"/>
                </a:cubicBezTo>
                <a:close/>
                <a:moveTo>
                  <a:pt x="105" y="105"/>
                </a:moveTo>
                <a:cubicBezTo>
                  <a:pt x="104" y="111"/>
                  <a:pt x="99" y="114"/>
                  <a:pt x="93" y="113"/>
                </a:cubicBezTo>
                <a:cubicBezTo>
                  <a:pt x="88" y="112"/>
                  <a:pt x="84" y="107"/>
                  <a:pt x="85" y="102"/>
                </a:cubicBezTo>
                <a:cubicBezTo>
                  <a:pt x="86" y="96"/>
                  <a:pt x="92" y="93"/>
                  <a:pt x="97" y="94"/>
                </a:cubicBezTo>
                <a:cubicBezTo>
                  <a:pt x="103" y="95"/>
                  <a:pt x="106" y="100"/>
                  <a:pt x="105" y="105"/>
                </a:cubicBezTo>
                <a:close/>
                <a:moveTo>
                  <a:pt x="115" y="70"/>
                </a:moveTo>
                <a:cubicBezTo>
                  <a:pt x="115" y="72"/>
                  <a:pt x="113" y="74"/>
                  <a:pt x="110" y="73"/>
                </a:cubicBezTo>
                <a:cubicBezTo>
                  <a:pt x="93" y="70"/>
                  <a:pt x="93" y="70"/>
                  <a:pt x="93" y="70"/>
                </a:cubicBezTo>
                <a:cubicBezTo>
                  <a:pt x="91" y="69"/>
                  <a:pt x="89" y="67"/>
                  <a:pt x="90" y="65"/>
                </a:cubicBezTo>
                <a:cubicBezTo>
                  <a:pt x="100" y="14"/>
                  <a:pt x="100" y="14"/>
                  <a:pt x="100" y="14"/>
                </a:cubicBezTo>
                <a:cubicBezTo>
                  <a:pt x="100" y="12"/>
                  <a:pt x="102" y="10"/>
                  <a:pt x="104" y="11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4" y="15"/>
                  <a:pt x="125" y="17"/>
                  <a:pt x="125" y="19"/>
                </a:cubicBezTo>
                <a:lnTo>
                  <a:pt x="115" y="70"/>
                </a:lnTo>
                <a:close/>
                <a:moveTo>
                  <a:pt x="102" y="105"/>
                </a:moveTo>
                <a:cubicBezTo>
                  <a:pt x="101" y="108"/>
                  <a:pt x="98" y="111"/>
                  <a:pt x="94" y="110"/>
                </a:cubicBezTo>
                <a:cubicBezTo>
                  <a:pt x="90" y="109"/>
                  <a:pt x="88" y="106"/>
                  <a:pt x="89" y="102"/>
                </a:cubicBezTo>
                <a:cubicBezTo>
                  <a:pt x="89" y="99"/>
                  <a:pt x="93" y="96"/>
                  <a:pt x="97" y="97"/>
                </a:cubicBezTo>
                <a:cubicBezTo>
                  <a:pt x="100" y="98"/>
                  <a:pt x="102" y="101"/>
                  <a:pt x="102" y="105"/>
                </a:cubicBezTo>
                <a:close/>
                <a:moveTo>
                  <a:pt x="100" y="15"/>
                </a:moveTo>
                <a:cubicBezTo>
                  <a:pt x="124" y="19"/>
                  <a:pt x="124" y="19"/>
                  <a:pt x="124" y="19"/>
                </a:cubicBezTo>
                <a:cubicBezTo>
                  <a:pt x="123" y="27"/>
                  <a:pt x="123" y="27"/>
                  <a:pt x="123" y="27"/>
                </a:cubicBezTo>
                <a:cubicBezTo>
                  <a:pt x="99" y="23"/>
                  <a:pt x="99" y="23"/>
                  <a:pt x="99" y="23"/>
                </a:cubicBezTo>
                <a:lnTo>
                  <a:pt x="100" y="1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Freeform 99"/>
          <p:cNvSpPr>
            <a:spLocks noEditPoints="1"/>
          </p:cNvSpPr>
          <p:nvPr/>
        </p:nvSpPr>
        <p:spPr bwMode="auto">
          <a:xfrm>
            <a:off x="2603501" y="5105400"/>
            <a:ext cx="287338" cy="466725"/>
          </a:xfrm>
          <a:custGeom>
            <a:avLst/>
            <a:gdLst>
              <a:gd name="T0" fmla="*/ 14 w 86"/>
              <a:gd name="T1" fmla="*/ 76 h 140"/>
              <a:gd name="T2" fmla="*/ 5 w 86"/>
              <a:gd name="T3" fmla="*/ 85 h 140"/>
              <a:gd name="T4" fmla="*/ 14 w 86"/>
              <a:gd name="T5" fmla="*/ 94 h 140"/>
              <a:gd name="T6" fmla="*/ 39 w 86"/>
              <a:gd name="T7" fmla="*/ 94 h 140"/>
              <a:gd name="T8" fmla="*/ 39 w 86"/>
              <a:gd name="T9" fmla="*/ 118 h 140"/>
              <a:gd name="T10" fmla="*/ 5 w 86"/>
              <a:gd name="T11" fmla="*/ 118 h 140"/>
              <a:gd name="T12" fmla="*/ 5 w 86"/>
              <a:gd name="T13" fmla="*/ 126 h 140"/>
              <a:gd name="T14" fmla="*/ 82 w 86"/>
              <a:gd name="T15" fmla="*/ 126 h 140"/>
              <a:gd name="T16" fmla="*/ 82 w 86"/>
              <a:gd name="T17" fmla="*/ 118 h 140"/>
              <a:gd name="T18" fmla="*/ 47 w 86"/>
              <a:gd name="T19" fmla="*/ 118 h 140"/>
              <a:gd name="T20" fmla="*/ 47 w 86"/>
              <a:gd name="T21" fmla="*/ 94 h 140"/>
              <a:gd name="T22" fmla="*/ 73 w 86"/>
              <a:gd name="T23" fmla="*/ 94 h 140"/>
              <a:gd name="T24" fmla="*/ 82 w 86"/>
              <a:gd name="T25" fmla="*/ 85 h 140"/>
              <a:gd name="T26" fmla="*/ 73 w 86"/>
              <a:gd name="T27" fmla="*/ 76 h 140"/>
              <a:gd name="T28" fmla="*/ 59 w 86"/>
              <a:gd name="T29" fmla="*/ 76 h 140"/>
              <a:gd name="T30" fmla="*/ 59 w 86"/>
              <a:gd name="T31" fmla="*/ 52 h 140"/>
              <a:gd name="T32" fmla="*/ 70 w 86"/>
              <a:gd name="T33" fmla="*/ 52 h 140"/>
              <a:gd name="T34" fmla="*/ 80 w 86"/>
              <a:gd name="T35" fmla="*/ 42 h 140"/>
              <a:gd name="T36" fmla="*/ 80 w 86"/>
              <a:gd name="T37" fmla="*/ 9 h 140"/>
              <a:gd name="T38" fmla="*/ 70 w 86"/>
              <a:gd name="T39" fmla="*/ 0 h 140"/>
              <a:gd name="T40" fmla="*/ 17 w 86"/>
              <a:gd name="T41" fmla="*/ 0 h 140"/>
              <a:gd name="T42" fmla="*/ 6 w 86"/>
              <a:gd name="T43" fmla="*/ 9 h 140"/>
              <a:gd name="T44" fmla="*/ 6 w 86"/>
              <a:gd name="T45" fmla="*/ 42 h 140"/>
              <a:gd name="T46" fmla="*/ 17 w 86"/>
              <a:gd name="T47" fmla="*/ 52 h 140"/>
              <a:gd name="T48" fmla="*/ 27 w 86"/>
              <a:gd name="T49" fmla="*/ 52 h 140"/>
              <a:gd name="T50" fmla="*/ 27 w 86"/>
              <a:gd name="T51" fmla="*/ 76 h 140"/>
              <a:gd name="T52" fmla="*/ 14 w 86"/>
              <a:gd name="T53" fmla="*/ 76 h 140"/>
              <a:gd name="T54" fmla="*/ 32 w 86"/>
              <a:gd name="T55" fmla="*/ 52 h 140"/>
              <a:gd name="T56" fmla="*/ 54 w 86"/>
              <a:gd name="T57" fmla="*/ 52 h 140"/>
              <a:gd name="T58" fmla="*/ 54 w 86"/>
              <a:gd name="T59" fmla="*/ 76 h 140"/>
              <a:gd name="T60" fmla="*/ 32 w 86"/>
              <a:gd name="T61" fmla="*/ 76 h 140"/>
              <a:gd name="T62" fmla="*/ 32 w 86"/>
              <a:gd name="T63" fmla="*/ 52 h 140"/>
              <a:gd name="T64" fmla="*/ 49 w 86"/>
              <a:gd name="T65" fmla="*/ 135 h 140"/>
              <a:gd name="T66" fmla="*/ 43 w 86"/>
              <a:gd name="T67" fmla="*/ 140 h 140"/>
              <a:gd name="T68" fmla="*/ 38 w 86"/>
              <a:gd name="T69" fmla="*/ 135 h 140"/>
              <a:gd name="T70" fmla="*/ 43 w 86"/>
              <a:gd name="T71" fmla="*/ 130 h 140"/>
              <a:gd name="T72" fmla="*/ 49 w 86"/>
              <a:gd name="T73" fmla="*/ 135 h 140"/>
              <a:gd name="T74" fmla="*/ 86 w 86"/>
              <a:gd name="T75" fmla="*/ 135 h 140"/>
              <a:gd name="T76" fmla="*/ 81 w 86"/>
              <a:gd name="T77" fmla="*/ 140 h 140"/>
              <a:gd name="T78" fmla="*/ 76 w 86"/>
              <a:gd name="T79" fmla="*/ 135 h 140"/>
              <a:gd name="T80" fmla="*/ 81 w 86"/>
              <a:gd name="T81" fmla="*/ 130 h 140"/>
              <a:gd name="T82" fmla="*/ 86 w 86"/>
              <a:gd name="T83" fmla="*/ 135 h 140"/>
              <a:gd name="T84" fmla="*/ 11 w 86"/>
              <a:gd name="T85" fmla="*/ 135 h 140"/>
              <a:gd name="T86" fmla="*/ 5 w 86"/>
              <a:gd name="T87" fmla="*/ 140 h 140"/>
              <a:gd name="T88" fmla="*/ 0 w 86"/>
              <a:gd name="T89" fmla="*/ 135 h 140"/>
              <a:gd name="T90" fmla="*/ 5 w 86"/>
              <a:gd name="T91" fmla="*/ 130 h 140"/>
              <a:gd name="T92" fmla="*/ 11 w 86"/>
              <a:gd name="T93" fmla="*/ 13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140">
                <a:moveTo>
                  <a:pt x="14" y="76"/>
                </a:moveTo>
                <a:cubicBezTo>
                  <a:pt x="9" y="76"/>
                  <a:pt x="5" y="80"/>
                  <a:pt x="5" y="85"/>
                </a:cubicBezTo>
                <a:cubicBezTo>
                  <a:pt x="5" y="90"/>
                  <a:pt x="9" y="94"/>
                  <a:pt x="14" y="94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5" y="118"/>
                  <a:pt x="5" y="118"/>
                  <a:pt x="5" y="118"/>
                </a:cubicBezTo>
                <a:cubicBezTo>
                  <a:pt x="5" y="126"/>
                  <a:pt x="5" y="126"/>
                  <a:pt x="5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94"/>
                  <a:pt x="47" y="94"/>
                  <a:pt x="47" y="94"/>
                </a:cubicBezTo>
                <a:cubicBezTo>
                  <a:pt x="73" y="94"/>
                  <a:pt x="73" y="94"/>
                  <a:pt x="73" y="94"/>
                </a:cubicBezTo>
                <a:cubicBezTo>
                  <a:pt x="78" y="94"/>
                  <a:pt x="82" y="90"/>
                  <a:pt x="82" y="85"/>
                </a:cubicBezTo>
                <a:cubicBezTo>
                  <a:pt x="82" y="80"/>
                  <a:pt x="78" y="76"/>
                  <a:pt x="73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59" y="52"/>
                  <a:pt x="59" y="52"/>
                  <a:pt x="59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6" y="52"/>
                  <a:pt x="80" y="47"/>
                  <a:pt x="80" y="42"/>
                </a:cubicBezTo>
                <a:cubicBezTo>
                  <a:pt x="80" y="9"/>
                  <a:pt x="80" y="9"/>
                  <a:pt x="80" y="9"/>
                </a:cubicBezTo>
                <a:cubicBezTo>
                  <a:pt x="80" y="4"/>
                  <a:pt x="76" y="0"/>
                  <a:pt x="7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1" y="0"/>
                  <a:pt x="6" y="4"/>
                  <a:pt x="6" y="9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7"/>
                  <a:pt x="11" y="52"/>
                  <a:pt x="1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76"/>
                  <a:pt x="27" y="76"/>
                  <a:pt x="27" y="76"/>
                </a:cubicBezTo>
                <a:lnTo>
                  <a:pt x="14" y="76"/>
                </a:lnTo>
                <a:close/>
                <a:moveTo>
                  <a:pt x="32" y="52"/>
                </a:moveTo>
                <a:cubicBezTo>
                  <a:pt x="54" y="52"/>
                  <a:pt x="54" y="52"/>
                  <a:pt x="54" y="52"/>
                </a:cubicBezTo>
                <a:cubicBezTo>
                  <a:pt x="54" y="76"/>
                  <a:pt x="54" y="76"/>
                  <a:pt x="54" y="76"/>
                </a:cubicBezTo>
                <a:cubicBezTo>
                  <a:pt x="32" y="76"/>
                  <a:pt x="32" y="76"/>
                  <a:pt x="32" y="76"/>
                </a:cubicBezTo>
                <a:lnTo>
                  <a:pt x="32" y="52"/>
                </a:lnTo>
                <a:close/>
                <a:moveTo>
                  <a:pt x="49" y="135"/>
                </a:moveTo>
                <a:cubicBezTo>
                  <a:pt x="49" y="138"/>
                  <a:pt x="46" y="140"/>
                  <a:pt x="43" y="140"/>
                </a:cubicBezTo>
                <a:cubicBezTo>
                  <a:pt x="40" y="140"/>
                  <a:pt x="38" y="138"/>
                  <a:pt x="38" y="135"/>
                </a:cubicBezTo>
                <a:cubicBezTo>
                  <a:pt x="38" y="132"/>
                  <a:pt x="40" y="130"/>
                  <a:pt x="43" y="130"/>
                </a:cubicBezTo>
                <a:cubicBezTo>
                  <a:pt x="46" y="130"/>
                  <a:pt x="49" y="132"/>
                  <a:pt x="49" y="135"/>
                </a:cubicBezTo>
                <a:close/>
                <a:moveTo>
                  <a:pt x="86" y="135"/>
                </a:moveTo>
                <a:cubicBezTo>
                  <a:pt x="86" y="138"/>
                  <a:pt x="84" y="140"/>
                  <a:pt x="81" y="140"/>
                </a:cubicBezTo>
                <a:cubicBezTo>
                  <a:pt x="78" y="140"/>
                  <a:pt x="76" y="138"/>
                  <a:pt x="76" y="135"/>
                </a:cubicBezTo>
                <a:cubicBezTo>
                  <a:pt x="76" y="132"/>
                  <a:pt x="78" y="130"/>
                  <a:pt x="81" y="130"/>
                </a:cubicBezTo>
                <a:cubicBezTo>
                  <a:pt x="84" y="130"/>
                  <a:pt x="86" y="132"/>
                  <a:pt x="86" y="135"/>
                </a:cubicBezTo>
                <a:close/>
                <a:moveTo>
                  <a:pt x="11" y="135"/>
                </a:moveTo>
                <a:cubicBezTo>
                  <a:pt x="11" y="138"/>
                  <a:pt x="8" y="140"/>
                  <a:pt x="5" y="140"/>
                </a:cubicBezTo>
                <a:cubicBezTo>
                  <a:pt x="2" y="140"/>
                  <a:pt x="0" y="138"/>
                  <a:pt x="0" y="135"/>
                </a:cubicBezTo>
                <a:cubicBezTo>
                  <a:pt x="0" y="132"/>
                  <a:pt x="2" y="130"/>
                  <a:pt x="5" y="130"/>
                </a:cubicBezTo>
                <a:cubicBezTo>
                  <a:pt x="8" y="130"/>
                  <a:pt x="11" y="132"/>
                  <a:pt x="11" y="13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Freeform 100"/>
          <p:cNvSpPr>
            <a:spLocks noEditPoints="1"/>
          </p:cNvSpPr>
          <p:nvPr/>
        </p:nvSpPr>
        <p:spPr bwMode="auto">
          <a:xfrm>
            <a:off x="8281988" y="5124450"/>
            <a:ext cx="431800" cy="428625"/>
          </a:xfrm>
          <a:custGeom>
            <a:avLst/>
            <a:gdLst>
              <a:gd name="T0" fmla="*/ 119 w 129"/>
              <a:gd name="T1" fmla="*/ 67 h 128"/>
              <a:gd name="T2" fmla="*/ 111 w 129"/>
              <a:gd name="T3" fmla="*/ 64 h 128"/>
              <a:gd name="T4" fmla="*/ 119 w 129"/>
              <a:gd name="T5" fmla="*/ 62 h 128"/>
              <a:gd name="T6" fmla="*/ 129 w 129"/>
              <a:gd name="T7" fmla="*/ 55 h 128"/>
              <a:gd name="T8" fmla="*/ 116 w 129"/>
              <a:gd name="T9" fmla="*/ 58 h 128"/>
              <a:gd name="T10" fmla="*/ 109 w 129"/>
              <a:gd name="T11" fmla="*/ 62 h 128"/>
              <a:gd name="T12" fmla="*/ 85 w 129"/>
              <a:gd name="T13" fmla="*/ 53 h 128"/>
              <a:gd name="T14" fmla="*/ 86 w 129"/>
              <a:gd name="T15" fmla="*/ 78 h 128"/>
              <a:gd name="T16" fmla="*/ 113 w 129"/>
              <a:gd name="T17" fmla="*/ 69 h 128"/>
              <a:gd name="T18" fmla="*/ 115 w 129"/>
              <a:gd name="T19" fmla="*/ 73 h 128"/>
              <a:gd name="T20" fmla="*/ 122 w 129"/>
              <a:gd name="T21" fmla="*/ 67 h 128"/>
              <a:gd name="T22" fmla="*/ 122 w 129"/>
              <a:gd name="T23" fmla="*/ 60 h 128"/>
              <a:gd name="T24" fmla="*/ 108 w 129"/>
              <a:gd name="T25" fmla="*/ 67 h 128"/>
              <a:gd name="T26" fmla="*/ 110 w 129"/>
              <a:gd name="T27" fmla="*/ 64 h 128"/>
              <a:gd name="T28" fmla="*/ 118 w 129"/>
              <a:gd name="T29" fmla="*/ 73 h 128"/>
              <a:gd name="T30" fmla="*/ 122 w 129"/>
              <a:gd name="T31" fmla="*/ 77 h 128"/>
              <a:gd name="T32" fmla="*/ 106 w 129"/>
              <a:gd name="T33" fmla="*/ 64 h 128"/>
              <a:gd name="T34" fmla="*/ 11 w 129"/>
              <a:gd name="T35" fmla="*/ 64 h 128"/>
              <a:gd name="T36" fmla="*/ 94 w 129"/>
              <a:gd name="T37" fmla="*/ 0 h 128"/>
              <a:gd name="T38" fmla="*/ 0 w 129"/>
              <a:gd name="T39" fmla="*/ 121 h 128"/>
              <a:gd name="T40" fmla="*/ 101 w 129"/>
              <a:gd name="T41" fmla="*/ 121 h 128"/>
              <a:gd name="T42" fmla="*/ 97 w 129"/>
              <a:gd name="T43" fmla="*/ 122 h 128"/>
              <a:gd name="T44" fmla="*/ 4 w 129"/>
              <a:gd name="T45" fmla="*/ 122 h 128"/>
              <a:gd name="T46" fmla="*/ 96 w 129"/>
              <a:gd name="T47" fmla="*/ 5 h 128"/>
              <a:gd name="T48" fmla="*/ 73 w 129"/>
              <a:gd name="T49" fmla="*/ 26 h 128"/>
              <a:gd name="T50" fmla="*/ 73 w 129"/>
              <a:gd name="T51" fmla="*/ 103 h 128"/>
              <a:gd name="T52" fmla="*/ 15 w 129"/>
              <a:gd name="T53" fmla="*/ 16 h 128"/>
              <a:gd name="T54" fmla="*/ 87 w 129"/>
              <a:gd name="T55" fmla="*/ 16 h 128"/>
              <a:gd name="T56" fmla="*/ 15 w 129"/>
              <a:gd name="T57" fmla="*/ 16 h 128"/>
              <a:gd name="T58" fmla="*/ 17 w 129"/>
              <a:gd name="T59" fmla="*/ 113 h 128"/>
              <a:gd name="T60" fmla="*/ 85 w 129"/>
              <a:gd name="T61" fmla="*/ 109 h 128"/>
              <a:gd name="T62" fmla="*/ 85 w 129"/>
              <a:gd name="T63" fmla="*/ 33 h 128"/>
              <a:gd name="T64" fmla="*/ 85 w 129"/>
              <a:gd name="T65" fmla="*/ 29 h 128"/>
              <a:gd name="T66" fmla="*/ 17 w 129"/>
              <a:gd name="T67" fmla="*/ 29 h 128"/>
              <a:gd name="T68" fmla="*/ 17 w 129"/>
              <a:gd name="T69" fmla="*/ 33 h 128"/>
              <a:gd name="T70" fmla="*/ 17 w 129"/>
              <a:gd name="T71" fmla="*/ 43 h 128"/>
              <a:gd name="T72" fmla="*/ 17 w 129"/>
              <a:gd name="T73" fmla="*/ 47 h 128"/>
              <a:gd name="T74" fmla="*/ 17 w 129"/>
              <a:gd name="T75" fmla="*/ 80 h 128"/>
              <a:gd name="T76" fmla="*/ 17 w 129"/>
              <a:gd name="T77" fmla="*/ 84 h 128"/>
              <a:gd name="T78" fmla="*/ 85 w 129"/>
              <a:gd name="T79" fmla="*/ 99 h 128"/>
              <a:gd name="T80" fmla="*/ 85 w 129"/>
              <a:gd name="T81" fmla="*/ 95 h 128"/>
              <a:gd name="T82" fmla="*/ 17 w 129"/>
              <a:gd name="T83" fmla="*/ 95 h 128"/>
              <a:gd name="T84" fmla="*/ 17 w 129"/>
              <a:gd name="T85" fmla="*/ 9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9" h="128">
                <a:moveTo>
                  <a:pt x="122" y="67"/>
                </a:moveTo>
                <a:cubicBezTo>
                  <a:pt x="121" y="67"/>
                  <a:pt x="120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5" y="66"/>
                  <a:pt x="115" y="66"/>
                  <a:pt x="115" y="66"/>
                </a:cubicBezTo>
                <a:cubicBezTo>
                  <a:pt x="114" y="66"/>
                  <a:pt x="114" y="66"/>
                  <a:pt x="114" y="66"/>
                </a:cubicBezTo>
                <a:cubicBezTo>
                  <a:pt x="113" y="66"/>
                  <a:pt x="111" y="65"/>
                  <a:pt x="111" y="64"/>
                </a:cubicBezTo>
                <a:cubicBezTo>
                  <a:pt x="111" y="64"/>
                  <a:pt x="113" y="63"/>
                  <a:pt x="114" y="62"/>
                </a:cubicBezTo>
                <a:cubicBezTo>
                  <a:pt x="114" y="63"/>
                  <a:pt x="115" y="63"/>
                  <a:pt x="115" y="62"/>
                </a:cubicBezTo>
                <a:cubicBezTo>
                  <a:pt x="119" y="62"/>
                  <a:pt x="119" y="62"/>
                  <a:pt x="119" y="62"/>
                </a:cubicBezTo>
                <a:cubicBezTo>
                  <a:pt x="119" y="62"/>
                  <a:pt x="119" y="61"/>
                  <a:pt x="119" y="61"/>
                </a:cubicBezTo>
                <a:cubicBezTo>
                  <a:pt x="120" y="62"/>
                  <a:pt x="121" y="62"/>
                  <a:pt x="122" y="62"/>
                </a:cubicBezTo>
                <a:cubicBezTo>
                  <a:pt x="126" y="62"/>
                  <a:pt x="129" y="59"/>
                  <a:pt x="129" y="55"/>
                </a:cubicBezTo>
                <a:cubicBezTo>
                  <a:pt x="129" y="52"/>
                  <a:pt x="126" y="49"/>
                  <a:pt x="122" y="49"/>
                </a:cubicBezTo>
                <a:cubicBezTo>
                  <a:pt x="118" y="49"/>
                  <a:pt x="115" y="52"/>
                  <a:pt x="115" y="55"/>
                </a:cubicBezTo>
                <a:cubicBezTo>
                  <a:pt x="115" y="56"/>
                  <a:pt x="115" y="57"/>
                  <a:pt x="116" y="58"/>
                </a:cubicBezTo>
                <a:cubicBezTo>
                  <a:pt x="114" y="59"/>
                  <a:pt x="114" y="59"/>
                  <a:pt x="114" y="59"/>
                </a:cubicBezTo>
                <a:cubicBezTo>
                  <a:pt x="113" y="59"/>
                  <a:pt x="113" y="59"/>
                  <a:pt x="113" y="60"/>
                </a:cubicBezTo>
                <a:cubicBezTo>
                  <a:pt x="112" y="60"/>
                  <a:pt x="111" y="61"/>
                  <a:pt x="109" y="62"/>
                </a:cubicBezTo>
                <a:cubicBezTo>
                  <a:pt x="108" y="60"/>
                  <a:pt x="105" y="55"/>
                  <a:pt x="101" y="53"/>
                </a:cubicBezTo>
                <a:cubicBezTo>
                  <a:pt x="95" y="49"/>
                  <a:pt x="87" y="51"/>
                  <a:pt x="86" y="51"/>
                </a:cubicBezTo>
                <a:cubicBezTo>
                  <a:pt x="84" y="52"/>
                  <a:pt x="84" y="53"/>
                  <a:pt x="85" y="53"/>
                </a:cubicBezTo>
                <a:cubicBezTo>
                  <a:pt x="85" y="53"/>
                  <a:pt x="96" y="60"/>
                  <a:pt x="105" y="64"/>
                </a:cubicBezTo>
                <a:cubicBezTo>
                  <a:pt x="97" y="69"/>
                  <a:pt x="85" y="76"/>
                  <a:pt x="85" y="76"/>
                </a:cubicBezTo>
                <a:cubicBezTo>
                  <a:pt x="84" y="77"/>
                  <a:pt x="84" y="78"/>
                  <a:pt x="86" y="78"/>
                </a:cubicBezTo>
                <a:cubicBezTo>
                  <a:pt x="88" y="78"/>
                  <a:pt x="95" y="80"/>
                  <a:pt x="101" y="76"/>
                </a:cubicBezTo>
                <a:cubicBezTo>
                  <a:pt x="105" y="74"/>
                  <a:pt x="108" y="69"/>
                  <a:pt x="109" y="67"/>
                </a:cubicBezTo>
                <a:cubicBezTo>
                  <a:pt x="111" y="68"/>
                  <a:pt x="112" y="69"/>
                  <a:pt x="113" y="69"/>
                </a:cubicBezTo>
                <a:cubicBezTo>
                  <a:pt x="113" y="69"/>
                  <a:pt x="113" y="70"/>
                  <a:pt x="114" y="70"/>
                </a:cubicBezTo>
                <a:cubicBezTo>
                  <a:pt x="116" y="71"/>
                  <a:pt x="116" y="71"/>
                  <a:pt x="116" y="71"/>
                </a:cubicBezTo>
                <a:cubicBezTo>
                  <a:pt x="115" y="72"/>
                  <a:pt x="115" y="73"/>
                  <a:pt x="115" y="73"/>
                </a:cubicBezTo>
                <a:cubicBezTo>
                  <a:pt x="115" y="77"/>
                  <a:pt x="118" y="80"/>
                  <a:pt x="122" y="80"/>
                </a:cubicBezTo>
                <a:cubicBezTo>
                  <a:pt x="126" y="80"/>
                  <a:pt x="129" y="77"/>
                  <a:pt x="129" y="73"/>
                </a:cubicBezTo>
                <a:cubicBezTo>
                  <a:pt x="129" y="70"/>
                  <a:pt x="126" y="67"/>
                  <a:pt x="122" y="67"/>
                </a:cubicBezTo>
                <a:close/>
                <a:moveTo>
                  <a:pt x="122" y="51"/>
                </a:moveTo>
                <a:cubicBezTo>
                  <a:pt x="124" y="51"/>
                  <a:pt x="126" y="53"/>
                  <a:pt x="126" y="55"/>
                </a:cubicBezTo>
                <a:cubicBezTo>
                  <a:pt x="126" y="58"/>
                  <a:pt x="124" y="60"/>
                  <a:pt x="122" y="60"/>
                </a:cubicBezTo>
                <a:cubicBezTo>
                  <a:pt x="120" y="60"/>
                  <a:pt x="118" y="58"/>
                  <a:pt x="118" y="55"/>
                </a:cubicBezTo>
                <a:cubicBezTo>
                  <a:pt x="118" y="53"/>
                  <a:pt x="120" y="51"/>
                  <a:pt x="122" y="51"/>
                </a:cubicBezTo>
                <a:close/>
                <a:moveTo>
                  <a:pt x="108" y="67"/>
                </a:moveTo>
                <a:cubicBezTo>
                  <a:pt x="107" y="67"/>
                  <a:pt x="105" y="66"/>
                  <a:pt x="105" y="64"/>
                </a:cubicBezTo>
                <a:cubicBezTo>
                  <a:pt x="105" y="63"/>
                  <a:pt x="107" y="62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cubicBezTo>
                  <a:pt x="110" y="66"/>
                  <a:pt x="109" y="67"/>
                  <a:pt x="108" y="67"/>
                </a:cubicBezTo>
                <a:close/>
                <a:moveTo>
                  <a:pt x="122" y="77"/>
                </a:moveTo>
                <a:cubicBezTo>
                  <a:pt x="120" y="77"/>
                  <a:pt x="118" y="76"/>
                  <a:pt x="118" y="73"/>
                </a:cubicBezTo>
                <a:cubicBezTo>
                  <a:pt x="118" y="71"/>
                  <a:pt x="120" y="69"/>
                  <a:pt x="122" y="69"/>
                </a:cubicBezTo>
                <a:cubicBezTo>
                  <a:pt x="124" y="69"/>
                  <a:pt x="126" y="71"/>
                  <a:pt x="126" y="73"/>
                </a:cubicBezTo>
                <a:cubicBezTo>
                  <a:pt x="126" y="76"/>
                  <a:pt x="124" y="77"/>
                  <a:pt x="122" y="77"/>
                </a:cubicBezTo>
                <a:close/>
                <a:moveTo>
                  <a:pt x="109" y="64"/>
                </a:moveTo>
                <a:cubicBezTo>
                  <a:pt x="109" y="65"/>
                  <a:pt x="109" y="66"/>
                  <a:pt x="108" y="66"/>
                </a:cubicBezTo>
                <a:cubicBezTo>
                  <a:pt x="107" y="66"/>
                  <a:pt x="106" y="65"/>
                  <a:pt x="106" y="64"/>
                </a:cubicBezTo>
                <a:cubicBezTo>
                  <a:pt x="106" y="64"/>
                  <a:pt x="107" y="63"/>
                  <a:pt x="108" y="63"/>
                </a:cubicBezTo>
                <a:cubicBezTo>
                  <a:pt x="109" y="63"/>
                  <a:pt x="109" y="64"/>
                  <a:pt x="109" y="64"/>
                </a:cubicBezTo>
                <a:close/>
                <a:moveTo>
                  <a:pt x="11" y="64"/>
                </a:moveTo>
                <a:cubicBezTo>
                  <a:pt x="51" y="63"/>
                  <a:pt x="101" y="50"/>
                  <a:pt x="101" y="34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3"/>
                  <a:pt x="98" y="0"/>
                  <a:pt x="94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5"/>
                  <a:pt x="4" y="128"/>
                  <a:pt x="7" y="128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8" y="128"/>
                  <a:pt x="101" y="125"/>
                  <a:pt x="101" y="121"/>
                </a:cubicBezTo>
                <a:cubicBezTo>
                  <a:pt x="101" y="95"/>
                  <a:pt x="101" y="95"/>
                  <a:pt x="101" y="95"/>
                </a:cubicBezTo>
                <a:cubicBezTo>
                  <a:pt x="101" y="79"/>
                  <a:pt x="51" y="66"/>
                  <a:pt x="11" y="64"/>
                </a:cubicBezTo>
                <a:close/>
                <a:moveTo>
                  <a:pt x="97" y="122"/>
                </a:moveTo>
                <a:cubicBezTo>
                  <a:pt x="97" y="123"/>
                  <a:pt x="97" y="124"/>
                  <a:pt x="96" y="124"/>
                </a:cubicBezTo>
                <a:cubicBezTo>
                  <a:pt x="6" y="124"/>
                  <a:pt x="6" y="124"/>
                  <a:pt x="6" y="124"/>
                </a:cubicBezTo>
                <a:cubicBezTo>
                  <a:pt x="5" y="124"/>
                  <a:pt x="4" y="123"/>
                  <a:pt x="4" y="122"/>
                </a:cubicBezTo>
                <a:cubicBezTo>
                  <a:pt x="4" y="7"/>
                  <a:pt x="4" y="7"/>
                  <a:pt x="4" y="7"/>
                </a:cubicBezTo>
                <a:cubicBezTo>
                  <a:pt x="4" y="6"/>
                  <a:pt x="5" y="5"/>
                  <a:pt x="6" y="5"/>
                </a:cubicBezTo>
                <a:cubicBezTo>
                  <a:pt x="96" y="5"/>
                  <a:pt x="96" y="5"/>
                  <a:pt x="96" y="5"/>
                </a:cubicBezTo>
                <a:cubicBezTo>
                  <a:pt x="97" y="5"/>
                  <a:pt x="97" y="6"/>
                  <a:pt x="97" y="7"/>
                </a:cubicBezTo>
                <a:cubicBezTo>
                  <a:pt x="97" y="7"/>
                  <a:pt x="97" y="28"/>
                  <a:pt x="97" y="34"/>
                </a:cubicBezTo>
                <a:cubicBezTo>
                  <a:pt x="97" y="40"/>
                  <a:pt x="82" y="44"/>
                  <a:pt x="73" y="26"/>
                </a:cubicBezTo>
                <a:cubicBezTo>
                  <a:pt x="54" y="57"/>
                  <a:pt x="8" y="64"/>
                  <a:pt x="8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4"/>
                  <a:pt x="48" y="68"/>
                  <a:pt x="73" y="103"/>
                </a:cubicBezTo>
                <a:cubicBezTo>
                  <a:pt x="82" y="85"/>
                  <a:pt x="97" y="88"/>
                  <a:pt x="97" y="95"/>
                </a:cubicBezTo>
                <a:cubicBezTo>
                  <a:pt x="97" y="101"/>
                  <a:pt x="97" y="122"/>
                  <a:pt x="97" y="122"/>
                </a:cubicBezTo>
                <a:close/>
                <a:moveTo>
                  <a:pt x="15" y="16"/>
                </a:moveTo>
                <a:cubicBezTo>
                  <a:pt x="15" y="15"/>
                  <a:pt x="16" y="14"/>
                  <a:pt x="17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6" y="14"/>
                  <a:pt x="87" y="15"/>
                  <a:pt x="87" y="16"/>
                </a:cubicBezTo>
                <a:cubicBezTo>
                  <a:pt x="87" y="17"/>
                  <a:pt x="86" y="18"/>
                  <a:pt x="85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8"/>
                  <a:pt x="15" y="17"/>
                  <a:pt x="15" y="16"/>
                </a:cubicBezTo>
                <a:close/>
                <a:moveTo>
                  <a:pt x="87" y="111"/>
                </a:moveTo>
                <a:cubicBezTo>
                  <a:pt x="87" y="112"/>
                  <a:pt x="86" y="113"/>
                  <a:pt x="85" y="113"/>
                </a:cubicBezTo>
                <a:cubicBezTo>
                  <a:pt x="17" y="113"/>
                  <a:pt x="17" y="113"/>
                  <a:pt x="17" y="113"/>
                </a:cubicBezTo>
                <a:cubicBezTo>
                  <a:pt x="16" y="113"/>
                  <a:pt x="15" y="112"/>
                  <a:pt x="15" y="111"/>
                </a:cubicBezTo>
                <a:cubicBezTo>
                  <a:pt x="15" y="110"/>
                  <a:pt x="16" y="109"/>
                  <a:pt x="17" y="109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86" y="109"/>
                  <a:pt x="87" y="110"/>
                  <a:pt x="87" y="111"/>
                </a:cubicBezTo>
                <a:close/>
                <a:moveTo>
                  <a:pt x="87" y="31"/>
                </a:moveTo>
                <a:cubicBezTo>
                  <a:pt x="87" y="32"/>
                  <a:pt x="86" y="33"/>
                  <a:pt x="85" y="33"/>
                </a:cubicBezTo>
                <a:cubicBezTo>
                  <a:pt x="81" y="33"/>
                  <a:pt x="81" y="33"/>
                  <a:pt x="81" y="33"/>
                </a:cubicBezTo>
                <a:cubicBezTo>
                  <a:pt x="80" y="32"/>
                  <a:pt x="79" y="30"/>
                  <a:pt x="78" y="29"/>
                </a:cubicBezTo>
                <a:cubicBezTo>
                  <a:pt x="85" y="29"/>
                  <a:pt x="85" y="29"/>
                  <a:pt x="85" y="29"/>
                </a:cubicBezTo>
                <a:cubicBezTo>
                  <a:pt x="86" y="29"/>
                  <a:pt x="87" y="30"/>
                  <a:pt x="87" y="31"/>
                </a:cubicBezTo>
                <a:close/>
                <a:moveTo>
                  <a:pt x="15" y="31"/>
                </a:moveTo>
                <a:cubicBezTo>
                  <a:pt x="15" y="30"/>
                  <a:pt x="16" y="29"/>
                  <a:pt x="17" y="29"/>
                </a:cubicBezTo>
                <a:cubicBezTo>
                  <a:pt x="68" y="29"/>
                  <a:pt x="68" y="29"/>
                  <a:pt x="68" y="29"/>
                </a:cubicBezTo>
                <a:cubicBezTo>
                  <a:pt x="67" y="30"/>
                  <a:pt x="66" y="31"/>
                  <a:pt x="65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6" y="33"/>
                  <a:pt x="15" y="32"/>
                  <a:pt x="15" y="31"/>
                </a:cubicBezTo>
                <a:close/>
                <a:moveTo>
                  <a:pt x="15" y="45"/>
                </a:moveTo>
                <a:cubicBezTo>
                  <a:pt x="15" y="44"/>
                  <a:pt x="16" y="43"/>
                  <a:pt x="17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1" y="45"/>
                  <a:pt x="49" y="46"/>
                  <a:pt x="47" y="47"/>
                </a:cubicBezTo>
                <a:cubicBezTo>
                  <a:pt x="17" y="47"/>
                  <a:pt x="17" y="47"/>
                  <a:pt x="17" y="47"/>
                </a:cubicBezTo>
                <a:cubicBezTo>
                  <a:pt x="16" y="47"/>
                  <a:pt x="15" y="46"/>
                  <a:pt x="15" y="45"/>
                </a:cubicBezTo>
                <a:close/>
                <a:moveTo>
                  <a:pt x="15" y="82"/>
                </a:moveTo>
                <a:cubicBezTo>
                  <a:pt x="15" y="81"/>
                  <a:pt x="16" y="80"/>
                  <a:pt x="17" y="80"/>
                </a:cubicBezTo>
                <a:cubicBezTo>
                  <a:pt x="44" y="80"/>
                  <a:pt x="44" y="80"/>
                  <a:pt x="44" y="80"/>
                </a:cubicBezTo>
                <a:cubicBezTo>
                  <a:pt x="46" y="81"/>
                  <a:pt x="48" y="83"/>
                  <a:pt x="50" y="84"/>
                </a:cubicBezTo>
                <a:cubicBezTo>
                  <a:pt x="17" y="84"/>
                  <a:pt x="17" y="84"/>
                  <a:pt x="17" y="84"/>
                </a:cubicBezTo>
                <a:cubicBezTo>
                  <a:pt x="16" y="84"/>
                  <a:pt x="15" y="83"/>
                  <a:pt x="15" y="82"/>
                </a:cubicBezTo>
                <a:close/>
                <a:moveTo>
                  <a:pt x="87" y="97"/>
                </a:moveTo>
                <a:cubicBezTo>
                  <a:pt x="87" y="98"/>
                  <a:pt x="86" y="99"/>
                  <a:pt x="85" y="99"/>
                </a:cubicBezTo>
                <a:cubicBezTo>
                  <a:pt x="79" y="99"/>
                  <a:pt x="79" y="99"/>
                  <a:pt x="79" y="99"/>
                </a:cubicBezTo>
                <a:cubicBezTo>
                  <a:pt x="80" y="97"/>
                  <a:pt x="81" y="95"/>
                  <a:pt x="83" y="95"/>
                </a:cubicBezTo>
                <a:cubicBezTo>
                  <a:pt x="85" y="95"/>
                  <a:pt x="85" y="95"/>
                  <a:pt x="85" y="95"/>
                </a:cubicBezTo>
                <a:cubicBezTo>
                  <a:pt x="86" y="95"/>
                  <a:pt x="87" y="95"/>
                  <a:pt x="87" y="97"/>
                </a:cubicBezTo>
                <a:close/>
                <a:moveTo>
                  <a:pt x="15" y="97"/>
                </a:moveTo>
                <a:cubicBezTo>
                  <a:pt x="15" y="95"/>
                  <a:pt x="16" y="95"/>
                  <a:pt x="17" y="95"/>
                </a:cubicBezTo>
                <a:cubicBezTo>
                  <a:pt x="63" y="95"/>
                  <a:pt x="63" y="95"/>
                  <a:pt x="63" y="95"/>
                </a:cubicBezTo>
                <a:cubicBezTo>
                  <a:pt x="64" y="96"/>
                  <a:pt x="65" y="97"/>
                  <a:pt x="66" y="99"/>
                </a:cubicBezTo>
                <a:cubicBezTo>
                  <a:pt x="17" y="99"/>
                  <a:pt x="17" y="99"/>
                  <a:pt x="17" y="99"/>
                </a:cubicBezTo>
                <a:cubicBezTo>
                  <a:pt x="16" y="99"/>
                  <a:pt x="15" y="98"/>
                  <a:pt x="15" y="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Freeform 101"/>
          <p:cNvSpPr>
            <a:spLocks noEditPoints="1"/>
          </p:cNvSpPr>
          <p:nvPr/>
        </p:nvSpPr>
        <p:spPr bwMode="auto">
          <a:xfrm>
            <a:off x="9237663" y="5100638"/>
            <a:ext cx="404813" cy="474663"/>
          </a:xfrm>
          <a:custGeom>
            <a:avLst/>
            <a:gdLst>
              <a:gd name="T0" fmla="*/ 93 w 121"/>
              <a:gd name="T1" fmla="*/ 85 h 142"/>
              <a:gd name="T2" fmla="*/ 86 w 121"/>
              <a:gd name="T3" fmla="*/ 86 h 142"/>
              <a:gd name="T4" fmla="*/ 80 w 121"/>
              <a:gd name="T5" fmla="*/ 78 h 142"/>
              <a:gd name="T6" fmla="*/ 72 w 121"/>
              <a:gd name="T7" fmla="*/ 75 h 142"/>
              <a:gd name="T8" fmla="*/ 66 w 121"/>
              <a:gd name="T9" fmla="*/ 66 h 142"/>
              <a:gd name="T10" fmla="*/ 66 w 121"/>
              <a:gd name="T11" fmla="*/ 65 h 142"/>
              <a:gd name="T12" fmla="*/ 100 w 121"/>
              <a:gd name="T13" fmla="*/ 43 h 142"/>
              <a:gd name="T14" fmla="*/ 103 w 121"/>
              <a:gd name="T15" fmla="*/ 2 h 142"/>
              <a:gd name="T16" fmla="*/ 99 w 121"/>
              <a:gd name="T17" fmla="*/ 3 h 142"/>
              <a:gd name="T18" fmla="*/ 60 w 121"/>
              <a:gd name="T19" fmla="*/ 58 h 142"/>
              <a:gd name="T20" fmla="*/ 21 w 121"/>
              <a:gd name="T21" fmla="*/ 3 h 142"/>
              <a:gd name="T22" fmla="*/ 16 w 121"/>
              <a:gd name="T23" fmla="*/ 2 h 142"/>
              <a:gd name="T24" fmla="*/ 20 w 121"/>
              <a:gd name="T25" fmla="*/ 43 h 142"/>
              <a:gd name="T26" fmla="*/ 53 w 121"/>
              <a:gd name="T27" fmla="*/ 65 h 142"/>
              <a:gd name="T28" fmla="*/ 54 w 121"/>
              <a:gd name="T29" fmla="*/ 66 h 142"/>
              <a:gd name="T30" fmla="*/ 48 w 121"/>
              <a:gd name="T31" fmla="*/ 74 h 142"/>
              <a:gd name="T32" fmla="*/ 41 w 121"/>
              <a:gd name="T33" fmla="*/ 77 h 142"/>
              <a:gd name="T34" fmla="*/ 35 w 121"/>
              <a:gd name="T35" fmla="*/ 86 h 142"/>
              <a:gd name="T36" fmla="*/ 28 w 121"/>
              <a:gd name="T37" fmla="*/ 85 h 142"/>
              <a:gd name="T38" fmla="*/ 1 w 121"/>
              <a:gd name="T39" fmla="*/ 114 h 142"/>
              <a:gd name="T40" fmla="*/ 30 w 121"/>
              <a:gd name="T41" fmla="*/ 141 h 142"/>
              <a:gd name="T42" fmla="*/ 57 w 121"/>
              <a:gd name="T43" fmla="*/ 112 h 142"/>
              <a:gd name="T44" fmla="*/ 49 w 121"/>
              <a:gd name="T45" fmla="*/ 93 h 142"/>
              <a:gd name="T46" fmla="*/ 54 w 121"/>
              <a:gd name="T47" fmla="*/ 86 h 142"/>
              <a:gd name="T48" fmla="*/ 55 w 121"/>
              <a:gd name="T49" fmla="*/ 81 h 142"/>
              <a:gd name="T50" fmla="*/ 60 w 121"/>
              <a:gd name="T51" fmla="*/ 74 h 142"/>
              <a:gd name="T52" fmla="*/ 66 w 121"/>
              <a:gd name="T53" fmla="*/ 82 h 142"/>
              <a:gd name="T54" fmla="*/ 67 w 121"/>
              <a:gd name="T55" fmla="*/ 87 h 142"/>
              <a:gd name="T56" fmla="*/ 72 w 121"/>
              <a:gd name="T57" fmla="*/ 94 h 142"/>
              <a:gd name="T58" fmla="*/ 64 w 121"/>
              <a:gd name="T59" fmla="*/ 113 h 142"/>
              <a:gd name="T60" fmla="*/ 92 w 121"/>
              <a:gd name="T61" fmla="*/ 141 h 142"/>
              <a:gd name="T62" fmla="*/ 121 w 121"/>
              <a:gd name="T63" fmla="*/ 114 h 142"/>
              <a:gd name="T64" fmla="*/ 93 w 121"/>
              <a:gd name="T65" fmla="*/ 85 h 142"/>
              <a:gd name="T66" fmla="*/ 48 w 121"/>
              <a:gd name="T67" fmla="*/ 112 h 142"/>
              <a:gd name="T68" fmla="*/ 29 w 121"/>
              <a:gd name="T69" fmla="*/ 132 h 142"/>
              <a:gd name="T70" fmla="*/ 10 w 121"/>
              <a:gd name="T71" fmla="*/ 114 h 142"/>
              <a:gd name="T72" fmla="*/ 28 w 121"/>
              <a:gd name="T73" fmla="*/ 94 h 142"/>
              <a:gd name="T74" fmla="*/ 29 w 121"/>
              <a:gd name="T75" fmla="*/ 94 h 142"/>
              <a:gd name="T76" fmla="*/ 43 w 121"/>
              <a:gd name="T77" fmla="*/ 101 h 142"/>
              <a:gd name="T78" fmla="*/ 48 w 121"/>
              <a:gd name="T79" fmla="*/ 112 h 142"/>
              <a:gd name="T80" fmla="*/ 55 w 121"/>
              <a:gd name="T81" fmla="*/ 64 h 142"/>
              <a:gd name="T82" fmla="*/ 55 w 121"/>
              <a:gd name="T83" fmla="*/ 64 h 142"/>
              <a:gd name="T84" fmla="*/ 59 w 121"/>
              <a:gd name="T85" fmla="*/ 58 h 142"/>
              <a:gd name="T86" fmla="*/ 60 w 121"/>
              <a:gd name="T87" fmla="*/ 58 h 142"/>
              <a:gd name="T88" fmla="*/ 60 w 121"/>
              <a:gd name="T89" fmla="*/ 58 h 142"/>
              <a:gd name="T90" fmla="*/ 65 w 121"/>
              <a:gd name="T91" fmla="*/ 63 h 142"/>
              <a:gd name="T92" fmla="*/ 65 w 121"/>
              <a:gd name="T93" fmla="*/ 65 h 142"/>
              <a:gd name="T94" fmla="*/ 60 w 121"/>
              <a:gd name="T95" fmla="*/ 68 h 142"/>
              <a:gd name="T96" fmla="*/ 55 w 121"/>
              <a:gd name="T97" fmla="*/ 64 h 142"/>
              <a:gd name="T98" fmla="*/ 93 w 121"/>
              <a:gd name="T99" fmla="*/ 133 h 142"/>
              <a:gd name="T100" fmla="*/ 73 w 121"/>
              <a:gd name="T101" fmla="*/ 113 h 142"/>
              <a:gd name="T102" fmla="*/ 78 w 121"/>
              <a:gd name="T103" fmla="*/ 101 h 142"/>
              <a:gd name="T104" fmla="*/ 91 w 121"/>
              <a:gd name="T105" fmla="*/ 94 h 142"/>
              <a:gd name="T106" fmla="*/ 93 w 121"/>
              <a:gd name="T107" fmla="*/ 94 h 142"/>
              <a:gd name="T108" fmla="*/ 113 w 121"/>
              <a:gd name="T109" fmla="*/ 113 h 142"/>
              <a:gd name="T110" fmla="*/ 93 w 121"/>
              <a:gd name="T111" fmla="*/ 13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1" h="142">
                <a:moveTo>
                  <a:pt x="93" y="85"/>
                </a:moveTo>
                <a:cubicBezTo>
                  <a:pt x="91" y="85"/>
                  <a:pt x="88" y="85"/>
                  <a:pt x="86" y="86"/>
                </a:cubicBezTo>
                <a:cubicBezTo>
                  <a:pt x="80" y="78"/>
                  <a:pt x="80" y="78"/>
                  <a:pt x="80" y="78"/>
                </a:cubicBezTo>
                <a:cubicBezTo>
                  <a:pt x="78" y="75"/>
                  <a:pt x="75" y="74"/>
                  <a:pt x="72" y="75"/>
                </a:cubicBezTo>
                <a:cubicBezTo>
                  <a:pt x="70" y="73"/>
                  <a:pt x="68" y="69"/>
                  <a:pt x="66" y="66"/>
                </a:cubicBezTo>
                <a:cubicBezTo>
                  <a:pt x="66" y="65"/>
                  <a:pt x="66" y="65"/>
                  <a:pt x="66" y="65"/>
                </a:cubicBezTo>
                <a:cubicBezTo>
                  <a:pt x="70" y="60"/>
                  <a:pt x="86" y="61"/>
                  <a:pt x="100" y="43"/>
                </a:cubicBezTo>
                <a:cubicBezTo>
                  <a:pt x="114" y="26"/>
                  <a:pt x="108" y="4"/>
                  <a:pt x="103" y="2"/>
                </a:cubicBezTo>
                <a:cubicBezTo>
                  <a:pt x="101" y="0"/>
                  <a:pt x="99" y="3"/>
                  <a:pt x="99" y="3"/>
                </a:cubicBezTo>
                <a:cubicBezTo>
                  <a:pt x="96" y="8"/>
                  <a:pt x="75" y="37"/>
                  <a:pt x="60" y="58"/>
                </a:cubicBezTo>
                <a:cubicBezTo>
                  <a:pt x="45" y="37"/>
                  <a:pt x="24" y="8"/>
                  <a:pt x="21" y="3"/>
                </a:cubicBezTo>
                <a:cubicBezTo>
                  <a:pt x="21" y="3"/>
                  <a:pt x="19" y="0"/>
                  <a:pt x="16" y="2"/>
                </a:cubicBezTo>
                <a:cubicBezTo>
                  <a:pt x="12" y="4"/>
                  <a:pt x="5" y="26"/>
                  <a:pt x="20" y="43"/>
                </a:cubicBezTo>
                <a:cubicBezTo>
                  <a:pt x="34" y="61"/>
                  <a:pt x="50" y="60"/>
                  <a:pt x="53" y="65"/>
                </a:cubicBezTo>
                <a:cubicBezTo>
                  <a:pt x="54" y="65"/>
                  <a:pt x="54" y="65"/>
                  <a:pt x="54" y="66"/>
                </a:cubicBezTo>
                <a:cubicBezTo>
                  <a:pt x="52" y="69"/>
                  <a:pt x="50" y="72"/>
                  <a:pt x="48" y="74"/>
                </a:cubicBezTo>
                <a:cubicBezTo>
                  <a:pt x="46" y="74"/>
                  <a:pt x="43" y="75"/>
                  <a:pt x="41" y="77"/>
                </a:cubicBezTo>
                <a:cubicBezTo>
                  <a:pt x="35" y="86"/>
                  <a:pt x="35" y="86"/>
                  <a:pt x="35" y="86"/>
                </a:cubicBezTo>
                <a:cubicBezTo>
                  <a:pt x="33" y="85"/>
                  <a:pt x="30" y="85"/>
                  <a:pt x="28" y="85"/>
                </a:cubicBezTo>
                <a:cubicBezTo>
                  <a:pt x="12" y="86"/>
                  <a:pt x="0" y="99"/>
                  <a:pt x="1" y="114"/>
                </a:cubicBezTo>
                <a:cubicBezTo>
                  <a:pt x="1" y="130"/>
                  <a:pt x="15" y="142"/>
                  <a:pt x="30" y="141"/>
                </a:cubicBezTo>
                <a:cubicBezTo>
                  <a:pt x="46" y="141"/>
                  <a:pt x="58" y="127"/>
                  <a:pt x="57" y="112"/>
                </a:cubicBezTo>
                <a:cubicBezTo>
                  <a:pt x="57" y="105"/>
                  <a:pt x="54" y="98"/>
                  <a:pt x="49" y="93"/>
                </a:cubicBezTo>
                <a:cubicBezTo>
                  <a:pt x="54" y="86"/>
                  <a:pt x="54" y="86"/>
                  <a:pt x="54" y="86"/>
                </a:cubicBezTo>
                <a:cubicBezTo>
                  <a:pt x="55" y="84"/>
                  <a:pt x="55" y="83"/>
                  <a:pt x="55" y="81"/>
                </a:cubicBezTo>
                <a:cubicBezTo>
                  <a:pt x="57" y="79"/>
                  <a:pt x="58" y="76"/>
                  <a:pt x="60" y="74"/>
                </a:cubicBezTo>
                <a:cubicBezTo>
                  <a:pt x="62" y="77"/>
                  <a:pt x="64" y="79"/>
                  <a:pt x="66" y="82"/>
                </a:cubicBezTo>
                <a:cubicBezTo>
                  <a:pt x="66" y="83"/>
                  <a:pt x="66" y="85"/>
                  <a:pt x="67" y="87"/>
                </a:cubicBezTo>
                <a:cubicBezTo>
                  <a:pt x="72" y="94"/>
                  <a:pt x="72" y="94"/>
                  <a:pt x="72" y="94"/>
                </a:cubicBezTo>
                <a:cubicBezTo>
                  <a:pt x="68" y="99"/>
                  <a:pt x="65" y="105"/>
                  <a:pt x="64" y="113"/>
                </a:cubicBezTo>
                <a:cubicBezTo>
                  <a:pt x="64" y="128"/>
                  <a:pt x="77" y="141"/>
                  <a:pt x="92" y="141"/>
                </a:cubicBezTo>
                <a:cubicBezTo>
                  <a:pt x="108" y="142"/>
                  <a:pt x="121" y="129"/>
                  <a:pt x="121" y="114"/>
                </a:cubicBezTo>
                <a:cubicBezTo>
                  <a:pt x="121" y="98"/>
                  <a:pt x="109" y="85"/>
                  <a:pt x="93" y="85"/>
                </a:cubicBezTo>
                <a:close/>
                <a:moveTo>
                  <a:pt x="48" y="112"/>
                </a:moveTo>
                <a:cubicBezTo>
                  <a:pt x="48" y="123"/>
                  <a:pt x="40" y="132"/>
                  <a:pt x="29" y="132"/>
                </a:cubicBezTo>
                <a:cubicBezTo>
                  <a:pt x="19" y="133"/>
                  <a:pt x="10" y="125"/>
                  <a:pt x="10" y="114"/>
                </a:cubicBezTo>
                <a:cubicBezTo>
                  <a:pt x="9" y="104"/>
                  <a:pt x="17" y="95"/>
                  <a:pt x="28" y="94"/>
                </a:cubicBezTo>
                <a:cubicBezTo>
                  <a:pt x="28" y="94"/>
                  <a:pt x="29" y="94"/>
                  <a:pt x="29" y="94"/>
                </a:cubicBezTo>
                <a:cubicBezTo>
                  <a:pt x="35" y="94"/>
                  <a:pt x="40" y="97"/>
                  <a:pt x="43" y="101"/>
                </a:cubicBezTo>
                <a:cubicBezTo>
                  <a:pt x="46" y="104"/>
                  <a:pt x="47" y="108"/>
                  <a:pt x="48" y="112"/>
                </a:cubicBezTo>
                <a:close/>
                <a:moveTo>
                  <a:pt x="55" y="64"/>
                </a:moveTo>
                <a:cubicBezTo>
                  <a:pt x="55" y="64"/>
                  <a:pt x="55" y="64"/>
                  <a:pt x="55" y="64"/>
                </a:cubicBezTo>
                <a:cubicBezTo>
                  <a:pt x="55" y="61"/>
                  <a:pt x="57" y="59"/>
                  <a:pt x="59" y="58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0" y="58"/>
                  <a:pt x="60" y="58"/>
                </a:cubicBezTo>
                <a:cubicBezTo>
                  <a:pt x="63" y="59"/>
                  <a:pt x="65" y="60"/>
                  <a:pt x="65" y="63"/>
                </a:cubicBezTo>
                <a:cubicBezTo>
                  <a:pt x="65" y="63"/>
                  <a:pt x="65" y="64"/>
                  <a:pt x="65" y="65"/>
                </a:cubicBezTo>
                <a:cubicBezTo>
                  <a:pt x="64" y="66"/>
                  <a:pt x="63" y="68"/>
                  <a:pt x="60" y="68"/>
                </a:cubicBezTo>
                <a:cubicBezTo>
                  <a:pt x="58" y="68"/>
                  <a:pt x="56" y="67"/>
                  <a:pt x="55" y="64"/>
                </a:cubicBezTo>
                <a:close/>
                <a:moveTo>
                  <a:pt x="93" y="133"/>
                </a:moveTo>
                <a:cubicBezTo>
                  <a:pt x="82" y="132"/>
                  <a:pt x="73" y="124"/>
                  <a:pt x="73" y="113"/>
                </a:cubicBezTo>
                <a:cubicBezTo>
                  <a:pt x="74" y="108"/>
                  <a:pt x="75" y="104"/>
                  <a:pt x="78" y="101"/>
                </a:cubicBezTo>
                <a:cubicBezTo>
                  <a:pt x="81" y="97"/>
                  <a:pt x="86" y="94"/>
                  <a:pt x="91" y="94"/>
                </a:cubicBezTo>
                <a:cubicBezTo>
                  <a:pt x="92" y="94"/>
                  <a:pt x="93" y="94"/>
                  <a:pt x="93" y="94"/>
                </a:cubicBezTo>
                <a:cubicBezTo>
                  <a:pt x="104" y="94"/>
                  <a:pt x="113" y="103"/>
                  <a:pt x="113" y="113"/>
                </a:cubicBezTo>
                <a:cubicBezTo>
                  <a:pt x="112" y="124"/>
                  <a:pt x="103" y="133"/>
                  <a:pt x="93" y="13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Freeform 102"/>
          <p:cNvSpPr>
            <a:spLocks noEditPoints="1"/>
          </p:cNvSpPr>
          <p:nvPr/>
        </p:nvSpPr>
        <p:spPr bwMode="auto">
          <a:xfrm>
            <a:off x="6338888" y="3206750"/>
            <a:ext cx="466725" cy="414338"/>
          </a:xfrm>
          <a:custGeom>
            <a:avLst/>
            <a:gdLst>
              <a:gd name="T0" fmla="*/ 128 w 140"/>
              <a:gd name="T1" fmla="*/ 0 h 124"/>
              <a:gd name="T2" fmla="*/ 26 w 140"/>
              <a:gd name="T3" fmla="*/ 0 h 124"/>
              <a:gd name="T4" fmla="*/ 15 w 140"/>
              <a:gd name="T5" fmla="*/ 12 h 124"/>
              <a:gd name="T6" fmla="*/ 15 w 140"/>
              <a:gd name="T7" fmla="*/ 25 h 124"/>
              <a:gd name="T8" fmla="*/ 12 w 140"/>
              <a:gd name="T9" fmla="*/ 25 h 124"/>
              <a:gd name="T10" fmla="*/ 0 w 140"/>
              <a:gd name="T11" fmla="*/ 37 h 124"/>
              <a:gd name="T12" fmla="*/ 0 w 140"/>
              <a:gd name="T13" fmla="*/ 113 h 124"/>
              <a:gd name="T14" fmla="*/ 12 w 140"/>
              <a:gd name="T15" fmla="*/ 124 h 124"/>
              <a:gd name="T16" fmla="*/ 114 w 140"/>
              <a:gd name="T17" fmla="*/ 124 h 124"/>
              <a:gd name="T18" fmla="*/ 126 w 140"/>
              <a:gd name="T19" fmla="*/ 113 h 124"/>
              <a:gd name="T20" fmla="*/ 126 w 140"/>
              <a:gd name="T21" fmla="*/ 100 h 124"/>
              <a:gd name="T22" fmla="*/ 128 w 140"/>
              <a:gd name="T23" fmla="*/ 100 h 124"/>
              <a:gd name="T24" fmla="*/ 140 w 140"/>
              <a:gd name="T25" fmla="*/ 88 h 124"/>
              <a:gd name="T26" fmla="*/ 140 w 140"/>
              <a:gd name="T27" fmla="*/ 12 h 124"/>
              <a:gd name="T28" fmla="*/ 128 w 140"/>
              <a:gd name="T29" fmla="*/ 0 h 124"/>
              <a:gd name="T30" fmla="*/ 127 w 140"/>
              <a:gd name="T31" fmla="*/ 8 h 124"/>
              <a:gd name="T32" fmla="*/ 130 w 140"/>
              <a:gd name="T33" fmla="*/ 10 h 124"/>
              <a:gd name="T34" fmla="*/ 127 w 140"/>
              <a:gd name="T35" fmla="*/ 13 h 124"/>
              <a:gd name="T36" fmla="*/ 124 w 140"/>
              <a:gd name="T37" fmla="*/ 10 h 124"/>
              <a:gd name="T38" fmla="*/ 127 w 140"/>
              <a:gd name="T39" fmla="*/ 8 h 124"/>
              <a:gd name="T40" fmla="*/ 106 w 140"/>
              <a:gd name="T41" fmla="*/ 8 h 124"/>
              <a:gd name="T42" fmla="*/ 119 w 140"/>
              <a:gd name="T43" fmla="*/ 8 h 124"/>
              <a:gd name="T44" fmla="*/ 122 w 140"/>
              <a:gd name="T45" fmla="*/ 10 h 124"/>
              <a:gd name="T46" fmla="*/ 119 w 140"/>
              <a:gd name="T47" fmla="*/ 13 h 124"/>
              <a:gd name="T48" fmla="*/ 106 w 140"/>
              <a:gd name="T49" fmla="*/ 13 h 124"/>
              <a:gd name="T50" fmla="*/ 103 w 140"/>
              <a:gd name="T51" fmla="*/ 10 h 124"/>
              <a:gd name="T52" fmla="*/ 106 w 140"/>
              <a:gd name="T53" fmla="*/ 8 h 124"/>
              <a:gd name="T54" fmla="*/ 119 w 140"/>
              <a:gd name="T55" fmla="*/ 113 h 124"/>
              <a:gd name="T56" fmla="*/ 114 w 140"/>
              <a:gd name="T57" fmla="*/ 118 h 124"/>
              <a:gd name="T58" fmla="*/ 12 w 140"/>
              <a:gd name="T59" fmla="*/ 118 h 124"/>
              <a:gd name="T60" fmla="*/ 7 w 140"/>
              <a:gd name="T61" fmla="*/ 113 h 124"/>
              <a:gd name="T62" fmla="*/ 7 w 140"/>
              <a:gd name="T63" fmla="*/ 44 h 124"/>
              <a:gd name="T64" fmla="*/ 119 w 140"/>
              <a:gd name="T65" fmla="*/ 44 h 124"/>
              <a:gd name="T66" fmla="*/ 119 w 140"/>
              <a:gd name="T67" fmla="*/ 113 h 124"/>
              <a:gd name="T68" fmla="*/ 89 w 140"/>
              <a:gd name="T69" fmla="*/ 35 h 124"/>
              <a:gd name="T70" fmla="*/ 91 w 140"/>
              <a:gd name="T71" fmla="*/ 33 h 124"/>
              <a:gd name="T72" fmla="*/ 105 w 140"/>
              <a:gd name="T73" fmla="*/ 33 h 124"/>
              <a:gd name="T74" fmla="*/ 107 w 140"/>
              <a:gd name="T75" fmla="*/ 35 h 124"/>
              <a:gd name="T76" fmla="*/ 105 w 140"/>
              <a:gd name="T77" fmla="*/ 38 h 124"/>
              <a:gd name="T78" fmla="*/ 91 w 140"/>
              <a:gd name="T79" fmla="*/ 38 h 124"/>
              <a:gd name="T80" fmla="*/ 89 w 140"/>
              <a:gd name="T81" fmla="*/ 35 h 124"/>
              <a:gd name="T82" fmla="*/ 110 w 140"/>
              <a:gd name="T83" fmla="*/ 35 h 124"/>
              <a:gd name="T84" fmla="*/ 113 w 140"/>
              <a:gd name="T85" fmla="*/ 33 h 124"/>
              <a:gd name="T86" fmla="*/ 115 w 140"/>
              <a:gd name="T87" fmla="*/ 35 h 124"/>
              <a:gd name="T88" fmla="*/ 113 w 140"/>
              <a:gd name="T89" fmla="*/ 38 h 124"/>
              <a:gd name="T90" fmla="*/ 110 w 140"/>
              <a:gd name="T91" fmla="*/ 35 h 124"/>
              <a:gd name="T92" fmla="*/ 134 w 140"/>
              <a:gd name="T93" fmla="*/ 88 h 124"/>
              <a:gd name="T94" fmla="*/ 128 w 140"/>
              <a:gd name="T95" fmla="*/ 93 h 124"/>
              <a:gd name="T96" fmla="*/ 126 w 140"/>
              <a:gd name="T97" fmla="*/ 93 h 124"/>
              <a:gd name="T98" fmla="*/ 126 w 140"/>
              <a:gd name="T99" fmla="*/ 37 h 124"/>
              <a:gd name="T100" fmla="*/ 114 w 140"/>
              <a:gd name="T101" fmla="*/ 25 h 124"/>
              <a:gd name="T102" fmla="*/ 21 w 140"/>
              <a:gd name="T103" fmla="*/ 25 h 124"/>
              <a:gd name="T104" fmla="*/ 21 w 140"/>
              <a:gd name="T105" fmla="*/ 20 h 124"/>
              <a:gd name="T106" fmla="*/ 134 w 140"/>
              <a:gd name="T107" fmla="*/ 20 h 124"/>
              <a:gd name="T108" fmla="*/ 134 w 140"/>
              <a:gd name="T109" fmla="*/ 8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0" h="124">
                <a:moveTo>
                  <a:pt x="128" y="0"/>
                </a:moveTo>
                <a:cubicBezTo>
                  <a:pt x="26" y="0"/>
                  <a:pt x="26" y="0"/>
                  <a:pt x="26" y="0"/>
                </a:cubicBezTo>
                <a:cubicBezTo>
                  <a:pt x="20" y="0"/>
                  <a:pt x="15" y="6"/>
                  <a:pt x="15" y="12"/>
                </a:cubicBezTo>
                <a:cubicBezTo>
                  <a:pt x="15" y="25"/>
                  <a:pt x="15" y="25"/>
                  <a:pt x="15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5" y="25"/>
                  <a:pt x="0" y="30"/>
                  <a:pt x="0" y="3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9"/>
                  <a:pt x="5" y="124"/>
                  <a:pt x="12" y="124"/>
                </a:cubicBezTo>
                <a:cubicBezTo>
                  <a:pt x="114" y="124"/>
                  <a:pt x="114" y="124"/>
                  <a:pt x="114" y="124"/>
                </a:cubicBezTo>
                <a:cubicBezTo>
                  <a:pt x="120" y="124"/>
                  <a:pt x="126" y="119"/>
                  <a:pt x="126" y="113"/>
                </a:cubicBezTo>
                <a:cubicBezTo>
                  <a:pt x="126" y="100"/>
                  <a:pt x="126" y="100"/>
                  <a:pt x="126" y="100"/>
                </a:cubicBezTo>
                <a:cubicBezTo>
                  <a:pt x="128" y="100"/>
                  <a:pt x="128" y="100"/>
                  <a:pt x="128" y="100"/>
                </a:cubicBezTo>
                <a:cubicBezTo>
                  <a:pt x="135" y="100"/>
                  <a:pt x="140" y="94"/>
                  <a:pt x="140" y="88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6"/>
                  <a:pt x="135" y="0"/>
                  <a:pt x="128" y="0"/>
                </a:cubicBezTo>
                <a:close/>
                <a:moveTo>
                  <a:pt x="127" y="8"/>
                </a:moveTo>
                <a:cubicBezTo>
                  <a:pt x="129" y="8"/>
                  <a:pt x="130" y="9"/>
                  <a:pt x="130" y="10"/>
                </a:cubicBezTo>
                <a:cubicBezTo>
                  <a:pt x="130" y="12"/>
                  <a:pt x="129" y="13"/>
                  <a:pt x="127" y="13"/>
                </a:cubicBezTo>
                <a:cubicBezTo>
                  <a:pt x="126" y="13"/>
                  <a:pt x="124" y="12"/>
                  <a:pt x="124" y="10"/>
                </a:cubicBezTo>
                <a:cubicBezTo>
                  <a:pt x="124" y="9"/>
                  <a:pt x="126" y="8"/>
                  <a:pt x="127" y="8"/>
                </a:cubicBezTo>
                <a:close/>
                <a:moveTo>
                  <a:pt x="106" y="8"/>
                </a:moveTo>
                <a:cubicBezTo>
                  <a:pt x="119" y="8"/>
                  <a:pt x="119" y="8"/>
                  <a:pt x="119" y="8"/>
                </a:cubicBezTo>
                <a:cubicBezTo>
                  <a:pt x="121" y="8"/>
                  <a:pt x="122" y="9"/>
                  <a:pt x="122" y="10"/>
                </a:cubicBezTo>
                <a:cubicBezTo>
                  <a:pt x="122" y="12"/>
                  <a:pt x="121" y="13"/>
                  <a:pt x="119" y="13"/>
                </a:cubicBezTo>
                <a:cubicBezTo>
                  <a:pt x="106" y="13"/>
                  <a:pt x="106" y="13"/>
                  <a:pt x="106" y="13"/>
                </a:cubicBezTo>
                <a:cubicBezTo>
                  <a:pt x="105" y="13"/>
                  <a:pt x="103" y="12"/>
                  <a:pt x="103" y="10"/>
                </a:cubicBezTo>
                <a:cubicBezTo>
                  <a:pt x="103" y="9"/>
                  <a:pt x="105" y="8"/>
                  <a:pt x="106" y="8"/>
                </a:cubicBezTo>
                <a:close/>
                <a:moveTo>
                  <a:pt x="119" y="113"/>
                </a:moveTo>
                <a:cubicBezTo>
                  <a:pt x="119" y="116"/>
                  <a:pt x="117" y="118"/>
                  <a:pt x="114" y="118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9" y="118"/>
                  <a:pt x="7" y="116"/>
                  <a:pt x="7" y="113"/>
                </a:cubicBezTo>
                <a:cubicBezTo>
                  <a:pt x="7" y="44"/>
                  <a:pt x="7" y="44"/>
                  <a:pt x="7" y="44"/>
                </a:cubicBezTo>
                <a:cubicBezTo>
                  <a:pt x="119" y="44"/>
                  <a:pt x="119" y="44"/>
                  <a:pt x="119" y="44"/>
                </a:cubicBezTo>
                <a:lnTo>
                  <a:pt x="119" y="113"/>
                </a:lnTo>
                <a:close/>
                <a:moveTo>
                  <a:pt x="89" y="35"/>
                </a:moveTo>
                <a:cubicBezTo>
                  <a:pt x="89" y="34"/>
                  <a:pt x="90" y="33"/>
                  <a:pt x="91" y="33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6" y="33"/>
                  <a:pt x="107" y="34"/>
                  <a:pt x="107" y="35"/>
                </a:cubicBezTo>
                <a:cubicBezTo>
                  <a:pt x="107" y="37"/>
                  <a:pt x="106" y="38"/>
                  <a:pt x="105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0" y="38"/>
                  <a:pt x="89" y="37"/>
                  <a:pt x="89" y="35"/>
                </a:cubicBezTo>
                <a:close/>
                <a:moveTo>
                  <a:pt x="110" y="35"/>
                </a:moveTo>
                <a:cubicBezTo>
                  <a:pt x="110" y="34"/>
                  <a:pt x="111" y="33"/>
                  <a:pt x="113" y="33"/>
                </a:cubicBezTo>
                <a:cubicBezTo>
                  <a:pt x="114" y="33"/>
                  <a:pt x="115" y="34"/>
                  <a:pt x="115" y="35"/>
                </a:cubicBezTo>
                <a:cubicBezTo>
                  <a:pt x="115" y="37"/>
                  <a:pt x="114" y="38"/>
                  <a:pt x="113" y="38"/>
                </a:cubicBezTo>
                <a:cubicBezTo>
                  <a:pt x="111" y="38"/>
                  <a:pt x="110" y="37"/>
                  <a:pt x="110" y="35"/>
                </a:cubicBezTo>
                <a:close/>
                <a:moveTo>
                  <a:pt x="134" y="88"/>
                </a:moveTo>
                <a:cubicBezTo>
                  <a:pt x="134" y="91"/>
                  <a:pt x="131" y="93"/>
                  <a:pt x="128" y="93"/>
                </a:cubicBezTo>
                <a:cubicBezTo>
                  <a:pt x="126" y="93"/>
                  <a:pt x="126" y="93"/>
                  <a:pt x="126" y="93"/>
                </a:cubicBezTo>
                <a:cubicBezTo>
                  <a:pt x="126" y="37"/>
                  <a:pt x="126" y="37"/>
                  <a:pt x="126" y="37"/>
                </a:cubicBezTo>
                <a:cubicBezTo>
                  <a:pt x="126" y="30"/>
                  <a:pt x="120" y="25"/>
                  <a:pt x="114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0"/>
                  <a:pt x="21" y="20"/>
                  <a:pt x="21" y="20"/>
                </a:cubicBezTo>
                <a:cubicBezTo>
                  <a:pt x="134" y="20"/>
                  <a:pt x="134" y="20"/>
                  <a:pt x="134" y="20"/>
                </a:cubicBezTo>
                <a:lnTo>
                  <a:pt x="134" y="8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Freeform 103"/>
          <p:cNvSpPr>
            <a:spLocks noEditPoints="1"/>
          </p:cNvSpPr>
          <p:nvPr/>
        </p:nvSpPr>
        <p:spPr bwMode="auto">
          <a:xfrm>
            <a:off x="6354763" y="6088063"/>
            <a:ext cx="434975" cy="427038"/>
          </a:xfrm>
          <a:custGeom>
            <a:avLst/>
            <a:gdLst>
              <a:gd name="T0" fmla="*/ 128 w 130"/>
              <a:gd name="T1" fmla="*/ 36 h 128"/>
              <a:gd name="T2" fmla="*/ 128 w 130"/>
              <a:gd name="T3" fmla="*/ 12 h 128"/>
              <a:gd name="T4" fmla="*/ 125 w 130"/>
              <a:gd name="T5" fmla="*/ 38 h 128"/>
              <a:gd name="T6" fmla="*/ 130 w 130"/>
              <a:gd name="T7" fmla="*/ 60 h 128"/>
              <a:gd name="T8" fmla="*/ 128 w 130"/>
              <a:gd name="T9" fmla="*/ 64 h 128"/>
              <a:gd name="T10" fmla="*/ 128 w 130"/>
              <a:gd name="T11" fmla="*/ 88 h 128"/>
              <a:gd name="T12" fmla="*/ 128 w 130"/>
              <a:gd name="T13" fmla="*/ 64 h 128"/>
              <a:gd name="T14" fmla="*/ 125 w 130"/>
              <a:gd name="T15" fmla="*/ 114 h 128"/>
              <a:gd name="T16" fmla="*/ 130 w 130"/>
              <a:gd name="T17" fmla="*/ 93 h 128"/>
              <a:gd name="T18" fmla="*/ 121 w 130"/>
              <a:gd name="T19" fmla="*/ 12 h 128"/>
              <a:gd name="T20" fmla="*/ 121 w 130"/>
              <a:gd name="T21" fmla="*/ 62 h 128"/>
              <a:gd name="T22" fmla="*/ 121 w 130"/>
              <a:gd name="T23" fmla="*/ 90 h 128"/>
              <a:gd name="T24" fmla="*/ 109 w 130"/>
              <a:gd name="T25" fmla="*/ 128 h 128"/>
              <a:gd name="T26" fmla="*/ 10 w 130"/>
              <a:gd name="T27" fmla="*/ 116 h 128"/>
              <a:gd name="T28" fmla="*/ 4 w 130"/>
              <a:gd name="T29" fmla="*/ 116 h 128"/>
              <a:gd name="T30" fmla="*/ 6 w 130"/>
              <a:gd name="T31" fmla="*/ 108 h 128"/>
              <a:gd name="T32" fmla="*/ 10 w 130"/>
              <a:gd name="T33" fmla="*/ 104 h 128"/>
              <a:gd name="T34" fmla="*/ 4 w 130"/>
              <a:gd name="T35" fmla="*/ 104 h 128"/>
              <a:gd name="T36" fmla="*/ 6 w 130"/>
              <a:gd name="T37" fmla="*/ 95 h 128"/>
              <a:gd name="T38" fmla="*/ 10 w 130"/>
              <a:gd name="T39" fmla="*/ 91 h 128"/>
              <a:gd name="T40" fmla="*/ 4 w 130"/>
              <a:gd name="T41" fmla="*/ 91 h 128"/>
              <a:gd name="T42" fmla="*/ 6 w 130"/>
              <a:gd name="T43" fmla="*/ 83 h 128"/>
              <a:gd name="T44" fmla="*/ 10 w 130"/>
              <a:gd name="T45" fmla="*/ 49 h 128"/>
              <a:gd name="T46" fmla="*/ 4 w 130"/>
              <a:gd name="T47" fmla="*/ 49 h 128"/>
              <a:gd name="T48" fmla="*/ 6 w 130"/>
              <a:gd name="T49" fmla="*/ 41 h 128"/>
              <a:gd name="T50" fmla="*/ 10 w 130"/>
              <a:gd name="T51" fmla="*/ 36 h 128"/>
              <a:gd name="T52" fmla="*/ 4 w 130"/>
              <a:gd name="T53" fmla="*/ 36 h 128"/>
              <a:gd name="T54" fmla="*/ 6 w 130"/>
              <a:gd name="T55" fmla="*/ 28 h 128"/>
              <a:gd name="T56" fmla="*/ 10 w 130"/>
              <a:gd name="T57" fmla="*/ 24 h 128"/>
              <a:gd name="T58" fmla="*/ 4 w 130"/>
              <a:gd name="T59" fmla="*/ 24 h 128"/>
              <a:gd name="T60" fmla="*/ 6 w 130"/>
              <a:gd name="T61" fmla="*/ 15 h 128"/>
              <a:gd name="T62" fmla="*/ 10 w 130"/>
              <a:gd name="T63" fmla="*/ 12 h 128"/>
              <a:gd name="T64" fmla="*/ 121 w 130"/>
              <a:gd name="T65" fmla="*/ 12 h 128"/>
              <a:gd name="T66" fmla="*/ 13 w 130"/>
              <a:gd name="T67" fmla="*/ 107 h 128"/>
              <a:gd name="T68" fmla="*/ 17 w 130"/>
              <a:gd name="T69" fmla="*/ 112 h 128"/>
              <a:gd name="T70" fmla="*/ 13 w 130"/>
              <a:gd name="T71" fmla="*/ 117 h 128"/>
              <a:gd name="T72" fmla="*/ 21 w 130"/>
              <a:gd name="T73" fmla="*/ 108 h 128"/>
              <a:gd name="T74" fmla="*/ 13 w 130"/>
              <a:gd name="T75" fmla="*/ 94 h 128"/>
              <a:gd name="T76" fmla="*/ 17 w 130"/>
              <a:gd name="T77" fmla="*/ 99 h 128"/>
              <a:gd name="T78" fmla="*/ 13 w 130"/>
              <a:gd name="T79" fmla="*/ 105 h 128"/>
              <a:gd name="T80" fmla="*/ 21 w 130"/>
              <a:gd name="T81" fmla="*/ 96 h 128"/>
              <a:gd name="T82" fmla="*/ 13 w 130"/>
              <a:gd name="T83" fmla="*/ 82 h 128"/>
              <a:gd name="T84" fmla="*/ 17 w 130"/>
              <a:gd name="T85" fmla="*/ 87 h 128"/>
              <a:gd name="T86" fmla="*/ 13 w 130"/>
              <a:gd name="T87" fmla="*/ 92 h 128"/>
              <a:gd name="T88" fmla="*/ 21 w 130"/>
              <a:gd name="T89" fmla="*/ 83 h 128"/>
              <a:gd name="T90" fmla="*/ 13 w 130"/>
              <a:gd name="T91" fmla="*/ 40 h 128"/>
              <a:gd name="T92" fmla="*/ 17 w 130"/>
              <a:gd name="T93" fmla="*/ 45 h 128"/>
              <a:gd name="T94" fmla="*/ 13 w 130"/>
              <a:gd name="T95" fmla="*/ 50 h 128"/>
              <a:gd name="T96" fmla="*/ 21 w 130"/>
              <a:gd name="T97" fmla="*/ 41 h 128"/>
              <a:gd name="T98" fmla="*/ 13 w 130"/>
              <a:gd name="T99" fmla="*/ 27 h 128"/>
              <a:gd name="T100" fmla="*/ 17 w 130"/>
              <a:gd name="T101" fmla="*/ 32 h 128"/>
              <a:gd name="T102" fmla="*/ 13 w 130"/>
              <a:gd name="T103" fmla="*/ 37 h 128"/>
              <a:gd name="T104" fmla="*/ 21 w 130"/>
              <a:gd name="T105" fmla="*/ 28 h 128"/>
              <a:gd name="T106" fmla="*/ 13 w 130"/>
              <a:gd name="T107" fmla="*/ 14 h 128"/>
              <a:gd name="T108" fmla="*/ 17 w 130"/>
              <a:gd name="T109" fmla="*/ 19 h 128"/>
              <a:gd name="T110" fmla="*/ 13 w 130"/>
              <a:gd name="T111" fmla="*/ 24 h 128"/>
              <a:gd name="T112" fmla="*/ 21 w 130"/>
              <a:gd name="T113" fmla="*/ 15 h 128"/>
              <a:gd name="T114" fmla="*/ 48 w 130"/>
              <a:gd name="T115" fmla="*/ 19 h 128"/>
              <a:gd name="T116" fmla="*/ 89 w 130"/>
              <a:gd name="T117" fmla="*/ 4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0" h="128">
                <a:moveTo>
                  <a:pt x="130" y="15"/>
                </a:moveTo>
                <a:cubicBezTo>
                  <a:pt x="130" y="34"/>
                  <a:pt x="130" y="34"/>
                  <a:pt x="130" y="34"/>
                </a:cubicBezTo>
                <a:cubicBezTo>
                  <a:pt x="130" y="35"/>
                  <a:pt x="129" y="36"/>
                  <a:pt x="128" y="36"/>
                </a:cubicBezTo>
                <a:cubicBezTo>
                  <a:pt x="125" y="36"/>
                  <a:pt x="125" y="36"/>
                  <a:pt x="125" y="36"/>
                </a:cubicBezTo>
                <a:cubicBezTo>
                  <a:pt x="125" y="12"/>
                  <a:pt x="125" y="12"/>
                  <a:pt x="125" y="1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9" y="12"/>
                  <a:pt x="130" y="13"/>
                  <a:pt x="130" y="15"/>
                </a:cubicBezTo>
                <a:close/>
                <a:moveTo>
                  <a:pt x="128" y="38"/>
                </a:moveTo>
                <a:cubicBezTo>
                  <a:pt x="125" y="38"/>
                  <a:pt x="125" y="38"/>
                  <a:pt x="125" y="38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8" y="62"/>
                  <a:pt x="128" y="62"/>
                  <a:pt x="128" y="62"/>
                </a:cubicBezTo>
                <a:cubicBezTo>
                  <a:pt x="129" y="62"/>
                  <a:pt x="130" y="61"/>
                  <a:pt x="130" y="60"/>
                </a:cubicBezTo>
                <a:cubicBezTo>
                  <a:pt x="130" y="41"/>
                  <a:pt x="130" y="41"/>
                  <a:pt x="130" y="41"/>
                </a:cubicBezTo>
                <a:cubicBezTo>
                  <a:pt x="130" y="39"/>
                  <a:pt x="129" y="38"/>
                  <a:pt x="128" y="38"/>
                </a:cubicBezTo>
                <a:close/>
                <a:moveTo>
                  <a:pt x="128" y="64"/>
                </a:moveTo>
                <a:cubicBezTo>
                  <a:pt x="125" y="64"/>
                  <a:pt x="125" y="64"/>
                  <a:pt x="125" y="64"/>
                </a:cubicBezTo>
                <a:cubicBezTo>
                  <a:pt x="125" y="88"/>
                  <a:pt x="125" y="88"/>
                  <a:pt x="125" y="88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9" y="88"/>
                  <a:pt x="130" y="87"/>
                  <a:pt x="130" y="86"/>
                </a:cubicBezTo>
                <a:cubicBezTo>
                  <a:pt x="130" y="67"/>
                  <a:pt x="130" y="67"/>
                  <a:pt x="130" y="67"/>
                </a:cubicBezTo>
                <a:cubicBezTo>
                  <a:pt x="130" y="65"/>
                  <a:pt x="129" y="64"/>
                  <a:pt x="128" y="64"/>
                </a:cubicBezTo>
                <a:close/>
                <a:moveTo>
                  <a:pt x="128" y="90"/>
                </a:moveTo>
                <a:cubicBezTo>
                  <a:pt x="125" y="90"/>
                  <a:pt x="125" y="90"/>
                  <a:pt x="125" y="90"/>
                </a:cubicBezTo>
                <a:cubicBezTo>
                  <a:pt x="125" y="114"/>
                  <a:pt x="125" y="114"/>
                  <a:pt x="125" y="11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9" y="114"/>
                  <a:pt x="130" y="113"/>
                  <a:pt x="130" y="112"/>
                </a:cubicBezTo>
                <a:cubicBezTo>
                  <a:pt x="130" y="93"/>
                  <a:pt x="130" y="93"/>
                  <a:pt x="130" y="93"/>
                </a:cubicBezTo>
                <a:cubicBezTo>
                  <a:pt x="130" y="91"/>
                  <a:pt x="129" y="90"/>
                  <a:pt x="128" y="90"/>
                </a:cubicBezTo>
                <a:close/>
                <a:moveTo>
                  <a:pt x="121" y="12"/>
                </a:moveTo>
                <a:cubicBezTo>
                  <a:pt x="121" y="12"/>
                  <a:pt x="121" y="12"/>
                  <a:pt x="121" y="12"/>
                </a:cubicBezTo>
                <a:cubicBezTo>
                  <a:pt x="121" y="36"/>
                  <a:pt x="121" y="36"/>
                  <a:pt x="121" y="36"/>
                </a:cubicBezTo>
                <a:cubicBezTo>
                  <a:pt x="121" y="38"/>
                  <a:pt x="121" y="38"/>
                  <a:pt x="121" y="38"/>
                </a:cubicBezTo>
                <a:cubicBezTo>
                  <a:pt x="121" y="62"/>
                  <a:pt x="121" y="62"/>
                  <a:pt x="121" y="62"/>
                </a:cubicBezTo>
                <a:cubicBezTo>
                  <a:pt x="121" y="64"/>
                  <a:pt x="121" y="64"/>
                  <a:pt x="121" y="64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1" y="114"/>
                  <a:pt x="121" y="114"/>
                  <a:pt x="121" y="114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21" y="123"/>
                  <a:pt x="115" y="128"/>
                  <a:pt x="109" y="128"/>
                </a:cubicBezTo>
                <a:cubicBezTo>
                  <a:pt x="22" y="128"/>
                  <a:pt x="22" y="128"/>
                  <a:pt x="22" y="128"/>
                </a:cubicBezTo>
                <a:cubicBezTo>
                  <a:pt x="15" y="128"/>
                  <a:pt x="10" y="123"/>
                  <a:pt x="10" y="117"/>
                </a:cubicBezTo>
                <a:cubicBezTo>
                  <a:pt x="10" y="116"/>
                  <a:pt x="10" y="116"/>
                  <a:pt x="10" y="116"/>
                </a:cubicBezTo>
                <a:cubicBezTo>
                  <a:pt x="8" y="116"/>
                  <a:pt x="8" y="116"/>
                  <a:pt x="8" y="116"/>
                </a:cubicBezTo>
                <a:cubicBezTo>
                  <a:pt x="6" y="116"/>
                  <a:pt x="6" y="116"/>
                  <a:pt x="6" y="116"/>
                </a:cubicBezTo>
                <a:cubicBezTo>
                  <a:pt x="4" y="116"/>
                  <a:pt x="4" y="116"/>
                  <a:pt x="4" y="116"/>
                </a:cubicBezTo>
                <a:cubicBezTo>
                  <a:pt x="2" y="116"/>
                  <a:pt x="0" y="115"/>
                  <a:pt x="0" y="112"/>
                </a:cubicBezTo>
                <a:cubicBezTo>
                  <a:pt x="0" y="110"/>
                  <a:pt x="2" y="108"/>
                  <a:pt x="4" y="108"/>
                </a:cubicBezTo>
                <a:cubicBezTo>
                  <a:pt x="6" y="108"/>
                  <a:pt x="6" y="108"/>
                  <a:pt x="6" y="108"/>
                </a:cubicBezTo>
                <a:cubicBezTo>
                  <a:pt x="8" y="108"/>
                  <a:pt x="8" y="108"/>
                  <a:pt x="8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4" y="104"/>
                  <a:pt x="4" y="104"/>
                  <a:pt x="4" y="104"/>
                </a:cubicBezTo>
                <a:cubicBezTo>
                  <a:pt x="2" y="104"/>
                  <a:pt x="0" y="102"/>
                  <a:pt x="0" y="99"/>
                </a:cubicBezTo>
                <a:cubicBezTo>
                  <a:pt x="0" y="97"/>
                  <a:pt x="2" y="95"/>
                  <a:pt x="4" y="95"/>
                </a:cubicBezTo>
                <a:cubicBezTo>
                  <a:pt x="6" y="95"/>
                  <a:pt x="6" y="95"/>
                  <a:pt x="6" y="95"/>
                </a:cubicBezTo>
                <a:cubicBezTo>
                  <a:pt x="8" y="95"/>
                  <a:pt x="8" y="95"/>
                  <a:pt x="8" y="95"/>
                </a:cubicBezTo>
                <a:cubicBezTo>
                  <a:pt x="10" y="95"/>
                  <a:pt x="10" y="95"/>
                  <a:pt x="10" y="95"/>
                </a:cubicBezTo>
                <a:cubicBezTo>
                  <a:pt x="10" y="91"/>
                  <a:pt x="10" y="91"/>
                  <a:pt x="10" y="91"/>
                </a:cubicBezTo>
                <a:cubicBezTo>
                  <a:pt x="8" y="91"/>
                  <a:pt x="8" y="91"/>
                  <a:pt x="8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4" y="91"/>
                  <a:pt x="4" y="91"/>
                  <a:pt x="4" y="91"/>
                </a:cubicBezTo>
                <a:cubicBezTo>
                  <a:pt x="2" y="91"/>
                  <a:pt x="0" y="89"/>
                  <a:pt x="0" y="87"/>
                </a:cubicBezTo>
                <a:cubicBezTo>
                  <a:pt x="0" y="84"/>
                  <a:pt x="2" y="83"/>
                  <a:pt x="4" y="83"/>
                </a:cubicBezTo>
                <a:cubicBezTo>
                  <a:pt x="6" y="83"/>
                  <a:pt x="6" y="83"/>
                  <a:pt x="6" y="83"/>
                </a:cubicBezTo>
                <a:cubicBezTo>
                  <a:pt x="8" y="83"/>
                  <a:pt x="8" y="83"/>
                  <a:pt x="8" y="83"/>
                </a:cubicBezTo>
                <a:cubicBezTo>
                  <a:pt x="10" y="83"/>
                  <a:pt x="10" y="83"/>
                  <a:pt x="10" y="83"/>
                </a:cubicBezTo>
                <a:cubicBezTo>
                  <a:pt x="10" y="49"/>
                  <a:pt x="10" y="49"/>
                  <a:pt x="10" y="49"/>
                </a:cubicBezTo>
                <a:cubicBezTo>
                  <a:pt x="8" y="49"/>
                  <a:pt x="8" y="49"/>
                  <a:pt x="8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2" y="49"/>
                  <a:pt x="0" y="47"/>
                  <a:pt x="0" y="45"/>
                </a:cubicBezTo>
                <a:cubicBezTo>
                  <a:pt x="0" y="43"/>
                  <a:pt x="2" y="41"/>
                  <a:pt x="4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36"/>
                  <a:pt x="10" y="36"/>
                  <a:pt x="10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2" y="36"/>
                  <a:pt x="0" y="34"/>
                  <a:pt x="0" y="32"/>
                </a:cubicBezTo>
                <a:cubicBezTo>
                  <a:pt x="0" y="30"/>
                  <a:pt x="2" y="28"/>
                  <a:pt x="4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4"/>
                  <a:pt x="10" y="24"/>
                  <a:pt x="10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2"/>
                  <a:pt x="0" y="19"/>
                </a:cubicBezTo>
                <a:cubicBezTo>
                  <a:pt x="0" y="17"/>
                  <a:pt x="2" y="15"/>
                  <a:pt x="4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6"/>
                  <a:pt x="15" y="0"/>
                  <a:pt x="22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15" y="0"/>
                  <a:pt x="121" y="6"/>
                  <a:pt x="121" y="12"/>
                </a:cubicBezTo>
                <a:close/>
                <a:moveTo>
                  <a:pt x="21" y="108"/>
                </a:moveTo>
                <a:cubicBezTo>
                  <a:pt x="21" y="108"/>
                  <a:pt x="20" y="107"/>
                  <a:pt x="20" y="107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3" y="107"/>
                  <a:pt x="12" y="108"/>
                  <a:pt x="12" y="108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15" y="108"/>
                  <a:pt x="17" y="110"/>
                  <a:pt x="17" y="112"/>
                </a:cubicBezTo>
                <a:cubicBezTo>
                  <a:pt x="17" y="115"/>
                  <a:pt x="15" y="116"/>
                  <a:pt x="13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12" y="117"/>
                  <a:pt x="13" y="117"/>
                  <a:pt x="13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1" y="117"/>
                  <a:pt x="21" y="116"/>
                </a:cubicBezTo>
                <a:lnTo>
                  <a:pt x="21" y="108"/>
                </a:lnTo>
                <a:close/>
                <a:moveTo>
                  <a:pt x="21" y="96"/>
                </a:moveTo>
                <a:cubicBezTo>
                  <a:pt x="21" y="95"/>
                  <a:pt x="20" y="94"/>
                  <a:pt x="20" y="94"/>
                </a:cubicBezTo>
                <a:cubicBezTo>
                  <a:pt x="13" y="94"/>
                  <a:pt x="13" y="94"/>
                  <a:pt x="13" y="94"/>
                </a:cubicBezTo>
                <a:cubicBezTo>
                  <a:pt x="13" y="94"/>
                  <a:pt x="12" y="95"/>
                  <a:pt x="12" y="95"/>
                </a:cubicBezTo>
                <a:cubicBezTo>
                  <a:pt x="13" y="95"/>
                  <a:pt x="13" y="95"/>
                  <a:pt x="13" y="95"/>
                </a:cubicBezTo>
                <a:cubicBezTo>
                  <a:pt x="15" y="95"/>
                  <a:pt x="17" y="97"/>
                  <a:pt x="17" y="99"/>
                </a:cubicBezTo>
                <a:cubicBezTo>
                  <a:pt x="17" y="102"/>
                  <a:pt x="15" y="104"/>
                  <a:pt x="1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12" y="104"/>
                  <a:pt x="13" y="105"/>
                  <a:pt x="13" y="105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20" y="105"/>
                  <a:pt x="21" y="104"/>
                  <a:pt x="21" y="104"/>
                </a:cubicBezTo>
                <a:lnTo>
                  <a:pt x="21" y="96"/>
                </a:lnTo>
                <a:close/>
                <a:moveTo>
                  <a:pt x="21" y="83"/>
                </a:moveTo>
                <a:cubicBezTo>
                  <a:pt x="21" y="82"/>
                  <a:pt x="20" y="82"/>
                  <a:pt x="20" y="82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2"/>
                  <a:pt x="12" y="82"/>
                  <a:pt x="12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5" y="83"/>
                  <a:pt x="17" y="84"/>
                  <a:pt x="17" y="87"/>
                </a:cubicBezTo>
                <a:cubicBezTo>
                  <a:pt x="17" y="89"/>
                  <a:pt x="15" y="91"/>
                  <a:pt x="13" y="91"/>
                </a:cubicBezTo>
                <a:cubicBezTo>
                  <a:pt x="12" y="91"/>
                  <a:pt x="12" y="91"/>
                  <a:pt x="12" y="91"/>
                </a:cubicBezTo>
                <a:cubicBezTo>
                  <a:pt x="12" y="91"/>
                  <a:pt x="13" y="92"/>
                  <a:pt x="13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0" y="92"/>
                  <a:pt x="21" y="91"/>
                  <a:pt x="21" y="91"/>
                </a:cubicBezTo>
                <a:lnTo>
                  <a:pt x="21" y="83"/>
                </a:lnTo>
                <a:close/>
                <a:moveTo>
                  <a:pt x="21" y="41"/>
                </a:moveTo>
                <a:cubicBezTo>
                  <a:pt x="21" y="40"/>
                  <a:pt x="20" y="40"/>
                  <a:pt x="20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40"/>
                  <a:pt x="12" y="40"/>
                  <a:pt x="12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5" y="41"/>
                  <a:pt x="17" y="43"/>
                  <a:pt x="17" y="45"/>
                </a:cubicBezTo>
                <a:cubicBezTo>
                  <a:pt x="17" y="47"/>
                  <a:pt x="15" y="49"/>
                  <a:pt x="13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12" y="50"/>
                  <a:pt x="13" y="50"/>
                  <a:pt x="13" y="50"/>
                </a:cubicBezTo>
                <a:cubicBezTo>
                  <a:pt x="20" y="50"/>
                  <a:pt x="20" y="50"/>
                  <a:pt x="20" y="50"/>
                </a:cubicBezTo>
                <a:cubicBezTo>
                  <a:pt x="20" y="50"/>
                  <a:pt x="21" y="50"/>
                  <a:pt x="21" y="49"/>
                </a:cubicBezTo>
                <a:lnTo>
                  <a:pt x="21" y="41"/>
                </a:lnTo>
                <a:close/>
                <a:moveTo>
                  <a:pt x="21" y="28"/>
                </a:moveTo>
                <a:cubicBezTo>
                  <a:pt x="21" y="28"/>
                  <a:pt x="20" y="27"/>
                  <a:pt x="20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2" y="28"/>
                  <a:pt x="12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5" y="28"/>
                  <a:pt x="17" y="30"/>
                  <a:pt x="17" y="32"/>
                </a:cubicBezTo>
                <a:cubicBezTo>
                  <a:pt x="17" y="34"/>
                  <a:pt x="15" y="36"/>
                  <a:pt x="13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7"/>
                  <a:pt x="13" y="37"/>
                  <a:pt x="13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1" y="37"/>
                  <a:pt x="21" y="36"/>
                </a:cubicBezTo>
                <a:lnTo>
                  <a:pt x="21" y="28"/>
                </a:lnTo>
                <a:close/>
                <a:moveTo>
                  <a:pt x="21" y="15"/>
                </a:moveTo>
                <a:cubicBezTo>
                  <a:pt x="21" y="15"/>
                  <a:pt x="20" y="14"/>
                  <a:pt x="20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2" y="15"/>
                  <a:pt x="12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5" y="15"/>
                  <a:pt x="17" y="17"/>
                  <a:pt x="17" y="19"/>
                </a:cubicBezTo>
                <a:cubicBezTo>
                  <a:pt x="17" y="22"/>
                  <a:pt x="15" y="24"/>
                  <a:pt x="13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3" y="24"/>
                  <a:pt x="13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1" y="24"/>
                  <a:pt x="21" y="23"/>
                </a:cubicBezTo>
                <a:lnTo>
                  <a:pt x="21" y="15"/>
                </a:lnTo>
                <a:close/>
                <a:moveTo>
                  <a:pt x="102" y="32"/>
                </a:moveTo>
                <a:cubicBezTo>
                  <a:pt x="102" y="25"/>
                  <a:pt x="96" y="19"/>
                  <a:pt x="89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1" y="19"/>
                  <a:pt x="36" y="25"/>
                  <a:pt x="36" y="32"/>
                </a:cubicBezTo>
                <a:cubicBezTo>
                  <a:pt x="36" y="39"/>
                  <a:pt x="41" y="44"/>
                  <a:pt x="48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96" y="44"/>
                  <a:pt x="102" y="39"/>
                  <a:pt x="102" y="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Freeform 104"/>
          <p:cNvSpPr>
            <a:spLocks noEditPoints="1"/>
          </p:cNvSpPr>
          <p:nvPr/>
        </p:nvSpPr>
        <p:spPr bwMode="auto">
          <a:xfrm>
            <a:off x="5402263" y="4165600"/>
            <a:ext cx="428625" cy="423863"/>
          </a:xfrm>
          <a:custGeom>
            <a:avLst/>
            <a:gdLst>
              <a:gd name="T0" fmla="*/ 128 w 128"/>
              <a:gd name="T1" fmla="*/ 74 h 127"/>
              <a:gd name="T2" fmla="*/ 127 w 128"/>
              <a:gd name="T3" fmla="*/ 77 h 127"/>
              <a:gd name="T4" fmla="*/ 64 w 128"/>
              <a:gd name="T5" fmla="*/ 127 h 127"/>
              <a:gd name="T6" fmla="*/ 19 w 128"/>
              <a:gd name="T7" fmla="*/ 108 h 127"/>
              <a:gd name="T8" fmla="*/ 10 w 128"/>
              <a:gd name="T9" fmla="*/ 114 h 127"/>
              <a:gd name="T10" fmla="*/ 6 w 128"/>
              <a:gd name="T11" fmla="*/ 73 h 127"/>
              <a:gd name="T12" fmla="*/ 45 w 128"/>
              <a:gd name="T13" fmla="*/ 90 h 127"/>
              <a:gd name="T14" fmla="*/ 34 w 128"/>
              <a:gd name="T15" fmla="*/ 98 h 127"/>
              <a:gd name="T16" fmla="*/ 64 w 128"/>
              <a:gd name="T17" fmla="*/ 109 h 127"/>
              <a:gd name="T18" fmla="*/ 109 w 128"/>
              <a:gd name="T19" fmla="*/ 75 h 127"/>
              <a:gd name="T20" fmla="*/ 109 w 128"/>
              <a:gd name="T21" fmla="*/ 74 h 127"/>
              <a:gd name="T22" fmla="*/ 128 w 128"/>
              <a:gd name="T23" fmla="*/ 74 h 127"/>
              <a:gd name="T24" fmla="*/ 19 w 128"/>
              <a:gd name="T25" fmla="*/ 54 h 127"/>
              <a:gd name="T26" fmla="*/ 64 w 128"/>
              <a:gd name="T27" fmla="*/ 19 h 127"/>
              <a:gd name="T28" fmla="*/ 93 w 128"/>
              <a:gd name="T29" fmla="*/ 30 h 127"/>
              <a:gd name="T30" fmla="*/ 83 w 128"/>
              <a:gd name="T31" fmla="*/ 37 h 127"/>
              <a:gd name="T32" fmla="*/ 121 w 128"/>
              <a:gd name="T33" fmla="*/ 52 h 127"/>
              <a:gd name="T34" fmla="*/ 118 w 128"/>
              <a:gd name="T35" fmla="*/ 12 h 127"/>
              <a:gd name="T36" fmla="*/ 109 w 128"/>
              <a:gd name="T37" fmla="*/ 19 h 127"/>
              <a:gd name="T38" fmla="*/ 64 w 128"/>
              <a:gd name="T39" fmla="*/ 0 h 127"/>
              <a:gd name="T40" fmla="*/ 1 w 128"/>
              <a:gd name="T41" fmla="*/ 52 h 127"/>
              <a:gd name="T42" fmla="*/ 0 w 128"/>
              <a:gd name="T43" fmla="*/ 57 h 127"/>
              <a:gd name="T44" fmla="*/ 18 w 128"/>
              <a:gd name="T45" fmla="*/ 57 h 127"/>
              <a:gd name="T46" fmla="*/ 19 w 128"/>
              <a:gd name="T47" fmla="*/ 5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127">
                <a:moveTo>
                  <a:pt x="128" y="74"/>
                </a:moveTo>
                <a:cubicBezTo>
                  <a:pt x="127" y="77"/>
                  <a:pt x="127" y="77"/>
                  <a:pt x="127" y="77"/>
                </a:cubicBezTo>
                <a:cubicBezTo>
                  <a:pt x="122" y="107"/>
                  <a:pt x="95" y="127"/>
                  <a:pt x="64" y="127"/>
                </a:cubicBezTo>
                <a:cubicBezTo>
                  <a:pt x="47" y="127"/>
                  <a:pt x="31" y="120"/>
                  <a:pt x="19" y="108"/>
                </a:cubicBezTo>
                <a:cubicBezTo>
                  <a:pt x="10" y="114"/>
                  <a:pt x="10" y="114"/>
                  <a:pt x="10" y="114"/>
                </a:cubicBezTo>
                <a:cubicBezTo>
                  <a:pt x="6" y="73"/>
                  <a:pt x="6" y="73"/>
                  <a:pt x="6" y="73"/>
                </a:cubicBezTo>
                <a:cubicBezTo>
                  <a:pt x="45" y="90"/>
                  <a:pt x="45" y="90"/>
                  <a:pt x="45" y="90"/>
                </a:cubicBezTo>
                <a:cubicBezTo>
                  <a:pt x="34" y="98"/>
                  <a:pt x="34" y="98"/>
                  <a:pt x="34" y="98"/>
                </a:cubicBezTo>
                <a:cubicBezTo>
                  <a:pt x="43" y="105"/>
                  <a:pt x="53" y="109"/>
                  <a:pt x="64" y="109"/>
                </a:cubicBezTo>
                <a:cubicBezTo>
                  <a:pt x="86" y="109"/>
                  <a:pt x="104" y="95"/>
                  <a:pt x="109" y="75"/>
                </a:cubicBezTo>
                <a:cubicBezTo>
                  <a:pt x="109" y="74"/>
                  <a:pt x="109" y="74"/>
                  <a:pt x="109" y="74"/>
                </a:cubicBezTo>
                <a:lnTo>
                  <a:pt x="128" y="74"/>
                </a:lnTo>
                <a:close/>
                <a:moveTo>
                  <a:pt x="19" y="54"/>
                </a:moveTo>
                <a:cubicBezTo>
                  <a:pt x="24" y="33"/>
                  <a:pt x="42" y="19"/>
                  <a:pt x="64" y="19"/>
                </a:cubicBezTo>
                <a:cubicBezTo>
                  <a:pt x="75" y="19"/>
                  <a:pt x="85" y="23"/>
                  <a:pt x="93" y="30"/>
                </a:cubicBezTo>
                <a:cubicBezTo>
                  <a:pt x="83" y="37"/>
                  <a:pt x="83" y="37"/>
                  <a:pt x="83" y="37"/>
                </a:cubicBezTo>
                <a:cubicBezTo>
                  <a:pt x="121" y="52"/>
                  <a:pt x="121" y="52"/>
                  <a:pt x="121" y="52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97" y="7"/>
                  <a:pt x="81" y="0"/>
                  <a:pt x="64" y="0"/>
                </a:cubicBezTo>
                <a:cubicBezTo>
                  <a:pt x="32" y="0"/>
                  <a:pt x="6" y="22"/>
                  <a:pt x="1" y="52"/>
                </a:cubicBezTo>
                <a:cubicBezTo>
                  <a:pt x="0" y="57"/>
                  <a:pt x="0" y="57"/>
                  <a:pt x="0" y="57"/>
                </a:cubicBezTo>
                <a:cubicBezTo>
                  <a:pt x="18" y="57"/>
                  <a:pt x="18" y="57"/>
                  <a:pt x="18" y="57"/>
                </a:cubicBezTo>
                <a:lnTo>
                  <a:pt x="19" y="5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105"/>
          <p:cNvSpPr>
            <a:spLocks noEditPoints="1"/>
          </p:cNvSpPr>
          <p:nvPr/>
        </p:nvSpPr>
        <p:spPr bwMode="auto">
          <a:xfrm>
            <a:off x="8232776" y="4138613"/>
            <a:ext cx="487363" cy="477838"/>
          </a:xfrm>
          <a:custGeom>
            <a:avLst/>
            <a:gdLst>
              <a:gd name="T0" fmla="*/ 71 w 146"/>
              <a:gd name="T1" fmla="*/ 132 h 143"/>
              <a:gd name="T2" fmla="*/ 86 w 146"/>
              <a:gd name="T3" fmla="*/ 136 h 143"/>
              <a:gd name="T4" fmla="*/ 84 w 146"/>
              <a:gd name="T5" fmla="*/ 137 h 143"/>
              <a:gd name="T6" fmla="*/ 7 w 146"/>
              <a:gd name="T7" fmla="*/ 83 h 143"/>
              <a:gd name="T8" fmla="*/ 61 w 146"/>
              <a:gd name="T9" fmla="*/ 6 h 143"/>
              <a:gd name="T10" fmla="*/ 135 w 146"/>
              <a:gd name="T11" fmla="*/ 50 h 143"/>
              <a:gd name="T12" fmla="*/ 146 w 146"/>
              <a:gd name="T13" fmla="*/ 48 h 143"/>
              <a:gd name="T14" fmla="*/ 132 w 146"/>
              <a:gd name="T15" fmla="*/ 78 h 143"/>
              <a:gd name="T16" fmla="*/ 110 w 146"/>
              <a:gd name="T17" fmla="*/ 55 h 143"/>
              <a:gd name="T18" fmla="*/ 120 w 146"/>
              <a:gd name="T19" fmla="*/ 53 h 143"/>
              <a:gd name="T20" fmla="*/ 63 w 146"/>
              <a:gd name="T21" fmla="*/ 21 h 143"/>
              <a:gd name="T22" fmla="*/ 22 w 146"/>
              <a:gd name="T23" fmla="*/ 80 h 143"/>
              <a:gd name="T24" fmla="*/ 64 w 146"/>
              <a:gd name="T25" fmla="*/ 122 h 143"/>
              <a:gd name="T26" fmla="*/ 62 w 146"/>
              <a:gd name="T27" fmla="*/ 121 h 143"/>
              <a:gd name="T28" fmla="*/ 71 w 146"/>
              <a:gd name="T29" fmla="*/ 132 h 143"/>
              <a:gd name="T30" fmla="*/ 143 w 146"/>
              <a:gd name="T31" fmla="*/ 102 h 143"/>
              <a:gd name="T32" fmla="*/ 136 w 146"/>
              <a:gd name="T33" fmla="*/ 92 h 143"/>
              <a:gd name="T34" fmla="*/ 131 w 146"/>
              <a:gd name="T35" fmla="*/ 84 h 143"/>
              <a:gd name="T36" fmla="*/ 125 w 146"/>
              <a:gd name="T37" fmla="*/ 75 h 143"/>
              <a:gd name="T38" fmla="*/ 115 w 146"/>
              <a:gd name="T39" fmla="*/ 73 h 143"/>
              <a:gd name="T40" fmla="*/ 114 w 146"/>
              <a:gd name="T41" fmla="*/ 83 h 143"/>
              <a:gd name="T42" fmla="*/ 112 w 146"/>
              <a:gd name="T43" fmla="*/ 80 h 143"/>
              <a:gd name="T44" fmla="*/ 102 w 146"/>
              <a:gd name="T45" fmla="*/ 77 h 143"/>
              <a:gd name="T46" fmla="*/ 101 w 146"/>
              <a:gd name="T47" fmla="*/ 87 h 143"/>
              <a:gd name="T48" fmla="*/ 99 w 146"/>
              <a:gd name="T49" fmla="*/ 85 h 143"/>
              <a:gd name="T50" fmla="*/ 90 w 146"/>
              <a:gd name="T51" fmla="*/ 83 h 143"/>
              <a:gd name="T52" fmla="*/ 88 w 146"/>
              <a:gd name="T53" fmla="*/ 93 h 143"/>
              <a:gd name="T54" fmla="*/ 73 w 146"/>
              <a:gd name="T55" fmla="*/ 70 h 143"/>
              <a:gd name="T56" fmla="*/ 63 w 146"/>
              <a:gd name="T57" fmla="*/ 67 h 143"/>
              <a:gd name="T58" fmla="*/ 62 w 146"/>
              <a:gd name="T59" fmla="*/ 77 h 143"/>
              <a:gd name="T60" fmla="*/ 86 w 146"/>
              <a:gd name="T61" fmla="*/ 114 h 143"/>
              <a:gd name="T62" fmla="*/ 88 w 146"/>
              <a:gd name="T63" fmla="*/ 117 h 143"/>
              <a:gd name="T64" fmla="*/ 89 w 146"/>
              <a:gd name="T65" fmla="*/ 118 h 143"/>
              <a:gd name="T66" fmla="*/ 74 w 146"/>
              <a:gd name="T67" fmla="*/ 114 h 143"/>
              <a:gd name="T68" fmla="*/ 66 w 146"/>
              <a:gd name="T69" fmla="*/ 120 h 143"/>
              <a:gd name="T70" fmla="*/ 66 w 146"/>
              <a:gd name="T71" fmla="*/ 122 h 143"/>
              <a:gd name="T72" fmla="*/ 66 w 146"/>
              <a:gd name="T73" fmla="*/ 122 h 143"/>
              <a:gd name="T74" fmla="*/ 72 w 146"/>
              <a:gd name="T75" fmla="*/ 129 h 143"/>
              <a:gd name="T76" fmla="*/ 94 w 146"/>
              <a:gd name="T77" fmla="*/ 134 h 143"/>
              <a:gd name="T78" fmla="*/ 94 w 146"/>
              <a:gd name="T79" fmla="*/ 134 h 143"/>
              <a:gd name="T80" fmla="*/ 104 w 146"/>
              <a:gd name="T81" fmla="*/ 137 h 143"/>
              <a:gd name="T82" fmla="*/ 109 w 146"/>
              <a:gd name="T83" fmla="*/ 136 h 143"/>
              <a:gd name="T84" fmla="*/ 110 w 146"/>
              <a:gd name="T85" fmla="*/ 136 h 143"/>
              <a:gd name="T86" fmla="*/ 119 w 146"/>
              <a:gd name="T87" fmla="*/ 137 h 143"/>
              <a:gd name="T88" fmla="*/ 140 w 146"/>
              <a:gd name="T89" fmla="*/ 123 h 143"/>
              <a:gd name="T90" fmla="*/ 142 w 146"/>
              <a:gd name="T91" fmla="*/ 114 h 143"/>
              <a:gd name="T92" fmla="*/ 143 w 146"/>
              <a:gd name="T93" fmla="*/ 10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6" h="143">
                <a:moveTo>
                  <a:pt x="71" y="132"/>
                </a:moveTo>
                <a:cubicBezTo>
                  <a:pt x="86" y="136"/>
                  <a:pt x="86" y="136"/>
                  <a:pt x="86" y="136"/>
                </a:cubicBezTo>
                <a:cubicBezTo>
                  <a:pt x="85" y="137"/>
                  <a:pt x="85" y="137"/>
                  <a:pt x="84" y="137"/>
                </a:cubicBezTo>
                <a:cubicBezTo>
                  <a:pt x="48" y="143"/>
                  <a:pt x="13" y="119"/>
                  <a:pt x="7" y="83"/>
                </a:cubicBezTo>
                <a:cubicBezTo>
                  <a:pt x="0" y="47"/>
                  <a:pt x="24" y="12"/>
                  <a:pt x="61" y="6"/>
                </a:cubicBezTo>
                <a:cubicBezTo>
                  <a:pt x="94" y="0"/>
                  <a:pt x="125" y="19"/>
                  <a:pt x="135" y="50"/>
                </a:cubicBezTo>
                <a:cubicBezTo>
                  <a:pt x="146" y="48"/>
                  <a:pt x="146" y="48"/>
                  <a:pt x="146" y="48"/>
                </a:cubicBezTo>
                <a:cubicBezTo>
                  <a:pt x="132" y="78"/>
                  <a:pt x="132" y="78"/>
                  <a:pt x="132" y="78"/>
                </a:cubicBezTo>
                <a:cubicBezTo>
                  <a:pt x="110" y="55"/>
                  <a:pt x="110" y="55"/>
                  <a:pt x="110" y="55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11" y="31"/>
                  <a:pt x="88" y="17"/>
                  <a:pt x="63" y="21"/>
                </a:cubicBezTo>
                <a:cubicBezTo>
                  <a:pt x="36" y="26"/>
                  <a:pt x="17" y="53"/>
                  <a:pt x="22" y="80"/>
                </a:cubicBezTo>
                <a:cubicBezTo>
                  <a:pt x="26" y="102"/>
                  <a:pt x="43" y="118"/>
                  <a:pt x="64" y="122"/>
                </a:cubicBezTo>
                <a:cubicBezTo>
                  <a:pt x="63" y="121"/>
                  <a:pt x="63" y="121"/>
                  <a:pt x="62" y="121"/>
                </a:cubicBezTo>
                <a:cubicBezTo>
                  <a:pt x="63" y="126"/>
                  <a:pt x="66" y="131"/>
                  <a:pt x="71" y="132"/>
                </a:cubicBezTo>
                <a:close/>
                <a:moveTo>
                  <a:pt x="143" y="102"/>
                </a:moveTo>
                <a:cubicBezTo>
                  <a:pt x="136" y="92"/>
                  <a:pt x="136" y="92"/>
                  <a:pt x="136" y="92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25" y="75"/>
                  <a:pt x="125" y="75"/>
                  <a:pt x="125" y="75"/>
                </a:cubicBezTo>
                <a:cubicBezTo>
                  <a:pt x="123" y="72"/>
                  <a:pt x="118" y="71"/>
                  <a:pt x="115" y="73"/>
                </a:cubicBezTo>
                <a:cubicBezTo>
                  <a:pt x="112" y="75"/>
                  <a:pt x="111" y="79"/>
                  <a:pt x="114" y="83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0" y="76"/>
                  <a:pt x="105" y="75"/>
                  <a:pt x="102" y="77"/>
                </a:cubicBezTo>
                <a:cubicBezTo>
                  <a:pt x="99" y="79"/>
                  <a:pt x="98" y="84"/>
                  <a:pt x="101" y="87"/>
                </a:cubicBezTo>
                <a:cubicBezTo>
                  <a:pt x="99" y="85"/>
                  <a:pt x="99" y="85"/>
                  <a:pt x="99" y="85"/>
                </a:cubicBezTo>
                <a:cubicBezTo>
                  <a:pt x="97" y="82"/>
                  <a:pt x="93" y="81"/>
                  <a:pt x="90" y="83"/>
                </a:cubicBezTo>
                <a:cubicBezTo>
                  <a:pt x="86" y="85"/>
                  <a:pt x="86" y="89"/>
                  <a:pt x="88" y="93"/>
                </a:cubicBezTo>
                <a:cubicBezTo>
                  <a:pt x="73" y="70"/>
                  <a:pt x="73" y="70"/>
                  <a:pt x="73" y="70"/>
                </a:cubicBezTo>
                <a:cubicBezTo>
                  <a:pt x="71" y="66"/>
                  <a:pt x="67" y="65"/>
                  <a:pt x="63" y="67"/>
                </a:cubicBezTo>
                <a:cubicBezTo>
                  <a:pt x="60" y="69"/>
                  <a:pt x="60" y="74"/>
                  <a:pt x="62" y="77"/>
                </a:cubicBezTo>
                <a:cubicBezTo>
                  <a:pt x="86" y="114"/>
                  <a:pt x="86" y="114"/>
                  <a:pt x="86" y="114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74" y="114"/>
                  <a:pt x="74" y="114"/>
                  <a:pt x="74" y="114"/>
                </a:cubicBezTo>
                <a:cubicBezTo>
                  <a:pt x="71" y="113"/>
                  <a:pt x="67" y="116"/>
                  <a:pt x="66" y="120"/>
                </a:cubicBezTo>
                <a:cubicBezTo>
                  <a:pt x="66" y="120"/>
                  <a:pt x="66" y="121"/>
                  <a:pt x="66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7" y="125"/>
                  <a:pt x="69" y="128"/>
                  <a:pt x="72" y="129"/>
                </a:cubicBezTo>
                <a:cubicBezTo>
                  <a:pt x="94" y="134"/>
                  <a:pt x="94" y="134"/>
                  <a:pt x="94" y="134"/>
                </a:cubicBezTo>
                <a:cubicBezTo>
                  <a:pt x="94" y="134"/>
                  <a:pt x="94" y="134"/>
                  <a:pt x="94" y="134"/>
                </a:cubicBezTo>
                <a:cubicBezTo>
                  <a:pt x="104" y="137"/>
                  <a:pt x="104" y="137"/>
                  <a:pt x="104" y="137"/>
                </a:cubicBezTo>
                <a:cubicBezTo>
                  <a:pt x="105" y="137"/>
                  <a:pt x="107" y="137"/>
                  <a:pt x="109" y="136"/>
                </a:cubicBezTo>
                <a:cubicBezTo>
                  <a:pt x="109" y="136"/>
                  <a:pt x="110" y="136"/>
                  <a:pt x="110" y="136"/>
                </a:cubicBezTo>
                <a:cubicBezTo>
                  <a:pt x="112" y="138"/>
                  <a:pt x="116" y="139"/>
                  <a:pt x="119" y="137"/>
                </a:cubicBezTo>
                <a:cubicBezTo>
                  <a:pt x="140" y="123"/>
                  <a:pt x="140" y="123"/>
                  <a:pt x="140" y="123"/>
                </a:cubicBezTo>
                <a:cubicBezTo>
                  <a:pt x="143" y="121"/>
                  <a:pt x="144" y="118"/>
                  <a:pt x="142" y="114"/>
                </a:cubicBezTo>
                <a:cubicBezTo>
                  <a:pt x="145" y="111"/>
                  <a:pt x="145" y="106"/>
                  <a:pt x="143" y="10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Freeform 106"/>
          <p:cNvSpPr>
            <a:spLocks noEditPoints="1"/>
          </p:cNvSpPr>
          <p:nvPr/>
        </p:nvSpPr>
        <p:spPr bwMode="auto">
          <a:xfrm>
            <a:off x="2513013" y="6103938"/>
            <a:ext cx="468313" cy="398463"/>
          </a:xfrm>
          <a:custGeom>
            <a:avLst/>
            <a:gdLst>
              <a:gd name="T0" fmla="*/ 295 w 295"/>
              <a:gd name="T1" fmla="*/ 91 h 251"/>
              <a:gd name="T2" fmla="*/ 272 w 295"/>
              <a:gd name="T3" fmla="*/ 251 h 251"/>
              <a:gd name="T4" fmla="*/ 23 w 295"/>
              <a:gd name="T5" fmla="*/ 251 h 251"/>
              <a:gd name="T6" fmla="*/ 0 w 295"/>
              <a:gd name="T7" fmla="*/ 91 h 251"/>
              <a:gd name="T8" fmla="*/ 295 w 295"/>
              <a:gd name="T9" fmla="*/ 91 h 251"/>
              <a:gd name="T10" fmla="*/ 272 w 295"/>
              <a:gd name="T11" fmla="*/ 46 h 251"/>
              <a:gd name="T12" fmla="*/ 137 w 295"/>
              <a:gd name="T13" fmla="*/ 46 h 251"/>
              <a:gd name="T14" fmla="*/ 91 w 295"/>
              <a:gd name="T15" fmla="*/ 0 h 251"/>
              <a:gd name="T16" fmla="*/ 23 w 295"/>
              <a:gd name="T17" fmla="*/ 0 h 251"/>
              <a:gd name="T18" fmla="*/ 23 w 295"/>
              <a:gd name="T19" fmla="*/ 46 h 251"/>
              <a:gd name="T20" fmla="*/ 23 w 295"/>
              <a:gd name="T21" fmla="*/ 68 h 251"/>
              <a:gd name="T22" fmla="*/ 272 w 295"/>
              <a:gd name="T23" fmla="*/ 68 h 251"/>
              <a:gd name="T24" fmla="*/ 272 w 295"/>
              <a:gd name="T25" fmla="*/ 46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95" h="251">
                <a:moveTo>
                  <a:pt x="295" y="91"/>
                </a:moveTo>
                <a:lnTo>
                  <a:pt x="272" y="251"/>
                </a:lnTo>
                <a:lnTo>
                  <a:pt x="23" y="251"/>
                </a:lnTo>
                <a:lnTo>
                  <a:pt x="0" y="91"/>
                </a:lnTo>
                <a:lnTo>
                  <a:pt x="295" y="91"/>
                </a:lnTo>
                <a:close/>
                <a:moveTo>
                  <a:pt x="272" y="46"/>
                </a:moveTo>
                <a:lnTo>
                  <a:pt x="137" y="46"/>
                </a:lnTo>
                <a:lnTo>
                  <a:pt x="91" y="0"/>
                </a:lnTo>
                <a:lnTo>
                  <a:pt x="23" y="0"/>
                </a:lnTo>
                <a:lnTo>
                  <a:pt x="23" y="46"/>
                </a:lnTo>
                <a:lnTo>
                  <a:pt x="23" y="68"/>
                </a:lnTo>
                <a:lnTo>
                  <a:pt x="272" y="68"/>
                </a:lnTo>
                <a:lnTo>
                  <a:pt x="272" y="4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Freeform 107"/>
          <p:cNvSpPr>
            <a:spLocks noEditPoints="1"/>
          </p:cNvSpPr>
          <p:nvPr/>
        </p:nvSpPr>
        <p:spPr bwMode="auto">
          <a:xfrm>
            <a:off x="8272463" y="6088063"/>
            <a:ext cx="427038" cy="427038"/>
          </a:xfrm>
          <a:custGeom>
            <a:avLst/>
            <a:gdLst>
              <a:gd name="T0" fmla="*/ 16 w 128"/>
              <a:gd name="T1" fmla="*/ 0 h 128"/>
              <a:gd name="T2" fmla="*/ 16 w 128"/>
              <a:gd name="T3" fmla="*/ 128 h 128"/>
              <a:gd name="T4" fmla="*/ 0 w 128"/>
              <a:gd name="T5" fmla="*/ 112 h 128"/>
              <a:gd name="T6" fmla="*/ 0 w 128"/>
              <a:gd name="T7" fmla="*/ 16 h 128"/>
              <a:gd name="T8" fmla="*/ 16 w 128"/>
              <a:gd name="T9" fmla="*/ 0 h 128"/>
              <a:gd name="T10" fmla="*/ 16 w 128"/>
              <a:gd name="T11" fmla="*/ 128 h 128"/>
              <a:gd name="T12" fmla="*/ 16 w 128"/>
              <a:gd name="T13" fmla="*/ 128 h 128"/>
              <a:gd name="T14" fmla="*/ 16 w 128"/>
              <a:gd name="T15" fmla="*/ 128 h 128"/>
              <a:gd name="T16" fmla="*/ 120 w 128"/>
              <a:gd name="T17" fmla="*/ 12 h 128"/>
              <a:gd name="T18" fmla="*/ 112 w 128"/>
              <a:gd name="T19" fmla="*/ 12 h 128"/>
              <a:gd name="T20" fmla="*/ 112 w 128"/>
              <a:gd name="T21" fmla="*/ 36 h 128"/>
              <a:gd name="T22" fmla="*/ 128 w 128"/>
              <a:gd name="T23" fmla="*/ 36 h 128"/>
              <a:gd name="T24" fmla="*/ 128 w 128"/>
              <a:gd name="T25" fmla="*/ 21 h 128"/>
              <a:gd name="T26" fmla="*/ 120 w 128"/>
              <a:gd name="T27" fmla="*/ 12 h 128"/>
              <a:gd name="T28" fmla="*/ 112 w 128"/>
              <a:gd name="T29" fmla="*/ 100 h 128"/>
              <a:gd name="T30" fmla="*/ 120 w 128"/>
              <a:gd name="T31" fmla="*/ 100 h 128"/>
              <a:gd name="T32" fmla="*/ 128 w 128"/>
              <a:gd name="T33" fmla="*/ 93 h 128"/>
              <a:gd name="T34" fmla="*/ 128 w 128"/>
              <a:gd name="T35" fmla="*/ 76 h 128"/>
              <a:gd name="T36" fmla="*/ 112 w 128"/>
              <a:gd name="T37" fmla="*/ 76 h 128"/>
              <a:gd name="T38" fmla="*/ 112 w 128"/>
              <a:gd name="T39" fmla="*/ 100 h 128"/>
              <a:gd name="T40" fmla="*/ 112 w 128"/>
              <a:gd name="T41" fmla="*/ 68 h 128"/>
              <a:gd name="T42" fmla="*/ 128 w 128"/>
              <a:gd name="T43" fmla="*/ 68 h 128"/>
              <a:gd name="T44" fmla="*/ 128 w 128"/>
              <a:gd name="T45" fmla="*/ 44 h 128"/>
              <a:gd name="T46" fmla="*/ 112 w 128"/>
              <a:gd name="T47" fmla="*/ 44 h 128"/>
              <a:gd name="T48" fmla="*/ 112 w 128"/>
              <a:gd name="T49" fmla="*/ 68 h 128"/>
              <a:gd name="T50" fmla="*/ 104 w 128"/>
              <a:gd name="T51" fmla="*/ 17 h 128"/>
              <a:gd name="T52" fmla="*/ 104 w 128"/>
              <a:gd name="T53" fmla="*/ 112 h 128"/>
              <a:gd name="T54" fmla="*/ 88 w 128"/>
              <a:gd name="T55" fmla="*/ 128 h 128"/>
              <a:gd name="T56" fmla="*/ 24 w 128"/>
              <a:gd name="T57" fmla="*/ 128 h 128"/>
              <a:gd name="T58" fmla="*/ 24 w 128"/>
              <a:gd name="T59" fmla="*/ 0 h 128"/>
              <a:gd name="T60" fmla="*/ 87 w 128"/>
              <a:gd name="T61" fmla="*/ 0 h 128"/>
              <a:gd name="T62" fmla="*/ 104 w 128"/>
              <a:gd name="T63" fmla="*/ 17 h 128"/>
              <a:gd name="T64" fmla="*/ 87 w 128"/>
              <a:gd name="T65" fmla="*/ 73 h 128"/>
              <a:gd name="T66" fmla="*/ 76 w 128"/>
              <a:gd name="T67" fmla="*/ 68 h 128"/>
              <a:gd name="T68" fmla="*/ 70 w 128"/>
              <a:gd name="T69" fmla="*/ 65 h 128"/>
              <a:gd name="T70" fmla="*/ 70 w 128"/>
              <a:gd name="T71" fmla="*/ 60 h 128"/>
              <a:gd name="T72" fmla="*/ 72 w 128"/>
              <a:gd name="T73" fmla="*/ 55 h 128"/>
              <a:gd name="T74" fmla="*/ 74 w 128"/>
              <a:gd name="T75" fmla="*/ 52 h 128"/>
              <a:gd name="T76" fmla="*/ 73 w 128"/>
              <a:gd name="T77" fmla="*/ 48 h 128"/>
              <a:gd name="T78" fmla="*/ 73 w 128"/>
              <a:gd name="T79" fmla="*/ 43 h 128"/>
              <a:gd name="T80" fmla="*/ 64 w 128"/>
              <a:gd name="T81" fmla="*/ 36 h 128"/>
              <a:gd name="T82" fmla="*/ 54 w 128"/>
              <a:gd name="T83" fmla="*/ 43 h 128"/>
              <a:gd name="T84" fmla="*/ 54 w 128"/>
              <a:gd name="T85" fmla="*/ 48 h 128"/>
              <a:gd name="T86" fmla="*/ 53 w 128"/>
              <a:gd name="T87" fmla="*/ 52 h 128"/>
              <a:gd name="T88" fmla="*/ 55 w 128"/>
              <a:gd name="T89" fmla="*/ 55 h 128"/>
              <a:gd name="T90" fmla="*/ 58 w 128"/>
              <a:gd name="T91" fmla="*/ 60 h 128"/>
              <a:gd name="T92" fmla="*/ 57 w 128"/>
              <a:gd name="T93" fmla="*/ 65 h 128"/>
              <a:gd name="T94" fmla="*/ 52 w 128"/>
              <a:gd name="T95" fmla="*/ 68 h 128"/>
              <a:gd name="T96" fmla="*/ 40 w 128"/>
              <a:gd name="T97" fmla="*/ 73 h 128"/>
              <a:gd name="T98" fmla="*/ 40 w 128"/>
              <a:gd name="T99" fmla="*/ 80 h 128"/>
              <a:gd name="T100" fmla="*/ 64 w 128"/>
              <a:gd name="T101" fmla="*/ 80 h 128"/>
              <a:gd name="T102" fmla="*/ 88 w 128"/>
              <a:gd name="T103" fmla="*/ 80 h 128"/>
              <a:gd name="T104" fmla="*/ 87 w 128"/>
              <a:gd name="T105" fmla="*/ 7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8" h="128">
                <a:moveTo>
                  <a:pt x="16" y="0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20"/>
                  <a:pt x="0" y="112"/>
                </a:cubicBezTo>
                <a:cubicBezTo>
                  <a:pt x="0" y="105"/>
                  <a:pt x="0" y="44"/>
                  <a:pt x="0" y="16"/>
                </a:cubicBezTo>
                <a:cubicBezTo>
                  <a:pt x="0" y="7"/>
                  <a:pt x="7" y="0"/>
                  <a:pt x="16" y="0"/>
                </a:cubicBezTo>
                <a:close/>
                <a:moveTo>
                  <a:pt x="16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28"/>
                  <a:pt x="16" y="128"/>
                  <a:pt x="16" y="128"/>
                </a:cubicBezTo>
                <a:close/>
                <a:moveTo>
                  <a:pt x="120" y="12"/>
                </a:moveTo>
                <a:cubicBezTo>
                  <a:pt x="112" y="12"/>
                  <a:pt x="112" y="12"/>
                  <a:pt x="112" y="12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2"/>
                  <a:pt x="120" y="12"/>
                </a:cubicBezTo>
                <a:close/>
                <a:moveTo>
                  <a:pt x="112" y="100"/>
                </a:moveTo>
                <a:cubicBezTo>
                  <a:pt x="112" y="100"/>
                  <a:pt x="112" y="100"/>
                  <a:pt x="120" y="100"/>
                </a:cubicBezTo>
                <a:cubicBezTo>
                  <a:pt x="128" y="100"/>
                  <a:pt x="128" y="93"/>
                  <a:pt x="128" y="93"/>
                </a:cubicBezTo>
                <a:cubicBezTo>
                  <a:pt x="128" y="76"/>
                  <a:pt x="128" y="76"/>
                  <a:pt x="128" y="76"/>
                </a:cubicBezTo>
                <a:cubicBezTo>
                  <a:pt x="112" y="76"/>
                  <a:pt x="112" y="76"/>
                  <a:pt x="112" y="76"/>
                </a:cubicBezTo>
                <a:lnTo>
                  <a:pt x="112" y="100"/>
                </a:lnTo>
                <a:close/>
                <a:moveTo>
                  <a:pt x="112" y="68"/>
                </a:moveTo>
                <a:cubicBezTo>
                  <a:pt x="128" y="68"/>
                  <a:pt x="128" y="68"/>
                  <a:pt x="128" y="68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12" y="44"/>
                  <a:pt x="112" y="44"/>
                  <a:pt x="112" y="44"/>
                </a:cubicBezTo>
                <a:lnTo>
                  <a:pt x="112" y="68"/>
                </a:lnTo>
                <a:close/>
                <a:moveTo>
                  <a:pt x="104" y="17"/>
                </a:moveTo>
                <a:cubicBezTo>
                  <a:pt x="104" y="23"/>
                  <a:pt x="104" y="85"/>
                  <a:pt x="104" y="112"/>
                </a:cubicBezTo>
                <a:cubicBezTo>
                  <a:pt x="104" y="122"/>
                  <a:pt x="96" y="128"/>
                  <a:pt x="88" y="128"/>
                </a:cubicBezTo>
                <a:cubicBezTo>
                  <a:pt x="79" y="128"/>
                  <a:pt x="24" y="128"/>
                  <a:pt x="24" y="128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79" y="0"/>
                  <a:pt x="87" y="0"/>
                </a:cubicBezTo>
                <a:cubicBezTo>
                  <a:pt x="96" y="0"/>
                  <a:pt x="104" y="8"/>
                  <a:pt x="104" y="17"/>
                </a:cubicBezTo>
                <a:close/>
                <a:moveTo>
                  <a:pt x="87" y="73"/>
                </a:moveTo>
                <a:cubicBezTo>
                  <a:pt x="85" y="71"/>
                  <a:pt x="80" y="70"/>
                  <a:pt x="76" y="68"/>
                </a:cubicBezTo>
                <a:cubicBezTo>
                  <a:pt x="71" y="66"/>
                  <a:pt x="70" y="65"/>
                  <a:pt x="70" y="65"/>
                </a:cubicBezTo>
                <a:cubicBezTo>
                  <a:pt x="70" y="60"/>
                  <a:pt x="70" y="60"/>
                  <a:pt x="70" y="60"/>
                </a:cubicBezTo>
                <a:cubicBezTo>
                  <a:pt x="70" y="60"/>
                  <a:pt x="71" y="59"/>
                  <a:pt x="72" y="55"/>
                </a:cubicBezTo>
                <a:cubicBezTo>
                  <a:pt x="73" y="55"/>
                  <a:pt x="74" y="53"/>
                  <a:pt x="74" y="52"/>
                </a:cubicBezTo>
                <a:cubicBezTo>
                  <a:pt x="74" y="51"/>
                  <a:pt x="74" y="48"/>
                  <a:pt x="73" y="48"/>
                </a:cubicBezTo>
                <a:cubicBezTo>
                  <a:pt x="73" y="46"/>
                  <a:pt x="73" y="44"/>
                  <a:pt x="73" y="43"/>
                </a:cubicBezTo>
                <a:cubicBezTo>
                  <a:pt x="73" y="40"/>
                  <a:pt x="69" y="36"/>
                  <a:pt x="64" y="36"/>
                </a:cubicBezTo>
                <a:cubicBezTo>
                  <a:pt x="58" y="36"/>
                  <a:pt x="54" y="40"/>
                  <a:pt x="54" y="43"/>
                </a:cubicBezTo>
                <a:cubicBezTo>
                  <a:pt x="54" y="44"/>
                  <a:pt x="54" y="46"/>
                  <a:pt x="54" y="48"/>
                </a:cubicBezTo>
                <a:cubicBezTo>
                  <a:pt x="53" y="48"/>
                  <a:pt x="53" y="51"/>
                  <a:pt x="53" y="52"/>
                </a:cubicBezTo>
                <a:cubicBezTo>
                  <a:pt x="53" y="53"/>
                  <a:pt x="54" y="55"/>
                  <a:pt x="55" y="55"/>
                </a:cubicBezTo>
                <a:cubicBezTo>
                  <a:pt x="56" y="59"/>
                  <a:pt x="58" y="60"/>
                  <a:pt x="58" y="60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6" y="66"/>
                  <a:pt x="52" y="68"/>
                </a:cubicBezTo>
                <a:cubicBezTo>
                  <a:pt x="47" y="70"/>
                  <a:pt x="42" y="71"/>
                  <a:pt x="40" y="73"/>
                </a:cubicBezTo>
                <a:cubicBezTo>
                  <a:pt x="39" y="75"/>
                  <a:pt x="40" y="80"/>
                  <a:pt x="40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80"/>
                  <a:pt x="88" y="75"/>
                  <a:pt x="87" y="7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Freeform 108"/>
          <p:cNvSpPr>
            <a:spLocks noEditPoints="1"/>
          </p:cNvSpPr>
          <p:nvPr/>
        </p:nvSpPr>
        <p:spPr bwMode="auto">
          <a:xfrm>
            <a:off x="5395913" y="6080125"/>
            <a:ext cx="441325" cy="441325"/>
          </a:xfrm>
          <a:custGeom>
            <a:avLst/>
            <a:gdLst>
              <a:gd name="T0" fmla="*/ 17 w 278"/>
              <a:gd name="T1" fmla="*/ 0 h 278"/>
              <a:gd name="T2" fmla="*/ 17 w 278"/>
              <a:gd name="T3" fmla="*/ 70 h 278"/>
              <a:gd name="T4" fmla="*/ 0 w 278"/>
              <a:gd name="T5" fmla="*/ 70 h 278"/>
              <a:gd name="T6" fmla="*/ 0 w 278"/>
              <a:gd name="T7" fmla="*/ 123 h 278"/>
              <a:gd name="T8" fmla="*/ 17 w 278"/>
              <a:gd name="T9" fmla="*/ 123 h 278"/>
              <a:gd name="T10" fmla="*/ 17 w 278"/>
              <a:gd name="T11" fmla="*/ 158 h 278"/>
              <a:gd name="T12" fmla="*/ 0 w 278"/>
              <a:gd name="T13" fmla="*/ 158 h 278"/>
              <a:gd name="T14" fmla="*/ 0 w 278"/>
              <a:gd name="T15" fmla="*/ 209 h 278"/>
              <a:gd name="T16" fmla="*/ 17 w 278"/>
              <a:gd name="T17" fmla="*/ 209 h 278"/>
              <a:gd name="T18" fmla="*/ 17 w 278"/>
              <a:gd name="T19" fmla="*/ 278 h 278"/>
              <a:gd name="T20" fmla="*/ 242 w 278"/>
              <a:gd name="T21" fmla="*/ 278 h 278"/>
              <a:gd name="T22" fmla="*/ 242 w 278"/>
              <a:gd name="T23" fmla="*/ 0 h 278"/>
              <a:gd name="T24" fmla="*/ 208 w 278"/>
              <a:gd name="T25" fmla="*/ 0 h 278"/>
              <a:gd name="T26" fmla="*/ 17 w 278"/>
              <a:gd name="T27" fmla="*/ 0 h 278"/>
              <a:gd name="T28" fmla="*/ 34 w 278"/>
              <a:gd name="T29" fmla="*/ 192 h 278"/>
              <a:gd name="T30" fmla="*/ 17 w 278"/>
              <a:gd name="T31" fmla="*/ 192 h 278"/>
              <a:gd name="T32" fmla="*/ 17 w 278"/>
              <a:gd name="T33" fmla="*/ 175 h 278"/>
              <a:gd name="T34" fmla="*/ 34 w 278"/>
              <a:gd name="T35" fmla="*/ 175 h 278"/>
              <a:gd name="T36" fmla="*/ 34 w 278"/>
              <a:gd name="T37" fmla="*/ 192 h 278"/>
              <a:gd name="T38" fmla="*/ 34 w 278"/>
              <a:gd name="T39" fmla="*/ 106 h 278"/>
              <a:gd name="T40" fmla="*/ 17 w 278"/>
              <a:gd name="T41" fmla="*/ 106 h 278"/>
              <a:gd name="T42" fmla="*/ 17 w 278"/>
              <a:gd name="T43" fmla="*/ 89 h 278"/>
              <a:gd name="T44" fmla="*/ 34 w 278"/>
              <a:gd name="T45" fmla="*/ 89 h 278"/>
              <a:gd name="T46" fmla="*/ 34 w 278"/>
              <a:gd name="T47" fmla="*/ 106 h 278"/>
              <a:gd name="T48" fmla="*/ 278 w 278"/>
              <a:gd name="T49" fmla="*/ 0 h 278"/>
              <a:gd name="T50" fmla="*/ 278 w 278"/>
              <a:gd name="T51" fmla="*/ 278 h 278"/>
              <a:gd name="T52" fmla="*/ 261 w 278"/>
              <a:gd name="T53" fmla="*/ 278 h 278"/>
              <a:gd name="T54" fmla="*/ 261 w 278"/>
              <a:gd name="T55" fmla="*/ 0 h 278"/>
              <a:gd name="T56" fmla="*/ 278 w 278"/>
              <a:gd name="T57" fmla="*/ 0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8" h="278">
                <a:moveTo>
                  <a:pt x="17" y="0"/>
                </a:moveTo>
                <a:lnTo>
                  <a:pt x="17" y="70"/>
                </a:lnTo>
                <a:lnTo>
                  <a:pt x="0" y="70"/>
                </a:lnTo>
                <a:lnTo>
                  <a:pt x="0" y="123"/>
                </a:lnTo>
                <a:lnTo>
                  <a:pt x="17" y="123"/>
                </a:lnTo>
                <a:lnTo>
                  <a:pt x="17" y="158"/>
                </a:lnTo>
                <a:lnTo>
                  <a:pt x="0" y="158"/>
                </a:lnTo>
                <a:lnTo>
                  <a:pt x="0" y="209"/>
                </a:lnTo>
                <a:lnTo>
                  <a:pt x="17" y="209"/>
                </a:lnTo>
                <a:lnTo>
                  <a:pt x="17" y="278"/>
                </a:lnTo>
                <a:lnTo>
                  <a:pt x="242" y="278"/>
                </a:lnTo>
                <a:lnTo>
                  <a:pt x="242" y="0"/>
                </a:lnTo>
                <a:lnTo>
                  <a:pt x="208" y="0"/>
                </a:lnTo>
                <a:lnTo>
                  <a:pt x="17" y="0"/>
                </a:lnTo>
                <a:close/>
                <a:moveTo>
                  <a:pt x="34" y="192"/>
                </a:moveTo>
                <a:lnTo>
                  <a:pt x="17" y="192"/>
                </a:lnTo>
                <a:lnTo>
                  <a:pt x="17" y="175"/>
                </a:lnTo>
                <a:lnTo>
                  <a:pt x="34" y="175"/>
                </a:lnTo>
                <a:lnTo>
                  <a:pt x="34" y="192"/>
                </a:lnTo>
                <a:close/>
                <a:moveTo>
                  <a:pt x="34" y="106"/>
                </a:moveTo>
                <a:lnTo>
                  <a:pt x="17" y="106"/>
                </a:lnTo>
                <a:lnTo>
                  <a:pt x="17" y="89"/>
                </a:lnTo>
                <a:lnTo>
                  <a:pt x="34" y="89"/>
                </a:lnTo>
                <a:lnTo>
                  <a:pt x="34" y="106"/>
                </a:lnTo>
                <a:close/>
                <a:moveTo>
                  <a:pt x="278" y="0"/>
                </a:moveTo>
                <a:lnTo>
                  <a:pt x="278" y="278"/>
                </a:lnTo>
                <a:lnTo>
                  <a:pt x="261" y="278"/>
                </a:lnTo>
                <a:lnTo>
                  <a:pt x="261" y="0"/>
                </a:lnTo>
                <a:lnTo>
                  <a:pt x="27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109"/>
          <p:cNvSpPr>
            <a:spLocks noEditPoints="1"/>
          </p:cNvSpPr>
          <p:nvPr/>
        </p:nvSpPr>
        <p:spPr bwMode="auto">
          <a:xfrm>
            <a:off x="9267826" y="6070600"/>
            <a:ext cx="347663" cy="465138"/>
          </a:xfrm>
          <a:custGeom>
            <a:avLst/>
            <a:gdLst>
              <a:gd name="T0" fmla="*/ 53 w 219"/>
              <a:gd name="T1" fmla="*/ 49 h 293"/>
              <a:gd name="T2" fmla="*/ 63 w 219"/>
              <a:gd name="T3" fmla="*/ 49 h 293"/>
              <a:gd name="T4" fmla="*/ 63 w 219"/>
              <a:gd name="T5" fmla="*/ 86 h 293"/>
              <a:gd name="T6" fmla="*/ 53 w 219"/>
              <a:gd name="T7" fmla="*/ 86 h 293"/>
              <a:gd name="T8" fmla="*/ 53 w 219"/>
              <a:gd name="T9" fmla="*/ 49 h 293"/>
              <a:gd name="T10" fmla="*/ 78 w 219"/>
              <a:gd name="T11" fmla="*/ 86 h 293"/>
              <a:gd name="T12" fmla="*/ 91 w 219"/>
              <a:gd name="T13" fmla="*/ 86 h 293"/>
              <a:gd name="T14" fmla="*/ 91 w 219"/>
              <a:gd name="T15" fmla="*/ 49 h 293"/>
              <a:gd name="T16" fmla="*/ 78 w 219"/>
              <a:gd name="T17" fmla="*/ 49 h 293"/>
              <a:gd name="T18" fmla="*/ 78 w 219"/>
              <a:gd name="T19" fmla="*/ 86 h 293"/>
              <a:gd name="T20" fmla="*/ 103 w 219"/>
              <a:gd name="T21" fmla="*/ 86 h 293"/>
              <a:gd name="T22" fmla="*/ 116 w 219"/>
              <a:gd name="T23" fmla="*/ 86 h 293"/>
              <a:gd name="T24" fmla="*/ 116 w 219"/>
              <a:gd name="T25" fmla="*/ 49 h 293"/>
              <a:gd name="T26" fmla="*/ 103 w 219"/>
              <a:gd name="T27" fmla="*/ 49 h 293"/>
              <a:gd name="T28" fmla="*/ 103 w 219"/>
              <a:gd name="T29" fmla="*/ 86 h 293"/>
              <a:gd name="T30" fmla="*/ 128 w 219"/>
              <a:gd name="T31" fmla="*/ 86 h 293"/>
              <a:gd name="T32" fmla="*/ 141 w 219"/>
              <a:gd name="T33" fmla="*/ 86 h 293"/>
              <a:gd name="T34" fmla="*/ 141 w 219"/>
              <a:gd name="T35" fmla="*/ 49 h 293"/>
              <a:gd name="T36" fmla="*/ 128 w 219"/>
              <a:gd name="T37" fmla="*/ 49 h 293"/>
              <a:gd name="T38" fmla="*/ 128 w 219"/>
              <a:gd name="T39" fmla="*/ 86 h 293"/>
              <a:gd name="T40" fmla="*/ 152 w 219"/>
              <a:gd name="T41" fmla="*/ 86 h 293"/>
              <a:gd name="T42" fmla="*/ 164 w 219"/>
              <a:gd name="T43" fmla="*/ 86 h 293"/>
              <a:gd name="T44" fmla="*/ 164 w 219"/>
              <a:gd name="T45" fmla="*/ 49 h 293"/>
              <a:gd name="T46" fmla="*/ 152 w 219"/>
              <a:gd name="T47" fmla="*/ 49 h 293"/>
              <a:gd name="T48" fmla="*/ 152 w 219"/>
              <a:gd name="T49" fmla="*/ 86 h 293"/>
              <a:gd name="T50" fmla="*/ 219 w 219"/>
              <a:gd name="T51" fmla="*/ 0 h 293"/>
              <a:gd name="T52" fmla="*/ 219 w 219"/>
              <a:gd name="T53" fmla="*/ 293 h 293"/>
              <a:gd name="T54" fmla="*/ 0 w 219"/>
              <a:gd name="T55" fmla="*/ 293 h 293"/>
              <a:gd name="T56" fmla="*/ 0 w 219"/>
              <a:gd name="T57" fmla="*/ 0 h 293"/>
              <a:gd name="T58" fmla="*/ 219 w 219"/>
              <a:gd name="T59" fmla="*/ 0 h 293"/>
              <a:gd name="T60" fmla="*/ 21 w 219"/>
              <a:gd name="T61" fmla="*/ 95 h 293"/>
              <a:gd name="T62" fmla="*/ 196 w 219"/>
              <a:gd name="T63" fmla="*/ 95 h 293"/>
              <a:gd name="T64" fmla="*/ 196 w 219"/>
              <a:gd name="T65" fmla="*/ 17 h 293"/>
              <a:gd name="T66" fmla="*/ 21 w 219"/>
              <a:gd name="T67" fmla="*/ 17 h 293"/>
              <a:gd name="T68" fmla="*/ 21 w 219"/>
              <a:gd name="T69" fmla="*/ 95 h 293"/>
              <a:gd name="T70" fmla="*/ 48 w 219"/>
              <a:gd name="T71" fmla="*/ 116 h 293"/>
              <a:gd name="T72" fmla="*/ 173 w 219"/>
              <a:gd name="T73" fmla="*/ 116 h 293"/>
              <a:gd name="T74" fmla="*/ 173 w 219"/>
              <a:gd name="T75" fmla="*/ 103 h 293"/>
              <a:gd name="T76" fmla="*/ 48 w 219"/>
              <a:gd name="T77" fmla="*/ 103 h 293"/>
              <a:gd name="T78" fmla="*/ 48 w 219"/>
              <a:gd name="T79" fmla="*/ 116 h 293"/>
              <a:gd name="T80" fmla="*/ 145 w 219"/>
              <a:gd name="T81" fmla="*/ 215 h 293"/>
              <a:gd name="T82" fmla="*/ 74 w 219"/>
              <a:gd name="T83" fmla="*/ 215 h 293"/>
              <a:gd name="T84" fmla="*/ 74 w 219"/>
              <a:gd name="T85" fmla="*/ 255 h 293"/>
              <a:gd name="T86" fmla="*/ 145 w 219"/>
              <a:gd name="T87" fmla="*/ 255 h 293"/>
              <a:gd name="T88" fmla="*/ 145 w 219"/>
              <a:gd name="T89" fmla="*/ 215 h 293"/>
              <a:gd name="T90" fmla="*/ 183 w 219"/>
              <a:gd name="T91" fmla="*/ 215 h 293"/>
              <a:gd name="T92" fmla="*/ 160 w 219"/>
              <a:gd name="T93" fmla="*/ 215 h 293"/>
              <a:gd name="T94" fmla="*/ 160 w 219"/>
              <a:gd name="T95" fmla="*/ 230 h 293"/>
              <a:gd name="T96" fmla="*/ 183 w 219"/>
              <a:gd name="T97" fmla="*/ 230 h 293"/>
              <a:gd name="T98" fmla="*/ 183 w 219"/>
              <a:gd name="T99" fmla="*/ 215 h 293"/>
              <a:gd name="T100" fmla="*/ 198 w 219"/>
              <a:gd name="T101" fmla="*/ 105 h 293"/>
              <a:gd name="T102" fmla="*/ 181 w 219"/>
              <a:gd name="T103" fmla="*/ 105 h 293"/>
              <a:gd name="T104" fmla="*/ 181 w 219"/>
              <a:gd name="T105" fmla="*/ 141 h 293"/>
              <a:gd name="T106" fmla="*/ 198 w 219"/>
              <a:gd name="T107" fmla="*/ 141 h 293"/>
              <a:gd name="T108" fmla="*/ 198 w 219"/>
              <a:gd name="T109" fmla="*/ 105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19" h="293">
                <a:moveTo>
                  <a:pt x="53" y="49"/>
                </a:moveTo>
                <a:lnTo>
                  <a:pt x="63" y="49"/>
                </a:lnTo>
                <a:lnTo>
                  <a:pt x="63" y="86"/>
                </a:lnTo>
                <a:lnTo>
                  <a:pt x="53" y="86"/>
                </a:lnTo>
                <a:lnTo>
                  <a:pt x="53" y="49"/>
                </a:lnTo>
                <a:close/>
                <a:moveTo>
                  <a:pt x="78" y="86"/>
                </a:moveTo>
                <a:lnTo>
                  <a:pt x="91" y="86"/>
                </a:lnTo>
                <a:lnTo>
                  <a:pt x="91" y="49"/>
                </a:lnTo>
                <a:lnTo>
                  <a:pt x="78" y="49"/>
                </a:lnTo>
                <a:lnTo>
                  <a:pt x="78" y="86"/>
                </a:lnTo>
                <a:close/>
                <a:moveTo>
                  <a:pt x="103" y="86"/>
                </a:moveTo>
                <a:lnTo>
                  <a:pt x="116" y="86"/>
                </a:lnTo>
                <a:lnTo>
                  <a:pt x="116" y="49"/>
                </a:lnTo>
                <a:lnTo>
                  <a:pt x="103" y="49"/>
                </a:lnTo>
                <a:lnTo>
                  <a:pt x="103" y="86"/>
                </a:lnTo>
                <a:close/>
                <a:moveTo>
                  <a:pt x="128" y="86"/>
                </a:moveTo>
                <a:lnTo>
                  <a:pt x="141" y="86"/>
                </a:lnTo>
                <a:lnTo>
                  <a:pt x="141" y="49"/>
                </a:lnTo>
                <a:lnTo>
                  <a:pt x="128" y="49"/>
                </a:lnTo>
                <a:lnTo>
                  <a:pt x="128" y="86"/>
                </a:lnTo>
                <a:close/>
                <a:moveTo>
                  <a:pt x="152" y="86"/>
                </a:moveTo>
                <a:lnTo>
                  <a:pt x="164" y="86"/>
                </a:lnTo>
                <a:lnTo>
                  <a:pt x="164" y="49"/>
                </a:lnTo>
                <a:lnTo>
                  <a:pt x="152" y="49"/>
                </a:lnTo>
                <a:lnTo>
                  <a:pt x="152" y="86"/>
                </a:lnTo>
                <a:close/>
                <a:moveTo>
                  <a:pt x="219" y="0"/>
                </a:moveTo>
                <a:lnTo>
                  <a:pt x="219" y="293"/>
                </a:lnTo>
                <a:lnTo>
                  <a:pt x="0" y="293"/>
                </a:lnTo>
                <a:lnTo>
                  <a:pt x="0" y="0"/>
                </a:lnTo>
                <a:lnTo>
                  <a:pt x="219" y="0"/>
                </a:lnTo>
                <a:close/>
                <a:moveTo>
                  <a:pt x="21" y="95"/>
                </a:moveTo>
                <a:lnTo>
                  <a:pt x="196" y="95"/>
                </a:lnTo>
                <a:lnTo>
                  <a:pt x="196" y="17"/>
                </a:lnTo>
                <a:lnTo>
                  <a:pt x="21" y="17"/>
                </a:lnTo>
                <a:lnTo>
                  <a:pt x="21" y="95"/>
                </a:lnTo>
                <a:close/>
                <a:moveTo>
                  <a:pt x="48" y="116"/>
                </a:moveTo>
                <a:lnTo>
                  <a:pt x="173" y="116"/>
                </a:lnTo>
                <a:lnTo>
                  <a:pt x="173" y="103"/>
                </a:lnTo>
                <a:lnTo>
                  <a:pt x="48" y="103"/>
                </a:lnTo>
                <a:lnTo>
                  <a:pt x="48" y="116"/>
                </a:lnTo>
                <a:close/>
                <a:moveTo>
                  <a:pt x="145" y="215"/>
                </a:moveTo>
                <a:lnTo>
                  <a:pt x="74" y="215"/>
                </a:lnTo>
                <a:lnTo>
                  <a:pt x="74" y="255"/>
                </a:lnTo>
                <a:lnTo>
                  <a:pt x="145" y="255"/>
                </a:lnTo>
                <a:lnTo>
                  <a:pt x="145" y="215"/>
                </a:lnTo>
                <a:close/>
                <a:moveTo>
                  <a:pt x="183" y="215"/>
                </a:moveTo>
                <a:lnTo>
                  <a:pt x="160" y="215"/>
                </a:lnTo>
                <a:lnTo>
                  <a:pt x="160" y="230"/>
                </a:lnTo>
                <a:lnTo>
                  <a:pt x="183" y="230"/>
                </a:lnTo>
                <a:lnTo>
                  <a:pt x="183" y="215"/>
                </a:lnTo>
                <a:close/>
                <a:moveTo>
                  <a:pt x="198" y="105"/>
                </a:moveTo>
                <a:lnTo>
                  <a:pt x="181" y="105"/>
                </a:lnTo>
                <a:lnTo>
                  <a:pt x="181" y="141"/>
                </a:lnTo>
                <a:lnTo>
                  <a:pt x="198" y="141"/>
                </a:lnTo>
                <a:lnTo>
                  <a:pt x="198" y="10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Freeform 110"/>
          <p:cNvSpPr>
            <a:spLocks noEditPoints="1"/>
          </p:cNvSpPr>
          <p:nvPr/>
        </p:nvSpPr>
        <p:spPr bwMode="auto">
          <a:xfrm>
            <a:off x="7331076" y="6088063"/>
            <a:ext cx="396875" cy="427038"/>
          </a:xfrm>
          <a:custGeom>
            <a:avLst/>
            <a:gdLst>
              <a:gd name="T0" fmla="*/ 0 w 250"/>
              <a:gd name="T1" fmla="*/ 0 h 269"/>
              <a:gd name="T2" fmla="*/ 35 w 250"/>
              <a:gd name="T3" fmla="*/ 0 h 269"/>
              <a:gd name="T4" fmla="*/ 35 w 250"/>
              <a:gd name="T5" fmla="*/ 269 h 269"/>
              <a:gd name="T6" fmla="*/ 0 w 250"/>
              <a:gd name="T7" fmla="*/ 269 h 269"/>
              <a:gd name="T8" fmla="*/ 0 w 250"/>
              <a:gd name="T9" fmla="*/ 0 h 269"/>
              <a:gd name="T10" fmla="*/ 214 w 250"/>
              <a:gd name="T11" fmla="*/ 0 h 269"/>
              <a:gd name="T12" fmla="*/ 214 w 250"/>
              <a:gd name="T13" fmla="*/ 109 h 269"/>
              <a:gd name="T14" fmla="*/ 187 w 250"/>
              <a:gd name="T15" fmla="*/ 90 h 269"/>
              <a:gd name="T16" fmla="*/ 159 w 250"/>
              <a:gd name="T17" fmla="*/ 109 h 269"/>
              <a:gd name="T18" fmla="*/ 159 w 250"/>
              <a:gd name="T19" fmla="*/ 0 h 269"/>
              <a:gd name="T20" fmla="*/ 52 w 250"/>
              <a:gd name="T21" fmla="*/ 0 h 269"/>
              <a:gd name="T22" fmla="*/ 52 w 250"/>
              <a:gd name="T23" fmla="*/ 269 h 269"/>
              <a:gd name="T24" fmla="*/ 250 w 250"/>
              <a:gd name="T25" fmla="*/ 269 h 269"/>
              <a:gd name="T26" fmla="*/ 250 w 250"/>
              <a:gd name="T27" fmla="*/ 0 h 269"/>
              <a:gd name="T28" fmla="*/ 214 w 250"/>
              <a:gd name="T29" fmla="*/ 0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0" h="269">
                <a:moveTo>
                  <a:pt x="0" y="0"/>
                </a:moveTo>
                <a:lnTo>
                  <a:pt x="35" y="0"/>
                </a:lnTo>
                <a:lnTo>
                  <a:pt x="35" y="269"/>
                </a:lnTo>
                <a:lnTo>
                  <a:pt x="0" y="269"/>
                </a:lnTo>
                <a:lnTo>
                  <a:pt x="0" y="0"/>
                </a:lnTo>
                <a:close/>
                <a:moveTo>
                  <a:pt x="214" y="0"/>
                </a:moveTo>
                <a:lnTo>
                  <a:pt x="214" y="109"/>
                </a:lnTo>
                <a:lnTo>
                  <a:pt x="187" y="90"/>
                </a:lnTo>
                <a:lnTo>
                  <a:pt x="159" y="109"/>
                </a:lnTo>
                <a:lnTo>
                  <a:pt x="159" y="0"/>
                </a:lnTo>
                <a:lnTo>
                  <a:pt x="52" y="0"/>
                </a:lnTo>
                <a:lnTo>
                  <a:pt x="52" y="269"/>
                </a:lnTo>
                <a:lnTo>
                  <a:pt x="250" y="269"/>
                </a:lnTo>
                <a:lnTo>
                  <a:pt x="250" y="0"/>
                </a:lnTo>
                <a:lnTo>
                  <a:pt x="21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Freeform 111"/>
          <p:cNvSpPr/>
          <p:nvPr/>
        </p:nvSpPr>
        <p:spPr bwMode="auto">
          <a:xfrm>
            <a:off x="4430713" y="1230313"/>
            <a:ext cx="457200" cy="492125"/>
          </a:xfrm>
          <a:custGeom>
            <a:avLst/>
            <a:gdLst>
              <a:gd name="T0" fmla="*/ 137 w 137"/>
              <a:gd name="T1" fmla="*/ 147 h 147"/>
              <a:gd name="T2" fmla="*/ 0 w 137"/>
              <a:gd name="T3" fmla="*/ 147 h 147"/>
              <a:gd name="T4" fmla="*/ 0 w 137"/>
              <a:gd name="T5" fmla="*/ 141 h 147"/>
              <a:gd name="T6" fmla="*/ 7 w 137"/>
              <a:gd name="T7" fmla="*/ 114 h 147"/>
              <a:gd name="T8" fmla="*/ 15 w 137"/>
              <a:gd name="T9" fmla="*/ 105 h 147"/>
              <a:gd name="T10" fmla="*/ 41 w 137"/>
              <a:gd name="T11" fmla="*/ 91 h 147"/>
              <a:gd name="T12" fmla="*/ 50 w 137"/>
              <a:gd name="T13" fmla="*/ 80 h 147"/>
              <a:gd name="T14" fmla="*/ 56 w 137"/>
              <a:gd name="T15" fmla="*/ 75 h 147"/>
              <a:gd name="T16" fmla="*/ 49 w 137"/>
              <a:gd name="T17" fmla="*/ 63 h 147"/>
              <a:gd name="T18" fmla="*/ 48 w 137"/>
              <a:gd name="T19" fmla="*/ 63 h 147"/>
              <a:gd name="T20" fmla="*/ 47 w 137"/>
              <a:gd name="T21" fmla="*/ 61 h 147"/>
              <a:gd name="T22" fmla="*/ 45 w 137"/>
              <a:gd name="T23" fmla="*/ 56 h 147"/>
              <a:gd name="T24" fmla="*/ 44 w 137"/>
              <a:gd name="T25" fmla="*/ 44 h 147"/>
              <a:gd name="T26" fmla="*/ 49 w 137"/>
              <a:gd name="T27" fmla="*/ 16 h 147"/>
              <a:gd name="T28" fmla="*/ 82 w 137"/>
              <a:gd name="T29" fmla="*/ 12 h 147"/>
              <a:gd name="T30" fmla="*/ 88 w 137"/>
              <a:gd name="T31" fmla="*/ 16 h 147"/>
              <a:gd name="T32" fmla="*/ 90 w 137"/>
              <a:gd name="T33" fmla="*/ 18 h 147"/>
              <a:gd name="T34" fmla="*/ 93 w 137"/>
              <a:gd name="T35" fmla="*/ 46 h 147"/>
              <a:gd name="T36" fmla="*/ 92 w 137"/>
              <a:gd name="T37" fmla="*/ 58 h 147"/>
              <a:gd name="T38" fmla="*/ 90 w 137"/>
              <a:gd name="T39" fmla="*/ 63 h 147"/>
              <a:gd name="T40" fmla="*/ 82 w 137"/>
              <a:gd name="T41" fmla="*/ 75 h 147"/>
              <a:gd name="T42" fmla="*/ 86 w 137"/>
              <a:gd name="T43" fmla="*/ 80 h 147"/>
              <a:gd name="T44" fmla="*/ 97 w 137"/>
              <a:gd name="T45" fmla="*/ 91 h 147"/>
              <a:gd name="T46" fmla="*/ 122 w 137"/>
              <a:gd name="T47" fmla="*/ 105 h 147"/>
              <a:gd name="T48" fmla="*/ 130 w 137"/>
              <a:gd name="T49" fmla="*/ 114 h 147"/>
              <a:gd name="T50" fmla="*/ 137 w 137"/>
              <a:gd name="T51" fmla="*/ 141 h 147"/>
              <a:gd name="T52" fmla="*/ 137 w 137"/>
              <a:gd name="T53" fmla="*/ 14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7" h="147">
                <a:moveTo>
                  <a:pt x="137" y="147"/>
                </a:moveTo>
                <a:cubicBezTo>
                  <a:pt x="0" y="147"/>
                  <a:pt x="0" y="147"/>
                  <a:pt x="0" y="147"/>
                </a:cubicBezTo>
                <a:cubicBezTo>
                  <a:pt x="0" y="141"/>
                  <a:pt x="0" y="141"/>
                  <a:pt x="0" y="141"/>
                </a:cubicBezTo>
                <a:cubicBezTo>
                  <a:pt x="7" y="114"/>
                  <a:pt x="7" y="114"/>
                  <a:pt x="7" y="114"/>
                </a:cubicBezTo>
                <a:cubicBezTo>
                  <a:pt x="7" y="114"/>
                  <a:pt x="5" y="110"/>
                  <a:pt x="15" y="105"/>
                </a:cubicBezTo>
                <a:cubicBezTo>
                  <a:pt x="41" y="91"/>
                  <a:pt x="41" y="91"/>
                  <a:pt x="41" y="91"/>
                </a:cubicBezTo>
                <a:cubicBezTo>
                  <a:pt x="41" y="91"/>
                  <a:pt x="49" y="81"/>
                  <a:pt x="50" y="80"/>
                </a:cubicBezTo>
                <a:cubicBezTo>
                  <a:pt x="51" y="79"/>
                  <a:pt x="59" y="79"/>
                  <a:pt x="56" y="75"/>
                </a:cubicBezTo>
                <a:cubicBezTo>
                  <a:pt x="53" y="72"/>
                  <a:pt x="50" y="68"/>
                  <a:pt x="49" y="63"/>
                </a:cubicBezTo>
                <a:cubicBezTo>
                  <a:pt x="49" y="63"/>
                  <a:pt x="48" y="63"/>
                  <a:pt x="48" y="63"/>
                </a:cubicBezTo>
                <a:cubicBezTo>
                  <a:pt x="48" y="62"/>
                  <a:pt x="48" y="61"/>
                  <a:pt x="47" y="61"/>
                </a:cubicBezTo>
                <a:cubicBezTo>
                  <a:pt x="47" y="61"/>
                  <a:pt x="46" y="62"/>
                  <a:pt x="45" y="56"/>
                </a:cubicBezTo>
                <a:cubicBezTo>
                  <a:pt x="45" y="56"/>
                  <a:pt x="35" y="44"/>
                  <a:pt x="44" y="44"/>
                </a:cubicBezTo>
                <a:cubicBezTo>
                  <a:pt x="44" y="44"/>
                  <a:pt x="36" y="28"/>
                  <a:pt x="49" y="16"/>
                </a:cubicBezTo>
                <a:cubicBezTo>
                  <a:pt x="49" y="16"/>
                  <a:pt x="64" y="0"/>
                  <a:pt x="82" y="12"/>
                </a:cubicBezTo>
                <a:cubicBezTo>
                  <a:pt x="82" y="12"/>
                  <a:pt x="85" y="13"/>
                  <a:pt x="88" y="16"/>
                </a:cubicBezTo>
                <a:cubicBezTo>
                  <a:pt x="89" y="17"/>
                  <a:pt x="90" y="18"/>
                  <a:pt x="90" y="18"/>
                </a:cubicBezTo>
                <a:cubicBezTo>
                  <a:pt x="102" y="30"/>
                  <a:pt x="93" y="46"/>
                  <a:pt x="93" y="46"/>
                </a:cubicBezTo>
                <a:cubicBezTo>
                  <a:pt x="102" y="46"/>
                  <a:pt x="92" y="58"/>
                  <a:pt x="92" y="58"/>
                </a:cubicBezTo>
                <a:cubicBezTo>
                  <a:pt x="92" y="61"/>
                  <a:pt x="91" y="62"/>
                  <a:pt x="90" y="63"/>
                </a:cubicBezTo>
                <a:cubicBezTo>
                  <a:pt x="89" y="68"/>
                  <a:pt x="86" y="72"/>
                  <a:pt x="82" y="75"/>
                </a:cubicBezTo>
                <a:cubicBezTo>
                  <a:pt x="77" y="79"/>
                  <a:pt x="81" y="78"/>
                  <a:pt x="86" y="80"/>
                </a:cubicBezTo>
                <a:cubicBezTo>
                  <a:pt x="97" y="91"/>
                  <a:pt x="97" y="91"/>
                  <a:pt x="97" y="91"/>
                </a:cubicBezTo>
                <a:cubicBezTo>
                  <a:pt x="122" y="105"/>
                  <a:pt x="122" y="105"/>
                  <a:pt x="122" y="105"/>
                </a:cubicBezTo>
                <a:cubicBezTo>
                  <a:pt x="132" y="110"/>
                  <a:pt x="130" y="114"/>
                  <a:pt x="130" y="114"/>
                </a:cubicBezTo>
                <a:cubicBezTo>
                  <a:pt x="137" y="141"/>
                  <a:pt x="137" y="141"/>
                  <a:pt x="137" y="141"/>
                </a:cubicBezTo>
                <a:lnTo>
                  <a:pt x="137" y="14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Freeform 112"/>
          <p:cNvSpPr>
            <a:spLocks noEditPoints="1"/>
          </p:cNvSpPr>
          <p:nvPr/>
        </p:nvSpPr>
        <p:spPr bwMode="auto">
          <a:xfrm>
            <a:off x="1563688" y="5105400"/>
            <a:ext cx="455613" cy="466725"/>
          </a:xfrm>
          <a:custGeom>
            <a:avLst/>
            <a:gdLst>
              <a:gd name="T0" fmla="*/ 15 w 136"/>
              <a:gd name="T1" fmla="*/ 69 h 140"/>
              <a:gd name="T2" fmla="*/ 0 w 136"/>
              <a:gd name="T3" fmla="*/ 58 h 140"/>
              <a:gd name="T4" fmla="*/ 0 w 136"/>
              <a:gd name="T5" fmla="*/ 45 h 140"/>
              <a:gd name="T6" fmla="*/ 15 w 136"/>
              <a:gd name="T7" fmla="*/ 33 h 140"/>
              <a:gd name="T8" fmla="*/ 31 w 136"/>
              <a:gd name="T9" fmla="*/ 30 h 140"/>
              <a:gd name="T10" fmla="*/ 42 w 136"/>
              <a:gd name="T11" fmla="*/ 39 h 140"/>
              <a:gd name="T12" fmla="*/ 42 w 136"/>
              <a:gd name="T13" fmla="*/ 58 h 140"/>
              <a:gd name="T14" fmla="*/ 31 w 136"/>
              <a:gd name="T15" fmla="*/ 69 h 140"/>
              <a:gd name="T16" fmla="*/ 15 w 136"/>
              <a:gd name="T17" fmla="*/ 69 h 140"/>
              <a:gd name="T18" fmla="*/ 106 w 136"/>
              <a:gd name="T19" fmla="*/ 6 h 140"/>
              <a:gd name="T20" fmla="*/ 90 w 136"/>
              <a:gd name="T21" fmla="*/ 22 h 140"/>
              <a:gd name="T22" fmla="*/ 106 w 136"/>
              <a:gd name="T23" fmla="*/ 38 h 140"/>
              <a:gd name="T24" fmla="*/ 122 w 136"/>
              <a:gd name="T25" fmla="*/ 22 h 140"/>
              <a:gd name="T26" fmla="*/ 106 w 136"/>
              <a:gd name="T27" fmla="*/ 6 h 140"/>
              <a:gd name="T28" fmla="*/ 84 w 136"/>
              <a:gd name="T29" fmla="*/ 37 h 140"/>
              <a:gd name="T30" fmla="*/ 91 w 136"/>
              <a:gd name="T31" fmla="*/ 41 h 140"/>
              <a:gd name="T32" fmla="*/ 95 w 136"/>
              <a:gd name="T33" fmla="*/ 40 h 140"/>
              <a:gd name="T34" fmla="*/ 93 w 136"/>
              <a:gd name="T35" fmla="*/ 36 h 140"/>
              <a:gd name="T36" fmla="*/ 90 w 136"/>
              <a:gd name="T37" fmla="*/ 34 h 140"/>
              <a:gd name="T38" fmla="*/ 90 w 136"/>
              <a:gd name="T39" fmla="*/ 34 h 140"/>
              <a:gd name="T40" fmla="*/ 86 w 136"/>
              <a:gd name="T41" fmla="*/ 22 h 140"/>
              <a:gd name="T42" fmla="*/ 106 w 136"/>
              <a:gd name="T43" fmla="*/ 2 h 140"/>
              <a:gd name="T44" fmla="*/ 125 w 136"/>
              <a:gd name="T45" fmla="*/ 22 h 140"/>
              <a:gd name="T46" fmla="*/ 125 w 136"/>
              <a:gd name="T47" fmla="*/ 24 h 140"/>
              <a:gd name="T48" fmla="*/ 127 w 136"/>
              <a:gd name="T49" fmla="*/ 24 h 140"/>
              <a:gd name="T50" fmla="*/ 127 w 136"/>
              <a:gd name="T51" fmla="*/ 22 h 140"/>
              <a:gd name="T52" fmla="*/ 106 w 136"/>
              <a:gd name="T53" fmla="*/ 0 h 140"/>
              <a:gd name="T54" fmla="*/ 84 w 136"/>
              <a:gd name="T55" fmla="*/ 22 h 140"/>
              <a:gd name="T56" fmla="*/ 87 w 136"/>
              <a:gd name="T57" fmla="*/ 33 h 140"/>
              <a:gd name="T58" fmla="*/ 86 w 136"/>
              <a:gd name="T59" fmla="*/ 33 h 140"/>
              <a:gd name="T60" fmla="*/ 82 w 136"/>
              <a:gd name="T61" fmla="*/ 34 h 140"/>
              <a:gd name="T62" fmla="*/ 84 w 136"/>
              <a:gd name="T63" fmla="*/ 37 h 140"/>
              <a:gd name="T64" fmla="*/ 128 w 136"/>
              <a:gd name="T65" fmla="*/ 60 h 140"/>
              <a:gd name="T66" fmla="*/ 126 w 136"/>
              <a:gd name="T67" fmla="*/ 55 h 140"/>
              <a:gd name="T68" fmla="*/ 126 w 136"/>
              <a:gd name="T69" fmla="*/ 52 h 140"/>
              <a:gd name="T70" fmla="*/ 106 w 136"/>
              <a:gd name="T71" fmla="*/ 41 h 140"/>
              <a:gd name="T72" fmla="*/ 87 w 136"/>
              <a:gd name="T73" fmla="*/ 52 h 140"/>
              <a:gd name="T74" fmla="*/ 86 w 136"/>
              <a:gd name="T75" fmla="*/ 55 h 140"/>
              <a:gd name="T76" fmla="*/ 85 w 136"/>
              <a:gd name="T77" fmla="*/ 60 h 140"/>
              <a:gd name="T78" fmla="*/ 81 w 136"/>
              <a:gd name="T79" fmla="*/ 75 h 140"/>
              <a:gd name="T80" fmla="*/ 132 w 136"/>
              <a:gd name="T81" fmla="*/ 75 h 140"/>
              <a:gd name="T82" fmla="*/ 128 w 136"/>
              <a:gd name="T83" fmla="*/ 60 h 140"/>
              <a:gd name="T84" fmla="*/ 136 w 136"/>
              <a:gd name="T85" fmla="*/ 78 h 140"/>
              <a:gd name="T86" fmla="*/ 136 w 136"/>
              <a:gd name="T87" fmla="*/ 78 h 140"/>
              <a:gd name="T88" fmla="*/ 7 w 136"/>
              <a:gd name="T89" fmla="*/ 78 h 140"/>
              <a:gd name="T90" fmla="*/ 7 w 136"/>
              <a:gd name="T91" fmla="*/ 89 h 140"/>
              <a:gd name="T92" fmla="*/ 125 w 136"/>
              <a:gd name="T93" fmla="*/ 89 h 140"/>
              <a:gd name="T94" fmla="*/ 125 w 136"/>
              <a:gd name="T95" fmla="*/ 140 h 140"/>
              <a:gd name="T96" fmla="*/ 136 w 136"/>
              <a:gd name="T97" fmla="*/ 140 h 140"/>
              <a:gd name="T98" fmla="*/ 136 w 136"/>
              <a:gd name="T99" fmla="*/ 78 h 140"/>
              <a:gd name="T100" fmla="*/ 39 w 136"/>
              <a:gd name="T101" fmla="*/ 75 h 140"/>
              <a:gd name="T102" fmla="*/ 63 w 136"/>
              <a:gd name="T103" fmla="*/ 77 h 140"/>
              <a:gd name="T104" fmla="*/ 63 w 136"/>
              <a:gd name="T105" fmla="*/ 73 h 140"/>
              <a:gd name="T106" fmla="*/ 39 w 136"/>
              <a:gd name="T107" fmla="*/ 71 h 140"/>
              <a:gd name="T108" fmla="*/ 39 w 136"/>
              <a:gd name="T109" fmla="*/ 75 h 140"/>
              <a:gd name="T110" fmla="*/ 14 w 136"/>
              <a:gd name="T111" fmla="*/ 76 h 140"/>
              <a:gd name="T112" fmla="*/ 32 w 136"/>
              <a:gd name="T113" fmla="*/ 76 h 140"/>
              <a:gd name="T114" fmla="*/ 32 w 136"/>
              <a:gd name="T115" fmla="*/ 72 h 140"/>
              <a:gd name="T116" fmla="*/ 14 w 136"/>
              <a:gd name="T117" fmla="*/ 72 h 140"/>
              <a:gd name="T118" fmla="*/ 14 w 136"/>
              <a:gd name="T119" fmla="*/ 76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" h="140">
                <a:moveTo>
                  <a:pt x="15" y="69"/>
                </a:moveTo>
                <a:cubicBezTo>
                  <a:pt x="8" y="69"/>
                  <a:pt x="0" y="64"/>
                  <a:pt x="0" y="5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38"/>
                  <a:pt x="8" y="33"/>
                  <a:pt x="15" y="33"/>
                </a:cubicBezTo>
                <a:cubicBezTo>
                  <a:pt x="31" y="30"/>
                  <a:pt x="31" y="30"/>
                  <a:pt x="31" y="30"/>
                </a:cubicBezTo>
                <a:cubicBezTo>
                  <a:pt x="37" y="30"/>
                  <a:pt x="42" y="32"/>
                  <a:pt x="42" y="39"/>
                </a:cubicBezTo>
                <a:cubicBezTo>
                  <a:pt x="42" y="58"/>
                  <a:pt x="42" y="58"/>
                  <a:pt x="42" y="58"/>
                </a:cubicBezTo>
                <a:cubicBezTo>
                  <a:pt x="42" y="64"/>
                  <a:pt x="37" y="69"/>
                  <a:pt x="31" y="69"/>
                </a:cubicBezTo>
                <a:lnTo>
                  <a:pt x="15" y="69"/>
                </a:lnTo>
                <a:close/>
                <a:moveTo>
                  <a:pt x="106" y="6"/>
                </a:moveTo>
                <a:cubicBezTo>
                  <a:pt x="97" y="6"/>
                  <a:pt x="90" y="13"/>
                  <a:pt x="90" y="22"/>
                </a:cubicBezTo>
                <a:cubicBezTo>
                  <a:pt x="90" y="31"/>
                  <a:pt x="97" y="38"/>
                  <a:pt x="106" y="38"/>
                </a:cubicBezTo>
                <a:cubicBezTo>
                  <a:pt x="114" y="38"/>
                  <a:pt x="122" y="31"/>
                  <a:pt x="122" y="22"/>
                </a:cubicBezTo>
                <a:cubicBezTo>
                  <a:pt x="122" y="13"/>
                  <a:pt x="114" y="6"/>
                  <a:pt x="106" y="6"/>
                </a:cubicBezTo>
                <a:close/>
                <a:moveTo>
                  <a:pt x="84" y="37"/>
                </a:moveTo>
                <a:cubicBezTo>
                  <a:pt x="91" y="41"/>
                  <a:pt x="91" y="41"/>
                  <a:pt x="91" y="41"/>
                </a:cubicBezTo>
                <a:cubicBezTo>
                  <a:pt x="93" y="42"/>
                  <a:pt x="95" y="41"/>
                  <a:pt x="95" y="40"/>
                </a:cubicBezTo>
                <a:cubicBezTo>
                  <a:pt x="96" y="38"/>
                  <a:pt x="95" y="37"/>
                  <a:pt x="93" y="36"/>
                </a:cubicBezTo>
                <a:cubicBezTo>
                  <a:pt x="90" y="34"/>
                  <a:pt x="90" y="34"/>
                  <a:pt x="90" y="34"/>
                </a:cubicBezTo>
                <a:cubicBezTo>
                  <a:pt x="90" y="34"/>
                  <a:pt x="90" y="34"/>
                  <a:pt x="90" y="34"/>
                </a:cubicBezTo>
                <a:cubicBezTo>
                  <a:pt x="87" y="31"/>
                  <a:pt x="86" y="27"/>
                  <a:pt x="86" y="22"/>
                </a:cubicBezTo>
                <a:cubicBezTo>
                  <a:pt x="86" y="11"/>
                  <a:pt x="95" y="2"/>
                  <a:pt x="106" y="2"/>
                </a:cubicBezTo>
                <a:cubicBezTo>
                  <a:pt x="117" y="2"/>
                  <a:pt x="125" y="11"/>
                  <a:pt x="125" y="22"/>
                </a:cubicBezTo>
                <a:cubicBezTo>
                  <a:pt x="125" y="23"/>
                  <a:pt x="125" y="24"/>
                  <a:pt x="125" y="24"/>
                </a:cubicBezTo>
                <a:cubicBezTo>
                  <a:pt x="127" y="24"/>
                  <a:pt x="127" y="24"/>
                  <a:pt x="127" y="24"/>
                </a:cubicBezTo>
                <a:cubicBezTo>
                  <a:pt x="127" y="24"/>
                  <a:pt x="127" y="23"/>
                  <a:pt x="127" y="22"/>
                </a:cubicBezTo>
                <a:cubicBezTo>
                  <a:pt x="127" y="10"/>
                  <a:pt x="118" y="0"/>
                  <a:pt x="106" y="0"/>
                </a:cubicBezTo>
                <a:cubicBezTo>
                  <a:pt x="94" y="0"/>
                  <a:pt x="84" y="10"/>
                  <a:pt x="84" y="22"/>
                </a:cubicBezTo>
                <a:cubicBezTo>
                  <a:pt x="84" y="26"/>
                  <a:pt x="85" y="30"/>
                  <a:pt x="87" y="33"/>
                </a:cubicBezTo>
                <a:cubicBezTo>
                  <a:pt x="86" y="33"/>
                  <a:pt x="86" y="33"/>
                  <a:pt x="86" y="33"/>
                </a:cubicBezTo>
                <a:cubicBezTo>
                  <a:pt x="85" y="32"/>
                  <a:pt x="83" y="32"/>
                  <a:pt x="82" y="34"/>
                </a:cubicBezTo>
                <a:cubicBezTo>
                  <a:pt x="81" y="35"/>
                  <a:pt x="82" y="37"/>
                  <a:pt x="84" y="37"/>
                </a:cubicBezTo>
                <a:close/>
                <a:moveTo>
                  <a:pt x="128" y="60"/>
                </a:moveTo>
                <a:cubicBezTo>
                  <a:pt x="127" y="58"/>
                  <a:pt x="127" y="57"/>
                  <a:pt x="126" y="55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25" y="50"/>
                  <a:pt x="122" y="41"/>
                  <a:pt x="106" y="41"/>
                </a:cubicBezTo>
                <a:cubicBezTo>
                  <a:pt x="92" y="41"/>
                  <a:pt x="87" y="50"/>
                  <a:pt x="87" y="52"/>
                </a:cubicBezTo>
                <a:cubicBezTo>
                  <a:pt x="86" y="55"/>
                  <a:pt x="86" y="55"/>
                  <a:pt x="86" y="55"/>
                </a:cubicBezTo>
                <a:cubicBezTo>
                  <a:pt x="85" y="57"/>
                  <a:pt x="85" y="58"/>
                  <a:pt x="85" y="60"/>
                </a:cubicBezTo>
                <a:cubicBezTo>
                  <a:pt x="81" y="75"/>
                  <a:pt x="81" y="75"/>
                  <a:pt x="81" y="75"/>
                </a:cubicBezTo>
                <a:cubicBezTo>
                  <a:pt x="132" y="75"/>
                  <a:pt x="132" y="75"/>
                  <a:pt x="132" y="75"/>
                </a:cubicBezTo>
                <a:lnTo>
                  <a:pt x="128" y="60"/>
                </a:lnTo>
                <a:close/>
                <a:moveTo>
                  <a:pt x="136" y="78"/>
                </a:moveTo>
                <a:cubicBezTo>
                  <a:pt x="136" y="78"/>
                  <a:pt x="136" y="78"/>
                  <a:pt x="136" y="78"/>
                </a:cubicBezTo>
                <a:cubicBezTo>
                  <a:pt x="7" y="78"/>
                  <a:pt x="7" y="78"/>
                  <a:pt x="7" y="78"/>
                </a:cubicBezTo>
                <a:cubicBezTo>
                  <a:pt x="7" y="89"/>
                  <a:pt x="7" y="89"/>
                  <a:pt x="7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36" y="78"/>
                  <a:pt x="136" y="78"/>
                  <a:pt x="136" y="78"/>
                </a:cubicBezTo>
                <a:close/>
                <a:moveTo>
                  <a:pt x="39" y="75"/>
                </a:moveTo>
                <a:cubicBezTo>
                  <a:pt x="63" y="77"/>
                  <a:pt x="63" y="77"/>
                  <a:pt x="63" y="77"/>
                </a:cubicBezTo>
                <a:cubicBezTo>
                  <a:pt x="63" y="73"/>
                  <a:pt x="63" y="73"/>
                  <a:pt x="63" y="73"/>
                </a:cubicBezTo>
                <a:cubicBezTo>
                  <a:pt x="39" y="71"/>
                  <a:pt x="39" y="71"/>
                  <a:pt x="39" y="71"/>
                </a:cubicBezTo>
                <a:lnTo>
                  <a:pt x="39" y="75"/>
                </a:lnTo>
                <a:close/>
                <a:moveTo>
                  <a:pt x="14" y="76"/>
                </a:moveTo>
                <a:cubicBezTo>
                  <a:pt x="32" y="76"/>
                  <a:pt x="32" y="76"/>
                  <a:pt x="32" y="76"/>
                </a:cubicBezTo>
                <a:cubicBezTo>
                  <a:pt x="32" y="72"/>
                  <a:pt x="32" y="72"/>
                  <a:pt x="32" y="72"/>
                </a:cubicBezTo>
                <a:cubicBezTo>
                  <a:pt x="14" y="72"/>
                  <a:pt x="14" y="72"/>
                  <a:pt x="14" y="72"/>
                </a:cubicBezTo>
                <a:lnTo>
                  <a:pt x="14" y="7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Freeform 113"/>
          <p:cNvSpPr>
            <a:spLocks noEditPoints="1"/>
          </p:cNvSpPr>
          <p:nvPr/>
        </p:nvSpPr>
        <p:spPr bwMode="auto">
          <a:xfrm>
            <a:off x="7292976" y="2216150"/>
            <a:ext cx="468313" cy="468313"/>
          </a:xfrm>
          <a:custGeom>
            <a:avLst/>
            <a:gdLst>
              <a:gd name="T0" fmla="*/ 70 w 140"/>
              <a:gd name="T1" fmla="*/ 140 h 140"/>
              <a:gd name="T2" fmla="*/ 26 w 140"/>
              <a:gd name="T3" fmla="*/ 123 h 140"/>
              <a:gd name="T4" fmla="*/ 70 w 140"/>
              <a:gd name="T5" fmla="*/ 128 h 140"/>
              <a:gd name="T6" fmla="*/ 128 w 140"/>
              <a:gd name="T7" fmla="*/ 70 h 140"/>
              <a:gd name="T8" fmla="*/ 70 w 140"/>
              <a:gd name="T9" fmla="*/ 12 h 140"/>
              <a:gd name="T10" fmla="*/ 12 w 140"/>
              <a:gd name="T11" fmla="*/ 70 h 140"/>
              <a:gd name="T12" fmla="*/ 15 w 140"/>
              <a:gd name="T13" fmla="*/ 113 h 140"/>
              <a:gd name="T14" fmla="*/ 15 w 140"/>
              <a:gd name="T15" fmla="*/ 113 h 140"/>
              <a:gd name="T16" fmla="*/ 70 w 140"/>
              <a:gd name="T17" fmla="*/ 0 h 140"/>
              <a:gd name="T18" fmla="*/ 56 w 140"/>
              <a:gd name="T19" fmla="*/ 109 h 140"/>
              <a:gd name="T20" fmla="*/ 53 w 140"/>
              <a:gd name="T21" fmla="*/ 107 h 140"/>
              <a:gd name="T22" fmla="*/ 40 w 140"/>
              <a:gd name="T23" fmla="*/ 109 h 140"/>
              <a:gd name="T24" fmla="*/ 119 w 140"/>
              <a:gd name="T25" fmla="*/ 70 h 140"/>
              <a:gd name="T26" fmla="*/ 21 w 140"/>
              <a:gd name="T27" fmla="*/ 70 h 140"/>
              <a:gd name="T28" fmla="*/ 36 w 140"/>
              <a:gd name="T29" fmla="*/ 92 h 140"/>
              <a:gd name="T30" fmla="*/ 31 w 140"/>
              <a:gd name="T31" fmla="*/ 85 h 140"/>
              <a:gd name="T32" fmla="*/ 31 w 140"/>
              <a:gd name="T33" fmla="*/ 81 h 140"/>
              <a:gd name="T34" fmla="*/ 30 w 140"/>
              <a:gd name="T35" fmla="*/ 70 h 140"/>
              <a:gd name="T36" fmla="*/ 70 w 140"/>
              <a:gd name="T37" fmla="*/ 30 h 140"/>
              <a:gd name="T38" fmla="*/ 111 w 140"/>
              <a:gd name="T39" fmla="*/ 70 h 140"/>
              <a:gd name="T40" fmla="*/ 70 w 140"/>
              <a:gd name="T41" fmla="*/ 111 h 140"/>
              <a:gd name="T42" fmla="*/ 56 w 140"/>
              <a:gd name="T43" fmla="*/ 109 h 140"/>
              <a:gd name="T44" fmla="*/ 60 w 140"/>
              <a:gd name="T45" fmla="*/ 94 h 140"/>
              <a:gd name="T46" fmla="*/ 70 w 140"/>
              <a:gd name="T47" fmla="*/ 102 h 140"/>
              <a:gd name="T48" fmla="*/ 70 w 140"/>
              <a:gd name="T49" fmla="*/ 39 h 140"/>
              <a:gd name="T50" fmla="*/ 40 w 140"/>
              <a:gd name="T51" fmla="*/ 79 h 140"/>
              <a:gd name="T52" fmla="*/ 44 w 140"/>
              <a:gd name="T53" fmla="*/ 70 h 140"/>
              <a:gd name="T54" fmla="*/ 96 w 140"/>
              <a:gd name="T55" fmla="*/ 70 h 140"/>
              <a:gd name="T56" fmla="*/ 38 w 140"/>
              <a:gd name="T57" fmla="*/ 107 h 140"/>
              <a:gd name="T58" fmla="*/ 47 w 140"/>
              <a:gd name="T59" fmla="*/ 98 h 140"/>
              <a:gd name="T60" fmla="*/ 56 w 140"/>
              <a:gd name="T61" fmla="*/ 106 h 140"/>
              <a:gd name="T62" fmla="*/ 56 w 140"/>
              <a:gd name="T63" fmla="*/ 106 h 140"/>
              <a:gd name="T64" fmla="*/ 58 w 140"/>
              <a:gd name="T65" fmla="*/ 93 h 140"/>
              <a:gd name="T66" fmla="*/ 59 w 140"/>
              <a:gd name="T67" fmla="*/ 81 h 140"/>
              <a:gd name="T68" fmla="*/ 57 w 140"/>
              <a:gd name="T69" fmla="*/ 80 h 140"/>
              <a:gd name="T70" fmla="*/ 41 w 140"/>
              <a:gd name="T71" fmla="*/ 81 h 140"/>
              <a:gd name="T72" fmla="*/ 32 w 140"/>
              <a:gd name="T73" fmla="*/ 83 h 140"/>
              <a:gd name="T74" fmla="*/ 41 w 140"/>
              <a:gd name="T75" fmla="*/ 91 h 140"/>
              <a:gd name="T76" fmla="*/ 31 w 140"/>
              <a:gd name="T77" fmla="*/ 100 h 140"/>
              <a:gd name="T78" fmla="*/ 17 w 140"/>
              <a:gd name="T79" fmla="*/ 115 h 140"/>
              <a:gd name="T80" fmla="*/ 16 w 140"/>
              <a:gd name="T81" fmla="*/ 118 h 140"/>
              <a:gd name="T82" fmla="*/ 20 w 140"/>
              <a:gd name="T83" fmla="*/ 123 h 140"/>
              <a:gd name="T84" fmla="*/ 24 w 140"/>
              <a:gd name="T85" fmla="*/ 121 h 140"/>
              <a:gd name="T86" fmla="*/ 38 w 140"/>
              <a:gd name="T87" fmla="*/ 10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" h="140">
                <a:moveTo>
                  <a:pt x="140" y="70"/>
                </a:moveTo>
                <a:cubicBezTo>
                  <a:pt x="140" y="109"/>
                  <a:pt x="109" y="140"/>
                  <a:pt x="70" y="140"/>
                </a:cubicBezTo>
                <a:cubicBezTo>
                  <a:pt x="53" y="140"/>
                  <a:pt x="37" y="134"/>
                  <a:pt x="25" y="124"/>
                </a:cubicBezTo>
                <a:cubicBezTo>
                  <a:pt x="25" y="123"/>
                  <a:pt x="25" y="123"/>
                  <a:pt x="26" y="123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44" y="123"/>
                  <a:pt x="56" y="128"/>
                  <a:pt x="70" y="128"/>
                </a:cubicBezTo>
                <a:cubicBezTo>
                  <a:pt x="86" y="128"/>
                  <a:pt x="101" y="122"/>
                  <a:pt x="111" y="111"/>
                </a:cubicBezTo>
                <a:cubicBezTo>
                  <a:pt x="122" y="101"/>
                  <a:pt x="128" y="86"/>
                  <a:pt x="128" y="70"/>
                </a:cubicBezTo>
                <a:cubicBezTo>
                  <a:pt x="128" y="54"/>
                  <a:pt x="122" y="40"/>
                  <a:pt x="111" y="29"/>
                </a:cubicBezTo>
                <a:cubicBezTo>
                  <a:pt x="101" y="19"/>
                  <a:pt x="86" y="12"/>
                  <a:pt x="70" y="12"/>
                </a:cubicBezTo>
                <a:cubicBezTo>
                  <a:pt x="54" y="12"/>
                  <a:pt x="40" y="19"/>
                  <a:pt x="29" y="29"/>
                </a:cubicBezTo>
                <a:cubicBezTo>
                  <a:pt x="19" y="40"/>
                  <a:pt x="12" y="54"/>
                  <a:pt x="12" y="70"/>
                </a:cubicBezTo>
                <a:cubicBezTo>
                  <a:pt x="12" y="83"/>
                  <a:pt x="17" y="95"/>
                  <a:pt x="24" y="105"/>
                </a:cubicBezTo>
                <a:cubicBezTo>
                  <a:pt x="15" y="113"/>
                  <a:pt x="15" y="113"/>
                  <a:pt x="15" y="113"/>
                </a:cubicBezTo>
                <a:cubicBezTo>
                  <a:pt x="15" y="113"/>
                  <a:pt x="15" y="113"/>
                  <a:pt x="15" y="113"/>
                </a:cubicBezTo>
                <a:cubicBezTo>
                  <a:pt x="15" y="113"/>
                  <a:pt x="15" y="113"/>
                  <a:pt x="15" y="113"/>
                </a:cubicBezTo>
                <a:cubicBezTo>
                  <a:pt x="6" y="101"/>
                  <a:pt x="0" y="87"/>
                  <a:pt x="0" y="70"/>
                </a:cubicBezTo>
                <a:cubicBezTo>
                  <a:pt x="0" y="32"/>
                  <a:pt x="32" y="0"/>
                  <a:pt x="70" y="0"/>
                </a:cubicBezTo>
                <a:cubicBezTo>
                  <a:pt x="109" y="0"/>
                  <a:pt x="140" y="32"/>
                  <a:pt x="140" y="70"/>
                </a:cubicBezTo>
                <a:close/>
                <a:moveTo>
                  <a:pt x="56" y="109"/>
                </a:moveTo>
                <a:cubicBezTo>
                  <a:pt x="55" y="109"/>
                  <a:pt x="54" y="108"/>
                  <a:pt x="54" y="108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1" y="106"/>
                  <a:pt x="48" y="104"/>
                  <a:pt x="46" y="103"/>
                </a:cubicBezTo>
                <a:cubicBezTo>
                  <a:pt x="40" y="109"/>
                  <a:pt x="40" y="109"/>
                  <a:pt x="40" y="109"/>
                </a:cubicBezTo>
                <a:cubicBezTo>
                  <a:pt x="48" y="115"/>
                  <a:pt x="59" y="119"/>
                  <a:pt x="70" y="119"/>
                </a:cubicBezTo>
                <a:cubicBezTo>
                  <a:pt x="97" y="119"/>
                  <a:pt x="119" y="97"/>
                  <a:pt x="119" y="70"/>
                </a:cubicBezTo>
                <a:cubicBezTo>
                  <a:pt x="119" y="43"/>
                  <a:pt x="97" y="21"/>
                  <a:pt x="70" y="21"/>
                </a:cubicBezTo>
                <a:cubicBezTo>
                  <a:pt x="43" y="21"/>
                  <a:pt x="21" y="43"/>
                  <a:pt x="21" y="70"/>
                </a:cubicBezTo>
                <a:cubicBezTo>
                  <a:pt x="21" y="81"/>
                  <a:pt x="25" y="90"/>
                  <a:pt x="30" y="98"/>
                </a:cubicBezTo>
                <a:cubicBezTo>
                  <a:pt x="36" y="92"/>
                  <a:pt x="36" y="92"/>
                  <a:pt x="36" y="92"/>
                </a:cubicBezTo>
                <a:cubicBezTo>
                  <a:pt x="35" y="91"/>
                  <a:pt x="34" y="89"/>
                  <a:pt x="34" y="88"/>
                </a:cubicBezTo>
                <a:cubicBezTo>
                  <a:pt x="31" y="85"/>
                  <a:pt x="31" y="85"/>
                  <a:pt x="31" y="85"/>
                </a:cubicBezTo>
                <a:cubicBezTo>
                  <a:pt x="30" y="84"/>
                  <a:pt x="30" y="83"/>
                  <a:pt x="30" y="82"/>
                </a:cubicBezTo>
                <a:cubicBezTo>
                  <a:pt x="30" y="82"/>
                  <a:pt x="30" y="81"/>
                  <a:pt x="31" y="81"/>
                </a:cubicBezTo>
                <a:cubicBezTo>
                  <a:pt x="31" y="81"/>
                  <a:pt x="31" y="80"/>
                  <a:pt x="31" y="80"/>
                </a:cubicBezTo>
                <a:cubicBezTo>
                  <a:pt x="30" y="77"/>
                  <a:pt x="30" y="74"/>
                  <a:pt x="30" y="70"/>
                </a:cubicBezTo>
                <a:cubicBezTo>
                  <a:pt x="30" y="59"/>
                  <a:pt x="34" y="49"/>
                  <a:pt x="42" y="42"/>
                </a:cubicBezTo>
                <a:cubicBezTo>
                  <a:pt x="49" y="34"/>
                  <a:pt x="59" y="30"/>
                  <a:pt x="70" y="30"/>
                </a:cubicBezTo>
                <a:cubicBezTo>
                  <a:pt x="82" y="30"/>
                  <a:pt x="92" y="34"/>
                  <a:pt x="99" y="42"/>
                </a:cubicBezTo>
                <a:cubicBezTo>
                  <a:pt x="106" y="49"/>
                  <a:pt x="111" y="59"/>
                  <a:pt x="111" y="70"/>
                </a:cubicBezTo>
                <a:cubicBezTo>
                  <a:pt x="111" y="82"/>
                  <a:pt x="106" y="92"/>
                  <a:pt x="99" y="99"/>
                </a:cubicBezTo>
                <a:cubicBezTo>
                  <a:pt x="92" y="106"/>
                  <a:pt x="82" y="111"/>
                  <a:pt x="70" y="111"/>
                </a:cubicBezTo>
                <a:cubicBezTo>
                  <a:pt x="66" y="111"/>
                  <a:pt x="61" y="110"/>
                  <a:pt x="57" y="109"/>
                </a:cubicBezTo>
                <a:cubicBezTo>
                  <a:pt x="57" y="109"/>
                  <a:pt x="56" y="109"/>
                  <a:pt x="56" y="109"/>
                </a:cubicBezTo>
                <a:close/>
                <a:moveTo>
                  <a:pt x="70" y="96"/>
                </a:moveTo>
                <a:cubicBezTo>
                  <a:pt x="67" y="96"/>
                  <a:pt x="63" y="96"/>
                  <a:pt x="60" y="94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63" y="101"/>
                  <a:pt x="66" y="102"/>
                  <a:pt x="70" y="102"/>
                </a:cubicBezTo>
                <a:cubicBezTo>
                  <a:pt x="88" y="102"/>
                  <a:pt x="102" y="88"/>
                  <a:pt x="102" y="70"/>
                </a:cubicBezTo>
                <a:cubicBezTo>
                  <a:pt x="102" y="53"/>
                  <a:pt x="88" y="39"/>
                  <a:pt x="70" y="39"/>
                </a:cubicBezTo>
                <a:cubicBezTo>
                  <a:pt x="53" y="39"/>
                  <a:pt x="39" y="53"/>
                  <a:pt x="39" y="70"/>
                </a:cubicBezTo>
                <a:cubicBezTo>
                  <a:pt x="39" y="73"/>
                  <a:pt x="39" y="76"/>
                  <a:pt x="40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5" y="76"/>
                  <a:pt x="44" y="73"/>
                  <a:pt x="44" y="70"/>
                </a:cubicBezTo>
                <a:cubicBezTo>
                  <a:pt x="44" y="56"/>
                  <a:pt x="56" y="44"/>
                  <a:pt x="70" y="44"/>
                </a:cubicBezTo>
                <a:cubicBezTo>
                  <a:pt x="85" y="44"/>
                  <a:pt x="96" y="56"/>
                  <a:pt x="96" y="70"/>
                </a:cubicBezTo>
                <a:cubicBezTo>
                  <a:pt x="96" y="85"/>
                  <a:pt x="85" y="96"/>
                  <a:pt x="70" y="96"/>
                </a:cubicBezTo>
                <a:close/>
                <a:moveTo>
                  <a:pt x="38" y="107"/>
                </a:moveTo>
                <a:cubicBezTo>
                  <a:pt x="44" y="101"/>
                  <a:pt x="44" y="101"/>
                  <a:pt x="44" y="101"/>
                </a:cubicBezTo>
                <a:cubicBezTo>
                  <a:pt x="47" y="98"/>
                  <a:pt x="47" y="98"/>
                  <a:pt x="47" y="98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7" y="99"/>
                  <a:pt x="57" y="99"/>
                  <a:pt x="57" y="99"/>
                </a:cubicBezTo>
                <a:cubicBezTo>
                  <a:pt x="58" y="93"/>
                  <a:pt x="58" y="93"/>
                  <a:pt x="58" y="93"/>
                </a:cubicBezTo>
                <a:cubicBezTo>
                  <a:pt x="59" y="81"/>
                  <a:pt x="59" y="81"/>
                  <a:pt x="59" y="81"/>
                </a:cubicBezTo>
                <a:cubicBezTo>
                  <a:pt x="59" y="81"/>
                  <a:pt x="59" y="81"/>
                  <a:pt x="59" y="81"/>
                </a:cubicBezTo>
                <a:cubicBezTo>
                  <a:pt x="59" y="80"/>
                  <a:pt x="58" y="80"/>
                  <a:pt x="57" y="80"/>
                </a:cubicBezTo>
                <a:cubicBezTo>
                  <a:pt x="57" y="80"/>
                  <a:pt x="57" y="80"/>
                  <a:pt x="57" y="80"/>
                </a:cubicBezTo>
                <a:cubicBezTo>
                  <a:pt x="46" y="81"/>
                  <a:pt x="46" y="81"/>
                  <a:pt x="46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33" y="82"/>
                  <a:pt x="33" y="82"/>
                  <a:pt x="33" y="82"/>
                </a:cubicBezTo>
                <a:cubicBezTo>
                  <a:pt x="32" y="82"/>
                  <a:pt x="32" y="83"/>
                  <a:pt x="32" y="83"/>
                </a:cubicBezTo>
                <a:cubicBezTo>
                  <a:pt x="32" y="83"/>
                  <a:pt x="32" y="83"/>
                  <a:pt x="32" y="83"/>
                </a:cubicBezTo>
                <a:cubicBezTo>
                  <a:pt x="41" y="91"/>
                  <a:pt x="41" y="91"/>
                  <a:pt x="41" y="91"/>
                </a:cubicBezTo>
                <a:cubicBezTo>
                  <a:pt x="37" y="94"/>
                  <a:pt x="37" y="94"/>
                  <a:pt x="37" y="94"/>
                </a:cubicBezTo>
                <a:cubicBezTo>
                  <a:pt x="31" y="100"/>
                  <a:pt x="31" y="100"/>
                  <a:pt x="31" y="100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6" y="116"/>
                  <a:pt x="16" y="117"/>
                  <a:pt x="16" y="118"/>
                </a:cubicBezTo>
                <a:cubicBezTo>
                  <a:pt x="16" y="119"/>
                  <a:pt x="16" y="121"/>
                  <a:pt x="17" y="121"/>
                </a:cubicBezTo>
                <a:cubicBezTo>
                  <a:pt x="18" y="122"/>
                  <a:pt x="19" y="123"/>
                  <a:pt x="20" y="123"/>
                </a:cubicBezTo>
                <a:cubicBezTo>
                  <a:pt x="21" y="123"/>
                  <a:pt x="22" y="123"/>
                  <a:pt x="23" y="122"/>
                </a:cubicBezTo>
                <a:cubicBezTo>
                  <a:pt x="23" y="122"/>
                  <a:pt x="24" y="122"/>
                  <a:pt x="24" y="121"/>
                </a:cubicBezTo>
                <a:cubicBezTo>
                  <a:pt x="32" y="114"/>
                  <a:pt x="32" y="114"/>
                  <a:pt x="32" y="114"/>
                </a:cubicBezTo>
                <a:lnTo>
                  <a:pt x="38" y="10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Freeform 114"/>
          <p:cNvSpPr>
            <a:spLocks noEditPoints="1"/>
          </p:cNvSpPr>
          <p:nvPr/>
        </p:nvSpPr>
        <p:spPr bwMode="auto">
          <a:xfrm>
            <a:off x="5438776" y="3179763"/>
            <a:ext cx="355600" cy="466725"/>
          </a:xfrm>
          <a:custGeom>
            <a:avLst/>
            <a:gdLst>
              <a:gd name="T0" fmla="*/ 53 w 106"/>
              <a:gd name="T1" fmla="*/ 0 h 140"/>
              <a:gd name="T2" fmla="*/ 21 w 106"/>
              <a:gd name="T3" fmla="*/ 98 h 140"/>
              <a:gd name="T4" fmla="*/ 23 w 106"/>
              <a:gd name="T5" fmla="*/ 111 h 140"/>
              <a:gd name="T6" fmla="*/ 30 w 106"/>
              <a:gd name="T7" fmla="*/ 129 h 140"/>
              <a:gd name="T8" fmla="*/ 76 w 106"/>
              <a:gd name="T9" fmla="*/ 129 h 140"/>
              <a:gd name="T10" fmla="*/ 83 w 106"/>
              <a:gd name="T11" fmla="*/ 111 h 140"/>
              <a:gd name="T12" fmla="*/ 84 w 106"/>
              <a:gd name="T13" fmla="*/ 98 h 140"/>
              <a:gd name="T14" fmla="*/ 75 w 106"/>
              <a:gd name="T15" fmla="*/ 122 h 140"/>
              <a:gd name="T16" fmla="*/ 27 w 106"/>
              <a:gd name="T17" fmla="*/ 118 h 140"/>
              <a:gd name="T18" fmla="*/ 75 w 106"/>
              <a:gd name="T19" fmla="*/ 115 h 140"/>
              <a:gd name="T20" fmla="*/ 75 w 106"/>
              <a:gd name="T21" fmla="*/ 122 h 140"/>
              <a:gd name="T22" fmla="*/ 30 w 106"/>
              <a:gd name="T23" fmla="*/ 107 h 140"/>
              <a:gd name="T24" fmla="*/ 30 w 106"/>
              <a:gd name="T25" fmla="*/ 101 h 140"/>
              <a:gd name="T26" fmla="*/ 79 w 106"/>
              <a:gd name="T27" fmla="*/ 104 h 140"/>
              <a:gd name="T28" fmla="*/ 49 w 106"/>
              <a:gd name="T29" fmla="*/ 81 h 140"/>
              <a:gd name="T30" fmla="*/ 55 w 106"/>
              <a:gd name="T31" fmla="*/ 83 h 140"/>
              <a:gd name="T32" fmla="*/ 55 w 106"/>
              <a:gd name="T33" fmla="*/ 65 h 140"/>
              <a:gd name="T34" fmla="*/ 60 w 106"/>
              <a:gd name="T35" fmla="*/ 63 h 140"/>
              <a:gd name="T36" fmla="*/ 65 w 106"/>
              <a:gd name="T37" fmla="*/ 66 h 140"/>
              <a:gd name="T38" fmla="*/ 64 w 106"/>
              <a:gd name="T39" fmla="*/ 93 h 140"/>
              <a:gd name="T40" fmla="*/ 40 w 106"/>
              <a:gd name="T41" fmla="*/ 91 h 140"/>
              <a:gd name="T42" fmla="*/ 44 w 106"/>
              <a:gd name="T43" fmla="*/ 64 h 140"/>
              <a:gd name="T44" fmla="*/ 50 w 106"/>
              <a:gd name="T45" fmla="*/ 65 h 140"/>
              <a:gd name="T46" fmla="*/ 49 w 106"/>
              <a:gd name="T47" fmla="*/ 81 h 140"/>
              <a:gd name="T48" fmla="*/ 53 w 106"/>
              <a:gd name="T49" fmla="*/ 68 h 140"/>
              <a:gd name="T50" fmla="*/ 53 w 106"/>
              <a:gd name="T51" fmla="*/ 80 h 140"/>
              <a:gd name="T52" fmla="*/ 52 w 106"/>
              <a:gd name="T53" fmla="*/ 80 h 140"/>
              <a:gd name="T54" fmla="*/ 78 w 106"/>
              <a:gd name="T55" fmla="*/ 94 h 140"/>
              <a:gd name="T56" fmla="*/ 68 w 106"/>
              <a:gd name="T57" fmla="*/ 93 h 140"/>
              <a:gd name="T58" fmla="*/ 69 w 106"/>
              <a:gd name="T59" fmla="*/ 65 h 140"/>
              <a:gd name="T60" fmla="*/ 60 w 106"/>
              <a:gd name="T61" fmla="*/ 59 h 140"/>
              <a:gd name="T62" fmla="*/ 47 w 106"/>
              <a:gd name="T63" fmla="*/ 60 h 140"/>
              <a:gd name="T64" fmla="*/ 35 w 106"/>
              <a:gd name="T65" fmla="*/ 78 h 140"/>
              <a:gd name="T66" fmla="*/ 30 w 106"/>
              <a:gd name="T67" fmla="*/ 93 h 140"/>
              <a:gd name="T68" fmla="*/ 7 w 106"/>
              <a:gd name="T69" fmla="*/ 55 h 140"/>
              <a:gd name="T70" fmla="*/ 53 w 106"/>
              <a:gd name="T71" fmla="*/ 8 h 140"/>
              <a:gd name="T72" fmla="*/ 98 w 106"/>
              <a:gd name="T73" fmla="*/ 5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40">
                <a:moveTo>
                  <a:pt x="106" y="55"/>
                </a:moveTo>
                <a:cubicBezTo>
                  <a:pt x="106" y="25"/>
                  <a:pt x="82" y="0"/>
                  <a:pt x="53" y="0"/>
                </a:cubicBezTo>
                <a:cubicBezTo>
                  <a:pt x="24" y="0"/>
                  <a:pt x="0" y="25"/>
                  <a:pt x="0" y="55"/>
                </a:cubicBezTo>
                <a:cubicBezTo>
                  <a:pt x="0" y="72"/>
                  <a:pt x="8" y="88"/>
                  <a:pt x="21" y="98"/>
                </a:cubicBezTo>
                <a:cubicBezTo>
                  <a:pt x="20" y="100"/>
                  <a:pt x="20" y="102"/>
                  <a:pt x="20" y="104"/>
                </a:cubicBezTo>
                <a:cubicBezTo>
                  <a:pt x="20" y="107"/>
                  <a:pt x="21" y="109"/>
                  <a:pt x="23" y="111"/>
                </a:cubicBezTo>
                <a:cubicBezTo>
                  <a:pt x="21" y="113"/>
                  <a:pt x="20" y="116"/>
                  <a:pt x="20" y="118"/>
                </a:cubicBezTo>
                <a:cubicBezTo>
                  <a:pt x="20" y="124"/>
                  <a:pt x="24" y="129"/>
                  <a:pt x="30" y="129"/>
                </a:cubicBezTo>
                <a:cubicBezTo>
                  <a:pt x="33" y="136"/>
                  <a:pt x="42" y="140"/>
                  <a:pt x="53" y="140"/>
                </a:cubicBezTo>
                <a:cubicBezTo>
                  <a:pt x="63" y="140"/>
                  <a:pt x="72" y="136"/>
                  <a:pt x="76" y="129"/>
                </a:cubicBezTo>
                <a:cubicBezTo>
                  <a:pt x="81" y="129"/>
                  <a:pt x="86" y="124"/>
                  <a:pt x="86" y="118"/>
                </a:cubicBezTo>
                <a:cubicBezTo>
                  <a:pt x="86" y="116"/>
                  <a:pt x="85" y="113"/>
                  <a:pt x="83" y="111"/>
                </a:cubicBezTo>
                <a:cubicBezTo>
                  <a:pt x="85" y="109"/>
                  <a:pt x="86" y="107"/>
                  <a:pt x="86" y="104"/>
                </a:cubicBezTo>
                <a:cubicBezTo>
                  <a:pt x="86" y="102"/>
                  <a:pt x="85" y="100"/>
                  <a:pt x="84" y="98"/>
                </a:cubicBezTo>
                <a:cubicBezTo>
                  <a:pt x="97" y="88"/>
                  <a:pt x="106" y="72"/>
                  <a:pt x="106" y="55"/>
                </a:cubicBezTo>
                <a:close/>
                <a:moveTo>
                  <a:pt x="75" y="122"/>
                </a:moveTo>
                <a:cubicBezTo>
                  <a:pt x="30" y="122"/>
                  <a:pt x="30" y="122"/>
                  <a:pt x="30" y="122"/>
                </a:cubicBezTo>
                <a:cubicBezTo>
                  <a:pt x="29" y="122"/>
                  <a:pt x="27" y="120"/>
                  <a:pt x="27" y="118"/>
                </a:cubicBezTo>
                <a:cubicBezTo>
                  <a:pt x="27" y="117"/>
                  <a:pt x="29" y="115"/>
                  <a:pt x="30" y="115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5"/>
                  <a:pt x="79" y="117"/>
                  <a:pt x="79" y="118"/>
                </a:cubicBezTo>
                <a:cubicBezTo>
                  <a:pt x="79" y="120"/>
                  <a:pt x="77" y="122"/>
                  <a:pt x="75" y="122"/>
                </a:cubicBezTo>
                <a:close/>
                <a:moveTo>
                  <a:pt x="75" y="107"/>
                </a:moveTo>
                <a:cubicBezTo>
                  <a:pt x="30" y="107"/>
                  <a:pt x="30" y="107"/>
                  <a:pt x="30" y="107"/>
                </a:cubicBezTo>
                <a:cubicBezTo>
                  <a:pt x="29" y="107"/>
                  <a:pt x="27" y="106"/>
                  <a:pt x="27" y="104"/>
                </a:cubicBezTo>
                <a:cubicBezTo>
                  <a:pt x="27" y="102"/>
                  <a:pt x="29" y="101"/>
                  <a:pt x="30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101"/>
                  <a:pt x="79" y="102"/>
                  <a:pt x="79" y="104"/>
                </a:cubicBezTo>
                <a:cubicBezTo>
                  <a:pt x="79" y="106"/>
                  <a:pt x="77" y="107"/>
                  <a:pt x="75" y="107"/>
                </a:cubicBezTo>
                <a:close/>
                <a:moveTo>
                  <a:pt x="49" y="81"/>
                </a:moveTo>
                <a:cubicBezTo>
                  <a:pt x="49" y="82"/>
                  <a:pt x="50" y="84"/>
                  <a:pt x="53" y="84"/>
                </a:cubicBezTo>
                <a:cubicBezTo>
                  <a:pt x="53" y="84"/>
                  <a:pt x="54" y="84"/>
                  <a:pt x="55" y="83"/>
                </a:cubicBezTo>
                <a:cubicBezTo>
                  <a:pt x="57" y="82"/>
                  <a:pt x="58" y="79"/>
                  <a:pt x="58" y="76"/>
                </a:cubicBezTo>
                <a:cubicBezTo>
                  <a:pt x="58" y="72"/>
                  <a:pt x="57" y="68"/>
                  <a:pt x="55" y="65"/>
                </a:cubicBezTo>
                <a:cubicBezTo>
                  <a:pt x="55" y="65"/>
                  <a:pt x="55" y="65"/>
                  <a:pt x="55" y="65"/>
                </a:cubicBezTo>
                <a:cubicBezTo>
                  <a:pt x="56" y="63"/>
                  <a:pt x="58" y="63"/>
                  <a:pt x="6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3" y="63"/>
                  <a:pt x="64" y="64"/>
                  <a:pt x="65" y="66"/>
                </a:cubicBezTo>
                <a:cubicBezTo>
                  <a:pt x="66" y="69"/>
                  <a:pt x="67" y="72"/>
                  <a:pt x="67" y="76"/>
                </a:cubicBezTo>
                <a:cubicBezTo>
                  <a:pt x="67" y="82"/>
                  <a:pt x="65" y="89"/>
                  <a:pt x="64" y="93"/>
                </a:cubicBezTo>
                <a:cubicBezTo>
                  <a:pt x="41" y="93"/>
                  <a:pt x="41" y="93"/>
                  <a:pt x="41" y="93"/>
                </a:cubicBezTo>
                <a:cubicBezTo>
                  <a:pt x="41" y="92"/>
                  <a:pt x="40" y="92"/>
                  <a:pt x="40" y="91"/>
                </a:cubicBezTo>
                <a:cubicBezTo>
                  <a:pt x="40" y="87"/>
                  <a:pt x="39" y="83"/>
                  <a:pt x="39" y="78"/>
                </a:cubicBezTo>
                <a:cubicBezTo>
                  <a:pt x="39" y="72"/>
                  <a:pt x="40" y="66"/>
                  <a:pt x="44" y="64"/>
                </a:cubicBezTo>
                <a:cubicBezTo>
                  <a:pt x="45" y="64"/>
                  <a:pt x="46" y="63"/>
                  <a:pt x="47" y="63"/>
                </a:cubicBezTo>
                <a:cubicBezTo>
                  <a:pt x="48" y="63"/>
                  <a:pt x="49" y="64"/>
                  <a:pt x="50" y="65"/>
                </a:cubicBezTo>
                <a:cubicBezTo>
                  <a:pt x="49" y="68"/>
                  <a:pt x="48" y="72"/>
                  <a:pt x="48" y="75"/>
                </a:cubicBezTo>
                <a:cubicBezTo>
                  <a:pt x="48" y="78"/>
                  <a:pt x="48" y="79"/>
                  <a:pt x="49" y="81"/>
                </a:cubicBezTo>
                <a:close/>
                <a:moveTo>
                  <a:pt x="51" y="75"/>
                </a:moveTo>
                <a:cubicBezTo>
                  <a:pt x="51" y="73"/>
                  <a:pt x="52" y="71"/>
                  <a:pt x="53" y="68"/>
                </a:cubicBezTo>
                <a:cubicBezTo>
                  <a:pt x="54" y="71"/>
                  <a:pt x="55" y="73"/>
                  <a:pt x="55" y="76"/>
                </a:cubicBezTo>
                <a:cubicBezTo>
                  <a:pt x="55" y="78"/>
                  <a:pt x="54" y="80"/>
                  <a:pt x="53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3" y="80"/>
                  <a:pt x="52" y="80"/>
                  <a:pt x="52" y="80"/>
                </a:cubicBezTo>
                <a:cubicBezTo>
                  <a:pt x="52" y="80"/>
                  <a:pt x="51" y="78"/>
                  <a:pt x="51" y="75"/>
                </a:cubicBezTo>
                <a:close/>
                <a:moveTo>
                  <a:pt x="78" y="94"/>
                </a:moveTo>
                <a:cubicBezTo>
                  <a:pt x="77" y="93"/>
                  <a:pt x="76" y="93"/>
                  <a:pt x="75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9" y="89"/>
                  <a:pt x="70" y="82"/>
                  <a:pt x="71" y="76"/>
                </a:cubicBezTo>
                <a:cubicBezTo>
                  <a:pt x="70" y="72"/>
                  <a:pt x="70" y="68"/>
                  <a:pt x="69" y="65"/>
                </a:cubicBezTo>
                <a:cubicBezTo>
                  <a:pt x="67" y="62"/>
                  <a:pt x="64" y="59"/>
                  <a:pt x="61" y="59"/>
                </a:cubicBezTo>
                <a:cubicBezTo>
                  <a:pt x="60" y="59"/>
                  <a:pt x="60" y="59"/>
                  <a:pt x="60" y="59"/>
                </a:cubicBezTo>
                <a:cubicBezTo>
                  <a:pt x="57" y="59"/>
                  <a:pt x="54" y="60"/>
                  <a:pt x="53" y="62"/>
                </a:cubicBezTo>
                <a:cubicBezTo>
                  <a:pt x="51" y="61"/>
                  <a:pt x="49" y="60"/>
                  <a:pt x="47" y="60"/>
                </a:cubicBezTo>
                <a:cubicBezTo>
                  <a:pt x="45" y="60"/>
                  <a:pt x="43" y="60"/>
                  <a:pt x="42" y="61"/>
                </a:cubicBezTo>
                <a:cubicBezTo>
                  <a:pt x="36" y="65"/>
                  <a:pt x="35" y="72"/>
                  <a:pt x="35" y="78"/>
                </a:cubicBezTo>
                <a:cubicBezTo>
                  <a:pt x="35" y="84"/>
                  <a:pt x="36" y="89"/>
                  <a:pt x="37" y="93"/>
                </a:cubicBezTo>
                <a:cubicBezTo>
                  <a:pt x="30" y="93"/>
                  <a:pt x="30" y="93"/>
                  <a:pt x="30" y="93"/>
                </a:cubicBezTo>
                <a:cubicBezTo>
                  <a:pt x="29" y="93"/>
                  <a:pt x="28" y="93"/>
                  <a:pt x="28" y="94"/>
                </a:cubicBezTo>
                <a:cubicBezTo>
                  <a:pt x="15" y="85"/>
                  <a:pt x="7" y="71"/>
                  <a:pt x="7" y="55"/>
                </a:cubicBezTo>
                <a:cubicBezTo>
                  <a:pt x="7" y="42"/>
                  <a:pt x="12" y="30"/>
                  <a:pt x="21" y="21"/>
                </a:cubicBezTo>
                <a:cubicBezTo>
                  <a:pt x="29" y="13"/>
                  <a:pt x="40" y="8"/>
                  <a:pt x="53" y="8"/>
                </a:cubicBezTo>
                <a:cubicBezTo>
                  <a:pt x="65" y="8"/>
                  <a:pt x="77" y="13"/>
                  <a:pt x="85" y="21"/>
                </a:cubicBezTo>
                <a:cubicBezTo>
                  <a:pt x="93" y="30"/>
                  <a:pt x="98" y="42"/>
                  <a:pt x="98" y="55"/>
                </a:cubicBezTo>
                <a:cubicBezTo>
                  <a:pt x="98" y="71"/>
                  <a:pt x="90" y="85"/>
                  <a:pt x="78" y="94"/>
                </a:cubicBezTo>
                <a:close/>
              </a:path>
            </a:pathLst>
          </a:custGeom>
          <a:solidFill>
            <a:srgbClr val="FF93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Freeform 115"/>
          <p:cNvSpPr/>
          <p:nvPr/>
        </p:nvSpPr>
        <p:spPr bwMode="auto">
          <a:xfrm>
            <a:off x="4440238" y="4275138"/>
            <a:ext cx="441325" cy="201613"/>
          </a:xfrm>
          <a:custGeom>
            <a:avLst/>
            <a:gdLst>
              <a:gd name="T0" fmla="*/ 215 w 278"/>
              <a:gd name="T1" fmla="*/ 127 h 127"/>
              <a:gd name="T2" fmla="*/ 215 w 278"/>
              <a:gd name="T3" fmla="*/ 82 h 127"/>
              <a:gd name="T4" fmla="*/ 63 w 278"/>
              <a:gd name="T5" fmla="*/ 82 h 127"/>
              <a:gd name="T6" fmla="*/ 63 w 278"/>
              <a:gd name="T7" fmla="*/ 127 h 127"/>
              <a:gd name="T8" fmla="*/ 0 w 278"/>
              <a:gd name="T9" fmla="*/ 64 h 127"/>
              <a:gd name="T10" fmla="*/ 63 w 278"/>
              <a:gd name="T11" fmla="*/ 0 h 127"/>
              <a:gd name="T12" fmla="*/ 63 w 278"/>
              <a:gd name="T13" fmla="*/ 45 h 127"/>
              <a:gd name="T14" fmla="*/ 215 w 278"/>
              <a:gd name="T15" fmla="*/ 45 h 127"/>
              <a:gd name="T16" fmla="*/ 215 w 278"/>
              <a:gd name="T17" fmla="*/ 0 h 127"/>
              <a:gd name="T18" fmla="*/ 278 w 278"/>
              <a:gd name="T19" fmla="*/ 64 h 127"/>
              <a:gd name="T20" fmla="*/ 215 w 278"/>
              <a:gd name="T21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78" h="127">
                <a:moveTo>
                  <a:pt x="215" y="127"/>
                </a:moveTo>
                <a:lnTo>
                  <a:pt x="215" y="82"/>
                </a:lnTo>
                <a:lnTo>
                  <a:pt x="63" y="82"/>
                </a:lnTo>
                <a:lnTo>
                  <a:pt x="63" y="127"/>
                </a:lnTo>
                <a:lnTo>
                  <a:pt x="0" y="64"/>
                </a:lnTo>
                <a:lnTo>
                  <a:pt x="63" y="0"/>
                </a:lnTo>
                <a:lnTo>
                  <a:pt x="63" y="45"/>
                </a:lnTo>
                <a:lnTo>
                  <a:pt x="215" y="45"/>
                </a:lnTo>
                <a:lnTo>
                  <a:pt x="215" y="0"/>
                </a:lnTo>
                <a:lnTo>
                  <a:pt x="278" y="64"/>
                </a:lnTo>
                <a:lnTo>
                  <a:pt x="215" y="12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Freeform 116"/>
          <p:cNvSpPr>
            <a:spLocks noEditPoints="1"/>
          </p:cNvSpPr>
          <p:nvPr/>
        </p:nvSpPr>
        <p:spPr bwMode="auto">
          <a:xfrm>
            <a:off x="3481388" y="4156075"/>
            <a:ext cx="441325" cy="439738"/>
          </a:xfrm>
          <a:custGeom>
            <a:avLst/>
            <a:gdLst>
              <a:gd name="T0" fmla="*/ 129 w 278"/>
              <a:gd name="T1" fmla="*/ 181 h 277"/>
              <a:gd name="T2" fmla="*/ 68 w 278"/>
              <a:gd name="T3" fmla="*/ 242 h 277"/>
              <a:gd name="T4" fmla="*/ 103 w 278"/>
              <a:gd name="T5" fmla="*/ 277 h 277"/>
              <a:gd name="T6" fmla="*/ 0 w 278"/>
              <a:gd name="T7" fmla="*/ 277 h 277"/>
              <a:gd name="T8" fmla="*/ 0 w 278"/>
              <a:gd name="T9" fmla="*/ 176 h 277"/>
              <a:gd name="T10" fmla="*/ 36 w 278"/>
              <a:gd name="T11" fmla="*/ 212 h 277"/>
              <a:gd name="T12" fmla="*/ 99 w 278"/>
              <a:gd name="T13" fmla="*/ 149 h 277"/>
              <a:gd name="T14" fmla="*/ 129 w 278"/>
              <a:gd name="T15" fmla="*/ 181 h 277"/>
              <a:gd name="T16" fmla="*/ 177 w 278"/>
              <a:gd name="T17" fmla="*/ 0 h 277"/>
              <a:gd name="T18" fmla="*/ 213 w 278"/>
              <a:gd name="T19" fmla="*/ 35 h 277"/>
              <a:gd name="T20" fmla="*/ 152 w 278"/>
              <a:gd name="T21" fmla="*/ 99 h 277"/>
              <a:gd name="T22" fmla="*/ 181 w 278"/>
              <a:gd name="T23" fmla="*/ 128 h 277"/>
              <a:gd name="T24" fmla="*/ 242 w 278"/>
              <a:gd name="T25" fmla="*/ 67 h 277"/>
              <a:gd name="T26" fmla="*/ 278 w 278"/>
              <a:gd name="T27" fmla="*/ 103 h 277"/>
              <a:gd name="T28" fmla="*/ 278 w 278"/>
              <a:gd name="T29" fmla="*/ 0 h 277"/>
              <a:gd name="T30" fmla="*/ 177 w 278"/>
              <a:gd name="T31" fmla="*/ 0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78" h="277">
                <a:moveTo>
                  <a:pt x="129" y="181"/>
                </a:moveTo>
                <a:lnTo>
                  <a:pt x="68" y="242"/>
                </a:lnTo>
                <a:lnTo>
                  <a:pt x="103" y="277"/>
                </a:lnTo>
                <a:lnTo>
                  <a:pt x="0" y="277"/>
                </a:lnTo>
                <a:lnTo>
                  <a:pt x="0" y="176"/>
                </a:lnTo>
                <a:lnTo>
                  <a:pt x="36" y="212"/>
                </a:lnTo>
                <a:lnTo>
                  <a:pt x="99" y="149"/>
                </a:lnTo>
                <a:lnTo>
                  <a:pt x="129" y="181"/>
                </a:lnTo>
                <a:close/>
                <a:moveTo>
                  <a:pt x="177" y="0"/>
                </a:moveTo>
                <a:lnTo>
                  <a:pt x="213" y="35"/>
                </a:lnTo>
                <a:lnTo>
                  <a:pt x="152" y="99"/>
                </a:lnTo>
                <a:lnTo>
                  <a:pt x="181" y="128"/>
                </a:lnTo>
                <a:lnTo>
                  <a:pt x="242" y="67"/>
                </a:lnTo>
                <a:lnTo>
                  <a:pt x="278" y="103"/>
                </a:lnTo>
                <a:lnTo>
                  <a:pt x="278" y="0"/>
                </a:lnTo>
                <a:lnTo>
                  <a:pt x="17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Freeform 117"/>
          <p:cNvSpPr>
            <a:spLocks noEditPoints="1"/>
          </p:cNvSpPr>
          <p:nvPr/>
        </p:nvSpPr>
        <p:spPr bwMode="auto">
          <a:xfrm>
            <a:off x="8299451" y="3179763"/>
            <a:ext cx="369888" cy="466725"/>
          </a:xfrm>
          <a:custGeom>
            <a:avLst/>
            <a:gdLst>
              <a:gd name="T0" fmla="*/ 100 w 111"/>
              <a:gd name="T1" fmla="*/ 124 h 140"/>
              <a:gd name="T2" fmla="*/ 108 w 111"/>
              <a:gd name="T3" fmla="*/ 15 h 140"/>
              <a:gd name="T4" fmla="*/ 102 w 111"/>
              <a:gd name="T5" fmla="*/ 0 h 140"/>
              <a:gd name="T6" fmla="*/ 0 w 111"/>
              <a:gd name="T7" fmla="*/ 9 h 140"/>
              <a:gd name="T8" fmla="*/ 11 w 111"/>
              <a:gd name="T9" fmla="*/ 17 h 140"/>
              <a:gd name="T10" fmla="*/ 3 w 111"/>
              <a:gd name="T11" fmla="*/ 126 h 140"/>
              <a:gd name="T12" fmla="*/ 9 w 111"/>
              <a:gd name="T13" fmla="*/ 140 h 140"/>
              <a:gd name="T14" fmla="*/ 111 w 111"/>
              <a:gd name="T15" fmla="*/ 132 h 140"/>
              <a:gd name="T16" fmla="*/ 6 w 111"/>
              <a:gd name="T17" fmla="*/ 11 h 140"/>
              <a:gd name="T18" fmla="*/ 9 w 111"/>
              <a:gd name="T19" fmla="*/ 6 h 140"/>
              <a:gd name="T20" fmla="*/ 106 w 111"/>
              <a:gd name="T21" fmla="*/ 9 h 140"/>
              <a:gd name="T22" fmla="*/ 9 w 111"/>
              <a:gd name="T23" fmla="*/ 12 h 140"/>
              <a:gd name="T24" fmla="*/ 34 w 111"/>
              <a:gd name="T25" fmla="*/ 62 h 140"/>
              <a:gd name="T26" fmla="*/ 38 w 111"/>
              <a:gd name="T27" fmla="*/ 75 h 140"/>
              <a:gd name="T28" fmla="*/ 16 w 111"/>
              <a:gd name="T29" fmla="*/ 27 h 140"/>
              <a:gd name="T30" fmla="*/ 21 w 111"/>
              <a:gd name="T31" fmla="*/ 47 h 140"/>
              <a:gd name="T32" fmla="*/ 95 w 111"/>
              <a:gd name="T33" fmla="*/ 102 h 140"/>
              <a:gd name="T34" fmla="*/ 70 w 111"/>
              <a:gd name="T35" fmla="*/ 70 h 140"/>
              <a:gd name="T36" fmla="*/ 77 w 111"/>
              <a:gd name="T37" fmla="*/ 62 h 140"/>
              <a:gd name="T38" fmla="*/ 92 w 111"/>
              <a:gd name="T39" fmla="*/ 29 h 140"/>
              <a:gd name="T40" fmla="*/ 74 w 111"/>
              <a:gd name="T41" fmla="*/ 56 h 140"/>
              <a:gd name="T42" fmla="*/ 69 w 111"/>
              <a:gd name="T43" fmla="*/ 80 h 140"/>
              <a:gd name="T44" fmla="*/ 86 w 111"/>
              <a:gd name="T45" fmla="*/ 113 h 140"/>
              <a:gd name="T46" fmla="*/ 57 w 111"/>
              <a:gd name="T47" fmla="*/ 88 h 140"/>
              <a:gd name="T48" fmla="*/ 23 w 111"/>
              <a:gd name="T49" fmla="*/ 113 h 140"/>
              <a:gd name="T50" fmla="*/ 42 w 111"/>
              <a:gd name="T51" fmla="*/ 80 h 140"/>
              <a:gd name="T52" fmla="*/ 37 w 111"/>
              <a:gd name="T53" fmla="*/ 56 h 140"/>
              <a:gd name="T54" fmla="*/ 25 w 111"/>
              <a:gd name="T55" fmla="*/ 28 h 140"/>
              <a:gd name="T56" fmla="*/ 84 w 111"/>
              <a:gd name="T57" fmla="*/ 45 h 140"/>
              <a:gd name="T58" fmla="*/ 21 w 111"/>
              <a:gd name="T59" fmla="*/ 116 h 140"/>
              <a:gd name="T60" fmla="*/ 94 w 111"/>
              <a:gd name="T61" fmla="*/ 118 h 140"/>
              <a:gd name="T62" fmla="*/ 96 w 111"/>
              <a:gd name="T63" fmla="*/ 122 h 140"/>
              <a:gd name="T64" fmla="*/ 94 w 111"/>
              <a:gd name="T65" fmla="*/ 124 h 140"/>
              <a:gd name="T66" fmla="*/ 17 w 111"/>
              <a:gd name="T67" fmla="*/ 124 h 140"/>
              <a:gd name="T68" fmla="*/ 15 w 111"/>
              <a:gd name="T69" fmla="*/ 122 h 140"/>
              <a:gd name="T70" fmla="*/ 17 w 111"/>
              <a:gd name="T71" fmla="*/ 118 h 140"/>
              <a:gd name="T72" fmla="*/ 92 w 111"/>
              <a:gd name="T73" fmla="*/ 24 h 140"/>
              <a:gd name="T74" fmla="*/ 25 w 111"/>
              <a:gd name="T75" fmla="*/ 25 h 140"/>
              <a:gd name="T76" fmla="*/ 17 w 111"/>
              <a:gd name="T77" fmla="*/ 23 h 140"/>
              <a:gd name="T78" fmla="*/ 16 w 111"/>
              <a:gd name="T79" fmla="*/ 18 h 140"/>
              <a:gd name="T80" fmla="*/ 21 w 111"/>
              <a:gd name="T81" fmla="*/ 16 h 140"/>
              <a:gd name="T82" fmla="*/ 94 w 111"/>
              <a:gd name="T83" fmla="*/ 17 h 140"/>
              <a:gd name="T84" fmla="*/ 96 w 111"/>
              <a:gd name="T85" fmla="*/ 20 h 140"/>
              <a:gd name="T86" fmla="*/ 102 w 111"/>
              <a:gd name="T87" fmla="*/ 135 h 140"/>
              <a:gd name="T88" fmla="*/ 5 w 111"/>
              <a:gd name="T89" fmla="*/ 132 h 140"/>
              <a:gd name="T90" fmla="*/ 102 w 111"/>
              <a:gd name="T91" fmla="*/ 129 h 140"/>
              <a:gd name="T92" fmla="*/ 105 w 111"/>
              <a:gd name="T93" fmla="*/ 134 h 140"/>
              <a:gd name="T94" fmla="*/ 61 w 111"/>
              <a:gd name="T95" fmla="*/ 65 h 140"/>
              <a:gd name="T96" fmla="*/ 41 w 111"/>
              <a:gd name="T97" fmla="*/ 55 h 140"/>
              <a:gd name="T98" fmla="*/ 57 w 111"/>
              <a:gd name="T99" fmla="*/ 81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1" h="140">
                <a:moveTo>
                  <a:pt x="108" y="126"/>
                </a:moveTo>
                <a:cubicBezTo>
                  <a:pt x="107" y="125"/>
                  <a:pt x="104" y="124"/>
                  <a:pt x="102" y="124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0" y="17"/>
                  <a:pt x="100" y="17"/>
                  <a:pt x="100" y="17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4" y="17"/>
                  <a:pt x="107" y="16"/>
                  <a:pt x="108" y="15"/>
                </a:cubicBezTo>
                <a:cubicBezTo>
                  <a:pt x="110" y="13"/>
                  <a:pt x="111" y="11"/>
                  <a:pt x="111" y="9"/>
                </a:cubicBezTo>
                <a:cubicBezTo>
                  <a:pt x="111" y="6"/>
                  <a:pt x="110" y="4"/>
                  <a:pt x="108" y="3"/>
                </a:cubicBezTo>
                <a:cubicBezTo>
                  <a:pt x="107" y="1"/>
                  <a:pt x="104" y="0"/>
                  <a:pt x="102" y="0"/>
                </a:cubicBezTo>
                <a:cubicBezTo>
                  <a:pt x="9" y="0"/>
                  <a:pt x="9" y="0"/>
                  <a:pt x="9" y="0"/>
                </a:cubicBezTo>
                <a:cubicBezTo>
                  <a:pt x="7" y="0"/>
                  <a:pt x="4" y="1"/>
                  <a:pt x="3" y="3"/>
                </a:cubicBezTo>
                <a:cubicBezTo>
                  <a:pt x="1" y="4"/>
                  <a:pt x="0" y="6"/>
                  <a:pt x="0" y="9"/>
                </a:cubicBezTo>
                <a:cubicBezTo>
                  <a:pt x="0" y="11"/>
                  <a:pt x="1" y="13"/>
                  <a:pt x="3" y="15"/>
                </a:cubicBezTo>
                <a:cubicBezTo>
                  <a:pt x="4" y="16"/>
                  <a:pt x="7" y="17"/>
                  <a:pt x="9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9" y="124"/>
                  <a:pt x="9" y="124"/>
                  <a:pt x="9" y="124"/>
                </a:cubicBezTo>
                <a:cubicBezTo>
                  <a:pt x="7" y="124"/>
                  <a:pt x="4" y="125"/>
                  <a:pt x="3" y="126"/>
                </a:cubicBezTo>
                <a:cubicBezTo>
                  <a:pt x="1" y="127"/>
                  <a:pt x="0" y="130"/>
                  <a:pt x="0" y="132"/>
                </a:cubicBezTo>
                <a:cubicBezTo>
                  <a:pt x="0" y="135"/>
                  <a:pt x="1" y="137"/>
                  <a:pt x="3" y="138"/>
                </a:cubicBezTo>
                <a:cubicBezTo>
                  <a:pt x="4" y="140"/>
                  <a:pt x="7" y="140"/>
                  <a:pt x="9" y="140"/>
                </a:cubicBezTo>
                <a:cubicBezTo>
                  <a:pt x="102" y="140"/>
                  <a:pt x="102" y="140"/>
                  <a:pt x="102" y="140"/>
                </a:cubicBezTo>
                <a:cubicBezTo>
                  <a:pt x="104" y="140"/>
                  <a:pt x="107" y="140"/>
                  <a:pt x="108" y="138"/>
                </a:cubicBezTo>
                <a:cubicBezTo>
                  <a:pt x="110" y="137"/>
                  <a:pt x="111" y="135"/>
                  <a:pt x="111" y="132"/>
                </a:cubicBezTo>
                <a:cubicBezTo>
                  <a:pt x="111" y="130"/>
                  <a:pt x="110" y="127"/>
                  <a:pt x="108" y="126"/>
                </a:cubicBezTo>
                <a:close/>
                <a:moveTo>
                  <a:pt x="9" y="12"/>
                </a:moveTo>
                <a:cubicBezTo>
                  <a:pt x="8" y="12"/>
                  <a:pt x="7" y="11"/>
                  <a:pt x="6" y="11"/>
                </a:cubicBezTo>
                <a:cubicBezTo>
                  <a:pt x="5" y="10"/>
                  <a:pt x="5" y="9"/>
                  <a:pt x="5" y="9"/>
                </a:cubicBezTo>
                <a:cubicBezTo>
                  <a:pt x="5" y="8"/>
                  <a:pt x="5" y="7"/>
                  <a:pt x="6" y="7"/>
                </a:cubicBezTo>
                <a:cubicBezTo>
                  <a:pt x="7" y="6"/>
                  <a:pt x="8" y="6"/>
                  <a:pt x="9" y="6"/>
                </a:cubicBezTo>
                <a:cubicBezTo>
                  <a:pt x="102" y="6"/>
                  <a:pt x="102" y="6"/>
                  <a:pt x="102" y="6"/>
                </a:cubicBezTo>
                <a:cubicBezTo>
                  <a:pt x="103" y="6"/>
                  <a:pt x="104" y="6"/>
                  <a:pt x="105" y="7"/>
                </a:cubicBezTo>
                <a:cubicBezTo>
                  <a:pt x="106" y="7"/>
                  <a:pt x="106" y="8"/>
                  <a:pt x="106" y="9"/>
                </a:cubicBezTo>
                <a:cubicBezTo>
                  <a:pt x="106" y="9"/>
                  <a:pt x="106" y="10"/>
                  <a:pt x="105" y="11"/>
                </a:cubicBezTo>
                <a:cubicBezTo>
                  <a:pt x="104" y="11"/>
                  <a:pt x="103" y="12"/>
                  <a:pt x="102" y="12"/>
                </a:cubicBezTo>
                <a:lnTo>
                  <a:pt x="9" y="12"/>
                </a:lnTo>
                <a:close/>
                <a:moveTo>
                  <a:pt x="21" y="47"/>
                </a:moveTo>
                <a:cubicBezTo>
                  <a:pt x="23" y="53"/>
                  <a:pt x="27" y="58"/>
                  <a:pt x="34" y="62"/>
                </a:cubicBezTo>
                <a:cubicBezTo>
                  <a:pt x="34" y="62"/>
                  <a:pt x="34" y="62"/>
                  <a:pt x="34" y="62"/>
                </a:cubicBezTo>
                <a:cubicBezTo>
                  <a:pt x="35" y="62"/>
                  <a:pt x="37" y="64"/>
                  <a:pt x="38" y="65"/>
                </a:cubicBezTo>
                <a:cubicBezTo>
                  <a:pt x="40" y="67"/>
                  <a:pt x="41" y="69"/>
                  <a:pt x="41" y="70"/>
                </a:cubicBezTo>
                <a:cubicBezTo>
                  <a:pt x="41" y="71"/>
                  <a:pt x="40" y="73"/>
                  <a:pt x="38" y="75"/>
                </a:cubicBezTo>
                <a:cubicBezTo>
                  <a:pt x="33" y="79"/>
                  <a:pt x="28" y="82"/>
                  <a:pt x="23" y="88"/>
                </a:cubicBezTo>
                <a:cubicBezTo>
                  <a:pt x="20" y="92"/>
                  <a:pt x="18" y="96"/>
                  <a:pt x="16" y="102"/>
                </a:cubicBezTo>
                <a:cubicBezTo>
                  <a:pt x="16" y="27"/>
                  <a:pt x="16" y="27"/>
                  <a:pt x="16" y="27"/>
                </a:cubicBezTo>
                <a:cubicBezTo>
                  <a:pt x="17" y="27"/>
                  <a:pt x="18" y="28"/>
                  <a:pt x="19" y="28"/>
                </a:cubicBezTo>
                <a:cubicBezTo>
                  <a:pt x="19" y="28"/>
                  <a:pt x="19" y="29"/>
                  <a:pt x="19" y="29"/>
                </a:cubicBezTo>
                <a:cubicBezTo>
                  <a:pt x="19" y="35"/>
                  <a:pt x="19" y="41"/>
                  <a:pt x="21" y="47"/>
                </a:cubicBezTo>
                <a:close/>
                <a:moveTo>
                  <a:pt x="92" y="28"/>
                </a:moveTo>
                <a:cubicBezTo>
                  <a:pt x="93" y="28"/>
                  <a:pt x="94" y="27"/>
                  <a:pt x="95" y="27"/>
                </a:cubicBezTo>
                <a:cubicBezTo>
                  <a:pt x="95" y="102"/>
                  <a:pt x="95" y="102"/>
                  <a:pt x="95" y="102"/>
                </a:cubicBezTo>
                <a:cubicBezTo>
                  <a:pt x="94" y="96"/>
                  <a:pt x="91" y="92"/>
                  <a:pt x="88" y="88"/>
                </a:cubicBezTo>
                <a:cubicBezTo>
                  <a:pt x="83" y="82"/>
                  <a:pt x="78" y="79"/>
                  <a:pt x="73" y="75"/>
                </a:cubicBezTo>
                <a:cubicBezTo>
                  <a:pt x="71" y="73"/>
                  <a:pt x="70" y="71"/>
                  <a:pt x="70" y="70"/>
                </a:cubicBezTo>
                <a:cubicBezTo>
                  <a:pt x="70" y="68"/>
                  <a:pt x="72" y="66"/>
                  <a:pt x="74" y="64"/>
                </a:cubicBezTo>
                <a:cubicBezTo>
                  <a:pt x="74" y="64"/>
                  <a:pt x="75" y="63"/>
                  <a:pt x="76" y="63"/>
                </a:cubicBezTo>
                <a:cubicBezTo>
                  <a:pt x="76" y="62"/>
                  <a:pt x="77" y="62"/>
                  <a:pt x="77" y="62"/>
                </a:cubicBezTo>
                <a:cubicBezTo>
                  <a:pt x="77" y="62"/>
                  <a:pt x="77" y="62"/>
                  <a:pt x="77" y="62"/>
                </a:cubicBezTo>
                <a:cubicBezTo>
                  <a:pt x="84" y="58"/>
                  <a:pt x="88" y="53"/>
                  <a:pt x="90" y="47"/>
                </a:cubicBezTo>
                <a:cubicBezTo>
                  <a:pt x="92" y="41"/>
                  <a:pt x="92" y="35"/>
                  <a:pt x="92" y="29"/>
                </a:cubicBezTo>
                <a:cubicBezTo>
                  <a:pt x="92" y="29"/>
                  <a:pt x="92" y="28"/>
                  <a:pt x="92" y="28"/>
                </a:cubicBezTo>
                <a:close/>
                <a:moveTo>
                  <a:pt x="84" y="45"/>
                </a:moveTo>
                <a:cubicBezTo>
                  <a:pt x="82" y="49"/>
                  <a:pt x="79" y="53"/>
                  <a:pt x="74" y="56"/>
                </a:cubicBezTo>
                <a:cubicBezTo>
                  <a:pt x="74" y="56"/>
                  <a:pt x="71" y="57"/>
                  <a:pt x="69" y="60"/>
                </a:cubicBezTo>
                <a:cubicBezTo>
                  <a:pt x="67" y="62"/>
                  <a:pt x="64" y="65"/>
                  <a:pt x="64" y="70"/>
                </a:cubicBezTo>
                <a:cubicBezTo>
                  <a:pt x="64" y="73"/>
                  <a:pt x="65" y="77"/>
                  <a:pt x="69" y="80"/>
                </a:cubicBezTo>
                <a:cubicBezTo>
                  <a:pt x="74" y="85"/>
                  <a:pt x="79" y="88"/>
                  <a:pt x="83" y="92"/>
                </a:cubicBezTo>
                <a:cubicBezTo>
                  <a:pt x="87" y="97"/>
                  <a:pt x="89" y="103"/>
                  <a:pt x="90" y="113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86" y="111"/>
                  <a:pt x="85" y="109"/>
                  <a:pt x="83" y="107"/>
                </a:cubicBezTo>
                <a:cubicBezTo>
                  <a:pt x="79" y="104"/>
                  <a:pt x="74" y="102"/>
                  <a:pt x="69" y="101"/>
                </a:cubicBezTo>
                <a:cubicBezTo>
                  <a:pt x="65" y="99"/>
                  <a:pt x="57" y="93"/>
                  <a:pt x="57" y="88"/>
                </a:cubicBezTo>
                <a:cubicBezTo>
                  <a:pt x="54" y="93"/>
                  <a:pt x="51" y="99"/>
                  <a:pt x="44" y="102"/>
                </a:cubicBezTo>
                <a:cubicBezTo>
                  <a:pt x="38" y="104"/>
                  <a:pt x="30" y="104"/>
                  <a:pt x="25" y="109"/>
                </a:cubicBezTo>
                <a:cubicBezTo>
                  <a:pt x="25" y="109"/>
                  <a:pt x="24" y="112"/>
                  <a:pt x="23" y="113"/>
                </a:cubicBezTo>
                <a:cubicBezTo>
                  <a:pt x="21" y="113"/>
                  <a:pt x="21" y="113"/>
                  <a:pt x="21" y="113"/>
                </a:cubicBezTo>
                <a:cubicBezTo>
                  <a:pt x="22" y="103"/>
                  <a:pt x="24" y="97"/>
                  <a:pt x="28" y="92"/>
                </a:cubicBezTo>
                <a:cubicBezTo>
                  <a:pt x="32" y="88"/>
                  <a:pt x="37" y="85"/>
                  <a:pt x="42" y="80"/>
                </a:cubicBezTo>
                <a:cubicBezTo>
                  <a:pt x="46" y="77"/>
                  <a:pt x="47" y="73"/>
                  <a:pt x="47" y="70"/>
                </a:cubicBezTo>
                <a:cubicBezTo>
                  <a:pt x="47" y="65"/>
                  <a:pt x="44" y="62"/>
                  <a:pt x="42" y="60"/>
                </a:cubicBezTo>
                <a:cubicBezTo>
                  <a:pt x="40" y="57"/>
                  <a:pt x="38" y="56"/>
                  <a:pt x="37" y="56"/>
                </a:cubicBezTo>
                <a:cubicBezTo>
                  <a:pt x="32" y="53"/>
                  <a:pt x="29" y="49"/>
                  <a:pt x="27" y="45"/>
                </a:cubicBezTo>
                <a:cubicBezTo>
                  <a:pt x="26" y="40"/>
                  <a:pt x="25" y="35"/>
                  <a:pt x="25" y="29"/>
                </a:cubicBezTo>
                <a:cubicBezTo>
                  <a:pt x="25" y="29"/>
                  <a:pt x="25" y="29"/>
                  <a:pt x="25" y="28"/>
                </a:cubicBezTo>
                <a:cubicBezTo>
                  <a:pt x="86" y="28"/>
                  <a:pt x="86" y="28"/>
                  <a:pt x="86" y="28"/>
                </a:cubicBezTo>
                <a:cubicBezTo>
                  <a:pt x="86" y="29"/>
                  <a:pt x="86" y="29"/>
                  <a:pt x="86" y="29"/>
                </a:cubicBezTo>
                <a:cubicBezTo>
                  <a:pt x="86" y="35"/>
                  <a:pt x="86" y="40"/>
                  <a:pt x="84" y="45"/>
                </a:cubicBezTo>
                <a:close/>
                <a:moveTo>
                  <a:pt x="17" y="118"/>
                </a:moveTo>
                <a:cubicBezTo>
                  <a:pt x="18" y="117"/>
                  <a:pt x="19" y="116"/>
                  <a:pt x="21" y="116"/>
                </a:cubicBezTo>
                <a:cubicBezTo>
                  <a:pt x="21" y="116"/>
                  <a:pt x="21" y="116"/>
                  <a:pt x="21" y="116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92" y="116"/>
                  <a:pt x="93" y="117"/>
                  <a:pt x="94" y="118"/>
                </a:cubicBezTo>
                <a:cubicBezTo>
                  <a:pt x="95" y="118"/>
                  <a:pt x="95" y="118"/>
                  <a:pt x="95" y="119"/>
                </a:cubicBezTo>
                <a:cubicBezTo>
                  <a:pt x="95" y="119"/>
                  <a:pt x="96" y="120"/>
                  <a:pt x="96" y="121"/>
                </a:cubicBezTo>
                <a:cubicBezTo>
                  <a:pt x="96" y="121"/>
                  <a:pt x="96" y="121"/>
                  <a:pt x="96" y="122"/>
                </a:cubicBezTo>
                <a:cubicBezTo>
                  <a:pt x="96" y="122"/>
                  <a:pt x="95" y="123"/>
                  <a:pt x="95" y="123"/>
                </a:cubicBezTo>
                <a:cubicBezTo>
                  <a:pt x="95" y="123"/>
                  <a:pt x="95" y="124"/>
                  <a:pt x="94" y="124"/>
                </a:cubicBezTo>
                <a:cubicBezTo>
                  <a:pt x="94" y="124"/>
                  <a:pt x="94" y="124"/>
                  <a:pt x="94" y="124"/>
                </a:cubicBezTo>
                <a:cubicBezTo>
                  <a:pt x="93" y="125"/>
                  <a:pt x="92" y="125"/>
                  <a:pt x="90" y="125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19" y="125"/>
                  <a:pt x="18" y="125"/>
                  <a:pt x="17" y="124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6" y="124"/>
                  <a:pt x="16" y="123"/>
                  <a:pt x="16" y="123"/>
                </a:cubicBezTo>
                <a:cubicBezTo>
                  <a:pt x="16" y="123"/>
                  <a:pt x="16" y="122"/>
                  <a:pt x="15" y="122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5" y="120"/>
                  <a:pt x="16" y="119"/>
                  <a:pt x="16" y="119"/>
                </a:cubicBezTo>
                <a:cubicBezTo>
                  <a:pt x="16" y="118"/>
                  <a:pt x="17" y="118"/>
                  <a:pt x="17" y="118"/>
                </a:cubicBezTo>
                <a:close/>
                <a:moveTo>
                  <a:pt x="95" y="22"/>
                </a:moveTo>
                <a:cubicBezTo>
                  <a:pt x="95" y="23"/>
                  <a:pt x="95" y="23"/>
                  <a:pt x="94" y="23"/>
                </a:cubicBezTo>
                <a:cubicBezTo>
                  <a:pt x="94" y="24"/>
                  <a:pt x="93" y="24"/>
                  <a:pt x="92" y="24"/>
                </a:cubicBezTo>
                <a:cubicBezTo>
                  <a:pt x="92" y="25"/>
                  <a:pt x="91" y="25"/>
                  <a:pt x="90" y="25"/>
                </a:cubicBezTo>
                <a:cubicBezTo>
                  <a:pt x="86" y="25"/>
                  <a:pt x="86" y="25"/>
                  <a:pt x="86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0" y="25"/>
                  <a:pt x="19" y="25"/>
                  <a:pt x="19" y="24"/>
                </a:cubicBezTo>
                <a:cubicBezTo>
                  <a:pt x="18" y="24"/>
                  <a:pt x="17" y="24"/>
                  <a:pt x="17" y="23"/>
                </a:cubicBezTo>
                <a:cubicBezTo>
                  <a:pt x="17" y="23"/>
                  <a:pt x="16" y="23"/>
                  <a:pt x="16" y="22"/>
                </a:cubicBezTo>
                <a:cubicBezTo>
                  <a:pt x="16" y="22"/>
                  <a:pt x="15" y="21"/>
                  <a:pt x="15" y="20"/>
                </a:cubicBezTo>
                <a:cubicBezTo>
                  <a:pt x="15" y="20"/>
                  <a:pt x="16" y="19"/>
                  <a:pt x="16" y="18"/>
                </a:cubicBezTo>
                <a:cubicBezTo>
                  <a:pt x="16" y="18"/>
                  <a:pt x="17" y="17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6"/>
                  <a:pt x="20" y="16"/>
                  <a:pt x="21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90" y="16"/>
                  <a:pt x="90" y="16"/>
                  <a:pt x="90" y="16"/>
                </a:cubicBezTo>
                <a:cubicBezTo>
                  <a:pt x="91" y="16"/>
                  <a:pt x="93" y="16"/>
                  <a:pt x="94" y="17"/>
                </a:cubicBezTo>
                <a:cubicBezTo>
                  <a:pt x="94" y="17"/>
                  <a:pt x="94" y="17"/>
                  <a:pt x="94" y="17"/>
                </a:cubicBezTo>
                <a:cubicBezTo>
                  <a:pt x="95" y="17"/>
                  <a:pt x="95" y="18"/>
                  <a:pt x="95" y="18"/>
                </a:cubicBezTo>
                <a:cubicBezTo>
                  <a:pt x="95" y="19"/>
                  <a:pt x="96" y="20"/>
                  <a:pt x="96" y="20"/>
                </a:cubicBezTo>
                <a:cubicBezTo>
                  <a:pt x="96" y="21"/>
                  <a:pt x="95" y="22"/>
                  <a:pt x="95" y="22"/>
                </a:cubicBezTo>
                <a:close/>
                <a:moveTo>
                  <a:pt x="105" y="134"/>
                </a:moveTo>
                <a:cubicBezTo>
                  <a:pt x="104" y="135"/>
                  <a:pt x="103" y="135"/>
                  <a:pt x="102" y="135"/>
                </a:cubicBezTo>
                <a:cubicBezTo>
                  <a:pt x="9" y="135"/>
                  <a:pt x="9" y="135"/>
                  <a:pt x="9" y="135"/>
                </a:cubicBezTo>
                <a:cubicBezTo>
                  <a:pt x="8" y="135"/>
                  <a:pt x="7" y="135"/>
                  <a:pt x="6" y="134"/>
                </a:cubicBezTo>
                <a:cubicBezTo>
                  <a:pt x="5" y="133"/>
                  <a:pt x="5" y="133"/>
                  <a:pt x="5" y="132"/>
                </a:cubicBezTo>
                <a:cubicBezTo>
                  <a:pt x="5" y="131"/>
                  <a:pt x="5" y="131"/>
                  <a:pt x="6" y="130"/>
                </a:cubicBezTo>
                <a:cubicBezTo>
                  <a:pt x="7" y="129"/>
                  <a:pt x="8" y="129"/>
                  <a:pt x="9" y="129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103" y="129"/>
                  <a:pt x="104" y="129"/>
                  <a:pt x="105" y="130"/>
                </a:cubicBezTo>
                <a:cubicBezTo>
                  <a:pt x="106" y="131"/>
                  <a:pt x="106" y="131"/>
                  <a:pt x="106" y="132"/>
                </a:cubicBezTo>
                <a:cubicBezTo>
                  <a:pt x="106" y="133"/>
                  <a:pt x="106" y="133"/>
                  <a:pt x="105" y="134"/>
                </a:cubicBezTo>
                <a:close/>
                <a:moveTo>
                  <a:pt x="77" y="51"/>
                </a:moveTo>
                <a:cubicBezTo>
                  <a:pt x="77" y="51"/>
                  <a:pt x="73" y="55"/>
                  <a:pt x="72" y="55"/>
                </a:cubicBezTo>
                <a:cubicBezTo>
                  <a:pt x="69" y="58"/>
                  <a:pt x="64" y="61"/>
                  <a:pt x="61" y="65"/>
                </a:cubicBezTo>
                <a:cubicBezTo>
                  <a:pt x="59" y="68"/>
                  <a:pt x="57" y="73"/>
                  <a:pt x="57" y="77"/>
                </a:cubicBezTo>
                <a:cubicBezTo>
                  <a:pt x="56" y="73"/>
                  <a:pt x="55" y="69"/>
                  <a:pt x="53" y="65"/>
                </a:cubicBezTo>
                <a:cubicBezTo>
                  <a:pt x="50" y="61"/>
                  <a:pt x="45" y="59"/>
                  <a:pt x="41" y="55"/>
                </a:cubicBezTo>
                <a:cubicBezTo>
                  <a:pt x="41" y="55"/>
                  <a:pt x="37" y="50"/>
                  <a:pt x="37" y="50"/>
                </a:cubicBezTo>
                <a:cubicBezTo>
                  <a:pt x="37" y="50"/>
                  <a:pt x="59" y="41"/>
                  <a:pt x="77" y="51"/>
                </a:cubicBezTo>
                <a:close/>
                <a:moveTo>
                  <a:pt x="57" y="81"/>
                </a:moveTo>
                <a:cubicBezTo>
                  <a:pt x="58" y="84"/>
                  <a:pt x="58" y="88"/>
                  <a:pt x="57" y="87"/>
                </a:cubicBezTo>
                <a:cubicBezTo>
                  <a:pt x="56" y="87"/>
                  <a:pt x="57" y="81"/>
                  <a:pt x="57" y="8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Freeform 118"/>
          <p:cNvSpPr>
            <a:spLocks noEditPoints="1"/>
          </p:cNvSpPr>
          <p:nvPr/>
        </p:nvSpPr>
        <p:spPr bwMode="auto">
          <a:xfrm>
            <a:off x="9277351" y="2230438"/>
            <a:ext cx="328613" cy="441325"/>
          </a:xfrm>
          <a:custGeom>
            <a:avLst/>
            <a:gdLst>
              <a:gd name="T0" fmla="*/ 89 w 98"/>
              <a:gd name="T1" fmla="*/ 52 h 132"/>
              <a:gd name="T2" fmla="*/ 89 w 98"/>
              <a:gd name="T3" fmla="*/ 40 h 132"/>
              <a:gd name="T4" fmla="*/ 49 w 98"/>
              <a:gd name="T5" fmla="*/ 0 h 132"/>
              <a:gd name="T6" fmla="*/ 9 w 98"/>
              <a:gd name="T7" fmla="*/ 40 h 132"/>
              <a:gd name="T8" fmla="*/ 9 w 98"/>
              <a:gd name="T9" fmla="*/ 52 h 132"/>
              <a:gd name="T10" fmla="*/ 0 w 98"/>
              <a:gd name="T11" fmla="*/ 52 h 132"/>
              <a:gd name="T12" fmla="*/ 0 w 98"/>
              <a:gd name="T13" fmla="*/ 132 h 132"/>
              <a:gd name="T14" fmla="*/ 98 w 98"/>
              <a:gd name="T15" fmla="*/ 132 h 132"/>
              <a:gd name="T16" fmla="*/ 98 w 98"/>
              <a:gd name="T17" fmla="*/ 52 h 132"/>
              <a:gd name="T18" fmla="*/ 89 w 98"/>
              <a:gd name="T19" fmla="*/ 52 h 132"/>
              <a:gd name="T20" fmla="*/ 71 w 98"/>
              <a:gd name="T21" fmla="*/ 52 h 132"/>
              <a:gd name="T22" fmla="*/ 27 w 98"/>
              <a:gd name="T23" fmla="*/ 52 h 132"/>
              <a:gd name="T24" fmla="*/ 27 w 98"/>
              <a:gd name="T25" fmla="*/ 40 h 132"/>
              <a:gd name="T26" fmla="*/ 49 w 98"/>
              <a:gd name="T27" fmla="*/ 18 h 132"/>
              <a:gd name="T28" fmla="*/ 71 w 98"/>
              <a:gd name="T29" fmla="*/ 40 h 132"/>
              <a:gd name="T30" fmla="*/ 71 w 98"/>
              <a:gd name="T31" fmla="*/ 52 h 132"/>
              <a:gd name="T32" fmla="*/ 58 w 98"/>
              <a:gd name="T33" fmla="*/ 112 h 132"/>
              <a:gd name="T34" fmla="*/ 40 w 98"/>
              <a:gd name="T35" fmla="*/ 112 h 132"/>
              <a:gd name="T36" fmla="*/ 44 w 98"/>
              <a:gd name="T37" fmla="*/ 96 h 132"/>
              <a:gd name="T38" fmla="*/ 38 w 98"/>
              <a:gd name="T39" fmla="*/ 86 h 132"/>
              <a:gd name="T40" fmla="*/ 49 w 98"/>
              <a:gd name="T41" fmla="*/ 75 h 132"/>
              <a:gd name="T42" fmla="*/ 60 w 98"/>
              <a:gd name="T43" fmla="*/ 86 h 132"/>
              <a:gd name="T44" fmla="*/ 54 w 98"/>
              <a:gd name="T45" fmla="*/ 96 h 132"/>
              <a:gd name="T46" fmla="*/ 58 w 98"/>
              <a:gd name="T47" fmla="*/ 11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8" h="132">
                <a:moveTo>
                  <a:pt x="89" y="52"/>
                </a:moveTo>
                <a:cubicBezTo>
                  <a:pt x="89" y="40"/>
                  <a:pt x="89" y="40"/>
                  <a:pt x="89" y="40"/>
                </a:cubicBezTo>
                <a:cubicBezTo>
                  <a:pt x="89" y="18"/>
                  <a:pt x="71" y="0"/>
                  <a:pt x="49" y="0"/>
                </a:cubicBezTo>
                <a:cubicBezTo>
                  <a:pt x="27" y="0"/>
                  <a:pt x="9" y="18"/>
                  <a:pt x="9" y="40"/>
                </a:cubicBezTo>
                <a:cubicBezTo>
                  <a:pt x="9" y="52"/>
                  <a:pt x="9" y="52"/>
                  <a:pt x="9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32"/>
                  <a:pt x="0" y="132"/>
                  <a:pt x="0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8" y="52"/>
                  <a:pt x="98" y="52"/>
                  <a:pt x="98" y="52"/>
                </a:cubicBezTo>
                <a:lnTo>
                  <a:pt x="89" y="52"/>
                </a:lnTo>
                <a:close/>
                <a:moveTo>
                  <a:pt x="71" y="52"/>
                </a:moveTo>
                <a:cubicBezTo>
                  <a:pt x="27" y="52"/>
                  <a:pt x="27" y="52"/>
                  <a:pt x="27" y="52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28"/>
                  <a:pt x="37" y="18"/>
                  <a:pt x="49" y="18"/>
                </a:cubicBezTo>
                <a:cubicBezTo>
                  <a:pt x="61" y="18"/>
                  <a:pt x="71" y="28"/>
                  <a:pt x="71" y="40"/>
                </a:cubicBezTo>
                <a:lnTo>
                  <a:pt x="71" y="52"/>
                </a:lnTo>
                <a:close/>
                <a:moveTo>
                  <a:pt x="58" y="112"/>
                </a:moveTo>
                <a:cubicBezTo>
                  <a:pt x="40" y="112"/>
                  <a:pt x="40" y="112"/>
                  <a:pt x="40" y="112"/>
                </a:cubicBezTo>
                <a:cubicBezTo>
                  <a:pt x="44" y="96"/>
                  <a:pt x="44" y="96"/>
                  <a:pt x="44" y="96"/>
                </a:cubicBezTo>
                <a:cubicBezTo>
                  <a:pt x="40" y="94"/>
                  <a:pt x="38" y="91"/>
                  <a:pt x="38" y="86"/>
                </a:cubicBezTo>
                <a:cubicBezTo>
                  <a:pt x="38" y="80"/>
                  <a:pt x="43" y="75"/>
                  <a:pt x="49" y="75"/>
                </a:cubicBezTo>
                <a:cubicBezTo>
                  <a:pt x="55" y="75"/>
                  <a:pt x="60" y="80"/>
                  <a:pt x="60" y="86"/>
                </a:cubicBezTo>
                <a:cubicBezTo>
                  <a:pt x="60" y="91"/>
                  <a:pt x="57" y="94"/>
                  <a:pt x="54" y="96"/>
                </a:cubicBezTo>
                <a:lnTo>
                  <a:pt x="58" y="1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Freeform 119"/>
          <p:cNvSpPr>
            <a:spLocks noEditPoints="1"/>
          </p:cNvSpPr>
          <p:nvPr/>
        </p:nvSpPr>
        <p:spPr bwMode="auto">
          <a:xfrm>
            <a:off x="8278813" y="2243138"/>
            <a:ext cx="441325" cy="414338"/>
          </a:xfrm>
          <a:custGeom>
            <a:avLst/>
            <a:gdLst>
              <a:gd name="T0" fmla="*/ 94 w 132"/>
              <a:gd name="T1" fmla="*/ 0 h 124"/>
              <a:gd name="T2" fmla="*/ 57 w 132"/>
              <a:gd name="T3" fmla="*/ 37 h 124"/>
              <a:gd name="T4" fmla="*/ 57 w 132"/>
              <a:gd name="T5" fmla="*/ 50 h 124"/>
              <a:gd name="T6" fmla="*/ 0 w 132"/>
              <a:gd name="T7" fmla="*/ 50 h 124"/>
              <a:gd name="T8" fmla="*/ 0 w 132"/>
              <a:gd name="T9" fmla="*/ 124 h 124"/>
              <a:gd name="T10" fmla="*/ 90 w 132"/>
              <a:gd name="T11" fmla="*/ 124 h 124"/>
              <a:gd name="T12" fmla="*/ 90 w 132"/>
              <a:gd name="T13" fmla="*/ 50 h 124"/>
              <a:gd name="T14" fmla="*/ 74 w 132"/>
              <a:gd name="T15" fmla="*/ 50 h 124"/>
              <a:gd name="T16" fmla="*/ 74 w 132"/>
              <a:gd name="T17" fmla="*/ 37 h 124"/>
              <a:gd name="T18" fmla="*/ 94 w 132"/>
              <a:gd name="T19" fmla="*/ 17 h 124"/>
              <a:gd name="T20" fmla="*/ 115 w 132"/>
              <a:gd name="T21" fmla="*/ 37 h 124"/>
              <a:gd name="T22" fmla="*/ 115 w 132"/>
              <a:gd name="T23" fmla="*/ 50 h 124"/>
              <a:gd name="T24" fmla="*/ 132 w 132"/>
              <a:gd name="T25" fmla="*/ 50 h 124"/>
              <a:gd name="T26" fmla="*/ 132 w 132"/>
              <a:gd name="T27" fmla="*/ 37 h 124"/>
              <a:gd name="T28" fmla="*/ 94 w 132"/>
              <a:gd name="T29" fmla="*/ 0 h 124"/>
              <a:gd name="T30" fmla="*/ 52 w 132"/>
              <a:gd name="T31" fmla="*/ 105 h 124"/>
              <a:gd name="T32" fmla="*/ 34 w 132"/>
              <a:gd name="T33" fmla="*/ 105 h 124"/>
              <a:gd name="T34" fmla="*/ 38 w 132"/>
              <a:gd name="T35" fmla="*/ 90 h 124"/>
              <a:gd name="T36" fmla="*/ 33 w 132"/>
              <a:gd name="T37" fmla="*/ 81 h 124"/>
              <a:gd name="T38" fmla="*/ 43 w 132"/>
              <a:gd name="T39" fmla="*/ 71 h 124"/>
              <a:gd name="T40" fmla="*/ 53 w 132"/>
              <a:gd name="T41" fmla="*/ 81 h 124"/>
              <a:gd name="T42" fmla="*/ 48 w 132"/>
              <a:gd name="T43" fmla="*/ 90 h 124"/>
              <a:gd name="T44" fmla="*/ 52 w 132"/>
              <a:gd name="T45" fmla="*/ 105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2" h="124">
                <a:moveTo>
                  <a:pt x="94" y="0"/>
                </a:moveTo>
                <a:cubicBezTo>
                  <a:pt x="74" y="0"/>
                  <a:pt x="57" y="17"/>
                  <a:pt x="57" y="37"/>
                </a:cubicBezTo>
                <a:cubicBezTo>
                  <a:pt x="57" y="50"/>
                  <a:pt x="57" y="50"/>
                  <a:pt x="57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24"/>
                  <a:pt x="0" y="124"/>
                  <a:pt x="0" y="124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90" y="50"/>
                  <a:pt x="90" y="50"/>
                  <a:pt x="90" y="50"/>
                </a:cubicBezTo>
                <a:cubicBezTo>
                  <a:pt x="74" y="50"/>
                  <a:pt x="74" y="50"/>
                  <a:pt x="74" y="50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26"/>
                  <a:pt x="83" y="17"/>
                  <a:pt x="94" y="17"/>
                </a:cubicBezTo>
                <a:cubicBezTo>
                  <a:pt x="106" y="17"/>
                  <a:pt x="115" y="26"/>
                  <a:pt x="115" y="37"/>
                </a:cubicBezTo>
                <a:cubicBezTo>
                  <a:pt x="115" y="50"/>
                  <a:pt x="115" y="50"/>
                  <a:pt x="115" y="50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32" y="17"/>
                  <a:pt x="115" y="0"/>
                  <a:pt x="94" y="0"/>
                </a:cubicBezTo>
                <a:close/>
                <a:moveTo>
                  <a:pt x="52" y="105"/>
                </a:moveTo>
                <a:cubicBezTo>
                  <a:pt x="34" y="105"/>
                  <a:pt x="34" y="105"/>
                  <a:pt x="34" y="105"/>
                </a:cubicBezTo>
                <a:cubicBezTo>
                  <a:pt x="38" y="90"/>
                  <a:pt x="38" y="90"/>
                  <a:pt x="38" y="90"/>
                </a:cubicBezTo>
                <a:cubicBezTo>
                  <a:pt x="35" y="89"/>
                  <a:pt x="33" y="85"/>
                  <a:pt x="33" y="81"/>
                </a:cubicBezTo>
                <a:cubicBezTo>
                  <a:pt x="33" y="75"/>
                  <a:pt x="37" y="71"/>
                  <a:pt x="43" y="71"/>
                </a:cubicBezTo>
                <a:cubicBezTo>
                  <a:pt x="49" y="71"/>
                  <a:pt x="53" y="75"/>
                  <a:pt x="53" y="81"/>
                </a:cubicBezTo>
                <a:cubicBezTo>
                  <a:pt x="53" y="85"/>
                  <a:pt x="51" y="89"/>
                  <a:pt x="48" y="90"/>
                </a:cubicBezTo>
                <a:lnTo>
                  <a:pt x="52" y="10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Freeform 120"/>
          <p:cNvSpPr>
            <a:spLocks noEditPoints="1"/>
          </p:cNvSpPr>
          <p:nvPr/>
        </p:nvSpPr>
        <p:spPr bwMode="auto">
          <a:xfrm>
            <a:off x="10163176" y="1270000"/>
            <a:ext cx="468313" cy="438150"/>
          </a:xfrm>
          <a:custGeom>
            <a:avLst/>
            <a:gdLst>
              <a:gd name="T0" fmla="*/ 85 w 140"/>
              <a:gd name="T1" fmla="*/ 21 h 131"/>
              <a:gd name="T2" fmla="*/ 85 w 140"/>
              <a:gd name="T3" fmla="*/ 0 h 131"/>
              <a:gd name="T4" fmla="*/ 136 w 140"/>
              <a:gd name="T5" fmla="*/ 66 h 131"/>
              <a:gd name="T6" fmla="*/ 140 w 140"/>
              <a:gd name="T7" fmla="*/ 85 h 131"/>
              <a:gd name="T8" fmla="*/ 110 w 140"/>
              <a:gd name="T9" fmla="*/ 91 h 131"/>
              <a:gd name="T10" fmla="*/ 109 w 140"/>
              <a:gd name="T11" fmla="*/ 91 h 131"/>
              <a:gd name="T12" fmla="*/ 106 w 140"/>
              <a:gd name="T13" fmla="*/ 72 h 131"/>
              <a:gd name="T14" fmla="*/ 114 w 140"/>
              <a:gd name="T15" fmla="*/ 70 h 131"/>
              <a:gd name="T16" fmla="*/ 116 w 140"/>
              <a:gd name="T17" fmla="*/ 64 h 131"/>
              <a:gd name="T18" fmla="*/ 127 w 140"/>
              <a:gd name="T19" fmla="*/ 65 h 131"/>
              <a:gd name="T20" fmla="*/ 136 w 140"/>
              <a:gd name="T21" fmla="*/ 66 h 131"/>
              <a:gd name="T22" fmla="*/ 136 w 140"/>
              <a:gd name="T23" fmla="*/ 66 h 131"/>
              <a:gd name="T24" fmla="*/ 126 w 140"/>
              <a:gd name="T25" fmla="*/ 68 h 131"/>
              <a:gd name="T26" fmla="*/ 124 w 140"/>
              <a:gd name="T27" fmla="*/ 64 h 131"/>
              <a:gd name="T28" fmla="*/ 115 w 140"/>
              <a:gd name="T29" fmla="*/ 67 h 131"/>
              <a:gd name="T30" fmla="*/ 118 w 140"/>
              <a:gd name="T31" fmla="*/ 48 h 131"/>
              <a:gd name="T32" fmla="*/ 95 w 140"/>
              <a:gd name="T33" fmla="*/ 21 h 131"/>
              <a:gd name="T34" fmla="*/ 77 w 140"/>
              <a:gd name="T35" fmla="*/ 30 h 131"/>
              <a:gd name="T36" fmla="*/ 54 w 140"/>
              <a:gd name="T37" fmla="*/ 60 h 131"/>
              <a:gd name="T38" fmla="*/ 59 w 140"/>
              <a:gd name="T39" fmla="*/ 64 h 131"/>
              <a:gd name="T40" fmla="*/ 82 w 140"/>
              <a:gd name="T41" fmla="*/ 56 h 131"/>
              <a:gd name="T42" fmla="*/ 64 w 140"/>
              <a:gd name="T43" fmla="*/ 130 h 131"/>
              <a:gd name="T44" fmla="*/ 65 w 140"/>
              <a:gd name="T45" fmla="*/ 130 h 131"/>
              <a:gd name="T46" fmla="*/ 76 w 140"/>
              <a:gd name="T47" fmla="*/ 130 h 131"/>
              <a:gd name="T48" fmla="*/ 107 w 140"/>
              <a:gd name="T49" fmla="*/ 130 h 131"/>
              <a:gd name="T50" fmla="*/ 118 w 140"/>
              <a:gd name="T51" fmla="*/ 129 h 131"/>
              <a:gd name="T52" fmla="*/ 118 w 140"/>
              <a:gd name="T53" fmla="*/ 129 h 131"/>
              <a:gd name="T54" fmla="*/ 104 w 140"/>
              <a:gd name="T55" fmla="*/ 41 h 131"/>
              <a:gd name="T56" fmla="*/ 116 w 140"/>
              <a:gd name="T57" fmla="*/ 67 h 131"/>
              <a:gd name="T58" fmla="*/ 122 w 140"/>
              <a:gd name="T59" fmla="*/ 65 h 131"/>
              <a:gd name="T60" fmla="*/ 118 w 140"/>
              <a:gd name="T61" fmla="*/ 48 h 131"/>
              <a:gd name="T62" fmla="*/ 33 w 140"/>
              <a:gd name="T63" fmla="*/ 21 h 131"/>
              <a:gd name="T64" fmla="*/ 33 w 140"/>
              <a:gd name="T65" fmla="*/ 0 h 131"/>
              <a:gd name="T66" fmla="*/ 14 w 140"/>
              <a:gd name="T67" fmla="*/ 26 h 131"/>
              <a:gd name="T68" fmla="*/ 11 w 140"/>
              <a:gd name="T69" fmla="*/ 69 h 131"/>
              <a:gd name="T70" fmla="*/ 0 w 140"/>
              <a:gd name="T71" fmla="*/ 129 h 131"/>
              <a:gd name="T72" fmla="*/ 11 w 140"/>
              <a:gd name="T73" fmla="*/ 130 h 131"/>
              <a:gd name="T74" fmla="*/ 25 w 140"/>
              <a:gd name="T75" fmla="*/ 82 h 131"/>
              <a:gd name="T76" fmla="*/ 43 w 140"/>
              <a:gd name="T77" fmla="*/ 131 h 131"/>
              <a:gd name="T78" fmla="*/ 54 w 140"/>
              <a:gd name="T79" fmla="*/ 130 h 131"/>
              <a:gd name="T80" fmla="*/ 38 w 140"/>
              <a:gd name="T81" fmla="*/ 70 h 131"/>
              <a:gd name="T82" fmla="*/ 37 w 140"/>
              <a:gd name="T83" fmla="*/ 44 h 131"/>
              <a:gd name="T84" fmla="*/ 59 w 140"/>
              <a:gd name="T85" fmla="*/ 64 h 131"/>
              <a:gd name="T86" fmla="*/ 64 w 140"/>
              <a:gd name="T87" fmla="*/ 59 h 131"/>
              <a:gd name="T88" fmla="*/ 16 w 140"/>
              <a:gd name="T89" fmla="*/ 24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31">
                <a:moveTo>
                  <a:pt x="96" y="11"/>
                </a:moveTo>
                <a:cubicBezTo>
                  <a:pt x="96" y="16"/>
                  <a:pt x="91" y="21"/>
                  <a:pt x="85" y="21"/>
                </a:cubicBezTo>
                <a:cubicBezTo>
                  <a:pt x="79" y="21"/>
                  <a:pt x="75" y="16"/>
                  <a:pt x="75" y="11"/>
                </a:cubicBezTo>
                <a:cubicBezTo>
                  <a:pt x="75" y="5"/>
                  <a:pt x="79" y="0"/>
                  <a:pt x="85" y="0"/>
                </a:cubicBezTo>
                <a:cubicBezTo>
                  <a:pt x="91" y="0"/>
                  <a:pt x="96" y="5"/>
                  <a:pt x="96" y="11"/>
                </a:cubicBezTo>
                <a:close/>
                <a:moveTo>
                  <a:pt x="136" y="66"/>
                </a:moveTo>
                <a:cubicBezTo>
                  <a:pt x="140" y="85"/>
                  <a:pt x="140" y="85"/>
                  <a:pt x="140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10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5" y="72"/>
                  <a:pt x="105" y="72"/>
                  <a:pt x="105" y="72"/>
                </a:cubicBezTo>
                <a:cubicBezTo>
                  <a:pt x="105" y="72"/>
                  <a:pt x="105" y="72"/>
                  <a:pt x="106" y="72"/>
                </a:cubicBezTo>
                <a:cubicBezTo>
                  <a:pt x="106" y="72"/>
                  <a:pt x="106" y="72"/>
                  <a:pt x="106" y="72"/>
                </a:cubicBezTo>
                <a:cubicBezTo>
                  <a:pt x="114" y="70"/>
                  <a:pt x="114" y="70"/>
                  <a:pt x="114" y="70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113" y="66"/>
                  <a:pt x="114" y="64"/>
                  <a:pt x="116" y="64"/>
                </a:cubicBezTo>
                <a:cubicBezTo>
                  <a:pt x="123" y="62"/>
                  <a:pt x="123" y="62"/>
                  <a:pt x="123" y="62"/>
                </a:cubicBezTo>
                <a:cubicBezTo>
                  <a:pt x="125" y="62"/>
                  <a:pt x="127" y="63"/>
                  <a:pt x="127" y="65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36" y="66"/>
                  <a:pt x="136" y="66"/>
                  <a:pt x="136" y="66"/>
                </a:cubicBezTo>
                <a:cubicBezTo>
                  <a:pt x="136" y="66"/>
                  <a:pt x="136" y="66"/>
                  <a:pt x="136" y="66"/>
                </a:cubicBezTo>
                <a:cubicBezTo>
                  <a:pt x="136" y="66"/>
                  <a:pt x="136" y="66"/>
                  <a:pt x="136" y="66"/>
                </a:cubicBezTo>
                <a:close/>
                <a:moveTo>
                  <a:pt x="116" y="70"/>
                </a:moveTo>
                <a:cubicBezTo>
                  <a:pt x="126" y="68"/>
                  <a:pt x="126" y="68"/>
                  <a:pt x="126" y="68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4"/>
                  <a:pt x="124" y="64"/>
                  <a:pt x="124" y="64"/>
                </a:cubicBezTo>
                <a:cubicBezTo>
                  <a:pt x="116" y="65"/>
                  <a:pt x="116" y="65"/>
                  <a:pt x="116" y="65"/>
                </a:cubicBezTo>
                <a:cubicBezTo>
                  <a:pt x="116" y="66"/>
                  <a:pt x="115" y="66"/>
                  <a:pt x="115" y="67"/>
                </a:cubicBezTo>
                <a:lnTo>
                  <a:pt x="116" y="70"/>
                </a:lnTo>
                <a:close/>
                <a:moveTo>
                  <a:pt x="118" y="48"/>
                </a:moveTo>
                <a:cubicBezTo>
                  <a:pt x="115" y="39"/>
                  <a:pt x="110" y="28"/>
                  <a:pt x="102" y="23"/>
                </a:cubicBezTo>
                <a:cubicBezTo>
                  <a:pt x="99" y="22"/>
                  <a:pt x="97" y="22"/>
                  <a:pt x="95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87" y="21"/>
                  <a:pt x="81" y="25"/>
                  <a:pt x="77" y="30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60"/>
                  <a:pt x="54" y="60"/>
                  <a:pt x="54" y="60"/>
                </a:cubicBezTo>
                <a:cubicBezTo>
                  <a:pt x="59" y="64"/>
                  <a:pt x="59" y="64"/>
                  <a:pt x="59" y="64"/>
                </a:cubicBezTo>
                <a:cubicBezTo>
                  <a:pt x="59" y="64"/>
                  <a:pt x="59" y="64"/>
                  <a:pt x="59" y="64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46"/>
                  <a:pt x="82" y="51"/>
                  <a:pt x="82" y="56"/>
                </a:cubicBezTo>
                <a:cubicBezTo>
                  <a:pt x="82" y="61"/>
                  <a:pt x="81" y="66"/>
                  <a:pt x="80" y="70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0"/>
                  <a:pt x="64" y="130"/>
                  <a:pt x="65" y="130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6" y="130"/>
                  <a:pt x="76" y="130"/>
                  <a:pt x="76" y="130"/>
                </a:cubicBezTo>
                <a:cubicBezTo>
                  <a:pt x="93" y="82"/>
                  <a:pt x="93" y="82"/>
                  <a:pt x="93" y="82"/>
                </a:cubicBezTo>
                <a:cubicBezTo>
                  <a:pt x="107" y="130"/>
                  <a:pt x="107" y="130"/>
                  <a:pt x="107" y="130"/>
                </a:cubicBezTo>
                <a:cubicBezTo>
                  <a:pt x="107" y="130"/>
                  <a:pt x="107" y="130"/>
                  <a:pt x="108" y="130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7" y="69"/>
                  <a:pt x="105" y="50"/>
                  <a:pt x="104" y="41"/>
                </a:cubicBezTo>
                <a:cubicBezTo>
                  <a:pt x="107" y="45"/>
                  <a:pt x="115" y="59"/>
                  <a:pt x="116" y="66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59"/>
                  <a:pt x="120" y="53"/>
                  <a:pt x="118" y="48"/>
                </a:cubicBezTo>
                <a:close/>
                <a:moveTo>
                  <a:pt x="22" y="11"/>
                </a:moveTo>
                <a:cubicBezTo>
                  <a:pt x="22" y="16"/>
                  <a:pt x="27" y="21"/>
                  <a:pt x="33" y="21"/>
                </a:cubicBezTo>
                <a:cubicBezTo>
                  <a:pt x="39" y="21"/>
                  <a:pt x="43" y="16"/>
                  <a:pt x="43" y="11"/>
                </a:cubicBezTo>
                <a:cubicBezTo>
                  <a:pt x="43" y="5"/>
                  <a:pt x="39" y="0"/>
                  <a:pt x="33" y="0"/>
                </a:cubicBezTo>
                <a:cubicBezTo>
                  <a:pt x="27" y="0"/>
                  <a:pt x="22" y="5"/>
                  <a:pt x="22" y="11"/>
                </a:cubicBezTo>
                <a:close/>
                <a:moveTo>
                  <a:pt x="14" y="26"/>
                </a:moveTo>
                <a:cubicBezTo>
                  <a:pt x="8" y="35"/>
                  <a:pt x="10" y="49"/>
                  <a:pt x="10" y="59"/>
                </a:cubicBezTo>
                <a:cubicBezTo>
                  <a:pt x="10" y="62"/>
                  <a:pt x="11" y="66"/>
                  <a:pt x="11" y="69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9"/>
                  <a:pt x="0" y="129"/>
                  <a:pt x="0" y="129"/>
                </a:cubicBezTo>
                <a:cubicBezTo>
                  <a:pt x="11" y="130"/>
                  <a:pt x="11" y="130"/>
                  <a:pt x="11" y="130"/>
                </a:cubicBezTo>
                <a:cubicBezTo>
                  <a:pt x="11" y="130"/>
                  <a:pt x="11" y="130"/>
                  <a:pt x="11" y="130"/>
                </a:cubicBezTo>
                <a:cubicBezTo>
                  <a:pt x="25" y="82"/>
                  <a:pt x="25" y="82"/>
                  <a:pt x="25" y="82"/>
                </a:cubicBezTo>
                <a:cubicBezTo>
                  <a:pt x="42" y="130"/>
                  <a:pt x="42" y="130"/>
                  <a:pt x="42" y="130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8" y="70"/>
                  <a:pt x="38" y="70"/>
                  <a:pt x="38" y="70"/>
                </a:cubicBezTo>
                <a:cubicBezTo>
                  <a:pt x="37" y="66"/>
                  <a:pt x="36" y="61"/>
                  <a:pt x="36" y="56"/>
                </a:cubicBezTo>
                <a:cubicBezTo>
                  <a:pt x="36" y="51"/>
                  <a:pt x="37" y="46"/>
                  <a:pt x="37" y="44"/>
                </a:cubicBezTo>
                <a:cubicBezTo>
                  <a:pt x="59" y="64"/>
                  <a:pt x="59" y="64"/>
                  <a:pt x="59" y="64"/>
                </a:cubicBezTo>
                <a:cubicBezTo>
                  <a:pt x="59" y="64"/>
                  <a:pt x="59" y="64"/>
                  <a:pt x="59" y="64"/>
                </a:cubicBezTo>
                <a:cubicBezTo>
                  <a:pt x="64" y="60"/>
                  <a:pt x="64" y="60"/>
                  <a:pt x="64" y="60"/>
                </a:cubicBezTo>
                <a:cubicBezTo>
                  <a:pt x="64" y="60"/>
                  <a:pt x="64" y="60"/>
                  <a:pt x="64" y="59"/>
                </a:cubicBezTo>
                <a:cubicBezTo>
                  <a:pt x="64" y="59"/>
                  <a:pt x="41" y="30"/>
                  <a:pt x="41" y="30"/>
                </a:cubicBezTo>
                <a:cubicBezTo>
                  <a:pt x="35" y="24"/>
                  <a:pt x="24" y="17"/>
                  <a:pt x="16" y="24"/>
                </a:cubicBezTo>
                <a:cubicBezTo>
                  <a:pt x="16" y="24"/>
                  <a:pt x="15" y="25"/>
                  <a:pt x="14" y="2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Freeform 121"/>
          <p:cNvSpPr/>
          <p:nvPr/>
        </p:nvSpPr>
        <p:spPr bwMode="auto">
          <a:xfrm>
            <a:off x="3468688" y="2249488"/>
            <a:ext cx="468313" cy="401638"/>
          </a:xfrm>
          <a:custGeom>
            <a:avLst/>
            <a:gdLst>
              <a:gd name="T0" fmla="*/ 140 w 140"/>
              <a:gd name="T1" fmla="*/ 111 h 120"/>
              <a:gd name="T2" fmla="*/ 140 w 140"/>
              <a:gd name="T3" fmla="*/ 120 h 120"/>
              <a:gd name="T4" fmla="*/ 0 w 140"/>
              <a:gd name="T5" fmla="*/ 120 h 120"/>
              <a:gd name="T6" fmla="*/ 0 w 140"/>
              <a:gd name="T7" fmla="*/ 111 h 120"/>
              <a:gd name="T8" fmla="*/ 18 w 140"/>
              <a:gd name="T9" fmla="*/ 111 h 120"/>
              <a:gd name="T10" fmla="*/ 18 w 140"/>
              <a:gd name="T11" fmla="*/ 49 h 120"/>
              <a:gd name="T12" fmla="*/ 24 w 140"/>
              <a:gd name="T13" fmla="*/ 41 h 120"/>
              <a:gd name="T14" fmla="*/ 28 w 140"/>
              <a:gd name="T15" fmla="*/ 41 h 120"/>
              <a:gd name="T16" fmla="*/ 34 w 140"/>
              <a:gd name="T17" fmla="*/ 49 h 120"/>
              <a:gd name="T18" fmla="*/ 34 w 140"/>
              <a:gd name="T19" fmla="*/ 111 h 120"/>
              <a:gd name="T20" fmla="*/ 40 w 140"/>
              <a:gd name="T21" fmla="*/ 111 h 120"/>
              <a:gd name="T22" fmla="*/ 40 w 140"/>
              <a:gd name="T23" fmla="*/ 95 h 120"/>
              <a:gd name="T24" fmla="*/ 46 w 140"/>
              <a:gd name="T25" fmla="*/ 87 h 120"/>
              <a:gd name="T26" fmla="*/ 50 w 140"/>
              <a:gd name="T27" fmla="*/ 87 h 120"/>
              <a:gd name="T28" fmla="*/ 56 w 140"/>
              <a:gd name="T29" fmla="*/ 95 h 120"/>
              <a:gd name="T30" fmla="*/ 56 w 140"/>
              <a:gd name="T31" fmla="*/ 111 h 120"/>
              <a:gd name="T32" fmla="*/ 62 w 140"/>
              <a:gd name="T33" fmla="*/ 111 h 120"/>
              <a:gd name="T34" fmla="*/ 62 w 140"/>
              <a:gd name="T35" fmla="*/ 61 h 120"/>
              <a:gd name="T36" fmla="*/ 68 w 140"/>
              <a:gd name="T37" fmla="*/ 53 h 120"/>
              <a:gd name="T38" fmla="*/ 72 w 140"/>
              <a:gd name="T39" fmla="*/ 53 h 120"/>
              <a:gd name="T40" fmla="*/ 78 w 140"/>
              <a:gd name="T41" fmla="*/ 61 h 120"/>
              <a:gd name="T42" fmla="*/ 78 w 140"/>
              <a:gd name="T43" fmla="*/ 111 h 120"/>
              <a:gd name="T44" fmla="*/ 84 w 140"/>
              <a:gd name="T45" fmla="*/ 111 h 120"/>
              <a:gd name="T46" fmla="*/ 84 w 140"/>
              <a:gd name="T47" fmla="*/ 85 h 120"/>
              <a:gd name="T48" fmla="*/ 90 w 140"/>
              <a:gd name="T49" fmla="*/ 77 h 120"/>
              <a:gd name="T50" fmla="*/ 94 w 140"/>
              <a:gd name="T51" fmla="*/ 77 h 120"/>
              <a:gd name="T52" fmla="*/ 100 w 140"/>
              <a:gd name="T53" fmla="*/ 85 h 120"/>
              <a:gd name="T54" fmla="*/ 100 w 140"/>
              <a:gd name="T55" fmla="*/ 111 h 120"/>
              <a:gd name="T56" fmla="*/ 106 w 140"/>
              <a:gd name="T57" fmla="*/ 111 h 120"/>
              <a:gd name="T58" fmla="*/ 106 w 140"/>
              <a:gd name="T59" fmla="*/ 23 h 120"/>
              <a:gd name="T60" fmla="*/ 106 w 140"/>
              <a:gd name="T61" fmla="*/ 22 h 120"/>
              <a:gd name="T62" fmla="*/ 99 w 140"/>
              <a:gd name="T63" fmla="*/ 22 h 120"/>
              <a:gd name="T64" fmla="*/ 113 w 140"/>
              <a:gd name="T65" fmla="*/ 0 h 120"/>
              <a:gd name="T66" fmla="*/ 128 w 140"/>
              <a:gd name="T67" fmla="*/ 22 h 120"/>
              <a:gd name="T68" fmla="*/ 121 w 140"/>
              <a:gd name="T69" fmla="*/ 22 h 120"/>
              <a:gd name="T70" fmla="*/ 121 w 140"/>
              <a:gd name="T71" fmla="*/ 23 h 120"/>
              <a:gd name="T72" fmla="*/ 121 w 140"/>
              <a:gd name="T73" fmla="*/ 111 h 120"/>
              <a:gd name="T74" fmla="*/ 140 w 140"/>
              <a:gd name="T75" fmla="*/ 11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20">
                <a:moveTo>
                  <a:pt x="140" y="111"/>
                </a:moveTo>
                <a:cubicBezTo>
                  <a:pt x="140" y="120"/>
                  <a:pt x="140" y="120"/>
                  <a:pt x="140" y="12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1"/>
                  <a:pt x="0" y="111"/>
                  <a:pt x="0" y="111"/>
                </a:cubicBezTo>
                <a:cubicBezTo>
                  <a:pt x="18" y="111"/>
                  <a:pt x="18" y="111"/>
                  <a:pt x="18" y="111"/>
                </a:cubicBezTo>
                <a:cubicBezTo>
                  <a:pt x="18" y="49"/>
                  <a:pt x="18" y="49"/>
                  <a:pt x="18" y="49"/>
                </a:cubicBezTo>
                <a:cubicBezTo>
                  <a:pt x="18" y="42"/>
                  <a:pt x="21" y="41"/>
                  <a:pt x="24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31" y="41"/>
                  <a:pt x="34" y="42"/>
                  <a:pt x="34" y="49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40" y="95"/>
                  <a:pt x="40" y="95"/>
                  <a:pt x="40" y="95"/>
                </a:cubicBezTo>
                <a:cubicBezTo>
                  <a:pt x="40" y="88"/>
                  <a:pt x="43" y="87"/>
                  <a:pt x="46" y="87"/>
                </a:cubicBezTo>
                <a:cubicBezTo>
                  <a:pt x="50" y="87"/>
                  <a:pt x="50" y="87"/>
                  <a:pt x="50" y="87"/>
                </a:cubicBezTo>
                <a:cubicBezTo>
                  <a:pt x="53" y="87"/>
                  <a:pt x="56" y="88"/>
                  <a:pt x="56" y="95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54"/>
                  <a:pt x="65" y="53"/>
                  <a:pt x="68" y="53"/>
                </a:cubicBezTo>
                <a:cubicBezTo>
                  <a:pt x="72" y="53"/>
                  <a:pt x="72" y="53"/>
                  <a:pt x="72" y="53"/>
                </a:cubicBezTo>
                <a:cubicBezTo>
                  <a:pt x="75" y="53"/>
                  <a:pt x="78" y="54"/>
                  <a:pt x="78" y="61"/>
                </a:cubicBezTo>
                <a:cubicBezTo>
                  <a:pt x="78" y="111"/>
                  <a:pt x="78" y="111"/>
                  <a:pt x="78" y="111"/>
                </a:cubicBezTo>
                <a:cubicBezTo>
                  <a:pt x="84" y="111"/>
                  <a:pt x="84" y="111"/>
                  <a:pt x="84" y="111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78"/>
                  <a:pt x="87" y="77"/>
                  <a:pt x="90" y="77"/>
                </a:cubicBezTo>
                <a:cubicBezTo>
                  <a:pt x="94" y="77"/>
                  <a:pt x="94" y="77"/>
                  <a:pt x="94" y="77"/>
                </a:cubicBezTo>
                <a:cubicBezTo>
                  <a:pt x="97" y="77"/>
                  <a:pt x="100" y="78"/>
                  <a:pt x="100" y="85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106" y="111"/>
                  <a:pt x="106" y="111"/>
                  <a:pt x="106" y="111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106" y="23"/>
                  <a:pt x="106" y="22"/>
                  <a:pt x="106" y="22"/>
                </a:cubicBezTo>
                <a:cubicBezTo>
                  <a:pt x="99" y="22"/>
                  <a:pt x="99" y="22"/>
                  <a:pt x="99" y="22"/>
                </a:cubicBezTo>
                <a:cubicBezTo>
                  <a:pt x="113" y="0"/>
                  <a:pt x="113" y="0"/>
                  <a:pt x="113" y="0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1" y="22"/>
                  <a:pt x="121" y="22"/>
                  <a:pt x="121" y="22"/>
                </a:cubicBezTo>
                <a:cubicBezTo>
                  <a:pt x="121" y="22"/>
                  <a:pt x="121" y="23"/>
                  <a:pt x="121" y="23"/>
                </a:cubicBezTo>
                <a:cubicBezTo>
                  <a:pt x="121" y="111"/>
                  <a:pt x="121" y="111"/>
                  <a:pt x="121" y="111"/>
                </a:cubicBezTo>
                <a:lnTo>
                  <a:pt x="140" y="11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Freeform 122"/>
          <p:cNvSpPr>
            <a:spLocks noEditPoints="1"/>
          </p:cNvSpPr>
          <p:nvPr/>
        </p:nvSpPr>
        <p:spPr bwMode="auto">
          <a:xfrm>
            <a:off x="1538288" y="1293813"/>
            <a:ext cx="506413" cy="390525"/>
          </a:xfrm>
          <a:custGeom>
            <a:avLst/>
            <a:gdLst>
              <a:gd name="T0" fmla="*/ 73 w 152"/>
              <a:gd name="T1" fmla="*/ 0 h 117"/>
              <a:gd name="T2" fmla="*/ 73 w 152"/>
              <a:gd name="T3" fmla="*/ 43 h 117"/>
              <a:gd name="T4" fmla="*/ 152 w 152"/>
              <a:gd name="T5" fmla="*/ 106 h 117"/>
              <a:gd name="T6" fmla="*/ 0 w 152"/>
              <a:gd name="T7" fmla="*/ 117 h 117"/>
              <a:gd name="T8" fmla="*/ 26 w 152"/>
              <a:gd name="T9" fmla="*/ 106 h 117"/>
              <a:gd name="T10" fmla="*/ 25 w 152"/>
              <a:gd name="T11" fmla="*/ 85 h 117"/>
              <a:gd name="T12" fmla="*/ 31 w 152"/>
              <a:gd name="T13" fmla="*/ 64 h 117"/>
              <a:gd name="T14" fmla="*/ 72 w 152"/>
              <a:gd name="T15" fmla="*/ 95 h 117"/>
              <a:gd name="T16" fmla="*/ 116 w 152"/>
              <a:gd name="T17" fmla="*/ 65 h 117"/>
              <a:gd name="T18" fmla="*/ 122 w 152"/>
              <a:gd name="T19" fmla="*/ 98 h 117"/>
              <a:gd name="T20" fmla="*/ 152 w 152"/>
              <a:gd name="T21" fmla="*/ 106 h 117"/>
              <a:gd name="T22" fmla="*/ 45 w 152"/>
              <a:gd name="T23" fmla="*/ 105 h 117"/>
              <a:gd name="T24" fmla="*/ 44 w 152"/>
              <a:gd name="T25" fmla="*/ 90 h 117"/>
              <a:gd name="T26" fmla="*/ 42 w 152"/>
              <a:gd name="T27" fmla="*/ 95 h 117"/>
              <a:gd name="T28" fmla="*/ 42 w 152"/>
              <a:gd name="T29" fmla="*/ 106 h 117"/>
              <a:gd name="T30" fmla="*/ 105 w 152"/>
              <a:gd name="T31" fmla="*/ 106 h 117"/>
              <a:gd name="T32" fmla="*/ 105 w 152"/>
              <a:gd name="T33" fmla="*/ 95 h 117"/>
              <a:gd name="T34" fmla="*/ 102 w 152"/>
              <a:gd name="T35" fmla="*/ 90 h 117"/>
              <a:gd name="T36" fmla="*/ 102 w 152"/>
              <a:gd name="T37" fmla="*/ 105 h 117"/>
              <a:gd name="T38" fmla="*/ 105 w 152"/>
              <a:gd name="T39" fmla="*/ 106 h 117"/>
              <a:gd name="T40" fmla="*/ 71 w 152"/>
              <a:gd name="T41" fmla="*/ 56 h 117"/>
              <a:gd name="T42" fmla="*/ 72 w 152"/>
              <a:gd name="T43" fmla="*/ 87 h 117"/>
              <a:gd name="T44" fmla="*/ 74 w 152"/>
              <a:gd name="T45" fmla="*/ 56 h 117"/>
              <a:gd name="T46" fmla="*/ 62 w 152"/>
              <a:gd name="T47" fmla="*/ 49 h 117"/>
              <a:gd name="T48" fmla="*/ 145 w 152"/>
              <a:gd name="T49" fmla="*/ 80 h 117"/>
              <a:gd name="T50" fmla="*/ 141 w 152"/>
              <a:gd name="T51" fmla="*/ 58 h 117"/>
              <a:gd name="T52" fmla="*/ 140 w 152"/>
              <a:gd name="T53" fmla="*/ 65 h 117"/>
              <a:gd name="T54" fmla="*/ 139 w 152"/>
              <a:gd name="T55" fmla="*/ 57 h 117"/>
              <a:gd name="T56" fmla="*/ 135 w 152"/>
              <a:gd name="T57" fmla="*/ 57 h 117"/>
              <a:gd name="T58" fmla="*/ 135 w 152"/>
              <a:gd name="T59" fmla="*/ 65 h 117"/>
              <a:gd name="T60" fmla="*/ 134 w 152"/>
              <a:gd name="T61" fmla="*/ 58 h 117"/>
              <a:gd name="T62" fmla="*/ 130 w 152"/>
              <a:gd name="T63" fmla="*/ 80 h 117"/>
              <a:gd name="T64" fmla="*/ 135 w 152"/>
              <a:gd name="T65" fmla="*/ 93 h 117"/>
              <a:gd name="T66" fmla="*/ 132 w 152"/>
              <a:gd name="T67" fmla="*/ 102 h 117"/>
              <a:gd name="T68" fmla="*/ 132 w 152"/>
              <a:gd name="T69" fmla="*/ 106 h 117"/>
              <a:gd name="T70" fmla="*/ 144 w 152"/>
              <a:gd name="T71" fmla="*/ 104 h 117"/>
              <a:gd name="T72" fmla="*/ 139 w 152"/>
              <a:gd name="T73" fmla="*/ 102 h 117"/>
              <a:gd name="T74" fmla="*/ 146 w 152"/>
              <a:gd name="T75" fmla="*/ 89 h 117"/>
              <a:gd name="T76" fmla="*/ 149 w 152"/>
              <a:gd name="T77" fmla="*/ 79 h 117"/>
              <a:gd name="T78" fmla="*/ 146 w 152"/>
              <a:gd name="T79" fmla="*/ 79 h 117"/>
              <a:gd name="T80" fmla="*/ 144 w 152"/>
              <a:gd name="T81" fmla="*/ 87 h 117"/>
              <a:gd name="T82" fmla="*/ 131 w 152"/>
              <a:gd name="T83" fmla="*/ 88 h 117"/>
              <a:gd name="T84" fmla="*/ 128 w 152"/>
              <a:gd name="T85" fmla="*/ 79 h 117"/>
              <a:gd name="T86" fmla="*/ 128 w 152"/>
              <a:gd name="T87" fmla="*/ 79 h 117"/>
              <a:gd name="T88" fmla="*/ 127 w 152"/>
              <a:gd name="T89" fmla="*/ 77 h 117"/>
              <a:gd name="T90" fmla="*/ 125 w 152"/>
              <a:gd name="T91" fmla="*/ 79 h 117"/>
              <a:gd name="T92" fmla="*/ 125 w 152"/>
              <a:gd name="T93" fmla="*/ 79 h 117"/>
              <a:gd name="T94" fmla="*/ 125 w 152"/>
              <a:gd name="T95" fmla="*/ 81 h 117"/>
              <a:gd name="T96" fmla="*/ 135 w 152"/>
              <a:gd name="T97" fmla="*/ 93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2" h="117">
                <a:moveTo>
                  <a:pt x="53" y="22"/>
                </a:moveTo>
                <a:cubicBezTo>
                  <a:pt x="53" y="10"/>
                  <a:pt x="62" y="0"/>
                  <a:pt x="73" y="0"/>
                </a:cubicBezTo>
                <a:cubicBezTo>
                  <a:pt x="85" y="0"/>
                  <a:pt x="94" y="10"/>
                  <a:pt x="94" y="22"/>
                </a:cubicBezTo>
                <a:cubicBezTo>
                  <a:pt x="94" y="34"/>
                  <a:pt x="85" y="43"/>
                  <a:pt x="73" y="43"/>
                </a:cubicBezTo>
                <a:cubicBezTo>
                  <a:pt x="62" y="43"/>
                  <a:pt x="53" y="34"/>
                  <a:pt x="53" y="22"/>
                </a:cubicBezTo>
                <a:close/>
                <a:moveTo>
                  <a:pt x="152" y="106"/>
                </a:moveTo>
                <a:cubicBezTo>
                  <a:pt x="152" y="117"/>
                  <a:pt x="152" y="117"/>
                  <a:pt x="152" y="117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06"/>
                  <a:pt x="0" y="106"/>
                  <a:pt x="0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03"/>
                  <a:pt x="25" y="101"/>
                  <a:pt x="25" y="98"/>
                </a:cubicBezTo>
                <a:cubicBezTo>
                  <a:pt x="25" y="94"/>
                  <a:pt x="25" y="89"/>
                  <a:pt x="25" y="85"/>
                </a:cubicBezTo>
                <a:cubicBezTo>
                  <a:pt x="26" y="78"/>
                  <a:pt x="27" y="71"/>
                  <a:pt x="31" y="65"/>
                </a:cubicBezTo>
                <a:cubicBezTo>
                  <a:pt x="31" y="64"/>
                  <a:pt x="31" y="64"/>
                  <a:pt x="31" y="64"/>
                </a:cubicBezTo>
                <a:cubicBezTo>
                  <a:pt x="32" y="63"/>
                  <a:pt x="37" y="53"/>
                  <a:pt x="53" y="50"/>
                </a:cubicBezTo>
                <a:cubicBezTo>
                  <a:pt x="72" y="95"/>
                  <a:pt x="72" y="95"/>
                  <a:pt x="72" y="95"/>
                </a:cubicBezTo>
                <a:cubicBezTo>
                  <a:pt x="94" y="50"/>
                  <a:pt x="94" y="50"/>
                  <a:pt x="94" y="50"/>
                </a:cubicBezTo>
                <a:cubicBezTo>
                  <a:pt x="101" y="52"/>
                  <a:pt x="112" y="58"/>
                  <a:pt x="116" y="65"/>
                </a:cubicBezTo>
                <a:cubicBezTo>
                  <a:pt x="120" y="71"/>
                  <a:pt x="121" y="78"/>
                  <a:pt x="121" y="85"/>
                </a:cubicBezTo>
                <a:cubicBezTo>
                  <a:pt x="122" y="89"/>
                  <a:pt x="122" y="94"/>
                  <a:pt x="122" y="98"/>
                </a:cubicBezTo>
                <a:cubicBezTo>
                  <a:pt x="121" y="101"/>
                  <a:pt x="121" y="103"/>
                  <a:pt x="121" y="106"/>
                </a:cubicBezTo>
                <a:lnTo>
                  <a:pt x="152" y="106"/>
                </a:lnTo>
                <a:close/>
                <a:moveTo>
                  <a:pt x="45" y="106"/>
                </a:moveTo>
                <a:cubicBezTo>
                  <a:pt x="45" y="106"/>
                  <a:pt x="45" y="106"/>
                  <a:pt x="45" y="105"/>
                </a:cubicBezTo>
                <a:cubicBezTo>
                  <a:pt x="45" y="102"/>
                  <a:pt x="45" y="98"/>
                  <a:pt x="45" y="94"/>
                </a:cubicBezTo>
                <a:cubicBezTo>
                  <a:pt x="45" y="93"/>
                  <a:pt x="45" y="91"/>
                  <a:pt x="44" y="90"/>
                </a:cubicBezTo>
                <a:cubicBezTo>
                  <a:pt x="43" y="89"/>
                  <a:pt x="43" y="90"/>
                  <a:pt x="42" y="91"/>
                </a:cubicBezTo>
                <a:cubicBezTo>
                  <a:pt x="42" y="92"/>
                  <a:pt x="42" y="94"/>
                  <a:pt x="42" y="95"/>
                </a:cubicBezTo>
                <a:cubicBezTo>
                  <a:pt x="42" y="96"/>
                  <a:pt x="42" y="98"/>
                  <a:pt x="42" y="100"/>
                </a:cubicBezTo>
                <a:cubicBezTo>
                  <a:pt x="42" y="100"/>
                  <a:pt x="42" y="103"/>
                  <a:pt x="42" y="106"/>
                </a:cubicBezTo>
                <a:lnTo>
                  <a:pt x="45" y="106"/>
                </a:lnTo>
                <a:close/>
                <a:moveTo>
                  <a:pt x="105" y="106"/>
                </a:moveTo>
                <a:cubicBezTo>
                  <a:pt x="105" y="103"/>
                  <a:pt x="105" y="100"/>
                  <a:pt x="105" y="100"/>
                </a:cubicBezTo>
                <a:cubicBezTo>
                  <a:pt x="105" y="98"/>
                  <a:pt x="105" y="96"/>
                  <a:pt x="105" y="95"/>
                </a:cubicBezTo>
                <a:cubicBezTo>
                  <a:pt x="105" y="94"/>
                  <a:pt x="105" y="92"/>
                  <a:pt x="105" y="91"/>
                </a:cubicBezTo>
                <a:cubicBezTo>
                  <a:pt x="104" y="90"/>
                  <a:pt x="103" y="89"/>
                  <a:pt x="102" y="90"/>
                </a:cubicBezTo>
                <a:cubicBezTo>
                  <a:pt x="102" y="91"/>
                  <a:pt x="102" y="93"/>
                  <a:pt x="102" y="94"/>
                </a:cubicBezTo>
                <a:cubicBezTo>
                  <a:pt x="102" y="98"/>
                  <a:pt x="102" y="102"/>
                  <a:pt x="102" y="105"/>
                </a:cubicBezTo>
                <a:cubicBezTo>
                  <a:pt x="102" y="106"/>
                  <a:pt x="102" y="106"/>
                  <a:pt x="102" y="106"/>
                </a:cubicBezTo>
                <a:lnTo>
                  <a:pt x="105" y="106"/>
                </a:lnTo>
                <a:close/>
                <a:moveTo>
                  <a:pt x="62" y="49"/>
                </a:moveTo>
                <a:cubicBezTo>
                  <a:pt x="71" y="56"/>
                  <a:pt x="71" y="56"/>
                  <a:pt x="71" y="56"/>
                </a:cubicBezTo>
                <a:cubicBezTo>
                  <a:pt x="65" y="71"/>
                  <a:pt x="65" y="71"/>
                  <a:pt x="65" y="71"/>
                </a:cubicBezTo>
                <a:cubicBezTo>
                  <a:pt x="72" y="87"/>
                  <a:pt x="72" y="87"/>
                  <a:pt x="72" y="87"/>
                </a:cubicBezTo>
                <a:cubicBezTo>
                  <a:pt x="80" y="71"/>
                  <a:pt x="80" y="71"/>
                  <a:pt x="80" y="71"/>
                </a:cubicBezTo>
                <a:cubicBezTo>
                  <a:pt x="74" y="56"/>
                  <a:pt x="74" y="56"/>
                  <a:pt x="74" y="56"/>
                </a:cubicBezTo>
                <a:cubicBezTo>
                  <a:pt x="83" y="49"/>
                  <a:pt x="83" y="49"/>
                  <a:pt x="83" y="49"/>
                </a:cubicBezTo>
                <a:lnTo>
                  <a:pt x="62" y="49"/>
                </a:lnTo>
                <a:close/>
                <a:moveTo>
                  <a:pt x="137" y="88"/>
                </a:moveTo>
                <a:cubicBezTo>
                  <a:pt x="141" y="88"/>
                  <a:pt x="145" y="84"/>
                  <a:pt x="145" y="80"/>
                </a:cubicBezTo>
                <a:cubicBezTo>
                  <a:pt x="145" y="64"/>
                  <a:pt x="145" y="64"/>
                  <a:pt x="145" y="64"/>
                </a:cubicBezTo>
                <a:cubicBezTo>
                  <a:pt x="145" y="61"/>
                  <a:pt x="143" y="59"/>
                  <a:pt x="141" y="58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0" y="65"/>
                  <a:pt x="140" y="65"/>
                </a:cubicBezTo>
                <a:cubicBezTo>
                  <a:pt x="139" y="65"/>
                  <a:pt x="139" y="64"/>
                  <a:pt x="139" y="64"/>
                </a:cubicBezTo>
                <a:cubicBezTo>
                  <a:pt x="139" y="57"/>
                  <a:pt x="139" y="57"/>
                  <a:pt x="139" y="57"/>
                </a:cubicBezTo>
                <a:cubicBezTo>
                  <a:pt x="138" y="57"/>
                  <a:pt x="138" y="57"/>
                  <a:pt x="137" y="57"/>
                </a:cubicBezTo>
                <a:cubicBezTo>
                  <a:pt x="137" y="57"/>
                  <a:pt x="136" y="57"/>
                  <a:pt x="135" y="57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5" y="64"/>
                  <a:pt x="135" y="65"/>
                  <a:pt x="135" y="65"/>
                </a:cubicBezTo>
                <a:cubicBezTo>
                  <a:pt x="134" y="65"/>
                  <a:pt x="134" y="64"/>
                  <a:pt x="134" y="64"/>
                </a:cubicBezTo>
                <a:cubicBezTo>
                  <a:pt x="134" y="58"/>
                  <a:pt x="134" y="58"/>
                  <a:pt x="134" y="58"/>
                </a:cubicBezTo>
                <a:cubicBezTo>
                  <a:pt x="131" y="59"/>
                  <a:pt x="130" y="61"/>
                  <a:pt x="130" y="64"/>
                </a:cubicBezTo>
                <a:cubicBezTo>
                  <a:pt x="130" y="80"/>
                  <a:pt x="130" y="80"/>
                  <a:pt x="130" y="80"/>
                </a:cubicBezTo>
                <a:cubicBezTo>
                  <a:pt x="130" y="84"/>
                  <a:pt x="133" y="88"/>
                  <a:pt x="137" y="88"/>
                </a:cubicBezTo>
                <a:close/>
                <a:moveTo>
                  <a:pt x="135" y="93"/>
                </a:moveTo>
                <a:cubicBezTo>
                  <a:pt x="135" y="102"/>
                  <a:pt x="135" y="102"/>
                  <a:pt x="135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0" y="102"/>
                  <a:pt x="130" y="103"/>
                  <a:pt x="130" y="104"/>
                </a:cubicBezTo>
                <a:cubicBezTo>
                  <a:pt x="130" y="105"/>
                  <a:pt x="130" y="106"/>
                  <a:pt x="132" y="106"/>
                </a:cubicBezTo>
                <a:cubicBezTo>
                  <a:pt x="143" y="106"/>
                  <a:pt x="143" y="106"/>
                  <a:pt x="143" y="106"/>
                </a:cubicBezTo>
                <a:cubicBezTo>
                  <a:pt x="144" y="106"/>
                  <a:pt x="144" y="105"/>
                  <a:pt x="144" y="104"/>
                </a:cubicBezTo>
                <a:cubicBezTo>
                  <a:pt x="144" y="103"/>
                  <a:pt x="144" y="102"/>
                  <a:pt x="143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93"/>
                  <a:pt x="139" y="93"/>
                  <a:pt x="139" y="93"/>
                </a:cubicBezTo>
                <a:cubicBezTo>
                  <a:pt x="142" y="92"/>
                  <a:pt x="144" y="91"/>
                  <a:pt x="146" y="89"/>
                </a:cubicBezTo>
                <a:cubicBezTo>
                  <a:pt x="148" y="87"/>
                  <a:pt x="149" y="83"/>
                  <a:pt x="149" y="80"/>
                </a:cubicBezTo>
                <a:cubicBezTo>
                  <a:pt x="149" y="79"/>
                  <a:pt x="149" y="79"/>
                  <a:pt x="149" y="79"/>
                </a:cubicBezTo>
                <a:cubicBezTo>
                  <a:pt x="149" y="78"/>
                  <a:pt x="149" y="78"/>
                  <a:pt x="148" y="78"/>
                </a:cubicBezTo>
                <a:cubicBezTo>
                  <a:pt x="147" y="78"/>
                  <a:pt x="146" y="78"/>
                  <a:pt x="146" y="79"/>
                </a:cubicBezTo>
                <a:cubicBezTo>
                  <a:pt x="146" y="79"/>
                  <a:pt x="146" y="79"/>
                  <a:pt x="146" y="80"/>
                </a:cubicBezTo>
                <a:cubicBezTo>
                  <a:pt x="146" y="83"/>
                  <a:pt x="145" y="86"/>
                  <a:pt x="144" y="87"/>
                </a:cubicBezTo>
                <a:cubicBezTo>
                  <a:pt x="142" y="89"/>
                  <a:pt x="140" y="90"/>
                  <a:pt x="137" y="90"/>
                </a:cubicBezTo>
                <a:cubicBezTo>
                  <a:pt x="135" y="90"/>
                  <a:pt x="133" y="89"/>
                  <a:pt x="131" y="88"/>
                </a:cubicBezTo>
                <a:cubicBezTo>
                  <a:pt x="129" y="86"/>
                  <a:pt x="128" y="84"/>
                  <a:pt x="128" y="81"/>
                </a:cubicBezTo>
                <a:cubicBezTo>
                  <a:pt x="128" y="80"/>
                  <a:pt x="128" y="80"/>
                  <a:pt x="128" y="79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28" y="78"/>
                  <a:pt x="128" y="77"/>
                  <a:pt x="127" y="77"/>
                </a:cubicBezTo>
                <a:cubicBezTo>
                  <a:pt x="126" y="77"/>
                  <a:pt x="125" y="78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5" y="80"/>
                  <a:pt x="125" y="80"/>
                  <a:pt x="125" y="81"/>
                </a:cubicBezTo>
                <a:cubicBezTo>
                  <a:pt x="125" y="85"/>
                  <a:pt x="127" y="88"/>
                  <a:pt x="129" y="90"/>
                </a:cubicBezTo>
                <a:cubicBezTo>
                  <a:pt x="131" y="91"/>
                  <a:pt x="133" y="92"/>
                  <a:pt x="135" y="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Freeform 123"/>
          <p:cNvSpPr>
            <a:spLocks noEditPoints="1"/>
          </p:cNvSpPr>
          <p:nvPr/>
        </p:nvSpPr>
        <p:spPr bwMode="auto">
          <a:xfrm>
            <a:off x="9277351" y="314325"/>
            <a:ext cx="325438" cy="468313"/>
          </a:xfrm>
          <a:custGeom>
            <a:avLst/>
            <a:gdLst>
              <a:gd name="T0" fmla="*/ 67 w 97"/>
              <a:gd name="T1" fmla="*/ 116 h 140"/>
              <a:gd name="T2" fmla="*/ 65 w 97"/>
              <a:gd name="T3" fmla="*/ 112 h 140"/>
              <a:gd name="T4" fmla="*/ 30 w 97"/>
              <a:gd name="T5" fmla="*/ 114 h 140"/>
              <a:gd name="T6" fmla="*/ 32 w 97"/>
              <a:gd name="T7" fmla="*/ 118 h 140"/>
              <a:gd name="T8" fmla="*/ 65 w 97"/>
              <a:gd name="T9" fmla="*/ 125 h 140"/>
              <a:gd name="T10" fmla="*/ 67 w 97"/>
              <a:gd name="T11" fmla="*/ 122 h 140"/>
              <a:gd name="T12" fmla="*/ 32 w 97"/>
              <a:gd name="T13" fmla="*/ 120 h 140"/>
              <a:gd name="T14" fmla="*/ 30 w 97"/>
              <a:gd name="T15" fmla="*/ 124 h 140"/>
              <a:gd name="T16" fmla="*/ 65 w 97"/>
              <a:gd name="T17" fmla="*/ 125 h 140"/>
              <a:gd name="T18" fmla="*/ 67 w 97"/>
              <a:gd name="T19" fmla="*/ 132 h 140"/>
              <a:gd name="T20" fmla="*/ 65 w 97"/>
              <a:gd name="T21" fmla="*/ 128 h 140"/>
              <a:gd name="T22" fmla="*/ 30 w 97"/>
              <a:gd name="T23" fmla="*/ 129 h 140"/>
              <a:gd name="T24" fmla="*/ 32 w 97"/>
              <a:gd name="T25" fmla="*/ 133 h 140"/>
              <a:gd name="T26" fmla="*/ 38 w 97"/>
              <a:gd name="T27" fmla="*/ 135 h 140"/>
              <a:gd name="T28" fmla="*/ 59 w 97"/>
              <a:gd name="T29" fmla="*/ 135 h 140"/>
              <a:gd name="T30" fmla="*/ 55 w 97"/>
              <a:gd name="T31" fmla="*/ 60 h 140"/>
              <a:gd name="T32" fmla="*/ 54 w 97"/>
              <a:gd name="T33" fmla="*/ 68 h 140"/>
              <a:gd name="T34" fmla="*/ 42 w 97"/>
              <a:gd name="T35" fmla="*/ 68 h 140"/>
              <a:gd name="T36" fmla="*/ 44 w 97"/>
              <a:gd name="T37" fmla="*/ 60 h 140"/>
              <a:gd name="T38" fmla="*/ 36 w 97"/>
              <a:gd name="T39" fmla="*/ 106 h 140"/>
              <a:gd name="T40" fmla="*/ 61 w 97"/>
              <a:gd name="T41" fmla="*/ 68 h 140"/>
              <a:gd name="T42" fmla="*/ 97 w 97"/>
              <a:gd name="T43" fmla="*/ 49 h 140"/>
              <a:gd name="T44" fmla="*/ 0 w 97"/>
              <a:gd name="T45" fmla="*/ 49 h 140"/>
              <a:gd name="T46" fmla="*/ 0 w 97"/>
              <a:gd name="T47" fmla="*/ 53 h 140"/>
              <a:gd name="T48" fmla="*/ 27 w 97"/>
              <a:gd name="T49" fmla="*/ 106 h 140"/>
              <a:gd name="T50" fmla="*/ 32 w 97"/>
              <a:gd name="T51" fmla="*/ 106 h 140"/>
              <a:gd name="T52" fmla="*/ 44 w 97"/>
              <a:gd name="T53" fmla="*/ 56 h 140"/>
              <a:gd name="T54" fmla="*/ 55 w 97"/>
              <a:gd name="T55" fmla="*/ 56 h 140"/>
              <a:gd name="T56" fmla="*/ 65 w 97"/>
              <a:gd name="T57" fmla="*/ 106 h 140"/>
              <a:gd name="T58" fmla="*/ 69 w 97"/>
              <a:gd name="T59" fmla="*/ 106 h 140"/>
              <a:gd name="T60" fmla="*/ 97 w 97"/>
              <a:gd name="T61" fmla="*/ 53 h 140"/>
              <a:gd name="T62" fmla="*/ 97 w 97"/>
              <a:gd name="T63" fmla="*/ 49 h 140"/>
              <a:gd name="T64" fmla="*/ 49 w 97"/>
              <a:gd name="T65" fmla="*/ 63 h 140"/>
              <a:gd name="T66" fmla="*/ 48 w 97"/>
              <a:gd name="T67" fmla="*/ 7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7" h="140">
                <a:moveTo>
                  <a:pt x="65" y="118"/>
                </a:moveTo>
                <a:cubicBezTo>
                  <a:pt x="66" y="118"/>
                  <a:pt x="67" y="117"/>
                  <a:pt x="67" y="116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7" y="113"/>
                  <a:pt x="66" y="112"/>
                  <a:pt x="65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1" y="112"/>
                  <a:pt x="30" y="113"/>
                  <a:pt x="30" y="114"/>
                </a:cubicBezTo>
                <a:cubicBezTo>
                  <a:pt x="30" y="116"/>
                  <a:pt x="30" y="116"/>
                  <a:pt x="30" y="116"/>
                </a:cubicBezTo>
                <a:cubicBezTo>
                  <a:pt x="30" y="117"/>
                  <a:pt x="31" y="118"/>
                  <a:pt x="32" y="118"/>
                </a:cubicBezTo>
                <a:lnTo>
                  <a:pt x="65" y="118"/>
                </a:lnTo>
                <a:close/>
                <a:moveTo>
                  <a:pt x="65" y="125"/>
                </a:moveTo>
                <a:cubicBezTo>
                  <a:pt x="66" y="125"/>
                  <a:pt x="67" y="125"/>
                  <a:pt x="67" y="124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1"/>
                  <a:pt x="66" y="120"/>
                  <a:pt x="65" y="120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1" y="120"/>
                  <a:pt x="30" y="121"/>
                  <a:pt x="30" y="122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5"/>
                  <a:pt x="31" y="125"/>
                  <a:pt x="32" y="125"/>
                </a:cubicBezTo>
                <a:lnTo>
                  <a:pt x="65" y="125"/>
                </a:lnTo>
                <a:close/>
                <a:moveTo>
                  <a:pt x="65" y="133"/>
                </a:moveTo>
                <a:cubicBezTo>
                  <a:pt x="66" y="133"/>
                  <a:pt x="67" y="132"/>
                  <a:pt x="67" y="132"/>
                </a:cubicBezTo>
                <a:cubicBezTo>
                  <a:pt x="67" y="129"/>
                  <a:pt x="67" y="129"/>
                  <a:pt x="67" y="129"/>
                </a:cubicBezTo>
                <a:cubicBezTo>
                  <a:pt x="67" y="129"/>
                  <a:pt x="66" y="128"/>
                  <a:pt x="65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1" y="128"/>
                  <a:pt x="30" y="129"/>
                  <a:pt x="30" y="129"/>
                </a:cubicBezTo>
                <a:cubicBezTo>
                  <a:pt x="30" y="132"/>
                  <a:pt x="30" y="132"/>
                  <a:pt x="30" y="132"/>
                </a:cubicBezTo>
                <a:cubicBezTo>
                  <a:pt x="30" y="132"/>
                  <a:pt x="31" y="133"/>
                  <a:pt x="32" y="133"/>
                </a:cubicBezTo>
                <a:lnTo>
                  <a:pt x="65" y="133"/>
                </a:lnTo>
                <a:close/>
                <a:moveTo>
                  <a:pt x="38" y="135"/>
                </a:moveTo>
                <a:cubicBezTo>
                  <a:pt x="40" y="138"/>
                  <a:pt x="44" y="140"/>
                  <a:pt x="48" y="140"/>
                </a:cubicBezTo>
                <a:cubicBezTo>
                  <a:pt x="53" y="140"/>
                  <a:pt x="57" y="138"/>
                  <a:pt x="59" y="135"/>
                </a:cubicBezTo>
                <a:lnTo>
                  <a:pt x="38" y="135"/>
                </a:lnTo>
                <a:close/>
                <a:moveTo>
                  <a:pt x="55" y="60"/>
                </a:moveTo>
                <a:cubicBezTo>
                  <a:pt x="54" y="60"/>
                  <a:pt x="53" y="60"/>
                  <a:pt x="52" y="61"/>
                </a:cubicBezTo>
                <a:cubicBezTo>
                  <a:pt x="53" y="63"/>
                  <a:pt x="54" y="65"/>
                  <a:pt x="54" y="68"/>
                </a:cubicBezTo>
                <a:cubicBezTo>
                  <a:pt x="54" y="76"/>
                  <a:pt x="51" y="79"/>
                  <a:pt x="48" y="79"/>
                </a:cubicBezTo>
                <a:cubicBezTo>
                  <a:pt x="45" y="79"/>
                  <a:pt x="42" y="76"/>
                  <a:pt x="42" y="68"/>
                </a:cubicBezTo>
                <a:cubicBezTo>
                  <a:pt x="42" y="65"/>
                  <a:pt x="43" y="62"/>
                  <a:pt x="45" y="60"/>
                </a:cubicBezTo>
                <a:cubicBezTo>
                  <a:pt x="45" y="60"/>
                  <a:pt x="44" y="60"/>
                  <a:pt x="44" y="60"/>
                </a:cubicBezTo>
                <a:cubicBezTo>
                  <a:pt x="40" y="60"/>
                  <a:pt x="36" y="63"/>
                  <a:pt x="36" y="68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61"/>
                  <a:pt x="56" y="60"/>
                  <a:pt x="55" y="60"/>
                </a:cubicBezTo>
                <a:close/>
                <a:moveTo>
                  <a:pt x="97" y="49"/>
                </a:moveTo>
                <a:cubicBezTo>
                  <a:pt x="97" y="22"/>
                  <a:pt x="75" y="0"/>
                  <a:pt x="48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49"/>
                  <a:pt x="0" y="50"/>
                  <a:pt x="0" y="51"/>
                </a:cubicBezTo>
                <a:cubicBezTo>
                  <a:pt x="0" y="52"/>
                  <a:pt x="0" y="52"/>
                  <a:pt x="0" y="53"/>
                </a:cubicBezTo>
                <a:cubicBezTo>
                  <a:pt x="0" y="72"/>
                  <a:pt x="20" y="91"/>
                  <a:pt x="20" y="91"/>
                </a:cubicBezTo>
                <a:cubicBezTo>
                  <a:pt x="24" y="94"/>
                  <a:pt x="27" y="101"/>
                  <a:pt x="27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2" y="68"/>
                  <a:pt x="32" y="68"/>
                  <a:pt x="32" y="68"/>
                </a:cubicBezTo>
                <a:cubicBezTo>
                  <a:pt x="32" y="61"/>
                  <a:pt x="38" y="56"/>
                  <a:pt x="44" y="56"/>
                </a:cubicBezTo>
                <a:cubicBezTo>
                  <a:pt x="46" y="56"/>
                  <a:pt x="47" y="57"/>
                  <a:pt x="49" y="58"/>
                </a:cubicBezTo>
                <a:cubicBezTo>
                  <a:pt x="51" y="57"/>
                  <a:pt x="53" y="56"/>
                  <a:pt x="55" y="56"/>
                </a:cubicBezTo>
                <a:cubicBezTo>
                  <a:pt x="60" y="56"/>
                  <a:pt x="65" y="60"/>
                  <a:pt x="65" y="68"/>
                </a:cubicBezTo>
                <a:cubicBezTo>
                  <a:pt x="65" y="106"/>
                  <a:pt x="65" y="106"/>
                  <a:pt x="65" y="106"/>
                </a:cubicBezTo>
                <a:cubicBezTo>
                  <a:pt x="69" y="106"/>
                  <a:pt x="69" y="106"/>
                  <a:pt x="69" y="106"/>
                </a:cubicBezTo>
                <a:cubicBezTo>
                  <a:pt x="69" y="106"/>
                  <a:pt x="69" y="106"/>
                  <a:pt x="69" y="106"/>
                </a:cubicBezTo>
                <a:cubicBezTo>
                  <a:pt x="69" y="101"/>
                  <a:pt x="73" y="94"/>
                  <a:pt x="76" y="91"/>
                </a:cubicBezTo>
                <a:cubicBezTo>
                  <a:pt x="76" y="91"/>
                  <a:pt x="97" y="72"/>
                  <a:pt x="97" y="53"/>
                </a:cubicBezTo>
                <a:cubicBezTo>
                  <a:pt x="97" y="52"/>
                  <a:pt x="97" y="52"/>
                  <a:pt x="97" y="51"/>
                </a:cubicBezTo>
                <a:cubicBezTo>
                  <a:pt x="97" y="50"/>
                  <a:pt x="97" y="49"/>
                  <a:pt x="97" y="49"/>
                </a:cubicBezTo>
                <a:close/>
                <a:moveTo>
                  <a:pt x="50" y="68"/>
                </a:moveTo>
                <a:cubicBezTo>
                  <a:pt x="50" y="66"/>
                  <a:pt x="50" y="64"/>
                  <a:pt x="49" y="63"/>
                </a:cubicBezTo>
                <a:cubicBezTo>
                  <a:pt x="47" y="64"/>
                  <a:pt x="46" y="66"/>
                  <a:pt x="46" y="68"/>
                </a:cubicBezTo>
                <a:cubicBezTo>
                  <a:pt x="46" y="73"/>
                  <a:pt x="48" y="75"/>
                  <a:pt x="48" y="75"/>
                </a:cubicBezTo>
                <a:cubicBezTo>
                  <a:pt x="49" y="75"/>
                  <a:pt x="50" y="74"/>
                  <a:pt x="50" y="6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" name="Freeform 124"/>
          <p:cNvSpPr>
            <a:spLocks noEditPoints="1"/>
          </p:cNvSpPr>
          <p:nvPr/>
        </p:nvSpPr>
        <p:spPr bwMode="auto">
          <a:xfrm>
            <a:off x="4427538" y="290513"/>
            <a:ext cx="466725" cy="468313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Freeform 125"/>
          <p:cNvSpPr>
            <a:spLocks noEditPoints="1"/>
          </p:cNvSpPr>
          <p:nvPr/>
        </p:nvSpPr>
        <p:spPr bwMode="auto">
          <a:xfrm>
            <a:off x="7307263" y="323850"/>
            <a:ext cx="441325" cy="401638"/>
          </a:xfrm>
          <a:custGeom>
            <a:avLst/>
            <a:gdLst>
              <a:gd name="T0" fmla="*/ 117 w 132"/>
              <a:gd name="T1" fmla="*/ 15 h 120"/>
              <a:gd name="T2" fmla="*/ 115 w 132"/>
              <a:gd name="T3" fmla="*/ 13 h 120"/>
              <a:gd name="T4" fmla="*/ 86 w 132"/>
              <a:gd name="T5" fmla="*/ 0 h 120"/>
              <a:gd name="T6" fmla="*/ 32 w 132"/>
              <a:gd name="T7" fmla="*/ 13 h 120"/>
              <a:gd name="T8" fmla="*/ 16 w 132"/>
              <a:gd name="T9" fmla="*/ 15 h 120"/>
              <a:gd name="T10" fmla="*/ 14 w 132"/>
              <a:gd name="T11" fmla="*/ 15 h 120"/>
              <a:gd name="T12" fmla="*/ 0 w 132"/>
              <a:gd name="T13" fmla="*/ 102 h 120"/>
              <a:gd name="T14" fmla="*/ 10 w 132"/>
              <a:gd name="T15" fmla="*/ 116 h 120"/>
              <a:gd name="T16" fmla="*/ 24 w 132"/>
              <a:gd name="T17" fmla="*/ 120 h 120"/>
              <a:gd name="T18" fmla="*/ 105 w 132"/>
              <a:gd name="T19" fmla="*/ 116 h 120"/>
              <a:gd name="T20" fmla="*/ 118 w 132"/>
              <a:gd name="T21" fmla="*/ 120 h 120"/>
              <a:gd name="T22" fmla="*/ 122 w 132"/>
              <a:gd name="T23" fmla="*/ 116 h 120"/>
              <a:gd name="T24" fmla="*/ 132 w 132"/>
              <a:gd name="T25" fmla="*/ 29 h 120"/>
              <a:gd name="T26" fmla="*/ 46 w 132"/>
              <a:gd name="T27" fmla="*/ 7 h 120"/>
              <a:gd name="T28" fmla="*/ 93 w 132"/>
              <a:gd name="T29" fmla="*/ 13 h 120"/>
              <a:gd name="T30" fmla="*/ 90 w 132"/>
              <a:gd name="T31" fmla="*/ 15 h 120"/>
              <a:gd name="T32" fmla="*/ 43 w 132"/>
              <a:gd name="T33" fmla="*/ 15 h 120"/>
              <a:gd name="T34" fmla="*/ 41 w 132"/>
              <a:gd name="T35" fmla="*/ 13 h 120"/>
              <a:gd name="T36" fmla="*/ 46 w 132"/>
              <a:gd name="T37" fmla="*/ 7 h 120"/>
              <a:gd name="T38" fmla="*/ 20 w 132"/>
              <a:gd name="T39" fmla="*/ 97 h 120"/>
              <a:gd name="T40" fmla="*/ 20 w 132"/>
              <a:gd name="T41" fmla="*/ 91 h 120"/>
              <a:gd name="T42" fmla="*/ 116 w 132"/>
              <a:gd name="T43" fmla="*/ 94 h 120"/>
              <a:gd name="T44" fmla="*/ 113 w 132"/>
              <a:gd name="T45" fmla="*/ 78 h 120"/>
              <a:gd name="T46" fmla="*/ 17 w 132"/>
              <a:gd name="T47" fmla="*/ 75 h 120"/>
              <a:gd name="T48" fmla="*/ 113 w 132"/>
              <a:gd name="T49" fmla="*/ 72 h 120"/>
              <a:gd name="T50" fmla="*/ 113 w 132"/>
              <a:gd name="T51" fmla="*/ 78 h 120"/>
              <a:gd name="T52" fmla="*/ 20 w 132"/>
              <a:gd name="T53" fmla="*/ 60 h 120"/>
              <a:gd name="T54" fmla="*/ 20 w 132"/>
              <a:gd name="T55" fmla="*/ 53 h 120"/>
              <a:gd name="T56" fmla="*/ 116 w 132"/>
              <a:gd name="T57" fmla="*/ 57 h 120"/>
              <a:gd name="T58" fmla="*/ 113 w 132"/>
              <a:gd name="T59" fmla="*/ 41 h 120"/>
              <a:gd name="T60" fmla="*/ 17 w 132"/>
              <a:gd name="T61" fmla="*/ 38 h 120"/>
              <a:gd name="T62" fmla="*/ 113 w 132"/>
              <a:gd name="T63" fmla="*/ 35 h 120"/>
              <a:gd name="T64" fmla="*/ 113 w 132"/>
              <a:gd name="T65" fmla="*/ 4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2" h="120">
                <a:moveTo>
                  <a:pt x="118" y="15"/>
                </a:moveTo>
                <a:cubicBezTo>
                  <a:pt x="117" y="15"/>
                  <a:pt x="117" y="15"/>
                  <a:pt x="117" y="15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7" y="14"/>
                  <a:pt x="116" y="13"/>
                  <a:pt x="115" y="13"/>
                </a:cubicBezTo>
                <a:cubicBezTo>
                  <a:pt x="100" y="13"/>
                  <a:pt x="100" y="13"/>
                  <a:pt x="100" y="13"/>
                </a:cubicBezTo>
                <a:cubicBezTo>
                  <a:pt x="99" y="6"/>
                  <a:pt x="93" y="0"/>
                  <a:pt x="86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39" y="0"/>
                  <a:pt x="33" y="6"/>
                  <a:pt x="32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6" y="13"/>
                  <a:pt x="16" y="14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7" y="15"/>
                  <a:pt x="0" y="22"/>
                  <a:pt x="0" y="29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9"/>
                  <a:pt x="5" y="114"/>
                  <a:pt x="10" y="116"/>
                </a:cubicBezTo>
                <a:cubicBezTo>
                  <a:pt x="10" y="116"/>
                  <a:pt x="10" y="116"/>
                  <a:pt x="10" y="116"/>
                </a:cubicBezTo>
                <a:cubicBezTo>
                  <a:pt x="10" y="118"/>
                  <a:pt x="12" y="120"/>
                  <a:pt x="14" y="120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6" y="120"/>
                  <a:pt x="28" y="119"/>
                  <a:pt x="28" y="116"/>
                </a:cubicBezTo>
                <a:cubicBezTo>
                  <a:pt x="105" y="116"/>
                  <a:pt x="105" y="116"/>
                  <a:pt x="105" y="116"/>
                </a:cubicBezTo>
                <a:cubicBezTo>
                  <a:pt x="105" y="119"/>
                  <a:pt x="106" y="120"/>
                  <a:pt x="108" y="120"/>
                </a:cubicBezTo>
                <a:cubicBezTo>
                  <a:pt x="118" y="120"/>
                  <a:pt x="118" y="120"/>
                  <a:pt x="118" y="120"/>
                </a:cubicBezTo>
                <a:cubicBezTo>
                  <a:pt x="120" y="120"/>
                  <a:pt x="122" y="118"/>
                  <a:pt x="122" y="116"/>
                </a:cubicBezTo>
                <a:cubicBezTo>
                  <a:pt x="122" y="116"/>
                  <a:pt x="122" y="116"/>
                  <a:pt x="122" y="116"/>
                </a:cubicBezTo>
                <a:cubicBezTo>
                  <a:pt x="128" y="114"/>
                  <a:pt x="132" y="109"/>
                  <a:pt x="132" y="102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22"/>
                  <a:pt x="126" y="15"/>
                  <a:pt x="118" y="15"/>
                </a:cubicBezTo>
                <a:close/>
                <a:moveTo>
                  <a:pt x="46" y="7"/>
                </a:moveTo>
                <a:cubicBezTo>
                  <a:pt x="86" y="7"/>
                  <a:pt x="86" y="7"/>
                  <a:pt x="86" y="7"/>
                </a:cubicBezTo>
                <a:cubicBezTo>
                  <a:pt x="89" y="7"/>
                  <a:pt x="92" y="10"/>
                  <a:pt x="93" y="13"/>
                </a:cubicBezTo>
                <a:cubicBezTo>
                  <a:pt x="92" y="13"/>
                  <a:pt x="92" y="13"/>
                  <a:pt x="92" y="13"/>
                </a:cubicBezTo>
                <a:cubicBezTo>
                  <a:pt x="91" y="13"/>
                  <a:pt x="90" y="14"/>
                  <a:pt x="90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4"/>
                  <a:pt x="42" y="13"/>
                  <a:pt x="41" y="13"/>
                </a:cubicBezTo>
                <a:cubicBezTo>
                  <a:pt x="39" y="13"/>
                  <a:pt x="39" y="13"/>
                  <a:pt x="39" y="13"/>
                </a:cubicBezTo>
                <a:cubicBezTo>
                  <a:pt x="40" y="10"/>
                  <a:pt x="43" y="7"/>
                  <a:pt x="46" y="7"/>
                </a:cubicBezTo>
                <a:close/>
                <a:moveTo>
                  <a:pt x="113" y="97"/>
                </a:moveTo>
                <a:cubicBezTo>
                  <a:pt x="20" y="97"/>
                  <a:pt x="20" y="97"/>
                  <a:pt x="20" y="97"/>
                </a:cubicBezTo>
                <a:cubicBezTo>
                  <a:pt x="18" y="97"/>
                  <a:pt x="17" y="96"/>
                  <a:pt x="17" y="94"/>
                </a:cubicBezTo>
                <a:cubicBezTo>
                  <a:pt x="17" y="92"/>
                  <a:pt x="18" y="91"/>
                  <a:pt x="20" y="91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114" y="91"/>
                  <a:pt x="116" y="92"/>
                  <a:pt x="116" y="94"/>
                </a:cubicBezTo>
                <a:cubicBezTo>
                  <a:pt x="116" y="96"/>
                  <a:pt x="114" y="97"/>
                  <a:pt x="113" y="97"/>
                </a:cubicBezTo>
                <a:close/>
                <a:moveTo>
                  <a:pt x="113" y="78"/>
                </a:moveTo>
                <a:cubicBezTo>
                  <a:pt x="20" y="78"/>
                  <a:pt x="20" y="78"/>
                  <a:pt x="20" y="78"/>
                </a:cubicBezTo>
                <a:cubicBezTo>
                  <a:pt x="18" y="78"/>
                  <a:pt x="17" y="77"/>
                  <a:pt x="17" y="75"/>
                </a:cubicBezTo>
                <a:cubicBezTo>
                  <a:pt x="17" y="74"/>
                  <a:pt x="18" y="72"/>
                  <a:pt x="20" y="72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114" y="72"/>
                  <a:pt x="116" y="74"/>
                  <a:pt x="116" y="75"/>
                </a:cubicBezTo>
                <a:cubicBezTo>
                  <a:pt x="116" y="77"/>
                  <a:pt x="114" y="78"/>
                  <a:pt x="113" y="78"/>
                </a:cubicBezTo>
                <a:close/>
                <a:moveTo>
                  <a:pt x="113" y="60"/>
                </a:moveTo>
                <a:cubicBezTo>
                  <a:pt x="20" y="60"/>
                  <a:pt x="20" y="60"/>
                  <a:pt x="20" y="60"/>
                </a:cubicBezTo>
                <a:cubicBezTo>
                  <a:pt x="18" y="60"/>
                  <a:pt x="17" y="58"/>
                  <a:pt x="17" y="57"/>
                </a:cubicBezTo>
                <a:cubicBezTo>
                  <a:pt x="17" y="55"/>
                  <a:pt x="18" y="53"/>
                  <a:pt x="20" y="53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4" y="53"/>
                  <a:pt x="116" y="55"/>
                  <a:pt x="116" y="57"/>
                </a:cubicBezTo>
                <a:cubicBezTo>
                  <a:pt x="116" y="58"/>
                  <a:pt x="114" y="60"/>
                  <a:pt x="113" y="60"/>
                </a:cubicBezTo>
                <a:close/>
                <a:moveTo>
                  <a:pt x="113" y="41"/>
                </a:moveTo>
                <a:cubicBezTo>
                  <a:pt x="20" y="41"/>
                  <a:pt x="20" y="41"/>
                  <a:pt x="20" y="41"/>
                </a:cubicBezTo>
                <a:cubicBezTo>
                  <a:pt x="18" y="41"/>
                  <a:pt x="17" y="39"/>
                  <a:pt x="17" y="38"/>
                </a:cubicBezTo>
                <a:cubicBezTo>
                  <a:pt x="17" y="36"/>
                  <a:pt x="18" y="35"/>
                  <a:pt x="20" y="35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4" y="35"/>
                  <a:pt x="116" y="36"/>
                  <a:pt x="116" y="38"/>
                </a:cubicBezTo>
                <a:cubicBezTo>
                  <a:pt x="116" y="39"/>
                  <a:pt x="114" y="41"/>
                  <a:pt x="113" y="4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Freeform 126"/>
          <p:cNvSpPr/>
          <p:nvPr/>
        </p:nvSpPr>
        <p:spPr bwMode="auto">
          <a:xfrm>
            <a:off x="5399088" y="293688"/>
            <a:ext cx="447675" cy="449263"/>
          </a:xfrm>
          <a:custGeom>
            <a:avLst/>
            <a:gdLst>
              <a:gd name="T0" fmla="*/ 131 w 134"/>
              <a:gd name="T1" fmla="*/ 86 h 134"/>
              <a:gd name="T2" fmla="*/ 107 w 134"/>
              <a:gd name="T3" fmla="*/ 102 h 134"/>
              <a:gd name="T4" fmla="*/ 99 w 134"/>
              <a:gd name="T5" fmla="*/ 97 h 134"/>
              <a:gd name="T6" fmla="*/ 79 w 134"/>
              <a:gd name="T7" fmla="*/ 84 h 134"/>
              <a:gd name="T8" fmla="*/ 82 w 134"/>
              <a:gd name="T9" fmla="*/ 107 h 134"/>
              <a:gd name="T10" fmla="*/ 86 w 134"/>
              <a:gd name="T11" fmla="*/ 116 h 134"/>
              <a:gd name="T12" fmla="*/ 62 w 134"/>
              <a:gd name="T13" fmla="*/ 132 h 134"/>
              <a:gd name="T14" fmla="*/ 55 w 134"/>
              <a:gd name="T15" fmla="*/ 131 h 134"/>
              <a:gd name="T16" fmla="*/ 37 w 134"/>
              <a:gd name="T17" fmla="*/ 105 h 134"/>
              <a:gd name="T18" fmla="*/ 31 w 134"/>
              <a:gd name="T19" fmla="*/ 110 h 134"/>
              <a:gd name="T20" fmla="*/ 8 w 134"/>
              <a:gd name="T21" fmla="*/ 113 h 134"/>
              <a:gd name="T22" fmla="*/ 20 w 134"/>
              <a:gd name="T23" fmla="*/ 93 h 134"/>
              <a:gd name="T24" fmla="*/ 27 w 134"/>
              <a:gd name="T25" fmla="*/ 89 h 134"/>
              <a:gd name="T26" fmla="*/ 8 w 134"/>
              <a:gd name="T27" fmla="*/ 62 h 134"/>
              <a:gd name="T28" fmla="*/ 9 w 134"/>
              <a:gd name="T29" fmla="*/ 55 h 134"/>
              <a:gd name="T30" fmla="*/ 36 w 134"/>
              <a:gd name="T31" fmla="*/ 37 h 134"/>
              <a:gd name="T32" fmla="*/ 31 w 134"/>
              <a:gd name="T33" fmla="*/ 31 h 134"/>
              <a:gd name="T34" fmla="*/ 28 w 134"/>
              <a:gd name="T35" fmla="*/ 8 h 134"/>
              <a:gd name="T36" fmla="*/ 48 w 134"/>
              <a:gd name="T37" fmla="*/ 21 h 134"/>
              <a:gd name="T38" fmla="*/ 51 w 134"/>
              <a:gd name="T39" fmla="*/ 27 h 134"/>
              <a:gd name="T40" fmla="*/ 78 w 134"/>
              <a:gd name="T41" fmla="*/ 9 h 134"/>
              <a:gd name="T42" fmla="*/ 85 w 134"/>
              <a:gd name="T43" fmla="*/ 10 h 134"/>
              <a:gd name="T44" fmla="*/ 102 w 134"/>
              <a:gd name="T45" fmla="*/ 34 h 134"/>
              <a:gd name="T46" fmla="*/ 96 w 134"/>
              <a:gd name="T47" fmla="*/ 42 h 134"/>
              <a:gd name="T48" fmla="*/ 83 w 134"/>
              <a:gd name="T49" fmla="*/ 61 h 134"/>
              <a:gd name="T50" fmla="*/ 106 w 134"/>
              <a:gd name="T51" fmla="*/ 58 h 134"/>
              <a:gd name="T52" fmla="*/ 116 w 134"/>
              <a:gd name="T53" fmla="*/ 55 h 134"/>
              <a:gd name="T54" fmla="*/ 132 w 134"/>
              <a:gd name="T55" fmla="*/ 79 h 134"/>
              <a:gd name="T56" fmla="*/ 131 w 134"/>
              <a:gd name="T57" fmla="*/ 86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4" h="134">
                <a:moveTo>
                  <a:pt x="131" y="86"/>
                </a:moveTo>
                <a:cubicBezTo>
                  <a:pt x="107" y="102"/>
                  <a:pt x="107" y="102"/>
                  <a:pt x="107" y="102"/>
                </a:cubicBezTo>
                <a:cubicBezTo>
                  <a:pt x="104" y="104"/>
                  <a:pt x="98" y="102"/>
                  <a:pt x="99" y="97"/>
                </a:cubicBezTo>
                <a:cubicBezTo>
                  <a:pt x="101" y="87"/>
                  <a:pt x="91" y="76"/>
                  <a:pt x="79" y="84"/>
                </a:cubicBezTo>
                <a:cubicBezTo>
                  <a:pt x="66" y="93"/>
                  <a:pt x="75" y="107"/>
                  <a:pt x="82" y="107"/>
                </a:cubicBezTo>
                <a:cubicBezTo>
                  <a:pt x="91" y="107"/>
                  <a:pt x="86" y="116"/>
                  <a:pt x="86" y="116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60" y="134"/>
                  <a:pt x="56" y="133"/>
                  <a:pt x="55" y="131"/>
                </a:cubicBezTo>
                <a:cubicBezTo>
                  <a:pt x="37" y="105"/>
                  <a:pt x="37" y="105"/>
                  <a:pt x="37" y="105"/>
                </a:cubicBezTo>
                <a:cubicBezTo>
                  <a:pt x="34" y="104"/>
                  <a:pt x="31" y="104"/>
                  <a:pt x="31" y="110"/>
                </a:cubicBezTo>
                <a:cubicBezTo>
                  <a:pt x="30" y="117"/>
                  <a:pt x="16" y="126"/>
                  <a:pt x="8" y="113"/>
                </a:cubicBezTo>
                <a:cubicBezTo>
                  <a:pt x="0" y="101"/>
                  <a:pt x="10" y="91"/>
                  <a:pt x="20" y="93"/>
                </a:cubicBezTo>
                <a:cubicBezTo>
                  <a:pt x="24" y="94"/>
                  <a:pt x="26" y="92"/>
                  <a:pt x="27" y="89"/>
                </a:cubicBezTo>
                <a:cubicBezTo>
                  <a:pt x="8" y="62"/>
                  <a:pt x="8" y="62"/>
                  <a:pt x="8" y="62"/>
                </a:cubicBezTo>
                <a:cubicBezTo>
                  <a:pt x="7" y="60"/>
                  <a:pt x="7" y="57"/>
                  <a:pt x="9" y="55"/>
                </a:cubicBezTo>
                <a:cubicBezTo>
                  <a:pt x="36" y="37"/>
                  <a:pt x="36" y="37"/>
                  <a:pt x="36" y="37"/>
                </a:cubicBezTo>
                <a:cubicBezTo>
                  <a:pt x="37" y="35"/>
                  <a:pt x="36" y="31"/>
                  <a:pt x="31" y="31"/>
                </a:cubicBezTo>
                <a:cubicBezTo>
                  <a:pt x="24" y="31"/>
                  <a:pt x="15" y="17"/>
                  <a:pt x="28" y="8"/>
                </a:cubicBezTo>
                <a:cubicBezTo>
                  <a:pt x="39" y="0"/>
                  <a:pt x="50" y="11"/>
                  <a:pt x="48" y="21"/>
                </a:cubicBezTo>
                <a:cubicBezTo>
                  <a:pt x="47" y="24"/>
                  <a:pt x="49" y="26"/>
                  <a:pt x="51" y="27"/>
                </a:cubicBezTo>
                <a:cubicBezTo>
                  <a:pt x="78" y="9"/>
                  <a:pt x="78" y="9"/>
                  <a:pt x="78" y="9"/>
                </a:cubicBezTo>
                <a:cubicBezTo>
                  <a:pt x="81" y="7"/>
                  <a:pt x="84" y="8"/>
                  <a:pt x="85" y="10"/>
                </a:cubicBezTo>
                <a:cubicBezTo>
                  <a:pt x="102" y="34"/>
                  <a:pt x="102" y="34"/>
                  <a:pt x="102" y="34"/>
                </a:cubicBezTo>
                <a:cubicBezTo>
                  <a:pt x="104" y="37"/>
                  <a:pt x="102" y="43"/>
                  <a:pt x="96" y="42"/>
                </a:cubicBezTo>
                <a:cubicBezTo>
                  <a:pt x="86" y="39"/>
                  <a:pt x="76" y="50"/>
                  <a:pt x="83" y="61"/>
                </a:cubicBezTo>
                <a:cubicBezTo>
                  <a:pt x="92" y="74"/>
                  <a:pt x="106" y="65"/>
                  <a:pt x="106" y="58"/>
                </a:cubicBezTo>
                <a:cubicBezTo>
                  <a:pt x="107" y="49"/>
                  <a:pt x="116" y="55"/>
                  <a:pt x="116" y="55"/>
                </a:cubicBezTo>
                <a:cubicBezTo>
                  <a:pt x="132" y="79"/>
                  <a:pt x="132" y="79"/>
                  <a:pt x="132" y="79"/>
                </a:cubicBezTo>
                <a:cubicBezTo>
                  <a:pt x="134" y="81"/>
                  <a:pt x="133" y="84"/>
                  <a:pt x="131" y="8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Freeform 127"/>
          <p:cNvSpPr>
            <a:spLocks noEditPoints="1"/>
          </p:cNvSpPr>
          <p:nvPr/>
        </p:nvSpPr>
        <p:spPr bwMode="auto">
          <a:xfrm>
            <a:off x="2513013" y="311150"/>
            <a:ext cx="468313" cy="431800"/>
          </a:xfrm>
          <a:custGeom>
            <a:avLst/>
            <a:gdLst>
              <a:gd name="T0" fmla="*/ 107 w 140"/>
              <a:gd name="T1" fmla="*/ 20 h 129"/>
              <a:gd name="T2" fmla="*/ 135 w 140"/>
              <a:gd name="T3" fmla="*/ 129 h 129"/>
              <a:gd name="T4" fmla="*/ 140 w 140"/>
              <a:gd name="T5" fmla="*/ 25 h 129"/>
              <a:gd name="T6" fmla="*/ 122 w 140"/>
              <a:gd name="T7" fmla="*/ 118 h 129"/>
              <a:gd name="T8" fmla="*/ 114 w 140"/>
              <a:gd name="T9" fmla="*/ 120 h 129"/>
              <a:gd name="T10" fmla="*/ 112 w 140"/>
              <a:gd name="T11" fmla="*/ 30 h 129"/>
              <a:gd name="T12" fmla="*/ 120 w 140"/>
              <a:gd name="T13" fmla="*/ 28 h 129"/>
              <a:gd name="T14" fmla="*/ 122 w 140"/>
              <a:gd name="T15" fmla="*/ 118 h 129"/>
              <a:gd name="T16" fmla="*/ 133 w 140"/>
              <a:gd name="T17" fmla="*/ 120 h 129"/>
              <a:gd name="T18" fmla="*/ 126 w 140"/>
              <a:gd name="T19" fmla="*/ 118 h 129"/>
              <a:gd name="T20" fmla="*/ 128 w 140"/>
              <a:gd name="T21" fmla="*/ 28 h 129"/>
              <a:gd name="T22" fmla="*/ 135 w 140"/>
              <a:gd name="T23" fmla="*/ 30 h 129"/>
              <a:gd name="T24" fmla="*/ 0 w 140"/>
              <a:gd name="T25" fmla="*/ 17 h 129"/>
              <a:gd name="T26" fmla="*/ 5 w 140"/>
              <a:gd name="T27" fmla="*/ 129 h 129"/>
              <a:gd name="T28" fmla="*/ 34 w 140"/>
              <a:gd name="T29" fmla="*/ 12 h 129"/>
              <a:gd name="T30" fmla="*/ 0 w 140"/>
              <a:gd name="T31" fmla="*/ 17 h 129"/>
              <a:gd name="T32" fmla="*/ 21 w 140"/>
              <a:gd name="T33" fmla="*/ 20 h 129"/>
              <a:gd name="T34" fmla="*/ 28 w 140"/>
              <a:gd name="T35" fmla="*/ 22 h 129"/>
              <a:gd name="T36" fmla="*/ 26 w 140"/>
              <a:gd name="T37" fmla="*/ 120 h 129"/>
              <a:gd name="T38" fmla="*/ 19 w 140"/>
              <a:gd name="T39" fmla="*/ 118 h 129"/>
              <a:gd name="T40" fmla="*/ 7 w 140"/>
              <a:gd name="T41" fmla="*/ 20 h 129"/>
              <a:gd name="T42" fmla="*/ 15 w 140"/>
              <a:gd name="T43" fmla="*/ 22 h 129"/>
              <a:gd name="T44" fmla="*/ 13 w 140"/>
              <a:gd name="T45" fmla="*/ 120 h 129"/>
              <a:gd name="T46" fmla="*/ 5 w 140"/>
              <a:gd name="T47" fmla="*/ 118 h 129"/>
              <a:gd name="T48" fmla="*/ 7 w 140"/>
              <a:gd name="T49" fmla="*/ 20 h 129"/>
              <a:gd name="T50" fmla="*/ 41 w 140"/>
              <a:gd name="T51" fmla="*/ 0 h 129"/>
              <a:gd name="T52" fmla="*/ 36 w 140"/>
              <a:gd name="T53" fmla="*/ 124 h 129"/>
              <a:gd name="T54" fmla="*/ 59 w 140"/>
              <a:gd name="T55" fmla="*/ 129 h 129"/>
              <a:gd name="T56" fmla="*/ 60 w 140"/>
              <a:gd name="T57" fmla="*/ 109 h 129"/>
              <a:gd name="T58" fmla="*/ 81 w 140"/>
              <a:gd name="T59" fmla="*/ 110 h 129"/>
              <a:gd name="T60" fmla="*/ 99 w 140"/>
              <a:gd name="T61" fmla="*/ 129 h 129"/>
              <a:gd name="T62" fmla="*/ 104 w 140"/>
              <a:gd name="T63" fmla="*/ 5 h 129"/>
              <a:gd name="T64" fmla="*/ 52 w 140"/>
              <a:gd name="T65" fmla="*/ 103 h 129"/>
              <a:gd name="T66" fmla="*/ 44 w 140"/>
              <a:gd name="T67" fmla="*/ 105 h 129"/>
              <a:gd name="T68" fmla="*/ 42 w 140"/>
              <a:gd name="T69" fmla="*/ 15 h 129"/>
              <a:gd name="T70" fmla="*/ 50 w 140"/>
              <a:gd name="T71" fmla="*/ 13 h 129"/>
              <a:gd name="T72" fmla="*/ 52 w 140"/>
              <a:gd name="T73" fmla="*/ 103 h 129"/>
              <a:gd name="T74" fmla="*/ 65 w 140"/>
              <a:gd name="T75" fmla="*/ 105 h 129"/>
              <a:gd name="T76" fmla="*/ 58 w 140"/>
              <a:gd name="T77" fmla="*/ 103 h 129"/>
              <a:gd name="T78" fmla="*/ 60 w 140"/>
              <a:gd name="T79" fmla="*/ 13 h 129"/>
              <a:gd name="T80" fmla="*/ 67 w 140"/>
              <a:gd name="T81" fmla="*/ 15 h 129"/>
              <a:gd name="T82" fmla="*/ 83 w 140"/>
              <a:gd name="T83" fmla="*/ 103 h 129"/>
              <a:gd name="T84" fmla="*/ 75 w 140"/>
              <a:gd name="T85" fmla="*/ 105 h 129"/>
              <a:gd name="T86" fmla="*/ 73 w 140"/>
              <a:gd name="T87" fmla="*/ 15 h 129"/>
              <a:gd name="T88" fmla="*/ 80 w 140"/>
              <a:gd name="T89" fmla="*/ 13 h 129"/>
              <a:gd name="T90" fmla="*/ 83 w 140"/>
              <a:gd name="T91" fmla="*/ 103 h 129"/>
              <a:gd name="T92" fmla="*/ 96 w 140"/>
              <a:gd name="T93" fmla="*/ 105 h 129"/>
              <a:gd name="T94" fmla="*/ 88 w 140"/>
              <a:gd name="T95" fmla="*/ 103 h 129"/>
              <a:gd name="T96" fmla="*/ 91 w 140"/>
              <a:gd name="T97" fmla="*/ 13 h 129"/>
              <a:gd name="T98" fmla="*/ 98 w 140"/>
              <a:gd name="T99" fmla="*/ 15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" h="129">
                <a:moveTo>
                  <a:pt x="135" y="20"/>
                </a:moveTo>
                <a:cubicBezTo>
                  <a:pt x="107" y="20"/>
                  <a:pt x="107" y="20"/>
                  <a:pt x="107" y="20"/>
                </a:cubicBezTo>
                <a:cubicBezTo>
                  <a:pt x="107" y="129"/>
                  <a:pt x="107" y="129"/>
                  <a:pt x="107" y="129"/>
                </a:cubicBezTo>
                <a:cubicBezTo>
                  <a:pt x="135" y="129"/>
                  <a:pt x="135" y="129"/>
                  <a:pt x="135" y="129"/>
                </a:cubicBezTo>
                <a:cubicBezTo>
                  <a:pt x="138" y="129"/>
                  <a:pt x="140" y="127"/>
                  <a:pt x="140" y="124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40" y="22"/>
                  <a:pt x="138" y="20"/>
                  <a:pt x="135" y="20"/>
                </a:cubicBezTo>
                <a:close/>
                <a:moveTo>
                  <a:pt x="122" y="118"/>
                </a:moveTo>
                <a:cubicBezTo>
                  <a:pt x="122" y="119"/>
                  <a:pt x="121" y="120"/>
                  <a:pt x="120" y="120"/>
                </a:cubicBezTo>
                <a:cubicBezTo>
                  <a:pt x="114" y="120"/>
                  <a:pt x="114" y="120"/>
                  <a:pt x="114" y="120"/>
                </a:cubicBezTo>
                <a:cubicBezTo>
                  <a:pt x="113" y="120"/>
                  <a:pt x="112" y="119"/>
                  <a:pt x="112" y="118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12" y="29"/>
                  <a:pt x="113" y="28"/>
                  <a:pt x="114" y="28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1" y="28"/>
                  <a:pt x="122" y="29"/>
                  <a:pt x="122" y="30"/>
                </a:cubicBezTo>
                <a:lnTo>
                  <a:pt x="122" y="118"/>
                </a:lnTo>
                <a:close/>
                <a:moveTo>
                  <a:pt x="135" y="118"/>
                </a:moveTo>
                <a:cubicBezTo>
                  <a:pt x="135" y="119"/>
                  <a:pt x="134" y="120"/>
                  <a:pt x="133" y="120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7" y="120"/>
                  <a:pt x="126" y="119"/>
                  <a:pt x="126" y="118"/>
                </a:cubicBezTo>
                <a:cubicBezTo>
                  <a:pt x="126" y="30"/>
                  <a:pt x="126" y="30"/>
                  <a:pt x="126" y="30"/>
                </a:cubicBezTo>
                <a:cubicBezTo>
                  <a:pt x="126" y="29"/>
                  <a:pt x="127" y="28"/>
                  <a:pt x="128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4" y="28"/>
                  <a:pt x="135" y="29"/>
                  <a:pt x="135" y="30"/>
                </a:cubicBezTo>
                <a:lnTo>
                  <a:pt x="135" y="118"/>
                </a:lnTo>
                <a:close/>
                <a:moveTo>
                  <a:pt x="0" y="17"/>
                </a:moveTo>
                <a:cubicBezTo>
                  <a:pt x="0" y="124"/>
                  <a:pt x="0" y="124"/>
                  <a:pt x="0" y="124"/>
                </a:cubicBezTo>
                <a:cubicBezTo>
                  <a:pt x="0" y="127"/>
                  <a:pt x="2" y="129"/>
                  <a:pt x="5" y="129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4" y="12"/>
                  <a:pt x="34" y="12"/>
                  <a:pt x="34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2" y="12"/>
                  <a:pt x="0" y="14"/>
                  <a:pt x="0" y="17"/>
                </a:cubicBezTo>
                <a:close/>
                <a:moveTo>
                  <a:pt x="19" y="22"/>
                </a:moveTo>
                <a:cubicBezTo>
                  <a:pt x="19" y="21"/>
                  <a:pt x="20" y="20"/>
                  <a:pt x="21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7" y="20"/>
                  <a:pt x="28" y="21"/>
                  <a:pt x="28" y="22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28" y="119"/>
                  <a:pt x="27" y="120"/>
                  <a:pt x="26" y="120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0" y="120"/>
                  <a:pt x="19" y="119"/>
                  <a:pt x="19" y="118"/>
                </a:cubicBezTo>
                <a:lnTo>
                  <a:pt x="19" y="22"/>
                </a:lnTo>
                <a:close/>
                <a:moveTo>
                  <a:pt x="7" y="20"/>
                </a:moveTo>
                <a:cubicBezTo>
                  <a:pt x="13" y="20"/>
                  <a:pt x="13" y="20"/>
                  <a:pt x="13" y="20"/>
                </a:cubicBezTo>
                <a:cubicBezTo>
                  <a:pt x="14" y="20"/>
                  <a:pt x="15" y="21"/>
                  <a:pt x="15" y="22"/>
                </a:cubicBezTo>
                <a:cubicBezTo>
                  <a:pt x="15" y="118"/>
                  <a:pt x="15" y="118"/>
                  <a:pt x="15" y="118"/>
                </a:cubicBezTo>
                <a:cubicBezTo>
                  <a:pt x="15" y="119"/>
                  <a:pt x="14" y="120"/>
                  <a:pt x="13" y="120"/>
                </a:cubicBezTo>
                <a:cubicBezTo>
                  <a:pt x="7" y="120"/>
                  <a:pt x="7" y="120"/>
                  <a:pt x="7" y="120"/>
                </a:cubicBezTo>
                <a:cubicBezTo>
                  <a:pt x="6" y="120"/>
                  <a:pt x="5" y="119"/>
                  <a:pt x="5" y="118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1"/>
                  <a:pt x="6" y="20"/>
                  <a:pt x="7" y="20"/>
                </a:cubicBezTo>
                <a:close/>
                <a:moveTo>
                  <a:pt x="99" y="0"/>
                </a:moveTo>
                <a:cubicBezTo>
                  <a:pt x="41" y="0"/>
                  <a:pt x="41" y="0"/>
                  <a:pt x="41" y="0"/>
                </a:cubicBezTo>
                <a:cubicBezTo>
                  <a:pt x="38" y="0"/>
                  <a:pt x="36" y="2"/>
                  <a:pt x="36" y="5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7"/>
                  <a:pt x="38" y="129"/>
                  <a:pt x="41" y="129"/>
                </a:cubicBezTo>
                <a:cubicBezTo>
                  <a:pt x="59" y="129"/>
                  <a:pt x="59" y="129"/>
                  <a:pt x="59" y="129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59" y="110"/>
                  <a:pt x="60" y="109"/>
                  <a:pt x="60" y="109"/>
                </a:cubicBezTo>
                <a:cubicBezTo>
                  <a:pt x="80" y="109"/>
                  <a:pt x="80" y="109"/>
                  <a:pt x="80" y="109"/>
                </a:cubicBezTo>
                <a:cubicBezTo>
                  <a:pt x="81" y="109"/>
                  <a:pt x="81" y="110"/>
                  <a:pt x="81" y="110"/>
                </a:cubicBezTo>
                <a:cubicBezTo>
                  <a:pt x="81" y="129"/>
                  <a:pt x="81" y="129"/>
                  <a:pt x="81" y="129"/>
                </a:cubicBezTo>
                <a:cubicBezTo>
                  <a:pt x="99" y="129"/>
                  <a:pt x="99" y="129"/>
                  <a:pt x="99" y="129"/>
                </a:cubicBezTo>
                <a:cubicBezTo>
                  <a:pt x="102" y="129"/>
                  <a:pt x="104" y="127"/>
                  <a:pt x="104" y="124"/>
                </a:cubicBezTo>
                <a:cubicBezTo>
                  <a:pt x="104" y="5"/>
                  <a:pt x="104" y="5"/>
                  <a:pt x="104" y="5"/>
                </a:cubicBezTo>
                <a:cubicBezTo>
                  <a:pt x="104" y="2"/>
                  <a:pt x="102" y="0"/>
                  <a:pt x="99" y="0"/>
                </a:cubicBezTo>
                <a:close/>
                <a:moveTo>
                  <a:pt x="52" y="103"/>
                </a:moveTo>
                <a:cubicBezTo>
                  <a:pt x="52" y="104"/>
                  <a:pt x="51" y="105"/>
                  <a:pt x="50" y="105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3" y="105"/>
                  <a:pt x="42" y="104"/>
                  <a:pt x="42" y="103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4"/>
                  <a:pt x="43" y="13"/>
                  <a:pt x="44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51" y="13"/>
                  <a:pt x="52" y="14"/>
                  <a:pt x="52" y="15"/>
                </a:cubicBezTo>
                <a:lnTo>
                  <a:pt x="52" y="103"/>
                </a:lnTo>
                <a:close/>
                <a:moveTo>
                  <a:pt x="67" y="103"/>
                </a:moveTo>
                <a:cubicBezTo>
                  <a:pt x="67" y="104"/>
                  <a:pt x="66" y="105"/>
                  <a:pt x="65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59" y="105"/>
                  <a:pt x="58" y="104"/>
                  <a:pt x="58" y="103"/>
                </a:cubicBezTo>
                <a:cubicBezTo>
                  <a:pt x="58" y="15"/>
                  <a:pt x="58" y="15"/>
                  <a:pt x="58" y="15"/>
                </a:cubicBezTo>
                <a:cubicBezTo>
                  <a:pt x="58" y="14"/>
                  <a:pt x="59" y="13"/>
                  <a:pt x="60" y="13"/>
                </a:cubicBezTo>
                <a:cubicBezTo>
                  <a:pt x="65" y="13"/>
                  <a:pt x="65" y="13"/>
                  <a:pt x="65" y="13"/>
                </a:cubicBezTo>
                <a:cubicBezTo>
                  <a:pt x="66" y="13"/>
                  <a:pt x="67" y="14"/>
                  <a:pt x="67" y="15"/>
                </a:cubicBezTo>
                <a:lnTo>
                  <a:pt x="67" y="103"/>
                </a:lnTo>
                <a:close/>
                <a:moveTo>
                  <a:pt x="83" y="103"/>
                </a:moveTo>
                <a:cubicBezTo>
                  <a:pt x="83" y="104"/>
                  <a:pt x="82" y="105"/>
                  <a:pt x="80" y="105"/>
                </a:cubicBezTo>
                <a:cubicBezTo>
                  <a:pt x="75" y="105"/>
                  <a:pt x="75" y="105"/>
                  <a:pt x="75" y="105"/>
                </a:cubicBezTo>
                <a:cubicBezTo>
                  <a:pt x="74" y="105"/>
                  <a:pt x="73" y="104"/>
                  <a:pt x="73" y="103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4"/>
                  <a:pt x="74" y="13"/>
                  <a:pt x="75" y="13"/>
                </a:cubicBezTo>
                <a:cubicBezTo>
                  <a:pt x="80" y="13"/>
                  <a:pt x="80" y="13"/>
                  <a:pt x="80" y="13"/>
                </a:cubicBezTo>
                <a:cubicBezTo>
                  <a:pt x="82" y="13"/>
                  <a:pt x="83" y="14"/>
                  <a:pt x="83" y="15"/>
                </a:cubicBezTo>
                <a:lnTo>
                  <a:pt x="83" y="103"/>
                </a:lnTo>
                <a:close/>
                <a:moveTo>
                  <a:pt x="98" y="103"/>
                </a:moveTo>
                <a:cubicBezTo>
                  <a:pt x="98" y="104"/>
                  <a:pt x="97" y="105"/>
                  <a:pt x="96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89" y="105"/>
                  <a:pt x="88" y="104"/>
                  <a:pt x="88" y="103"/>
                </a:cubicBezTo>
                <a:cubicBezTo>
                  <a:pt x="88" y="15"/>
                  <a:pt x="88" y="15"/>
                  <a:pt x="88" y="15"/>
                </a:cubicBezTo>
                <a:cubicBezTo>
                  <a:pt x="88" y="14"/>
                  <a:pt x="89" y="13"/>
                  <a:pt x="91" y="13"/>
                </a:cubicBezTo>
                <a:cubicBezTo>
                  <a:pt x="96" y="13"/>
                  <a:pt x="96" y="13"/>
                  <a:pt x="96" y="13"/>
                </a:cubicBezTo>
                <a:cubicBezTo>
                  <a:pt x="97" y="13"/>
                  <a:pt x="98" y="14"/>
                  <a:pt x="98" y="15"/>
                </a:cubicBezTo>
                <a:lnTo>
                  <a:pt x="98" y="10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Freeform 128"/>
          <p:cNvSpPr>
            <a:spLocks noEditPoints="1"/>
          </p:cNvSpPr>
          <p:nvPr/>
        </p:nvSpPr>
        <p:spPr bwMode="auto">
          <a:xfrm>
            <a:off x="8329613" y="271463"/>
            <a:ext cx="309563" cy="508000"/>
          </a:xfrm>
          <a:custGeom>
            <a:avLst/>
            <a:gdLst>
              <a:gd name="T0" fmla="*/ 44 w 93"/>
              <a:gd name="T1" fmla="*/ 32 h 152"/>
              <a:gd name="T2" fmla="*/ 33 w 93"/>
              <a:gd name="T3" fmla="*/ 51 h 152"/>
              <a:gd name="T4" fmla="*/ 36 w 93"/>
              <a:gd name="T5" fmla="*/ 57 h 152"/>
              <a:gd name="T6" fmla="*/ 58 w 93"/>
              <a:gd name="T7" fmla="*/ 56 h 152"/>
              <a:gd name="T8" fmla="*/ 60 w 93"/>
              <a:gd name="T9" fmla="*/ 45 h 152"/>
              <a:gd name="T10" fmla="*/ 56 w 93"/>
              <a:gd name="T11" fmla="*/ 50 h 152"/>
              <a:gd name="T12" fmla="*/ 54 w 93"/>
              <a:gd name="T13" fmla="*/ 54 h 152"/>
              <a:gd name="T14" fmla="*/ 38 w 93"/>
              <a:gd name="T15" fmla="*/ 53 h 152"/>
              <a:gd name="T16" fmla="*/ 37 w 93"/>
              <a:gd name="T17" fmla="*/ 45 h 152"/>
              <a:gd name="T18" fmla="*/ 48 w 93"/>
              <a:gd name="T19" fmla="*/ 36 h 152"/>
              <a:gd name="T20" fmla="*/ 56 w 93"/>
              <a:gd name="T21" fmla="*/ 50 h 152"/>
              <a:gd name="T22" fmla="*/ 86 w 93"/>
              <a:gd name="T23" fmla="*/ 1 h 152"/>
              <a:gd name="T24" fmla="*/ 84 w 93"/>
              <a:gd name="T25" fmla="*/ 0 h 152"/>
              <a:gd name="T26" fmla="*/ 7 w 93"/>
              <a:gd name="T27" fmla="*/ 1 h 152"/>
              <a:gd name="T28" fmla="*/ 1 w 93"/>
              <a:gd name="T29" fmla="*/ 14 h 152"/>
              <a:gd name="T30" fmla="*/ 25 w 93"/>
              <a:gd name="T31" fmla="*/ 51 h 152"/>
              <a:gd name="T32" fmla="*/ 45 w 93"/>
              <a:gd name="T33" fmla="*/ 28 h 152"/>
              <a:gd name="T34" fmla="*/ 16 w 93"/>
              <a:gd name="T35" fmla="*/ 4 h 152"/>
              <a:gd name="T36" fmla="*/ 49 w 93"/>
              <a:gd name="T37" fmla="*/ 24 h 152"/>
              <a:gd name="T38" fmla="*/ 66 w 93"/>
              <a:gd name="T39" fmla="*/ 50 h 152"/>
              <a:gd name="T40" fmla="*/ 70 w 93"/>
              <a:gd name="T41" fmla="*/ 50 h 152"/>
              <a:gd name="T42" fmla="*/ 92 w 93"/>
              <a:gd name="T43" fmla="*/ 9 h 152"/>
              <a:gd name="T44" fmla="*/ 28 w 93"/>
              <a:gd name="T45" fmla="*/ 43 h 152"/>
              <a:gd name="T46" fmla="*/ 22 w 93"/>
              <a:gd name="T47" fmla="*/ 43 h 152"/>
              <a:gd name="T48" fmla="*/ 68 w 93"/>
              <a:gd name="T49" fmla="*/ 46 h 152"/>
              <a:gd name="T50" fmla="*/ 68 w 93"/>
              <a:gd name="T51" fmla="*/ 40 h 152"/>
              <a:gd name="T52" fmla="*/ 68 w 93"/>
              <a:gd name="T53" fmla="*/ 46 h 152"/>
              <a:gd name="T54" fmla="*/ 58 w 93"/>
              <a:gd name="T55" fmla="*/ 60 h 152"/>
              <a:gd name="T56" fmla="*/ 54 w 93"/>
              <a:gd name="T57" fmla="*/ 62 h 152"/>
              <a:gd name="T58" fmla="*/ 39 w 93"/>
              <a:gd name="T59" fmla="*/ 60 h 152"/>
              <a:gd name="T60" fmla="*/ 24 w 93"/>
              <a:gd name="T61" fmla="*/ 125 h 152"/>
              <a:gd name="T62" fmla="*/ 44 w 93"/>
              <a:gd name="T63" fmla="*/ 151 h 152"/>
              <a:gd name="T64" fmla="*/ 49 w 93"/>
              <a:gd name="T65" fmla="*/ 151 h 152"/>
              <a:gd name="T66" fmla="*/ 69 w 93"/>
              <a:gd name="T67" fmla="*/ 125 h 152"/>
              <a:gd name="T68" fmla="*/ 39 w 93"/>
              <a:gd name="T69" fmla="*/ 140 h 152"/>
              <a:gd name="T70" fmla="*/ 62 w 93"/>
              <a:gd name="T71" fmla="*/ 108 h 152"/>
              <a:gd name="T72" fmla="*/ 59 w 93"/>
              <a:gd name="T73" fmla="*/ 89 h 152"/>
              <a:gd name="T74" fmla="*/ 31 w 93"/>
              <a:gd name="T75" fmla="*/ 107 h 152"/>
              <a:gd name="T76" fmla="*/ 59 w 93"/>
              <a:gd name="T77" fmla="*/ 89 h 152"/>
              <a:gd name="T78" fmla="*/ 56 w 93"/>
              <a:gd name="T79" fmla="*/ 76 h 152"/>
              <a:gd name="T80" fmla="*/ 35 w 93"/>
              <a:gd name="T81" fmla="*/ 88 h 152"/>
              <a:gd name="T82" fmla="*/ 28 w 93"/>
              <a:gd name="T83" fmla="*/ 126 h 152"/>
              <a:gd name="T84" fmla="*/ 60 w 93"/>
              <a:gd name="T85" fmla="*/ 95 h 152"/>
              <a:gd name="T86" fmla="*/ 31 w 93"/>
              <a:gd name="T87" fmla="*/ 132 h 152"/>
              <a:gd name="T88" fmla="*/ 28 w 93"/>
              <a:gd name="T89" fmla="*/ 126 h 152"/>
              <a:gd name="T90" fmla="*/ 47 w 93"/>
              <a:gd name="T91" fmla="*/ 148 h 152"/>
              <a:gd name="T92" fmla="*/ 64 w 93"/>
              <a:gd name="T93" fmla="*/ 121 h 152"/>
              <a:gd name="T94" fmla="*/ 64 w 93"/>
              <a:gd name="T95" fmla="*/ 129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3" h="152">
                <a:moveTo>
                  <a:pt x="49" y="32"/>
                </a:moveTo>
                <a:cubicBezTo>
                  <a:pt x="48" y="30"/>
                  <a:pt x="45" y="30"/>
                  <a:pt x="44" y="32"/>
                </a:cubicBezTo>
                <a:cubicBezTo>
                  <a:pt x="33" y="45"/>
                  <a:pt x="33" y="45"/>
                  <a:pt x="33" y="45"/>
                </a:cubicBezTo>
                <a:cubicBezTo>
                  <a:pt x="32" y="46"/>
                  <a:pt x="32" y="49"/>
                  <a:pt x="33" y="51"/>
                </a:cubicBezTo>
                <a:cubicBezTo>
                  <a:pt x="35" y="56"/>
                  <a:pt x="35" y="56"/>
                  <a:pt x="35" y="56"/>
                </a:cubicBezTo>
                <a:cubicBezTo>
                  <a:pt x="35" y="56"/>
                  <a:pt x="36" y="56"/>
                  <a:pt x="36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8" y="56"/>
                  <a:pt x="58" y="56"/>
                  <a:pt x="58" y="56"/>
                </a:cubicBezTo>
                <a:cubicBezTo>
                  <a:pt x="60" y="51"/>
                  <a:pt x="60" y="51"/>
                  <a:pt x="60" y="51"/>
                </a:cubicBezTo>
                <a:cubicBezTo>
                  <a:pt x="61" y="49"/>
                  <a:pt x="61" y="46"/>
                  <a:pt x="60" y="45"/>
                </a:cubicBezTo>
                <a:lnTo>
                  <a:pt x="49" y="32"/>
                </a:lnTo>
                <a:close/>
                <a:moveTo>
                  <a:pt x="56" y="50"/>
                </a:moveTo>
                <a:cubicBezTo>
                  <a:pt x="55" y="53"/>
                  <a:pt x="55" y="53"/>
                  <a:pt x="55" y="53"/>
                </a:cubicBezTo>
                <a:cubicBezTo>
                  <a:pt x="55" y="53"/>
                  <a:pt x="54" y="53"/>
                  <a:pt x="54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3"/>
                  <a:pt x="38" y="53"/>
                  <a:pt x="38" y="53"/>
                </a:cubicBezTo>
                <a:cubicBezTo>
                  <a:pt x="37" y="50"/>
                  <a:pt x="37" y="50"/>
                  <a:pt x="37" y="50"/>
                </a:cubicBezTo>
                <a:cubicBezTo>
                  <a:pt x="36" y="48"/>
                  <a:pt x="36" y="46"/>
                  <a:pt x="37" y="45"/>
                </a:cubicBezTo>
                <a:cubicBezTo>
                  <a:pt x="45" y="36"/>
                  <a:pt x="45" y="36"/>
                  <a:pt x="45" y="36"/>
                </a:cubicBezTo>
                <a:cubicBezTo>
                  <a:pt x="46" y="35"/>
                  <a:pt x="47" y="35"/>
                  <a:pt x="48" y="36"/>
                </a:cubicBezTo>
                <a:cubicBezTo>
                  <a:pt x="56" y="45"/>
                  <a:pt x="56" y="45"/>
                  <a:pt x="56" y="45"/>
                </a:cubicBezTo>
                <a:cubicBezTo>
                  <a:pt x="57" y="46"/>
                  <a:pt x="57" y="48"/>
                  <a:pt x="56" y="50"/>
                </a:cubicBezTo>
                <a:close/>
                <a:moveTo>
                  <a:pt x="92" y="9"/>
                </a:moveTo>
                <a:cubicBezTo>
                  <a:pt x="86" y="1"/>
                  <a:pt x="86" y="1"/>
                  <a:pt x="86" y="1"/>
                </a:cubicBezTo>
                <a:cubicBezTo>
                  <a:pt x="85" y="1"/>
                  <a:pt x="85" y="1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9" y="0"/>
                  <a:pt x="8" y="1"/>
                  <a:pt x="7" y="1"/>
                </a:cubicBezTo>
                <a:cubicBezTo>
                  <a:pt x="1" y="9"/>
                  <a:pt x="1" y="9"/>
                  <a:pt x="1" y="9"/>
                </a:cubicBezTo>
                <a:cubicBezTo>
                  <a:pt x="0" y="11"/>
                  <a:pt x="0" y="13"/>
                  <a:pt x="1" y="14"/>
                </a:cubicBezTo>
                <a:cubicBezTo>
                  <a:pt x="23" y="50"/>
                  <a:pt x="23" y="50"/>
                  <a:pt x="23" y="50"/>
                </a:cubicBezTo>
                <a:cubicBezTo>
                  <a:pt x="24" y="51"/>
                  <a:pt x="24" y="51"/>
                  <a:pt x="25" y="51"/>
                </a:cubicBezTo>
                <a:cubicBezTo>
                  <a:pt x="26" y="51"/>
                  <a:pt x="26" y="51"/>
                  <a:pt x="27" y="50"/>
                </a:cubicBezTo>
                <a:cubicBezTo>
                  <a:pt x="45" y="28"/>
                  <a:pt x="45" y="28"/>
                  <a:pt x="45" y="28"/>
                </a:cubicBezTo>
                <a:cubicBezTo>
                  <a:pt x="46" y="27"/>
                  <a:pt x="46" y="25"/>
                  <a:pt x="44" y="24"/>
                </a:cubicBezTo>
                <a:cubicBezTo>
                  <a:pt x="16" y="4"/>
                  <a:pt x="16" y="4"/>
                  <a:pt x="16" y="4"/>
                </a:cubicBezTo>
                <a:cubicBezTo>
                  <a:pt x="77" y="4"/>
                  <a:pt x="77" y="4"/>
                  <a:pt x="77" y="4"/>
                </a:cubicBezTo>
                <a:cubicBezTo>
                  <a:pt x="49" y="24"/>
                  <a:pt x="49" y="24"/>
                  <a:pt x="49" y="24"/>
                </a:cubicBezTo>
                <a:cubicBezTo>
                  <a:pt x="47" y="25"/>
                  <a:pt x="47" y="27"/>
                  <a:pt x="48" y="28"/>
                </a:cubicBezTo>
                <a:cubicBezTo>
                  <a:pt x="66" y="50"/>
                  <a:pt x="66" y="50"/>
                  <a:pt x="66" y="50"/>
                </a:cubicBezTo>
                <a:cubicBezTo>
                  <a:pt x="67" y="51"/>
                  <a:pt x="67" y="51"/>
                  <a:pt x="68" y="51"/>
                </a:cubicBezTo>
                <a:cubicBezTo>
                  <a:pt x="69" y="51"/>
                  <a:pt x="69" y="51"/>
                  <a:pt x="70" y="50"/>
                </a:cubicBezTo>
                <a:cubicBezTo>
                  <a:pt x="92" y="14"/>
                  <a:pt x="92" y="14"/>
                  <a:pt x="92" y="14"/>
                </a:cubicBezTo>
                <a:cubicBezTo>
                  <a:pt x="93" y="13"/>
                  <a:pt x="93" y="11"/>
                  <a:pt x="92" y="9"/>
                </a:cubicBezTo>
                <a:close/>
                <a:moveTo>
                  <a:pt x="25" y="40"/>
                </a:moveTo>
                <a:cubicBezTo>
                  <a:pt x="27" y="40"/>
                  <a:pt x="28" y="41"/>
                  <a:pt x="28" y="43"/>
                </a:cubicBezTo>
                <a:cubicBezTo>
                  <a:pt x="28" y="45"/>
                  <a:pt x="27" y="46"/>
                  <a:pt x="25" y="46"/>
                </a:cubicBezTo>
                <a:cubicBezTo>
                  <a:pt x="24" y="46"/>
                  <a:pt x="22" y="45"/>
                  <a:pt x="22" y="43"/>
                </a:cubicBezTo>
                <a:cubicBezTo>
                  <a:pt x="22" y="41"/>
                  <a:pt x="24" y="40"/>
                  <a:pt x="25" y="40"/>
                </a:cubicBezTo>
                <a:close/>
                <a:moveTo>
                  <a:pt x="68" y="46"/>
                </a:moveTo>
                <a:cubicBezTo>
                  <a:pt x="66" y="46"/>
                  <a:pt x="65" y="45"/>
                  <a:pt x="65" y="43"/>
                </a:cubicBezTo>
                <a:cubicBezTo>
                  <a:pt x="65" y="41"/>
                  <a:pt x="66" y="40"/>
                  <a:pt x="68" y="40"/>
                </a:cubicBezTo>
                <a:cubicBezTo>
                  <a:pt x="69" y="40"/>
                  <a:pt x="71" y="41"/>
                  <a:pt x="71" y="43"/>
                </a:cubicBezTo>
                <a:cubicBezTo>
                  <a:pt x="71" y="45"/>
                  <a:pt x="69" y="46"/>
                  <a:pt x="68" y="46"/>
                </a:cubicBezTo>
                <a:close/>
                <a:moveTo>
                  <a:pt x="69" y="125"/>
                </a:moveTo>
                <a:cubicBezTo>
                  <a:pt x="58" y="60"/>
                  <a:pt x="58" y="60"/>
                  <a:pt x="58" y="60"/>
                </a:cubicBezTo>
                <a:cubicBezTo>
                  <a:pt x="54" y="60"/>
                  <a:pt x="54" y="60"/>
                  <a:pt x="54" y="60"/>
                </a:cubicBezTo>
                <a:cubicBezTo>
                  <a:pt x="54" y="62"/>
                  <a:pt x="54" y="62"/>
                  <a:pt x="54" y="62"/>
                </a:cubicBezTo>
                <a:cubicBezTo>
                  <a:pt x="36" y="81"/>
                  <a:pt x="36" y="81"/>
                  <a:pt x="36" y="81"/>
                </a:cubicBezTo>
                <a:cubicBezTo>
                  <a:pt x="39" y="60"/>
                  <a:pt x="39" y="60"/>
                  <a:pt x="39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24" y="128"/>
                  <a:pt x="25" y="130"/>
                  <a:pt x="26" y="132"/>
                </a:cubicBezTo>
                <a:cubicBezTo>
                  <a:pt x="44" y="151"/>
                  <a:pt x="44" y="151"/>
                  <a:pt x="44" y="151"/>
                </a:cubicBezTo>
                <a:cubicBezTo>
                  <a:pt x="45" y="152"/>
                  <a:pt x="46" y="152"/>
                  <a:pt x="47" y="152"/>
                </a:cubicBezTo>
                <a:cubicBezTo>
                  <a:pt x="47" y="152"/>
                  <a:pt x="48" y="152"/>
                  <a:pt x="49" y="151"/>
                </a:cubicBezTo>
                <a:cubicBezTo>
                  <a:pt x="67" y="132"/>
                  <a:pt x="67" y="132"/>
                  <a:pt x="67" y="132"/>
                </a:cubicBezTo>
                <a:cubicBezTo>
                  <a:pt x="68" y="130"/>
                  <a:pt x="69" y="128"/>
                  <a:pt x="69" y="125"/>
                </a:cubicBezTo>
                <a:close/>
                <a:moveTo>
                  <a:pt x="63" y="116"/>
                </a:moveTo>
                <a:cubicBezTo>
                  <a:pt x="39" y="140"/>
                  <a:pt x="39" y="140"/>
                  <a:pt x="39" y="140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62" y="108"/>
                  <a:pt x="62" y="108"/>
                  <a:pt x="62" y="108"/>
                </a:cubicBezTo>
                <a:lnTo>
                  <a:pt x="63" y="116"/>
                </a:lnTo>
                <a:close/>
                <a:moveTo>
                  <a:pt x="59" y="89"/>
                </a:moveTo>
                <a:cubicBezTo>
                  <a:pt x="30" y="118"/>
                  <a:pt x="30" y="118"/>
                  <a:pt x="30" y="118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57" y="81"/>
                  <a:pt x="57" y="81"/>
                  <a:pt x="57" y="81"/>
                </a:cubicBezTo>
                <a:lnTo>
                  <a:pt x="59" y="89"/>
                </a:lnTo>
                <a:close/>
                <a:moveTo>
                  <a:pt x="55" y="68"/>
                </a:moveTo>
                <a:cubicBezTo>
                  <a:pt x="56" y="76"/>
                  <a:pt x="56" y="76"/>
                  <a:pt x="56" y="76"/>
                </a:cubicBezTo>
                <a:cubicBezTo>
                  <a:pt x="33" y="99"/>
                  <a:pt x="33" y="99"/>
                  <a:pt x="33" y="99"/>
                </a:cubicBezTo>
                <a:cubicBezTo>
                  <a:pt x="35" y="88"/>
                  <a:pt x="35" y="88"/>
                  <a:pt x="35" y="88"/>
                </a:cubicBezTo>
                <a:lnTo>
                  <a:pt x="55" y="68"/>
                </a:lnTo>
                <a:close/>
                <a:moveTo>
                  <a:pt x="28" y="126"/>
                </a:moveTo>
                <a:cubicBezTo>
                  <a:pt x="28" y="126"/>
                  <a:pt x="28" y="126"/>
                  <a:pt x="28" y="126"/>
                </a:cubicBezTo>
                <a:cubicBezTo>
                  <a:pt x="60" y="95"/>
                  <a:pt x="60" y="95"/>
                  <a:pt x="60" y="95"/>
                </a:cubicBezTo>
                <a:cubicBezTo>
                  <a:pt x="61" y="102"/>
                  <a:pt x="61" y="102"/>
                  <a:pt x="61" y="102"/>
                </a:cubicBezTo>
                <a:cubicBezTo>
                  <a:pt x="31" y="132"/>
                  <a:pt x="31" y="132"/>
                  <a:pt x="31" y="132"/>
                </a:cubicBezTo>
                <a:cubicBezTo>
                  <a:pt x="29" y="129"/>
                  <a:pt x="29" y="129"/>
                  <a:pt x="29" y="129"/>
                </a:cubicBezTo>
                <a:cubicBezTo>
                  <a:pt x="28" y="129"/>
                  <a:pt x="28" y="127"/>
                  <a:pt x="28" y="126"/>
                </a:cubicBezTo>
                <a:close/>
                <a:moveTo>
                  <a:pt x="64" y="129"/>
                </a:moveTo>
                <a:cubicBezTo>
                  <a:pt x="47" y="148"/>
                  <a:pt x="47" y="148"/>
                  <a:pt x="47" y="148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5" y="127"/>
                  <a:pt x="65" y="129"/>
                  <a:pt x="64" y="12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Freeform 129"/>
          <p:cNvSpPr/>
          <p:nvPr/>
        </p:nvSpPr>
        <p:spPr bwMode="auto">
          <a:xfrm>
            <a:off x="6562726" y="635000"/>
            <a:ext cx="182563" cy="17463"/>
          </a:xfrm>
          <a:custGeom>
            <a:avLst/>
            <a:gdLst>
              <a:gd name="T0" fmla="*/ 53 w 55"/>
              <a:gd name="T1" fmla="*/ 5 h 5"/>
              <a:gd name="T2" fmla="*/ 3 w 55"/>
              <a:gd name="T3" fmla="*/ 5 h 5"/>
              <a:gd name="T4" fmla="*/ 0 w 55"/>
              <a:gd name="T5" fmla="*/ 3 h 5"/>
              <a:gd name="T6" fmla="*/ 3 w 55"/>
              <a:gd name="T7" fmla="*/ 0 h 5"/>
              <a:gd name="T8" fmla="*/ 53 w 55"/>
              <a:gd name="T9" fmla="*/ 0 h 5"/>
              <a:gd name="T10" fmla="*/ 55 w 55"/>
              <a:gd name="T11" fmla="*/ 3 h 5"/>
              <a:gd name="T12" fmla="*/ 53 w 55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" h="5">
                <a:moveTo>
                  <a:pt x="53" y="5"/>
                </a:moveTo>
                <a:cubicBezTo>
                  <a:pt x="3" y="5"/>
                  <a:pt x="3" y="5"/>
                  <a:pt x="3" y="5"/>
                </a:cubicBezTo>
                <a:cubicBezTo>
                  <a:pt x="2" y="5"/>
                  <a:pt x="0" y="4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4" y="0"/>
                  <a:pt x="55" y="1"/>
                  <a:pt x="55" y="3"/>
                </a:cubicBezTo>
                <a:cubicBezTo>
                  <a:pt x="55" y="4"/>
                  <a:pt x="54" y="5"/>
                  <a:pt x="53" y="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Freeform 130"/>
          <p:cNvSpPr>
            <a:spLocks noEditPoints="1"/>
          </p:cNvSpPr>
          <p:nvPr/>
        </p:nvSpPr>
        <p:spPr bwMode="auto">
          <a:xfrm>
            <a:off x="6324601" y="338138"/>
            <a:ext cx="501650" cy="374650"/>
          </a:xfrm>
          <a:custGeom>
            <a:avLst/>
            <a:gdLst>
              <a:gd name="T0" fmla="*/ 74 w 150"/>
              <a:gd name="T1" fmla="*/ 50 h 112"/>
              <a:gd name="T2" fmla="*/ 126 w 150"/>
              <a:gd name="T3" fmla="*/ 53 h 112"/>
              <a:gd name="T4" fmla="*/ 74 w 150"/>
              <a:gd name="T5" fmla="*/ 56 h 112"/>
              <a:gd name="T6" fmla="*/ 74 w 150"/>
              <a:gd name="T7" fmla="*/ 82 h 112"/>
              <a:gd name="T8" fmla="*/ 126 w 150"/>
              <a:gd name="T9" fmla="*/ 79 h 112"/>
              <a:gd name="T10" fmla="*/ 74 w 150"/>
              <a:gd name="T11" fmla="*/ 76 h 112"/>
              <a:gd name="T12" fmla="*/ 74 w 150"/>
              <a:gd name="T13" fmla="*/ 82 h 112"/>
              <a:gd name="T14" fmla="*/ 124 w 150"/>
              <a:gd name="T15" fmla="*/ 69 h 112"/>
              <a:gd name="T16" fmla="*/ 124 w 150"/>
              <a:gd name="T17" fmla="*/ 63 h 112"/>
              <a:gd name="T18" fmla="*/ 71 w 150"/>
              <a:gd name="T19" fmla="*/ 66 h 112"/>
              <a:gd name="T20" fmla="*/ 63 w 150"/>
              <a:gd name="T21" fmla="*/ 99 h 112"/>
              <a:gd name="T22" fmla="*/ 16 w 150"/>
              <a:gd name="T23" fmla="*/ 46 h 112"/>
              <a:gd name="T24" fmla="*/ 63 w 150"/>
              <a:gd name="T25" fmla="*/ 99 h 112"/>
              <a:gd name="T26" fmla="*/ 58 w 150"/>
              <a:gd name="T27" fmla="*/ 89 h 112"/>
              <a:gd name="T28" fmla="*/ 45 w 150"/>
              <a:gd name="T29" fmla="*/ 78 h 112"/>
              <a:gd name="T30" fmla="*/ 45 w 150"/>
              <a:gd name="T31" fmla="*/ 78 h 112"/>
              <a:gd name="T32" fmla="*/ 48 w 150"/>
              <a:gd name="T33" fmla="*/ 68 h 112"/>
              <a:gd name="T34" fmla="*/ 49 w 150"/>
              <a:gd name="T35" fmla="*/ 59 h 112"/>
              <a:gd name="T36" fmla="*/ 34 w 150"/>
              <a:gd name="T37" fmla="*/ 58 h 112"/>
              <a:gd name="T38" fmla="*/ 32 w 150"/>
              <a:gd name="T39" fmla="*/ 72 h 112"/>
              <a:gd name="T40" fmla="*/ 35 w 150"/>
              <a:gd name="T41" fmla="*/ 78 h 112"/>
              <a:gd name="T42" fmla="*/ 31 w 150"/>
              <a:gd name="T43" fmla="*/ 81 h 112"/>
              <a:gd name="T44" fmla="*/ 19 w 150"/>
              <a:gd name="T45" fmla="*/ 90 h 112"/>
              <a:gd name="T46" fmla="*/ 60 w 150"/>
              <a:gd name="T47" fmla="*/ 96 h 112"/>
              <a:gd name="T48" fmla="*/ 129 w 150"/>
              <a:gd name="T49" fmla="*/ 112 h 112"/>
              <a:gd name="T50" fmla="*/ 16 w 150"/>
              <a:gd name="T51" fmla="*/ 112 h 112"/>
              <a:gd name="T52" fmla="*/ 0 w 150"/>
              <a:gd name="T53" fmla="*/ 95 h 112"/>
              <a:gd name="T54" fmla="*/ 0 w 150"/>
              <a:gd name="T55" fmla="*/ 15 h 112"/>
              <a:gd name="T56" fmla="*/ 4 w 150"/>
              <a:gd name="T57" fmla="*/ 11 h 112"/>
              <a:gd name="T58" fmla="*/ 18 w 150"/>
              <a:gd name="T59" fmla="*/ 0 h 112"/>
              <a:gd name="T60" fmla="*/ 148 w 150"/>
              <a:gd name="T61" fmla="*/ 8 h 112"/>
              <a:gd name="T62" fmla="*/ 134 w 150"/>
              <a:gd name="T63" fmla="*/ 18 h 112"/>
              <a:gd name="T64" fmla="*/ 7 w 150"/>
              <a:gd name="T65" fmla="*/ 30 h 112"/>
              <a:gd name="T66" fmla="*/ 7 w 150"/>
              <a:gd name="T67" fmla="*/ 97 h 112"/>
              <a:gd name="T68" fmla="*/ 125 w 150"/>
              <a:gd name="T69" fmla="*/ 105 h 112"/>
              <a:gd name="T70" fmla="*/ 134 w 150"/>
              <a:gd name="T71" fmla="*/ 95 h 112"/>
              <a:gd name="T72" fmla="*/ 134 w 150"/>
              <a:gd name="T73" fmla="*/ 1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0" h="112">
                <a:moveTo>
                  <a:pt x="71" y="53"/>
                </a:moveTo>
                <a:cubicBezTo>
                  <a:pt x="71" y="51"/>
                  <a:pt x="73" y="50"/>
                  <a:pt x="74" y="50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25" y="50"/>
                  <a:pt x="126" y="51"/>
                  <a:pt x="126" y="53"/>
                </a:cubicBezTo>
                <a:cubicBezTo>
                  <a:pt x="126" y="55"/>
                  <a:pt x="125" y="56"/>
                  <a:pt x="124" y="56"/>
                </a:cubicBezTo>
                <a:cubicBezTo>
                  <a:pt x="74" y="56"/>
                  <a:pt x="74" y="56"/>
                  <a:pt x="74" y="56"/>
                </a:cubicBezTo>
                <a:cubicBezTo>
                  <a:pt x="73" y="56"/>
                  <a:pt x="71" y="55"/>
                  <a:pt x="71" y="53"/>
                </a:cubicBezTo>
                <a:close/>
                <a:moveTo>
                  <a:pt x="74" y="82"/>
                </a:moveTo>
                <a:cubicBezTo>
                  <a:pt x="124" y="82"/>
                  <a:pt x="124" y="82"/>
                  <a:pt x="124" y="82"/>
                </a:cubicBezTo>
                <a:cubicBezTo>
                  <a:pt x="125" y="82"/>
                  <a:pt x="126" y="80"/>
                  <a:pt x="126" y="79"/>
                </a:cubicBezTo>
                <a:cubicBezTo>
                  <a:pt x="126" y="77"/>
                  <a:pt x="125" y="76"/>
                  <a:pt x="124" y="76"/>
                </a:cubicBezTo>
                <a:cubicBezTo>
                  <a:pt x="74" y="76"/>
                  <a:pt x="74" y="76"/>
                  <a:pt x="74" y="76"/>
                </a:cubicBezTo>
                <a:cubicBezTo>
                  <a:pt x="73" y="76"/>
                  <a:pt x="71" y="77"/>
                  <a:pt x="71" y="79"/>
                </a:cubicBezTo>
                <a:cubicBezTo>
                  <a:pt x="71" y="80"/>
                  <a:pt x="73" y="82"/>
                  <a:pt x="74" y="82"/>
                </a:cubicBezTo>
                <a:close/>
                <a:moveTo>
                  <a:pt x="74" y="69"/>
                </a:moveTo>
                <a:cubicBezTo>
                  <a:pt x="124" y="69"/>
                  <a:pt x="124" y="69"/>
                  <a:pt x="124" y="69"/>
                </a:cubicBezTo>
                <a:cubicBezTo>
                  <a:pt x="125" y="69"/>
                  <a:pt x="126" y="67"/>
                  <a:pt x="126" y="66"/>
                </a:cubicBezTo>
                <a:cubicBezTo>
                  <a:pt x="126" y="64"/>
                  <a:pt x="125" y="63"/>
                  <a:pt x="124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3" y="63"/>
                  <a:pt x="71" y="64"/>
                  <a:pt x="71" y="66"/>
                </a:cubicBezTo>
                <a:cubicBezTo>
                  <a:pt x="71" y="67"/>
                  <a:pt x="73" y="69"/>
                  <a:pt x="74" y="69"/>
                </a:cubicBezTo>
                <a:close/>
                <a:moveTo>
                  <a:pt x="63" y="99"/>
                </a:moveTo>
                <a:cubicBezTo>
                  <a:pt x="16" y="99"/>
                  <a:pt x="16" y="99"/>
                  <a:pt x="16" y="99"/>
                </a:cubicBezTo>
                <a:cubicBezTo>
                  <a:pt x="16" y="46"/>
                  <a:pt x="16" y="46"/>
                  <a:pt x="16" y="46"/>
                </a:cubicBezTo>
                <a:cubicBezTo>
                  <a:pt x="63" y="46"/>
                  <a:pt x="63" y="46"/>
                  <a:pt x="63" y="46"/>
                </a:cubicBezTo>
                <a:lnTo>
                  <a:pt x="63" y="99"/>
                </a:lnTo>
                <a:close/>
                <a:moveTo>
                  <a:pt x="60" y="96"/>
                </a:moveTo>
                <a:cubicBezTo>
                  <a:pt x="60" y="96"/>
                  <a:pt x="59" y="91"/>
                  <a:pt x="58" y="89"/>
                </a:cubicBezTo>
                <a:cubicBezTo>
                  <a:pt x="58" y="87"/>
                  <a:pt x="56" y="85"/>
                  <a:pt x="50" y="82"/>
                </a:cubicBezTo>
                <a:cubicBezTo>
                  <a:pt x="45" y="79"/>
                  <a:pt x="45" y="78"/>
                  <a:pt x="45" y="78"/>
                </a:cubicBezTo>
                <a:cubicBezTo>
                  <a:pt x="45" y="78"/>
                  <a:pt x="45" y="78"/>
                  <a:pt x="45" y="78"/>
                </a:cubicBezTo>
                <a:cubicBezTo>
                  <a:pt x="45" y="78"/>
                  <a:pt x="45" y="78"/>
                  <a:pt x="45" y="78"/>
                </a:cubicBezTo>
                <a:cubicBezTo>
                  <a:pt x="46" y="76"/>
                  <a:pt x="47" y="74"/>
                  <a:pt x="47" y="73"/>
                </a:cubicBezTo>
                <a:cubicBezTo>
                  <a:pt x="47" y="72"/>
                  <a:pt x="48" y="70"/>
                  <a:pt x="48" y="68"/>
                </a:cubicBezTo>
                <a:cubicBezTo>
                  <a:pt x="48" y="68"/>
                  <a:pt x="49" y="66"/>
                  <a:pt x="49" y="64"/>
                </a:cubicBezTo>
                <a:cubicBezTo>
                  <a:pt x="49" y="63"/>
                  <a:pt x="49" y="61"/>
                  <a:pt x="49" y="59"/>
                </a:cubicBezTo>
                <a:cubicBezTo>
                  <a:pt x="48" y="58"/>
                  <a:pt x="46" y="58"/>
                  <a:pt x="45" y="57"/>
                </a:cubicBezTo>
                <a:cubicBezTo>
                  <a:pt x="43" y="57"/>
                  <a:pt x="40" y="55"/>
                  <a:pt x="34" y="58"/>
                </a:cubicBezTo>
                <a:cubicBezTo>
                  <a:pt x="34" y="58"/>
                  <a:pt x="31" y="60"/>
                  <a:pt x="31" y="64"/>
                </a:cubicBezTo>
                <a:cubicBezTo>
                  <a:pt x="31" y="68"/>
                  <a:pt x="31" y="71"/>
                  <a:pt x="32" y="72"/>
                </a:cubicBezTo>
                <a:cubicBezTo>
                  <a:pt x="32" y="74"/>
                  <a:pt x="34" y="75"/>
                  <a:pt x="35" y="77"/>
                </a:cubicBezTo>
                <a:cubicBezTo>
                  <a:pt x="35" y="77"/>
                  <a:pt x="35" y="78"/>
                  <a:pt x="35" y="78"/>
                </a:cubicBezTo>
                <a:cubicBezTo>
                  <a:pt x="35" y="78"/>
                  <a:pt x="35" y="78"/>
                  <a:pt x="35" y="78"/>
                </a:cubicBezTo>
                <a:cubicBezTo>
                  <a:pt x="34" y="78"/>
                  <a:pt x="31" y="80"/>
                  <a:pt x="31" y="81"/>
                </a:cubicBezTo>
                <a:cubicBezTo>
                  <a:pt x="30" y="82"/>
                  <a:pt x="25" y="83"/>
                  <a:pt x="22" y="85"/>
                </a:cubicBezTo>
                <a:cubicBezTo>
                  <a:pt x="19" y="87"/>
                  <a:pt x="19" y="88"/>
                  <a:pt x="19" y="90"/>
                </a:cubicBezTo>
                <a:cubicBezTo>
                  <a:pt x="18" y="92"/>
                  <a:pt x="17" y="96"/>
                  <a:pt x="17" y="96"/>
                </a:cubicBezTo>
                <a:lnTo>
                  <a:pt x="60" y="96"/>
                </a:lnTo>
                <a:close/>
                <a:moveTo>
                  <a:pt x="148" y="86"/>
                </a:moveTo>
                <a:cubicBezTo>
                  <a:pt x="148" y="91"/>
                  <a:pt x="150" y="111"/>
                  <a:pt x="129" y="112"/>
                </a:cubicBezTo>
                <a:cubicBezTo>
                  <a:pt x="128" y="112"/>
                  <a:pt x="127" y="112"/>
                  <a:pt x="125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05"/>
                  <a:pt x="0" y="97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0" y="13"/>
                  <a:pt x="1" y="12"/>
                </a:cubicBezTo>
                <a:cubicBezTo>
                  <a:pt x="2" y="11"/>
                  <a:pt x="3" y="11"/>
                  <a:pt x="4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22" y="9"/>
                  <a:pt x="18" y="0"/>
                  <a:pt x="18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4" y="0"/>
                  <a:pt x="148" y="2"/>
                  <a:pt x="148" y="8"/>
                </a:cubicBezTo>
                <a:lnTo>
                  <a:pt x="148" y="86"/>
                </a:lnTo>
                <a:close/>
                <a:moveTo>
                  <a:pt x="134" y="18"/>
                </a:moveTo>
                <a:cubicBezTo>
                  <a:pt x="7" y="18"/>
                  <a:pt x="7" y="18"/>
                  <a:pt x="7" y="18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97"/>
                  <a:pt x="7" y="97"/>
                  <a:pt x="7" y="97"/>
                </a:cubicBezTo>
                <a:cubicBezTo>
                  <a:pt x="7" y="101"/>
                  <a:pt x="11" y="105"/>
                  <a:pt x="16" y="105"/>
                </a:cubicBezTo>
                <a:cubicBezTo>
                  <a:pt x="125" y="105"/>
                  <a:pt x="125" y="105"/>
                  <a:pt x="125" y="105"/>
                </a:cubicBezTo>
                <a:cubicBezTo>
                  <a:pt x="130" y="105"/>
                  <a:pt x="134" y="101"/>
                  <a:pt x="134" y="97"/>
                </a:cubicBezTo>
                <a:cubicBezTo>
                  <a:pt x="134" y="95"/>
                  <a:pt x="134" y="95"/>
                  <a:pt x="134" y="95"/>
                </a:cubicBezTo>
                <a:cubicBezTo>
                  <a:pt x="134" y="30"/>
                  <a:pt x="134" y="30"/>
                  <a:pt x="134" y="30"/>
                </a:cubicBezTo>
                <a:lnTo>
                  <a:pt x="134" y="1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131"/>
          <p:cNvSpPr>
            <a:spLocks noEditPoints="1"/>
          </p:cNvSpPr>
          <p:nvPr/>
        </p:nvSpPr>
        <p:spPr bwMode="auto">
          <a:xfrm>
            <a:off x="6372226" y="420688"/>
            <a:ext cx="379413" cy="53975"/>
          </a:xfrm>
          <a:custGeom>
            <a:avLst/>
            <a:gdLst>
              <a:gd name="T0" fmla="*/ 12 w 114"/>
              <a:gd name="T1" fmla="*/ 0 h 16"/>
              <a:gd name="T2" fmla="*/ 8 w 114"/>
              <a:gd name="T3" fmla="*/ 16 h 16"/>
              <a:gd name="T4" fmla="*/ 4 w 114"/>
              <a:gd name="T5" fmla="*/ 9 h 16"/>
              <a:gd name="T6" fmla="*/ 0 w 114"/>
              <a:gd name="T7" fmla="*/ 16 h 16"/>
              <a:gd name="T8" fmla="*/ 4 w 114"/>
              <a:gd name="T9" fmla="*/ 0 h 16"/>
              <a:gd name="T10" fmla="*/ 8 w 114"/>
              <a:gd name="T11" fmla="*/ 6 h 16"/>
              <a:gd name="T12" fmla="*/ 27 w 114"/>
              <a:gd name="T13" fmla="*/ 1 h 16"/>
              <a:gd name="T14" fmla="*/ 28 w 114"/>
              <a:gd name="T15" fmla="*/ 13 h 16"/>
              <a:gd name="T16" fmla="*/ 25 w 114"/>
              <a:gd name="T17" fmla="*/ 16 h 16"/>
              <a:gd name="T18" fmla="*/ 18 w 114"/>
              <a:gd name="T19" fmla="*/ 16 h 16"/>
              <a:gd name="T20" fmla="*/ 15 w 114"/>
              <a:gd name="T21" fmla="*/ 13 h 16"/>
              <a:gd name="T22" fmla="*/ 16 w 114"/>
              <a:gd name="T23" fmla="*/ 1 h 16"/>
              <a:gd name="T24" fmla="*/ 22 w 114"/>
              <a:gd name="T25" fmla="*/ 0 h 16"/>
              <a:gd name="T26" fmla="*/ 27 w 114"/>
              <a:gd name="T27" fmla="*/ 1 h 16"/>
              <a:gd name="T28" fmla="*/ 22 w 114"/>
              <a:gd name="T29" fmla="*/ 2 h 16"/>
              <a:gd name="T30" fmla="*/ 20 w 114"/>
              <a:gd name="T31" fmla="*/ 2 h 16"/>
              <a:gd name="T32" fmla="*/ 20 w 114"/>
              <a:gd name="T33" fmla="*/ 13 h 16"/>
              <a:gd name="T34" fmla="*/ 22 w 114"/>
              <a:gd name="T35" fmla="*/ 14 h 16"/>
              <a:gd name="T36" fmla="*/ 23 w 114"/>
              <a:gd name="T37" fmla="*/ 13 h 16"/>
              <a:gd name="T38" fmla="*/ 29 w 114"/>
              <a:gd name="T39" fmla="*/ 2 h 16"/>
              <a:gd name="T40" fmla="*/ 33 w 114"/>
              <a:gd name="T41" fmla="*/ 16 h 16"/>
              <a:gd name="T42" fmla="*/ 38 w 114"/>
              <a:gd name="T43" fmla="*/ 2 h 16"/>
              <a:gd name="T44" fmla="*/ 42 w 114"/>
              <a:gd name="T45" fmla="*/ 0 h 16"/>
              <a:gd name="T46" fmla="*/ 29 w 114"/>
              <a:gd name="T47" fmla="*/ 2 h 16"/>
              <a:gd name="T48" fmla="*/ 59 w 114"/>
              <a:gd name="T49" fmla="*/ 9 h 16"/>
              <a:gd name="T50" fmla="*/ 55 w 114"/>
              <a:gd name="T51" fmla="*/ 0 h 16"/>
              <a:gd name="T52" fmla="*/ 51 w 114"/>
              <a:gd name="T53" fmla="*/ 16 h 16"/>
              <a:gd name="T54" fmla="*/ 55 w 114"/>
              <a:gd name="T55" fmla="*/ 7 h 16"/>
              <a:gd name="T56" fmla="*/ 55 w 114"/>
              <a:gd name="T57" fmla="*/ 7 h 16"/>
              <a:gd name="T58" fmla="*/ 64 w 114"/>
              <a:gd name="T59" fmla="*/ 16 h 16"/>
              <a:gd name="T60" fmla="*/ 60 w 114"/>
              <a:gd name="T61" fmla="*/ 0 h 16"/>
              <a:gd name="T62" fmla="*/ 67 w 114"/>
              <a:gd name="T63" fmla="*/ 16 h 16"/>
              <a:gd name="T64" fmla="*/ 78 w 114"/>
              <a:gd name="T65" fmla="*/ 13 h 16"/>
              <a:gd name="T66" fmla="*/ 72 w 114"/>
              <a:gd name="T67" fmla="*/ 9 h 16"/>
              <a:gd name="T68" fmla="*/ 76 w 114"/>
              <a:gd name="T69" fmla="*/ 6 h 16"/>
              <a:gd name="T70" fmla="*/ 72 w 114"/>
              <a:gd name="T71" fmla="*/ 2 h 16"/>
              <a:gd name="T72" fmla="*/ 78 w 114"/>
              <a:gd name="T73" fmla="*/ 0 h 16"/>
              <a:gd name="T74" fmla="*/ 67 w 114"/>
              <a:gd name="T75" fmla="*/ 16 h 16"/>
              <a:gd name="T76" fmla="*/ 93 w 114"/>
              <a:gd name="T77" fmla="*/ 9 h 16"/>
              <a:gd name="T78" fmla="*/ 93 w 114"/>
              <a:gd name="T79" fmla="*/ 8 h 16"/>
              <a:gd name="T80" fmla="*/ 88 w 114"/>
              <a:gd name="T81" fmla="*/ 0 h 16"/>
              <a:gd name="T82" fmla="*/ 86 w 114"/>
              <a:gd name="T83" fmla="*/ 9 h 16"/>
              <a:gd name="T84" fmla="*/ 85 w 114"/>
              <a:gd name="T85" fmla="*/ 8 h 16"/>
              <a:gd name="T86" fmla="*/ 79 w 114"/>
              <a:gd name="T87" fmla="*/ 0 h 16"/>
              <a:gd name="T88" fmla="*/ 87 w 114"/>
              <a:gd name="T89" fmla="*/ 16 h 16"/>
              <a:gd name="T90" fmla="*/ 89 w 114"/>
              <a:gd name="T91" fmla="*/ 7 h 16"/>
              <a:gd name="T92" fmla="*/ 90 w 114"/>
              <a:gd name="T93" fmla="*/ 8 h 16"/>
              <a:gd name="T94" fmla="*/ 95 w 114"/>
              <a:gd name="T95" fmla="*/ 16 h 16"/>
              <a:gd name="T96" fmla="*/ 95 w 114"/>
              <a:gd name="T97" fmla="*/ 0 h 16"/>
              <a:gd name="T98" fmla="*/ 110 w 114"/>
              <a:gd name="T99" fmla="*/ 7 h 16"/>
              <a:gd name="T100" fmla="*/ 106 w 114"/>
              <a:gd name="T101" fmla="*/ 3 h 16"/>
              <a:gd name="T102" fmla="*/ 109 w 114"/>
              <a:gd name="T103" fmla="*/ 2 h 16"/>
              <a:gd name="T104" fmla="*/ 114 w 114"/>
              <a:gd name="T105" fmla="*/ 4 h 16"/>
              <a:gd name="T106" fmla="*/ 108 w 114"/>
              <a:gd name="T107" fmla="*/ 0 h 16"/>
              <a:gd name="T108" fmla="*/ 103 w 114"/>
              <a:gd name="T109" fmla="*/ 1 h 16"/>
              <a:gd name="T110" fmla="*/ 102 w 114"/>
              <a:gd name="T111" fmla="*/ 5 h 16"/>
              <a:gd name="T112" fmla="*/ 107 w 114"/>
              <a:gd name="T113" fmla="*/ 9 h 16"/>
              <a:gd name="T114" fmla="*/ 109 w 114"/>
              <a:gd name="T115" fmla="*/ 12 h 16"/>
              <a:gd name="T116" fmla="*/ 106 w 114"/>
              <a:gd name="T117" fmla="*/ 13 h 16"/>
              <a:gd name="T118" fmla="*/ 101 w 114"/>
              <a:gd name="T119" fmla="*/ 11 h 16"/>
              <a:gd name="T120" fmla="*/ 107 w 114"/>
              <a:gd name="T121" fmla="*/ 16 h 16"/>
              <a:gd name="T122" fmla="*/ 114 w 114"/>
              <a:gd name="T123" fmla="*/ 12 h 16"/>
              <a:gd name="T124" fmla="*/ 110 w 114"/>
              <a:gd name="T125" fmla="*/ 7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4" h="16">
                <a:moveTo>
                  <a:pt x="8" y="0"/>
                </a:moveTo>
                <a:cubicBezTo>
                  <a:pt x="12" y="0"/>
                  <a:pt x="12" y="0"/>
                  <a:pt x="12" y="0"/>
                </a:cubicBezTo>
                <a:cubicBezTo>
                  <a:pt x="12" y="16"/>
                  <a:pt x="12" y="16"/>
                  <a:pt x="12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9"/>
                  <a:pt x="8" y="9"/>
                  <a:pt x="8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16"/>
                  <a:pt x="4" y="16"/>
                  <a:pt x="4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0"/>
                  <a:pt x="0" y="0"/>
                  <a:pt x="0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6"/>
                  <a:pt x="4" y="6"/>
                  <a:pt x="4" y="6"/>
                </a:cubicBezTo>
                <a:cubicBezTo>
                  <a:pt x="8" y="6"/>
                  <a:pt x="8" y="6"/>
                  <a:pt x="8" y="6"/>
                </a:cubicBezTo>
                <a:lnTo>
                  <a:pt x="8" y="0"/>
                </a:lnTo>
                <a:close/>
                <a:moveTo>
                  <a:pt x="27" y="1"/>
                </a:moveTo>
                <a:cubicBezTo>
                  <a:pt x="27" y="2"/>
                  <a:pt x="28" y="2"/>
                  <a:pt x="28" y="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4"/>
                  <a:pt x="27" y="14"/>
                </a:cubicBezTo>
                <a:cubicBezTo>
                  <a:pt x="26" y="15"/>
                  <a:pt x="26" y="15"/>
                  <a:pt x="25" y="16"/>
                </a:cubicBezTo>
                <a:cubicBezTo>
                  <a:pt x="24" y="16"/>
                  <a:pt x="23" y="16"/>
                  <a:pt x="22" y="16"/>
                </a:cubicBezTo>
                <a:cubicBezTo>
                  <a:pt x="20" y="16"/>
                  <a:pt x="19" y="16"/>
                  <a:pt x="18" y="16"/>
                </a:cubicBezTo>
                <a:cubicBezTo>
                  <a:pt x="17" y="15"/>
                  <a:pt x="17" y="15"/>
                  <a:pt x="16" y="14"/>
                </a:cubicBezTo>
                <a:cubicBezTo>
                  <a:pt x="16" y="14"/>
                  <a:pt x="15" y="13"/>
                  <a:pt x="15" y="1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2"/>
                  <a:pt x="16" y="2"/>
                  <a:pt x="16" y="1"/>
                </a:cubicBezTo>
                <a:cubicBezTo>
                  <a:pt x="17" y="1"/>
                  <a:pt x="17" y="0"/>
                  <a:pt x="18" y="0"/>
                </a:cubicBezTo>
                <a:cubicBezTo>
                  <a:pt x="19" y="0"/>
                  <a:pt x="20" y="0"/>
                  <a:pt x="22" y="0"/>
                </a:cubicBezTo>
                <a:cubicBezTo>
                  <a:pt x="23" y="0"/>
                  <a:pt x="24" y="0"/>
                  <a:pt x="25" y="0"/>
                </a:cubicBezTo>
                <a:cubicBezTo>
                  <a:pt x="26" y="0"/>
                  <a:pt x="26" y="1"/>
                  <a:pt x="27" y="1"/>
                </a:cubicBezTo>
                <a:close/>
                <a:moveTo>
                  <a:pt x="23" y="3"/>
                </a:moveTo>
                <a:cubicBezTo>
                  <a:pt x="23" y="3"/>
                  <a:pt x="23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2"/>
                  <a:pt x="20" y="2"/>
                  <a:pt x="20" y="2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20" y="13"/>
                  <a:pt x="21" y="14"/>
                </a:cubicBezTo>
                <a:cubicBezTo>
                  <a:pt x="21" y="14"/>
                  <a:pt x="21" y="14"/>
                  <a:pt x="22" y="14"/>
                </a:cubicBezTo>
                <a:cubicBezTo>
                  <a:pt x="22" y="14"/>
                  <a:pt x="23" y="14"/>
                  <a:pt x="23" y="13"/>
                </a:cubicBezTo>
                <a:cubicBezTo>
                  <a:pt x="23" y="13"/>
                  <a:pt x="23" y="13"/>
                  <a:pt x="23" y="13"/>
                </a:cubicBezTo>
                <a:lnTo>
                  <a:pt x="23" y="3"/>
                </a:lnTo>
                <a:close/>
                <a:moveTo>
                  <a:pt x="29" y="2"/>
                </a:moveTo>
                <a:cubicBezTo>
                  <a:pt x="33" y="2"/>
                  <a:pt x="33" y="2"/>
                  <a:pt x="33" y="2"/>
                </a:cubicBezTo>
                <a:cubicBezTo>
                  <a:pt x="33" y="16"/>
                  <a:pt x="33" y="16"/>
                  <a:pt x="33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2"/>
                  <a:pt x="38" y="2"/>
                  <a:pt x="38" y="2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0"/>
                  <a:pt x="42" y="0"/>
                  <a:pt x="42" y="0"/>
                </a:cubicBezTo>
                <a:cubicBezTo>
                  <a:pt x="29" y="0"/>
                  <a:pt x="29" y="0"/>
                  <a:pt x="29" y="0"/>
                </a:cubicBezTo>
                <a:lnTo>
                  <a:pt x="29" y="2"/>
                </a:lnTo>
                <a:close/>
                <a:moveTo>
                  <a:pt x="60" y="9"/>
                </a:moveTo>
                <a:cubicBezTo>
                  <a:pt x="59" y="9"/>
                  <a:pt x="59" y="9"/>
                  <a:pt x="59" y="9"/>
                </a:cubicBezTo>
                <a:cubicBezTo>
                  <a:pt x="59" y="8"/>
                  <a:pt x="59" y="8"/>
                  <a:pt x="59" y="8"/>
                </a:cubicBezTo>
                <a:cubicBezTo>
                  <a:pt x="55" y="0"/>
                  <a:pt x="55" y="0"/>
                  <a:pt x="5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16"/>
                  <a:pt x="51" y="16"/>
                  <a:pt x="51" y="16"/>
                </a:cubicBezTo>
                <a:cubicBezTo>
                  <a:pt x="55" y="16"/>
                  <a:pt x="55" y="16"/>
                  <a:pt x="55" y="16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7"/>
                  <a:pt x="55" y="7"/>
                  <a:pt x="55" y="7"/>
                </a:cubicBezTo>
                <a:cubicBezTo>
                  <a:pt x="60" y="16"/>
                  <a:pt x="60" y="16"/>
                  <a:pt x="60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0"/>
                  <a:pt x="64" y="0"/>
                  <a:pt x="64" y="0"/>
                </a:cubicBezTo>
                <a:cubicBezTo>
                  <a:pt x="60" y="0"/>
                  <a:pt x="60" y="0"/>
                  <a:pt x="60" y="0"/>
                </a:cubicBezTo>
                <a:lnTo>
                  <a:pt x="60" y="9"/>
                </a:lnTo>
                <a:close/>
                <a:moveTo>
                  <a:pt x="67" y="16"/>
                </a:moveTo>
                <a:cubicBezTo>
                  <a:pt x="78" y="16"/>
                  <a:pt x="78" y="16"/>
                  <a:pt x="78" y="16"/>
                </a:cubicBezTo>
                <a:cubicBezTo>
                  <a:pt x="78" y="13"/>
                  <a:pt x="78" y="13"/>
                  <a:pt x="78" y="13"/>
                </a:cubicBezTo>
                <a:cubicBezTo>
                  <a:pt x="72" y="13"/>
                  <a:pt x="72" y="13"/>
                  <a:pt x="72" y="13"/>
                </a:cubicBezTo>
                <a:cubicBezTo>
                  <a:pt x="72" y="9"/>
                  <a:pt x="72" y="9"/>
                  <a:pt x="72" y="9"/>
                </a:cubicBezTo>
                <a:cubicBezTo>
                  <a:pt x="76" y="9"/>
                  <a:pt x="76" y="9"/>
                  <a:pt x="76" y="9"/>
                </a:cubicBezTo>
                <a:cubicBezTo>
                  <a:pt x="76" y="6"/>
                  <a:pt x="76" y="6"/>
                  <a:pt x="76" y="6"/>
                </a:cubicBezTo>
                <a:cubicBezTo>
                  <a:pt x="72" y="6"/>
                  <a:pt x="72" y="6"/>
                  <a:pt x="72" y="6"/>
                </a:cubicBezTo>
                <a:cubicBezTo>
                  <a:pt x="72" y="2"/>
                  <a:pt x="72" y="2"/>
                  <a:pt x="72" y="2"/>
                </a:cubicBezTo>
                <a:cubicBezTo>
                  <a:pt x="78" y="2"/>
                  <a:pt x="78" y="2"/>
                  <a:pt x="78" y="2"/>
                </a:cubicBezTo>
                <a:cubicBezTo>
                  <a:pt x="78" y="0"/>
                  <a:pt x="78" y="0"/>
                  <a:pt x="78" y="0"/>
                </a:cubicBezTo>
                <a:cubicBezTo>
                  <a:pt x="67" y="0"/>
                  <a:pt x="67" y="0"/>
                  <a:pt x="67" y="0"/>
                </a:cubicBezTo>
                <a:lnTo>
                  <a:pt x="67" y="16"/>
                </a:lnTo>
                <a:close/>
                <a:moveTo>
                  <a:pt x="93" y="8"/>
                </a:moveTo>
                <a:cubicBezTo>
                  <a:pt x="93" y="9"/>
                  <a:pt x="93" y="9"/>
                  <a:pt x="93" y="9"/>
                </a:cubicBezTo>
                <a:cubicBezTo>
                  <a:pt x="93" y="9"/>
                  <a:pt x="93" y="9"/>
                  <a:pt x="93" y="9"/>
                </a:cubicBezTo>
                <a:cubicBezTo>
                  <a:pt x="93" y="8"/>
                  <a:pt x="93" y="8"/>
                  <a:pt x="93" y="8"/>
                </a:cubicBezTo>
                <a:cubicBezTo>
                  <a:pt x="91" y="0"/>
                  <a:pt x="91" y="0"/>
                  <a:pt x="91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9"/>
                  <a:pt x="86" y="9"/>
                  <a:pt x="86" y="9"/>
                </a:cubicBezTo>
                <a:cubicBezTo>
                  <a:pt x="85" y="9"/>
                  <a:pt x="85" y="9"/>
                  <a:pt x="85" y="9"/>
                </a:cubicBezTo>
                <a:cubicBezTo>
                  <a:pt x="85" y="8"/>
                  <a:pt x="85" y="8"/>
                  <a:pt x="85" y="8"/>
                </a:cubicBezTo>
                <a:cubicBezTo>
                  <a:pt x="83" y="0"/>
                  <a:pt x="83" y="0"/>
                  <a:pt x="83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3" y="16"/>
                  <a:pt x="83" y="16"/>
                  <a:pt x="83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9" y="8"/>
                  <a:pt x="89" y="8"/>
                  <a:pt x="89" y="8"/>
                </a:cubicBezTo>
                <a:cubicBezTo>
                  <a:pt x="89" y="7"/>
                  <a:pt x="89" y="7"/>
                  <a:pt x="89" y="7"/>
                </a:cubicBezTo>
                <a:cubicBezTo>
                  <a:pt x="89" y="7"/>
                  <a:pt x="89" y="7"/>
                  <a:pt x="89" y="7"/>
                </a:cubicBezTo>
                <a:cubicBezTo>
                  <a:pt x="90" y="8"/>
                  <a:pt x="90" y="8"/>
                  <a:pt x="90" y="8"/>
                </a:cubicBezTo>
                <a:cubicBezTo>
                  <a:pt x="92" y="16"/>
                  <a:pt x="92" y="16"/>
                  <a:pt x="92" y="16"/>
                </a:cubicBezTo>
                <a:cubicBezTo>
                  <a:pt x="95" y="16"/>
                  <a:pt x="95" y="16"/>
                  <a:pt x="95" y="16"/>
                </a:cubicBezTo>
                <a:cubicBezTo>
                  <a:pt x="99" y="0"/>
                  <a:pt x="99" y="0"/>
                  <a:pt x="99" y="0"/>
                </a:cubicBezTo>
                <a:cubicBezTo>
                  <a:pt x="95" y="0"/>
                  <a:pt x="95" y="0"/>
                  <a:pt x="95" y="0"/>
                </a:cubicBezTo>
                <a:lnTo>
                  <a:pt x="93" y="8"/>
                </a:lnTo>
                <a:close/>
                <a:moveTo>
                  <a:pt x="110" y="7"/>
                </a:moveTo>
                <a:cubicBezTo>
                  <a:pt x="108" y="6"/>
                  <a:pt x="107" y="5"/>
                  <a:pt x="107" y="5"/>
                </a:cubicBezTo>
                <a:cubicBezTo>
                  <a:pt x="106" y="4"/>
                  <a:pt x="106" y="4"/>
                  <a:pt x="106" y="3"/>
                </a:cubicBezTo>
                <a:cubicBezTo>
                  <a:pt x="106" y="2"/>
                  <a:pt x="106" y="2"/>
                  <a:pt x="107" y="2"/>
                </a:cubicBezTo>
                <a:cubicBezTo>
                  <a:pt x="108" y="2"/>
                  <a:pt x="109" y="2"/>
                  <a:pt x="109" y="2"/>
                </a:cubicBezTo>
                <a:cubicBezTo>
                  <a:pt x="109" y="3"/>
                  <a:pt x="109" y="3"/>
                  <a:pt x="109" y="4"/>
                </a:cubicBezTo>
                <a:cubicBezTo>
                  <a:pt x="114" y="4"/>
                  <a:pt x="114" y="4"/>
                  <a:pt x="114" y="4"/>
                </a:cubicBezTo>
                <a:cubicBezTo>
                  <a:pt x="114" y="3"/>
                  <a:pt x="113" y="2"/>
                  <a:pt x="113" y="1"/>
                </a:cubicBezTo>
                <a:cubicBezTo>
                  <a:pt x="112" y="0"/>
                  <a:pt x="110" y="0"/>
                  <a:pt x="108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5" y="0"/>
                  <a:pt x="104" y="0"/>
                  <a:pt x="103" y="1"/>
                </a:cubicBezTo>
                <a:cubicBezTo>
                  <a:pt x="102" y="1"/>
                  <a:pt x="101" y="2"/>
                  <a:pt x="101" y="3"/>
                </a:cubicBezTo>
                <a:cubicBezTo>
                  <a:pt x="101" y="4"/>
                  <a:pt x="102" y="4"/>
                  <a:pt x="102" y="5"/>
                </a:cubicBezTo>
                <a:cubicBezTo>
                  <a:pt x="102" y="5"/>
                  <a:pt x="103" y="6"/>
                  <a:pt x="104" y="7"/>
                </a:cubicBezTo>
                <a:cubicBezTo>
                  <a:pt x="105" y="8"/>
                  <a:pt x="106" y="9"/>
                  <a:pt x="107" y="9"/>
                </a:cubicBezTo>
                <a:cubicBezTo>
                  <a:pt x="107" y="10"/>
                  <a:pt x="108" y="10"/>
                  <a:pt x="108" y="10"/>
                </a:cubicBezTo>
                <a:cubicBezTo>
                  <a:pt x="109" y="11"/>
                  <a:pt x="109" y="12"/>
                  <a:pt x="109" y="12"/>
                </a:cubicBezTo>
                <a:cubicBezTo>
                  <a:pt x="109" y="13"/>
                  <a:pt x="109" y="14"/>
                  <a:pt x="107" y="14"/>
                </a:cubicBezTo>
                <a:cubicBezTo>
                  <a:pt x="107" y="14"/>
                  <a:pt x="106" y="14"/>
                  <a:pt x="106" y="13"/>
                </a:cubicBezTo>
                <a:cubicBezTo>
                  <a:pt x="105" y="13"/>
                  <a:pt x="105" y="12"/>
                  <a:pt x="105" y="11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1" y="13"/>
                  <a:pt x="101" y="14"/>
                  <a:pt x="102" y="15"/>
                </a:cubicBezTo>
                <a:cubicBezTo>
                  <a:pt x="103" y="16"/>
                  <a:pt x="105" y="16"/>
                  <a:pt x="107" y="16"/>
                </a:cubicBezTo>
                <a:cubicBezTo>
                  <a:pt x="110" y="16"/>
                  <a:pt x="111" y="16"/>
                  <a:pt x="112" y="15"/>
                </a:cubicBezTo>
                <a:cubicBezTo>
                  <a:pt x="113" y="14"/>
                  <a:pt x="114" y="13"/>
                  <a:pt x="114" y="12"/>
                </a:cubicBezTo>
                <a:cubicBezTo>
                  <a:pt x="114" y="11"/>
                  <a:pt x="113" y="10"/>
                  <a:pt x="112" y="9"/>
                </a:cubicBezTo>
                <a:cubicBezTo>
                  <a:pt x="112" y="9"/>
                  <a:pt x="111" y="8"/>
                  <a:pt x="110" y="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Freeform 132"/>
          <p:cNvSpPr>
            <a:spLocks noEditPoints="1"/>
          </p:cNvSpPr>
          <p:nvPr/>
        </p:nvSpPr>
        <p:spPr bwMode="auto">
          <a:xfrm>
            <a:off x="3489326" y="311150"/>
            <a:ext cx="427038" cy="428625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71 w 128"/>
              <a:gd name="T11" fmla="*/ 99 h 128"/>
              <a:gd name="T12" fmla="*/ 48 w 128"/>
              <a:gd name="T13" fmla="*/ 99 h 128"/>
              <a:gd name="T14" fmla="*/ 75 w 128"/>
              <a:gd name="T15" fmla="*/ 73 h 128"/>
              <a:gd name="T16" fmla="*/ 23 w 128"/>
              <a:gd name="T17" fmla="*/ 73 h 128"/>
              <a:gd name="T18" fmla="*/ 23 w 128"/>
              <a:gd name="T19" fmla="*/ 56 h 128"/>
              <a:gd name="T20" fmla="*/ 75 w 128"/>
              <a:gd name="T21" fmla="*/ 56 h 128"/>
              <a:gd name="T22" fmla="*/ 48 w 128"/>
              <a:gd name="T23" fmla="*/ 29 h 128"/>
              <a:gd name="T24" fmla="*/ 71 w 128"/>
              <a:gd name="T25" fmla="*/ 30 h 128"/>
              <a:gd name="T26" fmla="*/ 106 w 128"/>
              <a:gd name="T27" fmla="*/ 64 h 128"/>
              <a:gd name="T28" fmla="*/ 71 w 128"/>
              <a:gd name="T29" fmla="*/ 9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100"/>
                  <a:pt x="29" y="128"/>
                  <a:pt x="64" y="128"/>
                </a:cubicBezTo>
                <a:cubicBezTo>
                  <a:pt x="100" y="128"/>
                  <a:pt x="128" y="100"/>
                  <a:pt x="128" y="64"/>
                </a:cubicBezTo>
                <a:cubicBezTo>
                  <a:pt x="128" y="29"/>
                  <a:pt x="100" y="0"/>
                  <a:pt x="64" y="0"/>
                </a:cubicBezTo>
                <a:close/>
                <a:moveTo>
                  <a:pt x="71" y="99"/>
                </a:moveTo>
                <a:cubicBezTo>
                  <a:pt x="48" y="99"/>
                  <a:pt x="48" y="99"/>
                  <a:pt x="48" y="99"/>
                </a:cubicBezTo>
                <a:cubicBezTo>
                  <a:pt x="75" y="73"/>
                  <a:pt x="75" y="73"/>
                  <a:pt x="75" y="73"/>
                </a:cubicBezTo>
                <a:cubicBezTo>
                  <a:pt x="23" y="73"/>
                  <a:pt x="23" y="73"/>
                  <a:pt x="23" y="73"/>
                </a:cubicBezTo>
                <a:cubicBezTo>
                  <a:pt x="23" y="56"/>
                  <a:pt x="23" y="56"/>
                  <a:pt x="23" y="56"/>
                </a:cubicBezTo>
                <a:cubicBezTo>
                  <a:pt x="75" y="56"/>
                  <a:pt x="75" y="56"/>
                  <a:pt x="75" y="56"/>
                </a:cubicBezTo>
                <a:cubicBezTo>
                  <a:pt x="48" y="29"/>
                  <a:pt x="48" y="29"/>
                  <a:pt x="48" y="29"/>
                </a:cubicBezTo>
                <a:cubicBezTo>
                  <a:pt x="71" y="30"/>
                  <a:pt x="71" y="30"/>
                  <a:pt x="71" y="30"/>
                </a:cubicBezTo>
                <a:cubicBezTo>
                  <a:pt x="106" y="64"/>
                  <a:pt x="106" y="64"/>
                  <a:pt x="106" y="64"/>
                </a:cubicBezTo>
                <a:lnTo>
                  <a:pt x="71" y="9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Freeform 133"/>
          <p:cNvSpPr>
            <a:spLocks noEditPoints="1"/>
          </p:cNvSpPr>
          <p:nvPr/>
        </p:nvSpPr>
        <p:spPr bwMode="auto">
          <a:xfrm>
            <a:off x="6411913" y="4141788"/>
            <a:ext cx="311150" cy="454025"/>
          </a:xfrm>
          <a:custGeom>
            <a:avLst/>
            <a:gdLst>
              <a:gd name="T0" fmla="*/ 93 w 93"/>
              <a:gd name="T1" fmla="*/ 89 h 136"/>
              <a:gd name="T2" fmla="*/ 93 w 93"/>
              <a:gd name="T3" fmla="*/ 120 h 136"/>
              <a:gd name="T4" fmla="*/ 77 w 93"/>
              <a:gd name="T5" fmla="*/ 136 h 136"/>
              <a:gd name="T6" fmla="*/ 48 w 93"/>
              <a:gd name="T7" fmla="*/ 136 h 136"/>
              <a:gd name="T8" fmla="*/ 36 w 93"/>
              <a:gd name="T9" fmla="*/ 131 h 136"/>
              <a:gd name="T10" fmla="*/ 5 w 93"/>
              <a:gd name="T11" fmla="*/ 100 h 136"/>
              <a:gd name="T12" fmla="*/ 5 w 93"/>
              <a:gd name="T13" fmla="*/ 91 h 136"/>
              <a:gd name="T14" fmla="*/ 7 w 93"/>
              <a:gd name="T15" fmla="*/ 89 h 136"/>
              <a:gd name="T16" fmla="*/ 11 w 93"/>
              <a:gd name="T17" fmla="*/ 87 h 136"/>
              <a:gd name="T18" fmla="*/ 15 w 93"/>
              <a:gd name="T19" fmla="*/ 89 h 136"/>
              <a:gd name="T20" fmla="*/ 32 w 93"/>
              <a:gd name="T21" fmla="*/ 105 h 136"/>
              <a:gd name="T22" fmla="*/ 32 w 93"/>
              <a:gd name="T23" fmla="*/ 44 h 136"/>
              <a:gd name="T24" fmla="*/ 38 w 93"/>
              <a:gd name="T25" fmla="*/ 38 h 136"/>
              <a:gd name="T26" fmla="*/ 40 w 93"/>
              <a:gd name="T27" fmla="*/ 38 h 136"/>
              <a:gd name="T28" fmla="*/ 46 w 93"/>
              <a:gd name="T29" fmla="*/ 44 h 136"/>
              <a:gd name="T30" fmla="*/ 46 w 93"/>
              <a:gd name="T31" fmla="*/ 78 h 136"/>
              <a:gd name="T32" fmla="*/ 48 w 93"/>
              <a:gd name="T33" fmla="*/ 77 h 136"/>
              <a:gd name="T34" fmla="*/ 52 w 93"/>
              <a:gd name="T35" fmla="*/ 77 h 136"/>
              <a:gd name="T36" fmla="*/ 59 w 93"/>
              <a:gd name="T37" fmla="*/ 78 h 136"/>
              <a:gd name="T38" fmla="*/ 60 w 93"/>
              <a:gd name="T39" fmla="*/ 78 h 136"/>
              <a:gd name="T40" fmla="*/ 60 w 93"/>
              <a:gd name="T41" fmla="*/ 83 h 136"/>
              <a:gd name="T42" fmla="*/ 61 w 93"/>
              <a:gd name="T43" fmla="*/ 84 h 136"/>
              <a:gd name="T44" fmla="*/ 62 w 93"/>
              <a:gd name="T45" fmla="*/ 83 h 136"/>
              <a:gd name="T46" fmla="*/ 62 w 93"/>
              <a:gd name="T47" fmla="*/ 78 h 136"/>
              <a:gd name="T48" fmla="*/ 65 w 93"/>
              <a:gd name="T49" fmla="*/ 78 h 136"/>
              <a:gd name="T50" fmla="*/ 72 w 93"/>
              <a:gd name="T51" fmla="*/ 80 h 136"/>
              <a:gd name="T52" fmla="*/ 72 w 93"/>
              <a:gd name="T53" fmla="*/ 80 h 136"/>
              <a:gd name="T54" fmla="*/ 72 w 93"/>
              <a:gd name="T55" fmla="*/ 85 h 136"/>
              <a:gd name="T56" fmla="*/ 73 w 93"/>
              <a:gd name="T57" fmla="*/ 86 h 136"/>
              <a:gd name="T58" fmla="*/ 75 w 93"/>
              <a:gd name="T59" fmla="*/ 85 h 136"/>
              <a:gd name="T60" fmla="*/ 75 w 93"/>
              <a:gd name="T61" fmla="*/ 79 h 136"/>
              <a:gd name="T62" fmla="*/ 77 w 93"/>
              <a:gd name="T63" fmla="*/ 79 h 136"/>
              <a:gd name="T64" fmla="*/ 84 w 93"/>
              <a:gd name="T65" fmla="*/ 81 h 136"/>
              <a:gd name="T66" fmla="*/ 84 w 93"/>
              <a:gd name="T67" fmla="*/ 81 h 136"/>
              <a:gd name="T68" fmla="*/ 85 w 93"/>
              <a:gd name="T69" fmla="*/ 81 h 136"/>
              <a:gd name="T70" fmla="*/ 85 w 93"/>
              <a:gd name="T71" fmla="*/ 81 h 136"/>
              <a:gd name="T72" fmla="*/ 85 w 93"/>
              <a:gd name="T73" fmla="*/ 86 h 136"/>
              <a:gd name="T74" fmla="*/ 86 w 93"/>
              <a:gd name="T75" fmla="*/ 87 h 136"/>
              <a:gd name="T76" fmla="*/ 87 w 93"/>
              <a:gd name="T77" fmla="*/ 86 h 136"/>
              <a:gd name="T78" fmla="*/ 87 w 93"/>
              <a:gd name="T79" fmla="*/ 81 h 136"/>
              <a:gd name="T80" fmla="*/ 93 w 93"/>
              <a:gd name="T81" fmla="*/ 89 h 136"/>
              <a:gd name="T82" fmla="*/ 57 w 93"/>
              <a:gd name="T83" fmla="*/ 39 h 136"/>
              <a:gd name="T84" fmla="*/ 38 w 93"/>
              <a:gd name="T85" fmla="*/ 19 h 136"/>
              <a:gd name="T86" fmla="*/ 18 w 93"/>
              <a:gd name="T87" fmla="*/ 39 h 136"/>
              <a:gd name="T88" fmla="*/ 25 w 93"/>
              <a:gd name="T89" fmla="*/ 53 h 136"/>
              <a:gd name="T90" fmla="*/ 25 w 93"/>
              <a:gd name="T91" fmla="*/ 44 h 136"/>
              <a:gd name="T92" fmla="*/ 38 w 93"/>
              <a:gd name="T93" fmla="*/ 31 h 136"/>
              <a:gd name="T94" fmla="*/ 40 w 93"/>
              <a:gd name="T95" fmla="*/ 31 h 136"/>
              <a:gd name="T96" fmla="*/ 53 w 93"/>
              <a:gd name="T97" fmla="*/ 44 h 136"/>
              <a:gd name="T98" fmla="*/ 53 w 93"/>
              <a:gd name="T99" fmla="*/ 51 h 136"/>
              <a:gd name="T100" fmla="*/ 57 w 93"/>
              <a:gd name="T101" fmla="*/ 39 h 136"/>
              <a:gd name="T102" fmla="*/ 25 w 93"/>
              <a:gd name="T103" fmla="*/ 74 h 136"/>
              <a:gd name="T104" fmla="*/ 25 w 93"/>
              <a:gd name="T105" fmla="*/ 65 h 136"/>
              <a:gd name="T106" fmla="*/ 9 w 93"/>
              <a:gd name="T107" fmla="*/ 39 h 136"/>
              <a:gd name="T108" fmla="*/ 38 w 93"/>
              <a:gd name="T109" fmla="*/ 9 h 136"/>
              <a:gd name="T110" fmla="*/ 67 w 93"/>
              <a:gd name="T111" fmla="*/ 39 h 136"/>
              <a:gd name="T112" fmla="*/ 53 w 93"/>
              <a:gd name="T113" fmla="*/ 64 h 136"/>
              <a:gd name="T114" fmla="*/ 53 w 93"/>
              <a:gd name="T115" fmla="*/ 70 h 136"/>
              <a:gd name="T116" fmla="*/ 58 w 93"/>
              <a:gd name="T117" fmla="*/ 71 h 136"/>
              <a:gd name="T118" fmla="*/ 76 w 93"/>
              <a:gd name="T119" fmla="*/ 39 h 136"/>
              <a:gd name="T120" fmla="*/ 38 w 93"/>
              <a:gd name="T121" fmla="*/ 0 h 136"/>
              <a:gd name="T122" fmla="*/ 0 w 93"/>
              <a:gd name="T123" fmla="*/ 39 h 136"/>
              <a:gd name="T124" fmla="*/ 25 w 93"/>
              <a:gd name="T125" fmla="*/ 74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3" h="136">
                <a:moveTo>
                  <a:pt x="93" y="89"/>
                </a:moveTo>
                <a:cubicBezTo>
                  <a:pt x="93" y="120"/>
                  <a:pt x="93" y="120"/>
                  <a:pt x="93" y="120"/>
                </a:cubicBezTo>
                <a:cubicBezTo>
                  <a:pt x="93" y="129"/>
                  <a:pt x="86" y="136"/>
                  <a:pt x="77" y="136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3" y="136"/>
                  <a:pt x="39" y="134"/>
                  <a:pt x="36" y="131"/>
                </a:cubicBezTo>
                <a:cubicBezTo>
                  <a:pt x="5" y="100"/>
                  <a:pt x="5" y="100"/>
                  <a:pt x="5" y="100"/>
                </a:cubicBezTo>
                <a:cubicBezTo>
                  <a:pt x="2" y="97"/>
                  <a:pt x="2" y="94"/>
                  <a:pt x="5" y="91"/>
                </a:cubicBezTo>
                <a:cubicBezTo>
                  <a:pt x="7" y="89"/>
                  <a:pt x="7" y="89"/>
                  <a:pt x="7" y="89"/>
                </a:cubicBezTo>
                <a:cubicBezTo>
                  <a:pt x="8" y="88"/>
                  <a:pt x="10" y="87"/>
                  <a:pt x="11" y="87"/>
                </a:cubicBezTo>
                <a:cubicBezTo>
                  <a:pt x="13" y="87"/>
                  <a:pt x="14" y="88"/>
                  <a:pt x="15" y="89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0"/>
                  <a:pt x="34" y="38"/>
                  <a:pt x="38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3" y="38"/>
                  <a:pt x="46" y="40"/>
                  <a:pt x="46" y="44"/>
                </a:cubicBezTo>
                <a:cubicBezTo>
                  <a:pt x="46" y="78"/>
                  <a:pt x="46" y="78"/>
                  <a:pt x="46" y="78"/>
                </a:cubicBezTo>
                <a:cubicBezTo>
                  <a:pt x="48" y="77"/>
                  <a:pt x="48" y="77"/>
                  <a:pt x="48" y="77"/>
                </a:cubicBezTo>
                <a:cubicBezTo>
                  <a:pt x="50" y="77"/>
                  <a:pt x="51" y="77"/>
                  <a:pt x="52" y="77"/>
                </a:cubicBezTo>
                <a:cubicBezTo>
                  <a:pt x="57" y="77"/>
                  <a:pt x="59" y="78"/>
                  <a:pt x="59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83"/>
                  <a:pt x="60" y="83"/>
                  <a:pt x="60" y="83"/>
                </a:cubicBezTo>
                <a:cubicBezTo>
                  <a:pt x="60" y="83"/>
                  <a:pt x="60" y="84"/>
                  <a:pt x="61" y="84"/>
                </a:cubicBezTo>
                <a:cubicBezTo>
                  <a:pt x="61" y="84"/>
                  <a:pt x="62" y="83"/>
                  <a:pt x="62" y="83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3" y="78"/>
                  <a:pt x="65" y="78"/>
                </a:cubicBezTo>
                <a:cubicBezTo>
                  <a:pt x="67" y="78"/>
                  <a:pt x="70" y="79"/>
                  <a:pt x="72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5"/>
                  <a:pt x="72" y="85"/>
                  <a:pt x="72" y="85"/>
                </a:cubicBezTo>
                <a:cubicBezTo>
                  <a:pt x="72" y="85"/>
                  <a:pt x="73" y="86"/>
                  <a:pt x="73" y="86"/>
                </a:cubicBezTo>
                <a:cubicBezTo>
                  <a:pt x="74" y="86"/>
                  <a:pt x="75" y="85"/>
                  <a:pt x="75" y="85"/>
                </a:cubicBezTo>
                <a:cubicBezTo>
                  <a:pt x="75" y="79"/>
                  <a:pt x="75" y="79"/>
                  <a:pt x="75" y="79"/>
                </a:cubicBezTo>
                <a:cubicBezTo>
                  <a:pt x="75" y="79"/>
                  <a:pt x="76" y="79"/>
                  <a:pt x="77" y="79"/>
                </a:cubicBezTo>
                <a:cubicBezTo>
                  <a:pt x="81" y="79"/>
                  <a:pt x="84" y="81"/>
                  <a:pt x="84" y="81"/>
                </a:cubicBezTo>
                <a:cubicBezTo>
                  <a:pt x="84" y="81"/>
                  <a:pt x="84" y="81"/>
                  <a:pt x="84" y="81"/>
                </a:cubicBezTo>
                <a:cubicBezTo>
                  <a:pt x="85" y="81"/>
                  <a:pt x="85" y="81"/>
                  <a:pt x="85" y="81"/>
                </a:cubicBezTo>
                <a:cubicBezTo>
                  <a:pt x="85" y="81"/>
                  <a:pt x="85" y="81"/>
                  <a:pt x="85" y="81"/>
                </a:cubicBezTo>
                <a:cubicBezTo>
                  <a:pt x="85" y="86"/>
                  <a:pt x="85" y="86"/>
                  <a:pt x="85" y="86"/>
                </a:cubicBezTo>
                <a:cubicBezTo>
                  <a:pt x="85" y="87"/>
                  <a:pt x="85" y="87"/>
                  <a:pt x="86" y="87"/>
                </a:cubicBezTo>
                <a:cubicBezTo>
                  <a:pt x="87" y="87"/>
                  <a:pt x="87" y="87"/>
                  <a:pt x="87" y="86"/>
                </a:cubicBezTo>
                <a:cubicBezTo>
                  <a:pt x="87" y="81"/>
                  <a:pt x="87" y="81"/>
                  <a:pt x="87" y="81"/>
                </a:cubicBezTo>
                <a:cubicBezTo>
                  <a:pt x="92" y="83"/>
                  <a:pt x="93" y="86"/>
                  <a:pt x="93" y="89"/>
                </a:cubicBezTo>
                <a:close/>
                <a:moveTo>
                  <a:pt x="57" y="39"/>
                </a:moveTo>
                <a:cubicBezTo>
                  <a:pt x="57" y="28"/>
                  <a:pt x="49" y="19"/>
                  <a:pt x="38" y="19"/>
                </a:cubicBezTo>
                <a:cubicBezTo>
                  <a:pt x="27" y="19"/>
                  <a:pt x="18" y="28"/>
                  <a:pt x="18" y="39"/>
                </a:cubicBezTo>
                <a:cubicBezTo>
                  <a:pt x="18" y="44"/>
                  <a:pt x="21" y="49"/>
                  <a:pt x="25" y="53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37"/>
                  <a:pt x="30" y="31"/>
                  <a:pt x="38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7" y="31"/>
                  <a:pt x="53" y="37"/>
                  <a:pt x="53" y="44"/>
                </a:cubicBezTo>
                <a:cubicBezTo>
                  <a:pt x="53" y="51"/>
                  <a:pt x="53" y="51"/>
                  <a:pt x="53" y="51"/>
                </a:cubicBezTo>
                <a:cubicBezTo>
                  <a:pt x="56" y="48"/>
                  <a:pt x="57" y="43"/>
                  <a:pt x="57" y="39"/>
                </a:cubicBezTo>
                <a:close/>
                <a:moveTo>
                  <a:pt x="25" y="74"/>
                </a:moveTo>
                <a:cubicBezTo>
                  <a:pt x="25" y="65"/>
                  <a:pt x="25" y="65"/>
                  <a:pt x="25" y="65"/>
                </a:cubicBezTo>
                <a:cubicBezTo>
                  <a:pt x="15" y="60"/>
                  <a:pt x="9" y="50"/>
                  <a:pt x="9" y="39"/>
                </a:cubicBezTo>
                <a:cubicBezTo>
                  <a:pt x="9" y="22"/>
                  <a:pt x="22" y="9"/>
                  <a:pt x="38" y="9"/>
                </a:cubicBezTo>
                <a:cubicBezTo>
                  <a:pt x="54" y="9"/>
                  <a:pt x="67" y="22"/>
                  <a:pt x="67" y="39"/>
                </a:cubicBezTo>
                <a:cubicBezTo>
                  <a:pt x="67" y="49"/>
                  <a:pt x="61" y="58"/>
                  <a:pt x="53" y="64"/>
                </a:cubicBezTo>
                <a:cubicBezTo>
                  <a:pt x="53" y="70"/>
                  <a:pt x="53" y="70"/>
                  <a:pt x="53" y="70"/>
                </a:cubicBezTo>
                <a:cubicBezTo>
                  <a:pt x="55" y="70"/>
                  <a:pt x="57" y="70"/>
                  <a:pt x="58" y="71"/>
                </a:cubicBezTo>
                <a:cubicBezTo>
                  <a:pt x="69" y="64"/>
                  <a:pt x="76" y="52"/>
                  <a:pt x="76" y="39"/>
                </a:cubicBez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cubicBezTo>
                  <a:pt x="0" y="55"/>
                  <a:pt x="10" y="69"/>
                  <a:pt x="25" y="7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Freeform 134"/>
          <p:cNvSpPr>
            <a:spLocks noEditPoints="1"/>
          </p:cNvSpPr>
          <p:nvPr/>
        </p:nvSpPr>
        <p:spPr bwMode="auto">
          <a:xfrm>
            <a:off x="5383213" y="5105400"/>
            <a:ext cx="466725" cy="466725"/>
          </a:xfrm>
          <a:custGeom>
            <a:avLst/>
            <a:gdLst>
              <a:gd name="T0" fmla="*/ 9 w 140"/>
              <a:gd name="T1" fmla="*/ 93 h 140"/>
              <a:gd name="T2" fmla="*/ 140 w 140"/>
              <a:gd name="T3" fmla="*/ 126 h 140"/>
              <a:gd name="T4" fmla="*/ 122 w 140"/>
              <a:gd name="T5" fmla="*/ 4 h 140"/>
              <a:gd name="T6" fmla="*/ 18 w 140"/>
              <a:gd name="T7" fmla="*/ 80 h 140"/>
              <a:gd name="T8" fmla="*/ 15 w 140"/>
              <a:gd name="T9" fmla="*/ 121 h 140"/>
              <a:gd name="T10" fmla="*/ 21 w 140"/>
              <a:gd name="T11" fmla="*/ 125 h 140"/>
              <a:gd name="T12" fmla="*/ 20 w 140"/>
              <a:gd name="T13" fmla="*/ 109 h 140"/>
              <a:gd name="T14" fmla="*/ 28 w 140"/>
              <a:gd name="T15" fmla="*/ 116 h 140"/>
              <a:gd name="T16" fmla="*/ 20 w 140"/>
              <a:gd name="T17" fmla="*/ 109 h 140"/>
              <a:gd name="T18" fmla="*/ 27 w 140"/>
              <a:gd name="T19" fmla="*/ 105 h 140"/>
              <a:gd name="T20" fmla="*/ 22 w 140"/>
              <a:gd name="T21" fmla="*/ 98 h 140"/>
              <a:gd name="T22" fmla="*/ 30 w 140"/>
              <a:gd name="T23" fmla="*/ 126 h 140"/>
              <a:gd name="T24" fmla="*/ 27 w 140"/>
              <a:gd name="T25" fmla="*/ 119 h 140"/>
              <a:gd name="T26" fmla="*/ 112 w 140"/>
              <a:gd name="T27" fmla="*/ 63 h 140"/>
              <a:gd name="T28" fmla="*/ 32 w 140"/>
              <a:gd name="T29" fmla="*/ 102 h 140"/>
              <a:gd name="T30" fmla="*/ 39 w 140"/>
              <a:gd name="T31" fmla="*/ 102 h 140"/>
              <a:gd name="T32" fmla="*/ 34 w 140"/>
              <a:gd name="T33" fmla="*/ 111 h 140"/>
              <a:gd name="T34" fmla="*/ 40 w 140"/>
              <a:gd name="T35" fmla="*/ 112 h 140"/>
              <a:gd name="T36" fmla="*/ 36 w 140"/>
              <a:gd name="T37" fmla="*/ 121 h 140"/>
              <a:gd name="T38" fmla="*/ 42 w 140"/>
              <a:gd name="T39" fmla="*/ 125 h 140"/>
              <a:gd name="T40" fmla="*/ 44 w 140"/>
              <a:gd name="T41" fmla="*/ 98 h 140"/>
              <a:gd name="T42" fmla="*/ 48 w 140"/>
              <a:gd name="T43" fmla="*/ 104 h 140"/>
              <a:gd name="T44" fmla="*/ 46 w 140"/>
              <a:gd name="T45" fmla="*/ 109 h 140"/>
              <a:gd name="T46" fmla="*/ 48 w 140"/>
              <a:gd name="T47" fmla="*/ 116 h 140"/>
              <a:gd name="T48" fmla="*/ 46 w 140"/>
              <a:gd name="T49" fmla="*/ 109 h 140"/>
              <a:gd name="T50" fmla="*/ 58 w 140"/>
              <a:gd name="T51" fmla="*/ 126 h 140"/>
              <a:gd name="T52" fmla="*/ 94 w 140"/>
              <a:gd name="T53" fmla="*/ 121 h 140"/>
              <a:gd name="T54" fmla="*/ 53 w 140"/>
              <a:gd name="T55" fmla="*/ 98 h 140"/>
              <a:gd name="T56" fmla="*/ 56 w 140"/>
              <a:gd name="T57" fmla="*/ 105 h 140"/>
              <a:gd name="T58" fmla="*/ 53 w 140"/>
              <a:gd name="T59" fmla="*/ 98 h 140"/>
              <a:gd name="T60" fmla="*/ 57 w 140"/>
              <a:gd name="T61" fmla="*/ 116 h 140"/>
              <a:gd name="T62" fmla="*/ 55 w 140"/>
              <a:gd name="T63" fmla="*/ 109 h 140"/>
              <a:gd name="T64" fmla="*/ 65 w 140"/>
              <a:gd name="T65" fmla="*/ 105 h 140"/>
              <a:gd name="T66" fmla="*/ 65 w 140"/>
              <a:gd name="T67" fmla="*/ 109 h 140"/>
              <a:gd name="T68" fmla="*/ 68 w 140"/>
              <a:gd name="T69" fmla="*/ 116 h 140"/>
              <a:gd name="T70" fmla="*/ 65 w 140"/>
              <a:gd name="T71" fmla="*/ 109 h 140"/>
              <a:gd name="T72" fmla="*/ 73 w 140"/>
              <a:gd name="T73" fmla="*/ 105 h 140"/>
              <a:gd name="T74" fmla="*/ 73 w 140"/>
              <a:gd name="T75" fmla="*/ 98 h 140"/>
              <a:gd name="T76" fmla="*/ 76 w 140"/>
              <a:gd name="T77" fmla="*/ 116 h 140"/>
              <a:gd name="T78" fmla="*/ 75 w 140"/>
              <a:gd name="T79" fmla="*/ 109 h 140"/>
              <a:gd name="T80" fmla="*/ 83 w 140"/>
              <a:gd name="T81" fmla="*/ 105 h 140"/>
              <a:gd name="T82" fmla="*/ 81 w 140"/>
              <a:gd name="T83" fmla="*/ 98 h 140"/>
              <a:gd name="T84" fmla="*/ 87 w 140"/>
              <a:gd name="T85" fmla="*/ 116 h 140"/>
              <a:gd name="T86" fmla="*/ 86 w 140"/>
              <a:gd name="T87" fmla="*/ 109 h 140"/>
              <a:gd name="T88" fmla="*/ 90 w 140"/>
              <a:gd name="T89" fmla="*/ 105 h 140"/>
              <a:gd name="T90" fmla="*/ 91 w 140"/>
              <a:gd name="T91" fmla="*/ 98 h 140"/>
              <a:gd name="T92" fmla="*/ 95 w 140"/>
              <a:gd name="T93" fmla="*/ 116 h 140"/>
              <a:gd name="T94" fmla="*/ 97 w 140"/>
              <a:gd name="T95" fmla="*/ 109 h 140"/>
              <a:gd name="T96" fmla="*/ 98 w 140"/>
              <a:gd name="T97" fmla="*/ 125 h 140"/>
              <a:gd name="T98" fmla="*/ 104 w 140"/>
              <a:gd name="T99" fmla="*/ 121 h 140"/>
              <a:gd name="T100" fmla="*/ 98 w 140"/>
              <a:gd name="T101" fmla="*/ 102 h 140"/>
              <a:gd name="T102" fmla="*/ 104 w 140"/>
              <a:gd name="T103" fmla="*/ 102 h 140"/>
              <a:gd name="T104" fmla="*/ 102 w 140"/>
              <a:gd name="T105" fmla="*/ 111 h 140"/>
              <a:gd name="T106" fmla="*/ 109 w 140"/>
              <a:gd name="T107" fmla="*/ 112 h 140"/>
              <a:gd name="T108" fmla="*/ 107 w 140"/>
              <a:gd name="T109" fmla="*/ 100 h 140"/>
              <a:gd name="T110" fmla="*/ 120 w 140"/>
              <a:gd name="T111" fmla="*/ 104 h 140"/>
              <a:gd name="T112" fmla="*/ 109 w 140"/>
              <a:gd name="T113" fmla="*/ 119 h 140"/>
              <a:gd name="T114" fmla="*/ 115 w 140"/>
              <a:gd name="T115" fmla="*/ 125 h 140"/>
              <a:gd name="T116" fmla="*/ 113 w 140"/>
              <a:gd name="T117" fmla="*/ 109 h 140"/>
              <a:gd name="T118" fmla="*/ 122 w 140"/>
              <a:gd name="T119" fmla="*/ 116 h 140"/>
              <a:gd name="T120" fmla="*/ 113 w 140"/>
              <a:gd name="T121" fmla="*/ 109 h 140"/>
              <a:gd name="T122" fmla="*/ 122 w 140"/>
              <a:gd name="T123" fmla="*/ 126 h 140"/>
              <a:gd name="T124" fmla="*/ 121 w 140"/>
              <a:gd name="T125" fmla="*/ 11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0" h="140">
                <a:moveTo>
                  <a:pt x="14" y="140"/>
                </a:moveTo>
                <a:cubicBezTo>
                  <a:pt x="10" y="140"/>
                  <a:pt x="7" y="139"/>
                  <a:pt x="4" y="136"/>
                </a:cubicBezTo>
                <a:cubicBezTo>
                  <a:pt x="1" y="133"/>
                  <a:pt x="0" y="130"/>
                  <a:pt x="0" y="126"/>
                </a:cubicBezTo>
                <a:cubicBezTo>
                  <a:pt x="0" y="124"/>
                  <a:pt x="0" y="123"/>
                  <a:pt x="1" y="121"/>
                </a:cubicBezTo>
                <a:cubicBezTo>
                  <a:pt x="7" y="96"/>
                  <a:pt x="7" y="96"/>
                  <a:pt x="7" y="96"/>
                </a:cubicBezTo>
                <a:cubicBezTo>
                  <a:pt x="8" y="95"/>
                  <a:pt x="8" y="94"/>
                  <a:pt x="9" y="93"/>
                </a:cubicBezTo>
                <a:cubicBezTo>
                  <a:pt x="10" y="92"/>
                  <a:pt x="12" y="91"/>
                  <a:pt x="14" y="91"/>
                </a:cubicBezTo>
                <a:cubicBezTo>
                  <a:pt x="126" y="91"/>
                  <a:pt x="126" y="91"/>
                  <a:pt x="126" y="91"/>
                </a:cubicBezTo>
                <a:cubicBezTo>
                  <a:pt x="128" y="91"/>
                  <a:pt x="129" y="92"/>
                  <a:pt x="131" y="93"/>
                </a:cubicBezTo>
                <a:cubicBezTo>
                  <a:pt x="131" y="94"/>
                  <a:pt x="132" y="95"/>
                  <a:pt x="132" y="96"/>
                </a:cubicBezTo>
                <a:cubicBezTo>
                  <a:pt x="139" y="121"/>
                  <a:pt x="139" y="121"/>
                  <a:pt x="139" y="121"/>
                </a:cubicBezTo>
                <a:cubicBezTo>
                  <a:pt x="140" y="123"/>
                  <a:pt x="140" y="124"/>
                  <a:pt x="140" y="126"/>
                </a:cubicBezTo>
                <a:cubicBezTo>
                  <a:pt x="140" y="130"/>
                  <a:pt x="139" y="133"/>
                  <a:pt x="136" y="136"/>
                </a:cubicBezTo>
                <a:cubicBezTo>
                  <a:pt x="133" y="139"/>
                  <a:pt x="130" y="140"/>
                  <a:pt x="126" y="140"/>
                </a:cubicBezTo>
                <a:lnTo>
                  <a:pt x="14" y="140"/>
                </a:lnTo>
                <a:close/>
                <a:moveTo>
                  <a:pt x="28" y="0"/>
                </a:moveTo>
                <a:cubicBezTo>
                  <a:pt x="112" y="0"/>
                  <a:pt x="112" y="0"/>
                  <a:pt x="112" y="0"/>
                </a:cubicBezTo>
                <a:cubicBezTo>
                  <a:pt x="116" y="0"/>
                  <a:pt x="119" y="2"/>
                  <a:pt x="122" y="4"/>
                </a:cubicBezTo>
                <a:cubicBezTo>
                  <a:pt x="124" y="7"/>
                  <a:pt x="126" y="11"/>
                  <a:pt x="126" y="14"/>
                </a:cubicBezTo>
                <a:cubicBezTo>
                  <a:pt x="126" y="70"/>
                  <a:pt x="126" y="70"/>
                  <a:pt x="126" y="70"/>
                </a:cubicBezTo>
                <a:cubicBezTo>
                  <a:pt x="126" y="74"/>
                  <a:pt x="124" y="78"/>
                  <a:pt x="122" y="80"/>
                </a:cubicBezTo>
                <a:cubicBezTo>
                  <a:pt x="119" y="83"/>
                  <a:pt x="116" y="84"/>
                  <a:pt x="112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4" y="84"/>
                  <a:pt x="21" y="83"/>
                  <a:pt x="18" y="80"/>
                </a:cubicBezTo>
                <a:cubicBezTo>
                  <a:pt x="15" y="78"/>
                  <a:pt x="14" y="74"/>
                  <a:pt x="14" y="70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1"/>
                  <a:pt x="15" y="7"/>
                  <a:pt x="18" y="4"/>
                </a:cubicBezTo>
                <a:cubicBezTo>
                  <a:pt x="21" y="2"/>
                  <a:pt x="24" y="0"/>
                  <a:pt x="28" y="0"/>
                </a:cubicBezTo>
                <a:close/>
                <a:moveTo>
                  <a:pt x="17" y="119"/>
                </a:moveTo>
                <a:cubicBezTo>
                  <a:pt x="16" y="119"/>
                  <a:pt x="15" y="120"/>
                  <a:pt x="15" y="121"/>
                </a:cubicBezTo>
                <a:cubicBezTo>
                  <a:pt x="15" y="122"/>
                  <a:pt x="15" y="122"/>
                  <a:pt x="15" y="123"/>
                </a:cubicBezTo>
                <a:cubicBezTo>
                  <a:pt x="15" y="123"/>
                  <a:pt x="14" y="124"/>
                  <a:pt x="14" y="125"/>
                </a:cubicBezTo>
                <a:cubicBezTo>
                  <a:pt x="14" y="126"/>
                  <a:pt x="14" y="126"/>
                  <a:pt x="16" y="126"/>
                </a:cubicBezTo>
                <a:cubicBezTo>
                  <a:pt x="16" y="126"/>
                  <a:pt x="17" y="126"/>
                  <a:pt x="17" y="126"/>
                </a:cubicBezTo>
                <a:cubicBezTo>
                  <a:pt x="18" y="126"/>
                  <a:pt x="19" y="126"/>
                  <a:pt x="19" y="126"/>
                </a:cubicBezTo>
                <a:cubicBezTo>
                  <a:pt x="20" y="126"/>
                  <a:pt x="21" y="126"/>
                  <a:pt x="21" y="125"/>
                </a:cubicBezTo>
                <a:cubicBezTo>
                  <a:pt x="21" y="124"/>
                  <a:pt x="22" y="123"/>
                  <a:pt x="22" y="123"/>
                </a:cubicBezTo>
                <a:cubicBezTo>
                  <a:pt x="22" y="122"/>
                  <a:pt x="22" y="122"/>
                  <a:pt x="22" y="121"/>
                </a:cubicBezTo>
                <a:cubicBezTo>
                  <a:pt x="22" y="120"/>
                  <a:pt x="22" y="119"/>
                  <a:pt x="21" y="119"/>
                </a:cubicBezTo>
                <a:cubicBezTo>
                  <a:pt x="20" y="119"/>
                  <a:pt x="20" y="119"/>
                  <a:pt x="19" y="119"/>
                </a:cubicBezTo>
                <a:cubicBezTo>
                  <a:pt x="18" y="119"/>
                  <a:pt x="18" y="119"/>
                  <a:pt x="17" y="119"/>
                </a:cubicBezTo>
                <a:close/>
                <a:moveTo>
                  <a:pt x="20" y="109"/>
                </a:moveTo>
                <a:cubicBezTo>
                  <a:pt x="19" y="109"/>
                  <a:pt x="18" y="109"/>
                  <a:pt x="18" y="111"/>
                </a:cubicBezTo>
                <a:cubicBezTo>
                  <a:pt x="18" y="111"/>
                  <a:pt x="18" y="112"/>
                  <a:pt x="17" y="112"/>
                </a:cubicBezTo>
                <a:cubicBezTo>
                  <a:pt x="17" y="113"/>
                  <a:pt x="17" y="113"/>
                  <a:pt x="17" y="114"/>
                </a:cubicBezTo>
                <a:cubicBezTo>
                  <a:pt x="17" y="115"/>
                  <a:pt x="17" y="116"/>
                  <a:pt x="18" y="116"/>
                </a:cubicBezTo>
                <a:cubicBezTo>
                  <a:pt x="20" y="116"/>
                  <a:pt x="21" y="116"/>
                  <a:pt x="23" y="116"/>
                </a:cubicBezTo>
                <a:cubicBezTo>
                  <a:pt x="25" y="116"/>
                  <a:pt x="27" y="116"/>
                  <a:pt x="28" y="116"/>
                </a:cubicBezTo>
                <a:cubicBezTo>
                  <a:pt x="29" y="116"/>
                  <a:pt x="30" y="115"/>
                  <a:pt x="30" y="114"/>
                </a:cubicBezTo>
                <a:cubicBezTo>
                  <a:pt x="30" y="113"/>
                  <a:pt x="30" y="113"/>
                  <a:pt x="30" y="112"/>
                </a:cubicBezTo>
                <a:cubicBezTo>
                  <a:pt x="31" y="112"/>
                  <a:pt x="31" y="111"/>
                  <a:pt x="31" y="111"/>
                </a:cubicBezTo>
                <a:cubicBezTo>
                  <a:pt x="31" y="109"/>
                  <a:pt x="31" y="109"/>
                  <a:pt x="30" y="109"/>
                </a:cubicBezTo>
                <a:cubicBezTo>
                  <a:pt x="28" y="109"/>
                  <a:pt x="26" y="109"/>
                  <a:pt x="25" y="109"/>
                </a:cubicBezTo>
                <a:cubicBezTo>
                  <a:pt x="23" y="109"/>
                  <a:pt x="21" y="109"/>
                  <a:pt x="20" y="109"/>
                </a:cubicBezTo>
                <a:close/>
                <a:moveTo>
                  <a:pt x="22" y="98"/>
                </a:moveTo>
                <a:cubicBezTo>
                  <a:pt x="21" y="98"/>
                  <a:pt x="21" y="99"/>
                  <a:pt x="20" y="100"/>
                </a:cubicBezTo>
                <a:cubicBezTo>
                  <a:pt x="20" y="101"/>
                  <a:pt x="20" y="103"/>
                  <a:pt x="20" y="104"/>
                </a:cubicBezTo>
                <a:cubicBezTo>
                  <a:pt x="19" y="105"/>
                  <a:pt x="20" y="105"/>
                  <a:pt x="21" y="105"/>
                </a:cubicBezTo>
                <a:cubicBezTo>
                  <a:pt x="22" y="105"/>
                  <a:pt x="23" y="105"/>
                  <a:pt x="24" y="105"/>
                </a:cubicBezTo>
                <a:cubicBezTo>
                  <a:pt x="25" y="105"/>
                  <a:pt x="26" y="105"/>
                  <a:pt x="27" y="105"/>
                </a:cubicBezTo>
                <a:cubicBezTo>
                  <a:pt x="28" y="105"/>
                  <a:pt x="29" y="105"/>
                  <a:pt x="29" y="104"/>
                </a:cubicBezTo>
                <a:cubicBezTo>
                  <a:pt x="29" y="103"/>
                  <a:pt x="29" y="102"/>
                  <a:pt x="29" y="102"/>
                </a:cubicBezTo>
                <a:cubicBezTo>
                  <a:pt x="29" y="101"/>
                  <a:pt x="30" y="101"/>
                  <a:pt x="30" y="100"/>
                </a:cubicBezTo>
                <a:cubicBezTo>
                  <a:pt x="30" y="99"/>
                  <a:pt x="30" y="98"/>
                  <a:pt x="29" y="98"/>
                </a:cubicBezTo>
                <a:cubicBezTo>
                  <a:pt x="27" y="98"/>
                  <a:pt x="26" y="98"/>
                  <a:pt x="25" y="98"/>
                </a:cubicBezTo>
                <a:cubicBezTo>
                  <a:pt x="24" y="98"/>
                  <a:pt x="23" y="98"/>
                  <a:pt x="22" y="98"/>
                </a:cubicBezTo>
                <a:close/>
                <a:moveTo>
                  <a:pt x="27" y="119"/>
                </a:moveTo>
                <a:cubicBezTo>
                  <a:pt x="26" y="119"/>
                  <a:pt x="26" y="120"/>
                  <a:pt x="25" y="121"/>
                </a:cubicBezTo>
                <a:cubicBezTo>
                  <a:pt x="25" y="122"/>
                  <a:pt x="25" y="124"/>
                  <a:pt x="25" y="125"/>
                </a:cubicBezTo>
                <a:cubicBezTo>
                  <a:pt x="24" y="126"/>
                  <a:pt x="25" y="126"/>
                  <a:pt x="26" y="126"/>
                </a:cubicBezTo>
                <a:cubicBezTo>
                  <a:pt x="27" y="126"/>
                  <a:pt x="27" y="126"/>
                  <a:pt x="28" y="126"/>
                </a:cubicBezTo>
                <a:cubicBezTo>
                  <a:pt x="28" y="126"/>
                  <a:pt x="29" y="126"/>
                  <a:pt x="30" y="126"/>
                </a:cubicBezTo>
                <a:cubicBezTo>
                  <a:pt x="31" y="126"/>
                  <a:pt x="31" y="126"/>
                  <a:pt x="32" y="125"/>
                </a:cubicBezTo>
                <a:cubicBezTo>
                  <a:pt x="32" y="124"/>
                  <a:pt x="32" y="123"/>
                  <a:pt x="32" y="123"/>
                </a:cubicBezTo>
                <a:cubicBezTo>
                  <a:pt x="32" y="122"/>
                  <a:pt x="32" y="122"/>
                  <a:pt x="32" y="121"/>
                </a:cubicBezTo>
                <a:cubicBezTo>
                  <a:pt x="32" y="120"/>
                  <a:pt x="32" y="119"/>
                  <a:pt x="31" y="119"/>
                </a:cubicBezTo>
                <a:cubicBezTo>
                  <a:pt x="30" y="119"/>
                  <a:pt x="30" y="119"/>
                  <a:pt x="29" y="119"/>
                </a:cubicBezTo>
                <a:cubicBezTo>
                  <a:pt x="29" y="119"/>
                  <a:pt x="28" y="119"/>
                  <a:pt x="27" y="119"/>
                </a:cubicBezTo>
                <a:close/>
                <a:moveTo>
                  <a:pt x="35" y="14"/>
                </a:moveTo>
                <a:cubicBezTo>
                  <a:pt x="30" y="14"/>
                  <a:pt x="28" y="17"/>
                  <a:pt x="28" y="21"/>
                </a:cubicBezTo>
                <a:cubicBezTo>
                  <a:pt x="28" y="63"/>
                  <a:pt x="28" y="63"/>
                  <a:pt x="28" y="63"/>
                </a:cubicBezTo>
                <a:cubicBezTo>
                  <a:pt x="28" y="68"/>
                  <a:pt x="30" y="70"/>
                  <a:pt x="35" y="7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10" y="70"/>
                  <a:pt x="112" y="68"/>
                  <a:pt x="112" y="6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2" y="17"/>
                  <a:pt x="110" y="14"/>
                  <a:pt x="105" y="14"/>
                </a:cubicBezTo>
                <a:lnTo>
                  <a:pt x="35" y="14"/>
                </a:lnTo>
                <a:close/>
                <a:moveTo>
                  <a:pt x="35" y="98"/>
                </a:moveTo>
                <a:cubicBezTo>
                  <a:pt x="34" y="98"/>
                  <a:pt x="33" y="99"/>
                  <a:pt x="33" y="100"/>
                </a:cubicBezTo>
                <a:cubicBezTo>
                  <a:pt x="33" y="101"/>
                  <a:pt x="33" y="101"/>
                  <a:pt x="32" y="102"/>
                </a:cubicBezTo>
                <a:cubicBezTo>
                  <a:pt x="32" y="102"/>
                  <a:pt x="32" y="103"/>
                  <a:pt x="32" y="104"/>
                </a:cubicBezTo>
                <a:cubicBezTo>
                  <a:pt x="32" y="105"/>
                  <a:pt x="32" y="105"/>
                  <a:pt x="33" y="105"/>
                </a:cubicBezTo>
                <a:cubicBezTo>
                  <a:pt x="34" y="105"/>
                  <a:pt x="34" y="105"/>
                  <a:pt x="35" y="105"/>
                </a:cubicBezTo>
                <a:cubicBezTo>
                  <a:pt x="35" y="105"/>
                  <a:pt x="36" y="105"/>
                  <a:pt x="37" y="105"/>
                </a:cubicBezTo>
                <a:cubicBezTo>
                  <a:pt x="38" y="105"/>
                  <a:pt x="38" y="105"/>
                  <a:pt x="38" y="104"/>
                </a:cubicBezTo>
                <a:cubicBezTo>
                  <a:pt x="39" y="103"/>
                  <a:pt x="39" y="102"/>
                  <a:pt x="39" y="102"/>
                </a:cubicBezTo>
                <a:cubicBezTo>
                  <a:pt x="39" y="101"/>
                  <a:pt x="39" y="101"/>
                  <a:pt x="39" y="100"/>
                </a:cubicBezTo>
                <a:cubicBezTo>
                  <a:pt x="39" y="99"/>
                  <a:pt x="39" y="98"/>
                  <a:pt x="38" y="98"/>
                </a:cubicBezTo>
                <a:cubicBezTo>
                  <a:pt x="37" y="98"/>
                  <a:pt x="37" y="98"/>
                  <a:pt x="36" y="98"/>
                </a:cubicBezTo>
                <a:cubicBezTo>
                  <a:pt x="36" y="98"/>
                  <a:pt x="35" y="98"/>
                  <a:pt x="35" y="98"/>
                </a:cubicBezTo>
                <a:close/>
                <a:moveTo>
                  <a:pt x="36" y="109"/>
                </a:moveTo>
                <a:cubicBezTo>
                  <a:pt x="35" y="109"/>
                  <a:pt x="34" y="109"/>
                  <a:pt x="34" y="111"/>
                </a:cubicBezTo>
                <a:cubicBezTo>
                  <a:pt x="34" y="112"/>
                  <a:pt x="34" y="113"/>
                  <a:pt x="33" y="114"/>
                </a:cubicBezTo>
                <a:cubicBezTo>
                  <a:pt x="33" y="115"/>
                  <a:pt x="34" y="116"/>
                  <a:pt x="35" y="116"/>
                </a:cubicBezTo>
                <a:cubicBezTo>
                  <a:pt x="35" y="116"/>
                  <a:pt x="36" y="116"/>
                  <a:pt x="36" y="116"/>
                </a:cubicBezTo>
                <a:cubicBezTo>
                  <a:pt x="37" y="116"/>
                  <a:pt x="38" y="116"/>
                  <a:pt x="38" y="116"/>
                </a:cubicBezTo>
                <a:cubicBezTo>
                  <a:pt x="39" y="116"/>
                  <a:pt x="40" y="115"/>
                  <a:pt x="40" y="114"/>
                </a:cubicBezTo>
                <a:cubicBezTo>
                  <a:pt x="40" y="113"/>
                  <a:pt x="40" y="113"/>
                  <a:pt x="40" y="112"/>
                </a:cubicBezTo>
                <a:cubicBezTo>
                  <a:pt x="40" y="112"/>
                  <a:pt x="40" y="111"/>
                  <a:pt x="41" y="111"/>
                </a:cubicBezTo>
                <a:cubicBezTo>
                  <a:pt x="41" y="109"/>
                  <a:pt x="40" y="109"/>
                  <a:pt x="39" y="109"/>
                </a:cubicBezTo>
                <a:cubicBezTo>
                  <a:pt x="39" y="109"/>
                  <a:pt x="38" y="109"/>
                  <a:pt x="38" y="109"/>
                </a:cubicBezTo>
                <a:cubicBezTo>
                  <a:pt x="37" y="109"/>
                  <a:pt x="36" y="109"/>
                  <a:pt x="36" y="109"/>
                </a:cubicBezTo>
                <a:close/>
                <a:moveTo>
                  <a:pt x="38" y="119"/>
                </a:moveTo>
                <a:cubicBezTo>
                  <a:pt x="36" y="119"/>
                  <a:pt x="36" y="120"/>
                  <a:pt x="36" y="121"/>
                </a:cubicBezTo>
                <a:cubicBezTo>
                  <a:pt x="36" y="122"/>
                  <a:pt x="35" y="122"/>
                  <a:pt x="35" y="123"/>
                </a:cubicBezTo>
                <a:cubicBezTo>
                  <a:pt x="35" y="123"/>
                  <a:pt x="35" y="124"/>
                  <a:pt x="35" y="125"/>
                </a:cubicBezTo>
                <a:cubicBezTo>
                  <a:pt x="35" y="126"/>
                  <a:pt x="35" y="126"/>
                  <a:pt x="37" y="126"/>
                </a:cubicBezTo>
                <a:cubicBezTo>
                  <a:pt x="37" y="126"/>
                  <a:pt x="38" y="126"/>
                  <a:pt x="38" y="126"/>
                </a:cubicBezTo>
                <a:cubicBezTo>
                  <a:pt x="39" y="126"/>
                  <a:pt x="40" y="126"/>
                  <a:pt x="40" y="126"/>
                </a:cubicBezTo>
                <a:cubicBezTo>
                  <a:pt x="41" y="126"/>
                  <a:pt x="42" y="126"/>
                  <a:pt x="42" y="125"/>
                </a:cubicBezTo>
                <a:cubicBezTo>
                  <a:pt x="42" y="124"/>
                  <a:pt x="42" y="123"/>
                  <a:pt x="42" y="123"/>
                </a:cubicBezTo>
                <a:cubicBezTo>
                  <a:pt x="42" y="122"/>
                  <a:pt x="42" y="122"/>
                  <a:pt x="43" y="121"/>
                </a:cubicBezTo>
                <a:cubicBezTo>
                  <a:pt x="43" y="120"/>
                  <a:pt x="42" y="119"/>
                  <a:pt x="41" y="119"/>
                </a:cubicBezTo>
                <a:cubicBezTo>
                  <a:pt x="40" y="119"/>
                  <a:pt x="40" y="119"/>
                  <a:pt x="39" y="119"/>
                </a:cubicBezTo>
                <a:cubicBezTo>
                  <a:pt x="39" y="119"/>
                  <a:pt x="38" y="119"/>
                  <a:pt x="38" y="119"/>
                </a:cubicBezTo>
                <a:close/>
                <a:moveTo>
                  <a:pt x="44" y="98"/>
                </a:moveTo>
                <a:cubicBezTo>
                  <a:pt x="43" y="98"/>
                  <a:pt x="42" y="99"/>
                  <a:pt x="42" y="100"/>
                </a:cubicBezTo>
                <a:cubicBezTo>
                  <a:pt x="42" y="102"/>
                  <a:pt x="42" y="103"/>
                  <a:pt x="42" y="104"/>
                </a:cubicBezTo>
                <a:cubicBezTo>
                  <a:pt x="41" y="105"/>
                  <a:pt x="42" y="105"/>
                  <a:pt x="43" y="105"/>
                </a:cubicBezTo>
                <a:cubicBezTo>
                  <a:pt x="43" y="105"/>
                  <a:pt x="44" y="105"/>
                  <a:pt x="44" y="105"/>
                </a:cubicBezTo>
                <a:cubicBezTo>
                  <a:pt x="45" y="105"/>
                  <a:pt x="46" y="105"/>
                  <a:pt x="46" y="105"/>
                </a:cubicBezTo>
                <a:cubicBezTo>
                  <a:pt x="47" y="105"/>
                  <a:pt x="48" y="105"/>
                  <a:pt x="48" y="104"/>
                </a:cubicBezTo>
                <a:cubicBezTo>
                  <a:pt x="48" y="103"/>
                  <a:pt x="48" y="102"/>
                  <a:pt x="48" y="102"/>
                </a:cubicBezTo>
                <a:cubicBezTo>
                  <a:pt x="48" y="101"/>
                  <a:pt x="48" y="101"/>
                  <a:pt x="48" y="100"/>
                </a:cubicBezTo>
                <a:cubicBezTo>
                  <a:pt x="48" y="99"/>
                  <a:pt x="48" y="98"/>
                  <a:pt x="47" y="98"/>
                </a:cubicBezTo>
                <a:cubicBezTo>
                  <a:pt x="46" y="98"/>
                  <a:pt x="46" y="98"/>
                  <a:pt x="45" y="98"/>
                </a:cubicBezTo>
                <a:cubicBezTo>
                  <a:pt x="45" y="98"/>
                  <a:pt x="44" y="98"/>
                  <a:pt x="44" y="98"/>
                </a:cubicBezTo>
                <a:close/>
                <a:moveTo>
                  <a:pt x="46" y="109"/>
                </a:moveTo>
                <a:cubicBezTo>
                  <a:pt x="45" y="109"/>
                  <a:pt x="44" y="109"/>
                  <a:pt x="44" y="111"/>
                </a:cubicBezTo>
                <a:cubicBezTo>
                  <a:pt x="44" y="111"/>
                  <a:pt x="44" y="112"/>
                  <a:pt x="44" y="112"/>
                </a:cubicBezTo>
                <a:cubicBezTo>
                  <a:pt x="44" y="113"/>
                  <a:pt x="43" y="113"/>
                  <a:pt x="43" y="114"/>
                </a:cubicBezTo>
                <a:cubicBezTo>
                  <a:pt x="43" y="115"/>
                  <a:pt x="44" y="116"/>
                  <a:pt x="45" y="116"/>
                </a:cubicBezTo>
                <a:cubicBezTo>
                  <a:pt x="45" y="116"/>
                  <a:pt x="46" y="116"/>
                  <a:pt x="46" y="116"/>
                </a:cubicBezTo>
                <a:cubicBezTo>
                  <a:pt x="47" y="116"/>
                  <a:pt x="48" y="116"/>
                  <a:pt x="48" y="116"/>
                </a:cubicBezTo>
                <a:cubicBezTo>
                  <a:pt x="49" y="116"/>
                  <a:pt x="50" y="115"/>
                  <a:pt x="50" y="114"/>
                </a:cubicBezTo>
                <a:cubicBezTo>
                  <a:pt x="50" y="113"/>
                  <a:pt x="50" y="113"/>
                  <a:pt x="50" y="112"/>
                </a:cubicBezTo>
                <a:cubicBezTo>
                  <a:pt x="50" y="112"/>
                  <a:pt x="50" y="111"/>
                  <a:pt x="50" y="111"/>
                </a:cubicBezTo>
                <a:cubicBezTo>
                  <a:pt x="50" y="109"/>
                  <a:pt x="50" y="109"/>
                  <a:pt x="49" y="109"/>
                </a:cubicBezTo>
                <a:cubicBezTo>
                  <a:pt x="48" y="109"/>
                  <a:pt x="48" y="109"/>
                  <a:pt x="47" y="109"/>
                </a:cubicBezTo>
                <a:cubicBezTo>
                  <a:pt x="47" y="109"/>
                  <a:pt x="46" y="109"/>
                  <a:pt x="46" y="109"/>
                </a:cubicBezTo>
                <a:close/>
                <a:moveTo>
                  <a:pt x="48" y="119"/>
                </a:moveTo>
                <a:cubicBezTo>
                  <a:pt x="47" y="119"/>
                  <a:pt x="46" y="120"/>
                  <a:pt x="46" y="121"/>
                </a:cubicBezTo>
                <a:cubicBezTo>
                  <a:pt x="46" y="122"/>
                  <a:pt x="46" y="122"/>
                  <a:pt x="46" y="123"/>
                </a:cubicBezTo>
                <a:cubicBezTo>
                  <a:pt x="46" y="123"/>
                  <a:pt x="46" y="124"/>
                  <a:pt x="46" y="125"/>
                </a:cubicBezTo>
                <a:cubicBezTo>
                  <a:pt x="45" y="126"/>
                  <a:pt x="46" y="126"/>
                  <a:pt x="47" y="126"/>
                </a:cubicBezTo>
                <a:cubicBezTo>
                  <a:pt x="51" y="126"/>
                  <a:pt x="55" y="126"/>
                  <a:pt x="58" y="126"/>
                </a:cubicBezTo>
                <a:cubicBezTo>
                  <a:pt x="62" y="126"/>
                  <a:pt x="66" y="126"/>
                  <a:pt x="70" y="126"/>
                </a:cubicBezTo>
                <a:cubicBezTo>
                  <a:pt x="74" y="126"/>
                  <a:pt x="77" y="126"/>
                  <a:pt x="81" y="126"/>
                </a:cubicBezTo>
                <a:cubicBezTo>
                  <a:pt x="85" y="126"/>
                  <a:pt x="89" y="126"/>
                  <a:pt x="93" y="126"/>
                </a:cubicBezTo>
                <a:cubicBezTo>
                  <a:pt x="94" y="126"/>
                  <a:pt x="94" y="126"/>
                  <a:pt x="94" y="125"/>
                </a:cubicBezTo>
                <a:cubicBezTo>
                  <a:pt x="94" y="124"/>
                  <a:pt x="94" y="123"/>
                  <a:pt x="94" y="123"/>
                </a:cubicBezTo>
                <a:cubicBezTo>
                  <a:pt x="94" y="122"/>
                  <a:pt x="94" y="122"/>
                  <a:pt x="94" y="121"/>
                </a:cubicBezTo>
                <a:cubicBezTo>
                  <a:pt x="94" y="120"/>
                  <a:pt x="93" y="119"/>
                  <a:pt x="92" y="119"/>
                </a:cubicBezTo>
                <a:cubicBezTo>
                  <a:pt x="88" y="119"/>
                  <a:pt x="85" y="119"/>
                  <a:pt x="81" y="119"/>
                </a:cubicBezTo>
                <a:cubicBezTo>
                  <a:pt x="77" y="119"/>
                  <a:pt x="73" y="119"/>
                  <a:pt x="70" y="119"/>
                </a:cubicBezTo>
                <a:cubicBezTo>
                  <a:pt x="66" y="119"/>
                  <a:pt x="62" y="119"/>
                  <a:pt x="59" y="119"/>
                </a:cubicBezTo>
                <a:cubicBezTo>
                  <a:pt x="55" y="119"/>
                  <a:pt x="51" y="119"/>
                  <a:pt x="48" y="119"/>
                </a:cubicBezTo>
                <a:close/>
                <a:moveTo>
                  <a:pt x="53" y="98"/>
                </a:moveTo>
                <a:cubicBezTo>
                  <a:pt x="52" y="98"/>
                  <a:pt x="51" y="99"/>
                  <a:pt x="51" y="100"/>
                </a:cubicBezTo>
                <a:cubicBezTo>
                  <a:pt x="51" y="101"/>
                  <a:pt x="51" y="101"/>
                  <a:pt x="51" y="102"/>
                </a:cubicBezTo>
                <a:cubicBezTo>
                  <a:pt x="51" y="102"/>
                  <a:pt x="51" y="103"/>
                  <a:pt x="51" y="104"/>
                </a:cubicBezTo>
                <a:cubicBezTo>
                  <a:pt x="51" y="105"/>
                  <a:pt x="51" y="105"/>
                  <a:pt x="52" y="105"/>
                </a:cubicBezTo>
                <a:cubicBezTo>
                  <a:pt x="53" y="105"/>
                  <a:pt x="53" y="105"/>
                  <a:pt x="54" y="105"/>
                </a:cubicBezTo>
                <a:cubicBezTo>
                  <a:pt x="55" y="105"/>
                  <a:pt x="55" y="105"/>
                  <a:pt x="56" y="105"/>
                </a:cubicBezTo>
                <a:cubicBezTo>
                  <a:pt x="57" y="105"/>
                  <a:pt x="57" y="105"/>
                  <a:pt x="57" y="104"/>
                </a:cubicBezTo>
                <a:cubicBezTo>
                  <a:pt x="57" y="103"/>
                  <a:pt x="57" y="102"/>
                  <a:pt x="57" y="102"/>
                </a:cubicBezTo>
                <a:cubicBezTo>
                  <a:pt x="57" y="101"/>
                  <a:pt x="57" y="101"/>
                  <a:pt x="57" y="100"/>
                </a:cubicBezTo>
                <a:cubicBezTo>
                  <a:pt x="58" y="99"/>
                  <a:pt x="57" y="98"/>
                  <a:pt x="56" y="98"/>
                </a:cubicBezTo>
                <a:cubicBezTo>
                  <a:pt x="56" y="98"/>
                  <a:pt x="55" y="98"/>
                  <a:pt x="55" y="98"/>
                </a:cubicBezTo>
                <a:cubicBezTo>
                  <a:pt x="54" y="98"/>
                  <a:pt x="53" y="98"/>
                  <a:pt x="53" y="98"/>
                </a:cubicBezTo>
                <a:close/>
                <a:moveTo>
                  <a:pt x="55" y="109"/>
                </a:moveTo>
                <a:cubicBezTo>
                  <a:pt x="54" y="109"/>
                  <a:pt x="54" y="109"/>
                  <a:pt x="54" y="111"/>
                </a:cubicBezTo>
                <a:cubicBezTo>
                  <a:pt x="54" y="111"/>
                  <a:pt x="53" y="112"/>
                  <a:pt x="53" y="112"/>
                </a:cubicBezTo>
                <a:cubicBezTo>
                  <a:pt x="53" y="113"/>
                  <a:pt x="53" y="113"/>
                  <a:pt x="53" y="114"/>
                </a:cubicBezTo>
                <a:cubicBezTo>
                  <a:pt x="53" y="115"/>
                  <a:pt x="54" y="116"/>
                  <a:pt x="55" y="116"/>
                </a:cubicBezTo>
                <a:cubicBezTo>
                  <a:pt x="55" y="116"/>
                  <a:pt x="56" y="116"/>
                  <a:pt x="57" y="116"/>
                </a:cubicBezTo>
                <a:cubicBezTo>
                  <a:pt x="57" y="116"/>
                  <a:pt x="58" y="116"/>
                  <a:pt x="58" y="116"/>
                </a:cubicBezTo>
                <a:cubicBezTo>
                  <a:pt x="59" y="116"/>
                  <a:pt x="60" y="115"/>
                  <a:pt x="60" y="114"/>
                </a:cubicBezTo>
                <a:cubicBezTo>
                  <a:pt x="60" y="113"/>
                  <a:pt x="60" y="112"/>
                  <a:pt x="60" y="111"/>
                </a:cubicBezTo>
                <a:cubicBezTo>
                  <a:pt x="60" y="109"/>
                  <a:pt x="60" y="109"/>
                  <a:pt x="59" y="109"/>
                </a:cubicBezTo>
                <a:cubicBezTo>
                  <a:pt x="58" y="109"/>
                  <a:pt x="57" y="109"/>
                  <a:pt x="57" y="109"/>
                </a:cubicBezTo>
                <a:cubicBezTo>
                  <a:pt x="56" y="109"/>
                  <a:pt x="56" y="109"/>
                  <a:pt x="55" y="109"/>
                </a:cubicBezTo>
                <a:close/>
                <a:moveTo>
                  <a:pt x="62" y="98"/>
                </a:moveTo>
                <a:cubicBezTo>
                  <a:pt x="61" y="98"/>
                  <a:pt x="61" y="99"/>
                  <a:pt x="61" y="100"/>
                </a:cubicBezTo>
                <a:cubicBezTo>
                  <a:pt x="61" y="101"/>
                  <a:pt x="61" y="102"/>
                  <a:pt x="60" y="104"/>
                </a:cubicBezTo>
                <a:cubicBezTo>
                  <a:pt x="60" y="105"/>
                  <a:pt x="61" y="105"/>
                  <a:pt x="62" y="105"/>
                </a:cubicBezTo>
                <a:cubicBezTo>
                  <a:pt x="62" y="105"/>
                  <a:pt x="63" y="105"/>
                  <a:pt x="63" y="105"/>
                </a:cubicBezTo>
                <a:cubicBezTo>
                  <a:pt x="64" y="105"/>
                  <a:pt x="65" y="105"/>
                  <a:pt x="65" y="105"/>
                </a:cubicBezTo>
                <a:cubicBezTo>
                  <a:pt x="66" y="105"/>
                  <a:pt x="67" y="105"/>
                  <a:pt x="67" y="104"/>
                </a:cubicBezTo>
                <a:cubicBezTo>
                  <a:pt x="67" y="102"/>
                  <a:pt x="67" y="101"/>
                  <a:pt x="67" y="100"/>
                </a:cubicBezTo>
                <a:cubicBezTo>
                  <a:pt x="67" y="99"/>
                  <a:pt x="66" y="98"/>
                  <a:pt x="65" y="98"/>
                </a:cubicBezTo>
                <a:cubicBezTo>
                  <a:pt x="65" y="98"/>
                  <a:pt x="64" y="98"/>
                  <a:pt x="64" y="98"/>
                </a:cubicBezTo>
                <a:cubicBezTo>
                  <a:pt x="63" y="98"/>
                  <a:pt x="63" y="98"/>
                  <a:pt x="62" y="98"/>
                </a:cubicBezTo>
                <a:close/>
                <a:moveTo>
                  <a:pt x="65" y="109"/>
                </a:moveTo>
                <a:cubicBezTo>
                  <a:pt x="64" y="109"/>
                  <a:pt x="63" y="109"/>
                  <a:pt x="63" y="111"/>
                </a:cubicBezTo>
                <a:cubicBezTo>
                  <a:pt x="63" y="111"/>
                  <a:pt x="63" y="112"/>
                  <a:pt x="63" y="112"/>
                </a:cubicBezTo>
                <a:cubicBezTo>
                  <a:pt x="63" y="113"/>
                  <a:pt x="63" y="113"/>
                  <a:pt x="63" y="114"/>
                </a:cubicBezTo>
                <a:cubicBezTo>
                  <a:pt x="63" y="115"/>
                  <a:pt x="64" y="116"/>
                  <a:pt x="65" y="116"/>
                </a:cubicBezTo>
                <a:cubicBezTo>
                  <a:pt x="65" y="116"/>
                  <a:pt x="66" y="116"/>
                  <a:pt x="67" y="116"/>
                </a:cubicBezTo>
                <a:cubicBezTo>
                  <a:pt x="67" y="116"/>
                  <a:pt x="68" y="116"/>
                  <a:pt x="68" y="116"/>
                </a:cubicBezTo>
                <a:cubicBezTo>
                  <a:pt x="69" y="116"/>
                  <a:pt x="70" y="115"/>
                  <a:pt x="70" y="114"/>
                </a:cubicBezTo>
                <a:cubicBezTo>
                  <a:pt x="70" y="113"/>
                  <a:pt x="70" y="113"/>
                  <a:pt x="70" y="112"/>
                </a:cubicBezTo>
                <a:cubicBezTo>
                  <a:pt x="70" y="112"/>
                  <a:pt x="70" y="111"/>
                  <a:pt x="70" y="111"/>
                </a:cubicBezTo>
                <a:cubicBezTo>
                  <a:pt x="70" y="109"/>
                  <a:pt x="69" y="109"/>
                  <a:pt x="68" y="109"/>
                </a:cubicBezTo>
                <a:cubicBezTo>
                  <a:pt x="68" y="109"/>
                  <a:pt x="67" y="109"/>
                  <a:pt x="67" y="109"/>
                </a:cubicBezTo>
                <a:cubicBezTo>
                  <a:pt x="66" y="109"/>
                  <a:pt x="66" y="109"/>
                  <a:pt x="65" y="109"/>
                </a:cubicBezTo>
                <a:close/>
                <a:moveTo>
                  <a:pt x="71" y="98"/>
                </a:moveTo>
                <a:cubicBezTo>
                  <a:pt x="70" y="98"/>
                  <a:pt x="70" y="99"/>
                  <a:pt x="70" y="100"/>
                </a:cubicBezTo>
                <a:cubicBezTo>
                  <a:pt x="70" y="101"/>
                  <a:pt x="70" y="101"/>
                  <a:pt x="70" y="102"/>
                </a:cubicBezTo>
                <a:cubicBezTo>
                  <a:pt x="70" y="102"/>
                  <a:pt x="70" y="103"/>
                  <a:pt x="70" y="104"/>
                </a:cubicBezTo>
                <a:cubicBezTo>
                  <a:pt x="70" y="105"/>
                  <a:pt x="70" y="105"/>
                  <a:pt x="71" y="105"/>
                </a:cubicBezTo>
                <a:cubicBezTo>
                  <a:pt x="72" y="105"/>
                  <a:pt x="72" y="105"/>
                  <a:pt x="73" y="105"/>
                </a:cubicBezTo>
                <a:cubicBezTo>
                  <a:pt x="74" y="105"/>
                  <a:pt x="74" y="105"/>
                  <a:pt x="75" y="105"/>
                </a:cubicBezTo>
                <a:cubicBezTo>
                  <a:pt x="76" y="105"/>
                  <a:pt x="76" y="105"/>
                  <a:pt x="76" y="104"/>
                </a:cubicBezTo>
                <a:cubicBezTo>
                  <a:pt x="76" y="103"/>
                  <a:pt x="76" y="102"/>
                  <a:pt x="76" y="102"/>
                </a:cubicBezTo>
                <a:cubicBezTo>
                  <a:pt x="76" y="101"/>
                  <a:pt x="76" y="101"/>
                  <a:pt x="76" y="100"/>
                </a:cubicBezTo>
                <a:cubicBezTo>
                  <a:pt x="76" y="99"/>
                  <a:pt x="76" y="98"/>
                  <a:pt x="74" y="98"/>
                </a:cubicBezTo>
                <a:cubicBezTo>
                  <a:pt x="74" y="98"/>
                  <a:pt x="73" y="98"/>
                  <a:pt x="73" y="98"/>
                </a:cubicBezTo>
                <a:cubicBezTo>
                  <a:pt x="72" y="98"/>
                  <a:pt x="72" y="98"/>
                  <a:pt x="71" y="98"/>
                </a:cubicBezTo>
                <a:close/>
                <a:moveTo>
                  <a:pt x="75" y="109"/>
                </a:moveTo>
                <a:cubicBezTo>
                  <a:pt x="74" y="109"/>
                  <a:pt x="73" y="109"/>
                  <a:pt x="73" y="111"/>
                </a:cubicBezTo>
                <a:cubicBezTo>
                  <a:pt x="73" y="112"/>
                  <a:pt x="73" y="113"/>
                  <a:pt x="73" y="114"/>
                </a:cubicBezTo>
                <a:cubicBezTo>
                  <a:pt x="73" y="115"/>
                  <a:pt x="74" y="116"/>
                  <a:pt x="75" y="116"/>
                </a:cubicBezTo>
                <a:cubicBezTo>
                  <a:pt x="75" y="116"/>
                  <a:pt x="76" y="116"/>
                  <a:pt x="76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9" y="116"/>
                  <a:pt x="80" y="115"/>
                  <a:pt x="80" y="114"/>
                </a:cubicBezTo>
                <a:cubicBezTo>
                  <a:pt x="80" y="112"/>
                  <a:pt x="80" y="111"/>
                  <a:pt x="80" y="111"/>
                </a:cubicBezTo>
                <a:cubicBezTo>
                  <a:pt x="80" y="109"/>
                  <a:pt x="79" y="109"/>
                  <a:pt x="78" y="109"/>
                </a:cubicBezTo>
                <a:cubicBezTo>
                  <a:pt x="77" y="109"/>
                  <a:pt x="77" y="109"/>
                  <a:pt x="76" y="109"/>
                </a:cubicBezTo>
                <a:cubicBezTo>
                  <a:pt x="76" y="109"/>
                  <a:pt x="75" y="109"/>
                  <a:pt x="75" y="109"/>
                </a:cubicBezTo>
                <a:close/>
                <a:moveTo>
                  <a:pt x="81" y="98"/>
                </a:moveTo>
                <a:cubicBezTo>
                  <a:pt x="80" y="98"/>
                  <a:pt x="79" y="99"/>
                  <a:pt x="79" y="100"/>
                </a:cubicBezTo>
                <a:cubicBezTo>
                  <a:pt x="79" y="101"/>
                  <a:pt x="79" y="101"/>
                  <a:pt x="79" y="102"/>
                </a:cubicBezTo>
                <a:cubicBezTo>
                  <a:pt x="79" y="102"/>
                  <a:pt x="79" y="103"/>
                  <a:pt x="79" y="104"/>
                </a:cubicBezTo>
                <a:cubicBezTo>
                  <a:pt x="79" y="105"/>
                  <a:pt x="80" y="105"/>
                  <a:pt x="81" y="105"/>
                </a:cubicBezTo>
                <a:cubicBezTo>
                  <a:pt x="81" y="105"/>
                  <a:pt x="82" y="105"/>
                  <a:pt x="83" y="105"/>
                </a:cubicBezTo>
                <a:cubicBezTo>
                  <a:pt x="83" y="105"/>
                  <a:pt x="84" y="105"/>
                  <a:pt x="84" y="105"/>
                </a:cubicBezTo>
                <a:cubicBezTo>
                  <a:pt x="85" y="105"/>
                  <a:pt x="86" y="105"/>
                  <a:pt x="86" y="104"/>
                </a:cubicBezTo>
                <a:cubicBezTo>
                  <a:pt x="86" y="103"/>
                  <a:pt x="85" y="102"/>
                  <a:pt x="85" y="100"/>
                </a:cubicBezTo>
                <a:cubicBezTo>
                  <a:pt x="85" y="99"/>
                  <a:pt x="85" y="98"/>
                  <a:pt x="84" y="98"/>
                </a:cubicBezTo>
                <a:cubicBezTo>
                  <a:pt x="83" y="98"/>
                  <a:pt x="83" y="98"/>
                  <a:pt x="82" y="98"/>
                </a:cubicBezTo>
                <a:cubicBezTo>
                  <a:pt x="82" y="98"/>
                  <a:pt x="81" y="98"/>
                  <a:pt x="81" y="98"/>
                </a:cubicBezTo>
                <a:close/>
                <a:moveTo>
                  <a:pt x="84" y="109"/>
                </a:moveTo>
                <a:cubicBezTo>
                  <a:pt x="83" y="109"/>
                  <a:pt x="83" y="109"/>
                  <a:pt x="83" y="111"/>
                </a:cubicBezTo>
                <a:cubicBezTo>
                  <a:pt x="83" y="111"/>
                  <a:pt x="83" y="112"/>
                  <a:pt x="83" y="112"/>
                </a:cubicBezTo>
                <a:cubicBezTo>
                  <a:pt x="83" y="113"/>
                  <a:pt x="83" y="113"/>
                  <a:pt x="83" y="114"/>
                </a:cubicBezTo>
                <a:cubicBezTo>
                  <a:pt x="83" y="115"/>
                  <a:pt x="84" y="116"/>
                  <a:pt x="85" y="116"/>
                </a:cubicBezTo>
                <a:cubicBezTo>
                  <a:pt x="85" y="116"/>
                  <a:pt x="86" y="116"/>
                  <a:pt x="87" y="116"/>
                </a:cubicBezTo>
                <a:cubicBezTo>
                  <a:pt x="87" y="116"/>
                  <a:pt x="88" y="116"/>
                  <a:pt x="88" y="116"/>
                </a:cubicBezTo>
                <a:cubicBezTo>
                  <a:pt x="89" y="116"/>
                  <a:pt x="90" y="115"/>
                  <a:pt x="90" y="114"/>
                </a:cubicBezTo>
                <a:cubicBezTo>
                  <a:pt x="90" y="113"/>
                  <a:pt x="90" y="113"/>
                  <a:pt x="90" y="112"/>
                </a:cubicBezTo>
                <a:cubicBezTo>
                  <a:pt x="89" y="112"/>
                  <a:pt x="89" y="111"/>
                  <a:pt x="89" y="111"/>
                </a:cubicBezTo>
                <a:cubicBezTo>
                  <a:pt x="89" y="109"/>
                  <a:pt x="89" y="109"/>
                  <a:pt x="88" y="109"/>
                </a:cubicBezTo>
                <a:cubicBezTo>
                  <a:pt x="87" y="109"/>
                  <a:pt x="86" y="109"/>
                  <a:pt x="86" y="109"/>
                </a:cubicBezTo>
                <a:cubicBezTo>
                  <a:pt x="85" y="109"/>
                  <a:pt x="85" y="109"/>
                  <a:pt x="84" y="109"/>
                </a:cubicBezTo>
                <a:close/>
                <a:moveTo>
                  <a:pt x="90" y="98"/>
                </a:moveTo>
                <a:cubicBezTo>
                  <a:pt x="89" y="98"/>
                  <a:pt x="88" y="99"/>
                  <a:pt x="88" y="100"/>
                </a:cubicBezTo>
                <a:cubicBezTo>
                  <a:pt x="88" y="101"/>
                  <a:pt x="88" y="101"/>
                  <a:pt x="89" y="102"/>
                </a:cubicBezTo>
                <a:cubicBezTo>
                  <a:pt x="89" y="102"/>
                  <a:pt x="89" y="103"/>
                  <a:pt x="89" y="104"/>
                </a:cubicBezTo>
                <a:cubicBezTo>
                  <a:pt x="89" y="105"/>
                  <a:pt x="89" y="105"/>
                  <a:pt x="90" y="105"/>
                </a:cubicBezTo>
                <a:cubicBezTo>
                  <a:pt x="91" y="105"/>
                  <a:pt x="92" y="105"/>
                  <a:pt x="92" y="105"/>
                </a:cubicBezTo>
                <a:cubicBezTo>
                  <a:pt x="93" y="105"/>
                  <a:pt x="93" y="105"/>
                  <a:pt x="94" y="105"/>
                </a:cubicBezTo>
                <a:cubicBezTo>
                  <a:pt x="95" y="105"/>
                  <a:pt x="95" y="105"/>
                  <a:pt x="95" y="104"/>
                </a:cubicBezTo>
                <a:cubicBezTo>
                  <a:pt x="95" y="102"/>
                  <a:pt x="95" y="101"/>
                  <a:pt x="95" y="100"/>
                </a:cubicBezTo>
                <a:cubicBezTo>
                  <a:pt x="94" y="99"/>
                  <a:pt x="94" y="98"/>
                  <a:pt x="93" y="98"/>
                </a:cubicBezTo>
                <a:cubicBezTo>
                  <a:pt x="92" y="98"/>
                  <a:pt x="92" y="98"/>
                  <a:pt x="91" y="98"/>
                </a:cubicBezTo>
                <a:cubicBezTo>
                  <a:pt x="91" y="98"/>
                  <a:pt x="90" y="98"/>
                  <a:pt x="90" y="98"/>
                </a:cubicBezTo>
                <a:close/>
                <a:moveTo>
                  <a:pt x="94" y="109"/>
                </a:moveTo>
                <a:cubicBezTo>
                  <a:pt x="93" y="109"/>
                  <a:pt x="92" y="109"/>
                  <a:pt x="93" y="111"/>
                </a:cubicBezTo>
                <a:cubicBezTo>
                  <a:pt x="93" y="111"/>
                  <a:pt x="93" y="112"/>
                  <a:pt x="93" y="112"/>
                </a:cubicBezTo>
                <a:cubicBezTo>
                  <a:pt x="93" y="113"/>
                  <a:pt x="93" y="113"/>
                  <a:pt x="93" y="114"/>
                </a:cubicBezTo>
                <a:cubicBezTo>
                  <a:pt x="93" y="115"/>
                  <a:pt x="94" y="116"/>
                  <a:pt x="95" y="116"/>
                </a:cubicBezTo>
                <a:cubicBezTo>
                  <a:pt x="95" y="116"/>
                  <a:pt x="96" y="116"/>
                  <a:pt x="97" y="116"/>
                </a:cubicBezTo>
                <a:cubicBezTo>
                  <a:pt x="97" y="116"/>
                  <a:pt x="98" y="116"/>
                  <a:pt x="98" y="116"/>
                </a:cubicBezTo>
                <a:cubicBezTo>
                  <a:pt x="99" y="116"/>
                  <a:pt x="100" y="115"/>
                  <a:pt x="100" y="114"/>
                </a:cubicBezTo>
                <a:cubicBezTo>
                  <a:pt x="100" y="113"/>
                  <a:pt x="99" y="113"/>
                  <a:pt x="99" y="112"/>
                </a:cubicBezTo>
                <a:cubicBezTo>
                  <a:pt x="99" y="112"/>
                  <a:pt x="99" y="111"/>
                  <a:pt x="99" y="111"/>
                </a:cubicBezTo>
                <a:cubicBezTo>
                  <a:pt x="99" y="109"/>
                  <a:pt x="98" y="109"/>
                  <a:pt x="97" y="109"/>
                </a:cubicBezTo>
                <a:cubicBezTo>
                  <a:pt x="97" y="109"/>
                  <a:pt x="96" y="109"/>
                  <a:pt x="96" y="109"/>
                </a:cubicBezTo>
                <a:cubicBezTo>
                  <a:pt x="95" y="109"/>
                  <a:pt x="95" y="109"/>
                  <a:pt x="94" y="109"/>
                </a:cubicBezTo>
                <a:close/>
                <a:moveTo>
                  <a:pt x="99" y="119"/>
                </a:moveTo>
                <a:cubicBezTo>
                  <a:pt x="98" y="119"/>
                  <a:pt x="97" y="120"/>
                  <a:pt x="97" y="121"/>
                </a:cubicBezTo>
                <a:cubicBezTo>
                  <a:pt x="97" y="122"/>
                  <a:pt x="97" y="122"/>
                  <a:pt x="97" y="123"/>
                </a:cubicBezTo>
                <a:cubicBezTo>
                  <a:pt x="97" y="123"/>
                  <a:pt x="98" y="124"/>
                  <a:pt x="98" y="125"/>
                </a:cubicBezTo>
                <a:cubicBezTo>
                  <a:pt x="98" y="126"/>
                  <a:pt x="98" y="126"/>
                  <a:pt x="100" y="126"/>
                </a:cubicBezTo>
                <a:cubicBezTo>
                  <a:pt x="100" y="126"/>
                  <a:pt x="101" y="126"/>
                  <a:pt x="101" y="126"/>
                </a:cubicBezTo>
                <a:cubicBezTo>
                  <a:pt x="102" y="126"/>
                  <a:pt x="103" y="126"/>
                  <a:pt x="103" y="126"/>
                </a:cubicBezTo>
                <a:cubicBezTo>
                  <a:pt x="104" y="126"/>
                  <a:pt x="105" y="126"/>
                  <a:pt x="105" y="125"/>
                </a:cubicBezTo>
                <a:cubicBezTo>
                  <a:pt x="104" y="124"/>
                  <a:pt x="104" y="123"/>
                  <a:pt x="104" y="123"/>
                </a:cubicBezTo>
                <a:cubicBezTo>
                  <a:pt x="104" y="122"/>
                  <a:pt x="104" y="122"/>
                  <a:pt x="104" y="121"/>
                </a:cubicBezTo>
                <a:cubicBezTo>
                  <a:pt x="104" y="120"/>
                  <a:pt x="103" y="119"/>
                  <a:pt x="102" y="119"/>
                </a:cubicBezTo>
                <a:cubicBezTo>
                  <a:pt x="101" y="119"/>
                  <a:pt x="101" y="119"/>
                  <a:pt x="100" y="119"/>
                </a:cubicBezTo>
                <a:cubicBezTo>
                  <a:pt x="100" y="119"/>
                  <a:pt x="99" y="119"/>
                  <a:pt x="99" y="119"/>
                </a:cubicBezTo>
                <a:close/>
                <a:moveTo>
                  <a:pt x="99" y="98"/>
                </a:moveTo>
                <a:cubicBezTo>
                  <a:pt x="98" y="98"/>
                  <a:pt x="98" y="99"/>
                  <a:pt x="98" y="100"/>
                </a:cubicBezTo>
                <a:cubicBezTo>
                  <a:pt x="98" y="101"/>
                  <a:pt x="98" y="101"/>
                  <a:pt x="98" y="102"/>
                </a:cubicBezTo>
                <a:cubicBezTo>
                  <a:pt x="98" y="102"/>
                  <a:pt x="98" y="103"/>
                  <a:pt x="98" y="104"/>
                </a:cubicBezTo>
                <a:cubicBezTo>
                  <a:pt x="98" y="105"/>
                  <a:pt x="99" y="105"/>
                  <a:pt x="100" y="105"/>
                </a:cubicBezTo>
                <a:cubicBezTo>
                  <a:pt x="101" y="105"/>
                  <a:pt x="101" y="105"/>
                  <a:pt x="102" y="105"/>
                </a:cubicBezTo>
                <a:cubicBezTo>
                  <a:pt x="102" y="105"/>
                  <a:pt x="103" y="105"/>
                  <a:pt x="103" y="105"/>
                </a:cubicBezTo>
                <a:cubicBezTo>
                  <a:pt x="104" y="105"/>
                  <a:pt x="105" y="105"/>
                  <a:pt x="104" y="104"/>
                </a:cubicBezTo>
                <a:cubicBezTo>
                  <a:pt x="104" y="103"/>
                  <a:pt x="104" y="102"/>
                  <a:pt x="104" y="102"/>
                </a:cubicBezTo>
                <a:cubicBezTo>
                  <a:pt x="104" y="101"/>
                  <a:pt x="104" y="101"/>
                  <a:pt x="104" y="100"/>
                </a:cubicBezTo>
                <a:cubicBezTo>
                  <a:pt x="104" y="99"/>
                  <a:pt x="103" y="98"/>
                  <a:pt x="102" y="98"/>
                </a:cubicBezTo>
                <a:cubicBezTo>
                  <a:pt x="101" y="98"/>
                  <a:pt x="101" y="98"/>
                  <a:pt x="100" y="98"/>
                </a:cubicBezTo>
                <a:cubicBezTo>
                  <a:pt x="100" y="98"/>
                  <a:pt x="99" y="98"/>
                  <a:pt x="99" y="98"/>
                </a:cubicBezTo>
                <a:close/>
                <a:moveTo>
                  <a:pt x="104" y="109"/>
                </a:moveTo>
                <a:cubicBezTo>
                  <a:pt x="103" y="109"/>
                  <a:pt x="102" y="109"/>
                  <a:pt x="102" y="111"/>
                </a:cubicBezTo>
                <a:cubicBezTo>
                  <a:pt x="103" y="112"/>
                  <a:pt x="103" y="113"/>
                  <a:pt x="103" y="114"/>
                </a:cubicBezTo>
                <a:cubicBezTo>
                  <a:pt x="103" y="115"/>
                  <a:pt x="104" y="116"/>
                  <a:pt x="105" y="116"/>
                </a:cubicBezTo>
                <a:cubicBezTo>
                  <a:pt x="105" y="116"/>
                  <a:pt x="106" y="116"/>
                  <a:pt x="107" y="116"/>
                </a:cubicBezTo>
                <a:cubicBezTo>
                  <a:pt x="107" y="116"/>
                  <a:pt x="108" y="116"/>
                  <a:pt x="108" y="116"/>
                </a:cubicBezTo>
                <a:cubicBezTo>
                  <a:pt x="109" y="116"/>
                  <a:pt x="110" y="115"/>
                  <a:pt x="110" y="114"/>
                </a:cubicBezTo>
                <a:cubicBezTo>
                  <a:pt x="109" y="113"/>
                  <a:pt x="109" y="113"/>
                  <a:pt x="109" y="112"/>
                </a:cubicBezTo>
                <a:cubicBezTo>
                  <a:pt x="109" y="112"/>
                  <a:pt x="109" y="111"/>
                  <a:pt x="109" y="111"/>
                </a:cubicBezTo>
                <a:cubicBezTo>
                  <a:pt x="109" y="109"/>
                  <a:pt x="108" y="109"/>
                  <a:pt x="107" y="109"/>
                </a:cubicBezTo>
                <a:cubicBezTo>
                  <a:pt x="106" y="109"/>
                  <a:pt x="106" y="109"/>
                  <a:pt x="105" y="109"/>
                </a:cubicBezTo>
                <a:cubicBezTo>
                  <a:pt x="105" y="109"/>
                  <a:pt x="104" y="109"/>
                  <a:pt x="104" y="109"/>
                </a:cubicBezTo>
                <a:close/>
                <a:moveTo>
                  <a:pt x="108" y="98"/>
                </a:moveTo>
                <a:cubicBezTo>
                  <a:pt x="107" y="98"/>
                  <a:pt x="107" y="99"/>
                  <a:pt x="107" y="100"/>
                </a:cubicBezTo>
                <a:cubicBezTo>
                  <a:pt x="107" y="101"/>
                  <a:pt x="107" y="101"/>
                  <a:pt x="107" y="102"/>
                </a:cubicBezTo>
                <a:cubicBezTo>
                  <a:pt x="107" y="102"/>
                  <a:pt x="107" y="103"/>
                  <a:pt x="108" y="104"/>
                </a:cubicBezTo>
                <a:cubicBezTo>
                  <a:pt x="108" y="105"/>
                  <a:pt x="108" y="105"/>
                  <a:pt x="110" y="105"/>
                </a:cubicBezTo>
                <a:cubicBezTo>
                  <a:pt x="111" y="105"/>
                  <a:pt x="113" y="105"/>
                  <a:pt x="114" y="105"/>
                </a:cubicBezTo>
                <a:cubicBezTo>
                  <a:pt x="116" y="105"/>
                  <a:pt x="117" y="105"/>
                  <a:pt x="119" y="105"/>
                </a:cubicBezTo>
                <a:cubicBezTo>
                  <a:pt x="120" y="105"/>
                  <a:pt x="120" y="105"/>
                  <a:pt x="120" y="104"/>
                </a:cubicBezTo>
                <a:cubicBezTo>
                  <a:pt x="120" y="103"/>
                  <a:pt x="120" y="102"/>
                  <a:pt x="120" y="102"/>
                </a:cubicBezTo>
                <a:cubicBezTo>
                  <a:pt x="120" y="101"/>
                  <a:pt x="119" y="101"/>
                  <a:pt x="119" y="100"/>
                </a:cubicBezTo>
                <a:cubicBezTo>
                  <a:pt x="119" y="99"/>
                  <a:pt x="118" y="98"/>
                  <a:pt x="117" y="98"/>
                </a:cubicBezTo>
                <a:cubicBezTo>
                  <a:pt x="116" y="98"/>
                  <a:pt x="114" y="98"/>
                  <a:pt x="113" y="98"/>
                </a:cubicBezTo>
                <a:cubicBezTo>
                  <a:pt x="111" y="98"/>
                  <a:pt x="110" y="98"/>
                  <a:pt x="108" y="98"/>
                </a:cubicBezTo>
                <a:close/>
                <a:moveTo>
                  <a:pt x="109" y="119"/>
                </a:moveTo>
                <a:cubicBezTo>
                  <a:pt x="108" y="119"/>
                  <a:pt x="107" y="120"/>
                  <a:pt x="107" y="121"/>
                </a:cubicBezTo>
                <a:cubicBezTo>
                  <a:pt x="108" y="122"/>
                  <a:pt x="108" y="123"/>
                  <a:pt x="108" y="125"/>
                </a:cubicBezTo>
                <a:cubicBezTo>
                  <a:pt x="108" y="126"/>
                  <a:pt x="109" y="126"/>
                  <a:pt x="110" y="126"/>
                </a:cubicBezTo>
                <a:cubicBezTo>
                  <a:pt x="111" y="126"/>
                  <a:pt x="111" y="126"/>
                  <a:pt x="112" y="126"/>
                </a:cubicBezTo>
                <a:cubicBezTo>
                  <a:pt x="112" y="126"/>
                  <a:pt x="113" y="126"/>
                  <a:pt x="114" y="126"/>
                </a:cubicBezTo>
                <a:cubicBezTo>
                  <a:pt x="115" y="126"/>
                  <a:pt x="115" y="126"/>
                  <a:pt x="115" y="125"/>
                </a:cubicBezTo>
                <a:cubicBezTo>
                  <a:pt x="115" y="124"/>
                  <a:pt x="115" y="123"/>
                  <a:pt x="115" y="123"/>
                </a:cubicBezTo>
                <a:cubicBezTo>
                  <a:pt x="115" y="122"/>
                  <a:pt x="114" y="122"/>
                  <a:pt x="114" y="121"/>
                </a:cubicBezTo>
                <a:cubicBezTo>
                  <a:pt x="114" y="120"/>
                  <a:pt x="113" y="119"/>
                  <a:pt x="112" y="119"/>
                </a:cubicBezTo>
                <a:cubicBezTo>
                  <a:pt x="112" y="119"/>
                  <a:pt x="111" y="119"/>
                  <a:pt x="110" y="119"/>
                </a:cubicBezTo>
                <a:cubicBezTo>
                  <a:pt x="110" y="119"/>
                  <a:pt x="109" y="119"/>
                  <a:pt x="109" y="119"/>
                </a:cubicBezTo>
                <a:close/>
                <a:moveTo>
                  <a:pt x="113" y="109"/>
                </a:moveTo>
                <a:cubicBezTo>
                  <a:pt x="112" y="109"/>
                  <a:pt x="112" y="109"/>
                  <a:pt x="112" y="111"/>
                </a:cubicBezTo>
                <a:cubicBezTo>
                  <a:pt x="112" y="111"/>
                  <a:pt x="112" y="112"/>
                  <a:pt x="112" y="112"/>
                </a:cubicBezTo>
                <a:cubicBezTo>
                  <a:pt x="113" y="113"/>
                  <a:pt x="113" y="113"/>
                  <a:pt x="113" y="114"/>
                </a:cubicBezTo>
                <a:cubicBezTo>
                  <a:pt x="113" y="115"/>
                  <a:pt x="114" y="116"/>
                  <a:pt x="115" y="116"/>
                </a:cubicBezTo>
                <a:cubicBezTo>
                  <a:pt x="116" y="116"/>
                  <a:pt x="117" y="116"/>
                  <a:pt x="118" y="116"/>
                </a:cubicBezTo>
                <a:cubicBezTo>
                  <a:pt x="119" y="116"/>
                  <a:pt x="120" y="116"/>
                  <a:pt x="122" y="116"/>
                </a:cubicBezTo>
                <a:cubicBezTo>
                  <a:pt x="123" y="116"/>
                  <a:pt x="123" y="115"/>
                  <a:pt x="123" y="114"/>
                </a:cubicBezTo>
                <a:cubicBezTo>
                  <a:pt x="123" y="113"/>
                  <a:pt x="123" y="113"/>
                  <a:pt x="122" y="112"/>
                </a:cubicBezTo>
                <a:cubicBezTo>
                  <a:pt x="122" y="112"/>
                  <a:pt x="122" y="111"/>
                  <a:pt x="122" y="111"/>
                </a:cubicBezTo>
                <a:cubicBezTo>
                  <a:pt x="122" y="109"/>
                  <a:pt x="121" y="109"/>
                  <a:pt x="120" y="109"/>
                </a:cubicBezTo>
                <a:cubicBezTo>
                  <a:pt x="119" y="109"/>
                  <a:pt x="118" y="109"/>
                  <a:pt x="117" y="109"/>
                </a:cubicBezTo>
                <a:cubicBezTo>
                  <a:pt x="116" y="109"/>
                  <a:pt x="114" y="109"/>
                  <a:pt x="113" y="109"/>
                </a:cubicBezTo>
                <a:close/>
                <a:moveTo>
                  <a:pt x="119" y="119"/>
                </a:moveTo>
                <a:cubicBezTo>
                  <a:pt x="118" y="119"/>
                  <a:pt x="117" y="120"/>
                  <a:pt x="118" y="121"/>
                </a:cubicBezTo>
                <a:cubicBezTo>
                  <a:pt x="118" y="122"/>
                  <a:pt x="118" y="122"/>
                  <a:pt x="118" y="123"/>
                </a:cubicBezTo>
                <a:cubicBezTo>
                  <a:pt x="118" y="123"/>
                  <a:pt x="118" y="124"/>
                  <a:pt x="118" y="125"/>
                </a:cubicBezTo>
                <a:cubicBezTo>
                  <a:pt x="119" y="126"/>
                  <a:pt x="119" y="126"/>
                  <a:pt x="121" y="126"/>
                </a:cubicBezTo>
                <a:cubicBezTo>
                  <a:pt x="121" y="126"/>
                  <a:pt x="122" y="126"/>
                  <a:pt x="122" y="126"/>
                </a:cubicBezTo>
                <a:cubicBezTo>
                  <a:pt x="123" y="126"/>
                  <a:pt x="124" y="126"/>
                  <a:pt x="124" y="126"/>
                </a:cubicBezTo>
                <a:cubicBezTo>
                  <a:pt x="125" y="126"/>
                  <a:pt x="126" y="126"/>
                  <a:pt x="125" y="125"/>
                </a:cubicBezTo>
                <a:cubicBezTo>
                  <a:pt x="125" y="124"/>
                  <a:pt x="125" y="123"/>
                  <a:pt x="125" y="123"/>
                </a:cubicBezTo>
                <a:cubicBezTo>
                  <a:pt x="125" y="122"/>
                  <a:pt x="125" y="122"/>
                  <a:pt x="125" y="121"/>
                </a:cubicBezTo>
                <a:cubicBezTo>
                  <a:pt x="124" y="120"/>
                  <a:pt x="124" y="119"/>
                  <a:pt x="122" y="119"/>
                </a:cubicBezTo>
                <a:cubicBezTo>
                  <a:pt x="122" y="119"/>
                  <a:pt x="121" y="119"/>
                  <a:pt x="121" y="119"/>
                </a:cubicBezTo>
                <a:cubicBezTo>
                  <a:pt x="120" y="119"/>
                  <a:pt x="120" y="119"/>
                  <a:pt x="119" y="11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135"/>
          <p:cNvSpPr>
            <a:spLocks noEditPoints="1"/>
          </p:cNvSpPr>
          <p:nvPr/>
        </p:nvSpPr>
        <p:spPr bwMode="auto">
          <a:xfrm>
            <a:off x="9237663" y="3179763"/>
            <a:ext cx="407988" cy="466725"/>
          </a:xfrm>
          <a:custGeom>
            <a:avLst/>
            <a:gdLst>
              <a:gd name="T0" fmla="*/ 69 w 122"/>
              <a:gd name="T1" fmla="*/ 19 h 140"/>
              <a:gd name="T2" fmla="*/ 69 w 122"/>
              <a:gd name="T3" fmla="*/ 13 h 140"/>
              <a:gd name="T4" fmla="*/ 73 w 122"/>
              <a:gd name="T5" fmla="*/ 13 h 140"/>
              <a:gd name="T6" fmla="*/ 77 w 122"/>
              <a:gd name="T7" fmla="*/ 9 h 140"/>
              <a:gd name="T8" fmla="*/ 77 w 122"/>
              <a:gd name="T9" fmla="*/ 4 h 140"/>
              <a:gd name="T10" fmla="*/ 73 w 122"/>
              <a:gd name="T11" fmla="*/ 0 h 140"/>
              <a:gd name="T12" fmla="*/ 47 w 122"/>
              <a:gd name="T13" fmla="*/ 0 h 140"/>
              <a:gd name="T14" fmla="*/ 43 w 122"/>
              <a:gd name="T15" fmla="*/ 4 h 140"/>
              <a:gd name="T16" fmla="*/ 43 w 122"/>
              <a:gd name="T17" fmla="*/ 9 h 140"/>
              <a:gd name="T18" fmla="*/ 47 w 122"/>
              <a:gd name="T19" fmla="*/ 13 h 140"/>
              <a:gd name="T20" fmla="*/ 51 w 122"/>
              <a:gd name="T21" fmla="*/ 13 h 140"/>
              <a:gd name="T22" fmla="*/ 51 w 122"/>
              <a:gd name="T23" fmla="*/ 19 h 140"/>
              <a:gd name="T24" fmla="*/ 0 w 122"/>
              <a:gd name="T25" fmla="*/ 79 h 140"/>
              <a:gd name="T26" fmla="*/ 61 w 122"/>
              <a:gd name="T27" fmla="*/ 140 h 140"/>
              <a:gd name="T28" fmla="*/ 122 w 122"/>
              <a:gd name="T29" fmla="*/ 79 h 140"/>
              <a:gd name="T30" fmla="*/ 69 w 122"/>
              <a:gd name="T31" fmla="*/ 19 h 140"/>
              <a:gd name="T32" fmla="*/ 61 w 122"/>
              <a:gd name="T33" fmla="*/ 124 h 140"/>
              <a:gd name="T34" fmla="*/ 15 w 122"/>
              <a:gd name="T35" fmla="*/ 79 h 140"/>
              <a:gd name="T36" fmla="*/ 61 w 122"/>
              <a:gd name="T37" fmla="*/ 34 h 140"/>
              <a:gd name="T38" fmla="*/ 106 w 122"/>
              <a:gd name="T39" fmla="*/ 79 h 140"/>
              <a:gd name="T40" fmla="*/ 61 w 122"/>
              <a:gd name="T41" fmla="*/ 124 h 140"/>
              <a:gd name="T42" fmla="*/ 60 w 122"/>
              <a:gd name="T43" fmla="*/ 51 h 140"/>
              <a:gd name="T44" fmla="*/ 66 w 122"/>
              <a:gd name="T45" fmla="*/ 45 h 140"/>
              <a:gd name="T46" fmla="*/ 60 w 122"/>
              <a:gd name="T47" fmla="*/ 39 h 140"/>
              <a:gd name="T48" fmla="*/ 55 w 122"/>
              <a:gd name="T49" fmla="*/ 45 h 140"/>
              <a:gd name="T50" fmla="*/ 60 w 122"/>
              <a:gd name="T51" fmla="*/ 51 h 140"/>
              <a:gd name="T52" fmla="*/ 90 w 122"/>
              <a:gd name="T53" fmla="*/ 49 h 140"/>
              <a:gd name="T54" fmla="*/ 66 w 122"/>
              <a:gd name="T55" fmla="*/ 73 h 140"/>
              <a:gd name="T56" fmla="*/ 61 w 122"/>
              <a:gd name="T57" fmla="*/ 71 h 140"/>
              <a:gd name="T58" fmla="*/ 52 w 122"/>
              <a:gd name="T59" fmla="*/ 79 h 140"/>
              <a:gd name="T60" fmla="*/ 61 w 122"/>
              <a:gd name="T61" fmla="*/ 87 h 140"/>
              <a:gd name="T62" fmla="*/ 69 w 122"/>
              <a:gd name="T63" fmla="*/ 79 h 140"/>
              <a:gd name="T64" fmla="*/ 67 w 122"/>
              <a:gd name="T65" fmla="*/ 74 h 140"/>
              <a:gd name="T66" fmla="*/ 91 w 122"/>
              <a:gd name="T67" fmla="*/ 50 h 140"/>
              <a:gd name="T68" fmla="*/ 90 w 122"/>
              <a:gd name="T69" fmla="*/ 4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" h="140">
                <a:moveTo>
                  <a:pt x="69" y="19"/>
                </a:moveTo>
                <a:cubicBezTo>
                  <a:pt x="69" y="13"/>
                  <a:pt x="69" y="13"/>
                  <a:pt x="69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5" y="13"/>
                  <a:pt x="77" y="11"/>
                  <a:pt x="77" y="9"/>
                </a:cubicBezTo>
                <a:cubicBezTo>
                  <a:pt x="77" y="4"/>
                  <a:pt x="77" y="4"/>
                  <a:pt x="77" y="4"/>
                </a:cubicBezTo>
                <a:cubicBezTo>
                  <a:pt x="77" y="2"/>
                  <a:pt x="75" y="0"/>
                  <a:pt x="7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5" y="0"/>
                  <a:pt x="43" y="2"/>
                  <a:pt x="43" y="4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11"/>
                  <a:pt x="45" y="13"/>
                  <a:pt x="47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9"/>
                  <a:pt x="51" y="19"/>
                  <a:pt x="51" y="19"/>
                </a:cubicBezTo>
                <a:cubicBezTo>
                  <a:pt x="22" y="23"/>
                  <a:pt x="0" y="49"/>
                  <a:pt x="0" y="79"/>
                </a:cubicBezTo>
                <a:cubicBezTo>
                  <a:pt x="0" y="113"/>
                  <a:pt x="27" y="140"/>
                  <a:pt x="61" y="140"/>
                </a:cubicBezTo>
                <a:cubicBezTo>
                  <a:pt x="95" y="140"/>
                  <a:pt x="122" y="113"/>
                  <a:pt x="122" y="79"/>
                </a:cubicBezTo>
                <a:cubicBezTo>
                  <a:pt x="122" y="48"/>
                  <a:pt x="99" y="22"/>
                  <a:pt x="69" y="19"/>
                </a:cubicBezTo>
                <a:close/>
                <a:moveTo>
                  <a:pt x="61" y="124"/>
                </a:moveTo>
                <a:cubicBezTo>
                  <a:pt x="36" y="124"/>
                  <a:pt x="15" y="104"/>
                  <a:pt x="15" y="79"/>
                </a:cubicBezTo>
                <a:cubicBezTo>
                  <a:pt x="15" y="54"/>
                  <a:pt x="36" y="34"/>
                  <a:pt x="61" y="34"/>
                </a:cubicBezTo>
                <a:cubicBezTo>
                  <a:pt x="86" y="34"/>
                  <a:pt x="106" y="54"/>
                  <a:pt x="106" y="79"/>
                </a:cubicBezTo>
                <a:cubicBezTo>
                  <a:pt x="106" y="104"/>
                  <a:pt x="86" y="124"/>
                  <a:pt x="61" y="124"/>
                </a:cubicBezTo>
                <a:close/>
                <a:moveTo>
                  <a:pt x="60" y="51"/>
                </a:moveTo>
                <a:cubicBezTo>
                  <a:pt x="64" y="51"/>
                  <a:pt x="66" y="48"/>
                  <a:pt x="66" y="45"/>
                </a:cubicBezTo>
                <a:cubicBezTo>
                  <a:pt x="66" y="42"/>
                  <a:pt x="64" y="39"/>
                  <a:pt x="60" y="39"/>
                </a:cubicBezTo>
                <a:cubicBezTo>
                  <a:pt x="57" y="39"/>
                  <a:pt x="55" y="42"/>
                  <a:pt x="55" y="45"/>
                </a:cubicBezTo>
                <a:cubicBezTo>
                  <a:pt x="55" y="48"/>
                  <a:pt x="57" y="51"/>
                  <a:pt x="60" y="51"/>
                </a:cubicBezTo>
                <a:close/>
                <a:moveTo>
                  <a:pt x="90" y="49"/>
                </a:moveTo>
                <a:cubicBezTo>
                  <a:pt x="66" y="73"/>
                  <a:pt x="66" y="73"/>
                  <a:pt x="66" y="73"/>
                </a:cubicBezTo>
                <a:cubicBezTo>
                  <a:pt x="65" y="72"/>
                  <a:pt x="63" y="71"/>
                  <a:pt x="61" y="71"/>
                </a:cubicBezTo>
                <a:cubicBezTo>
                  <a:pt x="56" y="71"/>
                  <a:pt x="52" y="75"/>
                  <a:pt x="52" y="79"/>
                </a:cubicBezTo>
                <a:cubicBezTo>
                  <a:pt x="52" y="84"/>
                  <a:pt x="56" y="87"/>
                  <a:pt x="61" y="87"/>
                </a:cubicBezTo>
                <a:cubicBezTo>
                  <a:pt x="65" y="87"/>
                  <a:pt x="69" y="84"/>
                  <a:pt x="69" y="79"/>
                </a:cubicBezTo>
                <a:cubicBezTo>
                  <a:pt x="69" y="77"/>
                  <a:pt x="68" y="75"/>
                  <a:pt x="67" y="74"/>
                </a:cubicBezTo>
                <a:cubicBezTo>
                  <a:pt x="91" y="50"/>
                  <a:pt x="91" y="50"/>
                  <a:pt x="91" y="50"/>
                </a:cubicBezTo>
                <a:lnTo>
                  <a:pt x="90" y="4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136"/>
          <p:cNvSpPr>
            <a:spLocks noEditPoints="1"/>
          </p:cNvSpPr>
          <p:nvPr/>
        </p:nvSpPr>
        <p:spPr bwMode="auto">
          <a:xfrm>
            <a:off x="5383213" y="2216150"/>
            <a:ext cx="466725" cy="471488"/>
          </a:xfrm>
          <a:custGeom>
            <a:avLst/>
            <a:gdLst>
              <a:gd name="T0" fmla="*/ 140 w 140"/>
              <a:gd name="T1" fmla="*/ 65 h 141"/>
              <a:gd name="T2" fmla="*/ 75 w 140"/>
              <a:gd name="T3" fmla="*/ 65 h 141"/>
              <a:gd name="T4" fmla="*/ 75 w 140"/>
              <a:gd name="T5" fmla="*/ 0 h 141"/>
              <a:gd name="T6" fmla="*/ 140 w 140"/>
              <a:gd name="T7" fmla="*/ 65 h 141"/>
              <a:gd name="T8" fmla="*/ 65 w 140"/>
              <a:gd name="T9" fmla="*/ 0 h 141"/>
              <a:gd name="T10" fmla="*/ 35 w 140"/>
              <a:gd name="T11" fmla="*/ 9 h 141"/>
              <a:gd name="T12" fmla="*/ 65 w 140"/>
              <a:gd name="T13" fmla="*/ 54 h 141"/>
              <a:gd name="T14" fmla="*/ 65 w 140"/>
              <a:gd name="T15" fmla="*/ 0 h 141"/>
              <a:gd name="T16" fmla="*/ 26 w 140"/>
              <a:gd name="T17" fmla="*/ 15 h 141"/>
              <a:gd name="T18" fmla="*/ 0 w 140"/>
              <a:gd name="T19" fmla="*/ 65 h 141"/>
              <a:gd name="T20" fmla="*/ 59 w 140"/>
              <a:gd name="T21" fmla="*/ 65 h 141"/>
              <a:gd name="T22" fmla="*/ 26 w 140"/>
              <a:gd name="T23" fmla="*/ 15 h 141"/>
              <a:gd name="T24" fmla="*/ 0 w 140"/>
              <a:gd name="T25" fmla="*/ 76 h 141"/>
              <a:gd name="T26" fmla="*/ 70 w 140"/>
              <a:gd name="T27" fmla="*/ 141 h 141"/>
              <a:gd name="T28" fmla="*/ 88 w 140"/>
              <a:gd name="T29" fmla="*/ 138 h 141"/>
              <a:gd name="T30" fmla="*/ 66 w 140"/>
              <a:gd name="T31" fmla="*/ 76 h 141"/>
              <a:gd name="T32" fmla="*/ 0 w 140"/>
              <a:gd name="T33" fmla="*/ 76 h 141"/>
              <a:gd name="T34" fmla="*/ 98 w 140"/>
              <a:gd name="T35" fmla="*/ 135 h 141"/>
              <a:gd name="T36" fmla="*/ 140 w 140"/>
              <a:gd name="T37" fmla="*/ 76 h 141"/>
              <a:gd name="T38" fmla="*/ 77 w 140"/>
              <a:gd name="T39" fmla="*/ 76 h 141"/>
              <a:gd name="T40" fmla="*/ 98 w 140"/>
              <a:gd name="T41" fmla="*/ 13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141">
                <a:moveTo>
                  <a:pt x="140" y="65"/>
                </a:moveTo>
                <a:cubicBezTo>
                  <a:pt x="75" y="65"/>
                  <a:pt x="75" y="65"/>
                  <a:pt x="75" y="65"/>
                </a:cubicBezTo>
                <a:cubicBezTo>
                  <a:pt x="75" y="0"/>
                  <a:pt x="75" y="0"/>
                  <a:pt x="75" y="0"/>
                </a:cubicBezTo>
                <a:cubicBezTo>
                  <a:pt x="110" y="3"/>
                  <a:pt x="137" y="30"/>
                  <a:pt x="140" y="65"/>
                </a:cubicBezTo>
                <a:close/>
                <a:moveTo>
                  <a:pt x="65" y="0"/>
                </a:moveTo>
                <a:cubicBezTo>
                  <a:pt x="54" y="1"/>
                  <a:pt x="44" y="4"/>
                  <a:pt x="35" y="9"/>
                </a:cubicBezTo>
                <a:cubicBezTo>
                  <a:pt x="65" y="54"/>
                  <a:pt x="65" y="54"/>
                  <a:pt x="65" y="54"/>
                </a:cubicBezTo>
                <a:lnTo>
                  <a:pt x="65" y="0"/>
                </a:lnTo>
                <a:close/>
                <a:moveTo>
                  <a:pt x="26" y="15"/>
                </a:moveTo>
                <a:cubicBezTo>
                  <a:pt x="11" y="27"/>
                  <a:pt x="1" y="45"/>
                  <a:pt x="0" y="65"/>
                </a:cubicBezTo>
                <a:cubicBezTo>
                  <a:pt x="59" y="65"/>
                  <a:pt x="59" y="65"/>
                  <a:pt x="59" y="65"/>
                </a:cubicBezTo>
                <a:lnTo>
                  <a:pt x="26" y="15"/>
                </a:lnTo>
                <a:close/>
                <a:moveTo>
                  <a:pt x="0" y="76"/>
                </a:moveTo>
                <a:cubicBezTo>
                  <a:pt x="3" y="112"/>
                  <a:pt x="33" y="141"/>
                  <a:pt x="70" y="141"/>
                </a:cubicBezTo>
                <a:cubicBezTo>
                  <a:pt x="76" y="141"/>
                  <a:pt x="82" y="140"/>
                  <a:pt x="88" y="138"/>
                </a:cubicBezTo>
                <a:cubicBezTo>
                  <a:pt x="66" y="76"/>
                  <a:pt x="66" y="76"/>
                  <a:pt x="66" y="76"/>
                </a:cubicBezTo>
                <a:lnTo>
                  <a:pt x="0" y="76"/>
                </a:lnTo>
                <a:close/>
                <a:moveTo>
                  <a:pt x="98" y="135"/>
                </a:moveTo>
                <a:cubicBezTo>
                  <a:pt x="121" y="125"/>
                  <a:pt x="138" y="102"/>
                  <a:pt x="140" y="76"/>
                </a:cubicBezTo>
                <a:cubicBezTo>
                  <a:pt x="77" y="76"/>
                  <a:pt x="77" y="76"/>
                  <a:pt x="77" y="76"/>
                </a:cubicBezTo>
                <a:lnTo>
                  <a:pt x="98" y="13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137"/>
          <p:cNvSpPr>
            <a:spLocks noEditPoints="1"/>
          </p:cNvSpPr>
          <p:nvPr/>
        </p:nvSpPr>
        <p:spPr bwMode="auto">
          <a:xfrm>
            <a:off x="9207501" y="4156075"/>
            <a:ext cx="468313" cy="427038"/>
          </a:xfrm>
          <a:custGeom>
            <a:avLst/>
            <a:gdLst>
              <a:gd name="T0" fmla="*/ 32 w 140"/>
              <a:gd name="T1" fmla="*/ 58 h 128"/>
              <a:gd name="T2" fmla="*/ 32 w 140"/>
              <a:gd name="T3" fmla="*/ 117 h 128"/>
              <a:gd name="T4" fmla="*/ 21 w 140"/>
              <a:gd name="T5" fmla="*/ 128 h 128"/>
              <a:gd name="T6" fmla="*/ 0 w 140"/>
              <a:gd name="T7" fmla="*/ 128 h 128"/>
              <a:gd name="T8" fmla="*/ 0 w 140"/>
              <a:gd name="T9" fmla="*/ 47 h 128"/>
              <a:gd name="T10" fmla="*/ 21 w 140"/>
              <a:gd name="T11" fmla="*/ 47 h 128"/>
              <a:gd name="T12" fmla="*/ 32 w 140"/>
              <a:gd name="T13" fmla="*/ 58 h 128"/>
              <a:gd name="T14" fmla="*/ 136 w 140"/>
              <a:gd name="T15" fmla="*/ 96 h 128"/>
              <a:gd name="T16" fmla="*/ 132 w 140"/>
              <a:gd name="T17" fmla="*/ 88 h 128"/>
              <a:gd name="T18" fmla="*/ 140 w 140"/>
              <a:gd name="T19" fmla="*/ 77 h 128"/>
              <a:gd name="T20" fmla="*/ 130 w 140"/>
              <a:gd name="T21" fmla="*/ 67 h 128"/>
              <a:gd name="T22" fmla="*/ 129 w 140"/>
              <a:gd name="T23" fmla="*/ 67 h 128"/>
              <a:gd name="T24" fmla="*/ 135 w 140"/>
              <a:gd name="T25" fmla="*/ 57 h 128"/>
              <a:gd name="T26" fmla="*/ 126 w 140"/>
              <a:gd name="T27" fmla="*/ 47 h 128"/>
              <a:gd name="T28" fmla="*/ 87 w 140"/>
              <a:gd name="T29" fmla="*/ 47 h 128"/>
              <a:gd name="T30" fmla="*/ 93 w 140"/>
              <a:gd name="T31" fmla="*/ 9 h 128"/>
              <a:gd name="T32" fmla="*/ 74 w 140"/>
              <a:gd name="T33" fmla="*/ 19 h 128"/>
              <a:gd name="T34" fmla="*/ 64 w 140"/>
              <a:gd name="T35" fmla="*/ 41 h 128"/>
              <a:gd name="T36" fmla="*/ 47 w 140"/>
              <a:gd name="T37" fmla="*/ 57 h 128"/>
              <a:gd name="T38" fmla="*/ 35 w 140"/>
              <a:gd name="T39" fmla="*/ 58 h 128"/>
              <a:gd name="T40" fmla="*/ 35 w 140"/>
              <a:gd name="T41" fmla="*/ 120 h 128"/>
              <a:gd name="T42" fmla="*/ 60 w 140"/>
              <a:gd name="T43" fmla="*/ 121 h 128"/>
              <a:gd name="T44" fmla="*/ 96 w 140"/>
              <a:gd name="T45" fmla="*/ 124 h 128"/>
              <a:gd name="T46" fmla="*/ 125 w 140"/>
              <a:gd name="T47" fmla="*/ 124 h 128"/>
              <a:gd name="T48" fmla="*/ 133 w 140"/>
              <a:gd name="T49" fmla="*/ 114 h 128"/>
              <a:gd name="T50" fmla="*/ 129 w 140"/>
              <a:gd name="T51" fmla="*/ 106 h 128"/>
              <a:gd name="T52" fmla="*/ 136 w 140"/>
              <a:gd name="T53" fmla="*/ 9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0" h="128">
                <a:moveTo>
                  <a:pt x="32" y="58"/>
                </a:moveTo>
                <a:cubicBezTo>
                  <a:pt x="32" y="117"/>
                  <a:pt x="32" y="117"/>
                  <a:pt x="32" y="117"/>
                </a:cubicBezTo>
                <a:cubicBezTo>
                  <a:pt x="32" y="123"/>
                  <a:pt x="27" y="128"/>
                  <a:pt x="21" y="12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47"/>
                  <a:pt x="0" y="47"/>
                  <a:pt x="0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7" y="47"/>
                  <a:pt x="32" y="52"/>
                  <a:pt x="32" y="58"/>
                </a:cubicBezTo>
                <a:close/>
                <a:moveTo>
                  <a:pt x="136" y="96"/>
                </a:moveTo>
                <a:cubicBezTo>
                  <a:pt x="136" y="93"/>
                  <a:pt x="134" y="89"/>
                  <a:pt x="132" y="88"/>
                </a:cubicBezTo>
                <a:cubicBezTo>
                  <a:pt x="136" y="87"/>
                  <a:pt x="140" y="83"/>
                  <a:pt x="140" y="77"/>
                </a:cubicBezTo>
                <a:cubicBezTo>
                  <a:pt x="140" y="71"/>
                  <a:pt x="136" y="67"/>
                  <a:pt x="130" y="67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33" y="65"/>
                  <a:pt x="135" y="62"/>
                  <a:pt x="135" y="57"/>
                </a:cubicBezTo>
                <a:cubicBezTo>
                  <a:pt x="135" y="52"/>
                  <a:pt x="131" y="47"/>
                  <a:pt x="126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96" y="32"/>
                  <a:pt x="102" y="17"/>
                  <a:pt x="93" y="9"/>
                </a:cubicBezTo>
                <a:cubicBezTo>
                  <a:pt x="85" y="0"/>
                  <a:pt x="75" y="7"/>
                  <a:pt x="74" y="19"/>
                </a:cubicBezTo>
                <a:cubicBezTo>
                  <a:pt x="73" y="31"/>
                  <a:pt x="69" y="36"/>
                  <a:pt x="64" y="41"/>
                </a:cubicBezTo>
                <a:cubicBezTo>
                  <a:pt x="60" y="47"/>
                  <a:pt x="50" y="55"/>
                  <a:pt x="47" y="57"/>
                </a:cubicBezTo>
                <a:cubicBezTo>
                  <a:pt x="43" y="59"/>
                  <a:pt x="35" y="58"/>
                  <a:pt x="35" y="58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5" y="120"/>
                  <a:pt x="48" y="115"/>
                  <a:pt x="60" y="121"/>
                </a:cubicBezTo>
                <a:cubicBezTo>
                  <a:pt x="73" y="126"/>
                  <a:pt x="96" y="124"/>
                  <a:pt x="96" y="124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9" y="124"/>
                  <a:pt x="133" y="120"/>
                  <a:pt x="133" y="114"/>
                </a:cubicBezTo>
                <a:cubicBezTo>
                  <a:pt x="133" y="111"/>
                  <a:pt x="132" y="108"/>
                  <a:pt x="129" y="106"/>
                </a:cubicBezTo>
                <a:cubicBezTo>
                  <a:pt x="133" y="105"/>
                  <a:pt x="136" y="101"/>
                  <a:pt x="136" y="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Freeform 138"/>
          <p:cNvSpPr>
            <a:spLocks noEditPoints="1"/>
          </p:cNvSpPr>
          <p:nvPr/>
        </p:nvSpPr>
        <p:spPr bwMode="auto">
          <a:xfrm>
            <a:off x="10163176" y="4184650"/>
            <a:ext cx="468313" cy="428625"/>
          </a:xfrm>
          <a:custGeom>
            <a:avLst/>
            <a:gdLst>
              <a:gd name="T0" fmla="*/ 32 w 140"/>
              <a:gd name="T1" fmla="*/ 11 h 128"/>
              <a:gd name="T2" fmla="*/ 32 w 140"/>
              <a:gd name="T3" fmla="*/ 70 h 128"/>
              <a:gd name="T4" fmla="*/ 21 w 140"/>
              <a:gd name="T5" fmla="*/ 81 h 128"/>
              <a:gd name="T6" fmla="*/ 0 w 140"/>
              <a:gd name="T7" fmla="*/ 81 h 128"/>
              <a:gd name="T8" fmla="*/ 0 w 140"/>
              <a:gd name="T9" fmla="*/ 0 h 128"/>
              <a:gd name="T10" fmla="*/ 21 w 140"/>
              <a:gd name="T11" fmla="*/ 0 h 128"/>
              <a:gd name="T12" fmla="*/ 32 w 140"/>
              <a:gd name="T13" fmla="*/ 11 h 128"/>
              <a:gd name="T14" fmla="*/ 140 w 140"/>
              <a:gd name="T15" fmla="*/ 50 h 128"/>
              <a:gd name="T16" fmla="*/ 132 w 140"/>
              <a:gd name="T17" fmla="*/ 40 h 128"/>
              <a:gd name="T18" fmla="*/ 137 w 140"/>
              <a:gd name="T19" fmla="*/ 31 h 128"/>
              <a:gd name="T20" fmla="*/ 130 w 140"/>
              <a:gd name="T21" fmla="*/ 22 h 128"/>
              <a:gd name="T22" fmla="*/ 134 w 140"/>
              <a:gd name="T23" fmla="*/ 13 h 128"/>
              <a:gd name="T24" fmla="*/ 125 w 140"/>
              <a:gd name="T25" fmla="*/ 3 h 128"/>
              <a:gd name="T26" fmla="*/ 96 w 140"/>
              <a:gd name="T27" fmla="*/ 3 h 128"/>
              <a:gd name="T28" fmla="*/ 61 w 140"/>
              <a:gd name="T29" fmla="*/ 7 h 128"/>
              <a:gd name="T30" fmla="*/ 35 w 140"/>
              <a:gd name="T31" fmla="*/ 7 h 128"/>
              <a:gd name="T32" fmla="*/ 35 w 140"/>
              <a:gd name="T33" fmla="*/ 70 h 128"/>
              <a:gd name="T34" fmla="*/ 47 w 140"/>
              <a:gd name="T35" fmla="*/ 71 h 128"/>
              <a:gd name="T36" fmla="*/ 65 w 140"/>
              <a:gd name="T37" fmla="*/ 86 h 128"/>
              <a:gd name="T38" fmla="*/ 74 w 140"/>
              <a:gd name="T39" fmla="*/ 109 h 128"/>
              <a:gd name="T40" fmla="*/ 94 w 140"/>
              <a:gd name="T41" fmla="*/ 119 h 128"/>
              <a:gd name="T42" fmla="*/ 88 w 140"/>
              <a:gd name="T43" fmla="*/ 80 h 128"/>
              <a:gd name="T44" fmla="*/ 126 w 140"/>
              <a:gd name="T45" fmla="*/ 80 h 128"/>
              <a:gd name="T46" fmla="*/ 135 w 140"/>
              <a:gd name="T47" fmla="*/ 70 h 128"/>
              <a:gd name="T48" fmla="*/ 129 w 140"/>
              <a:gd name="T49" fmla="*/ 61 h 128"/>
              <a:gd name="T50" fmla="*/ 131 w 140"/>
              <a:gd name="T51" fmla="*/ 61 h 128"/>
              <a:gd name="T52" fmla="*/ 140 w 140"/>
              <a:gd name="T53" fmla="*/ 5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0" h="128">
                <a:moveTo>
                  <a:pt x="32" y="11"/>
                </a:moveTo>
                <a:cubicBezTo>
                  <a:pt x="32" y="70"/>
                  <a:pt x="32" y="70"/>
                  <a:pt x="32" y="70"/>
                </a:cubicBezTo>
                <a:cubicBezTo>
                  <a:pt x="32" y="76"/>
                  <a:pt x="27" y="81"/>
                  <a:pt x="21" y="81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0"/>
                  <a:pt x="0" y="0"/>
                  <a:pt x="0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7" y="0"/>
                  <a:pt x="32" y="5"/>
                  <a:pt x="32" y="11"/>
                </a:cubicBezTo>
                <a:close/>
                <a:moveTo>
                  <a:pt x="140" y="50"/>
                </a:moveTo>
                <a:cubicBezTo>
                  <a:pt x="140" y="45"/>
                  <a:pt x="136" y="41"/>
                  <a:pt x="132" y="40"/>
                </a:cubicBezTo>
                <a:cubicBezTo>
                  <a:pt x="135" y="38"/>
                  <a:pt x="137" y="35"/>
                  <a:pt x="137" y="31"/>
                </a:cubicBezTo>
                <a:cubicBezTo>
                  <a:pt x="137" y="27"/>
                  <a:pt x="134" y="23"/>
                  <a:pt x="130" y="22"/>
                </a:cubicBezTo>
                <a:cubicBezTo>
                  <a:pt x="132" y="20"/>
                  <a:pt x="134" y="17"/>
                  <a:pt x="134" y="13"/>
                </a:cubicBezTo>
                <a:cubicBezTo>
                  <a:pt x="134" y="8"/>
                  <a:pt x="130" y="3"/>
                  <a:pt x="125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6" y="3"/>
                  <a:pt x="74" y="2"/>
                  <a:pt x="61" y="7"/>
                </a:cubicBezTo>
                <a:cubicBezTo>
                  <a:pt x="48" y="12"/>
                  <a:pt x="35" y="7"/>
                  <a:pt x="35" y="7"/>
                </a:cubicBezTo>
                <a:cubicBezTo>
                  <a:pt x="35" y="70"/>
                  <a:pt x="35" y="70"/>
                  <a:pt x="35" y="70"/>
                </a:cubicBezTo>
                <a:cubicBezTo>
                  <a:pt x="35" y="70"/>
                  <a:pt x="43" y="69"/>
                  <a:pt x="47" y="71"/>
                </a:cubicBezTo>
                <a:cubicBezTo>
                  <a:pt x="51" y="72"/>
                  <a:pt x="60" y="81"/>
                  <a:pt x="65" y="86"/>
                </a:cubicBezTo>
                <a:cubicBezTo>
                  <a:pt x="69" y="92"/>
                  <a:pt x="74" y="97"/>
                  <a:pt x="74" y="109"/>
                </a:cubicBezTo>
                <a:cubicBezTo>
                  <a:pt x="75" y="121"/>
                  <a:pt x="85" y="128"/>
                  <a:pt x="94" y="119"/>
                </a:cubicBezTo>
                <a:cubicBezTo>
                  <a:pt x="102" y="110"/>
                  <a:pt x="96" y="96"/>
                  <a:pt x="88" y="80"/>
                </a:cubicBezTo>
                <a:cubicBezTo>
                  <a:pt x="126" y="80"/>
                  <a:pt x="126" y="80"/>
                  <a:pt x="126" y="80"/>
                </a:cubicBezTo>
                <a:cubicBezTo>
                  <a:pt x="131" y="80"/>
                  <a:pt x="135" y="76"/>
                  <a:pt x="135" y="70"/>
                </a:cubicBezTo>
                <a:cubicBezTo>
                  <a:pt x="135" y="66"/>
                  <a:pt x="133" y="62"/>
                  <a:pt x="129" y="61"/>
                </a:cubicBezTo>
                <a:cubicBezTo>
                  <a:pt x="131" y="61"/>
                  <a:pt x="131" y="61"/>
                  <a:pt x="131" y="61"/>
                </a:cubicBezTo>
                <a:cubicBezTo>
                  <a:pt x="136" y="61"/>
                  <a:pt x="140" y="56"/>
                  <a:pt x="140" y="5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139"/>
          <p:cNvSpPr>
            <a:spLocks noEditPoints="1"/>
          </p:cNvSpPr>
          <p:nvPr/>
        </p:nvSpPr>
        <p:spPr bwMode="auto">
          <a:xfrm>
            <a:off x="5413376" y="1239838"/>
            <a:ext cx="406400" cy="495300"/>
          </a:xfrm>
          <a:custGeom>
            <a:avLst/>
            <a:gdLst>
              <a:gd name="T0" fmla="*/ 33 w 122"/>
              <a:gd name="T1" fmla="*/ 29 h 148"/>
              <a:gd name="T2" fmla="*/ 61 w 122"/>
              <a:gd name="T3" fmla="*/ 0 h 148"/>
              <a:gd name="T4" fmla="*/ 90 w 122"/>
              <a:gd name="T5" fmla="*/ 29 h 148"/>
              <a:gd name="T6" fmla="*/ 77 w 122"/>
              <a:gd name="T7" fmla="*/ 39 h 148"/>
              <a:gd name="T8" fmla="*/ 61 w 122"/>
              <a:gd name="T9" fmla="*/ 43 h 148"/>
              <a:gd name="T10" fmla="*/ 45 w 122"/>
              <a:gd name="T11" fmla="*/ 39 h 148"/>
              <a:gd name="T12" fmla="*/ 34 w 122"/>
              <a:gd name="T13" fmla="*/ 43 h 148"/>
              <a:gd name="T14" fmla="*/ 35 w 122"/>
              <a:gd name="T15" fmla="*/ 42 h 148"/>
              <a:gd name="T16" fmla="*/ 34 w 122"/>
              <a:gd name="T17" fmla="*/ 42 h 148"/>
              <a:gd name="T18" fmla="*/ 34 w 122"/>
              <a:gd name="T19" fmla="*/ 43 h 148"/>
              <a:gd name="T20" fmla="*/ 88 w 122"/>
              <a:gd name="T21" fmla="*/ 42 h 148"/>
              <a:gd name="T22" fmla="*/ 87 w 122"/>
              <a:gd name="T23" fmla="*/ 42 h 148"/>
              <a:gd name="T24" fmla="*/ 71 w 122"/>
              <a:gd name="T25" fmla="*/ 55 h 148"/>
              <a:gd name="T26" fmla="*/ 83 w 122"/>
              <a:gd name="T27" fmla="*/ 44 h 148"/>
              <a:gd name="T28" fmla="*/ 71 w 122"/>
              <a:gd name="T29" fmla="*/ 55 h 148"/>
              <a:gd name="T30" fmla="*/ 54 w 122"/>
              <a:gd name="T31" fmla="*/ 46 h 148"/>
              <a:gd name="T32" fmla="*/ 39 w 122"/>
              <a:gd name="T33" fmla="*/ 55 h 148"/>
              <a:gd name="T34" fmla="*/ 118 w 122"/>
              <a:gd name="T35" fmla="*/ 139 h 148"/>
              <a:gd name="T36" fmla="*/ 4 w 122"/>
              <a:gd name="T37" fmla="*/ 139 h 148"/>
              <a:gd name="T38" fmla="*/ 15 w 122"/>
              <a:gd name="T39" fmla="*/ 102 h 148"/>
              <a:gd name="T40" fmla="*/ 48 w 122"/>
              <a:gd name="T41" fmla="*/ 110 h 148"/>
              <a:gd name="T42" fmla="*/ 41 w 122"/>
              <a:gd name="T43" fmla="*/ 87 h 148"/>
              <a:gd name="T44" fmla="*/ 41 w 122"/>
              <a:gd name="T45" fmla="*/ 79 h 148"/>
              <a:gd name="T46" fmla="*/ 35 w 122"/>
              <a:gd name="T47" fmla="*/ 64 h 148"/>
              <a:gd name="T48" fmla="*/ 35 w 122"/>
              <a:gd name="T49" fmla="*/ 64 h 148"/>
              <a:gd name="T50" fmla="*/ 30 w 122"/>
              <a:gd name="T51" fmla="*/ 60 h 148"/>
              <a:gd name="T52" fmla="*/ 27 w 122"/>
              <a:gd name="T53" fmla="*/ 46 h 148"/>
              <a:gd name="T54" fmla="*/ 31 w 122"/>
              <a:gd name="T55" fmla="*/ 43 h 148"/>
              <a:gd name="T56" fmla="*/ 32 w 122"/>
              <a:gd name="T57" fmla="*/ 44 h 148"/>
              <a:gd name="T58" fmla="*/ 33 w 122"/>
              <a:gd name="T59" fmla="*/ 46 h 148"/>
              <a:gd name="T60" fmla="*/ 58 w 122"/>
              <a:gd name="T61" fmla="*/ 50 h 148"/>
              <a:gd name="T62" fmla="*/ 64 w 122"/>
              <a:gd name="T63" fmla="*/ 50 h 148"/>
              <a:gd name="T64" fmla="*/ 88 w 122"/>
              <a:gd name="T65" fmla="*/ 46 h 148"/>
              <a:gd name="T66" fmla="*/ 90 w 122"/>
              <a:gd name="T67" fmla="*/ 44 h 148"/>
              <a:gd name="T68" fmla="*/ 91 w 122"/>
              <a:gd name="T69" fmla="*/ 43 h 148"/>
              <a:gd name="T70" fmla="*/ 95 w 122"/>
              <a:gd name="T71" fmla="*/ 46 h 148"/>
              <a:gd name="T72" fmla="*/ 92 w 122"/>
              <a:gd name="T73" fmla="*/ 60 h 148"/>
              <a:gd name="T74" fmla="*/ 87 w 122"/>
              <a:gd name="T75" fmla="*/ 64 h 148"/>
              <a:gd name="T76" fmla="*/ 87 w 122"/>
              <a:gd name="T77" fmla="*/ 64 h 148"/>
              <a:gd name="T78" fmla="*/ 82 w 122"/>
              <a:gd name="T79" fmla="*/ 79 h 148"/>
              <a:gd name="T80" fmla="*/ 81 w 122"/>
              <a:gd name="T81" fmla="*/ 87 h 148"/>
              <a:gd name="T82" fmla="*/ 74 w 122"/>
              <a:gd name="T83" fmla="*/ 110 h 148"/>
              <a:gd name="T84" fmla="*/ 107 w 122"/>
              <a:gd name="T85" fmla="*/ 102 h 148"/>
              <a:gd name="T86" fmla="*/ 118 w 122"/>
              <a:gd name="T87" fmla="*/ 139 h 148"/>
              <a:gd name="T88" fmla="*/ 56 w 122"/>
              <a:gd name="T89" fmla="*/ 116 h 148"/>
              <a:gd name="T90" fmla="*/ 68 w 122"/>
              <a:gd name="T91" fmla="*/ 110 h 148"/>
              <a:gd name="T92" fmla="*/ 58 w 122"/>
              <a:gd name="T93" fmla="*/ 104 h 148"/>
              <a:gd name="T94" fmla="*/ 70 w 122"/>
              <a:gd name="T95" fmla="*/ 139 h 148"/>
              <a:gd name="T96" fmla="*/ 56 w 122"/>
              <a:gd name="T97" fmla="*/ 120 h 148"/>
              <a:gd name="T98" fmla="*/ 61 w 122"/>
              <a:gd name="T99" fmla="*/ 14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2" h="148">
                <a:moveTo>
                  <a:pt x="34" y="40"/>
                </a:moveTo>
                <a:cubicBezTo>
                  <a:pt x="33" y="36"/>
                  <a:pt x="33" y="32"/>
                  <a:pt x="33" y="29"/>
                </a:cubicBezTo>
                <a:cubicBezTo>
                  <a:pt x="33" y="13"/>
                  <a:pt x="45" y="0"/>
                  <a:pt x="6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77" y="0"/>
                  <a:pt x="90" y="13"/>
                  <a:pt x="90" y="29"/>
                </a:cubicBezTo>
                <a:cubicBezTo>
                  <a:pt x="90" y="32"/>
                  <a:pt x="89" y="36"/>
                  <a:pt x="89" y="40"/>
                </a:cubicBezTo>
                <a:cubicBezTo>
                  <a:pt x="84" y="39"/>
                  <a:pt x="81" y="39"/>
                  <a:pt x="77" y="39"/>
                </a:cubicBezTo>
                <a:cubicBezTo>
                  <a:pt x="75" y="39"/>
                  <a:pt x="71" y="40"/>
                  <a:pt x="69" y="40"/>
                </a:cubicBezTo>
                <a:cubicBezTo>
                  <a:pt x="67" y="41"/>
                  <a:pt x="63" y="43"/>
                  <a:pt x="61" y="43"/>
                </a:cubicBezTo>
                <a:cubicBezTo>
                  <a:pt x="59" y="43"/>
                  <a:pt x="55" y="41"/>
                  <a:pt x="52" y="40"/>
                </a:cubicBezTo>
                <a:cubicBezTo>
                  <a:pt x="50" y="40"/>
                  <a:pt x="47" y="39"/>
                  <a:pt x="45" y="39"/>
                </a:cubicBezTo>
                <a:cubicBezTo>
                  <a:pt x="41" y="39"/>
                  <a:pt x="37" y="39"/>
                  <a:pt x="34" y="40"/>
                </a:cubicBezTo>
                <a:close/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4" y="43"/>
                  <a:pt x="35" y="43"/>
                  <a:pt x="35" y="42"/>
                </a:cubicBezTo>
                <a:cubicBezTo>
                  <a:pt x="35" y="42"/>
                  <a:pt x="34" y="41"/>
                  <a:pt x="34" y="41"/>
                </a:cubicBezTo>
                <a:cubicBezTo>
                  <a:pt x="34" y="41"/>
                  <a:pt x="34" y="41"/>
                  <a:pt x="34" y="42"/>
                </a:cubicBezTo>
                <a:cubicBezTo>
                  <a:pt x="34" y="42"/>
                  <a:pt x="34" y="42"/>
                  <a:pt x="34" y="43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88" y="43"/>
                </a:moveTo>
                <a:cubicBezTo>
                  <a:pt x="88" y="43"/>
                  <a:pt x="88" y="43"/>
                  <a:pt x="88" y="42"/>
                </a:cubicBezTo>
                <a:cubicBezTo>
                  <a:pt x="88" y="42"/>
                  <a:pt x="88" y="41"/>
                  <a:pt x="88" y="41"/>
                </a:cubicBezTo>
                <a:cubicBezTo>
                  <a:pt x="87" y="41"/>
                  <a:pt x="87" y="42"/>
                  <a:pt x="87" y="42"/>
                </a:cubicBezTo>
                <a:cubicBezTo>
                  <a:pt x="87" y="43"/>
                  <a:pt x="87" y="43"/>
                  <a:pt x="88" y="43"/>
                </a:cubicBezTo>
                <a:close/>
                <a:moveTo>
                  <a:pt x="71" y="55"/>
                </a:moveTo>
                <a:cubicBezTo>
                  <a:pt x="74" y="57"/>
                  <a:pt x="81" y="56"/>
                  <a:pt x="83" y="55"/>
                </a:cubicBezTo>
                <a:cubicBezTo>
                  <a:pt x="84" y="53"/>
                  <a:pt x="86" y="47"/>
                  <a:pt x="83" y="44"/>
                </a:cubicBezTo>
                <a:cubicBezTo>
                  <a:pt x="81" y="41"/>
                  <a:pt x="68" y="43"/>
                  <a:pt x="67" y="46"/>
                </a:cubicBezTo>
                <a:cubicBezTo>
                  <a:pt x="67" y="50"/>
                  <a:pt x="68" y="53"/>
                  <a:pt x="71" y="55"/>
                </a:cubicBezTo>
                <a:close/>
                <a:moveTo>
                  <a:pt x="50" y="55"/>
                </a:moveTo>
                <a:cubicBezTo>
                  <a:pt x="54" y="53"/>
                  <a:pt x="55" y="50"/>
                  <a:pt x="54" y="46"/>
                </a:cubicBezTo>
                <a:cubicBezTo>
                  <a:pt x="54" y="43"/>
                  <a:pt x="40" y="41"/>
                  <a:pt x="38" y="44"/>
                </a:cubicBezTo>
                <a:cubicBezTo>
                  <a:pt x="36" y="47"/>
                  <a:pt x="37" y="53"/>
                  <a:pt x="39" y="55"/>
                </a:cubicBezTo>
                <a:cubicBezTo>
                  <a:pt x="41" y="56"/>
                  <a:pt x="47" y="57"/>
                  <a:pt x="50" y="55"/>
                </a:cubicBezTo>
                <a:close/>
                <a:moveTo>
                  <a:pt x="118" y="139"/>
                </a:moveTo>
                <a:cubicBezTo>
                  <a:pt x="115" y="143"/>
                  <a:pt x="117" y="148"/>
                  <a:pt x="61" y="148"/>
                </a:cubicBezTo>
                <a:cubicBezTo>
                  <a:pt x="5" y="148"/>
                  <a:pt x="7" y="143"/>
                  <a:pt x="4" y="139"/>
                </a:cubicBezTo>
                <a:cubicBezTo>
                  <a:pt x="0" y="133"/>
                  <a:pt x="2" y="112"/>
                  <a:pt x="7" y="108"/>
                </a:cubicBezTo>
                <a:cubicBezTo>
                  <a:pt x="9" y="106"/>
                  <a:pt x="11" y="104"/>
                  <a:pt x="15" y="102"/>
                </a:cubicBezTo>
                <a:cubicBezTo>
                  <a:pt x="21" y="99"/>
                  <a:pt x="30" y="96"/>
                  <a:pt x="35" y="93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56" y="99"/>
                  <a:pt x="56" y="99"/>
                  <a:pt x="56" y="99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6"/>
                  <a:pt x="42" y="84"/>
                  <a:pt x="41" y="82"/>
                </a:cubicBezTo>
                <a:cubicBezTo>
                  <a:pt x="41" y="81"/>
                  <a:pt x="41" y="80"/>
                  <a:pt x="41" y="79"/>
                </a:cubicBezTo>
                <a:cubicBezTo>
                  <a:pt x="39" y="75"/>
                  <a:pt x="37" y="70"/>
                  <a:pt x="36" y="64"/>
                </a:cubicBezTo>
                <a:cubicBezTo>
                  <a:pt x="36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4" y="64"/>
                  <a:pt x="34" y="64"/>
                  <a:pt x="33" y="64"/>
                </a:cubicBezTo>
                <a:cubicBezTo>
                  <a:pt x="31" y="64"/>
                  <a:pt x="30" y="60"/>
                  <a:pt x="30" y="60"/>
                </a:cubicBezTo>
                <a:cubicBezTo>
                  <a:pt x="30" y="60"/>
                  <a:pt x="28" y="54"/>
                  <a:pt x="28" y="52"/>
                </a:cubicBezTo>
                <a:cubicBezTo>
                  <a:pt x="28" y="51"/>
                  <a:pt x="27" y="49"/>
                  <a:pt x="27" y="46"/>
                </a:cubicBezTo>
                <a:cubicBezTo>
                  <a:pt x="27" y="44"/>
                  <a:pt x="29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4"/>
                  <a:pt x="32" y="44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3" y="45"/>
                  <a:pt x="33" y="46"/>
                </a:cubicBezTo>
                <a:cubicBezTo>
                  <a:pt x="34" y="56"/>
                  <a:pt x="36" y="58"/>
                  <a:pt x="44" y="59"/>
                </a:cubicBezTo>
                <a:cubicBezTo>
                  <a:pt x="52" y="59"/>
                  <a:pt x="57" y="54"/>
                  <a:pt x="58" y="50"/>
                </a:cubicBezTo>
                <a:cubicBezTo>
                  <a:pt x="58" y="48"/>
                  <a:pt x="59" y="47"/>
                  <a:pt x="61" y="47"/>
                </a:cubicBezTo>
                <a:cubicBezTo>
                  <a:pt x="62" y="47"/>
                  <a:pt x="64" y="48"/>
                  <a:pt x="64" y="50"/>
                </a:cubicBezTo>
                <a:cubicBezTo>
                  <a:pt x="65" y="54"/>
                  <a:pt x="69" y="59"/>
                  <a:pt x="77" y="59"/>
                </a:cubicBezTo>
                <a:cubicBezTo>
                  <a:pt x="85" y="58"/>
                  <a:pt x="88" y="56"/>
                  <a:pt x="88" y="46"/>
                </a:cubicBezTo>
                <a:cubicBezTo>
                  <a:pt x="88" y="45"/>
                  <a:pt x="88" y="45"/>
                  <a:pt x="89" y="45"/>
                </a:cubicBezTo>
                <a:cubicBezTo>
                  <a:pt x="90" y="44"/>
                  <a:pt x="90" y="44"/>
                  <a:pt x="90" y="44"/>
                </a:cubicBezTo>
                <a:cubicBezTo>
                  <a:pt x="90" y="44"/>
                  <a:pt x="90" y="44"/>
                  <a:pt x="90" y="43"/>
                </a:cubicBezTo>
                <a:cubicBezTo>
                  <a:pt x="90" y="43"/>
                  <a:pt x="91" y="43"/>
                  <a:pt x="91" y="43"/>
                </a:cubicBezTo>
                <a:cubicBezTo>
                  <a:pt x="91" y="43"/>
                  <a:pt x="91" y="43"/>
                  <a:pt x="92" y="43"/>
                </a:cubicBezTo>
                <a:cubicBezTo>
                  <a:pt x="93" y="43"/>
                  <a:pt x="95" y="44"/>
                  <a:pt x="95" y="46"/>
                </a:cubicBezTo>
                <a:cubicBezTo>
                  <a:pt x="95" y="49"/>
                  <a:pt x="94" y="51"/>
                  <a:pt x="94" y="52"/>
                </a:cubicBezTo>
                <a:cubicBezTo>
                  <a:pt x="94" y="54"/>
                  <a:pt x="92" y="60"/>
                  <a:pt x="92" y="60"/>
                </a:cubicBezTo>
                <a:cubicBezTo>
                  <a:pt x="92" y="60"/>
                  <a:pt x="91" y="64"/>
                  <a:pt x="89" y="64"/>
                </a:cubicBezTo>
                <a:cubicBezTo>
                  <a:pt x="88" y="64"/>
                  <a:pt x="88" y="64"/>
                  <a:pt x="87" y="64"/>
                </a:cubicBezTo>
                <a:cubicBezTo>
                  <a:pt x="87" y="64"/>
                  <a:pt x="87" y="64"/>
                  <a:pt x="87" y="64"/>
                </a:cubicBezTo>
                <a:cubicBezTo>
                  <a:pt x="87" y="64"/>
                  <a:pt x="87" y="64"/>
                  <a:pt x="87" y="64"/>
                </a:cubicBezTo>
                <a:cubicBezTo>
                  <a:pt x="87" y="64"/>
                  <a:pt x="86" y="64"/>
                  <a:pt x="86" y="64"/>
                </a:cubicBezTo>
                <a:cubicBezTo>
                  <a:pt x="85" y="70"/>
                  <a:pt x="84" y="75"/>
                  <a:pt x="82" y="79"/>
                </a:cubicBezTo>
                <a:cubicBezTo>
                  <a:pt x="81" y="80"/>
                  <a:pt x="81" y="81"/>
                  <a:pt x="81" y="82"/>
                </a:cubicBezTo>
                <a:cubicBezTo>
                  <a:pt x="80" y="84"/>
                  <a:pt x="81" y="86"/>
                  <a:pt x="81" y="87"/>
                </a:cubicBezTo>
                <a:cubicBezTo>
                  <a:pt x="66" y="99"/>
                  <a:pt x="66" y="99"/>
                  <a:pt x="66" y="99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87" y="93"/>
                  <a:pt x="87" y="93"/>
                  <a:pt x="87" y="93"/>
                </a:cubicBezTo>
                <a:cubicBezTo>
                  <a:pt x="92" y="95"/>
                  <a:pt x="101" y="99"/>
                  <a:pt x="107" y="102"/>
                </a:cubicBezTo>
                <a:cubicBezTo>
                  <a:pt x="111" y="104"/>
                  <a:pt x="114" y="106"/>
                  <a:pt x="115" y="108"/>
                </a:cubicBezTo>
                <a:cubicBezTo>
                  <a:pt x="119" y="111"/>
                  <a:pt x="122" y="133"/>
                  <a:pt x="118" y="139"/>
                </a:cubicBezTo>
                <a:close/>
                <a:moveTo>
                  <a:pt x="54" y="110"/>
                </a:moveTo>
                <a:cubicBezTo>
                  <a:pt x="56" y="116"/>
                  <a:pt x="56" y="116"/>
                  <a:pt x="56" y="116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68" y="110"/>
                  <a:pt x="68" y="110"/>
                  <a:pt x="68" y="110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58" y="104"/>
                  <a:pt x="58" y="104"/>
                  <a:pt x="58" y="104"/>
                </a:cubicBezTo>
                <a:lnTo>
                  <a:pt x="54" y="110"/>
                </a:lnTo>
                <a:close/>
                <a:moveTo>
                  <a:pt x="70" y="139"/>
                </a:moveTo>
                <a:cubicBezTo>
                  <a:pt x="65" y="120"/>
                  <a:pt x="65" y="120"/>
                  <a:pt x="65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2" y="139"/>
                  <a:pt x="52" y="139"/>
                  <a:pt x="52" y="139"/>
                </a:cubicBezTo>
                <a:cubicBezTo>
                  <a:pt x="61" y="146"/>
                  <a:pt x="61" y="146"/>
                  <a:pt x="61" y="146"/>
                </a:cubicBezTo>
                <a:lnTo>
                  <a:pt x="70" y="13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Freeform 140"/>
          <p:cNvSpPr>
            <a:spLocks noEditPoints="1"/>
          </p:cNvSpPr>
          <p:nvPr/>
        </p:nvSpPr>
        <p:spPr bwMode="auto">
          <a:xfrm>
            <a:off x="7353301" y="1169988"/>
            <a:ext cx="377825" cy="631825"/>
          </a:xfrm>
          <a:custGeom>
            <a:avLst/>
            <a:gdLst>
              <a:gd name="T0" fmla="*/ 64 w 113"/>
              <a:gd name="T1" fmla="*/ 19 h 189"/>
              <a:gd name="T2" fmla="*/ 3 w 113"/>
              <a:gd name="T3" fmla="*/ 65 h 189"/>
              <a:gd name="T4" fmla="*/ 7 w 113"/>
              <a:gd name="T5" fmla="*/ 83 h 189"/>
              <a:gd name="T6" fmla="*/ 25 w 113"/>
              <a:gd name="T7" fmla="*/ 114 h 189"/>
              <a:gd name="T8" fmla="*/ 45 w 113"/>
              <a:gd name="T9" fmla="*/ 152 h 189"/>
              <a:gd name="T10" fmla="*/ 41 w 113"/>
              <a:gd name="T11" fmla="*/ 180 h 189"/>
              <a:gd name="T12" fmla="*/ 52 w 113"/>
              <a:gd name="T13" fmla="*/ 189 h 189"/>
              <a:gd name="T14" fmla="*/ 57 w 113"/>
              <a:gd name="T15" fmla="*/ 159 h 189"/>
              <a:gd name="T16" fmla="*/ 61 w 113"/>
              <a:gd name="T17" fmla="*/ 152 h 189"/>
              <a:gd name="T18" fmla="*/ 78 w 113"/>
              <a:gd name="T19" fmla="*/ 114 h 189"/>
              <a:gd name="T20" fmla="*/ 96 w 113"/>
              <a:gd name="T21" fmla="*/ 82 h 189"/>
              <a:gd name="T22" fmla="*/ 99 w 113"/>
              <a:gd name="T23" fmla="*/ 69 h 189"/>
              <a:gd name="T24" fmla="*/ 62 w 113"/>
              <a:gd name="T25" fmla="*/ 38 h 189"/>
              <a:gd name="T26" fmla="*/ 74 w 113"/>
              <a:gd name="T27" fmla="*/ 67 h 189"/>
              <a:gd name="T28" fmla="*/ 53 w 113"/>
              <a:gd name="T29" fmla="*/ 72 h 189"/>
              <a:gd name="T30" fmla="*/ 62 w 113"/>
              <a:gd name="T31" fmla="*/ 38 h 189"/>
              <a:gd name="T32" fmla="*/ 66 w 113"/>
              <a:gd name="T33" fmla="*/ 90 h 189"/>
              <a:gd name="T34" fmla="*/ 85 w 113"/>
              <a:gd name="T35" fmla="*/ 73 h 189"/>
              <a:gd name="T36" fmla="*/ 52 w 113"/>
              <a:gd name="T37" fmla="*/ 50 h 189"/>
              <a:gd name="T38" fmla="*/ 41 w 113"/>
              <a:gd name="T39" fmla="*/ 69 h 189"/>
              <a:gd name="T40" fmla="*/ 30 w 113"/>
              <a:gd name="T41" fmla="*/ 67 h 189"/>
              <a:gd name="T42" fmla="*/ 21 w 113"/>
              <a:gd name="T43" fmla="*/ 73 h 189"/>
              <a:gd name="T44" fmla="*/ 23 w 113"/>
              <a:gd name="T45" fmla="*/ 71 h 189"/>
              <a:gd name="T46" fmla="*/ 39 w 113"/>
              <a:gd name="T47" fmla="*/ 90 h 189"/>
              <a:gd name="T48" fmla="*/ 21 w 113"/>
              <a:gd name="T49" fmla="*/ 73 h 189"/>
              <a:gd name="T50" fmla="*/ 45 w 113"/>
              <a:gd name="T51" fmla="*/ 149 h 189"/>
              <a:gd name="T52" fmla="*/ 51 w 113"/>
              <a:gd name="T53" fmla="*/ 128 h 189"/>
              <a:gd name="T54" fmla="*/ 76 w 113"/>
              <a:gd name="T55" fmla="*/ 117 h 189"/>
              <a:gd name="T56" fmla="*/ 91 w 113"/>
              <a:gd name="T57" fmla="*/ 84 h 189"/>
              <a:gd name="T58" fmla="*/ 90 w 113"/>
              <a:gd name="T59" fmla="*/ 84 h 189"/>
              <a:gd name="T60" fmla="*/ 12 w 113"/>
              <a:gd name="T61" fmla="*/ 85 h 189"/>
              <a:gd name="T62" fmla="*/ 12 w 113"/>
              <a:gd name="T63" fmla="*/ 84 h 189"/>
              <a:gd name="T64" fmla="*/ 4 w 113"/>
              <a:gd name="T65" fmla="*/ 69 h 189"/>
              <a:gd name="T66" fmla="*/ 8 w 113"/>
              <a:gd name="T67" fmla="*/ 71 h 189"/>
              <a:gd name="T68" fmla="*/ 12 w 113"/>
              <a:gd name="T69" fmla="*/ 73 h 189"/>
              <a:gd name="T70" fmla="*/ 15 w 113"/>
              <a:gd name="T71" fmla="*/ 75 h 189"/>
              <a:gd name="T72" fmla="*/ 16 w 113"/>
              <a:gd name="T73" fmla="*/ 76 h 189"/>
              <a:gd name="T74" fmla="*/ 48 w 113"/>
              <a:gd name="T75" fmla="*/ 82 h 189"/>
              <a:gd name="T76" fmla="*/ 57 w 113"/>
              <a:gd name="T77" fmla="*/ 82 h 189"/>
              <a:gd name="T78" fmla="*/ 90 w 113"/>
              <a:gd name="T79" fmla="*/ 76 h 189"/>
              <a:gd name="T80" fmla="*/ 91 w 113"/>
              <a:gd name="T81" fmla="*/ 75 h 189"/>
              <a:gd name="T82" fmla="*/ 92 w 113"/>
              <a:gd name="T83" fmla="*/ 74 h 189"/>
              <a:gd name="T84" fmla="*/ 94 w 113"/>
              <a:gd name="T85" fmla="*/ 67 h 189"/>
              <a:gd name="T86" fmla="*/ 96 w 113"/>
              <a:gd name="T87" fmla="*/ 67 h 189"/>
              <a:gd name="T88" fmla="*/ 98 w 113"/>
              <a:gd name="T89" fmla="*/ 71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3" h="189">
                <a:moveTo>
                  <a:pt x="78" y="16"/>
                </a:moveTo>
                <a:cubicBezTo>
                  <a:pt x="68" y="13"/>
                  <a:pt x="64" y="19"/>
                  <a:pt x="64" y="19"/>
                </a:cubicBezTo>
                <a:cubicBezTo>
                  <a:pt x="57" y="0"/>
                  <a:pt x="13" y="9"/>
                  <a:pt x="4" y="36"/>
                </a:cubicBezTo>
                <a:cubicBezTo>
                  <a:pt x="0" y="48"/>
                  <a:pt x="1" y="58"/>
                  <a:pt x="3" y="65"/>
                </a:cubicBezTo>
                <a:cubicBezTo>
                  <a:pt x="3" y="67"/>
                  <a:pt x="3" y="69"/>
                  <a:pt x="3" y="71"/>
                </a:cubicBezTo>
                <a:cubicBezTo>
                  <a:pt x="3" y="75"/>
                  <a:pt x="4" y="80"/>
                  <a:pt x="7" y="83"/>
                </a:cubicBezTo>
                <a:cubicBezTo>
                  <a:pt x="9" y="87"/>
                  <a:pt x="11" y="90"/>
                  <a:pt x="13" y="94"/>
                </a:cubicBezTo>
                <a:cubicBezTo>
                  <a:pt x="16" y="102"/>
                  <a:pt x="20" y="109"/>
                  <a:pt x="25" y="114"/>
                </a:cubicBezTo>
                <a:cubicBezTo>
                  <a:pt x="14" y="138"/>
                  <a:pt x="14" y="138"/>
                  <a:pt x="14" y="138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8" y="159"/>
                  <a:pt x="48" y="159"/>
                  <a:pt x="48" y="159"/>
                </a:cubicBezTo>
                <a:cubicBezTo>
                  <a:pt x="41" y="180"/>
                  <a:pt x="41" y="180"/>
                  <a:pt x="41" y="180"/>
                </a:cubicBezTo>
                <a:cubicBezTo>
                  <a:pt x="50" y="187"/>
                  <a:pt x="50" y="187"/>
                  <a:pt x="50" y="187"/>
                </a:cubicBezTo>
                <a:cubicBezTo>
                  <a:pt x="52" y="189"/>
                  <a:pt x="52" y="189"/>
                  <a:pt x="52" y="189"/>
                </a:cubicBezTo>
                <a:cubicBezTo>
                  <a:pt x="63" y="180"/>
                  <a:pt x="63" y="180"/>
                  <a:pt x="63" y="180"/>
                </a:cubicBezTo>
                <a:cubicBezTo>
                  <a:pt x="57" y="159"/>
                  <a:pt x="57" y="159"/>
                  <a:pt x="57" y="159"/>
                </a:cubicBezTo>
                <a:cubicBezTo>
                  <a:pt x="57" y="159"/>
                  <a:pt x="57" y="159"/>
                  <a:pt x="57" y="159"/>
                </a:cubicBezTo>
                <a:cubicBezTo>
                  <a:pt x="61" y="152"/>
                  <a:pt x="61" y="152"/>
                  <a:pt x="61" y="152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83" y="109"/>
                  <a:pt x="87" y="101"/>
                  <a:pt x="90" y="94"/>
                </a:cubicBezTo>
                <a:cubicBezTo>
                  <a:pt x="92" y="90"/>
                  <a:pt x="94" y="86"/>
                  <a:pt x="96" y="82"/>
                </a:cubicBezTo>
                <a:cubicBezTo>
                  <a:pt x="98" y="79"/>
                  <a:pt x="99" y="75"/>
                  <a:pt x="99" y="71"/>
                </a:cubicBezTo>
                <a:cubicBezTo>
                  <a:pt x="99" y="70"/>
                  <a:pt x="99" y="70"/>
                  <a:pt x="99" y="69"/>
                </a:cubicBezTo>
                <a:cubicBezTo>
                  <a:pt x="113" y="31"/>
                  <a:pt x="88" y="18"/>
                  <a:pt x="78" y="16"/>
                </a:cubicBezTo>
                <a:close/>
                <a:moveTo>
                  <a:pt x="62" y="38"/>
                </a:moveTo>
                <a:cubicBezTo>
                  <a:pt x="78" y="44"/>
                  <a:pt x="86" y="59"/>
                  <a:pt x="89" y="68"/>
                </a:cubicBezTo>
                <a:cubicBezTo>
                  <a:pt x="84" y="68"/>
                  <a:pt x="80" y="67"/>
                  <a:pt x="74" y="67"/>
                </a:cubicBezTo>
                <a:cubicBezTo>
                  <a:pt x="72" y="68"/>
                  <a:pt x="67" y="68"/>
                  <a:pt x="64" y="69"/>
                </a:cubicBezTo>
                <a:cubicBezTo>
                  <a:pt x="61" y="71"/>
                  <a:pt x="56" y="72"/>
                  <a:pt x="53" y="72"/>
                </a:cubicBezTo>
                <a:cubicBezTo>
                  <a:pt x="50" y="72"/>
                  <a:pt x="46" y="71"/>
                  <a:pt x="43" y="70"/>
                </a:cubicBezTo>
                <a:cubicBezTo>
                  <a:pt x="56" y="58"/>
                  <a:pt x="62" y="38"/>
                  <a:pt x="62" y="38"/>
                </a:cubicBezTo>
                <a:close/>
                <a:moveTo>
                  <a:pt x="83" y="90"/>
                </a:moveTo>
                <a:cubicBezTo>
                  <a:pt x="81" y="92"/>
                  <a:pt x="71" y="93"/>
                  <a:pt x="66" y="90"/>
                </a:cubicBezTo>
                <a:cubicBezTo>
                  <a:pt x="61" y="87"/>
                  <a:pt x="59" y="82"/>
                  <a:pt x="60" y="76"/>
                </a:cubicBezTo>
                <a:cubicBezTo>
                  <a:pt x="61" y="71"/>
                  <a:pt x="81" y="69"/>
                  <a:pt x="85" y="73"/>
                </a:cubicBezTo>
                <a:cubicBezTo>
                  <a:pt x="89" y="78"/>
                  <a:pt x="86" y="87"/>
                  <a:pt x="83" y="90"/>
                </a:cubicBezTo>
                <a:close/>
                <a:moveTo>
                  <a:pt x="52" y="50"/>
                </a:moveTo>
                <a:cubicBezTo>
                  <a:pt x="50" y="56"/>
                  <a:pt x="44" y="67"/>
                  <a:pt x="42" y="70"/>
                </a:cubicBezTo>
                <a:cubicBezTo>
                  <a:pt x="42" y="70"/>
                  <a:pt x="42" y="69"/>
                  <a:pt x="41" y="69"/>
                </a:cubicBezTo>
                <a:cubicBezTo>
                  <a:pt x="38" y="68"/>
                  <a:pt x="34" y="68"/>
                  <a:pt x="31" y="67"/>
                </a:cubicBezTo>
                <a:cubicBezTo>
                  <a:pt x="31" y="67"/>
                  <a:pt x="30" y="67"/>
                  <a:pt x="30" y="67"/>
                </a:cubicBezTo>
                <a:cubicBezTo>
                  <a:pt x="43" y="59"/>
                  <a:pt x="52" y="50"/>
                  <a:pt x="52" y="50"/>
                </a:cubicBezTo>
                <a:close/>
                <a:moveTo>
                  <a:pt x="21" y="73"/>
                </a:moveTo>
                <a:cubicBezTo>
                  <a:pt x="21" y="73"/>
                  <a:pt x="21" y="72"/>
                  <a:pt x="21" y="72"/>
                </a:cubicBezTo>
                <a:cubicBezTo>
                  <a:pt x="22" y="72"/>
                  <a:pt x="22" y="72"/>
                  <a:pt x="23" y="71"/>
                </a:cubicBezTo>
                <a:cubicBezTo>
                  <a:pt x="29" y="69"/>
                  <a:pt x="45" y="72"/>
                  <a:pt x="45" y="76"/>
                </a:cubicBezTo>
                <a:cubicBezTo>
                  <a:pt x="46" y="82"/>
                  <a:pt x="44" y="87"/>
                  <a:pt x="39" y="90"/>
                </a:cubicBezTo>
                <a:cubicBezTo>
                  <a:pt x="35" y="93"/>
                  <a:pt x="25" y="92"/>
                  <a:pt x="22" y="90"/>
                </a:cubicBezTo>
                <a:cubicBezTo>
                  <a:pt x="19" y="87"/>
                  <a:pt x="17" y="78"/>
                  <a:pt x="21" y="73"/>
                </a:cubicBezTo>
                <a:close/>
                <a:moveTo>
                  <a:pt x="59" y="149"/>
                </a:moveTo>
                <a:cubicBezTo>
                  <a:pt x="45" y="149"/>
                  <a:pt x="45" y="149"/>
                  <a:pt x="45" y="149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35" y="124"/>
                  <a:pt x="43" y="128"/>
                  <a:pt x="51" y="128"/>
                </a:cubicBezTo>
                <a:cubicBezTo>
                  <a:pt x="60" y="128"/>
                  <a:pt x="68" y="123"/>
                  <a:pt x="76" y="117"/>
                </a:cubicBezTo>
                <a:cubicBezTo>
                  <a:pt x="76" y="117"/>
                  <a:pt x="76" y="117"/>
                  <a:pt x="76" y="117"/>
                </a:cubicBezTo>
                <a:lnTo>
                  <a:pt x="59" y="149"/>
                </a:lnTo>
                <a:close/>
                <a:moveTo>
                  <a:pt x="91" y="84"/>
                </a:moveTo>
                <a:cubicBezTo>
                  <a:pt x="90" y="84"/>
                  <a:pt x="90" y="84"/>
                  <a:pt x="90" y="84"/>
                </a:cubicBezTo>
                <a:cubicBezTo>
                  <a:pt x="90" y="84"/>
                  <a:pt x="90" y="84"/>
                  <a:pt x="90" y="84"/>
                </a:cubicBezTo>
                <a:cubicBezTo>
                  <a:pt x="86" y="107"/>
                  <a:pt x="69" y="126"/>
                  <a:pt x="51" y="126"/>
                </a:cubicBezTo>
                <a:cubicBezTo>
                  <a:pt x="34" y="126"/>
                  <a:pt x="16" y="107"/>
                  <a:pt x="12" y="85"/>
                </a:cubicBezTo>
                <a:cubicBezTo>
                  <a:pt x="12" y="84"/>
                  <a:pt x="12" y="84"/>
                  <a:pt x="12" y="84"/>
                </a:cubicBezTo>
                <a:cubicBezTo>
                  <a:pt x="12" y="84"/>
                  <a:pt x="12" y="84"/>
                  <a:pt x="12" y="84"/>
                </a:cubicBezTo>
                <a:cubicBezTo>
                  <a:pt x="8" y="82"/>
                  <a:pt x="4" y="77"/>
                  <a:pt x="4" y="71"/>
                </a:cubicBezTo>
                <a:cubicBezTo>
                  <a:pt x="4" y="70"/>
                  <a:pt x="4" y="70"/>
                  <a:pt x="4" y="69"/>
                </a:cubicBezTo>
                <a:cubicBezTo>
                  <a:pt x="6" y="72"/>
                  <a:pt x="7" y="74"/>
                  <a:pt x="7" y="74"/>
                </a:cubicBezTo>
                <a:cubicBezTo>
                  <a:pt x="7" y="73"/>
                  <a:pt x="8" y="71"/>
                  <a:pt x="8" y="71"/>
                </a:cubicBezTo>
                <a:cubicBezTo>
                  <a:pt x="9" y="73"/>
                  <a:pt x="11" y="77"/>
                  <a:pt x="11" y="77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76"/>
                  <a:pt x="15" y="82"/>
                  <a:pt x="15" y="82"/>
                </a:cubicBezTo>
                <a:cubicBezTo>
                  <a:pt x="14" y="79"/>
                  <a:pt x="15" y="75"/>
                  <a:pt x="15" y="75"/>
                </a:cubicBezTo>
                <a:cubicBezTo>
                  <a:pt x="15" y="75"/>
                  <a:pt x="15" y="75"/>
                  <a:pt x="15" y="75"/>
                </a:cubicBezTo>
                <a:cubicBezTo>
                  <a:pt x="15" y="76"/>
                  <a:pt x="15" y="76"/>
                  <a:pt x="16" y="76"/>
                </a:cubicBezTo>
                <a:cubicBezTo>
                  <a:pt x="16" y="90"/>
                  <a:pt x="20" y="94"/>
                  <a:pt x="30" y="94"/>
                </a:cubicBezTo>
                <a:cubicBezTo>
                  <a:pt x="41" y="95"/>
                  <a:pt x="47" y="88"/>
                  <a:pt x="48" y="82"/>
                </a:cubicBezTo>
                <a:cubicBezTo>
                  <a:pt x="49" y="79"/>
                  <a:pt x="51" y="78"/>
                  <a:pt x="53" y="78"/>
                </a:cubicBezTo>
                <a:cubicBezTo>
                  <a:pt x="55" y="78"/>
                  <a:pt x="57" y="79"/>
                  <a:pt x="57" y="82"/>
                </a:cubicBezTo>
                <a:cubicBezTo>
                  <a:pt x="58" y="88"/>
                  <a:pt x="64" y="95"/>
                  <a:pt x="75" y="94"/>
                </a:cubicBezTo>
                <a:cubicBezTo>
                  <a:pt x="86" y="94"/>
                  <a:pt x="89" y="90"/>
                  <a:pt x="90" y="76"/>
                </a:cubicBezTo>
                <a:cubicBezTo>
                  <a:pt x="90" y="76"/>
                  <a:pt x="90" y="75"/>
                  <a:pt x="91" y="75"/>
                </a:cubicBezTo>
                <a:cubicBezTo>
                  <a:pt x="91" y="75"/>
                  <a:pt x="91" y="75"/>
                  <a:pt x="91" y="75"/>
                </a:cubicBezTo>
                <a:cubicBezTo>
                  <a:pt x="91" y="75"/>
                  <a:pt x="91" y="75"/>
                  <a:pt x="91" y="75"/>
                </a:cubicBezTo>
                <a:cubicBezTo>
                  <a:pt x="92" y="75"/>
                  <a:pt x="92" y="74"/>
                  <a:pt x="92" y="74"/>
                </a:cubicBezTo>
                <a:cubicBezTo>
                  <a:pt x="92" y="74"/>
                  <a:pt x="92" y="73"/>
                  <a:pt x="92" y="73"/>
                </a:cubicBezTo>
                <a:cubicBezTo>
                  <a:pt x="94" y="70"/>
                  <a:pt x="94" y="67"/>
                  <a:pt x="94" y="67"/>
                </a:cubicBezTo>
                <a:cubicBezTo>
                  <a:pt x="95" y="71"/>
                  <a:pt x="95" y="71"/>
                  <a:pt x="95" y="71"/>
                </a:cubicBezTo>
                <a:cubicBezTo>
                  <a:pt x="96" y="68"/>
                  <a:pt x="96" y="67"/>
                  <a:pt x="96" y="67"/>
                </a:cubicBezTo>
                <a:cubicBezTo>
                  <a:pt x="97" y="68"/>
                  <a:pt x="97" y="69"/>
                  <a:pt x="98" y="70"/>
                </a:cubicBezTo>
                <a:cubicBezTo>
                  <a:pt x="98" y="70"/>
                  <a:pt x="98" y="71"/>
                  <a:pt x="98" y="71"/>
                </a:cubicBezTo>
                <a:cubicBezTo>
                  <a:pt x="98" y="77"/>
                  <a:pt x="94" y="82"/>
                  <a:pt x="91" y="8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Freeform 141"/>
          <p:cNvSpPr>
            <a:spLocks noEditPoints="1"/>
          </p:cNvSpPr>
          <p:nvPr/>
        </p:nvSpPr>
        <p:spPr bwMode="auto">
          <a:xfrm>
            <a:off x="8235951" y="1303338"/>
            <a:ext cx="496888" cy="365125"/>
          </a:xfrm>
          <a:custGeom>
            <a:avLst/>
            <a:gdLst>
              <a:gd name="T0" fmla="*/ 66 w 149"/>
              <a:gd name="T1" fmla="*/ 32 h 109"/>
              <a:gd name="T2" fmla="*/ 66 w 149"/>
              <a:gd name="T3" fmla="*/ 90 h 109"/>
              <a:gd name="T4" fmla="*/ 64 w 149"/>
              <a:gd name="T5" fmla="*/ 92 h 109"/>
              <a:gd name="T6" fmla="*/ 14 w 149"/>
              <a:gd name="T7" fmla="*/ 92 h 109"/>
              <a:gd name="T8" fmla="*/ 12 w 149"/>
              <a:gd name="T9" fmla="*/ 90 h 109"/>
              <a:gd name="T10" fmla="*/ 12 w 149"/>
              <a:gd name="T11" fmla="*/ 32 h 109"/>
              <a:gd name="T12" fmla="*/ 14 w 149"/>
              <a:gd name="T13" fmla="*/ 29 h 109"/>
              <a:gd name="T14" fmla="*/ 64 w 149"/>
              <a:gd name="T15" fmla="*/ 29 h 109"/>
              <a:gd name="T16" fmla="*/ 66 w 149"/>
              <a:gd name="T17" fmla="*/ 32 h 109"/>
              <a:gd name="T18" fmla="*/ 149 w 149"/>
              <a:gd name="T19" fmla="*/ 19 h 109"/>
              <a:gd name="T20" fmla="*/ 149 w 149"/>
              <a:gd name="T21" fmla="*/ 90 h 109"/>
              <a:gd name="T22" fmla="*/ 130 w 149"/>
              <a:gd name="T23" fmla="*/ 109 h 109"/>
              <a:gd name="T24" fmla="*/ 19 w 149"/>
              <a:gd name="T25" fmla="*/ 109 h 109"/>
              <a:gd name="T26" fmla="*/ 0 w 149"/>
              <a:gd name="T27" fmla="*/ 90 h 109"/>
              <a:gd name="T28" fmla="*/ 0 w 149"/>
              <a:gd name="T29" fmla="*/ 19 h 109"/>
              <a:gd name="T30" fmla="*/ 19 w 149"/>
              <a:gd name="T31" fmla="*/ 0 h 109"/>
              <a:gd name="T32" fmla="*/ 130 w 149"/>
              <a:gd name="T33" fmla="*/ 0 h 109"/>
              <a:gd name="T34" fmla="*/ 149 w 149"/>
              <a:gd name="T35" fmla="*/ 19 h 109"/>
              <a:gd name="T36" fmla="*/ 70 w 149"/>
              <a:gd name="T37" fmla="*/ 32 h 109"/>
              <a:gd name="T38" fmla="*/ 64 w 149"/>
              <a:gd name="T39" fmla="*/ 26 h 109"/>
              <a:gd name="T40" fmla="*/ 14 w 149"/>
              <a:gd name="T41" fmla="*/ 26 h 109"/>
              <a:gd name="T42" fmla="*/ 8 w 149"/>
              <a:gd name="T43" fmla="*/ 32 h 109"/>
              <a:gd name="T44" fmla="*/ 8 w 149"/>
              <a:gd name="T45" fmla="*/ 90 h 109"/>
              <a:gd name="T46" fmla="*/ 14 w 149"/>
              <a:gd name="T47" fmla="*/ 96 h 109"/>
              <a:gd name="T48" fmla="*/ 64 w 149"/>
              <a:gd name="T49" fmla="*/ 96 h 109"/>
              <a:gd name="T50" fmla="*/ 70 w 149"/>
              <a:gd name="T51" fmla="*/ 90 h 109"/>
              <a:gd name="T52" fmla="*/ 70 w 149"/>
              <a:gd name="T53" fmla="*/ 32 h 109"/>
              <a:gd name="T54" fmla="*/ 75 w 149"/>
              <a:gd name="T55" fmla="*/ 18 h 109"/>
              <a:gd name="T56" fmla="*/ 81 w 149"/>
              <a:gd name="T57" fmla="*/ 12 h 109"/>
              <a:gd name="T58" fmla="*/ 75 w 149"/>
              <a:gd name="T59" fmla="*/ 6 h 109"/>
              <a:gd name="T60" fmla="*/ 69 w 149"/>
              <a:gd name="T61" fmla="*/ 12 h 109"/>
              <a:gd name="T62" fmla="*/ 75 w 149"/>
              <a:gd name="T63" fmla="*/ 18 h 109"/>
              <a:gd name="T64" fmla="*/ 140 w 149"/>
              <a:gd name="T65" fmla="*/ 76 h 109"/>
              <a:gd name="T66" fmla="*/ 138 w 149"/>
              <a:gd name="T67" fmla="*/ 74 h 109"/>
              <a:gd name="T68" fmla="*/ 80 w 149"/>
              <a:gd name="T69" fmla="*/ 74 h 109"/>
              <a:gd name="T70" fmla="*/ 77 w 149"/>
              <a:gd name="T71" fmla="*/ 76 h 109"/>
              <a:gd name="T72" fmla="*/ 80 w 149"/>
              <a:gd name="T73" fmla="*/ 79 h 109"/>
              <a:gd name="T74" fmla="*/ 138 w 149"/>
              <a:gd name="T75" fmla="*/ 79 h 109"/>
              <a:gd name="T76" fmla="*/ 140 w 149"/>
              <a:gd name="T77" fmla="*/ 76 h 109"/>
              <a:gd name="T78" fmla="*/ 140 w 149"/>
              <a:gd name="T79" fmla="*/ 61 h 109"/>
              <a:gd name="T80" fmla="*/ 138 w 149"/>
              <a:gd name="T81" fmla="*/ 58 h 109"/>
              <a:gd name="T82" fmla="*/ 80 w 149"/>
              <a:gd name="T83" fmla="*/ 58 h 109"/>
              <a:gd name="T84" fmla="*/ 77 w 149"/>
              <a:gd name="T85" fmla="*/ 61 h 109"/>
              <a:gd name="T86" fmla="*/ 80 w 149"/>
              <a:gd name="T87" fmla="*/ 63 h 109"/>
              <a:gd name="T88" fmla="*/ 138 w 149"/>
              <a:gd name="T89" fmla="*/ 63 h 109"/>
              <a:gd name="T90" fmla="*/ 140 w 149"/>
              <a:gd name="T91" fmla="*/ 61 h 109"/>
              <a:gd name="T92" fmla="*/ 140 w 149"/>
              <a:gd name="T93" fmla="*/ 45 h 109"/>
              <a:gd name="T94" fmla="*/ 138 w 149"/>
              <a:gd name="T95" fmla="*/ 43 h 109"/>
              <a:gd name="T96" fmla="*/ 80 w 149"/>
              <a:gd name="T97" fmla="*/ 43 h 109"/>
              <a:gd name="T98" fmla="*/ 77 w 149"/>
              <a:gd name="T99" fmla="*/ 45 h 109"/>
              <a:gd name="T100" fmla="*/ 80 w 149"/>
              <a:gd name="T101" fmla="*/ 48 h 109"/>
              <a:gd name="T102" fmla="*/ 138 w 149"/>
              <a:gd name="T103" fmla="*/ 48 h 109"/>
              <a:gd name="T104" fmla="*/ 140 w 149"/>
              <a:gd name="T105" fmla="*/ 4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9" h="109">
                <a:moveTo>
                  <a:pt x="66" y="32"/>
                </a:moveTo>
                <a:cubicBezTo>
                  <a:pt x="66" y="90"/>
                  <a:pt x="66" y="90"/>
                  <a:pt x="66" y="90"/>
                </a:cubicBezTo>
                <a:cubicBezTo>
                  <a:pt x="66" y="91"/>
                  <a:pt x="65" y="92"/>
                  <a:pt x="64" y="92"/>
                </a:cubicBezTo>
                <a:cubicBezTo>
                  <a:pt x="14" y="92"/>
                  <a:pt x="14" y="92"/>
                  <a:pt x="14" y="92"/>
                </a:cubicBezTo>
                <a:cubicBezTo>
                  <a:pt x="13" y="92"/>
                  <a:pt x="12" y="91"/>
                  <a:pt x="12" y="90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0"/>
                  <a:pt x="13" y="29"/>
                  <a:pt x="14" y="29"/>
                </a:cubicBezTo>
                <a:cubicBezTo>
                  <a:pt x="64" y="29"/>
                  <a:pt x="64" y="29"/>
                  <a:pt x="64" y="29"/>
                </a:cubicBezTo>
                <a:cubicBezTo>
                  <a:pt x="65" y="29"/>
                  <a:pt x="66" y="30"/>
                  <a:pt x="66" y="32"/>
                </a:cubicBezTo>
                <a:close/>
                <a:moveTo>
                  <a:pt x="149" y="19"/>
                </a:moveTo>
                <a:cubicBezTo>
                  <a:pt x="149" y="90"/>
                  <a:pt x="149" y="90"/>
                  <a:pt x="149" y="90"/>
                </a:cubicBezTo>
                <a:cubicBezTo>
                  <a:pt x="149" y="101"/>
                  <a:pt x="140" y="109"/>
                  <a:pt x="130" y="109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9" y="109"/>
                  <a:pt x="0" y="101"/>
                  <a:pt x="0" y="90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9" y="0"/>
                  <a:pt x="19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40" y="0"/>
                  <a:pt x="149" y="8"/>
                  <a:pt x="149" y="19"/>
                </a:cubicBezTo>
                <a:close/>
                <a:moveTo>
                  <a:pt x="70" y="32"/>
                </a:moveTo>
                <a:cubicBezTo>
                  <a:pt x="70" y="28"/>
                  <a:pt x="67" y="26"/>
                  <a:pt x="64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1" y="26"/>
                  <a:pt x="8" y="28"/>
                  <a:pt x="8" y="32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3"/>
                  <a:pt x="11" y="96"/>
                  <a:pt x="14" y="96"/>
                </a:cubicBezTo>
                <a:cubicBezTo>
                  <a:pt x="64" y="96"/>
                  <a:pt x="64" y="96"/>
                  <a:pt x="64" y="96"/>
                </a:cubicBezTo>
                <a:cubicBezTo>
                  <a:pt x="67" y="96"/>
                  <a:pt x="70" y="93"/>
                  <a:pt x="70" y="90"/>
                </a:cubicBezTo>
                <a:lnTo>
                  <a:pt x="70" y="32"/>
                </a:lnTo>
                <a:close/>
                <a:moveTo>
                  <a:pt x="75" y="18"/>
                </a:moveTo>
                <a:cubicBezTo>
                  <a:pt x="78" y="18"/>
                  <a:pt x="81" y="15"/>
                  <a:pt x="81" y="12"/>
                </a:cubicBezTo>
                <a:cubicBezTo>
                  <a:pt x="81" y="9"/>
                  <a:pt x="78" y="6"/>
                  <a:pt x="75" y="6"/>
                </a:cubicBezTo>
                <a:cubicBezTo>
                  <a:pt x="72" y="6"/>
                  <a:pt x="69" y="9"/>
                  <a:pt x="69" y="12"/>
                </a:cubicBezTo>
                <a:cubicBezTo>
                  <a:pt x="69" y="15"/>
                  <a:pt x="72" y="18"/>
                  <a:pt x="75" y="18"/>
                </a:cubicBezTo>
                <a:close/>
                <a:moveTo>
                  <a:pt x="140" y="76"/>
                </a:moveTo>
                <a:cubicBezTo>
                  <a:pt x="140" y="75"/>
                  <a:pt x="139" y="74"/>
                  <a:pt x="138" y="74"/>
                </a:cubicBezTo>
                <a:cubicBezTo>
                  <a:pt x="80" y="74"/>
                  <a:pt x="80" y="74"/>
                  <a:pt x="80" y="74"/>
                </a:cubicBezTo>
                <a:cubicBezTo>
                  <a:pt x="78" y="74"/>
                  <a:pt x="77" y="75"/>
                  <a:pt x="77" y="76"/>
                </a:cubicBezTo>
                <a:cubicBezTo>
                  <a:pt x="77" y="77"/>
                  <a:pt x="78" y="79"/>
                  <a:pt x="80" y="79"/>
                </a:cubicBezTo>
                <a:cubicBezTo>
                  <a:pt x="138" y="79"/>
                  <a:pt x="138" y="79"/>
                  <a:pt x="138" y="79"/>
                </a:cubicBezTo>
                <a:cubicBezTo>
                  <a:pt x="139" y="79"/>
                  <a:pt x="140" y="77"/>
                  <a:pt x="140" y="76"/>
                </a:cubicBezTo>
                <a:close/>
                <a:moveTo>
                  <a:pt x="140" y="61"/>
                </a:moveTo>
                <a:cubicBezTo>
                  <a:pt x="140" y="59"/>
                  <a:pt x="139" y="58"/>
                  <a:pt x="138" y="58"/>
                </a:cubicBezTo>
                <a:cubicBezTo>
                  <a:pt x="80" y="58"/>
                  <a:pt x="80" y="58"/>
                  <a:pt x="80" y="58"/>
                </a:cubicBezTo>
                <a:cubicBezTo>
                  <a:pt x="78" y="58"/>
                  <a:pt x="77" y="59"/>
                  <a:pt x="77" y="61"/>
                </a:cubicBezTo>
                <a:cubicBezTo>
                  <a:pt x="77" y="62"/>
                  <a:pt x="78" y="63"/>
                  <a:pt x="80" y="63"/>
                </a:cubicBezTo>
                <a:cubicBezTo>
                  <a:pt x="138" y="63"/>
                  <a:pt x="138" y="63"/>
                  <a:pt x="138" y="63"/>
                </a:cubicBezTo>
                <a:cubicBezTo>
                  <a:pt x="139" y="63"/>
                  <a:pt x="140" y="62"/>
                  <a:pt x="140" y="61"/>
                </a:cubicBezTo>
                <a:close/>
                <a:moveTo>
                  <a:pt x="140" y="45"/>
                </a:moveTo>
                <a:cubicBezTo>
                  <a:pt x="140" y="44"/>
                  <a:pt x="139" y="43"/>
                  <a:pt x="138" y="43"/>
                </a:cubicBezTo>
                <a:cubicBezTo>
                  <a:pt x="80" y="43"/>
                  <a:pt x="80" y="43"/>
                  <a:pt x="80" y="43"/>
                </a:cubicBezTo>
                <a:cubicBezTo>
                  <a:pt x="78" y="43"/>
                  <a:pt x="77" y="44"/>
                  <a:pt x="77" y="45"/>
                </a:cubicBezTo>
                <a:cubicBezTo>
                  <a:pt x="77" y="47"/>
                  <a:pt x="78" y="48"/>
                  <a:pt x="80" y="48"/>
                </a:cubicBezTo>
                <a:cubicBezTo>
                  <a:pt x="138" y="48"/>
                  <a:pt x="138" y="48"/>
                  <a:pt x="138" y="48"/>
                </a:cubicBezTo>
                <a:cubicBezTo>
                  <a:pt x="139" y="48"/>
                  <a:pt x="140" y="47"/>
                  <a:pt x="140" y="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Freeform 142"/>
          <p:cNvSpPr>
            <a:spLocks noEditPoints="1"/>
          </p:cNvSpPr>
          <p:nvPr/>
        </p:nvSpPr>
        <p:spPr bwMode="auto">
          <a:xfrm>
            <a:off x="8285163" y="1414463"/>
            <a:ext cx="144463" cy="196850"/>
          </a:xfrm>
          <a:custGeom>
            <a:avLst/>
            <a:gdLst>
              <a:gd name="T0" fmla="*/ 27 w 43"/>
              <a:gd name="T1" fmla="*/ 5 h 59"/>
              <a:gd name="T2" fmla="*/ 27 w 43"/>
              <a:gd name="T3" fmla="*/ 5 h 59"/>
              <a:gd name="T4" fmla="*/ 5 w 43"/>
              <a:gd name="T5" fmla="*/ 34 h 59"/>
              <a:gd name="T6" fmla="*/ 1 w 43"/>
              <a:gd name="T7" fmla="*/ 53 h 59"/>
              <a:gd name="T8" fmla="*/ 2 w 43"/>
              <a:gd name="T9" fmla="*/ 55 h 59"/>
              <a:gd name="T10" fmla="*/ 13 w 43"/>
              <a:gd name="T11" fmla="*/ 59 h 59"/>
              <a:gd name="T12" fmla="*/ 14 w 43"/>
              <a:gd name="T13" fmla="*/ 59 h 59"/>
              <a:gd name="T14" fmla="*/ 15 w 43"/>
              <a:gd name="T15" fmla="*/ 56 h 59"/>
              <a:gd name="T16" fmla="*/ 24 w 43"/>
              <a:gd name="T17" fmla="*/ 54 h 59"/>
              <a:gd name="T18" fmla="*/ 33 w 43"/>
              <a:gd name="T19" fmla="*/ 48 h 59"/>
              <a:gd name="T20" fmla="*/ 35 w 43"/>
              <a:gd name="T21" fmla="*/ 59 h 59"/>
              <a:gd name="T22" fmla="*/ 34 w 43"/>
              <a:gd name="T23" fmla="*/ 53 h 59"/>
              <a:gd name="T24" fmla="*/ 42 w 43"/>
              <a:gd name="T25" fmla="*/ 55 h 59"/>
              <a:gd name="T26" fmla="*/ 42 w 43"/>
              <a:gd name="T27" fmla="*/ 35 h 59"/>
              <a:gd name="T28" fmla="*/ 39 w 43"/>
              <a:gd name="T29" fmla="*/ 36 h 59"/>
              <a:gd name="T30" fmla="*/ 39 w 43"/>
              <a:gd name="T31" fmla="*/ 36 h 59"/>
              <a:gd name="T32" fmla="*/ 33 w 43"/>
              <a:gd name="T33" fmla="*/ 47 h 59"/>
              <a:gd name="T34" fmla="*/ 32 w 43"/>
              <a:gd name="T35" fmla="*/ 48 h 59"/>
              <a:gd name="T36" fmla="*/ 18 w 43"/>
              <a:gd name="T37" fmla="*/ 50 h 59"/>
              <a:gd name="T38" fmla="*/ 17 w 43"/>
              <a:gd name="T39" fmla="*/ 49 h 59"/>
              <a:gd name="T40" fmla="*/ 9 w 43"/>
              <a:gd name="T41" fmla="*/ 37 h 59"/>
              <a:gd name="T42" fmla="*/ 12 w 43"/>
              <a:gd name="T43" fmla="*/ 32 h 59"/>
              <a:gd name="T44" fmla="*/ 12 w 43"/>
              <a:gd name="T45" fmla="*/ 33 h 59"/>
              <a:gd name="T46" fmla="*/ 23 w 43"/>
              <a:gd name="T47" fmla="*/ 33 h 59"/>
              <a:gd name="T48" fmla="*/ 24 w 43"/>
              <a:gd name="T49" fmla="*/ 32 h 59"/>
              <a:gd name="T50" fmla="*/ 25 w 43"/>
              <a:gd name="T51" fmla="*/ 32 h 59"/>
              <a:gd name="T52" fmla="*/ 31 w 43"/>
              <a:gd name="T53" fmla="*/ 36 h 59"/>
              <a:gd name="T54" fmla="*/ 37 w 43"/>
              <a:gd name="T55" fmla="*/ 32 h 59"/>
              <a:gd name="T56" fmla="*/ 39 w 43"/>
              <a:gd name="T57" fmla="*/ 29 h 59"/>
              <a:gd name="T58" fmla="*/ 39 w 43"/>
              <a:gd name="T59" fmla="*/ 30 h 59"/>
              <a:gd name="T60" fmla="*/ 40 w 43"/>
              <a:gd name="T61" fmla="*/ 29 h 59"/>
              <a:gd name="T62" fmla="*/ 42 w 43"/>
              <a:gd name="T63" fmla="*/ 30 h 59"/>
              <a:gd name="T64" fmla="*/ 17 w 43"/>
              <a:gd name="T65" fmla="*/ 35 h 59"/>
              <a:gd name="T66" fmla="*/ 17 w 43"/>
              <a:gd name="T67" fmla="*/ 29 h 59"/>
              <a:gd name="T68" fmla="*/ 17 w 43"/>
              <a:gd name="T69" fmla="*/ 35 h 59"/>
              <a:gd name="T70" fmla="*/ 27 w 43"/>
              <a:gd name="T71" fmla="*/ 32 h 59"/>
              <a:gd name="T72" fmla="*/ 35 w 43"/>
              <a:gd name="T73" fmla="*/ 32 h 59"/>
              <a:gd name="T74" fmla="*/ 36 w 43"/>
              <a:gd name="T75" fmla="*/ 31 h 59"/>
              <a:gd name="T76" fmla="*/ 26 w 43"/>
              <a:gd name="T77" fmla="*/ 31 h 59"/>
              <a:gd name="T78" fmla="*/ 26 w 43"/>
              <a:gd name="T79" fmla="*/ 31 h 59"/>
              <a:gd name="T80" fmla="*/ 24 w 43"/>
              <a:gd name="T81" fmla="*/ 31 h 59"/>
              <a:gd name="T82" fmla="*/ 24 w 43"/>
              <a:gd name="T83" fmla="*/ 31 h 59"/>
              <a:gd name="T84" fmla="*/ 23 w 43"/>
              <a:gd name="T85" fmla="*/ 31 h 59"/>
              <a:gd name="T86" fmla="*/ 12 w 43"/>
              <a:gd name="T87" fmla="*/ 31 h 59"/>
              <a:gd name="T88" fmla="*/ 14 w 43"/>
              <a:gd name="T89" fmla="*/ 20 h 59"/>
              <a:gd name="T90" fmla="*/ 18 w 43"/>
              <a:gd name="T91" fmla="*/ 19 h 59"/>
              <a:gd name="T92" fmla="*/ 31 w 43"/>
              <a:gd name="T93" fmla="*/ 18 h 59"/>
              <a:gd name="T94" fmla="*/ 32 w 43"/>
              <a:gd name="T95" fmla="*/ 18 h 59"/>
              <a:gd name="T96" fmla="*/ 36 w 43"/>
              <a:gd name="T97" fmla="*/ 3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3" h="59">
                <a:moveTo>
                  <a:pt x="41" y="14"/>
                </a:moveTo>
                <a:cubicBezTo>
                  <a:pt x="36" y="4"/>
                  <a:pt x="28" y="4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6" y="5"/>
                  <a:pt x="18" y="0"/>
                  <a:pt x="9" y="10"/>
                </a:cubicBezTo>
                <a:cubicBezTo>
                  <a:pt x="0" y="19"/>
                  <a:pt x="5" y="34"/>
                  <a:pt x="5" y="34"/>
                </a:cubicBezTo>
                <a:cubicBezTo>
                  <a:pt x="5" y="34"/>
                  <a:pt x="8" y="49"/>
                  <a:pt x="6" y="52"/>
                </a:cubicBezTo>
                <a:cubicBezTo>
                  <a:pt x="4" y="54"/>
                  <a:pt x="1" y="53"/>
                  <a:pt x="1" y="53"/>
                </a:cubicBezTo>
                <a:cubicBezTo>
                  <a:pt x="1" y="53"/>
                  <a:pt x="4" y="55"/>
                  <a:pt x="7" y="54"/>
                </a:cubicBezTo>
                <a:cubicBezTo>
                  <a:pt x="7" y="54"/>
                  <a:pt x="4" y="57"/>
                  <a:pt x="2" y="55"/>
                </a:cubicBezTo>
                <a:cubicBezTo>
                  <a:pt x="4" y="57"/>
                  <a:pt x="9" y="59"/>
                  <a:pt x="14" y="56"/>
                </a:cubicBezTo>
                <a:cubicBezTo>
                  <a:pt x="14" y="57"/>
                  <a:pt x="13" y="58"/>
                  <a:pt x="13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5" y="58"/>
                  <a:pt x="15" y="57"/>
                  <a:pt x="15" y="56"/>
                </a:cubicBezTo>
                <a:cubicBezTo>
                  <a:pt x="16" y="54"/>
                  <a:pt x="17" y="52"/>
                  <a:pt x="17" y="50"/>
                </a:cubicBezTo>
                <a:cubicBezTo>
                  <a:pt x="20" y="52"/>
                  <a:pt x="22" y="54"/>
                  <a:pt x="24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6" y="54"/>
                  <a:pt x="30" y="52"/>
                  <a:pt x="33" y="48"/>
                </a:cubicBezTo>
                <a:cubicBezTo>
                  <a:pt x="33" y="51"/>
                  <a:pt x="34" y="56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5" y="57"/>
                  <a:pt x="34" y="55"/>
                  <a:pt x="34" y="53"/>
                </a:cubicBezTo>
                <a:cubicBezTo>
                  <a:pt x="34" y="54"/>
                  <a:pt x="35" y="54"/>
                  <a:pt x="36" y="55"/>
                </a:cubicBezTo>
                <a:cubicBezTo>
                  <a:pt x="36" y="55"/>
                  <a:pt x="39" y="57"/>
                  <a:pt x="42" y="55"/>
                </a:cubicBezTo>
                <a:cubicBezTo>
                  <a:pt x="42" y="55"/>
                  <a:pt x="36" y="57"/>
                  <a:pt x="38" y="47"/>
                </a:cubicBezTo>
                <a:cubicBezTo>
                  <a:pt x="39" y="45"/>
                  <a:pt x="40" y="40"/>
                  <a:pt x="42" y="35"/>
                </a:cubicBezTo>
                <a:cubicBezTo>
                  <a:pt x="41" y="35"/>
                  <a:pt x="40" y="36"/>
                  <a:pt x="40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8" y="40"/>
                  <a:pt x="36" y="44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2" y="48"/>
                </a:cubicBezTo>
                <a:cubicBezTo>
                  <a:pt x="29" y="51"/>
                  <a:pt x="26" y="53"/>
                  <a:pt x="24" y="53"/>
                </a:cubicBezTo>
                <a:cubicBezTo>
                  <a:pt x="22" y="53"/>
                  <a:pt x="20" y="52"/>
                  <a:pt x="18" y="50"/>
                </a:cubicBezTo>
                <a:cubicBezTo>
                  <a:pt x="17" y="50"/>
                  <a:pt x="17" y="49"/>
                  <a:pt x="17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15" y="47"/>
                  <a:pt x="13" y="45"/>
                  <a:pt x="12" y="43"/>
                </a:cubicBezTo>
                <a:cubicBezTo>
                  <a:pt x="11" y="41"/>
                  <a:pt x="10" y="39"/>
                  <a:pt x="9" y="37"/>
                </a:cubicBezTo>
                <a:cubicBezTo>
                  <a:pt x="9" y="36"/>
                  <a:pt x="9" y="33"/>
                  <a:pt x="10" y="30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2"/>
                  <a:pt x="12" y="33"/>
                  <a:pt x="12" y="33"/>
                </a:cubicBezTo>
                <a:cubicBezTo>
                  <a:pt x="13" y="35"/>
                  <a:pt x="15" y="36"/>
                  <a:pt x="17" y="36"/>
                </a:cubicBezTo>
                <a:cubicBezTo>
                  <a:pt x="20" y="36"/>
                  <a:pt x="22" y="35"/>
                  <a:pt x="23" y="33"/>
                </a:cubicBezTo>
                <a:cubicBezTo>
                  <a:pt x="23" y="33"/>
                  <a:pt x="23" y="32"/>
                  <a:pt x="2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2"/>
                  <a:pt x="25" y="32"/>
                  <a:pt x="25" y="32"/>
                </a:cubicBezTo>
                <a:cubicBezTo>
                  <a:pt x="25" y="32"/>
                  <a:pt x="25" y="33"/>
                  <a:pt x="26" y="33"/>
                </a:cubicBezTo>
                <a:cubicBezTo>
                  <a:pt x="26" y="35"/>
                  <a:pt x="28" y="36"/>
                  <a:pt x="31" y="36"/>
                </a:cubicBezTo>
                <a:cubicBezTo>
                  <a:pt x="34" y="36"/>
                  <a:pt x="36" y="35"/>
                  <a:pt x="36" y="33"/>
                </a:cubicBezTo>
                <a:cubicBezTo>
                  <a:pt x="36" y="33"/>
                  <a:pt x="37" y="32"/>
                  <a:pt x="37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9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40" y="29"/>
                  <a:pt x="40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41" y="29"/>
                  <a:pt x="41" y="28"/>
                  <a:pt x="42" y="29"/>
                </a:cubicBezTo>
                <a:cubicBezTo>
                  <a:pt x="42" y="29"/>
                  <a:pt x="42" y="29"/>
                  <a:pt x="42" y="30"/>
                </a:cubicBezTo>
                <a:cubicBezTo>
                  <a:pt x="43" y="24"/>
                  <a:pt x="43" y="19"/>
                  <a:pt x="41" y="14"/>
                </a:cubicBezTo>
                <a:close/>
                <a:moveTo>
                  <a:pt x="17" y="35"/>
                </a:moveTo>
                <a:cubicBezTo>
                  <a:pt x="15" y="35"/>
                  <a:pt x="13" y="34"/>
                  <a:pt x="13" y="32"/>
                </a:cubicBezTo>
                <a:cubicBezTo>
                  <a:pt x="13" y="31"/>
                  <a:pt x="15" y="29"/>
                  <a:pt x="17" y="29"/>
                </a:cubicBezTo>
                <a:cubicBezTo>
                  <a:pt x="20" y="29"/>
                  <a:pt x="22" y="31"/>
                  <a:pt x="22" y="32"/>
                </a:cubicBezTo>
                <a:cubicBezTo>
                  <a:pt x="22" y="34"/>
                  <a:pt x="20" y="35"/>
                  <a:pt x="17" y="35"/>
                </a:cubicBezTo>
                <a:close/>
                <a:moveTo>
                  <a:pt x="31" y="35"/>
                </a:moveTo>
                <a:cubicBezTo>
                  <a:pt x="29" y="35"/>
                  <a:pt x="27" y="34"/>
                  <a:pt x="27" y="32"/>
                </a:cubicBezTo>
                <a:cubicBezTo>
                  <a:pt x="27" y="31"/>
                  <a:pt x="29" y="29"/>
                  <a:pt x="31" y="29"/>
                </a:cubicBezTo>
                <a:cubicBezTo>
                  <a:pt x="33" y="29"/>
                  <a:pt x="35" y="31"/>
                  <a:pt x="35" y="32"/>
                </a:cubicBezTo>
                <a:cubicBezTo>
                  <a:pt x="35" y="34"/>
                  <a:pt x="33" y="35"/>
                  <a:pt x="31" y="35"/>
                </a:cubicBezTo>
                <a:close/>
                <a:moveTo>
                  <a:pt x="36" y="31"/>
                </a:moveTo>
                <a:cubicBezTo>
                  <a:pt x="35" y="29"/>
                  <a:pt x="33" y="28"/>
                  <a:pt x="31" y="28"/>
                </a:cubicBezTo>
                <a:cubicBezTo>
                  <a:pt x="29" y="28"/>
                  <a:pt x="27" y="29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5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2" y="29"/>
                  <a:pt x="20" y="28"/>
                  <a:pt x="17" y="28"/>
                </a:cubicBezTo>
                <a:cubicBezTo>
                  <a:pt x="15" y="28"/>
                  <a:pt x="13" y="29"/>
                  <a:pt x="12" y="31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5"/>
                  <a:pt x="12" y="21"/>
                  <a:pt x="14" y="20"/>
                </a:cubicBezTo>
                <a:cubicBezTo>
                  <a:pt x="14" y="20"/>
                  <a:pt x="11" y="24"/>
                  <a:pt x="11" y="26"/>
                </a:cubicBezTo>
                <a:cubicBezTo>
                  <a:pt x="11" y="26"/>
                  <a:pt x="13" y="22"/>
                  <a:pt x="18" y="19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5"/>
                  <a:pt x="21" y="18"/>
                  <a:pt x="31" y="18"/>
                </a:cubicBezTo>
                <a:cubicBezTo>
                  <a:pt x="31" y="18"/>
                  <a:pt x="32" y="16"/>
                  <a:pt x="32" y="14"/>
                </a:cubicBezTo>
                <a:cubicBezTo>
                  <a:pt x="32" y="15"/>
                  <a:pt x="32" y="17"/>
                  <a:pt x="32" y="18"/>
                </a:cubicBezTo>
                <a:cubicBezTo>
                  <a:pt x="32" y="18"/>
                  <a:pt x="38" y="20"/>
                  <a:pt x="39" y="28"/>
                </a:cubicBezTo>
                <a:lnTo>
                  <a:pt x="36" y="31"/>
                </a:lnTo>
                <a:close/>
              </a:path>
            </a:pathLst>
          </a:cu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143"/>
          <p:cNvSpPr>
            <a:spLocks noEditPoints="1"/>
          </p:cNvSpPr>
          <p:nvPr/>
        </p:nvSpPr>
        <p:spPr bwMode="auto">
          <a:xfrm>
            <a:off x="9188451" y="1303338"/>
            <a:ext cx="500063" cy="368300"/>
          </a:xfrm>
          <a:custGeom>
            <a:avLst/>
            <a:gdLst>
              <a:gd name="T0" fmla="*/ 66 w 150"/>
              <a:gd name="T1" fmla="*/ 32 h 110"/>
              <a:gd name="T2" fmla="*/ 66 w 150"/>
              <a:gd name="T3" fmla="*/ 90 h 110"/>
              <a:gd name="T4" fmla="*/ 64 w 150"/>
              <a:gd name="T5" fmla="*/ 92 h 110"/>
              <a:gd name="T6" fmla="*/ 14 w 150"/>
              <a:gd name="T7" fmla="*/ 92 h 110"/>
              <a:gd name="T8" fmla="*/ 12 w 150"/>
              <a:gd name="T9" fmla="*/ 90 h 110"/>
              <a:gd name="T10" fmla="*/ 12 w 150"/>
              <a:gd name="T11" fmla="*/ 32 h 110"/>
              <a:gd name="T12" fmla="*/ 14 w 150"/>
              <a:gd name="T13" fmla="*/ 30 h 110"/>
              <a:gd name="T14" fmla="*/ 64 w 150"/>
              <a:gd name="T15" fmla="*/ 30 h 110"/>
              <a:gd name="T16" fmla="*/ 66 w 150"/>
              <a:gd name="T17" fmla="*/ 32 h 110"/>
              <a:gd name="T18" fmla="*/ 150 w 150"/>
              <a:gd name="T19" fmla="*/ 19 h 110"/>
              <a:gd name="T20" fmla="*/ 150 w 150"/>
              <a:gd name="T21" fmla="*/ 90 h 110"/>
              <a:gd name="T22" fmla="*/ 130 w 150"/>
              <a:gd name="T23" fmla="*/ 110 h 110"/>
              <a:gd name="T24" fmla="*/ 20 w 150"/>
              <a:gd name="T25" fmla="*/ 110 h 110"/>
              <a:gd name="T26" fmla="*/ 0 w 150"/>
              <a:gd name="T27" fmla="*/ 90 h 110"/>
              <a:gd name="T28" fmla="*/ 0 w 150"/>
              <a:gd name="T29" fmla="*/ 19 h 110"/>
              <a:gd name="T30" fmla="*/ 20 w 150"/>
              <a:gd name="T31" fmla="*/ 0 h 110"/>
              <a:gd name="T32" fmla="*/ 130 w 150"/>
              <a:gd name="T33" fmla="*/ 0 h 110"/>
              <a:gd name="T34" fmla="*/ 150 w 150"/>
              <a:gd name="T35" fmla="*/ 19 h 110"/>
              <a:gd name="T36" fmla="*/ 70 w 150"/>
              <a:gd name="T37" fmla="*/ 32 h 110"/>
              <a:gd name="T38" fmla="*/ 64 w 150"/>
              <a:gd name="T39" fmla="*/ 26 h 110"/>
              <a:gd name="T40" fmla="*/ 14 w 150"/>
              <a:gd name="T41" fmla="*/ 26 h 110"/>
              <a:gd name="T42" fmla="*/ 8 w 150"/>
              <a:gd name="T43" fmla="*/ 32 h 110"/>
              <a:gd name="T44" fmla="*/ 8 w 150"/>
              <a:gd name="T45" fmla="*/ 90 h 110"/>
              <a:gd name="T46" fmla="*/ 14 w 150"/>
              <a:gd name="T47" fmla="*/ 96 h 110"/>
              <a:gd name="T48" fmla="*/ 64 w 150"/>
              <a:gd name="T49" fmla="*/ 96 h 110"/>
              <a:gd name="T50" fmla="*/ 70 w 150"/>
              <a:gd name="T51" fmla="*/ 90 h 110"/>
              <a:gd name="T52" fmla="*/ 70 w 150"/>
              <a:gd name="T53" fmla="*/ 32 h 110"/>
              <a:gd name="T54" fmla="*/ 75 w 150"/>
              <a:gd name="T55" fmla="*/ 18 h 110"/>
              <a:gd name="T56" fmla="*/ 81 w 150"/>
              <a:gd name="T57" fmla="*/ 12 h 110"/>
              <a:gd name="T58" fmla="*/ 75 w 150"/>
              <a:gd name="T59" fmla="*/ 6 h 110"/>
              <a:gd name="T60" fmla="*/ 70 w 150"/>
              <a:gd name="T61" fmla="*/ 12 h 110"/>
              <a:gd name="T62" fmla="*/ 75 w 150"/>
              <a:gd name="T63" fmla="*/ 18 h 110"/>
              <a:gd name="T64" fmla="*/ 141 w 150"/>
              <a:gd name="T65" fmla="*/ 76 h 110"/>
              <a:gd name="T66" fmla="*/ 138 w 150"/>
              <a:gd name="T67" fmla="*/ 74 h 110"/>
              <a:gd name="T68" fmla="*/ 80 w 150"/>
              <a:gd name="T69" fmla="*/ 74 h 110"/>
              <a:gd name="T70" fmla="*/ 78 w 150"/>
              <a:gd name="T71" fmla="*/ 76 h 110"/>
              <a:gd name="T72" fmla="*/ 80 w 150"/>
              <a:gd name="T73" fmla="*/ 79 h 110"/>
              <a:gd name="T74" fmla="*/ 138 w 150"/>
              <a:gd name="T75" fmla="*/ 79 h 110"/>
              <a:gd name="T76" fmla="*/ 141 w 150"/>
              <a:gd name="T77" fmla="*/ 76 h 110"/>
              <a:gd name="T78" fmla="*/ 141 w 150"/>
              <a:gd name="T79" fmla="*/ 61 h 110"/>
              <a:gd name="T80" fmla="*/ 138 w 150"/>
              <a:gd name="T81" fmla="*/ 58 h 110"/>
              <a:gd name="T82" fmla="*/ 80 w 150"/>
              <a:gd name="T83" fmla="*/ 58 h 110"/>
              <a:gd name="T84" fmla="*/ 78 w 150"/>
              <a:gd name="T85" fmla="*/ 61 h 110"/>
              <a:gd name="T86" fmla="*/ 80 w 150"/>
              <a:gd name="T87" fmla="*/ 63 h 110"/>
              <a:gd name="T88" fmla="*/ 138 w 150"/>
              <a:gd name="T89" fmla="*/ 63 h 110"/>
              <a:gd name="T90" fmla="*/ 141 w 150"/>
              <a:gd name="T91" fmla="*/ 61 h 110"/>
              <a:gd name="T92" fmla="*/ 141 w 150"/>
              <a:gd name="T93" fmla="*/ 45 h 110"/>
              <a:gd name="T94" fmla="*/ 138 w 150"/>
              <a:gd name="T95" fmla="*/ 43 h 110"/>
              <a:gd name="T96" fmla="*/ 80 w 150"/>
              <a:gd name="T97" fmla="*/ 43 h 110"/>
              <a:gd name="T98" fmla="*/ 78 w 150"/>
              <a:gd name="T99" fmla="*/ 45 h 110"/>
              <a:gd name="T100" fmla="*/ 80 w 150"/>
              <a:gd name="T101" fmla="*/ 48 h 110"/>
              <a:gd name="T102" fmla="*/ 138 w 150"/>
              <a:gd name="T103" fmla="*/ 48 h 110"/>
              <a:gd name="T104" fmla="*/ 141 w 150"/>
              <a:gd name="T105" fmla="*/ 4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0" h="110">
                <a:moveTo>
                  <a:pt x="66" y="32"/>
                </a:moveTo>
                <a:cubicBezTo>
                  <a:pt x="66" y="90"/>
                  <a:pt x="66" y="90"/>
                  <a:pt x="66" y="90"/>
                </a:cubicBezTo>
                <a:cubicBezTo>
                  <a:pt x="66" y="91"/>
                  <a:pt x="65" y="92"/>
                  <a:pt x="64" y="92"/>
                </a:cubicBezTo>
                <a:cubicBezTo>
                  <a:pt x="14" y="92"/>
                  <a:pt x="14" y="92"/>
                  <a:pt x="14" y="92"/>
                </a:cubicBezTo>
                <a:cubicBezTo>
                  <a:pt x="13" y="92"/>
                  <a:pt x="12" y="91"/>
                  <a:pt x="12" y="90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1"/>
                  <a:pt x="13" y="30"/>
                  <a:pt x="14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5" y="30"/>
                  <a:pt x="66" y="31"/>
                  <a:pt x="66" y="32"/>
                </a:cubicBezTo>
                <a:close/>
                <a:moveTo>
                  <a:pt x="150" y="19"/>
                </a:moveTo>
                <a:cubicBezTo>
                  <a:pt x="150" y="90"/>
                  <a:pt x="150" y="90"/>
                  <a:pt x="150" y="90"/>
                </a:cubicBezTo>
                <a:cubicBezTo>
                  <a:pt x="150" y="101"/>
                  <a:pt x="141" y="110"/>
                  <a:pt x="13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9" y="110"/>
                  <a:pt x="0" y="101"/>
                  <a:pt x="0" y="90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9" y="0"/>
                  <a:pt x="20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41" y="0"/>
                  <a:pt x="150" y="8"/>
                  <a:pt x="150" y="19"/>
                </a:cubicBezTo>
                <a:close/>
                <a:moveTo>
                  <a:pt x="70" y="32"/>
                </a:moveTo>
                <a:cubicBezTo>
                  <a:pt x="70" y="29"/>
                  <a:pt x="67" y="26"/>
                  <a:pt x="64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1" y="26"/>
                  <a:pt x="8" y="29"/>
                  <a:pt x="8" y="32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3"/>
                  <a:pt x="11" y="96"/>
                  <a:pt x="14" y="96"/>
                </a:cubicBezTo>
                <a:cubicBezTo>
                  <a:pt x="64" y="96"/>
                  <a:pt x="64" y="96"/>
                  <a:pt x="64" y="96"/>
                </a:cubicBezTo>
                <a:cubicBezTo>
                  <a:pt x="67" y="96"/>
                  <a:pt x="70" y="93"/>
                  <a:pt x="70" y="90"/>
                </a:cubicBezTo>
                <a:lnTo>
                  <a:pt x="70" y="32"/>
                </a:lnTo>
                <a:close/>
                <a:moveTo>
                  <a:pt x="75" y="18"/>
                </a:moveTo>
                <a:cubicBezTo>
                  <a:pt x="79" y="18"/>
                  <a:pt x="81" y="15"/>
                  <a:pt x="81" y="12"/>
                </a:cubicBezTo>
                <a:cubicBezTo>
                  <a:pt x="81" y="9"/>
                  <a:pt x="79" y="6"/>
                  <a:pt x="75" y="6"/>
                </a:cubicBezTo>
                <a:cubicBezTo>
                  <a:pt x="72" y="6"/>
                  <a:pt x="70" y="9"/>
                  <a:pt x="70" y="12"/>
                </a:cubicBezTo>
                <a:cubicBezTo>
                  <a:pt x="70" y="15"/>
                  <a:pt x="72" y="18"/>
                  <a:pt x="75" y="18"/>
                </a:cubicBezTo>
                <a:close/>
                <a:moveTo>
                  <a:pt x="141" y="76"/>
                </a:moveTo>
                <a:cubicBezTo>
                  <a:pt x="141" y="75"/>
                  <a:pt x="140" y="74"/>
                  <a:pt x="138" y="74"/>
                </a:cubicBezTo>
                <a:cubicBezTo>
                  <a:pt x="80" y="74"/>
                  <a:pt x="80" y="74"/>
                  <a:pt x="80" y="74"/>
                </a:cubicBezTo>
                <a:cubicBezTo>
                  <a:pt x="79" y="74"/>
                  <a:pt x="78" y="75"/>
                  <a:pt x="78" y="76"/>
                </a:cubicBezTo>
                <a:cubicBezTo>
                  <a:pt x="78" y="78"/>
                  <a:pt x="79" y="79"/>
                  <a:pt x="80" y="79"/>
                </a:cubicBezTo>
                <a:cubicBezTo>
                  <a:pt x="138" y="79"/>
                  <a:pt x="138" y="79"/>
                  <a:pt x="138" y="79"/>
                </a:cubicBezTo>
                <a:cubicBezTo>
                  <a:pt x="140" y="79"/>
                  <a:pt x="141" y="78"/>
                  <a:pt x="141" y="76"/>
                </a:cubicBezTo>
                <a:close/>
                <a:moveTo>
                  <a:pt x="141" y="61"/>
                </a:moveTo>
                <a:cubicBezTo>
                  <a:pt x="141" y="60"/>
                  <a:pt x="140" y="58"/>
                  <a:pt x="138" y="58"/>
                </a:cubicBezTo>
                <a:cubicBezTo>
                  <a:pt x="80" y="58"/>
                  <a:pt x="80" y="58"/>
                  <a:pt x="80" y="58"/>
                </a:cubicBezTo>
                <a:cubicBezTo>
                  <a:pt x="79" y="58"/>
                  <a:pt x="78" y="60"/>
                  <a:pt x="78" y="61"/>
                </a:cubicBezTo>
                <a:cubicBezTo>
                  <a:pt x="78" y="62"/>
                  <a:pt x="79" y="63"/>
                  <a:pt x="80" y="63"/>
                </a:cubicBezTo>
                <a:cubicBezTo>
                  <a:pt x="138" y="63"/>
                  <a:pt x="138" y="63"/>
                  <a:pt x="138" y="63"/>
                </a:cubicBezTo>
                <a:cubicBezTo>
                  <a:pt x="140" y="63"/>
                  <a:pt x="141" y="62"/>
                  <a:pt x="141" y="61"/>
                </a:cubicBezTo>
                <a:close/>
                <a:moveTo>
                  <a:pt x="141" y="45"/>
                </a:moveTo>
                <a:cubicBezTo>
                  <a:pt x="141" y="44"/>
                  <a:pt x="140" y="43"/>
                  <a:pt x="138" y="43"/>
                </a:cubicBezTo>
                <a:cubicBezTo>
                  <a:pt x="80" y="43"/>
                  <a:pt x="80" y="43"/>
                  <a:pt x="80" y="43"/>
                </a:cubicBezTo>
                <a:cubicBezTo>
                  <a:pt x="79" y="43"/>
                  <a:pt x="78" y="44"/>
                  <a:pt x="78" y="45"/>
                </a:cubicBezTo>
                <a:cubicBezTo>
                  <a:pt x="78" y="47"/>
                  <a:pt x="79" y="48"/>
                  <a:pt x="80" y="48"/>
                </a:cubicBezTo>
                <a:cubicBezTo>
                  <a:pt x="138" y="48"/>
                  <a:pt x="138" y="48"/>
                  <a:pt x="138" y="48"/>
                </a:cubicBezTo>
                <a:cubicBezTo>
                  <a:pt x="140" y="48"/>
                  <a:pt x="141" y="47"/>
                  <a:pt x="141" y="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Freeform 144"/>
          <p:cNvSpPr>
            <a:spLocks noEditPoints="1"/>
          </p:cNvSpPr>
          <p:nvPr/>
        </p:nvSpPr>
        <p:spPr bwMode="auto">
          <a:xfrm>
            <a:off x="9247188" y="1408113"/>
            <a:ext cx="153988" cy="203200"/>
          </a:xfrm>
          <a:custGeom>
            <a:avLst/>
            <a:gdLst>
              <a:gd name="T0" fmla="*/ 31 w 46"/>
              <a:gd name="T1" fmla="*/ 45 h 61"/>
              <a:gd name="T2" fmla="*/ 38 w 46"/>
              <a:gd name="T3" fmla="*/ 32 h 61"/>
              <a:gd name="T4" fmla="*/ 40 w 46"/>
              <a:gd name="T5" fmla="*/ 27 h 61"/>
              <a:gd name="T6" fmla="*/ 26 w 46"/>
              <a:gd name="T7" fmla="*/ 7 h 61"/>
              <a:gd name="T8" fmla="*/ 1 w 46"/>
              <a:gd name="T9" fmla="*/ 26 h 61"/>
              <a:gd name="T10" fmla="*/ 3 w 46"/>
              <a:gd name="T11" fmla="*/ 33 h 61"/>
              <a:gd name="T12" fmla="*/ 10 w 46"/>
              <a:gd name="T13" fmla="*/ 46 h 61"/>
              <a:gd name="T14" fmla="*/ 18 w 46"/>
              <a:gd name="T15" fmla="*/ 61 h 61"/>
              <a:gd name="T16" fmla="*/ 24 w 46"/>
              <a:gd name="T17" fmla="*/ 61 h 61"/>
              <a:gd name="T18" fmla="*/ 36 w 46"/>
              <a:gd name="T19" fmla="*/ 55 h 61"/>
              <a:gd name="T20" fmla="*/ 36 w 46"/>
              <a:gd name="T21" fmla="*/ 27 h 61"/>
              <a:gd name="T22" fmla="*/ 26 w 46"/>
              <a:gd name="T23" fmla="*/ 27 h 61"/>
              <a:gd name="T24" fmla="*/ 17 w 46"/>
              <a:gd name="T25" fmla="*/ 28 h 61"/>
              <a:gd name="T26" fmla="*/ 33 w 46"/>
              <a:gd name="T27" fmla="*/ 36 h 61"/>
              <a:gd name="T28" fmla="*/ 24 w 46"/>
              <a:gd name="T29" fmla="*/ 30 h 61"/>
              <a:gd name="T30" fmla="*/ 33 w 46"/>
              <a:gd name="T31" fmla="*/ 36 h 61"/>
              <a:gd name="T32" fmla="*/ 17 w 46"/>
              <a:gd name="T33" fmla="*/ 28 h 61"/>
              <a:gd name="T34" fmla="*/ 12 w 46"/>
              <a:gd name="T35" fmla="*/ 27 h 61"/>
              <a:gd name="T36" fmla="*/ 21 w 46"/>
              <a:gd name="T37" fmla="*/ 20 h 61"/>
              <a:gd name="T38" fmla="*/ 9 w 46"/>
              <a:gd name="T39" fmla="*/ 29 h 61"/>
              <a:gd name="T40" fmla="*/ 18 w 46"/>
              <a:gd name="T41" fmla="*/ 30 h 61"/>
              <a:gd name="T42" fmla="*/ 9 w 46"/>
              <a:gd name="T43" fmla="*/ 36 h 61"/>
              <a:gd name="T44" fmla="*/ 5 w 46"/>
              <a:gd name="T45" fmla="*/ 34 h 61"/>
              <a:gd name="T46" fmla="*/ 5 w 46"/>
              <a:gd name="T47" fmla="*/ 33 h 61"/>
              <a:gd name="T48" fmla="*/ 2 w 46"/>
              <a:gd name="T49" fmla="*/ 27 h 61"/>
              <a:gd name="T50" fmla="*/ 3 w 46"/>
              <a:gd name="T51" fmla="*/ 28 h 61"/>
              <a:gd name="T52" fmla="*/ 5 w 46"/>
              <a:gd name="T53" fmla="*/ 29 h 61"/>
              <a:gd name="T54" fmla="*/ 6 w 46"/>
              <a:gd name="T55" fmla="*/ 30 h 61"/>
              <a:gd name="T56" fmla="*/ 6 w 46"/>
              <a:gd name="T57" fmla="*/ 30 h 61"/>
              <a:gd name="T58" fmla="*/ 19 w 46"/>
              <a:gd name="T59" fmla="*/ 33 h 61"/>
              <a:gd name="T60" fmla="*/ 23 w 46"/>
              <a:gd name="T61" fmla="*/ 33 h 61"/>
              <a:gd name="T62" fmla="*/ 36 w 46"/>
              <a:gd name="T63" fmla="*/ 30 h 61"/>
              <a:gd name="T64" fmla="*/ 37 w 46"/>
              <a:gd name="T65" fmla="*/ 30 h 61"/>
              <a:gd name="T66" fmla="*/ 37 w 46"/>
              <a:gd name="T67" fmla="*/ 29 h 61"/>
              <a:gd name="T68" fmla="*/ 38 w 46"/>
              <a:gd name="T69" fmla="*/ 27 h 61"/>
              <a:gd name="T70" fmla="*/ 39 w 46"/>
              <a:gd name="T71" fmla="*/ 26 h 61"/>
              <a:gd name="T72" fmla="*/ 39 w 46"/>
              <a:gd name="T73" fmla="*/ 28 h 61"/>
              <a:gd name="T74" fmla="*/ 36 w 46"/>
              <a:gd name="T75" fmla="*/ 33 h 61"/>
              <a:gd name="T76" fmla="*/ 21 w 46"/>
              <a:gd name="T77" fmla="*/ 50 h 61"/>
              <a:gd name="T78" fmla="*/ 18 w 46"/>
              <a:gd name="T79" fmla="*/ 59 h 61"/>
              <a:gd name="T80" fmla="*/ 21 w 46"/>
              <a:gd name="T81" fmla="*/ 51 h 61"/>
              <a:gd name="T82" fmla="*/ 30 w 46"/>
              <a:gd name="T83" fmla="*/ 46 h 61"/>
              <a:gd name="T84" fmla="*/ 18 w 46"/>
              <a:gd name="T85" fmla="*/ 5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6" h="61">
                <a:moveTo>
                  <a:pt x="36" y="55"/>
                </a:moveTo>
                <a:cubicBezTo>
                  <a:pt x="31" y="45"/>
                  <a:pt x="31" y="45"/>
                  <a:pt x="31" y="45"/>
                </a:cubicBezTo>
                <a:cubicBezTo>
                  <a:pt x="33" y="43"/>
                  <a:pt x="35" y="40"/>
                  <a:pt x="36" y="37"/>
                </a:cubicBezTo>
                <a:cubicBezTo>
                  <a:pt x="37" y="36"/>
                  <a:pt x="38" y="34"/>
                  <a:pt x="38" y="32"/>
                </a:cubicBezTo>
                <a:cubicBezTo>
                  <a:pt x="39" y="31"/>
                  <a:pt x="40" y="30"/>
                  <a:pt x="40" y="28"/>
                </a:cubicBezTo>
                <a:cubicBezTo>
                  <a:pt x="40" y="28"/>
                  <a:pt x="40" y="28"/>
                  <a:pt x="40" y="27"/>
                </a:cubicBezTo>
                <a:cubicBezTo>
                  <a:pt x="46" y="12"/>
                  <a:pt x="35" y="7"/>
                  <a:pt x="31" y="6"/>
                </a:cubicBezTo>
                <a:cubicBezTo>
                  <a:pt x="27" y="5"/>
                  <a:pt x="26" y="7"/>
                  <a:pt x="26" y="7"/>
                </a:cubicBezTo>
                <a:cubicBezTo>
                  <a:pt x="23" y="0"/>
                  <a:pt x="5" y="3"/>
                  <a:pt x="2" y="14"/>
                </a:cubicBezTo>
                <a:cubicBezTo>
                  <a:pt x="0" y="19"/>
                  <a:pt x="0" y="23"/>
                  <a:pt x="1" y="26"/>
                </a:cubicBezTo>
                <a:cubicBezTo>
                  <a:pt x="1" y="26"/>
                  <a:pt x="1" y="27"/>
                  <a:pt x="1" y="28"/>
                </a:cubicBezTo>
                <a:cubicBezTo>
                  <a:pt x="1" y="30"/>
                  <a:pt x="2" y="32"/>
                  <a:pt x="3" y="33"/>
                </a:cubicBezTo>
                <a:cubicBezTo>
                  <a:pt x="3" y="34"/>
                  <a:pt x="4" y="36"/>
                  <a:pt x="5" y="37"/>
                </a:cubicBezTo>
                <a:cubicBezTo>
                  <a:pt x="6" y="40"/>
                  <a:pt x="8" y="43"/>
                  <a:pt x="10" y="46"/>
                </a:cubicBezTo>
                <a:cubicBezTo>
                  <a:pt x="5" y="55"/>
                  <a:pt x="5" y="55"/>
                  <a:pt x="5" y="55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61"/>
                  <a:pt x="24" y="61"/>
                  <a:pt x="24" y="61"/>
                </a:cubicBezTo>
                <a:lnTo>
                  <a:pt x="36" y="55"/>
                </a:lnTo>
                <a:close/>
                <a:moveTo>
                  <a:pt x="25" y="15"/>
                </a:moveTo>
                <a:cubicBezTo>
                  <a:pt x="31" y="17"/>
                  <a:pt x="35" y="23"/>
                  <a:pt x="36" y="27"/>
                </a:cubicBezTo>
                <a:cubicBezTo>
                  <a:pt x="34" y="27"/>
                  <a:pt x="32" y="27"/>
                  <a:pt x="30" y="27"/>
                </a:cubicBezTo>
                <a:cubicBezTo>
                  <a:pt x="29" y="27"/>
                  <a:pt x="27" y="27"/>
                  <a:pt x="26" y="27"/>
                </a:cubicBezTo>
                <a:cubicBezTo>
                  <a:pt x="24" y="28"/>
                  <a:pt x="22" y="29"/>
                  <a:pt x="21" y="29"/>
                </a:cubicBezTo>
                <a:cubicBezTo>
                  <a:pt x="20" y="29"/>
                  <a:pt x="18" y="28"/>
                  <a:pt x="17" y="28"/>
                </a:cubicBezTo>
                <a:cubicBezTo>
                  <a:pt x="23" y="23"/>
                  <a:pt x="25" y="15"/>
                  <a:pt x="25" y="15"/>
                </a:cubicBezTo>
                <a:close/>
                <a:moveTo>
                  <a:pt x="33" y="36"/>
                </a:moveTo>
                <a:cubicBezTo>
                  <a:pt x="32" y="36"/>
                  <a:pt x="28" y="37"/>
                  <a:pt x="27" y="36"/>
                </a:cubicBezTo>
                <a:cubicBezTo>
                  <a:pt x="25" y="35"/>
                  <a:pt x="24" y="32"/>
                  <a:pt x="24" y="30"/>
                </a:cubicBezTo>
                <a:cubicBezTo>
                  <a:pt x="24" y="28"/>
                  <a:pt x="33" y="27"/>
                  <a:pt x="34" y="29"/>
                </a:cubicBezTo>
                <a:cubicBezTo>
                  <a:pt x="36" y="31"/>
                  <a:pt x="35" y="35"/>
                  <a:pt x="33" y="36"/>
                </a:cubicBezTo>
                <a:close/>
                <a:moveTo>
                  <a:pt x="21" y="20"/>
                </a:moveTo>
                <a:cubicBezTo>
                  <a:pt x="20" y="22"/>
                  <a:pt x="18" y="27"/>
                  <a:pt x="17" y="28"/>
                </a:cubicBezTo>
                <a:cubicBezTo>
                  <a:pt x="17" y="28"/>
                  <a:pt x="17" y="28"/>
                  <a:pt x="17" y="27"/>
                </a:cubicBezTo>
                <a:cubicBezTo>
                  <a:pt x="15" y="27"/>
                  <a:pt x="13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7" y="23"/>
                  <a:pt x="21" y="20"/>
                  <a:pt x="21" y="20"/>
                </a:cubicBezTo>
                <a:close/>
                <a:moveTo>
                  <a:pt x="8" y="29"/>
                </a:moveTo>
                <a:cubicBezTo>
                  <a:pt x="8" y="29"/>
                  <a:pt x="9" y="29"/>
                  <a:pt x="9" y="29"/>
                </a:cubicBezTo>
                <a:cubicBezTo>
                  <a:pt x="9" y="29"/>
                  <a:pt x="9" y="28"/>
                  <a:pt x="9" y="28"/>
                </a:cubicBezTo>
                <a:cubicBezTo>
                  <a:pt x="12" y="28"/>
                  <a:pt x="18" y="28"/>
                  <a:pt x="18" y="30"/>
                </a:cubicBezTo>
                <a:cubicBezTo>
                  <a:pt x="19" y="32"/>
                  <a:pt x="18" y="35"/>
                  <a:pt x="16" y="36"/>
                </a:cubicBezTo>
                <a:cubicBezTo>
                  <a:pt x="14" y="37"/>
                  <a:pt x="10" y="36"/>
                  <a:pt x="9" y="36"/>
                </a:cubicBezTo>
                <a:cubicBezTo>
                  <a:pt x="8" y="35"/>
                  <a:pt x="7" y="31"/>
                  <a:pt x="8" y="29"/>
                </a:cubicBezTo>
                <a:close/>
                <a:moveTo>
                  <a:pt x="5" y="34"/>
                </a:moveTo>
                <a:cubicBezTo>
                  <a:pt x="5" y="34"/>
                  <a:pt x="5" y="34"/>
                  <a:pt x="5" y="34"/>
                </a:cubicBezTo>
                <a:cubicBezTo>
                  <a:pt x="5" y="33"/>
                  <a:pt x="5" y="33"/>
                  <a:pt x="5" y="33"/>
                </a:cubicBezTo>
                <a:cubicBezTo>
                  <a:pt x="3" y="33"/>
                  <a:pt x="2" y="31"/>
                  <a:pt x="2" y="28"/>
                </a:cubicBezTo>
                <a:cubicBezTo>
                  <a:pt x="2" y="28"/>
                  <a:pt x="2" y="28"/>
                  <a:pt x="2" y="27"/>
                </a:cubicBezTo>
                <a:cubicBezTo>
                  <a:pt x="2" y="29"/>
                  <a:pt x="3" y="29"/>
                  <a:pt x="3" y="29"/>
                </a:cubicBezTo>
                <a:cubicBezTo>
                  <a:pt x="3" y="29"/>
                  <a:pt x="3" y="28"/>
                  <a:pt x="3" y="28"/>
                </a:cubicBezTo>
                <a:cubicBezTo>
                  <a:pt x="3" y="29"/>
                  <a:pt x="4" y="31"/>
                  <a:pt x="4" y="31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30"/>
                  <a:pt x="6" y="33"/>
                  <a:pt x="6" y="33"/>
                </a:cubicBezTo>
                <a:cubicBezTo>
                  <a:pt x="6" y="32"/>
                  <a:pt x="6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7" y="36"/>
                  <a:pt x="8" y="37"/>
                  <a:pt x="12" y="37"/>
                </a:cubicBezTo>
                <a:cubicBezTo>
                  <a:pt x="17" y="38"/>
                  <a:pt x="19" y="35"/>
                  <a:pt x="19" y="33"/>
                </a:cubicBezTo>
                <a:cubicBezTo>
                  <a:pt x="20" y="31"/>
                  <a:pt x="20" y="31"/>
                  <a:pt x="21" y="31"/>
                </a:cubicBezTo>
                <a:cubicBezTo>
                  <a:pt x="22" y="31"/>
                  <a:pt x="23" y="31"/>
                  <a:pt x="23" y="33"/>
                </a:cubicBezTo>
                <a:cubicBezTo>
                  <a:pt x="23" y="35"/>
                  <a:pt x="26" y="38"/>
                  <a:pt x="30" y="37"/>
                </a:cubicBezTo>
                <a:cubicBezTo>
                  <a:pt x="34" y="37"/>
                  <a:pt x="36" y="36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0"/>
                  <a:pt x="37" y="29"/>
                  <a:pt x="3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8" y="28"/>
                  <a:pt x="38" y="27"/>
                  <a:pt x="38" y="27"/>
                </a:cubicBezTo>
                <a:cubicBezTo>
                  <a:pt x="38" y="28"/>
                  <a:pt x="38" y="28"/>
                  <a:pt x="38" y="28"/>
                </a:cubicBezTo>
                <a:cubicBezTo>
                  <a:pt x="39" y="27"/>
                  <a:pt x="39" y="26"/>
                  <a:pt x="39" y="26"/>
                </a:cubicBezTo>
                <a:cubicBezTo>
                  <a:pt x="39" y="27"/>
                  <a:pt x="39" y="27"/>
                  <a:pt x="39" y="28"/>
                </a:cubicBezTo>
                <a:cubicBezTo>
                  <a:pt x="39" y="28"/>
                  <a:pt x="39" y="28"/>
                  <a:pt x="39" y="28"/>
                </a:cubicBezTo>
                <a:cubicBezTo>
                  <a:pt x="39" y="31"/>
                  <a:pt x="38" y="33"/>
                  <a:pt x="36" y="33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43"/>
                  <a:pt x="28" y="50"/>
                  <a:pt x="21" y="50"/>
                </a:cubicBezTo>
                <a:cubicBezTo>
                  <a:pt x="14" y="50"/>
                  <a:pt x="7" y="43"/>
                  <a:pt x="5" y="34"/>
                </a:cubicBezTo>
                <a:close/>
                <a:moveTo>
                  <a:pt x="18" y="59"/>
                </a:moveTo>
                <a:cubicBezTo>
                  <a:pt x="11" y="47"/>
                  <a:pt x="11" y="47"/>
                  <a:pt x="11" y="47"/>
                </a:cubicBezTo>
                <a:cubicBezTo>
                  <a:pt x="14" y="49"/>
                  <a:pt x="17" y="51"/>
                  <a:pt x="21" y="51"/>
                </a:cubicBezTo>
                <a:cubicBezTo>
                  <a:pt x="24" y="51"/>
                  <a:pt x="27" y="49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24" y="59"/>
                  <a:pt x="24" y="59"/>
                  <a:pt x="24" y="59"/>
                </a:cubicBezTo>
                <a:lnTo>
                  <a:pt x="18" y="59"/>
                </a:lnTo>
                <a:close/>
              </a:path>
            </a:pathLst>
          </a:custGeom>
          <a:solidFill>
            <a:srgbClr val="4F5A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145"/>
          <p:cNvSpPr>
            <a:spLocks noEditPoints="1"/>
          </p:cNvSpPr>
          <p:nvPr/>
        </p:nvSpPr>
        <p:spPr bwMode="auto">
          <a:xfrm>
            <a:off x="10250488" y="6061075"/>
            <a:ext cx="293688" cy="468313"/>
          </a:xfrm>
          <a:custGeom>
            <a:avLst/>
            <a:gdLst>
              <a:gd name="T0" fmla="*/ 4 w 88"/>
              <a:gd name="T1" fmla="*/ 24 h 140"/>
              <a:gd name="T2" fmla="*/ 31 w 88"/>
              <a:gd name="T3" fmla="*/ 140 h 140"/>
              <a:gd name="T4" fmla="*/ 71 w 88"/>
              <a:gd name="T5" fmla="*/ 140 h 140"/>
              <a:gd name="T6" fmla="*/ 57 w 88"/>
              <a:gd name="T7" fmla="*/ 24 h 140"/>
              <a:gd name="T8" fmla="*/ 72 w 88"/>
              <a:gd name="T9" fmla="*/ 77 h 140"/>
              <a:gd name="T10" fmla="*/ 17 w 88"/>
              <a:gd name="T11" fmla="*/ 77 h 140"/>
              <a:gd name="T12" fmla="*/ 72 w 88"/>
              <a:gd name="T13" fmla="*/ 77 h 140"/>
              <a:gd name="T14" fmla="*/ 51 w 88"/>
              <a:gd name="T15" fmla="*/ 96 h 140"/>
              <a:gd name="T16" fmla="*/ 47 w 88"/>
              <a:gd name="T17" fmla="*/ 76 h 140"/>
              <a:gd name="T18" fmla="*/ 39 w 88"/>
              <a:gd name="T19" fmla="*/ 58 h 140"/>
              <a:gd name="T20" fmla="*/ 49 w 88"/>
              <a:gd name="T21" fmla="*/ 92 h 140"/>
              <a:gd name="T22" fmla="*/ 29 w 88"/>
              <a:gd name="T23" fmla="*/ 83 h 140"/>
              <a:gd name="T24" fmla="*/ 37 w 88"/>
              <a:gd name="T25" fmla="*/ 62 h 140"/>
              <a:gd name="T26" fmla="*/ 49 w 88"/>
              <a:gd name="T27" fmla="*/ 92 h 140"/>
              <a:gd name="T28" fmla="*/ 51 w 88"/>
              <a:gd name="T29" fmla="*/ 97 h 140"/>
              <a:gd name="T30" fmla="*/ 50 w 88"/>
              <a:gd name="T31" fmla="*/ 97 h 140"/>
              <a:gd name="T32" fmla="*/ 51 w 88"/>
              <a:gd name="T33" fmla="*/ 96 h 140"/>
              <a:gd name="T34" fmla="*/ 51 w 88"/>
              <a:gd name="T35" fmla="*/ 97 h 140"/>
              <a:gd name="T36" fmla="*/ 37 w 88"/>
              <a:gd name="T37" fmla="*/ 59 h 140"/>
              <a:gd name="T38" fmla="*/ 38 w 88"/>
              <a:gd name="T39" fmla="*/ 58 h 140"/>
              <a:gd name="T40" fmla="*/ 38 w 88"/>
              <a:gd name="T41" fmla="*/ 58 h 140"/>
              <a:gd name="T42" fmla="*/ 39 w 88"/>
              <a:gd name="T43" fmla="*/ 58 h 140"/>
              <a:gd name="T44" fmla="*/ 86 w 88"/>
              <a:gd name="T45" fmla="*/ 23 h 140"/>
              <a:gd name="T46" fmla="*/ 0 w 88"/>
              <a:gd name="T47" fmla="*/ 22 h 140"/>
              <a:gd name="T48" fmla="*/ 4 w 88"/>
              <a:gd name="T49" fmla="*/ 20 h 140"/>
              <a:gd name="T50" fmla="*/ 57 w 88"/>
              <a:gd name="T51" fmla="*/ 20 h 140"/>
              <a:gd name="T52" fmla="*/ 86 w 88"/>
              <a:gd name="T53" fmla="*/ 20 h 140"/>
              <a:gd name="T54" fmla="*/ 31 w 88"/>
              <a:gd name="T55" fmla="*/ 16 h 140"/>
              <a:gd name="T56" fmla="*/ 9 w 88"/>
              <a:gd name="T57" fmla="*/ 0 h 140"/>
              <a:gd name="T58" fmla="*/ 57 w 88"/>
              <a:gd name="T59" fmla="*/ 0 h 140"/>
              <a:gd name="T60" fmla="*/ 84 w 88"/>
              <a:gd name="T61" fmla="*/ 16 h 140"/>
              <a:gd name="T62" fmla="*/ 31 w 88"/>
              <a:gd name="T63" fmla="*/ 16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8" h="140">
                <a:moveTo>
                  <a:pt x="31" y="24"/>
                </a:moveTo>
                <a:cubicBezTo>
                  <a:pt x="4" y="24"/>
                  <a:pt x="4" y="24"/>
                  <a:pt x="4" y="24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31" y="140"/>
                  <a:pt x="31" y="140"/>
                  <a:pt x="31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84" y="24"/>
                  <a:pt x="84" y="24"/>
                  <a:pt x="84" y="24"/>
                </a:cubicBezTo>
                <a:cubicBezTo>
                  <a:pt x="57" y="24"/>
                  <a:pt x="57" y="24"/>
                  <a:pt x="57" y="24"/>
                </a:cubicBezTo>
                <a:lnTo>
                  <a:pt x="31" y="24"/>
                </a:lnTo>
                <a:close/>
                <a:moveTo>
                  <a:pt x="72" y="77"/>
                </a:moveTo>
                <a:cubicBezTo>
                  <a:pt x="72" y="93"/>
                  <a:pt x="60" y="105"/>
                  <a:pt x="45" y="105"/>
                </a:cubicBezTo>
                <a:cubicBezTo>
                  <a:pt x="29" y="105"/>
                  <a:pt x="17" y="93"/>
                  <a:pt x="17" y="77"/>
                </a:cubicBezTo>
                <a:cubicBezTo>
                  <a:pt x="17" y="62"/>
                  <a:pt x="29" y="50"/>
                  <a:pt x="45" y="50"/>
                </a:cubicBezTo>
                <a:cubicBezTo>
                  <a:pt x="60" y="50"/>
                  <a:pt x="72" y="62"/>
                  <a:pt x="72" y="77"/>
                </a:cubicBezTo>
                <a:close/>
                <a:moveTo>
                  <a:pt x="60" y="72"/>
                </a:moveTo>
                <a:cubicBezTo>
                  <a:pt x="64" y="83"/>
                  <a:pt x="60" y="93"/>
                  <a:pt x="51" y="96"/>
                </a:cubicBezTo>
                <a:cubicBezTo>
                  <a:pt x="51" y="95"/>
                  <a:pt x="52" y="93"/>
                  <a:pt x="52" y="91"/>
                </a:cubicBezTo>
                <a:cubicBezTo>
                  <a:pt x="51" y="87"/>
                  <a:pt x="50" y="81"/>
                  <a:pt x="47" y="76"/>
                </a:cubicBezTo>
                <a:cubicBezTo>
                  <a:pt x="45" y="70"/>
                  <a:pt x="42" y="65"/>
                  <a:pt x="40" y="61"/>
                </a:cubicBezTo>
                <a:cubicBezTo>
                  <a:pt x="40" y="60"/>
                  <a:pt x="39" y="59"/>
                  <a:pt x="39" y="58"/>
                </a:cubicBezTo>
                <a:cubicBezTo>
                  <a:pt x="47" y="56"/>
                  <a:pt x="57" y="62"/>
                  <a:pt x="60" y="72"/>
                </a:cubicBezTo>
                <a:close/>
                <a:moveTo>
                  <a:pt x="49" y="92"/>
                </a:moveTo>
                <a:cubicBezTo>
                  <a:pt x="49" y="94"/>
                  <a:pt x="50" y="96"/>
                  <a:pt x="50" y="97"/>
                </a:cubicBezTo>
                <a:cubicBezTo>
                  <a:pt x="42" y="99"/>
                  <a:pt x="32" y="93"/>
                  <a:pt x="29" y="83"/>
                </a:cubicBezTo>
                <a:cubicBezTo>
                  <a:pt x="26" y="73"/>
                  <a:pt x="29" y="62"/>
                  <a:pt x="37" y="59"/>
                </a:cubicBezTo>
                <a:cubicBezTo>
                  <a:pt x="37" y="60"/>
                  <a:pt x="37" y="61"/>
                  <a:pt x="37" y="62"/>
                </a:cubicBezTo>
                <a:cubicBezTo>
                  <a:pt x="37" y="66"/>
                  <a:pt x="38" y="72"/>
                  <a:pt x="41" y="77"/>
                </a:cubicBezTo>
                <a:cubicBezTo>
                  <a:pt x="44" y="83"/>
                  <a:pt x="47" y="88"/>
                  <a:pt x="49" y="92"/>
                </a:cubicBezTo>
                <a:close/>
                <a:moveTo>
                  <a:pt x="50" y="97"/>
                </a:moveTo>
                <a:cubicBezTo>
                  <a:pt x="50" y="97"/>
                  <a:pt x="51" y="97"/>
                  <a:pt x="51" y="97"/>
                </a:cubicBezTo>
                <a:cubicBezTo>
                  <a:pt x="51" y="97"/>
                  <a:pt x="50" y="97"/>
                  <a:pt x="50" y="97"/>
                </a:cubicBezTo>
                <a:cubicBezTo>
                  <a:pt x="50" y="97"/>
                  <a:pt x="50" y="97"/>
                  <a:pt x="50" y="97"/>
                </a:cubicBezTo>
                <a:close/>
                <a:moveTo>
                  <a:pt x="51" y="97"/>
                </a:moveTo>
                <a:cubicBezTo>
                  <a:pt x="51" y="96"/>
                  <a:pt x="51" y="96"/>
                  <a:pt x="51" y="96"/>
                </a:cubicBezTo>
                <a:cubicBezTo>
                  <a:pt x="51" y="96"/>
                  <a:pt x="51" y="96"/>
                  <a:pt x="51" y="96"/>
                </a:cubicBezTo>
                <a:cubicBezTo>
                  <a:pt x="51" y="96"/>
                  <a:pt x="51" y="96"/>
                  <a:pt x="51" y="97"/>
                </a:cubicBezTo>
                <a:close/>
                <a:moveTo>
                  <a:pt x="38" y="58"/>
                </a:moveTo>
                <a:cubicBezTo>
                  <a:pt x="38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8" y="59"/>
                  <a:pt x="38" y="58"/>
                </a:cubicBezTo>
                <a:close/>
                <a:moveTo>
                  <a:pt x="39" y="58"/>
                </a:moveTo>
                <a:cubicBezTo>
                  <a:pt x="39" y="58"/>
                  <a:pt x="39" y="58"/>
                  <a:pt x="38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9" y="58"/>
                  <a:pt x="39" y="58"/>
                  <a:pt x="39" y="58"/>
                </a:cubicBezTo>
                <a:close/>
                <a:moveTo>
                  <a:pt x="88" y="22"/>
                </a:moveTo>
                <a:cubicBezTo>
                  <a:pt x="88" y="23"/>
                  <a:pt x="87" y="23"/>
                  <a:pt x="86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3"/>
                  <a:pt x="0" y="22"/>
                </a:cubicBezTo>
                <a:cubicBezTo>
                  <a:pt x="0" y="21"/>
                  <a:pt x="1" y="20"/>
                  <a:pt x="2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57" y="20"/>
                  <a:pt x="57" y="20"/>
                  <a:pt x="57" y="20"/>
                </a:cubicBezTo>
                <a:cubicBezTo>
                  <a:pt x="84" y="20"/>
                  <a:pt x="84" y="20"/>
                  <a:pt x="84" y="20"/>
                </a:cubicBezTo>
                <a:cubicBezTo>
                  <a:pt x="86" y="20"/>
                  <a:pt x="86" y="20"/>
                  <a:pt x="86" y="20"/>
                </a:cubicBezTo>
                <a:cubicBezTo>
                  <a:pt x="87" y="20"/>
                  <a:pt x="88" y="21"/>
                  <a:pt x="88" y="22"/>
                </a:cubicBezTo>
                <a:close/>
                <a:moveTo>
                  <a:pt x="31" y="16"/>
                </a:moveTo>
                <a:cubicBezTo>
                  <a:pt x="4" y="16"/>
                  <a:pt x="4" y="16"/>
                  <a:pt x="4" y="16"/>
                </a:cubicBezTo>
                <a:cubicBezTo>
                  <a:pt x="9" y="0"/>
                  <a:pt x="9" y="0"/>
                  <a:pt x="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84" y="16"/>
                  <a:pt x="84" y="16"/>
                  <a:pt x="84" y="16"/>
                </a:cubicBezTo>
                <a:cubicBezTo>
                  <a:pt x="57" y="16"/>
                  <a:pt x="57" y="16"/>
                  <a:pt x="57" y="16"/>
                </a:cubicBezTo>
                <a:lnTo>
                  <a:pt x="31" y="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Freeform 146"/>
          <p:cNvSpPr>
            <a:spLocks noEditPoints="1"/>
          </p:cNvSpPr>
          <p:nvPr/>
        </p:nvSpPr>
        <p:spPr bwMode="auto">
          <a:xfrm>
            <a:off x="7359651" y="4135438"/>
            <a:ext cx="338138" cy="481013"/>
          </a:xfrm>
          <a:custGeom>
            <a:avLst/>
            <a:gdLst>
              <a:gd name="T0" fmla="*/ 16 w 101"/>
              <a:gd name="T1" fmla="*/ 46 h 144"/>
              <a:gd name="T2" fmla="*/ 0 w 101"/>
              <a:gd name="T3" fmla="*/ 34 h 144"/>
              <a:gd name="T4" fmla="*/ 16 w 101"/>
              <a:gd name="T5" fmla="*/ 21 h 144"/>
              <a:gd name="T6" fmla="*/ 16 w 101"/>
              <a:gd name="T7" fmla="*/ 30 h 144"/>
              <a:gd name="T8" fmla="*/ 29 w 101"/>
              <a:gd name="T9" fmla="*/ 30 h 144"/>
              <a:gd name="T10" fmla="*/ 29 w 101"/>
              <a:gd name="T11" fmla="*/ 17 h 144"/>
              <a:gd name="T12" fmla="*/ 21 w 101"/>
              <a:gd name="T13" fmla="*/ 17 h 144"/>
              <a:gd name="T14" fmla="*/ 33 w 101"/>
              <a:gd name="T15" fmla="*/ 0 h 144"/>
              <a:gd name="T16" fmla="*/ 46 w 101"/>
              <a:gd name="T17" fmla="*/ 17 h 144"/>
              <a:gd name="T18" fmla="*/ 37 w 101"/>
              <a:gd name="T19" fmla="*/ 17 h 144"/>
              <a:gd name="T20" fmla="*/ 37 w 101"/>
              <a:gd name="T21" fmla="*/ 30 h 144"/>
              <a:gd name="T22" fmla="*/ 50 w 101"/>
              <a:gd name="T23" fmla="*/ 30 h 144"/>
              <a:gd name="T24" fmla="*/ 50 w 101"/>
              <a:gd name="T25" fmla="*/ 21 h 144"/>
              <a:gd name="T26" fmla="*/ 67 w 101"/>
              <a:gd name="T27" fmla="*/ 34 h 144"/>
              <a:gd name="T28" fmla="*/ 50 w 101"/>
              <a:gd name="T29" fmla="*/ 46 h 144"/>
              <a:gd name="T30" fmla="*/ 50 w 101"/>
              <a:gd name="T31" fmla="*/ 38 h 144"/>
              <a:gd name="T32" fmla="*/ 37 w 101"/>
              <a:gd name="T33" fmla="*/ 38 h 144"/>
              <a:gd name="T34" fmla="*/ 37 w 101"/>
              <a:gd name="T35" fmla="*/ 43 h 144"/>
              <a:gd name="T36" fmla="*/ 33 w 101"/>
              <a:gd name="T37" fmla="*/ 42 h 144"/>
              <a:gd name="T38" fmla="*/ 29 w 101"/>
              <a:gd name="T39" fmla="*/ 43 h 144"/>
              <a:gd name="T40" fmla="*/ 29 w 101"/>
              <a:gd name="T41" fmla="*/ 38 h 144"/>
              <a:gd name="T42" fmla="*/ 16 w 101"/>
              <a:gd name="T43" fmla="*/ 38 h 144"/>
              <a:gd name="T44" fmla="*/ 16 w 101"/>
              <a:gd name="T45" fmla="*/ 46 h 144"/>
              <a:gd name="T46" fmla="*/ 101 w 101"/>
              <a:gd name="T47" fmla="*/ 96 h 144"/>
              <a:gd name="T48" fmla="*/ 101 w 101"/>
              <a:gd name="T49" fmla="*/ 83 h 144"/>
              <a:gd name="T50" fmla="*/ 92 w 101"/>
              <a:gd name="T51" fmla="*/ 74 h 144"/>
              <a:gd name="T52" fmla="*/ 84 w 101"/>
              <a:gd name="T53" fmla="*/ 79 h 144"/>
              <a:gd name="T54" fmla="*/ 83 w 101"/>
              <a:gd name="T55" fmla="*/ 79 h 144"/>
              <a:gd name="T56" fmla="*/ 81 w 101"/>
              <a:gd name="T57" fmla="*/ 79 h 144"/>
              <a:gd name="T58" fmla="*/ 72 w 101"/>
              <a:gd name="T59" fmla="*/ 72 h 144"/>
              <a:gd name="T60" fmla="*/ 63 w 101"/>
              <a:gd name="T61" fmla="*/ 79 h 144"/>
              <a:gd name="T62" fmla="*/ 61 w 101"/>
              <a:gd name="T63" fmla="*/ 79 h 144"/>
              <a:gd name="T64" fmla="*/ 53 w 101"/>
              <a:gd name="T65" fmla="*/ 72 h 144"/>
              <a:gd name="T66" fmla="*/ 44 w 101"/>
              <a:gd name="T67" fmla="*/ 79 h 144"/>
              <a:gd name="T68" fmla="*/ 43 w 101"/>
              <a:gd name="T69" fmla="*/ 79 h 144"/>
              <a:gd name="T70" fmla="*/ 43 w 101"/>
              <a:gd name="T71" fmla="*/ 55 h 144"/>
              <a:gd name="T72" fmla="*/ 37 w 101"/>
              <a:gd name="T73" fmla="*/ 46 h 144"/>
              <a:gd name="T74" fmla="*/ 33 w 101"/>
              <a:gd name="T75" fmla="*/ 45 h 144"/>
              <a:gd name="T76" fmla="*/ 29 w 101"/>
              <a:gd name="T77" fmla="*/ 47 h 144"/>
              <a:gd name="T78" fmla="*/ 24 w 101"/>
              <a:gd name="T79" fmla="*/ 55 h 144"/>
              <a:gd name="T80" fmla="*/ 24 w 101"/>
              <a:gd name="T81" fmla="*/ 97 h 144"/>
              <a:gd name="T82" fmla="*/ 24 w 101"/>
              <a:gd name="T83" fmla="*/ 97 h 144"/>
              <a:gd name="T84" fmla="*/ 24 w 101"/>
              <a:gd name="T85" fmla="*/ 108 h 144"/>
              <a:gd name="T86" fmla="*/ 16 w 101"/>
              <a:gd name="T87" fmla="*/ 100 h 144"/>
              <a:gd name="T88" fmla="*/ 3 w 101"/>
              <a:gd name="T89" fmla="*/ 100 h 144"/>
              <a:gd name="T90" fmla="*/ 3 w 101"/>
              <a:gd name="T91" fmla="*/ 113 h 144"/>
              <a:gd name="T92" fmla="*/ 30 w 101"/>
              <a:gd name="T93" fmla="*/ 139 h 144"/>
              <a:gd name="T94" fmla="*/ 30 w 101"/>
              <a:gd name="T95" fmla="*/ 139 h 144"/>
              <a:gd name="T96" fmla="*/ 43 w 101"/>
              <a:gd name="T97" fmla="*/ 144 h 144"/>
              <a:gd name="T98" fmla="*/ 83 w 101"/>
              <a:gd name="T99" fmla="*/ 144 h 144"/>
              <a:gd name="T100" fmla="*/ 101 w 101"/>
              <a:gd name="T101" fmla="*/ 126 h 144"/>
              <a:gd name="T102" fmla="*/ 101 w 101"/>
              <a:gd name="T103" fmla="*/ 97 h 144"/>
              <a:gd name="T104" fmla="*/ 101 w 101"/>
              <a:gd name="T105" fmla="*/ 9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1" h="144">
                <a:moveTo>
                  <a:pt x="16" y="46"/>
                </a:moveTo>
                <a:cubicBezTo>
                  <a:pt x="0" y="34"/>
                  <a:pt x="0" y="34"/>
                  <a:pt x="0" y="34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30"/>
                  <a:pt x="16" y="30"/>
                  <a:pt x="16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17"/>
                  <a:pt x="29" y="17"/>
                  <a:pt x="29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33" y="0"/>
                  <a:pt x="33" y="0"/>
                  <a:pt x="33" y="0"/>
                </a:cubicBezTo>
                <a:cubicBezTo>
                  <a:pt x="46" y="17"/>
                  <a:pt x="46" y="17"/>
                  <a:pt x="46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30"/>
                  <a:pt x="37" y="30"/>
                  <a:pt x="37" y="30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21"/>
                  <a:pt x="50" y="21"/>
                  <a:pt x="50" y="21"/>
                </a:cubicBezTo>
                <a:cubicBezTo>
                  <a:pt x="67" y="34"/>
                  <a:pt x="67" y="34"/>
                  <a:pt x="67" y="34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38"/>
                  <a:pt x="50" y="38"/>
                  <a:pt x="50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7" y="43"/>
                  <a:pt x="37" y="43"/>
                  <a:pt x="37" y="43"/>
                </a:cubicBezTo>
                <a:cubicBezTo>
                  <a:pt x="36" y="42"/>
                  <a:pt x="35" y="42"/>
                  <a:pt x="33" y="42"/>
                </a:cubicBezTo>
                <a:cubicBezTo>
                  <a:pt x="32" y="42"/>
                  <a:pt x="30" y="43"/>
                  <a:pt x="29" y="43"/>
                </a:cubicBezTo>
                <a:cubicBezTo>
                  <a:pt x="29" y="38"/>
                  <a:pt x="29" y="38"/>
                  <a:pt x="29" y="38"/>
                </a:cubicBezTo>
                <a:cubicBezTo>
                  <a:pt x="16" y="38"/>
                  <a:pt x="16" y="38"/>
                  <a:pt x="16" y="38"/>
                </a:cubicBezTo>
                <a:lnTo>
                  <a:pt x="16" y="46"/>
                </a:lnTo>
                <a:close/>
                <a:moveTo>
                  <a:pt x="101" y="96"/>
                </a:moveTo>
                <a:cubicBezTo>
                  <a:pt x="101" y="83"/>
                  <a:pt x="101" y="83"/>
                  <a:pt x="101" y="83"/>
                </a:cubicBezTo>
                <a:cubicBezTo>
                  <a:pt x="101" y="78"/>
                  <a:pt x="97" y="74"/>
                  <a:pt x="92" y="74"/>
                </a:cubicBezTo>
                <a:cubicBezTo>
                  <a:pt x="88" y="74"/>
                  <a:pt x="85" y="76"/>
                  <a:pt x="84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1" y="79"/>
                  <a:pt x="81" y="79"/>
                  <a:pt x="81" y="79"/>
                </a:cubicBezTo>
                <a:cubicBezTo>
                  <a:pt x="80" y="75"/>
                  <a:pt x="76" y="72"/>
                  <a:pt x="72" y="72"/>
                </a:cubicBezTo>
                <a:cubicBezTo>
                  <a:pt x="68" y="72"/>
                  <a:pt x="65" y="75"/>
                  <a:pt x="63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0" y="75"/>
                  <a:pt x="57" y="72"/>
                  <a:pt x="53" y="72"/>
                </a:cubicBezTo>
                <a:cubicBezTo>
                  <a:pt x="48" y="72"/>
                  <a:pt x="45" y="75"/>
                  <a:pt x="44" y="79"/>
                </a:cubicBezTo>
                <a:cubicBezTo>
                  <a:pt x="43" y="79"/>
                  <a:pt x="43" y="79"/>
                  <a:pt x="43" y="79"/>
                </a:cubicBezTo>
                <a:cubicBezTo>
                  <a:pt x="43" y="55"/>
                  <a:pt x="43" y="55"/>
                  <a:pt x="43" y="55"/>
                </a:cubicBezTo>
                <a:cubicBezTo>
                  <a:pt x="43" y="51"/>
                  <a:pt x="40" y="48"/>
                  <a:pt x="37" y="46"/>
                </a:cubicBezTo>
                <a:cubicBezTo>
                  <a:pt x="36" y="46"/>
                  <a:pt x="35" y="45"/>
                  <a:pt x="33" y="45"/>
                </a:cubicBezTo>
                <a:cubicBezTo>
                  <a:pt x="32" y="45"/>
                  <a:pt x="30" y="46"/>
                  <a:pt x="29" y="47"/>
                </a:cubicBezTo>
                <a:cubicBezTo>
                  <a:pt x="26" y="48"/>
                  <a:pt x="24" y="51"/>
                  <a:pt x="24" y="55"/>
                </a:cubicBezTo>
                <a:cubicBezTo>
                  <a:pt x="24" y="97"/>
                  <a:pt x="24" y="97"/>
                  <a:pt x="24" y="97"/>
                </a:cubicBezTo>
                <a:cubicBezTo>
                  <a:pt x="24" y="97"/>
                  <a:pt x="24" y="97"/>
                  <a:pt x="24" y="97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16" y="100"/>
                  <a:pt x="16" y="100"/>
                  <a:pt x="16" y="100"/>
                </a:cubicBezTo>
                <a:cubicBezTo>
                  <a:pt x="12" y="97"/>
                  <a:pt x="7" y="97"/>
                  <a:pt x="3" y="100"/>
                </a:cubicBezTo>
                <a:cubicBezTo>
                  <a:pt x="0" y="104"/>
                  <a:pt x="0" y="110"/>
                  <a:pt x="3" y="113"/>
                </a:cubicBezTo>
                <a:cubicBezTo>
                  <a:pt x="30" y="139"/>
                  <a:pt x="30" y="139"/>
                  <a:pt x="30" y="139"/>
                </a:cubicBezTo>
                <a:cubicBezTo>
                  <a:pt x="30" y="139"/>
                  <a:pt x="30" y="139"/>
                  <a:pt x="30" y="139"/>
                </a:cubicBezTo>
                <a:cubicBezTo>
                  <a:pt x="33" y="142"/>
                  <a:pt x="38" y="144"/>
                  <a:pt x="43" y="144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93" y="144"/>
                  <a:pt x="101" y="136"/>
                  <a:pt x="101" y="126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97"/>
                  <a:pt x="101" y="96"/>
                  <a:pt x="101" y="9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Freeform 147"/>
          <p:cNvSpPr>
            <a:spLocks noEditPoints="1"/>
          </p:cNvSpPr>
          <p:nvPr/>
        </p:nvSpPr>
        <p:spPr bwMode="auto">
          <a:xfrm>
            <a:off x="2540001" y="2246313"/>
            <a:ext cx="441325" cy="434975"/>
          </a:xfrm>
          <a:custGeom>
            <a:avLst/>
            <a:gdLst>
              <a:gd name="T0" fmla="*/ 92 w 132"/>
              <a:gd name="T1" fmla="*/ 30 h 130"/>
              <a:gd name="T2" fmla="*/ 95 w 132"/>
              <a:gd name="T3" fmla="*/ 70 h 130"/>
              <a:gd name="T4" fmla="*/ 113 w 132"/>
              <a:gd name="T5" fmla="*/ 55 h 130"/>
              <a:gd name="T6" fmla="*/ 93 w 132"/>
              <a:gd name="T7" fmla="*/ 53 h 130"/>
              <a:gd name="T8" fmla="*/ 69 w 132"/>
              <a:gd name="T9" fmla="*/ 30 h 130"/>
              <a:gd name="T10" fmla="*/ 84 w 132"/>
              <a:gd name="T11" fmla="*/ 30 h 130"/>
              <a:gd name="T12" fmla="*/ 84 w 132"/>
              <a:gd name="T13" fmla="*/ 88 h 130"/>
              <a:gd name="T14" fmla="*/ 56 w 132"/>
              <a:gd name="T15" fmla="*/ 87 h 130"/>
              <a:gd name="T16" fmla="*/ 56 w 132"/>
              <a:gd name="T17" fmla="*/ 88 h 130"/>
              <a:gd name="T18" fmla="*/ 45 w 132"/>
              <a:gd name="T19" fmla="*/ 93 h 130"/>
              <a:gd name="T20" fmla="*/ 41 w 132"/>
              <a:gd name="T21" fmla="*/ 93 h 130"/>
              <a:gd name="T22" fmla="*/ 72 w 132"/>
              <a:gd name="T23" fmla="*/ 82 h 130"/>
              <a:gd name="T24" fmla="*/ 57 w 132"/>
              <a:gd name="T25" fmla="*/ 53 h 130"/>
              <a:gd name="T26" fmla="*/ 51 w 132"/>
              <a:gd name="T27" fmla="*/ 53 h 130"/>
              <a:gd name="T28" fmla="*/ 57 w 132"/>
              <a:gd name="T29" fmla="*/ 72 h 130"/>
              <a:gd name="T30" fmla="*/ 63 w 132"/>
              <a:gd name="T31" fmla="*/ 88 h 130"/>
              <a:gd name="T32" fmla="*/ 63 w 132"/>
              <a:gd name="T33" fmla="*/ 87 h 130"/>
              <a:gd name="T34" fmla="*/ 69 w 132"/>
              <a:gd name="T35" fmla="*/ 56 h 130"/>
              <a:gd name="T36" fmla="*/ 62 w 132"/>
              <a:gd name="T37" fmla="*/ 56 h 130"/>
              <a:gd name="T38" fmla="*/ 69 w 132"/>
              <a:gd name="T39" fmla="*/ 72 h 130"/>
              <a:gd name="T40" fmla="*/ 47 w 132"/>
              <a:gd name="T41" fmla="*/ 30 h 130"/>
              <a:gd name="T42" fmla="*/ 62 w 132"/>
              <a:gd name="T43" fmla="*/ 30 h 130"/>
              <a:gd name="T44" fmla="*/ 40 w 132"/>
              <a:gd name="T45" fmla="*/ 72 h 130"/>
              <a:gd name="T46" fmla="*/ 46 w 132"/>
              <a:gd name="T47" fmla="*/ 63 h 130"/>
              <a:gd name="T48" fmla="*/ 40 w 132"/>
              <a:gd name="T49" fmla="*/ 63 h 130"/>
              <a:gd name="T50" fmla="*/ 25 w 132"/>
              <a:gd name="T51" fmla="*/ 34 h 130"/>
              <a:gd name="T52" fmla="*/ 28 w 132"/>
              <a:gd name="T53" fmla="*/ 69 h 130"/>
              <a:gd name="T54" fmla="*/ 35 w 132"/>
              <a:gd name="T55" fmla="*/ 69 h 130"/>
              <a:gd name="T56" fmla="*/ 28 w 132"/>
              <a:gd name="T57" fmla="*/ 53 h 130"/>
              <a:gd name="T58" fmla="*/ 23 w 132"/>
              <a:gd name="T59" fmla="*/ 71 h 130"/>
              <a:gd name="T60" fmla="*/ 17 w 132"/>
              <a:gd name="T61" fmla="*/ 65 h 130"/>
              <a:gd name="T62" fmla="*/ 17 w 132"/>
              <a:gd name="T63" fmla="*/ 72 h 130"/>
              <a:gd name="T64" fmla="*/ 38 w 132"/>
              <a:gd name="T65" fmla="*/ 82 h 130"/>
              <a:gd name="T66" fmla="*/ 38 w 132"/>
              <a:gd name="T67" fmla="*/ 93 h 130"/>
              <a:gd name="T68" fmla="*/ 17 w 132"/>
              <a:gd name="T69" fmla="*/ 95 h 130"/>
              <a:gd name="T70" fmla="*/ 47 w 132"/>
              <a:gd name="T71" fmla="*/ 95 h 130"/>
              <a:gd name="T72" fmla="*/ 115 w 132"/>
              <a:gd name="T73" fmla="*/ 95 h 130"/>
              <a:gd name="T74" fmla="*/ 54 w 132"/>
              <a:gd name="T75" fmla="*/ 93 h 130"/>
              <a:gd name="T76" fmla="*/ 54 w 132"/>
              <a:gd name="T77" fmla="*/ 91 h 130"/>
              <a:gd name="T78" fmla="*/ 115 w 132"/>
              <a:gd name="T79" fmla="*/ 88 h 130"/>
              <a:gd name="T80" fmla="*/ 86 w 132"/>
              <a:gd name="T81" fmla="*/ 88 h 130"/>
              <a:gd name="T82" fmla="*/ 115 w 132"/>
              <a:gd name="T83" fmla="*/ 82 h 130"/>
              <a:gd name="T84" fmla="*/ 130 w 132"/>
              <a:gd name="T85" fmla="*/ 11 h 130"/>
              <a:gd name="T86" fmla="*/ 132 w 132"/>
              <a:gd name="T87" fmla="*/ 114 h 130"/>
              <a:gd name="T88" fmla="*/ 68 w 132"/>
              <a:gd name="T89" fmla="*/ 114 h 130"/>
              <a:gd name="T90" fmla="*/ 94 w 132"/>
              <a:gd name="T91" fmla="*/ 127 h 130"/>
              <a:gd name="T92" fmla="*/ 89 w 132"/>
              <a:gd name="T93" fmla="*/ 127 h 130"/>
              <a:gd name="T94" fmla="*/ 68 w 132"/>
              <a:gd name="T95" fmla="*/ 127 h 130"/>
              <a:gd name="T96" fmla="*/ 64 w 132"/>
              <a:gd name="T97" fmla="*/ 125 h 130"/>
              <a:gd name="T98" fmla="*/ 42 w 132"/>
              <a:gd name="T99" fmla="*/ 127 h 130"/>
              <a:gd name="T100" fmla="*/ 40 w 132"/>
              <a:gd name="T101" fmla="*/ 125 h 130"/>
              <a:gd name="T102" fmla="*/ 3 w 132"/>
              <a:gd name="T103" fmla="*/ 114 h 130"/>
              <a:gd name="T104" fmla="*/ 0 w 132"/>
              <a:gd name="T105" fmla="*/ 114 h 130"/>
              <a:gd name="T106" fmla="*/ 2 w 132"/>
              <a:gd name="T107" fmla="*/ 11 h 130"/>
              <a:gd name="T108" fmla="*/ 3 w 132"/>
              <a:gd name="T109" fmla="*/ 0 h 130"/>
              <a:gd name="T110" fmla="*/ 66 w 132"/>
              <a:gd name="T111" fmla="*/ 0 h 130"/>
              <a:gd name="T112" fmla="*/ 132 w 132"/>
              <a:gd name="T113" fmla="*/ 0 h 130"/>
              <a:gd name="T114" fmla="*/ 126 w 132"/>
              <a:gd name="T115" fmla="*/ 14 h 130"/>
              <a:gd name="T116" fmla="*/ 126 w 132"/>
              <a:gd name="T117" fmla="*/ 109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2" h="130">
                <a:moveTo>
                  <a:pt x="106" y="34"/>
                </a:moveTo>
                <a:cubicBezTo>
                  <a:pt x="92" y="34"/>
                  <a:pt x="92" y="34"/>
                  <a:pt x="92" y="34"/>
                </a:cubicBezTo>
                <a:cubicBezTo>
                  <a:pt x="92" y="30"/>
                  <a:pt x="92" y="30"/>
                  <a:pt x="92" y="30"/>
                </a:cubicBezTo>
                <a:cubicBezTo>
                  <a:pt x="106" y="30"/>
                  <a:pt x="106" y="30"/>
                  <a:pt x="106" y="30"/>
                </a:cubicBezTo>
                <a:lnTo>
                  <a:pt x="106" y="34"/>
                </a:lnTo>
                <a:close/>
                <a:moveTo>
                  <a:pt x="95" y="70"/>
                </a:moveTo>
                <a:cubicBezTo>
                  <a:pt x="97" y="71"/>
                  <a:pt x="99" y="72"/>
                  <a:pt x="101" y="72"/>
                </a:cubicBezTo>
                <a:cubicBezTo>
                  <a:pt x="104" y="72"/>
                  <a:pt x="106" y="72"/>
                  <a:pt x="108" y="71"/>
                </a:cubicBezTo>
                <a:cubicBezTo>
                  <a:pt x="114" y="68"/>
                  <a:pt x="116" y="61"/>
                  <a:pt x="113" y="55"/>
                </a:cubicBezTo>
                <a:cubicBezTo>
                  <a:pt x="102" y="60"/>
                  <a:pt x="102" y="60"/>
                  <a:pt x="102" y="60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99" y="48"/>
                  <a:pt x="95" y="50"/>
                  <a:pt x="93" y="53"/>
                </a:cubicBezTo>
                <a:cubicBezTo>
                  <a:pt x="89" y="58"/>
                  <a:pt x="90" y="65"/>
                  <a:pt x="95" y="70"/>
                </a:cubicBezTo>
                <a:close/>
                <a:moveTo>
                  <a:pt x="84" y="30"/>
                </a:moveTo>
                <a:cubicBezTo>
                  <a:pt x="69" y="30"/>
                  <a:pt x="69" y="30"/>
                  <a:pt x="69" y="30"/>
                </a:cubicBezTo>
                <a:cubicBezTo>
                  <a:pt x="69" y="34"/>
                  <a:pt x="69" y="34"/>
                  <a:pt x="69" y="34"/>
                </a:cubicBezTo>
                <a:cubicBezTo>
                  <a:pt x="84" y="34"/>
                  <a:pt x="84" y="34"/>
                  <a:pt x="84" y="34"/>
                </a:cubicBezTo>
                <a:lnTo>
                  <a:pt x="84" y="30"/>
                </a:lnTo>
                <a:close/>
                <a:moveTo>
                  <a:pt x="75" y="87"/>
                </a:moveTo>
                <a:cubicBezTo>
                  <a:pt x="75" y="88"/>
                  <a:pt x="75" y="88"/>
                  <a:pt x="75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7"/>
                  <a:pt x="84" y="87"/>
                  <a:pt x="84" y="87"/>
                </a:cubicBezTo>
                <a:lnTo>
                  <a:pt x="75" y="87"/>
                </a:lnTo>
                <a:close/>
                <a:moveTo>
                  <a:pt x="56" y="87"/>
                </a:moveTo>
                <a:cubicBezTo>
                  <a:pt x="41" y="87"/>
                  <a:pt x="41" y="87"/>
                  <a:pt x="41" y="87"/>
                </a:cubicBezTo>
                <a:cubicBezTo>
                  <a:pt x="41" y="88"/>
                  <a:pt x="41" y="88"/>
                  <a:pt x="41" y="88"/>
                </a:cubicBezTo>
                <a:cubicBezTo>
                  <a:pt x="56" y="88"/>
                  <a:pt x="56" y="88"/>
                  <a:pt x="56" y="88"/>
                </a:cubicBezTo>
                <a:lnTo>
                  <a:pt x="56" y="87"/>
                </a:lnTo>
                <a:close/>
                <a:moveTo>
                  <a:pt x="41" y="93"/>
                </a:moveTo>
                <a:cubicBezTo>
                  <a:pt x="45" y="93"/>
                  <a:pt x="45" y="93"/>
                  <a:pt x="45" y="93"/>
                </a:cubicBezTo>
                <a:cubicBezTo>
                  <a:pt x="45" y="91"/>
                  <a:pt x="45" y="91"/>
                  <a:pt x="45" y="91"/>
                </a:cubicBezTo>
                <a:cubicBezTo>
                  <a:pt x="41" y="91"/>
                  <a:pt x="41" y="91"/>
                  <a:pt x="41" y="91"/>
                </a:cubicBezTo>
                <a:lnTo>
                  <a:pt x="41" y="93"/>
                </a:lnTo>
                <a:close/>
                <a:moveTo>
                  <a:pt x="41" y="84"/>
                </a:moveTo>
                <a:cubicBezTo>
                  <a:pt x="72" y="84"/>
                  <a:pt x="72" y="84"/>
                  <a:pt x="72" y="84"/>
                </a:cubicBezTo>
                <a:cubicBezTo>
                  <a:pt x="72" y="82"/>
                  <a:pt x="72" y="82"/>
                  <a:pt x="72" y="82"/>
                </a:cubicBezTo>
                <a:cubicBezTo>
                  <a:pt x="41" y="82"/>
                  <a:pt x="41" y="82"/>
                  <a:pt x="41" y="82"/>
                </a:cubicBezTo>
                <a:lnTo>
                  <a:pt x="41" y="84"/>
                </a:lnTo>
                <a:close/>
                <a:moveTo>
                  <a:pt x="57" y="53"/>
                </a:moveTo>
                <a:cubicBezTo>
                  <a:pt x="57" y="50"/>
                  <a:pt x="57" y="50"/>
                  <a:pt x="57" y="50"/>
                </a:cubicBezTo>
                <a:cubicBezTo>
                  <a:pt x="51" y="50"/>
                  <a:pt x="51" y="50"/>
                  <a:pt x="51" y="50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68"/>
                  <a:pt x="51" y="68"/>
                  <a:pt x="51" y="68"/>
                </a:cubicBezTo>
                <a:cubicBezTo>
                  <a:pt x="51" y="72"/>
                  <a:pt x="51" y="72"/>
                  <a:pt x="51" y="72"/>
                </a:cubicBezTo>
                <a:cubicBezTo>
                  <a:pt x="57" y="72"/>
                  <a:pt x="57" y="72"/>
                  <a:pt x="57" y="72"/>
                </a:cubicBezTo>
                <a:cubicBezTo>
                  <a:pt x="57" y="68"/>
                  <a:pt x="57" y="68"/>
                  <a:pt x="57" y="68"/>
                </a:cubicBezTo>
                <a:lnTo>
                  <a:pt x="57" y="53"/>
                </a:lnTo>
                <a:close/>
                <a:moveTo>
                  <a:pt x="63" y="88"/>
                </a:moveTo>
                <a:cubicBezTo>
                  <a:pt x="72" y="88"/>
                  <a:pt x="72" y="88"/>
                  <a:pt x="72" y="88"/>
                </a:cubicBezTo>
                <a:cubicBezTo>
                  <a:pt x="72" y="87"/>
                  <a:pt x="72" y="87"/>
                  <a:pt x="72" y="87"/>
                </a:cubicBezTo>
                <a:cubicBezTo>
                  <a:pt x="63" y="87"/>
                  <a:pt x="63" y="87"/>
                  <a:pt x="63" y="87"/>
                </a:cubicBezTo>
                <a:lnTo>
                  <a:pt x="63" y="88"/>
                </a:lnTo>
                <a:close/>
                <a:moveTo>
                  <a:pt x="69" y="68"/>
                </a:moveTo>
                <a:cubicBezTo>
                  <a:pt x="69" y="56"/>
                  <a:pt x="69" y="56"/>
                  <a:pt x="69" y="56"/>
                </a:cubicBezTo>
                <a:cubicBezTo>
                  <a:pt x="69" y="48"/>
                  <a:pt x="69" y="48"/>
                  <a:pt x="69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62" y="56"/>
                  <a:pt x="62" y="56"/>
                  <a:pt x="62" y="56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72"/>
                  <a:pt x="62" y="72"/>
                  <a:pt x="62" y="72"/>
                </a:cubicBezTo>
                <a:cubicBezTo>
                  <a:pt x="69" y="72"/>
                  <a:pt x="69" y="72"/>
                  <a:pt x="69" y="72"/>
                </a:cubicBezTo>
                <a:lnTo>
                  <a:pt x="69" y="68"/>
                </a:lnTo>
                <a:close/>
                <a:moveTo>
                  <a:pt x="62" y="30"/>
                </a:moveTo>
                <a:cubicBezTo>
                  <a:pt x="47" y="30"/>
                  <a:pt x="47" y="30"/>
                  <a:pt x="47" y="30"/>
                </a:cubicBezTo>
                <a:cubicBezTo>
                  <a:pt x="47" y="34"/>
                  <a:pt x="47" y="34"/>
                  <a:pt x="47" y="34"/>
                </a:cubicBezTo>
                <a:cubicBezTo>
                  <a:pt x="62" y="34"/>
                  <a:pt x="62" y="34"/>
                  <a:pt x="62" y="34"/>
                </a:cubicBezTo>
                <a:lnTo>
                  <a:pt x="62" y="30"/>
                </a:lnTo>
                <a:close/>
                <a:moveTo>
                  <a:pt x="40" y="63"/>
                </a:moveTo>
                <a:cubicBezTo>
                  <a:pt x="40" y="70"/>
                  <a:pt x="40" y="70"/>
                  <a:pt x="40" y="70"/>
                </a:cubicBezTo>
                <a:cubicBezTo>
                  <a:pt x="40" y="72"/>
                  <a:pt x="40" y="72"/>
                  <a:pt x="40" y="72"/>
                </a:cubicBezTo>
                <a:cubicBezTo>
                  <a:pt x="46" y="72"/>
                  <a:pt x="46" y="72"/>
                  <a:pt x="46" y="72"/>
                </a:cubicBezTo>
                <a:cubicBezTo>
                  <a:pt x="46" y="70"/>
                  <a:pt x="46" y="70"/>
                  <a:pt x="46" y="70"/>
                </a:cubicBezTo>
                <a:cubicBezTo>
                  <a:pt x="46" y="63"/>
                  <a:pt x="46" y="63"/>
                  <a:pt x="46" y="63"/>
                </a:cubicBezTo>
                <a:cubicBezTo>
                  <a:pt x="46" y="62"/>
                  <a:pt x="46" y="62"/>
                  <a:pt x="46" y="62"/>
                </a:cubicBezTo>
                <a:cubicBezTo>
                  <a:pt x="40" y="62"/>
                  <a:pt x="40" y="62"/>
                  <a:pt x="40" y="62"/>
                </a:cubicBezTo>
                <a:lnTo>
                  <a:pt x="40" y="63"/>
                </a:lnTo>
                <a:close/>
                <a:moveTo>
                  <a:pt x="40" y="30"/>
                </a:moveTo>
                <a:cubicBezTo>
                  <a:pt x="25" y="30"/>
                  <a:pt x="25" y="30"/>
                  <a:pt x="25" y="30"/>
                </a:cubicBezTo>
                <a:cubicBezTo>
                  <a:pt x="25" y="34"/>
                  <a:pt x="25" y="34"/>
                  <a:pt x="25" y="34"/>
                </a:cubicBezTo>
                <a:cubicBezTo>
                  <a:pt x="40" y="34"/>
                  <a:pt x="40" y="34"/>
                  <a:pt x="40" y="34"/>
                </a:cubicBezTo>
                <a:lnTo>
                  <a:pt x="40" y="30"/>
                </a:lnTo>
                <a:close/>
                <a:moveTo>
                  <a:pt x="28" y="69"/>
                </a:moveTo>
                <a:cubicBezTo>
                  <a:pt x="28" y="72"/>
                  <a:pt x="28" y="72"/>
                  <a:pt x="28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69"/>
                  <a:pt x="35" y="69"/>
                  <a:pt x="35" y="6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3"/>
                  <a:pt x="35" y="53"/>
                  <a:pt x="3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9"/>
                  <a:pt x="28" y="59"/>
                  <a:pt x="28" y="59"/>
                </a:cubicBezTo>
                <a:lnTo>
                  <a:pt x="28" y="69"/>
                </a:lnTo>
                <a:close/>
                <a:moveTo>
                  <a:pt x="23" y="71"/>
                </a:moveTo>
                <a:cubicBezTo>
                  <a:pt x="23" y="67"/>
                  <a:pt x="23" y="67"/>
                  <a:pt x="23" y="67"/>
                </a:cubicBezTo>
                <a:cubicBezTo>
                  <a:pt x="23" y="65"/>
                  <a:pt x="23" y="65"/>
                  <a:pt x="23" y="65"/>
                </a:cubicBezTo>
                <a:cubicBezTo>
                  <a:pt x="17" y="65"/>
                  <a:pt x="17" y="65"/>
                  <a:pt x="17" y="65"/>
                </a:cubicBezTo>
                <a:cubicBezTo>
                  <a:pt x="17" y="67"/>
                  <a:pt x="17" y="67"/>
                  <a:pt x="17" y="67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72"/>
                  <a:pt x="17" y="72"/>
                  <a:pt x="17" y="72"/>
                </a:cubicBezTo>
                <a:cubicBezTo>
                  <a:pt x="23" y="72"/>
                  <a:pt x="23" y="72"/>
                  <a:pt x="23" y="72"/>
                </a:cubicBezTo>
                <a:lnTo>
                  <a:pt x="23" y="71"/>
                </a:lnTo>
                <a:close/>
                <a:moveTo>
                  <a:pt x="38" y="82"/>
                </a:moveTo>
                <a:cubicBezTo>
                  <a:pt x="17" y="82"/>
                  <a:pt x="17" y="82"/>
                  <a:pt x="17" y="82"/>
                </a:cubicBezTo>
                <a:cubicBezTo>
                  <a:pt x="17" y="93"/>
                  <a:pt x="17" y="93"/>
                  <a:pt x="17" y="93"/>
                </a:cubicBezTo>
                <a:cubicBezTo>
                  <a:pt x="38" y="93"/>
                  <a:pt x="38" y="93"/>
                  <a:pt x="38" y="93"/>
                </a:cubicBezTo>
                <a:lnTo>
                  <a:pt x="38" y="82"/>
                </a:lnTo>
                <a:close/>
                <a:moveTo>
                  <a:pt x="47" y="95"/>
                </a:moveTo>
                <a:cubicBezTo>
                  <a:pt x="17" y="95"/>
                  <a:pt x="17" y="95"/>
                  <a:pt x="17" y="95"/>
                </a:cubicBezTo>
                <a:cubicBezTo>
                  <a:pt x="17" y="97"/>
                  <a:pt x="17" y="97"/>
                  <a:pt x="17" y="97"/>
                </a:cubicBezTo>
                <a:cubicBezTo>
                  <a:pt x="47" y="97"/>
                  <a:pt x="47" y="97"/>
                  <a:pt x="47" y="97"/>
                </a:cubicBezTo>
                <a:lnTo>
                  <a:pt x="47" y="95"/>
                </a:lnTo>
                <a:close/>
                <a:moveTo>
                  <a:pt x="51" y="97"/>
                </a:moveTo>
                <a:cubicBezTo>
                  <a:pt x="115" y="97"/>
                  <a:pt x="115" y="97"/>
                  <a:pt x="115" y="97"/>
                </a:cubicBezTo>
                <a:cubicBezTo>
                  <a:pt x="115" y="95"/>
                  <a:pt x="115" y="95"/>
                  <a:pt x="115" y="95"/>
                </a:cubicBezTo>
                <a:cubicBezTo>
                  <a:pt x="51" y="95"/>
                  <a:pt x="51" y="95"/>
                  <a:pt x="51" y="95"/>
                </a:cubicBezTo>
                <a:lnTo>
                  <a:pt x="51" y="97"/>
                </a:lnTo>
                <a:close/>
                <a:moveTo>
                  <a:pt x="54" y="93"/>
                </a:moveTo>
                <a:cubicBezTo>
                  <a:pt x="115" y="93"/>
                  <a:pt x="115" y="93"/>
                  <a:pt x="115" y="93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54" y="91"/>
                  <a:pt x="54" y="91"/>
                  <a:pt x="54" y="91"/>
                </a:cubicBezTo>
                <a:lnTo>
                  <a:pt x="54" y="93"/>
                </a:lnTo>
                <a:close/>
                <a:moveTo>
                  <a:pt x="86" y="88"/>
                </a:moveTo>
                <a:cubicBezTo>
                  <a:pt x="115" y="88"/>
                  <a:pt x="115" y="88"/>
                  <a:pt x="115" y="88"/>
                </a:cubicBezTo>
                <a:cubicBezTo>
                  <a:pt x="115" y="87"/>
                  <a:pt x="115" y="87"/>
                  <a:pt x="115" y="87"/>
                </a:cubicBezTo>
                <a:cubicBezTo>
                  <a:pt x="86" y="87"/>
                  <a:pt x="86" y="87"/>
                  <a:pt x="86" y="87"/>
                </a:cubicBezTo>
                <a:lnTo>
                  <a:pt x="86" y="88"/>
                </a:lnTo>
                <a:close/>
                <a:moveTo>
                  <a:pt x="79" y="84"/>
                </a:moveTo>
                <a:cubicBezTo>
                  <a:pt x="115" y="84"/>
                  <a:pt x="115" y="84"/>
                  <a:pt x="115" y="84"/>
                </a:cubicBezTo>
                <a:cubicBezTo>
                  <a:pt x="115" y="82"/>
                  <a:pt x="115" y="82"/>
                  <a:pt x="115" y="82"/>
                </a:cubicBezTo>
                <a:cubicBezTo>
                  <a:pt x="79" y="82"/>
                  <a:pt x="79" y="82"/>
                  <a:pt x="79" y="82"/>
                </a:cubicBezTo>
                <a:lnTo>
                  <a:pt x="79" y="84"/>
                </a:lnTo>
                <a:close/>
                <a:moveTo>
                  <a:pt x="130" y="11"/>
                </a:moveTo>
                <a:cubicBezTo>
                  <a:pt x="130" y="109"/>
                  <a:pt x="130" y="109"/>
                  <a:pt x="130" y="109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2" y="114"/>
                  <a:pt x="132" y="114"/>
                  <a:pt x="132" y="11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68" y="114"/>
                  <a:pt x="68" y="114"/>
                  <a:pt x="68" y="114"/>
                </a:cubicBezTo>
                <a:cubicBezTo>
                  <a:pt x="90" y="125"/>
                  <a:pt x="90" y="125"/>
                  <a:pt x="90" y="125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3" y="125"/>
                  <a:pt x="94" y="126"/>
                  <a:pt x="94" y="127"/>
                </a:cubicBezTo>
                <a:cubicBezTo>
                  <a:pt x="94" y="129"/>
                  <a:pt x="93" y="130"/>
                  <a:pt x="91" y="130"/>
                </a:cubicBezTo>
                <a:cubicBezTo>
                  <a:pt x="90" y="130"/>
                  <a:pt x="89" y="129"/>
                  <a:pt x="89" y="12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67" y="125"/>
                  <a:pt x="67" y="125"/>
                  <a:pt x="67" y="125"/>
                </a:cubicBezTo>
                <a:cubicBezTo>
                  <a:pt x="68" y="126"/>
                  <a:pt x="68" y="126"/>
                  <a:pt x="68" y="127"/>
                </a:cubicBezTo>
                <a:cubicBezTo>
                  <a:pt x="68" y="129"/>
                  <a:pt x="67" y="130"/>
                  <a:pt x="66" y="130"/>
                </a:cubicBezTo>
                <a:cubicBezTo>
                  <a:pt x="64" y="130"/>
                  <a:pt x="63" y="129"/>
                  <a:pt x="63" y="127"/>
                </a:cubicBezTo>
                <a:cubicBezTo>
                  <a:pt x="63" y="126"/>
                  <a:pt x="64" y="126"/>
                  <a:pt x="64" y="125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42" y="127"/>
                  <a:pt x="42" y="127"/>
                  <a:pt x="42" y="127"/>
                </a:cubicBezTo>
                <a:cubicBezTo>
                  <a:pt x="42" y="127"/>
                  <a:pt x="42" y="127"/>
                  <a:pt x="42" y="127"/>
                </a:cubicBezTo>
                <a:cubicBezTo>
                  <a:pt x="42" y="129"/>
                  <a:pt x="41" y="130"/>
                  <a:pt x="40" y="130"/>
                </a:cubicBezTo>
                <a:cubicBezTo>
                  <a:pt x="38" y="130"/>
                  <a:pt x="37" y="129"/>
                  <a:pt x="37" y="127"/>
                </a:cubicBezTo>
                <a:cubicBezTo>
                  <a:pt x="37" y="126"/>
                  <a:pt x="38" y="125"/>
                  <a:pt x="40" y="125"/>
                </a:cubicBezTo>
                <a:cubicBezTo>
                  <a:pt x="40" y="125"/>
                  <a:pt x="41" y="125"/>
                  <a:pt x="41" y="125"/>
                </a:cubicBezTo>
                <a:cubicBezTo>
                  <a:pt x="64" y="114"/>
                  <a:pt x="64" y="114"/>
                  <a:pt x="64" y="114"/>
                </a:cubicBezTo>
                <a:cubicBezTo>
                  <a:pt x="3" y="114"/>
                  <a:pt x="3" y="114"/>
                  <a:pt x="3" y="114"/>
                </a:cubicBezTo>
                <a:cubicBezTo>
                  <a:pt x="3" y="114"/>
                  <a:pt x="3" y="114"/>
                  <a:pt x="3" y="114"/>
                </a:cubicBezTo>
                <a:cubicBezTo>
                  <a:pt x="3" y="114"/>
                  <a:pt x="3" y="114"/>
                  <a:pt x="3" y="11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9"/>
                  <a:pt x="0" y="109"/>
                  <a:pt x="0" y="109"/>
                </a:cubicBezTo>
                <a:cubicBezTo>
                  <a:pt x="2" y="109"/>
                  <a:pt x="2" y="109"/>
                  <a:pt x="2" y="109"/>
                </a:cubicBezTo>
                <a:cubicBezTo>
                  <a:pt x="2" y="11"/>
                  <a:pt x="2" y="11"/>
                  <a:pt x="2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0"/>
                  <a:pt x="0" y="0"/>
                  <a:pt x="0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2" y="11"/>
                  <a:pt x="132" y="11"/>
                  <a:pt x="132" y="11"/>
                </a:cubicBezTo>
                <a:lnTo>
                  <a:pt x="130" y="11"/>
                </a:lnTo>
                <a:close/>
                <a:moveTo>
                  <a:pt x="126" y="14"/>
                </a:moveTo>
                <a:cubicBezTo>
                  <a:pt x="6" y="14"/>
                  <a:pt x="6" y="14"/>
                  <a:pt x="6" y="14"/>
                </a:cubicBezTo>
                <a:cubicBezTo>
                  <a:pt x="6" y="109"/>
                  <a:pt x="6" y="109"/>
                  <a:pt x="6" y="109"/>
                </a:cubicBezTo>
                <a:cubicBezTo>
                  <a:pt x="126" y="109"/>
                  <a:pt x="126" y="109"/>
                  <a:pt x="126" y="109"/>
                </a:cubicBezTo>
                <a:lnTo>
                  <a:pt x="126" y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Freeform 148"/>
          <p:cNvSpPr>
            <a:spLocks noEditPoints="1"/>
          </p:cNvSpPr>
          <p:nvPr/>
        </p:nvSpPr>
        <p:spPr bwMode="auto">
          <a:xfrm>
            <a:off x="1493838" y="368300"/>
            <a:ext cx="604838" cy="320675"/>
          </a:xfrm>
          <a:custGeom>
            <a:avLst/>
            <a:gdLst>
              <a:gd name="T0" fmla="*/ 156 w 181"/>
              <a:gd name="T1" fmla="*/ 20 h 96"/>
              <a:gd name="T2" fmla="*/ 148 w 181"/>
              <a:gd name="T3" fmla="*/ 34 h 96"/>
              <a:gd name="T4" fmla="*/ 135 w 181"/>
              <a:gd name="T5" fmla="*/ 45 h 96"/>
              <a:gd name="T6" fmla="*/ 101 w 181"/>
              <a:gd name="T7" fmla="*/ 41 h 96"/>
              <a:gd name="T8" fmla="*/ 86 w 181"/>
              <a:gd name="T9" fmla="*/ 60 h 96"/>
              <a:gd name="T10" fmla="*/ 85 w 181"/>
              <a:gd name="T11" fmla="*/ 20 h 96"/>
              <a:gd name="T12" fmla="*/ 110 w 181"/>
              <a:gd name="T13" fmla="*/ 9 h 96"/>
              <a:gd name="T14" fmla="*/ 137 w 181"/>
              <a:gd name="T15" fmla="*/ 7 h 96"/>
              <a:gd name="T16" fmla="*/ 95 w 181"/>
              <a:gd name="T17" fmla="*/ 18 h 96"/>
              <a:gd name="T18" fmla="*/ 91 w 181"/>
              <a:gd name="T19" fmla="*/ 31 h 96"/>
              <a:gd name="T20" fmla="*/ 102 w 181"/>
              <a:gd name="T21" fmla="*/ 29 h 96"/>
              <a:gd name="T22" fmla="*/ 109 w 181"/>
              <a:gd name="T23" fmla="*/ 33 h 96"/>
              <a:gd name="T24" fmla="*/ 110 w 181"/>
              <a:gd name="T25" fmla="*/ 68 h 96"/>
              <a:gd name="T26" fmla="*/ 159 w 181"/>
              <a:gd name="T27" fmla="*/ 61 h 96"/>
              <a:gd name="T28" fmla="*/ 79 w 181"/>
              <a:gd name="T29" fmla="*/ 19 h 96"/>
              <a:gd name="T30" fmla="*/ 154 w 181"/>
              <a:gd name="T31" fmla="*/ 37 h 96"/>
              <a:gd name="T32" fmla="*/ 179 w 181"/>
              <a:gd name="T33" fmla="*/ 83 h 96"/>
              <a:gd name="T34" fmla="*/ 37 w 181"/>
              <a:gd name="T35" fmla="*/ 44 h 96"/>
              <a:gd name="T36" fmla="*/ 152 w 181"/>
              <a:gd name="T37" fmla="*/ 49 h 96"/>
              <a:gd name="T38" fmla="*/ 153 w 181"/>
              <a:gd name="T39" fmla="*/ 59 h 96"/>
              <a:gd name="T40" fmla="*/ 154 w 181"/>
              <a:gd name="T41" fmla="*/ 50 h 96"/>
              <a:gd name="T42" fmla="*/ 151 w 181"/>
              <a:gd name="T43" fmla="*/ 64 h 96"/>
              <a:gd name="T44" fmla="*/ 156 w 181"/>
              <a:gd name="T45" fmla="*/ 60 h 96"/>
              <a:gd name="T46" fmla="*/ 160 w 181"/>
              <a:gd name="T47" fmla="*/ 62 h 96"/>
              <a:gd name="T48" fmla="*/ 167 w 181"/>
              <a:gd name="T49" fmla="*/ 73 h 96"/>
              <a:gd name="T50" fmla="*/ 157 w 181"/>
              <a:gd name="T51" fmla="*/ 81 h 96"/>
              <a:gd name="T52" fmla="*/ 161 w 181"/>
              <a:gd name="T53" fmla="*/ 59 h 96"/>
              <a:gd name="T54" fmla="*/ 181 w 181"/>
              <a:gd name="T55" fmla="*/ 89 h 96"/>
              <a:gd name="T56" fmla="*/ 151 w 181"/>
              <a:gd name="T57" fmla="*/ 50 h 96"/>
              <a:gd name="T58" fmla="*/ 153 w 181"/>
              <a:gd name="T59" fmla="*/ 65 h 96"/>
              <a:gd name="T60" fmla="*/ 156 w 181"/>
              <a:gd name="T61" fmla="*/ 33 h 96"/>
              <a:gd name="T62" fmla="*/ 45 w 181"/>
              <a:gd name="T63" fmla="*/ 49 h 96"/>
              <a:gd name="T64" fmla="*/ 139 w 181"/>
              <a:gd name="T65" fmla="*/ 54 h 96"/>
              <a:gd name="T66" fmla="*/ 120 w 181"/>
              <a:gd name="T67" fmla="*/ 2 h 96"/>
              <a:gd name="T68" fmla="*/ 87 w 181"/>
              <a:gd name="T69" fmla="*/ 13 h 96"/>
              <a:gd name="T70" fmla="*/ 138 w 181"/>
              <a:gd name="T71" fmla="*/ 57 h 96"/>
              <a:gd name="T72" fmla="*/ 145 w 181"/>
              <a:gd name="T73" fmla="*/ 56 h 96"/>
              <a:gd name="T74" fmla="*/ 39 w 181"/>
              <a:gd name="T75" fmla="*/ 23 h 96"/>
              <a:gd name="T76" fmla="*/ 42 w 181"/>
              <a:gd name="T77" fmla="*/ 6 h 96"/>
              <a:gd name="T78" fmla="*/ 41 w 181"/>
              <a:gd name="T79" fmla="*/ 8 h 96"/>
              <a:gd name="T80" fmla="*/ 35 w 181"/>
              <a:gd name="T81" fmla="*/ 9 h 96"/>
              <a:gd name="T82" fmla="*/ 51 w 181"/>
              <a:gd name="T83" fmla="*/ 18 h 96"/>
              <a:gd name="T84" fmla="*/ 34 w 181"/>
              <a:gd name="T85" fmla="*/ 14 h 96"/>
              <a:gd name="T86" fmla="*/ 36 w 181"/>
              <a:gd name="T87" fmla="*/ 11 h 96"/>
              <a:gd name="T88" fmla="*/ 41 w 181"/>
              <a:gd name="T89" fmla="*/ 88 h 96"/>
              <a:gd name="T90" fmla="*/ 35 w 181"/>
              <a:gd name="T91" fmla="*/ 13 h 96"/>
              <a:gd name="T92" fmla="*/ 170 w 181"/>
              <a:gd name="T93" fmla="*/ 64 h 96"/>
              <a:gd name="T94" fmla="*/ 85 w 181"/>
              <a:gd name="T95" fmla="*/ 32 h 96"/>
              <a:gd name="T96" fmla="*/ 94 w 181"/>
              <a:gd name="T97" fmla="*/ 31 h 96"/>
              <a:gd name="T98" fmla="*/ 160 w 181"/>
              <a:gd name="T99" fmla="*/ 26 h 96"/>
              <a:gd name="T100" fmla="*/ 106 w 181"/>
              <a:gd name="T101" fmla="*/ 8 h 96"/>
              <a:gd name="T102" fmla="*/ 41 w 181"/>
              <a:gd name="T103" fmla="*/ 88 h 96"/>
              <a:gd name="T104" fmla="*/ 43 w 181"/>
              <a:gd name="T105" fmla="*/ 93 h 96"/>
              <a:gd name="T106" fmla="*/ 17 w 181"/>
              <a:gd name="T107" fmla="*/ 42 h 96"/>
              <a:gd name="T108" fmla="*/ 10 w 181"/>
              <a:gd name="T109" fmla="*/ 19 h 96"/>
              <a:gd name="T110" fmla="*/ 28 w 181"/>
              <a:gd name="T111" fmla="*/ 13 h 96"/>
              <a:gd name="T112" fmla="*/ 40 w 181"/>
              <a:gd name="T113" fmla="*/ 11 h 96"/>
              <a:gd name="T114" fmla="*/ 38 w 181"/>
              <a:gd name="T115" fmla="*/ 18 h 96"/>
              <a:gd name="T116" fmla="*/ 45 w 181"/>
              <a:gd name="T117" fmla="*/ 28 h 96"/>
              <a:gd name="T118" fmla="*/ 26 w 181"/>
              <a:gd name="T119" fmla="*/ 39 h 96"/>
              <a:gd name="T120" fmla="*/ 54 w 181"/>
              <a:gd name="T121" fmla="*/ 5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81" h="96">
                <a:moveTo>
                  <a:pt x="146" y="32"/>
                </a:moveTo>
                <a:cubicBezTo>
                  <a:pt x="146" y="32"/>
                  <a:pt x="146" y="32"/>
                  <a:pt x="146" y="32"/>
                </a:cubicBezTo>
                <a:close/>
                <a:moveTo>
                  <a:pt x="29" y="44"/>
                </a:moveTo>
                <a:cubicBezTo>
                  <a:pt x="29" y="44"/>
                  <a:pt x="29" y="44"/>
                  <a:pt x="29" y="44"/>
                </a:cubicBezTo>
                <a:close/>
                <a:moveTo>
                  <a:pt x="38" y="50"/>
                </a:moveTo>
                <a:cubicBezTo>
                  <a:pt x="38" y="50"/>
                  <a:pt x="38" y="50"/>
                  <a:pt x="38" y="50"/>
                </a:cubicBezTo>
                <a:close/>
                <a:moveTo>
                  <a:pt x="85" y="25"/>
                </a:moveTo>
                <a:cubicBezTo>
                  <a:pt x="85" y="25"/>
                  <a:pt x="85" y="25"/>
                  <a:pt x="85" y="25"/>
                </a:cubicBezTo>
                <a:close/>
                <a:moveTo>
                  <a:pt x="88" y="50"/>
                </a:moveTo>
                <a:cubicBezTo>
                  <a:pt x="88" y="50"/>
                  <a:pt x="88" y="50"/>
                  <a:pt x="88" y="50"/>
                </a:cubicBezTo>
                <a:close/>
                <a:moveTo>
                  <a:pt x="168" y="9"/>
                </a:moveTo>
                <a:cubicBezTo>
                  <a:pt x="168" y="9"/>
                  <a:pt x="169" y="10"/>
                  <a:pt x="169" y="10"/>
                </a:cubicBezTo>
                <a:cubicBezTo>
                  <a:pt x="168" y="11"/>
                  <a:pt x="167" y="11"/>
                  <a:pt x="166" y="10"/>
                </a:cubicBezTo>
                <a:cubicBezTo>
                  <a:pt x="165" y="10"/>
                  <a:pt x="164" y="11"/>
                  <a:pt x="164" y="11"/>
                </a:cubicBezTo>
                <a:cubicBezTo>
                  <a:pt x="163" y="10"/>
                  <a:pt x="163" y="11"/>
                  <a:pt x="163" y="10"/>
                </a:cubicBezTo>
                <a:cubicBezTo>
                  <a:pt x="163" y="10"/>
                  <a:pt x="163" y="11"/>
                  <a:pt x="163" y="11"/>
                </a:cubicBezTo>
                <a:cubicBezTo>
                  <a:pt x="163" y="12"/>
                  <a:pt x="163" y="12"/>
                  <a:pt x="162" y="13"/>
                </a:cubicBezTo>
                <a:cubicBezTo>
                  <a:pt x="163" y="13"/>
                  <a:pt x="165" y="14"/>
                  <a:pt x="164" y="15"/>
                </a:cubicBezTo>
                <a:cubicBezTo>
                  <a:pt x="165" y="15"/>
                  <a:pt x="163" y="15"/>
                  <a:pt x="163" y="15"/>
                </a:cubicBezTo>
                <a:cubicBezTo>
                  <a:pt x="162" y="16"/>
                  <a:pt x="162" y="17"/>
                  <a:pt x="161" y="18"/>
                </a:cubicBezTo>
                <a:cubicBezTo>
                  <a:pt x="161" y="18"/>
                  <a:pt x="161" y="18"/>
                  <a:pt x="161" y="18"/>
                </a:cubicBezTo>
                <a:cubicBezTo>
                  <a:pt x="160" y="17"/>
                  <a:pt x="160" y="18"/>
                  <a:pt x="159" y="18"/>
                </a:cubicBezTo>
                <a:cubicBezTo>
                  <a:pt x="158" y="18"/>
                  <a:pt x="158" y="19"/>
                  <a:pt x="159" y="20"/>
                </a:cubicBezTo>
                <a:cubicBezTo>
                  <a:pt x="159" y="20"/>
                  <a:pt x="160" y="21"/>
                  <a:pt x="160" y="21"/>
                </a:cubicBezTo>
                <a:cubicBezTo>
                  <a:pt x="160" y="21"/>
                  <a:pt x="159" y="22"/>
                  <a:pt x="160" y="22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22"/>
                  <a:pt x="160" y="25"/>
                  <a:pt x="160" y="25"/>
                </a:cubicBezTo>
                <a:cubicBezTo>
                  <a:pt x="159" y="24"/>
                  <a:pt x="158" y="23"/>
                  <a:pt x="157" y="22"/>
                </a:cubicBezTo>
                <a:cubicBezTo>
                  <a:pt x="157" y="21"/>
                  <a:pt x="157" y="20"/>
                  <a:pt x="156" y="20"/>
                </a:cubicBezTo>
                <a:cubicBezTo>
                  <a:pt x="157" y="19"/>
                  <a:pt x="158" y="16"/>
                  <a:pt x="157" y="16"/>
                </a:cubicBezTo>
                <a:cubicBezTo>
                  <a:pt x="157" y="16"/>
                  <a:pt x="157" y="17"/>
                  <a:pt x="156" y="18"/>
                </a:cubicBezTo>
                <a:cubicBezTo>
                  <a:pt x="155" y="17"/>
                  <a:pt x="156" y="17"/>
                  <a:pt x="154" y="17"/>
                </a:cubicBezTo>
                <a:cubicBezTo>
                  <a:pt x="153" y="17"/>
                  <a:pt x="155" y="19"/>
                  <a:pt x="155" y="19"/>
                </a:cubicBezTo>
                <a:cubicBezTo>
                  <a:pt x="154" y="20"/>
                  <a:pt x="152" y="18"/>
                  <a:pt x="151" y="19"/>
                </a:cubicBezTo>
                <a:cubicBezTo>
                  <a:pt x="150" y="20"/>
                  <a:pt x="149" y="18"/>
                  <a:pt x="149" y="20"/>
                </a:cubicBezTo>
                <a:cubicBezTo>
                  <a:pt x="149" y="20"/>
                  <a:pt x="148" y="21"/>
                  <a:pt x="148" y="22"/>
                </a:cubicBezTo>
                <a:cubicBezTo>
                  <a:pt x="148" y="22"/>
                  <a:pt x="150" y="23"/>
                  <a:pt x="150" y="23"/>
                </a:cubicBezTo>
                <a:cubicBezTo>
                  <a:pt x="150" y="23"/>
                  <a:pt x="150" y="22"/>
                  <a:pt x="151" y="23"/>
                </a:cubicBezTo>
                <a:cubicBezTo>
                  <a:pt x="152" y="24"/>
                  <a:pt x="152" y="23"/>
                  <a:pt x="152" y="23"/>
                </a:cubicBezTo>
                <a:cubicBezTo>
                  <a:pt x="152" y="23"/>
                  <a:pt x="152" y="23"/>
                  <a:pt x="152" y="22"/>
                </a:cubicBezTo>
                <a:cubicBezTo>
                  <a:pt x="152" y="22"/>
                  <a:pt x="154" y="26"/>
                  <a:pt x="155" y="26"/>
                </a:cubicBezTo>
                <a:cubicBezTo>
                  <a:pt x="155" y="26"/>
                  <a:pt x="154" y="26"/>
                  <a:pt x="154" y="26"/>
                </a:cubicBezTo>
                <a:cubicBezTo>
                  <a:pt x="154" y="26"/>
                  <a:pt x="155" y="28"/>
                  <a:pt x="156" y="28"/>
                </a:cubicBezTo>
                <a:cubicBezTo>
                  <a:pt x="155" y="28"/>
                  <a:pt x="155" y="28"/>
                  <a:pt x="155" y="28"/>
                </a:cubicBezTo>
                <a:cubicBezTo>
                  <a:pt x="154" y="28"/>
                  <a:pt x="154" y="25"/>
                  <a:pt x="152" y="24"/>
                </a:cubicBezTo>
                <a:cubicBezTo>
                  <a:pt x="152" y="25"/>
                  <a:pt x="153" y="26"/>
                  <a:pt x="153" y="27"/>
                </a:cubicBezTo>
                <a:cubicBezTo>
                  <a:pt x="153" y="28"/>
                  <a:pt x="153" y="29"/>
                  <a:pt x="153" y="29"/>
                </a:cubicBezTo>
                <a:cubicBezTo>
                  <a:pt x="153" y="29"/>
                  <a:pt x="153" y="29"/>
                  <a:pt x="153" y="2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0" y="30"/>
                  <a:pt x="151" y="31"/>
                </a:cubicBezTo>
                <a:cubicBezTo>
                  <a:pt x="151" y="31"/>
                  <a:pt x="151" y="32"/>
                  <a:pt x="150" y="32"/>
                </a:cubicBezTo>
                <a:cubicBezTo>
                  <a:pt x="150" y="32"/>
                  <a:pt x="151" y="33"/>
                  <a:pt x="151" y="33"/>
                </a:cubicBezTo>
                <a:cubicBezTo>
                  <a:pt x="152" y="33"/>
                  <a:pt x="153" y="36"/>
                  <a:pt x="151" y="35"/>
                </a:cubicBezTo>
                <a:cubicBezTo>
                  <a:pt x="152" y="35"/>
                  <a:pt x="149" y="32"/>
                  <a:pt x="149" y="32"/>
                </a:cubicBezTo>
                <a:cubicBezTo>
                  <a:pt x="148" y="31"/>
                  <a:pt x="147" y="32"/>
                  <a:pt x="147" y="32"/>
                </a:cubicBezTo>
                <a:cubicBezTo>
                  <a:pt x="147" y="32"/>
                  <a:pt x="147" y="32"/>
                  <a:pt x="147" y="31"/>
                </a:cubicBezTo>
                <a:cubicBezTo>
                  <a:pt x="147" y="31"/>
                  <a:pt x="145" y="32"/>
                  <a:pt x="146" y="32"/>
                </a:cubicBezTo>
                <a:cubicBezTo>
                  <a:pt x="146" y="33"/>
                  <a:pt x="149" y="33"/>
                  <a:pt x="148" y="34"/>
                </a:cubicBezTo>
                <a:cubicBezTo>
                  <a:pt x="148" y="34"/>
                  <a:pt x="147" y="34"/>
                  <a:pt x="147" y="35"/>
                </a:cubicBezTo>
                <a:cubicBezTo>
                  <a:pt x="148" y="35"/>
                  <a:pt x="149" y="36"/>
                  <a:pt x="150" y="37"/>
                </a:cubicBezTo>
                <a:cubicBezTo>
                  <a:pt x="150" y="37"/>
                  <a:pt x="149" y="37"/>
                  <a:pt x="149" y="38"/>
                </a:cubicBezTo>
                <a:cubicBezTo>
                  <a:pt x="149" y="38"/>
                  <a:pt x="150" y="38"/>
                  <a:pt x="150" y="38"/>
                </a:cubicBezTo>
                <a:cubicBezTo>
                  <a:pt x="150" y="38"/>
                  <a:pt x="150" y="38"/>
                  <a:pt x="150" y="38"/>
                </a:cubicBezTo>
                <a:cubicBezTo>
                  <a:pt x="150" y="39"/>
                  <a:pt x="150" y="40"/>
                  <a:pt x="150" y="40"/>
                </a:cubicBezTo>
                <a:cubicBezTo>
                  <a:pt x="150" y="40"/>
                  <a:pt x="149" y="41"/>
                  <a:pt x="149" y="41"/>
                </a:cubicBezTo>
                <a:cubicBezTo>
                  <a:pt x="148" y="42"/>
                  <a:pt x="147" y="43"/>
                  <a:pt x="146" y="43"/>
                </a:cubicBezTo>
                <a:cubicBezTo>
                  <a:pt x="145" y="43"/>
                  <a:pt x="145" y="44"/>
                  <a:pt x="145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3" y="44"/>
                </a:cubicBezTo>
                <a:cubicBezTo>
                  <a:pt x="141" y="45"/>
                  <a:pt x="143" y="46"/>
                  <a:pt x="144" y="48"/>
                </a:cubicBezTo>
                <a:cubicBezTo>
                  <a:pt x="146" y="49"/>
                  <a:pt x="144" y="51"/>
                  <a:pt x="143" y="51"/>
                </a:cubicBezTo>
                <a:cubicBezTo>
                  <a:pt x="143" y="52"/>
                  <a:pt x="143" y="52"/>
                  <a:pt x="142" y="52"/>
                </a:cubicBezTo>
                <a:cubicBezTo>
                  <a:pt x="142" y="52"/>
                  <a:pt x="142" y="51"/>
                  <a:pt x="142" y="51"/>
                </a:cubicBezTo>
                <a:cubicBezTo>
                  <a:pt x="142" y="51"/>
                  <a:pt x="142" y="52"/>
                  <a:pt x="142" y="51"/>
                </a:cubicBezTo>
                <a:cubicBezTo>
                  <a:pt x="142" y="51"/>
                  <a:pt x="140" y="50"/>
                  <a:pt x="140" y="49"/>
                </a:cubicBezTo>
                <a:cubicBezTo>
                  <a:pt x="139" y="49"/>
                  <a:pt x="139" y="50"/>
                  <a:pt x="139" y="51"/>
                </a:cubicBezTo>
                <a:cubicBezTo>
                  <a:pt x="139" y="52"/>
                  <a:pt x="140" y="53"/>
                  <a:pt x="140" y="54"/>
                </a:cubicBezTo>
                <a:cubicBezTo>
                  <a:pt x="141" y="54"/>
                  <a:pt x="141" y="56"/>
                  <a:pt x="142" y="57"/>
                </a:cubicBezTo>
                <a:cubicBezTo>
                  <a:pt x="142" y="57"/>
                  <a:pt x="142" y="57"/>
                  <a:pt x="142" y="58"/>
                </a:cubicBezTo>
                <a:cubicBezTo>
                  <a:pt x="139" y="57"/>
                  <a:pt x="141" y="55"/>
                  <a:pt x="139" y="53"/>
                </a:cubicBezTo>
                <a:cubicBezTo>
                  <a:pt x="138" y="53"/>
                  <a:pt x="138" y="52"/>
                  <a:pt x="138" y="51"/>
                </a:cubicBezTo>
                <a:cubicBezTo>
                  <a:pt x="138" y="51"/>
                  <a:pt x="138" y="50"/>
                  <a:pt x="138" y="50"/>
                </a:cubicBezTo>
                <a:cubicBezTo>
                  <a:pt x="138" y="49"/>
                  <a:pt x="138" y="49"/>
                  <a:pt x="138" y="49"/>
                </a:cubicBezTo>
                <a:cubicBezTo>
                  <a:pt x="138" y="48"/>
                  <a:pt x="138" y="47"/>
                  <a:pt x="137" y="47"/>
                </a:cubicBezTo>
                <a:cubicBezTo>
                  <a:pt x="137" y="47"/>
                  <a:pt x="137" y="47"/>
                  <a:pt x="137" y="47"/>
                </a:cubicBezTo>
                <a:cubicBezTo>
                  <a:pt x="136" y="48"/>
                  <a:pt x="135" y="45"/>
                  <a:pt x="135" y="45"/>
                </a:cubicBezTo>
                <a:cubicBezTo>
                  <a:pt x="134" y="44"/>
                  <a:pt x="134" y="44"/>
                  <a:pt x="133" y="43"/>
                </a:cubicBezTo>
                <a:cubicBezTo>
                  <a:pt x="133" y="43"/>
                  <a:pt x="131" y="43"/>
                  <a:pt x="131" y="44"/>
                </a:cubicBezTo>
                <a:cubicBezTo>
                  <a:pt x="131" y="44"/>
                  <a:pt x="129" y="46"/>
                  <a:pt x="128" y="47"/>
                </a:cubicBezTo>
                <a:cubicBezTo>
                  <a:pt x="128" y="47"/>
                  <a:pt x="128" y="48"/>
                  <a:pt x="128" y="47"/>
                </a:cubicBezTo>
                <a:cubicBezTo>
                  <a:pt x="127" y="48"/>
                  <a:pt x="128" y="49"/>
                  <a:pt x="127" y="50"/>
                </a:cubicBezTo>
                <a:cubicBezTo>
                  <a:pt x="127" y="50"/>
                  <a:pt x="127" y="53"/>
                  <a:pt x="126" y="53"/>
                </a:cubicBezTo>
                <a:cubicBezTo>
                  <a:pt x="125" y="53"/>
                  <a:pt x="124" y="49"/>
                  <a:pt x="124" y="48"/>
                </a:cubicBezTo>
                <a:cubicBezTo>
                  <a:pt x="123" y="47"/>
                  <a:pt x="123" y="45"/>
                  <a:pt x="122" y="44"/>
                </a:cubicBezTo>
                <a:cubicBezTo>
                  <a:pt x="122" y="44"/>
                  <a:pt x="121" y="44"/>
                  <a:pt x="121" y="44"/>
                </a:cubicBezTo>
                <a:cubicBezTo>
                  <a:pt x="121" y="44"/>
                  <a:pt x="120" y="43"/>
                  <a:pt x="121" y="43"/>
                </a:cubicBezTo>
                <a:cubicBezTo>
                  <a:pt x="120" y="42"/>
                  <a:pt x="119" y="42"/>
                  <a:pt x="119" y="41"/>
                </a:cubicBezTo>
                <a:cubicBezTo>
                  <a:pt x="119" y="41"/>
                  <a:pt x="116" y="41"/>
                  <a:pt x="116" y="41"/>
                </a:cubicBezTo>
                <a:cubicBezTo>
                  <a:pt x="115" y="41"/>
                  <a:pt x="114" y="41"/>
                  <a:pt x="113" y="40"/>
                </a:cubicBezTo>
                <a:cubicBezTo>
                  <a:pt x="112" y="40"/>
                  <a:pt x="111" y="41"/>
                  <a:pt x="111" y="40"/>
                </a:cubicBezTo>
                <a:cubicBezTo>
                  <a:pt x="110" y="39"/>
                  <a:pt x="110" y="39"/>
                  <a:pt x="109" y="38"/>
                </a:cubicBezTo>
                <a:cubicBezTo>
                  <a:pt x="109" y="38"/>
                  <a:pt x="108" y="38"/>
                  <a:pt x="108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39"/>
                  <a:pt x="110" y="42"/>
                  <a:pt x="111" y="42"/>
                </a:cubicBezTo>
                <a:cubicBezTo>
                  <a:pt x="112" y="42"/>
                  <a:pt x="112" y="41"/>
                  <a:pt x="113" y="40"/>
                </a:cubicBezTo>
                <a:cubicBezTo>
                  <a:pt x="113" y="42"/>
                  <a:pt x="113" y="42"/>
                  <a:pt x="115" y="43"/>
                </a:cubicBezTo>
                <a:cubicBezTo>
                  <a:pt x="115" y="44"/>
                  <a:pt x="114" y="45"/>
                  <a:pt x="113" y="45"/>
                </a:cubicBezTo>
                <a:cubicBezTo>
                  <a:pt x="112" y="47"/>
                  <a:pt x="111" y="48"/>
                  <a:pt x="109" y="49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8" y="49"/>
                  <a:pt x="107" y="49"/>
                  <a:pt x="106" y="50"/>
                </a:cubicBezTo>
                <a:cubicBezTo>
                  <a:pt x="106" y="50"/>
                  <a:pt x="106" y="49"/>
                  <a:pt x="105" y="49"/>
                </a:cubicBezTo>
                <a:cubicBezTo>
                  <a:pt x="105" y="47"/>
                  <a:pt x="105" y="47"/>
                  <a:pt x="104" y="45"/>
                </a:cubicBezTo>
                <a:cubicBezTo>
                  <a:pt x="103" y="44"/>
                  <a:pt x="102" y="43"/>
                  <a:pt x="102" y="41"/>
                </a:cubicBezTo>
                <a:cubicBezTo>
                  <a:pt x="101" y="41"/>
                  <a:pt x="101" y="41"/>
                  <a:pt x="101" y="41"/>
                </a:cubicBezTo>
                <a:cubicBezTo>
                  <a:pt x="101" y="40"/>
                  <a:pt x="100" y="40"/>
                  <a:pt x="100" y="39"/>
                </a:cubicBezTo>
                <a:cubicBezTo>
                  <a:pt x="100" y="39"/>
                  <a:pt x="100" y="39"/>
                  <a:pt x="100" y="39"/>
                </a:cubicBezTo>
                <a:cubicBezTo>
                  <a:pt x="99" y="39"/>
                  <a:pt x="99" y="39"/>
                  <a:pt x="99" y="39"/>
                </a:cubicBezTo>
                <a:cubicBezTo>
                  <a:pt x="100" y="40"/>
                  <a:pt x="101" y="41"/>
                  <a:pt x="101" y="42"/>
                </a:cubicBezTo>
                <a:cubicBezTo>
                  <a:pt x="101" y="43"/>
                  <a:pt x="102" y="46"/>
                  <a:pt x="103" y="46"/>
                </a:cubicBezTo>
                <a:cubicBezTo>
                  <a:pt x="103" y="46"/>
                  <a:pt x="103" y="47"/>
                  <a:pt x="103" y="48"/>
                </a:cubicBezTo>
                <a:cubicBezTo>
                  <a:pt x="103" y="48"/>
                  <a:pt x="104" y="48"/>
                  <a:pt x="104" y="48"/>
                </a:cubicBezTo>
                <a:cubicBezTo>
                  <a:pt x="105" y="49"/>
                  <a:pt x="106" y="49"/>
                  <a:pt x="105" y="50"/>
                </a:cubicBezTo>
                <a:cubicBezTo>
                  <a:pt x="106" y="50"/>
                  <a:pt x="107" y="51"/>
                  <a:pt x="108" y="51"/>
                </a:cubicBezTo>
                <a:cubicBezTo>
                  <a:pt x="108" y="51"/>
                  <a:pt x="110" y="50"/>
                  <a:pt x="110" y="50"/>
                </a:cubicBezTo>
                <a:cubicBezTo>
                  <a:pt x="111" y="51"/>
                  <a:pt x="109" y="54"/>
                  <a:pt x="109" y="55"/>
                </a:cubicBezTo>
                <a:cubicBezTo>
                  <a:pt x="107" y="56"/>
                  <a:pt x="106" y="58"/>
                  <a:pt x="104" y="60"/>
                </a:cubicBezTo>
                <a:cubicBezTo>
                  <a:pt x="103" y="63"/>
                  <a:pt x="103" y="63"/>
                  <a:pt x="103" y="63"/>
                </a:cubicBezTo>
                <a:cubicBezTo>
                  <a:pt x="103" y="63"/>
                  <a:pt x="104" y="68"/>
                  <a:pt x="104" y="68"/>
                </a:cubicBezTo>
                <a:cubicBezTo>
                  <a:pt x="104" y="69"/>
                  <a:pt x="103" y="69"/>
                  <a:pt x="102" y="70"/>
                </a:cubicBezTo>
                <a:cubicBezTo>
                  <a:pt x="101" y="71"/>
                  <a:pt x="100" y="71"/>
                  <a:pt x="100" y="72"/>
                </a:cubicBezTo>
                <a:cubicBezTo>
                  <a:pt x="101" y="73"/>
                  <a:pt x="101" y="74"/>
                  <a:pt x="101" y="75"/>
                </a:cubicBezTo>
                <a:cubicBezTo>
                  <a:pt x="100" y="75"/>
                  <a:pt x="99" y="75"/>
                  <a:pt x="99" y="76"/>
                </a:cubicBezTo>
                <a:cubicBezTo>
                  <a:pt x="99" y="76"/>
                  <a:pt x="99" y="78"/>
                  <a:pt x="98" y="79"/>
                </a:cubicBezTo>
                <a:cubicBezTo>
                  <a:pt x="96" y="80"/>
                  <a:pt x="93" y="82"/>
                  <a:pt x="91" y="81"/>
                </a:cubicBezTo>
                <a:cubicBezTo>
                  <a:pt x="91" y="81"/>
                  <a:pt x="91" y="81"/>
                  <a:pt x="90" y="81"/>
                </a:cubicBezTo>
                <a:cubicBezTo>
                  <a:pt x="90" y="80"/>
                  <a:pt x="90" y="78"/>
                  <a:pt x="90" y="78"/>
                </a:cubicBezTo>
                <a:cubicBezTo>
                  <a:pt x="89" y="77"/>
                  <a:pt x="89" y="76"/>
                  <a:pt x="88" y="75"/>
                </a:cubicBezTo>
                <a:cubicBezTo>
                  <a:pt x="88" y="74"/>
                  <a:pt x="88" y="73"/>
                  <a:pt x="87" y="71"/>
                </a:cubicBezTo>
                <a:cubicBezTo>
                  <a:pt x="86" y="70"/>
                  <a:pt x="88" y="68"/>
                  <a:pt x="87" y="67"/>
                </a:cubicBezTo>
                <a:cubicBezTo>
                  <a:pt x="88" y="66"/>
                  <a:pt x="88" y="66"/>
                  <a:pt x="88" y="65"/>
                </a:cubicBezTo>
                <a:cubicBezTo>
                  <a:pt x="88" y="65"/>
                  <a:pt x="88" y="64"/>
                  <a:pt x="88" y="64"/>
                </a:cubicBezTo>
                <a:cubicBezTo>
                  <a:pt x="88" y="63"/>
                  <a:pt x="87" y="62"/>
                  <a:pt x="87" y="62"/>
                </a:cubicBezTo>
                <a:cubicBezTo>
                  <a:pt x="87" y="62"/>
                  <a:pt x="86" y="60"/>
                  <a:pt x="86" y="60"/>
                </a:cubicBezTo>
                <a:cubicBezTo>
                  <a:pt x="85" y="59"/>
                  <a:pt x="85" y="59"/>
                  <a:pt x="86" y="58"/>
                </a:cubicBezTo>
                <a:cubicBezTo>
                  <a:pt x="86" y="58"/>
                  <a:pt x="86" y="56"/>
                  <a:pt x="86" y="56"/>
                </a:cubicBezTo>
                <a:cubicBezTo>
                  <a:pt x="85" y="56"/>
                  <a:pt x="85" y="55"/>
                  <a:pt x="85" y="55"/>
                </a:cubicBezTo>
                <a:cubicBezTo>
                  <a:pt x="84" y="56"/>
                  <a:pt x="84" y="55"/>
                  <a:pt x="83" y="54"/>
                </a:cubicBezTo>
                <a:cubicBezTo>
                  <a:pt x="82" y="54"/>
                  <a:pt x="82" y="54"/>
                  <a:pt x="81" y="54"/>
                </a:cubicBezTo>
                <a:cubicBezTo>
                  <a:pt x="80" y="55"/>
                  <a:pt x="77" y="55"/>
                  <a:pt x="75" y="55"/>
                </a:cubicBezTo>
                <a:cubicBezTo>
                  <a:pt x="75" y="55"/>
                  <a:pt x="72" y="53"/>
                  <a:pt x="72" y="53"/>
                </a:cubicBezTo>
                <a:cubicBezTo>
                  <a:pt x="72" y="52"/>
                  <a:pt x="71" y="51"/>
                  <a:pt x="71" y="51"/>
                </a:cubicBezTo>
                <a:cubicBezTo>
                  <a:pt x="70" y="50"/>
                  <a:pt x="70" y="49"/>
                  <a:pt x="70" y="48"/>
                </a:cubicBezTo>
                <a:cubicBezTo>
                  <a:pt x="70" y="47"/>
                  <a:pt x="71" y="45"/>
                  <a:pt x="70" y="44"/>
                </a:cubicBezTo>
                <a:cubicBezTo>
                  <a:pt x="69" y="43"/>
                  <a:pt x="71" y="42"/>
                  <a:pt x="72" y="41"/>
                </a:cubicBezTo>
                <a:cubicBezTo>
                  <a:pt x="72" y="40"/>
                  <a:pt x="72" y="40"/>
                  <a:pt x="72" y="40"/>
                </a:cubicBezTo>
                <a:cubicBezTo>
                  <a:pt x="72" y="40"/>
                  <a:pt x="73" y="39"/>
                  <a:pt x="73" y="39"/>
                </a:cubicBezTo>
                <a:cubicBezTo>
                  <a:pt x="74" y="39"/>
                  <a:pt x="74" y="39"/>
                  <a:pt x="74" y="38"/>
                </a:cubicBezTo>
                <a:cubicBezTo>
                  <a:pt x="75" y="37"/>
                  <a:pt x="74" y="36"/>
                  <a:pt x="75" y="36"/>
                </a:cubicBezTo>
                <a:cubicBezTo>
                  <a:pt x="76" y="35"/>
                  <a:pt x="77" y="34"/>
                  <a:pt x="77" y="34"/>
                </a:cubicBezTo>
                <a:cubicBezTo>
                  <a:pt x="76" y="34"/>
                  <a:pt x="77" y="33"/>
                  <a:pt x="76" y="33"/>
                </a:cubicBezTo>
                <a:cubicBezTo>
                  <a:pt x="75" y="33"/>
                  <a:pt x="75" y="32"/>
                  <a:pt x="75" y="32"/>
                </a:cubicBezTo>
                <a:cubicBezTo>
                  <a:pt x="75" y="30"/>
                  <a:pt x="75" y="29"/>
                  <a:pt x="77" y="29"/>
                </a:cubicBezTo>
                <a:cubicBezTo>
                  <a:pt x="77" y="29"/>
                  <a:pt x="82" y="29"/>
                  <a:pt x="80" y="27"/>
                </a:cubicBezTo>
                <a:cubicBezTo>
                  <a:pt x="79" y="26"/>
                  <a:pt x="78" y="26"/>
                  <a:pt x="78" y="26"/>
                </a:cubicBezTo>
                <a:cubicBezTo>
                  <a:pt x="78" y="25"/>
                  <a:pt x="79" y="26"/>
                  <a:pt x="79" y="25"/>
                </a:cubicBezTo>
                <a:cubicBezTo>
                  <a:pt x="80" y="25"/>
                  <a:pt x="79" y="25"/>
                  <a:pt x="80" y="25"/>
                </a:cubicBezTo>
                <a:cubicBezTo>
                  <a:pt x="80" y="24"/>
                  <a:pt x="81" y="25"/>
                  <a:pt x="81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82" y="23"/>
                  <a:pt x="83" y="23"/>
                  <a:pt x="83" y="23"/>
                </a:cubicBezTo>
                <a:cubicBezTo>
                  <a:pt x="83" y="23"/>
                  <a:pt x="83" y="23"/>
                  <a:pt x="84" y="23"/>
                </a:cubicBezTo>
                <a:cubicBezTo>
                  <a:pt x="83" y="22"/>
                  <a:pt x="86" y="22"/>
                  <a:pt x="85" y="21"/>
                </a:cubicBezTo>
                <a:cubicBezTo>
                  <a:pt x="85" y="22"/>
                  <a:pt x="84" y="20"/>
                  <a:pt x="85" y="20"/>
                </a:cubicBezTo>
                <a:cubicBezTo>
                  <a:pt x="85" y="19"/>
                  <a:pt x="87" y="21"/>
                  <a:pt x="86" y="21"/>
                </a:cubicBezTo>
                <a:cubicBezTo>
                  <a:pt x="88" y="21"/>
                  <a:pt x="86" y="19"/>
                  <a:pt x="86" y="19"/>
                </a:cubicBezTo>
                <a:cubicBezTo>
                  <a:pt x="86" y="19"/>
                  <a:pt x="85" y="19"/>
                  <a:pt x="85" y="19"/>
                </a:cubicBezTo>
                <a:cubicBezTo>
                  <a:pt x="84" y="19"/>
                  <a:pt x="83" y="18"/>
                  <a:pt x="84" y="17"/>
                </a:cubicBezTo>
                <a:cubicBezTo>
                  <a:pt x="85" y="16"/>
                  <a:pt x="88" y="15"/>
                  <a:pt x="88" y="13"/>
                </a:cubicBezTo>
                <a:cubicBezTo>
                  <a:pt x="88" y="13"/>
                  <a:pt x="88" y="13"/>
                  <a:pt x="87" y="13"/>
                </a:cubicBezTo>
                <a:cubicBezTo>
                  <a:pt x="87" y="13"/>
                  <a:pt x="89" y="13"/>
                  <a:pt x="89" y="13"/>
                </a:cubicBezTo>
                <a:cubicBezTo>
                  <a:pt x="89" y="12"/>
                  <a:pt x="90" y="12"/>
                  <a:pt x="90" y="12"/>
                </a:cubicBezTo>
                <a:cubicBezTo>
                  <a:pt x="90" y="12"/>
                  <a:pt x="92" y="11"/>
                  <a:pt x="93" y="11"/>
                </a:cubicBezTo>
                <a:cubicBezTo>
                  <a:pt x="93" y="11"/>
                  <a:pt x="94" y="12"/>
                  <a:pt x="95" y="12"/>
                </a:cubicBezTo>
                <a:cubicBezTo>
                  <a:pt x="95" y="12"/>
                  <a:pt x="95" y="12"/>
                  <a:pt x="95" y="12"/>
                </a:cubicBezTo>
                <a:cubicBezTo>
                  <a:pt x="96" y="13"/>
                  <a:pt x="97" y="13"/>
                  <a:pt x="98" y="13"/>
                </a:cubicBezTo>
                <a:cubicBezTo>
                  <a:pt x="98" y="13"/>
                  <a:pt x="99" y="13"/>
                  <a:pt x="99" y="13"/>
                </a:cubicBezTo>
                <a:cubicBezTo>
                  <a:pt x="99" y="14"/>
                  <a:pt x="100" y="13"/>
                  <a:pt x="100" y="14"/>
                </a:cubicBezTo>
                <a:cubicBezTo>
                  <a:pt x="100" y="15"/>
                  <a:pt x="97" y="14"/>
                  <a:pt x="97" y="14"/>
                </a:cubicBezTo>
                <a:cubicBezTo>
                  <a:pt x="97" y="15"/>
                  <a:pt x="97" y="16"/>
                  <a:pt x="98" y="16"/>
                </a:cubicBezTo>
                <a:cubicBezTo>
                  <a:pt x="98" y="16"/>
                  <a:pt x="98" y="15"/>
                  <a:pt x="98" y="15"/>
                </a:cubicBezTo>
                <a:cubicBezTo>
                  <a:pt x="98" y="15"/>
                  <a:pt x="99" y="15"/>
                  <a:pt x="99" y="15"/>
                </a:cubicBezTo>
                <a:cubicBezTo>
                  <a:pt x="99" y="14"/>
                  <a:pt x="101" y="14"/>
                  <a:pt x="101" y="14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1" y="14"/>
                  <a:pt x="100" y="13"/>
                  <a:pt x="100" y="13"/>
                </a:cubicBezTo>
                <a:cubicBezTo>
                  <a:pt x="101" y="12"/>
                  <a:pt x="102" y="13"/>
                  <a:pt x="102" y="14"/>
                </a:cubicBezTo>
                <a:cubicBezTo>
                  <a:pt x="102" y="14"/>
                  <a:pt x="103" y="14"/>
                  <a:pt x="103" y="13"/>
                </a:cubicBezTo>
                <a:cubicBezTo>
                  <a:pt x="103" y="13"/>
                  <a:pt x="104" y="13"/>
                  <a:pt x="105" y="13"/>
                </a:cubicBezTo>
                <a:cubicBezTo>
                  <a:pt x="106" y="12"/>
                  <a:pt x="107" y="12"/>
                  <a:pt x="107" y="12"/>
                </a:cubicBezTo>
                <a:cubicBezTo>
                  <a:pt x="107" y="12"/>
                  <a:pt x="106" y="12"/>
                  <a:pt x="106" y="11"/>
                </a:cubicBezTo>
                <a:cubicBezTo>
                  <a:pt x="106" y="11"/>
                  <a:pt x="111" y="11"/>
                  <a:pt x="111" y="12"/>
                </a:cubicBezTo>
                <a:cubicBezTo>
                  <a:pt x="111" y="12"/>
                  <a:pt x="111" y="12"/>
                  <a:pt x="111" y="12"/>
                </a:cubicBezTo>
                <a:cubicBezTo>
                  <a:pt x="110" y="11"/>
                  <a:pt x="109" y="10"/>
                  <a:pt x="110" y="9"/>
                </a:cubicBezTo>
                <a:cubicBezTo>
                  <a:pt x="109" y="10"/>
                  <a:pt x="110" y="8"/>
                  <a:pt x="110" y="8"/>
                </a:cubicBezTo>
                <a:cubicBezTo>
                  <a:pt x="110" y="8"/>
                  <a:pt x="110" y="8"/>
                  <a:pt x="110" y="8"/>
                </a:cubicBezTo>
                <a:cubicBezTo>
                  <a:pt x="111" y="8"/>
                  <a:pt x="111" y="8"/>
                  <a:pt x="112" y="8"/>
                </a:cubicBezTo>
                <a:cubicBezTo>
                  <a:pt x="112" y="9"/>
                  <a:pt x="112" y="9"/>
                  <a:pt x="112" y="10"/>
                </a:cubicBezTo>
                <a:cubicBezTo>
                  <a:pt x="113" y="11"/>
                  <a:pt x="114" y="13"/>
                  <a:pt x="113" y="13"/>
                </a:cubicBezTo>
                <a:cubicBezTo>
                  <a:pt x="114" y="13"/>
                  <a:pt x="113" y="12"/>
                  <a:pt x="113" y="11"/>
                </a:cubicBezTo>
                <a:cubicBezTo>
                  <a:pt x="113" y="11"/>
                  <a:pt x="114" y="11"/>
                  <a:pt x="114" y="11"/>
                </a:cubicBezTo>
                <a:cubicBezTo>
                  <a:pt x="113" y="11"/>
                  <a:pt x="111" y="9"/>
                  <a:pt x="112" y="8"/>
                </a:cubicBezTo>
                <a:cubicBezTo>
                  <a:pt x="113" y="8"/>
                  <a:pt x="113" y="8"/>
                  <a:pt x="112" y="8"/>
                </a:cubicBezTo>
                <a:cubicBezTo>
                  <a:pt x="112" y="7"/>
                  <a:pt x="113" y="8"/>
                  <a:pt x="113" y="8"/>
                </a:cubicBezTo>
                <a:cubicBezTo>
                  <a:pt x="113" y="8"/>
                  <a:pt x="113" y="9"/>
                  <a:pt x="113" y="9"/>
                </a:cubicBezTo>
                <a:cubicBezTo>
                  <a:pt x="113" y="9"/>
                  <a:pt x="113" y="8"/>
                  <a:pt x="113" y="8"/>
                </a:cubicBezTo>
                <a:cubicBezTo>
                  <a:pt x="114" y="8"/>
                  <a:pt x="115" y="8"/>
                  <a:pt x="116" y="8"/>
                </a:cubicBezTo>
                <a:cubicBezTo>
                  <a:pt x="115" y="7"/>
                  <a:pt x="114" y="6"/>
                  <a:pt x="116" y="6"/>
                </a:cubicBezTo>
                <a:cubicBezTo>
                  <a:pt x="116" y="6"/>
                  <a:pt x="117" y="6"/>
                  <a:pt x="117" y="6"/>
                </a:cubicBezTo>
                <a:cubicBezTo>
                  <a:pt x="116" y="5"/>
                  <a:pt x="118" y="4"/>
                  <a:pt x="119" y="4"/>
                </a:cubicBezTo>
                <a:cubicBezTo>
                  <a:pt x="119" y="3"/>
                  <a:pt x="121" y="2"/>
                  <a:pt x="121" y="2"/>
                </a:cubicBezTo>
                <a:cubicBezTo>
                  <a:pt x="122" y="2"/>
                  <a:pt x="122" y="1"/>
                  <a:pt x="122" y="1"/>
                </a:cubicBezTo>
                <a:cubicBezTo>
                  <a:pt x="122" y="1"/>
                  <a:pt x="124" y="0"/>
                  <a:pt x="123" y="1"/>
                </a:cubicBezTo>
                <a:cubicBezTo>
                  <a:pt x="123" y="1"/>
                  <a:pt x="125" y="2"/>
                  <a:pt x="125" y="2"/>
                </a:cubicBezTo>
                <a:cubicBezTo>
                  <a:pt x="127" y="3"/>
                  <a:pt x="127" y="4"/>
                  <a:pt x="125" y="6"/>
                </a:cubicBezTo>
                <a:cubicBezTo>
                  <a:pt x="126" y="6"/>
                  <a:pt x="126" y="5"/>
                  <a:pt x="127" y="5"/>
                </a:cubicBezTo>
                <a:cubicBezTo>
                  <a:pt x="127" y="5"/>
                  <a:pt x="127" y="4"/>
                  <a:pt x="127" y="5"/>
                </a:cubicBezTo>
                <a:cubicBezTo>
                  <a:pt x="127" y="5"/>
                  <a:pt x="128" y="5"/>
                  <a:pt x="128" y="5"/>
                </a:cubicBezTo>
                <a:cubicBezTo>
                  <a:pt x="128" y="5"/>
                  <a:pt x="131" y="6"/>
                  <a:pt x="132" y="5"/>
                </a:cubicBezTo>
                <a:cubicBezTo>
                  <a:pt x="133" y="5"/>
                  <a:pt x="132" y="4"/>
                  <a:pt x="133" y="4"/>
                </a:cubicBezTo>
                <a:cubicBezTo>
                  <a:pt x="134" y="4"/>
                  <a:pt x="136" y="4"/>
                  <a:pt x="136" y="5"/>
                </a:cubicBezTo>
                <a:cubicBezTo>
                  <a:pt x="136" y="5"/>
                  <a:pt x="136" y="7"/>
                  <a:pt x="137" y="7"/>
                </a:cubicBezTo>
                <a:cubicBezTo>
                  <a:pt x="137" y="7"/>
                  <a:pt x="137" y="7"/>
                  <a:pt x="137" y="7"/>
                </a:cubicBezTo>
                <a:cubicBezTo>
                  <a:pt x="137" y="7"/>
                  <a:pt x="137" y="7"/>
                  <a:pt x="137" y="7"/>
                </a:cubicBezTo>
                <a:cubicBezTo>
                  <a:pt x="137" y="7"/>
                  <a:pt x="138" y="7"/>
                  <a:pt x="138" y="6"/>
                </a:cubicBezTo>
                <a:cubicBezTo>
                  <a:pt x="138" y="6"/>
                  <a:pt x="138" y="6"/>
                  <a:pt x="138" y="7"/>
                </a:cubicBezTo>
                <a:cubicBezTo>
                  <a:pt x="139" y="7"/>
                  <a:pt x="140" y="7"/>
                  <a:pt x="140" y="5"/>
                </a:cubicBezTo>
                <a:cubicBezTo>
                  <a:pt x="140" y="5"/>
                  <a:pt x="141" y="5"/>
                  <a:pt x="141" y="5"/>
                </a:cubicBezTo>
                <a:cubicBezTo>
                  <a:pt x="141" y="5"/>
                  <a:pt x="141" y="5"/>
                  <a:pt x="141" y="5"/>
                </a:cubicBezTo>
                <a:cubicBezTo>
                  <a:pt x="141" y="5"/>
                  <a:pt x="141" y="5"/>
                  <a:pt x="141" y="5"/>
                </a:cubicBezTo>
                <a:cubicBezTo>
                  <a:pt x="141" y="5"/>
                  <a:pt x="141" y="5"/>
                  <a:pt x="141" y="5"/>
                </a:cubicBezTo>
                <a:cubicBezTo>
                  <a:pt x="143" y="6"/>
                  <a:pt x="144" y="7"/>
                  <a:pt x="145" y="8"/>
                </a:cubicBezTo>
                <a:cubicBezTo>
                  <a:pt x="145" y="7"/>
                  <a:pt x="146" y="7"/>
                  <a:pt x="146" y="7"/>
                </a:cubicBezTo>
                <a:cubicBezTo>
                  <a:pt x="147" y="7"/>
                  <a:pt x="148" y="7"/>
                  <a:pt x="148" y="7"/>
                </a:cubicBezTo>
                <a:cubicBezTo>
                  <a:pt x="149" y="7"/>
                  <a:pt x="149" y="8"/>
                  <a:pt x="149" y="8"/>
                </a:cubicBezTo>
                <a:cubicBezTo>
                  <a:pt x="149" y="9"/>
                  <a:pt x="154" y="6"/>
                  <a:pt x="153" y="8"/>
                </a:cubicBezTo>
                <a:cubicBezTo>
                  <a:pt x="154" y="8"/>
                  <a:pt x="154" y="8"/>
                  <a:pt x="154" y="8"/>
                </a:cubicBezTo>
                <a:cubicBezTo>
                  <a:pt x="154" y="8"/>
                  <a:pt x="153" y="7"/>
                  <a:pt x="154" y="7"/>
                </a:cubicBezTo>
                <a:cubicBezTo>
                  <a:pt x="154" y="7"/>
                  <a:pt x="154" y="7"/>
                  <a:pt x="154" y="7"/>
                </a:cubicBezTo>
                <a:cubicBezTo>
                  <a:pt x="156" y="7"/>
                  <a:pt x="157" y="6"/>
                  <a:pt x="158" y="7"/>
                </a:cubicBezTo>
                <a:cubicBezTo>
                  <a:pt x="160" y="7"/>
                  <a:pt x="161" y="7"/>
                  <a:pt x="163" y="7"/>
                </a:cubicBezTo>
                <a:cubicBezTo>
                  <a:pt x="163" y="7"/>
                  <a:pt x="164" y="8"/>
                  <a:pt x="165" y="8"/>
                </a:cubicBezTo>
                <a:cubicBezTo>
                  <a:pt x="166" y="7"/>
                  <a:pt x="168" y="7"/>
                  <a:pt x="168" y="7"/>
                </a:cubicBezTo>
                <a:cubicBezTo>
                  <a:pt x="169" y="7"/>
                  <a:pt x="169" y="8"/>
                  <a:pt x="169" y="8"/>
                </a:cubicBezTo>
                <a:cubicBezTo>
                  <a:pt x="169" y="8"/>
                  <a:pt x="169" y="8"/>
                  <a:pt x="169" y="9"/>
                </a:cubicBezTo>
                <a:cubicBezTo>
                  <a:pt x="169" y="9"/>
                  <a:pt x="168" y="9"/>
                  <a:pt x="168" y="9"/>
                </a:cubicBezTo>
                <a:close/>
                <a:moveTo>
                  <a:pt x="87" y="22"/>
                </a:moveTo>
                <a:cubicBezTo>
                  <a:pt x="87" y="22"/>
                  <a:pt x="89" y="22"/>
                  <a:pt x="90" y="21"/>
                </a:cubicBezTo>
                <a:cubicBezTo>
                  <a:pt x="90" y="21"/>
                  <a:pt x="91" y="21"/>
                  <a:pt x="91" y="21"/>
                </a:cubicBezTo>
                <a:cubicBezTo>
                  <a:pt x="92" y="21"/>
                  <a:pt x="91" y="19"/>
                  <a:pt x="92" y="20"/>
                </a:cubicBezTo>
                <a:cubicBezTo>
                  <a:pt x="93" y="20"/>
                  <a:pt x="93" y="19"/>
                  <a:pt x="92" y="19"/>
                </a:cubicBezTo>
                <a:cubicBezTo>
                  <a:pt x="92" y="18"/>
                  <a:pt x="95" y="19"/>
                  <a:pt x="95" y="18"/>
                </a:cubicBezTo>
                <a:cubicBezTo>
                  <a:pt x="93" y="18"/>
                  <a:pt x="92" y="19"/>
                  <a:pt x="91" y="17"/>
                </a:cubicBezTo>
                <a:cubicBezTo>
                  <a:pt x="91" y="16"/>
                  <a:pt x="93" y="16"/>
                  <a:pt x="92" y="15"/>
                </a:cubicBezTo>
                <a:cubicBezTo>
                  <a:pt x="92" y="15"/>
                  <a:pt x="88" y="17"/>
                  <a:pt x="90" y="18"/>
                </a:cubicBezTo>
                <a:cubicBezTo>
                  <a:pt x="91" y="18"/>
                  <a:pt x="89" y="20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8" y="21"/>
                  <a:pt x="87" y="21"/>
                  <a:pt x="87" y="21"/>
                </a:cubicBezTo>
                <a:cubicBezTo>
                  <a:pt x="87" y="21"/>
                  <a:pt x="87" y="21"/>
                  <a:pt x="87" y="22"/>
                </a:cubicBezTo>
                <a:close/>
                <a:moveTo>
                  <a:pt x="85" y="25"/>
                </a:moveTo>
                <a:cubicBezTo>
                  <a:pt x="85" y="25"/>
                  <a:pt x="85" y="25"/>
                  <a:pt x="85" y="25"/>
                </a:cubicBezTo>
                <a:close/>
                <a:moveTo>
                  <a:pt x="88" y="50"/>
                </a:moveTo>
                <a:cubicBezTo>
                  <a:pt x="88" y="50"/>
                  <a:pt x="88" y="50"/>
                  <a:pt x="88" y="50"/>
                </a:cubicBezTo>
                <a:cubicBezTo>
                  <a:pt x="89" y="50"/>
                  <a:pt x="89" y="50"/>
                  <a:pt x="88" y="50"/>
                </a:cubicBezTo>
                <a:close/>
                <a:moveTo>
                  <a:pt x="100" y="60"/>
                </a:moveTo>
                <a:cubicBezTo>
                  <a:pt x="100" y="59"/>
                  <a:pt x="100" y="59"/>
                  <a:pt x="100" y="58"/>
                </a:cubicBezTo>
                <a:cubicBezTo>
                  <a:pt x="99" y="58"/>
                  <a:pt x="98" y="59"/>
                  <a:pt x="100" y="60"/>
                </a:cubicBezTo>
                <a:close/>
                <a:moveTo>
                  <a:pt x="100" y="35"/>
                </a:moveTo>
                <a:cubicBezTo>
                  <a:pt x="100" y="33"/>
                  <a:pt x="99" y="35"/>
                  <a:pt x="98" y="34"/>
                </a:cubicBezTo>
                <a:cubicBezTo>
                  <a:pt x="97" y="33"/>
                  <a:pt x="97" y="34"/>
                  <a:pt x="96" y="33"/>
                </a:cubicBezTo>
                <a:cubicBezTo>
                  <a:pt x="96" y="34"/>
                  <a:pt x="96" y="34"/>
                  <a:pt x="96" y="34"/>
                </a:cubicBezTo>
                <a:cubicBezTo>
                  <a:pt x="95" y="33"/>
                  <a:pt x="95" y="32"/>
                  <a:pt x="95" y="32"/>
                </a:cubicBezTo>
                <a:cubicBezTo>
                  <a:pt x="95" y="32"/>
                  <a:pt x="95" y="31"/>
                  <a:pt x="95" y="31"/>
                </a:cubicBezTo>
                <a:cubicBezTo>
                  <a:pt x="95" y="31"/>
                  <a:pt x="93" y="30"/>
                  <a:pt x="94" y="31"/>
                </a:cubicBezTo>
                <a:cubicBezTo>
                  <a:pt x="93" y="31"/>
                  <a:pt x="93" y="31"/>
                  <a:pt x="93" y="31"/>
                </a:cubicBezTo>
                <a:cubicBezTo>
                  <a:pt x="93" y="31"/>
                  <a:pt x="93" y="32"/>
                  <a:pt x="94" y="32"/>
                </a:cubicBezTo>
                <a:cubicBezTo>
                  <a:pt x="94" y="32"/>
                  <a:pt x="93" y="33"/>
                  <a:pt x="93" y="33"/>
                </a:cubicBezTo>
                <a:cubicBezTo>
                  <a:pt x="93" y="33"/>
                  <a:pt x="93" y="33"/>
                  <a:pt x="93" y="33"/>
                </a:cubicBezTo>
                <a:cubicBezTo>
                  <a:pt x="92" y="34"/>
                  <a:pt x="91" y="31"/>
                  <a:pt x="91" y="31"/>
                </a:cubicBezTo>
                <a:cubicBezTo>
                  <a:pt x="91" y="31"/>
                  <a:pt x="91" y="31"/>
                  <a:pt x="91" y="31"/>
                </a:cubicBezTo>
                <a:cubicBezTo>
                  <a:pt x="90" y="29"/>
                  <a:pt x="90" y="30"/>
                  <a:pt x="89" y="29"/>
                </a:cubicBezTo>
                <a:cubicBezTo>
                  <a:pt x="89" y="28"/>
                  <a:pt x="88" y="28"/>
                  <a:pt x="88" y="28"/>
                </a:cubicBezTo>
                <a:cubicBezTo>
                  <a:pt x="88" y="28"/>
                  <a:pt x="88" y="28"/>
                  <a:pt x="88" y="28"/>
                </a:cubicBezTo>
                <a:cubicBezTo>
                  <a:pt x="88" y="27"/>
                  <a:pt x="88" y="27"/>
                  <a:pt x="88" y="27"/>
                </a:cubicBezTo>
                <a:cubicBezTo>
                  <a:pt x="88" y="27"/>
                  <a:pt x="88" y="27"/>
                  <a:pt x="88" y="27"/>
                </a:cubicBezTo>
                <a:cubicBezTo>
                  <a:pt x="86" y="27"/>
                  <a:pt x="90" y="31"/>
                  <a:pt x="90" y="31"/>
                </a:cubicBezTo>
                <a:cubicBezTo>
                  <a:pt x="89" y="30"/>
                  <a:pt x="90" y="33"/>
                  <a:pt x="89" y="32"/>
                </a:cubicBezTo>
                <a:cubicBezTo>
                  <a:pt x="89" y="33"/>
                  <a:pt x="87" y="35"/>
                  <a:pt x="87" y="33"/>
                </a:cubicBezTo>
                <a:cubicBezTo>
                  <a:pt x="87" y="31"/>
                  <a:pt x="90" y="33"/>
                  <a:pt x="89" y="31"/>
                </a:cubicBezTo>
                <a:cubicBezTo>
                  <a:pt x="88" y="31"/>
                  <a:pt x="85" y="28"/>
                  <a:pt x="85" y="28"/>
                </a:cubicBezTo>
                <a:cubicBezTo>
                  <a:pt x="84" y="29"/>
                  <a:pt x="84" y="29"/>
                  <a:pt x="83" y="29"/>
                </a:cubicBezTo>
                <a:cubicBezTo>
                  <a:pt x="82" y="29"/>
                  <a:pt x="83" y="30"/>
                  <a:pt x="82" y="30"/>
                </a:cubicBezTo>
                <a:cubicBezTo>
                  <a:pt x="80" y="31"/>
                  <a:pt x="81" y="32"/>
                  <a:pt x="80" y="33"/>
                </a:cubicBezTo>
                <a:cubicBezTo>
                  <a:pt x="79" y="33"/>
                  <a:pt x="78" y="33"/>
                  <a:pt x="77" y="34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9" y="34"/>
                  <a:pt x="79" y="34"/>
                </a:cubicBezTo>
                <a:cubicBezTo>
                  <a:pt x="80" y="33"/>
                  <a:pt x="82" y="33"/>
                  <a:pt x="83" y="33"/>
                </a:cubicBezTo>
                <a:cubicBezTo>
                  <a:pt x="84" y="33"/>
                  <a:pt x="86" y="33"/>
                  <a:pt x="86" y="33"/>
                </a:cubicBezTo>
                <a:cubicBezTo>
                  <a:pt x="87" y="33"/>
                  <a:pt x="86" y="35"/>
                  <a:pt x="86" y="35"/>
                </a:cubicBezTo>
                <a:cubicBezTo>
                  <a:pt x="86" y="36"/>
                  <a:pt x="88" y="36"/>
                  <a:pt x="89" y="36"/>
                </a:cubicBezTo>
                <a:cubicBezTo>
                  <a:pt x="89" y="36"/>
                  <a:pt x="90" y="37"/>
                  <a:pt x="91" y="38"/>
                </a:cubicBezTo>
                <a:cubicBezTo>
                  <a:pt x="91" y="38"/>
                  <a:pt x="93" y="35"/>
                  <a:pt x="93" y="36"/>
                </a:cubicBezTo>
                <a:cubicBezTo>
                  <a:pt x="94" y="37"/>
                  <a:pt x="96" y="37"/>
                  <a:pt x="97" y="37"/>
                </a:cubicBezTo>
                <a:cubicBezTo>
                  <a:pt x="97" y="37"/>
                  <a:pt x="97" y="37"/>
                  <a:pt x="98" y="37"/>
                </a:cubicBezTo>
                <a:cubicBezTo>
                  <a:pt x="98" y="37"/>
                  <a:pt x="100" y="37"/>
                  <a:pt x="100" y="37"/>
                </a:cubicBezTo>
                <a:cubicBezTo>
                  <a:pt x="100" y="37"/>
                  <a:pt x="101" y="35"/>
                  <a:pt x="100" y="35"/>
                </a:cubicBezTo>
                <a:close/>
                <a:moveTo>
                  <a:pt x="102" y="29"/>
                </a:moveTo>
                <a:cubicBezTo>
                  <a:pt x="102" y="29"/>
                  <a:pt x="102" y="29"/>
                  <a:pt x="102" y="29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101" y="28"/>
                  <a:pt x="99" y="27"/>
                  <a:pt x="101" y="26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1" y="26"/>
                  <a:pt x="100" y="27"/>
                  <a:pt x="99" y="27"/>
                </a:cubicBezTo>
                <a:cubicBezTo>
                  <a:pt x="99" y="28"/>
                  <a:pt x="100" y="27"/>
                  <a:pt x="100" y="28"/>
                </a:cubicBezTo>
                <a:cubicBezTo>
                  <a:pt x="100" y="29"/>
                  <a:pt x="98" y="28"/>
                  <a:pt x="98" y="28"/>
                </a:cubicBezTo>
                <a:cubicBezTo>
                  <a:pt x="98" y="27"/>
                  <a:pt x="98" y="27"/>
                  <a:pt x="98" y="27"/>
                </a:cubicBezTo>
                <a:cubicBezTo>
                  <a:pt x="97" y="26"/>
                  <a:pt x="95" y="29"/>
                  <a:pt x="96" y="30"/>
                </a:cubicBezTo>
                <a:cubicBezTo>
                  <a:pt x="96" y="31"/>
                  <a:pt x="98" y="30"/>
                  <a:pt x="98" y="30"/>
                </a:cubicBezTo>
                <a:cubicBezTo>
                  <a:pt x="99" y="30"/>
                  <a:pt x="100" y="30"/>
                  <a:pt x="101" y="30"/>
                </a:cubicBezTo>
                <a:cubicBezTo>
                  <a:pt x="103" y="31"/>
                  <a:pt x="104" y="29"/>
                  <a:pt x="102" y="29"/>
                </a:cubicBezTo>
                <a:close/>
                <a:moveTo>
                  <a:pt x="110" y="33"/>
                </a:moveTo>
                <a:cubicBezTo>
                  <a:pt x="110" y="33"/>
                  <a:pt x="110" y="30"/>
                  <a:pt x="109" y="30"/>
                </a:cubicBezTo>
                <a:cubicBezTo>
                  <a:pt x="109" y="29"/>
                  <a:pt x="107" y="29"/>
                  <a:pt x="108" y="28"/>
                </a:cubicBezTo>
                <a:cubicBezTo>
                  <a:pt x="108" y="27"/>
                  <a:pt x="108" y="27"/>
                  <a:pt x="109" y="28"/>
                </a:cubicBezTo>
                <a:cubicBezTo>
                  <a:pt x="109" y="26"/>
                  <a:pt x="106" y="27"/>
                  <a:pt x="106" y="28"/>
                </a:cubicBezTo>
                <a:cubicBezTo>
                  <a:pt x="106" y="29"/>
                  <a:pt x="107" y="31"/>
                  <a:pt x="108" y="31"/>
                </a:cubicBezTo>
                <a:cubicBezTo>
                  <a:pt x="106" y="31"/>
                  <a:pt x="108" y="33"/>
                  <a:pt x="109" y="33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110" y="33"/>
                  <a:pt x="110" y="33"/>
                  <a:pt x="110" y="33"/>
                </a:cubicBezTo>
                <a:close/>
                <a:moveTo>
                  <a:pt x="77" y="34"/>
                </a:move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7" y="34"/>
                  <a:pt x="77" y="34"/>
                </a:cubicBezTo>
                <a:close/>
                <a:moveTo>
                  <a:pt x="109" y="33"/>
                </a:moveTo>
                <a:cubicBezTo>
                  <a:pt x="109" y="33"/>
                  <a:pt x="109" y="33"/>
                  <a:pt x="109" y="33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109" y="33"/>
                  <a:pt x="109" y="33"/>
                  <a:pt x="109" y="33"/>
                </a:cubicBezTo>
                <a:close/>
                <a:moveTo>
                  <a:pt x="100" y="60"/>
                </a:moveTo>
                <a:cubicBezTo>
                  <a:pt x="100" y="59"/>
                  <a:pt x="99" y="60"/>
                  <a:pt x="100" y="60"/>
                </a:cubicBezTo>
                <a:close/>
                <a:moveTo>
                  <a:pt x="94" y="33"/>
                </a:moveTo>
                <a:cubicBezTo>
                  <a:pt x="94" y="33"/>
                  <a:pt x="94" y="33"/>
                  <a:pt x="94" y="32"/>
                </a:cubicBezTo>
                <a:cubicBezTo>
                  <a:pt x="94" y="33"/>
                  <a:pt x="94" y="33"/>
                  <a:pt x="94" y="33"/>
                </a:cubicBezTo>
                <a:cubicBezTo>
                  <a:pt x="94" y="33"/>
                  <a:pt x="94" y="33"/>
                  <a:pt x="94" y="33"/>
                </a:cubicBezTo>
                <a:close/>
                <a:moveTo>
                  <a:pt x="94" y="32"/>
                </a:moveTo>
                <a:cubicBezTo>
                  <a:pt x="94" y="32"/>
                  <a:pt x="94" y="32"/>
                  <a:pt x="94" y="32"/>
                </a:cubicBezTo>
                <a:cubicBezTo>
                  <a:pt x="94" y="32"/>
                  <a:pt x="94" y="32"/>
                  <a:pt x="94" y="32"/>
                </a:cubicBezTo>
                <a:close/>
                <a:moveTo>
                  <a:pt x="88" y="21"/>
                </a:moveTo>
                <a:cubicBezTo>
                  <a:pt x="88" y="21"/>
                  <a:pt x="88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lose/>
                <a:moveTo>
                  <a:pt x="169" y="10"/>
                </a:moveTo>
                <a:cubicBezTo>
                  <a:pt x="169" y="10"/>
                  <a:pt x="169" y="10"/>
                  <a:pt x="169" y="10"/>
                </a:cubicBezTo>
                <a:cubicBezTo>
                  <a:pt x="169" y="10"/>
                  <a:pt x="169" y="10"/>
                  <a:pt x="169" y="10"/>
                </a:cubicBezTo>
                <a:close/>
                <a:moveTo>
                  <a:pt x="96" y="14"/>
                </a:moveTo>
                <a:cubicBezTo>
                  <a:pt x="96" y="14"/>
                  <a:pt x="96" y="14"/>
                  <a:pt x="96" y="14"/>
                </a:cubicBezTo>
                <a:close/>
                <a:moveTo>
                  <a:pt x="109" y="67"/>
                </a:moveTo>
                <a:cubicBezTo>
                  <a:pt x="110" y="67"/>
                  <a:pt x="109" y="66"/>
                  <a:pt x="109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8" y="67"/>
                  <a:pt x="108" y="68"/>
                  <a:pt x="108" y="68"/>
                </a:cubicBezTo>
                <a:cubicBezTo>
                  <a:pt x="106" y="69"/>
                  <a:pt x="105" y="69"/>
                  <a:pt x="106" y="71"/>
                </a:cubicBezTo>
                <a:cubicBezTo>
                  <a:pt x="106" y="71"/>
                  <a:pt x="106" y="72"/>
                  <a:pt x="106" y="72"/>
                </a:cubicBezTo>
                <a:cubicBezTo>
                  <a:pt x="106" y="72"/>
                  <a:pt x="106" y="73"/>
                  <a:pt x="105" y="73"/>
                </a:cubicBezTo>
                <a:cubicBezTo>
                  <a:pt x="105" y="73"/>
                  <a:pt x="105" y="75"/>
                  <a:pt x="106" y="75"/>
                </a:cubicBezTo>
                <a:cubicBezTo>
                  <a:pt x="107" y="77"/>
                  <a:pt x="107" y="74"/>
                  <a:pt x="108" y="73"/>
                </a:cubicBezTo>
                <a:cubicBezTo>
                  <a:pt x="108" y="73"/>
                  <a:pt x="110" y="68"/>
                  <a:pt x="110" y="68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09" y="68"/>
                  <a:pt x="110" y="67"/>
                  <a:pt x="109" y="67"/>
                </a:cubicBezTo>
                <a:close/>
                <a:moveTo>
                  <a:pt x="106" y="69"/>
                </a:moveTo>
                <a:cubicBezTo>
                  <a:pt x="106" y="69"/>
                  <a:pt x="106" y="69"/>
                  <a:pt x="106" y="69"/>
                </a:cubicBezTo>
                <a:close/>
                <a:moveTo>
                  <a:pt x="149" y="61"/>
                </a:moveTo>
                <a:cubicBezTo>
                  <a:pt x="149" y="61"/>
                  <a:pt x="150" y="59"/>
                  <a:pt x="150" y="59"/>
                </a:cubicBezTo>
                <a:cubicBezTo>
                  <a:pt x="150" y="58"/>
                  <a:pt x="150" y="58"/>
                  <a:pt x="151" y="58"/>
                </a:cubicBezTo>
                <a:cubicBezTo>
                  <a:pt x="151" y="57"/>
                  <a:pt x="150" y="57"/>
                  <a:pt x="150" y="57"/>
                </a:cubicBezTo>
                <a:cubicBezTo>
                  <a:pt x="150" y="56"/>
                  <a:pt x="150" y="54"/>
                  <a:pt x="151" y="54"/>
                </a:cubicBezTo>
                <a:cubicBezTo>
                  <a:pt x="150" y="54"/>
                  <a:pt x="149" y="53"/>
                  <a:pt x="149" y="54"/>
                </a:cubicBezTo>
                <a:cubicBezTo>
                  <a:pt x="148" y="55"/>
                  <a:pt x="146" y="57"/>
                  <a:pt x="145" y="57"/>
                </a:cubicBezTo>
                <a:cubicBezTo>
                  <a:pt x="145" y="57"/>
                  <a:pt x="145" y="57"/>
                  <a:pt x="145" y="57"/>
                </a:cubicBezTo>
                <a:cubicBezTo>
                  <a:pt x="145" y="58"/>
                  <a:pt x="145" y="59"/>
                  <a:pt x="146" y="60"/>
                </a:cubicBezTo>
                <a:cubicBezTo>
                  <a:pt x="146" y="61"/>
                  <a:pt x="148" y="60"/>
                  <a:pt x="149" y="61"/>
                </a:cubicBezTo>
                <a:cubicBezTo>
                  <a:pt x="149" y="61"/>
                  <a:pt x="149" y="61"/>
                  <a:pt x="149" y="61"/>
                </a:cubicBezTo>
                <a:close/>
                <a:moveTo>
                  <a:pt x="145" y="57"/>
                </a:moveTo>
                <a:cubicBezTo>
                  <a:pt x="145" y="57"/>
                  <a:pt x="145" y="57"/>
                  <a:pt x="145" y="57"/>
                </a:cubicBezTo>
                <a:cubicBezTo>
                  <a:pt x="146" y="57"/>
                  <a:pt x="146" y="56"/>
                  <a:pt x="145" y="57"/>
                </a:cubicBezTo>
                <a:close/>
                <a:moveTo>
                  <a:pt x="146" y="60"/>
                </a:moveTo>
                <a:cubicBezTo>
                  <a:pt x="146" y="60"/>
                  <a:pt x="146" y="60"/>
                  <a:pt x="146" y="60"/>
                </a:cubicBezTo>
                <a:close/>
                <a:moveTo>
                  <a:pt x="143" y="62"/>
                </a:moveTo>
                <a:cubicBezTo>
                  <a:pt x="143" y="62"/>
                  <a:pt x="143" y="60"/>
                  <a:pt x="143" y="60"/>
                </a:cubicBezTo>
                <a:cubicBezTo>
                  <a:pt x="143" y="60"/>
                  <a:pt x="143" y="60"/>
                  <a:pt x="144" y="60"/>
                </a:cubicBezTo>
                <a:cubicBezTo>
                  <a:pt x="144" y="60"/>
                  <a:pt x="142" y="58"/>
                  <a:pt x="143" y="60"/>
                </a:cubicBezTo>
                <a:cubicBezTo>
                  <a:pt x="143" y="59"/>
                  <a:pt x="138" y="54"/>
                  <a:pt x="137" y="54"/>
                </a:cubicBezTo>
                <a:cubicBezTo>
                  <a:pt x="136" y="54"/>
                  <a:pt x="138" y="57"/>
                  <a:pt x="139" y="57"/>
                </a:cubicBezTo>
                <a:cubicBezTo>
                  <a:pt x="139" y="57"/>
                  <a:pt x="140" y="60"/>
                  <a:pt x="141" y="60"/>
                </a:cubicBezTo>
                <a:cubicBezTo>
                  <a:pt x="141" y="61"/>
                  <a:pt x="142" y="62"/>
                  <a:pt x="143" y="62"/>
                </a:cubicBezTo>
                <a:close/>
                <a:moveTo>
                  <a:pt x="159" y="61"/>
                </a:moveTo>
                <a:cubicBezTo>
                  <a:pt x="159" y="61"/>
                  <a:pt x="159" y="61"/>
                  <a:pt x="159" y="61"/>
                </a:cubicBezTo>
                <a:close/>
                <a:moveTo>
                  <a:pt x="162" y="64"/>
                </a:moveTo>
                <a:cubicBezTo>
                  <a:pt x="162" y="64"/>
                  <a:pt x="162" y="64"/>
                  <a:pt x="162" y="64"/>
                </a:cubicBezTo>
                <a:cubicBezTo>
                  <a:pt x="162" y="64"/>
                  <a:pt x="162" y="64"/>
                  <a:pt x="162" y="64"/>
                </a:cubicBezTo>
                <a:close/>
                <a:moveTo>
                  <a:pt x="169" y="65"/>
                </a:moveTo>
                <a:cubicBezTo>
                  <a:pt x="169" y="65"/>
                  <a:pt x="169" y="64"/>
                  <a:pt x="168" y="64"/>
                </a:cubicBezTo>
                <a:cubicBezTo>
                  <a:pt x="168" y="64"/>
                  <a:pt x="167" y="63"/>
                  <a:pt x="167" y="63"/>
                </a:cubicBezTo>
                <a:cubicBezTo>
                  <a:pt x="168" y="62"/>
                  <a:pt x="168" y="63"/>
                  <a:pt x="167" y="62"/>
                </a:cubicBezTo>
                <a:cubicBezTo>
                  <a:pt x="167" y="62"/>
                  <a:pt x="166" y="61"/>
                  <a:pt x="166" y="61"/>
                </a:cubicBezTo>
                <a:cubicBezTo>
                  <a:pt x="166" y="60"/>
                  <a:pt x="164" y="60"/>
                  <a:pt x="164" y="60"/>
                </a:cubicBezTo>
                <a:cubicBezTo>
                  <a:pt x="163" y="60"/>
                  <a:pt x="162" y="59"/>
                  <a:pt x="161" y="60"/>
                </a:cubicBezTo>
                <a:cubicBezTo>
                  <a:pt x="160" y="60"/>
                  <a:pt x="160" y="61"/>
                  <a:pt x="160" y="59"/>
                </a:cubicBezTo>
                <a:cubicBezTo>
                  <a:pt x="159" y="58"/>
                  <a:pt x="158" y="59"/>
                  <a:pt x="158" y="59"/>
                </a:cubicBezTo>
                <a:cubicBezTo>
                  <a:pt x="157" y="59"/>
                  <a:pt x="159" y="60"/>
                  <a:pt x="159" y="60"/>
                </a:cubicBezTo>
                <a:cubicBezTo>
                  <a:pt x="159" y="60"/>
                  <a:pt x="158" y="60"/>
                  <a:pt x="159" y="61"/>
                </a:cubicBezTo>
                <a:cubicBezTo>
                  <a:pt x="159" y="61"/>
                  <a:pt x="160" y="61"/>
                  <a:pt x="159" y="61"/>
                </a:cubicBezTo>
                <a:cubicBezTo>
                  <a:pt x="160" y="61"/>
                  <a:pt x="161" y="61"/>
                  <a:pt x="162" y="62"/>
                </a:cubicBezTo>
                <a:cubicBezTo>
                  <a:pt x="162" y="62"/>
                  <a:pt x="162" y="62"/>
                  <a:pt x="162" y="62"/>
                </a:cubicBezTo>
                <a:cubicBezTo>
                  <a:pt x="163" y="62"/>
                  <a:pt x="162" y="63"/>
                  <a:pt x="162" y="64"/>
                </a:cubicBezTo>
                <a:cubicBezTo>
                  <a:pt x="162" y="64"/>
                  <a:pt x="164" y="64"/>
                  <a:pt x="164" y="64"/>
                </a:cubicBezTo>
                <a:cubicBezTo>
                  <a:pt x="163" y="65"/>
                  <a:pt x="166" y="64"/>
                  <a:pt x="166" y="63"/>
                </a:cubicBezTo>
                <a:cubicBezTo>
                  <a:pt x="167" y="63"/>
                  <a:pt x="167" y="64"/>
                  <a:pt x="167" y="65"/>
                </a:cubicBezTo>
                <a:cubicBezTo>
                  <a:pt x="168" y="65"/>
                  <a:pt x="169" y="65"/>
                  <a:pt x="169" y="65"/>
                </a:cubicBezTo>
                <a:cubicBezTo>
                  <a:pt x="169" y="65"/>
                  <a:pt x="169" y="65"/>
                  <a:pt x="169" y="65"/>
                </a:cubicBezTo>
                <a:close/>
                <a:moveTo>
                  <a:pt x="80" y="21"/>
                </a:moveTo>
                <a:cubicBezTo>
                  <a:pt x="80" y="21"/>
                  <a:pt x="80" y="21"/>
                  <a:pt x="80" y="21"/>
                </a:cubicBezTo>
                <a:cubicBezTo>
                  <a:pt x="80" y="21"/>
                  <a:pt x="80" y="21"/>
                  <a:pt x="80" y="21"/>
                </a:cubicBezTo>
                <a:cubicBezTo>
                  <a:pt x="80" y="20"/>
                  <a:pt x="80" y="20"/>
                  <a:pt x="80" y="20"/>
                </a:cubicBezTo>
                <a:cubicBezTo>
                  <a:pt x="80" y="19"/>
                  <a:pt x="79" y="20"/>
                  <a:pt x="79" y="19"/>
                </a:cubicBezTo>
                <a:cubicBezTo>
                  <a:pt x="79" y="19"/>
                  <a:pt x="80" y="19"/>
                  <a:pt x="80" y="19"/>
                </a:cubicBezTo>
                <a:cubicBezTo>
                  <a:pt x="79" y="18"/>
                  <a:pt x="78" y="19"/>
                  <a:pt x="78" y="20"/>
                </a:cubicBezTo>
                <a:cubicBezTo>
                  <a:pt x="78" y="20"/>
                  <a:pt x="78" y="20"/>
                  <a:pt x="78" y="20"/>
                </a:cubicBezTo>
                <a:cubicBezTo>
                  <a:pt x="78" y="19"/>
                  <a:pt x="78" y="19"/>
                  <a:pt x="78" y="20"/>
                </a:cubicBezTo>
                <a:cubicBezTo>
                  <a:pt x="78" y="20"/>
                  <a:pt x="78" y="21"/>
                  <a:pt x="78" y="21"/>
                </a:cubicBezTo>
                <a:cubicBezTo>
                  <a:pt x="78" y="21"/>
                  <a:pt x="78" y="21"/>
                  <a:pt x="78" y="21"/>
                </a:cubicBezTo>
                <a:cubicBezTo>
                  <a:pt x="78" y="21"/>
                  <a:pt x="80" y="22"/>
                  <a:pt x="79" y="22"/>
                </a:cubicBezTo>
                <a:cubicBezTo>
                  <a:pt x="78" y="22"/>
                  <a:pt x="79" y="23"/>
                  <a:pt x="78" y="23"/>
                </a:cubicBezTo>
                <a:cubicBezTo>
                  <a:pt x="78" y="23"/>
                  <a:pt x="78" y="23"/>
                  <a:pt x="79" y="24"/>
                </a:cubicBezTo>
                <a:cubicBezTo>
                  <a:pt x="78" y="24"/>
                  <a:pt x="78" y="24"/>
                  <a:pt x="78" y="24"/>
                </a:cubicBezTo>
                <a:cubicBezTo>
                  <a:pt x="78" y="25"/>
                  <a:pt x="82" y="24"/>
                  <a:pt x="81" y="24"/>
                </a:cubicBezTo>
                <a:cubicBezTo>
                  <a:pt x="82" y="23"/>
                  <a:pt x="81" y="22"/>
                  <a:pt x="80" y="21"/>
                </a:cubicBezTo>
                <a:close/>
                <a:moveTo>
                  <a:pt x="158" y="34"/>
                </a:moveTo>
                <a:cubicBezTo>
                  <a:pt x="158" y="34"/>
                  <a:pt x="157" y="32"/>
                  <a:pt x="157" y="32"/>
                </a:cubicBezTo>
                <a:cubicBezTo>
                  <a:pt x="157" y="31"/>
                  <a:pt x="156" y="31"/>
                  <a:pt x="156" y="30"/>
                </a:cubicBezTo>
                <a:cubicBezTo>
                  <a:pt x="156" y="30"/>
                  <a:pt x="156" y="30"/>
                  <a:pt x="157" y="31"/>
                </a:cubicBezTo>
                <a:cubicBezTo>
                  <a:pt x="157" y="30"/>
                  <a:pt x="157" y="30"/>
                  <a:pt x="158" y="30"/>
                </a:cubicBezTo>
                <a:cubicBezTo>
                  <a:pt x="158" y="30"/>
                  <a:pt x="158" y="29"/>
                  <a:pt x="158" y="29"/>
                </a:cubicBezTo>
                <a:cubicBezTo>
                  <a:pt x="158" y="29"/>
                  <a:pt x="157" y="30"/>
                  <a:pt x="157" y="29"/>
                </a:cubicBezTo>
                <a:cubicBezTo>
                  <a:pt x="157" y="30"/>
                  <a:pt x="155" y="28"/>
                  <a:pt x="155" y="28"/>
                </a:cubicBezTo>
                <a:cubicBezTo>
                  <a:pt x="155" y="28"/>
                  <a:pt x="155" y="30"/>
                  <a:pt x="155" y="30"/>
                </a:cubicBezTo>
                <a:cubicBezTo>
                  <a:pt x="156" y="31"/>
                  <a:pt x="155" y="31"/>
                  <a:pt x="156" y="31"/>
                </a:cubicBezTo>
                <a:cubicBezTo>
                  <a:pt x="155" y="31"/>
                  <a:pt x="157" y="33"/>
                  <a:pt x="156" y="34"/>
                </a:cubicBezTo>
                <a:cubicBezTo>
                  <a:pt x="156" y="34"/>
                  <a:pt x="156" y="34"/>
                  <a:pt x="156" y="34"/>
                </a:cubicBezTo>
                <a:cubicBezTo>
                  <a:pt x="156" y="33"/>
                  <a:pt x="156" y="33"/>
                  <a:pt x="156" y="33"/>
                </a:cubicBezTo>
                <a:cubicBezTo>
                  <a:pt x="155" y="34"/>
                  <a:pt x="156" y="35"/>
                  <a:pt x="154" y="35"/>
                </a:cubicBezTo>
                <a:cubicBezTo>
                  <a:pt x="154" y="35"/>
                  <a:pt x="153" y="36"/>
                  <a:pt x="153" y="36"/>
                </a:cubicBezTo>
                <a:cubicBezTo>
                  <a:pt x="153" y="36"/>
                  <a:pt x="153" y="36"/>
                  <a:pt x="153" y="36"/>
                </a:cubicBezTo>
                <a:cubicBezTo>
                  <a:pt x="153" y="36"/>
                  <a:pt x="154" y="37"/>
                  <a:pt x="154" y="37"/>
                </a:cubicBezTo>
                <a:cubicBezTo>
                  <a:pt x="154" y="37"/>
                  <a:pt x="154" y="37"/>
                  <a:pt x="154" y="37"/>
                </a:cubicBezTo>
                <a:cubicBezTo>
                  <a:pt x="154" y="37"/>
                  <a:pt x="154" y="37"/>
                  <a:pt x="155" y="36"/>
                </a:cubicBezTo>
                <a:cubicBezTo>
                  <a:pt x="155" y="37"/>
                  <a:pt x="155" y="36"/>
                  <a:pt x="155" y="35"/>
                </a:cubicBezTo>
                <a:cubicBezTo>
                  <a:pt x="155" y="35"/>
                  <a:pt x="155" y="35"/>
                  <a:pt x="155" y="35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57" y="34"/>
                  <a:pt x="158" y="36"/>
                  <a:pt x="158" y="34"/>
                </a:cubicBezTo>
                <a:close/>
                <a:moveTo>
                  <a:pt x="175" y="87"/>
                </a:moveTo>
                <a:cubicBezTo>
                  <a:pt x="174" y="88"/>
                  <a:pt x="173" y="88"/>
                  <a:pt x="172" y="89"/>
                </a:cubicBezTo>
                <a:cubicBezTo>
                  <a:pt x="171" y="89"/>
                  <a:pt x="170" y="91"/>
                  <a:pt x="172" y="90"/>
                </a:cubicBezTo>
                <a:cubicBezTo>
                  <a:pt x="173" y="90"/>
                  <a:pt x="174" y="89"/>
                  <a:pt x="174" y="89"/>
                </a:cubicBezTo>
                <a:cubicBezTo>
                  <a:pt x="176" y="86"/>
                  <a:pt x="175" y="89"/>
                  <a:pt x="175" y="89"/>
                </a:cubicBezTo>
                <a:cubicBezTo>
                  <a:pt x="175" y="88"/>
                  <a:pt x="176" y="88"/>
                  <a:pt x="177" y="87"/>
                </a:cubicBezTo>
                <a:cubicBezTo>
                  <a:pt x="176" y="86"/>
                  <a:pt x="175" y="86"/>
                  <a:pt x="175" y="87"/>
                </a:cubicBezTo>
                <a:close/>
                <a:moveTo>
                  <a:pt x="67" y="17"/>
                </a:moveTo>
                <a:cubicBezTo>
                  <a:pt x="66" y="16"/>
                  <a:pt x="66" y="16"/>
                  <a:pt x="65" y="17"/>
                </a:cubicBezTo>
                <a:cubicBezTo>
                  <a:pt x="64" y="17"/>
                  <a:pt x="63" y="16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3" y="18"/>
                  <a:pt x="63" y="18"/>
                </a:cubicBezTo>
                <a:cubicBezTo>
                  <a:pt x="64" y="18"/>
                  <a:pt x="63" y="17"/>
                  <a:pt x="64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65" y="19"/>
                  <a:pt x="67" y="18"/>
                  <a:pt x="67" y="18"/>
                </a:cubicBezTo>
                <a:cubicBezTo>
                  <a:pt x="67" y="18"/>
                  <a:pt x="67" y="17"/>
                  <a:pt x="67" y="17"/>
                </a:cubicBezTo>
                <a:cubicBezTo>
                  <a:pt x="67" y="17"/>
                  <a:pt x="67" y="17"/>
                  <a:pt x="67" y="17"/>
                </a:cubicBezTo>
                <a:close/>
                <a:moveTo>
                  <a:pt x="179" y="83"/>
                </a:moveTo>
                <a:cubicBezTo>
                  <a:pt x="179" y="83"/>
                  <a:pt x="179" y="83"/>
                  <a:pt x="179" y="83"/>
                </a:cubicBezTo>
                <a:close/>
                <a:moveTo>
                  <a:pt x="179" y="83"/>
                </a:moveTo>
                <a:cubicBezTo>
                  <a:pt x="179" y="83"/>
                  <a:pt x="179" y="83"/>
                  <a:pt x="179" y="83"/>
                </a:cubicBezTo>
                <a:cubicBezTo>
                  <a:pt x="178" y="83"/>
                  <a:pt x="178" y="83"/>
                  <a:pt x="179" y="83"/>
                </a:cubicBezTo>
                <a:close/>
                <a:moveTo>
                  <a:pt x="179" y="84"/>
                </a:moveTo>
                <a:cubicBezTo>
                  <a:pt x="179" y="84"/>
                  <a:pt x="179" y="84"/>
                  <a:pt x="179" y="84"/>
                </a:cubicBezTo>
                <a:cubicBezTo>
                  <a:pt x="179" y="85"/>
                  <a:pt x="179" y="84"/>
                  <a:pt x="179" y="83"/>
                </a:cubicBezTo>
                <a:cubicBezTo>
                  <a:pt x="178" y="83"/>
                  <a:pt x="178" y="83"/>
                  <a:pt x="178" y="84"/>
                </a:cubicBezTo>
                <a:cubicBezTo>
                  <a:pt x="178" y="83"/>
                  <a:pt x="179" y="82"/>
                  <a:pt x="178" y="82"/>
                </a:cubicBezTo>
                <a:cubicBezTo>
                  <a:pt x="178" y="82"/>
                  <a:pt x="178" y="82"/>
                  <a:pt x="178" y="82"/>
                </a:cubicBezTo>
                <a:cubicBezTo>
                  <a:pt x="179" y="84"/>
                  <a:pt x="178" y="85"/>
                  <a:pt x="177" y="85"/>
                </a:cubicBezTo>
                <a:cubicBezTo>
                  <a:pt x="177" y="86"/>
                  <a:pt x="177" y="86"/>
                  <a:pt x="177" y="86"/>
                </a:cubicBezTo>
                <a:cubicBezTo>
                  <a:pt x="177" y="87"/>
                  <a:pt x="177" y="87"/>
                  <a:pt x="177" y="87"/>
                </a:cubicBezTo>
                <a:cubicBezTo>
                  <a:pt x="178" y="88"/>
                  <a:pt x="179" y="86"/>
                  <a:pt x="179" y="86"/>
                </a:cubicBezTo>
                <a:cubicBezTo>
                  <a:pt x="179" y="85"/>
                  <a:pt x="180" y="85"/>
                  <a:pt x="180" y="84"/>
                </a:cubicBezTo>
                <a:cubicBezTo>
                  <a:pt x="180" y="84"/>
                  <a:pt x="180" y="84"/>
                  <a:pt x="179" y="84"/>
                </a:cubicBezTo>
                <a:close/>
                <a:moveTo>
                  <a:pt x="148" y="64"/>
                </a:moveTo>
                <a:cubicBezTo>
                  <a:pt x="149" y="64"/>
                  <a:pt x="148" y="63"/>
                  <a:pt x="147" y="63"/>
                </a:cubicBezTo>
                <a:cubicBezTo>
                  <a:pt x="147" y="63"/>
                  <a:pt x="148" y="63"/>
                  <a:pt x="148" y="63"/>
                </a:cubicBezTo>
                <a:cubicBezTo>
                  <a:pt x="147" y="63"/>
                  <a:pt x="142" y="62"/>
                  <a:pt x="143" y="63"/>
                </a:cubicBezTo>
                <a:cubicBezTo>
                  <a:pt x="143" y="63"/>
                  <a:pt x="144" y="63"/>
                  <a:pt x="145" y="64"/>
                </a:cubicBezTo>
                <a:cubicBezTo>
                  <a:pt x="146" y="64"/>
                  <a:pt x="148" y="64"/>
                  <a:pt x="148" y="64"/>
                </a:cubicBezTo>
                <a:close/>
                <a:moveTo>
                  <a:pt x="37" y="44"/>
                </a:moveTo>
                <a:cubicBezTo>
                  <a:pt x="36" y="44"/>
                  <a:pt x="34" y="43"/>
                  <a:pt x="34" y="43"/>
                </a:cubicBezTo>
                <a:cubicBezTo>
                  <a:pt x="33" y="42"/>
                  <a:pt x="31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2" y="43"/>
                  <a:pt x="32" y="43"/>
                </a:cubicBezTo>
                <a:cubicBezTo>
                  <a:pt x="32" y="43"/>
                  <a:pt x="33" y="43"/>
                  <a:pt x="34" y="44"/>
                </a:cubicBezTo>
                <a:cubicBezTo>
                  <a:pt x="34" y="44"/>
                  <a:pt x="35" y="44"/>
                  <a:pt x="35" y="44"/>
                </a:cubicBezTo>
                <a:cubicBezTo>
                  <a:pt x="35" y="44"/>
                  <a:pt x="35" y="44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6" y="45"/>
                </a:cubicBezTo>
                <a:cubicBezTo>
                  <a:pt x="36" y="45"/>
                  <a:pt x="36" y="45"/>
                  <a:pt x="37" y="44"/>
                </a:cubicBezTo>
                <a:close/>
                <a:moveTo>
                  <a:pt x="36" y="45"/>
                </a:moveTo>
                <a:cubicBezTo>
                  <a:pt x="36" y="45"/>
                  <a:pt x="36" y="45"/>
                  <a:pt x="36" y="45"/>
                </a:cubicBezTo>
                <a:close/>
                <a:moveTo>
                  <a:pt x="76" y="22"/>
                </a:moveTo>
                <a:cubicBezTo>
                  <a:pt x="76" y="22"/>
                  <a:pt x="75" y="23"/>
                  <a:pt x="76" y="24"/>
                </a:cubicBezTo>
                <a:cubicBezTo>
                  <a:pt x="77" y="23"/>
                  <a:pt x="78" y="23"/>
                  <a:pt x="78" y="22"/>
                </a:cubicBezTo>
                <a:cubicBezTo>
                  <a:pt x="78" y="21"/>
                  <a:pt x="76" y="21"/>
                  <a:pt x="76" y="22"/>
                </a:cubicBezTo>
                <a:close/>
                <a:moveTo>
                  <a:pt x="154" y="51"/>
                </a:moveTo>
                <a:cubicBezTo>
                  <a:pt x="155" y="53"/>
                  <a:pt x="152" y="52"/>
                  <a:pt x="152" y="53"/>
                </a:cubicBezTo>
                <a:cubicBezTo>
                  <a:pt x="153" y="54"/>
                  <a:pt x="154" y="52"/>
                  <a:pt x="154" y="54"/>
                </a:cubicBezTo>
                <a:cubicBezTo>
                  <a:pt x="154" y="54"/>
                  <a:pt x="155" y="54"/>
                  <a:pt x="155" y="54"/>
                </a:cubicBezTo>
                <a:cubicBezTo>
                  <a:pt x="155" y="54"/>
                  <a:pt x="155" y="53"/>
                  <a:pt x="155" y="53"/>
                </a:cubicBezTo>
                <a:cubicBezTo>
                  <a:pt x="155" y="53"/>
                  <a:pt x="155" y="54"/>
                  <a:pt x="155" y="54"/>
                </a:cubicBezTo>
                <a:cubicBezTo>
                  <a:pt x="155" y="54"/>
                  <a:pt x="155" y="53"/>
                  <a:pt x="155" y="53"/>
                </a:cubicBezTo>
                <a:cubicBezTo>
                  <a:pt x="155" y="53"/>
                  <a:pt x="154" y="51"/>
                  <a:pt x="154" y="51"/>
                </a:cubicBezTo>
                <a:close/>
                <a:moveTo>
                  <a:pt x="153" y="50"/>
                </a:moveTo>
                <a:cubicBezTo>
                  <a:pt x="153" y="50"/>
                  <a:pt x="153" y="50"/>
                  <a:pt x="153" y="50"/>
                </a:cubicBezTo>
                <a:cubicBezTo>
                  <a:pt x="153" y="50"/>
                  <a:pt x="153" y="50"/>
                  <a:pt x="153" y="50"/>
                </a:cubicBezTo>
                <a:cubicBezTo>
                  <a:pt x="154" y="50"/>
                  <a:pt x="153" y="48"/>
                  <a:pt x="153" y="49"/>
                </a:cubicBezTo>
                <a:cubicBezTo>
                  <a:pt x="153" y="48"/>
                  <a:pt x="152" y="48"/>
                  <a:pt x="152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2" y="49"/>
                  <a:pt x="153" y="50"/>
                  <a:pt x="153" y="50"/>
                </a:cubicBezTo>
                <a:close/>
                <a:moveTo>
                  <a:pt x="151" y="46"/>
                </a:moveTo>
                <a:cubicBezTo>
                  <a:pt x="151" y="46"/>
                  <a:pt x="151" y="46"/>
                  <a:pt x="151" y="46"/>
                </a:cubicBezTo>
                <a:cubicBezTo>
                  <a:pt x="150" y="46"/>
                  <a:pt x="151" y="49"/>
                  <a:pt x="152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2" y="48"/>
                  <a:pt x="152" y="45"/>
                  <a:pt x="151" y="46"/>
                </a:cubicBezTo>
                <a:cubicBezTo>
                  <a:pt x="151" y="45"/>
                  <a:pt x="151" y="45"/>
                  <a:pt x="151" y="46"/>
                </a:cubicBezTo>
                <a:close/>
                <a:moveTo>
                  <a:pt x="152" y="49"/>
                </a:moveTo>
                <a:cubicBezTo>
                  <a:pt x="152" y="49"/>
                  <a:pt x="152" y="49"/>
                  <a:pt x="152" y="49"/>
                </a:cubicBezTo>
                <a:cubicBezTo>
                  <a:pt x="152" y="49"/>
                  <a:pt x="152" y="49"/>
                  <a:pt x="152" y="49"/>
                </a:cubicBezTo>
                <a:close/>
                <a:moveTo>
                  <a:pt x="152" y="49"/>
                </a:moveTo>
                <a:cubicBezTo>
                  <a:pt x="152" y="48"/>
                  <a:pt x="152" y="48"/>
                  <a:pt x="152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2" y="49"/>
                  <a:pt x="152" y="49"/>
                  <a:pt x="152" y="49"/>
                </a:cubicBezTo>
                <a:close/>
                <a:moveTo>
                  <a:pt x="151" y="47"/>
                </a:moveTo>
                <a:cubicBezTo>
                  <a:pt x="151" y="47"/>
                  <a:pt x="151" y="47"/>
                  <a:pt x="151" y="47"/>
                </a:cubicBezTo>
                <a:close/>
                <a:moveTo>
                  <a:pt x="129" y="53"/>
                </a:moveTo>
                <a:cubicBezTo>
                  <a:pt x="129" y="53"/>
                  <a:pt x="129" y="53"/>
                  <a:pt x="129" y="53"/>
                </a:cubicBezTo>
                <a:close/>
                <a:moveTo>
                  <a:pt x="127" y="51"/>
                </a:moveTo>
                <a:cubicBezTo>
                  <a:pt x="127" y="52"/>
                  <a:pt x="127" y="54"/>
                  <a:pt x="128" y="54"/>
                </a:cubicBezTo>
                <a:cubicBezTo>
                  <a:pt x="128" y="54"/>
                  <a:pt x="129" y="53"/>
                  <a:pt x="129" y="53"/>
                </a:cubicBezTo>
                <a:cubicBezTo>
                  <a:pt x="128" y="52"/>
                  <a:pt x="128" y="51"/>
                  <a:pt x="127" y="51"/>
                </a:cubicBezTo>
                <a:close/>
                <a:moveTo>
                  <a:pt x="40" y="45"/>
                </a:moveTo>
                <a:cubicBezTo>
                  <a:pt x="39" y="45"/>
                  <a:pt x="38" y="45"/>
                  <a:pt x="37" y="45"/>
                </a:cubicBezTo>
                <a:cubicBezTo>
                  <a:pt x="37" y="45"/>
                  <a:pt x="38" y="45"/>
                  <a:pt x="37" y="45"/>
                </a:cubicBezTo>
                <a:cubicBezTo>
                  <a:pt x="37" y="46"/>
                  <a:pt x="36" y="45"/>
                  <a:pt x="36" y="46"/>
                </a:cubicBezTo>
                <a:cubicBezTo>
                  <a:pt x="36" y="46"/>
                  <a:pt x="38" y="46"/>
                  <a:pt x="38" y="46"/>
                </a:cubicBezTo>
                <a:cubicBezTo>
                  <a:pt x="38" y="46"/>
                  <a:pt x="40" y="46"/>
                  <a:pt x="40" y="45"/>
                </a:cubicBezTo>
                <a:close/>
                <a:moveTo>
                  <a:pt x="155" y="57"/>
                </a:moveTo>
                <a:cubicBezTo>
                  <a:pt x="155" y="57"/>
                  <a:pt x="152" y="57"/>
                  <a:pt x="152" y="57"/>
                </a:cubicBezTo>
                <a:cubicBezTo>
                  <a:pt x="152" y="57"/>
                  <a:pt x="151" y="57"/>
                  <a:pt x="151" y="58"/>
                </a:cubicBezTo>
                <a:cubicBezTo>
                  <a:pt x="151" y="59"/>
                  <a:pt x="151" y="59"/>
                  <a:pt x="151" y="60"/>
                </a:cubicBezTo>
                <a:cubicBezTo>
                  <a:pt x="151" y="60"/>
                  <a:pt x="151" y="62"/>
                  <a:pt x="151" y="62"/>
                </a:cubicBezTo>
                <a:cubicBezTo>
                  <a:pt x="152" y="62"/>
                  <a:pt x="151" y="61"/>
                  <a:pt x="152" y="60"/>
                </a:cubicBezTo>
                <a:cubicBezTo>
                  <a:pt x="152" y="60"/>
                  <a:pt x="153" y="62"/>
                  <a:pt x="153" y="62"/>
                </a:cubicBezTo>
                <a:cubicBezTo>
                  <a:pt x="153" y="62"/>
                  <a:pt x="153" y="60"/>
                  <a:pt x="153" y="60"/>
                </a:cubicBezTo>
                <a:cubicBezTo>
                  <a:pt x="153" y="59"/>
                  <a:pt x="152" y="59"/>
                  <a:pt x="153" y="59"/>
                </a:cubicBezTo>
                <a:cubicBezTo>
                  <a:pt x="154" y="59"/>
                  <a:pt x="153" y="59"/>
                  <a:pt x="153" y="59"/>
                </a:cubicBezTo>
                <a:cubicBezTo>
                  <a:pt x="153" y="58"/>
                  <a:pt x="152" y="59"/>
                  <a:pt x="152" y="59"/>
                </a:cubicBezTo>
                <a:cubicBezTo>
                  <a:pt x="151" y="58"/>
                  <a:pt x="152" y="57"/>
                  <a:pt x="153" y="58"/>
                </a:cubicBezTo>
                <a:cubicBezTo>
                  <a:pt x="154" y="58"/>
                  <a:pt x="155" y="57"/>
                  <a:pt x="155" y="57"/>
                </a:cubicBezTo>
                <a:close/>
                <a:moveTo>
                  <a:pt x="150" y="43"/>
                </a:moveTo>
                <a:cubicBezTo>
                  <a:pt x="150" y="43"/>
                  <a:pt x="150" y="43"/>
                  <a:pt x="150" y="43"/>
                </a:cubicBezTo>
                <a:cubicBezTo>
                  <a:pt x="150" y="43"/>
                  <a:pt x="150" y="43"/>
                  <a:pt x="151" y="43"/>
                </a:cubicBezTo>
                <a:cubicBezTo>
                  <a:pt x="151" y="43"/>
                  <a:pt x="151" y="41"/>
                  <a:pt x="151" y="41"/>
                </a:cubicBezTo>
                <a:cubicBezTo>
                  <a:pt x="150" y="41"/>
                  <a:pt x="150" y="42"/>
                  <a:pt x="150" y="43"/>
                </a:cubicBezTo>
                <a:close/>
                <a:moveTo>
                  <a:pt x="145" y="45"/>
                </a:moveTo>
                <a:cubicBezTo>
                  <a:pt x="145" y="45"/>
                  <a:pt x="145" y="45"/>
                  <a:pt x="145" y="45"/>
                </a:cubicBezTo>
                <a:close/>
                <a:moveTo>
                  <a:pt x="144" y="45"/>
                </a:moveTo>
                <a:cubicBezTo>
                  <a:pt x="144" y="46"/>
                  <a:pt x="144" y="46"/>
                  <a:pt x="145" y="45"/>
                </a:cubicBezTo>
                <a:cubicBezTo>
                  <a:pt x="146" y="44"/>
                  <a:pt x="144" y="44"/>
                  <a:pt x="144" y="45"/>
                </a:cubicBezTo>
                <a:close/>
                <a:moveTo>
                  <a:pt x="170" y="62"/>
                </a:moveTo>
                <a:cubicBezTo>
                  <a:pt x="171" y="62"/>
                  <a:pt x="171" y="61"/>
                  <a:pt x="171" y="61"/>
                </a:cubicBezTo>
                <a:cubicBezTo>
                  <a:pt x="171" y="62"/>
                  <a:pt x="171" y="61"/>
                  <a:pt x="170" y="60"/>
                </a:cubicBezTo>
                <a:cubicBezTo>
                  <a:pt x="170" y="60"/>
                  <a:pt x="170" y="60"/>
                  <a:pt x="170" y="60"/>
                </a:cubicBezTo>
                <a:cubicBezTo>
                  <a:pt x="170" y="60"/>
                  <a:pt x="170" y="60"/>
                  <a:pt x="170" y="60"/>
                </a:cubicBezTo>
                <a:cubicBezTo>
                  <a:pt x="170" y="60"/>
                  <a:pt x="171" y="61"/>
                  <a:pt x="171" y="61"/>
                </a:cubicBezTo>
                <a:cubicBezTo>
                  <a:pt x="171" y="61"/>
                  <a:pt x="169" y="62"/>
                  <a:pt x="168" y="62"/>
                </a:cubicBezTo>
                <a:cubicBezTo>
                  <a:pt x="168" y="62"/>
                  <a:pt x="168" y="62"/>
                  <a:pt x="168" y="62"/>
                </a:cubicBezTo>
                <a:cubicBezTo>
                  <a:pt x="169" y="64"/>
                  <a:pt x="168" y="62"/>
                  <a:pt x="168" y="62"/>
                </a:cubicBezTo>
                <a:cubicBezTo>
                  <a:pt x="168" y="62"/>
                  <a:pt x="168" y="62"/>
                  <a:pt x="169" y="62"/>
                </a:cubicBezTo>
                <a:cubicBezTo>
                  <a:pt x="169" y="62"/>
                  <a:pt x="170" y="62"/>
                  <a:pt x="170" y="62"/>
                </a:cubicBezTo>
                <a:cubicBezTo>
                  <a:pt x="170" y="62"/>
                  <a:pt x="171" y="62"/>
                  <a:pt x="170" y="62"/>
                </a:cubicBezTo>
                <a:close/>
                <a:moveTo>
                  <a:pt x="154" y="50"/>
                </a:moveTo>
                <a:cubicBezTo>
                  <a:pt x="154" y="50"/>
                  <a:pt x="154" y="50"/>
                  <a:pt x="154" y="50"/>
                </a:cubicBezTo>
                <a:close/>
                <a:moveTo>
                  <a:pt x="154" y="50"/>
                </a:moveTo>
                <a:cubicBezTo>
                  <a:pt x="154" y="50"/>
                  <a:pt x="154" y="50"/>
                  <a:pt x="154" y="50"/>
                </a:cubicBezTo>
                <a:cubicBezTo>
                  <a:pt x="154" y="50"/>
                  <a:pt x="154" y="50"/>
                  <a:pt x="154" y="50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4" y="51"/>
                  <a:pt x="155" y="50"/>
                  <a:pt x="154" y="50"/>
                </a:cubicBezTo>
                <a:cubicBezTo>
                  <a:pt x="154" y="50"/>
                  <a:pt x="154" y="50"/>
                  <a:pt x="154" y="50"/>
                </a:cubicBezTo>
                <a:cubicBezTo>
                  <a:pt x="154" y="50"/>
                  <a:pt x="154" y="50"/>
                  <a:pt x="154" y="50"/>
                </a:cubicBezTo>
                <a:close/>
                <a:moveTo>
                  <a:pt x="156" y="61"/>
                </a:moveTo>
                <a:cubicBezTo>
                  <a:pt x="156" y="61"/>
                  <a:pt x="156" y="61"/>
                  <a:pt x="156" y="61"/>
                </a:cubicBezTo>
                <a:cubicBezTo>
                  <a:pt x="156" y="61"/>
                  <a:pt x="156" y="61"/>
                  <a:pt x="156" y="61"/>
                </a:cubicBezTo>
                <a:close/>
                <a:moveTo>
                  <a:pt x="157" y="60"/>
                </a:moveTo>
                <a:cubicBezTo>
                  <a:pt x="157" y="60"/>
                  <a:pt x="157" y="60"/>
                  <a:pt x="157" y="60"/>
                </a:cubicBezTo>
                <a:cubicBezTo>
                  <a:pt x="157" y="59"/>
                  <a:pt x="156" y="60"/>
                  <a:pt x="156" y="61"/>
                </a:cubicBezTo>
                <a:cubicBezTo>
                  <a:pt x="156" y="60"/>
                  <a:pt x="158" y="61"/>
                  <a:pt x="158" y="61"/>
                </a:cubicBezTo>
                <a:cubicBezTo>
                  <a:pt x="158" y="60"/>
                  <a:pt x="158" y="60"/>
                  <a:pt x="157" y="60"/>
                </a:cubicBezTo>
                <a:close/>
                <a:moveTo>
                  <a:pt x="150" y="64"/>
                </a:moveTo>
                <a:cubicBezTo>
                  <a:pt x="151" y="64"/>
                  <a:pt x="150" y="64"/>
                  <a:pt x="151" y="64"/>
                </a:cubicBezTo>
                <a:cubicBezTo>
                  <a:pt x="150" y="64"/>
                  <a:pt x="148" y="64"/>
                  <a:pt x="149" y="64"/>
                </a:cubicBezTo>
                <a:cubicBezTo>
                  <a:pt x="149" y="64"/>
                  <a:pt x="150" y="64"/>
                  <a:pt x="150" y="64"/>
                </a:cubicBezTo>
                <a:close/>
                <a:moveTo>
                  <a:pt x="156" y="64"/>
                </a:moveTo>
                <a:cubicBezTo>
                  <a:pt x="156" y="64"/>
                  <a:pt x="152" y="64"/>
                  <a:pt x="153" y="65"/>
                </a:cubicBezTo>
                <a:cubicBezTo>
                  <a:pt x="153" y="65"/>
                  <a:pt x="156" y="64"/>
                  <a:pt x="156" y="64"/>
                </a:cubicBezTo>
                <a:close/>
                <a:moveTo>
                  <a:pt x="152" y="50"/>
                </a:moveTo>
                <a:cubicBezTo>
                  <a:pt x="152" y="50"/>
                  <a:pt x="152" y="51"/>
                  <a:pt x="152" y="51"/>
                </a:cubicBezTo>
                <a:cubicBezTo>
                  <a:pt x="153" y="51"/>
                  <a:pt x="152" y="51"/>
                  <a:pt x="153" y="51"/>
                </a:cubicBezTo>
                <a:cubicBezTo>
                  <a:pt x="153" y="52"/>
                  <a:pt x="152" y="52"/>
                  <a:pt x="153" y="52"/>
                </a:cubicBezTo>
                <a:cubicBezTo>
                  <a:pt x="153" y="52"/>
                  <a:pt x="154" y="51"/>
                  <a:pt x="153" y="50"/>
                </a:cubicBezTo>
                <a:cubicBezTo>
                  <a:pt x="153" y="51"/>
                  <a:pt x="152" y="50"/>
                  <a:pt x="152" y="50"/>
                </a:cubicBezTo>
                <a:close/>
                <a:moveTo>
                  <a:pt x="154" y="64"/>
                </a:moveTo>
                <a:cubicBezTo>
                  <a:pt x="154" y="64"/>
                  <a:pt x="152" y="64"/>
                  <a:pt x="152" y="64"/>
                </a:cubicBezTo>
                <a:cubicBezTo>
                  <a:pt x="152" y="64"/>
                  <a:pt x="151" y="63"/>
                  <a:pt x="151" y="64"/>
                </a:cubicBezTo>
                <a:cubicBezTo>
                  <a:pt x="151" y="64"/>
                  <a:pt x="152" y="64"/>
                  <a:pt x="152" y="64"/>
                </a:cubicBezTo>
                <a:cubicBezTo>
                  <a:pt x="153" y="64"/>
                  <a:pt x="154" y="64"/>
                  <a:pt x="154" y="64"/>
                </a:cubicBezTo>
                <a:close/>
                <a:moveTo>
                  <a:pt x="152" y="64"/>
                </a:moveTo>
                <a:cubicBezTo>
                  <a:pt x="152" y="64"/>
                  <a:pt x="152" y="64"/>
                  <a:pt x="152" y="64"/>
                </a:cubicBezTo>
                <a:close/>
                <a:moveTo>
                  <a:pt x="151" y="50"/>
                </a:moveTo>
                <a:cubicBezTo>
                  <a:pt x="151" y="51"/>
                  <a:pt x="150" y="52"/>
                  <a:pt x="150" y="52"/>
                </a:cubicBezTo>
                <a:cubicBezTo>
                  <a:pt x="150" y="53"/>
                  <a:pt x="151" y="51"/>
                  <a:pt x="151" y="50"/>
                </a:cubicBezTo>
                <a:close/>
                <a:moveTo>
                  <a:pt x="151" y="50"/>
                </a:moveTo>
                <a:cubicBezTo>
                  <a:pt x="151" y="50"/>
                  <a:pt x="151" y="50"/>
                  <a:pt x="151" y="50"/>
                </a:cubicBezTo>
                <a:cubicBezTo>
                  <a:pt x="151" y="50"/>
                  <a:pt x="151" y="50"/>
                  <a:pt x="151" y="50"/>
                </a:cubicBezTo>
                <a:close/>
                <a:moveTo>
                  <a:pt x="34" y="46"/>
                </a:moveTo>
                <a:cubicBezTo>
                  <a:pt x="34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4" y="45"/>
                  <a:pt x="34" y="46"/>
                </a:cubicBezTo>
                <a:close/>
                <a:moveTo>
                  <a:pt x="151" y="49"/>
                </a:moveTo>
                <a:cubicBezTo>
                  <a:pt x="151" y="49"/>
                  <a:pt x="151" y="50"/>
                  <a:pt x="152" y="50"/>
                </a:cubicBezTo>
                <a:cubicBezTo>
                  <a:pt x="152" y="50"/>
                  <a:pt x="152" y="50"/>
                  <a:pt x="152" y="50"/>
                </a:cubicBezTo>
                <a:cubicBezTo>
                  <a:pt x="152" y="49"/>
                  <a:pt x="151" y="49"/>
                  <a:pt x="151" y="49"/>
                </a:cubicBezTo>
                <a:close/>
                <a:moveTo>
                  <a:pt x="151" y="65"/>
                </a:moveTo>
                <a:cubicBezTo>
                  <a:pt x="151" y="65"/>
                  <a:pt x="151" y="65"/>
                  <a:pt x="152" y="65"/>
                </a:cubicBezTo>
                <a:cubicBezTo>
                  <a:pt x="151" y="65"/>
                  <a:pt x="150" y="64"/>
                  <a:pt x="151" y="65"/>
                </a:cubicBezTo>
                <a:close/>
                <a:moveTo>
                  <a:pt x="41" y="46"/>
                </a:moveTo>
                <a:cubicBezTo>
                  <a:pt x="41" y="45"/>
                  <a:pt x="41" y="45"/>
                  <a:pt x="41" y="46"/>
                </a:cubicBezTo>
                <a:cubicBezTo>
                  <a:pt x="40" y="46"/>
                  <a:pt x="40" y="46"/>
                  <a:pt x="41" y="46"/>
                </a:cubicBezTo>
                <a:cubicBezTo>
                  <a:pt x="41" y="46"/>
                  <a:pt x="41" y="46"/>
                  <a:pt x="41" y="46"/>
                </a:cubicBezTo>
                <a:close/>
                <a:moveTo>
                  <a:pt x="41" y="46"/>
                </a:moveTo>
                <a:cubicBezTo>
                  <a:pt x="40" y="46"/>
                  <a:pt x="41" y="46"/>
                  <a:pt x="41" y="46"/>
                </a:cubicBezTo>
                <a:close/>
                <a:moveTo>
                  <a:pt x="156" y="60"/>
                </a:moveTo>
                <a:cubicBezTo>
                  <a:pt x="154" y="61"/>
                  <a:pt x="156" y="61"/>
                  <a:pt x="156" y="60"/>
                </a:cubicBezTo>
                <a:close/>
                <a:moveTo>
                  <a:pt x="158" y="66"/>
                </a:moveTo>
                <a:cubicBezTo>
                  <a:pt x="157" y="66"/>
                  <a:pt x="157" y="66"/>
                  <a:pt x="157" y="66"/>
                </a:cubicBezTo>
                <a:cubicBezTo>
                  <a:pt x="157" y="66"/>
                  <a:pt x="158" y="66"/>
                  <a:pt x="158" y="66"/>
                </a:cubicBezTo>
                <a:close/>
                <a:moveTo>
                  <a:pt x="169" y="64"/>
                </a:move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70" y="65"/>
                  <a:pt x="170" y="65"/>
                </a:cubicBezTo>
                <a:cubicBezTo>
                  <a:pt x="170" y="65"/>
                  <a:pt x="170" y="65"/>
                  <a:pt x="169" y="64"/>
                </a:cubicBezTo>
                <a:close/>
                <a:moveTo>
                  <a:pt x="138" y="57"/>
                </a:moveTo>
                <a:cubicBezTo>
                  <a:pt x="138" y="57"/>
                  <a:pt x="138" y="57"/>
                  <a:pt x="138" y="57"/>
                </a:cubicBezTo>
                <a:close/>
                <a:moveTo>
                  <a:pt x="138" y="57"/>
                </a:moveTo>
                <a:cubicBezTo>
                  <a:pt x="138" y="57"/>
                  <a:pt x="138" y="58"/>
                  <a:pt x="138" y="58"/>
                </a:cubicBezTo>
                <a:cubicBezTo>
                  <a:pt x="138" y="58"/>
                  <a:pt x="138" y="58"/>
                  <a:pt x="138" y="58"/>
                </a:cubicBezTo>
                <a:cubicBezTo>
                  <a:pt x="138" y="58"/>
                  <a:pt x="138" y="57"/>
                  <a:pt x="138" y="57"/>
                </a:cubicBezTo>
                <a:cubicBezTo>
                  <a:pt x="138" y="57"/>
                  <a:pt x="138" y="57"/>
                  <a:pt x="138" y="57"/>
                </a:cubicBezTo>
                <a:close/>
                <a:moveTo>
                  <a:pt x="144" y="60"/>
                </a:moveTo>
                <a:cubicBezTo>
                  <a:pt x="144" y="60"/>
                  <a:pt x="144" y="60"/>
                  <a:pt x="144" y="60"/>
                </a:cubicBezTo>
                <a:cubicBezTo>
                  <a:pt x="145" y="60"/>
                  <a:pt x="144" y="60"/>
                  <a:pt x="144" y="60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4" y="60"/>
                  <a:pt x="144" y="60"/>
                  <a:pt x="144" y="60"/>
                </a:cubicBezTo>
                <a:close/>
                <a:moveTo>
                  <a:pt x="158" y="58"/>
                </a:moveTo>
                <a:cubicBezTo>
                  <a:pt x="158" y="58"/>
                  <a:pt x="158" y="58"/>
                  <a:pt x="158" y="58"/>
                </a:cubicBezTo>
                <a:cubicBezTo>
                  <a:pt x="158" y="58"/>
                  <a:pt x="158" y="58"/>
                  <a:pt x="158" y="58"/>
                </a:cubicBezTo>
                <a:cubicBezTo>
                  <a:pt x="158" y="58"/>
                  <a:pt x="158" y="59"/>
                  <a:pt x="158" y="58"/>
                </a:cubicBezTo>
                <a:close/>
                <a:moveTo>
                  <a:pt x="139" y="59"/>
                </a:moveTo>
                <a:cubicBezTo>
                  <a:pt x="138" y="59"/>
                  <a:pt x="140" y="59"/>
                  <a:pt x="139" y="59"/>
                </a:cubicBezTo>
                <a:cubicBezTo>
                  <a:pt x="139" y="59"/>
                  <a:pt x="139" y="59"/>
                  <a:pt x="139" y="59"/>
                </a:cubicBezTo>
                <a:close/>
                <a:moveTo>
                  <a:pt x="160" y="62"/>
                </a:moveTo>
                <a:cubicBezTo>
                  <a:pt x="160" y="62"/>
                  <a:pt x="160" y="62"/>
                  <a:pt x="160" y="63"/>
                </a:cubicBezTo>
                <a:cubicBezTo>
                  <a:pt x="160" y="63"/>
                  <a:pt x="160" y="62"/>
                  <a:pt x="160" y="62"/>
                </a:cubicBezTo>
                <a:close/>
                <a:moveTo>
                  <a:pt x="112" y="50"/>
                </a:moveTo>
                <a:cubicBezTo>
                  <a:pt x="112" y="50"/>
                  <a:pt x="112" y="50"/>
                  <a:pt x="112" y="50"/>
                </a:cubicBezTo>
                <a:cubicBezTo>
                  <a:pt x="112" y="49"/>
                  <a:pt x="111" y="49"/>
                  <a:pt x="112" y="50"/>
                </a:cubicBezTo>
                <a:close/>
                <a:moveTo>
                  <a:pt x="36" y="8"/>
                </a:moveTo>
                <a:cubicBezTo>
                  <a:pt x="36" y="8"/>
                  <a:pt x="36" y="8"/>
                  <a:pt x="36" y="8"/>
                </a:cubicBezTo>
                <a:cubicBezTo>
                  <a:pt x="36" y="8"/>
                  <a:pt x="36" y="7"/>
                  <a:pt x="36" y="8"/>
                </a:cubicBezTo>
                <a:close/>
                <a:moveTo>
                  <a:pt x="142" y="58"/>
                </a:moveTo>
                <a:cubicBezTo>
                  <a:pt x="142" y="58"/>
                  <a:pt x="142" y="58"/>
                  <a:pt x="142" y="58"/>
                </a:cubicBezTo>
                <a:cubicBezTo>
                  <a:pt x="143" y="59"/>
                  <a:pt x="143" y="58"/>
                  <a:pt x="142" y="58"/>
                </a:cubicBezTo>
                <a:close/>
                <a:moveTo>
                  <a:pt x="171" y="90"/>
                </a:moveTo>
                <a:cubicBezTo>
                  <a:pt x="171" y="91"/>
                  <a:pt x="171" y="91"/>
                  <a:pt x="171" y="91"/>
                </a:cubicBezTo>
                <a:cubicBezTo>
                  <a:pt x="171" y="91"/>
                  <a:pt x="172" y="90"/>
                  <a:pt x="171" y="90"/>
                </a:cubicBezTo>
                <a:close/>
                <a:moveTo>
                  <a:pt x="156" y="59"/>
                </a:moveTo>
                <a:cubicBezTo>
                  <a:pt x="156" y="59"/>
                  <a:pt x="156" y="59"/>
                  <a:pt x="156" y="59"/>
                </a:cubicBezTo>
                <a:close/>
                <a:moveTo>
                  <a:pt x="156" y="59"/>
                </a:moveTo>
                <a:cubicBezTo>
                  <a:pt x="157" y="59"/>
                  <a:pt x="156" y="59"/>
                  <a:pt x="156" y="59"/>
                </a:cubicBezTo>
                <a:cubicBezTo>
                  <a:pt x="156" y="59"/>
                  <a:pt x="156" y="59"/>
                  <a:pt x="156" y="59"/>
                </a:cubicBezTo>
                <a:close/>
                <a:moveTo>
                  <a:pt x="155" y="59"/>
                </a:moveTo>
                <a:cubicBezTo>
                  <a:pt x="155" y="59"/>
                  <a:pt x="154" y="59"/>
                  <a:pt x="154" y="59"/>
                </a:cubicBezTo>
                <a:cubicBezTo>
                  <a:pt x="154" y="60"/>
                  <a:pt x="155" y="59"/>
                  <a:pt x="155" y="60"/>
                </a:cubicBezTo>
                <a:cubicBezTo>
                  <a:pt x="155" y="60"/>
                  <a:pt x="155" y="59"/>
                  <a:pt x="155" y="59"/>
                </a:cubicBezTo>
                <a:close/>
                <a:moveTo>
                  <a:pt x="169" y="75"/>
                </a:moveTo>
                <a:cubicBezTo>
                  <a:pt x="169" y="75"/>
                  <a:pt x="169" y="75"/>
                  <a:pt x="169" y="75"/>
                </a:cubicBezTo>
                <a:cubicBezTo>
                  <a:pt x="169" y="75"/>
                  <a:pt x="169" y="75"/>
                  <a:pt x="169" y="75"/>
                </a:cubicBezTo>
                <a:cubicBezTo>
                  <a:pt x="168" y="75"/>
                  <a:pt x="168" y="74"/>
                  <a:pt x="168" y="74"/>
                </a:cubicBezTo>
                <a:cubicBezTo>
                  <a:pt x="168" y="74"/>
                  <a:pt x="168" y="73"/>
                  <a:pt x="168" y="73"/>
                </a:cubicBezTo>
                <a:cubicBezTo>
                  <a:pt x="168" y="73"/>
                  <a:pt x="167" y="73"/>
                  <a:pt x="167" y="73"/>
                </a:cubicBezTo>
                <a:cubicBezTo>
                  <a:pt x="167" y="73"/>
                  <a:pt x="167" y="72"/>
                  <a:pt x="167" y="72"/>
                </a:cubicBezTo>
                <a:cubicBezTo>
                  <a:pt x="166" y="72"/>
                  <a:pt x="166" y="68"/>
                  <a:pt x="165" y="68"/>
                </a:cubicBezTo>
                <a:cubicBezTo>
                  <a:pt x="165" y="68"/>
                  <a:pt x="165" y="65"/>
                  <a:pt x="164" y="65"/>
                </a:cubicBezTo>
                <a:cubicBezTo>
                  <a:pt x="164" y="65"/>
                  <a:pt x="163" y="69"/>
                  <a:pt x="163" y="69"/>
                </a:cubicBezTo>
                <a:cubicBezTo>
                  <a:pt x="163" y="69"/>
                  <a:pt x="163" y="71"/>
                  <a:pt x="162" y="70"/>
                </a:cubicBezTo>
                <a:cubicBezTo>
                  <a:pt x="162" y="70"/>
                  <a:pt x="161" y="69"/>
                  <a:pt x="160" y="69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0" y="68"/>
                  <a:pt x="160" y="67"/>
                  <a:pt x="161" y="67"/>
                </a:cubicBezTo>
                <a:cubicBezTo>
                  <a:pt x="161" y="67"/>
                  <a:pt x="161" y="68"/>
                  <a:pt x="161" y="68"/>
                </a:cubicBezTo>
                <a:cubicBezTo>
                  <a:pt x="161" y="67"/>
                  <a:pt x="161" y="67"/>
                  <a:pt x="161" y="67"/>
                </a:cubicBezTo>
                <a:cubicBezTo>
                  <a:pt x="161" y="67"/>
                  <a:pt x="161" y="66"/>
                  <a:pt x="161" y="66"/>
                </a:cubicBezTo>
                <a:cubicBezTo>
                  <a:pt x="160" y="66"/>
                  <a:pt x="159" y="66"/>
                  <a:pt x="158" y="66"/>
                </a:cubicBezTo>
                <a:cubicBezTo>
                  <a:pt x="158" y="66"/>
                  <a:pt x="158" y="66"/>
                  <a:pt x="158" y="66"/>
                </a:cubicBezTo>
                <a:cubicBezTo>
                  <a:pt x="158" y="66"/>
                  <a:pt x="158" y="66"/>
                  <a:pt x="158" y="66"/>
                </a:cubicBezTo>
                <a:cubicBezTo>
                  <a:pt x="158" y="67"/>
                  <a:pt x="156" y="67"/>
                  <a:pt x="156" y="68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156" y="68"/>
                  <a:pt x="154" y="67"/>
                  <a:pt x="154" y="68"/>
                </a:cubicBezTo>
                <a:cubicBezTo>
                  <a:pt x="153" y="68"/>
                  <a:pt x="153" y="70"/>
                  <a:pt x="153" y="70"/>
                </a:cubicBezTo>
                <a:cubicBezTo>
                  <a:pt x="152" y="70"/>
                  <a:pt x="153" y="69"/>
                  <a:pt x="152" y="69"/>
                </a:cubicBezTo>
                <a:cubicBezTo>
                  <a:pt x="152" y="69"/>
                  <a:pt x="152" y="71"/>
                  <a:pt x="151" y="71"/>
                </a:cubicBezTo>
                <a:cubicBezTo>
                  <a:pt x="151" y="71"/>
                  <a:pt x="148" y="72"/>
                  <a:pt x="148" y="72"/>
                </a:cubicBezTo>
                <a:cubicBezTo>
                  <a:pt x="146" y="73"/>
                  <a:pt x="146" y="74"/>
                  <a:pt x="146" y="76"/>
                </a:cubicBezTo>
                <a:cubicBezTo>
                  <a:pt x="146" y="75"/>
                  <a:pt x="146" y="75"/>
                  <a:pt x="145" y="75"/>
                </a:cubicBezTo>
                <a:cubicBezTo>
                  <a:pt x="145" y="77"/>
                  <a:pt x="147" y="79"/>
                  <a:pt x="146" y="81"/>
                </a:cubicBezTo>
                <a:cubicBezTo>
                  <a:pt x="146" y="83"/>
                  <a:pt x="147" y="83"/>
                  <a:pt x="148" y="82"/>
                </a:cubicBezTo>
                <a:cubicBezTo>
                  <a:pt x="148" y="81"/>
                  <a:pt x="151" y="81"/>
                  <a:pt x="151" y="80"/>
                </a:cubicBezTo>
                <a:cubicBezTo>
                  <a:pt x="152" y="80"/>
                  <a:pt x="154" y="79"/>
                  <a:pt x="155" y="80"/>
                </a:cubicBezTo>
                <a:cubicBezTo>
                  <a:pt x="155" y="80"/>
                  <a:pt x="156" y="80"/>
                  <a:pt x="156" y="80"/>
                </a:cubicBezTo>
                <a:cubicBezTo>
                  <a:pt x="156" y="80"/>
                  <a:pt x="156" y="81"/>
                  <a:pt x="157" y="81"/>
                </a:cubicBezTo>
                <a:cubicBezTo>
                  <a:pt x="156" y="83"/>
                  <a:pt x="158" y="81"/>
                  <a:pt x="158" y="81"/>
                </a:cubicBezTo>
                <a:cubicBezTo>
                  <a:pt x="158" y="81"/>
                  <a:pt x="157" y="82"/>
                  <a:pt x="157" y="82"/>
                </a:cubicBezTo>
                <a:cubicBezTo>
                  <a:pt x="158" y="83"/>
                  <a:pt x="158" y="82"/>
                  <a:pt x="158" y="82"/>
                </a:cubicBezTo>
                <a:cubicBezTo>
                  <a:pt x="159" y="82"/>
                  <a:pt x="158" y="83"/>
                  <a:pt x="158" y="83"/>
                </a:cubicBezTo>
                <a:cubicBezTo>
                  <a:pt x="158" y="83"/>
                  <a:pt x="159" y="83"/>
                  <a:pt x="159" y="84"/>
                </a:cubicBezTo>
                <a:cubicBezTo>
                  <a:pt x="158" y="84"/>
                  <a:pt x="159" y="84"/>
                  <a:pt x="159" y="85"/>
                </a:cubicBezTo>
                <a:cubicBezTo>
                  <a:pt x="160" y="85"/>
                  <a:pt x="161" y="85"/>
                  <a:pt x="161" y="85"/>
                </a:cubicBezTo>
                <a:cubicBezTo>
                  <a:pt x="162" y="85"/>
                  <a:pt x="162" y="86"/>
                  <a:pt x="163" y="85"/>
                </a:cubicBezTo>
                <a:cubicBezTo>
                  <a:pt x="163" y="85"/>
                  <a:pt x="165" y="84"/>
                  <a:pt x="165" y="84"/>
                </a:cubicBezTo>
                <a:cubicBezTo>
                  <a:pt x="166" y="83"/>
                  <a:pt x="166" y="81"/>
                  <a:pt x="167" y="80"/>
                </a:cubicBezTo>
                <a:cubicBezTo>
                  <a:pt x="168" y="79"/>
                  <a:pt x="169" y="75"/>
                  <a:pt x="169" y="75"/>
                </a:cubicBezTo>
                <a:cubicBezTo>
                  <a:pt x="169" y="75"/>
                  <a:pt x="169" y="75"/>
                  <a:pt x="169" y="75"/>
                </a:cubicBezTo>
                <a:close/>
                <a:moveTo>
                  <a:pt x="158" y="63"/>
                </a:moveTo>
                <a:cubicBezTo>
                  <a:pt x="158" y="63"/>
                  <a:pt x="158" y="63"/>
                  <a:pt x="158" y="63"/>
                </a:cubicBezTo>
                <a:close/>
                <a:moveTo>
                  <a:pt x="158" y="63"/>
                </a:moveTo>
                <a:cubicBezTo>
                  <a:pt x="158" y="63"/>
                  <a:pt x="158" y="64"/>
                  <a:pt x="158" y="64"/>
                </a:cubicBezTo>
                <a:cubicBezTo>
                  <a:pt x="158" y="64"/>
                  <a:pt x="158" y="63"/>
                  <a:pt x="158" y="63"/>
                </a:cubicBezTo>
                <a:cubicBezTo>
                  <a:pt x="158" y="63"/>
                  <a:pt x="158" y="63"/>
                  <a:pt x="158" y="63"/>
                </a:cubicBezTo>
                <a:close/>
                <a:moveTo>
                  <a:pt x="34" y="7"/>
                </a:move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4" y="7"/>
                  <a:pt x="34" y="8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8"/>
                  <a:pt x="35" y="7"/>
                  <a:pt x="36" y="7"/>
                </a:cubicBezTo>
                <a:cubicBezTo>
                  <a:pt x="35" y="6"/>
                  <a:pt x="34" y="7"/>
                  <a:pt x="34" y="7"/>
                </a:cubicBezTo>
                <a:close/>
                <a:moveTo>
                  <a:pt x="162" y="59"/>
                </a:moveTo>
                <a:cubicBezTo>
                  <a:pt x="161" y="59"/>
                  <a:pt x="160" y="59"/>
                  <a:pt x="161" y="59"/>
                </a:cubicBezTo>
                <a:cubicBezTo>
                  <a:pt x="161" y="59"/>
                  <a:pt x="161" y="59"/>
                  <a:pt x="162" y="59"/>
                </a:cubicBezTo>
                <a:close/>
                <a:moveTo>
                  <a:pt x="161" y="59"/>
                </a:moveTo>
                <a:cubicBezTo>
                  <a:pt x="161" y="59"/>
                  <a:pt x="161" y="59"/>
                  <a:pt x="161" y="59"/>
                </a:cubicBezTo>
                <a:close/>
                <a:moveTo>
                  <a:pt x="37" y="43"/>
                </a:moveTo>
                <a:cubicBezTo>
                  <a:pt x="37" y="42"/>
                  <a:pt x="36" y="42"/>
                  <a:pt x="36" y="42"/>
                </a:cubicBezTo>
                <a:cubicBezTo>
                  <a:pt x="36" y="42"/>
                  <a:pt x="36" y="43"/>
                  <a:pt x="37" y="43"/>
                </a:cubicBezTo>
                <a:close/>
                <a:moveTo>
                  <a:pt x="135" y="49"/>
                </a:moveTo>
                <a:cubicBezTo>
                  <a:pt x="135" y="49"/>
                  <a:pt x="135" y="50"/>
                  <a:pt x="135" y="50"/>
                </a:cubicBezTo>
                <a:cubicBezTo>
                  <a:pt x="135" y="50"/>
                  <a:pt x="135" y="49"/>
                  <a:pt x="135" y="49"/>
                </a:cubicBezTo>
                <a:cubicBezTo>
                  <a:pt x="135" y="49"/>
                  <a:pt x="135" y="49"/>
                  <a:pt x="135" y="49"/>
                </a:cubicBezTo>
                <a:close/>
                <a:moveTo>
                  <a:pt x="155" y="63"/>
                </a:moveTo>
                <a:cubicBezTo>
                  <a:pt x="155" y="63"/>
                  <a:pt x="155" y="63"/>
                  <a:pt x="155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5" y="63"/>
                  <a:pt x="155" y="63"/>
                  <a:pt x="155" y="63"/>
                </a:cubicBezTo>
                <a:close/>
                <a:moveTo>
                  <a:pt x="35" y="41"/>
                </a:move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lose/>
                <a:moveTo>
                  <a:pt x="35" y="41"/>
                </a:moveTo>
                <a:cubicBezTo>
                  <a:pt x="35" y="41"/>
                  <a:pt x="35" y="40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4" y="41"/>
                  <a:pt x="34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lose/>
                <a:moveTo>
                  <a:pt x="140" y="60"/>
                </a:moveTo>
                <a:cubicBezTo>
                  <a:pt x="140" y="60"/>
                  <a:pt x="140" y="60"/>
                  <a:pt x="139" y="60"/>
                </a:cubicBezTo>
                <a:cubicBezTo>
                  <a:pt x="139" y="60"/>
                  <a:pt x="140" y="60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lose/>
                <a:moveTo>
                  <a:pt x="159" y="62"/>
                </a:moveTo>
                <a:cubicBezTo>
                  <a:pt x="159" y="62"/>
                  <a:pt x="159" y="62"/>
                  <a:pt x="159" y="62"/>
                </a:cubicBezTo>
                <a:cubicBezTo>
                  <a:pt x="159" y="61"/>
                  <a:pt x="159" y="62"/>
                  <a:pt x="159" y="62"/>
                </a:cubicBezTo>
                <a:close/>
                <a:moveTo>
                  <a:pt x="180" y="89"/>
                </a:moveTo>
                <a:cubicBezTo>
                  <a:pt x="180" y="90"/>
                  <a:pt x="180" y="89"/>
                  <a:pt x="181" y="89"/>
                </a:cubicBezTo>
                <a:cubicBezTo>
                  <a:pt x="181" y="89"/>
                  <a:pt x="180" y="89"/>
                  <a:pt x="180" y="89"/>
                </a:cubicBezTo>
                <a:close/>
                <a:moveTo>
                  <a:pt x="160" y="86"/>
                </a:moveTo>
                <a:cubicBezTo>
                  <a:pt x="160" y="87"/>
                  <a:pt x="161" y="85"/>
                  <a:pt x="160" y="86"/>
                </a:cubicBezTo>
                <a:close/>
                <a:moveTo>
                  <a:pt x="31" y="44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4"/>
                  <a:pt x="32" y="44"/>
                  <a:pt x="32" y="43"/>
                </a:cubicBezTo>
                <a:cubicBezTo>
                  <a:pt x="32" y="43"/>
                  <a:pt x="31" y="43"/>
                  <a:pt x="31" y="44"/>
                </a:cubicBezTo>
                <a:close/>
                <a:moveTo>
                  <a:pt x="161" y="59"/>
                </a:moveTo>
                <a:cubicBezTo>
                  <a:pt x="161" y="59"/>
                  <a:pt x="161" y="59"/>
                  <a:pt x="161" y="59"/>
                </a:cubicBezTo>
                <a:cubicBezTo>
                  <a:pt x="161" y="59"/>
                  <a:pt x="161" y="59"/>
                  <a:pt x="161" y="59"/>
                </a:cubicBezTo>
                <a:close/>
                <a:moveTo>
                  <a:pt x="37" y="44"/>
                </a:move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lose/>
                <a:moveTo>
                  <a:pt x="154" y="41"/>
                </a:moveTo>
                <a:cubicBezTo>
                  <a:pt x="154" y="41"/>
                  <a:pt x="154" y="40"/>
                  <a:pt x="154" y="40"/>
                </a:cubicBezTo>
                <a:cubicBezTo>
                  <a:pt x="154" y="40"/>
                  <a:pt x="154" y="40"/>
                  <a:pt x="154" y="41"/>
                </a:cubicBezTo>
                <a:close/>
                <a:moveTo>
                  <a:pt x="170" y="60"/>
                </a:moveTo>
                <a:cubicBezTo>
                  <a:pt x="169" y="60"/>
                  <a:pt x="169" y="60"/>
                  <a:pt x="169" y="60"/>
                </a:cubicBezTo>
                <a:cubicBezTo>
                  <a:pt x="169" y="60"/>
                  <a:pt x="170" y="60"/>
                  <a:pt x="170" y="60"/>
                </a:cubicBezTo>
                <a:close/>
                <a:moveTo>
                  <a:pt x="139" y="58"/>
                </a:moveTo>
                <a:cubicBezTo>
                  <a:pt x="138" y="58"/>
                  <a:pt x="138" y="58"/>
                  <a:pt x="138" y="59"/>
                </a:cubicBezTo>
                <a:cubicBezTo>
                  <a:pt x="139" y="59"/>
                  <a:pt x="139" y="58"/>
                  <a:pt x="139" y="58"/>
                </a:cubicBezTo>
                <a:close/>
                <a:moveTo>
                  <a:pt x="157" y="56"/>
                </a:moveTo>
                <a:cubicBezTo>
                  <a:pt x="157" y="56"/>
                  <a:pt x="156" y="56"/>
                  <a:pt x="156" y="56"/>
                </a:cubicBezTo>
                <a:cubicBezTo>
                  <a:pt x="156" y="56"/>
                  <a:pt x="156" y="57"/>
                  <a:pt x="156" y="57"/>
                </a:cubicBezTo>
                <a:cubicBezTo>
                  <a:pt x="156" y="57"/>
                  <a:pt x="157" y="57"/>
                  <a:pt x="157" y="56"/>
                </a:cubicBezTo>
                <a:close/>
                <a:moveTo>
                  <a:pt x="151" y="50"/>
                </a:moveTo>
                <a:cubicBezTo>
                  <a:pt x="151" y="50"/>
                  <a:pt x="151" y="50"/>
                  <a:pt x="151" y="50"/>
                </a:cubicBezTo>
                <a:cubicBezTo>
                  <a:pt x="151" y="50"/>
                  <a:pt x="151" y="50"/>
                  <a:pt x="151" y="50"/>
                </a:cubicBezTo>
                <a:cubicBezTo>
                  <a:pt x="151" y="50"/>
                  <a:pt x="151" y="50"/>
                  <a:pt x="151" y="50"/>
                </a:cubicBezTo>
                <a:cubicBezTo>
                  <a:pt x="151" y="50"/>
                  <a:pt x="151" y="50"/>
                  <a:pt x="151" y="50"/>
                </a:cubicBezTo>
                <a:close/>
                <a:moveTo>
                  <a:pt x="145" y="55"/>
                </a:moveTo>
                <a:cubicBezTo>
                  <a:pt x="144" y="55"/>
                  <a:pt x="144" y="55"/>
                  <a:pt x="144" y="56"/>
                </a:cubicBezTo>
                <a:cubicBezTo>
                  <a:pt x="144" y="56"/>
                  <a:pt x="145" y="56"/>
                  <a:pt x="145" y="55"/>
                </a:cubicBezTo>
                <a:close/>
                <a:moveTo>
                  <a:pt x="157" y="59"/>
                </a:moveTo>
                <a:cubicBezTo>
                  <a:pt x="157" y="59"/>
                  <a:pt x="157" y="59"/>
                  <a:pt x="157" y="59"/>
                </a:cubicBezTo>
                <a:cubicBezTo>
                  <a:pt x="157" y="59"/>
                  <a:pt x="157" y="59"/>
                  <a:pt x="157" y="59"/>
                </a:cubicBezTo>
                <a:cubicBezTo>
                  <a:pt x="157" y="60"/>
                  <a:pt x="157" y="60"/>
                  <a:pt x="158" y="59"/>
                </a:cubicBezTo>
                <a:cubicBezTo>
                  <a:pt x="158" y="59"/>
                  <a:pt x="158" y="59"/>
                  <a:pt x="157" y="59"/>
                </a:cubicBezTo>
                <a:close/>
                <a:moveTo>
                  <a:pt x="137" y="56"/>
                </a:moveTo>
                <a:cubicBezTo>
                  <a:pt x="137" y="56"/>
                  <a:pt x="137" y="56"/>
                  <a:pt x="137" y="56"/>
                </a:cubicBezTo>
                <a:cubicBezTo>
                  <a:pt x="137" y="56"/>
                  <a:pt x="137" y="56"/>
                  <a:pt x="137" y="56"/>
                </a:cubicBezTo>
                <a:cubicBezTo>
                  <a:pt x="137" y="57"/>
                  <a:pt x="138" y="56"/>
                  <a:pt x="137" y="56"/>
                </a:cubicBezTo>
                <a:close/>
                <a:moveTo>
                  <a:pt x="49" y="95"/>
                </a:moveTo>
                <a:cubicBezTo>
                  <a:pt x="48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lose/>
                <a:moveTo>
                  <a:pt x="152" y="36"/>
                </a:moveTo>
                <a:cubicBezTo>
                  <a:pt x="151" y="36"/>
                  <a:pt x="151" y="36"/>
                  <a:pt x="151" y="36"/>
                </a:cubicBezTo>
                <a:cubicBezTo>
                  <a:pt x="152" y="36"/>
                  <a:pt x="152" y="36"/>
                  <a:pt x="152" y="36"/>
                </a:cubicBezTo>
                <a:close/>
                <a:moveTo>
                  <a:pt x="44" y="47"/>
                </a:moveTo>
                <a:cubicBezTo>
                  <a:pt x="44" y="47"/>
                  <a:pt x="44" y="47"/>
                  <a:pt x="44" y="47"/>
                </a:cubicBezTo>
                <a:cubicBezTo>
                  <a:pt x="44" y="47"/>
                  <a:pt x="43" y="47"/>
                  <a:pt x="44" y="47"/>
                </a:cubicBezTo>
                <a:cubicBezTo>
                  <a:pt x="44" y="48"/>
                  <a:pt x="44" y="47"/>
                  <a:pt x="44" y="47"/>
                </a:cubicBezTo>
                <a:close/>
                <a:moveTo>
                  <a:pt x="44" y="47"/>
                </a:moveTo>
                <a:cubicBezTo>
                  <a:pt x="43" y="47"/>
                  <a:pt x="44" y="47"/>
                  <a:pt x="44" y="47"/>
                </a:cubicBezTo>
                <a:close/>
                <a:moveTo>
                  <a:pt x="153" y="65"/>
                </a:moveTo>
                <a:cubicBezTo>
                  <a:pt x="153" y="65"/>
                  <a:pt x="153" y="65"/>
                  <a:pt x="153" y="65"/>
                </a:cubicBezTo>
                <a:cubicBezTo>
                  <a:pt x="153" y="66"/>
                  <a:pt x="153" y="65"/>
                  <a:pt x="153" y="65"/>
                </a:cubicBezTo>
                <a:close/>
                <a:moveTo>
                  <a:pt x="152" y="42"/>
                </a:moveTo>
                <a:cubicBezTo>
                  <a:pt x="152" y="42"/>
                  <a:pt x="152" y="42"/>
                  <a:pt x="152" y="42"/>
                </a:cubicBezTo>
                <a:close/>
                <a:moveTo>
                  <a:pt x="152" y="42"/>
                </a:moveTo>
                <a:cubicBezTo>
                  <a:pt x="152" y="41"/>
                  <a:pt x="152" y="42"/>
                  <a:pt x="152" y="42"/>
                </a:cubicBezTo>
                <a:cubicBezTo>
                  <a:pt x="152" y="42"/>
                  <a:pt x="152" y="42"/>
                  <a:pt x="152" y="42"/>
                </a:cubicBezTo>
                <a:close/>
                <a:moveTo>
                  <a:pt x="77" y="20"/>
                </a:moveTo>
                <a:cubicBezTo>
                  <a:pt x="77" y="20"/>
                  <a:pt x="78" y="19"/>
                  <a:pt x="78" y="19"/>
                </a:cubicBezTo>
                <a:cubicBezTo>
                  <a:pt x="78" y="19"/>
                  <a:pt x="77" y="20"/>
                  <a:pt x="77" y="20"/>
                </a:cubicBezTo>
                <a:close/>
                <a:moveTo>
                  <a:pt x="153" y="54"/>
                </a:moveTo>
                <a:cubicBezTo>
                  <a:pt x="152" y="53"/>
                  <a:pt x="152" y="54"/>
                  <a:pt x="152" y="54"/>
                </a:cubicBezTo>
                <a:cubicBezTo>
                  <a:pt x="152" y="54"/>
                  <a:pt x="153" y="54"/>
                  <a:pt x="153" y="54"/>
                </a:cubicBezTo>
                <a:close/>
                <a:moveTo>
                  <a:pt x="46" y="29"/>
                </a:moveTo>
                <a:cubicBezTo>
                  <a:pt x="46" y="30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lose/>
                <a:moveTo>
                  <a:pt x="37" y="43"/>
                </a:moveTo>
                <a:cubicBezTo>
                  <a:pt x="37" y="43"/>
                  <a:pt x="37" y="43"/>
                  <a:pt x="37" y="43"/>
                </a:cubicBezTo>
                <a:cubicBezTo>
                  <a:pt x="37" y="43"/>
                  <a:pt x="37" y="43"/>
                  <a:pt x="37" y="43"/>
                </a:cubicBezTo>
                <a:close/>
                <a:moveTo>
                  <a:pt x="168" y="93"/>
                </a:moveTo>
                <a:cubicBezTo>
                  <a:pt x="168" y="93"/>
                  <a:pt x="168" y="93"/>
                  <a:pt x="168" y="92"/>
                </a:cubicBezTo>
                <a:cubicBezTo>
                  <a:pt x="168" y="92"/>
                  <a:pt x="168" y="93"/>
                  <a:pt x="168" y="93"/>
                </a:cubicBezTo>
                <a:close/>
                <a:moveTo>
                  <a:pt x="47" y="95"/>
                </a:moveTo>
                <a:cubicBezTo>
                  <a:pt x="47" y="96"/>
                  <a:pt x="47" y="96"/>
                  <a:pt x="47" y="96"/>
                </a:cubicBezTo>
                <a:cubicBezTo>
                  <a:pt x="48" y="96"/>
                  <a:pt x="47" y="95"/>
                  <a:pt x="47" y="95"/>
                </a:cubicBezTo>
                <a:close/>
                <a:moveTo>
                  <a:pt x="156" y="33"/>
                </a:moveTo>
                <a:cubicBezTo>
                  <a:pt x="156" y="33"/>
                  <a:pt x="156" y="33"/>
                  <a:pt x="156" y="33"/>
                </a:cubicBezTo>
                <a:cubicBezTo>
                  <a:pt x="156" y="33"/>
                  <a:pt x="156" y="33"/>
                  <a:pt x="156" y="33"/>
                </a:cubicBezTo>
                <a:cubicBezTo>
                  <a:pt x="156" y="33"/>
                  <a:pt x="156" y="33"/>
                  <a:pt x="156" y="33"/>
                </a:cubicBezTo>
                <a:close/>
                <a:moveTo>
                  <a:pt x="156" y="33"/>
                </a:moveTo>
                <a:cubicBezTo>
                  <a:pt x="156" y="33"/>
                  <a:pt x="156" y="33"/>
                  <a:pt x="156" y="33"/>
                </a:cubicBezTo>
                <a:cubicBezTo>
                  <a:pt x="156" y="33"/>
                  <a:pt x="156" y="33"/>
                  <a:pt x="156" y="33"/>
                </a:cubicBezTo>
                <a:close/>
                <a:moveTo>
                  <a:pt x="171" y="66"/>
                </a:moveTo>
                <a:cubicBezTo>
                  <a:pt x="171" y="66"/>
                  <a:pt x="171" y="66"/>
                  <a:pt x="171" y="66"/>
                </a:cubicBezTo>
                <a:cubicBezTo>
                  <a:pt x="171" y="66"/>
                  <a:pt x="171" y="66"/>
                  <a:pt x="171" y="66"/>
                </a:cubicBezTo>
                <a:cubicBezTo>
                  <a:pt x="171" y="66"/>
                  <a:pt x="171" y="66"/>
                  <a:pt x="171" y="66"/>
                </a:cubicBezTo>
                <a:cubicBezTo>
                  <a:pt x="171" y="66"/>
                  <a:pt x="171" y="66"/>
                  <a:pt x="171" y="66"/>
                </a:cubicBezTo>
                <a:close/>
                <a:moveTo>
                  <a:pt x="44" y="48"/>
                </a:moveTo>
                <a:cubicBezTo>
                  <a:pt x="44" y="48"/>
                  <a:pt x="44" y="48"/>
                  <a:pt x="44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48"/>
                  <a:pt x="44" y="49"/>
                  <a:pt x="44" y="48"/>
                </a:cubicBezTo>
                <a:close/>
                <a:moveTo>
                  <a:pt x="153" y="35"/>
                </a:moveTo>
                <a:cubicBezTo>
                  <a:pt x="153" y="35"/>
                  <a:pt x="153" y="35"/>
                  <a:pt x="153" y="35"/>
                </a:cubicBezTo>
                <a:cubicBezTo>
                  <a:pt x="153" y="35"/>
                  <a:pt x="152" y="36"/>
                  <a:pt x="153" y="35"/>
                </a:cubicBezTo>
                <a:close/>
                <a:moveTo>
                  <a:pt x="139" y="59"/>
                </a:moveTo>
                <a:cubicBezTo>
                  <a:pt x="139" y="60"/>
                  <a:pt x="139" y="59"/>
                  <a:pt x="139" y="60"/>
                </a:cubicBezTo>
                <a:cubicBezTo>
                  <a:pt x="139" y="60"/>
                  <a:pt x="139" y="60"/>
                  <a:pt x="139" y="59"/>
                </a:cubicBezTo>
                <a:close/>
                <a:moveTo>
                  <a:pt x="168" y="59"/>
                </a:moveTo>
                <a:cubicBezTo>
                  <a:pt x="168" y="59"/>
                  <a:pt x="168" y="59"/>
                  <a:pt x="168" y="59"/>
                </a:cubicBezTo>
                <a:cubicBezTo>
                  <a:pt x="167" y="60"/>
                  <a:pt x="168" y="60"/>
                  <a:pt x="168" y="59"/>
                </a:cubicBezTo>
                <a:close/>
                <a:moveTo>
                  <a:pt x="44" y="48"/>
                </a:moveTo>
                <a:cubicBezTo>
                  <a:pt x="44" y="48"/>
                  <a:pt x="44" y="48"/>
                  <a:pt x="44" y="48"/>
                </a:cubicBezTo>
                <a:cubicBezTo>
                  <a:pt x="44" y="48"/>
                  <a:pt x="44" y="47"/>
                  <a:pt x="44" y="48"/>
                </a:cubicBezTo>
                <a:cubicBezTo>
                  <a:pt x="44" y="48"/>
                  <a:pt x="44" y="48"/>
                  <a:pt x="44" y="48"/>
                </a:cubicBezTo>
                <a:close/>
                <a:moveTo>
                  <a:pt x="162" y="69"/>
                </a:moveTo>
                <a:cubicBezTo>
                  <a:pt x="162" y="69"/>
                  <a:pt x="162" y="69"/>
                  <a:pt x="162" y="69"/>
                </a:cubicBezTo>
                <a:close/>
                <a:moveTo>
                  <a:pt x="162" y="69"/>
                </a:moveTo>
                <a:cubicBezTo>
                  <a:pt x="162" y="69"/>
                  <a:pt x="162" y="69"/>
                  <a:pt x="162" y="69"/>
                </a:cubicBezTo>
                <a:close/>
                <a:moveTo>
                  <a:pt x="45" y="49"/>
                </a:moveTo>
                <a:cubicBezTo>
                  <a:pt x="44" y="49"/>
                  <a:pt x="45" y="49"/>
                  <a:pt x="45" y="49"/>
                </a:cubicBezTo>
                <a:close/>
                <a:moveTo>
                  <a:pt x="151" y="54"/>
                </a:moveTo>
                <a:cubicBezTo>
                  <a:pt x="152" y="54"/>
                  <a:pt x="151" y="55"/>
                  <a:pt x="151" y="54"/>
                </a:cubicBezTo>
                <a:close/>
                <a:moveTo>
                  <a:pt x="149" y="53"/>
                </a:moveTo>
                <a:cubicBezTo>
                  <a:pt x="149" y="53"/>
                  <a:pt x="149" y="53"/>
                  <a:pt x="149" y="53"/>
                </a:cubicBezTo>
                <a:cubicBezTo>
                  <a:pt x="150" y="53"/>
                  <a:pt x="149" y="53"/>
                  <a:pt x="149" y="53"/>
                </a:cubicBezTo>
                <a:close/>
                <a:moveTo>
                  <a:pt x="154" y="39"/>
                </a:moveTo>
                <a:cubicBezTo>
                  <a:pt x="154" y="39"/>
                  <a:pt x="155" y="39"/>
                  <a:pt x="154" y="39"/>
                </a:cubicBezTo>
                <a:close/>
                <a:moveTo>
                  <a:pt x="159" y="27"/>
                </a:moveTo>
                <a:cubicBezTo>
                  <a:pt x="159" y="27"/>
                  <a:pt x="159" y="27"/>
                  <a:pt x="159" y="27"/>
                </a:cubicBezTo>
                <a:cubicBezTo>
                  <a:pt x="159" y="28"/>
                  <a:pt x="160" y="28"/>
                  <a:pt x="160" y="27"/>
                </a:cubicBezTo>
                <a:cubicBezTo>
                  <a:pt x="160" y="27"/>
                  <a:pt x="160" y="27"/>
                  <a:pt x="159" y="27"/>
                </a:cubicBezTo>
                <a:close/>
                <a:moveTo>
                  <a:pt x="155" y="56"/>
                </a:moveTo>
                <a:cubicBezTo>
                  <a:pt x="155" y="55"/>
                  <a:pt x="154" y="56"/>
                  <a:pt x="155" y="56"/>
                </a:cubicBezTo>
                <a:close/>
                <a:moveTo>
                  <a:pt x="152" y="65"/>
                </a:moveTo>
                <a:cubicBezTo>
                  <a:pt x="152" y="65"/>
                  <a:pt x="153" y="65"/>
                  <a:pt x="152" y="65"/>
                </a:cubicBezTo>
                <a:close/>
                <a:moveTo>
                  <a:pt x="160" y="53"/>
                </a:moveTo>
                <a:cubicBezTo>
                  <a:pt x="160" y="52"/>
                  <a:pt x="160" y="54"/>
                  <a:pt x="160" y="53"/>
                </a:cubicBezTo>
                <a:close/>
                <a:moveTo>
                  <a:pt x="43" y="46"/>
                </a:moveTo>
                <a:cubicBezTo>
                  <a:pt x="43" y="46"/>
                  <a:pt x="43" y="46"/>
                  <a:pt x="43" y="46"/>
                </a:cubicBezTo>
                <a:cubicBezTo>
                  <a:pt x="43" y="46"/>
                  <a:pt x="43" y="47"/>
                  <a:pt x="43" y="46"/>
                </a:cubicBezTo>
                <a:close/>
                <a:moveTo>
                  <a:pt x="64" y="7"/>
                </a:moveTo>
                <a:cubicBezTo>
                  <a:pt x="64" y="8"/>
                  <a:pt x="64" y="7"/>
                  <a:pt x="64" y="7"/>
                </a:cubicBezTo>
                <a:close/>
                <a:moveTo>
                  <a:pt x="64" y="7"/>
                </a:moveTo>
                <a:cubicBezTo>
                  <a:pt x="64" y="7"/>
                  <a:pt x="64" y="7"/>
                  <a:pt x="64" y="7"/>
                </a:cubicBezTo>
                <a:close/>
                <a:moveTo>
                  <a:pt x="153" y="50"/>
                </a:moveTo>
                <a:cubicBezTo>
                  <a:pt x="153" y="49"/>
                  <a:pt x="152" y="50"/>
                  <a:pt x="153" y="50"/>
                </a:cubicBezTo>
                <a:close/>
                <a:moveTo>
                  <a:pt x="155" y="52"/>
                </a:moveTo>
                <a:cubicBezTo>
                  <a:pt x="155" y="51"/>
                  <a:pt x="155" y="51"/>
                  <a:pt x="155" y="52"/>
                </a:cubicBezTo>
                <a:close/>
                <a:moveTo>
                  <a:pt x="139" y="54"/>
                </a:moveTo>
                <a:cubicBezTo>
                  <a:pt x="139" y="54"/>
                  <a:pt x="139" y="54"/>
                  <a:pt x="139" y="54"/>
                </a:cubicBezTo>
                <a:cubicBezTo>
                  <a:pt x="139" y="54"/>
                  <a:pt x="139" y="54"/>
                  <a:pt x="139" y="54"/>
                </a:cubicBezTo>
                <a:close/>
                <a:moveTo>
                  <a:pt x="157" y="63"/>
                </a:moveTo>
                <a:cubicBezTo>
                  <a:pt x="157" y="64"/>
                  <a:pt x="157" y="63"/>
                  <a:pt x="157" y="63"/>
                </a:cubicBezTo>
                <a:close/>
                <a:moveTo>
                  <a:pt x="157" y="63"/>
                </a:moveTo>
                <a:cubicBezTo>
                  <a:pt x="157" y="63"/>
                  <a:pt x="157" y="63"/>
                  <a:pt x="157" y="63"/>
                </a:cubicBezTo>
                <a:close/>
                <a:moveTo>
                  <a:pt x="39" y="50"/>
                </a:moveTo>
                <a:cubicBezTo>
                  <a:pt x="39" y="50"/>
                  <a:pt x="39" y="50"/>
                  <a:pt x="39" y="50"/>
                </a:cubicBezTo>
                <a:close/>
                <a:moveTo>
                  <a:pt x="39" y="50"/>
                </a:moveTo>
                <a:cubicBezTo>
                  <a:pt x="39" y="50"/>
                  <a:pt x="39" y="50"/>
                  <a:pt x="39" y="50"/>
                </a:cubicBezTo>
                <a:cubicBezTo>
                  <a:pt x="39" y="50"/>
                  <a:pt x="39" y="50"/>
                  <a:pt x="39" y="50"/>
                </a:cubicBezTo>
                <a:close/>
                <a:moveTo>
                  <a:pt x="33" y="53"/>
                </a:moveTo>
                <a:cubicBezTo>
                  <a:pt x="33" y="53"/>
                  <a:pt x="33" y="52"/>
                  <a:pt x="33" y="53"/>
                </a:cubicBezTo>
                <a:close/>
                <a:moveTo>
                  <a:pt x="152" y="62"/>
                </a:moveTo>
                <a:cubicBezTo>
                  <a:pt x="152" y="62"/>
                  <a:pt x="152" y="62"/>
                  <a:pt x="152" y="62"/>
                </a:cubicBezTo>
                <a:cubicBezTo>
                  <a:pt x="152" y="62"/>
                  <a:pt x="152" y="62"/>
                  <a:pt x="152" y="62"/>
                </a:cubicBezTo>
                <a:close/>
                <a:moveTo>
                  <a:pt x="136" y="52"/>
                </a:moveTo>
                <a:cubicBezTo>
                  <a:pt x="135" y="52"/>
                  <a:pt x="136" y="53"/>
                  <a:pt x="136" y="52"/>
                </a:cubicBezTo>
                <a:close/>
                <a:moveTo>
                  <a:pt x="141" y="62"/>
                </a:moveTo>
                <a:cubicBezTo>
                  <a:pt x="140" y="62"/>
                  <a:pt x="141" y="62"/>
                  <a:pt x="141" y="62"/>
                </a:cubicBezTo>
                <a:close/>
                <a:moveTo>
                  <a:pt x="157" y="58"/>
                </a:moveTo>
                <a:cubicBezTo>
                  <a:pt x="156" y="58"/>
                  <a:pt x="157" y="57"/>
                  <a:pt x="157" y="57"/>
                </a:cubicBezTo>
                <a:cubicBezTo>
                  <a:pt x="157" y="57"/>
                  <a:pt x="156" y="57"/>
                  <a:pt x="156" y="57"/>
                </a:cubicBezTo>
                <a:cubicBezTo>
                  <a:pt x="156" y="57"/>
                  <a:pt x="156" y="57"/>
                  <a:pt x="156" y="57"/>
                </a:cubicBezTo>
                <a:cubicBezTo>
                  <a:pt x="156" y="57"/>
                  <a:pt x="156" y="57"/>
                  <a:pt x="156" y="58"/>
                </a:cubicBezTo>
                <a:cubicBezTo>
                  <a:pt x="156" y="58"/>
                  <a:pt x="156" y="59"/>
                  <a:pt x="156" y="59"/>
                </a:cubicBezTo>
                <a:cubicBezTo>
                  <a:pt x="156" y="59"/>
                  <a:pt x="156" y="59"/>
                  <a:pt x="156" y="59"/>
                </a:cubicBezTo>
                <a:cubicBezTo>
                  <a:pt x="156" y="58"/>
                  <a:pt x="157" y="58"/>
                  <a:pt x="157" y="58"/>
                </a:cubicBezTo>
                <a:close/>
                <a:moveTo>
                  <a:pt x="120" y="2"/>
                </a:moveTo>
                <a:cubicBezTo>
                  <a:pt x="120" y="2"/>
                  <a:pt x="120" y="2"/>
                  <a:pt x="120" y="2"/>
                </a:cubicBezTo>
                <a:cubicBezTo>
                  <a:pt x="120" y="2"/>
                  <a:pt x="120" y="2"/>
                  <a:pt x="120" y="2"/>
                </a:cubicBezTo>
                <a:close/>
                <a:moveTo>
                  <a:pt x="155" y="55"/>
                </a:moveTo>
                <a:cubicBezTo>
                  <a:pt x="155" y="55"/>
                  <a:pt x="155" y="55"/>
                  <a:pt x="155" y="55"/>
                </a:cubicBezTo>
                <a:cubicBezTo>
                  <a:pt x="156" y="56"/>
                  <a:pt x="155" y="55"/>
                  <a:pt x="155" y="55"/>
                </a:cubicBezTo>
                <a:close/>
                <a:moveTo>
                  <a:pt x="152" y="58"/>
                </a:moveTo>
                <a:cubicBezTo>
                  <a:pt x="152" y="58"/>
                  <a:pt x="152" y="58"/>
                  <a:pt x="152" y="58"/>
                </a:cubicBezTo>
                <a:close/>
                <a:moveTo>
                  <a:pt x="152" y="58"/>
                </a:moveTo>
                <a:cubicBezTo>
                  <a:pt x="153" y="58"/>
                  <a:pt x="152" y="58"/>
                  <a:pt x="152" y="58"/>
                </a:cubicBezTo>
                <a:close/>
                <a:moveTo>
                  <a:pt x="135" y="51"/>
                </a:moveTo>
                <a:cubicBezTo>
                  <a:pt x="135" y="51"/>
                  <a:pt x="135" y="51"/>
                  <a:pt x="135" y="51"/>
                </a:cubicBezTo>
                <a:cubicBezTo>
                  <a:pt x="135" y="51"/>
                  <a:pt x="135" y="51"/>
                  <a:pt x="135" y="51"/>
                </a:cubicBezTo>
                <a:close/>
                <a:moveTo>
                  <a:pt x="135" y="51"/>
                </a:moveTo>
                <a:cubicBezTo>
                  <a:pt x="135" y="51"/>
                  <a:pt x="135" y="51"/>
                  <a:pt x="135" y="51"/>
                </a:cubicBezTo>
                <a:close/>
                <a:moveTo>
                  <a:pt x="171" y="66"/>
                </a:moveTo>
                <a:cubicBezTo>
                  <a:pt x="171" y="65"/>
                  <a:pt x="171" y="66"/>
                  <a:pt x="171" y="66"/>
                </a:cubicBezTo>
                <a:close/>
                <a:moveTo>
                  <a:pt x="151" y="45"/>
                </a:moveTo>
                <a:cubicBezTo>
                  <a:pt x="151" y="45"/>
                  <a:pt x="151" y="45"/>
                  <a:pt x="151" y="45"/>
                </a:cubicBezTo>
                <a:close/>
                <a:moveTo>
                  <a:pt x="1" y="23"/>
                </a:moveTo>
                <a:cubicBezTo>
                  <a:pt x="0" y="23"/>
                  <a:pt x="1" y="23"/>
                  <a:pt x="1" y="23"/>
                </a:cubicBezTo>
                <a:close/>
                <a:moveTo>
                  <a:pt x="170" y="65"/>
                </a:moveTo>
                <a:cubicBezTo>
                  <a:pt x="170" y="65"/>
                  <a:pt x="170" y="66"/>
                  <a:pt x="170" y="65"/>
                </a:cubicBezTo>
                <a:close/>
                <a:moveTo>
                  <a:pt x="145" y="59"/>
                </a:moveTo>
                <a:cubicBezTo>
                  <a:pt x="145" y="59"/>
                  <a:pt x="145" y="59"/>
                  <a:pt x="145" y="59"/>
                </a:cubicBezTo>
                <a:close/>
                <a:moveTo>
                  <a:pt x="168" y="62"/>
                </a:moveTo>
                <a:cubicBezTo>
                  <a:pt x="168" y="62"/>
                  <a:pt x="168" y="62"/>
                  <a:pt x="168" y="62"/>
                </a:cubicBezTo>
                <a:close/>
                <a:moveTo>
                  <a:pt x="170" y="64"/>
                </a:moveTo>
                <a:cubicBezTo>
                  <a:pt x="169" y="64"/>
                  <a:pt x="170" y="64"/>
                  <a:pt x="170" y="64"/>
                </a:cubicBezTo>
                <a:close/>
                <a:moveTo>
                  <a:pt x="87" y="13"/>
                </a:moveTo>
                <a:cubicBezTo>
                  <a:pt x="87" y="14"/>
                  <a:pt x="88" y="13"/>
                  <a:pt x="87" y="13"/>
                </a:cubicBezTo>
                <a:close/>
                <a:moveTo>
                  <a:pt x="3" y="22"/>
                </a:moveTo>
                <a:cubicBezTo>
                  <a:pt x="3" y="22"/>
                  <a:pt x="3" y="22"/>
                  <a:pt x="3" y="22"/>
                </a:cubicBezTo>
                <a:cubicBezTo>
                  <a:pt x="3" y="22"/>
                  <a:pt x="3" y="22"/>
                  <a:pt x="3" y="22"/>
                </a:cubicBezTo>
                <a:close/>
                <a:moveTo>
                  <a:pt x="43" y="46"/>
                </a:moveTo>
                <a:cubicBezTo>
                  <a:pt x="42" y="46"/>
                  <a:pt x="44" y="46"/>
                  <a:pt x="43" y="46"/>
                </a:cubicBezTo>
                <a:close/>
                <a:moveTo>
                  <a:pt x="42" y="46"/>
                </a:moveTo>
                <a:cubicBezTo>
                  <a:pt x="42" y="46"/>
                  <a:pt x="42" y="46"/>
                  <a:pt x="42" y="46"/>
                </a:cubicBezTo>
                <a:cubicBezTo>
                  <a:pt x="42" y="46"/>
                  <a:pt x="42" y="46"/>
                  <a:pt x="42" y="46"/>
                </a:cubicBezTo>
                <a:close/>
                <a:moveTo>
                  <a:pt x="38" y="50"/>
                </a:moveTo>
                <a:cubicBezTo>
                  <a:pt x="38" y="50"/>
                  <a:pt x="38" y="50"/>
                  <a:pt x="39" y="50"/>
                </a:cubicBezTo>
                <a:cubicBezTo>
                  <a:pt x="39" y="50"/>
                  <a:pt x="38" y="49"/>
                  <a:pt x="38" y="50"/>
                </a:cubicBezTo>
                <a:close/>
                <a:moveTo>
                  <a:pt x="39" y="50"/>
                </a:moveTo>
                <a:cubicBezTo>
                  <a:pt x="39" y="50"/>
                  <a:pt x="40" y="50"/>
                  <a:pt x="39" y="50"/>
                </a:cubicBezTo>
                <a:close/>
                <a:moveTo>
                  <a:pt x="43" y="50"/>
                </a:moveTo>
                <a:cubicBezTo>
                  <a:pt x="43" y="50"/>
                  <a:pt x="43" y="50"/>
                  <a:pt x="43" y="50"/>
                </a:cubicBezTo>
                <a:close/>
                <a:moveTo>
                  <a:pt x="139" y="52"/>
                </a:moveTo>
                <a:cubicBezTo>
                  <a:pt x="139" y="51"/>
                  <a:pt x="139" y="52"/>
                  <a:pt x="139" y="52"/>
                </a:cubicBezTo>
                <a:close/>
                <a:moveTo>
                  <a:pt x="139" y="52"/>
                </a:moveTo>
                <a:cubicBezTo>
                  <a:pt x="139" y="52"/>
                  <a:pt x="139" y="52"/>
                  <a:pt x="139" y="52"/>
                </a:cubicBezTo>
                <a:close/>
                <a:moveTo>
                  <a:pt x="136" y="53"/>
                </a:moveTo>
                <a:cubicBezTo>
                  <a:pt x="136" y="54"/>
                  <a:pt x="136" y="53"/>
                  <a:pt x="136" y="53"/>
                </a:cubicBezTo>
                <a:close/>
                <a:moveTo>
                  <a:pt x="152" y="54"/>
                </a:moveTo>
                <a:cubicBezTo>
                  <a:pt x="152" y="54"/>
                  <a:pt x="152" y="54"/>
                  <a:pt x="152" y="54"/>
                </a:cubicBezTo>
                <a:close/>
                <a:moveTo>
                  <a:pt x="138" y="57"/>
                </a:moveTo>
                <a:cubicBezTo>
                  <a:pt x="137" y="57"/>
                  <a:pt x="138" y="57"/>
                  <a:pt x="138" y="57"/>
                </a:cubicBezTo>
                <a:close/>
                <a:moveTo>
                  <a:pt x="138" y="57"/>
                </a:moveTo>
                <a:cubicBezTo>
                  <a:pt x="138" y="57"/>
                  <a:pt x="138" y="57"/>
                  <a:pt x="138" y="57"/>
                </a:cubicBezTo>
                <a:cubicBezTo>
                  <a:pt x="138" y="57"/>
                  <a:pt x="138" y="57"/>
                  <a:pt x="138" y="57"/>
                </a:cubicBezTo>
                <a:close/>
                <a:moveTo>
                  <a:pt x="156" y="64"/>
                </a:moveTo>
                <a:cubicBezTo>
                  <a:pt x="155" y="64"/>
                  <a:pt x="156" y="64"/>
                  <a:pt x="156" y="64"/>
                </a:cubicBezTo>
                <a:close/>
                <a:moveTo>
                  <a:pt x="171" y="60"/>
                </a:moveTo>
                <a:cubicBezTo>
                  <a:pt x="171" y="60"/>
                  <a:pt x="171" y="60"/>
                  <a:pt x="171" y="60"/>
                </a:cubicBezTo>
                <a:close/>
                <a:moveTo>
                  <a:pt x="149" y="53"/>
                </a:moveTo>
                <a:cubicBezTo>
                  <a:pt x="149" y="53"/>
                  <a:pt x="150" y="53"/>
                  <a:pt x="149" y="53"/>
                </a:cubicBezTo>
                <a:close/>
                <a:moveTo>
                  <a:pt x="167" y="62"/>
                </a:moveTo>
                <a:cubicBezTo>
                  <a:pt x="168" y="62"/>
                  <a:pt x="167" y="62"/>
                  <a:pt x="167" y="62"/>
                </a:cubicBezTo>
                <a:close/>
                <a:moveTo>
                  <a:pt x="38" y="43"/>
                </a:moveTo>
                <a:cubicBezTo>
                  <a:pt x="38" y="43"/>
                  <a:pt x="38" y="43"/>
                  <a:pt x="38" y="43"/>
                </a:cubicBezTo>
                <a:cubicBezTo>
                  <a:pt x="38" y="43"/>
                  <a:pt x="38" y="43"/>
                  <a:pt x="38" y="43"/>
                </a:cubicBezTo>
                <a:cubicBezTo>
                  <a:pt x="38" y="43"/>
                  <a:pt x="38" y="43"/>
                  <a:pt x="38" y="43"/>
                </a:cubicBezTo>
                <a:close/>
                <a:moveTo>
                  <a:pt x="160" y="59"/>
                </a:moveTo>
                <a:cubicBezTo>
                  <a:pt x="160" y="59"/>
                  <a:pt x="160" y="59"/>
                  <a:pt x="160" y="59"/>
                </a:cubicBezTo>
                <a:close/>
                <a:moveTo>
                  <a:pt x="111" y="50"/>
                </a:moveTo>
                <a:cubicBezTo>
                  <a:pt x="111" y="50"/>
                  <a:pt x="111" y="50"/>
                  <a:pt x="111" y="50"/>
                </a:cubicBezTo>
                <a:close/>
                <a:moveTo>
                  <a:pt x="169" y="59"/>
                </a:moveTo>
                <a:cubicBezTo>
                  <a:pt x="169" y="59"/>
                  <a:pt x="169" y="59"/>
                  <a:pt x="169" y="59"/>
                </a:cubicBezTo>
                <a:close/>
                <a:moveTo>
                  <a:pt x="151" y="45"/>
                </a:moveTo>
                <a:cubicBezTo>
                  <a:pt x="151" y="45"/>
                  <a:pt x="151" y="45"/>
                  <a:pt x="151" y="45"/>
                </a:cubicBezTo>
                <a:cubicBezTo>
                  <a:pt x="152" y="45"/>
                  <a:pt x="151" y="45"/>
                  <a:pt x="151" y="45"/>
                </a:cubicBezTo>
                <a:close/>
                <a:moveTo>
                  <a:pt x="143" y="56"/>
                </a:moveTo>
                <a:cubicBezTo>
                  <a:pt x="143" y="56"/>
                  <a:pt x="143" y="56"/>
                  <a:pt x="143" y="56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3" y="56"/>
                  <a:pt x="143" y="56"/>
                  <a:pt x="143" y="56"/>
                </a:cubicBezTo>
                <a:close/>
                <a:moveTo>
                  <a:pt x="143" y="56"/>
                </a:moveTo>
                <a:cubicBezTo>
                  <a:pt x="143" y="56"/>
                  <a:pt x="143" y="56"/>
                  <a:pt x="143" y="56"/>
                </a:cubicBezTo>
                <a:close/>
                <a:moveTo>
                  <a:pt x="145" y="56"/>
                </a:moveTo>
                <a:cubicBezTo>
                  <a:pt x="145" y="56"/>
                  <a:pt x="145" y="56"/>
                  <a:pt x="145" y="56"/>
                </a:cubicBezTo>
                <a:close/>
                <a:moveTo>
                  <a:pt x="142" y="56"/>
                </a:moveTo>
                <a:cubicBezTo>
                  <a:pt x="142" y="56"/>
                  <a:pt x="142" y="56"/>
                  <a:pt x="142" y="56"/>
                </a:cubicBezTo>
                <a:close/>
                <a:moveTo>
                  <a:pt x="156" y="63"/>
                </a:moveTo>
                <a:cubicBezTo>
                  <a:pt x="156" y="63"/>
                  <a:pt x="157" y="63"/>
                  <a:pt x="156" y="63"/>
                </a:cubicBezTo>
                <a:close/>
                <a:moveTo>
                  <a:pt x="14" y="36"/>
                </a:move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lose/>
                <a:moveTo>
                  <a:pt x="41" y="33"/>
                </a:moveTo>
                <a:cubicBezTo>
                  <a:pt x="41" y="33"/>
                  <a:pt x="41" y="33"/>
                  <a:pt x="41" y="33"/>
                </a:cubicBezTo>
                <a:cubicBezTo>
                  <a:pt x="41" y="33"/>
                  <a:pt x="41" y="33"/>
                  <a:pt x="41" y="33"/>
                </a:cubicBezTo>
                <a:close/>
                <a:moveTo>
                  <a:pt x="147" y="62"/>
                </a:moveTo>
                <a:cubicBezTo>
                  <a:pt x="147" y="62"/>
                  <a:pt x="147" y="62"/>
                  <a:pt x="147" y="62"/>
                </a:cubicBezTo>
                <a:cubicBezTo>
                  <a:pt x="147" y="62"/>
                  <a:pt x="147" y="62"/>
                  <a:pt x="147" y="62"/>
                </a:cubicBezTo>
                <a:close/>
                <a:moveTo>
                  <a:pt x="42" y="51"/>
                </a:moveTo>
                <a:cubicBezTo>
                  <a:pt x="42" y="51"/>
                  <a:pt x="42" y="51"/>
                  <a:pt x="42" y="51"/>
                </a:cubicBezTo>
                <a:close/>
                <a:moveTo>
                  <a:pt x="156" y="63"/>
                </a:moveTo>
                <a:cubicBezTo>
                  <a:pt x="156" y="63"/>
                  <a:pt x="156" y="63"/>
                  <a:pt x="156" y="63"/>
                </a:cubicBezTo>
                <a:close/>
                <a:moveTo>
                  <a:pt x="38" y="43"/>
                </a:moveTo>
                <a:cubicBezTo>
                  <a:pt x="38" y="43"/>
                  <a:pt x="38" y="43"/>
                  <a:pt x="38" y="43"/>
                </a:cubicBezTo>
                <a:cubicBezTo>
                  <a:pt x="38" y="43"/>
                  <a:pt x="38" y="44"/>
                  <a:pt x="38" y="43"/>
                </a:cubicBezTo>
                <a:close/>
                <a:moveTo>
                  <a:pt x="160" y="59"/>
                </a:moveTo>
                <a:cubicBezTo>
                  <a:pt x="160" y="59"/>
                  <a:pt x="161" y="59"/>
                  <a:pt x="161" y="59"/>
                </a:cubicBezTo>
                <a:cubicBezTo>
                  <a:pt x="161" y="59"/>
                  <a:pt x="160" y="59"/>
                  <a:pt x="160" y="59"/>
                </a:cubicBezTo>
                <a:close/>
                <a:moveTo>
                  <a:pt x="39" y="19"/>
                </a:moveTo>
                <a:cubicBezTo>
                  <a:pt x="39" y="19"/>
                  <a:pt x="39" y="19"/>
                  <a:pt x="39" y="19"/>
                </a:cubicBezTo>
                <a:cubicBezTo>
                  <a:pt x="39" y="19"/>
                  <a:pt x="39" y="19"/>
                  <a:pt x="39" y="19"/>
                </a:cubicBezTo>
                <a:close/>
                <a:moveTo>
                  <a:pt x="39" y="23"/>
                </a:move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lose/>
                <a:moveTo>
                  <a:pt x="39" y="23"/>
                </a:move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lose/>
                <a:moveTo>
                  <a:pt x="40" y="19"/>
                </a:move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20"/>
                  <a:pt x="40" y="20"/>
                  <a:pt x="40" y="19"/>
                </a:cubicBezTo>
                <a:close/>
                <a:moveTo>
                  <a:pt x="40" y="19"/>
                </a:move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lose/>
                <a:moveTo>
                  <a:pt x="42" y="15"/>
                </a:moveTo>
                <a:cubicBezTo>
                  <a:pt x="42" y="15"/>
                  <a:pt x="42" y="14"/>
                  <a:pt x="42" y="14"/>
                </a:cubicBezTo>
                <a:cubicBezTo>
                  <a:pt x="42" y="13"/>
                  <a:pt x="42" y="14"/>
                  <a:pt x="42" y="15"/>
                </a:cubicBezTo>
                <a:close/>
                <a:moveTo>
                  <a:pt x="41" y="18"/>
                </a:moveTo>
                <a:cubicBezTo>
                  <a:pt x="42" y="18"/>
                  <a:pt x="41" y="18"/>
                  <a:pt x="41" y="18"/>
                </a:cubicBezTo>
                <a:close/>
                <a:moveTo>
                  <a:pt x="42" y="18"/>
                </a:moveTo>
                <a:cubicBezTo>
                  <a:pt x="42" y="18"/>
                  <a:pt x="42" y="18"/>
                  <a:pt x="41" y="18"/>
                </a:cubicBezTo>
                <a:cubicBezTo>
                  <a:pt x="41" y="18"/>
                  <a:pt x="41" y="18"/>
                  <a:pt x="42" y="18"/>
                </a:cubicBezTo>
                <a:close/>
                <a:moveTo>
                  <a:pt x="44" y="21"/>
                </a:moveTo>
                <a:cubicBezTo>
                  <a:pt x="45" y="21"/>
                  <a:pt x="44" y="20"/>
                  <a:pt x="44" y="21"/>
                </a:cubicBezTo>
                <a:close/>
                <a:moveTo>
                  <a:pt x="41" y="18"/>
                </a:moveTo>
                <a:cubicBezTo>
                  <a:pt x="41" y="18"/>
                  <a:pt x="41" y="18"/>
                  <a:pt x="41" y="18"/>
                </a:cubicBezTo>
                <a:close/>
                <a:moveTo>
                  <a:pt x="38" y="26"/>
                </a:move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lose/>
                <a:moveTo>
                  <a:pt x="41" y="4"/>
                </a:moveTo>
                <a:cubicBezTo>
                  <a:pt x="41" y="5"/>
                  <a:pt x="42" y="5"/>
                  <a:pt x="42" y="6"/>
                </a:cubicBezTo>
                <a:cubicBezTo>
                  <a:pt x="41" y="5"/>
                  <a:pt x="41" y="5"/>
                  <a:pt x="40" y="5"/>
                </a:cubicBezTo>
                <a:cubicBezTo>
                  <a:pt x="39" y="6"/>
                  <a:pt x="40" y="6"/>
                  <a:pt x="40" y="6"/>
                </a:cubicBezTo>
                <a:cubicBezTo>
                  <a:pt x="39" y="7"/>
                  <a:pt x="40" y="7"/>
                  <a:pt x="41" y="7"/>
                </a:cubicBezTo>
                <a:cubicBezTo>
                  <a:pt x="42" y="8"/>
                  <a:pt x="41" y="8"/>
                  <a:pt x="41" y="8"/>
                </a:cubicBezTo>
                <a:cubicBezTo>
                  <a:pt x="40" y="8"/>
                  <a:pt x="39" y="8"/>
                  <a:pt x="39" y="8"/>
                </a:cubicBezTo>
                <a:cubicBezTo>
                  <a:pt x="38" y="9"/>
                  <a:pt x="39" y="9"/>
                  <a:pt x="39" y="9"/>
                </a:cubicBezTo>
                <a:cubicBezTo>
                  <a:pt x="39" y="9"/>
                  <a:pt x="39" y="9"/>
                  <a:pt x="39" y="9"/>
                </a:cubicBezTo>
                <a:cubicBezTo>
                  <a:pt x="40" y="10"/>
                  <a:pt x="39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9"/>
                  <a:pt x="40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2" y="9"/>
                  <a:pt x="43" y="9"/>
                  <a:pt x="43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3" y="8"/>
                  <a:pt x="50" y="5"/>
                  <a:pt x="50" y="5"/>
                </a:cubicBezTo>
                <a:cubicBezTo>
                  <a:pt x="47" y="3"/>
                  <a:pt x="45" y="4"/>
                  <a:pt x="41" y="4"/>
                </a:cubicBezTo>
                <a:close/>
                <a:moveTo>
                  <a:pt x="42" y="10"/>
                </a:moveTo>
                <a:cubicBezTo>
                  <a:pt x="41" y="10"/>
                  <a:pt x="40" y="10"/>
                  <a:pt x="40" y="9"/>
                </a:cubicBezTo>
                <a:cubicBezTo>
                  <a:pt x="40" y="9"/>
                  <a:pt x="40" y="10"/>
                  <a:pt x="40" y="10"/>
                </a:cubicBezTo>
                <a:cubicBezTo>
                  <a:pt x="41" y="10"/>
                  <a:pt x="42" y="10"/>
                  <a:pt x="42" y="10"/>
                </a:cubicBezTo>
                <a:cubicBezTo>
                  <a:pt x="42" y="10"/>
                  <a:pt x="42" y="10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0"/>
                  <a:pt x="42" y="10"/>
                  <a:pt x="42" y="10"/>
                </a:cubicBezTo>
                <a:close/>
                <a:moveTo>
                  <a:pt x="38" y="10"/>
                </a:moveTo>
                <a:cubicBezTo>
                  <a:pt x="38" y="10"/>
                  <a:pt x="38" y="10"/>
                  <a:pt x="38" y="10"/>
                </a:cubicBezTo>
                <a:cubicBezTo>
                  <a:pt x="39" y="10"/>
                  <a:pt x="39" y="10"/>
                  <a:pt x="39" y="9"/>
                </a:cubicBezTo>
                <a:cubicBezTo>
                  <a:pt x="38" y="9"/>
                  <a:pt x="38" y="9"/>
                  <a:pt x="38" y="10"/>
                </a:cubicBezTo>
                <a:close/>
                <a:moveTo>
                  <a:pt x="40" y="8"/>
                </a:moveTo>
                <a:cubicBezTo>
                  <a:pt x="40" y="8"/>
                  <a:pt x="40" y="8"/>
                  <a:pt x="40" y="8"/>
                </a:cubicBezTo>
                <a:cubicBezTo>
                  <a:pt x="40" y="8"/>
                  <a:pt x="40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8"/>
                  <a:pt x="41" y="8"/>
                  <a:pt x="40" y="8"/>
                </a:cubicBezTo>
                <a:close/>
                <a:moveTo>
                  <a:pt x="40" y="8"/>
                </a:moveTo>
                <a:cubicBezTo>
                  <a:pt x="40" y="8"/>
                  <a:pt x="40" y="8"/>
                  <a:pt x="40" y="8"/>
                </a:cubicBezTo>
                <a:close/>
                <a:moveTo>
                  <a:pt x="39" y="8"/>
                </a:moveTo>
                <a:cubicBezTo>
                  <a:pt x="40" y="8"/>
                  <a:pt x="40" y="7"/>
                  <a:pt x="40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8"/>
                </a:cubicBezTo>
                <a:cubicBezTo>
                  <a:pt x="39" y="8"/>
                  <a:pt x="39" y="8"/>
                  <a:pt x="40" y="8"/>
                </a:cubicBezTo>
                <a:cubicBezTo>
                  <a:pt x="40" y="8"/>
                  <a:pt x="39" y="8"/>
                  <a:pt x="39" y="8"/>
                </a:cubicBezTo>
                <a:close/>
                <a:moveTo>
                  <a:pt x="35" y="9"/>
                </a:moveTo>
                <a:cubicBezTo>
                  <a:pt x="35" y="10"/>
                  <a:pt x="33" y="10"/>
                  <a:pt x="32" y="9"/>
                </a:cubicBezTo>
                <a:cubicBezTo>
                  <a:pt x="32" y="9"/>
                  <a:pt x="32" y="9"/>
                  <a:pt x="33" y="9"/>
                </a:cubicBezTo>
                <a:cubicBezTo>
                  <a:pt x="33" y="9"/>
                  <a:pt x="31" y="9"/>
                  <a:pt x="31" y="9"/>
                </a:cubicBezTo>
                <a:cubicBezTo>
                  <a:pt x="31" y="9"/>
                  <a:pt x="31" y="8"/>
                  <a:pt x="31" y="8"/>
                </a:cubicBezTo>
                <a:cubicBezTo>
                  <a:pt x="31" y="8"/>
                  <a:pt x="30" y="8"/>
                  <a:pt x="30" y="8"/>
                </a:cubicBezTo>
                <a:cubicBezTo>
                  <a:pt x="30" y="8"/>
                  <a:pt x="33" y="7"/>
                  <a:pt x="33" y="8"/>
                </a:cubicBezTo>
                <a:cubicBezTo>
                  <a:pt x="33" y="8"/>
                  <a:pt x="33" y="7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10"/>
                  <a:pt x="35" y="8"/>
                  <a:pt x="35" y="8"/>
                </a:cubicBezTo>
                <a:cubicBezTo>
                  <a:pt x="35" y="8"/>
                  <a:pt x="35" y="9"/>
                  <a:pt x="35" y="9"/>
                </a:cubicBezTo>
                <a:close/>
                <a:moveTo>
                  <a:pt x="35" y="9"/>
                </a:moveTo>
                <a:cubicBezTo>
                  <a:pt x="35" y="9"/>
                  <a:pt x="35" y="9"/>
                  <a:pt x="35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6" y="10"/>
                  <a:pt x="36" y="9"/>
                  <a:pt x="36" y="9"/>
                </a:cubicBezTo>
                <a:cubicBezTo>
                  <a:pt x="36" y="9"/>
                  <a:pt x="35" y="9"/>
                  <a:pt x="35" y="9"/>
                </a:cubicBezTo>
                <a:close/>
                <a:moveTo>
                  <a:pt x="37" y="8"/>
                </a:moveTo>
                <a:cubicBezTo>
                  <a:pt x="37" y="9"/>
                  <a:pt x="37" y="9"/>
                  <a:pt x="37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9"/>
                  <a:pt x="36" y="8"/>
                  <a:pt x="36" y="8"/>
                </a:cubicBezTo>
                <a:cubicBezTo>
                  <a:pt x="36" y="8"/>
                  <a:pt x="36" y="9"/>
                  <a:pt x="36" y="9"/>
                </a:cubicBezTo>
                <a:cubicBezTo>
                  <a:pt x="36" y="9"/>
                  <a:pt x="36" y="9"/>
                  <a:pt x="37" y="10"/>
                </a:cubicBezTo>
                <a:cubicBezTo>
                  <a:pt x="38" y="10"/>
                  <a:pt x="38" y="8"/>
                  <a:pt x="37" y="8"/>
                </a:cubicBezTo>
                <a:close/>
                <a:moveTo>
                  <a:pt x="65" y="5"/>
                </a:moveTo>
                <a:cubicBezTo>
                  <a:pt x="64" y="5"/>
                  <a:pt x="62" y="6"/>
                  <a:pt x="63" y="4"/>
                </a:cubicBezTo>
                <a:cubicBezTo>
                  <a:pt x="61" y="4"/>
                  <a:pt x="59" y="3"/>
                  <a:pt x="58" y="4"/>
                </a:cubicBezTo>
                <a:cubicBezTo>
                  <a:pt x="57" y="4"/>
                  <a:pt x="55" y="4"/>
                  <a:pt x="55" y="5"/>
                </a:cubicBezTo>
                <a:cubicBezTo>
                  <a:pt x="55" y="5"/>
                  <a:pt x="55" y="5"/>
                  <a:pt x="55" y="5"/>
                </a:cubicBezTo>
                <a:cubicBezTo>
                  <a:pt x="54" y="5"/>
                  <a:pt x="54" y="4"/>
                  <a:pt x="54" y="5"/>
                </a:cubicBezTo>
                <a:cubicBezTo>
                  <a:pt x="54" y="5"/>
                  <a:pt x="54" y="5"/>
                  <a:pt x="54" y="5"/>
                </a:cubicBezTo>
                <a:cubicBezTo>
                  <a:pt x="53" y="5"/>
                  <a:pt x="53" y="4"/>
                  <a:pt x="53" y="5"/>
                </a:cubicBezTo>
                <a:cubicBezTo>
                  <a:pt x="52" y="5"/>
                  <a:pt x="48" y="5"/>
                  <a:pt x="48" y="6"/>
                </a:cubicBezTo>
                <a:cubicBezTo>
                  <a:pt x="48" y="7"/>
                  <a:pt x="49" y="6"/>
                  <a:pt x="49" y="7"/>
                </a:cubicBezTo>
                <a:cubicBezTo>
                  <a:pt x="48" y="7"/>
                  <a:pt x="47" y="7"/>
                  <a:pt x="46" y="8"/>
                </a:cubicBezTo>
                <a:cubicBezTo>
                  <a:pt x="46" y="8"/>
                  <a:pt x="46" y="8"/>
                  <a:pt x="47" y="8"/>
                </a:cubicBezTo>
                <a:cubicBezTo>
                  <a:pt x="46" y="8"/>
                  <a:pt x="46" y="8"/>
                  <a:pt x="46" y="8"/>
                </a:cubicBezTo>
                <a:cubicBezTo>
                  <a:pt x="45" y="9"/>
                  <a:pt x="49" y="9"/>
                  <a:pt x="49" y="10"/>
                </a:cubicBezTo>
                <a:cubicBezTo>
                  <a:pt x="51" y="10"/>
                  <a:pt x="50" y="12"/>
                  <a:pt x="50" y="13"/>
                </a:cubicBezTo>
                <a:cubicBezTo>
                  <a:pt x="50" y="13"/>
                  <a:pt x="51" y="13"/>
                  <a:pt x="51" y="13"/>
                </a:cubicBezTo>
                <a:cubicBezTo>
                  <a:pt x="52" y="13"/>
                  <a:pt x="52" y="14"/>
                  <a:pt x="52" y="14"/>
                </a:cubicBezTo>
                <a:cubicBezTo>
                  <a:pt x="51" y="14"/>
                  <a:pt x="50" y="14"/>
                  <a:pt x="51" y="15"/>
                </a:cubicBezTo>
                <a:cubicBezTo>
                  <a:pt x="51" y="15"/>
                  <a:pt x="51" y="14"/>
                  <a:pt x="52" y="14"/>
                </a:cubicBezTo>
                <a:cubicBezTo>
                  <a:pt x="52" y="15"/>
                  <a:pt x="51" y="15"/>
                  <a:pt x="51" y="16"/>
                </a:cubicBezTo>
                <a:cubicBezTo>
                  <a:pt x="51" y="17"/>
                  <a:pt x="51" y="18"/>
                  <a:pt x="51" y="18"/>
                </a:cubicBezTo>
                <a:cubicBezTo>
                  <a:pt x="51" y="19"/>
                  <a:pt x="52" y="19"/>
                  <a:pt x="52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20"/>
                  <a:pt x="52" y="20"/>
                  <a:pt x="53" y="20"/>
                </a:cubicBezTo>
                <a:cubicBezTo>
                  <a:pt x="53" y="20"/>
                  <a:pt x="53" y="21"/>
                  <a:pt x="53" y="21"/>
                </a:cubicBezTo>
                <a:cubicBezTo>
                  <a:pt x="53" y="21"/>
                  <a:pt x="54" y="21"/>
                  <a:pt x="54" y="21"/>
                </a:cubicBezTo>
                <a:cubicBezTo>
                  <a:pt x="55" y="22"/>
                  <a:pt x="56" y="18"/>
                  <a:pt x="56" y="18"/>
                </a:cubicBezTo>
                <a:cubicBezTo>
                  <a:pt x="57" y="17"/>
                  <a:pt x="58" y="17"/>
                  <a:pt x="59" y="16"/>
                </a:cubicBezTo>
                <a:cubicBezTo>
                  <a:pt x="59" y="16"/>
                  <a:pt x="62" y="14"/>
                  <a:pt x="63" y="14"/>
                </a:cubicBezTo>
                <a:cubicBezTo>
                  <a:pt x="63" y="14"/>
                  <a:pt x="62" y="14"/>
                  <a:pt x="61" y="14"/>
                </a:cubicBezTo>
                <a:cubicBezTo>
                  <a:pt x="61" y="14"/>
                  <a:pt x="61" y="14"/>
                  <a:pt x="61" y="14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1" y="13"/>
                  <a:pt x="62" y="13"/>
                </a:cubicBezTo>
                <a:cubicBezTo>
                  <a:pt x="62" y="14"/>
                  <a:pt x="64" y="14"/>
                  <a:pt x="63" y="13"/>
                </a:cubicBezTo>
                <a:cubicBezTo>
                  <a:pt x="63" y="13"/>
                  <a:pt x="63" y="11"/>
                  <a:pt x="63" y="11"/>
                </a:cubicBezTo>
                <a:cubicBezTo>
                  <a:pt x="64" y="11"/>
                  <a:pt x="64" y="11"/>
                  <a:pt x="63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4" y="9"/>
                  <a:pt x="63" y="10"/>
                  <a:pt x="63" y="9"/>
                </a:cubicBezTo>
                <a:cubicBezTo>
                  <a:pt x="63" y="9"/>
                  <a:pt x="64" y="9"/>
                  <a:pt x="64" y="10"/>
                </a:cubicBezTo>
                <a:cubicBezTo>
                  <a:pt x="64" y="10"/>
                  <a:pt x="63" y="9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6"/>
                  <a:pt x="62" y="8"/>
                  <a:pt x="63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6"/>
                  <a:pt x="66" y="5"/>
                  <a:pt x="65" y="5"/>
                </a:cubicBezTo>
                <a:close/>
                <a:moveTo>
                  <a:pt x="34" y="14"/>
                </a:moveTo>
                <a:cubicBezTo>
                  <a:pt x="35" y="14"/>
                  <a:pt x="35" y="14"/>
                  <a:pt x="35" y="14"/>
                </a:cubicBezTo>
                <a:cubicBezTo>
                  <a:pt x="34" y="14"/>
                  <a:pt x="34" y="14"/>
                  <a:pt x="34" y="14"/>
                </a:cubicBezTo>
                <a:close/>
                <a:moveTo>
                  <a:pt x="34" y="14"/>
                </a:move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4"/>
                </a:cubicBezTo>
                <a:close/>
                <a:moveTo>
                  <a:pt x="153" y="52"/>
                </a:moveTo>
                <a:cubicBezTo>
                  <a:pt x="153" y="52"/>
                  <a:pt x="153" y="52"/>
                  <a:pt x="153" y="52"/>
                </a:cubicBezTo>
                <a:cubicBezTo>
                  <a:pt x="154" y="52"/>
                  <a:pt x="154" y="52"/>
                  <a:pt x="154" y="51"/>
                </a:cubicBezTo>
                <a:cubicBezTo>
                  <a:pt x="154" y="51"/>
                  <a:pt x="153" y="51"/>
                  <a:pt x="153" y="52"/>
                </a:cubicBezTo>
                <a:close/>
                <a:moveTo>
                  <a:pt x="79" y="22"/>
                </a:moveTo>
                <a:cubicBezTo>
                  <a:pt x="79" y="22"/>
                  <a:pt x="79" y="22"/>
                  <a:pt x="79" y="22"/>
                </a:cubicBezTo>
                <a:cubicBezTo>
                  <a:pt x="79" y="22"/>
                  <a:pt x="79" y="22"/>
                  <a:pt x="79" y="22"/>
                </a:cubicBezTo>
                <a:close/>
                <a:moveTo>
                  <a:pt x="79" y="22"/>
                </a:moveTo>
                <a:cubicBezTo>
                  <a:pt x="79" y="22"/>
                  <a:pt x="79" y="22"/>
                  <a:pt x="79" y="22"/>
                </a:cubicBezTo>
                <a:close/>
                <a:moveTo>
                  <a:pt x="157" y="83"/>
                </a:move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8" y="83"/>
                  <a:pt x="158" y="83"/>
                </a:cubicBezTo>
                <a:cubicBezTo>
                  <a:pt x="157" y="83"/>
                  <a:pt x="157" y="83"/>
                  <a:pt x="157" y="83"/>
                </a:cubicBezTo>
                <a:close/>
                <a:moveTo>
                  <a:pt x="160" y="87"/>
                </a:moveTo>
                <a:cubicBezTo>
                  <a:pt x="159" y="91"/>
                  <a:pt x="163" y="87"/>
                  <a:pt x="163" y="86"/>
                </a:cubicBezTo>
                <a:cubicBezTo>
                  <a:pt x="163" y="86"/>
                  <a:pt x="163" y="86"/>
                  <a:pt x="163" y="86"/>
                </a:cubicBezTo>
                <a:cubicBezTo>
                  <a:pt x="162" y="87"/>
                  <a:pt x="161" y="87"/>
                  <a:pt x="160" y="87"/>
                </a:cubicBezTo>
                <a:close/>
                <a:moveTo>
                  <a:pt x="163" y="86"/>
                </a:moveTo>
                <a:cubicBezTo>
                  <a:pt x="163" y="86"/>
                  <a:pt x="163" y="86"/>
                  <a:pt x="163" y="86"/>
                </a:cubicBezTo>
                <a:cubicBezTo>
                  <a:pt x="163" y="86"/>
                  <a:pt x="163" y="86"/>
                  <a:pt x="163" y="86"/>
                </a:cubicBezTo>
                <a:cubicBezTo>
                  <a:pt x="163" y="85"/>
                  <a:pt x="163" y="86"/>
                  <a:pt x="163" y="86"/>
                </a:cubicBezTo>
                <a:close/>
                <a:moveTo>
                  <a:pt x="64" y="10"/>
                </a:moveTo>
                <a:cubicBezTo>
                  <a:pt x="64" y="10"/>
                  <a:pt x="64" y="10"/>
                  <a:pt x="64" y="10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10"/>
                  <a:pt x="64" y="10"/>
                  <a:pt x="64" y="10"/>
                </a:cubicBezTo>
                <a:close/>
                <a:moveTo>
                  <a:pt x="37" y="10"/>
                </a:moveTo>
                <a:cubicBezTo>
                  <a:pt x="36" y="10"/>
                  <a:pt x="36" y="11"/>
                  <a:pt x="36" y="11"/>
                </a:cubicBezTo>
                <a:cubicBezTo>
                  <a:pt x="36" y="11"/>
                  <a:pt x="35" y="11"/>
                  <a:pt x="35" y="11"/>
                </a:cubicBezTo>
                <a:cubicBezTo>
                  <a:pt x="35" y="11"/>
                  <a:pt x="36" y="12"/>
                  <a:pt x="36" y="12"/>
                </a:cubicBezTo>
                <a:cubicBezTo>
                  <a:pt x="36" y="12"/>
                  <a:pt x="37" y="11"/>
                  <a:pt x="37" y="11"/>
                </a:cubicBezTo>
                <a:cubicBezTo>
                  <a:pt x="37" y="11"/>
                  <a:pt x="37" y="10"/>
                  <a:pt x="37" y="10"/>
                </a:cubicBezTo>
                <a:close/>
                <a:moveTo>
                  <a:pt x="37" y="11"/>
                </a:moveTo>
                <a:cubicBezTo>
                  <a:pt x="37" y="11"/>
                  <a:pt x="37" y="11"/>
                  <a:pt x="37" y="11"/>
                </a:cubicBezTo>
                <a:close/>
                <a:moveTo>
                  <a:pt x="51" y="13"/>
                </a:moveTo>
                <a:cubicBezTo>
                  <a:pt x="51" y="13"/>
                  <a:pt x="51" y="14"/>
                  <a:pt x="51" y="13"/>
                </a:cubicBezTo>
                <a:cubicBezTo>
                  <a:pt x="51" y="13"/>
                  <a:pt x="51" y="13"/>
                  <a:pt x="51" y="13"/>
                </a:cubicBezTo>
                <a:close/>
                <a:moveTo>
                  <a:pt x="37" y="6"/>
                </a:move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6" y="7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8" y="8"/>
                  <a:pt x="38" y="8"/>
                </a:cubicBezTo>
                <a:cubicBezTo>
                  <a:pt x="39" y="7"/>
                  <a:pt x="38" y="6"/>
                  <a:pt x="37" y="6"/>
                </a:cubicBezTo>
                <a:close/>
                <a:moveTo>
                  <a:pt x="37" y="7"/>
                </a:moveTo>
                <a:cubicBezTo>
                  <a:pt x="37" y="8"/>
                  <a:pt x="37" y="8"/>
                  <a:pt x="38" y="8"/>
                </a:cubicBezTo>
                <a:cubicBezTo>
                  <a:pt x="38" y="7"/>
                  <a:pt x="37" y="8"/>
                  <a:pt x="37" y="7"/>
                </a:cubicBezTo>
                <a:close/>
                <a:moveTo>
                  <a:pt x="153" y="62"/>
                </a:moveTo>
                <a:cubicBezTo>
                  <a:pt x="153" y="62"/>
                  <a:pt x="152" y="62"/>
                  <a:pt x="153" y="62"/>
                </a:cubicBezTo>
                <a:close/>
                <a:moveTo>
                  <a:pt x="13" y="36"/>
                </a:moveTo>
                <a:cubicBezTo>
                  <a:pt x="13" y="36"/>
                  <a:pt x="13" y="36"/>
                  <a:pt x="13" y="36"/>
                </a:cubicBezTo>
                <a:close/>
                <a:moveTo>
                  <a:pt x="70" y="51"/>
                </a:moveTo>
                <a:cubicBezTo>
                  <a:pt x="70" y="51"/>
                  <a:pt x="71" y="50"/>
                  <a:pt x="70" y="51"/>
                </a:cubicBezTo>
                <a:close/>
                <a:moveTo>
                  <a:pt x="46" y="20"/>
                </a:move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0"/>
                </a:cubicBezTo>
                <a:close/>
                <a:moveTo>
                  <a:pt x="41" y="88"/>
                </a:moveTo>
                <a:cubicBezTo>
                  <a:pt x="40" y="88"/>
                  <a:pt x="41" y="88"/>
                  <a:pt x="41" y="88"/>
                </a:cubicBezTo>
                <a:close/>
                <a:moveTo>
                  <a:pt x="64" y="8"/>
                </a:moveTo>
                <a:cubicBezTo>
                  <a:pt x="64" y="8"/>
                  <a:pt x="64" y="8"/>
                  <a:pt x="64" y="8"/>
                </a:cubicBezTo>
                <a:cubicBezTo>
                  <a:pt x="64" y="8"/>
                  <a:pt x="63" y="8"/>
                  <a:pt x="64" y="8"/>
                </a:cubicBezTo>
                <a:close/>
                <a:moveTo>
                  <a:pt x="85" y="56"/>
                </a:moveTo>
                <a:cubicBezTo>
                  <a:pt x="85" y="56"/>
                  <a:pt x="85" y="56"/>
                  <a:pt x="85" y="56"/>
                </a:cubicBezTo>
                <a:cubicBezTo>
                  <a:pt x="85" y="56"/>
                  <a:pt x="85" y="56"/>
                  <a:pt x="85" y="56"/>
                </a:cubicBezTo>
                <a:close/>
                <a:moveTo>
                  <a:pt x="39" y="6"/>
                </a:moveTo>
                <a:cubicBezTo>
                  <a:pt x="39" y="6"/>
                  <a:pt x="39" y="6"/>
                  <a:pt x="39" y="6"/>
                </a:cubicBezTo>
                <a:cubicBezTo>
                  <a:pt x="39" y="6"/>
                  <a:pt x="39" y="6"/>
                  <a:pt x="39" y="6"/>
                </a:cubicBezTo>
                <a:close/>
                <a:moveTo>
                  <a:pt x="46" y="19"/>
                </a:moveTo>
                <a:cubicBezTo>
                  <a:pt x="46" y="19"/>
                  <a:pt x="46" y="19"/>
                  <a:pt x="46" y="19"/>
                </a:cubicBezTo>
                <a:cubicBezTo>
                  <a:pt x="46" y="20"/>
                  <a:pt x="46" y="20"/>
                  <a:pt x="46" y="19"/>
                </a:cubicBezTo>
                <a:close/>
                <a:moveTo>
                  <a:pt x="154" y="38"/>
                </a:moveTo>
                <a:cubicBezTo>
                  <a:pt x="154" y="38"/>
                  <a:pt x="154" y="38"/>
                  <a:pt x="154" y="38"/>
                </a:cubicBezTo>
                <a:cubicBezTo>
                  <a:pt x="154" y="37"/>
                  <a:pt x="154" y="38"/>
                  <a:pt x="154" y="38"/>
                </a:cubicBezTo>
                <a:close/>
                <a:moveTo>
                  <a:pt x="35" y="42"/>
                </a:move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4" y="42"/>
                  <a:pt x="35" y="42"/>
                </a:cubicBezTo>
                <a:close/>
                <a:moveTo>
                  <a:pt x="153" y="49"/>
                </a:moveTo>
                <a:cubicBezTo>
                  <a:pt x="153" y="49"/>
                  <a:pt x="153" y="49"/>
                  <a:pt x="153" y="49"/>
                </a:cubicBezTo>
                <a:cubicBezTo>
                  <a:pt x="153" y="49"/>
                  <a:pt x="154" y="49"/>
                  <a:pt x="153" y="49"/>
                </a:cubicBezTo>
                <a:close/>
                <a:moveTo>
                  <a:pt x="114" y="44"/>
                </a:moveTo>
                <a:cubicBezTo>
                  <a:pt x="114" y="44"/>
                  <a:pt x="114" y="44"/>
                  <a:pt x="114" y="44"/>
                </a:cubicBezTo>
                <a:cubicBezTo>
                  <a:pt x="114" y="44"/>
                  <a:pt x="114" y="44"/>
                  <a:pt x="114" y="44"/>
                </a:cubicBezTo>
                <a:close/>
                <a:moveTo>
                  <a:pt x="7" y="14"/>
                </a:moveTo>
                <a:cubicBezTo>
                  <a:pt x="7" y="14"/>
                  <a:pt x="7" y="14"/>
                  <a:pt x="7" y="14"/>
                </a:cubicBezTo>
                <a:close/>
                <a:moveTo>
                  <a:pt x="31" y="53"/>
                </a:moveTo>
                <a:cubicBezTo>
                  <a:pt x="31" y="53"/>
                  <a:pt x="31" y="53"/>
                  <a:pt x="31" y="53"/>
                </a:cubicBezTo>
                <a:close/>
                <a:moveTo>
                  <a:pt x="35" y="13"/>
                </a:move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5" y="13"/>
                </a:cubicBezTo>
                <a:close/>
                <a:moveTo>
                  <a:pt x="35" y="13"/>
                </a:move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5" y="13"/>
                </a:cubicBezTo>
                <a:close/>
                <a:moveTo>
                  <a:pt x="35" y="13"/>
                </a:move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5" y="13"/>
                </a:cubicBezTo>
                <a:close/>
                <a:moveTo>
                  <a:pt x="152" y="50"/>
                </a:moveTo>
                <a:cubicBezTo>
                  <a:pt x="152" y="50"/>
                  <a:pt x="152" y="50"/>
                  <a:pt x="152" y="50"/>
                </a:cubicBezTo>
                <a:cubicBezTo>
                  <a:pt x="152" y="50"/>
                  <a:pt x="152" y="50"/>
                  <a:pt x="152" y="50"/>
                </a:cubicBezTo>
                <a:cubicBezTo>
                  <a:pt x="152" y="50"/>
                  <a:pt x="152" y="50"/>
                  <a:pt x="152" y="50"/>
                </a:cubicBezTo>
                <a:close/>
                <a:moveTo>
                  <a:pt x="12" y="39"/>
                </a:move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3" y="39"/>
                  <a:pt x="12" y="39"/>
                </a:cubicBezTo>
                <a:close/>
                <a:moveTo>
                  <a:pt x="16" y="23"/>
                </a:moveTo>
                <a:cubicBezTo>
                  <a:pt x="15" y="22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6" y="23"/>
                  <a:pt x="16" y="23"/>
                  <a:pt x="16" y="23"/>
                </a:cubicBezTo>
                <a:close/>
                <a:moveTo>
                  <a:pt x="149" y="63"/>
                </a:moveTo>
                <a:cubicBezTo>
                  <a:pt x="149" y="63"/>
                  <a:pt x="148" y="63"/>
                  <a:pt x="148" y="63"/>
                </a:cubicBezTo>
                <a:cubicBezTo>
                  <a:pt x="148" y="63"/>
                  <a:pt x="149" y="63"/>
                  <a:pt x="149" y="63"/>
                </a:cubicBezTo>
                <a:close/>
                <a:moveTo>
                  <a:pt x="44" y="49"/>
                </a:move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44" y="49"/>
                  <a:pt x="44" y="49"/>
                </a:cubicBezTo>
                <a:close/>
                <a:moveTo>
                  <a:pt x="170" y="64"/>
                </a:moveTo>
                <a:cubicBezTo>
                  <a:pt x="171" y="65"/>
                  <a:pt x="170" y="64"/>
                  <a:pt x="170" y="64"/>
                </a:cubicBezTo>
                <a:close/>
                <a:moveTo>
                  <a:pt x="157" y="58"/>
                </a:moveTo>
                <a:cubicBezTo>
                  <a:pt x="157" y="58"/>
                  <a:pt x="157" y="58"/>
                  <a:pt x="157" y="58"/>
                </a:cubicBezTo>
                <a:cubicBezTo>
                  <a:pt x="157" y="58"/>
                  <a:pt x="157" y="58"/>
                  <a:pt x="157" y="58"/>
                </a:cubicBezTo>
                <a:close/>
                <a:moveTo>
                  <a:pt x="40" y="88"/>
                </a:moveTo>
                <a:cubicBezTo>
                  <a:pt x="40" y="87"/>
                  <a:pt x="40" y="87"/>
                  <a:pt x="40" y="88"/>
                </a:cubicBezTo>
                <a:close/>
                <a:moveTo>
                  <a:pt x="92" y="19"/>
                </a:moveTo>
                <a:cubicBezTo>
                  <a:pt x="92" y="19"/>
                  <a:pt x="92" y="19"/>
                  <a:pt x="92" y="19"/>
                </a:cubicBezTo>
                <a:cubicBezTo>
                  <a:pt x="92" y="19"/>
                  <a:pt x="92" y="19"/>
                  <a:pt x="92" y="19"/>
                </a:cubicBezTo>
                <a:cubicBezTo>
                  <a:pt x="92" y="19"/>
                  <a:pt x="92" y="19"/>
                  <a:pt x="92" y="19"/>
                </a:cubicBezTo>
                <a:cubicBezTo>
                  <a:pt x="92" y="19"/>
                  <a:pt x="92" y="19"/>
                  <a:pt x="92" y="19"/>
                </a:cubicBezTo>
                <a:cubicBezTo>
                  <a:pt x="92" y="19"/>
                  <a:pt x="92" y="19"/>
                  <a:pt x="92" y="19"/>
                </a:cubicBezTo>
                <a:close/>
                <a:moveTo>
                  <a:pt x="90" y="19"/>
                </a:moveTo>
                <a:cubicBezTo>
                  <a:pt x="90" y="20"/>
                  <a:pt x="90" y="20"/>
                  <a:pt x="90" y="20"/>
                </a:cubicBezTo>
                <a:cubicBezTo>
                  <a:pt x="90" y="20"/>
                  <a:pt x="90" y="20"/>
                  <a:pt x="90" y="19"/>
                </a:cubicBezTo>
                <a:close/>
                <a:moveTo>
                  <a:pt x="91" y="18"/>
                </a:moveTo>
                <a:cubicBezTo>
                  <a:pt x="91" y="18"/>
                  <a:pt x="91" y="18"/>
                  <a:pt x="90" y="18"/>
                </a:cubicBezTo>
                <a:cubicBezTo>
                  <a:pt x="91" y="18"/>
                  <a:pt x="91" y="18"/>
                  <a:pt x="91" y="18"/>
                </a:cubicBezTo>
                <a:close/>
                <a:moveTo>
                  <a:pt x="88" y="21"/>
                </a:moveTo>
                <a:cubicBezTo>
                  <a:pt x="88" y="21"/>
                  <a:pt x="89" y="21"/>
                  <a:pt x="88" y="21"/>
                </a:cubicBezTo>
                <a:close/>
                <a:moveTo>
                  <a:pt x="104" y="48"/>
                </a:moveTo>
                <a:cubicBezTo>
                  <a:pt x="103" y="47"/>
                  <a:pt x="103" y="48"/>
                  <a:pt x="104" y="48"/>
                </a:cubicBezTo>
                <a:close/>
                <a:moveTo>
                  <a:pt x="105" y="47"/>
                </a:moveTo>
                <a:cubicBezTo>
                  <a:pt x="105" y="47"/>
                  <a:pt x="105" y="47"/>
                  <a:pt x="105" y="47"/>
                </a:cubicBezTo>
                <a:close/>
                <a:moveTo>
                  <a:pt x="85" y="32"/>
                </a:moveTo>
                <a:cubicBezTo>
                  <a:pt x="85" y="32"/>
                  <a:pt x="85" y="32"/>
                  <a:pt x="85" y="32"/>
                </a:cubicBezTo>
                <a:cubicBezTo>
                  <a:pt x="85" y="32"/>
                  <a:pt x="86" y="32"/>
                  <a:pt x="86" y="31"/>
                </a:cubicBezTo>
                <a:cubicBezTo>
                  <a:pt x="86" y="31"/>
                  <a:pt x="86" y="29"/>
                  <a:pt x="86" y="29"/>
                </a:cubicBezTo>
                <a:cubicBezTo>
                  <a:pt x="85" y="30"/>
                  <a:pt x="85" y="31"/>
                  <a:pt x="85" y="32"/>
                </a:cubicBezTo>
                <a:close/>
                <a:moveTo>
                  <a:pt x="93" y="34"/>
                </a:moveTo>
                <a:cubicBezTo>
                  <a:pt x="94" y="34"/>
                  <a:pt x="94" y="34"/>
                  <a:pt x="94" y="34"/>
                </a:cubicBezTo>
                <a:cubicBezTo>
                  <a:pt x="94" y="34"/>
                  <a:pt x="94" y="34"/>
                  <a:pt x="94" y="34"/>
                </a:cubicBezTo>
                <a:cubicBezTo>
                  <a:pt x="94" y="35"/>
                  <a:pt x="95" y="35"/>
                  <a:pt x="95" y="34"/>
                </a:cubicBezTo>
                <a:cubicBezTo>
                  <a:pt x="95" y="34"/>
                  <a:pt x="93" y="34"/>
                  <a:pt x="93" y="34"/>
                </a:cubicBezTo>
                <a:close/>
                <a:moveTo>
                  <a:pt x="94" y="34"/>
                </a:moveTo>
                <a:cubicBezTo>
                  <a:pt x="94" y="34"/>
                  <a:pt x="94" y="34"/>
                  <a:pt x="94" y="34"/>
                </a:cubicBezTo>
                <a:cubicBezTo>
                  <a:pt x="94" y="34"/>
                  <a:pt x="94" y="35"/>
                  <a:pt x="94" y="34"/>
                </a:cubicBezTo>
                <a:close/>
                <a:moveTo>
                  <a:pt x="99" y="35"/>
                </a:moveTo>
                <a:cubicBezTo>
                  <a:pt x="99" y="35"/>
                  <a:pt x="99" y="34"/>
                  <a:pt x="99" y="34"/>
                </a:cubicBezTo>
                <a:cubicBezTo>
                  <a:pt x="99" y="34"/>
                  <a:pt x="99" y="34"/>
                  <a:pt x="98" y="35"/>
                </a:cubicBezTo>
                <a:cubicBezTo>
                  <a:pt x="99" y="35"/>
                  <a:pt x="99" y="35"/>
                  <a:pt x="99" y="35"/>
                </a:cubicBezTo>
                <a:close/>
                <a:moveTo>
                  <a:pt x="99" y="35"/>
                </a:moveTo>
                <a:cubicBezTo>
                  <a:pt x="99" y="35"/>
                  <a:pt x="99" y="35"/>
                  <a:pt x="99" y="35"/>
                </a:cubicBezTo>
                <a:close/>
                <a:moveTo>
                  <a:pt x="82" y="31"/>
                </a:moveTo>
                <a:cubicBezTo>
                  <a:pt x="82" y="32"/>
                  <a:pt x="82" y="31"/>
                  <a:pt x="82" y="31"/>
                </a:cubicBezTo>
                <a:close/>
                <a:moveTo>
                  <a:pt x="82" y="31"/>
                </a:moveTo>
                <a:cubicBezTo>
                  <a:pt x="82" y="32"/>
                  <a:pt x="82" y="32"/>
                  <a:pt x="82" y="31"/>
                </a:cubicBezTo>
                <a:cubicBezTo>
                  <a:pt x="82" y="31"/>
                  <a:pt x="82" y="31"/>
                  <a:pt x="82" y="31"/>
                </a:cubicBezTo>
                <a:cubicBezTo>
                  <a:pt x="82" y="31"/>
                  <a:pt x="82" y="31"/>
                  <a:pt x="82" y="31"/>
                </a:cubicBezTo>
                <a:close/>
                <a:moveTo>
                  <a:pt x="94" y="33"/>
                </a:moveTo>
                <a:cubicBezTo>
                  <a:pt x="94" y="33"/>
                  <a:pt x="94" y="33"/>
                  <a:pt x="94" y="33"/>
                </a:cubicBezTo>
                <a:cubicBezTo>
                  <a:pt x="94" y="33"/>
                  <a:pt x="95" y="33"/>
                  <a:pt x="94" y="33"/>
                </a:cubicBezTo>
                <a:close/>
                <a:moveTo>
                  <a:pt x="82" y="31"/>
                </a:moveTo>
                <a:cubicBezTo>
                  <a:pt x="83" y="31"/>
                  <a:pt x="83" y="31"/>
                  <a:pt x="83" y="31"/>
                </a:cubicBezTo>
                <a:cubicBezTo>
                  <a:pt x="83" y="31"/>
                  <a:pt x="83" y="31"/>
                  <a:pt x="82" y="31"/>
                </a:cubicBezTo>
                <a:close/>
                <a:moveTo>
                  <a:pt x="94" y="31"/>
                </a:moveTo>
                <a:cubicBezTo>
                  <a:pt x="94" y="31"/>
                  <a:pt x="95" y="31"/>
                  <a:pt x="94" y="31"/>
                </a:cubicBezTo>
                <a:close/>
                <a:moveTo>
                  <a:pt x="94" y="31"/>
                </a:moveTo>
                <a:cubicBezTo>
                  <a:pt x="94" y="31"/>
                  <a:pt x="95" y="31"/>
                  <a:pt x="94" y="31"/>
                </a:cubicBezTo>
                <a:close/>
                <a:moveTo>
                  <a:pt x="95" y="33"/>
                </a:moveTo>
                <a:cubicBezTo>
                  <a:pt x="95" y="33"/>
                  <a:pt x="95" y="33"/>
                  <a:pt x="95" y="33"/>
                </a:cubicBezTo>
                <a:close/>
                <a:moveTo>
                  <a:pt x="96" y="34"/>
                </a:moveTo>
                <a:cubicBezTo>
                  <a:pt x="95" y="34"/>
                  <a:pt x="96" y="34"/>
                  <a:pt x="96" y="34"/>
                </a:cubicBezTo>
                <a:close/>
                <a:moveTo>
                  <a:pt x="81" y="32"/>
                </a:moveTo>
                <a:cubicBezTo>
                  <a:pt x="81" y="32"/>
                  <a:pt x="81" y="32"/>
                  <a:pt x="81" y="32"/>
                </a:cubicBezTo>
                <a:cubicBezTo>
                  <a:pt x="81" y="32"/>
                  <a:pt x="81" y="32"/>
                  <a:pt x="81" y="32"/>
                </a:cubicBezTo>
                <a:close/>
                <a:moveTo>
                  <a:pt x="94" y="32"/>
                </a:moveTo>
                <a:cubicBezTo>
                  <a:pt x="94" y="32"/>
                  <a:pt x="94" y="32"/>
                  <a:pt x="94" y="32"/>
                </a:cubicBezTo>
                <a:close/>
                <a:moveTo>
                  <a:pt x="94" y="33"/>
                </a:moveTo>
                <a:cubicBezTo>
                  <a:pt x="94" y="33"/>
                  <a:pt x="94" y="33"/>
                  <a:pt x="94" y="33"/>
                </a:cubicBezTo>
                <a:close/>
                <a:moveTo>
                  <a:pt x="88" y="34"/>
                </a:moveTo>
                <a:cubicBezTo>
                  <a:pt x="88" y="34"/>
                  <a:pt x="88" y="34"/>
                  <a:pt x="88" y="34"/>
                </a:cubicBezTo>
                <a:cubicBezTo>
                  <a:pt x="88" y="34"/>
                  <a:pt x="88" y="34"/>
                  <a:pt x="88" y="34"/>
                </a:cubicBezTo>
                <a:close/>
                <a:moveTo>
                  <a:pt x="94" y="33"/>
                </a:moveTo>
                <a:cubicBezTo>
                  <a:pt x="94" y="33"/>
                  <a:pt x="94" y="33"/>
                  <a:pt x="94" y="33"/>
                </a:cubicBezTo>
                <a:cubicBezTo>
                  <a:pt x="94" y="33"/>
                  <a:pt x="94" y="33"/>
                  <a:pt x="94" y="33"/>
                </a:cubicBezTo>
                <a:close/>
                <a:moveTo>
                  <a:pt x="99" y="34"/>
                </a:moveTo>
                <a:cubicBezTo>
                  <a:pt x="99" y="34"/>
                  <a:pt x="99" y="34"/>
                  <a:pt x="99" y="34"/>
                </a:cubicBezTo>
                <a:close/>
                <a:moveTo>
                  <a:pt x="149" y="22"/>
                </a:moveTo>
                <a:cubicBezTo>
                  <a:pt x="149" y="22"/>
                  <a:pt x="149" y="22"/>
                  <a:pt x="149" y="22"/>
                </a:cubicBezTo>
                <a:cubicBezTo>
                  <a:pt x="149" y="22"/>
                  <a:pt x="149" y="22"/>
                  <a:pt x="149" y="22"/>
                </a:cubicBezTo>
                <a:close/>
                <a:moveTo>
                  <a:pt x="149" y="22"/>
                </a:moveTo>
                <a:cubicBezTo>
                  <a:pt x="149" y="22"/>
                  <a:pt x="149" y="22"/>
                  <a:pt x="149" y="22"/>
                </a:cubicBezTo>
                <a:cubicBezTo>
                  <a:pt x="149" y="22"/>
                  <a:pt x="149" y="22"/>
                  <a:pt x="149" y="22"/>
                </a:cubicBezTo>
                <a:close/>
                <a:moveTo>
                  <a:pt x="153" y="29"/>
                </a:moveTo>
                <a:cubicBezTo>
                  <a:pt x="153" y="29"/>
                  <a:pt x="153" y="29"/>
                  <a:pt x="153" y="29"/>
                </a:cubicBezTo>
                <a:close/>
                <a:moveTo>
                  <a:pt x="160" y="26"/>
                </a:moveTo>
                <a:cubicBezTo>
                  <a:pt x="159" y="26"/>
                  <a:pt x="160" y="26"/>
                  <a:pt x="160" y="26"/>
                </a:cubicBezTo>
                <a:close/>
                <a:moveTo>
                  <a:pt x="160" y="25"/>
                </a:moveTo>
                <a:cubicBezTo>
                  <a:pt x="160" y="25"/>
                  <a:pt x="159" y="26"/>
                  <a:pt x="160" y="25"/>
                </a:cubicBezTo>
                <a:cubicBezTo>
                  <a:pt x="160" y="25"/>
                  <a:pt x="160" y="25"/>
                  <a:pt x="160" y="25"/>
                </a:cubicBezTo>
                <a:close/>
                <a:moveTo>
                  <a:pt x="115" y="8"/>
                </a:moveTo>
                <a:cubicBezTo>
                  <a:pt x="115" y="8"/>
                  <a:pt x="115" y="8"/>
                  <a:pt x="115" y="8"/>
                </a:cubicBezTo>
                <a:close/>
                <a:moveTo>
                  <a:pt x="159" y="19"/>
                </a:moveTo>
                <a:cubicBezTo>
                  <a:pt x="159" y="19"/>
                  <a:pt x="159" y="19"/>
                  <a:pt x="159" y="19"/>
                </a:cubicBezTo>
                <a:cubicBezTo>
                  <a:pt x="159" y="19"/>
                  <a:pt x="159" y="19"/>
                  <a:pt x="159" y="19"/>
                </a:cubicBezTo>
                <a:close/>
                <a:moveTo>
                  <a:pt x="159" y="28"/>
                </a:moveTo>
                <a:cubicBezTo>
                  <a:pt x="159" y="28"/>
                  <a:pt x="159" y="28"/>
                  <a:pt x="159" y="28"/>
                </a:cubicBezTo>
                <a:cubicBezTo>
                  <a:pt x="159" y="28"/>
                  <a:pt x="159" y="28"/>
                  <a:pt x="159" y="28"/>
                </a:cubicBezTo>
                <a:close/>
                <a:moveTo>
                  <a:pt x="159" y="28"/>
                </a:moveTo>
                <a:cubicBezTo>
                  <a:pt x="159" y="28"/>
                  <a:pt x="159" y="28"/>
                  <a:pt x="159" y="28"/>
                </a:cubicBezTo>
                <a:close/>
                <a:moveTo>
                  <a:pt x="103" y="12"/>
                </a:moveTo>
                <a:cubicBezTo>
                  <a:pt x="101" y="11"/>
                  <a:pt x="104" y="13"/>
                  <a:pt x="103" y="12"/>
                </a:cubicBezTo>
                <a:close/>
                <a:moveTo>
                  <a:pt x="108" y="6"/>
                </a:moveTo>
                <a:cubicBezTo>
                  <a:pt x="108" y="6"/>
                  <a:pt x="107" y="6"/>
                  <a:pt x="107" y="7"/>
                </a:cubicBezTo>
                <a:cubicBezTo>
                  <a:pt x="106" y="7"/>
                  <a:pt x="105" y="7"/>
                  <a:pt x="105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8"/>
                  <a:pt x="104" y="8"/>
                  <a:pt x="104" y="8"/>
                </a:cubicBezTo>
                <a:cubicBezTo>
                  <a:pt x="104" y="8"/>
                  <a:pt x="103" y="10"/>
                  <a:pt x="103" y="10"/>
                </a:cubicBezTo>
                <a:cubicBezTo>
                  <a:pt x="103" y="10"/>
                  <a:pt x="103" y="10"/>
                  <a:pt x="103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104" y="12"/>
                  <a:pt x="106" y="12"/>
                  <a:pt x="106" y="11"/>
                </a:cubicBezTo>
                <a:cubicBezTo>
                  <a:pt x="106" y="11"/>
                  <a:pt x="104" y="11"/>
                  <a:pt x="104" y="10"/>
                </a:cubicBezTo>
                <a:cubicBezTo>
                  <a:pt x="105" y="9"/>
                  <a:pt x="105" y="9"/>
                  <a:pt x="106" y="8"/>
                </a:cubicBezTo>
                <a:cubicBezTo>
                  <a:pt x="106" y="7"/>
                  <a:pt x="107" y="7"/>
                  <a:pt x="108" y="6"/>
                </a:cubicBezTo>
                <a:cubicBezTo>
                  <a:pt x="108" y="6"/>
                  <a:pt x="108" y="6"/>
                  <a:pt x="108" y="6"/>
                </a:cubicBezTo>
                <a:cubicBezTo>
                  <a:pt x="108" y="6"/>
                  <a:pt x="108" y="6"/>
                  <a:pt x="108" y="6"/>
                </a:cubicBezTo>
                <a:close/>
                <a:moveTo>
                  <a:pt x="105" y="7"/>
                </a:moveTo>
                <a:cubicBezTo>
                  <a:pt x="105" y="7"/>
                  <a:pt x="105" y="7"/>
                  <a:pt x="105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7"/>
                  <a:pt x="105" y="7"/>
                  <a:pt x="105" y="7"/>
                </a:cubicBezTo>
                <a:close/>
                <a:moveTo>
                  <a:pt x="158" y="29"/>
                </a:move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9" y="29"/>
                  <a:pt x="158" y="29"/>
                </a:cubicBezTo>
                <a:close/>
                <a:moveTo>
                  <a:pt x="158" y="28"/>
                </a:moveTo>
                <a:cubicBezTo>
                  <a:pt x="158" y="28"/>
                  <a:pt x="158" y="29"/>
                  <a:pt x="158" y="29"/>
                </a:cubicBezTo>
                <a:cubicBezTo>
                  <a:pt x="158" y="29"/>
                  <a:pt x="158" y="29"/>
                  <a:pt x="158" y="28"/>
                </a:cubicBezTo>
                <a:cubicBezTo>
                  <a:pt x="159" y="28"/>
                  <a:pt x="159" y="28"/>
                  <a:pt x="158" y="28"/>
                </a:cubicBezTo>
                <a:close/>
                <a:moveTo>
                  <a:pt x="3" y="22"/>
                </a:moveTo>
                <a:cubicBezTo>
                  <a:pt x="3" y="22"/>
                  <a:pt x="3" y="22"/>
                  <a:pt x="3" y="22"/>
                </a:cubicBezTo>
                <a:cubicBezTo>
                  <a:pt x="3" y="22"/>
                  <a:pt x="3" y="22"/>
                  <a:pt x="3" y="22"/>
                </a:cubicBezTo>
                <a:close/>
                <a:moveTo>
                  <a:pt x="35" y="51"/>
                </a:moveTo>
                <a:cubicBezTo>
                  <a:pt x="35" y="51"/>
                  <a:pt x="35" y="51"/>
                  <a:pt x="35" y="51"/>
                </a:cubicBezTo>
                <a:cubicBezTo>
                  <a:pt x="35" y="51"/>
                  <a:pt x="35" y="51"/>
                  <a:pt x="35" y="51"/>
                </a:cubicBezTo>
                <a:close/>
                <a:moveTo>
                  <a:pt x="2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lose/>
                <a:moveTo>
                  <a:pt x="49" y="27"/>
                </a:moveTo>
                <a:cubicBezTo>
                  <a:pt x="49" y="27"/>
                  <a:pt x="49" y="27"/>
                  <a:pt x="49" y="27"/>
                </a:cubicBezTo>
                <a:close/>
                <a:moveTo>
                  <a:pt x="16" y="22"/>
                </a:move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lose/>
                <a:moveTo>
                  <a:pt x="41" y="88"/>
                </a:moveTo>
                <a:cubicBezTo>
                  <a:pt x="41" y="88"/>
                  <a:pt x="41" y="88"/>
                  <a:pt x="41" y="88"/>
                </a:cubicBezTo>
                <a:cubicBezTo>
                  <a:pt x="41" y="88"/>
                  <a:pt x="41" y="88"/>
                  <a:pt x="41" y="88"/>
                </a:cubicBezTo>
                <a:close/>
                <a:moveTo>
                  <a:pt x="58" y="66"/>
                </a:moveTo>
                <a:cubicBezTo>
                  <a:pt x="58" y="66"/>
                  <a:pt x="57" y="66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8"/>
                  <a:pt x="57" y="69"/>
                  <a:pt x="57" y="70"/>
                </a:cubicBezTo>
                <a:cubicBezTo>
                  <a:pt x="57" y="71"/>
                  <a:pt x="56" y="72"/>
                  <a:pt x="56" y="73"/>
                </a:cubicBezTo>
                <a:cubicBezTo>
                  <a:pt x="56" y="74"/>
                  <a:pt x="54" y="73"/>
                  <a:pt x="54" y="74"/>
                </a:cubicBezTo>
                <a:cubicBezTo>
                  <a:pt x="54" y="74"/>
                  <a:pt x="53" y="74"/>
                  <a:pt x="53" y="75"/>
                </a:cubicBezTo>
                <a:cubicBezTo>
                  <a:pt x="52" y="75"/>
                  <a:pt x="52" y="77"/>
                  <a:pt x="52" y="78"/>
                </a:cubicBezTo>
                <a:cubicBezTo>
                  <a:pt x="51" y="80"/>
                  <a:pt x="50" y="83"/>
                  <a:pt x="47" y="81"/>
                </a:cubicBezTo>
                <a:cubicBezTo>
                  <a:pt x="47" y="82"/>
                  <a:pt x="48" y="82"/>
                  <a:pt x="49" y="83"/>
                </a:cubicBezTo>
                <a:cubicBezTo>
                  <a:pt x="49" y="84"/>
                  <a:pt x="46" y="85"/>
                  <a:pt x="46" y="84"/>
                </a:cubicBezTo>
                <a:cubicBezTo>
                  <a:pt x="46" y="85"/>
                  <a:pt x="46" y="85"/>
                  <a:pt x="46" y="86"/>
                </a:cubicBezTo>
                <a:cubicBezTo>
                  <a:pt x="46" y="86"/>
                  <a:pt x="45" y="85"/>
                  <a:pt x="45" y="86"/>
                </a:cubicBezTo>
                <a:cubicBezTo>
                  <a:pt x="45" y="86"/>
                  <a:pt x="45" y="87"/>
                  <a:pt x="46" y="86"/>
                </a:cubicBezTo>
                <a:cubicBezTo>
                  <a:pt x="46" y="86"/>
                  <a:pt x="46" y="87"/>
                  <a:pt x="46" y="87"/>
                </a:cubicBezTo>
                <a:cubicBezTo>
                  <a:pt x="45" y="88"/>
                  <a:pt x="45" y="89"/>
                  <a:pt x="45" y="89"/>
                </a:cubicBezTo>
                <a:cubicBezTo>
                  <a:pt x="45" y="90"/>
                  <a:pt x="46" y="90"/>
                  <a:pt x="46" y="90"/>
                </a:cubicBezTo>
                <a:cubicBezTo>
                  <a:pt x="46" y="91"/>
                  <a:pt x="46" y="91"/>
                  <a:pt x="46" y="91"/>
                </a:cubicBezTo>
                <a:cubicBezTo>
                  <a:pt x="45" y="92"/>
                  <a:pt x="45" y="93"/>
                  <a:pt x="46" y="93"/>
                </a:cubicBezTo>
                <a:cubicBezTo>
                  <a:pt x="46" y="94"/>
                  <a:pt x="46" y="93"/>
                  <a:pt x="46" y="93"/>
                </a:cubicBezTo>
                <a:cubicBezTo>
                  <a:pt x="46" y="93"/>
                  <a:pt x="48" y="95"/>
                  <a:pt x="48" y="95"/>
                </a:cubicBezTo>
                <a:cubicBezTo>
                  <a:pt x="49" y="95"/>
                  <a:pt x="45" y="95"/>
                  <a:pt x="46" y="95"/>
                </a:cubicBezTo>
                <a:cubicBezTo>
                  <a:pt x="46" y="95"/>
                  <a:pt x="44" y="95"/>
                  <a:pt x="44" y="94"/>
                </a:cubicBezTo>
                <a:cubicBezTo>
                  <a:pt x="44" y="94"/>
                  <a:pt x="43" y="94"/>
                  <a:pt x="43" y="94"/>
                </a:cubicBezTo>
                <a:cubicBezTo>
                  <a:pt x="43" y="93"/>
                  <a:pt x="43" y="93"/>
                  <a:pt x="43" y="93"/>
                </a:cubicBezTo>
                <a:cubicBezTo>
                  <a:pt x="43" y="93"/>
                  <a:pt x="42" y="93"/>
                  <a:pt x="42" y="93"/>
                </a:cubicBezTo>
                <a:cubicBezTo>
                  <a:pt x="43" y="93"/>
                  <a:pt x="43" y="93"/>
                  <a:pt x="43" y="93"/>
                </a:cubicBezTo>
                <a:cubicBezTo>
                  <a:pt x="43" y="93"/>
                  <a:pt x="43" y="92"/>
                  <a:pt x="43" y="92"/>
                </a:cubicBezTo>
                <a:cubicBezTo>
                  <a:pt x="42" y="92"/>
                  <a:pt x="43" y="93"/>
                  <a:pt x="42" y="93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2"/>
                  <a:pt x="41" y="92"/>
                  <a:pt x="42" y="92"/>
                </a:cubicBezTo>
                <a:cubicBezTo>
                  <a:pt x="41" y="92"/>
                  <a:pt x="41" y="91"/>
                  <a:pt x="41" y="91"/>
                </a:cubicBezTo>
                <a:cubicBezTo>
                  <a:pt x="41" y="91"/>
                  <a:pt x="42" y="90"/>
                  <a:pt x="41" y="90"/>
                </a:cubicBezTo>
                <a:cubicBezTo>
                  <a:pt x="40" y="89"/>
                  <a:pt x="41" y="89"/>
                  <a:pt x="40" y="88"/>
                </a:cubicBezTo>
                <a:cubicBezTo>
                  <a:pt x="41" y="88"/>
                  <a:pt x="41" y="88"/>
                  <a:pt x="41" y="88"/>
                </a:cubicBezTo>
                <a:cubicBezTo>
                  <a:pt x="41" y="88"/>
                  <a:pt x="41" y="86"/>
                  <a:pt x="41" y="86"/>
                </a:cubicBezTo>
                <a:cubicBezTo>
                  <a:pt x="41" y="86"/>
                  <a:pt x="41" y="87"/>
                  <a:pt x="41" y="87"/>
                </a:cubicBezTo>
                <a:cubicBezTo>
                  <a:pt x="41" y="87"/>
                  <a:pt x="39" y="84"/>
                  <a:pt x="39" y="84"/>
                </a:cubicBezTo>
                <a:cubicBezTo>
                  <a:pt x="39" y="83"/>
                  <a:pt x="40" y="80"/>
                  <a:pt x="39" y="79"/>
                </a:cubicBezTo>
                <a:cubicBezTo>
                  <a:pt x="39" y="79"/>
                  <a:pt x="39" y="78"/>
                  <a:pt x="39" y="78"/>
                </a:cubicBezTo>
                <a:cubicBezTo>
                  <a:pt x="39" y="78"/>
                  <a:pt x="39" y="78"/>
                  <a:pt x="39" y="78"/>
                </a:cubicBezTo>
                <a:cubicBezTo>
                  <a:pt x="39" y="77"/>
                  <a:pt x="40" y="71"/>
                  <a:pt x="38" y="70"/>
                </a:cubicBezTo>
                <a:cubicBezTo>
                  <a:pt x="38" y="69"/>
                  <a:pt x="37" y="69"/>
                  <a:pt x="36" y="69"/>
                </a:cubicBezTo>
                <a:cubicBezTo>
                  <a:pt x="35" y="67"/>
                  <a:pt x="34" y="65"/>
                  <a:pt x="33" y="63"/>
                </a:cubicBezTo>
                <a:cubicBezTo>
                  <a:pt x="32" y="63"/>
                  <a:pt x="32" y="62"/>
                  <a:pt x="32" y="62"/>
                </a:cubicBezTo>
                <a:cubicBezTo>
                  <a:pt x="31" y="61"/>
                  <a:pt x="32" y="61"/>
                  <a:pt x="32" y="60"/>
                </a:cubicBezTo>
                <a:cubicBezTo>
                  <a:pt x="31" y="60"/>
                  <a:pt x="32" y="58"/>
                  <a:pt x="32" y="57"/>
                </a:cubicBezTo>
                <a:cubicBezTo>
                  <a:pt x="33" y="56"/>
                  <a:pt x="34" y="55"/>
                  <a:pt x="33" y="53"/>
                </a:cubicBezTo>
                <a:cubicBezTo>
                  <a:pt x="34" y="51"/>
                  <a:pt x="32" y="53"/>
                  <a:pt x="32" y="53"/>
                </a:cubicBezTo>
                <a:cubicBezTo>
                  <a:pt x="31" y="53"/>
                  <a:pt x="30" y="52"/>
                  <a:pt x="30" y="52"/>
                </a:cubicBezTo>
                <a:cubicBezTo>
                  <a:pt x="29" y="51"/>
                  <a:pt x="29" y="50"/>
                  <a:pt x="28" y="49"/>
                </a:cubicBezTo>
                <a:cubicBezTo>
                  <a:pt x="26" y="49"/>
                  <a:pt x="25" y="48"/>
                  <a:pt x="24" y="47"/>
                </a:cubicBezTo>
                <a:cubicBezTo>
                  <a:pt x="24" y="47"/>
                  <a:pt x="23" y="47"/>
                  <a:pt x="23" y="48"/>
                </a:cubicBezTo>
                <a:cubicBezTo>
                  <a:pt x="22" y="48"/>
                  <a:pt x="20" y="46"/>
                  <a:pt x="19" y="46"/>
                </a:cubicBezTo>
                <a:cubicBezTo>
                  <a:pt x="18" y="45"/>
                  <a:pt x="18" y="43"/>
                  <a:pt x="17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41"/>
                  <a:pt x="16" y="40"/>
                  <a:pt x="16" y="40"/>
                </a:cubicBezTo>
                <a:cubicBezTo>
                  <a:pt x="16" y="39"/>
                  <a:pt x="16" y="37"/>
                  <a:pt x="15" y="37"/>
                </a:cubicBezTo>
                <a:cubicBezTo>
                  <a:pt x="15" y="37"/>
                  <a:pt x="15" y="40"/>
                  <a:pt x="15" y="41"/>
                </a:cubicBezTo>
                <a:cubicBezTo>
                  <a:pt x="15" y="41"/>
                  <a:pt x="16" y="44"/>
                  <a:pt x="16" y="44"/>
                </a:cubicBezTo>
                <a:cubicBezTo>
                  <a:pt x="16" y="43"/>
                  <a:pt x="15" y="43"/>
                  <a:pt x="15" y="42"/>
                </a:cubicBezTo>
                <a:cubicBezTo>
                  <a:pt x="15" y="42"/>
                  <a:pt x="15" y="41"/>
                  <a:pt x="15" y="41"/>
                </a:cubicBezTo>
                <a:cubicBezTo>
                  <a:pt x="15" y="41"/>
                  <a:pt x="14" y="40"/>
                  <a:pt x="14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4" y="40"/>
                  <a:pt x="14" y="39"/>
                  <a:pt x="14" y="39"/>
                </a:cubicBezTo>
                <a:cubicBezTo>
                  <a:pt x="14" y="38"/>
                  <a:pt x="15" y="37"/>
                  <a:pt x="14" y="36"/>
                </a:cubicBezTo>
                <a:cubicBezTo>
                  <a:pt x="14" y="36"/>
                  <a:pt x="13" y="36"/>
                  <a:pt x="13" y="35"/>
                </a:cubicBezTo>
                <a:cubicBezTo>
                  <a:pt x="13" y="35"/>
                  <a:pt x="13" y="35"/>
                  <a:pt x="13" y="34"/>
                </a:cubicBezTo>
                <a:cubicBezTo>
                  <a:pt x="13" y="34"/>
                  <a:pt x="13" y="33"/>
                  <a:pt x="13" y="32"/>
                </a:cubicBezTo>
                <a:cubicBezTo>
                  <a:pt x="13" y="32"/>
                  <a:pt x="14" y="31"/>
                  <a:pt x="14" y="31"/>
                </a:cubicBezTo>
                <a:cubicBezTo>
                  <a:pt x="14" y="30"/>
                  <a:pt x="14" y="29"/>
                  <a:pt x="15" y="29"/>
                </a:cubicBezTo>
                <a:cubicBezTo>
                  <a:pt x="15" y="29"/>
                  <a:pt x="16" y="28"/>
                  <a:pt x="16" y="28"/>
                </a:cubicBezTo>
                <a:cubicBezTo>
                  <a:pt x="16" y="28"/>
                  <a:pt x="16" y="27"/>
                  <a:pt x="16" y="27"/>
                </a:cubicBezTo>
                <a:cubicBezTo>
                  <a:pt x="16" y="25"/>
                  <a:pt x="15" y="25"/>
                  <a:pt x="17" y="25"/>
                </a:cubicBezTo>
                <a:cubicBezTo>
                  <a:pt x="16" y="25"/>
                  <a:pt x="17" y="23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1"/>
                  <a:pt x="16" y="21"/>
                </a:cubicBezTo>
                <a:cubicBezTo>
                  <a:pt x="16" y="21"/>
                  <a:pt x="16" y="20"/>
                  <a:pt x="16" y="20"/>
                </a:cubicBezTo>
                <a:cubicBezTo>
                  <a:pt x="16" y="19"/>
                  <a:pt x="14" y="19"/>
                  <a:pt x="14" y="18"/>
                </a:cubicBezTo>
                <a:cubicBezTo>
                  <a:pt x="13" y="18"/>
                  <a:pt x="13" y="18"/>
                  <a:pt x="13" y="19"/>
                </a:cubicBezTo>
                <a:cubicBezTo>
                  <a:pt x="13" y="19"/>
                  <a:pt x="13" y="18"/>
                  <a:pt x="13" y="18"/>
                </a:cubicBezTo>
                <a:cubicBezTo>
                  <a:pt x="13" y="19"/>
                  <a:pt x="11" y="19"/>
                  <a:pt x="11" y="19"/>
                </a:cubicBezTo>
                <a:cubicBezTo>
                  <a:pt x="11" y="19"/>
                  <a:pt x="11" y="19"/>
                  <a:pt x="10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9" y="20"/>
                  <a:pt x="6" y="21"/>
                  <a:pt x="6" y="22"/>
                </a:cubicBezTo>
                <a:cubicBezTo>
                  <a:pt x="6" y="22"/>
                  <a:pt x="4" y="22"/>
                  <a:pt x="3" y="22"/>
                </a:cubicBezTo>
                <a:cubicBezTo>
                  <a:pt x="4" y="22"/>
                  <a:pt x="6" y="21"/>
                  <a:pt x="6" y="21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19"/>
                  <a:pt x="6" y="20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8"/>
                  <a:pt x="5" y="18"/>
                  <a:pt x="6" y="17"/>
                </a:cubicBezTo>
                <a:cubicBezTo>
                  <a:pt x="6" y="17"/>
                  <a:pt x="9" y="16"/>
                  <a:pt x="9" y="16"/>
                </a:cubicBezTo>
                <a:cubicBezTo>
                  <a:pt x="9" y="16"/>
                  <a:pt x="9" y="15"/>
                  <a:pt x="9" y="15"/>
                </a:cubicBezTo>
                <a:cubicBezTo>
                  <a:pt x="9" y="15"/>
                  <a:pt x="8" y="15"/>
                  <a:pt x="7" y="15"/>
                </a:cubicBezTo>
                <a:cubicBezTo>
                  <a:pt x="7" y="14"/>
                  <a:pt x="8" y="14"/>
                  <a:pt x="8" y="14"/>
                </a:cubicBezTo>
                <a:cubicBezTo>
                  <a:pt x="8" y="14"/>
                  <a:pt x="9" y="14"/>
                  <a:pt x="9" y="14"/>
                </a:cubicBezTo>
                <a:cubicBezTo>
                  <a:pt x="9" y="13"/>
                  <a:pt x="10" y="14"/>
                  <a:pt x="10" y="14"/>
                </a:cubicBezTo>
                <a:cubicBezTo>
                  <a:pt x="11" y="14"/>
                  <a:pt x="11" y="13"/>
                  <a:pt x="10" y="13"/>
                </a:cubicBezTo>
                <a:cubicBezTo>
                  <a:pt x="11" y="13"/>
                  <a:pt x="10" y="12"/>
                  <a:pt x="10" y="12"/>
                </a:cubicBezTo>
                <a:cubicBezTo>
                  <a:pt x="11" y="12"/>
                  <a:pt x="12" y="12"/>
                  <a:pt x="12" y="12"/>
                </a:cubicBezTo>
                <a:cubicBezTo>
                  <a:pt x="14" y="10"/>
                  <a:pt x="17" y="9"/>
                  <a:pt x="19" y="11"/>
                </a:cubicBezTo>
                <a:cubicBezTo>
                  <a:pt x="19" y="11"/>
                  <a:pt x="20" y="11"/>
                  <a:pt x="20" y="11"/>
                </a:cubicBezTo>
                <a:cubicBezTo>
                  <a:pt x="20" y="11"/>
                  <a:pt x="20" y="11"/>
                  <a:pt x="21" y="11"/>
                </a:cubicBezTo>
                <a:cubicBezTo>
                  <a:pt x="21" y="11"/>
                  <a:pt x="22" y="12"/>
                  <a:pt x="2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3" y="12"/>
                  <a:pt x="26" y="12"/>
                  <a:pt x="26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7" y="12"/>
                  <a:pt x="27" y="12"/>
                </a:cubicBezTo>
                <a:cubicBezTo>
                  <a:pt x="27" y="12"/>
                  <a:pt x="27" y="13"/>
                  <a:pt x="27" y="13"/>
                </a:cubicBezTo>
                <a:cubicBezTo>
                  <a:pt x="27" y="12"/>
                  <a:pt x="28" y="12"/>
                  <a:pt x="28" y="13"/>
                </a:cubicBezTo>
                <a:cubicBezTo>
                  <a:pt x="28" y="13"/>
                  <a:pt x="31" y="13"/>
                  <a:pt x="29" y="14"/>
                </a:cubicBezTo>
                <a:cubicBezTo>
                  <a:pt x="30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3"/>
                  <a:pt x="30" y="14"/>
                  <a:pt x="29" y="13"/>
                </a:cubicBezTo>
                <a:cubicBezTo>
                  <a:pt x="29" y="12"/>
                  <a:pt x="30" y="12"/>
                  <a:pt x="31" y="12"/>
                </a:cubicBezTo>
                <a:cubicBezTo>
                  <a:pt x="30" y="12"/>
                  <a:pt x="29" y="12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8" y="12"/>
                  <a:pt x="27" y="11"/>
                  <a:pt x="27" y="11"/>
                </a:cubicBezTo>
                <a:cubicBezTo>
                  <a:pt x="28" y="9"/>
                  <a:pt x="31" y="9"/>
                  <a:pt x="31" y="10"/>
                </a:cubicBezTo>
                <a:cubicBezTo>
                  <a:pt x="32" y="10"/>
                  <a:pt x="33" y="11"/>
                  <a:pt x="33" y="11"/>
                </a:cubicBezTo>
                <a:cubicBezTo>
                  <a:pt x="34" y="11"/>
                  <a:pt x="34" y="10"/>
                  <a:pt x="33" y="11"/>
                </a:cubicBezTo>
                <a:cubicBezTo>
                  <a:pt x="34" y="10"/>
                  <a:pt x="35" y="10"/>
                  <a:pt x="35" y="11"/>
                </a:cubicBezTo>
                <a:cubicBezTo>
                  <a:pt x="34" y="11"/>
                  <a:pt x="34" y="12"/>
                  <a:pt x="34" y="12"/>
                </a:cubicBezTo>
                <a:cubicBezTo>
                  <a:pt x="34" y="12"/>
                  <a:pt x="35" y="13"/>
                  <a:pt x="35" y="13"/>
                </a:cubicBezTo>
                <a:cubicBezTo>
                  <a:pt x="34" y="14"/>
                  <a:pt x="34" y="14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35" y="15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3"/>
                  <a:pt x="36" y="13"/>
                  <a:pt x="36" y="13"/>
                </a:cubicBezTo>
                <a:cubicBezTo>
                  <a:pt x="36" y="13"/>
                  <a:pt x="36" y="13"/>
                  <a:pt x="36" y="12"/>
                </a:cubicBezTo>
                <a:cubicBezTo>
                  <a:pt x="37" y="12"/>
                  <a:pt x="37" y="11"/>
                  <a:pt x="38" y="11"/>
                </a:cubicBezTo>
                <a:cubicBezTo>
                  <a:pt x="39" y="9"/>
                  <a:pt x="40" y="11"/>
                  <a:pt x="38" y="12"/>
                </a:cubicBezTo>
                <a:cubicBezTo>
                  <a:pt x="37" y="12"/>
                  <a:pt x="38" y="14"/>
                  <a:pt x="38" y="14"/>
                </a:cubicBezTo>
                <a:cubicBezTo>
                  <a:pt x="39" y="13"/>
                  <a:pt x="39" y="15"/>
                  <a:pt x="39" y="15"/>
                </a:cubicBezTo>
                <a:cubicBezTo>
                  <a:pt x="39" y="15"/>
                  <a:pt x="40" y="14"/>
                  <a:pt x="40" y="14"/>
                </a:cubicBezTo>
                <a:cubicBezTo>
                  <a:pt x="38" y="13"/>
                  <a:pt x="39" y="11"/>
                  <a:pt x="40" y="11"/>
                </a:cubicBezTo>
                <a:cubicBezTo>
                  <a:pt x="40" y="11"/>
                  <a:pt x="40" y="10"/>
                  <a:pt x="40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0"/>
                  <a:pt x="40" y="11"/>
                  <a:pt x="40" y="11"/>
                </a:cubicBezTo>
                <a:cubicBezTo>
                  <a:pt x="40" y="11"/>
                  <a:pt x="41" y="11"/>
                  <a:pt x="41" y="11"/>
                </a:cubicBezTo>
                <a:cubicBezTo>
                  <a:pt x="41" y="11"/>
                  <a:pt x="45" y="12"/>
                  <a:pt x="43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5" y="13"/>
                  <a:pt x="45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4"/>
                  <a:pt x="46" y="14"/>
                  <a:pt x="46" y="14"/>
                </a:cubicBezTo>
                <a:cubicBezTo>
                  <a:pt x="46" y="15"/>
                  <a:pt x="45" y="15"/>
                  <a:pt x="47" y="16"/>
                </a:cubicBezTo>
                <a:cubicBezTo>
                  <a:pt x="47" y="16"/>
                  <a:pt x="47" y="16"/>
                  <a:pt x="48" y="16"/>
                </a:cubicBezTo>
                <a:cubicBezTo>
                  <a:pt x="48" y="18"/>
                  <a:pt x="46" y="18"/>
                  <a:pt x="46" y="17"/>
                </a:cubicBezTo>
                <a:cubicBezTo>
                  <a:pt x="45" y="16"/>
                  <a:pt x="46" y="18"/>
                  <a:pt x="46" y="18"/>
                </a:cubicBezTo>
                <a:cubicBezTo>
                  <a:pt x="46" y="19"/>
                  <a:pt x="46" y="19"/>
                  <a:pt x="46" y="19"/>
                </a:cubicBezTo>
                <a:cubicBezTo>
                  <a:pt x="46" y="19"/>
                  <a:pt x="45" y="19"/>
                  <a:pt x="45" y="19"/>
                </a:cubicBezTo>
                <a:cubicBezTo>
                  <a:pt x="45" y="19"/>
                  <a:pt x="46" y="20"/>
                  <a:pt x="45" y="20"/>
                </a:cubicBezTo>
                <a:cubicBezTo>
                  <a:pt x="45" y="20"/>
                  <a:pt x="44" y="19"/>
                  <a:pt x="44" y="19"/>
                </a:cubicBezTo>
                <a:cubicBezTo>
                  <a:pt x="43" y="19"/>
                  <a:pt x="43" y="18"/>
                  <a:pt x="43" y="18"/>
                </a:cubicBezTo>
                <a:cubicBezTo>
                  <a:pt x="43" y="18"/>
                  <a:pt x="41" y="18"/>
                  <a:pt x="41" y="18"/>
                </a:cubicBezTo>
                <a:cubicBezTo>
                  <a:pt x="41" y="17"/>
                  <a:pt x="44" y="17"/>
                  <a:pt x="44" y="15"/>
                </a:cubicBezTo>
                <a:cubicBezTo>
                  <a:pt x="44" y="15"/>
                  <a:pt x="42" y="16"/>
                  <a:pt x="42" y="16"/>
                </a:cubicBezTo>
                <a:cubicBezTo>
                  <a:pt x="42" y="15"/>
                  <a:pt x="43" y="15"/>
                  <a:pt x="43" y="15"/>
                </a:cubicBezTo>
                <a:cubicBezTo>
                  <a:pt x="43" y="15"/>
                  <a:pt x="42" y="14"/>
                  <a:pt x="43" y="14"/>
                </a:cubicBezTo>
                <a:cubicBezTo>
                  <a:pt x="43" y="14"/>
                  <a:pt x="43" y="14"/>
                  <a:pt x="42" y="13"/>
                </a:cubicBezTo>
                <a:cubicBezTo>
                  <a:pt x="42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2" y="15"/>
                  <a:pt x="39" y="16"/>
                  <a:pt x="40" y="17"/>
                </a:cubicBezTo>
                <a:cubicBezTo>
                  <a:pt x="39" y="17"/>
                  <a:pt x="39" y="17"/>
                  <a:pt x="39" y="16"/>
                </a:cubicBezTo>
                <a:cubicBezTo>
                  <a:pt x="39" y="17"/>
                  <a:pt x="40" y="18"/>
                  <a:pt x="40" y="18"/>
                </a:cubicBezTo>
                <a:cubicBezTo>
                  <a:pt x="40" y="18"/>
                  <a:pt x="38" y="18"/>
                  <a:pt x="38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8"/>
                  <a:pt x="38" y="17"/>
                  <a:pt x="39" y="16"/>
                </a:cubicBezTo>
                <a:cubicBezTo>
                  <a:pt x="39" y="16"/>
                  <a:pt x="38" y="17"/>
                  <a:pt x="38" y="17"/>
                </a:cubicBezTo>
                <a:cubicBezTo>
                  <a:pt x="38" y="17"/>
                  <a:pt x="36" y="17"/>
                  <a:pt x="36" y="18"/>
                </a:cubicBezTo>
                <a:cubicBezTo>
                  <a:pt x="37" y="18"/>
                  <a:pt x="35" y="19"/>
                  <a:pt x="35" y="19"/>
                </a:cubicBezTo>
                <a:cubicBezTo>
                  <a:pt x="33" y="20"/>
                  <a:pt x="34" y="20"/>
                  <a:pt x="34" y="21"/>
                </a:cubicBezTo>
                <a:cubicBezTo>
                  <a:pt x="34" y="23"/>
                  <a:pt x="39" y="23"/>
                  <a:pt x="37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7" y="25"/>
                  <a:pt x="37" y="25"/>
                </a:cubicBezTo>
                <a:cubicBezTo>
                  <a:pt x="38" y="26"/>
                  <a:pt x="38" y="27"/>
                  <a:pt x="39" y="25"/>
                </a:cubicBezTo>
                <a:cubicBezTo>
                  <a:pt x="39" y="24"/>
                  <a:pt x="38" y="25"/>
                  <a:pt x="40" y="23"/>
                </a:cubicBezTo>
                <a:cubicBezTo>
                  <a:pt x="41" y="23"/>
                  <a:pt x="39" y="22"/>
                  <a:pt x="40" y="21"/>
                </a:cubicBezTo>
                <a:cubicBezTo>
                  <a:pt x="41" y="21"/>
                  <a:pt x="41" y="20"/>
                  <a:pt x="41" y="19"/>
                </a:cubicBezTo>
                <a:cubicBezTo>
                  <a:pt x="41" y="18"/>
                  <a:pt x="44" y="20"/>
                  <a:pt x="44" y="21"/>
                </a:cubicBezTo>
                <a:cubicBezTo>
                  <a:pt x="44" y="23"/>
                  <a:pt x="45" y="21"/>
                  <a:pt x="46" y="21"/>
                </a:cubicBezTo>
                <a:cubicBezTo>
                  <a:pt x="47" y="21"/>
                  <a:pt x="47" y="24"/>
                  <a:pt x="48" y="24"/>
                </a:cubicBezTo>
                <a:cubicBezTo>
                  <a:pt x="48" y="25"/>
                  <a:pt x="48" y="25"/>
                  <a:pt x="49" y="25"/>
                </a:cubicBezTo>
                <a:cubicBezTo>
                  <a:pt x="49" y="25"/>
                  <a:pt x="49" y="26"/>
                  <a:pt x="49" y="26"/>
                </a:cubicBezTo>
                <a:cubicBezTo>
                  <a:pt x="49" y="27"/>
                  <a:pt x="49" y="27"/>
                  <a:pt x="49" y="27"/>
                </a:cubicBezTo>
                <a:cubicBezTo>
                  <a:pt x="49" y="27"/>
                  <a:pt x="49" y="27"/>
                  <a:pt x="49" y="28"/>
                </a:cubicBezTo>
                <a:cubicBezTo>
                  <a:pt x="49" y="28"/>
                  <a:pt x="51" y="28"/>
                  <a:pt x="50" y="29"/>
                </a:cubicBezTo>
                <a:cubicBezTo>
                  <a:pt x="50" y="29"/>
                  <a:pt x="50" y="30"/>
                  <a:pt x="50" y="29"/>
                </a:cubicBezTo>
                <a:cubicBezTo>
                  <a:pt x="49" y="30"/>
                  <a:pt x="49" y="30"/>
                  <a:pt x="48" y="30"/>
                </a:cubicBezTo>
                <a:cubicBezTo>
                  <a:pt x="48" y="30"/>
                  <a:pt x="48" y="29"/>
                  <a:pt x="49" y="30"/>
                </a:cubicBezTo>
                <a:cubicBezTo>
                  <a:pt x="49" y="29"/>
                  <a:pt x="47" y="30"/>
                  <a:pt x="47" y="29"/>
                </a:cubicBezTo>
                <a:cubicBezTo>
                  <a:pt x="47" y="29"/>
                  <a:pt x="48" y="27"/>
                  <a:pt x="48" y="27"/>
                </a:cubicBezTo>
                <a:cubicBezTo>
                  <a:pt x="48" y="27"/>
                  <a:pt x="48" y="27"/>
                  <a:pt x="47" y="28"/>
                </a:cubicBezTo>
                <a:cubicBezTo>
                  <a:pt x="47" y="28"/>
                  <a:pt x="46" y="28"/>
                  <a:pt x="46" y="28"/>
                </a:cubicBezTo>
                <a:cubicBezTo>
                  <a:pt x="46" y="28"/>
                  <a:pt x="45" y="28"/>
                  <a:pt x="45" y="28"/>
                </a:cubicBezTo>
                <a:cubicBezTo>
                  <a:pt x="45" y="28"/>
                  <a:pt x="45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9"/>
                  <a:pt x="46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4" y="28"/>
                  <a:pt x="44" y="28"/>
                  <a:pt x="43" y="28"/>
                </a:cubicBezTo>
                <a:cubicBezTo>
                  <a:pt x="44" y="28"/>
                  <a:pt x="45" y="28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5" y="29"/>
                  <a:pt x="45" y="30"/>
                  <a:pt x="46" y="30"/>
                </a:cubicBezTo>
                <a:cubicBezTo>
                  <a:pt x="45" y="31"/>
                  <a:pt x="46" y="30"/>
                  <a:pt x="46" y="30"/>
                </a:cubicBezTo>
                <a:cubicBezTo>
                  <a:pt x="48" y="31"/>
                  <a:pt x="45" y="31"/>
                  <a:pt x="44" y="31"/>
                </a:cubicBezTo>
                <a:cubicBezTo>
                  <a:pt x="44" y="31"/>
                  <a:pt x="43" y="32"/>
                  <a:pt x="43" y="31"/>
                </a:cubicBezTo>
                <a:cubicBezTo>
                  <a:pt x="43" y="31"/>
                  <a:pt x="43" y="31"/>
                  <a:pt x="44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2" y="31"/>
                  <a:pt x="41" y="31"/>
                  <a:pt x="41" y="32"/>
                </a:cubicBezTo>
                <a:cubicBezTo>
                  <a:pt x="41" y="32"/>
                  <a:pt x="41" y="32"/>
                  <a:pt x="41" y="33"/>
                </a:cubicBezTo>
                <a:cubicBezTo>
                  <a:pt x="39" y="33"/>
                  <a:pt x="38" y="34"/>
                  <a:pt x="37" y="36"/>
                </a:cubicBezTo>
                <a:cubicBezTo>
                  <a:pt x="36" y="37"/>
                  <a:pt x="34" y="37"/>
                  <a:pt x="34" y="38"/>
                </a:cubicBezTo>
                <a:cubicBezTo>
                  <a:pt x="34" y="38"/>
                  <a:pt x="34" y="40"/>
                  <a:pt x="34" y="39"/>
                </a:cubicBezTo>
                <a:cubicBezTo>
                  <a:pt x="34" y="40"/>
                  <a:pt x="34" y="42"/>
                  <a:pt x="33" y="42"/>
                </a:cubicBezTo>
                <a:cubicBezTo>
                  <a:pt x="32" y="41"/>
                  <a:pt x="33" y="38"/>
                  <a:pt x="31" y="39"/>
                </a:cubicBezTo>
                <a:cubicBezTo>
                  <a:pt x="31" y="39"/>
                  <a:pt x="31" y="39"/>
                  <a:pt x="31" y="39"/>
                </a:cubicBezTo>
                <a:cubicBezTo>
                  <a:pt x="31" y="38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7" y="39"/>
                  <a:pt x="26" y="39"/>
                </a:cubicBezTo>
                <a:cubicBezTo>
                  <a:pt x="26" y="39"/>
                  <a:pt x="25" y="39"/>
                  <a:pt x="25" y="39"/>
                </a:cubicBezTo>
                <a:cubicBezTo>
                  <a:pt x="25" y="39"/>
                  <a:pt x="25" y="40"/>
                  <a:pt x="24" y="40"/>
                </a:cubicBezTo>
                <a:cubicBezTo>
                  <a:pt x="24" y="40"/>
                  <a:pt x="24" y="40"/>
                  <a:pt x="24" y="41"/>
                </a:cubicBezTo>
                <a:cubicBezTo>
                  <a:pt x="24" y="42"/>
                  <a:pt x="23" y="43"/>
                  <a:pt x="23" y="44"/>
                </a:cubicBezTo>
                <a:cubicBezTo>
                  <a:pt x="24" y="45"/>
                  <a:pt x="24" y="46"/>
                  <a:pt x="25" y="46"/>
                </a:cubicBezTo>
                <a:cubicBezTo>
                  <a:pt x="25" y="46"/>
                  <a:pt x="26" y="45"/>
                  <a:pt x="27" y="45"/>
                </a:cubicBezTo>
                <a:cubicBezTo>
                  <a:pt x="27" y="43"/>
                  <a:pt x="30" y="44"/>
                  <a:pt x="29" y="44"/>
                </a:cubicBezTo>
                <a:cubicBezTo>
                  <a:pt x="28" y="45"/>
                  <a:pt x="28" y="47"/>
                  <a:pt x="28" y="47"/>
                </a:cubicBezTo>
                <a:cubicBezTo>
                  <a:pt x="28" y="48"/>
                  <a:pt x="30" y="47"/>
                  <a:pt x="31" y="48"/>
                </a:cubicBezTo>
                <a:cubicBezTo>
                  <a:pt x="31" y="48"/>
                  <a:pt x="30" y="50"/>
                  <a:pt x="30" y="51"/>
                </a:cubicBezTo>
                <a:cubicBezTo>
                  <a:pt x="31" y="51"/>
                  <a:pt x="31" y="52"/>
                  <a:pt x="32" y="52"/>
                </a:cubicBezTo>
                <a:cubicBezTo>
                  <a:pt x="32" y="52"/>
                  <a:pt x="33" y="51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5" y="52"/>
                  <a:pt x="35" y="51"/>
                </a:cubicBezTo>
                <a:cubicBezTo>
                  <a:pt x="35" y="51"/>
                  <a:pt x="35" y="51"/>
                  <a:pt x="35" y="51"/>
                </a:cubicBezTo>
                <a:cubicBezTo>
                  <a:pt x="35" y="50"/>
                  <a:pt x="36" y="51"/>
                  <a:pt x="37" y="50"/>
                </a:cubicBezTo>
                <a:cubicBezTo>
                  <a:pt x="37" y="50"/>
                  <a:pt x="38" y="50"/>
                  <a:pt x="37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8" y="51"/>
                  <a:pt x="38" y="51"/>
                  <a:pt x="38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38" y="50"/>
                  <a:pt x="41" y="51"/>
                  <a:pt x="41" y="51"/>
                </a:cubicBezTo>
                <a:cubicBezTo>
                  <a:pt x="41" y="51"/>
                  <a:pt x="41" y="51"/>
                  <a:pt x="42" y="51"/>
                </a:cubicBez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3" y="51"/>
                  <a:pt x="44" y="51"/>
                </a:cubicBezTo>
                <a:cubicBezTo>
                  <a:pt x="44" y="51"/>
                  <a:pt x="44" y="51"/>
                  <a:pt x="43" y="51"/>
                </a:cubicBezTo>
                <a:cubicBezTo>
                  <a:pt x="45" y="52"/>
                  <a:pt x="45" y="54"/>
                  <a:pt x="47" y="54"/>
                </a:cubicBezTo>
                <a:cubicBezTo>
                  <a:pt x="48" y="54"/>
                  <a:pt x="48" y="54"/>
                  <a:pt x="49" y="55"/>
                </a:cubicBezTo>
                <a:cubicBezTo>
                  <a:pt x="49" y="55"/>
                  <a:pt x="51" y="59"/>
                  <a:pt x="51" y="59"/>
                </a:cubicBezTo>
                <a:cubicBezTo>
                  <a:pt x="52" y="59"/>
                  <a:pt x="53" y="59"/>
                  <a:pt x="54" y="59"/>
                </a:cubicBezTo>
                <a:cubicBezTo>
                  <a:pt x="54" y="60"/>
                  <a:pt x="56" y="60"/>
                  <a:pt x="57" y="60"/>
                </a:cubicBezTo>
                <a:cubicBezTo>
                  <a:pt x="57" y="60"/>
                  <a:pt x="59" y="62"/>
                  <a:pt x="59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60" y="64"/>
                  <a:pt x="59" y="65"/>
                  <a:pt x="58" y="66"/>
                </a:cubicBezTo>
                <a:close/>
                <a:moveTo>
                  <a:pt x="35" y="29"/>
                </a:moveTo>
                <a:cubicBezTo>
                  <a:pt x="35" y="30"/>
                  <a:pt x="35" y="31"/>
                  <a:pt x="35" y="31"/>
                </a:cubicBezTo>
                <a:cubicBezTo>
                  <a:pt x="36" y="31"/>
                  <a:pt x="36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7" y="30"/>
                  <a:pt x="37" y="30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5" y="29"/>
                  <a:pt x="35" y="29"/>
                </a:cubicBezTo>
                <a:close/>
                <a:moveTo>
                  <a:pt x="32" y="28"/>
                </a:moveTo>
                <a:cubicBezTo>
                  <a:pt x="33" y="29"/>
                  <a:pt x="34" y="28"/>
                  <a:pt x="35" y="29"/>
                </a:cubicBezTo>
                <a:cubicBezTo>
                  <a:pt x="35" y="28"/>
                  <a:pt x="34" y="28"/>
                  <a:pt x="34" y="28"/>
                </a:cubicBezTo>
                <a:cubicBezTo>
                  <a:pt x="33" y="28"/>
                  <a:pt x="32" y="28"/>
                  <a:pt x="32" y="28"/>
                </a:cubicBezTo>
                <a:close/>
                <a:moveTo>
                  <a:pt x="41" y="88"/>
                </a:moveTo>
                <a:cubicBezTo>
                  <a:pt x="41" y="88"/>
                  <a:pt x="41" y="88"/>
                  <a:pt x="41" y="88"/>
                </a:cubicBezTo>
                <a:cubicBezTo>
                  <a:pt x="41" y="88"/>
                  <a:pt x="41" y="88"/>
                  <a:pt x="41" y="88"/>
                </a:cubicBezTo>
                <a:close/>
                <a:moveTo>
                  <a:pt x="17" y="42"/>
                </a:moveTo>
                <a:cubicBezTo>
                  <a:pt x="17" y="42"/>
                  <a:pt x="17" y="43"/>
                  <a:pt x="17" y="42"/>
                </a:cubicBezTo>
                <a:close/>
                <a:moveTo>
                  <a:pt x="59" y="62"/>
                </a:moveTo>
                <a:cubicBezTo>
                  <a:pt x="59" y="62"/>
                  <a:pt x="59" y="62"/>
                  <a:pt x="59" y="62"/>
                </a:cubicBezTo>
                <a:close/>
                <a:moveTo>
                  <a:pt x="36" y="30"/>
                </a:moveTo>
                <a:cubicBezTo>
                  <a:pt x="37" y="30"/>
                  <a:pt x="37" y="30"/>
                  <a:pt x="37" y="30"/>
                </a:cubicBezTo>
                <a:cubicBezTo>
                  <a:pt x="36" y="30"/>
                  <a:pt x="36" y="30"/>
                  <a:pt x="36" y="30"/>
                </a:cubicBezTo>
                <a:close/>
              </a:path>
            </a:pathLst>
          </a:custGeom>
          <a:solidFill>
            <a:srgbClr val="71CFF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590675" y="293688"/>
            <a:ext cx="9007475" cy="6270625"/>
            <a:chOff x="1002" y="185"/>
            <a:chExt cx="5674" cy="3950"/>
          </a:xfrm>
        </p:grpSpPr>
        <p:sp>
          <p:nvSpPr>
            <p:cNvPr id="5" name="Freeform 5"/>
            <p:cNvSpPr/>
            <p:nvPr/>
          </p:nvSpPr>
          <p:spPr bwMode="auto">
            <a:xfrm>
              <a:off x="5910" y="863"/>
              <a:ext cx="371" cy="214"/>
            </a:xfrm>
            <a:custGeom>
              <a:avLst/>
              <a:gdLst>
                <a:gd name="T0" fmla="*/ 38 w 247"/>
                <a:gd name="T1" fmla="*/ 0 h 143"/>
                <a:gd name="T2" fmla="*/ 35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2 w 247"/>
                <a:gd name="T9" fmla="*/ 66 h 143"/>
                <a:gd name="T10" fmla="*/ 209 w 247"/>
                <a:gd name="T11" fmla="*/ 0 h 143"/>
                <a:gd name="T12" fmla="*/ 38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8" y="0"/>
                  </a:moveTo>
                  <a:cubicBezTo>
                    <a:pt x="39" y="27"/>
                    <a:pt x="37" y="50"/>
                    <a:pt x="35" y="66"/>
                  </a:cubicBezTo>
                  <a:cubicBezTo>
                    <a:pt x="28" y="109"/>
                    <a:pt x="10" y="132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7" y="132"/>
                    <a:pt x="219" y="109"/>
                    <a:pt x="212" y="66"/>
                  </a:cubicBezTo>
                  <a:cubicBezTo>
                    <a:pt x="210" y="50"/>
                    <a:pt x="208" y="27"/>
                    <a:pt x="209" y="0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5826" y="1098"/>
              <a:ext cx="539" cy="45"/>
            </a:xfrm>
            <a:custGeom>
              <a:avLst/>
              <a:gdLst>
                <a:gd name="T0" fmla="*/ 345 w 359"/>
                <a:gd name="T1" fmla="*/ 0 h 30"/>
                <a:gd name="T2" fmla="*/ 14 w 359"/>
                <a:gd name="T3" fmla="*/ 0 h 30"/>
                <a:gd name="T4" fmla="*/ 0 w 359"/>
                <a:gd name="T5" fmla="*/ 15 h 30"/>
                <a:gd name="T6" fmla="*/ 14 w 359"/>
                <a:gd name="T7" fmla="*/ 30 h 30"/>
                <a:gd name="T8" fmla="*/ 345 w 359"/>
                <a:gd name="T9" fmla="*/ 30 h 30"/>
                <a:gd name="T10" fmla="*/ 359 w 359"/>
                <a:gd name="T11" fmla="*/ 15 h 30"/>
                <a:gd name="T12" fmla="*/ 345 w 359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9" h="30">
                  <a:moveTo>
                    <a:pt x="34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4" y="30"/>
                  </a:cubicBezTo>
                  <a:cubicBezTo>
                    <a:pt x="345" y="30"/>
                    <a:pt x="345" y="30"/>
                    <a:pt x="345" y="30"/>
                  </a:cubicBezTo>
                  <a:cubicBezTo>
                    <a:pt x="352" y="30"/>
                    <a:pt x="359" y="24"/>
                    <a:pt x="359" y="15"/>
                  </a:cubicBezTo>
                  <a:cubicBezTo>
                    <a:pt x="359" y="7"/>
                    <a:pt x="352" y="0"/>
                    <a:pt x="345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5528" y="185"/>
              <a:ext cx="1148" cy="657"/>
            </a:xfrm>
            <a:custGeom>
              <a:avLst/>
              <a:gdLst>
                <a:gd name="T0" fmla="*/ 722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5 w 766"/>
                <a:gd name="T21" fmla="*/ 395 h 438"/>
                <a:gd name="T22" fmla="*/ 62 w 766"/>
                <a:gd name="T23" fmla="*/ 395 h 438"/>
                <a:gd name="T24" fmla="*/ 46 w 766"/>
                <a:gd name="T25" fmla="*/ 385 h 438"/>
                <a:gd name="T26" fmla="*/ 46 w 766"/>
                <a:gd name="T27" fmla="*/ 50 h 438"/>
                <a:gd name="T28" fmla="*/ 62 w 766"/>
                <a:gd name="T29" fmla="*/ 40 h 438"/>
                <a:gd name="T30" fmla="*/ 695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4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5"/>
                    <a:pt x="695" y="395"/>
                  </a:cubicBezTo>
                  <a:cubicBezTo>
                    <a:pt x="62" y="395"/>
                    <a:pt x="62" y="395"/>
                    <a:pt x="62" y="395"/>
                  </a:cubicBezTo>
                  <a:cubicBezTo>
                    <a:pt x="53" y="395"/>
                    <a:pt x="46" y="391"/>
                    <a:pt x="46" y="385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4"/>
                    <a:pt x="53" y="40"/>
                    <a:pt x="62" y="40"/>
                  </a:cubicBezTo>
                  <a:cubicBezTo>
                    <a:pt x="695" y="40"/>
                    <a:pt x="695" y="40"/>
                    <a:pt x="695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5597" y="245"/>
              <a:ext cx="997" cy="532"/>
            </a:xfrm>
            <a:custGeom>
              <a:avLst/>
              <a:gdLst>
                <a:gd name="T0" fmla="*/ 665 w 665"/>
                <a:gd name="T1" fmla="*/ 345 h 355"/>
                <a:gd name="T2" fmla="*/ 665 w 665"/>
                <a:gd name="T3" fmla="*/ 10 h 355"/>
                <a:gd name="T4" fmla="*/ 649 w 665"/>
                <a:gd name="T5" fmla="*/ 0 h 355"/>
                <a:gd name="T6" fmla="*/ 16 w 665"/>
                <a:gd name="T7" fmla="*/ 0 h 355"/>
                <a:gd name="T8" fmla="*/ 0 w 665"/>
                <a:gd name="T9" fmla="*/ 10 h 355"/>
                <a:gd name="T10" fmla="*/ 0 w 665"/>
                <a:gd name="T11" fmla="*/ 345 h 355"/>
                <a:gd name="T12" fmla="*/ 16 w 665"/>
                <a:gd name="T13" fmla="*/ 355 h 355"/>
                <a:gd name="T14" fmla="*/ 649 w 665"/>
                <a:gd name="T15" fmla="*/ 355 h 355"/>
                <a:gd name="T16" fmla="*/ 665 w 665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5" h="355">
                  <a:moveTo>
                    <a:pt x="665" y="345"/>
                  </a:moveTo>
                  <a:cubicBezTo>
                    <a:pt x="665" y="10"/>
                    <a:pt x="665" y="10"/>
                    <a:pt x="665" y="10"/>
                  </a:cubicBezTo>
                  <a:cubicBezTo>
                    <a:pt x="665" y="4"/>
                    <a:pt x="658" y="0"/>
                    <a:pt x="649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5"/>
                    <a:pt x="16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8" y="355"/>
                    <a:pt x="665" y="351"/>
                    <a:pt x="665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5816" y="267"/>
              <a:ext cx="379" cy="492"/>
            </a:xfrm>
            <a:custGeom>
              <a:avLst/>
              <a:gdLst>
                <a:gd name="T0" fmla="*/ 184 w 253"/>
                <a:gd name="T1" fmla="*/ 193 h 328"/>
                <a:gd name="T2" fmla="*/ 165 w 253"/>
                <a:gd name="T3" fmla="*/ 164 h 328"/>
                <a:gd name="T4" fmla="*/ 165 w 253"/>
                <a:gd name="T5" fmla="*/ 0 h 328"/>
                <a:gd name="T6" fmla="*/ 0 w 253"/>
                <a:gd name="T7" fmla="*/ 164 h 328"/>
                <a:gd name="T8" fmla="*/ 42 w 253"/>
                <a:gd name="T9" fmla="*/ 273 h 328"/>
                <a:gd name="T10" fmla="*/ 165 w 253"/>
                <a:gd name="T11" fmla="*/ 328 h 328"/>
                <a:gd name="T12" fmla="*/ 253 w 253"/>
                <a:gd name="T13" fmla="*/ 302 h 328"/>
                <a:gd name="T14" fmla="*/ 184 w 253"/>
                <a:gd name="T15" fmla="*/ 193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328">
                  <a:moveTo>
                    <a:pt x="184" y="193"/>
                  </a:moveTo>
                  <a:cubicBezTo>
                    <a:pt x="165" y="164"/>
                    <a:pt x="165" y="164"/>
                    <a:pt x="165" y="164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74" y="0"/>
                    <a:pt x="0" y="73"/>
                    <a:pt x="0" y="164"/>
                  </a:cubicBezTo>
                  <a:cubicBezTo>
                    <a:pt x="0" y="206"/>
                    <a:pt x="16" y="244"/>
                    <a:pt x="42" y="273"/>
                  </a:cubicBezTo>
                  <a:cubicBezTo>
                    <a:pt x="72" y="306"/>
                    <a:pt x="116" y="328"/>
                    <a:pt x="165" y="328"/>
                  </a:cubicBezTo>
                  <a:cubicBezTo>
                    <a:pt x="197" y="328"/>
                    <a:pt x="227" y="318"/>
                    <a:pt x="253" y="302"/>
                  </a:cubicBezTo>
                  <a:lnTo>
                    <a:pt x="184" y="193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6114" y="267"/>
              <a:ext cx="248" cy="246"/>
            </a:xfrm>
            <a:custGeom>
              <a:avLst/>
              <a:gdLst>
                <a:gd name="T0" fmla="*/ 105 w 165"/>
                <a:gd name="T1" fmla="*/ 38 h 164"/>
                <a:gd name="T2" fmla="*/ 0 w 165"/>
                <a:gd name="T3" fmla="*/ 0 h 164"/>
                <a:gd name="T4" fmla="*/ 0 w 165"/>
                <a:gd name="T5" fmla="*/ 164 h 164"/>
                <a:gd name="T6" fmla="*/ 19 w 165"/>
                <a:gd name="T7" fmla="*/ 164 h 164"/>
                <a:gd name="T8" fmla="*/ 165 w 165"/>
                <a:gd name="T9" fmla="*/ 164 h 164"/>
                <a:gd name="T10" fmla="*/ 105 w 165"/>
                <a:gd name="T11" fmla="*/ 3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4">
                  <a:moveTo>
                    <a:pt x="105" y="38"/>
                  </a:moveTo>
                  <a:cubicBezTo>
                    <a:pt x="76" y="14"/>
                    <a:pt x="40" y="0"/>
                    <a:pt x="0" y="0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65" y="113"/>
                    <a:pt x="141" y="68"/>
                    <a:pt x="105" y="38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6128" y="537"/>
              <a:ext cx="247" cy="135"/>
            </a:xfrm>
            <a:custGeom>
              <a:avLst/>
              <a:gdLst>
                <a:gd name="T0" fmla="*/ 165 w 165"/>
                <a:gd name="T1" fmla="*/ 0 h 90"/>
                <a:gd name="T2" fmla="*/ 0 w 165"/>
                <a:gd name="T3" fmla="*/ 0 h 90"/>
                <a:gd name="T4" fmla="*/ 138 w 165"/>
                <a:gd name="T5" fmla="*/ 90 h 90"/>
                <a:gd name="T6" fmla="*/ 165 w 165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5" h="90">
                  <a:moveTo>
                    <a:pt x="16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8" y="90"/>
                    <a:pt x="138" y="90"/>
                    <a:pt x="138" y="90"/>
                  </a:cubicBezTo>
                  <a:cubicBezTo>
                    <a:pt x="155" y="64"/>
                    <a:pt x="165" y="33"/>
                    <a:pt x="165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6125" y="540"/>
              <a:ext cx="198" cy="216"/>
            </a:xfrm>
            <a:custGeom>
              <a:avLst/>
              <a:gdLst>
                <a:gd name="T0" fmla="*/ 0 w 132"/>
                <a:gd name="T1" fmla="*/ 0 h 144"/>
                <a:gd name="T2" fmla="*/ 0 w 132"/>
                <a:gd name="T3" fmla="*/ 0 h 144"/>
                <a:gd name="T4" fmla="*/ 79 w 132"/>
                <a:gd name="T5" fmla="*/ 144 h 144"/>
                <a:gd name="T6" fmla="*/ 132 w 132"/>
                <a:gd name="T7" fmla="*/ 98 h 144"/>
                <a:gd name="T8" fmla="*/ 0 w 132"/>
                <a:gd name="T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100" y="132"/>
                    <a:pt x="118" y="117"/>
                    <a:pt x="132" y="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/>
            <p:nvPr/>
          </p:nvSpPr>
          <p:spPr bwMode="auto">
            <a:xfrm>
              <a:off x="5910" y="2358"/>
              <a:ext cx="371" cy="214"/>
            </a:xfrm>
            <a:custGeom>
              <a:avLst/>
              <a:gdLst>
                <a:gd name="T0" fmla="*/ 38 w 247"/>
                <a:gd name="T1" fmla="*/ 0 h 143"/>
                <a:gd name="T2" fmla="*/ 35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2 w 247"/>
                <a:gd name="T9" fmla="*/ 66 h 143"/>
                <a:gd name="T10" fmla="*/ 209 w 247"/>
                <a:gd name="T11" fmla="*/ 0 h 143"/>
                <a:gd name="T12" fmla="*/ 38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8" y="0"/>
                  </a:moveTo>
                  <a:cubicBezTo>
                    <a:pt x="39" y="27"/>
                    <a:pt x="37" y="50"/>
                    <a:pt x="35" y="66"/>
                  </a:cubicBezTo>
                  <a:cubicBezTo>
                    <a:pt x="28" y="109"/>
                    <a:pt x="10" y="132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7" y="132"/>
                    <a:pt x="219" y="109"/>
                    <a:pt x="212" y="66"/>
                  </a:cubicBezTo>
                  <a:cubicBezTo>
                    <a:pt x="210" y="50"/>
                    <a:pt x="208" y="27"/>
                    <a:pt x="209" y="0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/>
            <p:nvPr/>
          </p:nvSpPr>
          <p:spPr bwMode="auto">
            <a:xfrm>
              <a:off x="5826" y="2593"/>
              <a:ext cx="539" cy="45"/>
            </a:xfrm>
            <a:custGeom>
              <a:avLst/>
              <a:gdLst>
                <a:gd name="T0" fmla="*/ 345 w 359"/>
                <a:gd name="T1" fmla="*/ 0 h 30"/>
                <a:gd name="T2" fmla="*/ 14 w 359"/>
                <a:gd name="T3" fmla="*/ 0 h 30"/>
                <a:gd name="T4" fmla="*/ 0 w 359"/>
                <a:gd name="T5" fmla="*/ 15 h 30"/>
                <a:gd name="T6" fmla="*/ 14 w 359"/>
                <a:gd name="T7" fmla="*/ 30 h 30"/>
                <a:gd name="T8" fmla="*/ 345 w 359"/>
                <a:gd name="T9" fmla="*/ 30 h 30"/>
                <a:gd name="T10" fmla="*/ 359 w 359"/>
                <a:gd name="T11" fmla="*/ 15 h 30"/>
                <a:gd name="T12" fmla="*/ 345 w 359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9" h="30">
                  <a:moveTo>
                    <a:pt x="34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4" y="30"/>
                  </a:cubicBezTo>
                  <a:cubicBezTo>
                    <a:pt x="345" y="30"/>
                    <a:pt x="345" y="30"/>
                    <a:pt x="345" y="30"/>
                  </a:cubicBezTo>
                  <a:cubicBezTo>
                    <a:pt x="352" y="30"/>
                    <a:pt x="359" y="24"/>
                    <a:pt x="359" y="15"/>
                  </a:cubicBezTo>
                  <a:cubicBezTo>
                    <a:pt x="359" y="7"/>
                    <a:pt x="352" y="0"/>
                    <a:pt x="345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5528" y="1680"/>
              <a:ext cx="1148" cy="657"/>
            </a:xfrm>
            <a:custGeom>
              <a:avLst/>
              <a:gdLst>
                <a:gd name="T0" fmla="*/ 722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5 w 766"/>
                <a:gd name="T21" fmla="*/ 395 h 438"/>
                <a:gd name="T22" fmla="*/ 62 w 766"/>
                <a:gd name="T23" fmla="*/ 395 h 438"/>
                <a:gd name="T24" fmla="*/ 46 w 766"/>
                <a:gd name="T25" fmla="*/ 385 h 438"/>
                <a:gd name="T26" fmla="*/ 46 w 766"/>
                <a:gd name="T27" fmla="*/ 50 h 438"/>
                <a:gd name="T28" fmla="*/ 62 w 766"/>
                <a:gd name="T29" fmla="*/ 40 h 438"/>
                <a:gd name="T30" fmla="*/ 695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4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5"/>
                    <a:pt x="695" y="395"/>
                  </a:cubicBezTo>
                  <a:cubicBezTo>
                    <a:pt x="62" y="395"/>
                    <a:pt x="62" y="395"/>
                    <a:pt x="62" y="395"/>
                  </a:cubicBezTo>
                  <a:cubicBezTo>
                    <a:pt x="53" y="395"/>
                    <a:pt x="46" y="391"/>
                    <a:pt x="46" y="385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4"/>
                    <a:pt x="53" y="40"/>
                    <a:pt x="62" y="40"/>
                  </a:cubicBezTo>
                  <a:cubicBezTo>
                    <a:pt x="695" y="40"/>
                    <a:pt x="695" y="40"/>
                    <a:pt x="695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5597" y="1740"/>
              <a:ext cx="997" cy="532"/>
            </a:xfrm>
            <a:custGeom>
              <a:avLst/>
              <a:gdLst>
                <a:gd name="T0" fmla="*/ 665 w 665"/>
                <a:gd name="T1" fmla="*/ 345 h 355"/>
                <a:gd name="T2" fmla="*/ 665 w 665"/>
                <a:gd name="T3" fmla="*/ 10 h 355"/>
                <a:gd name="T4" fmla="*/ 649 w 665"/>
                <a:gd name="T5" fmla="*/ 0 h 355"/>
                <a:gd name="T6" fmla="*/ 16 w 665"/>
                <a:gd name="T7" fmla="*/ 0 h 355"/>
                <a:gd name="T8" fmla="*/ 0 w 665"/>
                <a:gd name="T9" fmla="*/ 10 h 355"/>
                <a:gd name="T10" fmla="*/ 0 w 665"/>
                <a:gd name="T11" fmla="*/ 345 h 355"/>
                <a:gd name="T12" fmla="*/ 16 w 665"/>
                <a:gd name="T13" fmla="*/ 355 h 355"/>
                <a:gd name="T14" fmla="*/ 649 w 665"/>
                <a:gd name="T15" fmla="*/ 355 h 355"/>
                <a:gd name="T16" fmla="*/ 665 w 665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5" h="355">
                  <a:moveTo>
                    <a:pt x="665" y="345"/>
                  </a:moveTo>
                  <a:cubicBezTo>
                    <a:pt x="665" y="10"/>
                    <a:pt x="665" y="10"/>
                    <a:pt x="665" y="10"/>
                  </a:cubicBezTo>
                  <a:cubicBezTo>
                    <a:pt x="665" y="4"/>
                    <a:pt x="658" y="0"/>
                    <a:pt x="649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5"/>
                    <a:pt x="16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8" y="355"/>
                    <a:pt x="665" y="351"/>
                    <a:pt x="665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5769" y="1793"/>
              <a:ext cx="84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5763" y="1785"/>
              <a:ext cx="98" cy="98"/>
            </a:xfrm>
            <a:custGeom>
              <a:avLst/>
              <a:gdLst>
                <a:gd name="T0" fmla="*/ 32 w 65"/>
                <a:gd name="T1" fmla="*/ 65 h 65"/>
                <a:gd name="T2" fmla="*/ 0 w 65"/>
                <a:gd name="T3" fmla="*/ 33 h 65"/>
                <a:gd name="T4" fmla="*/ 32 w 65"/>
                <a:gd name="T5" fmla="*/ 0 h 65"/>
                <a:gd name="T6" fmla="*/ 65 w 65"/>
                <a:gd name="T7" fmla="*/ 33 h 65"/>
                <a:gd name="T8" fmla="*/ 32 w 65"/>
                <a:gd name="T9" fmla="*/ 65 h 65"/>
                <a:gd name="T10" fmla="*/ 32 w 65"/>
                <a:gd name="T11" fmla="*/ 10 h 65"/>
                <a:gd name="T12" fmla="*/ 9 w 65"/>
                <a:gd name="T13" fmla="*/ 33 h 65"/>
                <a:gd name="T14" fmla="*/ 32 w 65"/>
                <a:gd name="T15" fmla="*/ 55 h 65"/>
                <a:gd name="T16" fmla="*/ 56 w 65"/>
                <a:gd name="T17" fmla="*/ 33 h 65"/>
                <a:gd name="T18" fmla="*/ 32 w 65"/>
                <a:gd name="T19" fmla="*/ 1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5">
                  <a:moveTo>
                    <a:pt x="32" y="65"/>
                  </a:moveTo>
                  <a:cubicBezTo>
                    <a:pt x="14" y="65"/>
                    <a:pt x="0" y="51"/>
                    <a:pt x="0" y="33"/>
                  </a:cubicBezTo>
                  <a:cubicBezTo>
                    <a:pt x="0" y="15"/>
                    <a:pt x="14" y="0"/>
                    <a:pt x="32" y="0"/>
                  </a:cubicBezTo>
                  <a:cubicBezTo>
                    <a:pt x="50" y="0"/>
                    <a:pt x="65" y="15"/>
                    <a:pt x="65" y="33"/>
                  </a:cubicBezTo>
                  <a:cubicBezTo>
                    <a:pt x="65" y="51"/>
                    <a:pt x="50" y="65"/>
                    <a:pt x="32" y="65"/>
                  </a:cubicBezTo>
                  <a:close/>
                  <a:moveTo>
                    <a:pt x="32" y="10"/>
                  </a:moveTo>
                  <a:cubicBezTo>
                    <a:pt x="19" y="10"/>
                    <a:pt x="9" y="20"/>
                    <a:pt x="9" y="33"/>
                  </a:cubicBezTo>
                  <a:cubicBezTo>
                    <a:pt x="9" y="45"/>
                    <a:pt x="19" y="55"/>
                    <a:pt x="32" y="55"/>
                  </a:cubicBezTo>
                  <a:cubicBezTo>
                    <a:pt x="45" y="55"/>
                    <a:pt x="56" y="45"/>
                    <a:pt x="56" y="33"/>
                  </a:cubicBezTo>
                  <a:cubicBezTo>
                    <a:pt x="56" y="20"/>
                    <a:pt x="45" y="10"/>
                    <a:pt x="32" y="1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Oval 19"/>
            <p:cNvSpPr>
              <a:spLocks noChangeArrowheads="1"/>
            </p:cNvSpPr>
            <p:nvPr/>
          </p:nvSpPr>
          <p:spPr bwMode="auto">
            <a:xfrm>
              <a:off x="5790" y="1814"/>
              <a:ext cx="42" cy="42"/>
            </a:xfrm>
            <a:prstGeom prst="ellipse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5880" y="1790"/>
              <a:ext cx="503" cy="90"/>
            </a:xfrm>
            <a:custGeom>
              <a:avLst/>
              <a:gdLst>
                <a:gd name="T0" fmla="*/ 335 w 335"/>
                <a:gd name="T1" fmla="*/ 30 h 60"/>
                <a:gd name="T2" fmla="*/ 301 w 335"/>
                <a:gd name="T3" fmla="*/ 60 h 60"/>
                <a:gd name="T4" fmla="*/ 34 w 335"/>
                <a:gd name="T5" fmla="*/ 60 h 60"/>
                <a:gd name="T6" fmla="*/ 0 w 335"/>
                <a:gd name="T7" fmla="*/ 30 h 60"/>
                <a:gd name="T8" fmla="*/ 0 w 335"/>
                <a:gd name="T9" fmla="*/ 30 h 60"/>
                <a:gd name="T10" fmla="*/ 34 w 335"/>
                <a:gd name="T11" fmla="*/ 0 h 60"/>
                <a:gd name="T12" fmla="*/ 301 w 335"/>
                <a:gd name="T13" fmla="*/ 0 h 60"/>
                <a:gd name="T14" fmla="*/ 335 w 335"/>
                <a:gd name="T15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60">
                  <a:moveTo>
                    <a:pt x="335" y="30"/>
                  </a:moveTo>
                  <a:cubicBezTo>
                    <a:pt x="335" y="47"/>
                    <a:pt x="320" y="60"/>
                    <a:pt x="301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15" y="60"/>
                    <a:pt x="0" y="47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5" y="0"/>
                    <a:pt x="34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20" y="0"/>
                    <a:pt x="335" y="13"/>
                    <a:pt x="335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5870" y="1779"/>
              <a:ext cx="522" cy="111"/>
            </a:xfrm>
            <a:custGeom>
              <a:avLst/>
              <a:gdLst>
                <a:gd name="T0" fmla="*/ 308 w 348"/>
                <a:gd name="T1" fmla="*/ 74 h 74"/>
                <a:gd name="T2" fmla="*/ 41 w 348"/>
                <a:gd name="T3" fmla="*/ 74 h 74"/>
                <a:gd name="T4" fmla="*/ 0 w 348"/>
                <a:gd name="T5" fmla="*/ 37 h 74"/>
                <a:gd name="T6" fmla="*/ 41 w 348"/>
                <a:gd name="T7" fmla="*/ 0 h 74"/>
                <a:gd name="T8" fmla="*/ 308 w 348"/>
                <a:gd name="T9" fmla="*/ 0 h 74"/>
                <a:gd name="T10" fmla="*/ 348 w 348"/>
                <a:gd name="T11" fmla="*/ 37 h 74"/>
                <a:gd name="T12" fmla="*/ 308 w 348"/>
                <a:gd name="T13" fmla="*/ 74 h 74"/>
                <a:gd name="T14" fmla="*/ 41 w 348"/>
                <a:gd name="T15" fmla="*/ 13 h 74"/>
                <a:gd name="T16" fmla="*/ 13 w 348"/>
                <a:gd name="T17" fmla="*/ 37 h 74"/>
                <a:gd name="T18" fmla="*/ 41 w 348"/>
                <a:gd name="T19" fmla="*/ 61 h 74"/>
                <a:gd name="T20" fmla="*/ 308 w 348"/>
                <a:gd name="T21" fmla="*/ 61 h 74"/>
                <a:gd name="T22" fmla="*/ 336 w 348"/>
                <a:gd name="T23" fmla="*/ 37 h 74"/>
                <a:gd name="T24" fmla="*/ 308 w 348"/>
                <a:gd name="T25" fmla="*/ 13 h 74"/>
                <a:gd name="T26" fmla="*/ 41 w 348"/>
                <a:gd name="T27" fmla="*/ 1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8" h="74">
                  <a:moveTo>
                    <a:pt x="308" y="74"/>
                  </a:moveTo>
                  <a:cubicBezTo>
                    <a:pt x="41" y="74"/>
                    <a:pt x="41" y="74"/>
                    <a:pt x="41" y="74"/>
                  </a:cubicBezTo>
                  <a:cubicBezTo>
                    <a:pt x="19" y="74"/>
                    <a:pt x="0" y="57"/>
                    <a:pt x="0" y="37"/>
                  </a:cubicBezTo>
                  <a:cubicBezTo>
                    <a:pt x="0" y="17"/>
                    <a:pt x="19" y="0"/>
                    <a:pt x="41" y="0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30" y="0"/>
                    <a:pt x="348" y="17"/>
                    <a:pt x="348" y="37"/>
                  </a:cubicBezTo>
                  <a:cubicBezTo>
                    <a:pt x="348" y="57"/>
                    <a:pt x="330" y="74"/>
                    <a:pt x="308" y="74"/>
                  </a:cubicBezTo>
                  <a:close/>
                  <a:moveTo>
                    <a:pt x="41" y="13"/>
                  </a:moveTo>
                  <a:cubicBezTo>
                    <a:pt x="25" y="13"/>
                    <a:pt x="13" y="24"/>
                    <a:pt x="13" y="37"/>
                  </a:cubicBezTo>
                  <a:cubicBezTo>
                    <a:pt x="13" y="50"/>
                    <a:pt x="25" y="61"/>
                    <a:pt x="41" y="61"/>
                  </a:cubicBezTo>
                  <a:cubicBezTo>
                    <a:pt x="308" y="61"/>
                    <a:pt x="308" y="61"/>
                    <a:pt x="308" y="61"/>
                  </a:cubicBezTo>
                  <a:cubicBezTo>
                    <a:pt x="323" y="61"/>
                    <a:pt x="336" y="50"/>
                    <a:pt x="336" y="37"/>
                  </a:cubicBezTo>
                  <a:cubicBezTo>
                    <a:pt x="336" y="24"/>
                    <a:pt x="323" y="13"/>
                    <a:pt x="308" y="13"/>
                  </a:cubicBezTo>
                  <a:lnTo>
                    <a:pt x="41" y="13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Oval 22"/>
            <p:cNvSpPr>
              <a:spLocks noChangeArrowheads="1"/>
            </p:cNvSpPr>
            <p:nvPr/>
          </p:nvSpPr>
          <p:spPr bwMode="auto">
            <a:xfrm>
              <a:off x="5769" y="1959"/>
              <a:ext cx="84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5763" y="1951"/>
              <a:ext cx="98" cy="98"/>
            </a:xfrm>
            <a:custGeom>
              <a:avLst/>
              <a:gdLst>
                <a:gd name="T0" fmla="*/ 32 w 65"/>
                <a:gd name="T1" fmla="*/ 65 h 65"/>
                <a:gd name="T2" fmla="*/ 0 w 65"/>
                <a:gd name="T3" fmla="*/ 33 h 65"/>
                <a:gd name="T4" fmla="*/ 32 w 65"/>
                <a:gd name="T5" fmla="*/ 0 h 65"/>
                <a:gd name="T6" fmla="*/ 65 w 65"/>
                <a:gd name="T7" fmla="*/ 33 h 65"/>
                <a:gd name="T8" fmla="*/ 32 w 65"/>
                <a:gd name="T9" fmla="*/ 65 h 65"/>
                <a:gd name="T10" fmla="*/ 32 w 65"/>
                <a:gd name="T11" fmla="*/ 10 h 65"/>
                <a:gd name="T12" fmla="*/ 9 w 65"/>
                <a:gd name="T13" fmla="*/ 33 h 65"/>
                <a:gd name="T14" fmla="*/ 32 w 65"/>
                <a:gd name="T15" fmla="*/ 56 h 65"/>
                <a:gd name="T16" fmla="*/ 56 w 65"/>
                <a:gd name="T17" fmla="*/ 33 h 65"/>
                <a:gd name="T18" fmla="*/ 32 w 65"/>
                <a:gd name="T19" fmla="*/ 1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5">
                  <a:moveTo>
                    <a:pt x="32" y="65"/>
                  </a:moveTo>
                  <a:cubicBezTo>
                    <a:pt x="14" y="65"/>
                    <a:pt x="0" y="51"/>
                    <a:pt x="0" y="33"/>
                  </a:cubicBezTo>
                  <a:cubicBezTo>
                    <a:pt x="0" y="15"/>
                    <a:pt x="14" y="0"/>
                    <a:pt x="32" y="0"/>
                  </a:cubicBezTo>
                  <a:cubicBezTo>
                    <a:pt x="50" y="0"/>
                    <a:pt x="65" y="15"/>
                    <a:pt x="65" y="33"/>
                  </a:cubicBezTo>
                  <a:cubicBezTo>
                    <a:pt x="65" y="51"/>
                    <a:pt x="50" y="65"/>
                    <a:pt x="32" y="65"/>
                  </a:cubicBezTo>
                  <a:close/>
                  <a:moveTo>
                    <a:pt x="32" y="10"/>
                  </a:moveTo>
                  <a:cubicBezTo>
                    <a:pt x="19" y="10"/>
                    <a:pt x="9" y="20"/>
                    <a:pt x="9" y="33"/>
                  </a:cubicBezTo>
                  <a:cubicBezTo>
                    <a:pt x="9" y="45"/>
                    <a:pt x="19" y="56"/>
                    <a:pt x="32" y="56"/>
                  </a:cubicBezTo>
                  <a:cubicBezTo>
                    <a:pt x="45" y="56"/>
                    <a:pt x="56" y="45"/>
                    <a:pt x="56" y="33"/>
                  </a:cubicBezTo>
                  <a:cubicBezTo>
                    <a:pt x="56" y="20"/>
                    <a:pt x="45" y="10"/>
                    <a:pt x="32" y="1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/>
            <p:nvPr/>
          </p:nvSpPr>
          <p:spPr bwMode="auto">
            <a:xfrm>
              <a:off x="5880" y="1956"/>
              <a:ext cx="503" cy="90"/>
            </a:xfrm>
            <a:custGeom>
              <a:avLst/>
              <a:gdLst>
                <a:gd name="T0" fmla="*/ 335 w 335"/>
                <a:gd name="T1" fmla="*/ 30 h 60"/>
                <a:gd name="T2" fmla="*/ 301 w 335"/>
                <a:gd name="T3" fmla="*/ 60 h 60"/>
                <a:gd name="T4" fmla="*/ 34 w 335"/>
                <a:gd name="T5" fmla="*/ 60 h 60"/>
                <a:gd name="T6" fmla="*/ 0 w 335"/>
                <a:gd name="T7" fmla="*/ 30 h 60"/>
                <a:gd name="T8" fmla="*/ 0 w 335"/>
                <a:gd name="T9" fmla="*/ 30 h 60"/>
                <a:gd name="T10" fmla="*/ 34 w 335"/>
                <a:gd name="T11" fmla="*/ 0 h 60"/>
                <a:gd name="T12" fmla="*/ 301 w 335"/>
                <a:gd name="T13" fmla="*/ 0 h 60"/>
                <a:gd name="T14" fmla="*/ 335 w 335"/>
                <a:gd name="T15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60">
                  <a:moveTo>
                    <a:pt x="335" y="30"/>
                  </a:moveTo>
                  <a:cubicBezTo>
                    <a:pt x="335" y="47"/>
                    <a:pt x="320" y="60"/>
                    <a:pt x="301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15" y="60"/>
                    <a:pt x="0" y="47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5" y="0"/>
                    <a:pt x="34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20" y="0"/>
                    <a:pt x="335" y="13"/>
                    <a:pt x="335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>
              <a:spLocks noEditPoints="1"/>
            </p:cNvSpPr>
            <p:nvPr/>
          </p:nvSpPr>
          <p:spPr bwMode="auto">
            <a:xfrm>
              <a:off x="5870" y="1945"/>
              <a:ext cx="522" cy="111"/>
            </a:xfrm>
            <a:custGeom>
              <a:avLst/>
              <a:gdLst>
                <a:gd name="T0" fmla="*/ 308 w 348"/>
                <a:gd name="T1" fmla="*/ 74 h 74"/>
                <a:gd name="T2" fmla="*/ 41 w 348"/>
                <a:gd name="T3" fmla="*/ 74 h 74"/>
                <a:gd name="T4" fmla="*/ 0 w 348"/>
                <a:gd name="T5" fmla="*/ 37 h 74"/>
                <a:gd name="T6" fmla="*/ 41 w 348"/>
                <a:gd name="T7" fmla="*/ 0 h 74"/>
                <a:gd name="T8" fmla="*/ 308 w 348"/>
                <a:gd name="T9" fmla="*/ 0 h 74"/>
                <a:gd name="T10" fmla="*/ 348 w 348"/>
                <a:gd name="T11" fmla="*/ 37 h 74"/>
                <a:gd name="T12" fmla="*/ 308 w 348"/>
                <a:gd name="T13" fmla="*/ 74 h 74"/>
                <a:gd name="T14" fmla="*/ 41 w 348"/>
                <a:gd name="T15" fmla="*/ 13 h 74"/>
                <a:gd name="T16" fmla="*/ 13 w 348"/>
                <a:gd name="T17" fmla="*/ 37 h 74"/>
                <a:gd name="T18" fmla="*/ 41 w 348"/>
                <a:gd name="T19" fmla="*/ 61 h 74"/>
                <a:gd name="T20" fmla="*/ 308 w 348"/>
                <a:gd name="T21" fmla="*/ 61 h 74"/>
                <a:gd name="T22" fmla="*/ 336 w 348"/>
                <a:gd name="T23" fmla="*/ 37 h 74"/>
                <a:gd name="T24" fmla="*/ 308 w 348"/>
                <a:gd name="T25" fmla="*/ 13 h 74"/>
                <a:gd name="T26" fmla="*/ 41 w 348"/>
                <a:gd name="T27" fmla="*/ 1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8" h="74">
                  <a:moveTo>
                    <a:pt x="308" y="74"/>
                  </a:moveTo>
                  <a:cubicBezTo>
                    <a:pt x="41" y="74"/>
                    <a:pt x="41" y="74"/>
                    <a:pt x="41" y="74"/>
                  </a:cubicBezTo>
                  <a:cubicBezTo>
                    <a:pt x="19" y="74"/>
                    <a:pt x="0" y="57"/>
                    <a:pt x="0" y="37"/>
                  </a:cubicBezTo>
                  <a:cubicBezTo>
                    <a:pt x="0" y="17"/>
                    <a:pt x="19" y="0"/>
                    <a:pt x="41" y="0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30" y="0"/>
                    <a:pt x="348" y="17"/>
                    <a:pt x="348" y="37"/>
                  </a:cubicBezTo>
                  <a:cubicBezTo>
                    <a:pt x="348" y="57"/>
                    <a:pt x="330" y="74"/>
                    <a:pt x="308" y="74"/>
                  </a:cubicBezTo>
                  <a:close/>
                  <a:moveTo>
                    <a:pt x="41" y="13"/>
                  </a:moveTo>
                  <a:cubicBezTo>
                    <a:pt x="25" y="13"/>
                    <a:pt x="13" y="24"/>
                    <a:pt x="13" y="37"/>
                  </a:cubicBezTo>
                  <a:cubicBezTo>
                    <a:pt x="13" y="50"/>
                    <a:pt x="25" y="61"/>
                    <a:pt x="41" y="61"/>
                  </a:cubicBezTo>
                  <a:cubicBezTo>
                    <a:pt x="308" y="61"/>
                    <a:pt x="308" y="61"/>
                    <a:pt x="308" y="61"/>
                  </a:cubicBezTo>
                  <a:cubicBezTo>
                    <a:pt x="323" y="61"/>
                    <a:pt x="336" y="50"/>
                    <a:pt x="336" y="37"/>
                  </a:cubicBezTo>
                  <a:cubicBezTo>
                    <a:pt x="336" y="24"/>
                    <a:pt x="323" y="13"/>
                    <a:pt x="308" y="13"/>
                  </a:cubicBezTo>
                  <a:lnTo>
                    <a:pt x="41" y="13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5769" y="2127"/>
              <a:ext cx="84" cy="8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5763" y="2119"/>
              <a:ext cx="98" cy="98"/>
            </a:xfrm>
            <a:custGeom>
              <a:avLst/>
              <a:gdLst>
                <a:gd name="T0" fmla="*/ 32 w 65"/>
                <a:gd name="T1" fmla="*/ 65 h 65"/>
                <a:gd name="T2" fmla="*/ 0 w 65"/>
                <a:gd name="T3" fmla="*/ 32 h 65"/>
                <a:gd name="T4" fmla="*/ 32 w 65"/>
                <a:gd name="T5" fmla="*/ 0 h 65"/>
                <a:gd name="T6" fmla="*/ 65 w 65"/>
                <a:gd name="T7" fmla="*/ 32 h 65"/>
                <a:gd name="T8" fmla="*/ 32 w 65"/>
                <a:gd name="T9" fmla="*/ 65 h 65"/>
                <a:gd name="T10" fmla="*/ 32 w 65"/>
                <a:gd name="T11" fmla="*/ 9 h 65"/>
                <a:gd name="T12" fmla="*/ 9 w 65"/>
                <a:gd name="T13" fmla="*/ 32 h 65"/>
                <a:gd name="T14" fmla="*/ 32 w 65"/>
                <a:gd name="T15" fmla="*/ 55 h 65"/>
                <a:gd name="T16" fmla="*/ 56 w 65"/>
                <a:gd name="T17" fmla="*/ 32 h 65"/>
                <a:gd name="T18" fmla="*/ 32 w 65"/>
                <a:gd name="T19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5">
                  <a:moveTo>
                    <a:pt x="32" y="65"/>
                  </a:moveTo>
                  <a:cubicBezTo>
                    <a:pt x="14" y="65"/>
                    <a:pt x="0" y="50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50" y="0"/>
                    <a:pt x="65" y="14"/>
                    <a:pt x="65" y="32"/>
                  </a:cubicBezTo>
                  <a:cubicBezTo>
                    <a:pt x="65" y="50"/>
                    <a:pt x="50" y="65"/>
                    <a:pt x="32" y="65"/>
                  </a:cubicBezTo>
                  <a:close/>
                  <a:moveTo>
                    <a:pt x="32" y="9"/>
                  </a:moveTo>
                  <a:cubicBezTo>
                    <a:pt x="19" y="9"/>
                    <a:pt x="9" y="20"/>
                    <a:pt x="9" y="32"/>
                  </a:cubicBezTo>
                  <a:cubicBezTo>
                    <a:pt x="9" y="45"/>
                    <a:pt x="19" y="55"/>
                    <a:pt x="32" y="55"/>
                  </a:cubicBezTo>
                  <a:cubicBezTo>
                    <a:pt x="45" y="55"/>
                    <a:pt x="56" y="45"/>
                    <a:pt x="56" y="32"/>
                  </a:cubicBezTo>
                  <a:cubicBezTo>
                    <a:pt x="56" y="20"/>
                    <a:pt x="45" y="9"/>
                    <a:pt x="32" y="9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5880" y="2122"/>
              <a:ext cx="503" cy="90"/>
            </a:xfrm>
            <a:custGeom>
              <a:avLst/>
              <a:gdLst>
                <a:gd name="T0" fmla="*/ 335 w 335"/>
                <a:gd name="T1" fmla="*/ 30 h 60"/>
                <a:gd name="T2" fmla="*/ 301 w 335"/>
                <a:gd name="T3" fmla="*/ 60 h 60"/>
                <a:gd name="T4" fmla="*/ 34 w 335"/>
                <a:gd name="T5" fmla="*/ 60 h 60"/>
                <a:gd name="T6" fmla="*/ 0 w 335"/>
                <a:gd name="T7" fmla="*/ 30 h 60"/>
                <a:gd name="T8" fmla="*/ 0 w 335"/>
                <a:gd name="T9" fmla="*/ 30 h 60"/>
                <a:gd name="T10" fmla="*/ 34 w 335"/>
                <a:gd name="T11" fmla="*/ 0 h 60"/>
                <a:gd name="T12" fmla="*/ 301 w 335"/>
                <a:gd name="T13" fmla="*/ 0 h 60"/>
                <a:gd name="T14" fmla="*/ 335 w 335"/>
                <a:gd name="T15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60">
                  <a:moveTo>
                    <a:pt x="335" y="30"/>
                  </a:moveTo>
                  <a:cubicBezTo>
                    <a:pt x="335" y="47"/>
                    <a:pt x="320" y="60"/>
                    <a:pt x="301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15" y="60"/>
                    <a:pt x="0" y="47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4"/>
                    <a:pt x="15" y="0"/>
                    <a:pt x="34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20" y="0"/>
                    <a:pt x="335" y="14"/>
                    <a:pt x="335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5870" y="2112"/>
              <a:ext cx="522" cy="111"/>
            </a:xfrm>
            <a:custGeom>
              <a:avLst/>
              <a:gdLst>
                <a:gd name="T0" fmla="*/ 308 w 348"/>
                <a:gd name="T1" fmla="*/ 74 h 74"/>
                <a:gd name="T2" fmla="*/ 41 w 348"/>
                <a:gd name="T3" fmla="*/ 74 h 74"/>
                <a:gd name="T4" fmla="*/ 0 w 348"/>
                <a:gd name="T5" fmla="*/ 37 h 74"/>
                <a:gd name="T6" fmla="*/ 41 w 348"/>
                <a:gd name="T7" fmla="*/ 0 h 74"/>
                <a:gd name="T8" fmla="*/ 308 w 348"/>
                <a:gd name="T9" fmla="*/ 0 h 74"/>
                <a:gd name="T10" fmla="*/ 348 w 348"/>
                <a:gd name="T11" fmla="*/ 37 h 74"/>
                <a:gd name="T12" fmla="*/ 308 w 348"/>
                <a:gd name="T13" fmla="*/ 74 h 74"/>
                <a:gd name="T14" fmla="*/ 41 w 348"/>
                <a:gd name="T15" fmla="*/ 14 h 74"/>
                <a:gd name="T16" fmla="*/ 13 w 348"/>
                <a:gd name="T17" fmla="*/ 37 h 74"/>
                <a:gd name="T18" fmla="*/ 41 w 348"/>
                <a:gd name="T19" fmla="*/ 61 h 74"/>
                <a:gd name="T20" fmla="*/ 308 w 348"/>
                <a:gd name="T21" fmla="*/ 61 h 74"/>
                <a:gd name="T22" fmla="*/ 336 w 348"/>
                <a:gd name="T23" fmla="*/ 37 h 74"/>
                <a:gd name="T24" fmla="*/ 308 w 348"/>
                <a:gd name="T25" fmla="*/ 14 h 74"/>
                <a:gd name="T26" fmla="*/ 41 w 348"/>
                <a:gd name="T27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8" h="74">
                  <a:moveTo>
                    <a:pt x="308" y="74"/>
                  </a:moveTo>
                  <a:cubicBezTo>
                    <a:pt x="41" y="74"/>
                    <a:pt x="41" y="74"/>
                    <a:pt x="41" y="74"/>
                  </a:cubicBezTo>
                  <a:cubicBezTo>
                    <a:pt x="19" y="74"/>
                    <a:pt x="0" y="57"/>
                    <a:pt x="0" y="37"/>
                  </a:cubicBezTo>
                  <a:cubicBezTo>
                    <a:pt x="0" y="17"/>
                    <a:pt x="19" y="0"/>
                    <a:pt x="41" y="0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30" y="0"/>
                    <a:pt x="348" y="17"/>
                    <a:pt x="348" y="37"/>
                  </a:cubicBezTo>
                  <a:cubicBezTo>
                    <a:pt x="348" y="57"/>
                    <a:pt x="330" y="74"/>
                    <a:pt x="308" y="74"/>
                  </a:cubicBezTo>
                  <a:close/>
                  <a:moveTo>
                    <a:pt x="41" y="14"/>
                  </a:moveTo>
                  <a:cubicBezTo>
                    <a:pt x="25" y="14"/>
                    <a:pt x="13" y="24"/>
                    <a:pt x="13" y="37"/>
                  </a:cubicBezTo>
                  <a:cubicBezTo>
                    <a:pt x="13" y="50"/>
                    <a:pt x="25" y="61"/>
                    <a:pt x="41" y="61"/>
                  </a:cubicBezTo>
                  <a:cubicBezTo>
                    <a:pt x="308" y="61"/>
                    <a:pt x="308" y="61"/>
                    <a:pt x="308" y="61"/>
                  </a:cubicBezTo>
                  <a:cubicBezTo>
                    <a:pt x="323" y="61"/>
                    <a:pt x="336" y="50"/>
                    <a:pt x="336" y="37"/>
                  </a:cubicBezTo>
                  <a:cubicBezTo>
                    <a:pt x="336" y="24"/>
                    <a:pt x="323" y="14"/>
                    <a:pt x="308" y="14"/>
                  </a:cubicBezTo>
                  <a:lnTo>
                    <a:pt x="41" y="14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5910" y="3853"/>
              <a:ext cx="371" cy="214"/>
            </a:xfrm>
            <a:custGeom>
              <a:avLst/>
              <a:gdLst>
                <a:gd name="T0" fmla="*/ 38 w 247"/>
                <a:gd name="T1" fmla="*/ 0 h 143"/>
                <a:gd name="T2" fmla="*/ 35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2 w 247"/>
                <a:gd name="T9" fmla="*/ 66 h 143"/>
                <a:gd name="T10" fmla="*/ 209 w 247"/>
                <a:gd name="T11" fmla="*/ 0 h 143"/>
                <a:gd name="T12" fmla="*/ 38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8" y="0"/>
                  </a:moveTo>
                  <a:cubicBezTo>
                    <a:pt x="39" y="27"/>
                    <a:pt x="37" y="51"/>
                    <a:pt x="35" y="66"/>
                  </a:cubicBezTo>
                  <a:cubicBezTo>
                    <a:pt x="28" y="109"/>
                    <a:pt x="10" y="133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7" y="133"/>
                    <a:pt x="219" y="109"/>
                    <a:pt x="212" y="66"/>
                  </a:cubicBezTo>
                  <a:cubicBezTo>
                    <a:pt x="210" y="51"/>
                    <a:pt x="208" y="27"/>
                    <a:pt x="209" y="0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5826" y="4088"/>
              <a:ext cx="539" cy="47"/>
            </a:xfrm>
            <a:custGeom>
              <a:avLst/>
              <a:gdLst>
                <a:gd name="T0" fmla="*/ 345 w 359"/>
                <a:gd name="T1" fmla="*/ 0 h 31"/>
                <a:gd name="T2" fmla="*/ 14 w 359"/>
                <a:gd name="T3" fmla="*/ 0 h 31"/>
                <a:gd name="T4" fmla="*/ 0 w 359"/>
                <a:gd name="T5" fmla="*/ 15 h 31"/>
                <a:gd name="T6" fmla="*/ 14 w 359"/>
                <a:gd name="T7" fmla="*/ 31 h 31"/>
                <a:gd name="T8" fmla="*/ 345 w 359"/>
                <a:gd name="T9" fmla="*/ 31 h 31"/>
                <a:gd name="T10" fmla="*/ 359 w 359"/>
                <a:gd name="T11" fmla="*/ 15 h 31"/>
                <a:gd name="T12" fmla="*/ 345 w 35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9" h="31">
                  <a:moveTo>
                    <a:pt x="34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1"/>
                    <a:pt x="14" y="31"/>
                  </a:cubicBezTo>
                  <a:cubicBezTo>
                    <a:pt x="345" y="31"/>
                    <a:pt x="345" y="31"/>
                    <a:pt x="345" y="31"/>
                  </a:cubicBezTo>
                  <a:cubicBezTo>
                    <a:pt x="352" y="31"/>
                    <a:pt x="359" y="24"/>
                    <a:pt x="359" y="15"/>
                  </a:cubicBezTo>
                  <a:cubicBezTo>
                    <a:pt x="359" y="7"/>
                    <a:pt x="352" y="0"/>
                    <a:pt x="345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5528" y="3175"/>
              <a:ext cx="1148" cy="657"/>
            </a:xfrm>
            <a:custGeom>
              <a:avLst/>
              <a:gdLst>
                <a:gd name="T0" fmla="*/ 722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5 w 766"/>
                <a:gd name="T21" fmla="*/ 396 h 438"/>
                <a:gd name="T22" fmla="*/ 62 w 766"/>
                <a:gd name="T23" fmla="*/ 396 h 438"/>
                <a:gd name="T24" fmla="*/ 46 w 766"/>
                <a:gd name="T25" fmla="*/ 385 h 438"/>
                <a:gd name="T26" fmla="*/ 46 w 766"/>
                <a:gd name="T27" fmla="*/ 50 h 438"/>
                <a:gd name="T28" fmla="*/ 62 w 766"/>
                <a:gd name="T29" fmla="*/ 40 h 438"/>
                <a:gd name="T30" fmla="*/ 695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4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6"/>
                    <a:pt x="695" y="396"/>
                  </a:cubicBezTo>
                  <a:cubicBezTo>
                    <a:pt x="62" y="396"/>
                    <a:pt x="62" y="396"/>
                    <a:pt x="62" y="396"/>
                  </a:cubicBezTo>
                  <a:cubicBezTo>
                    <a:pt x="53" y="396"/>
                    <a:pt x="46" y="391"/>
                    <a:pt x="46" y="385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4"/>
                    <a:pt x="53" y="40"/>
                    <a:pt x="62" y="40"/>
                  </a:cubicBezTo>
                  <a:cubicBezTo>
                    <a:pt x="695" y="40"/>
                    <a:pt x="695" y="40"/>
                    <a:pt x="695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/>
            <p:nvPr/>
          </p:nvSpPr>
          <p:spPr bwMode="auto">
            <a:xfrm>
              <a:off x="5597" y="3235"/>
              <a:ext cx="997" cy="534"/>
            </a:xfrm>
            <a:custGeom>
              <a:avLst/>
              <a:gdLst>
                <a:gd name="T0" fmla="*/ 665 w 665"/>
                <a:gd name="T1" fmla="*/ 345 h 356"/>
                <a:gd name="T2" fmla="*/ 665 w 665"/>
                <a:gd name="T3" fmla="*/ 10 h 356"/>
                <a:gd name="T4" fmla="*/ 649 w 665"/>
                <a:gd name="T5" fmla="*/ 0 h 356"/>
                <a:gd name="T6" fmla="*/ 16 w 665"/>
                <a:gd name="T7" fmla="*/ 0 h 356"/>
                <a:gd name="T8" fmla="*/ 0 w 665"/>
                <a:gd name="T9" fmla="*/ 10 h 356"/>
                <a:gd name="T10" fmla="*/ 0 w 665"/>
                <a:gd name="T11" fmla="*/ 345 h 356"/>
                <a:gd name="T12" fmla="*/ 16 w 665"/>
                <a:gd name="T13" fmla="*/ 356 h 356"/>
                <a:gd name="T14" fmla="*/ 649 w 665"/>
                <a:gd name="T15" fmla="*/ 356 h 356"/>
                <a:gd name="T16" fmla="*/ 665 w 665"/>
                <a:gd name="T17" fmla="*/ 34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5" h="356">
                  <a:moveTo>
                    <a:pt x="665" y="345"/>
                  </a:moveTo>
                  <a:cubicBezTo>
                    <a:pt x="665" y="10"/>
                    <a:pt x="665" y="10"/>
                    <a:pt x="665" y="10"/>
                  </a:cubicBezTo>
                  <a:cubicBezTo>
                    <a:pt x="665" y="4"/>
                    <a:pt x="658" y="0"/>
                    <a:pt x="649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6"/>
                    <a:pt x="16" y="356"/>
                  </a:cubicBezTo>
                  <a:cubicBezTo>
                    <a:pt x="649" y="356"/>
                    <a:pt x="649" y="356"/>
                    <a:pt x="649" y="356"/>
                  </a:cubicBezTo>
                  <a:cubicBezTo>
                    <a:pt x="658" y="356"/>
                    <a:pt x="665" y="351"/>
                    <a:pt x="665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5868" y="3279"/>
              <a:ext cx="455" cy="450"/>
            </a:xfrm>
            <a:custGeom>
              <a:avLst/>
              <a:gdLst>
                <a:gd name="T0" fmla="*/ 271 w 303"/>
                <a:gd name="T1" fmla="*/ 160 h 300"/>
                <a:gd name="T2" fmla="*/ 303 w 303"/>
                <a:gd name="T3" fmla="*/ 158 h 300"/>
                <a:gd name="T4" fmla="*/ 301 w 303"/>
                <a:gd name="T5" fmla="*/ 126 h 300"/>
                <a:gd name="T6" fmla="*/ 269 w 303"/>
                <a:gd name="T7" fmla="*/ 128 h 300"/>
                <a:gd name="T8" fmla="*/ 260 w 303"/>
                <a:gd name="T9" fmla="*/ 97 h 300"/>
                <a:gd name="T10" fmla="*/ 285 w 303"/>
                <a:gd name="T11" fmla="*/ 80 h 300"/>
                <a:gd name="T12" fmla="*/ 267 w 303"/>
                <a:gd name="T13" fmla="*/ 53 h 300"/>
                <a:gd name="T14" fmla="*/ 242 w 303"/>
                <a:gd name="T15" fmla="*/ 70 h 300"/>
                <a:gd name="T16" fmla="*/ 226 w 303"/>
                <a:gd name="T17" fmla="*/ 55 h 300"/>
                <a:gd name="T18" fmla="*/ 242 w 303"/>
                <a:gd name="T19" fmla="*/ 29 h 300"/>
                <a:gd name="T20" fmla="*/ 214 w 303"/>
                <a:gd name="T21" fmla="*/ 12 h 300"/>
                <a:gd name="T22" fmla="*/ 199 w 303"/>
                <a:gd name="T23" fmla="*/ 38 h 300"/>
                <a:gd name="T24" fmla="*/ 168 w 303"/>
                <a:gd name="T25" fmla="*/ 29 h 300"/>
                <a:gd name="T26" fmla="*/ 168 w 303"/>
                <a:gd name="T27" fmla="*/ 0 h 300"/>
                <a:gd name="T28" fmla="*/ 135 w 303"/>
                <a:gd name="T29" fmla="*/ 0 h 300"/>
                <a:gd name="T30" fmla="*/ 135 w 303"/>
                <a:gd name="T31" fmla="*/ 29 h 300"/>
                <a:gd name="T32" fmla="*/ 92 w 303"/>
                <a:gd name="T33" fmla="*/ 44 h 300"/>
                <a:gd name="T34" fmla="*/ 74 w 303"/>
                <a:gd name="T35" fmla="*/ 20 h 300"/>
                <a:gd name="T36" fmla="*/ 48 w 303"/>
                <a:gd name="T37" fmla="*/ 40 h 300"/>
                <a:gd name="T38" fmla="*/ 67 w 303"/>
                <a:gd name="T39" fmla="*/ 64 h 300"/>
                <a:gd name="T40" fmla="*/ 53 w 303"/>
                <a:gd name="T41" fmla="*/ 81 h 300"/>
                <a:gd name="T42" fmla="*/ 25 w 303"/>
                <a:gd name="T43" fmla="*/ 67 h 300"/>
                <a:gd name="T44" fmla="*/ 10 w 303"/>
                <a:gd name="T45" fmla="*/ 95 h 300"/>
                <a:gd name="T46" fmla="*/ 38 w 303"/>
                <a:gd name="T47" fmla="*/ 110 h 300"/>
                <a:gd name="T48" fmla="*/ 32 w 303"/>
                <a:gd name="T49" fmla="*/ 140 h 300"/>
                <a:gd name="T50" fmla="*/ 0 w 303"/>
                <a:gd name="T51" fmla="*/ 142 h 300"/>
                <a:gd name="T52" fmla="*/ 2 w 303"/>
                <a:gd name="T53" fmla="*/ 174 h 300"/>
                <a:gd name="T54" fmla="*/ 34 w 303"/>
                <a:gd name="T55" fmla="*/ 172 h 300"/>
                <a:gd name="T56" fmla="*/ 43 w 303"/>
                <a:gd name="T57" fmla="*/ 203 h 300"/>
                <a:gd name="T58" fmla="*/ 18 w 303"/>
                <a:gd name="T59" fmla="*/ 220 h 300"/>
                <a:gd name="T60" fmla="*/ 36 w 303"/>
                <a:gd name="T61" fmla="*/ 247 h 300"/>
                <a:gd name="T62" fmla="*/ 61 w 303"/>
                <a:gd name="T63" fmla="*/ 230 h 300"/>
                <a:gd name="T64" fmla="*/ 77 w 303"/>
                <a:gd name="T65" fmla="*/ 245 h 300"/>
                <a:gd name="T66" fmla="*/ 61 w 303"/>
                <a:gd name="T67" fmla="*/ 271 h 300"/>
                <a:gd name="T68" fmla="*/ 89 w 303"/>
                <a:gd name="T69" fmla="*/ 288 h 300"/>
                <a:gd name="T70" fmla="*/ 104 w 303"/>
                <a:gd name="T71" fmla="*/ 262 h 300"/>
                <a:gd name="T72" fmla="*/ 135 w 303"/>
                <a:gd name="T73" fmla="*/ 271 h 300"/>
                <a:gd name="T74" fmla="*/ 135 w 303"/>
                <a:gd name="T75" fmla="*/ 300 h 300"/>
                <a:gd name="T76" fmla="*/ 168 w 303"/>
                <a:gd name="T77" fmla="*/ 300 h 300"/>
                <a:gd name="T78" fmla="*/ 168 w 303"/>
                <a:gd name="T79" fmla="*/ 271 h 300"/>
                <a:gd name="T80" fmla="*/ 211 w 303"/>
                <a:gd name="T81" fmla="*/ 256 h 300"/>
                <a:gd name="T82" fmla="*/ 229 w 303"/>
                <a:gd name="T83" fmla="*/ 280 h 300"/>
                <a:gd name="T84" fmla="*/ 255 w 303"/>
                <a:gd name="T85" fmla="*/ 261 h 300"/>
                <a:gd name="T86" fmla="*/ 236 w 303"/>
                <a:gd name="T87" fmla="*/ 236 h 300"/>
                <a:gd name="T88" fmla="*/ 250 w 303"/>
                <a:gd name="T89" fmla="*/ 219 h 300"/>
                <a:gd name="T90" fmla="*/ 278 w 303"/>
                <a:gd name="T91" fmla="*/ 234 h 300"/>
                <a:gd name="T92" fmla="*/ 293 w 303"/>
                <a:gd name="T93" fmla="*/ 205 h 300"/>
                <a:gd name="T94" fmla="*/ 265 w 303"/>
                <a:gd name="T95" fmla="*/ 190 h 300"/>
                <a:gd name="T96" fmla="*/ 271 w 303"/>
                <a:gd name="T97" fmla="*/ 160 h 300"/>
                <a:gd name="T98" fmla="*/ 151 w 303"/>
                <a:gd name="T99" fmla="*/ 240 h 300"/>
                <a:gd name="T100" fmla="*/ 63 w 303"/>
                <a:gd name="T101" fmla="*/ 150 h 300"/>
                <a:gd name="T102" fmla="*/ 151 w 303"/>
                <a:gd name="T103" fmla="*/ 60 h 300"/>
                <a:gd name="T104" fmla="*/ 240 w 303"/>
                <a:gd name="T105" fmla="*/ 150 h 300"/>
                <a:gd name="T106" fmla="*/ 151 w 303"/>
                <a:gd name="T107" fmla="*/ 24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3" h="300">
                  <a:moveTo>
                    <a:pt x="271" y="160"/>
                  </a:moveTo>
                  <a:cubicBezTo>
                    <a:pt x="303" y="158"/>
                    <a:pt x="303" y="158"/>
                    <a:pt x="303" y="158"/>
                  </a:cubicBezTo>
                  <a:cubicBezTo>
                    <a:pt x="301" y="126"/>
                    <a:pt x="301" y="126"/>
                    <a:pt x="301" y="126"/>
                  </a:cubicBezTo>
                  <a:cubicBezTo>
                    <a:pt x="269" y="128"/>
                    <a:pt x="269" y="128"/>
                    <a:pt x="269" y="128"/>
                  </a:cubicBezTo>
                  <a:cubicBezTo>
                    <a:pt x="267" y="117"/>
                    <a:pt x="264" y="107"/>
                    <a:pt x="260" y="97"/>
                  </a:cubicBezTo>
                  <a:cubicBezTo>
                    <a:pt x="285" y="80"/>
                    <a:pt x="285" y="80"/>
                    <a:pt x="285" y="80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37" y="65"/>
                    <a:pt x="232" y="59"/>
                    <a:pt x="226" y="55"/>
                  </a:cubicBezTo>
                  <a:cubicBezTo>
                    <a:pt x="242" y="29"/>
                    <a:pt x="242" y="29"/>
                    <a:pt x="242" y="29"/>
                  </a:cubicBezTo>
                  <a:cubicBezTo>
                    <a:pt x="214" y="12"/>
                    <a:pt x="214" y="12"/>
                    <a:pt x="214" y="12"/>
                  </a:cubicBezTo>
                  <a:cubicBezTo>
                    <a:pt x="199" y="38"/>
                    <a:pt x="199" y="38"/>
                    <a:pt x="199" y="38"/>
                  </a:cubicBezTo>
                  <a:cubicBezTo>
                    <a:pt x="189" y="34"/>
                    <a:pt x="179" y="31"/>
                    <a:pt x="168" y="29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20" y="31"/>
                    <a:pt x="105" y="36"/>
                    <a:pt x="92" y="44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2" y="69"/>
                    <a:pt x="57" y="75"/>
                    <a:pt x="53" y="81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5" y="119"/>
                    <a:pt x="33" y="130"/>
                    <a:pt x="32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34" y="172"/>
                    <a:pt x="34" y="172"/>
                    <a:pt x="34" y="172"/>
                  </a:cubicBezTo>
                  <a:cubicBezTo>
                    <a:pt x="36" y="183"/>
                    <a:pt x="39" y="193"/>
                    <a:pt x="43" y="203"/>
                  </a:cubicBezTo>
                  <a:cubicBezTo>
                    <a:pt x="18" y="220"/>
                    <a:pt x="18" y="220"/>
                    <a:pt x="18" y="220"/>
                  </a:cubicBezTo>
                  <a:cubicBezTo>
                    <a:pt x="36" y="247"/>
                    <a:pt x="36" y="247"/>
                    <a:pt x="36" y="247"/>
                  </a:cubicBezTo>
                  <a:cubicBezTo>
                    <a:pt x="61" y="230"/>
                    <a:pt x="61" y="230"/>
                    <a:pt x="61" y="230"/>
                  </a:cubicBezTo>
                  <a:cubicBezTo>
                    <a:pt x="66" y="236"/>
                    <a:pt x="71" y="241"/>
                    <a:pt x="77" y="245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89" y="288"/>
                    <a:pt x="89" y="288"/>
                    <a:pt x="89" y="288"/>
                  </a:cubicBezTo>
                  <a:cubicBezTo>
                    <a:pt x="104" y="262"/>
                    <a:pt x="104" y="262"/>
                    <a:pt x="104" y="262"/>
                  </a:cubicBezTo>
                  <a:cubicBezTo>
                    <a:pt x="114" y="267"/>
                    <a:pt x="124" y="269"/>
                    <a:pt x="135" y="271"/>
                  </a:cubicBezTo>
                  <a:cubicBezTo>
                    <a:pt x="135" y="300"/>
                    <a:pt x="135" y="300"/>
                    <a:pt x="135" y="300"/>
                  </a:cubicBezTo>
                  <a:cubicBezTo>
                    <a:pt x="168" y="300"/>
                    <a:pt x="168" y="300"/>
                    <a:pt x="168" y="300"/>
                  </a:cubicBezTo>
                  <a:cubicBezTo>
                    <a:pt x="168" y="271"/>
                    <a:pt x="168" y="271"/>
                    <a:pt x="168" y="271"/>
                  </a:cubicBezTo>
                  <a:cubicBezTo>
                    <a:pt x="183" y="269"/>
                    <a:pt x="198" y="264"/>
                    <a:pt x="211" y="256"/>
                  </a:cubicBezTo>
                  <a:cubicBezTo>
                    <a:pt x="229" y="280"/>
                    <a:pt x="229" y="280"/>
                    <a:pt x="229" y="280"/>
                  </a:cubicBezTo>
                  <a:cubicBezTo>
                    <a:pt x="255" y="261"/>
                    <a:pt x="255" y="261"/>
                    <a:pt x="255" y="261"/>
                  </a:cubicBezTo>
                  <a:cubicBezTo>
                    <a:pt x="236" y="236"/>
                    <a:pt x="236" y="236"/>
                    <a:pt x="236" y="236"/>
                  </a:cubicBezTo>
                  <a:cubicBezTo>
                    <a:pt x="241" y="231"/>
                    <a:pt x="246" y="225"/>
                    <a:pt x="250" y="219"/>
                  </a:cubicBezTo>
                  <a:cubicBezTo>
                    <a:pt x="278" y="234"/>
                    <a:pt x="278" y="234"/>
                    <a:pt x="278" y="234"/>
                  </a:cubicBezTo>
                  <a:cubicBezTo>
                    <a:pt x="293" y="205"/>
                    <a:pt x="293" y="205"/>
                    <a:pt x="293" y="205"/>
                  </a:cubicBezTo>
                  <a:cubicBezTo>
                    <a:pt x="265" y="190"/>
                    <a:pt x="265" y="190"/>
                    <a:pt x="265" y="190"/>
                  </a:cubicBezTo>
                  <a:cubicBezTo>
                    <a:pt x="268" y="181"/>
                    <a:pt x="270" y="171"/>
                    <a:pt x="271" y="160"/>
                  </a:cubicBezTo>
                  <a:close/>
                  <a:moveTo>
                    <a:pt x="151" y="240"/>
                  </a:moveTo>
                  <a:cubicBezTo>
                    <a:pt x="103" y="240"/>
                    <a:pt x="63" y="200"/>
                    <a:pt x="63" y="150"/>
                  </a:cubicBezTo>
                  <a:cubicBezTo>
                    <a:pt x="63" y="101"/>
                    <a:pt x="103" y="60"/>
                    <a:pt x="151" y="60"/>
                  </a:cubicBezTo>
                  <a:cubicBezTo>
                    <a:pt x="200" y="60"/>
                    <a:pt x="240" y="101"/>
                    <a:pt x="240" y="150"/>
                  </a:cubicBezTo>
                  <a:cubicBezTo>
                    <a:pt x="240" y="200"/>
                    <a:pt x="200" y="240"/>
                    <a:pt x="151" y="24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4402" y="3853"/>
              <a:ext cx="370" cy="214"/>
            </a:xfrm>
            <a:custGeom>
              <a:avLst/>
              <a:gdLst>
                <a:gd name="T0" fmla="*/ 37 w 247"/>
                <a:gd name="T1" fmla="*/ 0 h 143"/>
                <a:gd name="T2" fmla="*/ 34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2 w 247"/>
                <a:gd name="T9" fmla="*/ 66 h 143"/>
                <a:gd name="T10" fmla="*/ 209 w 247"/>
                <a:gd name="T11" fmla="*/ 0 h 143"/>
                <a:gd name="T12" fmla="*/ 37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7" y="0"/>
                  </a:moveTo>
                  <a:cubicBezTo>
                    <a:pt x="39" y="27"/>
                    <a:pt x="37" y="51"/>
                    <a:pt x="34" y="66"/>
                  </a:cubicBezTo>
                  <a:cubicBezTo>
                    <a:pt x="27" y="109"/>
                    <a:pt x="9" y="133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7" y="133"/>
                    <a:pt x="219" y="109"/>
                    <a:pt x="212" y="66"/>
                  </a:cubicBezTo>
                  <a:cubicBezTo>
                    <a:pt x="210" y="51"/>
                    <a:pt x="208" y="27"/>
                    <a:pt x="209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4318" y="4088"/>
              <a:ext cx="537" cy="47"/>
            </a:xfrm>
            <a:custGeom>
              <a:avLst/>
              <a:gdLst>
                <a:gd name="T0" fmla="*/ 344 w 358"/>
                <a:gd name="T1" fmla="*/ 0 h 31"/>
                <a:gd name="T2" fmla="*/ 14 w 358"/>
                <a:gd name="T3" fmla="*/ 0 h 31"/>
                <a:gd name="T4" fmla="*/ 0 w 358"/>
                <a:gd name="T5" fmla="*/ 15 h 31"/>
                <a:gd name="T6" fmla="*/ 14 w 358"/>
                <a:gd name="T7" fmla="*/ 31 h 31"/>
                <a:gd name="T8" fmla="*/ 344 w 358"/>
                <a:gd name="T9" fmla="*/ 31 h 31"/>
                <a:gd name="T10" fmla="*/ 358 w 358"/>
                <a:gd name="T11" fmla="*/ 15 h 31"/>
                <a:gd name="T12" fmla="*/ 344 w 358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1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1"/>
                    <a:pt x="14" y="31"/>
                  </a:cubicBezTo>
                  <a:cubicBezTo>
                    <a:pt x="344" y="31"/>
                    <a:pt x="344" y="31"/>
                    <a:pt x="344" y="31"/>
                  </a:cubicBezTo>
                  <a:cubicBezTo>
                    <a:pt x="352" y="31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EditPoints="1"/>
            </p:cNvSpPr>
            <p:nvPr/>
          </p:nvSpPr>
          <p:spPr bwMode="auto">
            <a:xfrm>
              <a:off x="4020" y="3175"/>
              <a:ext cx="1148" cy="657"/>
            </a:xfrm>
            <a:custGeom>
              <a:avLst/>
              <a:gdLst>
                <a:gd name="T0" fmla="*/ 721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1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1 w 766"/>
                <a:gd name="T17" fmla="*/ 0 h 438"/>
                <a:gd name="T18" fmla="*/ 710 w 766"/>
                <a:gd name="T19" fmla="*/ 385 h 438"/>
                <a:gd name="T20" fmla="*/ 695 w 766"/>
                <a:gd name="T21" fmla="*/ 396 h 438"/>
                <a:gd name="T22" fmla="*/ 61 w 766"/>
                <a:gd name="T23" fmla="*/ 396 h 438"/>
                <a:gd name="T24" fmla="*/ 46 w 766"/>
                <a:gd name="T25" fmla="*/ 385 h 438"/>
                <a:gd name="T26" fmla="*/ 46 w 766"/>
                <a:gd name="T27" fmla="*/ 50 h 438"/>
                <a:gd name="T28" fmla="*/ 61 w 766"/>
                <a:gd name="T29" fmla="*/ 40 h 438"/>
                <a:gd name="T30" fmla="*/ 695 w 766"/>
                <a:gd name="T31" fmla="*/ 40 h 438"/>
                <a:gd name="T32" fmla="*/ 710 w 766"/>
                <a:gd name="T33" fmla="*/ 50 h 438"/>
                <a:gd name="T34" fmla="*/ 710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1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19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19" y="438"/>
                    <a:pt x="44" y="438"/>
                  </a:cubicBezTo>
                  <a:cubicBezTo>
                    <a:pt x="721" y="438"/>
                    <a:pt x="721" y="438"/>
                    <a:pt x="721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1" y="0"/>
                  </a:cubicBezTo>
                  <a:close/>
                  <a:moveTo>
                    <a:pt x="710" y="385"/>
                  </a:moveTo>
                  <a:cubicBezTo>
                    <a:pt x="710" y="391"/>
                    <a:pt x="704" y="396"/>
                    <a:pt x="695" y="396"/>
                  </a:cubicBezTo>
                  <a:cubicBezTo>
                    <a:pt x="61" y="396"/>
                    <a:pt x="61" y="396"/>
                    <a:pt x="61" y="396"/>
                  </a:cubicBezTo>
                  <a:cubicBezTo>
                    <a:pt x="53" y="396"/>
                    <a:pt x="46" y="391"/>
                    <a:pt x="46" y="385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4"/>
                    <a:pt x="53" y="40"/>
                    <a:pt x="61" y="40"/>
                  </a:cubicBezTo>
                  <a:cubicBezTo>
                    <a:pt x="695" y="40"/>
                    <a:pt x="695" y="40"/>
                    <a:pt x="695" y="40"/>
                  </a:cubicBezTo>
                  <a:cubicBezTo>
                    <a:pt x="704" y="40"/>
                    <a:pt x="710" y="44"/>
                    <a:pt x="710" y="50"/>
                  </a:cubicBezTo>
                  <a:lnTo>
                    <a:pt x="710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4089" y="3235"/>
              <a:ext cx="995" cy="534"/>
            </a:xfrm>
            <a:custGeom>
              <a:avLst/>
              <a:gdLst>
                <a:gd name="T0" fmla="*/ 664 w 664"/>
                <a:gd name="T1" fmla="*/ 345 h 356"/>
                <a:gd name="T2" fmla="*/ 664 w 664"/>
                <a:gd name="T3" fmla="*/ 10 h 356"/>
                <a:gd name="T4" fmla="*/ 649 w 664"/>
                <a:gd name="T5" fmla="*/ 0 h 356"/>
                <a:gd name="T6" fmla="*/ 15 w 664"/>
                <a:gd name="T7" fmla="*/ 0 h 356"/>
                <a:gd name="T8" fmla="*/ 0 w 664"/>
                <a:gd name="T9" fmla="*/ 10 h 356"/>
                <a:gd name="T10" fmla="*/ 0 w 664"/>
                <a:gd name="T11" fmla="*/ 345 h 356"/>
                <a:gd name="T12" fmla="*/ 15 w 664"/>
                <a:gd name="T13" fmla="*/ 356 h 356"/>
                <a:gd name="T14" fmla="*/ 649 w 664"/>
                <a:gd name="T15" fmla="*/ 356 h 356"/>
                <a:gd name="T16" fmla="*/ 664 w 664"/>
                <a:gd name="T17" fmla="*/ 34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6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8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6"/>
                    <a:pt x="15" y="356"/>
                  </a:cubicBezTo>
                  <a:cubicBezTo>
                    <a:pt x="649" y="356"/>
                    <a:pt x="649" y="356"/>
                    <a:pt x="649" y="356"/>
                  </a:cubicBezTo>
                  <a:cubicBezTo>
                    <a:pt x="658" y="356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4715" y="3645"/>
              <a:ext cx="360" cy="374"/>
            </a:xfrm>
            <a:custGeom>
              <a:avLst/>
              <a:gdLst>
                <a:gd name="T0" fmla="*/ 184 w 240"/>
                <a:gd name="T1" fmla="*/ 250 h 250"/>
                <a:gd name="T2" fmla="*/ 152 w 240"/>
                <a:gd name="T3" fmla="*/ 234 h 250"/>
                <a:gd name="T4" fmla="*/ 17 w 240"/>
                <a:gd name="T5" fmla="*/ 81 h 250"/>
                <a:gd name="T6" fmla="*/ 13 w 240"/>
                <a:gd name="T7" fmla="*/ 30 h 250"/>
                <a:gd name="T8" fmla="*/ 38 w 240"/>
                <a:gd name="T9" fmla="*/ 7 h 250"/>
                <a:gd name="T10" fmla="*/ 56 w 240"/>
                <a:gd name="T11" fmla="*/ 0 h 250"/>
                <a:gd name="T12" fmla="*/ 88 w 240"/>
                <a:gd name="T13" fmla="*/ 17 h 250"/>
                <a:gd name="T14" fmla="*/ 223 w 240"/>
                <a:gd name="T15" fmla="*/ 170 h 250"/>
                <a:gd name="T16" fmla="*/ 227 w 240"/>
                <a:gd name="T17" fmla="*/ 221 h 250"/>
                <a:gd name="T18" fmla="*/ 202 w 240"/>
                <a:gd name="T19" fmla="*/ 244 h 250"/>
                <a:gd name="T20" fmla="*/ 184 w 240"/>
                <a:gd name="T2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0" h="250">
                  <a:moveTo>
                    <a:pt x="184" y="250"/>
                  </a:moveTo>
                  <a:cubicBezTo>
                    <a:pt x="173" y="250"/>
                    <a:pt x="161" y="244"/>
                    <a:pt x="152" y="234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2" y="64"/>
                    <a:pt x="0" y="42"/>
                    <a:pt x="13" y="30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43" y="3"/>
                    <a:pt x="49" y="0"/>
                    <a:pt x="56" y="0"/>
                  </a:cubicBezTo>
                  <a:cubicBezTo>
                    <a:pt x="67" y="0"/>
                    <a:pt x="79" y="7"/>
                    <a:pt x="88" y="17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38" y="187"/>
                    <a:pt x="240" y="209"/>
                    <a:pt x="227" y="221"/>
                  </a:cubicBezTo>
                  <a:cubicBezTo>
                    <a:pt x="202" y="244"/>
                    <a:pt x="202" y="244"/>
                    <a:pt x="202" y="244"/>
                  </a:cubicBezTo>
                  <a:cubicBezTo>
                    <a:pt x="197" y="248"/>
                    <a:pt x="191" y="250"/>
                    <a:pt x="184" y="2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4702" y="3615"/>
              <a:ext cx="108" cy="118"/>
            </a:xfrm>
            <a:custGeom>
              <a:avLst/>
              <a:gdLst>
                <a:gd name="T0" fmla="*/ 59 w 72"/>
                <a:gd name="T1" fmla="*/ 18 h 79"/>
                <a:gd name="T2" fmla="*/ 60 w 72"/>
                <a:gd name="T3" fmla="*/ 67 h 79"/>
                <a:gd name="T4" fmla="*/ 14 w 72"/>
                <a:gd name="T5" fmla="*/ 61 h 79"/>
                <a:gd name="T6" fmla="*/ 13 w 72"/>
                <a:gd name="T7" fmla="*/ 12 h 79"/>
                <a:gd name="T8" fmla="*/ 59 w 72"/>
                <a:gd name="T9" fmla="*/ 1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9">
                  <a:moveTo>
                    <a:pt x="59" y="18"/>
                  </a:moveTo>
                  <a:cubicBezTo>
                    <a:pt x="72" y="33"/>
                    <a:pt x="72" y="55"/>
                    <a:pt x="60" y="67"/>
                  </a:cubicBezTo>
                  <a:cubicBezTo>
                    <a:pt x="47" y="79"/>
                    <a:pt x="27" y="76"/>
                    <a:pt x="14" y="61"/>
                  </a:cubicBezTo>
                  <a:cubicBezTo>
                    <a:pt x="1" y="45"/>
                    <a:pt x="0" y="24"/>
                    <a:pt x="13" y="12"/>
                  </a:cubicBezTo>
                  <a:cubicBezTo>
                    <a:pt x="25" y="0"/>
                    <a:pt x="46" y="3"/>
                    <a:pt x="59" y="18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4329" y="3232"/>
              <a:ext cx="505" cy="524"/>
            </a:xfrm>
            <a:custGeom>
              <a:avLst/>
              <a:gdLst>
                <a:gd name="T0" fmla="*/ 282 w 337"/>
                <a:gd name="T1" fmla="*/ 68 h 349"/>
                <a:gd name="T2" fmla="*/ 69 w 337"/>
                <a:gd name="T3" fmla="*/ 58 h 349"/>
                <a:gd name="T4" fmla="*/ 55 w 337"/>
                <a:gd name="T5" fmla="*/ 281 h 349"/>
                <a:gd name="T6" fmla="*/ 268 w 337"/>
                <a:gd name="T7" fmla="*/ 291 h 349"/>
                <a:gd name="T8" fmla="*/ 282 w 337"/>
                <a:gd name="T9" fmla="*/ 68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7" h="349">
                  <a:moveTo>
                    <a:pt x="282" y="68"/>
                  </a:moveTo>
                  <a:cubicBezTo>
                    <a:pt x="227" y="4"/>
                    <a:pt x="132" y="0"/>
                    <a:pt x="69" y="58"/>
                  </a:cubicBezTo>
                  <a:cubicBezTo>
                    <a:pt x="7" y="117"/>
                    <a:pt x="0" y="216"/>
                    <a:pt x="55" y="281"/>
                  </a:cubicBezTo>
                  <a:cubicBezTo>
                    <a:pt x="110" y="345"/>
                    <a:pt x="206" y="349"/>
                    <a:pt x="268" y="291"/>
                  </a:cubicBezTo>
                  <a:cubicBezTo>
                    <a:pt x="331" y="232"/>
                    <a:pt x="337" y="133"/>
                    <a:pt x="282" y="68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/>
            <p:nvPr/>
          </p:nvSpPr>
          <p:spPr bwMode="auto">
            <a:xfrm>
              <a:off x="4398" y="3319"/>
              <a:ext cx="368" cy="350"/>
            </a:xfrm>
            <a:custGeom>
              <a:avLst/>
              <a:gdLst>
                <a:gd name="T0" fmla="*/ 120 w 246"/>
                <a:gd name="T1" fmla="*/ 233 h 233"/>
                <a:gd name="T2" fmla="*/ 40 w 246"/>
                <a:gd name="T3" fmla="*/ 195 h 233"/>
                <a:gd name="T4" fmla="*/ 51 w 246"/>
                <a:gd name="T5" fmla="*/ 31 h 233"/>
                <a:gd name="T6" fmla="*/ 126 w 246"/>
                <a:gd name="T7" fmla="*/ 0 h 233"/>
                <a:gd name="T8" fmla="*/ 205 w 246"/>
                <a:gd name="T9" fmla="*/ 37 h 233"/>
                <a:gd name="T10" fmla="*/ 195 w 246"/>
                <a:gd name="T11" fmla="*/ 202 h 233"/>
                <a:gd name="T12" fmla="*/ 120 w 246"/>
                <a:gd name="T13" fmla="*/ 233 h 233"/>
                <a:gd name="T14" fmla="*/ 120 w 246"/>
                <a:gd name="T15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6" h="233">
                  <a:moveTo>
                    <a:pt x="120" y="233"/>
                  </a:moveTo>
                  <a:cubicBezTo>
                    <a:pt x="89" y="233"/>
                    <a:pt x="61" y="219"/>
                    <a:pt x="40" y="195"/>
                  </a:cubicBezTo>
                  <a:cubicBezTo>
                    <a:pt x="0" y="148"/>
                    <a:pt x="4" y="74"/>
                    <a:pt x="51" y="31"/>
                  </a:cubicBezTo>
                  <a:cubicBezTo>
                    <a:pt x="72" y="11"/>
                    <a:pt x="98" y="0"/>
                    <a:pt x="126" y="0"/>
                  </a:cubicBezTo>
                  <a:cubicBezTo>
                    <a:pt x="156" y="0"/>
                    <a:pt x="185" y="13"/>
                    <a:pt x="205" y="37"/>
                  </a:cubicBezTo>
                  <a:cubicBezTo>
                    <a:pt x="246" y="85"/>
                    <a:pt x="241" y="159"/>
                    <a:pt x="195" y="202"/>
                  </a:cubicBezTo>
                  <a:cubicBezTo>
                    <a:pt x="174" y="222"/>
                    <a:pt x="147" y="233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4730" y="3652"/>
              <a:ext cx="330" cy="360"/>
            </a:xfrm>
            <a:custGeom>
              <a:avLst/>
              <a:gdLst>
                <a:gd name="T0" fmla="*/ 206 w 220"/>
                <a:gd name="T1" fmla="*/ 170 h 240"/>
                <a:gd name="T2" fmla="*/ 211 w 220"/>
                <a:gd name="T3" fmla="*/ 209 h 240"/>
                <a:gd name="T4" fmla="*/ 186 w 220"/>
                <a:gd name="T5" fmla="*/ 232 h 240"/>
                <a:gd name="T6" fmla="*/ 148 w 220"/>
                <a:gd name="T7" fmla="*/ 223 h 240"/>
                <a:gd name="T8" fmla="*/ 14 w 220"/>
                <a:gd name="T9" fmla="*/ 70 h 240"/>
                <a:gd name="T10" fmla="*/ 9 w 220"/>
                <a:gd name="T11" fmla="*/ 31 h 240"/>
                <a:gd name="T12" fmla="*/ 34 w 220"/>
                <a:gd name="T13" fmla="*/ 8 h 240"/>
                <a:gd name="T14" fmla="*/ 72 w 220"/>
                <a:gd name="T15" fmla="*/ 18 h 240"/>
                <a:gd name="T16" fmla="*/ 206 w 220"/>
                <a:gd name="T17" fmla="*/ 17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0" h="240">
                  <a:moveTo>
                    <a:pt x="206" y="170"/>
                  </a:moveTo>
                  <a:cubicBezTo>
                    <a:pt x="218" y="184"/>
                    <a:pt x="220" y="201"/>
                    <a:pt x="211" y="209"/>
                  </a:cubicBezTo>
                  <a:cubicBezTo>
                    <a:pt x="186" y="232"/>
                    <a:pt x="186" y="232"/>
                    <a:pt x="186" y="232"/>
                  </a:cubicBezTo>
                  <a:cubicBezTo>
                    <a:pt x="177" y="240"/>
                    <a:pt x="160" y="236"/>
                    <a:pt x="148" y="223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2" y="57"/>
                    <a:pt x="0" y="40"/>
                    <a:pt x="9" y="31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43" y="0"/>
                    <a:pt x="60" y="4"/>
                    <a:pt x="72" y="18"/>
                  </a:cubicBezTo>
                  <a:lnTo>
                    <a:pt x="206" y="17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4808" y="3687"/>
              <a:ext cx="201" cy="224"/>
            </a:xfrm>
            <a:custGeom>
              <a:avLst/>
              <a:gdLst>
                <a:gd name="T0" fmla="*/ 132 w 134"/>
                <a:gd name="T1" fmla="*/ 137 h 150"/>
                <a:gd name="T2" fmla="*/ 130 w 134"/>
                <a:gd name="T3" fmla="*/ 147 h 150"/>
                <a:gd name="T4" fmla="*/ 130 w 134"/>
                <a:gd name="T5" fmla="*/ 147 h 150"/>
                <a:gd name="T6" fmla="*/ 121 w 134"/>
                <a:gd name="T7" fmla="*/ 147 h 150"/>
                <a:gd name="T8" fmla="*/ 2 w 134"/>
                <a:gd name="T9" fmla="*/ 12 h 150"/>
                <a:gd name="T10" fmla="*/ 4 w 134"/>
                <a:gd name="T11" fmla="*/ 3 h 150"/>
                <a:gd name="T12" fmla="*/ 4 w 134"/>
                <a:gd name="T13" fmla="*/ 3 h 150"/>
                <a:gd name="T14" fmla="*/ 13 w 134"/>
                <a:gd name="T15" fmla="*/ 3 h 150"/>
                <a:gd name="T16" fmla="*/ 132 w 134"/>
                <a:gd name="T17" fmla="*/ 13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" h="150">
                  <a:moveTo>
                    <a:pt x="132" y="137"/>
                  </a:moveTo>
                  <a:cubicBezTo>
                    <a:pt x="134" y="140"/>
                    <a:pt x="133" y="144"/>
                    <a:pt x="130" y="147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8" y="150"/>
                    <a:pt x="123" y="150"/>
                    <a:pt x="121" y="147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10"/>
                    <a:pt x="1" y="6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11" y="0"/>
                    <a:pt x="13" y="3"/>
                  </a:cubicBezTo>
                  <a:lnTo>
                    <a:pt x="132" y="1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5006" y="3913"/>
              <a:ext cx="42" cy="45"/>
            </a:xfrm>
            <a:custGeom>
              <a:avLst/>
              <a:gdLst>
                <a:gd name="T0" fmla="*/ 23 w 28"/>
                <a:gd name="T1" fmla="*/ 6 h 30"/>
                <a:gd name="T2" fmla="*/ 23 w 28"/>
                <a:gd name="T3" fmla="*/ 25 h 30"/>
                <a:gd name="T4" fmla="*/ 5 w 28"/>
                <a:gd name="T5" fmla="*/ 23 h 30"/>
                <a:gd name="T6" fmla="*/ 5 w 28"/>
                <a:gd name="T7" fmla="*/ 5 h 30"/>
                <a:gd name="T8" fmla="*/ 23 w 28"/>
                <a:gd name="T9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0">
                  <a:moveTo>
                    <a:pt x="23" y="6"/>
                  </a:moveTo>
                  <a:cubicBezTo>
                    <a:pt x="28" y="12"/>
                    <a:pt x="28" y="20"/>
                    <a:pt x="23" y="25"/>
                  </a:cubicBezTo>
                  <a:cubicBezTo>
                    <a:pt x="18" y="30"/>
                    <a:pt x="10" y="29"/>
                    <a:pt x="5" y="23"/>
                  </a:cubicBezTo>
                  <a:cubicBezTo>
                    <a:pt x="0" y="18"/>
                    <a:pt x="0" y="9"/>
                    <a:pt x="5" y="5"/>
                  </a:cubicBezTo>
                  <a:cubicBezTo>
                    <a:pt x="10" y="0"/>
                    <a:pt x="19" y="1"/>
                    <a:pt x="2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4402" y="2358"/>
              <a:ext cx="370" cy="214"/>
            </a:xfrm>
            <a:custGeom>
              <a:avLst/>
              <a:gdLst>
                <a:gd name="T0" fmla="*/ 37 w 247"/>
                <a:gd name="T1" fmla="*/ 0 h 143"/>
                <a:gd name="T2" fmla="*/ 34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2 w 247"/>
                <a:gd name="T9" fmla="*/ 66 h 143"/>
                <a:gd name="T10" fmla="*/ 209 w 247"/>
                <a:gd name="T11" fmla="*/ 0 h 143"/>
                <a:gd name="T12" fmla="*/ 37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7" y="0"/>
                  </a:moveTo>
                  <a:cubicBezTo>
                    <a:pt x="39" y="27"/>
                    <a:pt x="37" y="50"/>
                    <a:pt x="34" y="66"/>
                  </a:cubicBezTo>
                  <a:cubicBezTo>
                    <a:pt x="27" y="109"/>
                    <a:pt x="9" y="132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7" y="132"/>
                    <a:pt x="219" y="109"/>
                    <a:pt x="212" y="66"/>
                  </a:cubicBezTo>
                  <a:cubicBezTo>
                    <a:pt x="210" y="50"/>
                    <a:pt x="208" y="27"/>
                    <a:pt x="209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/>
            <p:nvPr/>
          </p:nvSpPr>
          <p:spPr bwMode="auto">
            <a:xfrm>
              <a:off x="4318" y="2593"/>
              <a:ext cx="537" cy="45"/>
            </a:xfrm>
            <a:custGeom>
              <a:avLst/>
              <a:gdLst>
                <a:gd name="T0" fmla="*/ 344 w 358"/>
                <a:gd name="T1" fmla="*/ 0 h 30"/>
                <a:gd name="T2" fmla="*/ 14 w 358"/>
                <a:gd name="T3" fmla="*/ 0 h 30"/>
                <a:gd name="T4" fmla="*/ 0 w 358"/>
                <a:gd name="T5" fmla="*/ 15 h 30"/>
                <a:gd name="T6" fmla="*/ 14 w 358"/>
                <a:gd name="T7" fmla="*/ 30 h 30"/>
                <a:gd name="T8" fmla="*/ 344 w 358"/>
                <a:gd name="T9" fmla="*/ 30 h 30"/>
                <a:gd name="T10" fmla="*/ 358 w 358"/>
                <a:gd name="T11" fmla="*/ 15 h 30"/>
                <a:gd name="T12" fmla="*/ 344 w 35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0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0"/>
                    <a:pt x="14" y="30"/>
                  </a:cubicBezTo>
                  <a:cubicBezTo>
                    <a:pt x="344" y="30"/>
                    <a:pt x="344" y="30"/>
                    <a:pt x="344" y="30"/>
                  </a:cubicBezTo>
                  <a:cubicBezTo>
                    <a:pt x="352" y="30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4020" y="1680"/>
              <a:ext cx="1148" cy="657"/>
            </a:xfrm>
            <a:custGeom>
              <a:avLst/>
              <a:gdLst>
                <a:gd name="T0" fmla="*/ 721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1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1 w 766"/>
                <a:gd name="T17" fmla="*/ 0 h 438"/>
                <a:gd name="T18" fmla="*/ 710 w 766"/>
                <a:gd name="T19" fmla="*/ 385 h 438"/>
                <a:gd name="T20" fmla="*/ 695 w 766"/>
                <a:gd name="T21" fmla="*/ 395 h 438"/>
                <a:gd name="T22" fmla="*/ 61 w 766"/>
                <a:gd name="T23" fmla="*/ 395 h 438"/>
                <a:gd name="T24" fmla="*/ 46 w 766"/>
                <a:gd name="T25" fmla="*/ 385 h 438"/>
                <a:gd name="T26" fmla="*/ 46 w 766"/>
                <a:gd name="T27" fmla="*/ 50 h 438"/>
                <a:gd name="T28" fmla="*/ 61 w 766"/>
                <a:gd name="T29" fmla="*/ 40 h 438"/>
                <a:gd name="T30" fmla="*/ 695 w 766"/>
                <a:gd name="T31" fmla="*/ 40 h 438"/>
                <a:gd name="T32" fmla="*/ 710 w 766"/>
                <a:gd name="T33" fmla="*/ 50 h 438"/>
                <a:gd name="T34" fmla="*/ 710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1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19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19" y="438"/>
                    <a:pt x="44" y="438"/>
                  </a:cubicBezTo>
                  <a:cubicBezTo>
                    <a:pt x="721" y="438"/>
                    <a:pt x="721" y="438"/>
                    <a:pt x="721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1" y="0"/>
                  </a:cubicBezTo>
                  <a:close/>
                  <a:moveTo>
                    <a:pt x="710" y="385"/>
                  </a:moveTo>
                  <a:cubicBezTo>
                    <a:pt x="710" y="391"/>
                    <a:pt x="704" y="395"/>
                    <a:pt x="695" y="395"/>
                  </a:cubicBezTo>
                  <a:cubicBezTo>
                    <a:pt x="61" y="395"/>
                    <a:pt x="61" y="395"/>
                    <a:pt x="61" y="395"/>
                  </a:cubicBezTo>
                  <a:cubicBezTo>
                    <a:pt x="53" y="395"/>
                    <a:pt x="46" y="391"/>
                    <a:pt x="46" y="385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4"/>
                    <a:pt x="53" y="40"/>
                    <a:pt x="61" y="40"/>
                  </a:cubicBezTo>
                  <a:cubicBezTo>
                    <a:pt x="695" y="40"/>
                    <a:pt x="695" y="40"/>
                    <a:pt x="695" y="40"/>
                  </a:cubicBezTo>
                  <a:cubicBezTo>
                    <a:pt x="704" y="40"/>
                    <a:pt x="710" y="44"/>
                    <a:pt x="710" y="50"/>
                  </a:cubicBezTo>
                  <a:lnTo>
                    <a:pt x="710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/>
            <p:nvPr/>
          </p:nvSpPr>
          <p:spPr bwMode="auto">
            <a:xfrm>
              <a:off x="4089" y="1740"/>
              <a:ext cx="995" cy="532"/>
            </a:xfrm>
            <a:custGeom>
              <a:avLst/>
              <a:gdLst>
                <a:gd name="T0" fmla="*/ 664 w 664"/>
                <a:gd name="T1" fmla="*/ 345 h 355"/>
                <a:gd name="T2" fmla="*/ 664 w 664"/>
                <a:gd name="T3" fmla="*/ 10 h 355"/>
                <a:gd name="T4" fmla="*/ 649 w 664"/>
                <a:gd name="T5" fmla="*/ 0 h 355"/>
                <a:gd name="T6" fmla="*/ 15 w 664"/>
                <a:gd name="T7" fmla="*/ 0 h 355"/>
                <a:gd name="T8" fmla="*/ 0 w 664"/>
                <a:gd name="T9" fmla="*/ 10 h 355"/>
                <a:gd name="T10" fmla="*/ 0 w 664"/>
                <a:gd name="T11" fmla="*/ 345 h 355"/>
                <a:gd name="T12" fmla="*/ 15 w 664"/>
                <a:gd name="T13" fmla="*/ 355 h 355"/>
                <a:gd name="T14" fmla="*/ 649 w 664"/>
                <a:gd name="T15" fmla="*/ 355 h 355"/>
                <a:gd name="T16" fmla="*/ 664 w 664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5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8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5"/>
                    <a:pt x="15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8" y="355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/>
            <p:nvPr/>
          </p:nvSpPr>
          <p:spPr bwMode="auto">
            <a:xfrm>
              <a:off x="4249" y="2161"/>
              <a:ext cx="63" cy="45"/>
            </a:xfrm>
            <a:custGeom>
              <a:avLst/>
              <a:gdLst>
                <a:gd name="T0" fmla="*/ 0 w 42"/>
                <a:gd name="T1" fmla="*/ 30 h 30"/>
                <a:gd name="T2" fmla="*/ 42 w 42"/>
                <a:gd name="T3" fmla="*/ 30 h 30"/>
                <a:gd name="T4" fmla="*/ 42 w 42"/>
                <a:gd name="T5" fmla="*/ 0 h 30"/>
                <a:gd name="T6" fmla="*/ 0 w 42"/>
                <a:gd name="T7" fmla="*/ 7 h 30"/>
                <a:gd name="T8" fmla="*/ 0 w 42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0">
                  <a:moveTo>
                    <a:pt x="0" y="30"/>
                  </a:moveTo>
                  <a:cubicBezTo>
                    <a:pt x="42" y="30"/>
                    <a:pt x="42" y="30"/>
                    <a:pt x="42" y="3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8" y="2"/>
                    <a:pt x="14" y="5"/>
                    <a:pt x="0" y="7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4249" y="2022"/>
              <a:ext cx="63" cy="133"/>
            </a:xfrm>
            <a:custGeom>
              <a:avLst/>
              <a:gdLst>
                <a:gd name="T0" fmla="*/ 42 w 42"/>
                <a:gd name="T1" fmla="*/ 0 h 89"/>
                <a:gd name="T2" fmla="*/ 0 w 42"/>
                <a:gd name="T3" fmla="*/ 0 h 89"/>
                <a:gd name="T4" fmla="*/ 0 w 42"/>
                <a:gd name="T5" fmla="*/ 89 h 89"/>
                <a:gd name="T6" fmla="*/ 42 w 42"/>
                <a:gd name="T7" fmla="*/ 82 h 89"/>
                <a:gd name="T8" fmla="*/ 42 w 42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89">
                  <a:moveTo>
                    <a:pt x="4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3" y="87"/>
                    <a:pt x="27" y="85"/>
                    <a:pt x="42" y="82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4351" y="2139"/>
              <a:ext cx="63" cy="67"/>
            </a:xfrm>
            <a:custGeom>
              <a:avLst/>
              <a:gdLst>
                <a:gd name="T0" fmla="*/ 0 w 42"/>
                <a:gd name="T1" fmla="*/ 10 h 45"/>
                <a:gd name="T2" fmla="*/ 0 w 42"/>
                <a:gd name="T3" fmla="*/ 45 h 45"/>
                <a:gd name="T4" fmla="*/ 42 w 42"/>
                <a:gd name="T5" fmla="*/ 45 h 45"/>
                <a:gd name="T6" fmla="*/ 42 w 42"/>
                <a:gd name="T7" fmla="*/ 0 h 45"/>
                <a:gd name="T8" fmla="*/ 5 w 42"/>
                <a:gd name="T9" fmla="*/ 9 h 45"/>
                <a:gd name="T10" fmla="*/ 0 w 42"/>
                <a:gd name="T11" fmla="*/ 1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5">
                  <a:moveTo>
                    <a:pt x="0" y="1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9" y="3"/>
                    <a:pt x="17" y="6"/>
                    <a:pt x="5" y="9"/>
                  </a:cubicBezTo>
                  <a:cubicBezTo>
                    <a:pt x="3" y="9"/>
                    <a:pt x="2" y="9"/>
                    <a:pt x="0" y="1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/>
            <p:nvPr/>
          </p:nvSpPr>
          <p:spPr bwMode="auto">
            <a:xfrm>
              <a:off x="4351" y="1983"/>
              <a:ext cx="63" cy="154"/>
            </a:xfrm>
            <a:custGeom>
              <a:avLst/>
              <a:gdLst>
                <a:gd name="T0" fmla="*/ 42 w 42"/>
                <a:gd name="T1" fmla="*/ 93 h 103"/>
                <a:gd name="T2" fmla="*/ 42 w 42"/>
                <a:gd name="T3" fmla="*/ 0 h 103"/>
                <a:gd name="T4" fmla="*/ 0 w 42"/>
                <a:gd name="T5" fmla="*/ 0 h 103"/>
                <a:gd name="T6" fmla="*/ 0 w 42"/>
                <a:gd name="T7" fmla="*/ 103 h 103"/>
                <a:gd name="T8" fmla="*/ 1 w 42"/>
                <a:gd name="T9" fmla="*/ 102 h 103"/>
                <a:gd name="T10" fmla="*/ 42 w 42"/>
                <a:gd name="T11" fmla="*/ 9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03">
                  <a:moveTo>
                    <a:pt x="42" y="9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3"/>
                    <a:pt x="1" y="103"/>
                    <a:pt x="1" y="102"/>
                  </a:cubicBezTo>
                  <a:cubicBezTo>
                    <a:pt x="15" y="100"/>
                    <a:pt x="28" y="97"/>
                    <a:pt x="42" y="93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/>
            <p:nvPr/>
          </p:nvSpPr>
          <p:spPr bwMode="auto">
            <a:xfrm>
              <a:off x="4453" y="2112"/>
              <a:ext cx="63" cy="94"/>
            </a:xfrm>
            <a:custGeom>
              <a:avLst/>
              <a:gdLst>
                <a:gd name="T0" fmla="*/ 0 w 42"/>
                <a:gd name="T1" fmla="*/ 63 h 63"/>
                <a:gd name="T2" fmla="*/ 42 w 42"/>
                <a:gd name="T3" fmla="*/ 63 h 63"/>
                <a:gd name="T4" fmla="*/ 42 w 42"/>
                <a:gd name="T5" fmla="*/ 0 h 63"/>
                <a:gd name="T6" fmla="*/ 0 w 42"/>
                <a:gd name="T7" fmla="*/ 12 h 63"/>
                <a:gd name="T8" fmla="*/ 0 w 42"/>
                <a:gd name="T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63">
                  <a:moveTo>
                    <a:pt x="0" y="63"/>
                  </a:moveTo>
                  <a:cubicBezTo>
                    <a:pt x="42" y="63"/>
                    <a:pt x="42" y="63"/>
                    <a:pt x="42" y="63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8" y="4"/>
                    <a:pt x="14" y="8"/>
                    <a:pt x="0" y="12"/>
                  </a:cubicBezTo>
                  <a:lnTo>
                    <a:pt x="0" y="63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4453" y="1950"/>
              <a:ext cx="63" cy="163"/>
            </a:xfrm>
            <a:custGeom>
              <a:avLst/>
              <a:gdLst>
                <a:gd name="T0" fmla="*/ 42 w 42"/>
                <a:gd name="T1" fmla="*/ 0 h 109"/>
                <a:gd name="T2" fmla="*/ 0 w 42"/>
                <a:gd name="T3" fmla="*/ 0 h 109"/>
                <a:gd name="T4" fmla="*/ 0 w 42"/>
                <a:gd name="T5" fmla="*/ 109 h 109"/>
                <a:gd name="T6" fmla="*/ 42 w 42"/>
                <a:gd name="T7" fmla="*/ 97 h 109"/>
                <a:gd name="T8" fmla="*/ 42 w 42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09">
                  <a:moveTo>
                    <a:pt x="4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14" y="105"/>
                    <a:pt x="28" y="101"/>
                    <a:pt x="42" y="9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/>
            <p:nvPr/>
          </p:nvSpPr>
          <p:spPr bwMode="auto">
            <a:xfrm>
              <a:off x="4555" y="1907"/>
              <a:ext cx="63" cy="176"/>
            </a:xfrm>
            <a:custGeom>
              <a:avLst/>
              <a:gdLst>
                <a:gd name="T0" fmla="*/ 42 w 42"/>
                <a:gd name="T1" fmla="*/ 0 h 118"/>
                <a:gd name="T2" fmla="*/ 0 w 42"/>
                <a:gd name="T3" fmla="*/ 0 h 118"/>
                <a:gd name="T4" fmla="*/ 0 w 42"/>
                <a:gd name="T5" fmla="*/ 118 h 118"/>
                <a:gd name="T6" fmla="*/ 42 w 42"/>
                <a:gd name="T7" fmla="*/ 104 h 118"/>
                <a:gd name="T8" fmla="*/ 42 w 42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8">
                  <a:moveTo>
                    <a:pt x="4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14" y="114"/>
                    <a:pt x="28" y="109"/>
                    <a:pt x="42" y="104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4555" y="2080"/>
              <a:ext cx="63" cy="126"/>
            </a:xfrm>
            <a:custGeom>
              <a:avLst/>
              <a:gdLst>
                <a:gd name="T0" fmla="*/ 0 w 42"/>
                <a:gd name="T1" fmla="*/ 84 h 84"/>
                <a:gd name="T2" fmla="*/ 42 w 42"/>
                <a:gd name="T3" fmla="*/ 84 h 84"/>
                <a:gd name="T4" fmla="*/ 42 w 42"/>
                <a:gd name="T5" fmla="*/ 0 h 84"/>
                <a:gd name="T6" fmla="*/ 0 w 42"/>
                <a:gd name="T7" fmla="*/ 13 h 84"/>
                <a:gd name="T8" fmla="*/ 0 w 42"/>
                <a:gd name="T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84">
                  <a:moveTo>
                    <a:pt x="0" y="84"/>
                  </a:moveTo>
                  <a:cubicBezTo>
                    <a:pt x="42" y="84"/>
                    <a:pt x="42" y="84"/>
                    <a:pt x="42" y="8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8" y="4"/>
                    <a:pt x="14" y="9"/>
                    <a:pt x="0" y="13"/>
                  </a:cubicBezTo>
                  <a:lnTo>
                    <a:pt x="0" y="84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4658" y="2043"/>
              <a:ext cx="62" cy="163"/>
            </a:xfrm>
            <a:custGeom>
              <a:avLst/>
              <a:gdLst>
                <a:gd name="T0" fmla="*/ 0 w 41"/>
                <a:gd name="T1" fmla="*/ 109 h 109"/>
                <a:gd name="T2" fmla="*/ 41 w 41"/>
                <a:gd name="T3" fmla="*/ 109 h 109"/>
                <a:gd name="T4" fmla="*/ 41 w 41"/>
                <a:gd name="T5" fmla="*/ 0 h 109"/>
                <a:gd name="T6" fmla="*/ 0 w 41"/>
                <a:gd name="T7" fmla="*/ 16 h 109"/>
                <a:gd name="T8" fmla="*/ 0 w 41"/>
                <a:gd name="T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09">
                  <a:moveTo>
                    <a:pt x="0" y="109"/>
                  </a:moveTo>
                  <a:cubicBezTo>
                    <a:pt x="41" y="109"/>
                    <a:pt x="41" y="109"/>
                    <a:pt x="41" y="10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8" y="5"/>
                    <a:pt x="14" y="11"/>
                    <a:pt x="0" y="16"/>
                  </a:cubicBezTo>
                  <a:lnTo>
                    <a:pt x="0" y="109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/>
            <p:nvPr/>
          </p:nvSpPr>
          <p:spPr bwMode="auto">
            <a:xfrm>
              <a:off x="4658" y="1875"/>
              <a:ext cx="62" cy="174"/>
            </a:xfrm>
            <a:custGeom>
              <a:avLst/>
              <a:gdLst>
                <a:gd name="T0" fmla="*/ 41 w 41"/>
                <a:gd name="T1" fmla="*/ 0 h 116"/>
                <a:gd name="T2" fmla="*/ 0 w 41"/>
                <a:gd name="T3" fmla="*/ 0 h 116"/>
                <a:gd name="T4" fmla="*/ 0 w 41"/>
                <a:gd name="T5" fmla="*/ 116 h 116"/>
                <a:gd name="T6" fmla="*/ 41 w 41"/>
                <a:gd name="T7" fmla="*/ 100 h 116"/>
                <a:gd name="T8" fmla="*/ 41 w 41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16">
                  <a:moveTo>
                    <a:pt x="4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4" y="111"/>
                    <a:pt x="28" y="106"/>
                    <a:pt x="41" y="100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/>
            <p:nvPr/>
          </p:nvSpPr>
          <p:spPr bwMode="auto">
            <a:xfrm>
              <a:off x="4760" y="1998"/>
              <a:ext cx="62" cy="208"/>
            </a:xfrm>
            <a:custGeom>
              <a:avLst/>
              <a:gdLst>
                <a:gd name="T0" fmla="*/ 0 w 41"/>
                <a:gd name="T1" fmla="*/ 139 h 139"/>
                <a:gd name="T2" fmla="*/ 41 w 41"/>
                <a:gd name="T3" fmla="*/ 139 h 139"/>
                <a:gd name="T4" fmla="*/ 41 w 41"/>
                <a:gd name="T5" fmla="*/ 0 h 139"/>
                <a:gd name="T6" fmla="*/ 0 w 41"/>
                <a:gd name="T7" fmla="*/ 19 h 139"/>
                <a:gd name="T8" fmla="*/ 0 w 41"/>
                <a:gd name="T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39">
                  <a:moveTo>
                    <a:pt x="0" y="139"/>
                  </a:moveTo>
                  <a:cubicBezTo>
                    <a:pt x="41" y="139"/>
                    <a:pt x="41" y="139"/>
                    <a:pt x="41" y="13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9" y="6"/>
                    <a:pt x="15" y="13"/>
                    <a:pt x="0" y="19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4760" y="1845"/>
              <a:ext cx="62" cy="163"/>
            </a:xfrm>
            <a:custGeom>
              <a:avLst/>
              <a:gdLst>
                <a:gd name="T0" fmla="*/ 41 w 41"/>
                <a:gd name="T1" fmla="*/ 0 h 109"/>
                <a:gd name="T2" fmla="*/ 0 w 41"/>
                <a:gd name="T3" fmla="*/ 0 h 109"/>
                <a:gd name="T4" fmla="*/ 0 w 41"/>
                <a:gd name="T5" fmla="*/ 109 h 109"/>
                <a:gd name="T6" fmla="*/ 41 w 41"/>
                <a:gd name="T7" fmla="*/ 89 h 109"/>
                <a:gd name="T8" fmla="*/ 41 w 41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09">
                  <a:moveTo>
                    <a:pt x="4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15" y="102"/>
                    <a:pt x="29" y="96"/>
                    <a:pt x="41" y="89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4862" y="1806"/>
              <a:ext cx="63" cy="151"/>
            </a:xfrm>
            <a:custGeom>
              <a:avLst/>
              <a:gdLst>
                <a:gd name="T0" fmla="*/ 42 w 42"/>
                <a:gd name="T1" fmla="*/ 72 h 101"/>
                <a:gd name="T2" fmla="*/ 42 w 42"/>
                <a:gd name="T3" fmla="*/ 0 h 101"/>
                <a:gd name="T4" fmla="*/ 0 w 42"/>
                <a:gd name="T5" fmla="*/ 0 h 101"/>
                <a:gd name="T6" fmla="*/ 0 w 42"/>
                <a:gd name="T7" fmla="*/ 101 h 101"/>
                <a:gd name="T8" fmla="*/ 24 w 42"/>
                <a:gd name="T9" fmla="*/ 86 h 101"/>
                <a:gd name="T10" fmla="*/ 42 w 42"/>
                <a:gd name="T11" fmla="*/ 7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01">
                  <a:moveTo>
                    <a:pt x="42" y="72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9" y="96"/>
                    <a:pt x="17" y="91"/>
                    <a:pt x="24" y="86"/>
                  </a:cubicBezTo>
                  <a:cubicBezTo>
                    <a:pt x="31" y="81"/>
                    <a:pt x="37" y="77"/>
                    <a:pt x="42" y="72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4862" y="1936"/>
              <a:ext cx="63" cy="270"/>
            </a:xfrm>
            <a:custGeom>
              <a:avLst/>
              <a:gdLst>
                <a:gd name="T0" fmla="*/ 33 w 42"/>
                <a:gd name="T1" fmla="*/ 7 h 180"/>
                <a:gd name="T2" fmla="*/ 0 w 42"/>
                <a:gd name="T3" fmla="*/ 27 h 180"/>
                <a:gd name="T4" fmla="*/ 0 w 42"/>
                <a:gd name="T5" fmla="*/ 180 h 180"/>
                <a:gd name="T6" fmla="*/ 42 w 42"/>
                <a:gd name="T7" fmla="*/ 180 h 180"/>
                <a:gd name="T8" fmla="*/ 42 w 42"/>
                <a:gd name="T9" fmla="*/ 0 h 180"/>
                <a:gd name="T10" fmla="*/ 33 w 42"/>
                <a:gd name="T11" fmla="*/ 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80">
                  <a:moveTo>
                    <a:pt x="33" y="7"/>
                  </a:moveTo>
                  <a:cubicBezTo>
                    <a:pt x="24" y="13"/>
                    <a:pt x="12" y="20"/>
                    <a:pt x="0" y="27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9" y="2"/>
                    <a:pt x="36" y="4"/>
                    <a:pt x="33" y="7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/>
            <p:nvPr/>
          </p:nvSpPr>
          <p:spPr bwMode="auto">
            <a:xfrm>
              <a:off x="4402" y="863"/>
              <a:ext cx="370" cy="214"/>
            </a:xfrm>
            <a:custGeom>
              <a:avLst/>
              <a:gdLst>
                <a:gd name="T0" fmla="*/ 37 w 247"/>
                <a:gd name="T1" fmla="*/ 0 h 143"/>
                <a:gd name="T2" fmla="*/ 34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2 w 247"/>
                <a:gd name="T9" fmla="*/ 66 h 143"/>
                <a:gd name="T10" fmla="*/ 209 w 247"/>
                <a:gd name="T11" fmla="*/ 0 h 143"/>
                <a:gd name="T12" fmla="*/ 37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7" y="0"/>
                  </a:moveTo>
                  <a:cubicBezTo>
                    <a:pt x="39" y="27"/>
                    <a:pt x="37" y="50"/>
                    <a:pt x="34" y="66"/>
                  </a:cubicBezTo>
                  <a:cubicBezTo>
                    <a:pt x="27" y="109"/>
                    <a:pt x="9" y="132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7" y="132"/>
                    <a:pt x="219" y="109"/>
                    <a:pt x="212" y="66"/>
                  </a:cubicBezTo>
                  <a:cubicBezTo>
                    <a:pt x="210" y="50"/>
                    <a:pt x="208" y="27"/>
                    <a:pt x="209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4318" y="1098"/>
              <a:ext cx="537" cy="45"/>
            </a:xfrm>
            <a:custGeom>
              <a:avLst/>
              <a:gdLst>
                <a:gd name="T0" fmla="*/ 344 w 358"/>
                <a:gd name="T1" fmla="*/ 0 h 30"/>
                <a:gd name="T2" fmla="*/ 14 w 358"/>
                <a:gd name="T3" fmla="*/ 0 h 30"/>
                <a:gd name="T4" fmla="*/ 0 w 358"/>
                <a:gd name="T5" fmla="*/ 15 h 30"/>
                <a:gd name="T6" fmla="*/ 14 w 358"/>
                <a:gd name="T7" fmla="*/ 30 h 30"/>
                <a:gd name="T8" fmla="*/ 344 w 358"/>
                <a:gd name="T9" fmla="*/ 30 h 30"/>
                <a:gd name="T10" fmla="*/ 358 w 358"/>
                <a:gd name="T11" fmla="*/ 15 h 30"/>
                <a:gd name="T12" fmla="*/ 344 w 35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0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0"/>
                    <a:pt x="14" y="30"/>
                  </a:cubicBezTo>
                  <a:cubicBezTo>
                    <a:pt x="344" y="30"/>
                    <a:pt x="344" y="30"/>
                    <a:pt x="344" y="30"/>
                  </a:cubicBezTo>
                  <a:cubicBezTo>
                    <a:pt x="352" y="30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>
              <a:spLocks noEditPoints="1"/>
            </p:cNvSpPr>
            <p:nvPr/>
          </p:nvSpPr>
          <p:spPr bwMode="auto">
            <a:xfrm>
              <a:off x="4020" y="185"/>
              <a:ext cx="1148" cy="657"/>
            </a:xfrm>
            <a:custGeom>
              <a:avLst/>
              <a:gdLst>
                <a:gd name="T0" fmla="*/ 721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1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1 w 766"/>
                <a:gd name="T17" fmla="*/ 0 h 438"/>
                <a:gd name="T18" fmla="*/ 710 w 766"/>
                <a:gd name="T19" fmla="*/ 385 h 438"/>
                <a:gd name="T20" fmla="*/ 695 w 766"/>
                <a:gd name="T21" fmla="*/ 395 h 438"/>
                <a:gd name="T22" fmla="*/ 61 w 766"/>
                <a:gd name="T23" fmla="*/ 395 h 438"/>
                <a:gd name="T24" fmla="*/ 46 w 766"/>
                <a:gd name="T25" fmla="*/ 385 h 438"/>
                <a:gd name="T26" fmla="*/ 46 w 766"/>
                <a:gd name="T27" fmla="*/ 50 h 438"/>
                <a:gd name="T28" fmla="*/ 61 w 766"/>
                <a:gd name="T29" fmla="*/ 40 h 438"/>
                <a:gd name="T30" fmla="*/ 695 w 766"/>
                <a:gd name="T31" fmla="*/ 40 h 438"/>
                <a:gd name="T32" fmla="*/ 710 w 766"/>
                <a:gd name="T33" fmla="*/ 50 h 438"/>
                <a:gd name="T34" fmla="*/ 710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1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19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19" y="438"/>
                    <a:pt x="44" y="438"/>
                  </a:cubicBezTo>
                  <a:cubicBezTo>
                    <a:pt x="721" y="438"/>
                    <a:pt x="721" y="438"/>
                    <a:pt x="721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1" y="0"/>
                  </a:cubicBezTo>
                  <a:close/>
                  <a:moveTo>
                    <a:pt x="710" y="385"/>
                  </a:moveTo>
                  <a:cubicBezTo>
                    <a:pt x="710" y="391"/>
                    <a:pt x="704" y="395"/>
                    <a:pt x="695" y="395"/>
                  </a:cubicBezTo>
                  <a:cubicBezTo>
                    <a:pt x="61" y="395"/>
                    <a:pt x="61" y="395"/>
                    <a:pt x="61" y="395"/>
                  </a:cubicBezTo>
                  <a:cubicBezTo>
                    <a:pt x="53" y="395"/>
                    <a:pt x="46" y="391"/>
                    <a:pt x="46" y="385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4"/>
                    <a:pt x="53" y="40"/>
                    <a:pt x="61" y="40"/>
                  </a:cubicBezTo>
                  <a:cubicBezTo>
                    <a:pt x="695" y="40"/>
                    <a:pt x="695" y="40"/>
                    <a:pt x="695" y="40"/>
                  </a:cubicBezTo>
                  <a:cubicBezTo>
                    <a:pt x="704" y="40"/>
                    <a:pt x="710" y="44"/>
                    <a:pt x="710" y="50"/>
                  </a:cubicBezTo>
                  <a:lnTo>
                    <a:pt x="710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4089" y="245"/>
              <a:ext cx="995" cy="532"/>
            </a:xfrm>
            <a:custGeom>
              <a:avLst/>
              <a:gdLst>
                <a:gd name="T0" fmla="*/ 664 w 664"/>
                <a:gd name="T1" fmla="*/ 345 h 355"/>
                <a:gd name="T2" fmla="*/ 664 w 664"/>
                <a:gd name="T3" fmla="*/ 10 h 355"/>
                <a:gd name="T4" fmla="*/ 649 w 664"/>
                <a:gd name="T5" fmla="*/ 0 h 355"/>
                <a:gd name="T6" fmla="*/ 15 w 664"/>
                <a:gd name="T7" fmla="*/ 0 h 355"/>
                <a:gd name="T8" fmla="*/ 0 w 664"/>
                <a:gd name="T9" fmla="*/ 10 h 355"/>
                <a:gd name="T10" fmla="*/ 0 w 664"/>
                <a:gd name="T11" fmla="*/ 345 h 355"/>
                <a:gd name="T12" fmla="*/ 15 w 664"/>
                <a:gd name="T13" fmla="*/ 355 h 355"/>
                <a:gd name="T14" fmla="*/ 649 w 664"/>
                <a:gd name="T15" fmla="*/ 355 h 355"/>
                <a:gd name="T16" fmla="*/ 664 w 664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5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8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5"/>
                    <a:pt x="15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8" y="355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/>
            <p:nvPr/>
          </p:nvSpPr>
          <p:spPr bwMode="auto">
            <a:xfrm>
              <a:off x="4153" y="486"/>
              <a:ext cx="258" cy="242"/>
            </a:xfrm>
            <a:custGeom>
              <a:avLst/>
              <a:gdLst>
                <a:gd name="T0" fmla="*/ 258 w 258"/>
                <a:gd name="T1" fmla="*/ 18 h 242"/>
                <a:gd name="T2" fmla="*/ 17 w 258"/>
                <a:gd name="T3" fmla="*/ 242 h 242"/>
                <a:gd name="T4" fmla="*/ 0 w 258"/>
                <a:gd name="T5" fmla="*/ 224 h 242"/>
                <a:gd name="T6" fmla="*/ 242 w 258"/>
                <a:gd name="T7" fmla="*/ 0 h 242"/>
                <a:gd name="T8" fmla="*/ 258 w 258"/>
                <a:gd name="T9" fmla="*/ 18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8" h="242">
                  <a:moveTo>
                    <a:pt x="258" y="18"/>
                  </a:moveTo>
                  <a:lnTo>
                    <a:pt x="17" y="242"/>
                  </a:lnTo>
                  <a:lnTo>
                    <a:pt x="0" y="224"/>
                  </a:lnTo>
                  <a:lnTo>
                    <a:pt x="242" y="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4411" y="482"/>
              <a:ext cx="215" cy="129"/>
            </a:xfrm>
            <a:custGeom>
              <a:avLst/>
              <a:gdLst>
                <a:gd name="T0" fmla="*/ 204 w 215"/>
                <a:gd name="T1" fmla="*/ 129 h 129"/>
                <a:gd name="T2" fmla="*/ 0 w 215"/>
                <a:gd name="T3" fmla="*/ 22 h 129"/>
                <a:gd name="T4" fmla="*/ 12 w 215"/>
                <a:gd name="T5" fmla="*/ 0 h 129"/>
                <a:gd name="T6" fmla="*/ 215 w 215"/>
                <a:gd name="T7" fmla="*/ 106 h 129"/>
                <a:gd name="T8" fmla="*/ 204 w 215"/>
                <a:gd name="T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5" h="129">
                  <a:moveTo>
                    <a:pt x="204" y="129"/>
                  </a:moveTo>
                  <a:lnTo>
                    <a:pt x="0" y="22"/>
                  </a:lnTo>
                  <a:lnTo>
                    <a:pt x="12" y="0"/>
                  </a:lnTo>
                  <a:lnTo>
                    <a:pt x="215" y="106"/>
                  </a:lnTo>
                  <a:lnTo>
                    <a:pt x="204" y="129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4847" y="342"/>
              <a:ext cx="176" cy="185"/>
            </a:xfrm>
            <a:custGeom>
              <a:avLst/>
              <a:gdLst>
                <a:gd name="T0" fmla="*/ 158 w 176"/>
                <a:gd name="T1" fmla="*/ 185 h 185"/>
                <a:gd name="T2" fmla="*/ 0 w 176"/>
                <a:gd name="T3" fmla="*/ 17 h 185"/>
                <a:gd name="T4" fmla="*/ 18 w 176"/>
                <a:gd name="T5" fmla="*/ 0 h 185"/>
                <a:gd name="T6" fmla="*/ 176 w 176"/>
                <a:gd name="T7" fmla="*/ 168 h 185"/>
                <a:gd name="T8" fmla="*/ 158 w 176"/>
                <a:gd name="T9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85">
                  <a:moveTo>
                    <a:pt x="158" y="185"/>
                  </a:moveTo>
                  <a:lnTo>
                    <a:pt x="0" y="17"/>
                  </a:lnTo>
                  <a:lnTo>
                    <a:pt x="18" y="0"/>
                  </a:lnTo>
                  <a:lnTo>
                    <a:pt x="176" y="168"/>
                  </a:lnTo>
                  <a:lnTo>
                    <a:pt x="158" y="1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/>
            <p:nvPr/>
          </p:nvSpPr>
          <p:spPr bwMode="auto">
            <a:xfrm>
              <a:off x="4596" y="333"/>
              <a:ext cx="277" cy="278"/>
            </a:xfrm>
            <a:custGeom>
              <a:avLst/>
              <a:gdLst>
                <a:gd name="T0" fmla="*/ 277 w 277"/>
                <a:gd name="T1" fmla="*/ 17 h 278"/>
                <a:gd name="T2" fmla="*/ 18 w 277"/>
                <a:gd name="T3" fmla="*/ 278 h 278"/>
                <a:gd name="T4" fmla="*/ 0 w 277"/>
                <a:gd name="T5" fmla="*/ 260 h 278"/>
                <a:gd name="T6" fmla="*/ 259 w 277"/>
                <a:gd name="T7" fmla="*/ 0 h 278"/>
                <a:gd name="T8" fmla="*/ 277 w 277"/>
                <a:gd name="T9" fmla="*/ 1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7" h="278">
                  <a:moveTo>
                    <a:pt x="277" y="17"/>
                  </a:moveTo>
                  <a:lnTo>
                    <a:pt x="18" y="278"/>
                  </a:lnTo>
                  <a:lnTo>
                    <a:pt x="0" y="260"/>
                  </a:lnTo>
                  <a:lnTo>
                    <a:pt x="259" y="0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Oval 72"/>
            <p:cNvSpPr>
              <a:spLocks noChangeArrowheads="1"/>
            </p:cNvSpPr>
            <p:nvPr/>
          </p:nvSpPr>
          <p:spPr bwMode="auto">
            <a:xfrm>
              <a:off x="4368" y="453"/>
              <a:ext cx="76" cy="7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4360" y="444"/>
              <a:ext cx="92" cy="90"/>
            </a:xfrm>
            <a:custGeom>
              <a:avLst/>
              <a:gdLst>
                <a:gd name="T0" fmla="*/ 30 w 61"/>
                <a:gd name="T1" fmla="*/ 60 h 60"/>
                <a:gd name="T2" fmla="*/ 0 w 61"/>
                <a:gd name="T3" fmla="*/ 30 h 60"/>
                <a:gd name="T4" fmla="*/ 30 w 61"/>
                <a:gd name="T5" fmla="*/ 0 h 60"/>
                <a:gd name="T6" fmla="*/ 61 w 61"/>
                <a:gd name="T7" fmla="*/ 30 h 60"/>
                <a:gd name="T8" fmla="*/ 30 w 61"/>
                <a:gd name="T9" fmla="*/ 60 h 60"/>
                <a:gd name="T10" fmla="*/ 30 w 61"/>
                <a:gd name="T11" fmla="*/ 11 h 60"/>
                <a:gd name="T12" fmla="*/ 10 w 61"/>
                <a:gd name="T13" fmla="*/ 30 h 60"/>
                <a:gd name="T14" fmla="*/ 30 w 61"/>
                <a:gd name="T15" fmla="*/ 50 h 60"/>
                <a:gd name="T16" fmla="*/ 51 w 61"/>
                <a:gd name="T17" fmla="*/ 30 h 60"/>
                <a:gd name="T18" fmla="*/ 30 w 61"/>
                <a:gd name="T19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30" y="60"/>
                  </a:moveTo>
                  <a:cubicBezTo>
                    <a:pt x="14" y="60"/>
                    <a:pt x="0" y="47"/>
                    <a:pt x="0" y="30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47" y="0"/>
                    <a:pt x="61" y="14"/>
                    <a:pt x="61" y="30"/>
                  </a:cubicBezTo>
                  <a:cubicBezTo>
                    <a:pt x="61" y="47"/>
                    <a:pt x="47" y="60"/>
                    <a:pt x="30" y="60"/>
                  </a:cubicBezTo>
                  <a:close/>
                  <a:moveTo>
                    <a:pt x="30" y="11"/>
                  </a:moveTo>
                  <a:cubicBezTo>
                    <a:pt x="19" y="11"/>
                    <a:pt x="10" y="19"/>
                    <a:pt x="10" y="30"/>
                  </a:cubicBezTo>
                  <a:cubicBezTo>
                    <a:pt x="10" y="41"/>
                    <a:pt x="19" y="50"/>
                    <a:pt x="30" y="50"/>
                  </a:cubicBezTo>
                  <a:cubicBezTo>
                    <a:pt x="42" y="50"/>
                    <a:pt x="51" y="41"/>
                    <a:pt x="51" y="30"/>
                  </a:cubicBezTo>
                  <a:cubicBezTo>
                    <a:pt x="51" y="19"/>
                    <a:pt x="42" y="11"/>
                    <a:pt x="30" y="11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Oval 74"/>
            <p:cNvSpPr>
              <a:spLocks noChangeArrowheads="1"/>
            </p:cNvSpPr>
            <p:nvPr/>
          </p:nvSpPr>
          <p:spPr bwMode="auto">
            <a:xfrm>
              <a:off x="4123" y="683"/>
              <a:ext cx="77" cy="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EditPoints="1"/>
            </p:cNvSpPr>
            <p:nvPr/>
          </p:nvSpPr>
          <p:spPr bwMode="auto">
            <a:xfrm>
              <a:off x="4116" y="675"/>
              <a:ext cx="91" cy="90"/>
            </a:xfrm>
            <a:custGeom>
              <a:avLst/>
              <a:gdLst>
                <a:gd name="T0" fmla="*/ 31 w 61"/>
                <a:gd name="T1" fmla="*/ 60 h 60"/>
                <a:gd name="T2" fmla="*/ 0 w 61"/>
                <a:gd name="T3" fmla="*/ 30 h 60"/>
                <a:gd name="T4" fmla="*/ 31 w 61"/>
                <a:gd name="T5" fmla="*/ 0 h 60"/>
                <a:gd name="T6" fmla="*/ 61 w 61"/>
                <a:gd name="T7" fmla="*/ 30 h 60"/>
                <a:gd name="T8" fmla="*/ 31 w 61"/>
                <a:gd name="T9" fmla="*/ 60 h 60"/>
                <a:gd name="T10" fmla="*/ 31 w 61"/>
                <a:gd name="T11" fmla="*/ 10 h 60"/>
                <a:gd name="T12" fmla="*/ 10 w 61"/>
                <a:gd name="T13" fmla="*/ 30 h 60"/>
                <a:gd name="T14" fmla="*/ 31 w 61"/>
                <a:gd name="T15" fmla="*/ 50 h 60"/>
                <a:gd name="T16" fmla="*/ 51 w 61"/>
                <a:gd name="T17" fmla="*/ 30 h 60"/>
                <a:gd name="T18" fmla="*/ 31 w 61"/>
                <a:gd name="T19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31" y="60"/>
                  </a:moveTo>
                  <a:cubicBezTo>
                    <a:pt x="14" y="60"/>
                    <a:pt x="0" y="46"/>
                    <a:pt x="0" y="30"/>
                  </a:cubicBezTo>
                  <a:cubicBezTo>
                    <a:pt x="0" y="13"/>
                    <a:pt x="14" y="0"/>
                    <a:pt x="31" y="0"/>
                  </a:cubicBezTo>
                  <a:cubicBezTo>
                    <a:pt x="47" y="0"/>
                    <a:pt x="61" y="13"/>
                    <a:pt x="61" y="30"/>
                  </a:cubicBezTo>
                  <a:cubicBezTo>
                    <a:pt x="61" y="46"/>
                    <a:pt x="47" y="60"/>
                    <a:pt x="31" y="60"/>
                  </a:cubicBezTo>
                  <a:close/>
                  <a:moveTo>
                    <a:pt x="31" y="10"/>
                  </a:moveTo>
                  <a:cubicBezTo>
                    <a:pt x="19" y="10"/>
                    <a:pt x="10" y="19"/>
                    <a:pt x="10" y="30"/>
                  </a:cubicBezTo>
                  <a:cubicBezTo>
                    <a:pt x="10" y="41"/>
                    <a:pt x="19" y="50"/>
                    <a:pt x="31" y="50"/>
                  </a:cubicBezTo>
                  <a:cubicBezTo>
                    <a:pt x="42" y="50"/>
                    <a:pt x="51" y="41"/>
                    <a:pt x="51" y="30"/>
                  </a:cubicBezTo>
                  <a:cubicBezTo>
                    <a:pt x="51" y="19"/>
                    <a:pt x="42" y="10"/>
                    <a:pt x="31" y="1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Oval 76"/>
            <p:cNvSpPr>
              <a:spLocks noChangeArrowheads="1"/>
            </p:cNvSpPr>
            <p:nvPr/>
          </p:nvSpPr>
          <p:spPr bwMode="auto">
            <a:xfrm>
              <a:off x="4572" y="552"/>
              <a:ext cx="75" cy="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>
              <a:spLocks noEditPoints="1"/>
            </p:cNvSpPr>
            <p:nvPr/>
          </p:nvSpPr>
          <p:spPr bwMode="auto">
            <a:xfrm>
              <a:off x="4564" y="545"/>
              <a:ext cx="90" cy="90"/>
            </a:xfrm>
            <a:custGeom>
              <a:avLst/>
              <a:gdLst>
                <a:gd name="T0" fmla="*/ 30 w 60"/>
                <a:gd name="T1" fmla="*/ 60 h 60"/>
                <a:gd name="T2" fmla="*/ 0 w 60"/>
                <a:gd name="T3" fmla="*/ 30 h 60"/>
                <a:gd name="T4" fmla="*/ 30 w 60"/>
                <a:gd name="T5" fmla="*/ 0 h 60"/>
                <a:gd name="T6" fmla="*/ 60 w 60"/>
                <a:gd name="T7" fmla="*/ 30 h 60"/>
                <a:gd name="T8" fmla="*/ 30 w 60"/>
                <a:gd name="T9" fmla="*/ 60 h 60"/>
                <a:gd name="T10" fmla="*/ 30 w 60"/>
                <a:gd name="T11" fmla="*/ 10 h 60"/>
                <a:gd name="T12" fmla="*/ 10 w 60"/>
                <a:gd name="T13" fmla="*/ 30 h 60"/>
                <a:gd name="T14" fmla="*/ 30 w 60"/>
                <a:gd name="T15" fmla="*/ 50 h 60"/>
                <a:gd name="T16" fmla="*/ 50 w 60"/>
                <a:gd name="T17" fmla="*/ 30 h 60"/>
                <a:gd name="T18" fmla="*/ 30 w 60"/>
                <a:gd name="T19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30" y="60"/>
                  </a:moveTo>
                  <a:cubicBezTo>
                    <a:pt x="13" y="60"/>
                    <a:pt x="0" y="47"/>
                    <a:pt x="0" y="30"/>
                  </a:cubicBezTo>
                  <a:cubicBezTo>
                    <a:pt x="0" y="13"/>
                    <a:pt x="13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ubicBezTo>
                    <a:pt x="60" y="47"/>
                    <a:pt x="47" y="60"/>
                    <a:pt x="30" y="60"/>
                  </a:cubicBezTo>
                  <a:close/>
                  <a:moveTo>
                    <a:pt x="30" y="10"/>
                  </a:moveTo>
                  <a:cubicBezTo>
                    <a:pt x="19" y="10"/>
                    <a:pt x="10" y="19"/>
                    <a:pt x="10" y="30"/>
                  </a:cubicBezTo>
                  <a:cubicBezTo>
                    <a:pt x="10" y="41"/>
                    <a:pt x="19" y="50"/>
                    <a:pt x="30" y="50"/>
                  </a:cubicBezTo>
                  <a:cubicBezTo>
                    <a:pt x="41" y="50"/>
                    <a:pt x="50" y="41"/>
                    <a:pt x="50" y="30"/>
                  </a:cubicBezTo>
                  <a:cubicBezTo>
                    <a:pt x="50" y="19"/>
                    <a:pt x="41" y="10"/>
                    <a:pt x="30" y="1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Oval 78"/>
            <p:cNvSpPr>
              <a:spLocks noChangeArrowheads="1"/>
            </p:cNvSpPr>
            <p:nvPr/>
          </p:nvSpPr>
          <p:spPr bwMode="auto">
            <a:xfrm>
              <a:off x="4817" y="317"/>
              <a:ext cx="75" cy="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>
              <a:spLocks noEditPoints="1"/>
            </p:cNvSpPr>
            <p:nvPr/>
          </p:nvSpPr>
          <p:spPr bwMode="auto">
            <a:xfrm>
              <a:off x="4810" y="309"/>
              <a:ext cx="91" cy="90"/>
            </a:xfrm>
            <a:custGeom>
              <a:avLst/>
              <a:gdLst>
                <a:gd name="T0" fmla="*/ 30 w 61"/>
                <a:gd name="T1" fmla="*/ 60 h 60"/>
                <a:gd name="T2" fmla="*/ 0 w 61"/>
                <a:gd name="T3" fmla="*/ 30 h 60"/>
                <a:gd name="T4" fmla="*/ 30 w 61"/>
                <a:gd name="T5" fmla="*/ 0 h 60"/>
                <a:gd name="T6" fmla="*/ 61 w 61"/>
                <a:gd name="T7" fmla="*/ 30 h 60"/>
                <a:gd name="T8" fmla="*/ 30 w 61"/>
                <a:gd name="T9" fmla="*/ 60 h 60"/>
                <a:gd name="T10" fmla="*/ 30 w 61"/>
                <a:gd name="T11" fmla="*/ 10 h 60"/>
                <a:gd name="T12" fmla="*/ 10 w 61"/>
                <a:gd name="T13" fmla="*/ 30 h 60"/>
                <a:gd name="T14" fmla="*/ 30 w 61"/>
                <a:gd name="T15" fmla="*/ 50 h 60"/>
                <a:gd name="T16" fmla="*/ 50 w 61"/>
                <a:gd name="T17" fmla="*/ 30 h 60"/>
                <a:gd name="T18" fmla="*/ 30 w 61"/>
                <a:gd name="T19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30" y="60"/>
                  </a:moveTo>
                  <a:cubicBezTo>
                    <a:pt x="13" y="60"/>
                    <a:pt x="0" y="46"/>
                    <a:pt x="0" y="30"/>
                  </a:cubicBezTo>
                  <a:cubicBezTo>
                    <a:pt x="0" y="13"/>
                    <a:pt x="13" y="0"/>
                    <a:pt x="30" y="0"/>
                  </a:cubicBezTo>
                  <a:cubicBezTo>
                    <a:pt x="47" y="0"/>
                    <a:pt x="61" y="13"/>
                    <a:pt x="61" y="30"/>
                  </a:cubicBezTo>
                  <a:cubicBezTo>
                    <a:pt x="61" y="46"/>
                    <a:pt x="47" y="60"/>
                    <a:pt x="30" y="60"/>
                  </a:cubicBezTo>
                  <a:close/>
                  <a:moveTo>
                    <a:pt x="30" y="10"/>
                  </a:moveTo>
                  <a:cubicBezTo>
                    <a:pt x="19" y="10"/>
                    <a:pt x="10" y="19"/>
                    <a:pt x="10" y="30"/>
                  </a:cubicBezTo>
                  <a:cubicBezTo>
                    <a:pt x="10" y="41"/>
                    <a:pt x="19" y="50"/>
                    <a:pt x="30" y="50"/>
                  </a:cubicBezTo>
                  <a:cubicBezTo>
                    <a:pt x="41" y="50"/>
                    <a:pt x="50" y="41"/>
                    <a:pt x="50" y="30"/>
                  </a:cubicBezTo>
                  <a:cubicBezTo>
                    <a:pt x="50" y="19"/>
                    <a:pt x="41" y="10"/>
                    <a:pt x="30" y="1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Oval 80"/>
            <p:cNvSpPr>
              <a:spLocks noChangeArrowheads="1"/>
            </p:cNvSpPr>
            <p:nvPr/>
          </p:nvSpPr>
          <p:spPr bwMode="auto">
            <a:xfrm>
              <a:off x="4978" y="482"/>
              <a:ext cx="76" cy="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4970" y="474"/>
              <a:ext cx="92" cy="90"/>
            </a:xfrm>
            <a:custGeom>
              <a:avLst/>
              <a:gdLst>
                <a:gd name="T0" fmla="*/ 31 w 61"/>
                <a:gd name="T1" fmla="*/ 60 h 60"/>
                <a:gd name="T2" fmla="*/ 0 w 61"/>
                <a:gd name="T3" fmla="*/ 30 h 60"/>
                <a:gd name="T4" fmla="*/ 31 w 61"/>
                <a:gd name="T5" fmla="*/ 0 h 60"/>
                <a:gd name="T6" fmla="*/ 61 w 61"/>
                <a:gd name="T7" fmla="*/ 30 h 60"/>
                <a:gd name="T8" fmla="*/ 31 w 61"/>
                <a:gd name="T9" fmla="*/ 60 h 60"/>
                <a:gd name="T10" fmla="*/ 31 w 61"/>
                <a:gd name="T11" fmla="*/ 10 h 60"/>
                <a:gd name="T12" fmla="*/ 10 w 61"/>
                <a:gd name="T13" fmla="*/ 30 h 60"/>
                <a:gd name="T14" fmla="*/ 31 w 61"/>
                <a:gd name="T15" fmla="*/ 50 h 60"/>
                <a:gd name="T16" fmla="*/ 51 w 61"/>
                <a:gd name="T17" fmla="*/ 30 h 60"/>
                <a:gd name="T18" fmla="*/ 31 w 61"/>
                <a:gd name="T19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31" y="60"/>
                  </a:moveTo>
                  <a:cubicBezTo>
                    <a:pt x="14" y="60"/>
                    <a:pt x="0" y="47"/>
                    <a:pt x="0" y="30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7" y="0"/>
                    <a:pt x="61" y="14"/>
                    <a:pt x="61" y="30"/>
                  </a:cubicBezTo>
                  <a:cubicBezTo>
                    <a:pt x="61" y="47"/>
                    <a:pt x="47" y="60"/>
                    <a:pt x="31" y="60"/>
                  </a:cubicBezTo>
                  <a:close/>
                  <a:moveTo>
                    <a:pt x="31" y="10"/>
                  </a:moveTo>
                  <a:cubicBezTo>
                    <a:pt x="19" y="10"/>
                    <a:pt x="10" y="19"/>
                    <a:pt x="10" y="30"/>
                  </a:cubicBezTo>
                  <a:cubicBezTo>
                    <a:pt x="10" y="41"/>
                    <a:pt x="19" y="50"/>
                    <a:pt x="31" y="50"/>
                  </a:cubicBezTo>
                  <a:cubicBezTo>
                    <a:pt x="42" y="50"/>
                    <a:pt x="51" y="41"/>
                    <a:pt x="51" y="30"/>
                  </a:cubicBezTo>
                  <a:cubicBezTo>
                    <a:pt x="51" y="19"/>
                    <a:pt x="42" y="10"/>
                    <a:pt x="31" y="1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/>
            <p:nvPr/>
          </p:nvSpPr>
          <p:spPr bwMode="auto">
            <a:xfrm>
              <a:off x="2894" y="3853"/>
              <a:ext cx="369" cy="214"/>
            </a:xfrm>
            <a:custGeom>
              <a:avLst/>
              <a:gdLst>
                <a:gd name="T0" fmla="*/ 37 w 246"/>
                <a:gd name="T1" fmla="*/ 0 h 143"/>
                <a:gd name="T2" fmla="*/ 34 w 246"/>
                <a:gd name="T3" fmla="*/ 66 h 143"/>
                <a:gd name="T4" fmla="*/ 0 w 246"/>
                <a:gd name="T5" fmla="*/ 143 h 143"/>
                <a:gd name="T6" fmla="*/ 246 w 246"/>
                <a:gd name="T7" fmla="*/ 143 h 143"/>
                <a:gd name="T8" fmla="*/ 212 w 246"/>
                <a:gd name="T9" fmla="*/ 66 h 143"/>
                <a:gd name="T10" fmla="*/ 209 w 246"/>
                <a:gd name="T11" fmla="*/ 0 h 143"/>
                <a:gd name="T12" fmla="*/ 37 w 246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143">
                  <a:moveTo>
                    <a:pt x="37" y="0"/>
                  </a:moveTo>
                  <a:cubicBezTo>
                    <a:pt x="39" y="27"/>
                    <a:pt x="37" y="51"/>
                    <a:pt x="34" y="66"/>
                  </a:cubicBezTo>
                  <a:cubicBezTo>
                    <a:pt x="27" y="109"/>
                    <a:pt x="9" y="133"/>
                    <a:pt x="0" y="143"/>
                  </a:cubicBezTo>
                  <a:cubicBezTo>
                    <a:pt x="246" y="143"/>
                    <a:pt x="246" y="143"/>
                    <a:pt x="246" y="143"/>
                  </a:cubicBezTo>
                  <a:cubicBezTo>
                    <a:pt x="237" y="133"/>
                    <a:pt x="219" y="109"/>
                    <a:pt x="212" y="66"/>
                  </a:cubicBezTo>
                  <a:cubicBezTo>
                    <a:pt x="209" y="51"/>
                    <a:pt x="207" y="27"/>
                    <a:pt x="209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/>
            <p:nvPr/>
          </p:nvSpPr>
          <p:spPr bwMode="auto">
            <a:xfrm>
              <a:off x="2810" y="4088"/>
              <a:ext cx="537" cy="47"/>
            </a:xfrm>
            <a:custGeom>
              <a:avLst/>
              <a:gdLst>
                <a:gd name="T0" fmla="*/ 344 w 358"/>
                <a:gd name="T1" fmla="*/ 0 h 31"/>
                <a:gd name="T2" fmla="*/ 14 w 358"/>
                <a:gd name="T3" fmla="*/ 0 h 31"/>
                <a:gd name="T4" fmla="*/ 0 w 358"/>
                <a:gd name="T5" fmla="*/ 15 h 31"/>
                <a:gd name="T6" fmla="*/ 14 w 358"/>
                <a:gd name="T7" fmla="*/ 31 h 31"/>
                <a:gd name="T8" fmla="*/ 344 w 358"/>
                <a:gd name="T9" fmla="*/ 31 h 31"/>
                <a:gd name="T10" fmla="*/ 358 w 358"/>
                <a:gd name="T11" fmla="*/ 15 h 31"/>
                <a:gd name="T12" fmla="*/ 344 w 358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1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1"/>
                    <a:pt x="14" y="31"/>
                  </a:cubicBezTo>
                  <a:cubicBezTo>
                    <a:pt x="344" y="31"/>
                    <a:pt x="344" y="31"/>
                    <a:pt x="344" y="31"/>
                  </a:cubicBezTo>
                  <a:cubicBezTo>
                    <a:pt x="352" y="31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2510" y="3175"/>
              <a:ext cx="1149" cy="657"/>
            </a:xfrm>
            <a:custGeom>
              <a:avLst/>
              <a:gdLst>
                <a:gd name="T0" fmla="*/ 722 w 766"/>
                <a:gd name="T1" fmla="*/ 0 h 438"/>
                <a:gd name="T2" fmla="*/ 45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5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6 w 766"/>
                <a:gd name="T21" fmla="*/ 396 h 438"/>
                <a:gd name="T22" fmla="*/ 62 w 766"/>
                <a:gd name="T23" fmla="*/ 396 h 438"/>
                <a:gd name="T24" fmla="*/ 47 w 766"/>
                <a:gd name="T25" fmla="*/ 385 h 438"/>
                <a:gd name="T26" fmla="*/ 47 w 766"/>
                <a:gd name="T27" fmla="*/ 50 h 438"/>
                <a:gd name="T28" fmla="*/ 62 w 766"/>
                <a:gd name="T29" fmla="*/ 40 h 438"/>
                <a:gd name="T30" fmla="*/ 696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5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7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7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6"/>
                    <a:pt x="696" y="396"/>
                  </a:cubicBezTo>
                  <a:cubicBezTo>
                    <a:pt x="62" y="396"/>
                    <a:pt x="62" y="396"/>
                    <a:pt x="62" y="396"/>
                  </a:cubicBezTo>
                  <a:cubicBezTo>
                    <a:pt x="54" y="396"/>
                    <a:pt x="47" y="391"/>
                    <a:pt x="47" y="385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4"/>
                    <a:pt x="54" y="40"/>
                    <a:pt x="62" y="40"/>
                  </a:cubicBezTo>
                  <a:cubicBezTo>
                    <a:pt x="696" y="40"/>
                    <a:pt x="696" y="40"/>
                    <a:pt x="696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/>
            <p:nvPr/>
          </p:nvSpPr>
          <p:spPr bwMode="auto">
            <a:xfrm>
              <a:off x="2581" y="3235"/>
              <a:ext cx="995" cy="534"/>
            </a:xfrm>
            <a:custGeom>
              <a:avLst/>
              <a:gdLst>
                <a:gd name="T0" fmla="*/ 664 w 664"/>
                <a:gd name="T1" fmla="*/ 345 h 356"/>
                <a:gd name="T2" fmla="*/ 664 w 664"/>
                <a:gd name="T3" fmla="*/ 10 h 356"/>
                <a:gd name="T4" fmla="*/ 649 w 664"/>
                <a:gd name="T5" fmla="*/ 0 h 356"/>
                <a:gd name="T6" fmla="*/ 15 w 664"/>
                <a:gd name="T7" fmla="*/ 0 h 356"/>
                <a:gd name="T8" fmla="*/ 0 w 664"/>
                <a:gd name="T9" fmla="*/ 10 h 356"/>
                <a:gd name="T10" fmla="*/ 0 w 664"/>
                <a:gd name="T11" fmla="*/ 345 h 356"/>
                <a:gd name="T12" fmla="*/ 15 w 664"/>
                <a:gd name="T13" fmla="*/ 356 h 356"/>
                <a:gd name="T14" fmla="*/ 649 w 664"/>
                <a:gd name="T15" fmla="*/ 356 h 356"/>
                <a:gd name="T16" fmla="*/ 664 w 664"/>
                <a:gd name="T17" fmla="*/ 34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6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7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6"/>
                    <a:pt x="15" y="356"/>
                  </a:cubicBezTo>
                  <a:cubicBezTo>
                    <a:pt x="649" y="356"/>
                    <a:pt x="649" y="356"/>
                    <a:pt x="649" y="356"/>
                  </a:cubicBezTo>
                  <a:cubicBezTo>
                    <a:pt x="657" y="356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/>
            <p:nvPr/>
          </p:nvSpPr>
          <p:spPr bwMode="auto">
            <a:xfrm>
              <a:off x="3248" y="3369"/>
              <a:ext cx="123" cy="336"/>
            </a:xfrm>
            <a:custGeom>
              <a:avLst/>
              <a:gdLst>
                <a:gd name="T0" fmla="*/ 82 w 82"/>
                <a:gd name="T1" fmla="*/ 220 h 224"/>
                <a:gd name="T2" fmla="*/ 82 w 82"/>
                <a:gd name="T3" fmla="*/ 109 h 224"/>
                <a:gd name="T4" fmla="*/ 82 w 82"/>
                <a:gd name="T5" fmla="*/ 31 h 224"/>
                <a:gd name="T6" fmla="*/ 41 w 82"/>
                <a:gd name="T7" fmla="*/ 0 h 224"/>
                <a:gd name="T8" fmla="*/ 0 w 82"/>
                <a:gd name="T9" fmla="*/ 31 h 224"/>
                <a:gd name="T10" fmla="*/ 0 w 82"/>
                <a:gd name="T11" fmla="*/ 145 h 224"/>
                <a:gd name="T12" fmla="*/ 0 w 82"/>
                <a:gd name="T13" fmla="*/ 218 h 224"/>
                <a:gd name="T14" fmla="*/ 0 w 82"/>
                <a:gd name="T15" fmla="*/ 224 h 224"/>
                <a:gd name="T16" fmla="*/ 82 w 82"/>
                <a:gd name="T17" fmla="*/ 224 h 224"/>
                <a:gd name="T18" fmla="*/ 82 w 82"/>
                <a:gd name="T19" fmla="*/ 22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224">
                  <a:moveTo>
                    <a:pt x="82" y="220"/>
                  </a:moveTo>
                  <a:cubicBezTo>
                    <a:pt x="82" y="109"/>
                    <a:pt x="82" y="109"/>
                    <a:pt x="82" y="109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2" y="8"/>
                    <a:pt x="60" y="0"/>
                    <a:pt x="41" y="0"/>
                  </a:cubicBezTo>
                  <a:cubicBezTo>
                    <a:pt x="22" y="0"/>
                    <a:pt x="0" y="8"/>
                    <a:pt x="0" y="31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20"/>
                    <a:pt x="0" y="222"/>
                    <a:pt x="0" y="224"/>
                  </a:cubicBezTo>
                  <a:cubicBezTo>
                    <a:pt x="82" y="224"/>
                    <a:pt x="82" y="224"/>
                    <a:pt x="82" y="224"/>
                  </a:cubicBezTo>
                  <a:cubicBezTo>
                    <a:pt x="82" y="222"/>
                    <a:pt x="82" y="221"/>
                    <a:pt x="82" y="22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/>
            <p:nvPr/>
          </p:nvSpPr>
          <p:spPr bwMode="auto">
            <a:xfrm>
              <a:off x="3027" y="3474"/>
              <a:ext cx="125" cy="231"/>
            </a:xfrm>
            <a:custGeom>
              <a:avLst/>
              <a:gdLst>
                <a:gd name="T0" fmla="*/ 83 w 83"/>
                <a:gd name="T1" fmla="*/ 149 h 154"/>
                <a:gd name="T2" fmla="*/ 83 w 83"/>
                <a:gd name="T3" fmla="*/ 85 h 154"/>
                <a:gd name="T4" fmla="*/ 83 w 83"/>
                <a:gd name="T5" fmla="*/ 25 h 154"/>
                <a:gd name="T6" fmla="*/ 44 w 83"/>
                <a:gd name="T7" fmla="*/ 0 h 154"/>
                <a:gd name="T8" fmla="*/ 0 w 83"/>
                <a:gd name="T9" fmla="*/ 25 h 154"/>
                <a:gd name="T10" fmla="*/ 0 w 83"/>
                <a:gd name="T11" fmla="*/ 100 h 154"/>
                <a:gd name="T12" fmla="*/ 0 w 83"/>
                <a:gd name="T13" fmla="*/ 149 h 154"/>
                <a:gd name="T14" fmla="*/ 1 w 83"/>
                <a:gd name="T15" fmla="*/ 154 h 154"/>
                <a:gd name="T16" fmla="*/ 83 w 83"/>
                <a:gd name="T17" fmla="*/ 154 h 154"/>
                <a:gd name="T18" fmla="*/ 83 w 83"/>
                <a:gd name="T19" fmla="*/ 14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" h="154">
                  <a:moveTo>
                    <a:pt x="83" y="149"/>
                  </a:moveTo>
                  <a:cubicBezTo>
                    <a:pt x="83" y="85"/>
                    <a:pt x="83" y="85"/>
                    <a:pt x="83" y="8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3" y="9"/>
                    <a:pt x="67" y="0"/>
                    <a:pt x="44" y="0"/>
                  </a:cubicBezTo>
                  <a:cubicBezTo>
                    <a:pt x="21" y="0"/>
                    <a:pt x="0" y="9"/>
                    <a:pt x="0" y="25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51"/>
                    <a:pt x="1" y="152"/>
                    <a:pt x="1" y="154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2"/>
                    <a:pt x="83" y="151"/>
                    <a:pt x="83" y="149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/>
            <p:nvPr/>
          </p:nvSpPr>
          <p:spPr bwMode="auto">
            <a:xfrm>
              <a:off x="2814" y="3544"/>
              <a:ext cx="123" cy="161"/>
            </a:xfrm>
            <a:custGeom>
              <a:avLst/>
              <a:gdLst>
                <a:gd name="T0" fmla="*/ 82 w 82"/>
                <a:gd name="T1" fmla="*/ 107 h 107"/>
                <a:gd name="T2" fmla="*/ 82 w 82"/>
                <a:gd name="T3" fmla="*/ 62 h 107"/>
                <a:gd name="T4" fmla="*/ 82 w 82"/>
                <a:gd name="T5" fmla="*/ 20 h 107"/>
                <a:gd name="T6" fmla="*/ 41 w 82"/>
                <a:gd name="T7" fmla="*/ 0 h 107"/>
                <a:gd name="T8" fmla="*/ 0 w 82"/>
                <a:gd name="T9" fmla="*/ 20 h 107"/>
                <a:gd name="T10" fmla="*/ 0 w 82"/>
                <a:gd name="T11" fmla="*/ 67 h 107"/>
                <a:gd name="T12" fmla="*/ 0 w 82"/>
                <a:gd name="T13" fmla="*/ 107 h 107"/>
                <a:gd name="T14" fmla="*/ 0 w 82"/>
                <a:gd name="T15" fmla="*/ 107 h 107"/>
                <a:gd name="T16" fmla="*/ 82 w 82"/>
                <a:gd name="T17" fmla="*/ 107 h 107"/>
                <a:gd name="T18" fmla="*/ 82 w 82"/>
                <a:gd name="T1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07">
                  <a:moveTo>
                    <a:pt x="82" y="107"/>
                  </a:moveTo>
                  <a:cubicBezTo>
                    <a:pt x="82" y="62"/>
                    <a:pt x="82" y="62"/>
                    <a:pt x="82" y="6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9"/>
                    <a:pt x="64" y="0"/>
                    <a:pt x="41" y="0"/>
                  </a:cubicBezTo>
                  <a:cubicBezTo>
                    <a:pt x="18" y="0"/>
                    <a:pt x="0" y="9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2" y="107"/>
                    <a:pt x="82" y="107"/>
                    <a:pt x="82" y="107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2807" y="3520"/>
              <a:ext cx="196" cy="15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Rectangle 90"/>
            <p:cNvSpPr>
              <a:spLocks noChangeArrowheads="1"/>
            </p:cNvSpPr>
            <p:nvPr/>
          </p:nvSpPr>
          <p:spPr bwMode="auto">
            <a:xfrm>
              <a:off x="2984" y="3427"/>
              <a:ext cx="19" cy="108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Rectangle 91"/>
            <p:cNvSpPr>
              <a:spLocks noChangeArrowheads="1"/>
            </p:cNvSpPr>
            <p:nvPr/>
          </p:nvSpPr>
          <p:spPr bwMode="auto">
            <a:xfrm>
              <a:off x="2984" y="3427"/>
              <a:ext cx="234" cy="15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Rectangle 92"/>
            <p:cNvSpPr>
              <a:spLocks noChangeArrowheads="1"/>
            </p:cNvSpPr>
            <p:nvPr/>
          </p:nvSpPr>
          <p:spPr bwMode="auto">
            <a:xfrm>
              <a:off x="3198" y="3336"/>
              <a:ext cx="20" cy="106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/>
            <p:nvPr/>
          </p:nvSpPr>
          <p:spPr bwMode="auto">
            <a:xfrm>
              <a:off x="3186" y="3312"/>
              <a:ext cx="42" cy="28"/>
            </a:xfrm>
            <a:custGeom>
              <a:avLst/>
              <a:gdLst>
                <a:gd name="T0" fmla="*/ 42 w 42"/>
                <a:gd name="T1" fmla="*/ 28 h 28"/>
                <a:gd name="T2" fmla="*/ 0 w 42"/>
                <a:gd name="T3" fmla="*/ 28 h 28"/>
                <a:gd name="T4" fmla="*/ 21 w 42"/>
                <a:gd name="T5" fmla="*/ 0 h 28"/>
                <a:gd name="T6" fmla="*/ 42 w 42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28">
                  <a:moveTo>
                    <a:pt x="42" y="28"/>
                  </a:moveTo>
                  <a:lnTo>
                    <a:pt x="0" y="28"/>
                  </a:lnTo>
                  <a:lnTo>
                    <a:pt x="21" y="0"/>
                  </a:lnTo>
                  <a:lnTo>
                    <a:pt x="42" y="28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94"/>
            <p:cNvSpPr>
              <a:spLocks noChangeArrowheads="1"/>
            </p:cNvSpPr>
            <p:nvPr/>
          </p:nvSpPr>
          <p:spPr bwMode="auto">
            <a:xfrm>
              <a:off x="2726" y="3255"/>
              <a:ext cx="29" cy="487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Rectangle 95"/>
            <p:cNvSpPr>
              <a:spLocks noChangeArrowheads="1"/>
            </p:cNvSpPr>
            <p:nvPr/>
          </p:nvSpPr>
          <p:spPr bwMode="auto">
            <a:xfrm>
              <a:off x="2726" y="3721"/>
              <a:ext cx="705" cy="21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6"/>
            <p:cNvSpPr/>
            <p:nvPr/>
          </p:nvSpPr>
          <p:spPr bwMode="auto">
            <a:xfrm>
              <a:off x="2894" y="2358"/>
              <a:ext cx="369" cy="214"/>
            </a:xfrm>
            <a:custGeom>
              <a:avLst/>
              <a:gdLst>
                <a:gd name="T0" fmla="*/ 37 w 246"/>
                <a:gd name="T1" fmla="*/ 0 h 143"/>
                <a:gd name="T2" fmla="*/ 34 w 246"/>
                <a:gd name="T3" fmla="*/ 66 h 143"/>
                <a:gd name="T4" fmla="*/ 0 w 246"/>
                <a:gd name="T5" fmla="*/ 143 h 143"/>
                <a:gd name="T6" fmla="*/ 246 w 246"/>
                <a:gd name="T7" fmla="*/ 143 h 143"/>
                <a:gd name="T8" fmla="*/ 212 w 246"/>
                <a:gd name="T9" fmla="*/ 66 h 143"/>
                <a:gd name="T10" fmla="*/ 209 w 246"/>
                <a:gd name="T11" fmla="*/ 0 h 143"/>
                <a:gd name="T12" fmla="*/ 37 w 246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143">
                  <a:moveTo>
                    <a:pt x="37" y="0"/>
                  </a:moveTo>
                  <a:cubicBezTo>
                    <a:pt x="39" y="27"/>
                    <a:pt x="37" y="50"/>
                    <a:pt x="34" y="66"/>
                  </a:cubicBezTo>
                  <a:cubicBezTo>
                    <a:pt x="27" y="109"/>
                    <a:pt x="9" y="132"/>
                    <a:pt x="0" y="143"/>
                  </a:cubicBezTo>
                  <a:cubicBezTo>
                    <a:pt x="246" y="143"/>
                    <a:pt x="246" y="143"/>
                    <a:pt x="246" y="143"/>
                  </a:cubicBezTo>
                  <a:cubicBezTo>
                    <a:pt x="237" y="132"/>
                    <a:pt x="219" y="109"/>
                    <a:pt x="212" y="66"/>
                  </a:cubicBezTo>
                  <a:cubicBezTo>
                    <a:pt x="209" y="50"/>
                    <a:pt x="207" y="27"/>
                    <a:pt x="209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2810" y="2593"/>
              <a:ext cx="537" cy="45"/>
            </a:xfrm>
            <a:custGeom>
              <a:avLst/>
              <a:gdLst>
                <a:gd name="T0" fmla="*/ 344 w 358"/>
                <a:gd name="T1" fmla="*/ 0 h 30"/>
                <a:gd name="T2" fmla="*/ 14 w 358"/>
                <a:gd name="T3" fmla="*/ 0 h 30"/>
                <a:gd name="T4" fmla="*/ 0 w 358"/>
                <a:gd name="T5" fmla="*/ 15 h 30"/>
                <a:gd name="T6" fmla="*/ 14 w 358"/>
                <a:gd name="T7" fmla="*/ 30 h 30"/>
                <a:gd name="T8" fmla="*/ 344 w 358"/>
                <a:gd name="T9" fmla="*/ 30 h 30"/>
                <a:gd name="T10" fmla="*/ 358 w 358"/>
                <a:gd name="T11" fmla="*/ 15 h 30"/>
                <a:gd name="T12" fmla="*/ 344 w 35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0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0"/>
                    <a:pt x="14" y="30"/>
                  </a:cubicBezTo>
                  <a:cubicBezTo>
                    <a:pt x="344" y="30"/>
                    <a:pt x="344" y="30"/>
                    <a:pt x="344" y="30"/>
                  </a:cubicBezTo>
                  <a:cubicBezTo>
                    <a:pt x="352" y="30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2510" y="1680"/>
              <a:ext cx="1149" cy="657"/>
            </a:xfrm>
            <a:custGeom>
              <a:avLst/>
              <a:gdLst>
                <a:gd name="T0" fmla="*/ 722 w 766"/>
                <a:gd name="T1" fmla="*/ 0 h 438"/>
                <a:gd name="T2" fmla="*/ 45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5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6 w 766"/>
                <a:gd name="T21" fmla="*/ 395 h 438"/>
                <a:gd name="T22" fmla="*/ 62 w 766"/>
                <a:gd name="T23" fmla="*/ 395 h 438"/>
                <a:gd name="T24" fmla="*/ 47 w 766"/>
                <a:gd name="T25" fmla="*/ 385 h 438"/>
                <a:gd name="T26" fmla="*/ 47 w 766"/>
                <a:gd name="T27" fmla="*/ 50 h 438"/>
                <a:gd name="T28" fmla="*/ 62 w 766"/>
                <a:gd name="T29" fmla="*/ 40 h 438"/>
                <a:gd name="T30" fmla="*/ 696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5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7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7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5"/>
                    <a:pt x="696" y="395"/>
                  </a:cubicBezTo>
                  <a:cubicBezTo>
                    <a:pt x="62" y="395"/>
                    <a:pt x="62" y="395"/>
                    <a:pt x="62" y="395"/>
                  </a:cubicBezTo>
                  <a:cubicBezTo>
                    <a:pt x="54" y="395"/>
                    <a:pt x="47" y="391"/>
                    <a:pt x="47" y="385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4"/>
                    <a:pt x="54" y="40"/>
                    <a:pt x="62" y="40"/>
                  </a:cubicBezTo>
                  <a:cubicBezTo>
                    <a:pt x="696" y="40"/>
                    <a:pt x="696" y="40"/>
                    <a:pt x="696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/>
            <p:nvPr/>
          </p:nvSpPr>
          <p:spPr bwMode="auto">
            <a:xfrm>
              <a:off x="2581" y="1740"/>
              <a:ext cx="995" cy="532"/>
            </a:xfrm>
            <a:custGeom>
              <a:avLst/>
              <a:gdLst>
                <a:gd name="T0" fmla="*/ 664 w 664"/>
                <a:gd name="T1" fmla="*/ 345 h 355"/>
                <a:gd name="T2" fmla="*/ 664 w 664"/>
                <a:gd name="T3" fmla="*/ 10 h 355"/>
                <a:gd name="T4" fmla="*/ 649 w 664"/>
                <a:gd name="T5" fmla="*/ 0 h 355"/>
                <a:gd name="T6" fmla="*/ 15 w 664"/>
                <a:gd name="T7" fmla="*/ 0 h 355"/>
                <a:gd name="T8" fmla="*/ 0 w 664"/>
                <a:gd name="T9" fmla="*/ 10 h 355"/>
                <a:gd name="T10" fmla="*/ 0 w 664"/>
                <a:gd name="T11" fmla="*/ 345 h 355"/>
                <a:gd name="T12" fmla="*/ 15 w 664"/>
                <a:gd name="T13" fmla="*/ 355 h 355"/>
                <a:gd name="T14" fmla="*/ 649 w 664"/>
                <a:gd name="T15" fmla="*/ 355 h 355"/>
                <a:gd name="T16" fmla="*/ 664 w 664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5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7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5"/>
                    <a:pt x="15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7" y="355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3060" y="1787"/>
              <a:ext cx="468" cy="105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3060" y="1956"/>
              <a:ext cx="468" cy="105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3060" y="2125"/>
              <a:ext cx="468" cy="104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Rectangle 103"/>
            <p:cNvSpPr>
              <a:spLocks noChangeArrowheads="1"/>
            </p:cNvSpPr>
            <p:nvPr/>
          </p:nvSpPr>
          <p:spPr bwMode="auto">
            <a:xfrm>
              <a:off x="2629" y="1787"/>
              <a:ext cx="343" cy="442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/>
            <p:nvPr/>
          </p:nvSpPr>
          <p:spPr bwMode="auto">
            <a:xfrm>
              <a:off x="2894" y="863"/>
              <a:ext cx="369" cy="214"/>
            </a:xfrm>
            <a:custGeom>
              <a:avLst/>
              <a:gdLst>
                <a:gd name="T0" fmla="*/ 37 w 246"/>
                <a:gd name="T1" fmla="*/ 0 h 143"/>
                <a:gd name="T2" fmla="*/ 34 w 246"/>
                <a:gd name="T3" fmla="*/ 66 h 143"/>
                <a:gd name="T4" fmla="*/ 0 w 246"/>
                <a:gd name="T5" fmla="*/ 143 h 143"/>
                <a:gd name="T6" fmla="*/ 246 w 246"/>
                <a:gd name="T7" fmla="*/ 143 h 143"/>
                <a:gd name="T8" fmla="*/ 212 w 246"/>
                <a:gd name="T9" fmla="*/ 66 h 143"/>
                <a:gd name="T10" fmla="*/ 209 w 246"/>
                <a:gd name="T11" fmla="*/ 0 h 143"/>
                <a:gd name="T12" fmla="*/ 37 w 246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143">
                  <a:moveTo>
                    <a:pt x="37" y="0"/>
                  </a:moveTo>
                  <a:cubicBezTo>
                    <a:pt x="39" y="27"/>
                    <a:pt x="37" y="50"/>
                    <a:pt x="34" y="66"/>
                  </a:cubicBezTo>
                  <a:cubicBezTo>
                    <a:pt x="27" y="109"/>
                    <a:pt x="9" y="132"/>
                    <a:pt x="0" y="143"/>
                  </a:cubicBezTo>
                  <a:cubicBezTo>
                    <a:pt x="246" y="143"/>
                    <a:pt x="246" y="143"/>
                    <a:pt x="246" y="143"/>
                  </a:cubicBezTo>
                  <a:cubicBezTo>
                    <a:pt x="237" y="132"/>
                    <a:pt x="219" y="109"/>
                    <a:pt x="212" y="66"/>
                  </a:cubicBezTo>
                  <a:cubicBezTo>
                    <a:pt x="209" y="50"/>
                    <a:pt x="207" y="27"/>
                    <a:pt x="209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/>
            <p:nvPr/>
          </p:nvSpPr>
          <p:spPr bwMode="auto">
            <a:xfrm>
              <a:off x="2810" y="1098"/>
              <a:ext cx="537" cy="45"/>
            </a:xfrm>
            <a:custGeom>
              <a:avLst/>
              <a:gdLst>
                <a:gd name="T0" fmla="*/ 344 w 358"/>
                <a:gd name="T1" fmla="*/ 0 h 30"/>
                <a:gd name="T2" fmla="*/ 14 w 358"/>
                <a:gd name="T3" fmla="*/ 0 h 30"/>
                <a:gd name="T4" fmla="*/ 0 w 358"/>
                <a:gd name="T5" fmla="*/ 15 h 30"/>
                <a:gd name="T6" fmla="*/ 14 w 358"/>
                <a:gd name="T7" fmla="*/ 30 h 30"/>
                <a:gd name="T8" fmla="*/ 344 w 358"/>
                <a:gd name="T9" fmla="*/ 30 h 30"/>
                <a:gd name="T10" fmla="*/ 358 w 358"/>
                <a:gd name="T11" fmla="*/ 15 h 30"/>
                <a:gd name="T12" fmla="*/ 344 w 35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0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0"/>
                    <a:pt x="14" y="30"/>
                  </a:cubicBezTo>
                  <a:cubicBezTo>
                    <a:pt x="344" y="30"/>
                    <a:pt x="344" y="30"/>
                    <a:pt x="344" y="30"/>
                  </a:cubicBezTo>
                  <a:cubicBezTo>
                    <a:pt x="352" y="30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>
              <a:spLocks noEditPoints="1"/>
            </p:cNvSpPr>
            <p:nvPr/>
          </p:nvSpPr>
          <p:spPr bwMode="auto">
            <a:xfrm>
              <a:off x="2510" y="185"/>
              <a:ext cx="1149" cy="657"/>
            </a:xfrm>
            <a:custGeom>
              <a:avLst/>
              <a:gdLst>
                <a:gd name="T0" fmla="*/ 722 w 766"/>
                <a:gd name="T1" fmla="*/ 0 h 438"/>
                <a:gd name="T2" fmla="*/ 45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5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6 w 766"/>
                <a:gd name="T21" fmla="*/ 395 h 438"/>
                <a:gd name="T22" fmla="*/ 62 w 766"/>
                <a:gd name="T23" fmla="*/ 395 h 438"/>
                <a:gd name="T24" fmla="*/ 47 w 766"/>
                <a:gd name="T25" fmla="*/ 385 h 438"/>
                <a:gd name="T26" fmla="*/ 47 w 766"/>
                <a:gd name="T27" fmla="*/ 50 h 438"/>
                <a:gd name="T28" fmla="*/ 62 w 766"/>
                <a:gd name="T29" fmla="*/ 40 h 438"/>
                <a:gd name="T30" fmla="*/ 696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5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7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7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5"/>
                    <a:pt x="696" y="395"/>
                  </a:cubicBezTo>
                  <a:cubicBezTo>
                    <a:pt x="62" y="395"/>
                    <a:pt x="62" y="395"/>
                    <a:pt x="62" y="395"/>
                  </a:cubicBezTo>
                  <a:cubicBezTo>
                    <a:pt x="54" y="395"/>
                    <a:pt x="47" y="391"/>
                    <a:pt x="47" y="385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4"/>
                    <a:pt x="54" y="40"/>
                    <a:pt x="62" y="40"/>
                  </a:cubicBezTo>
                  <a:cubicBezTo>
                    <a:pt x="696" y="40"/>
                    <a:pt x="696" y="40"/>
                    <a:pt x="696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7"/>
            <p:cNvSpPr/>
            <p:nvPr/>
          </p:nvSpPr>
          <p:spPr bwMode="auto">
            <a:xfrm>
              <a:off x="2581" y="245"/>
              <a:ext cx="995" cy="532"/>
            </a:xfrm>
            <a:custGeom>
              <a:avLst/>
              <a:gdLst>
                <a:gd name="T0" fmla="*/ 664 w 664"/>
                <a:gd name="T1" fmla="*/ 345 h 355"/>
                <a:gd name="T2" fmla="*/ 664 w 664"/>
                <a:gd name="T3" fmla="*/ 10 h 355"/>
                <a:gd name="T4" fmla="*/ 649 w 664"/>
                <a:gd name="T5" fmla="*/ 0 h 355"/>
                <a:gd name="T6" fmla="*/ 15 w 664"/>
                <a:gd name="T7" fmla="*/ 0 h 355"/>
                <a:gd name="T8" fmla="*/ 0 w 664"/>
                <a:gd name="T9" fmla="*/ 10 h 355"/>
                <a:gd name="T10" fmla="*/ 0 w 664"/>
                <a:gd name="T11" fmla="*/ 345 h 355"/>
                <a:gd name="T12" fmla="*/ 15 w 664"/>
                <a:gd name="T13" fmla="*/ 355 h 355"/>
                <a:gd name="T14" fmla="*/ 649 w 664"/>
                <a:gd name="T15" fmla="*/ 355 h 355"/>
                <a:gd name="T16" fmla="*/ 664 w 664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5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7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7" y="355"/>
                    <a:pt x="15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7" y="355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8"/>
            <p:cNvSpPr/>
            <p:nvPr/>
          </p:nvSpPr>
          <p:spPr bwMode="auto">
            <a:xfrm>
              <a:off x="2870" y="261"/>
              <a:ext cx="430" cy="503"/>
            </a:xfrm>
            <a:custGeom>
              <a:avLst/>
              <a:gdLst>
                <a:gd name="T0" fmla="*/ 143 w 287"/>
                <a:gd name="T1" fmla="*/ 335 h 335"/>
                <a:gd name="T2" fmla="*/ 143 w 287"/>
                <a:gd name="T3" fmla="*/ 335 h 335"/>
                <a:gd name="T4" fmla="*/ 142 w 287"/>
                <a:gd name="T5" fmla="*/ 335 h 335"/>
                <a:gd name="T6" fmla="*/ 49 w 287"/>
                <a:gd name="T7" fmla="*/ 274 h 335"/>
                <a:gd name="T8" fmla="*/ 2 w 287"/>
                <a:gd name="T9" fmla="*/ 151 h 335"/>
                <a:gd name="T10" fmla="*/ 18 w 287"/>
                <a:gd name="T11" fmla="*/ 48 h 335"/>
                <a:gd name="T12" fmla="*/ 42 w 287"/>
                <a:gd name="T13" fmla="*/ 3 h 335"/>
                <a:gd name="T14" fmla="*/ 45 w 287"/>
                <a:gd name="T15" fmla="*/ 0 h 335"/>
                <a:gd name="T16" fmla="*/ 48 w 287"/>
                <a:gd name="T17" fmla="*/ 1 h 335"/>
                <a:gd name="T18" fmla="*/ 50 w 287"/>
                <a:gd name="T19" fmla="*/ 2 h 335"/>
                <a:gd name="T20" fmla="*/ 92 w 287"/>
                <a:gd name="T21" fmla="*/ 11 h 335"/>
                <a:gd name="T22" fmla="*/ 141 w 287"/>
                <a:gd name="T23" fmla="*/ 2 h 335"/>
                <a:gd name="T24" fmla="*/ 143 w 287"/>
                <a:gd name="T25" fmla="*/ 1 h 335"/>
                <a:gd name="T26" fmla="*/ 145 w 287"/>
                <a:gd name="T27" fmla="*/ 2 h 335"/>
                <a:gd name="T28" fmla="*/ 195 w 287"/>
                <a:gd name="T29" fmla="*/ 11 h 335"/>
                <a:gd name="T30" fmla="*/ 236 w 287"/>
                <a:gd name="T31" fmla="*/ 2 h 335"/>
                <a:gd name="T32" fmla="*/ 239 w 287"/>
                <a:gd name="T33" fmla="*/ 1 h 335"/>
                <a:gd name="T34" fmla="*/ 242 w 287"/>
                <a:gd name="T35" fmla="*/ 0 h 335"/>
                <a:gd name="T36" fmla="*/ 244 w 287"/>
                <a:gd name="T37" fmla="*/ 3 h 335"/>
                <a:gd name="T38" fmla="*/ 268 w 287"/>
                <a:gd name="T39" fmla="*/ 48 h 335"/>
                <a:gd name="T40" fmla="*/ 285 w 287"/>
                <a:gd name="T41" fmla="*/ 151 h 335"/>
                <a:gd name="T42" fmla="*/ 237 w 287"/>
                <a:gd name="T43" fmla="*/ 274 h 335"/>
                <a:gd name="T44" fmla="*/ 144 w 287"/>
                <a:gd name="T45" fmla="*/ 335 h 335"/>
                <a:gd name="T46" fmla="*/ 143 w 287"/>
                <a:gd name="T4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7" h="335">
                  <a:moveTo>
                    <a:pt x="143" y="335"/>
                  </a:moveTo>
                  <a:cubicBezTo>
                    <a:pt x="143" y="335"/>
                    <a:pt x="143" y="335"/>
                    <a:pt x="143" y="335"/>
                  </a:cubicBezTo>
                  <a:cubicBezTo>
                    <a:pt x="142" y="335"/>
                    <a:pt x="142" y="335"/>
                    <a:pt x="142" y="335"/>
                  </a:cubicBezTo>
                  <a:cubicBezTo>
                    <a:pt x="109" y="329"/>
                    <a:pt x="77" y="308"/>
                    <a:pt x="49" y="274"/>
                  </a:cubicBezTo>
                  <a:cubicBezTo>
                    <a:pt x="21" y="238"/>
                    <a:pt x="4" y="195"/>
                    <a:pt x="2" y="151"/>
                  </a:cubicBezTo>
                  <a:cubicBezTo>
                    <a:pt x="0" y="107"/>
                    <a:pt x="10" y="71"/>
                    <a:pt x="18" y="48"/>
                  </a:cubicBezTo>
                  <a:cubicBezTo>
                    <a:pt x="27" y="25"/>
                    <a:pt x="35" y="10"/>
                    <a:pt x="42" y="3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60" y="5"/>
                    <a:pt x="79" y="11"/>
                    <a:pt x="92" y="11"/>
                  </a:cubicBezTo>
                  <a:cubicBezTo>
                    <a:pt x="117" y="11"/>
                    <a:pt x="141" y="2"/>
                    <a:pt x="141" y="2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6" y="2"/>
                    <a:pt x="170" y="11"/>
                    <a:pt x="195" y="11"/>
                  </a:cubicBezTo>
                  <a:cubicBezTo>
                    <a:pt x="208" y="11"/>
                    <a:pt x="227" y="5"/>
                    <a:pt x="236" y="2"/>
                  </a:cubicBezTo>
                  <a:cubicBezTo>
                    <a:pt x="237" y="2"/>
                    <a:pt x="238" y="2"/>
                    <a:pt x="239" y="1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4" y="3"/>
                    <a:pt x="244" y="3"/>
                  </a:cubicBezTo>
                  <a:cubicBezTo>
                    <a:pt x="251" y="10"/>
                    <a:pt x="260" y="25"/>
                    <a:pt x="268" y="48"/>
                  </a:cubicBezTo>
                  <a:cubicBezTo>
                    <a:pt x="277" y="71"/>
                    <a:pt x="287" y="107"/>
                    <a:pt x="285" y="151"/>
                  </a:cubicBezTo>
                  <a:cubicBezTo>
                    <a:pt x="282" y="195"/>
                    <a:pt x="265" y="238"/>
                    <a:pt x="237" y="274"/>
                  </a:cubicBezTo>
                  <a:cubicBezTo>
                    <a:pt x="210" y="308"/>
                    <a:pt x="178" y="329"/>
                    <a:pt x="144" y="335"/>
                  </a:cubicBezTo>
                  <a:cubicBezTo>
                    <a:pt x="143" y="335"/>
                    <a:pt x="143" y="335"/>
                    <a:pt x="143" y="335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9"/>
            <p:cNvSpPr/>
            <p:nvPr/>
          </p:nvSpPr>
          <p:spPr bwMode="auto">
            <a:xfrm>
              <a:off x="2883" y="282"/>
              <a:ext cx="405" cy="464"/>
            </a:xfrm>
            <a:custGeom>
              <a:avLst/>
              <a:gdLst>
                <a:gd name="T0" fmla="*/ 39 w 270"/>
                <a:gd name="T1" fmla="*/ 1 h 309"/>
                <a:gd name="T2" fmla="*/ 5 w 270"/>
                <a:gd name="T3" fmla="*/ 136 h 309"/>
                <a:gd name="T4" fmla="*/ 134 w 270"/>
                <a:gd name="T5" fmla="*/ 309 h 309"/>
                <a:gd name="T6" fmla="*/ 260 w 270"/>
                <a:gd name="T7" fmla="*/ 136 h 309"/>
                <a:gd name="T8" fmla="*/ 227 w 270"/>
                <a:gd name="T9" fmla="*/ 0 h 309"/>
                <a:gd name="T10" fmla="*/ 134 w 270"/>
                <a:gd name="T11" fmla="*/ 0 h 309"/>
                <a:gd name="T12" fmla="*/ 39 w 270"/>
                <a:gd name="T13" fmla="*/ 1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0" h="309">
                  <a:moveTo>
                    <a:pt x="39" y="1"/>
                  </a:moveTo>
                  <a:cubicBezTo>
                    <a:pt x="39" y="1"/>
                    <a:pt x="0" y="56"/>
                    <a:pt x="5" y="136"/>
                  </a:cubicBezTo>
                  <a:cubicBezTo>
                    <a:pt x="10" y="226"/>
                    <a:pt x="76" y="297"/>
                    <a:pt x="134" y="309"/>
                  </a:cubicBezTo>
                  <a:cubicBezTo>
                    <a:pt x="134" y="309"/>
                    <a:pt x="251" y="276"/>
                    <a:pt x="260" y="136"/>
                  </a:cubicBezTo>
                  <a:cubicBezTo>
                    <a:pt x="260" y="136"/>
                    <a:pt x="270" y="62"/>
                    <a:pt x="227" y="0"/>
                  </a:cubicBezTo>
                  <a:cubicBezTo>
                    <a:pt x="227" y="0"/>
                    <a:pt x="181" y="20"/>
                    <a:pt x="134" y="0"/>
                  </a:cubicBezTo>
                  <a:cubicBezTo>
                    <a:pt x="134" y="0"/>
                    <a:pt x="84" y="19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0"/>
            <p:cNvSpPr/>
            <p:nvPr/>
          </p:nvSpPr>
          <p:spPr bwMode="auto">
            <a:xfrm>
              <a:off x="2901" y="408"/>
              <a:ext cx="369" cy="320"/>
            </a:xfrm>
            <a:custGeom>
              <a:avLst/>
              <a:gdLst>
                <a:gd name="T0" fmla="*/ 122 w 246"/>
                <a:gd name="T1" fmla="*/ 213 h 213"/>
                <a:gd name="T2" fmla="*/ 51 w 246"/>
                <a:gd name="T3" fmla="*/ 169 h 213"/>
                <a:gd name="T4" fmla="*/ 6 w 246"/>
                <a:gd name="T5" fmla="*/ 80 h 213"/>
                <a:gd name="T6" fmla="*/ 8 w 246"/>
                <a:gd name="T7" fmla="*/ 0 h 213"/>
                <a:gd name="T8" fmla="*/ 235 w 246"/>
                <a:gd name="T9" fmla="*/ 0 h 213"/>
                <a:gd name="T10" fmla="*/ 216 w 246"/>
                <a:gd name="T11" fmla="*/ 134 h 213"/>
                <a:gd name="T12" fmla="*/ 184 w 246"/>
                <a:gd name="T13" fmla="*/ 174 h 213"/>
                <a:gd name="T14" fmla="*/ 122 w 246"/>
                <a:gd name="T15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6" h="213">
                  <a:moveTo>
                    <a:pt x="122" y="213"/>
                  </a:moveTo>
                  <a:cubicBezTo>
                    <a:pt x="98" y="207"/>
                    <a:pt x="72" y="191"/>
                    <a:pt x="51" y="169"/>
                  </a:cubicBezTo>
                  <a:cubicBezTo>
                    <a:pt x="28" y="143"/>
                    <a:pt x="12" y="112"/>
                    <a:pt x="6" y="80"/>
                  </a:cubicBezTo>
                  <a:cubicBezTo>
                    <a:pt x="4" y="70"/>
                    <a:pt x="0" y="28"/>
                    <a:pt x="8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46" y="51"/>
                    <a:pt x="228" y="112"/>
                    <a:pt x="216" y="134"/>
                  </a:cubicBezTo>
                  <a:cubicBezTo>
                    <a:pt x="214" y="139"/>
                    <a:pt x="204" y="155"/>
                    <a:pt x="184" y="174"/>
                  </a:cubicBezTo>
                  <a:cubicBezTo>
                    <a:pt x="165" y="192"/>
                    <a:pt x="144" y="205"/>
                    <a:pt x="122" y="213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1"/>
            <p:cNvSpPr/>
            <p:nvPr/>
          </p:nvSpPr>
          <p:spPr bwMode="auto">
            <a:xfrm>
              <a:off x="2921" y="300"/>
              <a:ext cx="325" cy="69"/>
            </a:xfrm>
            <a:custGeom>
              <a:avLst/>
              <a:gdLst>
                <a:gd name="T0" fmla="*/ 0 w 217"/>
                <a:gd name="T1" fmla="*/ 46 h 46"/>
                <a:gd name="T2" fmla="*/ 8 w 217"/>
                <a:gd name="T3" fmla="*/ 25 h 46"/>
                <a:gd name="T4" fmla="*/ 18 w 217"/>
                <a:gd name="T5" fmla="*/ 2 h 46"/>
                <a:gd name="T6" fmla="*/ 59 w 217"/>
                <a:gd name="T7" fmla="*/ 8 h 46"/>
                <a:gd name="T8" fmla="*/ 109 w 217"/>
                <a:gd name="T9" fmla="*/ 0 h 46"/>
                <a:gd name="T10" fmla="*/ 158 w 217"/>
                <a:gd name="T11" fmla="*/ 8 h 46"/>
                <a:gd name="T12" fmla="*/ 158 w 217"/>
                <a:gd name="T13" fmla="*/ 8 h 46"/>
                <a:gd name="T14" fmla="*/ 198 w 217"/>
                <a:gd name="T15" fmla="*/ 1 h 46"/>
                <a:gd name="T16" fmla="*/ 217 w 217"/>
                <a:gd name="T17" fmla="*/ 45 h 46"/>
                <a:gd name="T18" fmla="*/ 0 w 217"/>
                <a:gd name="T1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46">
                  <a:moveTo>
                    <a:pt x="0" y="46"/>
                  </a:moveTo>
                  <a:cubicBezTo>
                    <a:pt x="2" y="40"/>
                    <a:pt x="4" y="32"/>
                    <a:pt x="8" y="25"/>
                  </a:cubicBezTo>
                  <a:cubicBezTo>
                    <a:pt x="13" y="11"/>
                    <a:pt x="16" y="5"/>
                    <a:pt x="18" y="2"/>
                  </a:cubicBezTo>
                  <a:cubicBezTo>
                    <a:pt x="30" y="6"/>
                    <a:pt x="44" y="8"/>
                    <a:pt x="59" y="8"/>
                  </a:cubicBezTo>
                  <a:cubicBezTo>
                    <a:pt x="83" y="8"/>
                    <a:pt x="102" y="3"/>
                    <a:pt x="109" y="0"/>
                  </a:cubicBezTo>
                  <a:cubicBezTo>
                    <a:pt x="117" y="3"/>
                    <a:pt x="136" y="8"/>
                    <a:pt x="158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73" y="8"/>
                    <a:pt x="187" y="6"/>
                    <a:pt x="198" y="1"/>
                  </a:cubicBezTo>
                  <a:cubicBezTo>
                    <a:pt x="204" y="10"/>
                    <a:pt x="213" y="30"/>
                    <a:pt x="217" y="45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2"/>
            <p:cNvSpPr/>
            <p:nvPr/>
          </p:nvSpPr>
          <p:spPr bwMode="auto">
            <a:xfrm>
              <a:off x="1384" y="863"/>
              <a:ext cx="371" cy="214"/>
            </a:xfrm>
            <a:custGeom>
              <a:avLst/>
              <a:gdLst>
                <a:gd name="T0" fmla="*/ 38 w 247"/>
                <a:gd name="T1" fmla="*/ 0 h 143"/>
                <a:gd name="T2" fmla="*/ 35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3 w 247"/>
                <a:gd name="T9" fmla="*/ 66 h 143"/>
                <a:gd name="T10" fmla="*/ 210 w 247"/>
                <a:gd name="T11" fmla="*/ 0 h 143"/>
                <a:gd name="T12" fmla="*/ 38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8" y="0"/>
                  </a:moveTo>
                  <a:cubicBezTo>
                    <a:pt x="39" y="27"/>
                    <a:pt x="37" y="50"/>
                    <a:pt x="35" y="66"/>
                  </a:cubicBezTo>
                  <a:cubicBezTo>
                    <a:pt x="28" y="109"/>
                    <a:pt x="10" y="132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8" y="132"/>
                    <a:pt x="220" y="109"/>
                    <a:pt x="213" y="66"/>
                  </a:cubicBezTo>
                  <a:cubicBezTo>
                    <a:pt x="210" y="50"/>
                    <a:pt x="208" y="27"/>
                    <a:pt x="210" y="0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3"/>
            <p:cNvSpPr/>
            <p:nvPr/>
          </p:nvSpPr>
          <p:spPr bwMode="auto">
            <a:xfrm>
              <a:off x="1302" y="1098"/>
              <a:ext cx="537" cy="45"/>
            </a:xfrm>
            <a:custGeom>
              <a:avLst/>
              <a:gdLst>
                <a:gd name="T0" fmla="*/ 344 w 358"/>
                <a:gd name="T1" fmla="*/ 0 h 30"/>
                <a:gd name="T2" fmla="*/ 14 w 358"/>
                <a:gd name="T3" fmla="*/ 0 h 30"/>
                <a:gd name="T4" fmla="*/ 0 w 358"/>
                <a:gd name="T5" fmla="*/ 15 h 30"/>
                <a:gd name="T6" fmla="*/ 14 w 358"/>
                <a:gd name="T7" fmla="*/ 30 h 30"/>
                <a:gd name="T8" fmla="*/ 344 w 358"/>
                <a:gd name="T9" fmla="*/ 30 h 30"/>
                <a:gd name="T10" fmla="*/ 358 w 358"/>
                <a:gd name="T11" fmla="*/ 15 h 30"/>
                <a:gd name="T12" fmla="*/ 344 w 35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0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0"/>
                    <a:pt x="14" y="30"/>
                  </a:cubicBezTo>
                  <a:cubicBezTo>
                    <a:pt x="344" y="30"/>
                    <a:pt x="344" y="30"/>
                    <a:pt x="344" y="30"/>
                  </a:cubicBezTo>
                  <a:cubicBezTo>
                    <a:pt x="352" y="30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4"/>
            <p:cNvSpPr>
              <a:spLocks noEditPoints="1"/>
            </p:cNvSpPr>
            <p:nvPr/>
          </p:nvSpPr>
          <p:spPr bwMode="auto">
            <a:xfrm>
              <a:off x="1002" y="185"/>
              <a:ext cx="1148" cy="657"/>
            </a:xfrm>
            <a:custGeom>
              <a:avLst/>
              <a:gdLst>
                <a:gd name="T0" fmla="*/ 722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6 w 766"/>
                <a:gd name="T21" fmla="*/ 395 h 438"/>
                <a:gd name="T22" fmla="*/ 62 w 766"/>
                <a:gd name="T23" fmla="*/ 395 h 438"/>
                <a:gd name="T24" fmla="*/ 47 w 766"/>
                <a:gd name="T25" fmla="*/ 385 h 438"/>
                <a:gd name="T26" fmla="*/ 47 w 766"/>
                <a:gd name="T27" fmla="*/ 50 h 438"/>
                <a:gd name="T28" fmla="*/ 62 w 766"/>
                <a:gd name="T29" fmla="*/ 40 h 438"/>
                <a:gd name="T30" fmla="*/ 696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4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5"/>
                    <a:pt x="696" y="395"/>
                  </a:cubicBezTo>
                  <a:cubicBezTo>
                    <a:pt x="62" y="395"/>
                    <a:pt x="62" y="395"/>
                    <a:pt x="62" y="395"/>
                  </a:cubicBezTo>
                  <a:cubicBezTo>
                    <a:pt x="53" y="395"/>
                    <a:pt x="47" y="391"/>
                    <a:pt x="47" y="385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4"/>
                    <a:pt x="53" y="40"/>
                    <a:pt x="62" y="40"/>
                  </a:cubicBezTo>
                  <a:cubicBezTo>
                    <a:pt x="696" y="40"/>
                    <a:pt x="696" y="40"/>
                    <a:pt x="696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5"/>
            <p:cNvSpPr/>
            <p:nvPr/>
          </p:nvSpPr>
          <p:spPr bwMode="auto">
            <a:xfrm>
              <a:off x="1072" y="245"/>
              <a:ext cx="996" cy="532"/>
            </a:xfrm>
            <a:custGeom>
              <a:avLst/>
              <a:gdLst>
                <a:gd name="T0" fmla="*/ 664 w 664"/>
                <a:gd name="T1" fmla="*/ 345 h 355"/>
                <a:gd name="T2" fmla="*/ 664 w 664"/>
                <a:gd name="T3" fmla="*/ 10 h 355"/>
                <a:gd name="T4" fmla="*/ 649 w 664"/>
                <a:gd name="T5" fmla="*/ 0 h 355"/>
                <a:gd name="T6" fmla="*/ 15 w 664"/>
                <a:gd name="T7" fmla="*/ 0 h 355"/>
                <a:gd name="T8" fmla="*/ 0 w 664"/>
                <a:gd name="T9" fmla="*/ 10 h 355"/>
                <a:gd name="T10" fmla="*/ 0 w 664"/>
                <a:gd name="T11" fmla="*/ 345 h 355"/>
                <a:gd name="T12" fmla="*/ 15 w 664"/>
                <a:gd name="T13" fmla="*/ 355 h 355"/>
                <a:gd name="T14" fmla="*/ 649 w 664"/>
                <a:gd name="T15" fmla="*/ 355 h 355"/>
                <a:gd name="T16" fmla="*/ 664 w 664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5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7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6" y="355"/>
                    <a:pt x="15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7" y="355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"/>
            <p:cNvSpPr/>
            <p:nvPr/>
          </p:nvSpPr>
          <p:spPr bwMode="auto">
            <a:xfrm>
              <a:off x="1314" y="275"/>
              <a:ext cx="513" cy="172"/>
            </a:xfrm>
            <a:custGeom>
              <a:avLst/>
              <a:gdLst>
                <a:gd name="T0" fmla="*/ 253 w 342"/>
                <a:gd name="T1" fmla="*/ 16 h 115"/>
                <a:gd name="T2" fmla="*/ 171 w 342"/>
                <a:gd name="T3" fmla="*/ 0 h 115"/>
                <a:gd name="T4" fmla="*/ 88 w 342"/>
                <a:gd name="T5" fmla="*/ 16 h 115"/>
                <a:gd name="T6" fmla="*/ 0 w 342"/>
                <a:gd name="T7" fmla="*/ 74 h 115"/>
                <a:gd name="T8" fmla="*/ 34 w 342"/>
                <a:gd name="T9" fmla="*/ 115 h 115"/>
                <a:gd name="T10" fmla="*/ 171 w 342"/>
                <a:gd name="T11" fmla="*/ 52 h 115"/>
                <a:gd name="T12" fmla="*/ 307 w 342"/>
                <a:gd name="T13" fmla="*/ 115 h 115"/>
                <a:gd name="T14" fmla="*/ 342 w 342"/>
                <a:gd name="T15" fmla="*/ 74 h 115"/>
                <a:gd name="T16" fmla="*/ 253 w 342"/>
                <a:gd name="T17" fmla="*/ 1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2" h="115">
                  <a:moveTo>
                    <a:pt x="253" y="16"/>
                  </a:moveTo>
                  <a:cubicBezTo>
                    <a:pt x="227" y="5"/>
                    <a:pt x="199" y="2"/>
                    <a:pt x="171" y="0"/>
                  </a:cubicBezTo>
                  <a:cubicBezTo>
                    <a:pt x="143" y="2"/>
                    <a:pt x="115" y="5"/>
                    <a:pt x="88" y="16"/>
                  </a:cubicBezTo>
                  <a:cubicBezTo>
                    <a:pt x="56" y="29"/>
                    <a:pt x="26" y="49"/>
                    <a:pt x="0" y="74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74" y="76"/>
                    <a:pt x="120" y="53"/>
                    <a:pt x="171" y="52"/>
                  </a:cubicBezTo>
                  <a:cubicBezTo>
                    <a:pt x="222" y="52"/>
                    <a:pt x="267" y="76"/>
                    <a:pt x="307" y="115"/>
                  </a:cubicBezTo>
                  <a:cubicBezTo>
                    <a:pt x="342" y="74"/>
                    <a:pt x="342" y="74"/>
                    <a:pt x="342" y="74"/>
                  </a:cubicBezTo>
                  <a:cubicBezTo>
                    <a:pt x="315" y="49"/>
                    <a:pt x="286" y="29"/>
                    <a:pt x="253" y="16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7"/>
            <p:cNvSpPr/>
            <p:nvPr/>
          </p:nvSpPr>
          <p:spPr bwMode="auto">
            <a:xfrm>
              <a:off x="1407" y="423"/>
              <a:ext cx="327" cy="126"/>
            </a:xfrm>
            <a:custGeom>
              <a:avLst/>
              <a:gdLst>
                <a:gd name="T0" fmla="*/ 109 w 218"/>
                <a:gd name="T1" fmla="*/ 1 h 84"/>
                <a:gd name="T2" fmla="*/ 51 w 218"/>
                <a:gd name="T3" fmla="*/ 12 h 84"/>
                <a:gd name="T4" fmla="*/ 0 w 218"/>
                <a:gd name="T5" fmla="*/ 45 h 84"/>
                <a:gd name="T6" fmla="*/ 32 w 218"/>
                <a:gd name="T7" fmla="*/ 84 h 84"/>
                <a:gd name="T8" fmla="*/ 110 w 218"/>
                <a:gd name="T9" fmla="*/ 53 h 84"/>
                <a:gd name="T10" fmla="*/ 186 w 218"/>
                <a:gd name="T11" fmla="*/ 84 h 84"/>
                <a:gd name="T12" fmla="*/ 218 w 218"/>
                <a:gd name="T13" fmla="*/ 45 h 84"/>
                <a:gd name="T14" fmla="*/ 167 w 218"/>
                <a:gd name="T15" fmla="*/ 12 h 84"/>
                <a:gd name="T16" fmla="*/ 109 w 218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8" h="84">
                  <a:moveTo>
                    <a:pt x="109" y="1"/>
                  </a:moveTo>
                  <a:cubicBezTo>
                    <a:pt x="89" y="0"/>
                    <a:pt x="70" y="4"/>
                    <a:pt x="51" y="12"/>
                  </a:cubicBezTo>
                  <a:cubicBezTo>
                    <a:pt x="32" y="19"/>
                    <a:pt x="15" y="31"/>
                    <a:pt x="0" y="45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53" y="63"/>
                    <a:pt x="80" y="54"/>
                    <a:pt x="110" y="53"/>
                  </a:cubicBezTo>
                  <a:cubicBezTo>
                    <a:pt x="140" y="53"/>
                    <a:pt x="165" y="63"/>
                    <a:pt x="186" y="84"/>
                  </a:cubicBezTo>
                  <a:cubicBezTo>
                    <a:pt x="218" y="45"/>
                    <a:pt x="218" y="45"/>
                    <a:pt x="218" y="45"/>
                  </a:cubicBezTo>
                  <a:cubicBezTo>
                    <a:pt x="203" y="31"/>
                    <a:pt x="185" y="19"/>
                    <a:pt x="167" y="12"/>
                  </a:cubicBezTo>
                  <a:cubicBezTo>
                    <a:pt x="148" y="4"/>
                    <a:pt x="128" y="0"/>
                    <a:pt x="109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8"/>
            <p:cNvSpPr/>
            <p:nvPr/>
          </p:nvSpPr>
          <p:spPr bwMode="auto">
            <a:xfrm>
              <a:off x="1486" y="558"/>
              <a:ext cx="167" cy="63"/>
            </a:xfrm>
            <a:custGeom>
              <a:avLst/>
              <a:gdLst>
                <a:gd name="T0" fmla="*/ 56 w 111"/>
                <a:gd name="T1" fmla="*/ 0 h 42"/>
                <a:gd name="T2" fmla="*/ 56 w 111"/>
                <a:gd name="T3" fmla="*/ 0 h 42"/>
                <a:gd name="T4" fmla="*/ 56 w 111"/>
                <a:gd name="T5" fmla="*/ 0 h 42"/>
                <a:gd name="T6" fmla="*/ 26 w 111"/>
                <a:gd name="T7" fmla="*/ 5 h 42"/>
                <a:gd name="T8" fmla="*/ 0 w 111"/>
                <a:gd name="T9" fmla="*/ 23 h 42"/>
                <a:gd name="T10" fmla="*/ 16 w 111"/>
                <a:gd name="T11" fmla="*/ 42 h 42"/>
                <a:gd name="T12" fmla="*/ 56 w 111"/>
                <a:gd name="T13" fmla="*/ 24 h 42"/>
                <a:gd name="T14" fmla="*/ 95 w 111"/>
                <a:gd name="T15" fmla="*/ 42 h 42"/>
                <a:gd name="T16" fmla="*/ 111 w 111"/>
                <a:gd name="T17" fmla="*/ 23 h 42"/>
                <a:gd name="T18" fmla="*/ 85 w 111"/>
                <a:gd name="T19" fmla="*/ 5 h 42"/>
                <a:gd name="T20" fmla="*/ 56 w 111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42"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6" y="0"/>
                    <a:pt x="36" y="1"/>
                    <a:pt x="26" y="5"/>
                  </a:cubicBezTo>
                  <a:cubicBezTo>
                    <a:pt x="17" y="9"/>
                    <a:pt x="8" y="15"/>
                    <a:pt x="0" y="23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27" y="31"/>
                    <a:pt x="40" y="24"/>
                    <a:pt x="56" y="24"/>
                  </a:cubicBezTo>
                  <a:cubicBezTo>
                    <a:pt x="71" y="24"/>
                    <a:pt x="85" y="31"/>
                    <a:pt x="95" y="42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04" y="15"/>
                    <a:pt x="95" y="9"/>
                    <a:pt x="85" y="5"/>
                  </a:cubicBezTo>
                  <a:cubicBezTo>
                    <a:pt x="76" y="1"/>
                    <a:pt x="66" y="0"/>
                    <a:pt x="56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Oval 119"/>
            <p:cNvSpPr>
              <a:spLocks noChangeArrowheads="1"/>
            </p:cNvSpPr>
            <p:nvPr/>
          </p:nvSpPr>
          <p:spPr bwMode="auto">
            <a:xfrm>
              <a:off x="1524" y="656"/>
              <a:ext cx="93" cy="91"/>
            </a:xfrm>
            <a:prstGeom prst="ellipse">
              <a:avLst/>
            </a:pr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0"/>
            <p:cNvSpPr/>
            <p:nvPr/>
          </p:nvSpPr>
          <p:spPr bwMode="auto">
            <a:xfrm>
              <a:off x="1384" y="2358"/>
              <a:ext cx="371" cy="214"/>
            </a:xfrm>
            <a:custGeom>
              <a:avLst/>
              <a:gdLst>
                <a:gd name="T0" fmla="*/ 38 w 247"/>
                <a:gd name="T1" fmla="*/ 0 h 143"/>
                <a:gd name="T2" fmla="*/ 35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3 w 247"/>
                <a:gd name="T9" fmla="*/ 66 h 143"/>
                <a:gd name="T10" fmla="*/ 210 w 247"/>
                <a:gd name="T11" fmla="*/ 0 h 143"/>
                <a:gd name="T12" fmla="*/ 38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8" y="0"/>
                  </a:moveTo>
                  <a:cubicBezTo>
                    <a:pt x="39" y="27"/>
                    <a:pt x="37" y="50"/>
                    <a:pt x="35" y="66"/>
                  </a:cubicBezTo>
                  <a:cubicBezTo>
                    <a:pt x="28" y="109"/>
                    <a:pt x="10" y="132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8" y="132"/>
                    <a:pt x="220" y="109"/>
                    <a:pt x="213" y="66"/>
                  </a:cubicBezTo>
                  <a:cubicBezTo>
                    <a:pt x="210" y="50"/>
                    <a:pt x="208" y="27"/>
                    <a:pt x="210" y="0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1"/>
            <p:cNvSpPr/>
            <p:nvPr/>
          </p:nvSpPr>
          <p:spPr bwMode="auto">
            <a:xfrm>
              <a:off x="1302" y="2593"/>
              <a:ext cx="537" cy="45"/>
            </a:xfrm>
            <a:custGeom>
              <a:avLst/>
              <a:gdLst>
                <a:gd name="T0" fmla="*/ 344 w 358"/>
                <a:gd name="T1" fmla="*/ 0 h 30"/>
                <a:gd name="T2" fmla="*/ 14 w 358"/>
                <a:gd name="T3" fmla="*/ 0 h 30"/>
                <a:gd name="T4" fmla="*/ 0 w 358"/>
                <a:gd name="T5" fmla="*/ 15 h 30"/>
                <a:gd name="T6" fmla="*/ 14 w 358"/>
                <a:gd name="T7" fmla="*/ 30 h 30"/>
                <a:gd name="T8" fmla="*/ 344 w 358"/>
                <a:gd name="T9" fmla="*/ 30 h 30"/>
                <a:gd name="T10" fmla="*/ 358 w 358"/>
                <a:gd name="T11" fmla="*/ 15 h 30"/>
                <a:gd name="T12" fmla="*/ 344 w 35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0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0"/>
                    <a:pt x="14" y="30"/>
                  </a:cubicBezTo>
                  <a:cubicBezTo>
                    <a:pt x="344" y="30"/>
                    <a:pt x="344" y="30"/>
                    <a:pt x="344" y="30"/>
                  </a:cubicBezTo>
                  <a:cubicBezTo>
                    <a:pt x="352" y="30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2"/>
            <p:cNvSpPr>
              <a:spLocks noEditPoints="1"/>
            </p:cNvSpPr>
            <p:nvPr/>
          </p:nvSpPr>
          <p:spPr bwMode="auto">
            <a:xfrm>
              <a:off x="1002" y="1680"/>
              <a:ext cx="1148" cy="657"/>
            </a:xfrm>
            <a:custGeom>
              <a:avLst/>
              <a:gdLst>
                <a:gd name="T0" fmla="*/ 722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6 w 766"/>
                <a:gd name="T21" fmla="*/ 395 h 438"/>
                <a:gd name="T22" fmla="*/ 62 w 766"/>
                <a:gd name="T23" fmla="*/ 395 h 438"/>
                <a:gd name="T24" fmla="*/ 47 w 766"/>
                <a:gd name="T25" fmla="*/ 385 h 438"/>
                <a:gd name="T26" fmla="*/ 47 w 766"/>
                <a:gd name="T27" fmla="*/ 50 h 438"/>
                <a:gd name="T28" fmla="*/ 62 w 766"/>
                <a:gd name="T29" fmla="*/ 40 h 438"/>
                <a:gd name="T30" fmla="*/ 696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4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5"/>
                    <a:pt x="696" y="395"/>
                  </a:cubicBezTo>
                  <a:cubicBezTo>
                    <a:pt x="62" y="395"/>
                    <a:pt x="62" y="395"/>
                    <a:pt x="62" y="395"/>
                  </a:cubicBezTo>
                  <a:cubicBezTo>
                    <a:pt x="53" y="395"/>
                    <a:pt x="47" y="391"/>
                    <a:pt x="47" y="385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4"/>
                    <a:pt x="53" y="40"/>
                    <a:pt x="62" y="40"/>
                  </a:cubicBezTo>
                  <a:cubicBezTo>
                    <a:pt x="696" y="40"/>
                    <a:pt x="696" y="40"/>
                    <a:pt x="696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3"/>
            <p:cNvSpPr/>
            <p:nvPr/>
          </p:nvSpPr>
          <p:spPr bwMode="auto">
            <a:xfrm>
              <a:off x="1072" y="1740"/>
              <a:ext cx="996" cy="532"/>
            </a:xfrm>
            <a:custGeom>
              <a:avLst/>
              <a:gdLst>
                <a:gd name="T0" fmla="*/ 664 w 664"/>
                <a:gd name="T1" fmla="*/ 345 h 355"/>
                <a:gd name="T2" fmla="*/ 664 w 664"/>
                <a:gd name="T3" fmla="*/ 10 h 355"/>
                <a:gd name="T4" fmla="*/ 649 w 664"/>
                <a:gd name="T5" fmla="*/ 0 h 355"/>
                <a:gd name="T6" fmla="*/ 15 w 664"/>
                <a:gd name="T7" fmla="*/ 0 h 355"/>
                <a:gd name="T8" fmla="*/ 0 w 664"/>
                <a:gd name="T9" fmla="*/ 10 h 355"/>
                <a:gd name="T10" fmla="*/ 0 w 664"/>
                <a:gd name="T11" fmla="*/ 345 h 355"/>
                <a:gd name="T12" fmla="*/ 15 w 664"/>
                <a:gd name="T13" fmla="*/ 355 h 355"/>
                <a:gd name="T14" fmla="*/ 649 w 664"/>
                <a:gd name="T15" fmla="*/ 355 h 355"/>
                <a:gd name="T16" fmla="*/ 664 w 664"/>
                <a:gd name="T17" fmla="*/ 34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5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7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6" y="355"/>
                    <a:pt x="15" y="355"/>
                  </a:cubicBezTo>
                  <a:cubicBezTo>
                    <a:pt x="649" y="355"/>
                    <a:pt x="649" y="355"/>
                    <a:pt x="649" y="355"/>
                  </a:cubicBezTo>
                  <a:cubicBezTo>
                    <a:pt x="657" y="355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4"/>
            <p:cNvSpPr/>
            <p:nvPr/>
          </p:nvSpPr>
          <p:spPr bwMode="auto">
            <a:xfrm>
              <a:off x="1290" y="1760"/>
              <a:ext cx="547" cy="358"/>
            </a:xfrm>
            <a:custGeom>
              <a:avLst/>
              <a:gdLst>
                <a:gd name="T0" fmla="*/ 364 w 365"/>
                <a:gd name="T1" fmla="*/ 24 h 239"/>
                <a:gd name="T2" fmla="*/ 349 w 365"/>
                <a:gd name="T3" fmla="*/ 9 h 239"/>
                <a:gd name="T4" fmla="*/ 280 w 365"/>
                <a:gd name="T5" fmla="*/ 1 h 239"/>
                <a:gd name="T6" fmla="*/ 263 w 365"/>
                <a:gd name="T7" fmla="*/ 17 h 239"/>
                <a:gd name="T8" fmla="*/ 276 w 365"/>
                <a:gd name="T9" fmla="*/ 36 h 239"/>
                <a:gd name="T10" fmla="*/ 291 w 365"/>
                <a:gd name="T11" fmla="*/ 38 h 239"/>
                <a:gd name="T12" fmla="*/ 219 w 365"/>
                <a:gd name="T13" fmla="*/ 108 h 239"/>
                <a:gd name="T14" fmla="*/ 109 w 365"/>
                <a:gd name="T15" fmla="*/ 108 h 239"/>
                <a:gd name="T16" fmla="*/ 88 w 365"/>
                <a:gd name="T17" fmla="*/ 117 h 239"/>
                <a:gd name="T18" fmla="*/ 10 w 365"/>
                <a:gd name="T19" fmla="*/ 197 h 239"/>
                <a:gd name="T20" fmla="*/ 13 w 365"/>
                <a:gd name="T21" fmla="*/ 230 h 239"/>
                <a:gd name="T22" fmla="*/ 50 w 365"/>
                <a:gd name="T23" fmla="*/ 228 h 239"/>
                <a:gd name="T24" fmla="*/ 121 w 365"/>
                <a:gd name="T25" fmla="*/ 155 h 239"/>
                <a:gd name="T26" fmla="*/ 229 w 365"/>
                <a:gd name="T27" fmla="*/ 155 h 239"/>
                <a:gd name="T28" fmla="*/ 253 w 365"/>
                <a:gd name="T29" fmla="*/ 145 h 239"/>
                <a:gd name="T30" fmla="*/ 329 w 365"/>
                <a:gd name="T31" fmla="*/ 71 h 239"/>
                <a:gd name="T32" fmla="*/ 329 w 365"/>
                <a:gd name="T33" fmla="*/ 93 h 239"/>
                <a:gd name="T34" fmla="*/ 347 w 365"/>
                <a:gd name="T35" fmla="*/ 108 h 239"/>
                <a:gd name="T36" fmla="*/ 365 w 365"/>
                <a:gd name="T37" fmla="*/ 93 h 239"/>
                <a:gd name="T38" fmla="*/ 364 w 365"/>
                <a:gd name="T39" fmla="*/ 24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5" h="239">
                  <a:moveTo>
                    <a:pt x="364" y="24"/>
                  </a:moveTo>
                  <a:cubicBezTo>
                    <a:pt x="364" y="19"/>
                    <a:pt x="357" y="9"/>
                    <a:pt x="349" y="9"/>
                  </a:cubicBezTo>
                  <a:cubicBezTo>
                    <a:pt x="280" y="1"/>
                    <a:pt x="280" y="1"/>
                    <a:pt x="280" y="1"/>
                  </a:cubicBezTo>
                  <a:cubicBezTo>
                    <a:pt x="271" y="0"/>
                    <a:pt x="264" y="7"/>
                    <a:pt x="263" y="17"/>
                  </a:cubicBezTo>
                  <a:cubicBezTo>
                    <a:pt x="262" y="27"/>
                    <a:pt x="268" y="35"/>
                    <a:pt x="276" y="36"/>
                  </a:cubicBezTo>
                  <a:cubicBezTo>
                    <a:pt x="291" y="38"/>
                    <a:pt x="291" y="38"/>
                    <a:pt x="291" y="38"/>
                  </a:cubicBezTo>
                  <a:cubicBezTo>
                    <a:pt x="219" y="108"/>
                    <a:pt x="219" y="108"/>
                    <a:pt x="219" y="108"/>
                  </a:cubicBezTo>
                  <a:cubicBezTo>
                    <a:pt x="219" y="108"/>
                    <a:pt x="119" y="108"/>
                    <a:pt x="109" y="108"/>
                  </a:cubicBezTo>
                  <a:cubicBezTo>
                    <a:pt x="98" y="108"/>
                    <a:pt x="92" y="112"/>
                    <a:pt x="88" y="117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0" y="207"/>
                    <a:pt x="1" y="222"/>
                    <a:pt x="13" y="230"/>
                  </a:cubicBezTo>
                  <a:cubicBezTo>
                    <a:pt x="24" y="239"/>
                    <a:pt x="41" y="238"/>
                    <a:pt x="50" y="228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121" y="155"/>
                    <a:pt x="221" y="155"/>
                    <a:pt x="229" y="155"/>
                  </a:cubicBezTo>
                  <a:cubicBezTo>
                    <a:pt x="241" y="155"/>
                    <a:pt x="249" y="150"/>
                    <a:pt x="253" y="145"/>
                  </a:cubicBezTo>
                  <a:cubicBezTo>
                    <a:pt x="262" y="136"/>
                    <a:pt x="329" y="71"/>
                    <a:pt x="329" y="71"/>
                  </a:cubicBezTo>
                  <a:cubicBezTo>
                    <a:pt x="329" y="93"/>
                    <a:pt x="329" y="93"/>
                    <a:pt x="329" y="93"/>
                  </a:cubicBezTo>
                  <a:cubicBezTo>
                    <a:pt x="329" y="101"/>
                    <a:pt x="338" y="108"/>
                    <a:pt x="347" y="108"/>
                  </a:cubicBezTo>
                  <a:cubicBezTo>
                    <a:pt x="357" y="108"/>
                    <a:pt x="365" y="101"/>
                    <a:pt x="365" y="93"/>
                  </a:cubicBezTo>
                  <a:lnTo>
                    <a:pt x="364" y="24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Rectangle 125"/>
            <p:cNvSpPr>
              <a:spLocks noChangeArrowheads="1"/>
            </p:cNvSpPr>
            <p:nvPr/>
          </p:nvSpPr>
          <p:spPr bwMode="auto">
            <a:xfrm>
              <a:off x="1321" y="2122"/>
              <a:ext cx="86" cy="138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Rectangle 126"/>
            <p:cNvSpPr>
              <a:spLocks noChangeArrowheads="1"/>
            </p:cNvSpPr>
            <p:nvPr/>
          </p:nvSpPr>
          <p:spPr bwMode="auto">
            <a:xfrm>
              <a:off x="1533" y="2037"/>
              <a:ext cx="87" cy="223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Rectangle 127"/>
            <p:cNvSpPr>
              <a:spLocks noChangeArrowheads="1"/>
            </p:cNvSpPr>
            <p:nvPr/>
          </p:nvSpPr>
          <p:spPr bwMode="auto">
            <a:xfrm>
              <a:off x="1770" y="1984"/>
              <a:ext cx="85" cy="276"/>
            </a:xfrm>
            <a:prstGeom prst="rect">
              <a:avLst/>
            </a:pr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8"/>
            <p:cNvSpPr/>
            <p:nvPr/>
          </p:nvSpPr>
          <p:spPr bwMode="auto">
            <a:xfrm>
              <a:off x="1384" y="3853"/>
              <a:ext cx="371" cy="214"/>
            </a:xfrm>
            <a:custGeom>
              <a:avLst/>
              <a:gdLst>
                <a:gd name="T0" fmla="*/ 38 w 247"/>
                <a:gd name="T1" fmla="*/ 0 h 143"/>
                <a:gd name="T2" fmla="*/ 35 w 247"/>
                <a:gd name="T3" fmla="*/ 66 h 143"/>
                <a:gd name="T4" fmla="*/ 0 w 247"/>
                <a:gd name="T5" fmla="*/ 143 h 143"/>
                <a:gd name="T6" fmla="*/ 247 w 247"/>
                <a:gd name="T7" fmla="*/ 143 h 143"/>
                <a:gd name="T8" fmla="*/ 213 w 247"/>
                <a:gd name="T9" fmla="*/ 66 h 143"/>
                <a:gd name="T10" fmla="*/ 210 w 247"/>
                <a:gd name="T11" fmla="*/ 0 h 143"/>
                <a:gd name="T12" fmla="*/ 38 w 247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43">
                  <a:moveTo>
                    <a:pt x="38" y="0"/>
                  </a:moveTo>
                  <a:cubicBezTo>
                    <a:pt x="39" y="27"/>
                    <a:pt x="37" y="51"/>
                    <a:pt x="35" y="66"/>
                  </a:cubicBezTo>
                  <a:cubicBezTo>
                    <a:pt x="28" y="109"/>
                    <a:pt x="10" y="133"/>
                    <a:pt x="0" y="14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38" y="133"/>
                    <a:pt x="220" y="109"/>
                    <a:pt x="213" y="66"/>
                  </a:cubicBezTo>
                  <a:cubicBezTo>
                    <a:pt x="210" y="51"/>
                    <a:pt x="208" y="27"/>
                    <a:pt x="210" y="0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9"/>
            <p:cNvSpPr/>
            <p:nvPr/>
          </p:nvSpPr>
          <p:spPr bwMode="auto">
            <a:xfrm>
              <a:off x="1302" y="4088"/>
              <a:ext cx="537" cy="47"/>
            </a:xfrm>
            <a:custGeom>
              <a:avLst/>
              <a:gdLst>
                <a:gd name="T0" fmla="*/ 344 w 358"/>
                <a:gd name="T1" fmla="*/ 0 h 31"/>
                <a:gd name="T2" fmla="*/ 14 w 358"/>
                <a:gd name="T3" fmla="*/ 0 h 31"/>
                <a:gd name="T4" fmla="*/ 0 w 358"/>
                <a:gd name="T5" fmla="*/ 15 h 31"/>
                <a:gd name="T6" fmla="*/ 14 w 358"/>
                <a:gd name="T7" fmla="*/ 31 h 31"/>
                <a:gd name="T8" fmla="*/ 344 w 358"/>
                <a:gd name="T9" fmla="*/ 31 h 31"/>
                <a:gd name="T10" fmla="*/ 358 w 358"/>
                <a:gd name="T11" fmla="*/ 15 h 31"/>
                <a:gd name="T12" fmla="*/ 344 w 358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8" h="31">
                  <a:moveTo>
                    <a:pt x="34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24"/>
                    <a:pt x="6" y="31"/>
                    <a:pt x="14" y="31"/>
                  </a:cubicBezTo>
                  <a:cubicBezTo>
                    <a:pt x="344" y="31"/>
                    <a:pt x="344" y="31"/>
                    <a:pt x="344" y="31"/>
                  </a:cubicBezTo>
                  <a:cubicBezTo>
                    <a:pt x="352" y="31"/>
                    <a:pt x="358" y="24"/>
                    <a:pt x="358" y="15"/>
                  </a:cubicBezTo>
                  <a:cubicBezTo>
                    <a:pt x="358" y="7"/>
                    <a:pt x="352" y="0"/>
                    <a:pt x="344" y="0"/>
                  </a:cubicBez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0"/>
            <p:cNvSpPr>
              <a:spLocks noEditPoints="1"/>
            </p:cNvSpPr>
            <p:nvPr/>
          </p:nvSpPr>
          <p:spPr bwMode="auto">
            <a:xfrm>
              <a:off x="1002" y="3175"/>
              <a:ext cx="1148" cy="657"/>
            </a:xfrm>
            <a:custGeom>
              <a:avLst/>
              <a:gdLst>
                <a:gd name="T0" fmla="*/ 722 w 766"/>
                <a:gd name="T1" fmla="*/ 0 h 438"/>
                <a:gd name="T2" fmla="*/ 44 w 766"/>
                <a:gd name="T3" fmla="*/ 0 h 438"/>
                <a:gd name="T4" fmla="*/ 0 w 766"/>
                <a:gd name="T5" fmla="*/ 31 h 438"/>
                <a:gd name="T6" fmla="*/ 0 w 766"/>
                <a:gd name="T7" fmla="*/ 407 h 438"/>
                <a:gd name="T8" fmla="*/ 44 w 766"/>
                <a:gd name="T9" fmla="*/ 438 h 438"/>
                <a:gd name="T10" fmla="*/ 722 w 766"/>
                <a:gd name="T11" fmla="*/ 438 h 438"/>
                <a:gd name="T12" fmla="*/ 766 w 766"/>
                <a:gd name="T13" fmla="*/ 407 h 438"/>
                <a:gd name="T14" fmla="*/ 766 w 766"/>
                <a:gd name="T15" fmla="*/ 31 h 438"/>
                <a:gd name="T16" fmla="*/ 722 w 766"/>
                <a:gd name="T17" fmla="*/ 0 h 438"/>
                <a:gd name="T18" fmla="*/ 711 w 766"/>
                <a:gd name="T19" fmla="*/ 385 h 438"/>
                <a:gd name="T20" fmla="*/ 696 w 766"/>
                <a:gd name="T21" fmla="*/ 396 h 438"/>
                <a:gd name="T22" fmla="*/ 62 w 766"/>
                <a:gd name="T23" fmla="*/ 396 h 438"/>
                <a:gd name="T24" fmla="*/ 47 w 766"/>
                <a:gd name="T25" fmla="*/ 385 h 438"/>
                <a:gd name="T26" fmla="*/ 47 w 766"/>
                <a:gd name="T27" fmla="*/ 50 h 438"/>
                <a:gd name="T28" fmla="*/ 62 w 766"/>
                <a:gd name="T29" fmla="*/ 40 h 438"/>
                <a:gd name="T30" fmla="*/ 696 w 766"/>
                <a:gd name="T31" fmla="*/ 40 h 438"/>
                <a:gd name="T32" fmla="*/ 711 w 766"/>
                <a:gd name="T33" fmla="*/ 50 h 438"/>
                <a:gd name="T34" fmla="*/ 711 w 766"/>
                <a:gd name="T35" fmla="*/ 38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6" h="438">
                  <a:moveTo>
                    <a:pt x="722" y="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20" y="0"/>
                    <a:pt x="0" y="14"/>
                    <a:pt x="0" y="31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0" y="424"/>
                    <a:pt x="20" y="438"/>
                    <a:pt x="44" y="438"/>
                  </a:cubicBezTo>
                  <a:cubicBezTo>
                    <a:pt x="722" y="438"/>
                    <a:pt x="722" y="438"/>
                    <a:pt x="722" y="438"/>
                  </a:cubicBezTo>
                  <a:cubicBezTo>
                    <a:pt x="746" y="438"/>
                    <a:pt x="766" y="424"/>
                    <a:pt x="766" y="407"/>
                  </a:cubicBezTo>
                  <a:cubicBezTo>
                    <a:pt x="766" y="31"/>
                    <a:pt x="766" y="31"/>
                    <a:pt x="766" y="31"/>
                  </a:cubicBezTo>
                  <a:cubicBezTo>
                    <a:pt x="766" y="14"/>
                    <a:pt x="746" y="0"/>
                    <a:pt x="722" y="0"/>
                  </a:cubicBezTo>
                  <a:close/>
                  <a:moveTo>
                    <a:pt x="711" y="385"/>
                  </a:moveTo>
                  <a:cubicBezTo>
                    <a:pt x="711" y="391"/>
                    <a:pt x="704" y="396"/>
                    <a:pt x="696" y="396"/>
                  </a:cubicBezTo>
                  <a:cubicBezTo>
                    <a:pt x="62" y="396"/>
                    <a:pt x="62" y="396"/>
                    <a:pt x="62" y="396"/>
                  </a:cubicBezTo>
                  <a:cubicBezTo>
                    <a:pt x="53" y="396"/>
                    <a:pt x="47" y="391"/>
                    <a:pt x="47" y="385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4"/>
                    <a:pt x="53" y="40"/>
                    <a:pt x="62" y="40"/>
                  </a:cubicBezTo>
                  <a:cubicBezTo>
                    <a:pt x="696" y="40"/>
                    <a:pt x="696" y="40"/>
                    <a:pt x="696" y="40"/>
                  </a:cubicBezTo>
                  <a:cubicBezTo>
                    <a:pt x="704" y="40"/>
                    <a:pt x="711" y="44"/>
                    <a:pt x="711" y="50"/>
                  </a:cubicBezTo>
                  <a:lnTo>
                    <a:pt x="711" y="38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1"/>
            <p:cNvSpPr/>
            <p:nvPr/>
          </p:nvSpPr>
          <p:spPr bwMode="auto">
            <a:xfrm>
              <a:off x="1072" y="3235"/>
              <a:ext cx="996" cy="534"/>
            </a:xfrm>
            <a:custGeom>
              <a:avLst/>
              <a:gdLst>
                <a:gd name="T0" fmla="*/ 664 w 664"/>
                <a:gd name="T1" fmla="*/ 345 h 356"/>
                <a:gd name="T2" fmla="*/ 664 w 664"/>
                <a:gd name="T3" fmla="*/ 10 h 356"/>
                <a:gd name="T4" fmla="*/ 649 w 664"/>
                <a:gd name="T5" fmla="*/ 0 h 356"/>
                <a:gd name="T6" fmla="*/ 15 w 664"/>
                <a:gd name="T7" fmla="*/ 0 h 356"/>
                <a:gd name="T8" fmla="*/ 0 w 664"/>
                <a:gd name="T9" fmla="*/ 10 h 356"/>
                <a:gd name="T10" fmla="*/ 0 w 664"/>
                <a:gd name="T11" fmla="*/ 345 h 356"/>
                <a:gd name="T12" fmla="*/ 15 w 664"/>
                <a:gd name="T13" fmla="*/ 356 h 356"/>
                <a:gd name="T14" fmla="*/ 649 w 664"/>
                <a:gd name="T15" fmla="*/ 356 h 356"/>
                <a:gd name="T16" fmla="*/ 664 w 664"/>
                <a:gd name="T17" fmla="*/ 34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4" h="356">
                  <a:moveTo>
                    <a:pt x="664" y="345"/>
                  </a:moveTo>
                  <a:cubicBezTo>
                    <a:pt x="664" y="10"/>
                    <a:pt x="664" y="10"/>
                    <a:pt x="664" y="10"/>
                  </a:cubicBezTo>
                  <a:cubicBezTo>
                    <a:pt x="664" y="4"/>
                    <a:pt x="657" y="0"/>
                    <a:pt x="649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4"/>
                    <a:pt x="0" y="1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51"/>
                    <a:pt x="6" y="356"/>
                    <a:pt x="15" y="356"/>
                  </a:cubicBezTo>
                  <a:cubicBezTo>
                    <a:pt x="649" y="356"/>
                    <a:pt x="649" y="356"/>
                    <a:pt x="649" y="356"/>
                  </a:cubicBezTo>
                  <a:cubicBezTo>
                    <a:pt x="657" y="356"/>
                    <a:pt x="664" y="351"/>
                    <a:pt x="664" y="3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2"/>
            <p:cNvSpPr/>
            <p:nvPr/>
          </p:nvSpPr>
          <p:spPr bwMode="auto">
            <a:xfrm>
              <a:off x="1350" y="3585"/>
              <a:ext cx="168" cy="36"/>
            </a:xfrm>
            <a:custGeom>
              <a:avLst/>
              <a:gdLst>
                <a:gd name="T0" fmla="*/ 168 w 168"/>
                <a:gd name="T1" fmla="*/ 16 h 36"/>
                <a:gd name="T2" fmla="*/ 1 w 168"/>
                <a:gd name="T3" fmla="*/ 36 h 36"/>
                <a:gd name="T4" fmla="*/ 0 w 168"/>
                <a:gd name="T5" fmla="*/ 18 h 36"/>
                <a:gd name="T6" fmla="*/ 165 w 168"/>
                <a:gd name="T7" fmla="*/ 0 h 36"/>
                <a:gd name="T8" fmla="*/ 168 w 168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36">
                  <a:moveTo>
                    <a:pt x="168" y="16"/>
                  </a:moveTo>
                  <a:lnTo>
                    <a:pt x="1" y="36"/>
                  </a:lnTo>
                  <a:lnTo>
                    <a:pt x="0" y="18"/>
                  </a:lnTo>
                  <a:lnTo>
                    <a:pt x="165" y="0"/>
                  </a:lnTo>
                  <a:lnTo>
                    <a:pt x="168" y="16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3"/>
            <p:cNvSpPr/>
            <p:nvPr/>
          </p:nvSpPr>
          <p:spPr bwMode="auto">
            <a:xfrm>
              <a:off x="1501" y="3481"/>
              <a:ext cx="50" cy="120"/>
            </a:xfrm>
            <a:custGeom>
              <a:avLst/>
              <a:gdLst>
                <a:gd name="T0" fmla="*/ 50 w 50"/>
                <a:gd name="T1" fmla="*/ 5 h 120"/>
                <a:gd name="T2" fmla="*/ 17 w 50"/>
                <a:gd name="T3" fmla="*/ 120 h 120"/>
                <a:gd name="T4" fmla="*/ 0 w 50"/>
                <a:gd name="T5" fmla="*/ 116 h 120"/>
                <a:gd name="T6" fmla="*/ 35 w 50"/>
                <a:gd name="T7" fmla="*/ 0 h 120"/>
                <a:gd name="T8" fmla="*/ 50 w 50"/>
                <a:gd name="T9" fmla="*/ 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120">
                  <a:moveTo>
                    <a:pt x="50" y="5"/>
                  </a:moveTo>
                  <a:lnTo>
                    <a:pt x="17" y="120"/>
                  </a:lnTo>
                  <a:lnTo>
                    <a:pt x="0" y="116"/>
                  </a:lnTo>
                  <a:lnTo>
                    <a:pt x="35" y="0"/>
                  </a:lnTo>
                  <a:lnTo>
                    <a:pt x="50" y="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"/>
            <p:cNvSpPr/>
            <p:nvPr/>
          </p:nvSpPr>
          <p:spPr bwMode="auto">
            <a:xfrm>
              <a:off x="1536" y="3385"/>
              <a:ext cx="183" cy="111"/>
            </a:xfrm>
            <a:custGeom>
              <a:avLst/>
              <a:gdLst>
                <a:gd name="T0" fmla="*/ 183 w 183"/>
                <a:gd name="T1" fmla="*/ 15 h 111"/>
                <a:gd name="T2" fmla="*/ 7 w 183"/>
                <a:gd name="T3" fmla="*/ 111 h 111"/>
                <a:gd name="T4" fmla="*/ 0 w 183"/>
                <a:gd name="T5" fmla="*/ 96 h 111"/>
                <a:gd name="T6" fmla="*/ 175 w 183"/>
                <a:gd name="T7" fmla="*/ 0 h 111"/>
                <a:gd name="T8" fmla="*/ 183 w 183"/>
                <a:gd name="T9" fmla="*/ 15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3" h="111">
                  <a:moveTo>
                    <a:pt x="183" y="15"/>
                  </a:moveTo>
                  <a:lnTo>
                    <a:pt x="7" y="111"/>
                  </a:lnTo>
                  <a:lnTo>
                    <a:pt x="0" y="96"/>
                  </a:lnTo>
                  <a:lnTo>
                    <a:pt x="175" y="0"/>
                  </a:lnTo>
                  <a:lnTo>
                    <a:pt x="183" y="1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5"/>
            <p:cNvSpPr/>
            <p:nvPr/>
          </p:nvSpPr>
          <p:spPr bwMode="auto">
            <a:xfrm>
              <a:off x="1704" y="3282"/>
              <a:ext cx="49" cy="118"/>
            </a:xfrm>
            <a:custGeom>
              <a:avLst/>
              <a:gdLst>
                <a:gd name="T0" fmla="*/ 49 w 49"/>
                <a:gd name="T1" fmla="*/ 4 h 118"/>
                <a:gd name="T2" fmla="*/ 15 w 49"/>
                <a:gd name="T3" fmla="*/ 118 h 118"/>
                <a:gd name="T4" fmla="*/ 0 w 49"/>
                <a:gd name="T5" fmla="*/ 114 h 118"/>
                <a:gd name="T6" fmla="*/ 34 w 49"/>
                <a:gd name="T7" fmla="*/ 0 h 118"/>
                <a:gd name="T8" fmla="*/ 49 w 49"/>
                <a:gd name="T9" fmla="*/ 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118">
                  <a:moveTo>
                    <a:pt x="49" y="4"/>
                  </a:moveTo>
                  <a:lnTo>
                    <a:pt x="15" y="118"/>
                  </a:lnTo>
                  <a:lnTo>
                    <a:pt x="0" y="114"/>
                  </a:lnTo>
                  <a:lnTo>
                    <a:pt x="34" y="0"/>
                  </a:lnTo>
                  <a:lnTo>
                    <a:pt x="49" y="4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6"/>
            <p:cNvSpPr/>
            <p:nvPr/>
          </p:nvSpPr>
          <p:spPr bwMode="auto">
            <a:xfrm>
              <a:off x="1728" y="3258"/>
              <a:ext cx="34" cy="37"/>
            </a:xfrm>
            <a:custGeom>
              <a:avLst/>
              <a:gdLst>
                <a:gd name="T0" fmla="*/ 34 w 34"/>
                <a:gd name="T1" fmla="*/ 37 h 37"/>
                <a:gd name="T2" fmla="*/ 0 w 34"/>
                <a:gd name="T3" fmla="*/ 25 h 37"/>
                <a:gd name="T4" fmla="*/ 27 w 34"/>
                <a:gd name="T5" fmla="*/ 0 h 37"/>
                <a:gd name="T6" fmla="*/ 34 w 34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7">
                  <a:moveTo>
                    <a:pt x="34" y="37"/>
                  </a:moveTo>
                  <a:lnTo>
                    <a:pt x="0" y="25"/>
                  </a:lnTo>
                  <a:lnTo>
                    <a:pt x="27" y="0"/>
                  </a:lnTo>
                  <a:lnTo>
                    <a:pt x="34" y="37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7"/>
            <p:cNvSpPr/>
            <p:nvPr/>
          </p:nvSpPr>
          <p:spPr bwMode="auto">
            <a:xfrm>
              <a:off x="1350" y="3339"/>
              <a:ext cx="150" cy="106"/>
            </a:xfrm>
            <a:custGeom>
              <a:avLst/>
              <a:gdLst>
                <a:gd name="T0" fmla="*/ 141 w 150"/>
                <a:gd name="T1" fmla="*/ 106 h 106"/>
                <a:gd name="T2" fmla="*/ 0 w 150"/>
                <a:gd name="T3" fmla="*/ 15 h 106"/>
                <a:gd name="T4" fmla="*/ 9 w 150"/>
                <a:gd name="T5" fmla="*/ 0 h 106"/>
                <a:gd name="T6" fmla="*/ 150 w 150"/>
                <a:gd name="T7" fmla="*/ 93 h 106"/>
                <a:gd name="T8" fmla="*/ 141 w 150"/>
                <a:gd name="T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106">
                  <a:moveTo>
                    <a:pt x="141" y="106"/>
                  </a:moveTo>
                  <a:lnTo>
                    <a:pt x="0" y="15"/>
                  </a:lnTo>
                  <a:lnTo>
                    <a:pt x="9" y="0"/>
                  </a:lnTo>
                  <a:lnTo>
                    <a:pt x="150" y="93"/>
                  </a:lnTo>
                  <a:lnTo>
                    <a:pt x="141" y="106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8"/>
            <p:cNvSpPr/>
            <p:nvPr/>
          </p:nvSpPr>
          <p:spPr bwMode="auto">
            <a:xfrm>
              <a:off x="1482" y="3364"/>
              <a:ext cx="105" cy="81"/>
            </a:xfrm>
            <a:custGeom>
              <a:avLst/>
              <a:gdLst>
                <a:gd name="T0" fmla="*/ 105 w 105"/>
                <a:gd name="T1" fmla="*/ 14 h 81"/>
                <a:gd name="T2" fmla="*/ 9 w 105"/>
                <a:gd name="T3" fmla="*/ 81 h 81"/>
                <a:gd name="T4" fmla="*/ 0 w 105"/>
                <a:gd name="T5" fmla="*/ 68 h 81"/>
                <a:gd name="T6" fmla="*/ 96 w 105"/>
                <a:gd name="T7" fmla="*/ 0 h 81"/>
                <a:gd name="T8" fmla="*/ 105 w 105"/>
                <a:gd name="T9" fmla="*/ 1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1">
                  <a:moveTo>
                    <a:pt x="105" y="14"/>
                  </a:moveTo>
                  <a:lnTo>
                    <a:pt x="9" y="81"/>
                  </a:lnTo>
                  <a:lnTo>
                    <a:pt x="0" y="68"/>
                  </a:lnTo>
                  <a:lnTo>
                    <a:pt x="96" y="0"/>
                  </a:lnTo>
                  <a:lnTo>
                    <a:pt x="105" y="14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9"/>
            <p:cNvSpPr/>
            <p:nvPr/>
          </p:nvSpPr>
          <p:spPr bwMode="auto">
            <a:xfrm>
              <a:off x="1575" y="3364"/>
              <a:ext cx="198" cy="56"/>
            </a:xfrm>
            <a:custGeom>
              <a:avLst/>
              <a:gdLst>
                <a:gd name="T0" fmla="*/ 195 w 198"/>
                <a:gd name="T1" fmla="*/ 56 h 56"/>
                <a:gd name="T2" fmla="*/ 0 w 198"/>
                <a:gd name="T3" fmla="*/ 17 h 56"/>
                <a:gd name="T4" fmla="*/ 3 w 198"/>
                <a:gd name="T5" fmla="*/ 0 h 56"/>
                <a:gd name="T6" fmla="*/ 198 w 198"/>
                <a:gd name="T7" fmla="*/ 39 h 56"/>
                <a:gd name="T8" fmla="*/ 195 w 198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56">
                  <a:moveTo>
                    <a:pt x="195" y="56"/>
                  </a:moveTo>
                  <a:lnTo>
                    <a:pt x="0" y="17"/>
                  </a:lnTo>
                  <a:lnTo>
                    <a:pt x="3" y="0"/>
                  </a:lnTo>
                  <a:lnTo>
                    <a:pt x="198" y="39"/>
                  </a:lnTo>
                  <a:lnTo>
                    <a:pt x="195" y="56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0"/>
            <p:cNvSpPr/>
            <p:nvPr/>
          </p:nvSpPr>
          <p:spPr bwMode="auto">
            <a:xfrm>
              <a:off x="1761" y="3339"/>
              <a:ext cx="106" cy="81"/>
            </a:xfrm>
            <a:custGeom>
              <a:avLst/>
              <a:gdLst>
                <a:gd name="T0" fmla="*/ 106 w 106"/>
                <a:gd name="T1" fmla="*/ 15 h 81"/>
                <a:gd name="T2" fmla="*/ 9 w 106"/>
                <a:gd name="T3" fmla="*/ 81 h 81"/>
                <a:gd name="T4" fmla="*/ 0 w 106"/>
                <a:gd name="T5" fmla="*/ 67 h 81"/>
                <a:gd name="T6" fmla="*/ 97 w 106"/>
                <a:gd name="T7" fmla="*/ 0 h 81"/>
                <a:gd name="T8" fmla="*/ 106 w 106"/>
                <a:gd name="T9" fmla="*/ 1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81">
                  <a:moveTo>
                    <a:pt x="106" y="15"/>
                  </a:moveTo>
                  <a:lnTo>
                    <a:pt x="9" y="81"/>
                  </a:lnTo>
                  <a:lnTo>
                    <a:pt x="0" y="67"/>
                  </a:lnTo>
                  <a:lnTo>
                    <a:pt x="97" y="0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1"/>
            <p:cNvSpPr/>
            <p:nvPr/>
          </p:nvSpPr>
          <p:spPr bwMode="auto">
            <a:xfrm>
              <a:off x="1848" y="3331"/>
              <a:ext cx="35" cy="33"/>
            </a:xfrm>
            <a:custGeom>
              <a:avLst/>
              <a:gdLst>
                <a:gd name="T0" fmla="*/ 21 w 35"/>
                <a:gd name="T1" fmla="*/ 33 h 33"/>
                <a:gd name="T2" fmla="*/ 0 w 35"/>
                <a:gd name="T3" fmla="*/ 3 h 33"/>
                <a:gd name="T4" fmla="*/ 35 w 35"/>
                <a:gd name="T5" fmla="*/ 0 h 33"/>
                <a:gd name="T6" fmla="*/ 21 w 35"/>
                <a:gd name="T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3">
                  <a:moveTo>
                    <a:pt x="21" y="33"/>
                  </a:moveTo>
                  <a:lnTo>
                    <a:pt x="0" y="3"/>
                  </a:lnTo>
                  <a:lnTo>
                    <a:pt x="35" y="0"/>
                  </a:lnTo>
                  <a:lnTo>
                    <a:pt x="21" y="33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2"/>
            <p:cNvSpPr/>
            <p:nvPr/>
          </p:nvSpPr>
          <p:spPr bwMode="auto">
            <a:xfrm>
              <a:off x="1326" y="3616"/>
              <a:ext cx="160" cy="80"/>
            </a:xfrm>
            <a:custGeom>
              <a:avLst/>
              <a:gdLst>
                <a:gd name="T0" fmla="*/ 154 w 160"/>
                <a:gd name="T1" fmla="*/ 80 h 80"/>
                <a:gd name="T2" fmla="*/ 0 w 160"/>
                <a:gd name="T3" fmla="*/ 17 h 80"/>
                <a:gd name="T4" fmla="*/ 6 w 160"/>
                <a:gd name="T5" fmla="*/ 0 h 80"/>
                <a:gd name="T6" fmla="*/ 160 w 160"/>
                <a:gd name="T7" fmla="*/ 65 h 80"/>
                <a:gd name="T8" fmla="*/ 154 w 160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80">
                  <a:moveTo>
                    <a:pt x="154" y="80"/>
                  </a:moveTo>
                  <a:lnTo>
                    <a:pt x="0" y="17"/>
                  </a:lnTo>
                  <a:lnTo>
                    <a:pt x="6" y="0"/>
                  </a:lnTo>
                  <a:lnTo>
                    <a:pt x="160" y="65"/>
                  </a:lnTo>
                  <a:lnTo>
                    <a:pt x="154" y="80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3"/>
            <p:cNvSpPr/>
            <p:nvPr/>
          </p:nvSpPr>
          <p:spPr bwMode="auto">
            <a:xfrm>
              <a:off x="1470" y="3600"/>
              <a:ext cx="94" cy="96"/>
            </a:xfrm>
            <a:custGeom>
              <a:avLst/>
              <a:gdLst>
                <a:gd name="T0" fmla="*/ 94 w 94"/>
                <a:gd name="T1" fmla="*/ 12 h 96"/>
                <a:gd name="T2" fmla="*/ 10 w 94"/>
                <a:gd name="T3" fmla="*/ 96 h 96"/>
                <a:gd name="T4" fmla="*/ 0 w 94"/>
                <a:gd name="T5" fmla="*/ 84 h 96"/>
                <a:gd name="T6" fmla="*/ 82 w 94"/>
                <a:gd name="T7" fmla="*/ 0 h 96"/>
                <a:gd name="T8" fmla="*/ 94 w 94"/>
                <a:gd name="T9" fmla="*/ 1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6">
                  <a:moveTo>
                    <a:pt x="94" y="12"/>
                  </a:moveTo>
                  <a:lnTo>
                    <a:pt x="10" y="96"/>
                  </a:lnTo>
                  <a:lnTo>
                    <a:pt x="0" y="84"/>
                  </a:lnTo>
                  <a:lnTo>
                    <a:pt x="82" y="0"/>
                  </a:lnTo>
                  <a:lnTo>
                    <a:pt x="94" y="12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4"/>
            <p:cNvSpPr/>
            <p:nvPr/>
          </p:nvSpPr>
          <p:spPr bwMode="auto">
            <a:xfrm>
              <a:off x="1552" y="3600"/>
              <a:ext cx="198" cy="18"/>
            </a:xfrm>
            <a:custGeom>
              <a:avLst/>
              <a:gdLst>
                <a:gd name="T0" fmla="*/ 198 w 198"/>
                <a:gd name="T1" fmla="*/ 18 h 18"/>
                <a:gd name="T2" fmla="*/ 0 w 198"/>
                <a:gd name="T3" fmla="*/ 16 h 18"/>
                <a:gd name="T4" fmla="*/ 0 w 198"/>
                <a:gd name="T5" fmla="*/ 0 h 18"/>
                <a:gd name="T6" fmla="*/ 198 w 198"/>
                <a:gd name="T7" fmla="*/ 0 h 18"/>
                <a:gd name="T8" fmla="*/ 198 w 198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18">
                  <a:moveTo>
                    <a:pt x="198" y="18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198" y="0"/>
                  </a:lnTo>
                  <a:lnTo>
                    <a:pt x="198" y="18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5"/>
            <p:cNvSpPr/>
            <p:nvPr/>
          </p:nvSpPr>
          <p:spPr bwMode="auto">
            <a:xfrm>
              <a:off x="1740" y="3522"/>
              <a:ext cx="94" cy="96"/>
            </a:xfrm>
            <a:custGeom>
              <a:avLst/>
              <a:gdLst>
                <a:gd name="T0" fmla="*/ 94 w 94"/>
                <a:gd name="T1" fmla="*/ 12 h 96"/>
                <a:gd name="T2" fmla="*/ 10 w 94"/>
                <a:gd name="T3" fmla="*/ 96 h 96"/>
                <a:gd name="T4" fmla="*/ 0 w 94"/>
                <a:gd name="T5" fmla="*/ 84 h 96"/>
                <a:gd name="T6" fmla="*/ 84 w 94"/>
                <a:gd name="T7" fmla="*/ 0 h 96"/>
                <a:gd name="T8" fmla="*/ 94 w 94"/>
                <a:gd name="T9" fmla="*/ 1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6">
                  <a:moveTo>
                    <a:pt x="94" y="12"/>
                  </a:moveTo>
                  <a:lnTo>
                    <a:pt x="10" y="96"/>
                  </a:lnTo>
                  <a:lnTo>
                    <a:pt x="0" y="84"/>
                  </a:lnTo>
                  <a:lnTo>
                    <a:pt x="84" y="0"/>
                  </a:lnTo>
                  <a:lnTo>
                    <a:pt x="94" y="12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6"/>
            <p:cNvSpPr/>
            <p:nvPr/>
          </p:nvSpPr>
          <p:spPr bwMode="auto">
            <a:xfrm>
              <a:off x="1813" y="3508"/>
              <a:ext cx="35" cy="36"/>
            </a:xfrm>
            <a:custGeom>
              <a:avLst/>
              <a:gdLst>
                <a:gd name="T0" fmla="*/ 24 w 35"/>
                <a:gd name="T1" fmla="*/ 36 h 36"/>
                <a:gd name="T2" fmla="*/ 0 w 35"/>
                <a:gd name="T3" fmla="*/ 9 h 36"/>
                <a:gd name="T4" fmla="*/ 35 w 35"/>
                <a:gd name="T5" fmla="*/ 0 h 36"/>
                <a:gd name="T6" fmla="*/ 24 w 35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6">
                  <a:moveTo>
                    <a:pt x="24" y="36"/>
                  </a:moveTo>
                  <a:lnTo>
                    <a:pt x="0" y="9"/>
                  </a:lnTo>
                  <a:lnTo>
                    <a:pt x="35" y="0"/>
                  </a:lnTo>
                  <a:lnTo>
                    <a:pt x="24" y="36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7"/>
            <p:cNvSpPr/>
            <p:nvPr/>
          </p:nvSpPr>
          <p:spPr bwMode="auto">
            <a:xfrm>
              <a:off x="1329" y="3420"/>
              <a:ext cx="115" cy="145"/>
            </a:xfrm>
            <a:custGeom>
              <a:avLst/>
              <a:gdLst>
                <a:gd name="T0" fmla="*/ 103 w 115"/>
                <a:gd name="T1" fmla="*/ 145 h 145"/>
                <a:gd name="T2" fmla="*/ 0 w 115"/>
                <a:gd name="T3" fmla="*/ 10 h 145"/>
                <a:gd name="T4" fmla="*/ 12 w 115"/>
                <a:gd name="T5" fmla="*/ 0 h 145"/>
                <a:gd name="T6" fmla="*/ 115 w 115"/>
                <a:gd name="T7" fmla="*/ 135 h 145"/>
                <a:gd name="T8" fmla="*/ 103 w 115"/>
                <a:gd name="T9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145">
                  <a:moveTo>
                    <a:pt x="103" y="145"/>
                  </a:moveTo>
                  <a:lnTo>
                    <a:pt x="0" y="10"/>
                  </a:lnTo>
                  <a:lnTo>
                    <a:pt x="12" y="0"/>
                  </a:lnTo>
                  <a:lnTo>
                    <a:pt x="115" y="135"/>
                  </a:lnTo>
                  <a:lnTo>
                    <a:pt x="103" y="14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8"/>
            <p:cNvSpPr/>
            <p:nvPr/>
          </p:nvSpPr>
          <p:spPr bwMode="auto">
            <a:xfrm>
              <a:off x="1422" y="3478"/>
              <a:ext cx="102" cy="87"/>
            </a:xfrm>
            <a:custGeom>
              <a:avLst/>
              <a:gdLst>
                <a:gd name="T0" fmla="*/ 102 w 102"/>
                <a:gd name="T1" fmla="*/ 14 h 87"/>
                <a:gd name="T2" fmla="*/ 10 w 102"/>
                <a:gd name="T3" fmla="*/ 87 h 87"/>
                <a:gd name="T4" fmla="*/ 0 w 102"/>
                <a:gd name="T5" fmla="*/ 74 h 87"/>
                <a:gd name="T6" fmla="*/ 91 w 102"/>
                <a:gd name="T7" fmla="*/ 0 h 87"/>
                <a:gd name="T8" fmla="*/ 102 w 102"/>
                <a:gd name="T9" fmla="*/ 1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87">
                  <a:moveTo>
                    <a:pt x="102" y="14"/>
                  </a:moveTo>
                  <a:lnTo>
                    <a:pt x="10" y="87"/>
                  </a:lnTo>
                  <a:lnTo>
                    <a:pt x="0" y="74"/>
                  </a:lnTo>
                  <a:lnTo>
                    <a:pt x="91" y="0"/>
                  </a:lnTo>
                  <a:lnTo>
                    <a:pt x="102" y="14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9"/>
            <p:cNvSpPr/>
            <p:nvPr/>
          </p:nvSpPr>
          <p:spPr bwMode="auto">
            <a:xfrm>
              <a:off x="1512" y="3478"/>
              <a:ext cx="198" cy="42"/>
            </a:xfrm>
            <a:custGeom>
              <a:avLst/>
              <a:gdLst>
                <a:gd name="T0" fmla="*/ 196 w 198"/>
                <a:gd name="T1" fmla="*/ 42 h 42"/>
                <a:gd name="T2" fmla="*/ 0 w 198"/>
                <a:gd name="T3" fmla="*/ 17 h 42"/>
                <a:gd name="T4" fmla="*/ 1 w 198"/>
                <a:gd name="T5" fmla="*/ 0 h 42"/>
                <a:gd name="T6" fmla="*/ 198 w 198"/>
                <a:gd name="T7" fmla="*/ 26 h 42"/>
                <a:gd name="T8" fmla="*/ 196 w 198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42">
                  <a:moveTo>
                    <a:pt x="196" y="42"/>
                  </a:moveTo>
                  <a:lnTo>
                    <a:pt x="0" y="17"/>
                  </a:lnTo>
                  <a:lnTo>
                    <a:pt x="1" y="0"/>
                  </a:lnTo>
                  <a:lnTo>
                    <a:pt x="198" y="26"/>
                  </a:lnTo>
                  <a:lnTo>
                    <a:pt x="196" y="42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50"/>
            <p:cNvSpPr/>
            <p:nvPr/>
          </p:nvSpPr>
          <p:spPr bwMode="auto">
            <a:xfrm>
              <a:off x="1698" y="3435"/>
              <a:ext cx="103" cy="85"/>
            </a:xfrm>
            <a:custGeom>
              <a:avLst/>
              <a:gdLst>
                <a:gd name="T0" fmla="*/ 103 w 103"/>
                <a:gd name="T1" fmla="*/ 12 h 85"/>
                <a:gd name="T2" fmla="*/ 10 w 103"/>
                <a:gd name="T3" fmla="*/ 85 h 85"/>
                <a:gd name="T4" fmla="*/ 0 w 103"/>
                <a:gd name="T5" fmla="*/ 72 h 85"/>
                <a:gd name="T6" fmla="*/ 93 w 103"/>
                <a:gd name="T7" fmla="*/ 0 h 85"/>
                <a:gd name="T8" fmla="*/ 103 w 103"/>
                <a:gd name="T9" fmla="*/ 1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85">
                  <a:moveTo>
                    <a:pt x="103" y="12"/>
                  </a:moveTo>
                  <a:lnTo>
                    <a:pt x="10" y="85"/>
                  </a:lnTo>
                  <a:lnTo>
                    <a:pt x="0" y="72"/>
                  </a:lnTo>
                  <a:lnTo>
                    <a:pt x="93" y="0"/>
                  </a:lnTo>
                  <a:lnTo>
                    <a:pt x="103" y="12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51"/>
            <p:cNvSpPr/>
            <p:nvPr/>
          </p:nvSpPr>
          <p:spPr bwMode="auto">
            <a:xfrm>
              <a:off x="1780" y="3424"/>
              <a:ext cx="36" cy="35"/>
            </a:xfrm>
            <a:custGeom>
              <a:avLst/>
              <a:gdLst>
                <a:gd name="T0" fmla="*/ 23 w 36"/>
                <a:gd name="T1" fmla="*/ 35 h 35"/>
                <a:gd name="T2" fmla="*/ 0 w 36"/>
                <a:gd name="T3" fmla="*/ 5 h 35"/>
                <a:gd name="T4" fmla="*/ 36 w 36"/>
                <a:gd name="T5" fmla="*/ 0 h 35"/>
                <a:gd name="T6" fmla="*/ 23 w 36"/>
                <a:gd name="T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5">
                  <a:moveTo>
                    <a:pt x="23" y="35"/>
                  </a:moveTo>
                  <a:lnTo>
                    <a:pt x="0" y="5"/>
                  </a:lnTo>
                  <a:lnTo>
                    <a:pt x="36" y="0"/>
                  </a:lnTo>
                  <a:lnTo>
                    <a:pt x="23" y="35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2"/>
            <p:cNvSpPr/>
            <p:nvPr/>
          </p:nvSpPr>
          <p:spPr bwMode="auto">
            <a:xfrm>
              <a:off x="1221" y="3259"/>
              <a:ext cx="703" cy="489"/>
            </a:xfrm>
            <a:custGeom>
              <a:avLst/>
              <a:gdLst>
                <a:gd name="T0" fmla="*/ 27 w 703"/>
                <a:gd name="T1" fmla="*/ 468 h 489"/>
                <a:gd name="T2" fmla="*/ 27 w 703"/>
                <a:gd name="T3" fmla="*/ 0 h 489"/>
                <a:gd name="T4" fmla="*/ 0 w 703"/>
                <a:gd name="T5" fmla="*/ 0 h 489"/>
                <a:gd name="T6" fmla="*/ 0 w 703"/>
                <a:gd name="T7" fmla="*/ 468 h 489"/>
                <a:gd name="T8" fmla="*/ 0 w 703"/>
                <a:gd name="T9" fmla="*/ 489 h 489"/>
                <a:gd name="T10" fmla="*/ 27 w 703"/>
                <a:gd name="T11" fmla="*/ 489 h 489"/>
                <a:gd name="T12" fmla="*/ 703 w 703"/>
                <a:gd name="T13" fmla="*/ 489 h 489"/>
                <a:gd name="T14" fmla="*/ 703 w 703"/>
                <a:gd name="T15" fmla="*/ 468 h 489"/>
                <a:gd name="T16" fmla="*/ 27 w 703"/>
                <a:gd name="T17" fmla="*/ 468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3" h="489">
                  <a:moveTo>
                    <a:pt x="27" y="468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468"/>
                  </a:lnTo>
                  <a:lnTo>
                    <a:pt x="0" y="489"/>
                  </a:lnTo>
                  <a:lnTo>
                    <a:pt x="27" y="489"/>
                  </a:lnTo>
                  <a:lnTo>
                    <a:pt x="703" y="489"/>
                  </a:lnTo>
                  <a:lnTo>
                    <a:pt x="703" y="468"/>
                  </a:lnTo>
                  <a:lnTo>
                    <a:pt x="27" y="468"/>
                  </a:lnTo>
                  <a:close/>
                </a:path>
              </a:pathLst>
            </a:custGeom>
            <a:solidFill>
              <a:srgbClr val="0C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300163" y="271463"/>
            <a:ext cx="9591675" cy="6315075"/>
            <a:chOff x="819" y="171"/>
            <a:chExt cx="6042" cy="3978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819" y="171"/>
              <a:ext cx="5134" cy="3978"/>
              <a:chOff x="819" y="171"/>
              <a:chExt cx="5134" cy="3978"/>
            </a:xfrm>
          </p:grpSpPr>
          <p:sp>
            <p:nvSpPr>
              <p:cNvPr id="40" name="Freeform 5"/>
              <p:cNvSpPr/>
              <p:nvPr/>
            </p:nvSpPr>
            <p:spPr bwMode="auto">
              <a:xfrm>
                <a:off x="1007" y="1371"/>
                <a:ext cx="125" cy="102"/>
              </a:xfrm>
              <a:custGeom>
                <a:avLst/>
                <a:gdLst>
                  <a:gd name="T0" fmla="*/ 41 w 45"/>
                  <a:gd name="T1" fmla="*/ 17 h 37"/>
                  <a:gd name="T2" fmla="*/ 27 w 45"/>
                  <a:gd name="T3" fmla="*/ 17 h 37"/>
                  <a:gd name="T4" fmla="*/ 27 w 45"/>
                  <a:gd name="T5" fmla="*/ 0 h 37"/>
                  <a:gd name="T6" fmla="*/ 18 w 45"/>
                  <a:gd name="T7" fmla="*/ 0 h 37"/>
                  <a:gd name="T8" fmla="*/ 18 w 45"/>
                  <a:gd name="T9" fmla="*/ 17 h 37"/>
                  <a:gd name="T10" fmla="*/ 4 w 45"/>
                  <a:gd name="T11" fmla="*/ 17 h 37"/>
                  <a:gd name="T12" fmla="*/ 0 w 45"/>
                  <a:gd name="T13" fmla="*/ 21 h 37"/>
                  <a:gd name="T14" fmla="*/ 0 w 45"/>
                  <a:gd name="T15" fmla="*/ 33 h 37"/>
                  <a:gd name="T16" fmla="*/ 4 w 45"/>
                  <a:gd name="T17" fmla="*/ 37 h 37"/>
                  <a:gd name="T18" fmla="*/ 41 w 45"/>
                  <a:gd name="T19" fmla="*/ 37 h 37"/>
                  <a:gd name="T20" fmla="*/ 45 w 45"/>
                  <a:gd name="T21" fmla="*/ 33 h 37"/>
                  <a:gd name="T22" fmla="*/ 45 w 45"/>
                  <a:gd name="T23" fmla="*/ 21 h 37"/>
                  <a:gd name="T24" fmla="*/ 41 w 45"/>
                  <a:gd name="T25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7">
                    <a:moveTo>
                      <a:pt x="41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9"/>
                      <a:pt x="0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3" y="37"/>
                      <a:pt x="45" y="35"/>
                      <a:pt x="45" y="33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19"/>
                      <a:pt x="43" y="17"/>
                      <a:pt x="41" y="1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6"/>
              <p:cNvSpPr/>
              <p:nvPr/>
            </p:nvSpPr>
            <p:spPr bwMode="auto">
              <a:xfrm>
                <a:off x="844" y="1432"/>
                <a:ext cx="144" cy="24"/>
              </a:xfrm>
              <a:custGeom>
                <a:avLst/>
                <a:gdLst>
                  <a:gd name="T0" fmla="*/ 0 w 52"/>
                  <a:gd name="T1" fmla="*/ 5 h 9"/>
                  <a:gd name="T2" fmla="*/ 4 w 52"/>
                  <a:gd name="T3" fmla="*/ 9 h 9"/>
                  <a:gd name="T4" fmla="*/ 52 w 52"/>
                  <a:gd name="T5" fmla="*/ 9 h 9"/>
                  <a:gd name="T6" fmla="*/ 52 w 52"/>
                  <a:gd name="T7" fmla="*/ 0 h 9"/>
                  <a:gd name="T8" fmla="*/ 4 w 52"/>
                  <a:gd name="T9" fmla="*/ 0 h 9"/>
                  <a:gd name="T10" fmla="*/ 0 w 52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">
                    <a:moveTo>
                      <a:pt x="0" y="5"/>
                    </a:moveTo>
                    <a:cubicBezTo>
                      <a:pt x="0" y="7"/>
                      <a:pt x="2" y="9"/>
                      <a:pt x="4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7"/>
              <p:cNvSpPr/>
              <p:nvPr/>
            </p:nvSpPr>
            <p:spPr bwMode="auto">
              <a:xfrm>
                <a:off x="1148" y="1432"/>
                <a:ext cx="147" cy="24"/>
              </a:xfrm>
              <a:custGeom>
                <a:avLst/>
                <a:gdLst>
                  <a:gd name="T0" fmla="*/ 48 w 53"/>
                  <a:gd name="T1" fmla="*/ 0 h 9"/>
                  <a:gd name="T2" fmla="*/ 0 w 53"/>
                  <a:gd name="T3" fmla="*/ 0 h 9"/>
                  <a:gd name="T4" fmla="*/ 0 w 53"/>
                  <a:gd name="T5" fmla="*/ 9 h 9"/>
                  <a:gd name="T6" fmla="*/ 48 w 53"/>
                  <a:gd name="T7" fmla="*/ 9 h 9"/>
                  <a:gd name="T8" fmla="*/ 53 w 53"/>
                  <a:gd name="T9" fmla="*/ 5 h 9"/>
                  <a:gd name="T10" fmla="*/ 48 w 53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9">
                    <a:moveTo>
                      <a:pt x="4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51" y="9"/>
                      <a:pt x="53" y="7"/>
                      <a:pt x="53" y="5"/>
                    </a:cubicBezTo>
                    <a:cubicBezTo>
                      <a:pt x="53" y="2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8"/>
              <p:cNvSpPr>
                <a:spLocks noEditPoints="1"/>
              </p:cNvSpPr>
              <p:nvPr/>
            </p:nvSpPr>
            <p:spPr bwMode="auto">
              <a:xfrm>
                <a:off x="888" y="1044"/>
                <a:ext cx="385" cy="255"/>
              </a:xfrm>
              <a:custGeom>
                <a:avLst/>
                <a:gdLst>
                  <a:gd name="T0" fmla="*/ 4 w 139"/>
                  <a:gd name="T1" fmla="*/ 92 h 92"/>
                  <a:gd name="T2" fmla="*/ 134 w 139"/>
                  <a:gd name="T3" fmla="*/ 92 h 92"/>
                  <a:gd name="T4" fmla="*/ 139 w 139"/>
                  <a:gd name="T5" fmla="*/ 88 h 92"/>
                  <a:gd name="T6" fmla="*/ 139 w 139"/>
                  <a:gd name="T7" fmla="*/ 4 h 92"/>
                  <a:gd name="T8" fmla="*/ 134 w 139"/>
                  <a:gd name="T9" fmla="*/ 0 h 92"/>
                  <a:gd name="T10" fmla="*/ 4 w 139"/>
                  <a:gd name="T11" fmla="*/ 0 h 92"/>
                  <a:gd name="T12" fmla="*/ 0 w 139"/>
                  <a:gd name="T13" fmla="*/ 4 h 92"/>
                  <a:gd name="T14" fmla="*/ 0 w 139"/>
                  <a:gd name="T15" fmla="*/ 88 h 92"/>
                  <a:gd name="T16" fmla="*/ 4 w 139"/>
                  <a:gd name="T17" fmla="*/ 92 h 92"/>
                  <a:gd name="T18" fmla="*/ 9 w 139"/>
                  <a:gd name="T19" fmla="*/ 9 h 92"/>
                  <a:gd name="T20" fmla="*/ 130 w 139"/>
                  <a:gd name="T21" fmla="*/ 9 h 92"/>
                  <a:gd name="T22" fmla="*/ 130 w 139"/>
                  <a:gd name="T23" fmla="*/ 83 h 92"/>
                  <a:gd name="T24" fmla="*/ 9 w 139"/>
                  <a:gd name="T25" fmla="*/ 83 h 92"/>
                  <a:gd name="T26" fmla="*/ 9 w 139"/>
                  <a:gd name="T27" fmla="*/ 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" h="92">
                    <a:moveTo>
                      <a:pt x="4" y="92"/>
                    </a:moveTo>
                    <a:cubicBezTo>
                      <a:pt x="134" y="92"/>
                      <a:pt x="134" y="92"/>
                      <a:pt x="134" y="92"/>
                    </a:cubicBezTo>
                    <a:cubicBezTo>
                      <a:pt x="137" y="92"/>
                      <a:pt x="139" y="90"/>
                      <a:pt x="139" y="88"/>
                    </a:cubicBez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2"/>
                      <a:pt x="137" y="0"/>
                      <a:pt x="13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90"/>
                      <a:pt x="2" y="92"/>
                      <a:pt x="4" y="92"/>
                    </a:cubicBezTo>
                    <a:close/>
                    <a:moveTo>
                      <a:pt x="9" y="9"/>
                    </a:moveTo>
                    <a:cubicBezTo>
                      <a:pt x="130" y="9"/>
                      <a:pt x="130" y="9"/>
                      <a:pt x="130" y="9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9" y="83"/>
                      <a:pt x="9" y="83"/>
                      <a:pt x="9" y="83"/>
                    </a:cubicBezTo>
                    <a:lnTo>
                      <a:pt x="9" y="9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9"/>
              <p:cNvSpPr/>
              <p:nvPr/>
            </p:nvSpPr>
            <p:spPr bwMode="auto">
              <a:xfrm>
                <a:off x="841" y="1312"/>
                <a:ext cx="476" cy="45"/>
              </a:xfrm>
              <a:custGeom>
                <a:avLst/>
                <a:gdLst>
                  <a:gd name="T0" fmla="*/ 0 w 172"/>
                  <a:gd name="T1" fmla="*/ 0 h 16"/>
                  <a:gd name="T2" fmla="*/ 0 w 172"/>
                  <a:gd name="T3" fmla="*/ 6 h 16"/>
                  <a:gd name="T4" fmla="*/ 10 w 172"/>
                  <a:gd name="T5" fmla="*/ 16 h 16"/>
                  <a:gd name="T6" fmla="*/ 163 w 172"/>
                  <a:gd name="T7" fmla="*/ 16 h 16"/>
                  <a:gd name="T8" fmla="*/ 172 w 172"/>
                  <a:gd name="T9" fmla="*/ 6 h 16"/>
                  <a:gd name="T10" fmla="*/ 172 w 172"/>
                  <a:gd name="T11" fmla="*/ 0 h 16"/>
                  <a:gd name="T12" fmla="*/ 0 w 17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2" h="1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2"/>
                      <a:pt x="4" y="16"/>
                      <a:pt x="10" y="16"/>
                    </a:cubicBezTo>
                    <a:cubicBezTo>
                      <a:pt x="163" y="16"/>
                      <a:pt x="163" y="16"/>
                      <a:pt x="163" y="16"/>
                    </a:cubicBezTo>
                    <a:cubicBezTo>
                      <a:pt x="168" y="16"/>
                      <a:pt x="172" y="12"/>
                      <a:pt x="172" y="6"/>
                    </a:cubicBezTo>
                    <a:cubicBezTo>
                      <a:pt x="172" y="0"/>
                      <a:pt x="172" y="0"/>
                      <a:pt x="17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10"/>
              <p:cNvSpPr/>
              <p:nvPr/>
            </p:nvSpPr>
            <p:spPr bwMode="auto">
              <a:xfrm>
                <a:off x="941" y="573"/>
                <a:ext cx="255" cy="28"/>
              </a:xfrm>
              <a:custGeom>
                <a:avLst/>
                <a:gdLst>
                  <a:gd name="T0" fmla="*/ 83 w 92"/>
                  <a:gd name="T1" fmla="*/ 0 h 10"/>
                  <a:gd name="T2" fmla="*/ 8 w 92"/>
                  <a:gd name="T3" fmla="*/ 0 h 10"/>
                  <a:gd name="T4" fmla="*/ 0 w 92"/>
                  <a:gd name="T5" fmla="*/ 5 h 10"/>
                  <a:gd name="T6" fmla="*/ 0 w 92"/>
                  <a:gd name="T7" fmla="*/ 10 h 10"/>
                  <a:gd name="T8" fmla="*/ 92 w 92"/>
                  <a:gd name="T9" fmla="*/ 10 h 10"/>
                  <a:gd name="T10" fmla="*/ 92 w 92"/>
                  <a:gd name="T11" fmla="*/ 5 h 10"/>
                  <a:gd name="T12" fmla="*/ 83 w 9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10">
                    <a:moveTo>
                      <a:pt x="83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2"/>
                      <a:pt x="0" y="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2" y="2"/>
                      <a:pt x="88" y="0"/>
                      <a:pt x="8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Oval 11"/>
              <p:cNvSpPr>
                <a:spLocks noChangeArrowheads="1"/>
              </p:cNvSpPr>
              <p:nvPr/>
            </p:nvSpPr>
            <p:spPr bwMode="auto">
              <a:xfrm>
                <a:off x="1002" y="282"/>
                <a:ext cx="52" cy="53"/>
              </a:xfrm>
              <a:prstGeom prst="ellipse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12"/>
              <p:cNvSpPr>
                <a:spLocks noEditPoints="1"/>
              </p:cNvSpPr>
              <p:nvPr/>
            </p:nvSpPr>
            <p:spPr bwMode="auto">
              <a:xfrm>
                <a:off x="919" y="199"/>
                <a:ext cx="218" cy="219"/>
              </a:xfrm>
              <a:custGeom>
                <a:avLst/>
                <a:gdLst>
                  <a:gd name="T0" fmla="*/ 14 w 79"/>
                  <a:gd name="T1" fmla="*/ 8 h 79"/>
                  <a:gd name="T2" fmla="*/ 8 w 79"/>
                  <a:gd name="T3" fmla="*/ 15 h 79"/>
                  <a:gd name="T4" fmla="*/ 14 w 79"/>
                  <a:gd name="T5" fmla="*/ 25 h 79"/>
                  <a:gd name="T6" fmla="*/ 11 w 79"/>
                  <a:gd name="T7" fmla="*/ 32 h 79"/>
                  <a:gd name="T8" fmla="*/ 0 w 79"/>
                  <a:gd name="T9" fmla="*/ 35 h 79"/>
                  <a:gd name="T10" fmla="*/ 0 w 79"/>
                  <a:gd name="T11" fmla="*/ 44 h 79"/>
                  <a:gd name="T12" fmla="*/ 11 w 79"/>
                  <a:gd name="T13" fmla="*/ 47 h 79"/>
                  <a:gd name="T14" fmla="*/ 14 w 79"/>
                  <a:gd name="T15" fmla="*/ 55 h 79"/>
                  <a:gd name="T16" fmla="*/ 8 w 79"/>
                  <a:gd name="T17" fmla="*/ 65 h 79"/>
                  <a:gd name="T18" fmla="*/ 14 w 79"/>
                  <a:gd name="T19" fmla="*/ 71 h 79"/>
                  <a:gd name="T20" fmla="*/ 24 w 79"/>
                  <a:gd name="T21" fmla="*/ 65 h 79"/>
                  <a:gd name="T22" fmla="*/ 32 w 79"/>
                  <a:gd name="T23" fmla="*/ 68 h 79"/>
                  <a:gd name="T24" fmla="*/ 35 w 79"/>
                  <a:gd name="T25" fmla="*/ 79 h 79"/>
                  <a:gd name="T26" fmla="*/ 44 w 79"/>
                  <a:gd name="T27" fmla="*/ 79 h 79"/>
                  <a:gd name="T28" fmla="*/ 47 w 79"/>
                  <a:gd name="T29" fmla="*/ 68 h 79"/>
                  <a:gd name="T30" fmla="*/ 54 w 79"/>
                  <a:gd name="T31" fmla="*/ 65 h 79"/>
                  <a:gd name="T32" fmla="*/ 64 w 79"/>
                  <a:gd name="T33" fmla="*/ 71 h 79"/>
                  <a:gd name="T34" fmla="*/ 71 w 79"/>
                  <a:gd name="T35" fmla="*/ 65 h 79"/>
                  <a:gd name="T36" fmla="*/ 65 w 79"/>
                  <a:gd name="T37" fmla="*/ 55 h 79"/>
                  <a:gd name="T38" fmla="*/ 68 w 79"/>
                  <a:gd name="T39" fmla="*/ 47 h 79"/>
                  <a:gd name="T40" fmla="*/ 79 w 79"/>
                  <a:gd name="T41" fmla="*/ 44 h 79"/>
                  <a:gd name="T42" fmla="*/ 79 w 79"/>
                  <a:gd name="T43" fmla="*/ 35 h 79"/>
                  <a:gd name="T44" fmla="*/ 68 w 79"/>
                  <a:gd name="T45" fmla="*/ 32 h 79"/>
                  <a:gd name="T46" fmla="*/ 65 w 79"/>
                  <a:gd name="T47" fmla="*/ 25 h 79"/>
                  <a:gd name="T48" fmla="*/ 71 w 79"/>
                  <a:gd name="T49" fmla="*/ 15 h 79"/>
                  <a:gd name="T50" fmla="*/ 64 w 79"/>
                  <a:gd name="T51" fmla="*/ 8 h 79"/>
                  <a:gd name="T52" fmla="*/ 54 w 79"/>
                  <a:gd name="T53" fmla="*/ 14 h 79"/>
                  <a:gd name="T54" fmla="*/ 47 w 79"/>
                  <a:gd name="T55" fmla="*/ 11 h 79"/>
                  <a:gd name="T56" fmla="*/ 44 w 79"/>
                  <a:gd name="T57" fmla="*/ 0 h 79"/>
                  <a:gd name="T58" fmla="*/ 35 w 79"/>
                  <a:gd name="T59" fmla="*/ 0 h 79"/>
                  <a:gd name="T60" fmla="*/ 32 w 79"/>
                  <a:gd name="T61" fmla="*/ 11 h 79"/>
                  <a:gd name="T62" fmla="*/ 24 w 79"/>
                  <a:gd name="T63" fmla="*/ 14 h 79"/>
                  <a:gd name="T64" fmla="*/ 14 w 79"/>
                  <a:gd name="T65" fmla="*/ 8 h 79"/>
                  <a:gd name="T66" fmla="*/ 39 w 79"/>
                  <a:gd name="T67" fmla="*/ 23 h 79"/>
                  <a:gd name="T68" fmla="*/ 56 w 79"/>
                  <a:gd name="T69" fmla="*/ 40 h 79"/>
                  <a:gd name="T70" fmla="*/ 39 w 79"/>
                  <a:gd name="T71" fmla="*/ 56 h 79"/>
                  <a:gd name="T72" fmla="*/ 23 w 79"/>
                  <a:gd name="T73" fmla="*/ 40 h 79"/>
                  <a:gd name="T74" fmla="*/ 39 w 79"/>
                  <a:gd name="T75" fmla="*/ 2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" h="79">
                    <a:moveTo>
                      <a:pt x="14" y="8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10" y="19"/>
                      <a:pt x="12" y="23"/>
                      <a:pt x="14" y="25"/>
                    </a:cubicBezTo>
                    <a:cubicBezTo>
                      <a:pt x="12" y="27"/>
                      <a:pt x="11" y="30"/>
                      <a:pt x="11" y="32"/>
                    </a:cubicBezTo>
                    <a:cubicBezTo>
                      <a:pt x="8" y="33"/>
                      <a:pt x="4" y="34"/>
                      <a:pt x="0" y="35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" y="46"/>
                      <a:pt x="8" y="47"/>
                      <a:pt x="11" y="47"/>
                    </a:cubicBezTo>
                    <a:cubicBezTo>
                      <a:pt x="11" y="50"/>
                      <a:pt x="13" y="52"/>
                      <a:pt x="14" y="55"/>
                    </a:cubicBezTo>
                    <a:cubicBezTo>
                      <a:pt x="12" y="57"/>
                      <a:pt x="10" y="61"/>
                      <a:pt x="8" y="65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9" y="69"/>
                      <a:pt x="22" y="66"/>
                      <a:pt x="24" y="65"/>
                    </a:cubicBezTo>
                    <a:cubicBezTo>
                      <a:pt x="27" y="66"/>
                      <a:pt x="29" y="68"/>
                      <a:pt x="32" y="68"/>
                    </a:cubicBezTo>
                    <a:cubicBezTo>
                      <a:pt x="32" y="71"/>
                      <a:pt x="33" y="75"/>
                      <a:pt x="35" y="79"/>
                    </a:cubicBezTo>
                    <a:cubicBezTo>
                      <a:pt x="44" y="79"/>
                      <a:pt x="44" y="79"/>
                      <a:pt x="44" y="79"/>
                    </a:cubicBezTo>
                    <a:cubicBezTo>
                      <a:pt x="45" y="75"/>
                      <a:pt x="46" y="71"/>
                      <a:pt x="47" y="68"/>
                    </a:cubicBezTo>
                    <a:cubicBezTo>
                      <a:pt x="49" y="67"/>
                      <a:pt x="52" y="66"/>
                      <a:pt x="54" y="65"/>
                    </a:cubicBezTo>
                    <a:cubicBezTo>
                      <a:pt x="56" y="66"/>
                      <a:pt x="60" y="69"/>
                      <a:pt x="64" y="71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68" y="60"/>
                      <a:pt x="66" y="57"/>
                      <a:pt x="65" y="55"/>
                    </a:cubicBezTo>
                    <a:cubicBezTo>
                      <a:pt x="66" y="52"/>
                      <a:pt x="67" y="50"/>
                      <a:pt x="68" y="47"/>
                    </a:cubicBezTo>
                    <a:cubicBezTo>
                      <a:pt x="70" y="46"/>
                      <a:pt x="75" y="46"/>
                      <a:pt x="79" y="44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5" y="34"/>
                      <a:pt x="70" y="33"/>
                      <a:pt x="68" y="32"/>
                    </a:cubicBezTo>
                    <a:cubicBezTo>
                      <a:pt x="67" y="30"/>
                      <a:pt x="66" y="27"/>
                      <a:pt x="65" y="25"/>
                    </a:cubicBezTo>
                    <a:cubicBezTo>
                      <a:pt x="66" y="22"/>
                      <a:pt x="68" y="19"/>
                      <a:pt x="71" y="15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0" y="10"/>
                      <a:pt x="56" y="13"/>
                      <a:pt x="54" y="14"/>
                    </a:cubicBezTo>
                    <a:cubicBezTo>
                      <a:pt x="52" y="13"/>
                      <a:pt x="49" y="12"/>
                      <a:pt x="47" y="11"/>
                    </a:cubicBezTo>
                    <a:cubicBezTo>
                      <a:pt x="46" y="9"/>
                      <a:pt x="45" y="4"/>
                      <a:pt x="4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3" y="4"/>
                      <a:pt x="32" y="9"/>
                      <a:pt x="32" y="11"/>
                    </a:cubicBezTo>
                    <a:cubicBezTo>
                      <a:pt x="29" y="12"/>
                      <a:pt x="27" y="13"/>
                      <a:pt x="24" y="14"/>
                    </a:cubicBezTo>
                    <a:cubicBezTo>
                      <a:pt x="22" y="13"/>
                      <a:pt x="18" y="10"/>
                      <a:pt x="14" y="8"/>
                    </a:cubicBezTo>
                    <a:close/>
                    <a:moveTo>
                      <a:pt x="39" y="23"/>
                    </a:moveTo>
                    <a:cubicBezTo>
                      <a:pt x="48" y="23"/>
                      <a:pt x="56" y="31"/>
                      <a:pt x="56" y="40"/>
                    </a:cubicBezTo>
                    <a:cubicBezTo>
                      <a:pt x="56" y="49"/>
                      <a:pt x="48" y="56"/>
                      <a:pt x="39" y="56"/>
                    </a:cubicBezTo>
                    <a:cubicBezTo>
                      <a:pt x="30" y="56"/>
                      <a:pt x="23" y="49"/>
                      <a:pt x="23" y="40"/>
                    </a:cubicBezTo>
                    <a:cubicBezTo>
                      <a:pt x="23" y="31"/>
                      <a:pt x="30" y="23"/>
                      <a:pt x="39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Oval 13"/>
              <p:cNvSpPr>
                <a:spLocks noChangeArrowheads="1"/>
              </p:cNvSpPr>
              <p:nvPr/>
            </p:nvSpPr>
            <p:spPr bwMode="auto">
              <a:xfrm>
                <a:off x="1154" y="390"/>
                <a:ext cx="30" cy="31"/>
              </a:xfrm>
              <a:prstGeom prst="ellipse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14"/>
              <p:cNvSpPr/>
              <p:nvPr/>
            </p:nvSpPr>
            <p:spPr bwMode="auto">
              <a:xfrm>
                <a:off x="852" y="210"/>
                <a:ext cx="432" cy="352"/>
              </a:xfrm>
              <a:custGeom>
                <a:avLst/>
                <a:gdLst>
                  <a:gd name="T0" fmla="*/ 147 w 156"/>
                  <a:gd name="T1" fmla="*/ 0 h 127"/>
                  <a:gd name="T2" fmla="*/ 72 w 156"/>
                  <a:gd name="T3" fmla="*/ 0 h 127"/>
                  <a:gd name="T4" fmla="*/ 73 w 156"/>
                  <a:gd name="T5" fmla="*/ 4 h 127"/>
                  <a:gd name="T6" fmla="*/ 78 w 156"/>
                  <a:gd name="T7" fmla="*/ 6 h 127"/>
                  <a:gd name="T8" fmla="*/ 87 w 156"/>
                  <a:gd name="T9" fmla="*/ 1 h 127"/>
                  <a:gd name="T10" fmla="*/ 89 w 156"/>
                  <a:gd name="T11" fmla="*/ 0 h 127"/>
                  <a:gd name="T12" fmla="*/ 99 w 156"/>
                  <a:gd name="T13" fmla="*/ 10 h 127"/>
                  <a:gd name="T14" fmla="*/ 99 w 156"/>
                  <a:gd name="T15" fmla="*/ 10 h 127"/>
                  <a:gd name="T16" fmla="*/ 146 w 156"/>
                  <a:gd name="T17" fmla="*/ 10 h 127"/>
                  <a:gd name="T18" fmla="*/ 146 w 156"/>
                  <a:gd name="T19" fmla="*/ 103 h 127"/>
                  <a:gd name="T20" fmla="*/ 10 w 156"/>
                  <a:gd name="T21" fmla="*/ 103 h 127"/>
                  <a:gd name="T22" fmla="*/ 10 w 156"/>
                  <a:gd name="T23" fmla="*/ 10 h 127"/>
                  <a:gd name="T24" fmla="*/ 28 w 156"/>
                  <a:gd name="T25" fmla="*/ 10 h 127"/>
                  <a:gd name="T26" fmla="*/ 38 w 156"/>
                  <a:gd name="T27" fmla="*/ 0 h 127"/>
                  <a:gd name="T28" fmla="*/ 40 w 156"/>
                  <a:gd name="T29" fmla="*/ 1 h 127"/>
                  <a:gd name="T30" fmla="*/ 48 w 156"/>
                  <a:gd name="T31" fmla="*/ 6 h 127"/>
                  <a:gd name="T32" fmla="*/ 53 w 156"/>
                  <a:gd name="T33" fmla="*/ 4 h 127"/>
                  <a:gd name="T34" fmla="*/ 54 w 156"/>
                  <a:gd name="T35" fmla="*/ 0 h 127"/>
                  <a:gd name="T36" fmla="*/ 9 w 156"/>
                  <a:gd name="T37" fmla="*/ 0 h 127"/>
                  <a:gd name="T38" fmla="*/ 0 w 156"/>
                  <a:gd name="T39" fmla="*/ 9 h 127"/>
                  <a:gd name="T40" fmla="*/ 0 w 156"/>
                  <a:gd name="T41" fmla="*/ 104 h 127"/>
                  <a:gd name="T42" fmla="*/ 9 w 156"/>
                  <a:gd name="T43" fmla="*/ 113 h 127"/>
                  <a:gd name="T44" fmla="*/ 58 w 156"/>
                  <a:gd name="T45" fmla="*/ 113 h 127"/>
                  <a:gd name="T46" fmla="*/ 58 w 156"/>
                  <a:gd name="T47" fmla="*/ 127 h 127"/>
                  <a:gd name="T48" fmla="*/ 98 w 156"/>
                  <a:gd name="T49" fmla="*/ 127 h 127"/>
                  <a:gd name="T50" fmla="*/ 98 w 156"/>
                  <a:gd name="T51" fmla="*/ 113 h 127"/>
                  <a:gd name="T52" fmla="*/ 147 w 156"/>
                  <a:gd name="T53" fmla="*/ 113 h 127"/>
                  <a:gd name="T54" fmla="*/ 156 w 156"/>
                  <a:gd name="T55" fmla="*/ 104 h 127"/>
                  <a:gd name="T56" fmla="*/ 156 w 156"/>
                  <a:gd name="T57" fmla="*/ 9 h 127"/>
                  <a:gd name="T58" fmla="*/ 147 w 156"/>
                  <a:gd name="T5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6" h="127">
                    <a:moveTo>
                      <a:pt x="147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3" y="2"/>
                      <a:pt x="73" y="3"/>
                      <a:pt x="73" y="4"/>
                    </a:cubicBezTo>
                    <a:cubicBezTo>
                      <a:pt x="75" y="5"/>
                      <a:pt x="77" y="6"/>
                      <a:pt x="78" y="6"/>
                    </a:cubicBezTo>
                    <a:cubicBezTo>
                      <a:pt x="80" y="5"/>
                      <a:pt x="83" y="3"/>
                      <a:pt x="87" y="1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3" y="3"/>
                      <a:pt x="46" y="5"/>
                      <a:pt x="48" y="6"/>
                    </a:cubicBezTo>
                    <a:cubicBezTo>
                      <a:pt x="50" y="6"/>
                      <a:pt x="51" y="5"/>
                      <a:pt x="53" y="4"/>
                    </a:cubicBezTo>
                    <a:cubicBezTo>
                      <a:pt x="53" y="3"/>
                      <a:pt x="54" y="2"/>
                      <a:pt x="54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9"/>
                      <a:pt x="4" y="113"/>
                      <a:pt x="9" y="113"/>
                    </a:cubicBezTo>
                    <a:cubicBezTo>
                      <a:pt x="58" y="113"/>
                      <a:pt x="58" y="113"/>
                      <a:pt x="58" y="113"/>
                    </a:cubicBezTo>
                    <a:cubicBezTo>
                      <a:pt x="58" y="127"/>
                      <a:pt x="58" y="127"/>
                      <a:pt x="58" y="127"/>
                    </a:cubicBezTo>
                    <a:cubicBezTo>
                      <a:pt x="98" y="127"/>
                      <a:pt x="98" y="127"/>
                      <a:pt x="98" y="127"/>
                    </a:cubicBezTo>
                    <a:cubicBezTo>
                      <a:pt x="98" y="113"/>
                      <a:pt x="98" y="113"/>
                      <a:pt x="98" y="113"/>
                    </a:cubicBezTo>
                    <a:cubicBezTo>
                      <a:pt x="147" y="113"/>
                      <a:pt x="147" y="113"/>
                      <a:pt x="147" y="113"/>
                    </a:cubicBezTo>
                    <a:cubicBezTo>
                      <a:pt x="152" y="113"/>
                      <a:pt x="156" y="109"/>
                      <a:pt x="156" y="104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6" y="4"/>
                      <a:pt x="152" y="0"/>
                      <a:pt x="147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15"/>
              <p:cNvSpPr>
                <a:spLocks noEditPoints="1"/>
              </p:cNvSpPr>
              <p:nvPr/>
            </p:nvSpPr>
            <p:spPr bwMode="auto">
              <a:xfrm>
                <a:off x="1101" y="337"/>
                <a:ext cx="136" cy="136"/>
              </a:xfrm>
              <a:custGeom>
                <a:avLst/>
                <a:gdLst>
                  <a:gd name="T0" fmla="*/ 40 w 49"/>
                  <a:gd name="T1" fmla="*/ 5 h 49"/>
                  <a:gd name="T2" fmla="*/ 34 w 49"/>
                  <a:gd name="T3" fmla="*/ 9 h 49"/>
                  <a:gd name="T4" fmla="*/ 29 w 49"/>
                  <a:gd name="T5" fmla="*/ 7 h 49"/>
                  <a:gd name="T6" fmla="*/ 27 w 49"/>
                  <a:gd name="T7" fmla="*/ 0 h 49"/>
                  <a:gd name="T8" fmla="*/ 22 w 49"/>
                  <a:gd name="T9" fmla="*/ 0 h 49"/>
                  <a:gd name="T10" fmla="*/ 20 w 49"/>
                  <a:gd name="T11" fmla="*/ 7 h 49"/>
                  <a:gd name="T12" fmla="*/ 15 w 49"/>
                  <a:gd name="T13" fmla="*/ 9 h 49"/>
                  <a:gd name="T14" fmla="*/ 9 w 49"/>
                  <a:gd name="T15" fmla="*/ 5 h 49"/>
                  <a:gd name="T16" fmla="*/ 5 w 49"/>
                  <a:gd name="T17" fmla="*/ 9 h 49"/>
                  <a:gd name="T18" fmla="*/ 9 w 49"/>
                  <a:gd name="T19" fmla="*/ 15 h 49"/>
                  <a:gd name="T20" fmla="*/ 7 w 49"/>
                  <a:gd name="T21" fmla="*/ 20 h 49"/>
                  <a:gd name="T22" fmla="*/ 0 w 49"/>
                  <a:gd name="T23" fmla="*/ 22 h 49"/>
                  <a:gd name="T24" fmla="*/ 0 w 49"/>
                  <a:gd name="T25" fmla="*/ 27 h 49"/>
                  <a:gd name="T26" fmla="*/ 7 w 49"/>
                  <a:gd name="T27" fmla="*/ 29 h 49"/>
                  <a:gd name="T28" fmla="*/ 9 w 49"/>
                  <a:gd name="T29" fmla="*/ 34 h 49"/>
                  <a:gd name="T30" fmla="*/ 5 w 49"/>
                  <a:gd name="T31" fmla="*/ 40 h 49"/>
                  <a:gd name="T32" fmla="*/ 9 w 49"/>
                  <a:gd name="T33" fmla="*/ 44 h 49"/>
                  <a:gd name="T34" fmla="*/ 15 w 49"/>
                  <a:gd name="T35" fmla="*/ 40 h 49"/>
                  <a:gd name="T36" fmla="*/ 20 w 49"/>
                  <a:gd name="T37" fmla="*/ 42 h 49"/>
                  <a:gd name="T38" fmla="*/ 22 w 49"/>
                  <a:gd name="T39" fmla="*/ 49 h 49"/>
                  <a:gd name="T40" fmla="*/ 27 w 49"/>
                  <a:gd name="T41" fmla="*/ 49 h 49"/>
                  <a:gd name="T42" fmla="*/ 29 w 49"/>
                  <a:gd name="T43" fmla="*/ 42 h 49"/>
                  <a:gd name="T44" fmla="*/ 34 w 49"/>
                  <a:gd name="T45" fmla="*/ 40 h 49"/>
                  <a:gd name="T46" fmla="*/ 40 w 49"/>
                  <a:gd name="T47" fmla="*/ 44 h 49"/>
                  <a:gd name="T48" fmla="*/ 44 w 49"/>
                  <a:gd name="T49" fmla="*/ 40 h 49"/>
                  <a:gd name="T50" fmla="*/ 40 w 49"/>
                  <a:gd name="T51" fmla="*/ 34 h 49"/>
                  <a:gd name="T52" fmla="*/ 42 w 49"/>
                  <a:gd name="T53" fmla="*/ 29 h 49"/>
                  <a:gd name="T54" fmla="*/ 49 w 49"/>
                  <a:gd name="T55" fmla="*/ 27 h 49"/>
                  <a:gd name="T56" fmla="*/ 49 w 49"/>
                  <a:gd name="T57" fmla="*/ 22 h 49"/>
                  <a:gd name="T58" fmla="*/ 42 w 49"/>
                  <a:gd name="T59" fmla="*/ 20 h 49"/>
                  <a:gd name="T60" fmla="*/ 40 w 49"/>
                  <a:gd name="T61" fmla="*/ 15 h 49"/>
                  <a:gd name="T62" fmla="*/ 44 w 49"/>
                  <a:gd name="T63" fmla="*/ 9 h 49"/>
                  <a:gd name="T64" fmla="*/ 40 w 49"/>
                  <a:gd name="T65" fmla="*/ 5 h 49"/>
                  <a:gd name="T66" fmla="*/ 24 w 49"/>
                  <a:gd name="T67" fmla="*/ 35 h 49"/>
                  <a:gd name="T68" fmla="*/ 14 w 49"/>
                  <a:gd name="T69" fmla="*/ 25 h 49"/>
                  <a:gd name="T70" fmla="*/ 24 w 49"/>
                  <a:gd name="T71" fmla="*/ 14 h 49"/>
                  <a:gd name="T72" fmla="*/ 35 w 49"/>
                  <a:gd name="T73" fmla="*/ 25 h 49"/>
                  <a:gd name="T74" fmla="*/ 24 w 49"/>
                  <a:gd name="T75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49">
                    <a:moveTo>
                      <a:pt x="40" y="5"/>
                    </a:moveTo>
                    <a:cubicBezTo>
                      <a:pt x="37" y="7"/>
                      <a:pt x="35" y="8"/>
                      <a:pt x="34" y="9"/>
                    </a:cubicBezTo>
                    <a:cubicBezTo>
                      <a:pt x="32" y="8"/>
                      <a:pt x="31" y="7"/>
                      <a:pt x="29" y="7"/>
                    </a:cubicBezTo>
                    <a:cubicBezTo>
                      <a:pt x="29" y="5"/>
                      <a:pt x="28" y="3"/>
                      <a:pt x="27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3"/>
                      <a:pt x="20" y="5"/>
                      <a:pt x="20" y="7"/>
                    </a:cubicBezTo>
                    <a:cubicBezTo>
                      <a:pt x="18" y="7"/>
                      <a:pt x="17" y="8"/>
                      <a:pt x="15" y="9"/>
                    </a:cubicBezTo>
                    <a:cubicBezTo>
                      <a:pt x="14" y="8"/>
                      <a:pt x="12" y="7"/>
                      <a:pt x="9" y="5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2"/>
                      <a:pt x="8" y="14"/>
                      <a:pt x="9" y="15"/>
                    </a:cubicBezTo>
                    <a:cubicBezTo>
                      <a:pt x="8" y="17"/>
                      <a:pt x="7" y="18"/>
                      <a:pt x="7" y="20"/>
                    </a:cubicBezTo>
                    <a:cubicBezTo>
                      <a:pt x="5" y="20"/>
                      <a:pt x="3" y="21"/>
                      <a:pt x="0" y="2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8"/>
                      <a:pt x="5" y="29"/>
                      <a:pt x="7" y="29"/>
                    </a:cubicBezTo>
                    <a:cubicBezTo>
                      <a:pt x="7" y="31"/>
                      <a:pt x="8" y="32"/>
                      <a:pt x="9" y="34"/>
                    </a:cubicBezTo>
                    <a:cubicBezTo>
                      <a:pt x="8" y="35"/>
                      <a:pt x="6" y="37"/>
                      <a:pt x="5" y="40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2" y="43"/>
                      <a:pt x="14" y="41"/>
                      <a:pt x="15" y="40"/>
                    </a:cubicBezTo>
                    <a:cubicBezTo>
                      <a:pt x="17" y="41"/>
                      <a:pt x="18" y="42"/>
                      <a:pt x="20" y="42"/>
                    </a:cubicBezTo>
                    <a:cubicBezTo>
                      <a:pt x="20" y="44"/>
                      <a:pt x="21" y="46"/>
                      <a:pt x="22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8" y="46"/>
                      <a:pt x="29" y="44"/>
                      <a:pt x="29" y="42"/>
                    </a:cubicBezTo>
                    <a:cubicBezTo>
                      <a:pt x="31" y="42"/>
                      <a:pt x="32" y="41"/>
                      <a:pt x="34" y="40"/>
                    </a:cubicBezTo>
                    <a:cubicBezTo>
                      <a:pt x="35" y="41"/>
                      <a:pt x="37" y="43"/>
                      <a:pt x="40" y="44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2" y="37"/>
                      <a:pt x="41" y="35"/>
                      <a:pt x="40" y="34"/>
                    </a:cubicBezTo>
                    <a:cubicBezTo>
                      <a:pt x="41" y="32"/>
                      <a:pt x="42" y="31"/>
                      <a:pt x="42" y="29"/>
                    </a:cubicBezTo>
                    <a:cubicBezTo>
                      <a:pt x="44" y="29"/>
                      <a:pt x="46" y="28"/>
                      <a:pt x="49" y="27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6" y="21"/>
                      <a:pt x="44" y="20"/>
                      <a:pt x="42" y="20"/>
                    </a:cubicBezTo>
                    <a:cubicBezTo>
                      <a:pt x="42" y="18"/>
                      <a:pt x="41" y="17"/>
                      <a:pt x="40" y="15"/>
                    </a:cubicBezTo>
                    <a:cubicBezTo>
                      <a:pt x="41" y="14"/>
                      <a:pt x="42" y="12"/>
                      <a:pt x="44" y="9"/>
                    </a:cubicBezTo>
                    <a:lnTo>
                      <a:pt x="40" y="5"/>
                    </a:lnTo>
                    <a:close/>
                    <a:moveTo>
                      <a:pt x="24" y="35"/>
                    </a:moveTo>
                    <a:cubicBezTo>
                      <a:pt x="19" y="35"/>
                      <a:pt x="14" y="30"/>
                      <a:pt x="14" y="25"/>
                    </a:cubicBezTo>
                    <a:cubicBezTo>
                      <a:pt x="14" y="19"/>
                      <a:pt x="19" y="14"/>
                      <a:pt x="24" y="14"/>
                    </a:cubicBezTo>
                    <a:cubicBezTo>
                      <a:pt x="30" y="14"/>
                      <a:pt x="35" y="19"/>
                      <a:pt x="35" y="25"/>
                    </a:cubicBezTo>
                    <a:cubicBezTo>
                      <a:pt x="35" y="30"/>
                      <a:pt x="30" y="35"/>
                      <a:pt x="24" y="3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16"/>
              <p:cNvSpPr>
                <a:spLocks noEditPoints="1"/>
              </p:cNvSpPr>
              <p:nvPr/>
            </p:nvSpPr>
            <p:spPr bwMode="auto">
              <a:xfrm>
                <a:off x="2673" y="249"/>
                <a:ext cx="482" cy="266"/>
              </a:xfrm>
              <a:custGeom>
                <a:avLst/>
                <a:gdLst>
                  <a:gd name="T0" fmla="*/ 157 w 174"/>
                  <a:gd name="T1" fmla="*/ 51 h 96"/>
                  <a:gd name="T2" fmla="*/ 157 w 174"/>
                  <a:gd name="T3" fmla="*/ 51 h 96"/>
                  <a:gd name="T4" fmla="*/ 130 w 174"/>
                  <a:gd name="T5" fmla="*/ 24 h 96"/>
                  <a:gd name="T6" fmla="*/ 122 w 174"/>
                  <a:gd name="T7" fmla="*/ 25 h 96"/>
                  <a:gd name="T8" fmla="*/ 89 w 174"/>
                  <a:gd name="T9" fmla="*/ 0 h 96"/>
                  <a:gd name="T10" fmla="*/ 57 w 174"/>
                  <a:gd name="T11" fmla="*/ 23 h 96"/>
                  <a:gd name="T12" fmla="*/ 49 w 174"/>
                  <a:gd name="T13" fmla="*/ 21 h 96"/>
                  <a:gd name="T14" fmla="*/ 24 w 174"/>
                  <a:gd name="T15" fmla="*/ 43 h 96"/>
                  <a:gd name="T16" fmla="*/ 0 w 174"/>
                  <a:gd name="T17" fmla="*/ 69 h 96"/>
                  <a:gd name="T18" fmla="*/ 27 w 174"/>
                  <a:gd name="T19" fmla="*/ 96 h 96"/>
                  <a:gd name="T20" fmla="*/ 151 w 174"/>
                  <a:gd name="T21" fmla="*/ 96 h 96"/>
                  <a:gd name="T22" fmla="*/ 174 w 174"/>
                  <a:gd name="T23" fmla="*/ 73 h 96"/>
                  <a:gd name="T24" fmla="*/ 157 w 174"/>
                  <a:gd name="T25" fmla="*/ 51 h 96"/>
                  <a:gd name="T26" fmla="*/ 104 w 174"/>
                  <a:gd name="T27" fmla="*/ 56 h 96"/>
                  <a:gd name="T28" fmla="*/ 104 w 174"/>
                  <a:gd name="T29" fmla="*/ 87 h 96"/>
                  <a:gd name="T30" fmla="*/ 76 w 174"/>
                  <a:gd name="T31" fmla="*/ 87 h 96"/>
                  <a:gd name="T32" fmla="*/ 76 w 174"/>
                  <a:gd name="T33" fmla="*/ 56 h 96"/>
                  <a:gd name="T34" fmla="*/ 63 w 174"/>
                  <a:gd name="T35" fmla="*/ 56 h 96"/>
                  <a:gd name="T36" fmla="*/ 90 w 174"/>
                  <a:gd name="T37" fmla="*/ 18 h 96"/>
                  <a:gd name="T38" fmla="*/ 118 w 174"/>
                  <a:gd name="T39" fmla="*/ 56 h 96"/>
                  <a:gd name="T40" fmla="*/ 104 w 174"/>
                  <a:gd name="T41" fmla="*/ 5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4" h="96">
                    <a:moveTo>
                      <a:pt x="157" y="51"/>
                    </a:moveTo>
                    <a:cubicBezTo>
                      <a:pt x="157" y="51"/>
                      <a:pt x="157" y="51"/>
                      <a:pt x="157" y="51"/>
                    </a:cubicBezTo>
                    <a:cubicBezTo>
                      <a:pt x="157" y="36"/>
                      <a:pt x="145" y="24"/>
                      <a:pt x="130" y="24"/>
                    </a:cubicBezTo>
                    <a:cubicBezTo>
                      <a:pt x="127" y="24"/>
                      <a:pt x="125" y="24"/>
                      <a:pt x="122" y="25"/>
                    </a:cubicBezTo>
                    <a:cubicBezTo>
                      <a:pt x="118" y="11"/>
                      <a:pt x="105" y="0"/>
                      <a:pt x="89" y="0"/>
                    </a:cubicBezTo>
                    <a:cubicBezTo>
                      <a:pt x="74" y="0"/>
                      <a:pt x="62" y="10"/>
                      <a:pt x="57" y="23"/>
                    </a:cubicBezTo>
                    <a:cubicBezTo>
                      <a:pt x="54" y="22"/>
                      <a:pt x="52" y="21"/>
                      <a:pt x="49" y="21"/>
                    </a:cubicBezTo>
                    <a:cubicBezTo>
                      <a:pt x="36" y="21"/>
                      <a:pt x="26" y="31"/>
                      <a:pt x="24" y="43"/>
                    </a:cubicBezTo>
                    <a:cubicBezTo>
                      <a:pt x="11" y="44"/>
                      <a:pt x="0" y="56"/>
                      <a:pt x="0" y="69"/>
                    </a:cubicBezTo>
                    <a:cubicBezTo>
                      <a:pt x="0" y="84"/>
                      <a:pt x="13" y="96"/>
                      <a:pt x="27" y="96"/>
                    </a:cubicBezTo>
                    <a:cubicBezTo>
                      <a:pt x="30" y="96"/>
                      <a:pt x="150" y="96"/>
                      <a:pt x="151" y="96"/>
                    </a:cubicBezTo>
                    <a:cubicBezTo>
                      <a:pt x="164" y="96"/>
                      <a:pt x="174" y="85"/>
                      <a:pt x="174" y="73"/>
                    </a:cubicBezTo>
                    <a:cubicBezTo>
                      <a:pt x="174" y="63"/>
                      <a:pt x="167" y="54"/>
                      <a:pt x="157" y="51"/>
                    </a:cubicBezTo>
                    <a:close/>
                    <a:moveTo>
                      <a:pt x="104" y="56"/>
                    </a:moveTo>
                    <a:cubicBezTo>
                      <a:pt x="104" y="87"/>
                      <a:pt x="104" y="87"/>
                      <a:pt x="104" y="87"/>
                    </a:cubicBezTo>
                    <a:cubicBezTo>
                      <a:pt x="76" y="87"/>
                      <a:pt x="76" y="87"/>
                      <a:pt x="76" y="87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118" y="56"/>
                      <a:pt x="118" y="56"/>
                      <a:pt x="118" y="56"/>
                    </a:cubicBezTo>
                    <a:lnTo>
                      <a:pt x="104" y="5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17"/>
              <p:cNvSpPr>
                <a:spLocks noEditPoints="1"/>
              </p:cNvSpPr>
              <p:nvPr/>
            </p:nvSpPr>
            <p:spPr bwMode="auto">
              <a:xfrm>
                <a:off x="1752" y="249"/>
                <a:ext cx="479" cy="266"/>
              </a:xfrm>
              <a:custGeom>
                <a:avLst/>
                <a:gdLst>
                  <a:gd name="T0" fmla="*/ 157 w 173"/>
                  <a:gd name="T1" fmla="*/ 51 h 96"/>
                  <a:gd name="T2" fmla="*/ 157 w 173"/>
                  <a:gd name="T3" fmla="*/ 51 h 96"/>
                  <a:gd name="T4" fmla="*/ 129 w 173"/>
                  <a:gd name="T5" fmla="*/ 24 h 96"/>
                  <a:gd name="T6" fmla="*/ 122 w 173"/>
                  <a:gd name="T7" fmla="*/ 25 h 96"/>
                  <a:gd name="T8" fmla="*/ 89 w 173"/>
                  <a:gd name="T9" fmla="*/ 0 h 96"/>
                  <a:gd name="T10" fmla="*/ 56 w 173"/>
                  <a:gd name="T11" fmla="*/ 23 h 96"/>
                  <a:gd name="T12" fmla="*/ 48 w 173"/>
                  <a:gd name="T13" fmla="*/ 21 h 96"/>
                  <a:gd name="T14" fmla="*/ 24 w 173"/>
                  <a:gd name="T15" fmla="*/ 43 h 96"/>
                  <a:gd name="T16" fmla="*/ 0 w 173"/>
                  <a:gd name="T17" fmla="*/ 69 h 96"/>
                  <a:gd name="T18" fmla="*/ 27 w 173"/>
                  <a:gd name="T19" fmla="*/ 96 h 96"/>
                  <a:gd name="T20" fmla="*/ 151 w 173"/>
                  <a:gd name="T21" fmla="*/ 96 h 96"/>
                  <a:gd name="T22" fmla="*/ 173 w 173"/>
                  <a:gd name="T23" fmla="*/ 73 h 96"/>
                  <a:gd name="T24" fmla="*/ 157 w 173"/>
                  <a:gd name="T25" fmla="*/ 51 h 96"/>
                  <a:gd name="T26" fmla="*/ 89 w 173"/>
                  <a:gd name="T27" fmla="*/ 91 h 96"/>
                  <a:gd name="T28" fmla="*/ 62 w 173"/>
                  <a:gd name="T29" fmla="*/ 53 h 96"/>
                  <a:gd name="T30" fmla="*/ 75 w 173"/>
                  <a:gd name="T31" fmla="*/ 53 h 96"/>
                  <a:gd name="T32" fmla="*/ 75 w 173"/>
                  <a:gd name="T33" fmla="*/ 21 h 96"/>
                  <a:gd name="T34" fmla="*/ 103 w 173"/>
                  <a:gd name="T35" fmla="*/ 21 h 96"/>
                  <a:gd name="T36" fmla="*/ 103 w 173"/>
                  <a:gd name="T37" fmla="*/ 53 h 96"/>
                  <a:gd name="T38" fmla="*/ 117 w 173"/>
                  <a:gd name="T39" fmla="*/ 53 h 96"/>
                  <a:gd name="T40" fmla="*/ 89 w 173"/>
                  <a:gd name="T41" fmla="*/ 9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3" h="96">
                    <a:moveTo>
                      <a:pt x="157" y="51"/>
                    </a:moveTo>
                    <a:cubicBezTo>
                      <a:pt x="157" y="51"/>
                      <a:pt x="157" y="51"/>
                      <a:pt x="157" y="51"/>
                    </a:cubicBezTo>
                    <a:cubicBezTo>
                      <a:pt x="157" y="36"/>
                      <a:pt x="144" y="24"/>
                      <a:pt x="129" y="24"/>
                    </a:cubicBezTo>
                    <a:cubicBezTo>
                      <a:pt x="127" y="24"/>
                      <a:pt x="124" y="24"/>
                      <a:pt x="122" y="25"/>
                    </a:cubicBezTo>
                    <a:cubicBezTo>
                      <a:pt x="117" y="11"/>
                      <a:pt x="104" y="0"/>
                      <a:pt x="89" y="0"/>
                    </a:cubicBezTo>
                    <a:cubicBezTo>
                      <a:pt x="74" y="0"/>
                      <a:pt x="61" y="10"/>
                      <a:pt x="56" y="23"/>
                    </a:cubicBezTo>
                    <a:cubicBezTo>
                      <a:pt x="54" y="22"/>
                      <a:pt x="51" y="21"/>
                      <a:pt x="48" y="21"/>
                    </a:cubicBezTo>
                    <a:cubicBezTo>
                      <a:pt x="35" y="21"/>
                      <a:pt x="25" y="31"/>
                      <a:pt x="24" y="43"/>
                    </a:cubicBezTo>
                    <a:cubicBezTo>
                      <a:pt x="10" y="44"/>
                      <a:pt x="0" y="56"/>
                      <a:pt x="0" y="69"/>
                    </a:cubicBezTo>
                    <a:cubicBezTo>
                      <a:pt x="0" y="84"/>
                      <a:pt x="12" y="96"/>
                      <a:pt x="27" y="96"/>
                    </a:cubicBezTo>
                    <a:cubicBezTo>
                      <a:pt x="30" y="96"/>
                      <a:pt x="149" y="96"/>
                      <a:pt x="151" y="96"/>
                    </a:cubicBezTo>
                    <a:cubicBezTo>
                      <a:pt x="163" y="96"/>
                      <a:pt x="173" y="85"/>
                      <a:pt x="173" y="73"/>
                    </a:cubicBezTo>
                    <a:cubicBezTo>
                      <a:pt x="173" y="63"/>
                      <a:pt x="166" y="54"/>
                      <a:pt x="157" y="51"/>
                    </a:cubicBezTo>
                    <a:close/>
                    <a:moveTo>
                      <a:pt x="89" y="91"/>
                    </a:moveTo>
                    <a:cubicBezTo>
                      <a:pt x="62" y="53"/>
                      <a:pt x="62" y="53"/>
                      <a:pt x="62" y="53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17" y="53"/>
                      <a:pt x="117" y="53"/>
                      <a:pt x="117" y="53"/>
                    </a:cubicBezTo>
                    <a:lnTo>
                      <a:pt x="89" y="9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18"/>
              <p:cNvSpPr>
                <a:spLocks noEditPoints="1"/>
              </p:cNvSpPr>
              <p:nvPr/>
            </p:nvSpPr>
            <p:spPr bwMode="auto">
              <a:xfrm>
                <a:off x="3780" y="265"/>
                <a:ext cx="261" cy="300"/>
              </a:xfrm>
              <a:custGeom>
                <a:avLst/>
                <a:gdLst>
                  <a:gd name="T0" fmla="*/ 94 w 94"/>
                  <a:gd name="T1" fmla="*/ 21 h 108"/>
                  <a:gd name="T2" fmla="*/ 47 w 94"/>
                  <a:gd name="T3" fmla="*/ 0 h 108"/>
                  <a:gd name="T4" fmla="*/ 1 w 94"/>
                  <a:gd name="T5" fmla="*/ 21 h 108"/>
                  <a:gd name="T6" fmla="*/ 7 w 94"/>
                  <a:gd name="T7" fmla="*/ 73 h 108"/>
                  <a:gd name="T8" fmla="*/ 47 w 94"/>
                  <a:gd name="T9" fmla="*/ 108 h 108"/>
                  <a:gd name="T10" fmla="*/ 87 w 94"/>
                  <a:gd name="T11" fmla="*/ 73 h 108"/>
                  <a:gd name="T12" fmla="*/ 94 w 94"/>
                  <a:gd name="T13" fmla="*/ 21 h 108"/>
                  <a:gd name="T14" fmla="*/ 84 w 94"/>
                  <a:gd name="T15" fmla="*/ 28 h 108"/>
                  <a:gd name="T16" fmla="*/ 78 w 94"/>
                  <a:gd name="T17" fmla="*/ 69 h 108"/>
                  <a:gd name="T18" fmla="*/ 47 w 94"/>
                  <a:gd name="T19" fmla="*/ 98 h 108"/>
                  <a:gd name="T20" fmla="*/ 16 w 94"/>
                  <a:gd name="T21" fmla="*/ 69 h 108"/>
                  <a:gd name="T22" fmla="*/ 10 w 94"/>
                  <a:gd name="T23" fmla="*/ 28 h 108"/>
                  <a:gd name="T24" fmla="*/ 47 w 94"/>
                  <a:gd name="T25" fmla="*/ 11 h 108"/>
                  <a:gd name="T26" fmla="*/ 84 w 94"/>
                  <a:gd name="T27" fmla="*/ 2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4" h="108">
                    <a:moveTo>
                      <a:pt x="94" y="21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32"/>
                      <a:pt x="0" y="57"/>
                      <a:pt x="7" y="73"/>
                    </a:cubicBezTo>
                    <a:cubicBezTo>
                      <a:pt x="14" y="88"/>
                      <a:pt x="27" y="101"/>
                      <a:pt x="47" y="108"/>
                    </a:cubicBezTo>
                    <a:cubicBezTo>
                      <a:pt x="67" y="101"/>
                      <a:pt x="80" y="88"/>
                      <a:pt x="87" y="73"/>
                    </a:cubicBezTo>
                    <a:cubicBezTo>
                      <a:pt x="94" y="57"/>
                      <a:pt x="94" y="32"/>
                      <a:pt x="94" y="21"/>
                    </a:cubicBezTo>
                    <a:close/>
                    <a:moveTo>
                      <a:pt x="84" y="28"/>
                    </a:moveTo>
                    <a:cubicBezTo>
                      <a:pt x="83" y="41"/>
                      <a:pt x="83" y="58"/>
                      <a:pt x="78" y="69"/>
                    </a:cubicBezTo>
                    <a:cubicBezTo>
                      <a:pt x="72" y="82"/>
                      <a:pt x="61" y="92"/>
                      <a:pt x="47" y="98"/>
                    </a:cubicBezTo>
                    <a:cubicBezTo>
                      <a:pt x="33" y="92"/>
                      <a:pt x="22" y="82"/>
                      <a:pt x="16" y="69"/>
                    </a:cubicBezTo>
                    <a:cubicBezTo>
                      <a:pt x="11" y="58"/>
                      <a:pt x="11" y="41"/>
                      <a:pt x="10" y="28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84" y="28"/>
                      <a:pt x="84" y="28"/>
                      <a:pt x="84" y="2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19"/>
              <p:cNvSpPr/>
              <p:nvPr/>
            </p:nvSpPr>
            <p:spPr bwMode="auto">
              <a:xfrm>
                <a:off x="3855" y="368"/>
                <a:ext cx="141" cy="150"/>
              </a:xfrm>
              <a:custGeom>
                <a:avLst/>
                <a:gdLst>
                  <a:gd name="T0" fmla="*/ 20 w 51"/>
                  <a:gd name="T1" fmla="*/ 54 h 54"/>
                  <a:gd name="T2" fmla="*/ 46 w 51"/>
                  <a:gd name="T3" fmla="*/ 30 h 54"/>
                  <a:gd name="T4" fmla="*/ 51 w 51"/>
                  <a:gd name="T5" fmla="*/ 0 h 54"/>
                  <a:gd name="T6" fmla="*/ 0 w 51"/>
                  <a:gd name="T7" fmla="*/ 39 h 54"/>
                  <a:gd name="T8" fmla="*/ 20 w 51"/>
                  <a:gd name="T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4">
                    <a:moveTo>
                      <a:pt x="20" y="54"/>
                    </a:moveTo>
                    <a:cubicBezTo>
                      <a:pt x="32" y="49"/>
                      <a:pt x="41" y="41"/>
                      <a:pt x="46" y="30"/>
                    </a:cubicBezTo>
                    <a:cubicBezTo>
                      <a:pt x="50" y="22"/>
                      <a:pt x="50" y="10"/>
                      <a:pt x="51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5" y="47"/>
                      <a:pt x="12" y="50"/>
                      <a:pt x="20" y="5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0"/>
              <p:cNvSpPr>
                <a:spLocks noEditPoints="1"/>
              </p:cNvSpPr>
              <p:nvPr/>
            </p:nvSpPr>
            <p:spPr bwMode="auto">
              <a:xfrm>
                <a:off x="3612" y="188"/>
                <a:ext cx="340" cy="343"/>
              </a:xfrm>
              <a:custGeom>
                <a:avLst/>
                <a:gdLst>
                  <a:gd name="T0" fmla="*/ 61 w 123"/>
                  <a:gd name="T1" fmla="*/ 89 h 124"/>
                  <a:gd name="T2" fmla="*/ 15 w 123"/>
                  <a:gd name="T3" fmla="*/ 79 h 124"/>
                  <a:gd name="T4" fmla="*/ 58 w 123"/>
                  <a:gd name="T5" fmla="*/ 68 h 124"/>
                  <a:gd name="T6" fmla="*/ 46 w 123"/>
                  <a:gd name="T7" fmla="*/ 56 h 124"/>
                  <a:gd name="T8" fmla="*/ 58 w 123"/>
                  <a:gd name="T9" fmla="*/ 50 h 124"/>
                  <a:gd name="T10" fmla="*/ 62 w 123"/>
                  <a:gd name="T11" fmla="*/ 44 h 124"/>
                  <a:gd name="T12" fmla="*/ 15 w 123"/>
                  <a:gd name="T13" fmla="*/ 35 h 124"/>
                  <a:gd name="T14" fmla="*/ 108 w 123"/>
                  <a:gd name="T15" fmla="*/ 24 h 124"/>
                  <a:gd name="T16" fmla="*/ 123 w 123"/>
                  <a:gd name="T17" fmla="*/ 27 h 124"/>
                  <a:gd name="T18" fmla="*/ 115 w 123"/>
                  <a:gd name="T19" fmla="*/ 0 h 124"/>
                  <a:gd name="T20" fmla="*/ 0 w 123"/>
                  <a:gd name="T21" fmla="*/ 8 h 124"/>
                  <a:gd name="T22" fmla="*/ 8 w 123"/>
                  <a:gd name="T23" fmla="*/ 35 h 124"/>
                  <a:gd name="T24" fmla="*/ 10 w 123"/>
                  <a:gd name="T25" fmla="*/ 44 h 124"/>
                  <a:gd name="T26" fmla="*/ 0 w 123"/>
                  <a:gd name="T27" fmla="*/ 52 h 124"/>
                  <a:gd name="T28" fmla="*/ 8 w 123"/>
                  <a:gd name="T29" fmla="*/ 79 h 124"/>
                  <a:gd name="T30" fmla="*/ 10 w 123"/>
                  <a:gd name="T31" fmla="*/ 89 h 124"/>
                  <a:gd name="T32" fmla="*/ 0 w 123"/>
                  <a:gd name="T33" fmla="*/ 97 h 124"/>
                  <a:gd name="T34" fmla="*/ 8 w 123"/>
                  <a:gd name="T35" fmla="*/ 124 h 124"/>
                  <a:gd name="T36" fmla="*/ 65 w 123"/>
                  <a:gd name="T37" fmla="*/ 103 h 124"/>
                  <a:gd name="T38" fmla="*/ 41 w 123"/>
                  <a:gd name="T39" fmla="*/ 56 h 124"/>
                  <a:gd name="T40" fmla="*/ 28 w 123"/>
                  <a:gd name="T41" fmla="*/ 68 h 124"/>
                  <a:gd name="T42" fmla="*/ 46 w 123"/>
                  <a:gd name="T43" fmla="*/ 12 h 124"/>
                  <a:gd name="T44" fmla="*/ 59 w 123"/>
                  <a:gd name="T45" fmla="*/ 24 h 124"/>
                  <a:gd name="T46" fmla="*/ 46 w 123"/>
                  <a:gd name="T47" fmla="*/ 12 h 124"/>
                  <a:gd name="T48" fmla="*/ 41 w 123"/>
                  <a:gd name="T49" fmla="*/ 12 h 124"/>
                  <a:gd name="T50" fmla="*/ 28 w 123"/>
                  <a:gd name="T51" fmla="*/ 24 h 124"/>
                  <a:gd name="T52" fmla="*/ 10 w 123"/>
                  <a:gd name="T53" fmla="*/ 24 h 124"/>
                  <a:gd name="T54" fmla="*/ 23 w 123"/>
                  <a:gd name="T55" fmla="*/ 12 h 124"/>
                  <a:gd name="T56" fmla="*/ 10 w 123"/>
                  <a:gd name="T57" fmla="*/ 24 h 124"/>
                  <a:gd name="T58" fmla="*/ 10 w 123"/>
                  <a:gd name="T59" fmla="*/ 56 h 124"/>
                  <a:gd name="T60" fmla="*/ 23 w 123"/>
                  <a:gd name="T61" fmla="*/ 68 h 124"/>
                  <a:gd name="T62" fmla="*/ 23 w 123"/>
                  <a:gd name="T63" fmla="*/ 113 h 124"/>
                  <a:gd name="T64" fmla="*/ 10 w 123"/>
                  <a:gd name="T65" fmla="*/ 100 h 124"/>
                  <a:gd name="T66" fmla="*/ 23 w 123"/>
                  <a:gd name="T67" fmla="*/ 113 h 124"/>
                  <a:gd name="T68" fmla="*/ 28 w 123"/>
                  <a:gd name="T69" fmla="*/ 113 h 124"/>
                  <a:gd name="T70" fmla="*/ 41 w 123"/>
                  <a:gd name="T71" fmla="*/ 100 h 124"/>
                  <a:gd name="T72" fmla="*/ 59 w 123"/>
                  <a:gd name="T73" fmla="*/ 113 h 124"/>
                  <a:gd name="T74" fmla="*/ 46 w 123"/>
                  <a:gd name="T75" fmla="*/ 100 h 124"/>
                  <a:gd name="T76" fmla="*/ 59 w 123"/>
                  <a:gd name="T77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3" h="124">
                    <a:moveTo>
                      <a:pt x="65" y="103"/>
                    </a:moveTo>
                    <a:cubicBezTo>
                      <a:pt x="63" y="99"/>
                      <a:pt x="62" y="94"/>
                      <a:pt x="6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59" y="75"/>
                      <a:pt x="58" y="72"/>
                      <a:pt x="58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8" y="54"/>
                      <a:pt x="58" y="52"/>
                      <a:pt x="58" y="50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62" y="44"/>
                      <a:pt x="62" y="44"/>
                      <a:pt x="62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108" y="24"/>
                      <a:pt x="108" y="24"/>
                      <a:pt x="108" y="24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22" y="29"/>
                      <a:pt x="123" y="28"/>
                      <a:pt x="123" y="27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23" y="4"/>
                      <a:pt x="119" y="0"/>
                      <a:pt x="115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1"/>
                      <a:pt x="4" y="35"/>
                      <a:pt x="8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4" y="44"/>
                      <a:pt x="0" y="48"/>
                      <a:pt x="0" y="52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5"/>
                      <a:pt x="4" y="79"/>
                      <a:pt x="8" y="7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4" y="89"/>
                      <a:pt x="0" y="93"/>
                      <a:pt x="0" y="97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0"/>
                      <a:pt x="4" y="124"/>
                      <a:pt x="8" y="124"/>
                    </a:cubicBezTo>
                    <a:cubicBezTo>
                      <a:pt x="81" y="124"/>
                      <a:pt x="81" y="124"/>
                      <a:pt x="81" y="124"/>
                    </a:cubicBezTo>
                    <a:cubicBezTo>
                      <a:pt x="74" y="118"/>
                      <a:pt x="69" y="111"/>
                      <a:pt x="65" y="103"/>
                    </a:cubicBezTo>
                    <a:close/>
                    <a:moveTo>
                      <a:pt x="28" y="56"/>
                    </a:move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28" y="68"/>
                      <a:pt x="28" y="68"/>
                      <a:pt x="28" y="68"/>
                    </a:cubicBezTo>
                    <a:lnTo>
                      <a:pt x="28" y="56"/>
                    </a:lnTo>
                    <a:close/>
                    <a:moveTo>
                      <a:pt x="46" y="12"/>
                    </a:move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46" y="24"/>
                      <a:pt x="46" y="24"/>
                      <a:pt x="46" y="24"/>
                    </a:cubicBezTo>
                    <a:lnTo>
                      <a:pt x="46" y="12"/>
                    </a:lnTo>
                    <a:close/>
                    <a:moveTo>
                      <a:pt x="28" y="12"/>
                    </a:move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28" y="24"/>
                      <a:pt x="28" y="24"/>
                      <a:pt x="28" y="24"/>
                    </a:cubicBezTo>
                    <a:lnTo>
                      <a:pt x="28" y="12"/>
                    </a:lnTo>
                    <a:close/>
                    <a:moveTo>
                      <a:pt x="10" y="24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24"/>
                      <a:pt x="23" y="24"/>
                      <a:pt x="23" y="24"/>
                    </a:cubicBezTo>
                    <a:lnTo>
                      <a:pt x="10" y="24"/>
                    </a:lnTo>
                    <a:close/>
                    <a:moveTo>
                      <a:pt x="10" y="68"/>
                    </a:moveTo>
                    <a:cubicBezTo>
                      <a:pt x="10" y="56"/>
                      <a:pt x="10" y="56"/>
                      <a:pt x="10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68"/>
                      <a:pt x="23" y="68"/>
                      <a:pt x="23" y="68"/>
                    </a:cubicBezTo>
                    <a:lnTo>
                      <a:pt x="10" y="68"/>
                    </a:lnTo>
                    <a:close/>
                    <a:moveTo>
                      <a:pt x="23" y="113"/>
                    </a:move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23" y="100"/>
                      <a:pt x="23" y="100"/>
                      <a:pt x="23" y="100"/>
                    </a:cubicBezTo>
                    <a:lnTo>
                      <a:pt x="23" y="113"/>
                    </a:lnTo>
                    <a:close/>
                    <a:moveTo>
                      <a:pt x="41" y="113"/>
                    </a:moveTo>
                    <a:cubicBezTo>
                      <a:pt x="28" y="113"/>
                      <a:pt x="28" y="113"/>
                      <a:pt x="28" y="113"/>
                    </a:cubicBezTo>
                    <a:cubicBezTo>
                      <a:pt x="28" y="100"/>
                      <a:pt x="28" y="100"/>
                      <a:pt x="28" y="100"/>
                    </a:cubicBezTo>
                    <a:cubicBezTo>
                      <a:pt x="41" y="100"/>
                      <a:pt x="41" y="100"/>
                      <a:pt x="41" y="100"/>
                    </a:cubicBezTo>
                    <a:lnTo>
                      <a:pt x="41" y="113"/>
                    </a:lnTo>
                    <a:close/>
                    <a:moveTo>
                      <a:pt x="59" y="113"/>
                    </a:moveTo>
                    <a:cubicBezTo>
                      <a:pt x="46" y="113"/>
                      <a:pt x="46" y="113"/>
                      <a:pt x="46" y="113"/>
                    </a:cubicBezTo>
                    <a:cubicBezTo>
                      <a:pt x="46" y="100"/>
                      <a:pt x="46" y="100"/>
                      <a:pt x="46" y="100"/>
                    </a:cubicBezTo>
                    <a:cubicBezTo>
                      <a:pt x="59" y="100"/>
                      <a:pt x="59" y="100"/>
                      <a:pt x="59" y="100"/>
                    </a:cubicBezTo>
                    <a:lnTo>
                      <a:pt x="59" y="11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21"/>
              <p:cNvSpPr/>
              <p:nvPr/>
            </p:nvSpPr>
            <p:spPr bwMode="auto">
              <a:xfrm>
                <a:off x="3825" y="313"/>
                <a:ext cx="160" cy="146"/>
              </a:xfrm>
              <a:custGeom>
                <a:avLst/>
                <a:gdLst>
                  <a:gd name="T0" fmla="*/ 5 w 58"/>
                  <a:gd name="T1" fmla="*/ 50 h 53"/>
                  <a:gd name="T2" fmla="*/ 7 w 58"/>
                  <a:gd name="T3" fmla="*/ 53 h 53"/>
                  <a:gd name="T4" fmla="*/ 58 w 58"/>
                  <a:gd name="T5" fmla="*/ 14 h 53"/>
                  <a:gd name="T6" fmla="*/ 31 w 58"/>
                  <a:gd name="T7" fmla="*/ 0 h 53"/>
                  <a:gd name="T8" fmla="*/ 0 w 58"/>
                  <a:gd name="T9" fmla="*/ 15 h 53"/>
                  <a:gd name="T10" fmla="*/ 5 w 58"/>
                  <a:gd name="T11" fmla="*/ 5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53">
                    <a:moveTo>
                      <a:pt x="5" y="50"/>
                    </a:moveTo>
                    <a:cubicBezTo>
                      <a:pt x="6" y="51"/>
                      <a:pt x="6" y="52"/>
                      <a:pt x="7" y="53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25"/>
                      <a:pt x="1" y="40"/>
                      <a:pt x="5" y="5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22"/>
              <p:cNvSpPr/>
              <p:nvPr/>
            </p:nvSpPr>
            <p:spPr bwMode="auto">
              <a:xfrm>
                <a:off x="1929" y="1371"/>
                <a:ext cx="124" cy="102"/>
              </a:xfrm>
              <a:custGeom>
                <a:avLst/>
                <a:gdLst>
                  <a:gd name="T0" fmla="*/ 41 w 45"/>
                  <a:gd name="T1" fmla="*/ 17 h 37"/>
                  <a:gd name="T2" fmla="*/ 27 w 45"/>
                  <a:gd name="T3" fmla="*/ 17 h 37"/>
                  <a:gd name="T4" fmla="*/ 27 w 45"/>
                  <a:gd name="T5" fmla="*/ 0 h 37"/>
                  <a:gd name="T6" fmla="*/ 18 w 45"/>
                  <a:gd name="T7" fmla="*/ 0 h 37"/>
                  <a:gd name="T8" fmla="*/ 18 w 45"/>
                  <a:gd name="T9" fmla="*/ 17 h 37"/>
                  <a:gd name="T10" fmla="*/ 4 w 45"/>
                  <a:gd name="T11" fmla="*/ 17 h 37"/>
                  <a:gd name="T12" fmla="*/ 0 w 45"/>
                  <a:gd name="T13" fmla="*/ 21 h 37"/>
                  <a:gd name="T14" fmla="*/ 0 w 45"/>
                  <a:gd name="T15" fmla="*/ 33 h 37"/>
                  <a:gd name="T16" fmla="*/ 4 w 45"/>
                  <a:gd name="T17" fmla="*/ 37 h 37"/>
                  <a:gd name="T18" fmla="*/ 41 w 45"/>
                  <a:gd name="T19" fmla="*/ 37 h 37"/>
                  <a:gd name="T20" fmla="*/ 45 w 45"/>
                  <a:gd name="T21" fmla="*/ 33 h 37"/>
                  <a:gd name="T22" fmla="*/ 45 w 45"/>
                  <a:gd name="T23" fmla="*/ 21 h 37"/>
                  <a:gd name="T24" fmla="*/ 41 w 45"/>
                  <a:gd name="T25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7">
                    <a:moveTo>
                      <a:pt x="41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9"/>
                      <a:pt x="0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3" y="37"/>
                      <a:pt x="45" y="35"/>
                      <a:pt x="45" y="33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19"/>
                      <a:pt x="43" y="17"/>
                      <a:pt x="41" y="1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23"/>
              <p:cNvSpPr/>
              <p:nvPr/>
            </p:nvSpPr>
            <p:spPr bwMode="auto">
              <a:xfrm>
                <a:off x="1766" y="1432"/>
                <a:ext cx="144" cy="24"/>
              </a:xfrm>
              <a:custGeom>
                <a:avLst/>
                <a:gdLst>
                  <a:gd name="T0" fmla="*/ 0 w 52"/>
                  <a:gd name="T1" fmla="*/ 5 h 9"/>
                  <a:gd name="T2" fmla="*/ 4 w 52"/>
                  <a:gd name="T3" fmla="*/ 9 h 9"/>
                  <a:gd name="T4" fmla="*/ 52 w 52"/>
                  <a:gd name="T5" fmla="*/ 9 h 9"/>
                  <a:gd name="T6" fmla="*/ 52 w 52"/>
                  <a:gd name="T7" fmla="*/ 0 h 9"/>
                  <a:gd name="T8" fmla="*/ 4 w 52"/>
                  <a:gd name="T9" fmla="*/ 0 h 9"/>
                  <a:gd name="T10" fmla="*/ 0 w 52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">
                    <a:moveTo>
                      <a:pt x="0" y="5"/>
                    </a:moveTo>
                    <a:cubicBezTo>
                      <a:pt x="0" y="7"/>
                      <a:pt x="2" y="9"/>
                      <a:pt x="4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24"/>
              <p:cNvSpPr/>
              <p:nvPr/>
            </p:nvSpPr>
            <p:spPr bwMode="auto">
              <a:xfrm>
                <a:off x="2073" y="1432"/>
                <a:ext cx="144" cy="24"/>
              </a:xfrm>
              <a:custGeom>
                <a:avLst/>
                <a:gdLst>
                  <a:gd name="T0" fmla="*/ 48 w 52"/>
                  <a:gd name="T1" fmla="*/ 0 h 9"/>
                  <a:gd name="T2" fmla="*/ 0 w 52"/>
                  <a:gd name="T3" fmla="*/ 0 h 9"/>
                  <a:gd name="T4" fmla="*/ 0 w 52"/>
                  <a:gd name="T5" fmla="*/ 9 h 9"/>
                  <a:gd name="T6" fmla="*/ 48 w 52"/>
                  <a:gd name="T7" fmla="*/ 9 h 9"/>
                  <a:gd name="T8" fmla="*/ 52 w 52"/>
                  <a:gd name="T9" fmla="*/ 5 h 9"/>
                  <a:gd name="T10" fmla="*/ 48 w 5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">
                    <a:moveTo>
                      <a:pt x="4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50" y="9"/>
                      <a:pt x="52" y="7"/>
                      <a:pt x="52" y="5"/>
                    </a:cubicBezTo>
                    <a:cubicBezTo>
                      <a:pt x="52" y="2"/>
                      <a:pt x="50" y="0"/>
                      <a:pt x="4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25"/>
              <p:cNvSpPr/>
              <p:nvPr/>
            </p:nvSpPr>
            <p:spPr bwMode="auto">
              <a:xfrm>
                <a:off x="1791" y="1083"/>
                <a:ext cx="334" cy="229"/>
              </a:xfrm>
              <a:custGeom>
                <a:avLst/>
                <a:gdLst>
                  <a:gd name="T0" fmla="*/ 3 w 121"/>
                  <a:gd name="T1" fmla="*/ 24 h 83"/>
                  <a:gd name="T2" fmla="*/ 3 w 121"/>
                  <a:gd name="T3" fmla="*/ 24 h 83"/>
                  <a:gd name="T4" fmla="*/ 14 w 121"/>
                  <a:gd name="T5" fmla="*/ 83 h 83"/>
                  <a:gd name="T6" fmla="*/ 26 w 121"/>
                  <a:gd name="T7" fmla="*/ 34 h 83"/>
                  <a:gd name="T8" fmla="*/ 42 w 121"/>
                  <a:gd name="T9" fmla="*/ 20 h 83"/>
                  <a:gd name="T10" fmla="*/ 121 w 121"/>
                  <a:gd name="T11" fmla="*/ 20 h 83"/>
                  <a:gd name="T12" fmla="*/ 121 w 121"/>
                  <a:gd name="T13" fmla="*/ 17 h 83"/>
                  <a:gd name="T14" fmla="*/ 110 w 121"/>
                  <a:gd name="T15" fmla="*/ 8 h 83"/>
                  <a:gd name="T16" fmla="*/ 45 w 121"/>
                  <a:gd name="T17" fmla="*/ 8 h 83"/>
                  <a:gd name="T18" fmla="*/ 45 w 121"/>
                  <a:gd name="T19" fmla="*/ 7 h 83"/>
                  <a:gd name="T20" fmla="*/ 35 w 121"/>
                  <a:gd name="T21" fmla="*/ 0 h 83"/>
                  <a:gd name="T22" fmla="*/ 6 w 121"/>
                  <a:gd name="T23" fmla="*/ 0 h 83"/>
                  <a:gd name="T24" fmla="*/ 0 w 121"/>
                  <a:gd name="T25" fmla="*/ 6 h 83"/>
                  <a:gd name="T26" fmla="*/ 0 w 121"/>
                  <a:gd name="T27" fmla="*/ 8 h 83"/>
                  <a:gd name="T28" fmla="*/ 3 w 121"/>
                  <a:gd name="T29" fmla="*/ 2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1" h="83">
                    <a:moveTo>
                      <a:pt x="3" y="24"/>
                    </a:moveTo>
                    <a:cubicBezTo>
                      <a:pt x="3" y="24"/>
                      <a:pt x="3" y="24"/>
                      <a:pt x="3" y="24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7" y="26"/>
                      <a:pt x="35" y="20"/>
                      <a:pt x="42" y="20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1" y="17"/>
                      <a:pt x="121" y="17"/>
                      <a:pt x="121" y="17"/>
                    </a:cubicBezTo>
                    <a:cubicBezTo>
                      <a:pt x="120" y="13"/>
                      <a:pt x="115" y="8"/>
                      <a:pt x="110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3"/>
                      <a:pt x="39" y="0"/>
                      <a:pt x="3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26"/>
              <p:cNvSpPr/>
              <p:nvPr/>
            </p:nvSpPr>
            <p:spPr bwMode="auto">
              <a:xfrm>
                <a:off x="1843" y="1155"/>
                <a:ext cx="349" cy="196"/>
              </a:xfrm>
              <a:custGeom>
                <a:avLst/>
                <a:gdLst>
                  <a:gd name="T0" fmla="*/ 12 w 126"/>
                  <a:gd name="T1" fmla="*/ 9 h 71"/>
                  <a:gd name="T2" fmla="*/ 0 w 126"/>
                  <a:gd name="T3" fmla="*/ 63 h 71"/>
                  <a:gd name="T4" fmla="*/ 0 w 126"/>
                  <a:gd name="T5" fmla="*/ 65 h 71"/>
                  <a:gd name="T6" fmla="*/ 6 w 126"/>
                  <a:gd name="T7" fmla="*/ 71 h 71"/>
                  <a:gd name="T8" fmla="*/ 103 w 126"/>
                  <a:gd name="T9" fmla="*/ 71 h 71"/>
                  <a:gd name="T10" fmla="*/ 114 w 126"/>
                  <a:gd name="T11" fmla="*/ 62 h 71"/>
                  <a:gd name="T12" fmla="*/ 126 w 126"/>
                  <a:gd name="T13" fmla="*/ 8 h 71"/>
                  <a:gd name="T14" fmla="*/ 126 w 126"/>
                  <a:gd name="T15" fmla="*/ 6 h 71"/>
                  <a:gd name="T16" fmla="*/ 120 w 126"/>
                  <a:gd name="T17" fmla="*/ 0 h 71"/>
                  <a:gd name="T18" fmla="*/ 23 w 126"/>
                  <a:gd name="T19" fmla="*/ 0 h 71"/>
                  <a:gd name="T20" fmla="*/ 12 w 126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6" h="71">
                    <a:moveTo>
                      <a:pt x="12" y="9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4"/>
                      <a:pt x="0" y="65"/>
                    </a:cubicBezTo>
                    <a:cubicBezTo>
                      <a:pt x="0" y="68"/>
                      <a:pt x="2" y="71"/>
                      <a:pt x="6" y="71"/>
                    </a:cubicBezTo>
                    <a:cubicBezTo>
                      <a:pt x="103" y="71"/>
                      <a:pt x="103" y="71"/>
                      <a:pt x="103" y="71"/>
                    </a:cubicBezTo>
                    <a:cubicBezTo>
                      <a:pt x="108" y="71"/>
                      <a:pt x="113" y="67"/>
                      <a:pt x="114" y="62"/>
                    </a:cubicBezTo>
                    <a:cubicBezTo>
                      <a:pt x="126" y="8"/>
                      <a:pt x="126" y="8"/>
                      <a:pt x="126" y="8"/>
                    </a:cubicBezTo>
                    <a:cubicBezTo>
                      <a:pt x="126" y="7"/>
                      <a:pt x="126" y="7"/>
                      <a:pt x="126" y="6"/>
                    </a:cubicBezTo>
                    <a:cubicBezTo>
                      <a:pt x="126" y="3"/>
                      <a:pt x="124" y="0"/>
                      <a:pt x="12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9" y="0"/>
                      <a:pt x="13" y="4"/>
                      <a:pt x="12" y="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7"/>
              <p:cNvSpPr/>
              <p:nvPr/>
            </p:nvSpPr>
            <p:spPr bwMode="auto">
              <a:xfrm>
                <a:off x="2834" y="1376"/>
                <a:ext cx="124" cy="103"/>
              </a:xfrm>
              <a:custGeom>
                <a:avLst/>
                <a:gdLst>
                  <a:gd name="T0" fmla="*/ 41 w 45"/>
                  <a:gd name="T1" fmla="*/ 17 h 37"/>
                  <a:gd name="T2" fmla="*/ 27 w 45"/>
                  <a:gd name="T3" fmla="*/ 17 h 37"/>
                  <a:gd name="T4" fmla="*/ 27 w 45"/>
                  <a:gd name="T5" fmla="*/ 0 h 37"/>
                  <a:gd name="T6" fmla="*/ 18 w 45"/>
                  <a:gd name="T7" fmla="*/ 0 h 37"/>
                  <a:gd name="T8" fmla="*/ 18 w 45"/>
                  <a:gd name="T9" fmla="*/ 17 h 37"/>
                  <a:gd name="T10" fmla="*/ 4 w 45"/>
                  <a:gd name="T11" fmla="*/ 17 h 37"/>
                  <a:gd name="T12" fmla="*/ 0 w 45"/>
                  <a:gd name="T13" fmla="*/ 21 h 37"/>
                  <a:gd name="T14" fmla="*/ 0 w 45"/>
                  <a:gd name="T15" fmla="*/ 33 h 37"/>
                  <a:gd name="T16" fmla="*/ 4 w 45"/>
                  <a:gd name="T17" fmla="*/ 37 h 37"/>
                  <a:gd name="T18" fmla="*/ 41 w 45"/>
                  <a:gd name="T19" fmla="*/ 37 h 37"/>
                  <a:gd name="T20" fmla="*/ 45 w 45"/>
                  <a:gd name="T21" fmla="*/ 33 h 37"/>
                  <a:gd name="T22" fmla="*/ 45 w 45"/>
                  <a:gd name="T23" fmla="*/ 21 h 37"/>
                  <a:gd name="T24" fmla="*/ 41 w 45"/>
                  <a:gd name="T25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7">
                    <a:moveTo>
                      <a:pt x="41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9"/>
                      <a:pt x="0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3" y="37"/>
                      <a:pt x="45" y="35"/>
                      <a:pt x="45" y="33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19"/>
                      <a:pt x="43" y="17"/>
                      <a:pt x="41" y="1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8"/>
              <p:cNvSpPr/>
              <p:nvPr/>
            </p:nvSpPr>
            <p:spPr bwMode="auto">
              <a:xfrm>
                <a:off x="2671" y="1437"/>
                <a:ext cx="144" cy="25"/>
              </a:xfrm>
              <a:custGeom>
                <a:avLst/>
                <a:gdLst>
                  <a:gd name="T0" fmla="*/ 0 w 52"/>
                  <a:gd name="T1" fmla="*/ 5 h 9"/>
                  <a:gd name="T2" fmla="*/ 4 w 52"/>
                  <a:gd name="T3" fmla="*/ 9 h 9"/>
                  <a:gd name="T4" fmla="*/ 52 w 52"/>
                  <a:gd name="T5" fmla="*/ 9 h 9"/>
                  <a:gd name="T6" fmla="*/ 52 w 52"/>
                  <a:gd name="T7" fmla="*/ 0 h 9"/>
                  <a:gd name="T8" fmla="*/ 4 w 52"/>
                  <a:gd name="T9" fmla="*/ 0 h 9"/>
                  <a:gd name="T10" fmla="*/ 0 w 52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">
                    <a:moveTo>
                      <a:pt x="0" y="5"/>
                    </a:moveTo>
                    <a:cubicBezTo>
                      <a:pt x="0" y="7"/>
                      <a:pt x="2" y="9"/>
                      <a:pt x="4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9"/>
              <p:cNvSpPr/>
              <p:nvPr/>
            </p:nvSpPr>
            <p:spPr bwMode="auto">
              <a:xfrm>
                <a:off x="2978" y="1437"/>
                <a:ext cx="144" cy="25"/>
              </a:xfrm>
              <a:custGeom>
                <a:avLst/>
                <a:gdLst>
                  <a:gd name="T0" fmla="*/ 48 w 52"/>
                  <a:gd name="T1" fmla="*/ 0 h 9"/>
                  <a:gd name="T2" fmla="*/ 0 w 52"/>
                  <a:gd name="T3" fmla="*/ 0 h 9"/>
                  <a:gd name="T4" fmla="*/ 0 w 52"/>
                  <a:gd name="T5" fmla="*/ 9 h 9"/>
                  <a:gd name="T6" fmla="*/ 48 w 52"/>
                  <a:gd name="T7" fmla="*/ 9 h 9"/>
                  <a:gd name="T8" fmla="*/ 52 w 52"/>
                  <a:gd name="T9" fmla="*/ 5 h 9"/>
                  <a:gd name="T10" fmla="*/ 48 w 5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">
                    <a:moveTo>
                      <a:pt x="4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50" y="9"/>
                      <a:pt x="52" y="7"/>
                      <a:pt x="52" y="5"/>
                    </a:cubicBezTo>
                    <a:cubicBezTo>
                      <a:pt x="52" y="2"/>
                      <a:pt x="50" y="0"/>
                      <a:pt x="4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30"/>
              <p:cNvSpPr/>
              <p:nvPr/>
            </p:nvSpPr>
            <p:spPr bwMode="auto">
              <a:xfrm>
                <a:off x="2768" y="1160"/>
                <a:ext cx="257" cy="86"/>
              </a:xfrm>
              <a:custGeom>
                <a:avLst/>
                <a:gdLst>
                  <a:gd name="T0" fmla="*/ 93 w 93"/>
                  <a:gd name="T1" fmla="*/ 19 h 31"/>
                  <a:gd name="T2" fmla="*/ 72 w 93"/>
                  <a:gd name="T3" fmla="*/ 5 h 31"/>
                  <a:gd name="T4" fmla="*/ 47 w 93"/>
                  <a:gd name="T5" fmla="*/ 0 h 31"/>
                  <a:gd name="T6" fmla="*/ 21 w 93"/>
                  <a:gd name="T7" fmla="*/ 5 h 31"/>
                  <a:gd name="T8" fmla="*/ 0 w 93"/>
                  <a:gd name="T9" fmla="*/ 19 h 31"/>
                  <a:gd name="T10" fmla="*/ 12 w 93"/>
                  <a:gd name="T11" fmla="*/ 31 h 31"/>
                  <a:gd name="T12" fmla="*/ 28 w 93"/>
                  <a:gd name="T13" fmla="*/ 21 h 31"/>
                  <a:gd name="T14" fmla="*/ 47 w 93"/>
                  <a:gd name="T15" fmla="*/ 17 h 31"/>
                  <a:gd name="T16" fmla="*/ 65 w 93"/>
                  <a:gd name="T17" fmla="*/ 21 h 31"/>
                  <a:gd name="T18" fmla="*/ 81 w 93"/>
                  <a:gd name="T19" fmla="*/ 31 h 31"/>
                  <a:gd name="T20" fmla="*/ 93 w 93"/>
                  <a:gd name="T21" fmla="*/ 1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31">
                    <a:moveTo>
                      <a:pt x="93" y="19"/>
                    </a:moveTo>
                    <a:cubicBezTo>
                      <a:pt x="87" y="13"/>
                      <a:pt x="80" y="8"/>
                      <a:pt x="72" y="5"/>
                    </a:cubicBezTo>
                    <a:cubicBezTo>
                      <a:pt x="64" y="1"/>
                      <a:pt x="56" y="0"/>
                      <a:pt x="47" y="0"/>
                    </a:cubicBezTo>
                    <a:cubicBezTo>
                      <a:pt x="37" y="0"/>
                      <a:pt x="29" y="1"/>
                      <a:pt x="21" y="5"/>
                    </a:cubicBezTo>
                    <a:cubicBezTo>
                      <a:pt x="13" y="8"/>
                      <a:pt x="6" y="13"/>
                      <a:pt x="0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7" y="27"/>
                      <a:pt x="22" y="23"/>
                      <a:pt x="28" y="21"/>
                    </a:cubicBezTo>
                    <a:cubicBezTo>
                      <a:pt x="34" y="18"/>
                      <a:pt x="40" y="17"/>
                      <a:pt x="47" y="17"/>
                    </a:cubicBezTo>
                    <a:cubicBezTo>
                      <a:pt x="53" y="17"/>
                      <a:pt x="60" y="18"/>
                      <a:pt x="65" y="21"/>
                    </a:cubicBezTo>
                    <a:cubicBezTo>
                      <a:pt x="71" y="24"/>
                      <a:pt x="76" y="27"/>
                      <a:pt x="81" y="31"/>
                    </a:cubicBezTo>
                    <a:lnTo>
                      <a:pt x="93" y="19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31"/>
              <p:cNvSpPr/>
              <p:nvPr/>
            </p:nvSpPr>
            <p:spPr bwMode="auto">
              <a:xfrm>
                <a:off x="2837" y="1257"/>
                <a:ext cx="119" cy="86"/>
              </a:xfrm>
              <a:custGeom>
                <a:avLst/>
                <a:gdLst>
                  <a:gd name="T0" fmla="*/ 22 w 43"/>
                  <a:gd name="T1" fmla="*/ 0 h 31"/>
                  <a:gd name="T2" fmla="*/ 10 w 43"/>
                  <a:gd name="T3" fmla="*/ 2 h 31"/>
                  <a:gd name="T4" fmla="*/ 0 w 43"/>
                  <a:gd name="T5" fmla="*/ 9 h 31"/>
                  <a:gd name="T6" fmla="*/ 22 w 43"/>
                  <a:gd name="T7" fmla="*/ 31 h 31"/>
                  <a:gd name="T8" fmla="*/ 43 w 43"/>
                  <a:gd name="T9" fmla="*/ 9 h 31"/>
                  <a:gd name="T10" fmla="*/ 33 w 43"/>
                  <a:gd name="T11" fmla="*/ 2 h 31"/>
                  <a:gd name="T12" fmla="*/ 22 w 43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22" y="0"/>
                    </a:moveTo>
                    <a:cubicBezTo>
                      <a:pt x="17" y="0"/>
                      <a:pt x="13" y="1"/>
                      <a:pt x="10" y="2"/>
                    </a:cubicBezTo>
                    <a:cubicBezTo>
                      <a:pt x="6" y="4"/>
                      <a:pt x="3" y="6"/>
                      <a:pt x="0" y="9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0" y="6"/>
                      <a:pt x="37" y="4"/>
                      <a:pt x="33" y="2"/>
                    </a:cubicBezTo>
                    <a:cubicBezTo>
                      <a:pt x="30" y="1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32"/>
              <p:cNvSpPr/>
              <p:nvPr/>
            </p:nvSpPr>
            <p:spPr bwMode="auto">
              <a:xfrm>
                <a:off x="2698" y="1063"/>
                <a:ext cx="396" cy="114"/>
              </a:xfrm>
              <a:custGeom>
                <a:avLst/>
                <a:gdLst>
                  <a:gd name="T0" fmla="*/ 25 w 143"/>
                  <a:gd name="T1" fmla="*/ 31 h 41"/>
                  <a:gd name="T2" fmla="*/ 39 w 143"/>
                  <a:gd name="T3" fmla="*/ 24 h 41"/>
                  <a:gd name="T4" fmla="*/ 55 w 143"/>
                  <a:gd name="T5" fmla="*/ 19 h 41"/>
                  <a:gd name="T6" fmla="*/ 72 w 143"/>
                  <a:gd name="T7" fmla="*/ 17 h 41"/>
                  <a:gd name="T8" fmla="*/ 88 w 143"/>
                  <a:gd name="T9" fmla="*/ 19 h 41"/>
                  <a:gd name="T10" fmla="*/ 104 w 143"/>
                  <a:gd name="T11" fmla="*/ 24 h 41"/>
                  <a:gd name="T12" fmla="*/ 118 w 143"/>
                  <a:gd name="T13" fmla="*/ 31 h 41"/>
                  <a:gd name="T14" fmla="*/ 130 w 143"/>
                  <a:gd name="T15" fmla="*/ 41 h 41"/>
                  <a:gd name="T16" fmla="*/ 143 w 143"/>
                  <a:gd name="T17" fmla="*/ 29 h 41"/>
                  <a:gd name="T18" fmla="*/ 128 w 143"/>
                  <a:gd name="T19" fmla="*/ 17 h 41"/>
                  <a:gd name="T20" fmla="*/ 111 w 143"/>
                  <a:gd name="T21" fmla="*/ 7 h 41"/>
                  <a:gd name="T22" fmla="*/ 92 w 143"/>
                  <a:gd name="T23" fmla="*/ 2 h 41"/>
                  <a:gd name="T24" fmla="*/ 72 w 143"/>
                  <a:gd name="T25" fmla="*/ 0 h 41"/>
                  <a:gd name="T26" fmla="*/ 51 w 143"/>
                  <a:gd name="T27" fmla="*/ 2 h 41"/>
                  <a:gd name="T28" fmla="*/ 32 w 143"/>
                  <a:gd name="T29" fmla="*/ 7 h 41"/>
                  <a:gd name="T30" fmla="*/ 15 w 143"/>
                  <a:gd name="T31" fmla="*/ 17 h 41"/>
                  <a:gd name="T32" fmla="*/ 0 w 143"/>
                  <a:gd name="T33" fmla="*/ 29 h 41"/>
                  <a:gd name="T34" fmla="*/ 13 w 143"/>
                  <a:gd name="T35" fmla="*/ 41 h 41"/>
                  <a:gd name="T36" fmla="*/ 25 w 143"/>
                  <a:gd name="T37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3" h="41">
                    <a:moveTo>
                      <a:pt x="25" y="31"/>
                    </a:moveTo>
                    <a:cubicBezTo>
                      <a:pt x="30" y="28"/>
                      <a:pt x="34" y="26"/>
                      <a:pt x="39" y="24"/>
                    </a:cubicBezTo>
                    <a:cubicBezTo>
                      <a:pt x="44" y="21"/>
                      <a:pt x="49" y="20"/>
                      <a:pt x="55" y="19"/>
                    </a:cubicBezTo>
                    <a:cubicBezTo>
                      <a:pt x="60" y="18"/>
                      <a:pt x="66" y="17"/>
                      <a:pt x="72" y="17"/>
                    </a:cubicBezTo>
                    <a:cubicBezTo>
                      <a:pt x="77" y="17"/>
                      <a:pt x="83" y="18"/>
                      <a:pt x="88" y="19"/>
                    </a:cubicBezTo>
                    <a:cubicBezTo>
                      <a:pt x="94" y="20"/>
                      <a:pt x="99" y="21"/>
                      <a:pt x="104" y="24"/>
                    </a:cubicBezTo>
                    <a:cubicBezTo>
                      <a:pt x="109" y="26"/>
                      <a:pt x="114" y="28"/>
                      <a:pt x="118" y="31"/>
                    </a:cubicBezTo>
                    <a:cubicBezTo>
                      <a:pt x="122" y="34"/>
                      <a:pt x="127" y="38"/>
                      <a:pt x="130" y="41"/>
                    </a:cubicBezTo>
                    <a:cubicBezTo>
                      <a:pt x="143" y="29"/>
                      <a:pt x="143" y="29"/>
                      <a:pt x="143" y="29"/>
                    </a:cubicBezTo>
                    <a:cubicBezTo>
                      <a:pt x="138" y="24"/>
                      <a:pt x="133" y="20"/>
                      <a:pt x="128" y="17"/>
                    </a:cubicBezTo>
                    <a:cubicBezTo>
                      <a:pt x="122" y="13"/>
                      <a:pt x="117" y="10"/>
                      <a:pt x="111" y="7"/>
                    </a:cubicBezTo>
                    <a:cubicBezTo>
                      <a:pt x="105" y="5"/>
                      <a:pt x="98" y="3"/>
                      <a:pt x="92" y="2"/>
                    </a:cubicBezTo>
                    <a:cubicBezTo>
                      <a:pt x="85" y="0"/>
                      <a:pt x="78" y="0"/>
                      <a:pt x="72" y="0"/>
                    </a:cubicBezTo>
                    <a:cubicBezTo>
                      <a:pt x="65" y="0"/>
                      <a:pt x="58" y="0"/>
                      <a:pt x="51" y="2"/>
                    </a:cubicBezTo>
                    <a:cubicBezTo>
                      <a:pt x="45" y="3"/>
                      <a:pt x="39" y="5"/>
                      <a:pt x="32" y="7"/>
                    </a:cubicBezTo>
                    <a:cubicBezTo>
                      <a:pt x="27" y="10"/>
                      <a:pt x="21" y="13"/>
                      <a:pt x="15" y="17"/>
                    </a:cubicBezTo>
                    <a:cubicBezTo>
                      <a:pt x="10" y="20"/>
                      <a:pt x="5" y="24"/>
                      <a:pt x="0" y="29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37"/>
                      <a:pt x="21" y="34"/>
                      <a:pt x="25" y="3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33"/>
              <p:cNvSpPr/>
              <p:nvPr/>
            </p:nvSpPr>
            <p:spPr bwMode="auto">
              <a:xfrm>
                <a:off x="3764" y="1376"/>
                <a:ext cx="122" cy="103"/>
              </a:xfrm>
              <a:custGeom>
                <a:avLst/>
                <a:gdLst>
                  <a:gd name="T0" fmla="*/ 41 w 44"/>
                  <a:gd name="T1" fmla="*/ 17 h 37"/>
                  <a:gd name="T2" fmla="*/ 27 w 44"/>
                  <a:gd name="T3" fmla="*/ 17 h 37"/>
                  <a:gd name="T4" fmla="*/ 27 w 44"/>
                  <a:gd name="T5" fmla="*/ 0 h 37"/>
                  <a:gd name="T6" fmla="*/ 18 w 44"/>
                  <a:gd name="T7" fmla="*/ 0 h 37"/>
                  <a:gd name="T8" fmla="*/ 18 w 44"/>
                  <a:gd name="T9" fmla="*/ 17 h 37"/>
                  <a:gd name="T10" fmla="*/ 4 w 44"/>
                  <a:gd name="T11" fmla="*/ 17 h 37"/>
                  <a:gd name="T12" fmla="*/ 0 w 44"/>
                  <a:gd name="T13" fmla="*/ 21 h 37"/>
                  <a:gd name="T14" fmla="*/ 0 w 44"/>
                  <a:gd name="T15" fmla="*/ 33 h 37"/>
                  <a:gd name="T16" fmla="*/ 4 w 44"/>
                  <a:gd name="T17" fmla="*/ 37 h 37"/>
                  <a:gd name="T18" fmla="*/ 41 w 44"/>
                  <a:gd name="T19" fmla="*/ 37 h 37"/>
                  <a:gd name="T20" fmla="*/ 44 w 44"/>
                  <a:gd name="T21" fmla="*/ 33 h 37"/>
                  <a:gd name="T22" fmla="*/ 44 w 44"/>
                  <a:gd name="T23" fmla="*/ 21 h 37"/>
                  <a:gd name="T24" fmla="*/ 41 w 44"/>
                  <a:gd name="T25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37">
                    <a:moveTo>
                      <a:pt x="41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9"/>
                      <a:pt x="0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3" y="37"/>
                      <a:pt x="44" y="35"/>
                      <a:pt x="44" y="33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19"/>
                      <a:pt x="43" y="17"/>
                      <a:pt x="41" y="1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34"/>
              <p:cNvSpPr/>
              <p:nvPr/>
            </p:nvSpPr>
            <p:spPr bwMode="auto">
              <a:xfrm>
                <a:off x="3601" y="1437"/>
                <a:ext cx="143" cy="25"/>
              </a:xfrm>
              <a:custGeom>
                <a:avLst/>
                <a:gdLst>
                  <a:gd name="T0" fmla="*/ 0 w 52"/>
                  <a:gd name="T1" fmla="*/ 5 h 9"/>
                  <a:gd name="T2" fmla="*/ 4 w 52"/>
                  <a:gd name="T3" fmla="*/ 9 h 9"/>
                  <a:gd name="T4" fmla="*/ 52 w 52"/>
                  <a:gd name="T5" fmla="*/ 9 h 9"/>
                  <a:gd name="T6" fmla="*/ 52 w 52"/>
                  <a:gd name="T7" fmla="*/ 0 h 9"/>
                  <a:gd name="T8" fmla="*/ 4 w 52"/>
                  <a:gd name="T9" fmla="*/ 0 h 9"/>
                  <a:gd name="T10" fmla="*/ 0 w 52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">
                    <a:moveTo>
                      <a:pt x="0" y="5"/>
                    </a:moveTo>
                    <a:cubicBezTo>
                      <a:pt x="0" y="7"/>
                      <a:pt x="2" y="9"/>
                      <a:pt x="4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35"/>
              <p:cNvSpPr/>
              <p:nvPr/>
            </p:nvSpPr>
            <p:spPr bwMode="auto">
              <a:xfrm>
                <a:off x="3905" y="1437"/>
                <a:ext cx="147" cy="25"/>
              </a:xfrm>
              <a:custGeom>
                <a:avLst/>
                <a:gdLst>
                  <a:gd name="T0" fmla="*/ 48 w 53"/>
                  <a:gd name="T1" fmla="*/ 0 h 9"/>
                  <a:gd name="T2" fmla="*/ 0 w 53"/>
                  <a:gd name="T3" fmla="*/ 0 h 9"/>
                  <a:gd name="T4" fmla="*/ 0 w 53"/>
                  <a:gd name="T5" fmla="*/ 9 h 9"/>
                  <a:gd name="T6" fmla="*/ 48 w 53"/>
                  <a:gd name="T7" fmla="*/ 9 h 9"/>
                  <a:gd name="T8" fmla="*/ 53 w 53"/>
                  <a:gd name="T9" fmla="*/ 5 h 9"/>
                  <a:gd name="T10" fmla="*/ 48 w 53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9">
                    <a:moveTo>
                      <a:pt x="4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51" y="9"/>
                      <a:pt x="53" y="7"/>
                      <a:pt x="53" y="5"/>
                    </a:cubicBezTo>
                    <a:cubicBezTo>
                      <a:pt x="53" y="2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36"/>
              <p:cNvSpPr/>
              <p:nvPr/>
            </p:nvSpPr>
            <p:spPr bwMode="auto">
              <a:xfrm>
                <a:off x="3855" y="1099"/>
                <a:ext cx="186" cy="258"/>
              </a:xfrm>
              <a:custGeom>
                <a:avLst/>
                <a:gdLst>
                  <a:gd name="T0" fmla="*/ 0 w 67"/>
                  <a:gd name="T1" fmla="*/ 79 h 93"/>
                  <a:gd name="T2" fmla="*/ 0 w 67"/>
                  <a:gd name="T3" fmla="*/ 84 h 93"/>
                  <a:gd name="T4" fmla="*/ 4 w 67"/>
                  <a:gd name="T5" fmla="*/ 89 h 93"/>
                  <a:gd name="T6" fmla="*/ 4 w 67"/>
                  <a:gd name="T7" fmla="*/ 93 h 93"/>
                  <a:gd name="T8" fmla="*/ 4 w 67"/>
                  <a:gd name="T9" fmla="*/ 93 h 93"/>
                  <a:gd name="T10" fmla="*/ 63 w 67"/>
                  <a:gd name="T11" fmla="*/ 93 h 93"/>
                  <a:gd name="T12" fmla="*/ 67 w 67"/>
                  <a:gd name="T13" fmla="*/ 89 h 93"/>
                  <a:gd name="T14" fmla="*/ 67 w 67"/>
                  <a:gd name="T15" fmla="*/ 4 h 93"/>
                  <a:gd name="T16" fmla="*/ 63 w 67"/>
                  <a:gd name="T17" fmla="*/ 0 h 93"/>
                  <a:gd name="T18" fmla="*/ 27 w 67"/>
                  <a:gd name="T19" fmla="*/ 0 h 93"/>
                  <a:gd name="T20" fmla="*/ 27 w 67"/>
                  <a:gd name="T21" fmla="*/ 1 h 93"/>
                  <a:gd name="T22" fmla="*/ 27 w 67"/>
                  <a:gd name="T23" fmla="*/ 6 h 93"/>
                  <a:gd name="T24" fmla="*/ 61 w 67"/>
                  <a:gd name="T25" fmla="*/ 6 h 93"/>
                  <a:gd name="T26" fmla="*/ 61 w 67"/>
                  <a:gd name="T27" fmla="*/ 87 h 93"/>
                  <a:gd name="T28" fmla="*/ 19 w 67"/>
                  <a:gd name="T29" fmla="*/ 87 h 93"/>
                  <a:gd name="T30" fmla="*/ 19 w 67"/>
                  <a:gd name="T31" fmla="*/ 84 h 93"/>
                  <a:gd name="T32" fmla="*/ 58 w 67"/>
                  <a:gd name="T33" fmla="*/ 84 h 93"/>
                  <a:gd name="T34" fmla="*/ 58 w 67"/>
                  <a:gd name="T35" fmla="*/ 9 h 93"/>
                  <a:gd name="T36" fmla="*/ 27 w 67"/>
                  <a:gd name="T37" fmla="*/ 9 h 93"/>
                  <a:gd name="T38" fmla="*/ 27 w 67"/>
                  <a:gd name="T39" fmla="*/ 19 h 93"/>
                  <a:gd name="T40" fmla="*/ 54 w 67"/>
                  <a:gd name="T41" fmla="*/ 19 h 93"/>
                  <a:gd name="T42" fmla="*/ 54 w 67"/>
                  <a:gd name="T43" fmla="*/ 24 h 93"/>
                  <a:gd name="T44" fmla="*/ 27 w 67"/>
                  <a:gd name="T45" fmla="*/ 24 h 93"/>
                  <a:gd name="T46" fmla="*/ 27 w 67"/>
                  <a:gd name="T47" fmla="*/ 32 h 93"/>
                  <a:gd name="T48" fmla="*/ 54 w 67"/>
                  <a:gd name="T49" fmla="*/ 32 h 93"/>
                  <a:gd name="T50" fmla="*/ 54 w 67"/>
                  <a:gd name="T51" fmla="*/ 37 h 93"/>
                  <a:gd name="T52" fmla="*/ 27 w 67"/>
                  <a:gd name="T53" fmla="*/ 37 h 93"/>
                  <a:gd name="T54" fmla="*/ 27 w 67"/>
                  <a:gd name="T55" fmla="*/ 54 h 93"/>
                  <a:gd name="T56" fmla="*/ 54 w 67"/>
                  <a:gd name="T57" fmla="*/ 54 h 93"/>
                  <a:gd name="T58" fmla="*/ 54 w 67"/>
                  <a:gd name="T59" fmla="*/ 59 h 93"/>
                  <a:gd name="T60" fmla="*/ 27 w 67"/>
                  <a:gd name="T61" fmla="*/ 59 h 93"/>
                  <a:gd name="T62" fmla="*/ 27 w 67"/>
                  <a:gd name="T63" fmla="*/ 66 h 93"/>
                  <a:gd name="T64" fmla="*/ 54 w 67"/>
                  <a:gd name="T65" fmla="*/ 66 h 93"/>
                  <a:gd name="T66" fmla="*/ 54 w 67"/>
                  <a:gd name="T67" fmla="*/ 71 h 93"/>
                  <a:gd name="T68" fmla="*/ 27 w 67"/>
                  <a:gd name="T69" fmla="*/ 71 h 93"/>
                  <a:gd name="T70" fmla="*/ 17 w 67"/>
                  <a:gd name="T71" fmla="*/ 79 h 93"/>
                  <a:gd name="T72" fmla="*/ 0 w 67"/>
                  <a:gd name="T73" fmla="*/ 7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" h="93">
                    <a:moveTo>
                      <a:pt x="0" y="79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2" y="85"/>
                      <a:pt x="4" y="87"/>
                      <a:pt x="4" y="89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6" y="93"/>
                      <a:pt x="67" y="92"/>
                      <a:pt x="67" y="89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7" y="2"/>
                      <a:pt x="66" y="0"/>
                      <a:pt x="63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1"/>
                      <a:pt x="27" y="1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6" y="76"/>
                      <a:pt x="22" y="79"/>
                      <a:pt x="17" y="79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37"/>
              <p:cNvSpPr>
                <a:spLocks noEditPoints="1"/>
              </p:cNvSpPr>
              <p:nvPr/>
            </p:nvSpPr>
            <p:spPr bwMode="auto">
              <a:xfrm>
                <a:off x="3609" y="1083"/>
                <a:ext cx="313" cy="271"/>
              </a:xfrm>
              <a:custGeom>
                <a:avLst/>
                <a:gdLst>
                  <a:gd name="T0" fmla="*/ 6 w 113"/>
                  <a:gd name="T1" fmla="*/ 82 h 98"/>
                  <a:gd name="T2" fmla="*/ 42 w 113"/>
                  <a:gd name="T3" fmla="*/ 82 h 98"/>
                  <a:gd name="T4" fmla="*/ 42 w 113"/>
                  <a:gd name="T5" fmla="*/ 92 h 98"/>
                  <a:gd name="T6" fmla="*/ 29 w 113"/>
                  <a:gd name="T7" fmla="*/ 92 h 98"/>
                  <a:gd name="T8" fmla="*/ 23 w 113"/>
                  <a:gd name="T9" fmla="*/ 95 h 98"/>
                  <a:gd name="T10" fmla="*/ 23 w 113"/>
                  <a:gd name="T11" fmla="*/ 98 h 98"/>
                  <a:gd name="T12" fmla="*/ 89 w 113"/>
                  <a:gd name="T13" fmla="*/ 98 h 98"/>
                  <a:gd name="T14" fmla="*/ 89 w 113"/>
                  <a:gd name="T15" fmla="*/ 95 h 98"/>
                  <a:gd name="T16" fmla="*/ 83 w 113"/>
                  <a:gd name="T17" fmla="*/ 92 h 98"/>
                  <a:gd name="T18" fmla="*/ 71 w 113"/>
                  <a:gd name="T19" fmla="*/ 92 h 98"/>
                  <a:gd name="T20" fmla="*/ 71 w 113"/>
                  <a:gd name="T21" fmla="*/ 82 h 98"/>
                  <a:gd name="T22" fmla="*/ 106 w 113"/>
                  <a:gd name="T23" fmla="*/ 82 h 98"/>
                  <a:gd name="T24" fmla="*/ 113 w 113"/>
                  <a:gd name="T25" fmla="*/ 75 h 98"/>
                  <a:gd name="T26" fmla="*/ 113 w 113"/>
                  <a:gd name="T27" fmla="*/ 7 h 98"/>
                  <a:gd name="T28" fmla="*/ 106 w 113"/>
                  <a:gd name="T29" fmla="*/ 0 h 98"/>
                  <a:gd name="T30" fmla="*/ 6 w 113"/>
                  <a:gd name="T31" fmla="*/ 0 h 98"/>
                  <a:gd name="T32" fmla="*/ 0 w 113"/>
                  <a:gd name="T33" fmla="*/ 7 h 98"/>
                  <a:gd name="T34" fmla="*/ 0 w 113"/>
                  <a:gd name="T35" fmla="*/ 75 h 98"/>
                  <a:gd name="T36" fmla="*/ 6 w 113"/>
                  <a:gd name="T37" fmla="*/ 82 h 98"/>
                  <a:gd name="T38" fmla="*/ 7 w 113"/>
                  <a:gd name="T39" fmla="*/ 8 h 98"/>
                  <a:gd name="T40" fmla="*/ 105 w 113"/>
                  <a:gd name="T41" fmla="*/ 8 h 98"/>
                  <a:gd name="T42" fmla="*/ 105 w 113"/>
                  <a:gd name="T43" fmla="*/ 75 h 98"/>
                  <a:gd name="T44" fmla="*/ 7 w 113"/>
                  <a:gd name="T45" fmla="*/ 75 h 98"/>
                  <a:gd name="T46" fmla="*/ 7 w 113"/>
                  <a:gd name="T47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3" h="98">
                    <a:moveTo>
                      <a:pt x="6" y="82"/>
                    </a:moveTo>
                    <a:cubicBezTo>
                      <a:pt x="42" y="82"/>
                      <a:pt x="42" y="82"/>
                      <a:pt x="42" y="8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26" y="92"/>
                      <a:pt x="23" y="93"/>
                      <a:pt x="23" y="95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89" y="98"/>
                      <a:pt x="89" y="98"/>
                      <a:pt x="89" y="98"/>
                    </a:cubicBezTo>
                    <a:cubicBezTo>
                      <a:pt x="89" y="95"/>
                      <a:pt x="89" y="95"/>
                      <a:pt x="89" y="95"/>
                    </a:cubicBezTo>
                    <a:cubicBezTo>
                      <a:pt x="89" y="93"/>
                      <a:pt x="87" y="92"/>
                      <a:pt x="83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106" y="82"/>
                      <a:pt x="106" y="82"/>
                      <a:pt x="106" y="82"/>
                    </a:cubicBezTo>
                    <a:cubicBezTo>
                      <a:pt x="110" y="82"/>
                      <a:pt x="113" y="79"/>
                      <a:pt x="113" y="75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3"/>
                      <a:pt x="110" y="0"/>
                      <a:pt x="10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9"/>
                      <a:pt x="3" y="82"/>
                      <a:pt x="6" y="82"/>
                    </a:cubicBezTo>
                    <a:close/>
                    <a:moveTo>
                      <a:pt x="7" y="8"/>
                    </a:moveTo>
                    <a:cubicBezTo>
                      <a:pt x="105" y="8"/>
                      <a:pt x="105" y="8"/>
                      <a:pt x="105" y="8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7" y="75"/>
                      <a:pt x="7" y="75"/>
                      <a:pt x="7" y="75"/>
                    </a:cubicBez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38"/>
              <p:cNvSpPr/>
              <p:nvPr/>
            </p:nvSpPr>
            <p:spPr bwMode="auto">
              <a:xfrm>
                <a:off x="3769" y="2229"/>
                <a:ext cx="125" cy="100"/>
              </a:xfrm>
              <a:custGeom>
                <a:avLst/>
                <a:gdLst>
                  <a:gd name="T0" fmla="*/ 41 w 45"/>
                  <a:gd name="T1" fmla="*/ 16 h 36"/>
                  <a:gd name="T2" fmla="*/ 27 w 45"/>
                  <a:gd name="T3" fmla="*/ 16 h 36"/>
                  <a:gd name="T4" fmla="*/ 27 w 45"/>
                  <a:gd name="T5" fmla="*/ 0 h 36"/>
                  <a:gd name="T6" fmla="*/ 18 w 45"/>
                  <a:gd name="T7" fmla="*/ 0 h 36"/>
                  <a:gd name="T8" fmla="*/ 18 w 45"/>
                  <a:gd name="T9" fmla="*/ 16 h 36"/>
                  <a:gd name="T10" fmla="*/ 4 w 45"/>
                  <a:gd name="T11" fmla="*/ 16 h 36"/>
                  <a:gd name="T12" fmla="*/ 0 w 45"/>
                  <a:gd name="T13" fmla="*/ 20 h 36"/>
                  <a:gd name="T14" fmla="*/ 0 w 45"/>
                  <a:gd name="T15" fmla="*/ 32 h 36"/>
                  <a:gd name="T16" fmla="*/ 4 w 45"/>
                  <a:gd name="T17" fmla="*/ 36 h 36"/>
                  <a:gd name="T18" fmla="*/ 41 w 45"/>
                  <a:gd name="T19" fmla="*/ 36 h 36"/>
                  <a:gd name="T20" fmla="*/ 45 w 45"/>
                  <a:gd name="T21" fmla="*/ 32 h 36"/>
                  <a:gd name="T22" fmla="*/ 45 w 45"/>
                  <a:gd name="T23" fmla="*/ 20 h 36"/>
                  <a:gd name="T24" fmla="*/ 41 w 45"/>
                  <a:gd name="T2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6">
                    <a:moveTo>
                      <a:pt x="41" y="16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8"/>
                      <a:pt x="0" y="2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2" y="36"/>
                      <a:pt x="4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3" y="36"/>
                      <a:pt x="45" y="35"/>
                      <a:pt x="45" y="32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18"/>
                      <a:pt x="43" y="16"/>
                      <a:pt x="41" y="1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39"/>
              <p:cNvSpPr/>
              <p:nvPr/>
            </p:nvSpPr>
            <p:spPr bwMode="auto">
              <a:xfrm>
                <a:off x="3606" y="2290"/>
                <a:ext cx="144" cy="25"/>
              </a:xfrm>
              <a:custGeom>
                <a:avLst/>
                <a:gdLst>
                  <a:gd name="T0" fmla="*/ 0 w 52"/>
                  <a:gd name="T1" fmla="*/ 4 h 9"/>
                  <a:gd name="T2" fmla="*/ 4 w 52"/>
                  <a:gd name="T3" fmla="*/ 9 h 9"/>
                  <a:gd name="T4" fmla="*/ 52 w 52"/>
                  <a:gd name="T5" fmla="*/ 9 h 9"/>
                  <a:gd name="T6" fmla="*/ 52 w 52"/>
                  <a:gd name="T7" fmla="*/ 0 h 9"/>
                  <a:gd name="T8" fmla="*/ 4 w 52"/>
                  <a:gd name="T9" fmla="*/ 0 h 9"/>
                  <a:gd name="T10" fmla="*/ 0 w 52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">
                    <a:moveTo>
                      <a:pt x="0" y="4"/>
                    </a:moveTo>
                    <a:cubicBezTo>
                      <a:pt x="0" y="7"/>
                      <a:pt x="2" y="9"/>
                      <a:pt x="4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40"/>
              <p:cNvSpPr/>
              <p:nvPr/>
            </p:nvSpPr>
            <p:spPr bwMode="auto">
              <a:xfrm>
                <a:off x="3911" y="2290"/>
                <a:ext cx="146" cy="25"/>
              </a:xfrm>
              <a:custGeom>
                <a:avLst/>
                <a:gdLst>
                  <a:gd name="T0" fmla="*/ 48 w 53"/>
                  <a:gd name="T1" fmla="*/ 0 h 9"/>
                  <a:gd name="T2" fmla="*/ 0 w 53"/>
                  <a:gd name="T3" fmla="*/ 0 h 9"/>
                  <a:gd name="T4" fmla="*/ 0 w 53"/>
                  <a:gd name="T5" fmla="*/ 9 h 9"/>
                  <a:gd name="T6" fmla="*/ 48 w 53"/>
                  <a:gd name="T7" fmla="*/ 9 h 9"/>
                  <a:gd name="T8" fmla="*/ 53 w 53"/>
                  <a:gd name="T9" fmla="*/ 4 h 9"/>
                  <a:gd name="T10" fmla="*/ 48 w 53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9">
                    <a:moveTo>
                      <a:pt x="4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51" y="9"/>
                      <a:pt x="53" y="7"/>
                      <a:pt x="53" y="4"/>
                    </a:cubicBezTo>
                    <a:cubicBezTo>
                      <a:pt x="53" y="2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41"/>
              <p:cNvSpPr>
                <a:spLocks noEditPoints="1"/>
              </p:cNvSpPr>
              <p:nvPr/>
            </p:nvSpPr>
            <p:spPr bwMode="auto">
              <a:xfrm>
                <a:off x="3692" y="1936"/>
                <a:ext cx="277" cy="279"/>
              </a:xfrm>
              <a:custGeom>
                <a:avLst/>
                <a:gdLst>
                  <a:gd name="T0" fmla="*/ 94 w 100"/>
                  <a:gd name="T1" fmla="*/ 101 h 101"/>
                  <a:gd name="T2" fmla="*/ 100 w 100"/>
                  <a:gd name="T3" fmla="*/ 79 h 101"/>
                  <a:gd name="T4" fmla="*/ 93 w 100"/>
                  <a:gd name="T5" fmla="*/ 73 h 101"/>
                  <a:gd name="T6" fmla="*/ 94 w 100"/>
                  <a:gd name="T7" fmla="*/ 64 h 101"/>
                  <a:gd name="T8" fmla="*/ 100 w 100"/>
                  <a:gd name="T9" fmla="*/ 42 h 101"/>
                  <a:gd name="T10" fmla="*/ 93 w 100"/>
                  <a:gd name="T11" fmla="*/ 36 h 101"/>
                  <a:gd name="T12" fmla="*/ 94 w 100"/>
                  <a:gd name="T13" fmla="*/ 28 h 101"/>
                  <a:gd name="T14" fmla="*/ 100 w 100"/>
                  <a:gd name="T15" fmla="*/ 6 h 101"/>
                  <a:gd name="T16" fmla="*/ 7 w 100"/>
                  <a:gd name="T17" fmla="*/ 0 h 101"/>
                  <a:gd name="T18" fmla="*/ 0 w 100"/>
                  <a:gd name="T19" fmla="*/ 22 h 101"/>
                  <a:gd name="T20" fmla="*/ 8 w 100"/>
                  <a:gd name="T21" fmla="*/ 28 h 101"/>
                  <a:gd name="T22" fmla="*/ 7 w 100"/>
                  <a:gd name="T23" fmla="*/ 36 h 101"/>
                  <a:gd name="T24" fmla="*/ 0 w 100"/>
                  <a:gd name="T25" fmla="*/ 58 h 101"/>
                  <a:gd name="T26" fmla="*/ 8 w 100"/>
                  <a:gd name="T27" fmla="*/ 64 h 101"/>
                  <a:gd name="T28" fmla="*/ 7 w 100"/>
                  <a:gd name="T29" fmla="*/ 73 h 101"/>
                  <a:gd name="T30" fmla="*/ 0 w 100"/>
                  <a:gd name="T31" fmla="*/ 94 h 101"/>
                  <a:gd name="T32" fmla="*/ 34 w 100"/>
                  <a:gd name="T33" fmla="*/ 92 h 101"/>
                  <a:gd name="T34" fmla="*/ 23 w 100"/>
                  <a:gd name="T35" fmla="*/ 81 h 101"/>
                  <a:gd name="T36" fmla="*/ 34 w 100"/>
                  <a:gd name="T37" fmla="*/ 92 h 101"/>
                  <a:gd name="T38" fmla="*/ 38 w 100"/>
                  <a:gd name="T39" fmla="*/ 92 h 101"/>
                  <a:gd name="T40" fmla="*/ 48 w 100"/>
                  <a:gd name="T41" fmla="*/ 81 h 101"/>
                  <a:gd name="T42" fmla="*/ 89 w 100"/>
                  <a:gd name="T43" fmla="*/ 73 h 101"/>
                  <a:gd name="T44" fmla="*/ 13 w 100"/>
                  <a:gd name="T45" fmla="*/ 64 h 101"/>
                  <a:gd name="T46" fmla="*/ 89 w 100"/>
                  <a:gd name="T47" fmla="*/ 73 h 101"/>
                  <a:gd name="T48" fmla="*/ 23 w 100"/>
                  <a:gd name="T49" fmla="*/ 45 h 101"/>
                  <a:gd name="T50" fmla="*/ 34 w 100"/>
                  <a:gd name="T51" fmla="*/ 55 h 101"/>
                  <a:gd name="T52" fmla="*/ 38 w 100"/>
                  <a:gd name="T53" fmla="*/ 55 h 101"/>
                  <a:gd name="T54" fmla="*/ 48 w 100"/>
                  <a:gd name="T55" fmla="*/ 45 h 101"/>
                  <a:gd name="T56" fmla="*/ 38 w 100"/>
                  <a:gd name="T57" fmla="*/ 55 h 101"/>
                  <a:gd name="T58" fmla="*/ 13 w 100"/>
                  <a:gd name="T59" fmla="*/ 36 h 101"/>
                  <a:gd name="T60" fmla="*/ 89 w 100"/>
                  <a:gd name="T61" fmla="*/ 28 h 101"/>
                  <a:gd name="T62" fmla="*/ 38 w 100"/>
                  <a:gd name="T63" fmla="*/ 9 h 101"/>
                  <a:gd name="T64" fmla="*/ 48 w 100"/>
                  <a:gd name="T65" fmla="*/ 19 h 101"/>
                  <a:gd name="T66" fmla="*/ 38 w 100"/>
                  <a:gd name="T67" fmla="*/ 9 h 101"/>
                  <a:gd name="T68" fmla="*/ 34 w 100"/>
                  <a:gd name="T69" fmla="*/ 9 h 101"/>
                  <a:gd name="T70" fmla="*/ 23 w 100"/>
                  <a:gd name="T71" fmla="*/ 19 h 101"/>
                  <a:gd name="T72" fmla="*/ 8 w 100"/>
                  <a:gd name="T73" fmla="*/ 19 h 101"/>
                  <a:gd name="T74" fmla="*/ 19 w 100"/>
                  <a:gd name="T75" fmla="*/ 9 h 101"/>
                  <a:gd name="T76" fmla="*/ 8 w 100"/>
                  <a:gd name="T77" fmla="*/ 19 h 101"/>
                  <a:gd name="T78" fmla="*/ 8 w 100"/>
                  <a:gd name="T79" fmla="*/ 45 h 101"/>
                  <a:gd name="T80" fmla="*/ 19 w 100"/>
                  <a:gd name="T81" fmla="*/ 55 h 101"/>
                  <a:gd name="T82" fmla="*/ 8 w 100"/>
                  <a:gd name="T83" fmla="*/ 81 h 101"/>
                  <a:gd name="T84" fmla="*/ 19 w 100"/>
                  <a:gd name="T85" fmla="*/ 92 h 101"/>
                  <a:gd name="T86" fmla="*/ 8 w 100"/>
                  <a:gd name="T87" fmla="*/ 8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0" h="101">
                    <a:moveTo>
                      <a:pt x="7" y="101"/>
                    </a:moveTo>
                    <a:cubicBezTo>
                      <a:pt x="94" y="101"/>
                      <a:pt x="94" y="101"/>
                      <a:pt x="94" y="101"/>
                    </a:cubicBezTo>
                    <a:cubicBezTo>
                      <a:pt x="98" y="101"/>
                      <a:pt x="100" y="98"/>
                      <a:pt x="100" y="94"/>
                    </a:cubicBezTo>
                    <a:cubicBezTo>
                      <a:pt x="100" y="79"/>
                      <a:pt x="100" y="79"/>
                      <a:pt x="100" y="79"/>
                    </a:cubicBezTo>
                    <a:cubicBezTo>
                      <a:pt x="100" y="75"/>
                      <a:pt x="98" y="73"/>
                      <a:pt x="94" y="73"/>
                    </a:cubicBezTo>
                    <a:cubicBezTo>
                      <a:pt x="93" y="73"/>
                      <a:pt x="93" y="73"/>
                      <a:pt x="93" y="73"/>
                    </a:cubicBezTo>
                    <a:cubicBezTo>
                      <a:pt x="93" y="64"/>
                      <a:pt x="93" y="64"/>
                      <a:pt x="93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8" y="64"/>
                      <a:pt x="100" y="61"/>
                      <a:pt x="100" y="58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100" y="39"/>
                      <a:pt x="98" y="36"/>
                      <a:pt x="94" y="36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8" y="28"/>
                      <a:pt x="100" y="25"/>
                      <a:pt x="100" y="22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2"/>
                      <a:pt x="98" y="0"/>
                      <a:pt x="94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5"/>
                      <a:pt x="3" y="28"/>
                      <a:pt x="7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3" y="36"/>
                      <a:pt x="0" y="39"/>
                      <a:pt x="0" y="4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1"/>
                      <a:pt x="3" y="64"/>
                      <a:pt x="7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3" y="73"/>
                      <a:pt x="0" y="75"/>
                      <a:pt x="0" y="7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8"/>
                      <a:pt x="3" y="101"/>
                      <a:pt x="7" y="101"/>
                    </a:cubicBezTo>
                    <a:close/>
                    <a:moveTo>
                      <a:pt x="34" y="92"/>
                    </a:moveTo>
                    <a:cubicBezTo>
                      <a:pt x="23" y="92"/>
                      <a:pt x="23" y="92"/>
                      <a:pt x="23" y="9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4" y="81"/>
                      <a:pt x="34" y="81"/>
                      <a:pt x="34" y="81"/>
                    </a:cubicBezTo>
                    <a:lnTo>
                      <a:pt x="34" y="92"/>
                    </a:lnTo>
                    <a:close/>
                    <a:moveTo>
                      <a:pt x="48" y="92"/>
                    </a:moveTo>
                    <a:cubicBezTo>
                      <a:pt x="38" y="92"/>
                      <a:pt x="38" y="92"/>
                      <a:pt x="38" y="92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48" y="81"/>
                      <a:pt x="48" y="81"/>
                      <a:pt x="48" y="81"/>
                    </a:cubicBezTo>
                    <a:lnTo>
                      <a:pt x="48" y="92"/>
                    </a:lnTo>
                    <a:close/>
                    <a:moveTo>
                      <a:pt x="89" y="73"/>
                    </a:moveTo>
                    <a:cubicBezTo>
                      <a:pt x="13" y="73"/>
                      <a:pt x="13" y="73"/>
                      <a:pt x="13" y="73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89" y="64"/>
                      <a:pt x="89" y="64"/>
                      <a:pt x="89" y="64"/>
                    </a:cubicBezTo>
                    <a:lnTo>
                      <a:pt x="89" y="73"/>
                    </a:lnTo>
                    <a:close/>
                    <a:moveTo>
                      <a:pt x="23" y="55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4" y="55"/>
                      <a:pt x="34" y="55"/>
                      <a:pt x="34" y="55"/>
                    </a:cubicBezTo>
                    <a:lnTo>
                      <a:pt x="23" y="55"/>
                    </a:lnTo>
                    <a:close/>
                    <a:moveTo>
                      <a:pt x="38" y="55"/>
                    </a:moveTo>
                    <a:cubicBezTo>
                      <a:pt x="38" y="45"/>
                      <a:pt x="38" y="45"/>
                      <a:pt x="3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55"/>
                      <a:pt x="48" y="55"/>
                      <a:pt x="48" y="55"/>
                    </a:cubicBezTo>
                    <a:lnTo>
                      <a:pt x="38" y="55"/>
                    </a:lnTo>
                    <a:close/>
                    <a:moveTo>
                      <a:pt x="89" y="36"/>
                    </a:move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89" y="28"/>
                      <a:pt x="89" y="28"/>
                      <a:pt x="89" y="28"/>
                    </a:cubicBezTo>
                    <a:lnTo>
                      <a:pt x="89" y="36"/>
                    </a:lnTo>
                    <a:close/>
                    <a:moveTo>
                      <a:pt x="38" y="9"/>
                    </a:moveTo>
                    <a:cubicBezTo>
                      <a:pt x="48" y="9"/>
                      <a:pt x="48" y="9"/>
                      <a:pt x="48" y="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38" y="19"/>
                      <a:pt x="38" y="19"/>
                      <a:pt x="38" y="19"/>
                    </a:cubicBezTo>
                    <a:lnTo>
                      <a:pt x="38" y="9"/>
                    </a:lnTo>
                    <a:close/>
                    <a:moveTo>
                      <a:pt x="23" y="9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23" y="19"/>
                      <a:pt x="23" y="19"/>
                      <a:pt x="23" y="19"/>
                    </a:cubicBezTo>
                    <a:lnTo>
                      <a:pt x="23" y="9"/>
                    </a:lnTo>
                    <a:close/>
                    <a:moveTo>
                      <a:pt x="8" y="1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9"/>
                      <a:pt x="19" y="19"/>
                      <a:pt x="19" y="19"/>
                    </a:cubicBezTo>
                    <a:lnTo>
                      <a:pt x="8" y="19"/>
                    </a:lnTo>
                    <a:close/>
                    <a:moveTo>
                      <a:pt x="8" y="55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9" y="55"/>
                      <a:pt x="19" y="55"/>
                      <a:pt x="19" y="55"/>
                    </a:cubicBezTo>
                    <a:lnTo>
                      <a:pt x="8" y="55"/>
                    </a:lnTo>
                    <a:close/>
                    <a:moveTo>
                      <a:pt x="8" y="81"/>
                    </a:moveTo>
                    <a:cubicBezTo>
                      <a:pt x="19" y="81"/>
                      <a:pt x="19" y="81"/>
                      <a:pt x="19" y="81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8" y="92"/>
                      <a:pt x="8" y="92"/>
                      <a:pt x="8" y="92"/>
                    </a:cubicBezTo>
                    <a:lnTo>
                      <a:pt x="8" y="8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42"/>
              <p:cNvSpPr/>
              <p:nvPr/>
            </p:nvSpPr>
            <p:spPr bwMode="auto">
              <a:xfrm>
                <a:off x="858" y="1974"/>
                <a:ext cx="357" cy="247"/>
              </a:xfrm>
              <a:custGeom>
                <a:avLst/>
                <a:gdLst>
                  <a:gd name="T0" fmla="*/ 45 w 129"/>
                  <a:gd name="T1" fmla="*/ 22 h 89"/>
                  <a:gd name="T2" fmla="*/ 129 w 129"/>
                  <a:gd name="T3" fmla="*/ 22 h 89"/>
                  <a:gd name="T4" fmla="*/ 129 w 129"/>
                  <a:gd name="T5" fmla="*/ 18 h 89"/>
                  <a:gd name="T6" fmla="*/ 118 w 129"/>
                  <a:gd name="T7" fmla="*/ 9 h 89"/>
                  <a:gd name="T8" fmla="*/ 48 w 129"/>
                  <a:gd name="T9" fmla="*/ 9 h 89"/>
                  <a:gd name="T10" fmla="*/ 48 w 129"/>
                  <a:gd name="T11" fmla="*/ 8 h 89"/>
                  <a:gd name="T12" fmla="*/ 37 w 129"/>
                  <a:gd name="T13" fmla="*/ 0 h 89"/>
                  <a:gd name="T14" fmla="*/ 7 w 129"/>
                  <a:gd name="T15" fmla="*/ 0 h 89"/>
                  <a:gd name="T16" fmla="*/ 0 w 129"/>
                  <a:gd name="T17" fmla="*/ 7 h 89"/>
                  <a:gd name="T18" fmla="*/ 0 w 129"/>
                  <a:gd name="T19" fmla="*/ 9 h 89"/>
                  <a:gd name="T20" fmla="*/ 4 w 129"/>
                  <a:gd name="T21" fmla="*/ 26 h 89"/>
                  <a:gd name="T22" fmla="*/ 4 w 129"/>
                  <a:gd name="T23" fmla="*/ 26 h 89"/>
                  <a:gd name="T24" fmla="*/ 15 w 129"/>
                  <a:gd name="T25" fmla="*/ 89 h 89"/>
                  <a:gd name="T26" fmla="*/ 28 w 129"/>
                  <a:gd name="T27" fmla="*/ 36 h 89"/>
                  <a:gd name="T28" fmla="*/ 45 w 129"/>
                  <a:gd name="T29" fmla="*/ 2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9" h="89">
                    <a:moveTo>
                      <a:pt x="45" y="22"/>
                    </a:moveTo>
                    <a:cubicBezTo>
                      <a:pt x="129" y="22"/>
                      <a:pt x="129" y="22"/>
                      <a:pt x="129" y="22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28" y="14"/>
                      <a:pt x="123" y="9"/>
                      <a:pt x="11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4"/>
                      <a:pt x="42" y="0"/>
                      <a:pt x="3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9" y="28"/>
                      <a:pt x="37" y="22"/>
                      <a:pt x="45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43"/>
              <p:cNvSpPr/>
              <p:nvPr/>
            </p:nvSpPr>
            <p:spPr bwMode="auto">
              <a:xfrm>
                <a:off x="913" y="2052"/>
                <a:ext cx="374" cy="208"/>
              </a:xfrm>
              <a:custGeom>
                <a:avLst/>
                <a:gdLst>
                  <a:gd name="T0" fmla="*/ 110 w 135"/>
                  <a:gd name="T1" fmla="*/ 22 h 75"/>
                  <a:gd name="T2" fmla="*/ 130 w 135"/>
                  <a:gd name="T3" fmla="*/ 28 h 75"/>
                  <a:gd name="T4" fmla="*/ 135 w 135"/>
                  <a:gd name="T5" fmla="*/ 8 h 75"/>
                  <a:gd name="T6" fmla="*/ 135 w 135"/>
                  <a:gd name="T7" fmla="*/ 6 h 75"/>
                  <a:gd name="T8" fmla="*/ 128 w 135"/>
                  <a:gd name="T9" fmla="*/ 0 h 75"/>
                  <a:gd name="T10" fmla="*/ 25 w 135"/>
                  <a:gd name="T11" fmla="*/ 0 h 75"/>
                  <a:gd name="T12" fmla="*/ 14 w 135"/>
                  <a:gd name="T13" fmla="*/ 9 h 75"/>
                  <a:gd name="T14" fmla="*/ 1 w 135"/>
                  <a:gd name="T15" fmla="*/ 67 h 75"/>
                  <a:gd name="T16" fmla="*/ 0 w 135"/>
                  <a:gd name="T17" fmla="*/ 69 h 75"/>
                  <a:gd name="T18" fmla="*/ 7 w 135"/>
                  <a:gd name="T19" fmla="*/ 75 h 75"/>
                  <a:gd name="T20" fmla="*/ 71 w 135"/>
                  <a:gd name="T21" fmla="*/ 75 h 75"/>
                  <a:gd name="T22" fmla="*/ 69 w 135"/>
                  <a:gd name="T23" fmla="*/ 63 h 75"/>
                  <a:gd name="T24" fmla="*/ 110 w 135"/>
                  <a:gd name="T25" fmla="*/ 2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75">
                    <a:moveTo>
                      <a:pt x="110" y="22"/>
                    </a:moveTo>
                    <a:cubicBezTo>
                      <a:pt x="117" y="22"/>
                      <a:pt x="124" y="25"/>
                      <a:pt x="130" y="2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7"/>
                      <a:pt x="135" y="6"/>
                    </a:cubicBezTo>
                    <a:cubicBezTo>
                      <a:pt x="135" y="3"/>
                      <a:pt x="133" y="0"/>
                      <a:pt x="128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0" y="0"/>
                      <a:pt x="15" y="5"/>
                      <a:pt x="14" y="9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8"/>
                      <a:pt x="0" y="68"/>
                      <a:pt x="0" y="69"/>
                    </a:cubicBezTo>
                    <a:cubicBezTo>
                      <a:pt x="0" y="73"/>
                      <a:pt x="3" y="75"/>
                      <a:pt x="7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69" y="71"/>
                      <a:pt x="69" y="67"/>
                      <a:pt x="69" y="63"/>
                    </a:cubicBezTo>
                    <a:cubicBezTo>
                      <a:pt x="69" y="41"/>
                      <a:pt x="87" y="22"/>
                      <a:pt x="110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44"/>
              <p:cNvSpPr>
                <a:spLocks noEditPoints="1"/>
              </p:cNvSpPr>
              <p:nvPr/>
            </p:nvSpPr>
            <p:spPr bwMode="auto">
              <a:xfrm>
                <a:off x="1121" y="2132"/>
                <a:ext cx="191" cy="191"/>
              </a:xfrm>
              <a:custGeom>
                <a:avLst/>
                <a:gdLst>
                  <a:gd name="T0" fmla="*/ 35 w 69"/>
                  <a:gd name="T1" fmla="*/ 0 h 69"/>
                  <a:gd name="T2" fmla="*/ 0 w 69"/>
                  <a:gd name="T3" fmla="*/ 34 h 69"/>
                  <a:gd name="T4" fmla="*/ 35 w 69"/>
                  <a:gd name="T5" fmla="*/ 69 h 69"/>
                  <a:gd name="T6" fmla="*/ 69 w 69"/>
                  <a:gd name="T7" fmla="*/ 34 h 69"/>
                  <a:gd name="T8" fmla="*/ 35 w 69"/>
                  <a:gd name="T9" fmla="*/ 0 h 69"/>
                  <a:gd name="T10" fmla="*/ 55 w 69"/>
                  <a:gd name="T11" fmla="*/ 40 h 69"/>
                  <a:gd name="T12" fmla="*/ 40 w 69"/>
                  <a:gd name="T13" fmla="*/ 40 h 69"/>
                  <a:gd name="T14" fmla="*/ 40 w 69"/>
                  <a:gd name="T15" fmla="*/ 54 h 69"/>
                  <a:gd name="T16" fmla="*/ 35 w 69"/>
                  <a:gd name="T17" fmla="*/ 60 h 69"/>
                  <a:gd name="T18" fmla="*/ 29 w 69"/>
                  <a:gd name="T19" fmla="*/ 54 h 69"/>
                  <a:gd name="T20" fmla="*/ 29 w 69"/>
                  <a:gd name="T21" fmla="*/ 40 h 69"/>
                  <a:gd name="T22" fmla="*/ 15 w 69"/>
                  <a:gd name="T23" fmla="*/ 40 h 69"/>
                  <a:gd name="T24" fmla="*/ 9 w 69"/>
                  <a:gd name="T25" fmla="*/ 34 h 69"/>
                  <a:gd name="T26" fmla="*/ 15 w 69"/>
                  <a:gd name="T27" fmla="*/ 29 h 69"/>
                  <a:gd name="T28" fmla="*/ 29 w 69"/>
                  <a:gd name="T29" fmla="*/ 29 h 69"/>
                  <a:gd name="T30" fmla="*/ 29 w 69"/>
                  <a:gd name="T31" fmla="*/ 14 h 69"/>
                  <a:gd name="T32" fmla="*/ 35 w 69"/>
                  <a:gd name="T33" fmla="*/ 9 h 69"/>
                  <a:gd name="T34" fmla="*/ 40 w 69"/>
                  <a:gd name="T35" fmla="*/ 14 h 69"/>
                  <a:gd name="T36" fmla="*/ 40 w 69"/>
                  <a:gd name="T37" fmla="*/ 29 h 69"/>
                  <a:gd name="T38" fmla="*/ 55 w 69"/>
                  <a:gd name="T39" fmla="*/ 29 h 69"/>
                  <a:gd name="T40" fmla="*/ 60 w 69"/>
                  <a:gd name="T41" fmla="*/ 34 h 69"/>
                  <a:gd name="T42" fmla="*/ 55 w 69"/>
                  <a:gd name="T43" fmla="*/ 4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69">
                    <a:moveTo>
                      <a:pt x="35" y="0"/>
                    </a:moveTo>
                    <a:cubicBezTo>
                      <a:pt x="16" y="0"/>
                      <a:pt x="0" y="15"/>
                      <a:pt x="0" y="34"/>
                    </a:cubicBezTo>
                    <a:cubicBezTo>
                      <a:pt x="0" y="53"/>
                      <a:pt x="16" y="69"/>
                      <a:pt x="35" y="69"/>
                    </a:cubicBezTo>
                    <a:cubicBezTo>
                      <a:pt x="54" y="69"/>
                      <a:pt x="69" y="53"/>
                      <a:pt x="69" y="34"/>
                    </a:cubicBezTo>
                    <a:cubicBezTo>
                      <a:pt x="69" y="15"/>
                      <a:pt x="54" y="0"/>
                      <a:pt x="35" y="0"/>
                    </a:cubicBezTo>
                    <a:close/>
                    <a:moveTo>
                      <a:pt x="55" y="40"/>
                    </a:move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7"/>
                      <a:pt x="38" y="60"/>
                      <a:pt x="35" y="60"/>
                    </a:cubicBezTo>
                    <a:cubicBezTo>
                      <a:pt x="32" y="60"/>
                      <a:pt x="29" y="57"/>
                      <a:pt x="29" y="54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2" y="40"/>
                      <a:pt x="9" y="37"/>
                      <a:pt x="9" y="34"/>
                    </a:cubicBezTo>
                    <a:cubicBezTo>
                      <a:pt x="9" y="31"/>
                      <a:pt x="12" y="29"/>
                      <a:pt x="15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1"/>
                      <a:pt x="32" y="9"/>
                      <a:pt x="35" y="9"/>
                    </a:cubicBezTo>
                    <a:cubicBezTo>
                      <a:pt x="38" y="9"/>
                      <a:pt x="40" y="11"/>
                      <a:pt x="40" y="14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8" y="29"/>
                      <a:pt x="60" y="31"/>
                      <a:pt x="60" y="34"/>
                    </a:cubicBezTo>
                    <a:cubicBezTo>
                      <a:pt x="60" y="37"/>
                      <a:pt x="58" y="40"/>
                      <a:pt x="55" y="4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45"/>
              <p:cNvSpPr/>
              <p:nvPr/>
            </p:nvSpPr>
            <p:spPr bwMode="auto">
              <a:xfrm>
                <a:off x="1788" y="1977"/>
                <a:ext cx="357" cy="244"/>
              </a:xfrm>
              <a:custGeom>
                <a:avLst/>
                <a:gdLst>
                  <a:gd name="T0" fmla="*/ 45 w 129"/>
                  <a:gd name="T1" fmla="*/ 21 h 88"/>
                  <a:gd name="T2" fmla="*/ 129 w 129"/>
                  <a:gd name="T3" fmla="*/ 21 h 88"/>
                  <a:gd name="T4" fmla="*/ 128 w 129"/>
                  <a:gd name="T5" fmla="*/ 18 h 88"/>
                  <a:gd name="T6" fmla="*/ 117 w 129"/>
                  <a:gd name="T7" fmla="*/ 9 h 88"/>
                  <a:gd name="T8" fmla="*/ 48 w 129"/>
                  <a:gd name="T9" fmla="*/ 9 h 88"/>
                  <a:gd name="T10" fmla="*/ 47 w 129"/>
                  <a:gd name="T11" fmla="*/ 7 h 88"/>
                  <a:gd name="T12" fmla="*/ 37 w 129"/>
                  <a:gd name="T13" fmla="*/ 0 h 88"/>
                  <a:gd name="T14" fmla="*/ 7 w 129"/>
                  <a:gd name="T15" fmla="*/ 0 h 88"/>
                  <a:gd name="T16" fmla="*/ 0 w 129"/>
                  <a:gd name="T17" fmla="*/ 7 h 88"/>
                  <a:gd name="T18" fmla="*/ 0 w 129"/>
                  <a:gd name="T19" fmla="*/ 8 h 88"/>
                  <a:gd name="T20" fmla="*/ 3 w 129"/>
                  <a:gd name="T21" fmla="*/ 25 h 88"/>
                  <a:gd name="T22" fmla="*/ 3 w 129"/>
                  <a:gd name="T23" fmla="*/ 26 h 88"/>
                  <a:gd name="T24" fmla="*/ 15 w 129"/>
                  <a:gd name="T25" fmla="*/ 88 h 88"/>
                  <a:gd name="T26" fmla="*/ 27 w 129"/>
                  <a:gd name="T27" fmla="*/ 35 h 88"/>
                  <a:gd name="T28" fmla="*/ 45 w 129"/>
                  <a:gd name="T29" fmla="*/ 2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9" h="88">
                    <a:moveTo>
                      <a:pt x="45" y="21"/>
                    </a:moveTo>
                    <a:cubicBezTo>
                      <a:pt x="129" y="21"/>
                      <a:pt x="129" y="21"/>
                      <a:pt x="129" y="21"/>
                    </a:cubicBezTo>
                    <a:cubicBezTo>
                      <a:pt x="128" y="18"/>
                      <a:pt x="128" y="18"/>
                      <a:pt x="128" y="18"/>
                    </a:cubicBezTo>
                    <a:cubicBezTo>
                      <a:pt x="127" y="13"/>
                      <a:pt x="122" y="9"/>
                      <a:pt x="117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6" y="3"/>
                      <a:pt x="41" y="0"/>
                      <a:pt x="3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15" y="88"/>
                      <a:pt x="15" y="88"/>
                      <a:pt x="15" y="88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28"/>
                      <a:pt x="37" y="21"/>
                      <a:pt x="45" y="2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46"/>
              <p:cNvSpPr/>
              <p:nvPr/>
            </p:nvSpPr>
            <p:spPr bwMode="auto">
              <a:xfrm>
                <a:off x="1843" y="2055"/>
                <a:ext cx="374" cy="207"/>
              </a:xfrm>
              <a:custGeom>
                <a:avLst/>
                <a:gdLst>
                  <a:gd name="T0" fmla="*/ 109 w 135"/>
                  <a:gd name="T1" fmla="*/ 22 h 75"/>
                  <a:gd name="T2" fmla="*/ 130 w 135"/>
                  <a:gd name="T3" fmla="*/ 28 h 75"/>
                  <a:gd name="T4" fmla="*/ 134 w 135"/>
                  <a:gd name="T5" fmla="*/ 8 h 75"/>
                  <a:gd name="T6" fmla="*/ 135 w 135"/>
                  <a:gd name="T7" fmla="*/ 6 h 75"/>
                  <a:gd name="T8" fmla="*/ 128 w 135"/>
                  <a:gd name="T9" fmla="*/ 0 h 75"/>
                  <a:gd name="T10" fmla="*/ 25 w 135"/>
                  <a:gd name="T11" fmla="*/ 0 h 75"/>
                  <a:gd name="T12" fmla="*/ 13 w 135"/>
                  <a:gd name="T13" fmla="*/ 9 h 75"/>
                  <a:gd name="T14" fmla="*/ 0 w 135"/>
                  <a:gd name="T15" fmla="*/ 67 h 75"/>
                  <a:gd name="T16" fmla="*/ 0 w 135"/>
                  <a:gd name="T17" fmla="*/ 69 h 75"/>
                  <a:gd name="T18" fmla="*/ 6 w 135"/>
                  <a:gd name="T19" fmla="*/ 75 h 75"/>
                  <a:gd name="T20" fmla="*/ 70 w 135"/>
                  <a:gd name="T21" fmla="*/ 75 h 75"/>
                  <a:gd name="T22" fmla="*/ 68 w 135"/>
                  <a:gd name="T23" fmla="*/ 63 h 75"/>
                  <a:gd name="T24" fmla="*/ 109 w 135"/>
                  <a:gd name="T25" fmla="*/ 2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5" h="75">
                    <a:moveTo>
                      <a:pt x="109" y="22"/>
                    </a:moveTo>
                    <a:cubicBezTo>
                      <a:pt x="117" y="22"/>
                      <a:pt x="124" y="24"/>
                      <a:pt x="130" y="28"/>
                    </a:cubicBezTo>
                    <a:cubicBezTo>
                      <a:pt x="134" y="8"/>
                      <a:pt x="134" y="8"/>
                      <a:pt x="134" y="8"/>
                    </a:cubicBezTo>
                    <a:cubicBezTo>
                      <a:pt x="135" y="7"/>
                      <a:pt x="135" y="6"/>
                      <a:pt x="135" y="6"/>
                    </a:cubicBezTo>
                    <a:cubicBezTo>
                      <a:pt x="135" y="2"/>
                      <a:pt x="132" y="0"/>
                      <a:pt x="128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0" y="0"/>
                      <a:pt x="15" y="4"/>
                      <a:pt x="13" y="9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72"/>
                      <a:pt x="2" y="75"/>
                      <a:pt x="6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69" y="71"/>
                      <a:pt x="68" y="67"/>
                      <a:pt x="68" y="63"/>
                    </a:cubicBezTo>
                    <a:cubicBezTo>
                      <a:pt x="68" y="40"/>
                      <a:pt x="87" y="22"/>
                      <a:pt x="109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47"/>
              <p:cNvSpPr>
                <a:spLocks noEditPoints="1"/>
              </p:cNvSpPr>
              <p:nvPr/>
            </p:nvSpPr>
            <p:spPr bwMode="auto">
              <a:xfrm>
                <a:off x="2051" y="2135"/>
                <a:ext cx="188" cy="188"/>
              </a:xfrm>
              <a:custGeom>
                <a:avLst/>
                <a:gdLst>
                  <a:gd name="T0" fmla="*/ 34 w 68"/>
                  <a:gd name="T1" fmla="*/ 0 h 68"/>
                  <a:gd name="T2" fmla="*/ 0 w 68"/>
                  <a:gd name="T3" fmla="*/ 34 h 68"/>
                  <a:gd name="T4" fmla="*/ 34 w 68"/>
                  <a:gd name="T5" fmla="*/ 68 h 68"/>
                  <a:gd name="T6" fmla="*/ 68 w 68"/>
                  <a:gd name="T7" fmla="*/ 34 h 68"/>
                  <a:gd name="T8" fmla="*/ 34 w 68"/>
                  <a:gd name="T9" fmla="*/ 0 h 68"/>
                  <a:gd name="T10" fmla="*/ 55 w 68"/>
                  <a:gd name="T11" fmla="*/ 42 h 68"/>
                  <a:gd name="T12" fmla="*/ 14 w 68"/>
                  <a:gd name="T13" fmla="*/ 42 h 68"/>
                  <a:gd name="T14" fmla="*/ 8 w 68"/>
                  <a:gd name="T15" fmla="*/ 36 h 68"/>
                  <a:gd name="T16" fmla="*/ 14 w 68"/>
                  <a:gd name="T17" fmla="*/ 30 h 68"/>
                  <a:gd name="T18" fmla="*/ 55 w 68"/>
                  <a:gd name="T19" fmla="*/ 30 h 68"/>
                  <a:gd name="T20" fmla="*/ 60 w 68"/>
                  <a:gd name="T21" fmla="*/ 36 h 68"/>
                  <a:gd name="T22" fmla="*/ 55 w 68"/>
                  <a:gd name="T23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68">
                    <a:moveTo>
                      <a:pt x="34" y="0"/>
                    </a:moveTo>
                    <a:cubicBezTo>
                      <a:pt x="15" y="0"/>
                      <a:pt x="0" y="15"/>
                      <a:pt x="0" y="34"/>
                    </a:cubicBezTo>
                    <a:cubicBezTo>
                      <a:pt x="0" y="53"/>
                      <a:pt x="15" y="68"/>
                      <a:pt x="34" y="68"/>
                    </a:cubicBezTo>
                    <a:cubicBezTo>
                      <a:pt x="53" y="68"/>
                      <a:pt x="68" y="53"/>
                      <a:pt x="68" y="34"/>
                    </a:cubicBezTo>
                    <a:cubicBezTo>
                      <a:pt x="68" y="15"/>
                      <a:pt x="53" y="0"/>
                      <a:pt x="34" y="0"/>
                    </a:cubicBezTo>
                    <a:close/>
                    <a:moveTo>
                      <a:pt x="55" y="42"/>
                    </a:moveTo>
                    <a:cubicBezTo>
                      <a:pt x="14" y="42"/>
                      <a:pt x="14" y="42"/>
                      <a:pt x="14" y="42"/>
                    </a:cubicBezTo>
                    <a:cubicBezTo>
                      <a:pt x="10" y="42"/>
                      <a:pt x="8" y="39"/>
                      <a:pt x="8" y="36"/>
                    </a:cubicBezTo>
                    <a:cubicBezTo>
                      <a:pt x="8" y="33"/>
                      <a:pt x="10" y="30"/>
                      <a:pt x="14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8" y="30"/>
                      <a:pt x="60" y="33"/>
                      <a:pt x="60" y="36"/>
                    </a:cubicBezTo>
                    <a:cubicBezTo>
                      <a:pt x="60" y="39"/>
                      <a:pt x="58" y="42"/>
                      <a:pt x="55" y="4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48"/>
              <p:cNvSpPr/>
              <p:nvPr/>
            </p:nvSpPr>
            <p:spPr bwMode="auto">
              <a:xfrm>
                <a:off x="2649" y="1974"/>
                <a:ext cx="362" cy="250"/>
              </a:xfrm>
              <a:custGeom>
                <a:avLst/>
                <a:gdLst>
                  <a:gd name="T0" fmla="*/ 45 w 131"/>
                  <a:gd name="T1" fmla="*/ 22 h 90"/>
                  <a:gd name="T2" fmla="*/ 131 w 131"/>
                  <a:gd name="T3" fmla="*/ 22 h 90"/>
                  <a:gd name="T4" fmla="*/ 130 w 131"/>
                  <a:gd name="T5" fmla="*/ 18 h 90"/>
                  <a:gd name="T6" fmla="*/ 119 w 131"/>
                  <a:gd name="T7" fmla="*/ 9 h 90"/>
                  <a:gd name="T8" fmla="*/ 49 w 131"/>
                  <a:gd name="T9" fmla="*/ 9 h 90"/>
                  <a:gd name="T10" fmla="*/ 48 w 131"/>
                  <a:gd name="T11" fmla="*/ 7 h 90"/>
                  <a:gd name="T12" fmla="*/ 37 w 131"/>
                  <a:gd name="T13" fmla="*/ 0 h 90"/>
                  <a:gd name="T14" fmla="*/ 7 w 131"/>
                  <a:gd name="T15" fmla="*/ 0 h 90"/>
                  <a:gd name="T16" fmla="*/ 0 w 131"/>
                  <a:gd name="T17" fmla="*/ 7 h 90"/>
                  <a:gd name="T18" fmla="*/ 0 w 131"/>
                  <a:gd name="T19" fmla="*/ 8 h 90"/>
                  <a:gd name="T20" fmla="*/ 3 w 131"/>
                  <a:gd name="T21" fmla="*/ 26 h 90"/>
                  <a:gd name="T22" fmla="*/ 3 w 131"/>
                  <a:gd name="T23" fmla="*/ 26 h 90"/>
                  <a:gd name="T24" fmla="*/ 15 w 131"/>
                  <a:gd name="T25" fmla="*/ 90 h 90"/>
                  <a:gd name="T26" fmla="*/ 28 w 131"/>
                  <a:gd name="T27" fmla="*/ 36 h 90"/>
                  <a:gd name="T28" fmla="*/ 45 w 131"/>
                  <a:gd name="T29" fmla="*/ 2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1" h="90">
                    <a:moveTo>
                      <a:pt x="45" y="22"/>
                    </a:moveTo>
                    <a:cubicBezTo>
                      <a:pt x="131" y="22"/>
                      <a:pt x="131" y="22"/>
                      <a:pt x="131" y="22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29" y="13"/>
                      <a:pt x="124" y="9"/>
                      <a:pt x="11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3"/>
                      <a:pt x="42" y="0"/>
                      <a:pt x="3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9" y="28"/>
                      <a:pt x="37" y="22"/>
                      <a:pt x="45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49"/>
              <p:cNvSpPr>
                <a:spLocks noEditPoints="1"/>
              </p:cNvSpPr>
              <p:nvPr/>
            </p:nvSpPr>
            <p:spPr bwMode="auto">
              <a:xfrm>
                <a:off x="2911" y="2082"/>
                <a:ext cx="211" cy="244"/>
              </a:xfrm>
              <a:custGeom>
                <a:avLst/>
                <a:gdLst>
                  <a:gd name="T0" fmla="*/ 75 w 76"/>
                  <a:gd name="T1" fmla="*/ 17 h 88"/>
                  <a:gd name="T2" fmla="*/ 75 w 76"/>
                  <a:gd name="T3" fmla="*/ 17 h 88"/>
                  <a:gd name="T4" fmla="*/ 38 w 76"/>
                  <a:gd name="T5" fmla="*/ 0 h 88"/>
                  <a:gd name="T6" fmla="*/ 0 w 76"/>
                  <a:gd name="T7" fmla="*/ 17 h 88"/>
                  <a:gd name="T8" fmla="*/ 6 w 76"/>
                  <a:gd name="T9" fmla="*/ 59 h 88"/>
                  <a:gd name="T10" fmla="*/ 38 w 76"/>
                  <a:gd name="T11" fmla="*/ 88 h 88"/>
                  <a:gd name="T12" fmla="*/ 70 w 76"/>
                  <a:gd name="T13" fmla="*/ 59 h 88"/>
                  <a:gd name="T14" fmla="*/ 75 w 76"/>
                  <a:gd name="T15" fmla="*/ 17 h 88"/>
                  <a:gd name="T16" fmla="*/ 67 w 76"/>
                  <a:gd name="T17" fmla="*/ 23 h 88"/>
                  <a:gd name="T18" fmla="*/ 63 w 76"/>
                  <a:gd name="T19" fmla="*/ 56 h 88"/>
                  <a:gd name="T20" fmla="*/ 38 w 76"/>
                  <a:gd name="T21" fmla="*/ 79 h 88"/>
                  <a:gd name="T22" fmla="*/ 13 w 76"/>
                  <a:gd name="T23" fmla="*/ 56 h 88"/>
                  <a:gd name="T24" fmla="*/ 8 w 76"/>
                  <a:gd name="T25" fmla="*/ 23 h 88"/>
                  <a:gd name="T26" fmla="*/ 38 w 76"/>
                  <a:gd name="T27" fmla="*/ 9 h 88"/>
                  <a:gd name="T28" fmla="*/ 68 w 76"/>
                  <a:gd name="T29" fmla="*/ 23 h 88"/>
                  <a:gd name="T30" fmla="*/ 67 w 76"/>
                  <a:gd name="T31" fmla="*/ 2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6" h="88">
                    <a:moveTo>
                      <a:pt x="75" y="17"/>
                    </a:moveTo>
                    <a:cubicBezTo>
                      <a:pt x="75" y="17"/>
                      <a:pt x="75" y="17"/>
                      <a:pt x="75" y="17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26"/>
                      <a:pt x="0" y="47"/>
                      <a:pt x="6" y="59"/>
                    </a:cubicBezTo>
                    <a:cubicBezTo>
                      <a:pt x="11" y="72"/>
                      <a:pt x="21" y="82"/>
                      <a:pt x="38" y="88"/>
                    </a:cubicBezTo>
                    <a:cubicBezTo>
                      <a:pt x="54" y="82"/>
                      <a:pt x="64" y="72"/>
                      <a:pt x="70" y="59"/>
                    </a:cubicBezTo>
                    <a:cubicBezTo>
                      <a:pt x="76" y="47"/>
                      <a:pt x="75" y="26"/>
                      <a:pt x="75" y="17"/>
                    </a:cubicBezTo>
                    <a:close/>
                    <a:moveTo>
                      <a:pt x="67" y="23"/>
                    </a:moveTo>
                    <a:cubicBezTo>
                      <a:pt x="67" y="33"/>
                      <a:pt x="67" y="47"/>
                      <a:pt x="63" y="56"/>
                    </a:cubicBezTo>
                    <a:cubicBezTo>
                      <a:pt x="58" y="67"/>
                      <a:pt x="49" y="74"/>
                      <a:pt x="38" y="79"/>
                    </a:cubicBezTo>
                    <a:cubicBezTo>
                      <a:pt x="26" y="74"/>
                      <a:pt x="18" y="67"/>
                      <a:pt x="13" y="56"/>
                    </a:cubicBezTo>
                    <a:cubicBezTo>
                      <a:pt x="9" y="47"/>
                      <a:pt x="8" y="33"/>
                      <a:pt x="8" y="2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68" y="23"/>
                      <a:pt x="68" y="23"/>
                      <a:pt x="68" y="23"/>
                    </a:cubicBez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50"/>
              <p:cNvSpPr/>
              <p:nvPr/>
            </p:nvSpPr>
            <p:spPr bwMode="auto">
              <a:xfrm>
                <a:off x="2970" y="2166"/>
                <a:ext cx="116" cy="121"/>
              </a:xfrm>
              <a:custGeom>
                <a:avLst/>
                <a:gdLst>
                  <a:gd name="T0" fmla="*/ 17 w 42"/>
                  <a:gd name="T1" fmla="*/ 44 h 44"/>
                  <a:gd name="T2" fmla="*/ 38 w 42"/>
                  <a:gd name="T3" fmla="*/ 24 h 44"/>
                  <a:gd name="T4" fmla="*/ 42 w 42"/>
                  <a:gd name="T5" fmla="*/ 0 h 44"/>
                  <a:gd name="T6" fmla="*/ 0 w 42"/>
                  <a:gd name="T7" fmla="*/ 32 h 44"/>
                  <a:gd name="T8" fmla="*/ 17 w 42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4">
                    <a:moveTo>
                      <a:pt x="17" y="44"/>
                    </a:moveTo>
                    <a:cubicBezTo>
                      <a:pt x="26" y="40"/>
                      <a:pt x="33" y="33"/>
                      <a:pt x="38" y="24"/>
                    </a:cubicBezTo>
                    <a:cubicBezTo>
                      <a:pt x="41" y="18"/>
                      <a:pt x="41" y="8"/>
                      <a:pt x="4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8"/>
                      <a:pt x="10" y="41"/>
                      <a:pt x="17" y="4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51"/>
              <p:cNvSpPr/>
              <p:nvPr/>
            </p:nvSpPr>
            <p:spPr bwMode="auto">
              <a:xfrm>
                <a:off x="2704" y="2052"/>
                <a:ext cx="379" cy="210"/>
              </a:xfrm>
              <a:custGeom>
                <a:avLst/>
                <a:gdLst>
                  <a:gd name="T0" fmla="*/ 69 w 137"/>
                  <a:gd name="T1" fmla="*/ 29 h 76"/>
                  <a:gd name="T2" fmla="*/ 69 w 137"/>
                  <a:gd name="T3" fmla="*/ 24 h 76"/>
                  <a:gd name="T4" fmla="*/ 113 w 137"/>
                  <a:gd name="T5" fmla="*/ 5 h 76"/>
                  <a:gd name="T6" fmla="*/ 135 w 137"/>
                  <a:gd name="T7" fmla="*/ 15 h 76"/>
                  <a:gd name="T8" fmla="*/ 137 w 137"/>
                  <a:gd name="T9" fmla="*/ 8 h 76"/>
                  <a:gd name="T10" fmla="*/ 137 w 137"/>
                  <a:gd name="T11" fmla="*/ 6 h 76"/>
                  <a:gd name="T12" fmla="*/ 130 w 137"/>
                  <a:gd name="T13" fmla="*/ 0 h 76"/>
                  <a:gd name="T14" fmla="*/ 25 w 137"/>
                  <a:gd name="T15" fmla="*/ 0 h 76"/>
                  <a:gd name="T16" fmla="*/ 14 w 137"/>
                  <a:gd name="T17" fmla="*/ 10 h 76"/>
                  <a:gd name="T18" fmla="*/ 0 w 137"/>
                  <a:gd name="T19" fmla="*/ 68 h 76"/>
                  <a:gd name="T20" fmla="*/ 0 w 137"/>
                  <a:gd name="T21" fmla="*/ 70 h 76"/>
                  <a:gd name="T22" fmla="*/ 7 w 137"/>
                  <a:gd name="T23" fmla="*/ 76 h 76"/>
                  <a:gd name="T24" fmla="*/ 77 w 137"/>
                  <a:gd name="T25" fmla="*/ 76 h 76"/>
                  <a:gd name="T26" fmla="*/ 75 w 137"/>
                  <a:gd name="T27" fmla="*/ 73 h 76"/>
                  <a:gd name="T28" fmla="*/ 69 w 137"/>
                  <a:gd name="T29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7" h="76">
                    <a:moveTo>
                      <a:pt x="69" y="29"/>
                    </a:moveTo>
                    <a:cubicBezTo>
                      <a:pt x="69" y="24"/>
                      <a:pt x="69" y="24"/>
                      <a:pt x="69" y="24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37" y="8"/>
                      <a:pt x="137" y="7"/>
                      <a:pt x="137" y="6"/>
                    </a:cubicBezTo>
                    <a:cubicBezTo>
                      <a:pt x="137" y="3"/>
                      <a:pt x="134" y="0"/>
                      <a:pt x="130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0" y="0"/>
                      <a:pt x="15" y="5"/>
                      <a:pt x="14" y="10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0" y="69"/>
                      <a:pt x="0" y="70"/>
                    </a:cubicBezTo>
                    <a:cubicBezTo>
                      <a:pt x="0" y="74"/>
                      <a:pt x="2" y="76"/>
                      <a:pt x="7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6" y="75"/>
                      <a:pt x="76" y="74"/>
                      <a:pt x="75" y="73"/>
                    </a:cubicBezTo>
                    <a:cubicBezTo>
                      <a:pt x="69" y="59"/>
                      <a:pt x="69" y="40"/>
                      <a:pt x="69" y="2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52"/>
              <p:cNvSpPr/>
              <p:nvPr/>
            </p:nvSpPr>
            <p:spPr bwMode="auto">
              <a:xfrm>
                <a:off x="2947" y="2121"/>
                <a:ext cx="128" cy="119"/>
              </a:xfrm>
              <a:custGeom>
                <a:avLst/>
                <a:gdLst>
                  <a:gd name="T0" fmla="*/ 4 w 46"/>
                  <a:gd name="T1" fmla="*/ 40 h 43"/>
                  <a:gd name="T2" fmla="*/ 5 w 46"/>
                  <a:gd name="T3" fmla="*/ 43 h 43"/>
                  <a:gd name="T4" fmla="*/ 46 w 46"/>
                  <a:gd name="T5" fmla="*/ 11 h 43"/>
                  <a:gd name="T6" fmla="*/ 25 w 46"/>
                  <a:gd name="T7" fmla="*/ 0 h 43"/>
                  <a:gd name="T8" fmla="*/ 0 w 46"/>
                  <a:gd name="T9" fmla="*/ 12 h 43"/>
                  <a:gd name="T10" fmla="*/ 4 w 46"/>
                  <a:gd name="T11" fmla="*/ 4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3">
                    <a:moveTo>
                      <a:pt x="4" y="40"/>
                    </a:moveTo>
                    <a:cubicBezTo>
                      <a:pt x="4" y="41"/>
                      <a:pt x="4" y="42"/>
                      <a:pt x="5" y="43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0" y="33"/>
                      <a:pt x="4" y="4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53"/>
              <p:cNvSpPr>
                <a:spLocks noEditPoints="1"/>
              </p:cNvSpPr>
              <p:nvPr/>
            </p:nvSpPr>
            <p:spPr bwMode="auto">
              <a:xfrm>
                <a:off x="2826" y="2952"/>
                <a:ext cx="188" cy="216"/>
              </a:xfrm>
              <a:custGeom>
                <a:avLst/>
                <a:gdLst>
                  <a:gd name="T0" fmla="*/ 34 w 68"/>
                  <a:gd name="T1" fmla="*/ 0 h 78"/>
                  <a:gd name="T2" fmla="*/ 0 w 68"/>
                  <a:gd name="T3" fmla="*/ 15 h 78"/>
                  <a:gd name="T4" fmla="*/ 5 w 68"/>
                  <a:gd name="T5" fmla="*/ 53 h 78"/>
                  <a:gd name="T6" fmla="*/ 34 w 68"/>
                  <a:gd name="T7" fmla="*/ 78 h 78"/>
                  <a:gd name="T8" fmla="*/ 63 w 68"/>
                  <a:gd name="T9" fmla="*/ 53 h 78"/>
                  <a:gd name="T10" fmla="*/ 68 w 68"/>
                  <a:gd name="T11" fmla="*/ 15 h 78"/>
                  <a:gd name="T12" fmla="*/ 34 w 68"/>
                  <a:gd name="T13" fmla="*/ 0 h 78"/>
                  <a:gd name="T14" fmla="*/ 61 w 68"/>
                  <a:gd name="T15" fmla="*/ 20 h 78"/>
                  <a:gd name="T16" fmla="*/ 56 w 68"/>
                  <a:gd name="T17" fmla="*/ 50 h 78"/>
                  <a:gd name="T18" fmla="*/ 34 w 68"/>
                  <a:gd name="T19" fmla="*/ 71 h 78"/>
                  <a:gd name="T20" fmla="*/ 12 w 68"/>
                  <a:gd name="T21" fmla="*/ 50 h 78"/>
                  <a:gd name="T22" fmla="*/ 7 w 68"/>
                  <a:gd name="T23" fmla="*/ 20 h 78"/>
                  <a:gd name="T24" fmla="*/ 34 w 68"/>
                  <a:gd name="T25" fmla="*/ 8 h 78"/>
                  <a:gd name="T26" fmla="*/ 61 w 68"/>
                  <a:gd name="T27" fmla="*/ 2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" h="78">
                    <a:moveTo>
                      <a:pt x="34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23"/>
                      <a:pt x="0" y="41"/>
                      <a:pt x="5" y="53"/>
                    </a:cubicBezTo>
                    <a:cubicBezTo>
                      <a:pt x="10" y="64"/>
                      <a:pt x="19" y="73"/>
                      <a:pt x="34" y="78"/>
                    </a:cubicBezTo>
                    <a:cubicBezTo>
                      <a:pt x="48" y="73"/>
                      <a:pt x="58" y="64"/>
                      <a:pt x="63" y="53"/>
                    </a:cubicBezTo>
                    <a:cubicBezTo>
                      <a:pt x="68" y="41"/>
                      <a:pt x="68" y="23"/>
                      <a:pt x="68" y="15"/>
                    </a:cubicBezTo>
                    <a:lnTo>
                      <a:pt x="34" y="0"/>
                    </a:lnTo>
                    <a:close/>
                    <a:moveTo>
                      <a:pt x="61" y="20"/>
                    </a:moveTo>
                    <a:cubicBezTo>
                      <a:pt x="60" y="30"/>
                      <a:pt x="60" y="42"/>
                      <a:pt x="56" y="50"/>
                    </a:cubicBezTo>
                    <a:cubicBezTo>
                      <a:pt x="52" y="59"/>
                      <a:pt x="44" y="66"/>
                      <a:pt x="34" y="71"/>
                    </a:cubicBezTo>
                    <a:cubicBezTo>
                      <a:pt x="23" y="66"/>
                      <a:pt x="16" y="59"/>
                      <a:pt x="12" y="50"/>
                    </a:cubicBezTo>
                    <a:cubicBezTo>
                      <a:pt x="8" y="42"/>
                      <a:pt x="8" y="30"/>
                      <a:pt x="7" y="2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61" y="20"/>
                      <a:pt x="61" y="20"/>
                      <a:pt x="61" y="2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54"/>
              <p:cNvSpPr/>
              <p:nvPr/>
            </p:nvSpPr>
            <p:spPr bwMode="auto">
              <a:xfrm>
                <a:off x="2878" y="3027"/>
                <a:ext cx="103" cy="108"/>
              </a:xfrm>
              <a:custGeom>
                <a:avLst/>
                <a:gdLst>
                  <a:gd name="T0" fmla="*/ 15 w 37"/>
                  <a:gd name="T1" fmla="*/ 39 h 39"/>
                  <a:gd name="T2" fmla="*/ 34 w 37"/>
                  <a:gd name="T3" fmla="*/ 21 h 39"/>
                  <a:gd name="T4" fmla="*/ 37 w 37"/>
                  <a:gd name="T5" fmla="*/ 0 h 39"/>
                  <a:gd name="T6" fmla="*/ 0 w 37"/>
                  <a:gd name="T7" fmla="*/ 28 h 39"/>
                  <a:gd name="T8" fmla="*/ 15 w 37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9">
                    <a:moveTo>
                      <a:pt x="15" y="39"/>
                    </a:moveTo>
                    <a:cubicBezTo>
                      <a:pt x="24" y="35"/>
                      <a:pt x="30" y="29"/>
                      <a:pt x="34" y="21"/>
                    </a:cubicBezTo>
                    <a:cubicBezTo>
                      <a:pt x="36" y="16"/>
                      <a:pt x="37" y="7"/>
                      <a:pt x="37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34"/>
                      <a:pt x="9" y="36"/>
                      <a:pt x="15" y="3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55"/>
              <p:cNvSpPr/>
              <p:nvPr/>
            </p:nvSpPr>
            <p:spPr bwMode="auto">
              <a:xfrm>
                <a:off x="2673" y="2822"/>
                <a:ext cx="485" cy="266"/>
              </a:xfrm>
              <a:custGeom>
                <a:avLst/>
                <a:gdLst>
                  <a:gd name="T0" fmla="*/ 158 w 175"/>
                  <a:gd name="T1" fmla="*/ 51 h 96"/>
                  <a:gd name="T2" fmla="*/ 158 w 175"/>
                  <a:gd name="T3" fmla="*/ 50 h 96"/>
                  <a:gd name="T4" fmla="*/ 130 w 175"/>
                  <a:gd name="T5" fmla="*/ 23 h 96"/>
                  <a:gd name="T6" fmla="*/ 123 w 175"/>
                  <a:gd name="T7" fmla="*/ 24 h 96"/>
                  <a:gd name="T8" fmla="*/ 89 w 175"/>
                  <a:gd name="T9" fmla="*/ 0 h 96"/>
                  <a:gd name="T10" fmla="*/ 57 w 175"/>
                  <a:gd name="T11" fmla="*/ 22 h 96"/>
                  <a:gd name="T12" fmla="*/ 48 w 175"/>
                  <a:gd name="T13" fmla="*/ 21 h 96"/>
                  <a:gd name="T14" fmla="*/ 24 w 175"/>
                  <a:gd name="T15" fmla="*/ 42 h 96"/>
                  <a:gd name="T16" fmla="*/ 0 w 175"/>
                  <a:gd name="T17" fmla="*/ 69 h 96"/>
                  <a:gd name="T18" fmla="*/ 27 w 175"/>
                  <a:gd name="T19" fmla="*/ 96 h 96"/>
                  <a:gd name="T20" fmla="*/ 52 w 175"/>
                  <a:gd name="T21" fmla="*/ 96 h 96"/>
                  <a:gd name="T22" fmla="*/ 48 w 175"/>
                  <a:gd name="T23" fmla="*/ 63 h 96"/>
                  <a:gd name="T24" fmla="*/ 48 w 175"/>
                  <a:gd name="T25" fmla="*/ 58 h 96"/>
                  <a:gd name="T26" fmla="*/ 89 w 175"/>
                  <a:gd name="T27" fmla="*/ 40 h 96"/>
                  <a:gd name="T28" fmla="*/ 129 w 175"/>
                  <a:gd name="T29" fmla="*/ 58 h 96"/>
                  <a:gd name="T30" fmla="*/ 129 w 175"/>
                  <a:gd name="T31" fmla="*/ 63 h 96"/>
                  <a:gd name="T32" fmla="*/ 126 w 175"/>
                  <a:gd name="T33" fmla="*/ 96 h 96"/>
                  <a:gd name="T34" fmla="*/ 152 w 175"/>
                  <a:gd name="T35" fmla="*/ 96 h 96"/>
                  <a:gd name="T36" fmla="*/ 175 w 175"/>
                  <a:gd name="T37" fmla="*/ 73 h 96"/>
                  <a:gd name="T38" fmla="*/ 158 w 175"/>
                  <a:gd name="T39" fmla="*/ 5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5" h="96">
                    <a:moveTo>
                      <a:pt x="158" y="51"/>
                    </a:moveTo>
                    <a:cubicBezTo>
                      <a:pt x="158" y="51"/>
                      <a:pt x="158" y="50"/>
                      <a:pt x="158" y="50"/>
                    </a:cubicBezTo>
                    <a:cubicBezTo>
                      <a:pt x="158" y="35"/>
                      <a:pt x="146" y="23"/>
                      <a:pt x="130" y="23"/>
                    </a:cubicBezTo>
                    <a:cubicBezTo>
                      <a:pt x="128" y="23"/>
                      <a:pt x="125" y="23"/>
                      <a:pt x="123" y="24"/>
                    </a:cubicBezTo>
                    <a:cubicBezTo>
                      <a:pt x="118" y="10"/>
                      <a:pt x="105" y="0"/>
                      <a:pt x="89" y="0"/>
                    </a:cubicBezTo>
                    <a:cubicBezTo>
                      <a:pt x="74" y="0"/>
                      <a:pt x="62" y="9"/>
                      <a:pt x="57" y="22"/>
                    </a:cubicBezTo>
                    <a:cubicBezTo>
                      <a:pt x="54" y="21"/>
                      <a:pt x="51" y="21"/>
                      <a:pt x="48" y="21"/>
                    </a:cubicBezTo>
                    <a:cubicBezTo>
                      <a:pt x="36" y="21"/>
                      <a:pt x="25" y="30"/>
                      <a:pt x="24" y="42"/>
                    </a:cubicBezTo>
                    <a:cubicBezTo>
                      <a:pt x="10" y="44"/>
                      <a:pt x="0" y="55"/>
                      <a:pt x="0" y="69"/>
                    </a:cubicBezTo>
                    <a:cubicBezTo>
                      <a:pt x="0" y="84"/>
                      <a:pt x="12" y="96"/>
                      <a:pt x="27" y="96"/>
                    </a:cubicBezTo>
                    <a:cubicBezTo>
                      <a:pt x="28" y="96"/>
                      <a:pt x="38" y="96"/>
                      <a:pt x="52" y="96"/>
                    </a:cubicBezTo>
                    <a:cubicBezTo>
                      <a:pt x="48" y="85"/>
                      <a:pt x="48" y="71"/>
                      <a:pt x="48" y="63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129" y="58"/>
                      <a:pt x="129" y="58"/>
                      <a:pt x="129" y="58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9" y="71"/>
                      <a:pt x="129" y="85"/>
                      <a:pt x="126" y="96"/>
                    </a:cubicBezTo>
                    <a:cubicBezTo>
                      <a:pt x="141" y="96"/>
                      <a:pt x="151" y="96"/>
                      <a:pt x="152" y="96"/>
                    </a:cubicBezTo>
                    <a:cubicBezTo>
                      <a:pt x="164" y="96"/>
                      <a:pt x="175" y="85"/>
                      <a:pt x="175" y="73"/>
                    </a:cubicBezTo>
                    <a:cubicBezTo>
                      <a:pt x="175" y="62"/>
                      <a:pt x="168" y="54"/>
                      <a:pt x="158" y="5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56"/>
              <p:cNvSpPr/>
              <p:nvPr/>
            </p:nvSpPr>
            <p:spPr bwMode="auto">
              <a:xfrm>
                <a:off x="2856" y="2985"/>
                <a:ext cx="116" cy="106"/>
              </a:xfrm>
              <a:custGeom>
                <a:avLst/>
                <a:gdLst>
                  <a:gd name="T0" fmla="*/ 4 w 42"/>
                  <a:gd name="T1" fmla="*/ 36 h 38"/>
                  <a:gd name="T2" fmla="*/ 5 w 42"/>
                  <a:gd name="T3" fmla="*/ 38 h 38"/>
                  <a:gd name="T4" fmla="*/ 42 w 42"/>
                  <a:gd name="T5" fmla="*/ 10 h 38"/>
                  <a:gd name="T6" fmla="*/ 23 w 42"/>
                  <a:gd name="T7" fmla="*/ 0 h 38"/>
                  <a:gd name="T8" fmla="*/ 0 w 42"/>
                  <a:gd name="T9" fmla="*/ 11 h 38"/>
                  <a:gd name="T10" fmla="*/ 4 w 42"/>
                  <a:gd name="T11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38">
                    <a:moveTo>
                      <a:pt x="4" y="36"/>
                    </a:moveTo>
                    <a:cubicBezTo>
                      <a:pt x="4" y="37"/>
                      <a:pt x="5" y="38"/>
                      <a:pt x="5" y="38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9"/>
                      <a:pt x="1" y="29"/>
                      <a:pt x="4" y="3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Oval 57"/>
              <p:cNvSpPr>
                <a:spLocks noChangeArrowheads="1"/>
              </p:cNvSpPr>
              <p:nvPr/>
            </p:nvSpPr>
            <p:spPr bwMode="auto">
              <a:xfrm>
                <a:off x="1982" y="3021"/>
                <a:ext cx="55" cy="56"/>
              </a:xfrm>
              <a:prstGeom prst="ellipse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58"/>
              <p:cNvSpPr/>
              <p:nvPr/>
            </p:nvSpPr>
            <p:spPr bwMode="auto">
              <a:xfrm>
                <a:off x="1768" y="2822"/>
                <a:ext cx="485" cy="269"/>
              </a:xfrm>
              <a:custGeom>
                <a:avLst/>
                <a:gdLst>
                  <a:gd name="T0" fmla="*/ 158 w 175"/>
                  <a:gd name="T1" fmla="*/ 51 h 97"/>
                  <a:gd name="T2" fmla="*/ 158 w 175"/>
                  <a:gd name="T3" fmla="*/ 51 h 97"/>
                  <a:gd name="T4" fmla="*/ 130 w 175"/>
                  <a:gd name="T5" fmla="*/ 23 h 97"/>
                  <a:gd name="T6" fmla="*/ 123 w 175"/>
                  <a:gd name="T7" fmla="*/ 25 h 97"/>
                  <a:gd name="T8" fmla="*/ 89 w 175"/>
                  <a:gd name="T9" fmla="*/ 0 h 97"/>
                  <a:gd name="T10" fmla="*/ 57 w 175"/>
                  <a:gd name="T11" fmla="*/ 23 h 97"/>
                  <a:gd name="T12" fmla="*/ 48 w 175"/>
                  <a:gd name="T13" fmla="*/ 21 h 97"/>
                  <a:gd name="T14" fmla="*/ 24 w 175"/>
                  <a:gd name="T15" fmla="*/ 43 h 97"/>
                  <a:gd name="T16" fmla="*/ 0 w 175"/>
                  <a:gd name="T17" fmla="*/ 70 h 97"/>
                  <a:gd name="T18" fmla="*/ 27 w 175"/>
                  <a:gd name="T19" fmla="*/ 97 h 97"/>
                  <a:gd name="T20" fmla="*/ 51 w 175"/>
                  <a:gd name="T21" fmla="*/ 97 h 97"/>
                  <a:gd name="T22" fmla="*/ 50 w 175"/>
                  <a:gd name="T23" fmla="*/ 96 h 97"/>
                  <a:gd name="T24" fmla="*/ 41 w 175"/>
                  <a:gd name="T25" fmla="*/ 94 h 97"/>
                  <a:gd name="T26" fmla="*/ 37 w 175"/>
                  <a:gd name="T27" fmla="*/ 92 h 97"/>
                  <a:gd name="T28" fmla="*/ 37 w 175"/>
                  <a:gd name="T29" fmla="*/ 72 h 97"/>
                  <a:gd name="T30" fmla="*/ 41 w 175"/>
                  <a:gd name="T31" fmla="*/ 71 h 97"/>
                  <a:gd name="T32" fmla="*/ 50 w 175"/>
                  <a:gd name="T33" fmla="*/ 68 h 97"/>
                  <a:gd name="T34" fmla="*/ 51 w 175"/>
                  <a:gd name="T35" fmla="*/ 66 h 97"/>
                  <a:gd name="T36" fmla="*/ 47 w 175"/>
                  <a:gd name="T37" fmla="*/ 58 h 97"/>
                  <a:gd name="T38" fmla="*/ 44 w 175"/>
                  <a:gd name="T39" fmla="*/ 53 h 97"/>
                  <a:gd name="T40" fmla="*/ 58 w 175"/>
                  <a:gd name="T41" fmla="*/ 39 h 97"/>
                  <a:gd name="T42" fmla="*/ 63 w 175"/>
                  <a:gd name="T43" fmla="*/ 42 h 97"/>
                  <a:gd name="T44" fmla="*/ 71 w 175"/>
                  <a:gd name="T45" fmla="*/ 46 h 97"/>
                  <a:gd name="T46" fmla="*/ 73 w 175"/>
                  <a:gd name="T47" fmla="*/ 45 h 97"/>
                  <a:gd name="T48" fmla="*/ 76 w 175"/>
                  <a:gd name="T49" fmla="*/ 36 h 97"/>
                  <a:gd name="T50" fmla="*/ 77 w 175"/>
                  <a:gd name="T51" fmla="*/ 32 h 97"/>
                  <a:gd name="T52" fmla="*/ 97 w 175"/>
                  <a:gd name="T53" fmla="*/ 32 h 97"/>
                  <a:gd name="T54" fmla="*/ 98 w 175"/>
                  <a:gd name="T55" fmla="*/ 36 h 97"/>
                  <a:gd name="T56" fmla="*/ 101 w 175"/>
                  <a:gd name="T57" fmla="*/ 45 h 97"/>
                  <a:gd name="T58" fmla="*/ 103 w 175"/>
                  <a:gd name="T59" fmla="*/ 46 h 97"/>
                  <a:gd name="T60" fmla="*/ 111 w 175"/>
                  <a:gd name="T61" fmla="*/ 42 h 97"/>
                  <a:gd name="T62" fmla="*/ 116 w 175"/>
                  <a:gd name="T63" fmla="*/ 39 h 97"/>
                  <a:gd name="T64" fmla="*/ 130 w 175"/>
                  <a:gd name="T65" fmla="*/ 53 h 97"/>
                  <a:gd name="T66" fmla="*/ 128 w 175"/>
                  <a:gd name="T67" fmla="*/ 58 h 97"/>
                  <a:gd name="T68" fmla="*/ 123 w 175"/>
                  <a:gd name="T69" fmla="*/ 66 h 97"/>
                  <a:gd name="T70" fmla="*/ 124 w 175"/>
                  <a:gd name="T71" fmla="*/ 68 h 97"/>
                  <a:gd name="T72" fmla="*/ 133 w 175"/>
                  <a:gd name="T73" fmla="*/ 71 h 97"/>
                  <a:gd name="T74" fmla="*/ 138 w 175"/>
                  <a:gd name="T75" fmla="*/ 72 h 97"/>
                  <a:gd name="T76" fmla="*/ 138 w 175"/>
                  <a:gd name="T77" fmla="*/ 92 h 97"/>
                  <a:gd name="T78" fmla="*/ 133 w 175"/>
                  <a:gd name="T79" fmla="*/ 93 h 97"/>
                  <a:gd name="T80" fmla="*/ 124 w 175"/>
                  <a:gd name="T81" fmla="*/ 96 h 97"/>
                  <a:gd name="T82" fmla="*/ 123 w 175"/>
                  <a:gd name="T83" fmla="*/ 97 h 97"/>
                  <a:gd name="T84" fmla="*/ 152 w 175"/>
                  <a:gd name="T85" fmla="*/ 97 h 97"/>
                  <a:gd name="T86" fmla="*/ 175 w 175"/>
                  <a:gd name="T87" fmla="*/ 73 h 97"/>
                  <a:gd name="T88" fmla="*/ 158 w 175"/>
                  <a:gd name="T89" fmla="*/ 5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5" h="97">
                    <a:moveTo>
                      <a:pt x="158" y="51"/>
                    </a:moveTo>
                    <a:cubicBezTo>
                      <a:pt x="158" y="51"/>
                      <a:pt x="158" y="51"/>
                      <a:pt x="158" y="51"/>
                    </a:cubicBezTo>
                    <a:cubicBezTo>
                      <a:pt x="158" y="36"/>
                      <a:pt x="146" y="23"/>
                      <a:pt x="130" y="23"/>
                    </a:cubicBezTo>
                    <a:cubicBezTo>
                      <a:pt x="128" y="23"/>
                      <a:pt x="125" y="24"/>
                      <a:pt x="123" y="25"/>
                    </a:cubicBezTo>
                    <a:cubicBezTo>
                      <a:pt x="118" y="10"/>
                      <a:pt x="105" y="0"/>
                      <a:pt x="89" y="0"/>
                    </a:cubicBezTo>
                    <a:cubicBezTo>
                      <a:pt x="74" y="0"/>
                      <a:pt x="61" y="10"/>
                      <a:pt x="57" y="23"/>
                    </a:cubicBezTo>
                    <a:cubicBezTo>
                      <a:pt x="54" y="22"/>
                      <a:pt x="51" y="21"/>
                      <a:pt x="48" y="21"/>
                    </a:cubicBezTo>
                    <a:cubicBezTo>
                      <a:pt x="36" y="21"/>
                      <a:pt x="25" y="31"/>
                      <a:pt x="24" y="43"/>
                    </a:cubicBezTo>
                    <a:cubicBezTo>
                      <a:pt x="10" y="44"/>
                      <a:pt x="0" y="56"/>
                      <a:pt x="0" y="70"/>
                    </a:cubicBezTo>
                    <a:cubicBezTo>
                      <a:pt x="0" y="84"/>
                      <a:pt x="12" y="97"/>
                      <a:pt x="27" y="97"/>
                    </a:cubicBezTo>
                    <a:cubicBezTo>
                      <a:pt x="28" y="97"/>
                      <a:pt x="37" y="97"/>
                      <a:pt x="51" y="97"/>
                    </a:cubicBezTo>
                    <a:cubicBezTo>
                      <a:pt x="51" y="96"/>
                      <a:pt x="50" y="96"/>
                      <a:pt x="50" y="96"/>
                    </a:cubicBezTo>
                    <a:cubicBezTo>
                      <a:pt x="48" y="95"/>
                      <a:pt x="45" y="95"/>
                      <a:pt x="41" y="94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4" y="70"/>
                      <a:pt x="48" y="69"/>
                      <a:pt x="50" y="68"/>
                    </a:cubicBezTo>
                    <a:cubicBezTo>
                      <a:pt x="51" y="67"/>
                      <a:pt x="51" y="67"/>
                      <a:pt x="51" y="66"/>
                    </a:cubicBezTo>
                    <a:cubicBezTo>
                      <a:pt x="50" y="64"/>
                      <a:pt x="48" y="61"/>
                      <a:pt x="47" y="58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6" y="43"/>
                      <a:pt x="69" y="45"/>
                      <a:pt x="71" y="46"/>
                    </a:cubicBezTo>
                    <a:cubicBezTo>
                      <a:pt x="72" y="46"/>
                      <a:pt x="72" y="46"/>
                      <a:pt x="73" y="45"/>
                    </a:cubicBezTo>
                    <a:cubicBezTo>
                      <a:pt x="74" y="43"/>
                      <a:pt x="74" y="40"/>
                      <a:pt x="76" y="36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100" y="40"/>
                      <a:pt x="100" y="43"/>
                      <a:pt x="101" y="45"/>
                    </a:cubicBezTo>
                    <a:cubicBezTo>
                      <a:pt x="102" y="46"/>
                      <a:pt x="102" y="46"/>
                      <a:pt x="103" y="46"/>
                    </a:cubicBezTo>
                    <a:cubicBezTo>
                      <a:pt x="105" y="45"/>
                      <a:pt x="108" y="43"/>
                      <a:pt x="111" y="42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30" y="53"/>
                      <a:pt x="130" y="53"/>
                      <a:pt x="130" y="53"/>
                    </a:cubicBezTo>
                    <a:cubicBezTo>
                      <a:pt x="128" y="58"/>
                      <a:pt x="128" y="58"/>
                      <a:pt x="128" y="58"/>
                    </a:cubicBezTo>
                    <a:cubicBezTo>
                      <a:pt x="126" y="60"/>
                      <a:pt x="125" y="63"/>
                      <a:pt x="123" y="66"/>
                    </a:cubicBezTo>
                    <a:cubicBezTo>
                      <a:pt x="123" y="67"/>
                      <a:pt x="123" y="67"/>
                      <a:pt x="124" y="68"/>
                    </a:cubicBezTo>
                    <a:cubicBezTo>
                      <a:pt x="126" y="69"/>
                      <a:pt x="130" y="70"/>
                      <a:pt x="133" y="71"/>
                    </a:cubicBezTo>
                    <a:cubicBezTo>
                      <a:pt x="138" y="72"/>
                      <a:pt x="138" y="72"/>
                      <a:pt x="138" y="72"/>
                    </a:cubicBezTo>
                    <a:cubicBezTo>
                      <a:pt x="138" y="92"/>
                      <a:pt x="138" y="92"/>
                      <a:pt x="138" y="92"/>
                    </a:cubicBezTo>
                    <a:cubicBezTo>
                      <a:pt x="133" y="93"/>
                      <a:pt x="133" y="93"/>
                      <a:pt x="133" y="93"/>
                    </a:cubicBezTo>
                    <a:cubicBezTo>
                      <a:pt x="130" y="95"/>
                      <a:pt x="126" y="95"/>
                      <a:pt x="124" y="96"/>
                    </a:cubicBezTo>
                    <a:cubicBezTo>
                      <a:pt x="124" y="96"/>
                      <a:pt x="124" y="96"/>
                      <a:pt x="123" y="97"/>
                    </a:cubicBezTo>
                    <a:cubicBezTo>
                      <a:pt x="140" y="97"/>
                      <a:pt x="151" y="97"/>
                      <a:pt x="152" y="97"/>
                    </a:cubicBezTo>
                    <a:cubicBezTo>
                      <a:pt x="164" y="97"/>
                      <a:pt x="175" y="86"/>
                      <a:pt x="175" y="73"/>
                    </a:cubicBezTo>
                    <a:cubicBezTo>
                      <a:pt x="175" y="63"/>
                      <a:pt x="167" y="54"/>
                      <a:pt x="158" y="5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59"/>
              <p:cNvSpPr>
                <a:spLocks noEditPoints="1"/>
              </p:cNvSpPr>
              <p:nvPr/>
            </p:nvSpPr>
            <p:spPr bwMode="auto">
              <a:xfrm>
                <a:off x="1887" y="2927"/>
                <a:ext cx="244" cy="244"/>
              </a:xfrm>
              <a:custGeom>
                <a:avLst/>
                <a:gdLst>
                  <a:gd name="T0" fmla="*/ 76 w 88"/>
                  <a:gd name="T1" fmla="*/ 52 h 88"/>
                  <a:gd name="T2" fmla="*/ 88 w 88"/>
                  <a:gd name="T3" fmla="*/ 49 h 88"/>
                  <a:gd name="T4" fmla="*/ 88 w 88"/>
                  <a:gd name="T5" fmla="*/ 39 h 88"/>
                  <a:gd name="T6" fmla="*/ 75 w 88"/>
                  <a:gd name="T7" fmla="*/ 36 h 88"/>
                  <a:gd name="T8" fmla="*/ 72 w 88"/>
                  <a:gd name="T9" fmla="*/ 27 h 88"/>
                  <a:gd name="T10" fmla="*/ 79 w 88"/>
                  <a:gd name="T11" fmla="*/ 17 h 88"/>
                  <a:gd name="T12" fmla="*/ 71 w 88"/>
                  <a:gd name="T13" fmla="*/ 10 h 88"/>
                  <a:gd name="T14" fmla="*/ 61 w 88"/>
                  <a:gd name="T15" fmla="*/ 16 h 88"/>
                  <a:gd name="T16" fmla="*/ 52 w 88"/>
                  <a:gd name="T17" fmla="*/ 13 h 88"/>
                  <a:gd name="T18" fmla="*/ 49 w 88"/>
                  <a:gd name="T19" fmla="*/ 0 h 88"/>
                  <a:gd name="T20" fmla="*/ 39 w 88"/>
                  <a:gd name="T21" fmla="*/ 0 h 88"/>
                  <a:gd name="T22" fmla="*/ 36 w 88"/>
                  <a:gd name="T23" fmla="*/ 13 h 88"/>
                  <a:gd name="T24" fmla="*/ 27 w 88"/>
                  <a:gd name="T25" fmla="*/ 16 h 88"/>
                  <a:gd name="T26" fmla="*/ 17 w 88"/>
                  <a:gd name="T27" fmla="*/ 10 h 88"/>
                  <a:gd name="T28" fmla="*/ 10 w 88"/>
                  <a:gd name="T29" fmla="*/ 17 h 88"/>
                  <a:gd name="T30" fmla="*/ 16 w 88"/>
                  <a:gd name="T31" fmla="*/ 28 h 88"/>
                  <a:gd name="T32" fmla="*/ 13 w 88"/>
                  <a:gd name="T33" fmla="*/ 36 h 88"/>
                  <a:gd name="T34" fmla="*/ 0 w 88"/>
                  <a:gd name="T35" fmla="*/ 39 h 88"/>
                  <a:gd name="T36" fmla="*/ 0 w 88"/>
                  <a:gd name="T37" fmla="*/ 49 h 88"/>
                  <a:gd name="T38" fmla="*/ 13 w 88"/>
                  <a:gd name="T39" fmla="*/ 52 h 88"/>
                  <a:gd name="T40" fmla="*/ 16 w 88"/>
                  <a:gd name="T41" fmla="*/ 61 h 88"/>
                  <a:gd name="T42" fmla="*/ 10 w 88"/>
                  <a:gd name="T43" fmla="*/ 72 h 88"/>
                  <a:gd name="T44" fmla="*/ 17 w 88"/>
                  <a:gd name="T45" fmla="*/ 79 h 88"/>
                  <a:gd name="T46" fmla="*/ 28 w 88"/>
                  <a:gd name="T47" fmla="*/ 72 h 88"/>
                  <a:gd name="T48" fmla="*/ 36 w 88"/>
                  <a:gd name="T49" fmla="*/ 76 h 88"/>
                  <a:gd name="T50" fmla="*/ 39 w 88"/>
                  <a:gd name="T51" fmla="*/ 88 h 88"/>
                  <a:gd name="T52" fmla="*/ 49 w 88"/>
                  <a:gd name="T53" fmla="*/ 88 h 88"/>
                  <a:gd name="T54" fmla="*/ 52 w 88"/>
                  <a:gd name="T55" fmla="*/ 76 h 88"/>
                  <a:gd name="T56" fmla="*/ 61 w 88"/>
                  <a:gd name="T57" fmla="*/ 72 h 88"/>
                  <a:gd name="T58" fmla="*/ 71 w 88"/>
                  <a:gd name="T59" fmla="*/ 79 h 88"/>
                  <a:gd name="T60" fmla="*/ 79 w 88"/>
                  <a:gd name="T61" fmla="*/ 71 h 88"/>
                  <a:gd name="T62" fmla="*/ 72 w 88"/>
                  <a:gd name="T63" fmla="*/ 61 h 88"/>
                  <a:gd name="T64" fmla="*/ 76 w 88"/>
                  <a:gd name="T65" fmla="*/ 52 h 88"/>
                  <a:gd name="T66" fmla="*/ 44 w 88"/>
                  <a:gd name="T67" fmla="*/ 62 h 88"/>
                  <a:gd name="T68" fmla="*/ 26 w 88"/>
                  <a:gd name="T69" fmla="*/ 44 h 88"/>
                  <a:gd name="T70" fmla="*/ 44 w 88"/>
                  <a:gd name="T71" fmla="*/ 26 h 88"/>
                  <a:gd name="T72" fmla="*/ 62 w 88"/>
                  <a:gd name="T73" fmla="*/ 44 h 88"/>
                  <a:gd name="T74" fmla="*/ 44 w 88"/>
                  <a:gd name="T75" fmla="*/ 6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88">
                    <a:moveTo>
                      <a:pt x="76" y="52"/>
                    </a:moveTo>
                    <a:cubicBezTo>
                      <a:pt x="78" y="52"/>
                      <a:pt x="83" y="51"/>
                      <a:pt x="88" y="4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3" y="37"/>
                      <a:pt x="78" y="37"/>
                      <a:pt x="75" y="36"/>
                    </a:cubicBezTo>
                    <a:cubicBezTo>
                      <a:pt x="75" y="33"/>
                      <a:pt x="74" y="30"/>
                      <a:pt x="72" y="27"/>
                    </a:cubicBezTo>
                    <a:cubicBezTo>
                      <a:pt x="74" y="25"/>
                      <a:pt x="76" y="21"/>
                      <a:pt x="79" y="17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67" y="12"/>
                      <a:pt x="63" y="15"/>
                      <a:pt x="61" y="16"/>
                    </a:cubicBezTo>
                    <a:cubicBezTo>
                      <a:pt x="58" y="15"/>
                      <a:pt x="55" y="13"/>
                      <a:pt x="52" y="13"/>
                    </a:cubicBezTo>
                    <a:cubicBezTo>
                      <a:pt x="52" y="10"/>
                      <a:pt x="51" y="5"/>
                      <a:pt x="4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7" y="5"/>
                      <a:pt x="36" y="10"/>
                      <a:pt x="36" y="13"/>
                    </a:cubicBezTo>
                    <a:cubicBezTo>
                      <a:pt x="33" y="13"/>
                      <a:pt x="30" y="15"/>
                      <a:pt x="27" y="16"/>
                    </a:cubicBezTo>
                    <a:cubicBezTo>
                      <a:pt x="25" y="15"/>
                      <a:pt x="21" y="12"/>
                      <a:pt x="17" y="10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21"/>
                      <a:pt x="15" y="25"/>
                      <a:pt x="16" y="28"/>
                    </a:cubicBezTo>
                    <a:cubicBezTo>
                      <a:pt x="15" y="30"/>
                      <a:pt x="13" y="33"/>
                      <a:pt x="13" y="36"/>
                    </a:cubicBezTo>
                    <a:cubicBezTo>
                      <a:pt x="10" y="37"/>
                      <a:pt x="5" y="38"/>
                      <a:pt x="0" y="3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5" y="51"/>
                      <a:pt x="10" y="52"/>
                      <a:pt x="13" y="52"/>
                    </a:cubicBezTo>
                    <a:cubicBezTo>
                      <a:pt x="13" y="55"/>
                      <a:pt x="15" y="58"/>
                      <a:pt x="16" y="61"/>
                    </a:cubicBezTo>
                    <a:cubicBezTo>
                      <a:pt x="15" y="63"/>
                      <a:pt x="12" y="67"/>
                      <a:pt x="10" y="72"/>
                    </a:cubicBezTo>
                    <a:cubicBezTo>
                      <a:pt x="17" y="79"/>
                      <a:pt x="17" y="79"/>
                      <a:pt x="17" y="79"/>
                    </a:cubicBezTo>
                    <a:cubicBezTo>
                      <a:pt x="21" y="76"/>
                      <a:pt x="25" y="74"/>
                      <a:pt x="28" y="72"/>
                    </a:cubicBezTo>
                    <a:cubicBezTo>
                      <a:pt x="30" y="74"/>
                      <a:pt x="33" y="75"/>
                      <a:pt x="36" y="76"/>
                    </a:cubicBezTo>
                    <a:cubicBezTo>
                      <a:pt x="37" y="78"/>
                      <a:pt x="38" y="83"/>
                      <a:pt x="3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1" y="83"/>
                      <a:pt x="52" y="78"/>
                      <a:pt x="52" y="76"/>
                    </a:cubicBezTo>
                    <a:cubicBezTo>
                      <a:pt x="55" y="75"/>
                      <a:pt x="58" y="74"/>
                      <a:pt x="61" y="72"/>
                    </a:cubicBezTo>
                    <a:cubicBezTo>
                      <a:pt x="63" y="74"/>
                      <a:pt x="67" y="76"/>
                      <a:pt x="71" y="79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6" y="67"/>
                      <a:pt x="74" y="63"/>
                      <a:pt x="72" y="61"/>
                    </a:cubicBezTo>
                    <a:cubicBezTo>
                      <a:pt x="74" y="58"/>
                      <a:pt x="75" y="55"/>
                      <a:pt x="76" y="52"/>
                    </a:cubicBezTo>
                    <a:close/>
                    <a:moveTo>
                      <a:pt x="44" y="62"/>
                    </a:moveTo>
                    <a:cubicBezTo>
                      <a:pt x="34" y="62"/>
                      <a:pt x="26" y="54"/>
                      <a:pt x="26" y="44"/>
                    </a:cubicBezTo>
                    <a:cubicBezTo>
                      <a:pt x="26" y="34"/>
                      <a:pt x="34" y="26"/>
                      <a:pt x="44" y="26"/>
                    </a:cubicBezTo>
                    <a:cubicBezTo>
                      <a:pt x="54" y="26"/>
                      <a:pt x="62" y="34"/>
                      <a:pt x="62" y="44"/>
                    </a:cubicBezTo>
                    <a:cubicBezTo>
                      <a:pt x="62" y="54"/>
                      <a:pt x="54" y="62"/>
                      <a:pt x="44" y="6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60"/>
              <p:cNvSpPr/>
              <p:nvPr/>
            </p:nvSpPr>
            <p:spPr bwMode="auto">
              <a:xfrm>
                <a:off x="819" y="2822"/>
                <a:ext cx="484" cy="266"/>
              </a:xfrm>
              <a:custGeom>
                <a:avLst/>
                <a:gdLst>
                  <a:gd name="T0" fmla="*/ 158 w 175"/>
                  <a:gd name="T1" fmla="*/ 51 h 96"/>
                  <a:gd name="T2" fmla="*/ 158 w 175"/>
                  <a:gd name="T3" fmla="*/ 50 h 96"/>
                  <a:gd name="T4" fmla="*/ 131 w 175"/>
                  <a:gd name="T5" fmla="*/ 23 h 96"/>
                  <a:gd name="T6" fmla="*/ 123 w 175"/>
                  <a:gd name="T7" fmla="*/ 24 h 96"/>
                  <a:gd name="T8" fmla="*/ 90 w 175"/>
                  <a:gd name="T9" fmla="*/ 0 h 96"/>
                  <a:gd name="T10" fmla="*/ 57 w 175"/>
                  <a:gd name="T11" fmla="*/ 22 h 96"/>
                  <a:gd name="T12" fmla="*/ 49 w 175"/>
                  <a:gd name="T13" fmla="*/ 21 h 96"/>
                  <a:gd name="T14" fmla="*/ 24 w 175"/>
                  <a:gd name="T15" fmla="*/ 42 h 96"/>
                  <a:gd name="T16" fmla="*/ 0 w 175"/>
                  <a:gd name="T17" fmla="*/ 69 h 96"/>
                  <a:gd name="T18" fmla="*/ 27 w 175"/>
                  <a:gd name="T19" fmla="*/ 96 h 96"/>
                  <a:gd name="T20" fmla="*/ 57 w 175"/>
                  <a:gd name="T21" fmla="*/ 96 h 96"/>
                  <a:gd name="T22" fmla="*/ 57 w 175"/>
                  <a:gd name="T23" fmla="*/ 44 h 96"/>
                  <a:gd name="T24" fmla="*/ 70 w 175"/>
                  <a:gd name="T25" fmla="*/ 31 h 96"/>
                  <a:gd name="T26" fmla="*/ 109 w 175"/>
                  <a:gd name="T27" fmla="*/ 31 h 96"/>
                  <a:gd name="T28" fmla="*/ 123 w 175"/>
                  <a:gd name="T29" fmla="*/ 44 h 96"/>
                  <a:gd name="T30" fmla="*/ 123 w 175"/>
                  <a:gd name="T31" fmla="*/ 96 h 96"/>
                  <a:gd name="T32" fmla="*/ 152 w 175"/>
                  <a:gd name="T33" fmla="*/ 96 h 96"/>
                  <a:gd name="T34" fmla="*/ 175 w 175"/>
                  <a:gd name="T35" fmla="*/ 73 h 96"/>
                  <a:gd name="T36" fmla="*/ 158 w 175"/>
                  <a:gd name="T37" fmla="*/ 5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5" h="96">
                    <a:moveTo>
                      <a:pt x="158" y="51"/>
                    </a:moveTo>
                    <a:cubicBezTo>
                      <a:pt x="158" y="51"/>
                      <a:pt x="158" y="50"/>
                      <a:pt x="158" y="50"/>
                    </a:cubicBezTo>
                    <a:cubicBezTo>
                      <a:pt x="158" y="35"/>
                      <a:pt x="146" y="23"/>
                      <a:pt x="131" y="23"/>
                    </a:cubicBezTo>
                    <a:cubicBezTo>
                      <a:pt x="128" y="23"/>
                      <a:pt x="126" y="23"/>
                      <a:pt x="123" y="24"/>
                    </a:cubicBezTo>
                    <a:cubicBezTo>
                      <a:pt x="119" y="10"/>
                      <a:pt x="106" y="0"/>
                      <a:pt x="90" y="0"/>
                    </a:cubicBezTo>
                    <a:cubicBezTo>
                      <a:pt x="75" y="0"/>
                      <a:pt x="62" y="9"/>
                      <a:pt x="57" y="22"/>
                    </a:cubicBezTo>
                    <a:cubicBezTo>
                      <a:pt x="54" y="21"/>
                      <a:pt x="52" y="21"/>
                      <a:pt x="49" y="21"/>
                    </a:cubicBezTo>
                    <a:cubicBezTo>
                      <a:pt x="36" y="21"/>
                      <a:pt x="26" y="30"/>
                      <a:pt x="24" y="42"/>
                    </a:cubicBezTo>
                    <a:cubicBezTo>
                      <a:pt x="10" y="44"/>
                      <a:pt x="0" y="55"/>
                      <a:pt x="0" y="69"/>
                    </a:cubicBezTo>
                    <a:cubicBezTo>
                      <a:pt x="0" y="84"/>
                      <a:pt x="12" y="96"/>
                      <a:pt x="27" y="96"/>
                    </a:cubicBezTo>
                    <a:cubicBezTo>
                      <a:pt x="28" y="96"/>
                      <a:pt x="40" y="96"/>
                      <a:pt x="57" y="96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37"/>
                      <a:pt x="63" y="31"/>
                      <a:pt x="70" y="31"/>
                    </a:cubicBezTo>
                    <a:cubicBezTo>
                      <a:pt x="109" y="31"/>
                      <a:pt x="109" y="31"/>
                      <a:pt x="109" y="31"/>
                    </a:cubicBezTo>
                    <a:cubicBezTo>
                      <a:pt x="117" y="31"/>
                      <a:pt x="123" y="37"/>
                      <a:pt x="123" y="44"/>
                    </a:cubicBezTo>
                    <a:cubicBezTo>
                      <a:pt x="123" y="96"/>
                      <a:pt x="123" y="96"/>
                      <a:pt x="123" y="96"/>
                    </a:cubicBezTo>
                    <a:cubicBezTo>
                      <a:pt x="139" y="96"/>
                      <a:pt x="152" y="96"/>
                      <a:pt x="152" y="96"/>
                    </a:cubicBezTo>
                    <a:cubicBezTo>
                      <a:pt x="165" y="96"/>
                      <a:pt x="175" y="85"/>
                      <a:pt x="175" y="73"/>
                    </a:cubicBezTo>
                    <a:cubicBezTo>
                      <a:pt x="175" y="62"/>
                      <a:pt x="168" y="54"/>
                      <a:pt x="158" y="5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61"/>
              <p:cNvSpPr>
                <a:spLocks noEditPoints="1"/>
              </p:cNvSpPr>
              <p:nvPr/>
            </p:nvSpPr>
            <p:spPr bwMode="auto">
              <a:xfrm>
                <a:off x="996" y="2927"/>
                <a:ext cx="144" cy="233"/>
              </a:xfrm>
              <a:custGeom>
                <a:avLst/>
                <a:gdLst>
                  <a:gd name="T0" fmla="*/ 6 w 52"/>
                  <a:gd name="T1" fmla="*/ 0 h 84"/>
                  <a:gd name="T2" fmla="*/ 0 w 52"/>
                  <a:gd name="T3" fmla="*/ 77 h 84"/>
                  <a:gd name="T4" fmla="*/ 45 w 52"/>
                  <a:gd name="T5" fmla="*/ 84 h 84"/>
                  <a:gd name="T6" fmla="*/ 52 w 52"/>
                  <a:gd name="T7" fmla="*/ 6 h 84"/>
                  <a:gd name="T8" fmla="*/ 18 w 52"/>
                  <a:gd name="T9" fmla="*/ 3 h 84"/>
                  <a:gd name="T10" fmla="*/ 35 w 52"/>
                  <a:gd name="T11" fmla="*/ 5 h 84"/>
                  <a:gd name="T12" fmla="*/ 18 w 52"/>
                  <a:gd name="T13" fmla="*/ 6 h 84"/>
                  <a:gd name="T14" fmla="*/ 18 w 52"/>
                  <a:gd name="T15" fmla="*/ 3 h 84"/>
                  <a:gd name="T16" fmla="*/ 15 w 52"/>
                  <a:gd name="T17" fmla="*/ 76 h 84"/>
                  <a:gd name="T18" fmla="*/ 5 w 52"/>
                  <a:gd name="T19" fmla="*/ 75 h 84"/>
                  <a:gd name="T20" fmla="*/ 6 w 52"/>
                  <a:gd name="T21" fmla="*/ 71 h 84"/>
                  <a:gd name="T22" fmla="*/ 17 w 52"/>
                  <a:gd name="T23" fmla="*/ 72 h 84"/>
                  <a:gd name="T24" fmla="*/ 17 w 52"/>
                  <a:gd name="T25" fmla="*/ 67 h 84"/>
                  <a:gd name="T26" fmla="*/ 6 w 52"/>
                  <a:gd name="T27" fmla="*/ 68 h 84"/>
                  <a:gd name="T28" fmla="*/ 5 w 52"/>
                  <a:gd name="T29" fmla="*/ 64 h 84"/>
                  <a:gd name="T30" fmla="*/ 15 w 52"/>
                  <a:gd name="T31" fmla="*/ 63 h 84"/>
                  <a:gd name="T32" fmla="*/ 17 w 52"/>
                  <a:gd name="T33" fmla="*/ 67 h 84"/>
                  <a:gd name="T34" fmla="*/ 15 w 52"/>
                  <a:gd name="T35" fmla="*/ 60 h 84"/>
                  <a:gd name="T36" fmla="*/ 5 w 52"/>
                  <a:gd name="T37" fmla="*/ 59 h 84"/>
                  <a:gd name="T38" fmla="*/ 6 w 52"/>
                  <a:gd name="T39" fmla="*/ 54 h 84"/>
                  <a:gd name="T40" fmla="*/ 17 w 52"/>
                  <a:gd name="T41" fmla="*/ 55 h 84"/>
                  <a:gd name="T42" fmla="*/ 31 w 52"/>
                  <a:gd name="T43" fmla="*/ 75 h 84"/>
                  <a:gd name="T44" fmla="*/ 21 w 52"/>
                  <a:gd name="T45" fmla="*/ 76 h 84"/>
                  <a:gd name="T46" fmla="*/ 20 w 52"/>
                  <a:gd name="T47" fmla="*/ 72 h 84"/>
                  <a:gd name="T48" fmla="*/ 30 w 52"/>
                  <a:gd name="T49" fmla="*/ 71 h 84"/>
                  <a:gd name="T50" fmla="*/ 31 w 52"/>
                  <a:gd name="T51" fmla="*/ 75 h 84"/>
                  <a:gd name="T52" fmla="*/ 30 w 52"/>
                  <a:gd name="T53" fmla="*/ 68 h 84"/>
                  <a:gd name="T54" fmla="*/ 20 w 52"/>
                  <a:gd name="T55" fmla="*/ 67 h 84"/>
                  <a:gd name="T56" fmla="*/ 21 w 52"/>
                  <a:gd name="T57" fmla="*/ 63 h 84"/>
                  <a:gd name="T58" fmla="*/ 31 w 52"/>
                  <a:gd name="T59" fmla="*/ 64 h 84"/>
                  <a:gd name="T60" fmla="*/ 31 w 52"/>
                  <a:gd name="T61" fmla="*/ 59 h 84"/>
                  <a:gd name="T62" fmla="*/ 21 w 52"/>
                  <a:gd name="T63" fmla="*/ 60 h 84"/>
                  <a:gd name="T64" fmla="*/ 20 w 52"/>
                  <a:gd name="T65" fmla="*/ 55 h 84"/>
                  <a:gd name="T66" fmla="*/ 30 w 52"/>
                  <a:gd name="T67" fmla="*/ 54 h 84"/>
                  <a:gd name="T68" fmla="*/ 31 w 52"/>
                  <a:gd name="T69" fmla="*/ 59 h 84"/>
                  <a:gd name="T70" fmla="*/ 45 w 52"/>
                  <a:gd name="T71" fmla="*/ 76 h 84"/>
                  <a:gd name="T72" fmla="*/ 35 w 52"/>
                  <a:gd name="T73" fmla="*/ 75 h 84"/>
                  <a:gd name="T74" fmla="*/ 36 w 52"/>
                  <a:gd name="T75" fmla="*/ 71 h 84"/>
                  <a:gd name="T76" fmla="*/ 46 w 52"/>
                  <a:gd name="T77" fmla="*/ 72 h 84"/>
                  <a:gd name="T78" fmla="*/ 46 w 52"/>
                  <a:gd name="T79" fmla="*/ 67 h 84"/>
                  <a:gd name="T80" fmla="*/ 36 w 52"/>
                  <a:gd name="T81" fmla="*/ 68 h 84"/>
                  <a:gd name="T82" fmla="*/ 35 w 52"/>
                  <a:gd name="T83" fmla="*/ 64 h 84"/>
                  <a:gd name="T84" fmla="*/ 45 w 52"/>
                  <a:gd name="T85" fmla="*/ 63 h 84"/>
                  <a:gd name="T86" fmla="*/ 46 w 52"/>
                  <a:gd name="T87" fmla="*/ 67 h 84"/>
                  <a:gd name="T88" fmla="*/ 45 w 52"/>
                  <a:gd name="T89" fmla="*/ 60 h 84"/>
                  <a:gd name="T90" fmla="*/ 35 w 52"/>
                  <a:gd name="T91" fmla="*/ 59 h 84"/>
                  <a:gd name="T92" fmla="*/ 36 w 52"/>
                  <a:gd name="T93" fmla="*/ 54 h 84"/>
                  <a:gd name="T94" fmla="*/ 46 w 52"/>
                  <a:gd name="T95" fmla="*/ 55 h 84"/>
                  <a:gd name="T96" fmla="*/ 47 w 52"/>
                  <a:gd name="T97" fmla="*/ 50 h 84"/>
                  <a:gd name="T98" fmla="*/ 4 w 52"/>
                  <a:gd name="T99" fmla="*/ 12 h 84"/>
                  <a:gd name="T100" fmla="*/ 45 w 52"/>
                  <a:gd name="T101" fmla="*/ 10 h 84"/>
                  <a:gd name="T102" fmla="*/ 47 w 52"/>
                  <a:gd name="T103" fmla="*/ 5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2" h="84">
                    <a:moveTo>
                      <a:pt x="45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81"/>
                      <a:pt x="3" y="84"/>
                      <a:pt x="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9" y="84"/>
                      <a:pt x="52" y="81"/>
                      <a:pt x="52" y="77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3"/>
                      <a:pt x="49" y="0"/>
                      <a:pt x="45" y="0"/>
                    </a:cubicBezTo>
                    <a:close/>
                    <a:moveTo>
                      <a:pt x="18" y="3"/>
                    </a:move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4"/>
                      <a:pt x="35" y="5"/>
                    </a:cubicBezTo>
                    <a:cubicBezTo>
                      <a:pt x="35" y="5"/>
                      <a:pt x="35" y="6"/>
                      <a:pt x="34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6" y="5"/>
                      <a:pt x="16" y="5"/>
                    </a:cubicBezTo>
                    <a:cubicBezTo>
                      <a:pt x="16" y="4"/>
                      <a:pt x="17" y="3"/>
                      <a:pt x="18" y="3"/>
                    </a:cubicBezTo>
                    <a:close/>
                    <a:moveTo>
                      <a:pt x="17" y="75"/>
                    </a:moveTo>
                    <a:cubicBezTo>
                      <a:pt x="17" y="76"/>
                      <a:pt x="16" y="76"/>
                      <a:pt x="15" y="76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6" y="76"/>
                      <a:pt x="5" y="76"/>
                      <a:pt x="5" y="75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1"/>
                      <a:pt x="6" y="71"/>
                      <a:pt x="6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6" y="71"/>
                      <a:pt x="17" y="71"/>
                      <a:pt x="17" y="72"/>
                    </a:cubicBezTo>
                    <a:lnTo>
                      <a:pt x="17" y="75"/>
                    </a:lnTo>
                    <a:close/>
                    <a:moveTo>
                      <a:pt x="17" y="67"/>
                    </a:moveTo>
                    <a:cubicBezTo>
                      <a:pt x="17" y="68"/>
                      <a:pt x="16" y="68"/>
                      <a:pt x="15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68"/>
                      <a:pt x="5" y="68"/>
                      <a:pt x="5" y="67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3"/>
                      <a:pt x="6" y="63"/>
                      <a:pt x="6" y="63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6" y="63"/>
                      <a:pt x="17" y="63"/>
                      <a:pt x="17" y="64"/>
                    </a:cubicBezTo>
                    <a:lnTo>
                      <a:pt x="17" y="67"/>
                    </a:lnTo>
                    <a:close/>
                    <a:moveTo>
                      <a:pt x="17" y="59"/>
                    </a:moveTo>
                    <a:cubicBezTo>
                      <a:pt x="17" y="59"/>
                      <a:pt x="16" y="60"/>
                      <a:pt x="15" y="60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6" y="60"/>
                      <a:pt x="5" y="59"/>
                      <a:pt x="5" y="59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6" y="54"/>
                      <a:pt x="6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6" y="54"/>
                      <a:pt x="17" y="55"/>
                      <a:pt x="17" y="55"/>
                    </a:cubicBezTo>
                    <a:lnTo>
                      <a:pt x="17" y="59"/>
                    </a:lnTo>
                    <a:close/>
                    <a:moveTo>
                      <a:pt x="31" y="75"/>
                    </a:moveTo>
                    <a:cubicBezTo>
                      <a:pt x="31" y="76"/>
                      <a:pt x="31" y="76"/>
                      <a:pt x="30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0" y="76"/>
                      <a:pt x="20" y="76"/>
                      <a:pt x="20" y="75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71"/>
                      <a:pt x="21" y="71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1"/>
                      <a:pt x="31" y="71"/>
                      <a:pt x="31" y="72"/>
                    </a:cubicBezTo>
                    <a:lnTo>
                      <a:pt x="31" y="75"/>
                    </a:lnTo>
                    <a:close/>
                    <a:moveTo>
                      <a:pt x="31" y="67"/>
                    </a:moveTo>
                    <a:cubicBezTo>
                      <a:pt x="31" y="68"/>
                      <a:pt x="31" y="68"/>
                      <a:pt x="30" y="68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0" y="68"/>
                      <a:pt x="20" y="68"/>
                      <a:pt x="20" y="67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0" y="63"/>
                      <a:pt x="20" y="63"/>
                      <a:pt x="21" y="63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1" y="63"/>
                      <a:pt x="31" y="63"/>
                      <a:pt x="31" y="64"/>
                    </a:cubicBezTo>
                    <a:lnTo>
                      <a:pt x="31" y="67"/>
                    </a:lnTo>
                    <a:close/>
                    <a:moveTo>
                      <a:pt x="31" y="59"/>
                    </a:moveTo>
                    <a:cubicBezTo>
                      <a:pt x="31" y="59"/>
                      <a:pt x="31" y="60"/>
                      <a:pt x="30" y="60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0"/>
                      <a:pt x="20" y="59"/>
                      <a:pt x="20" y="59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0" y="55"/>
                      <a:pt x="20" y="54"/>
                      <a:pt x="21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1" y="54"/>
                      <a:pt x="31" y="55"/>
                      <a:pt x="31" y="55"/>
                    </a:cubicBezTo>
                    <a:lnTo>
                      <a:pt x="31" y="59"/>
                    </a:lnTo>
                    <a:close/>
                    <a:moveTo>
                      <a:pt x="46" y="75"/>
                    </a:moveTo>
                    <a:cubicBezTo>
                      <a:pt x="46" y="76"/>
                      <a:pt x="46" y="76"/>
                      <a:pt x="45" y="76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5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5" y="71"/>
                      <a:pt x="35" y="71"/>
                      <a:pt x="36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6" y="71"/>
                      <a:pt x="46" y="71"/>
                      <a:pt x="46" y="72"/>
                    </a:cubicBezTo>
                    <a:lnTo>
                      <a:pt x="46" y="75"/>
                    </a:lnTo>
                    <a:close/>
                    <a:moveTo>
                      <a:pt x="46" y="67"/>
                    </a:moveTo>
                    <a:cubicBezTo>
                      <a:pt x="46" y="68"/>
                      <a:pt x="46" y="68"/>
                      <a:pt x="45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5" y="68"/>
                      <a:pt x="35" y="68"/>
                      <a:pt x="35" y="67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3"/>
                      <a:pt x="35" y="63"/>
                      <a:pt x="36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6" y="63"/>
                      <a:pt x="46" y="63"/>
                      <a:pt x="46" y="64"/>
                    </a:cubicBezTo>
                    <a:lnTo>
                      <a:pt x="46" y="67"/>
                    </a:lnTo>
                    <a:close/>
                    <a:moveTo>
                      <a:pt x="46" y="59"/>
                    </a:moveTo>
                    <a:cubicBezTo>
                      <a:pt x="46" y="59"/>
                      <a:pt x="46" y="60"/>
                      <a:pt x="45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5" y="60"/>
                      <a:pt x="35" y="59"/>
                      <a:pt x="35" y="59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4"/>
                      <a:pt x="36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4"/>
                      <a:pt x="46" y="55"/>
                      <a:pt x="46" y="55"/>
                    </a:cubicBezTo>
                    <a:lnTo>
                      <a:pt x="46" y="59"/>
                    </a:lnTo>
                    <a:close/>
                    <a:moveTo>
                      <a:pt x="47" y="50"/>
                    </a:moveTo>
                    <a:cubicBezTo>
                      <a:pt x="4" y="50"/>
                      <a:pt x="4" y="50"/>
                      <a:pt x="4" y="5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0"/>
                      <a:pt x="6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6" y="10"/>
                      <a:pt x="47" y="11"/>
                      <a:pt x="47" y="12"/>
                    </a:cubicBezTo>
                    <a:lnTo>
                      <a:pt x="47" y="5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62"/>
              <p:cNvSpPr>
                <a:spLocks noEditPoints="1"/>
              </p:cNvSpPr>
              <p:nvPr/>
            </p:nvSpPr>
            <p:spPr bwMode="auto">
              <a:xfrm>
                <a:off x="3753" y="2952"/>
                <a:ext cx="169" cy="233"/>
              </a:xfrm>
              <a:custGeom>
                <a:avLst/>
                <a:gdLst>
                  <a:gd name="T0" fmla="*/ 57 w 61"/>
                  <a:gd name="T1" fmla="*/ 0 h 84"/>
                  <a:gd name="T2" fmla="*/ 4 w 61"/>
                  <a:gd name="T3" fmla="*/ 0 h 84"/>
                  <a:gd name="T4" fmla="*/ 0 w 61"/>
                  <a:gd name="T5" fmla="*/ 3 h 84"/>
                  <a:gd name="T6" fmla="*/ 0 w 61"/>
                  <a:gd name="T7" fmla="*/ 80 h 84"/>
                  <a:gd name="T8" fmla="*/ 4 w 61"/>
                  <a:gd name="T9" fmla="*/ 84 h 84"/>
                  <a:gd name="T10" fmla="*/ 57 w 61"/>
                  <a:gd name="T11" fmla="*/ 84 h 84"/>
                  <a:gd name="T12" fmla="*/ 61 w 61"/>
                  <a:gd name="T13" fmla="*/ 80 h 84"/>
                  <a:gd name="T14" fmla="*/ 61 w 61"/>
                  <a:gd name="T15" fmla="*/ 3 h 84"/>
                  <a:gd name="T16" fmla="*/ 57 w 61"/>
                  <a:gd name="T17" fmla="*/ 0 h 84"/>
                  <a:gd name="T18" fmla="*/ 55 w 61"/>
                  <a:gd name="T19" fmla="*/ 78 h 84"/>
                  <a:gd name="T20" fmla="*/ 6 w 61"/>
                  <a:gd name="T21" fmla="*/ 78 h 84"/>
                  <a:gd name="T22" fmla="*/ 6 w 61"/>
                  <a:gd name="T23" fmla="*/ 5 h 84"/>
                  <a:gd name="T24" fmla="*/ 55 w 61"/>
                  <a:gd name="T25" fmla="*/ 5 h 84"/>
                  <a:gd name="T26" fmla="*/ 55 w 61"/>
                  <a:gd name="T27" fmla="*/ 7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84">
                    <a:moveTo>
                      <a:pt x="57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2"/>
                      <a:pt x="2" y="84"/>
                      <a:pt x="4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9" y="84"/>
                      <a:pt x="61" y="82"/>
                      <a:pt x="61" y="80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1"/>
                      <a:pt x="59" y="0"/>
                      <a:pt x="57" y="0"/>
                    </a:cubicBezTo>
                    <a:close/>
                    <a:moveTo>
                      <a:pt x="55" y="78"/>
                    </a:moveTo>
                    <a:cubicBezTo>
                      <a:pt x="6" y="78"/>
                      <a:pt x="6" y="78"/>
                      <a:pt x="6" y="7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5" y="5"/>
                      <a:pt x="55" y="5"/>
                      <a:pt x="55" y="5"/>
                    </a:cubicBezTo>
                    <a:lnTo>
                      <a:pt x="55" y="78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63"/>
              <p:cNvSpPr/>
              <p:nvPr/>
            </p:nvSpPr>
            <p:spPr bwMode="auto">
              <a:xfrm>
                <a:off x="3590" y="2830"/>
                <a:ext cx="484" cy="269"/>
              </a:xfrm>
              <a:custGeom>
                <a:avLst/>
                <a:gdLst>
                  <a:gd name="T0" fmla="*/ 158 w 175"/>
                  <a:gd name="T1" fmla="*/ 52 h 97"/>
                  <a:gd name="T2" fmla="*/ 158 w 175"/>
                  <a:gd name="T3" fmla="*/ 51 h 97"/>
                  <a:gd name="T4" fmla="*/ 131 w 175"/>
                  <a:gd name="T5" fmla="*/ 24 h 97"/>
                  <a:gd name="T6" fmla="*/ 123 w 175"/>
                  <a:gd name="T7" fmla="*/ 25 h 97"/>
                  <a:gd name="T8" fmla="*/ 90 w 175"/>
                  <a:gd name="T9" fmla="*/ 0 h 97"/>
                  <a:gd name="T10" fmla="*/ 57 w 175"/>
                  <a:gd name="T11" fmla="*/ 23 h 97"/>
                  <a:gd name="T12" fmla="*/ 48 w 175"/>
                  <a:gd name="T13" fmla="*/ 22 h 97"/>
                  <a:gd name="T14" fmla="*/ 24 w 175"/>
                  <a:gd name="T15" fmla="*/ 43 h 97"/>
                  <a:gd name="T16" fmla="*/ 0 w 175"/>
                  <a:gd name="T17" fmla="*/ 70 h 97"/>
                  <a:gd name="T18" fmla="*/ 27 w 175"/>
                  <a:gd name="T19" fmla="*/ 97 h 97"/>
                  <a:gd name="T20" fmla="*/ 52 w 175"/>
                  <a:gd name="T21" fmla="*/ 97 h 97"/>
                  <a:gd name="T22" fmla="*/ 52 w 175"/>
                  <a:gd name="T23" fmla="*/ 47 h 97"/>
                  <a:gd name="T24" fmla="*/ 63 w 175"/>
                  <a:gd name="T25" fmla="*/ 37 h 97"/>
                  <a:gd name="T26" fmla="*/ 116 w 175"/>
                  <a:gd name="T27" fmla="*/ 37 h 97"/>
                  <a:gd name="T28" fmla="*/ 126 w 175"/>
                  <a:gd name="T29" fmla="*/ 47 h 97"/>
                  <a:gd name="T30" fmla="*/ 126 w 175"/>
                  <a:gd name="T31" fmla="*/ 97 h 97"/>
                  <a:gd name="T32" fmla="*/ 152 w 175"/>
                  <a:gd name="T33" fmla="*/ 97 h 97"/>
                  <a:gd name="T34" fmla="*/ 175 w 175"/>
                  <a:gd name="T35" fmla="*/ 74 h 97"/>
                  <a:gd name="T36" fmla="*/ 158 w 175"/>
                  <a:gd name="T37" fmla="*/ 5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5" h="97">
                    <a:moveTo>
                      <a:pt x="158" y="52"/>
                    </a:moveTo>
                    <a:cubicBezTo>
                      <a:pt x="158" y="52"/>
                      <a:pt x="158" y="51"/>
                      <a:pt x="158" y="51"/>
                    </a:cubicBezTo>
                    <a:cubicBezTo>
                      <a:pt x="158" y="36"/>
                      <a:pt x="146" y="24"/>
                      <a:pt x="131" y="24"/>
                    </a:cubicBezTo>
                    <a:cubicBezTo>
                      <a:pt x="128" y="24"/>
                      <a:pt x="125" y="24"/>
                      <a:pt x="123" y="25"/>
                    </a:cubicBezTo>
                    <a:cubicBezTo>
                      <a:pt x="119" y="11"/>
                      <a:pt x="105" y="0"/>
                      <a:pt x="90" y="0"/>
                    </a:cubicBezTo>
                    <a:cubicBezTo>
                      <a:pt x="74" y="0"/>
                      <a:pt x="62" y="10"/>
                      <a:pt x="57" y="23"/>
                    </a:cubicBezTo>
                    <a:cubicBezTo>
                      <a:pt x="54" y="22"/>
                      <a:pt x="51" y="22"/>
                      <a:pt x="48" y="22"/>
                    </a:cubicBezTo>
                    <a:cubicBezTo>
                      <a:pt x="36" y="22"/>
                      <a:pt x="25" y="31"/>
                      <a:pt x="24" y="43"/>
                    </a:cubicBezTo>
                    <a:cubicBezTo>
                      <a:pt x="10" y="45"/>
                      <a:pt x="0" y="56"/>
                      <a:pt x="0" y="70"/>
                    </a:cubicBezTo>
                    <a:cubicBezTo>
                      <a:pt x="0" y="85"/>
                      <a:pt x="12" y="97"/>
                      <a:pt x="27" y="97"/>
                    </a:cubicBezTo>
                    <a:cubicBezTo>
                      <a:pt x="28" y="97"/>
                      <a:pt x="38" y="97"/>
                      <a:pt x="52" y="97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2" y="41"/>
                      <a:pt x="57" y="37"/>
                      <a:pt x="63" y="37"/>
                    </a:cubicBezTo>
                    <a:cubicBezTo>
                      <a:pt x="116" y="37"/>
                      <a:pt x="116" y="37"/>
                      <a:pt x="116" y="37"/>
                    </a:cubicBezTo>
                    <a:cubicBezTo>
                      <a:pt x="122" y="37"/>
                      <a:pt x="126" y="41"/>
                      <a:pt x="126" y="47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41" y="97"/>
                      <a:pt x="152" y="97"/>
                      <a:pt x="152" y="97"/>
                    </a:cubicBezTo>
                    <a:cubicBezTo>
                      <a:pt x="165" y="97"/>
                      <a:pt x="175" y="86"/>
                      <a:pt x="175" y="74"/>
                    </a:cubicBezTo>
                    <a:cubicBezTo>
                      <a:pt x="175" y="63"/>
                      <a:pt x="168" y="54"/>
                      <a:pt x="158" y="5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64"/>
              <p:cNvSpPr/>
              <p:nvPr/>
            </p:nvSpPr>
            <p:spPr bwMode="auto">
              <a:xfrm>
                <a:off x="3778" y="2974"/>
                <a:ext cx="119" cy="186"/>
              </a:xfrm>
              <a:custGeom>
                <a:avLst/>
                <a:gdLst>
                  <a:gd name="T0" fmla="*/ 119 w 119"/>
                  <a:gd name="T1" fmla="*/ 155 h 186"/>
                  <a:gd name="T2" fmla="*/ 8 w 119"/>
                  <a:gd name="T3" fmla="*/ 155 h 186"/>
                  <a:gd name="T4" fmla="*/ 8 w 119"/>
                  <a:gd name="T5" fmla="*/ 142 h 186"/>
                  <a:gd name="T6" fmla="*/ 119 w 119"/>
                  <a:gd name="T7" fmla="*/ 142 h 186"/>
                  <a:gd name="T8" fmla="*/ 119 w 119"/>
                  <a:gd name="T9" fmla="*/ 125 h 186"/>
                  <a:gd name="T10" fmla="*/ 8 w 119"/>
                  <a:gd name="T11" fmla="*/ 125 h 186"/>
                  <a:gd name="T12" fmla="*/ 8 w 119"/>
                  <a:gd name="T13" fmla="*/ 111 h 186"/>
                  <a:gd name="T14" fmla="*/ 119 w 119"/>
                  <a:gd name="T15" fmla="*/ 111 h 186"/>
                  <a:gd name="T16" fmla="*/ 119 w 119"/>
                  <a:gd name="T17" fmla="*/ 70 h 186"/>
                  <a:gd name="T18" fmla="*/ 8 w 119"/>
                  <a:gd name="T19" fmla="*/ 70 h 186"/>
                  <a:gd name="T20" fmla="*/ 8 w 119"/>
                  <a:gd name="T21" fmla="*/ 56 h 186"/>
                  <a:gd name="T22" fmla="*/ 119 w 119"/>
                  <a:gd name="T23" fmla="*/ 56 h 186"/>
                  <a:gd name="T24" fmla="*/ 119 w 119"/>
                  <a:gd name="T25" fmla="*/ 39 h 186"/>
                  <a:gd name="T26" fmla="*/ 8 w 119"/>
                  <a:gd name="T27" fmla="*/ 39 h 186"/>
                  <a:gd name="T28" fmla="*/ 8 w 119"/>
                  <a:gd name="T29" fmla="*/ 25 h 186"/>
                  <a:gd name="T30" fmla="*/ 119 w 119"/>
                  <a:gd name="T31" fmla="*/ 25 h 186"/>
                  <a:gd name="T32" fmla="*/ 119 w 119"/>
                  <a:gd name="T33" fmla="*/ 0 h 186"/>
                  <a:gd name="T34" fmla="*/ 0 w 119"/>
                  <a:gd name="T35" fmla="*/ 0 h 186"/>
                  <a:gd name="T36" fmla="*/ 0 w 119"/>
                  <a:gd name="T37" fmla="*/ 186 h 186"/>
                  <a:gd name="T38" fmla="*/ 119 w 119"/>
                  <a:gd name="T39" fmla="*/ 186 h 186"/>
                  <a:gd name="T40" fmla="*/ 119 w 119"/>
                  <a:gd name="T41" fmla="*/ 15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9" h="186">
                    <a:moveTo>
                      <a:pt x="119" y="155"/>
                    </a:moveTo>
                    <a:lnTo>
                      <a:pt x="8" y="155"/>
                    </a:lnTo>
                    <a:lnTo>
                      <a:pt x="8" y="142"/>
                    </a:lnTo>
                    <a:lnTo>
                      <a:pt x="119" y="142"/>
                    </a:lnTo>
                    <a:lnTo>
                      <a:pt x="119" y="125"/>
                    </a:lnTo>
                    <a:lnTo>
                      <a:pt x="8" y="125"/>
                    </a:lnTo>
                    <a:lnTo>
                      <a:pt x="8" y="111"/>
                    </a:lnTo>
                    <a:lnTo>
                      <a:pt x="119" y="111"/>
                    </a:lnTo>
                    <a:lnTo>
                      <a:pt x="119" y="70"/>
                    </a:lnTo>
                    <a:lnTo>
                      <a:pt x="8" y="70"/>
                    </a:lnTo>
                    <a:lnTo>
                      <a:pt x="8" y="56"/>
                    </a:lnTo>
                    <a:lnTo>
                      <a:pt x="119" y="56"/>
                    </a:lnTo>
                    <a:lnTo>
                      <a:pt x="119" y="39"/>
                    </a:lnTo>
                    <a:lnTo>
                      <a:pt x="8" y="39"/>
                    </a:lnTo>
                    <a:lnTo>
                      <a:pt x="8" y="25"/>
                    </a:lnTo>
                    <a:lnTo>
                      <a:pt x="119" y="25"/>
                    </a:lnTo>
                    <a:lnTo>
                      <a:pt x="119" y="0"/>
                    </a:lnTo>
                    <a:lnTo>
                      <a:pt x="0" y="0"/>
                    </a:lnTo>
                    <a:lnTo>
                      <a:pt x="0" y="186"/>
                    </a:lnTo>
                    <a:lnTo>
                      <a:pt x="119" y="186"/>
                    </a:lnTo>
                    <a:lnTo>
                      <a:pt x="119" y="15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65"/>
              <p:cNvSpPr>
                <a:spLocks noEditPoints="1"/>
              </p:cNvSpPr>
              <p:nvPr/>
            </p:nvSpPr>
            <p:spPr bwMode="auto">
              <a:xfrm>
                <a:off x="844" y="3686"/>
                <a:ext cx="459" cy="391"/>
              </a:xfrm>
              <a:custGeom>
                <a:avLst/>
                <a:gdLst>
                  <a:gd name="T0" fmla="*/ 165 w 166"/>
                  <a:gd name="T1" fmla="*/ 26 h 141"/>
                  <a:gd name="T2" fmla="*/ 152 w 166"/>
                  <a:gd name="T3" fmla="*/ 41 h 141"/>
                  <a:gd name="T4" fmla="*/ 158 w 166"/>
                  <a:gd name="T5" fmla="*/ 41 h 141"/>
                  <a:gd name="T6" fmla="*/ 158 w 166"/>
                  <a:gd name="T7" fmla="*/ 120 h 141"/>
                  <a:gd name="T8" fmla="*/ 146 w 166"/>
                  <a:gd name="T9" fmla="*/ 132 h 141"/>
                  <a:gd name="T10" fmla="*/ 20 w 166"/>
                  <a:gd name="T11" fmla="*/ 132 h 141"/>
                  <a:gd name="T12" fmla="*/ 8 w 166"/>
                  <a:gd name="T13" fmla="*/ 120 h 141"/>
                  <a:gd name="T14" fmla="*/ 8 w 166"/>
                  <a:gd name="T15" fmla="*/ 41 h 141"/>
                  <a:gd name="T16" fmla="*/ 88 w 166"/>
                  <a:gd name="T17" fmla="*/ 41 h 141"/>
                  <a:gd name="T18" fmla="*/ 123 w 166"/>
                  <a:gd name="T19" fmla="*/ 0 h 141"/>
                  <a:gd name="T20" fmla="*/ 20 w 166"/>
                  <a:gd name="T21" fmla="*/ 0 h 141"/>
                  <a:gd name="T22" fmla="*/ 0 w 166"/>
                  <a:gd name="T23" fmla="*/ 21 h 141"/>
                  <a:gd name="T24" fmla="*/ 0 w 166"/>
                  <a:gd name="T25" fmla="*/ 120 h 141"/>
                  <a:gd name="T26" fmla="*/ 20 w 166"/>
                  <a:gd name="T27" fmla="*/ 141 h 141"/>
                  <a:gd name="T28" fmla="*/ 146 w 166"/>
                  <a:gd name="T29" fmla="*/ 141 h 141"/>
                  <a:gd name="T30" fmla="*/ 166 w 166"/>
                  <a:gd name="T31" fmla="*/ 120 h 141"/>
                  <a:gd name="T32" fmla="*/ 166 w 166"/>
                  <a:gd name="T33" fmla="*/ 24 h 141"/>
                  <a:gd name="T34" fmla="*/ 165 w 166"/>
                  <a:gd name="T35" fmla="*/ 26 h 141"/>
                  <a:gd name="T36" fmla="*/ 86 w 166"/>
                  <a:gd name="T37" fmla="*/ 15 h 141"/>
                  <a:gd name="T38" fmla="*/ 99 w 166"/>
                  <a:gd name="T39" fmla="*/ 15 h 141"/>
                  <a:gd name="T40" fmla="*/ 99 w 166"/>
                  <a:gd name="T41" fmla="*/ 27 h 141"/>
                  <a:gd name="T42" fmla="*/ 86 w 166"/>
                  <a:gd name="T43" fmla="*/ 27 h 141"/>
                  <a:gd name="T44" fmla="*/ 86 w 166"/>
                  <a:gd name="T45" fmla="*/ 15 h 141"/>
                  <a:gd name="T46" fmla="*/ 65 w 166"/>
                  <a:gd name="T47" fmla="*/ 15 h 141"/>
                  <a:gd name="T48" fmla="*/ 79 w 166"/>
                  <a:gd name="T49" fmla="*/ 15 h 141"/>
                  <a:gd name="T50" fmla="*/ 79 w 166"/>
                  <a:gd name="T51" fmla="*/ 27 h 141"/>
                  <a:gd name="T52" fmla="*/ 65 w 166"/>
                  <a:gd name="T53" fmla="*/ 27 h 141"/>
                  <a:gd name="T54" fmla="*/ 65 w 166"/>
                  <a:gd name="T55" fmla="*/ 1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6" h="141">
                    <a:moveTo>
                      <a:pt x="165" y="26"/>
                    </a:moveTo>
                    <a:cubicBezTo>
                      <a:pt x="152" y="41"/>
                      <a:pt x="152" y="41"/>
                      <a:pt x="152" y="41"/>
                    </a:cubicBezTo>
                    <a:cubicBezTo>
                      <a:pt x="158" y="41"/>
                      <a:pt x="158" y="41"/>
                      <a:pt x="158" y="41"/>
                    </a:cubicBezTo>
                    <a:cubicBezTo>
                      <a:pt x="158" y="120"/>
                      <a:pt x="158" y="120"/>
                      <a:pt x="158" y="120"/>
                    </a:cubicBezTo>
                    <a:cubicBezTo>
                      <a:pt x="158" y="127"/>
                      <a:pt x="152" y="132"/>
                      <a:pt x="146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4" y="132"/>
                      <a:pt x="8" y="127"/>
                      <a:pt x="8" y="120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32"/>
                      <a:pt x="9" y="141"/>
                      <a:pt x="20" y="141"/>
                    </a:cubicBezTo>
                    <a:cubicBezTo>
                      <a:pt x="146" y="141"/>
                      <a:pt x="146" y="141"/>
                      <a:pt x="146" y="141"/>
                    </a:cubicBezTo>
                    <a:cubicBezTo>
                      <a:pt x="157" y="141"/>
                      <a:pt x="166" y="132"/>
                      <a:pt x="166" y="120"/>
                    </a:cubicBezTo>
                    <a:cubicBezTo>
                      <a:pt x="166" y="24"/>
                      <a:pt x="166" y="24"/>
                      <a:pt x="166" y="24"/>
                    </a:cubicBezTo>
                    <a:cubicBezTo>
                      <a:pt x="166" y="25"/>
                      <a:pt x="166" y="25"/>
                      <a:pt x="165" y="26"/>
                    </a:cubicBezTo>
                    <a:close/>
                    <a:moveTo>
                      <a:pt x="86" y="15"/>
                    </a:move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86" y="27"/>
                      <a:pt x="86" y="27"/>
                      <a:pt x="86" y="27"/>
                    </a:cubicBezTo>
                    <a:lnTo>
                      <a:pt x="86" y="15"/>
                    </a:lnTo>
                    <a:close/>
                    <a:moveTo>
                      <a:pt x="65" y="15"/>
                    </a:move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27"/>
                      <a:pt x="79" y="27"/>
                      <a:pt x="79" y="27"/>
                    </a:cubicBezTo>
                    <a:cubicBezTo>
                      <a:pt x="65" y="27"/>
                      <a:pt x="65" y="27"/>
                      <a:pt x="65" y="27"/>
                    </a:cubicBezTo>
                    <a:lnTo>
                      <a:pt x="65" y="1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66"/>
              <p:cNvSpPr>
                <a:spLocks noEditPoints="1"/>
              </p:cNvSpPr>
              <p:nvPr/>
            </p:nvSpPr>
            <p:spPr bwMode="auto">
              <a:xfrm>
                <a:off x="980" y="3658"/>
                <a:ext cx="323" cy="363"/>
              </a:xfrm>
              <a:custGeom>
                <a:avLst/>
                <a:gdLst>
                  <a:gd name="T0" fmla="*/ 47 w 117"/>
                  <a:gd name="T1" fmla="*/ 69 h 131"/>
                  <a:gd name="T2" fmla="*/ 25 w 117"/>
                  <a:gd name="T3" fmla="*/ 94 h 131"/>
                  <a:gd name="T4" fmla="*/ 16 w 117"/>
                  <a:gd name="T5" fmla="*/ 97 h 131"/>
                  <a:gd name="T6" fmla="*/ 0 w 117"/>
                  <a:gd name="T7" fmla="*/ 125 h 131"/>
                  <a:gd name="T8" fmla="*/ 7 w 117"/>
                  <a:gd name="T9" fmla="*/ 131 h 131"/>
                  <a:gd name="T10" fmla="*/ 33 w 117"/>
                  <a:gd name="T11" fmla="*/ 111 h 131"/>
                  <a:gd name="T12" fmla="*/ 34 w 117"/>
                  <a:gd name="T13" fmla="*/ 101 h 131"/>
                  <a:gd name="T14" fmla="*/ 55 w 117"/>
                  <a:gd name="T15" fmla="*/ 76 h 131"/>
                  <a:gd name="T16" fmla="*/ 65 w 117"/>
                  <a:gd name="T17" fmla="*/ 85 h 131"/>
                  <a:gd name="T18" fmla="*/ 111 w 117"/>
                  <a:gd name="T19" fmla="*/ 31 h 131"/>
                  <a:gd name="T20" fmla="*/ 109 w 117"/>
                  <a:gd name="T21" fmla="*/ 6 h 131"/>
                  <a:gd name="T22" fmla="*/ 84 w 117"/>
                  <a:gd name="T23" fmla="*/ 8 h 131"/>
                  <a:gd name="T24" fmla="*/ 38 w 117"/>
                  <a:gd name="T25" fmla="*/ 62 h 131"/>
                  <a:gd name="T26" fmla="*/ 47 w 117"/>
                  <a:gd name="T27" fmla="*/ 69 h 131"/>
                  <a:gd name="T28" fmla="*/ 101 w 117"/>
                  <a:gd name="T29" fmla="*/ 21 h 131"/>
                  <a:gd name="T30" fmla="*/ 106 w 117"/>
                  <a:gd name="T31" fmla="*/ 21 h 131"/>
                  <a:gd name="T32" fmla="*/ 106 w 117"/>
                  <a:gd name="T33" fmla="*/ 25 h 131"/>
                  <a:gd name="T34" fmla="*/ 70 w 117"/>
                  <a:gd name="T35" fmla="*/ 67 h 131"/>
                  <a:gd name="T36" fmla="*/ 66 w 117"/>
                  <a:gd name="T37" fmla="*/ 67 h 131"/>
                  <a:gd name="T38" fmla="*/ 65 w 117"/>
                  <a:gd name="T39" fmla="*/ 63 h 131"/>
                  <a:gd name="T40" fmla="*/ 101 w 117"/>
                  <a:gd name="T41" fmla="*/ 21 h 131"/>
                  <a:gd name="T42" fmla="*/ 55 w 117"/>
                  <a:gd name="T43" fmla="*/ 54 h 131"/>
                  <a:gd name="T44" fmla="*/ 91 w 117"/>
                  <a:gd name="T45" fmla="*/ 12 h 131"/>
                  <a:gd name="T46" fmla="*/ 95 w 117"/>
                  <a:gd name="T47" fmla="*/ 12 h 131"/>
                  <a:gd name="T48" fmla="*/ 96 w 117"/>
                  <a:gd name="T49" fmla="*/ 17 h 131"/>
                  <a:gd name="T50" fmla="*/ 60 w 117"/>
                  <a:gd name="T51" fmla="*/ 58 h 131"/>
                  <a:gd name="T52" fmla="*/ 56 w 117"/>
                  <a:gd name="T53" fmla="*/ 59 h 131"/>
                  <a:gd name="T54" fmla="*/ 55 w 117"/>
                  <a:gd name="T55" fmla="*/ 54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7" h="131">
                    <a:moveTo>
                      <a:pt x="47" y="69"/>
                    </a:moveTo>
                    <a:cubicBezTo>
                      <a:pt x="25" y="94"/>
                      <a:pt x="25" y="94"/>
                      <a:pt x="25" y="94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65" y="85"/>
                      <a:pt x="65" y="85"/>
                      <a:pt x="65" y="85"/>
                    </a:cubicBezTo>
                    <a:cubicBezTo>
                      <a:pt x="111" y="31"/>
                      <a:pt x="111" y="31"/>
                      <a:pt x="111" y="31"/>
                    </a:cubicBezTo>
                    <a:cubicBezTo>
                      <a:pt x="117" y="24"/>
                      <a:pt x="117" y="13"/>
                      <a:pt x="109" y="6"/>
                    </a:cubicBezTo>
                    <a:cubicBezTo>
                      <a:pt x="102" y="0"/>
                      <a:pt x="91" y="1"/>
                      <a:pt x="84" y="8"/>
                    </a:cubicBezTo>
                    <a:cubicBezTo>
                      <a:pt x="38" y="62"/>
                      <a:pt x="38" y="62"/>
                      <a:pt x="38" y="62"/>
                    </a:cubicBezTo>
                    <a:lnTo>
                      <a:pt x="47" y="69"/>
                    </a:lnTo>
                    <a:close/>
                    <a:moveTo>
                      <a:pt x="101" y="21"/>
                    </a:moveTo>
                    <a:cubicBezTo>
                      <a:pt x="102" y="20"/>
                      <a:pt x="104" y="19"/>
                      <a:pt x="106" y="21"/>
                    </a:cubicBezTo>
                    <a:cubicBezTo>
                      <a:pt x="107" y="22"/>
                      <a:pt x="107" y="24"/>
                      <a:pt x="106" y="25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8"/>
                      <a:pt x="67" y="69"/>
                      <a:pt x="66" y="67"/>
                    </a:cubicBezTo>
                    <a:cubicBezTo>
                      <a:pt x="64" y="66"/>
                      <a:pt x="64" y="64"/>
                      <a:pt x="65" y="63"/>
                    </a:cubicBezTo>
                    <a:lnTo>
                      <a:pt x="101" y="21"/>
                    </a:lnTo>
                    <a:close/>
                    <a:moveTo>
                      <a:pt x="55" y="54"/>
                    </a:moveTo>
                    <a:cubicBezTo>
                      <a:pt x="91" y="12"/>
                      <a:pt x="91" y="12"/>
                      <a:pt x="91" y="12"/>
                    </a:cubicBezTo>
                    <a:cubicBezTo>
                      <a:pt x="92" y="11"/>
                      <a:pt x="94" y="11"/>
                      <a:pt x="95" y="12"/>
                    </a:cubicBezTo>
                    <a:cubicBezTo>
                      <a:pt x="97" y="13"/>
                      <a:pt x="97" y="15"/>
                      <a:pt x="96" y="17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59" y="60"/>
                      <a:pt x="57" y="60"/>
                      <a:pt x="56" y="59"/>
                    </a:cubicBezTo>
                    <a:cubicBezTo>
                      <a:pt x="54" y="58"/>
                      <a:pt x="54" y="55"/>
                      <a:pt x="55" y="5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67"/>
              <p:cNvSpPr/>
              <p:nvPr/>
            </p:nvSpPr>
            <p:spPr bwMode="auto">
              <a:xfrm>
                <a:off x="1912" y="3766"/>
                <a:ext cx="58" cy="67"/>
              </a:xfrm>
              <a:custGeom>
                <a:avLst/>
                <a:gdLst>
                  <a:gd name="T0" fmla="*/ 4 w 21"/>
                  <a:gd name="T1" fmla="*/ 0 h 24"/>
                  <a:gd name="T2" fmla="*/ 0 w 21"/>
                  <a:gd name="T3" fmla="*/ 24 h 24"/>
                  <a:gd name="T4" fmla="*/ 19 w 21"/>
                  <a:gd name="T5" fmla="*/ 24 h 24"/>
                  <a:gd name="T6" fmla="*/ 21 w 21"/>
                  <a:gd name="T7" fmla="*/ 0 h 24"/>
                  <a:gd name="T8" fmla="*/ 4 w 21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4">
                    <a:moveTo>
                      <a:pt x="4" y="0"/>
                    </a:moveTo>
                    <a:cubicBezTo>
                      <a:pt x="1" y="7"/>
                      <a:pt x="0" y="15"/>
                      <a:pt x="0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15"/>
                      <a:pt x="20" y="7"/>
                      <a:pt x="21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68"/>
              <p:cNvSpPr/>
              <p:nvPr/>
            </p:nvSpPr>
            <p:spPr bwMode="auto">
              <a:xfrm>
                <a:off x="1976" y="3844"/>
                <a:ext cx="66" cy="64"/>
              </a:xfrm>
              <a:custGeom>
                <a:avLst/>
                <a:gdLst>
                  <a:gd name="T0" fmla="*/ 2 w 24"/>
                  <a:gd name="T1" fmla="*/ 23 h 23"/>
                  <a:gd name="T2" fmla="*/ 22 w 24"/>
                  <a:gd name="T3" fmla="*/ 23 h 23"/>
                  <a:gd name="T4" fmla="*/ 24 w 24"/>
                  <a:gd name="T5" fmla="*/ 0 h 23"/>
                  <a:gd name="T6" fmla="*/ 0 w 24"/>
                  <a:gd name="T7" fmla="*/ 0 h 23"/>
                  <a:gd name="T8" fmla="*/ 2 w 24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17"/>
                      <a:pt x="24" y="9"/>
                      <a:pt x="2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1" y="17"/>
                      <a:pt x="2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69"/>
              <p:cNvSpPr/>
              <p:nvPr/>
            </p:nvSpPr>
            <p:spPr bwMode="auto">
              <a:xfrm>
                <a:off x="2029" y="3692"/>
                <a:ext cx="60" cy="63"/>
              </a:xfrm>
              <a:custGeom>
                <a:avLst/>
                <a:gdLst>
                  <a:gd name="T0" fmla="*/ 22 w 22"/>
                  <a:gd name="T1" fmla="*/ 23 h 23"/>
                  <a:gd name="T2" fmla="*/ 0 w 22"/>
                  <a:gd name="T3" fmla="*/ 0 h 23"/>
                  <a:gd name="T4" fmla="*/ 7 w 22"/>
                  <a:gd name="T5" fmla="*/ 23 h 23"/>
                  <a:gd name="T6" fmla="*/ 22 w 22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22" y="23"/>
                    </a:moveTo>
                    <a:cubicBezTo>
                      <a:pt x="17" y="11"/>
                      <a:pt x="9" y="3"/>
                      <a:pt x="0" y="0"/>
                    </a:cubicBezTo>
                    <a:cubicBezTo>
                      <a:pt x="3" y="5"/>
                      <a:pt x="5" y="13"/>
                      <a:pt x="7" y="23"/>
                    </a:cubicBezTo>
                    <a:lnTo>
                      <a:pt x="22" y="2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70"/>
              <p:cNvSpPr/>
              <p:nvPr/>
            </p:nvSpPr>
            <p:spPr bwMode="auto">
              <a:xfrm>
                <a:off x="1929" y="3692"/>
                <a:ext cx="61" cy="63"/>
              </a:xfrm>
              <a:custGeom>
                <a:avLst/>
                <a:gdLst>
                  <a:gd name="T0" fmla="*/ 15 w 22"/>
                  <a:gd name="T1" fmla="*/ 23 h 23"/>
                  <a:gd name="T2" fmla="*/ 22 w 22"/>
                  <a:gd name="T3" fmla="*/ 0 h 23"/>
                  <a:gd name="T4" fmla="*/ 0 w 22"/>
                  <a:gd name="T5" fmla="*/ 23 h 23"/>
                  <a:gd name="T6" fmla="*/ 15 w 22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15" y="23"/>
                    </a:moveTo>
                    <a:cubicBezTo>
                      <a:pt x="17" y="13"/>
                      <a:pt x="19" y="5"/>
                      <a:pt x="22" y="0"/>
                    </a:cubicBezTo>
                    <a:cubicBezTo>
                      <a:pt x="13" y="3"/>
                      <a:pt x="5" y="11"/>
                      <a:pt x="0" y="23"/>
                    </a:cubicBezTo>
                    <a:lnTo>
                      <a:pt x="15" y="2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71"/>
              <p:cNvSpPr/>
              <p:nvPr/>
            </p:nvSpPr>
            <p:spPr bwMode="auto">
              <a:xfrm>
                <a:off x="1982" y="3689"/>
                <a:ext cx="55" cy="66"/>
              </a:xfrm>
              <a:custGeom>
                <a:avLst/>
                <a:gdLst>
                  <a:gd name="T0" fmla="*/ 20 w 20"/>
                  <a:gd name="T1" fmla="*/ 24 h 24"/>
                  <a:gd name="T2" fmla="*/ 10 w 20"/>
                  <a:gd name="T3" fmla="*/ 0 h 24"/>
                  <a:gd name="T4" fmla="*/ 0 w 20"/>
                  <a:gd name="T5" fmla="*/ 24 h 24"/>
                  <a:gd name="T6" fmla="*/ 20 w 20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20" y="24"/>
                    </a:moveTo>
                    <a:cubicBezTo>
                      <a:pt x="17" y="9"/>
                      <a:pt x="13" y="0"/>
                      <a:pt x="10" y="0"/>
                    </a:cubicBezTo>
                    <a:cubicBezTo>
                      <a:pt x="7" y="0"/>
                      <a:pt x="3" y="9"/>
                      <a:pt x="0" y="24"/>
                    </a:cubicBez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72"/>
              <p:cNvSpPr/>
              <p:nvPr/>
            </p:nvSpPr>
            <p:spPr bwMode="auto">
              <a:xfrm>
                <a:off x="1976" y="3766"/>
                <a:ext cx="66" cy="67"/>
              </a:xfrm>
              <a:custGeom>
                <a:avLst/>
                <a:gdLst>
                  <a:gd name="T0" fmla="*/ 22 w 24"/>
                  <a:gd name="T1" fmla="*/ 0 h 24"/>
                  <a:gd name="T2" fmla="*/ 2 w 24"/>
                  <a:gd name="T3" fmla="*/ 0 h 24"/>
                  <a:gd name="T4" fmla="*/ 0 w 24"/>
                  <a:gd name="T5" fmla="*/ 24 h 24"/>
                  <a:gd name="T6" fmla="*/ 24 w 24"/>
                  <a:gd name="T7" fmla="*/ 24 h 24"/>
                  <a:gd name="T8" fmla="*/ 22 w 24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7"/>
                      <a:pt x="0" y="15"/>
                      <a:pt x="0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15"/>
                      <a:pt x="23" y="7"/>
                      <a:pt x="22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73"/>
              <p:cNvSpPr/>
              <p:nvPr/>
            </p:nvSpPr>
            <p:spPr bwMode="auto">
              <a:xfrm>
                <a:off x="2065" y="3700"/>
                <a:ext cx="66" cy="55"/>
              </a:xfrm>
              <a:custGeom>
                <a:avLst/>
                <a:gdLst>
                  <a:gd name="T0" fmla="*/ 14 w 24"/>
                  <a:gd name="T1" fmla="*/ 20 h 20"/>
                  <a:gd name="T2" fmla="*/ 24 w 24"/>
                  <a:gd name="T3" fmla="*/ 20 h 20"/>
                  <a:gd name="T4" fmla="*/ 0 w 24"/>
                  <a:gd name="T5" fmla="*/ 0 h 20"/>
                  <a:gd name="T6" fmla="*/ 14 w 24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0">
                    <a:moveTo>
                      <a:pt x="14" y="20"/>
                    </a:moveTo>
                    <a:cubicBezTo>
                      <a:pt x="24" y="20"/>
                      <a:pt x="24" y="20"/>
                      <a:pt x="24" y="20"/>
                    </a:cubicBezTo>
                    <a:cubicBezTo>
                      <a:pt x="19" y="11"/>
                      <a:pt x="10" y="4"/>
                      <a:pt x="0" y="0"/>
                    </a:cubicBezTo>
                    <a:cubicBezTo>
                      <a:pt x="6" y="5"/>
                      <a:pt x="11" y="12"/>
                      <a:pt x="14" y="2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74"/>
              <p:cNvSpPr/>
              <p:nvPr/>
            </p:nvSpPr>
            <p:spPr bwMode="auto">
              <a:xfrm>
                <a:off x="2051" y="3844"/>
                <a:ext cx="55" cy="64"/>
              </a:xfrm>
              <a:custGeom>
                <a:avLst/>
                <a:gdLst>
                  <a:gd name="T0" fmla="*/ 16 w 20"/>
                  <a:gd name="T1" fmla="*/ 23 h 23"/>
                  <a:gd name="T2" fmla="*/ 20 w 20"/>
                  <a:gd name="T3" fmla="*/ 0 h 23"/>
                  <a:gd name="T4" fmla="*/ 1 w 20"/>
                  <a:gd name="T5" fmla="*/ 0 h 23"/>
                  <a:gd name="T6" fmla="*/ 0 w 20"/>
                  <a:gd name="T7" fmla="*/ 23 h 23"/>
                  <a:gd name="T8" fmla="*/ 16 w 20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16" y="23"/>
                    </a:moveTo>
                    <a:cubicBezTo>
                      <a:pt x="19" y="16"/>
                      <a:pt x="20" y="8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0" y="16"/>
                      <a:pt x="0" y="23"/>
                    </a:cubicBezTo>
                    <a:lnTo>
                      <a:pt x="16" y="2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75"/>
              <p:cNvSpPr/>
              <p:nvPr/>
            </p:nvSpPr>
            <p:spPr bwMode="auto">
              <a:xfrm>
                <a:off x="2109" y="3766"/>
                <a:ext cx="50" cy="67"/>
              </a:xfrm>
              <a:custGeom>
                <a:avLst/>
                <a:gdLst>
                  <a:gd name="T0" fmla="*/ 4 w 18"/>
                  <a:gd name="T1" fmla="*/ 24 h 24"/>
                  <a:gd name="T2" fmla="*/ 18 w 18"/>
                  <a:gd name="T3" fmla="*/ 24 h 24"/>
                  <a:gd name="T4" fmla="*/ 11 w 18"/>
                  <a:gd name="T5" fmla="*/ 0 h 24"/>
                  <a:gd name="T6" fmla="*/ 0 w 18"/>
                  <a:gd name="T7" fmla="*/ 0 h 24"/>
                  <a:gd name="T8" fmla="*/ 4 w 1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4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7" y="15"/>
                      <a:pt x="15" y="7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4" y="15"/>
                      <a:pt x="4" y="2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76"/>
              <p:cNvSpPr/>
              <p:nvPr/>
            </p:nvSpPr>
            <p:spPr bwMode="auto">
              <a:xfrm>
                <a:off x="2051" y="3766"/>
                <a:ext cx="55" cy="67"/>
              </a:xfrm>
              <a:custGeom>
                <a:avLst/>
                <a:gdLst>
                  <a:gd name="T0" fmla="*/ 20 w 20"/>
                  <a:gd name="T1" fmla="*/ 24 h 24"/>
                  <a:gd name="T2" fmla="*/ 16 w 20"/>
                  <a:gd name="T3" fmla="*/ 0 h 24"/>
                  <a:gd name="T4" fmla="*/ 0 w 20"/>
                  <a:gd name="T5" fmla="*/ 0 h 24"/>
                  <a:gd name="T6" fmla="*/ 1 w 20"/>
                  <a:gd name="T7" fmla="*/ 24 h 24"/>
                  <a:gd name="T8" fmla="*/ 20 w 20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20" y="24"/>
                    </a:moveTo>
                    <a:cubicBezTo>
                      <a:pt x="20" y="15"/>
                      <a:pt x="19" y="7"/>
                      <a:pt x="1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1" y="15"/>
                      <a:pt x="1" y="24"/>
                    </a:cubicBez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77"/>
              <p:cNvSpPr/>
              <p:nvPr/>
            </p:nvSpPr>
            <p:spPr bwMode="auto">
              <a:xfrm>
                <a:off x="2029" y="3922"/>
                <a:ext cx="60" cy="61"/>
              </a:xfrm>
              <a:custGeom>
                <a:avLst/>
                <a:gdLst>
                  <a:gd name="T0" fmla="*/ 7 w 22"/>
                  <a:gd name="T1" fmla="*/ 0 h 22"/>
                  <a:gd name="T2" fmla="*/ 0 w 22"/>
                  <a:gd name="T3" fmla="*/ 22 h 22"/>
                  <a:gd name="T4" fmla="*/ 22 w 22"/>
                  <a:gd name="T5" fmla="*/ 0 h 22"/>
                  <a:gd name="T6" fmla="*/ 7 w 22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7" y="0"/>
                    </a:moveTo>
                    <a:cubicBezTo>
                      <a:pt x="5" y="9"/>
                      <a:pt x="3" y="17"/>
                      <a:pt x="0" y="22"/>
                    </a:cubicBezTo>
                    <a:cubicBezTo>
                      <a:pt x="9" y="19"/>
                      <a:pt x="17" y="11"/>
                      <a:pt x="22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78"/>
              <p:cNvSpPr/>
              <p:nvPr/>
            </p:nvSpPr>
            <p:spPr bwMode="auto">
              <a:xfrm>
                <a:off x="2065" y="3922"/>
                <a:ext cx="66" cy="52"/>
              </a:xfrm>
              <a:custGeom>
                <a:avLst/>
                <a:gdLst>
                  <a:gd name="T0" fmla="*/ 0 w 24"/>
                  <a:gd name="T1" fmla="*/ 19 h 19"/>
                  <a:gd name="T2" fmla="*/ 24 w 24"/>
                  <a:gd name="T3" fmla="*/ 0 h 19"/>
                  <a:gd name="T4" fmla="*/ 14 w 24"/>
                  <a:gd name="T5" fmla="*/ 0 h 19"/>
                  <a:gd name="T6" fmla="*/ 0 w 24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0" y="19"/>
                    </a:moveTo>
                    <a:cubicBezTo>
                      <a:pt x="10" y="15"/>
                      <a:pt x="19" y="8"/>
                      <a:pt x="2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8"/>
                      <a:pt x="6" y="14"/>
                      <a:pt x="0" y="1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79"/>
              <p:cNvSpPr/>
              <p:nvPr/>
            </p:nvSpPr>
            <p:spPr bwMode="auto">
              <a:xfrm>
                <a:off x="1982" y="3922"/>
                <a:ext cx="55" cy="63"/>
              </a:xfrm>
              <a:custGeom>
                <a:avLst/>
                <a:gdLst>
                  <a:gd name="T0" fmla="*/ 20 w 20"/>
                  <a:gd name="T1" fmla="*/ 0 h 23"/>
                  <a:gd name="T2" fmla="*/ 0 w 20"/>
                  <a:gd name="T3" fmla="*/ 0 h 23"/>
                  <a:gd name="T4" fmla="*/ 10 w 20"/>
                  <a:gd name="T5" fmla="*/ 23 h 23"/>
                  <a:gd name="T6" fmla="*/ 20 w 20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2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5"/>
                      <a:pt x="7" y="23"/>
                      <a:pt x="10" y="23"/>
                    </a:cubicBezTo>
                    <a:cubicBezTo>
                      <a:pt x="13" y="23"/>
                      <a:pt x="17" y="15"/>
                      <a:pt x="20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80"/>
              <p:cNvSpPr/>
              <p:nvPr/>
            </p:nvSpPr>
            <p:spPr bwMode="auto">
              <a:xfrm>
                <a:off x="2109" y="3844"/>
                <a:ext cx="50" cy="64"/>
              </a:xfrm>
              <a:custGeom>
                <a:avLst/>
                <a:gdLst>
                  <a:gd name="T0" fmla="*/ 0 w 18"/>
                  <a:gd name="T1" fmla="*/ 23 h 23"/>
                  <a:gd name="T2" fmla="*/ 11 w 18"/>
                  <a:gd name="T3" fmla="*/ 23 h 23"/>
                  <a:gd name="T4" fmla="*/ 18 w 18"/>
                  <a:gd name="T5" fmla="*/ 0 h 23"/>
                  <a:gd name="T6" fmla="*/ 4 w 18"/>
                  <a:gd name="T7" fmla="*/ 0 h 23"/>
                  <a:gd name="T8" fmla="*/ 0 w 18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0" y="23"/>
                    </a:move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16"/>
                      <a:pt x="17" y="8"/>
                      <a:pt x="1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8"/>
                      <a:pt x="2" y="16"/>
                      <a:pt x="0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81"/>
              <p:cNvSpPr/>
              <p:nvPr/>
            </p:nvSpPr>
            <p:spPr bwMode="auto">
              <a:xfrm>
                <a:off x="1929" y="3922"/>
                <a:ext cx="61" cy="61"/>
              </a:xfrm>
              <a:custGeom>
                <a:avLst/>
                <a:gdLst>
                  <a:gd name="T0" fmla="*/ 0 w 22"/>
                  <a:gd name="T1" fmla="*/ 0 h 22"/>
                  <a:gd name="T2" fmla="*/ 22 w 22"/>
                  <a:gd name="T3" fmla="*/ 22 h 22"/>
                  <a:gd name="T4" fmla="*/ 15 w 22"/>
                  <a:gd name="T5" fmla="*/ 0 h 22"/>
                  <a:gd name="T6" fmla="*/ 0 w 22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5" y="11"/>
                      <a:pt x="13" y="19"/>
                      <a:pt x="22" y="22"/>
                    </a:cubicBezTo>
                    <a:cubicBezTo>
                      <a:pt x="19" y="17"/>
                      <a:pt x="17" y="9"/>
                      <a:pt x="1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82"/>
              <p:cNvSpPr/>
              <p:nvPr/>
            </p:nvSpPr>
            <p:spPr bwMode="auto">
              <a:xfrm>
                <a:off x="1887" y="3922"/>
                <a:ext cx="67" cy="52"/>
              </a:xfrm>
              <a:custGeom>
                <a:avLst/>
                <a:gdLst>
                  <a:gd name="T0" fmla="*/ 10 w 24"/>
                  <a:gd name="T1" fmla="*/ 0 h 19"/>
                  <a:gd name="T2" fmla="*/ 0 w 24"/>
                  <a:gd name="T3" fmla="*/ 0 h 19"/>
                  <a:gd name="T4" fmla="*/ 24 w 24"/>
                  <a:gd name="T5" fmla="*/ 19 h 19"/>
                  <a:gd name="T6" fmla="*/ 10 w 24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14" y="15"/>
                      <a:pt x="24" y="19"/>
                    </a:cubicBezTo>
                    <a:cubicBezTo>
                      <a:pt x="18" y="14"/>
                      <a:pt x="13" y="8"/>
                      <a:pt x="10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83"/>
              <p:cNvSpPr/>
              <p:nvPr/>
            </p:nvSpPr>
            <p:spPr bwMode="auto">
              <a:xfrm>
                <a:off x="1912" y="3844"/>
                <a:ext cx="58" cy="64"/>
              </a:xfrm>
              <a:custGeom>
                <a:avLst/>
                <a:gdLst>
                  <a:gd name="T0" fmla="*/ 0 w 21"/>
                  <a:gd name="T1" fmla="*/ 0 h 23"/>
                  <a:gd name="T2" fmla="*/ 4 w 21"/>
                  <a:gd name="T3" fmla="*/ 23 h 23"/>
                  <a:gd name="T4" fmla="*/ 21 w 21"/>
                  <a:gd name="T5" fmla="*/ 23 h 23"/>
                  <a:gd name="T6" fmla="*/ 19 w 21"/>
                  <a:gd name="T7" fmla="*/ 0 h 23"/>
                  <a:gd name="T8" fmla="*/ 0 w 21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0" y="0"/>
                    </a:moveTo>
                    <a:cubicBezTo>
                      <a:pt x="0" y="8"/>
                      <a:pt x="1" y="16"/>
                      <a:pt x="4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16"/>
                      <a:pt x="19" y="8"/>
                      <a:pt x="1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84"/>
              <p:cNvSpPr/>
              <p:nvPr/>
            </p:nvSpPr>
            <p:spPr bwMode="auto">
              <a:xfrm>
                <a:off x="1887" y="3700"/>
                <a:ext cx="67" cy="55"/>
              </a:xfrm>
              <a:custGeom>
                <a:avLst/>
                <a:gdLst>
                  <a:gd name="T0" fmla="*/ 24 w 24"/>
                  <a:gd name="T1" fmla="*/ 0 h 20"/>
                  <a:gd name="T2" fmla="*/ 0 w 24"/>
                  <a:gd name="T3" fmla="*/ 20 h 20"/>
                  <a:gd name="T4" fmla="*/ 10 w 24"/>
                  <a:gd name="T5" fmla="*/ 20 h 20"/>
                  <a:gd name="T6" fmla="*/ 24 w 24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0">
                    <a:moveTo>
                      <a:pt x="24" y="0"/>
                    </a:moveTo>
                    <a:cubicBezTo>
                      <a:pt x="14" y="4"/>
                      <a:pt x="6" y="11"/>
                      <a:pt x="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3" y="12"/>
                      <a:pt x="18" y="5"/>
                      <a:pt x="24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85"/>
              <p:cNvSpPr/>
              <p:nvPr/>
            </p:nvSpPr>
            <p:spPr bwMode="auto">
              <a:xfrm>
                <a:off x="1862" y="3766"/>
                <a:ext cx="50" cy="67"/>
              </a:xfrm>
              <a:custGeom>
                <a:avLst/>
                <a:gdLst>
                  <a:gd name="T0" fmla="*/ 18 w 18"/>
                  <a:gd name="T1" fmla="*/ 0 h 24"/>
                  <a:gd name="T2" fmla="*/ 6 w 18"/>
                  <a:gd name="T3" fmla="*/ 0 h 24"/>
                  <a:gd name="T4" fmla="*/ 0 w 18"/>
                  <a:gd name="T5" fmla="*/ 24 h 24"/>
                  <a:gd name="T6" fmla="*/ 13 w 18"/>
                  <a:gd name="T7" fmla="*/ 24 h 24"/>
                  <a:gd name="T8" fmla="*/ 18 w 18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18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7"/>
                      <a:pt x="0" y="15"/>
                      <a:pt x="0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15"/>
                      <a:pt x="15" y="7"/>
                      <a:pt x="1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86"/>
              <p:cNvSpPr/>
              <p:nvPr/>
            </p:nvSpPr>
            <p:spPr bwMode="auto">
              <a:xfrm>
                <a:off x="1862" y="3844"/>
                <a:ext cx="50" cy="64"/>
              </a:xfrm>
              <a:custGeom>
                <a:avLst/>
                <a:gdLst>
                  <a:gd name="T0" fmla="*/ 13 w 18"/>
                  <a:gd name="T1" fmla="*/ 0 h 23"/>
                  <a:gd name="T2" fmla="*/ 0 w 18"/>
                  <a:gd name="T3" fmla="*/ 0 h 23"/>
                  <a:gd name="T4" fmla="*/ 6 w 18"/>
                  <a:gd name="T5" fmla="*/ 23 h 23"/>
                  <a:gd name="T6" fmla="*/ 18 w 18"/>
                  <a:gd name="T7" fmla="*/ 23 h 23"/>
                  <a:gd name="T8" fmla="*/ 13 w 18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2" y="16"/>
                      <a:pt x="6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5" y="16"/>
                      <a:pt x="14" y="8"/>
                      <a:pt x="1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87"/>
              <p:cNvSpPr>
                <a:spLocks noEditPoints="1"/>
              </p:cNvSpPr>
              <p:nvPr/>
            </p:nvSpPr>
            <p:spPr bwMode="auto">
              <a:xfrm>
                <a:off x="1840" y="3672"/>
                <a:ext cx="338" cy="432"/>
              </a:xfrm>
              <a:custGeom>
                <a:avLst/>
                <a:gdLst>
                  <a:gd name="T0" fmla="*/ 80 w 122"/>
                  <a:gd name="T1" fmla="*/ 136 h 156"/>
                  <a:gd name="T2" fmla="*/ 66 w 122"/>
                  <a:gd name="T3" fmla="*/ 136 h 156"/>
                  <a:gd name="T4" fmla="*/ 66 w 122"/>
                  <a:gd name="T5" fmla="*/ 121 h 156"/>
                  <a:gd name="T6" fmla="*/ 122 w 122"/>
                  <a:gd name="T7" fmla="*/ 61 h 156"/>
                  <a:gd name="T8" fmla="*/ 61 w 122"/>
                  <a:gd name="T9" fmla="*/ 0 h 156"/>
                  <a:gd name="T10" fmla="*/ 0 w 122"/>
                  <a:gd name="T11" fmla="*/ 61 h 156"/>
                  <a:gd name="T12" fmla="*/ 57 w 122"/>
                  <a:gd name="T13" fmla="*/ 121 h 156"/>
                  <a:gd name="T14" fmla="*/ 57 w 122"/>
                  <a:gd name="T15" fmla="*/ 136 h 156"/>
                  <a:gd name="T16" fmla="*/ 43 w 122"/>
                  <a:gd name="T17" fmla="*/ 136 h 156"/>
                  <a:gd name="T18" fmla="*/ 39 w 122"/>
                  <a:gd name="T19" fmla="*/ 140 h 156"/>
                  <a:gd name="T20" fmla="*/ 39 w 122"/>
                  <a:gd name="T21" fmla="*/ 152 h 156"/>
                  <a:gd name="T22" fmla="*/ 43 w 122"/>
                  <a:gd name="T23" fmla="*/ 156 h 156"/>
                  <a:gd name="T24" fmla="*/ 80 w 122"/>
                  <a:gd name="T25" fmla="*/ 156 h 156"/>
                  <a:gd name="T26" fmla="*/ 83 w 122"/>
                  <a:gd name="T27" fmla="*/ 152 h 156"/>
                  <a:gd name="T28" fmla="*/ 83 w 122"/>
                  <a:gd name="T29" fmla="*/ 140 h 156"/>
                  <a:gd name="T30" fmla="*/ 80 w 122"/>
                  <a:gd name="T31" fmla="*/ 136 h 156"/>
                  <a:gd name="T32" fmla="*/ 3 w 122"/>
                  <a:gd name="T33" fmla="*/ 61 h 156"/>
                  <a:gd name="T34" fmla="*/ 61 w 122"/>
                  <a:gd name="T35" fmla="*/ 3 h 156"/>
                  <a:gd name="T36" fmla="*/ 119 w 122"/>
                  <a:gd name="T37" fmla="*/ 61 h 156"/>
                  <a:gd name="T38" fmla="*/ 61 w 122"/>
                  <a:gd name="T39" fmla="*/ 118 h 156"/>
                  <a:gd name="T40" fmla="*/ 3 w 122"/>
                  <a:gd name="T41" fmla="*/ 6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2" h="156">
                    <a:moveTo>
                      <a:pt x="80" y="136"/>
                    </a:moveTo>
                    <a:cubicBezTo>
                      <a:pt x="66" y="136"/>
                      <a:pt x="66" y="136"/>
                      <a:pt x="66" y="136"/>
                    </a:cubicBezTo>
                    <a:cubicBezTo>
                      <a:pt x="66" y="121"/>
                      <a:pt x="66" y="121"/>
                      <a:pt x="66" y="121"/>
                    </a:cubicBezTo>
                    <a:cubicBezTo>
                      <a:pt x="97" y="119"/>
                      <a:pt x="122" y="93"/>
                      <a:pt x="122" y="61"/>
                    </a:cubicBezTo>
                    <a:cubicBezTo>
                      <a:pt x="122" y="27"/>
                      <a:pt x="95" y="0"/>
                      <a:pt x="61" y="0"/>
                    </a:cubicBezTo>
                    <a:cubicBezTo>
                      <a:pt x="27" y="0"/>
                      <a:pt x="0" y="27"/>
                      <a:pt x="0" y="61"/>
                    </a:cubicBezTo>
                    <a:cubicBezTo>
                      <a:pt x="0" y="93"/>
                      <a:pt x="25" y="119"/>
                      <a:pt x="57" y="121"/>
                    </a:cubicBezTo>
                    <a:cubicBezTo>
                      <a:pt x="57" y="136"/>
                      <a:pt x="57" y="136"/>
                      <a:pt x="57" y="136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40" y="136"/>
                      <a:pt x="39" y="138"/>
                      <a:pt x="39" y="140"/>
                    </a:cubicBezTo>
                    <a:cubicBezTo>
                      <a:pt x="39" y="152"/>
                      <a:pt x="39" y="152"/>
                      <a:pt x="39" y="152"/>
                    </a:cubicBezTo>
                    <a:cubicBezTo>
                      <a:pt x="39" y="154"/>
                      <a:pt x="40" y="156"/>
                      <a:pt x="43" y="156"/>
                    </a:cubicBezTo>
                    <a:cubicBezTo>
                      <a:pt x="80" y="156"/>
                      <a:pt x="80" y="156"/>
                      <a:pt x="80" y="156"/>
                    </a:cubicBezTo>
                    <a:cubicBezTo>
                      <a:pt x="82" y="156"/>
                      <a:pt x="83" y="154"/>
                      <a:pt x="83" y="152"/>
                    </a:cubicBezTo>
                    <a:cubicBezTo>
                      <a:pt x="83" y="140"/>
                      <a:pt x="83" y="140"/>
                      <a:pt x="83" y="140"/>
                    </a:cubicBezTo>
                    <a:cubicBezTo>
                      <a:pt x="83" y="138"/>
                      <a:pt x="82" y="136"/>
                      <a:pt x="80" y="136"/>
                    </a:cubicBezTo>
                    <a:close/>
                    <a:moveTo>
                      <a:pt x="3" y="61"/>
                    </a:moveTo>
                    <a:cubicBezTo>
                      <a:pt x="3" y="29"/>
                      <a:pt x="29" y="3"/>
                      <a:pt x="61" y="3"/>
                    </a:cubicBezTo>
                    <a:cubicBezTo>
                      <a:pt x="93" y="3"/>
                      <a:pt x="119" y="29"/>
                      <a:pt x="119" y="61"/>
                    </a:cubicBezTo>
                    <a:cubicBezTo>
                      <a:pt x="119" y="92"/>
                      <a:pt x="93" y="118"/>
                      <a:pt x="61" y="118"/>
                    </a:cubicBezTo>
                    <a:cubicBezTo>
                      <a:pt x="29" y="118"/>
                      <a:pt x="3" y="92"/>
                      <a:pt x="3" y="6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88"/>
              <p:cNvSpPr/>
              <p:nvPr/>
            </p:nvSpPr>
            <p:spPr bwMode="auto">
              <a:xfrm>
                <a:off x="1782" y="4063"/>
                <a:ext cx="147" cy="25"/>
              </a:xfrm>
              <a:custGeom>
                <a:avLst/>
                <a:gdLst>
                  <a:gd name="T0" fmla="*/ 0 w 53"/>
                  <a:gd name="T1" fmla="*/ 5 h 9"/>
                  <a:gd name="T2" fmla="*/ 5 w 53"/>
                  <a:gd name="T3" fmla="*/ 9 h 9"/>
                  <a:gd name="T4" fmla="*/ 53 w 53"/>
                  <a:gd name="T5" fmla="*/ 9 h 9"/>
                  <a:gd name="T6" fmla="*/ 53 w 53"/>
                  <a:gd name="T7" fmla="*/ 0 h 9"/>
                  <a:gd name="T8" fmla="*/ 5 w 53"/>
                  <a:gd name="T9" fmla="*/ 0 h 9"/>
                  <a:gd name="T10" fmla="*/ 0 w 53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9">
                    <a:moveTo>
                      <a:pt x="0" y="5"/>
                    </a:moveTo>
                    <a:cubicBezTo>
                      <a:pt x="0" y="7"/>
                      <a:pt x="2" y="9"/>
                      <a:pt x="5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89"/>
              <p:cNvSpPr/>
              <p:nvPr/>
            </p:nvSpPr>
            <p:spPr bwMode="auto">
              <a:xfrm>
                <a:off x="2089" y="4063"/>
                <a:ext cx="147" cy="25"/>
              </a:xfrm>
              <a:custGeom>
                <a:avLst/>
                <a:gdLst>
                  <a:gd name="T0" fmla="*/ 48 w 53"/>
                  <a:gd name="T1" fmla="*/ 0 h 9"/>
                  <a:gd name="T2" fmla="*/ 0 w 53"/>
                  <a:gd name="T3" fmla="*/ 0 h 9"/>
                  <a:gd name="T4" fmla="*/ 0 w 53"/>
                  <a:gd name="T5" fmla="*/ 9 h 9"/>
                  <a:gd name="T6" fmla="*/ 48 w 53"/>
                  <a:gd name="T7" fmla="*/ 9 h 9"/>
                  <a:gd name="T8" fmla="*/ 53 w 53"/>
                  <a:gd name="T9" fmla="*/ 5 h 9"/>
                  <a:gd name="T10" fmla="*/ 48 w 53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9">
                    <a:moveTo>
                      <a:pt x="4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51" y="9"/>
                      <a:pt x="53" y="7"/>
                      <a:pt x="53" y="5"/>
                    </a:cubicBezTo>
                    <a:cubicBezTo>
                      <a:pt x="53" y="2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90"/>
              <p:cNvSpPr/>
              <p:nvPr/>
            </p:nvSpPr>
            <p:spPr bwMode="auto">
              <a:xfrm>
                <a:off x="3739" y="3880"/>
                <a:ext cx="55" cy="61"/>
              </a:xfrm>
              <a:custGeom>
                <a:avLst/>
                <a:gdLst>
                  <a:gd name="T0" fmla="*/ 4 w 20"/>
                  <a:gd name="T1" fmla="*/ 0 h 22"/>
                  <a:gd name="T2" fmla="*/ 0 w 20"/>
                  <a:gd name="T3" fmla="*/ 22 h 22"/>
                  <a:gd name="T4" fmla="*/ 18 w 20"/>
                  <a:gd name="T5" fmla="*/ 22 h 22"/>
                  <a:gd name="T6" fmla="*/ 20 w 20"/>
                  <a:gd name="T7" fmla="*/ 0 h 22"/>
                  <a:gd name="T8" fmla="*/ 4 w 20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4" y="0"/>
                    </a:moveTo>
                    <a:cubicBezTo>
                      <a:pt x="1" y="7"/>
                      <a:pt x="0" y="14"/>
                      <a:pt x="0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15"/>
                      <a:pt x="19" y="7"/>
                      <a:pt x="2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91"/>
              <p:cNvSpPr/>
              <p:nvPr/>
            </p:nvSpPr>
            <p:spPr bwMode="auto">
              <a:xfrm>
                <a:off x="3800" y="3955"/>
                <a:ext cx="63" cy="61"/>
              </a:xfrm>
              <a:custGeom>
                <a:avLst/>
                <a:gdLst>
                  <a:gd name="T0" fmla="*/ 2 w 23"/>
                  <a:gd name="T1" fmla="*/ 22 h 22"/>
                  <a:gd name="T2" fmla="*/ 21 w 23"/>
                  <a:gd name="T3" fmla="*/ 22 h 22"/>
                  <a:gd name="T4" fmla="*/ 23 w 23"/>
                  <a:gd name="T5" fmla="*/ 0 h 22"/>
                  <a:gd name="T6" fmla="*/ 0 w 23"/>
                  <a:gd name="T7" fmla="*/ 0 h 22"/>
                  <a:gd name="T8" fmla="*/ 2 w 23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" y="22"/>
                    </a:move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16"/>
                      <a:pt x="23" y="8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1" y="16"/>
                      <a:pt x="2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92"/>
              <p:cNvSpPr/>
              <p:nvPr/>
            </p:nvSpPr>
            <p:spPr bwMode="auto">
              <a:xfrm>
                <a:off x="3852" y="3808"/>
                <a:ext cx="59" cy="61"/>
              </a:xfrm>
              <a:custGeom>
                <a:avLst/>
                <a:gdLst>
                  <a:gd name="T0" fmla="*/ 21 w 21"/>
                  <a:gd name="T1" fmla="*/ 22 h 22"/>
                  <a:gd name="T2" fmla="*/ 0 w 21"/>
                  <a:gd name="T3" fmla="*/ 0 h 22"/>
                  <a:gd name="T4" fmla="*/ 6 w 21"/>
                  <a:gd name="T5" fmla="*/ 22 h 22"/>
                  <a:gd name="T6" fmla="*/ 21 w 21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22"/>
                    </a:moveTo>
                    <a:cubicBezTo>
                      <a:pt x="16" y="11"/>
                      <a:pt x="8" y="3"/>
                      <a:pt x="0" y="0"/>
                    </a:cubicBezTo>
                    <a:cubicBezTo>
                      <a:pt x="2" y="5"/>
                      <a:pt x="5" y="13"/>
                      <a:pt x="6" y="22"/>
                    </a:cubicBezTo>
                    <a:lnTo>
                      <a:pt x="21" y="2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93"/>
              <p:cNvSpPr/>
              <p:nvPr/>
            </p:nvSpPr>
            <p:spPr bwMode="auto">
              <a:xfrm>
                <a:off x="3753" y="3808"/>
                <a:ext cx="61" cy="61"/>
              </a:xfrm>
              <a:custGeom>
                <a:avLst/>
                <a:gdLst>
                  <a:gd name="T0" fmla="*/ 15 w 22"/>
                  <a:gd name="T1" fmla="*/ 22 h 22"/>
                  <a:gd name="T2" fmla="*/ 22 w 22"/>
                  <a:gd name="T3" fmla="*/ 0 h 22"/>
                  <a:gd name="T4" fmla="*/ 0 w 22"/>
                  <a:gd name="T5" fmla="*/ 22 h 22"/>
                  <a:gd name="T6" fmla="*/ 15 w 22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15" y="22"/>
                    </a:moveTo>
                    <a:cubicBezTo>
                      <a:pt x="17" y="13"/>
                      <a:pt x="19" y="5"/>
                      <a:pt x="22" y="0"/>
                    </a:cubicBezTo>
                    <a:cubicBezTo>
                      <a:pt x="13" y="3"/>
                      <a:pt x="5" y="11"/>
                      <a:pt x="0" y="22"/>
                    </a:cubicBezTo>
                    <a:lnTo>
                      <a:pt x="15" y="2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94"/>
              <p:cNvSpPr/>
              <p:nvPr/>
            </p:nvSpPr>
            <p:spPr bwMode="auto">
              <a:xfrm>
                <a:off x="3805" y="3805"/>
                <a:ext cx="53" cy="64"/>
              </a:xfrm>
              <a:custGeom>
                <a:avLst/>
                <a:gdLst>
                  <a:gd name="T0" fmla="*/ 19 w 19"/>
                  <a:gd name="T1" fmla="*/ 23 h 23"/>
                  <a:gd name="T2" fmla="*/ 10 w 19"/>
                  <a:gd name="T3" fmla="*/ 0 h 23"/>
                  <a:gd name="T4" fmla="*/ 0 w 19"/>
                  <a:gd name="T5" fmla="*/ 23 h 23"/>
                  <a:gd name="T6" fmla="*/ 19 w 19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23"/>
                    </a:moveTo>
                    <a:cubicBezTo>
                      <a:pt x="16" y="8"/>
                      <a:pt x="13" y="0"/>
                      <a:pt x="10" y="0"/>
                    </a:cubicBezTo>
                    <a:cubicBezTo>
                      <a:pt x="7" y="0"/>
                      <a:pt x="3" y="8"/>
                      <a:pt x="0" y="23"/>
                    </a:cubicBezTo>
                    <a:lnTo>
                      <a:pt x="19" y="2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95"/>
              <p:cNvSpPr/>
              <p:nvPr/>
            </p:nvSpPr>
            <p:spPr bwMode="auto">
              <a:xfrm>
                <a:off x="3800" y="3880"/>
                <a:ext cx="63" cy="61"/>
              </a:xfrm>
              <a:custGeom>
                <a:avLst/>
                <a:gdLst>
                  <a:gd name="T0" fmla="*/ 21 w 23"/>
                  <a:gd name="T1" fmla="*/ 0 h 22"/>
                  <a:gd name="T2" fmla="*/ 2 w 23"/>
                  <a:gd name="T3" fmla="*/ 0 h 22"/>
                  <a:gd name="T4" fmla="*/ 0 w 23"/>
                  <a:gd name="T5" fmla="*/ 22 h 22"/>
                  <a:gd name="T6" fmla="*/ 23 w 23"/>
                  <a:gd name="T7" fmla="*/ 22 h 22"/>
                  <a:gd name="T8" fmla="*/ 21 w 23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6"/>
                      <a:pt x="0" y="14"/>
                      <a:pt x="0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14"/>
                      <a:pt x="22" y="6"/>
                      <a:pt x="21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96"/>
              <p:cNvSpPr/>
              <p:nvPr/>
            </p:nvSpPr>
            <p:spPr bwMode="auto">
              <a:xfrm>
                <a:off x="3886" y="3816"/>
                <a:ext cx="63" cy="53"/>
              </a:xfrm>
              <a:custGeom>
                <a:avLst/>
                <a:gdLst>
                  <a:gd name="T0" fmla="*/ 13 w 23"/>
                  <a:gd name="T1" fmla="*/ 19 h 19"/>
                  <a:gd name="T2" fmla="*/ 23 w 23"/>
                  <a:gd name="T3" fmla="*/ 19 h 19"/>
                  <a:gd name="T4" fmla="*/ 0 w 23"/>
                  <a:gd name="T5" fmla="*/ 0 h 19"/>
                  <a:gd name="T6" fmla="*/ 13 w 23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3" y="19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18" y="10"/>
                      <a:pt x="10" y="4"/>
                      <a:pt x="0" y="0"/>
                    </a:cubicBezTo>
                    <a:cubicBezTo>
                      <a:pt x="6" y="5"/>
                      <a:pt x="10" y="11"/>
                      <a:pt x="13" y="1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97"/>
              <p:cNvSpPr/>
              <p:nvPr/>
            </p:nvSpPr>
            <p:spPr bwMode="auto">
              <a:xfrm>
                <a:off x="3872" y="3955"/>
                <a:ext cx="55" cy="61"/>
              </a:xfrm>
              <a:custGeom>
                <a:avLst/>
                <a:gdLst>
                  <a:gd name="T0" fmla="*/ 0 w 20"/>
                  <a:gd name="T1" fmla="*/ 22 h 22"/>
                  <a:gd name="T2" fmla="*/ 16 w 20"/>
                  <a:gd name="T3" fmla="*/ 22 h 22"/>
                  <a:gd name="T4" fmla="*/ 20 w 20"/>
                  <a:gd name="T5" fmla="*/ 0 h 22"/>
                  <a:gd name="T6" fmla="*/ 1 w 20"/>
                  <a:gd name="T7" fmla="*/ 0 h 22"/>
                  <a:gd name="T8" fmla="*/ 0 w 20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0" y="22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16"/>
                      <a:pt x="19" y="8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7"/>
                      <a:pt x="0" y="15"/>
                      <a:pt x="0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98"/>
              <p:cNvSpPr/>
              <p:nvPr/>
            </p:nvSpPr>
            <p:spPr bwMode="auto">
              <a:xfrm>
                <a:off x="3927" y="3880"/>
                <a:ext cx="47" cy="61"/>
              </a:xfrm>
              <a:custGeom>
                <a:avLst/>
                <a:gdLst>
                  <a:gd name="T0" fmla="*/ 4 w 17"/>
                  <a:gd name="T1" fmla="*/ 22 h 22"/>
                  <a:gd name="T2" fmla="*/ 17 w 17"/>
                  <a:gd name="T3" fmla="*/ 22 h 22"/>
                  <a:gd name="T4" fmla="*/ 11 w 17"/>
                  <a:gd name="T5" fmla="*/ 0 h 22"/>
                  <a:gd name="T6" fmla="*/ 0 w 17"/>
                  <a:gd name="T7" fmla="*/ 0 h 22"/>
                  <a:gd name="T8" fmla="*/ 4 w 17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4" y="22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14"/>
                      <a:pt x="15" y="7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4" y="14"/>
                      <a:pt x="4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99"/>
              <p:cNvSpPr/>
              <p:nvPr/>
            </p:nvSpPr>
            <p:spPr bwMode="auto">
              <a:xfrm>
                <a:off x="3872" y="3880"/>
                <a:ext cx="55" cy="61"/>
              </a:xfrm>
              <a:custGeom>
                <a:avLst/>
                <a:gdLst>
                  <a:gd name="T0" fmla="*/ 16 w 20"/>
                  <a:gd name="T1" fmla="*/ 0 h 22"/>
                  <a:gd name="T2" fmla="*/ 0 w 20"/>
                  <a:gd name="T3" fmla="*/ 0 h 22"/>
                  <a:gd name="T4" fmla="*/ 1 w 20"/>
                  <a:gd name="T5" fmla="*/ 22 h 22"/>
                  <a:gd name="T6" fmla="*/ 20 w 20"/>
                  <a:gd name="T7" fmla="*/ 22 h 22"/>
                  <a:gd name="T8" fmla="*/ 16 w 20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1" y="15"/>
                      <a:pt x="1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14"/>
                      <a:pt x="18" y="7"/>
                      <a:pt x="16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00"/>
              <p:cNvSpPr/>
              <p:nvPr/>
            </p:nvSpPr>
            <p:spPr bwMode="auto">
              <a:xfrm>
                <a:off x="3852" y="4027"/>
                <a:ext cx="59" cy="61"/>
              </a:xfrm>
              <a:custGeom>
                <a:avLst/>
                <a:gdLst>
                  <a:gd name="T0" fmla="*/ 6 w 21"/>
                  <a:gd name="T1" fmla="*/ 0 h 22"/>
                  <a:gd name="T2" fmla="*/ 0 w 21"/>
                  <a:gd name="T3" fmla="*/ 22 h 22"/>
                  <a:gd name="T4" fmla="*/ 21 w 21"/>
                  <a:gd name="T5" fmla="*/ 0 h 22"/>
                  <a:gd name="T6" fmla="*/ 6 w 21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6" y="0"/>
                    </a:moveTo>
                    <a:cubicBezTo>
                      <a:pt x="5" y="10"/>
                      <a:pt x="2" y="17"/>
                      <a:pt x="0" y="22"/>
                    </a:cubicBezTo>
                    <a:cubicBezTo>
                      <a:pt x="8" y="19"/>
                      <a:pt x="16" y="11"/>
                      <a:pt x="21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01"/>
              <p:cNvSpPr/>
              <p:nvPr/>
            </p:nvSpPr>
            <p:spPr bwMode="auto">
              <a:xfrm>
                <a:off x="3886" y="4027"/>
                <a:ext cx="63" cy="52"/>
              </a:xfrm>
              <a:custGeom>
                <a:avLst/>
                <a:gdLst>
                  <a:gd name="T0" fmla="*/ 0 w 23"/>
                  <a:gd name="T1" fmla="*/ 19 h 19"/>
                  <a:gd name="T2" fmla="*/ 23 w 23"/>
                  <a:gd name="T3" fmla="*/ 0 h 19"/>
                  <a:gd name="T4" fmla="*/ 13 w 23"/>
                  <a:gd name="T5" fmla="*/ 0 h 19"/>
                  <a:gd name="T6" fmla="*/ 0 w 23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0" y="19"/>
                    </a:moveTo>
                    <a:cubicBezTo>
                      <a:pt x="10" y="15"/>
                      <a:pt x="18" y="9"/>
                      <a:pt x="2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8"/>
                      <a:pt x="6" y="15"/>
                      <a:pt x="0" y="1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02"/>
              <p:cNvSpPr/>
              <p:nvPr/>
            </p:nvSpPr>
            <p:spPr bwMode="auto">
              <a:xfrm>
                <a:off x="3805" y="4027"/>
                <a:ext cx="53" cy="64"/>
              </a:xfrm>
              <a:custGeom>
                <a:avLst/>
                <a:gdLst>
                  <a:gd name="T0" fmla="*/ 0 w 19"/>
                  <a:gd name="T1" fmla="*/ 0 h 23"/>
                  <a:gd name="T2" fmla="*/ 10 w 19"/>
                  <a:gd name="T3" fmla="*/ 23 h 23"/>
                  <a:gd name="T4" fmla="*/ 19 w 19"/>
                  <a:gd name="T5" fmla="*/ 0 h 23"/>
                  <a:gd name="T6" fmla="*/ 0 w 19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3" y="15"/>
                      <a:pt x="7" y="23"/>
                      <a:pt x="10" y="23"/>
                    </a:cubicBezTo>
                    <a:cubicBezTo>
                      <a:pt x="13" y="23"/>
                      <a:pt x="16" y="15"/>
                      <a:pt x="1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03"/>
              <p:cNvSpPr/>
              <p:nvPr/>
            </p:nvSpPr>
            <p:spPr bwMode="auto">
              <a:xfrm>
                <a:off x="3927" y="3955"/>
                <a:ext cx="47" cy="61"/>
              </a:xfrm>
              <a:custGeom>
                <a:avLst/>
                <a:gdLst>
                  <a:gd name="T0" fmla="*/ 0 w 17"/>
                  <a:gd name="T1" fmla="*/ 22 h 22"/>
                  <a:gd name="T2" fmla="*/ 11 w 17"/>
                  <a:gd name="T3" fmla="*/ 22 h 22"/>
                  <a:gd name="T4" fmla="*/ 17 w 17"/>
                  <a:gd name="T5" fmla="*/ 0 h 22"/>
                  <a:gd name="T6" fmla="*/ 4 w 17"/>
                  <a:gd name="T7" fmla="*/ 0 h 22"/>
                  <a:gd name="T8" fmla="*/ 0 w 17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0" y="22"/>
                    </a:moveTo>
                    <a:cubicBezTo>
                      <a:pt x="11" y="22"/>
                      <a:pt x="11" y="22"/>
                      <a:pt x="11" y="22"/>
                    </a:cubicBezTo>
                    <a:cubicBezTo>
                      <a:pt x="15" y="16"/>
                      <a:pt x="17" y="8"/>
                      <a:pt x="1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8"/>
                      <a:pt x="2" y="15"/>
                      <a:pt x="0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04"/>
              <p:cNvSpPr/>
              <p:nvPr/>
            </p:nvSpPr>
            <p:spPr bwMode="auto">
              <a:xfrm>
                <a:off x="3753" y="4027"/>
                <a:ext cx="61" cy="61"/>
              </a:xfrm>
              <a:custGeom>
                <a:avLst/>
                <a:gdLst>
                  <a:gd name="T0" fmla="*/ 0 w 22"/>
                  <a:gd name="T1" fmla="*/ 0 h 22"/>
                  <a:gd name="T2" fmla="*/ 22 w 22"/>
                  <a:gd name="T3" fmla="*/ 22 h 22"/>
                  <a:gd name="T4" fmla="*/ 15 w 22"/>
                  <a:gd name="T5" fmla="*/ 0 h 22"/>
                  <a:gd name="T6" fmla="*/ 0 w 22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5" y="11"/>
                      <a:pt x="13" y="19"/>
                      <a:pt x="22" y="22"/>
                    </a:cubicBezTo>
                    <a:cubicBezTo>
                      <a:pt x="19" y="17"/>
                      <a:pt x="17" y="10"/>
                      <a:pt x="1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05"/>
              <p:cNvSpPr/>
              <p:nvPr/>
            </p:nvSpPr>
            <p:spPr bwMode="auto">
              <a:xfrm>
                <a:off x="3714" y="4027"/>
                <a:ext cx="64" cy="52"/>
              </a:xfrm>
              <a:custGeom>
                <a:avLst/>
                <a:gdLst>
                  <a:gd name="T0" fmla="*/ 10 w 23"/>
                  <a:gd name="T1" fmla="*/ 0 h 19"/>
                  <a:gd name="T2" fmla="*/ 0 w 23"/>
                  <a:gd name="T3" fmla="*/ 0 h 19"/>
                  <a:gd name="T4" fmla="*/ 23 w 23"/>
                  <a:gd name="T5" fmla="*/ 19 h 19"/>
                  <a:gd name="T6" fmla="*/ 10 w 2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9"/>
                      <a:pt x="14" y="15"/>
                      <a:pt x="23" y="19"/>
                    </a:cubicBezTo>
                    <a:cubicBezTo>
                      <a:pt x="18" y="15"/>
                      <a:pt x="13" y="8"/>
                      <a:pt x="10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06"/>
              <p:cNvSpPr/>
              <p:nvPr/>
            </p:nvSpPr>
            <p:spPr bwMode="auto">
              <a:xfrm>
                <a:off x="3739" y="3955"/>
                <a:ext cx="55" cy="61"/>
              </a:xfrm>
              <a:custGeom>
                <a:avLst/>
                <a:gdLst>
                  <a:gd name="T0" fmla="*/ 0 w 20"/>
                  <a:gd name="T1" fmla="*/ 0 h 22"/>
                  <a:gd name="T2" fmla="*/ 4 w 20"/>
                  <a:gd name="T3" fmla="*/ 22 h 22"/>
                  <a:gd name="T4" fmla="*/ 20 w 20"/>
                  <a:gd name="T5" fmla="*/ 22 h 22"/>
                  <a:gd name="T6" fmla="*/ 18 w 20"/>
                  <a:gd name="T7" fmla="*/ 0 h 22"/>
                  <a:gd name="T8" fmla="*/ 0 w 20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0" y="0"/>
                    </a:moveTo>
                    <a:cubicBezTo>
                      <a:pt x="0" y="8"/>
                      <a:pt x="1" y="16"/>
                      <a:pt x="4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15"/>
                      <a:pt x="18" y="7"/>
                      <a:pt x="1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07"/>
              <p:cNvSpPr/>
              <p:nvPr/>
            </p:nvSpPr>
            <p:spPr bwMode="auto">
              <a:xfrm>
                <a:off x="3714" y="3816"/>
                <a:ext cx="64" cy="53"/>
              </a:xfrm>
              <a:custGeom>
                <a:avLst/>
                <a:gdLst>
                  <a:gd name="T0" fmla="*/ 23 w 23"/>
                  <a:gd name="T1" fmla="*/ 0 h 19"/>
                  <a:gd name="T2" fmla="*/ 0 w 23"/>
                  <a:gd name="T3" fmla="*/ 19 h 19"/>
                  <a:gd name="T4" fmla="*/ 10 w 23"/>
                  <a:gd name="T5" fmla="*/ 19 h 19"/>
                  <a:gd name="T6" fmla="*/ 23 w 2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cubicBezTo>
                      <a:pt x="14" y="4"/>
                      <a:pt x="6" y="10"/>
                      <a:pt x="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3" y="11"/>
                      <a:pt x="18" y="5"/>
                      <a:pt x="2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08"/>
              <p:cNvSpPr/>
              <p:nvPr/>
            </p:nvSpPr>
            <p:spPr bwMode="auto">
              <a:xfrm>
                <a:off x="3689" y="3880"/>
                <a:ext cx="47" cy="61"/>
              </a:xfrm>
              <a:custGeom>
                <a:avLst/>
                <a:gdLst>
                  <a:gd name="T0" fmla="*/ 17 w 17"/>
                  <a:gd name="T1" fmla="*/ 0 h 22"/>
                  <a:gd name="T2" fmla="*/ 6 w 17"/>
                  <a:gd name="T3" fmla="*/ 0 h 22"/>
                  <a:gd name="T4" fmla="*/ 0 w 17"/>
                  <a:gd name="T5" fmla="*/ 22 h 22"/>
                  <a:gd name="T6" fmla="*/ 13 w 17"/>
                  <a:gd name="T7" fmla="*/ 22 h 22"/>
                  <a:gd name="T8" fmla="*/ 17 w 17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7"/>
                      <a:pt x="0" y="14"/>
                      <a:pt x="0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14"/>
                      <a:pt x="15" y="7"/>
                      <a:pt x="17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09"/>
              <p:cNvSpPr/>
              <p:nvPr/>
            </p:nvSpPr>
            <p:spPr bwMode="auto">
              <a:xfrm>
                <a:off x="3689" y="3955"/>
                <a:ext cx="47" cy="61"/>
              </a:xfrm>
              <a:custGeom>
                <a:avLst/>
                <a:gdLst>
                  <a:gd name="T0" fmla="*/ 13 w 17"/>
                  <a:gd name="T1" fmla="*/ 0 h 22"/>
                  <a:gd name="T2" fmla="*/ 0 w 17"/>
                  <a:gd name="T3" fmla="*/ 0 h 22"/>
                  <a:gd name="T4" fmla="*/ 6 w 17"/>
                  <a:gd name="T5" fmla="*/ 22 h 22"/>
                  <a:gd name="T6" fmla="*/ 17 w 17"/>
                  <a:gd name="T7" fmla="*/ 22 h 22"/>
                  <a:gd name="T8" fmla="*/ 13 w 17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3" y="16"/>
                      <a:pt x="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5" y="15"/>
                      <a:pt x="14" y="8"/>
                      <a:pt x="1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10"/>
              <p:cNvSpPr>
                <a:spLocks noEditPoints="1"/>
              </p:cNvSpPr>
              <p:nvPr/>
            </p:nvSpPr>
            <p:spPr bwMode="auto">
              <a:xfrm>
                <a:off x="3670" y="3789"/>
                <a:ext cx="324" cy="324"/>
              </a:xfrm>
              <a:custGeom>
                <a:avLst/>
                <a:gdLst>
                  <a:gd name="T0" fmla="*/ 59 w 117"/>
                  <a:gd name="T1" fmla="*/ 0 h 117"/>
                  <a:gd name="T2" fmla="*/ 0 w 117"/>
                  <a:gd name="T3" fmla="*/ 58 h 117"/>
                  <a:gd name="T4" fmla="*/ 59 w 117"/>
                  <a:gd name="T5" fmla="*/ 117 h 117"/>
                  <a:gd name="T6" fmla="*/ 117 w 117"/>
                  <a:gd name="T7" fmla="*/ 58 h 117"/>
                  <a:gd name="T8" fmla="*/ 59 w 117"/>
                  <a:gd name="T9" fmla="*/ 0 h 117"/>
                  <a:gd name="T10" fmla="*/ 59 w 117"/>
                  <a:gd name="T11" fmla="*/ 114 h 117"/>
                  <a:gd name="T12" fmla="*/ 3 w 117"/>
                  <a:gd name="T13" fmla="*/ 58 h 117"/>
                  <a:gd name="T14" fmla="*/ 59 w 117"/>
                  <a:gd name="T15" fmla="*/ 3 h 117"/>
                  <a:gd name="T16" fmla="*/ 114 w 117"/>
                  <a:gd name="T17" fmla="*/ 58 h 117"/>
                  <a:gd name="T18" fmla="*/ 59 w 117"/>
                  <a:gd name="T19" fmla="*/ 11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117">
                    <a:moveTo>
                      <a:pt x="59" y="0"/>
                    </a:moveTo>
                    <a:cubicBezTo>
                      <a:pt x="26" y="0"/>
                      <a:pt x="0" y="26"/>
                      <a:pt x="0" y="58"/>
                    </a:cubicBezTo>
                    <a:cubicBezTo>
                      <a:pt x="0" y="91"/>
                      <a:pt x="26" y="117"/>
                      <a:pt x="59" y="117"/>
                    </a:cubicBezTo>
                    <a:cubicBezTo>
                      <a:pt x="91" y="117"/>
                      <a:pt x="117" y="91"/>
                      <a:pt x="117" y="58"/>
                    </a:cubicBezTo>
                    <a:cubicBezTo>
                      <a:pt x="117" y="26"/>
                      <a:pt x="91" y="0"/>
                      <a:pt x="59" y="0"/>
                    </a:cubicBezTo>
                    <a:close/>
                    <a:moveTo>
                      <a:pt x="59" y="114"/>
                    </a:moveTo>
                    <a:cubicBezTo>
                      <a:pt x="28" y="114"/>
                      <a:pt x="3" y="89"/>
                      <a:pt x="3" y="58"/>
                    </a:cubicBezTo>
                    <a:cubicBezTo>
                      <a:pt x="3" y="28"/>
                      <a:pt x="28" y="3"/>
                      <a:pt x="59" y="3"/>
                    </a:cubicBezTo>
                    <a:cubicBezTo>
                      <a:pt x="89" y="3"/>
                      <a:pt x="114" y="28"/>
                      <a:pt x="114" y="58"/>
                    </a:cubicBezTo>
                    <a:cubicBezTo>
                      <a:pt x="114" y="89"/>
                      <a:pt x="89" y="114"/>
                      <a:pt x="59" y="11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11"/>
              <p:cNvSpPr/>
              <p:nvPr/>
            </p:nvSpPr>
            <p:spPr bwMode="auto">
              <a:xfrm>
                <a:off x="3686" y="3689"/>
                <a:ext cx="285" cy="61"/>
              </a:xfrm>
              <a:custGeom>
                <a:avLst/>
                <a:gdLst>
                  <a:gd name="T0" fmla="*/ 52 w 103"/>
                  <a:gd name="T1" fmla="*/ 7 h 22"/>
                  <a:gd name="T2" fmla="*/ 100 w 103"/>
                  <a:gd name="T3" fmla="*/ 22 h 22"/>
                  <a:gd name="T4" fmla="*/ 103 w 103"/>
                  <a:gd name="T5" fmla="*/ 15 h 22"/>
                  <a:gd name="T6" fmla="*/ 52 w 103"/>
                  <a:gd name="T7" fmla="*/ 0 h 22"/>
                  <a:gd name="T8" fmla="*/ 0 w 103"/>
                  <a:gd name="T9" fmla="*/ 16 h 22"/>
                  <a:gd name="T10" fmla="*/ 3 w 103"/>
                  <a:gd name="T11" fmla="*/ 22 h 22"/>
                  <a:gd name="T12" fmla="*/ 52 w 103"/>
                  <a:gd name="T1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3" h="22">
                    <a:moveTo>
                      <a:pt x="52" y="7"/>
                    </a:moveTo>
                    <a:cubicBezTo>
                      <a:pt x="70" y="7"/>
                      <a:pt x="86" y="12"/>
                      <a:pt x="100" y="22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88" y="5"/>
                      <a:pt x="71" y="0"/>
                      <a:pt x="52" y="0"/>
                    </a:cubicBezTo>
                    <a:cubicBezTo>
                      <a:pt x="32" y="0"/>
                      <a:pt x="15" y="6"/>
                      <a:pt x="0" y="16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7" y="13"/>
                      <a:pt x="34" y="7"/>
                      <a:pt x="52" y="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12"/>
              <p:cNvSpPr/>
              <p:nvPr/>
            </p:nvSpPr>
            <p:spPr bwMode="auto">
              <a:xfrm>
                <a:off x="3711" y="3744"/>
                <a:ext cx="236" cy="56"/>
              </a:xfrm>
              <a:custGeom>
                <a:avLst/>
                <a:gdLst>
                  <a:gd name="T0" fmla="*/ 0 w 85"/>
                  <a:gd name="T1" fmla="*/ 14 h 20"/>
                  <a:gd name="T2" fmla="*/ 4 w 85"/>
                  <a:gd name="T3" fmla="*/ 20 h 20"/>
                  <a:gd name="T4" fmla="*/ 43 w 85"/>
                  <a:gd name="T5" fmla="*/ 7 h 20"/>
                  <a:gd name="T6" fmla="*/ 81 w 85"/>
                  <a:gd name="T7" fmla="*/ 20 h 20"/>
                  <a:gd name="T8" fmla="*/ 85 w 85"/>
                  <a:gd name="T9" fmla="*/ 13 h 20"/>
                  <a:gd name="T10" fmla="*/ 43 w 85"/>
                  <a:gd name="T11" fmla="*/ 0 h 20"/>
                  <a:gd name="T12" fmla="*/ 0 w 85"/>
                  <a:gd name="T1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" h="20">
                    <a:moveTo>
                      <a:pt x="0" y="14"/>
                    </a:moveTo>
                    <a:cubicBezTo>
                      <a:pt x="4" y="20"/>
                      <a:pt x="4" y="20"/>
                      <a:pt x="4" y="20"/>
                    </a:cubicBezTo>
                    <a:cubicBezTo>
                      <a:pt x="15" y="12"/>
                      <a:pt x="28" y="7"/>
                      <a:pt x="43" y="7"/>
                    </a:cubicBezTo>
                    <a:cubicBezTo>
                      <a:pt x="57" y="7"/>
                      <a:pt x="70" y="12"/>
                      <a:pt x="81" y="20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73" y="5"/>
                      <a:pt x="58" y="0"/>
                      <a:pt x="43" y="0"/>
                    </a:cubicBezTo>
                    <a:cubicBezTo>
                      <a:pt x="27" y="0"/>
                      <a:pt x="12" y="5"/>
                      <a:pt x="0" y="1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13"/>
              <p:cNvSpPr/>
              <p:nvPr/>
            </p:nvSpPr>
            <p:spPr bwMode="auto">
              <a:xfrm>
                <a:off x="2684" y="4068"/>
                <a:ext cx="477" cy="42"/>
              </a:xfrm>
              <a:custGeom>
                <a:avLst/>
                <a:gdLst>
                  <a:gd name="T0" fmla="*/ 0 w 172"/>
                  <a:gd name="T1" fmla="*/ 0 h 15"/>
                  <a:gd name="T2" fmla="*/ 0 w 172"/>
                  <a:gd name="T3" fmla="*/ 6 h 15"/>
                  <a:gd name="T4" fmla="*/ 9 w 172"/>
                  <a:gd name="T5" fmla="*/ 15 h 15"/>
                  <a:gd name="T6" fmla="*/ 163 w 172"/>
                  <a:gd name="T7" fmla="*/ 15 h 15"/>
                  <a:gd name="T8" fmla="*/ 172 w 172"/>
                  <a:gd name="T9" fmla="*/ 6 h 15"/>
                  <a:gd name="T10" fmla="*/ 172 w 172"/>
                  <a:gd name="T11" fmla="*/ 0 h 15"/>
                  <a:gd name="T12" fmla="*/ 0 w 172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2" h="15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1"/>
                      <a:pt x="4" y="15"/>
                      <a:pt x="9" y="15"/>
                    </a:cubicBezTo>
                    <a:cubicBezTo>
                      <a:pt x="163" y="15"/>
                      <a:pt x="163" y="15"/>
                      <a:pt x="163" y="15"/>
                    </a:cubicBezTo>
                    <a:cubicBezTo>
                      <a:pt x="168" y="15"/>
                      <a:pt x="172" y="11"/>
                      <a:pt x="172" y="6"/>
                    </a:cubicBezTo>
                    <a:cubicBezTo>
                      <a:pt x="172" y="0"/>
                      <a:pt x="172" y="0"/>
                      <a:pt x="17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14"/>
              <p:cNvSpPr/>
              <p:nvPr/>
            </p:nvSpPr>
            <p:spPr bwMode="auto">
              <a:xfrm>
                <a:off x="2859" y="3850"/>
                <a:ext cx="39" cy="44"/>
              </a:xfrm>
              <a:custGeom>
                <a:avLst/>
                <a:gdLst>
                  <a:gd name="T0" fmla="*/ 14 w 14"/>
                  <a:gd name="T1" fmla="*/ 0 h 16"/>
                  <a:gd name="T2" fmla="*/ 3 w 14"/>
                  <a:gd name="T3" fmla="*/ 0 h 16"/>
                  <a:gd name="T4" fmla="*/ 0 w 14"/>
                  <a:gd name="T5" fmla="*/ 16 h 16"/>
                  <a:gd name="T6" fmla="*/ 13 w 14"/>
                  <a:gd name="T7" fmla="*/ 16 h 16"/>
                  <a:gd name="T8" fmla="*/ 14 w 14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5"/>
                      <a:pt x="0" y="10"/>
                      <a:pt x="0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0"/>
                      <a:pt x="13" y="5"/>
                      <a:pt x="14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15"/>
              <p:cNvSpPr/>
              <p:nvPr/>
            </p:nvSpPr>
            <p:spPr bwMode="auto">
              <a:xfrm>
                <a:off x="2903" y="3899"/>
                <a:ext cx="42" cy="45"/>
              </a:xfrm>
              <a:custGeom>
                <a:avLst/>
                <a:gdLst>
                  <a:gd name="T0" fmla="*/ 1 w 15"/>
                  <a:gd name="T1" fmla="*/ 16 h 16"/>
                  <a:gd name="T2" fmla="*/ 14 w 15"/>
                  <a:gd name="T3" fmla="*/ 16 h 16"/>
                  <a:gd name="T4" fmla="*/ 15 w 15"/>
                  <a:gd name="T5" fmla="*/ 0 h 16"/>
                  <a:gd name="T6" fmla="*/ 0 w 15"/>
                  <a:gd name="T7" fmla="*/ 0 h 16"/>
                  <a:gd name="T8" fmla="*/ 1 w 15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" y="16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1"/>
                      <a:pt x="15" y="6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0" y="11"/>
                      <a:pt x="1" y="1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16"/>
              <p:cNvSpPr/>
              <p:nvPr/>
            </p:nvSpPr>
            <p:spPr bwMode="auto">
              <a:xfrm>
                <a:off x="2936" y="3802"/>
                <a:ext cx="42" cy="39"/>
              </a:xfrm>
              <a:custGeom>
                <a:avLst/>
                <a:gdLst>
                  <a:gd name="T0" fmla="*/ 15 w 15"/>
                  <a:gd name="T1" fmla="*/ 14 h 14"/>
                  <a:gd name="T2" fmla="*/ 0 w 15"/>
                  <a:gd name="T3" fmla="*/ 0 h 14"/>
                  <a:gd name="T4" fmla="*/ 5 w 15"/>
                  <a:gd name="T5" fmla="*/ 14 h 14"/>
                  <a:gd name="T6" fmla="*/ 15 w 15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15" y="14"/>
                    </a:moveTo>
                    <a:cubicBezTo>
                      <a:pt x="11" y="7"/>
                      <a:pt x="6" y="1"/>
                      <a:pt x="0" y="0"/>
                    </a:cubicBezTo>
                    <a:cubicBezTo>
                      <a:pt x="2" y="3"/>
                      <a:pt x="4" y="8"/>
                      <a:pt x="5" y="14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17"/>
              <p:cNvSpPr/>
              <p:nvPr/>
            </p:nvSpPr>
            <p:spPr bwMode="auto">
              <a:xfrm>
                <a:off x="2870" y="3802"/>
                <a:ext cx="41" cy="39"/>
              </a:xfrm>
              <a:custGeom>
                <a:avLst/>
                <a:gdLst>
                  <a:gd name="T0" fmla="*/ 10 w 15"/>
                  <a:gd name="T1" fmla="*/ 14 h 14"/>
                  <a:gd name="T2" fmla="*/ 15 w 15"/>
                  <a:gd name="T3" fmla="*/ 0 h 14"/>
                  <a:gd name="T4" fmla="*/ 0 w 15"/>
                  <a:gd name="T5" fmla="*/ 14 h 14"/>
                  <a:gd name="T6" fmla="*/ 10 w 15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10" y="14"/>
                    </a:moveTo>
                    <a:cubicBezTo>
                      <a:pt x="11" y="8"/>
                      <a:pt x="13" y="3"/>
                      <a:pt x="15" y="0"/>
                    </a:cubicBezTo>
                    <a:cubicBezTo>
                      <a:pt x="9" y="1"/>
                      <a:pt x="4" y="7"/>
                      <a:pt x="0" y="14"/>
                    </a:cubicBez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18"/>
              <p:cNvSpPr/>
              <p:nvPr/>
            </p:nvSpPr>
            <p:spPr bwMode="auto">
              <a:xfrm>
                <a:off x="2906" y="3800"/>
                <a:ext cx="36" cy="41"/>
              </a:xfrm>
              <a:custGeom>
                <a:avLst/>
                <a:gdLst>
                  <a:gd name="T0" fmla="*/ 13 w 13"/>
                  <a:gd name="T1" fmla="*/ 15 h 15"/>
                  <a:gd name="T2" fmla="*/ 6 w 13"/>
                  <a:gd name="T3" fmla="*/ 0 h 15"/>
                  <a:gd name="T4" fmla="*/ 0 w 13"/>
                  <a:gd name="T5" fmla="*/ 15 h 15"/>
                  <a:gd name="T6" fmla="*/ 13 w 1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13" y="15"/>
                    </a:moveTo>
                    <a:cubicBezTo>
                      <a:pt x="11" y="6"/>
                      <a:pt x="8" y="0"/>
                      <a:pt x="6" y="0"/>
                    </a:cubicBezTo>
                    <a:cubicBezTo>
                      <a:pt x="4" y="0"/>
                      <a:pt x="2" y="6"/>
                      <a:pt x="0" y="15"/>
                    </a:cubicBezTo>
                    <a:lnTo>
                      <a:pt x="13" y="1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19"/>
              <p:cNvSpPr/>
              <p:nvPr/>
            </p:nvSpPr>
            <p:spPr bwMode="auto">
              <a:xfrm>
                <a:off x="2903" y="3850"/>
                <a:ext cx="42" cy="44"/>
              </a:xfrm>
              <a:custGeom>
                <a:avLst/>
                <a:gdLst>
                  <a:gd name="T0" fmla="*/ 14 w 15"/>
                  <a:gd name="T1" fmla="*/ 0 h 16"/>
                  <a:gd name="T2" fmla="*/ 1 w 15"/>
                  <a:gd name="T3" fmla="*/ 0 h 16"/>
                  <a:gd name="T4" fmla="*/ 0 w 15"/>
                  <a:gd name="T5" fmla="*/ 16 h 16"/>
                  <a:gd name="T6" fmla="*/ 15 w 15"/>
                  <a:gd name="T7" fmla="*/ 16 h 16"/>
                  <a:gd name="T8" fmla="*/ 14 w 1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4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0" y="10"/>
                      <a:pt x="0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0"/>
                      <a:pt x="15" y="5"/>
                      <a:pt x="14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20"/>
              <p:cNvSpPr/>
              <p:nvPr/>
            </p:nvSpPr>
            <p:spPr bwMode="auto">
              <a:xfrm>
                <a:off x="2961" y="3808"/>
                <a:ext cx="42" cy="33"/>
              </a:xfrm>
              <a:custGeom>
                <a:avLst/>
                <a:gdLst>
                  <a:gd name="T0" fmla="*/ 15 w 15"/>
                  <a:gd name="T1" fmla="*/ 12 h 12"/>
                  <a:gd name="T2" fmla="*/ 0 w 15"/>
                  <a:gd name="T3" fmla="*/ 0 h 12"/>
                  <a:gd name="T4" fmla="*/ 9 w 15"/>
                  <a:gd name="T5" fmla="*/ 12 h 12"/>
                  <a:gd name="T6" fmla="*/ 15 w 15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5" y="12"/>
                    </a:moveTo>
                    <a:cubicBezTo>
                      <a:pt x="12" y="7"/>
                      <a:pt x="6" y="2"/>
                      <a:pt x="0" y="0"/>
                    </a:cubicBezTo>
                    <a:cubicBezTo>
                      <a:pt x="3" y="3"/>
                      <a:pt x="6" y="7"/>
                      <a:pt x="9" y="12"/>
                    </a:cubicBezTo>
                    <a:lnTo>
                      <a:pt x="15" y="1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21"/>
              <p:cNvSpPr/>
              <p:nvPr/>
            </p:nvSpPr>
            <p:spPr bwMode="auto">
              <a:xfrm>
                <a:off x="2950" y="3899"/>
                <a:ext cx="39" cy="45"/>
              </a:xfrm>
              <a:custGeom>
                <a:avLst/>
                <a:gdLst>
                  <a:gd name="T0" fmla="*/ 11 w 14"/>
                  <a:gd name="T1" fmla="*/ 16 h 16"/>
                  <a:gd name="T2" fmla="*/ 14 w 14"/>
                  <a:gd name="T3" fmla="*/ 0 h 16"/>
                  <a:gd name="T4" fmla="*/ 1 w 14"/>
                  <a:gd name="T5" fmla="*/ 0 h 16"/>
                  <a:gd name="T6" fmla="*/ 0 w 14"/>
                  <a:gd name="T7" fmla="*/ 16 h 16"/>
                  <a:gd name="T8" fmla="*/ 11 w 1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1" y="16"/>
                    </a:moveTo>
                    <a:cubicBezTo>
                      <a:pt x="12" y="11"/>
                      <a:pt x="13" y="6"/>
                      <a:pt x="1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6"/>
                      <a:pt x="1" y="11"/>
                      <a:pt x="0" y="16"/>
                    </a:cubicBez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22"/>
              <p:cNvSpPr/>
              <p:nvPr/>
            </p:nvSpPr>
            <p:spPr bwMode="auto">
              <a:xfrm>
                <a:off x="2989" y="3850"/>
                <a:ext cx="30" cy="44"/>
              </a:xfrm>
              <a:custGeom>
                <a:avLst/>
                <a:gdLst>
                  <a:gd name="T0" fmla="*/ 2 w 11"/>
                  <a:gd name="T1" fmla="*/ 16 h 16"/>
                  <a:gd name="T2" fmla="*/ 11 w 11"/>
                  <a:gd name="T3" fmla="*/ 16 h 16"/>
                  <a:gd name="T4" fmla="*/ 7 w 11"/>
                  <a:gd name="T5" fmla="*/ 0 h 16"/>
                  <a:gd name="T6" fmla="*/ 0 w 11"/>
                  <a:gd name="T7" fmla="*/ 0 h 16"/>
                  <a:gd name="T8" fmla="*/ 2 w 11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2" y="16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0"/>
                      <a:pt x="10" y="5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2" y="10"/>
                      <a:pt x="2" y="1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23"/>
              <p:cNvSpPr/>
              <p:nvPr/>
            </p:nvSpPr>
            <p:spPr bwMode="auto">
              <a:xfrm>
                <a:off x="2950" y="3850"/>
                <a:ext cx="39" cy="44"/>
              </a:xfrm>
              <a:custGeom>
                <a:avLst/>
                <a:gdLst>
                  <a:gd name="T0" fmla="*/ 14 w 14"/>
                  <a:gd name="T1" fmla="*/ 16 h 16"/>
                  <a:gd name="T2" fmla="*/ 11 w 14"/>
                  <a:gd name="T3" fmla="*/ 0 h 16"/>
                  <a:gd name="T4" fmla="*/ 0 w 14"/>
                  <a:gd name="T5" fmla="*/ 0 h 16"/>
                  <a:gd name="T6" fmla="*/ 1 w 14"/>
                  <a:gd name="T7" fmla="*/ 16 h 16"/>
                  <a:gd name="T8" fmla="*/ 14 w 1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16"/>
                    </a:moveTo>
                    <a:cubicBezTo>
                      <a:pt x="13" y="10"/>
                      <a:pt x="12" y="5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1" y="10"/>
                      <a:pt x="1" y="16"/>
                    </a:cubicBezTo>
                    <a:lnTo>
                      <a:pt x="14" y="1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24"/>
              <p:cNvSpPr/>
              <p:nvPr/>
            </p:nvSpPr>
            <p:spPr bwMode="auto">
              <a:xfrm>
                <a:off x="2936" y="3952"/>
                <a:ext cx="42" cy="39"/>
              </a:xfrm>
              <a:custGeom>
                <a:avLst/>
                <a:gdLst>
                  <a:gd name="T0" fmla="*/ 5 w 15"/>
                  <a:gd name="T1" fmla="*/ 0 h 14"/>
                  <a:gd name="T2" fmla="*/ 0 w 15"/>
                  <a:gd name="T3" fmla="*/ 14 h 14"/>
                  <a:gd name="T4" fmla="*/ 15 w 15"/>
                  <a:gd name="T5" fmla="*/ 0 h 14"/>
                  <a:gd name="T6" fmla="*/ 5 w 15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5" y="0"/>
                    </a:moveTo>
                    <a:cubicBezTo>
                      <a:pt x="4" y="6"/>
                      <a:pt x="2" y="11"/>
                      <a:pt x="0" y="14"/>
                    </a:cubicBezTo>
                    <a:cubicBezTo>
                      <a:pt x="6" y="12"/>
                      <a:pt x="11" y="7"/>
                      <a:pt x="15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25"/>
              <p:cNvSpPr/>
              <p:nvPr/>
            </p:nvSpPr>
            <p:spPr bwMode="auto">
              <a:xfrm>
                <a:off x="2961" y="3952"/>
                <a:ext cx="42" cy="33"/>
              </a:xfrm>
              <a:custGeom>
                <a:avLst/>
                <a:gdLst>
                  <a:gd name="T0" fmla="*/ 0 w 15"/>
                  <a:gd name="T1" fmla="*/ 12 h 12"/>
                  <a:gd name="T2" fmla="*/ 15 w 15"/>
                  <a:gd name="T3" fmla="*/ 0 h 12"/>
                  <a:gd name="T4" fmla="*/ 9 w 15"/>
                  <a:gd name="T5" fmla="*/ 0 h 12"/>
                  <a:gd name="T6" fmla="*/ 0 w 15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0" y="12"/>
                    </a:moveTo>
                    <a:cubicBezTo>
                      <a:pt x="6" y="10"/>
                      <a:pt x="12" y="5"/>
                      <a:pt x="15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5"/>
                      <a:pt x="3" y="9"/>
                      <a:pt x="0" y="1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26"/>
              <p:cNvSpPr/>
              <p:nvPr/>
            </p:nvSpPr>
            <p:spPr bwMode="auto">
              <a:xfrm>
                <a:off x="2906" y="3952"/>
                <a:ext cx="36" cy="42"/>
              </a:xfrm>
              <a:custGeom>
                <a:avLst/>
                <a:gdLst>
                  <a:gd name="T0" fmla="*/ 0 w 13"/>
                  <a:gd name="T1" fmla="*/ 0 h 15"/>
                  <a:gd name="T2" fmla="*/ 6 w 13"/>
                  <a:gd name="T3" fmla="*/ 15 h 15"/>
                  <a:gd name="T4" fmla="*/ 13 w 13"/>
                  <a:gd name="T5" fmla="*/ 0 h 15"/>
                  <a:gd name="T6" fmla="*/ 0 w 13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2" y="9"/>
                      <a:pt x="4" y="15"/>
                      <a:pt x="6" y="15"/>
                    </a:cubicBezTo>
                    <a:cubicBezTo>
                      <a:pt x="8" y="15"/>
                      <a:pt x="11" y="9"/>
                      <a:pt x="1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127"/>
              <p:cNvSpPr/>
              <p:nvPr/>
            </p:nvSpPr>
            <p:spPr bwMode="auto">
              <a:xfrm>
                <a:off x="2989" y="3899"/>
                <a:ext cx="30" cy="45"/>
              </a:xfrm>
              <a:custGeom>
                <a:avLst/>
                <a:gdLst>
                  <a:gd name="T0" fmla="*/ 0 w 11"/>
                  <a:gd name="T1" fmla="*/ 16 h 16"/>
                  <a:gd name="T2" fmla="*/ 7 w 11"/>
                  <a:gd name="T3" fmla="*/ 16 h 16"/>
                  <a:gd name="T4" fmla="*/ 11 w 11"/>
                  <a:gd name="T5" fmla="*/ 0 h 16"/>
                  <a:gd name="T6" fmla="*/ 2 w 11"/>
                  <a:gd name="T7" fmla="*/ 0 h 16"/>
                  <a:gd name="T8" fmla="*/ 0 w 11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10" y="11"/>
                      <a:pt x="11" y="6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1"/>
                      <a:pt x="0" y="1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128"/>
              <p:cNvSpPr/>
              <p:nvPr/>
            </p:nvSpPr>
            <p:spPr bwMode="auto">
              <a:xfrm>
                <a:off x="2870" y="3952"/>
                <a:ext cx="41" cy="39"/>
              </a:xfrm>
              <a:custGeom>
                <a:avLst/>
                <a:gdLst>
                  <a:gd name="T0" fmla="*/ 0 w 15"/>
                  <a:gd name="T1" fmla="*/ 0 h 14"/>
                  <a:gd name="T2" fmla="*/ 15 w 15"/>
                  <a:gd name="T3" fmla="*/ 14 h 14"/>
                  <a:gd name="T4" fmla="*/ 10 w 15"/>
                  <a:gd name="T5" fmla="*/ 0 h 14"/>
                  <a:gd name="T6" fmla="*/ 0 w 15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4" y="7"/>
                      <a:pt x="9" y="12"/>
                      <a:pt x="15" y="14"/>
                    </a:cubicBezTo>
                    <a:cubicBezTo>
                      <a:pt x="13" y="11"/>
                      <a:pt x="11" y="6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129"/>
              <p:cNvSpPr/>
              <p:nvPr/>
            </p:nvSpPr>
            <p:spPr bwMode="auto">
              <a:xfrm>
                <a:off x="2842" y="3952"/>
                <a:ext cx="45" cy="33"/>
              </a:xfrm>
              <a:custGeom>
                <a:avLst/>
                <a:gdLst>
                  <a:gd name="T0" fmla="*/ 0 w 16"/>
                  <a:gd name="T1" fmla="*/ 0 h 12"/>
                  <a:gd name="T2" fmla="*/ 16 w 16"/>
                  <a:gd name="T3" fmla="*/ 12 h 12"/>
                  <a:gd name="T4" fmla="*/ 7 w 16"/>
                  <a:gd name="T5" fmla="*/ 0 h 12"/>
                  <a:gd name="T6" fmla="*/ 0 w 16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0" y="0"/>
                    </a:moveTo>
                    <a:cubicBezTo>
                      <a:pt x="4" y="5"/>
                      <a:pt x="10" y="10"/>
                      <a:pt x="16" y="12"/>
                    </a:cubicBezTo>
                    <a:cubicBezTo>
                      <a:pt x="12" y="9"/>
                      <a:pt x="9" y="5"/>
                      <a:pt x="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130"/>
              <p:cNvSpPr/>
              <p:nvPr/>
            </p:nvSpPr>
            <p:spPr bwMode="auto">
              <a:xfrm>
                <a:off x="2859" y="3899"/>
                <a:ext cx="39" cy="45"/>
              </a:xfrm>
              <a:custGeom>
                <a:avLst/>
                <a:gdLst>
                  <a:gd name="T0" fmla="*/ 3 w 14"/>
                  <a:gd name="T1" fmla="*/ 16 h 16"/>
                  <a:gd name="T2" fmla="*/ 14 w 14"/>
                  <a:gd name="T3" fmla="*/ 16 h 16"/>
                  <a:gd name="T4" fmla="*/ 13 w 14"/>
                  <a:gd name="T5" fmla="*/ 0 h 16"/>
                  <a:gd name="T6" fmla="*/ 0 w 14"/>
                  <a:gd name="T7" fmla="*/ 0 h 16"/>
                  <a:gd name="T8" fmla="*/ 3 w 1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3" y="16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1"/>
                      <a:pt x="13" y="6"/>
                      <a:pt x="1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1" y="11"/>
                      <a:pt x="3" y="1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131"/>
              <p:cNvSpPr/>
              <p:nvPr/>
            </p:nvSpPr>
            <p:spPr bwMode="auto">
              <a:xfrm>
                <a:off x="2842" y="3808"/>
                <a:ext cx="45" cy="33"/>
              </a:xfrm>
              <a:custGeom>
                <a:avLst/>
                <a:gdLst>
                  <a:gd name="T0" fmla="*/ 16 w 16"/>
                  <a:gd name="T1" fmla="*/ 0 h 12"/>
                  <a:gd name="T2" fmla="*/ 0 w 16"/>
                  <a:gd name="T3" fmla="*/ 12 h 12"/>
                  <a:gd name="T4" fmla="*/ 7 w 16"/>
                  <a:gd name="T5" fmla="*/ 12 h 12"/>
                  <a:gd name="T6" fmla="*/ 16 w 16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10" y="2"/>
                      <a:pt x="4" y="7"/>
                      <a:pt x="0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7"/>
                      <a:pt x="12" y="3"/>
                      <a:pt x="16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32"/>
              <p:cNvSpPr/>
              <p:nvPr/>
            </p:nvSpPr>
            <p:spPr bwMode="auto">
              <a:xfrm>
                <a:off x="2826" y="3850"/>
                <a:ext cx="33" cy="44"/>
              </a:xfrm>
              <a:custGeom>
                <a:avLst/>
                <a:gdLst>
                  <a:gd name="T0" fmla="*/ 12 w 12"/>
                  <a:gd name="T1" fmla="*/ 0 h 16"/>
                  <a:gd name="T2" fmla="*/ 5 w 12"/>
                  <a:gd name="T3" fmla="*/ 0 h 16"/>
                  <a:gd name="T4" fmla="*/ 0 w 12"/>
                  <a:gd name="T5" fmla="*/ 16 h 16"/>
                  <a:gd name="T6" fmla="*/ 9 w 12"/>
                  <a:gd name="T7" fmla="*/ 16 h 16"/>
                  <a:gd name="T8" fmla="*/ 12 w 1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5"/>
                      <a:pt x="1" y="10"/>
                      <a:pt x="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0"/>
                      <a:pt x="11" y="5"/>
                      <a:pt x="12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33"/>
              <p:cNvSpPr/>
              <p:nvPr/>
            </p:nvSpPr>
            <p:spPr bwMode="auto">
              <a:xfrm>
                <a:off x="2826" y="3899"/>
                <a:ext cx="33" cy="45"/>
              </a:xfrm>
              <a:custGeom>
                <a:avLst/>
                <a:gdLst>
                  <a:gd name="T0" fmla="*/ 9 w 12"/>
                  <a:gd name="T1" fmla="*/ 0 h 16"/>
                  <a:gd name="T2" fmla="*/ 0 w 12"/>
                  <a:gd name="T3" fmla="*/ 0 h 16"/>
                  <a:gd name="T4" fmla="*/ 5 w 12"/>
                  <a:gd name="T5" fmla="*/ 16 h 16"/>
                  <a:gd name="T6" fmla="*/ 12 w 12"/>
                  <a:gd name="T7" fmla="*/ 16 h 16"/>
                  <a:gd name="T8" fmla="*/ 9 w 1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2" y="11"/>
                      <a:pt x="5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1"/>
                      <a:pt x="10" y="6"/>
                      <a:pt x="9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34"/>
              <p:cNvSpPr>
                <a:spLocks noEditPoints="1"/>
              </p:cNvSpPr>
              <p:nvPr/>
            </p:nvSpPr>
            <p:spPr bwMode="auto">
              <a:xfrm>
                <a:off x="2812" y="3789"/>
                <a:ext cx="221" cy="218"/>
              </a:xfrm>
              <a:custGeom>
                <a:avLst/>
                <a:gdLst>
                  <a:gd name="T0" fmla="*/ 40 w 80"/>
                  <a:gd name="T1" fmla="*/ 79 h 79"/>
                  <a:gd name="T2" fmla="*/ 80 w 80"/>
                  <a:gd name="T3" fmla="*/ 40 h 79"/>
                  <a:gd name="T4" fmla="*/ 40 w 80"/>
                  <a:gd name="T5" fmla="*/ 0 h 79"/>
                  <a:gd name="T6" fmla="*/ 0 w 80"/>
                  <a:gd name="T7" fmla="*/ 40 h 79"/>
                  <a:gd name="T8" fmla="*/ 40 w 80"/>
                  <a:gd name="T9" fmla="*/ 79 h 79"/>
                  <a:gd name="T10" fmla="*/ 40 w 80"/>
                  <a:gd name="T11" fmla="*/ 2 h 79"/>
                  <a:gd name="T12" fmla="*/ 78 w 80"/>
                  <a:gd name="T13" fmla="*/ 40 h 79"/>
                  <a:gd name="T14" fmla="*/ 40 w 80"/>
                  <a:gd name="T15" fmla="*/ 77 h 79"/>
                  <a:gd name="T16" fmla="*/ 3 w 80"/>
                  <a:gd name="T17" fmla="*/ 40 h 79"/>
                  <a:gd name="T18" fmla="*/ 40 w 80"/>
                  <a:gd name="T19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" h="79">
                    <a:moveTo>
                      <a:pt x="40" y="79"/>
                    </a:moveTo>
                    <a:cubicBezTo>
                      <a:pt x="62" y="79"/>
                      <a:pt x="80" y="62"/>
                      <a:pt x="80" y="40"/>
                    </a:cubicBezTo>
                    <a:cubicBezTo>
                      <a:pt x="80" y="18"/>
                      <a:pt x="62" y="0"/>
                      <a:pt x="40" y="0"/>
                    </a:cubicBezTo>
                    <a:cubicBezTo>
                      <a:pt x="18" y="0"/>
                      <a:pt x="0" y="18"/>
                      <a:pt x="0" y="40"/>
                    </a:cubicBezTo>
                    <a:cubicBezTo>
                      <a:pt x="0" y="62"/>
                      <a:pt x="18" y="79"/>
                      <a:pt x="40" y="79"/>
                    </a:cubicBezTo>
                    <a:close/>
                    <a:moveTo>
                      <a:pt x="40" y="2"/>
                    </a:moveTo>
                    <a:cubicBezTo>
                      <a:pt x="61" y="2"/>
                      <a:pt x="78" y="19"/>
                      <a:pt x="78" y="40"/>
                    </a:cubicBezTo>
                    <a:cubicBezTo>
                      <a:pt x="78" y="60"/>
                      <a:pt x="61" y="77"/>
                      <a:pt x="40" y="77"/>
                    </a:cubicBezTo>
                    <a:cubicBezTo>
                      <a:pt x="20" y="77"/>
                      <a:pt x="3" y="60"/>
                      <a:pt x="3" y="40"/>
                    </a:cubicBezTo>
                    <a:cubicBezTo>
                      <a:pt x="3" y="19"/>
                      <a:pt x="20" y="2"/>
                      <a:pt x="40" y="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35"/>
              <p:cNvSpPr/>
              <p:nvPr/>
            </p:nvSpPr>
            <p:spPr bwMode="auto">
              <a:xfrm>
                <a:off x="2823" y="3719"/>
                <a:ext cx="196" cy="42"/>
              </a:xfrm>
              <a:custGeom>
                <a:avLst/>
                <a:gdLst>
                  <a:gd name="T0" fmla="*/ 36 w 71"/>
                  <a:gd name="T1" fmla="*/ 5 h 15"/>
                  <a:gd name="T2" fmla="*/ 68 w 71"/>
                  <a:gd name="T3" fmla="*/ 15 h 15"/>
                  <a:gd name="T4" fmla="*/ 71 w 71"/>
                  <a:gd name="T5" fmla="*/ 11 h 15"/>
                  <a:gd name="T6" fmla="*/ 36 w 71"/>
                  <a:gd name="T7" fmla="*/ 0 h 15"/>
                  <a:gd name="T8" fmla="*/ 0 w 71"/>
                  <a:gd name="T9" fmla="*/ 11 h 15"/>
                  <a:gd name="T10" fmla="*/ 3 w 71"/>
                  <a:gd name="T11" fmla="*/ 15 h 15"/>
                  <a:gd name="T12" fmla="*/ 36 w 71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36" y="5"/>
                    </a:moveTo>
                    <a:cubicBezTo>
                      <a:pt x="48" y="5"/>
                      <a:pt x="59" y="9"/>
                      <a:pt x="68" y="15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1" y="4"/>
                      <a:pt x="49" y="0"/>
                      <a:pt x="36" y="0"/>
                    </a:cubicBezTo>
                    <a:cubicBezTo>
                      <a:pt x="23" y="0"/>
                      <a:pt x="11" y="4"/>
                      <a:pt x="0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2" y="9"/>
                      <a:pt x="24" y="5"/>
                      <a:pt x="36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36"/>
              <p:cNvSpPr/>
              <p:nvPr/>
            </p:nvSpPr>
            <p:spPr bwMode="auto">
              <a:xfrm>
                <a:off x="2732" y="3797"/>
                <a:ext cx="381" cy="258"/>
              </a:xfrm>
              <a:custGeom>
                <a:avLst/>
                <a:gdLst>
                  <a:gd name="T0" fmla="*/ 4 w 138"/>
                  <a:gd name="T1" fmla="*/ 93 h 93"/>
                  <a:gd name="T2" fmla="*/ 134 w 138"/>
                  <a:gd name="T3" fmla="*/ 93 h 93"/>
                  <a:gd name="T4" fmla="*/ 138 w 138"/>
                  <a:gd name="T5" fmla="*/ 88 h 93"/>
                  <a:gd name="T6" fmla="*/ 138 w 138"/>
                  <a:gd name="T7" fmla="*/ 5 h 93"/>
                  <a:gd name="T8" fmla="*/ 134 w 138"/>
                  <a:gd name="T9" fmla="*/ 0 h 93"/>
                  <a:gd name="T10" fmla="*/ 102 w 138"/>
                  <a:gd name="T11" fmla="*/ 0 h 93"/>
                  <a:gd name="T12" fmla="*/ 101 w 138"/>
                  <a:gd name="T13" fmla="*/ 2 h 93"/>
                  <a:gd name="T14" fmla="*/ 107 w 138"/>
                  <a:gd name="T15" fmla="*/ 9 h 93"/>
                  <a:gd name="T16" fmla="*/ 129 w 138"/>
                  <a:gd name="T17" fmla="*/ 9 h 93"/>
                  <a:gd name="T18" fmla="*/ 129 w 138"/>
                  <a:gd name="T19" fmla="*/ 84 h 93"/>
                  <a:gd name="T20" fmla="*/ 9 w 138"/>
                  <a:gd name="T21" fmla="*/ 84 h 93"/>
                  <a:gd name="T22" fmla="*/ 9 w 138"/>
                  <a:gd name="T23" fmla="*/ 9 h 93"/>
                  <a:gd name="T24" fmla="*/ 32 w 138"/>
                  <a:gd name="T25" fmla="*/ 9 h 93"/>
                  <a:gd name="T26" fmla="*/ 37 w 138"/>
                  <a:gd name="T27" fmla="*/ 3 h 93"/>
                  <a:gd name="T28" fmla="*/ 35 w 138"/>
                  <a:gd name="T29" fmla="*/ 0 h 93"/>
                  <a:gd name="T30" fmla="*/ 4 w 138"/>
                  <a:gd name="T31" fmla="*/ 0 h 93"/>
                  <a:gd name="T32" fmla="*/ 0 w 138"/>
                  <a:gd name="T33" fmla="*/ 5 h 93"/>
                  <a:gd name="T34" fmla="*/ 0 w 138"/>
                  <a:gd name="T35" fmla="*/ 88 h 93"/>
                  <a:gd name="T36" fmla="*/ 4 w 138"/>
                  <a:gd name="T37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8" h="93">
                    <a:moveTo>
                      <a:pt x="4" y="93"/>
                    </a:moveTo>
                    <a:cubicBezTo>
                      <a:pt x="134" y="93"/>
                      <a:pt x="134" y="93"/>
                      <a:pt x="134" y="93"/>
                    </a:cubicBezTo>
                    <a:cubicBezTo>
                      <a:pt x="136" y="93"/>
                      <a:pt x="138" y="91"/>
                      <a:pt x="138" y="88"/>
                    </a:cubicBezTo>
                    <a:cubicBezTo>
                      <a:pt x="138" y="5"/>
                      <a:pt x="138" y="5"/>
                      <a:pt x="138" y="5"/>
                    </a:cubicBezTo>
                    <a:cubicBezTo>
                      <a:pt x="138" y="2"/>
                      <a:pt x="136" y="0"/>
                      <a:pt x="134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3" y="4"/>
                      <a:pt x="105" y="7"/>
                      <a:pt x="107" y="9"/>
                    </a:cubicBezTo>
                    <a:cubicBezTo>
                      <a:pt x="129" y="9"/>
                      <a:pt x="129" y="9"/>
                      <a:pt x="129" y="9"/>
                    </a:cubicBezTo>
                    <a:cubicBezTo>
                      <a:pt x="129" y="84"/>
                      <a:pt x="129" y="84"/>
                      <a:pt x="129" y="84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3" y="7"/>
                      <a:pt x="35" y="5"/>
                      <a:pt x="37" y="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91"/>
                      <a:pt x="2" y="93"/>
                      <a:pt x="4" y="9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37"/>
              <p:cNvSpPr/>
              <p:nvPr/>
            </p:nvSpPr>
            <p:spPr bwMode="auto">
              <a:xfrm>
                <a:off x="2842" y="3758"/>
                <a:ext cx="158" cy="39"/>
              </a:xfrm>
              <a:custGeom>
                <a:avLst/>
                <a:gdLst>
                  <a:gd name="T0" fmla="*/ 29 w 57"/>
                  <a:gd name="T1" fmla="*/ 5 h 14"/>
                  <a:gd name="T2" fmla="*/ 55 w 57"/>
                  <a:gd name="T3" fmla="*/ 13 h 14"/>
                  <a:gd name="T4" fmla="*/ 57 w 57"/>
                  <a:gd name="T5" fmla="*/ 9 h 14"/>
                  <a:gd name="T6" fmla="*/ 29 w 57"/>
                  <a:gd name="T7" fmla="*/ 0 h 14"/>
                  <a:gd name="T8" fmla="*/ 0 w 57"/>
                  <a:gd name="T9" fmla="*/ 9 h 14"/>
                  <a:gd name="T10" fmla="*/ 2 w 57"/>
                  <a:gd name="T11" fmla="*/ 14 h 14"/>
                  <a:gd name="T12" fmla="*/ 29 w 57"/>
                  <a:gd name="T1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4">
                    <a:moveTo>
                      <a:pt x="29" y="5"/>
                    </a:moveTo>
                    <a:cubicBezTo>
                      <a:pt x="39" y="5"/>
                      <a:pt x="48" y="8"/>
                      <a:pt x="55" y="13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49" y="3"/>
                      <a:pt x="39" y="0"/>
                      <a:pt x="29" y="0"/>
                    </a:cubicBezTo>
                    <a:cubicBezTo>
                      <a:pt x="18" y="0"/>
                      <a:pt x="8" y="3"/>
                      <a:pt x="0" y="9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" y="8"/>
                      <a:pt x="19" y="5"/>
                      <a:pt x="29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Oval 138"/>
              <p:cNvSpPr>
                <a:spLocks noChangeArrowheads="1"/>
              </p:cNvSpPr>
              <p:nvPr/>
            </p:nvSpPr>
            <p:spPr bwMode="auto">
              <a:xfrm>
                <a:off x="4691" y="343"/>
                <a:ext cx="105" cy="105"/>
              </a:xfrm>
              <a:prstGeom prst="ellipse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39"/>
              <p:cNvSpPr>
                <a:spLocks noEditPoints="1"/>
              </p:cNvSpPr>
              <p:nvPr/>
            </p:nvSpPr>
            <p:spPr bwMode="auto">
              <a:xfrm>
                <a:off x="4517" y="171"/>
                <a:ext cx="451" cy="452"/>
              </a:xfrm>
              <a:custGeom>
                <a:avLst/>
                <a:gdLst>
                  <a:gd name="T0" fmla="*/ 163 w 163"/>
                  <a:gd name="T1" fmla="*/ 91 h 163"/>
                  <a:gd name="T2" fmla="*/ 163 w 163"/>
                  <a:gd name="T3" fmla="*/ 72 h 163"/>
                  <a:gd name="T4" fmla="*/ 140 w 163"/>
                  <a:gd name="T5" fmla="*/ 66 h 163"/>
                  <a:gd name="T6" fmla="*/ 134 w 163"/>
                  <a:gd name="T7" fmla="*/ 51 h 163"/>
                  <a:gd name="T8" fmla="*/ 146 w 163"/>
                  <a:gd name="T9" fmla="*/ 30 h 163"/>
                  <a:gd name="T10" fmla="*/ 133 w 163"/>
                  <a:gd name="T11" fmla="*/ 17 h 163"/>
                  <a:gd name="T12" fmla="*/ 112 w 163"/>
                  <a:gd name="T13" fmla="*/ 30 h 163"/>
                  <a:gd name="T14" fmla="*/ 97 w 163"/>
                  <a:gd name="T15" fmla="*/ 23 h 163"/>
                  <a:gd name="T16" fmla="*/ 91 w 163"/>
                  <a:gd name="T17" fmla="*/ 0 h 163"/>
                  <a:gd name="T18" fmla="*/ 72 w 163"/>
                  <a:gd name="T19" fmla="*/ 0 h 163"/>
                  <a:gd name="T20" fmla="*/ 67 w 163"/>
                  <a:gd name="T21" fmla="*/ 23 h 163"/>
                  <a:gd name="T22" fmla="*/ 51 w 163"/>
                  <a:gd name="T23" fmla="*/ 30 h 163"/>
                  <a:gd name="T24" fmla="*/ 31 w 163"/>
                  <a:gd name="T25" fmla="*/ 17 h 163"/>
                  <a:gd name="T26" fmla="*/ 18 w 163"/>
                  <a:gd name="T27" fmla="*/ 31 h 163"/>
                  <a:gd name="T28" fmla="*/ 30 w 163"/>
                  <a:gd name="T29" fmla="*/ 51 h 163"/>
                  <a:gd name="T30" fmla="*/ 23 w 163"/>
                  <a:gd name="T31" fmla="*/ 67 h 163"/>
                  <a:gd name="T32" fmla="*/ 0 w 163"/>
                  <a:gd name="T33" fmla="*/ 72 h 163"/>
                  <a:gd name="T34" fmla="*/ 0 w 163"/>
                  <a:gd name="T35" fmla="*/ 91 h 163"/>
                  <a:gd name="T36" fmla="*/ 23 w 163"/>
                  <a:gd name="T37" fmla="*/ 96 h 163"/>
                  <a:gd name="T38" fmla="*/ 30 w 163"/>
                  <a:gd name="T39" fmla="*/ 112 h 163"/>
                  <a:gd name="T40" fmla="*/ 18 w 163"/>
                  <a:gd name="T41" fmla="*/ 132 h 163"/>
                  <a:gd name="T42" fmla="*/ 31 w 163"/>
                  <a:gd name="T43" fmla="*/ 145 h 163"/>
                  <a:gd name="T44" fmla="*/ 51 w 163"/>
                  <a:gd name="T45" fmla="*/ 133 h 163"/>
                  <a:gd name="T46" fmla="*/ 67 w 163"/>
                  <a:gd name="T47" fmla="*/ 140 h 163"/>
                  <a:gd name="T48" fmla="*/ 72 w 163"/>
                  <a:gd name="T49" fmla="*/ 163 h 163"/>
                  <a:gd name="T50" fmla="*/ 91 w 163"/>
                  <a:gd name="T51" fmla="*/ 163 h 163"/>
                  <a:gd name="T52" fmla="*/ 97 w 163"/>
                  <a:gd name="T53" fmla="*/ 140 h 163"/>
                  <a:gd name="T54" fmla="*/ 113 w 163"/>
                  <a:gd name="T55" fmla="*/ 133 h 163"/>
                  <a:gd name="T56" fmla="*/ 133 w 163"/>
                  <a:gd name="T57" fmla="*/ 145 h 163"/>
                  <a:gd name="T58" fmla="*/ 146 w 163"/>
                  <a:gd name="T59" fmla="*/ 132 h 163"/>
                  <a:gd name="T60" fmla="*/ 134 w 163"/>
                  <a:gd name="T61" fmla="*/ 112 h 163"/>
                  <a:gd name="T62" fmla="*/ 140 w 163"/>
                  <a:gd name="T63" fmla="*/ 96 h 163"/>
                  <a:gd name="T64" fmla="*/ 163 w 163"/>
                  <a:gd name="T65" fmla="*/ 91 h 163"/>
                  <a:gd name="T66" fmla="*/ 82 w 163"/>
                  <a:gd name="T67" fmla="*/ 115 h 163"/>
                  <a:gd name="T68" fmla="*/ 48 w 163"/>
                  <a:gd name="T69" fmla="*/ 81 h 163"/>
                  <a:gd name="T70" fmla="*/ 82 w 163"/>
                  <a:gd name="T71" fmla="*/ 48 h 163"/>
                  <a:gd name="T72" fmla="*/ 115 w 163"/>
                  <a:gd name="T73" fmla="*/ 81 h 163"/>
                  <a:gd name="T74" fmla="*/ 82 w 163"/>
                  <a:gd name="T75" fmla="*/ 1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3" h="163">
                    <a:moveTo>
                      <a:pt x="163" y="91"/>
                    </a:moveTo>
                    <a:cubicBezTo>
                      <a:pt x="163" y="72"/>
                      <a:pt x="163" y="72"/>
                      <a:pt x="163" y="72"/>
                    </a:cubicBezTo>
                    <a:cubicBezTo>
                      <a:pt x="154" y="69"/>
                      <a:pt x="145" y="67"/>
                      <a:pt x="140" y="66"/>
                    </a:cubicBezTo>
                    <a:cubicBezTo>
                      <a:pt x="139" y="61"/>
                      <a:pt x="136" y="55"/>
                      <a:pt x="134" y="51"/>
                    </a:cubicBezTo>
                    <a:cubicBezTo>
                      <a:pt x="137" y="46"/>
                      <a:pt x="142" y="39"/>
                      <a:pt x="146" y="30"/>
                    </a:cubicBezTo>
                    <a:cubicBezTo>
                      <a:pt x="133" y="17"/>
                      <a:pt x="133" y="17"/>
                      <a:pt x="133" y="17"/>
                    </a:cubicBezTo>
                    <a:cubicBezTo>
                      <a:pt x="124" y="22"/>
                      <a:pt x="117" y="27"/>
                      <a:pt x="112" y="30"/>
                    </a:cubicBezTo>
                    <a:cubicBezTo>
                      <a:pt x="108" y="27"/>
                      <a:pt x="102" y="24"/>
                      <a:pt x="97" y="23"/>
                    </a:cubicBezTo>
                    <a:cubicBezTo>
                      <a:pt x="96" y="18"/>
                      <a:pt x="94" y="9"/>
                      <a:pt x="91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69" y="9"/>
                      <a:pt x="68" y="18"/>
                      <a:pt x="67" y="23"/>
                    </a:cubicBezTo>
                    <a:cubicBezTo>
                      <a:pt x="61" y="24"/>
                      <a:pt x="56" y="27"/>
                      <a:pt x="51" y="30"/>
                    </a:cubicBezTo>
                    <a:cubicBezTo>
                      <a:pt x="47" y="27"/>
                      <a:pt x="39" y="22"/>
                      <a:pt x="31" y="17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9"/>
                      <a:pt x="27" y="46"/>
                      <a:pt x="30" y="51"/>
                    </a:cubicBezTo>
                    <a:cubicBezTo>
                      <a:pt x="27" y="56"/>
                      <a:pt x="25" y="61"/>
                      <a:pt x="23" y="67"/>
                    </a:cubicBezTo>
                    <a:cubicBezTo>
                      <a:pt x="18" y="67"/>
                      <a:pt x="9" y="69"/>
                      <a:pt x="0" y="72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9" y="94"/>
                      <a:pt x="18" y="95"/>
                      <a:pt x="23" y="96"/>
                    </a:cubicBezTo>
                    <a:cubicBezTo>
                      <a:pt x="25" y="102"/>
                      <a:pt x="27" y="107"/>
                      <a:pt x="30" y="112"/>
                    </a:cubicBezTo>
                    <a:cubicBezTo>
                      <a:pt x="27" y="117"/>
                      <a:pt x="22" y="124"/>
                      <a:pt x="18" y="132"/>
                    </a:cubicBezTo>
                    <a:cubicBezTo>
                      <a:pt x="31" y="145"/>
                      <a:pt x="31" y="145"/>
                      <a:pt x="31" y="145"/>
                    </a:cubicBezTo>
                    <a:cubicBezTo>
                      <a:pt x="39" y="141"/>
                      <a:pt x="47" y="136"/>
                      <a:pt x="51" y="133"/>
                    </a:cubicBezTo>
                    <a:cubicBezTo>
                      <a:pt x="56" y="136"/>
                      <a:pt x="61" y="138"/>
                      <a:pt x="67" y="140"/>
                    </a:cubicBezTo>
                    <a:cubicBezTo>
                      <a:pt x="68" y="145"/>
                      <a:pt x="70" y="154"/>
                      <a:pt x="72" y="163"/>
                    </a:cubicBezTo>
                    <a:cubicBezTo>
                      <a:pt x="91" y="163"/>
                      <a:pt x="91" y="163"/>
                      <a:pt x="91" y="163"/>
                    </a:cubicBezTo>
                    <a:cubicBezTo>
                      <a:pt x="94" y="154"/>
                      <a:pt x="96" y="145"/>
                      <a:pt x="97" y="140"/>
                    </a:cubicBezTo>
                    <a:cubicBezTo>
                      <a:pt x="102" y="138"/>
                      <a:pt x="108" y="136"/>
                      <a:pt x="113" y="133"/>
                    </a:cubicBezTo>
                    <a:cubicBezTo>
                      <a:pt x="117" y="136"/>
                      <a:pt x="124" y="141"/>
                      <a:pt x="133" y="145"/>
                    </a:cubicBezTo>
                    <a:cubicBezTo>
                      <a:pt x="146" y="132"/>
                      <a:pt x="146" y="132"/>
                      <a:pt x="146" y="132"/>
                    </a:cubicBezTo>
                    <a:cubicBezTo>
                      <a:pt x="142" y="124"/>
                      <a:pt x="137" y="116"/>
                      <a:pt x="134" y="112"/>
                    </a:cubicBezTo>
                    <a:cubicBezTo>
                      <a:pt x="136" y="107"/>
                      <a:pt x="139" y="102"/>
                      <a:pt x="140" y="96"/>
                    </a:cubicBezTo>
                    <a:cubicBezTo>
                      <a:pt x="145" y="95"/>
                      <a:pt x="154" y="93"/>
                      <a:pt x="163" y="91"/>
                    </a:cubicBezTo>
                    <a:close/>
                    <a:moveTo>
                      <a:pt x="82" y="115"/>
                    </a:moveTo>
                    <a:cubicBezTo>
                      <a:pt x="63" y="115"/>
                      <a:pt x="48" y="100"/>
                      <a:pt x="48" y="81"/>
                    </a:cubicBezTo>
                    <a:cubicBezTo>
                      <a:pt x="48" y="63"/>
                      <a:pt x="63" y="48"/>
                      <a:pt x="82" y="48"/>
                    </a:cubicBezTo>
                    <a:cubicBezTo>
                      <a:pt x="100" y="48"/>
                      <a:pt x="115" y="63"/>
                      <a:pt x="115" y="81"/>
                    </a:cubicBezTo>
                    <a:cubicBezTo>
                      <a:pt x="115" y="100"/>
                      <a:pt x="100" y="115"/>
                      <a:pt x="82" y="11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40"/>
              <p:cNvSpPr/>
              <p:nvPr/>
            </p:nvSpPr>
            <p:spPr bwMode="auto">
              <a:xfrm>
                <a:off x="4508" y="1047"/>
                <a:ext cx="482" cy="265"/>
              </a:xfrm>
              <a:custGeom>
                <a:avLst/>
                <a:gdLst>
                  <a:gd name="T0" fmla="*/ 157 w 174"/>
                  <a:gd name="T1" fmla="*/ 51 h 96"/>
                  <a:gd name="T2" fmla="*/ 157 w 174"/>
                  <a:gd name="T3" fmla="*/ 51 h 96"/>
                  <a:gd name="T4" fmla="*/ 130 w 174"/>
                  <a:gd name="T5" fmla="*/ 24 h 96"/>
                  <a:gd name="T6" fmla="*/ 122 w 174"/>
                  <a:gd name="T7" fmla="*/ 25 h 96"/>
                  <a:gd name="T8" fmla="*/ 89 w 174"/>
                  <a:gd name="T9" fmla="*/ 0 h 96"/>
                  <a:gd name="T10" fmla="*/ 57 w 174"/>
                  <a:gd name="T11" fmla="*/ 23 h 96"/>
                  <a:gd name="T12" fmla="*/ 48 w 174"/>
                  <a:gd name="T13" fmla="*/ 21 h 96"/>
                  <a:gd name="T14" fmla="*/ 24 w 174"/>
                  <a:gd name="T15" fmla="*/ 43 h 96"/>
                  <a:gd name="T16" fmla="*/ 0 w 174"/>
                  <a:gd name="T17" fmla="*/ 69 h 96"/>
                  <a:gd name="T18" fmla="*/ 27 w 174"/>
                  <a:gd name="T19" fmla="*/ 96 h 96"/>
                  <a:gd name="T20" fmla="*/ 34 w 174"/>
                  <a:gd name="T21" fmla="*/ 96 h 96"/>
                  <a:gd name="T22" fmla="*/ 81 w 174"/>
                  <a:gd name="T23" fmla="*/ 51 h 96"/>
                  <a:gd name="T24" fmla="*/ 81 w 174"/>
                  <a:gd name="T25" fmla="*/ 48 h 96"/>
                  <a:gd name="T26" fmla="*/ 89 w 174"/>
                  <a:gd name="T27" fmla="*/ 40 h 96"/>
                  <a:gd name="T28" fmla="*/ 98 w 174"/>
                  <a:gd name="T29" fmla="*/ 48 h 96"/>
                  <a:gd name="T30" fmla="*/ 98 w 174"/>
                  <a:gd name="T31" fmla="*/ 51 h 96"/>
                  <a:gd name="T32" fmla="*/ 144 w 174"/>
                  <a:gd name="T33" fmla="*/ 96 h 96"/>
                  <a:gd name="T34" fmla="*/ 151 w 174"/>
                  <a:gd name="T35" fmla="*/ 96 h 96"/>
                  <a:gd name="T36" fmla="*/ 174 w 174"/>
                  <a:gd name="T37" fmla="*/ 73 h 96"/>
                  <a:gd name="T38" fmla="*/ 157 w 174"/>
                  <a:gd name="T39" fmla="*/ 5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4" h="96">
                    <a:moveTo>
                      <a:pt x="157" y="51"/>
                    </a:moveTo>
                    <a:cubicBezTo>
                      <a:pt x="157" y="51"/>
                      <a:pt x="157" y="51"/>
                      <a:pt x="157" y="51"/>
                    </a:cubicBezTo>
                    <a:cubicBezTo>
                      <a:pt x="157" y="36"/>
                      <a:pt x="145" y="24"/>
                      <a:pt x="130" y="24"/>
                    </a:cubicBezTo>
                    <a:cubicBezTo>
                      <a:pt x="127" y="24"/>
                      <a:pt x="125" y="24"/>
                      <a:pt x="122" y="25"/>
                    </a:cubicBezTo>
                    <a:cubicBezTo>
                      <a:pt x="118" y="11"/>
                      <a:pt x="105" y="0"/>
                      <a:pt x="89" y="0"/>
                    </a:cubicBezTo>
                    <a:cubicBezTo>
                      <a:pt x="74" y="0"/>
                      <a:pt x="62" y="10"/>
                      <a:pt x="57" y="23"/>
                    </a:cubicBezTo>
                    <a:cubicBezTo>
                      <a:pt x="54" y="22"/>
                      <a:pt x="51" y="21"/>
                      <a:pt x="48" y="21"/>
                    </a:cubicBezTo>
                    <a:cubicBezTo>
                      <a:pt x="36" y="21"/>
                      <a:pt x="26" y="31"/>
                      <a:pt x="24" y="43"/>
                    </a:cubicBezTo>
                    <a:cubicBezTo>
                      <a:pt x="11" y="44"/>
                      <a:pt x="0" y="56"/>
                      <a:pt x="0" y="69"/>
                    </a:cubicBezTo>
                    <a:cubicBezTo>
                      <a:pt x="0" y="84"/>
                      <a:pt x="12" y="96"/>
                      <a:pt x="27" y="96"/>
                    </a:cubicBezTo>
                    <a:cubicBezTo>
                      <a:pt x="28" y="96"/>
                      <a:pt x="30" y="96"/>
                      <a:pt x="34" y="96"/>
                    </a:cubicBezTo>
                    <a:cubicBezTo>
                      <a:pt x="40" y="73"/>
                      <a:pt x="58" y="55"/>
                      <a:pt x="81" y="51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4"/>
                      <a:pt x="84" y="40"/>
                      <a:pt x="89" y="40"/>
                    </a:cubicBezTo>
                    <a:cubicBezTo>
                      <a:pt x="94" y="40"/>
                      <a:pt x="98" y="44"/>
                      <a:pt x="98" y="48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120" y="55"/>
                      <a:pt x="138" y="73"/>
                      <a:pt x="144" y="96"/>
                    </a:cubicBezTo>
                    <a:cubicBezTo>
                      <a:pt x="148" y="96"/>
                      <a:pt x="151" y="96"/>
                      <a:pt x="151" y="96"/>
                    </a:cubicBezTo>
                    <a:cubicBezTo>
                      <a:pt x="164" y="96"/>
                      <a:pt x="174" y="85"/>
                      <a:pt x="174" y="73"/>
                    </a:cubicBezTo>
                    <a:cubicBezTo>
                      <a:pt x="174" y="63"/>
                      <a:pt x="167" y="54"/>
                      <a:pt x="157" y="5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41"/>
              <p:cNvSpPr/>
              <p:nvPr/>
            </p:nvSpPr>
            <p:spPr bwMode="auto">
              <a:xfrm>
                <a:off x="4614" y="1171"/>
                <a:ext cx="282" cy="310"/>
              </a:xfrm>
              <a:custGeom>
                <a:avLst/>
                <a:gdLst>
                  <a:gd name="T0" fmla="*/ 54 w 102"/>
                  <a:gd name="T1" fmla="*/ 11 h 112"/>
                  <a:gd name="T2" fmla="*/ 54 w 102"/>
                  <a:gd name="T3" fmla="*/ 3 h 112"/>
                  <a:gd name="T4" fmla="*/ 51 w 102"/>
                  <a:gd name="T5" fmla="*/ 0 h 112"/>
                  <a:gd name="T6" fmla="*/ 48 w 102"/>
                  <a:gd name="T7" fmla="*/ 3 h 112"/>
                  <a:gd name="T8" fmla="*/ 48 w 102"/>
                  <a:gd name="T9" fmla="*/ 11 h 112"/>
                  <a:gd name="T10" fmla="*/ 0 w 102"/>
                  <a:gd name="T11" fmla="*/ 60 h 112"/>
                  <a:gd name="T12" fmla="*/ 1 w 102"/>
                  <a:gd name="T13" fmla="*/ 61 h 112"/>
                  <a:gd name="T14" fmla="*/ 1 w 102"/>
                  <a:gd name="T15" fmla="*/ 60 h 112"/>
                  <a:gd name="T16" fmla="*/ 17 w 102"/>
                  <a:gd name="T17" fmla="*/ 50 h 112"/>
                  <a:gd name="T18" fmla="*/ 33 w 102"/>
                  <a:gd name="T19" fmla="*/ 60 h 112"/>
                  <a:gd name="T20" fmla="*/ 34 w 102"/>
                  <a:gd name="T21" fmla="*/ 62 h 112"/>
                  <a:gd name="T22" fmla="*/ 36 w 102"/>
                  <a:gd name="T23" fmla="*/ 60 h 112"/>
                  <a:gd name="T24" fmla="*/ 47 w 102"/>
                  <a:gd name="T25" fmla="*/ 50 h 112"/>
                  <a:gd name="T26" fmla="*/ 47 w 102"/>
                  <a:gd name="T27" fmla="*/ 97 h 112"/>
                  <a:gd name="T28" fmla="*/ 40 w 102"/>
                  <a:gd name="T29" fmla="*/ 103 h 112"/>
                  <a:gd name="T30" fmla="*/ 34 w 102"/>
                  <a:gd name="T31" fmla="*/ 97 h 112"/>
                  <a:gd name="T32" fmla="*/ 30 w 102"/>
                  <a:gd name="T33" fmla="*/ 93 h 112"/>
                  <a:gd name="T34" fmla="*/ 26 w 102"/>
                  <a:gd name="T35" fmla="*/ 97 h 112"/>
                  <a:gd name="T36" fmla="*/ 40 w 102"/>
                  <a:gd name="T37" fmla="*/ 112 h 112"/>
                  <a:gd name="T38" fmla="*/ 55 w 102"/>
                  <a:gd name="T39" fmla="*/ 97 h 112"/>
                  <a:gd name="T40" fmla="*/ 55 w 102"/>
                  <a:gd name="T41" fmla="*/ 50 h 112"/>
                  <a:gd name="T42" fmla="*/ 67 w 102"/>
                  <a:gd name="T43" fmla="*/ 60 h 112"/>
                  <a:gd name="T44" fmla="*/ 68 w 102"/>
                  <a:gd name="T45" fmla="*/ 62 h 112"/>
                  <a:gd name="T46" fmla="*/ 70 w 102"/>
                  <a:gd name="T47" fmla="*/ 60 h 112"/>
                  <a:gd name="T48" fmla="*/ 85 w 102"/>
                  <a:gd name="T49" fmla="*/ 50 h 112"/>
                  <a:gd name="T50" fmla="*/ 101 w 102"/>
                  <a:gd name="T51" fmla="*/ 60 h 112"/>
                  <a:gd name="T52" fmla="*/ 102 w 102"/>
                  <a:gd name="T53" fmla="*/ 61 h 112"/>
                  <a:gd name="T54" fmla="*/ 102 w 102"/>
                  <a:gd name="T55" fmla="*/ 60 h 112"/>
                  <a:gd name="T56" fmla="*/ 54 w 102"/>
                  <a:gd name="T57" fmla="*/ 1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" h="112">
                    <a:moveTo>
                      <a:pt x="54" y="11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3" y="0"/>
                      <a:pt x="51" y="0"/>
                    </a:cubicBezTo>
                    <a:cubicBezTo>
                      <a:pt x="49" y="0"/>
                      <a:pt x="48" y="2"/>
                      <a:pt x="48" y="3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23" y="13"/>
                      <a:pt x="3" y="34"/>
                      <a:pt x="0" y="60"/>
                    </a:cubicBezTo>
                    <a:cubicBezTo>
                      <a:pt x="0" y="60"/>
                      <a:pt x="0" y="61"/>
                      <a:pt x="1" y="61"/>
                    </a:cubicBezTo>
                    <a:cubicBezTo>
                      <a:pt x="1" y="61"/>
                      <a:pt x="1" y="61"/>
                      <a:pt x="1" y="60"/>
                    </a:cubicBezTo>
                    <a:cubicBezTo>
                      <a:pt x="4" y="54"/>
                      <a:pt x="10" y="50"/>
                      <a:pt x="17" y="50"/>
                    </a:cubicBezTo>
                    <a:cubicBezTo>
                      <a:pt x="24" y="50"/>
                      <a:pt x="30" y="54"/>
                      <a:pt x="33" y="60"/>
                    </a:cubicBezTo>
                    <a:cubicBezTo>
                      <a:pt x="33" y="61"/>
                      <a:pt x="33" y="62"/>
                      <a:pt x="34" y="62"/>
                    </a:cubicBezTo>
                    <a:cubicBezTo>
                      <a:pt x="35" y="62"/>
                      <a:pt x="35" y="61"/>
                      <a:pt x="36" y="60"/>
                    </a:cubicBezTo>
                    <a:cubicBezTo>
                      <a:pt x="38" y="55"/>
                      <a:pt x="42" y="52"/>
                      <a:pt x="47" y="50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101"/>
                      <a:pt x="44" y="103"/>
                      <a:pt x="40" y="103"/>
                    </a:cubicBezTo>
                    <a:cubicBezTo>
                      <a:pt x="37" y="103"/>
                      <a:pt x="34" y="101"/>
                      <a:pt x="34" y="97"/>
                    </a:cubicBezTo>
                    <a:cubicBezTo>
                      <a:pt x="34" y="95"/>
                      <a:pt x="32" y="93"/>
                      <a:pt x="30" y="93"/>
                    </a:cubicBezTo>
                    <a:cubicBezTo>
                      <a:pt x="27" y="93"/>
                      <a:pt x="26" y="95"/>
                      <a:pt x="26" y="97"/>
                    </a:cubicBezTo>
                    <a:cubicBezTo>
                      <a:pt x="26" y="105"/>
                      <a:pt x="32" y="112"/>
                      <a:pt x="40" y="112"/>
                    </a:cubicBezTo>
                    <a:cubicBezTo>
                      <a:pt x="49" y="112"/>
                      <a:pt x="55" y="105"/>
                      <a:pt x="55" y="97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60" y="52"/>
                      <a:pt x="65" y="55"/>
                      <a:pt x="67" y="60"/>
                    </a:cubicBezTo>
                    <a:cubicBezTo>
                      <a:pt x="67" y="61"/>
                      <a:pt x="68" y="62"/>
                      <a:pt x="68" y="62"/>
                    </a:cubicBezTo>
                    <a:cubicBezTo>
                      <a:pt x="69" y="62"/>
                      <a:pt x="69" y="61"/>
                      <a:pt x="70" y="60"/>
                    </a:cubicBezTo>
                    <a:cubicBezTo>
                      <a:pt x="72" y="54"/>
                      <a:pt x="78" y="50"/>
                      <a:pt x="85" y="50"/>
                    </a:cubicBezTo>
                    <a:cubicBezTo>
                      <a:pt x="92" y="50"/>
                      <a:pt x="98" y="54"/>
                      <a:pt x="101" y="60"/>
                    </a:cubicBezTo>
                    <a:cubicBezTo>
                      <a:pt x="101" y="61"/>
                      <a:pt x="101" y="61"/>
                      <a:pt x="102" y="61"/>
                    </a:cubicBezTo>
                    <a:cubicBezTo>
                      <a:pt x="102" y="61"/>
                      <a:pt x="102" y="60"/>
                      <a:pt x="102" y="60"/>
                    </a:cubicBezTo>
                    <a:cubicBezTo>
                      <a:pt x="99" y="34"/>
                      <a:pt x="79" y="13"/>
                      <a:pt x="54" y="1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42"/>
              <p:cNvSpPr/>
              <p:nvPr/>
            </p:nvSpPr>
            <p:spPr bwMode="auto">
              <a:xfrm>
                <a:off x="4636" y="2185"/>
                <a:ext cx="210" cy="72"/>
              </a:xfrm>
              <a:custGeom>
                <a:avLst/>
                <a:gdLst>
                  <a:gd name="T0" fmla="*/ 38 w 76"/>
                  <a:gd name="T1" fmla="*/ 0 h 26"/>
                  <a:gd name="T2" fmla="*/ 17 w 76"/>
                  <a:gd name="T3" fmla="*/ 4 h 26"/>
                  <a:gd name="T4" fmla="*/ 0 w 76"/>
                  <a:gd name="T5" fmla="*/ 15 h 26"/>
                  <a:gd name="T6" fmla="*/ 10 w 76"/>
                  <a:gd name="T7" fmla="*/ 25 h 26"/>
                  <a:gd name="T8" fmla="*/ 22 w 76"/>
                  <a:gd name="T9" fmla="*/ 17 h 26"/>
                  <a:gd name="T10" fmla="*/ 38 w 76"/>
                  <a:gd name="T11" fmla="*/ 14 h 26"/>
                  <a:gd name="T12" fmla="*/ 54 w 76"/>
                  <a:gd name="T13" fmla="*/ 17 h 26"/>
                  <a:gd name="T14" fmla="*/ 66 w 76"/>
                  <a:gd name="T15" fmla="*/ 26 h 26"/>
                  <a:gd name="T16" fmla="*/ 76 w 76"/>
                  <a:gd name="T17" fmla="*/ 15 h 26"/>
                  <a:gd name="T18" fmla="*/ 59 w 76"/>
                  <a:gd name="T19" fmla="*/ 4 h 26"/>
                  <a:gd name="T20" fmla="*/ 38 w 76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26">
                    <a:moveTo>
                      <a:pt x="38" y="0"/>
                    </a:moveTo>
                    <a:cubicBezTo>
                      <a:pt x="30" y="0"/>
                      <a:pt x="23" y="1"/>
                      <a:pt x="17" y="4"/>
                    </a:cubicBezTo>
                    <a:cubicBezTo>
                      <a:pt x="10" y="7"/>
                      <a:pt x="5" y="10"/>
                      <a:pt x="0" y="1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3" y="22"/>
                      <a:pt x="18" y="19"/>
                      <a:pt x="22" y="17"/>
                    </a:cubicBezTo>
                    <a:cubicBezTo>
                      <a:pt x="27" y="15"/>
                      <a:pt x="32" y="14"/>
                      <a:pt x="38" y="14"/>
                    </a:cubicBezTo>
                    <a:cubicBezTo>
                      <a:pt x="44" y="14"/>
                      <a:pt x="49" y="15"/>
                      <a:pt x="54" y="17"/>
                    </a:cubicBezTo>
                    <a:cubicBezTo>
                      <a:pt x="58" y="19"/>
                      <a:pt x="63" y="22"/>
                      <a:pt x="66" y="2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1" y="10"/>
                      <a:pt x="66" y="7"/>
                      <a:pt x="59" y="4"/>
                    </a:cubicBezTo>
                    <a:cubicBezTo>
                      <a:pt x="53" y="1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43"/>
              <p:cNvSpPr/>
              <p:nvPr/>
            </p:nvSpPr>
            <p:spPr bwMode="auto">
              <a:xfrm>
                <a:off x="4691" y="2265"/>
                <a:ext cx="100" cy="70"/>
              </a:xfrm>
              <a:custGeom>
                <a:avLst/>
                <a:gdLst>
                  <a:gd name="T0" fmla="*/ 18 w 36"/>
                  <a:gd name="T1" fmla="*/ 0 h 25"/>
                  <a:gd name="T2" fmla="*/ 8 w 36"/>
                  <a:gd name="T3" fmla="*/ 2 h 25"/>
                  <a:gd name="T4" fmla="*/ 0 w 36"/>
                  <a:gd name="T5" fmla="*/ 7 h 25"/>
                  <a:gd name="T6" fmla="*/ 18 w 36"/>
                  <a:gd name="T7" fmla="*/ 25 h 25"/>
                  <a:gd name="T8" fmla="*/ 36 w 36"/>
                  <a:gd name="T9" fmla="*/ 7 h 25"/>
                  <a:gd name="T10" fmla="*/ 28 w 36"/>
                  <a:gd name="T11" fmla="*/ 2 h 25"/>
                  <a:gd name="T12" fmla="*/ 18 w 36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5">
                    <a:moveTo>
                      <a:pt x="18" y="0"/>
                    </a:moveTo>
                    <a:cubicBezTo>
                      <a:pt x="14" y="0"/>
                      <a:pt x="11" y="0"/>
                      <a:pt x="8" y="2"/>
                    </a:cubicBezTo>
                    <a:cubicBezTo>
                      <a:pt x="5" y="3"/>
                      <a:pt x="2" y="5"/>
                      <a:pt x="0" y="7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4" y="5"/>
                      <a:pt x="31" y="3"/>
                      <a:pt x="28" y="2"/>
                    </a:cubicBezTo>
                    <a:cubicBezTo>
                      <a:pt x="25" y="0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44"/>
              <p:cNvSpPr/>
              <p:nvPr/>
            </p:nvSpPr>
            <p:spPr bwMode="auto">
              <a:xfrm>
                <a:off x="4500" y="1955"/>
                <a:ext cx="482" cy="263"/>
              </a:xfrm>
              <a:custGeom>
                <a:avLst/>
                <a:gdLst>
                  <a:gd name="T0" fmla="*/ 157 w 174"/>
                  <a:gd name="T1" fmla="*/ 50 h 95"/>
                  <a:gd name="T2" fmla="*/ 157 w 174"/>
                  <a:gd name="T3" fmla="*/ 50 h 95"/>
                  <a:gd name="T4" fmla="*/ 130 w 174"/>
                  <a:gd name="T5" fmla="*/ 23 h 95"/>
                  <a:gd name="T6" fmla="*/ 122 w 174"/>
                  <a:gd name="T7" fmla="*/ 24 h 95"/>
                  <a:gd name="T8" fmla="*/ 89 w 174"/>
                  <a:gd name="T9" fmla="*/ 0 h 95"/>
                  <a:gd name="T10" fmla="*/ 57 w 174"/>
                  <a:gd name="T11" fmla="*/ 22 h 95"/>
                  <a:gd name="T12" fmla="*/ 48 w 174"/>
                  <a:gd name="T13" fmla="*/ 21 h 95"/>
                  <a:gd name="T14" fmla="*/ 24 w 174"/>
                  <a:gd name="T15" fmla="*/ 42 h 95"/>
                  <a:gd name="T16" fmla="*/ 0 w 174"/>
                  <a:gd name="T17" fmla="*/ 68 h 95"/>
                  <a:gd name="T18" fmla="*/ 27 w 174"/>
                  <a:gd name="T19" fmla="*/ 95 h 95"/>
                  <a:gd name="T20" fmla="*/ 36 w 174"/>
                  <a:gd name="T21" fmla="*/ 95 h 95"/>
                  <a:gd name="T22" fmla="*/ 19 w 174"/>
                  <a:gd name="T23" fmla="*/ 77 h 95"/>
                  <a:gd name="T24" fmla="*/ 24 w 174"/>
                  <a:gd name="T25" fmla="*/ 73 h 95"/>
                  <a:gd name="T26" fmla="*/ 37 w 174"/>
                  <a:gd name="T27" fmla="*/ 62 h 95"/>
                  <a:gd name="T28" fmla="*/ 52 w 174"/>
                  <a:gd name="T29" fmla="*/ 54 h 95"/>
                  <a:gd name="T30" fmla="*/ 69 w 174"/>
                  <a:gd name="T31" fmla="*/ 49 h 95"/>
                  <a:gd name="T32" fmla="*/ 87 w 174"/>
                  <a:gd name="T33" fmla="*/ 47 h 95"/>
                  <a:gd name="T34" fmla="*/ 105 w 174"/>
                  <a:gd name="T35" fmla="*/ 49 h 95"/>
                  <a:gd name="T36" fmla="*/ 122 w 174"/>
                  <a:gd name="T37" fmla="*/ 54 h 95"/>
                  <a:gd name="T38" fmla="*/ 137 w 174"/>
                  <a:gd name="T39" fmla="*/ 62 h 95"/>
                  <a:gd name="T40" fmla="*/ 150 w 174"/>
                  <a:gd name="T41" fmla="*/ 73 h 95"/>
                  <a:gd name="T42" fmla="*/ 155 w 174"/>
                  <a:gd name="T43" fmla="*/ 78 h 95"/>
                  <a:gd name="T44" fmla="*/ 138 w 174"/>
                  <a:gd name="T45" fmla="*/ 95 h 95"/>
                  <a:gd name="T46" fmla="*/ 151 w 174"/>
                  <a:gd name="T47" fmla="*/ 95 h 95"/>
                  <a:gd name="T48" fmla="*/ 174 w 174"/>
                  <a:gd name="T49" fmla="*/ 72 h 95"/>
                  <a:gd name="T50" fmla="*/ 157 w 174"/>
                  <a:gd name="T51" fmla="*/ 5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4" h="95">
                    <a:moveTo>
                      <a:pt x="157" y="50"/>
                    </a:moveTo>
                    <a:cubicBezTo>
                      <a:pt x="157" y="50"/>
                      <a:pt x="157" y="50"/>
                      <a:pt x="157" y="50"/>
                    </a:cubicBezTo>
                    <a:cubicBezTo>
                      <a:pt x="157" y="35"/>
                      <a:pt x="145" y="23"/>
                      <a:pt x="130" y="23"/>
                    </a:cubicBezTo>
                    <a:cubicBezTo>
                      <a:pt x="127" y="23"/>
                      <a:pt x="125" y="23"/>
                      <a:pt x="122" y="24"/>
                    </a:cubicBezTo>
                    <a:cubicBezTo>
                      <a:pt x="118" y="10"/>
                      <a:pt x="105" y="0"/>
                      <a:pt x="89" y="0"/>
                    </a:cubicBezTo>
                    <a:cubicBezTo>
                      <a:pt x="74" y="0"/>
                      <a:pt x="62" y="9"/>
                      <a:pt x="57" y="22"/>
                    </a:cubicBezTo>
                    <a:cubicBezTo>
                      <a:pt x="54" y="21"/>
                      <a:pt x="51" y="21"/>
                      <a:pt x="48" y="21"/>
                    </a:cubicBezTo>
                    <a:cubicBezTo>
                      <a:pt x="36" y="21"/>
                      <a:pt x="26" y="30"/>
                      <a:pt x="24" y="42"/>
                    </a:cubicBezTo>
                    <a:cubicBezTo>
                      <a:pt x="11" y="43"/>
                      <a:pt x="0" y="55"/>
                      <a:pt x="0" y="68"/>
                    </a:cubicBezTo>
                    <a:cubicBezTo>
                      <a:pt x="0" y="83"/>
                      <a:pt x="12" y="95"/>
                      <a:pt x="27" y="95"/>
                    </a:cubicBezTo>
                    <a:cubicBezTo>
                      <a:pt x="28" y="95"/>
                      <a:pt x="31" y="95"/>
                      <a:pt x="36" y="95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8" y="69"/>
                      <a:pt x="32" y="65"/>
                      <a:pt x="37" y="62"/>
                    </a:cubicBezTo>
                    <a:cubicBezTo>
                      <a:pt x="42" y="59"/>
                      <a:pt x="47" y="56"/>
                      <a:pt x="52" y="54"/>
                    </a:cubicBezTo>
                    <a:cubicBezTo>
                      <a:pt x="57" y="52"/>
                      <a:pt x="63" y="50"/>
                      <a:pt x="69" y="49"/>
                    </a:cubicBezTo>
                    <a:cubicBezTo>
                      <a:pt x="75" y="47"/>
                      <a:pt x="81" y="47"/>
                      <a:pt x="87" y="47"/>
                    </a:cubicBezTo>
                    <a:cubicBezTo>
                      <a:pt x="93" y="47"/>
                      <a:pt x="99" y="47"/>
                      <a:pt x="105" y="49"/>
                    </a:cubicBezTo>
                    <a:cubicBezTo>
                      <a:pt x="111" y="50"/>
                      <a:pt x="117" y="52"/>
                      <a:pt x="122" y="54"/>
                    </a:cubicBezTo>
                    <a:cubicBezTo>
                      <a:pt x="127" y="56"/>
                      <a:pt x="132" y="59"/>
                      <a:pt x="137" y="62"/>
                    </a:cubicBezTo>
                    <a:cubicBezTo>
                      <a:pt x="142" y="65"/>
                      <a:pt x="146" y="69"/>
                      <a:pt x="150" y="73"/>
                    </a:cubicBezTo>
                    <a:cubicBezTo>
                      <a:pt x="155" y="78"/>
                      <a:pt x="155" y="78"/>
                      <a:pt x="155" y="78"/>
                    </a:cubicBezTo>
                    <a:cubicBezTo>
                      <a:pt x="138" y="95"/>
                      <a:pt x="138" y="95"/>
                      <a:pt x="138" y="95"/>
                    </a:cubicBezTo>
                    <a:cubicBezTo>
                      <a:pt x="146" y="95"/>
                      <a:pt x="151" y="95"/>
                      <a:pt x="151" y="95"/>
                    </a:cubicBezTo>
                    <a:cubicBezTo>
                      <a:pt x="164" y="95"/>
                      <a:pt x="174" y="84"/>
                      <a:pt x="174" y="72"/>
                    </a:cubicBezTo>
                    <a:cubicBezTo>
                      <a:pt x="174" y="62"/>
                      <a:pt x="167" y="53"/>
                      <a:pt x="157" y="5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5"/>
              <p:cNvSpPr/>
              <p:nvPr/>
            </p:nvSpPr>
            <p:spPr bwMode="auto">
              <a:xfrm>
                <a:off x="4578" y="2102"/>
                <a:ext cx="326" cy="97"/>
              </a:xfrm>
              <a:custGeom>
                <a:avLst/>
                <a:gdLst>
                  <a:gd name="T0" fmla="*/ 105 w 118"/>
                  <a:gd name="T1" fmla="*/ 15 h 35"/>
                  <a:gd name="T2" fmla="*/ 91 w 118"/>
                  <a:gd name="T3" fmla="*/ 7 h 35"/>
                  <a:gd name="T4" fmla="*/ 76 w 118"/>
                  <a:gd name="T5" fmla="*/ 2 h 35"/>
                  <a:gd name="T6" fmla="*/ 59 w 118"/>
                  <a:gd name="T7" fmla="*/ 0 h 35"/>
                  <a:gd name="T8" fmla="*/ 42 w 118"/>
                  <a:gd name="T9" fmla="*/ 2 h 35"/>
                  <a:gd name="T10" fmla="*/ 27 w 118"/>
                  <a:gd name="T11" fmla="*/ 7 h 35"/>
                  <a:gd name="T12" fmla="*/ 13 w 118"/>
                  <a:gd name="T13" fmla="*/ 14 h 35"/>
                  <a:gd name="T14" fmla="*/ 0 w 118"/>
                  <a:gd name="T15" fmla="*/ 25 h 35"/>
                  <a:gd name="T16" fmla="*/ 10 w 118"/>
                  <a:gd name="T17" fmla="*/ 35 h 35"/>
                  <a:gd name="T18" fmla="*/ 21 w 118"/>
                  <a:gd name="T19" fmla="*/ 27 h 35"/>
                  <a:gd name="T20" fmla="*/ 32 w 118"/>
                  <a:gd name="T21" fmla="*/ 20 h 35"/>
                  <a:gd name="T22" fmla="*/ 45 w 118"/>
                  <a:gd name="T23" fmla="*/ 16 h 35"/>
                  <a:gd name="T24" fmla="*/ 59 w 118"/>
                  <a:gd name="T25" fmla="*/ 15 h 35"/>
                  <a:gd name="T26" fmla="*/ 73 w 118"/>
                  <a:gd name="T27" fmla="*/ 16 h 35"/>
                  <a:gd name="T28" fmla="*/ 86 w 118"/>
                  <a:gd name="T29" fmla="*/ 20 h 35"/>
                  <a:gd name="T30" fmla="*/ 97 w 118"/>
                  <a:gd name="T31" fmla="*/ 27 h 35"/>
                  <a:gd name="T32" fmla="*/ 108 w 118"/>
                  <a:gd name="T33" fmla="*/ 35 h 35"/>
                  <a:gd name="T34" fmla="*/ 118 w 118"/>
                  <a:gd name="T35" fmla="*/ 25 h 35"/>
                  <a:gd name="T36" fmla="*/ 105 w 118"/>
                  <a:gd name="T37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35">
                    <a:moveTo>
                      <a:pt x="105" y="15"/>
                    </a:moveTo>
                    <a:cubicBezTo>
                      <a:pt x="101" y="12"/>
                      <a:pt x="96" y="9"/>
                      <a:pt x="91" y="7"/>
                    </a:cubicBezTo>
                    <a:cubicBezTo>
                      <a:pt x="86" y="5"/>
                      <a:pt x="81" y="3"/>
                      <a:pt x="76" y="2"/>
                    </a:cubicBezTo>
                    <a:cubicBezTo>
                      <a:pt x="70" y="1"/>
                      <a:pt x="65" y="0"/>
                      <a:pt x="59" y="0"/>
                    </a:cubicBezTo>
                    <a:cubicBezTo>
                      <a:pt x="53" y="0"/>
                      <a:pt x="48" y="1"/>
                      <a:pt x="42" y="2"/>
                    </a:cubicBezTo>
                    <a:cubicBezTo>
                      <a:pt x="37" y="3"/>
                      <a:pt x="32" y="5"/>
                      <a:pt x="27" y="7"/>
                    </a:cubicBezTo>
                    <a:cubicBezTo>
                      <a:pt x="22" y="9"/>
                      <a:pt x="17" y="11"/>
                      <a:pt x="13" y="14"/>
                    </a:cubicBezTo>
                    <a:cubicBezTo>
                      <a:pt x="8" y="17"/>
                      <a:pt x="4" y="21"/>
                      <a:pt x="0" y="2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2"/>
                      <a:pt x="17" y="29"/>
                      <a:pt x="21" y="27"/>
                    </a:cubicBezTo>
                    <a:cubicBezTo>
                      <a:pt x="24" y="24"/>
                      <a:pt x="28" y="22"/>
                      <a:pt x="32" y="20"/>
                    </a:cubicBezTo>
                    <a:cubicBezTo>
                      <a:pt x="36" y="19"/>
                      <a:pt x="41" y="17"/>
                      <a:pt x="45" y="16"/>
                    </a:cubicBezTo>
                    <a:cubicBezTo>
                      <a:pt x="50" y="15"/>
                      <a:pt x="54" y="15"/>
                      <a:pt x="59" y="15"/>
                    </a:cubicBezTo>
                    <a:cubicBezTo>
                      <a:pt x="64" y="15"/>
                      <a:pt x="68" y="15"/>
                      <a:pt x="73" y="16"/>
                    </a:cubicBezTo>
                    <a:cubicBezTo>
                      <a:pt x="77" y="17"/>
                      <a:pt x="82" y="19"/>
                      <a:pt x="86" y="20"/>
                    </a:cubicBezTo>
                    <a:cubicBezTo>
                      <a:pt x="90" y="22"/>
                      <a:pt x="94" y="24"/>
                      <a:pt x="97" y="27"/>
                    </a:cubicBezTo>
                    <a:cubicBezTo>
                      <a:pt x="101" y="29"/>
                      <a:pt x="105" y="32"/>
                      <a:pt x="108" y="35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4" y="21"/>
                      <a:pt x="110" y="18"/>
                      <a:pt x="105" y="1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46"/>
              <p:cNvSpPr>
                <a:spLocks noEditPoints="1"/>
              </p:cNvSpPr>
              <p:nvPr/>
            </p:nvSpPr>
            <p:spPr bwMode="auto">
              <a:xfrm>
                <a:off x="4506" y="2803"/>
                <a:ext cx="459" cy="390"/>
              </a:xfrm>
              <a:custGeom>
                <a:avLst/>
                <a:gdLst>
                  <a:gd name="T0" fmla="*/ 146 w 166"/>
                  <a:gd name="T1" fmla="*/ 0 h 141"/>
                  <a:gd name="T2" fmla="*/ 20 w 166"/>
                  <a:gd name="T3" fmla="*/ 0 h 141"/>
                  <a:gd name="T4" fmla="*/ 0 w 166"/>
                  <a:gd name="T5" fmla="*/ 21 h 141"/>
                  <a:gd name="T6" fmla="*/ 0 w 166"/>
                  <a:gd name="T7" fmla="*/ 121 h 141"/>
                  <a:gd name="T8" fmla="*/ 20 w 166"/>
                  <a:gd name="T9" fmla="*/ 141 h 141"/>
                  <a:gd name="T10" fmla="*/ 146 w 166"/>
                  <a:gd name="T11" fmla="*/ 141 h 141"/>
                  <a:gd name="T12" fmla="*/ 166 w 166"/>
                  <a:gd name="T13" fmla="*/ 121 h 141"/>
                  <a:gd name="T14" fmla="*/ 166 w 166"/>
                  <a:gd name="T15" fmla="*/ 21 h 141"/>
                  <a:gd name="T16" fmla="*/ 146 w 166"/>
                  <a:gd name="T17" fmla="*/ 0 h 141"/>
                  <a:gd name="T18" fmla="*/ 135 w 166"/>
                  <a:gd name="T19" fmla="*/ 16 h 141"/>
                  <a:gd name="T20" fmla="*/ 149 w 166"/>
                  <a:gd name="T21" fmla="*/ 16 h 141"/>
                  <a:gd name="T22" fmla="*/ 149 w 166"/>
                  <a:gd name="T23" fmla="*/ 27 h 141"/>
                  <a:gd name="T24" fmla="*/ 135 w 166"/>
                  <a:gd name="T25" fmla="*/ 27 h 141"/>
                  <a:gd name="T26" fmla="*/ 135 w 166"/>
                  <a:gd name="T27" fmla="*/ 16 h 141"/>
                  <a:gd name="T28" fmla="*/ 111 w 166"/>
                  <a:gd name="T29" fmla="*/ 16 h 141"/>
                  <a:gd name="T30" fmla="*/ 125 w 166"/>
                  <a:gd name="T31" fmla="*/ 16 h 141"/>
                  <a:gd name="T32" fmla="*/ 125 w 166"/>
                  <a:gd name="T33" fmla="*/ 27 h 141"/>
                  <a:gd name="T34" fmla="*/ 111 w 166"/>
                  <a:gd name="T35" fmla="*/ 27 h 141"/>
                  <a:gd name="T36" fmla="*/ 111 w 166"/>
                  <a:gd name="T37" fmla="*/ 16 h 141"/>
                  <a:gd name="T38" fmla="*/ 85 w 166"/>
                  <a:gd name="T39" fmla="*/ 16 h 141"/>
                  <a:gd name="T40" fmla="*/ 99 w 166"/>
                  <a:gd name="T41" fmla="*/ 16 h 141"/>
                  <a:gd name="T42" fmla="*/ 99 w 166"/>
                  <a:gd name="T43" fmla="*/ 27 h 141"/>
                  <a:gd name="T44" fmla="*/ 85 w 166"/>
                  <a:gd name="T45" fmla="*/ 27 h 141"/>
                  <a:gd name="T46" fmla="*/ 85 w 166"/>
                  <a:gd name="T47" fmla="*/ 16 h 141"/>
                  <a:gd name="T48" fmla="*/ 158 w 166"/>
                  <a:gd name="T49" fmla="*/ 121 h 141"/>
                  <a:gd name="T50" fmla="*/ 146 w 166"/>
                  <a:gd name="T51" fmla="*/ 133 h 141"/>
                  <a:gd name="T52" fmla="*/ 20 w 166"/>
                  <a:gd name="T53" fmla="*/ 133 h 141"/>
                  <a:gd name="T54" fmla="*/ 8 w 166"/>
                  <a:gd name="T55" fmla="*/ 121 h 141"/>
                  <a:gd name="T56" fmla="*/ 8 w 166"/>
                  <a:gd name="T57" fmla="*/ 42 h 141"/>
                  <a:gd name="T58" fmla="*/ 158 w 166"/>
                  <a:gd name="T59" fmla="*/ 42 h 141"/>
                  <a:gd name="T60" fmla="*/ 158 w 166"/>
                  <a:gd name="T61" fmla="*/ 12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6" h="141">
                    <a:moveTo>
                      <a:pt x="146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10"/>
                      <a:pt x="0" y="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32"/>
                      <a:pt x="9" y="141"/>
                      <a:pt x="20" y="141"/>
                    </a:cubicBezTo>
                    <a:cubicBezTo>
                      <a:pt x="146" y="141"/>
                      <a:pt x="146" y="141"/>
                      <a:pt x="146" y="141"/>
                    </a:cubicBezTo>
                    <a:cubicBezTo>
                      <a:pt x="157" y="141"/>
                      <a:pt x="166" y="132"/>
                      <a:pt x="166" y="121"/>
                    </a:cubicBezTo>
                    <a:cubicBezTo>
                      <a:pt x="166" y="21"/>
                      <a:pt x="166" y="21"/>
                      <a:pt x="166" y="21"/>
                    </a:cubicBezTo>
                    <a:cubicBezTo>
                      <a:pt x="166" y="10"/>
                      <a:pt x="157" y="0"/>
                      <a:pt x="146" y="0"/>
                    </a:cubicBezTo>
                    <a:close/>
                    <a:moveTo>
                      <a:pt x="135" y="16"/>
                    </a:moveTo>
                    <a:cubicBezTo>
                      <a:pt x="149" y="16"/>
                      <a:pt x="149" y="16"/>
                      <a:pt x="149" y="16"/>
                    </a:cubicBezTo>
                    <a:cubicBezTo>
                      <a:pt x="149" y="27"/>
                      <a:pt x="149" y="27"/>
                      <a:pt x="149" y="27"/>
                    </a:cubicBezTo>
                    <a:cubicBezTo>
                      <a:pt x="135" y="27"/>
                      <a:pt x="135" y="27"/>
                      <a:pt x="135" y="27"/>
                    </a:cubicBezTo>
                    <a:lnTo>
                      <a:pt x="135" y="16"/>
                    </a:lnTo>
                    <a:close/>
                    <a:moveTo>
                      <a:pt x="111" y="16"/>
                    </a:moveTo>
                    <a:cubicBezTo>
                      <a:pt x="125" y="16"/>
                      <a:pt x="125" y="16"/>
                      <a:pt x="125" y="16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11" y="27"/>
                      <a:pt x="111" y="27"/>
                      <a:pt x="111" y="27"/>
                    </a:cubicBezTo>
                    <a:lnTo>
                      <a:pt x="111" y="16"/>
                    </a:lnTo>
                    <a:close/>
                    <a:moveTo>
                      <a:pt x="85" y="16"/>
                    </a:move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85" y="27"/>
                      <a:pt x="85" y="27"/>
                      <a:pt x="85" y="27"/>
                    </a:cubicBezTo>
                    <a:lnTo>
                      <a:pt x="85" y="16"/>
                    </a:lnTo>
                    <a:close/>
                    <a:moveTo>
                      <a:pt x="158" y="121"/>
                    </a:moveTo>
                    <a:cubicBezTo>
                      <a:pt x="158" y="127"/>
                      <a:pt x="152" y="133"/>
                      <a:pt x="146" y="133"/>
                    </a:cubicBezTo>
                    <a:cubicBezTo>
                      <a:pt x="20" y="133"/>
                      <a:pt x="20" y="133"/>
                      <a:pt x="20" y="133"/>
                    </a:cubicBezTo>
                    <a:cubicBezTo>
                      <a:pt x="13" y="133"/>
                      <a:pt x="8" y="127"/>
                      <a:pt x="8" y="12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58" y="42"/>
                      <a:pt x="158" y="42"/>
                      <a:pt x="158" y="42"/>
                    </a:cubicBezTo>
                    <a:lnTo>
                      <a:pt x="158" y="1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47"/>
              <p:cNvSpPr/>
              <p:nvPr/>
            </p:nvSpPr>
            <p:spPr bwMode="auto">
              <a:xfrm>
                <a:off x="4580" y="2952"/>
                <a:ext cx="22" cy="47"/>
              </a:xfrm>
              <a:custGeom>
                <a:avLst/>
                <a:gdLst>
                  <a:gd name="T0" fmla="*/ 11 w 22"/>
                  <a:gd name="T1" fmla="*/ 11 h 47"/>
                  <a:gd name="T2" fmla="*/ 11 w 22"/>
                  <a:gd name="T3" fmla="*/ 11 h 47"/>
                  <a:gd name="T4" fmla="*/ 11 w 22"/>
                  <a:gd name="T5" fmla="*/ 47 h 47"/>
                  <a:gd name="T6" fmla="*/ 22 w 22"/>
                  <a:gd name="T7" fmla="*/ 47 h 47"/>
                  <a:gd name="T8" fmla="*/ 22 w 22"/>
                  <a:gd name="T9" fmla="*/ 0 h 47"/>
                  <a:gd name="T10" fmla="*/ 14 w 22"/>
                  <a:gd name="T11" fmla="*/ 0 h 47"/>
                  <a:gd name="T12" fmla="*/ 0 w 22"/>
                  <a:gd name="T13" fmla="*/ 6 h 47"/>
                  <a:gd name="T14" fmla="*/ 3 w 22"/>
                  <a:gd name="T15" fmla="*/ 14 h 47"/>
                  <a:gd name="T16" fmla="*/ 11 w 22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48"/>
              <p:cNvSpPr>
                <a:spLocks noEditPoints="1"/>
              </p:cNvSpPr>
              <p:nvPr/>
            </p:nvSpPr>
            <p:spPr bwMode="auto">
              <a:xfrm>
                <a:off x="4619" y="2952"/>
                <a:ext cx="36" cy="47"/>
              </a:xfrm>
              <a:custGeom>
                <a:avLst/>
                <a:gdLst>
                  <a:gd name="T0" fmla="*/ 6 w 13"/>
                  <a:gd name="T1" fmla="*/ 17 h 17"/>
                  <a:gd name="T2" fmla="*/ 13 w 13"/>
                  <a:gd name="T3" fmla="*/ 8 h 17"/>
                  <a:gd name="T4" fmla="*/ 6 w 13"/>
                  <a:gd name="T5" fmla="*/ 0 h 17"/>
                  <a:gd name="T6" fmla="*/ 0 w 13"/>
                  <a:gd name="T7" fmla="*/ 9 h 17"/>
                  <a:gd name="T8" fmla="*/ 6 w 13"/>
                  <a:gd name="T9" fmla="*/ 17 h 17"/>
                  <a:gd name="T10" fmla="*/ 6 w 13"/>
                  <a:gd name="T11" fmla="*/ 3 h 17"/>
                  <a:gd name="T12" fmla="*/ 9 w 13"/>
                  <a:gd name="T13" fmla="*/ 9 h 17"/>
                  <a:gd name="T14" fmla="*/ 6 w 13"/>
                  <a:gd name="T15" fmla="*/ 14 h 17"/>
                  <a:gd name="T16" fmla="*/ 4 w 13"/>
                  <a:gd name="T17" fmla="*/ 9 h 17"/>
                  <a:gd name="T18" fmla="*/ 6 w 13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6" y="17"/>
                    </a:moveTo>
                    <a:cubicBezTo>
                      <a:pt x="11" y="17"/>
                      <a:pt x="13" y="14"/>
                      <a:pt x="13" y="8"/>
                    </a:cubicBezTo>
                    <a:cubicBezTo>
                      <a:pt x="13" y="4"/>
                      <a:pt x="11" y="0"/>
                      <a:pt x="6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3"/>
                      <a:pt x="2" y="17"/>
                      <a:pt x="6" y="17"/>
                    </a:cubicBezTo>
                    <a:close/>
                    <a:moveTo>
                      <a:pt x="6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2"/>
                      <a:pt x="8" y="14"/>
                      <a:pt x="6" y="14"/>
                    </a:cubicBezTo>
                    <a:cubicBezTo>
                      <a:pt x="5" y="14"/>
                      <a:pt x="4" y="13"/>
                      <a:pt x="4" y="9"/>
                    </a:cubicBezTo>
                    <a:cubicBezTo>
                      <a:pt x="4" y="5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49"/>
              <p:cNvSpPr/>
              <p:nvPr/>
            </p:nvSpPr>
            <p:spPr bwMode="auto">
              <a:xfrm>
                <a:off x="4663" y="2952"/>
                <a:ext cx="22" cy="47"/>
              </a:xfrm>
              <a:custGeom>
                <a:avLst/>
                <a:gdLst>
                  <a:gd name="T0" fmla="*/ 11 w 22"/>
                  <a:gd name="T1" fmla="*/ 11 h 47"/>
                  <a:gd name="T2" fmla="*/ 11 w 22"/>
                  <a:gd name="T3" fmla="*/ 11 h 47"/>
                  <a:gd name="T4" fmla="*/ 11 w 22"/>
                  <a:gd name="T5" fmla="*/ 47 h 47"/>
                  <a:gd name="T6" fmla="*/ 22 w 22"/>
                  <a:gd name="T7" fmla="*/ 47 h 47"/>
                  <a:gd name="T8" fmla="*/ 22 w 22"/>
                  <a:gd name="T9" fmla="*/ 0 h 47"/>
                  <a:gd name="T10" fmla="*/ 11 w 22"/>
                  <a:gd name="T11" fmla="*/ 0 h 47"/>
                  <a:gd name="T12" fmla="*/ 0 w 22"/>
                  <a:gd name="T13" fmla="*/ 6 h 47"/>
                  <a:gd name="T14" fmla="*/ 3 w 22"/>
                  <a:gd name="T15" fmla="*/ 14 h 47"/>
                  <a:gd name="T16" fmla="*/ 11 w 22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1" y="0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50"/>
              <p:cNvSpPr/>
              <p:nvPr/>
            </p:nvSpPr>
            <p:spPr bwMode="auto">
              <a:xfrm>
                <a:off x="4705" y="2952"/>
                <a:ext cx="19" cy="47"/>
              </a:xfrm>
              <a:custGeom>
                <a:avLst/>
                <a:gdLst>
                  <a:gd name="T0" fmla="*/ 11 w 19"/>
                  <a:gd name="T1" fmla="*/ 11 h 47"/>
                  <a:gd name="T2" fmla="*/ 11 w 19"/>
                  <a:gd name="T3" fmla="*/ 11 h 47"/>
                  <a:gd name="T4" fmla="*/ 11 w 19"/>
                  <a:gd name="T5" fmla="*/ 47 h 47"/>
                  <a:gd name="T6" fmla="*/ 19 w 19"/>
                  <a:gd name="T7" fmla="*/ 47 h 47"/>
                  <a:gd name="T8" fmla="*/ 19 w 19"/>
                  <a:gd name="T9" fmla="*/ 0 h 47"/>
                  <a:gd name="T10" fmla="*/ 11 w 19"/>
                  <a:gd name="T11" fmla="*/ 0 h 47"/>
                  <a:gd name="T12" fmla="*/ 0 w 19"/>
                  <a:gd name="T13" fmla="*/ 6 h 47"/>
                  <a:gd name="T14" fmla="*/ 0 w 19"/>
                  <a:gd name="T15" fmla="*/ 14 h 47"/>
                  <a:gd name="T16" fmla="*/ 11 w 19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19" y="47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0" y="6"/>
                    </a:lnTo>
                    <a:lnTo>
                      <a:pt x="0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51"/>
              <p:cNvSpPr>
                <a:spLocks noEditPoints="1"/>
              </p:cNvSpPr>
              <p:nvPr/>
            </p:nvSpPr>
            <p:spPr bwMode="auto">
              <a:xfrm>
                <a:off x="4741" y="2952"/>
                <a:ext cx="36" cy="47"/>
              </a:xfrm>
              <a:custGeom>
                <a:avLst/>
                <a:gdLst>
                  <a:gd name="T0" fmla="*/ 6 w 13"/>
                  <a:gd name="T1" fmla="*/ 17 h 17"/>
                  <a:gd name="T2" fmla="*/ 13 w 13"/>
                  <a:gd name="T3" fmla="*/ 8 h 17"/>
                  <a:gd name="T4" fmla="*/ 6 w 13"/>
                  <a:gd name="T5" fmla="*/ 0 h 17"/>
                  <a:gd name="T6" fmla="*/ 0 w 13"/>
                  <a:gd name="T7" fmla="*/ 9 h 17"/>
                  <a:gd name="T8" fmla="*/ 6 w 13"/>
                  <a:gd name="T9" fmla="*/ 17 h 17"/>
                  <a:gd name="T10" fmla="*/ 6 w 13"/>
                  <a:gd name="T11" fmla="*/ 3 h 17"/>
                  <a:gd name="T12" fmla="*/ 9 w 13"/>
                  <a:gd name="T13" fmla="*/ 9 h 17"/>
                  <a:gd name="T14" fmla="*/ 6 w 13"/>
                  <a:gd name="T15" fmla="*/ 14 h 17"/>
                  <a:gd name="T16" fmla="*/ 4 w 13"/>
                  <a:gd name="T17" fmla="*/ 9 h 17"/>
                  <a:gd name="T18" fmla="*/ 6 w 13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6" y="17"/>
                    </a:moveTo>
                    <a:cubicBezTo>
                      <a:pt x="11" y="17"/>
                      <a:pt x="13" y="14"/>
                      <a:pt x="13" y="8"/>
                    </a:cubicBezTo>
                    <a:cubicBezTo>
                      <a:pt x="13" y="4"/>
                      <a:pt x="11" y="0"/>
                      <a:pt x="6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3"/>
                      <a:pt x="2" y="17"/>
                      <a:pt x="6" y="17"/>
                    </a:cubicBezTo>
                    <a:close/>
                    <a:moveTo>
                      <a:pt x="6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2"/>
                      <a:pt x="8" y="14"/>
                      <a:pt x="6" y="14"/>
                    </a:cubicBezTo>
                    <a:cubicBezTo>
                      <a:pt x="5" y="14"/>
                      <a:pt x="4" y="13"/>
                      <a:pt x="4" y="9"/>
                    </a:cubicBezTo>
                    <a:cubicBezTo>
                      <a:pt x="4" y="5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52"/>
              <p:cNvSpPr/>
              <p:nvPr/>
            </p:nvSpPr>
            <p:spPr bwMode="auto">
              <a:xfrm>
                <a:off x="4785" y="2952"/>
                <a:ext cx="22" cy="47"/>
              </a:xfrm>
              <a:custGeom>
                <a:avLst/>
                <a:gdLst>
                  <a:gd name="T0" fmla="*/ 11 w 22"/>
                  <a:gd name="T1" fmla="*/ 11 h 47"/>
                  <a:gd name="T2" fmla="*/ 11 w 22"/>
                  <a:gd name="T3" fmla="*/ 11 h 47"/>
                  <a:gd name="T4" fmla="*/ 11 w 22"/>
                  <a:gd name="T5" fmla="*/ 47 h 47"/>
                  <a:gd name="T6" fmla="*/ 22 w 22"/>
                  <a:gd name="T7" fmla="*/ 47 h 47"/>
                  <a:gd name="T8" fmla="*/ 22 w 22"/>
                  <a:gd name="T9" fmla="*/ 0 h 47"/>
                  <a:gd name="T10" fmla="*/ 14 w 22"/>
                  <a:gd name="T11" fmla="*/ 0 h 47"/>
                  <a:gd name="T12" fmla="*/ 0 w 22"/>
                  <a:gd name="T13" fmla="*/ 6 h 47"/>
                  <a:gd name="T14" fmla="*/ 3 w 22"/>
                  <a:gd name="T15" fmla="*/ 14 h 47"/>
                  <a:gd name="T16" fmla="*/ 11 w 22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53"/>
              <p:cNvSpPr>
                <a:spLocks noEditPoints="1"/>
              </p:cNvSpPr>
              <p:nvPr/>
            </p:nvSpPr>
            <p:spPr bwMode="auto">
              <a:xfrm>
                <a:off x="4821" y="2952"/>
                <a:ext cx="36" cy="47"/>
              </a:xfrm>
              <a:custGeom>
                <a:avLst/>
                <a:gdLst>
                  <a:gd name="T0" fmla="*/ 7 w 13"/>
                  <a:gd name="T1" fmla="*/ 17 h 17"/>
                  <a:gd name="T2" fmla="*/ 13 w 13"/>
                  <a:gd name="T3" fmla="*/ 8 h 17"/>
                  <a:gd name="T4" fmla="*/ 7 w 13"/>
                  <a:gd name="T5" fmla="*/ 0 h 17"/>
                  <a:gd name="T6" fmla="*/ 0 w 13"/>
                  <a:gd name="T7" fmla="*/ 9 h 17"/>
                  <a:gd name="T8" fmla="*/ 7 w 13"/>
                  <a:gd name="T9" fmla="*/ 17 h 17"/>
                  <a:gd name="T10" fmla="*/ 7 w 13"/>
                  <a:gd name="T11" fmla="*/ 3 h 17"/>
                  <a:gd name="T12" fmla="*/ 9 w 13"/>
                  <a:gd name="T13" fmla="*/ 9 h 17"/>
                  <a:gd name="T14" fmla="*/ 7 w 13"/>
                  <a:gd name="T15" fmla="*/ 14 h 17"/>
                  <a:gd name="T16" fmla="*/ 4 w 13"/>
                  <a:gd name="T17" fmla="*/ 9 h 17"/>
                  <a:gd name="T18" fmla="*/ 7 w 13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7" y="17"/>
                    </a:moveTo>
                    <a:cubicBezTo>
                      <a:pt x="11" y="17"/>
                      <a:pt x="13" y="14"/>
                      <a:pt x="13" y="8"/>
                    </a:cubicBezTo>
                    <a:cubicBezTo>
                      <a:pt x="13" y="4"/>
                      <a:pt x="11" y="0"/>
                      <a:pt x="7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3"/>
                      <a:pt x="2" y="17"/>
                      <a:pt x="7" y="17"/>
                    </a:cubicBezTo>
                    <a:close/>
                    <a:moveTo>
                      <a:pt x="7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2"/>
                      <a:pt x="8" y="14"/>
                      <a:pt x="7" y="14"/>
                    </a:cubicBezTo>
                    <a:cubicBezTo>
                      <a:pt x="5" y="14"/>
                      <a:pt x="4" y="13"/>
                      <a:pt x="4" y="9"/>
                    </a:cubicBezTo>
                    <a:cubicBezTo>
                      <a:pt x="4" y="5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54"/>
              <p:cNvSpPr/>
              <p:nvPr/>
            </p:nvSpPr>
            <p:spPr bwMode="auto">
              <a:xfrm>
                <a:off x="4865" y="2952"/>
                <a:ext cx="23" cy="47"/>
              </a:xfrm>
              <a:custGeom>
                <a:avLst/>
                <a:gdLst>
                  <a:gd name="T0" fmla="*/ 11 w 23"/>
                  <a:gd name="T1" fmla="*/ 11 h 47"/>
                  <a:gd name="T2" fmla="*/ 11 w 23"/>
                  <a:gd name="T3" fmla="*/ 11 h 47"/>
                  <a:gd name="T4" fmla="*/ 11 w 23"/>
                  <a:gd name="T5" fmla="*/ 47 h 47"/>
                  <a:gd name="T6" fmla="*/ 23 w 23"/>
                  <a:gd name="T7" fmla="*/ 47 h 47"/>
                  <a:gd name="T8" fmla="*/ 23 w 23"/>
                  <a:gd name="T9" fmla="*/ 0 h 47"/>
                  <a:gd name="T10" fmla="*/ 14 w 23"/>
                  <a:gd name="T11" fmla="*/ 0 h 47"/>
                  <a:gd name="T12" fmla="*/ 0 w 23"/>
                  <a:gd name="T13" fmla="*/ 6 h 47"/>
                  <a:gd name="T14" fmla="*/ 3 w 23"/>
                  <a:gd name="T15" fmla="*/ 14 h 47"/>
                  <a:gd name="T16" fmla="*/ 11 w 23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23" y="47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55"/>
              <p:cNvSpPr>
                <a:spLocks noEditPoints="1"/>
              </p:cNvSpPr>
              <p:nvPr/>
            </p:nvSpPr>
            <p:spPr bwMode="auto">
              <a:xfrm>
                <a:off x="4578" y="3024"/>
                <a:ext cx="36" cy="50"/>
              </a:xfrm>
              <a:custGeom>
                <a:avLst/>
                <a:gdLst>
                  <a:gd name="T0" fmla="*/ 7 w 13"/>
                  <a:gd name="T1" fmla="*/ 18 h 18"/>
                  <a:gd name="T2" fmla="*/ 13 w 13"/>
                  <a:gd name="T3" fmla="*/ 9 h 18"/>
                  <a:gd name="T4" fmla="*/ 7 w 13"/>
                  <a:gd name="T5" fmla="*/ 0 h 18"/>
                  <a:gd name="T6" fmla="*/ 0 w 13"/>
                  <a:gd name="T7" fmla="*/ 9 h 18"/>
                  <a:gd name="T8" fmla="*/ 7 w 13"/>
                  <a:gd name="T9" fmla="*/ 18 h 18"/>
                  <a:gd name="T10" fmla="*/ 7 w 13"/>
                  <a:gd name="T11" fmla="*/ 3 h 18"/>
                  <a:gd name="T12" fmla="*/ 9 w 13"/>
                  <a:gd name="T13" fmla="*/ 9 h 18"/>
                  <a:gd name="T14" fmla="*/ 7 w 13"/>
                  <a:gd name="T15" fmla="*/ 15 h 18"/>
                  <a:gd name="T16" fmla="*/ 4 w 13"/>
                  <a:gd name="T17" fmla="*/ 9 h 18"/>
                  <a:gd name="T18" fmla="*/ 7 w 13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8">
                    <a:moveTo>
                      <a:pt x="7" y="18"/>
                    </a:moveTo>
                    <a:cubicBezTo>
                      <a:pt x="11" y="18"/>
                      <a:pt x="13" y="14"/>
                      <a:pt x="13" y="9"/>
                    </a:cubicBezTo>
                    <a:cubicBezTo>
                      <a:pt x="13" y="4"/>
                      <a:pt x="11" y="0"/>
                      <a:pt x="7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4"/>
                      <a:pt x="2" y="18"/>
                      <a:pt x="7" y="18"/>
                    </a:cubicBezTo>
                    <a:close/>
                    <a:moveTo>
                      <a:pt x="7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3"/>
                      <a:pt x="8" y="15"/>
                      <a:pt x="7" y="15"/>
                    </a:cubicBezTo>
                    <a:cubicBezTo>
                      <a:pt x="5" y="15"/>
                      <a:pt x="4" y="13"/>
                      <a:pt x="4" y="9"/>
                    </a:cubicBezTo>
                    <a:cubicBezTo>
                      <a:pt x="4" y="5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56"/>
              <p:cNvSpPr>
                <a:spLocks noEditPoints="1"/>
              </p:cNvSpPr>
              <p:nvPr/>
            </p:nvSpPr>
            <p:spPr bwMode="auto">
              <a:xfrm>
                <a:off x="4619" y="3024"/>
                <a:ext cx="36" cy="50"/>
              </a:xfrm>
              <a:custGeom>
                <a:avLst/>
                <a:gdLst>
                  <a:gd name="T0" fmla="*/ 6 w 13"/>
                  <a:gd name="T1" fmla="*/ 18 h 18"/>
                  <a:gd name="T2" fmla="*/ 13 w 13"/>
                  <a:gd name="T3" fmla="*/ 9 h 18"/>
                  <a:gd name="T4" fmla="*/ 6 w 13"/>
                  <a:gd name="T5" fmla="*/ 0 h 18"/>
                  <a:gd name="T6" fmla="*/ 0 w 13"/>
                  <a:gd name="T7" fmla="*/ 9 h 18"/>
                  <a:gd name="T8" fmla="*/ 6 w 13"/>
                  <a:gd name="T9" fmla="*/ 18 h 18"/>
                  <a:gd name="T10" fmla="*/ 6 w 13"/>
                  <a:gd name="T11" fmla="*/ 3 h 18"/>
                  <a:gd name="T12" fmla="*/ 9 w 13"/>
                  <a:gd name="T13" fmla="*/ 9 h 18"/>
                  <a:gd name="T14" fmla="*/ 6 w 13"/>
                  <a:gd name="T15" fmla="*/ 15 h 18"/>
                  <a:gd name="T16" fmla="*/ 4 w 13"/>
                  <a:gd name="T17" fmla="*/ 9 h 18"/>
                  <a:gd name="T18" fmla="*/ 6 w 13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8">
                    <a:moveTo>
                      <a:pt x="6" y="18"/>
                    </a:moveTo>
                    <a:cubicBezTo>
                      <a:pt x="11" y="18"/>
                      <a:pt x="13" y="14"/>
                      <a:pt x="13" y="9"/>
                    </a:cubicBezTo>
                    <a:cubicBezTo>
                      <a:pt x="13" y="4"/>
                      <a:pt x="11" y="0"/>
                      <a:pt x="6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4"/>
                      <a:pt x="2" y="18"/>
                      <a:pt x="6" y="18"/>
                    </a:cubicBezTo>
                    <a:close/>
                    <a:moveTo>
                      <a:pt x="6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3"/>
                      <a:pt x="8" y="15"/>
                      <a:pt x="6" y="15"/>
                    </a:cubicBezTo>
                    <a:cubicBezTo>
                      <a:pt x="5" y="15"/>
                      <a:pt x="4" y="13"/>
                      <a:pt x="4" y="9"/>
                    </a:cubicBezTo>
                    <a:cubicBezTo>
                      <a:pt x="4" y="5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57"/>
              <p:cNvSpPr>
                <a:spLocks noEditPoints="1"/>
              </p:cNvSpPr>
              <p:nvPr/>
            </p:nvSpPr>
            <p:spPr bwMode="auto">
              <a:xfrm>
                <a:off x="4658" y="3024"/>
                <a:ext cx="36" cy="50"/>
              </a:xfrm>
              <a:custGeom>
                <a:avLst/>
                <a:gdLst>
                  <a:gd name="T0" fmla="*/ 7 w 13"/>
                  <a:gd name="T1" fmla="*/ 18 h 18"/>
                  <a:gd name="T2" fmla="*/ 13 w 13"/>
                  <a:gd name="T3" fmla="*/ 9 h 18"/>
                  <a:gd name="T4" fmla="*/ 7 w 13"/>
                  <a:gd name="T5" fmla="*/ 0 h 18"/>
                  <a:gd name="T6" fmla="*/ 0 w 13"/>
                  <a:gd name="T7" fmla="*/ 9 h 18"/>
                  <a:gd name="T8" fmla="*/ 7 w 13"/>
                  <a:gd name="T9" fmla="*/ 18 h 18"/>
                  <a:gd name="T10" fmla="*/ 7 w 13"/>
                  <a:gd name="T11" fmla="*/ 3 h 18"/>
                  <a:gd name="T12" fmla="*/ 9 w 13"/>
                  <a:gd name="T13" fmla="*/ 9 h 18"/>
                  <a:gd name="T14" fmla="*/ 7 w 13"/>
                  <a:gd name="T15" fmla="*/ 15 h 18"/>
                  <a:gd name="T16" fmla="*/ 5 w 13"/>
                  <a:gd name="T17" fmla="*/ 9 h 18"/>
                  <a:gd name="T18" fmla="*/ 7 w 13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8">
                    <a:moveTo>
                      <a:pt x="7" y="18"/>
                    </a:moveTo>
                    <a:cubicBezTo>
                      <a:pt x="11" y="18"/>
                      <a:pt x="13" y="14"/>
                      <a:pt x="13" y="9"/>
                    </a:cubicBezTo>
                    <a:cubicBezTo>
                      <a:pt x="13" y="4"/>
                      <a:pt x="12" y="0"/>
                      <a:pt x="7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1" y="14"/>
                      <a:pt x="2" y="18"/>
                      <a:pt x="7" y="18"/>
                    </a:cubicBezTo>
                    <a:close/>
                    <a:moveTo>
                      <a:pt x="7" y="3"/>
                    </a:moveTo>
                    <a:cubicBezTo>
                      <a:pt x="9" y="3"/>
                      <a:pt x="9" y="5"/>
                      <a:pt x="9" y="9"/>
                    </a:cubicBezTo>
                    <a:cubicBezTo>
                      <a:pt x="9" y="13"/>
                      <a:pt x="9" y="15"/>
                      <a:pt x="7" y="15"/>
                    </a:cubicBezTo>
                    <a:cubicBezTo>
                      <a:pt x="5" y="15"/>
                      <a:pt x="4" y="13"/>
                      <a:pt x="5" y="9"/>
                    </a:cubicBezTo>
                    <a:cubicBezTo>
                      <a:pt x="4" y="5"/>
                      <a:pt x="6" y="3"/>
                      <a:pt x="7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58"/>
              <p:cNvSpPr/>
              <p:nvPr/>
            </p:nvSpPr>
            <p:spPr bwMode="auto">
              <a:xfrm>
                <a:off x="4705" y="3024"/>
                <a:ext cx="19" cy="47"/>
              </a:xfrm>
              <a:custGeom>
                <a:avLst/>
                <a:gdLst>
                  <a:gd name="T0" fmla="*/ 11 w 19"/>
                  <a:gd name="T1" fmla="*/ 11 h 47"/>
                  <a:gd name="T2" fmla="*/ 11 w 19"/>
                  <a:gd name="T3" fmla="*/ 11 h 47"/>
                  <a:gd name="T4" fmla="*/ 11 w 19"/>
                  <a:gd name="T5" fmla="*/ 47 h 47"/>
                  <a:gd name="T6" fmla="*/ 19 w 19"/>
                  <a:gd name="T7" fmla="*/ 47 h 47"/>
                  <a:gd name="T8" fmla="*/ 19 w 19"/>
                  <a:gd name="T9" fmla="*/ 0 h 47"/>
                  <a:gd name="T10" fmla="*/ 11 w 19"/>
                  <a:gd name="T11" fmla="*/ 0 h 47"/>
                  <a:gd name="T12" fmla="*/ 0 w 19"/>
                  <a:gd name="T13" fmla="*/ 6 h 47"/>
                  <a:gd name="T14" fmla="*/ 0 w 19"/>
                  <a:gd name="T15" fmla="*/ 14 h 47"/>
                  <a:gd name="T16" fmla="*/ 11 w 19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19" y="47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0" y="6"/>
                    </a:lnTo>
                    <a:lnTo>
                      <a:pt x="0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59"/>
              <p:cNvSpPr>
                <a:spLocks noEditPoints="1"/>
              </p:cNvSpPr>
              <p:nvPr/>
            </p:nvSpPr>
            <p:spPr bwMode="auto">
              <a:xfrm>
                <a:off x="4741" y="3024"/>
                <a:ext cx="36" cy="50"/>
              </a:xfrm>
              <a:custGeom>
                <a:avLst/>
                <a:gdLst>
                  <a:gd name="T0" fmla="*/ 6 w 13"/>
                  <a:gd name="T1" fmla="*/ 18 h 18"/>
                  <a:gd name="T2" fmla="*/ 13 w 13"/>
                  <a:gd name="T3" fmla="*/ 9 h 18"/>
                  <a:gd name="T4" fmla="*/ 6 w 13"/>
                  <a:gd name="T5" fmla="*/ 0 h 18"/>
                  <a:gd name="T6" fmla="*/ 0 w 13"/>
                  <a:gd name="T7" fmla="*/ 9 h 18"/>
                  <a:gd name="T8" fmla="*/ 6 w 13"/>
                  <a:gd name="T9" fmla="*/ 18 h 18"/>
                  <a:gd name="T10" fmla="*/ 6 w 13"/>
                  <a:gd name="T11" fmla="*/ 3 h 18"/>
                  <a:gd name="T12" fmla="*/ 9 w 13"/>
                  <a:gd name="T13" fmla="*/ 9 h 18"/>
                  <a:gd name="T14" fmla="*/ 6 w 13"/>
                  <a:gd name="T15" fmla="*/ 15 h 18"/>
                  <a:gd name="T16" fmla="*/ 4 w 13"/>
                  <a:gd name="T17" fmla="*/ 9 h 18"/>
                  <a:gd name="T18" fmla="*/ 6 w 13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8">
                    <a:moveTo>
                      <a:pt x="6" y="18"/>
                    </a:moveTo>
                    <a:cubicBezTo>
                      <a:pt x="11" y="18"/>
                      <a:pt x="13" y="14"/>
                      <a:pt x="13" y="9"/>
                    </a:cubicBezTo>
                    <a:cubicBezTo>
                      <a:pt x="13" y="4"/>
                      <a:pt x="11" y="0"/>
                      <a:pt x="6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4"/>
                      <a:pt x="2" y="18"/>
                      <a:pt x="6" y="18"/>
                    </a:cubicBezTo>
                    <a:close/>
                    <a:moveTo>
                      <a:pt x="6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3"/>
                      <a:pt x="8" y="15"/>
                      <a:pt x="6" y="15"/>
                    </a:cubicBezTo>
                    <a:cubicBezTo>
                      <a:pt x="5" y="15"/>
                      <a:pt x="4" y="13"/>
                      <a:pt x="4" y="9"/>
                    </a:cubicBezTo>
                    <a:cubicBezTo>
                      <a:pt x="4" y="5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60"/>
              <p:cNvSpPr/>
              <p:nvPr/>
            </p:nvSpPr>
            <p:spPr bwMode="auto">
              <a:xfrm>
                <a:off x="4785" y="3024"/>
                <a:ext cx="22" cy="47"/>
              </a:xfrm>
              <a:custGeom>
                <a:avLst/>
                <a:gdLst>
                  <a:gd name="T0" fmla="*/ 11 w 22"/>
                  <a:gd name="T1" fmla="*/ 11 h 47"/>
                  <a:gd name="T2" fmla="*/ 11 w 22"/>
                  <a:gd name="T3" fmla="*/ 11 h 47"/>
                  <a:gd name="T4" fmla="*/ 11 w 22"/>
                  <a:gd name="T5" fmla="*/ 47 h 47"/>
                  <a:gd name="T6" fmla="*/ 22 w 22"/>
                  <a:gd name="T7" fmla="*/ 47 h 47"/>
                  <a:gd name="T8" fmla="*/ 22 w 22"/>
                  <a:gd name="T9" fmla="*/ 0 h 47"/>
                  <a:gd name="T10" fmla="*/ 14 w 22"/>
                  <a:gd name="T11" fmla="*/ 0 h 47"/>
                  <a:gd name="T12" fmla="*/ 0 w 22"/>
                  <a:gd name="T13" fmla="*/ 6 h 47"/>
                  <a:gd name="T14" fmla="*/ 3 w 22"/>
                  <a:gd name="T15" fmla="*/ 14 h 47"/>
                  <a:gd name="T16" fmla="*/ 11 w 22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61"/>
              <p:cNvSpPr>
                <a:spLocks noEditPoints="1"/>
              </p:cNvSpPr>
              <p:nvPr/>
            </p:nvSpPr>
            <p:spPr bwMode="auto">
              <a:xfrm>
                <a:off x="4821" y="3024"/>
                <a:ext cx="36" cy="50"/>
              </a:xfrm>
              <a:custGeom>
                <a:avLst/>
                <a:gdLst>
                  <a:gd name="T0" fmla="*/ 7 w 13"/>
                  <a:gd name="T1" fmla="*/ 18 h 18"/>
                  <a:gd name="T2" fmla="*/ 13 w 13"/>
                  <a:gd name="T3" fmla="*/ 9 h 18"/>
                  <a:gd name="T4" fmla="*/ 7 w 13"/>
                  <a:gd name="T5" fmla="*/ 0 h 18"/>
                  <a:gd name="T6" fmla="*/ 0 w 13"/>
                  <a:gd name="T7" fmla="*/ 9 h 18"/>
                  <a:gd name="T8" fmla="*/ 7 w 13"/>
                  <a:gd name="T9" fmla="*/ 18 h 18"/>
                  <a:gd name="T10" fmla="*/ 7 w 13"/>
                  <a:gd name="T11" fmla="*/ 3 h 18"/>
                  <a:gd name="T12" fmla="*/ 9 w 13"/>
                  <a:gd name="T13" fmla="*/ 9 h 18"/>
                  <a:gd name="T14" fmla="*/ 7 w 13"/>
                  <a:gd name="T15" fmla="*/ 15 h 18"/>
                  <a:gd name="T16" fmla="*/ 4 w 13"/>
                  <a:gd name="T17" fmla="*/ 9 h 18"/>
                  <a:gd name="T18" fmla="*/ 7 w 13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8">
                    <a:moveTo>
                      <a:pt x="7" y="18"/>
                    </a:moveTo>
                    <a:cubicBezTo>
                      <a:pt x="11" y="18"/>
                      <a:pt x="13" y="14"/>
                      <a:pt x="13" y="9"/>
                    </a:cubicBezTo>
                    <a:cubicBezTo>
                      <a:pt x="13" y="4"/>
                      <a:pt x="11" y="0"/>
                      <a:pt x="7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4"/>
                      <a:pt x="2" y="18"/>
                      <a:pt x="7" y="18"/>
                    </a:cubicBezTo>
                    <a:close/>
                    <a:moveTo>
                      <a:pt x="7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3"/>
                      <a:pt x="8" y="15"/>
                      <a:pt x="7" y="15"/>
                    </a:cubicBezTo>
                    <a:cubicBezTo>
                      <a:pt x="5" y="15"/>
                      <a:pt x="4" y="13"/>
                      <a:pt x="4" y="9"/>
                    </a:cubicBezTo>
                    <a:cubicBezTo>
                      <a:pt x="4" y="5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62"/>
              <p:cNvSpPr/>
              <p:nvPr/>
            </p:nvSpPr>
            <p:spPr bwMode="auto">
              <a:xfrm>
                <a:off x="4865" y="3024"/>
                <a:ext cx="23" cy="47"/>
              </a:xfrm>
              <a:custGeom>
                <a:avLst/>
                <a:gdLst>
                  <a:gd name="T0" fmla="*/ 11 w 23"/>
                  <a:gd name="T1" fmla="*/ 11 h 47"/>
                  <a:gd name="T2" fmla="*/ 11 w 23"/>
                  <a:gd name="T3" fmla="*/ 11 h 47"/>
                  <a:gd name="T4" fmla="*/ 11 w 23"/>
                  <a:gd name="T5" fmla="*/ 47 h 47"/>
                  <a:gd name="T6" fmla="*/ 23 w 23"/>
                  <a:gd name="T7" fmla="*/ 47 h 47"/>
                  <a:gd name="T8" fmla="*/ 23 w 23"/>
                  <a:gd name="T9" fmla="*/ 0 h 47"/>
                  <a:gd name="T10" fmla="*/ 14 w 23"/>
                  <a:gd name="T11" fmla="*/ 0 h 47"/>
                  <a:gd name="T12" fmla="*/ 0 w 23"/>
                  <a:gd name="T13" fmla="*/ 6 h 47"/>
                  <a:gd name="T14" fmla="*/ 3 w 23"/>
                  <a:gd name="T15" fmla="*/ 14 h 47"/>
                  <a:gd name="T16" fmla="*/ 11 w 23"/>
                  <a:gd name="T1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47">
                    <a:moveTo>
                      <a:pt x="11" y="11"/>
                    </a:moveTo>
                    <a:lnTo>
                      <a:pt x="11" y="11"/>
                    </a:lnTo>
                    <a:lnTo>
                      <a:pt x="11" y="47"/>
                    </a:lnTo>
                    <a:lnTo>
                      <a:pt x="23" y="47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63"/>
              <p:cNvSpPr/>
              <p:nvPr/>
            </p:nvSpPr>
            <p:spPr bwMode="auto">
              <a:xfrm>
                <a:off x="4580" y="3102"/>
                <a:ext cx="22" cy="47"/>
              </a:xfrm>
              <a:custGeom>
                <a:avLst/>
                <a:gdLst>
                  <a:gd name="T0" fmla="*/ 0 w 22"/>
                  <a:gd name="T1" fmla="*/ 5 h 47"/>
                  <a:gd name="T2" fmla="*/ 3 w 22"/>
                  <a:gd name="T3" fmla="*/ 14 h 47"/>
                  <a:gd name="T4" fmla="*/ 11 w 22"/>
                  <a:gd name="T5" fmla="*/ 8 h 47"/>
                  <a:gd name="T6" fmla="*/ 11 w 22"/>
                  <a:gd name="T7" fmla="*/ 8 h 47"/>
                  <a:gd name="T8" fmla="*/ 11 w 22"/>
                  <a:gd name="T9" fmla="*/ 47 h 47"/>
                  <a:gd name="T10" fmla="*/ 22 w 22"/>
                  <a:gd name="T11" fmla="*/ 47 h 47"/>
                  <a:gd name="T12" fmla="*/ 22 w 22"/>
                  <a:gd name="T13" fmla="*/ 0 h 47"/>
                  <a:gd name="T14" fmla="*/ 14 w 22"/>
                  <a:gd name="T15" fmla="*/ 0 h 47"/>
                  <a:gd name="T16" fmla="*/ 0 w 22"/>
                  <a:gd name="T17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0" y="5"/>
                    </a:moveTo>
                    <a:lnTo>
                      <a:pt x="3" y="14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64"/>
              <p:cNvSpPr/>
              <p:nvPr/>
            </p:nvSpPr>
            <p:spPr bwMode="auto">
              <a:xfrm>
                <a:off x="4622" y="3102"/>
                <a:ext cx="22" cy="47"/>
              </a:xfrm>
              <a:custGeom>
                <a:avLst/>
                <a:gdLst>
                  <a:gd name="T0" fmla="*/ 0 w 22"/>
                  <a:gd name="T1" fmla="*/ 5 h 47"/>
                  <a:gd name="T2" fmla="*/ 3 w 22"/>
                  <a:gd name="T3" fmla="*/ 14 h 47"/>
                  <a:gd name="T4" fmla="*/ 11 w 22"/>
                  <a:gd name="T5" fmla="*/ 8 h 47"/>
                  <a:gd name="T6" fmla="*/ 11 w 22"/>
                  <a:gd name="T7" fmla="*/ 8 h 47"/>
                  <a:gd name="T8" fmla="*/ 11 w 22"/>
                  <a:gd name="T9" fmla="*/ 47 h 47"/>
                  <a:gd name="T10" fmla="*/ 22 w 22"/>
                  <a:gd name="T11" fmla="*/ 47 h 47"/>
                  <a:gd name="T12" fmla="*/ 22 w 22"/>
                  <a:gd name="T13" fmla="*/ 0 h 47"/>
                  <a:gd name="T14" fmla="*/ 14 w 22"/>
                  <a:gd name="T15" fmla="*/ 0 h 47"/>
                  <a:gd name="T16" fmla="*/ 0 w 22"/>
                  <a:gd name="T17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0" y="5"/>
                    </a:moveTo>
                    <a:lnTo>
                      <a:pt x="3" y="14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65"/>
              <p:cNvSpPr/>
              <p:nvPr/>
            </p:nvSpPr>
            <p:spPr bwMode="auto">
              <a:xfrm>
                <a:off x="4663" y="3102"/>
                <a:ext cx="22" cy="47"/>
              </a:xfrm>
              <a:custGeom>
                <a:avLst/>
                <a:gdLst>
                  <a:gd name="T0" fmla="*/ 0 w 22"/>
                  <a:gd name="T1" fmla="*/ 5 h 47"/>
                  <a:gd name="T2" fmla="*/ 3 w 22"/>
                  <a:gd name="T3" fmla="*/ 14 h 47"/>
                  <a:gd name="T4" fmla="*/ 11 w 22"/>
                  <a:gd name="T5" fmla="*/ 8 h 47"/>
                  <a:gd name="T6" fmla="*/ 11 w 22"/>
                  <a:gd name="T7" fmla="*/ 8 h 47"/>
                  <a:gd name="T8" fmla="*/ 11 w 22"/>
                  <a:gd name="T9" fmla="*/ 47 h 47"/>
                  <a:gd name="T10" fmla="*/ 22 w 22"/>
                  <a:gd name="T11" fmla="*/ 47 h 47"/>
                  <a:gd name="T12" fmla="*/ 22 w 22"/>
                  <a:gd name="T13" fmla="*/ 0 h 47"/>
                  <a:gd name="T14" fmla="*/ 11 w 22"/>
                  <a:gd name="T15" fmla="*/ 0 h 47"/>
                  <a:gd name="T16" fmla="*/ 0 w 22"/>
                  <a:gd name="T17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0" y="5"/>
                    </a:moveTo>
                    <a:lnTo>
                      <a:pt x="3" y="14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1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66"/>
              <p:cNvSpPr/>
              <p:nvPr/>
            </p:nvSpPr>
            <p:spPr bwMode="auto">
              <a:xfrm>
                <a:off x="4705" y="3102"/>
                <a:ext cx="19" cy="47"/>
              </a:xfrm>
              <a:custGeom>
                <a:avLst/>
                <a:gdLst>
                  <a:gd name="T0" fmla="*/ 11 w 19"/>
                  <a:gd name="T1" fmla="*/ 8 h 47"/>
                  <a:gd name="T2" fmla="*/ 11 w 19"/>
                  <a:gd name="T3" fmla="*/ 8 h 47"/>
                  <a:gd name="T4" fmla="*/ 11 w 19"/>
                  <a:gd name="T5" fmla="*/ 47 h 47"/>
                  <a:gd name="T6" fmla="*/ 19 w 19"/>
                  <a:gd name="T7" fmla="*/ 47 h 47"/>
                  <a:gd name="T8" fmla="*/ 19 w 19"/>
                  <a:gd name="T9" fmla="*/ 0 h 47"/>
                  <a:gd name="T10" fmla="*/ 11 w 19"/>
                  <a:gd name="T11" fmla="*/ 0 h 47"/>
                  <a:gd name="T12" fmla="*/ 0 w 19"/>
                  <a:gd name="T13" fmla="*/ 5 h 47"/>
                  <a:gd name="T14" fmla="*/ 0 w 19"/>
                  <a:gd name="T15" fmla="*/ 14 h 47"/>
                  <a:gd name="T16" fmla="*/ 11 w 19"/>
                  <a:gd name="T17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47">
                    <a:moveTo>
                      <a:pt x="11" y="8"/>
                    </a:moveTo>
                    <a:lnTo>
                      <a:pt x="11" y="8"/>
                    </a:lnTo>
                    <a:lnTo>
                      <a:pt x="11" y="47"/>
                    </a:lnTo>
                    <a:lnTo>
                      <a:pt x="19" y="47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0" y="1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67"/>
              <p:cNvSpPr/>
              <p:nvPr/>
            </p:nvSpPr>
            <p:spPr bwMode="auto">
              <a:xfrm>
                <a:off x="4744" y="3102"/>
                <a:ext cx="22" cy="47"/>
              </a:xfrm>
              <a:custGeom>
                <a:avLst/>
                <a:gdLst>
                  <a:gd name="T0" fmla="*/ 0 w 22"/>
                  <a:gd name="T1" fmla="*/ 5 h 47"/>
                  <a:gd name="T2" fmla="*/ 2 w 22"/>
                  <a:gd name="T3" fmla="*/ 14 h 47"/>
                  <a:gd name="T4" fmla="*/ 11 w 22"/>
                  <a:gd name="T5" fmla="*/ 8 h 47"/>
                  <a:gd name="T6" fmla="*/ 11 w 22"/>
                  <a:gd name="T7" fmla="*/ 8 h 47"/>
                  <a:gd name="T8" fmla="*/ 11 w 22"/>
                  <a:gd name="T9" fmla="*/ 47 h 47"/>
                  <a:gd name="T10" fmla="*/ 22 w 22"/>
                  <a:gd name="T11" fmla="*/ 47 h 47"/>
                  <a:gd name="T12" fmla="*/ 22 w 22"/>
                  <a:gd name="T13" fmla="*/ 0 h 47"/>
                  <a:gd name="T14" fmla="*/ 13 w 22"/>
                  <a:gd name="T15" fmla="*/ 0 h 47"/>
                  <a:gd name="T16" fmla="*/ 0 w 22"/>
                  <a:gd name="T17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0" y="5"/>
                    </a:moveTo>
                    <a:lnTo>
                      <a:pt x="2" y="14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68"/>
              <p:cNvSpPr/>
              <p:nvPr/>
            </p:nvSpPr>
            <p:spPr bwMode="auto">
              <a:xfrm>
                <a:off x="4785" y="3102"/>
                <a:ext cx="22" cy="47"/>
              </a:xfrm>
              <a:custGeom>
                <a:avLst/>
                <a:gdLst>
                  <a:gd name="T0" fmla="*/ 11 w 22"/>
                  <a:gd name="T1" fmla="*/ 8 h 47"/>
                  <a:gd name="T2" fmla="*/ 11 w 22"/>
                  <a:gd name="T3" fmla="*/ 8 h 47"/>
                  <a:gd name="T4" fmla="*/ 11 w 22"/>
                  <a:gd name="T5" fmla="*/ 47 h 47"/>
                  <a:gd name="T6" fmla="*/ 22 w 22"/>
                  <a:gd name="T7" fmla="*/ 47 h 47"/>
                  <a:gd name="T8" fmla="*/ 22 w 22"/>
                  <a:gd name="T9" fmla="*/ 0 h 47"/>
                  <a:gd name="T10" fmla="*/ 14 w 22"/>
                  <a:gd name="T11" fmla="*/ 0 h 47"/>
                  <a:gd name="T12" fmla="*/ 0 w 22"/>
                  <a:gd name="T13" fmla="*/ 5 h 47"/>
                  <a:gd name="T14" fmla="*/ 3 w 22"/>
                  <a:gd name="T15" fmla="*/ 14 h 47"/>
                  <a:gd name="T16" fmla="*/ 11 w 22"/>
                  <a:gd name="T17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7">
                    <a:moveTo>
                      <a:pt x="11" y="8"/>
                    </a:moveTo>
                    <a:lnTo>
                      <a:pt x="11" y="8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0" y="5"/>
                    </a:lnTo>
                    <a:lnTo>
                      <a:pt x="3" y="1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69"/>
              <p:cNvSpPr>
                <a:spLocks noEditPoints="1"/>
              </p:cNvSpPr>
              <p:nvPr/>
            </p:nvSpPr>
            <p:spPr bwMode="auto">
              <a:xfrm>
                <a:off x="4821" y="3099"/>
                <a:ext cx="36" cy="50"/>
              </a:xfrm>
              <a:custGeom>
                <a:avLst/>
                <a:gdLst>
                  <a:gd name="T0" fmla="*/ 7 w 13"/>
                  <a:gd name="T1" fmla="*/ 18 h 18"/>
                  <a:gd name="T2" fmla="*/ 13 w 13"/>
                  <a:gd name="T3" fmla="*/ 9 h 18"/>
                  <a:gd name="T4" fmla="*/ 7 w 13"/>
                  <a:gd name="T5" fmla="*/ 0 h 18"/>
                  <a:gd name="T6" fmla="*/ 0 w 13"/>
                  <a:gd name="T7" fmla="*/ 9 h 18"/>
                  <a:gd name="T8" fmla="*/ 7 w 13"/>
                  <a:gd name="T9" fmla="*/ 18 h 18"/>
                  <a:gd name="T10" fmla="*/ 7 w 13"/>
                  <a:gd name="T11" fmla="*/ 3 h 18"/>
                  <a:gd name="T12" fmla="*/ 9 w 13"/>
                  <a:gd name="T13" fmla="*/ 9 h 18"/>
                  <a:gd name="T14" fmla="*/ 7 w 13"/>
                  <a:gd name="T15" fmla="*/ 15 h 18"/>
                  <a:gd name="T16" fmla="*/ 4 w 13"/>
                  <a:gd name="T17" fmla="*/ 9 h 18"/>
                  <a:gd name="T18" fmla="*/ 7 w 13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8">
                    <a:moveTo>
                      <a:pt x="7" y="18"/>
                    </a:moveTo>
                    <a:cubicBezTo>
                      <a:pt x="11" y="18"/>
                      <a:pt x="13" y="14"/>
                      <a:pt x="13" y="9"/>
                    </a:cubicBezTo>
                    <a:cubicBezTo>
                      <a:pt x="13" y="4"/>
                      <a:pt x="11" y="0"/>
                      <a:pt x="7" y="0"/>
                    </a:cubicBezTo>
                    <a:cubicBezTo>
                      <a:pt x="2" y="0"/>
                      <a:pt x="0" y="4"/>
                      <a:pt x="0" y="9"/>
                    </a:cubicBezTo>
                    <a:cubicBezTo>
                      <a:pt x="0" y="14"/>
                      <a:pt x="2" y="18"/>
                      <a:pt x="7" y="18"/>
                    </a:cubicBezTo>
                    <a:close/>
                    <a:moveTo>
                      <a:pt x="7" y="3"/>
                    </a:moveTo>
                    <a:cubicBezTo>
                      <a:pt x="8" y="3"/>
                      <a:pt x="9" y="5"/>
                      <a:pt x="9" y="9"/>
                    </a:cubicBezTo>
                    <a:cubicBezTo>
                      <a:pt x="9" y="13"/>
                      <a:pt x="8" y="15"/>
                      <a:pt x="7" y="15"/>
                    </a:cubicBezTo>
                    <a:cubicBezTo>
                      <a:pt x="5" y="15"/>
                      <a:pt x="4" y="13"/>
                      <a:pt x="4" y="9"/>
                    </a:cubicBezTo>
                    <a:cubicBezTo>
                      <a:pt x="4" y="5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70"/>
              <p:cNvSpPr/>
              <p:nvPr/>
            </p:nvSpPr>
            <p:spPr bwMode="auto">
              <a:xfrm>
                <a:off x="4865" y="3102"/>
                <a:ext cx="23" cy="47"/>
              </a:xfrm>
              <a:custGeom>
                <a:avLst/>
                <a:gdLst>
                  <a:gd name="T0" fmla="*/ 11 w 23"/>
                  <a:gd name="T1" fmla="*/ 8 h 47"/>
                  <a:gd name="T2" fmla="*/ 11 w 23"/>
                  <a:gd name="T3" fmla="*/ 8 h 47"/>
                  <a:gd name="T4" fmla="*/ 11 w 23"/>
                  <a:gd name="T5" fmla="*/ 47 h 47"/>
                  <a:gd name="T6" fmla="*/ 23 w 23"/>
                  <a:gd name="T7" fmla="*/ 47 h 47"/>
                  <a:gd name="T8" fmla="*/ 23 w 23"/>
                  <a:gd name="T9" fmla="*/ 0 h 47"/>
                  <a:gd name="T10" fmla="*/ 14 w 23"/>
                  <a:gd name="T11" fmla="*/ 0 h 47"/>
                  <a:gd name="T12" fmla="*/ 0 w 23"/>
                  <a:gd name="T13" fmla="*/ 5 h 47"/>
                  <a:gd name="T14" fmla="*/ 3 w 23"/>
                  <a:gd name="T15" fmla="*/ 14 h 47"/>
                  <a:gd name="T16" fmla="*/ 11 w 23"/>
                  <a:gd name="T17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47">
                    <a:moveTo>
                      <a:pt x="11" y="8"/>
                    </a:moveTo>
                    <a:lnTo>
                      <a:pt x="11" y="8"/>
                    </a:lnTo>
                    <a:lnTo>
                      <a:pt x="11" y="47"/>
                    </a:lnTo>
                    <a:lnTo>
                      <a:pt x="23" y="47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0" y="5"/>
                    </a:lnTo>
                    <a:lnTo>
                      <a:pt x="3" y="1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71"/>
              <p:cNvSpPr/>
              <p:nvPr/>
            </p:nvSpPr>
            <p:spPr bwMode="auto">
              <a:xfrm>
                <a:off x="4874" y="3916"/>
                <a:ext cx="55" cy="61"/>
              </a:xfrm>
              <a:custGeom>
                <a:avLst/>
                <a:gdLst>
                  <a:gd name="T0" fmla="*/ 4 w 20"/>
                  <a:gd name="T1" fmla="*/ 0 h 22"/>
                  <a:gd name="T2" fmla="*/ 0 w 20"/>
                  <a:gd name="T3" fmla="*/ 22 h 22"/>
                  <a:gd name="T4" fmla="*/ 19 w 20"/>
                  <a:gd name="T5" fmla="*/ 22 h 22"/>
                  <a:gd name="T6" fmla="*/ 20 w 20"/>
                  <a:gd name="T7" fmla="*/ 0 h 22"/>
                  <a:gd name="T8" fmla="*/ 4 w 20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4" y="0"/>
                    </a:moveTo>
                    <a:cubicBezTo>
                      <a:pt x="2" y="6"/>
                      <a:pt x="0" y="14"/>
                      <a:pt x="0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14"/>
                      <a:pt x="19" y="7"/>
                      <a:pt x="2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72"/>
              <p:cNvSpPr/>
              <p:nvPr/>
            </p:nvSpPr>
            <p:spPr bwMode="auto">
              <a:xfrm>
                <a:off x="4937" y="3988"/>
                <a:ext cx="61" cy="64"/>
              </a:xfrm>
              <a:custGeom>
                <a:avLst/>
                <a:gdLst>
                  <a:gd name="T0" fmla="*/ 1 w 22"/>
                  <a:gd name="T1" fmla="*/ 23 h 23"/>
                  <a:gd name="T2" fmla="*/ 21 w 22"/>
                  <a:gd name="T3" fmla="*/ 23 h 23"/>
                  <a:gd name="T4" fmla="*/ 22 w 22"/>
                  <a:gd name="T5" fmla="*/ 0 h 23"/>
                  <a:gd name="T6" fmla="*/ 0 w 22"/>
                  <a:gd name="T7" fmla="*/ 0 h 23"/>
                  <a:gd name="T8" fmla="*/ 1 w 22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16"/>
                      <a:pt x="22" y="9"/>
                      <a:pt x="2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16"/>
                      <a:pt x="1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73"/>
              <p:cNvSpPr/>
              <p:nvPr/>
            </p:nvSpPr>
            <p:spPr bwMode="auto">
              <a:xfrm>
                <a:off x="4987" y="3844"/>
                <a:ext cx="58" cy="58"/>
              </a:xfrm>
              <a:custGeom>
                <a:avLst/>
                <a:gdLst>
                  <a:gd name="T0" fmla="*/ 21 w 21"/>
                  <a:gd name="T1" fmla="*/ 21 h 21"/>
                  <a:gd name="T2" fmla="*/ 0 w 21"/>
                  <a:gd name="T3" fmla="*/ 0 h 21"/>
                  <a:gd name="T4" fmla="*/ 6 w 21"/>
                  <a:gd name="T5" fmla="*/ 21 h 21"/>
                  <a:gd name="T6" fmla="*/ 21 w 21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21" y="21"/>
                    </a:moveTo>
                    <a:cubicBezTo>
                      <a:pt x="16" y="10"/>
                      <a:pt x="9" y="3"/>
                      <a:pt x="0" y="0"/>
                    </a:cubicBezTo>
                    <a:cubicBezTo>
                      <a:pt x="3" y="5"/>
                      <a:pt x="5" y="12"/>
                      <a:pt x="6" y="21"/>
                    </a:cubicBezTo>
                    <a:lnTo>
                      <a:pt x="21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74"/>
              <p:cNvSpPr/>
              <p:nvPr/>
            </p:nvSpPr>
            <p:spPr bwMode="auto">
              <a:xfrm>
                <a:off x="4890" y="3844"/>
                <a:ext cx="58" cy="58"/>
              </a:xfrm>
              <a:custGeom>
                <a:avLst/>
                <a:gdLst>
                  <a:gd name="T0" fmla="*/ 15 w 21"/>
                  <a:gd name="T1" fmla="*/ 21 h 21"/>
                  <a:gd name="T2" fmla="*/ 21 w 21"/>
                  <a:gd name="T3" fmla="*/ 0 h 21"/>
                  <a:gd name="T4" fmla="*/ 0 w 21"/>
                  <a:gd name="T5" fmla="*/ 21 h 21"/>
                  <a:gd name="T6" fmla="*/ 15 w 21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5" y="21"/>
                    </a:moveTo>
                    <a:cubicBezTo>
                      <a:pt x="16" y="12"/>
                      <a:pt x="18" y="5"/>
                      <a:pt x="21" y="0"/>
                    </a:cubicBezTo>
                    <a:cubicBezTo>
                      <a:pt x="12" y="3"/>
                      <a:pt x="5" y="10"/>
                      <a:pt x="0" y="21"/>
                    </a:cubicBezTo>
                    <a:lnTo>
                      <a:pt x="15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75"/>
              <p:cNvSpPr/>
              <p:nvPr/>
            </p:nvSpPr>
            <p:spPr bwMode="auto">
              <a:xfrm>
                <a:off x="4943" y="3841"/>
                <a:ext cx="50" cy="61"/>
              </a:xfrm>
              <a:custGeom>
                <a:avLst/>
                <a:gdLst>
                  <a:gd name="T0" fmla="*/ 18 w 18"/>
                  <a:gd name="T1" fmla="*/ 22 h 22"/>
                  <a:gd name="T2" fmla="*/ 9 w 18"/>
                  <a:gd name="T3" fmla="*/ 0 h 22"/>
                  <a:gd name="T4" fmla="*/ 0 w 18"/>
                  <a:gd name="T5" fmla="*/ 22 h 22"/>
                  <a:gd name="T6" fmla="*/ 18 w 18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8" y="22"/>
                    </a:moveTo>
                    <a:cubicBezTo>
                      <a:pt x="16" y="8"/>
                      <a:pt x="12" y="0"/>
                      <a:pt x="9" y="0"/>
                    </a:cubicBezTo>
                    <a:cubicBezTo>
                      <a:pt x="6" y="0"/>
                      <a:pt x="2" y="8"/>
                      <a:pt x="0" y="22"/>
                    </a:cubicBezTo>
                    <a:lnTo>
                      <a:pt x="18" y="2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76"/>
              <p:cNvSpPr/>
              <p:nvPr/>
            </p:nvSpPr>
            <p:spPr bwMode="auto">
              <a:xfrm>
                <a:off x="4937" y="3916"/>
                <a:ext cx="61" cy="61"/>
              </a:xfrm>
              <a:custGeom>
                <a:avLst/>
                <a:gdLst>
                  <a:gd name="T0" fmla="*/ 21 w 22"/>
                  <a:gd name="T1" fmla="*/ 0 h 22"/>
                  <a:gd name="T2" fmla="*/ 1 w 22"/>
                  <a:gd name="T3" fmla="*/ 0 h 22"/>
                  <a:gd name="T4" fmla="*/ 0 w 22"/>
                  <a:gd name="T5" fmla="*/ 22 h 22"/>
                  <a:gd name="T6" fmla="*/ 22 w 22"/>
                  <a:gd name="T7" fmla="*/ 22 h 22"/>
                  <a:gd name="T8" fmla="*/ 21 w 22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0" y="14"/>
                      <a:pt x="0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14"/>
                      <a:pt x="22" y="6"/>
                      <a:pt x="21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77"/>
              <p:cNvSpPr/>
              <p:nvPr/>
            </p:nvSpPr>
            <p:spPr bwMode="auto">
              <a:xfrm>
                <a:off x="5023" y="3852"/>
                <a:ext cx="64" cy="50"/>
              </a:xfrm>
              <a:custGeom>
                <a:avLst/>
                <a:gdLst>
                  <a:gd name="T0" fmla="*/ 13 w 23"/>
                  <a:gd name="T1" fmla="*/ 18 h 18"/>
                  <a:gd name="T2" fmla="*/ 23 w 23"/>
                  <a:gd name="T3" fmla="*/ 18 h 18"/>
                  <a:gd name="T4" fmla="*/ 0 w 23"/>
                  <a:gd name="T5" fmla="*/ 0 h 18"/>
                  <a:gd name="T6" fmla="*/ 13 w 2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3" y="18"/>
                    </a:moveTo>
                    <a:cubicBezTo>
                      <a:pt x="23" y="18"/>
                      <a:pt x="23" y="18"/>
                      <a:pt x="23" y="18"/>
                    </a:cubicBezTo>
                    <a:cubicBezTo>
                      <a:pt x="17" y="10"/>
                      <a:pt x="9" y="4"/>
                      <a:pt x="0" y="0"/>
                    </a:cubicBezTo>
                    <a:cubicBezTo>
                      <a:pt x="5" y="4"/>
                      <a:pt x="9" y="11"/>
                      <a:pt x="13" y="1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78"/>
              <p:cNvSpPr/>
              <p:nvPr/>
            </p:nvSpPr>
            <p:spPr bwMode="auto">
              <a:xfrm>
                <a:off x="5007" y="3988"/>
                <a:ext cx="55" cy="64"/>
              </a:xfrm>
              <a:custGeom>
                <a:avLst/>
                <a:gdLst>
                  <a:gd name="T0" fmla="*/ 0 w 20"/>
                  <a:gd name="T1" fmla="*/ 23 h 23"/>
                  <a:gd name="T2" fmla="*/ 16 w 20"/>
                  <a:gd name="T3" fmla="*/ 23 h 23"/>
                  <a:gd name="T4" fmla="*/ 20 w 20"/>
                  <a:gd name="T5" fmla="*/ 0 h 23"/>
                  <a:gd name="T6" fmla="*/ 1 w 20"/>
                  <a:gd name="T7" fmla="*/ 0 h 23"/>
                  <a:gd name="T8" fmla="*/ 0 w 20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16"/>
                      <a:pt x="20" y="9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1" y="16"/>
                      <a:pt x="0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79"/>
              <p:cNvSpPr/>
              <p:nvPr/>
            </p:nvSpPr>
            <p:spPr bwMode="auto">
              <a:xfrm>
                <a:off x="5062" y="3916"/>
                <a:ext cx="47" cy="61"/>
              </a:xfrm>
              <a:custGeom>
                <a:avLst/>
                <a:gdLst>
                  <a:gd name="T0" fmla="*/ 4 w 17"/>
                  <a:gd name="T1" fmla="*/ 22 h 22"/>
                  <a:gd name="T2" fmla="*/ 17 w 17"/>
                  <a:gd name="T3" fmla="*/ 22 h 22"/>
                  <a:gd name="T4" fmla="*/ 11 w 17"/>
                  <a:gd name="T5" fmla="*/ 0 h 22"/>
                  <a:gd name="T6" fmla="*/ 0 w 17"/>
                  <a:gd name="T7" fmla="*/ 0 h 22"/>
                  <a:gd name="T8" fmla="*/ 4 w 17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4" y="22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14"/>
                      <a:pt x="15" y="6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4" y="14"/>
                      <a:pt x="4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80"/>
              <p:cNvSpPr/>
              <p:nvPr/>
            </p:nvSpPr>
            <p:spPr bwMode="auto">
              <a:xfrm>
                <a:off x="5007" y="3916"/>
                <a:ext cx="55" cy="61"/>
              </a:xfrm>
              <a:custGeom>
                <a:avLst/>
                <a:gdLst>
                  <a:gd name="T0" fmla="*/ 16 w 20"/>
                  <a:gd name="T1" fmla="*/ 0 h 22"/>
                  <a:gd name="T2" fmla="*/ 0 w 20"/>
                  <a:gd name="T3" fmla="*/ 0 h 22"/>
                  <a:gd name="T4" fmla="*/ 1 w 20"/>
                  <a:gd name="T5" fmla="*/ 22 h 22"/>
                  <a:gd name="T6" fmla="*/ 20 w 20"/>
                  <a:gd name="T7" fmla="*/ 22 h 22"/>
                  <a:gd name="T8" fmla="*/ 16 w 20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1" y="14"/>
                      <a:pt x="1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14"/>
                      <a:pt x="18" y="6"/>
                      <a:pt x="16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81"/>
              <p:cNvSpPr/>
              <p:nvPr/>
            </p:nvSpPr>
            <p:spPr bwMode="auto">
              <a:xfrm>
                <a:off x="4987" y="4063"/>
                <a:ext cx="58" cy="61"/>
              </a:xfrm>
              <a:custGeom>
                <a:avLst/>
                <a:gdLst>
                  <a:gd name="T0" fmla="*/ 6 w 21"/>
                  <a:gd name="T1" fmla="*/ 0 h 22"/>
                  <a:gd name="T2" fmla="*/ 0 w 21"/>
                  <a:gd name="T3" fmla="*/ 22 h 22"/>
                  <a:gd name="T4" fmla="*/ 21 w 21"/>
                  <a:gd name="T5" fmla="*/ 0 h 22"/>
                  <a:gd name="T6" fmla="*/ 6 w 21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6" y="0"/>
                    </a:moveTo>
                    <a:cubicBezTo>
                      <a:pt x="5" y="9"/>
                      <a:pt x="3" y="17"/>
                      <a:pt x="0" y="22"/>
                    </a:cubicBezTo>
                    <a:cubicBezTo>
                      <a:pt x="9" y="19"/>
                      <a:pt x="16" y="11"/>
                      <a:pt x="21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82"/>
              <p:cNvSpPr/>
              <p:nvPr/>
            </p:nvSpPr>
            <p:spPr bwMode="auto">
              <a:xfrm>
                <a:off x="5023" y="4063"/>
                <a:ext cx="64" cy="52"/>
              </a:xfrm>
              <a:custGeom>
                <a:avLst/>
                <a:gdLst>
                  <a:gd name="T0" fmla="*/ 0 w 23"/>
                  <a:gd name="T1" fmla="*/ 19 h 19"/>
                  <a:gd name="T2" fmla="*/ 23 w 23"/>
                  <a:gd name="T3" fmla="*/ 0 h 19"/>
                  <a:gd name="T4" fmla="*/ 13 w 23"/>
                  <a:gd name="T5" fmla="*/ 0 h 19"/>
                  <a:gd name="T6" fmla="*/ 0 w 23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0" y="19"/>
                    </a:moveTo>
                    <a:cubicBezTo>
                      <a:pt x="9" y="15"/>
                      <a:pt x="17" y="8"/>
                      <a:pt x="2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8"/>
                      <a:pt x="5" y="14"/>
                      <a:pt x="0" y="1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83"/>
              <p:cNvSpPr/>
              <p:nvPr/>
            </p:nvSpPr>
            <p:spPr bwMode="auto">
              <a:xfrm>
                <a:off x="4943" y="4063"/>
                <a:ext cx="50" cy="64"/>
              </a:xfrm>
              <a:custGeom>
                <a:avLst/>
                <a:gdLst>
                  <a:gd name="T0" fmla="*/ 0 w 18"/>
                  <a:gd name="T1" fmla="*/ 0 h 23"/>
                  <a:gd name="T2" fmla="*/ 9 w 18"/>
                  <a:gd name="T3" fmla="*/ 23 h 23"/>
                  <a:gd name="T4" fmla="*/ 18 w 18"/>
                  <a:gd name="T5" fmla="*/ 0 h 23"/>
                  <a:gd name="T6" fmla="*/ 0 w 18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0" y="0"/>
                    </a:moveTo>
                    <a:cubicBezTo>
                      <a:pt x="2" y="14"/>
                      <a:pt x="6" y="23"/>
                      <a:pt x="9" y="23"/>
                    </a:cubicBezTo>
                    <a:cubicBezTo>
                      <a:pt x="12" y="23"/>
                      <a:pt x="16" y="14"/>
                      <a:pt x="1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84"/>
              <p:cNvSpPr/>
              <p:nvPr/>
            </p:nvSpPr>
            <p:spPr bwMode="auto">
              <a:xfrm>
                <a:off x="5062" y="3988"/>
                <a:ext cx="47" cy="64"/>
              </a:xfrm>
              <a:custGeom>
                <a:avLst/>
                <a:gdLst>
                  <a:gd name="T0" fmla="*/ 0 w 17"/>
                  <a:gd name="T1" fmla="*/ 23 h 23"/>
                  <a:gd name="T2" fmla="*/ 11 w 17"/>
                  <a:gd name="T3" fmla="*/ 23 h 23"/>
                  <a:gd name="T4" fmla="*/ 17 w 17"/>
                  <a:gd name="T5" fmla="*/ 0 h 23"/>
                  <a:gd name="T6" fmla="*/ 4 w 17"/>
                  <a:gd name="T7" fmla="*/ 0 h 23"/>
                  <a:gd name="T8" fmla="*/ 0 w 17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0" y="23"/>
                    </a:move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16"/>
                      <a:pt x="17" y="9"/>
                      <a:pt x="1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8"/>
                      <a:pt x="3" y="16"/>
                      <a:pt x="0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85"/>
              <p:cNvSpPr/>
              <p:nvPr/>
            </p:nvSpPr>
            <p:spPr bwMode="auto">
              <a:xfrm>
                <a:off x="4890" y="4063"/>
                <a:ext cx="58" cy="61"/>
              </a:xfrm>
              <a:custGeom>
                <a:avLst/>
                <a:gdLst>
                  <a:gd name="T0" fmla="*/ 0 w 21"/>
                  <a:gd name="T1" fmla="*/ 0 h 22"/>
                  <a:gd name="T2" fmla="*/ 21 w 21"/>
                  <a:gd name="T3" fmla="*/ 22 h 22"/>
                  <a:gd name="T4" fmla="*/ 15 w 21"/>
                  <a:gd name="T5" fmla="*/ 0 h 22"/>
                  <a:gd name="T6" fmla="*/ 0 w 21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0" y="0"/>
                    </a:moveTo>
                    <a:cubicBezTo>
                      <a:pt x="5" y="11"/>
                      <a:pt x="12" y="19"/>
                      <a:pt x="21" y="22"/>
                    </a:cubicBezTo>
                    <a:cubicBezTo>
                      <a:pt x="18" y="17"/>
                      <a:pt x="16" y="9"/>
                      <a:pt x="1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86"/>
              <p:cNvSpPr/>
              <p:nvPr/>
            </p:nvSpPr>
            <p:spPr bwMode="auto">
              <a:xfrm>
                <a:off x="4849" y="4063"/>
                <a:ext cx="63" cy="52"/>
              </a:xfrm>
              <a:custGeom>
                <a:avLst/>
                <a:gdLst>
                  <a:gd name="T0" fmla="*/ 10 w 23"/>
                  <a:gd name="T1" fmla="*/ 0 h 19"/>
                  <a:gd name="T2" fmla="*/ 0 w 23"/>
                  <a:gd name="T3" fmla="*/ 0 h 19"/>
                  <a:gd name="T4" fmla="*/ 23 w 23"/>
                  <a:gd name="T5" fmla="*/ 19 h 19"/>
                  <a:gd name="T6" fmla="*/ 10 w 2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14" y="15"/>
                      <a:pt x="23" y="19"/>
                    </a:cubicBezTo>
                    <a:cubicBezTo>
                      <a:pt x="18" y="14"/>
                      <a:pt x="14" y="8"/>
                      <a:pt x="10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87"/>
              <p:cNvSpPr/>
              <p:nvPr/>
            </p:nvSpPr>
            <p:spPr bwMode="auto">
              <a:xfrm>
                <a:off x="4874" y="3988"/>
                <a:ext cx="55" cy="64"/>
              </a:xfrm>
              <a:custGeom>
                <a:avLst/>
                <a:gdLst>
                  <a:gd name="T0" fmla="*/ 0 w 20"/>
                  <a:gd name="T1" fmla="*/ 0 h 23"/>
                  <a:gd name="T2" fmla="*/ 4 w 20"/>
                  <a:gd name="T3" fmla="*/ 23 h 23"/>
                  <a:gd name="T4" fmla="*/ 20 w 20"/>
                  <a:gd name="T5" fmla="*/ 23 h 23"/>
                  <a:gd name="T6" fmla="*/ 19 w 20"/>
                  <a:gd name="T7" fmla="*/ 0 h 23"/>
                  <a:gd name="T8" fmla="*/ 0 w 20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cubicBezTo>
                      <a:pt x="0" y="9"/>
                      <a:pt x="2" y="16"/>
                      <a:pt x="4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16"/>
                      <a:pt x="19" y="8"/>
                      <a:pt x="1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88"/>
              <p:cNvSpPr/>
              <p:nvPr/>
            </p:nvSpPr>
            <p:spPr bwMode="auto">
              <a:xfrm>
                <a:off x="4849" y="3852"/>
                <a:ext cx="63" cy="50"/>
              </a:xfrm>
              <a:custGeom>
                <a:avLst/>
                <a:gdLst>
                  <a:gd name="T0" fmla="*/ 23 w 23"/>
                  <a:gd name="T1" fmla="*/ 0 h 18"/>
                  <a:gd name="T2" fmla="*/ 0 w 23"/>
                  <a:gd name="T3" fmla="*/ 18 h 18"/>
                  <a:gd name="T4" fmla="*/ 10 w 23"/>
                  <a:gd name="T5" fmla="*/ 18 h 18"/>
                  <a:gd name="T6" fmla="*/ 23 w 2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23" y="0"/>
                    </a:moveTo>
                    <a:cubicBezTo>
                      <a:pt x="14" y="4"/>
                      <a:pt x="6" y="10"/>
                      <a:pt x="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1"/>
                      <a:pt x="18" y="4"/>
                      <a:pt x="2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89"/>
              <p:cNvSpPr/>
              <p:nvPr/>
            </p:nvSpPr>
            <p:spPr bwMode="auto">
              <a:xfrm>
                <a:off x="4827" y="3916"/>
                <a:ext cx="47" cy="61"/>
              </a:xfrm>
              <a:custGeom>
                <a:avLst/>
                <a:gdLst>
                  <a:gd name="T0" fmla="*/ 17 w 17"/>
                  <a:gd name="T1" fmla="*/ 0 h 22"/>
                  <a:gd name="T2" fmla="*/ 6 w 17"/>
                  <a:gd name="T3" fmla="*/ 0 h 22"/>
                  <a:gd name="T4" fmla="*/ 0 w 17"/>
                  <a:gd name="T5" fmla="*/ 22 h 22"/>
                  <a:gd name="T6" fmla="*/ 13 w 17"/>
                  <a:gd name="T7" fmla="*/ 22 h 22"/>
                  <a:gd name="T8" fmla="*/ 17 w 17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6"/>
                      <a:pt x="0" y="14"/>
                      <a:pt x="0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14"/>
                      <a:pt x="14" y="6"/>
                      <a:pt x="17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90"/>
              <p:cNvSpPr/>
              <p:nvPr/>
            </p:nvSpPr>
            <p:spPr bwMode="auto">
              <a:xfrm>
                <a:off x="4827" y="3988"/>
                <a:ext cx="47" cy="64"/>
              </a:xfrm>
              <a:custGeom>
                <a:avLst/>
                <a:gdLst>
                  <a:gd name="T0" fmla="*/ 13 w 17"/>
                  <a:gd name="T1" fmla="*/ 0 h 23"/>
                  <a:gd name="T2" fmla="*/ 0 w 17"/>
                  <a:gd name="T3" fmla="*/ 0 h 23"/>
                  <a:gd name="T4" fmla="*/ 6 w 17"/>
                  <a:gd name="T5" fmla="*/ 23 h 23"/>
                  <a:gd name="T6" fmla="*/ 17 w 17"/>
                  <a:gd name="T7" fmla="*/ 23 h 23"/>
                  <a:gd name="T8" fmla="*/ 13 w 17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2" y="16"/>
                      <a:pt x="6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4" y="16"/>
                      <a:pt x="13" y="8"/>
                      <a:pt x="1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91"/>
              <p:cNvSpPr>
                <a:spLocks noEditPoints="1"/>
              </p:cNvSpPr>
              <p:nvPr/>
            </p:nvSpPr>
            <p:spPr bwMode="auto">
              <a:xfrm>
                <a:off x="4528" y="3681"/>
                <a:ext cx="462" cy="390"/>
              </a:xfrm>
              <a:custGeom>
                <a:avLst/>
                <a:gdLst>
                  <a:gd name="T0" fmla="*/ 21 w 167"/>
                  <a:gd name="T1" fmla="*/ 132 h 141"/>
                  <a:gd name="T2" fmla="*/ 9 w 167"/>
                  <a:gd name="T3" fmla="*/ 120 h 141"/>
                  <a:gd name="T4" fmla="*/ 9 w 167"/>
                  <a:gd name="T5" fmla="*/ 41 h 141"/>
                  <a:gd name="T6" fmla="*/ 158 w 167"/>
                  <a:gd name="T7" fmla="*/ 41 h 141"/>
                  <a:gd name="T8" fmla="*/ 158 w 167"/>
                  <a:gd name="T9" fmla="*/ 46 h 141"/>
                  <a:gd name="T10" fmla="*/ 159 w 167"/>
                  <a:gd name="T11" fmla="*/ 46 h 141"/>
                  <a:gd name="T12" fmla="*/ 167 w 167"/>
                  <a:gd name="T13" fmla="*/ 46 h 141"/>
                  <a:gd name="T14" fmla="*/ 167 w 167"/>
                  <a:gd name="T15" fmla="*/ 20 h 141"/>
                  <a:gd name="T16" fmla="*/ 146 w 167"/>
                  <a:gd name="T17" fmla="*/ 0 h 141"/>
                  <a:gd name="T18" fmla="*/ 21 w 167"/>
                  <a:gd name="T19" fmla="*/ 0 h 141"/>
                  <a:gd name="T20" fmla="*/ 0 w 167"/>
                  <a:gd name="T21" fmla="*/ 20 h 141"/>
                  <a:gd name="T22" fmla="*/ 0 w 167"/>
                  <a:gd name="T23" fmla="*/ 120 h 141"/>
                  <a:gd name="T24" fmla="*/ 21 w 167"/>
                  <a:gd name="T25" fmla="*/ 141 h 141"/>
                  <a:gd name="T26" fmla="*/ 103 w 167"/>
                  <a:gd name="T27" fmla="*/ 141 h 141"/>
                  <a:gd name="T28" fmla="*/ 99 w 167"/>
                  <a:gd name="T29" fmla="*/ 132 h 141"/>
                  <a:gd name="T30" fmla="*/ 21 w 167"/>
                  <a:gd name="T31" fmla="*/ 132 h 141"/>
                  <a:gd name="T32" fmla="*/ 136 w 167"/>
                  <a:gd name="T33" fmla="*/ 15 h 141"/>
                  <a:gd name="T34" fmla="*/ 150 w 167"/>
                  <a:gd name="T35" fmla="*/ 15 h 141"/>
                  <a:gd name="T36" fmla="*/ 150 w 167"/>
                  <a:gd name="T37" fmla="*/ 27 h 141"/>
                  <a:gd name="T38" fmla="*/ 136 w 167"/>
                  <a:gd name="T39" fmla="*/ 27 h 141"/>
                  <a:gd name="T40" fmla="*/ 136 w 167"/>
                  <a:gd name="T41" fmla="*/ 15 h 141"/>
                  <a:gd name="T42" fmla="*/ 112 w 167"/>
                  <a:gd name="T43" fmla="*/ 15 h 141"/>
                  <a:gd name="T44" fmla="*/ 125 w 167"/>
                  <a:gd name="T45" fmla="*/ 15 h 141"/>
                  <a:gd name="T46" fmla="*/ 125 w 167"/>
                  <a:gd name="T47" fmla="*/ 27 h 141"/>
                  <a:gd name="T48" fmla="*/ 112 w 167"/>
                  <a:gd name="T49" fmla="*/ 27 h 141"/>
                  <a:gd name="T50" fmla="*/ 112 w 167"/>
                  <a:gd name="T51" fmla="*/ 15 h 141"/>
                  <a:gd name="T52" fmla="*/ 86 w 167"/>
                  <a:gd name="T53" fmla="*/ 15 h 141"/>
                  <a:gd name="T54" fmla="*/ 100 w 167"/>
                  <a:gd name="T55" fmla="*/ 15 h 141"/>
                  <a:gd name="T56" fmla="*/ 100 w 167"/>
                  <a:gd name="T57" fmla="*/ 27 h 141"/>
                  <a:gd name="T58" fmla="*/ 86 w 167"/>
                  <a:gd name="T59" fmla="*/ 27 h 141"/>
                  <a:gd name="T60" fmla="*/ 86 w 167"/>
                  <a:gd name="T61" fmla="*/ 1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7" h="141">
                    <a:moveTo>
                      <a:pt x="21" y="132"/>
                    </a:moveTo>
                    <a:cubicBezTo>
                      <a:pt x="14" y="132"/>
                      <a:pt x="9" y="127"/>
                      <a:pt x="9" y="120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58" y="41"/>
                      <a:pt x="158" y="41"/>
                      <a:pt x="158" y="41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8" y="46"/>
                      <a:pt x="159" y="46"/>
                      <a:pt x="159" y="46"/>
                    </a:cubicBezTo>
                    <a:cubicBezTo>
                      <a:pt x="162" y="46"/>
                      <a:pt x="164" y="46"/>
                      <a:pt x="167" y="46"/>
                    </a:cubicBezTo>
                    <a:cubicBezTo>
                      <a:pt x="167" y="20"/>
                      <a:pt x="167" y="20"/>
                      <a:pt x="167" y="20"/>
                    </a:cubicBezTo>
                    <a:cubicBezTo>
                      <a:pt x="167" y="9"/>
                      <a:pt x="157" y="0"/>
                      <a:pt x="146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9"/>
                      <a:pt x="0" y="2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31"/>
                      <a:pt x="9" y="141"/>
                      <a:pt x="21" y="141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1" y="138"/>
                      <a:pt x="100" y="135"/>
                      <a:pt x="99" y="132"/>
                    </a:cubicBezTo>
                    <a:lnTo>
                      <a:pt x="21" y="132"/>
                    </a:lnTo>
                    <a:close/>
                    <a:moveTo>
                      <a:pt x="136" y="15"/>
                    </a:move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27"/>
                      <a:pt x="150" y="27"/>
                      <a:pt x="150" y="27"/>
                    </a:cubicBezTo>
                    <a:cubicBezTo>
                      <a:pt x="136" y="27"/>
                      <a:pt x="136" y="27"/>
                      <a:pt x="136" y="27"/>
                    </a:cubicBezTo>
                    <a:lnTo>
                      <a:pt x="136" y="15"/>
                    </a:lnTo>
                    <a:close/>
                    <a:moveTo>
                      <a:pt x="112" y="15"/>
                    </a:moveTo>
                    <a:cubicBezTo>
                      <a:pt x="125" y="15"/>
                      <a:pt x="125" y="15"/>
                      <a:pt x="125" y="15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2" y="15"/>
                    </a:lnTo>
                    <a:close/>
                    <a:moveTo>
                      <a:pt x="86" y="15"/>
                    </a:moveTo>
                    <a:cubicBezTo>
                      <a:pt x="100" y="15"/>
                      <a:pt x="100" y="15"/>
                      <a:pt x="100" y="15"/>
                    </a:cubicBezTo>
                    <a:cubicBezTo>
                      <a:pt x="100" y="27"/>
                      <a:pt x="100" y="27"/>
                      <a:pt x="100" y="27"/>
                    </a:cubicBezTo>
                    <a:cubicBezTo>
                      <a:pt x="86" y="27"/>
                      <a:pt x="86" y="27"/>
                      <a:pt x="86" y="27"/>
                    </a:cubicBez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92"/>
              <p:cNvSpPr>
                <a:spLocks noEditPoints="1"/>
              </p:cNvSpPr>
              <p:nvPr/>
            </p:nvSpPr>
            <p:spPr bwMode="auto">
              <a:xfrm>
                <a:off x="4804" y="3822"/>
                <a:ext cx="327" cy="327"/>
              </a:xfrm>
              <a:custGeom>
                <a:avLst/>
                <a:gdLst>
                  <a:gd name="T0" fmla="*/ 59 w 118"/>
                  <a:gd name="T1" fmla="*/ 0 h 118"/>
                  <a:gd name="T2" fmla="*/ 0 w 118"/>
                  <a:gd name="T3" fmla="*/ 59 h 118"/>
                  <a:gd name="T4" fmla="*/ 59 w 118"/>
                  <a:gd name="T5" fmla="*/ 118 h 118"/>
                  <a:gd name="T6" fmla="*/ 118 w 118"/>
                  <a:gd name="T7" fmla="*/ 59 h 118"/>
                  <a:gd name="T8" fmla="*/ 59 w 118"/>
                  <a:gd name="T9" fmla="*/ 0 h 118"/>
                  <a:gd name="T10" fmla="*/ 59 w 118"/>
                  <a:gd name="T11" fmla="*/ 115 h 118"/>
                  <a:gd name="T12" fmla="*/ 3 w 118"/>
                  <a:gd name="T13" fmla="*/ 59 h 118"/>
                  <a:gd name="T14" fmla="*/ 59 w 118"/>
                  <a:gd name="T15" fmla="*/ 4 h 118"/>
                  <a:gd name="T16" fmla="*/ 115 w 118"/>
                  <a:gd name="T17" fmla="*/ 59 h 118"/>
                  <a:gd name="T18" fmla="*/ 59 w 118"/>
                  <a:gd name="T19" fmla="*/ 11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8" h="118">
                    <a:moveTo>
                      <a:pt x="59" y="0"/>
                    </a:moveTo>
                    <a:cubicBezTo>
                      <a:pt x="27" y="0"/>
                      <a:pt x="0" y="27"/>
                      <a:pt x="0" y="59"/>
                    </a:cubicBezTo>
                    <a:cubicBezTo>
                      <a:pt x="0" y="92"/>
                      <a:pt x="27" y="118"/>
                      <a:pt x="59" y="118"/>
                    </a:cubicBezTo>
                    <a:cubicBezTo>
                      <a:pt x="91" y="118"/>
                      <a:pt x="118" y="92"/>
                      <a:pt x="118" y="59"/>
                    </a:cubicBezTo>
                    <a:cubicBezTo>
                      <a:pt x="118" y="27"/>
                      <a:pt x="91" y="0"/>
                      <a:pt x="59" y="0"/>
                    </a:cubicBezTo>
                    <a:close/>
                    <a:moveTo>
                      <a:pt x="59" y="115"/>
                    </a:moveTo>
                    <a:cubicBezTo>
                      <a:pt x="28" y="115"/>
                      <a:pt x="3" y="90"/>
                      <a:pt x="3" y="59"/>
                    </a:cubicBezTo>
                    <a:cubicBezTo>
                      <a:pt x="3" y="28"/>
                      <a:pt x="28" y="4"/>
                      <a:pt x="59" y="4"/>
                    </a:cubicBezTo>
                    <a:cubicBezTo>
                      <a:pt x="90" y="4"/>
                      <a:pt x="115" y="28"/>
                      <a:pt x="115" y="59"/>
                    </a:cubicBezTo>
                    <a:cubicBezTo>
                      <a:pt x="115" y="90"/>
                      <a:pt x="90" y="115"/>
                      <a:pt x="59" y="11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93"/>
              <p:cNvSpPr/>
              <p:nvPr/>
            </p:nvSpPr>
            <p:spPr bwMode="auto">
              <a:xfrm>
                <a:off x="4594" y="3855"/>
                <a:ext cx="175" cy="125"/>
              </a:xfrm>
              <a:custGeom>
                <a:avLst/>
                <a:gdLst>
                  <a:gd name="T0" fmla="*/ 53 w 63"/>
                  <a:gd name="T1" fmla="*/ 2 h 45"/>
                  <a:gd name="T2" fmla="*/ 25 w 63"/>
                  <a:gd name="T3" fmla="*/ 30 h 45"/>
                  <a:gd name="T4" fmla="*/ 11 w 63"/>
                  <a:gd name="T5" fmla="*/ 16 h 45"/>
                  <a:gd name="T6" fmla="*/ 6 w 63"/>
                  <a:gd name="T7" fmla="*/ 14 h 45"/>
                  <a:gd name="T8" fmla="*/ 0 w 63"/>
                  <a:gd name="T9" fmla="*/ 20 h 45"/>
                  <a:gd name="T10" fmla="*/ 2 w 63"/>
                  <a:gd name="T11" fmla="*/ 25 h 45"/>
                  <a:gd name="T12" fmla="*/ 20 w 63"/>
                  <a:gd name="T13" fmla="*/ 43 h 45"/>
                  <a:gd name="T14" fmla="*/ 25 w 63"/>
                  <a:gd name="T15" fmla="*/ 45 h 45"/>
                  <a:gd name="T16" fmla="*/ 29 w 63"/>
                  <a:gd name="T17" fmla="*/ 43 h 45"/>
                  <a:gd name="T18" fmla="*/ 61 w 63"/>
                  <a:gd name="T19" fmla="*/ 10 h 45"/>
                  <a:gd name="T20" fmla="*/ 63 w 63"/>
                  <a:gd name="T21" fmla="*/ 6 h 45"/>
                  <a:gd name="T22" fmla="*/ 57 w 63"/>
                  <a:gd name="T23" fmla="*/ 0 h 45"/>
                  <a:gd name="T24" fmla="*/ 53 w 63"/>
                  <a:gd name="T25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3" h="45">
                    <a:moveTo>
                      <a:pt x="53" y="2"/>
                    </a:moveTo>
                    <a:cubicBezTo>
                      <a:pt x="25" y="30"/>
                      <a:pt x="25" y="30"/>
                      <a:pt x="25" y="3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8" y="14"/>
                      <a:pt x="6" y="14"/>
                    </a:cubicBezTo>
                    <a:cubicBezTo>
                      <a:pt x="3" y="14"/>
                      <a:pt x="0" y="17"/>
                      <a:pt x="0" y="20"/>
                    </a:cubicBezTo>
                    <a:cubicBezTo>
                      <a:pt x="0" y="22"/>
                      <a:pt x="1" y="23"/>
                      <a:pt x="2" y="25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1" y="44"/>
                      <a:pt x="23" y="45"/>
                      <a:pt x="25" y="45"/>
                    </a:cubicBezTo>
                    <a:cubicBezTo>
                      <a:pt x="26" y="45"/>
                      <a:pt x="28" y="44"/>
                      <a:pt x="29" y="43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3" y="8"/>
                      <a:pt x="63" y="6"/>
                    </a:cubicBezTo>
                    <a:cubicBezTo>
                      <a:pt x="63" y="3"/>
                      <a:pt x="61" y="0"/>
                      <a:pt x="57" y="0"/>
                    </a:cubicBezTo>
                    <a:cubicBezTo>
                      <a:pt x="55" y="0"/>
                      <a:pt x="54" y="1"/>
                      <a:pt x="53" y="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94"/>
              <p:cNvSpPr/>
              <p:nvPr/>
            </p:nvSpPr>
            <p:spPr bwMode="auto">
              <a:xfrm>
                <a:off x="5535" y="357"/>
                <a:ext cx="299" cy="102"/>
              </a:xfrm>
              <a:custGeom>
                <a:avLst/>
                <a:gdLst>
                  <a:gd name="T0" fmla="*/ 54 w 108"/>
                  <a:gd name="T1" fmla="*/ 0 h 37"/>
                  <a:gd name="T2" fmla="*/ 24 w 108"/>
                  <a:gd name="T3" fmla="*/ 6 h 37"/>
                  <a:gd name="T4" fmla="*/ 0 w 108"/>
                  <a:gd name="T5" fmla="*/ 22 h 37"/>
                  <a:gd name="T6" fmla="*/ 14 w 108"/>
                  <a:gd name="T7" fmla="*/ 37 h 37"/>
                  <a:gd name="T8" fmla="*/ 32 w 108"/>
                  <a:gd name="T9" fmla="*/ 25 h 37"/>
                  <a:gd name="T10" fmla="*/ 54 w 108"/>
                  <a:gd name="T11" fmla="*/ 20 h 37"/>
                  <a:gd name="T12" fmla="*/ 76 w 108"/>
                  <a:gd name="T13" fmla="*/ 25 h 37"/>
                  <a:gd name="T14" fmla="*/ 94 w 108"/>
                  <a:gd name="T15" fmla="*/ 37 h 37"/>
                  <a:gd name="T16" fmla="*/ 108 w 108"/>
                  <a:gd name="T17" fmla="*/ 22 h 37"/>
                  <a:gd name="T18" fmla="*/ 84 w 108"/>
                  <a:gd name="T19" fmla="*/ 6 h 37"/>
                  <a:gd name="T20" fmla="*/ 54 w 108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8" h="37">
                    <a:moveTo>
                      <a:pt x="54" y="0"/>
                    </a:moveTo>
                    <a:cubicBezTo>
                      <a:pt x="43" y="0"/>
                      <a:pt x="33" y="2"/>
                      <a:pt x="24" y="6"/>
                    </a:cubicBezTo>
                    <a:cubicBezTo>
                      <a:pt x="15" y="10"/>
                      <a:pt x="7" y="15"/>
                      <a:pt x="0" y="22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9" y="32"/>
                      <a:pt x="25" y="28"/>
                      <a:pt x="32" y="25"/>
                    </a:cubicBezTo>
                    <a:cubicBezTo>
                      <a:pt x="39" y="22"/>
                      <a:pt x="46" y="20"/>
                      <a:pt x="54" y="20"/>
                    </a:cubicBezTo>
                    <a:cubicBezTo>
                      <a:pt x="62" y="20"/>
                      <a:pt x="69" y="22"/>
                      <a:pt x="76" y="25"/>
                    </a:cubicBezTo>
                    <a:cubicBezTo>
                      <a:pt x="83" y="28"/>
                      <a:pt x="89" y="32"/>
                      <a:pt x="94" y="37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1" y="15"/>
                      <a:pt x="93" y="10"/>
                      <a:pt x="84" y="6"/>
                    </a:cubicBezTo>
                    <a:cubicBezTo>
                      <a:pt x="75" y="2"/>
                      <a:pt x="65" y="0"/>
                      <a:pt x="54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95"/>
              <p:cNvSpPr/>
              <p:nvPr/>
            </p:nvSpPr>
            <p:spPr bwMode="auto">
              <a:xfrm>
                <a:off x="5613" y="470"/>
                <a:ext cx="141" cy="100"/>
              </a:xfrm>
              <a:custGeom>
                <a:avLst/>
                <a:gdLst>
                  <a:gd name="T0" fmla="*/ 26 w 51"/>
                  <a:gd name="T1" fmla="*/ 0 h 36"/>
                  <a:gd name="T2" fmla="*/ 12 w 51"/>
                  <a:gd name="T3" fmla="*/ 3 h 36"/>
                  <a:gd name="T4" fmla="*/ 0 w 51"/>
                  <a:gd name="T5" fmla="*/ 10 h 36"/>
                  <a:gd name="T6" fmla="*/ 26 w 51"/>
                  <a:gd name="T7" fmla="*/ 36 h 36"/>
                  <a:gd name="T8" fmla="*/ 51 w 51"/>
                  <a:gd name="T9" fmla="*/ 10 h 36"/>
                  <a:gd name="T10" fmla="*/ 40 w 51"/>
                  <a:gd name="T11" fmla="*/ 3 h 36"/>
                  <a:gd name="T12" fmla="*/ 26 w 51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6">
                    <a:moveTo>
                      <a:pt x="26" y="0"/>
                    </a:moveTo>
                    <a:cubicBezTo>
                      <a:pt x="21" y="0"/>
                      <a:pt x="16" y="1"/>
                      <a:pt x="12" y="3"/>
                    </a:cubicBezTo>
                    <a:cubicBezTo>
                      <a:pt x="8" y="5"/>
                      <a:pt x="4" y="7"/>
                      <a:pt x="0" y="10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8" y="7"/>
                      <a:pt x="44" y="5"/>
                      <a:pt x="40" y="3"/>
                    </a:cubicBezTo>
                    <a:cubicBezTo>
                      <a:pt x="36" y="1"/>
                      <a:pt x="31" y="0"/>
                      <a:pt x="26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96"/>
              <p:cNvSpPr/>
              <p:nvPr/>
            </p:nvSpPr>
            <p:spPr bwMode="auto">
              <a:xfrm>
                <a:off x="5455" y="243"/>
                <a:ext cx="459" cy="136"/>
              </a:xfrm>
              <a:custGeom>
                <a:avLst/>
                <a:gdLst>
                  <a:gd name="T0" fmla="*/ 149 w 166"/>
                  <a:gd name="T1" fmla="*/ 20 h 49"/>
                  <a:gd name="T2" fmla="*/ 129 w 166"/>
                  <a:gd name="T3" fmla="*/ 9 h 49"/>
                  <a:gd name="T4" fmla="*/ 107 w 166"/>
                  <a:gd name="T5" fmla="*/ 2 h 49"/>
                  <a:gd name="T6" fmla="*/ 83 w 166"/>
                  <a:gd name="T7" fmla="*/ 0 h 49"/>
                  <a:gd name="T8" fmla="*/ 59 w 166"/>
                  <a:gd name="T9" fmla="*/ 2 h 49"/>
                  <a:gd name="T10" fmla="*/ 37 w 166"/>
                  <a:gd name="T11" fmla="*/ 9 h 49"/>
                  <a:gd name="T12" fmla="*/ 17 w 166"/>
                  <a:gd name="T13" fmla="*/ 20 h 49"/>
                  <a:gd name="T14" fmla="*/ 0 w 166"/>
                  <a:gd name="T15" fmla="*/ 34 h 49"/>
                  <a:gd name="T16" fmla="*/ 14 w 166"/>
                  <a:gd name="T17" fmla="*/ 48 h 49"/>
                  <a:gd name="T18" fmla="*/ 28 w 166"/>
                  <a:gd name="T19" fmla="*/ 37 h 49"/>
                  <a:gd name="T20" fmla="*/ 45 w 166"/>
                  <a:gd name="T21" fmla="*/ 28 h 49"/>
                  <a:gd name="T22" fmla="*/ 63 w 166"/>
                  <a:gd name="T23" fmla="*/ 22 h 49"/>
                  <a:gd name="T24" fmla="*/ 83 w 166"/>
                  <a:gd name="T25" fmla="*/ 20 h 49"/>
                  <a:gd name="T26" fmla="*/ 102 w 166"/>
                  <a:gd name="T27" fmla="*/ 22 h 49"/>
                  <a:gd name="T28" fmla="*/ 121 w 166"/>
                  <a:gd name="T29" fmla="*/ 28 h 49"/>
                  <a:gd name="T30" fmla="*/ 137 w 166"/>
                  <a:gd name="T31" fmla="*/ 37 h 49"/>
                  <a:gd name="T32" fmla="*/ 152 w 166"/>
                  <a:gd name="T33" fmla="*/ 49 h 49"/>
                  <a:gd name="T34" fmla="*/ 166 w 166"/>
                  <a:gd name="T35" fmla="*/ 34 h 49"/>
                  <a:gd name="T36" fmla="*/ 149 w 166"/>
                  <a:gd name="T37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6" h="49">
                    <a:moveTo>
                      <a:pt x="149" y="20"/>
                    </a:moveTo>
                    <a:cubicBezTo>
                      <a:pt x="142" y="15"/>
                      <a:pt x="136" y="12"/>
                      <a:pt x="129" y="9"/>
                    </a:cubicBezTo>
                    <a:cubicBezTo>
                      <a:pt x="122" y="6"/>
                      <a:pt x="114" y="4"/>
                      <a:pt x="107" y="2"/>
                    </a:cubicBezTo>
                    <a:cubicBezTo>
                      <a:pt x="99" y="0"/>
                      <a:pt x="91" y="0"/>
                      <a:pt x="83" y="0"/>
                    </a:cubicBezTo>
                    <a:cubicBezTo>
                      <a:pt x="75" y="0"/>
                      <a:pt x="67" y="0"/>
                      <a:pt x="59" y="2"/>
                    </a:cubicBezTo>
                    <a:cubicBezTo>
                      <a:pt x="52" y="4"/>
                      <a:pt x="44" y="6"/>
                      <a:pt x="37" y="9"/>
                    </a:cubicBezTo>
                    <a:cubicBezTo>
                      <a:pt x="30" y="12"/>
                      <a:pt x="24" y="15"/>
                      <a:pt x="17" y="20"/>
                    </a:cubicBezTo>
                    <a:cubicBezTo>
                      <a:pt x="11" y="24"/>
                      <a:pt x="5" y="28"/>
                      <a:pt x="0" y="34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8" y="44"/>
                      <a:pt x="23" y="40"/>
                      <a:pt x="28" y="37"/>
                    </a:cubicBezTo>
                    <a:cubicBezTo>
                      <a:pt x="34" y="33"/>
                      <a:pt x="39" y="30"/>
                      <a:pt x="45" y="28"/>
                    </a:cubicBezTo>
                    <a:cubicBezTo>
                      <a:pt x="51" y="25"/>
                      <a:pt x="57" y="23"/>
                      <a:pt x="63" y="22"/>
                    </a:cubicBezTo>
                    <a:cubicBezTo>
                      <a:pt x="70" y="21"/>
                      <a:pt x="76" y="20"/>
                      <a:pt x="83" y="20"/>
                    </a:cubicBezTo>
                    <a:cubicBezTo>
                      <a:pt x="90" y="20"/>
                      <a:pt x="96" y="21"/>
                      <a:pt x="102" y="22"/>
                    </a:cubicBezTo>
                    <a:cubicBezTo>
                      <a:pt x="109" y="23"/>
                      <a:pt x="115" y="25"/>
                      <a:pt x="121" y="28"/>
                    </a:cubicBezTo>
                    <a:cubicBezTo>
                      <a:pt x="127" y="30"/>
                      <a:pt x="132" y="33"/>
                      <a:pt x="137" y="37"/>
                    </a:cubicBezTo>
                    <a:cubicBezTo>
                      <a:pt x="143" y="40"/>
                      <a:pt x="147" y="44"/>
                      <a:pt x="152" y="49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61" y="29"/>
                      <a:pt x="155" y="24"/>
                      <a:pt x="149" y="2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Oval 197"/>
              <p:cNvSpPr>
                <a:spLocks noChangeArrowheads="1"/>
              </p:cNvSpPr>
              <p:nvPr/>
            </p:nvSpPr>
            <p:spPr bwMode="auto">
              <a:xfrm>
                <a:off x="5668" y="1434"/>
                <a:ext cx="25" cy="22"/>
              </a:xfrm>
              <a:prstGeom prst="ellipse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98"/>
              <p:cNvSpPr>
                <a:spLocks noEditPoints="1"/>
              </p:cNvSpPr>
              <p:nvPr/>
            </p:nvSpPr>
            <p:spPr bwMode="auto">
              <a:xfrm>
                <a:off x="5552" y="1060"/>
                <a:ext cx="260" cy="419"/>
              </a:xfrm>
              <a:custGeom>
                <a:avLst/>
                <a:gdLst>
                  <a:gd name="T0" fmla="*/ 82 w 94"/>
                  <a:gd name="T1" fmla="*/ 0 h 151"/>
                  <a:gd name="T2" fmla="*/ 11 w 94"/>
                  <a:gd name="T3" fmla="*/ 0 h 151"/>
                  <a:gd name="T4" fmla="*/ 0 w 94"/>
                  <a:gd name="T5" fmla="*/ 12 h 151"/>
                  <a:gd name="T6" fmla="*/ 0 w 94"/>
                  <a:gd name="T7" fmla="*/ 140 h 151"/>
                  <a:gd name="T8" fmla="*/ 11 w 94"/>
                  <a:gd name="T9" fmla="*/ 151 h 151"/>
                  <a:gd name="T10" fmla="*/ 82 w 94"/>
                  <a:gd name="T11" fmla="*/ 151 h 151"/>
                  <a:gd name="T12" fmla="*/ 94 w 94"/>
                  <a:gd name="T13" fmla="*/ 140 h 151"/>
                  <a:gd name="T14" fmla="*/ 94 w 94"/>
                  <a:gd name="T15" fmla="*/ 12 h 151"/>
                  <a:gd name="T16" fmla="*/ 82 w 94"/>
                  <a:gd name="T17" fmla="*/ 0 h 151"/>
                  <a:gd name="T18" fmla="*/ 32 w 94"/>
                  <a:gd name="T19" fmla="*/ 6 h 151"/>
                  <a:gd name="T20" fmla="*/ 61 w 94"/>
                  <a:gd name="T21" fmla="*/ 6 h 151"/>
                  <a:gd name="T22" fmla="*/ 64 w 94"/>
                  <a:gd name="T23" fmla="*/ 9 h 151"/>
                  <a:gd name="T24" fmla="*/ 61 w 94"/>
                  <a:gd name="T25" fmla="*/ 11 h 151"/>
                  <a:gd name="T26" fmla="*/ 32 w 94"/>
                  <a:gd name="T27" fmla="*/ 11 h 151"/>
                  <a:gd name="T28" fmla="*/ 29 w 94"/>
                  <a:gd name="T29" fmla="*/ 9 h 151"/>
                  <a:gd name="T30" fmla="*/ 32 w 94"/>
                  <a:gd name="T31" fmla="*/ 6 h 151"/>
                  <a:gd name="T32" fmla="*/ 47 w 94"/>
                  <a:gd name="T33" fmla="*/ 146 h 151"/>
                  <a:gd name="T34" fmla="*/ 40 w 94"/>
                  <a:gd name="T35" fmla="*/ 139 h 151"/>
                  <a:gd name="T36" fmla="*/ 47 w 94"/>
                  <a:gd name="T37" fmla="*/ 133 h 151"/>
                  <a:gd name="T38" fmla="*/ 53 w 94"/>
                  <a:gd name="T39" fmla="*/ 139 h 151"/>
                  <a:gd name="T40" fmla="*/ 47 w 94"/>
                  <a:gd name="T41" fmla="*/ 146 h 151"/>
                  <a:gd name="T42" fmla="*/ 85 w 94"/>
                  <a:gd name="T43" fmla="*/ 127 h 151"/>
                  <a:gd name="T44" fmla="*/ 8 w 94"/>
                  <a:gd name="T45" fmla="*/ 127 h 151"/>
                  <a:gd name="T46" fmla="*/ 8 w 94"/>
                  <a:gd name="T47" fmla="*/ 22 h 151"/>
                  <a:gd name="T48" fmla="*/ 11 w 94"/>
                  <a:gd name="T49" fmla="*/ 18 h 151"/>
                  <a:gd name="T50" fmla="*/ 82 w 94"/>
                  <a:gd name="T51" fmla="*/ 18 h 151"/>
                  <a:gd name="T52" fmla="*/ 85 w 94"/>
                  <a:gd name="T53" fmla="*/ 22 h 151"/>
                  <a:gd name="T54" fmla="*/ 85 w 94"/>
                  <a:gd name="T55" fmla="*/ 12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4" h="151">
                    <a:moveTo>
                      <a:pt x="82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146"/>
                      <a:pt x="5" y="151"/>
                      <a:pt x="11" y="151"/>
                    </a:cubicBezTo>
                    <a:cubicBezTo>
                      <a:pt x="82" y="151"/>
                      <a:pt x="82" y="151"/>
                      <a:pt x="82" y="151"/>
                    </a:cubicBezTo>
                    <a:cubicBezTo>
                      <a:pt x="88" y="151"/>
                      <a:pt x="94" y="146"/>
                      <a:pt x="94" y="140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5"/>
                      <a:pt x="88" y="0"/>
                      <a:pt x="82" y="0"/>
                    </a:cubicBezTo>
                    <a:close/>
                    <a:moveTo>
                      <a:pt x="32" y="6"/>
                    </a:moveTo>
                    <a:cubicBezTo>
                      <a:pt x="61" y="6"/>
                      <a:pt x="61" y="6"/>
                      <a:pt x="61" y="6"/>
                    </a:cubicBezTo>
                    <a:cubicBezTo>
                      <a:pt x="63" y="6"/>
                      <a:pt x="64" y="7"/>
                      <a:pt x="64" y="9"/>
                    </a:cubicBezTo>
                    <a:cubicBezTo>
                      <a:pt x="64" y="10"/>
                      <a:pt x="63" y="11"/>
                      <a:pt x="61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0" y="11"/>
                      <a:pt x="29" y="10"/>
                      <a:pt x="29" y="9"/>
                    </a:cubicBezTo>
                    <a:cubicBezTo>
                      <a:pt x="29" y="7"/>
                      <a:pt x="30" y="6"/>
                      <a:pt x="32" y="6"/>
                    </a:cubicBezTo>
                    <a:close/>
                    <a:moveTo>
                      <a:pt x="47" y="146"/>
                    </a:moveTo>
                    <a:cubicBezTo>
                      <a:pt x="43" y="146"/>
                      <a:pt x="40" y="143"/>
                      <a:pt x="40" y="139"/>
                    </a:cubicBezTo>
                    <a:cubicBezTo>
                      <a:pt x="40" y="136"/>
                      <a:pt x="43" y="133"/>
                      <a:pt x="47" y="133"/>
                    </a:cubicBezTo>
                    <a:cubicBezTo>
                      <a:pt x="50" y="133"/>
                      <a:pt x="53" y="136"/>
                      <a:pt x="53" y="139"/>
                    </a:cubicBezTo>
                    <a:cubicBezTo>
                      <a:pt x="53" y="143"/>
                      <a:pt x="50" y="146"/>
                      <a:pt x="47" y="146"/>
                    </a:cubicBezTo>
                    <a:close/>
                    <a:moveTo>
                      <a:pt x="85" y="127"/>
                    </a:moveTo>
                    <a:cubicBezTo>
                      <a:pt x="8" y="127"/>
                      <a:pt x="8" y="127"/>
                      <a:pt x="8" y="127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0"/>
                      <a:pt x="9" y="18"/>
                      <a:pt x="11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4" y="18"/>
                      <a:pt x="85" y="20"/>
                      <a:pt x="85" y="22"/>
                    </a:cubicBezTo>
                    <a:lnTo>
                      <a:pt x="85" y="12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199"/>
              <p:cNvSpPr/>
              <p:nvPr/>
            </p:nvSpPr>
            <p:spPr bwMode="auto">
              <a:xfrm>
                <a:off x="5604" y="1188"/>
                <a:ext cx="155" cy="155"/>
              </a:xfrm>
              <a:custGeom>
                <a:avLst/>
                <a:gdLst>
                  <a:gd name="T0" fmla="*/ 48 w 56"/>
                  <a:gd name="T1" fmla="*/ 26 h 56"/>
                  <a:gd name="T2" fmla="*/ 48 w 56"/>
                  <a:gd name="T3" fmla="*/ 28 h 56"/>
                  <a:gd name="T4" fmla="*/ 42 w 56"/>
                  <a:gd name="T5" fmla="*/ 42 h 56"/>
                  <a:gd name="T6" fmla="*/ 28 w 56"/>
                  <a:gd name="T7" fmla="*/ 48 h 56"/>
                  <a:gd name="T8" fmla="*/ 28 w 56"/>
                  <a:gd name="T9" fmla="*/ 48 h 56"/>
                  <a:gd name="T10" fmla="*/ 8 w 56"/>
                  <a:gd name="T11" fmla="*/ 28 h 56"/>
                  <a:gd name="T12" fmla="*/ 14 w 56"/>
                  <a:gd name="T13" fmla="*/ 14 h 56"/>
                  <a:gd name="T14" fmla="*/ 28 w 56"/>
                  <a:gd name="T15" fmla="*/ 8 h 56"/>
                  <a:gd name="T16" fmla="*/ 28 w 56"/>
                  <a:gd name="T17" fmla="*/ 8 h 56"/>
                  <a:gd name="T18" fmla="*/ 29 w 56"/>
                  <a:gd name="T19" fmla="*/ 8 h 56"/>
                  <a:gd name="T20" fmla="*/ 29 w 56"/>
                  <a:gd name="T21" fmla="*/ 8 h 56"/>
                  <a:gd name="T22" fmla="*/ 30 w 56"/>
                  <a:gd name="T23" fmla="*/ 8 h 56"/>
                  <a:gd name="T24" fmla="*/ 39 w 56"/>
                  <a:gd name="T25" fmla="*/ 11 h 56"/>
                  <a:gd name="T26" fmla="*/ 40 w 56"/>
                  <a:gd name="T27" fmla="*/ 12 h 56"/>
                  <a:gd name="T28" fmla="*/ 36 w 56"/>
                  <a:gd name="T29" fmla="*/ 16 h 56"/>
                  <a:gd name="T30" fmla="*/ 51 w 56"/>
                  <a:gd name="T31" fmla="*/ 16 h 56"/>
                  <a:gd name="T32" fmla="*/ 48 w 56"/>
                  <a:gd name="T33" fmla="*/ 2 h 56"/>
                  <a:gd name="T34" fmla="*/ 45 w 56"/>
                  <a:gd name="T35" fmla="*/ 6 h 56"/>
                  <a:gd name="T36" fmla="*/ 44 w 56"/>
                  <a:gd name="T37" fmla="*/ 5 h 56"/>
                  <a:gd name="T38" fmla="*/ 31 w 56"/>
                  <a:gd name="T39" fmla="*/ 0 h 56"/>
                  <a:gd name="T40" fmla="*/ 31 w 56"/>
                  <a:gd name="T41" fmla="*/ 0 h 56"/>
                  <a:gd name="T42" fmla="*/ 29 w 56"/>
                  <a:gd name="T43" fmla="*/ 0 h 56"/>
                  <a:gd name="T44" fmla="*/ 28 w 56"/>
                  <a:gd name="T45" fmla="*/ 0 h 56"/>
                  <a:gd name="T46" fmla="*/ 27 w 56"/>
                  <a:gd name="T47" fmla="*/ 0 h 56"/>
                  <a:gd name="T48" fmla="*/ 17 w 56"/>
                  <a:gd name="T49" fmla="*/ 2 h 56"/>
                  <a:gd name="T50" fmla="*/ 17 w 56"/>
                  <a:gd name="T51" fmla="*/ 2 h 56"/>
                  <a:gd name="T52" fmla="*/ 16 w 56"/>
                  <a:gd name="T53" fmla="*/ 2 h 56"/>
                  <a:gd name="T54" fmla="*/ 0 w 56"/>
                  <a:gd name="T55" fmla="*/ 28 h 56"/>
                  <a:gd name="T56" fmla="*/ 28 w 56"/>
                  <a:gd name="T57" fmla="*/ 56 h 56"/>
                  <a:gd name="T58" fmla="*/ 28 w 56"/>
                  <a:gd name="T59" fmla="*/ 56 h 56"/>
                  <a:gd name="T60" fmla="*/ 48 w 56"/>
                  <a:gd name="T61" fmla="*/ 47 h 56"/>
                  <a:gd name="T62" fmla="*/ 56 w 56"/>
                  <a:gd name="T63" fmla="*/ 28 h 56"/>
                  <a:gd name="T64" fmla="*/ 55 w 56"/>
                  <a:gd name="T65" fmla="*/ 23 h 56"/>
                  <a:gd name="T66" fmla="*/ 48 w 56"/>
                  <a:gd name="T67" fmla="*/ 2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56">
                    <a:moveTo>
                      <a:pt x="48" y="26"/>
                    </a:moveTo>
                    <a:cubicBezTo>
                      <a:pt x="48" y="27"/>
                      <a:pt x="48" y="27"/>
                      <a:pt x="48" y="28"/>
                    </a:cubicBezTo>
                    <a:cubicBezTo>
                      <a:pt x="48" y="33"/>
                      <a:pt x="46" y="38"/>
                      <a:pt x="42" y="42"/>
                    </a:cubicBezTo>
                    <a:cubicBezTo>
                      <a:pt x="38" y="46"/>
                      <a:pt x="33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17" y="48"/>
                      <a:pt x="8" y="39"/>
                      <a:pt x="8" y="28"/>
                    </a:cubicBezTo>
                    <a:cubicBezTo>
                      <a:pt x="8" y="23"/>
                      <a:pt x="10" y="18"/>
                      <a:pt x="14" y="14"/>
                    </a:cubicBezTo>
                    <a:cubicBezTo>
                      <a:pt x="17" y="10"/>
                      <a:pt x="22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3" y="9"/>
                      <a:pt x="36" y="10"/>
                      <a:pt x="39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0" y="2"/>
                      <a:pt x="36" y="1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4" y="0"/>
                      <a:pt x="20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6" y="7"/>
                      <a:pt x="0" y="17"/>
                      <a:pt x="0" y="28"/>
                    </a:cubicBezTo>
                    <a:cubicBezTo>
                      <a:pt x="0" y="43"/>
                      <a:pt x="13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36" y="56"/>
                      <a:pt x="42" y="53"/>
                      <a:pt x="48" y="47"/>
                    </a:cubicBezTo>
                    <a:cubicBezTo>
                      <a:pt x="53" y="42"/>
                      <a:pt x="56" y="35"/>
                      <a:pt x="56" y="28"/>
                    </a:cubicBezTo>
                    <a:cubicBezTo>
                      <a:pt x="56" y="26"/>
                      <a:pt x="56" y="25"/>
                      <a:pt x="55" y="23"/>
                    </a:cubicBezTo>
                    <a:lnTo>
                      <a:pt x="48" y="2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00"/>
              <p:cNvSpPr>
                <a:spLocks noEditPoints="1"/>
              </p:cNvSpPr>
              <p:nvPr/>
            </p:nvSpPr>
            <p:spPr bwMode="auto">
              <a:xfrm>
                <a:off x="5460" y="1983"/>
                <a:ext cx="407" cy="329"/>
              </a:xfrm>
              <a:custGeom>
                <a:avLst/>
                <a:gdLst>
                  <a:gd name="T0" fmla="*/ 55 w 147"/>
                  <a:gd name="T1" fmla="*/ 119 h 119"/>
                  <a:gd name="T2" fmla="*/ 92 w 147"/>
                  <a:gd name="T3" fmla="*/ 119 h 119"/>
                  <a:gd name="T4" fmla="*/ 92 w 147"/>
                  <a:gd name="T5" fmla="*/ 106 h 119"/>
                  <a:gd name="T6" fmla="*/ 138 w 147"/>
                  <a:gd name="T7" fmla="*/ 106 h 119"/>
                  <a:gd name="T8" fmla="*/ 147 w 147"/>
                  <a:gd name="T9" fmla="*/ 97 h 119"/>
                  <a:gd name="T10" fmla="*/ 147 w 147"/>
                  <a:gd name="T11" fmla="*/ 8 h 119"/>
                  <a:gd name="T12" fmla="*/ 138 w 147"/>
                  <a:gd name="T13" fmla="*/ 0 h 119"/>
                  <a:gd name="T14" fmla="*/ 8 w 147"/>
                  <a:gd name="T15" fmla="*/ 0 h 119"/>
                  <a:gd name="T16" fmla="*/ 0 w 147"/>
                  <a:gd name="T17" fmla="*/ 8 h 119"/>
                  <a:gd name="T18" fmla="*/ 0 w 147"/>
                  <a:gd name="T19" fmla="*/ 97 h 119"/>
                  <a:gd name="T20" fmla="*/ 8 w 147"/>
                  <a:gd name="T21" fmla="*/ 106 h 119"/>
                  <a:gd name="T22" fmla="*/ 55 w 147"/>
                  <a:gd name="T23" fmla="*/ 106 h 119"/>
                  <a:gd name="T24" fmla="*/ 55 w 147"/>
                  <a:gd name="T25" fmla="*/ 119 h 119"/>
                  <a:gd name="T26" fmla="*/ 9 w 147"/>
                  <a:gd name="T27" fmla="*/ 96 h 119"/>
                  <a:gd name="T28" fmla="*/ 9 w 147"/>
                  <a:gd name="T29" fmla="*/ 9 h 119"/>
                  <a:gd name="T30" fmla="*/ 137 w 147"/>
                  <a:gd name="T31" fmla="*/ 9 h 119"/>
                  <a:gd name="T32" fmla="*/ 137 w 147"/>
                  <a:gd name="T33" fmla="*/ 96 h 119"/>
                  <a:gd name="T34" fmla="*/ 9 w 147"/>
                  <a:gd name="T35" fmla="*/ 9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7" h="119">
                    <a:moveTo>
                      <a:pt x="55" y="119"/>
                    </a:moveTo>
                    <a:cubicBezTo>
                      <a:pt x="92" y="119"/>
                      <a:pt x="92" y="119"/>
                      <a:pt x="92" y="119"/>
                    </a:cubicBezTo>
                    <a:cubicBezTo>
                      <a:pt x="92" y="106"/>
                      <a:pt x="92" y="106"/>
                      <a:pt x="92" y="106"/>
                    </a:cubicBezTo>
                    <a:cubicBezTo>
                      <a:pt x="138" y="106"/>
                      <a:pt x="138" y="106"/>
                      <a:pt x="138" y="106"/>
                    </a:cubicBezTo>
                    <a:cubicBezTo>
                      <a:pt x="143" y="106"/>
                      <a:pt x="147" y="102"/>
                      <a:pt x="147" y="97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4"/>
                      <a:pt x="143" y="0"/>
                      <a:pt x="13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102"/>
                      <a:pt x="4" y="106"/>
                      <a:pt x="8" y="106"/>
                    </a:cubicBezTo>
                    <a:cubicBezTo>
                      <a:pt x="55" y="106"/>
                      <a:pt x="55" y="106"/>
                      <a:pt x="55" y="106"/>
                    </a:cubicBezTo>
                    <a:lnTo>
                      <a:pt x="55" y="119"/>
                    </a:lnTo>
                    <a:close/>
                    <a:moveTo>
                      <a:pt x="9" y="96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37" y="9"/>
                      <a:pt x="137" y="9"/>
                      <a:pt x="137" y="9"/>
                    </a:cubicBezTo>
                    <a:cubicBezTo>
                      <a:pt x="137" y="96"/>
                      <a:pt x="137" y="96"/>
                      <a:pt x="137" y="96"/>
                    </a:cubicBezTo>
                    <a:lnTo>
                      <a:pt x="9" y="9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01"/>
              <p:cNvSpPr/>
              <p:nvPr/>
            </p:nvSpPr>
            <p:spPr bwMode="auto">
              <a:xfrm>
                <a:off x="5745" y="2038"/>
                <a:ext cx="208" cy="313"/>
              </a:xfrm>
              <a:custGeom>
                <a:avLst/>
                <a:gdLst>
                  <a:gd name="T0" fmla="*/ 68 w 75"/>
                  <a:gd name="T1" fmla="*/ 0 h 113"/>
                  <a:gd name="T2" fmla="*/ 48 w 75"/>
                  <a:gd name="T3" fmla="*/ 0 h 113"/>
                  <a:gd name="T4" fmla="*/ 48 w 75"/>
                  <a:gd name="T5" fmla="*/ 16 h 113"/>
                  <a:gd name="T6" fmla="*/ 69 w 75"/>
                  <a:gd name="T7" fmla="*/ 16 h 113"/>
                  <a:gd name="T8" fmla="*/ 69 w 75"/>
                  <a:gd name="T9" fmla="*/ 21 h 113"/>
                  <a:gd name="T10" fmla="*/ 48 w 75"/>
                  <a:gd name="T11" fmla="*/ 21 h 113"/>
                  <a:gd name="T12" fmla="*/ 48 w 75"/>
                  <a:gd name="T13" fmla="*/ 27 h 113"/>
                  <a:gd name="T14" fmla="*/ 69 w 75"/>
                  <a:gd name="T15" fmla="*/ 27 h 113"/>
                  <a:gd name="T16" fmla="*/ 69 w 75"/>
                  <a:gd name="T17" fmla="*/ 32 h 113"/>
                  <a:gd name="T18" fmla="*/ 48 w 75"/>
                  <a:gd name="T19" fmla="*/ 32 h 113"/>
                  <a:gd name="T20" fmla="*/ 48 w 75"/>
                  <a:gd name="T21" fmla="*/ 77 h 113"/>
                  <a:gd name="T22" fmla="*/ 69 w 75"/>
                  <a:gd name="T23" fmla="*/ 77 h 113"/>
                  <a:gd name="T24" fmla="*/ 69 w 75"/>
                  <a:gd name="T25" fmla="*/ 82 h 113"/>
                  <a:gd name="T26" fmla="*/ 46 w 75"/>
                  <a:gd name="T27" fmla="*/ 82 h 113"/>
                  <a:gd name="T28" fmla="*/ 39 w 75"/>
                  <a:gd name="T29" fmla="*/ 89 h 113"/>
                  <a:gd name="T30" fmla="*/ 69 w 75"/>
                  <a:gd name="T31" fmla="*/ 89 h 113"/>
                  <a:gd name="T32" fmla="*/ 69 w 75"/>
                  <a:gd name="T33" fmla="*/ 94 h 113"/>
                  <a:gd name="T34" fmla="*/ 0 w 75"/>
                  <a:gd name="T35" fmla="*/ 94 h 113"/>
                  <a:gd name="T36" fmla="*/ 0 w 75"/>
                  <a:gd name="T37" fmla="*/ 99 h 113"/>
                  <a:gd name="T38" fmla="*/ 6 w 75"/>
                  <a:gd name="T39" fmla="*/ 99 h 113"/>
                  <a:gd name="T40" fmla="*/ 17 w 75"/>
                  <a:gd name="T41" fmla="*/ 107 h 113"/>
                  <a:gd name="T42" fmla="*/ 17 w 75"/>
                  <a:gd name="T43" fmla="*/ 113 h 113"/>
                  <a:gd name="T44" fmla="*/ 68 w 75"/>
                  <a:gd name="T45" fmla="*/ 113 h 113"/>
                  <a:gd name="T46" fmla="*/ 75 w 75"/>
                  <a:gd name="T47" fmla="*/ 106 h 113"/>
                  <a:gd name="T48" fmla="*/ 75 w 75"/>
                  <a:gd name="T49" fmla="*/ 6 h 113"/>
                  <a:gd name="T50" fmla="*/ 68 w 75"/>
                  <a:gd name="T51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5" h="113">
                    <a:moveTo>
                      <a:pt x="6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5" y="85"/>
                      <a:pt x="43" y="88"/>
                      <a:pt x="39" y="89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94"/>
                      <a:pt x="69" y="94"/>
                      <a:pt x="69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2" y="99"/>
                      <a:pt x="17" y="103"/>
                      <a:pt x="17" y="107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72" y="113"/>
                      <a:pt x="75" y="109"/>
                      <a:pt x="75" y="106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5" y="3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02"/>
              <p:cNvSpPr/>
              <p:nvPr/>
            </p:nvSpPr>
            <p:spPr bwMode="auto">
              <a:xfrm>
                <a:off x="5543" y="2323"/>
                <a:ext cx="238" cy="25"/>
              </a:xfrm>
              <a:custGeom>
                <a:avLst/>
                <a:gdLst>
                  <a:gd name="T0" fmla="*/ 79 w 86"/>
                  <a:gd name="T1" fmla="*/ 0 h 9"/>
                  <a:gd name="T2" fmla="*/ 8 w 86"/>
                  <a:gd name="T3" fmla="*/ 0 h 9"/>
                  <a:gd name="T4" fmla="*/ 0 w 86"/>
                  <a:gd name="T5" fmla="*/ 4 h 9"/>
                  <a:gd name="T6" fmla="*/ 0 w 86"/>
                  <a:gd name="T7" fmla="*/ 9 h 9"/>
                  <a:gd name="T8" fmla="*/ 86 w 86"/>
                  <a:gd name="T9" fmla="*/ 9 h 9"/>
                  <a:gd name="T10" fmla="*/ 86 w 86"/>
                  <a:gd name="T11" fmla="*/ 4 h 9"/>
                  <a:gd name="T12" fmla="*/ 79 w 8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9">
                    <a:moveTo>
                      <a:pt x="79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2"/>
                      <a:pt x="0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86" y="2"/>
                      <a:pt x="83" y="0"/>
                      <a:pt x="79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03"/>
              <p:cNvSpPr/>
              <p:nvPr/>
            </p:nvSpPr>
            <p:spPr bwMode="auto">
              <a:xfrm>
                <a:off x="5615" y="2046"/>
                <a:ext cx="144" cy="164"/>
              </a:xfrm>
              <a:custGeom>
                <a:avLst/>
                <a:gdLst>
                  <a:gd name="T0" fmla="*/ 47 w 52"/>
                  <a:gd name="T1" fmla="*/ 24 h 59"/>
                  <a:gd name="T2" fmla="*/ 28 w 52"/>
                  <a:gd name="T3" fmla="*/ 13 h 59"/>
                  <a:gd name="T4" fmla="*/ 8 w 52"/>
                  <a:gd name="T5" fmla="*/ 2 h 59"/>
                  <a:gd name="T6" fmla="*/ 0 w 52"/>
                  <a:gd name="T7" fmla="*/ 7 h 59"/>
                  <a:gd name="T8" fmla="*/ 0 w 52"/>
                  <a:gd name="T9" fmla="*/ 29 h 59"/>
                  <a:gd name="T10" fmla="*/ 0 w 52"/>
                  <a:gd name="T11" fmla="*/ 52 h 59"/>
                  <a:gd name="T12" fmla="*/ 9 w 52"/>
                  <a:gd name="T13" fmla="*/ 56 h 59"/>
                  <a:gd name="T14" fmla="*/ 28 w 52"/>
                  <a:gd name="T15" fmla="*/ 45 h 59"/>
                  <a:gd name="T16" fmla="*/ 48 w 52"/>
                  <a:gd name="T17" fmla="*/ 34 h 59"/>
                  <a:gd name="T18" fmla="*/ 47 w 52"/>
                  <a:gd name="T19" fmla="*/ 2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59">
                    <a:moveTo>
                      <a:pt x="47" y="24"/>
                    </a:moveTo>
                    <a:cubicBezTo>
                      <a:pt x="28" y="13"/>
                      <a:pt x="28" y="13"/>
                      <a:pt x="28" y="1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0"/>
                      <a:pt x="0" y="2"/>
                      <a:pt x="0" y="7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6"/>
                      <a:pt x="5" y="59"/>
                      <a:pt x="9" y="56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51" y="32"/>
                      <a:pt x="52" y="27"/>
                      <a:pt x="47" y="2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04"/>
              <p:cNvSpPr/>
              <p:nvPr/>
            </p:nvSpPr>
            <p:spPr bwMode="auto">
              <a:xfrm>
                <a:off x="5494" y="2947"/>
                <a:ext cx="85" cy="61"/>
              </a:xfrm>
              <a:custGeom>
                <a:avLst/>
                <a:gdLst>
                  <a:gd name="T0" fmla="*/ 31 w 31"/>
                  <a:gd name="T1" fmla="*/ 21 h 22"/>
                  <a:gd name="T2" fmla="*/ 31 w 31"/>
                  <a:gd name="T3" fmla="*/ 6 h 22"/>
                  <a:gd name="T4" fmla="*/ 31 w 31"/>
                  <a:gd name="T5" fmla="*/ 5 h 22"/>
                  <a:gd name="T6" fmla="*/ 23 w 31"/>
                  <a:gd name="T7" fmla="*/ 5 h 22"/>
                  <a:gd name="T8" fmla="*/ 23 w 31"/>
                  <a:gd name="T9" fmla="*/ 4 h 22"/>
                  <a:gd name="T10" fmla="*/ 23 w 31"/>
                  <a:gd name="T11" fmla="*/ 3 h 22"/>
                  <a:gd name="T12" fmla="*/ 19 w 31"/>
                  <a:gd name="T13" fmla="*/ 0 h 22"/>
                  <a:gd name="T14" fmla="*/ 12 w 31"/>
                  <a:gd name="T15" fmla="*/ 0 h 22"/>
                  <a:gd name="T16" fmla="*/ 8 w 31"/>
                  <a:gd name="T17" fmla="*/ 3 h 22"/>
                  <a:gd name="T18" fmla="*/ 8 w 31"/>
                  <a:gd name="T19" fmla="*/ 4 h 22"/>
                  <a:gd name="T20" fmla="*/ 8 w 31"/>
                  <a:gd name="T21" fmla="*/ 5 h 22"/>
                  <a:gd name="T22" fmla="*/ 0 w 31"/>
                  <a:gd name="T23" fmla="*/ 5 h 22"/>
                  <a:gd name="T24" fmla="*/ 0 w 31"/>
                  <a:gd name="T25" fmla="*/ 6 h 22"/>
                  <a:gd name="T26" fmla="*/ 0 w 31"/>
                  <a:gd name="T27" fmla="*/ 21 h 22"/>
                  <a:gd name="T28" fmla="*/ 0 w 31"/>
                  <a:gd name="T29" fmla="*/ 22 h 22"/>
                  <a:gd name="T30" fmla="*/ 31 w 31"/>
                  <a:gd name="T31" fmla="*/ 22 h 22"/>
                  <a:gd name="T32" fmla="*/ 31 w 31"/>
                  <a:gd name="T3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2">
                    <a:moveTo>
                      <a:pt x="31" y="21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1"/>
                      <a:pt x="21" y="0"/>
                      <a:pt x="19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1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1" y="22"/>
                      <a:pt x="31" y="22"/>
                      <a:pt x="31" y="22"/>
                    </a:cubicBezTo>
                    <a:lnTo>
                      <a:pt x="31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" name="Freeform 206"/>
            <p:cNvSpPr/>
            <p:nvPr/>
          </p:nvSpPr>
          <p:spPr bwMode="auto">
            <a:xfrm>
              <a:off x="5494" y="3041"/>
              <a:ext cx="85" cy="64"/>
            </a:xfrm>
            <a:custGeom>
              <a:avLst/>
              <a:gdLst>
                <a:gd name="T0" fmla="*/ 31 w 31"/>
                <a:gd name="T1" fmla="*/ 22 h 23"/>
                <a:gd name="T2" fmla="*/ 31 w 31"/>
                <a:gd name="T3" fmla="*/ 6 h 23"/>
                <a:gd name="T4" fmla="*/ 31 w 31"/>
                <a:gd name="T5" fmla="*/ 5 h 23"/>
                <a:gd name="T6" fmla="*/ 23 w 31"/>
                <a:gd name="T7" fmla="*/ 5 h 23"/>
                <a:gd name="T8" fmla="*/ 23 w 31"/>
                <a:gd name="T9" fmla="*/ 5 h 23"/>
                <a:gd name="T10" fmla="*/ 23 w 31"/>
                <a:gd name="T11" fmla="*/ 4 h 23"/>
                <a:gd name="T12" fmla="*/ 19 w 31"/>
                <a:gd name="T13" fmla="*/ 0 h 23"/>
                <a:gd name="T14" fmla="*/ 12 w 31"/>
                <a:gd name="T15" fmla="*/ 0 h 23"/>
                <a:gd name="T16" fmla="*/ 8 w 31"/>
                <a:gd name="T17" fmla="*/ 4 h 23"/>
                <a:gd name="T18" fmla="*/ 8 w 31"/>
                <a:gd name="T19" fmla="*/ 5 h 23"/>
                <a:gd name="T20" fmla="*/ 8 w 31"/>
                <a:gd name="T21" fmla="*/ 5 h 23"/>
                <a:gd name="T22" fmla="*/ 0 w 31"/>
                <a:gd name="T23" fmla="*/ 5 h 23"/>
                <a:gd name="T24" fmla="*/ 0 w 31"/>
                <a:gd name="T25" fmla="*/ 6 h 23"/>
                <a:gd name="T26" fmla="*/ 0 w 31"/>
                <a:gd name="T27" fmla="*/ 22 h 23"/>
                <a:gd name="T28" fmla="*/ 0 w 31"/>
                <a:gd name="T29" fmla="*/ 23 h 23"/>
                <a:gd name="T30" fmla="*/ 31 w 31"/>
                <a:gd name="T31" fmla="*/ 23 h 23"/>
                <a:gd name="T32" fmla="*/ 31 w 31"/>
                <a:gd name="T33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23">
                  <a:moveTo>
                    <a:pt x="31" y="22"/>
                  </a:moveTo>
                  <a:cubicBezTo>
                    <a:pt x="31" y="6"/>
                    <a:pt x="31" y="6"/>
                    <a:pt x="31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2"/>
                    <a:pt x="21" y="0"/>
                    <a:pt x="1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8" y="2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1" y="23"/>
                    <a:pt x="31" y="23"/>
                    <a:pt x="31" y="23"/>
                  </a:cubicBezTo>
                  <a:lnTo>
                    <a:pt x="31" y="22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7"/>
            <p:cNvSpPr/>
            <p:nvPr/>
          </p:nvSpPr>
          <p:spPr bwMode="auto">
            <a:xfrm>
              <a:off x="5635" y="2947"/>
              <a:ext cx="86" cy="61"/>
            </a:xfrm>
            <a:custGeom>
              <a:avLst/>
              <a:gdLst>
                <a:gd name="T0" fmla="*/ 31 w 31"/>
                <a:gd name="T1" fmla="*/ 21 h 22"/>
                <a:gd name="T2" fmla="*/ 31 w 31"/>
                <a:gd name="T3" fmla="*/ 6 h 22"/>
                <a:gd name="T4" fmla="*/ 31 w 31"/>
                <a:gd name="T5" fmla="*/ 5 h 22"/>
                <a:gd name="T6" fmla="*/ 23 w 31"/>
                <a:gd name="T7" fmla="*/ 5 h 22"/>
                <a:gd name="T8" fmla="*/ 23 w 31"/>
                <a:gd name="T9" fmla="*/ 4 h 22"/>
                <a:gd name="T10" fmla="*/ 23 w 31"/>
                <a:gd name="T11" fmla="*/ 3 h 22"/>
                <a:gd name="T12" fmla="*/ 19 w 31"/>
                <a:gd name="T13" fmla="*/ 0 h 22"/>
                <a:gd name="T14" fmla="*/ 12 w 31"/>
                <a:gd name="T15" fmla="*/ 0 h 22"/>
                <a:gd name="T16" fmla="*/ 8 w 31"/>
                <a:gd name="T17" fmla="*/ 3 h 22"/>
                <a:gd name="T18" fmla="*/ 8 w 31"/>
                <a:gd name="T19" fmla="*/ 4 h 22"/>
                <a:gd name="T20" fmla="*/ 8 w 31"/>
                <a:gd name="T21" fmla="*/ 5 h 22"/>
                <a:gd name="T22" fmla="*/ 0 w 31"/>
                <a:gd name="T23" fmla="*/ 5 h 22"/>
                <a:gd name="T24" fmla="*/ 0 w 31"/>
                <a:gd name="T25" fmla="*/ 6 h 22"/>
                <a:gd name="T26" fmla="*/ 0 w 31"/>
                <a:gd name="T27" fmla="*/ 21 h 22"/>
                <a:gd name="T28" fmla="*/ 0 w 31"/>
                <a:gd name="T29" fmla="*/ 22 h 22"/>
                <a:gd name="T30" fmla="*/ 31 w 31"/>
                <a:gd name="T31" fmla="*/ 22 h 22"/>
                <a:gd name="T32" fmla="*/ 31 w 31"/>
                <a:gd name="T33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22">
                  <a:moveTo>
                    <a:pt x="31" y="21"/>
                  </a:moveTo>
                  <a:cubicBezTo>
                    <a:pt x="31" y="6"/>
                    <a:pt x="31" y="6"/>
                    <a:pt x="31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1"/>
                    <a:pt x="21" y="0"/>
                    <a:pt x="1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8" y="1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1" y="22"/>
                    <a:pt x="31" y="22"/>
                    <a:pt x="31" y="22"/>
                  </a:cubicBezTo>
                  <a:lnTo>
                    <a:pt x="31" y="21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208"/>
            <p:cNvSpPr/>
            <p:nvPr/>
          </p:nvSpPr>
          <p:spPr bwMode="auto">
            <a:xfrm>
              <a:off x="5635" y="3041"/>
              <a:ext cx="86" cy="64"/>
            </a:xfrm>
            <a:custGeom>
              <a:avLst/>
              <a:gdLst>
                <a:gd name="T0" fmla="*/ 31 w 31"/>
                <a:gd name="T1" fmla="*/ 22 h 23"/>
                <a:gd name="T2" fmla="*/ 31 w 31"/>
                <a:gd name="T3" fmla="*/ 6 h 23"/>
                <a:gd name="T4" fmla="*/ 31 w 31"/>
                <a:gd name="T5" fmla="*/ 5 h 23"/>
                <a:gd name="T6" fmla="*/ 23 w 31"/>
                <a:gd name="T7" fmla="*/ 5 h 23"/>
                <a:gd name="T8" fmla="*/ 23 w 31"/>
                <a:gd name="T9" fmla="*/ 5 h 23"/>
                <a:gd name="T10" fmla="*/ 23 w 31"/>
                <a:gd name="T11" fmla="*/ 4 h 23"/>
                <a:gd name="T12" fmla="*/ 19 w 31"/>
                <a:gd name="T13" fmla="*/ 0 h 23"/>
                <a:gd name="T14" fmla="*/ 12 w 31"/>
                <a:gd name="T15" fmla="*/ 0 h 23"/>
                <a:gd name="T16" fmla="*/ 8 w 31"/>
                <a:gd name="T17" fmla="*/ 4 h 23"/>
                <a:gd name="T18" fmla="*/ 8 w 31"/>
                <a:gd name="T19" fmla="*/ 5 h 23"/>
                <a:gd name="T20" fmla="*/ 8 w 31"/>
                <a:gd name="T21" fmla="*/ 5 h 23"/>
                <a:gd name="T22" fmla="*/ 0 w 31"/>
                <a:gd name="T23" fmla="*/ 5 h 23"/>
                <a:gd name="T24" fmla="*/ 0 w 31"/>
                <a:gd name="T25" fmla="*/ 6 h 23"/>
                <a:gd name="T26" fmla="*/ 0 w 31"/>
                <a:gd name="T27" fmla="*/ 22 h 23"/>
                <a:gd name="T28" fmla="*/ 0 w 31"/>
                <a:gd name="T29" fmla="*/ 23 h 23"/>
                <a:gd name="T30" fmla="*/ 31 w 31"/>
                <a:gd name="T31" fmla="*/ 23 h 23"/>
                <a:gd name="T32" fmla="*/ 31 w 31"/>
                <a:gd name="T33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23">
                  <a:moveTo>
                    <a:pt x="31" y="22"/>
                  </a:moveTo>
                  <a:cubicBezTo>
                    <a:pt x="31" y="6"/>
                    <a:pt x="31" y="6"/>
                    <a:pt x="31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2"/>
                    <a:pt x="21" y="0"/>
                    <a:pt x="1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8" y="2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1" y="23"/>
                    <a:pt x="31" y="23"/>
                    <a:pt x="31" y="23"/>
                  </a:cubicBezTo>
                  <a:lnTo>
                    <a:pt x="31" y="22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9"/>
            <p:cNvSpPr/>
            <p:nvPr/>
          </p:nvSpPr>
          <p:spPr bwMode="auto">
            <a:xfrm>
              <a:off x="5776" y="2947"/>
              <a:ext cx="88" cy="61"/>
            </a:xfrm>
            <a:custGeom>
              <a:avLst/>
              <a:gdLst>
                <a:gd name="T0" fmla="*/ 32 w 32"/>
                <a:gd name="T1" fmla="*/ 21 h 22"/>
                <a:gd name="T2" fmla="*/ 32 w 32"/>
                <a:gd name="T3" fmla="*/ 6 h 22"/>
                <a:gd name="T4" fmla="*/ 32 w 32"/>
                <a:gd name="T5" fmla="*/ 5 h 22"/>
                <a:gd name="T6" fmla="*/ 23 w 32"/>
                <a:gd name="T7" fmla="*/ 5 h 22"/>
                <a:gd name="T8" fmla="*/ 23 w 32"/>
                <a:gd name="T9" fmla="*/ 4 h 22"/>
                <a:gd name="T10" fmla="*/ 23 w 32"/>
                <a:gd name="T11" fmla="*/ 3 h 22"/>
                <a:gd name="T12" fmla="*/ 19 w 32"/>
                <a:gd name="T13" fmla="*/ 0 h 22"/>
                <a:gd name="T14" fmla="*/ 12 w 32"/>
                <a:gd name="T15" fmla="*/ 0 h 22"/>
                <a:gd name="T16" fmla="*/ 9 w 32"/>
                <a:gd name="T17" fmla="*/ 3 h 22"/>
                <a:gd name="T18" fmla="*/ 9 w 32"/>
                <a:gd name="T19" fmla="*/ 4 h 22"/>
                <a:gd name="T20" fmla="*/ 9 w 32"/>
                <a:gd name="T21" fmla="*/ 5 h 22"/>
                <a:gd name="T22" fmla="*/ 0 w 32"/>
                <a:gd name="T23" fmla="*/ 5 h 22"/>
                <a:gd name="T24" fmla="*/ 0 w 32"/>
                <a:gd name="T25" fmla="*/ 6 h 22"/>
                <a:gd name="T26" fmla="*/ 0 w 32"/>
                <a:gd name="T27" fmla="*/ 21 h 22"/>
                <a:gd name="T28" fmla="*/ 0 w 32"/>
                <a:gd name="T29" fmla="*/ 22 h 22"/>
                <a:gd name="T30" fmla="*/ 32 w 32"/>
                <a:gd name="T31" fmla="*/ 22 h 22"/>
                <a:gd name="T32" fmla="*/ 32 w 32"/>
                <a:gd name="T33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22">
                  <a:moveTo>
                    <a:pt x="32" y="21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1"/>
                    <a:pt x="21" y="0"/>
                    <a:pt x="1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9" y="1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2" y="22"/>
                    <a:pt x="32" y="22"/>
                    <a:pt x="32" y="22"/>
                  </a:cubicBezTo>
                  <a:lnTo>
                    <a:pt x="32" y="21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10"/>
            <p:cNvSpPr/>
            <p:nvPr/>
          </p:nvSpPr>
          <p:spPr bwMode="auto">
            <a:xfrm>
              <a:off x="5776" y="3041"/>
              <a:ext cx="88" cy="64"/>
            </a:xfrm>
            <a:custGeom>
              <a:avLst/>
              <a:gdLst>
                <a:gd name="T0" fmla="*/ 32 w 32"/>
                <a:gd name="T1" fmla="*/ 22 h 23"/>
                <a:gd name="T2" fmla="*/ 32 w 32"/>
                <a:gd name="T3" fmla="*/ 6 h 23"/>
                <a:gd name="T4" fmla="*/ 32 w 32"/>
                <a:gd name="T5" fmla="*/ 5 h 23"/>
                <a:gd name="T6" fmla="*/ 23 w 32"/>
                <a:gd name="T7" fmla="*/ 5 h 23"/>
                <a:gd name="T8" fmla="*/ 23 w 32"/>
                <a:gd name="T9" fmla="*/ 5 h 23"/>
                <a:gd name="T10" fmla="*/ 23 w 32"/>
                <a:gd name="T11" fmla="*/ 4 h 23"/>
                <a:gd name="T12" fmla="*/ 19 w 32"/>
                <a:gd name="T13" fmla="*/ 0 h 23"/>
                <a:gd name="T14" fmla="*/ 12 w 32"/>
                <a:gd name="T15" fmla="*/ 0 h 23"/>
                <a:gd name="T16" fmla="*/ 9 w 32"/>
                <a:gd name="T17" fmla="*/ 4 h 23"/>
                <a:gd name="T18" fmla="*/ 9 w 32"/>
                <a:gd name="T19" fmla="*/ 5 h 23"/>
                <a:gd name="T20" fmla="*/ 9 w 32"/>
                <a:gd name="T21" fmla="*/ 5 h 23"/>
                <a:gd name="T22" fmla="*/ 0 w 32"/>
                <a:gd name="T23" fmla="*/ 5 h 23"/>
                <a:gd name="T24" fmla="*/ 0 w 32"/>
                <a:gd name="T25" fmla="*/ 6 h 23"/>
                <a:gd name="T26" fmla="*/ 0 w 32"/>
                <a:gd name="T27" fmla="*/ 22 h 23"/>
                <a:gd name="T28" fmla="*/ 0 w 32"/>
                <a:gd name="T29" fmla="*/ 23 h 23"/>
                <a:gd name="T30" fmla="*/ 32 w 32"/>
                <a:gd name="T31" fmla="*/ 23 h 23"/>
                <a:gd name="T32" fmla="*/ 32 w 32"/>
                <a:gd name="T33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23">
                  <a:moveTo>
                    <a:pt x="32" y="22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2"/>
                    <a:pt x="21" y="0"/>
                    <a:pt x="1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9" y="2"/>
                    <a:pt x="9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2" y="23"/>
                    <a:pt x="32" y="23"/>
                    <a:pt x="32" y="23"/>
                  </a:cubicBezTo>
                  <a:lnTo>
                    <a:pt x="32" y="22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11"/>
            <p:cNvSpPr>
              <a:spLocks noEditPoints="1"/>
            </p:cNvSpPr>
            <p:nvPr/>
          </p:nvSpPr>
          <p:spPr bwMode="auto">
            <a:xfrm>
              <a:off x="5444" y="2913"/>
              <a:ext cx="473" cy="228"/>
            </a:xfrm>
            <a:custGeom>
              <a:avLst/>
              <a:gdLst>
                <a:gd name="T0" fmla="*/ 0 w 473"/>
                <a:gd name="T1" fmla="*/ 0 h 228"/>
                <a:gd name="T2" fmla="*/ 0 w 473"/>
                <a:gd name="T3" fmla="*/ 228 h 228"/>
                <a:gd name="T4" fmla="*/ 473 w 473"/>
                <a:gd name="T5" fmla="*/ 228 h 228"/>
                <a:gd name="T6" fmla="*/ 473 w 473"/>
                <a:gd name="T7" fmla="*/ 0 h 228"/>
                <a:gd name="T8" fmla="*/ 0 w 473"/>
                <a:gd name="T9" fmla="*/ 0 h 228"/>
                <a:gd name="T10" fmla="*/ 454 w 473"/>
                <a:gd name="T11" fmla="*/ 205 h 228"/>
                <a:gd name="T12" fmla="*/ 22 w 473"/>
                <a:gd name="T13" fmla="*/ 205 h 228"/>
                <a:gd name="T14" fmla="*/ 22 w 473"/>
                <a:gd name="T15" fmla="*/ 23 h 228"/>
                <a:gd name="T16" fmla="*/ 454 w 473"/>
                <a:gd name="T17" fmla="*/ 23 h 228"/>
                <a:gd name="T18" fmla="*/ 454 w 473"/>
                <a:gd name="T19" fmla="*/ 20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3" h="228">
                  <a:moveTo>
                    <a:pt x="0" y="0"/>
                  </a:moveTo>
                  <a:lnTo>
                    <a:pt x="0" y="228"/>
                  </a:lnTo>
                  <a:lnTo>
                    <a:pt x="473" y="228"/>
                  </a:lnTo>
                  <a:lnTo>
                    <a:pt x="473" y="0"/>
                  </a:lnTo>
                  <a:lnTo>
                    <a:pt x="0" y="0"/>
                  </a:lnTo>
                  <a:close/>
                  <a:moveTo>
                    <a:pt x="454" y="205"/>
                  </a:moveTo>
                  <a:lnTo>
                    <a:pt x="22" y="205"/>
                  </a:lnTo>
                  <a:lnTo>
                    <a:pt x="22" y="23"/>
                  </a:lnTo>
                  <a:lnTo>
                    <a:pt x="454" y="23"/>
                  </a:lnTo>
                  <a:lnTo>
                    <a:pt x="454" y="205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2"/>
            <p:cNvSpPr/>
            <p:nvPr/>
          </p:nvSpPr>
          <p:spPr bwMode="auto">
            <a:xfrm>
              <a:off x="5635" y="4013"/>
              <a:ext cx="116" cy="94"/>
            </a:xfrm>
            <a:custGeom>
              <a:avLst/>
              <a:gdLst>
                <a:gd name="T0" fmla="*/ 39 w 42"/>
                <a:gd name="T1" fmla="*/ 16 h 34"/>
                <a:gd name="T2" fmla="*/ 26 w 42"/>
                <a:gd name="T3" fmla="*/ 16 h 34"/>
                <a:gd name="T4" fmla="*/ 26 w 42"/>
                <a:gd name="T5" fmla="*/ 0 h 34"/>
                <a:gd name="T6" fmla="*/ 17 w 42"/>
                <a:gd name="T7" fmla="*/ 0 h 34"/>
                <a:gd name="T8" fmla="*/ 17 w 42"/>
                <a:gd name="T9" fmla="*/ 16 h 34"/>
                <a:gd name="T10" fmla="*/ 4 w 42"/>
                <a:gd name="T11" fmla="*/ 16 h 34"/>
                <a:gd name="T12" fmla="*/ 0 w 42"/>
                <a:gd name="T13" fmla="*/ 19 h 34"/>
                <a:gd name="T14" fmla="*/ 0 w 42"/>
                <a:gd name="T15" fmla="*/ 31 h 34"/>
                <a:gd name="T16" fmla="*/ 4 w 42"/>
                <a:gd name="T17" fmla="*/ 34 h 34"/>
                <a:gd name="T18" fmla="*/ 39 w 42"/>
                <a:gd name="T19" fmla="*/ 34 h 34"/>
                <a:gd name="T20" fmla="*/ 42 w 42"/>
                <a:gd name="T21" fmla="*/ 31 h 34"/>
                <a:gd name="T22" fmla="*/ 42 w 42"/>
                <a:gd name="T23" fmla="*/ 19 h 34"/>
                <a:gd name="T24" fmla="*/ 39 w 42"/>
                <a:gd name="T25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" h="34">
                  <a:moveTo>
                    <a:pt x="39" y="16"/>
                  </a:moveTo>
                  <a:cubicBezTo>
                    <a:pt x="26" y="16"/>
                    <a:pt x="26" y="16"/>
                    <a:pt x="26" y="16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7"/>
                    <a:pt x="0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4"/>
                    <a:pt x="4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1" y="34"/>
                    <a:pt x="42" y="33"/>
                    <a:pt x="42" y="31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7"/>
                    <a:pt x="41" y="16"/>
                    <a:pt x="39" y="16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3"/>
            <p:cNvSpPr/>
            <p:nvPr/>
          </p:nvSpPr>
          <p:spPr bwMode="auto">
            <a:xfrm>
              <a:off x="5480" y="4071"/>
              <a:ext cx="138" cy="22"/>
            </a:xfrm>
            <a:custGeom>
              <a:avLst/>
              <a:gdLst>
                <a:gd name="T0" fmla="*/ 0 w 50"/>
                <a:gd name="T1" fmla="*/ 4 h 8"/>
                <a:gd name="T2" fmla="*/ 4 w 50"/>
                <a:gd name="T3" fmla="*/ 8 h 8"/>
                <a:gd name="T4" fmla="*/ 50 w 50"/>
                <a:gd name="T5" fmla="*/ 8 h 8"/>
                <a:gd name="T6" fmla="*/ 50 w 50"/>
                <a:gd name="T7" fmla="*/ 0 h 8"/>
                <a:gd name="T8" fmla="*/ 4 w 50"/>
                <a:gd name="T9" fmla="*/ 0 h 8"/>
                <a:gd name="T10" fmla="*/ 0 w 50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8">
                  <a:moveTo>
                    <a:pt x="0" y="4"/>
                  </a:moveTo>
                  <a:cubicBezTo>
                    <a:pt x="0" y="6"/>
                    <a:pt x="2" y="8"/>
                    <a:pt x="4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4"/>
            <p:cNvSpPr/>
            <p:nvPr/>
          </p:nvSpPr>
          <p:spPr bwMode="auto">
            <a:xfrm>
              <a:off x="5770" y="4071"/>
              <a:ext cx="139" cy="22"/>
            </a:xfrm>
            <a:custGeom>
              <a:avLst/>
              <a:gdLst>
                <a:gd name="T0" fmla="*/ 45 w 50"/>
                <a:gd name="T1" fmla="*/ 0 h 8"/>
                <a:gd name="T2" fmla="*/ 0 w 50"/>
                <a:gd name="T3" fmla="*/ 0 h 8"/>
                <a:gd name="T4" fmla="*/ 0 w 50"/>
                <a:gd name="T5" fmla="*/ 8 h 8"/>
                <a:gd name="T6" fmla="*/ 45 w 50"/>
                <a:gd name="T7" fmla="*/ 8 h 8"/>
                <a:gd name="T8" fmla="*/ 50 w 50"/>
                <a:gd name="T9" fmla="*/ 4 h 8"/>
                <a:gd name="T10" fmla="*/ 45 w 50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8">
                  <a:moveTo>
                    <a:pt x="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8" y="8"/>
                    <a:pt x="50" y="6"/>
                    <a:pt x="50" y="4"/>
                  </a:cubicBezTo>
                  <a:cubicBezTo>
                    <a:pt x="50" y="2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5"/>
            <p:cNvSpPr/>
            <p:nvPr/>
          </p:nvSpPr>
          <p:spPr bwMode="auto">
            <a:xfrm>
              <a:off x="5662" y="3733"/>
              <a:ext cx="142" cy="227"/>
            </a:xfrm>
            <a:custGeom>
              <a:avLst/>
              <a:gdLst>
                <a:gd name="T0" fmla="*/ 17 w 51"/>
                <a:gd name="T1" fmla="*/ 16 h 82"/>
                <a:gd name="T2" fmla="*/ 25 w 51"/>
                <a:gd name="T3" fmla="*/ 19 h 82"/>
                <a:gd name="T4" fmla="*/ 34 w 51"/>
                <a:gd name="T5" fmla="*/ 34 h 82"/>
                <a:gd name="T6" fmla="*/ 30 w 51"/>
                <a:gd name="T7" fmla="*/ 50 h 82"/>
                <a:gd name="T8" fmla="*/ 18 w 51"/>
                <a:gd name="T9" fmla="*/ 58 h 82"/>
                <a:gd name="T10" fmla="*/ 18 w 51"/>
                <a:gd name="T11" fmla="*/ 51 h 82"/>
                <a:gd name="T12" fmla="*/ 0 w 51"/>
                <a:gd name="T13" fmla="*/ 66 h 82"/>
                <a:gd name="T14" fmla="*/ 17 w 51"/>
                <a:gd name="T15" fmla="*/ 82 h 82"/>
                <a:gd name="T16" fmla="*/ 17 w 51"/>
                <a:gd name="T17" fmla="*/ 74 h 82"/>
                <a:gd name="T18" fmla="*/ 18 w 51"/>
                <a:gd name="T19" fmla="*/ 74 h 82"/>
                <a:gd name="T20" fmla="*/ 42 w 51"/>
                <a:gd name="T21" fmla="*/ 59 h 82"/>
                <a:gd name="T22" fmla="*/ 49 w 51"/>
                <a:gd name="T23" fmla="*/ 32 h 82"/>
                <a:gd name="T24" fmla="*/ 35 w 51"/>
                <a:gd name="T25" fmla="*/ 7 h 82"/>
                <a:gd name="T26" fmla="*/ 18 w 51"/>
                <a:gd name="T27" fmla="*/ 0 h 82"/>
                <a:gd name="T28" fmla="*/ 25 w 51"/>
                <a:gd name="T29" fmla="*/ 9 h 82"/>
                <a:gd name="T30" fmla="*/ 17 w 51"/>
                <a:gd name="T31" fmla="*/ 1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" h="82">
                  <a:moveTo>
                    <a:pt x="17" y="16"/>
                  </a:moveTo>
                  <a:cubicBezTo>
                    <a:pt x="20" y="16"/>
                    <a:pt x="23" y="18"/>
                    <a:pt x="25" y="19"/>
                  </a:cubicBezTo>
                  <a:cubicBezTo>
                    <a:pt x="30" y="23"/>
                    <a:pt x="33" y="28"/>
                    <a:pt x="34" y="34"/>
                  </a:cubicBezTo>
                  <a:cubicBezTo>
                    <a:pt x="35" y="40"/>
                    <a:pt x="33" y="46"/>
                    <a:pt x="30" y="50"/>
                  </a:cubicBezTo>
                  <a:cubicBezTo>
                    <a:pt x="27" y="54"/>
                    <a:pt x="23" y="57"/>
                    <a:pt x="18" y="58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8" y="74"/>
                  </a:cubicBezTo>
                  <a:cubicBezTo>
                    <a:pt x="28" y="73"/>
                    <a:pt x="36" y="67"/>
                    <a:pt x="42" y="59"/>
                  </a:cubicBezTo>
                  <a:cubicBezTo>
                    <a:pt x="48" y="52"/>
                    <a:pt x="51" y="42"/>
                    <a:pt x="49" y="32"/>
                  </a:cubicBezTo>
                  <a:cubicBezTo>
                    <a:pt x="48" y="21"/>
                    <a:pt x="42" y="13"/>
                    <a:pt x="35" y="7"/>
                  </a:cubicBezTo>
                  <a:cubicBezTo>
                    <a:pt x="30" y="3"/>
                    <a:pt x="24" y="1"/>
                    <a:pt x="18" y="0"/>
                  </a:cubicBezTo>
                  <a:cubicBezTo>
                    <a:pt x="25" y="9"/>
                    <a:pt x="25" y="9"/>
                    <a:pt x="25" y="9"/>
                  </a:cubicBezTo>
                  <a:lnTo>
                    <a:pt x="17" y="16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/>
            <p:nvPr/>
          </p:nvSpPr>
          <p:spPr bwMode="auto">
            <a:xfrm>
              <a:off x="5582" y="3711"/>
              <a:ext cx="141" cy="227"/>
            </a:xfrm>
            <a:custGeom>
              <a:avLst/>
              <a:gdLst>
                <a:gd name="T0" fmla="*/ 16 w 51"/>
                <a:gd name="T1" fmla="*/ 75 h 82"/>
                <a:gd name="T2" fmla="*/ 33 w 51"/>
                <a:gd name="T3" fmla="*/ 82 h 82"/>
                <a:gd name="T4" fmla="*/ 25 w 51"/>
                <a:gd name="T5" fmla="*/ 73 h 82"/>
                <a:gd name="T6" fmla="*/ 33 w 51"/>
                <a:gd name="T7" fmla="*/ 66 h 82"/>
                <a:gd name="T8" fmla="*/ 25 w 51"/>
                <a:gd name="T9" fmla="*/ 62 h 82"/>
                <a:gd name="T10" fmla="*/ 17 w 51"/>
                <a:gd name="T11" fmla="*/ 48 h 82"/>
                <a:gd name="T12" fmla="*/ 21 w 51"/>
                <a:gd name="T13" fmla="*/ 32 h 82"/>
                <a:gd name="T14" fmla="*/ 32 w 51"/>
                <a:gd name="T15" fmla="*/ 24 h 82"/>
                <a:gd name="T16" fmla="*/ 32 w 51"/>
                <a:gd name="T17" fmla="*/ 31 h 82"/>
                <a:gd name="T18" fmla="*/ 51 w 51"/>
                <a:gd name="T19" fmla="*/ 16 h 82"/>
                <a:gd name="T20" fmla="*/ 34 w 51"/>
                <a:gd name="T21" fmla="*/ 0 h 82"/>
                <a:gd name="T22" fmla="*/ 33 w 51"/>
                <a:gd name="T23" fmla="*/ 8 h 82"/>
                <a:gd name="T24" fmla="*/ 33 w 51"/>
                <a:gd name="T25" fmla="*/ 8 h 82"/>
                <a:gd name="T26" fmla="*/ 8 w 51"/>
                <a:gd name="T27" fmla="*/ 22 h 82"/>
                <a:gd name="T28" fmla="*/ 1 w 51"/>
                <a:gd name="T29" fmla="*/ 50 h 82"/>
                <a:gd name="T30" fmla="*/ 16 w 51"/>
                <a:gd name="T31" fmla="*/ 7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" h="82">
                  <a:moveTo>
                    <a:pt x="16" y="75"/>
                  </a:moveTo>
                  <a:cubicBezTo>
                    <a:pt x="21" y="78"/>
                    <a:pt x="26" y="81"/>
                    <a:pt x="33" y="82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5"/>
                    <a:pt x="27" y="64"/>
                    <a:pt x="25" y="62"/>
                  </a:cubicBezTo>
                  <a:cubicBezTo>
                    <a:pt x="21" y="59"/>
                    <a:pt x="17" y="54"/>
                    <a:pt x="17" y="48"/>
                  </a:cubicBezTo>
                  <a:cubicBezTo>
                    <a:pt x="16" y="42"/>
                    <a:pt x="17" y="36"/>
                    <a:pt x="21" y="32"/>
                  </a:cubicBezTo>
                  <a:cubicBezTo>
                    <a:pt x="24" y="28"/>
                    <a:pt x="28" y="25"/>
                    <a:pt x="32" y="24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23" y="9"/>
                    <a:pt x="14" y="15"/>
                    <a:pt x="8" y="22"/>
                  </a:cubicBezTo>
                  <a:cubicBezTo>
                    <a:pt x="2" y="30"/>
                    <a:pt x="0" y="40"/>
                    <a:pt x="1" y="50"/>
                  </a:cubicBezTo>
                  <a:cubicBezTo>
                    <a:pt x="3" y="60"/>
                    <a:pt x="8" y="69"/>
                    <a:pt x="16" y="75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7"/>
            <p:cNvSpPr>
              <a:spLocks noEditPoints="1"/>
            </p:cNvSpPr>
            <p:nvPr/>
          </p:nvSpPr>
          <p:spPr bwMode="auto">
            <a:xfrm>
              <a:off x="5524" y="3664"/>
              <a:ext cx="340" cy="341"/>
            </a:xfrm>
            <a:custGeom>
              <a:avLst/>
              <a:gdLst>
                <a:gd name="T0" fmla="*/ 70 w 123"/>
                <a:gd name="T1" fmla="*/ 119 h 123"/>
                <a:gd name="T2" fmla="*/ 118 w 123"/>
                <a:gd name="T3" fmla="*/ 53 h 123"/>
                <a:gd name="T4" fmla="*/ 53 w 123"/>
                <a:gd name="T5" fmla="*/ 5 h 123"/>
                <a:gd name="T6" fmla="*/ 4 w 123"/>
                <a:gd name="T7" fmla="*/ 70 h 123"/>
                <a:gd name="T8" fmla="*/ 70 w 123"/>
                <a:gd name="T9" fmla="*/ 119 h 123"/>
                <a:gd name="T10" fmla="*/ 54 w 123"/>
                <a:gd name="T11" fmla="*/ 12 h 123"/>
                <a:gd name="T12" fmla="*/ 111 w 123"/>
                <a:gd name="T13" fmla="*/ 54 h 123"/>
                <a:gd name="T14" fmla="*/ 68 w 123"/>
                <a:gd name="T15" fmla="*/ 112 h 123"/>
                <a:gd name="T16" fmla="*/ 11 w 123"/>
                <a:gd name="T17" fmla="*/ 69 h 123"/>
                <a:gd name="T18" fmla="*/ 54 w 123"/>
                <a:gd name="T19" fmla="*/ 1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" h="123">
                  <a:moveTo>
                    <a:pt x="70" y="119"/>
                  </a:moveTo>
                  <a:cubicBezTo>
                    <a:pt x="101" y="114"/>
                    <a:pt x="123" y="85"/>
                    <a:pt x="118" y="53"/>
                  </a:cubicBezTo>
                  <a:cubicBezTo>
                    <a:pt x="114" y="22"/>
                    <a:pt x="84" y="0"/>
                    <a:pt x="53" y="5"/>
                  </a:cubicBezTo>
                  <a:cubicBezTo>
                    <a:pt x="22" y="9"/>
                    <a:pt x="0" y="39"/>
                    <a:pt x="4" y="70"/>
                  </a:cubicBezTo>
                  <a:cubicBezTo>
                    <a:pt x="9" y="101"/>
                    <a:pt x="38" y="123"/>
                    <a:pt x="70" y="119"/>
                  </a:cubicBezTo>
                  <a:close/>
                  <a:moveTo>
                    <a:pt x="54" y="12"/>
                  </a:moveTo>
                  <a:cubicBezTo>
                    <a:pt x="81" y="8"/>
                    <a:pt x="107" y="27"/>
                    <a:pt x="111" y="54"/>
                  </a:cubicBezTo>
                  <a:cubicBezTo>
                    <a:pt x="115" y="82"/>
                    <a:pt x="96" y="108"/>
                    <a:pt x="68" y="112"/>
                  </a:cubicBezTo>
                  <a:cubicBezTo>
                    <a:pt x="41" y="116"/>
                    <a:pt x="15" y="97"/>
                    <a:pt x="11" y="69"/>
                  </a:cubicBezTo>
                  <a:cubicBezTo>
                    <a:pt x="7" y="41"/>
                    <a:pt x="26" y="16"/>
                    <a:pt x="54" y="12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8"/>
            <p:cNvSpPr>
              <a:spLocks noEditPoints="1"/>
            </p:cNvSpPr>
            <p:nvPr/>
          </p:nvSpPr>
          <p:spPr bwMode="auto">
            <a:xfrm>
              <a:off x="6570" y="1135"/>
              <a:ext cx="291" cy="244"/>
            </a:xfrm>
            <a:custGeom>
              <a:avLst/>
              <a:gdLst>
                <a:gd name="T0" fmla="*/ 92 w 105"/>
                <a:gd name="T1" fmla="*/ 0 h 88"/>
                <a:gd name="T2" fmla="*/ 13 w 105"/>
                <a:gd name="T3" fmla="*/ 0 h 88"/>
                <a:gd name="T4" fmla="*/ 0 w 105"/>
                <a:gd name="T5" fmla="*/ 13 h 88"/>
                <a:gd name="T6" fmla="*/ 0 w 105"/>
                <a:gd name="T7" fmla="*/ 75 h 88"/>
                <a:gd name="T8" fmla="*/ 13 w 105"/>
                <a:gd name="T9" fmla="*/ 88 h 88"/>
                <a:gd name="T10" fmla="*/ 92 w 105"/>
                <a:gd name="T11" fmla="*/ 88 h 88"/>
                <a:gd name="T12" fmla="*/ 105 w 105"/>
                <a:gd name="T13" fmla="*/ 75 h 88"/>
                <a:gd name="T14" fmla="*/ 105 w 105"/>
                <a:gd name="T15" fmla="*/ 13 h 88"/>
                <a:gd name="T16" fmla="*/ 92 w 105"/>
                <a:gd name="T17" fmla="*/ 0 h 88"/>
                <a:gd name="T18" fmla="*/ 86 w 105"/>
                <a:gd name="T19" fmla="*/ 10 h 88"/>
                <a:gd name="T20" fmla="*/ 94 w 105"/>
                <a:gd name="T21" fmla="*/ 10 h 88"/>
                <a:gd name="T22" fmla="*/ 94 w 105"/>
                <a:gd name="T23" fmla="*/ 17 h 88"/>
                <a:gd name="T24" fmla="*/ 86 w 105"/>
                <a:gd name="T25" fmla="*/ 17 h 88"/>
                <a:gd name="T26" fmla="*/ 86 w 105"/>
                <a:gd name="T27" fmla="*/ 10 h 88"/>
                <a:gd name="T28" fmla="*/ 71 w 105"/>
                <a:gd name="T29" fmla="*/ 10 h 88"/>
                <a:gd name="T30" fmla="*/ 79 w 105"/>
                <a:gd name="T31" fmla="*/ 10 h 88"/>
                <a:gd name="T32" fmla="*/ 79 w 105"/>
                <a:gd name="T33" fmla="*/ 17 h 88"/>
                <a:gd name="T34" fmla="*/ 71 w 105"/>
                <a:gd name="T35" fmla="*/ 17 h 88"/>
                <a:gd name="T36" fmla="*/ 71 w 105"/>
                <a:gd name="T37" fmla="*/ 10 h 88"/>
                <a:gd name="T38" fmla="*/ 54 w 105"/>
                <a:gd name="T39" fmla="*/ 10 h 88"/>
                <a:gd name="T40" fmla="*/ 63 w 105"/>
                <a:gd name="T41" fmla="*/ 10 h 88"/>
                <a:gd name="T42" fmla="*/ 63 w 105"/>
                <a:gd name="T43" fmla="*/ 17 h 88"/>
                <a:gd name="T44" fmla="*/ 54 w 105"/>
                <a:gd name="T45" fmla="*/ 17 h 88"/>
                <a:gd name="T46" fmla="*/ 54 w 105"/>
                <a:gd name="T47" fmla="*/ 10 h 88"/>
                <a:gd name="T48" fmla="*/ 100 w 105"/>
                <a:gd name="T49" fmla="*/ 75 h 88"/>
                <a:gd name="T50" fmla="*/ 92 w 105"/>
                <a:gd name="T51" fmla="*/ 83 h 88"/>
                <a:gd name="T52" fmla="*/ 13 w 105"/>
                <a:gd name="T53" fmla="*/ 83 h 88"/>
                <a:gd name="T54" fmla="*/ 6 w 105"/>
                <a:gd name="T55" fmla="*/ 75 h 88"/>
                <a:gd name="T56" fmla="*/ 6 w 105"/>
                <a:gd name="T57" fmla="*/ 26 h 88"/>
                <a:gd name="T58" fmla="*/ 100 w 105"/>
                <a:gd name="T59" fmla="*/ 26 h 88"/>
                <a:gd name="T60" fmla="*/ 100 w 105"/>
                <a:gd name="T61" fmla="*/ 7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5" h="88">
                  <a:moveTo>
                    <a:pt x="92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3"/>
                    <a:pt x="6" y="88"/>
                    <a:pt x="13" y="88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9" y="88"/>
                    <a:pt x="105" y="83"/>
                    <a:pt x="105" y="75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5" y="6"/>
                    <a:pt x="99" y="0"/>
                    <a:pt x="92" y="0"/>
                  </a:cubicBezTo>
                  <a:close/>
                  <a:moveTo>
                    <a:pt x="86" y="10"/>
                  </a:moveTo>
                  <a:cubicBezTo>
                    <a:pt x="94" y="10"/>
                    <a:pt x="94" y="10"/>
                    <a:pt x="94" y="10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86" y="17"/>
                    <a:pt x="86" y="17"/>
                    <a:pt x="86" y="17"/>
                  </a:cubicBezTo>
                  <a:lnTo>
                    <a:pt x="86" y="10"/>
                  </a:lnTo>
                  <a:close/>
                  <a:moveTo>
                    <a:pt x="71" y="10"/>
                  </a:moveTo>
                  <a:cubicBezTo>
                    <a:pt x="79" y="10"/>
                    <a:pt x="79" y="10"/>
                    <a:pt x="79" y="10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1" y="17"/>
                    <a:pt x="71" y="17"/>
                    <a:pt x="71" y="17"/>
                  </a:cubicBezTo>
                  <a:lnTo>
                    <a:pt x="71" y="10"/>
                  </a:lnTo>
                  <a:close/>
                  <a:moveTo>
                    <a:pt x="54" y="10"/>
                  </a:moveTo>
                  <a:cubicBezTo>
                    <a:pt x="63" y="10"/>
                    <a:pt x="63" y="10"/>
                    <a:pt x="63" y="10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54" y="17"/>
                    <a:pt x="54" y="17"/>
                    <a:pt x="54" y="17"/>
                  </a:cubicBezTo>
                  <a:lnTo>
                    <a:pt x="54" y="10"/>
                  </a:lnTo>
                  <a:close/>
                  <a:moveTo>
                    <a:pt x="100" y="75"/>
                  </a:moveTo>
                  <a:cubicBezTo>
                    <a:pt x="100" y="80"/>
                    <a:pt x="96" y="83"/>
                    <a:pt x="92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9" y="83"/>
                    <a:pt x="6" y="80"/>
                    <a:pt x="6" y="7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0" y="26"/>
                    <a:pt x="100" y="26"/>
                    <a:pt x="100" y="26"/>
                  </a:cubicBezTo>
                  <a:lnTo>
                    <a:pt x="100" y="75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19"/>
            <p:cNvSpPr>
              <a:spLocks noEditPoints="1"/>
            </p:cNvSpPr>
            <p:nvPr/>
          </p:nvSpPr>
          <p:spPr bwMode="auto">
            <a:xfrm>
              <a:off x="6349" y="1144"/>
              <a:ext cx="149" cy="238"/>
            </a:xfrm>
            <a:custGeom>
              <a:avLst/>
              <a:gdLst>
                <a:gd name="T0" fmla="*/ 7 w 54"/>
                <a:gd name="T1" fmla="*/ 0 h 86"/>
                <a:gd name="T2" fmla="*/ 0 w 54"/>
                <a:gd name="T3" fmla="*/ 79 h 86"/>
                <a:gd name="T4" fmla="*/ 47 w 54"/>
                <a:gd name="T5" fmla="*/ 86 h 86"/>
                <a:gd name="T6" fmla="*/ 54 w 54"/>
                <a:gd name="T7" fmla="*/ 6 h 86"/>
                <a:gd name="T8" fmla="*/ 19 w 54"/>
                <a:gd name="T9" fmla="*/ 3 h 86"/>
                <a:gd name="T10" fmla="*/ 37 w 54"/>
                <a:gd name="T11" fmla="*/ 5 h 86"/>
                <a:gd name="T12" fmla="*/ 19 w 54"/>
                <a:gd name="T13" fmla="*/ 6 h 86"/>
                <a:gd name="T14" fmla="*/ 19 w 54"/>
                <a:gd name="T15" fmla="*/ 3 h 86"/>
                <a:gd name="T16" fmla="*/ 16 w 54"/>
                <a:gd name="T17" fmla="*/ 78 h 86"/>
                <a:gd name="T18" fmla="*/ 6 w 54"/>
                <a:gd name="T19" fmla="*/ 77 h 86"/>
                <a:gd name="T20" fmla="*/ 7 w 54"/>
                <a:gd name="T21" fmla="*/ 72 h 86"/>
                <a:gd name="T22" fmla="*/ 18 w 54"/>
                <a:gd name="T23" fmla="*/ 73 h 86"/>
                <a:gd name="T24" fmla="*/ 18 w 54"/>
                <a:gd name="T25" fmla="*/ 69 h 86"/>
                <a:gd name="T26" fmla="*/ 7 w 54"/>
                <a:gd name="T27" fmla="*/ 70 h 86"/>
                <a:gd name="T28" fmla="*/ 6 w 54"/>
                <a:gd name="T29" fmla="*/ 65 h 86"/>
                <a:gd name="T30" fmla="*/ 16 w 54"/>
                <a:gd name="T31" fmla="*/ 64 h 86"/>
                <a:gd name="T32" fmla="*/ 18 w 54"/>
                <a:gd name="T33" fmla="*/ 69 h 86"/>
                <a:gd name="T34" fmla="*/ 16 w 54"/>
                <a:gd name="T35" fmla="*/ 61 h 86"/>
                <a:gd name="T36" fmla="*/ 6 w 54"/>
                <a:gd name="T37" fmla="*/ 60 h 86"/>
                <a:gd name="T38" fmla="*/ 7 w 54"/>
                <a:gd name="T39" fmla="*/ 56 h 86"/>
                <a:gd name="T40" fmla="*/ 18 w 54"/>
                <a:gd name="T41" fmla="*/ 57 h 86"/>
                <a:gd name="T42" fmla="*/ 33 w 54"/>
                <a:gd name="T43" fmla="*/ 77 h 86"/>
                <a:gd name="T44" fmla="*/ 22 w 54"/>
                <a:gd name="T45" fmla="*/ 78 h 86"/>
                <a:gd name="T46" fmla="*/ 21 w 54"/>
                <a:gd name="T47" fmla="*/ 73 h 86"/>
                <a:gd name="T48" fmla="*/ 31 w 54"/>
                <a:gd name="T49" fmla="*/ 72 h 86"/>
                <a:gd name="T50" fmla="*/ 33 w 54"/>
                <a:gd name="T51" fmla="*/ 77 h 86"/>
                <a:gd name="T52" fmla="*/ 31 w 54"/>
                <a:gd name="T53" fmla="*/ 70 h 86"/>
                <a:gd name="T54" fmla="*/ 21 w 54"/>
                <a:gd name="T55" fmla="*/ 69 h 86"/>
                <a:gd name="T56" fmla="*/ 22 w 54"/>
                <a:gd name="T57" fmla="*/ 64 h 86"/>
                <a:gd name="T58" fmla="*/ 33 w 54"/>
                <a:gd name="T59" fmla="*/ 65 h 86"/>
                <a:gd name="T60" fmla="*/ 33 w 54"/>
                <a:gd name="T61" fmla="*/ 60 h 86"/>
                <a:gd name="T62" fmla="*/ 22 w 54"/>
                <a:gd name="T63" fmla="*/ 61 h 86"/>
                <a:gd name="T64" fmla="*/ 21 w 54"/>
                <a:gd name="T65" fmla="*/ 57 h 86"/>
                <a:gd name="T66" fmla="*/ 31 w 54"/>
                <a:gd name="T67" fmla="*/ 56 h 86"/>
                <a:gd name="T68" fmla="*/ 33 w 54"/>
                <a:gd name="T69" fmla="*/ 60 h 86"/>
                <a:gd name="T70" fmla="*/ 47 w 54"/>
                <a:gd name="T71" fmla="*/ 78 h 86"/>
                <a:gd name="T72" fmla="*/ 36 w 54"/>
                <a:gd name="T73" fmla="*/ 77 h 86"/>
                <a:gd name="T74" fmla="*/ 37 w 54"/>
                <a:gd name="T75" fmla="*/ 72 h 86"/>
                <a:gd name="T76" fmla="*/ 48 w 54"/>
                <a:gd name="T77" fmla="*/ 73 h 86"/>
                <a:gd name="T78" fmla="*/ 48 w 54"/>
                <a:gd name="T79" fmla="*/ 69 h 86"/>
                <a:gd name="T80" fmla="*/ 37 w 54"/>
                <a:gd name="T81" fmla="*/ 70 h 86"/>
                <a:gd name="T82" fmla="*/ 36 w 54"/>
                <a:gd name="T83" fmla="*/ 65 h 86"/>
                <a:gd name="T84" fmla="*/ 47 w 54"/>
                <a:gd name="T85" fmla="*/ 64 h 86"/>
                <a:gd name="T86" fmla="*/ 48 w 54"/>
                <a:gd name="T87" fmla="*/ 69 h 86"/>
                <a:gd name="T88" fmla="*/ 47 w 54"/>
                <a:gd name="T89" fmla="*/ 61 h 86"/>
                <a:gd name="T90" fmla="*/ 36 w 54"/>
                <a:gd name="T91" fmla="*/ 60 h 86"/>
                <a:gd name="T92" fmla="*/ 38 w 54"/>
                <a:gd name="T93" fmla="*/ 56 h 86"/>
                <a:gd name="T94" fmla="*/ 48 w 54"/>
                <a:gd name="T95" fmla="*/ 57 h 86"/>
                <a:gd name="T96" fmla="*/ 49 w 54"/>
                <a:gd name="T97" fmla="*/ 51 h 86"/>
                <a:gd name="T98" fmla="*/ 5 w 54"/>
                <a:gd name="T99" fmla="*/ 12 h 86"/>
                <a:gd name="T100" fmla="*/ 47 w 54"/>
                <a:gd name="T101" fmla="*/ 10 h 86"/>
                <a:gd name="T102" fmla="*/ 49 w 54"/>
                <a:gd name="T103" fmla="*/ 5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" h="86">
                  <a:moveTo>
                    <a:pt x="4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3"/>
                    <a:pt x="3" y="86"/>
                    <a:pt x="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51" y="86"/>
                    <a:pt x="54" y="83"/>
                    <a:pt x="54" y="79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3"/>
                    <a:pt x="51" y="0"/>
                    <a:pt x="47" y="0"/>
                  </a:cubicBezTo>
                  <a:close/>
                  <a:moveTo>
                    <a:pt x="19" y="3"/>
                  </a:move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7" y="4"/>
                    <a:pt x="37" y="5"/>
                  </a:cubicBezTo>
                  <a:cubicBezTo>
                    <a:pt x="37" y="6"/>
                    <a:pt x="36" y="6"/>
                    <a:pt x="35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7" y="6"/>
                    <a:pt x="17" y="5"/>
                  </a:cubicBezTo>
                  <a:cubicBezTo>
                    <a:pt x="17" y="4"/>
                    <a:pt x="18" y="3"/>
                    <a:pt x="19" y="3"/>
                  </a:cubicBezTo>
                  <a:close/>
                  <a:moveTo>
                    <a:pt x="18" y="77"/>
                  </a:moveTo>
                  <a:cubicBezTo>
                    <a:pt x="18" y="78"/>
                    <a:pt x="17" y="78"/>
                    <a:pt x="16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8"/>
                    <a:pt x="6" y="78"/>
                    <a:pt x="6" y="77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3"/>
                    <a:pt x="6" y="72"/>
                    <a:pt x="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2"/>
                    <a:pt x="18" y="73"/>
                    <a:pt x="18" y="73"/>
                  </a:cubicBezTo>
                  <a:lnTo>
                    <a:pt x="18" y="77"/>
                  </a:lnTo>
                  <a:close/>
                  <a:moveTo>
                    <a:pt x="18" y="69"/>
                  </a:moveTo>
                  <a:cubicBezTo>
                    <a:pt x="18" y="70"/>
                    <a:pt x="17" y="70"/>
                    <a:pt x="16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6" y="70"/>
                    <a:pt x="6" y="70"/>
                    <a:pt x="6" y="69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4"/>
                    <a:pt x="7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7" y="64"/>
                    <a:pt x="18" y="65"/>
                    <a:pt x="18" y="65"/>
                  </a:cubicBezTo>
                  <a:lnTo>
                    <a:pt x="18" y="69"/>
                  </a:lnTo>
                  <a:close/>
                  <a:moveTo>
                    <a:pt x="18" y="60"/>
                  </a:moveTo>
                  <a:cubicBezTo>
                    <a:pt x="18" y="61"/>
                    <a:pt x="17" y="61"/>
                    <a:pt x="16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6" y="61"/>
                    <a:pt x="6" y="61"/>
                    <a:pt x="6" y="60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6"/>
                    <a:pt x="6" y="56"/>
                    <a:pt x="7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6"/>
                    <a:pt x="18" y="56"/>
                    <a:pt x="18" y="57"/>
                  </a:cubicBezTo>
                  <a:lnTo>
                    <a:pt x="18" y="60"/>
                  </a:lnTo>
                  <a:close/>
                  <a:moveTo>
                    <a:pt x="33" y="77"/>
                  </a:moveTo>
                  <a:cubicBezTo>
                    <a:pt x="33" y="78"/>
                    <a:pt x="32" y="78"/>
                    <a:pt x="31" y="7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21" y="78"/>
                    <a:pt x="21" y="78"/>
                    <a:pt x="21" y="77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1" y="72"/>
                    <a:pt x="22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2" y="72"/>
                    <a:pt x="33" y="73"/>
                    <a:pt x="33" y="73"/>
                  </a:cubicBezTo>
                  <a:lnTo>
                    <a:pt x="33" y="77"/>
                  </a:lnTo>
                  <a:close/>
                  <a:moveTo>
                    <a:pt x="33" y="69"/>
                  </a:moveTo>
                  <a:cubicBezTo>
                    <a:pt x="33" y="70"/>
                    <a:pt x="32" y="70"/>
                    <a:pt x="31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1" y="70"/>
                    <a:pt x="21" y="70"/>
                    <a:pt x="21" y="69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1" y="65"/>
                    <a:pt x="21" y="64"/>
                    <a:pt x="22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4"/>
                    <a:pt x="33" y="65"/>
                    <a:pt x="33" y="65"/>
                  </a:cubicBezTo>
                  <a:lnTo>
                    <a:pt x="33" y="69"/>
                  </a:lnTo>
                  <a:close/>
                  <a:moveTo>
                    <a:pt x="33" y="60"/>
                  </a:moveTo>
                  <a:cubicBezTo>
                    <a:pt x="33" y="61"/>
                    <a:pt x="32" y="61"/>
                    <a:pt x="31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1" y="61"/>
                    <a:pt x="21" y="61"/>
                    <a:pt x="21" y="6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6"/>
                    <a:pt x="21" y="56"/>
                    <a:pt x="22" y="56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2" y="56"/>
                    <a:pt x="33" y="56"/>
                    <a:pt x="33" y="57"/>
                  </a:cubicBezTo>
                  <a:lnTo>
                    <a:pt x="33" y="60"/>
                  </a:lnTo>
                  <a:close/>
                  <a:moveTo>
                    <a:pt x="48" y="77"/>
                  </a:moveTo>
                  <a:cubicBezTo>
                    <a:pt x="48" y="78"/>
                    <a:pt x="47" y="78"/>
                    <a:pt x="47" y="78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7" y="78"/>
                    <a:pt x="36" y="78"/>
                    <a:pt x="36" y="77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7" y="72"/>
                    <a:pt x="37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7" y="72"/>
                    <a:pt x="48" y="73"/>
                    <a:pt x="48" y="73"/>
                  </a:cubicBezTo>
                  <a:lnTo>
                    <a:pt x="48" y="77"/>
                  </a:lnTo>
                  <a:close/>
                  <a:moveTo>
                    <a:pt x="48" y="69"/>
                  </a:moveTo>
                  <a:cubicBezTo>
                    <a:pt x="48" y="70"/>
                    <a:pt x="47" y="70"/>
                    <a:pt x="47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7" y="70"/>
                    <a:pt x="36" y="70"/>
                    <a:pt x="36" y="69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7" y="64"/>
                    <a:pt x="3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8" y="65"/>
                    <a:pt x="48" y="65"/>
                  </a:cubicBezTo>
                  <a:lnTo>
                    <a:pt x="48" y="69"/>
                  </a:lnTo>
                  <a:close/>
                  <a:moveTo>
                    <a:pt x="48" y="60"/>
                  </a:moveTo>
                  <a:cubicBezTo>
                    <a:pt x="48" y="61"/>
                    <a:pt x="47" y="61"/>
                    <a:pt x="47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7" y="61"/>
                    <a:pt x="36" y="61"/>
                    <a:pt x="36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6"/>
                    <a:pt x="37" y="56"/>
                    <a:pt x="38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6"/>
                    <a:pt x="48" y="57"/>
                  </a:cubicBezTo>
                  <a:lnTo>
                    <a:pt x="48" y="60"/>
                  </a:lnTo>
                  <a:close/>
                  <a:moveTo>
                    <a:pt x="49" y="51"/>
                  </a:moveTo>
                  <a:cubicBezTo>
                    <a:pt x="5" y="51"/>
                    <a:pt x="5" y="51"/>
                    <a:pt x="5" y="5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6" y="10"/>
                    <a:pt x="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8" y="10"/>
                    <a:pt x="49" y="11"/>
                    <a:pt x="49" y="12"/>
                  </a:cubicBezTo>
                  <a:lnTo>
                    <a:pt x="49" y="51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0"/>
            <p:cNvSpPr/>
            <p:nvPr/>
          </p:nvSpPr>
          <p:spPr bwMode="auto">
            <a:xfrm>
              <a:off x="6501" y="1216"/>
              <a:ext cx="61" cy="47"/>
            </a:xfrm>
            <a:custGeom>
              <a:avLst/>
              <a:gdLst>
                <a:gd name="T0" fmla="*/ 33 w 61"/>
                <a:gd name="T1" fmla="*/ 33 h 47"/>
                <a:gd name="T2" fmla="*/ 61 w 61"/>
                <a:gd name="T3" fmla="*/ 33 h 47"/>
                <a:gd name="T4" fmla="*/ 61 w 61"/>
                <a:gd name="T5" fmla="*/ 11 h 47"/>
                <a:gd name="T6" fmla="*/ 33 w 61"/>
                <a:gd name="T7" fmla="*/ 11 h 47"/>
                <a:gd name="T8" fmla="*/ 33 w 61"/>
                <a:gd name="T9" fmla="*/ 0 h 47"/>
                <a:gd name="T10" fmla="*/ 0 w 61"/>
                <a:gd name="T11" fmla="*/ 22 h 47"/>
                <a:gd name="T12" fmla="*/ 33 w 61"/>
                <a:gd name="T13" fmla="*/ 47 h 47"/>
                <a:gd name="T14" fmla="*/ 33 w 61"/>
                <a:gd name="T15" fmla="*/ 3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47">
                  <a:moveTo>
                    <a:pt x="33" y="33"/>
                  </a:moveTo>
                  <a:lnTo>
                    <a:pt x="61" y="33"/>
                  </a:lnTo>
                  <a:lnTo>
                    <a:pt x="61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0" y="22"/>
                  </a:lnTo>
                  <a:lnTo>
                    <a:pt x="33" y="47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1"/>
            <p:cNvSpPr/>
            <p:nvPr/>
          </p:nvSpPr>
          <p:spPr bwMode="auto">
            <a:xfrm>
              <a:off x="6512" y="1268"/>
              <a:ext cx="58" cy="47"/>
            </a:xfrm>
            <a:custGeom>
              <a:avLst/>
              <a:gdLst>
                <a:gd name="T0" fmla="*/ 25 w 58"/>
                <a:gd name="T1" fmla="*/ 14 h 47"/>
                <a:gd name="T2" fmla="*/ 0 w 58"/>
                <a:gd name="T3" fmla="*/ 14 h 47"/>
                <a:gd name="T4" fmla="*/ 0 w 58"/>
                <a:gd name="T5" fmla="*/ 36 h 47"/>
                <a:gd name="T6" fmla="*/ 25 w 58"/>
                <a:gd name="T7" fmla="*/ 36 h 47"/>
                <a:gd name="T8" fmla="*/ 25 w 58"/>
                <a:gd name="T9" fmla="*/ 47 h 47"/>
                <a:gd name="T10" fmla="*/ 58 w 58"/>
                <a:gd name="T11" fmla="*/ 25 h 47"/>
                <a:gd name="T12" fmla="*/ 25 w 58"/>
                <a:gd name="T13" fmla="*/ 0 h 47"/>
                <a:gd name="T14" fmla="*/ 25 w 58"/>
                <a:gd name="T15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47">
                  <a:moveTo>
                    <a:pt x="25" y="14"/>
                  </a:moveTo>
                  <a:lnTo>
                    <a:pt x="0" y="14"/>
                  </a:lnTo>
                  <a:lnTo>
                    <a:pt x="0" y="36"/>
                  </a:lnTo>
                  <a:lnTo>
                    <a:pt x="25" y="36"/>
                  </a:lnTo>
                  <a:lnTo>
                    <a:pt x="25" y="47"/>
                  </a:lnTo>
                  <a:lnTo>
                    <a:pt x="58" y="25"/>
                  </a:lnTo>
                  <a:lnTo>
                    <a:pt x="25" y="0"/>
                  </a:lnTo>
                  <a:lnTo>
                    <a:pt x="25" y="14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Oval 222"/>
            <p:cNvSpPr>
              <a:spLocks noChangeArrowheads="1"/>
            </p:cNvSpPr>
            <p:nvPr/>
          </p:nvSpPr>
          <p:spPr bwMode="auto">
            <a:xfrm>
              <a:off x="6675" y="1260"/>
              <a:ext cx="28" cy="25"/>
            </a:xfrm>
            <a:prstGeom prst="ellipse">
              <a:avLst/>
            </a:pr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3"/>
            <p:cNvSpPr>
              <a:spLocks noEditPoints="1"/>
            </p:cNvSpPr>
            <p:nvPr/>
          </p:nvSpPr>
          <p:spPr bwMode="auto">
            <a:xfrm>
              <a:off x="6634" y="1218"/>
              <a:ext cx="111" cy="108"/>
            </a:xfrm>
            <a:custGeom>
              <a:avLst/>
              <a:gdLst>
                <a:gd name="T0" fmla="*/ 7 w 40"/>
                <a:gd name="T1" fmla="*/ 27 h 39"/>
                <a:gd name="T2" fmla="*/ 4 w 40"/>
                <a:gd name="T3" fmla="*/ 32 h 39"/>
                <a:gd name="T4" fmla="*/ 8 w 40"/>
                <a:gd name="T5" fmla="*/ 35 h 39"/>
                <a:gd name="T6" fmla="*/ 12 w 40"/>
                <a:gd name="T7" fmla="*/ 32 h 39"/>
                <a:gd name="T8" fmla="*/ 16 w 40"/>
                <a:gd name="T9" fmla="*/ 34 h 39"/>
                <a:gd name="T10" fmla="*/ 18 w 40"/>
                <a:gd name="T11" fmla="*/ 39 h 39"/>
                <a:gd name="T12" fmla="*/ 22 w 40"/>
                <a:gd name="T13" fmla="*/ 39 h 39"/>
                <a:gd name="T14" fmla="*/ 24 w 40"/>
                <a:gd name="T15" fmla="*/ 34 h 39"/>
                <a:gd name="T16" fmla="*/ 27 w 40"/>
                <a:gd name="T17" fmla="*/ 32 h 39"/>
                <a:gd name="T18" fmla="*/ 32 w 40"/>
                <a:gd name="T19" fmla="*/ 35 h 39"/>
                <a:gd name="T20" fmla="*/ 35 w 40"/>
                <a:gd name="T21" fmla="*/ 32 h 39"/>
                <a:gd name="T22" fmla="*/ 32 w 40"/>
                <a:gd name="T23" fmla="*/ 27 h 39"/>
                <a:gd name="T24" fmla="*/ 34 w 40"/>
                <a:gd name="T25" fmla="*/ 23 h 39"/>
                <a:gd name="T26" fmla="*/ 40 w 40"/>
                <a:gd name="T27" fmla="*/ 22 h 39"/>
                <a:gd name="T28" fmla="*/ 40 w 40"/>
                <a:gd name="T29" fmla="*/ 17 h 39"/>
                <a:gd name="T30" fmla="*/ 34 w 40"/>
                <a:gd name="T31" fmla="*/ 16 h 39"/>
                <a:gd name="T32" fmla="*/ 32 w 40"/>
                <a:gd name="T33" fmla="*/ 12 h 39"/>
                <a:gd name="T34" fmla="*/ 35 w 40"/>
                <a:gd name="T35" fmla="*/ 7 h 39"/>
                <a:gd name="T36" fmla="*/ 32 w 40"/>
                <a:gd name="T37" fmla="*/ 4 h 39"/>
                <a:gd name="T38" fmla="*/ 27 w 40"/>
                <a:gd name="T39" fmla="*/ 7 h 39"/>
                <a:gd name="T40" fmla="*/ 24 w 40"/>
                <a:gd name="T41" fmla="*/ 5 h 39"/>
                <a:gd name="T42" fmla="*/ 22 w 40"/>
                <a:gd name="T43" fmla="*/ 0 h 39"/>
                <a:gd name="T44" fmla="*/ 18 w 40"/>
                <a:gd name="T45" fmla="*/ 0 h 39"/>
                <a:gd name="T46" fmla="*/ 16 w 40"/>
                <a:gd name="T47" fmla="*/ 5 h 39"/>
                <a:gd name="T48" fmla="*/ 12 w 40"/>
                <a:gd name="T49" fmla="*/ 7 h 39"/>
                <a:gd name="T50" fmla="*/ 8 w 40"/>
                <a:gd name="T51" fmla="*/ 4 h 39"/>
                <a:gd name="T52" fmla="*/ 4 w 40"/>
                <a:gd name="T53" fmla="*/ 7 h 39"/>
                <a:gd name="T54" fmla="*/ 7 w 40"/>
                <a:gd name="T55" fmla="*/ 12 h 39"/>
                <a:gd name="T56" fmla="*/ 6 w 40"/>
                <a:gd name="T57" fmla="*/ 16 h 39"/>
                <a:gd name="T58" fmla="*/ 0 w 40"/>
                <a:gd name="T59" fmla="*/ 17 h 39"/>
                <a:gd name="T60" fmla="*/ 0 w 40"/>
                <a:gd name="T61" fmla="*/ 22 h 39"/>
                <a:gd name="T62" fmla="*/ 6 w 40"/>
                <a:gd name="T63" fmla="*/ 23 h 39"/>
                <a:gd name="T64" fmla="*/ 7 w 40"/>
                <a:gd name="T65" fmla="*/ 27 h 39"/>
                <a:gd name="T66" fmla="*/ 20 w 40"/>
                <a:gd name="T67" fmla="*/ 11 h 39"/>
                <a:gd name="T68" fmla="*/ 28 w 40"/>
                <a:gd name="T69" fmla="*/ 19 h 39"/>
                <a:gd name="T70" fmla="*/ 20 w 40"/>
                <a:gd name="T71" fmla="*/ 28 h 39"/>
                <a:gd name="T72" fmla="*/ 12 w 40"/>
                <a:gd name="T73" fmla="*/ 19 h 39"/>
                <a:gd name="T74" fmla="*/ 20 w 40"/>
                <a:gd name="T75" fmla="*/ 1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0" h="39">
                  <a:moveTo>
                    <a:pt x="7" y="27"/>
                  </a:moveTo>
                  <a:cubicBezTo>
                    <a:pt x="7" y="28"/>
                    <a:pt x="5" y="30"/>
                    <a:pt x="4" y="32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4"/>
                    <a:pt x="11" y="33"/>
                    <a:pt x="12" y="32"/>
                  </a:cubicBezTo>
                  <a:cubicBezTo>
                    <a:pt x="14" y="33"/>
                    <a:pt x="15" y="33"/>
                    <a:pt x="16" y="34"/>
                  </a:cubicBezTo>
                  <a:cubicBezTo>
                    <a:pt x="17" y="35"/>
                    <a:pt x="17" y="37"/>
                    <a:pt x="18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7"/>
                    <a:pt x="23" y="35"/>
                    <a:pt x="24" y="34"/>
                  </a:cubicBezTo>
                  <a:cubicBezTo>
                    <a:pt x="25" y="33"/>
                    <a:pt x="26" y="33"/>
                    <a:pt x="27" y="32"/>
                  </a:cubicBezTo>
                  <a:cubicBezTo>
                    <a:pt x="28" y="33"/>
                    <a:pt x="30" y="34"/>
                    <a:pt x="32" y="35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0"/>
                    <a:pt x="33" y="28"/>
                    <a:pt x="32" y="27"/>
                  </a:cubicBezTo>
                  <a:cubicBezTo>
                    <a:pt x="33" y="26"/>
                    <a:pt x="34" y="24"/>
                    <a:pt x="34" y="23"/>
                  </a:cubicBezTo>
                  <a:cubicBezTo>
                    <a:pt x="35" y="23"/>
                    <a:pt x="37" y="22"/>
                    <a:pt x="40" y="22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7" y="17"/>
                    <a:pt x="35" y="16"/>
                    <a:pt x="34" y="16"/>
                  </a:cubicBezTo>
                  <a:cubicBezTo>
                    <a:pt x="34" y="14"/>
                    <a:pt x="33" y="13"/>
                    <a:pt x="32" y="12"/>
                  </a:cubicBezTo>
                  <a:cubicBezTo>
                    <a:pt x="33" y="11"/>
                    <a:pt x="34" y="9"/>
                    <a:pt x="35" y="7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5"/>
                    <a:pt x="28" y="6"/>
                    <a:pt x="27" y="7"/>
                  </a:cubicBezTo>
                  <a:cubicBezTo>
                    <a:pt x="26" y="6"/>
                    <a:pt x="25" y="6"/>
                    <a:pt x="24" y="5"/>
                  </a:cubicBezTo>
                  <a:cubicBezTo>
                    <a:pt x="23" y="4"/>
                    <a:pt x="23" y="2"/>
                    <a:pt x="2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2"/>
                    <a:pt x="17" y="4"/>
                    <a:pt x="16" y="5"/>
                  </a:cubicBezTo>
                  <a:cubicBezTo>
                    <a:pt x="15" y="6"/>
                    <a:pt x="14" y="6"/>
                    <a:pt x="12" y="7"/>
                  </a:cubicBezTo>
                  <a:cubicBezTo>
                    <a:pt x="11" y="6"/>
                    <a:pt x="10" y="5"/>
                    <a:pt x="8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9"/>
                    <a:pt x="7" y="11"/>
                    <a:pt x="7" y="12"/>
                  </a:cubicBezTo>
                  <a:cubicBezTo>
                    <a:pt x="7" y="13"/>
                    <a:pt x="6" y="15"/>
                    <a:pt x="6" y="16"/>
                  </a:cubicBezTo>
                  <a:cubicBezTo>
                    <a:pt x="4" y="16"/>
                    <a:pt x="2" y="17"/>
                    <a:pt x="0" y="17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" y="22"/>
                    <a:pt x="5" y="23"/>
                    <a:pt x="6" y="23"/>
                  </a:cubicBezTo>
                  <a:cubicBezTo>
                    <a:pt x="6" y="24"/>
                    <a:pt x="7" y="26"/>
                    <a:pt x="7" y="27"/>
                  </a:cubicBezTo>
                  <a:close/>
                  <a:moveTo>
                    <a:pt x="20" y="11"/>
                  </a:moveTo>
                  <a:cubicBezTo>
                    <a:pt x="24" y="11"/>
                    <a:pt x="28" y="15"/>
                    <a:pt x="28" y="19"/>
                  </a:cubicBezTo>
                  <a:cubicBezTo>
                    <a:pt x="28" y="24"/>
                    <a:pt x="24" y="28"/>
                    <a:pt x="20" y="28"/>
                  </a:cubicBezTo>
                  <a:cubicBezTo>
                    <a:pt x="15" y="28"/>
                    <a:pt x="12" y="24"/>
                    <a:pt x="12" y="19"/>
                  </a:cubicBezTo>
                  <a:cubicBezTo>
                    <a:pt x="12" y="15"/>
                    <a:pt x="15" y="11"/>
                    <a:pt x="20" y="11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Oval 224"/>
            <p:cNvSpPr>
              <a:spLocks noChangeArrowheads="1"/>
            </p:cNvSpPr>
            <p:nvPr/>
          </p:nvSpPr>
          <p:spPr bwMode="auto">
            <a:xfrm>
              <a:off x="6750" y="1312"/>
              <a:ext cx="17" cy="17"/>
            </a:xfrm>
            <a:prstGeom prst="ellipse">
              <a:avLst/>
            </a:pr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5"/>
            <p:cNvSpPr>
              <a:spLocks noEditPoints="1"/>
            </p:cNvSpPr>
            <p:nvPr/>
          </p:nvSpPr>
          <p:spPr bwMode="auto">
            <a:xfrm>
              <a:off x="6725" y="1288"/>
              <a:ext cx="67" cy="66"/>
            </a:xfrm>
            <a:custGeom>
              <a:avLst/>
              <a:gdLst>
                <a:gd name="T0" fmla="*/ 3 w 24"/>
                <a:gd name="T1" fmla="*/ 4 h 24"/>
                <a:gd name="T2" fmla="*/ 5 w 24"/>
                <a:gd name="T3" fmla="*/ 7 h 24"/>
                <a:gd name="T4" fmla="*/ 4 w 24"/>
                <a:gd name="T5" fmla="*/ 10 h 24"/>
                <a:gd name="T6" fmla="*/ 0 w 24"/>
                <a:gd name="T7" fmla="*/ 10 h 24"/>
                <a:gd name="T8" fmla="*/ 0 w 24"/>
                <a:gd name="T9" fmla="*/ 13 h 24"/>
                <a:gd name="T10" fmla="*/ 4 w 24"/>
                <a:gd name="T11" fmla="*/ 14 h 24"/>
                <a:gd name="T12" fmla="*/ 5 w 24"/>
                <a:gd name="T13" fmla="*/ 16 h 24"/>
                <a:gd name="T14" fmla="*/ 3 w 24"/>
                <a:gd name="T15" fmla="*/ 19 h 24"/>
                <a:gd name="T16" fmla="*/ 5 w 24"/>
                <a:gd name="T17" fmla="*/ 21 h 24"/>
                <a:gd name="T18" fmla="*/ 8 w 24"/>
                <a:gd name="T19" fmla="*/ 20 h 24"/>
                <a:gd name="T20" fmla="*/ 10 w 24"/>
                <a:gd name="T21" fmla="*/ 21 h 24"/>
                <a:gd name="T22" fmla="*/ 11 w 24"/>
                <a:gd name="T23" fmla="*/ 24 h 24"/>
                <a:gd name="T24" fmla="*/ 14 w 24"/>
                <a:gd name="T25" fmla="*/ 24 h 24"/>
                <a:gd name="T26" fmla="*/ 15 w 24"/>
                <a:gd name="T27" fmla="*/ 21 h 24"/>
                <a:gd name="T28" fmla="*/ 17 w 24"/>
                <a:gd name="T29" fmla="*/ 20 h 24"/>
                <a:gd name="T30" fmla="*/ 20 w 24"/>
                <a:gd name="T31" fmla="*/ 21 h 24"/>
                <a:gd name="T32" fmla="*/ 22 w 24"/>
                <a:gd name="T33" fmla="*/ 19 h 24"/>
                <a:gd name="T34" fmla="*/ 20 w 24"/>
                <a:gd name="T35" fmla="*/ 16 h 24"/>
                <a:gd name="T36" fmla="*/ 21 w 24"/>
                <a:gd name="T37" fmla="*/ 14 h 24"/>
                <a:gd name="T38" fmla="*/ 24 w 24"/>
                <a:gd name="T39" fmla="*/ 13 h 24"/>
                <a:gd name="T40" fmla="*/ 24 w 24"/>
                <a:gd name="T41" fmla="*/ 10 h 24"/>
                <a:gd name="T42" fmla="*/ 21 w 24"/>
                <a:gd name="T43" fmla="*/ 10 h 24"/>
                <a:gd name="T44" fmla="*/ 20 w 24"/>
                <a:gd name="T45" fmla="*/ 7 h 24"/>
                <a:gd name="T46" fmla="*/ 22 w 24"/>
                <a:gd name="T47" fmla="*/ 4 h 24"/>
                <a:gd name="T48" fmla="*/ 20 w 24"/>
                <a:gd name="T49" fmla="*/ 2 h 24"/>
                <a:gd name="T50" fmla="*/ 17 w 24"/>
                <a:gd name="T51" fmla="*/ 4 h 24"/>
                <a:gd name="T52" fmla="*/ 15 w 24"/>
                <a:gd name="T53" fmla="*/ 3 h 24"/>
                <a:gd name="T54" fmla="*/ 14 w 24"/>
                <a:gd name="T55" fmla="*/ 0 h 24"/>
                <a:gd name="T56" fmla="*/ 11 w 24"/>
                <a:gd name="T57" fmla="*/ 0 h 24"/>
                <a:gd name="T58" fmla="*/ 10 w 24"/>
                <a:gd name="T59" fmla="*/ 3 h 24"/>
                <a:gd name="T60" fmla="*/ 8 w 24"/>
                <a:gd name="T61" fmla="*/ 4 h 24"/>
                <a:gd name="T62" fmla="*/ 5 w 24"/>
                <a:gd name="T63" fmla="*/ 2 h 24"/>
                <a:gd name="T64" fmla="*/ 3 w 24"/>
                <a:gd name="T65" fmla="*/ 4 h 24"/>
                <a:gd name="T66" fmla="*/ 12 w 24"/>
                <a:gd name="T67" fmla="*/ 7 h 24"/>
                <a:gd name="T68" fmla="*/ 17 w 24"/>
                <a:gd name="T69" fmla="*/ 12 h 24"/>
                <a:gd name="T70" fmla="*/ 12 w 24"/>
                <a:gd name="T71" fmla="*/ 17 h 24"/>
                <a:gd name="T72" fmla="*/ 7 w 24"/>
                <a:gd name="T73" fmla="*/ 12 h 24"/>
                <a:gd name="T74" fmla="*/ 12 w 24"/>
                <a:gd name="T75" fmla="*/ 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" h="24">
                  <a:moveTo>
                    <a:pt x="3" y="4"/>
                  </a:moveTo>
                  <a:cubicBezTo>
                    <a:pt x="3" y="5"/>
                    <a:pt x="4" y="7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3" y="10"/>
                    <a:pt x="1" y="10"/>
                    <a:pt x="0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4"/>
                    <a:pt x="3" y="14"/>
                    <a:pt x="4" y="14"/>
                  </a:cubicBezTo>
                  <a:cubicBezTo>
                    <a:pt x="4" y="15"/>
                    <a:pt x="4" y="16"/>
                    <a:pt x="5" y="16"/>
                  </a:cubicBezTo>
                  <a:cubicBezTo>
                    <a:pt x="4" y="17"/>
                    <a:pt x="3" y="18"/>
                    <a:pt x="3" y="1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7" y="20"/>
                    <a:pt x="8" y="20"/>
                  </a:cubicBezTo>
                  <a:cubicBezTo>
                    <a:pt x="8" y="20"/>
                    <a:pt x="9" y="20"/>
                    <a:pt x="10" y="21"/>
                  </a:cubicBezTo>
                  <a:cubicBezTo>
                    <a:pt x="10" y="21"/>
                    <a:pt x="10" y="23"/>
                    <a:pt x="11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3"/>
                    <a:pt x="14" y="21"/>
                    <a:pt x="15" y="21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8"/>
                    <a:pt x="20" y="17"/>
                    <a:pt x="20" y="16"/>
                  </a:cubicBezTo>
                  <a:cubicBezTo>
                    <a:pt x="20" y="16"/>
                    <a:pt x="21" y="15"/>
                    <a:pt x="21" y="14"/>
                  </a:cubicBezTo>
                  <a:cubicBezTo>
                    <a:pt x="22" y="14"/>
                    <a:pt x="23" y="14"/>
                    <a:pt x="24" y="1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0"/>
                    <a:pt x="22" y="10"/>
                    <a:pt x="21" y="10"/>
                  </a:cubicBezTo>
                  <a:cubicBezTo>
                    <a:pt x="21" y="9"/>
                    <a:pt x="20" y="8"/>
                    <a:pt x="20" y="7"/>
                  </a:cubicBezTo>
                  <a:cubicBezTo>
                    <a:pt x="20" y="7"/>
                    <a:pt x="21" y="5"/>
                    <a:pt x="22" y="4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5" y="3"/>
                    <a:pt x="15" y="3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1"/>
                    <a:pt x="10" y="2"/>
                    <a:pt x="10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lnTo>
                    <a:pt x="3" y="4"/>
                  </a:lnTo>
                  <a:close/>
                  <a:moveTo>
                    <a:pt x="12" y="7"/>
                  </a:moveTo>
                  <a:cubicBezTo>
                    <a:pt x="15" y="7"/>
                    <a:pt x="17" y="9"/>
                    <a:pt x="17" y="12"/>
                  </a:cubicBezTo>
                  <a:cubicBezTo>
                    <a:pt x="17" y="15"/>
                    <a:pt x="15" y="17"/>
                    <a:pt x="12" y="17"/>
                  </a:cubicBezTo>
                  <a:cubicBezTo>
                    <a:pt x="10" y="17"/>
                    <a:pt x="7" y="15"/>
                    <a:pt x="7" y="12"/>
                  </a:cubicBezTo>
                  <a:cubicBezTo>
                    <a:pt x="7" y="9"/>
                    <a:pt x="10" y="7"/>
                    <a:pt x="12" y="7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6"/>
            <p:cNvSpPr/>
            <p:nvPr/>
          </p:nvSpPr>
          <p:spPr bwMode="auto">
            <a:xfrm>
              <a:off x="6650" y="357"/>
              <a:ext cx="42" cy="80"/>
            </a:xfrm>
            <a:custGeom>
              <a:avLst/>
              <a:gdLst>
                <a:gd name="T0" fmla="*/ 15 w 15"/>
                <a:gd name="T1" fmla="*/ 14 h 29"/>
                <a:gd name="T2" fmla="*/ 0 w 15"/>
                <a:gd name="T3" fmla="*/ 0 h 29"/>
                <a:gd name="T4" fmla="*/ 0 w 15"/>
                <a:gd name="T5" fmla="*/ 0 h 29"/>
                <a:gd name="T6" fmla="*/ 0 w 15"/>
                <a:gd name="T7" fmla="*/ 29 h 29"/>
                <a:gd name="T8" fmla="*/ 0 w 15"/>
                <a:gd name="T9" fmla="*/ 29 h 29"/>
                <a:gd name="T10" fmla="*/ 15 w 15"/>
                <a:gd name="T11" fmla="*/ 1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9">
                  <a:moveTo>
                    <a:pt x="15" y="14"/>
                  </a:moveTo>
                  <a:cubicBezTo>
                    <a:pt x="15" y="6"/>
                    <a:pt x="9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9" y="29"/>
                    <a:pt x="15" y="22"/>
                    <a:pt x="15" y="14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7"/>
            <p:cNvSpPr/>
            <p:nvPr/>
          </p:nvSpPr>
          <p:spPr bwMode="auto">
            <a:xfrm>
              <a:off x="6650" y="224"/>
              <a:ext cx="175" cy="346"/>
            </a:xfrm>
            <a:custGeom>
              <a:avLst/>
              <a:gdLst>
                <a:gd name="T0" fmla="*/ 63 w 63"/>
                <a:gd name="T1" fmla="*/ 69 h 125"/>
                <a:gd name="T2" fmla="*/ 63 w 63"/>
                <a:gd name="T3" fmla="*/ 55 h 125"/>
                <a:gd name="T4" fmla="*/ 45 w 63"/>
                <a:gd name="T5" fmla="*/ 51 h 125"/>
                <a:gd name="T6" fmla="*/ 40 w 63"/>
                <a:gd name="T7" fmla="*/ 39 h 125"/>
                <a:gd name="T8" fmla="*/ 50 w 63"/>
                <a:gd name="T9" fmla="*/ 23 h 125"/>
                <a:gd name="T10" fmla="*/ 39 w 63"/>
                <a:gd name="T11" fmla="*/ 13 h 125"/>
                <a:gd name="T12" fmla="*/ 24 w 63"/>
                <a:gd name="T13" fmla="*/ 23 h 125"/>
                <a:gd name="T14" fmla="*/ 12 w 63"/>
                <a:gd name="T15" fmla="*/ 18 h 125"/>
                <a:gd name="T16" fmla="*/ 8 w 63"/>
                <a:gd name="T17" fmla="*/ 0 h 125"/>
                <a:gd name="T18" fmla="*/ 0 w 63"/>
                <a:gd name="T19" fmla="*/ 0 h 125"/>
                <a:gd name="T20" fmla="*/ 0 w 63"/>
                <a:gd name="T21" fmla="*/ 36 h 125"/>
                <a:gd name="T22" fmla="*/ 0 w 63"/>
                <a:gd name="T23" fmla="*/ 36 h 125"/>
                <a:gd name="T24" fmla="*/ 26 w 63"/>
                <a:gd name="T25" fmla="*/ 62 h 125"/>
                <a:gd name="T26" fmla="*/ 0 w 63"/>
                <a:gd name="T27" fmla="*/ 88 h 125"/>
                <a:gd name="T28" fmla="*/ 0 w 63"/>
                <a:gd name="T29" fmla="*/ 88 h 125"/>
                <a:gd name="T30" fmla="*/ 0 w 63"/>
                <a:gd name="T31" fmla="*/ 125 h 125"/>
                <a:gd name="T32" fmla="*/ 8 w 63"/>
                <a:gd name="T33" fmla="*/ 125 h 125"/>
                <a:gd name="T34" fmla="*/ 12 w 63"/>
                <a:gd name="T35" fmla="*/ 107 h 125"/>
                <a:gd name="T36" fmla="*/ 24 w 63"/>
                <a:gd name="T37" fmla="*/ 102 h 125"/>
                <a:gd name="T38" fmla="*/ 40 w 63"/>
                <a:gd name="T39" fmla="*/ 111 h 125"/>
                <a:gd name="T40" fmla="*/ 50 w 63"/>
                <a:gd name="T41" fmla="*/ 101 h 125"/>
                <a:gd name="T42" fmla="*/ 40 w 63"/>
                <a:gd name="T43" fmla="*/ 86 h 125"/>
                <a:gd name="T44" fmla="*/ 45 w 63"/>
                <a:gd name="T45" fmla="*/ 74 h 125"/>
                <a:gd name="T46" fmla="*/ 63 w 63"/>
                <a:gd name="T47" fmla="*/ 6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125">
                  <a:moveTo>
                    <a:pt x="63" y="69"/>
                  </a:moveTo>
                  <a:cubicBezTo>
                    <a:pt x="63" y="55"/>
                    <a:pt x="63" y="55"/>
                    <a:pt x="63" y="55"/>
                  </a:cubicBezTo>
                  <a:cubicBezTo>
                    <a:pt x="56" y="53"/>
                    <a:pt x="49" y="52"/>
                    <a:pt x="45" y="51"/>
                  </a:cubicBezTo>
                  <a:cubicBezTo>
                    <a:pt x="44" y="47"/>
                    <a:pt x="42" y="42"/>
                    <a:pt x="40" y="39"/>
                  </a:cubicBezTo>
                  <a:cubicBezTo>
                    <a:pt x="43" y="35"/>
                    <a:pt x="46" y="30"/>
                    <a:pt x="50" y="2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3" y="16"/>
                    <a:pt x="27" y="20"/>
                    <a:pt x="24" y="23"/>
                  </a:cubicBezTo>
                  <a:cubicBezTo>
                    <a:pt x="20" y="20"/>
                    <a:pt x="16" y="19"/>
                    <a:pt x="12" y="18"/>
                  </a:cubicBezTo>
                  <a:cubicBezTo>
                    <a:pt x="11" y="13"/>
                    <a:pt x="10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5" y="36"/>
                    <a:pt x="26" y="48"/>
                    <a:pt x="26" y="62"/>
                  </a:cubicBezTo>
                  <a:cubicBezTo>
                    <a:pt x="26" y="77"/>
                    <a:pt x="15" y="88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10" y="118"/>
                    <a:pt x="11" y="111"/>
                    <a:pt x="12" y="107"/>
                  </a:cubicBezTo>
                  <a:cubicBezTo>
                    <a:pt x="16" y="106"/>
                    <a:pt x="20" y="104"/>
                    <a:pt x="24" y="102"/>
                  </a:cubicBezTo>
                  <a:cubicBezTo>
                    <a:pt x="27" y="104"/>
                    <a:pt x="33" y="108"/>
                    <a:pt x="40" y="111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46" y="95"/>
                    <a:pt x="42" y="89"/>
                    <a:pt x="40" y="86"/>
                  </a:cubicBezTo>
                  <a:cubicBezTo>
                    <a:pt x="42" y="82"/>
                    <a:pt x="44" y="78"/>
                    <a:pt x="45" y="74"/>
                  </a:cubicBezTo>
                  <a:cubicBezTo>
                    <a:pt x="49" y="73"/>
                    <a:pt x="56" y="72"/>
                    <a:pt x="63" y="69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8"/>
            <p:cNvSpPr>
              <a:spLocks noEditPoints="1"/>
            </p:cNvSpPr>
            <p:nvPr/>
          </p:nvSpPr>
          <p:spPr bwMode="auto">
            <a:xfrm>
              <a:off x="6396" y="213"/>
              <a:ext cx="243" cy="393"/>
            </a:xfrm>
            <a:custGeom>
              <a:avLst/>
              <a:gdLst>
                <a:gd name="T0" fmla="*/ 11 w 88"/>
                <a:gd name="T1" fmla="*/ 0 h 142"/>
                <a:gd name="T2" fmla="*/ 0 w 88"/>
                <a:gd name="T3" fmla="*/ 131 h 142"/>
                <a:gd name="T4" fmla="*/ 77 w 88"/>
                <a:gd name="T5" fmla="*/ 142 h 142"/>
                <a:gd name="T6" fmla="*/ 88 w 88"/>
                <a:gd name="T7" fmla="*/ 11 h 142"/>
                <a:gd name="T8" fmla="*/ 30 w 88"/>
                <a:gd name="T9" fmla="*/ 6 h 142"/>
                <a:gd name="T10" fmla="*/ 60 w 88"/>
                <a:gd name="T11" fmla="*/ 9 h 142"/>
                <a:gd name="T12" fmla="*/ 30 w 88"/>
                <a:gd name="T13" fmla="*/ 11 h 142"/>
                <a:gd name="T14" fmla="*/ 30 w 88"/>
                <a:gd name="T15" fmla="*/ 6 h 142"/>
                <a:gd name="T16" fmla="*/ 26 w 88"/>
                <a:gd name="T17" fmla="*/ 129 h 142"/>
                <a:gd name="T18" fmla="*/ 9 w 88"/>
                <a:gd name="T19" fmla="*/ 128 h 142"/>
                <a:gd name="T20" fmla="*/ 11 w 88"/>
                <a:gd name="T21" fmla="*/ 120 h 142"/>
                <a:gd name="T22" fmla="*/ 28 w 88"/>
                <a:gd name="T23" fmla="*/ 122 h 142"/>
                <a:gd name="T24" fmla="*/ 28 w 88"/>
                <a:gd name="T25" fmla="*/ 114 h 142"/>
                <a:gd name="T26" fmla="*/ 11 w 88"/>
                <a:gd name="T27" fmla="*/ 116 h 142"/>
                <a:gd name="T28" fmla="*/ 9 w 88"/>
                <a:gd name="T29" fmla="*/ 108 h 142"/>
                <a:gd name="T30" fmla="*/ 26 w 88"/>
                <a:gd name="T31" fmla="*/ 107 h 142"/>
                <a:gd name="T32" fmla="*/ 28 w 88"/>
                <a:gd name="T33" fmla="*/ 114 h 142"/>
                <a:gd name="T34" fmla="*/ 26 w 88"/>
                <a:gd name="T35" fmla="*/ 102 h 142"/>
                <a:gd name="T36" fmla="*/ 9 w 88"/>
                <a:gd name="T37" fmla="*/ 100 h 142"/>
                <a:gd name="T38" fmla="*/ 11 w 88"/>
                <a:gd name="T39" fmla="*/ 93 h 142"/>
                <a:gd name="T40" fmla="*/ 28 w 88"/>
                <a:gd name="T41" fmla="*/ 94 h 142"/>
                <a:gd name="T42" fmla="*/ 53 w 88"/>
                <a:gd name="T43" fmla="*/ 128 h 142"/>
                <a:gd name="T44" fmla="*/ 36 w 88"/>
                <a:gd name="T45" fmla="*/ 129 h 142"/>
                <a:gd name="T46" fmla="*/ 33 w 88"/>
                <a:gd name="T47" fmla="*/ 122 h 142"/>
                <a:gd name="T48" fmla="*/ 51 w 88"/>
                <a:gd name="T49" fmla="*/ 120 h 142"/>
                <a:gd name="T50" fmla="*/ 53 w 88"/>
                <a:gd name="T51" fmla="*/ 128 h 142"/>
                <a:gd name="T52" fmla="*/ 51 w 88"/>
                <a:gd name="T53" fmla="*/ 116 h 142"/>
                <a:gd name="T54" fmla="*/ 33 w 88"/>
                <a:gd name="T55" fmla="*/ 114 h 142"/>
                <a:gd name="T56" fmla="*/ 36 w 88"/>
                <a:gd name="T57" fmla="*/ 107 h 142"/>
                <a:gd name="T58" fmla="*/ 53 w 88"/>
                <a:gd name="T59" fmla="*/ 108 h 142"/>
                <a:gd name="T60" fmla="*/ 53 w 88"/>
                <a:gd name="T61" fmla="*/ 100 h 142"/>
                <a:gd name="T62" fmla="*/ 36 w 88"/>
                <a:gd name="T63" fmla="*/ 102 h 142"/>
                <a:gd name="T64" fmla="*/ 34 w 88"/>
                <a:gd name="T65" fmla="*/ 94 h 142"/>
                <a:gd name="T66" fmla="*/ 51 w 88"/>
                <a:gd name="T67" fmla="*/ 93 h 142"/>
                <a:gd name="T68" fmla="*/ 53 w 88"/>
                <a:gd name="T69" fmla="*/ 100 h 142"/>
                <a:gd name="T70" fmla="*/ 76 w 88"/>
                <a:gd name="T71" fmla="*/ 129 h 142"/>
                <a:gd name="T72" fmla="*/ 59 w 88"/>
                <a:gd name="T73" fmla="*/ 128 h 142"/>
                <a:gd name="T74" fmla="*/ 61 w 88"/>
                <a:gd name="T75" fmla="*/ 120 h 142"/>
                <a:gd name="T76" fmla="*/ 78 w 88"/>
                <a:gd name="T77" fmla="*/ 122 h 142"/>
                <a:gd name="T78" fmla="*/ 78 w 88"/>
                <a:gd name="T79" fmla="*/ 114 h 142"/>
                <a:gd name="T80" fmla="*/ 61 w 88"/>
                <a:gd name="T81" fmla="*/ 116 h 142"/>
                <a:gd name="T82" fmla="*/ 59 w 88"/>
                <a:gd name="T83" fmla="*/ 108 h 142"/>
                <a:gd name="T84" fmla="*/ 76 w 88"/>
                <a:gd name="T85" fmla="*/ 107 h 142"/>
                <a:gd name="T86" fmla="*/ 78 w 88"/>
                <a:gd name="T87" fmla="*/ 114 h 142"/>
                <a:gd name="T88" fmla="*/ 76 w 88"/>
                <a:gd name="T89" fmla="*/ 102 h 142"/>
                <a:gd name="T90" fmla="*/ 59 w 88"/>
                <a:gd name="T91" fmla="*/ 100 h 142"/>
                <a:gd name="T92" fmla="*/ 61 w 88"/>
                <a:gd name="T93" fmla="*/ 93 h 142"/>
                <a:gd name="T94" fmla="*/ 78 w 88"/>
                <a:gd name="T95" fmla="*/ 94 h 142"/>
                <a:gd name="T96" fmla="*/ 80 w 88"/>
                <a:gd name="T97" fmla="*/ 85 h 142"/>
                <a:gd name="T98" fmla="*/ 8 w 88"/>
                <a:gd name="T99" fmla="*/ 21 h 142"/>
                <a:gd name="T100" fmla="*/ 77 w 88"/>
                <a:gd name="T101" fmla="*/ 18 h 142"/>
                <a:gd name="T102" fmla="*/ 80 w 88"/>
                <a:gd name="T103" fmla="*/ 8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8" h="142">
                  <a:moveTo>
                    <a:pt x="77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7"/>
                    <a:pt x="5" y="142"/>
                    <a:pt x="11" y="142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83" y="142"/>
                    <a:pt x="88" y="137"/>
                    <a:pt x="88" y="13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8" y="5"/>
                    <a:pt x="83" y="0"/>
                    <a:pt x="77" y="0"/>
                  </a:cubicBezTo>
                  <a:close/>
                  <a:moveTo>
                    <a:pt x="30" y="6"/>
                  </a:moveTo>
                  <a:cubicBezTo>
                    <a:pt x="57" y="6"/>
                    <a:pt x="57" y="6"/>
                    <a:pt x="57" y="6"/>
                  </a:cubicBezTo>
                  <a:cubicBezTo>
                    <a:pt x="59" y="6"/>
                    <a:pt x="60" y="7"/>
                    <a:pt x="60" y="9"/>
                  </a:cubicBezTo>
                  <a:cubicBezTo>
                    <a:pt x="60" y="10"/>
                    <a:pt x="59" y="11"/>
                    <a:pt x="57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8" y="11"/>
                    <a:pt x="27" y="10"/>
                    <a:pt x="27" y="9"/>
                  </a:cubicBezTo>
                  <a:cubicBezTo>
                    <a:pt x="27" y="7"/>
                    <a:pt x="28" y="6"/>
                    <a:pt x="30" y="6"/>
                  </a:cubicBezTo>
                  <a:close/>
                  <a:moveTo>
                    <a:pt x="28" y="128"/>
                  </a:moveTo>
                  <a:cubicBezTo>
                    <a:pt x="28" y="129"/>
                    <a:pt x="27" y="129"/>
                    <a:pt x="26" y="129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0" y="129"/>
                    <a:pt x="9" y="129"/>
                    <a:pt x="9" y="128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9" y="121"/>
                    <a:pt x="10" y="120"/>
                    <a:pt x="11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7" y="120"/>
                    <a:pt x="28" y="121"/>
                    <a:pt x="28" y="122"/>
                  </a:cubicBezTo>
                  <a:lnTo>
                    <a:pt x="28" y="128"/>
                  </a:lnTo>
                  <a:close/>
                  <a:moveTo>
                    <a:pt x="28" y="114"/>
                  </a:moveTo>
                  <a:cubicBezTo>
                    <a:pt x="28" y="115"/>
                    <a:pt x="27" y="116"/>
                    <a:pt x="26" y="116"/>
                  </a:cubicBezTo>
                  <a:cubicBezTo>
                    <a:pt x="11" y="116"/>
                    <a:pt x="11" y="116"/>
                    <a:pt x="11" y="116"/>
                  </a:cubicBezTo>
                  <a:cubicBezTo>
                    <a:pt x="10" y="116"/>
                    <a:pt x="9" y="115"/>
                    <a:pt x="9" y="114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9" y="108"/>
                    <a:pt x="10" y="107"/>
                    <a:pt x="11" y="107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7" y="107"/>
                    <a:pt x="28" y="108"/>
                    <a:pt x="28" y="108"/>
                  </a:cubicBezTo>
                  <a:lnTo>
                    <a:pt x="28" y="114"/>
                  </a:lnTo>
                  <a:close/>
                  <a:moveTo>
                    <a:pt x="28" y="100"/>
                  </a:moveTo>
                  <a:cubicBezTo>
                    <a:pt x="28" y="101"/>
                    <a:pt x="27" y="102"/>
                    <a:pt x="26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0" y="102"/>
                    <a:pt x="9" y="101"/>
                    <a:pt x="9" y="100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3"/>
                    <a:pt x="10" y="93"/>
                    <a:pt x="11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7" y="93"/>
                    <a:pt x="28" y="93"/>
                    <a:pt x="28" y="94"/>
                  </a:cubicBezTo>
                  <a:lnTo>
                    <a:pt x="28" y="100"/>
                  </a:lnTo>
                  <a:close/>
                  <a:moveTo>
                    <a:pt x="53" y="128"/>
                  </a:moveTo>
                  <a:cubicBezTo>
                    <a:pt x="53" y="129"/>
                    <a:pt x="52" y="129"/>
                    <a:pt x="51" y="129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5" y="129"/>
                    <a:pt x="33" y="129"/>
                    <a:pt x="33" y="128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3" y="121"/>
                    <a:pt x="35" y="120"/>
                    <a:pt x="36" y="120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2" y="120"/>
                    <a:pt x="53" y="121"/>
                    <a:pt x="53" y="122"/>
                  </a:cubicBezTo>
                  <a:lnTo>
                    <a:pt x="53" y="128"/>
                  </a:lnTo>
                  <a:close/>
                  <a:moveTo>
                    <a:pt x="53" y="114"/>
                  </a:moveTo>
                  <a:cubicBezTo>
                    <a:pt x="53" y="115"/>
                    <a:pt x="52" y="116"/>
                    <a:pt x="51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5" y="116"/>
                    <a:pt x="33" y="115"/>
                    <a:pt x="33" y="114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3" y="108"/>
                    <a:pt x="35" y="107"/>
                    <a:pt x="36" y="107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2" y="107"/>
                    <a:pt x="53" y="108"/>
                    <a:pt x="53" y="108"/>
                  </a:cubicBezTo>
                  <a:lnTo>
                    <a:pt x="53" y="114"/>
                  </a:lnTo>
                  <a:close/>
                  <a:moveTo>
                    <a:pt x="53" y="100"/>
                  </a:moveTo>
                  <a:cubicBezTo>
                    <a:pt x="53" y="101"/>
                    <a:pt x="52" y="102"/>
                    <a:pt x="51" y="102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5" y="102"/>
                    <a:pt x="34" y="101"/>
                    <a:pt x="34" y="100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4" y="93"/>
                    <a:pt x="35" y="93"/>
                    <a:pt x="36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2" y="93"/>
                    <a:pt x="53" y="93"/>
                    <a:pt x="53" y="94"/>
                  </a:cubicBezTo>
                  <a:lnTo>
                    <a:pt x="53" y="100"/>
                  </a:lnTo>
                  <a:close/>
                  <a:moveTo>
                    <a:pt x="78" y="128"/>
                  </a:moveTo>
                  <a:cubicBezTo>
                    <a:pt x="78" y="129"/>
                    <a:pt x="77" y="129"/>
                    <a:pt x="76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0" y="129"/>
                    <a:pt x="59" y="129"/>
                    <a:pt x="59" y="128"/>
                  </a:cubicBezTo>
                  <a:cubicBezTo>
                    <a:pt x="59" y="122"/>
                    <a:pt x="59" y="122"/>
                    <a:pt x="59" y="122"/>
                  </a:cubicBezTo>
                  <a:cubicBezTo>
                    <a:pt x="59" y="121"/>
                    <a:pt x="60" y="120"/>
                    <a:pt x="61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0"/>
                    <a:pt x="78" y="121"/>
                    <a:pt x="78" y="122"/>
                  </a:cubicBezTo>
                  <a:lnTo>
                    <a:pt x="78" y="128"/>
                  </a:lnTo>
                  <a:close/>
                  <a:moveTo>
                    <a:pt x="78" y="114"/>
                  </a:moveTo>
                  <a:cubicBezTo>
                    <a:pt x="78" y="115"/>
                    <a:pt x="77" y="116"/>
                    <a:pt x="76" y="116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0" y="116"/>
                    <a:pt x="59" y="115"/>
                    <a:pt x="59" y="114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59" y="108"/>
                    <a:pt x="60" y="107"/>
                    <a:pt x="61" y="107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7" y="107"/>
                    <a:pt x="78" y="108"/>
                    <a:pt x="78" y="108"/>
                  </a:cubicBezTo>
                  <a:lnTo>
                    <a:pt x="78" y="114"/>
                  </a:lnTo>
                  <a:close/>
                  <a:moveTo>
                    <a:pt x="78" y="100"/>
                  </a:moveTo>
                  <a:cubicBezTo>
                    <a:pt x="78" y="101"/>
                    <a:pt x="77" y="102"/>
                    <a:pt x="76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0" y="102"/>
                    <a:pt x="59" y="101"/>
                    <a:pt x="59" y="100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59" y="93"/>
                    <a:pt x="60" y="93"/>
                    <a:pt x="61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7" y="93"/>
                    <a:pt x="78" y="93"/>
                    <a:pt x="78" y="94"/>
                  </a:cubicBezTo>
                  <a:lnTo>
                    <a:pt x="78" y="100"/>
                  </a:lnTo>
                  <a:close/>
                  <a:moveTo>
                    <a:pt x="80" y="85"/>
                  </a:moveTo>
                  <a:cubicBezTo>
                    <a:pt x="8" y="85"/>
                    <a:pt x="8" y="85"/>
                    <a:pt x="8" y="8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19"/>
                    <a:pt x="9" y="18"/>
                    <a:pt x="11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8" y="18"/>
                    <a:pt x="80" y="19"/>
                    <a:pt x="80" y="21"/>
                  </a:cubicBezTo>
                  <a:lnTo>
                    <a:pt x="80" y="85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9"/>
            <p:cNvSpPr>
              <a:spLocks noEditPoints="1"/>
            </p:cNvSpPr>
            <p:nvPr/>
          </p:nvSpPr>
          <p:spPr bwMode="auto">
            <a:xfrm>
              <a:off x="6385" y="3706"/>
              <a:ext cx="443" cy="376"/>
            </a:xfrm>
            <a:custGeom>
              <a:avLst/>
              <a:gdLst>
                <a:gd name="T0" fmla="*/ 140 w 160"/>
                <a:gd name="T1" fmla="*/ 0 h 136"/>
                <a:gd name="T2" fmla="*/ 19 w 160"/>
                <a:gd name="T3" fmla="*/ 0 h 136"/>
                <a:gd name="T4" fmla="*/ 0 w 160"/>
                <a:gd name="T5" fmla="*/ 20 h 136"/>
                <a:gd name="T6" fmla="*/ 0 w 160"/>
                <a:gd name="T7" fmla="*/ 116 h 136"/>
                <a:gd name="T8" fmla="*/ 19 w 160"/>
                <a:gd name="T9" fmla="*/ 136 h 136"/>
                <a:gd name="T10" fmla="*/ 140 w 160"/>
                <a:gd name="T11" fmla="*/ 136 h 136"/>
                <a:gd name="T12" fmla="*/ 160 w 160"/>
                <a:gd name="T13" fmla="*/ 116 h 136"/>
                <a:gd name="T14" fmla="*/ 160 w 160"/>
                <a:gd name="T15" fmla="*/ 20 h 136"/>
                <a:gd name="T16" fmla="*/ 140 w 160"/>
                <a:gd name="T17" fmla="*/ 0 h 136"/>
                <a:gd name="T18" fmla="*/ 130 w 160"/>
                <a:gd name="T19" fmla="*/ 15 h 136"/>
                <a:gd name="T20" fmla="*/ 143 w 160"/>
                <a:gd name="T21" fmla="*/ 15 h 136"/>
                <a:gd name="T22" fmla="*/ 143 w 160"/>
                <a:gd name="T23" fmla="*/ 26 h 136"/>
                <a:gd name="T24" fmla="*/ 130 w 160"/>
                <a:gd name="T25" fmla="*/ 26 h 136"/>
                <a:gd name="T26" fmla="*/ 130 w 160"/>
                <a:gd name="T27" fmla="*/ 15 h 136"/>
                <a:gd name="T28" fmla="*/ 107 w 160"/>
                <a:gd name="T29" fmla="*/ 15 h 136"/>
                <a:gd name="T30" fmla="*/ 120 w 160"/>
                <a:gd name="T31" fmla="*/ 15 h 136"/>
                <a:gd name="T32" fmla="*/ 120 w 160"/>
                <a:gd name="T33" fmla="*/ 26 h 136"/>
                <a:gd name="T34" fmla="*/ 107 w 160"/>
                <a:gd name="T35" fmla="*/ 26 h 136"/>
                <a:gd name="T36" fmla="*/ 107 w 160"/>
                <a:gd name="T37" fmla="*/ 15 h 136"/>
                <a:gd name="T38" fmla="*/ 82 w 160"/>
                <a:gd name="T39" fmla="*/ 15 h 136"/>
                <a:gd name="T40" fmla="*/ 96 w 160"/>
                <a:gd name="T41" fmla="*/ 15 h 136"/>
                <a:gd name="T42" fmla="*/ 96 w 160"/>
                <a:gd name="T43" fmla="*/ 26 h 136"/>
                <a:gd name="T44" fmla="*/ 82 w 160"/>
                <a:gd name="T45" fmla="*/ 26 h 136"/>
                <a:gd name="T46" fmla="*/ 82 w 160"/>
                <a:gd name="T47" fmla="*/ 15 h 136"/>
                <a:gd name="T48" fmla="*/ 152 w 160"/>
                <a:gd name="T49" fmla="*/ 116 h 136"/>
                <a:gd name="T50" fmla="*/ 140 w 160"/>
                <a:gd name="T51" fmla="*/ 127 h 136"/>
                <a:gd name="T52" fmla="*/ 19 w 160"/>
                <a:gd name="T53" fmla="*/ 127 h 136"/>
                <a:gd name="T54" fmla="*/ 8 w 160"/>
                <a:gd name="T55" fmla="*/ 116 h 136"/>
                <a:gd name="T56" fmla="*/ 8 w 160"/>
                <a:gd name="T57" fmla="*/ 40 h 136"/>
                <a:gd name="T58" fmla="*/ 152 w 160"/>
                <a:gd name="T59" fmla="*/ 40 h 136"/>
                <a:gd name="T60" fmla="*/ 152 w 160"/>
                <a:gd name="T61" fmla="*/ 11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0" h="136">
                  <a:moveTo>
                    <a:pt x="140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7"/>
                    <a:pt x="8" y="136"/>
                    <a:pt x="19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51" y="136"/>
                    <a:pt x="160" y="127"/>
                    <a:pt x="160" y="116"/>
                  </a:cubicBezTo>
                  <a:cubicBezTo>
                    <a:pt x="160" y="20"/>
                    <a:pt x="160" y="20"/>
                    <a:pt x="160" y="20"/>
                  </a:cubicBezTo>
                  <a:cubicBezTo>
                    <a:pt x="160" y="9"/>
                    <a:pt x="151" y="0"/>
                    <a:pt x="140" y="0"/>
                  </a:cubicBezTo>
                  <a:close/>
                  <a:moveTo>
                    <a:pt x="130" y="15"/>
                  </a:moveTo>
                  <a:cubicBezTo>
                    <a:pt x="143" y="15"/>
                    <a:pt x="143" y="15"/>
                    <a:pt x="143" y="15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30" y="26"/>
                    <a:pt x="130" y="26"/>
                    <a:pt x="130" y="26"/>
                  </a:cubicBezTo>
                  <a:lnTo>
                    <a:pt x="130" y="15"/>
                  </a:lnTo>
                  <a:close/>
                  <a:moveTo>
                    <a:pt x="107" y="15"/>
                  </a:moveTo>
                  <a:cubicBezTo>
                    <a:pt x="120" y="15"/>
                    <a:pt x="120" y="15"/>
                    <a:pt x="120" y="1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07" y="26"/>
                    <a:pt x="107" y="26"/>
                    <a:pt x="107" y="26"/>
                  </a:cubicBezTo>
                  <a:lnTo>
                    <a:pt x="107" y="15"/>
                  </a:lnTo>
                  <a:close/>
                  <a:moveTo>
                    <a:pt x="82" y="15"/>
                  </a:moveTo>
                  <a:cubicBezTo>
                    <a:pt x="96" y="15"/>
                    <a:pt x="96" y="15"/>
                    <a:pt x="96" y="15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82" y="26"/>
                    <a:pt x="82" y="26"/>
                    <a:pt x="82" y="26"/>
                  </a:cubicBezTo>
                  <a:lnTo>
                    <a:pt x="82" y="15"/>
                  </a:lnTo>
                  <a:close/>
                  <a:moveTo>
                    <a:pt x="152" y="116"/>
                  </a:moveTo>
                  <a:cubicBezTo>
                    <a:pt x="152" y="122"/>
                    <a:pt x="147" y="127"/>
                    <a:pt x="140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3" y="127"/>
                    <a:pt x="8" y="122"/>
                    <a:pt x="8" y="11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52" y="40"/>
                    <a:pt x="152" y="40"/>
                    <a:pt x="152" y="40"/>
                  </a:cubicBezTo>
                  <a:lnTo>
                    <a:pt x="152" y="116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Oval 230"/>
            <p:cNvSpPr>
              <a:spLocks noChangeArrowheads="1"/>
            </p:cNvSpPr>
            <p:nvPr/>
          </p:nvSpPr>
          <p:spPr bwMode="auto">
            <a:xfrm>
              <a:off x="6545" y="3897"/>
              <a:ext cx="39" cy="38"/>
            </a:xfrm>
            <a:prstGeom prst="ellipse">
              <a:avLst/>
            </a:pr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31"/>
            <p:cNvSpPr>
              <a:spLocks noEditPoints="1"/>
            </p:cNvSpPr>
            <p:nvPr/>
          </p:nvSpPr>
          <p:spPr bwMode="auto">
            <a:xfrm>
              <a:off x="6479" y="3833"/>
              <a:ext cx="169" cy="166"/>
            </a:xfrm>
            <a:custGeom>
              <a:avLst/>
              <a:gdLst>
                <a:gd name="T0" fmla="*/ 11 w 61"/>
                <a:gd name="T1" fmla="*/ 42 h 60"/>
                <a:gd name="T2" fmla="*/ 7 w 61"/>
                <a:gd name="T3" fmla="*/ 49 h 60"/>
                <a:gd name="T4" fmla="*/ 12 w 61"/>
                <a:gd name="T5" fmla="*/ 54 h 60"/>
                <a:gd name="T6" fmla="*/ 19 w 61"/>
                <a:gd name="T7" fmla="*/ 49 h 60"/>
                <a:gd name="T8" fmla="*/ 25 w 61"/>
                <a:gd name="T9" fmla="*/ 52 h 60"/>
                <a:gd name="T10" fmla="*/ 27 w 61"/>
                <a:gd name="T11" fmla="*/ 60 h 60"/>
                <a:gd name="T12" fmla="*/ 34 w 61"/>
                <a:gd name="T13" fmla="*/ 60 h 60"/>
                <a:gd name="T14" fmla="*/ 36 w 61"/>
                <a:gd name="T15" fmla="*/ 52 h 60"/>
                <a:gd name="T16" fmla="*/ 42 w 61"/>
                <a:gd name="T17" fmla="*/ 49 h 60"/>
                <a:gd name="T18" fmla="*/ 50 w 61"/>
                <a:gd name="T19" fmla="*/ 54 h 60"/>
                <a:gd name="T20" fmla="*/ 54 w 61"/>
                <a:gd name="T21" fmla="*/ 49 h 60"/>
                <a:gd name="T22" fmla="*/ 50 w 61"/>
                <a:gd name="T23" fmla="*/ 41 h 60"/>
                <a:gd name="T24" fmla="*/ 52 w 61"/>
                <a:gd name="T25" fmla="*/ 36 h 60"/>
                <a:gd name="T26" fmla="*/ 61 w 61"/>
                <a:gd name="T27" fmla="*/ 34 h 60"/>
                <a:gd name="T28" fmla="*/ 61 w 61"/>
                <a:gd name="T29" fmla="*/ 27 h 60"/>
                <a:gd name="T30" fmla="*/ 52 w 61"/>
                <a:gd name="T31" fmla="*/ 25 h 60"/>
                <a:gd name="T32" fmla="*/ 50 w 61"/>
                <a:gd name="T33" fmla="*/ 19 h 60"/>
                <a:gd name="T34" fmla="*/ 54 w 61"/>
                <a:gd name="T35" fmla="*/ 11 h 60"/>
                <a:gd name="T36" fmla="*/ 50 w 61"/>
                <a:gd name="T37" fmla="*/ 6 h 60"/>
                <a:gd name="T38" fmla="*/ 42 w 61"/>
                <a:gd name="T39" fmla="*/ 11 h 60"/>
                <a:gd name="T40" fmla="*/ 36 w 61"/>
                <a:gd name="T41" fmla="*/ 8 h 60"/>
                <a:gd name="T42" fmla="*/ 34 w 61"/>
                <a:gd name="T43" fmla="*/ 0 h 60"/>
                <a:gd name="T44" fmla="*/ 27 w 61"/>
                <a:gd name="T45" fmla="*/ 0 h 60"/>
                <a:gd name="T46" fmla="*/ 25 w 61"/>
                <a:gd name="T47" fmla="*/ 8 h 60"/>
                <a:gd name="T48" fmla="*/ 19 w 61"/>
                <a:gd name="T49" fmla="*/ 11 h 60"/>
                <a:gd name="T50" fmla="*/ 12 w 61"/>
                <a:gd name="T51" fmla="*/ 6 h 60"/>
                <a:gd name="T52" fmla="*/ 7 w 61"/>
                <a:gd name="T53" fmla="*/ 11 h 60"/>
                <a:gd name="T54" fmla="*/ 11 w 61"/>
                <a:gd name="T55" fmla="*/ 19 h 60"/>
                <a:gd name="T56" fmla="*/ 9 w 61"/>
                <a:gd name="T57" fmla="*/ 25 h 60"/>
                <a:gd name="T58" fmla="*/ 0 w 61"/>
                <a:gd name="T59" fmla="*/ 27 h 60"/>
                <a:gd name="T60" fmla="*/ 0 w 61"/>
                <a:gd name="T61" fmla="*/ 34 h 60"/>
                <a:gd name="T62" fmla="*/ 9 w 61"/>
                <a:gd name="T63" fmla="*/ 36 h 60"/>
                <a:gd name="T64" fmla="*/ 11 w 61"/>
                <a:gd name="T65" fmla="*/ 42 h 60"/>
                <a:gd name="T66" fmla="*/ 31 w 61"/>
                <a:gd name="T67" fmla="*/ 18 h 60"/>
                <a:gd name="T68" fmla="*/ 43 w 61"/>
                <a:gd name="T69" fmla="*/ 30 h 60"/>
                <a:gd name="T70" fmla="*/ 31 w 61"/>
                <a:gd name="T71" fmla="*/ 43 h 60"/>
                <a:gd name="T72" fmla="*/ 18 w 61"/>
                <a:gd name="T73" fmla="*/ 30 h 60"/>
                <a:gd name="T74" fmla="*/ 31 w 61"/>
                <a:gd name="T75" fmla="*/ 1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60">
                  <a:moveTo>
                    <a:pt x="11" y="42"/>
                  </a:moveTo>
                  <a:cubicBezTo>
                    <a:pt x="10" y="43"/>
                    <a:pt x="8" y="46"/>
                    <a:pt x="7" y="49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5" y="52"/>
                    <a:pt x="18" y="50"/>
                    <a:pt x="19" y="49"/>
                  </a:cubicBezTo>
                  <a:cubicBezTo>
                    <a:pt x="21" y="50"/>
                    <a:pt x="23" y="51"/>
                    <a:pt x="25" y="52"/>
                  </a:cubicBezTo>
                  <a:cubicBezTo>
                    <a:pt x="25" y="54"/>
                    <a:pt x="26" y="57"/>
                    <a:pt x="27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57"/>
                    <a:pt x="36" y="54"/>
                    <a:pt x="36" y="52"/>
                  </a:cubicBezTo>
                  <a:cubicBezTo>
                    <a:pt x="38" y="51"/>
                    <a:pt x="40" y="50"/>
                    <a:pt x="42" y="49"/>
                  </a:cubicBezTo>
                  <a:cubicBezTo>
                    <a:pt x="44" y="50"/>
                    <a:pt x="47" y="52"/>
                    <a:pt x="50" y="54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6"/>
                    <a:pt x="51" y="43"/>
                    <a:pt x="50" y="41"/>
                  </a:cubicBezTo>
                  <a:cubicBezTo>
                    <a:pt x="51" y="40"/>
                    <a:pt x="52" y="38"/>
                    <a:pt x="52" y="36"/>
                  </a:cubicBezTo>
                  <a:cubicBezTo>
                    <a:pt x="54" y="35"/>
                    <a:pt x="58" y="35"/>
                    <a:pt x="61" y="3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8" y="26"/>
                    <a:pt x="54" y="25"/>
                    <a:pt x="52" y="25"/>
                  </a:cubicBezTo>
                  <a:cubicBezTo>
                    <a:pt x="52" y="22"/>
                    <a:pt x="51" y="20"/>
                    <a:pt x="50" y="19"/>
                  </a:cubicBezTo>
                  <a:cubicBezTo>
                    <a:pt x="51" y="17"/>
                    <a:pt x="53" y="14"/>
                    <a:pt x="54" y="11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46" y="8"/>
                    <a:pt x="44" y="10"/>
                    <a:pt x="42" y="11"/>
                  </a:cubicBezTo>
                  <a:cubicBezTo>
                    <a:pt x="40" y="10"/>
                    <a:pt x="38" y="9"/>
                    <a:pt x="36" y="8"/>
                  </a:cubicBezTo>
                  <a:cubicBezTo>
                    <a:pt x="36" y="6"/>
                    <a:pt x="35" y="3"/>
                    <a:pt x="34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3"/>
                    <a:pt x="25" y="6"/>
                    <a:pt x="25" y="8"/>
                  </a:cubicBezTo>
                  <a:cubicBezTo>
                    <a:pt x="23" y="9"/>
                    <a:pt x="21" y="10"/>
                    <a:pt x="19" y="11"/>
                  </a:cubicBezTo>
                  <a:cubicBezTo>
                    <a:pt x="18" y="10"/>
                    <a:pt x="15" y="8"/>
                    <a:pt x="12" y="6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4"/>
                    <a:pt x="10" y="17"/>
                    <a:pt x="11" y="19"/>
                  </a:cubicBezTo>
                  <a:cubicBezTo>
                    <a:pt x="10" y="20"/>
                    <a:pt x="9" y="22"/>
                    <a:pt x="9" y="25"/>
                  </a:cubicBezTo>
                  <a:cubicBezTo>
                    <a:pt x="7" y="25"/>
                    <a:pt x="4" y="26"/>
                    <a:pt x="0" y="2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" y="35"/>
                    <a:pt x="7" y="35"/>
                    <a:pt x="9" y="36"/>
                  </a:cubicBezTo>
                  <a:cubicBezTo>
                    <a:pt x="9" y="38"/>
                    <a:pt x="10" y="40"/>
                    <a:pt x="11" y="42"/>
                  </a:cubicBezTo>
                  <a:close/>
                  <a:moveTo>
                    <a:pt x="31" y="18"/>
                  </a:moveTo>
                  <a:cubicBezTo>
                    <a:pt x="38" y="18"/>
                    <a:pt x="43" y="23"/>
                    <a:pt x="43" y="30"/>
                  </a:cubicBezTo>
                  <a:cubicBezTo>
                    <a:pt x="43" y="37"/>
                    <a:pt x="38" y="43"/>
                    <a:pt x="31" y="43"/>
                  </a:cubicBezTo>
                  <a:cubicBezTo>
                    <a:pt x="24" y="43"/>
                    <a:pt x="18" y="37"/>
                    <a:pt x="18" y="30"/>
                  </a:cubicBezTo>
                  <a:cubicBezTo>
                    <a:pt x="18" y="23"/>
                    <a:pt x="24" y="18"/>
                    <a:pt x="31" y="18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Oval 232"/>
            <p:cNvSpPr>
              <a:spLocks noChangeArrowheads="1"/>
            </p:cNvSpPr>
            <p:nvPr/>
          </p:nvSpPr>
          <p:spPr bwMode="auto">
            <a:xfrm>
              <a:off x="6659" y="3977"/>
              <a:ext cx="25" cy="25"/>
            </a:xfrm>
            <a:prstGeom prst="ellipse">
              <a:avLst/>
            </a:pr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3"/>
            <p:cNvSpPr>
              <a:spLocks noEditPoints="1"/>
            </p:cNvSpPr>
            <p:nvPr/>
          </p:nvSpPr>
          <p:spPr bwMode="auto">
            <a:xfrm>
              <a:off x="6620" y="3938"/>
              <a:ext cx="102" cy="103"/>
            </a:xfrm>
            <a:custGeom>
              <a:avLst/>
              <a:gdLst>
                <a:gd name="T0" fmla="*/ 4 w 37"/>
                <a:gd name="T1" fmla="*/ 7 h 37"/>
                <a:gd name="T2" fmla="*/ 7 w 37"/>
                <a:gd name="T3" fmla="*/ 12 h 37"/>
                <a:gd name="T4" fmla="*/ 5 w 37"/>
                <a:gd name="T5" fmla="*/ 15 h 37"/>
                <a:gd name="T6" fmla="*/ 0 w 37"/>
                <a:gd name="T7" fmla="*/ 16 h 37"/>
                <a:gd name="T8" fmla="*/ 0 w 37"/>
                <a:gd name="T9" fmla="*/ 21 h 37"/>
                <a:gd name="T10" fmla="*/ 5 w 37"/>
                <a:gd name="T11" fmla="*/ 22 h 37"/>
                <a:gd name="T12" fmla="*/ 7 w 37"/>
                <a:gd name="T13" fmla="*/ 26 h 37"/>
                <a:gd name="T14" fmla="*/ 4 w 37"/>
                <a:gd name="T15" fmla="*/ 30 h 37"/>
                <a:gd name="T16" fmla="*/ 7 w 37"/>
                <a:gd name="T17" fmla="*/ 33 h 37"/>
                <a:gd name="T18" fmla="*/ 11 w 37"/>
                <a:gd name="T19" fmla="*/ 31 h 37"/>
                <a:gd name="T20" fmla="*/ 15 w 37"/>
                <a:gd name="T21" fmla="*/ 32 h 37"/>
                <a:gd name="T22" fmla="*/ 16 w 37"/>
                <a:gd name="T23" fmla="*/ 37 h 37"/>
                <a:gd name="T24" fmla="*/ 21 w 37"/>
                <a:gd name="T25" fmla="*/ 37 h 37"/>
                <a:gd name="T26" fmla="*/ 22 w 37"/>
                <a:gd name="T27" fmla="*/ 32 h 37"/>
                <a:gd name="T28" fmla="*/ 26 w 37"/>
                <a:gd name="T29" fmla="*/ 30 h 37"/>
                <a:gd name="T30" fmla="*/ 30 w 37"/>
                <a:gd name="T31" fmla="*/ 33 h 37"/>
                <a:gd name="T32" fmla="*/ 33 w 37"/>
                <a:gd name="T33" fmla="*/ 30 h 37"/>
                <a:gd name="T34" fmla="*/ 30 w 37"/>
                <a:gd name="T35" fmla="*/ 26 h 37"/>
                <a:gd name="T36" fmla="*/ 32 w 37"/>
                <a:gd name="T37" fmla="*/ 22 h 37"/>
                <a:gd name="T38" fmla="*/ 37 w 37"/>
                <a:gd name="T39" fmla="*/ 21 h 37"/>
                <a:gd name="T40" fmla="*/ 37 w 37"/>
                <a:gd name="T41" fmla="*/ 16 h 37"/>
                <a:gd name="T42" fmla="*/ 32 w 37"/>
                <a:gd name="T43" fmla="*/ 15 h 37"/>
                <a:gd name="T44" fmla="*/ 30 w 37"/>
                <a:gd name="T45" fmla="*/ 12 h 37"/>
                <a:gd name="T46" fmla="*/ 33 w 37"/>
                <a:gd name="T47" fmla="*/ 7 h 37"/>
                <a:gd name="T48" fmla="*/ 30 w 37"/>
                <a:gd name="T49" fmla="*/ 4 h 37"/>
                <a:gd name="T50" fmla="*/ 26 w 37"/>
                <a:gd name="T51" fmla="*/ 7 h 37"/>
                <a:gd name="T52" fmla="*/ 22 w 37"/>
                <a:gd name="T53" fmla="*/ 5 h 37"/>
                <a:gd name="T54" fmla="*/ 21 w 37"/>
                <a:gd name="T55" fmla="*/ 0 h 37"/>
                <a:gd name="T56" fmla="*/ 16 w 37"/>
                <a:gd name="T57" fmla="*/ 0 h 37"/>
                <a:gd name="T58" fmla="*/ 15 w 37"/>
                <a:gd name="T59" fmla="*/ 5 h 37"/>
                <a:gd name="T60" fmla="*/ 11 w 37"/>
                <a:gd name="T61" fmla="*/ 7 h 37"/>
                <a:gd name="T62" fmla="*/ 7 w 37"/>
                <a:gd name="T63" fmla="*/ 4 h 37"/>
                <a:gd name="T64" fmla="*/ 4 w 37"/>
                <a:gd name="T65" fmla="*/ 7 h 37"/>
                <a:gd name="T66" fmla="*/ 19 w 37"/>
                <a:gd name="T67" fmla="*/ 11 h 37"/>
                <a:gd name="T68" fmla="*/ 26 w 37"/>
                <a:gd name="T69" fmla="*/ 19 h 37"/>
                <a:gd name="T70" fmla="*/ 19 w 37"/>
                <a:gd name="T71" fmla="*/ 26 h 37"/>
                <a:gd name="T72" fmla="*/ 11 w 37"/>
                <a:gd name="T73" fmla="*/ 19 h 37"/>
                <a:gd name="T74" fmla="*/ 19 w 37"/>
                <a:gd name="T75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" h="37">
                  <a:moveTo>
                    <a:pt x="4" y="7"/>
                  </a:moveTo>
                  <a:cubicBezTo>
                    <a:pt x="5" y="9"/>
                    <a:pt x="6" y="11"/>
                    <a:pt x="7" y="12"/>
                  </a:cubicBezTo>
                  <a:cubicBezTo>
                    <a:pt x="6" y="13"/>
                    <a:pt x="5" y="14"/>
                    <a:pt x="5" y="15"/>
                  </a:cubicBezTo>
                  <a:cubicBezTo>
                    <a:pt x="4" y="15"/>
                    <a:pt x="2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" y="21"/>
                    <a:pt x="4" y="22"/>
                    <a:pt x="5" y="22"/>
                  </a:cubicBezTo>
                  <a:cubicBezTo>
                    <a:pt x="5" y="23"/>
                    <a:pt x="6" y="25"/>
                    <a:pt x="7" y="26"/>
                  </a:cubicBezTo>
                  <a:cubicBezTo>
                    <a:pt x="6" y="27"/>
                    <a:pt x="5" y="28"/>
                    <a:pt x="4" y="30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9" y="32"/>
                    <a:pt x="11" y="31"/>
                    <a:pt x="11" y="31"/>
                  </a:cubicBezTo>
                  <a:cubicBezTo>
                    <a:pt x="13" y="31"/>
                    <a:pt x="14" y="32"/>
                    <a:pt x="15" y="32"/>
                  </a:cubicBezTo>
                  <a:cubicBezTo>
                    <a:pt x="15" y="33"/>
                    <a:pt x="16" y="35"/>
                    <a:pt x="16" y="37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1" y="35"/>
                    <a:pt x="22" y="33"/>
                    <a:pt x="22" y="32"/>
                  </a:cubicBezTo>
                  <a:cubicBezTo>
                    <a:pt x="23" y="32"/>
                    <a:pt x="25" y="31"/>
                    <a:pt x="26" y="30"/>
                  </a:cubicBezTo>
                  <a:cubicBezTo>
                    <a:pt x="27" y="31"/>
                    <a:pt x="28" y="32"/>
                    <a:pt x="30" y="33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2" y="28"/>
                    <a:pt x="31" y="27"/>
                    <a:pt x="30" y="26"/>
                  </a:cubicBezTo>
                  <a:cubicBezTo>
                    <a:pt x="31" y="25"/>
                    <a:pt x="32" y="23"/>
                    <a:pt x="32" y="22"/>
                  </a:cubicBezTo>
                  <a:cubicBezTo>
                    <a:pt x="33" y="22"/>
                    <a:pt x="35" y="21"/>
                    <a:pt x="37" y="21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5" y="16"/>
                    <a:pt x="33" y="15"/>
                    <a:pt x="32" y="15"/>
                  </a:cubicBezTo>
                  <a:cubicBezTo>
                    <a:pt x="32" y="14"/>
                    <a:pt x="31" y="13"/>
                    <a:pt x="30" y="12"/>
                  </a:cubicBezTo>
                  <a:cubicBezTo>
                    <a:pt x="31" y="11"/>
                    <a:pt x="32" y="9"/>
                    <a:pt x="33" y="7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5"/>
                    <a:pt x="27" y="6"/>
                    <a:pt x="26" y="7"/>
                  </a:cubicBezTo>
                  <a:cubicBezTo>
                    <a:pt x="24" y="6"/>
                    <a:pt x="23" y="6"/>
                    <a:pt x="22" y="5"/>
                  </a:cubicBezTo>
                  <a:cubicBezTo>
                    <a:pt x="22" y="4"/>
                    <a:pt x="21" y="2"/>
                    <a:pt x="21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2"/>
                    <a:pt x="15" y="4"/>
                    <a:pt x="15" y="5"/>
                  </a:cubicBezTo>
                  <a:cubicBezTo>
                    <a:pt x="14" y="6"/>
                    <a:pt x="13" y="6"/>
                    <a:pt x="11" y="7"/>
                  </a:cubicBezTo>
                  <a:cubicBezTo>
                    <a:pt x="10" y="6"/>
                    <a:pt x="9" y="5"/>
                    <a:pt x="7" y="4"/>
                  </a:cubicBezTo>
                  <a:lnTo>
                    <a:pt x="4" y="7"/>
                  </a:lnTo>
                  <a:close/>
                  <a:moveTo>
                    <a:pt x="19" y="11"/>
                  </a:moveTo>
                  <a:cubicBezTo>
                    <a:pt x="23" y="11"/>
                    <a:pt x="26" y="14"/>
                    <a:pt x="26" y="19"/>
                  </a:cubicBezTo>
                  <a:cubicBezTo>
                    <a:pt x="26" y="23"/>
                    <a:pt x="23" y="26"/>
                    <a:pt x="19" y="26"/>
                  </a:cubicBezTo>
                  <a:cubicBezTo>
                    <a:pt x="14" y="26"/>
                    <a:pt x="11" y="23"/>
                    <a:pt x="11" y="19"/>
                  </a:cubicBezTo>
                  <a:cubicBezTo>
                    <a:pt x="11" y="14"/>
                    <a:pt x="14" y="11"/>
                    <a:pt x="19" y="11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4"/>
            <p:cNvSpPr>
              <a:spLocks noEditPoints="1"/>
            </p:cNvSpPr>
            <p:nvPr/>
          </p:nvSpPr>
          <p:spPr bwMode="auto">
            <a:xfrm>
              <a:off x="6410" y="1980"/>
              <a:ext cx="235" cy="379"/>
            </a:xfrm>
            <a:custGeom>
              <a:avLst/>
              <a:gdLst>
                <a:gd name="T0" fmla="*/ 74 w 85"/>
                <a:gd name="T1" fmla="*/ 82 h 137"/>
                <a:gd name="T2" fmla="*/ 7 w 85"/>
                <a:gd name="T3" fmla="*/ 20 h 137"/>
                <a:gd name="T4" fmla="*/ 69 w 85"/>
                <a:gd name="T5" fmla="*/ 17 h 137"/>
                <a:gd name="T6" fmla="*/ 74 w 85"/>
                <a:gd name="T7" fmla="*/ 0 h 137"/>
                <a:gd name="T8" fmla="*/ 0 w 85"/>
                <a:gd name="T9" fmla="*/ 11 h 137"/>
                <a:gd name="T10" fmla="*/ 10 w 85"/>
                <a:gd name="T11" fmla="*/ 137 h 137"/>
                <a:gd name="T12" fmla="*/ 85 w 85"/>
                <a:gd name="T13" fmla="*/ 126 h 137"/>
                <a:gd name="T14" fmla="*/ 81 w 85"/>
                <a:gd name="T15" fmla="*/ 84 h 137"/>
                <a:gd name="T16" fmla="*/ 29 w 85"/>
                <a:gd name="T17" fmla="*/ 6 h 137"/>
                <a:gd name="T18" fmla="*/ 58 w 85"/>
                <a:gd name="T19" fmla="*/ 8 h 137"/>
                <a:gd name="T20" fmla="*/ 29 w 85"/>
                <a:gd name="T21" fmla="*/ 10 h 137"/>
                <a:gd name="T22" fmla="*/ 29 w 85"/>
                <a:gd name="T23" fmla="*/ 6 h 137"/>
                <a:gd name="T24" fmla="*/ 25 w 85"/>
                <a:gd name="T25" fmla="*/ 125 h 137"/>
                <a:gd name="T26" fmla="*/ 8 w 85"/>
                <a:gd name="T27" fmla="*/ 123 h 137"/>
                <a:gd name="T28" fmla="*/ 11 w 85"/>
                <a:gd name="T29" fmla="*/ 116 h 137"/>
                <a:gd name="T30" fmla="*/ 27 w 85"/>
                <a:gd name="T31" fmla="*/ 117 h 137"/>
                <a:gd name="T32" fmla="*/ 27 w 85"/>
                <a:gd name="T33" fmla="*/ 110 h 137"/>
                <a:gd name="T34" fmla="*/ 11 w 85"/>
                <a:gd name="T35" fmla="*/ 112 h 137"/>
                <a:gd name="T36" fmla="*/ 8 w 85"/>
                <a:gd name="T37" fmla="*/ 105 h 137"/>
                <a:gd name="T38" fmla="*/ 25 w 85"/>
                <a:gd name="T39" fmla="*/ 103 h 137"/>
                <a:gd name="T40" fmla="*/ 27 w 85"/>
                <a:gd name="T41" fmla="*/ 110 h 137"/>
                <a:gd name="T42" fmla="*/ 25 w 85"/>
                <a:gd name="T43" fmla="*/ 98 h 137"/>
                <a:gd name="T44" fmla="*/ 8 w 85"/>
                <a:gd name="T45" fmla="*/ 97 h 137"/>
                <a:gd name="T46" fmla="*/ 11 w 85"/>
                <a:gd name="T47" fmla="*/ 89 h 137"/>
                <a:gd name="T48" fmla="*/ 27 w 85"/>
                <a:gd name="T49" fmla="*/ 91 h 137"/>
                <a:gd name="T50" fmla="*/ 51 w 85"/>
                <a:gd name="T51" fmla="*/ 123 h 137"/>
                <a:gd name="T52" fmla="*/ 35 w 85"/>
                <a:gd name="T53" fmla="*/ 125 h 137"/>
                <a:gd name="T54" fmla="*/ 32 w 85"/>
                <a:gd name="T55" fmla="*/ 117 h 137"/>
                <a:gd name="T56" fmla="*/ 49 w 85"/>
                <a:gd name="T57" fmla="*/ 116 h 137"/>
                <a:gd name="T58" fmla="*/ 51 w 85"/>
                <a:gd name="T59" fmla="*/ 123 h 137"/>
                <a:gd name="T60" fmla="*/ 49 w 85"/>
                <a:gd name="T61" fmla="*/ 112 h 137"/>
                <a:gd name="T62" fmla="*/ 32 w 85"/>
                <a:gd name="T63" fmla="*/ 110 h 137"/>
                <a:gd name="T64" fmla="*/ 35 w 85"/>
                <a:gd name="T65" fmla="*/ 103 h 137"/>
                <a:gd name="T66" fmla="*/ 51 w 85"/>
                <a:gd name="T67" fmla="*/ 105 h 137"/>
                <a:gd name="T68" fmla="*/ 51 w 85"/>
                <a:gd name="T69" fmla="*/ 97 h 137"/>
                <a:gd name="T70" fmla="*/ 35 w 85"/>
                <a:gd name="T71" fmla="*/ 98 h 137"/>
                <a:gd name="T72" fmla="*/ 33 w 85"/>
                <a:gd name="T73" fmla="*/ 91 h 137"/>
                <a:gd name="T74" fmla="*/ 49 w 85"/>
                <a:gd name="T75" fmla="*/ 89 h 137"/>
                <a:gd name="T76" fmla="*/ 51 w 85"/>
                <a:gd name="T77" fmla="*/ 97 h 137"/>
                <a:gd name="T78" fmla="*/ 73 w 85"/>
                <a:gd name="T79" fmla="*/ 125 h 137"/>
                <a:gd name="T80" fmla="*/ 57 w 85"/>
                <a:gd name="T81" fmla="*/ 123 h 137"/>
                <a:gd name="T82" fmla="*/ 59 w 85"/>
                <a:gd name="T83" fmla="*/ 116 h 137"/>
                <a:gd name="T84" fmla="*/ 76 w 85"/>
                <a:gd name="T85" fmla="*/ 117 h 137"/>
                <a:gd name="T86" fmla="*/ 76 w 85"/>
                <a:gd name="T87" fmla="*/ 110 h 137"/>
                <a:gd name="T88" fmla="*/ 59 w 85"/>
                <a:gd name="T89" fmla="*/ 112 h 137"/>
                <a:gd name="T90" fmla="*/ 57 w 85"/>
                <a:gd name="T91" fmla="*/ 105 h 137"/>
                <a:gd name="T92" fmla="*/ 73 w 85"/>
                <a:gd name="T93" fmla="*/ 103 h 137"/>
                <a:gd name="T94" fmla="*/ 76 w 85"/>
                <a:gd name="T95" fmla="*/ 110 h 137"/>
                <a:gd name="T96" fmla="*/ 73 w 85"/>
                <a:gd name="T97" fmla="*/ 98 h 137"/>
                <a:gd name="T98" fmla="*/ 57 w 85"/>
                <a:gd name="T99" fmla="*/ 97 h 137"/>
                <a:gd name="T100" fmla="*/ 59 w 85"/>
                <a:gd name="T101" fmla="*/ 89 h 137"/>
                <a:gd name="T102" fmla="*/ 76 w 85"/>
                <a:gd name="T103" fmla="*/ 9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5" h="137">
                  <a:moveTo>
                    <a:pt x="80" y="84"/>
                  </a:moveTo>
                  <a:cubicBezTo>
                    <a:pt x="77" y="84"/>
                    <a:pt x="75" y="83"/>
                    <a:pt x="74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18"/>
                    <a:pt x="9" y="17"/>
                    <a:pt x="10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2"/>
                    <a:pt x="78" y="0"/>
                    <a:pt x="7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32"/>
                    <a:pt x="4" y="137"/>
                    <a:pt x="10" y="137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80" y="137"/>
                    <a:pt x="85" y="132"/>
                    <a:pt x="85" y="126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4"/>
                    <a:pt x="80" y="84"/>
                    <a:pt x="80" y="84"/>
                  </a:cubicBezTo>
                  <a:close/>
                  <a:moveTo>
                    <a:pt x="29" y="6"/>
                  </a:moveTo>
                  <a:cubicBezTo>
                    <a:pt x="56" y="6"/>
                    <a:pt x="56" y="6"/>
                    <a:pt x="56" y="6"/>
                  </a:cubicBezTo>
                  <a:cubicBezTo>
                    <a:pt x="57" y="6"/>
                    <a:pt x="58" y="7"/>
                    <a:pt x="58" y="8"/>
                  </a:cubicBezTo>
                  <a:cubicBezTo>
                    <a:pt x="58" y="9"/>
                    <a:pt x="57" y="10"/>
                    <a:pt x="56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0"/>
                    <a:pt x="27" y="9"/>
                    <a:pt x="27" y="8"/>
                  </a:cubicBezTo>
                  <a:cubicBezTo>
                    <a:pt x="27" y="7"/>
                    <a:pt x="28" y="6"/>
                    <a:pt x="29" y="6"/>
                  </a:cubicBezTo>
                  <a:close/>
                  <a:moveTo>
                    <a:pt x="27" y="123"/>
                  </a:moveTo>
                  <a:cubicBezTo>
                    <a:pt x="27" y="124"/>
                    <a:pt x="26" y="125"/>
                    <a:pt x="25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9" y="125"/>
                    <a:pt x="8" y="124"/>
                    <a:pt x="8" y="123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8" y="116"/>
                    <a:pt x="9" y="116"/>
                    <a:pt x="11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6"/>
                    <a:pt x="27" y="116"/>
                    <a:pt x="27" y="117"/>
                  </a:cubicBezTo>
                  <a:lnTo>
                    <a:pt x="27" y="123"/>
                  </a:lnTo>
                  <a:close/>
                  <a:moveTo>
                    <a:pt x="27" y="110"/>
                  </a:moveTo>
                  <a:cubicBezTo>
                    <a:pt x="27" y="111"/>
                    <a:pt x="26" y="112"/>
                    <a:pt x="25" y="112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9" y="112"/>
                    <a:pt x="8" y="111"/>
                    <a:pt x="8" y="110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8" y="104"/>
                    <a:pt x="9" y="103"/>
                    <a:pt x="11" y="103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03"/>
                    <a:pt x="27" y="104"/>
                    <a:pt x="27" y="105"/>
                  </a:cubicBezTo>
                  <a:lnTo>
                    <a:pt x="27" y="110"/>
                  </a:lnTo>
                  <a:close/>
                  <a:moveTo>
                    <a:pt x="27" y="97"/>
                  </a:moveTo>
                  <a:cubicBezTo>
                    <a:pt x="27" y="97"/>
                    <a:pt x="26" y="98"/>
                    <a:pt x="25" y="98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8"/>
                    <a:pt x="8" y="97"/>
                    <a:pt x="8" y="97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0"/>
                    <a:pt x="9" y="89"/>
                    <a:pt x="11" y="89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6" y="89"/>
                    <a:pt x="27" y="90"/>
                    <a:pt x="27" y="91"/>
                  </a:cubicBezTo>
                  <a:lnTo>
                    <a:pt x="27" y="97"/>
                  </a:lnTo>
                  <a:close/>
                  <a:moveTo>
                    <a:pt x="51" y="123"/>
                  </a:moveTo>
                  <a:cubicBezTo>
                    <a:pt x="51" y="124"/>
                    <a:pt x="50" y="125"/>
                    <a:pt x="49" y="125"/>
                  </a:cubicBezTo>
                  <a:cubicBezTo>
                    <a:pt x="35" y="125"/>
                    <a:pt x="35" y="125"/>
                    <a:pt x="35" y="125"/>
                  </a:cubicBezTo>
                  <a:cubicBezTo>
                    <a:pt x="33" y="125"/>
                    <a:pt x="32" y="124"/>
                    <a:pt x="32" y="123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6"/>
                    <a:pt x="33" y="116"/>
                    <a:pt x="35" y="116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50" y="116"/>
                    <a:pt x="51" y="116"/>
                    <a:pt x="51" y="117"/>
                  </a:cubicBezTo>
                  <a:lnTo>
                    <a:pt x="51" y="123"/>
                  </a:lnTo>
                  <a:close/>
                  <a:moveTo>
                    <a:pt x="51" y="110"/>
                  </a:moveTo>
                  <a:cubicBezTo>
                    <a:pt x="51" y="111"/>
                    <a:pt x="50" y="112"/>
                    <a:pt x="49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3" y="112"/>
                    <a:pt x="32" y="111"/>
                    <a:pt x="32" y="110"/>
                  </a:cubicBezTo>
                  <a:cubicBezTo>
                    <a:pt x="32" y="105"/>
                    <a:pt x="32" y="105"/>
                    <a:pt x="32" y="105"/>
                  </a:cubicBezTo>
                  <a:cubicBezTo>
                    <a:pt x="32" y="104"/>
                    <a:pt x="33" y="103"/>
                    <a:pt x="35" y="103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50" y="103"/>
                    <a:pt x="51" y="104"/>
                    <a:pt x="51" y="105"/>
                  </a:cubicBezTo>
                  <a:lnTo>
                    <a:pt x="51" y="110"/>
                  </a:lnTo>
                  <a:close/>
                  <a:moveTo>
                    <a:pt x="51" y="97"/>
                  </a:moveTo>
                  <a:cubicBezTo>
                    <a:pt x="51" y="97"/>
                    <a:pt x="50" y="98"/>
                    <a:pt x="49" y="98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4" y="98"/>
                    <a:pt x="33" y="97"/>
                    <a:pt x="33" y="97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3" y="90"/>
                    <a:pt x="34" y="89"/>
                    <a:pt x="35" y="89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0" y="89"/>
                    <a:pt x="51" y="90"/>
                    <a:pt x="51" y="91"/>
                  </a:cubicBezTo>
                  <a:lnTo>
                    <a:pt x="51" y="97"/>
                  </a:lnTo>
                  <a:close/>
                  <a:moveTo>
                    <a:pt x="76" y="123"/>
                  </a:moveTo>
                  <a:cubicBezTo>
                    <a:pt x="76" y="124"/>
                    <a:pt x="75" y="125"/>
                    <a:pt x="73" y="125"/>
                  </a:cubicBezTo>
                  <a:cubicBezTo>
                    <a:pt x="59" y="125"/>
                    <a:pt x="59" y="125"/>
                    <a:pt x="59" y="125"/>
                  </a:cubicBezTo>
                  <a:cubicBezTo>
                    <a:pt x="58" y="125"/>
                    <a:pt x="57" y="124"/>
                    <a:pt x="57" y="123"/>
                  </a:cubicBezTo>
                  <a:cubicBezTo>
                    <a:pt x="57" y="117"/>
                    <a:pt x="57" y="117"/>
                    <a:pt x="57" y="117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73" y="116"/>
                    <a:pt x="73" y="116"/>
                    <a:pt x="73" y="116"/>
                  </a:cubicBezTo>
                  <a:cubicBezTo>
                    <a:pt x="75" y="116"/>
                    <a:pt x="76" y="116"/>
                    <a:pt x="76" y="117"/>
                  </a:cubicBezTo>
                  <a:lnTo>
                    <a:pt x="76" y="123"/>
                  </a:lnTo>
                  <a:close/>
                  <a:moveTo>
                    <a:pt x="76" y="110"/>
                  </a:moveTo>
                  <a:cubicBezTo>
                    <a:pt x="76" y="111"/>
                    <a:pt x="75" y="112"/>
                    <a:pt x="73" y="112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8" y="112"/>
                    <a:pt x="57" y="111"/>
                    <a:pt x="57" y="110"/>
                  </a:cubicBezTo>
                  <a:cubicBezTo>
                    <a:pt x="57" y="105"/>
                    <a:pt x="57" y="105"/>
                    <a:pt x="57" y="105"/>
                  </a:cubicBezTo>
                  <a:cubicBezTo>
                    <a:pt x="57" y="104"/>
                    <a:pt x="58" y="103"/>
                    <a:pt x="59" y="103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5" y="103"/>
                    <a:pt x="76" y="104"/>
                    <a:pt x="76" y="105"/>
                  </a:cubicBezTo>
                  <a:lnTo>
                    <a:pt x="76" y="110"/>
                  </a:lnTo>
                  <a:close/>
                  <a:moveTo>
                    <a:pt x="76" y="97"/>
                  </a:moveTo>
                  <a:cubicBezTo>
                    <a:pt x="76" y="97"/>
                    <a:pt x="75" y="98"/>
                    <a:pt x="73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8" y="98"/>
                    <a:pt x="57" y="97"/>
                    <a:pt x="57" y="97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57" y="90"/>
                    <a:pt x="58" y="89"/>
                    <a:pt x="59" y="89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5" y="89"/>
                    <a:pt x="76" y="90"/>
                    <a:pt x="76" y="91"/>
                  </a:cubicBezTo>
                  <a:lnTo>
                    <a:pt x="76" y="97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5"/>
            <p:cNvSpPr>
              <a:spLocks noEditPoints="1"/>
            </p:cNvSpPr>
            <p:nvPr/>
          </p:nvSpPr>
          <p:spPr bwMode="auto">
            <a:xfrm>
              <a:off x="6493" y="1925"/>
              <a:ext cx="332" cy="271"/>
            </a:xfrm>
            <a:custGeom>
              <a:avLst/>
              <a:gdLst>
                <a:gd name="T0" fmla="*/ 120 w 120"/>
                <a:gd name="T1" fmla="*/ 72 h 98"/>
                <a:gd name="T2" fmla="*/ 120 w 120"/>
                <a:gd name="T3" fmla="*/ 71 h 98"/>
                <a:gd name="T4" fmla="*/ 120 w 120"/>
                <a:gd name="T5" fmla="*/ 71 h 98"/>
                <a:gd name="T6" fmla="*/ 109 w 120"/>
                <a:gd name="T7" fmla="*/ 35 h 98"/>
                <a:gd name="T8" fmla="*/ 82 w 120"/>
                <a:gd name="T9" fmla="*/ 2 h 98"/>
                <a:gd name="T10" fmla="*/ 81 w 120"/>
                <a:gd name="T11" fmla="*/ 4 h 98"/>
                <a:gd name="T12" fmla="*/ 10 w 120"/>
                <a:gd name="T13" fmla="*/ 73 h 98"/>
                <a:gd name="T14" fmla="*/ 10 w 120"/>
                <a:gd name="T15" fmla="*/ 73 h 98"/>
                <a:gd name="T16" fmla="*/ 2 w 120"/>
                <a:gd name="T17" fmla="*/ 74 h 98"/>
                <a:gd name="T18" fmla="*/ 3 w 120"/>
                <a:gd name="T19" fmla="*/ 84 h 98"/>
                <a:gd name="T20" fmla="*/ 3 w 120"/>
                <a:gd name="T21" fmla="*/ 84 h 98"/>
                <a:gd name="T22" fmla="*/ 3 w 120"/>
                <a:gd name="T23" fmla="*/ 84 h 98"/>
                <a:gd name="T24" fmla="*/ 3 w 120"/>
                <a:gd name="T25" fmla="*/ 84 h 98"/>
                <a:gd name="T26" fmla="*/ 3 w 120"/>
                <a:gd name="T27" fmla="*/ 85 h 98"/>
                <a:gd name="T28" fmla="*/ 4 w 120"/>
                <a:gd name="T29" fmla="*/ 86 h 98"/>
                <a:gd name="T30" fmla="*/ 4 w 120"/>
                <a:gd name="T31" fmla="*/ 86 h 98"/>
                <a:gd name="T32" fmla="*/ 4 w 120"/>
                <a:gd name="T33" fmla="*/ 86 h 98"/>
                <a:gd name="T34" fmla="*/ 4 w 120"/>
                <a:gd name="T35" fmla="*/ 87 h 98"/>
                <a:gd name="T36" fmla="*/ 4 w 120"/>
                <a:gd name="T37" fmla="*/ 87 h 98"/>
                <a:gd name="T38" fmla="*/ 4 w 120"/>
                <a:gd name="T39" fmla="*/ 87 h 98"/>
                <a:gd name="T40" fmla="*/ 4 w 120"/>
                <a:gd name="T41" fmla="*/ 87 h 98"/>
                <a:gd name="T42" fmla="*/ 4 w 120"/>
                <a:gd name="T43" fmla="*/ 87 h 98"/>
                <a:gd name="T44" fmla="*/ 4 w 120"/>
                <a:gd name="T45" fmla="*/ 87 h 98"/>
                <a:gd name="T46" fmla="*/ 4 w 120"/>
                <a:gd name="T47" fmla="*/ 87 h 98"/>
                <a:gd name="T48" fmla="*/ 4 w 120"/>
                <a:gd name="T49" fmla="*/ 87 h 98"/>
                <a:gd name="T50" fmla="*/ 4 w 120"/>
                <a:gd name="T51" fmla="*/ 87 h 98"/>
                <a:gd name="T52" fmla="*/ 4 w 120"/>
                <a:gd name="T53" fmla="*/ 87 h 98"/>
                <a:gd name="T54" fmla="*/ 4 w 120"/>
                <a:gd name="T55" fmla="*/ 87 h 98"/>
                <a:gd name="T56" fmla="*/ 13 w 120"/>
                <a:gd name="T57" fmla="*/ 95 h 98"/>
                <a:gd name="T58" fmla="*/ 18 w 120"/>
                <a:gd name="T59" fmla="*/ 89 h 98"/>
                <a:gd name="T60" fmla="*/ 42 w 120"/>
                <a:gd name="T61" fmla="*/ 87 h 98"/>
                <a:gd name="T62" fmla="*/ 43 w 120"/>
                <a:gd name="T63" fmla="*/ 93 h 98"/>
                <a:gd name="T64" fmla="*/ 46 w 120"/>
                <a:gd name="T65" fmla="*/ 97 h 98"/>
                <a:gd name="T66" fmla="*/ 50 w 120"/>
                <a:gd name="T67" fmla="*/ 98 h 98"/>
                <a:gd name="T68" fmla="*/ 75 w 120"/>
                <a:gd name="T69" fmla="*/ 95 h 98"/>
                <a:gd name="T70" fmla="*/ 80 w 120"/>
                <a:gd name="T71" fmla="*/ 89 h 98"/>
                <a:gd name="T72" fmla="*/ 79 w 120"/>
                <a:gd name="T73" fmla="*/ 82 h 98"/>
                <a:gd name="T74" fmla="*/ 118 w 120"/>
                <a:gd name="T75" fmla="*/ 77 h 98"/>
                <a:gd name="T76" fmla="*/ 119 w 120"/>
                <a:gd name="T77" fmla="*/ 77 h 98"/>
                <a:gd name="T78" fmla="*/ 119 w 120"/>
                <a:gd name="T79" fmla="*/ 77 h 98"/>
                <a:gd name="T80" fmla="*/ 119 w 120"/>
                <a:gd name="T81" fmla="*/ 77 h 98"/>
                <a:gd name="T82" fmla="*/ 120 w 120"/>
                <a:gd name="T83" fmla="*/ 72 h 98"/>
                <a:gd name="T84" fmla="*/ 120 w 120"/>
                <a:gd name="T85" fmla="*/ 72 h 98"/>
                <a:gd name="T86" fmla="*/ 120 w 120"/>
                <a:gd name="T87" fmla="*/ 72 h 98"/>
                <a:gd name="T88" fmla="*/ 70 w 120"/>
                <a:gd name="T89" fmla="*/ 91 h 98"/>
                <a:gd name="T90" fmla="*/ 52 w 120"/>
                <a:gd name="T91" fmla="*/ 93 h 98"/>
                <a:gd name="T92" fmla="*/ 50 w 120"/>
                <a:gd name="T93" fmla="*/ 93 h 98"/>
                <a:gd name="T94" fmla="*/ 49 w 120"/>
                <a:gd name="T95" fmla="*/ 90 h 98"/>
                <a:gd name="T96" fmla="*/ 48 w 120"/>
                <a:gd name="T97" fmla="*/ 90 h 98"/>
                <a:gd name="T98" fmla="*/ 48 w 120"/>
                <a:gd name="T99" fmla="*/ 86 h 98"/>
                <a:gd name="T100" fmla="*/ 73 w 120"/>
                <a:gd name="T101" fmla="*/ 83 h 98"/>
                <a:gd name="T102" fmla="*/ 74 w 120"/>
                <a:gd name="T103" fmla="*/ 87 h 98"/>
                <a:gd name="T104" fmla="*/ 70 w 120"/>
                <a:gd name="T105" fmla="*/ 91 h 98"/>
                <a:gd name="T106" fmla="*/ 116 w 120"/>
                <a:gd name="T107" fmla="*/ 75 h 98"/>
                <a:gd name="T108" fmla="*/ 92 w 120"/>
                <a:gd name="T109" fmla="*/ 44 h 98"/>
                <a:gd name="T110" fmla="*/ 83 w 120"/>
                <a:gd name="T111" fmla="*/ 6 h 98"/>
                <a:gd name="T112" fmla="*/ 107 w 120"/>
                <a:gd name="T113" fmla="*/ 37 h 98"/>
                <a:gd name="T114" fmla="*/ 116 w 120"/>
                <a:gd name="T115" fmla="*/ 7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0" h="98">
                  <a:moveTo>
                    <a:pt x="120" y="72"/>
                  </a:moveTo>
                  <a:cubicBezTo>
                    <a:pt x="120" y="71"/>
                    <a:pt x="120" y="71"/>
                    <a:pt x="120" y="71"/>
                  </a:cubicBezTo>
                  <a:cubicBezTo>
                    <a:pt x="120" y="71"/>
                    <a:pt x="120" y="71"/>
                    <a:pt x="120" y="71"/>
                  </a:cubicBezTo>
                  <a:cubicBezTo>
                    <a:pt x="120" y="63"/>
                    <a:pt x="116" y="50"/>
                    <a:pt x="109" y="35"/>
                  </a:cubicBezTo>
                  <a:cubicBezTo>
                    <a:pt x="99" y="15"/>
                    <a:pt x="87" y="0"/>
                    <a:pt x="82" y="2"/>
                  </a:cubicBezTo>
                  <a:cubicBezTo>
                    <a:pt x="82" y="2"/>
                    <a:pt x="81" y="3"/>
                    <a:pt x="81" y="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5"/>
                    <a:pt x="1" y="79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3" y="84"/>
                    <a:pt x="3" y="85"/>
                  </a:cubicBezTo>
                  <a:cubicBezTo>
                    <a:pt x="3" y="85"/>
                    <a:pt x="3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7" y="92"/>
                    <a:pt x="11" y="97"/>
                    <a:pt x="13" y="95"/>
                  </a:cubicBezTo>
                  <a:cubicBezTo>
                    <a:pt x="13" y="94"/>
                    <a:pt x="17" y="91"/>
                    <a:pt x="18" y="89"/>
                  </a:cubicBezTo>
                  <a:cubicBezTo>
                    <a:pt x="20" y="89"/>
                    <a:pt x="30" y="88"/>
                    <a:pt x="42" y="87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43" y="94"/>
                    <a:pt x="44" y="96"/>
                    <a:pt x="46" y="97"/>
                  </a:cubicBezTo>
                  <a:cubicBezTo>
                    <a:pt x="47" y="98"/>
                    <a:pt x="49" y="98"/>
                    <a:pt x="50" y="98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8" y="95"/>
                    <a:pt x="80" y="92"/>
                    <a:pt x="80" y="89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98" y="80"/>
                    <a:pt x="114" y="78"/>
                    <a:pt x="118" y="77"/>
                  </a:cubicBezTo>
                  <a:cubicBezTo>
                    <a:pt x="118" y="77"/>
                    <a:pt x="118" y="77"/>
                    <a:pt x="119" y="77"/>
                  </a:cubicBezTo>
                  <a:cubicBezTo>
                    <a:pt x="119" y="77"/>
                    <a:pt x="119" y="77"/>
                    <a:pt x="119" y="77"/>
                  </a:cubicBezTo>
                  <a:cubicBezTo>
                    <a:pt x="119" y="77"/>
                    <a:pt x="119" y="77"/>
                    <a:pt x="119" y="77"/>
                  </a:cubicBezTo>
                  <a:cubicBezTo>
                    <a:pt x="120" y="76"/>
                    <a:pt x="120" y="75"/>
                    <a:pt x="120" y="72"/>
                  </a:cubicBezTo>
                  <a:cubicBezTo>
                    <a:pt x="120" y="72"/>
                    <a:pt x="120" y="72"/>
                    <a:pt x="120" y="72"/>
                  </a:cubicBezTo>
                  <a:cubicBezTo>
                    <a:pt x="120" y="72"/>
                    <a:pt x="120" y="72"/>
                    <a:pt x="120" y="72"/>
                  </a:cubicBezTo>
                  <a:close/>
                  <a:moveTo>
                    <a:pt x="70" y="91"/>
                  </a:moveTo>
                  <a:cubicBezTo>
                    <a:pt x="52" y="93"/>
                    <a:pt x="52" y="93"/>
                    <a:pt x="52" y="93"/>
                  </a:cubicBezTo>
                  <a:cubicBezTo>
                    <a:pt x="51" y="93"/>
                    <a:pt x="51" y="93"/>
                    <a:pt x="50" y="93"/>
                  </a:cubicBezTo>
                  <a:cubicBezTo>
                    <a:pt x="49" y="92"/>
                    <a:pt x="49" y="91"/>
                    <a:pt x="49" y="90"/>
                  </a:cubicBezTo>
                  <a:cubicBezTo>
                    <a:pt x="49" y="90"/>
                    <a:pt x="48" y="90"/>
                    <a:pt x="48" y="90"/>
                  </a:cubicBezTo>
                  <a:cubicBezTo>
                    <a:pt x="48" y="86"/>
                    <a:pt x="48" y="86"/>
                    <a:pt x="48" y="86"/>
                  </a:cubicBezTo>
                  <a:cubicBezTo>
                    <a:pt x="56" y="85"/>
                    <a:pt x="65" y="84"/>
                    <a:pt x="73" y="83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4" y="89"/>
                    <a:pt x="72" y="91"/>
                    <a:pt x="70" y="91"/>
                  </a:cubicBezTo>
                  <a:close/>
                  <a:moveTo>
                    <a:pt x="116" y="75"/>
                  </a:moveTo>
                  <a:cubicBezTo>
                    <a:pt x="112" y="77"/>
                    <a:pt x="101" y="63"/>
                    <a:pt x="92" y="44"/>
                  </a:cubicBezTo>
                  <a:cubicBezTo>
                    <a:pt x="83" y="25"/>
                    <a:pt x="79" y="8"/>
                    <a:pt x="83" y="6"/>
                  </a:cubicBezTo>
                  <a:cubicBezTo>
                    <a:pt x="87" y="4"/>
                    <a:pt x="97" y="18"/>
                    <a:pt x="107" y="37"/>
                  </a:cubicBezTo>
                  <a:cubicBezTo>
                    <a:pt x="116" y="56"/>
                    <a:pt x="120" y="73"/>
                    <a:pt x="116" y="75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6"/>
            <p:cNvSpPr/>
            <p:nvPr/>
          </p:nvSpPr>
          <p:spPr bwMode="auto">
            <a:xfrm>
              <a:off x="6628" y="2916"/>
              <a:ext cx="72" cy="72"/>
            </a:xfrm>
            <a:custGeom>
              <a:avLst/>
              <a:gdLst>
                <a:gd name="T0" fmla="*/ 20 w 26"/>
                <a:gd name="T1" fmla="*/ 26 h 26"/>
                <a:gd name="T2" fmla="*/ 26 w 26"/>
                <a:gd name="T3" fmla="*/ 26 h 26"/>
                <a:gd name="T4" fmla="*/ 18 w 26"/>
                <a:gd name="T5" fmla="*/ 8 h 26"/>
                <a:gd name="T6" fmla="*/ 0 w 26"/>
                <a:gd name="T7" fmla="*/ 0 h 26"/>
                <a:gd name="T8" fmla="*/ 0 w 26"/>
                <a:gd name="T9" fmla="*/ 6 h 26"/>
                <a:gd name="T10" fmla="*/ 14 w 26"/>
                <a:gd name="T11" fmla="*/ 12 h 26"/>
                <a:gd name="T12" fmla="*/ 20 w 26"/>
                <a:gd name="T1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0" y="26"/>
                  </a:moveTo>
                  <a:cubicBezTo>
                    <a:pt x="26" y="26"/>
                    <a:pt x="26" y="26"/>
                    <a:pt x="26" y="26"/>
                  </a:cubicBezTo>
                  <a:cubicBezTo>
                    <a:pt x="26" y="19"/>
                    <a:pt x="23" y="13"/>
                    <a:pt x="18" y="8"/>
                  </a:cubicBezTo>
                  <a:cubicBezTo>
                    <a:pt x="13" y="3"/>
                    <a:pt x="7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6"/>
                    <a:pt x="10" y="8"/>
                    <a:pt x="14" y="12"/>
                  </a:cubicBezTo>
                  <a:cubicBezTo>
                    <a:pt x="18" y="16"/>
                    <a:pt x="20" y="21"/>
                    <a:pt x="20" y="26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7"/>
            <p:cNvSpPr/>
            <p:nvPr/>
          </p:nvSpPr>
          <p:spPr bwMode="auto">
            <a:xfrm>
              <a:off x="6628" y="2861"/>
              <a:ext cx="128" cy="127"/>
            </a:xfrm>
            <a:custGeom>
              <a:avLst/>
              <a:gdLst>
                <a:gd name="T0" fmla="*/ 0 w 46"/>
                <a:gd name="T1" fmla="*/ 0 h 46"/>
                <a:gd name="T2" fmla="*/ 0 w 46"/>
                <a:gd name="T3" fmla="*/ 6 h 46"/>
                <a:gd name="T4" fmla="*/ 28 w 46"/>
                <a:gd name="T5" fmla="*/ 18 h 46"/>
                <a:gd name="T6" fmla="*/ 40 w 46"/>
                <a:gd name="T7" fmla="*/ 46 h 46"/>
                <a:gd name="T8" fmla="*/ 46 w 46"/>
                <a:gd name="T9" fmla="*/ 46 h 46"/>
                <a:gd name="T10" fmla="*/ 32 w 46"/>
                <a:gd name="T11" fmla="*/ 14 h 46"/>
                <a:gd name="T12" fmla="*/ 0 w 46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46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1" y="7"/>
                    <a:pt x="20" y="11"/>
                    <a:pt x="28" y="18"/>
                  </a:cubicBezTo>
                  <a:cubicBezTo>
                    <a:pt x="35" y="26"/>
                    <a:pt x="39" y="36"/>
                    <a:pt x="40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34"/>
                    <a:pt x="41" y="23"/>
                    <a:pt x="32" y="14"/>
                  </a:cubicBezTo>
                  <a:cubicBezTo>
                    <a:pt x="23" y="6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8"/>
            <p:cNvSpPr/>
            <p:nvPr/>
          </p:nvSpPr>
          <p:spPr bwMode="auto">
            <a:xfrm>
              <a:off x="6628" y="2811"/>
              <a:ext cx="180" cy="177"/>
            </a:xfrm>
            <a:custGeom>
              <a:avLst/>
              <a:gdLst>
                <a:gd name="T0" fmla="*/ 45 w 65"/>
                <a:gd name="T1" fmla="*/ 19 h 64"/>
                <a:gd name="T2" fmla="*/ 0 w 65"/>
                <a:gd name="T3" fmla="*/ 0 h 64"/>
                <a:gd name="T4" fmla="*/ 0 w 65"/>
                <a:gd name="T5" fmla="*/ 6 h 64"/>
                <a:gd name="T6" fmla="*/ 41 w 65"/>
                <a:gd name="T7" fmla="*/ 23 h 64"/>
                <a:gd name="T8" fmla="*/ 59 w 65"/>
                <a:gd name="T9" fmla="*/ 64 h 64"/>
                <a:gd name="T10" fmla="*/ 65 w 65"/>
                <a:gd name="T11" fmla="*/ 64 h 64"/>
                <a:gd name="T12" fmla="*/ 45 w 65"/>
                <a:gd name="T13" fmla="*/ 1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64">
                  <a:moveTo>
                    <a:pt x="45" y="19"/>
                  </a:moveTo>
                  <a:cubicBezTo>
                    <a:pt x="33" y="7"/>
                    <a:pt x="17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6" y="6"/>
                    <a:pt x="30" y="12"/>
                    <a:pt x="41" y="23"/>
                  </a:cubicBezTo>
                  <a:cubicBezTo>
                    <a:pt x="52" y="34"/>
                    <a:pt x="58" y="49"/>
                    <a:pt x="59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4" y="47"/>
                    <a:pt x="57" y="31"/>
                    <a:pt x="45" y="19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9"/>
            <p:cNvSpPr/>
            <p:nvPr/>
          </p:nvSpPr>
          <p:spPr bwMode="auto">
            <a:xfrm>
              <a:off x="6421" y="2888"/>
              <a:ext cx="304" cy="352"/>
            </a:xfrm>
            <a:custGeom>
              <a:avLst/>
              <a:gdLst>
                <a:gd name="T0" fmla="*/ 73 w 110"/>
                <a:gd name="T1" fmla="*/ 44 h 127"/>
                <a:gd name="T2" fmla="*/ 84 w 110"/>
                <a:gd name="T3" fmla="*/ 42 h 127"/>
                <a:gd name="T4" fmla="*/ 84 w 110"/>
                <a:gd name="T5" fmla="*/ 29 h 127"/>
                <a:gd name="T6" fmla="*/ 71 w 110"/>
                <a:gd name="T7" fmla="*/ 29 h 127"/>
                <a:gd name="T8" fmla="*/ 69 w 110"/>
                <a:gd name="T9" fmla="*/ 40 h 127"/>
                <a:gd name="T10" fmla="*/ 54 w 110"/>
                <a:gd name="T11" fmla="*/ 52 h 127"/>
                <a:gd name="T12" fmla="*/ 14 w 110"/>
                <a:gd name="T13" fmla="*/ 0 h 127"/>
                <a:gd name="T14" fmla="*/ 27 w 110"/>
                <a:gd name="T15" fmla="*/ 83 h 127"/>
                <a:gd name="T16" fmla="*/ 32 w 110"/>
                <a:gd name="T17" fmla="*/ 88 h 127"/>
                <a:gd name="T18" fmla="*/ 32 w 110"/>
                <a:gd name="T19" fmla="*/ 121 h 127"/>
                <a:gd name="T20" fmla="*/ 18 w 110"/>
                <a:gd name="T21" fmla="*/ 121 h 127"/>
                <a:gd name="T22" fmla="*/ 13 w 110"/>
                <a:gd name="T23" fmla="*/ 127 h 127"/>
                <a:gd name="T24" fmla="*/ 13 w 110"/>
                <a:gd name="T25" fmla="*/ 127 h 127"/>
                <a:gd name="T26" fmla="*/ 70 w 110"/>
                <a:gd name="T27" fmla="*/ 127 h 127"/>
                <a:gd name="T28" fmla="*/ 70 w 110"/>
                <a:gd name="T29" fmla="*/ 127 h 127"/>
                <a:gd name="T30" fmla="*/ 65 w 110"/>
                <a:gd name="T31" fmla="*/ 121 h 127"/>
                <a:gd name="T32" fmla="*/ 52 w 110"/>
                <a:gd name="T33" fmla="*/ 121 h 127"/>
                <a:gd name="T34" fmla="*/ 52 w 110"/>
                <a:gd name="T35" fmla="*/ 100 h 127"/>
                <a:gd name="T36" fmla="*/ 110 w 110"/>
                <a:gd name="T37" fmla="*/ 96 h 127"/>
                <a:gd name="T38" fmla="*/ 62 w 110"/>
                <a:gd name="T39" fmla="*/ 59 h 127"/>
                <a:gd name="T40" fmla="*/ 73 w 110"/>
                <a:gd name="T41" fmla="*/ 4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0" h="127">
                  <a:moveTo>
                    <a:pt x="73" y="44"/>
                  </a:moveTo>
                  <a:cubicBezTo>
                    <a:pt x="77" y="46"/>
                    <a:pt x="81" y="45"/>
                    <a:pt x="84" y="42"/>
                  </a:cubicBezTo>
                  <a:cubicBezTo>
                    <a:pt x="88" y="38"/>
                    <a:pt x="88" y="33"/>
                    <a:pt x="84" y="29"/>
                  </a:cubicBezTo>
                  <a:cubicBezTo>
                    <a:pt x="81" y="25"/>
                    <a:pt x="75" y="25"/>
                    <a:pt x="71" y="29"/>
                  </a:cubicBezTo>
                  <a:cubicBezTo>
                    <a:pt x="68" y="32"/>
                    <a:pt x="67" y="36"/>
                    <a:pt x="69" y="40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30" y="26"/>
                    <a:pt x="14" y="0"/>
                    <a:pt x="14" y="0"/>
                  </a:cubicBezTo>
                  <a:cubicBezTo>
                    <a:pt x="0" y="27"/>
                    <a:pt x="4" y="61"/>
                    <a:pt x="27" y="83"/>
                  </a:cubicBezTo>
                  <a:cubicBezTo>
                    <a:pt x="29" y="85"/>
                    <a:pt x="29" y="86"/>
                    <a:pt x="32" y="88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5" y="121"/>
                    <a:pt x="13" y="123"/>
                    <a:pt x="13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70" y="127"/>
                    <a:pt x="70" y="127"/>
                    <a:pt x="70" y="127"/>
                  </a:cubicBezTo>
                  <a:cubicBezTo>
                    <a:pt x="70" y="127"/>
                    <a:pt x="70" y="127"/>
                    <a:pt x="70" y="127"/>
                  </a:cubicBezTo>
                  <a:cubicBezTo>
                    <a:pt x="70" y="123"/>
                    <a:pt x="68" y="121"/>
                    <a:pt x="65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71" y="107"/>
                    <a:pt x="92" y="106"/>
                    <a:pt x="110" y="96"/>
                  </a:cubicBezTo>
                  <a:cubicBezTo>
                    <a:pt x="110" y="96"/>
                    <a:pt x="86" y="82"/>
                    <a:pt x="62" y="59"/>
                  </a:cubicBezTo>
                  <a:lnTo>
                    <a:pt x="73" y="44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974850" y="104775"/>
            <a:ext cx="8239125" cy="6648450"/>
            <a:chOff x="1244" y="66"/>
            <a:chExt cx="5190" cy="4188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1244" y="66"/>
              <a:ext cx="4395" cy="4179"/>
              <a:chOff x="1244" y="66"/>
              <a:chExt cx="4395" cy="4179"/>
            </a:xfrm>
          </p:grpSpPr>
          <p:sp>
            <p:nvSpPr>
              <p:cNvPr id="58" name="Rectangle 5"/>
              <p:cNvSpPr>
                <a:spLocks noChangeArrowheads="1"/>
              </p:cNvSpPr>
              <p:nvPr/>
            </p:nvSpPr>
            <p:spPr bwMode="auto">
              <a:xfrm>
                <a:off x="1395" y="322"/>
                <a:ext cx="97" cy="49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Rectangle 6"/>
              <p:cNvSpPr>
                <a:spLocks noChangeArrowheads="1"/>
              </p:cNvSpPr>
              <p:nvPr/>
            </p:nvSpPr>
            <p:spPr bwMode="auto">
              <a:xfrm>
                <a:off x="1317" y="322"/>
                <a:ext cx="71" cy="49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Rectangle 7"/>
              <p:cNvSpPr>
                <a:spLocks noChangeArrowheads="1"/>
              </p:cNvSpPr>
              <p:nvPr/>
            </p:nvSpPr>
            <p:spPr bwMode="auto">
              <a:xfrm>
                <a:off x="1319" y="378"/>
                <a:ext cx="97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Rectangle 8"/>
              <p:cNvSpPr>
                <a:spLocks noChangeArrowheads="1"/>
              </p:cNvSpPr>
              <p:nvPr/>
            </p:nvSpPr>
            <p:spPr bwMode="auto">
              <a:xfrm>
                <a:off x="1319" y="438"/>
                <a:ext cx="69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Rectangle 9"/>
              <p:cNvSpPr>
                <a:spLocks noChangeArrowheads="1"/>
              </p:cNvSpPr>
              <p:nvPr/>
            </p:nvSpPr>
            <p:spPr bwMode="auto">
              <a:xfrm>
                <a:off x="1393" y="438"/>
                <a:ext cx="99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Rectangle 10"/>
              <p:cNvSpPr>
                <a:spLocks noChangeArrowheads="1"/>
              </p:cNvSpPr>
              <p:nvPr/>
            </p:nvSpPr>
            <p:spPr bwMode="auto">
              <a:xfrm>
                <a:off x="1421" y="378"/>
                <a:ext cx="71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Rectangle 11"/>
              <p:cNvSpPr>
                <a:spLocks noChangeArrowheads="1"/>
              </p:cNvSpPr>
              <p:nvPr/>
            </p:nvSpPr>
            <p:spPr bwMode="auto">
              <a:xfrm>
                <a:off x="1317" y="201"/>
                <a:ext cx="99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Rectangle 12"/>
              <p:cNvSpPr>
                <a:spLocks noChangeArrowheads="1"/>
              </p:cNvSpPr>
              <p:nvPr/>
            </p:nvSpPr>
            <p:spPr bwMode="auto">
              <a:xfrm>
                <a:off x="1421" y="201"/>
                <a:ext cx="71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Rectangle 13"/>
              <p:cNvSpPr>
                <a:spLocks noChangeArrowheads="1"/>
              </p:cNvSpPr>
              <p:nvPr/>
            </p:nvSpPr>
            <p:spPr bwMode="auto">
              <a:xfrm>
                <a:off x="1317" y="260"/>
                <a:ext cx="71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Rectangle 14"/>
              <p:cNvSpPr>
                <a:spLocks noChangeArrowheads="1"/>
              </p:cNvSpPr>
              <p:nvPr/>
            </p:nvSpPr>
            <p:spPr bwMode="auto">
              <a:xfrm>
                <a:off x="1393" y="260"/>
                <a:ext cx="99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Rectangle 15"/>
              <p:cNvSpPr>
                <a:spLocks noChangeArrowheads="1"/>
              </p:cNvSpPr>
              <p:nvPr/>
            </p:nvSpPr>
            <p:spPr bwMode="auto">
              <a:xfrm>
                <a:off x="1497" y="438"/>
                <a:ext cx="71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Rectangle 16"/>
              <p:cNvSpPr>
                <a:spLocks noChangeArrowheads="1"/>
              </p:cNvSpPr>
              <p:nvPr/>
            </p:nvSpPr>
            <p:spPr bwMode="auto">
              <a:xfrm>
                <a:off x="1601" y="378"/>
                <a:ext cx="71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Rectangle 17"/>
              <p:cNvSpPr>
                <a:spLocks noChangeArrowheads="1"/>
              </p:cNvSpPr>
              <p:nvPr/>
            </p:nvSpPr>
            <p:spPr bwMode="auto">
              <a:xfrm>
                <a:off x="1572" y="438"/>
                <a:ext cx="100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Rectangle 18"/>
              <p:cNvSpPr>
                <a:spLocks noChangeArrowheads="1"/>
              </p:cNvSpPr>
              <p:nvPr/>
            </p:nvSpPr>
            <p:spPr bwMode="auto">
              <a:xfrm>
                <a:off x="1572" y="322"/>
                <a:ext cx="100" cy="49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Rectangle 19"/>
              <p:cNvSpPr>
                <a:spLocks noChangeArrowheads="1"/>
              </p:cNvSpPr>
              <p:nvPr/>
            </p:nvSpPr>
            <p:spPr bwMode="auto">
              <a:xfrm>
                <a:off x="1497" y="322"/>
                <a:ext cx="71" cy="49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Rectangle 20"/>
              <p:cNvSpPr>
                <a:spLocks noChangeArrowheads="1"/>
              </p:cNvSpPr>
              <p:nvPr/>
            </p:nvSpPr>
            <p:spPr bwMode="auto">
              <a:xfrm>
                <a:off x="1497" y="378"/>
                <a:ext cx="99" cy="52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Rectangle 21"/>
              <p:cNvSpPr>
                <a:spLocks noChangeArrowheads="1"/>
              </p:cNvSpPr>
              <p:nvPr/>
            </p:nvSpPr>
            <p:spPr bwMode="auto">
              <a:xfrm>
                <a:off x="1601" y="201"/>
                <a:ext cx="68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Rectangle 22"/>
              <p:cNvSpPr>
                <a:spLocks noChangeArrowheads="1"/>
              </p:cNvSpPr>
              <p:nvPr/>
            </p:nvSpPr>
            <p:spPr bwMode="auto">
              <a:xfrm>
                <a:off x="1572" y="260"/>
                <a:ext cx="100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Rectangle 23"/>
              <p:cNvSpPr>
                <a:spLocks noChangeArrowheads="1"/>
              </p:cNvSpPr>
              <p:nvPr/>
            </p:nvSpPr>
            <p:spPr bwMode="auto">
              <a:xfrm>
                <a:off x="1497" y="201"/>
                <a:ext cx="99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Rectangle 24"/>
              <p:cNvSpPr>
                <a:spLocks noChangeArrowheads="1"/>
              </p:cNvSpPr>
              <p:nvPr/>
            </p:nvSpPr>
            <p:spPr bwMode="auto">
              <a:xfrm>
                <a:off x="1497" y="260"/>
                <a:ext cx="71" cy="50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25"/>
              <p:cNvSpPr/>
              <p:nvPr/>
            </p:nvSpPr>
            <p:spPr bwMode="auto">
              <a:xfrm>
                <a:off x="2107" y="208"/>
                <a:ext cx="331" cy="286"/>
              </a:xfrm>
              <a:custGeom>
                <a:avLst/>
                <a:gdLst>
                  <a:gd name="T0" fmla="*/ 132 w 140"/>
                  <a:gd name="T1" fmla="*/ 0 h 121"/>
                  <a:gd name="T2" fmla="*/ 97 w 140"/>
                  <a:gd name="T3" fmla="*/ 0 h 121"/>
                  <a:gd name="T4" fmla="*/ 100 w 140"/>
                  <a:gd name="T5" fmla="*/ 8 h 121"/>
                  <a:gd name="T6" fmla="*/ 131 w 140"/>
                  <a:gd name="T7" fmla="*/ 8 h 121"/>
                  <a:gd name="T8" fmla="*/ 131 w 140"/>
                  <a:gd name="T9" fmla="*/ 91 h 121"/>
                  <a:gd name="T10" fmla="*/ 9 w 140"/>
                  <a:gd name="T11" fmla="*/ 91 h 121"/>
                  <a:gd name="T12" fmla="*/ 9 w 140"/>
                  <a:gd name="T13" fmla="*/ 8 h 121"/>
                  <a:gd name="T14" fmla="*/ 32 w 140"/>
                  <a:gd name="T15" fmla="*/ 8 h 121"/>
                  <a:gd name="T16" fmla="*/ 26 w 140"/>
                  <a:gd name="T17" fmla="*/ 0 h 121"/>
                  <a:gd name="T18" fmla="*/ 9 w 140"/>
                  <a:gd name="T19" fmla="*/ 0 h 121"/>
                  <a:gd name="T20" fmla="*/ 0 w 140"/>
                  <a:gd name="T21" fmla="*/ 8 h 121"/>
                  <a:gd name="T22" fmla="*/ 0 w 140"/>
                  <a:gd name="T23" fmla="*/ 92 h 121"/>
                  <a:gd name="T24" fmla="*/ 9 w 140"/>
                  <a:gd name="T25" fmla="*/ 100 h 121"/>
                  <a:gd name="T26" fmla="*/ 53 w 140"/>
                  <a:gd name="T27" fmla="*/ 100 h 121"/>
                  <a:gd name="T28" fmla="*/ 53 w 140"/>
                  <a:gd name="T29" fmla="*/ 113 h 121"/>
                  <a:gd name="T30" fmla="*/ 37 w 140"/>
                  <a:gd name="T31" fmla="*/ 113 h 121"/>
                  <a:gd name="T32" fmla="*/ 29 w 140"/>
                  <a:gd name="T33" fmla="*/ 116 h 121"/>
                  <a:gd name="T34" fmla="*/ 29 w 140"/>
                  <a:gd name="T35" fmla="*/ 121 h 121"/>
                  <a:gd name="T36" fmla="*/ 111 w 140"/>
                  <a:gd name="T37" fmla="*/ 121 h 121"/>
                  <a:gd name="T38" fmla="*/ 111 w 140"/>
                  <a:gd name="T39" fmla="*/ 116 h 121"/>
                  <a:gd name="T40" fmla="*/ 104 w 140"/>
                  <a:gd name="T41" fmla="*/ 113 h 121"/>
                  <a:gd name="T42" fmla="*/ 88 w 140"/>
                  <a:gd name="T43" fmla="*/ 113 h 121"/>
                  <a:gd name="T44" fmla="*/ 88 w 140"/>
                  <a:gd name="T45" fmla="*/ 100 h 121"/>
                  <a:gd name="T46" fmla="*/ 132 w 140"/>
                  <a:gd name="T47" fmla="*/ 100 h 121"/>
                  <a:gd name="T48" fmla="*/ 140 w 140"/>
                  <a:gd name="T49" fmla="*/ 92 h 121"/>
                  <a:gd name="T50" fmla="*/ 140 w 140"/>
                  <a:gd name="T51" fmla="*/ 8 h 121"/>
                  <a:gd name="T52" fmla="*/ 132 w 140"/>
                  <a:gd name="T53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0" h="121">
                    <a:moveTo>
                      <a:pt x="132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31" y="8"/>
                      <a:pt x="131" y="8"/>
                      <a:pt x="131" y="8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6"/>
                      <a:pt x="4" y="100"/>
                      <a:pt x="9" y="100"/>
                    </a:cubicBezTo>
                    <a:cubicBezTo>
                      <a:pt x="53" y="100"/>
                      <a:pt x="53" y="100"/>
                      <a:pt x="53" y="100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37" y="113"/>
                      <a:pt x="37" y="113"/>
                      <a:pt x="37" y="113"/>
                    </a:cubicBezTo>
                    <a:cubicBezTo>
                      <a:pt x="33" y="113"/>
                      <a:pt x="29" y="114"/>
                      <a:pt x="29" y="116"/>
                    </a:cubicBezTo>
                    <a:cubicBezTo>
                      <a:pt x="29" y="121"/>
                      <a:pt x="29" y="121"/>
                      <a:pt x="29" y="121"/>
                    </a:cubicBezTo>
                    <a:cubicBezTo>
                      <a:pt x="111" y="121"/>
                      <a:pt x="111" y="121"/>
                      <a:pt x="111" y="121"/>
                    </a:cubicBezTo>
                    <a:cubicBezTo>
                      <a:pt x="111" y="116"/>
                      <a:pt x="111" y="116"/>
                      <a:pt x="111" y="116"/>
                    </a:cubicBezTo>
                    <a:cubicBezTo>
                      <a:pt x="111" y="114"/>
                      <a:pt x="108" y="113"/>
                      <a:pt x="104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00"/>
                      <a:pt x="88" y="100"/>
                      <a:pt x="88" y="100"/>
                    </a:cubicBezTo>
                    <a:cubicBezTo>
                      <a:pt x="132" y="100"/>
                      <a:pt x="132" y="100"/>
                      <a:pt x="132" y="100"/>
                    </a:cubicBezTo>
                    <a:cubicBezTo>
                      <a:pt x="136" y="100"/>
                      <a:pt x="140" y="96"/>
                      <a:pt x="140" y="92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3"/>
                      <a:pt x="136" y="0"/>
                      <a:pt x="132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26"/>
              <p:cNvSpPr/>
              <p:nvPr/>
            </p:nvSpPr>
            <p:spPr bwMode="auto">
              <a:xfrm>
                <a:off x="2185" y="102"/>
                <a:ext cx="149" cy="305"/>
              </a:xfrm>
              <a:custGeom>
                <a:avLst/>
                <a:gdLst>
                  <a:gd name="T0" fmla="*/ 147 w 149"/>
                  <a:gd name="T1" fmla="*/ 305 h 305"/>
                  <a:gd name="T2" fmla="*/ 104 w 149"/>
                  <a:gd name="T3" fmla="*/ 144 h 305"/>
                  <a:gd name="T4" fmla="*/ 149 w 149"/>
                  <a:gd name="T5" fmla="*/ 144 h 305"/>
                  <a:gd name="T6" fmla="*/ 102 w 149"/>
                  <a:gd name="T7" fmla="*/ 0 h 305"/>
                  <a:gd name="T8" fmla="*/ 17 w 149"/>
                  <a:gd name="T9" fmla="*/ 23 h 305"/>
                  <a:gd name="T10" fmla="*/ 55 w 149"/>
                  <a:gd name="T11" fmla="*/ 97 h 305"/>
                  <a:gd name="T12" fmla="*/ 0 w 149"/>
                  <a:gd name="T13" fmla="*/ 104 h 305"/>
                  <a:gd name="T14" fmla="*/ 147 w 149"/>
                  <a:gd name="T15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9" h="305">
                    <a:moveTo>
                      <a:pt x="147" y="305"/>
                    </a:moveTo>
                    <a:lnTo>
                      <a:pt x="104" y="144"/>
                    </a:lnTo>
                    <a:lnTo>
                      <a:pt x="149" y="144"/>
                    </a:lnTo>
                    <a:lnTo>
                      <a:pt x="102" y="0"/>
                    </a:lnTo>
                    <a:lnTo>
                      <a:pt x="17" y="23"/>
                    </a:lnTo>
                    <a:lnTo>
                      <a:pt x="55" y="97"/>
                    </a:lnTo>
                    <a:lnTo>
                      <a:pt x="0" y="104"/>
                    </a:lnTo>
                    <a:lnTo>
                      <a:pt x="147" y="30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27"/>
              <p:cNvSpPr/>
              <p:nvPr/>
            </p:nvSpPr>
            <p:spPr bwMode="auto">
              <a:xfrm>
                <a:off x="2935" y="147"/>
                <a:ext cx="222" cy="170"/>
              </a:xfrm>
              <a:custGeom>
                <a:avLst/>
                <a:gdLst>
                  <a:gd name="T0" fmla="*/ 20 w 94"/>
                  <a:gd name="T1" fmla="*/ 47 h 72"/>
                  <a:gd name="T2" fmla="*/ 47 w 94"/>
                  <a:gd name="T3" fmla="*/ 20 h 72"/>
                  <a:gd name="T4" fmla="*/ 73 w 94"/>
                  <a:gd name="T5" fmla="*/ 47 h 72"/>
                  <a:gd name="T6" fmla="*/ 73 w 94"/>
                  <a:gd name="T7" fmla="*/ 72 h 72"/>
                  <a:gd name="T8" fmla="*/ 94 w 94"/>
                  <a:gd name="T9" fmla="*/ 72 h 72"/>
                  <a:gd name="T10" fmla="*/ 94 w 94"/>
                  <a:gd name="T11" fmla="*/ 47 h 72"/>
                  <a:gd name="T12" fmla="*/ 47 w 94"/>
                  <a:gd name="T13" fmla="*/ 0 h 72"/>
                  <a:gd name="T14" fmla="*/ 0 w 94"/>
                  <a:gd name="T15" fmla="*/ 47 h 72"/>
                  <a:gd name="T16" fmla="*/ 0 w 94"/>
                  <a:gd name="T17" fmla="*/ 72 h 72"/>
                  <a:gd name="T18" fmla="*/ 20 w 94"/>
                  <a:gd name="T19" fmla="*/ 72 h 72"/>
                  <a:gd name="T20" fmla="*/ 20 w 94"/>
                  <a:gd name="T21" fmla="*/ 4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72">
                    <a:moveTo>
                      <a:pt x="20" y="47"/>
                    </a:moveTo>
                    <a:cubicBezTo>
                      <a:pt x="20" y="32"/>
                      <a:pt x="32" y="20"/>
                      <a:pt x="47" y="20"/>
                    </a:cubicBezTo>
                    <a:cubicBezTo>
                      <a:pt x="61" y="20"/>
                      <a:pt x="73" y="32"/>
                      <a:pt x="73" y="47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21"/>
                      <a:pt x="73" y="0"/>
                      <a:pt x="47" y="0"/>
                    </a:cubicBezTo>
                    <a:cubicBezTo>
                      <a:pt x="21" y="0"/>
                      <a:pt x="0" y="21"/>
                      <a:pt x="0" y="47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0" y="72"/>
                      <a:pt x="20" y="72"/>
                      <a:pt x="20" y="72"/>
                    </a:cubicBezTo>
                    <a:lnTo>
                      <a:pt x="20" y="4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28"/>
              <p:cNvSpPr>
                <a:spLocks noEditPoints="1"/>
              </p:cNvSpPr>
              <p:nvPr/>
            </p:nvSpPr>
            <p:spPr bwMode="auto">
              <a:xfrm>
                <a:off x="2914" y="324"/>
                <a:ext cx="260" cy="182"/>
              </a:xfrm>
              <a:custGeom>
                <a:avLst/>
                <a:gdLst>
                  <a:gd name="T0" fmla="*/ 103 w 110"/>
                  <a:gd name="T1" fmla="*/ 0 h 77"/>
                  <a:gd name="T2" fmla="*/ 7 w 110"/>
                  <a:gd name="T3" fmla="*/ 0 h 77"/>
                  <a:gd name="T4" fmla="*/ 0 w 110"/>
                  <a:gd name="T5" fmla="*/ 6 h 77"/>
                  <a:gd name="T6" fmla="*/ 0 w 110"/>
                  <a:gd name="T7" fmla="*/ 70 h 77"/>
                  <a:gd name="T8" fmla="*/ 7 w 110"/>
                  <a:gd name="T9" fmla="*/ 77 h 77"/>
                  <a:gd name="T10" fmla="*/ 103 w 110"/>
                  <a:gd name="T11" fmla="*/ 77 h 77"/>
                  <a:gd name="T12" fmla="*/ 110 w 110"/>
                  <a:gd name="T13" fmla="*/ 70 h 77"/>
                  <a:gd name="T14" fmla="*/ 110 w 110"/>
                  <a:gd name="T15" fmla="*/ 6 h 77"/>
                  <a:gd name="T16" fmla="*/ 103 w 110"/>
                  <a:gd name="T17" fmla="*/ 0 h 77"/>
                  <a:gd name="T18" fmla="*/ 71 w 110"/>
                  <a:gd name="T19" fmla="*/ 46 h 77"/>
                  <a:gd name="T20" fmla="*/ 71 w 110"/>
                  <a:gd name="T21" fmla="*/ 52 h 77"/>
                  <a:gd name="T22" fmla="*/ 64 w 110"/>
                  <a:gd name="T23" fmla="*/ 52 h 77"/>
                  <a:gd name="T24" fmla="*/ 56 w 110"/>
                  <a:gd name="T25" fmla="*/ 44 h 77"/>
                  <a:gd name="T26" fmla="*/ 48 w 110"/>
                  <a:gd name="T27" fmla="*/ 52 h 77"/>
                  <a:gd name="T28" fmla="*/ 42 w 110"/>
                  <a:gd name="T29" fmla="*/ 52 h 77"/>
                  <a:gd name="T30" fmla="*/ 42 w 110"/>
                  <a:gd name="T31" fmla="*/ 46 h 77"/>
                  <a:gd name="T32" fmla="*/ 50 w 110"/>
                  <a:gd name="T33" fmla="*/ 38 h 77"/>
                  <a:gd name="T34" fmla="*/ 42 w 110"/>
                  <a:gd name="T35" fmla="*/ 30 h 77"/>
                  <a:gd name="T36" fmla="*/ 42 w 110"/>
                  <a:gd name="T37" fmla="*/ 23 h 77"/>
                  <a:gd name="T38" fmla="*/ 48 w 110"/>
                  <a:gd name="T39" fmla="*/ 23 h 77"/>
                  <a:gd name="T40" fmla="*/ 56 w 110"/>
                  <a:gd name="T41" fmla="*/ 31 h 77"/>
                  <a:gd name="T42" fmla="*/ 64 w 110"/>
                  <a:gd name="T43" fmla="*/ 23 h 77"/>
                  <a:gd name="T44" fmla="*/ 71 w 110"/>
                  <a:gd name="T45" fmla="*/ 23 h 77"/>
                  <a:gd name="T46" fmla="*/ 71 w 110"/>
                  <a:gd name="T47" fmla="*/ 30 h 77"/>
                  <a:gd name="T48" fmla="*/ 63 w 110"/>
                  <a:gd name="T49" fmla="*/ 38 h 77"/>
                  <a:gd name="T50" fmla="*/ 71 w 110"/>
                  <a:gd name="T51" fmla="*/ 4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0" h="77">
                    <a:moveTo>
                      <a:pt x="103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4"/>
                      <a:pt x="3" y="77"/>
                      <a:pt x="7" y="77"/>
                    </a:cubicBezTo>
                    <a:cubicBezTo>
                      <a:pt x="103" y="77"/>
                      <a:pt x="103" y="77"/>
                      <a:pt x="103" y="77"/>
                    </a:cubicBezTo>
                    <a:cubicBezTo>
                      <a:pt x="107" y="77"/>
                      <a:pt x="110" y="74"/>
                      <a:pt x="110" y="70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3"/>
                      <a:pt x="107" y="0"/>
                      <a:pt x="103" y="0"/>
                    </a:cubicBezTo>
                    <a:close/>
                    <a:moveTo>
                      <a:pt x="71" y="46"/>
                    </a:moveTo>
                    <a:cubicBezTo>
                      <a:pt x="72" y="47"/>
                      <a:pt x="72" y="50"/>
                      <a:pt x="71" y="52"/>
                    </a:cubicBezTo>
                    <a:cubicBezTo>
                      <a:pt x="69" y="54"/>
                      <a:pt x="66" y="54"/>
                      <a:pt x="64" y="52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7" y="54"/>
                      <a:pt x="44" y="54"/>
                      <a:pt x="42" y="52"/>
                    </a:cubicBezTo>
                    <a:cubicBezTo>
                      <a:pt x="40" y="50"/>
                      <a:pt x="40" y="47"/>
                      <a:pt x="42" y="46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0" y="28"/>
                      <a:pt x="40" y="25"/>
                      <a:pt x="42" y="23"/>
                    </a:cubicBezTo>
                    <a:cubicBezTo>
                      <a:pt x="44" y="22"/>
                      <a:pt x="47" y="22"/>
                      <a:pt x="48" y="23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6" y="22"/>
                      <a:pt x="69" y="22"/>
                      <a:pt x="71" y="23"/>
                    </a:cubicBezTo>
                    <a:cubicBezTo>
                      <a:pt x="72" y="25"/>
                      <a:pt x="72" y="28"/>
                      <a:pt x="71" y="30"/>
                    </a:cubicBezTo>
                    <a:cubicBezTo>
                      <a:pt x="63" y="38"/>
                      <a:pt x="63" y="38"/>
                      <a:pt x="63" y="38"/>
                    </a:cubicBezTo>
                    <a:lnTo>
                      <a:pt x="71" y="4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29"/>
              <p:cNvSpPr>
                <a:spLocks noEditPoints="1"/>
              </p:cNvSpPr>
              <p:nvPr/>
            </p:nvSpPr>
            <p:spPr bwMode="auto">
              <a:xfrm>
                <a:off x="3711" y="324"/>
                <a:ext cx="260" cy="182"/>
              </a:xfrm>
              <a:custGeom>
                <a:avLst/>
                <a:gdLst>
                  <a:gd name="T0" fmla="*/ 103 w 110"/>
                  <a:gd name="T1" fmla="*/ 0 h 77"/>
                  <a:gd name="T2" fmla="*/ 7 w 110"/>
                  <a:gd name="T3" fmla="*/ 0 h 77"/>
                  <a:gd name="T4" fmla="*/ 0 w 110"/>
                  <a:gd name="T5" fmla="*/ 6 h 77"/>
                  <a:gd name="T6" fmla="*/ 0 w 110"/>
                  <a:gd name="T7" fmla="*/ 70 h 77"/>
                  <a:gd name="T8" fmla="*/ 7 w 110"/>
                  <a:gd name="T9" fmla="*/ 77 h 77"/>
                  <a:gd name="T10" fmla="*/ 103 w 110"/>
                  <a:gd name="T11" fmla="*/ 77 h 77"/>
                  <a:gd name="T12" fmla="*/ 110 w 110"/>
                  <a:gd name="T13" fmla="*/ 70 h 77"/>
                  <a:gd name="T14" fmla="*/ 110 w 110"/>
                  <a:gd name="T15" fmla="*/ 6 h 77"/>
                  <a:gd name="T16" fmla="*/ 103 w 110"/>
                  <a:gd name="T17" fmla="*/ 0 h 77"/>
                  <a:gd name="T18" fmla="*/ 71 w 110"/>
                  <a:gd name="T19" fmla="*/ 46 h 77"/>
                  <a:gd name="T20" fmla="*/ 71 w 110"/>
                  <a:gd name="T21" fmla="*/ 52 h 77"/>
                  <a:gd name="T22" fmla="*/ 64 w 110"/>
                  <a:gd name="T23" fmla="*/ 52 h 77"/>
                  <a:gd name="T24" fmla="*/ 56 w 110"/>
                  <a:gd name="T25" fmla="*/ 44 h 77"/>
                  <a:gd name="T26" fmla="*/ 48 w 110"/>
                  <a:gd name="T27" fmla="*/ 52 h 77"/>
                  <a:gd name="T28" fmla="*/ 42 w 110"/>
                  <a:gd name="T29" fmla="*/ 52 h 77"/>
                  <a:gd name="T30" fmla="*/ 42 w 110"/>
                  <a:gd name="T31" fmla="*/ 46 h 77"/>
                  <a:gd name="T32" fmla="*/ 50 w 110"/>
                  <a:gd name="T33" fmla="*/ 38 h 77"/>
                  <a:gd name="T34" fmla="*/ 42 w 110"/>
                  <a:gd name="T35" fmla="*/ 30 h 77"/>
                  <a:gd name="T36" fmla="*/ 42 w 110"/>
                  <a:gd name="T37" fmla="*/ 23 h 77"/>
                  <a:gd name="T38" fmla="*/ 48 w 110"/>
                  <a:gd name="T39" fmla="*/ 23 h 77"/>
                  <a:gd name="T40" fmla="*/ 56 w 110"/>
                  <a:gd name="T41" fmla="*/ 31 h 77"/>
                  <a:gd name="T42" fmla="*/ 64 w 110"/>
                  <a:gd name="T43" fmla="*/ 23 h 77"/>
                  <a:gd name="T44" fmla="*/ 71 w 110"/>
                  <a:gd name="T45" fmla="*/ 23 h 77"/>
                  <a:gd name="T46" fmla="*/ 71 w 110"/>
                  <a:gd name="T47" fmla="*/ 30 h 77"/>
                  <a:gd name="T48" fmla="*/ 63 w 110"/>
                  <a:gd name="T49" fmla="*/ 38 h 77"/>
                  <a:gd name="T50" fmla="*/ 71 w 110"/>
                  <a:gd name="T51" fmla="*/ 4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0" h="77">
                    <a:moveTo>
                      <a:pt x="103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4"/>
                      <a:pt x="3" y="77"/>
                      <a:pt x="7" y="77"/>
                    </a:cubicBezTo>
                    <a:cubicBezTo>
                      <a:pt x="103" y="77"/>
                      <a:pt x="103" y="77"/>
                      <a:pt x="103" y="77"/>
                    </a:cubicBezTo>
                    <a:cubicBezTo>
                      <a:pt x="107" y="77"/>
                      <a:pt x="110" y="74"/>
                      <a:pt x="110" y="70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3"/>
                      <a:pt x="107" y="0"/>
                      <a:pt x="103" y="0"/>
                    </a:cubicBezTo>
                    <a:close/>
                    <a:moveTo>
                      <a:pt x="71" y="46"/>
                    </a:moveTo>
                    <a:cubicBezTo>
                      <a:pt x="72" y="47"/>
                      <a:pt x="72" y="50"/>
                      <a:pt x="71" y="52"/>
                    </a:cubicBezTo>
                    <a:cubicBezTo>
                      <a:pt x="69" y="54"/>
                      <a:pt x="66" y="54"/>
                      <a:pt x="64" y="52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7" y="54"/>
                      <a:pt x="44" y="54"/>
                      <a:pt x="42" y="52"/>
                    </a:cubicBezTo>
                    <a:cubicBezTo>
                      <a:pt x="40" y="50"/>
                      <a:pt x="40" y="47"/>
                      <a:pt x="42" y="46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0" y="28"/>
                      <a:pt x="40" y="25"/>
                      <a:pt x="42" y="23"/>
                    </a:cubicBezTo>
                    <a:cubicBezTo>
                      <a:pt x="44" y="22"/>
                      <a:pt x="47" y="22"/>
                      <a:pt x="48" y="23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6" y="22"/>
                      <a:pt x="69" y="22"/>
                      <a:pt x="71" y="23"/>
                    </a:cubicBezTo>
                    <a:cubicBezTo>
                      <a:pt x="72" y="25"/>
                      <a:pt x="72" y="28"/>
                      <a:pt x="71" y="30"/>
                    </a:cubicBezTo>
                    <a:cubicBezTo>
                      <a:pt x="63" y="38"/>
                      <a:pt x="63" y="38"/>
                      <a:pt x="63" y="38"/>
                    </a:cubicBezTo>
                    <a:lnTo>
                      <a:pt x="71" y="4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30"/>
              <p:cNvSpPr/>
              <p:nvPr/>
            </p:nvSpPr>
            <p:spPr bwMode="auto">
              <a:xfrm>
                <a:off x="3732" y="147"/>
                <a:ext cx="223" cy="170"/>
              </a:xfrm>
              <a:custGeom>
                <a:avLst/>
                <a:gdLst>
                  <a:gd name="T0" fmla="*/ 20 w 94"/>
                  <a:gd name="T1" fmla="*/ 47 h 72"/>
                  <a:gd name="T2" fmla="*/ 47 w 94"/>
                  <a:gd name="T3" fmla="*/ 20 h 72"/>
                  <a:gd name="T4" fmla="*/ 73 w 94"/>
                  <a:gd name="T5" fmla="*/ 45 h 72"/>
                  <a:gd name="T6" fmla="*/ 94 w 94"/>
                  <a:gd name="T7" fmla="*/ 45 h 72"/>
                  <a:gd name="T8" fmla="*/ 47 w 94"/>
                  <a:gd name="T9" fmla="*/ 0 h 72"/>
                  <a:gd name="T10" fmla="*/ 0 w 94"/>
                  <a:gd name="T11" fmla="*/ 47 h 72"/>
                  <a:gd name="T12" fmla="*/ 0 w 94"/>
                  <a:gd name="T13" fmla="*/ 72 h 72"/>
                  <a:gd name="T14" fmla="*/ 20 w 94"/>
                  <a:gd name="T15" fmla="*/ 72 h 72"/>
                  <a:gd name="T16" fmla="*/ 20 w 94"/>
                  <a:gd name="T17" fmla="*/ 4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72">
                    <a:moveTo>
                      <a:pt x="20" y="47"/>
                    </a:moveTo>
                    <a:cubicBezTo>
                      <a:pt x="20" y="32"/>
                      <a:pt x="32" y="20"/>
                      <a:pt x="47" y="20"/>
                    </a:cubicBezTo>
                    <a:cubicBezTo>
                      <a:pt x="61" y="20"/>
                      <a:pt x="72" y="31"/>
                      <a:pt x="73" y="45"/>
                    </a:cubicBezTo>
                    <a:cubicBezTo>
                      <a:pt x="94" y="45"/>
                      <a:pt x="94" y="45"/>
                      <a:pt x="94" y="45"/>
                    </a:cubicBezTo>
                    <a:cubicBezTo>
                      <a:pt x="93" y="20"/>
                      <a:pt x="72" y="0"/>
                      <a:pt x="47" y="0"/>
                    </a:cubicBezTo>
                    <a:cubicBezTo>
                      <a:pt x="21" y="0"/>
                      <a:pt x="0" y="21"/>
                      <a:pt x="0" y="47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0" y="72"/>
                      <a:pt x="20" y="72"/>
                      <a:pt x="20" y="72"/>
                    </a:cubicBezTo>
                    <a:lnTo>
                      <a:pt x="20" y="4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31"/>
              <p:cNvSpPr/>
              <p:nvPr/>
            </p:nvSpPr>
            <p:spPr bwMode="auto">
              <a:xfrm>
                <a:off x="1312" y="1065"/>
                <a:ext cx="59" cy="186"/>
              </a:xfrm>
              <a:custGeom>
                <a:avLst/>
                <a:gdLst>
                  <a:gd name="T0" fmla="*/ 0 w 59"/>
                  <a:gd name="T1" fmla="*/ 186 h 186"/>
                  <a:gd name="T2" fmla="*/ 59 w 59"/>
                  <a:gd name="T3" fmla="*/ 186 h 186"/>
                  <a:gd name="T4" fmla="*/ 59 w 59"/>
                  <a:gd name="T5" fmla="*/ 0 h 186"/>
                  <a:gd name="T6" fmla="*/ 0 w 59"/>
                  <a:gd name="T7" fmla="*/ 54 h 186"/>
                  <a:gd name="T8" fmla="*/ 0 w 59"/>
                  <a:gd name="T9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186">
                    <a:moveTo>
                      <a:pt x="0" y="186"/>
                    </a:moveTo>
                    <a:lnTo>
                      <a:pt x="59" y="186"/>
                    </a:lnTo>
                    <a:lnTo>
                      <a:pt x="59" y="0"/>
                    </a:lnTo>
                    <a:lnTo>
                      <a:pt x="0" y="54"/>
                    </a:lnTo>
                    <a:lnTo>
                      <a:pt x="0" y="18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32"/>
              <p:cNvSpPr/>
              <p:nvPr/>
            </p:nvSpPr>
            <p:spPr bwMode="auto">
              <a:xfrm>
                <a:off x="1388" y="996"/>
                <a:ext cx="59" cy="255"/>
              </a:xfrm>
              <a:custGeom>
                <a:avLst/>
                <a:gdLst>
                  <a:gd name="T0" fmla="*/ 0 w 59"/>
                  <a:gd name="T1" fmla="*/ 255 h 255"/>
                  <a:gd name="T2" fmla="*/ 59 w 59"/>
                  <a:gd name="T3" fmla="*/ 255 h 255"/>
                  <a:gd name="T4" fmla="*/ 59 w 59"/>
                  <a:gd name="T5" fmla="*/ 0 h 255"/>
                  <a:gd name="T6" fmla="*/ 0 w 59"/>
                  <a:gd name="T7" fmla="*/ 54 h 255"/>
                  <a:gd name="T8" fmla="*/ 0 w 59"/>
                  <a:gd name="T9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255">
                    <a:moveTo>
                      <a:pt x="0" y="255"/>
                    </a:moveTo>
                    <a:lnTo>
                      <a:pt x="59" y="255"/>
                    </a:lnTo>
                    <a:lnTo>
                      <a:pt x="59" y="0"/>
                    </a:lnTo>
                    <a:lnTo>
                      <a:pt x="0" y="54"/>
                    </a:lnTo>
                    <a:lnTo>
                      <a:pt x="0" y="25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33"/>
              <p:cNvSpPr/>
              <p:nvPr/>
            </p:nvSpPr>
            <p:spPr bwMode="auto">
              <a:xfrm>
                <a:off x="1466" y="956"/>
                <a:ext cx="57" cy="295"/>
              </a:xfrm>
              <a:custGeom>
                <a:avLst/>
                <a:gdLst>
                  <a:gd name="T0" fmla="*/ 0 w 57"/>
                  <a:gd name="T1" fmla="*/ 21 h 295"/>
                  <a:gd name="T2" fmla="*/ 0 w 57"/>
                  <a:gd name="T3" fmla="*/ 295 h 295"/>
                  <a:gd name="T4" fmla="*/ 57 w 57"/>
                  <a:gd name="T5" fmla="*/ 295 h 295"/>
                  <a:gd name="T6" fmla="*/ 57 w 57"/>
                  <a:gd name="T7" fmla="*/ 120 h 295"/>
                  <a:gd name="T8" fmla="*/ 21 w 57"/>
                  <a:gd name="T9" fmla="*/ 0 h 295"/>
                  <a:gd name="T10" fmla="*/ 0 w 57"/>
                  <a:gd name="T11" fmla="*/ 21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295">
                    <a:moveTo>
                      <a:pt x="0" y="21"/>
                    </a:moveTo>
                    <a:lnTo>
                      <a:pt x="0" y="295"/>
                    </a:lnTo>
                    <a:lnTo>
                      <a:pt x="57" y="295"/>
                    </a:lnTo>
                    <a:lnTo>
                      <a:pt x="57" y="120"/>
                    </a:lnTo>
                    <a:lnTo>
                      <a:pt x="21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34"/>
              <p:cNvSpPr/>
              <p:nvPr/>
            </p:nvSpPr>
            <p:spPr bwMode="auto">
              <a:xfrm>
                <a:off x="1620" y="1031"/>
                <a:ext cx="56" cy="220"/>
              </a:xfrm>
              <a:custGeom>
                <a:avLst/>
                <a:gdLst>
                  <a:gd name="T0" fmla="*/ 0 w 56"/>
                  <a:gd name="T1" fmla="*/ 220 h 220"/>
                  <a:gd name="T2" fmla="*/ 56 w 56"/>
                  <a:gd name="T3" fmla="*/ 220 h 220"/>
                  <a:gd name="T4" fmla="*/ 56 w 56"/>
                  <a:gd name="T5" fmla="*/ 0 h 220"/>
                  <a:gd name="T6" fmla="*/ 0 w 56"/>
                  <a:gd name="T7" fmla="*/ 55 h 220"/>
                  <a:gd name="T8" fmla="*/ 0 w 56"/>
                  <a:gd name="T9" fmla="*/ 22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20">
                    <a:moveTo>
                      <a:pt x="0" y="220"/>
                    </a:moveTo>
                    <a:lnTo>
                      <a:pt x="56" y="220"/>
                    </a:lnTo>
                    <a:lnTo>
                      <a:pt x="56" y="0"/>
                    </a:lnTo>
                    <a:lnTo>
                      <a:pt x="0" y="55"/>
                    </a:lnTo>
                    <a:lnTo>
                      <a:pt x="0" y="22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35"/>
              <p:cNvSpPr/>
              <p:nvPr/>
            </p:nvSpPr>
            <p:spPr bwMode="auto">
              <a:xfrm>
                <a:off x="1539" y="1107"/>
                <a:ext cx="59" cy="144"/>
              </a:xfrm>
              <a:custGeom>
                <a:avLst/>
                <a:gdLst>
                  <a:gd name="T0" fmla="*/ 0 w 59"/>
                  <a:gd name="T1" fmla="*/ 29 h 144"/>
                  <a:gd name="T2" fmla="*/ 0 w 59"/>
                  <a:gd name="T3" fmla="*/ 144 h 144"/>
                  <a:gd name="T4" fmla="*/ 59 w 59"/>
                  <a:gd name="T5" fmla="*/ 144 h 144"/>
                  <a:gd name="T6" fmla="*/ 59 w 59"/>
                  <a:gd name="T7" fmla="*/ 0 h 144"/>
                  <a:gd name="T8" fmla="*/ 7 w 59"/>
                  <a:gd name="T9" fmla="*/ 50 h 144"/>
                  <a:gd name="T10" fmla="*/ 0 w 59"/>
                  <a:gd name="T11" fmla="*/ 2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144">
                    <a:moveTo>
                      <a:pt x="0" y="29"/>
                    </a:moveTo>
                    <a:lnTo>
                      <a:pt x="0" y="144"/>
                    </a:lnTo>
                    <a:lnTo>
                      <a:pt x="59" y="144"/>
                    </a:lnTo>
                    <a:lnTo>
                      <a:pt x="59" y="0"/>
                    </a:lnTo>
                    <a:lnTo>
                      <a:pt x="7" y="5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36"/>
              <p:cNvSpPr>
                <a:spLocks noEditPoints="1"/>
              </p:cNvSpPr>
              <p:nvPr/>
            </p:nvSpPr>
            <p:spPr bwMode="auto">
              <a:xfrm>
                <a:off x="1624" y="979"/>
                <a:ext cx="48" cy="45"/>
              </a:xfrm>
              <a:custGeom>
                <a:avLst/>
                <a:gdLst>
                  <a:gd name="T0" fmla="*/ 10 w 20"/>
                  <a:gd name="T1" fmla="*/ 0 h 19"/>
                  <a:gd name="T2" fmla="*/ 0 w 20"/>
                  <a:gd name="T3" fmla="*/ 10 h 19"/>
                  <a:gd name="T4" fmla="*/ 10 w 20"/>
                  <a:gd name="T5" fmla="*/ 19 h 19"/>
                  <a:gd name="T6" fmla="*/ 20 w 20"/>
                  <a:gd name="T7" fmla="*/ 10 h 19"/>
                  <a:gd name="T8" fmla="*/ 10 w 20"/>
                  <a:gd name="T9" fmla="*/ 0 h 19"/>
                  <a:gd name="T10" fmla="*/ 16 w 20"/>
                  <a:gd name="T11" fmla="*/ 11 h 19"/>
                  <a:gd name="T12" fmla="*/ 12 w 20"/>
                  <a:gd name="T13" fmla="*/ 11 h 19"/>
                  <a:gd name="T14" fmla="*/ 12 w 20"/>
                  <a:gd name="T15" fmla="*/ 15 h 19"/>
                  <a:gd name="T16" fmla="*/ 10 w 20"/>
                  <a:gd name="T17" fmla="*/ 17 h 19"/>
                  <a:gd name="T18" fmla="*/ 8 w 20"/>
                  <a:gd name="T19" fmla="*/ 15 h 19"/>
                  <a:gd name="T20" fmla="*/ 8 w 20"/>
                  <a:gd name="T21" fmla="*/ 11 h 19"/>
                  <a:gd name="T22" fmla="*/ 4 w 20"/>
                  <a:gd name="T23" fmla="*/ 11 h 19"/>
                  <a:gd name="T24" fmla="*/ 3 w 20"/>
                  <a:gd name="T25" fmla="*/ 10 h 19"/>
                  <a:gd name="T26" fmla="*/ 4 w 20"/>
                  <a:gd name="T27" fmla="*/ 8 h 19"/>
                  <a:gd name="T28" fmla="*/ 8 w 20"/>
                  <a:gd name="T29" fmla="*/ 8 h 19"/>
                  <a:gd name="T30" fmla="*/ 8 w 20"/>
                  <a:gd name="T31" fmla="*/ 4 h 19"/>
                  <a:gd name="T32" fmla="*/ 10 w 20"/>
                  <a:gd name="T33" fmla="*/ 2 h 19"/>
                  <a:gd name="T34" fmla="*/ 12 w 20"/>
                  <a:gd name="T35" fmla="*/ 4 h 19"/>
                  <a:gd name="T36" fmla="*/ 12 w 20"/>
                  <a:gd name="T37" fmla="*/ 8 h 19"/>
                  <a:gd name="T38" fmla="*/ 16 w 20"/>
                  <a:gd name="T39" fmla="*/ 8 h 19"/>
                  <a:gd name="T40" fmla="*/ 17 w 20"/>
                  <a:gd name="T41" fmla="*/ 10 h 19"/>
                  <a:gd name="T42" fmla="*/ 16 w 20"/>
                  <a:gd name="T43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9">
                    <a:moveTo>
                      <a:pt x="10" y="0"/>
                    </a:moveTo>
                    <a:cubicBezTo>
                      <a:pt x="5" y="0"/>
                      <a:pt x="0" y="4"/>
                      <a:pt x="0" y="10"/>
                    </a:cubicBezTo>
                    <a:cubicBezTo>
                      <a:pt x="0" y="15"/>
                      <a:pt x="5" y="19"/>
                      <a:pt x="10" y="19"/>
                    </a:cubicBezTo>
                    <a:cubicBezTo>
                      <a:pt x="15" y="19"/>
                      <a:pt x="20" y="15"/>
                      <a:pt x="20" y="10"/>
                    </a:cubicBezTo>
                    <a:cubicBezTo>
                      <a:pt x="20" y="4"/>
                      <a:pt x="15" y="0"/>
                      <a:pt x="10" y="0"/>
                    </a:cubicBezTo>
                    <a:close/>
                    <a:moveTo>
                      <a:pt x="16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6"/>
                      <a:pt x="11" y="17"/>
                      <a:pt x="10" y="17"/>
                    </a:cubicBezTo>
                    <a:cubicBezTo>
                      <a:pt x="9" y="17"/>
                      <a:pt x="8" y="16"/>
                      <a:pt x="8" y="15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1" y="2"/>
                      <a:pt x="12" y="3"/>
                      <a:pt x="12" y="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7" y="9"/>
                      <a:pt x="17" y="10"/>
                    </a:cubicBezTo>
                    <a:cubicBezTo>
                      <a:pt x="17" y="10"/>
                      <a:pt x="16" y="11"/>
                      <a:pt x="16" y="1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37"/>
              <p:cNvSpPr>
                <a:spLocks noEditPoints="1"/>
              </p:cNvSpPr>
              <p:nvPr/>
            </p:nvSpPr>
            <p:spPr bwMode="auto">
              <a:xfrm>
                <a:off x="1546" y="1055"/>
                <a:ext cx="45" cy="45"/>
              </a:xfrm>
              <a:custGeom>
                <a:avLst/>
                <a:gdLst>
                  <a:gd name="T0" fmla="*/ 10 w 19"/>
                  <a:gd name="T1" fmla="*/ 19 h 19"/>
                  <a:gd name="T2" fmla="*/ 19 w 19"/>
                  <a:gd name="T3" fmla="*/ 9 h 19"/>
                  <a:gd name="T4" fmla="*/ 10 w 19"/>
                  <a:gd name="T5" fmla="*/ 0 h 19"/>
                  <a:gd name="T6" fmla="*/ 0 w 19"/>
                  <a:gd name="T7" fmla="*/ 9 h 19"/>
                  <a:gd name="T8" fmla="*/ 10 w 19"/>
                  <a:gd name="T9" fmla="*/ 19 h 19"/>
                  <a:gd name="T10" fmla="*/ 4 w 19"/>
                  <a:gd name="T11" fmla="*/ 8 h 19"/>
                  <a:gd name="T12" fmla="*/ 8 w 19"/>
                  <a:gd name="T13" fmla="*/ 8 h 19"/>
                  <a:gd name="T14" fmla="*/ 8 w 19"/>
                  <a:gd name="T15" fmla="*/ 4 h 19"/>
                  <a:gd name="T16" fmla="*/ 10 w 19"/>
                  <a:gd name="T17" fmla="*/ 2 h 19"/>
                  <a:gd name="T18" fmla="*/ 11 w 19"/>
                  <a:gd name="T19" fmla="*/ 4 h 19"/>
                  <a:gd name="T20" fmla="*/ 11 w 19"/>
                  <a:gd name="T21" fmla="*/ 8 h 19"/>
                  <a:gd name="T22" fmla="*/ 15 w 19"/>
                  <a:gd name="T23" fmla="*/ 8 h 19"/>
                  <a:gd name="T24" fmla="*/ 17 w 19"/>
                  <a:gd name="T25" fmla="*/ 9 h 19"/>
                  <a:gd name="T26" fmla="*/ 15 w 19"/>
                  <a:gd name="T27" fmla="*/ 11 h 19"/>
                  <a:gd name="T28" fmla="*/ 11 w 19"/>
                  <a:gd name="T29" fmla="*/ 11 h 19"/>
                  <a:gd name="T30" fmla="*/ 11 w 19"/>
                  <a:gd name="T31" fmla="*/ 15 h 19"/>
                  <a:gd name="T32" fmla="*/ 10 w 19"/>
                  <a:gd name="T33" fmla="*/ 16 h 19"/>
                  <a:gd name="T34" fmla="*/ 8 w 19"/>
                  <a:gd name="T35" fmla="*/ 15 h 19"/>
                  <a:gd name="T36" fmla="*/ 8 w 19"/>
                  <a:gd name="T37" fmla="*/ 11 h 19"/>
                  <a:gd name="T38" fmla="*/ 4 w 19"/>
                  <a:gd name="T39" fmla="*/ 11 h 19"/>
                  <a:gd name="T40" fmla="*/ 3 w 19"/>
                  <a:gd name="T41" fmla="*/ 9 h 19"/>
                  <a:gd name="T42" fmla="*/ 4 w 19"/>
                  <a:gd name="T4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15" y="19"/>
                      <a:pt x="19" y="14"/>
                      <a:pt x="19" y="9"/>
                    </a:cubicBezTo>
                    <a:cubicBezTo>
                      <a:pt x="19" y="4"/>
                      <a:pt x="15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4"/>
                      <a:pt x="4" y="19"/>
                      <a:pt x="10" y="19"/>
                    </a:cubicBezTo>
                    <a:close/>
                    <a:moveTo>
                      <a:pt x="4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7" y="10"/>
                      <a:pt x="16" y="11"/>
                      <a:pt x="15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9" y="16"/>
                      <a:pt x="8" y="16"/>
                      <a:pt x="8" y="15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8"/>
                      <a:pt x="4" y="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38"/>
              <p:cNvSpPr>
                <a:spLocks noEditPoints="1"/>
              </p:cNvSpPr>
              <p:nvPr/>
            </p:nvSpPr>
            <p:spPr bwMode="auto">
              <a:xfrm>
                <a:off x="1319" y="1022"/>
                <a:ext cx="45" cy="45"/>
              </a:xfrm>
              <a:custGeom>
                <a:avLst/>
                <a:gdLst>
                  <a:gd name="T0" fmla="*/ 10 w 19"/>
                  <a:gd name="T1" fmla="*/ 19 h 19"/>
                  <a:gd name="T2" fmla="*/ 19 w 19"/>
                  <a:gd name="T3" fmla="*/ 9 h 19"/>
                  <a:gd name="T4" fmla="*/ 10 w 19"/>
                  <a:gd name="T5" fmla="*/ 0 h 19"/>
                  <a:gd name="T6" fmla="*/ 0 w 19"/>
                  <a:gd name="T7" fmla="*/ 9 h 19"/>
                  <a:gd name="T8" fmla="*/ 10 w 19"/>
                  <a:gd name="T9" fmla="*/ 19 h 19"/>
                  <a:gd name="T10" fmla="*/ 4 w 19"/>
                  <a:gd name="T11" fmla="*/ 8 h 19"/>
                  <a:gd name="T12" fmla="*/ 8 w 19"/>
                  <a:gd name="T13" fmla="*/ 8 h 19"/>
                  <a:gd name="T14" fmla="*/ 8 w 19"/>
                  <a:gd name="T15" fmla="*/ 4 h 19"/>
                  <a:gd name="T16" fmla="*/ 10 w 19"/>
                  <a:gd name="T17" fmla="*/ 2 h 19"/>
                  <a:gd name="T18" fmla="*/ 11 w 19"/>
                  <a:gd name="T19" fmla="*/ 4 h 19"/>
                  <a:gd name="T20" fmla="*/ 11 w 19"/>
                  <a:gd name="T21" fmla="*/ 8 h 19"/>
                  <a:gd name="T22" fmla="*/ 15 w 19"/>
                  <a:gd name="T23" fmla="*/ 8 h 19"/>
                  <a:gd name="T24" fmla="*/ 17 w 19"/>
                  <a:gd name="T25" fmla="*/ 9 h 19"/>
                  <a:gd name="T26" fmla="*/ 15 w 19"/>
                  <a:gd name="T27" fmla="*/ 11 h 19"/>
                  <a:gd name="T28" fmla="*/ 11 w 19"/>
                  <a:gd name="T29" fmla="*/ 11 h 19"/>
                  <a:gd name="T30" fmla="*/ 11 w 19"/>
                  <a:gd name="T31" fmla="*/ 15 h 19"/>
                  <a:gd name="T32" fmla="*/ 10 w 19"/>
                  <a:gd name="T33" fmla="*/ 17 h 19"/>
                  <a:gd name="T34" fmla="*/ 8 w 19"/>
                  <a:gd name="T35" fmla="*/ 15 h 19"/>
                  <a:gd name="T36" fmla="*/ 8 w 19"/>
                  <a:gd name="T37" fmla="*/ 11 h 19"/>
                  <a:gd name="T38" fmla="*/ 4 w 19"/>
                  <a:gd name="T39" fmla="*/ 11 h 19"/>
                  <a:gd name="T40" fmla="*/ 2 w 19"/>
                  <a:gd name="T41" fmla="*/ 9 h 19"/>
                  <a:gd name="T42" fmla="*/ 4 w 19"/>
                  <a:gd name="T4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15" y="19"/>
                      <a:pt x="19" y="15"/>
                      <a:pt x="19" y="9"/>
                    </a:cubicBezTo>
                    <a:cubicBezTo>
                      <a:pt x="19" y="4"/>
                      <a:pt x="15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5"/>
                      <a:pt x="4" y="19"/>
                      <a:pt x="10" y="19"/>
                    </a:cubicBezTo>
                    <a:close/>
                    <a:moveTo>
                      <a:pt x="4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0" y="2"/>
                      <a:pt x="11" y="3"/>
                      <a:pt x="11" y="4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7" y="9"/>
                      <a:pt x="17" y="9"/>
                    </a:cubicBezTo>
                    <a:cubicBezTo>
                      <a:pt x="17" y="10"/>
                      <a:pt x="16" y="11"/>
                      <a:pt x="15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0" y="17"/>
                      <a:pt x="10" y="17"/>
                    </a:cubicBezTo>
                    <a:cubicBezTo>
                      <a:pt x="9" y="17"/>
                      <a:pt x="8" y="16"/>
                      <a:pt x="8" y="15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9"/>
                      <a:pt x="3" y="8"/>
                      <a:pt x="4" y="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39"/>
              <p:cNvSpPr>
                <a:spLocks noEditPoints="1"/>
              </p:cNvSpPr>
              <p:nvPr/>
            </p:nvSpPr>
            <p:spPr bwMode="auto">
              <a:xfrm>
                <a:off x="1464" y="897"/>
                <a:ext cx="45" cy="45"/>
              </a:xfrm>
              <a:custGeom>
                <a:avLst/>
                <a:gdLst>
                  <a:gd name="T0" fmla="*/ 10 w 19"/>
                  <a:gd name="T1" fmla="*/ 19 h 19"/>
                  <a:gd name="T2" fmla="*/ 19 w 19"/>
                  <a:gd name="T3" fmla="*/ 10 h 19"/>
                  <a:gd name="T4" fmla="*/ 10 w 19"/>
                  <a:gd name="T5" fmla="*/ 0 h 19"/>
                  <a:gd name="T6" fmla="*/ 0 w 19"/>
                  <a:gd name="T7" fmla="*/ 10 h 19"/>
                  <a:gd name="T8" fmla="*/ 10 w 19"/>
                  <a:gd name="T9" fmla="*/ 19 h 19"/>
                  <a:gd name="T10" fmla="*/ 4 w 19"/>
                  <a:gd name="T11" fmla="*/ 8 h 19"/>
                  <a:gd name="T12" fmla="*/ 8 w 19"/>
                  <a:gd name="T13" fmla="*/ 8 h 19"/>
                  <a:gd name="T14" fmla="*/ 8 w 19"/>
                  <a:gd name="T15" fmla="*/ 4 h 19"/>
                  <a:gd name="T16" fmla="*/ 10 w 19"/>
                  <a:gd name="T17" fmla="*/ 3 h 19"/>
                  <a:gd name="T18" fmla="*/ 11 w 19"/>
                  <a:gd name="T19" fmla="*/ 4 h 19"/>
                  <a:gd name="T20" fmla="*/ 11 w 19"/>
                  <a:gd name="T21" fmla="*/ 8 h 19"/>
                  <a:gd name="T22" fmla="*/ 15 w 19"/>
                  <a:gd name="T23" fmla="*/ 8 h 19"/>
                  <a:gd name="T24" fmla="*/ 17 w 19"/>
                  <a:gd name="T25" fmla="*/ 10 h 19"/>
                  <a:gd name="T26" fmla="*/ 15 w 19"/>
                  <a:gd name="T27" fmla="*/ 11 h 19"/>
                  <a:gd name="T28" fmla="*/ 11 w 19"/>
                  <a:gd name="T29" fmla="*/ 11 h 19"/>
                  <a:gd name="T30" fmla="*/ 11 w 19"/>
                  <a:gd name="T31" fmla="*/ 15 h 19"/>
                  <a:gd name="T32" fmla="*/ 10 w 19"/>
                  <a:gd name="T33" fmla="*/ 17 h 19"/>
                  <a:gd name="T34" fmla="*/ 8 w 19"/>
                  <a:gd name="T35" fmla="*/ 15 h 19"/>
                  <a:gd name="T36" fmla="*/ 8 w 19"/>
                  <a:gd name="T37" fmla="*/ 11 h 19"/>
                  <a:gd name="T38" fmla="*/ 4 w 19"/>
                  <a:gd name="T39" fmla="*/ 11 h 19"/>
                  <a:gd name="T40" fmla="*/ 3 w 19"/>
                  <a:gd name="T41" fmla="*/ 10 h 19"/>
                  <a:gd name="T42" fmla="*/ 4 w 19"/>
                  <a:gd name="T4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15" y="19"/>
                      <a:pt x="19" y="15"/>
                      <a:pt x="19" y="10"/>
                    </a:cubicBezTo>
                    <a:cubicBezTo>
                      <a:pt x="19" y="4"/>
                      <a:pt x="15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4" y="19"/>
                      <a:pt x="10" y="19"/>
                    </a:cubicBezTo>
                    <a:close/>
                    <a:moveTo>
                      <a:pt x="4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7" y="9"/>
                      <a:pt x="17" y="10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7"/>
                      <a:pt x="10" y="17"/>
                    </a:cubicBezTo>
                    <a:cubicBezTo>
                      <a:pt x="9" y="17"/>
                      <a:pt x="8" y="16"/>
                      <a:pt x="8" y="15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3" y="9"/>
                      <a:pt x="3" y="8"/>
                      <a:pt x="4" y="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40"/>
              <p:cNvSpPr>
                <a:spLocks noEditPoints="1"/>
              </p:cNvSpPr>
              <p:nvPr/>
            </p:nvSpPr>
            <p:spPr bwMode="auto">
              <a:xfrm>
                <a:off x="1383" y="942"/>
                <a:ext cx="45" cy="47"/>
              </a:xfrm>
              <a:custGeom>
                <a:avLst/>
                <a:gdLst>
                  <a:gd name="T0" fmla="*/ 10 w 19"/>
                  <a:gd name="T1" fmla="*/ 20 h 20"/>
                  <a:gd name="T2" fmla="*/ 19 w 19"/>
                  <a:gd name="T3" fmla="*/ 10 h 20"/>
                  <a:gd name="T4" fmla="*/ 10 w 19"/>
                  <a:gd name="T5" fmla="*/ 0 h 20"/>
                  <a:gd name="T6" fmla="*/ 0 w 19"/>
                  <a:gd name="T7" fmla="*/ 10 h 20"/>
                  <a:gd name="T8" fmla="*/ 10 w 19"/>
                  <a:gd name="T9" fmla="*/ 20 h 20"/>
                  <a:gd name="T10" fmla="*/ 4 w 19"/>
                  <a:gd name="T11" fmla="*/ 8 h 20"/>
                  <a:gd name="T12" fmla="*/ 8 w 19"/>
                  <a:gd name="T13" fmla="*/ 8 h 20"/>
                  <a:gd name="T14" fmla="*/ 8 w 19"/>
                  <a:gd name="T15" fmla="*/ 4 h 20"/>
                  <a:gd name="T16" fmla="*/ 10 w 19"/>
                  <a:gd name="T17" fmla="*/ 3 h 20"/>
                  <a:gd name="T18" fmla="*/ 11 w 19"/>
                  <a:gd name="T19" fmla="*/ 4 h 20"/>
                  <a:gd name="T20" fmla="*/ 11 w 19"/>
                  <a:gd name="T21" fmla="*/ 8 h 20"/>
                  <a:gd name="T22" fmla="*/ 15 w 19"/>
                  <a:gd name="T23" fmla="*/ 8 h 20"/>
                  <a:gd name="T24" fmla="*/ 17 w 19"/>
                  <a:gd name="T25" fmla="*/ 10 h 20"/>
                  <a:gd name="T26" fmla="*/ 15 w 19"/>
                  <a:gd name="T27" fmla="*/ 12 h 20"/>
                  <a:gd name="T28" fmla="*/ 11 w 19"/>
                  <a:gd name="T29" fmla="*/ 12 h 20"/>
                  <a:gd name="T30" fmla="*/ 11 w 19"/>
                  <a:gd name="T31" fmla="*/ 16 h 20"/>
                  <a:gd name="T32" fmla="*/ 10 w 19"/>
                  <a:gd name="T33" fmla="*/ 17 h 20"/>
                  <a:gd name="T34" fmla="*/ 8 w 19"/>
                  <a:gd name="T35" fmla="*/ 16 h 20"/>
                  <a:gd name="T36" fmla="*/ 8 w 19"/>
                  <a:gd name="T37" fmla="*/ 12 h 20"/>
                  <a:gd name="T38" fmla="*/ 4 w 19"/>
                  <a:gd name="T39" fmla="*/ 12 h 20"/>
                  <a:gd name="T40" fmla="*/ 3 w 19"/>
                  <a:gd name="T41" fmla="*/ 10 h 20"/>
                  <a:gd name="T42" fmla="*/ 4 w 19"/>
                  <a:gd name="T4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15" y="20"/>
                      <a:pt x="19" y="15"/>
                      <a:pt x="19" y="10"/>
                    </a:cubicBezTo>
                    <a:cubicBezTo>
                      <a:pt x="19" y="5"/>
                      <a:pt x="15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5"/>
                      <a:pt x="4" y="20"/>
                      <a:pt x="10" y="20"/>
                    </a:cubicBezTo>
                    <a:close/>
                    <a:moveTo>
                      <a:pt x="4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7" y="9"/>
                      <a:pt x="17" y="10"/>
                    </a:cubicBezTo>
                    <a:cubicBezTo>
                      <a:pt x="17" y="11"/>
                      <a:pt x="16" y="12"/>
                      <a:pt x="15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0" y="17"/>
                    </a:cubicBezTo>
                    <a:cubicBezTo>
                      <a:pt x="9" y="17"/>
                      <a:pt x="8" y="16"/>
                      <a:pt x="8" y="16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3" y="9"/>
                      <a:pt x="3" y="8"/>
                      <a:pt x="4" y="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41"/>
              <p:cNvSpPr>
                <a:spLocks noEditPoints="1"/>
              </p:cNvSpPr>
              <p:nvPr/>
            </p:nvSpPr>
            <p:spPr bwMode="auto">
              <a:xfrm>
                <a:off x="2090" y="986"/>
                <a:ext cx="166" cy="166"/>
              </a:xfrm>
              <a:custGeom>
                <a:avLst/>
                <a:gdLst>
                  <a:gd name="T0" fmla="*/ 70 w 70"/>
                  <a:gd name="T1" fmla="*/ 55 h 70"/>
                  <a:gd name="T2" fmla="*/ 65 w 70"/>
                  <a:gd name="T3" fmla="*/ 50 h 70"/>
                  <a:gd name="T4" fmla="*/ 65 w 70"/>
                  <a:gd name="T5" fmla="*/ 44 h 70"/>
                  <a:gd name="T6" fmla="*/ 70 w 70"/>
                  <a:gd name="T7" fmla="*/ 29 h 70"/>
                  <a:gd name="T8" fmla="*/ 65 w 70"/>
                  <a:gd name="T9" fmla="*/ 25 h 70"/>
                  <a:gd name="T10" fmla="*/ 65 w 70"/>
                  <a:gd name="T11" fmla="*/ 19 h 70"/>
                  <a:gd name="T12" fmla="*/ 70 w 70"/>
                  <a:gd name="T13" fmla="*/ 4 h 70"/>
                  <a:gd name="T14" fmla="*/ 5 w 70"/>
                  <a:gd name="T15" fmla="*/ 0 h 70"/>
                  <a:gd name="T16" fmla="*/ 0 w 70"/>
                  <a:gd name="T17" fmla="*/ 15 h 70"/>
                  <a:gd name="T18" fmla="*/ 6 w 70"/>
                  <a:gd name="T19" fmla="*/ 19 h 70"/>
                  <a:gd name="T20" fmla="*/ 5 w 70"/>
                  <a:gd name="T21" fmla="*/ 25 h 70"/>
                  <a:gd name="T22" fmla="*/ 0 w 70"/>
                  <a:gd name="T23" fmla="*/ 40 h 70"/>
                  <a:gd name="T24" fmla="*/ 6 w 70"/>
                  <a:gd name="T25" fmla="*/ 44 h 70"/>
                  <a:gd name="T26" fmla="*/ 5 w 70"/>
                  <a:gd name="T27" fmla="*/ 50 h 70"/>
                  <a:gd name="T28" fmla="*/ 0 w 70"/>
                  <a:gd name="T29" fmla="*/ 66 h 70"/>
                  <a:gd name="T30" fmla="*/ 65 w 70"/>
                  <a:gd name="T31" fmla="*/ 70 h 70"/>
                  <a:gd name="T32" fmla="*/ 26 w 70"/>
                  <a:gd name="T33" fmla="*/ 6 h 70"/>
                  <a:gd name="T34" fmla="*/ 33 w 70"/>
                  <a:gd name="T35" fmla="*/ 14 h 70"/>
                  <a:gd name="T36" fmla="*/ 26 w 70"/>
                  <a:gd name="T37" fmla="*/ 6 h 70"/>
                  <a:gd name="T38" fmla="*/ 23 w 70"/>
                  <a:gd name="T39" fmla="*/ 6 h 70"/>
                  <a:gd name="T40" fmla="*/ 16 w 70"/>
                  <a:gd name="T41" fmla="*/ 14 h 70"/>
                  <a:gd name="T42" fmla="*/ 5 w 70"/>
                  <a:gd name="T43" fmla="*/ 14 h 70"/>
                  <a:gd name="T44" fmla="*/ 13 w 70"/>
                  <a:gd name="T45" fmla="*/ 6 h 70"/>
                  <a:gd name="T46" fmla="*/ 5 w 70"/>
                  <a:gd name="T47" fmla="*/ 14 h 70"/>
                  <a:gd name="T48" fmla="*/ 5 w 70"/>
                  <a:gd name="T49" fmla="*/ 31 h 70"/>
                  <a:gd name="T50" fmla="*/ 13 w 70"/>
                  <a:gd name="T51" fmla="*/ 39 h 70"/>
                  <a:gd name="T52" fmla="*/ 13 w 70"/>
                  <a:gd name="T53" fmla="*/ 64 h 70"/>
                  <a:gd name="T54" fmla="*/ 5 w 70"/>
                  <a:gd name="T55" fmla="*/ 56 h 70"/>
                  <a:gd name="T56" fmla="*/ 13 w 70"/>
                  <a:gd name="T57" fmla="*/ 64 h 70"/>
                  <a:gd name="T58" fmla="*/ 16 w 70"/>
                  <a:gd name="T59" fmla="*/ 64 h 70"/>
                  <a:gd name="T60" fmla="*/ 23 w 70"/>
                  <a:gd name="T61" fmla="*/ 56 h 70"/>
                  <a:gd name="T62" fmla="*/ 34 w 70"/>
                  <a:gd name="T63" fmla="*/ 64 h 70"/>
                  <a:gd name="T64" fmla="*/ 26 w 70"/>
                  <a:gd name="T65" fmla="*/ 56 h 70"/>
                  <a:gd name="T66" fmla="*/ 34 w 70"/>
                  <a:gd name="T67" fmla="*/ 64 h 70"/>
                  <a:gd name="T68" fmla="*/ 9 w 70"/>
                  <a:gd name="T69" fmla="*/ 50 h 70"/>
                  <a:gd name="T70" fmla="*/ 62 w 70"/>
                  <a:gd name="T71" fmla="*/ 44 h 70"/>
                  <a:gd name="T72" fmla="*/ 16 w 70"/>
                  <a:gd name="T73" fmla="*/ 39 h 70"/>
                  <a:gd name="T74" fmla="*/ 23 w 70"/>
                  <a:gd name="T75" fmla="*/ 31 h 70"/>
                  <a:gd name="T76" fmla="*/ 16 w 70"/>
                  <a:gd name="T77" fmla="*/ 39 h 70"/>
                  <a:gd name="T78" fmla="*/ 26 w 70"/>
                  <a:gd name="T79" fmla="*/ 31 h 70"/>
                  <a:gd name="T80" fmla="*/ 34 w 70"/>
                  <a:gd name="T81" fmla="*/ 39 h 70"/>
                  <a:gd name="T82" fmla="*/ 62 w 70"/>
                  <a:gd name="T83" fmla="*/ 25 h 70"/>
                  <a:gd name="T84" fmla="*/ 9 w 70"/>
                  <a:gd name="T85" fmla="*/ 19 h 70"/>
                  <a:gd name="T86" fmla="*/ 62 w 70"/>
                  <a:gd name="T87" fmla="*/ 2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0" h="70">
                    <a:moveTo>
                      <a:pt x="70" y="66"/>
                    </a:moveTo>
                    <a:cubicBezTo>
                      <a:pt x="70" y="55"/>
                      <a:pt x="70" y="55"/>
                      <a:pt x="70" y="55"/>
                    </a:cubicBezTo>
                    <a:cubicBezTo>
                      <a:pt x="70" y="52"/>
                      <a:pt x="68" y="50"/>
                      <a:pt x="65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8" y="44"/>
                      <a:pt x="70" y="42"/>
                      <a:pt x="70" y="40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7"/>
                      <a:pt x="68" y="25"/>
                      <a:pt x="65" y="25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8" y="19"/>
                      <a:pt x="70" y="17"/>
                      <a:pt x="70" y="15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2"/>
                      <a:pt x="68" y="0"/>
                      <a:pt x="6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2" y="19"/>
                      <a:pt x="5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2" y="25"/>
                      <a:pt x="0" y="27"/>
                      <a:pt x="0" y="29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2"/>
                      <a:pt x="2" y="44"/>
                      <a:pt x="5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2" y="50"/>
                      <a:pt x="0" y="52"/>
                      <a:pt x="0" y="55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8"/>
                      <a:pt x="2" y="70"/>
                      <a:pt x="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8" y="70"/>
                      <a:pt x="70" y="68"/>
                      <a:pt x="70" y="66"/>
                    </a:cubicBezTo>
                    <a:close/>
                    <a:moveTo>
                      <a:pt x="26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26" y="14"/>
                      <a:pt x="26" y="14"/>
                      <a:pt x="26" y="14"/>
                    </a:cubicBezTo>
                    <a:lnTo>
                      <a:pt x="26" y="6"/>
                    </a:lnTo>
                    <a:close/>
                    <a:moveTo>
                      <a:pt x="16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16" y="14"/>
                      <a:pt x="16" y="14"/>
                      <a:pt x="16" y="14"/>
                    </a:cubicBezTo>
                    <a:lnTo>
                      <a:pt x="16" y="6"/>
                    </a:lnTo>
                    <a:close/>
                    <a:moveTo>
                      <a:pt x="5" y="1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14"/>
                      <a:pt x="13" y="14"/>
                      <a:pt x="13" y="14"/>
                    </a:cubicBezTo>
                    <a:lnTo>
                      <a:pt x="5" y="14"/>
                    </a:lnTo>
                    <a:close/>
                    <a:moveTo>
                      <a:pt x="5" y="39"/>
                    </a:moveTo>
                    <a:cubicBezTo>
                      <a:pt x="5" y="31"/>
                      <a:pt x="5" y="31"/>
                      <a:pt x="5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9"/>
                      <a:pt x="13" y="39"/>
                      <a:pt x="13" y="39"/>
                    </a:cubicBezTo>
                    <a:lnTo>
                      <a:pt x="5" y="39"/>
                    </a:lnTo>
                    <a:close/>
                    <a:moveTo>
                      <a:pt x="13" y="64"/>
                    </a:moveTo>
                    <a:cubicBezTo>
                      <a:pt x="5" y="64"/>
                      <a:pt x="5" y="64"/>
                      <a:pt x="5" y="64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13" y="56"/>
                      <a:pt x="13" y="56"/>
                      <a:pt x="13" y="56"/>
                    </a:cubicBezTo>
                    <a:lnTo>
                      <a:pt x="13" y="64"/>
                    </a:lnTo>
                    <a:close/>
                    <a:moveTo>
                      <a:pt x="23" y="64"/>
                    </a:move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23" y="56"/>
                      <a:pt x="23" y="56"/>
                      <a:pt x="23" y="56"/>
                    </a:cubicBezTo>
                    <a:lnTo>
                      <a:pt x="23" y="64"/>
                    </a:lnTo>
                    <a:close/>
                    <a:moveTo>
                      <a:pt x="34" y="64"/>
                    </a:moveTo>
                    <a:cubicBezTo>
                      <a:pt x="26" y="64"/>
                      <a:pt x="26" y="64"/>
                      <a:pt x="26" y="64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34" y="56"/>
                      <a:pt x="34" y="56"/>
                      <a:pt x="34" y="56"/>
                    </a:cubicBezTo>
                    <a:lnTo>
                      <a:pt x="34" y="64"/>
                    </a:lnTo>
                    <a:close/>
                    <a:moveTo>
                      <a:pt x="62" y="50"/>
                    </a:moveTo>
                    <a:cubicBezTo>
                      <a:pt x="9" y="50"/>
                      <a:pt x="9" y="50"/>
                      <a:pt x="9" y="50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62" y="44"/>
                      <a:pt x="62" y="44"/>
                      <a:pt x="62" y="44"/>
                    </a:cubicBezTo>
                    <a:lnTo>
                      <a:pt x="62" y="50"/>
                    </a:lnTo>
                    <a:close/>
                    <a:moveTo>
                      <a:pt x="16" y="39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9"/>
                      <a:pt x="23" y="39"/>
                      <a:pt x="23" y="39"/>
                    </a:cubicBezTo>
                    <a:lnTo>
                      <a:pt x="16" y="39"/>
                    </a:lnTo>
                    <a:close/>
                    <a:moveTo>
                      <a:pt x="26" y="39"/>
                    </a:moveTo>
                    <a:cubicBezTo>
                      <a:pt x="26" y="31"/>
                      <a:pt x="26" y="31"/>
                      <a:pt x="26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39"/>
                      <a:pt x="34" y="39"/>
                      <a:pt x="34" y="39"/>
                    </a:cubicBezTo>
                    <a:lnTo>
                      <a:pt x="26" y="39"/>
                    </a:lnTo>
                    <a:close/>
                    <a:moveTo>
                      <a:pt x="62" y="25"/>
                    </a:moveTo>
                    <a:cubicBezTo>
                      <a:pt x="9" y="25"/>
                      <a:pt x="9" y="25"/>
                      <a:pt x="9" y="25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62" y="19"/>
                      <a:pt x="62" y="19"/>
                      <a:pt x="62" y="19"/>
                    </a:cubicBezTo>
                    <a:lnTo>
                      <a:pt x="62" y="2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42"/>
              <p:cNvSpPr>
                <a:spLocks noEditPoints="1"/>
              </p:cNvSpPr>
              <p:nvPr/>
            </p:nvSpPr>
            <p:spPr bwMode="auto">
              <a:xfrm>
                <a:off x="2247" y="854"/>
                <a:ext cx="118" cy="104"/>
              </a:xfrm>
              <a:custGeom>
                <a:avLst/>
                <a:gdLst>
                  <a:gd name="T0" fmla="*/ 3 w 50"/>
                  <a:gd name="T1" fmla="*/ 36 h 44"/>
                  <a:gd name="T2" fmla="*/ 19 w 50"/>
                  <a:gd name="T3" fmla="*/ 36 h 44"/>
                  <a:gd name="T4" fmla="*/ 19 w 50"/>
                  <a:gd name="T5" fmla="*/ 41 h 44"/>
                  <a:gd name="T6" fmla="*/ 13 w 50"/>
                  <a:gd name="T7" fmla="*/ 41 h 44"/>
                  <a:gd name="T8" fmla="*/ 10 w 50"/>
                  <a:gd name="T9" fmla="*/ 42 h 44"/>
                  <a:gd name="T10" fmla="*/ 10 w 50"/>
                  <a:gd name="T11" fmla="*/ 44 h 44"/>
                  <a:gd name="T12" fmla="*/ 40 w 50"/>
                  <a:gd name="T13" fmla="*/ 44 h 44"/>
                  <a:gd name="T14" fmla="*/ 40 w 50"/>
                  <a:gd name="T15" fmla="*/ 42 h 44"/>
                  <a:gd name="T16" fmla="*/ 37 w 50"/>
                  <a:gd name="T17" fmla="*/ 41 h 44"/>
                  <a:gd name="T18" fmla="*/ 31 w 50"/>
                  <a:gd name="T19" fmla="*/ 41 h 44"/>
                  <a:gd name="T20" fmla="*/ 31 w 50"/>
                  <a:gd name="T21" fmla="*/ 36 h 44"/>
                  <a:gd name="T22" fmla="*/ 47 w 50"/>
                  <a:gd name="T23" fmla="*/ 36 h 44"/>
                  <a:gd name="T24" fmla="*/ 50 w 50"/>
                  <a:gd name="T25" fmla="*/ 33 h 44"/>
                  <a:gd name="T26" fmla="*/ 50 w 50"/>
                  <a:gd name="T27" fmla="*/ 3 h 44"/>
                  <a:gd name="T28" fmla="*/ 47 w 50"/>
                  <a:gd name="T29" fmla="*/ 0 h 44"/>
                  <a:gd name="T30" fmla="*/ 3 w 50"/>
                  <a:gd name="T31" fmla="*/ 0 h 44"/>
                  <a:gd name="T32" fmla="*/ 0 w 50"/>
                  <a:gd name="T33" fmla="*/ 3 h 44"/>
                  <a:gd name="T34" fmla="*/ 0 w 50"/>
                  <a:gd name="T35" fmla="*/ 33 h 44"/>
                  <a:gd name="T36" fmla="*/ 3 w 50"/>
                  <a:gd name="T37" fmla="*/ 36 h 44"/>
                  <a:gd name="T38" fmla="*/ 3 w 50"/>
                  <a:gd name="T39" fmla="*/ 3 h 44"/>
                  <a:gd name="T40" fmla="*/ 47 w 50"/>
                  <a:gd name="T41" fmla="*/ 3 h 44"/>
                  <a:gd name="T42" fmla="*/ 47 w 50"/>
                  <a:gd name="T43" fmla="*/ 33 h 44"/>
                  <a:gd name="T44" fmla="*/ 3 w 50"/>
                  <a:gd name="T45" fmla="*/ 33 h 44"/>
                  <a:gd name="T46" fmla="*/ 3 w 50"/>
                  <a:gd name="T4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44">
                    <a:moveTo>
                      <a:pt x="3" y="36"/>
                    </a:move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41"/>
                      <a:pt x="10" y="41"/>
                      <a:pt x="10" y="42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1"/>
                      <a:pt x="39" y="41"/>
                      <a:pt x="37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9" y="36"/>
                      <a:pt x="50" y="35"/>
                      <a:pt x="50" y="3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49" y="0"/>
                      <a:pt x="4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1" y="36"/>
                      <a:pt x="3" y="36"/>
                    </a:cubicBezTo>
                    <a:close/>
                    <a:moveTo>
                      <a:pt x="3" y="3"/>
                    </a:moveTo>
                    <a:cubicBezTo>
                      <a:pt x="47" y="3"/>
                      <a:pt x="47" y="3"/>
                      <a:pt x="47" y="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3" y="33"/>
                      <a:pt x="3" y="33"/>
                      <a:pt x="3" y="33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43"/>
              <p:cNvSpPr>
                <a:spLocks noEditPoints="1"/>
              </p:cNvSpPr>
              <p:nvPr/>
            </p:nvSpPr>
            <p:spPr bwMode="auto">
              <a:xfrm>
                <a:off x="2247" y="1185"/>
                <a:ext cx="118" cy="102"/>
              </a:xfrm>
              <a:custGeom>
                <a:avLst/>
                <a:gdLst>
                  <a:gd name="T0" fmla="*/ 47 w 50"/>
                  <a:gd name="T1" fmla="*/ 0 h 43"/>
                  <a:gd name="T2" fmla="*/ 3 w 50"/>
                  <a:gd name="T3" fmla="*/ 0 h 43"/>
                  <a:gd name="T4" fmla="*/ 0 w 50"/>
                  <a:gd name="T5" fmla="*/ 2 h 43"/>
                  <a:gd name="T6" fmla="*/ 0 w 50"/>
                  <a:gd name="T7" fmla="*/ 33 h 43"/>
                  <a:gd name="T8" fmla="*/ 3 w 50"/>
                  <a:gd name="T9" fmla="*/ 36 h 43"/>
                  <a:gd name="T10" fmla="*/ 19 w 50"/>
                  <a:gd name="T11" fmla="*/ 36 h 43"/>
                  <a:gd name="T12" fmla="*/ 19 w 50"/>
                  <a:gd name="T13" fmla="*/ 40 h 43"/>
                  <a:gd name="T14" fmla="*/ 13 w 50"/>
                  <a:gd name="T15" fmla="*/ 40 h 43"/>
                  <a:gd name="T16" fmla="*/ 10 w 50"/>
                  <a:gd name="T17" fmla="*/ 42 h 43"/>
                  <a:gd name="T18" fmla="*/ 10 w 50"/>
                  <a:gd name="T19" fmla="*/ 43 h 43"/>
                  <a:gd name="T20" fmla="*/ 40 w 50"/>
                  <a:gd name="T21" fmla="*/ 43 h 43"/>
                  <a:gd name="T22" fmla="*/ 40 w 50"/>
                  <a:gd name="T23" fmla="*/ 42 h 43"/>
                  <a:gd name="T24" fmla="*/ 37 w 50"/>
                  <a:gd name="T25" fmla="*/ 40 h 43"/>
                  <a:gd name="T26" fmla="*/ 31 w 50"/>
                  <a:gd name="T27" fmla="*/ 40 h 43"/>
                  <a:gd name="T28" fmla="*/ 31 w 50"/>
                  <a:gd name="T29" fmla="*/ 36 h 43"/>
                  <a:gd name="T30" fmla="*/ 47 w 50"/>
                  <a:gd name="T31" fmla="*/ 36 h 43"/>
                  <a:gd name="T32" fmla="*/ 50 w 50"/>
                  <a:gd name="T33" fmla="*/ 33 h 43"/>
                  <a:gd name="T34" fmla="*/ 50 w 50"/>
                  <a:gd name="T35" fmla="*/ 2 h 43"/>
                  <a:gd name="T36" fmla="*/ 47 w 50"/>
                  <a:gd name="T37" fmla="*/ 0 h 43"/>
                  <a:gd name="T38" fmla="*/ 47 w 50"/>
                  <a:gd name="T39" fmla="*/ 33 h 43"/>
                  <a:gd name="T40" fmla="*/ 3 w 50"/>
                  <a:gd name="T41" fmla="*/ 33 h 43"/>
                  <a:gd name="T42" fmla="*/ 3 w 50"/>
                  <a:gd name="T43" fmla="*/ 3 h 43"/>
                  <a:gd name="T44" fmla="*/ 47 w 50"/>
                  <a:gd name="T45" fmla="*/ 3 h 43"/>
                  <a:gd name="T46" fmla="*/ 47 w 50"/>
                  <a:gd name="T47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43">
                    <a:moveTo>
                      <a:pt x="4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1" y="36"/>
                      <a:pt x="3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1" y="40"/>
                      <a:pt x="10" y="41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1"/>
                      <a:pt x="39" y="40"/>
                      <a:pt x="37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9" y="36"/>
                      <a:pt x="50" y="35"/>
                      <a:pt x="50" y="3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49" y="0"/>
                      <a:pt x="47" y="0"/>
                    </a:cubicBezTo>
                    <a:close/>
                    <a:moveTo>
                      <a:pt x="47" y="33"/>
                    </a:moveTo>
                    <a:cubicBezTo>
                      <a:pt x="3" y="33"/>
                      <a:pt x="3" y="33"/>
                      <a:pt x="3" y="3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7" y="3"/>
                      <a:pt x="47" y="3"/>
                      <a:pt x="47" y="3"/>
                    </a:cubicBezTo>
                    <a:lnTo>
                      <a:pt x="47" y="3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44"/>
              <p:cNvSpPr/>
              <p:nvPr/>
            </p:nvSpPr>
            <p:spPr bwMode="auto">
              <a:xfrm>
                <a:off x="2261" y="968"/>
                <a:ext cx="128" cy="210"/>
              </a:xfrm>
              <a:custGeom>
                <a:avLst/>
                <a:gdLst>
                  <a:gd name="T0" fmla="*/ 51 w 54"/>
                  <a:gd name="T1" fmla="*/ 41 h 89"/>
                  <a:gd name="T2" fmla="*/ 25 w 54"/>
                  <a:gd name="T3" fmla="*/ 41 h 89"/>
                  <a:gd name="T4" fmla="*/ 25 w 54"/>
                  <a:gd name="T5" fmla="*/ 31 h 89"/>
                  <a:gd name="T6" fmla="*/ 23 w 54"/>
                  <a:gd name="T7" fmla="*/ 29 h 89"/>
                  <a:gd name="T8" fmla="*/ 22 w 54"/>
                  <a:gd name="T9" fmla="*/ 29 h 89"/>
                  <a:gd name="T10" fmla="*/ 22 w 54"/>
                  <a:gd name="T11" fmla="*/ 3 h 89"/>
                  <a:gd name="T12" fmla="*/ 19 w 54"/>
                  <a:gd name="T13" fmla="*/ 0 h 89"/>
                  <a:gd name="T14" fmla="*/ 15 w 54"/>
                  <a:gd name="T15" fmla="*/ 3 h 89"/>
                  <a:gd name="T16" fmla="*/ 15 w 54"/>
                  <a:gd name="T17" fmla="*/ 29 h 89"/>
                  <a:gd name="T18" fmla="*/ 14 w 54"/>
                  <a:gd name="T19" fmla="*/ 29 h 89"/>
                  <a:gd name="T20" fmla="*/ 12 w 54"/>
                  <a:gd name="T21" fmla="*/ 31 h 89"/>
                  <a:gd name="T22" fmla="*/ 12 w 54"/>
                  <a:gd name="T23" fmla="*/ 41 h 89"/>
                  <a:gd name="T24" fmla="*/ 0 w 54"/>
                  <a:gd name="T25" fmla="*/ 41 h 89"/>
                  <a:gd name="T26" fmla="*/ 0 w 54"/>
                  <a:gd name="T27" fmla="*/ 47 h 89"/>
                  <a:gd name="T28" fmla="*/ 12 w 54"/>
                  <a:gd name="T29" fmla="*/ 47 h 89"/>
                  <a:gd name="T30" fmla="*/ 12 w 54"/>
                  <a:gd name="T31" fmla="*/ 57 h 89"/>
                  <a:gd name="T32" fmla="*/ 14 w 54"/>
                  <a:gd name="T33" fmla="*/ 60 h 89"/>
                  <a:gd name="T34" fmla="*/ 15 w 54"/>
                  <a:gd name="T35" fmla="*/ 60 h 89"/>
                  <a:gd name="T36" fmla="*/ 15 w 54"/>
                  <a:gd name="T37" fmla="*/ 86 h 89"/>
                  <a:gd name="T38" fmla="*/ 19 w 54"/>
                  <a:gd name="T39" fmla="*/ 89 h 89"/>
                  <a:gd name="T40" fmla="*/ 22 w 54"/>
                  <a:gd name="T41" fmla="*/ 86 h 89"/>
                  <a:gd name="T42" fmla="*/ 22 w 54"/>
                  <a:gd name="T43" fmla="*/ 60 h 89"/>
                  <a:gd name="T44" fmla="*/ 23 w 54"/>
                  <a:gd name="T45" fmla="*/ 60 h 89"/>
                  <a:gd name="T46" fmla="*/ 25 w 54"/>
                  <a:gd name="T47" fmla="*/ 57 h 89"/>
                  <a:gd name="T48" fmla="*/ 25 w 54"/>
                  <a:gd name="T49" fmla="*/ 48 h 89"/>
                  <a:gd name="T50" fmla="*/ 51 w 54"/>
                  <a:gd name="T51" fmla="*/ 48 h 89"/>
                  <a:gd name="T52" fmla="*/ 54 w 54"/>
                  <a:gd name="T53" fmla="*/ 44 h 89"/>
                  <a:gd name="T54" fmla="*/ 51 w 54"/>
                  <a:gd name="T55" fmla="*/ 4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89">
                    <a:moveTo>
                      <a:pt x="51" y="41"/>
                    </a:move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0"/>
                      <a:pt x="24" y="29"/>
                      <a:pt x="23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7" y="0"/>
                      <a:pt x="15" y="1"/>
                      <a:pt x="15" y="3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3" y="29"/>
                      <a:pt x="12" y="30"/>
                      <a:pt x="12" y="3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9"/>
                      <a:pt x="13" y="60"/>
                      <a:pt x="14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5" y="87"/>
                      <a:pt x="17" y="89"/>
                      <a:pt x="19" y="89"/>
                    </a:cubicBezTo>
                    <a:cubicBezTo>
                      <a:pt x="20" y="89"/>
                      <a:pt x="22" y="87"/>
                      <a:pt x="22" y="86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0"/>
                      <a:pt x="25" y="59"/>
                      <a:pt x="25" y="57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2" y="48"/>
                      <a:pt x="54" y="46"/>
                      <a:pt x="54" y="44"/>
                    </a:cubicBezTo>
                    <a:cubicBezTo>
                      <a:pt x="54" y="43"/>
                      <a:pt x="52" y="41"/>
                      <a:pt x="51" y="4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45"/>
              <p:cNvSpPr>
                <a:spLocks noEditPoints="1"/>
              </p:cNvSpPr>
              <p:nvPr/>
            </p:nvSpPr>
            <p:spPr bwMode="auto">
              <a:xfrm>
                <a:off x="2391" y="1020"/>
                <a:ext cx="121" cy="104"/>
              </a:xfrm>
              <a:custGeom>
                <a:avLst/>
                <a:gdLst>
                  <a:gd name="T0" fmla="*/ 48 w 51"/>
                  <a:gd name="T1" fmla="*/ 0 h 44"/>
                  <a:gd name="T2" fmla="*/ 3 w 51"/>
                  <a:gd name="T3" fmla="*/ 0 h 44"/>
                  <a:gd name="T4" fmla="*/ 0 w 51"/>
                  <a:gd name="T5" fmla="*/ 3 h 44"/>
                  <a:gd name="T6" fmla="*/ 0 w 51"/>
                  <a:gd name="T7" fmla="*/ 34 h 44"/>
                  <a:gd name="T8" fmla="*/ 3 w 51"/>
                  <a:gd name="T9" fmla="*/ 37 h 44"/>
                  <a:gd name="T10" fmla="*/ 19 w 51"/>
                  <a:gd name="T11" fmla="*/ 37 h 44"/>
                  <a:gd name="T12" fmla="*/ 19 w 51"/>
                  <a:gd name="T13" fmla="*/ 41 h 44"/>
                  <a:gd name="T14" fmla="*/ 13 w 51"/>
                  <a:gd name="T15" fmla="*/ 41 h 44"/>
                  <a:gd name="T16" fmla="*/ 11 w 51"/>
                  <a:gd name="T17" fmla="*/ 43 h 44"/>
                  <a:gd name="T18" fmla="*/ 11 w 51"/>
                  <a:gd name="T19" fmla="*/ 44 h 44"/>
                  <a:gd name="T20" fmla="*/ 40 w 51"/>
                  <a:gd name="T21" fmla="*/ 44 h 44"/>
                  <a:gd name="T22" fmla="*/ 40 w 51"/>
                  <a:gd name="T23" fmla="*/ 43 h 44"/>
                  <a:gd name="T24" fmla="*/ 38 w 51"/>
                  <a:gd name="T25" fmla="*/ 41 h 44"/>
                  <a:gd name="T26" fmla="*/ 32 w 51"/>
                  <a:gd name="T27" fmla="*/ 41 h 44"/>
                  <a:gd name="T28" fmla="*/ 32 w 51"/>
                  <a:gd name="T29" fmla="*/ 37 h 44"/>
                  <a:gd name="T30" fmla="*/ 48 w 51"/>
                  <a:gd name="T31" fmla="*/ 37 h 44"/>
                  <a:gd name="T32" fmla="*/ 51 w 51"/>
                  <a:gd name="T33" fmla="*/ 34 h 44"/>
                  <a:gd name="T34" fmla="*/ 51 w 51"/>
                  <a:gd name="T35" fmla="*/ 3 h 44"/>
                  <a:gd name="T36" fmla="*/ 48 w 51"/>
                  <a:gd name="T37" fmla="*/ 0 h 44"/>
                  <a:gd name="T38" fmla="*/ 48 w 51"/>
                  <a:gd name="T39" fmla="*/ 34 h 44"/>
                  <a:gd name="T40" fmla="*/ 4 w 51"/>
                  <a:gd name="T41" fmla="*/ 34 h 44"/>
                  <a:gd name="T42" fmla="*/ 4 w 51"/>
                  <a:gd name="T43" fmla="*/ 4 h 44"/>
                  <a:gd name="T44" fmla="*/ 48 w 51"/>
                  <a:gd name="T45" fmla="*/ 4 h 44"/>
                  <a:gd name="T46" fmla="*/ 48 w 51"/>
                  <a:gd name="T47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1" h="44">
                    <a:moveTo>
                      <a:pt x="48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6"/>
                      <a:pt x="2" y="37"/>
                      <a:pt x="3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2" y="41"/>
                      <a:pt x="11" y="42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2"/>
                      <a:pt x="39" y="41"/>
                      <a:pt x="38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9" y="37"/>
                      <a:pt x="51" y="36"/>
                      <a:pt x="51" y="3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49" y="0"/>
                      <a:pt x="48" y="0"/>
                    </a:cubicBezTo>
                    <a:close/>
                    <a:moveTo>
                      <a:pt x="48" y="34"/>
                    </a:moveTo>
                    <a:cubicBezTo>
                      <a:pt x="4" y="34"/>
                      <a:pt x="4" y="34"/>
                      <a:pt x="4" y="3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8" y="4"/>
                      <a:pt x="48" y="4"/>
                      <a:pt x="48" y="4"/>
                    </a:cubicBezTo>
                    <a:lnTo>
                      <a:pt x="48" y="3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46"/>
              <p:cNvSpPr/>
              <p:nvPr/>
            </p:nvSpPr>
            <p:spPr bwMode="auto">
              <a:xfrm>
                <a:off x="2928" y="960"/>
                <a:ext cx="140" cy="128"/>
              </a:xfrm>
              <a:custGeom>
                <a:avLst/>
                <a:gdLst>
                  <a:gd name="T0" fmla="*/ 3 w 59"/>
                  <a:gd name="T1" fmla="*/ 54 h 54"/>
                  <a:gd name="T2" fmla="*/ 5 w 59"/>
                  <a:gd name="T3" fmla="*/ 51 h 54"/>
                  <a:gd name="T4" fmla="*/ 5 w 59"/>
                  <a:gd name="T5" fmla="*/ 5 h 54"/>
                  <a:gd name="T6" fmla="*/ 57 w 59"/>
                  <a:gd name="T7" fmla="*/ 5 h 54"/>
                  <a:gd name="T8" fmla="*/ 59 w 59"/>
                  <a:gd name="T9" fmla="*/ 3 h 54"/>
                  <a:gd name="T10" fmla="*/ 57 w 59"/>
                  <a:gd name="T11" fmla="*/ 0 h 54"/>
                  <a:gd name="T12" fmla="*/ 0 w 59"/>
                  <a:gd name="T13" fmla="*/ 0 h 54"/>
                  <a:gd name="T14" fmla="*/ 0 w 59"/>
                  <a:gd name="T15" fmla="*/ 51 h 54"/>
                  <a:gd name="T16" fmla="*/ 3 w 59"/>
                  <a:gd name="T1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54">
                    <a:moveTo>
                      <a:pt x="3" y="54"/>
                    </a:moveTo>
                    <a:cubicBezTo>
                      <a:pt x="4" y="54"/>
                      <a:pt x="5" y="53"/>
                      <a:pt x="5" y="5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8" y="5"/>
                      <a:pt x="59" y="4"/>
                      <a:pt x="59" y="3"/>
                    </a:cubicBezTo>
                    <a:cubicBezTo>
                      <a:pt x="59" y="1"/>
                      <a:pt x="58" y="0"/>
                      <a:pt x="5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3"/>
                      <a:pt x="1" y="54"/>
                      <a:pt x="3" y="5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47"/>
              <p:cNvSpPr>
                <a:spLocks noEditPoints="1"/>
              </p:cNvSpPr>
              <p:nvPr/>
            </p:nvSpPr>
            <p:spPr bwMode="auto">
              <a:xfrm>
                <a:off x="3072" y="889"/>
                <a:ext cx="190" cy="126"/>
              </a:xfrm>
              <a:custGeom>
                <a:avLst/>
                <a:gdLst>
                  <a:gd name="T0" fmla="*/ 3 w 80"/>
                  <a:gd name="T1" fmla="*/ 53 h 53"/>
                  <a:gd name="T2" fmla="*/ 77 w 80"/>
                  <a:gd name="T3" fmla="*/ 53 h 53"/>
                  <a:gd name="T4" fmla="*/ 80 w 80"/>
                  <a:gd name="T5" fmla="*/ 51 h 53"/>
                  <a:gd name="T6" fmla="*/ 80 w 80"/>
                  <a:gd name="T7" fmla="*/ 3 h 53"/>
                  <a:gd name="T8" fmla="*/ 77 w 80"/>
                  <a:gd name="T9" fmla="*/ 0 h 53"/>
                  <a:gd name="T10" fmla="*/ 3 w 80"/>
                  <a:gd name="T11" fmla="*/ 0 h 53"/>
                  <a:gd name="T12" fmla="*/ 0 w 80"/>
                  <a:gd name="T13" fmla="*/ 3 h 53"/>
                  <a:gd name="T14" fmla="*/ 0 w 80"/>
                  <a:gd name="T15" fmla="*/ 51 h 53"/>
                  <a:gd name="T16" fmla="*/ 3 w 80"/>
                  <a:gd name="T17" fmla="*/ 53 h 53"/>
                  <a:gd name="T18" fmla="*/ 6 w 80"/>
                  <a:gd name="T19" fmla="*/ 5 h 53"/>
                  <a:gd name="T20" fmla="*/ 75 w 80"/>
                  <a:gd name="T21" fmla="*/ 5 h 53"/>
                  <a:gd name="T22" fmla="*/ 75 w 80"/>
                  <a:gd name="T23" fmla="*/ 48 h 53"/>
                  <a:gd name="T24" fmla="*/ 6 w 80"/>
                  <a:gd name="T25" fmla="*/ 48 h 53"/>
                  <a:gd name="T26" fmla="*/ 6 w 80"/>
                  <a:gd name="T27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0" h="53">
                    <a:moveTo>
                      <a:pt x="3" y="53"/>
                    </a:moveTo>
                    <a:cubicBezTo>
                      <a:pt x="77" y="53"/>
                      <a:pt x="77" y="53"/>
                      <a:pt x="77" y="53"/>
                    </a:cubicBezTo>
                    <a:cubicBezTo>
                      <a:pt x="79" y="53"/>
                      <a:pt x="80" y="52"/>
                      <a:pt x="80" y="51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1"/>
                      <a:pt x="79" y="0"/>
                      <a:pt x="7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2"/>
                      <a:pt x="2" y="53"/>
                      <a:pt x="3" y="53"/>
                    </a:cubicBezTo>
                    <a:close/>
                    <a:moveTo>
                      <a:pt x="6" y="5"/>
                    </a:moveTo>
                    <a:cubicBezTo>
                      <a:pt x="75" y="5"/>
                      <a:pt x="75" y="5"/>
                      <a:pt x="75" y="5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6" y="48"/>
                      <a:pt x="6" y="48"/>
                      <a:pt x="6" y="48"/>
                    </a:cubicBez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48"/>
              <p:cNvSpPr/>
              <p:nvPr/>
            </p:nvSpPr>
            <p:spPr bwMode="auto">
              <a:xfrm>
                <a:off x="3051" y="1022"/>
                <a:ext cx="232" cy="21"/>
              </a:xfrm>
              <a:custGeom>
                <a:avLst/>
                <a:gdLst>
                  <a:gd name="T0" fmla="*/ 0 w 98"/>
                  <a:gd name="T1" fmla="*/ 0 h 9"/>
                  <a:gd name="T2" fmla="*/ 0 w 98"/>
                  <a:gd name="T3" fmla="*/ 3 h 9"/>
                  <a:gd name="T4" fmla="*/ 5 w 98"/>
                  <a:gd name="T5" fmla="*/ 9 h 9"/>
                  <a:gd name="T6" fmla="*/ 93 w 98"/>
                  <a:gd name="T7" fmla="*/ 9 h 9"/>
                  <a:gd name="T8" fmla="*/ 98 w 98"/>
                  <a:gd name="T9" fmla="*/ 3 h 9"/>
                  <a:gd name="T10" fmla="*/ 98 w 98"/>
                  <a:gd name="T11" fmla="*/ 0 h 9"/>
                  <a:gd name="T12" fmla="*/ 0 w 9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9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6"/>
                      <a:pt x="2" y="9"/>
                      <a:pt x="5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6" y="9"/>
                      <a:pt x="98" y="6"/>
                      <a:pt x="98" y="3"/>
                    </a:cubicBezTo>
                    <a:cubicBezTo>
                      <a:pt x="98" y="0"/>
                      <a:pt x="98" y="0"/>
                      <a:pt x="9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9"/>
              <p:cNvSpPr>
                <a:spLocks noEditPoints="1"/>
              </p:cNvSpPr>
              <p:nvPr/>
            </p:nvSpPr>
            <p:spPr bwMode="auto">
              <a:xfrm>
                <a:off x="2840" y="1093"/>
                <a:ext cx="187" cy="125"/>
              </a:xfrm>
              <a:custGeom>
                <a:avLst/>
                <a:gdLst>
                  <a:gd name="T0" fmla="*/ 2 w 79"/>
                  <a:gd name="T1" fmla="*/ 53 h 53"/>
                  <a:gd name="T2" fmla="*/ 77 w 79"/>
                  <a:gd name="T3" fmla="*/ 53 h 53"/>
                  <a:gd name="T4" fmla="*/ 79 w 79"/>
                  <a:gd name="T5" fmla="*/ 50 h 53"/>
                  <a:gd name="T6" fmla="*/ 79 w 79"/>
                  <a:gd name="T7" fmla="*/ 3 h 53"/>
                  <a:gd name="T8" fmla="*/ 77 w 79"/>
                  <a:gd name="T9" fmla="*/ 0 h 53"/>
                  <a:gd name="T10" fmla="*/ 2 w 79"/>
                  <a:gd name="T11" fmla="*/ 0 h 53"/>
                  <a:gd name="T12" fmla="*/ 0 w 79"/>
                  <a:gd name="T13" fmla="*/ 3 h 53"/>
                  <a:gd name="T14" fmla="*/ 0 w 79"/>
                  <a:gd name="T15" fmla="*/ 50 h 53"/>
                  <a:gd name="T16" fmla="*/ 2 w 79"/>
                  <a:gd name="T17" fmla="*/ 53 h 53"/>
                  <a:gd name="T18" fmla="*/ 5 w 79"/>
                  <a:gd name="T19" fmla="*/ 5 h 53"/>
                  <a:gd name="T20" fmla="*/ 74 w 79"/>
                  <a:gd name="T21" fmla="*/ 5 h 53"/>
                  <a:gd name="T22" fmla="*/ 74 w 79"/>
                  <a:gd name="T23" fmla="*/ 48 h 53"/>
                  <a:gd name="T24" fmla="*/ 5 w 79"/>
                  <a:gd name="T25" fmla="*/ 48 h 53"/>
                  <a:gd name="T26" fmla="*/ 5 w 79"/>
                  <a:gd name="T27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53">
                    <a:moveTo>
                      <a:pt x="2" y="53"/>
                    </a:moveTo>
                    <a:cubicBezTo>
                      <a:pt x="77" y="53"/>
                      <a:pt x="77" y="53"/>
                      <a:pt x="77" y="53"/>
                    </a:cubicBezTo>
                    <a:cubicBezTo>
                      <a:pt x="78" y="53"/>
                      <a:pt x="79" y="52"/>
                      <a:pt x="79" y="50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1"/>
                      <a:pt x="78" y="0"/>
                      <a:pt x="7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2"/>
                      <a:pt x="1" y="53"/>
                      <a:pt x="2" y="53"/>
                    </a:cubicBezTo>
                    <a:close/>
                    <a:moveTo>
                      <a:pt x="5" y="5"/>
                    </a:moveTo>
                    <a:cubicBezTo>
                      <a:pt x="74" y="5"/>
                      <a:pt x="74" y="5"/>
                      <a:pt x="74" y="5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5" y="48"/>
                      <a:pt x="5" y="48"/>
                      <a:pt x="5" y="48"/>
                    </a:cubicBez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50"/>
              <p:cNvSpPr/>
              <p:nvPr/>
            </p:nvSpPr>
            <p:spPr bwMode="auto">
              <a:xfrm>
                <a:off x="2817" y="1225"/>
                <a:ext cx="234" cy="22"/>
              </a:xfrm>
              <a:custGeom>
                <a:avLst/>
                <a:gdLst>
                  <a:gd name="T0" fmla="*/ 0 w 99"/>
                  <a:gd name="T1" fmla="*/ 3 h 9"/>
                  <a:gd name="T2" fmla="*/ 6 w 99"/>
                  <a:gd name="T3" fmla="*/ 9 h 9"/>
                  <a:gd name="T4" fmla="*/ 93 w 99"/>
                  <a:gd name="T5" fmla="*/ 9 h 9"/>
                  <a:gd name="T6" fmla="*/ 99 w 99"/>
                  <a:gd name="T7" fmla="*/ 3 h 9"/>
                  <a:gd name="T8" fmla="*/ 99 w 99"/>
                  <a:gd name="T9" fmla="*/ 0 h 9"/>
                  <a:gd name="T10" fmla="*/ 0 w 99"/>
                  <a:gd name="T11" fmla="*/ 0 h 9"/>
                  <a:gd name="T12" fmla="*/ 0 w 99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9" h="9">
                    <a:moveTo>
                      <a:pt x="0" y="3"/>
                    </a:moveTo>
                    <a:cubicBezTo>
                      <a:pt x="0" y="6"/>
                      <a:pt x="3" y="9"/>
                      <a:pt x="6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6" y="9"/>
                      <a:pt x="99" y="6"/>
                      <a:pt x="99" y="3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51"/>
              <p:cNvSpPr/>
              <p:nvPr/>
            </p:nvSpPr>
            <p:spPr bwMode="auto">
              <a:xfrm>
                <a:off x="3870" y="970"/>
                <a:ext cx="153" cy="161"/>
              </a:xfrm>
              <a:custGeom>
                <a:avLst/>
                <a:gdLst>
                  <a:gd name="T0" fmla="*/ 65 w 65"/>
                  <a:gd name="T1" fmla="*/ 0 h 68"/>
                  <a:gd name="T2" fmla="*/ 41 w 65"/>
                  <a:gd name="T3" fmla="*/ 7 h 68"/>
                  <a:gd name="T4" fmla="*/ 13 w 65"/>
                  <a:gd name="T5" fmla="*/ 7 h 68"/>
                  <a:gd name="T6" fmla="*/ 11 w 65"/>
                  <a:gd name="T7" fmla="*/ 23 h 68"/>
                  <a:gd name="T8" fmla="*/ 16 w 65"/>
                  <a:gd name="T9" fmla="*/ 22 h 68"/>
                  <a:gd name="T10" fmla="*/ 21 w 65"/>
                  <a:gd name="T11" fmla="*/ 21 h 68"/>
                  <a:gd name="T12" fmla="*/ 35 w 65"/>
                  <a:gd name="T13" fmla="*/ 20 h 68"/>
                  <a:gd name="T14" fmla="*/ 43 w 65"/>
                  <a:gd name="T15" fmla="*/ 17 h 68"/>
                  <a:gd name="T16" fmla="*/ 39 w 65"/>
                  <a:gd name="T17" fmla="*/ 20 h 68"/>
                  <a:gd name="T18" fmla="*/ 34 w 65"/>
                  <a:gd name="T19" fmla="*/ 21 h 68"/>
                  <a:gd name="T20" fmla="*/ 25 w 65"/>
                  <a:gd name="T21" fmla="*/ 24 h 68"/>
                  <a:gd name="T22" fmla="*/ 20 w 65"/>
                  <a:gd name="T23" fmla="*/ 24 h 68"/>
                  <a:gd name="T24" fmla="*/ 16 w 65"/>
                  <a:gd name="T25" fmla="*/ 25 h 68"/>
                  <a:gd name="T26" fmla="*/ 11 w 65"/>
                  <a:gd name="T27" fmla="*/ 27 h 68"/>
                  <a:gd name="T28" fmla="*/ 11 w 65"/>
                  <a:gd name="T29" fmla="*/ 27 h 68"/>
                  <a:gd name="T30" fmla="*/ 0 w 65"/>
                  <a:gd name="T31" fmla="*/ 56 h 68"/>
                  <a:gd name="T32" fmla="*/ 65 w 65"/>
                  <a:gd name="T3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68">
                    <a:moveTo>
                      <a:pt x="65" y="0"/>
                    </a:moveTo>
                    <a:cubicBezTo>
                      <a:pt x="60" y="2"/>
                      <a:pt x="55" y="8"/>
                      <a:pt x="41" y="7"/>
                    </a:cubicBezTo>
                    <a:cubicBezTo>
                      <a:pt x="30" y="5"/>
                      <a:pt x="21" y="6"/>
                      <a:pt x="13" y="7"/>
                    </a:cubicBezTo>
                    <a:cubicBezTo>
                      <a:pt x="13" y="12"/>
                      <a:pt x="12" y="18"/>
                      <a:pt x="11" y="23"/>
                    </a:cubicBezTo>
                    <a:cubicBezTo>
                      <a:pt x="13" y="22"/>
                      <a:pt x="15" y="22"/>
                      <a:pt x="16" y="22"/>
                    </a:cubicBezTo>
                    <a:cubicBezTo>
                      <a:pt x="18" y="21"/>
                      <a:pt x="20" y="21"/>
                      <a:pt x="21" y="21"/>
                    </a:cubicBezTo>
                    <a:cubicBezTo>
                      <a:pt x="23" y="21"/>
                      <a:pt x="32" y="20"/>
                      <a:pt x="35" y="20"/>
                    </a:cubicBezTo>
                    <a:cubicBezTo>
                      <a:pt x="38" y="19"/>
                      <a:pt x="40" y="18"/>
                      <a:pt x="43" y="17"/>
                    </a:cubicBezTo>
                    <a:cubicBezTo>
                      <a:pt x="43" y="17"/>
                      <a:pt x="41" y="19"/>
                      <a:pt x="39" y="20"/>
                    </a:cubicBezTo>
                    <a:cubicBezTo>
                      <a:pt x="38" y="20"/>
                      <a:pt x="36" y="21"/>
                      <a:pt x="34" y="21"/>
                    </a:cubicBezTo>
                    <a:cubicBezTo>
                      <a:pt x="31" y="22"/>
                      <a:pt x="28" y="23"/>
                      <a:pt x="25" y="24"/>
                    </a:cubicBezTo>
                    <a:cubicBezTo>
                      <a:pt x="23" y="24"/>
                      <a:pt x="22" y="24"/>
                      <a:pt x="20" y="24"/>
                    </a:cubicBezTo>
                    <a:cubicBezTo>
                      <a:pt x="19" y="25"/>
                      <a:pt x="17" y="25"/>
                      <a:pt x="16" y="25"/>
                    </a:cubicBezTo>
                    <a:cubicBezTo>
                      <a:pt x="14" y="26"/>
                      <a:pt x="13" y="26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9" y="38"/>
                      <a:pt x="5" y="48"/>
                      <a:pt x="0" y="56"/>
                    </a:cubicBezTo>
                    <a:cubicBezTo>
                      <a:pt x="28" y="68"/>
                      <a:pt x="58" y="19"/>
                      <a:pt x="65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52"/>
              <p:cNvSpPr/>
              <p:nvPr/>
            </p:nvSpPr>
            <p:spPr bwMode="auto">
              <a:xfrm>
                <a:off x="3905" y="953"/>
                <a:ext cx="97" cy="17"/>
              </a:xfrm>
              <a:custGeom>
                <a:avLst/>
                <a:gdLst>
                  <a:gd name="T0" fmla="*/ 13 w 41"/>
                  <a:gd name="T1" fmla="*/ 6 h 7"/>
                  <a:gd name="T2" fmla="*/ 27 w 41"/>
                  <a:gd name="T3" fmla="*/ 7 h 7"/>
                  <a:gd name="T4" fmla="*/ 31 w 41"/>
                  <a:gd name="T5" fmla="*/ 7 h 7"/>
                  <a:gd name="T6" fmla="*/ 41 w 41"/>
                  <a:gd name="T7" fmla="*/ 4 h 7"/>
                  <a:gd name="T8" fmla="*/ 34 w 41"/>
                  <a:gd name="T9" fmla="*/ 0 h 7"/>
                  <a:gd name="T10" fmla="*/ 0 w 41"/>
                  <a:gd name="T11" fmla="*/ 0 h 7"/>
                  <a:gd name="T12" fmla="*/ 0 w 41"/>
                  <a:gd name="T13" fmla="*/ 7 h 7"/>
                  <a:gd name="T14" fmla="*/ 13 w 41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7">
                    <a:moveTo>
                      <a:pt x="13" y="6"/>
                    </a:moveTo>
                    <a:cubicBezTo>
                      <a:pt x="18" y="6"/>
                      <a:pt x="22" y="7"/>
                      <a:pt x="27" y="7"/>
                    </a:cubicBezTo>
                    <a:cubicBezTo>
                      <a:pt x="28" y="7"/>
                      <a:pt x="30" y="7"/>
                      <a:pt x="31" y="7"/>
                    </a:cubicBezTo>
                    <a:cubicBezTo>
                      <a:pt x="36" y="7"/>
                      <a:pt x="39" y="6"/>
                      <a:pt x="41" y="4"/>
                    </a:cubicBezTo>
                    <a:cubicBezTo>
                      <a:pt x="40" y="2"/>
                      <a:pt x="37" y="0"/>
                      <a:pt x="3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4" y="7"/>
                      <a:pt x="9" y="6"/>
                      <a:pt x="13" y="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53"/>
              <p:cNvSpPr/>
              <p:nvPr/>
            </p:nvSpPr>
            <p:spPr bwMode="auto">
              <a:xfrm>
                <a:off x="3659" y="953"/>
                <a:ext cx="345" cy="301"/>
              </a:xfrm>
              <a:custGeom>
                <a:avLst/>
                <a:gdLst>
                  <a:gd name="T0" fmla="*/ 137 w 146"/>
                  <a:gd name="T1" fmla="*/ 96 h 127"/>
                  <a:gd name="T2" fmla="*/ 9 w 146"/>
                  <a:gd name="T3" fmla="*/ 96 h 127"/>
                  <a:gd name="T4" fmla="*/ 9 w 146"/>
                  <a:gd name="T5" fmla="*/ 9 h 127"/>
                  <a:gd name="T6" fmla="*/ 32 w 146"/>
                  <a:gd name="T7" fmla="*/ 9 h 127"/>
                  <a:gd name="T8" fmla="*/ 41 w 146"/>
                  <a:gd name="T9" fmla="*/ 0 h 127"/>
                  <a:gd name="T10" fmla="*/ 8 w 146"/>
                  <a:gd name="T11" fmla="*/ 0 h 127"/>
                  <a:gd name="T12" fmla="*/ 0 w 146"/>
                  <a:gd name="T13" fmla="*/ 8 h 127"/>
                  <a:gd name="T14" fmla="*/ 0 w 146"/>
                  <a:gd name="T15" fmla="*/ 97 h 127"/>
                  <a:gd name="T16" fmla="*/ 8 w 146"/>
                  <a:gd name="T17" fmla="*/ 106 h 127"/>
                  <a:gd name="T18" fmla="*/ 55 w 146"/>
                  <a:gd name="T19" fmla="*/ 106 h 127"/>
                  <a:gd name="T20" fmla="*/ 55 w 146"/>
                  <a:gd name="T21" fmla="*/ 119 h 127"/>
                  <a:gd name="T22" fmla="*/ 38 w 146"/>
                  <a:gd name="T23" fmla="*/ 119 h 127"/>
                  <a:gd name="T24" fmla="*/ 30 w 146"/>
                  <a:gd name="T25" fmla="*/ 123 h 127"/>
                  <a:gd name="T26" fmla="*/ 30 w 146"/>
                  <a:gd name="T27" fmla="*/ 127 h 127"/>
                  <a:gd name="T28" fmla="*/ 116 w 146"/>
                  <a:gd name="T29" fmla="*/ 127 h 127"/>
                  <a:gd name="T30" fmla="*/ 116 w 146"/>
                  <a:gd name="T31" fmla="*/ 123 h 127"/>
                  <a:gd name="T32" fmla="*/ 108 w 146"/>
                  <a:gd name="T33" fmla="*/ 119 h 127"/>
                  <a:gd name="T34" fmla="*/ 92 w 146"/>
                  <a:gd name="T35" fmla="*/ 119 h 127"/>
                  <a:gd name="T36" fmla="*/ 92 w 146"/>
                  <a:gd name="T37" fmla="*/ 106 h 127"/>
                  <a:gd name="T38" fmla="*/ 138 w 146"/>
                  <a:gd name="T39" fmla="*/ 106 h 127"/>
                  <a:gd name="T40" fmla="*/ 146 w 146"/>
                  <a:gd name="T41" fmla="*/ 97 h 127"/>
                  <a:gd name="T42" fmla="*/ 146 w 146"/>
                  <a:gd name="T43" fmla="*/ 35 h 127"/>
                  <a:gd name="T44" fmla="*/ 137 w 146"/>
                  <a:gd name="T45" fmla="*/ 48 h 127"/>
                  <a:gd name="T46" fmla="*/ 137 w 146"/>
                  <a:gd name="T47" fmla="*/ 9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6" h="127">
                    <a:moveTo>
                      <a:pt x="137" y="96"/>
                    </a:moveTo>
                    <a:cubicBezTo>
                      <a:pt x="9" y="96"/>
                      <a:pt x="9" y="96"/>
                      <a:pt x="9" y="9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6"/>
                      <a:pt x="37" y="3"/>
                      <a:pt x="4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102"/>
                      <a:pt x="4" y="106"/>
                      <a:pt x="8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19"/>
                      <a:pt x="55" y="119"/>
                      <a:pt x="55" y="119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4" y="119"/>
                      <a:pt x="30" y="120"/>
                      <a:pt x="30" y="123"/>
                    </a:cubicBezTo>
                    <a:cubicBezTo>
                      <a:pt x="30" y="127"/>
                      <a:pt x="30" y="127"/>
                      <a:pt x="30" y="127"/>
                    </a:cubicBezTo>
                    <a:cubicBezTo>
                      <a:pt x="116" y="127"/>
                      <a:pt x="116" y="127"/>
                      <a:pt x="116" y="127"/>
                    </a:cubicBezTo>
                    <a:cubicBezTo>
                      <a:pt x="116" y="123"/>
                      <a:pt x="116" y="123"/>
                      <a:pt x="116" y="123"/>
                    </a:cubicBezTo>
                    <a:cubicBezTo>
                      <a:pt x="116" y="120"/>
                      <a:pt x="113" y="119"/>
                      <a:pt x="108" y="119"/>
                    </a:cubicBezTo>
                    <a:cubicBezTo>
                      <a:pt x="92" y="119"/>
                      <a:pt x="92" y="119"/>
                      <a:pt x="92" y="119"/>
                    </a:cubicBezTo>
                    <a:cubicBezTo>
                      <a:pt x="92" y="106"/>
                      <a:pt x="92" y="106"/>
                      <a:pt x="92" y="106"/>
                    </a:cubicBezTo>
                    <a:cubicBezTo>
                      <a:pt x="138" y="106"/>
                      <a:pt x="138" y="106"/>
                      <a:pt x="138" y="106"/>
                    </a:cubicBezTo>
                    <a:cubicBezTo>
                      <a:pt x="143" y="106"/>
                      <a:pt x="146" y="102"/>
                      <a:pt x="146" y="97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44" y="39"/>
                      <a:pt x="140" y="44"/>
                      <a:pt x="137" y="48"/>
                    </a:cubicBezTo>
                    <a:lnTo>
                      <a:pt x="137" y="9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54"/>
              <p:cNvSpPr/>
              <p:nvPr/>
            </p:nvSpPr>
            <p:spPr bwMode="auto">
              <a:xfrm>
                <a:off x="3697" y="859"/>
                <a:ext cx="215" cy="303"/>
              </a:xfrm>
              <a:custGeom>
                <a:avLst/>
                <a:gdLst>
                  <a:gd name="T0" fmla="*/ 22 w 91"/>
                  <a:gd name="T1" fmla="*/ 110 h 128"/>
                  <a:gd name="T2" fmla="*/ 21 w 91"/>
                  <a:gd name="T3" fmla="*/ 101 h 128"/>
                  <a:gd name="T4" fmla="*/ 24 w 91"/>
                  <a:gd name="T5" fmla="*/ 87 h 128"/>
                  <a:gd name="T6" fmla="*/ 26 w 91"/>
                  <a:gd name="T7" fmla="*/ 81 h 128"/>
                  <a:gd name="T8" fmla="*/ 30 w 91"/>
                  <a:gd name="T9" fmla="*/ 74 h 128"/>
                  <a:gd name="T10" fmla="*/ 39 w 91"/>
                  <a:gd name="T11" fmla="*/ 63 h 128"/>
                  <a:gd name="T12" fmla="*/ 44 w 91"/>
                  <a:gd name="T13" fmla="*/ 59 h 128"/>
                  <a:gd name="T14" fmla="*/ 58 w 91"/>
                  <a:gd name="T15" fmla="*/ 46 h 128"/>
                  <a:gd name="T16" fmla="*/ 66 w 91"/>
                  <a:gd name="T17" fmla="*/ 37 h 128"/>
                  <a:gd name="T18" fmla="*/ 63 w 91"/>
                  <a:gd name="T19" fmla="*/ 43 h 128"/>
                  <a:gd name="T20" fmla="*/ 59 w 91"/>
                  <a:gd name="T21" fmla="*/ 49 h 128"/>
                  <a:gd name="T22" fmla="*/ 50 w 91"/>
                  <a:gd name="T23" fmla="*/ 59 h 128"/>
                  <a:gd name="T24" fmla="*/ 45 w 91"/>
                  <a:gd name="T25" fmla="*/ 64 h 128"/>
                  <a:gd name="T26" fmla="*/ 41 w 91"/>
                  <a:gd name="T27" fmla="*/ 68 h 128"/>
                  <a:gd name="T28" fmla="*/ 37 w 91"/>
                  <a:gd name="T29" fmla="*/ 74 h 128"/>
                  <a:gd name="T30" fmla="*/ 33 w 91"/>
                  <a:gd name="T31" fmla="*/ 79 h 128"/>
                  <a:gd name="T32" fmla="*/ 29 w 91"/>
                  <a:gd name="T33" fmla="*/ 90 h 128"/>
                  <a:gd name="T34" fmla="*/ 27 w 91"/>
                  <a:gd name="T35" fmla="*/ 103 h 128"/>
                  <a:gd name="T36" fmla="*/ 28 w 91"/>
                  <a:gd name="T37" fmla="*/ 111 h 128"/>
                  <a:gd name="T38" fmla="*/ 28 w 91"/>
                  <a:gd name="T39" fmla="*/ 114 h 128"/>
                  <a:gd name="T40" fmla="*/ 28 w 91"/>
                  <a:gd name="T41" fmla="*/ 114 h 128"/>
                  <a:gd name="T42" fmla="*/ 28 w 91"/>
                  <a:gd name="T43" fmla="*/ 114 h 128"/>
                  <a:gd name="T44" fmla="*/ 30 w 91"/>
                  <a:gd name="T45" fmla="*/ 119 h 128"/>
                  <a:gd name="T46" fmla="*/ 32 w 91"/>
                  <a:gd name="T47" fmla="*/ 124 h 128"/>
                  <a:gd name="T48" fmla="*/ 34 w 91"/>
                  <a:gd name="T49" fmla="*/ 126 h 128"/>
                  <a:gd name="T50" fmla="*/ 36 w 91"/>
                  <a:gd name="T51" fmla="*/ 126 h 128"/>
                  <a:gd name="T52" fmla="*/ 37 w 91"/>
                  <a:gd name="T53" fmla="*/ 126 h 128"/>
                  <a:gd name="T54" fmla="*/ 36 w 91"/>
                  <a:gd name="T55" fmla="*/ 124 h 128"/>
                  <a:gd name="T56" fmla="*/ 34 w 91"/>
                  <a:gd name="T57" fmla="*/ 122 h 128"/>
                  <a:gd name="T58" fmla="*/ 32 w 91"/>
                  <a:gd name="T59" fmla="*/ 119 h 128"/>
                  <a:gd name="T60" fmla="*/ 31 w 91"/>
                  <a:gd name="T61" fmla="*/ 116 h 128"/>
                  <a:gd name="T62" fmla="*/ 76 w 91"/>
                  <a:gd name="T63" fmla="*/ 0 h 128"/>
                  <a:gd name="T64" fmla="*/ 55 w 91"/>
                  <a:gd name="T65" fmla="*/ 27 h 128"/>
                  <a:gd name="T66" fmla="*/ 22 w 91"/>
                  <a:gd name="T67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1" h="128">
                    <a:moveTo>
                      <a:pt x="22" y="110"/>
                    </a:moveTo>
                    <a:cubicBezTo>
                      <a:pt x="21" y="107"/>
                      <a:pt x="21" y="104"/>
                      <a:pt x="21" y="101"/>
                    </a:cubicBezTo>
                    <a:cubicBezTo>
                      <a:pt x="22" y="97"/>
                      <a:pt x="22" y="92"/>
                      <a:pt x="24" y="87"/>
                    </a:cubicBezTo>
                    <a:cubicBezTo>
                      <a:pt x="25" y="85"/>
                      <a:pt x="25" y="83"/>
                      <a:pt x="26" y="81"/>
                    </a:cubicBezTo>
                    <a:cubicBezTo>
                      <a:pt x="27" y="78"/>
                      <a:pt x="29" y="76"/>
                      <a:pt x="30" y="74"/>
                    </a:cubicBezTo>
                    <a:cubicBezTo>
                      <a:pt x="32" y="70"/>
                      <a:pt x="36" y="67"/>
                      <a:pt x="39" y="63"/>
                    </a:cubicBezTo>
                    <a:cubicBezTo>
                      <a:pt x="40" y="62"/>
                      <a:pt x="42" y="60"/>
                      <a:pt x="44" y="59"/>
                    </a:cubicBezTo>
                    <a:cubicBezTo>
                      <a:pt x="46" y="57"/>
                      <a:pt x="55" y="49"/>
                      <a:pt x="58" y="46"/>
                    </a:cubicBezTo>
                    <a:cubicBezTo>
                      <a:pt x="61" y="43"/>
                      <a:pt x="63" y="41"/>
                      <a:pt x="66" y="37"/>
                    </a:cubicBezTo>
                    <a:cubicBezTo>
                      <a:pt x="66" y="37"/>
                      <a:pt x="64" y="41"/>
                      <a:pt x="63" y="43"/>
                    </a:cubicBezTo>
                    <a:cubicBezTo>
                      <a:pt x="62" y="45"/>
                      <a:pt x="60" y="47"/>
                      <a:pt x="59" y="49"/>
                    </a:cubicBezTo>
                    <a:cubicBezTo>
                      <a:pt x="56" y="52"/>
                      <a:pt x="53" y="56"/>
                      <a:pt x="50" y="59"/>
                    </a:cubicBezTo>
                    <a:cubicBezTo>
                      <a:pt x="48" y="60"/>
                      <a:pt x="47" y="62"/>
                      <a:pt x="45" y="64"/>
                    </a:cubicBezTo>
                    <a:cubicBezTo>
                      <a:pt x="44" y="65"/>
                      <a:pt x="42" y="67"/>
                      <a:pt x="41" y="68"/>
                    </a:cubicBezTo>
                    <a:cubicBezTo>
                      <a:pt x="39" y="70"/>
                      <a:pt x="38" y="72"/>
                      <a:pt x="37" y="74"/>
                    </a:cubicBezTo>
                    <a:cubicBezTo>
                      <a:pt x="36" y="75"/>
                      <a:pt x="34" y="77"/>
                      <a:pt x="33" y="79"/>
                    </a:cubicBezTo>
                    <a:cubicBezTo>
                      <a:pt x="31" y="82"/>
                      <a:pt x="30" y="86"/>
                      <a:pt x="29" y="90"/>
                    </a:cubicBezTo>
                    <a:cubicBezTo>
                      <a:pt x="28" y="94"/>
                      <a:pt x="27" y="98"/>
                      <a:pt x="27" y="103"/>
                    </a:cubicBezTo>
                    <a:cubicBezTo>
                      <a:pt x="27" y="106"/>
                      <a:pt x="28" y="108"/>
                      <a:pt x="28" y="111"/>
                    </a:cubicBezTo>
                    <a:cubicBezTo>
                      <a:pt x="28" y="112"/>
                      <a:pt x="28" y="113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9" y="117"/>
                      <a:pt x="29" y="118"/>
                      <a:pt x="30" y="119"/>
                    </a:cubicBezTo>
                    <a:cubicBezTo>
                      <a:pt x="30" y="121"/>
                      <a:pt x="31" y="123"/>
                      <a:pt x="32" y="124"/>
                    </a:cubicBezTo>
                    <a:cubicBezTo>
                      <a:pt x="32" y="125"/>
                      <a:pt x="33" y="125"/>
                      <a:pt x="34" y="126"/>
                    </a:cubicBezTo>
                    <a:cubicBezTo>
                      <a:pt x="34" y="127"/>
                      <a:pt x="35" y="127"/>
                      <a:pt x="36" y="126"/>
                    </a:cubicBezTo>
                    <a:cubicBezTo>
                      <a:pt x="37" y="126"/>
                      <a:pt x="37" y="126"/>
                      <a:pt x="37" y="126"/>
                    </a:cubicBezTo>
                    <a:cubicBezTo>
                      <a:pt x="37" y="124"/>
                      <a:pt x="36" y="124"/>
                      <a:pt x="36" y="124"/>
                    </a:cubicBezTo>
                    <a:cubicBezTo>
                      <a:pt x="35" y="123"/>
                      <a:pt x="35" y="123"/>
                      <a:pt x="34" y="122"/>
                    </a:cubicBezTo>
                    <a:cubicBezTo>
                      <a:pt x="33" y="121"/>
                      <a:pt x="33" y="120"/>
                      <a:pt x="32" y="119"/>
                    </a:cubicBezTo>
                    <a:cubicBezTo>
                      <a:pt x="31" y="118"/>
                      <a:pt x="31" y="117"/>
                      <a:pt x="31" y="116"/>
                    </a:cubicBezTo>
                    <a:cubicBezTo>
                      <a:pt x="91" y="128"/>
                      <a:pt x="85" y="30"/>
                      <a:pt x="76" y="0"/>
                    </a:cubicBezTo>
                    <a:cubicBezTo>
                      <a:pt x="72" y="7"/>
                      <a:pt x="72" y="18"/>
                      <a:pt x="55" y="27"/>
                    </a:cubicBezTo>
                    <a:cubicBezTo>
                      <a:pt x="1" y="55"/>
                      <a:pt x="0" y="96"/>
                      <a:pt x="22" y="11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55"/>
              <p:cNvSpPr>
                <a:spLocks noEditPoints="1"/>
              </p:cNvSpPr>
              <p:nvPr/>
            </p:nvSpPr>
            <p:spPr bwMode="auto">
              <a:xfrm>
                <a:off x="2923" y="1649"/>
                <a:ext cx="216" cy="348"/>
              </a:xfrm>
              <a:custGeom>
                <a:avLst/>
                <a:gdLst>
                  <a:gd name="T0" fmla="*/ 8 w 91"/>
                  <a:gd name="T1" fmla="*/ 88 h 147"/>
                  <a:gd name="T2" fmla="*/ 11 w 91"/>
                  <a:gd name="T3" fmla="*/ 18 h 147"/>
                  <a:gd name="T4" fmla="*/ 80 w 91"/>
                  <a:gd name="T5" fmla="*/ 18 h 147"/>
                  <a:gd name="T6" fmla="*/ 80 w 91"/>
                  <a:gd name="T7" fmla="*/ 0 h 147"/>
                  <a:gd name="T8" fmla="*/ 0 w 91"/>
                  <a:gd name="T9" fmla="*/ 11 h 147"/>
                  <a:gd name="T10" fmla="*/ 11 w 91"/>
                  <a:gd name="T11" fmla="*/ 147 h 147"/>
                  <a:gd name="T12" fmla="*/ 91 w 91"/>
                  <a:gd name="T13" fmla="*/ 136 h 147"/>
                  <a:gd name="T14" fmla="*/ 83 w 91"/>
                  <a:gd name="T15" fmla="*/ 86 h 147"/>
                  <a:gd name="T16" fmla="*/ 31 w 91"/>
                  <a:gd name="T17" fmla="*/ 6 h 147"/>
                  <a:gd name="T18" fmla="*/ 62 w 91"/>
                  <a:gd name="T19" fmla="*/ 9 h 147"/>
                  <a:gd name="T20" fmla="*/ 31 w 91"/>
                  <a:gd name="T21" fmla="*/ 11 h 147"/>
                  <a:gd name="T22" fmla="*/ 31 w 91"/>
                  <a:gd name="T23" fmla="*/ 6 h 147"/>
                  <a:gd name="T24" fmla="*/ 27 w 91"/>
                  <a:gd name="T25" fmla="*/ 134 h 147"/>
                  <a:gd name="T26" fmla="*/ 9 w 91"/>
                  <a:gd name="T27" fmla="*/ 133 h 147"/>
                  <a:gd name="T28" fmla="*/ 11 w 91"/>
                  <a:gd name="T29" fmla="*/ 125 h 147"/>
                  <a:gd name="T30" fmla="*/ 29 w 91"/>
                  <a:gd name="T31" fmla="*/ 126 h 147"/>
                  <a:gd name="T32" fmla="*/ 29 w 91"/>
                  <a:gd name="T33" fmla="*/ 119 h 147"/>
                  <a:gd name="T34" fmla="*/ 11 w 91"/>
                  <a:gd name="T35" fmla="*/ 121 h 147"/>
                  <a:gd name="T36" fmla="*/ 9 w 91"/>
                  <a:gd name="T37" fmla="*/ 113 h 147"/>
                  <a:gd name="T38" fmla="*/ 27 w 91"/>
                  <a:gd name="T39" fmla="*/ 111 h 147"/>
                  <a:gd name="T40" fmla="*/ 29 w 91"/>
                  <a:gd name="T41" fmla="*/ 119 h 147"/>
                  <a:gd name="T42" fmla="*/ 27 w 91"/>
                  <a:gd name="T43" fmla="*/ 106 h 147"/>
                  <a:gd name="T44" fmla="*/ 9 w 91"/>
                  <a:gd name="T45" fmla="*/ 104 h 147"/>
                  <a:gd name="T46" fmla="*/ 12 w 91"/>
                  <a:gd name="T47" fmla="*/ 96 h 147"/>
                  <a:gd name="T48" fmla="*/ 30 w 91"/>
                  <a:gd name="T49" fmla="*/ 98 h 147"/>
                  <a:gd name="T50" fmla="*/ 55 w 91"/>
                  <a:gd name="T51" fmla="*/ 133 h 147"/>
                  <a:gd name="T52" fmla="*/ 37 w 91"/>
                  <a:gd name="T53" fmla="*/ 134 h 147"/>
                  <a:gd name="T54" fmla="*/ 35 w 91"/>
                  <a:gd name="T55" fmla="*/ 126 h 147"/>
                  <a:gd name="T56" fmla="*/ 53 w 91"/>
                  <a:gd name="T57" fmla="*/ 125 h 147"/>
                  <a:gd name="T58" fmla="*/ 55 w 91"/>
                  <a:gd name="T59" fmla="*/ 133 h 147"/>
                  <a:gd name="T60" fmla="*/ 53 w 91"/>
                  <a:gd name="T61" fmla="*/ 121 h 147"/>
                  <a:gd name="T62" fmla="*/ 35 w 91"/>
                  <a:gd name="T63" fmla="*/ 119 h 147"/>
                  <a:gd name="T64" fmla="*/ 37 w 91"/>
                  <a:gd name="T65" fmla="*/ 111 h 147"/>
                  <a:gd name="T66" fmla="*/ 55 w 91"/>
                  <a:gd name="T67" fmla="*/ 113 h 147"/>
                  <a:gd name="T68" fmla="*/ 55 w 91"/>
                  <a:gd name="T69" fmla="*/ 104 h 147"/>
                  <a:gd name="T70" fmla="*/ 38 w 91"/>
                  <a:gd name="T71" fmla="*/ 106 h 147"/>
                  <a:gd name="T72" fmla="*/ 35 w 91"/>
                  <a:gd name="T73" fmla="*/ 98 h 147"/>
                  <a:gd name="T74" fmla="*/ 53 w 91"/>
                  <a:gd name="T75" fmla="*/ 96 h 147"/>
                  <a:gd name="T76" fmla="*/ 55 w 91"/>
                  <a:gd name="T77" fmla="*/ 104 h 147"/>
                  <a:gd name="T78" fmla="*/ 79 w 91"/>
                  <a:gd name="T79" fmla="*/ 134 h 147"/>
                  <a:gd name="T80" fmla="*/ 61 w 91"/>
                  <a:gd name="T81" fmla="*/ 133 h 147"/>
                  <a:gd name="T82" fmla="*/ 64 w 91"/>
                  <a:gd name="T83" fmla="*/ 125 h 147"/>
                  <a:gd name="T84" fmla="*/ 82 w 91"/>
                  <a:gd name="T85" fmla="*/ 126 h 147"/>
                  <a:gd name="T86" fmla="*/ 82 w 91"/>
                  <a:gd name="T87" fmla="*/ 119 h 147"/>
                  <a:gd name="T88" fmla="*/ 64 w 91"/>
                  <a:gd name="T89" fmla="*/ 121 h 147"/>
                  <a:gd name="T90" fmla="*/ 61 w 91"/>
                  <a:gd name="T91" fmla="*/ 113 h 147"/>
                  <a:gd name="T92" fmla="*/ 79 w 91"/>
                  <a:gd name="T93" fmla="*/ 111 h 147"/>
                  <a:gd name="T94" fmla="*/ 82 w 91"/>
                  <a:gd name="T95" fmla="*/ 119 h 147"/>
                  <a:gd name="T96" fmla="*/ 79 w 91"/>
                  <a:gd name="T97" fmla="*/ 106 h 147"/>
                  <a:gd name="T98" fmla="*/ 61 w 91"/>
                  <a:gd name="T99" fmla="*/ 104 h 147"/>
                  <a:gd name="T100" fmla="*/ 64 w 91"/>
                  <a:gd name="T101" fmla="*/ 96 h 147"/>
                  <a:gd name="T102" fmla="*/ 82 w 91"/>
                  <a:gd name="T103" fmla="*/ 98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1" h="147">
                    <a:moveTo>
                      <a:pt x="83" y="88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9" y="18"/>
                      <a:pt x="11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3" y="15"/>
                      <a:pt x="87" y="13"/>
                      <a:pt x="91" y="11"/>
                    </a:cubicBezTo>
                    <a:cubicBezTo>
                      <a:pt x="91" y="5"/>
                      <a:pt x="86" y="0"/>
                      <a:pt x="8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42"/>
                      <a:pt x="5" y="147"/>
                      <a:pt x="11" y="147"/>
                    </a:cubicBezTo>
                    <a:cubicBezTo>
                      <a:pt x="80" y="147"/>
                      <a:pt x="80" y="147"/>
                      <a:pt x="80" y="147"/>
                    </a:cubicBezTo>
                    <a:cubicBezTo>
                      <a:pt x="86" y="147"/>
                      <a:pt x="91" y="142"/>
                      <a:pt x="91" y="136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83" y="86"/>
                      <a:pt x="83" y="86"/>
                      <a:pt x="83" y="86"/>
                    </a:cubicBezTo>
                    <a:lnTo>
                      <a:pt x="83" y="88"/>
                    </a:lnTo>
                    <a:close/>
                    <a:moveTo>
                      <a:pt x="31" y="6"/>
                    </a:moveTo>
                    <a:cubicBezTo>
                      <a:pt x="60" y="6"/>
                      <a:pt x="60" y="6"/>
                      <a:pt x="60" y="6"/>
                    </a:cubicBezTo>
                    <a:cubicBezTo>
                      <a:pt x="61" y="6"/>
                      <a:pt x="62" y="7"/>
                      <a:pt x="62" y="9"/>
                    </a:cubicBezTo>
                    <a:cubicBezTo>
                      <a:pt x="62" y="10"/>
                      <a:pt x="61" y="11"/>
                      <a:pt x="6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1"/>
                      <a:pt x="29" y="10"/>
                      <a:pt x="29" y="9"/>
                    </a:cubicBezTo>
                    <a:cubicBezTo>
                      <a:pt x="29" y="7"/>
                      <a:pt x="30" y="6"/>
                      <a:pt x="31" y="6"/>
                    </a:cubicBezTo>
                    <a:close/>
                    <a:moveTo>
                      <a:pt x="29" y="133"/>
                    </a:moveTo>
                    <a:cubicBezTo>
                      <a:pt x="29" y="134"/>
                      <a:pt x="28" y="134"/>
                      <a:pt x="27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10" y="134"/>
                      <a:pt x="9" y="134"/>
                      <a:pt x="9" y="133"/>
                    </a:cubicBezTo>
                    <a:cubicBezTo>
                      <a:pt x="9" y="126"/>
                      <a:pt x="9" y="126"/>
                      <a:pt x="9" y="126"/>
                    </a:cubicBezTo>
                    <a:cubicBezTo>
                      <a:pt x="9" y="126"/>
                      <a:pt x="10" y="125"/>
                      <a:pt x="11" y="125"/>
                    </a:cubicBezTo>
                    <a:cubicBezTo>
                      <a:pt x="27" y="125"/>
                      <a:pt x="27" y="125"/>
                      <a:pt x="27" y="125"/>
                    </a:cubicBezTo>
                    <a:cubicBezTo>
                      <a:pt x="28" y="125"/>
                      <a:pt x="29" y="126"/>
                      <a:pt x="29" y="126"/>
                    </a:cubicBezTo>
                    <a:lnTo>
                      <a:pt x="29" y="133"/>
                    </a:lnTo>
                    <a:close/>
                    <a:moveTo>
                      <a:pt x="29" y="119"/>
                    </a:moveTo>
                    <a:cubicBezTo>
                      <a:pt x="29" y="120"/>
                      <a:pt x="28" y="121"/>
                      <a:pt x="27" y="121"/>
                    </a:cubicBezTo>
                    <a:cubicBezTo>
                      <a:pt x="11" y="121"/>
                      <a:pt x="11" y="121"/>
                      <a:pt x="11" y="121"/>
                    </a:cubicBezTo>
                    <a:cubicBezTo>
                      <a:pt x="10" y="121"/>
                      <a:pt x="9" y="120"/>
                      <a:pt x="9" y="119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9" y="112"/>
                      <a:pt x="10" y="111"/>
                      <a:pt x="11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8" y="111"/>
                      <a:pt x="29" y="112"/>
                      <a:pt x="29" y="113"/>
                    </a:cubicBezTo>
                    <a:lnTo>
                      <a:pt x="29" y="119"/>
                    </a:lnTo>
                    <a:close/>
                    <a:moveTo>
                      <a:pt x="30" y="104"/>
                    </a:moveTo>
                    <a:cubicBezTo>
                      <a:pt x="30" y="105"/>
                      <a:pt x="28" y="106"/>
                      <a:pt x="27" y="106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0" y="106"/>
                      <a:pt x="9" y="105"/>
                      <a:pt x="9" y="104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7"/>
                      <a:pt x="10" y="96"/>
                      <a:pt x="12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8" y="96"/>
                      <a:pt x="30" y="97"/>
                      <a:pt x="30" y="98"/>
                    </a:cubicBezTo>
                    <a:lnTo>
                      <a:pt x="30" y="104"/>
                    </a:lnTo>
                    <a:close/>
                    <a:moveTo>
                      <a:pt x="55" y="133"/>
                    </a:moveTo>
                    <a:cubicBezTo>
                      <a:pt x="55" y="134"/>
                      <a:pt x="54" y="134"/>
                      <a:pt x="53" y="134"/>
                    </a:cubicBezTo>
                    <a:cubicBezTo>
                      <a:pt x="37" y="134"/>
                      <a:pt x="37" y="134"/>
                      <a:pt x="37" y="134"/>
                    </a:cubicBezTo>
                    <a:cubicBezTo>
                      <a:pt x="36" y="134"/>
                      <a:pt x="35" y="134"/>
                      <a:pt x="35" y="133"/>
                    </a:cubicBezTo>
                    <a:cubicBezTo>
                      <a:pt x="35" y="126"/>
                      <a:pt x="35" y="126"/>
                      <a:pt x="35" y="126"/>
                    </a:cubicBezTo>
                    <a:cubicBezTo>
                      <a:pt x="35" y="126"/>
                      <a:pt x="36" y="125"/>
                      <a:pt x="37" y="125"/>
                    </a:cubicBezTo>
                    <a:cubicBezTo>
                      <a:pt x="53" y="125"/>
                      <a:pt x="53" y="125"/>
                      <a:pt x="53" y="125"/>
                    </a:cubicBezTo>
                    <a:cubicBezTo>
                      <a:pt x="54" y="125"/>
                      <a:pt x="55" y="126"/>
                      <a:pt x="55" y="126"/>
                    </a:cubicBezTo>
                    <a:lnTo>
                      <a:pt x="55" y="133"/>
                    </a:lnTo>
                    <a:close/>
                    <a:moveTo>
                      <a:pt x="55" y="119"/>
                    </a:moveTo>
                    <a:cubicBezTo>
                      <a:pt x="55" y="120"/>
                      <a:pt x="54" y="121"/>
                      <a:pt x="53" y="121"/>
                    </a:cubicBezTo>
                    <a:cubicBezTo>
                      <a:pt x="37" y="121"/>
                      <a:pt x="37" y="121"/>
                      <a:pt x="37" y="121"/>
                    </a:cubicBezTo>
                    <a:cubicBezTo>
                      <a:pt x="36" y="121"/>
                      <a:pt x="35" y="120"/>
                      <a:pt x="35" y="119"/>
                    </a:cubicBezTo>
                    <a:cubicBezTo>
                      <a:pt x="35" y="113"/>
                      <a:pt x="35" y="113"/>
                      <a:pt x="35" y="113"/>
                    </a:cubicBezTo>
                    <a:cubicBezTo>
                      <a:pt x="35" y="112"/>
                      <a:pt x="36" y="111"/>
                      <a:pt x="37" y="111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54" y="111"/>
                      <a:pt x="55" y="112"/>
                      <a:pt x="55" y="113"/>
                    </a:cubicBezTo>
                    <a:lnTo>
                      <a:pt x="55" y="119"/>
                    </a:lnTo>
                    <a:close/>
                    <a:moveTo>
                      <a:pt x="55" y="104"/>
                    </a:moveTo>
                    <a:cubicBezTo>
                      <a:pt x="55" y="105"/>
                      <a:pt x="54" y="106"/>
                      <a:pt x="53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06"/>
                      <a:pt x="35" y="105"/>
                      <a:pt x="35" y="104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7"/>
                      <a:pt x="36" y="96"/>
                      <a:pt x="38" y="96"/>
                    </a:cubicBezTo>
                    <a:cubicBezTo>
                      <a:pt x="53" y="96"/>
                      <a:pt x="53" y="96"/>
                      <a:pt x="53" y="96"/>
                    </a:cubicBezTo>
                    <a:cubicBezTo>
                      <a:pt x="54" y="96"/>
                      <a:pt x="55" y="97"/>
                      <a:pt x="55" y="98"/>
                    </a:cubicBezTo>
                    <a:lnTo>
                      <a:pt x="55" y="104"/>
                    </a:lnTo>
                    <a:close/>
                    <a:moveTo>
                      <a:pt x="82" y="133"/>
                    </a:moveTo>
                    <a:cubicBezTo>
                      <a:pt x="82" y="134"/>
                      <a:pt x="80" y="134"/>
                      <a:pt x="79" y="134"/>
                    </a:cubicBezTo>
                    <a:cubicBezTo>
                      <a:pt x="64" y="134"/>
                      <a:pt x="64" y="134"/>
                      <a:pt x="64" y="134"/>
                    </a:cubicBezTo>
                    <a:cubicBezTo>
                      <a:pt x="62" y="134"/>
                      <a:pt x="61" y="134"/>
                      <a:pt x="61" y="133"/>
                    </a:cubicBezTo>
                    <a:cubicBezTo>
                      <a:pt x="61" y="126"/>
                      <a:pt x="61" y="126"/>
                      <a:pt x="61" y="126"/>
                    </a:cubicBezTo>
                    <a:cubicBezTo>
                      <a:pt x="61" y="126"/>
                      <a:pt x="62" y="125"/>
                      <a:pt x="64" y="125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0" y="125"/>
                      <a:pt x="82" y="126"/>
                      <a:pt x="82" y="126"/>
                    </a:cubicBezTo>
                    <a:lnTo>
                      <a:pt x="82" y="133"/>
                    </a:lnTo>
                    <a:close/>
                    <a:moveTo>
                      <a:pt x="82" y="119"/>
                    </a:moveTo>
                    <a:cubicBezTo>
                      <a:pt x="82" y="120"/>
                      <a:pt x="80" y="121"/>
                      <a:pt x="79" y="121"/>
                    </a:cubicBezTo>
                    <a:cubicBezTo>
                      <a:pt x="64" y="121"/>
                      <a:pt x="64" y="121"/>
                      <a:pt x="64" y="121"/>
                    </a:cubicBezTo>
                    <a:cubicBezTo>
                      <a:pt x="62" y="121"/>
                      <a:pt x="61" y="120"/>
                      <a:pt x="61" y="119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2"/>
                      <a:pt x="62" y="111"/>
                      <a:pt x="64" y="111"/>
                    </a:cubicBezTo>
                    <a:cubicBezTo>
                      <a:pt x="79" y="111"/>
                      <a:pt x="79" y="111"/>
                      <a:pt x="79" y="111"/>
                    </a:cubicBezTo>
                    <a:cubicBezTo>
                      <a:pt x="80" y="111"/>
                      <a:pt x="82" y="112"/>
                      <a:pt x="82" y="113"/>
                    </a:cubicBezTo>
                    <a:lnTo>
                      <a:pt x="82" y="119"/>
                    </a:lnTo>
                    <a:close/>
                    <a:moveTo>
                      <a:pt x="82" y="104"/>
                    </a:moveTo>
                    <a:cubicBezTo>
                      <a:pt x="82" y="105"/>
                      <a:pt x="81" y="106"/>
                      <a:pt x="79" y="106"/>
                    </a:cubicBezTo>
                    <a:cubicBezTo>
                      <a:pt x="64" y="106"/>
                      <a:pt x="64" y="106"/>
                      <a:pt x="64" y="106"/>
                    </a:cubicBezTo>
                    <a:cubicBezTo>
                      <a:pt x="62" y="106"/>
                      <a:pt x="61" y="105"/>
                      <a:pt x="61" y="104"/>
                    </a:cubicBezTo>
                    <a:cubicBezTo>
                      <a:pt x="61" y="98"/>
                      <a:pt x="61" y="98"/>
                      <a:pt x="61" y="98"/>
                    </a:cubicBezTo>
                    <a:cubicBezTo>
                      <a:pt x="61" y="97"/>
                      <a:pt x="62" y="96"/>
                      <a:pt x="64" y="96"/>
                    </a:cubicBezTo>
                    <a:cubicBezTo>
                      <a:pt x="79" y="96"/>
                      <a:pt x="79" y="96"/>
                      <a:pt x="79" y="96"/>
                    </a:cubicBezTo>
                    <a:cubicBezTo>
                      <a:pt x="81" y="96"/>
                      <a:pt x="82" y="97"/>
                      <a:pt x="82" y="98"/>
                    </a:cubicBezTo>
                    <a:lnTo>
                      <a:pt x="82" y="10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56"/>
              <p:cNvSpPr/>
              <p:nvPr/>
            </p:nvSpPr>
            <p:spPr bwMode="auto">
              <a:xfrm>
                <a:off x="3018" y="1684"/>
                <a:ext cx="281" cy="157"/>
              </a:xfrm>
              <a:custGeom>
                <a:avLst/>
                <a:gdLst>
                  <a:gd name="T0" fmla="*/ 107 w 119"/>
                  <a:gd name="T1" fmla="*/ 35 h 66"/>
                  <a:gd name="T2" fmla="*/ 107 w 119"/>
                  <a:gd name="T3" fmla="*/ 35 h 66"/>
                  <a:gd name="T4" fmla="*/ 89 w 119"/>
                  <a:gd name="T5" fmla="*/ 16 h 66"/>
                  <a:gd name="T6" fmla="*/ 83 w 119"/>
                  <a:gd name="T7" fmla="*/ 17 h 66"/>
                  <a:gd name="T8" fmla="*/ 61 w 119"/>
                  <a:gd name="T9" fmla="*/ 0 h 66"/>
                  <a:gd name="T10" fmla="*/ 39 w 119"/>
                  <a:gd name="T11" fmla="*/ 16 h 66"/>
                  <a:gd name="T12" fmla="*/ 33 w 119"/>
                  <a:gd name="T13" fmla="*/ 15 h 66"/>
                  <a:gd name="T14" fmla="*/ 16 w 119"/>
                  <a:gd name="T15" fmla="*/ 29 h 66"/>
                  <a:gd name="T16" fmla="*/ 0 w 119"/>
                  <a:gd name="T17" fmla="*/ 48 h 66"/>
                  <a:gd name="T18" fmla="*/ 18 w 119"/>
                  <a:gd name="T19" fmla="*/ 66 h 66"/>
                  <a:gd name="T20" fmla="*/ 103 w 119"/>
                  <a:gd name="T21" fmla="*/ 66 h 66"/>
                  <a:gd name="T22" fmla="*/ 119 w 119"/>
                  <a:gd name="T23" fmla="*/ 50 h 66"/>
                  <a:gd name="T24" fmla="*/ 107 w 119"/>
                  <a:gd name="T25" fmla="*/ 3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66">
                    <a:moveTo>
                      <a:pt x="107" y="35"/>
                    </a:move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24"/>
                      <a:pt x="99" y="16"/>
                      <a:pt x="89" y="16"/>
                    </a:cubicBezTo>
                    <a:cubicBezTo>
                      <a:pt x="87" y="16"/>
                      <a:pt x="85" y="16"/>
                      <a:pt x="83" y="17"/>
                    </a:cubicBezTo>
                    <a:cubicBezTo>
                      <a:pt x="81" y="7"/>
                      <a:pt x="71" y="0"/>
                      <a:pt x="61" y="0"/>
                    </a:cubicBezTo>
                    <a:cubicBezTo>
                      <a:pt x="51" y="0"/>
                      <a:pt x="42" y="7"/>
                      <a:pt x="39" y="16"/>
                    </a:cubicBezTo>
                    <a:cubicBezTo>
                      <a:pt x="37" y="15"/>
                      <a:pt x="35" y="15"/>
                      <a:pt x="33" y="15"/>
                    </a:cubicBezTo>
                    <a:cubicBezTo>
                      <a:pt x="24" y="15"/>
                      <a:pt x="17" y="21"/>
                      <a:pt x="16" y="29"/>
                    </a:cubicBezTo>
                    <a:cubicBezTo>
                      <a:pt x="7" y="30"/>
                      <a:pt x="0" y="38"/>
                      <a:pt x="0" y="48"/>
                    </a:cubicBezTo>
                    <a:cubicBezTo>
                      <a:pt x="0" y="58"/>
                      <a:pt x="8" y="66"/>
                      <a:pt x="18" y="66"/>
                    </a:cubicBezTo>
                    <a:cubicBezTo>
                      <a:pt x="20" y="66"/>
                      <a:pt x="102" y="66"/>
                      <a:pt x="103" y="66"/>
                    </a:cubicBezTo>
                    <a:cubicBezTo>
                      <a:pt x="112" y="66"/>
                      <a:pt x="119" y="58"/>
                      <a:pt x="119" y="50"/>
                    </a:cubicBezTo>
                    <a:cubicBezTo>
                      <a:pt x="119" y="43"/>
                      <a:pt x="114" y="37"/>
                      <a:pt x="107" y="3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57"/>
              <p:cNvSpPr/>
              <p:nvPr/>
            </p:nvSpPr>
            <p:spPr bwMode="auto">
              <a:xfrm>
                <a:off x="2090" y="1957"/>
                <a:ext cx="396" cy="37"/>
              </a:xfrm>
              <a:custGeom>
                <a:avLst/>
                <a:gdLst>
                  <a:gd name="T0" fmla="*/ 0 w 167"/>
                  <a:gd name="T1" fmla="*/ 0 h 16"/>
                  <a:gd name="T2" fmla="*/ 0 w 167"/>
                  <a:gd name="T3" fmla="*/ 6 h 16"/>
                  <a:gd name="T4" fmla="*/ 9 w 167"/>
                  <a:gd name="T5" fmla="*/ 16 h 16"/>
                  <a:gd name="T6" fmla="*/ 158 w 167"/>
                  <a:gd name="T7" fmla="*/ 16 h 16"/>
                  <a:gd name="T8" fmla="*/ 167 w 167"/>
                  <a:gd name="T9" fmla="*/ 6 h 16"/>
                  <a:gd name="T10" fmla="*/ 167 w 167"/>
                  <a:gd name="T11" fmla="*/ 0 h 16"/>
                  <a:gd name="T12" fmla="*/ 0 w 16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7" h="1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1"/>
                      <a:pt x="4" y="16"/>
                      <a:pt x="9" y="16"/>
                    </a:cubicBezTo>
                    <a:cubicBezTo>
                      <a:pt x="158" y="16"/>
                      <a:pt x="158" y="16"/>
                      <a:pt x="158" y="16"/>
                    </a:cubicBezTo>
                    <a:cubicBezTo>
                      <a:pt x="163" y="16"/>
                      <a:pt x="167" y="11"/>
                      <a:pt x="167" y="6"/>
                    </a:cubicBezTo>
                    <a:cubicBezTo>
                      <a:pt x="167" y="0"/>
                      <a:pt x="167" y="0"/>
                      <a:pt x="16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58"/>
              <p:cNvSpPr>
                <a:spLocks noEditPoints="1"/>
              </p:cNvSpPr>
              <p:nvPr/>
            </p:nvSpPr>
            <p:spPr bwMode="auto">
              <a:xfrm>
                <a:off x="2185" y="1673"/>
                <a:ext cx="211" cy="239"/>
              </a:xfrm>
              <a:custGeom>
                <a:avLst/>
                <a:gdLst>
                  <a:gd name="T0" fmla="*/ 45 w 89"/>
                  <a:gd name="T1" fmla="*/ 101 h 101"/>
                  <a:gd name="T2" fmla="*/ 82 w 89"/>
                  <a:gd name="T3" fmla="*/ 68 h 101"/>
                  <a:gd name="T4" fmla="*/ 88 w 89"/>
                  <a:gd name="T5" fmla="*/ 19 h 101"/>
                  <a:gd name="T6" fmla="*/ 45 w 89"/>
                  <a:gd name="T7" fmla="*/ 0 h 101"/>
                  <a:gd name="T8" fmla="*/ 1 w 89"/>
                  <a:gd name="T9" fmla="*/ 19 h 101"/>
                  <a:gd name="T10" fmla="*/ 7 w 89"/>
                  <a:gd name="T11" fmla="*/ 68 h 101"/>
                  <a:gd name="T12" fmla="*/ 45 w 89"/>
                  <a:gd name="T13" fmla="*/ 101 h 101"/>
                  <a:gd name="T14" fmla="*/ 45 w 89"/>
                  <a:gd name="T15" fmla="*/ 10 h 101"/>
                  <a:gd name="T16" fmla="*/ 79 w 89"/>
                  <a:gd name="T17" fmla="*/ 26 h 101"/>
                  <a:gd name="T18" fmla="*/ 79 w 89"/>
                  <a:gd name="T19" fmla="*/ 26 h 101"/>
                  <a:gd name="T20" fmla="*/ 73 w 89"/>
                  <a:gd name="T21" fmla="*/ 64 h 101"/>
                  <a:gd name="T22" fmla="*/ 45 w 89"/>
                  <a:gd name="T23" fmla="*/ 91 h 101"/>
                  <a:gd name="T24" fmla="*/ 16 w 89"/>
                  <a:gd name="T25" fmla="*/ 64 h 101"/>
                  <a:gd name="T26" fmla="*/ 10 w 89"/>
                  <a:gd name="T27" fmla="*/ 26 h 101"/>
                  <a:gd name="T28" fmla="*/ 45 w 89"/>
                  <a:gd name="T29" fmla="*/ 1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101">
                    <a:moveTo>
                      <a:pt x="45" y="101"/>
                    </a:moveTo>
                    <a:cubicBezTo>
                      <a:pt x="63" y="94"/>
                      <a:pt x="75" y="82"/>
                      <a:pt x="82" y="68"/>
                    </a:cubicBezTo>
                    <a:cubicBezTo>
                      <a:pt x="89" y="53"/>
                      <a:pt x="88" y="30"/>
                      <a:pt x="88" y="19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30"/>
                      <a:pt x="0" y="53"/>
                      <a:pt x="7" y="68"/>
                    </a:cubicBezTo>
                    <a:cubicBezTo>
                      <a:pt x="14" y="82"/>
                      <a:pt x="26" y="94"/>
                      <a:pt x="45" y="101"/>
                    </a:cubicBezTo>
                    <a:close/>
                    <a:moveTo>
                      <a:pt x="45" y="10"/>
                    </a:moveTo>
                    <a:cubicBezTo>
                      <a:pt x="79" y="26"/>
                      <a:pt x="79" y="26"/>
                      <a:pt x="79" y="26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9" y="38"/>
                      <a:pt x="78" y="54"/>
                      <a:pt x="73" y="64"/>
                    </a:cubicBezTo>
                    <a:cubicBezTo>
                      <a:pt x="68" y="77"/>
                      <a:pt x="58" y="86"/>
                      <a:pt x="45" y="91"/>
                    </a:cubicBezTo>
                    <a:cubicBezTo>
                      <a:pt x="31" y="86"/>
                      <a:pt x="21" y="77"/>
                      <a:pt x="16" y="64"/>
                    </a:cubicBezTo>
                    <a:cubicBezTo>
                      <a:pt x="11" y="54"/>
                      <a:pt x="10" y="38"/>
                      <a:pt x="10" y="26"/>
                    </a:cubicBezTo>
                    <a:lnTo>
                      <a:pt x="45" y="1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59"/>
              <p:cNvSpPr/>
              <p:nvPr/>
            </p:nvSpPr>
            <p:spPr bwMode="auto">
              <a:xfrm>
                <a:off x="2244" y="1755"/>
                <a:ext cx="114" cy="119"/>
              </a:xfrm>
              <a:custGeom>
                <a:avLst/>
                <a:gdLst>
                  <a:gd name="T0" fmla="*/ 20 w 48"/>
                  <a:gd name="T1" fmla="*/ 50 h 50"/>
                  <a:gd name="T2" fmla="*/ 44 w 48"/>
                  <a:gd name="T3" fmla="*/ 27 h 50"/>
                  <a:gd name="T4" fmla="*/ 48 w 48"/>
                  <a:gd name="T5" fmla="*/ 0 h 50"/>
                  <a:gd name="T6" fmla="*/ 0 w 48"/>
                  <a:gd name="T7" fmla="*/ 36 h 50"/>
                  <a:gd name="T8" fmla="*/ 20 w 48"/>
                  <a:gd name="T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50">
                    <a:moveTo>
                      <a:pt x="20" y="50"/>
                    </a:moveTo>
                    <a:cubicBezTo>
                      <a:pt x="31" y="45"/>
                      <a:pt x="39" y="38"/>
                      <a:pt x="44" y="27"/>
                    </a:cubicBezTo>
                    <a:cubicBezTo>
                      <a:pt x="47" y="20"/>
                      <a:pt x="48" y="9"/>
                      <a:pt x="48" y="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43"/>
                      <a:pt x="11" y="46"/>
                      <a:pt x="20" y="5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60"/>
              <p:cNvSpPr/>
              <p:nvPr/>
            </p:nvSpPr>
            <p:spPr bwMode="auto">
              <a:xfrm>
                <a:off x="2128" y="1734"/>
                <a:ext cx="320" cy="213"/>
              </a:xfrm>
              <a:custGeom>
                <a:avLst/>
                <a:gdLst>
                  <a:gd name="T0" fmla="*/ 4 w 135"/>
                  <a:gd name="T1" fmla="*/ 90 h 90"/>
                  <a:gd name="T2" fmla="*/ 131 w 135"/>
                  <a:gd name="T3" fmla="*/ 90 h 90"/>
                  <a:gd name="T4" fmla="*/ 135 w 135"/>
                  <a:gd name="T5" fmla="*/ 85 h 90"/>
                  <a:gd name="T6" fmla="*/ 135 w 135"/>
                  <a:gd name="T7" fmla="*/ 4 h 90"/>
                  <a:gd name="T8" fmla="*/ 131 w 135"/>
                  <a:gd name="T9" fmla="*/ 0 h 90"/>
                  <a:gd name="T10" fmla="*/ 117 w 135"/>
                  <a:gd name="T11" fmla="*/ 0 h 90"/>
                  <a:gd name="T12" fmla="*/ 117 w 135"/>
                  <a:gd name="T13" fmla="*/ 8 h 90"/>
                  <a:gd name="T14" fmla="*/ 126 w 135"/>
                  <a:gd name="T15" fmla="*/ 8 h 90"/>
                  <a:gd name="T16" fmla="*/ 126 w 135"/>
                  <a:gd name="T17" fmla="*/ 81 h 90"/>
                  <a:gd name="T18" fmla="*/ 9 w 135"/>
                  <a:gd name="T19" fmla="*/ 81 h 90"/>
                  <a:gd name="T20" fmla="*/ 9 w 135"/>
                  <a:gd name="T21" fmla="*/ 8 h 90"/>
                  <a:gd name="T22" fmla="*/ 20 w 135"/>
                  <a:gd name="T23" fmla="*/ 8 h 90"/>
                  <a:gd name="T24" fmla="*/ 20 w 135"/>
                  <a:gd name="T25" fmla="*/ 0 h 90"/>
                  <a:gd name="T26" fmla="*/ 4 w 135"/>
                  <a:gd name="T27" fmla="*/ 0 h 90"/>
                  <a:gd name="T28" fmla="*/ 0 w 135"/>
                  <a:gd name="T29" fmla="*/ 4 h 90"/>
                  <a:gd name="T30" fmla="*/ 0 w 135"/>
                  <a:gd name="T31" fmla="*/ 85 h 90"/>
                  <a:gd name="T32" fmla="*/ 4 w 135"/>
                  <a:gd name="T33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5" h="90">
                    <a:moveTo>
                      <a:pt x="4" y="90"/>
                    </a:moveTo>
                    <a:cubicBezTo>
                      <a:pt x="131" y="90"/>
                      <a:pt x="131" y="90"/>
                      <a:pt x="131" y="90"/>
                    </a:cubicBezTo>
                    <a:cubicBezTo>
                      <a:pt x="133" y="90"/>
                      <a:pt x="135" y="88"/>
                      <a:pt x="135" y="85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35" y="2"/>
                      <a:pt x="133" y="0"/>
                      <a:pt x="131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2"/>
                      <a:pt x="117" y="5"/>
                      <a:pt x="117" y="8"/>
                    </a:cubicBezTo>
                    <a:cubicBezTo>
                      <a:pt x="126" y="8"/>
                      <a:pt x="126" y="8"/>
                      <a:pt x="126" y="8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5"/>
                      <a:pt x="20" y="2"/>
                      <a:pt x="2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8"/>
                      <a:pt x="2" y="90"/>
                      <a:pt x="4" y="9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61"/>
              <p:cNvSpPr/>
              <p:nvPr/>
            </p:nvSpPr>
            <p:spPr bwMode="auto">
              <a:xfrm>
                <a:off x="2221" y="1710"/>
                <a:ext cx="130" cy="116"/>
              </a:xfrm>
              <a:custGeom>
                <a:avLst/>
                <a:gdLst>
                  <a:gd name="T0" fmla="*/ 7 w 55"/>
                  <a:gd name="T1" fmla="*/ 49 h 49"/>
                  <a:gd name="T2" fmla="*/ 55 w 55"/>
                  <a:gd name="T3" fmla="*/ 12 h 49"/>
                  <a:gd name="T4" fmla="*/ 30 w 55"/>
                  <a:gd name="T5" fmla="*/ 0 h 49"/>
                  <a:gd name="T6" fmla="*/ 0 w 55"/>
                  <a:gd name="T7" fmla="*/ 14 h 49"/>
                  <a:gd name="T8" fmla="*/ 5 w 55"/>
                  <a:gd name="T9" fmla="*/ 46 h 49"/>
                  <a:gd name="T10" fmla="*/ 7 w 55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49">
                    <a:moveTo>
                      <a:pt x="7" y="49"/>
                    </a:moveTo>
                    <a:cubicBezTo>
                      <a:pt x="55" y="12"/>
                      <a:pt x="55" y="12"/>
                      <a:pt x="55" y="1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23"/>
                      <a:pt x="1" y="37"/>
                      <a:pt x="5" y="46"/>
                    </a:cubicBezTo>
                    <a:cubicBezTo>
                      <a:pt x="6" y="47"/>
                      <a:pt x="6" y="48"/>
                      <a:pt x="7" y="4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62"/>
              <p:cNvSpPr>
                <a:spLocks noEditPoints="1"/>
              </p:cNvSpPr>
              <p:nvPr/>
            </p:nvSpPr>
            <p:spPr bwMode="auto">
              <a:xfrm>
                <a:off x="1298" y="1725"/>
                <a:ext cx="166" cy="165"/>
              </a:xfrm>
              <a:custGeom>
                <a:avLst/>
                <a:gdLst>
                  <a:gd name="T0" fmla="*/ 70 w 70"/>
                  <a:gd name="T1" fmla="*/ 55 h 70"/>
                  <a:gd name="T2" fmla="*/ 65 w 70"/>
                  <a:gd name="T3" fmla="*/ 51 h 70"/>
                  <a:gd name="T4" fmla="*/ 65 w 70"/>
                  <a:gd name="T5" fmla="*/ 45 h 70"/>
                  <a:gd name="T6" fmla="*/ 70 w 70"/>
                  <a:gd name="T7" fmla="*/ 30 h 70"/>
                  <a:gd name="T8" fmla="*/ 65 w 70"/>
                  <a:gd name="T9" fmla="*/ 25 h 70"/>
                  <a:gd name="T10" fmla="*/ 65 w 70"/>
                  <a:gd name="T11" fmla="*/ 20 h 70"/>
                  <a:gd name="T12" fmla="*/ 70 w 70"/>
                  <a:gd name="T13" fmla="*/ 4 h 70"/>
                  <a:gd name="T14" fmla="*/ 5 w 70"/>
                  <a:gd name="T15" fmla="*/ 0 h 70"/>
                  <a:gd name="T16" fmla="*/ 0 w 70"/>
                  <a:gd name="T17" fmla="*/ 15 h 70"/>
                  <a:gd name="T18" fmla="*/ 6 w 70"/>
                  <a:gd name="T19" fmla="*/ 20 h 70"/>
                  <a:gd name="T20" fmla="*/ 5 w 70"/>
                  <a:gd name="T21" fmla="*/ 25 h 70"/>
                  <a:gd name="T22" fmla="*/ 0 w 70"/>
                  <a:gd name="T23" fmla="*/ 40 h 70"/>
                  <a:gd name="T24" fmla="*/ 6 w 70"/>
                  <a:gd name="T25" fmla="*/ 45 h 70"/>
                  <a:gd name="T26" fmla="*/ 5 w 70"/>
                  <a:gd name="T27" fmla="*/ 51 h 70"/>
                  <a:gd name="T28" fmla="*/ 0 w 70"/>
                  <a:gd name="T29" fmla="*/ 66 h 70"/>
                  <a:gd name="T30" fmla="*/ 65 w 70"/>
                  <a:gd name="T31" fmla="*/ 70 h 70"/>
                  <a:gd name="T32" fmla="*/ 26 w 70"/>
                  <a:gd name="T33" fmla="*/ 7 h 70"/>
                  <a:gd name="T34" fmla="*/ 33 w 70"/>
                  <a:gd name="T35" fmla="*/ 14 h 70"/>
                  <a:gd name="T36" fmla="*/ 26 w 70"/>
                  <a:gd name="T37" fmla="*/ 7 h 70"/>
                  <a:gd name="T38" fmla="*/ 23 w 70"/>
                  <a:gd name="T39" fmla="*/ 7 h 70"/>
                  <a:gd name="T40" fmla="*/ 16 w 70"/>
                  <a:gd name="T41" fmla="*/ 14 h 70"/>
                  <a:gd name="T42" fmla="*/ 5 w 70"/>
                  <a:gd name="T43" fmla="*/ 14 h 70"/>
                  <a:gd name="T44" fmla="*/ 13 w 70"/>
                  <a:gd name="T45" fmla="*/ 7 h 70"/>
                  <a:gd name="T46" fmla="*/ 5 w 70"/>
                  <a:gd name="T47" fmla="*/ 14 h 70"/>
                  <a:gd name="T48" fmla="*/ 5 w 70"/>
                  <a:gd name="T49" fmla="*/ 32 h 70"/>
                  <a:gd name="T50" fmla="*/ 13 w 70"/>
                  <a:gd name="T51" fmla="*/ 39 h 70"/>
                  <a:gd name="T52" fmla="*/ 13 w 70"/>
                  <a:gd name="T53" fmla="*/ 64 h 70"/>
                  <a:gd name="T54" fmla="*/ 5 w 70"/>
                  <a:gd name="T55" fmla="*/ 57 h 70"/>
                  <a:gd name="T56" fmla="*/ 13 w 70"/>
                  <a:gd name="T57" fmla="*/ 64 h 70"/>
                  <a:gd name="T58" fmla="*/ 16 w 70"/>
                  <a:gd name="T59" fmla="*/ 64 h 70"/>
                  <a:gd name="T60" fmla="*/ 23 w 70"/>
                  <a:gd name="T61" fmla="*/ 57 h 70"/>
                  <a:gd name="T62" fmla="*/ 34 w 70"/>
                  <a:gd name="T63" fmla="*/ 64 h 70"/>
                  <a:gd name="T64" fmla="*/ 26 w 70"/>
                  <a:gd name="T65" fmla="*/ 57 h 70"/>
                  <a:gd name="T66" fmla="*/ 34 w 70"/>
                  <a:gd name="T67" fmla="*/ 64 h 70"/>
                  <a:gd name="T68" fmla="*/ 9 w 70"/>
                  <a:gd name="T69" fmla="*/ 51 h 70"/>
                  <a:gd name="T70" fmla="*/ 62 w 70"/>
                  <a:gd name="T71" fmla="*/ 45 h 70"/>
                  <a:gd name="T72" fmla="*/ 16 w 70"/>
                  <a:gd name="T73" fmla="*/ 39 h 70"/>
                  <a:gd name="T74" fmla="*/ 23 w 70"/>
                  <a:gd name="T75" fmla="*/ 32 h 70"/>
                  <a:gd name="T76" fmla="*/ 16 w 70"/>
                  <a:gd name="T77" fmla="*/ 39 h 70"/>
                  <a:gd name="T78" fmla="*/ 26 w 70"/>
                  <a:gd name="T79" fmla="*/ 32 h 70"/>
                  <a:gd name="T80" fmla="*/ 34 w 70"/>
                  <a:gd name="T81" fmla="*/ 39 h 70"/>
                  <a:gd name="T82" fmla="*/ 62 w 70"/>
                  <a:gd name="T83" fmla="*/ 25 h 70"/>
                  <a:gd name="T84" fmla="*/ 9 w 70"/>
                  <a:gd name="T85" fmla="*/ 20 h 70"/>
                  <a:gd name="T86" fmla="*/ 62 w 70"/>
                  <a:gd name="T87" fmla="*/ 2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0" h="70">
                    <a:moveTo>
                      <a:pt x="70" y="66"/>
                    </a:moveTo>
                    <a:cubicBezTo>
                      <a:pt x="70" y="55"/>
                      <a:pt x="70" y="55"/>
                      <a:pt x="70" y="55"/>
                    </a:cubicBezTo>
                    <a:cubicBezTo>
                      <a:pt x="70" y="53"/>
                      <a:pt x="68" y="51"/>
                      <a:pt x="65" y="51"/>
                    </a:cubicBezTo>
                    <a:cubicBezTo>
                      <a:pt x="65" y="51"/>
                      <a:pt x="65" y="51"/>
                      <a:pt x="65" y="51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8" y="45"/>
                      <a:pt x="70" y="43"/>
                      <a:pt x="70" y="4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7"/>
                      <a:pt x="68" y="25"/>
                      <a:pt x="65" y="25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8" y="20"/>
                      <a:pt x="70" y="18"/>
                      <a:pt x="70" y="15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2"/>
                      <a:pt x="68" y="0"/>
                      <a:pt x="6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8"/>
                      <a:pt x="2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2" y="25"/>
                      <a:pt x="0" y="27"/>
                      <a:pt x="0" y="3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3"/>
                      <a:pt x="2" y="45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2" y="51"/>
                      <a:pt x="0" y="53"/>
                      <a:pt x="0" y="55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8"/>
                      <a:pt x="2" y="70"/>
                      <a:pt x="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8" y="70"/>
                      <a:pt x="70" y="68"/>
                      <a:pt x="70" y="66"/>
                    </a:cubicBezTo>
                    <a:close/>
                    <a:moveTo>
                      <a:pt x="26" y="7"/>
                    </a:moveTo>
                    <a:cubicBezTo>
                      <a:pt x="33" y="7"/>
                      <a:pt x="33" y="7"/>
                      <a:pt x="33" y="7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26" y="14"/>
                      <a:pt x="26" y="14"/>
                      <a:pt x="26" y="14"/>
                    </a:cubicBezTo>
                    <a:lnTo>
                      <a:pt x="26" y="7"/>
                    </a:lnTo>
                    <a:close/>
                    <a:moveTo>
                      <a:pt x="16" y="7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16" y="14"/>
                      <a:pt x="16" y="14"/>
                      <a:pt x="16" y="14"/>
                    </a:cubicBezTo>
                    <a:lnTo>
                      <a:pt x="16" y="7"/>
                    </a:lnTo>
                    <a:close/>
                    <a:moveTo>
                      <a:pt x="5" y="14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14"/>
                      <a:pt x="13" y="14"/>
                      <a:pt x="13" y="14"/>
                    </a:cubicBezTo>
                    <a:lnTo>
                      <a:pt x="5" y="14"/>
                    </a:lnTo>
                    <a:close/>
                    <a:moveTo>
                      <a:pt x="5" y="39"/>
                    </a:moveTo>
                    <a:cubicBezTo>
                      <a:pt x="5" y="32"/>
                      <a:pt x="5" y="32"/>
                      <a:pt x="5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9"/>
                      <a:pt x="13" y="39"/>
                      <a:pt x="13" y="39"/>
                    </a:cubicBezTo>
                    <a:lnTo>
                      <a:pt x="5" y="39"/>
                    </a:lnTo>
                    <a:close/>
                    <a:moveTo>
                      <a:pt x="13" y="64"/>
                    </a:moveTo>
                    <a:cubicBezTo>
                      <a:pt x="5" y="64"/>
                      <a:pt x="5" y="64"/>
                      <a:pt x="5" y="64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13" y="57"/>
                      <a:pt x="13" y="57"/>
                      <a:pt x="13" y="57"/>
                    </a:cubicBezTo>
                    <a:lnTo>
                      <a:pt x="13" y="64"/>
                    </a:lnTo>
                    <a:close/>
                    <a:moveTo>
                      <a:pt x="23" y="64"/>
                    </a:move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23" y="57"/>
                      <a:pt x="23" y="57"/>
                      <a:pt x="23" y="57"/>
                    </a:cubicBezTo>
                    <a:lnTo>
                      <a:pt x="23" y="64"/>
                    </a:lnTo>
                    <a:close/>
                    <a:moveTo>
                      <a:pt x="34" y="64"/>
                    </a:moveTo>
                    <a:cubicBezTo>
                      <a:pt x="26" y="64"/>
                      <a:pt x="26" y="64"/>
                      <a:pt x="26" y="64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34" y="57"/>
                      <a:pt x="34" y="57"/>
                      <a:pt x="34" y="57"/>
                    </a:cubicBezTo>
                    <a:lnTo>
                      <a:pt x="34" y="64"/>
                    </a:lnTo>
                    <a:close/>
                    <a:moveTo>
                      <a:pt x="62" y="51"/>
                    </a:moveTo>
                    <a:cubicBezTo>
                      <a:pt x="9" y="51"/>
                      <a:pt x="9" y="51"/>
                      <a:pt x="9" y="51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62" y="45"/>
                      <a:pt x="62" y="45"/>
                      <a:pt x="62" y="45"/>
                    </a:cubicBezTo>
                    <a:lnTo>
                      <a:pt x="62" y="51"/>
                    </a:lnTo>
                    <a:close/>
                    <a:moveTo>
                      <a:pt x="16" y="39"/>
                    </a:moveTo>
                    <a:cubicBezTo>
                      <a:pt x="16" y="32"/>
                      <a:pt x="16" y="32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9"/>
                      <a:pt x="23" y="39"/>
                      <a:pt x="23" y="39"/>
                    </a:cubicBezTo>
                    <a:lnTo>
                      <a:pt x="16" y="39"/>
                    </a:lnTo>
                    <a:close/>
                    <a:moveTo>
                      <a:pt x="26" y="39"/>
                    </a:moveTo>
                    <a:cubicBezTo>
                      <a:pt x="26" y="32"/>
                      <a:pt x="26" y="32"/>
                      <a:pt x="26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9"/>
                      <a:pt x="34" y="39"/>
                      <a:pt x="34" y="39"/>
                    </a:cubicBezTo>
                    <a:lnTo>
                      <a:pt x="26" y="39"/>
                    </a:lnTo>
                    <a:close/>
                    <a:moveTo>
                      <a:pt x="62" y="25"/>
                    </a:moveTo>
                    <a:cubicBezTo>
                      <a:pt x="9" y="25"/>
                      <a:pt x="9" y="25"/>
                      <a:pt x="9" y="25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62" y="20"/>
                      <a:pt x="62" y="20"/>
                      <a:pt x="62" y="20"/>
                    </a:cubicBezTo>
                    <a:lnTo>
                      <a:pt x="62" y="2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63"/>
              <p:cNvSpPr/>
              <p:nvPr/>
            </p:nvSpPr>
            <p:spPr bwMode="auto">
              <a:xfrm>
                <a:off x="1468" y="1706"/>
                <a:ext cx="128" cy="210"/>
              </a:xfrm>
              <a:custGeom>
                <a:avLst/>
                <a:gdLst>
                  <a:gd name="T0" fmla="*/ 51 w 54"/>
                  <a:gd name="T1" fmla="*/ 42 h 89"/>
                  <a:gd name="T2" fmla="*/ 25 w 54"/>
                  <a:gd name="T3" fmla="*/ 42 h 89"/>
                  <a:gd name="T4" fmla="*/ 25 w 54"/>
                  <a:gd name="T5" fmla="*/ 32 h 89"/>
                  <a:gd name="T6" fmla="*/ 23 w 54"/>
                  <a:gd name="T7" fmla="*/ 29 h 89"/>
                  <a:gd name="T8" fmla="*/ 22 w 54"/>
                  <a:gd name="T9" fmla="*/ 29 h 89"/>
                  <a:gd name="T10" fmla="*/ 22 w 54"/>
                  <a:gd name="T11" fmla="*/ 3 h 89"/>
                  <a:gd name="T12" fmla="*/ 19 w 54"/>
                  <a:gd name="T13" fmla="*/ 0 h 89"/>
                  <a:gd name="T14" fmla="*/ 15 w 54"/>
                  <a:gd name="T15" fmla="*/ 3 h 89"/>
                  <a:gd name="T16" fmla="*/ 15 w 54"/>
                  <a:gd name="T17" fmla="*/ 29 h 89"/>
                  <a:gd name="T18" fmla="*/ 14 w 54"/>
                  <a:gd name="T19" fmla="*/ 29 h 89"/>
                  <a:gd name="T20" fmla="*/ 12 w 54"/>
                  <a:gd name="T21" fmla="*/ 32 h 89"/>
                  <a:gd name="T22" fmla="*/ 12 w 54"/>
                  <a:gd name="T23" fmla="*/ 42 h 89"/>
                  <a:gd name="T24" fmla="*/ 0 w 54"/>
                  <a:gd name="T25" fmla="*/ 42 h 89"/>
                  <a:gd name="T26" fmla="*/ 0 w 54"/>
                  <a:gd name="T27" fmla="*/ 48 h 89"/>
                  <a:gd name="T28" fmla="*/ 12 w 54"/>
                  <a:gd name="T29" fmla="*/ 48 h 89"/>
                  <a:gd name="T30" fmla="*/ 12 w 54"/>
                  <a:gd name="T31" fmla="*/ 58 h 89"/>
                  <a:gd name="T32" fmla="*/ 14 w 54"/>
                  <a:gd name="T33" fmla="*/ 60 h 89"/>
                  <a:gd name="T34" fmla="*/ 15 w 54"/>
                  <a:gd name="T35" fmla="*/ 60 h 89"/>
                  <a:gd name="T36" fmla="*/ 15 w 54"/>
                  <a:gd name="T37" fmla="*/ 86 h 89"/>
                  <a:gd name="T38" fmla="*/ 19 w 54"/>
                  <a:gd name="T39" fmla="*/ 89 h 89"/>
                  <a:gd name="T40" fmla="*/ 22 w 54"/>
                  <a:gd name="T41" fmla="*/ 86 h 89"/>
                  <a:gd name="T42" fmla="*/ 22 w 54"/>
                  <a:gd name="T43" fmla="*/ 60 h 89"/>
                  <a:gd name="T44" fmla="*/ 23 w 54"/>
                  <a:gd name="T45" fmla="*/ 60 h 89"/>
                  <a:gd name="T46" fmla="*/ 25 w 54"/>
                  <a:gd name="T47" fmla="*/ 58 h 89"/>
                  <a:gd name="T48" fmla="*/ 25 w 54"/>
                  <a:gd name="T49" fmla="*/ 48 h 89"/>
                  <a:gd name="T50" fmla="*/ 51 w 54"/>
                  <a:gd name="T51" fmla="*/ 48 h 89"/>
                  <a:gd name="T52" fmla="*/ 54 w 54"/>
                  <a:gd name="T53" fmla="*/ 45 h 89"/>
                  <a:gd name="T54" fmla="*/ 51 w 54"/>
                  <a:gd name="T55" fmla="*/ 4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89">
                    <a:moveTo>
                      <a:pt x="51" y="42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0"/>
                      <a:pt x="24" y="29"/>
                      <a:pt x="23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2"/>
                      <a:pt x="20" y="0"/>
                      <a:pt x="19" y="0"/>
                    </a:cubicBezTo>
                    <a:cubicBezTo>
                      <a:pt x="17" y="0"/>
                      <a:pt x="15" y="2"/>
                      <a:pt x="15" y="3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3" y="29"/>
                      <a:pt x="12" y="30"/>
                      <a:pt x="12" y="3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9"/>
                      <a:pt x="13" y="60"/>
                      <a:pt x="14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5" y="88"/>
                      <a:pt x="17" y="89"/>
                      <a:pt x="19" y="89"/>
                    </a:cubicBezTo>
                    <a:cubicBezTo>
                      <a:pt x="20" y="89"/>
                      <a:pt x="22" y="88"/>
                      <a:pt x="22" y="86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0"/>
                      <a:pt x="25" y="59"/>
                      <a:pt x="25" y="5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2" y="48"/>
                      <a:pt x="54" y="46"/>
                      <a:pt x="54" y="45"/>
                    </a:cubicBezTo>
                    <a:cubicBezTo>
                      <a:pt x="54" y="43"/>
                      <a:pt x="52" y="42"/>
                      <a:pt x="51" y="4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64"/>
              <p:cNvSpPr/>
              <p:nvPr/>
            </p:nvSpPr>
            <p:spPr bwMode="auto">
              <a:xfrm>
                <a:off x="1447" y="1611"/>
                <a:ext cx="114" cy="78"/>
              </a:xfrm>
              <a:custGeom>
                <a:avLst/>
                <a:gdLst>
                  <a:gd name="T0" fmla="*/ 1 w 48"/>
                  <a:gd name="T1" fmla="*/ 10 h 33"/>
                  <a:gd name="T2" fmla="*/ 1 w 48"/>
                  <a:gd name="T3" fmla="*/ 10 h 33"/>
                  <a:gd name="T4" fmla="*/ 6 w 48"/>
                  <a:gd name="T5" fmla="*/ 33 h 33"/>
                  <a:gd name="T6" fmla="*/ 10 w 48"/>
                  <a:gd name="T7" fmla="*/ 13 h 33"/>
                  <a:gd name="T8" fmla="*/ 17 w 48"/>
                  <a:gd name="T9" fmla="*/ 8 h 33"/>
                  <a:gd name="T10" fmla="*/ 48 w 48"/>
                  <a:gd name="T11" fmla="*/ 8 h 33"/>
                  <a:gd name="T12" fmla="*/ 47 w 48"/>
                  <a:gd name="T13" fmla="*/ 7 h 33"/>
                  <a:gd name="T14" fmla="*/ 43 w 48"/>
                  <a:gd name="T15" fmla="*/ 3 h 33"/>
                  <a:gd name="T16" fmla="*/ 18 w 48"/>
                  <a:gd name="T17" fmla="*/ 3 h 33"/>
                  <a:gd name="T18" fmla="*/ 18 w 48"/>
                  <a:gd name="T19" fmla="*/ 3 h 33"/>
                  <a:gd name="T20" fmla="*/ 14 w 48"/>
                  <a:gd name="T21" fmla="*/ 0 h 33"/>
                  <a:gd name="T22" fmla="*/ 3 w 48"/>
                  <a:gd name="T23" fmla="*/ 0 h 33"/>
                  <a:gd name="T24" fmla="*/ 0 w 48"/>
                  <a:gd name="T25" fmla="*/ 3 h 33"/>
                  <a:gd name="T26" fmla="*/ 0 w 48"/>
                  <a:gd name="T27" fmla="*/ 3 h 33"/>
                  <a:gd name="T28" fmla="*/ 1 w 48"/>
                  <a:gd name="T2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33"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0"/>
                      <a:pt x="14" y="8"/>
                      <a:pt x="17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5"/>
                      <a:pt x="45" y="3"/>
                      <a:pt x="4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1"/>
                      <a:pt x="15" y="0"/>
                      <a:pt x="1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65"/>
              <p:cNvSpPr/>
              <p:nvPr/>
            </p:nvSpPr>
            <p:spPr bwMode="auto">
              <a:xfrm>
                <a:off x="1464" y="1635"/>
                <a:ext cx="118" cy="66"/>
              </a:xfrm>
              <a:custGeom>
                <a:avLst/>
                <a:gdLst>
                  <a:gd name="T0" fmla="*/ 5 w 50"/>
                  <a:gd name="T1" fmla="*/ 4 h 28"/>
                  <a:gd name="T2" fmla="*/ 1 w 50"/>
                  <a:gd name="T3" fmla="*/ 25 h 28"/>
                  <a:gd name="T4" fmla="*/ 0 w 50"/>
                  <a:gd name="T5" fmla="*/ 26 h 28"/>
                  <a:gd name="T6" fmla="*/ 3 w 50"/>
                  <a:gd name="T7" fmla="*/ 28 h 28"/>
                  <a:gd name="T8" fmla="*/ 41 w 50"/>
                  <a:gd name="T9" fmla="*/ 28 h 28"/>
                  <a:gd name="T10" fmla="*/ 45 w 50"/>
                  <a:gd name="T11" fmla="*/ 25 h 28"/>
                  <a:gd name="T12" fmla="*/ 50 w 50"/>
                  <a:gd name="T13" fmla="*/ 3 h 28"/>
                  <a:gd name="T14" fmla="*/ 50 w 50"/>
                  <a:gd name="T15" fmla="*/ 3 h 28"/>
                  <a:gd name="T16" fmla="*/ 48 w 50"/>
                  <a:gd name="T17" fmla="*/ 0 h 28"/>
                  <a:gd name="T18" fmla="*/ 10 w 50"/>
                  <a:gd name="T19" fmla="*/ 0 h 28"/>
                  <a:gd name="T20" fmla="*/ 5 w 50"/>
                  <a:gd name="T2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28">
                    <a:moveTo>
                      <a:pt x="5" y="4"/>
                    </a:move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0" y="27"/>
                      <a:pt x="1" y="28"/>
                      <a:pt x="3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3" y="28"/>
                      <a:pt x="45" y="26"/>
                      <a:pt x="45" y="2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49" y="0"/>
                      <a:pt x="4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2"/>
                      <a:pt x="5" y="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66"/>
              <p:cNvSpPr/>
              <p:nvPr/>
            </p:nvSpPr>
            <p:spPr bwMode="auto">
              <a:xfrm>
                <a:off x="1591" y="1763"/>
                <a:ext cx="111" cy="75"/>
              </a:xfrm>
              <a:custGeom>
                <a:avLst/>
                <a:gdLst>
                  <a:gd name="T0" fmla="*/ 16 w 47"/>
                  <a:gd name="T1" fmla="*/ 7 h 32"/>
                  <a:gd name="T2" fmla="*/ 47 w 47"/>
                  <a:gd name="T3" fmla="*/ 7 h 32"/>
                  <a:gd name="T4" fmla="*/ 47 w 47"/>
                  <a:gd name="T5" fmla="*/ 6 h 32"/>
                  <a:gd name="T6" fmla="*/ 43 w 47"/>
                  <a:gd name="T7" fmla="*/ 3 h 32"/>
                  <a:gd name="T8" fmla="*/ 17 w 47"/>
                  <a:gd name="T9" fmla="*/ 3 h 32"/>
                  <a:gd name="T10" fmla="*/ 17 w 47"/>
                  <a:gd name="T11" fmla="*/ 2 h 32"/>
                  <a:gd name="T12" fmla="*/ 13 w 47"/>
                  <a:gd name="T13" fmla="*/ 0 h 32"/>
                  <a:gd name="T14" fmla="*/ 2 w 47"/>
                  <a:gd name="T15" fmla="*/ 0 h 32"/>
                  <a:gd name="T16" fmla="*/ 0 w 47"/>
                  <a:gd name="T17" fmla="*/ 2 h 32"/>
                  <a:gd name="T18" fmla="*/ 0 w 47"/>
                  <a:gd name="T19" fmla="*/ 3 h 32"/>
                  <a:gd name="T20" fmla="*/ 1 w 47"/>
                  <a:gd name="T21" fmla="*/ 9 h 32"/>
                  <a:gd name="T22" fmla="*/ 1 w 47"/>
                  <a:gd name="T23" fmla="*/ 9 h 32"/>
                  <a:gd name="T24" fmla="*/ 5 w 47"/>
                  <a:gd name="T25" fmla="*/ 32 h 32"/>
                  <a:gd name="T26" fmla="*/ 10 w 47"/>
                  <a:gd name="T27" fmla="*/ 13 h 32"/>
                  <a:gd name="T28" fmla="*/ 16 w 47"/>
                  <a:gd name="T29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32">
                    <a:moveTo>
                      <a:pt x="16" y="7"/>
                    </a:moveTo>
                    <a:cubicBezTo>
                      <a:pt x="47" y="7"/>
                      <a:pt x="47" y="7"/>
                      <a:pt x="47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4"/>
                      <a:pt x="45" y="3"/>
                      <a:pt x="43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5" y="0"/>
                      <a:pt x="1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0"/>
                      <a:pt x="13" y="7"/>
                      <a:pt x="16" y="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67"/>
              <p:cNvSpPr/>
              <p:nvPr/>
            </p:nvSpPr>
            <p:spPr bwMode="auto">
              <a:xfrm>
                <a:off x="1608" y="1786"/>
                <a:ext cx="118" cy="64"/>
              </a:xfrm>
              <a:custGeom>
                <a:avLst/>
                <a:gdLst>
                  <a:gd name="T0" fmla="*/ 47 w 50"/>
                  <a:gd name="T1" fmla="*/ 0 h 27"/>
                  <a:gd name="T2" fmla="*/ 9 w 50"/>
                  <a:gd name="T3" fmla="*/ 0 h 27"/>
                  <a:gd name="T4" fmla="*/ 5 w 50"/>
                  <a:gd name="T5" fmla="*/ 3 h 27"/>
                  <a:gd name="T6" fmla="*/ 0 w 50"/>
                  <a:gd name="T7" fmla="*/ 24 h 27"/>
                  <a:gd name="T8" fmla="*/ 0 w 50"/>
                  <a:gd name="T9" fmla="*/ 25 h 27"/>
                  <a:gd name="T10" fmla="*/ 2 w 50"/>
                  <a:gd name="T11" fmla="*/ 27 h 27"/>
                  <a:gd name="T12" fmla="*/ 40 w 50"/>
                  <a:gd name="T13" fmla="*/ 27 h 27"/>
                  <a:gd name="T14" fmla="*/ 45 w 50"/>
                  <a:gd name="T15" fmla="*/ 24 h 27"/>
                  <a:gd name="T16" fmla="*/ 50 w 50"/>
                  <a:gd name="T17" fmla="*/ 3 h 27"/>
                  <a:gd name="T18" fmla="*/ 50 w 50"/>
                  <a:gd name="T19" fmla="*/ 2 h 27"/>
                  <a:gd name="T20" fmla="*/ 47 w 50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27">
                    <a:moveTo>
                      <a:pt x="47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5" y="1"/>
                      <a:pt x="5" y="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1" y="27"/>
                      <a:pt x="2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2" y="27"/>
                      <a:pt x="44" y="26"/>
                      <a:pt x="45" y="2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50" y="2"/>
                      <a:pt x="50" y="2"/>
                    </a:cubicBezTo>
                    <a:cubicBezTo>
                      <a:pt x="50" y="1"/>
                      <a:pt x="49" y="0"/>
                      <a:pt x="47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68"/>
              <p:cNvSpPr/>
              <p:nvPr/>
            </p:nvSpPr>
            <p:spPr bwMode="auto">
              <a:xfrm>
                <a:off x="1442" y="1912"/>
                <a:ext cx="114" cy="75"/>
              </a:xfrm>
              <a:custGeom>
                <a:avLst/>
                <a:gdLst>
                  <a:gd name="T0" fmla="*/ 17 w 48"/>
                  <a:gd name="T1" fmla="*/ 8 h 32"/>
                  <a:gd name="T2" fmla="*/ 48 w 48"/>
                  <a:gd name="T3" fmla="*/ 8 h 32"/>
                  <a:gd name="T4" fmla="*/ 47 w 48"/>
                  <a:gd name="T5" fmla="*/ 7 h 32"/>
                  <a:gd name="T6" fmla="*/ 43 w 48"/>
                  <a:gd name="T7" fmla="*/ 3 h 32"/>
                  <a:gd name="T8" fmla="*/ 18 w 48"/>
                  <a:gd name="T9" fmla="*/ 3 h 32"/>
                  <a:gd name="T10" fmla="*/ 18 w 48"/>
                  <a:gd name="T11" fmla="*/ 3 h 32"/>
                  <a:gd name="T12" fmla="*/ 14 w 48"/>
                  <a:gd name="T13" fmla="*/ 0 h 32"/>
                  <a:gd name="T14" fmla="*/ 3 w 48"/>
                  <a:gd name="T15" fmla="*/ 0 h 32"/>
                  <a:gd name="T16" fmla="*/ 0 w 48"/>
                  <a:gd name="T17" fmla="*/ 2 h 32"/>
                  <a:gd name="T18" fmla="*/ 0 w 48"/>
                  <a:gd name="T19" fmla="*/ 3 h 32"/>
                  <a:gd name="T20" fmla="*/ 1 w 48"/>
                  <a:gd name="T21" fmla="*/ 9 h 32"/>
                  <a:gd name="T22" fmla="*/ 1 w 48"/>
                  <a:gd name="T23" fmla="*/ 9 h 32"/>
                  <a:gd name="T24" fmla="*/ 6 w 48"/>
                  <a:gd name="T25" fmla="*/ 32 h 32"/>
                  <a:gd name="T26" fmla="*/ 10 w 48"/>
                  <a:gd name="T27" fmla="*/ 13 h 32"/>
                  <a:gd name="T28" fmla="*/ 17 w 48"/>
                  <a:gd name="T2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32">
                    <a:moveTo>
                      <a:pt x="17" y="8"/>
                    </a:moveTo>
                    <a:cubicBezTo>
                      <a:pt x="48" y="8"/>
                      <a:pt x="48" y="8"/>
                      <a:pt x="48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5"/>
                      <a:pt x="45" y="3"/>
                      <a:pt x="4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1"/>
                      <a:pt x="15" y="0"/>
                      <a:pt x="1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0"/>
                      <a:pt x="14" y="8"/>
                      <a:pt x="17" y="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69"/>
              <p:cNvSpPr/>
              <p:nvPr/>
            </p:nvSpPr>
            <p:spPr bwMode="auto">
              <a:xfrm>
                <a:off x="1459" y="1935"/>
                <a:ext cx="118" cy="67"/>
              </a:xfrm>
              <a:custGeom>
                <a:avLst/>
                <a:gdLst>
                  <a:gd name="T0" fmla="*/ 48 w 50"/>
                  <a:gd name="T1" fmla="*/ 0 h 28"/>
                  <a:gd name="T2" fmla="*/ 10 w 50"/>
                  <a:gd name="T3" fmla="*/ 0 h 28"/>
                  <a:gd name="T4" fmla="*/ 5 w 50"/>
                  <a:gd name="T5" fmla="*/ 4 h 28"/>
                  <a:gd name="T6" fmla="*/ 0 w 50"/>
                  <a:gd name="T7" fmla="*/ 25 h 28"/>
                  <a:gd name="T8" fmla="*/ 0 w 50"/>
                  <a:gd name="T9" fmla="*/ 26 h 28"/>
                  <a:gd name="T10" fmla="*/ 3 w 50"/>
                  <a:gd name="T11" fmla="*/ 28 h 28"/>
                  <a:gd name="T12" fmla="*/ 41 w 50"/>
                  <a:gd name="T13" fmla="*/ 28 h 28"/>
                  <a:gd name="T14" fmla="*/ 45 w 50"/>
                  <a:gd name="T15" fmla="*/ 24 h 28"/>
                  <a:gd name="T16" fmla="*/ 50 w 50"/>
                  <a:gd name="T17" fmla="*/ 3 h 28"/>
                  <a:gd name="T18" fmla="*/ 50 w 50"/>
                  <a:gd name="T19" fmla="*/ 2 h 28"/>
                  <a:gd name="T20" fmla="*/ 48 w 50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28">
                    <a:moveTo>
                      <a:pt x="48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2"/>
                      <a:pt x="5" y="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0" y="27"/>
                      <a:pt x="1" y="28"/>
                      <a:pt x="3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3" y="28"/>
                      <a:pt x="45" y="26"/>
                      <a:pt x="45" y="2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50" y="3"/>
                      <a:pt x="50" y="2"/>
                    </a:cubicBezTo>
                    <a:cubicBezTo>
                      <a:pt x="50" y="1"/>
                      <a:pt x="49" y="0"/>
                      <a:pt x="4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70"/>
              <p:cNvSpPr/>
              <p:nvPr/>
            </p:nvSpPr>
            <p:spPr bwMode="auto">
              <a:xfrm>
                <a:off x="3912" y="1583"/>
                <a:ext cx="116" cy="83"/>
              </a:xfrm>
              <a:custGeom>
                <a:avLst/>
                <a:gdLst>
                  <a:gd name="T0" fmla="*/ 41 w 49"/>
                  <a:gd name="T1" fmla="*/ 4 h 35"/>
                  <a:gd name="T2" fmla="*/ 38 w 49"/>
                  <a:gd name="T3" fmla="*/ 7 h 35"/>
                  <a:gd name="T4" fmla="*/ 35 w 49"/>
                  <a:gd name="T5" fmla="*/ 19 h 35"/>
                  <a:gd name="T6" fmla="*/ 29 w 49"/>
                  <a:gd name="T7" fmla="*/ 24 h 35"/>
                  <a:gd name="T8" fmla="*/ 13 w 49"/>
                  <a:gd name="T9" fmla="*/ 19 h 35"/>
                  <a:gd name="T10" fmla="*/ 12 w 49"/>
                  <a:gd name="T11" fmla="*/ 16 h 35"/>
                  <a:gd name="T12" fmla="*/ 16 w 49"/>
                  <a:gd name="T13" fmla="*/ 4 h 35"/>
                  <a:gd name="T14" fmla="*/ 16 w 49"/>
                  <a:gd name="T15" fmla="*/ 0 h 35"/>
                  <a:gd name="T16" fmla="*/ 1 w 49"/>
                  <a:gd name="T17" fmla="*/ 16 h 35"/>
                  <a:gd name="T18" fmla="*/ 0 w 49"/>
                  <a:gd name="T19" fmla="*/ 23 h 35"/>
                  <a:gd name="T20" fmla="*/ 41 w 49"/>
                  <a:gd name="T21" fmla="*/ 35 h 35"/>
                  <a:gd name="T22" fmla="*/ 44 w 49"/>
                  <a:gd name="T23" fmla="*/ 28 h 35"/>
                  <a:gd name="T24" fmla="*/ 41 w 49"/>
                  <a:gd name="T2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35">
                    <a:moveTo>
                      <a:pt x="41" y="4"/>
                    </a:moveTo>
                    <a:cubicBezTo>
                      <a:pt x="38" y="7"/>
                      <a:pt x="38" y="7"/>
                      <a:pt x="38" y="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6" y="3"/>
                      <a:pt x="1" y="16"/>
                    </a:cubicBezTo>
                    <a:cubicBezTo>
                      <a:pt x="1" y="16"/>
                      <a:pt x="0" y="21"/>
                      <a:pt x="0" y="2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3" y="32"/>
                      <a:pt x="44" y="28"/>
                      <a:pt x="44" y="28"/>
                    </a:cubicBezTo>
                    <a:cubicBezTo>
                      <a:pt x="49" y="12"/>
                      <a:pt x="41" y="4"/>
                      <a:pt x="41" y="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71"/>
              <p:cNvSpPr/>
              <p:nvPr/>
            </p:nvSpPr>
            <p:spPr bwMode="auto">
              <a:xfrm>
                <a:off x="3926" y="1654"/>
                <a:ext cx="7" cy="14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0 h 6"/>
                  <a:gd name="T4" fmla="*/ 0 w 3"/>
                  <a:gd name="T5" fmla="*/ 6 h 6"/>
                  <a:gd name="T6" fmla="*/ 1 w 3"/>
                  <a:gd name="T7" fmla="*/ 6 h 6"/>
                  <a:gd name="T8" fmla="*/ 1 w 3"/>
                  <a:gd name="T9" fmla="*/ 6 h 6"/>
                  <a:gd name="T10" fmla="*/ 3 w 3"/>
                  <a:gd name="T11" fmla="*/ 0 h 6"/>
                  <a:gd name="T12" fmla="*/ 3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72"/>
              <p:cNvSpPr/>
              <p:nvPr/>
            </p:nvSpPr>
            <p:spPr bwMode="auto">
              <a:xfrm>
                <a:off x="3931" y="1654"/>
                <a:ext cx="7" cy="16"/>
              </a:xfrm>
              <a:custGeom>
                <a:avLst/>
                <a:gdLst>
                  <a:gd name="T0" fmla="*/ 3 w 3"/>
                  <a:gd name="T1" fmla="*/ 0 h 7"/>
                  <a:gd name="T2" fmla="*/ 2 w 3"/>
                  <a:gd name="T3" fmla="*/ 1 h 7"/>
                  <a:gd name="T4" fmla="*/ 1 w 3"/>
                  <a:gd name="T5" fmla="*/ 6 h 7"/>
                  <a:gd name="T6" fmla="*/ 1 w 3"/>
                  <a:gd name="T7" fmla="*/ 7 h 7"/>
                  <a:gd name="T8" fmla="*/ 2 w 3"/>
                  <a:gd name="T9" fmla="*/ 7 h 7"/>
                  <a:gd name="T10" fmla="*/ 3 w 3"/>
                  <a:gd name="T11" fmla="*/ 1 h 7"/>
                  <a:gd name="T12" fmla="*/ 3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73"/>
              <p:cNvSpPr/>
              <p:nvPr/>
            </p:nvSpPr>
            <p:spPr bwMode="auto">
              <a:xfrm>
                <a:off x="3936" y="1656"/>
                <a:ext cx="7" cy="17"/>
              </a:xfrm>
              <a:custGeom>
                <a:avLst/>
                <a:gdLst>
                  <a:gd name="T0" fmla="*/ 3 w 3"/>
                  <a:gd name="T1" fmla="*/ 0 h 7"/>
                  <a:gd name="T2" fmla="*/ 2 w 3"/>
                  <a:gd name="T3" fmla="*/ 0 h 7"/>
                  <a:gd name="T4" fmla="*/ 1 w 3"/>
                  <a:gd name="T5" fmla="*/ 6 h 7"/>
                  <a:gd name="T6" fmla="*/ 1 w 3"/>
                  <a:gd name="T7" fmla="*/ 6 h 7"/>
                  <a:gd name="T8" fmla="*/ 2 w 3"/>
                  <a:gd name="T9" fmla="*/ 6 h 7"/>
                  <a:gd name="T10" fmla="*/ 3 w 3"/>
                  <a:gd name="T11" fmla="*/ 1 h 7"/>
                  <a:gd name="T12" fmla="*/ 3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74"/>
              <p:cNvSpPr/>
              <p:nvPr/>
            </p:nvSpPr>
            <p:spPr bwMode="auto">
              <a:xfrm>
                <a:off x="3943" y="1658"/>
                <a:ext cx="5" cy="15"/>
              </a:xfrm>
              <a:custGeom>
                <a:avLst/>
                <a:gdLst>
                  <a:gd name="T0" fmla="*/ 2 w 2"/>
                  <a:gd name="T1" fmla="*/ 0 h 6"/>
                  <a:gd name="T2" fmla="*/ 1 w 2"/>
                  <a:gd name="T3" fmla="*/ 0 h 6"/>
                  <a:gd name="T4" fmla="*/ 0 w 2"/>
                  <a:gd name="T5" fmla="*/ 5 h 6"/>
                  <a:gd name="T6" fmla="*/ 0 w 2"/>
                  <a:gd name="T7" fmla="*/ 6 h 6"/>
                  <a:gd name="T8" fmla="*/ 1 w 2"/>
                  <a:gd name="T9" fmla="*/ 6 h 6"/>
                  <a:gd name="T10" fmla="*/ 2 w 2"/>
                  <a:gd name="T11" fmla="*/ 0 h 6"/>
                  <a:gd name="T12" fmla="*/ 2 w 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75"/>
              <p:cNvSpPr/>
              <p:nvPr/>
            </p:nvSpPr>
            <p:spPr bwMode="auto">
              <a:xfrm>
                <a:off x="3948" y="1658"/>
                <a:ext cx="4" cy="17"/>
              </a:xfrm>
              <a:custGeom>
                <a:avLst/>
                <a:gdLst>
                  <a:gd name="T0" fmla="*/ 0 w 2"/>
                  <a:gd name="T1" fmla="*/ 7 h 7"/>
                  <a:gd name="T2" fmla="*/ 1 w 2"/>
                  <a:gd name="T3" fmla="*/ 6 h 7"/>
                  <a:gd name="T4" fmla="*/ 2 w 2"/>
                  <a:gd name="T5" fmla="*/ 1 h 7"/>
                  <a:gd name="T6" fmla="*/ 2 w 2"/>
                  <a:gd name="T7" fmla="*/ 0 h 7"/>
                  <a:gd name="T8" fmla="*/ 1 w 2"/>
                  <a:gd name="T9" fmla="*/ 1 h 7"/>
                  <a:gd name="T10" fmla="*/ 0 w 2"/>
                  <a:gd name="T11" fmla="*/ 6 h 7"/>
                  <a:gd name="T12" fmla="*/ 0 w 2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0" y="7"/>
                      <a:pt x="1" y="7"/>
                      <a:pt x="1" y="6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76"/>
              <p:cNvSpPr/>
              <p:nvPr/>
            </p:nvSpPr>
            <p:spPr bwMode="auto">
              <a:xfrm>
                <a:off x="3664" y="1703"/>
                <a:ext cx="333" cy="291"/>
              </a:xfrm>
              <a:custGeom>
                <a:avLst/>
                <a:gdLst>
                  <a:gd name="T0" fmla="*/ 133 w 141"/>
                  <a:gd name="T1" fmla="*/ 0 h 123"/>
                  <a:gd name="T2" fmla="*/ 129 w 141"/>
                  <a:gd name="T3" fmla="*/ 0 h 123"/>
                  <a:gd name="T4" fmla="*/ 118 w 141"/>
                  <a:gd name="T5" fmla="*/ 6 h 123"/>
                  <a:gd name="T6" fmla="*/ 116 w 141"/>
                  <a:gd name="T7" fmla="*/ 9 h 123"/>
                  <a:gd name="T8" fmla="*/ 132 w 141"/>
                  <a:gd name="T9" fmla="*/ 9 h 123"/>
                  <a:gd name="T10" fmla="*/ 132 w 141"/>
                  <a:gd name="T11" fmla="*/ 93 h 123"/>
                  <a:gd name="T12" fmla="*/ 9 w 141"/>
                  <a:gd name="T13" fmla="*/ 93 h 123"/>
                  <a:gd name="T14" fmla="*/ 9 w 141"/>
                  <a:gd name="T15" fmla="*/ 9 h 123"/>
                  <a:gd name="T16" fmla="*/ 78 w 141"/>
                  <a:gd name="T17" fmla="*/ 9 h 123"/>
                  <a:gd name="T18" fmla="*/ 85 w 141"/>
                  <a:gd name="T19" fmla="*/ 0 h 123"/>
                  <a:gd name="T20" fmla="*/ 8 w 141"/>
                  <a:gd name="T21" fmla="*/ 0 h 123"/>
                  <a:gd name="T22" fmla="*/ 0 w 141"/>
                  <a:gd name="T23" fmla="*/ 9 h 123"/>
                  <a:gd name="T24" fmla="*/ 0 w 141"/>
                  <a:gd name="T25" fmla="*/ 94 h 123"/>
                  <a:gd name="T26" fmla="*/ 8 w 141"/>
                  <a:gd name="T27" fmla="*/ 102 h 123"/>
                  <a:gd name="T28" fmla="*/ 53 w 141"/>
                  <a:gd name="T29" fmla="*/ 102 h 123"/>
                  <a:gd name="T30" fmla="*/ 53 w 141"/>
                  <a:gd name="T31" fmla="*/ 115 h 123"/>
                  <a:gd name="T32" fmla="*/ 37 w 141"/>
                  <a:gd name="T33" fmla="*/ 115 h 123"/>
                  <a:gd name="T34" fmla="*/ 29 w 141"/>
                  <a:gd name="T35" fmla="*/ 118 h 123"/>
                  <a:gd name="T36" fmla="*/ 29 w 141"/>
                  <a:gd name="T37" fmla="*/ 123 h 123"/>
                  <a:gd name="T38" fmla="*/ 112 w 141"/>
                  <a:gd name="T39" fmla="*/ 123 h 123"/>
                  <a:gd name="T40" fmla="*/ 112 w 141"/>
                  <a:gd name="T41" fmla="*/ 118 h 123"/>
                  <a:gd name="T42" fmla="*/ 104 w 141"/>
                  <a:gd name="T43" fmla="*/ 115 h 123"/>
                  <a:gd name="T44" fmla="*/ 88 w 141"/>
                  <a:gd name="T45" fmla="*/ 115 h 123"/>
                  <a:gd name="T46" fmla="*/ 88 w 141"/>
                  <a:gd name="T47" fmla="*/ 102 h 123"/>
                  <a:gd name="T48" fmla="*/ 133 w 141"/>
                  <a:gd name="T49" fmla="*/ 102 h 123"/>
                  <a:gd name="T50" fmla="*/ 141 w 141"/>
                  <a:gd name="T51" fmla="*/ 94 h 123"/>
                  <a:gd name="T52" fmla="*/ 141 w 141"/>
                  <a:gd name="T53" fmla="*/ 9 h 123"/>
                  <a:gd name="T54" fmla="*/ 133 w 141"/>
                  <a:gd name="T55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1" h="123">
                    <a:moveTo>
                      <a:pt x="133" y="0"/>
                    </a:moveTo>
                    <a:cubicBezTo>
                      <a:pt x="129" y="0"/>
                      <a:pt x="129" y="0"/>
                      <a:pt x="129" y="0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93"/>
                      <a:pt x="132" y="93"/>
                      <a:pt x="132" y="93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8"/>
                      <a:pt x="4" y="102"/>
                      <a:pt x="8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15"/>
                      <a:pt x="53" y="115"/>
                      <a:pt x="53" y="115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32" y="115"/>
                      <a:pt x="29" y="116"/>
                      <a:pt x="29" y="118"/>
                    </a:cubicBezTo>
                    <a:cubicBezTo>
                      <a:pt x="29" y="123"/>
                      <a:pt x="29" y="123"/>
                      <a:pt x="29" y="123"/>
                    </a:cubicBezTo>
                    <a:cubicBezTo>
                      <a:pt x="112" y="123"/>
                      <a:pt x="112" y="123"/>
                      <a:pt x="112" y="123"/>
                    </a:cubicBezTo>
                    <a:cubicBezTo>
                      <a:pt x="112" y="118"/>
                      <a:pt x="112" y="118"/>
                      <a:pt x="112" y="118"/>
                    </a:cubicBezTo>
                    <a:cubicBezTo>
                      <a:pt x="112" y="116"/>
                      <a:pt x="108" y="115"/>
                      <a:pt x="104" y="115"/>
                    </a:cubicBezTo>
                    <a:cubicBezTo>
                      <a:pt x="88" y="115"/>
                      <a:pt x="88" y="115"/>
                      <a:pt x="88" y="115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133" y="102"/>
                      <a:pt x="133" y="102"/>
                      <a:pt x="133" y="102"/>
                    </a:cubicBezTo>
                    <a:cubicBezTo>
                      <a:pt x="137" y="102"/>
                      <a:pt x="141" y="98"/>
                      <a:pt x="141" y="94"/>
                    </a:cubicBezTo>
                    <a:cubicBezTo>
                      <a:pt x="141" y="9"/>
                      <a:pt x="141" y="9"/>
                      <a:pt x="141" y="9"/>
                    </a:cubicBezTo>
                    <a:cubicBezTo>
                      <a:pt x="141" y="4"/>
                      <a:pt x="137" y="0"/>
                      <a:pt x="13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77"/>
              <p:cNvSpPr>
                <a:spLocks noEditPoints="1"/>
              </p:cNvSpPr>
              <p:nvPr/>
            </p:nvSpPr>
            <p:spPr bwMode="auto">
              <a:xfrm>
                <a:off x="3751" y="1642"/>
                <a:ext cx="256" cy="253"/>
              </a:xfrm>
              <a:custGeom>
                <a:avLst/>
                <a:gdLst>
                  <a:gd name="T0" fmla="*/ 85 w 108"/>
                  <a:gd name="T1" fmla="*/ 16 h 107"/>
                  <a:gd name="T2" fmla="*/ 73 w 108"/>
                  <a:gd name="T3" fmla="*/ 12 h 107"/>
                  <a:gd name="T4" fmla="*/ 75 w 108"/>
                  <a:gd name="T5" fmla="*/ 2 h 107"/>
                  <a:gd name="T6" fmla="*/ 68 w 108"/>
                  <a:gd name="T7" fmla="*/ 0 h 107"/>
                  <a:gd name="T8" fmla="*/ 64 w 108"/>
                  <a:gd name="T9" fmla="*/ 17 h 107"/>
                  <a:gd name="T10" fmla="*/ 4 w 108"/>
                  <a:gd name="T11" fmla="*/ 88 h 107"/>
                  <a:gd name="T12" fmla="*/ 3 w 108"/>
                  <a:gd name="T13" fmla="*/ 90 h 107"/>
                  <a:gd name="T14" fmla="*/ 5 w 108"/>
                  <a:gd name="T15" fmla="*/ 104 h 107"/>
                  <a:gd name="T16" fmla="*/ 19 w 108"/>
                  <a:gd name="T17" fmla="*/ 103 h 107"/>
                  <a:gd name="T18" fmla="*/ 21 w 108"/>
                  <a:gd name="T19" fmla="*/ 101 h 107"/>
                  <a:gd name="T20" fmla="*/ 77 w 108"/>
                  <a:gd name="T21" fmla="*/ 27 h 107"/>
                  <a:gd name="T22" fmla="*/ 108 w 108"/>
                  <a:gd name="T23" fmla="*/ 12 h 107"/>
                  <a:gd name="T24" fmla="*/ 88 w 108"/>
                  <a:gd name="T25" fmla="*/ 6 h 107"/>
                  <a:gd name="T26" fmla="*/ 85 w 108"/>
                  <a:gd name="T27" fmla="*/ 16 h 107"/>
                  <a:gd name="T28" fmla="*/ 15 w 108"/>
                  <a:gd name="T29" fmla="*/ 99 h 107"/>
                  <a:gd name="T30" fmla="*/ 9 w 108"/>
                  <a:gd name="T31" fmla="*/ 100 h 107"/>
                  <a:gd name="T32" fmla="*/ 8 w 108"/>
                  <a:gd name="T33" fmla="*/ 94 h 107"/>
                  <a:gd name="T34" fmla="*/ 14 w 108"/>
                  <a:gd name="T35" fmla="*/ 93 h 107"/>
                  <a:gd name="T36" fmla="*/ 15 w 108"/>
                  <a:gd name="T37" fmla="*/ 9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07">
                    <a:moveTo>
                      <a:pt x="85" y="16"/>
                    </a:moveTo>
                    <a:cubicBezTo>
                      <a:pt x="73" y="12"/>
                      <a:pt x="73" y="12"/>
                      <a:pt x="73" y="1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2" y="1"/>
                      <a:pt x="69" y="1"/>
                      <a:pt x="68" y="0"/>
                    </a:cubicBezTo>
                    <a:cubicBezTo>
                      <a:pt x="66" y="7"/>
                      <a:pt x="65" y="15"/>
                      <a:pt x="64" y="17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4" y="89"/>
                      <a:pt x="3" y="89"/>
                      <a:pt x="3" y="90"/>
                    </a:cubicBezTo>
                    <a:cubicBezTo>
                      <a:pt x="0" y="94"/>
                      <a:pt x="1" y="101"/>
                      <a:pt x="5" y="104"/>
                    </a:cubicBezTo>
                    <a:cubicBezTo>
                      <a:pt x="9" y="107"/>
                      <a:pt x="15" y="107"/>
                      <a:pt x="19" y="103"/>
                    </a:cubicBezTo>
                    <a:cubicBezTo>
                      <a:pt x="20" y="102"/>
                      <a:pt x="20" y="102"/>
                      <a:pt x="21" y="101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4" y="11"/>
                      <a:pt x="96" y="9"/>
                      <a:pt x="88" y="6"/>
                    </a:cubicBezTo>
                    <a:lnTo>
                      <a:pt x="85" y="16"/>
                    </a:lnTo>
                    <a:close/>
                    <a:moveTo>
                      <a:pt x="15" y="99"/>
                    </a:moveTo>
                    <a:cubicBezTo>
                      <a:pt x="14" y="101"/>
                      <a:pt x="11" y="101"/>
                      <a:pt x="9" y="100"/>
                    </a:cubicBezTo>
                    <a:cubicBezTo>
                      <a:pt x="7" y="98"/>
                      <a:pt x="7" y="96"/>
                      <a:pt x="8" y="94"/>
                    </a:cubicBezTo>
                    <a:cubicBezTo>
                      <a:pt x="10" y="92"/>
                      <a:pt x="12" y="92"/>
                      <a:pt x="14" y="93"/>
                    </a:cubicBezTo>
                    <a:cubicBezTo>
                      <a:pt x="16" y="95"/>
                      <a:pt x="16" y="97"/>
                      <a:pt x="15" y="9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78"/>
              <p:cNvSpPr/>
              <p:nvPr/>
            </p:nvSpPr>
            <p:spPr bwMode="auto">
              <a:xfrm>
                <a:off x="1317" y="2387"/>
                <a:ext cx="324" cy="230"/>
              </a:xfrm>
              <a:custGeom>
                <a:avLst/>
                <a:gdLst>
                  <a:gd name="T0" fmla="*/ 101 w 137"/>
                  <a:gd name="T1" fmla="*/ 51 h 97"/>
                  <a:gd name="T2" fmla="*/ 91 w 137"/>
                  <a:gd name="T3" fmla="*/ 42 h 97"/>
                  <a:gd name="T4" fmla="*/ 69 w 137"/>
                  <a:gd name="T5" fmla="*/ 60 h 97"/>
                  <a:gd name="T6" fmla="*/ 67 w 137"/>
                  <a:gd name="T7" fmla="*/ 61 h 97"/>
                  <a:gd name="T8" fmla="*/ 65 w 137"/>
                  <a:gd name="T9" fmla="*/ 60 h 97"/>
                  <a:gd name="T10" fmla="*/ 44 w 137"/>
                  <a:gd name="T11" fmla="*/ 42 h 97"/>
                  <a:gd name="T12" fmla="*/ 8 w 137"/>
                  <a:gd name="T13" fmla="*/ 75 h 97"/>
                  <a:gd name="T14" fmla="*/ 6 w 137"/>
                  <a:gd name="T15" fmla="*/ 76 h 97"/>
                  <a:gd name="T16" fmla="*/ 6 w 137"/>
                  <a:gd name="T17" fmla="*/ 76 h 97"/>
                  <a:gd name="T18" fmla="*/ 4 w 137"/>
                  <a:gd name="T19" fmla="*/ 75 h 97"/>
                  <a:gd name="T20" fmla="*/ 3 w 137"/>
                  <a:gd name="T21" fmla="*/ 73 h 97"/>
                  <a:gd name="T22" fmla="*/ 3 w 137"/>
                  <a:gd name="T23" fmla="*/ 73 h 97"/>
                  <a:gd name="T24" fmla="*/ 4 w 137"/>
                  <a:gd name="T25" fmla="*/ 71 h 97"/>
                  <a:gd name="T26" fmla="*/ 39 w 137"/>
                  <a:gd name="T27" fmla="*/ 38 h 97"/>
                  <a:gd name="T28" fmla="*/ 7 w 137"/>
                  <a:gd name="T29" fmla="*/ 11 h 97"/>
                  <a:gd name="T30" fmla="*/ 6 w 137"/>
                  <a:gd name="T31" fmla="*/ 7 h 97"/>
                  <a:gd name="T32" fmla="*/ 10 w 137"/>
                  <a:gd name="T33" fmla="*/ 7 h 97"/>
                  <a:gd name="T34" fmla="*/ 13 w 137"/>
                  <a:gd name="T35" fmla="*/ 9 h 97"/>
                  <a:gd name="T36" fmla="*/ 67 w 137"/>
                  <a:gd name="T37" fmla="*/ 54 h 97"/>
                  <a:gd name="T38" fmla="*/ 122 w 137"/>
                  <a:gd name="T39" fmla="*/ 9 h 97"/>
                  <a:gd name="T40" fmla="*/ 124 w 137"/>
                  <a:gd name="T41" fmla="*/ 6 h 97"/>
                  <a:gd name="T42" fmla="*/ 129 w 137"/>
                  <a:gd name="T43" fmla="*/ 7 h 97"/>
                  <a:gd name="T44" fmla="*/ 128 w 137"/>
                  <a:gd name="T45" fmla="*/ 11 h 97"/>
                  <a:gd name="T46" fmla="*/ 96 w 137"/>
                  <a:gd name="T47" fmla="*/ 38 h 97"/>
                  <a:gd name="T48" fmla="*/ 107 w 137"/>
                  <a:gd name="T49" fmla="*/ 49 h 97"/>
                  <a:gd name="T50" fmla="*/ 123 w 137"/>
                  <a:gd name="T51" fmla="*/ 46 h 97"/>
                  <a:gd name="T52" fmla="*/ 137 w 137"/>
                  <a:gd name="T53" fmla="*/ 48 h 97"/>
                  <a:gd name="T54" fmla="*/ 137 w 137"/>
                  <a:gd name="T55" fmla="*/ 9 h 97"/>
                  <a:gd name="T56" fmla="*/ 127 w 137"/>
                  <a:gd name="T57" fmla="*/ 0 h 97"/>
                  <a:gd name="T58" fmla="*/ 9 w 137"/>
                  <a:gd name="T59" fmla="*/ 0 h 97"/>
                  <a:gd name="T60" fmla="*/ 0 w 137"/>
                  <a:gd name="T61" fmla="*/ 9 h 97"/>
                  <a:gd name="T62" fmla="*/ 0 w 137"/>
                  <a:gd name="T63" fmla="*/ 87 h 97"/>
                  <a:gd name="T64" fmla="*/ 9 w 137"/>
                  <a:gd name="T65" fmla="*/ 97 h 97"/>
                  <a:gd name="T66" fmla="*/ 75 w 137"/>
                  <a:gd name="T67" fmla="*/ 97 h 97"/>
                  <a:gd name="T68" fmla="*/ 75 w 137"/>
                  <a:gd name="T69" fmla="*/ 94 h 97"/>
                  <a:gd name="T70" fmla="*/ 101 w 137"/>
                  <a:gd name="T71" fmla="*/ 5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7" h="97">
                    <a:moveTo>
                      <a:pt x="101" y="51"/>
                    </a:moveTo>
                    <a:cubicBezTo>
                      <a:pt x="91" y="42"/>
                      <a:pt x="91" y="42"/>
                      <a:pt x="91" y="42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9" y="61"/>
                      <a:pt x="68" y="61"/>
                      <a:pt x="67" y="61"/>
                    </a:cubicBezTo>
                    <a:cubicBezTo>
                      <a:pt x="67" y="61"/>
                      <a:pt x="66" y="61"/>
                      <a:pt x="65" y="60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7" y="76"/>
                      <a:pt x="6" y="76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5" y="76"/>
                      <a:pt x="4" y="76"/>
                      <a:pt x="4" y="75"/>
                    </a:cubicBezTo>
                    <a:cubicBezTo>
                      <a:pt x="3" y="74"/>
                      <a:pt x="3" y="74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2"/>
                      <a:pt x="3" y="71"/>
                      <a:pt x="4" y="71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0"/>
                      <a:pt x="5" y="8"/>
                      <a:pt x="6" y="7"/>
                    </a:cubicBezTo>
                    <a:cubicBezTo>
                      <a:pt x="7" y="6"/>
                      <a:pt x="9" y="5"/>
                      <a:pt x="10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24" y="6"/>
                      <a:pt x="124" y="6"/>
                      <a:pt x="124" y="6"/>
                    </a:cubicBezTo>
                    <a:cubicBezTo>
                      <a:pt x="126" y="5"/>
                      <a:pt x="128" y="6"/>
                      <a:pt x="129" y="7"/>
                    </a:cubicBezTo>
                    <a:cubicBezTo>
                      <a:pt x="130" y="8"/>
                      <a:pt x="130" y="10"/>
                      <a:pt x="128" y="11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12" y="47"/>
                      <a:pt x="117" y="46"/>
                      <a:pt x="123" y="46"/>
                    </a:cubicBezTo>
                    <a:cubicBezTo>
                      <a:pt x="128" y="46"/>
                      <a:pt x="132" y="47"/>
                      <a:pt x="137" y="48"/>
                    </a:cubicBezTo>
                    <a:cubicBezTo>
                      <a:pt x="137" y="9"/>
                      <a:pt x="137" y="9"/>
                      <a:pt x="137" y="9"/>
                    </a:cubicBezTo>
                    <a:cubicBezTo>
                      <a:pt x="137" y="4"/>
                      <a:pt x="133" y="0"/>
                      <a:pt x="12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93"/>
                      <a:pt x="4" y="97"/>
                      <a:pt x="9" y="97"/>
                    </a:cubicBezTo>
                    <a:cubicBezTo>
                      <a:pt x="75" y="97"/>
                      <a:pt x="75" y="97"/>
                      <a:pt x="75" y="97"/>
                    </a:cubicBezTo>
                    <a:cubicBezTo>
                      <a:pt x="75" y="96"/>
                      <a:pt x="75" y="95"/>
                      <a:pt x="75" y="94"/>
                    </a:cubicBezTo>
                    <a:cubicBezTo>
                      <a:pt x="75" y="75"/>
                      <a:pt x="86" y="59"/>
                      <a:pt x="101" y="5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79"/>
              <p:cNvSpPr>
                <a:spLocks noEditPoints="1"/>
              </p:cNvSpPr>
              <p:nvPr/>
            </p:nvSpPr>
            <p:spPr bwMode="auto">
              <a:xfrm>
                <a:off x="1506" y="2508"/>
                <a:ext cx="204" cy="203"/>
              </a:xfrm>
              <a:custGeom>
                <a:avLst/>
                <a:gdLst>
                  <a:gd name="T0" fmla="*/ 43 w 86"/>
                  <a:gd name="T1" fmla="*/ 0 h 86"/>
                  <a:gd name="T2" fmla="*/ 0 w 86"/>
                  <a:gd name="T3" fmla="*/ 43 h 86"/>
                  <a:gd name="T4" fmla="*/ 43 w 86"/>
                  <a:gd name="T5" fmla="*/ 86 h 86"/>
                  <a:gd name="T6" fmla="*/ 86 w 86"/>
                  <a:gd name="T7" fmla="*/ 43 h 86"/>
                  <a:gd name="T8" fmla="*/ 43 w 86"/>
                  <a:gd name="T9" fmla="*/ 0 h 86"/>
                  <a:gd name="T10" fmla="*/ 68 w 86"/>
                  <a:gd name="T11" fmla="*/ 50 h 86"/>
                  <a:gd name="T12" fmla="*/ 50 w 86"/>
                  <a:gd name="T13" fmla="*/ 50 h 86"/>
                  <a:gd name="T14" fmla="*/ 50 w 86"/>
                  <a:gd name="T15" fmla="*/ 68 h 86"/>
                  <a:gd name="T16" fmla="*/ 43 w 86"/>
                  <a:gd name="T17" fmla="*/ 75 h 86"/>
                  <a:gd name="T18" fmla="*/ 36 w 86"/>
                  <a:gd name="T19" fmla="*/ 68 h 86"/>
                  <a:gd name="T20" fmla="*/ 36 w 86"/>
                  <a:gd name="T21" fmla="*/ 50 h 86"/>
                  <a:gd name="T22" fmla="*/ 18 w 86"/>
                  <a:gd name="T23" fmla="*/ 50 h 86"/>
                  <a:gd name="T24" fmla="*/ 11 w 86"/>
                  <a:gd name="T25" fmla="*/ 43 h 86"/>
                  <a:gd name="T26" fmla="*/ 18 w 86"/>
                  <a:gd name="T27" fmla="*/ 36 h 86"/>
                  <a:gd name="T28" fmla="*/ 36 w 86"/>
                  <a:gd name="T29" fmla="*/ 36 h 86"/>
                  <a:gd name="T30" fmla="*/ 36 w 86"/>
                  <a:gd name="T31" fmla="*/ 18 h 86"/>
                  <a:gd name="T32" fmla="*/ 43 w 86"/>
                  <a:gd name="T33" fmla="*/ 10 h 86"/>
                  <a:gd name="T34" fmla="*/ 50 w 86"/>
                  <a:gd name="T35" fmla="*/ 18 h 86"/>
                  <a:gd name="T36" fmla="*/ 50 w 86"/>
                  <a:gd name="T37" fmla="*/ 36 h 86"/>
                  <a:gd name="T38" fmla="*/ 68 w 86"/>
                  <a:gd name="T39" fmla="*/ 36 h 86"/>
                  <a:gd name="T40" fmla="*/ 75 w 86"/>
                  <a:gd name="T41" fmla="*/ 43 h 86"/>
                  <a:gd name="T42" fmla="*/ 68 w 86"/>
                  <a:gd name="T43" fmla="*/ 5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6" h="86">
                    <a:moveTo>
                      <a:pt x="43" y="0"/>
                    </a:moveTo>
                    <a:cubicBezTo>
                      <a:pt x="19" y="0"/>
                      <a:pt x="0" y="19"/>
                      <a:pt x="0" y="43"/>
                    </a:cubicBezTo>
                    <a:cubicBezTo>
                      <a:pt x="0" y="67"/>
                      <a:pt x="19" y="86"/>
                      <a:pt x="43" y="86"/>
                    </a:cubicBezTo>
                    <a:cubicBezTo>
                      <a:pt x="67" y="86"/>
                      <a:pt x="86" y="67"/>
                      <a:pt x="86" y="43"/>
                    </a:cubicBezTo>
                    <a:cubicBezTo>
                      <a:pt x="86" y="19"/>
                      <a:pt x="67" y="0"/>
                      <a:pt x="43" y="0"/>
                    </a:cubicBezTo>
                    <a:close/>
                    <a:moveTo>
                      <a:pt x="68" y="50"/>
                    </a:moveTo>
                    <a:cubicBezTo>
                      <a:pt x="50" y="50"/>
                      <a:pt x="50" y="50"/>
                      <a:pt x="50" y="50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72"/>
                      <a:pt x="47" y="75"/>
                      <a:pt x="43" y="75"/>
                    </a:cubicBezTo>
                    <a:cubicBezTo>
                      <a:pt x="39" y="75"/>
                      <a:pt x="36" y="72"/>
                      <a:pt x="36" y="68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4" y="50"/>
                      <a:pt x="11" y="47"/>
                      <a:pt x="11" y="43"/>
                    </a:cubicBezTo>
                    <a:cubicBezTo>
                      <a:pt x="11" y="39"/>
                      <a:pt x="14" y="36"/>
                      <a:pt x="18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4"/>
                      <a:pt x="39" y="10"/>
                      <a:pt x="43" y="10"/>
                    </a:cubicBezTo>
                    <a:cubicBezTo>
                      <a:pt x="47" y="10"/>
                      <a:pt x="50" y="14"/>
                      <a:pt x="50" y="18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72" y="36"/>
                      <a:pt x="75" y="39"/>
                      <a:pt x="75" y="43"/>
                    </a:cubicBezTo>
                    <a:cubicBezTo>
                      <a:pt x="75" y="47"/>
                      <a:pt x="72" y="50"/>
                      <a:pt x="68" y="5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80"/>
              <p:cNvSpPr/>
              <p:nvPr/>
            </p:nvSpPr>
            <p:spPr bwMode="auto">
              <a:xfrm>
                <a:off x="2105" y="2387"/>
                <a:ext cx="324" cy="230"/>
              </a:xfrm>
              <a:custGeom>
                <a:avLst/>
                <a:gdLst>
                  <a:gd name="T0" fmla="*/ 101 w 137"/>
                  <a:gd name="T1" fmla="*/ 52 h 97"/>
                  <a:gd name="T2" fmla="*/ 91 w 137"/>
                  <a:gd name="T3" fmla="*/ 43 h 97"/>
                  <a:gd name="T4" fmla="*/ 70 w 137"/>
                  <a:gd name="T5" fmla="*/ 61 h 97"/>
                  <a:gd name="T6" fmla="*/ 68 w 137"/>
                  <a:gd name="T7" fmla="*/ 61 h 97"/>
                  <a:gd name="T8" fmla="*/ 66 w 137"/>
                  <a:gd name="T9" fmla="*/ 61 h 97"/>
                  <a:gd name="T10" fmla="*/ 44 w 137"/>
                  <a:gd name="T11" fmla="*/ 43 h 97"/>
                  <a:gd name="T12" fmla="*/ 8 w 137"/>
                  <a:gd name="T13" fmla="*/ 75 h 97"/>
                  <a:gd name="T14" fmla="*/ 6 w 137"/>
                  <a:gd name="T15" fmla="*/ 76 h 97"/>
                  <a:gd name="T16" fmla="*/ 6 w 137"/>
                  <a:gd name="T17" fmla="*/ 76 h 97"/>
                  <a:gd name="T18" fmla="*/ 4 w 137"/>
                  <a:gd name="T19" fmla="*/ 75 h 97"/>
                  <a:gd name="T20" fmla="*/ 3 w 137"/>
                  <a:gd name="T21" fmla="*/ 73 h 97"/>
                  <a:gd name="T22" fmla="*/ 3 w 137"/>
                  <a:gd name="T23" fmla="*/ 73 h 97"/>
                  <a:gd name="T24" fmla="*/ 4 w 137"/>
                  <a:gd name="T25" fmla="*/ 71 h 97"/>
                  <a:gd name="T26" fmla="*/ 40 w 137"/>
                  <a:gd name="T27" fmla="*/ 39 h 97"/>
                  <a:gd name="T28" fmla="*/ 7 w 137"/>
                  <a:gd name="T29" fmla="*/ 11 h 97"/>
                  <a:gd name="T30" fmla="*/ 7 w 137"/>
                  <a:gd name="T31" fmla="*/ 7 h 97"/>
                  <a:gd name="T32" fmla="*/ 11 w 137"/>
                  <a:gd name="T33" fmla="*/ 7 h 97"/>
                  <a:gd name="T34" fmla="*/ 14 w 137"/>
                  <a:gd name="T35" fmla="*/ 9 h 97"/>
                  <a:gd name="T36" fmla="*/ 68 w 137"/>
                  <a:gd name="T37" fmla="*/ 54 h 97"/>
                  <a:gd name="T38" fmla="*/ 122 w 137"/>
                  <a:gd name="T39" fmla="*/ 9 h 97"/>
                  <a:gd name="T40" fmla="*/ 125 w 137"/>
                  <a:gd name="T41" fmla="*/ 7 h 97"/>
                  <a:gd name="T42" fmla="*/ 129 w 137"/>
                  <a:gd name="T43" fmla="*/ 7 h 97"/>
                  <a:gd name="T44" fmla="*/ 129 w 137"/>
                  <a:gd name="T45" fmla="*/ 11 h 97"/>
                  <a:gd name="T46" fmla="*/ 96 w 137"/>
                  <a:gd name="T47" fmla="*/ 39 h 97"/>
                  <a:gd name="T48" fmla="*/ 107 w 137"/>
                  <a:gd name="T49" fmla="*/ 49 h 97"/>
                  <a:gd name="T50" fmla="*/ 123 w 137"/>
                  <a:gd name="T51" fmla="*/ 46 h 97"/>
                  <a:gd name="T52" fmla="*/ 137 w 137"/>
                  <a:gd name="T53" fmla="*/ 48 h 97"/>
                  <a:gd name="T54" fmla="*/ 137 w 137"/>
                  <a:gd name="T55" fmla="*/ 10 h 97"/>
                  <a:gd name="T56" fmla="*/ 128 w 137"/>
                  <a:gd name="T57" fmla="*/ 0 h 97"/>
                  <a:gd name="T58" fmla="*/ 10 w 137"/>
                  <a:gd name="T59" fmla="*/ 0 h 97"/>
                  <a:gd name="T60" fmla="*/ 0 w 137"/>
                  <a:gd name="T61" fmla="*/ 10 h 97"/>
                  <a:gd name="T62" fmla="*/ 0 w 137"/>
                  <a:gd name="T63" fmla="*/ 88 h 97"/>
                  <a:gd name="T64" fmla="*/ 10 w 137"/>
                  <a:gd name="T65" fmla="*/ 97 h 97"/>
                  <a:gd name="T66" fmla="*/ 76 w 137"/>
                  <a:gd name="T67" fmla="*/ 97 h 97"/>
                  <a:gd name="T68" fmla="*/ 75 w 137"/>
                  <a:gd name="T69" fmla="*/ 94 h 97"/>
                  <a:gd name="T70" fmla="*/ 101 w 137"/>
                  <a:gd name="T71" fmla="*/ 5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7" h="97">
                    <a:moveTo>
                      <a:pt x="101" y="52"/>
                    </a:moveTo>
                    <a:cubicBezTo>
                      <a:pt x="91" y="43"/>
                      <a:pt x="91" y="43"/>
                      <a:pt x="91" y="43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69" y="61"/>
                      <a:pt x="68" y="61"/>
                      <a:pt x="68" y="61"/>
                    </a:cubicBezTo>
                    <a:cubicBezTo>
                      <a:pt x="67" y="61"/>
                      <a:pt x="66" y="61"/>
                      <a:pt x="66" y="6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8" y="76"/>
                      <a:pt x="7" y="76"/>
                      <a:pt x="6" y="76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5" y="76"/>
                      <a:pt x="5" y="76"/>
                      <a:pt x="4" y="75"/>
                    </a:cubicBezTo>
                    <a:cubicBezTo>
                      <a:pt x="4" y="75"/>
                      <a:pt x="3" y="74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2"/>
                      <a:pt x="4" y="72"/>
                      <a:pt x="4" y="71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8"/>
                      <a:pt x="7" y="7"/>
                    </a:cubicBezTo>
                    <a:cubicBezTo>
                      <a:pt x="8" y="6"/>
                      <a:pt x="10" y="6"/>
                      <a:pt x="11" y="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25" y="7"/>
                      <a:pt x="125" y="7"/>
                      <a:pt x="125" y="7"/>
                    </a:cubicBezTo>
                    <a:cubicBezTo>
                      <a:pt x="126" y="6"/>
                      <a:pt x="128" y="6"/>
                      <a:pt x="129" y="7"/>
                    </a:cubicBezTo>
                    <a:cubicBezTo>
                      <a:pt x="130" y="8"/>
                      <a:pt x="130" y="10"/>
                      <a:pt x="129" y="11"/>
                    </a:cubicBezTo>
                    <a:cubicBezTo>
                      <a:pt x="96" y="39"/>
                      <a:pt x="96" y="39"/>
                      <a:pt x="96" y="39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12" y="47"/>
                      <a:pt x="118" y="46"/>
                      <a:pt x="123" y="46"/>
                    </a:cubicBezTo>
                    <a:cubicBezTo>
                      <a:pt x="128" y="46"/>
                      <a:pt x="133" y="47"/>
                      <a:pt x="137" y="48"/>
                    </a:cubicBezTo>
                    <a:cubicBezTo>
                      <a:pt x="137" y="10"/>
                      <a:pt x="137" y="10"/>
                      <a:pt x="137" y="10"/>
                    </a:cubicBezTo>
                    <a:cubicBezTo>
                      <a:pt x="137" y="4"/>
                      <a:pt x="133" y="0"/>
                      <a:pt x="12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93"/>
                      <a:pt x="4" y="97"/>
                      <a:pt x="10" y="97"/>
                    </a:cubicBezTo>
                    <a:cubicBezTo>
                      <a:pt x="76" y="97"/>
                      <a:pt x="76" y="97"/>
                      <a:pt x="76" y="97"/>
                    </a:cubicBezTo>
                    <a:cubicBezTo>
                      <a:pt x="76" y="96"/>
                      <a:pt x="75" y="95"/>
                      <a:pt x="75" y="94"/>
                    </a:cubicBezTo>
                    <a:cubicBezTo>
                      <a:pt x="75" y="76"/>
                      <a:pt x="86" y="60"/>
                      <a:pt x="101" y="5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81"/>
              <p:cNvSpPr>
                <a:spLocks noEditPoints="1"/>
              </p:cNvSpPr>
              <p:nvPr/>
            </p:nvSpPr>
            <p:spPr bwMode="auto">
              <a:xfrm>
                <a:off x="2294" y="2508"/>
                <a:ext cx="206" cy="203"/>
              </a:xfrm>
              <a:custGeom>
                <a:avLst/>
                <a:gdLst>
                  <a:gd name="T0" fmla="*/ 43 w 87"/>
                  <a:gd name="T1" fmla="*/ 0 h 86"/>
                  <a:gd name="T2" fmla="*/ 0 w 87"/>
                  <a:gd name="T3" fmla="*/ 43 h 86"/>
                  <a:gd name="T4" fmla="*/ 43 w 87"/>
                  <a:gd name="T5" fmla="*/ 86 h 86"/>
                  <a:gd name="T6" fmla="*/ 87 w 87"/>
                  <a:gd name="T7" fmla="*/ 43 h 86"/>
                  <a:gd name="T8" fmla="*/ 43 w 87"/>
                  <a:gd name="T9" fmla="*/ 0 h 86"/>
                  <a:gd name="T10" fmla="*/ 71 w 87"/>
                  <a:gd name="T11" fmla="*/ 52 h 86"/>
                  <a:gd name="T12" fmla="*/ 19 w 87"/>
                  <a:gd name="T13" fmla="*/ 52 h 86"/>
                  <a:gd name="T14" fmla="*/ 12 w 87"/>
                  <a:gd name="T15" fmla="*/ 45 h 86"/>
                  <a:gd name="T16" fmla="*/ 19 w 87"/>
                  <a:gd name="T17" fmla="*/ 37 h 86"/>
                  <a:gd name="T18" fmla="*/ 71 w 87"/>
                  <a:gd name="T19" fmla="*/ 37 h 86"/>
                  <a:gd name="T20" fmla="*/ 78 w 87"/>
                  <a:gd name="T21" fmla="*/ 45 h 86"/>
                  <a:gd name="T22" fmla="*/ 71 w 87"/>
                  <a:gd name="T23" fmla="*/ 5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86">
                    <a:moveTo>
                      <a:pt x="43" y="0"/>
                    </a:moveTo>
                    <a:cubicBezTo>
                      <a:pt x="19" y="0"/>
                      <a:pt x="0" y="19"/>
                      <a:pt x="0" y="43"/>
                    </a:cubicBezTo>
                    <a:cubicBezTo>
                      <a:pt x="0" y="67"/>
                      <a:pt x="19" y="86"/>
                      <a:pt x="43" y="86"/>
                    </a:cubicBezTo>
                    <a:cubicBezTo>
                      <a:pt x="67" y="86"/>
                      <a:pt x="87" y="67"/>
                      <a:pt x="87" y="43"/>
                    </a:cubicBezTo>
                    <a:cubicBezTo>
                      <a:pt x="87" y="19"/>
                      <a:pt x="67" y="0"/>
                      <a:pt x="43" y="0"/>
                    </a:cubicBezTo>
                    <a:close/>
                    <a:moveTo>
                      <a:pt x="71" y="52"/>
                    </a:moveTo>
                    <a:cubicBezTo>
                      <a:pt x="19" y="52"/>
                      <a:pt x="19" y="52"/>
                      <a:pt x="19" y="52"/>
                    </a:cubicBezTo>
                    <a:cubicBezTo>
                      <a:pt x="15" y="52"/>
                      <a:pt x="12" y="49"/>
                      <a:pt x="12" y="45"/>
                    </a:cubicBezTo>
                    <a:cubicBezTo>
                      <a:pt x="12" y="41"/>
                      <a:pt x="15" y="37"/>
                      <a:pt x="19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5" y="37"/>
                      <a:pt x="78" y="41"/>
                      <a:pt x="78" y="45"/>
                    </a:cubicBezTo>
                    <a:cubicBezTo>
                      <a:pt x="78" y="49"/>
                      <a:pt x="75" y="52"/>
                      <a:pt x="71" y="5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82"/>
              <p:cNvSpPr/>
              <p:nvPr/>
            </p:nvSpPr>
            <p:spPr bwMode="auto">
              <a:xfrm>
                <a:off x="3101" y="2572"/>
                <a:ext cx="35" cy="42"/>
              </a:xfrm>
              <a:custGeom>
                <a:avLst/>
                <a:gdLst>
                  <a:gd name="T0" fmla="*/ 3 w 15"/>
                  <a:gd name="T1" fmla="*/ 0 h 18"/>
                  <a:gd name="T2" fmla="*/ 0 w 15"/>
                  <a:gd name="T3" fmla="*/ 18 h 18"/>
                  <a:gd name="T4" fmla="*/ 14 w 15"/>
                  <a:gd name="T5" fmla="*/ 18 h 18"/>
                  <a:gd name="T6" fmla="*/ 15 w 15"/>
                  <a:gd name="T7" fmla="*/ 0 h 18"/>
                  <a:gd name="T8" fmla="*/ 3 w 15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cubicBezTo>
                      <a:pt x="1" y="5"/>
                      <a:pt x="0" y="11"/>
                      <a:pt x="0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2"/>
                      <a:pt x="14" y="6"/>
                      <a:pt x="15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83"/>
              <p:cNvSpPr/>
              <p:nvPr/>
            </p:nvSpPr>
            <p:spPr bwMode="auto">
              <a:xfrm>
                <a:off x="3141" y="2621"/>
                <a:ext cx="40" cy="41"/>
              </a:xfrm>
              <a:custGeom>
                <a:avLst/>
                <a:gdLst>
                  <a:gd name="T0" fmla="*/ 1 w 17"/>
                  <a:gd name="T1" fmla="*/ 17 h 17"/>
                  <a:gd name="T2" fmla="*/ 16 w 17"/>
                  <a:gd name="T3" fmla="*/ 17 h 17"/>
                  <a:gd name="T4" fmla="*/ 17 w 17"/>
                  <a:gd name="T5" fmla="*/ 0 h 17"/>
                  <a:gd name="T6" fmla="*/ 0 w 17"/>
                  <a:gd name="T7" fmla="*/ 0 h 17"/>
                  <a:gd name="T8" fmla="*/ 1 w 17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" y="17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2"/>
                      <a:pt x="17" y="6"/>
                      <a:pt x="1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1" y="12"/>
                      <a:pt x="1" y="1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84"/>
              <p:cNvSpPr/>
              <p:nvPr/>
            </p:nvSpPr>
            <p:spPr bwMode="auto">
              <a:xfrm>
                <a:off x="3174" y="2527"/>
                <a:ext cx="38" cy="38"/>
              </a:xfrm>
              <a:custGeom>
                <a:avLst/>
                <a:gdLst>
                  <a:gd name="T0" fmla="*/ 16 w 16"/>
                  <a:gd name="T1" fmla="*/ 16 h 16"/>
                  <a:gd name="T2" fmla="*/ 0 w 16"/>
                  <a:gd name="T3" fmla="*/ 0 h 16"/>
                  <a:gd name="T4" fmla="*/ 5 w 16"/>
                  <a:gd name="T5" fmla="*/ 16 h 16"/>
                  <a:gd name="T6" fmla="*/ 16 w 1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16"/>
                    </a:moveTo>
                    <a:cubicBezTo>
                      <a:pt x="13" y="8"/>
                      <a:pt x="7" y="2"/>
                      <a:pt x="0" y="0"/>
                    </a:cubicBezTo>
                    <a:cubicBezTo>
                      <a:pt x="2" y="3"/>
                      <a:pt x="4" y="9"/>
                      <a:pt x="5" y="16"/>
                    </a:cubicBezTo>
                    <a:lnTo>
                      <a:pt x="16" y="1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85"/>
              <p:cNvSpPr/>
              <p:nvPr/>
            </p:nvSpPr>
            <p:spPr bwMode="auto">
              <a:xfrm>
                <a:off x="3110" y="2527"/>
                <a:ext cx="40" cy="38"/>
              </a:xfrm>
              <a:custGeom>
                <a:avLst/>
                <a:gdLst>
                  <a:gd name="T0" fmla="*/ 12 w 17"/>
                  <a:gd name="T1" fmla="*/ 16 h 16"/>
                  <a:gd name="T2" fmla="*/ 17 w 17"/>
                  <a:gd name="T3" fmla="*/ 0 h 16"/>
                  <a:gd name="T4" fmla="*/ 0 w 17"/>
                  <a:gd name="T5" fmla="*/ 16 h 16"/>
                  <a:gd name="T6" fmla="*/ 12 w 17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12" y="16"/>
                    </a:moveTo>
                    <a:cubicBezTo>
                      <a:pt x="13" y="9"/>
                      <a:pt x="14" y="3"/>
                      <a:pt x="17" y="0"/>
                    </a:cubicBezTo>
                    <a:cubicBezTo>
                      <a:pt x="10" y="2"/>
                      <a:pt x="4" y="8"/>
                      <a:pt x="0" y="16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86"/>
              <p:cNvSpPr/>
              <p:nvPr/>
            </p:nvSpPr>
            <p:spPr bwMode="auto">
              <a:xfrm>
                <a:off x="3146" y="2524"/>
                <a:ext cx="33" cy="41"/>
              </a:xfrm>
              <a:custGeom>
                <a:avLst/>
                <a:gdLst>
                  <a:gd name="T0" fmla="*/ 14 w 14"/>
                  <a:gd name="T1" fmla="*/ 17 h 17"/>
                  <a:gd name="T2" fmla="*/ 7 w 14"/>
                  <a:gd name="T3" fmla="*/ 0 h 17"/>
                  <a:gd name="T4" fmla="*/ 0 w 14"/>
                  <a:gd name="T5" fmla="*/ 17 h 17"/>
                  <a:gd name="T6" fmla="*/ 14 w 14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14" y="17"/>
                    </a:moveTo>
                    <a:cubicBezTo>
                      <a:pt x="12" y="6"/>
                      <a:pt x="9" y="0"/>
                      <a:pt x="7" y="0"/>
                    </a:cubicBezTo>
                    <a:cubicBezTo>
                      <a:pt x="4" y="0"/>
                      <a:pt x="2" y="6"/>
                      <a:pt x="0" y="17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87"/>
              <p:cNvSpPr/>
              <p:nvPr/>
            </p:nvSpPr>
            <p:spPr bwMode="auto">
              <a:xfrm>
                <a:off x="3141" y="2572"/>
                <a:ext cx="40" cy="42"/>
              </a:xfrm>
              <a:custGeom>
                <a:avLst/>
                <a:gdLst>
                  <a:gd name="T0" fmla="*/ 16 w 17"/>
                  <a:gd name="T1" fmla="*/ 0 h 18"/>
                  <a:gd name="T2" fmla="*/ 1 w 17"/>
                  <a:gd name="T3" fmla="*/ 0 h 18"/>
                  <a:gd name="T4" fmla="*/ 0 w 17"/>
                  <a:gd name="T5" fmla="*/ 18 h 18"/>
                  <a:gd name="T6" fmla="*/ 17 w 17"/>
                  <a:gd name="T7" fmla="*/ 18 h 18"/>
                  <a:gd name="T8" fmla="*/ 16 w 1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6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0" y="11"/>
                      <a:pt x="0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1"/>
                      <a:pt x="17" y="5"/>
                      <a:pt x="16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88"/>
              <p:cNvSpPr/>
              <p:nvPr/>
            </p:nvSpPr>
            <p:spPr bwMode="auto">
              <a:xfrm>
                <a:off x="3198" y="2531"/>
                <a:ext cx="40" cy="34"/>
              </a:xfrm>
              <a:custGeom>
                <a:avLst/>
                <a:gdLst>
                  <a:gd name="T0" fmla="*/ 10 w 17"/>
                  <a:gd name="T1" fmla="*/ 14 h 14"/>
                  <a:gd name="T2" fmla="*/ 17 w 17"/>
                  <a:gd name="T3" fmla="*/ 14 h 14"/>
                  <a:gd name="T4" fmla="*/ 0 w 17"/>
                  <a:gd name="T5" fmla="*/ 0 h 14"/>
                  <a:gd name="T6" fmla="*/ 10 w 17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10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8"/>
                      <a:pt x="7" y="3"/>
                      <a:pt x="0" y="0"/>
                    </a:cubicBezTo>
                    <a:cubicBezTo>
                      <a:pt x="4" y="3"/>
                      <a:pt x="7" y="8"/>
                      <a:pt x="10" y="1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89"/>
              <p:cNvSpPr/>
              <p:nvPr/>
            </p:nvSpPr>
            <p:spPr bwMode="auto">
              <a:xfrm>
                <a:off x="3186" y="2621"/>
                <a:ext cx="38" cy="41"/>
              </a:xfrm>
              <a:custGeom>
                <a:avLst/>
                <a:gdLst>
                  <a:gd name="T0" fmla="*/ 0 w 16"/>
                  <a:gd name="T1" fmla="*/ 17 h 17"/>
                  <a:gd name="T2" fmla="*/ 13 w 16"/>
                  <a:gd name="T3" fmla="*/ 17 h 17"/>
                  <a:gd name="T4" fmla="*/ 16 w 16"/>
                  <a:gd name="T5" fmla="*/ 0 h 17"/>
                  <a:gd name="T6" fmla="*/ 1 w 16"/>
                  <a:gd name="T7" fmla="*/ 0 h 17"/>
                  <a:gd name="T8" fmla="*/ 0 w 16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2"/>
                      <a:pt x="15" y="6"/>
                      <a:pt x="16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6"/>
                      <a:pt x="1" y="12"/>
                      <a:pt x="0" y="1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90"/>
              <p:cNvSpPr/>
              <p:nvPr/>
            </p:nvSpPr>
            <p:spPr bwMode="auto">
              <a:xfrm>
                <a:off x="3224" y="2572"/>
                <a:ext cx="30" cy="42"/>
              </a:xfrm>
              <a:custGeom>
                <a:avLst/>
                <a:gdLst>
                  <a:gd name="T0" fmla="*/ 3 w 13"/>
                  <a:gd name="T1" fmla="*/ 18 h 18"/>
                  <a:gd name="T2" fmla="*/ 13 w 13"/>
                  <a:gd name="T3" fmla="*/ 18 h 18"/>
                  <a:gd name="T4" fmla="*/ 8 w 13"/>
                  <a:gd name="T5" fmla="*/ 0 h 18"/>
                  <a:gd name="T6" fmla="*/ 0 w 13"/>
                  <a:gd name="T7" fmla="*/ 0 h 18"/>
                  <a:gd name="T8" fmla="*/ 3 w 13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1"/>
                      <a:pt x="11" y="5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3" y="11"/>
                      <a:pt x="3" y="1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91"/>
              <p:cNvSpPr/>
              <p:nvPr/>
            </p:nvSpPr>
            <p:spPr bwMode="auto">
              <a:xfrm>
                <a:off x="3186" y="2572"/>
                <a:ext cx="38" cy="42"/>
              </a:xfrm>
              <a:custGeom>
                <a:avLst/>
                <a:gdLst>
                  <a:gd name="T0" fmla="*/ 13 w 16"/>
                  <a:gd name="T1" fmla="*/ 0 h 18"/>
                  <a:gd name="T2" fmla="*/ 0 w 16"/>
                  <a:gd name="T3" fmla="*/ 0 h 18"/>
                  <a:gd name="T4" fmla="*/ 1 w 16"/>
                  <a:gd name="T5" fmla="*/ 18 h 18"/>
                  <a:gd name="T6" fmla="*/ 16 w 16"/>
                  <a:gd name="T7" fmla="*/ 18 h 18"/>
                  <a:gd name="T8" fmla="*/ 13 w 16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1" y="12"/>
                      <a:pt x="1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1"/>
                      <a:pt x="14" y="5"/>
                      <a:pt x="1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92"/>
              <p:cNvSpPr/>
              <p:nvPr/>
            </p:nvSpPr>
            <p:spPr bwMode="auto">
              <a:xfrm>
                <a:off x="3174" y="2669"/>
                <a:ext cx="38" cy="38"/>
              </a:xfrm>
              <a:custGeom>
                <a:avLst/>
                <a:gdLst>
                  <a:gd name="T0" fmla="*/ 5 w 16"/>
                  <a:gd name="T1" fmla="*/ 0 h 16"/>
                  <a:gd name="T2" fmla="*/ 0 w 16"/>
                  <a:gd name="T3" fmla="*/ 16 h 16"/>
                  <a:gd name="T4" fmla="*/ 16 w 16"/>
                  <a:gd name="T5" fmla="*/ 0 h 16"/>
                  <a:gd name="T6" fmla="*/ 5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5" y="0"/>
                    </a:moveTo>
                    <a:cubicBezTo>
                      <a:pt x="4" y="7"/>
                      <a:pt x="2" y="13"/>
                      <a:pt x="0" y="16"/>
                    </a:cubicBezTo>
                    <a:cubicBezTo>
                      <a:pt x="7" y="14"/>
                      <a:pt x="13" y="8"/>
                      <a:pt x="16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93"/>
              <p:cNvSpPr/>
              <p:nvPr/>
            </p:nvSpPr>
            <p:spPr bwMode="auto">
              <a:xfrm>
                <a:off x="3198" y="2669"/>
                <a:ext cx="40" cy="33"/>
              </a:xfrm>
              <a:custGeom>
                <a:avLst/>
                <a:gdLst>
                  <a:gd name="T0" fmla="*/ 0 w 17"/>
                  <a:gd name="T1" fmla="*/ 14 h 14"/>
                  <a:gd name="T2" fmla="*/ 17 w 17"/>
                  <a:gd name="T3" fmla="*/ 0 h 14"/>
                  <a:gd name="T4" fmla="*/ 10 w 17"/>
                  <a:gd name="T5" fmla="*/ 0 h 14"/>
                  <a:gd name="T6" fmla="*/ 0 w 17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14"/>
                    </a:moveTo>
                    <a:cubicBezTo>
                      <a:pt x="7" y="11"/>
                      <a:pt x="13" y="6"/>
                      <a:pt x="17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6"/>
                      <a:pt x="4" y="11"/>
                      <a:pt x="0" y="1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94"/>
              <p:cNvSpPr/>
              <p:nvPr/>
            </p:nvSpPr>
            <p:spPr bwMode="auto">
              <a:xfrm>
                <a:off x="3146" y="2669"/>
                <a:ext cx="33" cy="40"/>
              </a:xfrm>
              <a:custGeom>
                <a:avLst/>
                <a:gdLst>
                  <a:gd name="T0" fmla="*/ 0 w 14"/>
                  <a:gd name="T1" fmla="*/ 0 h 17"/>
                  <a:gd name="T2" fmla="*/ 7 w 14"/>
                  <a:gd name="T3" fmla="*/ 17 h 17"/>
                  <a:gd name="T4" fmla="*/ 14 w 14"/>
                  <a:gd name="T5" fmla="*/ 0 h 17"/>
                  <a:gd name="T6" fmla="*/ 0 w 14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0" y="0"/>
                    </a:moveTo>
                    <a:cubicBezTo>
                      <a:pt x="2" y="11"/>
                      <a:pt x="4" y="17"/>
                      <a:pt x="7" y="17"/>
                    </a:cubicBezTo>
                    <a:cubicBezTo>
                      <a:pt x="9" y="17"/>
                      <a:pt x="12" y="11"/>
                      <a:pt x="1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95"/>
              <p:cNvSpPr/>
              <p:nvPr/>
            </p:nvSpPr>
            <p:spPr bwMode="auto">
              <a:xfrm>
                <a:off x="3224" y="2621"/>
                <a:ext cx="30" cy="41"/>
              </a:xfrm>
              <a:custGeom>
                <a:avLst/>
                <a:gdLst>
                  <a:gd name="T0" fmla="*/ 0 w 13"/>
                  <a:gd name="T1" fmla="*/ 17 h 17"/>
                  <a:gd name="T2" fmla="*/ 8 w 13"/>
                  <a:gd name="T3" fmla="*/ 17 h 17"/>
                  <a:gd name="T4" fmla="*/ 13 w 13"/>
                  <a:gd name="T5" fmla="*/ 0 h 17"/>
                  <a:gd name="T6" fmla="*/ 3 w 13"/>
                  <a:gd name="T7" fmla="*/ 0 h 17"/>
                  <a:gd name="T8" fmla="*/ 0 w 13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11" y="12"/>
                      <a:pt x="13" y="6"/>
                      <a:pt x="1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6"/>
                      <a:pt x="2" y="12"/>
                      <a:pt x="0" y="1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96"/>
              <p:cNvSpPr/>
              <p:nvPr/>
            </p:nvSpPr>
            <p:spPr bwMode="auto">
              <a:xfrm>
                <a:off x="3110" y="2669"/>
                <a:ext cx="40" cy="38"/>
              </a:xfrm>
              <a:custGeom>
                <a:avLst/>
                <a:gdLst>
                  <a:gd name="T0" fmla="*/ 0 w 17"/>
                  <a:gd name="T1" fmla="*/ 0 h 16"/>
                  <a:gd name="T2" fmla="*/ 17 w 17"/>
                  <a:gd name="T3" fmla="*/ 16 h 16"/>
                  <a:gd name="T4" fmla="*/ 12 w 17"/>
                  <a:gd name="T5" fmla="*/ 0 h 16"/>
                  <a:gd name="T6" fmla="*/ 0 w 17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4" y="8"/>
                      <a:pt x="10" y="14"/>
                      <a:pt x="17" y="16"/>
                    </a:cubicBezTo>
                    <a:cubicBezTo>
                      <a:pt x="14" y="13"/>
                      <a:pt x="13" y="7"/>
                      <a:pt x="1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97"/>
              <p:cNvSpPr/>
              <p:nvPr/>
            </p:nvSpPr>
            <p:spPr bwMode="auto">
              <a:xfrm>
                <a:off x="3084" y="2669"/>
                <a:ext cx="43" cy="33"/>
              </a:xfrm>
              <a:custGeom>
                <a:avLst/>
                <a:gdLst>
                  <a:gd name="T0" fmla="*/ 8 w 18"/>
                  <a:gd name="T1" fmla="*/ 0 h 14"/>
                  <a:gd name="T2" fmla="*/ 0 w 18"/>
                  <a:gd name="T3" fmla="*/ 0 h 14"/>
                  <a:gd name="T4" fmla="*/ 18 w 18"/>
                  <a:gd name="T5" fmla="*/ 14 h 14"/>
                  <a:gd name="T6" fmla="*/ 8 w 18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6"/>
                      <a:pt x="11" y="11"/>
                      <a:pt x="18" y="14"/>
                    </a:cubicBezTo>
                    <a:cubicBezTo>
                      <a:pt x="14" y="11"/>
                      <a:pt x="10" y="6"/>
                      <a:pt x="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98"/>
              <p:cNvSpPr/>
              <p:nvPr/>
            </p:nvSpPr>
            <p:spPr bwMode="auto">
              <a:xfrm>
                <a:off x="3101" y="2621"/>
                <a:ext cx="35" cy="41"/>
              </a:xfrm>
              <a:custGeom>
                <a:avLst/>
                <a:gdLst>
                  <a:gd name="T0" fmla="*/ 0 w 15"/>
                  <a:gd name="T1" fmla="*/ 0 h 17"/>
                  <a:gd name="T2" fmla="*/ 3 w 15"/>
                  <a:gd name="T3" fmla="*/ 17 h 17"/>
                  <a:gd name="T4" fmla="*/ 15 w 15"/>
                  <a:gd name="T5" fmla="*/ 17 h 17"/>
                  <a:gd name="T6" fmla="*/ 14 w 15"/>
                  <a:gd name="T7" fmla="*/ 0 h 17"/>
                  <a:gd name="T8" fmla="*/ 0 w 15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0" y="6"/>
                      <a:pt x="1" y="12"/>
                      <a:pt x="3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2"/>
                      <a:pt x="14" y="6"/>
                      <a:pt x="1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99"/>
              <p:cNvSpPr/>
              <p:nvPr/>
            </p:nvSpPr>
            <p:spPr bwMode="auto">
              <a:xfrm>
                <a:off x="3084" y="2531"/>
                <a:ext cx="43" cy="34"/>
              </a:xfrm>
              <a:custGeom>
                <a:avLst/>
                <a:gdLst>
                  <a:gd name="T0" fmla="*/ 18 w 18"/>
                  <a:gd name="T1" fmla="*/ 0 h 14"/>
                  <a:gd name="T2" fmla="*/ 0 w 18"/>
                  <a:gd name="T3" fmla="*/ 14 h 14"/>
                  <a:gd name="T4" fmla="*/ 8 w 18"/>
                  <a:gd name="T5" fmla="*/ 14 h 14"/>
                  <a:gd name="T6" fmla="*/ 18 w 18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18" y="0"/>
                    </a:moveTo>
                    <a:cubicBezTo>
                      <a:pt x="11" y="3"/>
                      <a:pt x="5" y="8"/>
                      <a:pt x="0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8"/>
                      <a:pt x="14" y="3"/>
                      <a:pt x="1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00"/>
              <p:cNvSpPr/>
              <p:nvPr/>
            </p:nvSpPr>
            <p:spPr bwMode="auto">
              <a:xfrm>
                <a:off x="3070" y="2572"/>
                <a:ext cx="31" cy="42"/>
              </a:xfrm>
              <a:custGeom>
                <a:avLst/>
                <a:gdLst>
                  <a:gd name="T0" fmla="*/ 13 w 13"/>
                  <a:gd name="T1" fmla="*/ 0 h 18"/>
                  <a:gd name="T2" fmla="*/ 4 w 13"/>
                  <a:gd name="T3" fmla="*/ 0 h 18"/>
                  <a:gd name="T4" fmla="*/ 0 w 13"/>
                  <a:gd name="T5" fmla="*/ 18 h 18"/>
                  <a:gd name="T6" fmla="*/ 10 w 13"/>
                  <a:gd name="T7" fmla="*/ 18 h 18"/>
                  <a:gd name="T8" fmla="*/ 13 w 13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5"/>
                      <a:pt x="0" y="11"/>
                      <a:pt x="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1"/>
                      <a:pt x="11" y="6"/>
                      <a:pt x="1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01"/>
              <p:cNvSpPr/>
              <p:nvPr/>
            </p:nvSpPr>
            <p:spPr bwMode="auto">
              <a:xfrm>
                <a:off x="3070" y="2621"/>
                <a:ext cx="31" cy="41"/>
              </a:xfrm>
              <a:custGeom>
                <a:avLst/>
                <a:gdLst>
                  <a:gd name="T0" fmla="*/ 10 w 13"/>
                  <a:gd name="T1" fmla="*/ 0 h 17"/>
                  <a:gd name="T2" fmla="*/ 0 w 13"/>
                  <a:gd name="T3" fmla="*/ 0 h 17"/>
                  <a:gd name="T4" fmla="*/ 4 w 13"/>
                  <a:gd name="T5" fmla="*/ 17 h 17"/>
                  <a:gd name="T6" fmla="*/ 13 w 13"/>
                  <a:gd name="T7" fmla="*/ 17 h 17"/>
                  <a:gd name="T8" fmla="*/ 10 w 13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2" y="12"/>
                      <a:pt x="4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1" y="12"/>
                      <a:pt x="10" y="6"/>
                      <a:pt x="10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02"/>
              <p:cNvSpPr/>
              <p:nvPr/>
            </p:nvSpPr>
            <p:spPr bwMode="auto">
              <a:xfrm>
                <a:off x="2869" y="2404"/>
                <a:ext cx="324" cy="229"/>
              </a:xfrm>
              <a:custGeom>
                <a:avLst/>
                <a:gdLst>
                  <a:gd name="T0" fmla="*/ 98 w 137"/>
                  <a:gd name="T1" fmla="*/ 49 h 97"/>
                  <a:gd name="T2" fmla="*/ 91 w 137"/>
                  <a:gd name="T3" fmla="*/ 43 h 97"/>
                  <a:gd name="T4" fmla="*/ 70 w 137"/>
                  <a:gd name="T5" fmla="*/ 61 h 97"/>
                  <a:gd name="T6" fmla="*/ 68 w 137"/>
                  <a:gd name="T7" fmla="*/ 61 h 97"/>
                  <a:gd name="T8" fmla="*/ 66 w 137"/>
                  <a:gd name="T9" fmla="*/ 61 h 97"/>
                  <a:gd name="T10" fmla="*/ 44 w 137"/>
                  <a:gd name="T11" fmla="*/ 43 h 97"/>
                  <a:gd name="T12" fmla="*/ 8 w 137"/>
                  <a:gd name="T13" fmla="*/ 76 h 97"/>
                  <a:gd name="T14" fmla="*/ 6 w 137"/>
                  <a:gd name="T15" fmla="*/ 76 h 97"/>
                  <a:gd name="T16" fmla="*/ 6 w 137"/>
                  <a:gd name="T17" fmla="*/ 76 h 97"/>
                  <a:gd name="T18" fmla="*/ 4 w 137"/>
                  <a:gd name="T19" fmla="*/ 75 h 97"/>
                  <a:gd name="T20" fmla="*/ 3 w 137"/>
                  <a:gd name="T21" fmla="*/ 73 h 97"/>
                  <a:gd name="T22" fmla="*/ 3 w 137"/>
                  <a:gd name="T23" fmla="*/ 73 h 97"/>
                  <a:gd name="T24" fmla="*/ 4 w 137"/>
                  <a:gd name="T25" fmla="*/ 71 h 97"/>
                  <a:gd name="T26" fmla="*/ 40 w 137"/>
                  <a:gd name="T27" fmla="*/ 39 h 97"/>
                  <a:gd name="T28" fmla="*/ 7 w 137"/>
                  <a:gd name="T29" fmla="*/ 12 h 97"/>
                  <a:gd name="T30" fmla="*/ 7 w 137"/>
                  <a:gd name="T31" fmla="*/ 7 h 97"/>
                  <a:gd name="T32" fmla="*/ 11 w 137"/>
                  <a:gd name="T33" fmla="*/ 7 h 97"/>
                  <a:gd name="T34" fmla="*/ 14 w 137"/>
                  <a:gd name="T35" fmla="*/ 9 h 97"/>
                  <a:gd name="T36" fmla="*/ 68 w 137"/>
                  <a:gd name="T37" fmla="*/ 55 h 97"/>
                  <a:gd name="T38" fmla="*/ 122 w 137"/>
                  <a:gd name="T39" fmla="*/ 9 h 97"/>
                  <a:gd name="T40" fmla="*/ 125 w 137"/>
                  <a:gd name="T41" fmla="*/ 7 h 97"/>
                  <a:gd name="T42" fmla="*/ 129 w 137"/>
                  <a:gd name="T43" fmla="*/ 7 h 97"/>
                  <a:gd name="T44" fmla="*/ 129 w 137"/>
                  <a:gd name="T45" fmla="*/ 12 h 97"/>
                  <a:gd name="T46" fmla="*/ 96 w 137"/>
                  <a:gd name="T47" fmla="*/ 39 h 97"/>
                  <a:gd name="T48" fmla="*/ 104 w 137"/>
                  <a:gd name="T49" fmla="*/ 46 h 97"/>
                  <a:gd name="T50" fmla="*/ 124 w 137"/>
                  <a:gd name="T51" fmla="*/ 41 h 97"/>
                  <a:gd name="T52" fmla="*/ 137 w 137"/>
                  <a:gd name="T53" fmla="*/ 43 h 97"/>
                  <a:gd name="T54" fmla="*/ 137 w 137"/>
                  <a:gd name="T55" fmla="*/ 10 h 97"/>
                  <a:gd name="T56" fmla="*/ 128 w 137"/>
                  <a:gd name="T57" fmla="*/ 0 h 97"/>
                  <a:gd name="T58" fmla="*/ 10 w 137"/>
                  <a:gd name="T59" fmla="*/ 0 h 97"/>
                  <a:gd name="T60" fmla="*/ 0 w 137"/>
                  <a:gd name="T61" fmla="*/ 10 h 97"/>
                  <a:gd name="T62" fmla="*/ 0 w 137"/>
                  <a:gd name="T63" fmla="*/ 88 h 97"/>
                  <a:gd name="T64" fmla="*/ 10 w 137"/>
                  <a:gd name="T65" fmla="*/ 97 h 97"/>
                  <a:gd name="T66" fmla="*/ 75 w 137"/>
                  <a:gd name="T67" fmla="*/ 97 h 97"/>
                  <a:gd name="T68" fmla="*/ 75 w 137"/>
                  <a:gd name="T69" fmla="*/ 91 h 97"/>
                  <a:gd name="T70" fmla="*/ 98 w 137"/>
                  <a:gd name="T71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7" h="97">
                    <a:moveTo>
                      <a:pt x="98" y="49"/>
                    </a:moveTo>
                    <a:cubicBezTo>
                      <a:pt x="91" y="43"/>
                      <a:pt x="91" y="43"/>
                      <a:pt x="91" y="43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69" y="61"/>
                      <a:pt x="68" y="61"/>
                      <a:pt x="68" y="61"/>
                    </a:cubicBezTo>
                    <a:cubicBezTo>
                      <a:pt x="67" y="61"/>
                      <a:pt x="66" y="61"/>
                      <a:pt x="66" y="6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7" y="76"/>
                      <a:pt x="6" y="76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5" y="76"/>
                      <a:pt x="5" y="76"/>
                      <a:pt x="4" y="75"/>
                    </a:cubicBezTo>
                    <a:cubicBezTo>
                      <a:pt x="4" y="75"/>
                      <a:pt x="3" y="74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3"/>
                      <a:pt x="4" y="72"/>
                      <a:pt x="4" y="71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9"/>
                      <a:pt x="7" y="7"/>
                    </a:cubicBezTo>
                    <a:cubicBezTo>
                      <a:pt x="8" y="6"/>
                      <a:pt x="10" y="6"/>
                      <a:pt x="11" y="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25" y="7"/>
                      <a:pt x="125" y="7"/>
                      <a:pt x="125" y="7"/>
                    </a:cubicBezTo>
                    <a:cubicBezTo>
                      <a:pt x="126" y="6"/>
                      <a:pt x="128" y="6"/>
                      <a:pt x="129" y="7"/>
                    </a:cubicBezTo>
                    <a:cubicBezTo>
                      <a:pt x="130" y="9"/>
                      <a:pt x="130" y="11"/>
                      <a:pt x="129" y="12"/>
                    </a:cubicBezTo>
                    <a:cubicBezTo>
                      <a:pt x="96" y="39"/>
                      <a:pt x="96" y="39"/>
                      <a:pt x="96" y="39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10" y="43"/>
                      <a:pt x="117" y="41"/>
                      <a:pt x="124" y="41"/>
                    </a:cubicBezTo>
                    <a:cubicBezTo>
                      <a:pt x="128" y="41"/>
                      <a:pt x="133" y="42"/>
                      <a:pt x="137" y="43"/>
                    </a:cubicBezTo>
                    <a:cubicBezTo>
                      <a:pt x="137" y="10"/>
                      <a:pt x="137" y="10"/>
                      <a:pt x="137" y="10"/>
                    </a:cubicBezTo>
                    <a:cubicBezTo>
                      <a:pt x="137" y="5"/>
                      <a:pt x="133" y="0"/>
                      <a:pt x="12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93"/>
                      <a:pt x="4" y="97"/>
                      <a:pt x="10" y="97"/>
                    </a:cubicBezTo>
                    <a:cubicBezTo>
                      <a:pt x="75" y="97"/>
                      <a:pt x="75" y="97"/>
                      <a:pt x="75" y="97"/>
                    </a:cubicBezTo>
                    <a:cubicBezTo>
                      <a:pt x="75" y="95"/>
                      <a:pt x="75" y="93"/>
                      <a:pt x="75" y="91"/>
                    </a:cubicBezTo>
                    <a:cubicBezTo>
                      <a:pt x="75" y="73"/>
                      <a:pt x="84" y="58"/>
                      <a:pt x="98" y="4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03"/>
              <p:cNvSpPr>
                <a:spLocks noEditPoints="1"/>
              </p:cNvSpPr>
              <p:nvPr/>
            </p:nvSpPr>
            <p:spPr bwMode="auto">
              <a:xfrm>
                <a:off x="3056" y="2513"/>
                <a:ext cx="210" cy="210"/>
              </a:xfrm>
              <a:custGeom>
                <a:avLst/>
                <a:gdLst>
                  <a:gd name="T0" fmla="*/ 45 w 89"/>
                  <a:gd name="T1" fmla="*/ 0 h 89"/>
                  <a:gd name="T2" fmla="*/ 0 w 89"/>
                  <a:gd name="T3" fmla="*/ 45 h 89"/>
                  <a:gd name="T4" fmla="*/ 45 w 89"/>
                  <a:gd name="T5" fmla="*/ 89 h 89"/>
                  <a:gd name="T6" fmla="*/ 89 w 89"/>
                  <a:gd name="T7" fmla="*/ 45 h 89"/>
                  <a:gd name="T8" fmla="*/ 45 w 89"/>
                  <a:gd name="T9" fmla="*/ 0 h 89"/>
                  <a:gd name="T10" fmla="*/ 45 w 89"/>
                  <a:gd name="T11" fmla="*/ 87 h 89"/>
                  <a:gd name="T12" fmla="*/ 3 w 89"/>
                  <a:gd name="T13" fmla="*/ 45 h 89"/>
                  <a:gd name="T14" fmla="*/ 45 w 89"/>
                  <a:gd name="T15" fmla="*/ 3 h 89"/>
                  <a:gd name="T16" fmla="*/ 87 w 89"/>
                  <a:gd name="T17" fmla="*/ 45 h 89"/>
                  <a:gd name="T18" fmla="*/ 45 w 89"/>
                  <a:gd name="T19" fmla="*/ 8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9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9"/>
                      <a:pt x="20" y="89"/>
                      <a:pt x="45" y="89"/>
                    </a:cubicBezTo>
                    <a:cubicBezTo>
                      <a:pt x="69" y="89"/>
                      <a:pt x="89" y="69"/>
                      <a:pt x="89" y="45"/>
                    </a:cubicBezTo>
                    <a:cubicBezTo>
                      <a:pt x="89" y="20"/>
                      <a:pt x="69" y="0"/>
                      <a:pt x="45" y="0"/>
                    </a:cubicBezTo>
                    <a:close/>
                    <a:moveTo>
                      <a:pt x="45" y="87"/>
                    </a:moveTo>
                    <a:cubicBezTo>
                      <a:pt x="21" y="87"/>
                      <a:pt x="3" y="68"/>
                      <a:pt x="3" y="45"/>
                    </a:cubicBezTo>
                    <a:cubicBezTo>
                      <a:pt x="3" y="21"/>
                      <a:pt x="21" y="3"/>
                      <a:pt x="45" y="3"/>
                    </a:cubicBezTo>
                    <a:cubicBezTo>
                      <a:pt x="68" y="3"/>
                      <a:pt x="87" y="21"/>
                      <a:pt x="87" y="45"/>
                    </a:cubicBezTo>
                    <a:cubicBezTo>
                      <a:pt x="87" y="68"/>
                      <a:pt x="68" y="87"/>
                      <a:pt x="45" y="87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04"/>
              <p:cNvSpPr/>
              <p:nvPr/>
            </p:nvSpPr>
            <p:spPr bwMode="auto">
              <a:xfrm>
                <a:off x="3825" y="2394"/>
                <a:ext cx="132" cy="121"/>
              </a:xfrm>
              <a:custGeom>
                <a:avLst/>
                <a:gdLst>
                  <a:gd name="T0" fmla="*/ 2 w 56"/>
                  <a:gd name="T1" fmla="*/ 5 h 51"/>
                  <a:gd name="T2" fmla="*/ 51 w 56"/>
                  <a:gd name="T3" fmla="*/ 5 h 51"/>
                  <a:gd name="T4" fmla="*/ 51 w 56"/>
                  <a:gd name="T5" fmla="*/ 48 h 51"/>
                  <a:gd name="T6" fmla="*/ 53 w 56"/>
                  <a:gd name="T7" fmla="*/ 51 h 51"/>
                  <a:gd name="T8" fmla="*/ 56 w 56"/>
                  <a:gd name="T9" fmla="*/ 48 h 51"/>
                  <a:gd name="T10" fmla="*/ 56 w 56"/>
                  <a:gd name="T11" fmla="*/ 0 h 51"/>
                  <a:gd name="T12" fmla="*/ 2 w 56"/>
                  <a:gd name="T13" fmla="*/ 0 h 51"/>
                  <a:gd name="T14" fmla="*/ 0 w 56"/>
                  <a:gd name="T15" fmla="*/ 2 h 51"/>
                  <a:gd name="T16" fmla="*/ 2 w 56"/>
                  <a:gd name="T17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51">
                    <a:moveTo>
                      <a:pt x="2" y="5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50"/>
                      <a:pt x="52" y="51"/>
                      <a:pt x="53" y="51"/>
                    </a:cubicBezTo>
                    <a:cubicBezTo>
                      <a:pt x="54" y="51"/>
                      <a:pt x="56" y="50"/>
                      <a:pt x="56" y="48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05"/>
              <p:cNvSpPr>
                <a:spLocks noEditPoints="1"/>
              </p:cNvSpPr>
              <p:nvPr/>
            </p:nvSpPr>
            <p:spPr bwMode="auto">
              <a:xfrm>
                <a:off x="3640" y="2328"/>
                <a:ext cx="180" cy="118"/>
              </a:xfrm>
              <a:custGeom>
                <a:avLst/>
                <a:gdLst>
                  <a:gd name="T0" fmla="*/ 3 w 76"/>
                  <a:gd name="T1" fmla="*/ 50 h 50"/>
                  <a:gd name="T2" fmla="*/ 73 w 76"/>
                  <a:gd name="T3" fmla="*/ 50 h 50"/>
                  <a:gd name="T4" fmla="*/ 76 w 76"/>
                  <a:gd name="T5" fmla="*/ 47 h 50"/>
                  <a:gd name="T6" fmla="*/ 76 w 76"/>
                  <a:gd name="T7" fmla="*/ 2 h 50"/>
                  <a:gd name="T8" fmla="*/ 73 w 76"/>
                  <a:gd name="T9" fmla="*/ 0 h 50"/>
                  <a:gd name="T10" fmla="*/ 3 w 76"/>
                  <a:gd name="T11" fmla="*/ 0 h 50"/>
                  <a:gd name="T12" fmla="*/ 0 w 76"/>
                  <a:gd name="T13" fmla="*/ 2 h 50"/>
                  <a:gd name="T14" fmla="*/ 0 w 76"/>
                  <a:gd name="T15" fmla="*/ 47 h 50"/>
                  <a:gd name="T16" fmla="*/ 3 w 76"/>
                  <a:gd name="T17" fmla="*/ 50 h 50"/>
                  <a:gd name="T18" fmla="*/ 5 w 76"/>
                  <a:gd name="T19" fmla="*/ 4 h 50"/>
                  <a:gd name="T20" fmla="*/ 71 w 76"/>
                  <a:gd name="T21" fmla="*/ 4 h 50"/>
                  <a:gd name="T22" fmla="*/ 71 w 76"/>
                  <a:gd name="T23" fmla="*/ 45 h 50"/>
                  <a:gd name="T24" fmla="*/ 5 w 76"/>
                  <a:gd name="T25" fmla="*/ 45 h 50"/>
                  <a:gd name="T26" fmla="*/ 5 w 76"/>
                  <a:gd name="T2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6" h="50">
                    <a:moveTo>
                      <a:pt x="3" y="50"/>
                    </a:moveTo>
                    <a:cubicBezTo>
                      <a:pt x="73" y="50"/>
                      <a:pt x="73" y="50"/>
                      <a:pt x="73" y="50"/>
                    </a:cubicBezTo>
                    <a:cubicBezTo>
                      <a:pt x="74" y="50"/>
                      <a:pt x="76" y="49"/>
                      <a:pt x="76" y="47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6" y="1"/>
                      <a:pt x="74" y="0"/>
                      <a:pt x="7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9"/>
                      <a:pt x="1" y="50"/>
                      <a:pt x="3" y="50"/>
                    </a:cubicBezTo>
                    <a:close/>
                    <a:moveTo>
                      <a:pt x="5" y="4"/>
                    </a:moveTo>
                    <a:cubicBezTo>
                      <a:pt x="71" y="4"/>
                      <a:pt x="71" y="4"/>
                      <a:pt x="71" y="4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5" y="45"/>
                      <a:pt x="5" y="45"/>
                      <a:pt x="5" y="45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06"/>
              <p:cNvSpPr/>
              <p:nvPr/>
            </p:nvSpPr>
            <p:spPr bwMode="auto">
              <a:xfrm>
                <a:off x="3619" y="2451"/>
                <a:ext cx="220" cy="21"/>
              </a:xfrm>
              <a:custGeom>
                <a:avLst/>
                <a:gdLst>
                  <a:gd name="T0" fmla="*/ 93 w 93"/>
                  <a:gd name="T1" fmla="*/ 4 h 9"/>
                  <a:gd name="T2" fmla="*/ 93 w 93"/>
                  <a:gd name="T3" fmla="*/ 0 h 9"/>
                  <a:gd name="T4" fmla="*/ 0 w 93"/>
                  <a:gd name="T5" fmla="*/ 0 h 9"/>
                  <a:gd name="T6" fmla="*/ 0 w 93"/>
                  <a:gd name="T7" fmla="*/ 4 h 9"/>
                  <a:gd name="T8" fmla="*/ 6 w 93"/>
                  <a:gd name="T9" fmla="*/ 9 h 9"/>
                  <a:gd name="T10" fmla="*/ 88 w 93"/>
                  <a:gd name="T11" fmla="*/ 9 h 9"/>
                  <a:gd name="T12" fmla="*/ 93 w 93"/>
                  <a:gd name="T1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9">
                    <a:moveTo>
                      <a:pt x="93" y="4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3" y="9"/>
                      <a:pt x="6" y="9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91" y="9"/>
                      <a:pt x="93" y="6"/>
                      <a:pt x="93" y="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07"/>
              <p:cNvSpPr>
                <a:spLocks noEditPoints="1"/>
              </p:cNvSpPr>
              <p:nvPr/>
            </p:nvSpPr>
            <p:spPr bwMode="auto">
              <a:xfrm>
                <a:off x="3834" y="2517"/>
                <a:ext cx="222" cy="227"/>
              </a:xfrm>
              <a:custGeom>
                <a:avLst/>
                <a:gdLst>
                  <a:gd name="T0" fmla="*/ 94 w 94"/>
                  <a:gd name="T1" fmla="*/ 21 h 96"/>
                  <a:gd name="T2" fmla="*/ 89 w 94"/>
                  <a:gd name="T3" fmla="*/ 0 h 96"/>
                  <a:gd name="T4" fmla="*/ 0 w 94"/>
                  <a:gd name="T5" fmla="*/ 6 h 96"/>
                  <a:gd name="T6" fmla="*/ 6 w 94"/>
                  <a:gd name="T7" fmla="*/ 27 h 96"/>
                  <a:gd name="T8" fmla="*/ 7 w 94"/>
                  <a:gd name="T9" fmla="*/ 35 h 96"/>
                  <a:gd name="T10" fmla="*/ 0 w 94"/>
                  <a:gd name="T11" fmla="*/ 40 h 96"/>
                  <a:gd name="T12" fmla="*/ 6 w 94"/>
                  <a:gd name="T13" fmla="*/ 61 h 96"/>
                  <a:gd name="T14" fmla="*/ 7 w 94"/>
                  <a:gd name="T15" fmla="*/ 69 h 96"/>
                  <a:gd name="T16" fmla="*/ 0 w 94"/>
                  <a:gd name="T17" fmla="*/ 75 h 96"/>
                  <a:gd name="T18" fmla="*/ 6 w 94"/>
                  <a:gd name="T19" fmla="*/ 96 h 96"/>
                  <a:gd name="T20" fmla="*/ 94 w 94"/>
                  <a:gd name="T21" fmla="*/ 90 h 96"/>
                  <a:gd name="T22" fmla="*/ 89 w 94"/>
                  <a:gd name="T23" fmla="*/ 69 h 96"/>
                  <a:gd name="T24" fmla="*/ 88 w 94"/>
                  <a:gd name="T25" fmla="*/ 61 h 96"/>
                  <a:gd name="T26" fmla="*/ 94 w 94"/>
                  <a:gd name="T27" fmla="*/ 55 h 96"/>
                  <a:gd name="T28" fmla="*/ 89 w 94"/>
                  <a:gd name="T29" fmla="*/ 35 h 96"/>
                  <a:gd name="T30" fmla="*/ 88 w 94"/>
                  <a:gd name="T31" fmla="*/ 27 h 96"/>
                  <a:gd name="T32" fmla="*/ 35 w 94"/>
                  <a:gd name="T33" fmla="*/ 9 h 96"/>
                  <a:gd name="T34" fmla="*/ 45 w 94"/>
                  <a:gd name="T35" fmla="*/ 19 h 96"/>
                  <a:gd name="T36" fmla="*/ 35 w 94"/>
                  <a:gd name="T37" fmla="*/ 9 h 96"/>
                  <a:gd name="T38" fmla="*/ 31 w 94"/>
                  <a:gd name="T39" fmla="*/ 9 h 96"/>
                  <a:gd name="T40" fmla="*/ 21 w 94"/>
                  <a:gd name="T41" fmla="*/ 19 h 96"/>
                  <a:gd name="T42" fmla="*/ 7 w 94"/>
                  <a:gd name="T43" fmla="*/ 19 h 96"/>
                  <a:gd name="T44" fmla="*/ 17 w 94"/>
                  <a:gd name="T45" fmla="*/ 9 h 96"/>
                  <a:gd name="T46" fmla="*/ 7 w 94"/>
                  <a:gd name="T47" fmla="*/ 19 h 96"/>
                  <a:gd name="T48" fmla="*/ 7 w 94"/>
                  <a:gd name="T49" fmla="*/ 43 h 96"/>
                  <a:gd name="T50" fmla="*/ 17 w 94"/>
                  <a:gd name="T51" fmla="*/ 53 h 96"/>
                  <a:gd name="T52" fmla="*/ 17 w 94"/>
                  <a:gd name="T53" fmla="*/ 88 h 96"/>
                  <a:gd name="T54" fmla="*/ 7 w 94"/>
                  <a:gd name="T55" fmla="*/ 78 h 96"/>
                  <a:gd name="T56" fmla="*/ 17 w 94"/>
                  <a:gd name="T57" fmla="*/ 88 h 96"/>
                  <a:gd name="T58" fmla="*/ 21 w 94"/>
                  <a:gd name="T59" fmla="*/ 88 h 96"/>
                  <a:gd name="T60" fmla="*/ 31 w 94"/>
                  <a:gd name="T61" fmla="*/ 78 h 96"/>
                  <a:gd name="T62" fmla="*/ 45 w 94"/>
                  <a:gd name="T63" fmla="*/ 88 h 96"/>
                  <a:gd name="T64" fmla="*/ 35 w 94"/>
                  <a:gd name="T65" fmla="*/ 78 h 96"/>
                  <a:gd name="T66" fmla="*/ 45 w 94"/>
                  <a:gd name="T67" fmla="*/ 88 h 96"/>
                  <a:gd name="T68" fmla="*/ 11 w 94"/>
                  <a:gd name="T69" fmla="*/ 69 h 96"/>
                  <a:gd name="T70" fmla="*/ 84 w 94"/>
                  <a:gd name="T71" fmla="*/ 61 h 96"/>
                  <a:gd name="T72" fmla="*/ 21 w 94"/>
                  <a:gd name="T73" fmla="*/ 53 h 96"/>
                  <a:gd name="T74" fmla="*/ 31 w 94"/>
                  <a:gd name="T75" fmla="*/ 43 h 96"/>
                  <a:gd name="T76" fmla="*/ 21 w 94"/>
                  <a:gd name="T77" fmla="*/ 53 h 96"/>
                  <a:gd name="T78" fmla="*/ 35 w 94"/>
                  <a:gd name="T79" fmla="*/ 43 h 96"/>
                  <a:gd name="T80" fmla="*/ 45 w 94"/>
                  <a:gd name="T81" fmla="*/ 53 h 96"/>
                  <a:gd name="T82" fmla="*/ 84 w 94"/>
                  <a:gd name="T83" fmla="*/ 35 h 96"/>
                  <a:gd name="T84" fmla="*/ 11 w 94"/>
                  <a:gd name="T85" fmla="*/ 27 h 96"/>
                  <a:gd name="T86" fmla="*/ 84 w 94"/>
                  <a:gd name="T87" fmla="*/ 3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4" h="96">
                    <a:moveTo>
                      <a:pt x="89" y="27"/>
                    </a:moveTo>
                    <a:cubicBezTo>
                      <a:pt x="92" y="27"/>
                      <a:pt x="94" y="24"/>
                      <a:pt x="94" y="21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94" y="3"/>
                      <a:pt x="92" y="0"/>
                      <a:pt x="89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4"/>
                      <a:pt x="2" y="27"/>
                      <a:pt x="6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2" y="35"/>
                      <a:pt x="0" y="37"/>
                      <a:pt x="0" y="4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9"/>
                      <a:pt x="2" y="61"/>
                      <a:pt x="6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2" y="69"/>
                      <a:pt x="0" y="72"/>
                      <a:pt x="0" y="75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3"/>
                      <a:pt x="2" y="96"/>
                      <a:pt x="6" y="96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92" y="96"/>
                      <a:pt x="94" y="93"/>
                      <a:pt x="94" y="9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94" y="72"/>
                      <a:pt x="92" y="69"/>
                      <a:pt x="89" y="69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1"/>
                      <a:pt x="88" y="61"/>
                      <a:pt x="88" y="61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2" y="61"/>
                      <a:pt x="94" y="59"/>
                      <a:pt x="94" y="55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37"/>
                      <a:pt x="92" y="35"/>
                      <a:pt x="89" y="35"/>
                    </a:cubicBezTo>
                    <a:cubicBezTo>
                      <a:pt x="88" y="35"/>
                      <a:pt x="88" y="35"/>
                      <a:pt x="88" y="35"/>
                    </a:cubicBezTo>
                    <a:cubicBezTo>
                      <a:pt x="88" y="27"/>
                      <a:pt x="88" y="27"/>
                      <a:pt x="88" y="27"/>
                    </a:cubicBezTo>
                    <a:lnTo>
                      <a:pt x="89" y="27"/>
                    </a:lnTo>
                    <a:close/>
                    <a:moveTo>
                      <a:pt x="35" y="9"/>
                    </a:moveTo>
                    <a:cubicBezTo>
                      <a:pt x="45" y="9"/>
                      <a:pt x="45" y="9"/>
                      <a:pt x="45" y="9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35" y="19"/>
                      <a:pt x="35" y="19"/>
                      <a:pt x="35" y="19"/>
                    </a:cubicBezTo>
                    <a:lnTo>
                      <a:pt x="35" y="9"/>
                    </a:lnTo>
                    <a:close/>
                    <a:moveTo>
                      <a:pt x="21" y="9"/>
                    </a:moveTo>
                    <a:cubicBezTo>
                      <a:pt x="31" y="9"/>
                      <a:pt x="31" y="9"/>
                      <a:pt x="31" y="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1" y="19"/>
                      <a:pt x="21" y="19"/>
                      <a:pt x="21" y="19"/>
                    </a:cubicBezTo>
                    <a:lnTo>
                      <a:pt x="21" y="9"/>
                    </a:lnTo>
                    <a:close/>
                    <a:moveTo>
                      <a:pt x="7" y="1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9"/>
                      <a:pt x="17" y="19"/>
                      <a:pt x="17" y="19"/>
                    </a:cubicBezTo>
                    <a:lnTo>
                      <a:pt x="7" y="19"/>
                    </a:lnTo>
                    <a:close/>
                    <a:moveTo>
                      <a:pt x="7" y="53"/>
                    </a:moveTo>
                    <a:cubicBezTo>
                      <a:pt x="7" y="43"/>
                      <a:pt x="7" y="43"/>
                      <a:pt x="7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53"/>
                      <a:pt x="17" y="53"/>
                      <a:pt x="17" y="53"/>
                    </a:cubicBezTo>
                    <a:lnTo>
                      <a:pt x="7" y="53"/>
                    </a:lnTo>
                    <a:close/>
                    <a:moveTo>
                      <a:pt x="17" y="88"/>
                    </a:moveTo>
                    <a:cubicBezTo>
                      <a:pt x="7" y="88"/>
                      <a:pt x="7" y="88"/>
                      <a:pt x="7" y="8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17" y="78"/>
                      <a:pt x="17" y="78"/>
                      <a:pt x="17" y="78"/>
                    </a:cubicBezTo>
                    <a:lnTo>
                      <a:pt x="17" y="88"/>
                    </a:lnTo>
                    <a:close/>
                    <a:moveTo>
                      <a:pt x="31" y="88"/>
                    </a:move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31" y="78"/>
                      <a:pt x="31" y="78"/>
                      <a:pt x="31" y="78"/>
                    </a:cubicBezTo>
                    <a:lnTo>
                      <a:pt x="31" y="88"/>
                    </a:lnTo>
                    <a:close/>
                    <a:moveTo>
                      <a:pt x="45" y="88"/>
                    </a:moveTo>
                    <a:cubicBezTo>
                      <a:pt x="35" y="88"/>
                      <a:pt x="35" y="88"/>
                      <a:pt x="35" y="88"/>
                    </a:cubicBezTo>
                    <a:cubicBezTo>
                      <a:pt x="35" y="78"/>
                      <a:pt x="35" y="78"/>
                      <a:pt x="35" y="78"/>
                    </a:cubicBezTo>
                    <a:cubicBezTo>
                      <a:pt x="45" y="78"/>
                      <a:pt x="45" y="78"/>
                      <a:pt x="45" y="78"/>
                    </a:cubicBezTo>
                    <a:lnTo>
                      <a:pt x="45" y="88"/>
                    </a:lnTo>
                    <a:close/>
                    <a:moveTo>
                      <a:pt x="84" y="69"/>
                    </a:move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84" y="61"/>
                      <a:pt x="84" y="61"/>
                      <a:pt x="84" y="61"/>
                    </a:cubicBezTo>
                    <a:lnTo>
                      <a:pt x="84" y="69"/>
                    </a:lnTo>
                    <a:close/>
                    <a:moveTo>
                      <a:pt x="21" y="53"/>
                    </a:moveTo>
                    <a:cubicBezTo>
                      <a:pt x="21" y="43"/>
                      <a:pt x="21" y="43"/>
                      <a:pt x="2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53"/>
                      <a:pt x="31" y="53"/>
                      <a:pt x="31" y="53"/>
                    </a:cubicBezTo>
                    <a:lnTo>
                      <a:pt x="21" y="53"/>
                    </a:lnTo>
                    <a:close/>
                    <a:moveTo>
                      <a:pt x="35" y="53"/>
                    </a:moveTo>
                    <a:cubicBezTo>
                      <a:pt x="35" y="43"/>
                      <a:pt x="35" y="43"/>
                      <a:pt x="35" y="43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5" y="53"/>
                      <a:pt x="45" y="53"/>
                      <a:pt x="45" y="53"/>
                    </a:cubicBezTo>
                    <a:lnTo>
                      <a:pt x="35" y="53"/>
                    </a:lnTo>
                    <a:close/>
                    <a:moveTo>
                      <a:pt x="84" y="35"/>
                    </a:move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84" y="27"/>
                      <a:pt x="84" y="27"/>
                      <a:pt x="84" y="27"/>
                    </a:cubicBezTo>
                    <a:lnTo>
                      <a:pt x="84" y="3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08"/>
              <p:cNvSpPr>
                <a:spLocks noEditPoints="1"/>
              </p:cNvSpPr>
              <p:nvPr/>
            </p:nvSpPr>
            <p:spPr bwMode="auto">
              <a:xfrm>
                <a:off x="1244" y="3225"/>
                <a:ext cx="137" cy="222"/>
              </a:xfrm>
              <a:custGeom>
                <a:avLst/>
                <a:gdLst>
                  <a:gd name="T0" fmla="*/ 7 w 58"/>
                  <a:gd name="T1" fmla="*/ 0 h 94"/>
                  <a:gd name="T2" fmla="*/ 0 w 58"/>
                  <a:gd name="T3" fmla="*/ 87 h 94"/>
                  <a:gd name="T4" fmla="*/ 51 w 58"/>
                  <a:gd name="T5" fmla="*/ 94 h 94"/>
                  <a:gd name="T6" fmla="*/ 58 w 58"/>
                  <a:gd name="T7" fmla="*/ 8 h 94"/>
                  <a:gd name="T8" fmla="*/ 20 w 58"/>
                  <a:gd name="T9" fmla="*/ 4 h 94"/>
                  <a:gd name="T10" fmla="*/ 40 w 58"/>
                  <a:gd name="T11" fmla="*/ 6 h 94"/>
                  <a:gd name="T12" fmla="*/ 20 w 58"/>
                  <a:gd name="T13" fmla="*/ 8 h 94"/>
                  <a:gd name="T14" fmla="*/ 20 w 58"/>
                  <a:gd name="T15" fmla="*/ 4 h 94"/>
                  <a:gd name="T16" fmla="*/ 17 w 58"/>
                  <a:gd name="T17" fmla="*/ 86 h 94"/>
                  <a:gd name="T18" fmla="*/ 6 w 58"/>
                  <a:gd name="T19" fmla="*/ 85 h 94"/>
                  <a:gd name="T20" fmla="*/ 7 w 58"/>
                  <a:gd name="T21" fmla="*/ 80 h 94"/>
                  <a:gd name="T22" fmla="*/ 19 w 58"/>
                  <a:gd name="T23" fmla="*/ 81 h 94"/>
                  <a:gd name="T24" fmla="*/ 19 w 58"/>
                  <a:gd name="T25" fmla="*/ 76 h 94"/>
                  <a:gd name="T26" fmla="*/ 7 w 58"/>
                  <a:gd name="T27" fmla="*/ 77 h 94"/>
                  <a:gd name="T28" fmla="*/ 6 w 58"/>
                  <a:gd name="T29" fmla="*/ 72 h 94"/>
                  <a:gd name="T30" fmla="*/ 17 w 58"/>
                  <a:gd name="T31" fmla="*/ 71 h 94"/>
                  <a:gd name="T32" fmla="*/ 19 w 58"/>
                  <a:gd name="T33" fmla="*/ 76 h 94"/>
                  <a:gd name="T34" fmla="*/ 17 w 58"/>
                  <a:gd name="T35" fmla="*/ 68 h 94"/>
                  <a:gd name="T36" fmla="*/ 6 w 58"/>
                  <a:gd name="T37" fmla="*/ 67 h 94"/>
                  <a:gd name="T38" fmla="*/ 7 w 58"/>
                  <a:gd name="T39" fmla="*/ 62 h 94"/>
                  <a:gd name="T40" fmla="*/ 19 w 58"/>
                  <a:gd name="T41" fmla="*/ 63 h 94"/>
                  <a:gd name="T42" fmla="*/ 35 w 58"/>
                  <a:gd name="T43" fmla="*/ 85 h 94"/>
                  <a:gd name="T44" fmla="*/ 24 w 58"/>
                  <a:gd name="T45" fmla="*/ 86 h 94"/>
                  <a:gd name="T46" fmla="*/ 22 w 58"/>
                  <a:gd name="T47" fmla="*/ 81 h 94"/>
                  <a:gd name="T48" fmla="*/ 34 w 58"/>
                  <a:gd name="T49" fmla="*/ 80 h 94"/>
                  <a:gd name="T50" fmla="*/ 35 w 58"/>
                  <a:gd name="T51" fmla="*/ 85 h 94"/>
                  <a:gd name="T52" fmla="*/ 34 w 58"/>
                  <a:gd name="T53" fmla="*/ 77 h 94"/>
                  <a:gd name="T54" fmla="*/ 22 w 58"/>
                  <a:gd name="T55" fmla="*/ 76 h 94"/>
                  <a:gd name="T56" fmla="*/ 24 w 58"/>
                  <a:gd name="T57" fmla="*/ 71 h 94"/>
                  <a:gd name="T58" fmla="*/ 35 w 58"/>
                  <a:gd name="T59" fmla="*/ 72 h 94"/>
                  <a:gd name="T60" fmla="*/ 35 w 58"/>
                  <a:gd name="T61" fmla="*/ 67 h 94"/>
                  <a:gd name="T62" fmla="*/ 24 w 58"/>
                  <a:gd name="T63" fmla="*/ 68 h 94"/>
                  <a:gd name="T64" fmla="*/ 22 w 58"/>
                  <a:gd name="T65" fmla="*/ 63 h 94"/>
                  <a:gd name="T66" fmla="*/ 34 w 58"/>
                  <a:gd name="T67" fmla="*/ 62 h 94"/>
                  <a:gd name="T68" fmla="*/ 35 w 58"/>
                  <a:gd name="T69" fmla="*/ 67 h 94"/>
                  <a:gd name="T70" fmla="*/ 50 w 58"/>
                  <a:gd name="T71" fmla="*/ 86 h 94"/>
                  <a:gd name="T72" fmla="*/ 39 w 58"/>
                  <a:gd name="T73" fmla="*/ 85 h 94"/>
                  <a:gd name="T74" fmla="*/ 40 w 58"/>
                  <a:gd name="T75" fmla="*/ 80 h 94"/>
                  <a:gd name="T76" fmla="*/ 52 w 58"/>
                  <a:gd name="T77" fmla="*/ 81 h 94"/>
                  <a:gd name="T78" fmla="*/ 52 w 58"/>
                  <a:gd name="T79" fmla="*/ 76 h 94"/>
                  <a:gd name="T80" fmla="*/ 40 w 58"/>
                  <a:gd name="T81" fmla="*/ 77 h 94"/>
                  <a:gd name="T82" fmla="*/ 39 w 58"/>
                  <a:gd name="T83" fmla="*/ 72 h 94"/>
                  <a:gd name="T84" fmla="*/ 50 w 58"/>
                  <a:gd name="T85" fmla="*/ 71 h 94"/>
                  <a:gd name="T86" fmla="*/ 52 w 58"/>
                  <a:gd name="T87" fmla="*/ 76 h 94"/>
                  <a:gd name="T88" fmla="*/ 50 w 58"/>
                  <a:gd name="T89" fmla="*/ 68 h 94"/>
                  <a:gd name="T90" fmla="*/ 39 w 58"/>
                  <a:gd name="T91" fmla="*/ 67 h 94"/>
                  <a:gd name="T92" fmla="*/ 40 w 58"/>
                  <a:gd name="T93" fmla="*/ 62 h 94"/>
                  <a:gd name="T94" fmla="*/ 52 w 58"/>
                  <a:gd name="T95" fmla="*/ 63 h 94"/>
                  <a:gd name="T96" fmla="*/ 53 w 58"/>
                  <a:gd name="T97" fmla="*/ 57 h 94"/>
                  <a:gd name="T98" fmla="*/ 5 w 58"/>
                  <a:gd name="T99" fmla="*/ 14 h 94"/>
                  <a:gd name="T100" fmla="*/ 51 w 58"/>
                  <a:gd name="T101" fmla="*/ 12 h 94"/>
                  <a:gd name="T102" fmla="*/ 53 w 58"/>
                  <a:gd name="T103" fmla="*/ 5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94">
                    <a:moveTo>
                      <a:pt x="5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91"/>
                      <a:pt x="3" y="94"/>
                      <a:pt x="7" y="94"/>
                    </a:cubicBezTo>
                    <a:cubicBezTo>
                      <a:pt x="51" y="94"/>
                      <a:pt x="51" y="94"/>
                      <a:pt x="51" y="94"/>
                    </a:cubicBezTo>
                    <a:cubicBezTo>
                      <a:pt x="55" y="94"/>
                      <a:pt x="58" y="91"/>
                      <a:pt x="58" y="87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4"/>
                      <a:pt x="55" y="0"/>
                      <a:pt x="51" y="0"/>
                    </a:cubicBezTo>
                    <a:close/>
                    <a:moveTo>
                      <a:pt x="20" y="4"/>
                    </a:moveTo>
                    <a:cubicBezTo>
                      <a:pt x="38" y="4"/>
                      <a:pt x="38" y="4"/>
                      <a:pt x="38" y="4"/>
                    </a:cubicBezTo>
                    <a:cubicBezTo>
                      <a:pt x="39" y="4"/>
                      <a:pt x="40" y="5"/>
                      <a:pt x="40" y="6"/>
                    </a:cubicBezTo>
                    <a:cubicBezTo>
                      <a:pt x="40" y="7"/>
                      <a:pt x="39" y="8"/>
                      <a:pt x="38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8"/>
                      <a:pt x="18" y="7"/>
                      <a:pt x="18" y="6"/>
                    </a:cubicBezTo>
                    <a:cubicBezTo>
                      <a:pt x="18" y="5"/>
                      <a:pt x="19" y="4"/>
                      <a:pt x="20" y="4"/>
                    </a:cubicBezTo>
                    <a:close/>
                    <a:moveTo>
                      <a:pt x="19" y="85"/>
                    </a:moveTo>
                    <a:cubicBezTo>
                      <a:pt x="19" y="86"/>
                      <a:pt x="18" y="86"/>
                      <a:pt x="1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6" y="86"/>
                      <a:pt x="6" y="86"/>
                      <a:pt x="6" y="85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1"/>
                      <a:pt x="6" y="80"/>
                      <a:pt x="7" y="80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8" y="80"/>
                      <a:pt x="19" y="81"/>
                      <a:pt x="19" y="81"/>
                    </a:cubicBezTo>
                    <a:lnTo>
                      <a:pt x="19" y="85"/>
                    </a:lnTo>
                    <a:close/>
                    <a:moveTo>
                      <a:pt x="19" y="76"/>
                    </a:moveTo>
                    <a:cubicBezTo>
                      <a:pt x="19" y="77"/>
                      <a:pt x="18" y="77"/>
                      <a:pt x="1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6" y="77"/>
                      <a:pt x="6" y="77"/>
                      <a:pt x="6" y="76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1"/>
                      <a:pt x="7" y="71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8" y="71"/>
                      <a:pt x="19" y="72"/>
                      <a:pt x="19" y="72"/>
                    </a:cubicBezTo>
                    <a:lnTo>
                      <a:pt x="19" y="76"/>
                    </a:lnTo>
                    <a:close/>
                    <a:moveTo>
                      <a:pt x="19" y="67"/>
                    </a:moveTo>
                    <a:cubicBezTo>
                      <a:pt x="19" y="67"/>
                      <a:pt x="18" y="68"/>
                      <a:pt x="17" y="68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8"/>
                      <a:pt x="6" y="67"/>
                      <a:pt x="6" y="67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6" y="62"/>
                      <a:pt x="6" y="62"/>
                      <a:pt x="7" y="62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8" y="62"/>
                      <a:pt x="19" y="62"/>
                      <a:pt x="19" y="63"/>
                    </a:cubicBezTo>
                    <a:lnTo>
                      <a:pt x="19" y="67"/>
                    </a:lnTo>
                    <a:close/>
                    <a:moveTo>
                      <a:pt x="35" y="85"/>
                    </a:moveTo>
                    <a:cubicBezTo>
                      <a:pt x="35" y="86"/>
                      <a:pt x="34" y="86"/>
                      <a:pt x="34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3" y="86"/>
                      <a:pt x="22" y="86"/>
                      <a:pt x="22" y="85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2" y="81"/>
                      <a:pt x="23" y="80"/>
                      <a:pt x="2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80"/>
                      <a:pt x="35" y="81"/>
                      <a:pt x="35" y="81"/>
                    </a:cubicBezTo>
                    <a:lnTo>
                      <a:pt x="35" y="85"/>
                    </a:lnTo>
                    <a:close/>
                    <a:moveTo>
                      <a:pt x="35" y="76"/>
                    </a:moveTo>
                    <a:cubicBezTo>
                      <a:pt x="35" y="77"/>
                      <a:pt x="34" y="77"/>
                      <a:pt x="3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3" y="77"/>
                      <a:pt x="22" y="77"/>
                      <a:pt x="22" y="76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2" y="72"/>
                      <a:pt x="23" y="71"/>
                      <a:pt x="24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1"/>
                      <a:pt x="35" y="72"/>
                      <a:pt x="35" y="72"/>
                    </a:cubicBezTo>
                    <a:lnTo>
                      <a:pt x="35" y="76"/>
                    </a:lnTo>
                    <a:close/>
                    <a:moveTo>
                      <a:pt x="35" y="67"/>
                    </a:moveTo>
                    <a:cubicBezTo>
                      <a:pt x="35" y="67"/>
                      <a:pt x="35" y="68"/>
                      <a:pt x="34" y="68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3" y="68"/>
                      <a:pt x="22" y="67"/>
                      <a:pt x="22" y="67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2"/>
                      <a:pt x="23" y="62"/>
                      <a:pt x="24" y="62"/>
                    </a:cubicBezTo>
                    <a:cubicBezTo>
                      <a:pt x="34" y="62"/>
                      <a:pt x="34" y="62"/>
                      <a:pt x="34" y="62"/>
                    </a:cubicBezTo>
                    <a:cubicBezTo>
                      <a:pt x="35" y="62"/>
                      <a:pt x="35" y="62"/>
                      <a:pt x="35" y="63"/>
                    </a:cubicBezTo>
                    <a:lnTo>
                      <a:pt x="35" y="67"/>
                    </a:lnTo>
                    <a:close/>
                    <a:moveTo>
                      <a:pt x="52" y="85"/>
                    </a:moveTo>
                    <a:cubicBezTo>
                      <a:pt x="52" y="86"/>
                      <a:pt x="51" y="86"/>
                      <a:pt x="50" y="86"/>
                    </a:cubicBezTo>
                    <a:cubicBezTo>
                      <a:pt x="40" y="86"/>
                      <a:pt x="40" y="86"/>
                      <a:pt x="40" y="86"/>
                    </a:cubicBezTo>
                    <a:cubicBezTo>
                      <a:pt x="40" y="86"/>
                      <a:pt x="39" y="86"/>
                      <a:pt x="39" y="85"/>
                    </a:cubicBezTo>
                    <a:cubicBezTo>
                      <a:pt x="39" y="81"/>
                      <a:pt x="39" y="81"/>
                      <a:pt x="39" y="81"/>
                    </a:cubicBezTo>
                    <a:cubicBezTo>
                      <a:pt x="39" y="81"/>
                      <a:pt x="40" y="80"/>
                      <a:pt x="4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1" y="80"/>
                      <a:pt x="52" y="81"/>
                      <a:pt x="52" y="81"/>
                    </a:cubicBezTo>
                    <a:lnTo>
                      <a:pt x="52" y="85"/>
                    </a:lnTo>
                    <a:close/>
                    <a:moveTo>
                      <a:pt x="52" y="76"/>
                    </a:moveTo>
                    <a:cubicBezTo>
                      <a:pt x="52" y="77"/>
                      <a:pt x="51" y="77"/>
                      <a:pt x="50" y="77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40" y="77"/>
                      <a:pt x="39" y="77"/>
                      <a:pt x="39" y="76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9" y="72"/>
                      <a:pt x="40" y="71"/>
                      <a:pt x="4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1" y="71"/>
                      <a:pt x="52" y="72"/>
                      <a:pt x="52" y="72"/>
                    </a:cubicBezTo>
                    <a:lnTo>
                      <a:pt x="52" y="76"/>
                    </a:lnTo>
                    <a:close/>
                    <a:moveTo>
                      <a:pt x="52" y="67"/>
                    </a:moveTo>
                    <a:cubicBezTo>
                      <a:pt x="52" y="67"/>
                      <a:pt x="51" y="68"/>
                      <a:pt x="50" y="68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0" y="68"/>
                      <a:pt x="39" y="67"/>
                      <a:pt x="39" y="67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62"/>
                      <a:pt x="40" y="62"/>
                      <a:pt x="40" y="62"/>
                    </a:cubicBezTo>
                    <a:cubicBezTo>
                      <a:pt x="50" y="62"/>
                      <a:pt x="50" y="62"/>
                      <a:pt x="50" y="62"/>
                    </a:cubicBezTo>
                    <a:cubicBezTo>
                      <a:pt x="51" y="62"/>
                      <a:pt x="52" y="62"/>
                      <a:pt x="52" y="63"/>
                    </a:cubicBezTo>
                    <a:lnTo>
                      <a:pt x="52" y="67"/>
                    </a:lnTo>
                    <a:close/>
                    <a:moveTo>
                      <a:pt x="53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6" y="12"/>
                      <a:pt x="7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2"/>
                      <a:pt x="53" y="13"/>
                      <a:pt x="53" y="14"/>
                    </a:cubicBezTo>
                    <a:lnTo>
                      <a:pt x="53" y="5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109"/>
              <p:cNvSpPr/>
              <p:nvPr/>
            </p:nvSpPr>
            <p:spPr bwMode="auto">
              <a:xfrm>
                <a:off x="1643" y="3258"/>
                <a:ext cx="135" cy="189"/>
              </a:xfrm>
              <a:custGeom>
                <a:avLst/>
                <a:gdLst>
                  <a:gd name="T0" fmla="*/ 54 w 57"/>
                  <a:gd name="T1" fmla="*/ 0 h 80"/>
                  <a:gd name="T2" fmla="*/ 22 w 57"/>
                  <a:gd name="T3" fmla="*/ 0 h 80"/>
                  <a:gd name="T4" fmla="*/ 22 w 57"/>
                  <a:gd name="T5" fmla="*/ 1 h 80"/>
                  <a:gd name="T6" fmla="*/ 22 w 57"/>
                  <a:gd name="T7" fmla="*/ 5 h 80"/>
                  <a:gd name="T8" fmla="*/ 52 w 57"/>
                  <a:gd name="T9" fmla="*/ 5 h 80"/>
                  <a:gd name="T10" fmla="*/ 52 w 57"/>
                  <a:gd name="T11" fmla="*/ 75 h 80"/>
                  <a:gd name="T12" fmla="*/ 15 w 57"/>
                  <a:gd name="T13" fmla="*/ 75 h 80"/>
                  <a:gd name="T14" fmla="*/ 15 w 57"/>
                  <a:gd name="T15" fmla="*/ 72 h 80"/>
                  <a:gd name="T16" fmla="*/ 49 w 57"/>
                  <a:gd name="T17" fmla="*/ 72 h 80"/>
                  <a:gd name="T18" fmla="*/ 49 w 57"/>
                  <a:gd name="T19" fmla="*/ 8 h 80"/>
                  <a:gd name="T20" fmla="*/ 22 w 57"/>
                  <a:gd name="T21" fmla="*/ 8 h 80"/>
                  <a:gd name="T22" fmla="*/ 22 w 57"/>
                  <a:gd name="T23" fmla="*/ 17 h 80"/>
                  <a:gd name="T24" fmla="*/ 46 w 57"/>
                  <a:gd name="T25" fmla="*/ 17 h 80"/>
                  <a:gd name="T26" fmla="*/ 46 w 57"/>
                  <a:gd name="T27" fmla="*/ 21 h 80"/>
                  <a:gd name="T28" fmla="*/ 22 w 57"/>
                  <a:gd name="T29" fmla="*/ 21 h 80"/>
                  <a:gd name="T30" fmla="*/ 22 w 57"/>
                  <a:gd name="T31" fmla="*/ 27 h 80"/>
                  <a:gd name="T32" fmla="*/ 46 w 57"/>
                  <a:gd name="T33" fmla="*/ 27 h 80"/>
                  <a:gd name="T34" fmla="*/ 46 w 57"/>
                  <a:gd name="T35" fmla="*/ 32 h 80"/>
                  <a:gd name="T36" fmla="*/ 22 w 57"/>
                  <a:gd name="T37" fmla="*/ 32 h 80"/>
                  <a:gd name="T38" fmla="*/ 22 w 57"/>
                  <a:gd name="T39" fmla="*/ 46 h 80"/>
                  <a:gd name="T40" fmla="*/ 46 w 57"/>
                  <a:gd name="T41" fmla="*/ 46 h 80"/>
                  <a:gd name="T42" fmla="*/ 46 w 57"/>
                  <a:gd name="T43" fmla="*/ 51 h 80"/>
                  <a:gd name="T44" fmla="*/ 22 w 57"/>
                  <a:gd name="T45" fmla="*/ 51 h 80"/>
                  <a:gd name="T46" fmla="*/ 22 w 57"/>
                  <a:gd name="T47" fmla="*/ 57 h 80"/>
                  <a:gd name="T48" fmla="*/ 46 w 57"/>
                  <a:gd name="T49" fmla="*/ 57 h 80"/>
                  <a:gd name="T50" fmla="*/ 46 w 57"/>
                  <a:gd name="T51" fmla="*/ 61 h 80"/>
                  <a:gd name="T52" fmla="*/ 22 w 57"/>
                  <a:gd name="T53" fmla="*/ 61 h 80"/>
                  <a:gd name="T54" fmla="*/ 14 w 57"/>
                  <a:gd name="T55" fmla="*/ 68 h 80"/>
                  <a:gd name="T56" fmla="*/ 0 w 57"/>
                  <a:gd name="T57" fmla="*/ 68 h 80"/>
                  <a:gd name="T58" fmla="*/ 0 w 57"/>
                  <a:gd name="T59" fmla="*/ 72 h 80"/>
                  <a:gd name="T60" fmla="*/ 2 w 57"/>
                  <a:gd name="T61" fmla="*/ 76 h 80"/>
                  <a:gd name="T62" fmla="*/ 2 w 57"/>
                  <a:gd name="T63" fmla="*/ 80 h 80"/>
                  <a:gd name="T64" fmla="*/ 3 w 57"/>
                  <a:gd name="T65" fmla="*/ 80 h 80"/>
                  <a:gd name="T66" fmla="*/ 54 w 57"/>
                  <a:gd name="T67" fmla="*/ 80 h 80"/>
                  <a:gd name="T68" fmla="*/ 57 w 57"/>
                  <a:gd name="T69" fmla="*/ 77 h 80"/>
                  <a:gd name="T70" fmla="*/ 57 w 57"/>
                  <a:gd name="T71" fmla="*/ 3 h 80"/>
                  <a:gd name="T72" fmla="*/ 54 w 57"/>
                  <a:gd name="T7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7" h="80">
                    <a:moveTo>
                      <a:pt x="54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1" y="65"/>
                      <a:pt x="18" y="68"/>
                      <a:pt x="14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1" y="73"/>
                      <a:pt x="2" y="74"/>
                      <a:pt x="2" y="76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5" y="80"/>
                      <a:pt x="57" y="78"/>
                      <a:pt x="57" y="77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7" y="2"/>
                      <a:pt x="55" y="0"/>
                      <a:pt x="54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110"/>
              <p:cNvSpPr>
                <a:spLocks noEditPoints="1"/>
              </p:cNvSpPr>
              <p:nvPr/>
            </p:nvSpPr>
            <p:spPr bwMode="auto">
              <a:xfrm>
                <a:off x="1461" y="3248"/>
                <a:ext cx="230" cy="197"/>
              </a:xfrm>
              <a:custGeom>
                <a:avLst/>
                <a:gdLst>
                  <a:gd name="T0" fmla="*/ 72 w 97"/>
                  <a:gd name="T1" fmla="*/ 78 h 83"/>
                  <a:gd name="T2" fmla="*/ 61 w 97"/>
                  <a:gd name="T3" fmla="*/ 78 h 83"/>
                  <a:gd name="T4" fmla="*/ 61 w 97"/>
                  <a:gd name="T5" fmla="*/ 69 h 83"/>
                  <a:gd name="T6" fmla="*/ 91 w 97"/>
                  <a:gd name="T7" fmla="*/ 69 h 83"/>
                  <a:gd name="T8" fmla="*/ 97 w 97"/>
                  <a:gd name="T9" fmla="*/ 63 h 83"/>
                  <a:gd name="T10" fmla="*/ 97 w 97"/>
                  <a:gd name="T11" fmla="*/ 5 h 83"/>
                  <a:gd name="T12" fmla="*/ 91 w 97"/>
                  <a:gd name="T13" fmla="*/ 0 h 83"/>
                  <a:gd name="T14" fmla="*/ 6 w 97"/>
                  <a:gd name="T15" fmla="*/ 0 h 83"/>
                  <a:gd name="T16" fmla="*/ 0 w 97"/>
                  <a:gd name="T17" fmla="*/ 5 h 83"/>
                  <a:gd name="T18" fmla="*/ 0 w 97"/>
                  <a:gd name="T19" fmla="*/ 63 h 83"/>
                  <a:gd name="T20" fmla="*/ 6 w 97"/>
                  <a:gd name="T21" fmla="*/ 69 h 83"/>
                  <a:gd name="T22" fmla="*/ 36 w 97"/>
                  <a:gd name="T23" fmla="*/ 69 h 83"/>
                  <a:gd name="T24" fmla="*/ 36 w 97"/>
                  <a:gd name="T25" fmla="*/ 78 h 83"/>
                  <a:gd name="T26" fmla="*/ 25 w 97"/>
                  <a:gd name="T27" fmla="*/ 78 h 83"/>
                  <a:gd name="T28" fmla="*/ 20 w 97"/>
                  <a:gd name="T29" fmla="*/ 80 h 83"/>
                  <a:gd name="T30" fmla="*/ 20 w 97"/>
                  <a:gd name="T31" fmla="*/ 83 h 83"/>
                  <a:gd name="T32" fmla="*/ 77 w 97"/>
                  <a:gd name="T33" fmla="*/ 83 h 83"/>
                  <a:gd name="T34" fmla="*/ 77 w 97"/>
                  <a:gd name="T35" fmla="*/ 80 h 83"/>
                  <a:gd name="T36" fmla="*/ 72 w 97"/>
                  <a:gd name="T37" fmla="*/ 78 h 83"/>
                  <a:gd name="T38" fmla="*/ 6 w 97"/>
                  <a:gd name="T39" fmla="*/ 63 h 83"/>
                  <a:gd name="T40" fmla="*/ 6 w 97"/>
                  <a:gd name="T41" fmla="*/ 6 h 83"/>
                  <a:gd name="T42" fmla="*/ 90 w 97"/>
                  <a:gd name="T43" fmla="*/ 6 h 83"/>
                  <a:gd name="T44" fmla="*/ 90 w 97"/>
                  <a:gd name="T45" fmla="*/ 63 h 83"/>
                  <a:gd name="T46" fmla="*/ 6 w 97"/>
                  <a:gd name="T47" fmla="*/ 6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7" h="83">
                    <a:moveTo>
                      <a:pt x="72" y="78"/>
                    </a:move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91" y="69"/>
                      <a:pt x="91" y="69"/>
                      <a:pt x="91" y="69"/>
                    </a:cubicBezTo>
                    <a:cubicBezTo>
                      <a:pt x="94" y="69"/>
                      <a:pt x="97" y="66"/>
                      <a:pt x="97" y="63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7" y="2"/>
                      <a:pt x="94" y="0"/>
                      <a:pt x="91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6"/>
                      <a:pt x="3" y="69"/>
                      <a:pt x="6" y="6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78"/>
                      <a:pt x="36" y="78"/>
                      <a:pt x="36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2" y="78"/>
                      <a:pt x="20" y="79"/>
                      <a:pt x="20" y="80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4" y="78"/>
                      <a:pt x="72" y="78"/>
                    </a:cubicBezTo>
                    <a:close/>
                    <a:moveTo>
                      <a:pt x="6" y="63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3"/>
                      <a:pt x="90" y="63"/>
                      <a:pt x="90" y="63"/>
                    </a:cubicBezTo>
                    <a:lnTo>
                      <a:pt x="6" y="6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111"/>
              <p:cNvSpPr/>
              <p:nvPr/>
            </p:nvSpPr>
            <p:spPr bwMode="auto">
              <a:xfrm>
                <a:off x="1393" y="3300"/>
                <a:ext cx="54" cy="43"/>
              </a:xfrm>
              <a:custGeom>
                <a:avLst/>
                <a:gdLst>
                  <a:gd name="T0" fmla="*/ 30 w 54"/>
                  <a:gd name="T1" fmla="*/ 34 h 43"/>
                  <a:gd name="T2" fmla="*/ 54 w 54"/>
                  <a:gd name="T3" fmla="*/ 34 h 43"/>
                  <a:gd name="T4" fmla="*/ 54 w 54"/>
                  <a:gd name="T5" fmla="*/ 10 h 43"/>
                  <a:gd name="T6" fmla="*/ 30 w 54"/>
                  <a:gd name="T7" fmla="*/ 10 h 43"/>
                  <a:gd name="T8" fmla="*/ 30 w 54"/>
                  <a:gd name="T9" fmla="*/ 0 h 43"/>
                  <a:gd name="T10" fmla="*/ 0 w 54"/>
                  <a:gd name="T11" fmla="*/ 22 h 43"/>
                  <a:gd name="T12" fmla="*/ 30 w 54"/>
                  <a:gd name="T13" fmla="*/ 43 h 43"/>
                  <a:gd name="T14" fmla="*/ 30 w 54"/>
                  <a:gd name="T15" fmla="*/ 3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43">
                    <a:moveTo>
                      <a:pt x="30" y="34"/>
                    </a:moveTo>
                    <a:lnTo>
                      <a:pt x="54" y="34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0"/>
                    </a:lnTo>
                    <a:lnTo>
                      <a:pt x="0" y="22"/>
                    </a:lnTo>
                    <a:lnTo>
                      <a:pt x="30" y="43"/>
                    </a:lnTo>
                    <a:lnTo>
                      <a:pt x="30" y="3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112"/>
              <p:cNvSpPr/>
              <p:nvPr/>
            </p:nvSpPr>
            <p:spPr bwMode="auto">
              <a:xfrm>
                <a:off x="1400" y="3350"/>
                <a:ext cx="56" cy="45"/>
              </a:xfrm>
              <a:custGeom>
                <a:avLst/>
                <a:gdLst>
                  <a:gd name="T0" fmla="*/ 26 w 56"/>
                  <a:gd name="T1" fmla="*/ 12 h 45"/>
                  <a:gd name="T2" fmla="*/ 0 w 56"/>
                  <a:gd name="T3" fmla="*/ 12 h 45"/>
                  <a:gd name="T4" fmla="*/ 0 w 56"/>
                  <a:gd name="T5" fmla="*/ 33 h 45"/>
                  <a:gd name="T6" fmla="*/ 26 w 56"/>
                  <a:gd name="T7" fmla="*/ 33 h 45"/>
                  <a:gd name="T8" fmla="*/ 26 w 56"/>
                  <a:gd name="T9" fmla="*/ 45 h 45"/>
                  <a:gd name="T10" fmla="*/ 56 w 56"/>
                  <a:gd name="T11" fmla="*/ 24 h 45"/>
                  <a:gd name="T12" fmla="*/ 26 w 56"/>
                  <a:gd name="T13" fmla="*/ 0 h 45"/>
                  <a:gd name="T14" fmla="*/ 26 w 56"/>
                  <a:gd name="T15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45">
                    <a:moveTo>
                      <a:pt x="26" y="12"/>
                    </a:moveTo>
                    <a:lnTo>
                      <a:pt x="0" y="12"/>
                    </a:lnTo>
                    <a:lnTo>
                      <a:pt x="0" y="33"/>
                    </a:lnTo>
                    <a:lnTo>
                      <a:pt x="26" y="33"/>
                    </a:lnTo>
                    <a:lnTo>
                      <a:pt x="26" y="45"/>
                    </a:lnTo>
                    <a:lnTo>
                      <a:pt x="56" y="24"/>
                    </a:lnTo>
                    <a:lnTo>
                      <a:pt x="26" y="0"/>
                    </a:lnTo>
                    <a:lnTo>
                      <a:pt x="26" y="1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113"/>
              <p:cNvSpPr/>
              <p:nvPr/>
            </p:nvSpPr>
            <p:spPr bwMode="auto">
              <a:xfrm>
                <a:off x="1551" y="3296"/>
                <a:ext cx="69" cy="49"/>
              </a:xfrm>
              <a:custGeom>
                <a:avLst/>
                <a:gdLst>
                  <a:gd name="T0" fmla="*/ 12 w 29"/>
                  <a:gd name="T1" fmla="*/ 0 h 21"/>
                  <a:gd name="T2" fmla="*/ 0 w 29"/>
                  <a:gd name="T3" fmla="*/ 6 h 21"/>
                  <a:gd name="T4" fmla="*/ 7 w 29"/>
                  <a:gd name="T5" fmla="*/ 4 h 21"/>
                  <a:gd name="T6" fmla="*/ 20 w 29"/>
                  <a:gd name="T7" fmla="*/ 15 h 21"/>
                  <a:gd name="T8" fmla="*/ 17 w 29"/>
                  <a:gd name="T9" fmla="*/ 15 h 21"/>
                  <a:gd name="T10" fmla="*/ 23 w 29"/>
                  <a:gd name="T11" fmla="*/ 21 h 21"/>
                  <a:gd name="T12" fmla="*/ 29 w 29"/>
                  <a:gd name="T13" fmla="*/ 15 h 21"/>
                  <a:gd name="T14" fmla="*/ 26 w 29"/>
                  <a:gd name="T15" fmla="*/ 15 h 21"/>
                  <a:gd name="T16" fmla="*/ 12 w 29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1">
                    <a:moveTo>
                      <a:pt x="12" y="0"/>
                    </a:moveTo>
                    <a:cubicBezTo>
                      <a:pt x="7" y="0"/>
                      <a:pt x="3" y="2"/>
                      <a:pt x="0" y="6"/>
                    </a:cubicBezTo>
                    <a:cubicBezTo>
                      <a:pt x="2" y="5"/>
                      <a:pt x="4" y="4"/>
                      <a:pt x="7" y="4"/>
                    </a:cubicBezTo>
                    <a:cubicBezTo>
                      <a:pt x="13" y="4"/>
                      <a:pt x="19" y="9"/>
                      <a:pt x="20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7"/>
                      <a:pt x="20" y="0"/>
                      <a:pt x="12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14"/>
              <p:cNvSpPr/>
              <p:nvPr/>
            </p:nvSpPr>
            <p:spPr bwMode="auto">
              <a:xfrm>
                <a:off x="1539" y="3317"/>
                <a:ext cx="67" cy="47"/>
              </a:xfrm>
              <a:custGeom>
                <a:avLst/>
                <a:gdLst>
                  <a:gd name="T0" fmla="*/ 9 w 28"/>
                  <a:gd name="T1" fmla="*/ 6 h 20"/>
                  <a:gd name="T2" fmla="*/ 11 w 28"/>
                  <a:gd name="T3" fmla="*/ 6 h 20"/>
                  <a:gd name="T4" fmla="*/ 6 w 28"/>
                  <a:gd name="T5" fmla="*/ 0 h 20"/>
                  <a:gd name="T6" fmla="*/ 0 w 28"/>
                  <a:gd name="T7" fmla="*/ 6 h 20"/>
                  <a:gd name="T8" fmla="*/ 2 w 28"/>
                  <a:gd name="T9" fmla="*/ 6 h 20"/>
                  <a:gd name="T10" fmla="*/ 17 w 28"/>
                  <a:gd name="T11" fmla="*/ 20 h 20"/>
                  <a:gd name="T12" fmla="*/ 28 w 28"/>
                  <a:gd name="T13" fmla="*/ 15 h 20"/>
                  <a:gd name="T14" fmla="*/ 22 w 28"/>
                  <a:gd name="T15" fmla="*/ 17 h 20"/>
                  <a:gd name="T16" fmla="*/ 9 w 28"/>
                  <a:gd name="T1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0">
                    <a:moveTo>
                      <a:pt x="9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4"/>
                      <a:pt x="9" y="20"/>
                      <a:pt x="17" y="20"/>
                    </a:cubicBezTo>
                    <a:cubicBezTo>
                      <a:pt x="22" y="20"/>
                      <a:pt x="26" y="18"/>
                      <a:pt x="28" y="15"/>
                    </a:cubicBezTo>
                    <a:cubicBezTo>
                      <a:pt x="26" y="16"/>
                      <a:pt x="24" y="17"/>
                      <a:pt x="22" y="17"/>
                    </a:cubicBezTo>
                    <a:cubicBezTo>
                      <a:pt x="15" y="17"/>
                      <a:pt x="10" y="12"/>
                      <a:pt x="9" y="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15"/>
              <p:cNvSpPr>
                <a:spLocks noEditPoints="1"/>
              </p:cNvSpPr>
              <p:nvPr/>
            </p:nvSpPr>
            <p:spPr bwMode="auto">
              <a:xfrm>
                <a:off x="2100" y="3192"/>
                <a:ext cx="163" cy="262"/>
              </a:xfrm>
              <a:custGeom>
                <a:avLst/>
                <a:gdLst>
                  <a:gd name="T0" fmla="*/ 8 w 69"/>
                  <a:gd name="T1" fmla="*/ 0 h 111"/>
                  <a:gd name="T2" fmla="*/ 0 w 69"/>
                  <a:gd name="T3" fmla="*/ 102 h 111"/>
                  <a:gd name="T4" fmla="*/ 61 w 69"/>
                  <a:gd name="T5" fmla="*/ 111 h 111"/>
                  <a:gd name="T6" fmla="*/ 69 w 69"/>
                  <a:gd name="T7" fmla="*/ 8 h 111"/>
                  <a:gd name="T8" fmla="*/ 24 w 69"/>
                  <a:gd name="T9" fmla="*/ 4 h 111"/>
                  <a:gd name="T10" fmla="*/ 47 w 69"/>
                  <a:gd name="T11" fmla="*/ 6 h 111"/>
                  <a:gd name="T12" fmla="*/ 24 w 69"/>
                  <a:gd name="T13" fmla="*/ 8 h 111"/>
                  <a:gd name="T14" fmla="*/ 24 w 69"/>
                  <a:gd name="T15" fmla="*/ 4 h 111"/>
                  <a:gd name="T16" fmla="*/ 21 w 69"/>
                  <a:gd name="T17" fmla="*/ 101 h 111"/>
                  <a:gd name="T18" fmla="*/ 7 w 69"/>
                  <a:gd name="T19" fmla="*/ 100 h 111"/>
                  <a:gd name="T20" fmla="*/ 9 w 69"/>
                  <a:gd name="T21" fmla="*/ 94 h 111"/>
                  <a:gd name="T22" fmla="*/ 22 w 69"/>
                  <a:gd name="T23" fmla="*/ 95 h 111"/>
                  <a:gd name="T24" fmla="*/ 22 w 69"/>
                  <a:gd name="T25" fmla="*/ 89 h 111"/>
                  <a:gd name="T26" fmla="*/ 9 w 69"/>
                  <a:gd name="T27" fmla="*/ 91 h 111"/>
                  <a:gd name="T28" fmla="*/ 7 w 69"/>
                  <a:gd name="T29" fmla="*/ 85 h 111"/>
                  <a:gd name="T30" fmla="*/ 21 w 69"/>
                  <a:gd name="T31" fmla="*/ 83 h 111"/>
                  <a:gd name="T32" fmla="*/ 22 w 69"/>
                  <a:gd name="T33" fmla="*/ 89 h 111"/>
                  <a:gd name="T34" fmla="*/ 21 w 69"/>
                  <a:gd name="T35" fmla="*/ 80 h 111"/>
                  <a:gd name="T36" fmla="*/ 7 w 69"/>
                  <a:gd name="T37" fmla="*/ 78 h 111"/>
                  <a:gd name="T38" fmla="*/ 9 w 69"/>
                  <a:gd name="T39" fmla="*/ 72 h 111"/>
                  <a:gd name="T40" fmla="*/ 22 w 69"/>
                  <a:gd name="T41" fmla="*/ 73 h 111"/>
                  <a:gd name="T42" fmla="*/ 42 w 69"/>
                  <a:gd name="T43" fmla="*/ 100 h 111"/>
                  <a:gd name="T44" fmla="*/ 28 w 69"/>
                  <a:gd name="T45" fmla="*/ 101 h 111"/>
                  <a:gd name="T46" fmla="*/ 27 w 69"/>
                  <a:gd name="T47" fmla="*/ 95 h 111"/>
                  <a:gd name="T48" fmla="*/ 40 w 69"/>
                  <a:gd name="T49" fmla="*/ 94 h 111"/>
                  <a:gd name="T50" fmla="*/ 42 w 69"/>
                  <a:gd name="T51" fmla="*/ 100 h 111"/>
                  <a:gd name="T52" fmla="*/ 40 w 69"/>
                  <a:gd name="T53" fmla="*/ 91 h 111"/>
                  <a:gd name="T54" fmla="*/ 27 w 69"/>
                  <a:gd name="T55" fmla="*/ 89 h 111"/>
                  <a:gd name="T56" fmla="*/ 28 w 69"/>
                  <a:gd name="T57" fmla="*/ 83 h 111"/>
                  <a:gd name="T58" fmla="*/ 42 w 69"/>
                  <a:gd name="T59" fmla="*/ 85 h 111"/>
                  <a:gd name="T60" fmla="*/ 42 w 69"/>
                  <a:gd name="T61" fmla="*/ 78 h 111"/>
                  <a:gd name="T62" fmla="*/ 29 w 69"/>
                  <a:gd name="T63" fmla="*/ 80 h 111"/>
                  <a:gd name="T64" fmla="*/ 27 w 69"/>
                  <a:gd name="T65" fmla="*/ 73 h 111"/>
                  <a:gd name="T66" fmla="*/ 40 w 69"/>
                  <a:gd name="T67" fmla="*/ 72 h 111"/>
                  <a:gd name="T68" fmla="*/ 42 w 69"/>
                  <a:gd name="T69" fmla="*/ 78 h 111"/>
                  <a:gd name="T70" fmla="*/ 60 w 69"/>
                  <a:gd name="T71" fmla="*/ 101 h 111"/>
                  <a:gd name="T72" fmla="*/ 46 w 69"/>
                  <a:gd name="T73" fmla="*/ 100 h 111"/>
                  <a:gd name="T74" fmla="*/ 48 w 69"/>
                  <a:gd name="T75" fmla="*/ 94 h 111"/>
                  <a:gd name="T76" fmla="*/ 62 w 69"/>
                  <a:gd name="T77" fmla="*/ 95 h 111"/>
                  <a:gd name="T78" fmla="*/ 62 w 69"/>
                  <a:gd name="T79" fmla="*/ 89 h 111"/>
                  <a:gd name="T80" fmla="*/ 48 w 69"/>
                  <a:gd name="T81" fmla="*/ 91 h 111"/>
                  <a:gd name="T82" fmla="*/ 46 w 69"/>
                  <a:gd name="T83" fmla="*/ 85 h 111"/>
                  <a:gd name="T84" fmla="*/ 60 w 69"/>
                  <a:gd name="T85" fmla="*/ 83 h 111"/>
                  <a:gd name="T86" fmla="*/ 62 w 69"/>
                  <a:gd name="T87" fmla="*/ 89 h 111"/>
                  <a:gd name="T88" fmla="*/ 60 w 69"/>
                  <a:gd name="T89" fmla="*/ 80 h 111"/>
                  <a:gd name="T90" fmla="*/ 46 w 69"/>
                  <a:gd name="T91" fmla="*/ 78 h 111"/>
                  <a:gd name="T92" fmla="*/ 48 w 69"/>
                  <a:gd name="T93" fmla="*/ 72 h 111"/>
                  <a:gd name="T94" fmla="*/ 62 w 69"/>
                  <a:gd name="T95" fmla="*/ 73 h 111"/>
                  <a:gd name="T96" fmla="*/ 63 w 69"/>
                  <a:gd name="T97" fmla="*/ 66 h 111"/>
                  <a:gd name="T98" fmla="*/ 6 w 69"/>
                  <a:gd name="T99" fmla="*/ 16 h 111"/>
                  <a:gd name="T100" fmla="*/ 61 w 69"/>
                  <a:gd name="T101" fmla="*/ 13 h 111"/>
                  <a:gd name="T102" fmla="*/ 63 w 69"/>
                  <a:gd name="T103" fmla="*/ 6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9" h="111">
                    <a:moveTo>
                      <a:pt x="61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7"/>
                      <a:pt x="4" y="111"/>
                      <a:pt x="8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5" y="111"/>
                      <a:pt x="69" y="107"/>
                      <a:pt x="69" y="102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9" y="3"/>
                      <a:pt x="65" y="0"/>
                      <a:pt x="61" y="0"/>
                    </a:cubicBezTo>
                    <a:close/>
                    <a:moveTo>
                      <a:pt x="24" y="4"/>
                    </a:moveTo>
                    <a:cubicBezTo>
                      <a:pt x="46" y="4"/>
                      <a:pt x="46" y="4"/>
                      <a:pt x="46" y="4"/>
                    </a:cubicBezTo>
                    <a:cubicBezTo>
                      <a:pt x="47" y="4"/>
                      <a:pt x="47" y="5"/>
                      <a:pt x="47" y="6"/>
                    </a:cubicBezTo>
                    <a:cubicBezTo>
                      <a:pt x="47" y="7"/>
                      <a:pt x="47" y="8"/>
                      <a:pt x="46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2" y="7"/>
                      <a:pt x="22" y="6"/>
                    </a:cubicBezTo>
                    <a:cubicBezTo>
                      <a:pt x="22" y="5"/>
                      <a:pt x="23" y="4"/>
                      <a:pt x="24" y="4"/>
                    </a:cubicBezTo>
                    <a:close/>
                    <a:moveTo>
                      <a:pt x="22" y="100"/>
                    </a:moveTo>
                    <a:cubicBezTo>
                      <a:pt x="22" y="101"/>
                      <a:pt x="22" y="101"/>
                      <a:pt x="21" y="101"/>
                    </a:cubicBezTo>
                    <a:cubicBezTo>
                      <a:pt x="9" y="101"/>
                      <a:pt x="9" y="101"/>
                      <a:pt x="9" y="101"/>
                    </a:cubicBezTo>
                    <a:cubicBezTo>
                      <a:pt x="8" y="101"/>
                      <a:pt x="7" y="101"/>
                      <a:pt x="7" y="100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4"/>
                      <a:pt x="8" y="94"/>
                      <a:pt x="9" y="94"/>
                    </a:cubicBezTo>
                    <a:cubicBezTo>
                      <a:pt x="21" y="94"/>
                      <a:pt x="21" y="94"/>
                      <a:pt x="21" y="94"/>
                    </a:cubicBezTo>
                    <a:cubicBezTo>
                      <a:pt x="22" y="94"/>
                      <a:pt x="22" y="94"/>
                      <a:pt x="22" y="95"/>
                    </a:cubicBezTo>
                    <a:lnTo>
                      <a:pt x="22" y="100"/>
                    </a:lnTo>
                    <a:close/>
                    <a:moveTo>
                      <a:pt x="22" y="89"/>
                    </a:moveTo>
                    <a:cubicBezTo>
                      <a:pt x="22" y="90"/>
                      <a:pt x="22" y="91"/>
                      <a:pt x="21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8" y="91"/>
                      <a:pt x="7" y="90"/>
                      <a:pt x="7" y="89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4"/>
                      <a:pt x="8" y="83"/>
                      <a:pt x="9" y="8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22" y="83"/>
                      <a:pt x="22" y="84"/>
                      <a:pt x="22" y="85"/>
                    </a:cubicBezTo>
                    <a:lnTo>
                      <a:pt x="22" y="89"/>
                    </a:lnTo>
                    <a:close/>
                    <a:moveTo>
                      <a:pt x="22" y="78"/>
                    </a:moveTo>
                    <a:cubicBezTo>
                      <a:pt x="22" y="79"/>
                      <a:pt x="22" y="80"/>
                      <a:pt x="21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8" y="80"/>
                      <a:pt x="7" y="79"/>
                      <a:pt x="7" y="78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7" y="73"/>
                      <a:pt x="8" y="72"/>
                      <a:pt x="9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2" y="72"/>
                      <a:pt x="22" y="73"/>
                      <a:pt x="22" y="73"/>
                    </a:cubicBezTo>
                    <a:lnTo>
                      <a:pt x="22" y="78"/>
                    </a:lnTo>
                    <a:close/>
                    <a:moveTo>
                      <a:pt x="42" y="100"/>
                    </a:moveTo>
                    <a:cubicBezTo>
                      <a:pt x="42" y="101"/>
                      <a:pt x="41" y="101"/>
                      <a:pt x="40" y="101"/>
                    </a:cubicBezTo>
                    <a:cubicBezTo>
                      <a:pt x="28" y="101"/>
                      <a:pt x="28" y="101"/>
                      <a:pt x="28" y="101"/>
                    </a:cubicBezTo>
                    <a:cubicBezTo>
                      <a:pt x="27" y="101"/>
                      <a:pt x="27" y="101"/>
                      <a:pt x="27" y="100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4"/>
                      <a:pt x="27" y="94"/>
                      <a:pt x="28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1" y="94"/>
                      <a:pt x="42" y="94"/>
                      <a:pt x="42" y="95"/>
                    </a:cubicBezTo>
                    <a:lnTo>
                      <a:pt x="42" y="100"/>
                    </a:lnTo>
                    <a:close/>
                    <a:moveTo>
                      <a:pt x="42" y="89"/>
                    </a:moveTo>
                    <a:cubicBezTo>
                      <a:pt x="42" y="90"/>
                      <a:pt x="41" y="91"/>
                      <a:pt x="40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7" y="91"/>
                      <a:pt x="27" y="90"/>
                      <a:pt x="27" y="89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4"/>
                      <a:pt x="27" y="83"/>
                      <a:pt x="28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1" y="83"/>
                      <a:pt x="42" y="84"/>
                      <a:pt x="42" y="85"/>
                    </a:cubicBezTo>
                    <a:lnTo>
                      <a:pt x="42" y="89"/>
                    </a:lnTo>
                    <a:close/>
                    <a:moveTo>
                      <a:pt x="42" y="78"/>
                    </a:moveTo>
                    <a:cubicBezTo>
                      <a:pt x="42" y="79"/>
                      <a:pt x="41" y="80"/>
                      <a:pt x="40" y="80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7" y="80"/>
                      <a:pt x="27" y="79"/>
                      <a:pt x="27" y="78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7" y="73"/>
                      <a:pt x="27" y="72"/>
                      <a:pt x="29" y="72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41" y="72"/>
                      <a:pt x="42" y="73"/>
                      <a:pt x="42" y="73"/>
                    </a:cubicBezTo>
                    <a:lnTo>
                      <a:pt x="42" y="78"/>
                    </a:lnTo>
                    <a:close/>
                    <a:moveTo>
                      <a:pt x="62" y="100"/>
                    </a:moveTo>
                    <a:cubicBezTo>
                      <a:pt x="62" y="101"/>
                      <a:pt x="61" y="101"/>
                      <a:pt x="60" y="101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7" y="101"/>
                      <a:pt x="46" y="101"/>
                      <a:pt x="46" y="100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4"/>
                      <a:pt x="47" y="94"/>
                      <a:pt x="48" y="94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61" y="94"/>
                      <a:pt x="62" y="94"/>
                      <a:pt x="62" y="95"/>
                    </a:cubicBezTo>
                    <a:lnTo>
                      <a:pt x="62" y="100"/>
                    </a:lnTo>
                    <a:close/>
                    <a:moveTo>
                      <a:pt x="62" y="89"/>
                    </a:moveTo>
                    <a:cubicBezTo>
                      <a:pt x="62" y="90"/>
                      <a:pt x="61" y="91"/>
                      <a:pt x="60" y="91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7" y="91"/>
                      <a:pt x="46" y="90"/>
                      <a:pt x="46" y="89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6" y="84"/>
                      <a:pt x="47" y="83"/>
                      <a:pt x="48" y="83"/>
                    </a:cubicBezTo>
                    <a:cubicBezTo>
                      <a:pt x="60" y="83"/>
                      <a:pt x="60" y="83"/>
                      <a:pt x="60" y="83"/>
                    </a:cubicBezTo>
                    <a:cubicBezTo>
                      <a:pt x="61" y="83"/>
                      <a:pt x="62" y="84"/>
                      <a:pt x="62" y="85"/>
                    </a:cubicBezTo>
                    <a:lnTo>
                      <a:pt x="62" y="89"/>
                    </a:lnTo>
                    <a:close/>
                    <a:moveTo>
                      <a:pt x="62" y="78"/>
                    </a:moveTo>
                    <a:cubicBezTo>
                      <a:pt x="62" y="79"/>
                      <a:pt x="61" y="80"/>
                      <a:pt x="60" y="8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7" y="80"/>
                      <a:pt x="46" y="79"/>
                      <a:pt x="46" y="78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7" y="72"/>
                      <a:pt x="48" y="72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1" y="72"/>
                      <a:pt x="62" y="73"/>
                      <a:pt x="62" y="73"/>
                    </a:cubicBezTo>
                    <a:lnTo>
                      <a:pt x="62" y="78"/>
                    </a:lnTo>
                    <a:close/>
                    <a:moveTo>
                      <a:pt x="63" y="66"/>
                    </a:moveTo>
                    <a:cubicBezTo>
                      <a:pt x="6" y="66"/>
                      <a:pt x="6" y="66"/>
                      <a:pt x="6" y="6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7" y="13"/>
                      <a:pt x="8" y="13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2" y="13"/>
                      <a:pt x="63" y="14"/>
                      <a:pt x="63" y="16"/>
                    </a:cubicBezTo>
                    <a:lnTo>
                      <a:pt x="63" y="6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16"/>
              <p:cNvSpPr/>
              <p:nvPr/>
            </p:nvSpPr>
            <p:spPr bwMode="auto">
              <a:xfrm>
                <a:off x="2268" y="3270"/>
                <a:ext cx="66" cy="52"/>
              </a:xfrm>
              <a:custGeom>
                <a:avLst/>
                <a:gdLst>
                  <a:gd name="T0" fmla="*/ 38 w 66"/>
                  <a:gd name="T1" fmla="*/ 40 h 52"/>
                  <a:gd name="T2" fmla="*/ 66 w 66"/>
                  <a:gd name="T3" fmla="*/ 40 h 52"/>
                  <a:gd name="T4" fmla="*/ 66 w 66"/>
                  <a:gd name="T5" fmla="*/ 12 h 52"/>
                  <a:gd name="T6" fmla="*/ 38 w 66"/>
                  <a:gd name="T7" fmla="*/ 12 h 52"/>
                  <a:gd name="T8" fmla="*/ 38 w 66"/>
                  <a:gd name="T9" fmla="*/ 0 h 52"/>
                  <a:gd name="T10" fmla="*/ 0 w 66"/>
                  <a:gd name="T11" fmla="*/ 26 h 52"/>
                  <a:gd name="T12" fmla="*/ 38 w 66"/>
                  <a:gd name="T13" fmla="*/ 52 h 52"/>
                  <a:gd name="T14" fmla="*/ 38 w 66"/>
                  <a:gd name="T15" fmla="*/ 4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52">
                    <a:moveTo>
                      <a:pt x="38" y="40"/>
                    </a:moveTo>
                    <a:lnTo>
                      <a:pt x="66" y="40"/>
                    </a:lnTo>
                    <a:lnTo>
                      <a:pt x="66" y="12"/>
                    </a:lnTo>
                    <a:lnTo>
                      <a:pt x="38" y="12"/>
                    </a:lnTo>
                    <a:lnTo>
                      <a:pt x="38" y="0"/>
                    </a:lnTo>
                    <a:lnTo>
                      <a:pt x="0" y="26"/>
                    </a:lnTo>
                    <a:lnTo>
                      <a:pt x="38" y="52"/>
                    </a:lnTo>
                    <a:lnTo>
                      <a:pt x="38" y="4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17"/>
              <p:cNvSpPr/>
              <p:nvPr/>
            </p:nvSpPr>
            <p:spPr bwMode="auto">
              <a:xfrm>
                <a:off x="2280" y="3331"/>
                <a:ext cx="66" cy="52"/>
              </a:xfrm>
              <a:custGeom>
                <a:avLst/>
                <a:gdLst>
                  <a:gd name="T0" fmla="*/ 28 w 66"/>
                  <a:gd name="T1" fmla="*/ 12 h 52"/>
                  <a:gd name="T2" fmla="*/ 0 w 66"/>
                  <a:gd name="T3" fmla="*/ 12 h 52"/>
                  <a:gd name="T4" fmla="*/ 0 w 66"/>
                  <a:gd name="T5" fmla="*/ 38 h 52"/>
                  <a:gd name="T6" fmla="*/ 28 w 66"/>
                  <a:gd name="T7" fmla="*/ 38 h 52"/>
                  <a:gd name="T8" fmla="*/ 28 w 66"/>
                  <a:gd name="T9" fmla="*/ 52 h 52"/>
                  <a:gd name="T10" fmla="*/ 66 w 66"/>
                  <a:gd name="T11" fmla="*/ 26 h 52"/>
                  <a:gd name="T12" fmla="*/ 28 w 66"/>
                  <a:gd name="T13" fmla="*/ 0 h 52"/>
                  <a:gd name="T14" fmla="*/ 28 w 66"/>
                  <a:gd name="T15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52">
                    <a:moveTo>
                      <a:pt x="28" y="12"/>
                    </a:moveTo>
                    <a:lnTo>
                      <a:pt x="0" y="12"/>
                    </a:lnTo>
                    <a:lnTo>
                      <a:pt x="0" y="38"/>
                    </a:lnTo>
                    <a:lnTo>
                      <a:pt x="28" y="38"/>
                    </a:lnTo>
                    <a:lnTo>
                      <a:pt x="28" y="52"/>
                    </a:lnTo>
                    <a:lnTo>
                      <a:pt x="66" y="26"/>
                    </a:lnTo>
                    <a:lnTo>
                      <a:pt x="28" y="0"/>
                    </a:lnTo>
                    <a:lnTo>
                      <a:pt x="28" y="1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18"/>
              <p:cNvSpPr>
                <a:spLocks noEditPoints="1"/>
              </p:cNvSpPr>
              <p:nvPr/>
            </p:nvSpPr>
            <p:spPr bwMode="auto">
              <a:xfrm>
                <a:off x="2351" y="3189"/>
                <a:ext cx="163" cy="265"/>
              </a:xfrm>
              <a:custGeom>
                <a:avLst/>
                <a:gdLst>
                  <a:gd name="T0" fmla="*/ 8 w 69"/>
                  <a:gd name="T1" fmla="*/ 0 h 112"/>
                  <a:gd name="T2" fmla="*/ 0 w 69"/>
                  <a:gd name="T3" fmla="*/ 103 h 112"/>
                  <a:gd name="T4" fmla="*/ 60 w 69"/>
                  <a:gd name="T5" fmla="*/ 112 h 112"/>
                  <a:gd name="T6" fmla="*/ 69 w 69"/>
                  <a:gd name="T7" fmla="*/ 9 h 112"/>
                  <a:gd name="T8" fmla="*/ 23 w 69"/>
                  <a:gd name="T9" fmla="*/ 5 h 112"/>
                  <a:gd name="T10" fmla="*/ 47 w 69"/>
                  <a:gd name="T11" fmla="*/ 7 h 112"/>
                  <a:gd name="T12" fmla="*/ 23 w 69"/>
                  <a:gd name="T13" fmla="*/ 8 h 112"/>
                  <a:gd name="T14" fmla="*/ 23 w 69"/>
                  <a:gd name="T15" fmla="*/ 5 h 112"/>
                  <a:gd name="T16" fmla="*/ 20 w 69"/>
                  <a:gd name="T17" fmla="*/ 102 h 112"/>
                  <a:gd name="T18" fmla="*/ 7 w 69"/>
                  <a:gd name="T19" fmla="*/ 100 h 112"/>
                  <a:gd name="T20" fmla="*/ 9 w 69"/>
                  <a:gd name="T21" fmla="*/ 94 h 112"/>
                  <a:gd name="T22" fmla="*/ 22 w 69"/>
                  <a:gd name="T23" fmla="*/ 96 h 112"/>
                  <a:gd name="T24" fmla="*/ 22 w 69"/>
                  <a:gd name="T25" fmla="*/ 90 h 112"/>
                  <a:gd name="T26" fmla="*/ 9 w 69"/>
                  <a:gd name="T27" fmla="*/ 91 h 112"/>
                  <a:gd name="T28" fmla="*/ 7 w 69"/>
                  <a:gd name="T29" fmla="*/ 85 h 112"/>
                  <a:gd name="T30" fmla="*/ 20 w 69"/>
                  <a:gd name="T31" fmla="*/ 84 h 112"/>
                  <a:gd name="T32" fmla="*/ 22 w 69"/>
                  <a:gd name="T33" fmla="*/ 90 h 112"/>
                  <a:gd name="T34" fmla="*/ 20 w 69"/>
                  <a:gd name="T35" fmla="*/ 80 h 112"/>
                  <a:gd name="T36" fmla="*/ 7 w 69"/>
                  <a:gd name="T37" fmla="*/ 79 h 112"/>
                  <a:gd name="T38" fmla="*/ 9 w 69"/>
                  <a:gd name="T39" fmla="*/ 73 h 112"/>
                  <a:gd name="T40" fmla="*/ 22 w 69"/>
                  <a:gd name="T41" fmla="*/ 74 h 112"/>
                  <a:gd name="T42" fmla="*/ 42 w 69"/>
                  <a:gd name="T43" fmla="*/ 100 h 112"/>
                  <a:gd name="T44" fmla="*/ 28 w 69"/>
                  <a:gd name="T45" fmla="*/ 102 h 112"/>
                  <a:gd name="T46" fmla="*/ 26 w 69"/>
                  <a:gd name="T47" fmla="*/ 96 h 112"/>
                  <a:gd name="T48" fmla="*/ 40 w 69"/>
                  <a:gd name="T49" fmla="*/ 94 h 112"/>
                  <a:gd name="T50" fmla="*/ 42 w 69"/>
                  <a:gd name="T51" fmla="*/ 100 h 112"/>
                  <a:gd name="T52" fmla="*/ 40 w 69"/>
                  <a:gd name="T53" fmla="*/ 91 h 112"/>
                  <a:gd name="T54" fmla="*/ 26 w 69"/>
                  <a:gd name="T55" fmla="*/ 90 h 112"/>
                  <a:gd name="T56" fmla="*/ 28 w 69"/>
                  <a:gd name="T57" fmla="*/ 84 h 112"/>
                  <a:gd name="T58" fmla="*/ 42 w 69"/>
                  <a:gd name="T59" fmla="*/ 85 h 112"/>
                  <a:gd name="T60" fmla="*/ 42 w 69"/>
                  <a:gd name="T61" fmla="*/ 79 h 112"/>
                  <a:gd name="T62" fmla="*/ 28 w 69"/>
                  <a:gd name="T63" fmla="*/ 80 h 112"/>
                  <a:gd name="T64" fmla="*/ 26 w 69"/>
                  <a:gd name="T65" fmla="*/ 74 h 112"/>
                  <a:gd name="T66" fmla="*/ 40 w 69"/>
                  <a:gd name="T67" fmla="*/ 73 h 112"/>
                  <a:gd name="T68" fmla="*/ 42 w 69"/>
                  <a:gd name="T69" fmla="*/ 79 h 112"/>
                  <a:gd name="T70" fmla="*/ 60 w 69"/>
                  <a:gd name="T71" fmla="*/ 102 h 112"/>
                  <a:gd name="T72" fmla="*/ 46 w 69"/>
                  <a:gd name="T73" fmla="*/ 100 h 112"/>
                  <a:gd name="T74" fmla="*/ 48 w 69"/>
                  <a:gd name="T75" fmla="*/ 94 h 112"/>
                  <a:gd name="T76" fmla="*/ 62 w 69"/>
                  <a:gd name="T77" fmla="*/ 96 h 112"/>
                  <a:gd name="T78" fmla="*/ 62 w 69"/>
                  <a:gd name="T79" fmla="*/ 90 h 112"/>
                  <a:gd name="T80" fmla="*/ 48 w 69"/>
                  <a:gd name="T81" fmla="*/ 91 h 112"/>
                  <a:gd name="T82" fmla="*/ 46 w 69"/>
                  <a:gd name="T83" fmla="*/ 85 h 112"/>
                  <a:gd name="T84" fmla="*/ 60 w 69"/>
                  <a:gd name="T85" fmla="*/ 84 h 112"/>
                  <a:gd name="T86" fmla="*/ 62 w 69"/>
                  <a:gd name="T87" fmla="*/ 90 h 112"/>
                  <a:gd name="T88" fmla="*/ 60 w 69"/>
                  <a:gd name="T89" fmla="*/ 80 h 112"/>
                  <a:gd name="T90" fmla="*/ 46 w 69"/>
                  <a:gd name="T91" fmla="*/ 79 h 112"/>
                  <a:gd name="T92" fmla="*/ 48 w 69"/>
                  <a:gd name="T93" fmla="*/ 73 h 112"/>
                  <a:gd name="T94" fmla="*/ 62 w 69"/>
                  <a:gd name="T95" fmla="*/ 74 h 112"/>
                  <a:gd name="T96" fmla="*/ 63 w 69"/>
                  <a:gd name="T97" fmla="*/ 67 h 112"/>
                  <a:gd name="T98" fmla="*/ 6 w 69"/>
                  <a:gd name="T99" fmla="*/ 16 h 112"/>
                  <a:gd name="T100" fmla="*/ 60 w 69"/>
                  <a:gd name="T101" fmla="*/ 14 h 112"/>
                  <a:gd name="T102" fmla="*/ 63 w 69"/>
                  <a:gd name="T103" fmla="*/ 67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9" h="112">
                    <a:moveTo>
                      <a:pt x="60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8"/>
                      <a:pt x="4" y="112"/>
                      <a:pt x="8" y="112"/>
                    </a:cubicBezTo>
                    <a:cubicBezTo>
                      <a:pt x="60" y="112"/>
                      <a:pt x="60" y="112"/>
                      <a:pt x="60" y="112"/>
                    </a:cubicBezTo>
                    <a:cubicBezTo>
                      <a:pt x="65" y="112"/>
                      <a:pt x="69" y="108"/>
                      <a:pt x="69" y="103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9" y="4"/>
                      <a:pt x="65" y="0"/>
                      <a:pt x="60" y="0"/>
                    </a:cubicBezTo>
                    <a:close/>
                    <a:moveTo>
                      <a:pt x="23" y="5"/>
                    </a:moveTo>
                    <a:cubicBezTo>
                      <a:pt x="45" y="5"/>
                      <a:pt x="45" y="5"/>
                      <a:pt x="45" y="5"/>
                    </a:cubicBezTo>
                    <a:cubicBezTo>
                      <a:pt x="46" y="5"/>
                      <a:pt x="47" y="5"/>
                      <a:pt x="47" y="7"/>
                    </a:cubicBezTo>
                    <a:cubicBezTo>
                      <a:pt x="47" y="8"/>
                      <a:pt x="46" y="8"/>
                      <a:pt x="45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22" y="8"/>
                      <a:pt x="22" y="7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22" y="100"/>
                    </a:moveTo>
                    <a:cubicBezTo>
                      <a:pt x="22" y="101"/>
                      <a:pt x="21" y="102"/>
                      <a:pt x="20" y="102"/>
                    </a:cubicBezTo>
                    <a:cubicBezTo>
                      <a:pt x="9" y="102"/>
                      <a:pt x="9" y="102"/>
                      <a:pt x="9" y="102"/>
                    </a:cubicBezTo>
                    <a:cubicBezTo>
                      <a:pt x="8" y="102"/>
                      <a:pt x="7" y="101"/>
                      <a:pt x="7" y="100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7" y="95"/>
                      <a:pt x="8" y="94"/>
                      <a:pt x="9" y="94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1" y="94"/>
                      <a:pt x="22" y="95"/>
                      <a:pt x="22" y="96"/>
                    </a:cubicBezTo>
                    <a:lnTo>
                      <a:pt x="22" y="100"/>
                    </a:lnTo>
                    <a:close/>
                    <a:moveTo>
                      <a:pt x="22" y="90"/>
                    </a:moveTo>
                    <a:cubicBezTo>
                      <a:pt x="22" y="91"/>
                      <a:pt x="21" y="91"/>
                      <a:pt x="20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8" y="91"/>
                      <a:pt x="7" y="91"/>
                      <a:pt x="7" y="90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5"/>
                      <a:pt x="8" y="84"/>
                      <a:pt x="9" y="84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1" y="84"/>
                      <a:pt x="22" y="85"/>
                      <a:pt x="22" y="85"/>
                    </a:cubicBezTo>
                    <a:lnTo>
                      <a:pt x="22" y="90"/>
                    </a:lnTo>
                    <a:close/>
                    <a:moveTo>
                      <a:pt x="22" y="79"/>
                    </a:moveTo>
                    <a:cubicBezTo>
                      <a:pt x="22" y="79"/>
                      <a:pt x="21" y="80"/>
                      <a:pt x="20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8" y="80"/>
                      <a:pt x="7" y="79"/>
                      <a:pt x="7" y="79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3"/>
                      <a:pt x="8" y="73"/>
                      <a:pt x="9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1" y="73"/>
                      <a:pt x="22" y="73"/>
                      <a:pt x="22" y="74"/>
                    </a:cubicBezTo>
                    <a:lnTo>
                      <a:pt x="22" y="79"/>
                    </a:lnTo>
                    <a:close/>
                    <a:moveTo>
                      <a:pt x="42" y="100"/>
                    </a:moveTo>
                    <a:cubicBezTo>
                      <a:pt x="42" y="101"/>
                      <a:pt x="41" y="102"/>
                      <a:pt x="40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7" y="102"/>
                      <a:pt x="26" y="101"/>
                      <a:pt x="26" y="100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6" y="95"/>
                      <a:pt x="27" y="94"/>
                      <a:pt x="28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1" y="94"/>
                      <a:pt x="42" y="95"/>
                      <a:pt x="42" y="96"/>
                    </a:cubicBezTo>
                    <a:lnTo>
                      <a:pt x="42" y="100"/>
                    </a:lnTo>
                    <a:close/>
                    <a:moveTo>
                      <a:pt x="42" y="90"/>
                    </a:moveTo>
                    <a:cubicBezTo>
                      <a:pt x="42" y="91"/>
                      <a:pt x="41" y="91"/>
                      <a:pt x="40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7" y="91"/>
                      <a:pt x="26" y="91"/>
                      <a:pt x="26" y="90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6" y="85"/>
                      <a:pt x="27" y="84"/>
                      <a:pt x="28" y="84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1" y="84"/>
                      <a:pt x="42" y="85"/>
                      <a:pt x="42" y="85"/>
                    </a:cubicBezTo>
                    <a:lnTo>
                      <a:pt x="42" y="90"/>
                    </a:lnTo>
                    <a:close/>
                    <a:moveTo>
                      <a:pt x="42" y="79"/>
                    </a:moveTo>
                    <a:cubicBezTo>
                      <a:pt x="42" y="79"/>
                      <a:pt x="41" y="80"/>
                      <a:pt x="40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7" y="80"/>
                      <a:pt x="26" y="79"/>
                      <a:pt x="26" y="79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7" y="73"/>
                      <a:pt x="28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1" y="73"/>
                      <a:pt x="42" y="73"/>
                      <a:pt x="42" y="74"/>
                    </a:cubicBezTo>
                    <a:lnTo>
                      <a:pt x="42" y="79"/>
                    </a:lnTo>
                    <a:close/>
                    <a:moveTo>
                      <a:pt x="62" y="100"/>
                    </a:moveTo>
                    <a:cubicBezTo>
                      <a:pt x="62" y="101"/>
                      <a:pt x="61" y="102"/>
                      <a:pt x="60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2"/>
                      <a:pt x="46" y="101"/>
                      <a:pt x="46" y="100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5"/>
                      <a:pt x="47" y="94"/>
                      <a:pt x="48" y="94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61" y="94"/>
                      <a:pt x="62" y="95"/>
                      <a:pt x="62" y="96"/>
                    </a:cubicBezTo>
                    <a:lnTo>
                      <a:pt x="62" y="100"/>
                    </a:lnTo>
                    <a:close/>
                    <a:moveTo>
                      <a:pt x="62" y="90"/>
                    </a:moveTo>
                    <a:cubicBezTo>
                      <a:pt x="62" y="91"/>
                      <a:pt x="61" y="91"/>
                      <a:pt x="60" y="91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7" y="91"/>
                      <a:pt x="46" y="91"/>
                      <a:pt x="46" y="90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6" y="85"/>
                      <a:pt x="47" y="84"/>
                      <a:pt x="48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1" y="84"/>
                      <a:pt x="62" y="85"/>
                      <a:pt x="62" y="85"/>
                    </a:cubicBezTo>
                    <a:lnTo>
                      <a:pt x="62" y="90"/>
                    </a:lnTo>
                    <a:close/>
                    <a:moveTo>
                      <a:pt x="62" y="79"/>
                    </a:moveTo>
                    <a:cubicBezTo>
                      <a:pt x="62" y="79"/>
                      <a:pt x="61" y="80"/>
                      <a:pt x="60" y="8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7" y="80"/>
                      <a:pt x="46" y="79"/>
                      <a:pt x="46" y="79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73"/>
                      <a:pt x="47" y="73"/>
                      <a:pt x="48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73"/>
                      <a:pt x="62" y="73"/>
                      <a:pt x="62" y="74"/>
                    </a:cubicBezTo>
                    <a:lnTo>
                      <a:pt x="62" y="79"/>
                    </a:lnTo>
                    <a:close/>
                    <a:moveTo>
                      <a:pt x="63" y="67"/>
                    </a:moveTo>
                    <a:cubicBezTo>
                      <a:pt x="6" y="67"/>
                      <a:pt x="6" y="67"/>
                      <a:pt x="6" y="6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4"/>
                      <a:pt x="8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2" y="14"/>
                      <a:pt x="63" y="15"/>
                      <a:pt x="63" y="16"/>
                    </a:cubicBezTo>
                    <a:lnTo>
                      <a:pt x="63" y="6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19"/>
              <p:cNvSpPr>
                <a:spLocks noEditPoints="1"/>
              </p:cNvSpPr>
              <p:nvPr/>
            </p:nvSpPr>
            <p:spPr bwMode="auto">
              <a:xfrm>
                <a:off x="2812" y="3194"/>
                <a:ext cx="166" cy="263"/>
              </a:xfrm>
              <a:custGeom>
                <a:avLst/>
                <a:gdLst>
                  <a:gd name="T0" fmla="*/ 9 w 70"/>
                  <a:gd name="T1" fmla="*/ 0 h 111"/>
                  <a:gd name="T2" fmla="*/ 0 w 70"/>
                  <a:gd name="T3" fmla="*/ 103 h 111"/>
                  <a:gd name="T4" fmla="*/ 61 w 70"/>
                  <a:gd name="T5" fmla="*/ 111 h 111"/>
                  <a:gd name="T6" fmla="*/ 70 w 70"/>
                  <a:gd name="T7" fmla="*/ 8 h 111"/>
                  <a:gd name="T8" fmla="*/ 24 w 70"/>
                  <a:gd name="T9" fmla="*/ 4 h 111"/>
                  <a:gd name="T10" fmla="*/ 48 w 70"/>
                  <a:gd name="T11" fmla="*/ 6 h 111"/>
                  <a:gd name="T12" fmla="*/ 24 w 70"/>
                  <a:gd name="T13" fmla="*/ 8 h 111"/>
                  <a:gd name="T14" fmla="*/ 24 w 70"/>
                  <a:gd name="T15" fmla="*/ 4 h 111"/>
                  <a:gd name="T16" fmla="*/ 21 w 70"/>
                  <a:gd name="T17" fmla="*/ 101 h 111"/>
                  <a:gd name="T18" fmla="*/ 7 w 70"/>
                  <a:gd name="T19" fmla="*/ 100 h 111"/>
                  <a:gd name="T20" fmla="*/ 9 w 70"/>
                  <a:gd name="T21" fmla="*/ 94 h 111"/>
                  <a:gd name="T22" fmla="*/ 23 w 70"/>
                  <a:gd name="T23" fmla="*/ 95 h 111"/>
                  <a:gd name="T24" fmla="*/ 23 w 70"/>
                  <a:gd name="T25" fmla="*/ 90 h 111"/>
                  <a:gd name="T26" fmla="*/ 9 w 70"/>
                  <a:gd name="T27" fmla="*/ 91 h 111"/>
                  <a:gd name="T28" fmla="*/ 7 w 70"/>
                  <a:gd name="T29" fmla="*/ 85 h 111"/>
                  <a:gd name="T30" fmla="*/ 21 w 70"/>
                  <a:gd name="T31" fmla="*/ 84 h 111"/>
                  <a:gd name="T32" fmla="*/ 23 w 70"/>
                  <a:gd name="T33" fmla="*/ 90 h 111"/>
                  <a:gd name="T34" fmla="*/ 21 w 70"/>
                  <a:gd name="T35" fmla="*/ 80 h 111"/>
                  <a:gd name="T36" fmla="*/ 7 w 70"/>
                  <a:gd name="T37" fmla="*/ 78 h 111"/>
                  <a:gd name="T38" fmla="*/ 9 w 70"/>
                  <a:gd name="T39" fmla="*/ 72 h 111"/>
                  <a:gd name="T40" fmla="*/ 23 w 70"/>
                  <a:gd name="T41" fmla="*/ 74 h 111"/>
                  <a:gd name="T42" fmla="*/ 43 w 70"/>
                  <a:gd name="T43" fmla="*/ 100 h 111"/>
                  <a:gd name="T44" fmla="*/ 29 w 70"/>
                  <a:gd name="T45" fmla="*/ 101 h 111"/>
                  <a:gd name="T46" fmla="*/ 27 w 70"/>
                  <a:gd name="T47" fmla="*/ 95 h 111"/>
                  <a:gd name="T48" fmla="*/ 41 w 70"/>
                  <a:gd name="T49" fmla="*/ 94 h 111"/>
                  <a:gd name="T50" fmla="*/ 43 w 70"/>
                  <a:gd name="T51" fmla="*/ 100 h 111"/>
                  <a:gd name="T52" fmla="*/ 41 w 70"/>
                  <a:gd name="T53" fmla="*/ 91 h 111"/>
                  <a:gd name="T54" fmla="*/ 27 w 70"/>
                  <a:gd name="T55" fmla="*/ 90 h 111"/>
                  <a:gd name="T56" fmla="*/ 29 w 70"/>
                  <a:gd name="T57" fmla="*/ 84 h 111"/>
                  <a:gd name="T58" fmla="*/ 43 w 70"/>
                  <a:gd name="T59" fmla="*/ 85 h 111"/>
                  <a:gd name="T60" fmla="*/ 43 w 70"/>
                  <a:gd name="T61" fmla="*/ 78 h 111"/>
                  <a:gd name="T62" fmla="*/ 29 w 70"/>
                  <a:gd name="T63" fmla="*/ 80 h 111"/>
                  <a:gd name="T64" fmla="*/ 27 w 70"/>
                  <a:gd name="T65" fmla="*/ 74 h 111"/>
                  <a:gd name="T66" fmla="*/ 41 w 70"/>
                  <a:gd name="T67" fmla="*/ 72 h 111"/>
                  <a:gd name="T68" fmla="*/ 43 w 70"/>
                  <a:gd name="T69" fmla="*/ 78 h 111"/>
                  <a:gd name="T70" fmla="*/ 60 w 70"/>
                  <a:gd name="T71" fmla="*/ 101 h 111"/>
                  <a:gd name="T72" fmla="*/ 47 w 70"/>
                  <a:gd name="T73" fmla="*/ 100 h 111"/>
                  <a:gd name="T74" fmla="*/ 49 w 70"/>
                  <a:gd name="T75" fmla="*/ 94 h 111"/>
                  <a:gd name="T76" fmla="*/ 62 w 70"/>
                  <a:gd name="T77" fmla="*/ 95 h 111"/>
                  <a:gd name="T78" fmla="*/ 62 w 70"/>
                  <a:gd name="T79" fmla="*/ 90 h 111"/>
                  <a:gd name="T80" fmla="*/ 49 w 70"/>
                  <a:gd name="T81" fmla="*/ 91 h 111"/>
                  <a:gd name="T82" fmla="*/ 47 w 70"/>
                  <a:gd name="T83" fmla="*/ 85 h 111"/>
                  <a:gd name="T84" fmla="*/ 60 w 70"/>
                  <a:gd name="T85" fmla="*/ 84 h 111"/>
                  <a:gd name="T86" fmla="*/ 62 w 70"/>
                  <a:gd name="T87" fmla="*/ 90 h 111"/>
                  <a:gd name="T88" fmla="*/ 61 w 70"/>
                  <a:gd name="T89" fmla="*/ 80 h 111"/>
                  <a:gd name="T90" fmla="*/ 47 w 70"/>
                  <a:gd name="T91" fmla="*/ 78 h 111"/>
                  <a:gd name="T92" fmla="*/ 49 w 70"/>
                  <a:gd name="T93" fmla="*/ 72 h 111"/>
                  <a:gd name="T94" fmla="*/ 62 w 70"/>
                  <a:gd name="T95" fmla="*/ 74 h 111"/>
                  <a:gd name="T96" fmla="*/ 63 w 70"/>
                  <a:gd name="T97" fmla="*/ 67 h 111"/>
                  <a:gd name="T98" fmla="*/ 7 w 70"/>
                  <a:gd name="T99" fmla="*/ 16 h 111"/>
                  <a:gd name="T100" fmla="*/ 61 w 70"/>
                  <a:gd name="T101" fmla="*/ 13 h 111"/>
                  <a:gd name="T102" fmla="*/ 63 w 70"/>
                  <a:gd name="T103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11">
                    <a:moveTo>
                      <a:pt x="61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7"/>
                      <a:pt x="4" y="111"/>
                      <a:pt x="9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6" y="111"/>
                      <a:pt x="70" y="107"/>
                      <a:pt x="70" y="103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70" y="4"/>
                      <a:pt x="66" y="0"/>
                      <a:pt x="61" y="0"/>
                    </a:cubicBezTo>
                    <a:close/>
                    <a:moveTo>
                      <a:pt x="24" y="4"/>
                    </a:moveTo>
                    <a:cubicBezTo>
                      <a:pt x="46" y="4"/>
                      <a:pt x="46" y="4"/>
                      <a:pt x="46" y="4"/>
                    </a:cubicBezTo>
                    <a:cubicBezTo>
                      <a:pt x="47" y="4"/>
                      <a:pt x="48" y="5"/>
                      <a:pt x="48" y="6"/>
                    </a:cubicBezTo>
                    <a:cubicBezTo>
                      <a:pt x="48" y="7"/>
                      <a:pt x="47" y="8"/>
                      <a:pt x="46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2" y="7"/>
                      <a:pt x="22" y="6"/>
                    </a:cubicBezTo>
                    <a:cubicBezTo>
                      <a:pt x="22" y="5"/>
                      <a:pt x="23" y="4"/>
                      <a:pt x="24" y="4"/>
                    </a:cubicBezTo>
                    <a:close/>
                    <a:moveTo>
                      <a:pt x="23" y="100"/>
                    </a:moveTo>
                    <a:cubicBezTo>
                      <a:pt x="23" y="101"/>
                      <a:pt x="22" y="101"/>
                      <a:pt x="21" y="101"/>
                    </a:cubicBezTo>
                    <a:cubicBezTo>
                      <a:pt x="9" y="101"/>
                      <a:pt x="9" y="101"/>
                      <a:pt x="9" y="101"/>
                    </a:cubicBezTo>
                    <a:cubicBezTo>
                      <a:pt x="8" y="101"/>
                      <a:pt x="7" y="101"/>
                      <a:pt x="7" y="100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5"/>
                      <a:pt x="8" y="94"/>
                      <a:pt x="9" y="94"/>
                    </a:cubicBezTo>
                    <a:cubicBezTo>
                      <a:pt x="21" y="94"/>
                      <a:pt x="21" y="94"/>
                      <a:pt x="21" y="94"/>
                    </a:cubicBezTo>
                    <a:cubicBezTo>
                      <a:pt x="22" y="94"/>
                      <a:pt x="23" y="95"/>
                      <a:pt x="23" y="95"/>
                    </a:cubicBezTo>
                    <a:lnTo>
                      <a:pt x="23" y="100"/>
                    </a:lnTo>
                    <a:close/>
                    <a:moveTo>
                      <a:pt x="23" y="90"/>
                    </a:moveTo>
                    <a:cubicBezTo>
                      <a:pt x="23" y="90"/>
                      <a:pt x="22" y="91"/>
                      <a:pt x="21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8" y="91"/>
                      <a:pt x="7" y="90"/>
                      <a:pt x="7" y="90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4"/>
                      <a:pt x="8" y="84"/>
                      <a:pt x="9" y="84"/>
                    </a:cubicBezTo>
                    <a:cubicBezTo>
                      <a:pt x="21" y="84"/>
                      <a:pt x="21" y="84"/>
                      <a:pt x="21" y="84"/>
                    </a:cubicBezTo>
                    <a:cubicBezTo>
                      <a:pt x="22" y="84"/>
                      <a:pt x="23" y="84"/>
                      <a:pt x="23" y="85"/>
                    </a:cubicBezTo>
                    <a:lnTo>
                      <a:pt x="23" y="90"/>
                    </a:lnTo>
                    <a:close/>
                    <a:moveTo>
                      <a:pt x="23" y="78"/>
                    </a:moveTo>
                    <a:cubicBezTo>
                      <a:pt x="23" y="79"/>
                      <a:pt x="22" y="80"/>
                      <a:pt x="21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8" y="80"/>
                      <a:pt x="7" y="79"/>
                      <a:pt x="7" y="78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3"/>
                      <a:pt x="8" y="72"/>
                      <a:pt x="9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2" y="72"/>
                      <a:pt x="23" y="73"/>
                      <a:pt x="23" y="74"/>
                    </a:cubicBezTo>
                    <a:lnTo>
                      <a:pt x="23" y="78"/>
                    </a:lnTo>
                    <a:close/>
                    <a:moveTo>
                      <a:pt x="43" y="100"/>
                    </a:moveTo>
                    <a:cubicBezTo>
                      <a:pt x="43" y="101"/>
                      <a:pt x="42" y="101"/>
                      <a:pt x="41" y="101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8" y="101"/>
                      <a:pt x="27" y="101"/>
                      <a:pt x="27" y="100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5"/>
                      <a:pt x="28" y="94"/>
                      <a:pt x="29" y="94"/>
                    </a:cubicBezTo>
                    <a:cubicBezTo>
                      <a:pt x="41" y="94"/>
                      <a:pt x="41" y="94"/>
                      <a:pt x="41" y="94"/>
                    </a:cubicBezTo>
                    <a:cubicBezTo>
                      <a:pt x="42" y="94"/>
                      <a:pt x="43" y="95"/>
                      <a:pt x="43" y="95"/>
                    </a:cubicBezTo>
                    <a:lnTo>
                      <a:pt x="43" y="100"/>
                    </a:lnTo>
                    <a:close/>
                    <a:moveTo>
                      <a:pt x="43" y="90"/>
                    </a:moveTo>
                    <a:cubicBezTo>
                      <a:pt x="43" y="90"/>
                      <a:pt x="42" y="91"/>
                      <a:pt x="41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8" y="91"/>
                      <a:pt x="27" y="90"/>
                      <a:pt x="27" y="90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4"/>
                      <a:pt x="28" y="84"/>
                      <a:pt x="29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2" y="84"/>
                      <a:pt x="43" y="84"/>
                      <a:pt x="43" y="85"/>
                    </a:cubicBezTo>
                    <a:lnTo>
                      <a:pt x="43" y="90"/>
                    </a:lnTo>
                    <a:close/>
                    <a:moveTo>
                      <a:pt x="43" y="78"/>
                    </a:moveTo>
                    <a:cubicBezTo>
                      <a:pt x="43" y="79"/>
                      <a:pt x="42" y="80"/>
                      <a:pt x="41" y="80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8" y="80"/>
                      <a:pt x="27" y="79"/>
                      <a:pt x="27" y="78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7" y="73"/>
                      <a:pt x="28" y="72"/>
                      <a:pt x="29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2" y="72"/>
                      <a:pt x="43" y="73"/>
                      <a:pt x="43" y="74"/>
                    </a:cubicBezTo>
                    <a:lnTo>
                      <a:pt x="43" y="78"/>
                    </a:lnTo>
                    <a:close/>
                    <a:moveTo>
                      <a:pt x="62" y="100"/>
                    </a:moveTo>
                    <a:cubicBezTo>
                      <a:pt x="62" y="101"/>
                      <a:pt x="61" y="101"/>
                      <a:pt x="60" y="101"/>
                    </a:cubicBezTo>
                    <a:cubicBezTo>
                      <a:pt x="49" y="101"/>
                      <a:pt x="49" y="101"/>
                      <a:pt x="49" y="101"/>
                    </a:cubicBezTo>
                    <a:cubicBezTo>
                      <a:pt x="48" y="101"/>
                      <a:pt x="47" y="101"/>
                      <a:pt x="47" y="100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47" y="95"/>
                      <a:pt x="48" y="94"/>
                      <a:pt x="49" y="94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61" y="94"/>
                      <a:pt x="62" y="95"/>
                      <a:pt x="62" y="95"/>
                    </a:cubicBezTo>
                    <a:lnTo>
                      <a:pt x="62" y="100"/>
                    </a:lnTo>
                    <a:close/>
                    <a:moveTo>
                      <a:pt x="62" y="90"/>
                    </a:moveTo>
                    <a:cubicBezTo>
                      <a:pt x="62" y="90"/>
                      <a:pt x="61" y="91"/>
                      <a:pt x="60" y="91"/>
                    </a:cubicBezTo>
                    <a:cubicBezTo>
                      <a:pt x="49" y="91"/>
                      <a:pt x="49" y="91"/>
                      <a:pt x="49" y="91"/>
                    </a:cubicBezTo>
                    <a:cubicBezTo>
                      <a:pt x="48" y="91"/>
                      <a:pt x="47" y="90"/>
                      <a:pt x="47" y="90"/>
                    </a:cubicBezTo>
                    <a:cubicBezTo>
                      <a:pt x="47" y="85"/>
                      <a:pt x="47" y="85"/>
                      <a:pt x="47" y="85"/>
                    </a:cubicBezTo>
                    <a:cubicBezTo>
                      <a:pt x="47" y="84"/>
                      <a:pt x="48" y="84"/>
                      <a:pt x="49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1" y="84"/>
                      <a:pt x="62" y="84"/>
                      <a:pt x="62" y="85"/>
                    </a:cubicBezTo>
                    <a:lnTo>
                      <a:pt x="62" y="90"/>
                    </a:lnTo>
                    <a:close/>
                    <a:moveTo>
                      <a:pt x="62" y="78"/>
                    </a:moveTo>
                    <a:cubicBezTo>
                      <a:pt x="62" y="79"/>
                      <a:pt x="62" y="80"/>
                      <a:pt x="61" y="80"/>
                    </a:cubicBezTo>
                    <a:cubicBezTo>
                      <a:pt x="49" y="80"/>
                      <a:pt x="49" y="80"/>
                      <a:pt x="49" y="80"/>
                    </a:cubicBezTo>
                    <a:cubicBezTo>
                      <a:pt x="48" y="80"/>
                      <a:pt x="47" y="79"/>
                      <a:pt x="47" y="78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3"/>
                      <a:pt x="48" y="72"/>
                      <a:pt x="49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2"/>
                      <a:pt x="62" y="73"/>
                      <a:pt x="62" y="74"/>
                    </a:cubicBezTo>
                    <a:lnTo>
                      <a:pt x="62" y="78"/>
                    </a:lnTo>
                    <a:close/>
                    <a:moveTo>
                      <a:pt x="63" y="67"/>
                    </a:moveTo>
                    <a:cubicBezTo>
                      <a:pt x="7" y="67"/>
                      <a:pt x="7" y="67"/>
                      <a:pt x="7" y="6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8" y="13"/>
                      <a:pt x="9" y="13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2" y="13"/>
                      <a:pt x="63" y="14"/>
                      <a:pt x="63" y="16"/>
                    </a:cubicBezTo>
                    <a:lnTo>
                      <a:pt x="63" y="6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20"/>
              <p:cNvSpPr/>
              <p:nvPr/>
            </p:nvSpPr>
            <p:spPr bwMode="auto">
              <a:xfrm>
                <a:off x="2982" y="3272"/>
                <a:ext cx="67" cy="52"/>
              </a:xfrm>
              <a:custGeom>
                <a:avLst/>
                <a:gdLst>
                  <a:gd name="T0" fmla="*/ 36 w 67"/>
                  <a:gd name="T1" fmla="*/ 40 h 52"/>
                  <a:gd name="T2" fmla="*/ 67 w 67"/>
                  <a:gd name="T3" fmla="*/ 40 h 52"/>
                  <a:gd name="T4" fmla="*/ 67 w 67"/>
                  <a:gd name="T5" fmla="*/ 14 h 52"/>
                  <a:gd name="T6" fmla="*/ 36 w 67"/>
                  <a:gd name="T7" fmla="*/ 14 h 52"/>
                  <a:gd name="T8" fmla="*/ 36 w 67"/>
                  <a:gd name="T9" fmla="*/ 0 h 52"/>
                  <a:gd name="T10" fmla="*/ 0 w 67"/>
                  <a:gd name="T11" fmla="*/ 26 h 52"/>
                  <a:gd name="T12" fmla="*/ 36 w 67"/>
                  <a:gd name="T13" fmla="*/ 52 h 52"/>
                  <a:gd name="T14" fmla="*/ 36 w 67"/>
                  <a:gd name="T15" fmla="*/ 4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52">
                    <a:moveTo>
                      <a:pt x="36" y="40"/>
                    </a:moveTo>
                    <a:lnTo>
                      <a:pt x="67" y="40"/>
                    </a:lnTo>
                    <a:lnTo>
                      <a:pt x="67" y="14"/>
                    </a:lnTo>
                    <a:lnTo>
                      <a:pt x="36" y="14"/>
                    </a:lnTo>
                    <a:lnTo>
                      <a:pt x="36" y="0"/>
                    </a:lnTo>
                    <a:lnTo>
                      <a:pt x="0" y="26"/>
                    </a:lnTo>
                    <a:lnTo>
                      <a:pt x="36" y="52"/>
                    </a:lnTo>
                    <a:lnTo>
                      <a:pt x="36" y="4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21"/>
              <p:cNvSpPr/>
              <p:nvPr/>
            </p:nvSpPr>
            <p:spPr bwMode="auto">
              <a:xfrm>
                <a:off x="2992" y="3334"/>
                <a:ext cx="66" cy="52"/>
              </a:xfrm>
              <a:custGeom>
                <a:avLst/>
                <a:gdLst>
                  <a:gd name="T0" fmla="*/ 31 w 66"/>
                  <a:gd name="T1" fmla="*/ 14 h 52"/>
                  <a:gd name="T2" fmla="*/ 0 w 66"/>
                  <a:gd name="T3" fmla="*/ 14 h 52"/>
                  <a:gd name="T4" fmla="*/ 0 w 66"/>
                  <a:gd name="T5" fmla="*/ 40 h 52"/>
                  <a:gd name="T6" fmla="*/ 31 w 66"/>
                  <a:gd name="T7" fmla="*/ 40 h 52"/>
                  <a:gd name="T8" fmla="*/ 31 w 66"/>
                  <a:gd name="T9" fmla="*/ 52 h 52"/>
                  <a:gd name="T10" fmla="*/ 66 w 66"/>
                  <a:gd name="T11" fmla="*/ 26 h 52"/>
                  <a:gd name="T12" fmla="*/ 31 w 66"/>
                  <a:gd name="T13" fmla="*/ 0 h 52"/>
                  <a:gd name="T14" fmla="*/ 31 w 66"/>
                  <a:gd name="T15" fmla="*/ 1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52">
                    <a:moveTo>
                      <a:pt x="31" y="14"/>
                    </a:moveTo>
                    <a:lnTo>
                      <a:pt x="0" y="14"/>
                    </a:lnTo>
                    <a:lnTo>
                      <a:pt x="0" y="40"/>
                    </a:lnTo>
                    <a:lnTo>
                      <a:pt x="31" y="40"/>
                    </a:lnTo>
                    <a:lnTo>
                      <a:pt x="31" y="52"/>
                    </a:lnTo>
                    <a:lnTo>
                      <a:pt x="66" y="26"/>
                    </a:lnTo>
                    <a:lnTo>
                      <a:pt x="31" y="0"/>
                    </a:lnTo>
                    <a:lnTo>
                      <a:pt x="31" y="1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22"/>
              <p:cNvSpPr>
                <a:spLocks noEditPoints="1"/>
              </p:cNvSpPr>
              <p:nvPr/>
            </p:nvSpPr>
            <p:spPr bwMode="auto">
              <a:xfrm>
                <a:off x="3060" y="3185"/>
                <a:ext cx="273" cy="274"/>
              </a:xfrm>
              <a:custGeom>
                <a:avLst/>
                <a:gdLst>
                  <a:gd name="T0" fmla="*/ 115 w 115"/>
                  <a:gd name="T1" fmla="*/ 26 h 116"/>
                  <a:gd name="T2" fmla="*/ 108 w 115"/>
                  <a:gd name="T3" fmla="*/ 0 h 116"/>
                  <a:gd name="T4" fmla="*/ 0 w 115"/>
                  <a:gd name="T5" fmla="*/ 7 h 116"/>
                  <a:gd name="T6" fmla="*/ 7 w 115"/>
                  <a:gd name="T7" fmla="*/ 33 h 116"/>
                  <a:gd name="T8" fmla="*/ 9 w 115"/>
                  <a:gd name="T9" fmla="*/ 42 h 116"/>
                  <a:gd name="T10" fmla="*/ 0 w 115"/>
                  <a:gd name="T11" fmla="*/ 49 h 116"/>
                  <a:gd name="T12" fmla="*/ 7 w 115"/>
                  <a:gd name="T13" fmla="*/ 74 h 116"/>
                  <a:gd name="T14" fmla="*/ 9 w 115"/>
                  <a:gd name="T15" fmla="*/ 84 h 116"/>
                  <a:gd name="T16" fmla="*/ 0 w 115"/>
                  <a:gd name="T17" fmla="*/ 91 h 116"/>
                  <a:gd name="T18" fmla="*/ 7 w 115"/>
                  <a:gd name="T19" fmla="*/ 116 h 116"/>
                  <a:gd name="T20" fmla="*/ 115 w 115"/>
                  <a:gd name="T21" fmla="*/ 109 h 116"/>
                  <a:gd name="T22" fmla="*/ 108 w 115"/>
                  <a:gd name="T23" fmla="*/ 84 h 116"/>
                  <a:gd name="T24" fmla="*/ 107 w 115"/>
                  <a:gd name="T25" fmla="*/ 74 h 116"/>
                  <a:gd name="T26" fmla="*/ 115 w 115"/>
                  <a:gd name="T27" fmla="*/ 67 h 116"/>
                  <a:gd name="T28" fmla="*/ 108 w 115"/>
                  <a:gd name="T29" fmla="*/ 42 h 116"/>
                  <a:gd name="T30" fmla="*/ 107 w 115"/>
                  <a:gd name="T31" fmla="*/ 33 h 116"/>
                  <a:gd name="T32" fmla="*/ 43 w 115"/>
                  <a:gd name="T33" fmla="*/ 11 h 116"/>
                  <a:gd name="T34" fmla="*/ 55 w 115"/>
                  <a:gd name="T35" fmla="*/ 23 h 116"/>
                  <a:gd name="T36" fmla="*/ 43 w 115"/>
                  <a:gd name="T37" fmla="*/ 11 h 116"/>
                  <a:gd name="T38" fmla="*/ 38 w 115"/>
                  <a:gd name="T39" fmla="*/ 11 h 116"/>
                  <a:gd name="T40" fmla="*/ 26 w 115"/>
                  <a:gd name="T41" fmla="*/ 23 h 116"/>
                  <a:gd name="T42" fmla="*/ 9 w 115"/>
                  <a:gd name="T43" fmla="*/ 23 h 116"/>
                  <a:gd name="T44" fmla="*/ 21 w 115"/>
                  <a:gd name="T45" fmla="*/ 11 h 116"/>
                  <a:gd name="T46" fmla="*/ 9 w 115"/>
                  <a:gd name="T47" fmla="*/ 23 h 116"/>
                  <a:gd name="T48" fmla="*/ 9 w 115"/>
                  <a:gd name="T49" fmla="*/ 52 h 116"/>
                  <a:gd name="T50" fmla="*/ 21 w 115"/>
                  <a:gd name="T51" fmla="*/ 64 h 116"/>
                  <a:gd name="T52" fmla="*/ 21 w 115"/>
                  <a:gd name="T53" fmla="*/ 106 h 116"/>
                  <a:gd name="T54" fmla="*/ 9 w 115"/>
                  <a:gd name="T55" fmla="*/ 94 h 116"/>
                  <a:gd name="T56" fmla="*/ 21 w 115"/>
                  <a:gd name="T57" fmla="*/ 106 h 116"/>
                  <a:gd name="T58" fmla="*/ 26 w 115"/>
                  <a:gd name="T59" fmla="*/ 106 h 116"/>
                  <a:gd name="T60" fmla="*/ 38 w 115"/>
                  <a:gd name="T61" fmla="*/ 94 h 116"/>
                  <a:gd name="T62" fmla="*/ 55 w 115"/>
                  <a:gd name="T63" fmla="*/ 106 h 116"/>
                  <a:gd name="T64" fmla="*/ 43 w 115"/>
                  <a:gd name="T65" fmla="*/ 94 h 116"/>
                  <a:gd name="T66" fmla="*/ 55 w 115"/>
                  <a:gd name="T67" fmla="*/ 106 h 116"/>
                  <a:gd name="T68" fmla="*/ 14 w 115"/>
                  <a:gd name="T69" fmla="*/ 84 h 116"/>
                  <a:gd name="T70" fmla="*/ 102 w 115"/>
                  <a:gd name="T71" fmla="*/ 74 h 116"/>
                  <a:gd name="T72" fmla="*/ 26 w 115"/>
                  <a:gd name="T73" fmla="*/ 64 h 116"/>
                  <a:gd name="T74" fmla="*/ 38 w 115"/>
                  <a:gd name="T75" fmla="*/ 52 h 116"/>
                  <a:gd name="T76" fmla="*/ 26 w 115"/>
                  <a:gd name="T77" fmla="*/ 64 h 116"/>
                  <a:gd name="T78" fmla="*/ 43 w 115"/>
                  <a:gd name="T79" fmla="*/ 52 h 116"/>
                  <a:gd name="T80" fmla="*/ 55 w 115"/>
                  <a:gd name="T81" fmla="*/ 64 h 116"/>
                  <a:gd name="T82" fmla="*/ 102 w 115"/>
                  <a:gd name="T83" fmla="*/ 42 h 116"/>
                  <a:gd name="T84" fmla="*/ 14 w 115"/>
                  <a:gd name="T85" fmla="*/ 33 h 116"/>
                  <a:gd name="T86" fmla="*/ 102 w 115"/>
                  <a:gd name="T87" fmla="*/ 4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5" h="116">
                    <a:moveTo>
                      <a:pt x="108" y="33"/>
                    </a:moveTo>
                    <a:cubicBezTo>
                      <a:pt x="112" y="33"/>
                      <a:pt x="115" y="29"/>
                      <a:pt x="115" y="26"/>
                    </a:cubicBezTo>
                    <a:cubicBezTo>
                      <a:pt x="115" y="7"/>
                      <a:pt x="115" y="7"/>
                      <a:pt x="115" y="7"/>
                    </a:cubicBezTo>
                    <a:cubicBezTo>
                      <a:pt x="115" y="4"/>
                      <a:pt x="112" y="0"/>
                      <a:pt x="10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0" y="4"/>
                      <a:pt x="0" y="7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9"/>
                      <a:pt x="4" y="33"/>
                      <a:pt x="7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4" y="42"/>
                      <a:pt x="0" y="45"/>
                      <a:pt x="0" y="49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1"/>
                      <a:pt x="4" y="74"/>
                      <a:pt x="7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4" y="84"/>
                      <a:pt x="0" y="87"/>
                      <a:pt x="0" y="91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3"/>
                      <a:pt x="4" y="116"/>
                      <a:pt x="7" y="116"/>
                    </a:cubicBezTo>
                    <a:cubicBezTo>
                      <a:pt x="108" y="116"/>
                      <a:pt x="108" y="116"/>
                      <a:pt x="108" y="116"/>
                    </a:cubicBezTo>
                    <a:cubicBezTo>
                      <a:pt x="112" y="116"/>
                      <a:pt x="115" y="113"/>
                      <a:pt x="115" y="109"/>
                    </a:cubicBezTo>
                    <a:cubicBezTo>
                      <a:pt x="115" y="91"/>
                      <a:pt x="115" y="91"/>
                      <a:pt x="115" y="91"/>
                    </a:cubicBezTo>
                    <a:cubicBezTo>
                      <a:pt x="115" y="87"/>
                      <a:pt x="112" y="84"/>
                      <a:pt x="108" y="84"/>
                    </a:cubicBezTo>
                    <a:cubicBezTo>
                      <a:pt x="107" y="84"/>
                      <a:pt x="107" y="84"/>
                      <a:pt x="107" y="84"/>
                    </a:cubicBezTo>
                    <a:cubicBezTo>
                      <a:pt x="107" y="74"/>
                      <a:pt x="107" y="74"/>
                      <a:pt x="107" y="74"/>
                    </a:cubicBezTo>
                    <a:cubicBezTo>
                      <a:pt x="108" y="74"/>
                      <a:pt x="108" y="74"/>
                      <a:pt x="108" y="74"/>
                    </a:cubicBezTo>
                    <a:cubicBezTo>
                      <a:pt x="112" y="74"/>
                      <a:pt x="115" y="71"/>
                      <a:pt x="115" y="67"/>
                    </a:cubicBezTo>
                    <a:cubicBezTo>
                      <a:pt x="115" y="49"/>
                      <a:pt x="115" y="49"/>
                      <a:pt x="115" y="49"/>
                    </a:cubicBezTo>
                    <a:cubicBezTo>
                      <a:pt x="115" y="45"/>
                      <a:pt x="112" y="42"/>
                      <a:pt x="108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33"/>
                      <a:pt x="107" y="33"/>
                      <a:pt x="107" y="33"/>
                    </a:cubicBezTo>
                    <a:lnTo>
                      <a:pt x="108" y="33"/>
                    </a:lnTo>
                    <a:close/>
                    <a:moveTo>
                      <a:pt x="43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43" y="23"/>
                      <a:pt x="43" y="23"/>
                      <a:pt x="43" y="23"/>
                    </a:cubicBezTo>
                    <a:lnTo>
                      <a:pt x="43" y="11"/>
                    </a:lnTo>
                    <a:close/>
                    <a:moveTo>
                      <a:pt x="26" y="11"/>
                    </a:move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26" y="23"/>
                      <a:pt x="26" y="23"/>
                      <a:pt x="26" y="23"/>
                    </a:cubicBezTo>
                    <a:lnTo>
                      <a:pt x="26" y="11"/>
                    </a:lnTo>
                    <a:close/>
                    <a:moveTo>
                      <a:pt x="9" y="23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23"/>
                      <a:pt x="21" y="23"/>
                      <a:pt x="21" y="23"/>
                    </a:cubicBezTo>
                    <a:lnTo>
                      <a:pt x="9" y="23"/>
                    </a:lnTo>
                    <a:close/>
                    <a:moveTo>
                      <a:pt x="9" y="64"/>
                    </a:moveTo>
                    <a:cubicBezTo>
                      <a:pt x="9" y="52"/>
                      <a:pt x="9" y="52"/>
                      <a:pt x="9" y="52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1" y="64"/>
                      <a:pt x="21" y="64"/>
                      <a:pt x="21" y="64"/>
                    </a:cubicBezTo>
                    <a:lnTo>
                      <a:pt x="9" y="64"/>
                    </a:lnTo>
                    <a:close/>
                    <a:moveTo>
                      <a:pt x="21" y="106"/>
                    </a:moveTo>
                    <a:cubicBezTo>
                      <a:pt x="9" y="106"/>
                      <a:pt x="9" y="106"/>
                      <a:pt x="9" y="106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21" y="94"/>
                      <a:pt x="21" y="94"/>
                      <a:pt x="21" y="94"/>
                    </a:cubicBezTo>
                    <a:lnTo>
                      <a:pt x="21" y="106"/>
                    </a:lnTo>
                    <a:close/>
                    <a:moveTo>
                      <a:pt x="38" y="106"/>
                    </a:moveTo>
                    <a:cubicBezTo>
                      <a:pt x="26" y="106"/>
                      <a:pt x="26" y="106"/>
                      <a:pt x="26" y="106"/>
                    </a:cubicBezTo>
                    <a:cubicBezTo>
                      <a:pt x="26" y="94"/>
                      <a:pt x="26" y="94"/>
                      <a:pt x="26" y="94"/>
                    </a:cubicBezTo>
                    <a:cubicBezTo>
                      <a:pt x="38" y="94"/>
                      <a:pt x="38" y="94"/>
                      <a:pt x="38" y="94"/>
                    </a:cubicBezTo>
                    <a:lnTo>
                      <a:pt x="38" y="106"/>
                    </a:lnTo>
                    <a:close/>
                    <a:moveTo>
                      <a:pt x="55" y="106"/>
                    </a:moveTo>
                    <a:cubicBezTo>
                      <a:pt x="43" y="106"/>
                      <a:pt x="43" y="106"/>
                      <a:pt x="43" y="106"/>
                    </a:cubicBezTo>
                    <a:cubicBezTo>
                      <a:pt x="43" y="94"/>
                      <a:pt x="43" y="94"/>
                      <a:pt x="43" y="94"/>
                    </a:cubicBezTo>
                    <a:cubicBezTo>
                      <a:pt x="55" y="94"/>
                      <a:pt x="55" y="94"/>
                      <a:pt x="55" y="94"/>
                    </a:cubicBezTo>
                    <a:lnTo>
                      <a:pt x="55" y="106"/>
                    </a:lnTo>
                    <a:close/>
                    <a:moveTo>
                      <a:pt x="102" y="84"/>
                    </a:moveTo>
                    <a:cubicBezTo>
                      <a:pt x="14" y="84"/>
                      <a:pt x="14" y="84"/>
                      <a:pt x="14" y="84"/>
                    </a:cubicBezTo>
                    <a:cubicBezTo>
                      <a:pt x="14" y="74"/>
                      <a:pt x="14" y="74"/>
                      <a:pt x="14" y="74"/>
                    </a:cubicBezTo>
                    <a:cubicBezTo>
                      <a:pt x="102" y="74"/>
                      <a:pt x="102" y="74"/>
                      <a:pt x="102" y="74"/>
                    </a:cubicBezTo>
                    <a:lnTo>
                      <a:pt x="102" y="84"/>
                    </a:lnTo>
                    <a:close/>
                    <a:moveTo>
                      <a:pt x="26" y="64"/>
                    </a:moveTo>
                    <a:cubicBezTo>
                      <a:pt x="26" y="52"/>
                      <a:pt x="26" y="52"/>
                      <a:pt x="26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64"/>
                      <a:pt x="38" y="64"/>
                      <a:pt x="38" y="64"/>
                    </a:cubicBezTo>
                    <a:lnTo>
                      <a:pt x="26" y="64"/>
                    </a:lnTo>
                    <a:close/>
                    <a:moveTo>
                      <a:pt x="43" y="64"/>
                    </a:moveTo>
                    <a:cubicBezTo>
                      <a:pt x="43" y="52"/>
                      <a:pt x="43" y="52"/>
                      <a:pt x="43" y="52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64"/>
                      <a:pt x="55" y="64"/>
                      <a:pt x="55" y="64"/>
                    </a:cubicBezTo>
                    <a:lnTo>
                      <a:pt x="43" y="64"/>
                    </a:lnTo>
                    <a:close/>
                    <a:moveTo>
                      <a:pt x="102" y="42"/>
                    </a:move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02" y="33"/>
                      <a:pt x="102" y="33"/>
                      <a:pt x="102" y="33"/>
                    </a:cubicBezTo>
                    <a:lnTo>
                      <a:pt x="102" y="4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Oval 123"/>
              <p:cNvSpPr>
                <a:spLocks noChangeArrowheads="1"/>
              </p:cNvSpPr>
              <p:nvPr/>
            </p:nvSpPr>
            <p:spPr bwMode="auto">
              <a:xfrm>
                <a:off x="3903" y="3364"/>
                <a:ext cx="52" cy="52"/>
              </a:xfrm>
              <a:prstGeom prst="ellipse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24"/>
              <p:cNvSpPr>
                <a:spLocks noEditPoints="1"/>
              </p:cNvSpPr>
              <p:nvPr/>
            </p:nvSpPr>
            <p:spPr bwMode="auto">
              <a:xfrm>
                <a:off x="3668" y="3135"/>
                <a:ext cx="218" cy="348"/>
              </a:xfrm>
              <a:custGeom>
                <a:avLst/>
                <a:gdLst>
                  <a:gd name="T0" fmla="*/ 69 w 92"/>
                  <a:gd name="T1" fmla="*/ 134 h 147"/>
                  <a:gd name="T2" fmla="*/ 62 w 92"/>
                  <a:gd name="T3" fmla="*/ 133 h 147"/>
                  <a:gd name="T4" fmla="*/ 64 w 92"/>
                  <a:gd name="T5" fmla="*/ 125 h 147"/>
                  <a:gd name="T6" fmla="*/ 73 w 92"/>
                  <a:gd name="T7" fmla="*/ 121 h 147"/>
                  <a:gd name="T8" fmla="*/ 62 w 92"/>
                  <a:gd name="T9" fmla="*/ 119 h 147"/>
                  <a:gd name="T10" fmla="*/ 59 w 92"/>
                  <a:gd name="T11" fmla="*/ 117 h 147"/>
                  <a:gd name="T12" fmla="*/ 62 w 92"/>
                  <a:gd name="T13" fmla="*/ 98 h 147"/>
                  <a:gd name="T14" fmla="*/ 64 w 92"/>
                  <a:gd name="T15" fmla="*/ 96 h 147"/>
                  <a:gd name="T16" fmla="*/ 73 w 92"/>
                  <a:gd name="T17" fmla="*/ 95 h 147"/>
                  <a:gd name="T18" fmla="*/ 74 w 92"/>
                  <a:gd name="T19" fmla="*/ 88 h 147"/>
                  <a:gd name="T20" fmla="*/ 8 w 92"/>
                  <a:gd name="T21" fmla="*/ 21 h 147"/>
                  <a:gd name="T22" fmla="*/ 81 w 92"/>
                  <a:gd name="T23" fmla="*/ 18 h 147"/>
                  <a:gd name="T24" fmla="*/ 84 w 92"/>
                  <a:gd name="T25" fmla="*/ 67 h 147"/>
                  <a:gd name="T26" fmla="*/ 92 w 92"/>
                  <a:gd name="T27" fmla="*/ 11 h 147"/>
                  <a:gd name="T28" fmla="*/ 12 w 92"/>
                  <a:gd name="T29" fmla="*/ 0 h 147"/>
                  <a:gd name="T30" fmla="*/ 0 w 92"/>
                  <a:gd name="T31" fmla="*/ 136 h 147"/>
                  <a:gd name="T32" fmla="*/ 77 w 92"/>
                  <a:gd name="T33" fmla="*/ 147 h 147"/>
                  <a:gd name="T34" fmla="*/ 69 w 92"/>
                  <a:gd name="T35" fmla="*/ 135 h 147"/>
                  <a:gd name="T36" fmla="*/ 60 w 92"/>
                  <a:gd name="T37" fmla="*/ 6 h 147"/>
                  <a:gd name="T38" fmla="*/ 60 w 92"/>
                  <a:gd name="T39" fmla="*/ 11 h 147"/>
                  <a:gd name="T40" fmla="*/ 29 w 92"/>
                  <a:gd name="T41" fmla="*/ 8 h 147"/>
                  <a:gd name="T42" fmla="*/ 30 w 92"/>
                  <a:gd name="T43" fmla="*/ 133 h 147"/>
                  <a:gd name="T44" fmla="*/ 12 w 92"/>
                  <a:gd name="T45" fmla="*/ 134 h 147"/>
                  <a:gd name="T46" fmla="*/ 10 w 92"/>
                  <a:gd name="T47" fmla="*/ 126 h 147"/>
                  <a:gd name="T48" fmla="*/ 27 w 92"/>
                  <a:gd name="T49" fmla="*/ 125 h 147"/>
                  <a:gd name="T50" fmla="*/ 30 w 92"/>
                  <a:gd name="T51" fmla="*/ 133 h 147"/>
                  <a:gd name="T52" fmla="*/ 27 w 92"/>
                  <a:gd name="T53" fmla="*/ 121 h 147"/>
                  <a:gd name="T54" fmla="*/ 10 w 92"/>
                  <a:gd name="T55" fmla="*/ 119 h 147"/>
                  <a:gd name="T56" fmla="*/ 12 w 92"/>
                  <a:gd name="T57" fmla="*/ 111 h 147"/>
                  <a:gd name="T58" fmla="*/ 30 w 92"/>
                  <a:gd name="T59" fmla="*/ 113 h 147"/>
                  <a:gd name="T60" fmla="*/ 30 w 92"/>
                  <a:gd name="T61" fmla="*/ 104 h 147"/>
                  <a:gd name="T62" fmla="*/ 12 w 92"/>
                  <a:gd name="T63" fmla="*/ 106 h 147"/>
                  <a:gd name="T64" fmla="*/ 10 w 92"/>
                  <a:gd name="T65" fmla="*/ 98 h 147"/>
                  <a:gd name="T66" fmla="*/ 28 w 92"/>
                  <a:gd name="T67" fmla="*/ 96 h 147"/>
                  <a:gd name="T68" fmla="*/ 30 w 92"/>
                  <a:gd name="T69" fmla="*/ 104 h 147"/>
                  <a:gd name="T70" fmla="*/ 53 w 92"/>
                  <a:gd name="T71" fmla="*/ 134 h 147"/>
                  <a:gd name="T72" fmla="*/ 35 w 92"/>
                  <a:gd name="T73" fmla="*/ 133 h 147"/>
                  <a:gd name="T74" fmla="*/ 38 w 92"/>
                  <a:gd name="T75" fmla="*/ 125 h 147"/>
                  <a:gd name="T76" fmla="*/ 56 w 92"/>
                  <a:gd name="T77" fmla="*/ 126 h 147"/>
                  <a:gd name="T78" fmla="*/ 56 w 92"/>
                  <a:gd name="T79" fmla="*/ 119 h 147"/>
                  <a:gd name="T80" fmla="*/ 38 w 92"/>
                  <a:gd name="T81" fmla="*/ 121 h 147"/>
                  <a:gd name="T82" fmla="*/ 35 w 92"/>
                  <a:gd name="T83" fmla="*/ 113 h 147"/>
                  <a:gd name="T84" fmla="*/ 53 w 92"/>
                  <a:gd name="T85" fmla="*/ 111 h 147"/>
                  <a:gd name="T86" fmla="*/ 56 w 92"/>
                  <a:gd name="T87" fmla="*/ 119 h 147"/>
                  <a:gd name="T88" fmla="*/ 54 w 92"/>
                  <a:gd name="T89" fmla="*/ 106 h 147"/>
                  <a:gd name="T90" fmla="*/ 36 w 92"/>
                  <a:gd name="T91" fmla="*/ 104 h 147"/>
                  <a:gd name="T92" fmla="*/ 38 w 92"/>
                  <a:gd name="T93" fmla="*/ 96 h 147"/>
                  <a:gd name="T94" fmla="*/ 56 w 92"/>
                  <a:gd name="T95" fmla="*/ 98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2" h="147">
                    <a:moveTo>
                      <a:pt x="69" y="135"/>
                    </a:moveTo>
                    <a:cubicBezTo>
                      <a:pt x="69" y="134"/>
                      <a:pt x="69" y="134"/>
                      <a:pt x="69" y="134"/>
                    </a:cubicBezTo>
                    <a:cubicBezTo>
                      <a:pt x="64" y="134"/>
                      <a:pt x="64" y="134"/>
                      <a:pt x="64" y="134"/>
                    </a:cubicBezTo>
                    <a:cubicBezTo>
                      <a:pt x="63" y="134"/>
                      <a:pt x="62" y="134"/>
                      <a:pt x="62" y="133"/>
                    </a:cubicBezTo>
                    <a:cubicBezTo>
                      <a:pt x="62" y="126"/>
                      <a:pt x="62" y="126"/>
                      <a:pt x="62" y="126"/>
                    </a:cubicBezTo>
                    <a:cubicBezTo>
                      <a:pt x="62" y="125"/>
                      <a:pt x="63" y="125"/>
                      <a:pt x="64" y="125"/>
                    </a:cubicBezTo>
                    <a:cubicBezTo>
                      <a:pt x="75" y="125"/>
                      <a:pt x="75" y="125"/>
                      <a:pt x="75" y="125"/>
                    </a:cubicBezTo>
                    <a:cubicBezTo>
                      <a:pt x="74" y="123"/>
                      <a:pt x="74" y="122"/>
                      <a:pt x="73" y="121"/>
                    </a:cubicBezTo>
                    <a:cubicBezTo>
                      <a:pt x="64" y="121"/>
                      <a:pt x="64" y="121"/>
                      <a:pt x="64" y="121"/>
                    </a:cubicBezTo>
                    <a:cubicBezTo>
                      <a:pt x="63" y="121"/>
                      <a:pt x="62" y="120"/>
                      <a:pt x="62" y="119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2" y="97"/>
                      <a:pt x="63" y="96"/>
                      <a:pt x="64" y="96"/>
                    </a:cubicBezTo>
                    <a:cubicBezTo>
                      <a:pt x="69" y="96"/>
                      <a:pt x="69" y="96"/>
                      <a:pt x="69" y="96"/>
                    </a:cubicBezTo>
                    <a:cubicBezTo>
                      <a:pt x="70" y="96"/>
                      <a:pt x="72" y="95"/>
                      <a:pt x="73" y="95"/>
                    </a:cubicBezTo>
                    <a:cubicBezTo>
                      <a:pt x="74" y="93"/>
                      <a:pt x="74" y="92"/>
                      <a:pt x="75" y="90"/>
                    </a:cubicBezTo>
                    <a:cubicBezTo>
                      <a:pt x="74" y="90"/>
                      <a:pt x="74" y="89"/>
                      <a:pt x="74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10" y="18"/>
                      <a:pt x="12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2" y="18"/>
                      <a:pt x="84" y="19"/>
                      <a:pt x="84" y="21"/>
                    </a:cubicBezTo>
                    <a:cubicBezTo>
                      <a:pt x="84" y="67"/>
                      <a:pt x="84" y="67"/>
                      <a:pt x="84" y="67"/>
                    </a:cubicBezTo>
                    <a:cubicBezTo>
                      <a:pt x="87" y="69"/>
                      <a:pt x="90" y="70"/>
                      <a:pt x="92" y="72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5"/>
                      <a:pt x="87" y="0"/>
                      <a:pt x="8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42"/>
                      <a:pt x="5" y="147"/>
                      <a:pt x="12" y="147"/>
                    </a:cubicBezTo>
                    <a:cubicBezTo>
                      <a:pt x="77" y="147"/>
                      <a:pt x="77" y="147"/>
                      <a:pt x="77" y="147"/>
                    </a:cubicBezTo>
                    <a:cubicBezTo>
                      <a:pt x="68" y="138"/>
                      <a:pt x="68" y="138"/>
                      <a:pt x="68" y="138"/>
                    </a:cubicBezTo>
                    <a:lnTo>
                      <a:pt x="69" y="135"/>
                    </a:lnTo>
                    <a:close/>
                    <a:moveTo>
                      <a:pt x="32" y="6"/>
                    </a:moveTo>
                    <a:cubicBezTo>
                      <a:pt x="60" y="6"/>
                      <a:pt x="60" y="6"/>
                      <a:pt x="60" y="6"/>
                    </a:cubicBezTo>
                    <a:cubicBezTo>
                      <a:pt x="62" y="6"/>
                      <a:pt x="63" y="7"/>
                      <a:pt x="63" y="8"/>
                    </a:cubicBezTo>
                    <a:cubicBezTo>
                      <a:pt x="63" y="10"/>
                      <a:pt x="62" y="11"/>
                      <a:pt x="60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0" y="11"/>
                      <a:pt x="29" y="10"/>
                      <a:pt x="29" y="8"/>
                    </a:cubicBezTo>
                    <a:cubicBezTo>
                      <a:pt x="29" y="7"/>
                      <a:pt x="30" y="6"/>
                      <a:pt x="32" y="6"/>
                    </a:cubicBezTo>
                    <a:close/>
                    <a:moveTo>
                      <a:pt x="30" y="133"/>
                    </a:moveTo>
                    <a:cubicBezTo>
                      <a:pt x="30" y="134"/>
                      <a:pt x="29" y="134"/>
                      <a:pt x="27" y="134"/>
                    </a:cubicBezTo>
                    <a:cubicBezTo>
                      <a:pt x="12" y="134"/>
                      <a:pt x="12" y="134"/>
                      <a:pt x="12" y="134"/>
                    </a:cubicBezTo>
                    <a:cubicBezTo>
                      <a:pt x="11" y="134"/>
                      <a:pt x="10" y="134"/>
                      <a:pt x="10" y="133"/>
                    </a:cubicBezTo>
                    <a:cubicBezTo>
                      <a:pt x="10" y="126"/>
                      <a:pt x="10" y="126"/>
                      <a:pt x="10" y="126"/>
                    </a:cubicBezTo>
                    <a:cubicBezTo>
                      <a:pt x="10" y="125"/>
                      <a:pt x="11" y="125"/>
                      <a:pt x="12" y="125"/>
                    </a:cubicBezTo>
                    <a:cubicBezTo>
                      <a:pt x="27" y="125"/>
                      <a:pt x="27" y="125"/>
                      <a:pt x="27" y="125"/>
                    </a:cubicBezTo>
                    <a:cubicBezTo>
                      <a:pt x="29" y="125"/>
                      <a:pt x="30" y="125"/>
                      <a:pt x="30" y="126"/>
                    </a:cubicBezTo>
                    <a:lnTo>
                      <a:pt x="30" y="133"/>
                    </a:lnTo>
                    <a:close/>
                    <a:moveTo>
                      <a:pt x="30" y="119"/>
                    </a:moveTo>
                    <a:cubicBezTo>
                      <a:pt x="30" y="120"/>
                      <a:pt x="29" y="121"/>
                      <a:pt x="27" y="121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1" y="121"/>
                      <a:pt x="10" y="120"/>
                      <a:pt x="10" y="119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2"/>
                      <a:pt x="11" y="111"/>
                      <a:pt x="12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9" y="111"/>
                      <a:pt x="30" y="112"/>
                      <a:pt x="30" y="113"/>
                    </a:cubicBezTo>
                    <a:lnTo>
                      <a:pt x="30" y="119"/>
                    </a:lnTo>
                    <a:close/>
                    <a:moveTo>
                      <a:pt x="30" y="104"/>
                    </a:moveTo>
                    <a:cubicBezTo>
                      <a:pt x="30" y="105"/>
                      <a:pt x="29" y="106"/>
                      <a:pt x="28" y="106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1" y="106"/>
                      <a:pt x="10" y="105"/>
                      <a:pt x="10" y="104"/>
                    </a:cubicBezTo>
                    <a:cubicBezTo>
                      <a:pt x="10" y="98"/>
                      <a:pt x="10" y="98"/>
                      <a:pt x="10" y="98"/>
                    </a:cubicBezTo>
                    <a:cubicBezTo>
                      <a:pt x="10" y="97"/>
                      <a:pt x="11" y="96"/>
                      <a:pt x="12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30" y="97"/>
                      <a:pt x="30" y="98"/>
                    </a:cubicBezTo>
                    <a:lnTo>
                      <a:pt x="30" y="104"/>
                    </a:lnTo>
                    <a:close/>
                    <a:moveTo>
                      <a:pt x="56" y="133"/>
                    </a:moveTo>
                    <a:cubicBezTo>
                      <a:pt x="56" y="134"/>
                      <a:pt x="55" y="134"/>
                      <a:pt x="53" y="134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5" y="134"/>
                      <a:pt x="35" y="133"/>
                    </a:cubicBezTo>
                    <a:cubicBezTo>
                      <a:pt x="35" y="126"/>
                      <a:pt x="35" y="126"/>
                      <a:pt x="35" y="126"/>
                    </a:cubicBezTo>
                    <a:cubicBezTo>
                      <a:pt x="35" y="125"/>
                      <a:pt x="37" y="125"/>
                      <a:pt x="38" y="125"/>
                    </a:cubicBezTo>
                    <a:cubicBezTo>
                      <a:pt x="53" y="125"/>
                      <a:pt x="53" y="125"/>
                      <a:pt x="53" y="125"/>
                    </a:cubicBezTo>
                    <a:cubicBezTo>
                      <a:pt x="55" y="125"/>
                      <a:pt x="56" y="125"/>
                      <a:pt x="56" y="126"/>
                    </a:cubicBezTo>
                    <a:lnTo>
                      <a:pt x="56" y="133"/>
                    </a:lnTo>
                    <a:close/>
                    <a:moveTo>
                      <a:pt x="56" y="119"/>
                    </a:moveTo>
                    <a:cubicBezTo>
                      <a:pt x="56" y="120"/>
                      <a:pt x="55" y="121"/>
                      <a:pt x="53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7" y="121"/>
                      <a:pt x="35" y="120"/>
                      <a:pt x="35" y="119"/>
                    </a:cubicBezTo>
                    <a:cubicBezTo>
                      <a:pt x="35" y="113"/>
                      <a:pt x="35" y="113"/>
                      <a:pt x="35" y="113"/>
                    </a:cubicBezTo>
                    <a:cubicBezTo>
                      <a:pt x="35" y="112"/>
                      <a:pt x="37" y="111"/>
                      <a:pt x="38" y="111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55" y="111"/>
                      <a:pt x="56" y="112"/>
                      <a:pt x="56" y="113"/>
                    </a:cubicBezTo>
                    <a:lnTo>
                      <a:pt x="56" y="119"/>
                    </a:lnTo>
                    <a:close/>
                    <a:moveTo>
                      <a:pt x="56" y="104"/>
                    </a:moveTo>
                    <a:cubicBezTo>
                      <a:pt x="56" y="105"/>
                      <a:pt x="55" y="106"/>
                      <a:pt x="54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7" y="106"/>
                      <a:pt x="36" y="105"/>
                      <a:pt x="36" y="104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7"/>
                      <a:pt x="37" y="96"/>
                      <a:pt x="38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5" y="96"/>
                      <a:pt x="56" y="97"/>
                      <a:pt x="56" y="98"/>
                    </a:cubicBezTo>
                    <a:lnTo>
                      <a:pt x="56" y="10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25"/>
              <p:cNvSpPr>
                <a:spLocks noEditPoints="1"/>
              </p:cNvSpPr>
              <p:nvPr/>
            </p:nvSpPr>
            <p:spPr bwMode="auto">
              <a:xfrm>
                <a:off x="3820" y="3279"/>
                <a:ext cx="220" cy="220"/>
              </a:xfrm>
              <a:custGeom>
                <a:avLst/>
                <a:gdLst>
                  <a:gd name="T0" fmla="*/ 93 w 93"/>
                  <a:gd name="T1" fmla="*/ 52 h 93"/>
                  <a:gd name="T2" fmla="*/ 93 w 93"/>
                  <a:gd name="T3" fmla="*/ 41 h 93"/>
                  <a:gd name="T4" fmla="*/ 80 w 93"/>
                  <a:gd name="T5" fmla="*/ 38 h 93"/>
                  <a:gd name="T6" fmla="*/ 76 w 93"/>
                  <a:gd name="T7" fmla="*/ 29 h 93"/>
                  <a:gd name="T8" fmla="*/ 83 w 93"/>
                  <a:gd name="T9" fmla="*/ 18 h 93"/>
                  <a:gd name="T10" fmla="*/ 75 w 93"/>
                  <a:gd name="T11" fmla="*/ 10 h 93"/>
                  <a:gd name="T12" fmla="*/ 64 w 93"/>
                  <a:gd name="T13" fmla="*/ 17 h 93"/>
                  <a:gd name="T14" fmla="*/ 55 w 93"/>
                  <a:gd name="T15" fmla="*/ 13 h 93"/>
                  <a:gd name="T16" fmla="*/ 51 w 93"/>
                  <a:gd name="T17" fmla="*/ 0 h 93"/>
                  <a:gd name="T18" fmla="*/ 41 w 93"/>
                  <a:gd name="T19" fmla="*/ 0 h 93"/>
                  <a:gd name="T20" fmla="*/ 38 w 93"/>
                  <a:gd name="T21" fmla="*/ 13 h 93"/>
                  <a:gd name="T22" fmla="*/ 29 w 93"/>
                  <a:gd name="T23" fmla="*/ 17 h 93"/>
                  <a:gd name="T24" fmla="*/ 17 w 93"/>
                  <a:gd name="T25" fmla="*/ 10 h 93"/>
                  <a:gd name="T26" fmla="*/ 10 w 93"/>
                  <a:gd name="T27" fmla="*/ 18 h 93"/>
                  <a:gd name="T28" fmla="*/ 17 w 93"/>
                  <a:gd name="T29" fmla="*/ 29 h 93"/>
                  <a:gd name="T30" fmla="*/ 13 w 93"/>
                  <a:gd name="T31" fmla="*/ 38 h 93"/>
                  <a:gd name="T32" fmla="*/ 0 w 93"/>
                  <a:gd name="T33" fmla="*/ 41 h 93"/>
                  <a:gd name="T34" fmla="*/ 0 w 93"/>
                  <a:gd name="T35" fmla="*/ 52 h 93"/>
                  <a:gd name="T36" fmla="*/ 13 w 93"/>
                  <a:gd name="T37" fmla="*/ 55 h 93"/>
                  <a:gd name="T38" fmla="*/ 17 w 93"/>
                  <a:gd name="T39" fmla="*/ 64 h 93"/>
                  <a:gd name="T40" fmla="*/ 10 w 93"/>
                  <a:gd name="T41" fmla="*/ 76 h 93"/>
                  <a:gd name="T42" fmla="*/ 17 w 93"/>
                  <a:gd name="T43" fmla="*/ 83 h 93"/>
                  <a:gd name="T44" fmla="*/ 29 w 93"/>
                  <a:gd name="T45" fmla="*/ 76 h 93"/>
                  <a:gd name="T46" fmla="*/ 38 w 93"/>
                  <a:gd name="T47" fmla="*/ 80 h 93"/>
                  <a:gd name="T48" fmla="*/ 41 w 93"/>
                  <a:gd name="T49" fmla="*/ 93 h 93"/>
                  <a:gd name="T50" fmla="*/ 52 w 93"/>
                  <a:gd name="T51" fmla="*/ 93 h 93"/>
                  <a:gd name="T52" fmla="*/ 55 w 93"/>
                  <a:gd name="T53" fmla="*/ 80 h 93"/>
                  <a:gd name="T54" fmla="*/ 64 w 93"/>
                  <a:gd name="T55" fmla="*/ 76 h 93"/>
                  <a:gd name="T56" fmla="*/ 75 w 93"/>
                  <a:gd name="T57" fmla="*/ 83 h 93"/>
                  <a:gd name="T58" fmla="*/ 83 w 93"/>
                  <a:gd name="T59" fmla="*/ 76 h 93"/>
                  <a:gd name="T60" fmla="*/ 76 w 93"/>
                  <a:gd name="T61" fmla="*/ 64 h 93"/>
                  <a:gd name="T62" fmla="*/ 80 w 93"/>
                  <a:gd name="T63" fmla="*/ 55 h 93"/>
                  <a:gd name="T64" fmla="*/ 93 w 93"/>
                  <a:gd name="T65" fmla="*/ 52 h 93"/>
                  <a:gd name="T66" fmla="*/ 46 w 93"/>
                  <a:gd name="T67" fmla="*/ 66 h 93"/>
                  <a:gd name="T68" fmla="*/ 27 w 93"/>
                  <a:gd name="T69" fmla="*/ 47 h 93"/>
                  <a:gd name="T70" fmla="*/ 46 w 93"/>
                  <a:gd name="T71" fmla="*/ 27 h 93"/>
                  <a:gd name="T72" fmla="*/ 65 w 93"/>
                  <a:gd name="T73" fmla="*/ 47 h 93"/>
                  <a:gd name="T74" fmla="*/ 46 w 93"/>
                  <a:gd name="T75" fmla="*/ 6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93">
                    <a:moveTo>
                      <a:pt x="93" y="52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87" y="40"/>
                      <a:pt x="82" y="39"/>
                      <a:pt x="80" y="38"/>
                    </a:cubicBezTo>
                    <a:cubicBezTo>
                      <a:pt x="79" y="35"/>
                      <a:pt x="77" y="32"/>
                      <a:pt x="76" y="29"/>
                    </a:cubicBezTo>
                    <a:cubicBezTo>
                      <a:pt x="78" y="27"/>
                      <a:pt x="80" y="22"/>
                      <a:pt x="83" y="18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0" y="12"/>
                      <a:pt x="66" y="15"/>
                      <a:pt x="64" y="17"/>
                    </a:cubicBezTo>
                    <a:cubicBezTo>
                      <a:pt x="61" y="15"/>
                      <a:pt x="58" y="14"/>
                      <a:pt x="55" y="13"/>
                    </a:cubicBezTo>
                    <a:cubicBezTo>
                      <a:pt x="54" y="10"/>
                      <a:pt x="53" y="5"/>
                      <a:pt x="5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5"/>
                      <a:pt x="38" y="10"/>
                      <a:pt x="38" y="13"/>
                    </a:cubicBezTo>
                    <a:cubicBezTo>
                      <a:pt x="34" y="14"/>
                      <a:pt x="31" y="15"/>
                      <a:pt x="29" y="17"/>
                    </a:cubicBezTo>
                    <a:cubicBezTo>
                      <a:pt x="26" y="15"/>
                      <a:pt x="22" y="12"/>
                      <a:pt x="17" y="1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22"/>
                      <a:pt x="15" y="27"/>
                      <a:pt x="17" y="29"/>
                    </a:cubicBezTo>
                    <a:cubicBezTo>
                      <a:pt x="15" y="32"/>
                      <a:pt x="14" y="35"/>
                      <a:pt x="13" y="38"/>
                    </a:cubicBezTo>
                    <a:cubicBezTo>
                      <a:pt x="10" y="39"/>
                      <a:pt x="5" y="40"/>
                      <a:pt x="0" y="4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5" y="54"/>
                      <a:pt x="10" y="55"/>
                      <a:pt x="13" y="55"/>
                    </a:cubicBezTo>
                    <a:cubicBezTo>
                      <a:pt x="14" y="58"/>
                      <a:pt x="15" y="61"/>
                      <a:pt x="17" y="64"/>
                    </a:cubicBezTo>
                    <a:cubicBezTo>
                      <a:pt x="15" y="67"/>
                      <a:pt x="12" y="71"/>
                      <a:pt x="10" y="76"/>
                    </a:cubicBezTo>
                    <a:cubicBezTo>
                      <a:pt x="17" y="83"/>
                      <a:pt x="17" y="83"/>
                      <a:pt x="17" y="83"/>
                    </a:cubicBezTo>
                    <a:cubicBezTo>
                      <a:pt x="22" y="81"/>
                      <a:pt x="26" y="78"/>
                      <a:pt x="29" y="76"/>
                    </a:cubicBezTo>
                    <a:cubicBezTo>
                      <a:pt x="31" y="78"/>
                      <a:pt x="34" y="79"/>
                      <a:pt x="38" y="80"/>
                    </a:cubicBezTo>
                    <a:cubicBezTo>
                      <a:pt x="38" y="83"/>
                      <a:pt x="39" y="88"/>
                      <a:pt x="41" y="93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88"/>
                      <a:pt x="54" y="83"/>
                      <a:pt x="55" y="80"/>
                    </a:cubicBezTo>
                    <a:cubicBezTo>
                      <a:pt x="58" y="79"/>
                      <a:pt x="61" y="78"/>
                      <a:pt x="64" y="76"/>
                    </a:cubicBezTo>
                    <a:cubicBezTo>
                      <a:pt x="66" y="78"/>
                      <a:pt x="71" y="81"/>
                      <a:pt x="75" y="83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0" y="71"/>
                      <a:pt x="78" y="67"/>
                      <a:pt x="76" y="64"/>
                    </a:cubicBezTo>
                    <a:cubicBezTo>
                      <a:pt x="77" y="61"/>
                      <a:pt x="79" y="58"/>
                      <a:pt x="80" y="55"/>
                    </a:cubicBezTo>
                    <a:cubicBezTo>
                      <a:pt x="83" y="55"/>
                      <a:pt x="88" y="54"/>
                      <a:pt x="93" y="52"/>
                    </a:cubicBezTo>
                    <a:close/>
                    <a:moveTo>
                      <a:pt x="46" y="66"/>
                    </a:moveTo>
                    <a:cubicBezTo>
                      <a:pt x="36" y="66"/>
                      <a:pt x="27" y="57"/>
                      <a:pt x="27" y="47"/>
                    </a:cubicBezTo>
                    <a:cubicBezTo>
                      <a:pt x="27" y="36"/>
                      <a:pt x="36" y="27"/>
                      <a:pt x="46" y="27"/>
                    </a:cubicBezTo>
                    <a:cubicBezTo>
                      <a:pt x="57" y="27"/>
                      <a:pt x="65" y="36"/>
                      <a:pt x="65" y="47"/>
                    </a:cubicBezTo>
                    <a:cubicBezTo>
                      <a:pt x="65" y="57"/>
                      <a:pt x="57" y="66"/>
                      <a:pt x="46" y="6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26"/>
              <p:cNvSpPr>
                <a:spLocks noEditPoints="1"/>
              </p:cNvSpPr>
              <p:nvPr/>
            </p:nvSpPr>
            <p:spPr bwMode="auto">
              <a:xfrm>
                <a:off x="1298" y="3963"/>
                <a:ext cx="132" cy="166"/>
              </a:xfrm>
              <a:custGeom>
                <a:avLst/>
                <a:gdLst>
                  <a:gd name="T0" fmla="*/ 55 w 56"/>
                  <a:gd name="T1" fmla="*/ 64 h 70"/>
                  <a:gd name="T2" fmla="*/ 56 w 56"/>
                  <a:gd name="T3" fmla="*/ 63 h 70"/>
                  <a:gd name="T4" fmla="*/ 49 w 56"/>
                  <a:gd name="T5" fmla="*/ 42 h 70"/>
                  <a:gd name="T6" fmla="*/ 44 w 56"/>
                  <a:gd name="T7" fmla="*/ 36 h 70"/>
                  <a:gd name="T8" fmla="*/ 48 w 56"/>
                  <a:gd name="T9" fmla="*/ 31 h 70"/>
                  <a:gd name="T10" fmla="*/ 55 w 56"/>
                  <a:gd name="T11" fmla="*/ 7 h 70"/>
                  <a:gd name="T12" fmla="*/ 35 w 56"/>
                  <a:gd name="T13" fmla="*/ 0 h 70"/>
                  <a:gd name="T14" fmla="*/ 0 w 56"/>
                  <a:gd name="T15" fmla="*/ 35 h 70"/>
                  <a:gd name="T16" fmla="*/ 35 w 56"/>
                  <a:gd name="T17" fmla="*/ 70 h 70"/>
                  <a:gd name="T18" fmla="*/ 55 w 56"/>
                  <a:gd name="T19" fmla="*/ 64 h 70"/>
                  <a:gd name="T20" fmla="*/ 17 w 56"/>
                  <a:gd name="T21" fmla="*/ 42 h 70"/>
                  <a:gd name="T22" fmla="*/ 11 w 56"/>
                  <a:gd name="T23" fmla="*/ 36 h 70"/>
                  <a:gd name="T24" fmla="*/ 17 w 56"/>
                  <a:gd name="T25" fmla="*/ 30 h 70"/>
                  <a:gd name="T26" fmla="*/ 23 w 56"/>
                  <a:gd name="T27" fmla="*/ 36 h 70"/>
                  <a:gd name="T28" fmla="*/ 17 w 56"/>
                  <a:gd name="T29" fmla="*/ 42 h 70"/>
                  <a:gd name="T30" fmla="*/ 34 w 56"/>
                  <a:gd name="T31" fmla="*/ 42 h 70"/>
                  <a:gd name="T32" fmla="*/ 28 w 56"/>
                  <a:gd name="T33" fmla="*/ 36 h 70"/>
                  <a:gd name="T34" fmla="*/ 34 w 56"/>
                  <a:gd name="T35" fmla="*/ 30 h 70"/>
                  <a:gd name="T36" fmla="*/ 40 w 56"/>
                  <a:gd name="T37" fmla="*/ 36 h 70"/>
                  <a:gd name="T38" fmla="*/ 34 w 56"/>
                  <a:gd name="T39" fmla="*/ 4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70">
                    <a:moveTo>
                      <a:pt x="55" y="64"/>
                    </a:moveTo>
                    <a:cubicBezTo>
                      <a:pt x="56" y="63"/>
                      <a:pt x="56" y="63"/>
                      <a:pt x="56" y="63"/>
                    </a:cubicBezTo>
                    <a:cubicBezTo>
                      <a:pt x="52" y="57"/>
                      <a:pt x="50" y="50"/>
                      <a:pt x="49" y="42"/>
                    </a:cubicBezTo>
                    <a:cubicBezTo>
                      <a:pt x="46" y="41"/>
                      <a:pt x="44" y="39"/>
                      <a:pt x="44" y="36"/>
                    </a:cubicBezTo>
                    <a:cubicBezTo>
                      <a:pt x="44" y="34"/>
                      <a:pt x="46" y="31"/>
                      <a:pt x="48" y="31"/>
                    </a:cubicBezTo>
                    <a:cubicBezTo>
                      <a:pt x="49" y="22"/>
                      <a:pt x="51" y="14"/>
                      <a:pt x="55" y="7"/>
                    </a:cubicBezTo>
                    <a:cubicBezTo>
                      <a:pt x="49" y="3"/>
                      <a:pt x="42" y="0"/>
                      <a:pt x="35" y="0"/>
                    </a:cubicBezTo>
                    <a:cubicBezTo>
                      <a:pt x="15" y="0"/>
                      <a:pt x="0" y="16"/>
                      <a:pt x="0" y="35"/>
                    </a:cubicBezTo>
                    <a:cubicBezTo>
                      <a:pt x="0" y="55"/>
                      <a:pt x="15" y="70"/>
                      <a:pt x="35" y="70"/>
                    </a:cubicBezTo>
                    <a:cubicBezTo>
                      <a:pt x="42" y="70"/>
                      <a:pt x="49" y="68"/>
                      <a:pt x="55" y="64"/>
                    </a:cubicBezTo>
                    <a:close/>
                    <a:moveTo>
                      <a:pt x="17" y="42"/>
                    </a:moveTo>
                    <a:cubicBezTo>
                      <a:pt x="14" y="42"/>
                      <a:pt x="11" y="39"/>
                      <a:pt x="11" y="36"/>
                    </a:cubicBezTo>
                    <a:cubicBezTo>
                      <a:pt x="11" y="33"/>
                      <a:pt x="14" y="30"/>
                      <a:pt x="17" y="30"/>
                    </a:cubicBezTo>
                    <a:cubicBezTo>
                      <a:pt x="20" y="30"/>
                      <a:pt x="23" y="33"/>
                      <a:pt x="23" y="36"/>
                    </a:cubicBezTo>
                    <a:cubicBezTo>
                      <a:pt x="23" y="39"/>
                      <a:pt x="20" y="42"/>
                      <a:pt x="17" y="42"/>
                    </a:cubicBezTo>
                    <a:close/>
                    <a:moveTo>
                      <a:pt x="34" y="42"/>
                    </a:moveTo>
                    <a:cubicBezTo>
                      <a:pt x="30" y="42"/>
                      <a:pt x="28" y="39"/>
                      <a:pt x="28" y="36"/>
                    </a:cubicBezTo>
                    <a:cubicBezTo>
                      <a:pt x="28" y="33"/>
                      <a:pt x="30" y="30"/>
                      <a:pt x="34" y="30"/>
                    </a:cubicBezTo>
                    <a:cubicBezTo>
                      <a:pt x="37" y="30"/>
                      <a:pt x="40" y="33"/>
                      <a:pt x="40" y="36"/>
                    </a:cubicBezTo>
                    <a:cubicBezTo>
                      <a:pt x="40" y="39"/>
                      <a:pt x="37" y="42"/>
                      <a:pt x="34" y="4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27"/>
              <p:cNvSpPr>
                <a:spLocks noEditPoints="1"/>
              </p:cNvSpPr>
              <p:nvPr/>
            </p:nvSpPr>
            <p:spPr bwMode="auto">
              <a:xfrm>
                <a:off x="1400" y="3909"/>
                <a:ext cx="288" cy="269"/>
              </a:xfrm>
              <a:custGeom>
                <a:avLst/>
                <a:gdLst>
                  <a:gd name="T0" fmla="*/ 65 w 122"/>
                  <a:gd name="T1" fmla="*/ 0 h 114"/>
                  <a:gd name="T2" fmla="*/ 9 w 122"/>
                  <a:gd name="T3" fmla="*/ 57 h 114"/>
                  <a:gd name="T4" fmla="*/ 16 w 122"/>
                  <a:gd name="T5" fmla="*/ 86 h 114"/>
                  <a:gd name="T6" fmla="*/ 0 w 122"/>
                  <a:gd name="T7" fmla="*/ 113 h 114"/>
                  <a:gd name="T8" fmla="*/ 32 w 122"/>
                  <a:gd name="T9" fmla="*/ 103 h 114"/>
                  <a:gd name="T10" fmla="*/ 65 w 122"/>
                  <a:gd name="T11" fmla="*/ 114 h 114"/>
                  <a:gd name="T12" fmla="*/ 122 w 122"/>
                  <a:gd name="T13" fmla="*/ 57 h 114"/>
                  <a:gd name="T14" fmla="*/ 65 w 122"/>
                  <a:gd name="T15" fmla="*/ 0 h 114"/>
                  <a:gd name="T16" fmla="*/ 40 w 122"/>
                  <a:gd name="T17" fmla="*/ 68 h 114"/>
                  <a:gd name="T18" fmla="*/ 30 w 122"/>
                  <a:gd name="T19" fmla="*/ 58 h 114"/>
                  <a:gd name="T20" fmla="*/ 40 w 122"/>
                  <a:gd name="T21" fmla="*/ 49 h 114"/>
                  <a:gd name="T22" fmla="*/ 49 w 122"/>
                  <a:gd name="T23" fmla="*/ 58 h 114"/>
                  <a:gd name="T24" fmla="*/ 40 w 122"/>
                  <a:gd name="T25" fmla="*/ 68 h 114"/>
                  <a:gd name="T26" fmla="*/ 67 w 122"/>
                  <a:gd name="T27" fmla="*/ 68 h 114"/>
                  <a:gd name="T28" fmla="*/ 57 w 122"/>
                  <a:gd name="T29" fmla="*/ 58 h 114"/>
                  <a:gd name="T30" fmla="*/ 67 w 122"/>
                  <a:gd name="T31" fmla="*/ 48 h 114"/>
                  <a:gd name="T32" fmla="*/ 77 w 122"/>
                  <a:gd name="T33" fmla="*/ 58 h 114"/>
                  <a:gd name="T34" fmla="*/ 67 w 122"/>
                  <a:gd name="T35" fmla="*/ 68 h 114"/>
                  <a:gd name="T36" fmla="*/ 94 w 122"/>
                  <a:gd name="T37" fmla="*/ 68 h 114"/>
                  <a:gd name="T38" fmla="*/ 85 w 122"/>
                  <a:gd name="T39" fmla="*/ 58 h 114"/>
                  <a:gd name="T40" fmla="*/ 94 w 122"/>
                  <a:gd name="T41" fmla="*/ 48 h 114"/>
                  <a:gd name="T42" fmla="*/ 104 w 122"/>
                  <a:gd name="T43" fmla="*/ 58 h 114"/>
                  <a:gd name="T44" fmla="*/ 94 w 122"/>
                  <a:gd name="T45" fmla="*/ 6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2" h="114">
                    <a:moveTo>
                      <a:pt x="65" y="0"/>
                    </a:moveTo>
                    <a:cubicBezTo>
                      <a:pt x="34" y="0"/>
                      <a:pt x="9" y="25"/>
                      <a:pt x="9" y="57"/>
                    </a:cubicBezTo>
                    <a:cubicBezTo>
                      <a:pt x="9" y="68"/>
                      <a:pt x="11" y="77"/>
                      <a:pt x="16" y="86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41" y="110"/>
                      <a:pt x="53" y="114"/>
                      <a:pt x="65" y="114"/>
                    </a:cubicBezTo>
                    <a:cubicBezTo>
                      <a:pt x="97" y="114"/>
                      <a:pt x="122" y="89"/>
                      <a:pt x="122" y="57"/>
                    </a:cubicBezTo>
                    <a:cubicBezTo>
                      <a:pt x="122" y="25"/>
                      <a:pt x="97" y="0"/>
                      <a:pt x="65" y="0"/>
                    </a:cubicBezTo>
                    <a:close/>
                    <a:moveTo>
                      <a:pt x="40" y="68"/>
                    </a:moveTo>
                    <a:cubicBezTo>
                      <a:pt x="34" y="68"/>
                      <a:pt x="30" y="64"/>
                      <a:pt x="30" y="58"/>
                    </a:cubicBezTo>
                    <a:cubicBezTo>
                      <a:pt x="30" y="53"/>
                      <a:pt x="34" y="49"/>
                      <a:pt x="40" y="49"/>
                    </a:cubicBezTo>
                    <a:cubicBezTo>
                      <a:pt x="45" y="49"/>
                      <a:pt x="49" y="53"/>
                      <a:pt x="49" y="58"/>
                    </a:cubicBezTo>
                    <a:cubicBezTo>
                      <a:pt x="49" y="64"/>
                      <a:pt x="45" y="68"/>
                      <a:pt x="40" y="68"/>
                    </a:cubicBezTo>
                    <a:close/>
                    <a:moveTo>
                      <a:pt x="67" y="68"/>
                    </a:moveTo>
                    <a:cubicBezTo>
                      <a:pt x="62" y="68"/>
                      <a:pt x="57" y="63"/>
                      <a:pt x="57" y="58"/>
                    </a:cubicBezTo>
                    <a:cubicBezTo>
                      <a:pt x="57" y="53"/>
                      <a:pt x="62" y="48"/>
                      <a:pt x="67" y="48"/>
                    </a:cubicBezTo>
                    <a:cubicBezTo>
                      <a:pt x="73" y="48"/>
                      <a:pt x="77" y="53"/>
                      <a:pt x="77" y="58"/>
                    </a:cubicBezTo>
                    <a:cubicBezTo>
                      <a:pt x="77" y="63"/>
                      <a:pt x="73" y="68"/>
                      <a:pt x="67" y="68"/>
                    </a:cubicBezTo>
                    <a:close/>
                    <a:moveTo>
                      <a:pt x="94" y="68"/>
                    </a:moveTo>
                    <a:cubicBezTo>
                      <a:pt x="89" y="68"/>
                      <a:pt x="85" y="63"/>
                      <a:pt x="85" y="58"/>
                    </a:cubicBezTo>
                    <a:cubicBezTo>
                      <a:pt x="85" y="53"/>
                      <a:pt x="89" y="48"/>
                      <a:pt x="94" y="48"/>
                    </a:cubicBezTo>
                    <a:cubicBezTo>
                      <a:pt x="100" y="48"/>
                      <a:pt x="104" y="53"/>
                      <a:pt x="104" y="58"/>
                    </a:cubicBezTo>
                    <a:cubicBezTo>
                      <a:pt x="104" y="63"/>
                      <a:pt x="100" y="68"/>
                      <a:pt x="94" y="6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28"/>
              <p:cNvSpPr/>
              <p:nvPr/>
            </p:nvSpPr>
            <p:spPr bwMode="auto">
              <a:xfrm>
                <a:off x="2467" y="4017"/>
                <a:ext cx="30" cy="102"/>
              </a:xfrm>
              <a:custGeom>
                <a:avLst/>
                <a:gdLst>
                  <a:gd name="T0" fmla="*/ 13 w 13"/>
                  <a:gd name="T1" fmla="*/ 22 h 43"/>
                  <a:gd name="T2" fmla="*/ 12 w 13"/>
                  <a:gd name="T3" fmla="*/ 14 h 43"/>
                  <a:gd name="T4" fmla="*/ 9 w 13"/>
                  <a:gd name="T5" fmla="*/ 7 h 43"/>
                  <a:gd name="T6" fmla="*/ 5 w 13"/>
                  <a:gd name="T7" fmla="*/ 1 h 43"/>
                  <a:gd name="T8" fmla="*/ 3 w 13"/>
                  <a:gd name="T9" fmla="*/ 0 h 43"/>
                  <a:gd name="T10" fmla="*/ 1 w 13"/>
                  <a:gd name="T11" fmla="*/ 1 h 43"/>
                  <a:gd name="T12" fmla="*/ 0 w 13"/>
                  <a:gd name="T13" fmla="*/ 3 h 43"/>
                  <a:gd name="T14" fmla="*/ 1 w 13"/>
                  <a:gd name="T15" fmla="*/ 5 h 43"/>
                  <a:gd name="T16" fmla="*/ 4 w 13"/>
                  <a:gd name="T17" fmla="*/ 10 h 43"/>
                  <a:gd name="T18" fmla="*/ 6 w 13"/>
                  <a:gd name="T19" fmla="*/ 15 h 43"/>
                  <a:gd name="T20" fmla="*/ 7 w 13"/>
                  <a:gd name="T21" fmla="*/ 22 h 43"/>
                  <a:gd name="T22" fmla="*/ 6 w 13"/>
                  <a:gd name="T23" fmla="*/ 28 h 43"/>
                  <a:gd name="T24" fmla="*/ 4 w 13"/>
                  <a:gd name="T25" fmla="*/ 34 h 43"/>
                  <a:gd name="T26" fmla="*/ 1 w 13"/>
                  <a:gd name="T27" fmla="*/ 38 h 43"/>
                  <a:gd name="T28" fmla="*/ 0 w 13"/>
                  <a:gd name="T29" fmla="*/ 40 h 43"/>
                  <a:gd name="T30" fmla="*/ 1 w 13"/>
                  <a:gd name="T31" fmla="*/ 42 h 43"/>
                  <a:gd name="T32" fmla="*/ 2 w 13"/>
                  <a:gd name="T33" fmla="*/ 43 h 43"/>
                  <a:gd name="T34" fmla="*/ 5 w 13"/>
                  <a:gd name="T35" fmla="*/ 43 h 43"/>
                  <a:gd name="T36" fmla="*/ 9 w 13"/>
                  <a:gd name="T37" fmla="*/ 37 h 43"/>
                  <a:gd name="T38" fmla="*/ 12 w 13"/>
                  <a:gd name="T39" fmla="*/ 30 h 43"/>
                  <a:gd name="T40" fmla="*/ 13 w 13"/>
                  <a:gd name="T41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43">
                    <a:moveTo>
                      <a:pt x="13" y="22"/>
                    </a:moveTo>
                    <a:cubicBezTo>
                      <a:pt x="13" y="19"/>
                      <a:pt x="13" y="17"/>
                      <a:pt x="12" y="14"/>
                    </a:cubicBezTo>
                    <a:cubicBezTo>
                      <a:pt x="11" y="11"/>
                      <a:pt x="11" y="9"/>
                      <a:pt x="9" y="7"/>
                    </a:cubicBezTo>
                    <a:cubicBezTo>
                      <a:pt x="8" y="5"/>
                      <a:pt x="7" y="3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2" y="6"/>
                      <a:pt x="3" y="8"/>
                      <a:pt x="4" y="10"/>
                    </a:cubicBezTo>
                    <a:cubicBezTo>
                      <a:pt x="5" y="11"/>
                      <a:pt x="6" y="13"/>
                      <a:pt x="6" y="15"/>
                    </a:cubicBezTo>
                    <a:cubicBezTo>
                      <a:pt x="7" y="18"/>
                      <a:pt x="7" y="20"/>
                      <a:pt x="7" y="22"/>
                    </a:cubicBezTo>
                    <a:cubicBezTo>
                      <a:pt x="7" y="24"/>
                      <a:pt x="7" y="26"/>
                      <a:pt x="6" y="28"/>
                    </a:cubicBezTo>
                    <a:cubicBezTo>
                      <a:pt x="6" y="31"/>
                      <a:pt x="5" y="32"/>
                      <a:pt x="4" y="34"/>
                    </a:cubicBezTo>
                    <a:cubicBezTo>
                      <a:pt x="3" y="36"/>
                      <a:pt x="2" y="37"/>
                      <a:pt x="1" y="38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0" y="41"/>
                      <a:pt x="0" y="42"/>
                      <a:pt x="1" y="42"/>
                    </a:cubicBezTo>
                    <a:cubicBezTo>
                      <a:pt x="1" y="43"/>
                      <a:pt x="2" y="43"/>
                      <a:pt x="2" y="43"/>
                    </a:cubicBezTo>
                    <a:cubicBezTo>
                      <a:pt x="3" y="43"/>
                      <a:pt x="4" y="43"/>
                      <a:pt x="5" y="43"/>
                    </a:cubicBezTo>
                    <a:cubicBezTo>
                      <a:pt x="6" y="41"/>
                      <a:pt x="8" y="39"/>
                      <a:pt x="9" y="37"/>
                    </a:cubicBezTo>
                    <a:cubicBezTo>
                      <a:pt x="11" y="35"/>
                      <a:pt x="11" y="32"/>
                      <a:pt x="12" y="30"/>
                    </a:cubicBezTo>
                    <a:cubicBezTo>
                      <a:pt x="13" y="27"/>
                      <a:pt x="13" y="25"/>
                      <a:pt x="13" y="2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29"/>
              <p:cNvSpPr/>
              <p:nvPr/>
            </p:nvSpPr>
            <p:spPr bwMode="auto">
              <a:xfrm>
                <a:off x="2490" y="3996"/>
                <a:ext cx="41" cy="147"/>
              </a:xfrm>
              <a:custGeom>
                <a:avLst/>
                <a:gdLst>
                  <a:gd name="T0" fmla="*/ 15 w 17"/>
                  <a:gd name="T1" fmla="*/ 43 h 62"/>
                  <a:gd name="T2" fmla="*/ 17 w 17"/>
                  <a:gd name="T3" fmla="*/ 31 h 62"/>
                  <a:gd name="T4" fmla="*/ 15 w 17"/>
                  <a:gd name="T5" fmla="*/ 20 h 62"/>
                  <a:gd name="T6" fmla="*/ 11 w 17"/>
                  <a:gd name="T7" fmla="*/ 10 h 62"/>
                  <a:gd name="T8" fmla="*/ 5 w 17"/>
                  <a:gd name="T9" fmla="*/ 1 h 62"/>
                  <a:gd name="T10" fmla="*/ 3 w 17"/>
                  <a:gd name="T11" fmla="*/ 0 h 62"/>
                  <a:gd name="T12" fmla="*/ 1 w 17"/>
                  <a:gd name="T13" fmla="*/ 1 h 62"/>
                  <a:gd name="T14" fmla="*/ 0 w 17"/>
                  <a:gd name="T15" fmla="*/ 3 h 62"/>
                  <a:gd name="T16" fmla="*/ 1 w 17"/>
                  <a:gd name="T17" fmla="*/ 5 h 62"/>
                  <a:gd name="T18" fmla="*/ 6 w 17"/>
                  <a:gd name="T19" fmla="*/ 12 h 62"/>
                  <a:gd name="T20" fmla="*/ 10 w 17"/>
                  <a:gd name="T21" fmla="*/ 21 h 62"/>
                  <a:gd name="T22" fmla="*/ 11 w 17"/>
                  <a:gd name="T23" fmla="*/ 31 h 62"/>
                  <a:gd name="T24" fmla="*/ 10 w 17"/>
                  <a:gd name="T25" fmla="*/ 41 h 62"/>
                  <a:gd name="T26" fmla="*/ 6 w 17"/>
                  <a:gd name="T27" fmla="*/ 50 h 62"/>
                  <a:gd name="T28" fmla="*/ 1 w 17"/>
                  <a:gd name="T29" fmla="*/ 56 h 62"/>
                  <a:gd name="T30" fmla="*/ 0 w 17"/>
                  <a:gd name="T31" fmla="*/ 58 h 62"/>
                  <a:gd name="T32" fmla="*/ 0 w 17"/>
                  <a:gd name="T33" fmla="*/ 60 h 62"/>
                  <a:gd name="T34" fmla="*/ 2 w 17"/>
                  <a:gd name="T35" fmla="*/ 61 h 62"/>
                  <a:gd name="T36" fmla="*/ 4 w 17"/>
                  <a:gd name="T37" fmla="*/ 61 h 62"/>
                  <a:gd name="T38" fmla="*/ 11 w 17"/>
                  <a:gd name="T39" fmla="*/ 53 h 62"/>
                  <a:gd name="T40" fmla="*/ 15 w 17"/>
                  <a:gd name="T41" fmla="*/ 4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62">
                    <a:moveTo>
                      <a:pt x="15" y="43"/>
                    </a:moveTo>
                    <a:cubicBezTo>
                      <a:pt x="16" y="39"/>
                      <a:pt x="16" y="35"/>
                      <a:pt x="17" y="31"/>
                    </a:cubicBezTo>
                    <a:cubicBezTo>
                      <a:pt x="17" y="28"/>
                      <a:pt x="16" y="24"/>
                      <a:pt x="15" y="20"/>
                    </a:cubicBezTo>
                    <a:cubicBezTo>
                      <a:pt x="14" y="17"/>
                      <a:pt x="13" y="13"/>
                      <a:pt x="11" y="10"/>
                    </a:cubicBezTo>
                    <a:cubicBezTo>
                      <a:pt x="10" y="6"/>
                      <a:pt x="7" y="3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3" y="7"/>
                      <a:pt x="5" y="10"/>
                      <a:pt x="6" y="12"/>
                    </a:cubicBezTo>
                    <a:cubicBezTo>
                      <a:pt x="8" y="15"/>
                      <a:pt x="9" y="18"/>
                      <a:pt x="10" y="21"/>
                    </a:cubicBezTo>
                    <a:cubicBezTo>
                      <a:pt x="10" y="25"/>
                      <a:pt x="11" y="28"/>
                      <a:pt x="11" y="31"/>
                    </a:cubicBezTo>
                    <a:cubicBezTo>
                      <a:pt x="11" y="35"/>
                      <a:pt x="10" y="38"/>
                      <a:pt x="10" y="41"/>
                    </a:cubicBezTo>
                    <a:cubicBezTo>
                      <a:pt x="9" y="44"/>
                      <a:pt x="8" y="47"/>
                      <a:pt x="6" y="50"/>
                    </a:cubicBezTo>
                    <a:cubicBezTo>
                      <a:pt x="5" y="52"/>
                      <a:pt x="3" y="54"/>
                      <a:pt x="1" y="56"/>
                    </a:cubicBezTo>
                    <a:cubicBezTo>
                      <a:pt x="0" y="57"/>
                      <a:pt x="0" y="58"/>
                      <a:pt x="0" y="58"/>
                    </a:cubicBezTo>
                    <a:cubicBezTo>
                      <a:pt x="0" y="59"/>
                      <a:pt x="0" y="60"/>
                      <a:pt x="0" y="60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3" y="62"/>
                      <a:pt x="4" y="61"/>
                      <a:pt x="4" y="61"/>
                    </a:cubicBezTo>
                    <a:cubicBezTo>
                      <a:pt x="7" y="58"/>
                      <a:pt x="9" y="56"/>
                      <a:pt x="11" y="53"/>
                    </a:cubicBezTo>
                    <a:cubicBezTo>
                      <a:pt x="13" y="49"/>
                      <a:pt x="14" y="46"/>
                      <a:pt x="15" y="4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30"/>
              <p:cNvSpPr/>
              <p:nvPr/>
            </p:nvSpPr>
            <p:spPr bwMode="auto">
              <a:xfrm>
                <a:off x="2514" y="3977"/>
                <a:ext cx="47" cy="185"/>
              </a:xfrm>
              <a:custGeom>
                <a:avLst/>
                <a:gdLst>
                  <a:gd name="T0" fmla="*/ 18 w 20"/>
                  <a:gd name="T1" fmla="*/ 25 h 78"/>
                  <a:gd name="T2" fmla="*/ 13 w 20"/>
                  <a:gd name="T3" fmla="*/ 12 h 78"/>
                  <a:gd name="T4" fmla="*/ 5 w 20"/>
                  <a:gd name="T5" fmla="*/ 0 h 78"/>
                  <a:gd name="T6" fmla="*/ 2 w 20"/>
                  <a:gd name="T7" fmla="*/ 0 h 78"/>
                  <a:gd name="T8" fmla="*/ 0 w 20"/>
                  <a:gd name="T9" fmla="*/ 1 h 78"/>
                  <a:gd name="T10" fmla="*/ 0 w 20"/>
                  <a:gd name="T11" fmla="*/ 3 h 78"/>
                  <a:gd name="T12" fmla="*/ 1 w 20"/>
                  <a:gd name="T13" fmla="*/ 5 h 78"/>
                  <a:gd name="T14" fmla="*/ 8 w 20"/>
                  <a:gd name="T15" fmla="*/ 14 h 78"/>
                  <a:gd name="T16" fmla="*/ 13 w 20"/>
                  <a:gd name="T17" fmla="*/ 27 h 78"/>
                  <a:gd name="T18" fmla="*/ 14 w 20"/>
                  <a:gd name="T19" fmla="*/ 40 h 78"/>
                  <a:gd name="T20" fmla="*/ 12 w 20"/>
                  <a:gd name="T21" fmla="*/ 53 h 78"/>
                  <a:gd name="T22" fmla="*/ 8 w 20"/>
                  <a:gd name="T23" fmla="*/ 64 h 78"/>
                  <a:gd name="T24" fmla="*/ 1 w 20"/>
                  <a:gd name="T25" fmla="*/ 73 h 78"/>
                  <a:gd name="T26" fmla="*/ 0 w 20"/>
                  <a:gd name="T27" fmla="*/ 75 h 78"/>
                  <a:gd name="T28" fmla="*/ 0 w 20"/>
                  <a:gd name="T29" fmla="*/ 77 h 78"/>
                  <a:gd name="T30" fmla="*/ 2 w 20"/>
                  <a:gd name="T31" fmla="*/ 78 h 78"/>
                  <a:gd name="T32" fmla="*/ 4 w 20"/>
                  <a:gd name="T33" fmla="*/ 77 h 78"/>
                  <a:gd name="T34" fmla="*/ 13 w 20"/>
                  <a:gd name="T35" fmla="*/ 67 h 78"/>
                  <a:gd name="T36" fmla="*/ 18 w 20"/>
                  <a:gd name="T37" fmla="*/ 54 h 78"/>
                  <a:gd name="T38" fmla="*/ 20 w 20"/>
                  <a:gd name="T39" fmla="*/ 40 h 78"/>
                  <a:gd name="T40" fmla="*/ 18 w 20"/>
                  <a:gd name="T41" fmla="*/ 2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0" h="78">
                    <a:moveTo>
                      <a:pt x="18" y="25"/>
                    </a:moveTo>
                    <a:cubicBezTo>
                      <a:pt x="17" y="21"/>
                      <a:pt x="15" y="16"/>
                      <a:pt x="13" y="12"/>
                    </a:cubicBezTo>
                    <a:cubicBezTo>
                      <a:pt x="11" y="8"/>
                      <a:pt x="8" y="4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4" y="7"/>
                      <a:pt x="6" y="11"/>
                      <a:pt x="8" y="14"/>
                    </a:cubicBezTo>
                    <a:cubicBezTo>
                      <a:pt x="10" y="18"/>
                      <a:pt x="12" y="22"/>
                      <a:pt x="13" y="27"/>
                    </a:cubicBezTo>
                    <a:cubicBezTo>
                      <a:pt x="14" y="31"/>
                      <a:pt x="14" y="35"/>
                      <a:pt x="14" y="40"/>
                    </a:cubicBezTo>
                    <a:cubicBezTo>
                      <a:pt x="14" y="44"/>
                      <a:pt x="13" y="48"/>
                      <a:pt x="12" y="53"/>
                    </a:cubicBezTo>
                    <a:cubicBezTo>
                      <a:pt x="11" y="57"/>
                      <a:pt x="10" y="61"/>
                      <a:pt x="8" y="64"/>
                    </a:cubicBezTo>
                    <a:cubicBezTo>
                      <a:pt x="6" y="68"/>
                      <a:pt x="4" y="70"/>
                      <a:pt x="1" y="73"/>
                    </a:cubicBezTo>
                    <a:cubicBezTo>
                      <a:pt x="0" y="73"/>
                      <a:pt x="0" y="74"/>
                      <a:pt x="0" y="75"/>
                    </a:cubicBezTo>
                    <a:cubicBezTo>
                      <a:pt x="0" y="76"/>
                      <a:pt x="0" y="76"/>
                      <a:pt x="0" y="77"/>
                    </a:cubicBezTo>
                    <a:cubicBezTo>
                      <a:pt x="1" y="77"/>
                      <a:pt x="1" y="78"/>
                      <a:pt x="2" y="78"/>
                    </a:cubicBezTo>
                    <a:cubicBezTo>
                      <a:pt x="3" y="78"/>
                      <a:pt x="4" y="78"/>
                      <a:pt x="4" y="77"/>
                    </a:cubicBezTo>
                    <a:cubicBezTo>
                      <a:pt x="8" y="74"/>
                      <a:pt x="11" y="71"/>
                      <a:pt x="13" y="67"/>
                    </a:cubicBezTo>
                    <a:cubicBezTo>
                      <a:pt x="15" y="63"/>
                      <a:pt x="17" y="59"/>
                      <a:pt x="18" y="54"/>
                    </a:cubicBezTo>
                    <a:cubicBezTo>
                      <a:pt x="19" y="49"/>
                      <a:pt x="20" y="45"/>
                      <a:pt x="20" y="40"/>
                    </a:cubicBezTo>
                    <a:cubicBezTo>
                      <a:pt x="20" y="35"/>
                      <a:pt x="19" y="30"/>
                      <a:pt x="18" y="2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31"/>
              <p:cNvSpPr/>
              <p:nvPr/>
            </p:nvSpPr>
            <p:spPr bwMode="auto">
              <a:xfrm>
                <a:off x="2296" y="3972"/>
                <a:ext cx="145" cy="202"/>
              </a:xfrm>
              <a:custGeom>
                <a:avLst/>
                <a:gdLst>
                  <a:gd name="T0" fmla="*/ 57 w 61"/>
                  <a:gd name="T1" fmla="*/ 0 h 85"/>
                  <a:gd name="T2" fmla="*/ 24 w 61"/>
                  <a:gd name="T3" fmla="*/ 0 h 85"/>
                  <a:gd name="T4" fmla="*/ 24 w 61"/>
                  <a:gd name="T5" fmla="*/ 1 h 85"/>
                  <a:gd name="T6" fmla="*/ 24 w 61"/>
                  <a:gd name="T7" fmla="*/ 6 h 85"/>
                  <a:gd name="T8" fmla="*/ 55 w 61"/>
                  <a:gd name="T9" fmla="*/ 6 h 85"/>
                  <a:gd name="T10" fmla="*/ 55 w 61"/>
                  <a:gd name="T11" fmla="*/ 80 h 85"/>
                  <a:gd name="T12" fmla="*/ 17 w 61"/>
                  <a:gd name="T13" fmla="*/ 80 h 85"/>
                  <a:gd name="T14" fmla="*/ 17 w 61"/>
                  <a:gd name="T15" fmla="*/ 77 h 85"/>
                  <a:gd name="T16" fmla="*/ 53 w 61"/>
                  <a:gd name="T17" fmla="*/ 77 h 85"/>
                  <a:gd name="T18" fmla="*/ 53 w 61"/>
                  <a:gd name="T19" fmla="*/ 9 h 85"/>
                  <a:gd name="T20" fmla="*/ 24 w 61"/>
                  <a:gd name="T21" fmla="*/ 9 h 85"/>
                  <a:gd name="T22" fmla="*/ 24 w 61"/>
                  <a:gd name="T23" fmla="*/ 18 h 85"/>
                  <a:gd name="T24" fmla="*/ 49 w 61"/>
                  <a:gd name="T25" fmla="*/ 18 h 85"/>
                  <a:gd name="T26" fmla="*/ 49 w 61"/>
                  <a:gd name="T27" fmla="*/ 23 h 85"/>
                  <a:gd name="T28" fmla="*/ 24 w 61"/>
                  <a:gd name="T29" fmla="*/ 23 h 85"/>
                  <a:gd name="T30" fmla="*/ 24 w 61"/>
                  <a:gd name="T31" fmla="*/ 29 h 85"/>
                  <a:gd name="T32" fmla="*/ 49 w 61"/>
                  <a:gd name="T33" fmla="*/ 29 h 85"/>
                  <a:gd name="T34" fmla="*/ 49 w 61"/>
                  <a:gd name="T35" fmla="*/ 34 h 85"/>
                  <a:gd name="T36" fmla="*/ 24 w 61"/>
                  <a:gd name="T37" fmla="*/ 34 h 85"/>
                  <a:gd name="T38" fmla="*/ 24 w 61"/>
                  <a:gd name="T39" fmla="*/ 49 h 85"/>
                  <a:gd name="T40" fmla="*/ 49 w 61"/>
                  <a:gd name="T41" fmla="*/ 49 h 85"/>
                  <a:gd name="T42" fmla="*/ 49 w 61"/>
                  <a:gd name="T43" fmla="*/ 54 h 85"/>
                  <a:gd name="T44" fmla="*/ 24 w 61"/>
                  <a:gd name="T45" fmla="*/ 54 h 85"/>
                  <a:gd name="T46" fmla="*/ 24 w 61"/>
                  <a:gd name="T47" fmla="*/ 61 h 85"/>
                  <a:gd name="T48" fmla="*/ 49 w 61"/>
                  <a:gd name="T49" fmla="*/ 61 h 85"/>
                  <a:gd name="T50" fmla="*/ 49 w 61"/>
                  <a:gd name="T51" fmla="*/ 65 h 85"/>
                  <a:gd name="T52" fmla="*/ 24 w 61"/>
                  <a:gd name="T53" fmla="*/ 65 h 85"/>
                  <a:gd name="T54" fmla="*/ 15 w 61"/>
                  <a:gd name="T55" fmla="*/ 72 h 85"/>
                  <a:gd name="T56" fmla="*/ 0 w 61"/>
                  <a:gd name="T57" fmla="*/ 72 h 85"/>
                  <a:gd name="T58" fmla="*/ 0 w 61"/>
                  <a:gd name="T59" fmla="*/ 77 h 85"/>
                  <a:gd name="T60" fmla="*/ 3 w 61"/>
                  <a:gd name="T61" fmla="*/ 81 h 85"/>
                  <a:gd name="T62" fmla="*/ 3 w 61"/>
                  <a:gd name="T63" fmla="*/ 85 h 85"/>
                  <a:gd name="T64" fmla="*/ 3 w 61"/>
                  <a:gd name="T65" fmla="*/ 85 h 85"/>
                  <a:gd name="T66" fmla="*/ 57 w 61"/>
                  <a:gd name="T67" fmla="*/ 85 h 85"/>
                  <a:gd name="T68" fmla="*/ 61 w 61"/>
                  <a:gd name="T69" fmla="*/ 82 h 85"/>
                  <a:gd name="T70" fmla="*/ 61 w 61"/>
                  <a:gd name="T71" fmla="*/ 4 h 85"/>
                  <a:gd name="T72" fmla="*/ 57 w 61"/>
                  <a:gd name="T7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" h="85">
                    <a:moveTo>
                      <a:pt x="57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23" y="69"/>
                      <a:pt x="20" y="72"/>
                      <a:pt x="15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8"/>
                      <a:pt x="3" y="79"/>
                      <a:pt x="3" y="81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9" y="85"/>
                      <a:pt x="61" y="84"/>
                      <a:pt x="61" y="82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2"/>
                      <a:pt x="59" y="0"/>
                      <a:pt x="57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32"/>
              <p:cNvSpPr>
                <a:spLocks noEditPoints="1"/>
              </p:cNvSpPr>
              <p:nvPr/>
            </p:nvSpPr>
            <p:spPr bwMode="auto">
              <a:xfrm>
                <a:off x="2105" y="3961"/>
                <a:ext cx="241" cy="213"/>
              </a:xfrm>
              <a:custGeom>
                <a:avLst/>
                <a:gdLst>
                  <a:gd name="T0" fmla="*/ 76 w 102"/>
                  <a:gd name="T1" fmla="*/ 84 h 90"/>
                  <a:gd name="T2" fmla="*/ 64 w 102"/>
                  <a:gd name="T3" fmla="*/ 84 h 90"/>
                  <a:gd name="T4" fmla="*/ 64 w 102"/>
                  <a:gd name="T5" fmla="*/ 74 h 90"/>
                  <a:gd name="T6" fmla="*/ 96 w 102"/>
                  <a:gd name="T7" fmla="*/ 74 h 90"/>
                  <a:gd name="T8" fmla="*/ 102 w 102"/>
                  <a:gd name="T9" fmla="*/ 68 h 90"/>
                  <a:gd name="T10" fmla="*/ 102 w 102"/>
                  <a:gd name="T11" fmla="*/ 6 h 90"/>
                  <a:gd name="T12" fmla="*/ 96 w 102"/>
                  <a:gd name="T13" fmla="*/ 0 h 90"/>
                  <a:gd name="T14" fmla="*/ 6 w 102"/>
                  <a:gd name="T15" fmla="*/ 0 h 90"/>
                  <a:gd name="T16" fmla="*/ 0 w 102"/>
                  <a:gd name="T17" fmla="*/ 6 h 90"/>
                  <a:gd name="T18" fmla="*/ 0 w 102"/>
                  <a:gd name="T19" fmla="*/ 68 h 90"/>
                  <a:gd name="T20" fmla="*/ 6 w 102"/>
                  <a:gd name="T21" fmla="*/ 74 h 90"/>
                  <a:gd name="T22" fmla="*/ 38 w 102"/>
                  <a:gd name="T23" fmla="*/ 74 h 90"/>
                  <a:gd name="T24" fmla="*/ 38 w 102"/>
                  <a:gd name="T25" fmla="*/ 84 h 90"/>
                  <a:gd name="T26" fmla="*/ 26 w 102"/>
                  <a:gd name="T27" fmla="*/ 84 h 90"/>
                  <a:gd name="T28" fmla="*/ 21 w 102"/>
                  <a:gd name="T29" fmla="*/ 86 h 90"/>
                  <a:gd name="T30" fmla="*/ 21 w 102"/>
                  <a:gd name="T31" fmla="*/ 90 h 90"/>
                  <a:gd name="T32" fmla="*/ 81 w 102"/>
                  <a:gd name="T33" fmla="*/ 90 h 90"/>
                  <a:gd name="T34" fmla="*/ 81 w 102"/>
                  <a:gd name="T35" fmla="*/ 86 h 90"/>
                  <a:gd name="T36" fmla="*/ 76 w 102"/>
                  <a:gd name="T37" fmla="*/ 84 h 90"/>
                  <a:gd name="T38" fmla="*/ 6 w 102"/>
                  <a:gd name="T39" fmla="*/ 68 h 90"/>
                  <a:gd name="T40" fmla="*/ 6 w 102"/>
                  <a:gd name="T41" fmla="*/ 7 h 90"/>
                  <a:gd name="T42" fmla="*/ 96 w 102"/>
                  <a:gd name="T43" fmla="*/ 7 h 90"/>
                  <a:gd name="T44" fmla="*/ 96 w 102"/>
                  <a:gd name="T45" fmla="*/ 68 h 90"/>
                  <a:gd name="T46" fmla="*/ 6 w 102"/>
                  <a:gd name="T47" fmla="*/ 6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90">
                    <a:moveTo>
                      <a:pt x="76" y="84"/>
                    </a:moveTo>
                    <a:cubicBezTo>
                      <a:pt x="64" y="84"/>
                      <a:pt x="64" y="84"/>
                      <a:pt x="64" y="8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100" y="74"/>
                      <a:pt x="102" y="72"/>
                      <a:pt x="102" y="68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102" y="3"/>
                      <a:pt x="100" y="0"/>
                      <a:pt x="9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2"/>
                      <a:pt x="2" y="74"/>
                      <a:pt x="6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3" y="84"/>
                      <a:pt x="21" y="85"/>
                      <a:pt x="21" y="86"/>
                    </a:cubicBezTo>
                    <a:cubicBezTo>
                      <a:pt x="21" y="90"/>
                      <a:pt x="21" y="90"/>
                      <a:pt x="21" y="90"/>
                    </a:cubicBezTo>
                    <a:cubicBezTo>
                      <a:pt x="81" y="90"/>
                      <a:pt x="81" y="90"/>
                      <a:pt x="81" y="90"/>
                    </a:cubicBezTo>
                    <a:cubicBezTo>
                      <a:pt x="81" y="86"/>
                      <a:pt x="81" y="86"/>
                      <a:pt x="81" y="86"/>
                    </a:cubicBezTo>
                    <a:cubicBezTo>
                      <a:pt x="81" y="85"/>
                      <a:pt x="79" y="84"/>
                      <a:pt x="76" y="84"/>
                    </a:cubicBezTo>
                    <a:close/>
                    <a:moveTo>
                      <a:pt x="6" y="68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6" y="68"/>
                      <a:pt x="96" y="68"/>
                      <a:pt x="96" y="68"/>
                    </a:cubicBez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33"/>
              <p:cNvSpPr/>
              <p:nvPr/>
            </p:nvSpPr>
            <p:spPr bwMode="auto">
              <a:xfrm>
                <a:off x="3761" y="3883"/>
                <a:ext cx="154" cy="118"/>
              </a:xfrm>
              <a:custGeom>
                <a:avLst/>
                <a:gdLst>
                  <a:gd name="T0" fmla="*/ 14 w 65"/>
                  <a:gd name="T1" fmla="*/ 33 h 50"/>
                  <a:gd name="T2" fmla="*/ 32 w 65"/>
                  <a:gd name="T3" fmla="*/ 14 h 50"/>
                  <a:gd name="T4" fmla="*/ 50 w 65"/>
                  <a:gd name="T5" fmla="*/ 33 h 50"/>
                  <a:gd name="T6" fmla="*/ 50 w 65"/>
                  <a:gd name="T7" fmla="*/ 50 h 50"/>
                  <a:gd name="T8" fmla="*/ 65 w 65"/>
                  <a:gd name="T9" fmla="*/ 50 h 50"/>
                  <a:gd name="T10" fmla="*/ 65 w 65"/>
                  <a:gd name="T11" fmla="*/ 33 h 50"/>
                  <a:gd name="T12" fmla="*/ 32 w 65"/>
                  <a:gd name="T13" fmla="*/ 0 h 50"/>
                  <a:gd name="T14" fmla="*/ 0 w 65"/>
                  <a:gd name="T15" fmla="*/ 33 h 50"/>
                  <a:gd name="T16" fmla="*/ 0 w 65"/>
                  <a:gd name="T17" fmla="*/ 50 h 50"/>
                  <a:gd name="T18" fmla="*/ 14 w 65"/>
                  <a:gd name="T19" fmla="*/ 50 h 50"/>
                  <a:gd name="T20" fmla="*/ 14 w 65"/>
                  <a:gd name="T21" fmla="*/ 3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50">
                    <a:moveTo>
                      <a:pt x="14" y="33"/>
                    </a:moveTo>
                    <a:cubicBezTo>
                      <a:pt x="14" y="23"/>
                      <a:pt x="22" y="14"/>
                      <a:pt x="32" y="14"/>
                    </a:cubicBezTo>
                    <a:cubicBezTo>
                      <a:pt x="42" y="14"/>
                      <a:pt x="50" y="23"/>
                      <a:pt x="50" y="33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15"/>
                      <a:pt x="50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4" y="50"/>
                      <a:pt x="14" y="50"/>
                      <a:pt x="14" y="50"/>
                    </a:cubicBezTo>
                    <a:lnTo>
                      <a:pt x="14" y="3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Rectangle 134"/>
              <p:cNvSpPr>
                <a:spLocks noChangeArrowheads="1"/>
              </p:cNvSpPr>
              <p:nvPr/>
            </p:nvSpPr>
            <p:spPr bwMode="auto">
              <a:xfrm>
                <a:off x="3806" y="3970"/>
                <a:ext cx="64" cy="19"/>
              </a:xfrm>
              <a:prstGeom prst="rect">
                <a:avLst/>
              </a:pr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35"/>
              <p:cNvSpPr/>
              <p:nvPr/>
            </p:nvSpPr>
            <p:spPr bwMode="auto">
              <a:xfrm>
                <a:off x="3680" y="3970"/>
                <a:ext cx="305" cy="265"/>
              </a:xfrm>
              <a:custGeom>
                <a:avLst/>
                <a:gdLst>
                  <a:gd name="T0" fmla="*/ 122 w 129"/>
                  <a:gd name="T1" fmla="*/ 0 h 112"/>
                  <a:gd name="T2" fmla="*/ 104 w 129"/>
                  <a:gd name="T3" fmla="*/ 0 h 112"/>
                  <a:gd name="T4" fmla="*/ 104 w 129"/>
                  <a:gd name="T5" fmla="*/ 8 h 112"/>
                  <a:gd name="T6" fmla="*/ 121 w 129"/>
                  <a:gd name="T7" fmla="*/ 8 h 112"/>
                  <a:gd name="T8" fmla="*/ 121 w 129"/>
                  <a:gd name="T9" fmla="*/ 84 h 112"/>
                  <a:gd name="T10" fmla="*/ 9 w 129"/>
                  <a:gd name="T11" fmla="*/ 84 h 112"/>
                  <a:gd name="T12" fmla="*/ 9 w 129"/>
                  <a:gd name="T13" fmla="*/ 8 h 112"/>
                  <a:gd name="T14" fmla="*/ 29 w 129"/>
                  <a:gd name="T15" fmla="*/ 8 h 112"/>
                  <a:gd name="T16" fmla="*/ 29 w 129"/>
                  <a:gd name="T17" fmla="*/ 0 h 112"/>
                  <a:gd name="T18" fmla="*/ 8 w 129"/>
                  <a:gd name="T19" fmla="*/ 0 h 112"/>
                  <a:gd name="T20" fmla="*/ 0 w 129"/>
                  <a:gd name="T21" fmla="*/ 7 h 112"/>
                  <a:gd name="T22" fmla="*/ 0 w 129"/>
                  <a:gd name="T23" fmla="*/ 85 h 112"/>
                  <a:gd name="T24" fmla="*/ 8 w 129"/>
                  <a:gd name="T25" fmla="*/ 93 h 112"/>
                  <a:gd name="T26" fmla="*/ 49 w 129"/>
                  <a:gd name="T27" fmla="*/ 93 h 112"/>
                  <a:gd name="T28" fmla="*/ 49 w 129"/>
                  <a:gd name="T29" fmla="*/ 104 h 112"/>
                  <a:gd name="T30" fmla="*/ 34 w 129"/>
                  <a:gd name="T31" fmla="*/ 104 h 112"/>
                  <a:gd name="T32" fmla="*/ 27 w 129"/>
                  <a:gd name="T33" fmla="*/ 108 h 112"/>
                  <a:gd name="T34" fmla="*/ 27 w 129"/>
                  <a:gd name="T35" fmla="*/ 112 h 112"/>
                  <a:gd name="T36" fmla="*/ 103 w 129"/>
                  <a:gd name="T37" fmla="*/ 112 h 112"/>
                  <a:gd name="T38" fmla="*/ 103 w 129"/>
                  <a:gd name="T39" fmla="*/ 108 h 112"/>
                  <a:gd name="T40" fmla="*/ 96 w 129"/>
                  <a:gd name="T41" fmla="*/ 104 h 112"/>
                  <a:gd name="T42" fmla="*/ 81 w 129"/>
                  <a:gd name="T43" fmla="*/ 104 h 112"/>
                  <a:gd name="T44" fmla="*/ 81 w 129"/>
                  <a:gd name="T45" fmla="*/ 93 h 112"/>
                  <a:gd name="T46" fmla="*/ 122 w 129"/>
                  <a:gd name="T47" fmla="*/ 93 h 112"/>
                  <a:gd name="T48" fmla="*/ 129 w 129"/>
                  <a:gd name="T49" fmla="*/ 85 h 112"/>
                  <a:gd name="T50" fmla="*/ 129 w 129"/>
                  <a:gd name="T51" fmla="*/ 7 h 112"/>
                  <a:gd name="T52" fmla="*/ 122 w 129"/>
                  <a:gd name="T5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9" h="112">
                    <a:moveTo>
                      <a:pt x="122" y="0"/>
                    </a:move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4"/>
                      <a:pt x="121" y="84"/>
                      <a:pt x="121" y="84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7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9"/>
                      <a:pt x="4" y="93"/>
                      <a:pt x="8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0" y="104"/>
                      <a:pt x="27" y="106"/>
                      <a:pt x="27" y="108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103" y="112"/>
                      <a:pt x="103" y="112"/>
                      <a:pt x="103" y="112"/>
                    </a:cubicBezTo>
                    <a:cubicBezTo>
                      <a:pt x="103" y="108"/>
                      <a:pt x="103" y="108"/>
                      <a:pt x="103" y="108"/>
                    </a:cubicBezTo>
                    <a:cubicBezTo>
                      <a:pt x="103" y="106"/>
                      <a:pt x="100" y="104"/>
                      <a:pt x="96" y="104"/>
                    </a:cubicBezTo>
                    <a:cubicBezTo>
                      <a:pt x="81" y="104"/>
                      <a:pt x="81" y="104"/>
                      <a:pt x="81" y="104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122" y="93"/>
                      <a:pt x="122" y="93"/>
                      <a:pt x="122" y="93"/>
                    </a:cubicBezTo>
                    <a:cubicBezTo>
                      <a:pt x="126" y="93"/>
                      <a:pt x="129" y="89"/>
                      <a:pt x="129" y="85"/>
                    </a:cubicBezTo>
                    <a:cubicBezTo>
                      <a:pt x="129" y="7"/>
                      <a:pt x="129" y="7"/>
                      <a:pt x="129" y="7"/>
                    </a:cubicBezTo>
                    <a:cubicBezTo>
                      <a:pt x="129" y="3"/>
                      <a:pt x="126" y="0"/>
                      <a:pt x="122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36"/>
              <p:cNvSpPr>
                <a:spLocks noEditPoints="1"/>
              </p:cNvSpPr>
              <p:nvPr/>
            </p:nvSpPr>
            <p:spPr bwMode="auto">
              <a:xfrm>
                <a:off x="3747" y="4006"/>
                <a:ext cx="179" cy="125"/>
              </a:xfrm>
              <a:custGeom>
                <a:avLst/>
                <a:gdLst>
                  <a:gd name="T0" fmla="*/ 0 w 76"/>
                  <a:gd name="T1" fmla="*/ 49 h 53"/>
                  <a:gd name="T2" fmla="*/ 4 w 76"/>
                  <a:gd name="T3" fmla="*/ 53 h 53"/>
                  <a:gd name="T4" fmla="*/ 71 w 76"/>
                  <a:gd name="T5" fmla="*/ 53 h 53"/>
                  <a:gd name="T6" fmla="*/ 76 w 76"/>
                  <a:gd name="T7" fmla="*/ 49 h 53"/>
                  <a:gd name="T8" fmla="*/ 76 w 76"/>
                  <a:gd name="T9" fmla="*/ 5 h 53"/>
                  <a:gd name="T10" fmla="*/ 71 w 76"/>
                  <a:gd name="T11" fmla="*/ 0 h 53"/>
                  <a:gd name="T12" fmla="*/ 4 w 76"/>
                  <a:gd name="T13" fmla="*/ 0 h 53"/>
                  <a:gd name="T14" fmla="*/ 0 w 76"/>
                  <a:gd name="T15" fmla="*/ 5 h 53"/>
                  <a:gd name="T16" fmla="*/ 0 w 76"/>
                  <a:gd name="T17" fmla="*/ 49 h 53"/>
                  <a:gd name="T18" fmla="*/ 29 w 76"/>
                  <a:gd name="T19" fmla="*/ 21 h 53"/>
                  <a:gd name="T20" fmla="*/ 29 w 76"/>
                  <a:gd name="T21" fmla="*/ 16 h 53"/>
                  <a:gd name="T22" fmla="*/ 33 w 76"/>
                  <a:gd name="T23" fmla="*/ 16 h 53"/>
                  <a:gd name="T24" fmla="*/ 39 w 76"/>
                  <a:gd name="T25" fmla="*/ 22 h 53"/>
                  <a:gd name="T26" fmla="*/ 44 w 76"/>
                  <a:gd name="T27" fmla="*/ 16 h 53"/>
                  <a:gd name="T28" fmla="*/ 49 w 76"/>
                  <a:gd name="T29" fmla="*/ 16 h 53"/>
                  <a:gd name="T30" fmla="*/ 49 w 76"/>
                  <a:gd name="T31" fmla="*/ 21 h 53"/>
                  <a:gd name="T32" fmla="*/ 43 w 76"/>
                  <a:gd name="T33" fmla="*/ 26 h 53"/>
                  <a:gd name="T34" fmla="*/ 49 w 76"/>
                  <a:gd name="T35" fmla="*/ 32 h 53"/>
                  <a:gd name="T36" fmla="*/ 49 w 76"/>
                  <a:gd name="T37" fmla="*/ 36 h 53"/>
                  <a:gd name="T38" fmla="*/ 44 w 76"/>
                  <a:gd name="T39" fmla="*/ 36 h 53"/>
                  <a:gd name="T40" fmla="*/ 39 w 76"/>
                  <a:gd name="T41" fmla="*/ 30 h 53"/>
                  <a:gd name="T42" fmla="*/ 33 w 76"/>
                  <a:gd name="T43" fmla="*/ 36 h 53"/>
                  <a:gd name="T44" fmla="*/ 29 w 76"/>
                  <a:gd name="T45" fmla="*/ 36 h 53"/>
                  <a:gd name="T46" fmla="*/ 29 w 76"/>
                  <a:gd name="T47" fmla="*/ 32 h 53"/>
                  <a:gd name="T48" fmla="*/ 34 w 76"/>
                  <a:gd name="T49" fmla="*/ 26 h 53"/>
                  <a:gd name="T50" fmla="*/ 29 w 76"/>
                  <a:gd name="T51" fmla="*/ 2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6" h="53">
                    <a:moveTo>
                      <a:pt x="0" y="49"/>
                    </a:moveTo>
                    <a:cubicBezTo>
                      <a:pt x="0" y="51"/>
                      <a:pt x="2" y="53"/>
                      <a:pt x="4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4" y="53"/>
                      <a:pt x="76" y="51"/>
                      <a:pt x="76" y="49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76" y="2"/>
                      <a:pt x="74" y="0"/>
                      <a:pt x="71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5"/>
                    </a:cubicBezTo>
                    <a:lnTo>
                      <a:pt x="0" y="49"/>
                    </a:lnTo>
                    <a:close/>
                    <a:moveTo>
                      <a:pt x="29" y="21"/>
                    </a:moveTo>
                    <a:cubicBezTo>
                      <a:pt x="28" y="19"/>
                      <a:pt x="28" y="17"/>
                      <a:pt x="29" y="16"/>
                    </a:cubicBezTo>
                    <a:cubicBezTo>
                      <a:pt x="30" y="15"/>
                      <a:pt x="32" y="15"/>
                      <a:pt x="33" y="16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5" y="15"/>
                      <a:pt x="47" y="15"/>
                      <a:pt x="49" y="16"/>
                    </a:cubicBezTo>
                    <a:cubicBezTo>
                      <a:pt x="50" y="17"/>
                      <a:pt x="50" y="19"/>
                      <a:pt x="49" y="21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0" y="33"/>
                      <a:pt x="50" y="35"/>
                      <a:pt x="49" y="36"/>
                    </a:cubicBezTo>
                    <a:cubicBezTo>
                      <a:pt x="47" y="37"/>
                      <a:pt x="45" y="37"/>
                      <a:pt x="44" y="36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2" y="37"/>
                      <a:pt x="30" y="37"/>
                      <a:pt x="29" y="36"/>
                    </a:cubicBezTo>
                    <a:cubicBezTo>
                      <a:pt x="28" y="35"/>
                      <a:pt x="28" y="33"/>
                      <a:pt x="29" y="32"/>
                    </a:cubicBezTo>
                    <a:cubicBezTo>
                      <a:pt x="34" y="26"/>
                      <a:pt x="34" y="26"/>
                      <a:pt x="34" y="26"/>
                    </a:cubicBezTo>
                    <a:lnTo>
                      <a:pt x="29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37"/>
              <p:cNvSpPr>
                <a:spLocks noEditPoints="1"/>
              </p:cNvSpPr>
              <p:nvPr/>
            </p:nvSpPr>
            <p:spPr bwMode="auto">
              <a:xfrm>
                <a:off x="2942" y="4006"/>
                <a:ext cx="178" cy="125"/>
              </a:xfrm>
              <a:custGeom>
                <a:avLst/>
                <a:gdLst>
                  <a:gd name="T0" fmla="*/ 0 w 75"/>
                  <a:gd name="T1" fmla="*/ 49 h 53"/>
                  <a:gd name="T2" fmla="*/ 4 w 75"/>
                  <a:gd name="T3" fmla="*/ 53 h 53"/>
                  <a:gd name="T4" fmla="*/ 71 w 75"/>
                  <a:gd name="T5" fmla="*/ 53 h 53"/>
                  <a:gd name="T6" fmla="*/ 75 w 75"/>
                  <a:gd name="T7" fmla="*/ 49 h 53"/>
                  <a:gd name="T8" fmla="*/ 75 w 75"/>
                  <a:gd name="T9" fmla="*/ 4 h 53"/>
                  <a:gd name="T10" fmla="*/ 71 w 75"/>
                  <a:gd name="T11" fmla="*/ 0 h 53"/>
                  <a:gd name="T12" fmla="*/ 4 w 75"/>
                  <a:gd name="T13" fmla="*/ 0 h 53"/>
                  <a:gd name="T14" fmla="*/ 0 w 75"/>
                  <a:gd name="T15" fmla="*/ 4 h 53"/>
                  <a:gd name="T16" fmla="*/ 0 w 75"/>
                  <a:gd name="T17" fmla="*/ 49 h 53"/>
                  <a:gd name="T18" fmla="*/ 29 w 75"/>
                  <a:gd name="T19" fmla="*/ 21 h 53"/>
                  <a:gd name="T20" fmla="*/ 29 w 75"/>
                  <a:gd name="T21" fmla="*/ 16 h 53"/>
                  <a:gd name="T22" fmla="*/ 33 w 75"/>
                  <a:gd name="T23" fmla="*/ 16 h 53"/>
                  <a:gd name="T24" fmla="*/ 38 w 75"/>
                  <a:gd name="T25" fmla="*/ 22 h 53"/>
                  <a:gd name="T26" fmla="*/ 44 w 75"/>
                  <a:gd name="T27" fmla="*/ 16 h 53"/>
                  <a:gd name="T28" fmla="*/ 48 w 75"/>
                  <a:gd name="T29" fmla="*/ 16 h 53"/>
                  <a:gd name="T30" fmla="*/ 48 w 75"/>
                  <a:gd name="T31" fmla="*/ 21 h 53"/>
                  <a:gd name="T32" fmla="*/ 43 w 75"/>
                  <a:gd name="T33" fmla="*/ 26 h 53"/>
                  <a:gd name="T34" fmla="*/ 48 w 75"/>
                  <a:gd name="T35" fmla="*/ 32 h 53"/>
                  <a:gd name="T36" fmla="*/ 48 w 75"/>
                  <a:gd name="T37" fmla="*/ 36 h 53"/>
                  <a:gd name="T38" fmla="*/ 44 w 75"/>
                  <a:gd name="T39" fmla="*/ 36 h 53"/>
                  <a:gd name="T40" fmla="*/ 38 w 75"/>
                  <a:gd name="T41" fmla="*/ 30 h 53"/>
                  <a:gd name="T42" fmla="*/ 33 w 75"/>
                  <a:gd name="T43" fmla="*/ 36 h 53"/>
                  <a:gd name="T44" fmla="*/ 29 w 75"/>
                  <a:gd name="T45" fmla="*/ 36 h 53"/>
                  <a:gd name="T46" fmla="*/ 29 w 75"/>
                  <a:gd name="T47" fmla="*/ 32 h 53"/>
                  <a:gd name="T48" fmla="*/ 34 w 75"/>
                  <a:gd name="T49" fmla="*/ 26 h 53"/>
                  <a:gd name="T50" fmla="*/ 29 w 75"/>
                  <a:gd name="T51" fmla="*/ 2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5" h="53">
                    <a:moveTo>
                      <a:pt x="0" y="49"/>
                    </a:moveTo>
                    <a:cubicBezTo>
                      <a:pt x="0" y="51"/>
                      <a:pt x="2" y="53"/>
                      <a:pt x="4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3" y="53"/>
                      <a:pt x="75" y="51"/>
                      <a:pt x="75" y="49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75" y="2"/>
                      <a:pt x="73" y="0"/>
                      <a:pt x="71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lnTo>
                      <a:pt x="0" y="49"/>
                    </a:lnTo>
                    <a:close/>
                    <a:moveTo>
                      <a:pt x="29" y="21"/>
                    </a:moveTo>
                    <a:cubicBezTo>
                      <a:pt x="27" y="19"/>
                      <a:pt x="27" y="17"/>
                      <a:pt x="29" y="16"/>
                    </a:cubicBezTo>
                    <a:cubicBezTo>
                      <a:pt x="30" y="15"/>
                      <a:pt x="32" y="15"/>
                      <a:pt x="33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5" y="15"/>
                      <a:pt x="47" y="15"/>
                      <a:pt x="48" y="16"/>
                    </a:cubicBezTo>
                    <a:cubicBezTo>
                      <a:pt x="49" y="17"/>
                      <a:pt x="49" y="19"/>
                      <a:pt x="48" y="21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3"/>
                      <a:pt x="49" y="35"/>
                      <a:pt x="48" y="36"/>
                    </a:cubicBezTo>
                    <a:cubicBezTo>
                      <a:pt x="47" y="37"/>
                      <a:pt x="45" y="37"/>
                      <a:pt x="44" y="36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2" y="37"/>
                      <a:pt x="30" y="37"/>
                      <a:pt x="29" y="36"/>
                    </a:cubicBezTo>
                    <a:cubicBezTo>
                      <a:pt x="27" y="35"/>
                      <a:pt x="27" y="33"/>
                      <a:pt x="29" y="32"/>
                    </a:cubicBezTo>
                    <a:cubicBezTo>
                      <a:pt x="34" y="26"/>
                      <a:pt x="34" y="26"/>
                      <a:pt x="34" y="26"/>
                    </a:cubicBezTo>
                    <a:lnTo>
                      <a:pt x="29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38"/>
              <p:cNvSpPr/>
              <p:nvPr/>
            </p:nvSpPr>
            <p:spPr bwMode="auto">
              <a:xfrm>
                <a:off x="2878" y="3980"/>
                <a:ext cx="305" cy="265"/>
              </a:xfrm>
              <a:custGeom>
                <a:avLst/>
                <a:gdLst>
                  <a:gd name="T0" fmla="*/ 121 w 129"/>
                  <a:gd name="T1" fmla="*/ 0 h 112"/>
                  <a:gd name="T2" fmla="*/ 52 w 129"/>
                  <a:gd name="T3" fmla="*/ 0 h 112"/>
                  <a:gd name="T4" fmla="*/ 52 w 129"/>
                  <a:gd name="T5" fmla="*/ 6 h 112"/>
                  <a:gd name="T6" fmla="*/ 98 w 129"/>
                  <a:gd name="T7" fmla="*/ 6 h 112"/>
                  <a:gd name="T8" fmla="*/ 103 w 129"/>
                  <a:gd name="T9" fmla="*/ 8 h 112"/>
                  <a:gd name="T10" fmla="*/ 121 w 129"/>
                  <a:gd name="T11" fmla="*/ 8 h 112"/>
                  <a:gd name="T12" fmla="*/ 121 w 129"/>
                  <a:gd name="T13" fmla="*/ 84 h 112"/>
                  <a:gd name="T14" fmla="*/ 8 w 129"/>
                  <a:gd name="T15" fmla="*/ 84 h 112"/>
                  <a:gd name="T16" fmla="*/ 8 w 129"/>
                  <a:gd name="T17" fmla="*/ 8 h 112"/>
                  <a:gd name="T18" fmla="*/ 26 w 129"/>
                  <a:gd name="T19" fmla="*/ 8 h 112"/>
                  <a:gd name="T20" fmla="*/ 28 w 129"/>
                  <a:gd name="T21" fmla="*/ 7 h 112"/>
                  <a:gd name="T22" fmla="*/ 28 w 129"/>
                  <a:gd name="T23" fmla="*/ 0 h 112"/>
                  <a:gd name="T24" fmla="*/ 8 w 129"/>
                  <a:gd name="T25" fmla="*/ 0 h 112"/>
                  <a:gd name="T26" fmla="*/ 0 w 129"/>
                  <a:gd name="T27" fmla="*/ 7 h 112"/>
                  <a:gd name="T28" fmla="*/ 0 w 129"/>
                  <a:gd name="T29" fmla="*/ 85 h 112"/>
                  <a:gd name="T30" fmla="*/ 8 w 129"/>
                  <a:gd name="T31" fmla="*/ 93 h 112"/>
                  <a:gd name="T32" fmla="*/ 48 w 129"/>
                  <a:gd name="T33" fmla="*/ 93 h 112"/>
                  <a:gd name="T34" fmla="*/ 48 w 129"/>
                  <a:gd name="T35" fmla="*/ 104 h 112"/>
                  <a:gd name="T36" fmla="*/ 34 w 129"/>
                  <a:gd name="T37" fmla="*/ 104 h 112"/>
                  <a:gd name="T38" fmla="*/ 27 w 129"/>
                  <a:gd name="T39" fmla="*/ 108 h 112"/>
                  <a:gd name="T40" fmla="*/ 27 w 129"/>
                  <a:gd name="T41" fmla="*/ 112 h 112"/>
                  <a:gd name="T42" fmla="*/ 102 w 129"/>
                  <a:gd name="T43" fmla="*/ 112 h 112"/>
                  <a:gd name="T44" fmla="*/ 102 w 129"/>
                  <a:gd name="T45" fmla="*/ 108 h 112"/>
                  <a:gd name="T46" fmla="*/ 95 w 129"/>
                  <a:gd name="T47" fmla="*/ 104 h 112"/>
                  <a:gd name="T48" fmla="*/ 81 w 129"/>
                  <a:gd name="T49" fmla="*/ 104 h 112"/>
                  <a:gd name="T50" fmla="*/ 81 w 129"/>
                  <a:gd name="T51" fmla="*/ 93 h 112"/>
                  <a:gd name="T52" fmla="*/ 121 w 129"/>
                  <a:gd name="T53" fmla="*/ 93 h 112"/>
                  <a:gd name="T54" fmla="*/ 129 w 129"/>
                  <a:gd name="T55" fmla="*/ 85 h 112"/>
                  <a:gd name="T56" fmla="*/ 129 w 129"/>
                  <a:gd name="T57" fmla="*/ 7 h 112"/>
                  <a:gd name="T58" fmla="*/ 121 w 129"/>
                  <a:gd name="T59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9" h="112">
                    <a:moveTo>
                      <a:pt x="121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00" y="6"/>
                      <a:pt x="102" y="7"/>
                      <a:pt x="103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4"/>
                      <a:pt x="121" y="84"/>
                      <a:pt x="121" y="84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7"/>
                      <a:pt x="28" y="7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9"/>
                      <a:pt x="3" y="93"/>
                      <a:pt x="8" y="93"/>
                    </a:cubicBezTo>
                    <a:cubicBezTo>
                      <a:pt x="48" y="93"/>
                      <a:pt x="48" y="93"/>
                      <a:pt x="48" y="93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0" y="104"/>
                      <a:pt x="27" y="106"/>
                      <a:pt x="27" y="108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106"/>
                      <a:pt x="99" y="104"/>
                      <a:pt x="95" y="104"/>
                    </a:cubicBezTo>
                    <a:cubicBezTo>
                      <a:pt x="81" y="104"/>
                      <a:pt x="81" y="104"/>
                      <a:pt x="81" y="104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121" y="93"/>
                      <a:pt x="121" y="93"/>
                      <a:pt x="121" y="93"/>
                    </a:cubicBezTo>
                    <a:cubicBezTo>
                      <a:pt x="126" y="93"/>
                      <a:pt x="129" y="89"/>
                      <a:pt x="129" y="85"/>
                    </a:cubicBezTo>
                    <a:cubicBezTo>
                      <a:pt x="129" y="7"/>
                      <a:pt x="129" y="7"/>
                      <a:pt x="129" y="7"/>
                    </a:cubicBezTo>
                    <a:cubicBezTo>
                      <a:pt x="129" y="3"/>
                      <a:pt x="126" y="0"/>
                      <a:pt x="121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39"/>
              <p:cNvSpPr/>
              <p:nvPr/>
            </p:nvSpPr>
            <p:spPr bwMode="auto">
              <a:xfrm>
                <a:off x="2954" y="3883"/>
                <a:ext cx="154" cy="118"/>
              </a:xfrm>
              <a:custGeom>
                <a:avLst/>
                <a:gdLst>
                  <a:gd name="T0" fmla="*/ 15 w 65"/>
                  <a:gd name="T1" fmla="*/ 33 h 50"/>
                  <a:gd name="T2" fmla="*/ 33 w 65"/>
                  <a:gd name="T3" fmla="*/ 14 h 50"/>
                  <a:gd name="T4" fmla="*/ 51 w 65"/>
                  <a:gd name="T5" fmla="*/ 31 h 50"/>
                  <a:gd name="T6" fmla="*/ 65 w 65"/>
                  <a:gd name="T7" fmla="*/ 31 h 50"/>
                  <a:gd name="T8" fmla="*/ 33 w 65"/>
                  <a:gd name="T9" fmla="*/ 0 h 50"/>
                  <a:gd name="T10" fmla="*/ 0 w 65"/>
                  <a:gd name="T11" fmla="*/ 33 h 50"/>
                  <a:gd name="T12" fmla="*/ 0 w 65"/>
                  <a:gd name="T13" fmla="*/ 50 h 50"/>
                  <a:gd name="T14" fmla="*/ 15 w 65"/>
                  <a:gd name="T15" fmla="*/ 50 h 50"/>
                  <a:gd name="T16" fmla="*/ 15 w 65"/>
                  <a:gd name="T17" fmla="*/ 3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50">
                    <a:moveTo>
                      <a:pt x="15" y="33"/>
                    </a:moveTo>
                    <a:cubicBezTo>
                      <a:pt x="15" y="23"/>
                      <a:pt x="23" y="14"/>
                      <a:pt x="33" y="14"/>
                    </a:cubicBezTo>
                    <a:cubicBezTo>
                      <a:pt x="43" y="14"/>
                      <a:pt x="51" y="22"/>
                      <a:pt x="51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14"/>
                      <a:pt x="50" y="0"/>
                      <a:pt x="33" y="0"/>
                    </a:cubicBezTo>
                    <a:cubicBezTo>
                      <a:pt x="15" y="0"/>
                      <a:pt x="0" y="15"/>
                      <a:pt x="0" y="3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5" y="50"/>
                      <a:pt x="15" y="50"/>
                      <a:pt x="15" y="50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40"/>
              <p:cNvSpPr/>
              <p:nvPr/>
            </p:nvSpPr>
            <p:spPr bwMode="auto">
              <a:xfrm>
                <a:off x="4747" y="336"/>
                <a:ext cx="48" cy="54"/>
              </a:xfrm>
              <a:custGeom>
                <a:avLst/>
                <a:gdLst>
                  <a:gd name="T0" fmla="*/ 4 w 20"/>
                  <a:gd name="T1" fmla="*/ 0 h 23"/>
                  <a:gd name="T2" fmla="*/ 0 w 20"/>
                  <a:gd name="T3" fmla="*/ 23 h 23"/>
                  <a:gd name="T4" fmla="*/ 19 w 20"/>
                  <a:gd name="T5" fmla="*/ 23 h 23"/>
                  <a:gd name="T6" fmla="*/ 20 w 20"/>
                  <a:gd name="T7" fmla="*/ 0 h 23"/>
                  <a:gd name="T8" fmla="*/ 4 w 20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15"/>
                      <a:pt x="19" y="7"/>
                      <a:pt x="2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41"/>
              <p:cNvSpPr/>
              <p:nvPr/>
            </p:nvSpPr>
            <p:spPr bwMode="auto">
              <a:xfrm>
                <a:off x="4802" y="400"/>
                <a:ext cx="52" cy="54"/>
              </a:xfrm>
              <a:custGeom>
                <a:avLst/>
                <a:gdLst>
                  <a:gd name="T0" fmla="*/ 1 w 22"/>
                  <a:gd name="T1" fmla="*/ 23 h 23"/>
                  <a:gd name="T2" fmla="*/ 21 w 22"/>
                  <a:gd name="T3" fmla="*/ 23 h 23"/>
                  <a:gd name="T4" fmla="*/ 22 w 22"/>
                  <a:gd name="T5" fmla="*/ 0 h 23"/>
                  <a:gd name="T6" fmla="*/ 0 w 22"/>
                  <a:gd name="T7" fmla="*/ 0 h 23"/>
                  <a:gd name="T8" fmla="*/ 1 w 22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16"/>
                      <a:pt x="22" y="8"/>
                      <a:pt x="2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16"/>
                      <a:pt x="1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42"/>
              <p:cNvSpPr/>
              <p:nvPr/>
            </p:nvSpPr>
            <p:spPr bwMode="auto">
              <a:xfrm>
                <a:off x="4844" y="274"/>
                <a:ext cx="50" cy="52"/>
              </a:xfrm>
              <a:custGeom>
                <a:avLst/>
                <a:gdLst>
                  <a:gd name="T0" fmla="*/ 21 w 21"/>
                  <a:gd name="T1" fmla="*/ 22 h 22"/>
                  <a:gd name="T2" fmla="*/ 0 w 21"/>
                  <a:gd name="T3" fmla="*/ 0 h 22"/>
                  <a:gd name="T4" fmla="*/ 6 w 21"/>
                  <a:gd name="T5" fmla="*/ 22 h 22"/>
                  <a:gd name="T6" fmla="*/ 21 w 21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22"/>
                    </a:moveTo>
                    <a:cubicBezTo>
                      <a:pt x="16" y="11"/>
                      <a:pt x="9" y="3"/>
                      <a:pt x="0" y="0"/>
                    </a:cubicBezTo>
                    <a:cubicBezTo>
                      <a:pt x="3" y="5"/>
                      <a:pt x="5" y="13"/>
                      <a:pt x="6" y="22"/>
                    </a:cubicBezTo>
                    <a:lnTo>
                      <a:pt x="21" y="2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43"/>
              <p:cNvSpPr/>
              <p:nvPr/>
            </p:nvSpPr>
            <p:spPr bwMode="auto">
              <a:xfrm>
                <a:off x="4761" y="274"/>
                <a:ext cx="50" cy="52"/>
              </a:xfrm>
              <a:custGeom>
                <a:avLst/>
                <a:gdLst>
                  <a:gd name="T0" fmla="*/ 15 w 21"/>
                  <a:gd name="T1" fmla="*/ 22 h 22"/>
                  <a:gd name="T2" fmla="*/ 21 w 21"/>
                  <a:gd name="T3" fmla="*/ 0 h 22"/>
                  <a:gd name="T4" fmla="*/ 0 w 21"/>
                  <a:gd name="T5" fmla="*/ 22 h 22"/>
                  <a:gd name="T6" fmla="*/ 15 w 21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15" y="22"/>
                    </a:moveTo>
                    <a:cubicBezTo>
                      <a:pt x="16" y="13"/>
                      <a:pt x="18" y="5"/>
                      <a:pt x="21" y="0"/>
                    </a:cubicBezTo>
                    <a:cubicBezTo>
                      <a:pt x="12" y="3"/>
                      <a:pt x="5" y="11"/>
                      <a:pt x="0" y="22"/>
                    </a:cubicBezTo>
                    <a:lnTo>
                      <a:pt x="15" y="2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44"/>
              <p:cNvSpPr/>
              <p:nvPr/>
            </p:nvSpPr>
            <p:spPr bwMode="auto">
              <a:xfrm>
                <a:off x="4806" y="272"/>
                <a:ext cx="43" cy="54"/>
              </a:xfrm>
              <a:custGeom>
                <a:avLst/>
                <a:gdLst>
                  <a:gd name="T0" fmla="*/ 18 w 18"/>
                  <a:gd name="T1" fmla="*/ 23 h 23"/>
                  <a:gd name="T2" fmla="*/ 9 w 18"/>
                  <a:gd name="T3" fmla="*/ 0 h 23"/>
                  <a:gd name="T4" fmla="*/ 0 w 18"/>
                  <a:gd name="T5" fmla="*/ 23 h 23"/>
                  <a:gd name="T6" fmla="*/ 18 w 18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18" y="23"/>
                    </a:moveTo>
                    <a:cubicBezTo>
                      <a:pt x="16" y="9"/>
                      <a:pt x="12" y="0"/>
                      <a:pt x="9" y="0"/>
                    </a:cubicBezTo>
                    <a:cubicBezTo>
                      <a:pt x="6" y="0"/>
                      <a:pt x="2" y="9"/>
                      <a:pt x="0" y="23"/>
                    </a:cubicBezTo>
                    <a:lnTo>
                      <a:pt x="18" y="2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45"/>
              <p:cNvSpPr/>
              <p:nvPr/>
            </p:nvSpPr>
            <p:spPr bwMode="auto">
              <a:xfrm>
                <a:off x="4802" y="336"/>
                <a:ext cx="52" cy="54"/>
              </a:xfrm>
              <a:custGeom>
                <a:avLst/>
                <a:gdLst>
                  <a:gd name="T0" fmla="*/ 21 w 22"/>
                  <a:gd name="T1" fmla="*/ 0 h 23"/>
                  <a:gd name="T2" fmla="*/ 1 w 22"/>
                  <a:gd name="T3" fmla="*/ 0 h 23"/>
                  <a:gd name="T4" fmla="*/ 0 w 22"/>
                  <a:gd name="T5" fmla="*/ 23 h 23"/>
                  <a:gd name="T6" fmla="*/ 22 w 22"/>
                  <a:gd name="T7" fmla="*/ 23 h 23"/>
                  <a:gd name="T8" fmla="*/ 21 w 22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7"/>
                      <a:pt x="0" y="14"/>
                      <a:pt x="0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14"/>
                      <a:pt x="22" y="7"/>
                      <a:pt x="21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46"/>
              <p:cNvSpPr/>
              <p:nvPr/>
            </p:nvSpPr>
            <p:spPr bwMode="auto">
              <a:xfrm>
                <a:off x="4875" y="281"/>
                <a:ext cx="54" cy="45"/>
              </a:xfrm>
              <a:custGeom>
                <a:avLst/>
                <a:gdLst>
                  <a:gd name="T0" fmla="*/ 13 w 23"/>
                  <a:gd name="T1" fmla="*/ 19 h 19"/>
                  <a:gd name="T2" fmla="*/ 23 w 23"/>
                  <a:gd name="T3" fmla="*/ 19 h 19"/>
                  <a:gd name="T4" fmla="*/ 0 w 23"/>
                  <a:gd name="T5" fmla="*/ 0 h 19"/>
                  <a:gd name="T6" fmla="*/ 13 w 23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3" y="19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17" y="11"/>
                      <a:pt x="9" y="4"/>
                      <a:pt x="0" y="0"/>
                    </a:cubicBezTo>
                    <a:cubicBezTo>
                      <a:pt x="5" y="5"/>
                      <a:pt x="9" y="11"/>
                      <a:pt x="13" y="1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47"/>
              <p:cNvSpPr/>
              <p:nvPr/>
            </p:nvSpPr>
            <p:spPr bwMode="auto">
              <a:xfrm>
                <a:off x="4861" y="400"/>
                <a:ext cx="47" cy="54"/>
              </a:xfrm>
              <a:custGeom>
                <a:avLst/>
                <a:gdLst>
                  <a:gd name="T0" fmla="*/ 0 w 20"/>
                  <a:gd name="T1" fmla="*/ 23 h 23"/>
                  <a:gd name="T2" fmla="*/ 16 w 20"/>
                  <a:gd name="T3" fmla="*/ 23 h 23"/>
                  <a:gd name="T4" fmla="*/ 20 w 20"/>
                  <a:gd name="T5" fmla="*/ 0 h 23"/>
                  <a:gd name="T6" fmla="*/ 1 w 20"/>
                  <a:gd name="T7" fmla="*/ 0 h 23"/>
                  <a:gd name="T8" fmla="*/ 0 w 20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16"/>
                      <a:pt x="20" y="8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1" y="15"/>
                      <a:pt x="0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48"/>
              <p:cNvSpPr/>
              <p:nvPr/>
            </p:nvSpPr>
            <p:spPr bwMode="auto">
              <a:xfrm>
                <a:off x="4908" y="336"/>
                <a:ext cx="40" cy="54"/>
              </a:xfrm>
              <a:custGeom>
                <a:avLst/>
                <a:gdLst>
                  <a:gd name="T0" fmla="*/ 4 w 17"/>
                  <a:gd name="T1" fmla="*/ 23 h 23"/>
                  <a:gd name="T2" fmla="*/ 17 w 17"/>
                  <a:gd name="T3" fmla="*/ 23 h 23"/>
                  <a:gd name="T4" fmla="*/ 11 w 17"/>
                  <a:gd name="T5" fmla="*/ 0 h 23"/>
                  <a:gd name="T6" fmla="*/ 0 w 17"/>
                  <a:gd name="T7" fmla="*/ 0 h 23"/>
                  <a:gd name="T8" fmla="*/ 4 w 17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4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15"/>
                      <a:pt x="15" y="7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4" y="15"/>
                      <a:pt x="4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49"/>
              <p:cNvSpPr/>
              <p:nvPr/>
            </p:nvSpPr>
            <p:spPr bwMode="auto">
              <a:xfrm>
                <a:off x="4861" y="336"/>
                <a:ext cx="47" cy="54"/>
              </a:xfrm>
              <a:custGeom>
                <a:avLst/>
                <a:gdLst>
                  <a:gd name="T0" fmla="*/ 16 w 20"/>
                  <a:gd name="T1" fmla="*/ 0 h 23"/>
                  <a:gd name="T2" fmla="*/ 0 w 20"/>
                  <a:gd name="T3" fmla="*/ 0 h 23"/>
                  <a:gd name="T4" fmla="*/ 1 w 20"/>
                  <a:gd name="T5" fmla="*/ 23 h 23"/>
                  <a:gd name="T6" fmla="*/ 20 w 20"/>
                  <a:gd name="T7" fmla="*/ 23 h 23"/>
                  <a:gd name="T8" fmla="*/ 16 w 20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1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1" y="15"/>
                      <a:pt x="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15"/>
                      <a:pt x="18" y="7"/>
                      <a:pt x="16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50"/>
              <p:cNvSpPr/>
              <p:nvPr/>
            </p:nvSpPr>
            <p:spPr bwMode="auto">
              <a:xfrm>
                <a:off x="4844" y="464"/>
                <a:ext cx="50" cy="49"/>
              </a:xfrm>
              <a:custGeom>
                <a:avLst/>
                <a:gdLst>
                  <a:gd name="T0" fmla="*/ 6 w 21"/>
                  <a:gd name="T1" fmla="*/ 0 h 21"/>
                  <a:gd name="T2" fmla="*/ 0 w 21"/>
                  <a:gd name="T3" fmla="*/ 21 h 21"/>
                  <a:gd name="T4" fmla="*/ 21 w 21"/>
                  <a:gd name="T5" fmla="*/ 0 h 21"/>
                  <a:gd name="T6" fmla="*/ 6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6" y="0"/>
                    </a:moveTo>
                    <a:cubicBezTo>
                      <a:pt x="5" y="9"/>
                      <a:pt x="3" y="17"/>
                      <a:pt x="0" y="21"/>
                    </a:cubicBezTo>
                    <a:cubicBezTo>
                      <a:pt x="9" y="19"/>
                      <a:pt x="16" y="11"/>
                      <a:pt x="21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51"/>
              <p:cNvSpPr/>
              <p:nvPr/>
            </p:nvSpPr>
            <p:spPr bwMode="auto">
              <a:xfrm>
                <a:off x="4875" y="464"/>
                <a:ext cx="54" cy="42"/>
              </a:xfrm>
              <a:custGeom>
                <a:avLst/>
                <a:gdLst>
                  <a:gd name="T0" fmla="*/ 0 w 23"/>
                  <a:gd name="T1" fmla="*/ 18 h 18"/>
                  <a:gd name="T2" fmla="*/ 23 w 23"/>
                  <a:gd name="T3" fmla="*/ 0 h 18"/>
                  <a:gd name="T4" fmla="*/ 13 w 23"/>
                  <a:gd name="T5" fmla="*/ 0 h 18"/>
                  <a:gd name="T6" fmla="*/ 0 w 2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9" y="15"/>
                      <a:pt x="17" y="8"/>
                      <a:pt x="2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7"/>
                      <a:pt x="5" y="14"/>
                      <a:pt x="0" y="1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52"/>
              <p:cNvSpPr/>
              <p:nvPr/>
            </p:nvSpPr>
            <p:spPr bwMode="auto">
              <a:xfrm>
                <a:off x="4806" y="464"/>
                <a:ext cx="43" cy="52"/>
              </a:xfrm>
              <a:custGeom>
                <a:avLst/>
                <a:gdLst>
                  <a:gd name="T0" fmla="*/ 0 w 18"/>
                  <a:gd name="T1" fmla="*/ 0 h 22"/>
                  <a:gd name="T2" fmla="*/ 9 w 18"/>
                  <a:gd name="T3" fmla="*/ 22 h 22"/>
                  <a:gd name="T4" fmla="*/ 18 w 18"/>
                  <a:gd name="T5" fmla="*/ 0 h 22"/>
                  <a:gd name="T6" fmla="*/ 0 w 18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2" y="14"/>
                      <a:pt x="6" y="22"/>
                      <a:pt x="9" y="22"/>
                    </a:cubicBezTo>
                    <a:cubicBezTo>
                      <a:pt x="12" y="22"/>
                      <a:pt x="16" y="14"/>
                      <a:pt x="1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53"/>
              <p:cNvSpPr/>
              <p:nvPr/>
            </p:nvSpPr>
            <p:spPr bwMode="auto">
              <a:xfrm>
                <a:off x="4908" y="400"/>
                <a:ext cx="40" cy="54"/>
              </a:xfrm>
              <a:custGeom>
                <a:avLst/>
                <a:gdLst>
                  <a:gd name="T0" fmla="*/ 0 w 17"/>
                  <a:gd name="T1" fmla="*/ 23 h 23"/>
                  <a:gd name="T2" fmla="*/ 11 w 17"/>
                  <a:gd name="T3" fmla="*/ 23 h 23"/>
                  <a:gd name="T4" fmla="*/ 17 w 17"/>
                  <a:gd name="T5" fmla="*/ 0 h 23"/>
                  <a:gd name="T6" fmla="*/ 4 w 17"/>
                  <a:gd name="T7" fmla="*/ 0 h 23"/>
                  <a:gd name="T8" fmla="*/ 0 w 17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0" y="23"/>
                    </a:move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16"/>
                      <a:pt x="17" y="8"/>
                      <a:pt x="1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8"/>
                      <a:pt x="2" y="16"/>
                      <a:pt x="0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54"/>
              <p:cNvSpPr/>
              <p:nvPr/>
            </p:nvSpPr>
            <p:spPr bwMode="auto">
              <a:xfrm>
                <a:off x="4761" y="464"/>
                <a:ext cx="50" cy="49"/>
              </a:xfrm>
              <a:custGeom>
                <a:avLst/>
                <a:gdLst>
                  <a:gd name="T0" fmla="*/ 0 w 21"/>
                  <a:gd name="T1" fmla="*/ 0 h 21"/>
                  <a:gd name="T2" fmla="*/ 21 w 21"/>
                  <a:gd name="T3" fmla="*/ 21 h 21"/>
                  <a:gd name="T4" fmla="*/ 15 w 21"/>
                  <a:gd name="T5" fmla="*/ 0 h 21"/>
                  <a:gd name="T6" fmla="*/ 0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5" y="11"/>
                      <a:pt x="12" y="19"/>
                      <a:pt x="21" y="21"/>
                    </a:cubicBezTo>
                    <a:cubicBezTo>
                      <a:pt x="18" y="17"/>
                      <a:pt x="16" y="9"/>
                      <a:pt x="1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55"/>
              <p:cNvSpPr/>
              <p:nvPr/>
            </p:nvSpPr>
            <p:spPr bwMode="auto">
              <a:xfrm>
                <a:off x="4726" y="464"/>
                <a:ext cx="54" cy="42"/>
              </a:xfrm>
              <a:custGeom>
                <a:avLst/>
                <a:gdLst>
                  <a:gd name="T0" fmla="*/ 10 w 23"/>
                  <a:gd name="T1" fmla="*/ 0 h 18"/>
                  <a:gd name="T2" fmla="*/ 0 w 23"/>
                  <a:gd name="T3" fmla="*/ 0 h 18"/>
                  <a:gd name="T4" fmla="*/ 23 w 23"/>
                  <a:gd name="T5" fmla="*/ 18 h 18"/>
                  <a:gd name="T6" fmla="*/ 10 w 2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14" y="15"/>
                      <a:pt x="23" y="18"/>
                    </a:cubicBezTo>
                    <a:cubicBezTo>
                      <a:pt x="18" y="14"/>
                      <a:pt x="13" y="7"/>
                      <a:pt x="10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56"/>
              <p:cNvSpPr/>
              <p:nvPr/>
            </p:nvSpPr>
            <p:spPr bwMode="auto">
              <a:xfrm>
                <a:off x="4747" y="400"/>
                <a:ext cx="48" cy="54"/>
              </a:xfrm>
              <a:custGeom>
                <a:avLst/>
                <a:gdLst>
                  <a:gd name="T0" fmla="*/ 0 w 20"/>
                  <a:gd name="T1" fmla="*/ 0 h 23"/>
                  <a:gd name="T2" fmla="*/ 4 w 20"/>
                  <a:gd name="T3" fmla="*/ 23 h 23"/>
                  <a:gd name="T4" fmla="*/ 20 w 20"/>
                  <a:gd name="T5" fmla="*/ 23 h 23"/>
                  <a:gd name="T6" fmla="*/ 19 w 20"/>
                  <a:gd name="T7" fmla="*/ 0 h 23"/>
                  <a:gd name="T8" fmla="*/ 0 w 20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cubicBezTo>
                      <a:pt x="0" y="8"/>
                      <a:pt x="1" y="16"/>
                      <a:pt x="4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15"/>
                      <a:pt x="19" y="8"/>
                      <a:pt x="1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57"/>
              <p:cNvSpPr/>
              <p:nvPr/>
            </p:nvSpPr>
            <p:spPr bwMode="auto">
              <a:xfrm>
                <a:off x="4726" y="281"/>
                <a:ext cx="54" cy="45"/>
              </a:xfrm>
              <a:custGeom>
                <a:avLst/>
                <a:gdLst>
                  <a:gd name="T0" fmla="*/ 23 w 23"/>
                  <a:gd name="T1" fmla="*/ 0 h 19"/>
                  <a:gd name="T2" fmla="*/ 0 w 23"/>
                  <a:gd name="T3" fmla="*/ 19 h 19"/>
                  <a:gd name="T4" fmla="*/ 10 w 23"/>
                  <a:gd name="T5" fmla="*/ 19 h 19"/>
                  <a:gd name="T6" fmla="*/ 23 w 2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cubicBezTo>
                      <a:pt x="14" y="4"/>
                      <a:pt x="6" y="11"/>
                      <a:pt x="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3" y="11"/>
                      <a:pt x="18" y="5"/>
                      <a:pt x="2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58"/>
              <p:cNvSpPr/>
              <p:nvPr/>
            </p:nvSpPr>
            <p:spPr bwMode="auto">
              <a:xfrm>
                <a:off x="4705" y="336"/>
                <a:ext cx="42" cy="54"/>
              </a:xfrm>
              <a:custGeom>
                <a:avLst/>
                <a:gdLst>
                  <a:gd name="T0" fmla="*/ 18 w 18"/>
                  <a:gd name="T1" fmla="*/ 0 h 23"/>
                  <a:gd name="T2" fmla="*/ 7 w 18"/>
                  <a:gd name="T3" fmla="*/ 0 h 23"/>
                  <a:gd name="T4" fmla="*/ 0 w 18"/>
                  <a:gd name="T5" fmla="*/ 23 h 23"/>
                  <a:gd name="T6" fmla="*/ 14 w 18"/>
                  <a:gd name="T7" fmla="*/ 23 h 23"/>
                  <a:gd name="T8" fmla="*/ 18 w 18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8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7"/>
                      <a:pt x="1" y="15"/>
                      <a:pt x="0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15"/>
                      <a:pt x="15" y="7"/>
                      <a:pt x="1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59"/>
              <p:cNvSpPr/>
              <p:nvPr/>
            </p:nvSpPr>
            <p:spPr bwMode="auto">
              <a:xfrm>
                <a:off x="4705" y="400"/>
                <a:ext cx="42" cy="54"/>
              </a:xfrm>
              <a:custGeom>
                <a:avLst/>
                <a:gdLst>
                  <a:gd name="T0" fmla="*/ 14 w 18"/>
                  <a:gd name="T1" fmla="*/ 0 h 23"/>
                  <a:gd name="T2" fmla="*/ 0 w 18"/>
                  <a:gd name="T3" fmla="*/ 0 h 23"/>
                  <a:gd name="T4" fmla="*/ 7 w 18"/>
                  <a:gd name="T5" fmla="*/ 23 h 23"/>
                  <a:gd name="T6" fmla="*/ 18 w 18"/>
                  <a:gd name="T7" fmla="*/ 23 h 23"/>
                  <a:gd name="T8" fmla="*/ 14 w 18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8"/>
                      <a:pt x="3" y="16"/>
                      <a:pt x="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5" y="16"/>
                      <a:pt x="14" y="8"/>
                      <a:pt x="14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60"/>
              <p:cNvSpPr>
                <a:spLocks noEditPoints="1"/>
              </p:cNvSpPr>
              <p:nvPr/>
            </p:nvSpPr>
            <p:spPr bwMode="auto">
              <a:xfrm>
                <a:off x="4452" y="135"/>
                <a:ext cx="395" cy="333"/>
              </a:xfrm>
              <a:custGeom>
                <a:avLst/>
                <a:gdLst>
                  <a:gd name="T0" fmla="*/ 21 w 167"/>
                  <a:gd name="T1" fmla="*/ 133 h 141"/>
                  <a:gd name="T2" fmla="*/ 9 w 167"/>
                  <a:gd name="T3" fmla="*/ 121 h 141"/>
                  <a:gd name="T4" fmla="*/ 9 w 167"/>
                  <a:gd name="T5" fmla="*/ 42 h 141"/>
                  <a:gd name="T6" fmla="*/ 158 w 167"/>
                  <a:gd name="T7" fmla="*/ 42 h 141"/>
                  <a:gd name="T8" fmla="*/ 158 w 167"/>
                  <a:gd name="T9" fmla="*/ 46 h 141"/>
                  <a:gd name="T10" fmla="*/ 159 w 167"/>
                  <a:gd name="T11" fmla="*/ 46 h 141"/>
                  <a:gd name="T12" fmla="*/ 167 w 167"/>
                  <a:gd name="T13" fmla="*/ 47 h 141"/>
                  <a:gd name="T14" fmla="*/ 167 w 167"/>
                  <a:gd name="T15" fmla="*/ 21 h 141"/>
                  <a:gd name="T16" fmla="*/ 146 w 167"/>
                  <a:gd name="T17" fmla="*/ 0 h 141"/>
                  <a:gd name="T18" fmla="*/ 21 w 167"/>
                  <a:gd name="T19" fmla="*/ 0 h 141"/>
                  <a:gd name="T20" fmla="*/ 0 w 167"/>
                  <a:gd name="T21" fmla="*/ 21 h 141"/>
                  <a:gd name="T22" fmla="*/ 0 w 167"/>
                  <a:gd name="T23" fmla="*/ 121 h 141"/>
                  <a:gd name="T24" fmla="*/ 21 w 167"/>
                  <a:gd name="T25" fmla="*/ 141 h 141"/>
                  <a:gd name="T26" fmla="*/ 102 w 167"/>
                  <a:gd name="T27" fmla="*/ 141 h 141"/>
                  <a:gd name="T28" fmla="*/ 99 w 167"/>
                  <a:gd name="T29" fmla="*/ 133 h 141"/>
                  <a:gd name="T30" fmla="*/ 21 w 167"/>
                  <a:gd name="T31" fmla="*/ 133 h 141"/>
                  <a:gd name="T32" fmla="*/ 136 w 167"/>
                  <a:gd name="T33" fmla="*/ 16 h 141"/>
                  <a:gd name="T34" fmla="*/ 149 w 167"/>
                  <a:gd name="T35" fmla="*/ 16 h 141"/>
                  <a:gd name="T36" fmla="*/ 149 w 167"/>
                  <a:gd name="T37" fmla="*/ 27 h 141"/>
                  <a:gd name="T38" fmla="*/ 136 w 167"/>
                  <a:gd name="T39" fmla="*/ 27 h 141"/>
                  <a:gd name="T40" fmla="*/ 136 w 167"/>
                  <a:gd name="T41" fmla="*/ 16 h 141"/>
                  <a:gd name="T42" fmla="*/ 112 w 167"/>
                  <a:gd name="T43" fmla="*/ 16 h 141"/>
                  <a:gd name="T44" fmla="*/ 125 w 167"/>
                  <a:gd name="T45" fmla="*/ 16 h 141"/>
                  <a:gd name="T46" fmla="*/ 125 w 167"/>
                  <a:gd name="T47" fmla="*/ 27 h 141"/>
                  <a:gd name="T48" fmla="*/ 112 w 167"/>
                  <a:gd name="T49" fmla="*/ 27 h 141"/>
                  <a:gd name="T50" fmla="*/ 112 w 167"/>
                  <a:gd name="T51" fmla="*/ 16 h 141"/>
                  <a:gd name="T52" fmla="*/ 86 w 167"/>
                  <a:gd name="T53" fmla="*/ 16 h 141"/>
                  <a:gd name="T54" fmla="*/ 100 w 167"/>
                  <a:gd name="T55" fmla="*/ 16 h 141"/>
                  <a:gd name="T56" fmla="*/ 100 w 167"/>
                  <a:gd name="T57" fmla="*/ 27 h 141"/>
                  <a:gd name="T58" fmla="*/ 86 w 167"/>
                  <a:gd name="T59" fmla="*/ 27 h 141"/>
                  <a:gd name="T60" fmla="*/ 86 w 167"/>
                  <a:gd name="T61" fmla="*/ 1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7" h="141">
                    <a:moveTo>
                      <a:pt x="21" y="133"/>
                    </a:moveTo>
                    <a:cubicBezTo>
                      <a:pt x="14" y="133"/>
                      <a:pt x="9" y="127"/>
                      <a:pt x="9" y="12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8" y="46"/>
                      <a:pt x="159" y="46"/>
                      <a:pt x="159" y="46"/>
                    </a:cubicBezTo>
                    <a:cubicBezTo>
                      <a:pt x="162" y="46"/>
                      <a:pt x="164" y="47"/>
                      <a:pt x="167" y="47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7" y="10"/>
                      <a:pt x="157" y="0"/>
                      <a:pt x="146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9" y="0"/>
                      <a:pt x="0" y="10"/>
                      <a:pt x="0" y="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32"/>
                      <a:pt x="9" y="141"/>
                      <a:pt x="21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38"/>
                      <a:pt x="100" y="136"/>
                      <a:pt x="99" y="133"/>
                    </a:cubicBezTo>
                    <a:lnTo>
                      <a:pt x="21" y="133"/>
                    </a:lnTo>
                    <a:close/>
                    <a:moveTo>
                      <a:pt x="136" y="16"/>
                    </a:moveTo>
                    <a:cubicBezTo>
                      <a:pt x="149" y="16"/>
                      <a:pt x="149" y="16"/>
                      <a:pt x="149" y="16"/>
                    </a:cubicBezTo>
                    <a:cubicBezTo>
                      <a:pt x="149" y="27"/>
                      <a:pt x="149" y="27"/>
                      <a:pt x="149" y="27"/>
                    </a:cubicBezTo>
                    <a:cubicBezTo>
                      <a:pt x="136" y="27"/>
                      <a:pt x="136" y="27"/>
                      <a:pt x="136" y="27"/>
                    </a:cubicBezTo>
                    <a:lnTo>
                      <a:pt x="136" y="16"/>
                    </a:lnTo>
                    <a:close/>
                    <a:moveTo>
                      <a:pt x="112" y="16"/>
                    </a:moveTo>
                    <a:cubicBezTo>
                      <a:pt x="125" y="16"/>
                      <a:pt x="125" y="16"/>
                      <a:pt x="125" y="16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12" y="27"/>
                      <a:pt x="112" y="27"/>
                      <a:pt x="112" y="27"/>
                    </a:cubicBezTo>
                    <a:lnTo>
                      <a:pt x="112" y="16"/>
                    </a:lnTo>
                    <a:close/>
                    <a:moveTo>
                      <a:pt x="86" y="16"/>
                    </a:move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27"/>
                      <a:pt x="100" y="27"/>
                      <a:pt x="100" y="27"/>
                    </a:cubicBezTo>
                    <a:cubicBezTo>
                      <a:pt x="86" y="27"/>
                      <a:pt x="86" y="27"/>
                      <a:pt x="86" y="27"/>
                    </a:cubicBezTo>
                    <a:lnTo>
                      <a:pt x="86" y="16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61"/>
              <p:cNvSpPr>
                <a:spLocks noEditPoints="1"/>
              </p:cNvSpPr>
              <p:nvPr/>
            </p:nvSpPr>
            <p:spPr bwMode="auto">
              <a:xfrm>
                <a:off x="4688" y="258"/>
                <a:ext cx="279" cy="277"/>
              </a:xfrm>
              <a:custGeom>
                <a:avLst/>
                <a:gdLst>
                  <a:gd name="T0" fmla="*/ 59 w 118"/>
                  <a:gd name="T1" fmla="*/ 0 h 117"/>
                  <a:gd name="T2" fmla="*/ 0 w 118"/>
                  <a:gd name="T3" fmla="*/ 59 h 117"/>
                  <a:gd name="T4" fmla="*/ 59 w 118"/>
                  <a:gd name="T5" fmla="*/ 117 h 117"/>
                  <a:gd name="T6" fmla="*/ 118 w 118"/>
                  <a:gd name="T7" fmla="*/ 59 h 117"/>
                  <a:gd name="T8" fmla="*/ 59 w 118"/>
                  <a:gd name="T9" fmla="*/ 0 h 117"/>
                  <a:gd name="T10" fmla="*/ 59 w 118"/>
                  <a:gd name="T11" fmla="*/ 114 h 117"/>
                  <a:gd name="T12" fmla="*/ 3 w 118"/>
                  <a:gd name="T13" fmla="*/ 59 h 117"/>
                  <a:gd name="T14" fmla="*/ 59 w 118"/>
                  <a:gd name="T15" fmla="*/ 3 h 117"/>
                  <a:gd name="T16" fmla="*/ 114 w 118"/>
                  <a:gd name="T17" fmla="*/ 59 h 117"/>
                  <a:gd name="T18" fmla="*/ 59 w 118"/>
                  <a:gd name="T19" fmla="*/ 11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8" h="117">
                    <a:moveTo>
                      <a:pt x="59" y="0"/>
                    </a:moveTo>
                    <a:cubicBezTo>
                      <a:pt x="27" y="0"/>
                      <a:pt x="0" y="26"/>
                      <a:pt x="0" y="59"/>
                    </a:cubicBezTo>
                    <a:cubicBezTo>
                      <a:pt x="0" y="91"/>
                      <a:pt x="27" y="117"/>
                      <a:pt x="59" y="117"/>
                    </a:cubicBezTo>
                    <a:cubicBezTo>
                      <a:pt x="91" y="117"/>
                      <a:pt x="118" y="91"/>
                      <a:pt x="118" y="59"/>
                    </a:cubicBezTo>
                    <a:cubicBezTo>
                      <a:pt x="118" y="26"/>
                      <a:pt x="91" y="0"/>
                      <a:pt x="59" y="0"/>
                    </a:cubicBezTo>
                    <a:close/>
                    <a:moveTo>
                      <a:pt x="59" y="114"/>
                    </a:moveTo>
                    <a:cubicBezTo>
                      <a:pt x="28" y="114"/>
                      <a:pt x="3" y="89"/>
                      <a:pt x="3" y="59"/>
                    </a:cubicBezTo>
                    <a:cubicBezTo>
                      <a:pt x="3" y="28"/>
                      <a:pt x="28" y="3"/>
                      <a:pt x="59" y="3"/>
                    </a:cubicBezTo>
                    <a:cubicBezTo>
                      <a:pt x="90" y="3"/>
                      <a:pt x="114" y="28"/>
                      <a:pt x="114" y="59"/>
                    </a:cubicBezTo>
                    <a:cubicBezTo>
                      <a:pt x="114" y="89"/>
                      <a:pt x="90" y="114"/>
                      <a:pt x="59" y="11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62"/>
              <p:cNvSpPr/>
              <p:nvPr/>
            </p:nvSpPr>
            <p:spPr bwMode="auto">
              <a:xfrm>
                <a:off x="4513" y="277"/>
                <a:ext cx="130" cy="127"/>
              </a:xfrm>
              <a:custGeom>
                <a:avLst/>
                <a:gdLst>
                  <a:gd name="T0" fmla="*/ 53 w 55"/>
                  <a:gd name="T1" fmla="*/ 2 h 54"/>
                  <a:gd name="T2" fmla="*/ 50 w 55"/>
                  <a:gd name="T3" fmla="*/ 0 h 54"/>
                  <a:gd name="T4" fmla="*/ 46 w 55"/>
                  <a:gd name="T5" fmla="*/ 2 h 54"/>
                  <a:gd name="T6" fmla="*/ 27 w 55"/>
                  <a:gd name="T7" fmla="*/ 20 h 54"/>
                  <a:gd name="T8" fmla="*/ 9 w 55"/>
                  <a:gd name="T9" fmla="*/ 2 h 54"/>
                  <a:gd name="T10" fmla="*/ 5 w 55"/>
                  <a:gd name="T11" fmla="*/ 0 h 54"/>
                  <a:gd name="T12" fmla="*/ 2 w 55"/>
                  <a:gd name="T13" fmla="*/ 2 h 54"/>
                  <a:gd name="T14" fmla="*/ 2 w 55"/>
                  <a:gd name="T15" fmla="*/ 8 h 54"/>
                  <a:gd name="T16" fmla="*/ 20 w 55"/>
                  <a:gd name="T17" fmla="*/ 27 h 54"/>
                  <a:gd name="T18" fmla="*/ 2 w 55"/>
                  <a:gd name="T19" fmla="*/ 46 h 54"/>
                  <a:gd name="T20" fmla="*/ 2 w 55"/>
                  <a:gd name="T21" fmla="*/ 53 h 54"/>
                  <a:gd name="T22" fmla="*/ 5 w 55"/>
                  <a:gd name="T23" fmla="*/ 54 h 54"/>
                  <a:gd name="T24" fmla="*/ 9 w 55"/>
                  <a:gd name="T25" fmla="*/ 53 h 54"/>
                  <a:gd name="T26" fmla="*/ 27 w 55"/>
                  <a:gd name="T27" fmla="*/ 34 h 54"/>
                  <a:gd name="T28" fmla="*/ 46 w 55"/>
                  <a:gd name="T29" fmla="*/ 53 h 54"/>
                  <a:gd name="T30" fmla="*/ 50 w 55"/>
                  <a:gd name="T31" fmla="*/ 54 h 54"/>
                  <a:gd name="T32" fmla="*/ 53 w 55"/>
                  <a:gd name="T33" fmla="*/ 53 h 54"/>
                  <a:gd name="T34" fmla="*/ 53 w 55"/>
                  <a:gd name="T35" fmla="*/ 46 h 54"/>
                  <a:gd name="T36" fmla="*/ 34 w 55"/>
                  <a:gd name="T37" fmla="*/ 27 h 54"/>
                  <a:gd name="T38" fmla="*/ 53 w 55"/>
                  <a:gd name="T39" fmla="*/ 8 h 54"/>
                  <a:gd name="T40" fmla="*/ 53 w 55"/>
                  <a:gd name="T41" fmla="*/ 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5" h="54">
                    <a:moveTo>
                      <a:pt x="53" y="2"/>
                    </a:moveTo>
                    <a:cubicBezTo>
                      <a:pt x="52" y="1"/>
                      <a:pt x="51" y="0"/>
                      <a:pt x="50" y="0"/>
                    </a:cubicBezTo>
                    <a:cubicBezTo>
                      <a:pt x="48" y="0"/>
                      <a:pt x="47" y="1"/>
                      <a:pt x="46" y="2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6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0" y="3"/>
                      <a:pt x="0" y="7"/>
                      <a:pt x="2" y="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0" y="48"/>
                      <a:pt x="0" y="51"/>
                      <a:pt x="2" y="53"/>
                    </a:cubicBezTo>
                    <a:cubicBezTo>
                      <a:pt x="3" y="54"/>
                      <a:pt x="4" y="54"/>
                      <a:pt x="5" y="54"/>
                    </a:cubicBezTo>
                    <a:cubicBezTo>
                      <a:pt x="6" y="54"/>
                      <a:pt x="8" y="54"/>
                      <a:pt x="9" y="53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4"/>
                      <a:pt x="48" y="54"/>
                      <a:pt x="50" y="54"/>
                    </a:cubicBezTo>
                    <a:cubicBezTo>
                      <a:pt x="51" y="54"/>
                      <a:pt x="52" y="54"/>
                      <a:pt x="53" y="53"/>
                    </a:cubicBezTo>
                    <a:cubicBezTo>
                      <a:pt x="55" y="51"/>
                      <a:pt x="55" y="48"/>
                      <a:pt x="53" y="46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5" y="7"/>
                      <a:pt x="55" y="3"/>
                      <a:pt x="53" y="2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63"/>
              <p:cNvSpPr/>
              <p:nvPr/>
            </p:nvSpPr>
            <p:spPr bwMode="auto">
              <a:xfrm>
                <a:off x="4743" y="1095"/>
                <a:ext cx="49" cy="55"/>
              </a:xfrm>
              <a:custGeom>
                <a:avLst/>
                <a:gdLst>
                  <a:gd name="T0" fmla="*/ 5 w 21"/>
                  <a:gd name="T1" fmla="*/ 0 h 23"/>
                  <a:gd name="T2" fmla="*/ 0 w 21"/>
                  <a:gd name="T3" fmla="*/ 23 h 23"/>
                  <a:gd name="T4" fmla="*/ 19 w 21"/>
                  <a:gd name="T5" fmla="*/ 23 h 23"/>
                  <a:gd name="T6" fmla="*/ 21 w 21"/>
                  <a:gd name="T7" fmla="*/ 0 h 23"/>
                  <a:gd name="T8" fmla="*/ 5 w 21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5" y="0"/>
                    </a:moveTo>
                    <a:cubicBezTo>
                      <a:pt x="2" y="7"/>
                      <a:pt x="1" y="15"/>
                      <a:pt x="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15"/>
                      <a:pt x="20" y="8"/>
                      <a:pt x="21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64"/>
              <p:cNvSpPr/>
              <p:nvPr/>
            </p:nvSpPr>
            <p:spPr bwMode="auto">
              <a:xfrm>
                <a:off x="4797" y="1159"/>
                <a:ext cx="54" cy="55"/>
              </a:xfrm>
              <a:custGeom>
                <a:avLst/>
                <a:gdLst>
                  <a:gd name="T0" fmla="*/ 2 w 23"/>
                  <a:gd name="T1" fmla="*/ 23 h 23"/>
                  <a:gd name="T2" fmla="*/ 21 w 23"/>
                  <a:gd name="T3" fmla="*/ 23 h 23"/>
                  <a:gd name="T4" fmla="*/ 23 w 23"/>
                  <a:gd name="T5" fmla="*/ 0 h 23"/>
                  <a:gd name="T6" fmla="*/ 0 w 23"/>
                  <a:gd name="T7" fmla="*/ 0 h 23"/>
                  <a:gd name="T8" fmla="*/ 2 w 2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16"/>
                      <a:pt x="23" y="9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1" y="16"/>
                      <a:pt x="2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65"/>
              <p:cNvSpPr/>
              <p:nvPr/>
            </p:nvSpPr>
            <p:spPr bwMode="auto">
              <a:xfrm>
                <a:off x="4840" y="1036"/>
                <a:ext cx="52" cy="50"/>
              </a:xfrm>
              <a:custGeom>
                <a:avLst/>
                <a:gdLst>
                  <a:gd name="T0" fmla="*/ 22 w 22"/>
                  <a:gd name="T1" fmla="*/ 21 h 21"/>
                  <a:gd name="T2" fmla="*/ 0 w 22"/>
                  <a:gd name="T3" fmla="*/ 0 h 21"/>
                  <a:gd name="T4" fmla="*/ 7 w 22"/>
                  <a:gd name="T5" fmla="*/ 21 h 21"/>
                  <a:gd name="T6" fmla="*/ 22 w 22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22" y="21"/>
                    </a:moveTo>
                    <a:cubicBezTo>
                      <a:pt x="17" y="10"/>
                      <a:pt x="9" y="2"/>
                      <a:pt x="0" y="0"/>
                    </a:cubicBezTo>
                    <a:cubicBezTo>
                      <a:pt x="3" y="4"/>
                      <a:pt x="5" y="12"/>
                      <a:pt x="7" y="21"/>
                    </a:cubicBezTo>
                    <a:lnTo>
                      <a:pt x="22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66"/>
              <p:cNvSpPr/>
              <p:nvPr/>
            </p:nvSpPr>
            <p:spPr bwMode="auto">
              <a:xfrm>
                <a:off x="4757" y="1036"/>
                <a:ext cx="52" cy="50"/>
              </a:xfrm>
              <a:custGeom>
                <a:avLst/>
                <a:gdLst>
                  <a:gd name="T0" fmla="*/ 15 w 22"/>
                  <a:gd name="T1" fmla="*/ 21 h 21"/>
                  <a:gd name="T2" fmla="*/ 22 w 22"/>
                  <a:gd name="T3" fmla="*/ 0 h 21"/>
                  <a:gd name="T4" fmla="*/ 0 w 22"/>
                  <a:gd name="T5" fmla="*/ 21 h 21"/>
                  <a:gd name="T6" fmla="*/ 15 w 22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15" y="21"/>
                    </a:moveTo>
                    <a:cubicBezTo>
                      <a:pt x="17" y="12"/>
                      <a:pt x="19" y="4"/>
                      <a:pt x="22" y="0"/>
                    </a:cubicBezTo>
                    <a:cubicBezTo>
                      <a:pt x="13" y="2"/>
                      <a:pt x="5" y="10"/>
                      <a:pt x="0" y="21"/>
                    </a:cubicBezTo>
                    <a:lnTo>
                      <a:pt x="15" y="2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67"/>
              <p:cNvSpPr/>
              <p:nvPr/>
            </p:nvSpPr>
            <p:spPr bwMode="auto">
              <a:xfrm>
                <a:off x="4802" y="1034"/>
                <a:ext cx="45" cy="52"/>
              </a:xfrm>
              <a:custGeom>
                <a:avLst/>
                <a:gdLst>
                  <a:gd name="T0" fmla="*/ 19 w 19"/>
                  <a:gd name="T1" fmla="*/ 22 h 22"/>
                  <a:gd name="T2" fmla="*/ 10 w 19"/>
                  <a:gd name="T3" fmla="*/ 0 h 22"/>
                  <a:gd name="T4" fmla="*/ 0 w 19"/>
                  <a:gd name="T5" fmla="*/ 22 h 22"/>
                  <a:gd name="T6" fmla="*/ 19 w 19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19" y="22"/>
                    </a:moveTo>
                    <a:cubicBezTo>
                      <a:pt x="16" y="8"/>
                      <a:pt x="13" y="0"/>
                      <a:pt x="10" y="0"/>
                    </a:cubicBezTo>
                    <a:cubicBezTo>
                      <a:pt x="7" y="0"/>
                      <a:pt x="3" y="8"/>
                      <a:pt x="0" y="22"/>
                    </a:cubicBez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68"/>
              <p:cNvSpPr/>
              <p:nvPr/>
            </p:nvSpPr>
            <p:spPr bwMode="auto">
              <a:xfrm>
                <a:off x="4797" y="1095"/>
                <a:ext cx="54" cy="55"/>
              </a:xfrm>
              <a:custGeom>
                <a:avLst/>
                <a:gdLst>
                  <a:gd name="T0" fmla="*/ 21 w 23"/>
                  <a:gd name="T1" fmla="*/ 0 h 23"/>
                  <a:gd name="T2" fmla="*/ 2 w 23"/>
                  <a:gd name="T3" fmla="*/ 0 h 23"/>
                  <a:gd name="T4" fmla="*/ 0 w 23"/>
                  <a:gd name="T5" fmla="*/ 23 h 23"/>
                  <a:gd name="T6" fmla="*/ 23 w 23"/>
                  <a:gd name="T7" fmla="*/ 23 h 23"/>
                  <a:gd name="T8" fmla="*/ 21 w 23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7"/>
                      <a:pt x="0" y="15"/>
                      <a:pt x="0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15"/>
                      <a:pt x="22" y="7"/>
                      <a:pt x="21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69"/>
              <p:cNvSpPr/>
              <p:nvPr/>
            </p:nvSpPr>
            <p:spPr bwMode="auto">
              <a:xfrm>
                <a:off x="4870" y="1041"/>
                <a:ext cx="55" cy="45"/>
              </a:xfrm>
              <a:custGeom>
                <a:avLst/>
                <a:gdLst>
                  <a:gd name="T0" fmla="*/ 13 w 23"/>
                  <a:gd name="T1" fmla="*/ 19 h 19"/>
                  <a:gd name="T2" fmla="*/ 23 w 23"/>
                  <a:gd name="T3" fmla="*/ 19 h 19"/>
                  <a:gd name="T4" fmla="*/ 0 w 23"/>
                  <a:gd name="T5" fmla="*/ 0 h 19"/>
                  <a:gd name="T6" fmla="*/ 13 w 23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3" y="19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18" y="11"/>
                      <a:pt x="10" y="4"/>
                      <a:pt x="0" y="0"/>
                    </a:cubicBezTo>
                    <a:cubicBezTo>
                      <a:pt x="6" y="5"/>
                      <a:pt x="10" y="12"/>
                      <a:pt x="13" y="1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70"/>
              <p:cNvSpPr/>
              <p:nvPr/>
            </p:nvSpPr>
            <p:spPr bwMode="auto">
              <a:xfrm>
                <a:off x="4858" y="1159"/>
                <a:ext cx="48" cy="55"/>
              </a:xfrm>
              <a:custGeom>
                <a:avLst/>
                <a:gdLst>
                  <a:gd name="T0" fmla="*/ 0 w 20"/>
                  <a:gd name="T1" fmla="*/ 23 h 23"/>
                  <a:gd name="T2" fmla="*/ 15 w 20"/>
                  <a:gd name="T3" fmla="*/ 23 h 23"/>
                  <a:gd name="T4" fmla="*/ 20 w 20"/>
                  <a:gd name="T5" fmla="*/ 0 h 23"/>
                  <a:gd name="T6" fmla="*/ 1 w 20"/>
                  <a:gd name="T7" fmla="*/ 0 h 23"/>
                  <a:gd name="T8" fmla="*/ 0 w 20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23"/>
                    </a:moveTo>
                    <a:cubicBezTo>
                      <a:pt x="15" y="23"/>
                      <a:pt x="15" y="23"/>
                      <a:pt x="15" y="23"/>
                    </a:cubicBezTo>
                    <a:cubicBezTo>
                      <a:pt x="18" y="16"/>
                      <a:pt x="19" y="8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0" y="16"/>
                      <a:pt x="0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71"/>
              <p:cNvSpPr/>
              <p:nvPr/>
            </p:nvSpPr>
            <p:spPr bwMode="auto">
              <a:xfrm>
                <a:off x="4906" y="1095"/>
                <a:ext cx="40" cy="55"/>
              </a:xfrm>
              <a:custGeom>
                <a:avLst/>
                <a:gdLst>
                  <a:gd name="T0" fmla="*/ 4 w 17"/>
                  <a:gd name="T1" fmla="*/ 23 h 23"/>
                  <a:gd name="T2" fmla="*/ 17 w 17"/>
                  <a:gd name="T3" fmla="*/ 23 h 23"/>
                  <a:gd name="T4" fmla="*/ 11 w 17"/>
                  <a:gd name="T5" fmla="*/ 0 h 23"/>
                  <a:gd name="T6" fmla="*/ 0 w 17"/>
                  <a:gd name="T7" fmla="*/ 0 h 23"/>
                  <a:gd name="T8" fmla="*/ 4 w 17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4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15"/>
                      <a:pt x="15" y="7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4" y="15"/>
                      <a:pt x="4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72"/>
              <p:cNvSpPr/>
              <p:nvPr/>
            </p:nvSpPr>
            <p:spPr bwMode="auto">
              <a:xfrm>
                <a:off x="4858" y="1095"/>
                <a:ext cx="48" cy="55"/>
              </a:xfrm>
              <a:custGeom>
                <a:avLst/>
                <a:gdLst>
                  <a:gd name="T0" fmla="*/ 15 w 20"/>
                  <a:gd name="T1" fmla="*/ 0 h 23"/>
                  <a:gd name="T2" fmla="*/ 0 w 20"/>
                  <a:gd name="T3" fmla="*/ 0 h 23"/>
                  <a:gd name="T4" fmla="*/ 1 w 20"/>
                  <a:gd name="T5" fmla="*/ 23 h 23"/>
                  <a:gd name="T6" fmla="*/ 20 w 20"/>
                  <a:gd name="T7" fmla="*/ 23 h 23"/>
                  <a:gd name="T8" fmla="*/ 15 w 20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1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1" y="15"/>
                      <a:pt x="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15"/>
                      <a:pt x="18" y="7"/>
                      <a:pt x="15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73"/>
              <p:cNvSpPr/>
              <p:nvPr/>
            </p:nvSpPr>
            <p:spPr bwMode="auto">
              <a:xfrm>
                <a:off x="4840" y="1223"/>
                <a:ext cx="52" cy="52"/>
              </a:xfrm>
              <a:custGeom>
                <a:avLst/>
                <a:gdLst>
                  <a:gd name="T0" fmla="*/ 7 w 22"/>
                  <a:gd name="T1" fmla="*/ 0 h 22"/>
                  <a:gd name="T2" fmla="*/ 0 w 22"/>
                  <a:gd name="T3" fmla="*/ 22 h 22"/>
                  <a:gd name="T4" fmla="*/ 22 w 22"/>
                  <a:gd name="T5" fmla="*/ 0 h 22"/>
                  <a:gd name="T6" fmla="*/ 7 w 22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7" y="0"/>
                    </a:moveTo>
                    <a:cubicBezTo>
                      <a:pt x="5" y="9"/>
                      <a:pt x="3" y="17"/>
                      <a:pt x="0" y="22"/>
                    </a:cubicBezTo>
                    <a:cubicBezTo>
                      <a:pt x="9" y="19"/>
                      <a:pt x="17" y="11"/>
                      <a:pt x="22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74"/>
              <p:cNvSpPr/>
              <p:nvPr/>
            </p:nvSpPr>
            <p:spPr bwMode="auto">
              <a:xfrm>
                <a:off x="4870" y="1223"/>
                <a:ext cx="55" cy="45"/>
              </a:xfrm>
              <a:custGeom>
                <a:avLst/>
                <a:gdLst>
                  <a:gd name="T0" fmla="*/ 0 w 23"/>
                  <a:gd name="T1" fmla="*/ 19 h 19"/>
                  <a:gd name="T2" fmla="*/ 23 w 23"/>
                  <a:gd name="T3" fmla="*/ 0 h 19"/>
                  <a:gd name="T4" fmla="*/ 13 w 23"/>
                  <a:gd name="T5" fmla="*/ 0 h 19"/>
                  <a:gd name="T6" fmla="*/ 0 w 23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0" y="19"/>
                    </a:moveTo>
                    <a:cubicBezTo>
                      <a:pt x="10" y="15"/>
                      <a:pt x="18" y="8"/>
                      <a:pt x="2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8"/>
                      <a:pt x="6" y="14"/>
                      <a:pt x="0" y="1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75"/>
              <p:cNvSpPr/>
              <p:nvPr/>
            </p:nvSpPr>
            <p:spPr bwMode="auto">
              <a:xfrm>
                <a:off x="4802" y="1223"/>
                <a:ext cx="45" cy="54"/>
              </a:xfrm>
              <a:custGeom>
                <a:avLst/>
                <a:gdLst>
                  <a:gd name="T0" fmla="*/ 0 w 19"/>
                  <a:gd name="T1" fmla="*/ 0 h 23"/>
                  <a:gd name="T2" fmla="*/ 10 w 19"/>
                  <a:gd name="T3" fmla="*/ 23 h 23"/>
                  <a:gd name="T4" fmla="*/ 19 w 19"/>
                  <a:gd name="T5" fmla="*/ 0 h 23"/>
                  <a:gd name="T6" fmla="*/ 0 w 19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0" y="0"/>
                    </a:moveTo>
                    <a:cubicBezTo>
                      <a:pt x="3" y="14"/>
                      <a:pt x="7" y="23"/>
                      <a:pt x="10" y="23"/>
                    </a:cubicBezTo>
                    <a:cubicBezTo>
                      <a:pt x="13" y="23"/>
                      <a:pt x="16" y="14"/>
                      <a:pt x="1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76"/>
              <p:cNvSpPr/>
              <p:nvPr/>
            </p:nvSpPr>
            <p:spPr bwMode="auto">
              <a:xfrm>
                <a:off x="4906" y="1159"/>
                <a:ext cx="40" cy="55"/>
              </a:xfrm>
              <a:custGeom>
                <a:avLst/>
                <a:gdLst>
                  <a:gd name="T0" fmla="*/ 0 w 17"/>
                  <a:gd name="T1" fmla="*/ 23 h 23"/>
                  <a:gd name="T2" fmla="*/ 11 w 17"/>
                  <a:gd name="T3" fmla="*/ 23 h 23"/>
                  <a:gd name="T4" fmla="*/ 17 w 17"/>
                  <a:gd name="T5" fmla="*/ 0 h 23"/>
                  <a:gd name="T6" fmla="*/ 4 w 17"/>
                  <a:gd name="T7" fmla="*/ 0 h 23"/>
                  <a:gd name="T8" fmla="*/ 0 w 17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0" y="23"/>
                    </a:move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16"/>
                      <a:pt x="17" y="8"/>
                      <a:pt x="1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8"/>
                      <a:pt x="2" y="16"/>
                      <a:pt x="0" y="23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77"/>
              <p:cNvSpPr/>
              <p:nvPr/>
            </p:nvSpPr>
            <p:spPr bwMode="auto">
              <a:xfrm>
                <a:off x="4757" y="1223"/>
                <a:ext cx="52" cy="52"/>
              </a:xfrm>
              <a:custGeom>
                <a:avLst/>
                <a:gdLst>
                  <a:gd name="T0" fmla="*/ 0 w 22"/>
                  <a:gd name="T1" fmla="*/ 0 h 22"/>
                  <a:gd name="T2" fmla="*/ 22 w 22"/>
                  <a:gd name="T3" fmla="*/ 22 h 22"/>
                  <a:gd name="T4" fmla="*/ 15 w 22"/>
                  <a:gd name="T5" fmla="*/ 0 h 22"/>
                  <a:gd name="T6" fmla="*/ 0 w 22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5" y="11"/>
                      <a:pt x="13" y="19"/>
                      <a:pt x="22" y="22"/>
                    </a:cubicBezTo>
                    <a:cubicBezTo>
                      <a:pt x="19" y="17"/>
                      <a:pt x="17" y="9"/>
                      <a:pt x="1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78"/>
              <p:cNvSpPr/>
              <p:nvPr/>
            </p:nvSpPr>
            <p:spPr bwMode="auto">
              <a:xfrm>
                <a:off x="4724" y="1223"/>
                <a:ext cx="54" cy="45"/>
              </a:xfrm>
              <a:custGeom>
                <a:avLst/>
                <a:gdLst>
                  <a:gd name="T0" fmla="*/ 10 w 23"/>
                  <a:gd name="T1" fmla="*/ 0 h 19"/>
                  <a:gd name="T2" fmla="*/ 0 w 23"/>
                  <a:gd name="T3" fmla="*/ 0 h 19"/>
                  <a:gd name="T4" fmla="*/ 23 w 23"/>
                  <a:gd name="T5" fmla="*/ 19 h 19"/>
                  <a:gd name="T6" fmla="*/ 10 w 2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8"/>
                      <a:pt x="13" y="15"/>
                      <a:pt x="23" y="19"/>
                    </a:cubicBezTo>
                    <a:cubicBezTo>
                      <a:pt x="18" y="14"/>
                      <a:pt x="13" y="8"/>
                      <a:pt x="10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79"/>
              <p:cNvSpPr/>
              <p:nvPr/>
            </p:nvSpPr>
            <p:spPr bwMode="auto">
              <a:xfrm>
                <a:off x="4743" y="1159"/>
                <a:ext cx="49" cy="55"/>
              </a:xfrm>
              <a:custGeom>
                <a:avLst/>
                <a:gdLst>
                  <a:gd name="T0" fmla="*/ 0 w 21"/>
                  <a:gd name="T1" fmla="*/ 0 h 23"/>
                  <a:gd name="T2" fmla="*/ 5 w 21"/>
                  <a:gd name="T3" fmla="*/ 23 h 23"/>
                  <a:gd name="T4" fmla="*/ 21 w 21"/>
                  <a:gd name="T5" fmla="*/ 23 h 23"/>
                  <a:gd name="T6" fmla="*/ 19 w 21"/>
                  <a:gd name="T7" fmla="*/ 0 h 23"/>
                  <a:gd name="T8" fmla="*/ 0 w 21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0" y="0"/>
                    </a:moveTo>
                    <a:cubicBezTo>
                      <a:pt x="1" y="8"/>
                      <a:pt x="2" y="16"/>
                      <a:pt x="5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16"/>
                      <a:pt x="19" y="8"/>
                      <a:pt x="1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80"/>
              <p:cNvSpPr/>
              <p:nvPr/>
            </p:nvSpPr>
            <p:spPr bwMode="auto">
              <a:xfrm>
                <a:off x="4724" y="1041"/>
                <a:ext cx="54" cy="45"/>
              </a:xfrm>
              <a:custGeom>
                <a:avLst/>
                <a:gdLst>
                  <a:gd name="T0" fmla="*/ 23 w 23"/>
                  <a:gd name="T1" fmla="*/ 0 h 19"/>
                  <a:gd name="T2" fmla="*/ 0 w 23"/>
                  <a:gd name="T3" fmla="*/ 19 h 19"/>
                  <a:gd name="T4" fmla="*/ 10 w 23"/>
                  <a:gd name="T5" fmla="*/ 19 h 19"/>
                  <a:gd name="T6" fmla="*/ 23 w 2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cubicBezTo>
                      <a:pt x="13" y="4"/>
                      <a:pt x="5" y="11"/>
                      <a:pt x="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3" y="12"/>
                      <a:pt x="18" y="5"/>
                      <a:pt x="2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181"/>
              <p:cNvSpPr/>
              <p:nvPr/>
            </p:nvSpPr>
            <p:spPr bwMode="auto">
              <a:xfrm>
                <a:off x="4702" y="1095"/>
                <a:ext cx="41" cy="55"/>
              </a:xfrm>
              <a:custGeom>
                <a:avLst/>
                <a:gdLst>
                  <a:gd name="T0" fmla="*/ 17 w 17"/>
                  <a:gd name="T1" fmla="*/ 0 h 23"/>
                  <a:gd name="T2" fmla="*/ 6 w 17"/>
                  <a:gd name="T3" fmla="*/ 0 h 23"/>
                  <a:gd name="T4" fmla="*/ 0 w 17"/>
                  <a:gd name="T5" fmla="*/ 23 h 23"/>
                  <a:gd name="T6" fmla="*/ 13 w 17"/>
                  <a:gd name="T7" fmla="*/ 23 h 23"/>
                  <a:gd name="T8" fmla="*/ 17 w 17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7"/>
                      <a:pt x="0" y="15"/>
                      <a:pt x="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15"/>
                      <a:pt x="15" y="7"/>
                      <a:pt x="17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82"/>
              <p:cNvSpPr/>
              <p:nvPr/>
            </p:nvSpPr>
            <p:spPr bwMode="auto">
              <a:xfrm>
                <a:off x="4702" y="1159"/>
                <a:ext cx="41" cy="55"/>
              </a:xfrm>
              <a:custGeom>
                <a:avLst/>
                <a:gdLst>
                  <a:gd name="T0" fmla="*/ 13 w 17"/>
                  <a:gd name="T1" fmla="*/ 0 h 23"/>
                  <a:gd name="T2" fmla="*/ 0 w 17"/>
                  <a:gd name="T3" fmla="*/ 0 h 23"/>
                  <a:gd name="T4" fmla="*/ 6 w 17"/>
                  <a:gd name="T5" fmla="*/ 23 h 23"/>
                  <a:gd name="T6" fmla="*/ 17 w 17"/>
                  <a:gd name="T7" fmla="*/ 23 h 23"/>
                  <a:gd name="T8" fmla="*/ 13 w 17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3" y="16"/>
                      <a:pt x="6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5" y="16"/>
                      <a:pt x="14" y="8"/>
                      <a:pt x="1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83"/>
              <p:cNvSpPr>
                <a:spLocks noEditPoints="1"/>
              </p:cNvSpPr>
              <p:nvPr/>
            </p:nvSpPr>
            <p:spPr bwMode="auto">
              <a:xfrm>
                <a:off x="4449" y="897"/>
                <a:ext cx="393" cy="333"/>
              </a:xfrm>
              <a:custGeom>
                <a:avLst/>
                <a:gdLst>
                  <a:gd name="T0" fmla="*/ 20 w 166"/>
                  <a:gd name="T1" fmla="*/ 132 h 141"/>
                  <a:gd name="T2" fmla="*/ 8 w 166"/>
                  <a:gd name="T3" fmla="*/ 120 h 141"/>
                  <a:gd name="T4" fmla="*/ 8 w 166"/>
                  <a:gd name="T5" fmla="*/ 41 h 141"/>
                  <a:gd name="T6" fmla="*/ 158 w 166"/>
                  <a:gd name="T7" fmla="*/ 41 h 141"/>
                  <a:gd name="T8" fmla="*/ 158 w 166"/>
                  <a:gd name="T9" fmla="*/ 46 h 141"/>
                  <a:gd name="T10" fmla="*/ 159 w 166"/>
                  <a:gd name="T11" fmla="*/ 46 h 141"/>
                  <a:gd name="T12" fmla="*/ 166 w 166"/>
                  <a:gd name="T13" fmla="*/ 46 h 141"/>
                  <a:gd name="T14" fmla="*/ 166 w 166"/>
                  <a:gd name="T15" fmla="*/ 20 h 141"/>
                  <a:gd name="T16" fmla="*/ 146 w 166"/>
                  <a:gd name="T17" fmla="*/ 0 h 141"/>
                  <a:gd name="T18" fmla="*/ 20 w 166"/>
                  <a:gd name="T19" fmla="*/ 0 h 141"/>
                  <a:gd name="T20" fmla="*/ 0 w 166"/>
                  <a:gd name="T21" fmla="*/ 20 h 141"/>
                  <a:gd name="T22" fmla="*/ 0 w 166"/>
                  <a:gd name="T23" fmla="*/ 120 h 141"/>
                  <a:gd name="T24" fmla="*/ 20 w 166"/>
                  <a:gd name="T25" fmla="*/ 141 h 141"/>
                  <a:gd name="T26" fmla="*/ 102 w 166"/>
                  <a:gd name="T27" fmla="*/ 141 h 141"/>
                  <a:gd name="T28" fmla="*/ 98 w 166"/>
                  <a:gd name="T29" fmla="*/ 132 h 141"/>
                  <a:gd name="T30" fmla="*/ 20 w 166"/>
                  <a:gd name="T31" fmla="*/ 132 h 141"/>
                  <a:gd name="T32" fmla="*/ 135 w 166"/>
                  <a:gd name="T33" fmla="*/ 15 h 141"/>
                  <a:gd name="T34" fmla="*/ 149 w 166"/>
                  <a:gd name="T35" fmla="*/ 15 h 141"/>
                  <a:gd name="T36" fmla="*/ 149 w 166"/>
                  <a:gd name="T37" fmla="*/ 27 h 141"/>
                  <a:gd name="T38" fmla="*/ 135 w 166"/>
                  <a:gd name="T39" fmla="*/ 27 h 141"/>
                  <a:gd name="T40" fmla="*/ 135 w 166"/>
                  <a:gd name="T41" fmla="*/ 15 h 141"/>
                  <a:gd name="T42" fmla="*/ 111 w 166"/>
                  <a:gd name="T43" fmla="*/ 15 h 141"/>
                  <a:gd name="T44" fmla="*/ 125 w 166"/>
                  <a:gd name="T45" fmla="*/ 15 h 141"/>
                  <a:gd name="T46" fmla="*/ 125 w 166"/>
                  <a:gd name="T47" fmla="*/ 27 h 141"/>
                  <a:gd name="T48" fmla="*/ 111 w 166"/>
                  <a:gd name="T49" fmla="*/ 27 h 141"/>
                  <a:gd name="T50" fmla="*/ 111 w 166"/>
                  <a:gd name="T51" fmla="*/ 15 h 141"/>
                  <a:gd name="T52" fmla="*/ 86 w 166"/>
                  <a:gd name="T53" fmla="*/ 15 h 141"/>
                  <a:gd name="T54" fmla="*/ 99 w 166"/>
                  <a:gd name="T55" fmla="*/ 15 h 141"/>
                  <a:gd name="T56" fmla="*/ 99 w 166"/>
                  <a:gd name="T57" fmla="*/ 27 h 141"/>
                  <a:gd name="T58" fmla="*/ 86 w 166"/>
                  <a:gd name="T59" fmla="*/ 27 h 141"/>
                  <a:gd name="T60" fmla="*/ 86 w 166"/>
                  <a:gd name="T61" fmla="*/ 1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6" h="141">
                    <a:moveTo>
                      <a:pt x="20" y="132"/>
                    </a:moveTo>
                    <a:cubicBezTo>
                      <a:pt x="14" y="132"/>
                      <a:pt x="8" y="127"/>
                      <a:pt x="8" y="120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158" y="41"/>
                      <a:pt x="158" y="41"/>
                      <a:pt x="158" y="41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8" y="46"/>
                      <a:pt x="158" y="46"/>
                      <a:pt x="159" y="46"/>
                    </a:cubicBezTo>
                    <a:cubicBezTo>
                      <a:pt x="161" y="46"/>
                      <a:pt x="164" y="46"/>
                      <a:pt x="166" y="46"/>
                    </a:cubicBezTo>
                    <a:cubicBezTo>
                      <a:pt x="166" y="20"/>
                      <a:pt x="166" y="20"/>
                      <a:pt x="166" y="20"/>
                    </a:cubicBezTo>
                    <a:cubicBezTo>
                      <a:pt x="166" y="9"/>
                      <a:pt x="157" y="0"/>
                      <a:pt x="146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31"/>
                      <a:pt x="9" y="141"/>
                      <a:pt x="20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1" y="138"/>
                      <a:pt x="99" y="135"/>
                      <a:pt x="98" y="132"/>
                    </a:cubicBezTo>
                    <a:lnTo>
                      <a:pt x="20" y="132"/>
                    </a:lnTo>
                    <a:close/>
                    <a:moveTo>
                      <a:pt x="135" y="15"/>
                    </a:moveTo>
                    <a:cubicBezTo>
                      <a:pt x="149" y="15"/>
                      <a:pt x="149" y="15"/>
                      <a:pt x="149" y="15"/>
                    </a:cubicBezTo>
                    <a:cubicBezTo>
                      <a:pt x="149" y="27"/>
                      <a:pt x="149" y="27"/>
                      <a:pt x="149" y="27"/>
                    </a:cubicBezTo>
                    <a:cubicBezTo>
                      <a:pt x="135" y="27"/>
                      <a:pt x="135" y="27"/>
                      <a:pt x="135" y="27"/>
                    </a:cubicBezTo>
                    <a:lnTo>
                      <a:pt x="135" y="15"/>
                    </a:lnTo>
                    <a:close/>
                    <a:moveTo>
                      <a:pt x="111" y="15"/>
                    </a:moveTo>
                    <a:cubicBezTo>
                      <a:pt x="125" y="15"/>
                      <a:pt x="125" y="15"/>
                      <a:pt x="125" y="15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11" y="27"/>
                      <a:pt x="111" y="27"/>
                      <a:pt x="111" y="27"/>
                    </a:cubicBezTo>
                    <a:lnTo>
                      <a:pt x="111" y="15"/>
                    </a:lnTo>
                    <a:close/>
                    <a:moveTo>
                      <a:pt x="86" y="15"/>
                    </a:move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86" y="27"/>
                      <a:pt x="86" y="27"/>
                      <a:pt x="86" y="27"/>
                    </a:cubicBez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184"/>
              <p:cNvSpPr>
                <a:spLocks noEditPoints="1"/>
              </p:cNvSpPr>
              <p:nvPr/>
            </p:nvSpPr>
            <p:spPr bwMode="auto">
              <a:xfrm>
                <a:off x="4686" y="1017"/>
                <a:ext cx="277" cy="279"/>
              </a:xfrm>
              <a:custGeom>
                <a:avLst/>
                <a:gdLst>
                  <a:gd name="T0" fmla="*/ 59 w 117"/>
                  <a:gd name="T1" fmla="*/ 0 h 118"/>
                  <a:gd name="T2" fmla="*/ 0 w 117"/>
                  <a:gd name="T3" fmla="*/ 59 h 118"/>
                  <a:gd name="T4" fmla="*/ 59 w 117"/>
                  <a:gd name="T5" fmla="*/ 118 h 118"/>
                  <a:gd name="T6" fmla="*/ 117 w 117"/>
                  <a:gd name="T7" fmla="*/ 59 h 118"/>
                  <a:gd name="T8" fmla="*/ 59 w 117"/>
                  <a:gd name="T9" fmla="*/ 0 h 118"/>
                  <a:gd name="T10" fmla="*/ 59 w 117"/>
                  <a:gd name="T11" fmla="*/ 115 h 118"/>
                  <a:gd name="T12" fmla="*/ 3 w 117"/>
                  <a:gd name="T13" fmla="*/ 59 h 118"/>
                  <a:gd name="T14" fmla="*/ 59 w 117"/>
                  <a:gd name="T15" fmla="*/ 3 h 118"/>
                  <a:gd name="T16" fmla="*/ 114 w 117"/>
                  <a:gd name="T17" fmla="*/ 59 h 118"/>
                  <a:gd name="T18" fmla="*/ 59 w 117"/>
                  <a:gd name="T19" fmla="*/ 11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118">
                    <a:moveTo>
                      <a:pt x="59" y="0"/>
                    </a:moveTo>
                    <a:cubicBezTo>
                      <a:pt x="26" y="0"/>
                      <a:pt x="0" y="27"/>
                      <a:pt x="0" y="59"/>
                    </a:cubicBezTo>
                    <a:cubicBezTo>
                      <a:pt x="0" y="91"/>
                      <a:pt x="26" y="118"/>
                      <a:pt x="59" y="118"/>
                    </a:cubicBezTo>
                    <a:cubicBezTo>
                      <a:pt x="91" y="118"/>
                      <a:pt x="117" y="91"/>
                      <a:pt x="117" y="59"/>
                    </a:cubicBezTo>
                    <a:cubicBezTo>
                      <a:pt x="117" y="27"/>
                      <a:pt x="91" y="0"/>
                      <a:pt x="59" y="0"/>
                    </a:cubicBezTo>
                    <a:close/>
                    <a:moveTo>
                      <a:pt x="59" y="115"/>
                    </a:moveTo>
                    <a:cubicBezTo>
                      <a:pt x="28" y="115"/>
                      <a:pt x="3" y="90"/>
                      <a:pt x="3" y="59"/>
                    </a:cubicBezTo>
                    <a:cubicBezTo>
                      <a:pt x="3" y="28"/>
                      <a:pt x="28" y="3"/>
                      <a:pt x="59" y="3"/>
                    </a:cubicBezTo>
                    <a:cubicBezTo>
                      <a:pt x="89" y="3"/>
                      <a:pt x="114" y="28"/>
                      <a:pt x="114" y="59"/>
                    </a:cubicBezTo>
                    <a:cubicBezTo>
                      <a:pt x="114" y="90"/>
                      <a:pt x="89" y="115"/>
                      <a:pt x="59" y="115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185"/>
              <p:cNvSpPr/>
              <p:nvPr/>
            </p:nvSpPr>
            <p:spPr bwMode="auto">
              <a:xfrm>
                <a:off x="4501" y="1022"/>
                <a:ext cx="163" cy="161"/>
              </a:xfrm>
              <a:custGeom>
                <a:avLst/>
                <a:gdLst>
                  <a:gd name="T0" fmla="*/ 54 w 69"/>
                  <a:gd name="T1" fmla="*/ 29 h 68"/>
                  <a:gd name="T2" fmla="*/ 54 w 69"/>
                  <a:gd name="T3" fmla="*/ 29 h 68"/>
                  <a:gd name="T4" fmla="*/ 52 w 69"/>
                  <a:gd name="T5" fmla="*/ 30 h 68"/>
                  <a:gd name="T6" fmla="*/ 50 w 69"/>
                  <a:gd name="T7" fmla="*/ 36 h 68"/>
                  <a:gd name="T8" fmla="*/ 47 w 69"/>
                  <a:gd name="T9" fmla="*/ 21 h 68"/>
                  <a:gd name="T10" fmla="*/ 46 w 69"/>
                  <a:gd name="T11" fmla="*/ 19 h 68"/>
                  <a:gd name="T12" fmla="*/ 44 w 69"/>
                  <a:gd name="T13" fmla="*/ 21 h 68"/>
                  <a:gd name="T14" fmla="*/ 39 w 69"/>
                  <a:gd name="T15" fmla="*/ 53 h 68"/>
                  <a:gd name="T16" fmla="*/ 32 w 69"/>
                  <a:gd name="T17" fmla="*/ 2 h 68"/>
                  <a:gd name="T18" fmla="*/ 30 w 69"/>
                  <a:gd name="T19" fmla="*/ 0 h 68"/>
                  <a:gd name="T20" fmla="*/ 28 w 69"/>
                  <a:gd name="T21" fmla="*/ 2 h 68"/>
                  <a:gd name="T22" fmla="*/ 24 w 69"/>
                  <a:gd name="T23" fmla="*/ 35 h 68"/>
                  <a:gd name="T24" fmla="*/ 21 w 69"/>
                  <a:gd name="T25" fmla="*/ 20 h 68"/>
                  <a:gd name="T26" fmla="*/ 20 w 69"/>
                  <a:gd name="T27" fmla="*/ 18 h 68"/>
                  <a:gd name="T28" fmla="*/ 18 w 69"/>
                  <a:gd name="T29" fmla="*/ 19 h 68"/>
                  <a:gd name="T30" fmla="*/ 14 w 69"/>
                  <a:gd name="T31" fmla="*/ 29 h 68"/>
                  <a:gd name="T32" fmla="*/ 2 w 69"/>
                  <a:gd name="T33" fmla="*/ 29 h 68"/>
                  <a:gd name="T34" fmla="*/ 0 w 69"/>
                  <a:gd name="T35" fmla="*/ 31 h 68"/>
                  <a:gd name="T36" fmla="*/ 2 w 69"/>
                  <a:gd name="T37" fmla="*/ 33 h 68"/>
                  <a:gd name="T38" fmla="*/ 15 w 69"/>
                  <a:gd name="T39" fmla="*/ 33 h 68"/>
                  <a:gd name="T40" fmla="*/ 17 w 69"/>
                  <a:gd name="T41" fmla="*/ 31 h 68"/>
                  <a:gd name="T42" fmla="*/ 19 w 69"/>
                  <a:gd name="T43" fmla="*/ 27 h 68"/>
                  <a:gd name="T44" fmla="*/ 22 w 69"/>
                  <a:gd name="T45" fmla="*/ 47 h 68"/>
                  <a:gd name="T46" fmla="*/ 24 w 69"/>
                  <a:gd name="T47" fmla="*/ 49 h 68"/>
                  <a:gd name="T48" fmla="*/ 25 w 69"/>
                  <a:gd name="T49" fmla="*/ 47 h 68"/>
                  <a:gd name="T50" fmla="*/ 25 w 69"/>
                  <a:gd name="T51" fmla="*/ 47 h 68"/>
                  <a:gd name="T52" fmla="*/ 30 w 69"/>
                  <a:gd name="T53" fmla="*/ 15 h 68"/>
                  <a:gd name="T54" fmla="*/ 37 w 69"/>
                  <a:gd name="T55" fmla="*/ 66 h 68"/>
                  <a:gd name="T56" fmla="*/ 39 w 69"/>
                  <a:gd name="T57" fmla="*/ 68 h 68"/>
                  <a:gd name="T58" fmla="*/ 41 w 69"/>
                  <a:gd name="T59" fmla="*/ 66 h 68"/>
                  <a:gd name="T60" fmla="*/ 46 w 69"/>
                  <a:gd name="T61" fmla="*/ 32 h 68"/>
                  <a:gd name="T62" fmla="*/ 48 w 69"/>
                  <a:gd name="T63" fmla="*/ 44 h 68"/>
                  <a:gd name="T64" fmla="*/ 50 w 69"/>
                  <a:gd name="T65" fmla="*/ 45 h 68"/>
                  <a:gd name="T66" fmla="*/ 51 w 69"/>
                  <a:gd name="T67" fmla="*/ 44 h 68"/>
                  <a:gd name="T68" fmla="*/ 51 w 69"/>
                  <a:gd name="T69" fmla="*/ 44 h 68"/>
                  <a:gd name="T70" fmla="*/ 55 w 69"/>
                  <a:gd name="T71" fmla="*/ 33 h 68"/>
                  <a:gd name="T72" fmla="*/ 67 w 69"/>
                  <a:gd name="T73" fmla="*/ 33 h 68"/>
                  <a:gd name="T74" fmla="*/ 69 w 69"/>
                  <a:gd name="T75" fmla="*/ 31 h 68"/>
                  <a:gd name="T76" fmla="*/ 67 w 69"/>
                  <a:gd name="T77" fmla="*/ 29 h 68"/>
                  <a:gd name="T78" fmla="*/ 54 w 69"/>
                  <a:gd name="T7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9" h="68">
                    <a:moveTo>
                      <a:pt x="54" y="29"/>
                    </a:move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29"/>
                      <a:pt x="53" y="30"/>
                      <a:pt x="52" y="30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0"/>
                      <a:pt x="47" y="19"/>
                      <a:pt x="46" y="19"/>
                    </a:cubicBezTo>
                    <a:cubicBezTo>
                      <a:pt x="45" y="19"/>
                      <a:pt x="44" y="20"/>
                      <a:pt x="44" y="21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1"/>
                      <a:pt x="31" y="1"/>
                      <a:pt x="30" y="0"/>
                    </a:cubicBezTo>
                    <a:cubicBezTo>
                      <a:pt x="29" y="0"/>
                      <a:pt x="28" y="1"/>
                      <a:pt x="28" y="2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19"/>
                      <a:pt x="21" y="18"/>
                      <a:pt x="20" y="18"/>
                    </a:cubicBezTo>
                    <a:cubicBezTo>
                      <a:pt x="19" y="18"/>
                      <a:pt x="18" y="18"/>
                      <a:pt x="18" y="1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2"/>
                      <a:pt x="1" y="33"/>
                      <a:pt x="2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7" y="32"/>
                      <a:pt x="17" y="31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48"/>
                      <a:pt x="23" y="49"/>
                      <a:pt x="24" y="49"/>
                    </a:cubicBezTo>
                    <a:cubicBezTo>
                      <a:pt x="25" y="49"/>
                      <a:pt x="25" y="48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7" y="67"/>
                      <a:pt x="38" y="68"/>
                      <a:pt x="39" y="68"/>
                    </a:cubicBezTo>
                    <a:cubicBezTo>
                      <a:pt x="40" y="67"/>
                      <a:pt x="41" y="67"/>
                      <a:pt x="41" y="66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8" y="45"/>
                      <a:pt x="49" y="46"/>
                      <a:pt x="50" y="45"/>
                    </a:cubicBezTo>
                    <a:cubicBezTo>
                      <a:pt x="51" y="45"/>
                      <a:pt x="51" y="45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8" y="33"/>
                      <a:pt x="69" y="32"/>
                      <a:pt x="69" y="31"/>
                    </a:cubicBezTo>
                    <a:cubicBezTo>
                      <a:pt x="69" y="30"/>
                      <a:pt x="68" y="29"/>
                      <a:pt x="67" y="29"/>
                    </a:cubicBez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186"/>
              <p:cNvSpPr/>
              <p:nvPr/>
            </p:nvSpPr>
            <p:spPr bwMode="auto">
              <a:xfrm>
                <a:off x="4454" y="1640"/>
                <a:ext cx="409" cy="227"/>
              </a:xfrm>
              <a:custGeom>
                <a:avLst/>
                <a:gdLst>
                  <a:gd name="T0" fmla="*/ 157 w 173"/>
                  <a:gd name="T1" fmla="*/ 51 h 96"/>
                  <a:gd name="T2" fmla="*/ 157 w 173"/>
                  <a:gd name="T3" fmla="*/ 50 h 96"/>
                  <a:gd name="T4" fmla="*/ 130 w 173"/>
                  <a:gd name="T5" fmla="*/ 23 h 96"/>
                  <a:gd name="T6" fmla="*/ 122 w 173"/>
                  <a:gd name="T7" fmla="*/ 25 h 96"/>
                  <a:gd name="T8" fmla="*/ 89 w 173"/>
                  <a:gd name="T9" fmla="*/ 0 h 96"/>
                  <a:gd name="T10" fmla="*/ 57 w 173"/>
                  <a:gd name="T11" fmla="*/ 23 h 96"/>
                  <a:gd name="T12" fmla="*/ 48 w 173"/>
                  <a:gd name="T13" fmla="*/ 21 h 96"/>
                  <a:gd name="T14" fmla="*/ 24 w 173"/>
                  <a:gd name="T15" fmla="*/ 42 h 96"/>
                  <a:gd name="T16" fmla="*/ 0 w 173"/>
                  <a:gd name="T17" fmla="*/ 69 h 96"/>
                  <a:gd name="T18" fmla="*/ 22 w 173"/>
                  <a:gd name="T19" fmla="*/ 95 h 96"/>
                  <a:gd name="T20" fmla="*/ 28 w 173"/>
                  <a:gd name="T21" fmla="*/ 93 h 96"/>
                  <a:gd name="T22" fmla="*/ 46 w 173"/>
                  <a:gd name="T23" fmla="*/ 93 h 96"/>
                  <a:gd name="T24" fmla="*/ 52 w 173"/>
                  <a:gd name="T25" fmla="*/ 78 h 96"/>
                  <a:gd name="T26" fmla="*/ 61 w 173"/>
                  <a:gd name="T27" fmla="*/ 72 h 96"/>
                  <a:gd name="T28" fmla="*/ 64 w 173"/>
                  <a:gd name="T29" fmla="*/ 73 h 96"/>
                  <a:gd name="T30" fmla="*/ 68 w 173"/>
                  <a:gd name="T31" fmla="*/ 76 h 96"/>
                  <a:gd name="T32" fmla="*/ 72 w 173"/>
                  <a:gd name="T33" fmla="*/ 47 h 96"/>
                  <a:gd name="T34" fmla="*/ 80 w 173"/>
                  <a:gd name="T35" fmla="*/ 40 h 96"/>
                  <a:gd name="T36" fmla="*/ 82 w 173"/>
                  <a:gd name="T37" fmla="*/ 40 h 96"/>
                  <a:gd name="T38" fmla="*/ 89 w 173"/>
                  <a:gd name="T39" fmla="*/ 47 h 96"/>
                  <a:gd name="T40" fmla="*/ 96 w 173"/>
                  <a:gd name="T41" fmla="*/ 96 h 96"/>
                  <a:gd name="T42" fmla="*/ 99 w 173"/>
                  <a:gd name="T43" fmla="*/ 96 h 96"/>
                  <a:gd name="T44" fmla="*/ 101 w 173"/>
                  <a:gd name="T45" fmla="*/ 82 h 96"/>
                  <a:gd name="T46" fmla="*/ 109 w 173"/>
                  <a:gd name="T47" fmla="*/ 74 h 96"/>
                  <a:gd name="T48" fmla="*/ 111 w 173"/>
                  <a:gd name="T49" fmla="*/ 74 h 96"/>
                  <a:gd name="T50" fmla="*/ 118 w 173"/>
                  <a:gd name="T51" fmla="*/ 82 h 96"/>
                  <a:gd name="T52" fmla="*/ 120 w 173"/>
                  <a:gd name="T53" fmla="*/ 93 h 96"/>
                  <a:gd name="T54" fmla="*/ 125 w 173"/>
                  <a:gd name="T55" fmla="*/ 93 h 96"/>
                  <a:gd name="T56" fmla="*/ 150 w 173"/>
                  <a:gd name="T57" fmla="*/ 93 h 96"/>
                  <a:gd name="T58" fmla="*/ 155 w 173"/>
                  <a:gd name="T59" fmla="*/ 95 h 96"/>
                  <a:gd name="T60" fmla="*/ 173 w 173"/>
                  <a:gd name="T61" fmla="*/ 73 h 96"/>
                  <a:gd name="T62" fmla="*/ 157 w 173"/>
                  <a:gd name="T63" fmla="*/ 5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3" h="96">
                    <a:moveTo>
                      <a:pt x="157" y="51"/>
                    </a:moveTo>
                    <a:cubicBezTo>
                      <a:pt x="157" y="51"/>
                      <a:pt x="157" y="51"/>
                      <a:pt x="157" y="50"/>
                    </a:cubicBezTo>
                    <a:cubicBezTo>
                      <a:pt x="157" y="35"/>
                      <a:pt x="145" y="23"/>
                      <a:pt x="130" y="23"/>
                    </a:cubicBezTo>
                    <a:cubicBezTo>
                      <a:pt x="127" y="23"/>
                      <a:pt x="124" y="24"/>
                      <a:pt x="122" y="25"/>
                    </a:cubicBezTo>
                    <a:cubicBezTo>
                      <a:pt x="118" y="10"/>
                      <a:pt x="105" y="0"/>
                      <a:pt x="89" y="0"/>
                    </a:cubicBezTo>
                    <a:cubicBezTo>
                      <a:pt x="74" y="0"/>
                      <a:pt x="61" y="10"/>
                      <a:pt x="57" y="23"/>
                    </a:cubicBezTo>
                    <a:cubicBezTo>
                      <a:pt x="54" y="22"/>
                      <a:pt x="51" y="21"/>
                      <a:pt x="48" y="21"/>
                    </a:cubicBezTo>
                    <a:cubicBezTo>
                      <a:pt x="36" y="21"/>
                      <a:pt x="25" y="31"/>
                      <a:pt x="24" y="42"/>
                    </a:cubicBezTo>
                    <a:cubicBezTo>
                      <a:pt x="10" y="44"/>
                      <a:pt x="0" y="55"/>
                      <a:pt x="0" y="69"/>
                    </a:cubicBezTo>
                    <a:cubicBezTo>
                      <a:pt x="0" y="82"/>
                      <a:pt x="10" y="93"/>
                      <a:pt x="22" y="95"/>
                    </a:cubicBezTo>
                    <a:cubicBezTo>
                      <a:pt x="24" y="94"/>
                      <a:pt x="26" y="93"/>
                      <a:pt x="28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52" y="78"/>
                      <a:pt x="52" y="78"/>
                      <a:pt x="52" y="78"/>
                    </a:cubicBezTo>
                    <a:cubicBezTo>
                      <a:pt x="54" y="75"/>
                      <a:pt x="57" y="72"/>
                      <a:pt x="61" y="72"/>
                    </a:cubicBezTo>
                    <a:cubicBezTo>
                      <a:pt x="62" y="72"/>
                      <a:pt x="63" y="72"/>
                      <a:pt x="64" y="73"/>
                    </a:cubicBezTo>
                    <a:cubicBezTo>
                      <a:pt x="65" y="73"/>
                      <a:pt x="67" y="75"/>
                      <a:pt x="68" y="76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2" y="43"/>
                      <a:pt x="76" y="40"/>
                      <a:pt x="80" y="40"/>
                    </a:cubicBezTo>
                    <a:cubicBezTo>
                      <a:pt x="81" y="40"/>
                      <a:pt x="81" y="40"/>
                      <a:pt x="82" y="40"/>
                    </a:cubicBezTo>
                    <a:cubicBezTo>
                      <a:pt x="86" y="40"/>
                      <a:pt x="89" y="43"/>
                      <a:pt x="89" y="47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7" y="96"/>
                      <a:pt x="98" y="96"/>
                      <a:pt x="99" y="96"/>
                    </a:cubicBezTo>
                    <a:cubicBezTo>
                      <a:pt x="101" y="82"/>
                      <a:pt x="101" y="82"/>
                      <a:pt x="101" y="82"/>
                    </a:cubicBezTo>
                    <a:cubicBezTo>
                      <a:pt x="101" y="78"/>
                      <a:pt x="105" y="74"/>
                      <a:pt x="109" y="74"/>
                    </a:cubicBezTo>
                    <a:cubicBezTo>
                      <a:pt x="110" y="74"/>
                      <a:pt x="110" y="74"/>
                      <a:pt x="111" y="74"/>
                    </a:cubicBezTo>
                    <a:cubicBezTo>
                      <a:pt x="115" y="75"/>
                      <a:pt x="118" y="78"/>
                      <a:pt x="118" y="82"/>
                    </a:cubicBezTo>
                    <a:cubicBezTo>
                      <a:pt x="120" y="93"/>
                      <a:pt x="120" y="93"/>
                      <a:pt x="120" y="93"/>
                    </a:cubicBezTo>
                    <a:cubicBezTo>
                      <a:pt x="125" y="93"/>
                      <a:pt x="125" y="93"/>
                      <a:pt x="125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2" y="93"/>
                      <a:pt x="154" y="94"/>
                      <a:pt x="155" y="95"/>
                    </a:cubicBezTo>
                    <a:cubicBezTo>
                      <a:pt x="166" y="93"/>
                      <a:pt x="173" y="83"/>
                      <a:pt x="173" y="73"/>
                    </a:cubicBezTo>
                    <a:cubicBezTo>
                      <a:pt x="173" y="62"/>
                      <a:pt x="166" y="54"/>
                      <a:pt x="157" y="51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187"/>
              <p:cNvSpPr/>
              <p:nvPr/>
            </p:nvSpPr>
            <p:spPr bwMode="auto">
              <a:xfrm>
                <a:off x="4513" y="1746"/>
                <a:ext cx="303" cy="298"/>
              </a:xfrm>
              <a:custGeom>
                <a:avLst/>
                <a:gdLst>
                  <a:gd name="T0" fmla="*/ 125 w 128"/>
                  <a:gd name="T1" fmla="*/ 54 h 126"/>
                  <a:gd name="T2" fmla="*/ 100 w 128"/>
                  <a:gd name="T3" fmla="*/ 54 h 126"/>
                  <a:gd name="T4" fmla="*/ 100 w 128"/>
                  <a:gd name="T5" fmla="*/ 54 h 126"/>
                  <a:gd name="T6" fmla="*/ 97 w 128"/>
                  <a:gd name="T7" fmla="*/ 56 h 126"/>
                  <a:gd name="T8" fmla="*/ 93 w 128"/>
                  <a:gd name="T9" fmla="*/ 67 h 126"/>
                  <a:gd name="T10" fmla="*/ 88 w 128"/>
                  <a:gd name="T11" fmla="*/ 38 h 126"/>
                  <a:gd name="T12" fmla="*/ 85 w 128"/>
                  <a:gd name="T13" fmla="*/ 35 h 126"/>
                  <a:gd name="T14" fmla="*/ 81 w 128"/>
                  <a:gd name="T15" fmla="*/ 38 h 126"/>
                  <a:gd name="T16" fmla="*/ 72 w 128"/>
                  <a:gd name="T17" fmla="*/ 98 h 126"/>
                  <a:gd name="T18" fmla="*/ 59 w 128"/>
                  <a:gd name="T19" fmla="*/ 3 h 126"/>
                  <a:gd name="T20" fmla="*/ 56 w 128"/>
                  <a:gd name="T21" fmla="*/ 0 h 126"/>
                  <a:gd name="T22" fmla="*/ 52 w 128"/>
                  <a:gd name="T23" fmla="*/ 3 h 126"/>
                  <a:gd name="T24" fmla="*/ 43 w 128"/>
                  <a:gd name="T25" fmla="*/ 65 h 126"/>
                  <a:gd name="T26" fmla="*/ 39 w 128"/>
                  <a:gd name="T27" fmla="*/ 36 h 126"/>
                  <a:gd name="T28" fmla="*/ 37 w 128"/>
                  <a:gd name="T29" fmla="*/ 33 h 126"/>
                  <a:gd name="T30" fmla="*/ 32 w 128"/>
                  <a:gd name="T31" fmla="*/ 35 h 126"/>
                  <a:gd name="T32" fmla="*/ 25 w 128"/>
                  <a:gd name="T33" fmla="*/ 54 h 126"/>
                  <a:gd name="T34" fmla="*/ 3 w 128"/>
                  <a:gd name="T35" fmla="*/ 54 h 126"/>
                  <a:gd name="T36" fmla="*/ 0 w 128"/>
                  <a:gd name="T37" fmla="*/ 57 h 126"/>
                  <a:gd name="T38" fmla="*/ 3 w 128"/>
                  <a:gd name="T39" fmla="*/ 60 h 126"/>
                  <a:gd name="T40" fmla="*/ 28 w 128"/>
                  <a:gd name="T41" fmla="*/ 60 h 126"/>
                  <a:gd name="T42" fmla="*/ 31 w 128"/>
                  <a:gd name="T43" fmla="*/ 58 h 126"/>
                  <a:gd name="T44" fmla="*/ 34 w 128"/>
                  <a:gd name="T45" fmla="*/ 49 h 126"/>
                  <a:gd name="T46" fmla="*/ 40 w 128"/>
                  <a:gd name="T47" fmla="*/ 88 h 126"/>
                  <a:gd name="T48" fmla="*/ 44 w 128"/>
                  <a:gd name="T49" fmla="*/ 91 h 126"/>
                  <a:gd name="T50" fmla="*/ 47 w 128"/>
                  <a:gd name="T51" fmla="*/ 88 h 126"/>
                  <a:gd name="T52" fmla="*/ 47 w 128"/>
                  <a:gd name="T53" fmla="*/ 88 h 126"/>
                  <a:gd name="T54" fmla="*/ 55 w 128"/>
                  <a:gd name="T55" fmla="*/ 27 h 126"/>
                  <a:gd name="T56" fmla="*/ 69 w 128"/>
                  <a:gd name="T57" fmla="*/ 123 h 126"/>
                  <a:gd name="T58" fmla="*/ 73 w 128"/>
                  <a:gd name="T59" fmla="*/ 125 h 126"/>
                  <a:gd name="T60" fmla="*/ 76 w 128"/>
                  <a:gd name="T61" fmla="*/ 123 h 126"/>
                  <a:gd name="T62" fmla="*/ 85 w 128"/>
                  <a:gd name="T63" fmla="*/ 59 h 126"/>
                  <a:gd name="T64" fmla="*/ 89 w 128"/>
                  <a:gd name="T65" fmla="*/ 81 h 126"/>
                  <a:gd name="T66" fmla="*/ 93 w 128"/>
                  <a:gd name="T67" fmla="*/ 84 h 126"/>
                  <a:gd name="T68" fmla="*/ 95 w 128"/>
                  <a:gd name="T69" fmla="*/ 82 h 126"/>
                  <a:gd name="T70" fmla="*/ 95 w 128"/>
                  <a:gd name="T71" fmla="*/ 82 h 126"/>
                  <a:gd name="T72" fmla="*/ 103 w 128"/>
                  <a:gd name="T73" fmla="*/ 60 h 126"/>
                  <a:gd name="T74" fmla="*/ 125 w 128"/>
                  <a:gd name="T75" fmla="*/ 60 h 126"/>
                  <a:gd name="T76" fmla="*/ 128 w 128"/>
                  <a:gd name="T77" fmla="*/ 57 h 126"/>
                  <a:gd name="T78" fmla="*/ 125 w 128"/>
                  <a:gd name="T79" fmla="*/ 5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8" h="126">
                    <a:moveTo>
                      <a:pt x="125" y="54"/>
                    </a:move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99" y="54"/>
                      <a:pt x="97" y="55"/>
                      <a:pt x="97" y="56"/>
                    </a:cubicBezTo>
                    <a:cubicBezTo>
                      <a:pt x="93" y="67"/>
                      <a:pt x="93" y="67"/>
                      <a:pt x="93" y="6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6"/>
                      <a:pt x="86" y="35"/>
                      <a:pt x="85" y="35"/>
                    </a:cubicBezTo>
                    <a:cubicBezTo>
                      <a:pt x="83" y="35"/>
                      <a:pt x="81" y="36"/>
                      <a:pt x="81" y="38"/>
                    </a:cubicBezTo>
                    <a:cubicBezTo>
                      <a:pt x="72" y="98"/>
                      <a:pt x="72" y="98"/>
                      <a:pt x="72" y="98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9" y="2"/>
                      <a:pt x="57" y="0"/>
                      <a:pt x="56" y="0"/>
                    </a:cubicBezTo>
                    <a:cubicBezTo>
                      <a:pt x="54" y="0"/>
                      <a:pt x="52" y="1"/>
                      <a:pt x="52" y="3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5"/>
                      <a:pt x="38" y="33"/>
                      <a:pt x="37" y="33"/>
                    </a:cubicBezTo>
                    <a:cubicBezTo>
                      <a:pt x="35" y="32"/>
                      <a:pt x="33" y="33"/>
                      <a:pt x="32" y="35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1" y="54"/>
                      <a:pt x="0" y="55"/>
                      <a:pt x="0" y="57"/>
                    </a:cubicBezTo>
                    <a:cubicBezTo>
                      <a:pt x="0" y="59"/>
                      <a:pt x="1" y="60"/>
                      <a:pt x="3" y="60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9" y="60"/>
                      <a:pt x="30" y="59"/>
                      <a:pt x="31" y="58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40" y="88"/>
                      <a:pt x="40" y="88"/>
                      <a:pt x="40" y="88"/>
                    </a:cubicBezTo>
                    <a:cubicBezTo>
                      <a:pt x="41" y="90"/>
                      <a:pt x="42" y="91"/>
                      <a:pt x="44" y="91"/>
                    </a:cubicBezTo>
                    <a:cubicBezTo>
                      <a:pt x="46" y="90"/>
                      <a:pt x="47" y="89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4"/>
                      <a:pt x="71" y="126"/>
                      <a:pt x="73" y="125"/>
                    </a:cubicBezTo>
                    <a:cubicBezTo>
                      <a:pt x="74" y="125"/>
                      <a:pt x="75" y="124"/>
                      <a:pt x="76" y="123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3"/>
                      <a:pt x="91" y="84"/>
                      <a:pt x="93" y="84"/>
                    </a:cubicBezTo>
                    <a:cubicBezTo>
                      <a:pt x="94" y="84"/>
                      <a:pt x="95" y="83"/>
                      <a:pt x="95" y="82"/>
                    </a:cubicBezTo>
                    <a:cubicBezTo>
                      <a:pt x="95" y="82"/>
                      <a:pt x="95" y="82"/>
                      <a:pt x="95" y="82"/>
                    </a:cubicBezTo>
                    <a:cubicBezTo>
                      <a:pt x="103" y="60"/>
                      <a:pt x="103" y="60"/>
                      <a:pt x="103" y="60"/>
                    </a:cubicBezTo>
                    <a:cubicBezTo>
                      <a:pt x="125" y="60"/>
                      <a:pt x="125" y="60"/>
                      <a:pt x="125" y="60"/>
                    </a:cubicBezTo>
                    <a:cubicBezTo>
                      <a:pt x="127" y="60"/>
                      <a:pt x="128" y="59"/>
                      <a:pt x="128" y="57"/>
                    </a:cubicBezTo>
                    <a:cubicBezTo>
                      <a:pt x="128" y="55"/>
                      <a:pt x="127" y="54"/>
                      <a:pt x="125" y="5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188"/>
              <p:cNvSpPr>
                <a:spLocks noEditPoints="1"/>
              </p:cNvSpPr>
              <p:nvPr/>
            </p:nvSpPr>
            <p:spPr bwMode="auto">
              <a:xfrm>
                <a:off x="4620" y="2527"/>
                <a:ext cx="257" cy="222"/>
              </a:xfrm>
              <a:custGeom>
                <a:avLst/>
                <a:gdLst>
                  <a:gd name="T0" fmla="*/ 103 w 109"/>
                  <a:gd name="T1" fmla="*/ 74 h 94"/>
                  <a:gd name="T2" fmla="*/ 66 w 109"/>
                  <a:gd name="T3" fmla="*/ 11 h 94"/>
                  <a:gd name="T4" fmla="*/ 43 w 109"/>
                  <a:gd name="T5" fmla="*/ 11 h 94"/>
                  <a:gd name="T6" fmla="*/ 6 w 109"/>
                  <a:gd name="T7" fmla="*/ 74 h 94"/>
                  <a:gd name="T8" fmla="*/ 18 w 109"/>
                  <a:gd name="T9" fmla="*/ 94 h 94"/>
                  <a:gd name="T10" fmla="*/ 91 w 109"/>
                  <a:gd name="T11" fmla="*/ 94 h 94"/>
                  <a:gd name="T12" fmla="*/ 103 w 109"/>
                  <a:gd name="T13" fmla="*/ 74 h 94"/>
                  <a:gd name="T14" fmla="*/ 100 w 109"/>
                  <a:gd name="T15" fmla="*/ 86 h 94"/>
                  <a:gd name="T16" fmla="*/ 91 w 109"/>
                  <a:gd name="T17" fmla="*/ 90 h 94"/>
                  <a:gd name="T18" fmla="*/ 18 w 109"/>
                  <a:gd name="T19" fmla="*/ 90 h 94"/>
                  <a:gd name="T20" fmla="*/ 9 w 109"/>
                  <a:gd name="T21" fmla="*/ 86 h 94"/>
                  <a:gd name="T22" fmla="*/ 10 w 109"/>
                  <a:gd name="T23" fmla="*/ 77 h 94"/>
                  <a:gd name="T24" fmla="*/ 47 w 109"/>
                  <a:gd name="T25" fmla="*/ 14 h 94"/>
                  <a:gd name="T26" fmla="*/ 55 w 109"/>
                  <a:gd name="T27" fmla="*/ 8 h 94"/>
                  <a:gd name="T28" fmla="*/ 62 w 109"/>
                  <a:gd name="T29" fmla="*/ 14 h 94"/>
                  <a:gd name="T30" fmla="*/ 99 w 109"/>
                  <a:gd name="T31" fmla="*/ 77 h 94"/>
                  <a:gd name="T32" fmla="*/ 100 w 109"/>
                  <a:gd name="T33" fmla="*/ 8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9" h="94">
                    <a:moveTo>
                      <a:pt x="103" y="74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60" y="0"/>
                      <a:pt x="49" y="0"/>
                      <a:pt x="43" y="11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0" y="85"/>
                      <a:pt x="5" y="94"/>
                      <a:pt x="18" y="94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104" y="94"/>
                      <a:pt x="109" y="85"/>
                      <a:pt x="103" y="74"/>
                    </a:cubicBezTo>
                    <a:close/>
                    <a:moveTo>
                      <a:pt x="100" y="86"/>
                    </a:moveTo>
                    <a:cubicBezTo>
                      <a:pt x="99" y="89"/>
                      <a:pt x="96" y="90"/>
                      <a:pt x="91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3" y="90"/>
                      <a:pt x="10" y="89"/>
                      <a:pt x="9" y="86"/>
                    </a:cubicBezTo>
                    <a:cubicBezTo>
                      <a:pt x="7" y="84"/>
                      <a:pt x="8" y="80"/>
                      <a:pt x="10" y="77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0"/>
                      <a:pt x="52" y="8"/>
                      <a:pt x="55" y="8"/>
                    </a:cubicBezTo>
                    <a:cubicBezTo>
                      <a:pt x="57" y="8"/>
                      <a:pt x="60" y="10"/>
                      <a:pt x="62" y="14"/>
                    </a:cubicBezTo>
                    <a:cubicBezTo>
                      <a:pt x="99" y="77"/>
                      <a:pt x="99" y="77"/>
                      <a:pt x="99" y="77"/>
                    </a:cubicBezTo>
                    <a:cubicBezTo>
                      <a:pt x="101" y="80"/>
                      <a:pt x="102" y="84"/>
                      <a:pt x="100" y="8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189"/>
              <p:cNvSpPr>
                <a:spLocks noEditPoints="1"/>
              </p:cNvSpPr>
              <p:nvPr/>
            </p:nvSpPr>
            <p:spPr bwMode="auto">
              <a:xfrm>
                <a:off x="4449" y="2380"/>
                <a:ext cx="301" cy="305"/>
              </a:xfrm>
              <a:custGeom>
                <a:avLst/>
                <a:gdLst>
                  <a:gd name="T0" fmla="*/ 15 w 127"/>
                  <a:gd name="T1" fmla="*/ 93 h 129"/>
                  <a:gd name="T2" fmla="*/ 104 w 127"/>
                  <a:gd name="T3" fmla="*/ 82 h 129"/>
                  <a:gd name="T4" fmla="*/ 127 w 127"/>
                  <a:gd name="T5" fmla="*/ 60 h 129"/>
                  <a:gd name="T6" fmla="*/ 127 w 127"/>
                  <a:gd name="T7" fmla="*/ 54 h 129"/>
                  <a:gd name="T8" fmla="*/ 118 w 127"/>
                  <a:gd name="T9" fmla="*/ 46 h 129"/>
                  <a:gd name="T10" fmla="*/ 119 w 127"/>
                  <a:gd name="T11" fmla="*/ 36 h 129"/>
                  <a:gd name="T12" fmla="*/ 127 w 127"/>
                  <a:gd name="T13" fmla="*/ 8 h 129"/>
                  <a:gd name="T14" fmla="*/ 8 w 127"/>
                  <a:gd name="T15" fmla="*/ 0 h 129"/>
                  <a:gd name="T16" fmla="*/ 0 w 127"/>
                  <a:gd name="T17" fmla="*/ 28 h 129"/>
                  <a:gd name="T18" fmla="*/ 10 w 127"/>
                  <a:gd name="T19" fmla="*/ 36 h 129"/>
                  <a:gd name="T20" fmla="*/ 8 w 127"/>
                  <a:gd name="T21" fmla="*/ 46 h 129"/>
                  <a:gd name="T22" fmla="*/ 0 w 127"/>
                  <a:gd name="T23" fmla="*/ 74 h 129"/>
                  <a:gd name="T24" fmla="*/ 10 w 127"/>
                  <a:gd name="T25" fmla="*/ 82 h 129"/>
                  <a:gd name="T26" fmla="*/ 8 w 127"/>
                  <a:gd name="T27" fmla="*/ 93 h 129"/>
                  <a:gd name="T28" fmla="*/ 0 w 127"/>
                  <a:gd name="T29" fmla="*/ 121 h 129"/>
                  <a:gd name="T30" fmla="*/ 77 w 127"/>
                  <a:gd name="T31" fmla="*/ 129 h 129"/>
                  <a:gd name="T32" fmla="*/ 42 w 127"/>
                  <a:gd name="T33" fmla="*/ 71 h 129"/>
                  <a:gd name="T34" fmla="*/ 28 w 127"/>
                  <a:gd name="T35" fmla="*/ 58 h 129"/>
                  <a:gd name="T36" fmla="*/ 42 w 127"/>
                  <a:gd name="T37" fmla="*/ 71 h 129"/>
                  <a:gd name="T38" fmla="*/ 47 w 127"/>
                  <a:gd name="T39" fmla="*/ 71 h 129"/>
                  <a:gd name="T40" fmla="*/ 61 w 127"/>
                  <a:gd name="T41" fmla="*/ 58 h 129"/>
                  <a:gd name="T42" fmla="*/ 112 w 127"/>
                  <a:gd name="T43" fmla="*/ 46 h 129"/>
                  <a:gd name="T44" fmla="*/ 15 w 127"/>
                  <a:gd name="T45" fmla="*/ 36 h 129"/>
                  <a:gd name="T46" fmla="*/ 112 w 127"/>
                  <a:gd name="T47" fmla="*/ 46 h 129"/>
                  <a:gd name="T48" fmla="*/ 61 w 127"/>
                  <a:gd name="T49" fmla="*/ 12 h 129"/>
                  <a:gd name="T50" fmla="*/ 47 w 127"/>
                  <a:gd name="T51" fmla="*/ 25 h 129"/>
                  <a:gd name="T52" fmla="*/ 28 w 127"/>
                  <a:gd name="T53" fmla="*/ 12 h 129"/>
                  <a:gd name="T54" fmla="*/ 42 w 127"/>
                  <a:gd name="T55" fmla="*/ 25 h 129"/>
                  <a:gd name="T56" fmla="*/ 28 w 127"/>
                  <a:gd name="T57" fmla="*/ 12 h 129"/>
                  <a:gd name="T58" fmla="*/ 9 w 127"/>
                  <a:gd name="T59" fmla="*/ 12 h 129"/>
                  <a:gd name="T60" fmla="*/ 23 w 127"/>
                  <a:gd name="T61" fmla="*/ 25 h 129"/>
                  <a:gd name="T62" fmla="*/ 9 w 127"/>
                  <a:gd name="T63" fmla="*/ 71 h 129"/>
                  <a:gd name="T64" fmla="*/ 23 w 127"/>
                  <a:gd name="T65" fmla="*/ 58 h 129"/>
                  <a:gd name="T66" fmla="*/ 9 w 127"/>
                  <a:gd name="T67" fmla="*/ 71 h 129"/>
                  <a:gd name="T68" fmla="*/ 9 w 127"/>
                  <a:gd name="T69" fmla="*/ 117 h 129"/>
                  <a:gd name="T70" fmla="*/ 23 w 127"/>
                  <a:gd name="T71" fmla="*/ 104 h 129"/>
                  <a:gd name="T72" fmla="*/ 42 w 127"/>
                  <a:gd name="T73" fmla="*/ 117 h 129"/>
                  <a:gd name="T74" fmla="*/ 28 w 127"/>
                  <a:gd name="T75" fmla="*/ 104 h 129"/>
                  <a:gd name="T76" fmla="*/ 42 w 127"/>
                  <a:gd name="T77" fmla="*/ 117 h 129"/>
                  <a:gd name="T78" fmla="*/ 47 w 127"/>
                  <a:gd name="T79" fmla="*/ 117 h 129"/>
                  <a:gd name="T80" fmla="*/ 61 w 127"/>
                  <a:gd name="T81" fmla="*/ 10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7" h="129">
                    <a:moveTo>
                      <a:pt x="98" y="93"/>
                    </a:moveTo>
                    <a:cubicBezTo>
                      <a:pt x="15" y="93"/>
                      <a:pt x="15" y="93"/>
                      <a:pt x="15" y="93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04" y="82"/>
                      <a:pt x="104" y="82"/>
                      <a:pt x="104" y="82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4" y="64"/>
                      <a:pt x="120" y="60"/>
                      <a:pt x="127" y="60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54"/>
                      <a:pt x="127" y="54"/>
                      <a:pt x="127" y="54"/>
                    </a:cubicBezTo>
                    <a:cubicBezTo>
                      <a:pt x="127" y="50"/>
                      <a:pt x="124" y="46"/>
                      <a:pt x="119" y="46"/>
                    </a:cubicBezTo>
                    <a:cubicBezTo>
                      <a:pt x="118" y="46"/>
                      <a:pt x="118" y="46"/>
                      <a:pt x="118" y="4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9" y="36"/>
                      <a:pt x="119" y="36"/>
                      <a:pt x="119" y="36"/>
                    </a:cubicBezTo>
                    <a:cubicBezTo>
                      <a:pt x="124" y="36"/>
                      <a:pt x="127" y="32"/>
                      <a:pt x="127" y="28"/>
                    </a:cubicBezTo>
                    <a:cubicBezTo>
                      <a:pt x="127" y="8"/>
                      <a:pt x="127" y="8"/>
                      <a:pt x="127" y="8"/>
                    </a:cubicBezTo>
                    <a:cubicBezTo>
                      <a:pt x="127" y="4"/>
                      <a:pt x="124" y="0"/>
                      <a:pt x="11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2"/>
                      <a:pt x="3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3" y="46"/>
                      <a:pt x="0" y="50"/>
                      <a:pt x="0" y="5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8"/>
                      <a:pt x="3" y="82"/>
                      <a:pt x="8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3" y="93"/>
                      <a:pt x="0" y="96"/>
                      <a:pt x="0" y="10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5"/>
                      <a:pt x="3" y="129"/>
                      <a:pt x="8" y="129"/>
                    </a:cubicBezTo>
                    <a:cubicBezTo>
                      <a:pt x="77" y="129"/>
                      <a:pt x="77" y="129"/>
                      <a:pt x="77" y="129"/>
                    </a:cubicBezTo>
                    <a:lnTo>
                      <a:pt x="98" y="93"/>
                    </a:lnTo>
                    <a:close/>
                    <a:moveTo>
                      <a:pt x="42" y="71"/>
                    </a:move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42" y="58"/>
                      <a:pt x="42" y="58"/>
                      <a:pt x="42" y="58"/>
                    </a:cubicBezTo>
                    <a:lnTo>
                      <a:pt x="42" y="71"/>
                    </a:lnTo>
                    <a:close/>
                    <a:moveTo>
                      <a:pt x="61" y="71"/>
                    </a:move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61" y="58"/>
                      <a:pt x="61" y="58"/>
                      <a:pt x="61" y="58"/>
                    </a:cubicBezTo>
                    <a:lnTo>
                      <a:pt x="61" y="71"/>
                    </a:lnTo>
                    <a:close/>
                    <a:moveTo>
                      <a:pt x="112" y="46"/>
                    </a:move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12" y="36"/>
                      <a:pt x="112" y="36"/>
                      <a:pt x="112" y="36"/>
                    </a:cubicBezTo>
                    <a:lnTo>
                      <a:pt x="112" y="46"/>
                    </a:lnTo>
                    <a:close/>
                    <a:moveTo>
                      <a:pt x="47" y="12"/>
                    </a:move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47" y="25"/>
                      <a:pt x="47" y="25"/>
                      <a:pt x="47" y="25"/>
                    </a:cubicBezTo>
                    <a:lnTo>
                      <a:pt x="47" y="12"/>
                    </a:lnTo>
                    <a:close/>
                    <a:moveTo>
                      <a:pt x="28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28" y="25"/>
                      <a:pt x="28" y="25"/>
                      <a:pt x="28" y="25"/>
                    </a:cubicBezTo>
                    <a:lnTo>
                      <a:pt x="28" y="12"/>
                    </a:lnTo>
                    <a:close/>
                    <a:moveTo>
                      <a:pt x="9" y="25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25"/>
                      <a:pt x="23" y="25"/>
                      <a:pt x="23" y="25"/>
                    </a:cubicBezTo>
                    <a:lnTo>
                      <a:pt x="9" y="25"/>
                    </a:lnTo>
                    <a:close/>
                    <a:moveTo>
                      <a:pt x="9" y="71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3" y="71"/>
                      <a:pt x="23" y="71"/>
                      <a:pt x="23" y="71"/>
                    </a:cubicBezTo>
                    <a:lnTo>
                      <a:pt x="9" y="71"/>
                    </a:lnTo>
                    <a:close/>
                    <a:moveTo>
                      <a:pt x="23" y="117"/>
                    </a:move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23" y="104"/>
                      <a:pt x="23" y="104"/>
                      <a:pt x="23" y="104"/>
                    </a:cubicBezTo>
                    <a:lnTo>
                      <a:pt x="23" y="117"/>
                    </a:lnTo>
                    <a:close/>
                    <a:moveTo>
                      <a:pt x="42" y="117"/>
                    </a:moveTo>
                    <a:cubicBezTo>
                      <a:pt x="28" y="117"/>
                      <a:pt x="28" y="117"/>
                      <a:pt x="28" y="117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42" y="104"/>
                      <a:pt x="42" y="104"/>
                      <a:pt x="42" y="104"/>
                    </a:cubicBezTo>
                    <a:lnTo>
                      <a:pt x="42" y="117"/>
                    </a:lnTo>
                    <a:close/>
                    <a:moveTo>
                      <a:pt x="61" y="117"/>
                    </a:moveTo>
                    <a:cubicBezTo>
                      <a:pt x="47" y="117"/>
                      <a:pt x="47" y="117"/>
                      <a:pt x="47" y="117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61" y="104"/>
                      <a:pt x="61" y="104"/>
                      <a:pt x="61" y="104"/>
                    </a:cubicBezTo>
                    <a:lnTo>
                      <a:pt x="61" y="11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190"/>
              <p:cNvSpPr>
                <a:spLocks noEditPoints="1"/>
              </p:cNvSpPr>
              <p:nvPr/>
            </p:nvSpPr>
            <p:spPr bwMode="auto">
              <a:xfrm>
                <a:off x="4650" y="2558"/>
                <a:ext cx="197" cy="168"/>
              </a:xfrm>
              <a:custGeom>
                <a:avLst/>
                <a:gdLst>
                  <a:gd name="T0" fmla="*/ 45 w 83"/>
                  <a:gd name="T1" fmla="*/ 3 h 71"/>
                  <a:gd name="T2" fmla="*/ 42 w 83"/>
                  <a:gd name="T3" fmla="*/ 0 h 71"/>
                  <a:gd name="T4" fmla="*/ 39 w 83"/>
                  <a:gd name="T5" fmla="*/ 3 h 71"/>
                  <a:gd name="T6" fmla="*/ 2 w 83"/>
                  <a:gd name="T7" fmla="*/ 66 h 71"/>
                  <a:gd name="T8" fmla="*/ 0 w 83"/>
                  <a:gd name="T9" fmla="*/ 70 h 71"/>
                  <a:gd name="T10" fmla="*/ 5 w 83"/>
                  <a:gd name="T11" fmla="*/ 71 h 71"/>
                  <a:gd name="T12" fmla="*/ 78 w 83"/>
                  <a:gd name="T13" fmla="*/ 71 h 71"/>
                  <a:gd name="T14" fmla="*/ 83 w 83"/>
                  <a:gd name="T15" fmla="*/ 71 h 71"/>
                  <a:gd name="T16" fmla="*/ 81 w 83"/>
                  <a:gd name="T17" fmla="*/ 66 h 71"/>
                  <a:gd name="T18" fmla="*/ 45 w 83"/>
                  <a:gd name="T19" fmla="*/ 3 h 71"/>
                  <a:gd name="T20" fmla="*/ 57 w 83"/>
                  <a:gd name="T21" fmla="*/ 49 h 71"/>
                  <a:gd name="T22" fmla="*/ 46 w 83"/>
                  <a:gd name="T23" fmla="*/ 49 h 71"/>
                  <a:gd name="T24" fmla="*/ 46 w 83"/>
                  <a:gd name="T25" fmla="*/ 60 h 71"/>
                  <a:gd name="T26" fmla="*/ 42 w 83"/>
                  <a:gd name="T27" fmla="*/ 64 h 71"/>
                  <a:gd name="T28" fmla="*/ 38 w 83"/>
                  <a:gd name="T29" fmla="*/ 60 h 71"/>
                  <a:gd name="T30" fmla="*/ 38 w 83"/>
                  <a:gd name="T31" fmla="*/ 49 h 71"/>
                  <a:gd name="T32" fmla="*/ 27 w 83"/>
                  <a:gd name="T33" fmla="*/ 49 h 71"/>
                  <a:gd name="T34" fmla="*/ 23 w 83"/>
                  <a:gd name="T35" fmla="*/ 45 h 71"/>
                  <a:gd name="T36" fmla="*/ 27 w 83"/>
                  <a:gd name="T37" fmla="*/ 41 h 71"/>
                  <a:gd name="T38" fmla="*/ 38 w 83"/>
                  <a:gd name="T39" fmla="*/ 41 h 71"/>
                  <a:gd name="T40" fmla="*/ 38 w 83"/>
                  <a:gd name="T41" fmla="*/ 31 h 71"/>
                  <a:gd name="T42" fmla="*/ 42 w 83"/>
                  <a:gd name="T43" fmla="*/ 26 h 71"/>
                  <a:gd name="T44" fmla="*/ 46 w 83"/>
                  <a:gd name="T45" fmla="*/ 31 h 71"/>
                  <a:gd name="T46" fmla="*/ 46 w 83"/>
                  <a:gd name="T47" fmla="*/ 41 h 71"/>
                  <a:gd name="T48" fmla="*/ 57 w 83"/>
                  <a:gd name="T49" fmla="*/ 41 h 71"/>
                  <a:gd name="T50" fmla="*/ 61 w 83"/>
                  <a:gd name="T51" fmla="*/ 45 h 71"/>
                  <a:gd name="T52" fmla="*/ 57 w 83"/>
                  <a:gd name="T53" fmla="*/ 4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71">
                    <a:moveTo>
                      <a:pt x="45" y="3"/>
                    </a:moveTo>
                    <a:cubicBezTo>
                      <a:pt x="43" y="1"/>
                      <a:pt x="42" y="0"/>
                      <a:pt x="42" y="0"/>
                    </a:cubicBezTo>
                    <a:cubicBezTo>
                      <a:pt x="41" y="0"/>
                      <a:pt x="40" y="1"/>
                      <a:pt x="39" y="3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0" y="69"/>
                      <a:pt x="0" y="70"/>
                      <a:pt x="0" y="70"/>
                    </a:cubicBezTo>
                    <a:cubicBezTo>
                      <a:pt x="1" y="71"/>
                      <a:pt x="2" y="71"/>
                      <a:pt x="5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81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1" y="66"/>
                    </a:cubicBezTo>
                    <a:lnTo>
                      <a:pt x="45" y="3"/>
                    </a:lnTo>
                    <a:close/>
                    <a:moveTo>
                      <a:pt x="57" y="49"/>
                    </a:move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2"/>
                      <a:pt x="44" y="64"/>
                      <a:pt x="42" y="64"/>
                    </a:cubicBezTo>
                    <a:cubicBezTo>
                      <a:pt x="40" y="64"/>
                      <a:pt x="38" y="62"/>
                      <a:pt x="38" y="6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5" y="49"/>
                      <a:pt x="23" y="48"/>
                      <a:pt x="23" y="45"/>
                    </a:cubicBezTo>
                    <a:cubicBezTo>
                      <a:pt x="23" y="43"/>
                      <a:pt x="25" y="41"/>
                      <a:pt x="27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28"/>
                      <a:pt x="40" y="26"/>
                      <a:pt x="42" y="26"/>
                    </a:cubicBezTo>
                    <a:cubicBezTo>
                      <a:pt x="44" y="26"/>
                      <a:pt x="46" y="28"/>
                      <a:pt x="46" y="3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9" y="41"/>
                      <a:pt x="61" y="43"/>
                      <a:pt x="61" y="45"/>
                    </a:cubicBezTo>
                    <a:cubicBezTo>
                      <a:pt x="61" y="48"/>
                      <a:pt x="59" y="49"/>
                      <a:pt x="57" y="49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191"/>
              <p:cNvSpPr>
                <a:spLocks noEditPoints="1"/>
              </p:cNvSpPr>
              <p:nvPr/>
            </p:nvSpPr>
            <p:spPr bwMode="auto">
              <a:xfrm>
                <a:off x="4620" y="3289"/>
                <a:ext cx="260" cy="224"/>
              </a:xfrm>
              <a:custGeom>
                <a:avLst/>
                <a:gdLst>
                  <a:gd name="T0" fmla="*/ 103 w 110"/>
                  <a:gd name="T1" fmla="*/ 74 h 95"/>
                  <a:gd name="T2" fmla="*/ 67 w 110"/>
                  <a:gd name="T3" fmla="*/ 12 h 95"/>
                  <a:gd name="T4" fmla="*/ 43 w 110"/>
                  <a:gd name="T5" fmla="*/ 12 h 95"/>
                  <a:gd name="T6" fmla="*/ 7 w 110"/>
                  <a:gd name="T7" fmla="*/ 74 h 95"/>
                  <a:gd name="T8" fmla="*/ 18 w 110"/>
                  <a:gd name="T9" fmla="*/ 95 h 95"/>
                  <a:gd name="T10" fmla="*/ 92 w 110"/>
                  <a:gd name="T11" fmla="*/ 95 h 95"/>
                  <a:gd name="T12" fmla="*/ 103 w 110"/>
                  <a:gd name="T13" fmla="*/ 74 h 95"/>
                  <a:gd name="T14" fmla="*/ 101 w 110"/>
                  <a:gd name="T15" fmla="*/ 86 h 95"/>
                  <a:gd name="T16" fmla="*/ 92 w 110"/>
                  <a:gd name="T17" fmla="*/ 90 h 95"/>
                  <a:gd name="T18" fmla="*/ 18 w 110"/>
                  <a:gd name="T19" fmla="*/ 90 h 95"/>
                  <a:gd name="T20" fmla="*/ 9 w 110"/>
                  <a:gd name="T21" fmla="*/ 86 h 95"/>
                  <a:gd name="T22" fmla="*/ 11 w 110"/>
                  <a:gd name="T23" fmla="*/ 77 h 95"/>
                  <a:gd name="T24" fmla="*/ 47 w 110"/>
                  <a:gd name="T25" fmla="*/ 14 h 95"/>
                  <a:gd name="T26" fmla="*/ 55 w 110"/>
                  <a:gd name="T27" fmla="*/ 8 h 95"/>
                  <a:gd name="T28" fmla="*/ 63 w 110"/>
                  <a:gd name="T29" fmla="*/ 14 h 95"/>
                  <a:gd name="T30" fmla="*/ 99 w 110"/>
                  <a:gd name="T31" fmla="*/ 77 h 95"/>
                  <a:gd name="T32" fmla="*/ 101 w 110"/>
                  <a:gd name="T33" fmla="*/ 8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95">
                    <a:moveTo>
                      <a:pt x="103" y="74"/>
                    </a:moveTo>
                    <a:cubicBezTo>
                      <a:pt x="67" y="12"/>
                      <a:pt x="67" y="12"/>
                      <a:pt x="67" y="12"/>
                    </a:cubicBezTo>
                    <a:cubicBezTo>
                      <a:pt x="60" y="0"/>
                      <a:pt x="50" y="0"/>
                      <a:pt x="43" y="12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0" y="86"/>
                      <a:pt x="5" y="95"/>
                      <a:pt x="18" y="95"/>
                    </a:cubicBezTo>
                    <a:cubicBezTo>
                      <a:pt x="92" y="95"/>
                      <a:pt x="92" y="95"/>
                      <a:pt x="92" y="95"/>
                    </a:cubicBezTo>
                    <a:cubicBezTo>
                      <a:pt x="105" y="95"/>
                      <a:pt x="110" y="86"/>
                      <a:pt x="103" y="74"/>
                    </a:cubicBezTo>
                    <a:close/>
                    <a:moveTo>
                      <a:pt x="101" y="86"/>
                    </a:moveTo>
                    <a:cubicBezTo>
                      <a:pt x="100" y="89"/>
                      <a:pt x="96" y="90"/>
                      <a:pt x="92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4" y="90"/>
                      <a:pt x="11" y="89"/>
                      <a:pt x="9" y="86"/>
                    </a:cubicBezTo>
                    <a:cubicBezTo>
                      <a:pt x="8" y="84"/>
                      <a:pt x="8" y="81"/>
                      <a:pt x="11" y="77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0"/>
                      <a:pt x="52" y="8"/>
                      <a:pt x="55" y="8"/>
                    </a:cubicBezTo>
                    <a:cubicBezTo>
                      <a:pt x="58" y="8"/>
                      <a:pt x="61" y="10"/>
                      <a:pt x="63" y="14"/>
                    </a:cubicBezTo>
                    <a:cubicBezTo>
                      <a:pt x="99" y="77"/>
                      <a:pt x="99" y="77"/>
                      <a:pt x="99" y="77"/>
                    </a:cubicBezTo>
                    <a:cubicBezTo>
                      <a:pt x="102" y="81"/>
                      <a:pt x="102" y="84"/>
                      <a:pt x="101" y="8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192"/>
              <p:cNvSpPr>
                <a:spLocks noEditPoints="1"/>
              </p:cNvSpPr>
              <p:nvPr/>
            </p:nvSpPr>
            <p:spPr bwMode="auto">
              <a:xfrm>
                <a:off x="4449" y="3135"/>
                <a:ext cx="301" cy="305"/>
              </a:xfrm>
              <a:custGeom>
                <a:avLst/>
                <a:gdLst>
                  <a:gd name="T0" fmla="*/ 15 w 127"/>
                  <a:gd name="T1" fmla="*/ 93 h 129"/>
                  <a:gd name="T2" fmla="*/ 106 w 127"/>
                  <a:gd name="T3" fmla="*/ 82 h 129"/>
                  <a:gd name="T4" fmla="*/ 127 w 127"/>
                  <a:gd name="T5" fmla="*/ 63 h 129"/>
                  <a:gd name="T6" fmla="*/ 127 w 127"/>
                  <a:gd name="T7" fmla="*/ 54 h 129"/>
                  <a:gd name="T8" fmla="*/ 118 w 127"/>
                  <a:gd name="T9" fmla="*/ 46 h 129"/>
                  <a:gd name="T10" fmla="*/ 119 w 127"/>
                  <a:gd name="T11" fmla="*/ 36 h 129"/>
                  <a:gd name="T12" fmla="*/ 127 w 127"/>
                  <a:gd name="T13" fmla="*/ 8 h 129"/>
                  <a:gd name="T14" fmla="*/ 8 w 127"/>
                  <a:gd name="T15" fmla="*/ 0 h 129"/>
                  <a:gd name="T16" fmla="*/ 0 w 127"/>
                  <a:gd name="T17" fmla="*/ 28 h 129"/>
                  <a:gd name="T18" fmla="*/ 10 w 127"/>
                  <a:gd name="T19" fmla="*/ 36 h 129"/>
                  <a:gd name="T20" fmla="*/ 8 w 127"/>
                  <a:gd name="T21" fmla="*/ 46 h 129"/>
                  <a:gd name="T22" fmla="*/ 0 w 127"/>
                  <a:gd name="T23" fmla="*/ 74 h 129"/>
                  <a:gd name="T24" fmla="*/ 10 w 127"/>
                  <a:gd name="T25" fmla="*/ 82 h 129"/>
                  <a:gd name="T26" fmla="*/ 8 w 127"/>
                  <a:gd name="T27" fmla="*/ 93 h 129"/>
                  <a:gd name="T28" fmla="*/ 0 w 127"/>
                  <a:gd name="T29" fmla="*/ 121 h 129"/>
                  <a:gd name="T30" fmla="*/ 79 w 127"/>
                  <a:gd name="T31" fmla="*/ 129 h 129"/>
                  <a:gd name="T32" fmla="*/ 42 w 127"/>
                  <a:gd name="T33" fmla="*/ 71 h 129"/>
                  <a:gd name="T34" fmla="*/ 28 w 127"/>
                  <a:gd name="T35" fmla="*/ 58 h 129"/>
                  <a:gd name="T36" fmla="*/ 42 w 127"/>
                  <a:gd name="T37" fmla="*/ 71 h 129"/>
                  <a:gd name="T38" fmla="*/ 47 w 127"/>
                  <a:gd name="T39" fmla="*/ 71 h 129"/>
                  <a:gd name="T40" fmla="*/ 61 w 127"/>
                  <a:gd name="T41" fmla="*/ 58 h 129"/>
                  <a:gd name="T42" fmla="*/ 112 w 127"/>
                  <a:gd name="T43" fmla="*/ 46 h 129"/>
                  <a:gd name="T44" fmla="*/ 15 w 127"/>
                  <a:gd name="T45" fmla="*/ 36 h 129"/>
                  <a:gd name="T46" fmla="*/ 112 w 127"/>
                  <a:gd name="T47" fmla="*/ 46 h 129"/>
                  <a:gd name="T48" fmla="*/ 61 w 127"/>
                  <a:gd name="T49" fmla="*/ 12 h 129"/>
                  <a:gd name="T50" fmla="*/ 47 w 127"/>
                  <a:gd name="T51" fmla="*/ 25 h 129"/>
                  <a:gd name="T52" fmla="*/ 28 w 127"/>
                  <a:gd name="T53" fmla="*/ 12 h 129"/>
                  <a:gd name="T54" fmla="*/ 42 w 127"/>
                  <a:gd name="T55" fmla="*/ 25 h 129"/>
                  <a:gd name="T56" fmla="*/ 28 w 127"/>
                  <a:gd name="T57" fmla="*/ 12 h 129"/>
                  <a:gd name="T58" fmla="*/ 9 w 127"/>
                  <a:gd name="T59" fmla="*/ 12 h 129"/>
                  <a:gd name="T60" fmla="*/ 23 w 127"/>
                  <a:gd name="T61" fmla="*/ 25 h 129"/>
                  <a:gd name="T62" fmla="*/ 9 w 127"/>
                  <a:gd name="T63" fmla="*/ 71 h 129"/>
                  <a:gd name="T64" fmla="*/ 23 w 127"/>
                  <a:gd name="T65" fmla="*/ 58 h 129"/>
                  <a:gd name="T66" fmla="*/ 9 w 127"/>
                  <a:gd name="T67" fmla="*/ 71 h 129"/>
                  <a:gd name="T68" fmla="*/ 9 w 127"/>
                  <a:gd name="T69" fmla="*/ 117 h 129"/>
                  <a:gd name="T70" fmla="*/ 23 w 127"/>
                  <a:gd name="T71" fmla="*/ 104 h 129"/>
                  <a:gd name="T72" fmla="*/ 42 w 127"/>
                  <a:gd name="T73" fmla="*/ 117 h 129"/>
                  <a:gd name="T74" fmla="*/ 28 w 127"/>
                  <a:gd name="T75" fmla="*/ 104 h 129"/>
                  <a:gd name="T76" fmla="*/ 42 w 127"/>
                  <a:gd name="T77" fmla="*/ 117 h 129"/>
                  <a:gd name="T78" fmla="*/ 47 w 127"/>
                  <a:gd name="T79" fmla="*/ 117 h 129"/>
                  <a:gd name="T80" fmla="*/ 61 w 127"/>
                  <a:gd name="T81" fmla="*/ 10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7" h="129">
                    <a:moveTo>
                      <a:pt x="100" y="93"/>
                    </a:moveTo>
                    <a:cubicBezTo>
                      <a:pt x="15" y="93"/>
                      <a:pt x="15" y="93"/>
                      <a:pt x="15" y="93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06" y="82"/>
                      <a:pt x="106" y="82"/>
                      <a:pt x="106" y="82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5" y="67"/>
                      <a:pt x="121" y="63"/>
                      <a:pt x="127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7" y="54"/>
                      <a:pt x="127" y="54"/>
                      <a:pt x="127" y="54"/>
                    </a:cubicBezTo>
                    <a:cubicBezTo>
                      <a:pt x="127" y="50"/>
                      <a:pt x="124" y="46"/>
                      <a:pt x="119" y="46"/>
                    </a:cubicBezTo>
                    <a:cubicBezTo>
                      <a:pt x="118" y="46"/>
                      <a:pt x="118" y="46"/>
                      <a:pt x="118" y="4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9" y="36"/>
                      <a:pt x="119" y="36"/>
                      <a:pt x="119" y="36"/>
                    </a:cubicBezTo>
                    <a:cubicBezTo>
                      <a:pt x="124" y="36"/>
                      <a:pt x="127" y="33"/>
                      <a:pt x="127" y="28"/>
                    </a:cubicBezTo>
                    <a:cubicBezTo>
                      <a:pt x="127" y="8"/>
                      <a:pt x="127" y="8"/>
                      <a:pt x="127" y="8"/>
                    </a:cubicBezTo>
                    <a:cubicBezTo>
                      <a:pt x="127" y="4"/>
                      <a:pt x="124" y="0"/>
                      <a:pt x="11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3"/>
                      <a:pt x="3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3" y="46"/>
                      <a:pt x="0" y="50"/>
                      <a:pt x="0" y="5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8"/>
                      <a:pt x="3" y="82"/>
                      <a:pt x="8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3" y="93"/>
                      <a:pt x="0" y="97"/>
                      <a:pt x="0" y="10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5"/>
                      <a:pt x="3" y="129"/>
                      <a:pt x="8" y="129"/>
                    </a:cubicBezTo>
                    <a:cubicBezTo>
                      <a:pt x="79" y="129"/>
                      <a:pt x="79" y="129"/>
                      <a:pt x="79" y="129"/>
                    </a:cubicBezTo>
                    <a:lnTo>
                      <a:pt x="100" y="93"/>
                    </a:lnTo>
                    <a:close/>
                    <a:moveTo>
                      <a:pt x="42" y="71"/>
                    </a:move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42" y="58"/>
                      <a:pt x="42" y="58"/>
                      <a:pt x="42" y="58"/>
                    </a:cubicBezTo>
                    <a:lnTo>
                      <a:pt x="42" y="71"/>
                    </a:lnTo>
                    <a:close/>
                    <a:moveTo>
                      <a:pt x="61" y="71"/>
                    </a:move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61" y="58"/>
                      <a:pt x="61" y="58"/>
                      <a:pt x="61" y="58"/>
                    </a:cubicBezTo>
                    <a:lnTo>
                      <a:pt x="61" y="71"/>
                    </a:lnTo>
                    <a:close/>
                    <a:moveTo>
                      <a:pt x="112" y="46"/>
                    </a:move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12" y="36"/>
                      <a:pt x="112" y="36"/>
                      <a:pt x="112" y="36"/>
                    </a:cubicBezTo>
                    <a:lnTo>
                      <a:pt x="112" y="46"/>
                    </a:lnTo>
                    <a:close/>
                    <a:moveTo>
                      <a:pt x="47" y="12"/>
                    </a:move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47" y="25"/>
                      <a:pt x="47" y="25"/>
                      <a:pt x="47" y="25"/>
                    </a:cubicBezTo>
                    <a:lnTo>
                      <a:pt x="47" y="12"/>
                    </a:lnTo>
                    <a:close/>
                    <a:moveTo>
                      <a:pt x="28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28" y="25"/>
                      <a:pt x="28" y="25"/>
                      <a:pt x="28" y="25"/>
                    </a:cubicBezTo>
                    <a:lnTo>
                      <a:pt x="28" y="12"/>
                    </a:lnTo>
                    <a:close/>
                    <a:moveTo>
                      <a:pt x="9" y="25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25"/>
                      <a:pt x="23" y="25"/>
                      <a:pt x="23" y="25"/>
                    </a:cubicBezTo>
                    <a:lnTo>
                      <a:pt x="9" y="25"/>
                    </a:lnTo>
                    <a:close/>
                    <a:moveTo>
                      <a:pt x="9" y="71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3" y="71"/>
                      <a:pt x="23" y="71"/>
                      <a:pt x="23" y="71"/>
                    </a:cubicBezTo>
                    <a:lnTo>
                      <a:pt x="9" y="71"/>
                    </a:lnTo>
                    <a:close/>
                    <a:moveTo>
                      <a:pt x="23" y="117"/>
                    </a:move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23" y="104"/>
                      <a:pt x="23" y="104"/>
                      <a:pt x="23" y="104"/>
                    </a:cubicBezTo>
                    <a:lnTo>
                      <a:pt x="23" y="117"/>
                    </a:lnTo>
                    <a:close/>
                    <a:moveTo>
                      <a:pt x="42" y="117"/>
                    </a:moveTo>
                    <a:cubicBezTo>
                      <a:pt x="28" y="117"/>
                      <a:pt x="28" y="117"/>
                      <a:pt x="28" y="117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42" y="104"/>
                      <a:pt x="42" y="104"/>
                      <a:pt x="42" y="104"/>
                    </a:cubicBezTo>
                    <a:lnTo>
                      <a:pt x="42" y="117"/>
                    </a:lnTo>
                    <a:close/>
                    <a:moveTo>
                      <a:pt x="61" y="117"/>
                    </a:moveTo>
                    <a:cubicBezTo>
                      <a:pt x="47" y="117"/>
                      <a:pt x="47" y="117"/>
                      <a:pt x="47" y="117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61" y="104"/>
                      <a:pt x="61" y="104"/>
                      <a:pt x="61" y="104"/>
                    </a:cubicBezTo>
                    <a:lnTo>
                      <a:pt x="61" y="11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193"/>
              <p:cNvSpPr>
                <a:spLocks noEditPoints="1"/>
              </p:cNvSpPr>
              <p:nvPr/>
            </p:nvSpPr>
            <p:spPr bwMode="auto">
              <a:xfrm>
                <a:off x="4653" y="3319"/>
                <a:ext cx="194" cy="171"/>
              </a:xfrm>
              <a:custGeom>
                <a:avLst/>
                <a:gdLst>
                  <a:gd name="T0" fmla="*/ 44 w 82"/>
                  <a:gd name="T1" fmla="*/ 4 h 72"/>
                  <a:gd name="T2" fmla="*/ 41 w 82"/>
                  <a:gd name="T3" fmla="*/ 0 h 72"/>
                  <a:gd name="T4" fmla="*/ 38 w 82"/>
                  <a:gd name="T5" fmla="*/ 4 h 72"/>
                  <a:gd name="T6" fmla="*/ 1 w 82"/>
                  <a:gd name="T7" fmla="*/ 67 h 72"/>
                  <a:gd name="T8" fmla="*/ 0 w 82"/>
                  <a:gd name="T9" fmla="*/ 71 h 72"/>
                  <a:gd name="T10" fmla="*/ 4 w 82"/>
                  <a:gd name="T11" fmla="*/ 72 h 72"/>
                  <a:gd name="T12" fmla="*/ 78 w 82"/>
                  <a:gd name="T13" fmla="*/ 72 h 72"/>
                  <a:gd name="T14" fmla="*/ 82 w 82"/>
                  <a:gd name="T15" fmla="*/ 71 h 72"/>
                  <a:gd name="T16" fmla="*/ 81 w 82"/>
                  <a:gd name="T17" fmla="*/ 67 h 72"/>
                  <a:gd name="T18" fmla="*/ 44 w 82"/>
                  <a:gd name="T19" fmla="*/ 4 h 72"/>
                  <a:gd name="T20" fmla="*/ 57 w 82"/>
                  <a:gd name="T21" fmla="*/ 50 h 72"/>
                  <a:gd name="T22" fmla="*/ 27 w 82"/>
                  <a:gd name="T23" fmla="*/ 50 h 72"/>
                  <a:gd name="T24" fmla="*/ 23 w 82"/>
                  <a:gd name="T25" fmla="*/ 46 h 72"/>
                  <a:gd name="T26" fmla="*/ 27 w 82"/>
                  <a:gd name="T27" fmla="*/ 41 h 72"/>
                  <a:gd name="T28" fmla="*/ 57 w 82"/>
                  <a:gd name="T29" fmla="*/ 41 h 72"/>
                  <a:gd name="T30" fmla="*/ 62 w 82"/>
                  <a:gd name="T31" fmla="*/ 46 h 72"/>
                  <a:gd name="T32" fmla="*/ 57 w 82"/>
                  <a:gd name="T33" fmla="*/ 5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72">
                    <a:moveTo>
                      <a:pt x="44" y="4"/>
                    </a:moveTo>
                    <a:cubicBezTo>
                      <a:pt x="43" y="1"/>
                      <a:pt x="41" y="0"/>
                      <a:pt x="41" y="0"/>
                    </a:cubicBezTo>
                    <a:cubicBezTo>
                      <a:pt x="41" y="0"/>
                      <a:pt x="39" y="1"/>
                      <a:pt x="38" y="4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69"/>
                      <a:pt x="0" y="71"/>
                      <a:pt x="0" y="71"/>
                    </a:cubicBezTo>
                    <a:cubicBezTo>
                      <a:pt x="0" y="71"/>
                      <a:pt x="1" y="72"/>
                      <a:pt x="4" y="72"/>
                    </a:cubicBezTo>
                    <a:cubicBezTo>
                      <a:pt x="78" y="72"/>
                      <a:pt x="78" y="72"/>
                      <a:pt x="78" y="72"/>
                    </a:cubicBezTo>
                    <a:cubicBezTo>
                      <a:pt x="81" y="72"/>
                      <a:pt x="82" y="71"/>
                      <a:pt x="82" y="71"/>
                    </a:cubicBezTo>
                    <a:cubicBezTo>
                      <a:pt x="82" y="71"/>
                      <a:pt x="82" y="69"/>
                      <a:pt x="81" y="67"/>
                    </a:cubicBezTo>
                    <a:lnTo>
                      <a:pt x="44" y="4"/>
                    </a:lnTo>
                    <a:close/>
                    <a:moveTo>
                      <a:pt x="57" y="50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5" y="50"/>
                      <a:pt x="23" y="48"/>
                      <a:pt x="23" y="46"/>
                    </a:cubicBezTo>
                    <a:cubicBezTo>
                      <a:pt x="23" y="43"/>
                      <a:pt x="25" y="41"/>
                      <a:pt x="2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60" y="41"/>
                      <a:pt x="62" y="43"/>
                      <a:pt x="62" y="46"/>
                    </a:cubicBezTo>
                    <a:cubicBezTo>
                      <a:pt x="62" y="48"/>
                      <a:pt x="60" y="50"/>
                      <a:pt x="57" y="5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194"/>
              <p:cNvSpPr>
                <a:spLocks noEditPoints="1"/>
              </p:cNvSpPr>
              <p:nvPr/>
            </p:nvSpPr>
            <p:spPr bwMode="auto">
              <a:xfrm>
                <a:off x="4620" y="4022"/>
                <a:ext cx="257" cy="223"/>
              </a:xfrm>
              <a:custGeom>
                <a:avLst/>
                <a:gdLst>
                  <a:gd name="T0" fmla="*/ 103 w 109"/>
                  <a:gd name="T1" fmla="*/ 74 h 94"/>
                  <a:gd name="T2" fmla="*/ 66 w 109"/>
                  <a:gd name="T3" fmla="*/ 11 h 94"/>
                  <a:gd name="T4" fmla="*/ 43 w 109"/>
                  <a:gd name="T5" fmla="*/ 11 h 94"/>
                  <a:gd name="T6" fmla="*/ 6 w 109"/>
                  <a:gd name="T7" fmla="*/ 74 h 94"/>
                  <a:gd name="T8" fmla="*/ 18 w 109"/>
                  <a:gd name="T9" fmla="*/ 94 h 94"/>
                  <a:gd name="T10" fmla="*/ 91 w 109"/>
                  <a:gd name="T11" fmla="*/ 94 h 94"/>
                  <a:gd name="T12" fmla="*/ 103 w 109"/>
                  <a:gd name="T13" fmla="*/ 74 h 94"/>
                  <a:gd name="T14" fmla="*/ 100 w 109"/>
                  <a:gd name="T15" fmla="*/ 86 h 94"/>
                  <a:gd name="T16" fmla="*/ 91 w 109"/>
                  <a:gd name="T17" fmla="*/ 90 h 94"/>
                  <a:gd name="T18" fmla="*/ 18 w 109"/>
                  <a:gd name="T19" fmla="*/ 90 h 94"/>
                  <a:gd name="T20" fmla="*/ 9 w 109"/>
                  <a:gd name="T21" fmla="*/ 86 h 94"/>
                  <a:gd name="T22" fmla="*/ 10 w 109"/>
                  <a:gd name="T23" fmla="*/ 76 h 94"/>
                  <a:gd name="T24" fmla="*/ 47 w 109"/>
                  <a:gd name="T25" fmla="*/ 13 h 94"/>
                  <a:gd name="T26" fmla="*/ 55 w 109"/>
                  <a:gd name="T27" fmla="*/ 7 h 94"/>
                  <a:gd name="T28" fmla="*/ 62 w 109"/>
                  <a:gd name="T29" fmla="*/ 13 h 94"/>
                  <a:gd name="T30" fmla="*/ 99 w 109"/>
                  <a:gd name="T31" fmla="*/ 76 h 94"/>
                  <a:gd name="T32" fmla="*/ 100 w 109"/>
                  <a:gd name="T33" fmla="*/ 8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9" h="94">
                    <a:moveTo>
                      <a:pt x="103" y="74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60" y="0"/>
                      <a:pt x="49" y="0"/>
                      <a:pt x="43" y="11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0" y="85"/>
                      <a:pt x="5" y="94"/>
                      <a:pt x="18" y="94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104" y="94"/>
                      <a:pt x="109" y="85"/>
                      <a:pt x="103" y="74"/>
                    </a:cubicBezTo>
                    <a:close/>
                    <a:moveTo>
                      <a:pt x="100" y="86"/>
                    </a:moveTo>
                    <a:cubicBezTo>
                      <a:pt x="99" y="88"/>
                      <a:pt x="96" y="90"/>
                      <a:pt x="91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3" y="90"/>
                      <a:pt x="10" y="88"/>
                      <a:pt x="9" y="86"/>
                    </a:cubicBezTo>
                    <a:cubicBezTo>
                      <a:pt x="8" y="84"/>
                      <a:pt x="8" y="80"/>
                      <a:pt x="10" y="76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9" y="10"/>
                      <a:pt x="52" y="7"/>
                      <a:pt x="55" y="7"/>
                    </a:cubicBezTo>
                    <a:cubicBezTo>
                      <a:pt x="57" y="7"/>
                      <a:pt x="60" y="10"/>
                      <a:pt x="62" y="1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101" y="80"/>
                      <a:pt x="102" y="84"/>
                      <a:pt x="100" y="86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195"/>
              <p:cNvSpPr>
                <a:spLocks noEditPoints="1"/>
              </p:cNvSpPr>
              <p:nvPr/>
            </p:nvSpPr>
            <p:spPr bwMode="auto">
              <a:xfrm>
                <a:off x="4449" y="3868"/>
                <a:ext cx="301" cy="303"/>
              </a:xfrm>
              <a:custGeom>
                <a:avLst/>
                <a:gdLst>
                  <a:gd name="T0" fmla="*/ 15 w 127"/>
                  <a:gd name="T1" fmla="*/ 93 h 128"/>
                  <a:gd name="T2" fmla="*/ 106 w 127"/>
                  <a:gd name="T3" fmla="*/ 82 h 128"/>
                  <a:gd name="T4" fmla="*/ 127 w 127"/>
                  <a:gd name="T5" fmla="*/ 63 h 128"/>
                  <a:gd name="T6" fmla="*/ 127 w 127"/>
                  <a:gd name="T7" fmla="*/ 54 h 128"/>
                  <a:gd name="T8" fmla="*/ 118 w 127"/>
                  <a:gd name="T9" fmla="*/ 46 h 128"/>
                  <a:gd name="T10" fmla="*/ 119 w 127"/>
                  <a:gd name="T11" fmla="*/ 36 h 128"/>
                  <a:gd name="T12" fmla="*/ 127 w 127"/>
                  <a:gd name="T13" fmla="*/ 8 h 128"/>
                  <a:gd name="T14" fmla="*/ 7 w 127"/>
                  <a:gd name="T15" fmla="*/ 0 h 128"/>
                  <a:gd name="T16" fmla="*/ 0 w 127"/>
                  <a:gd name="T17" fmla="*/ 28 h 128"/>
                  <a:gd name="T18" fmla="*/ 10 w 127"/>
                  <a:gd name="T19" fmla="*/ 36 h 128"/>
                  <a:gd name="T20" fmla="*/ 7 w 127"/>
                  <a:gd name="T21" fmla="*/ 46 h 128"/>
                  <a:gd name="T22" fmla="*/ 0 w 127"/>
                  <a:gd name="T23" fmla="*/ 74 h 128"/>
                  <a:gd name="T24" fmla="*/ 10 w 127"/>
                  <a:gd name="T25" fmla="*/ 82 h 128"/>
                  <a:gd name="T26" fmla="*/ 7 w 127"/>
                  <a:gd name="T27" fmla="*/ 93 h 128"/>
                  <a:gd name="T28" fmla="*/ 0 w 127"/>
                  <a:gd name="T29" fmla="*/ 120 h 128"/>
                  <a:gd name="T30" fmla="*/ 79 w 127"/>
                  <a:gd name="T31" fmla="*/ 128 h 128"/>
                  <a:gd name="T32" fmla="*/ 42 w 127"/>
                  <a:gd name="T33" fmla="*/ 71 h 128"/>
                  <a:gd name="T34" fmla="*/ 28 w 127"/>
                  <a:gd name="T35" fmla="*/ 57 h 128"/>
                  <a:gd name="T36" fmla="*/ 42 w 127"/>
                  <a:gd name="T37" fmla="*/ 71 h 128"/>
                  <a:gd name="T38" fmla="*/ 47 w 127"/>
                  <a:gd name="T39" fmla="*/ 71 h 128"/>
                  <a:gd name="T40" fmla="*/ 61 w 127"/>
                  <a:gd name="T41" fmla="*/ 57 h 128"/>
                  <a:gd name="T42" fmla="*/ 112 w 127"/>
                  <a:gd name="T43" fmla="*/ 46 h 128"/>
                  <a:gd name="T44" fmla="*/ 15 w 127"/>
                  <a:gd name="T45" fmla="*/ 36 h 128"/>
                  <a:gd name="T46" fmla="*/ 112 w 127"/>
                  <a:gd name="T47" fmla="*/ 46 h 128"/>
                  <a:gd name="T48" fmla="*/ 60 w 127"/>
                  <a:gd name="T49" fmla="*/ 12 h 128"/>
                  <a:gd name="T50" fmla="*/ 47 w 127"/>
                  <a:gd name="T51" fmla="*/ 25 h 128"/>
                  <a:gd name="T52" fmla="*/ 28 w 127"/>
                  <a:gd name="T53" fmla="*/ 12 h 128"/>
                  <a:gd name="T54" fmla="*/ 42 w 127"/>
                  <a:gd name="T55" fmla="*/ 25 h 128"/>
                  <a:gd name="T56" fmla="*/ 28 w 127"/>
                  <a:gd name="T57" fmla="*/ 12 h 128"/>
                  <a:gd name="T58" fmla="*/ 9 w 127"/>
                  <a:gd name="T59" fmla="*/ 12 h 128"/>
                  <a:gd name="T60" fmla="*/ 23 w 127"/>
                  <a:gd name="T61" fmla="*/ 25 h 128"/>
                  <a:gd name="T62" fmla="*/ 9 w 127"/>
                  <a:gd name="T63" fmla="*/ 71 h 128"/>
                  <a:gd name="T64" fmla="*/ 23 w 127"/>
                  <a:gd name="T65" fmla="*/ 57 h 128"/>
                  <a:gd name="T66" fmla="*/ 9 w 127"/>
                  <a:gd name="T67" fmla="*/ 71 h 128"/>
                  <a:gd name="T68" fmla="*/ 9 w 127"/>
                  <a:gd name="T69" fmla="*/ 117 h 128"/>
                  <a:gd name="T70" fmla="*/ 23 w 127"/>
                  <a:gd name="T71" fmla="*/ 103 h 128"/>
                  <a:gd name="T72" fmla="*/ 42 w 127"/>
                  <a:gd name="T73" fmla="*/ 117 h 128"/>
                  <a:gd name="T74" fmla="*/ 28 w 127"/>
                  <a:gd name="T75" fmla="*/ 103 h 128"/>
                  <a:gd name="T76" fmla="*/ 42 w 127"/>
                  <a:gd name="T77" fmla="*/ 117 h 128"/>
                  <a:gd name="T78" fmla="*/ 47 w 127"/>
                  <a:gd name="T79" fmla="*/ 117 h 128"/>
                  <a:gd name="T80" fmla="*/ 61 w 127"/>
                  <a:gd name="T81" fmla="*/ 10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7" h="128">
                    <a:moveTo>
                      <a:pt x="99" y="93"/>
                    </a:moveTo>
                    <a:cubicBezTo>
                      <a:pt x="15" y="93"/>
                      <a:pt x="15" y="93"/>
                      <a:pt x="15" y="93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06" y="82"/>
                      <a:pt x="106" y="82"/>
                      <a:pt x="106" y="82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4" y="67"/>
                      <a:pt x="120" y="63"/>
                      <a:pt x="127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7" y="54"/>
                      <a:pt x="127" y="54"/>
                      <a:pt x="127" y="54"/>
                    </a:cubicBezTo>
                    <a:cubicBezTo>
                      <a:pt x="127" y="49"/>
                      <a:pt x="123" y="46"/>
                      <a:pt x="119" y="46"/>
                    </a:cubicBezTo>
                    <a:cubicBezTo>
                      <a:pt x="118" y="46"/>
                      <a:pt x="118" y="46"/>
                      <a:pt x="118" y="4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9" y="36"/>
                      <a:pt x="119" y="36"/>
                      <a:pt x="119" y="36"/>
                    </a:cubicBezTo>
                    <a:cubicBezTo>
                      <a:pt x="123" y="36"/>
                      <a:pt x="127" y="32"/>
                      <a:pt x="127" y="28"/>
                    </a:cubicBezTo>
                    <a:cubicBezTo>
                      <a:pt x="127" y="8"/>
                      <a:pt x="127" y="8"/>
                      <a:pt x="127" y="8"/>
                    </a:cubicBezTo>
                    <a:cubicBezTo>
                      <a:pt x="127" y="3"/>
                      <a:pt x="123" y="0"/>
                      <a:pt x="11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2"/>
                      <a:pt x="3" y="36"/>
                      <a:pt x="7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3" y="46"/>
                      <a:pt x="0" y="49"/>
                      <a:pt x="0" y="5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8"/>
                      <a:pt x="3" y="82"/>
                      <a:pt x="7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7" y="93"/>
                      <a:pt x="7" y="93"/>
                      <a:pt x="7" y="93"/>
                    </a:cubicBezTo>
                    <a:cubicBezTo>
                      <a:pt x="3" y="93"/>
                      <a:pt x="0" y="96"/>
                      <a:pt x="0" y="10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3" y="128"/>
                      <a:pt x="7" y="128"/>
                    </a:cubicBezTo>
                    <a:cubicBezTo>
                      <a:pt x="79" y="128"/>
                      <a:pt x="79" y="128"/>
                      <a:pt x="79" y="128"/>
                    </a:cubicBezTo>
                    <a:lnTo>
                      <a:pt x="99" y="93"/>
                    </a:lnTo>
                    <a:close/>
                    <a:moveTo>
                      <a:pt x="42" y="71"/>
                    </a:move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42" y="57"/>
                      <a:pt x="42" y="57"/>
                      <a:pt x="42" y="57"/>
                    </a:cubicBezTo>
                    <a:lnTo>
                      <a:pt x="42" y="71"/>
                    </a:lnTo>
                    <a:close/>
                    <a:moveTo>
                      <a:pt x="61" y="71"/>
                    </a:move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57"/>
                      <a:pt x="47" y="57"/>
                      <a:pt x="47" y="57"/>
                    </a:cubicBezTo>
                    <a:cubicBezTo>
                      <a:pt x="61" y="57"/>
                      <a:pt x="61" y="57"/>
                      <a:pt x="61" y="57"/>
                    </a:cubicBezTo>
                    <a:lnTo>
                      <a:pt x="61" y="71"/>
                    </a:lnTo>
                    <a:close/>
                    <a:moveTo>
                      <a:pt x="112" y="46"/>
                    </a:move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12" y="36"/>
                      <a:pt x="112" y="36"/>
                      <a:pt x="112" y="36"/>
                    </a:cubicBezTo>
                    <a:lnTo>
                      <a:pt x="112" y="46"/>
                    </a:lnTo>
                    <a:close/>
                    <a:moveTo>
                      <a:pt x="47" y="12"/>
                    </a:move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47" y="25"/>
                      <a:pt x="47" y="25"/>
                      <a:pt x="47" y="25"/>
                    </a:cubicBezTo>
                    <a:lnTo>
                      <a:pt x="47" y="12"/>
                    </a:lnTo>
                    <a:close/>
                    <a:moveTo>
                      <a:pt x="28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28" y="25"/>
                      <a:pt x="28" y="25"/>
                      <a:pt x="28" y="25"/>
                    </a:cubicBezTo>
                    <a:lnTo>
                      <a:pt x="28" y="12"/>
                    </a:lnTo>
                    <a:close/>
                    <a:moveTo>
                      <a:pt x="9" y="25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25"/>
                      <a:pt x="23" y="25"/>
                      <a:pt x="23" y="25"/>
                    </a:cubicBezTo>
                    <a:lnTo>
                      <a:pt x="9" y="25"/>
                    </a:lnTo>
                    <a:close/>
                    <a:moveTo>
                      <a:pt x="9" y="71"/>
                    </a:moveTo>
                    <a:cubicBezTo>
                      <a:pt x="9" y="57"/>
                      <a:pt x="9" y="57"/>
                      <a:pt x="9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71"/>
                      <a:pt x="23" y="71"/>
                      <a:pt x="23" y="71"/>
                    </a:cubicBezTo>
                    <a:lnTo>
                      <a:pt x="9" y="71"/>
                    </a:lnTo>
                    <a:close/>
                    <a:moveTo>
                      <a:pt x="23" y="117"/>
                    </a:move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23" y="103"/>
                      <a:pt x="23" y="103"/>
                      <a:pt x="23" y="103"/>
                    </a:cubicBezTo>
                    <a:lnTo>
                      <a:pt x="23" y="117"/>
                    </a:lnTo>
                    <a:close/>
                    <a:moveTo>
                      <a:pt x="42" y="117"/>
                    </a:moveTo>
                    <a:cubicBezTo>
                      <a:pt x="28" y="117"/>
                      <a:pt x="28" y="117"/>
                      <a:pt x="28" y="117"/>
                    </a:cubicBezTo>
                    <a:cubicBezTo>
                      <a:pt x="28" y="103"/>
                      <a:pt x="28" y="103"/>
                      <a:pt x="28" y="103"/>
                    </a:cubicBezTo>
                    <a:cubicBezTo>
                      <a:pt x="42" y="103"/>
                      <a:pt x="42" y="103"/>
                      <a:pt x="42" y="103"/>
                    </a:cubicBezTo>
                    <a:lnTo>
                      <a:pt x="42" y="117"/>
                    </a:lnTo>
                    <a:close/>
                    <a:moveTo>
                      <a:pt x="61" y="117"/>
                    </a:moveTo>
                    <a:cubicBezTo>
                      <a:pt x="47" y="117"/>
                      <a:pt x="47" y="117"/>
                      <a:pt x="47" y="117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61" y="103"/>
                      <a:pt x="61" y="103"/>
                      <a:pt x="61" y="103"/>
                    </a:cubicBezTo>
                    <a:lnTo>
                      <a:pt x="61" y="117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196"/>
              <p:cNvSpPr>
                <a:spLocks noEditPoints="1"/>
              </p:cNvSpPr>
              <p:nvPr/>
            </p:nvSpPr>
            <p:spPr bwMode="auto">
              <a:xfrm>
                <a:off x="4653" y="4053"/>
                <a:ext cx="194" cy="168"/>
              </a:xfrm>
              <a:custGeom>
                <a:avLst/>
                <a:gdLst>
                  <a:gd name="T0" fmla="*/ 44 w 82"/>
                  <a:gd name="T1" fmla="*/ 3 h 71"/>
                  <a:gd name="T2" fmla="*/ 41 w 82"/>
                  <a:gd name="T3" fmla="*/ 0 h 71"/>
                  <a:gd name="T4" fmla="*/ 38 w 82"/>
                  <a:gd name="T5" fmla="*/ 3 h 71"/>
                  <a:gd name="T6" fmla="*/ 1 w 82"/>
                  <a:gd name="T7" fmla="*/ 66 h 71"/>
                  <a:gd name="T8" fmla="*/ 0 w 82"/>
                  <a:gd name="T9" fmla="*/ 70 h 71"/>
                  <a:gd name="T10" fmla="*/ 4 w 82"/>
                  <a:gd name="T11" fmla="*/ 71 h 71"/>
                  <a:gd name="T12" fmla="*/ 77 w 82"/>
                  <a:gd name="T13" fmla="*/ 71 h 71"/>
                  <a:gd name="T14" fmla="*/ 82 w 82"/>
                  <a:gd name="T15" fmla="*/ 70 h 71"/>
                  <a:gd name="T16" fmla="*/ 80 w 82"/>
                  <a:gd name="T17" fmla="*/ 66 h 71"/>
                  <a:gd name="T18" fmla="*/ 44 w 82"/>
                  <a:gd name="T19" fmla="*/ 3 h 71"/>
                  <a:gd name="T20" fmla="*/ 53 w 82"/>
                  <a:gd name="T21" fmla="*/ 61 h 71"/>
                  <a:gd name="T22" fmla="*/ 41 w 82"/>
                  <a:gd name="T23" fmla="*/ 55 h 71"/>
                  <a:gd name="T24" fmla="*/ 29 w 82"/>
                  <a:gd name="T25" fmla="*/ 61 h 71"/>
                  <a:gd name="T26" fmla="*/ 31 w 82"/>
                  <a:gd name="T27" fmla="*/ 48 h 71"/>
                  <a:gd name="T28" fmla="*/ 21 w 82"/>
                  <a:gd name="T29" fmla="*/ 39 h 71"/>
                  <a:gd name="T30" fmla="*/ 35 w 82"/>
                  <a:gd name="T31" fmla="*/ 37 h 71"/>
                  <a:gd name="T32" fmla="*/ 41 w 82"/>
                  <a:gd name="T33" fmla="*/ 25 h 71"/>
                  <a:gd name="T34" fmla="*/ 47 w 82"/>
                  <a:gd name="T35" fmla="*/ 37 h 71"/>
                  <a:gd name="T36" fmla="*/ 60 w 82"/>
                  <a:gd name="T37" fmla="*/ 39 h 71"/>
                  <a:gd name="T38" fmla="*/ 50 w 82"/>
                  <a:gd name="T39" fmla="*/ 48 h 71"/>
                  <a:gd name="T40" fmla="*/ 53 w 82"/>
                  <a:gd name="T41" fmla="*/ 6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2" h="71">
                    <a:moveTo>
                      <a:pt x="44" y="3"/>
                    </a:moveTo>
                    <a:cubicBezTo>
                      <a:pt x="42" y="1"/>
                      <a:pt x="41" y="0"/>
                      <a:pt x="41" y="0"/>
                    </a:cubicBezTo>
                    <a:cubicBezTo>
                      <a:pt x="40" y="0"/>
                      <a:pt x="39" y="1"/>
                      <a:pt x="38" y="3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9"/>
                      <a:pt x="0" y="70"/>
                      <a:pt x="0" y="70"/>
                    </a:cubicBezTo>
                    <a:cubicBezTo>
                      <a:pt x="0" y="70"/>
                      <a:pt x="1" y="71"/>
                      <a:pt x="4" y="71"/>
                    </a:cubicBezTo>
                    <a:cubicBezTo>
                      <a:pt x="77" y="71"/>
                      <a:pt x="77" y="71"/>
                      <a:pt x="77" y="71"/>
                    </a:cubicBezTo>
                    <a:cubicBezTo>
                      <a:pt x="80" y="71"/>
                      <a:pt x="82" y="70"/>
                      <a:pt x="82" y="70"/>
                    </a:cubicBezTo>
                    <a:cubicBezTo>
                      <a:pt x="82" y="70"/>
                      <a:pt x="82" y="69"/>
                      <a:pt x="80" y="66"/>
                    </a:cubicBezTo>
                    <a:lnTo>
                      <a:pt x="44" y="3"/>
                    </a:lnTo>
                    <a:close/>
                    <a:moveTo>
                      <a:pt x="53" y="61"/>
                    </a:moveTo>
                    <a:cubicBezTo>
                      <a:pt x="41" y="55"/>
                      <a:pt x="41" y="55"/>
                      <a:pt x="41" y="55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50" y="48"/>
                      <a:pt x="50" y="48"/>
                      <a:pt x="50" y="48"/>
                    </a:cubicBezTo>
                    <a:lnTo>
                      <a:pt x="53" y="61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97"/>
              <p:cNvSpPr/>
              <p:nvPr/>
            </p:nvSpPr>
            <p:spPr bwMode="auto">
              <a:xfrm>
                <a:off x="5310" y="279"/>
                <a:ext cx="62" cy="76"/>
              </a:xfrm>
              <a:custGeom>
                <a:avLst/>
                <a:gdLst>
                  <a:gd name="T0" fmla="*/ 14 w 26"/>
                  <a:gd name="T1" fmla="*/ 30 h 32"/>
                  <a:gd name="T2" fmla="*/ 14 w 26"/>
                  <a:gd name="T3" fmla="*/ 19 h 32"/>
                  <a:gd name="T4" fmla="*/ 26 w 26"/>
                  <a:gd name="T5" fmla="*/ 19 h 32"/>
                  <a:gd name="T6" fmla="*/ 26 w 26"/>
                  <a:gd name="T7" fmla="*/ 13 h 32"/>
                  <a:gd name="T8" fmla="*/ 14 w 26"/>
                  <a:gd name="T9" fmla="*/ 13 h 32"/>
                  <a:gd name="T10" fmla="*/ 14 w 26"/>
                  <a:gd name="T11" fmla="*/ 3 h 32"/>
                  <a:gd name="T12" fmla="*/ 11 w 26"/>
                  <a:gd name="T13" fmla="*/ 0 h 32"/>
                  <a:gd name="T14" fmla="*/ 3 w 26"/>
                  <a:gd name="T15" fmla="*/ 0 h 32"/>
                  <a:gd name="T16" fmla="*/ 0 w 26"/>
                  <a:gd name="T17" fmla="*/ 3 h 32"/>
                  <a:gd name="T18" fmla="*/ 0 w 26"/>
                  <a:gd name="T19" fmla="*/ 30 h 32"/>
                  <a:gd name="T20" fmla="*/ 3 w 26"/>
                  <a:gd name="T21" fmla="*/ 32 h 32"/>
                  <a:gd name="T22" fmla="*/ 11 w 26"/>
                  <a:gd name="T23" fmla="*/ 32 h 32"/>
                  <a:gd name="T24" fmla="*/ 14 w 26"/>
                  <a:gd name="T2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2">
                    <a:moveTo>
                      <a:pt x="14" y="30"/>
                    </a:moveTo>
                    <a:cubicBezTo>
                      <a:pt x="14" y="19"/>
                      <a:pt x="14" y="19"/>
                      <a:pt x="14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3" y="0"/>
                      <a:pt x="1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1" y="32"/>
                      <a:pt x="3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3" y="32"/>
                      <a:pt x="14" y="31"/>
                      <a:pt x="14" y="3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198"/>
              <p:cNvSpPr/>
              <p:nvPr/>
            </p:nvSpPr>
            <p:spPr bwMode="auto">
              <a:xfrm>
                <a:off x="5320" y="367"/>
                <a:ext cx="14" cy="89"/>
              </a:xfrm>
              <a:custGeom>
                <a:avLst/>
                <a:gdLst>
                  <a:gd name="T0" fmla="*/ 3 w 6"/>
                  <a:gd name="T1" fmla="*/ 38 h 38"/>
                  <a:gd name="T2" fmla="*/ 6 w 6"/>
                  <a:gd name="T3" fmla="*/ 35 h 38"/>
                  <a:gd name="T4" fmla="*/ 6 w 6"/>
                  <a:gd name="T5" fmla="*/ 0 h 38"/>
                  <a:gd name="T6" fmla="*/ 0 w 6"/>
                  <a:gd name="T7" fmla="*/ 0 h 38"/>
                  <a:gd name="T8" fmla="*/ 0 w 6"/>
                  <a:gd name="T9" fmla="*/ 35 h 38"/>
                  <a:gd name="T10" fmla="*/ 3 w 6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8">
                    <a:moveTo>
                      <a:pt x="3" y="38"/>
                    </a:moveTo>
                    <a:cubicBezTo>
                      <a:pt x="5" y="38"/>
                      <a:pt x="6" y="37"/>
                      <a:pt x="6" y="35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1" y="38"/>
                      <a:pt x="3" y="38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199"/>
              <p:cNvSpPr/>
              <p:nvPr/>
            </p:nvSpPr>
            <p:spPr bwMode="auto">
              <a:xfrm>
                <a:off x="5320" y="177"/>
                <a:ext cx="14" cy="90"/>
              </a:xfrm>
              <a:custGeom>
                <a:avLst/>
                <a:gdLst>
                  <a:gd name="T0" fmla="*/ 3 w 6"/>
                  <a:gd name="T1" fmla="*/ 0 h 38"/>
                  <a:gd name="T2" fmla="*/ 0 w 6"/>
                  <a:gd name="T3" fmla="*/ 3 h 38"/>
                  <a:gd name="T4" fmla="*/ 0 w 6"/>
                  <a:gd name="T5" fmla="*/ 38 h 38"/>
                  <a:gd name="T6" fmla="*/ 6 w 6"/>
                  <a:gd name="T7" fmla="*/ 38 h 38"/>
                  <a:gd name="T8" fmla="*/ 6 w 6"/>
                  <a:gd name="T9" fmla="*/ 3 h 38"/>
                  <a:gd name="T10" fmla="*/ 3 w 6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8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200"/>
              <p:cNvSpPr/>
              <p:nvPr/>
            </p:nvSpPr>
            <p:spPr bwMode="auto">
              <a:xfrm>
                <a:off x="5365" y="222"/>
                <a:ext cx="208" cy="142"/>
              </a:xfrm>
              <a:custGeom>
                <a:avLst/>
                <a:gdLst>
                  <a:gd name="T0" fmla="*/ 30 w 88"/>
                  <a:gd name="T1" fmla="*/ 14 h 60"/>
                  <a:gd name="T2" fmla="*/ 88 w 88"/>
                  <a:gd name="T3" fmla="*/ 14 h 60"/>
                  <a:gd name="T4" fmla="*/ 87 w 88"/>
                  <a:gd name="T5" fmla="*/ 12 h 60"/>
                  <a:gd name="T6" fmla="*/ 80 w 88"/>
                  <a:gd name="T7" fmla="*/ 6 h 60"/>
                  <a:gd name="T8" fmla="*/ 33 w 88"/>
                  <a:gd name="T9" fmla="*/ 6 h 60"/>
                  <a:gd name="T10" fmla="*/ 32 w 88"/>
                  <a:gd name="T11" fmla="*/ 5 h 60"/>
                  <a:gd name="T12" fmla="*/ 25 w 88"/>
                  <a:gd name="T13" fmla="*/ 0 h 60"/>
                  <a:gd name="T14" fmla="*/ 4 w 88"/>
                  <a:gd name="T15" fmla="*/ 0 h 60"/>
                  <a:gd name="T16" fmla="*/ 0 w 88"/>
                  <a:gd name="T17" fmla="*/ 4 h 60"/>
                  <a:gd name="T18" fmla="*/ 0 w 88"/>
                  <a:gd name="T19" fmla="*/ 5 h 60"/>
                  <a:gd name="T20" fmla="*/ 2 w 88"/>
                  <a:gd name="T21" fmla="*/ 17 h 60"/>
                  <a:gd name="T22" fmla="*/ 2 w 88"/>
                  <a:gd name="T23" fmla="*/ 17 h 60"/>
                  <a:gd name="T24" fmla="*/ 10 w 88"/>
                  <a:gd name="T25" fmla="*/ 60 h 60"/>
                  <a:gd name="T26" fmla="*/ 18 w 88"/>
                  <a:gd name="T27" fmla="*/ 24 h 60"/>
                  <a:gd name="T28" fmla="*/ 30 w 88"/>
                  <a:gd name="T29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8" h="60">
                    <a:moveTo>
                      <a:pt x="30" y="14"/>
                    </a:moveTo>
                    <a:cubicBezTo>
                      <a:pt x="88" y="14"/>
                      <a:pt x="88" y="14"/>
                      <a:pt x="88" y="14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7" y="9"/>
                      <a:pt x="83" y="6"/>
                      <a:pt x="80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2"/>
                      <a:pt x="28" y="0"/>
                      <a:pt x="2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19"/>
                      <a:pt x="25" y="14"/>
                      <a:pt x="30" y="14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201"/>
              <p:cNvSpPr/>
              <p:nvPr/>
            </p:nvSpPr>
            <p:spPr bwMode="auto">
              <a:xfrm>
                <a:off x="5395" y="267"/>
                <a:ext cx="218" cy="121"/>
              </a:xfrm>
              <a:custGeom>
                <a:avLst/>
                <a:gdLst>
                  <a:gd name="T0" fmla="*/ 88 w 92"/>
                  <a:gd name="T1" fmla="*/ 0 h 51"/>
                  <a:gd name="T2" fmla="*/ 17 w 92"/>
                  <a:gd name="T3" fmla="*/ 0 h 51"/>
                  <a:gd name="T4" fmla="*/ 10 w 92"/>
                  <a:gd name="T5" fmla="*/ 6 h 51"/>
                  <a:gd name="T6" fmla="*/ 0 w 92"/>
                  <a:gd name="T7" fmla="*/ 46 h 51"/>
                  <a:gd name="T8" fmla="*/ 0 w 92"/>
                  <a:gd name="T9" fmla="*/ 47 h 51"/>
                  <a:gd name="T10" fmla="*/ 5 w 92"/>
                  <a:gd name="T11" fmla="*/ 51 h 51"/>
                  <a:gd name="T12" fmla="*/ 75 w 92"/>
                  <a:gd name="T13" fmla="*/ 51 h 51"/>
                  <a:gd name="T14" fmla="*/ 83 w 92"/>
                  <a:gd name="T15" fmla="*/ 45 h 51"/>
                  <a:gd name="T16" fmla="*/ 92 w 92"/>
                  <a:gd name="T17" fmla="*/ 5 h 51"/>
                  <a:gd name="T18" fmla="*/ 92 w 92"/>
                  <a:gd name="T19" fmla="*/ 4 h 51"/>
                  <a:gd name="T20" fmla="*/ 88 w 92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51">
                    <a:moveTo>
                      <a:pt x="88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4" y="0"/>
                      <a:pt x="10" y="3"/>
                      <a:pt x="10" y="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7"/>
                    </a:cubicBezTo>
                    <a:cubicBezTo>
                      <a:pt x="0" y="49"/>
                      <a:pt x="2" y="51"/>
                      <a:pt x="5" y="51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9" y="51"/>
                      <a:pt x="83" y="48"/>
                      <a:pt x="83" y="4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2" y="5"/>
                      <a:pt x="92" y="4"/>
                      <a:pt x="92" y="4"/>
                    </a:cubicBezTo>
                    <a:cubicBezTo>
                      <a:pt x="92" y="1"/>
                      <a:pt x="91" y="0"/>
                      <a:pt x="88" y="0"/>
                    </a:cubicBez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202"/>
              <p:cNvSpPr>
                <a:spLocks noEditPoints="1"/>
              </p:cNvSpPr>
              <p:nvPr/>
            </p:nvSpPr>
            <p:spPr bwMode="auto">
              <a:xfrm>
                <a:off x="5268" y="66"/>
                <a:ext cx="118" cy="104"/>
              </a:xfrm>
              <a:custGeom>
                <a:avLst/>
                <a:gdLst>
                  <a:gd name="T0" fmla="*/ 3 w 50"/>
                  <a:gd name="T1" fmla="*/ 37 h 44"/>
                  <a:gd name="T2" fmla="*/ 19 w 50"/>
                  <a:gd name="T3" fmla="*/ 37 h 44"/>
                  <a:gd name="T4" fmla="*/ 19 w 50"/>
                  <a:gd name="T5" fmla="*/ 41 h 44"/>
                  <a:gd name="T6" fmla="*/ 13 w 50"/>
                  <a:gd name="T7" fmla="*/ 41 h 44"/>
                  <a:gd name="T8" fmla="*/ 10 w 50"/>
                  <a:gd name="T9" fmla="*/ 43 h 44"/>
                  <a:gd name="T10" fmla="*/ 10 w 50"/>
                  <a:gd name="T11" fmla="*/ 44 h 44"/>
                  <a:gd name="T12" fmla="*/ 40 w 50"/>
                  <a:gd name="T13" fmla="*/ 44 h 44"/>
                  <a:gd name="T14" fmla="*/ 40 w 50"/>
                  <a:gd name="T15" fmla="*/ 43 h 44"/>
                  <a:gd name="T16" fmla="*/ 37 w 50"/>
                  <a:gd name="T17" fmla="*/ 41 h 44"/>
                  <a:gd name="T18" fmla="*/ 31 w 50"/>
                  <a:gd name="T19" fmla="*/ 41 h 44"/>
                  <a:gd name="T20" fmla="*/ 31 w 50"/>
                  <a:gd name="T21" fmla="*/ 37 h 44"/>
                  <a:gd name="T22" fmla="*/ 47 w 50"/>
                  <a:gd name="T23" fmla="*/ 37 h 44"/>
                  <a:gd name="T24" fmla="*/ 50 w 50"/>
                  <a:gd name="T25" fmla="*/ 34 h 44"/>
                  <a:gd name="T26" fmla="*/ 50 w 50"/>
                  <a:gd name="T27" fmla="*/ 3 h 44"/>
                  <a:gd name="T28" fmla="*/ 47 w 50"/>
                  <a:gd name="T29" fmla="*/ 0 h 44"/>
                  <a:gd name="T30" fmla="*/ 3 w 50"/>
                  <a:gd name="T31" fmla="*/ 0 h 44"/>
                  <a:gd name="T32" fmla="*/ 0 w 50"/>
                  <a:gd name="T33" fmla="*/ 3 h 44"/>
                  <a:gd name="T34" fmla="*/ 0 w 50"/>
                  <a:gd name="T35" fmla="*/ 34 h 44"/>
                  <a:gd name="T36" fmla="*/ 3 w 50"/>
                  <a:gd name="T37" fmla="*/ 37 h 44"/>
                  <a:gd name="T38" fmla="*/ 3 w 50"/>
                  <a:gd name="T39" fmla="*/ 4 h 44"/>
                  <a:gd name="T40" fmla="*/ 47 w 50"/>
                  <a:gd name="T41" fmla="*/ 4 h 44"/>
                  <a:gd name="T42" fmla="*/ 47 w 50"/>
                  <a:gd name="T43" fmla="*/ 34 h 44"/>
                  <a:gd name="T44" fmla="*/ 3 w 50"/>
                  <a:gd name="T45" fmla="*/ 34 h 44"/>
                  <a:gd name="T46" fmla="*/ 3 w 50"/>
                  <a:gd name="T4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44">
                    <a:moveTo>
                      <a:pt x="3" y="37"/>
                    </a:move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41"/>
                      <a:pt x="10" y="42"/>
                      <a:pt x="10" y="43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2"/>
                      <a:pt x="39" y="41"/>
                      <a:pt x="37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9" y="37"/>
                      <a:pt x="50" y="35"/>
                      <a:pt x="50" y="34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2"/>
                      <a:pt x="49" y="0"/>
                      <a:pt x="4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7"/>
                      <a:pt x="3" y="37"/>
                    </a:cubicBezTo>
                    <a:close/>
                    <a:moveTo>
                      <a:pt x="3" y="4"/>
                    </a:moveTo>
                    <a:cubicBezTo>
                      <a:pt x="47" y="4"/>
                      <a:pt x="47" y="4"/>
                      <a:pt x="47" y="4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3" y="34"/>
                      <a:pt x="3" y="34"/>
                      <a:pt x="3" y="34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203"/>
              <p:cNvSpPr>
                <a:spLocks noEditPoints="1"/>
              </p:cNvSpPr>
              <p:nvPr/>
            </p:nvSpPr>
            <p:spPr bwMode="auto">
              <a:xfrm>
                <a:off x="5268" y="464"/>
                <a:ext cx="118" cy="101"/>
              </a:xfrm>
              <a:custGeom>
                <a:avLst/>
                <a:gdLst>
                  <a:gd name="T0" fmla="*/ 47 w 50"/>
                  <a:gd name="T1" fmla="*/ 0 h 43"/>
                  <a:gd name="T2" fmla="*/ 3 w 50"/>
                  <a:gd name="T3" fmla="*/ 0 h 43"/>
                  <a:gd name="T4" fmla="*/ 0 w 50"/>
                  <a:gd name="T5" fmla="*/ 3 h 43"/>
                  <a:gd name="T6" fmla="*/ 0 w 50"/>
                  <a:gd name="T7" fmla="*/ 33 h 43"/>
                  <a:gd name="T8" fmla="*/ 3 w 50"/>
                  <a:gd name="T9" fmla="*/ 36 h 43"/>
                  <a:gd name="T10" fmla="*/ 19 w 50"/>
                  <a:gd name="T11" fmla="*/ 36 h 43"/>
                  <a:gd name="T12" fmla="*/ 19 w 50"/>
                  <a:gd name="T13" fmla="*/ 41 h 43"/>
                  <a:gd name="T14" fmla="*/ 13 w 50"/>
                  <a:gd name="T15" fmla="*/ 41 h 43"/>
                  <a:gd name="T16" fmla="*/ 10 w 50"/>
                  <a:gd name="T17" fmla="*/ 42 h 43"/>
                  <a:gd name="T18" fmla="*/ 10 w 50"/>
                  <a:gd name="T19" fmla="*/ 43 h 43"/>
                  <a:gd name="T20" fmla="*/ 40 w 50"/>
                  <a:gd name="T21" fmla="*/ 43 h 43"/>
                  <a:gd name="T22" fmla="*/ 40 w 50"/>
                  <a:gd name="T23" fmla="*/ 42 h 43"/>
                  <a:gd name="T24" fmla="*/ 37 w 50"/>
                  <a:gd name="T25" fmla="*/ 41 h 43"/>
                  <a:gd name="T26" fmla="*/ 31 w 50"/>
                  <a:gd name="T27" fmla="*/ 41 h 43"/>
                  <a:gd name="T28" fmla="*/ 31 w 50"/>
                  <a:gd name="T29" fmla="*/ 36 h 43"/>
                  <a:gd name="T30" fmla="*/ 47 w 50"/>
                  <a:gd name="T31" fmla="*/ 36 h 43"/>
                  <a:gd name="T32" fmla="*/ 50 w 50"/>
                  <a:gd name="T33" fmla="*/ 33 h 43"/>
                  <a:gd name="T34" fmla="*/ 50 w 50"/>
                  <a:gd name="T35" fmla="*/ 3 h 43"/>
                  <a:gd name="T36" fmla="*/ 47 w 50"/>
                  <a:gd name="T37" fmla="*/ 0 h 43"/>
                  <a:gd name="T38" fmla="*/ 47 w 50"/>
                  <a:gd name="T39" fmla="*/ 33 h 43"/>
                  <a:gd name="T40" fmla="*/ 3 w 50"/>
                  <a:gd name="T41" fmla="*/ 33 h 43"/>
                  <a:gd name="T42" fmla="*/ 3 w 50"/>
                  <a:gd name="T43" fmla="*/ 3 h 43"/>
                  <a:gd name="T44" fmla="*/ 47 w 50"/>
                  <a:gd name="T45" fmla="*/ 3 h 43"/>
                  <a:gd name="T46" fmla="*/ 47 w 50"/>
                  <a:gd name="T47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43">
                    <a:moveTo>
                      <a:pt x="4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1" y="36"/>
                      <a:pt x="3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41"/>
                      <a:pt x="10" y="41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1"/>
                      <a:pt x="39" y="41"/>
                      <a:pt x="37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9" y="36"/>
                      <a:pt x="50" y="35"/>
                      <a:pt x="50" y="3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1"/>
                      <a:pt x="49" y="0"/>
                      <a:pt x="47" y="0"/>
                    </a:cubicBezTo>
                    <a:close/>
                    <a:moveTo>
                      <a:pt x="47" y="33"/>
                    </a:moveTo>
                    <a:cubicBezTo>
                      <a:pt x="3" y="33"/>
                      <a:pt x="3" y="33"/>
                      <a:pt x="3" y="3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7" y="3"/>
                      <a:pt x="47" y="3"/>
                      <a:pt x="47" y="3"/>
                    </a:cubicBezTo>
                    <a:lnTo>
                      <a:pt x="47" y="33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204"/>
              <p:cNvSpPr/>
              <p:nvPr/>
            </p:nvSpPr>
            <p:spPr bwMode="auto">
              <a:xfrm>
                <a:off x="5228" y="1202"/>
                <a:ext cx="411" cy="38"/>
              </a:xfrm>
              <a:custGeom>
                <a:avLst/>
                <a:gdLst>
                  <a:gd name="T0" fmla="*/ 0 w 174"/>
                  <a:gd name="T1" fmla="*/ 0 h 16"/>
                  <a:gd name="T2" fmla="*/ 0 w 174"/>
                  <a:gd name="T3" fmla="*/ 7 h 16"/>
                  <a:gd name="T4" fmla="*/ 9 w 174"/>
                  <a:gd name="T5" fmla="*/ 16 h 16"/>
                  <a:gd name="T6" fmla="*/ 164 w 174"/>
                  <a:gd name="T7" fmla="*/ 16 h 16"/>
                  <a:gd name="T8" fmla="*/ 174 w 174"/>
                  <a:gd name="T9" fmla="*/ 7 h 16"/>
                  <a:gd name="T10" fmla="*/ 174 w 174"/>
                  <a:gd name="T11" fmla="*/ 0 h 16"/>
                  <a:gd name="T12" fmla="*/ 0 w 174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4" h="16">
                    <a:moveTo>
                      <a:pt x="0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4" y="16"/>
                      <a:pt x="9" y="16"/>
                    </a:cubicBezTo>
                    <a:cubicBezTo>
                      <a:pt x="164" y="16"/>
                      <a:pt x="164" y="16"/>
                      <a:pt x="164" y="16"/>
                    </a:cubicBezTo>
                    <a:cubicBezTo>
                      <a:pt x="170" y="16"/>
                      <a:pt x="174" y="12"/>
                      <a:pt x="174" y="7"/>
                    </a:cubicBezTo>
                    <a:cubicBezTo>
                      <a:pt x="174" y="0"/>
                      <a:pt x="174" y="0"/>
                      <a:pt x="17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" name="Freeform 206"/>
            <p:cNvSpPr/>
            <p:nvPr/>
          </p:nvSpPr>
          <p:spPr bwMode="auto">
            <a:xfrm>
              <a:off x="5315" y="901"/>
              <a:ext cx="187" cy="128"/>
            </a:xfrm>
            <a:custGeom>
              <a:avLst/>
              <a:gdLst>
                <a:gd name="T0" fmla="*/ 2 w 79"/>
                <a:gd name="T1" fmla="*/ 16 h 54"/>
                <a:gd name="T2" fmla="*/ 3 w 79"/>
                <a:gd name="T3" fmla="*/ 16 h 54"/>
                <a:gd name="T4" fmla="*/ 10 w 79"/>
                <a:gd name="T5" fmla="*/ 54 h 54"/>
                <a:gd name="T6" fmla="*/ 17 w 79"/>
                <a:gd name="T7" fmla="*/ 22 h 54"/>
                <a:gd name="T8" fmla="*/ 28 w 79"/>
                <a:gd name="T9" fmla="*/ 13 h 54"/>
                <a:gd name="T10" fmla="*/ 79 w 79"/>
                <a:gd name="T11" fmla="*/ 13 h 54"/>
                <a:gd name="T12" fmla="*/ 79 w 79"/>
                <a:gd name="T13" fmla="*/ 11 h 54"/>
                <a:gd name="T14" fmla="*/ 72 w 79"/>
                <a:gd name="T15" fmla="*/ 5 h 54"/>
                <a:gd name="T16" fmla="*/ 30 w 79"/>
                <a:gd name="T17" fmla="*/ 5 h 54"/>
                <a:gd name="T18" fmla="*/ 29 w 79"/>
                <a:gd name="T19" fmla="*/ 5 h 54"/>
                <a:gd name="T20" fmla="*/ 23 w 79"/>
                <a:gd name="T21" fmla="*/ 0 h 54"/>
                <a:gd name="T22" fmla="*/ 5 w 79"/>
                <a:gd name="T23" fmla="*/ 0 h 54"/>
                <a:gd name="T24" fmla="*/ 0 w 79"/>
                <a:gd name="T25" fmla="*/ 4 h 54"/>
                <a:gd name="T26" fmla="*/ 0 w 79"/>
                <a:gd name="T27" fmla="*/ 5 h 54"/>
                <a:gd name="T28" fmla="*/ 2 w 79"/>
                <a:gd name="T29" fmla="*/ 1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54">
                  <a:moveTo>
                    <a:pt x="2" y="16"/>
                  </a:moveTo>
                  <a:cubicBezTo>
                    <a:pt x="3" y="16"/>
                    <a:pt x="3" y="16"/>
                    <a:pt x="3" y="16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8" y="17"/>
                    <a:pt x="23" y="13"/>
                    <a:pt x="28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8" y="8"/>
                    <a:pt x="75" y="5"/>
                    <a:pt x="72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2"/>
                    <a:pt x="26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lnTo>
                    <a:pt x="2" y="16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7"/>
            <p:cNvSpPr/>
            <p:nvPr/>
          </p:nvSpPr>
          <p:spPr bwMode="auto">
            <a:xfrm>
              <a:off x="5265" y="970"/>
              <a:ext cx="334" cy="222"/>
            </a:xfrm>
            <a:custGeom>
              <a:avLst/>
              <a:gdLst>
                <a:gd name="T0" fmla="*/ 5 w 141"/>
                <a:gd name="T1" fmla="*/ 94 h 94"/>
                <a:gd name="T2" fmla="*/ 137 w 141"/>
                <a:gd name="T3" fmla="*/ 94 h 94"/>
                <a:gd name="T4" fmla="*/ 141 w 141"/>
                <a:gd name="T5" fmla="*/ 89 h 94"/>
                <a:gd name="T6" fmla="*/ 141 w 141"/>
                <a:gd name="T7" fmla="*/ 4 h 94"/>
                <a:gd name="T8" fmla="*/ 137 w 141"/>
                <a:gd name="T9" fmla="*/ 0 h 94"/>
                <a:gd name="T10" fmla="*/ 119 w 141"/>
                <a:gd name="T11" fmla="*/ 0 h 94"/>
                <a:gd name="T12" fmla="*/ 117 w 141"/>
                <a:gd name="T13" fmla="*/ 9 h 94"/>
                <a:gd name="T14" fmla="*/ 132 w 141"/>
                <a:gd name="T15" fmla="*/ 9 h 94"/>
                <a:gd name="T16" fmla="*/ 132 w 141"/>
                <a:gd name="T17" fmla="*/ 84 h 94"/>
                <a:gd name="T18" fmla="*/ 9 w 141"/>
                <a:gd name="T19" fmla="*/ 84 h 94"/>
                <a:gd name="T20" fmla="*/ 9 w 141"/>
                <a:gd name="T21" fmla="*/ 9 h 94"/>
                <a:gd name="T22" fmla="*/ 23 w 141"/>
                <a:gd name="T23" fmla="*/ 9 h 94"/>
                <a:gd name="T24" fmla="*/ 21 w 141"/>
                <a:gd name="T25" fmla="*/ 0 h 94"/>
                <a:gd name="T26" fmla="*/ 5 w 141"/>
                <a:gd name="T27" fmla="*/ 0 h 94"/>
                <a:gd name="T28" fmla="*/ 0 w 141"/>
                <a:gd name="T29" fmla="*/ 4 h 94"/>
                <a:gd name="T30" fmla="*/ 0 w 141"/>
                <a:gd name="T31" fmla="*/ 89 h 94"/>
                <a:gd name="T32" fmla="*/ 5 w 141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1" h="94">
                  <a:moveTo>
                    <a:pt x="5" y="94"/>
                  </a:moveTo>
                  <a:cubicBezTo>
                    <a:pt x="137" y="94"/>
                    <a:pt x="137" y="94"/>
                    <a:pt x="137" y="94"/>
                  </a:cubicBezTo>
                  <a:cubicBezTo>
                    <a:pt x="139" y="94"/>
                    <a:pt x="141" y="92"/>
                    <a:pt x="141" y="89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1" y="2"/>
                    <a:pt x="139" y="0"/>
                    <a:pt x="13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32" y="9"/>
                    <a:pt x="132" y="9"/>
                    <a:pt x="132" y="9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208"/>
            <p:cNvSpPr/>
            <p:nvPr/>
          </p:nvSpPr>
          <p:spPr bwMode="auto">
            <a:xfrm>
              <a:off x="5346" y="942"/>
              <a:ext cx="194" cy="108"/>
            </a:xfrm>
            <a:custGeom>
              <a:avLst/>
              <a:gdLst>
                <a:gd name="T0" fmla="*/ 8 w 82"/>
                <a:gd name="T1" fmla="*/ 6 h 46"/>
                <a:gd name="T2" fmla="*/ 0 w 82"/>
                <a:gd name="T3" fmla="*/ 41 h 46"/>
                <a:gd name="T4" fmla="*/ 0 w 82"/>
                <a:gd name="T5" fmla="*/ 42 h 46"/>
                <a:gd name="T6" fmla="*/ 4 w 82"/>
                <a:gd name="T7" fmla="*/ 46 h 46"/>
                <a:gd name="T8" fmla="*/ 67 w 82"/>
                <a:gd name="T9" fmla="*/ 46 h 46"/>
                <a:gd name="T10" fmla="*/ 74 w 82"/>
                <a:gd name="T11" fmla="*/ 40 h 46"/>
                <a:gd name="T12" fmla="*/ 82 w 82"/>
                <a:gd name="T13" fmla="*/ 5 h 46"/>
                <a:gd name="T14" fmla="*/ 82 w 82"/>
                <a:gd name="T15" fmla="*/ 4 h 46"/>
                <a:gd name="T16" fmla="*/ 78 w 82"/>
                <a:gd name="T17" fmla="*/ 0 h 46"/>
                <a:gd name="T18" fmla="*/ 15 w 82"/>
                <a:gd name="T19" fmla="*/ 0 h 46"/>
                <a:gd name="T20" fmla="*/ 8 w 82"/>
                <a:gd name="T21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46">
                  <a:moveTo>
                    <a:pt x="8" y="6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0" y="44"/>
                    <a:pt x="1" y="46"/>
                    <a:pt x="4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70" y="46"/>
                    <a:pt x="73" y="43"/>
                    <a:pt x="74" y="40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5"/>
                    <a:pt x="82" y="4"/>
                    <a:pt x="82" y="4"/>
                  </a:cubicBezTo>
                  <a:cubicBezTo>
                    <a:pt x="82" y="2"/>
                    <a:pt x="81" y="0"/>
                    <a:pt x="7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2" y="0"/>
                    <a:pt x="9" y="3"/>
                    <a:pt x="8" y="6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9"/>
            <p:cNvSpPr/>
            <p:nvPr/>
          </p:nvSpPr>
          <p:spPr bwMode="auto">
            <a:xfrm>
              <a:off x="5440" y="1074"/>
              <a:ext cx="43" cy="54"/>
            </a:xfrm>
            <a:custGeom>
              <a:avLst/>
              <a:gdLst>
                <a:gd name="T0" fmla="*/ 34 w 43"/>
                <a:gd name="T1" fmla="*/ 54 h 54"/>
                <a:gd name="T2" fmla="*/ 34 w 43"/>
                <a:gd name="T3" fmla="*/ 31 h 54"/>
                <a:gd name="T4" fmla="*/ 43 w 43"/>
                <a:gd name="T5" fmla="*/ 31 h 54"/>
                <a:gd name="T6" fmla="*/ 22 w 43"/>
                <a:gd name="T7" fmla="*/ 0 h 54"/>
                <a:gd name="T8" fmla="*/ 0 w 43"/>
                <a:gd name="T9" fmla="*/ 31 h 54"/>
                <a:gd name="T10" fmla="*/ 10 w 43"/>
                <a:gd name="T11" fmla="*/ 31 h 54"/>
                <a:gd name="T12" fmla="*/ 10 w 43"/>
                <a:gd name="T13" fmla="*/ 54 h 54"/>
                <a:gd name="T14" fmla="*/ 34 w 43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54">
                  <a:moveTo>
                    <a:pt x="34" y="54"/>
                  </a:moveTo>
                  <a:lnTo>
                    <a:pt x="34" y="31"/>
                  </a:lnTo>
                  <a:lnTo>
                    <a:pt x="43" y="31"/>
                  </a:lnTo>
                  <a:lnTo>
                    <a:pt x="22" y="0"/>
                  </a:lnTo>
                  <a:lnTo>
                    <a:pt x="0" y="31"/>
                  </a:lnTo>
                  <a:lnTo>
                    <a:pt x="10" y="31"/>
                  </a:lnTo>
                  <a:lnTo>
                    <a:pt x="10" y="54"/>
                  </a:lnTo>
                  <a:lnTo>
                    <a:pt x="34" y="54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10"/>
            <p:cNvSpPr/>
            <p:nvPr/>
          </p:nvSpPr>
          <p:spPr bwMode="auto">
            <a:xfrm>
              <a:off x="5381" y="1083"/>
              <a:ext cx="45" cy="55"/>
            </a:xfrm>
            <a:custGeom>
              <a:avLst/>
              <a:gdLst>
                <a:gd name="T0" fmla="*/ 12 w 45"/>
                <a:gd name="T1" fmla="*/ 0 h 55"/>
                <a:gd name="T2" fmla="*/ 12 w 45"/>
                <a:gd name="T3" fmla="*/ 24 h 55"/>
                <a:gd name="T4" fmla="*/ 0 w 45"/>
                <a:gd name="T5" fmla="*/ 24 h 55"/>
                <a:gd name="T6" fmla="*/ 22 w 45"/>
                <a:gd name="T7" fmla="*/ 55 h 55"/>
                <a:gd name="T8" fmla="*/ 45 w 45"/>
                <a:gd name="T9" fmla="*/ 24 h 55"/>
                <a:gd name="T10" fmla="*/ 33 w 45"/>
                <a:gd name="T11" fmla="*/ 24 h 55"/>
                <a:gd name="T12" fmla="*/ 33 w 45"/>
                <a:gd name="T13" fmla="*/ 0 h 55"/>
                <a:gd name="T14" fmla="*/ 12 w 45"/>
                <a:gd name="T1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55">
                  <a:moveTo>
                    <a:pt x="12" y="0"/>
                  </a:moveTo>
                  <a:lnTo>
                    <a:pt x="12" y="24"/>
                  </a:lnTo>
                  <a:lnTo>
                    <a:pt x="0" y="24"/>
                  </a:lnTo>
                  <a:lnTo>
                    <a:pt x="22" y="55"/>
                  </a:lnTo>
                  <a:lnTo>
                    <a:pt x="45" y="24"/>
                  </a:lnTo>
                  <a:lnTo>
                    <a:pt x="33" y="24"/>
                  </a:lnTo>
                  <a:lnTo>
                    <a:pt x="33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11"/>
            <p:cNvSpPr/>
            <p:nvPr/>
          </p:nvSpPr>
          <p:spPr bwMode="auto">
            <a:xfrm>
              <a:off x="5225" y="2685"/>
              <a:ext cx="412" cy="38"/>
            </a:xfrm>
            <a:custGeom>
              <a:avLst/>
              <a:gdLst>
                <a:gd name="T0" fmla="*/ 0 w 174"/>
                <a:gd name="T1" fmla="*/ 0 h 16"/>
                <a:gd name="T2" fmla="*/ 0 w 174"/>
                <a:gd name="T3" fmla="*/ 6 h 16"/>
                <a:gd name="T4" fmla="*/ 9 w 174"/>
                <a:gd name="T5" fmla="*/ 16 h 16"/>
                <a:gd name="T6" fmla="*/ 164 w 174"/>
                <a:gd name="T7" fmla="*/ 16 h 16"/>
                <a:gd name="T8" fmla="*/ 174 w 174"/>
                <a:gd name="T9" fmla="*/ 6 h 16"/>
                <a:gd name="T10" fmla="*/ 174 w 174"/>
                <a:gd name="T11" fmla="*/ 0 h 16"/>
                <a:gd name="T12" fmla="*/ 0 w 174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4" h="16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4" y="16"/>
                    <a:pt x="9" y="16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70" y="16"/>
                    <a:pt x="174" y="12"/>
                    <a:pt x="174" y="6"/>
                  </a:cubicBezTo>
                  <a:cubicBezTo>
                    <a:pt x="174" y="0"/>
                    <a:pt x="174" y="0"/>
                    <a:pt x="1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2"/>
            <p:cNvSpPr/>
            <p:nvPr/>
          </p:nvSpPr>
          <p:spPr bwMode="auto">
            <a:xfrm>
              <a:off x="5315" y="2385"/>
              <a:ext cx="185" cy="128"/>
            </a:xfrm>
            <a:custGeom>
              <a:avLst/>
              <a:gdLst>
                <a:gd name="T0" fmla="*/ 2 w 78"/>
                <a:gd name="T1" fmla="*/ 15 h 54"/>
                <a:gd name="T2" fmla="*/ 2 w 78"/>
                <a:gd name="T3" fmla="*/ 16 h 54"/>
                <a:gd name="T4" fmla="*/ 9 w 78"/>
                <a:gd name="T5" fmla="*/ 54 h 54"/>
                <a:gd name="T6" fmla="*/ 16 w 78"/>
                <a:gd name="T7" fmla="*/ 21 h 54"/>
                <a:gd name="T8" fmla="*/ 27 w 78"/>
                <a:gd name="T9" fmla="*/ 13 h 54"/>
                <a:gd name="T10" fmla="*/ 78 w 78"/>
                <a:gd name="T11" fmla="*/ 13 h 54"/>
                <a:gd name="T12" fmla="*/ 78 w 78"/>
                <a:gd name="T13" fmla="*/ 11 h 54"/>
                <a:gd name="T14" fmla="*/ 71 w 78"/>
                <a:gd name="T15" fmla="*/ 5 h 54"/>
                <a:gd name="T16" fmla="*/ 29 w 78"/>
                <a:gd name="T17" fmla="*/ 5 h 54"/>
                <a:gd name="T18" fmla="*/ 29 w 78"/>
                <a:gd name="T19" fmla="*/ 4 h 54"/>
                <a:gd name="T20" fmla="*/ 22 w 78"/>
                <a:gd name="T21" fmla="*/ 0 h 54"/>
                <a:gd name="T22" fmla="*/ 4 w 78"/>
                <a:gd name="T23" fmla="*/ 0 h 54"/>
                <a:gd name="T24" fmla="*/ 0 w 78"/>
                <a:gd name="T25" fmla="*/ 4 h 54"/>
                <a:gd name="T26" fmla="*/ 0 w 78"/>
                <a:gd name="T27" fmla="*/ 5 h 54"/>
                <a:gd name="T28" fmla="*/ 2 w 78"/>
                <a:gd name="T29" fmla="*/ 1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" h="54">
                  <a:moveTo>
                    <a:pt x="2" y="15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7" y="17"/>
                    <a:pt x="22" y="13"/>
                    <a:pt x="27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7" y="8"/>
                    <a:pt x="74" y="5"/>
                    <a:pt x="71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2"/>
                    <a:pt x="25" y="0"/>
                    <a:pt x="2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1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3"/>
            <p:cNvSpPr/>
            <p:nvPr/>
          </p:nvSpPr>
          <p:spPr bwMode="auto">
            <a:xfrm>
              <a:off x="5263" y="2453"/>
              <a:ext cx="334" cy="220"/>
            </a:xfrm>
            <a:custGeom>
              <a:avLst/>
              <a:gdLst>
                <a:gd name="T0" fmla="*/ 5 w 141"/>
                <a:gd name="T1" fmla="*/ 93 h 93"/>
                <a:gd name="T2" fmla="*/ 137 w 141"/>
                <a:gd name="T3" fmla="*/ 93 h 93"/>
                <a:gd name="T4" fmla="*/ 141 w 141"/>
                <a:gd name="T5" fmla="*/ 89 h 93"/>
                <a:gd name="T6" fmla="*/ 141 w 141"/>
                <a:gd name="T7" fmla="*/ 4 h 93"/>
                <a:gd name="T8" fmla="*/ 137 w 141"/>
                <a:gd name="T9" fmla="*/ 0 h 93"/>
                <a:gd name="T10" fmla="*/ 119 w 141"/>
                <a:gd name="T11" fmla="*/ 0 h 93"/>
                <a:gd name="T12" fmla="*/ 117 w 141"/>
                <a:gd name="T13" fmla="*/ 9 h 93"/>
                <a:gd name="T14" fmla="*/ 132 w 141"/>
                <a:gd name="T15" fmla="*/ 9 h 93"/>
                <a:gd name="T16" fmla="*/ 132 w 141"/>
                <a:gd name="T17" fmla="*/ 84 h 93"/>
                <a:gd name="T18" fmla="*/ 10 w 141"/>
                <a:gd name="T19" fmla="*/ 84 h 93"/>
                <a:gd name="T20" fmla="*/ 10 w 141"/>
                <a:gd name="T21" fmla="*/ 9 h 93"/>
                <a:gd name="T22" fmla="*/ 23 w 141"/>
                <a:gd name="T23" fmla="*/ 9 h 93"/>
                <a:gd name="T24" fmla="*/ 21 w 141"/>
                <a:gd name="T25" fmla="*/ 0 h 93"/>
                <a:gd name="T26" fmla="*/ 5 w 141"/>
                <a:gd name="T27" fmla="*/ 0 h 93"/>
                <a:gd name="T28" fmla="*/ 0 w 141"/>
                <a:gd name="T29" fmla="*/ 4 h 93"/>
                <a:gd name="T30" fmla="*/ 0 w 141"/>
                <a:gd name="T31" fmla="*/ 89 h 93"/>
                <a:gd name="T32" fmla="*/ 5 w 141"/>
                <a:gd name="T33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1" h="93">
                  <a:moveTo>
                    <a:pt x="5" y="93"/>
                  </a:moveTo>
                  <a:cubicBezTo>
                    <a:pt x="137" y="93"/>
                    <a:pt x="137" y="93"/>
                    <a:pt x="137" y="93"/>
                  </a:cubicBezTo>
                  <a:cubicBezTo>
                    <a:pt x="139" y="93"/>
                    <a:pt x="141" y="91"/>
                    <a:pt x="141" y="89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1" y="2"/>
                    <a:pt x="139" y="0"/>
                    <a:pt x="13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32" y="9"/>
                    <a:pt x="132" y="9"/>
                    <a:pt x="132" y="9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1"/>
                    <a:pt x="2" y="93"/>
                    <a:pt x="5" y="93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4"/>
            <p:cNvSpPr/>
            <p:nvPr/>
          </p:nvSpPr>
          <p:spPr bwMode="auto">
            <a:xfrm>
              <a:off x="5343" y="2425"/>
              <a:ext cx="194" cy="109"/>
            </a:xfrm>
            <a:custGeom>
              <a:avLst/>
              <a:gdLst>
                <a:gd name="T0" fmla="*/ 8 w 82"/>
                <a:gd name="T1" fmla="*/ 5 h 46"/>
                <a:gd name="T2" fmla="*/ 0 w 82"/>
                <a:gd name="T3" fmla="*/ 41 h 46"/>
                <a:gd name="T4" fmla="*/ 0 w 82"/>
                <a:gd name="T5" fmla="*/ 42 h 46"/>
                <a:gd name="T6" fmla="*/ 4 w 82"/>
                <a:gd name="T7" fmla="*/ 46 h 46"/>
                <a:gd name="T8" fmla="*/ 67 w 82"/>
                <a:gd name="T9" fmla="*/ 46 h 46"/>
                <a:gd name="T10" fmla="*/ 74 w 82"/>
                <a:gd name="T11" fmla="*/ 40 h 46"/>
                <a:gd name="T12" fmla="*/ 82 w 82"/>
                <a:gd name="T13" fmla="*/ 5 h 46"/>
                <a:gd name="T14" fmla="*/ 82 w 82"/>
                <a:gd name="T15" fmla="*/ 4 h 46"/>
                <a:gd name="T16" fmla="*/ 78 w 82"/>
                <a:gd name="T17" fmla="*/ 0 h 46"/>
                <a:gd name="T18" fmla="*/ 15 w 82"/>
                <a:gd name="T19" fmla="*/ 0 h 46"/>
                <a:gd name="T20" fmla="*/ 8 w 82"/>
                <a:gd name="T21" fmla="*/ 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46">
                  <a:moveTo>
                    <a:pt x="8" y="5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0" y="44"/>
                    <a:pt x="1" y="46"/>
                    <a:pt x="4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70" y="46"/>
                    <a:pt x="73" y="43"/>
                    <a:pt x="74" y="40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2" y="1"/>
                    <a:pt x="81" y="0"/>
                    <a:pt x="7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2" y="0"/>
                    <a:pt x="9" y="2"/>
                    <a:pt x="8" y="5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5"/>
            <p:cNvSpPr/>
            <p:nvPr/>
          </p:nvSpPr>
          <p:spPr bwMode="auto">
            <a:xfrm>
              <a:off x="5379" y="2541"/>
              <a:ext cx="104" cy="102"/>
            </a:xfrm>
            <a:custGeom>
              <a:avLst/>
              <a:gdLst>
                <a:gd name="T0" fmla="*/ 42 w 44"/>
                <a:gd name="T1" fmla="*/ 1 h 43"/>
                <a:gd name="T2" fmla="*/ 40 w 44"/>
                <a:gd name="T3" fmla="*/ 0 h 43"/>
                <a:gd name="T4" fmla="*/ 37 w 44"/>
                <a:gd name="T5" fmla="*/ 1 h 43"/>
                <a:gd name="T6" fmla="*/ 22 w 44"/>
                <a:gd name="T7" fmla="*/ 16 h 43"/>
                <a:gd name="T8" fmla="*/ 7 w 44"/>
                <a:gd name="T9" fmla="*/ 1 h 43"/>
                <a:gd name="T10" fmla="*/ 4 w 44"/>
                <a:gd name="T11" fmla="*/ 0 h 43"/>
                <a:gd name="T12" fmla="*/ 1 w 44"/>
                <a:gd name="T13" fmla="*/ 1 h 43"/>
                <a:gd name="T14" fmla="*/ 1 w 44"/>
                <a:gd name="T15" fmla="*/ 7 h 43"/>
                <a:gd name="T16" fmla="*/ 16 w 44"/>
                <a:gd name="T17" fmla="*/ 22 h 43"/>
                <a:gd name="T18" fmla="*/ 1 w 44"/>
                <a:gd name="T19" fmla="*/ 37 h 43"/>
                <a:gd name="T20" fmla="*/ 1 w 44"/>
                <a:gd name="T21" fmla="*/ 42 h 43"/>
                <a:gd name="T22" fmla="*/ 4 w 44"/>
                <a:gd name="T23" fmla="*/ 43 h 43"/>
                <a:gd name="T24" fmla="*/ 7 w 44"/>
                <a:gd name="T25" fmla="*/ 42 h 43"/>
                <a:gd name="T26" fmla="*/ 22 w 44"/>
                <a:gd name="T27" fmla="*/ 27 h 43"/>
                <a:gd name="T28" fmla="*/ 37 w 44"/>
                <a:gd name="T29" fmla="*/ 42 h 43"/>
                <a:gd name="T30" fmla="*/ 40 w 44"/>
                <a:gd name="T31" fmla="*/ 43 h 43"/>
                <a:gd name="T32" fmla="*/ 42 w 44"/>
                <a:gd name="T33" fmla="*/ 42 h 43"/>
                <a:gd name="T34" fmla="*/ 42 w 44"/>
                <a:gd name="T35" fmla="*/ 37 h 43"/>
                <a:gd name="T36" fmla="*/ 27 w 44"/>
                <a:gd name="T37" fmla="*/ 22 h 43"/>
                <a:gd name="T38" fmla="*/ 42 w 44"/>
                <a:gd name="T39" fmla="*/ 7 h 43"/>
                <a:gd name="T40" fmla="*/ 42 w 44"/>
                <a:gd name="T41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3">
                  <a:moveTo>
                    <a:pt x="42" y="1"/>
                  </a:moveTo>
                  <a:cubicBezTo>
                    <a:pt x="42" y="0"/>
                    <a:pt x="41" y="0"/>
                    <a:pt x="40" y="0"/>
                  </a:cubicBezTo>
                  <a:cubicBezTo>
                    <a:pt x="39" y="0"/>
                    <a:pt x="38" y="0"/>
                    <a:pt x="37" y="1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8"/>
                    <a:pt x="0" y="41"/>
                    <a:pt x="1" y="42"/>
                  </a:cubicBezTo>
                  <a:cubicBezTo>
                    <a:pt x="2" y="43"/>
                    <a:pt x="3" y="43"/>
                    <a:pt x="4" y="43"/>
                  </a:cubicBezTo>
                  <a:cubicBezTo>
                    <a:pt x="5" y="43"/>
                    <a:pt x="6" y="43"/>
                    <a:pt x="7" y="42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3"/>
                    <a:pt x="39" y="43"/>
                    <a:pt x="40" y="43"/>
                  </a:cubicBezTo>
                  <a:cubicBezTo>
                    <a:pt x="41" y="43"/>
                    <a:pt x="42" y="43"/>
                    <a:pt x="42" y="42"/>
                  </a:cubicBezTo>
                  <a:cubicBezTo>
                    <a:pt x="44" y="41"/>
                    <a:pt x="44" y="38"/>
                    <a:pt x="42" y="37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4" y="5"/>
                    <a:pt x="44" y="3"/>
                    <a:pt x="42" y="1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/>
            <p:nvPr/>
          </p:nvSpPr>
          <p:spPr bwMode="auto">
            <a:xfrm>
              <a:off x="5220" y="1909"/>
              <a:ext cx="412" cy="38"/>
            </a:xfrm>
            <a:custGeom>
              <a:avLst/>
              <a:gdLst>
                <a:gd name="T0" fmla="*/ 0 w 174"/>
                <a:gd name="T1" fmla="*/ 0 h 16"/>
                <a:gd name="T2" fmla="*/ 0 w 174"/>
                <a:gd name="T3" fmla="*/ 6 h 16"/>
                <a:gd name="T4" fmla="*/ 9 w 174"/>
                <a:gd name="T5" fmla="*/ 16 h 16"/>
                <a:gd name="T6" fmla="*/ 164 w 174"/>
                <a:gd name="T7" fmla="*/ 16 h 16"/>
                <a:gd name="T8" fmla="*/ 174 w 174"/>
                <a:gd name="T9" fmla="*/ 6 h 16"/>
                <a:gd name="T10" fmla="*/ 174 w 174"/>
                <a:gd name="T11" fmla="*/ 0 h 16"/>
                <a:gd name="T12" fmla="*/ 0 w 174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4" h="16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1"/>
                    <a:pt x="4" y="16"/>
                    <a:pt x="9" y="16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70" y="16"/>
                    <a:pt x="174" y="11"/>
                    <a:pt x="174" y="6"/>
                  </a:cubicBezTo>
                  <a:cubicBezTo>
                    <a:pt x="174" y="0"/>
                    <a:pt x="174" y="0"/>
                    <a:pt x="1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7"/>
            <p:cNvSpPr/>
            <p:nvPr/>
          </p:nvSpPr>
          <p:spPr bwMode="auto">
            <a:xfrm>
              <a:off x="5310" y="1606"/>
              <a:ext cx="185" cy="131"/>
            </a:xfrm>
            <a:custGeom>
              <a:avLst/>
              <a:gdLst>
                <a:gd name="T0" fmla="*/ 2 w 78"/>
                <a:gd name="T1" fmla="*/ 16 h 55"/>
                <a:gd name="T2" fmla="*/ 2 w 78"/>
                <a:gd name="T3" fmla="*/ 16 h 55"/>
                <a:gd name="T4" fmla="*/ 9 w 78"/>
                <a:gd name="T5" fmla="*/ 55 h 55"/>
                <a:gd name="T6" fmla="*/ 16 w 78"/>
                <a:gd name="T7" fmla="*/ 22 h 55"/>
                <a:gd name="T8" fmla="*/ 27 w 78"/>
                <a:gd name="T9" fmla="*/ 14 h 55"/>
                <a:gd name="T10" fmla="*/ 78 w 78"/>
                <a:gd name="T11" fmla="*/ 14 h 55"/>
                <a:gd name="T12" fmla="*/ 78 w 78"/>
                <a:gd name="T13" fmla="*/ 12 h 55"/>
                <a:gd name="T14" fmla="*/ 71 w 78"/>
                <a:gd name="T15" fmla="*/ 6 h 55"/>
                <a:gd name="T16" fmla="*/ 29 w 78"/>
                <a:gd name="T17" fmla="*/ 6 h 55"/>
                <a:gd name="T18" fmla="*/ 29 w 78"/>
                <a:gd name="T19" fmla="*/ 5 h 55"/>
                <a:gd name="T20" fmla="*/ 22 w 78"/>
                <a:gd name="T21" fmla="*/ 1 h 55"/>
                <a:gd name="T22" fmla="*/ 4 w 78"/>
                <a:gd name="T23" fmla="*/ 1 h 55"/>
                <a:gd name="T24" fmla="*/ 0 w 78"/>
                <a:gd name="T25" fmla="*/ 5 h 55"/>
                <a:gd name="T26" fmla="*/ 0 w 78"/>
                <a:gd name="T27" fmla="*/ 6 h 55"/>
                <a:gd name="T28" fmla="*/ 2 w 78"/>
                <a:gd name="T29" fmla="*/ 1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" h="55">
                  <a:moveTo>
                    <a:pt x="2" y="16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18"/>
                    <a:pt x="22" y="14"/>
                    <a:pt x="27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8" y="9"/>
                    <a:pt x="74" y="6"/>
                    <a:pt x="71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2"/>
                    <a:pt x="25" y="0"/>
                    <a:pt x="22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lnTo>
                    <a:pt x="2" y="16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8"/>
            <p:cNvSpPr/>
            <p:nvPr/>
          </p:nvSpPr>
          <p:spPr bwMode="auto">
            <a:xfrm>
              <a:off x="5258" y="1675"/>
              <a:ext cx="334" cy="222"/>
            </a:xfrm>
            <a:custGeom>
              <a:avLst/>
              <a:gdLst>
                <a:gd name="T0" fmla="*/ 5 w 141"/>
                <a:gd name="T1" fmla="*/ 94 h 94"/>
                <a:gd name="T2" fmla="*/ 137 w 141"/>
                <a:gd name="T3" fmla="*/ 94 h 94"/>
                <a:gd name="T4" fmla="*/ 141 w 141"/>
                <a:gd name="T5" fmla="*/ 89 h 94"/>
                <a:gd name="T6" fmla="*/ 141 w 141"/>
                <a:gd name="T7" fmla="*/ 5 h 94"/>
                <a:gd name="T8" fmla="*/ 137 w 141"/>
                <a:gd name="T9" fmla="*/ 0 h 94"/>
                <a:gd name="T10" fmla="*/ 119 w 141"/>
                <a:gd name="T11" fmla="*/ 0 h 94"/>
                <a:gd name="T12" fmla="*/ 117 w 141"/>
                <a:gd name="T13" fmla="*/ 9 h 94"/>
                <a:gd name="T14" fmla="*/ 132 w 141"/>
                <a:gd name="T15" fmla="*/ 9 h 94"/>
                <a:gd name="T16" fmla="*/ 132 w 141"/>
                <a:gd name="T17" fmla="*/ 85 h 94"/>
                <a:gd name="T18" fmla="*/ 10 w 141"/>
                <a:gd name="T19" fmla="*/ 85 h 94"/>
                <a:gd name="T20" fmla="*/ 10 w 141"/>
                <a:gd name="T21" fmla="*/ 9 h 94"/>
                <a:gd name="T22" fmla="*/ 23 w 141"/>
                <a:gd name="T23" fmla="*/ 9 h 94"/>
                <a:gd name="T24" fmla="*/ 21 w 141"/>
                <a:gd name="T25" fmla="*/ 0 h 94"/>
                <a:gd name="T26" fmla="*/ 5 w 141"/>
                <a:gd name="T27" fmla="*/ 0 h 94"/>
                <a:gd name="T28" fmla="*/ 0 w 141"/>
                <a:gd name="T29" fmla="*/ 5 h 94"/>
                <a:gd name="T30" fmla="*/ 0 w 141"/>
                <a:gd name="T31" fmla="*/ 89 h 94"/>
                <a:gd name="T32" fmla="*/ 5 w 141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1" h="94">
                  <a:moveTo>
                    <a:pt x="5" y="94"/>
                  </a:moveTo>
                  <a:cubicBezTo>
                    <a:pt x="137" y="94"/>
                    <a:pt x="137" y="94"/>
                    <a:pt x="137" y="94"/>
                  </a:cubicBezTo>
                  <a:cubicBezTo>
                    <a:pt x="139" y="94"/>
                    <a:pt x="141" y="92"/>
                    <a:pt x="141" y="89"/>
                  </a:cubicBezTo>
                  <a:cubicBezTo>
                    <a:pt x="141" y="5"/>
                    <a:pt x="141" y="5"/>
                    <a:pt x="141" y="5"/>
                  </a:cubicBezTo>
                  <a:cubicBezTo>
                    <a:pt x="141" y="2"/>
                    <a:pt x="139" y="0"/>
                    <a:pt x="137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32" y="9"/>
                    <a:pt x="132" y="9"/>
                    <a:pt x="132" y="9"/>
                  </a:cubicBezTo>
                  <a:cubicBezTo>
                    <a:pt x="132" y="85"/>
                    <a:pt x="132" y="85"/>
                    <a:pt x="132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3" y="94"/>
                    <a:pt x="5" y="94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19"/>
            <p:cNvSpPr/>
            <p:nvPr/>
          </p:nvSpPr>
          <p:spPr bwMode="auto">
            <a:xfrm>
              <a:off x="5339" y="1647"/>
              <a:ext cx="194" cy="108"/>
            </a:xfrm>
            <a:custGeom>
              <a:avLst/>
              <a:gdLst>
                <a:gd name="T0" fmla="*/ 8 w 82"/>
                <a:gd name="T1" fmla="*/ 6 h 46"/>
                <a:gd name="T2" fmla="*/ 0 w 82"/>
                <a:gd name="T3" fmla="*/ 41 h 46"/>
                <a:gd name="T4" fmla="*/ 0 w 82"/>
                <a:gd name="T5" fmla="*/ 43 h 46"/>
                <a:gd name="T6" fmla="*/ 4 w 82"/>
                <a:gd name="T7" fmla="*/ 46 h 46"/>
                <a:gd name="T8" fmla="*/ 67 w 82"/>
                <a:gd name="T9" fmla="*/ 46 h 46"/>
                <a:gd name="T10" fmla="*/ 74 w 82"/>
                <a:gd name="T11" fmla="*/ 41 h 46"/>
                <a:gd name="T12" fmla="*/ 82 w 82"/>
                <a:gd name="T13" fmla="*/ 5 h 46"/>
                <a:gd name="T14" fmla="*/ 82 w 82"/>
                <a:gd name="T15" fmla="*/ 4 h 46"/>
                <a:gd name="T16" fmla="*/ 78 w 82"/>
                <a:gd name="T17" fmla="*/ 0 h 46"/>
                <a:gd name="T18" fmla="*/ 15 w 82"/>
                <a:gd name="T19" fmla="*/ 0 h 46"/>
                <a:gd name="T20" fmla="*/ 8 w 82"/>
                <a:gd name="T21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46">
                  <a:moveTo>
                    <a:pt x="8" y="6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2"/>
                    <a:pt x="0" y="42"/>
                    <a:pt x="0" y="43"/>
                  </a:cubicBezTo>
                  <a:cubicBezTo>
                    <a:pt x="0" y="45"/>
                    <a:pt x="1" y="46"/>
                    <a:pt x="4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70" y="46"/>
                    <a:pt x="73" y="44"/>
                    <a:pt x="74" y="41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5"/>
                    <a:pt x="82" y="5"/>
                    <a:pt x="82" y="4"/>
                  </a:cubicBezTo>
                  <a:cubicBezTo>
                    <a:pt x="82" y="2"/>
                    <a:pt x="81" y="1"/>
                    <a:pt x="7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2" y="0"/>
                    <a:pt x="9" y="3"/>
                    <a:pt x="8" y="6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0"/>
            <p:cNvSpPr/>
            <p:nvPr/>
          </p:nvSpPr>
          <p:spPr bwMode="auto">
            <a:xfrm>
              <a:off x="5374" y="1772"/>
              <a:ext cx="118" cy="83"/>
            </a:xfrm>
            <a:custGeom>
              <a:avLst/>
              <a:gdLst>
                <a:gd name="T0" fmla="*/ 42 w 50"/>
                <a:gd name="T1" fmla="*/ 1 h 35"/>
                <a:gd name="T2" fmla="*/ 19 w 50"/>
                <a:gd name="T3" fmla="*/ 24 h 35"/>
                <a:gd name="T4" fmla="*/ 8 w 50"/>
                <a:gd name="T5" fmla="*/ 13 h 35"/>
                <a:gd name="T6" fmla="*/ 5 w 50"/>
                <a:gd name="T7" fmla="*/ 11 h 35"/>
                <a:gd name="T8" fmla="*/ 0 w 50"/>
                <a:gd name="T9" fmla="*/ 16 h 35"/>
                <a:gd name="T10" fmla="*/ 1 w 50"/>
                <a:gd name="T11" fmla="*/ 20 h 35"/>
                <a:gd name="T12" fmla="*/ 16 w 50"/>
                <a:gd name="T13" fmla="*/ 34 h 35"/>
                <a:gd name="T14" fmla="*/ 19 w 50"/>
                <a:gd name="T15" fmla="*/ 35 h 35"/>
                <a:gd name="T16" fmla="*/ 23 w 50"/>
                <a:gd name="T17" fmla="*/ 34 h 35"/>
                <a:gd name="T18" fmla="*/ 49 w 50"/>
                <a:gd name="T19" fmla="*/ 8 h 35"/>
                <a:gd name="T20" fmla="*/ 50 w 50"/>
                <a:gd name="T21" fmla="*/ 5 h 35"/>
                <a:gd name="T22" fmla="*/ 45 w 50"/>
                <a:gd name="T23" fmla="*/ 0 h 35"/>
                <a:gd name="T24" fmla="*/ 42 w 50"/>
                <a:gd name="T25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35">
                  <a:moveTo>
                    <a:pt x="42" y="1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2" y="11"/>
                    <a:pt x="0" y="13"/>
                    <a:pt x="0" y="16"/>
                  </a:cubicBezTo>
                  <a:cubicBezTo>
                    <a:pt x="0" y="17"/>
                    <a:pt x="1" y="19"/>
                    <a:pt x="1" y="20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7" y="35"/>
                    <a:pt x="18" y="35"/>
                    <a:pt x="19" y="35"/>
                  </a:cubicBezTo>
                  <a:cubicBezTo>
                    <a:pt x="21" y="35"/>
                    <a:pt x="22" y="35"/>
                    <a:pt x="23" y="34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7"/>
                    <a:pt x="50" y="6"/>
                    <a:pt x="50" y="5"/>
                  </a:cubicBezTo>
                  <a:cubicBezTo>
                    <a:pt x="50" y="2"/>
                    <a:pt x="48" y="0"/>
                    <a:pt x="45" y="0"/>
                  </a:cubicBezTo>
                  <a:cubicBezTo>
                    <a:pt x="44" y="0"/>
                    <a:pt x="43" y="1"/>
                    <a:pt x="42" y="1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1"/>
            <p:cNvSpPr/>
            <p:nvPr/>
          </p:nvSpPr>
          <p:spPr bwMode="auto">
            <a:xfrm>
              <a:off x="5239" y="3203"/>
              <a:ext cx="310" cy="213"/>
            </a:xfrm>
            <a:custGeom>
              <a:avLst/>
              <a:gdLst>
                <a:gd name="T0" fmla="*/ 45 w 131"/>
                <a:gd name="T1" fmla="*/ 22 h 90"/>
                <a:gd name="T2" fmla="*/ 131 w 131"/>
                <a:gd name="T3" fmla="*/ 22 h 90"/>
                <a:gd name="T4" fmla="*/ 130 w 131"/>
                <a:gd name="T5" fmla="*/ 19 h 90"/>
                <a:gd name="T6" fmla="*/ 119 w 131"/>
                <a:gd name="T7" fmla="*/ 9 h 90"/>
                <a:gd name="T8" fmla="*/ 49 w 131"/>
                <a:gd name="T9" fmla="*/ 9 h 90"/>
                <a:gd name="T10" fmla="*/ 48 w 131"/>
                <a:gd name="T11" fmla="*/ 8 h 90"/>
                <a:gd name="T12" fmla="*/ 37 w 131"/>
                <a:gd name="T13" fmla="*/ 0 h 90"/>
                <a:gd name="T14" fmla="*/ 7 w 131"/>
                <a:gd name="T15" fmla="*/ 0 h 90"/>
                <a:gd name="T16" fmla="*/ 0 w 131"/>
                <a:gd name="T17" fmla="*/ 7 h 90"/>
                <a:gd name="T18" fmla="*/ 0 w 131"/>
                <a:gd name="T19" fmla="*/ 9 h 90"/>
                <a:gd name="T20" fmla="*/ 3 w 131"/>
                <a:gd name="T21" fmla="*/ 26 h 90"/>
                <a:gd name="T22" fmla="*/ 3 w 131"/>
                <a:gd name="T23" fmla="*/ 27 h 90"/>
                <a:gd name="T24" fmla="*/ 15 w 131"/>
                <a:gd name="T25" fmla="*/ 90 h 90"/>
                <a:gd name="T26" fmla="*/ 27 w 131"/>
                <a:gd name="T27" fmla="*/ 36 h 90"/>
                <a:gd name="T28" fmla="*/ 45 w 131"/>
                <a:gd name="T29" fmla="*/ 2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90">
                  <a:moveTo>
                    <a:pt x="45" y="22"/>
                  </a:moveTo>
                  <a:cubicBezTo>
                    <a:pt x="131" y="22"/>
                    <a:pt x="131" y="22"/>
                    <a:pt x="131" y="22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0" y="14"/>
                    <a:pt x="124" y="9"/>
                    <a:pt x="11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3"/>
                    <a:pt x="42" y="0"/>
                    <a:pt x="3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29"/>
                    <a:pt x="37" y="22"/>
                    <a:pt x="45" y="22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Oval 222"/>
            <p:cNvSpPr>
              <a:spLocks noChangeArrowheads="1"/>
            </p:cNvSpPr>
            <p:nvPr/>
          </p:nvSpPr>
          <p:spPr bwMode="auto">
            <a:xfrm>
              <a:off x="5561" y="3395"/>
              <a:ext cx="43" cy="43"/>
            </a:xfrm>
            <a:prstGeom prst="ellipse">
              <a:avLst/>
            </a:pr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3"/>
            <p:cNvSpPr/>
            <p:nvPr/>
          </p:nvSpPr>
          <p:spPr bwMode="auto">
            <a:xfrm>
              <a:off x="5287" y="3272"/>
              <a:ext cx="324" cy="180"/>
            </a:xfrm>
            <a:custGeom>
              <a:avLst/>
              <a:gdLst>
                <a:gd name="T0" fmla="*/ 85 w 137"/>
                <a:gd name="T1" fmla="*/ 70 h 76"/>
                <a:gd name="T2" fmla="*/ 81 w 137"/>
                <a:gd name="T3" fmla="*/ 69 h 76"/>
                <a:gd name="T4" fmla="*/ 81 w 137"/>
                <a:gd name="T5" fmla="*/ 53 h 76"/>
                <a:gd name="T6" fmla="*/ 85 w 137"/>
                <a:gd name="T7" fmla="*/ 52 h 76"/>
                <a:gd name="T8" fmla="*/ 93 w 137"/>
                <a:gd name="T9" fmla="*/ 49 h 76"/>
                <a:gd name="T10" fmla="*/ 94 w 137"/>
                <a:gd name="T11" fmla="*/ 47 h 76"/>
                <a:gd name="T12" fmla="*/ 90 w 137"/>
                <a:gd name="T13" fmla="*/ 40 h 76"/>
                <a:gd name="T14" fmla="*/ 88 w 137"/>
                <a:gd name="T15" fmla="*/ 36 h 76"/>
                <a:gd name="T16" fmla="*/ 100 w 137"/>
                <a:gd name="T17" fmla="*/ 25 h 76"/>
                <a:gd name="T18" fmla="*/ 103 w 137"/>
                <a:gd name="T19" fmla="*/ 26 h 76"/>
                <a:gd name="T20" fmla="*/ 111 w 137"/>
                <a:gd name="T21" fmla="*/ 31 h 76"/>
                <a:gd name="T22" fmla="*/ 113 w 137"/>
                <a:gd name="T23" fmla="*/ 30 h 76"/>
                <a:gd name="T24" fmla="*/ 115 w 137"/>
                <a:gd name="T25" fmla="*/ 21 h 76"/>
                <a:gd name="T26" fmla="*/ 116 w 137"/>
                <a:gd name="T27" fmla="*/ 18 h 76"/>
                <a:gd name="T28" fmla="*/ 133 w 137"/>
                <a:gd name="T29" fmla="*/ 18 h 76"/>
                <a:gd name="T30" fmla="*/ 134 w 137"/>
                <a:gd name="T31" fmla="*/ 21 h 76"/>
                <a:gd name="T32" fmla="*/ 134 w 137"/>
                <a:gd name="T33" fmla="*/ 21 h 76"/>
                <a:gd name="T34" fmla="*/ 137 w 137"/>
                <a:gd name="T35" fmla="*/ 8 h 76"/>
                <a:gd name="T36" fmla="*/ 137 w 137"/>
                <a:gd name="T37" fmla="*/ 6 h 76"/>
                <a:gd name="T38" fmla="*/ 131 w 137"/>
                <a:gd name="T39" fmla="*/ 0 h 76"/>
                <a:gd name="T40" fmla="*/ 25 w 137"/>
                <a:gd name="T41" fmla="*/ 0 h 76"/>
                <a:gd name="T42" fmla="*/ 14 w 137"/>
                <a:gd name="T43" fmla="*/ 9 h 76"/>
                <a:gd name="T44" fmla="*/ 0 w 137"/>
                <a:gd name="T45" fmla="*/ 68 h 76"/>
                <a:gd name="T46" fmla="*/ 0 w 137"/>
                <a:gd name="T47" fmla="*/ 70 h 76"/>
                <a:gd name="T48" fmla="*/ 7 w 137"/>
                <a:gd name="T49" fmla="*/ 76 h 76"/>
                <a:gd name="T50" fmla="*/ 94 w 137"/>
                <a:gd name="T51" fmla="*/ 76 h 76"/>
                <a:gd name="T52" fmla="*/ 94 w 137"/>
                <a:gd name="T53" fmla="*/ 75 h 76"/>
                <a:gd name="T54" fmla="*/ 93 w 137"/>
                <a:gd name="T55" fmla="*/ 72 h 76"/>
                <a:gd name="T56" fmla="*/ 85 w 137"/>
                <a:gd name="T57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76">
                  <a:moveTo>
                    <a:pt x="85" y="70"/>
                  </a:moveTo>
                  <a:cubicBezTo>
                    <a:pt x="81" y="69"/>
                    <a:pt x="81" y="69"/>
                    <a:pt x="81" y="69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8" y="51"/>
                    <a:pt x="91" y="50"/>
                    <a:pt x="93" y="49"/>
                  </a:cubicBezTo>
                  <a:cubicBezTo>
                    <a:pt x="94" y="49"/>
                    <a:pt x="94" y="48"/>
                    <a:pt x="94" y="47"/>
                  </a:cubicBezTo>
                  <a:cubicBezTo>
                    <a:pt x="93" y="45"/>
                    <a:pt x="91" y="42"/>
                    <a:pt x="90" y="40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6" y="28"/>
                    <a:pt x="109" y="29"/>
                    <a:pt x="111" y="31"/>
                  </a:cubicBezTo>
                  <a:cubicBezTo>
                    <a:pt x="111" y="30"/>
                    <a:pt x="112" y="30"/>
                    <a:pt x="113" y="30"/>
                  </a:cubicBezTo>
                  <a:cubicBezTo>
                    <a:pt x="114" y="27"/>
                    <a:pt x="114" y="24"/>
                    <a:pt x="115" y="21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137" y="8"/>
                    <a:pt x="137" y="8"/>
                    <a:pt x="137" y="8"/>
                  </a:cubicBezTo>
                  <a:cubicBezTo>
                    <a:pt x="137" y="7"/>
                    <a:pt x="137" y="6"/>
                    <a:pt x="137" y="6"/>
                  </a:cubicBezTo>
                  <a:cubicBezTo>
                    <a:pt x="137" y="2"/>
                    <a:pt x="135" y="0"/>
                    <a:pt x="131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0" y="0"/>
                    <a:pt x="15" y="4"/>
                    <a:pt x="14" y="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9"/>
                    <a:pt x="0" y="70"/>
                  </a:cubicBezTo>
                  <a:cubicBezTo>
                    <a:pt x="0" y="73"/>
                    <a:pt x="2" y="76"/>
                    <a:pt x="7" y="76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4" y="76"/>
                    <a:pt x="94" y="75"/>
                    <a:pt x="94" y="75"/>
                  </a:cubicBezTo>
                  <a:cubicBezTo>
                    <a:pt x="94" y="74"/>
                    <a:pt x="94" y="73"/>
                    <a:pt x="93" y="72"/>
                  </a:cubicBezTo>
                  <a:cubicBezTo>
                    <a:pt x="91" y="72"/>
                    <a:pt x="88" y="71"/>
                    <a:pt x="85" y="7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4"/>
            <p:cNvSpPr>
              <a:spLocks noEditPoints="1"/>
            </p:cNvSpPr>
            <p:nvPr/>
          </p:nvSpPr>
          <p:spPr bwMode="auto">
            <a:xfrm>
              <a:off x="5492" y="3326"/>
              <a:ext cx="180" cy="180"/>
            </a:xfrm>
            <a:custGeom>
              <a:avLst/>
              <a:gdLst>
                <a:gd name="T0" fmla="*/ 76 w 76"/>
                <a:gd name="T1" fmla="*/ 42 h 76"/>
                <a:gd name="T2" fmla="*/ 76 w 76"/>
                <a:gd name="T3" fmla="*/ 34 h 76"/>
                <a:gd name="T4" fmla="*/ 65 w 76"/>
                <a:gd name="T5" fmla="*/ 31 h 76"/>
                <a:gd name="T6" fmla="*/ 62 w 76"/>
                <a:gd name="T7" fmla="*/ 24 h 76"/>
                <a:gd name="T8" fmla="*/ 68 w 76"/>
                <a:gd name="T9" fmla="*/ 14 h 76"/>
                <a:gd name="T10" fmla="*/ 61 w 76"/>
                <a:gd name="T11" fmla="*/ 8 h 76"/>
                <a:gd name="T12" fmla="*/ 52 w 76"/>
                <a:gd name="T13" fmla="*/ 14 h 76"/>
                <a:gd name="T14" fmla="*/ 45 w 76"/>
                <a:gd name="T15" fmla="*/ 11 h 76"/>
                <a:gd name="T16" fmla="*/ 42 w 76"/>
                <a:gd name="T17" fmla="*/ 0 h 76"/>
                <a:gd name="T18" fmla="*/ 33 w 76"/>
                <a:gd name="T19" fmla="*/ 0 h 76"/>
                <a:gd name="T20" fmla="*/ 31 w 76"/>
                <a:gd name="T21" fmla="*/ 11 h 76"/>
                <a:gd name="T22" fmla="*/ 23 w 76"/>
                <a:gd name="T23" fmla="*/ 14 h 76"/>
                <a:gd name="T24" fmla="*/ 14 w 76"/>
                <a:gd name="T25" fmla="*/ 8 h 76"/>
                <a:gd name="T26" fmla="*/ 8 w 76"/>
                <a:gd name="T27" fmla="*/ 14 h 76"/>
                <a:gd name="T28" fmla="*/ 13 w 76"/>
                <a:gd name="T29" fmla="*/ 24 h 76"/>
                <a:gd name="T30" fmla="*/ 10 w 76"/>
                <a:gd name="T31" fmla="*/ 31 h 76"/>
                <a:gd name="T32" fmla="*/ 0 w 76"/>
                <a:gd name="T33" fmla="*/ 34 h 76"/>
                <a:gd name="T34" fmla="*/ 0 w 76"/>
                <a:gd name="T35" fmla="*/ 42 h 76"/>
                <a:gd name="T36" fmla="*/ 10 w 76"/>
                <a:gd name="T37" fmla="*/ 45 h 76"/>
                <a:gd name="T38" fmla="*/ 13 w 76"/>
                <a:gd name="T39" fmla="*/ 52 h 76"/>
                <a:gd name="T40" fmla="*/ 8 w 76"/>
                <a:gd name="T41" fmla="*/ 62 h 76"/>
                <a:gd name="T42" fmla="*/ 14 w 76"/>
                <a:gd name="T43" fmla="*/ 68 h 76"/>
                <a:gd name="T44" fmla="*/ 23 w 76"/>
                <a:gd name="T45" fmla="*/ 62 h 76"/>
                <a:gd name="T46" fmla="*/ 31 w 76"/>
                <a:gd name="T47" fmla="*/ 65 h 76"/>
                <a:gd name="T48" fmla="*/ 33 w 76"/>
                <a:gd name="T49" fmla="*/ 76 h 76"/>
                <a:gd name="T50" fmla="*/ 42 w 76"/>
                <a:gd name="T51" fmla="*/ 76 h 76"/>
                <a:gd name="T52" fmla="*/ 45 w 76"/>
                <a:gd name="T53" fmla="*/ 65 h 76"/>
                <a:gd name="T54" fmla="*/ 52 w 76"/>
                <a:gd name="T55" fmla="*/ 62 h 76"/>
                <a:gd name="T56" fmla="*/ 61 w 76"/>
                <a:gd name="T57" fmla="*/ 68 h 76"/>
                <a:gd name="T58" fmla="*/ 68 w 76"/>
                <a:gd name="T59" fmla="*/ 62 h 76"/>
                <a:gd name="T60" fmla="*/ 62 w 76"/>
                <a:gd name="T61" fmla="*/ 52 h 76"/>
                <a:gd name="T62" fmla="*/ 65 w 76"/>
                <a:gd name="T63" fmla="*/ 45 h 76"/>
                <a:gd name="T64" fmla="*/ 76 w 76"/>
                <a:gd name="T65" fmla="*/ 42 h 76"/>
                <a:gd name="T66" fmla="*/ 38 w 76"/>
                <a:gd name="T67" fmla="*/ 54 h 76"/>
                <a:gd name="T68" fmla="*/ 22 w 76"/>
                <a:gd name="T69" fmla="*/ 38 h 76"/>
                <a:gd name="T70" fmla="*/ 38 w 76"/>
                <a:gd name="T71" fmla="*/ 22 h 76"/>
                <a:gd name="T72" fmla="*/ 53 w 76"/>
                <a:gd name="T73" fmla="*/ 38 h 76"/>
                <a:gd name="T74" fmla="*/ 38 w 76"/>
                <a:gd name="T75" fmla="*/ 5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76" y="42"/>
                  </a:moveTo>
                  <a:cubicBezTo>
                    <a:pt x="76" y="34"/>
                    <a:pt x="76" y="34"/>
                    <a:pt x="76" y="34"/>
                  </a:cubicBezTo>
                  <a:cubicBezTo>
                    <a:pt x="71" y="32"/>
                    <a:pt x="67" y="31"/>
                    <a:pt x="65" y="31"/>
                  </a:cubicBezTo>
                  <a:cubicBezTo>
                    <a:pt x="64" y="28"/>
                    <a:pt x="63" y="26"/>
                    <a:pt x="62" y="24"/>
                  </a:cubicBezTo>
                  <a:cubicBezTo>
                    <a:pt x="63" y="21"/>
                    <a:pt x="66" y="18"/>
                    <a:pt x="68" y="1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7" y="10"/>
                    <a:pt x="54" y="12"/>
                    <a:pt x="52" y="14"/>
                  </a:cubicBezTo>
                  <a:cubicBezTo>
                    <a:pt x="50" y="12"/>
                    <a:pt x="47" y="11"/>
                    <a:pt x="45" y="11"/>
                  </a:cubicBezTo>
                  <a:cubicBezTo>
                    <a:pt x="44" y="8"/>
                    <a:pt x="43" y="4"/>
                    <a:pt x="4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4"/>
                    <a:pt x="31" y="8"/>
                    <a:pt x="31" y="11"/>
                  </a:cubicBezTo>
                  <a:cubicBezTo>
                    <a:pt x="28" y="11"/>
                    <a:pt x="26" y="12"/>
                    <a:pt x="23" y="14"/>
                  </a:cubicBezTo>
                  <a:cubicBezTo>
                    <a:pt x="21" y="12"/>
                    <a:pt x="18" y="10"/>
                    <a:pt x="14" y="8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0" y="18"/>
                    <a:pt x="12" y="22"/>
                    <a:pt x="13" y="24"/>
                  </a:cubicBezTo>
                  <a:cubicBezTo>
                    <a:pt x="12" y="26"/>
                    <a:pt x="11" y="28"/>
                    <a:pt x="10" y="31"/>
                  </a:cubicBezTo>
                  <a:cubicBezTo>
                    <a:pt x="8" y="31"/>
                    <a:pt x="4" y="32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4"/>
                    <a:pt x="8" y="44"/>
                    <a:pt x="10" y="45"/>
                  </a:cubicBezTo>
                  <a:cubicBezTo>
                    <a:pt x="11" y="47"/>
                    <a:pt x="12" y="50"/>
                    <a:pt x="13" y="52"/>
                  </a:cubicBezTo>
                  <a:cubicBezTo>
                    <a:pt x="12" y="54"/>
                    <a:pt x="10" y="58"/>
                    <a:pt x="8" y="6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8" y="66"/>
                    <a:pt x="21" y="63"/>
                    <a:pt x="23" y="62"/>
                  </a:cubicBezTo>
                  <a:cubicBezTo>
                    <a:pt x="26" y="63"/>
                    <a:pt x="28" y="64"/>
                    <a:pt x="31" y="65"/>
                  </a:cubicBezTo>
                  <a:cubicBezTo>
                    <a:pt x="31" y="68"/>
                    <a:pt x="32" y="72"/>
                    <a:pt x="33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3" y="72"/>
                    <a:pt x="44" y="67"/>
                    <a:pt x="45" y="65"/>
                  </a:cubicBezTo>
                  <a:cubicBezTo>
                    <a:pt x="47" y="64"/>
                    <a:pt x="50" y="63"/>
                    <a:pt x="52" y="62"/>
                  </a:cubicBezTo>
                  <a:cubicBezTo>
                    <a:pt x="54" y="63"/>
                    <a:pt x="58" y="66"/>
                    <a:pt x="61" y="68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6" y="58"/>
                    <a:pt x="63" y="54"/>
                    <a:pt x="62" y="52"/>
                  </a:cubicBezTo>
                  <a:cubicBezTo>
                    <a:pt x="63" y="50"/>
                    <a:pt x="64" y="47"/>
                    <a:pt x="65" y="45"/>
                  </a:cubicBezTo>
                  <a:cubicBezTo>
                    <a:pt x="67" y="44"/>
                    <a:pt x="71" y="44"/>
                    <a:pt x="76" y="42"/>
                  </a:cubicBezTo>
                  <a:close/>
                  <a:moveTo>
                    <a:pt x="38" y="54"/>
                  </a:moveTo>
                  <a:cubicBezTo>
                    <a:pt x="29" y="54"/>
                    <a:pt x="22" y="47"/>
                    <a:pt x="22" y="38"/>
                  </a:cubicBezTo>
                  <a:cubicBezTo>
                    <a:pt x="22" y="29"/>
                    <a:pt x="29" y="22"/>
                    <a:pt x="38" y="22"/>
                  </a:cubicBezTo>
                  <a:cubicBezTo>
                    <a:pt x="46" y="22"/>
                    <a:pt x="53" y="29"/>
                    <a:pt x="53" y="38"/>
                  </a:cubicBezTo>
                  <a:cubicBezTo>
                    <a:pt x="53" y="47"/>
                    <a:pt x="46" y="54"/>
                    <a:pt x="38" y="54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5"/>
            <p:cNvSpPr/>
            <p:nvPr/>
          </p:nvSpPr>
          <p:spPr bwMode="auto">
            <a:xfrm>
              <a:off x="5244" y="3944"/>
              <a:ext cx="312" cy="213"/>
            </a:xfrm>
            <a:custGeom>
              <a:avLst/>
              <a:gdLst>
                <a:gd name="T0" fmla="*/ 46 w 132"/>
                <a:gd name="T1" fmla="*/ 22 h 90"/>
                <a:gd name="T2" fmla="*/ 132 w 132"/>
                <a:gd name="T3" fmla="*/ 22 h 90"/>
                <a:gd name="T4" fmla="*/ 131 w 132"/>
                <a:gd name="T5" fmla="*/ 19 h 90"/>
                <a:gd name="T6" fmla="*/ 120 w 132"/>
                <a:gd name="T7" fmla="*/ 9 h 90"/>
                <a:gd name="T8" fmla="*/ 49 w 132"/>
                <a:gd name="T9" fmla="*/ 9 h 90"/>
                <a:gd name="T10" fmla="*/ 49 w 132"/>
                <a:gd name="T11" fmla="*/ 8 h 90"/>
                <a:gd name="T12" fmla="*/ 38 w 132"/>
                <a:gd name="T13" fmla="*/ 0 h 90"/>
                <a:gd name="T14" fmla="*/ 7 w 132"/>
                <a:gd name="T15" fmla="*/ 0 h 90"/>
                <a:gd name="T16" fmla="*/ 0 w 132"/>
                <a:gd name="T17" fmla="*/ 7 h 90"/>
                <a:gd name="T18" fmla="*/ 0 w 132"/>
                <a:gd name="T19" fmla="*/ 9 h 90"/>
                <a:gd name="T20" fmla="*/ 4 w 132"/>
                <a:gd name="T21" fmla="*/ 26 h 90"/>
                <a:gd name="T22" fmla="*/ 4 w 132"/>
                <a:gd name="T23" fmla="*/ 27 h 90"/>
                <a:gd name="T24" fmla="*/ 16 w 132"/>
                <a:gd name="T25" fmla="*/ 90 h 90"/>
                <a:gd name="T26" fmla="*/ 28 w 132"/>
                <a:gd name="T27" fmla="*/ 36 h 90"/>
                <a:gd name="T28" fmla="*/ 46 w 132"/>
                <a:gd name="T29" fmla="*/ 2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2" h="90">
                  <a:moveTo>
                    <a:pt x="46" y="22"/>
                  </a:moveTo>
                  <a:cubicBezTo>
                    <a:pt x="132" y="22"/>
                    <a:pt x="132" y="22"/>
                    <a:pt x="132" y="22"/>
                  </a:cubicBezTo>
                  <a:cubicBezTo>
                    <a:pt x="131" y="19"/>
                    <a:pt x="131" y="19"/>
                    <a:pt x="131" y="19"/>
                  </a:cubicBezTo>
                  <a:cubicBezTo>
                    <a:pt x="130" y="14"/>
                    <a:pt x="125" y="9"/>
                    <a:pt x="120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7" y="3"/>
                    <a:pt x="42" y="0"/>
                    <a:pt x="3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0" y="29"/>
                    <a:pt x="38" y="22"/>
                    <a:pt x="46" y="22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6"/>
            <p:cNvSpPr>
              <a:spLocks noEditPoints="1"/>
            </p:cNvSpPr>
            <p:nvPr/>
          </p:nvSpPr>
          <p:spPr bwMode="auto">
            <a:xfrm>
              <a:off x="5495" y="4062"/>
              <a:ext cx="165" cy="192"/>
            </a:xfrm>
            <a:custGeom>
              <a:avLst/>
              <a:gdLst>
                <a:gd name="T0" fmla="*/ 70 w 70"/>
                <a:gd name="T1" fmla="*/ 16 h 81"/>
                <a:gd name="T2" fmla="*/ 35 w 70"/>
                <a:gd name="T3" fmla="*/ 0 h 81"/>
                <a:gd name="T4" fmla="*/ 0 w 70"/>
                <a:gd name="T5" fmla="*/ 16 h 81"/>
                <a:gd name="T6" fmla="*/ 5 w 70"/>
                <a:gd name="T7" fmla="*/ 55 h 81"/>
                <a:gd name="T8" fmla="*/ 35 w 70"/>
                <a:gd name="T9" fmla="*/ 81 h 81"/>
                <a:gd name="T10" fmla="*/ 65 w 70"/>
                <a:gd name="T11" fmla="*/ 55 h 81"/>
                <a:gd name="T12" fmla="*/ 70 w 70"/>
                <a:gd name="T13" fmla="*/ 16 h 81"/>
                <a:gd name="T14" fmla="*/ 63 w 70"/>
                <a:gd name="T15" fmla="*/ 21 h 81"/>
                <a:gd name="T16" fmla="*/ 58 w 70"/>
                <a:gd name="T17" fmla="*/ 52 h 81"/>
                <a:gd name="T18" fmla="*/ 35 w 70"/>
                <a:gd name="T19" fmla="*/ 74 h 81"/>
                <a:gd name="T20" fmla="*/ 12 w 70"/>
                <a:gd name="T21" fmla="*/ 52 h 81"/>
                <a:gd name="T22" fmla="*/ 8 w 70"/>
                <a:gd name="T23" fmla="*/ 21 h 81"/>
                <a:gd name="T24" fmla="*/ 35 w 70"/>
                <a:gd name="T25" fmla="*/ 8 h 81"/>
                <a:gd name="T26" fmla="*/ 63 w 70"/>
                <a:gd name="T27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81">
                  <a:moveTo>
                    <a:pt x="70" y="16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0" y="43"/>
                    <a:pt x="5" y="55"/>
                  </a:cubicBezTo>
                  <a:cubicBezTo>
                    <a:pt x="11" y="66"/>
                    <a:pt x="20" y="76"/>
                    <a:pt x="35" y="81"/>
                  </a:cubicBezTo>
                  <a:cubicBezTo>
                    <a:pt x="50" y="76"/>
                    <a:pt x="60" y="66"/>
                    <a:pt x="65" y="55"/>
                  </a:cubicBezTo>
                  <a:cubicBezTo>
                    <a:pt x="70" y="43"/>
                    <a:pt x="70" y="25"/>
                    <a:pt x="70" y="16"/>
                  </a:cubicBezTo>
                  <a:close/>
                  <a:moveTo>
                    <a:pt x="63" y="21"/>
                  </a:moveTo>
                  <a:cubicBezTo>
                    <a:pt x="62" y="31"/>
                    <a:pt x="62" y="44"/>
                    <a:pt x="58" y="52"/>
                  </a:cubicBezTo>
                  <a:cubicBezTo>
                    <a:pt x="54" y="62"/>
                    <a:pt x="46" y="69"/>
                    <a:pt x="35" y="74"/>
                  </a:cubicBezTo>
                  <a:cubicBezTo>
                    <a:pt x="24" y="69"/>
                    <a:pt x="17" y="62"/>
                    <a:pt x="12" y="52"/>
                  </a:cubicBezTo>
                  <a:cubicBezTo>
                    <a:pt x="8" y="44"/>
                    <a:pt x="8" y="31"/>
                    <a:pt x="8" y="21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63" y="21"/>
                    <a:pt x="63" y="21"/>
                    <a:pt x="63" y="21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7"/>
            <p:cNvSpPr/>
            <p:nvPr/>
          </p:nvSpPr>
          <p:spPr bwMode="auto">
            <a:xfrm>
              <a:off x="5542" y="4129"/>
              <a:ext cx="90" cy="97"/>
            </a:xfrm>
            <a:custGeom>
              <a:avLst/>
              <a:gdLst>
                <a:gd name="T0" fmla="*/ 15 w 38"/>
                <a:gd name="T1" fmla="*/ 41 h 41"/>
                <a:gd name="T2" fmla="*/ 35 w 38"/>
                <a:gd name="T3" fmla="*/ 23 h 41"/>
                <a:gd name="T4" fmla="*/ 38 w 38"/>
                <a:gd name="T5" fmla="*/ 0 h 41"/>
                <a:gd name="T6" fmla="*/ 0 w 38"/>
                <a:gd name="T7" fmla="*/ 29 h 41"/>
                <a:gd name="T8" fmla="*/ 15 w 38"/>
                <a:gd name="T9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1">
                  <a:moveTo>
                    <a:pt x="15" y="41"/>
                  </a:moveTo>
                  <a:cubicBezTo>
                    <a:pt x="24" y="37"/>
                    <a:pt x="31" y="31"/>
                    <a:pt x="35" y="23"/>
                  </a:cubicBezTo>
                  <a:cubicBezTo>
                    <a:pt x="37" y="16"/>
                    <a:pt x="38" y="7"/>
                    <a:pt x="38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4" y="35"/>
                    <a:pt x="9" y="38"/>
                    <a:pt x="15" y="41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8"/>
            <p:cNvSpPr/>
            <p:nvPr/>
          </p:nvSpPr>
          <p:spPr bwMode="auto">
            <a:xfrm>
              <a:off x="5291" y="4010"/>
              <a:ext cx="327" cy="182"/>
            </a:xfrm>
            <a:custGeom>
              <a:avLst/>
              <a:gdLst>
                <a:gd name="T0" fmla="*/ 81 w 138"/>
                <a:gd name="T1" fmla="*/ 39 h 77"/>
                <a:gd name="T2" fmla="*/ 81 w 138"/>
                <a:gd name="T3" fmla="*/ 34 h 77"/>
                <a:gd name="T4" fmla="*/ 121 w 138"/>
                <a:gd name="T5" fmla="*/ 17 h 77"/>
                <a:gd name="T6" fmla="*/ 135 w 138"/>
                <a:gd name="T7" fmla="*/ 23 h 77"/>
                <a:gd name="T8" fmla="*/ 138 w 138"/>
                <a:gd name="T9" fmla="*/ 9 h 77"/>
                <a:gd name="T10" fmla="*/ 138 w 138"/>
                <a:gd name="T11" fmla="*/ 7 h 77"/>
                <a:gd name="T12" fmla="*/ 131 w 138"/>
                <a:gd name="T13" fmla="*/ 0 h 77"/>
                <a:gd name="T14" fmla="*/ 26 w 138"/>
                <a:gd name="T15" fmla="*/ 0 h 77"/>
                <a:gd name="T16" fmla="*/ 14 w 138"/>
                <a:gd name="T17" fmla="*/ 10 h 77"/>
                <a:gd name="T18" fmla="*/ 1 w 138"/>
                <a:gd name="T19" fmla="*/ 69 h 77"/>
                <a:gd name="T20" fmla="*/ 0 w 138"/>
                <a:gd name="T21" fmla="*/ 71 h 77"/>
                <a:gd name="T22" fmla="*/ 7 w 138"/>
                <a:gd name="T23" fmla="*/ 77 h 77"/>
                <a:gd name="T24" fmla="*/ 86 w 138"/>
                <a:gd name="T25" fmla="*/ 77 h 77"/>
                <a:gd name="T26" fmla="*/ 81 w 138"/>
                <a:gd name="T27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8" h="77">
                  <a:moveTo>
                    <a:pt x="81" y="39"/>
                  </a:moveTo>
                  <a:cubicBezTo>
                    <a:pt x="81" y="34"/>
                    <a:pt x="81" y="34"/>
                    <a:pt x="81" y="34"/>
                  </a:cubicBezTo>
                  <a:cubicBezTo>
                    <a:pt x="121" y="17"/>
                    <a:pt x="121" y="17"/>
                    <a:pt x="121" y="17"/>
                  </a:cubicBezTo>
                  <a:cubicBezTo>
                    <a:pt x="135" y="23"/>
                    <a:pt x="135" y="23"/>
                    <a:pt x="135" y="23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8" y="8"/>
                    <a:pt x="138" y="7"/>
                    <a:pt x="138" y="7"/>
                  </a:cubicBezTo>
                  <a:cubicBezTo>
                    <a:pt x="138" y="3"/>
                    <a:pt x="135" y="1"/>
                    <a:pt x="1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1" y="0"/>
                    <a:pt x="15" y="5"/>
                    <a:pt x="14" y="10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0" y="70"/>
                    <a:pt x="0" y="71"/>
                  </a:cubicBezTo>
                  <a:cubicBezTo>
                    <a:pt x="1" y="74"/>
                    <a:pt x="3" y="77"/>
                    <a:pt x="7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1" y="65"/>
                    <a:pt x="81" y="48"/>
                    <a:pt x="81" y="39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9"/>
            <p:cNvSpPr/>
            <p:nvPr/>
          </p:nvSpPr>
          <p:spPr bwMode="auto">
            <a:xfrm>
              <a:off x="5523" y="4093"/>
              <a:ext cx="102" cy="95"/>
            </a:xfrm>
            <a:custGeom>
              <a:avLst/>
              <a:gdLst>
                <a:gd name="T0" fmla="*/ 4 w 43"/>
                <a:gd name="T1" fmla="*/ 38 h 40"/>
                <a:gd name="T2" fmla="*/ 5 w 43"/>
                <a:gd name="T3" fmla="*/ 40 h 40"/>
                <a:gd name="T4" fmla="*/ 43 w 43"/>
                <a:gd name="T5" fmla="*/ 10 h 40"/>
                <a:gd name="T6" fmla="*/ 23 w 43"/>
                <a:gd name="T7" fmla="*/ 0 h 40"/>
                <a:gd name="T8" fmla="*/ 0 w 43"/>
                <a:gd name="T9" fmla="*/ 12 h 40"/>
                <a:gd name="T10" fmla="*/ 4 w 43"/>
                <a:gd name="T11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0">
                  <a:moveTo>
                    <a:pt x="4" y="38"/>
                  </a:moveTo>
                  <a:cubicBezTo>
                    <a:pt x="4" y="38"/>
                    <a:pt x="4" y="39"/>
                    <a:pt x="5" y="4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0" y="30"/>
                    <a:pt x="4" y="38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0"/>
            <p:cNvSpPr>
              <a:spLocks noEditPoints="1"/>
            </p:cNvSpPr>
            <p:nvPr/>
          </p:nvSpPr>
          <p:spPr bwMode="auto">
            <a:xfrm>
              <a:off x="6030" y="147"/>
              <a:ext cx="376" cy="326"/>
            </a:xfrm>
            <a:custGeom>
              <a:avLst/>
              <a:gdLst>
                <a:gd name="T0" fmla="*/ 150 w 159"/>
                <a:gd name="T1" fmla="*/ 108 h 138"/>
                <a:gd name="T2" fmla="*/ 97 w 159"/>
                <a:gd name="T3" fmla="*/ 16 h 138"/>
                <a:gd name="T4" fmla="*/ 62 w 159"/>
                <a:gd name="T5" fmla="*/ 16 h 138"/>
                <a:gd name="T6" fmla="*/ 9 w 159"/>
                <a:gd name="T7" fmla="*/ 108 h 138"/>
                <a:gd name="T8" fmla="*/ 26 w 159"/>
                <a:gd name="T9" fmla="*/ 138 h 138"/>
                <a:gd name="T10" fmla="*/ 133 w 159"/>
                <a:gd name="T11" fmla="*/ 138 h 138"/>
                <a:gd name="T12" fmla="*/ 150 w 159"/>
                <a:gd name="T13" fmla="*/ 108 h 138"/>
                <a:gd name="T14" fmla="*/ 146 w 159"/>
                <a:gd name="T15" fmla="*/ 126 h 138"/>
                <a:gd name="T16" fmla="*/ 133 w 159"/>
                <a:gd name="T17" fmla="*/ 131 h 138"/>
                <a:gd name="T18" fmla="*/ 26 w 159"/>
                <a:gd name="T19" fmla="*/ 131 h 138"/>
                <a:gd name="T20" fmla="*/ 13 w 159"/>
                <a:gd name="T21" fmla="*/ 126 h 138"/>
                <a:gd name="T22" fmla="*/ 15 w 159"/>
                <a:gd name="T23" fmla="*/ 112 h 138"/>
                <a:gd name="T24" fmla="*/ 68 w 159"/>
                <a:gd name="T25" fmla="*/ 20 h 138"/>
                <a:gd name="T26" fmla="*/ 79 w 159"/>
                <a:gd name="T27" fmla="*/ 11 h 138"/>
                <a:gd name="T28" fmla="*/ 91 w 159"/>
                <a:gd name="T29" fmla="*/ 20 h 138"/>
                <a:gd name="T30" fmla="*/ 144 w 159"/>
                <a:gd name="T31" fmla="*/ 112 h 138"/>
                <a:gd name="T32" fmla="*/ 146 w 159"/>
                <a:gd name="T33" fmla="*/ 12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138">
                  <a:moveTo>
                    <a:pt x="150" y="108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87" y="0"/>
                    <a:pt x="72" y="0"/>
                    <a:pt x="62" y="16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0" y="124"/>
                    <a:pt x="7" y="138"/>
                    <a:pt x="26" y="138"/>
                  </a:cubicBezTo>
                  <a:cubicBezTo>
                    <a:pt x="133" y="138"/>
                    <a:pt x="133" y="138"/>
                    <a:pt x="133" y="138"/>
                  </a:cubicBezTo>
                  <a:cubicBezTo>
                    <a:pt x="152" y="138"/>
                    <a:pt x="159" y="124"/>
                    <a:pt x="150" y="108"/>
                  </a:cubicBezTo>
                  <a:close/>
                  <a:moveTo>
                    <a:pt x="146" y="126"/>
                  </a:moveTo>
                  <a:cubicBezTo>
                    <a:pt x="144" y="129"/>
                    <a:pt x="140" y="131"/>
                    <a:pt x="133" y="131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19" y="131"/>
                    <a:pt x="15" y="129"/>
                    <a:pt x="13" y="126"/>
                  </a:cubicBezTo>
                  <a:cubicBezTo>
                    <a:pt x="11" y="122"/>
                    <a:pt x="12" y="117"/>
                    <a:pt x="15" y="112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71" y="14"/>
                    <a:pt x="76" y="11"/>
                    <a:pt x="79" y="11"/>
                  </a:cubicBezTo>
                  <a:cubicBezTo>
                    <a:pt x="83" y="11"/>
                    <a:pt x="88" y="14"/>
                    <a:pt x="91" y="20"/>
                  </a:cubicBezTo>
                  <a:cubicBezTo>
                    <a:pt x="144" y="112"/>
                    <a:pt x="144" y="112"/>
                    <a:pt x="144" y="112"/>
                  </a:cubicBezTo>
                  <a:cubicBezTo>
                    <a:pt x="148" y="117"/>
                    <a:pt x="148" y="122"/>
                    <a:pt x="146" y="126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31"/>
            <p:cNvSpPr>
              <a:spLocks noEditPoints="1"/>
            </p:cNvSpPr>
            <p:nvPr/>
          </p:nvSpPr>
          <p:spPr bwMode="auto">
            <a:xfrm>
              <a:off x="6074" y="191"/>
              <a:ext cx="287" cy="247"/>
            </a:xfrm>
            <a:custGeom>
              <a:avLst/>
              <a:gdLst>
                <a:gd name="T0" fmla="*/ 65 w 121"/>
                <a:gd name="T1" fmla="*/ 5 h 104"/>
                <a:gd name="T2" fmla="*/ 61 w 121"/>
                <a:gd name="T3" fmla="*/ 0 h 104"/>
                <a:gd name="T4" fmla="*/ 56 w 121"/>
                <a:gd name="T5" fmla="*/ 5 h 104"/>
                <a:gd name="T6" fmla="*/ 3 w 121"/>
                <a:gd name="T7" fmla="*/ 97 h 104"/>
                <a:gd name="T8" fmla="*/ 1 w 121"/>
                <a:gd name="T9" fmla="*/ 103 h 104"/>
                <a:gd name="T10" fmla="*/ 7 w 121"/>
                <a:gd name="T11" fmla="*/ 104 h 104"/>
                <a:gd name="T12" fmla="*/ 114 w 121"/>
                <a:gd name="T13" fmla="*/ 104 h 104"/>
                <a:gd name="T14" fmla="*/ 120 w 121"/>
                <a:gd name="T15" fmla="*/ 103 h 104"/>
                <a:gd name="T16" fmla="*/ 118 w 121"/>
                <a:gd name="T17" fmla="*/ 97 h 104"/>
                <a:gd name="T18" fmla="*/ 65 w 121"/>
                <a:gd name="T19" fmla="*/ 5 h 104"/>
                <a:gd name="T20" fmla="*/ 83 w 121"/>
                <a:gd name="T21" fmla="*/ 72 h 104"/>
                <a:gd name="T22" fmla="*/ 67 w 121"/>
                <a:gd name="T23" fmla="*/ 72 h 104"/>
                <a:gd name="T24" fmla="*/ 67 w 121"/>
                <a:gd name="T25" fmla="*/ 88 h 104"/>
                <a:gd name="T26" fmla="*/ 61 w 121"/>
                <a:gd name="T27" fmla="*/ 94 h 104"/>
                <a:gd name="T28" fmla="*/ 55 w 121"/>
                <a:gd name="T29" fmla="*/ 88 h 104"/>
                <a:gd name="T30" fmla="*/ 55 w 121"/>
                <a:gd name="T31" fmla="*/ 72 h 104"/>
                <a:gd name="T32" fmla="*/ 40 w 121"/>
                <a:gd name="T33" fmla="*/ 72 h 104"/>
                <a:gd name="T34" fmla="*/ 34 w 121"/>
                <a:gd name="T35" fmla="*/ 66 h 104"/>
                <a:gd name="T36" fmla="*/ 40 w 121"/>
                <a:gd name="T37" fmla="*/ 60 h 104"/>
                <a:gd name="T38" fmla="*/ 55 w 121"/>
                <a:gd name="T39" fmla="*/ 60 h 104"/>
                <a:gd name="T40" fmla="*/ 55 w 121"/>
                <a:gd name="T41" fmla="*/ 45 h 104"/>
                <a:gd name="T42" fmla="*/ 61 w 121"/>
                <a:gd name="T43" fmla="*/ 39 h 104"/>
                <a:gd name="T44" fmla="*/ 67 w 121"/>
                <a:gd name="T45" fmla="*/ 45 h 104"/>
                <a:gd name="T46" fmla="*/ 67 w 121"/>
                <a:gd name="T47" fmla="*/ 60 h 104"/>
                <a:gd name="T48" fmla="*/ 83 w 121"/>
                <a:gd name="T49" fmla="*/ 60 h 104"/>
                <a:gd name="T50" fmla="*/ 89 w 121"/>
                <a:gd name="T51" fmla="*/ 66 h 104"/>
                <a:gd name="T52" fmla="*/ 83 w 121"/>
                <a:gd name="T53" fmla="*/ 7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1" h="104">
                  <a:moveTo>
                    <a:pt x="65" y="5"/>
                  </a:moveTo>
                  <a:cubicBezTo>
                    <a:pt x="63" y="1"/>
                    <a:pt x="61" y="0"/>
                    <a:pt x="61" y="0"/>
                  </a:cubicBezTo>
                  <a:cubicBezTo>
                    <a:pt x="60" y="0"/>
                    <a:pt x="58" y="1"/>
                    <a:pt x="56" y="5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0" y="100"/>
                    <a:pt x="1" y="103"/>
                    <a:pt x="1" y="103"/>
                  </a:cubicBezTo>
                  <a:cubicBezTo>
                    <a:pt x="1" y="103"/>
                    <a:pt x="3" y="104"/>
                    <a:pt x="7" y="104"/>
                  </a:cubicBezTo>
                  <a:cubicBezTo>
                    <a:pt x="114" y="104"/>
                    <a:pt x="114" y="104"/>
                    <a:pt x="114" y="104"/>
                  </a:cubicBezTo>
                  <a:cubicBezTo>
                    <a:pt x="118" y="104"/>
                    <a:pt x="120" y="103"/>
                    <a:pt x="120" y="103"/>
                  </a:cubicBezTo>
                  <a:cubicBezTo>
                    <a:pt x="121" y="103"/>
                    <a:pt x="121" y="100"/>
                    <a:pt x="118" y="97"/>
                  </a:cubicBezTo>
                  <a:lnTo>
                    <a:pt x="65" y="5"/>
                  </a:lnTo>
                  <a:close/>
                  <a:moveTo>
                    <a:pt x="83" y="72"/>
                  </a:moveTo>
                  <a:cubicBezTo>
                    <a:pt x="67" y="72"/>
                    <a:pt x="67" y="72"/>
                    <a:pt x="67" y="72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91"/>
                    <a:pt x="65" y="94"/>
                    <a:pt x="61" y="94"/>
                  </a:cubicBezTo>
                  <a:cubicBezTo>
                    <a:pt x="58" y="94"/>
                    <a:pt x="55" y="91"/>
                    <a:pt x="55" y="88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7" y="72"/>
                    <a:pt x="34" y="69"/>
                    <a:pt x="34" y="66"/>
                  </a:cubicBezTo>
                  <a:cubicBezTo>
                    <a:pt x="34" y="63"/>
                    <a:pt x="37" y="60"/>
                    <a:pt x="40" y="60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1"/>
                    <a:pt x="58" y="39"/>
                    <a:pt x="61" y="39"/>
                  </a:cubicBezTo>
                  <a:cubicBezTo>
                    <a:pt x="65" y="39"/>
                    <a:pt x="67" y="41"/>
                    <a:pt x="67" y="45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0"/>
                    <a:pt x="89" y="63"/>
                    <a:pt x="89" y="66"/>
                  </a:cubicBezTo>
                  <a:cubicBezTo>
                    <a:pt x="89" y="69"/>
                    <a:pt x="86" y="72"/>
                    <a:pt x="83" y="72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32"/>
            <p:cNvSpPr>
              <a:spLocks noEditPoints="1"/>
            </p:cNvSpPr>
            <p:nvPr/>
          </p:nvSpPr>
          <p:spPr bwMode="auto">
            <a:xfrm>
              <a:off x="6030" y="904"/>
              <a:ext cx="378" cy="324"/>
            </a:xfrm>
            <a:custGeom>
              <a:avLst/>
              <a:gdLst>
                <a:gd name="T0" fmla="*/ 150 w 160"/>
                <a:gd name="T1" fmla="*/ 108 h 137"/>
                <a:gd name="T2" fmla="*/ 97 w 160"/>
                <a:gd name="T3" fmla="*/ 16 h 137"/>
                <a:gd name="T4" fmla="*/ 63 w 160"/>
                <a:gd name="T5" fmla="*/ 16 h 137"/>
                <a:gd name="T6" fmla="*/ 9 w 160"/>
                <a:gd name="T7" fmla="*/ 108 h 137"/>
                <a:gd name="T8" fmla="*/ 26 w 160"/>
                <a:gd name="T9" fmla="*/ 137 h 137"/>
                <a:gd name="T10" fmla="*/ 133 w 160"/>
                <a:gd name="T11" fmla="*/ 137 h 137"/>
                <a:gd name="T12" fmla="*/ 150 w 160"/>
                <a:gd name="T13" fmla="*/ 108 h 137"/>
                <a:gd name="T14" fmla="*/ 147 w 160"/>
                <a:gd name="T15" fmla="*/ 125 h 137"/>
                <a:gd name="T16" fmla="*/ 133 w 160"/>
                <a:gd name="T17" fmla="*/ 130 h 137"/>
                <a:gd name="T18" fmla="*/ 26 w 160"/>
                <a:gd name="T19" fmla="*/ 130 h 137"/>
                <a:gd name="T20" fmla="*/ 13 w 160"/>
                <a:gd name="T21" fmla="*/ 125 h 137"/>
                <a:gd name="T22" fmla="*/ 15 w 160"/>
                <a:gd name="T23" fmla="*/ 111 h 137"/>
                <a:gd name="T24" fmla="*/ 68 w 160"/>
                <a:gd name="T25" fmla="*/ 19 h 137"/>
                <a:gd name="T26" fmla="*/ 80 w 160"/>
                <a:gd name="T27" fmla="*/ 10 h 137"/>
                <a:gd name="T28" fmla="*/ 91 w 160"/>
                <a:gd name="T29" fmla="*/ 19 h 137"/>
                <a:gd name="T30" fmla="*/ 145 w 160"/>
                <a:gd name="T31" fmla="*/ 111 h 137"/>
                <a:gd name="T32" fmla="*/ 147 w 160"/>
                <a:gd name="T33" fmla="*/ 12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0" h="137">
                  <a:moveTo>
                    <a:pt x="150" y="108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88" y="0"/>
                    <a:pt x="72" y="0"/>
                    <a:pt x="63" y="16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0" y="124"/>
                    <a:pt x="7" y="137"/>
                    <a:pt x="26" y="137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52" y="137"/>
                    <a:pt x="160" y="124"/>
                    <a:pt x="150" y="108"/>
                  </a:cubicBezTo>
                  <a:close/>
                  <a:moveTo>
                    <a:pt x="147" y="125"/>
                  </a:moveTo>
                  <a:cubicBezTo>
                    <a:pt x="145" y="128"/>
                    <a:pt x="140" y="130"/>
                    <a:pt x="133" y="130"/>
                  </a:cubicBezTo>
                  <a:cubicBezTo>
                    <a:pt x="26" y="130"/>
                    <a:pt x="26" y="130"/>
                    <a:pt x="26" y="130"/>
                  </a:cubicBezTo>
                  <a:cubicBezTo>
                    <a:pt x="20" y="130"/>
                    <a:pt x="15" y="128"/>
                    <a:pt x="13" y="125"/>
                  </a:cubicBezTo>
                  <a:cubicBezTo>
                    <a:pt x="11" y="122"/>
                    <a:pt x="12" y="117"/>
                    <a:pt x="15" y="111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72" y="14"/>
                    <a:pt x="76" y="10"/>
                    <a:pt x="80" y="10"/>
                  </a:cubicBezTo>
                  <a:cubicBezTo>
                    <a:pt x="84" y="10"/>
                    <a:pt x="88" y="14"/>
                    <a:pt x="91" y="19"/>
                  </a:cubicBezTo>
                  <a:cubicBezTo>
                    <a:pt x="145" y="111"/>
                    <a:pt x="145" y="111"/>
                    <a:pt x="145" y="111"/>
                  </a:cubicBezTo>
                  <a:cubicBezTo>
                    <a:pt x="148" y="117"/>
                    <a:pt x="149" y="122"/>
                    <a:pt x="147" y="125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3"/>
            <p:cNvSpPr>
              <a:spLocks noEditPoints="1"/>
            </p:cNvSpPr>
            <p:nvPr/>
          </p:nvSpPr>
          <p:spPr bwMode="auto">
            <a:xfrm>
              <a:off x="6077" y="946"/>
              <a:ext cx="284" cy="246"/>
            </a:xfrm>
            <a:custGeom>
              <a:avLst/>
              <a:gdLst>
                <a:gd name="T0" fmla="*/ 64 w 120"/>
                <a:gd name="T1" fmla="*/ 5 h 104"/>
                <a:gd name="T2" fmla="*/ 60 w 120"/>
                <a:gd name="T3" fmla="*/ 0 h 104"/>
                <a:gd name="T4" fmla="*/ 55 w 120"/>
                <a:gd name="T5" fmla="*/ 5 h 104"/>
                <a:gd name="T6" fmla="*/ 2 w 120"/>
                <a:gd name="T7" fmla="*/ 97 h 104"/>
                <a:gd name="T8" fmla="*/ 0 w 120"/>
                <a:gd name="T9" fmla="*/ 103 h 104"/>
                <a:gd name="T10" fmla="*/ 6 w 120"/>
                <a:gd name="T11" fmla="*/ 104 h 104"/>
                <a:gd name="T12" fmla="*/ 113 w 120"/>
                <a:gd name="T13" fmla="*/ 104 h 104"/>
                <a:gd name="T14" fmla="*/ 120 w 120"/>
                <a:gd name="T15" fmla="*/ 103 h 104"/>
                <a:gd name="T16" fmla="*/ 118 w 120"/>
                <a:gd name="T17" fmla="*/ 97 h 104"/>
                <a:gd name="T18" fmla="*/ 64 w 120"/>
                <a:gd name="T19" fmla="*/ 5 h 104"/>
                <a:gd name="T20" fmla="*/ 83 w 120"/>
                <a:gd name="T21" fmla="*/ 73 h 104"/>
                <a:gd name="T22" fmla="*/ 39 w 120"/>
                <a:gd name="T23" fmla="*/ 73 h 104"/>
                <a:gd name="T24" fmla="*/ 33 w 120"/>
                <a:gd name="T25" fmla="*/ 66 h 104"/>
                <a:gd name="T26" fmla="*/ 39 w 120"/>
                <a:gd name="T27" fmla="*/ 60 h 104"/>
                <a:gd name="T28" fmla="*/ 83 w 120"/>
                <a:gd name="T29" fmla="*/ 60 h 104"/>
                <a:gd name="T30" fmla="*/ 90 w 120"/>
                <a:gd name="T31" fmla="*/ 66 h 104"/>
                <a:gd name="T32" fmla="*/ 83 w 120"/>
                <a:gd name="T33" fmla="*/ 7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104">
                  <a:moveTo>
                    <a:pt x="64" y="5"/>
                  </a:moveTo>
                  <a:cubicBezTo>
                    <a:pt x="62" y="1"/>
                    <a:pt x="60" y="0"/>
                    <a:pt x="60" y="0"/>
                  </a:cubicBezTo>
                  <a:cubicBezTo>
                    <a:pt x="59" y="0"/>
                    <a:pt x="58" y="1"/>
                    <a:pt x="55" y="5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0" y="101"/>
                    <a:pt x="0" y="103"/>
                    <a:pt x="0" y="103"/>
                  </a:cubicBezTo>
                  <a:cubicBezTo>
                    <a:pt x="0" y="103"/>
                    <a:pt x="2" y="104"/>
                    <a:pt x="6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8" y="104"/>
                    <a:pt x="120" y="103"/>
                    <a:pt x="120" y="103"/>
                  </a:cubicBezTo>
                  <a:cubicBezTo>
                    <a:pt x="120" y="103"/>
                    <a:pt x="120" y="101"/>
                    <a:pt x="118" y="97"/>
                  </a:cubicBezTo>
                  <a:lnTo>
                    <a:pt x="64" y="5"/>
                  </a:lnTo>
                  <a:close/>
                  <a:moveTo>
                    <a:pt x="83" y="73"/>
                  </a:moveTo>
                  <a:cubicBezTo>
                    <a:pt x="39" y="73"/>
                    <a:pt x="39" y="73"/>
                    <a:pt x="39" y="73"/>
                  </a:cubicBezTo>
                  <a:cubicBezTo>
                    <a:pt x="36" y="73"/>
                    <a:pt x="33" y="70"/>
                    <a:pt x="33" y="66"/>
                  </a:cubicBezTo>
                  <a:cubicBezTo>
                    <a:pt x="33" y="63"/>
                    <a:pt x="36" y="60"/>
                    <a:pt x="39" y="60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7" y="60"/>
                    <a:pt x="90" y="63"/>
                    <a:pt x="90" y="66"/>
                  </a:cubicBezTo>
                  <a:cubicBezTo>
                    <a:pt x="90" y="70"/>
                    <a:pt x="87" y="73"/>
                    <a:pt x="83" y="73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4"/>
            <p:cNvSpPr/>
            <p:nvPr/>
          </p:nvSpPr>
          <p:spPr bwMode="auto">
            <a:xfrm>
              <a:off x="6155" y="1611"/>
              <a:ext cx="97" cy="83"/>
            </a:xfrm>
            <a:custGeom>
              <a:avLst/>
              <a:gdLst>
                <a:gd name="T0" fmla="*/ 41 w 41"/>
                <a:gd name="T1" fmla="*/ 35 h 35"/>
                <a:gd name="T2" fmla="*/ 21 w 41"/>
                <a:gd name="T3" fmla="*/ 0 h 35"/>
                <a:gd name="T4" fmla="*/ 0 w 41"/>
                <a:gd name="T5" fmla="*/ 35 h 35"/>
                <a:gd name="T6" fmla="*/ 21 w 41"/>
                <a:gd name="T7" fmla="*/ 31 h 35"/>
                <a:gd name="T8" fmla="*/ 41 w 41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35">
                  <a:moveTo>
                    <a:pt x="41" y="35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7" y="33"/>
                    <a:pt x="13" y="31"/>
                    <a:pt x="21" y="31"/>
                  </a:cubicBezTo>
                  <a:cubicBezTo>
                    <a:pt x="28" y="31"/>
                    <a:pt x="34" y="33"/>
                    <a:pt x="41" y="35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5"/>
            <p:cNvSpPr/>
            <p:nvPr/>
          </p:nvSpPr>
          <p:spPr bwMode="auto">
            <a:xfrm>
              <a:off x="5999" y="1770"/>
              <a:ext cx="85" cy="97"/>
            </a:xfrm>
            <a:custGeom>
              <a:avLst/>
              <a:gdLst>
                <a:gd name="T0" fmla="*/ 35 w 36"/>
                <a:gd name="T1" fmla="*/ 0 h 41"/>
                <a:gd name="T2" fmla="*/ 0 w 36"/>
                <a:gd name="T3" fmla="*/ 20 h 41"/>
                <a:gd name="T4" fmla="*/ 36 w 36"/>
                <a:gd name="T5" fmla="*/ 41 h 41"/>
                <a:gd name="T6" fmla="*/ 31 w 36"/>
                <a:gd name="T7" fmla="*/ 20 h 41"/>
                <a:gd name="T8" fmla="*/ 35 w 36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1">
                  <a:moveTo>
                    <a:pt x="35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3" y="34"/>
                    <a:pt x="31" y="27"/>
                    <a:pt x="31" y="20"/>
                  </a:cubicBezTo>
                  <a:cubicBezTo>
                    <a:pt x="31" y="13"/>
                    <a:pt x="33" y="6"/>
                    <a:pt x="35" y="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6"/>
            <p:cNvSpPr/>
            <p:nvPr/>
          </p:nvSpPr>
          <p:spPr bwMode="auto">
            <a:xfrm>
              <a:off x="6155" y="1935"/>
              <a:ext cx="99" cy="88"/>
            </a:xfrm>
            <a:custGeom>
              <a:avLst/>
              <a:gdLst>
                <a:gd name="T0" fmla="*/ 0 w 42"/>
                <a:gd name="T1" fmla="*/ 0 h 37"/>
                <a:gd name="T2" fmla="*/ 21 w 42"/>
                <a:gd name="T3" fmla="*/ 37 h 37"/>
                <a:gd name="T4" fmla="*/ 42 w 42"/>
                <a:gd name="T5" fmla="*/ 0 h 37"/>
                <a:gd name="T6" fmla="*/ 21 w 42"/>
                <a:gd name="T7" fmla="*/ 5 h 37"/>
                <a:gd name="T8" fmla="*/ 0 w 42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21" y="37"/>
                    <a:pt x="21" y="37"/>
                    <a:pt x="21" y="37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5" y="3"/>
                    <a:pt x="28" y="5"/>
                    <a:pt x="21" y="5"/>
                  </a:cubicBezTo>
                  <a:cubicBezTo>
                    <a:pt x="13" y="5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Oval 237"/>
            <p:cNvSpPr>
              <a:spLocks noChangeArrowheads="1"/>
            </p:cNvSpPr>
            <p:nvPr/>
          </p:nvSpPr>
          <p:spPr bwMode="auto">
            <a:xfrm>
              <a:off x="6136" y="1748"/>
              <a:ext cx="135" cy="135"/>
            </a:xfrm>
            <a:prstGeom prst="ellipse">
              <a:avLst/>
            </a:pr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8"/>
            <p:cNvSpPr/>
            <p:nvPr/>
          </p:nvSpPr>
          <p:spPr bwMode="auto">
            <a:xfrm>
              <a:off x="6323" y="1770"/>
              <a:ext cx="85" cy="97"/>
            </a:xfrm>
            <a:custGeom>
              <a:avLst/>
              <a:gdLst>
                <a:gd name="T0" fmla="*/ 36 w 36"/>
                <a:gd name="T1" fmla="*/ 20 h 41"/>
                <a:gd name="T2" fmla="*/ 1 w 36"/>
                <a:gd name="T3" fmla="*/ 0 h 41"/>
                <a:gd name="T4" fmla="*/ 5 w 36"/>
                <a:gd name="T5" fmla="*/ 20 h 41"/>
                <a:gd name="T6" fmla="*/ 0 w 36"/>
                <a:gd name="T7" fmla="*/ 41 h 41"/>
                <a:gd name="T8" fmla="*/ 36 w 36"/>
                <a:gd name="T9" fmla="*/ 2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1">
                  <a:moveTo>
                    <a:pt x="36" y="2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6"/>
                    <a:pt x="5" y="13"/>
                    <a:pt x="5" y="20"/>
                  </a:cubicBezTo>
                  <a:cubicBezTo>
                    <a:pt x="5" y="27"/>
                    <a:pt x="3" y="34"/>
                    <a:pt x="0" y="41"/>
                  </a:cubicBezTo>
                  <a:lnTo>
                    <a:pt x="36" y="20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9"/>
            <p:cNvSpPr>
              <a:spLocks noEditPoints="1"/>
            </p:cNvSpPr>
            <p:nvPr/>
          </p:nvSpPr>
          <p:spPr bwMode="auto">
            <a:xfrm>
              <a:off x="6032" y="2420"/>
              <a:ext cx="378" cy="322"/>
            </a:xfrm>
            <a:custGeom>
              <a:avLst/>
              <a:gdLst>
                <a:gd name="T0" fmla="*/ 140 w 160"/>
                <a:gd name="T1" fmla="*/ 0 h 136"/>
                <a:gd name="T2" fmla="*/ 20 w 160"/>
                <a:gd name="T3" fmla="*/ 0 h 136"/>
                <a:gd name="T4" fmla="*/ 0 w 160"/>
                <a:gd name="T5" fmla="*/ 20 h 136"/>
                <a:gd name="T6" fmla="*/ 0 w 160"/>
                <a:gd name="T7" fmla="*/ 116 h 136"/>
                <a:gd name="T8" fmla="*/ 20 w 160"/>
                <a:gd name="T9" fmla="*/ 136 h 136"/>
                <a:gd name="T10" fmla="*/ 140 w 160"/>
                <a:gd name="T11" fmla="*/ 136 h 136"/>
                <a:gd name="T12" fmla="*/ 160 w 160"/>
                <a:gd name="T13" fmla="*/ 116 h 136"/>
                <a:gd name="T14" fmla="*/ 160 w 160"/>
                <a:gd name="T15" fmla="*/ 20 h 136"/>
                <a:gd name="T16" fmla="*/ 140 w 160"/>
                <a:gd name="T17" fmla="*/ 0 h 136"/>
                <a:gd name="T18" fmla="*/ 131 w 160"/>
                <a:gd name="T19" fmla="*/ 15 h 136"/>
                <a:gd name="T20" fmla="*/ 144 w 160"/>
                <a:gd name="T21" fmla="*/ 15 h 136"/>
                <a:gd name="T22" fmla="*/ 144 w 160"/>
                <a:gd name="T23" fmla="*/ 26 h 136"/>
                <a:gd name="T24" fmla="*/ 131 w 160"/>
                <a:gd name="T25" fmla="*/ 26 h 136"/>
                <a:gd name="T26" fmla="*/ 131 w 160"/>
                <a:gd name="T27" fmla="*/ 15 h 136"/>
                <a:gd name="T28" fmla="*/ 107 w 160"/>
                <a:gd name="T29" fmla="*/ 15 h 136"/>
                <a:gd name="T30" fmla="*/ 121 w 160"/>
                <a:gd name="T31" fmla="*/ 15 h 136"/>
                <a:gd name="T32" fmla="*/ 121 w 160"/>
                <a:gd name="T33" fmla="*/ 26 h 136"/>
                <a:gd name="T34" fmla="*/ 107 w 160"/>
                <a:gd name="T35" fmla="*/ 26 h 136"/>
                <a:gd name="T36" fmla="*/ 107 w 160"/>
                <a:gd name="T37" fmla="*/ 15 h 136"/>
                <a:gd name="T38" fmla="*/ 83 w 160"/>
                <a:gd name="T39" fmla="*/ 15 h 136"/>
                <a:gd name="T40" fmla="*/ 96 w 160"/>
                <a:gd name="T41" fmla="*/ 15 h 136"/>
                <a:gd name="T42" fmla="*/ 96 w 160"/>
                <a:gd name="T43" fmla="*/ 26 h 136"/>
                <a:gd name="T44" fmla="*/ 83 w 160"/>
                <a:gd name="T45" fmla="*/ 26 h 136"/>
                <a:gd name="T46" fmla="*/ 83 w 160"/>
                <a:gd name="T47" fmla="*/ 15 h 136"/>
                <a:gd name="T48" fmla="*/ 152 w 160"/>
                <a:gd name="T49" fmla="*/ 116 h 136"/>
                <a:gd name="T50" fmla="*/ 140 w 160"/>
                <a:gd name="T51" fmla="*/ 127 h 136"/>
                <a:gd name="T52" fmla="*/ 20 w 160"/>
                <a:gd name="T53" fmla="*/ 127 h 136"/>
                <a:gd name="T54" fmla="*/ 8 w 160"/>
                <a:gd name="T55" fmla="*/ 116 h 136"/>
                <a:gd name="T56" fmla="*/ 8 w 160"/>
                <a:gd name="T57" fmla="*/ 40 h 136"/>
                <a:gd name="T58" fmla="*/ 152 w 160"/>
                <a:gd name="T59" fmla="*/ 40 h 136"/>
                <a:gd name="T60" fmla="*/ 152 w 160"/>
                <a:gd name="T61" fmla="*/ 11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0" h="136">
                  <a:moveTo>
                    <a:pt x="14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7"/>
                    <a:pt x="9" y="136"/>
                    <a:pt x="20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51" y="136"/>
                    <a:pt x="160" y="127"/>
                    <a:pt x="160" y="116"/>
                  </a:cubicBezTo>
                  <a:cubicBezTo>
                    <a:pt x="160" y="20"/>
                    <a:pt x="160" y="20"/>
                    <a:pt x="160" y="20"/>
                  </a:cubicBezTo>
                  <a:cubicBezTo>
                    <a:pt x="160" y="9"/>
                    <a:pt x="151" y="0"/>
                    <a:pt x="140" y="0"/>
                  </a:cubicBezTo>
                  <a:close/>
                  <a:moveTo>
                    <a:pt x="131" y="15"/>
                  </a:moveTo>
                  <a:cubicBezTo>
                    <a:pt x="144" y="15"/>
                    <a:pt x="144" y="15"/>
                    <a:pt x="144" y="15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31" y="26"/>
                    <a:pt x="131" y="26"/>
                    <a:pt x="131" y="26"/>
                  </a:cubicBezTo>
                  <a:lnTo>
                    <a:pt x="131" y="15"/>
                  </a:lnTo>
                  <a:close/>
                  <a:moveTo>
                    <a:pt x="107" y="15"/>
                  </a:moveTo>
                  <a:cubicBezTo>
                    <a:pt x="121" y="15"/>
                    <a:pt x="121" y="15"/>
                    <a:pt x="121" y="15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26"/>
                    <a:pt x="107" y="26"/>
                    <a:pt x="107" y="26"/>
                  </a:cubicBezTo>
                  <a:lnTo>
                    <a:pt x="107" y="15"/>
                  </a:lnTo>
                  <a:close/>
                  <a:moveTo>
                    <a:pt x="83" y="15"/>
                  </a:moveTo>
                  <a:cubicBezTo>
                    <a:pt x="96" y="15"/>
                    <a:pt x="96" y="15"/>
                    <a:pt x="96" y="15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83" y="26"/>
                    <a:pt x="83" y="26"/>
                    <a:pt x="83" y="26"/>
                  </a:cubicBezTo>
                  <a:lnTo>
                    <a:pt x="83" y="15"/>
                  </a:lnTo>
                  <a:close/>
                  <a:moveTo>
                    <a:pt x="152" y="116"/>
                  </a:moveTo>
                  <a:cubicBezTo>
                    <a:pt x="152" y="122"/>
                    <a:pt x="147" y="127"/>
                    <a:pt x="14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13" y="127"/>
                    <a:pt x="8" y="122"/>
                    <a:pt x="8" y="11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52" y="40"/>
                    <a:pt x="152" y="40"/>
                    <a:pt x="152" y="40"/>
                  </a:cubicBezTo>
                  <a:lnTo>
                    <a:pt x="152" y="116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40"/>
            <p:cNvSpPr/>
            <p:nvPr/>
          </p:nvSpPr>
          <p:spPr bwMode="auto">
            <a:xfrm>
              <a:off x="6216" y="2602"/>
              <a:ext cx="19" cy="29"/>
            </a:xfrm>
            <a:custGeom>
              <a:avLst/>
              <a:gdLst>
                <a:gd name="T0" fmla="*/ 10 w 19"/>
                <a:gd name="T1" fmla="*/ 0 h 29"/>
                <a:gd name="T2" fmla="*/ 0 w 19"/>
                <a:gd name="T3" fmla="*/ 29 h 29"/>
                <a:gd name="T4" fmla="*/ 19 w 19"/>
                <a:gd name="T5" fmla="*/ 29 h 29"/>
                <a:gd name="T6" fmla="*/ 10 w 19"/>
                <a:gd name="T7" fmla="*/ 0 h 29"/>
                <a:gd name="T8" fmla="*/ 10 w 19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9">
                  <a:moveTo>
                    <a:pt x="10" y="0"/>
                  </a:moveTo>
                  <a:lnTo>
                    <a:pt x="0" y="29"/>
                  </a:lnTo>
                  <a:lnTo>
                    <a:pt x="19" y="29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41"/>
            <p:cNvSpPr/>
            <p:nvPr/>
          </p:nvSpPr>
          <p:spPr bwMode="auto">
            <a:xfrm>
              <a:off x="6145" y="2600"/>
              <a:ext cx="26" cy="19"/>
            </a:xfrm>
            <a:custGeom>
              <a:avLst/>
              <a:gdLst>
                <a:gd name="T0" fmla="*/ 6 w 11"/>
                <a:gd name="T1" fmla="*/ 0 h 8"/>
                <a:gd name="T2" fmla="*/ 0 w 11"/>
                <a:gd name="T3" fmla="*/ 0 h 8"/>
                <a:gd name="T4" fmla="*/ 0 w 11"/>
                <a:gd name="T5" fmla="*/ 8 h 8"/>
                <a:gd name="T6" fmla="*/ 7 w 11"/>
                <a:gd name="T7" fmla="*/ 8 h 8"/>
                <a:gd name="T8" fmla="*/ 11 w 11"/>
                <a:gd name="T9" fmla="*/ 4 h 8"/>
                <a:gd name="T10" fmla="*/ 6 w 1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8"/>
                    <a:pt x="11" y="6"/>
                    <a:pt x="11" y="4"/>
                  </a:cubicBezTo>
                  <a:cubicBezTo>
                    <a:pt x="11" y="1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42"/>
            <p:cNvSpPr>
              <a:spLocks noEditPoints="1"/>
            </p:cNvSpPr>
            <p:nvPr/>
          </p:nvSpPr>
          <p:spPr bwMode="auto">
            <a:xfrm>
              <a:off x="6084" y="2555"/>
              <a:ext cx="274" cy="130"/>
            </a:xfrm>
            <a:custGeom>
              <a:avLst/>
              <a:gdLst>
                <a:gd name="T0" fmla="*/ 116 w 116"/>
                <a:gd name="T1" fmla="*/ 0 h 55"/>
                <a:gd name="T2" fmla="*/ 0 w 116"/>
                <a:gd name="T3" fmla="*/ 0 h 55"/>
                <a:gd name="T4" fmla="*/ 0 w 116"/>
                <a:gd name="T5" fmla="*/ 55 h 55"/>
                <a:gd name="T6" fmla="*/ 116 w 116"/>
                <a:gd name="T7" fmla="*/ 55 h 55"/>
                <a:gd name="T8" fmla="*/ 116 w 116"/>
                <a:gd name="T9" fmla="*/ 0 h 55"/>
                <a:gd name="T10" fmla="*/ 34 w 116"/>
                <a:gd name="T11" fmla="*/ 32 h 55"/>
                <a:gd name="T12" fmla="*/ 26 w 116"/>
                <a:gd name="T13" fmla="*/ 32 h 55"/>
                <a:gd name="T14" fmla="*/ 26 w 116"/>
                <a:gd name="T15" fmla="*/ 40 h 55"/>
                <a:gd name="T16" fmla="*/ 23 w 116"/>
                <a:gd name="T17" fmla="*/ 44 h 55"/>
                <a:gd name="T18" fmla="*/ 20 w 116"/>
                <a:gd name="T19" fmla="*/ 40 h 55"/>
                <a:gd name="T20" fmla="*/ 20 w 116"/>
                <a:gd name="T21" fmla="*/ 17 h 55"/>
                <a:gd name="T22" fmla="*/ 24 w 116"/>
                <a:gd name="T23" fmla="*/ 13 h 55"/>
                <a:gd name="T24" fmla="*/ 34 w 116"/>
                <a:gd name="T25" fmla="*/ 13 h 55"/>
                <a:gd name="T26" fmla="*/ 44 w 116"/>
                <a:gd name="T27" fmla="*/ 23 h 55"/>
                <a:gd name="T28" fmla="*/ 34 w 116"/>
                <a:gd name="T29" fmla="*/ 32 h 55"/>
                <a:gd name="T30" fmla="*/ 70 w 116"/>
                <a:gd name="T31" fmla="*/ 44 h 55"/>
                <a:gd name="T32" fmla="*/ 67 w 116"/>
                <a:gd name="T33" fmla="*/ 42 h 55"/>
                <a:gd name="T34" fmla="*/ 66 w 116"/>
                <a:gd name="T35" fmla="*/ 37 h 55"/>
                <a:gd name="T36" fmla="*/ 55 w 116"/>
                <a:gd name="T37" fmla="*/ 37 h 55"/>
                <a:gd name="T38" fmla="*/ 53 w 116"/>
                <a:gd name="T39" fmla="*/ 42 h 55"/>
                <a:gd name="T40" fmla="*/ 50 w 116"/>
                <a:gd name="T41" fmla="*/ 44 h 55"/>
                <a:gd name="T42" fmla="*/ 47 w 116"/>
                <a:gd name="T43" fmla="*/ 41 h 55"/>
                <a:gd name="T44" fmla="*/ 47 w 116"/>
                <a:gd name="T45" fmla="*/ 38 h 55"/>
                <a:gd name="T46" fmla="*/ 56 w 116"/>
                <a:gd name="T47" fmla="*/ 15 h 55"/>
                <a:gd name="T48" fmla="*/ 59 w 116"/>
                <a:gd name="T49" fmla="*/ 13 h 55"/>
                <a:gd name="T50" fmla="*/ 61 w 116"/>
                <a:gd name="T51" fmla="*/ 13 h 55"/>
                <a:gd name="T52" fmla="*/ 65 w 116"/>
                <a:gd name="T53" fmla="*/ 15 h 55"/>
                <a:gd name="T54" fmla="*/ 73 w 116"/>
                <a:gd name="T55" fmla="*/ 38 h 55"/>
                <a:gd name="T56" fmla="*/ 74 w 116"/>
                <a:gd name="T57" fmla="*/ 41 h 55"/>
                <a:gd name="T58" fmla="*/ 70 w 116"/>
                <a:gd name="T59" fmla="*/ 44 h 55"/>
                <a:gd name="T60" fmla="*/ 100 w 116"/>
                <a:gd name="T61" fmla="*/ 18 h 55"/>
                <a:gd name="T62" fmla="*/ 92 w 116"/>
                <a:gd name="T63" fmla="*/ 32 h 55"/>
                <a:gd name="T64" fmla="*/ 92 w 116"/>
                <a:gd name="T65" fmla="*/ 40 h 55"/>
                <a:gd name="T66" fmla="*/ 88 w 116"/>
                <a:gd name="T67" fmla="*/ 44 h 55"/>
                <a:gd name="T68" fmla="*/ 85 w 116"/>
                <a:gd name="T69" fmla="*/ 40 h 55"/>
                <a:gd name="T70" fmla="*/ 85 w 116"/>
                <a:gd name="T71" fmla="*/ 32 h 55"/>
                <a:gd name="T72" fmla="*/ 77 w 116"/>
                <a:gd name="T73" fmla="*/ 18 h 55"/>
                <a:gd name="T74" fmla="*/ 76 w 116"/>
                <a:gd name="T75" fmla="*/ 16 h 55"/>
                <a:gd name="T76" fmla="*/ 79 w 116"/>
                <a:gd name="T77" fmla="*/ 13 h 55"/>
                <a:gd name="T78" fmla="*/ 82 w 116"/>
                <a:gd name="T79" fmla="*/ 15 h 55"/>
                <a:gd name="T80" fmla="*/ 88 w 116"/>
                <a:gd name="T81" fmla="*/ 26 h 55"/>
                <a:gd name="T82" fmla="*/ 94 w 116"/>
                <a:gd name="T83" fmla="*/ 15 h 55"/>
                <a:gd name="T84" fmla="*/ 97 w 116"/>
                <a:gd name="T85" fmla="*/ 13 h 55"/>
                <a:gd name="T86" fmla="*/ 100 w 116"/>
                <a:gd name="T87" fmla="*/ 16 h 55"/>
                <a:gd name="T88" fmla="*/ 100 w 116"/>
                <a:gd name="T89" fmla="*/ 1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55">
                  <a:moveTo>
                    <a:pt x="1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6" y="55"/>
                    <a:pt x="116" y="55"/>
                    <a:pt x="116" y="55"/>
                  </a:cubicBezTo>
                  <a:lnTo>
                    <a:pt x="116" y="0"/>
                  </a:lnTo>
                  <a:close/>
                  <a:moveTo>
                    <a:pt x="34" y="32"/>
                  </a:moveTo>
                  <a:cubicBezTo>
                    <a:pt x="26" y="32"/>
                    <a:pt x="26" y="32"/>
                    <a:pt x="26" y="32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2"/>
                    <a:pt x="25" y="44"/>
                    <a:pt x="23" y="44"/>
                  </a:cubicBezTo>
                  <a:cubicBezTo>
                    <a:pt x="21" y="44"/>
                    <a:pt x="20" y="42"/>
                    <a:pt x="20" y="40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4"/>
                    <a:pt x="21" y="13"/>
                    <a:pt x="2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40" y="13"/>
                    <a:pt x="44" y="16"/>
                    <a:pt x="44" y="23"/>
                  </a:cubicBezTo>
                  <a:cubicBezTo>
                    <a:pt x="44" y="28"/>
                    <a:pt x="40" y="32"/>
                    <a:pt x="34" y="32"/>
                  </a:cubicBezTo>
                  <a:close/>
                  <a:moveTo>
                    <a:pt x="70" y="44"/>
                  </a:moveTo>
                  <a:cubicBezTo>
                    <a:pt x="69" y="44"/>
                    <a:pt x="68" y="43"/>
                    <a:pt x="67" y="42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2" y="43"/>
                    <a:pt x="52" y="44"/>
                    <a:pt x="50" y="44"/>
                  </a:cubicBezTo>
                  <a:cubicBezTo>
                    <a:pt x="48" y="44"/>
                    <a:pt x="47" y="43"/>
                    <a:pt x="47" y="41"/>
                  </a:cubicBezTo>
                  <a:cubicBezTo>
                    <a:pt x="47" y="40"/>
                    <a:pt x="47" y="39"/>
                    <a:pt x="47" y="38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7" y="13"/>
                    <a:pt x="58" y="13"/>
                    <a:pt x="59" y="13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3" y="13"/>
                    <a:pt x="64" y="13"/>
                    <a:pt x="65" y="1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9"/>
                    <a:pt x="74" y="40"/>
                    <a:pt x="74" y="41"/>
                  </a:cubicBezTo>
                  <a:cubicBezTo>
                    <a:pt x="74" y="42"/>
                    <a:pt x="72" y="44"/>
                    <a:pt x="70" y="44"/>
                  </a:cubicBezTo>
                  <a:close/>
                  <a:moveTo>
                    <a:pt x="100" y="18"/>
                  </a:moveTo>
                  <a:cubicBezTo>
                    <a:pt x="92" y="32"/>
                    <a:pt x="92" y="32"/>
                    <a:pt x="92" y="32"/>
                  </a:cubicBezTo>
                  <a:cubicBezTo>
                    <a:pt x="92" y="40"/>
                    <a:pt x="92" y="40"/>
                    <a:pt x="92" y="40"/>
                  </a:cubicBezTo>
                  <a:cubicBezTo>
                    <a:pt x="92" y="42"/>
                    <a:pt x="90" y="44"/>
                    <a:pt x="88" y="44"/>
                  </a:cubicBezTo>
                  <a:cubicBezTo>
                    <a:pt x="86" y="44"/>
                    <a:pt x="85" y="42"/>
                    <a:pt x="85" y="40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6" y="17"/>
                    <a:pt x="76" y="17"/>
                    <a:pt x="76" y="16"/>
                  </a:cubicBezTo>
                  <a:cubicBezTo>
                    <a:pt x="76" y="14"/>
                    <a:pt x="78" y="13"/>
                    <a:pt x="79" y="13"/>
                  </a:cubicBezTo>
                  <a:cubicBezTo>
                    <a:pt x="81" y="13"/>
                    <a:pt x="82" y="14"/>
                    <a:pt x="82" y="15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5" y="13"/>
                    <a:pt x="96" y="13"/>
                    <a:pt x="97" y="13"/>
                  </a:cubicBezTo>
                  <a:cubicBezTo>
                    <a:pt x="98" y="13"/>
                    <a:pt x="100" y="14"/>
                    <a:pt x="100" y="16"/>
                  </a:cubicBezTo>
                  <a:cubicBezTo>
                    <a:pt x="100" y="17"/>
                    <a:pt x="100" y="17"/>
                    <a:pt x="100" y="18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43"/>
            <p:cNvSpPr/>
            <p:nvPr/>
          </p:nvSpPr>
          <p:spPr bwMode="auto">
            <a:xfrm>
              <a:off x="6153" y="3300"/>
              <a:ext cx="106" cy="81"/>
            </a:xfrm>
            <a:custGeom>
              <a:avLst/>
              <a:gdLst>
                <a:gd name="T0" fmla="*/ 45 w 45"/>
                <a:gd name="T1" fmla="*/ 1 h 34"/>
                <a:gd name="T2" fmla="*/ 44 w 45"/>
                <a:gd name="T3" fmla="*/ 1 h 34"/>
                <a:gd name="T4" fmla="*/ 1 w 45"/>
                <a:gd name="T5" fmla="*/ 26 h 34"/>
                <a:gd name="T6" fmla="*/ 1 w 45"/>
                <a:gd name="T7" fmla="*/ 27 h 34"/>
                <a:gd name="T8" fmla="*/ 12 w 45"/>
                <a:gd name="T9" fmla="*/ 34 h 34"/>
                <a:gd name="T10" fmla="*/ 15 w 45"/>
                <a:gd name="T11" fmla="*/ 34 h 34"/>
                <a:gd name="T12" fmla="*/ 44 w 45"/>
                <a:gd name="T13" fmla="*/ 17 h 34"/>
                <a:gd name="T14" fmla="*/ 45 w 45"/>
                <a:gd name="T15" fmla="*/ 15 h 34"/>
                <a:gd name="T16" fmla="*/ 45 w 45"/>
                <a:gd name="T1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34">
                  <a:moveTo>
                    <a:pt x="45" y="1"/>
                  </a:moveTo>
                  <a:cubicBezTo>
                    <a:pt x="45" y="0"/>
                    <a:pt x="45" y="0"/>
                    <a:pt x="44" y="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6"/>
                    <a:pt x="0" y="27"/>
                    <a:pt x="1" y="27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4" y="34"/>
                    <a:pt x="15" y="34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5" y="17"/>
                    <a:pt x="45" y="16"/>
                    <a:pt x="45" y="15"/>
                  </a:cubicBezTo>
                  <a:lnTo>
                    <a:pt x="45" y="1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44"/>
            <p:cNvSpPr/>
            <p:nvPr/>
          </p:nvSpPr>
          <p:spPr bwMode="auto">
            <a:xfrm>
              <a:off x="6117" y="3246"/>
              <a:ext cx="109" cy="83"/>
            </a:xfrm>
            <a:custGeom>
              <a:avLst/>
              <a:gdLst>
                <a:gd name="T0" fmla="*/ 1 w 46"/>
                <a:gd name="T1" fmla="*/ 18 h 35"/>
                <a:gd name="T2" fmla="*/ 29 w 46"/>
                <a:gd name="T3" fmla="*/ 34 h 35"/>
                <a:gd name="T4" fmla="*/ 32 w 46"/>
                <a:gd name="T5" fmla="*/ 34 h 35"/>
                <a:gd name="T6" fmla="*/ 45 w 46"/>
                <a:gd name="T7" fmla="*/ 27 h 35"/>
                <a:gd name="T8" fmla="*/ 46 w 46"/>
                <a:gd name="T9" fmla="*/ 26 h 35"/>
                <a:gd name="T10" fmla="*/ 46 w 46"/>
                <a:gd name="T11" fmla="*/ 26 h 35"/>
                <a:gd name="T12" fmla="*/ 45 w 46"/>
                <a:gd name="T13" fmla="*/ 25 h 35"/>
                <a:gd name="T14" fmla="*/ 1 w 46"/>
                <a:gd name="T15" fmla="*/ 0 h 35"/>
                <a:gd name="T16" fmla="*/ 0 w 46"/>
                <a:gd name="T17" fmla="*/ 1 h 35"/>
                <a:gd name="T18" fmla="*/ 0 w 46"/>
                <a:gd name="T19" fmla="*/ 15 h 35"/>
                <a:gd name="T20" fmla="*/ 1 w 46"/>
                <a:gd name="T21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35">
                  <a:moveTo>
                    <a:pt x="1" y="18"/>
                  </a:moveTo>
                  <a:cubicBezTo>
                    <a:pt x="29" y="34"/>
                    <a:pt x="29" y="34"/>
                    <a:pt x="29" y="34"/>
                  </a:cubicBezTo>
                  <a:cubicBezTo>
                    <a:pt x="30" y="35"/>
                    <a:pt x="32" y="35"/>
                    <a:pt x="32" y="34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1" y="18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45"/>
            <p:cNvSpPr/>
            <p:nvPr/>
          </p:nvSpPr>
          <p:spPr bwMode="auto">
            <a:xfrm>
              <a:off x="6212" y="3166"/>
              <a:ext cx="109" cy="82"/>
            </a:xfrm>
            <a:custGeom>
              <a:avLst/>
              <a:gdLst>
                <a:gd name="T0" fmla="*/ 2 w 46"/>
                <a:gd name="T1" fmla="*/ 35 h 35"/>
                <a:gd name="T2" fmla="*/ 45 w 46"/>
                <a:gd name="T3" fmla="*/ 10 h 35"/>
                <a:gd name="T4" fmla="*/ 45 w 46"/>
                <a:gd name="T5" fmla="*/ 8 h 35"/>
                <a:gd name="T6" fmla="*/ 32 w 46"/>
                <a:gd name="T7" fmla="*/ 0 h 35"/>
                <a:gd name="T8" fmla="*/ 29 w 46"/>
                <a:gd name="T9" fmla="*/ 0 h 35"/>
                <a:gd name="T10" fmla="*/ 2 w 46"/>
                <a:gd name="T11" fmla="*/ 16 h 35"/>
                <a:gd name="T12" fmla="*/ 0 w 46"/>
                <a:gd name="T13" fmla="*/ 18 h 35"/>
                <a:gd name="T14" fmla="*/ 0 w 46"/>
                <a:gd name="T15" fmla="*/ 34 h 35"/>
                <a:gd name="T16" fmla="*/ 2 w 46"/>
                <a:gd name="T1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35">
                  <a:moveTo>
                    <a:pt x="2" y="35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6" y="9"/>
                    <a:pt x="46" y="8"/>
                    <a:pt x="45" y="8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6"/>
                    <a:pt x="0" y="17"/>
                    <a:pt x="0" y="1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1" y="35"/>
                    <a:pt x="2" y="35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6"/>
            <p:cNvSpPr/>
            <p:nvPr/>
          </p:nvSpPr>
          <p:spPr bwMode="auto">
            <a:xfrm>
              <a:off x="6167" y="3156"/>
              <a:ext cx="35" cy="126"/>
            </a:xfrm>
            <a:custGeom>
              <a:avLst/>
              <a:gdLst>
                <a:gd name="T0" fmla="*/ 1 w 15"/>
                <a:gd name="T1" fmla="*/ 45 h 53"/>
                <a:gd name="T2" fmla="*/ 14 w 15"/>
                <a:gd name="T3" fmla="*/ 53 h 53"/>
                <a:gd name="T4" fmla="*/ 15 w 15"/>
                <a:gd name="T5" fmla="*/ 52 h 53"/>
                <a:gd name="T6" fmla="*/ 15 w 15"/>
                <a:gd name="T7" fmla="*/ 2 h 53"/>
                <a:gd name="T8" fmla="*/ 14 w 15"/>
                <a:gd name="T9" fmla="*/ 1 h 53"/>
                <a:gd name="T10" fmla="*/ 1 w 15"/>
                <a:gd name="T11" fmla="*/ 8 h 53"/>
                <a:gd name="T12" fmla="*/ 0 w 15"/>
                <a:gd name="T13" fmla="*/ 11 h 53"/>
                <a:gd name="T14" fmla="*/ 0 w 15"/>
                <a:gd name="T15" fmla="*/ 43 h 53"/>
                <a:gd name="T16" fmla="*/ 1 w 15"/>
                <a:gd name="T17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3">
                  <a:moveTo>
                    <a:pt x="1" y="45"/>
                  </a:moveTo>
                  <a:cubicBezTo>
                    <a:pt x="14" y="53"/>
                    <a:pt x="14" y="53"/>
                    <a:pt x="14" y="53"/>
                  </a:cubicBezTo>
                  <a:cubicBezTo>
                    <a:pt x="15" y="53"/>
                    <a:pt x="15" y="53"/>
                    <a:pt x="15" y="5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1"/>
                    <a:pt x="15" y="0"/>
                    <a:pt x="14" y="1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5"/>
                    <a:pt x="1" y="45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7"/>
            <p:cNvSpPr/>
            <p:nvPr/>
          </p:nvSpPr>
          <p:spPr bwMode="auto">
            <a:xfrm>
              <a:off x="6294" y="3192"/>
              <a:ext cx="62" cy="59"/>
            </a:xfrm>
            <a:custGeom>
              <a:avLst/>
              <a:gdLst>
                <a:gd name="T0" fmla="*/ 26 w 26"/>
                <a:gd name="T1" fmla="*/ 8 h 25"/>
                <a:gd name="T2" fmla="*/ 24 w 26"/>
                <a:gd name="T3" fmla="*/ 5 h 25"/>
                <a:gd name="T4" fmla="*/ 17 w 26"/>
                <a:gd name="T5" fmla="*/ 1 h 25"/>
                <a:gd name="T6" fmla="*/ 14 w 26"/>
                <a:gd name="T7" fmla="*/ 1 h 25"/>
                <a:gd name="T8" fmla="*/ 0 w 26"/>
                <a:gd name="T9" fmla="*/ 9 h 25"/>
                <a:gd name="T10" fmla="*/ 0 w 26"/>
                <a:gd name="T11" fmla="*/ 11 h 25"/>
                <a:gd name="T12" fmla="*/ 24 w 26"/>
                <a:gd name="T13" fmla="*/ 25 h 25"/>
                <a:gd name="T14" fmla="*/ 26 w 26"/>
                <a:gd name="T15" fmla="*/ 24 h 25"/>
                <a:gd name="T16" fmla="*/ 26 w 26"/>
                <a:gd name="T1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26" y="8"/>
                  </a:moveTo>
                  <a:cubicBezTo>
                    <a:pt x="26" y="7"/>
                    <a:pt x="25" y="6"/>
                    <a:pt x="24" y="5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0"/>
                    <a:pt x="15" y="0"/>
                    <a:pt x="14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6" y="25"/>
                    <a:pt x="26" y="24"/>
                  </a:cubicBezTo>
                  <a:lnTo>
                    <a:pt x="26" y="8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48"/>
            <p:cNvSpPr/>
            <p:nvPr/>
          </p:nvSpPr>
          <p:spPr bwMode="auto">
            <a:xfrm>
              <a:off x="6268" y="3267"/>
              <a:ext cx="38" cy="126"/>
            </a:xfrm>
            <a:custGeom>
              <a:avLst/>
              <a:gdLst>
                <a:gd name="T0" fmla="*/ 2 w 16"/>
                <a:gd name="T1" fmla="*/ 1 h 53"/>
                <a:gd name="T2" fmla="*/ 1 w 16"/>
                <a:gd name="T3" fmla="*/ 1 h 53"/>
                <a:gd name="T4" fmla="*/ 1 w 16"/>
                <a:gd name="T5" fmla="*/ 10 h 53"/>
                <a:gd name="T6" fmla="*/ 0 w 16"/>
                <a:gd name="T7" fmla="*/ 11 h 53"/>
                <a:gd name="T8" fmla="*/ 0 w 16"/>
                <a:gd name="T9" fmla="*/ 13 h 53"/>
                <a:gd name="T10" fmla="*/ 0 w 16"/>
                <a:gd name="T11" fmla="*/ 52 h 53"/>
                <a:gd name="T12" fmla="*/ 2 w 16"/>
                <a:gd name="T13" fmla="*/ 52 h 53"/>
                <a:gd name="T14" fmla="*/ 14 w 16"/>
                <a:gd name="T15" fmla="*/ 45 h 53"/>
                <a:gd name="T16" fmla="*/ 16 w 16"/>
                <a:gd name="T17" fmla="*/ 43 h 53"/>
                <a:gd name="T18" fmla="*/ 16 w 16"/>
                <a:gd name="T19" fmla="*/ 10 h 53"/>
                <a:gd name="T20" fmla="*/ 14 w 16"/>
                <a:gd name="T21" fmla="*/ 8 h 53"/>
                <a:gd name="T22" fmla="*/ 2 w 16"/>
                <a:gd name="T2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53">
                  <a:moveTo>
                    <a:pt x="2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1" y="53"/>
                    <a:pt x="2" y="52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5"/>
                    <a:pt x="16" y="44"/>
                    <a:pt x="16" y="43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9"/>
                    <a:pt x="15" y="8"/>
                    <a:pt x="14" y="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9"/>
            <p:cNvSpPr/>
            <p:nvPr/>
          </p:nvSpPr>
          <p:spPr bwMode="auto">
            <a:xfrm>
              <a:off x="6316" y="3293"/>
              <a:ext cx="40" cy="74"/>
            </a:xfrm>
            <a:custGeom>
              <a:avLst/>
              <a:gdLst>
                <a:gd name="T0" fmla="*/ 15 w 17"/>
                <a:gd name="T1" fmla="*/ 9 h 31"/>
                <a:gd name="T2" fmla="*/ 1 w 17"/>
                <a:gd name="T3" fmla="*/ 1 h 31"/>
                <a:gd name="T4" fmla="*/ 0 w 17"/>
                <a:gd name="T5" fmla="*/ 2 h 31"/>
                <a:gd name="T6" fmla="*/ 0 w 17"/>
                <a:gd name="T7" fmla="*/ 29 h 31"/>
                <a:gd name="T8" fmla="*/ 1 w 17"/>
                <a:gd name="T9" fmla="*/ 30 h 31"/>
                <a:gd name="T10" fmla="*/ 15 w 17"/>
                <a:gd name="T11" fmla="*/ 22 h 31"/>
                <a:gd name="T12" fmla="*/ 17 w 17"/>
                <a:gd name="T13" fmla="*/ 20 h 31"/>
                <a:gd name="T14" fmla="*/ 17 w 17"/>
                <a:gd name="T15" fmla="*/ 11 h 31"/>
                <a:gd name="T16" fmla="*/ 15 w 17"/>
                <a:gd name="T17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31">
                  <a:moveTo>
                    <a:pt x="15" y="9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1" y="31"/>
                    <a:pt x="1" y="3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2"/>
                    <a:pt x="17" y="20"/>
                    <a:pt x="17" y="2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6" y="9"/>
                    <a:pt x="15" y="9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50"/>
            <p:cNvSpPr/>
            <p:nvPr/>
          </p:nvSpPr>
          <p:spPr bwMode="auto">
            <a:xfrm>
              <a:off x="6117" y="3298"/>
              <a:ext cx="62" cy="59"/>
            </a:xfrm>
            <a:custGeom>
              <a:avLst/>
              <a:gdLst>
                <a:gd name="T0" fmla="*/ 0 w 26"/>
                <a:gd name="T1" fmla="*/ 18 h 25"/>
                <a:gd name="T2" fmla="*/ 1 w 26"/>
                <a:gd name="T3" fmla="*/ 20 h 25"/>
                <a:gd name="T4" fmla="*/ 9 w 26"/>
                <a:gd name="T5" fmla="*/ 24 h 25"/>
                <a:gd name="T6" fmla="*/ 11 w 26"/>
                <a:gd name="T7" fmla="*/ 24 h 25"/>
                <a:gd name="T8" fmla="*/ 25 w 26"/>
                <a:gd name="T9" fmla="*/ 16 h 25"/>
                <a:gd name="T10" fmla="*/ 25 w 26"/>
                <a:gd name="T11" fmla="*/ 15 h 25"/>
                <a:gd name="T12" fmla="*/ 1 w 26"/>
                <a:gd name="T13" fmla="*/ 1 h 25"/>
                <a:gd name="T14" fmla="*/ 0 w 26"/>
                <a:gd name="T15" fmla="*/ 2 h 25"/>
                <a:gd name="T16" fmla="*/ 0 w 26"/>
                <a:gd name="T17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0" y="18"/>
                  </a:moveTo>
                  <a:cubicBezTo>
                    <a:pt x="0" y="18"/>
                    <a:pt x="1" y="20"/>
                    <a:pt x="1" y="20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5"/>
                    <a:pt x="11" y="25"/>
                    <a:pt x="11" y="24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6"/>
                    <a:pt x="26" y="15"/>
                    <a:pt x="25" y="15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51"/>
            <p:cNvSpPr/>
            <p:nvPr/>
          </p:nvSpPr>
          <p:spPr bwMode="auto">
            <a:xfrm>
              <a:off x="6195" y="3353"/>
              <a:ext cx="64" cy="59"/>
            </a:xfrm>
            <a:custGeom>
              <a:avLst/>
              <a:gdLst>
                <a:gd name="T0" fmla="*/ 26 w 27"/>
                <a:gd name="T1" fmla="*/ 0 h 25"/>
                <a:gd name="T2" fmla="*/ 1 w 27"/>
                <a:gd name="T3" fmla="*/ 14 h 25"/>
                <a:gd name="T4" fmla="*/ 1 w 27"/>
                <a:gd name="T5" fmla="*/ 16 h 25"/>
                <a:gd name="T6" fmla="*/ 16 w 27"/>
                <a:gd name="T7" fmla="*/ 25 h 25"/>
                <a:gd name="T8" fmla="*/ 19 w 27"/>
                <a:gd name="T9" fmla="*/ 25 h 25"/>
                <a:gd name="T10" fmla="*/ 26 w 27"/>
                <a:gd name="T11" fmla="*/ 20 h 25"/>
                <a:gd name="T12" fmla="*/ 27 w 27"/>
                <a:gd name="T13" fmla="*/ 18 h 25"/>
                <a:gd name="T14" fmla="*/ 27 w 27"/>
                <a:gd name="T15" fmla="*/ 1 h 25"/>
                <a:gd name="T16" fmla="*/ 26 w 27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5">
                  <a:moveTo>
                    <a:pt x="26" y="0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0" y="16"/>
                    <a:pt x="1" y="1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5"/>
                    <a:pt x="18" y="25"/>
                    <a:pt x="19" y="25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20"/>
                    <a:pt x="27" y="19"/>
                    <a:pt x="27" y="18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52"/>
            <p:cNvSpPr/>
            <p:nvPr/>
          </p:nvSpPr>
          <p:spPr bwMode="auto">
            <a:xfrm>
              <a:off x="6212" y="3137"/>
              <a:ext cx="61" cy="55"/>
            </a:xfrm>
            <a:custGeom>
              <a:avLst/>
              <a:gdLst>
                <a:gd name="T0" fmla="*/ 2 w 26"/>
                <a:gd name="T1" fmla="*/ 23 h 23"/>
                <a:gd name="T2" fmla="*/ 25 w 26"/>
                <a:gd name="T3" fmla="*/ 10 h 23"/>
                <a:gd name="T4" fmla="*/ 25 w 26"/>
                <a:gd name="T5" fmla="*/ 8 h 23"/>
                <a:gd name="T6" fmla="*/ 12 w 26"/>
                <a:gd name="T7" fmla="*/ 1 h 23"/>
                <a:gd name="T8" fmla="*/ 9 w 26"/>
                <a:gd name="T9" fmla="*/ 1 h 23"/>
                <a:gd name="T10" fmla="*/ 2 w 26"/>
                <a:gd name="T11" fmla="*/ 5 h 23"/>
                <a:gd name="T12" fmla="*/ 0 w 26"/>
                <a:gd name="T13" fmla="*/ 7 h 23"/>
                <a:gd name="T14" fmla="*/ 0 w 26"/>
                <a:gd name="T15" fmla="*/ 22 h 23"/>
                <a:gd name="T16" fmla="*/ 2 w 26"/>
                <a:gd name="T1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3">
                  <a:moveTo>
                    <a:pt x="2" y="23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6" y="9"/>
                    <a:pt x="26" y="9"/>
                    <a:pt x="25" y="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1" y="23"/>
                    <a:pt x="2" y="23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53"/>
            <p:cNvSpPr/>
            <p:nvPr/>
          </p:nvSpPr>
          <p:spPr bwMode="auto">
            <a:xfrm>
              <a:off x="6117" y="3185"/>
              <a:ext cx="40" cy="71"/>
            </a:xfrm>
            <a:custGeom>
              <a:avLst/>
              <a:gdLst>
                <a:gd name="T0" fmla="*/ 0 w 17"/>
                <a:gd name="T1" fmla="*/ 11 h 30"/>
                <a:gd name="T2" fmla="*/ 0 w 17"/>
                <a:gd name="T3" fmla="*/ 19 h 30"/>
                <a:gd name="T4" fmla="*/ 1 w 17"/>
                <a:gd name="T5" fmla="*/ 21 h 30"/>
                <a:gd name="T6" fmla="*/ 15 w 17"/>
                <a:gd name="T7" fmla="*/ 29 h 30"/>
                <a:gd name="T8" fmla="*/ 17 w 17"/>
                <a:gd name="T9" fmla="*/ 29 h 30"/>
                <a:gd name="T10" fmla="*/ 17 w 17"/>
                <a:gd name="T11" fmla="*/ 1 h 30"/>
                <a:gd name="T12" fmla="*/ 15 w 17"/>
                <a:gd name="T13" fmla="*/ 0 h 30"/>
                <a:gd name="T14" fmla="*/ 1 w 17"/>
                <a:gd name="T15" fmla="*/ 8 h 30"/>
                <a:gd name="T16" fmla="*/ 0 w 17"/>
                <a:gd name="T17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30">
                  <a:moveTo>
                    <a:pt x="0" y="11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30"/>
                    <a:pt x="17" y="29"/>
                    <a:pt x="17" y="29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10"/>
                    <a:pt x="0" y="11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54"/>
            <p:cNvSpPr/>
            <p:nvPr/>
          </p:nvSpPr>
          <p:spPr bwMode="auto">
            <a:xfrm>
              <a:off x="6044" y="3177"/>
              <a:ext cx="378" cy="329"/>
            </a:xfrm>
            <a:custGeom>
              <a:avLst/>
              <a:gdLst>
                <a:gd name="T0" fmla="*/ 151 w 160"/>
                <a:gd name="T1" fmla="*/ 0 h 139"/>
                <a:gd name="T2" fmla="*/ 121 w 160"/>
                <a:gd name="T3" fmla="*/ 0 h 139"/>
                <a:gd name="T4" fmla="*/ 122 w 160"/>
                <a:gd name="T5" fmla="*/ 1 h 139"/>
                <a:gd name="T6" fmla="*/ 122 w 160"/>
                <a:gd name="T7" fmla="*/ 1 h 139"/>
                <a:gd name="T8" fmla="*/ 126 w 160"/>
                <a:gd name="T9" fmla="*/ 2 h 139"/>
                <a:gd name="T10" fmla="*/ 133 w 160"/>
                <a:gd name="T11" fmla="*/ 7 h 139"/>
                <a:gd name="T12" fmla="*/ 136 w 160"/>
                <a:gd name="T13" fmla="*/ 10 h 139"/>
                <a:gd name="T14" fmla="*/ 150 w 160"/>
                <a:gd name="T15" fmla="*/ 10 h 139"/>
                <a:gd name="T16" fmla="*/ 150 w 160"/>
                <a:gd name="T17" fmla="*/ 105 h 139"/>
                <a:gd name="T18" fmla="*/ 10 w 160"/>
                <a:gd name="T19" fmla="*/ 105 h 139"/>
                <a:gd name="T20" fmla="*/ 10 w 160"/>
                <a:gd name="T21" fmla="*/ 10 h 139"/>
                <a:gd name="T22" fmla="*/ 26 w 160"/>
                <a:gd name="T23" fmla="*/ 10 h 139"/>
                <a:gd name="T24" fmla="*/ 30 w 160"/>
                <a:gd name="T25" fmla="*/ 7 h 139"/>
                <a:gd name="T26" fmla="*/ 41 w 160"/>
                <a:gd name="T27" fmla="*/ 0 h 139"/>
                <a:gd name="T28" fmla="*/ 9 w 160"/>
                <a:gd name="T29" fmla="*/ 0 h 139"/>
                <a:gd name="T30" fmla="*/ 0 w 160"/>
                <a:gd name="T31" fmla="*/ 10 h 139"/>
                <a:gd name="T32" fmla="*/ 0 w 160"/>
                <a:gd name="T33" fmla="*/ 106 h 139"/>
                <a:gd name="T34" fmla="*/ 9 w 160"/>
                <a:gd name="T35" fmla="*/ 115 h 139"/>
                <a:gd name="T36" fmla="*/ 60 w 160"/>
                <a:gd name="T37" fmla="*/ 115 h 139"/>
                <a:gd name="T38" fmla="*/ 60 w 160"/>
                <a:gd name="T39" fmla="*/ 130 h 139"/>
                <a:gd name="T40" fmla="*/ 42 w 160"/>
                <a:gd name="T41" fmla="*/ 130 h 139"/>
                <a:gd name="T42" fmla="*/ 33 w 160"/>
                <a:gd name="T43" fmla="*/ 134 h 139"/>
                <a:gd name="T44" fmla="*/ 33 w 160"/>
                <a:gd name="T45" fmla="*/ 139 h 139"/>
                <a:gd name="T46" fmla="*/ 127 w 160"/>
                <a:gd name="T47" fmla="*/ 139 h 139"/>
                <a:gd name="T48" fmla="*/ 127 w 160"/>
                <a:gd name="T49" fmla="*/ 134 h 139"/>
                <a:gd name="T50" fmla="*/ 118 w 160"/>
                <a:gd name="T51" fmla="*/ 130 h 139"/>
                <a:gd name="T52" fmla="*/ 100 w 160"/>
                <a:gd name="T53" fmla="*/ 130 h 139"/>
                <a:gd name="T54" fmla="*/ 100 w 160"/>
                <a:gd name="T55" fmla="*/ 115 h 139"/>
                <a:gd name="T56" fmla="*/ 151 w 160"/>
                <a:gd name="T57" fmla="*/ 115 h 139"/>
                <a:gd name="T58" fmla="*/ 160 w 160"/>
                <a:gd name="T59" fmla="*/ 106 h 139"/>
                <a:gd name="T60" fmla="*/ 160 w 160"/>
                <a:gd name="T61" fmla="*/ 10 h 139"/>
                <a:gd name="T62" fmla="*/ 151 w 160"/>
                <a:gd name="T6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0" h="139">
                  <a:moveTo>
                    <a:pt x="151" y="0"/>
                  </a:moveTo>
                  <a:cubicBezTo>
                    <a:pt x="121" y="0"/>
                    <a:pt x="121" y="0"/>
                    <a:pt x="121" y="0"/>
                  </a:cubicBezTo>
                  <a:cubicBezTo>
                    <a:pt x="121" y="1"/>
                    <a:pt x="121" y="1"/>
                    <a:pt x="122" y="1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23" y="1"/>
                    <a:pt x="125" y="2"/>
                    <a:pt x="126" y="2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5" y="7"/>
                    <a:pt x="136" y="9"/>
                    <a:pt x="136" y="10"/>
                  </a:cubicBezTo>
                  <a:cubicBezTo>
                    <a:pt x="150" y="10"/>
                    <a:pt x="150" y="10"/>
                    <a:pt x="150" y="10"/>
                  </a:cubicBezTo>
                  <a:cubicBezTo>
                    <a:pt x="150" y="105"/>
                    <a:pt x="150" y="105"/>
                    <a:pt x="150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9"/>
                    <a:pt x="28" y="7"/>
                    <a:pt x="30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11"/>
                    <a:pt x="4" y="115"/>
                    <a:pt x="9" y="115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60" y="130"/>
                    <a:pt x="60" y="130"/>
                    <a:pt x="60" y="130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37" y="130"/>
                    <a:pt x="33" y="132"/>
                    <a:pt x="33" y="134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7" y="132"/>
                    <a:pt x="123" y="130"/>
                    <a:pt x="118" y="130"/>
                  </a:cubicBezTo>
                  <a:cubicBezTo>
                    <a:pt x="100" y="130"/>
                    <a:pt x="100" y="130"/>
                    <a:pt x="100" y="130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56" y="115"/>
                    <a:pt x="160" y="111"/>
                    <a:pt x="160" y="106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60" y="4"/>
                    <a:pt x="156" y="0"/>
                    <a:pt x="151" y="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55"/>
            <p:cNvSpPr/>
            <p:nvPr/>
          </p:nvSpPr>
          <p:spPr bwMode="auto">
            <a:xfrm>
              <a:off x="6247" y="3222"/>
              <a:ext cx="109" cy="83"/>
            </a:xfrm>
            <a:custGeom>
              <a:avLst/>
              <a:gdLst>
                <a:gd name="T0" fmla="*/ 46 w 46"/>
                <a:gd name="T1" fmla="*/ 19 h 35"/>
                <a:gd name="T2" fmla="*/ 44 w 46"/>
                <a:gd name="T3" fmla="*/ 16 h 35"/>
                <a:gd name="T4" fmla="*/ 16 w 46"/>
                <a:gd name="T5" fmla="*/ 0 h 35"/>
                <a:gd name="T6" fmla="*/ 13 w 46"/>
                <a:gd name="T7" fmla="*/ 0 h 35"/>
                <a:gd name="T8" fmla="*/ 1 w 46"/>
                <a:gd name="T9" fmla="*/ 7 h 35"/>
                <a:gd name="T10" fmla="*/ 1 w 46"/>
                <a:gd name="T11" fmla="*/ 9 h 35"/>
                <a:gd name="T12" fmla="*/ 8 w 46"/>
                <a:gd name="T13" fmla="*/ 13 h 35"/>
                <a:gd name="T14" fmla="*/ 10 w 46"/>
                <a:gd name="T15" fmla="*/ 14 h 35"/>
                <a:gd name="T16" fmla="*/ 11 w 46"/>
                <a:gd name="T17" fmla="*/ 15 h 35"/>
                <a:gd name="T18" fmla="*/ 44 w 46"/>
                <a:gd name="T19" fmla="*/ 34 h 35"/>
                <a:gd name="T20" fmla="*/ 46 w 46"/>
                <a:gd name="T21" fmla="*/ 33 h 35"/>
                <a:gd name="T22" fmla="*/ 46 w 46"/>
                <a:gd name="T2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35">
                  <a:moveTo>
                    <a:pt x="46" y="19"/>
                  </a:moveTo>
                  <a:cubicBezTo>
                    <a:pt x="46" y="18"/>
                    <a:pt x="45" y="17"/>
                    <a:pt x="44" y="16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1" y="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5"/>
                    <a:pt x="46" y="34"/>
                    <a:pt x="46" y="33"/>
                  </a:cubicBezTo>
                  <a:lnTo>
                    <a:pt x="46" y="19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56"/>
            <p:cNvSpPr>
              <a:spLocks noEditPoints="1"/>
            </p:cNvSpPr>
            <p:nvPr/>
          </p:nvSpPr>
          <p:spPr bwMode="auto">
            <a:xfrm>
              <a:off x="6032" y="3904"/>
              <a:ext cx="289" cy="293"/>
            </a:xfrm>
            <a:custGeom>
              <a:avLst/>
              <a:gdLst>
                <a:gd name="T0" fmla="*/ 15 w 122"/>
                <a:gd name="T1" fmla="*/ 89 h 124"/>
                <a:gd name="T2" fmla="*/ 85 w 122"/>
                <a:gd name="T3" fmla="*/ 79 h 124"/>
                <a:gd name="T4" fmla="*/ 122 w 122"/>
                <a:gd name="T5" fmla="*/ 52 h 124"/>
                <a:gd name="T6" fmla="*/ 114 w 122"/>
                <a:gd name="T7" fmla="*/ 44 h 124"/>
                <a:gd name="T8" fmla="*/ 115 w 122"/>
                <a:gd name="T9" fmla="*/ 35 h 124"/>
                <a:gd name="T10" fmla="*/ 122 w 122"/>
                <a:gd name="T11" fmla="*/ 8 h 124"/>
                <a:gd name="T12" fmla="*/ 8 w 122"/>
                <a:gd name="T13" fmla="*/ 0 h 124"/>
                <a:gd name="T14" fmla="*/ 0 w 122"/>
                <a:gd name="T15" fmla="*/ 27 h 124"/>
                <a:gd name="T16" fmla="*/ 10 w 122"/>
                <a:gd name="T17" fmla="*/ 35 h 124"/>
                <a:gd name="T18" fmla="*/ 8 w 122"/>
                <a:gd name="T19" fmla="*/ 44 h 124"/>
                <a:gd name="T20" fmla="*/ 0 w 122"/>
                <a:gd name="T21" fmla="*/ 71 h 124"/>
                <a:gd name="T22" fmla="*/ 10 w 122"/>
                <a:gd name="T23" fmla="*/ 79 h 124"/>
                <a:gd name="T24" fmla="*/ 8 w 122"/>
                <a:gd name="T25" fmla="*/ 89 h 124"/>
                <a:gd name="T26" fmla="*/ 0 w 122"/>
                <a:gd name="T27" fmla="*/ 116 h 124"/>
                <a:gd name="T28" fmla="*/ 82 w 122"/>
                <a:gd name="T29" fmla="*/ 124 h 124"/>
                <a:gd name="T30" fmla="*/ 80 w 122"/>
                <a:gd name="T31" fmla="*/ 89 h 124"/>
                <a:gd name="T32" fmla="*/ 28 w 122"/>
                <a:gd name="T33" fmla="*/ 68 h 124"/>
                <a:gd name="T34" fmla="*/ 41 w 122"/>
                <a:gd name="T35" fmla="*/ 56 h 124"/>
                <a:gd name="T36" fmla="*/ 59 w 122"/>
                <a:gd name="T37" fmla="*/ 68 h 124"/>
                <a:gd name="T38" fmla="*/ 46 w 122"/>
                <a:gd name="T39" fmla="*/ 56 h 124"/>
                <a:gd name="T40" fmla="*/ 59 w 122"/>
                <a:gd name="T41" fmla="*/ 68 h 124"/>
                <a:gd name="T42" fmla="*/ 15 w 122"/>
                <a:gd name="T43" fmla="*/ 44 h 124"/>
                <a:gd name="T44" fmla="*/ 108 w 122"/>
                <a:gd name="T45" fmla="*/ 35 h 124"/>
                <a:gd name="T46" fmla="*/ 46 w 122"/>
                <a:gd name="T47" fmla="*/ 12 h 124"/>
                <a:gd name="T48" fmla="*/ 59 w 122"/>
                <a:gd name="T49" fmla="*/ 24 h 124"/>
                <a:gd name="T50" fmla="*/ 46 w 122"/>
                <a:gd name="T51" fmla="*/ 12 h 124"/>
                <a:gd name="T52" fmla="*/ 41 w 122"/>
                <a:gd name="T53" fmla="*/ 12 h 124"/>
                <a:gd name="T54" fmla="*/ 28 w 122"/>
                <a:gd name="T55" fmla="*/ 24 h 124"/>
                <a:gd name="T56" fmla="*/ 9 w 122"/>
                <a:gd name="T57" fmla="*/ 24 h 124"/>
                <a:gd name="T58" fmla="*/ 22 w 122"/>
                <a:gd name="T59" fmla="*/ 12 h 124"/>
                <a:gd name="T60" fmla="*/ 9 w 122"/>
                <a:gd name="T61" fmla="*/ 24 h 124"/>
                <a:gd name="T62" fmla="*/ 9 w 122"/>
                <a:gd name="T63" fmla="*/ 56 h 124"/>
                <a:gd name="T64" fmla="*/ 22 w 122"/>
                <a:gd name="T65" fmla="*/ 68 h 124"/>
                <a:gd name="T66" fmla="*/ 22 w 122"/>
                <a:gd name="T67" fmla="*/ 112 h 124"/>
                <a:gd name="T68" fmla="*/ 9 w 122"/>
                <a:gd name="T69" fmla="*/ 100 h 124"/>
                <a:gd name="T70" fmla="*/ 22 w 122"/>
                <a:gd name="T71" fmla="*/ 112 h 124"/>
                <a:gd name="T72" fmla="*/ 28 w 122"/>
                <a:gd name="T73" fmla="*/ 112 h 124"/>
                <a:gd name="T74" fmla="*/ 41 w 122"/>
                <a:gd name="T75" fmla="*/ 100 h 124"/>
                <a:gd name="T76" fmla="*/ 59 w 122"/>
                <a:gd name="T77" fmla="*/ 112 h 124"/>
                <a:gd name="T78" fmla="*/ 46 w 122"/>
                <a:gd name="T79" fmla="*/ 100 h 124"/>
                <a:gd name="T80" fmla="*/ 59 w 122"/>
                <a:gd name="T81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2" h="124">
                  <a:moveTo>
                    <a:pt x="80" y="89"/>
                  </a:moveTo>
                  <a:cubicBezTo>
                    <a:pt x="15" y="89"/>
                    <a:pt x="15" y="89"/>
                    <a:pt x="15" y="8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93" y="66"/>
                    <a:pt x="106" y="57"/>
                    <a:pt x="122" y="56"/>
                  </a:cubicBezTo>
                  <a:cubicBezTo>
                    <a:pt x="122" y="52"/>
                    <a:pt x="122" y="52"/>
                    <a:pt x="122" y="52"/>
                  </a:cubicBezTo>
                  <a:cubicBezTo>
                    <a:pt x="122" y="48"/>
                    <a:pt x="119" y="44"/>
                    <a:pt x="115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5" y="35"/>
                    <a:pt x="115" y="35"/>
                    <a:pt x="115" y="35"/>
                  </a:cubicBezTo>
                  <a:cubicBezTo>
                    <a:pt x="119" y="35"/>
                    <a:pt x="122" y="31"/>
                    <a:pt x="122" y="27"/>
                  </a:cubicBezTo>
                  <a:cubicBezTo>
                    <a:pt x="122" y="8"/>
                    <a:pt x="122" y="8"/>
                    <a:pt x="122" y="8"/>
                  </a:cubicBezTo>
                  <a:cubicBezTo>
                    <a:pt x="122" y="4"/>
                    <a:pt x="119" y="0"/>
                    <a:pt x="1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1"/>
                    <a:pt x="4" y="35"/>
                    <a:pt x="8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4" y="44"/>
                    <a:pt x="0" y="48"/>
                    <a:pt x="0" y="52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5"/>
                    <a:pt x="4" y="79"/>
                    <a:pt x="8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4" y="89"/>
                    <a:pt x="0" y="93"/>
                    <a:pt x="0" y="9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0"/>
                    <a:pt x="4" y="124"/>
                    <a:pt x="8" y="124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79" y="117"/>
                    <a:pt x="78" y="111"/>
                    <a:pt x="78" y="104"/>
                  </a:cubicBezTo>
                  <a:cubicBezTo>
                    <a:pt x="78" y="99"/>
                    <a:pt x="79" y="94"/>
                    <a:pt x="80" y="89"/>
                  </a:cubicBezTo>
                  <a:close/>
                  <a:moveTo>
                    <a:pt x="41" y="68"/>
                  </a:moveTo>
                  <a:cubicBezTo>
                    <a:pt x="28" y="68"/>
                    <a:pt x="28" y="68"/>
                    <a:pt x="28" y="68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41" y="56"/>
                    <a:pt x="41" y="56"/>
                    <a:pt x="41" y="56"/>
                  </a:cubicBezTo>
                  <a:lnTo>
                    <a:pt x="41" y="68"/>
                  </a:lnTo>
                  <a:close/>
                  <a:moveTo>
                    <a:pt x="59" y="68"/>
                  </a:moveTo>
                  <a:cubicBezTo>
                    <a:pt x="46" y="68"/>
                    <a:pt x="46" y="68"/>
                    <a:pt x="46" y="68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59" y="56"/>
                    <a:pt x="59" y="56"/>
                    <a:pt x="59" y="56"/>
                  </a:cubicBezTo>
                  <a:lnTo>
                    <a:pt x="59" y="68"/>
                  </a:lnTo>
                  <a:close/>
                  <a:moveTo>
                    <a:pt x="108" y="44"/>
                  </a:moveTo>
                  <a:cubicBezTo>
                    <a:pt x="15" y="44"/>
                    <a:pt x="15" y="44"/>
                    <a:pt x="15" y="44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08" y="35"/>
                    <a:pt x="108" y="35"/>
                    <a:pt x="108" y="35"/>
                  </a:cubicBezTo>
                  <a:lnTo>
                    <a:pt x="108" y="44"/>
                  </a:lnTo>
                  <a:close/>
                  <a:moveTo>
                    <a:pt x="46" y="12"/>
                  </a:moveTo>
                  <a:cubicBezTo>
                    <a:pt x="59" y="12"/>
                    <a:pt x="59" y="12"/>
                    <a:pt x="59" y="12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46" y="24"/>
                    <a:pt x="46" y="24"/>
                    <a:pt x="46" y="24"/>
                  </a:cubicBezTo>
                  <a:lnTo>
                    <a:pt x="46" y="12"/>
                  </a:lnTo>
                  <a:close/>
                  <a:moveTo>
                    <a:pt x="28" y="12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28" y="24"/>
                    <a:pt x="28" y="24"/>
                    <a:pt x="28" y="24"/>
                  </a:cubicBezTo>
                  <a:lnTo>
                    <a:pt x="28" y="12"/>
                  </a:lnTo>
                  <a:close/>
                  <a:moveTo>
                    <a:pt x="9" y="24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24"/>
                    <a:pt x="22" y="24"/>
                    <a:pt x="22" y="24"/>
                  </a:cubicBezTo>
                  <a:lnTo>
                    <a:pt x="9" y="24"/>
                  </a:lnTo>
                  <a:close/>
                  <a:moveTo>
                    <a:pt x="9" y="68"/>
                  </a:moveTo>
                  <a:cubicBezTo>
                    <a:pt x="9" y="56"/>
                    <a:pt x="9" y="56"/>
                    <a:pt x="9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9" y="68"/>
                  </a:lnTo>
                  <a:close/>
                  <a:moveTo>
                    <a:pt x="22" y="112"/>
                  </a:moveTo>
                  <a:cubicBezTo>
                    <a:pt x="9" y="112"/>
                    <a:pt x="9" y="112"/>
                    <a:pt x="9" y="112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22" y="100"/>
                    <a:pt x="22" y="100"/>
                    <a:pt x="22" y="100"/>
                  </a:cubicBezTo>
                  <a:lnTo>
                    <a:pt x="22" y="112"/>
                  </a:lnTo>
                  <a:close/>
                  <a:moveTo>
                    <a:pt x="41" y="112"/>
                  </a:moveTo>
                  <a:cubicBezTo>
                    <a:pt x="28" y="112"/>
                    <a:pt x="28" y="112"/>
                    <a:pt x="28" y="112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41" y="100"/>
                    <a:pt x="41" y="100"/>
                    <a:pt x="41" y="100"/>
                  </a:cubicBezTo>
                  <a:lnTo>
                    <a:pt x="41" y="112"/>
                  </a:lnTo>
                  <a:close/>
                  <a:moveTo>
                    <a:pt x="59" y="112"/>
                  </a:moveTo>
                  <a:cubicBezTo>
                    <a:pt x="46" y="112"/>
                    <a:pt x="46" y="112"/>
                    <a:pt x="46" y="112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9" y="100"/>
                    <a:pt x="59" y="100"/>
                    <a:pt x="59" y="100"/>
                  </a:cubicBezTo>
                  <a:lnTo>
                    <a:pt x="59" y="112"/>
                  </a:ln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7"/>
            <p:cNvSpPr>
              <a:spLocks noEditPoints="1"/>
            </p:cNvSpPr>
            <p:nvPr/>
          </p:nvSpPr>
          <p:spPr bwMode="auto">
            <a:xfrm>
              <a:off x="6228" y="4046"/>
              <a:ext cx="206" cy="206"/>
            </a:xfrm>
            <a:custGeom>
              <a:avLst/>
              <a:gdLst>
                <a:gd name="T0" fmla="*/ 43 w 87"/>
                <a:gd name="T1" fmla="*/ 0 h 87"/>
                <a:gd name="T2" fmla="*/ 0 w 87"/>
                <a:gd name="T3" fmla="*/ 44 h 87"/>
                <a:gd name="T4" fmla="*/ 43 w 87"/>
                <a:gd name="T5" fmla="*/ 87 h 87"/>
                <a:gd name="T6" fmla="*/ 87 w 87"/>
                <a:gd name="T7" fmla="*/ 44 h 87"/>
                <a:gd name="T8" fmla="*/ 43 w 87"/>
                <a:gd name="T9" fmla="*/ 0 h 87"/>
                <a:gd name="T10" fmla="*/ 20 w 87"/>
                <a:gd name="T11" fmla="*/ 41 h 87"/>
                <a:gd name="T12" fmla="*/ 16 w 87"/>
                <a:gd name="T13" fmla="*/ 32 h 87"/>
                <a:gd name="T14" fmla="*/ 20 w 87"/>
                <a:gd name="T15" fmla="*/ 22 h 87"/>
                <a:gd name="T16" fmla="*/ 30 w 87"/>
                <a:gd name="T17" fmla="*/ 18 h 87"/>
                <a:gd name="T18" fmla="*/ 40 w 87"/>
                <a:gd name="T19" fmla="*/ 22 h 87"/>
                <a:gd name="T20" fmla="*/ 51 w 87"/>
                <a:gd name="T21" fmla="*/ 33 h 87"/>
                <a:gd name="T22" fmla="*/ 47 w 87"/>
                <a:gd name="T23" fmla="*/ 33 h 87"/>
                <a:gd name="T24" fmla="*/ 41 w 87"/>
                <a:gd name="T25" fmla="*/ 34 h 87"/>
                <a:gd name="T26" fmla="*/ 35 w 87"/>
                <a:gd name="T27" fmla="*/ 28 h 87"/>
                <a:gd name="T28" fmla="*/ 30 w 87"/>
                <a:gd name="T29" fmla="*/ 26 h 87"/>
                <a:gd name="T30" fmla="*/ 26 w 87"/>
                <a:gd name="T31" fmla="*/ 28 h 87"/>
                <a:gd name="T32" fmla="*/ 24 w 87"/>
                <a:gd name="T33" fmla="*/ 32 h 87"/>
                <a:gd name="T34" fmla="*/ 26 w 87"/>
                <a:gd name="T35" fmla="*/ 37 h 87"/>
                <a:gd name="T36" fmla="*/ 36 w 87"/>
                <a:gd name="T37" fmla="*/ 47 h 87"/>
                <a:gd name="T38" fmla="*/ 41 w 87"/>
                <a:gd name="T39" fmla="*/ 49 h 87"/>
                <a:gd name="T40" fmla="*/ 45 w 87"/>
                <a:gd name="T41" fmla="*/ 47 h 87"/>
                <a:gd name="T42" fmla="*/ 48 w 87"/>
                <a:gd name="T43" fmla="*/ 46 h 87"/>
                <a:gd name="T44" fmla="*/ 51 w 87"/>
                <a:gd name="T45" fmla="*/ 47 h 87"/>
                <a:gd name="T46" fmla="*/ 53 w 87"/>
                <a:gd name="T47" fmla="*/ 49 h 87"/>
                <a:gd name="T48" fmla="*/ 51 w 87"/>
                <a:gd name="T49" fmla="*/ 53 h 87"/>
                <a:gd name="T50" fmla="*/ 41 w 87"/>
                <a:gd name="T51" fmla="*/ 57 h 87"/>
                <a:gd name="T52" fmla="*/ 31 w 87"/>
                <a:gd name="T53" fmla="*/ 53 h 87"/>
                <a:gd name="T54" fmla="*/ 20 w 87"/>
                <a:gd name="T55" fmla="*/ 41 h 87"/>
                <a:gd name="T56" fmla="*/ 45 w 87"/>
                <a:gd name="T57" fmla="*/ 47 h 87"/>
                <a:gd name="T58" fmla="*/ 45 w 87"/>
                <a:gd name="T59" fmla="*/ 47 h 87"/>
                <a:gd name="T60" fmla="*/ 45 w 87"/>
                <a:gd name="T61" fmla="*/ 47 h 87"/>
                <a:gd name="T62" fmla="*/ 68 w 87"/>
                <a:gd name="T63" fmla="*/ 70 h 87"/>
                <a:gd name="T64" fmla="*/ 58 w 87"/>
                <a:gd name="T65" fmla="*/ 74 h 87"/>
                <a:gd name="T66" fmla="*/ 48 w 87"/>
                <a:gd name="T67" fmla="*/ 70 h 87"/>
                <a:gd name="T68" fmla="*/ 37 w 87"/>
                <a:gd name="T69" fmla="*/ 59 h 87"/>
                <a:gd name="T70" fmla="*/ 41 w 87"/>
                <a:gd name="T71" fmla="*/ 59 h 87"/>
                <a:gd name="T72" fmla="*/ 47 w 87"/>
                <a:gd name="T73" fmla="*/ 58 h 87"/>
                <a:gd name="T74" fmla="*/ 53 w 87"/>
                <a:gd name="T75" fmla="*/ 64 h 87"/>
                <a:gd name="T76" fmla="*/ 57 w 87"/>
                <a:gd name="T77" fmla="*/ 66 h 87"/>
                <a:gd name="T78" fmla="*/ 62 w 87"/>
                <a:gd name="T79" fmla="*/ 64 h 87"/>
                <a:gd name="T80" fmla="*/ 64 w 87"/>
                <a:gd name="T81" fmla="*/ 59 h 87"/>
                <a:gd name="T82" fmla="*/ 62 w 87"/>
                <a:gd name="T83" fmla="*/ 55 h 87"/>
                <a:gd name="T84" fmla="*/ 52 w 87"/>
                <a:gd name="T85" fmla="*/ 45 h 87"/>
                <a:gd name="T86" fmla="*/ 48 w 87"/>
                <a:gd name="T87" fmla="*/ 43 h 87"/>
                <a:gd name="T88" fmla="*/ 43 w 87"/>
                <a:gd name="T89" fmla="*/ 45 h 87"/>
                <a:gd name="T90" fmla="*/ 40 w 87"/>
                <a:gd name="T91" fmla="*/ 46 h 87"/>
                <a:gd name="T92" fmla="*/ 37 w 87"/>
                <a:gd name="T93" fmla="*/ 45 h 87"/>
                <a:gd name="T94" fmla="*/ 35 w 87"/>
                <a:gd name="T95" fmla="*/ 43 h 87"/>
                <a:gd name="T96" fmla="*/ 37 w 87"/>
                <a:gd name="T97" fmla="*/ 39 h 87"/>
                <a:gd name="T98" fmla="*/ 47 w 87"/>
                <a:gd name="T99" fmla="*/ 35 h 87"/>
                <a:gd name="T100" fmla="*/ 57 w 87"/>
                <a:gd name="T101" fmla="*/ 39 h 87"/>
                <a:gd name="T102" fmla="*/ 68 w 87"/>
                <a:gd name="T103" fmla="*/ 50 h 87"/>
                <a:gd name="T104" fmla="*/ 72 w 87"/>
                <a:gd name="T105" fmla="*/ 60 h 87"/>
                <a:gd name="T106" fmla="*/ 68 w 87"/>
                <a:gd name="T107" fmla="*/ 7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7" h="87">
                  <a:moveTo>
                    <a:pt x="43" y="0"/>
                  </a:moveTo>
                  <a:cubicBezTo>
                    <a:pt x="19" y="0"/>
                    <a:pt x="0" y="20"/>
                    <a:pt x="0" y="44"/>
                  </a:cubicBezTo>
                  <a:cubicBezTo>
                    <a:pt x="0" y="68"/>
                    <a:pt x="19" y="87"/>
                    <a:pt x="43" y="87"/>
                  </a:cubicBezTo>
                  <a:cubicBezTo>
                    <a:pt x="67" y="87"/>
                    <a:pt x="87" y="68"/>
                    <a:pt x="87" y="44"/>
                  </a:cubicBezTo>
                  <a:cubicBezTo>
                    <a:pt x="87" y="20"/>
                    <a:pt x="67" y="0"/>
                    <a:pt x="43" y="0"/>
                  </a:cubicBezTo>
                  <a:close/>
                  <a:moveTo>
                    <a:pt x="20" y="41"/>
                  </a:moveTo>
                  <a:cubicBezTo>
                    <a:pt x="17" y="39"/>
                    <a:pt x="16" y="35"/>
                    <a:pt x="16" y="32"/>
                  </a:cubicBezTo>
                  <a:cubicBezTo>
                    <a:pt x="16" y="28"/>
                    <a:pt x="17" y="25"/>
                    <a:pt x="20" y="22"/>
                  </a:cubicBezTo>
                  <a:cubicBezTo>
                    <a:pt x="23" y="19"/>
                    <a:pt x="26" y="18"/>
                    <a:pt x="30" y="18"/>
                  </a:cubicBezTo>
                  <a:cubicBezTo>
                    <a:pt x="33" y="18"/>
                    <a:pt x="37" y="19"/>
                    <a:pt x="40" y="22"/>
                  </a:cubicBezTo>
                  <a:cubicBezTo>
                    <a:pt x="40" y="22"/>
                    <a:pt x="51" y="33"/>
                    <a:pt x="51" y="33"/>
                  </a:cubicBezTo>
                  <a:cubicBezTo>
                    <a:pt x="50" y="33"/>
                    <a:pt x="48" y="33"/>
                    <a:pt x="47" y="33"/>
                  </a:cubicBezTo>
                  <a:cubicBezTo>
                    <a:pt x="45" y="33"/>
                    <a:pt x="43" y="33"/>
                    <a:pt x="41" y="34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4" y="26"/>
                    <a:pt x="32" y="26"/>
                    <a:pt x="30" y="26"/>
                  </a:cubicBezTo>
                  <a:cubicBezTo>
                    <a:pt x="29" y="26"/>
                    <a:pt x="27" y="26"/>
                    <a:pt x="26" y="28"/>
                  </a:cubicBezTo>
                  <a:cubicBezTo>
                    <a:pt x="25" y="29"/>
                    <a:pt x="24" y="31"/>
                    <a:pt x="24" y="32"/>
                  </a:cubicBezTo>
                  <a:cubicBezTo>
                    <a:pt x="24" y="34"/>
                    <a:pt x="25" y="36"/>
                    <a:pt x="26" y="37"/>
                  </a:cubicBezTo>
                  <a:cubicBezTo>
                    <a:pt x="26" y="37"/>
                    <a:pt x="35" y="46"/>
                    <a:pt x="36" y="47"/>
                  </a:cubicBezTo>
                  <a:cubicBezTo>
                    <a:pt x="37" y="48"/>
                    <a:pt x="39" y="49"/>
                    <a:pt x="41" y="49"/>
                  </a:cubicBezTo>
                  <a:cubicBezTo>
                    <a:pt x="43" y="49"/>
                    <a:pt x="45" y="47"/>
                    <a:pt x="45" y="47"/>
                  </a:cubicBezTo>
                  <a:cubicBezTo>
                    <a:pt x="46" y="46"/>
                    <a:pt x="47" y="46"/>
                    <a:pt x="48" y="46"/>
                  </a:cubicBezTo>
                  <a:cubicBezTo>
                    <a:pt x="49" y="46"/>
                    <a:pt x="50" y="46"/>
                    <a:pt x="51" y="47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2" y="50"/>
                    <a:pt x="52" y="52"/>
                    <a:pt x="51" y="53"/>
                  </a:cubicBezTo>
                  <a:cubicBezTo>
                    <a:pt x="48" y="55"/>
                    <a:pt x="44" y="57"/>
                    <a:pt x="41" y="57"/>
                  </a:cubicBezTo>
                  <a:cubicBezTo>
                    <a:pt x="37" y="57"/>
                    <a:pt x="34" y="55"/>
                    <a:pt x="31" y="53"/>
                  </a:cubicBezTo>
                  <a:lnTo>
                    <a:pt x="20" y="41"/>
                  </a:lnTo>
                  <a:close/>
                  <a:moveTo>
                    <a:pt x="45" y="47"/>
                  </a:move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lose/>
                  <a:moveTo>
                    <a:pt x="68" y="70"/>
                  </a:moveTo>
                  <a:cubicBezTo>
                    <a:pt x="65" y="72"/>
                    <a:pt x="62" y="74"/>
                    <a:pt x="58" y="74"/>
                  </a:cubicBezTo>
                  <a:cubicBezTo>
                    <a:pt x="55" y="74"/>
                    <a:pt x="51" y="72"/>
                    <a:pt x="48" y="70"/>
                  </a:cubicBezTo>
                  <a:cubicBezTo>
                    <a:pt x="48" y="70"/>
                    <a:pt x="37" y="59"/>
                    <a:pt x="37" y="59"/>
                  </a:cubicBezTo>
                  <a:cubicBezTo>
                    <a:pt x="38" y="59"/>
                    <a:pt x="40" y="59"/>
                    <a:pt x="41" y="59"/>
                  </a:cubicBezTo>
                  <a:cubicBezTo>
                    <a:pt x="43" y="59"/>
                    <a:pt x="45" y="59"/>
                    <a:pt x="47" y="58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4" y="65"/>
                    <a:pt x="56" y="66"/>
                    <a:pt x="57" y="66"/>
                  </a:cubicBezTo>
                  <a:cubicBezTo>
                    <a:pt x="59" y="66"/>
                    <a:pt x="61" y="65"/>
                    <a:pt x="62" y="64"/>
                  </a:cubicBezTo>
                  <a:cubicBezTo>
                    <a:pt x="63" y="63"/>
                    <a:pt x="64" y="61"/>
                    <a:pt x="64" y="59"/>
                  </a:cubicBezTo>
                  <a:cubicBezTo>
                    <a:pt x="64" y="58"/>
                    <a:pt x="63" y="56"/>
                    <a:pt x="62" y="5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50" y="43"/>
                    <a:pt x="48" y="43"/>
                  </a:cubicBezTo>
                  <a:cubicBezTo>
                    <a:pt x="45" y="43"/>
                    <a:pt x="44" y="45"/>
                    <a:pt x="43" y="45"/>
                  </a:cubicBezTo>
                  <a:cubicBezTo>
                    <a:pt x="42" y="46"/>
                    <a:pt x="41" y="46"/>
                    <a:pt x="40" y="46"/>
                  </a:cubicBezTo>
                  <a:cubicBezTo>
                    <a:pt x="39" y="46"/>
                    <a:pt x="38" y="46"/>
                    <a:pt x="37" y="45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6" y="41"/>
                    <a:pt x="36" y="40"/>
                    <a:pt x="37" y="39"/>
                  </a:cubicBezTo>
                  <a:cubicBezTo>
                    <a:pt x="40" y="37"/>
                    <a:pt x="44" y="35"/>
                    <a:pt x="47" y="35"/>
                  </a:cubicBezTo>
                  <a:cubicBezTo>
                    <a:pt x="51" y="35"/>
                    <a:pt x="54" y="37"/>
                    <a:pt x="57" y="39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70" y="53"/>
                    <a:pt x="72" y="56"/>
                    <a:pt x="72" y="60"/>
                  </a:cubicBezTo>
                  <a:cubicBezTo>
                    <a:pt x="72" y="64"/>
                    <a:pt x="70" y="67"/>
                    <a:pt x="68" y="70"/>
                  </a:cubicBezTo>
                  <a:close/>
                </a:path>
              </a:pathLst>
            </a:custGeom>
            <a:solidFill>
              <a:srgbClr val="01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1500" y="298012"/>
            <a:ext cx="4687050" cy="6217996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29245" y="298012"/>
            <a:ext cx="5107605" cy="6261975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6096000" y="400050"/>
            <a:ext cx="6096000" cy="6057900"/>
            <a:chOff x="3840" y="252"/>
            <a:chExt cx="3840" cy="381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3840" y="252"/>
              <a:ext cx="3840" cy="3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5" name="Group 205"/>
            <p:cNvGrpSpPr/>
            <p:nvPr/>
          </p:nvGrpSpPr>
          <p:grpSpPr bwMode="auto">
            <a:xfrm>
              <a:off x="3924" y="344"/>
              <a:ext cx="3680" cy="3648"/>
              <a:chOff x="3924" y="344"/>
              <a:chExt cx="3680" cy="3648"/>
            </a:xfrm>
          </p:grpSpPr>
          <p:sp>
            <p:nvSpPr>
              <p:cNvPr id="7" name="Freeform 6"/>
              <p:cNvSpPr/>
              <p:nvPr/>
            </p:nvSpPr>
            <p:spPr bwMode="auto">
              <a:xfrm>
                <a:off x="7271" y="3294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" name="Freeform 7"/>
              <p:cNvSpPr/>
              <p:nvPr/>
            </p:nvSpPr>
            <p:spPr bwMode="auto">
              <a:xfrm>
                <a:off x="6534" y="3661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8"/>
              <p:cNvSpPr/>
              <p:nvPr/>
            </p:nvSpPr>
            <p:spPr bwMode="auto">
              <a:xfrm>
                <a:off x="6164" y="3661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9"/>
              <p:cNvSpPr/>
              <p:nvPr/>
            </p:nvSpPr>
            <p:spPr bwMode="auto">
              <a:xfrm>
                <a:off x="5794" y="3661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10"/>
              <p:cNvSpPr/>
              <p:nvPr/>
            </p:nvSpPr>
            <p:spPr bwMode="auto">
              <a:xfrm>
                <a:off x="5424" y="3661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11"/>
              <p:cNvSpPr/>
              <p:nvPr/>
            </p:nvSpPr>
            <p:spPr bwMode="auto">
              <a:xfrm>
                <a:off x="4302" y="3661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12"/>
              <p:cNvSpPr/>
              <p:nvPr/>
            </p:nvSpPr>
            <p:spPr bwMode="auto">
              <a:xfrm>
                <a:off x="4677" y="3661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13"/>
              <p:cNvSpPr/>
              <p:nvPr/>
            </p:nvSpPr>
            <p:spPr bwMode="auto">
              <a:xfrm>
                <a:off x="5052" y="3661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14"/>
              <p:cNvSpPr/>
              <p:nvPr/>
            </p:nvSpPr>
            <p:spPr bwMode="auto">
              <a:xfrm>
                <a:off x="3927" y="3661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15"/>
              <p:cNvSpPr/>
              <p:nvPr/>
            </p:nvSpPr>
            <p:spPr bwMode="auto">
              <a:xfrm>
                <a:off x="6901" y="3661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16"/>
              <p:cNvSpPr/>
              <p:nvPr/>
            </p:nvSpPr>
            <p:spPr bwMode="auto">
              <a:xfrm>
                <a:off x="7271" y="3661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17"/>
              <p:cNvSpPr/>
              <p:nvPr/>
            </p:nvSpPr>
            <p:spPr bwMode="auto">
              <a:xfrm>
                <a:off x="3924" y="346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Freeform 18"/>
              <p:cNvSpPr/>
              <p:nvPr/>
            </p:nvSpPr>
            <p:spPr bwMode="auto">
              <a:xfrm>
                <a:off x="4677" y="144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19"/>
              <p:cNvSpPr/>
              <p:nvPr/>
            </p:nvSpPr>
            <p:spPr bwMode="auto">
              <a:xfrm>
                <a:off x="5052" y="144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0"/>
              <p:cNvSpPr/>
              <p:nvPr/>
            </p:nvSpPr>
            <p:spPr bwMode="auto">
              <a:xfrm>
                <a:off x="6901" y="2925"/>
                <a:ext cx="331" cy="330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1"/>
              <p:cNvSpPr/>
              <p:nvPr/>
            </p:nvSpPr>
            <p:spPr bwMode="auto">
              <a:xfrm>
                <a:off x="6901" y="2549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2"/>
              <p:cNvSpPr/>
              <p:nvPr/>
            </p:nvSpPr>
            <p:spPr bwMode="auto">
              <a:xfrm>
                <a:off x="6901" y="1815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3"/>
              <p:cNvSpPr/>
              <p:nvPr/>
            </p:nvSpPr>
            <p:spPr bwMode="auto">
              <a:xfrm>
                <a:off x="6901" y="711"/>
                <a:ext cx="331" cy="333"/>
              </a:xfrm>
              <a:custGeom>
                <a:avLst/>
                <a:gdLst>
                  <a:gd name="T0" fmla="*/ 11 w 126"/>
                  <a:gd name="T1" fmla="*/ 0 h 127"/>
                  <a:gd name="T2" fmla="*/ 116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6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2" y="127"/>
                      <a:pt x="116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4"/>
              <p:cNvSpPr/>
              <p:nvPr/>
            </p:nvSpPr>
            <p:spPr bwMode="auto">
              <a:xfrm>
                <a:off x="6901" y="1075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5"/>
              <p:cNvSpPr/>
              <p:nvPr/>
            </p:nvSpPr>
            <p:spPr bwMode="auto">
              <a:xfrm>
                <a:off x="6901" y="344"/>
                <a:ext cx="331" cy="333"/>
              </a:xfrm>
              <a:custGeom>
                <a:avLst/>
                <a:gdLst>
                  <a:gd name="T0" fmla="*/ 11 w 126"/>
                  <a:gd name="T1" fmla="*/ 0 h 127"/>
                  <a:gd name="T2" fmla="*/ 116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6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2" y="127"/>
                      <a:pt x="116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6"/>
              <p:cNvSpPr/>
              <p:nvPr/>
            </p:nvSpPr>
            <p:spPr bwMode="auto">
              <a:xfrm>
                <a:off x="7271" y="2925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7"/>
              <p:cNvSpPr/>
              <p:nvPr/>
            </p:nvSpPr>
            <p:spPr bwMode="auto">
              <a:xfrm>
                <a:off x="7271" y="2549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8"/>
              <p:cNvSpPr/>
              <p:nvPr/>
            </p:nvSpPr>
            <p:spPr bwMode="auto">
              <a:xfrm>
                <a:off x="7271" y="181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9"/>
              <p:cNvSpPr/>
              <p:nvPr/>
            </p:nvSpPr>
            <p:spPr bwMode="auto">
              <a:xfrm>
                <a:off x="7271" y="1443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30"/>
              <p:cNvSpPr/>
              <p:nvPr/>
            </p:nvSpPr>
            <p:spPr bwMode="auto">
              <a:xfrm>
                <a:off x="7271" y="711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31"/>
              <p:cNvSpPr/>
              <p:nvPr/>
            </p:nvSpPr>
            <p:spPr bwMode="auto">
              <a:xfrm>
                <a:off x="7271" y="107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32"/>
              <p:cNvSpPr/>
              <p:nvPr/>
            </p:nvSpPr>
            <p:spPr bwMode="auto">
              <a:xfrm>
                <a:off x="7271" y="344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33"/>
              <p:cNvSpPr/>
              <p:nvPr/>
            </p:nvSpPr>
            <p:spPr bwMode="auto">
              <a:xfrm>
                <a:off x="6534" y="3294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34"/>
              <p:cNvSpPr/>
              <p:nvPr/>
            </p:nvSpPr>
            <p:spPr bwMode="auto">
              <a:xfrm>
                <a:off x="6164" y="3294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35"/>
              <p:cNvSpPr/>
              <p:nvPr/>
            </p:nvSpPr>
            <p:spPr bwMode="auto">
              <a:xfrm>
                <a:off x="5794" y="3294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36"/>
              <p:cNvSpPr/>
              <p:nvPr/>
            </p:nvSpPr>
            <p:spPr bwMode="auto">
              <a:xfrm>
                <a:off x="5424" y="3294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37"/>
              <p:cNvSpPr/>
              <p:nvPr/>
            </p:nvSpPr>
            <p:spPr bwMode="auto">
              <a:xfrm>
                <a:off x="4302" y="3294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38"/>
              <p:cNvSpPr/>
              <p:nvPr/>
            </p:nvSpPr>
            <p:spPr bwMode="auto">
              <a:xfrm>
                <a:off x="4677" y="3294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39"/>
              <p:cNvSpPr/>
              <p:nvPr/>
            </p:nvSpPr>
            <p:spPr bwMode="auto">
              <a:xfrm>
                <a:off x="5052" y="3294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40"/>
              <p:cNvSpPr/>
              <p:nvPr/>
            </p:nvSpPr>
            <p:spPr bwMode="auto">
              <a:xfrm>
                <a:off x="3927" y="3294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41"/>
              <p:cNvSpPr/>
              <p:nvPr/>
            </p:nvSpPr>
            <p:spPr bwMode="auto">
              <a:xfrm>
                <a:off x="6901" y="3294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42"/>
              <p:cNvSpPr/>
              <p:nvPr/>
            </p:nvSpPr>
            <p:spPr bwMode="auto">
              <a:xfrm>
                <a:off x="6534" y="2925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43"/>
              <p:cNvSpPr/>
              <p:nvPr/>
            </p:nvSpPr>
            <p:spPr bwMode="auto">
              <a:xfrm>
                <a:off x="6164" y="2925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44"/>
              <p:cNvSpPr/>
              <p:nvPr/>
            </p:nvSpPr>
            <p:spPr bwMode="auto">
              <a:xfrm>
                <a:off x="5794" y="2925"/>
                <a:ext cx="331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45"/>
              <p:cNvSpPr/>
              <p:nvPr/>
            </p:nvSpPr>
            <p:spPr bwMode="auto">
              <a:xfrm>
                <a:off x="4302" y="2925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46"/>
              <p:cNvSpPr/>
              <p:nvPr/>
            </p:nvSpPr>
            <p:spPr bwMode="auto">
              <a:xfrm>
                <a:off x="4677" y="2925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47"/>
              <p:cNvSpPr/>
              <p:nvPr/>
            </p:nvSpPr>
            <p:spPr bwMode="auto">
              <a:xfrm>
                <a:off x="3927" y="2925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48"/>
              <p:cNvSpPr/>
              <p:nvPr/>
            </p:nvSpPr>
            <p:spPr bwMode="auto">
              <a:xfrm>
                <a:off x="6534" y="2549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49"/>
              <p:cNvSpPr/>
              <p:nvPr/>
            </p:nvSpPr>
            <p:spPr bwMode="auto">
              <a:xfrm>
                <a:off x="6534" y="2182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50"/>
              <p:cNvSpPr/>
              <p:nvPr/>
            </p:nvSpPr>
            <p:spPr bwMode="auto">
              <a:xfrm>
                <a:off x="6534" y="181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51"/>
              <p:cNvSpPr/>
              <p:nvPr/>
            </p:nvSpPr>
            <p:spPr bwMode="auto">
              <a:xfrm>
                <a:off x="6534" y="1443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52"/>
              <p:cNvSpPr/>
              <p:nvPr/>
            </p:nvSpPr>
            <p:spPr bwMode="auto">
              <a:xfrm>
                <a:off x="6534" y="711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53"/>
              <p:cNvSpPr/>
              <p:nvPr/>
            </p:nvSpPr>
            <p:spPr bwMode="auto">
              <a:xfrm>
                <a:off x="6534" y="107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54"/>
              <p:cNvSpPr/>
              <p:nvPr/>
            </p:nvSpPr>
            <p:spPr bwMode="auto">
              <a:xfrm>
                <a:off x="6534" y="344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55"/>
              <p:cNvSpPr/>
              <p:nvPr/>
            </p:nvSpPr>
            <p:spPr bwMode="auto">
              <a:xfrm>
                <a:off x="6164" y="2549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56"/>
              <p:cNvSpPr/>
              <p:nvPr/>
            </p:nvSpPr>
            <p:spPr bwMode="auto">
              <a:xfrm>
                <a:off x="6164" y="2182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57"/>
              <p:cNvSpPr/>
              <p:nvPr/>
            </p:nvSpPr>
            <p:spPr bwMode="auto">
              <a:xfrm>
                <a:off x="6164" y="181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58"/>
              <p:cNvSpPr/>
              <p:nvPr/>
            </p:nvSpPr>
            <p:spPr bwMode="auto">
              <a:xfrm>
                <a:off x="6164" y="1443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59"/>
              <p:cNvSpPr/>
              <p:nvPr/>
            </p:nvSpPr>
            <p:spPr bwMode="auto">
              <a:xfrm>
                <a:off x="6164" y="711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60"/>
              <p:cNvSpPr/>
              <p:nvPr/>
            </p:nvSpPr>
            <p:spPr bwMode="auto">
              <a:xfrm>
                <a:off x="6164" y="107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61"/>
              <p:cNvSpPr/>
              <p:nvPr/>
            </p:nvSpPr>
            <p:spPr bwMode="auto">
              <a:xfrm>
                <a:off x="6164" y="344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62"/>
              <p:cNvSpPr/>
              <p:nvPr/>
            </p:nvSpPr>
            <p:spPr bwMode="auto">
              <a:xfrm>
                <a:off x="5424" y="2549"/>
                <a:ext cx="698" cy="331"/>
              </a:xfrm>
              <a:custGeom>
                <a:avLst/>
                <a:gdLst>
                  <a:gd name="T0" fmla="*/ 11 w 266"/>
                  <a:gd name="T1" fmla="*/ 0 h 126"/>
                  <a:gd name="T2" fmla="*/ 256 w 266"/>
                  <a:gd name="T3" fmla="*/ 0 h 126"/>
                  <a:gd name="T4" fmla="*/ 266 w 266"/>
                  <a:gd name="T5" fmla="*/ 11 h 126"/>
                  <a:gd name="T6" fmla="*/ 266 w 266"/>
                  <a:gd name="T7" fmla="*/ 116 h 126"/>
                  <a:gd name="T8" fmla="*/ 256 w 266"/>
                  <a:gd name="T9" fmla="*/ 126 h 126"/>
                  <a:gd name="T10" fmla="*/ 11 w 266"/>
                  <a:gd name="T11" fmla="*/ 126 h 126"/>
                  <a:gd name="T12" fmla="*/ 0 w 266"/>
                  <a:gd name="T13" fmla="*/ 116 h 126"/>
                  <a:gd name="T14" fmla="*/ 0 w 266"/>
                  <a:gd name="T15" fmla="*/ 11 h 126"/>
                  <a:gd name="T16" fmla="*/ 11 w 26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6" h="126">
                    <a:moveTo>
                      <a:pt x="11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62" y="0"/>
                      <a:pt x="266" y="5"/>
                      <a:pt x="266" y="11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6" y="122"/>
                      <a:pt x="262" y="126"/>
                      <a:pt x="25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63"/>
              <p:cNvSpPr/>
              <p:nvPr/>
            </p:nvSpPr>
            <p:spPr bwMode="auto">
              <a:xfrm>
                <a:off x="5052" y="2925"/>
                <a:ext cx="698" cy="330"/>
              </a:xfrm>
              <a:custGeom>
                <a:avLst/>
                <a:gdLst>
                  <a:gd name="T0" fmla="*/ 11 w 266"/>
                  <a:gd name="T1" fmla="*/ 0 h 126"/>
                  <a:gd name="T2" fmla="*/ 255 w 266"/>
                  <a:gd name="T3" fmla="*/ 0 h 126"/>
                  <a:gd name="T4" fmla="*/ 266 w 266"/>
                  <a:gd name="T5" fmla="*/ 11 h 126"/>
                  <a:gd name="T6" fmla="*/ 266 w 266"/>
                  <a:gd name="T7" fmla="*/ 116 h 126"/>
                  <a:gd name="T8" fmla="*/ 255 w 266"/>
                  <a:gd name="T9" fmla="*/ 126 h 126"/>
                  <a:gd name="T10" fmla="*/ 11 w 266"/>
                  <a:gd name="T11" fmla="*/ 126 h 126"/>
                  <a:gd name="T12" fmla="*/ 0 w 266"/>
                  <a:gd name="T13" fmla="*/ 116 h 126"/>
                  <a:gd name="T14" fmla="*/ 0 w 266"/>
                  <a:gd name="T15" fmla="*/ 11 h 126"/>
                  <a:gd name="T16" fmla="*/ 11 w 26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6" h="126">
                    <a:moveTo>
                      <a:pt x="11" y="0"/>
                    </a:moveTo>
                    <a:cubicBezTo>
                      <a:pt x="255" y="0"/>
                      <a:pt x="255" y="0"/>
                      <a:pt x="255" y="0"/>
                    </a:cubicBezTo>
                    <a:cubicBezTo>
                      <a:pt x="261" y="0"/>
                      <a:pt x="266" y="5"/>
                      <a:pt x="266" y="11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6" y="122"/>
                      <a:pt x="261" y="126"/>
                      <a:pt x="25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64"/>
              <p:cNvSpPr/>
              <p:nvPr/>
            </p:nvSpPr>
            <p:spPr bwMode="auto">
              <a:xfrm>
                <a:off x="4302" y="2549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4677" y="2549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5052" y="2549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927" y="2549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68"/>
              <p:cNvSpPr/>
              <p:nvPr/>
            </p:nvSpPr>
            <p:spPr bwMode="auto">
              <a:xfrm>
                <a:off x="5794" y="2182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69"/>
              <p:cNvSpPr/>
              <p:nvPr/>
            </p:nvSpPr>
            <p:spPr bwMode="auto">
              <a:xfrm>
                <a:off x="5794" y="1815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70"/>
              <p:cNvSpPr/>
              <p:nvPr/>
            </p:nvSpPr>
            <p:spPr bwMode="auto">
              <a:xfrm>
                <a:off x="5794" y="1443"/>
                <a:ext cx="331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71"/>
              <p:cNvSpPr/>
              <p:nvPr/>
            </p:nvSpPr>
            <p:spPr bwMode="auto">
              <a:xfrm>
                <a:off x="5794" y="711"/>
                <a:ext cx="331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72"/>
              <p:cNvSpPr/>
              <p:nvPr/>
            </p:nvSpPr>
            <p:spPr bwMode="auto">
              <a:xfrm>
                <a:off x="5794" y="1075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73"/>
              <p:cNvSpPr/>
              <p:nvPr/>
            </p:nvSpPr>
            <p:spPr bwMode="auto">
              <a:xfrm>
                <a:off x="5794" y="344"/>
                <a:ext cx="331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74"/>
              <p:cNvSpPr/>
              <p:nvPr/>
            </p:nvSpPr>
            <p:spPr bwMode="auto">
              <a:xfrm>
                <a:off x="5424" y="2182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75"/>
              <p:cNvSpPr/>
              <p:nvPr/>
            </p:nvSpPr>
            <p:spPr bwMode="auto">
              <a:xfrm>
                <a:off x="4302" y="2182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76"/>
              <p:cNvSpPr/>
              <p:nvPr/>
            </p:nvSpPr>
            <p:spPr bwMode="auto">
              <a:xfrm>
                <a:off x="4677" y="2182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77"/>
              <p:cNvSpPr/>
              <p:nvPr/>
            </p:nvSpPr>
            <p:spPr bwMode="auto">
              <a:xfrm>
                <a:off x="5052" y="2182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78"/>
              <p:cNvSpPr/>
              <p:nvPr/>
            </p:nvSpPr>
            <p:spPr bwMode="auto">
              <a:xfrm>
                <a:off x="3927" y="2182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5424" y="1815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4302" y="181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4677" y="181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82"/>
              <p:cNvSpPr/>
              <p:nvPr/>
            </p:nvSpPr>
            <p:spPr bwMode="auto">
              <a:xfrm>
                <a:off x="5052" y="181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83"/>
              <p:cNvSpPr/>
              <p:nvPr/>
            </p:nvSpPr>
            <p:spPr bwMode="auto">
              <a:xfrm>
                <a:off x="3927" y="181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84"/>
              <p:cNvSpPr/>
              <p:nvPr/>
            </p:nvSpPr>
            <p:spPr bwMode="auto">
              <a:xfrm>
                <a:off x="5424" y="1443"/>
                <a:ext cx="331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85"/>
              <p:cNvSpPr/>
              <p:nvPr/>
            </p:nvSpPr>
            <p:spPr bwMode="auto">
              <a:xfrm>
                <a:off x="5424" y="711"/>
                <a:ext cx="331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86"/>
              <p:cNvSpPr/>
              <p:nvPr/>
            </p:nvSpPr>
            <p:spPr bwMode="auto">
              <a:xfrm>
                <a:off x="5424" y="1075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87"/>
              <p:cNvSpPr/>
              <p:nvPr/>
            </p:nvSpPr>
            <p:spPr bwMode="auto">
              <a:xfrm>
                <a:off x="5424" y="344"/>
                <a:ext cx="331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88"/>
              <p:cNvSpPr/>
              <p:nvPr/>
            </p:nvSpPr>
            <p:spPr bwMode="auto">
              <a:xfrm>
                <a:off x="4302" y="1443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89"/>
              <p:cNvSpPr/>
              <p:nvPr/>
            </p:nvSpPr>
            <p:spPr bwMode="auto">
              <a:xfrm>
                <a:off x="3927" y="1443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90"/>
              <p:cNvSpPr/>
              <p:nvPr/>
            </p:nvSpPr>
            <p:spPr bwMode="auto">
              <a:xfrm>
                <a:off x="4677" y="346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91"/>
              <p:cNvSpPr/>
              <p:nvPr/>
            </p:nvSpPr>
            <p:spPr bwMode="auto">
              <a:xfrm>
                <a:off x="5052" y="346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92"/>
              <p:cNvSpPr/>
              <p:nvPr/>
            </p:nvSpPr>
            <p:spPr bwMode="auto">
              <a:xfrm>
                <a:off x="4302" y="711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4677" y="711"/>
                <a:ext cx="705" cy="333"/>
              </a:xfrm>
              <a:custGeom>
                <a:avLst/>
                <a:gdLst>
                  <a:gd name="T0" fmla="*/ 11 w 269"/>
                  <a:gd name="T1" fmla="*/ 0 h 127"/>
                  <a:gd name="T2" fmla="*/ 259 w 269"/>
                  <a:gd name="T3" fmla="*/ 0 h 127"/>
                  <a:gd name="T4" fmla="*/ 269 w 269"/>
                  <a:gd name="T5" fmla="*/ 11 h 127"/>
                  <a:gd name="T6" fmla="*/ 269 w 269"/>
                  <a:gd name="T7" fmla="*/ 116 h 127"/>
                  <a:gd name="T8" fmla="*/ 259 w 269"/>
                  <a:gd name="T9" fmla="*/ 127 h 127"/>
                  <a:gd name="T10" fmla="*/ 11 w 269"/>
                  <a:gd name="T11" fmla="*/ 127 h 127"/>
                  <a:gd name="T12" fmla="*/ 0 w 269"/>
                  <a:gd name="T13" fmla="*/ 116 h 127"/>
                  <a:gd name="T14" fmla="*/ 0 w 269"/>
                  <a:gd name="T15" fmla="*/ 11 h 127"/>
                  <a:gd name="T16" fmla="*/ 11 w 26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9" h="127">
                    <a:moveTo>
                      <a:pt x="11" y="0"/>
                    </a:moveTo>
                    <a:cubicBezTo>
                      <a:pt x="259" y="0"/>
                      <a:pt x="259" y="0"/>
                      <a:pt x="259" y="0"/>
                    </a:cubicBezTo>
                    <a:cubicBezTo>
                      <a:pt x="264" y="0"/>
                      <a:pt x="269" y="5"/>
                      <a:pt x="269" y="11"/>
                    </a:cubicBezTo>
                    <a:cubicBezTo>
                      <a:pt x="269" y="116"/>
                      <a:pt x="269" y="116"/>
                      <a:pt x="269" y="116"/>
                    </a:cubicBezTo>
                    <a:cubicBezTo>
                      <a:pt x="269" y="122"/>
                      <a:pt x="264" y="127"/>
                      <a:pt x="259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927" y="711"/>
                <a:ext cx="330" cy="333"/>
              </a:xfrm>
              <a:custGeom>
                <a:avLst/>
                <a:gdLst>
                  <a:gd name="T0" fmla="*/ 11 w 126"/>
                  <a:gd name="T1" fmla="*/ 0 h 127"/>
                  <a:gd name="T2" fmla="*/ 115 w 126"/>
                  <a:gd name="T3" fmla="*/ 0 h 127"/>
                  <a:gd name="T4" fmla="*/ 126 w 126"/>
                  <a:gd name="T5" fmla="*/ 11 h 127"/>
                  <a:gd name="T6" fmla="*/ 126 w 126"/>
                  <a:gd name="T7" fmla="*/ 116 h 127"/>
                  <a:gd name="T8" fmla="*/ 115 w 126"/>
                  <a:gd name="T9" fmla="*/ 127 h 127"/>
                  <a:gd name="T10" fmla="*/ 11 w 126"/>
                  <a:gd name="T11" fmla="*/ 127 h 127"/>
                  <a:gd name="T12" fmla="*/ 0 w 126"/>
                  <a:gd name="T13" fmla="*/ 116 h 127"/>
                  <a:gd name="T14" fmla="*/ 0 w 126"/>
                  <a:gd name="T15" fmla="*/ 11 h 127"/>
                  <a:gd name="T16" fmla="*/ 11 w 126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7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7"/>
                      <a:pt x="115" y="127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5" y="127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4302" y="107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96"/>
              <p:cNvSpPr/>
              <p:nvPr/>
            </p:nvSpPr>
            <p:spPr bwMode="auto">
              <a:xfrm>
                <a:off x="4677" y="107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97"/>
              <p:cNvSpPr/>
              <p:nvPr/>
            </p:nvSpPr>
            <p:spPr bwMode="auto">
              <a:xfrm>
                <a:off x="5052" y="107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98"/>
              <p:cNvSpPr/>
              <p:nvPr/>
            </p:nvSpPr>
            <p:spPr bwMode="auto">
              <a:xfrm>
                <a:off x="3927" y="1075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99"/>
              <p:cNvSpPr/>
              <p:nvPr/>
            </p:nvSpPr>
            <p:spPr bwMode="auto">
              <a:xfrm>
                <a:off x="4299" y="346"/>
                <a:ext cx="331" cy="331"/>
              </a:xfrm>
              <a:custGeom>
                <a:avLst/>
                <a:gdLst>
                  <a:gd name="T0" fmla="*/ 11 w 126"/>
                  <a:gd name="T1" fmla="*/ 0 h 126"/>
                  <a:gd name="T2" fmla="*/ 116 w 126"/>
                  <a:gd name="T3" fmla="*/ 0 h 126"/>
                  <a:gd name="T4" fmla="*/ 126 w 126"/>
                  <a:gd name="T5" fmla="*/ 10 h 126"/>
                  <a:gd name="T6" fmla="*/ 126 w 126"/>
                  <a:gd name="T7" fmla="*/ 115 h 126"/>
                  <a:gd name="T8" fmla="*/ 116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0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6" y="4"/>
                      <a:pt x="126" y="10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100"/>
              <p:cNvSpPr/>
              <p:nvPr/>
            </p:nvSpPr>
            <p:spPr bwMode="auto">
              <a:xfrm>
                <a:off x="6904" y="1443"/>
                <a:ext cx="330" cy="330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6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6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6" y="122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2"/>
                      <a:pt x="0" y="11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101"/>
              <p:cNvSpPr/>
              <p:nvPr/>
            </p:nvSpPr>
            <p:spPr bwMode="auto">
              <a:xfrm>
                <a:off x="6904" y="2182"/>
                <a:ext cx="330" cy="331"/>
              </a:xfrm>
              <a:custGeom>
                <a:avLst/>
                <a:gdLst>
                  <a:gd name="T0" fmla="*/ 11 w 126"/>
                  <a:gd name="T1" fmla="*/ 0 h 126"/>
                  <a:gd name="T2" fmla="*/ 115 w 126"/>
                  <a:gd name="T3" fmla="*/ 0 h 126"/>
                  <a:gd name="T4" fmla="*/ 126 w 126"/>
                  <a:gd name="T5" fmla="*/ 11 h 126"/>
                  <a:gd name="T6" fmla="*/ 126 w 126"/>
                  <a:gd name="T7" fmla="*/ 115 h 126"/>
                  <a:gd name="T8" fmla="*/ 115 w 126"/>
                  <a:gd name="T9" fmla="*/ 126 h 126"/>
                  <a:gd name="T10" fmla="*/ 11 w 126"/>
                  <a:gd name="T11" fmla="*/ 126 h 126"/>
                  <a:gd name="T12" fmla="*/ 0 w 126"/>
                  <a:gd name="T13" fmla="*/ 115 h 126"/>
                  <a:gd name="T14" fmla="*/ 0 w 126"/>
                  <a:gd name="T15" fmla="*/ 11 h 126"/>
                  <a:gd name="T16" fmla="*/ 11 w 126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26">
                    <a:moveTo>
                      <a:pt x="11" y="0"/>
                    </a:move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0"/>
                      <a:pt x="126" y="5"/>
                      <a:pt x="126" y="11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21"/>
                      <a:pt x="121" y="126"/>
                      <a:pt x="115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102"/>
              <p:cNvSpPr/>
              <p:nvPr/>
            </p:nvSpPr>
            <p:spPr bwMode="auto">
              <a:xfrm>
                <a:off x="7271" y="2182"/>
                <a:ext cx="333" cy="331"/>
              </a:xfrm>
              <a:custGeom>
                <a:avLst/>
                <a:gdLst>
                  <a:gd name="T0" fmla="*/ 11 w 127"/>
                  <a:gd name="T1" fmla="*/ 0 h 126"/>
                  <a:gd name="T2" fmla="*/ 116 w 127"/>
                  <a:gd name="T3" fmla="*/ 0 h 126"/>
                  <a:gd name="T4" fmla="*/ 127 w 127"/>
                  <a:gd name="T5" fmla="*/ 11 h 126"/>
                  <a:gd name="T6" fmla="*/ 127 w 127"/>
                  <a:gd name="T7" fmla="*/ 115 h 126"/>
                  <a:gd name="T8" fmla="*/ 116 w 127"/>
                  <a:gd name="T9" fmla="*/ 126 h 126"/>
                  <a:gd name="T10" fmla="*/ 11 w 127"/>
                  <a:gd name="T11" fmla="*/ 126 h 126"/>
                  <a:gd name="T12" fmla="*/ 0 w 127"/>
                  <a:gd name="T13" fmla="*/ 115 h 126"/>
                  <a:gd name="T14" fmla="*/ 0 w 127"/>
                  <a:gd name="T15" fmla="*/ 11 h 126"/>
                  <a:gd name="T16" fmla="*/ 11 w 127"/>
                  <a:gd name="T1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126">
                    <a:moveTo>
                      <a:pt x="11" y="0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22" y="0"/>
                      <a:pt x="127" y="5"/>
                      <a:pt x="127" y="11"/>
                    </a:cubicBezTo>
                    <a:cubicBezTo>
                      <a:pt x="127" y="115"/>
                      <a:pt x="127" y="115"/>
                      <a:pt x="127" y="115"/>
                    </a:cubicBezTo>
                    <a:cubicBezTo>
                      <a:pt x="127" y="121"/>
                      <a:pt x="122" y="126"/>
                      <a:pt x="116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5" y="126"/>
                      <a:pt x="0" y="121"/>
                      <a:pt x="0" y="115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B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103"/>
              <p:cNvSpPr>
                <a:spLocks noEditPoints="1"/>
              </p:cNvSpPr>
              <p:nvPr/>
            </p:nvSpPr>
            <p:spPr bwMode="auto">
              <a:xfrm>
                <a:off x="3995" y="2993"/>
                <a:ext cx="199" cy="196"/>
              </a:xfrm>
              <a:custGeom>
                <a:avLst/>
                <a:gdLst>
                  <a:gd name="T0" fmla="*/ 38 w 76"/>
                  <a:gd name="T1" fmla="*/ 0 h 75"/>
                  <a:gd name="T2" fmla="*/ 65 w 76"/>
                  <a:gd name="T3" fmla="*/ 11 h 75"/>
                  <a:gd name="T4" fmla="*/ 76 w 76"/>
                  <a:gd name="T5" fmla="*/ 37 h 75"/>
                  <a:gd name="T6" fmla="*/ 65 w 76"/>
                  <a:gd name="T7" fmla="*/ 64 h 75"/>
                  <a:gd name="T8" fmla="*/ 38 w 76"/>
                  <a:gd name="T9" fmla="*/ 75 h 75"/>
                  <a:gd name="T10" fmla="*/ 11 w 76"/>
                  <a:gd name="T11" fmla="*/ 64 h 75"/>
                  <a:gd name="T12" fmla="*/ 0 w 76"/>
                  <a:gd name="T13" fmla="*/ 37 h 75"/>
                  <a:gd name="T14" fmla="*/ 11 w 76"/>
                  <a:gd name="T15" fmla="*/ 11 h 75"/>
                  <a:gd name="T16" fmla="*/ 38 w 76"/>
                  <a:gd name="T17" fmla="*/ 0 h 75"/>
                  <a:gd name="T18" fmla="*/ 43 w 76"/>
                  <a:gd name="T19" fmla="*/ 36 h 75"/>
                  <a:gd name="T20" fmla="*/ 42 w 76"/>
                  <a:gd name="T21" fmla="*/ 35 h 75"/>
                  <a:gd name="T22" fmla="*/ 53 w 76"/>
                  <a:gd name="T23" fmla="*/ 18 h 75"/>
                  <a:gd name="T24" fmla="*/ 51 w 76"/>
                  <a:gd name="T25" fmla="*/ 16 h 75"/>
                  <a:gd name="T26" fmla="*/ 39 w 76"/>
                  <a:gd name="T27" fmla="*/ 33 h 75"/>
                  <a:gd name="T28" fmla="*/ 35 w 76"/>
                  <a:gd name="T29" fmla="*/ 33 h 75"/>
                  <a:gd name="T30" fmla="*/ 33 w 76"/>
                  <a:gd name="T31" fmla="*/ 40 h 75"/>
                  <a:gd name="T32" fmla="*/ 40 w 76"/>
                  <a:gd name="T33" fmla="*/ 43 h 75"/>
                  <a:gd name="T34" fmla="*/ 41 w 76"/>
                  <a:gd name="T35" fmla="*/ 43 h 75"/>
                  <a:gd name="T36" fmla="*/ 54 w 76"/>
                  <a:gd name="T37" fmla="*/ 47 h 75"/>
                  <a:gd name="T38" fmla="*/ 55 w 76"/>
                  <a:gd name="T39" fmla="*/ 43 h 75"/>
                  <a:gd name="T40" fmla="*/ 43 w 76"/>
                  <a:gd name="T41" fmla="*/ 38 h 75"/>
                  <a:gd name="T42" fmla="*/ 43 w 76"/>
                  <a:gd name="T43" fmla="*/ 36 h 75"/>
                  <a:gd name="T44" fmla="*/ 57 w 76"/>
                  <a:gd name="T45" fmla="*/ 18 h 75"/>
                  <a:gd name="T46" fmla="*/ 38 w 76"/>
                  <a:gd name="T47" fmla="*/ 10 h 75"/>
                  <a:gd name="T48" fmla="*/ 19 w 76"/>
                  <a:gd name="T49" fmla="*/ 18 h 75"/>
                  <a:gd name="T50" fmla="*/ 10 w 76"/>
                  <a:gd name="T51" fmla="*/ 37 h 75"/>
                  <a:gd name="T52" fmla="*/ 19 w 76"/>
                  <a:gd name="T53" fmla="*/ 57 h 75"/>
                  <a:gd name="T54" fmla="*/ 38 w 76"/>
                  <a:gd name="T55" fmla="*/ 65 h 75"/>
                  <a:gd name="T56" fmla="*/ 57 w 76"/>
                  <a:gd name="T57" fmla="*/ 57 h 75"/>
                  <a:gd name="T58" fmla="*/ 65 w 76"/>
                  <a:gd name="T59" fmla="*/ 37 h 75"/>
                  <a:gd name="T60" fmla="*/ 57 w 76"/>
                  <a:gd name="T61" fmla="*/ 1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75">
                    <a:moveTo>
                      <a:pt x="38" y="0"/>
                    </a:moveTo>
                    <a:cubicBezTo>
                      <a:pt x="48" y="0"/>
                      <a:pt x="58" y="4"/>
                      <a:pt x="65" y="11"/>
                    </a:cubicBezTo>
                    <a:cubicBezTo>
                      <a:pt x="71" y="18"/>
                      <a:pt x="76" y="27"/>
                      <a:pt x="76" y="37"/>
                    </a:cubicBezTo>
                    <a:cubicBezTo>
                      <a:pt x="76" y="48"/>
                      <a:pt x="71" y="57"/>
                      <a:pt x="65" y="64"/>
                    </a:cubicBezTo>
                    <a:cubicBezTo>
                      <a:pt x="58" y="71"/>
                      <a:pt x="48" y="75"/>
                      <a:pt x="38" y="75"/>
                    </a:cubicBezTo>
                    <a:cubicBezTo>
                      <a:pt x="28" y="75"/>
                      <a:pt x="18" y="71"/>
                      <a:pt x="11" y="64"/>
                    </a:cubicBezTo>
                    <a:cubicBezTo>
                      <a:pt x="4" y="57"/>
                      <a:pt x="0" y="48"/>
                      <a:pt x="0" y="37"/>
                    </a:cubicBezTo>
                    <a:cubicBezTo>
                      <a:pt x="0" y="27"/>
                      <a:pt x="4" y="18"/>
                      <a:pt x="11" y="11"/>
                    </a:cubicBezTo>
                    <a:cubicBezTo>
                      <a:pt x="18" y="4"/>
                      <a:pt x="28" y="0"/>
                      <a:pt x="38" y="0"/>
                    </a:cubicBezTo>
                    <a:close/>
                    <a:moveTo>
                      <a:pt x="43" y="36"/>
                    </a:moveTo>
                    <a:cubicBezTo>
                      <a:pt x="42" y="35"/>
                      <a:pt x="42" y="35"/>
                      <a:pt x="42" y="35"/>
                    </a:cubicBezTo>
                    <a:cubicBezTo>
                      <a:pt x="46" y="30"/>
                      <a:pt x="50" y="24"/>
                      <a:pt x="53" y="18"/>
                    </a:cubicBezTo>
                    <a:cubicBezTo>
                      <a:pt x="52" y="17"/>
                      <a:pt x="52" y="17"/>
                      <a:pt x="51" y="16"/>
                    </a:cubicBezTo>
                    <a:cubicBezTo>
                      <a:pt x="46" y="21"/>
                      <a:pt x="42" y="27"/>
                      <a:pt x="39" y="33"/>
                    </a:cubicBezTo>
                    <a:cubicBezTo>
                      <a:pt x="38" y="33"/>
                      <a:pt x="36" y="33"/>
                      <a:pt x="35" y="33"/>
                    </a:cubicBezTo>
                    <a:cubicBezTo>
                      <a:pt x="33" y="34"/>
                      <a:pt x="31" y="38"/>
                      <a:pt x="33" y="40"/>
                    </a:cubicBezTo>
                    <a:cubicBezTo>
                      <a:pt x="34" y="43"/>
                      <a:pt x="37" y="44"/>
                      <a:pt x="40" y="43"/>
                    </a:cubicBezTo>
                    <a:cubicBezTo>
                      <a:pt x="40" y="43"/>
                      <a:pt x="41" y="43"/>
                      <a:pt x="41" y="43"/>
                    </a:cubicBezTo>
                    <a:cubicBezTo>
                      <a:pt x="45" y="45"/>
                      <a:pt x="49" y="46"/>
                      <a:pt x="54" y="47"/>
                    </a:cubicBezTo>
                    <a:cubicBezTo>
                      <a:pt x="55" y="46"/>
                      <a:pt x="55" y="45"/>
                      <a:pt x="55" y="43"/>
                    </a:cubicBezTo>
                    <a:cubicBezTo>
                      <a:pt x="51" y="41"/>
                      <a:pt x="47" y="40"/>
                      <a:pt x="43" y="38"/>
                    </a:cubicBezTo>
                    <a:cubicBezTo>
                      <a:pt x="43" y="38"/>
                      <a:pt x="43" y="37"/>
                      <a:pt x="43" y="36"/>
                    </a:cubicBezTo>
                    <a:close/>
                    <a:moveTo>
                      <a:pt x="57" y="18"/>
                    </a:moveTo>
                    <a:cubicBezTo>
                      <a:pt x="52" y="13"/>
                      <a:pt x="46" y="10"/>
                      <a:pt x="38" y="10"/>
                    </a:cubicBezTo>
                    <a:cubicBezTo>
                      <a:pt x="30" y="10"/>
                      <a:pt x="23" y="13"/>
                      <a:pt x="19" y="18"/>
                    </a:cubicBezTo>
                    <a:cubicBezTo>
                      <a:pt x="14" y="23"/>
                      <a:pt x="10" y="30"/>
                      <a:pt x="10" y="37"/>
                    </a:cubicBezTo>
                    <a:cubicBezTo>
                      <a:pt x="10" y="45"/>
                      <a:pt x="14" y="52"/>
                      <a:pt x="19" y="57"/>
                    </a:cubicBezTo>
                    <a:cubicBezTo>
                      <a:pt x="23" y="62"/>
                      <a:pt x="30" y="65"/>
                      <a:pt x="38" y="65"/>
                    </a:cubicBezTo>
                    <a:cubicBezTo>
                      <a:pt x="46" y="65"/>
                      <a:pt x="52" y="62"/>
                      <a:pt x="57" y="57"/>
                    </a:cubicBezTo>
                    <a:cubicBezTo>
                      <a:pt x="62" y="52"/>
                      <a:pt x="65" y="45"/>
                      <a:pt x="65" y="37"/>
                    </a:cubicBezTo>
                    <a:cubicBezTo>
                      <a:pt x="65" y="30"/>
                      <a:pt x="62" y="23"/>
                      <a:pt x="57" y="18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4399" y="3001"/>
                <a:ext cx="141" cy="183"/>
              </a:xfrm>
              <a:custGeom>
                <a:avLst/>
                <a:gdLst>
                  <a:gd name="T0" fmla="*/ 0 w 141"/>
                  <a:gd name="T1" fmla="*/ 0 h 183"/>
                  <a:gd name="T2" fmla="*/ 141 w 141"/>
                  <a:gd name="T3" fmla="*/ 0 h 183"/>
                  <a:gd name="T4" fmla="*/ 141 w 141"/>
                  <a:gd name="T5" fmla="*/ 34 h 183"/>
                  <a:gd name="T6" fmla="*/ 131 w 141"/>
                  <a:gd name="T7" fmla="*/ 34 h 183"/>
                  <a:gd name="T8" fmla="*/ 136 w 141"/>
                  <a:gd name="T9" fmla="*/ 42 h 183"/>
                  <a:gd name="T10" fmla="*/ 97 w 141"/>
                  <a:gd name="T11" fmla="*/ 91 h 183"/>
                  <a:gd name="T12" fmla="*/ 136 w 141"/>
                  <a:gd name="T13" fmla="*/ 139 h 183"/>
                  <a:gd name="T14" fmla="*/ 131 w 141"/>
                  <a:gd name="T15" fmla="*/ 149 h 183"/>
                  <a:gd name="T16" fmla="*/ 141 w 141"/>
                  <a:gd name="T17" fmla="*/ 149 h 183"/>
                  <a:gd name="T18" fmla="*/ 141 w 141"/>
                  <a:gd name="T19" fmla="*/ 183 h 183"/>
                  <a:gd name="T20" fmla="*/ 0 w 141"/>
                  <a:gd name="T21" fmla="*/ 183 h 183"/>
                  <a:gd name="T22" fmla="*/ 0 w 141"/>
                  <a:gd name="T23" fmla="*/ 149 h 183"/>
                  <a:gd name="T24" fmla="*/ 8 w 141"/>
                  <a:gd name="T25" fmla="*/ 149 h 183"/>
                  <a:gd name="T26" fmla="*/ 2 w 141"/>
                  <a:gd name="T27" fmla="*/ 139 h 183"/>
                  <a:gd name="T28" fmla="*/ 42 w 141"/>
                  <a:gd name="T29" fmla="*/ 91 h 183"/>
                  <a:gd name="T30" fmla="*/ 2 w 141"/>
                  <a:gd name="T31" fmla="*/ 42 h 183"/>
                  <a:gd name="T32" fmla="*/ 8 w 141"/>
                  <a:gd name="T33" fmla="*/ 34 h 183"/>
                  <a:gd name="T34" fmla="*/ 0 w 141"/>
                  <a:gd name="T35" fmla="*/ 34 h 183"/>
                  <a:gd name="T36" fmla="*/ 0 w 141"/>
                  <a:gd name="T37" fmla="*/ 0 h 183"/>
                  <a:gd name="T38" fmla="*/ 0 w 141"/>
                  <a:gd name="T39" fmla="*/ 0 h 183"/>
                  <a:gd name="T40" fmla="*/ 73 w 141"/>
                  <a:gd name="T41" fmla="*/ 83 h 183"/>
                  <a:gd name="T42" fmla="*/ 78 w 141"/>
                  <a:gd name="T43" fmla="*/ 76 h 183"/>
                  <a:gd name="T44" fmla="*/ 89 w 141"/>
                  <a:gd name="T45" fmla="*/ 68 h 183"/>
                  <a:gd name="T46" fmla="*/ 71 w 141"/>
                  <a:gd name="T47" fmla="*/ 68 h 183"/>
                  <a:gd name="T48" fmla="*/ 52 w 141"/>
                  <a:gd name="T49" fmla="*/ 68 h 183"/>
                  <a:gd name="T50" fmla="*/ 63 w 141"/>
                  <a:gd name="T51" fmla="*/ 76 h 183"/>
                  <a:gd name="T52" fmla="*/ 68 w 141"/>
                  <a:gd name="T53" fmla="*/ 83 h 183"/>
                  <a:gd name="T54" fmla="*/ 68 w 141"/>
                  <a:gd name="T55" fmla="*/ 99 h 183"/>
                  <a:gd name="T56" fmla="*/ 57 w 141"/>
                  <a:gd name="T57" fmla="*/ 112 h 183"/>
                  <a:gd name="T58" fmla="*/ 42 w 141"/>
                  <a:gd name="T59" fmla="*/ 128 h 183"/>
                  <a:gd name="T60" fmla="*/ 71 w 141"/>
                  <a:gd name="T61" fmla="*/ 128 h 183"/>
                  <a:gd name="T62" fmla="*/ 99 w 141"/>
                  <a:gd name="T63" fmla="*/ 128 h 183"/>
                  <a:gd name="T64" fmla="*/ 84 w 141"/>
                  <a:gd name="T65" fmla="*/ 112 h 183"/>
                  <a:gd name="T66" fmla="*/ 73 w 141"/>
                  <a:gd name="T67" fmla="*/ 99 h 183"/>
                  <a:gd name="T68" fmla="*/ 73 w 141"/>
                  <a:gd name="T69" fmla="*/ 83 h 183"/>
                  <a:gd name="T70" fmla="*/ 73 w 141"/>
                  <a:gd name="T71" fmla="*/ 83 h 183"/>
                  <a:gd name="T72" fmla="*/ 26 w 141"/>
                  <a:gd name="T73" fmla="*/ 44 h 183"/>
                  <a:gd name="T74" fmla="*/ 60 w 141"/>
                  <a:gd name="T75" fmla="*/ 86 h 183"/>
                  <a:gd name="T76" fmla="*/ 60 w 141"/>
                  <a:gd name="T77" fmla="*/ 97 h 183"/>
                  <a:gd name="T78" fmla="*/ 26 w 141"/>
                  <a:gd name="T79" fmla="*/ 136 h 183"/>
                  <a:gd name="T80" fmla="*/ 71 w 141"/>
                  <a:gd name="T81" fmla="*/ 136 h 183"/>
                  <a:gd name="T82" fmla="*/ 113 w 141"/>
                  <a:gd name="T83" fmla="*/ 136 h 183"/>
                  <a:gd name="T84" fmla="*/ 81 w 141"/>
                  <a:gd name="T85" fmla="*/ 97 h 183"/>
                  <a:gd name="T86" fmla="*/ 81 w 141"/>
                  <a:gd name="T87" fmla="*/ 86 h 183"/>
                  <a:gd name="T88" fmla="*/ 113 w 141"/>
                  <a:gd name="T89" fmla="*/ 44 h 183"/>
                  <a:gd name="T90" fmla="*/ 71 w 141"/>
                  <a:gd name="T91" fmla="*/ 44 h 183"/>
                  <a:gd name="T92" fmla="*/ 26 w 141"/>
                  <a:gd name="T93" fmla="*/ 44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1" h="183">
                    <a:moveTo>
                      <a:pt x="0" y="0"/>
                    </a:moveTo>
                    <a:lnTo>
                      <a:pt x="141" y="0"/>
                    </a:lnTo>
                    <a:lnTo>
                      <a:pt x="141" y="34"/>
                    </a:lnTo>
                    <a:lnTo>
                      <a:pt x="131" y="34"/>
                    </a:lnTo>
                    <a:lnTo>
                      <a:pt x="136" y="42"/>
                    </a:lnTo>
                    <a:lnTo>
                      <a:pt x="97" y="91"/>
                    </a:lnTo>
                    <a:lnTo>
                      <a:pt x="136" y="139"/>
                    </a:lnTo>
                    <a:lnTo>
                      <a:pt x="131" y="149"/>
                    </a:lnTo>
                    <a:lnTo>
                      <a:pt x="141" y="149"/>
                    </a:lnTo>
                    <a:lnTo>
                      <a:pt x="141" y="183"/>
                    </a:lnTo>
                    <a:lnTo>
                      <a:pt x="0" y="183"/>
                    </a:lnTo>
                    <a:lnTo>
                      <a:pt x="0" y="149"/>
                    </a:lnTo>
                    <a:lnTo>
                      <a:pt x="8" y="149"/>
                    </a:lnTo>
                    <a:lnTo>
                      <a:pt x="2" y="139"/>
                    </a:lnTo>
                    <a:lnTo>
                      <a:pt x="42" y="91"/>
                    </a:lnTo>
                    <a:lnTo>
                      <a:pt x="2" y="42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73" y="83"/>
                    </a:moveTo>
                    <a:lnTo>
                      <a:pt x="78" y="76"/>
                    </a:lnTo>
                    <a:lnTo>
                      <a:pt x="89" y="68"/>
                    </a:lnTo>
                    <a:lnTo>
                      <a:pt x="71" y="68"/>
                    </a:lnTo>
                    <a:lnTo>
                      <a:pt x="52" y="68"/>
                    </a:lnTo>
                    <a:lnTo>
                      <a:pt x="63" y="76"/>
                    </a:lnTo>
                    <a:lnTo>
                      <a:pt x="68" y="83"/>
                    </a:lnTo>
                    <a:lnTo>
                      <a:pt x="68" y="99"/>
                    </a:lnTo>
                    <a:lnTo>
                      <a:pt x="57" y="112"/>
                    </a:lnTo>
                    <a:lnTo>
                      <a:pt x="42" y="128"/>
                    </a:lnTo>
                    <a:lnTo>
                      <a:pt x="71" y="128"/>
                    </a:lnTo>
                    <a:lnTo>
                      <a:pt x="99" y="128"/>
                    </a:lnTo>
                    <a:lnTo>
                      <a:pt x="84" y="112"/>
                    </a:lnTo>
                    <a:lnTo>
                      <a:pt x="73" y="99"/>
                    </a:lnTo>
                    <a:lnTo>
                      <a:pt x="73" y="83"/>
                    </a:lnTo>
                    <a:lnTo>
                      <a:pt x="73" y="83"/>
                    </a:lnTo>
                    <a:close/>
                    <a:moveTo>
                      <a:pt x="26" y="44"/>
                    </a:moveTo>
                    <a:lnTo>
                      <a:pt x="60" y="86"/>
                    </a:lnTo>
                    <a:lnTo>
                      <a:pt x="60" y="97"/>
                    </a:lnTo>
                    <a:lnTo>
                      <a:pt x="26" y="136"/>
                    </a:lnTo>
                    <a:lnTo>
                      <a:pt x="71" y="136"/>
                    </a:lnTo>
                    <a:lnTo>
                      <a:pt x="113" y="136"/>
                    </a:lnTo>
                    <a:lnTo>
                      <a:pt x="81" y="97"/>
                    </a:lnTo>
                    <a:lnTo>
                      <a:pt x="81" y="86"/>
                    </a:lnTo>
                    <a:lnTo>
                      <a:pt x="113" y="44"/>
                    </a:lnTo>
                    <a:lnTo>
                      <a:pt x="71" y="44"/>
                    </a:lnTo>
                    <a:lnTo>
                      <a:pt x="26" y="44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105"/>
              <p:cNvSpPr>
                <a:spLocks noEditPoints="1"/>
              </p:cNvSpPr>
              <p:nvPr/>
            </p:nvSpPr>
            <p:spPr bwMode="auto">
              <a:xfrm>
                <a:off x="4000" y="2626"/>
                <a:ext cx="199" cy="191"/>
              </a:xfrm>
              <a:custGeom>
                <a:avLst/>
                <a:gdLst>
                  <a:gd name="T0" fmla="*/ 14 w 76"/>
                  <a:gd name="T1" fmla="*/ 0 h 73"/>
                  <a:gd name="T2" fmla="*/ 63 w 76"/>
                  <a:gd name="T3" fmla="*/ 0 h 73"/>
                  <a:gd name="T4" fmla="*/ 76 w 76"/>
                  <a:gd name="T5" fmla="*/ 13 h 73"/>
                  <a:gd name="T6" fmla="*/ 76 w 76"/>
                  <a:gd name="T7" fmla="*/ 60 h 73"/>
                  <a:gd name="T8" fmla="*/ 63 w 76"/>
                  <a:gd name="T9" fmla="*/ 73 h 73"/>
                  <a:gd name="T10" fmla="*/ 14 w 76"/>
                  <a:gd name="T11" fmla="*/ 73 h 73"/>
                  <a:gd name="T12" fmla="*/ 0 w 76"/>
                  <a:gd name="T13" fmla="*/ 60 h 73"/>
                  <a:gd name="T14" fmla="*/ 0 w 76"/>
                  <a:gd name="T15" fmla="*/ 13 h 73"/>
                  <a:gd name="T16" fmla="*/ 14 w 76"/>
                  <a:gd name="T17" fmla="*/ 0 h 73"/>
                  <a:gd name="T18" fmla="*/ 39 w 76"/>
                  <a:gd name="T19" fmla="*/ 35 h 73"/>
                  <a:gd name="T20" fmla="*/ 36 w 76"/>
                  <a:gd name="T21" fmla="*/ 37 h 73"/>
                  <a:gd name="T22" fmla="*/ 39 w 76"/>
                  <a:gd name="T23" fmla="*/ 40 h 73"/>
                  <a:gd name="T24" fmla="*/ 42 w 76"/>
                  <a:gd name="T25" fmla="*/ 37 h 73"/>
                  <a:gd name="T26" fmla="*/ 39 w 76"/>
                  <a:gd name="T27" fmla="*/ 35 h 73"/>
                  <a:gd name="T28" fmla="*/ 35 w 76"/>
                  <a:gd name="T29" fmla="*/ 32 h 73"/>
                  <a:gd name="T30" fmla="*/ 34 w 76"/>
                  <a:gd name="T31" fmla="*/ 33 h 73"/>
                  <a:gd name="T32" fmla="*/ 11 w 76"/>
                  <a:gd name="T33" fmla="*/ 22 h 73"/>
                  <a:gd name="T34" fmla="*/ 9 w 76"/>
                  <a:gd name="T35" fmla="*/ 26 h 73"/>
                  <a:gd name="T36" fmla="*/ 32 w 76"/>
                  <a:gd name="T37" fmla="*/ 37 h 73"/>
                  <a:gd name="T38" fmla="*/ 33 w 76"/>
                  <a:gd name="T39" fmla="*/ 41 h 73"/>
                  <a:gd name="T40" fmla="*/ 34 w 76"/>
                  <a:gd name="T41" fmla="*/ 42 h 73"/>
                  <a:gd name="T42" fmla="*/ 30 w 76"/>
                  <a:gd name="T43" fmla="*/ 45 h 73"/>
                  <a:gd name="T44" fmla="*/ 32 w 76"/>
                  <a:gd name="T45" fmla="*/ 47 h 73"/>
                  <a:gd name="T46" fmla="*/ 35 w 76"/>
                  <a:gd name="T47" fmla="*/ 43 h 73"/>
                  <a:gd name="T48" fmla="*/ 43 w 76"/>
                  <a:gd name="T49" fmla="*/ 43 h 73"/>
                  <a:gd name="T50" fmla="*/ 45 w 76"/>
                  <a:gd name="T51" fmla="*/ 34 h 73"/>
                  <a:gd name="T52" fmla="*/ 45 w 76"/>
                  <a:gd name="T53" fmla="*/ 34 h 73"/>
                  <a:gd name="T54" fmla="*/ 61 w 76"/>
                  <a:gd name="T55" fmla="*/ 17 h 73"/>
                  <a:gd name="T56" fmla="*/ 60 w 76"/>
                  <a:gd name="T57" fmla="*/ 15 h 73"/>
                  <a:gd name="T58" fmla="*/ 45 w 76"/>
                  <a:gd name="T59" fmla="*/ 31 h 73"/>
                  <a:gd name="T60" fmla="*/ 46 w 76"/>
                  <a:gd name="T61" fmla="*/ 15 h 73"/>
                  <a:gd name="T62" fmla="*/ 42 w 76"/>
                  <a:gd name="T63" fmla="*/ 14 h 73"/>
                  <a:gd name="T64" fmla="*/ 38 w 76"/>
                  <a:gd name="T65" fmla="*/ 31 h 73"/>
                  <a:gd name="T66" fmla="*/ 35 w 76"/>
                  <a:gd name="T67" fmla="*/ 32 h 73"/>
                  <a:gd name="T68" fmla="*/ 36 w 76"/>
                  <a:gd name="T69" fmla="*/ 13 h 73"/>
                  <a:gd name="T70" fmla="*/ 40 w 76"/>
                  <a:gd name="T71" fmla="*/ 13 h 73"/>
                  <a:gd name="T72" fmla="*/ 40 w 76"/>
                  <a:gd name="T73" fmla="*/ 3 h 73"/>
                  <a:gd name="T74" fmla="*/ 36 w 76"/>
                  <a:gd name="T75" fmla="*/ 3 h 73"/>
                  <a:gd name="T76" fmla="*/ 36 w 76"/>
                  <a:gd name="T77" fmla="*/ 13 h 73"/>
                  <a:gd name="T78" fmla="*/ 36 w 76"/>
                  <a:gd name="T79" fmla="*/ 69 h 73"/>
                  <a:gd name="T80" fmla="*/ 40 w 76"/>
                  <a:gd name="T81" fmla="*/ 69 h 73"/>
                  <a:gd name="T82" fmla="*/ 40 w 76"/>
                  <a:gd name="T83" fmla="*/ 59 h 73"/>
                  <a:gd name="T84" fmla="*/ 36 w 76"/>
                  <a:gd name="T85" fmla="*/ 59 h 73"/>
                  <a:gd name="T86" fmla="*/ 36 w 76"/>
                  <a:gd name="T87" fmla="*/ 69 h 73"/>
                  <a:gd name="T88" fmla="*/ 61 w 76"/>
                  <a:gd name="T89" fmla="*/ 34 h 73"/>
                  <a:gd name="T90" fmla="*/ 61 w 76"/>
                  <a:gd name="T91" fmla="*/ 38 h 73"/>
                  <a:gd name="T92" fmla="*/ 71 w 76"/>
                  <a:gd name="T93" fmla="*/ 38 h 73"/>
                  <a:gd name="T94" fmla="*/ 71 w 76"/>
                  <a:gd name="T95" fmla="*/ 34 h 73"/>
                  <a:gd name="T96" fmla="*/ 61 w 76"/>
                  <a:gd name="T97" fmla="*/ 34 h 73"/>
                  <a:gd name="T98" fmla="*/ 5 w 76"/>
                  <a:gd name="T99" fmla="*/ 34 h 73"/>
                  <a:gd name="T100" fmla="*/ 5 w 76"/>
                  <a:gd name="T101" fmla="*/ 38 h 73"/>
                  <a:gd name="T102" fmla="*/ 15 w 76"/>
                  <a:gd name="T103" fmla="*/ 38 h 73"/>
                  <a:gd name="T104" fmla="*/ 15 w 76"/>
                  <a:gd name="T105" fmla="*/ 34 h 73"/>
                  <a:gd name="T106" fmla="*/ 5 w 76"/>
                  <a:gd name="T107" fmla="*/ 3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73">
                    <a:moveTo>
                      <a:pt x="14" y="0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70" y="0"/>
                      <a:pt x="76" y="5"/>
                      <a:pt x="76" y="13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6" y="67"/>
                      <a:pt x="70" y="73"/>
                      <a:pt x="63" y="73"/>
                    </a:cubicBezTo>
                    <a:cubicBezTo>
                      <a:pt x="14" y="73"/>
                      <a:pt x="14" y="73"/>
                      <a:pt x="14" y="73"/>
                    </a:cubicBezTo>
                    <a:cubicBezTo>
                      <a:pt x="6" y="73"/>
                      <a:pt x="0" y="67"/>
                      <a:pt x="0" y="6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5"/>
                      <a:pt x="6" y="0"/>
                      <a:pt x="14" y="0"/>
                    </a:cubicBezTo>
                    <a:close/>
                    <a:moveTo>
                      <a:pt x="39" y="35"/>
                    </a:moveTo>
                    <a:cubicBezTo>
                      <a:pt x="38" y="35"/>
                      <a:pt x="36" y="36"/>
                      <a:pt x="36" y="37"/>
                    </a:cubicBezTo>
                    <a:cubicBezTo>
                      <a:pt x="36" y="39"/>
                      <a:pt x="38" y="40"/>
                      <a:pt x="39" y="40"/>
                    </a:cubicBezTo>
                    <a:cubicBezTo>
                      <a:pt x="41" y="40"/>
                      <a:pt x="42" y="39"/>
                      <a:pt x="42" y="37"/>
                    </a:cubicBezTo>
                    <a:cubicBezTo>
                      <a:pt x="42" y="36"/>
                      <a:pt x="41" y="35"/>
                      <a:pt x="39" y="35"/>
                    </a:cubicBezTo>
                    <a:close/>
                    <a:moveTo>
                      <a:pt x="35" y="32"/>
                    </a:moveTo>
                    <a:cubicBezTo>
                      <a:pt x="35" y="32"/>
                      <a:pt x="34" y="32"/>
                      <a:pt x="34" y="33"/>
                    </a:cubicBezTo>
                    <a:cubicBezTo>
                      <a:pt x="26" y="29"/>
                      <a:pt x="19" y="25"/>
                      <a:pt x="11" y="22"/>
                    </a:cubicBezTo>
                    <a:cubicBezTo>
                      <a:pt x="10" y="23"/>
                      <a:pt x="9" y="24"/>
                      <a:pt x="9" y="26"/>
                    </a:cubicBezTo>
                    <a:cubicBezTo>
                      <a:pt x="16" y="30"/>
                      <a:pt x="24" y="34"/>
                      <a:pt x="32" y="37"/>
                    </a:cubicBezTo>
                    <a:cubicBezTo>
                      <a:pt x="32" y="39"/>
                      <a:pt x="32" y="40"/>
                      <a:pt x="33" y="41"/>
                    </a:cubicBezTo>
                    <a:cubicBezTo>
                      <a:pt x="33" y="41"/>
                      <a:pt x="33" y="42"/>
                      <a:pt x="34" y="42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8" y="45"/>
                      <a:pt x="40" y="45"/>
                      <a:pt x="43" y="43"/>
                    </a:cubicBezTo>
                    <a:cubicBezTo>
                      <a:pt x="46" y="41"/>
                      <a:pt x="47" y="37"/>
                      <a:pt x="45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6" y="26"/>
                      <a:pt x="46" y="21"/>
                      <a:pt x="46" y="15"/>
                    </a:cubicBezTo>
                    <a:cubicBezTo>
                      <a:pt x="45" y="15"/>
                      <a:pt x="43" y="15"/>
                      <a:pt x="42" y="14"/>
                    </a:cubicBezTo>
                    <a:cubicBezTo>
                      <a:pt x="40" y="20"/>
                      <a:pt x="39" y="25"/>
                      <a:pt x="38" y="31"/>
                    </a:cubicBezTo>
                    <a:cubicBezTo>
                      <a:pt x="37" y="31"/>
                      <a:pt x="36" y="31"/>
                      <a:pt x="35" y="32"/>
                    </a:cubicBezTo>
                    <a:close/>
                    <a:moveTo>
                      <a:pt x="36" y="13"/>
                    </a:move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13"/>
                      <a:pt x="36" y="13"/>
                      <a:pt x="36" y="13"/>
                    </a:cubicBezTo>
                    <a:close/>
                    <a:moveTo>
                      <a:pt x="36" y="69"/>
                    </a:move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69"/>
                      <a:pt x="36" y="69"/>
                      <a:pt x="36" y="69"/>
                    </a:cubicBezTo>
                    <a:close/>
                    <a:moveTo>
                      <a:pt x="61" y="34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1" y="34"/>
                      <a:pt x="61" y="34"/>
                      <a:pt x="61" y="34"/>
                    </a:cubicBezTo>
                    <a:close/>
                    <a:moveTo>
                      <a:pt x="5" y="34"/>
                    </a:moveTo>
                    <a:cubicBezTo>
                      <a:pt x="5" y="38"/>
                      <a:pt x="5" y="38"/>
                      <a:pt x="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4"/>
                      <a:pt x="15" y="34"/>
                      <a:pt x="15" y="34"/>
                    </a:cubicBezTo>
                    <a:lnTo>
                      <a:pt x="5" y="34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106"/>
              <p:cNvSpPr>
                <a:spLocks noEditPoints="1"/>
              </p:cNvSpPr>
              <p:nvPr/>
            </p:nvSpPr>
            <p:spPr bwMode="auto">
              <a:xfrm>
                <a:off x="4365" y="2597"/>
                <a:ext cx="207" cy="241"/>
              </a:xfrm>
              <a:custGeom>
                <a:avLst/>
                <a:gdLst>
                  <a:gd name="T0" fmla="*/ 35 w 79"/>
                  <a:gd name="T1" fmla="*/ 84 h 92"/>
                  <a:gd name="T2" fmla="*/ 36 w 79"/>
                  <a:gd name="T3" fmla="*/ 75 h 92"/>
                  <a:gd name="T4" fmla="*/ 33 w 79"/>
                  <a:gd name="T5" fmla="*/ 75 h 92"/>
                  <a:gd name="T6" fmla="*/ 71 w 79"/>
                  <a:gd name="T7" fmla="*/ 86 h 92"/>
                  <a:gd name="T8" fmla="*/ 61 w 79"/>
                  <a:gd name="T9" fmla="*/ 86 h 92"/>
                  <a:gd name="T10" fmla="*/ 30 w 79"/>
                  <a:gd name="T11" fmla="*/ 91 h 92"/>
                  <a:gd name="T12" fmla="*/ 21 w 79"/>
                  <a:gd name="T13" fmla="*/ 91 h 92"/>
                  <a:gd name="T14" fmla="*/ 11 w 79"/>
                  <a:gd name="T15" fmla="*/ 91 h 92"/>
                  <a:gd name="T16" fmla="*/ 0 w 79"/>
                  <a:gd name="T17" fmla="*/ 77 h 92"/>
                  <a:gd name="T18" fmla="*/ 7 w 79"/>
                  <a:gd name="T19" fmla="*/ 70 h 92"/>
                  <a:gd name="T20" fmla="*/ 16 w 79"/>
                  <a:gd name="T21" fmla="*/ 70 h 92"/>
                  <a:gd name="T22" fmla="*/ 25 w 79"/>
                  <a:gd name="T23" fmla="*/ 70 h 92"/>
                  <a:gd name="T24" fmla="*/ 35 w 79"/>
                  <a:gd name="T25" fmla="*/ 70 h 92"/>
                  <a:gd name="T26" fmla="*/ 39 w 79"/>
                  <a:gd name="T27" fmla="*/ 86 h 92"/>
                  <a:gd name="T28" fmla="*/ 56 w 79"/>
                  <a:gd name="T29" fmla="*/ 83 h 92"/>
                  <a:gd name="T30" fmla="*/ 27 w 79"/>
                  <a:gd name="T31" fmla="*/ 2 h 92"/>
                  <a:gd name="T32" fmla="*/ 44 w 79"/>
                  <a:gd name="T33" fmla="*/ 4 h 92"/>
                  <a:gd name="T34" fmla="*/ 47 w 79"/>
                  <a:gd name="T35" fmla="*/ 26 h 92"/>
                  <a:gd name="T36" fmla="*/ 52 w 79"/>
                  <a:gd name="T37" fmla="*/ 61 h 92"/>
                  <a:gd name="T38" fmla="*/ 65 w 79"/>
                  <a:gd name="T39" fmla="*/ 57 h 92"/>
                  <a:gd name="T40" fmla="*/ 78 w 79"/>
                  <a:gd name="T41" fmla="*/ 75 h 92"/>
                  <a:gd name="T42" fmla="*/ 25 w 79"/>
                  <a:gd name="T43" fmla="*/ 84 h 92"/>
                  <a:gd name="T44" fmla="*/ 27 w 79"/>
                  <a:gd name="T45" fmla="*/ 75 h 92"/>
                  <a:gd name="T46" fmla="*/ 24 w 79"/>
                  <a:gd name="T47" fmla="*/ 75 h 92"/>
                  <a:gd name="T48" fmla="*/ 25 w 79"/>
                  <a:gd name="T49" fmla="*/ 84 h 92"/>
                  <a:gd name="T50" fmla="*/ 16 w 79"/>
                  <a:gd name="T51" fmla="*/ 83 h 92"/>
                  <a:gd name="T52" fmla="*/ 16 w 79"/>
                  <a:gd name="T53" fmla="*/ 74 h 92"/>
                  <a:gd name="T54" fmla="*/ 16 w 79"/>
                  <a:gd name="T55" fmla="*/ 83 h 92"/>
                  <a:gd name="T56" fmla="*/ 9 w 79"/>
                  <a:gd name="T57" fmla="*/ 77 h 92"/>
                  <a:gd name="T58" fmla="*/ 7 w 79"/>
                  <a:gd name="T59" fmla="*/ 74 h 92"/>
                  <a:gd name="T60" fmla="*/ 4 w 79"/>
                  <a:gd name="T61" fmla="*/ 77 h 92"/>
                  <a:gd name="T62" fmla="*/ 11 w 79"/>
                  <a:gd name="T63" fmla="*/ 86 h 92"/>
                  <a:gd name="T64" fmla="*/ 9 w 79"/>
                  <a:gd name="T65" fmla="*/ 7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9" h="92">
                    <a:moveTo>
                      <a:pt x="34" y="83"/>
                    </a:move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3"/>
                    </a:cubicBezTo>
                    <a:cubicBezTo>
                      <a:pt x="36" y="82"/>
                      <a:pt x="38" y="77"/>
                      <a:pt x="36" y="75"/>
                    </a:cubicBezTo>
                    <a:cubicBezTo>
                      <a:pt x="36" y="75"/>
                      <a:pt x="35" y="74"/>
                      <a:pt x="35" y="74"/>
                    </a:cubicBezTo>
                    <a:cubicBezTo>
                      <a:pt x="34" y="74"/>
                      <a:pt x="34" y="75"/>
                      <a:pt x="33" y="75"/>
                    </a:cubicBezTo>
                    <a:cubicBezTo>
                      <a:pt x="31" y="77"/>
                      <a:pt x="33" y="82"/>
                      <a:pt x="34" y="83"/>
                    </a:cubicBezTo>
                    <a:close/>
                    <a:moveTo>
                      <a:pt x="71" y="86"/>
                    </a:moveTo>
                    <a:cubicBezTo>
                      <a:pt x="69" y="90"/>
                      <a:pt x="67" y="90"/>
                      <a:pt x="64" y="88"/>
                    </a:cubicBezTo>
                    <a:cubicBezTo>
                      <a:pt x="63" y="88"/>
                      <a:pt x="62" y="87"/>
                      <a:pt x="61" y="86"/>
                    </a:cubicBezTo>
                    <a:cubicBezTo>
                      <a:pt x="54" y="91"/>
                      <a:pt x="41" y="92"/>
                      <a:pt x="35" y="90"/>
                    </a:cubicBezTo>
                    <a:cubicBezTo>
                      <a:pt x="33" y="90"/>
                      <a:pt x="32" y="91"/>
                      <a:pt x="30" y="91"/>
                    </a:cubicBezTo>
                    <a:cubicBezTo>
                      <a:pt x="28" y="91"/>
                      <a:pt x="27" y="90"/>
                      <a:pt x="25" y="90"/>
                    </a:cubicBezTo>
                    <a:cubicBezTo>
                      <a:pt x="24" y="90"/>
                      <a:pt x="22" y="91"/>
                      <a:pt x="21" y="91"/>
                    </a:cubicBezTo>
                    <a:cubicBezTo>
                      <a:pt x="19" y="91"/>
                      <a:pt x="17" y="90"/>
                      <a:pt x="16" y="90"/>
                    </a:cubicBezTo>
                    <a:cubicBezTo>
                      <a:pt x="15" y="90"/>
                      <a:pt x="13" y="91"/>
                      <a:pt x="11" y="91"/>
                    </a:cubicBezTo>
                    <a:cubicBezTo>
                      <a:pt x="8" y="91"/>
                      <a:pt x="5" y="89"/>
                      <a:pt x="3" y="87"/>
                    </a:cubicBezTo>
                    <a:cubicBezTo>
                      <a:pt x="1" y="84"/>
                      <a:pt x="0" y="81"/>
                      <a:pt x="0" y="77"/>
                    </a:cubicBezTo>
                    <a:cubicBezTo>
                      <a:pt x="0" y="75"/>
                      <a:pt x="0" y="73"/>
                      <a:pt x="2" y="72"/>
                    </a:cubicBezTo>
                    <a:cubicBezTo>
                      <a:pt x="3" y="71"/>
                      <a:pt x="5" y="70"/>
                      <a:pt x="7" y="70"/>
                    </a:cubicBezTo>
                    <a:cubicBezTo>
                      <a:pt x="8" y="70"/>
                      <a:pt x="10" y="70"/>
                      <a:pt x="11" y="72"/>
                    </a:cubicBezTo>
                    <a:cubicBezTo>
                      <a:pt x="13" y="70"/>
                      <a:pt x="14" y="70"/>
                      <a:pt x="16" y="70"/>
                    </a:cubicBezTo>
                    <a:cubicBezTo>
                      <a:pt x="18" y="70"/>
                      <a:pt x="19" y="70"/>
                      <a:pt x="21" y="72"/>
                    </a:cubicBezTo>
                    <a:cubicBezTo>
                      <a:pt x="22" y="70"/>
                      <a:pt x="24" y="70"/>
                      <a:pt x="25" y="70"/>
                    </a:cubicBezTo>
                    <a:cubicBezTo>
                      <a:pt x="27" y="70"/>
                      <a:pt x="29" y="70"/>
                      <a:pt x="30" y="72"/>
                    </a:cubicBezTo>
                    <a:cubicBezTo>
                      <a:pt x="31" y="70"/>
                      <a:pt x="33" y="70"/>
                      <a:pt x="35" y="70"/>
                    </a:cubicBezTo>
                    <a:cubicBezTo>
                      <a:pt x="37" y="70"/>
                      <a:pt x="38" y="71"/>
                      <a:pt x="40" y="72"/>
                    </a:cubicBezTo>
                    <a:cubicBezTo>
                      <a:pt x="43" y="76"/>
                      <a:pt x="42" y="82"/>
                      <a:pt x="39" y="86"/>
                    </a:cubicBezTo>
                    <a:cubicBezTo>
                      <a:pt x="39" y="86"/>
                      <a:pt x="39" y="86"/>
                      <a:pt x="39" y="86"/>
                    </a:cubicBezTo>
                    <a:cubicBezTo>
                      <a:pt x="42" y="86"/>
                      <a:pt x="50" y="86"/>
                      <a:pt x="56" y="83"/>
                    </a:cubicBezTo>
                    <a:cubicBezTo>
                      <a:pt x="34" y="66"/>
                      <a:pt x="23" y="37"/>
                      <a:pt x="22" y="6"/>
                    </a:cubicBezTo>
                    <a:cubicBezTo>
                      <a:pt x="22" y="3"/>
                      <a:pt x="22" y="2"/>
                      <a:pt x="27" y="2"/>
                    </a:cubicBezTo>
                    <a:cubicBezTo>
                      <a:pt x="31" y="1"/>
                      <a:pt x="36" y="1"/>
                      <a:pt x="40" y="0"/>
                    </a:cubicBezTo>
                    <a:cubicBezTo>
                      <a:pt x="42" y="0"/>
                      <a:pt x="43" y="2"/>
                      <a:pt x="44" y="4"/>
                    </a:cubicBezTo>
                    <a:cubicBezTo>
                      <a:pt x="46" y="9"/>
                      <a:pt x="47" y="15"/>
                      <a:pt x="49" y="21"/>
                    </a:cubicBezTo>
                    <a:cubicBezTo>
                      <a:pt x="50" y="23"/>
                      <a:pt x="49" y="25"/>
                      <a:pt x="47" y="26"/>
                    </a:cubicBezTo>
                    <a:cubicBezTo>
                      <a:pt x="45" y="28"/>
                      <a:pt x="42" y="29"/>
                      <a:pt x="39" y="31"/>
                    </a:cubicBezTo>
                    <a:cubicBezTo>
                      <a:pt x="41" y="41"/>
                      <a:pt x="43" y="48"/>
                      <a:pt x="52" y="61"/>
                    </a:cubicBezTo>
                    <a:cubicBezTo>
                      <a:pt x="54" y="60"/>
                      <a:pt x="57" y="58"/>
                      <a:pt x="59" y="56"/>
                    </a:cubicBezTo>
                    <a:cubicBezTo>
                      <a:pt x="61" y="55"/>
                      <a:pt x="63" y="56"/>
                      <a:pt x="65" y="57"/>
                    </a:cubicBezTo>
                    <a:cubicBezTo>
                      <a:pt x="69" y="61"/>
                      <a:pt x="73" y="66"/>
                      <a:pt x="77" y="70"/>
                    </a:cubicBezTo>
                    <a:cubicBezTo>
                      <a:pt x="79" y="71"/>
                      <a:pt x="79" y="73"/>
                      <a:pt x="78" y="75"/>
                    </a:cubicBezTo>
                    <a:cubicBezTo>
                      <a:pt x="76" y="79"/>
                      <a:pt x="73" y="82"/>
                      <a:pt x="71" y="86"/>
                    </a:cubicBezTo>
                    <a:close/>
                    <a:moveTo>
                      <a:pt x="25" y="84"/>
                    </a:moveTo>
                    <a:cubicBezTo>
                      <a:pt x="25" y="83"/>
                      <a:pt x="25" y="83"/>
                      <a:pt x="25" y="83"/>
                    </a:cubicBezTo>
                    <a:cubicBezTo>
                      <a:pt x="27" y="82"/>
                      <a:pt x="29" y="77"/>
                      <a:pt x="27" y="75"/>
                    </a:cubicBezTo>
                    <a:cubicBezTo>
                      <a:pt x="26" y="75"/>
                      <a:pt x="26" y="74"/>
                      <a:pt x="25" y="74"/>
                    </a:cubicBezTo>
                    <a:cubicBezTo>
                      <a:pt x="25" y="74"/>
                      <a:pt x="24" y="75"/>
                      <a:pt x="24" y="75"/>
                    </a:cubicBezTo>
                    <a:cubicBezTo>
                      <a:pt x="22" y="77"/>
                      <a:pt x="24" y="82"/>
                      <a:pt x="25" y="83"/>
                    </a:cubicBezTo>
                    <a:cubicBezTo>
                      <a:pt x="25" y="84"/>
                      <a:pt x="25" y="84"/>
                      <a:pt x="25" y="84"/>
                    </a:cubicBezTo>
                    <a:close/>
                    <a:moveTo>
                      <a:pt x="16" y="84"/>
                    </a:moveTo>
                    <a:cubicBezTo>
                      <a:pt x="16" y="83"/>
                      <a:pt x="16" y="83"/>
                      <a:pt x="16" y="83"/>
                    </a:cubicBezTo>
                    <a:cubicBezTo>
                      <a:pt x="18" y="82"/>
                      <a:pt x="19" y="77"/>
                      <a:pt x="17" y="75"/>
                    </a:cubicBezTo>
                    <a:cubicBezTo>
                      <a:pt x="17" y="75"/>
                      <a:pt x="17" y="74"/>
                      <a:pt x="16" y="74"/>
                    </a:cubicBezTo>
                    <a:cubicBezTo>
                      <a:pt x="15" y="74"/>
                      <a:pt x="15" y="75"/>
                      <a:pt x="15" y="75"/>
                    </a:cubicBezTo>
                    <a:cubicBezTo>
                      <a:pt x="13" y="77"/>
                      <a:pt x="14" y="82"/>
                      <a:pt x="16" y="83"/>
                    </a:cubicBezTo>
                    <a:cubicBezTo>
                      <a:pt x="16" y="84"/>
                      <a:pt x="16" y="84"/>
                      <a:pt x="16" y="84"/>
                    </a:cubicBezTo>
                    <a:close/>
                    <a:moveTo>
                      <a:pt x="9" y="77"/>
                    </a:moveTo>
                    <a:cubicBezTo>
                      <a:pt x="9" y="77"/>
                      <a:pt x="9" y="76"/>
                      <a:pt x="8" y="75"/>
                    </a:cubicBezTo>
                    <a:cubicBezTo>
                      <a:pt x="8" y="75"/>
                      <a:pt x="7" y="74"/>
                      <a:pt x="7" y="74"/>
                    </a:cubicBezTo>
                    <a:cubicBezTo>
                      <a:pt x="6" y="74"/>
                      <a:pt x="6" y="75"/>
                      <a:pt x="5" y="75"/>
                    </a:cubicBezTo>
                    <a:cubicBezTo>
                      <a:pt x="5" y="76"/>
                      <a:pt x="4" y="77"/>
                      <a:pt x="4" y="77"/>
                    </a:cubicBezTo>
                    <a:cubicBezTo>
                      <a:pt x="4" y="80"/>
                      <a:pt x="5" y="82"/>
                      <a:pt x="7" y="83"/>
                    </a:cubicBezTo>
                    <a:cubicBezTo>
                      <a:pt x="8" y="85"/>
                      <a:pt x="10" y="86"/>
                      <a:pt x="11" y="86"/>
                    </a:cubicBezTo>
                    <a:cubicBezTo>
                      <a:pt x="11" y="86"/>
                      <a:pt x="12" y="86"/>
                      <a:pt x="12" y="86"/>
                    </a:cubicBezTo>
                    <a:cubicBezTo>
                      <a:pt x="10" y="84"/>
                      <a:pt x="9" y="81"/>
                      <a:pt x="9" y="77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107"/>
              <p:cNvSpPr>
                <a:spLocks noEditPoints="1"/>
              </p:cNvSpPr>
              <p:nvPr/>
            </p:nvSpPr>
            <p:spPr bwMode="auto">
              <a:xfrm>
                <a:off x="4003" y="2245"/>
                <a:ext cx="199" cy="223"/>
              </a:xfrm>
              <a:custGeom>
                <a:avLst/>
                <a:gdLst>
                  <a:gd name="T0" fmla="*/ 45 w 76"/>
                  <a:gd name="T1" fmla="*/ 81 h 85"/>
                  <a:gd name="T2" fmla="*/ 52 w 76"/>
                  <a:gd name="T3" fmla="*/ 71 h 85"/>
                  <a:gd name="T4" fmla="*/ 51 w 76"/>
                  <a:gd name="T5" fmla="*/ 66 h 85"/>
                  <a:gd name="T6" fmla="*/ 40 w 76"/>
                  <a:gd name="T7" fmla="*/ 55 h 85"/>
                  <a:gd name="T8" fmla="*/ 35 w 76"/>
                  <a:gd name="T9" fmla="*/ 54 h 85"/>
                  <a:gd name="T10" fmla="*/ 28 w 76"/>
                  <a:gd name="T11" fmla="*/ 59 h 85"/>
                  <a:gd name="T12" fmla="*/ 16 w 76"/>
                  <a:gd name="T13" fmla="*/ 31 h 85"/>
                  <a:gd name="T14" fmla="*/ 24 w 76"/>
                  <a:gd name="T15" fmla="*/ 27 h 85"/>
                  <a:gd name="T16" fmla="*/ 25 w 76"/>
                  <a:gd name="T17" fmla="*/ 22 h 85"/>
                  <a:gd name="T18" fmla="*/ 21 w 76"/>
                  <a:gd name="T19" fmla="*/ 6 h 85"/>
                  <a:gd name="T20" fmla="*/ 17 w 76"/>
                  <a:gd name="T21" fmla="*/ 3 h 85"/>
                  <a:gd name="T22" fmla="*/ 5 w 76"/>
                  <a:gd name="T23" fmla="*/ 4 h 85"/>
                  <a:gd name="T24" fmla="*/ 0 w 76"/>
                  <a:gd name="T25" fmla="*/ 9 h 85"/>
                  <a:gd name="T26" fmla="*/ 39 w 76"/>
                  <a:gd name="T27" fmla="*/ 83 h 85"/>
                  <a:gd name="T28" fmla="*/ 45 w 76"/>
                  <a:gd name="T29" fmla="*/ 81 h 85"/>
                  <a:gd name="T30" fmla="*/ 41 w 76"/>
                  <a:gd name="T31" fmla="*/ 47 h 85"/>
                  <a:gd name="T32" fmla="*/ 29 w 76"/>
                  <a:gd name="T33" fmla="*/ 47 h 85"/>
                  <a:gd name="T34" fmla="*/ 30 w 76"/>
                  <a:gd name="T35" fmla="*/ 44 h 85"/>
                  <a:gd name="T36" fmla="*/ 37 w 76"/>
                  <a:gd name="T37" fmla="*/ 33 h 85"/>
                  <a:gd name="T38" fmla="*/ 38 w 76"/>
                  <a:gd name="T39" fmla="*/ 28 h 85"/>
                  <a:gd name="T40" fmla="*/ 37 w 76"/>
                  <a:gd name="T41" fmla="*/ 26 h 85"/>
                  <a:gd name="T42" fmla="*/ 36 w 76"/>
                  <a:gd name="T43" fmla="*/ 27 h 85"/>
                  <a:gd name="T44" fmla="*/ 36 w 76"/>
                  <a:gd name="T45" fmla="*/ 31 h 85"/>
                  <a:gd name="T46" fmla="*/ 31 w 76"/>
                  <a:gd name="T47" fmla="*/ 31 h 85"/>
                  <a:gd name="T48" fmla="*/ 31 w 76"/>
                  <a:gd name="T49" fmla="*/ 27 h 85"/>
                  <a:gd name="T50" fmla="*/ 38 w 76"/>
                  <a:gd name="T51" fmla="*/ 23 h 85"/>
                  <a:gd name="T52" fmla="*/ 43 w 76"/>
                  <a:gd name="T53" fmla="*/ 24 h 85"/>
                  <a:gd name="T54" fmla="*/ 43 w 76"/>
                  <a:gd name="T55" fmla="*/ 30 h 85"/>
                  <a:gd name="T56" fmla="*/ 42 w 76"/>
                  <a:gd name="T57" fmla="*/ 32 h 85"/>
                  <a:gd name="T58" fmla="*/ 35 w 76"/>
                  <a:gd name="T59" fmla="*/ 44 h 85"/>
                  <a:gd name="T60" fmla="*/ 42 w 76"/>
                  <a:gd name="T61" fmla="*/ 44 h 85"/>
                  <a:gd name="T62" fmla="*/ 41 w 76"/>
                  <a:gd name="T63" fmla="*/ 47 h 85"/>
                  <a:gd name="T64" fmla="*/ 57 w 76"/>
                  <a:gd name="T65" fmla="*/ 44 h 85"/>
                  <a:gd name="T66" fmla="*/ 54 w 76"/>
                  <a:gd name="T67" fmla="*/ 44 h 85"/>
                  <a:gd name="T68" fmla="*/ 54 w 76"/>
                  <a:gd name="T69" fmla="*/ 47 h 85"/>
                  <a:gd name="T70" fmla="*/ 49 w 76"/>
                  <a:gd name="T71" fmla="*/ 47 h 85"/>
                  <a:gd name="T72" fmla="*/ 49 w 76"/>
                  <a:gd name="T73" fmla="*/ 44 h 85"/>
                  <a:gd name="T74" fmla="*/ 42 w 76"/>
                  <a:gd name="T75" fmla="*/ 44 h 85"/>
                  <a:gd name="T76" fmla="*/ 43 w 76"/>
                  <a:gd name="T77" fmla="*/ 40 h 85"/>
                  <a:gd name="T78" fmla="*/ 50 w 76"/>
                  <a:gd name="T79" fmla="*/ 23 h 85"/>
                  <a:gd name="T80" fmla="*/ 57 w 76"/>
                  <a:gd name="T81" fmla="*/ 23 h 85"/>
                  <a:gd name="T82" fmla="*/ 55 w 76"/>
                  <a:gd name="T83" fmla="*/ 40 h 85"/>
                  <a:gd name="T84" fmla="*/ 57 w 76"/>
                  <a:gd name="T85" fmla="*/ 40 h 85"/>
                  <a:gd name="T86" fmla="*/ 57 w 76"/>
                  <a:gd name="T87" fmla="*/ 44 h 85"/>
                  <a:gd name="T88" fmla="*/ 50 w 76"/>
                  <a:gd name="T89" fmla="*/ 40 h 85"/>
                  <a:gd name="T90" fmla="*/ 47 w 76"/>
                  <a:gd name="T91" fmla="*/ 40 h 85"/>
                  <a:gd name="T92" fmla="*/ 51 w 76"/>
                  <a:gd name="T93" fmla="*/ 31 h 85"/>
                  <a:gd name="T94" fmla="*/ 50 w 76"/>
                  <a:gd name="T95" fmla="*/ 40 h 85"/>
                  <a:gd name="T96" fmla="*/ 39 w 76"/>
                  <a:gd name="T97" fmla="*/ 0 h 85"/>
                  <a:gd name="T98" fmla="*/ 65 w 76"/>
                  <a:gd name="T99" fmla="*/ 10 h 85"/>
                  <a:gd name="T100" fmla="*/ 76 w 76"/>
                  <a:gd name="T101" fmla="*/ 36 h 85"/>
                  <a:gd name="T102" fmla="*/ 65 w 76"/>
                  <a:gd name="T103" fmla="*/ 62 h 85"/>
                  <a:gd name="T104" fmla="*/ 59 w 76"/>
                  <a:gd name="T105" fmla="*/ 67 h 85"/>
                  <a:gd name="T106" fmla="*/ 57 w 76"/>
                  <a:gd name="T107" fmla="*/ 65 h 85"/>
                  <a:gd name="T108" fmla="*/ 53 w 76"/>
                  <a:gd name="T109" fmla="*/ 61 h 85"/>
                  <a:gd name="T110" fmla="*/ 59 w 76"/>
                  <a:gd name="T111" fmla="*/ 56 h 85"/>
                  <a:gd name="T112" fmla="*/ 68 w 76"/>
                  <a:gd name="T113" fmla="*/ 36 h 85"/>
                  <a:gd name="T114" fmla="*/ 59 w 76"/>
                  <a:gd name="T115" fmla="*/ 16 h 85"/>
                  <a:gd name="T116" fmla="*/ 39 w 76"/>
                  <a:gd name="T117" fmla="*/ 8 h 85"/>
                  <a:gd name="T118" fmla="*/ 29 w 76"/>
                  <a:gd name="T119" fmla="*/ 10 h 85"/>
                  <a:gd name="T120" fmla="*/ 27 w 76"/>
                  <a:gd name="T121" fmla="*/ 5 h 85"/>
                  <a:gd name="T122" fmla="*/ 26 w 76"/>
                  <a:gd name="T123" fmla="*/ 2 h 85"/>
                  <a:gd name="T124" fmla="*/ 39 w 76"/>
                  <a:gd name="T12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" h="85">
                    <a:moveTo>
                      <a:pt x="45" y="81"/>
                    </a:moveTo>
                    <a:cubicBezTo>
                      <a:pt x="47" y="78"/>
                      <a:pt x="50" y="75"/>
                      <a:pt x="52" y="71"/>
                    </a:cubicBezTo>
                    <a:cubicBezTo>
                      <a:pt x="53" y="70"/>
                      <a:pt x="53" y="68"/>
                      <a:pt x="51" y="66"/>
                    </a:cubicBezTo>
                    <a:cubicBezTo>
                      <a:pt x="47" y="63"/>
                      <a:pt x="43" y="59"/>
                      <a:pt x="40" y="55"/>
                    </a:cubicBezTo>
                    <a:cubicBezTo>
                      <a:pt x="38" y="54"/>
                      <a:pt x="36" y="53"/>
                      <a:pt x="35" y="54"/>
                    </a:cubicBezTo>
                    <a:cubicBezTo>
                      <a:pt x="32" y="56"/>
                      <a:pt x="30" y="57"/>
                      <a:pt x="28" y="59"/>
                    </a:cubicBezTo>
                    <a:cubicBezTo>
                      <a:pt x="20" y="46"/>
                      <a:pt x="18" y="40"/>
                      <a:pt x="16" y="31"/>
                    </a:cubicBezTo>
                    <a:cubicBezTo>
                      <a:pt x="19" y="29"/>
                      <a:pt x="21" y="28"/>
                      <a:pt x="24" y="27"/>
                    </a:cubicBezTo>
                    <a:cubicBezTo>
                      <a:pt x="25" y="26"/>
                      <a:pt x="26" y="24"/>
                      <a:pt x="25" y="22"/>
                    </a:cubicBezTo>
                    <a:cubicBezTo>
                      <a:pt x="24" y="17"/>
                      <a:pt x="22" y="12"/>
                      <a:pt x="21" y="6"/>
                    </a:cubicBezTo>
                    <a:cubicBezTo>
                      <a:pt x="20" y="4"/>
                      <a:pt x="19" y="3"/>
                      <a:pt x="17" y="3"/>
                    </a:cubicBezTo>
                    <a:cubicBezTo>
                      <a:pt x="13" y="4"/>
                      <a:pt x="9" y="4"/>
                      <a:pt x="5" y="4"/>
                    </a:cubicBezTo>
                    <a:cubicBezTo>
                      <a:pt x="1" y="5"/>
                      <a:pt x="0" y="6"/>
                      <a:pt x="0" y="9"/>
                    </a:cubicBezTo>
                    <a:cubicBezTo>
                      <a:pt x="2" y="40"/>
                      <a:pt x="14" y="69"/>
                      <a:pt x="39" y="83"/>
                    </a:cubicBezTo>
                    <a:cubicBezTo>
                      <a:pt x="42" y="85"/>
                      <a:pt x="43" y="85"/>
                      <a:pt x="45" y="81"/>
                    </a:cubicBezTo>
                    <a:close/>
                    <a:moveTo>
                      <a:pt x="41" y="47"/>
                    </a:moveTo>
                    <a:cubicBezTo>
                      <a:pt x="29" y="47"/>
                      <a:pt x="29" y="47"/>
                      <a:pt x="29" y="47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2"/>
                      <a:pt x="38" y="30"/>
                      <a:pt x="38" y="28"/>
                    </a:cubicBezTo>
                    <a:cubicBezTo>
                      <a:pt x="38" y="27"/>
                      <a:pt x="38" y="26"/>
                      <a:pt x="37" y="26"/>
                    </a:cubicBezTo>
                    <a:cubicBezTo>
                      <a:pt x="37" y="26"/>
                      <a:pt x="36" y="27"/>
                      <a:pt x="36" y="27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2" y="24"/>
                      <a:pt x="34" y="23"/>
                      <a:pt x="38" y="23"/>
                    </a:cubicBezTo>
                    <a:cubicBezTo>
                      <a:pt x="40" y="23"/>
                      <a:pt x="42" y="23"/>
                      <a:pt x="43" y="24"/>
                    </a:cubicBezTo>
                    <a:cubicBezTo>
                      <a:pt x="43" y="26"/>
                      <a:pt x="43" y="27"/>
                      <a:pt x="43" y="30"/>
                    </a:cubicBezTo>
                    <a:cubicBezTo>
                      <a:pt x="43" y="31"/>
                      <a:pt x="43" y="32"/>
                      <a:pt x="42" y="3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1" y="47"/>
                      <a:pt x="41" y="47"/>
                      <a:pt x="41" y="47"/>
                    </a:cubicBezTo>
                    <a:close/>
                    <a:moveTo>
                      <a:pt x="57" y="44"/>
                    </a:move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4"/>
                      <a:pt x="57" y="44"/>
                      <a:pt x="57" y="44"/>
                    </a:cubicBezTo>
                    <a:close/>
                    <a:moveTo>
                      <a:pt x="50" y="40"/>
                    </a:moveTo>
                    <a:cubicBezTo>
                      <a:pt x="47" y="40"/>
                      <a:pt x="47" y="40"/>
                      <a:pt x="47" y="40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0" y="40"/>
                      <a:pt x="50" y="40"/>
                      <a:pt x="50" y="40"/>
                    </a:cubicBezTo>
                    <a:close/>
                    <a:moveTo>
                      <a:pt x="39" y="0"/>
                    </a:moveTo>
                    <a:cubicBezTo>
                      <a:pt x="49" y="0"/>
                      <a:pt x="59" y="4"/>
                      <a:pt x="65" y="10"/>
                    </a:cubicBezTo>
                    <a:cubicBezTo>
                      <a:pt x="72" y="17"/>
                      <a:pt x="76" y="26"/>
                      <a:pt x="76" y="36"/>
                    </a:cubicBezTo>
                    <a:cubicBezTo>
                      <a:pt x="76" y="46"/>
                      <a:pt x="72" y="56"/>
                      <a:pt x="65" y="62"/>
                    </a:cubicBezTo>
                    <a:cubicBezTo>
                      <a:pt x="63" y="64"/>
                      <a:pt x="61" y="66"/>
                      <a:pt x="59" y="67"/>
                    </a:cubicBezTo>
                    <a:cubicBezTo>
                      <a:pt x="59" y="66"/>
                      <a:pt x="58" y="66"/>
                      <a:pt x="57" y="65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6" y="60"/>
                      <a:pt x="58" y="58"/>
                      <a:pt x="59" y="56"/>
                    </a:cubicBezTo>
                    <a:cubicBezTo>
                      <a:pt x="64" y="51"/>
                      <a:pt x="68" y="44"/>
                      <a:pt x="68" y="36"/>
                    </a:cubicBezTo>
                    <a:cubicBezTo>
                      <a:pt x="68" y="28"/>
                      <a:pt x="64" y="21"/>
                      <a:pt x="59" y="16"/>
                    </a:cubicBezTo>
                    <a:cubicBezTo>
                      <a:pt x="54" y="11"/>
                      <a:pt x="47" y="8"/>
                      <a:pt x="39" y="8"/>
                    </a:cubicBezTo>
                    <a:cubicBezTo>
                      <a:pt x="36" y="8"/>
                      <a:pt x="32" y="9"/>
                      <a:pt x="29" y="10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6" y="3"/>
                      <a:pt x="26" y="2"/>
                    </a:cubicBezTo>
                    <a:cubicBezTo>
                      <a:pt x="30" y="1"/>
                      <a:pt x="34" y="0"/>
                      <a:pt x="39" y="0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108"/>
              <p:cNvSpPr>
                <a:spLocks noEditPoints="1"/>
              </p:cNvSpPr>
              <p:nvPr/>
            </p:nvSpPr>
            <p:spPr bwMode="auto">
              <a:xfrm>
                <a:off x="3987" y="3383"/>
                <a:ext cx="220" cy="166"/>
              </a:xfrm>
              <a:custGeom>
                <a:avLst/>
                <a:gdLst>
                  <a:gd name="T0" fmla="*/ 1 w 84"/>
                  <a:gd name="T1" fmla="*/ 19 h 63"/>
                  <a:gd name="T2" fmla="*/ 5 w 84"/>
                  <a:gd name="T3" fmla="*/ 28 h 63"/>
                  <a:gd name="T4" fmla="*/ 9 w 84"/>
                  <a:gd name="T5" fmla="*/ 29 h 63"/>
                  <a:gd name="T6" fmla="*/ 21 w 84"/>
                  <a:gd name="T7" fmla="*/ 26 h 63"/>
                  <a:gd name="T8" fmla="*/ 23 w 84"/>
                  <a:gd name="T9" fmla="*/ 23 h 63"/>
                  <a:gd name="T10" fmla="*/ 23 w 84"/>
                  <a:gd name="T11" fmla="*/ 16 h 63"/>
                  <a:gd name="T12" fmla="*/ 60 w 84"/>
                  <a:gd name="T13" fmla="*/ 16 h 63"/>
                  <a:gd name="T14" fmla="*/ 60 w 84"/>
                  <a:gd name="T15" fmla="*/ 23 h 63"/>
                  <a:gd name="T16" fmla="*/ 63 w 84"/>
                  <a:gd name="T17" fmla="*/ 26 h 63"/>
                  <a:gd name="T18" fmla="*/ 75 w 84"/>
                  <a:gd name="T19" fmla="*/ 29 h 63"/>
                  <a:gd name="T20" fmla="*/ 78 w 84"/>
                  <a:gd name="T21" fmla="*/ 28 h 63"/>
                  <a:gd name="T22" fmla="*/ 83 w 84"/>
                  <a:gd name="T23" fmla="*/ 19 h 63"/>
                  <a:gd name="T24" fmla="*/ 82 w 84"/>
                  <a:gd name="T25" fmla="*/ 15 h 63"/>
                  <a:gd name="T26" fmla="*/ 2 w 84"/>
                  <a:gd name="T27" fmla="*/ 15 h 63"/>
                  <a:gd name="T28" fmla="*/ 1 w 84"/>
                  <a:gd name="T29" fmla="*/ 19 h 63"/>
                  <a:gd name="T30" fmla="*/ 29 w 84"/>
                  <a:gd name="T31" fmla="*/ 19 h 63"/>
                  <a:gd name="T32" fmla="*/ 42 w 84"/>
                  <a:gd name="T33" fmla="*/ 17 h 63"/>
                  <a:gd name="T34" fmla="*/ 55 w 84"/>
                  <a:gd name="T35" fmla="*/ 19 h 63"/>
                  <a:gd name="T36" fmla="*/ 55 w 84"/>
                  <a:gd name="T37" fmla="*/ 26 h 63"/>
                  <a:gd name="T38" fmla="*/ 59 w 84"/>
                  <a:gd name="T39" fmla="*/ 30 h 63"/>
                  <a:gd name="T40" fmla="*/ 70 w 84"/>
                  <a:gd name="T41" fmla="*/ 33 h 63"/>
                  <a:gd name="T42" fmla="*/ 73 w 84"/>
                  <a:gd name="T43" fmla="*/ 37 h 63"/>
                  <a:gd name="T44" fmla="*/ 73 w 84"/>
                  <a:gd name="T45" fmla="*/ 56 h 63"/>
                  <a:gd name="T46" fmla="*/ 42 w 84"/>
                  <a:gd name="T47" fmla="*/ 56 h 63"/>
                  <a:gd name="T48" fmla="*/ 11 w 84"/>
                  <a:gd name="T49" fmla="*/ 56 h 63"/>
                  <a:gd name="T50" fmla="*/ 11 w 84"/>
                  <a:gd name="T51" fmla="*/ 37 h 63"/>
                  <a:gd name="T52" fmla="*/ 15 w 84"/>
                  <a:gd name="T53" fmla="*/ 33 h 63"/>
                  <a:gd name="T54" fmla="*/ 25 w 84"/>
                  <a:gd name="T55" fmla="*/ 30 h 63"/>
                  <a:gd name="T56" fmla="*/ 29 w 84"/>
                  <a:gd name="T57" fmla="*/ 26 h 63"/>
                  <a:gd name="T58" fmla="*/ 29 w 84"/>
                  <a:gd name="T59" fmla="*/ 19 h 63"/>
                  <a:gd name="T60" fmla="*/ 42 w 84"/>
                  <a:gd name="T61" fmla="*/ 27 h 63"/>
                  <a:gd name="T62" fmla="*/ 51 w 84"/>
                  <a:gd name="T63" fmla="*/ 31 h 63"/>
                  <a:gd name="T64" fmla="*/ 55 w 84"/>
                  <a:gd name="T65" fmla="*/ 40 h 63"/>
                  <a:gd name="T66" fmla="*/ 54 w 84"/>
                  <a:gd name="T67" fmla="*/ 45 h 63"/>
                  <a:gd name="T68" fmla="*/ 49 w 84"/>
                  <a:gd name="T69" fmla="*/ 43 h 63"/>
                  <a:gd name="T70" fmla="*/ 49 w 84"/>
                  <a:gd name="T71" fmla="*/ 40 h 63"/>
                  <a:gd name="T72" fmla="*/ 47 w 84"/>
                  <a:gd name="T73" fmla="*/ 35 h 63"/>
                  <a:gd name="T74" fmla="*/ 42 w 84"/>
                  <a:gd name="T75" fmla="*/ 33 h 63"/>
                  <a:gd name="T76" fmla="*/ 37 w 84"/>
                  <a:gd name="T77" fmla="*/ 35 h 63"/>
                  <a:gd name="T78" fmla="*/ 35 w 84"/>
                  <a:gd name="T79" fmla="*/ 40 h 63"/>
                  <a:gd name="T80" fmla="*/ 37 w 84"/>
                  <a:gd name="T81" fmla="*/ 45 h 63"/>
                  <a:gd name="T82" fmla="*/ 42 w 84"/>
                  <a:gd name="T83" fmla="*/ 47 h 63"/>
                  <a:gd name="T84" fmla="*/ 47 w 84"/>
                  <a:gd name="T85" fmla="*/ 45 h 63"/>
                  <a:gd name="T86" fmla="*/ 51 w 84"/>
                  <a:gd name="T87" fmla="*/ 49 h 63"/>
                  <a:gd name="T88" fmla="*/ 42 w 84"/>
                  <a:gd name="T89" fmla="*/ 52 h 63"/>
                  <a:gd name="T90" fmla="*/ 33 w 84"/>
                  <a:gd name="T91" fmla="*/ 49 h 63"/>
                  <a:gd name="T92" fmla="*/ 30 w 84"/>
                  <a:gd name="T93" fmla="*/ 40 h 63"/>
                  <a:gd name="T94" fmla="*/ 33 w 84"/>
                  <a:gd name="T95" fmla="*/ 31 h 63"/>
                  <a:gd name="T96" fmla="*/ 42 w 84"/>
                  <a:gd name="T97" fmla="*/ 27 h 63"/>
                  <a:gd name="T98" fmla="*/ 69 w 84"/>
                  <a:gd name="T99" fmla="*/ 57 h 63"/>
                  <a:gd name="T100" fmla="*/ 62 w 84"/>
                  <a:gd name="T101" fmla="*/ 57 h 63"/>
                  <a:gd name="T102" fmla="*/ 62 w 84"/>
                  <a:gd name="T103" fmla="*/ 63 h 63"/>
                  <a:gd name="T104" fmla="*/ 67 w 84"/>
                  <a:gd name="T105" fmla="*/ 63 h 63"/>
                  <a:gd name="T106" fmla="*/ 69 w 84"/>
                  <a:gd name="T107" fmla="*/ 57 h 63"/>
                  <a:gd name="T108" fmla="*/ 15 w 84"/>
                  <a:gd name="T109" fmla="*/ 57 h 63"/>
                  <a:gd name="T110" fmla="*/ 23 w 84"/>
                  <a:gd name="T111" fmla="*/ 57 h 63"/>
                  <a:gd name="T112" fmla="*/ 23 w 84"/>
                  <a:gd name="T113" fmla="*/ 63 h 63"/>
                  <a:gd name="T114" fmla="*/ 18 w 84"/>
                  <a:gd name="T115" fmla="*/ 63 h 63"/>
                  <a:gd name="T116" fmla="*/ 15 w 84"/>
                  <a:gd name="T117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4" h="63">
                    <a:moveTo>
                      <a:pt x="1" y="19"/>
                    </a:moveTo>
                    <a:cubicBezTo>
                      <a:pt x="2" y="22"/>
                      <a:pt x="4" y="25"/>
                      <a:pt x="5" y="28"/>
                    </a:cubicBezTo>
                    <a:cubicBezTo>
                      <a:pt x="6" y="29"/>
                      <a:pt x="7" y="30"/>
                      <a:pt x="9" y="29"/>
                    </a:cubicBezTo>
                    <a:cubicBezTo>
                      <a:pt x="13" y="28"/>
                      <a:pt x="17" y="27"/>
                      <a:pt x="21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1"/>
                      <a:pt x="23" y="19"/>
                      <a:pt x="23" y="16"/>
                    </a:cubicBezTo>
                    <a:cubicBezTo>
                      <a:pt x="34" y="11"/>
                      <a:pt x="49" y="11"/>
                      <a:pt x="60" y="16"/>
                    </a:cubicBezTo>
                    <a:cubicBezTo>
                      <a:pt x="60" y="19"/>
                      <a:pt x="60" y="21"/>
                      <a:pt x="60" y="23"/>
                    </a:cubicBezTo>
                    <a:cubicBezTo>
                      <a:pt x="60" y="24"/>
                      <a:pt x="61" y="25"/>
                      <a:pt x="63" y="26"/>
                    </a:cubicBezTo>
                    <a:cubicBezTo>
                      <a:pt x="67" y="27"/>
                      <a:pt x="71" y="28"/>
                      <a:pt x="75" y="29"/>
                    </a:cubicBezTo>
                    <a:cubicBezTo>
                      <a:pt x="77" y="30"/>
                      <a:pt x="78" y="29"/>
                      <a:pt x="78" y="28"/>
                    </a:cubicBezTo>
                    <a:cubicBezTo>
                      <a:pt x="80" y="25"/>
                      <a:pt x="81" y="22"/>
                      <a:pt x="83" y="19"/>
                    </a:cubicBezTo>
                    <a:cubicBezTo>
                      <a:pt x="84" y="17"/>
                      <a:pt x="83" y="16"/>
                      <a:pt x="82" y="15"/>
                    </a:cubicBezTo>
                    <a:cubicBezTo>
                      <a:pt x="55" y="0"/>
                      <a:pt x="29" y="0"/>
                      <a:pt x="2" y="15"/>
                    </a:cubicBezTo>
                    <a:cubicBezTo>
                      <a:pt x="0" y="16"/>
                      <a:pt x="0" y="17"/>
                      <a:pt x="1" y="19"/>
                    </a:cubicBezTo>
                    <a:close/>
                    <a:moveTo>
                      <a:pt x="29" y="19"/>
                    </a:moveTo>
                    <a:cubicBezTo>
                      <a:pt x="33" y="18"/>
                      <a:pt x="38" y="17"/>
                      <a:pt x="42" y="17"/>
                    </a:cubicBezTo>
                    <a:cubicBezTo>
                      <a:pt x="47" y="17"/>
                      <a:pt x="51" y="18"/>
                      <a:pt x="55" y="19"/>
                    </a:cubicBezTo>
                    <a:cubicBezTo>
                      <a:pt x="55" y="22"/>
                      <a:pt x="55" y="24"/>
                      <a:pt x="55" y="26"/>
                    </a:cubicBezTo>
                    <a:cubicBezTo>
                      <a:pt x="55" y="29"/>
                      <a:pt x="57" y="30"/>
                      <a:pt x="59" y="30"/>
                    </a:cubicBezTo>
                    <a:cubicBezTo>
                      <a:pt x="63" y="31"/>
                      <a:pt x="66" y="32"/>
                      <a:pt x="70" y="33"/>
                    </a:cubicBezTo>
                    <a:cubicBezTo>
                      <a:pt x="72" y="33"/>
                      <a:pt x="73" y="34"/>
                      <a:pt x="73" y="37"/>
                    </a:cubicBezTo>
                    <a:cubicBezTo>
                      <a:pt x="73" y="43"/>
                      <a:pt x="73" y="50"/>
                      <a:pt x="73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1" y="50"/>
                      <a:pt x="11" y="43"/>
                      <a:pt x="11" y="37"/>
                    </a:cubicBezTo>
                    <a:cubicBezTo>
                      <a:pt x="11" y="34"/>
                      <a:pt x="13" y="33"/>
                      <a:pt x="15" y="33"/>
                    </a:cubicBezTo>
                    <a:cubicBezTo>
                      <a:pt x="18" y="32"/>
                      <a:pt x="22" y="31"/>
                      <a:pt x="25" y="30"/>
                    </a:cubicBezTo>
                    <a:cubicBezTo>
                      <a:pt x="28" y="30"/>
                      <a:pt x="29" y="29"/>
                      <a:pt x="29" y="26"/>
                    </a:cubicBezTo>
                    <a:cubicBezTo>
                      <a:pt x="29" y="24"/>
                      <a:pt x="29" y="22"/>
                      <a:pt x="29" y="19"/>
                    </a:cubicBezTo>
                    <a:close/>
                    <a:moveTo>
                      <a:pt x="42" y="27"/>
                    </a:moveTo>
                    <a:cubicBezTo>
                      <a:pt x="46" y="27"/>
                      <a:pt x="49" y="28"/>
                      <a:pt x="51" y="31"/>
                    </a:cubicBezTo>
                    <a:cubicBezTo>
                      <a:pt x="54" y="33"/>
                      <a:pt x="55" y="36"/>
                      <a:pt x="55" y="40"/>
                    </a:cubicBezTo>
                    <a:cubicBezTo>
                      <a:pt x="55" y="42"/>
                      <a:pt x="54" y="44"/>
                      <a:pt x="54" y="45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2"/>
                      <a:pt x="49" y="41"/>
                      <a:pt x="49" y="40"/>
                    </a:cubicBezTo>
                    <a:cubicBezTo>
                      <a:pt x="49" y="38"/>
                      <a:pt x="49" y="36"/>
                      <a:pt x="47" y="35"/>
                    </a:cubicBezTo>
                    <a:cubicBezTo>
                      <a:pt x="46" y="33"/>
                      <a:pt x="44" y="33"/>
                      <a:pt x="42" y="33"/>
                    </a:cubicBezTo>
                    <a:cubicBezTo>
                      <a:pt x="40" y="33"/>
                      <a:pt x="39" y="33"/>
                      <a:pt x="37" y="35"/>
                    </a:cubicBezTo>
                    <a:cubicBezTo>
                      <a:pt x="36" y="36"/>
                      <a:pt x="35" y="38"/>
                      <a:pt x="35" y="40"/>
                    </a:cubicBezTo>
                    <a:cubicBezTo>
                      <a:pt x="35" y="42"/>
                      <a:pt x="36" y="43"/>
                      <a:pt x="37" y="45"/>
                    </a:cubicBezTo>
                    <a:cubicBezTo>
                      <a:pt x="39" y="46"/>
                      <a:pt x="40" y="47"/>
                      <a:pt x="42" y="47"/>
                    </a:cubicBezTo>
                    <a:cubicBezTo>
                      <a:pt x="44" y="47"/>
                      <a:pt x="46" y="46"/>
                      <a:pt x="47" y="45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9" y="51"/>
                      <a:pt x="46" y="52"/>
                      <a:pt x="42" y="52"/>
                    </a:cubicBezTo>
                    <a:cubicBezTo>
                      <a:pt x="39" y="52"/>
                      <a:pt x="36" y="51"/>
                      <a:pt x="33" y="49"/>
                    </a:cubicBezTo>
                    <a:cubicBezTo>
                      <a:pt x="31" y="46"/>
                      <a:pt x="30" y="43"/>
                      <a:pt x="30" y="40"/>
                    </a:cubicBezTo>
                    <a:cubicBezTo>
                      <a:pt x="30" y="36"/>
                      <a:pt x="31" y="33"/>
                      <a:pt x="33" y="31"/>
                    </a:cubicBezTo>
                    <a:cubicBezTo>
                      <a:pt x="36" y="28"/>
                      <a:pt x="39" y="27"/>
                      <a:pt x="42" y="27"/>
                    </a:cubicBezTo>
                    <a:close/>
                    <a:moveTo>
                      <a:pt x="69" y="57"/>
                    </a:moveTo>
                    <a:cubicBezTo>
                      <a:pt x="67" y="57"/>
                      <a:pt x="64" y="57"/>
                      <a:pt x="62" y="57"/>
                    </a:cubicBezTo>
                    <a:cubicBezTo>
                      <a:pt x="62" y="59"/>
                      <a:pt x="62" y="61"/>
                      <a:pt x="62" y="63"/>
                    </a:cubicBezTo>
                    <a:cubicBezTo>
                      <a:pt x="63" y="63"/>
                      <a:pt x="65" y="63"/>
                      <a:pt x="67" y="63"/>
                    </a:cubicBezTo>
                    <a:cubicBezTo>
                      <a:pt x="68" y="61"/>
                      <a:pt x="68" y="59"/>
                      <a:pt x="69" y="57"/>
                    </a:cubicBezTo>
                    <a:close/>
                    <a:moveTo>
                      <a:pt x="15" y="57"/>
                    </a:moveTo>
                    <a:cubicBezTo>
                      <a:pt x="18" y="57"/>
                      <a:pt x="20" y="57"/>
                      <a:pt x="23" y="57"/>
                    </a:cubicBezTo>
                    <a:cubicBezTo>
                      <a:pt x="23" y="59"/>
                      <a:pt x="23" y="61"/>
                      <a:pt x="23" y="63"/>
                    </a:cubicBezTo>
                    <a:cubicBezTo>
                      <a:pt x="21" y="63"/>
                      <a:pt x="19" y="63"/>
                      <a:pt x="18" y="63"/>
                    </a:cubicBezTo>
                    <a:cubicBezTo>
                      <a:pt x="17" y="61"/>
                      <a:pt x="16" y="59"/>
                      <a:pt x="15" y="57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109"/>
              <p:cNvSpPr>
                <a:spLocks noEditPoints="1"/>
              </p:cNvSpPr>
              <p:nvPr/>
            </p:nvSpPr>
            <p:spPr bwMode="auto">
              <a:xfrm>
                <a:off x="6224" y="763"/>
                <a:ext cx="218" cy="231"/>
              </a:xfrm>
              <a:custGeom>
                <a:avLst/>
                <a:gdLst>
                  <a:gd name="T0" fmla="*/ 45 w 83"/>
                  <a:gd name="T1" fmla="*/ 21 h 88"/>
                  <a:gd name="T2" fmla="*/ 82 w 83"/>
                  <a:gd name="T3" fmla="*/ 62 h 88"/>
                  <a:gd name="T4" fmla="*/ 57 w 83"/>
                  <a:gd name="T5" fmla="*/ 86 h 88"/>
                  <a:gd name="T6" fmla="*/ 31 w 83"/>
                  <a:gd name="T7" fmla="*/ 59 h 88"/>
                  <a:gd name="T8" fmla="*/ 12 w 83"/>
                  <a:gd name="T9" fmla="*/ 33 h 88"/>
                  <a:gd name="T10" fmla="*/ 16 w 83"/>
                  <a:gd name="T11" fmla="*/ 22 h 88"/>
                  <a:gd name="T12" fmla="*/ 31 w 83"/>
                  <a:gd name="T13" fmla="*/ 31 h 88"/>
                  <a:gd name="T14" fmla="*/ 1 w 83"/>
                  <a:gd name="T15" fmla="*/ 12 h 88"/>
                  <a:gd name="T16" fmla="*/ 3 w 83"/>
                  <a:gd name="T17" fmla="*/ 6 h 88"/>
                  <a:gd name="T18" fmla="*/ 38 w 83"/>
                  <a:gd name="T19" fmla="*/ 7 h 88"/>
                  <a:gd name="T20" fmla="*/ 40 w 83"/>
                  <a:gd name="T21" fmla="*/ 14 h 88"/>
                  <a:gd name="T22" fmla="*/ 34 w 83"/>
                  <a:gd name="T23" fmla="*/ 11 h 88"/>
                  <a:gd name="T24" fmla="*/ 7 w 83"/>
                  <a:gd name="T25" fmla="*/ 10 h 88"/>
                  <a:gd name="T26" fmla="*/ 12 w 83"/>
                  <a:gd name="T27" fmla="*/ 18 h 88"/>
                  <a:gd name="T28" fmla="*/ 20 w 83"/>
                  <a:gd name="T29" fmla="*/ 14 h 88"/>
                  <a:gd name="T30" fmla="*/ 29 w 83"/>
                  <a:gd name="T31" fmla="*/ 19 h 88"/>
                  <a:gd name="T32" fmla="*/ 33 w 83"/>
                  <a:gd name="T33" fmla="*/ 15 h 88"/>
                  <a:gd name="T34" fmla="*/ 20 w 83"/>
                  <a:gd name="T35" fmla="*/ 9 h 88"/>
                  <a:gd name="T36" fmla="*/ 8 w 83"/>
                  <a:gd name="T37" fmla="*/ 14 h 88"/>
                  <a:gd name="T38" fmla="*/ 12 w 83"/>
                  <a:gd name="T39" fmla="*/ 18 h 88"/>
                  <a:gd name="T40" fmla="*/ 35 w 83"/>
                  <a:gd name="T41" fmla="*/ 55 h 88"/>
                  <a:gd name="T42" fmla="*/ 50 w 83"/>
                  <a:gd name="T43" fmla="*/ 27 h 88"/>
                  <a:gd name="T44" fmla="*/ 41 w 83"/>
                  <a:gd name="T45" fmla="*/ 57 h 88"/>
                  <a:gd name="T46" fmla="*/ 46 w 83"/>
                  <a:gd name="T47" fmla="*/ 63 h 88"/>
                  <a:gd name="T48" fmla="*/ 41 w 83"/>
                  <a:gd name="T49" fmla="*/ 57 h 88"/>
                  <a:gd name="T50" fmla="*/ 67 w 83"/>
                  <a:gd name="T51" fmla="*/ 66 h 88"/>
                  <a:gd name="T52" fmla="*/ 74 w 83"/>
                  <a:gd name="T53" fmla="*/ 61 h 88"/>
                  <a:gd name="T54" fmla="*/ 60 w 83"/>
                  <a:gd name="T55" fmla="*/ 66 h 88"/>
                  <a:gd name="T56" fmla="*/ 65 w 83"/>
                  <a:gd name="T57" fmla="*/ 73 h 88"/>
                  <a:gd name="T58" fmla="*/ 60 w 83"/>
                  <a:gd name="T59" fmla="*/ 66 h 88"/>
                  <a:gd name="T60" fmla="*/ 52 w 83"/>
                  <a:gd name="T61" fmla="*/ 78 h 88"/>
                  <a:gd name="T62" fmla="*/ 58 w 83"/>
                  <a:gd name="T63" fmla="*/ 73 h 88"/>
                  <a:gd name="T64" fmla="*/ 62 w 83"/>
                  <a:gd name="T65" fmla="*/ 53 h 88"/>
                  <a:gd name="T66" fmla="*/ 67 w 83"/>
                  <a:gd name="T67" fmla="*/ 59 h 88"/>
                  <a:gd name="T68" fmla="*/ 62 w 83"/>
                  <a:gd name="T69" fmla="*/ 53 h 88"/>
                  <a:gd name="T70" fmla="*/ 54 w 83"/>
                  <a:gd name="T71" fmla="*/ 64 h 88"/>
                  <a:gd name="T72" fmla="*/ 60 w 83"/>
                  <a:gd name="T73" fmla="*/ 59 h 88"/>
                  <a:gd name="T74" fmla="*/ 47 w 83"/>
                  <a:gd name="T75" fmla="*/ 64 h 88"/>
                  <a:gd name="T76" fmla="*/ 51 w 83"/>
                  <a:gd name="T77" fmla="*/ 70 h 88"/>
                  <a:gd name="T78" fmla="*/ 47 w 83"/>
                  <a:gd name="T79" fmla="*/ 64 h 88"/>
                  <a:gd name="T80" fmla="*/ 56 w 83"/>
                  <a:gd name="T81" fmla="*/ 50 h 88"/>
                  <a:gd name="T82" fmla="*/ 62 w 83"/>
                  <a:gd name="T83" fmla="*/ 46 h 88"/>
                  <a:gd name="T84" fmla="*/ 49 w 83"/>
                  <a:gd name="T85" fmla="*/ 51 h 88"/>
                  <a:gd name="T86" fmla="*/ 54 w 83"/>
                  <a:gd name="T87" fmla="*/ 57 h 88"/>
                  <a:gd name="T88" fmla="*/ 49 w 83"/>
                  <a:gd name="T89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88">
                    <a:moveTo>
                      <a:pt x="31" y="31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7" y="19"/>
                      <a:pt x="50" y="19"/>
                      <a:pt x="52" y="2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3" y="64"/>
                      <a:pt x="83" y="67"/>
                      <a:pt x="81" y="69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5" y="88"/>
                      <a:pt x="52" y="88"/>
                      <a:pt x="50" y="85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0"/>
                      <a:pt x="10" y="26"/>
                      <a:pt x="13" y="24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9" y="20"/>
                      <a:pt x="23" y="20"/>
                      <a:pt x="25" y="23"/>
                    </a:cubicBezTo>
                    <a:cubicBezTo>
                      <a:pt x="31" y="31"/>
                      <a:pt x="31" y="31"/>
                      <a:pt x="31" y="31"/>
                    </a:cubicBezTo>
                    <a:close/>
                    <a:moveTo>
                      <a:pt x="5" y="12"/>
                    </a:moveTo>
                    <a:cubicBezTo>
                      <a:pt x="4" y="13"/>
                      <a:pt x="2" y="13"/>
                      <a:pt x="1" y="12"/>
                    </a:cubicBezTo>
                    <a:cubicBezTo>
                      <a:pt x="0" y="11"/>
                      <a:pt x="0" y="9"/>
                      <a:pt x="1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8" y="2"/>
                      <a:pt x="14" y="0"/>
                      <a:pt x="20" y="0"/>
                    </a:cubicBezTo>
                    <a:cubicBezTo>
                      <a:pt x="26" y="0"/>
                      <a:pt x="32" y="2"/>
                      <a:pt x="38" y="7"/>
                    </a:cubicBezTo>
                    <a:cubicBezTo>
                      <a:pt x="39" y="8"/>
                      <a:pt x="40" y="9"/>
                      <a:pt x="41" y="10"/>
                    </a:cubicBezTo>
                    <a:cubicBezTo>
                      <a:pt x="42" y="11"/>
                      <a:pt x="41" y="13"/>
                      <a:pt x="40" y="14"/>
                    </a:cubicBezTo>
                    <a:cubicBezTo>
                      <a:pt x="39" y="15"/>
                      <a:pt x="37" y="15"/>
                      <a:pt x="36" y="14"/>
                    </a:cubicBezTo>
                    <a:cubicBezTo>
                      <a:pt x="36" y="13"/>
                      <a:pt x="35" y="12"/>
                      <a:pt x="34" y="11"/>
                    </a:cubicBezTo>
                    <a:cubicBezTo>
                      <a:pt x="30" y="7"/>
                      <a:pt x="25" y="5"/>
                      <a:pt x="20" y="5"/>
                    </a:cubicBezTo>
                    <a:cubicBezTo>
                      <a:pt x="15" y="5"/>
                      <a:pt x="10" y="7"/>
                      <a:pt x="7" y="10"/>
                    </a:cubicBezTo>
                    <a:cubicBezTo>
                      <a:pt x="6" y="10"/>
                      <a:pt x="5" y="11"/>
                      <a:pt x="5" y="12"/>
                    </a:cubicBezTo>
                    <a:close/>
                    <a:moveTo>
                      <a:pt x="12" y="18"/>
                    </a:moveTo>
                    <a:cubicBezTo>
                      <a:pt x="12" y="18"/>
                      <a:pt x="13" y="17"/>
                      <a:pt x="13" y="17"/>
                    </a:cubicBezTo>
                    <a:cubicBezTo>
                      <a:pt x="15" y="15"/>
                      <a:pt x="17" y="14"/>
                      <a:pt x="20" y="14"/>
                    </a:cubicBezTo>
                    <a:cubicBezTo>
                      <a:pt x="22" y="14"/>
                      <a:pt x="25" y="15"/>
                      <a:pt x="28" y="18"/>
                    </a:cubicBezTo>
                    <a:cubicBezTo>
                      <a:pt x="28" y="18"/>
                      <a:pt x="28" y="18"/>
                      <a:pt x="29" y="19"/>
                    </a:cubicBezTo>
                    <a:cubicBezTo>
                      <a:pt x="30" y="20"/>
                      <a:pt x="32" y="20"/>
                      <a:pt x="33" y="19"/>
                    </a:cubicBezTo>
                    <a:cubicBezTo>
                      <a:pt x="34" y="18"/>
                      <a:pt x="34" y="17"/>
                      <a:pt x="33" y="15"/>
                    </a:cubicBezTo>
                    <a:cubicBezTo>
                      <a:pt x="32" y="15"/>
                      <a:pt x="32" y="14"/>
                      <a:pt x="31" y="13"/>
                    </a:cubicBezTo>
                    <a:cubicBezTo>
                      <a:pt x="28" y="10"/>
                      <a:pt x="24" y="9"/>
                      <a:pt x="20" y="9"/>
                    </a:cubicBezTo>
                    <a:cubicBezTo>
                      <a:pt x="16" y="9"/>
                      <a:pt x="12" y="10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5"/>
                      <a:pt x="7" y="17"/>
                      <a:pt x="8" y="18"/>
                    </a:cubicBezTo>
                    <a:cubicBezTo>
                      <a:pt x="9" y="19"/>
                      <a:pt x="11" y="19"/>
                      <a:pt x="12" y="18"/>
                    </a:cubicBezTo>
                    <a:close/>
                    <a:moveTo>
                      <a:pt x="27" y="44"/>
                    </a:moveTo>
                    <a:cubicBezTo>
                      <a:pt x="35" y="55"/>
                      <a:pt x="35" y="55"/>
                      <a:pt x="35" y="55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27" y="44"/>
                      <a:pt x="27" y="44"/>
                      <a:pt x="27" y="44"/>
                    </a:cubicBezTo>
                    <a:close/>
                    <a:moveTo>
                      <a:pt x="41" y="57"/>
                    </a:moveTo>
                    <a:cubicBezTo>
                      <a:pt x="39" y="58"/>
                      <a:pt x="39" y="60"/>
                      <a:pt x="40" y="62"/>
                    </a:cubicBezTo>
                    <a:cubicBezTo>
                      <a:pt x="41" y="64"/>
                      <a:pt x="44" y="64"/>
                      <a:pt x="46" y="63"/>
                    </a:cubicBezTo>
                    <a:cubicBezTo>
                      <a:pt x="47" y="62"/>
                      <a:pt x="48" y="59"/>
                      <a:pt x="46" y="57"/>
                    </a:cubicBezTo>
                    <a:cubicBezTo>
                      <a:pt x="45" y="56"/>
                      <a:pt x="43" y="55"/>
                      <a:pt x="41" y="57"/>
                    </a:cubicBezTo>
                    <a:close/>
                    <a:moveTo>
                      <a:pt x="68" y="60"/>
                    </a:moveTo>
                    <a:cubicBezTo>
                      <a:pt x="67" y="62"/>
                      <a:pt x="66" y="64"/>
                      <a:pt x="67" y="66"/>
                    </a:cubicBezTo>
                    <a:cubicBezTo>
                      <a:pt x="69" y="68"/>
                      <a:pt x="71" y="68"/>
                      <a:pt x="73" y="67"/>
                    </a:cubicBezTo>
                    <a:cubicBezTo>
                      <a:pt x="75" y="65"/>
                      <a:pt x="75" y="63"/>
                      <a:pt x="74" y="61"/>
                    </a:cubicBezTo>
                    <a:cubicBezTo>
                      <a:pt x="72" y="60"/>
                      <a:pt x="70" y="59"/>
                      <a:pt x="68" y="60"/>
                    </a:cubicBezTo>
                    <a:close/>
                    <a:moveTo>
                      <a:pt x="60" y="66"/>
                    </a:moveTo>
                    <a:cubicBezTo>
                      <a:pt x="59" y="68"/>
                      <a:pt x="58" y="70"/>
                      <a:pt x="60" y="72"/>
                    </a:cubicBezTo>
                    <a:cubicBezTo>
                      <a:pt x="61" y="73"/>
                      <a:pt x="63" y="74"/>
                      <a:pt x="65" y="73"/>
                    </a:cubicBezTo>
                    <a:cubicBezTo>
                      <a:pt x="67" y="71"/>
                      <a:pt x="67" y="69"/>
                      <a:pt x="66" y="67"/>
                    </a:cubicBezTo>
                    <a:cubicBezTo>
                      <a:pt x="65" y="65"/>
                      <a:pt x="62" y="65"/>
                      <a:pt x="60" y="66"/>
                    </a:cubicBezTo>
                    <a:close/>
                    <a:moveTo>
                      <a:pt x="52" y="72"/>
                    </a:moveTo>
                    <a:cubicBezTo>
                      <a:pt x="51" y="73"/>
                      <a:pt x="50" y="76"/>
                      <a:pt x="52" y="78"/>
                    </a:cubicBezTo>
                    <a:cubicBezTo>
                      <a:pt x="53" y="79"/>
                      <a:pt x="55" y="80"/>
                      <a:pt x="57" y="78"/>
                    </a:cubicBezTo>
                    <a:cubicBezTo>
                      <a:pt x="59" y="77"/>
                      <a:pt x="59" y="75"/>
                      <a:pt x="58" y="73"/>
                    </a:cubicBezTo>
                    <a:cubicBezTo>
                      <a:pt x="57" y="71"/>
                      <a:pt x="54" y="71"/>
                      <a:pt x="52" y="72"/>
                    </a:cubicBezTo>
                    <a:close/>
                    <a:moveTo>
                      <a:pt x="62" y="53"/>
                    </a:moveTo>
                    <a:cubicBezTo>
                      <a:pt x="61" y="54"/>
                      <a:pt x="60" y="56"/>
                      <a:pt x="62" y="58"/>
                    </a:cubicBezTo>
                    <a:cubicBezTo>
                      <a:pt x="63" y="60"/>
                      <a:pt x="65" y="60"/>
                      <a:pt x="67" y="59"/>
                    </a:cubicBezTo>
                    <a:cubicBezTo>
                      <a:pt x="69" y="58"/>
                      <a:pt x="69" y="55"/>
                      <a:pt x="68" y="53"/>
                    </a:cubicBezTo>
                    <a:cubicBezTo>
                      <a:pt x="67" y="52"/>
                      <a:pt x="64" y="51"/>
                      <a:pt x="62" y="53"/>
                    </a:cubicBezTo>
                    <a:close/>
                    <a:moveTo>
                      <a:pt x="55" y="58"/>
                    </a:moveTo>
                    <a:cubicBezTo>
                      <a:pt x="53" y="60"/>
                      <a:pt x="53" y="62"/>
                      <a:pt x="54" y="64"/>
                    </a:cubicBezTo>
                    <a:cubicBezTo>
                      <a:pt x="55" y="66"/>
                      <a:pt x="58" y="66"/>
                      <a:pt x="59" y="65"/>
                    </a:cubicBezTo>
                    <a:cubicBezTo>
                      <a:pt x="61" y="63"/>
                      <a:pt x="61" y="61"/>
                      <a:pt x="60" y="59"/>
                    </a:cubicBezTo>
                    <a:cubicBezTo>
                      <a:pt x="59" y="57"/>
                      <a:pt x="56" y="57"/>
                      <a:pt x="55" y="58"/>
                    </a:cubicBezTo>
                    <a:close/>
                    <a:moveTo>
                      <a:pt x="47" y="64"/>
                    </a:moveTo>
                    <a:cubicBezTo>
                      <a:pt x="45" y="65"/>
                      <a:pt x="45" y="68"/>
                      <a:pt x="46" y="70"/>
                    </a:cubicBezTo>
                    <a:cubicBezTo>
                      <a:pt x="47" y="71"/>
                      <a:pt x="50" y="72"/>
                      <a:pt x="51" y="70"/>
                    </a:cubicBezTo>
                    <a:cubicBezTo>
                      <a:pt x="53" y="69"/>
                      <a:pt x="53" y="67"/>
                      <a:pt x="52" y="65"/>
                    </a:cubicBezTo>
                    <a:cubicBezTo>
                      <a:pt x="51" y="63"/>
                      <a:pt x="48" y="63"/>
                      <a:pt x="47" y="64"/>
                    </a:cubicBezTo>
                    <a:close/>
                    <a:moveTo>
                      <a:pt x="57" y="45"/>
                    </a:moveTo>
                    <a:cubicBezTo>
                      <a:pt x="55" y="46"/>
                      <a:pt x="55" y="49"/>
                      <a:pt x="56" y="50"/>
                    </a:cubicBezTo>
                    <a:cubicBezTo>
                      <a:pt x="57" y="52"/>
                      <a:pt x="60" y="52"/>
                      <a:pt x="61" y="51"/>
                    </a:cubicBezTo>
                    <a:cubicBezTo>
                      <a:pt x="63" y="50"/>
                      <a:pt x="64" y="47"/>
                      <a:pt x="62" y="46"/>
                    </a:cubicBezTo>
                    <a:cubicBezTo>
                      <a:pt x="61" y="44"/>
                      <a:pt x="59" y="44"/>
                      <a:pt x="57" y="45"/>
                    </a:cubicBezTo>
                    <a:close/>
                    <a:moveTo>
                      <a:pt x="49" y="51"/>
                    </a:moveTo>
                    <a:cubicBezTo>
                      <a:pt x="47" y="52"/>
                      <a:pt x="47" y="54"/>
                      <a:pt x="48" y="56"/>
                    </a:cubicBezTo>
                    <a:cubicBezTo>
                      <a:pt x="49" y="58"/>
                      <a:pt x="52" y="58"/>
                      <a:pt x="54" y="57"/>
                    </a:cubicBezTo>
                    <a:cubicBezTo>
                      <a:pt x="55" y="56"/>
                      <a:pt x="56" y="53"/>
                      <a:pt x="54" y="51"/>
                    </a:cubicBezTo>
                    <a:cubicBezTo>
                      <a:pt x="53" y="50"/>
                      <a:pt x="51" y="49"/>
                      <a:pt x="49" y="51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110"/>
              <p:cNvSpPr>
                <a:spLocks noEditPoints="1"/>
              </p:cNvSpPr>
              <p:nvPr/>
            </p:nvSpPr>
            <p:spPr bwMode="auto">
              <a:xfrm>
                <a:off x="4737" y="2250"/>
                <a:ext cx="218" cy="205"/>
              </a:xfrm>
              <a:custGeom>
                <a:avLst/>
                <a:gdLst>
                  <a:gd name="T0" fmla="*/ 53 w 83"/>
                  <a:gd name="T1" fmla="*/ 33 h 78"/>
                  <a:gd name="T2" fmla="*/ 56 w 83"/>
                  <a:gd name="T3" fmla="*/ 16 h 78"/>
                  <a:gd name="T4" fmla="*/ 83 w 83"/>
                  <a:gd name="T5" fmla="*/ 16 h 78"/>
                  <a:gd name="T6" fmla="*/ 62 w 83"/>
                  <a:gd name="T7" fmla="*/ 23 h 78"/>
                  <a:gd name="T8" fmla="*/ 59 w 83"/>
                  <a:gd name="T9" fmla="*/ 60 h 78"/>
                  <a:gd name="T10" fmla="*/ 59 w 83"/>
                  <a:gd name="T11" fmla="*/ 75 h 78"/>
                  <a:gd name="T12" fmla="*/ 44 w 83"/>
                  <a:gd name="T13" fmla="*/ 75 h 78"/>
                  <a:gd name="T14" fmla="*/ 21 w 83"/>
                  <a:gd name="T15" fmla="*/ 69 h 78"/>
                  <a:gd name="T16" fmla="*/ 11 w 83"/>
                  <a:gd name="T17" fmla="*/ 78 h 78"/>
                  <a:gd name="T18" fmla="*/ 0 w 83"/>
                  <a:gd name="T19" fmla="*/ 67 h 78"/>
                  <a:gd name="T20" fmla="*/ 7 w 83"/>
                  <a:gd name="T21" fmla="*/ 57 h 78"/>
                  <a:gd name="T22" fmla="*/ 52 w 83"/>
                  <a:gd name="T23" fmla="*/ 11 h 78"/>
                  <a:gd name="T24" fmla="*/ 26 w 83"/>
                  <a:gd name="T25" fmla="*/ 0 h 78"/>
                  <a:gd name="T26" fmla="*/ 25 w 83"/>
                  <a:gd name="T27" fmla="*/ 0 h 78"/>
                  <a:gd name="T28" fmla="*/ 21 w 83"/>
                  <a:gd name="T29" fmla="*/ 3 h 78"/>
                  <a:gd name="T30" fmla="*/ 12 w 83"/>
                  <a:gd name="T31" fmla="*/ 30 h 78"/>
                  <a:gd name="T32" fmla="*/ 50 w 83"/>
                  <a:gd name="T33" fmla="*/ 18 h 78"/>
                  <a:gd name="T34" fmla="*/ 51 w 83"/>
                  <a:gd name="T35" fmla="*/ 16 h 78"/>
                  <a:gd name="T36" fmla="*/ 32 w 83"/>
                  <a:gd name="T37" fmla="*/ 12 h 78"/>
                  <a:gd name="T38" fmla="*/ 24 w 83"/>
                  <a:gd name="T39" fmla="*/ 20 h 78"/>
                  <a:gd name="T40" fmla="*/ 23 w 83"/>
                  <a:gd name="T41" fmla="*/ 9 h 78"/>
                  <a:gd name="T42" fmla="*/ 24 w 83"/>
                  <a:gd name="T43" fmla="*/ 7 h 78"/>
                  <a:gd name="T44" fmla="*/ 23 w 83"/>
                  <a:gd name="T45" fmla="*/ 4 h 78"/>
                  <a:gd name="T46" fmla="*/ 25 w 83"/>
                  <a:gd name="T47" fmla="*/ 2 h 78"/>
                  <a:gd name="T48" fmla="*/ 25 w 83"/>
                  <a:gd name="T49" fmla="*/ 6 h 78"/>
                  <a:gd name="T50" fmla="*/ 49 w 83"/>
                  <a:gd name="T51" fmla="*/ 13 h 78"/>
                  <a:gd name="T52" fmla="*/ 25 w 83"/>
                  <a:gd name="T53" fmla="*/ 6 h 78"/>
                  <a:gd name="T54" fmla="*/ 49 w 83"/>
                  <a:gd name="T55" fmla="*/ 12 h 78"/>
                  <a:gd name="T56" fmla="*/ 25 w 83"/>
                  <a:gd name="T57" fmla="*/ 5 h 78"/>
                  <a:gd name="T58" fmla="*/ 26 w 83"/>
                  <a:gd name="T59" fmla="*/ 4 h 78"/>
                  <a:gd name="T60" fmla="*/ 49 w 83"/>
                  <a:gd name="T61" fmla="*/ 12 h 78"/>
                  <a:gd name="T62" fmla="*/ 26 w 83"/>
                  <a:gd name="T63" fmla="*/ 4 h 78"/>
                  <a:gd name="T64" fmla="*/ 16 w 83"/>
                  <a:gd name="T65" fmla="*/ 52 h 78"/>
                  <a:gd name="T66" fmla="*/ 46 w 83"/>
                  <a:gd name="T67" fmla="*/ 49 h 78"/>
                  <a:gd name="T68" fmla="*/ 14 w 83"/>
                  <a:gd name="T69" fmla="*/ 40 h 78"/>
                  <a:gd name="T70" fmla="*/ 47 w 83"/>
                  <a:gd name="T71" fmla="*/ 43 h 78"/>
                  <a:gd name="T72" fmla="*/ 14 w 83"/>
                  <a:gd name="T73" fmla="*/ 40 h 78"/>
                  <a:gd name="T74" fmla="*/ 11 w 83"/>
                  <a:gd name="T75" fmla="*/ 62 h 78"/>
                  <a:gd name="T76" fmla="*/ 6 w 83"/>
                  <a:gd name="T77" fmla="*/ 67 h 78"/>
                  <a:gd name="T78" fmla="*/ 11 w 83"/>
                  <a:gd name="T79" fmla="*/ 72 h 78"/>
                  <a:gd name="T80" fmla="*/ 16 w 83"/>
                  <a:gd name="T81" fmla="*/ 67 h 78"/>
                  <a:gd name="T82" fmla="*/ 55 w 83"/>
                  <a:gd name="T83" fmla="*/ 64 h 78"/>
                  <a:gd name="T84" fmla="*/ 48 w 83"/>
                  <a:gd name="T85" fmla="*/ 64 h 78"/>
                  <a:gd name="T86" fmla="*/ 48 w 83"/>
                  <a:gd name="T87" fmla="*/ 71 h 78"/>
                  <a:gd name="T88" fmla="*/ 55 w 83"/>
                  <a:gd name="T89" fmla="*/ 71 h 78"/>
                  <a:gd name="T90" fmla="*/ 55 w 83"/>
                  <a:gd name="T91" fmla="*/ 6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78">
                    <a:moveTo>
                      <a:pt x="2" y="33"/>
                    </a:moveTo>
                    <a:cubicBezTo>
                      <a:pt x="53" y="33"/>
                      <a:pt x="53" y="33"/>
                      <a:pt x="53" y="33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7" y="58"/>
                      <a:pt x="58" y="59"/>
                      <a:pt x="59" y="60"/>
                    </a:cubicBezTo>
                    <a:cubicBezTo>
                      <a:pt x="61" y="62"/>
                      <a:pt x="62" y="64"/>
                      <a:pt x="62" y="67"/>
                    </a:cubicBezTo>
                    <a:cubicBezTo>
                      <a:pt x="62" y="70"/>
                      <a:pt x="61" y="73"/>
                      <a:pt x="59" y="75"/>
                    </a:cubicBezTo>
                    <a:cubicBezTo>
                      <a:pt x="57" y="77"/>
                      <a:pt x="55" y="78"/>
                      <a:pt x="52" y="78"/>
                    </a:cubicBezTo>
                    <a:cubicBezTo>
                      <a:pt x="49" y="78"/>
                      <a:pt x="46" y="77"/>
                      <a:pt x="44" y="75"/>
                    </a:cubicBezTo>
                    <a:cubicBezTo>
                      <a:pt x="43" y="73"/>
                      <a:pt x="42" y="71"/>
                      <a:pt x="41" y="69"/>
                    </a:cubicBezTo>
                    <a:cubicBezTo>
                      <a:pt x="21" y="69"/>
                      <a:pt x="21" y="69"/>
                      <a:pt x="21" y="69"/>
                    </a:cubicBezTo>
                    <a:cubicBezTo>
                      <a:pt x="21" y="71"/>
                      <a:pt x="20" y="73"/>
                      <a:pt x="18" y="75"/>
                    </a:cubicBezTo>
                    <a:cubicBezTo>
                      <a:pt x="17" y="77"/>
                      <a:pt x="14" y="78"/>
                      <a:pt x="11" y="78"/>
                    </a:cubicBezTo>
                    <a:cubicBezTo>
                      <a:pt x="8" y="78"/>
                      <a:pt x="5" y="77"/>
                      <a:pt x="4" y="75"/>
                    </a:cubicBezTo>
                    <a:cubicBezTo>
                      <a:pt x="2" y="73"/>
                      <a:pt x="0" y="70"/>
                      <a:pt x="0" y="67"/>
                    </a:cubicBezTo>
                    <a:cubicBezTo>
                      <a:pt x="0" y="64"/>
                      <a:pt x="2" y="62"/>
                      <a:pt x="4" y="60"/>
                    </a:cubicBezTo>
                    <a:cubicBezTo>
                      <a:pt x="4" y="59"/>
                      <a:pt x="6" y="58"/>
                      <a:pt x="7" y="57"/>
                    </a:cubicBezTo>
                    <a:cubicBezTo>
                      <a:pt x="2" y="33"/>
                      <a:pt x="2" y="33"/>
                      <a:pt x="2" y="33"/>
                    </a:cubicBezTo>
                    <a:close/>
                    <a:moveTo>
                      <a:pt x="52" y="11"/>
                    </a:moveTo>
                    <a:cubicBezTo>
                      <a:pt x="53" y="8"/>
                      <a:pt x="53" y="8"/>
                      <a:pt x="53" y="8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3" y="1"/>
                      <a:pt x="22" y="1"/>
                    </a:cubicBezTo>
                    <a:cubicBezTo>
                      <a:pt x="21" y="2"/>
                      <a:pt x="21" y="3"/>
                      <a:pt x="21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5" y="8"/>
                      <a:pt x="25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4" y="3"/>
                      <a:pt x="25" y="3"/>
                      <a:pt x="25" y="2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25" y="6"/>
                      <a:pt x="25" y="6"/>
                      <a:pt x="25" y="6"/>
                    </a:cubicBezTo>
                    <a:close/>
                    <a:moveTo>
                      <a:pt x="25" y="5"/>
                    </a:move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lose/>
                    <a:moveTo>
                      <a:pt x="26" y="4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6" y="4"/>
                      <a:pt x="26" y="4"/>
                    </a:cubicBezTo>
                    <a:close/>
                    <a:moveTo>
                      <a:pt x="15" y="49"/>
                    </a:moveTo>
                    <a:cubicBezTo>
                      <a:pt x="16" y="52"/>
                      <a:pt x="16" y="52"/>
                      <a:pt x="16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15" y="49"/>
                      <a:pt x="15" y="49"/>
                      <a:pt x="15" y="49"/>
                    </a:cubicBezTo>
                    <a:close/>
                    <a:moveTo>
                      <a:pt x="14" y="40"/>
                    </a:moveTo>
                    <a:cubicBezTo>
                      <a:pt x="15" y="43"/>
                      <a:pt x="15" y="43"/>
                      <a:pt x="15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14" y="40"/>
                      <a:pt x="14" y="40"/>
                      <a:pt x="14" y="40"/>
                    </a:cubicBezTo>
                    <a:close/>
                    <a:moveTo>
                      <a:pt x="14" y="64"/>
                    </a:moveTo>
                    <a:cubicBezTo>
                      <a:pt x="14" y="63"/>
                      <a:pt x="12" y="62"/>
                      <a:pt x="11" y="62"/>
                    </a:cubicBezTo>
                    <a:cubicBezTo>
                      <a:pt x="10" y="62"/>
                      <a:pt x="8" y="63"/>
                      <a:pt x="8" y="64"/>
                    </a:cubicBezTo>
                    <a:cubicBezTo>
                      <a:pt x="7" y="65"/>
                      <a:pt x="6" y="66"/>
                      <a:pt x="6" y="67"/>
                    </a:cubicBezTo>
                    <a:cubicBezTo>
                      <a:pt x="6" y="69"/>
                      <a:pt x="7" y="70"/>
                      <a:pt x="8" y="71"/>
                    </a:cubicBezTo>
                    <a:cubicBezTo>
                      <a:pt x="8" y="71"/>
                      <a:pt x="10" y="72"/>
                      <a:pt x="11" y="72"/>
                    </a:cubicBezTo>
                    <a:cubicBezTo>
                      <a:pt x="12" y="72"/>
                      <a:pt x="14" y="71"/>
                      <a:pt x="14" y="71"/>
                    </a:cubicBezTo>
                    <a:cubicBezTo>
                      <a:pt x="15" y="70"/>
                      <a:pt x="16" y="69"/>
                      <a:pt x="16" y="67"/>
                    </a:cubicBezTo>
                    <a:cubicBezTo>
                      <a:pt x="16" y="66"/>
                      <a:pt x="15" y="65"/>
                      <a:pt x="14" y="64"/>
                    </a:cubicBezTo>
                    <a:close/>
                    <a:moveTo>
                      <a:pt x="55" y="64"/>
                    </a:moveTo>
                    <a:cubicBezTo>
                      <a:pt x="54" y="63"/>
                      <a:pt x="53" y="62"/>
                      <a:pt x="52" y="62"/>
                    </a:cubicBezTo>
                    <a:cubicBezTo>
                      <a:pt x="50" y="62"/>
                      <a:pt x="49" y="63"/>
                      <a:pt x="48" y="64"/>
                    </a:cubicBezTo>
                    <a:cubicBezTo>
                      <a:pt x="47" y="65"/>
                      <a:pt x="47" y="66"/>
                      <a:pt x="47" y="67"/>
                    </a:cubicBezTo>
                    <a:cubicBezTo>
                      <a:pt x="47" y="69"/>
                      <a:pt x="47" y="70"/>
                      <a:pt x="48" y="71"/>
                    </a:cubicBezTo>
                    <a:cubicBezTo>
                      <a:pt x="49" y="71"/>
                      <a:pt x="50" y="72"/>
                      <a:pt x="52" y="72"/>
                    </a:cubicBezTo>
                    <a:cubicBezTo>
                      <a:pt x="53" y="72"/>
                      <a:pt x="54" y="71"/>
                      <a:pt x="55" y="71"/>
                    </a:cubicBezTo>
                    <a:cubicBezTo>
                      <a:pt x="56" y="70"/>
                      <a:pt x="56" y="69"/>
                      <a:pt x="56" y="67"/>
                    </a:cubicBezTo>
                    <a:cubicBezTo>
                      <a:pt x="56" y="66"/>
                      <a:pt x="56" y="65"/>
                      <a:pt x="55" y="6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11"/>
              <p:cNvSpPr>
                <a:spLocks noEditPoints="1"/>
              </p:cNvSpPr>
              <p:nvPr/>
            </p:nvSpPr>
            <p:spPr bwMode="auto">
              <a:xfrm>
                <a:off x="5102" y="2295"/>
                <a:ext cx="238" cy="131"/>
              </a:xfrm>
              <a:custGeom>
                <a:avLst/>
                <a:gdLst>
                  <a:gd name="T0" fmla="*/ 0 w 91"/>
                  <a:gd name="T1" fmla="*/ 32 h 50"/>
                  <a:gd name="T2" fmla="*/ 7 w 91"/>
                  <a:gd name="T3" fmla="*/ 41 h 50"/>
                  <a:gd name="T4" fmla="*/ 30 w 91"/>
                  <a:gd name="T5" fmla="*/ 41 h 50"/>
                  <a:gd name="T6" fmla="*/ 11 w 91"/>
                  <a:gd name="T7" fmla="*/ 27 h 50"/>
                  <a:gd name="T8" fmla="*/ 12 w 91"/>
                  <a:gd name="T9" fmla="*/ 28 h 50"/>
                  <a:gd name="T10" fmla="*/ 10 w 91"/>
                  <a:gd name="T11" fmla="*/ 24 h 50"/>
                  <a:gd name="T12" fmla="*/ 12 w 91"/>
                  <a:gd name="T13" fmla="*/ 25 h 50"/>
                  <a:gd name="T14" fmla="*/ 12 w 91"/>
                  <a:gd name="T15" fmla="*/ 24 h 50"/>
                  <a:gd name="T16" fmla="*/ 14 w 91"/>
                  <a:gd name="T17" fmla="*/ 29 h 50"/>
                  <a:gd name="T18" fmla="*/ 17 w 91"/>
                  <a:gd name="T19" fmla="*/ 6 h 50"/>
                  <a:gd name="T20" fmla="*/ 16 w 91"/>
                  <a:gd name="T21" fmla="*/ 12 h 50"/>
                  <a:gd name="T22" fmla="*/ 10 w 91"/>
                  <a:gd name="T23" fmla="*/ 4 h 50"/>
                  <a:gd name="T24" fmla="*/ 23 w 91"/>
                  <a:gd name="T25" fmla="*/ 20 h 50"/>
                  <a:gd name="T26" fmla="*/ 22 w 91"/>
                  <a:gd name="T27" fmla="*/ 13 h 50"/>
                  <a:gd name="T28" fmla="*/ 17 w 91"/>
                  <a:gd name="T29" fmla="*/ 4 h 50"/>
                  <a:gd name="T30" fmla="*/ 26 w 91"/>
                  <a:gd name="T31" fmla="*/ 9 h 50"/>
                  <a:gd name="T32" fmla="*/ 26 w 91"/>
                  <a:gd name="T33" fmla="*/ 20 h 50"/>
                  <a:gd name="T34" fmla="*/ 22 w 91"/>
                  <a:gd name="T35" fmla="*/ 7 h 50"/>
                  <a:gd name="T36" fmla="*/ 27 w 91"/>
                  <a:gd name="T37" fmla="*/ 4 h 50"/>
                  <a:gd name="T38" fmla="*/ 30 w 91"/>
                  <a:gd name="T39" fmla="*/ 10 h 50"/>
                  <a:gd name="T40" fmla="*/ 30 w 91"/>
                  <a:gd name="T41" fmla="*/ 18 h 50"/>
                  <a:gd name="T42" fmla="*/ 34 w 91"/>
                  <a:gd name="T43" fmla="*/ 20 h 50"/>
                  <a:gd name="T44" fmla="*/ 38 w 91"/>
                  <a:gd name="T45" fmla="*/ 6 h 50"/>
                  <a:gd name="T46" fmla="*/ 38 w 91"/>
                  <a:gd name="T47" fmla="*/ 12 h 50"/>
                  <a:gd name="T48" fmla="*/ 18 w 91"/>
                  <a:gd name="T49" fmla="*/ 30 h 50"/>
                  <a:gd name="T50" fmla="*/ 16 w 91"/>
                  <a:gd name="T51" fmla="*/ 30 h 50"/>
                  <a:gd name="T52" fmla="*/ 16 w 91"/>
                  <a:gd name="T53" fmla="*/ 25 h 50"/>
                  <a:gd name="T54" fmla="*/ 18 w 91"/>
                  <a:gd name="T55" fmla="*/ 30 h 50"/>
                  <a:gd name="T56" fmla="*/ 21 w 91"/>
                  <a:gd name="T57" fmla="*/ 22 h 50"/>
                  <a:gd name="T58" fmla="*/ 21 w 91"/>
                  <a:gd name="T59" fmla="*/ 30 h 50"/>
                  <a:gd name="T60" fmla="*/ 25 w 91"/>
                  <a:gd name="T61" fmla="*/ 24 h 50"/>
                  <a:gd name="T62" fmla="*/ 23 w 91"/>
                  <a:gd name="T63" fmla="*/ 26 h 50"/>
                  <a:gd name="T64" fmla="*/ 23 w 91"/>
                  <a:gd name="T65" fmla="*/ 26 h 50"/>
                  <a:gd name="T66" fmla="*/ 26 w 91"/>
                  <a:gd name="T67" fmla="*/ 22 h 50"/>
                  <a:gd name="T68" fmla="*/ 30 w 91"/>
                  <a:gd name="T69" fmla="*/ 26 h 50"/>
                  <a:gd name="T70" fmla="*/ 27 w 91"/>
                  <a:gd name="T71" fmla="*/ 26 h 50"/>
                  <a:gd name="T72" fmla="*/ 32 w 91"/>
                  <a:gd name="T73" fmla="*/ 30 h 50"/>
                  <a:gd name="T74" fmla="*/ 32 w 91"/>
                  <a:gd name="T75" fmla="*/ 30 h 50"/>
                  <a:gd name="T76" fmla="*/ 34 w 91"/>
                  <a:gd name="T77" fmla="*/ 30 h 50"/>
                  <a:gd name="T78" fmla="*/ 35 w 91"/>
                  <a:gd name="T79" fmla="*/ 26 h 50"/>
                  <a:gd name="T80" fmla="*/ 41 w 91"/>
                  <a:gd name="T81" fmla="*/ 30 h 50"/>
                  <a:gd name="T82" fmla="*/ 38 w 91"/>
                  <a:gd name="T83" fmla="*/ 30 h 50"/>
                  <a:gd name="T84" fmla="*/ 41 w 91"/>
                  <a:gd name="T85" fmla="*/ 24 h 50"/>
                  <a:gd name="T86" fmla="*/ 39 w 91"/>
                  <a:gd name="T87" fmla="*/ 23 h 50"/>
                  <a:gd name="T88" fmla="*/ 40 w 91"/>
                  <a:gd name="T89" fmla="*/ 29 h 50"/>
                  <a:gd name="T90" fmla="*/ 41 w 91"/>
                  <a:gd name="T91" fmla="*/ 26 h 50"/>
                  <a:gd name="T92" fmla="*/ 22 w 91"/>
                  <a:gd name="T93" fmla="*/ 34 h 50"/>
                  <a:gd name="T94" fmla="*/ 14 w 91"/>
                  <a:gd name="T95" fmla="*/ 43 h 50"/>
                  <a:gd name="T96" fmla="*/ 88 w 91"/>
                  <a:gd name="T97" fmla="*/ 41 h 50"/>
                  <a:gd name="T98" fmla="*/ 88 w 91"/>
                  <a:gd name="T99" fmla="*/ 19 h 50"/>
                  <a:gd name="T100" fmla="*/ 61 w 91"/>
                  <a:gd name="T101" fmla="*/ 41 h 50"/>
                  <a:gd name="T102" fmla="*/ 84 w 91"/>
                  <a:gd name="T103" fmla="*/ 41 h 50"/>
                  <a:gd name="T104" fmla="*/ 76 w 91"/>
                  <a:gd name="T105" fmla="*/ 34 h 50"/>
                  <a:gd name="T106" fmla="*/ 68 w 91"/>
                  <a:gd name="T107" fmla="*/ 43 h 50"/>
                  <a:gd name="T108" fmla="*/ 59 w 91"/>
                  <a:gd name="T109" fmla="*/ 2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" h="50">
                    <a:moveTo>
                      <a:pt x="49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3"/>
                      <a:pt x="8" y="45"/>
                      <a:pt x="10" y="47"/>
                    </a:cubicBezTo>
                    <a:cubicBezTo>
                      <a:pt x="12" y="49"/>
                      <a:pt x="15" y="50"/>
                      <a:pt x="18" y="50"/>
                    </a:cubicBezTo>
                    <a:cubicBezTo>
                      <a:pt x="22" y="50"/>
                      <a:pt x="24" y="49"/>
                      <a:pt x="27" y="47"/>
                    </a:cubicBezTo>
                    <a:cubicBezTo>
                      <a:pt x="28" y="45"/>
                      <a:pt x="29" y="43"/>
                      <a:pt x="30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0"/>
                      <a:pt x="49" y="0"/>
                      <a:pt x="49" y="0"/>
                    </a:cubicBezTo>
                    <a:close/>
                    <a:moveTo>
                      <a:pt x="10" y="27"/>
                    </a:move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7"/>
                      <a:pt x="11" y="27"/>
                    </a:cubicBezTo>
                    <a:cubicBezTo>
                      <a:pt x="11" y="26"/>
                      <a:pt x="10" y="26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3"/>
                      <a:pt x="10" y="22"/>
                      <a:pt x="12" y="22"/>
                    </a:cubicBezTo>
                    <a:cubicBezTo>
                      <a:pt x="13" y="22"/>
                      <a:pt x="14" y="23"/>
                      <a:pt x="14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1" y="23"/>
                      <a:pt x="11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5"/>
                      <a:pt x="12" y="25"/>
                    </a:cubicBezTo>
                    <a:cubicBezTo>
                      <a:pt x="13" y="26"/>
                      <a:pt x="13" y="27"/>
                      <a:pt x="14" y="27"/>
                    </a:cubicBezTo>
                    <a:cubicBezTo>
                      <a:pt x="14" y="27"/>
                      <a:pt x="14" y="27"/>
                      <a:pt x="14" y="28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3" y="31"/>
                      <a:pt x="12" y="31"/>
                    </a:cubicBezTo>
                    <a:cubicBezTo>
                      <a:pt x="10" y="31"/>
                      <a:pt x="10" y="30"/>
                      <a:pt x="10" y="29"/>
                    </a:cubicBezTo>
                    <a:cubicBezTo>
                      <a:pt x="10" y="27"/>
                      <a:pt x="10" y="27"/>
                      <a:pt x="10" y="27"/>
                    </a:cubicBezTo>
                    <a:close/>
                    <a:moveTo>
                      <a:pt x="17" y="6"/>
                    </a:moveTo>
                    <a:cubicBezTo>
                      <a:pt x="14" y="6"/>
                      <a:pt x="14" y="6"/>
                      <a:pt x="14" y="6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  <a:moveTo>
                      <a:pt x="26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20"/>
                      <a:pt x="22" y="18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4"/>
                      <a:pt x="22" y="13"/>
                      <a:pt x="22" y="13"/>
                    </a:cubicBezTo>
                    <a:cubicBezTo>
                      <a:pt x="22" y="13"/>
                      <a:pt x="22" y="12"/>
                      <a:pt x="21" y="1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4" y="4"/>
                      <a:pt x="24" y="5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5" y="11"/>
                      <a:pt x="23" y="11"/>
                    </a:cubicBezTo>
                    <a:cubicBezTo>
                      <a:pt x="25" y="12"/>
                      <a:pt x="26" y="13"/>
                      <a:pt x="26" y="14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8"/>
                      <a:pt x="26" y="20"/>
                      <a:pt x="26" y="20"/>
                    </a:cubicBezTo>
                    <a:close/>
                    <a:moveTo>
                      <a:pt x="22" y="9"/>
                    </a:moveTo>
                    <a:cubicBezTo>
                      <a:pt x="22" y="10"/>
                      <a:pt x="22" y="10"/>
                      <a:pt x="21" y="10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  <a:moveTo>
                      <a:pt x="34" y="20"/>
                    </a:move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20"/>
                      <a:pt x="34" y="20"/>
                      <a:pt x="34" y="20"/>
                    </a:cubicBezTo>
                    <a:close/>
                    <a:moveTo>
                      <a:pt x="41" y="20"/>
                    </a:move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20"/>
                      <a:pt x="41" y="20"/>
                      <a:pt x="41" y="20"/>
                    </a:cubicBezTo>
                    <a:close/>
                    <a:moveTo>
                      <a:pt x="18" y="30"/>
                    </a:move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30"/>
                      <a:pt x="18" y="30"/>
                      <a:pt x="18" y="30"/>
                    </a:cubicBezTo>
                    <a:close/>
                    <a:moveTo>
                      <a:pt x="21" y="30"/>
                    </a:move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30"/>
                      <a:pt x="21" y="30"/>
                      <a:pt x="21" y="30"/>
                    </a:cubicBezTo>
                    <a:close/>
                    <a:moveTo>
                      <a:pt x="23" y="27"/>
                    </a:moveTo>
                    <a:cubicBezTo>
                      <a:pt x="23" y="30"/>
                      <a:pt x="23" y="30"/>
                      <a:pt x="23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3"/>
                      <a:pt x="25" y="23"/>
                      <a:pt x="25" y="24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7"/>
                      <a:pt x="25" y="27"/>
                    </a:cubicBezTo>
                    <a:cubicBezTo>
                      <a:pt x="24" y="27"/>
                      <a:pt x="24" y="27"/>
                      <a:pt x="23" y="27"/>
                    </a:cubicBezTo>
                    <a:close/>
                    <a:moveTo>
                      <a:pt x="23" y="26"/>
                    </a:move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4"/>
                    </a:cubicBezTo>
                    <a:cubicBezTo>
                      <a:pt x="23" y="26"/>
                      <a:pt x="23" y="26"/>
                      <a:pt x="23" y="26"/>
                    </a:cubicBezTo>
                    <a:close/>
                    <a:moveTo>
                      <a:pt x="27" y="27"/>
                    </a:moveTo>
                    <a:cubicBezTo>
                      <a:pt x="27" y="30"/>
                      <a:pt x="27" y="30"/>
                      <a:pt x="27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8" y="22"/>
                      <a:pt x="29" y="22"/>
                      <a:pt x="29" y="22"/>
                    </a:cubicBezTo>
                    <a:cubicBezTo>
                      <a:pt x="30" y="23"/>
                      <a:pt x="30" y="23"/>
                      <a:pt x="30" y="24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0" y="26"/>
                      <a:pt x="30" y="27"/>
                      <a:pt x="29" y="27"/>
                    </a:cubicBezTo>
                    <a:cubicBezTo>
                      <a:pt x="29" y="27"/>
                      <a:pt x="28" y="27"/>
                      <a:pt x="27" y="27"/>
                    </a:cubicBezTo>
                    <a:close/>
                    <a:moveTo>
                      <a:pt x="28" y="26"/>
                    </a:moveTo>
                    <a:cubicBezTo>
                      <a:pt x="28" y="26"/>
                      <a:pt x="28" y="26"/>
                      <a:pt x="27" y="26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8" y="23"/>
                      <a:pt x="28" y="23"/>
                      <a:pt x="28" y="24"/>
                    </a:cubicBezTo>
                    <a:cubicBezTo>
                      <a:pt x="28" y="26"/>
                      <a:pt x="28" y="26"/>
                      <a:pt x="28" y="26"/>
                    </a:cubicBezTo>
                    <a:close/>
                    <a:moveTo>
                      <a:pt x="32" y="30"/>
                    </a:move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30"/>
                      <a:pt x="32" y="30"/>
                      <a:pt x="32" y="30"/>
                    </a:cubicBezTo>
                    <a:close/>
                    <a:moveTo>
                      <a:pt x="37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30"/>
                      <a:pt x="37" y="30"/>
                      <a:pt x="37" y="30"/>
                    </a:cubicBezTo>
                    <a:close/>
                    <a:moveTo>
                      <a:pt x="41" y="3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39" y="31"/>
                      <a:pt x="39" y="31"/>
                    </a:cubicBezTo>
                    <a:cubicBezTo>
                      <a:pt x="38" y="31"/>
                      <a:pt x="38" y="30"/>
                      <a:pt x="38" y="30"/>
                    </a:cubicBezTo>
                    <a:cubicBezTo>
                      <a:pt x="37" y="30"/>
                      <a:pt x="37" y="30"/>
                      <a:pt x="37" y="29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3"/>
                      <a:pt x="38" y="22"/>
                      <a:pt x="39" y="22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0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14" y="34"/>
                    </a:moveTo>
                    <a:cubicBezTo>
                      <a:pt x="15" y="33"/>
                      <a:pt x="17" y="33"/>
                      <a:pt x="18" y="33"/>
                    </a:cubicBezTo>
                    <a:cubicBezTo>
                      <a:pt x="20" y="33"/>
                      <a:pt x="21" y="33"/>
                      <a:pt x="22" y="34"/>
                    </a:cubicBezTo>
                    <a:cubicBezTo>
                      <a:pt x="23" y="35"/>
                      <a:pt x="24" y="37"/>
                      <a:pt x="24" y="38"/>
                    </a:cubicBezTo>
                    <a:cubicBezTo>
                      <a:pt x="24" y="40"/>
                      <a:pt x="23" y="42"/>
                      <a:pt x="22" y="43"/>
                    </a:cubicBezTo>
                    <a:cubicBezTo>
                      <a:pt x="21" y="44"/>
                      <a:pt x="20" y="44"/>
                      <a:pt x="18" y="44"/>
                    </a:cubicBezTo>
                    <a:cubicBezTo>
                      <a:pt x="17" y="44"/>
                      <a:pt x="15" y="44"/>
                      <a:pt x="14" y="43"/>
                    </a:cubicBezTo>
                    <a:cubicBezTo>
                      <a:pt x="13" y="42"/>
                      <a:pt x="13" y="40"/>
                      <a:pt x="13" y="38"/>
                    </a:cubicBezTo>
                    <a:cubicBezTo>
                      <a:pt x="13" y="37"/>
                      <a:pt x="13" y="35"/>
                      <a:pt x="14" y="34"/>
                    </a:cubicBezTo>
                    <a:close/>
                    <a:moveTo>
                      <a:pt x="85" y="41"/>
                    </a:moveTo>
                    <a:cubicBezTo>
                      <a:pt x="88" y="41"/>
                      <a:pt x="88" y="41"/>
                      <a:pt x="88" y="41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1" y="30"/>
                      <a:pt x="91" y="30"/>
                      <a:pt x="91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3"/>
                      <a:pt x="62" y="45"/>
                      <a:pt x="64" y="47"/>
                    </a:cubicBezTo>
                    <a:cubicBezTo>
                      <a:pt x="66" y="49"/>
                      <a:pt x="69" y="50"/>
                      <a:pt x="72" y="50"/>
                    </a:cubicBezTo>
                    <a:cubicBezTo>
                      <a:pt x="76" y="50"/>
                      <a:pt x="79" y="49"/>
                      <a:pt x="81" y="47"/>
                    </a:cubicBezTo>
                    <a:cubicBezTo>
                      <a:pt x="82" y="45"/>
                      <a:pt x="83" y="43"/>
                      <a:pt x="84" y="41"/>
                    </a:cubicBezTo>
                    <a:cubicBezTo>
                      <a:pt x="85" y="41"/>
                      <a:pt x="85" y="41"/>
                      <a:pt x="85" y="41"/>
                    </a:cubicBezTo>
                    <a:close/>
                    <a:moveTo>
                      <a:pt x="68" y="34"/>
                    </a:moveTo>
                    <a:cubicBezTo>
                      <a:pt x="69" y="33"/>
                      <a:pt x="71" y="33"/>
                      <a:pt x="72" y="33"/>
                    </a:cubicBezTo>
                    <a:cubicBezTo>
                      <a:pt x="74" y="33"/>
                      <a:pt x="75" y="33"/>
                      <a:pt x="76" y="34"/>
                    </a:cubicBezTo>
                    <a:cubicBezTo>
                      <a:pt x="77" y="35"/>
                      <a:pt x="78" y="37"/>
                      <a:pt x="78" y="38"/>
                    </a:cubicBezTo>
                    <a:cubicBezTo>
                      <a:pt x="78" y="40"/>
                      <a:pt x="77" y="42"/>
                      <a:pt x="76" y="43"/>
                    </a:cubicBezTo>
                    <a:cubicBezTo>
                      <a:pt x="75" y="44"/>
                      <a:pt x="74" y="44"/>
                      <a:pt x="72" y="44"/>
                    </a:cubicBezTo>
                    <a:cubicBezTo>
                      <a:pt x="71" y="44"/>
                      <a:pt x="69" y="44"/>
                      <a:pt x="68" y="43"/>
                    </a:cubicBezTo>
                    <a:cubicBezTo>
                      <a:pt x="67" y="42"/>
                      <a:pt x="67" y="40"/>
                      <a:pt x="67" y="38"/>
                    </a:cubicBezTo>
                    <a:cubicBezTo>
                      <a:pt x="67" y="37"/>
                      <a:pt x="67" y="35"/>
                      <a:pt x="68" y="34"/>
                    </a:cubicBezTo>
                    <a:close/>
                    <a:moveTo>
                      <a:pt x="81" y="20"/>
                    </a:move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3" y="9"/>
                      <a:pt x="73" y="9"/>
                      <a:pt x="73" y="9"/>
                    </a:cubicBezTo>
                    <a:lnTo>
                      <a:pt x="81" y="20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12"/>
              <p:cNvSpPr>
                <a:spLocks noEditPoints="1"/>
              </p:cNvSpPr>
              <p:nvPr/>
            </p:nvSpPr>
            <p:spPr bwMode="auto">
              <a:xfrm>
                <a:off x="4383" y="2253"/>
                <a:ext cx="205" cy="194"/>
              </a:xfrm>
              <a:custGeom>
                <a:avLst/>
                <a:gdLst>
                  <a:gd name="T0" fmla="*/ 59 w 78"/>
                  <a:gd name="T1" fmla="*/ 0 h 74"/>
                  <a:gd name="T2" fmla="*/ 53 w 78"/>
                  <a:gd name="T3" fmla="*/ 6 h 74"/>
                  <a:gd name="T4" fmla="*/ 15 w 78"/>
                  <a:gd name="T5" fmla="*/ 27 h 74"/>
                  <a:gd name="T6" fmla="*/ 13 w 78"/>
                  <a:gd name="T7" fmla="*/ 28 h 74"/>
                  <a:gd name="T8" fmla="*/ 5 w 78"/>
                  <a:gd name="T9" fmla="*/ 68 h 74"/>
                  <a:gd name="T10" fmla="*/ 56 w 78"/>
                  <a:gd name="T11" fmla="*/ 50 h 74"/>
                  <a:gd name="T12" fmla="*/ 62 w 78"/>
                  <a:gd name="T13" fmla="*/ 71 h 74"/>
                  <a:gd name="T14" fmla="*/ 59 w 78"/>
                  <a:gd name="T15" fmla="*/ 74 h 74"/>
                  <a:gd name="T16" fmla="*/ 0 w 78"/>
                  <a:gd name="T17" fmla="*/ 74 h 74"/>
                  <a:gd name="T18" fmla="*/ 0 w 78"/>
                  <a:gd name="T19" fmla="*/ 25 h 74"/>
                  <a:gd name="T20" fmla="*/ 0 w 78"/>
                  <a:gd name="T21" fmla="*/ 24 h 74"/>
                  <a:gd name="T22" fmla="*/ 13 w 78"/>
                  <a:gd name="T23" fmla="*/ 0 h 74"/>
                  <a:gd name="T24" fmla="*/ 9 w 78"/>
                  <a:gd name="T25" fmla="*/ 50 h 74"/>
                  <a:gd name="T26" fmla="*/ 16 w 78"/>
                  <a:gd name="T27" fmla="*/ 45 h 74"/>
                  <a:gd name="T28" fmla="*/ 18 w 78"/>
                  <a:gd name="T29" fmla="*/ 56 h 74"/>
                  <a:gd name="T30" fmla="*/ 18 w 78"/>
                  <a:gd name="T31" fmla="*/ 60 h 74"/>
                  <a:gd name="T32" fmla="*/ 28 w 78"/>
                  <a:gd name="T33" fmla="*/ 61 h 74"/>
                  <a:gd name="T34" fmla="*/ 39 w 78"/>
                  <a:gd name="T35" fmla="*/ 63 h 74"/>
                  <a:gd name="T36" fmla="*/ 32 w 78"/>
                  <a:gd name="T37" fmla="*/ 58 h 74"/>
                  <a:gd name="T38" fmla="*/ 26 w 78"/>
                  <a:gd name="T39" fmla="*/ 58 h 74"/>
                  <a:gd name="T40" fmla="*/ 26 w 78"/>
                  <a:gd name="T41" fmla="*/ 56 h 74"/>
                  <a:gd name="T42" fmla="*/ 29 w 78"/>
                  <a:gd name="T43" fmla="*/ 47 h 74"/>
                  <a:gd name="T44" fmla="*/ 19 w 78"/>
                  <a:gd name="T45" fmla="*/ 51 h 74"/>
                  <a:gd name="T46" fmla="*/ 20 w 78"/>
                  <a:gd name="T47" fmla="*/ 42 h 74"/>
                  <a:gd name="T48" fmla="*/ 15 w 78"/>
                  <a:gd name="T49" fmla="*/ 8 h 74"/>
                  <a:gd name="T50" fmla="*/ 12 w 78"/>
                  <a:gd name="T51" fmla="*/ 25 h 74"/>
                  <a:gd name="T52" fmla="*/ 41 w 78"/>
                  <a:gd name="T53" fmla="*/ 40 h 74"/>
                  <a:gd name="T54" fmla="*/ 40 w 78"/>
                  <a:gd name="T55" fmla="*/ 52 h 74"/>
                  <a:gd name="T56" fmla="*/ 41 w 78"/>
                  <a:gd name="T57" fmla="*/ 57 h 74"/>
                  <a:gd name="T58" fmla="*/ 44 w 78"/>
                  <a:gd name="T59" fmla="*/ 55 h 74"/>
                  <a:gd name="T60" fmla="*/ 41 w 78"/>
                  <a:gd name="T61" fmla="*/ 40 h 74"/>
                  <a:gd name="T62" fmla="*/ 70 w 78"/>
                  <a:gd name="T63" fmla="*/ 9 h 74"/>
                  <a:gd name="T64" fmla="*/ 60 w 78"/>
                  <a:gd name="T65" fmla="*/ 9 h 74"/>
                  <a:gd name="T66" fmla="*/ 71 w 78"/>
                  <a:gd name="T67" fmla="*/ 16 h 74"/>
                  <a:gd name="T68" fmla="*/ 64 w 78"/>
                  <a:gd name="T69" fmla="*/ 34 h 74"/>
                  <a:gd name="T70" fmla="*/ 77 w 78"/>
                  <a:gd name="T71" fmla="*/ 16 h 74"/>
                  <a:gd name="T72" fmla="*/ 76 w 78"/>
                  <a:gd name="T73" fmla="*/ 14 h 74"/>
                  <a:gd name="T74" fmla="*/ 58 w 78"/>
                  <a:gd name="T75" fmla="*/ 11 h 74"/>
                  <a:gd name="T76" fmla="*/ 54 w 78"/>
                  <a:gd name="T77" fmla="*/ 44 h 74"/>
                  <a:gd name="T78" fmla="*/ 58 w 78"/>
                  <a:gd name="T79" fmla="*/ 1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8" h="74">
                    <a:moveTo>
                      <a:pt x="15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2" y="43"/>
                      <a:pt x="62" y="43"/>
                      <a:pt x="62" y="43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  <a:moveTo>
                      <a:pt x="9" y="50"/>
                    </a:move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1"/>
                      <a:pt x="16" y="42"/>
                      <a:pt x="16" y="45"/>
                    </a:cubicBezTo>
                    <a:cubicBezTo>
                      <a:pt x="16" y="48"/>
                      <a:pt x="14" y="52"/>
                      <a:pt x="15" y="54"/>
                    </a:cubicBezTo>
                    <a:cubicBezTo>
                      <a:pt x="15" y="56"/>
                      <a:pt x="16" y="57"/>
                      <a:pt x="18" y="56"/>
                    </a:cubicBezTo>
                    <a:cubicBezTo>
                      <a:pt x="19" y="56"/>
                      <a:pt x="20" y="55"/>
                      <a:pt x="21" y="55"/>
                    </a:cubicBezTo>
                    <a:cubicBezTo>
                      <a:pt x="20" y="57"/>
                      <a:pt x="18" y="58"/>
                      <a:pt x="18" y="60"/>
                    </a:cubicBezTo>
                    <a:cubicBezTo>
                      <a:pt x="17" y="62"/>
                      <a:pt x="18" y="63"/>
                      <a:pt x="20" y="64"/>
                    </a:cubicBezTo>
                    <a:cubicBezTo>
                      <a:pt x="23" y="65"/>
                      <a:pt x="26" y="63"/>
                      <a:pt x="28" y="61"/>
                    </a:cubicBezTo>
                    <a:cubicBezTo>
                      <a:pt x="28" y="61"/>
                      <a:pt x="28" y="61"/>
                      <a:pt x="29" y="61"/>
                    </a:cubicBezTo>
                    <a:cubicBezTo>
                      <a:pt x="31" y="64"/>
                      <a:pt x="39" y="63"/>
                      <a:pt x="39" y="63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9" y="59"/>
                      <a:pt x="32" y="60"/>
                      <a:pt x="32" y="58"/>
                    </a:cubicBezTo>
                    <a:cubicBezTo>
                      <a:pt x="32" y="56"/>
                      <a:pt x="30" y="56"/>
                      <a:pt x="29" y="56"/>
                    </a:cubicBezTo>
                    <a:cubicBezTo>
                      <a:pt x="28" y="56"/>
                      <a:pt x="27" y="57"/>
                      <a:pt x="26" y="58"/>
                    </a:cubicBezTo>
                    <a:cubicBezTo>
                      <a:pt x="25" y="58"/>
                      <a:pt x="23" y="59"/>
                      <a:pt x="22" y="60"/>
                    </a:cubicBezTo>
                    <a:cubicBezTo>
                      <a:pt x="23" y="59"/>
                      <a:pt x="25" y="57"/>
                      <a:pt x="26" y="56"/>
                    </a:cubicBezTo>
                    <a:cubicBezTo>
                      <a:pt x="28" y="53"/>
                      <a:pt x="30" y="51"/>
                      <a:pt x="30" y="50"/>
                    </a:cubicBezTo>
                    <a:cubicBezTo>
                      <a:pt x="31" y="48"/>
                      <a:pt x="30" y="47"/>
                      <a:pt x="29" y="47"/>
                    </a:cubicBezTo>
                    <a:cubicBezTo>
                      <a:pt x="27" y="46"/>
                      <a:pt x="25" y="48"/>
                      <a:pt x="22" y="49"/>
                    </a:cubicBezTo>
                    <a:cubicBezTo>
                      <a:pt x="21" y="50"/>
                      <a:pt x="20" y="51"/>
                      <a:pt x="19" y="51"/>
                    </a:cubicBezTo>
                    <a:cubicBezTo>
                      <a:pt x="19" y="50"/>
                      <a:pt x="19" y="47"/>
                      <a:pt x="20" y="45"/>
                    </a:cubicBezTo>
                    <a:cubicBezTo>
                      <a:pt x="20" y="44"/>
                      <a:pt x="20" y="42"/>
                      <a:pt x="20" y="42"/>
                    </a:cubicBezTo>
                    <a:cubicBezTo>
                      <a:pt x="23" y="25"/>
                      <a:pt x="9" y="50"/>
                      <a:pt x="9" y="50"/>
                    </a:cubicBezTo>
                    <a:close/>
                    <a:moveTo>
                      <a:pt x="15" y="8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8"/>
                      <a:pt x="15" y="8"/>
                      <a:pt x="15" y="8"/>
                    </a:cubicBezTo>
                    <a:close/>
                    <a:moveTo>
                      <a:pt x="41" y="40"/>
                    </a:moveTo>
                    <a:cubicBezTo>
                      <a:pt x="39" y="52"/>
                      <a:pt x="39" y="52"/>
                      <a:pt x="39" y="52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41" y="40"/>
                      <a:pt x="41" y="40"/>
                      <a:pt x="41" y="40"/>
                    </a:cubicBezTo>
                    <a:close/>
                    <a:moveTo>
                      <a:pt x="71" y="10"/>
                    </a:moveTo>
                    <a:cubicBezTo>
                      <a:pt x="70" y="9"/>
                      <a:pt x="70" y="9"/>
                      <a:pt x="70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1" y="23"/>
                      <a:pt x="68" y="29"/>
                      <a:pt x="64" y="34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72" y="31"/>
                      <a:pt x="76" y="24"/>
                      <a:pt x="77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1" y="10"/>
                      <a:pt x="71" y="10"/>
                      <a:pt x="71" y="10"/>
                    </a:cubicBezTo>
                    <a:close/>
                    <a:moveTo>
                      <a:pt x="58" y="11"/>
                    </a:moveTo>
                    <a:cubicBezTo>
                      <a:pt x="51" y="19"/>
                      <a:pt x="46" y="28"/>
                      <a:pt x="43" y="38"/>
                    </a:cubicBezTo>
                    <a:cubicBezTo>
                      <a:pt x="47" y="40"/>
                      <a:pt x="50" y="42"/>
                      <a:pt x="54" y="44"/>
                    </a:cubicBezTo>
                    <a:cubicBezTo>
                      <a:pt x="61" y="36"/>
                      <a:pt x="66" y="27"/>
                      <a:pt x="70" y="18"/>
                    </a:cubicBezTo>
                    <a:cubicBezTo>
                      <a:pt x="66" y="16"/>
                      <a:pt x="62" y="13"/>
                      <a:pt x="58" y="11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13"/>
              <p:cNvSpPr>
                <a:spLocks noEditPoints="1"/>
              </p:cNvSpPr>
              <p:nvPr/>
            </p:nvSpPr>
            <p:spPr bwMode="auto">
              <a:xfrm>
                <a:off x="4370" y="1881"/>
                <a:ext cx="223" cy="186"/>
              </a:xfrm>
              <a:custGeom>
                <a:avLst/>
                <a:gdLst>
                  <a:gd name="T0" fmla="*/ 2 w 85"/>
                  <a:gd name="T1" fmla="*/ 37 h 71"/>
                  <a:gd name="T2" fmla="*/ 45 w 85"/>
                  <a:gd name="T3" fmla="*/ 39 h 71"/>
                  <a:gd name="T4" fmla="*/ 30 w 85"/>
                  <a:gd name="T5" fmla="*/ 38 h 71"/>
                  <a:gd name="T6" fmla="*/ 60 w 85"/>
                  <a:gd name="T7" fmla="*/ 26 h 71"/>
                  <a:gd name="T8" fmla="*/ 73 w 85"/>
                  <a:gd name="T9" fmla="*/ 43 h 71"/>
                  <a:gd name="T10" fmla="*/ 85 w 85"/>
                  <a:gd name="T11" fmla="*/ 39 h 71"/>
                  <a:gd name="T12" fmla="*/ 73 w 85"/>
                  <a:gd name="T13" fmla="*/ 71 h 71"/>
                  <a:gd name="T14" fmla="*/ 58 w 85"/>
                  <a:gd name="T15" fmla="*/ 60 h 71"/>
                  <a:gd name="T16" fmla="*/ 2 w 85"/>
                  <a:gd name="T17" fmla="*/ 54 h 71"/>
                  <a:gd name="T18" fmla="*/ 0 w 85"/>
                  <a:gd name="T19" fmla="*/ 48 h 71"/>
                  <a:gd name="T20" fmla="*/ 0 w 85"/>
                  <a:gd name="T21" fmla="*/ 43 h 71"/>
                  <a:gd name="T22" fmla="*/ 39 w 85"/>
                  <a:gd name="T23" fmla="*/ 3 h 71"/>
                  <a:gd name="T24" fmla="*/ 42 w 85"/>
                  <a:gd name="T25" fmla="*/ 0 h 71"/>
                  <a:gd name="T26" fmla="*/ 46 w 85"/>
                  <a:gd name="T27" fmla="*/ 3 h 71"/>
                  <a:gd name="T28" fmla="*/ 38 w 85"/>
                  <a:gd name="T29" fmla="*/ 20 h 71"/>
                  <a:gd name="T30" fmla="*/ 34 w 85"/>
                  <a:gd name="T31" fmla="*/ 18 h 71"/>
                  <a:gd name="T32" fmla="*/ 36 w 85"/>
                  <a:gd name="T33" fmla="*/ 9 h 71"/>
                  <a:gd name="T34" fmla="*/ 37 w 85"/>
                  <a:gd name="T35" fmla="*/ 9 h 71"/>
                  <a:gd name="T36" fmla="*/ 35 w 85"/>
                  <a:gd name="T37" fmla="*/ 16 h 71"/>
                  <a:gd name="T38" fmla="*/ 39 w 85"/>
                  <a:gd name="T39" fmla="*/ 10 h 71"/>
                  <a:gd name="T40" fmla="*/ 41 w 85"/>
                  <a:gd name="T41" fmla="*/ 3 h 71"/>
                  <a:gd name="T42" fmla="*/ 30 w 85"/>
                  <a:gd name="T43" fmla="*/ 16 h 71"/>
                  <a:gd name="T44" fmla="*/ 24 w 85"/>
                  <a:gd name="T45" fmla="*/ 8 h 71"/>
                  <a:gd name="T46" fmla="*/ 18 w 85"/>
                  <a:gd name="T47" fmla="*/ 10 h 71"/>
                  <a:gd name="T48" fmla="*/ 28 w 85"/>
                  <a:gd name="T49" fmla="*/ 29 h 71"/>
                  <a:gd name="T50" fmla="*/ 33 w 85"/>
                  <a:gd name="T51" fmla="*/ 27 h 71"/>
                  <a:gd name="T52" fmla="*/ 33 w 85"/>
                  <a:gd name="T53" fmla="*/ 22 h 71"/>
                  <a:gd name="T54" fmla="*/ 32 w 85"/>
                  <a:gd name="T55" fmla="*/ 23 h 71"/>
                  <a:gd name="T56" fmla="*/ 31 w 85"/>
                  <a:gd name="T57" fmla="*/ 23 h 71"/>
                  <a:gd name="T58" fmla="*/ 25 w 85"/>
                  <a:gd name="T59" fmla="*/ 11 h 71"/>
                  <a:gd name="T60" fmla="*/ 25 w 85"/>
                  <a:gd name="T61" fmla="*/ 11 h 71"/>
                  <a:gd name="T62" fmla="*/ 32 w 85"/>
                  <a:gd name="T63" fmla="*/ 23 h 71"/>
                  <a:gd name="T64" fmla="*/ 9 w 85"/>
                  <a:gd name="T65" fmla="*/ 25 h 71"/>
                  <a:gd name="T66" fmla="*/ 5 w 85"/>
                  <a:gd name="T67" fmla="*/ 26 h 71"/>
                  <a:gd name="T68" fmla="*/ 4 w 85"/>
                  <a:gd name="T69" fmla="*/ 32 h 71"/>
                  <a:gd name="T70" fmla="*/ 25 w 85"/>
                  <a:gd name="T71" fmla="*/ 36 h 71"/>
                  <a:gd name="T72" fmla="*/ 26 w 85"/>
                  <a:gd name="T73" fmla="*/ 31 h 71"/>
                  <a:gd name="T74" fmla="*/ 16 w 85"/>
                  <a:gd name="T75" fmla="*/ 26 h 71"/>
                  <a:gd name="T76" fmla="*/ 15 w 85"/>
                  <a:gd name="T77" fmla="*/ 28 h 71"/>
                  <a:gd name="T78" fmla="*/ 7 w 85"/>
                  <a:gd name="T79" fmla="*/ 27 h 71"/>
                  <a:gd name="T80" fmla="*/ 15 w 85"/>
                  <a:gd name="T81" fmla="*/ 30 h 71"/>
                  <a:gd name="T82" fmla="*/ 23 w 85"/>
                  <a:gd name="T83" fmla="*/ 3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5" h="71">
                    <a:moveTo>
                      <a:pt x="0" y="43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3"/>
                      <a:pt x="0" y="43"/>
                      <a:pt x="0" y="43"/>
                    </a:cubicBezTo>
                    <a:close/>
                    <a:moveTo>
                      <a:pt x="36" y="9"/>
                    </a:moveTo>
                    <a:cubicBezTo>
                      <a:pt x="37" y="6"/>
                      <a:pt x="38" y="4"/>
                      <a:pt x="39" y="3"/>
                    </a:cubicBezTo>
                    <a:cubicBezTo>
                      <a:pt x="40" y="2"/>
                      <a:pt x="40" y="1"/>
                      <a:pt x="41" y="1"/>
                    </a:cubicBezTo>
                    <a:cubicBezTo>
                      <a:pt x="41" y="0"/>
                      <a:pt x="42" y="0"/>
                      <a:pt x="42" y="0"/>
                    </a:cubicBezTo>
                    <a:cubicBezTo>
                      <a:pt x="43" y="1"/>
                      <a:pt x="44" y="1"/>
                      <a:pt x="46" y="2"/>
                    </a:cubicBezTo>
                    <a:cubicBezTo>
                      <a:pt x="46" y="2"/>
                      <a:pt x="46" y="2"/>
                      <a:pt x="46" y="3"/>
                    </a:cubicBezTo>
                    <a:cubicBezTo>
                      <a:pt x="47" y="6"/>
                      <a:pt x="42" y="19"/>
                      <a:pt x="39" y="20"/>
                    </a:cubicBezTo>
                    <a:cubicBezTo>
                      <a:pt x="39" y="20"/>
                      <a:pt x="39" y="20"/>
                      <a:pt x="38" y="20"/>
                    </a:cubicBezTo>
                    <a:cubicBezTo>
                      <a:pt x="37" y="20"/>
                      <a:pt x="36" y="19"/>
                      <a:pt x="35" y="19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7"/>
                      <a:pt x="34" y="16"/>
                      <a:pt x="34" y="15"/>
                    </a:cubicBezTo>
                    <a:cubicBezTo>
                      <a:pt x="34" y="13"/>
                      <a:pt x="35" y="11"/>
                      <a:pt x="36" y="9"/>
                    </a:cubicBezTo>
                    <a:close/>
                    <a:moveTo>
                      <a:pt x="40" y="4"/>
                    </a:moveTo>
                    <a:cubicBezTo>
                      <a:pt x="39" y="5"/>
                      <a:pt x="38" y="7"/>
                      <a:pt x="37" y="9"/>
                    </a:cubicBezTo>
                    <a:cubicBezTo>
                      <a:pt x="36" y="11"/>
                      <a:pt x="36" y="13"/>
                      <a:pt x="35" y="15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6" y="16"/>
                      <a:pt x="36" y="15"/>
                    </a:cubicBezTo>
                    <a:cubicBezTo>
                      <a:pt x="37" y="14"/>
                      <a:pt x="38" y="12"/>
                      <a:pt x="39" y="10"/>
                    </a:cubicBezTo>
                    <a:cubicBezTo>
                      <a:pt x="40" y="8"/>
                      <a:pt x="40" y="6"/>
                      <a:pt x="41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2"/>
                      <a:pt x="40" y="3"/>
                      <a:pt x="40" y="4"/>
                    </a:cubicBezTo>
                    <a:close/>
                    <a:moveTo>
                      <a:pt x="30" y="16"/>
                    </a:moveTo>
                    <a:cubicBezTo>
                      <a:pt x="29" y="14"/>
                      <a:pt x="28" y="11"/>
                      <a:pt x="26" y="10"/>
                    </a:cubicBezTo>
                    <a:cubicBezTo>
                      <a:pt x="25" y="9"/>
                      <a:pt x="24" y="8"/>
                      <a:pt x="24" y="8"/>
                    </a:cubicBezTo>
                    <a:cubicBezTo>
                      <a:pt x="23" y="7"/>
                      <a:pt x="23" y="7"/>
                      <a:pt x="23" y="8"/>
                    </a:cubicBezTo>
                    <a:cubicBezTo>
                      <a:pt x="21" y="8"/>
                      <a:pt x="20" y="9"/>
                      <a:pt x="18" y="10"/>
                    </a:cubicBezTo>
                    <a:cubicBezTo>
                      <a:pt x="18" y="10"/>
                      <a:pt x="18" y="10"/>
                      <a:pt x="18" y="11"/>
                    </a:cubicBezTo>
                    <a:cubicBezTo>
                      <a:pt x="17" y="14"/>
                      <a:pt x="25" y="28"/>
                      <a:pt x="28" y="29"/>
                    </a:cubicBezTo>
                    <a:cubicBezTo>
                      <a:pt x="28" y="29"/>
                      <a:pt x="28" y="29"/>
                      <a:pt x="29" y="29"/>
                    </a:cubicBezTo>
                    <a:cubicBezTo>
                      <a:pt x="30" y="28"/>
                      <a:pt x="32" y="28"/>
                      <a:pt x="33" y="27"/>
                    </a:cubicBezTo>
                    <a:cubicBezTo>
                      <a:pt x="33" y="27"/>
                      <a:pt x="34" y="26"/>
                      <a:pt x="34" y="26"/>
                    </a:cubicBezTo>
                    <a:cubicBezTo>
                      <a:pt x="34" y="25"/>
                      <a:pt x="34" y="24"/>
                      <a:pt x="33" y="22"/>
                    </a:cubicBezTo>
                    <a:cubicBezTo>
                      <a:pt x="33" y="21"/>
                      <a:pt x="31" y="18"/>
                      <a:pt x="30" y="16"/>
                    </a:cubicBezTo>
                    <a:close/>
                    <a:moveTo>
                      <a:pt x="32" y="23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1" y="23"/>
                    </a:cubicBezTo>
                    <a:cubicBezTo>
                      <a:pt x="30" y="22"/>
                      <a:pt x="29" y="20"/>
                      <a:pt x="27" y="18"/>
                    </a:cubicBezTo>
                    <a:cubicBezTo>
                      <a:pt x="26" y="15"/>
                      <a:pt x="25" y="13"/>
                      <a:pt x="25" y="11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5" y="10"/>
                      <a:pt x="25" y="11"/>
                    </a:cubicBezTo>
                    <a:cubicBezTo>
                      <a:pt x="26" y="12"/>
                      <a:pt x="28" y="14"/>
                      <a:pt x="29" y="17"/>
                    </a:cubicBezTo>
                    <a:cubicBezTo>
                      <a:pt x="30" y="19"/>
                      <a:pt x="31" y="21"/>
                      <a:pt x="32" y="23"/>
                    </a:cubicBezTo>
                    <a:close/>
                    <a:moveTo>
                      <a:pt x="16" y="26"/>
                    </a:moveTo>
                    <a:cubicBezTo>
                      <a:pt x="13" y="26"/>
                      <a:pt x="11" y="25"/>
                      <a:pt x="9" y="25"/>
                    </a:cubicBezTo>
                    <a:cubicBezTo>
                      <a:pt x="7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8"/>
                      <a:pt x="4" y="29"/>
                      <a:pt x="3" y="31"/>
                    </a:cubicBezTo>
                    <a:cubicBezTo>
                      <a:pt x="3" y="31"/>
                      <a:pt x="3" y="31"/>
                      <a:pt x="4" y="32"/>
                    </a:cubicBezTo>
                    <a:cubicBezTo>
                      <a:pt x="6" y="35"/>
                      <a:pt x="21" y="39"/>
                      <a:pt x="24" y="37"/>
                    </a:cubicBezTo>
                    <a:cubicBezTo>
                      <a:pt x="24" y="37"/>
                      <a:pt x="24" y="37"/>
                      <a:pt x="25" y="36"/>
                    </a:cubicBezTo>
                    <a:cubicBezTo>
                      <a:pt x="25" y="35"/>
                      <a:pt x="25" y="33"/>
                      <a:pt x="26" y="32"/>
                    </a:cubicBezTo>
                    <a:cubicBezTo>
                      <a:pt x="26" y="32"/>
                      <a:pt x="26" y="31"/>
                      <a:pt x="26" y="31"/>
                    </a:cubicBezTo>
                    <a:cubicBezTo>
                      <a:pt x="25" y="30"/>
                      <a:pt x="24" y="29"/>
                      <a:pt x="23" y="29"/>
                    </a:cubicBezTo>
                    <a:cubicBezTo>
                      <a:pt x="21" y="28"/>
                      <a:pt x="19" y="27"/>
                      <a:pt x="16" y="26"/>
                    </a:cubicBezTo>
                    <a:close/>
                    <a:moveTo>
                      <a:pt x="22" y="30"/>
                    </a:moveTo>
                    <a:cubicBezTo>
                      <a:pt x="20" y="29"/>
                      <a:pt x="18" y="29"/>
                      <a:pt x="15" y="28"/>
                    </a:cubicBezTo>
                    <a:cubicBezTo>
                      <a:pt x="13" y="27"/>
                      <a:pt x="11" y="27"/>
                      <a:pt x="9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7" y="27"/>
                      <a:pt x="8" y="27"/>
                      <a:pt x="9" y="28"/>
                    </a:cubicBezTo>
                    <a:cubicBezTo>
                      <a:pt x="10" y="28"/>
                      <a:pt x="12" y="29"/>
                      <a:pt x="15" y="30"/>
                    </a:cubicBezTo>
                    <a:cubicBezTo>
                      <a:pt x="18" y="30"/>
                      <a:pt x="20" y="31"/>
                      <a:pt x="22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2" y="30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14"/>
              <p:cNvSpPr>
                <a:spLocks noEditPoints="1"/>
              </p:cNvSpPr>
              <p:nvPr/>
            </p:nvSpPr>
            <p:spPr bwMode="auto">
              <a:xfrm>
                <a:off x="3976" y="1157"/>
                <a:ext cx="229" cy="176"/>
              </a:xfrm>
              <a:custGeom>
                <a:avLst/>
                <a:gdLst>
                  <a:gd name="T0" fmla="*/ 29 w 87"/>
                  <a:gd name="T1" fmla="*/ 53 h 67"/>
                  <a:gd name="T2" fmla="*/ 68 w 87"/>
                  <a:gd name="T3" fmla="*/ 21 h 67"/>
                  <a:gd name="T4" fmla="*/ 65 w 87"/>
                  <a:gd name="T5" fmla="*/ 24 h 67"/>
                  <a:gd name="T6" fmla="*/ 60 w 87"/>
                  <a:gd name="T7" fmla="*/ 23 h 67"/>
                  <a:gd name="T8" fmla="*/ 60 w 87"/>
                  <a:gd name="T9" fmla="*/ 18 h 67"/>
                  <a:gd name="T10" fmla="*/ 64 w 87"/>
                  <a:gd name="T11" fmla="*/ 20 h 67"/>
                  <a:gd name="T12" fmla="*/ 60 w 87"/>
                  <a:gd name="T13" fmla="*/ 18 h 67"/>
                  <a:gd name="T14" fmla="*/ 52 w 87"/>
                  <a:gd name="T15" fmla="*/ 16 h 67"/>
                  <a:gd name="T16" fmla="*/ 51 w 87"/>
                  <a:gd name="T17" fmla="*/ 12 h 67"/>
                  <a:gd name="T18" fmla="*/ 55 w 87"/>
                  <a:gd name="T19" fmla="*/ 11 h 67"/>
                  <a:gd name="T20" fmla="*/ 61 w 87"/>
                  <a:gd name="T21" fmla="*/ 13 h 67"/>
                  <a:gd name="T22" fmla="*/ 56 w 87"/>
                  <a:gd name="T23" fmla="*/ 13 h 67"/>
                  <a:gd name="T24" fmla="*/ 56 w 87"/>
                  <a:gd name="T25" fmla="*/ 14 h 67"/>
                  <a:gd name="T26" fmla="*/ 64 w 87"/>
                  <a:gd name="T27" fmla="*/ 15 h 67"/>
                  <a:gd name="T28" fmla="*/ 69 w 87"/>
                  <a:gd name="T29" fmla="*/ 19 h 67"/>
                  <a:gd name="T30" fmla="*/ 40 w 87"/>
                  <a:gd name="T31" fmla="*/ 38 h 67"/>
                  <a:gd name="T32" fmla="*/ 36 w 87"/>
                  <a:gd name="T33" fmla="*/ 39 h 67"/>
                  <a:gd name="T34" fmla="*/ 28 w 87"/>
                  <a:gd name="T35" fmla="*/ 36 h 67"/>
                  <a:gd name="T36" fmla="*/ 34 w 87"/>
                  <a:gd name="T37" fmla="*/ 36 h 67"/>
                  <a:gd name="T38" fmla="*/ 34 w 87"/>
                  <a:gd name="T39" fmla="*/ 34 h 67"/>
                  <a:gd name="T40" fmla="*/ 27 w 87"/>
                  <a:gd name="T41" fmla="*/ 33 h 67"/>
                  <a:gd name="T42" fmla="*/ 21 w 87"/>
                  <a:gd name="T43" fmla="*/ 29 h 67"/>
                  <a:gd name="T44" fmla="*/ 23 w 87"/>
                  <a:gd name="T45" fmla="*/ 25 h 67"/>
                  <a:gd name="T46" fmla="*/ 28 w 87"/>
                  <a:gd name="T47" fmla="*/ 25 h 67"/>
                  <a:gd name="T48" fmla="*/ 30 w 87"/>
                  <a:gd name="T49" fmla="*/ 29 h 67"/>
                  <a:gd name="T50" fmla="*/ 25 w 87"/>
                  <a:gd name="T51" fmla="*/ 28 h 67"/>
                  <a:gd name="T52" fmla="*/ 29 w 87"/>
                  <a:gd name="T53" fmla="*/ 30 h 67"/>
                  <a:gd name="T54" fmla="*/ 37 w 87"/>
                  <a:gd name="T55" fmla="*/ 32 h 67"/>
                  <a:gd name="T56" fmla="*/ 39 w 87"/>
                  <a:gd name="T57" fmla="*/ 37 h 67"/>
                  <a:gd name="T58" fmla="*/ 52 w 87"/>
                  <a:gd name="T59" fmla="*/ 41 h 67"/>
                  <a:gd name="T60" fmla="*/ 62 w 87"/>
                  <a:gd name="T61" fmla="*/ 37 h 67"/>
                  <a:gd name="T62" fmla="*/ 62 w 87"/>
                  <a:gd name="T63" fmla="*/ 35 h 67"/>
                  <a:gd name="T64" fmla="*/ 83 w 87"/>
                  <a:gd name="T65" fmla="*/ 29 h 67"/>
                  <a:gd name="T66" fmla="*/ 83 w 87"/>
                  <a:gd name="T67" fmla="*/ 26 h 67"/>
                  <a:gd name="T68" fmla="*/ 33 w 87"/>
                  <a:gd name="T69" fmla="*/ 58 h 67"/>
                  <a:gd name="T70" fmla="*/ 83 w 87"/>
                  <a:gd name="T71" fmla="*/ 30 h 67"/>
                  <a:gd name="T72" fmla="*/ 63 w 87"/>
                  <a:gd name="T73" fmla="*/ 42 h 67"/>
                  <a:gd name="T74" fmla="*/ 52 w 87"/>
                  <a:gd name="T75" fmla="*/ 50 h 67"/>
                  <a:gd name="T76" fmla="*/ 52 w 87"/>
                  <a:gd name="T77" fmla="*/ 48 h 67"/>
                  <a:gd name="T78" fmla="*/ 29 w 87"/>
                  <a:gd name="T79" fmla="*/ 57 h 67"/>
                  <a:gd name="T80" fmla="*/ 4 w 87"/>
                  <a:gd name="T81" fmla="*/ 40 h 67"/>
                  <a:gd name="T82" fmla="*/ 4 w 87"/>
                  <a:gd name="T83" fmla="*/ 42 h 67"/>
                  <a:gd name="T84" fmla="*/ 31 w 87"/>
                  <a:gd name="T85" fmla="*/ 67 h 67"/>
                  <a:gd name="T86" fmla="*/ 0 w 87"/>
                  <a:gd name="T87" fmla="*/ 28 h 67"/>
                  <a:gd name="T88" fmla="*/ 34 w 87"/>
                  <a:gd name="T89" fmla="*/ 10 h 67"/>
                  <a:gd name="T90" fmla="*/ 87 w 87"/>
                  <a:gd name="T91" fmla="*/ 18 h 67"/>
                  <a:gd name="T92" fmla="*/ 63 w 87"/>
                  <a:gd name="T93" fmla="*/ 50 h 67"/>
                  <a:gd name="T94" fmla="*/ 29 w 87"/>
                  <a:gd name="T95" fmla="*/ 19 h 67"/>
                  <a:gd name="T96" fmla="*/ 6 w 87"/>
                  <a:gd name="T97" fmla="*/ 30 h 67"/>
                  <a:gd name="T98" fmla="*/ 81 w 87"/>
                  <a:gd name="T99" fmla="*/ 19 h 67"/>
                  <a:gd name="T100" fmla="*/ 62 w 87"/>
                  <a:gd name="T101" fmla="*/ 3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" h="67">
                    <a:moveTo>
                      <a:pt x="4" y="33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4" y="33"/>
                      <a:pt x="4" y="33"/>
                      <a:pt x="4" y="33"/>
                    </a:cubicBezTo>
                    <a:close/>
                    <a:moveTo>
                      <a:pt x="68" y="21"/>
                    </a:moveTo>
                    <a:cubicBezTo>
                      <a:pt x="68" y="21"/>
                      <a:pt x="68" y="22"/>
                      <a:pt x="69" y="22"/>
                    </a:cubicBezTo>
                    <a:cubicBezTo>
                      <a:pt x="68" y="22"/>
                      <a:pt x="68" y="23"/>
                      <a:pt x="67" y="23"/>
                    </a:cubicBezTo>
                    <a:cubicBezTo>
                      <a:pt x="67" y="23"/>
                      <a:pt x="66" y="24"/>
                      <a:pt x="65" y="24"/>
                    </a:cubicBezTo>
                    <a:cubicBezTo>
                      <a:pt x="65" y="24"/>
                      <a:pt x="65" y="23"/>
                      <a:pt x="65" y="23"/>
                    </a:cubicBezTo>
                    <a:cubicBezTo>
                      <a:pt x="64" y="23"/>
                      <a:pt x="63" y="24"/>
                      <a:pt x="62" y="24"/>
                    </a:cubicBezTo>
                    <a:cubicBezTo>
                      <a:pt x="61" y="23"/>
                      <a:pt x="61" y="23"/>
                      <a:pt x="60" y="23"/>
                    </a:cubicBezTo>
                    <a:cubicBezTo>
                      <a:pt x="59" y="22"/>
                      <a:pt x="58" y="21"/>
                      <a:pt x="57" y="20"/>
                    </a:cubicBezTo>
                    <a:cubicBezTo>
                      <a:pt x="58" y="20"/>
                      <a:pt x="58" y="19"/>
                      <a:pt x="59" y="19"/>
                    </a:cubicBezTo>
                    <a:cubicBezTo>
                      <a:pt x="59" y="19"/>
                      <a:pt x="60" y="19"/>
                      <a:pt x="60" y="18"/>
                    </a:cubicBezTo>
                    <a:cubicBezTo>
                      <a:pt x="61" y="19"/>
                      <a:pt x="62" y="20"/>
                      <a:pt x="63" y="21"/>
                    </a:cubicBezTo>
                    <a:cubicBezTo>
                      <a:pt x="63" y="21"/>
                      <a:pt x="64" y="21"/>
                      <a:pt x="64" y="21"/>
                    </a:cubicBezTo>
                    <a:cubicBezTo>
                      <a:pt x="65" y="20"/>
                      <a:pt x="65" y="20"/>
                      <a:pt x="64" y="20"/>
                    </a:cubicBezTo>
                    <a:cubicBezTo>
                      <a:pt x="64" y="20"/>
                      <a:pt x="63" y="19"/>
                      <a:pt x="63" y="19"/>
                    </a:cubicBezTo>
                    <a:cubicBezTo>
                      <a:pt x="63" y="18"/>
                      <a:pt x="62" y="18"/>
                      <a:pt x="61" y="18"/>
                    </a:cubicBezTo>
                    <a:cubicBezTo>
                      <a:pt x="61" y="18"/>
                      <a:pt x="61" y="18"/>
                      <a:pt x="60" y="18"/>
                    </a:cubicBezTo>
                    <a:cubicBezTo>
                      <a:pt x="59" y="18"/>
                      <a:pt x="58" y="18"/>
                      <a:pt x="56" y="18"/>
                    </a:cubicBezTo>
                    <a:cubicBezTo>
                      <a:pt x="55" y="18"/>
                      <a:pt x="54" y="17"/>
                      <a:pt x="53" y="17"/>
                    </a:cubicBezTo>
                    <a:cubicBezTo>
                      <a:pt x="53" y="16"/>
                      <a:pt x="52" y="16"/>
                      <a:pt x="52" y="16"/>
                    </a:cubicBezTo>
                    <a:cubicBezTo>
                      <a:pt x="51" y="15"/>
                      <a:pt x="51" y="14"/>
                      <a:pt x="51" y="14"/>
                    </a:cubicBezTo>
                    <a:cubicBezTo>
                      <a:pt x="51" y="13"/>
                      <a:pt x="51" y="13"/>
                      <a:pt x="52" y="12"/>
                    </a:cubicBezTo>
                    <a:cubicBezTo>
                      <a:pt x="52" y="12"/>
                      <a:pt x="51" y="12"/>
                      <a:pt x="51" y="12"/>
                    </a:cubicBezTo>
                    <a:cubicBezTo>
                      <a:pt x="52" y="11"/>
                      <a:pt x="52" y="11"/>
                      <a:pt x="53" y="11"/>
                    </a:cubicBezTo>
                    <a:cubicBezTo>
                      <a:pt x="53" y="10"/>
                      <a:pt x="54" y="10"/>
                      <a:pt x="54" y="10"/>
                    </a:cubicBezTo>
                    <a:cubicBezTo>
                      <a:pt x="54" y="10"/>
                      <a:pt x="55" y="10"/>
                      <a:pt x="55" y="11"/>
                    </a:cubicBezTo>
                    <a:cubicBezTo>
                      <a:pt x="56" y="10"/>
                      <a:pt x="57" y="10"/>
                      <a:pt x="57" y="10"/>
                    </a:cubicBezTo>
                    <a:cubicBezTo>
                      <a:pt x="58" y="10"/>
                      <a:pt x="58" y="11"/>
                      <a:pt x="59" y="11"/>
                    </a:cubicBezTo>
                    <a:cubicBezTo>
                      <a:pt x="60" y="12"/>
                      <a:pt x="60" y="12"/>
                      <a:pt x="61" y="13"/>
                    </a:cubicBezTo>
                    <a:cubicBezTo>
                      <a:pt x="61" y="13"/>
                      <a:pt x="60" y="13"/>
                      <a:pt x="60" y="14"/>
                    </a:cubicBezTo>
                    <a:cubicBezTo>
                      <a:pt x="59" y="14"/>
                      <a:pt x="59" y="14"/>
                      <a:pt x="58" y="15"/>
                    </a:cubicBezTo>
                    <a:cubicBezTo>
                      <a:pt x="57" y="14"/>
                      <a:pt x="57" y="13"/>
                      <a:pt x="56" y="13"/>
                    </a:cubicBezTo>
                    <a:cubicBezTo>
                      <a:pt x="56" y="13"/>
                      <a:pt x="55" y="13"/>
                      <a:pt x="55" y="13"/>
                    </a:cubicBezTo>
                    <a:cubicBezTo>
                      <a:pt x="55" y="13"/>
                      <a:pt x="55" y="13"/>
                      <a:pt x="55" y="14"/>
                    </a:cubicBezTo>
                    <a:cubicBezTo>
                      <a:pt x="55" y="14"/>
                      <a:pt x="56" y="14"/>
                      <a:pt x="56" y="14"/>
                    </a:cubicBezTo>
                    <a:cubicBezTo>
                      <a:pt x="56" y="15"/>
                      <a:pt x="57" y="15"/>
                      <a:pt x="59" y="15"/>
                    </a:cubicBezTo>
                    <a:cubicBezTo>
                      <a:pt x="60" y="15"/>
                      <a:pt x="61" y="15"/>
                      <a:pt x="62" y="15"/>
                    </a:cubicBezTo>
                    <a:cubicBezTo>
                      <a:pt x="63" y="15"/>
                      <a:pt x="64" y="15"/>
                      <a:pt x="64" y="15"/>
                    </a:cubicBezTo>
                    <a:cubicBezTo>
                      <a:pt x="65" y="16"/>
                      <a:pt x="65" y="16"/>
                      <a:pt x="66" y="16"/>
                    </a:cubicBezTo>
                    <a:cubicBezTo>
                      <a:pt x="66" y="17"/>
                      <a:pt x="67" y="17"/>
                      <a:pt x="67" y="18"/>
                    </a:cubicBezTo>
                    <a:cubicBezTo>
                      <a:pt x="68" y="18"/>
                      <a:pt x="68" y="19"/>
                      <a:pt x="69" y="19"/>
                    </a:cubicBezTo>
                    <a:cubicBezTo>
                      <a:pt x="69" y="20"/>
                      <a:pt x="68" y="21"/>
                      <a:pt x="68" y="21"/>
                    </a:cubicBezTo>
                    <a:close/>
                    <a:moveTo>
                      <a:pt x="39" y="37"/>
                    </a:moveTo>
                    <a:cubicBezTo>
                      <a:pt x="40" y="37"/>
                      <a:pt x="40" y="37"/>
                      <a:pt x="40" y="38"/>
                    </a:cubicBezTo>
                    <a:cubicBezTo>
                      <a:pt x="40" y="38"/>
                      <a:pt x="39" y="38"/>
                      <a:pt x="38" y="39"/>
                    </a:cubicBezTo>
                    <a:cubicBezTo>
                      <a:pt x="38" y="39"/>
                      <a:pt x="37" y="40"/>
                      <a:pt x="37" y="40"/>
                    </a:cubicBezTo>
                    <a:cubicBezTo>
                      <a:pt x="36" y="40"/>
                      <a:pt x="36" y="39"/>
                      <a:pt x="36" y="39"/>
                    </a:cubicBezTo>
                    <a:cubicBezTo>
                      <a:pt x="35" y="39"/>
                      <a:pt x="34" y="40"/>
                      <a:pt x="33" y="40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30" y="38"/>
                      <a:pt x="29" y="37"/>
                      <a:pt x="28" y="36"/>
                    </a:cubicBezTo>
                    <a:cubicBezTo>
                      <a:pt x="28" y="35"/>
                      <a:pt x="29" y="35"/>
                      <a:pt x="29" y="35"/>
                    </a:cubicBezTo>
                    <a:cubicBezTo>
                      <a:pt x="30" y="34"/>
                      <a:pt x="30" y="34"/>
                      <a:pt x="31" y="34"/>
                    </a:cubicBezTo>
                    <a:cubicBezTo>
                      <a:pt x="32" y="35"/>
                      <a:pt x="33" y="35"/>
                      <a:pt x="34" y="36"/>
                    </a:cubicBezTo>
                    <a:cubicBezTo>
                      <a:pt x="35" y="37"/>
                      <a:pt x="35" y="37"/>
                      <a:pt x="35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5"/>
                      <a:pt x="34" y="35"/>
                      <a:pt x="34" y="34"/>
                    </a:cubicBezTo>
                    <a:cubicBezTo>
                      <a:pt x="34" y="34"/>
                      <a:pt x="33" y="34"/>
                      <a:pt x="32" y="34"/>
                    </a:cubicBezTo>
                    <a:cubicBezTo>
                      <a:pt x="32" y="33"/>
                      <a:pt x="31" y="33"/>
                      <a:pt x="30" y="33"/>
                    </a:cubicBezTo>
                    <a:cubicBezTo>
                      <a:pt x="29" y="33"/>
                      <a:pt x="28" y="33"/>
                      <a:pt x="27" y="33"/>
                    </a:cubicBezTo>
                    <a:cubicBezTo>
                      <a:pt x="25" y="33"/>
                      <a:pt x="24" y="33"/>
                      <a:pt x="23" y="32"/>
                    </a:cubicBezTo>
                    <a:cubicBezTo>
                      <a:pt x="23" y="32"/>
                      <a:pt x="22" y="31"/>
                      <a:pt x="22" y="31"/>
                    </a:cubicBezTo>
                    <a:cubicBezTo>
                      <a:pt x="21" y="30"/>
                      <a:pt x="21" y="30"/>
                      <a:pt x="21" y="29"/>
                    </a:cubicBezTo>
                    <a:cubicBezTo>
                      <a:pt x="21" y="28"/>
                      <a:pt x="21" y="28"/>
                      <a:pt x="22" y="27"/>
                    </a:cubicBezTo>
                    <a:cubicBezTo>
                      <a:pt x="22" y="27"/>
                      <a:pt x="21" y="27"/>
                      <a:pt x="21" y="26"/>
                    </a:cubicBezTo>
                    <a:cubicBezTo>
                      <a:pt x="22" y="26"/>
                      <a:pt x="22" y="26"/>
                      <a:pt x="23" y="25"/>
                    </a:cubicBezTo>
                    <a:cubicBezTo>
                      <a:pt x="23" y="25"/>
                      <a:pt x="24" y="25"/>
                      <a:pt x="24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28" y="25"/>
                      <a:pt x="29" y="25"/>
                      <a:pt x="30" y="26"/>
                    </a:cubicBezTo>
                    <a:cubicBezTo>
                      <a:pt x="30" y="26"/>
                      <a:pt x="31" y="27"/>
                      <a:pt x="32" y="28"/>
                    </a:cubicBezTo>
                    <a:cubicBezTo>
                      <a:pt x="32" y="28"/>
                      <a:pt x="31" y="28"/>
                      <a:pt x="30" y="29"/>
                    </a:cubicBezTo>
                    <a:cubicBezTo>
                      <a:pt x="30" y="29"/>
                      <a:pt x="29" y="29"/>
                      <a:pt x="29" y="30"/>
                    </a:cubicBezTo>
                    <a:cubicBezTo>
                      <a:pt x="28" y="29"/>
                      <a:pt x="27" y="28"/>
                      <a:pt x="26" y="28"/>
                    </a:cubicBezTo>
                    <a:cubicBezTo>
                      <a:pt x="26" y="27"/>
                      <a:pt x="26" y="27"/>
                      <a:pt x="25" y="28"/>
                    </a:cubicBezTo>
                    <a:cubicBezTo>
                      <a:pt x="25" y="28"/>
                      <a:pt x="25" y="28"/>
                      <a:pt x="25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30"/>
                      <a:pt x="28" y="30"/>
                      <a:pt x="29" y="30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30"/>
                      <a:pt x="35" y="31"/>
                      <a:pt x="35" y="31"/>
                    </a:cubicBezTo>
                    <a:cubicBezTo>
                      <a:pt x="36" y="31"/>
                      <a:pt x="37" y="31"/>
                      <a:pt x="37" y="32"/>
                    </a:cubicBezTo>
                    <a:cubicBezTo>
                      <a:pt x="38" y="32"/>
                      <a:pt x="38" y="33"/>
                      <a:pt x="39" y="33"/>
                    </a:cubicBezTo>
                    <a:cubicBezTo>
                      <a:pt x="40" y="34"/>
                      <a:pt x="40" y="34"/>
                      <a:pt x="40" y="35"/>
                    </a:cubicBezTo>
                    <a:cubicBezTo>
                      <a:pt x="40" y="36"/>
                      <a:pt x="40" y="36"/>
                      <a:pt x="39" y="37"/>
                    </a:cubicBezTo>
                    <a:close/>
                    <a:moveTo>
                      <a:pt x="33" y="54"/>
                    </a:move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4"/>
                      <a:pt x="33" y="54"/>
                      <a:pt x="33" y="54"/>
                    </a:cubicBezTo>
                    <a:close/>
                    <a:moveTo>
                      <a:pt x="62" y="37"/>
                    </a:moveTo>
                    <a:cubicBezTo>
                      <a:pt x="83" y="25"/>
                      <a:pt x="83" y="25"/>
                      <a:pt x="83" y="25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7"/>
                      <a:pt x="62" y="37"/>
                      <a:pt x="62" y="37"/>
                    </a:cubicBezTo>
                    <a:close/>
                    <a:moveTo>
                      <a:pt x="83" y="26"/>
                    </a:moveTo>
                    <a:cubicBezTo>
                      <a:pt x="83" y="29"/>
                      <a:pt x="83" y="29"/>
                      <a:pt x="83" y="29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83" y="26"/>
                      <a:pt x="83" y="26"/>
                      <a:pt x="83" y="26"/>
                    </a:cubicBezTo>
                    <a:close/>
                    <a:moveTo>
                      <a:pt x="52" y="44"/>
                    </a:moveTo>
                    <a:cubicBezTo>
                      <a:pt x="52" y="47"/>
                      <a:pt x="52" y="47"/>
                      <a:pt x="52" y="4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52" y="44"/>
                      <a:pt x="52" y="44"/>
                      <a:pt x="52" y="44"/>
                    </a:cubicBezTo>
                    <a:close/>
                    <a:moveTo>
                      <a:pt x="83" y="30"/>
                    </a:moveTo>
                    <a:cubicBezTo>
                      <a:pt x="83" y="32"/>
                      <a:pt x="83" y="32"/>
                      <a:pt x="83" y="32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83" y="30"/>
                      <a:pt x="83" y="30"/>
                      <a:pt x="83" y="30"/>
                    </a:cubicBezTo>
                    <a:close/>
                    <a:moveTo>
                      <a:pt x="52" y="48"/>
                    </a:moveTo>
                    <a:cubicBezTo>
                      <a:pt x="52" y="50"/>
                      <a:pt x="52" y="50"/>
                      <a:pt x="52" y="50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52" y="48"/>
                      <a:pt x="52" y="48"/>
                      <a:pt x="52" y="48"/>
                    </a:cubicBezTo>
                    <a:close/>
                    <a:moveTo>
                      <a:pt x="4" y="37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7"/>
                      <a:pt x="4" y="37"/>
                      <a:pt x="4" y="37"/>
                    </a:cubicBezTo>
                    <a:close/>
                    <a:moveTo>
                      <a:pt x="4" y="40"/>
                    </a:move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0"/>
                      <a:pt x="4" y="40"/>
                      <a:pt x="4" y="40"/>
                    </a:cubicBezTo>
                    <a:close/>
                    <a:moveTo>
                      <a:pt x="52" y="55"/>
                    </a:moveTo>
                    <a:cubicBezTo>
                      <a:pt x="31" y="67"/>
                      <a:pt x="31" y="67"/>
                      <a:pt x="31" y="67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87" y="18"/>
                      <a:pt x="87" y="18"/>
                      <a:pt x="87" y="18"/>
                    </a:cubicBezTo>
                    <a:cubicBezTo>
                      <a:pt x="87" y="35"/>
                      <a:pt x="87" y="35"/>
                      <a:pt x="87" y="35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5"/>
                      <a:pt x="52" y="55"/>
                      <a:pt x="52" y="55"/>
                    </a:cubicBezTo>
                    <a:close/>
                    <a:moveTo>
                      <a:pt x="29" y="19"/>
                    </a:moveTo>
                    <a:cubicBezTo>
                      <a:pt x="35" y="24"/>
                      <a:pt x="48" y="33"/>
                      <a:pt x="52" y="36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29" y="19"/>
                      <a:pt x="29" y="19"/>
                      <a:pt x="29" y="19"/>
                    </a:cubicBezTo>
                    <a:close/>
                    <a:moveTo>
                      <a:pt x="62" y="30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39" y="14"/>
                      <a:pt x="39" y="14"/>
                      <a:pt x="39" y="14"/>
                    </a:cubicBezTo>
                    <a:lnTo>
                      <a:pt x="62" y="30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15"/>
              <p:cNvSpPr>
                <a:spLocks noEditPoints="1"/>
              </p:cNvSpPr>
              <p:nvPr/>
            </p:nvSpPr>
            <p:spPr bwMode="auto">
              <a:xfrm>
                <a:off x="4378" y="1537"/>
                <a:ext cx="199" cy="157"/>
              </a:xfrm>
              <a:custGeom>
                <a:avLst/>
                <a:gdLst>
                  <a:gd name="T0" fmla="*/ 55 w 76"/>
                  <a:gd name="T1" fmla="*/ 3 h 60"/>
                  <a:gd name="T2" fmla="*/ 65 w 76"/>
                  <a:gd name="T3" fmla="*/ 18 h 60"/>
                  <a:gd name="T4" fmla="*/ 76 w 76"/>
                  <a:gd name="T5" fmla="*/ 36 h 60"/>
                  <a:gd name="T6" fmla="*/ 63 w 76"/>
                  <a:gd name="T7" fmla="*/ 51 h 60"/>
                  <a:gd name="T8" fmla="*/ 11 w 76"/>
                  <a:gd name="T9" fmla="*/ 58 h 60"/>
                  <a:gd name="T10" fmla="*/ 0 w 76"/>
                  <a:gd name="T11" fmla="*/ 40 h 60"/>
                  <a:gd name="T12" fmla="*/ 11 w 76"/>
                  <a:gd name="T13" fmla="*/ 33 h 60"/>
                  <a:gd name="T14" fmla="*/ 11 w 76"/>
                  <a:gd name="T15" fmla="*/ 27 h 60"/>
                  <a:gd name="T16" fmla="*/ 1 w 76"/>
                  <a:gd name="T17" fmla="*/ 9 h 60"/>
                  <a:gd name="T18" fmla="*/ 11 w 76"/>
                  <a:gd name="T19" fmla="*/ 2 h 60"/>
                  <a:gd name="T20" fmla="*/ 14 w 76"/>
                  <a:gd name="T21" fmla="*/ 38 h 60"/>
                  <a:gd name="T22" fmla="*/ 7 w 76"/>
                  <a:gd name="T23" fmla="*/ 40 h 60"/>
                  <a:gd name="T24" fmla="*/ 8 w 76"/>
                  <a:gd name="T25" fmla="*/ 47 h 60"/>
                  <a:gd name="T26" fmla="*/ 11 w 76"/>
                  <a:gd name="T27" fmla="*/ 48 h 60"/>
                  <a:gd name="T28" fmla="*/ 53 w 76"/>
                  <a:gd name="T29" fmla="*/ 48 h 60"/>
                  <a:gd name="T30" fmla="*/ 57 w 76"/>
                  <a:gd name="T31" fmla="*/ 51 h 60"/>
                  <a:gd name="T32" fmla="*/ 50 w 76"/>
                  <a:gd name="T33" fmla="*/ 53 h 60"/>
                  <a:gd name="T34" fmla="*/ 45 w 76"/>
                  <a:gd name="T35" fmla="*/ 54 h 60"/>
                  <a:gd name="T36" fmla="*/ 41 w 76"/>
                  <a:gd name="T37" fmla="*/ 50 h 60"/>
                  <a:gd name="T38" fmla="*/ 41 w 76"/>
                  <a:gd name="T39" fmla="*/ 54 h 60"/>
                  <a:gd name="T40" fmla="*/ 31 w 76"/>
                  <a:gd name="T41" fmla="*/ 54 h 60"/>
                  <a:gd name="T42" fmla="*/ 21 w 76"/>
                  <a:gd name="T43" fmla="*/ 54 h 60"/>
                  <a:gd name="T44" fmla="*/ 15 w 76"/>
                  <a:gd name="T45" fmla="*/ 53 h 60"/>
                  <a:gd name="T46" fmla="*/ 53 w 76"/>
                  <a:gd name="T47" fmla="*/ 27 h 60"/>
                  <a:gd name="T48" fmla="*/ 69 w 76"/>
                  <a:gd name="T49" fmla="*/ 25 h 60"/>
                  <a:gd name="T50" fmla="*/ 62 w 76"/>
                  <a:gd name="T51" fmla="*/ 23 h 60"/>
                  <a:gd name="T52" fmla="*/ 24 w 76"/>
                  <a:gd name="T53" fmla="*/ 37 h 60"/>
                  <a:gd name="T54" fmla="*/ 20 w 76"/>
                  <a:gd name="T55" fmla="*/ 32 h 60"/>
                  <a:gd name="T56" fmla="*/ 70 w 76"/>
                  <a:gd name="T57" fmla="*/ 36 h 60"/>
                  <a:gd name="T58" fmla="*/ 66 w 76"/>
                  <a:gd name="T59" fmla="*/ 33 h 60"/>
                  <a:gd name="T60" fmla="*/ 58 w 76"/>
                  <a:gd name="T61" fmla="*/ 34 h 60"/>
                  <a:gd name="T62" fmla="*/ 54 w 76"/>
                  <a:gd name="T63" fmla="*/ 39 h 60"/>
                  <a:gd name="T64" fmla="*/ 48 w 76"/>
                  <a:gd name="T65" fmla="*/ 39 h 60"/>
                  <a:gd name="T66" fmla="*/ 38 w 76"/>
                  <a:gd name="T67" fmla="*/ 39 h 60"/>
                  <a:gd name="T68" fmla="*/ 38 w 76"/>
                  <a:gd name="T69" fmla="*/ 35 h 60"/>
                  <a:gd name="T70" fmla="*/ 28 w 76"/>
                  <a:gd name="T71" fmla="*/ 34 h 60"/>
                  <a:gd name="T72" fmla="*/ 8 w 76"/>
                  <a:gd name="T73" fmla="*/ 16 h 60"/>
                  <a:gd name="T74" fmla="*/ 12 w 76"/>
                  <a:gd name="T75" fmla="*/ 17 h 60"/>
                  <a:gd name="T76" fmla="*/ 54 w 76"/>
                  <a:gd name="T77" fmla="*/ 17 h 60"/>
                  <a:gd name="T78" fmla="*/ 57 w 76"/>
                  <a:gd name="T79" fmla="*/ 20 h 60"/>
                  <a:gd name="T80" fmla="*/ 50 w 76"/>
                  <a:gd name="T81" fmla="*/ 22 h 60"/>
                  <a:gd name="T82" fmla="*/ 45 w 76"/>
                  <a:gd name="T83" fmla="*/ 22 h 60"/>
                  <a:gd name="T84" fmla="*/ 42 w 76"/>
                  <a:gd name="T85" fmla="*/ 19 h 60"/>
                  <a:gd name="T86" fmla="*/ 42 w 76"/>
                  <a:gd name="T87" fmla="*/ 23 h 60"/>
                  <a:gd name="T88" fmla="*/ 31 w 76"/>
                  <a:gd name="T89" fmla="*/ 23 h 60"/>
                  <a:gd name="T90" fmla="*/ 21 w 76"/>
                  <a:gd name="T91" fmla="*/ 23 h 60"/>
                  <a:gd name="T92" fmla="*/ 15 w 76"/>
                  <a:gd name="T93" fmla="*/ 22 h 60"/>
                  <a:gd name="T94" fmla="*/ 7 w 76"/>
                  <a:gd name="T95" fmla="*/ 9 h 60"/>
                  <a:gd name="T96" fmla="*/ 51 w 76"/>
                  <a:gd name="T97" fmla="*/ 10 h 60"/>
                  <a:gd name="T98" fmla="*/ 51 w 76"/>
                  <a:gd name="T99" fmla="*/ 8 h 60"/>
                  <a:gd name="T100" fmla="*/ 8 w 76"/>
                  <a:gd name="T101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" h="60">
                    <a:moveTo>
                      <a:pt x="32" y="0"/>
                    </a:moveTo>
                    <a:cubicBezTo>
                      <a:pt x="40" y="0"/>
                      <a:pt x="47" y="1"/>
                      <a:pt x="53" y="2"/>
                    </a:cubicBezTo>
                    <a:cubicBezTo>
                      <a:pt x="53" y="2"/>
                      <a:pt x="54" y="3"/>
                      <a:pt x="55" y="3"/>
                    </a:cubicBezTo>
                    <a:cubicBezTo>
                      <a:pt x="57" y="3"/>
                      <a:pt x="63" y="5"/>
                      <a:pt x="63" y="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8"/>
                      <a:pt x="64" y="18"/>
                      <a:pt x="65" y="18"/>
                    </a:cubicBezTo>
                    <a:cubicBezTo>
                      <a:pt x="66" y="18"/>
                      <a:pt x="67" y="18"/>
                      <a:pt x="68" y="19"/>
                    </a:cubicBezTo>
                    <a:cubicBezTo>
                      <a:pt x="70" y="19"/>
                      <a:pt x="76" y="21"/>
                      <a:pt x="76" y="24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9"/>
                      <a:pt x="72" y="42"/>
                      <a:pt x="65" y="43"/>
                    </a:cubicBezTo>
                    <a:cubicBezTo>
                      <a:pt x="64" y="43"/>
                      <a:pt x="64" y="43"/>
                      <a:pt x="63" y="43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4"/>
                      <a:pt x="59" y="57"/>
                      <a:pt x="52" y="58"/>
                    </a:cubicBezTo>
                    <a:cubicBezTo>
                      <a:pt x="47" y="59"/>
                      <a:pt x="40" y="60"/>
                      <a:pt x="32" y="60"/>
                    </a:cubicBezTo>
                    <a:cubicBezTo>
                      <a:pt x="24" y="60"/>
                      <a:pt x="16" y="59"/>
                      <a:pt x="11" y="58"/>
                    </a:cubicBezTo>
                    <a:cubicBezTo>
                      <a:pt x="4" y="57"/>
                      <a:pt x="0" y="54"/>
                      <a:pt x="0" y="5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37"/>
                      <a:pt x="4" y="35"/>
                      <a:pt x="6" y="35"/>
                    </a:cubicBezTo>
                    <a:cubicBezTo>
                      <a:pt x="7" y="34"/>
                      <a:pt x="9" y="34"/>
                      <a:pt x="11" y="33"/>
                    </a:cubicBezTo>
                    <a:cubicBezTo>
                      <a:pt x="11" y="33"/>
                      <a:pt x="12" y="33"/>
                      <a:pt x="13" y="33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2" y="27"/>
                      <a:pt x="12" y="27"/>
                      <a:pt x="11" y="27"/>
                    </a:cubicBezTo>
                    <a:cubicBezTo>
                      <a:pt x="5" y="26"/>
                      <a:pt x="1" y="23"/>
                      <a:pt x="1" y="2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6"/>
                      <a:pt x="4" y="4"/>
                      <a:pt x="6" y="4"/>
                    </a:cubicBezTo>
                    <a:cubicBezTo>
                      <a:pt x="8" y="3"/>
                      <a:pt x="9" y="3"/>
                      <a:pt x="11" y="2"/>
                    </a:cubicBezTo>
                    <a:cubicBezTo>
                      <a:pt x="17" y="1"/>
                      <a:pt x="24" y="0"/>
                      <a:pt x="32" y="0"/>
                    </a:cubicBezTo>
                    <a:close/>
                    <a:moveTo>
                      <a:pt x="23" y="43"/>
                    </a:moveTo>
                    <a:cubicBezTo>
                      <a:pt x="19" y="42"/>
                      <a:pt x="15" y="40"/>
                      <a:pt x="14" y="38"/>
                    </a:cubicBezTo>
                    <a:cubicBezTo>
                      <a:pt x="13" y="39"/>
                      <a:pt x="13" y="39"/>
                      <a:pt x="12" y="39"/>
                    </a:cubicBezTo>
                    <a:cubicBezTo>
                      <a:pt x="10" y="39"/>
                      <a:pt x="8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1"/>
                      <a:pt x="10" y="41"/>
                      <a:pt x="12" y="41"/>
                    </a:cubicBezTo>
                    <a:cubicBezTo>
                      <a:pt x="15" y="42"/>
                      <a:pt x="19" y="43"/>
                      <a:pt x="23" y="43"/>
                    </a:cubicBezTo>
                    <a:close/>
                    <a:moveTo>
                      <a:pt x="8" y="47"/>
                    </a:moveTo>
                    <a:cubicBezTo>
                      <a:pt x="8" y="52"/>
                      <a:pt x="8" y="52"/>
                      <a:pt x="8" y="52"/>
                    </a:cubicBezTo>
                    <a:cubicBezTo>
                      <a:pt x="9" y="52"/>
                      <a:pt x="10" y="52"/>
                      <a:pt x="11" y="52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0" y="48"/>
                      <a:pt x="9" y="48"/>
                      <a:pt x="8" y="47"/>
                    </a:cubicBezTo>
                    <a:close/>
                    <a:moveTo>
                      <a:pt x="53" y="48"/>
                    </a:moveTo>
                    <a:cubicBezTo>
                      <a:pt x="53" y="52"/>
                      <a:pt x="53" y="52"/>
                      <a:pt x="53" y="52"/>
                    </a:cubicBezTo>
                    <a:cubicBezTo>
                      <a:pt x="55" y="52"/>
                      <a:pt x="57" y="51"/>
                      <a:pt x="57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6" y="47"/>
                      <a:pt x="55" y="48"/>
                      <a:pt x="53" y="48"/>
                    </a:cubicBezTo>
                    <a:close/>
                    <a:moveTo>
                      <a:pt x="50" y="53"/>
                    </a:moveTo>
                    <a:cubicBezTo>
                      <a:pt x="50" y="49"/>
                      <a:pt x="50" y="49"/>
                      <a:pt x="50" y="49"/>
                    </a:cubicBezTo>
                    <a:cubicBezTo>
                      <a:pt x="48" y="49"/>
                      <a:pt x="47" y="49"/>
                      <a:pt x="45" y="49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7" y="53"/>
                      <a:pt x="48" y="53"/>
                      <a:pt x="50" y="53"/>
                    </a:cubicBezTo>
                    <a:close/>
                    <a:moveTo>
                      <a:pt x="41" y="54"/>
                    </a:moveTo>
                    <a:cubicBezTo>
                      <a:pt x="41" y="50"/>
                      <a:pt x="41" y="50"/>
                      <a:pt x="41" y="50"/>
                    </a:cubicBezTo>
                    <a:cubicBezTo>
                      <a:pt x="39" y="50"/>
                      <a:pt x="37" y="50"/>
                      <a:pt x="35" y="50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7" y="54"/>
                      <a:pt x="39" y="54"/>
                      <a:pt x="41" y="54"/>
                    </a:cubicBezTo>
                    <a:close/>
                    <a:moveTo>
                      <a:pt x="25" y="50"/>
                    </a:moveTo>
                    <a:cubicBezTo>
                      <a:pt x="25" y="54"/>
                      <a:pt x="25" y="54"/>
                      <a:pt x="25" y="54"/>
                    </a:cubicBezTo>
                    <a:cubicBezTo>
                      <a:pt x="27" y="54"/>
                      <a:pt x="29" y="54"/>
                      <a:pt x="31" y="54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29" y="50"/>
                      <a:pt x="27" y="50"/>
                      <a:pt x="25" y="50"/>
                    </a:cubicBezTo>
                    <a:close/>
                    <a:moveTo>
                      <a:pt x="21" y="54"/>
                    </a:moveTo>
                    <a:cubicBezTo>
                      <a:pt x="21" y="50"/>
                      <a:pt x="21" y="50"/>
                      <a:pt x="21" y="50"/>
                    </a:cubicBezTo>
                    <a:cubicBezTo>
                      <a:pt x="19" y="49"/>
                      <a:pt x="17" y="49"/>
                      <a:pt x="15" y="49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7" y="53"/>
                      <a:pt x="19" y="54"/>
                      <a:pt x="21" y="54"/>
                    </a:cubicBezTo>
                    <a:close/>
                    <a:moveTo>
                      <a:pt x="62" y="23"/>
                    </a:moveTo>
                    <a:cubicBezTo>
                      <a:pt x="60" y="25"/>
                      <a:pt x="57" y="26"/>
                      <a:pt x="53" y="27"/>
                    </a:cubicBezTo>
                    <a:cubicBezTo>
                      <a:pt x="51" y="27"/>
                      <a:pt x="50" y="28"/>
                      <a:pt x="48" y="28"/>
                    </a:cubicBezTo>
                    <a:cubicBezTo>
                      <a:pt x="54" y="28"/>
                      <a:pt x="60" y="27"/>
                      <a:pt x="64" y="26"/>
                    </a:cubicBezTo>
                    <a:cubicBezTo>
                      <a:pt x="66" y="26"/>
                      <a:pt x="68" y="25"/>
                      <a:pt x="69" y="25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68" y="24"/>
                      <a:pt x="66" y="24"/>
                      <a:pt x="64" y="24"/>
                    </a:cubicBezTo>
                    <a:cubicBezTo>
                      <a:pt x="63" y="24"/>
                      <a:pt x="63" y="23"/>
                      <a:pt x="62" y="23"/>
                    </a:cubicBezTo>
                    <a:close/>
                    <a:moveTo>
                      <a:pt x="20" y="32"/>
                    </a:moveTo>
                    <a:cubicBezTo>
                      <a:pt x="20" y="36"/>
                      <a:pt x="20" y="36"/>
                      <a:pt x="20" y="36"/>
                    </a:cubicBezTo>
                    <a:cubicBezTo>
                      <a:pt x="21" y="37"/>
                      <a:pt x="23" y="37"/>
                      <a:pt x="24" y="37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2" y="33"/>
                      <a:pt x="21" y="32"/>
                      <a:pt x="20" y="32"/>
                    </a:cubicBezTo>
                    <a:close/>
                    <a:moveTo>
                      <a:pt x="66" y="33"/>
                    </a:moveTo>
                    <a:cubicBezTo>
                      <a:pt x="66" y="37"/>
                      <a:pt x="66" y="37"/>
                      <a:pt x="66" y="37"/>
                    </a:cubicBezTo>
                    <a:cubicBezTo>
                      <a:pt x="68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5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69" y="32"/>
                      <a:pt x="68" y="32"/>
                      <a:pt x="66" y="33"/>
                    </a:cubicBezTo>
                    <a:close/>
                    <a:moveTo>
                      <a:pt x="62" y="38"/>
                    </a:moveTo>
                    <a:cubicBezTo>
                      <a:pt x="62" y="33"/>
                      <a:pt x="62" y="33"/>
                      <a:pt x="62" y="33"/>
                    </a:cubicBezTo>
                    <a:cubicBezTo>
                      <a:pt x="61" y="34"/>
                      <a:pt x="59" y="34"/>
                      <a:pt x="58" y="34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61" y="38"/>
                      <a:pt x="62" y="38"/>
                    </a:cubicBezTo>
                    <a:close/>
                    <a:moveTo>
                      <a:pt x="54" y="39"/>
                    </a:moveTo>
                    <a:cubicBezTo>
                      <a:pt x="54" y="34"/>
                      <a:pt x="54" y="34"/>
                      <a:pt x="54" y="34"/>
                    </a:cubicBezTo>
                    <a:cubicBezTo>
                      <a:pt x="52" y="35"/>
                      <a:pt x="50" y="35"/>
                      <a:pt x="48" y="35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9"/>
                      <a:pt x="52" y="39"/>
                      <a:pt x="54" y="39"/>
                    </a:cubicBezTo>
                    <a:close/>
                    <a:moveTo>
                      <a:pt x="38" y="35"/>
                    </a:moveTo>
                    <a:cubicBezTo>
                      <a:pt x="38" y="39"/>
                      <a:pt x="38" y="39"/>
                      <a:pt x="38" y="39"/>
                    </a:cubicBezTo>
                    <a:cubicBezTo>
                      <a:pt x="40" y="39"/>
                      <a:pt x="42" y="39"/>
                      <a:pt x="44" y="39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2" y="35"/>
                      <a:pt x="40" y="35"/>
                      <a:pt x="38" y="35"/>
                    </a:cubicBezTo>
                    <a:close/>
                    <a:moveTo>
                      <a:pt x="34" y="39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2" y="34"/>
                      <a:pt x="30" y="34"/>
                      <a:pt x="28" y="34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30" y="38"/>
                      <a:pt x="32" y="38"/>
                      <a:pt x="34" y="39"/>
                    </a:cubicBezTo>
                    <a:close/>
                    <a:moveTo>
                      <a:pt x="8" y="16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10" y="21"/>
                      <a:pt x="12" y="21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0" y="17"/>
                      <a:pt x="9" y="17"/>
                      <a:pt x="8" y="16"/>
                    </a:cubicBezTo>
                    <a:close/>
                    <a:moveTo>
                      <a:pt x="54" y="17"/>
                    </a:moveTo>
                    <a:cubicBezTo>
                      <a:pt x="54" y="21"/>
                      <a:pt x="54" y="21"/>
                      <a:pt x="54" y="21"/>
                    </a:cubicBezTo>
                    <a:cubicBezTo>
                      <a:pt x="56" y="21"/>
                      <a:pt x="57" y="20"/>
                      <a:pt x="58" y="20"/>
                    </a:cubicBezTo>
                    <a:cubicBezTo>
                      <a:pt x="58" y="20"/>
                      <a:pt x="57" y="20"/>
                      <a:pt x="57" y="20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6" y="16"/>
                      <a:pt x="55" y="17"/>
                      <a:pt x="54" y="17"/>
                    </a:cubicBezTo>
                    <a:close/>
                    <a:moveTo>
                      <a:pt x="50" y="22"/>
                    </a:move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18"/>
                      <a:pt x="47" y="18"/>
                      <a:pt x="45" y="18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7" y="22"/>
                      <a:pt x="49" y="22"/>
                      <a:pt x="50" y="22"/>
                    </a:cubicBezTo>
                    <a:close/>
                    <a:moveTo>
                      <a:pt x="42" y="23"/>
                    </a:moveTo>
                    <a:cubicBezTo>
                      <a:pt x="42" y="19"/>
                      <a:pt x="42" y="19"/>
                      <a:pt x="42" y="19"/>
                    </a:cubicBezTo>
                    <a:cubicBezTo>
                      <a:pt x="40" y="19"/>
                      <a:pt x="37" y="19"/>
                      <a:pt x="35" y="19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7" y="23"/>
                      <a:pt x="40" y="23"/>
                      <a:pt x="42" y="23"/>
                    </a:cubicBezTo>
                    <a:close/>
                    <a:moveTo>
                      <a:pt x="25" y="19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7" y="23"/>
                      <a:pt x="29" y="23"/>
                      <a:pt x="31" y="23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9" y="19"/>
                      <a:pt x="27" y="19"/>
                      <a:pt x="25" y="19"/>
                    </a:cubicBezTo>
                    <a:close/>
                    <a:moveTo>
                      <a:pt x="21" y="23"/>
                    </a:move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8"/>
                      <a:pt x="17" y="18"/>
                      <a:pt x="15" y="18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7" y="22"/>
                      <a:pt x="19" y="23"/>
                      <a:pt x="21" y="23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7" y="9"/>
                      <a:pt x="7" y="9"/>
                    </a:cubicBezTo>
                    <a:cubicBezTo>
                      <a:pt x="8" y="10"/>
                      <a:pt x="10" y="10"/>
                      <a:pt x="12" y="10"/>
                    </a:cubicBezTo>
                    <a:cubicBezTo>
                      <a:pt x="17" y="11"/>
                      <a:pt x="24" y="12"/>
                      <a:pt x="32" y="12"/>
                    </a:cubicBezTo>
                    <a:cubicBezTo>
                      <a:pt x="40" y="12"/>
                      <a:pt x="46" y="11"/>
                      <a:pt x="51" y="10"/>
                    </a:cubicBezTo>
                    <a:cubicBezTo>
                      <a:pt x="54" y="10"/>
                      <a:pt x="55" y="10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5" y="9"/>
                      <a:pt x="54" y="8"/>
                      <a:pt x="51" y="8"/>
                    </a:cubicBezTo>
                    <a:cubicBezTo>
                      <a:pt x="46" y="7"/>
                      <a:pt x="40" y="6"/>
                      <a:pt x="32" y="6"/>
                    </a:cubicBezTo>
                    <a:cubicBezTo>
                      <a:pt x="24" y="6"/>
                      <a:pt x="17" y="7"/>
                      <a:pt x="12" y="8"/>
                    </a:cubicBezTo>
                    <a:cubicBezTo>
                      <a:pt x="10" y="8"/>
                      <a:pt x="9" y="9"/>
                      <a:pt x="8" y="9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16"/>
              <p:cNvSpPr>
                <a:spLocks noEditPoints="1"/>
              </p:cNvSpPr>
              <p:nvPr/>
            </p:nvSpPr>
            <p:spPr bwMode="auto">
              <a:xfrm>
                <a:off x="3982" y="818"/>
                <a:ext cx="231" cy="132"/>
              </a:xfrm>
              <a:custGeom>
                <a:avLst/>
                <a:gdLst>
                  <a:gd name="T0" fmla="*/ 28 w 88"/>
                  <a:gd name="T1" fmla="*/ 47 h 50"/>
                  <a:gd name="T2" fmla="*/ 28 w 88"/>
                  <a:gd name="T3" fmla="*/ 45 h 50"/>
                  <a:gd name="T4" fmla="*/ 34 w 88"/>
                  <a:gd name="T5" fmla="*/ 31 h 50"/>
                  <a:gd name="T6" fmla="*/ 8 w 88"/>
                  <a:gd name="T7" fmla="*/ 17 h 50"/>
                  <a:gd name="T8" fmla="*/ 8 w 88"/>
                  <a:gd name="T9" fmla="*/ 23 h 50"/>
                  <a:gd name="T10" fmla="*/ 8 w 88"/>
                  <a:gd name="T11" fmla="*/ 23 h 50"/>
                  <a:gd name="T12" fmla="*/ 4 w 88"/>
                  <a:gd name="T13" fmla="*/ 23 h 50"/>
                  <a:gd name="T14" fmla="*/ 4 w 88"/>
                  <a:gd name="T15" fmla="*/ 23 h 50"/>
                  <a:gd name="T16" fmla="*/ 4 w 88"/>
                  <a:gd name="T17" fmla="*/ 15 h 50"/>
                  <a:gd name="T18" fmla="*/ 6 w 88"/>
                  <a:gd name="T19" fmla="*/ 2 h 50"/>
                  <a:gd name="T20" fmla="*/ 8 w 88"/>
                  <a:gd name="T21" fmla="*/ 0 h 50"/>
                  <a:gd name="T22" fmla="*/ 88 w 88"/>
                  <a:gd name="T23" fmla="*/ 12 h 50"/>
                  <a:gd name="T24" fmla="*/ 88 w 88"/>
                  <a:gd name="T25" fmla="*/ 15 h 50"/>
                  <a:gd name="T26" fmla="*/ 86 w 88"/>
                  <a:gd name="T27" fmla="*/ 49 h 50"/>
                  <a:gd name="T28" fmla="*/ 28 w 88"/>
                  <a:gd name="T29" fmla="*/ 47 h 50"/>
                  <a:gd name="T30" fmla="*/ 77 w 88"/>
                  <a:gd name="T31" fmla="*/ 37 h 50"/>
                  <a:gd name="T32" fmla="*/ 77 w 88"/>
                  <a:gd name="T33" fmla="*/ 33 h 50"/>
                  <a:gd name="T34" fmla="*/ 72 w 88"/>
                  <a:gd name="T35" fmla="*/ 26 h 50"/>
                  <a:gd name="T36" fmla="*/ 72 w 88"/>
                  <a:gd name="T37" fmla="*/ 23 h 50"/>
                  <a:gd name="T38" fmla="*/ 73 w 88"/>
                  <a:gd name="T39" fmla="*/ 28 h 50"/>
                  <a:gd name="T40" fmla="*/ 77 w 88"/>
                  <a:gd name="T41" fmla="*/ 24 h 50"/>
                  <a:gd name="T42" fmla="*/ 74 w 88"/>
                  <a:gd name="T43" fmla="*/ 19 h 50"/>
                  <a:gd name="T44" fmla="*/ 70 w 88"/>
                  <a:gd name="T45" fmla="*/ 21 h 50"/>
                  <a:gd name="T46" fmla="*/ 67 w 88"/>
                  <a:gd name="T47" fmla="*/ 27 h 50"/>
                  <a:gd name="T48" fmla="*/ 72 w 88"/>
                  <a:gd name="T49" fmla="*/ 34 h 50"/>
                  <a:gd name="T50" fmla="*/ 73 w 88"/>
                  <a:gd name="T51" fmla="*/ 38 h 50"/>
                  <a:gd name="T52" fmla="*/ 71 w 88"/>
                  <a:gd name="T53" fmla="*/ 38 h 50"/>
                  <a:gd name="T54" fmla="*/ 67 w 88"/>
                  <a:gd name="T55" fmla="*/ 33 h 50"/>
                  <a:gd name="T56" fmla="*/ 70 w 88"/>
                  <a:gd name="T57" fmla="*/ 41 h 50"/>
                  <a:gd name="T58" fmla="*/ 74 w 88"/>
                  <a:gd name="T59" fmla="*/ 43 h 50"/>
                  <a:gd name="T60" fmla="*/ 9 w 88"/>
                  <a:gd name="T61" fmla="*/ 12 h 50"/>
                  <a:gd name="T62" fmla="*/ 35 w 88"/>
                  <a:gd name="T63" fmla="*/ 13 h 50"/>
                  <a:gd name="T64" fmla="*/ 10 w 88"/>
                  <a:gd name="T65" fmla="*/ 5 h 50"/>
                  <a:gd name="T66" fmla="*/ 78 w 88"/>
                  <a:gd name="T67" fmla="*/ 13 h 50"/>
                  <a:gd name="T68" fmla="*/ 54 w 88"/>
                  <a:gd name="T69" fmla="*/ 13 h 50"/>
                  <a:gd name="T70" fmla="*/ 50 w 88"/>
                  <a:gd name="T71" fmla="*/ 45 h 50"/>
                  <a:gd name="T72" fmla="*/ 84 w 88"/>
                  <a:gd name="T73" fmla="*/ 17 h 50"/>
                  <a:gd name="T74" fmla="*/ 58 w 88"/>
                  <a:gd name="T75" fmla="*/ 31 h 50"/>
                  <a:gd name="T76" fmla="*/ 4 w 88"/>
                  <a:gd name="T77" fmla="*/ 43 h 50"/>
                  <a:gd name="T78" fmla="*/ 2 w 88"/>
                  <a:gd name="T79" fmla="*/ 48 h 50"/>
                  <a:gd name="T80" fmla="*/ 23 w 88"/>
                  <a:gd name="T81" fmla="*/ 50 h 50"/>
                  <a:gd name="T82" fmla="*/ 24 w 88"/>
                  <a:gd name="T83" fmla="*/ 45 h 50"/>
                  <a:gd name="T84" fmla="*/ 4 w 88"/>
                  <a:gd name="T85" fmla="*/ 43 h 50"/>
                  <a:gd name="T86" fmla="*/ 0 w 88"/>
                  <a:gd name="T87" fmla="*/ 29 h 50"/>
                  <a:gd name="T88" fmla="*/ 2 w 88"/>
                  <a:gd name="T89" fmla="*/ 34 h 50"/>
                  <a:gd name="T90" fmla="*/ 22 w 88"/>
                  <a:gd name="T91" fmla="*/ 32 h 50"/>
                  <a:gd name="T92" fmla="*/ 20 w 88"/>
                  <a:gd name="T93" fmla="*/ 27 h 50"/>
                  <a:gd name="T94" fmla="*/ 6 w 88"/>
                  <a:gd name="T95" fmla="*/ 35 h 50"/>
                  <a:gd name="T96" fmla="*/ 4 w 88"/>
                  <a:gd name="T97" fmla="*/ 40 h 50"/>
                  <a:gd name="T98" fmla="*/ 24 w 88"/>
                  <a:gd name="T99" fmla="*/ 42 h 50"/>
                  <a:gd name="T100" fmla="*/ 26 w 88"/>
                  <a:gd name="T101" fmla="*/ 37 h 50"/>
                  <a:gd name="T102" fmla="*/ 6 w 88"/>
                  <a:gd name="T103" fmla="*/ 3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50">
                    <a:moveTo>
                      <a:pt x="28" y="47"/>
                    </a:move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37" y="42"/>
                      <a:pt x="34" y="37"/>
                      <a:pt x="34" y="31"/>
                    </a:cubicBezTo>
                    <a:cubicBezTo>
                      <a:pt x="34" y="25"/>
                      <a:pt x="37" y="19"/>
                      <a:pt x="42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4"/>
                      <a:pt x="7" y="24"/>
                      <a:pt x="6" y="24"/>
                    </a:cubicBezTo>
                    <a:cubicBezTo>
                      <a:pt x="5" y="24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2"/>
                      <a:pt x="4" y="2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7" y="10"/>
                      <a:pt x="88" y="11"/>
                      <a:pt x="88" y="12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88" y="15"/>
                      <a:pt x="88" y="15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8"/>
                      <a:pt x="87" y="49"/>
                      <a:pt x="86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9" y="49"/>
                      <a:pt x="28" y="48"/>
                      <a:pt x="28" y="47"/>
                    </a:cubicBezTo>
                    <a:close/>
                    <a:moveTo>
                      <a:pt x="74" y="41"/>
                    </a:moveTo>
                    <a:cubicBezTo>
                      <a:pt x="76" y="41"/>
                      <a:pt x="77" y="39"/>
                      <a:pt x="77" y="37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7" y="34"/>
                      <a:pt x="77" y="33"/>
                      <a:pt x="77" y="33"/>
                    </a:cubicBezTo>
                    <a:cubicBezTo>
                      <a:pt x="76" y="32"/>
                      <a:pt x="75" y="31"/>
                      <a:pt x="73" y="29"/>
                    </a:cubicBezTo>
                    <a:cubicBezTo>
                      <a:pt x="72" y="28"/>
                      <a:pt x="72" y="27"/>
                      <a:pt x="72" y="26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4"/>
                      <a:pt x="72" y="23"/>
                      <a:pt x="72" y="23"/>
                    </a:cubicBezTo>
                    <a:cubicBezTo>
                      <a:pt x="73" y="23"/>
                      <a:pt x="73" y="24"/>
                      <a:pt x="73" y="24"/>
                    </a:cubicBezTo>
                    <a:cubicBezTo>
                      <a:pt x="73" y="28"/>
                      <a:pt x="73" y="28"/>
                      <a:pt x="73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7" y="22"/>
                      <a:pt x="76" y="21"/>
                      <a:pt x="74" y="21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8" y="21"/>
                      <a:pt x="67" y="23"/>
                      <a:pt x="67" y="25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8"/>
                      <a:pt x="68" y="29"/>
                      <a:pt x="69" y="30"/>
                    </a:cubicBezTo>
                    <a:cubicBezTo>
                      <a:pt x="71" y="32"/>
                      <a:pt x="72" y="33"/>
                      <a:pt x="72" y="34"/>
                    </a:cubicBezTo>
                    <a:cubicBezTo>
                      <a:pt x="73" y="34"/>
                      <a:pt x="73" y="35"/>
                      <a:pt x="73" y="35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8"/>
                      <a:pt x="73" y="38"/>
                      <a:pt x="72" y="38"/>
                    </a:cubicBezTo>
                    <a:cubicBezTo>
                      <a:pt x="72" y="38"/>
                      <a:pt x="71" y="38"/>
                      <a:pt x="71" y="38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9"/>
                      <a:pt x="68" y="41"/>
                      <a:pt x="70" y="41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4" y="41"/>
                      <a:pt x="74" y="41"/>
                      <a:pt x="74" y="41"/>
                    </a:cubicBezTo>
                    <a:close/>
                    <a:moveTo>
                      <a:pt x="9" y="12"/>
                    </a:moveTo>
                    <a:cubicBezTo>
                      <a:pt x="9" y="12"/>
                      <a:pt x="8" y="13"/>
                      <a:pt x="8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7" y="11"/>
                      <a:pt x="39" y="9"/>
                      <a:pt x="41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12"/>
                      <a:pt x="9" y="12"/>
                      <a:pt x="9" y="12"/>
                    </a:cubicBezTo>
                    <a:close/>
                    <a:moveTo>
                      <a:pt x="78" y="13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10"/>
                      <a:pt x="53" y="12"/>
                      <a:pt x="54" y="13"/>
                    </a:cubicBezTo>
                    <a:cubicBezTo>
                      <a:pt x="78" y="13"/>
                      <a:pt x="78" y="13"/>
                      <a:pt x="78" y="13"/>
                    </a:cubicBezTo>
                    <a:close/>
                    <a:moveTo>
                      <a:pt x="50" y="45"/>
                    </a:moveTo>
                    <a:cubicBezTo>
                      <a:pt x="84" y="45"/>
                      <a:pt x="84" y="45"/>
                      <a:pt x="84" y="45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5" y="19"/>
                      <a:pt x="58" y="25"/>
                      <a:pt x="58" y="31"/>
                    </a:cubicBezTo>
                    <a:cubicBezTo>
                      <a:pt x="58" y="37"/>
                      <a:pt x="55" y="42"/>
                      <a:pt x="50" y="45"/>
                    </a:cubicBezTo>
                    <a:close/>
                    <a:moveTo>
                      <a:pt x="4" y="43"/>
                    </a:moveTo>
                    <a:cubicBezTo>
                      <a:pt x="3" y="43"/>
                      <a:pt x="2" y="44"/>
                      <a:pt x="2" y="45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9"/>
                      <a:pt x="3" y="50"/>
                      <a:pt x="4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4" y="50"/>
                      <a:pt x="24" y="49"/>
                      <a:pt x="24" y="48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4" y="44"/>
                      <a:pt x="24" y="43"/>
                      <a:pt x="23" y="43"/>
                    </a:cubicBezTo>
                    <a:cubicBezTo>
                      <a:pt x="4" y="43"/>
                      <a:pt x="4" y="43"/>
                      <a:pt x="4" y="43"/>
                    </a:cubicBezTo>
                    <a:close/>
                    <a:moveTo>
                      <a:pt x="2" y="27"/>
                    </a:moveTo>
                    <a:cubicBezTo>
                      <a:pt x="1" y="27"/>
                      <a:pt x="0" y="28"/>
                      <a:pt x="0" y="29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3"/>
                      <a:pt x="1" y="34"/>
                      <a:pt x="2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2" y="33"/>
                      <a:pt x="22" y="32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1" y="27"/>
                      <a:pt x="20" y="27"/>
                    </a:cubicBezTo>
                    <a:cubicBezTo>
                      <a:pt x="2" y="27"/>
                      <a:pt x="2" y="27"/>
                      <a:pt x="2" y="27"/>
                    </a:cubicBezTo>
                    <a:close/>
                    <a:moveTo>
                      <a:pt x="6" y="35"/>
                    </a:moveTo>
                    <a:cubicBezTo>
                      <a:pt x="5" y="35"/>
                      <a:pt x="4" y="36"/>
                      <a:pt x="4" y="37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1"/>
                      <a:pt x="5" y="42"/>
                      <a:pt x="6" y="42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5" y="42"/>
                      <a:pt x="26" y="41"/>
                      <a:pt x="26" y="40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6"/>
                      <a:pt x="25" y="35"/>
                      <a:pt x="24" y="35"/>
                    </a:cubicBezTo>
                    <a:lnTo>
                      <a:pt x="6" y="35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17"/>
              <p:cNvSpPr>
                <a:spLocks noEditPoints="1"/>
              </p:cNvSpPr>
              <p:nvPr/>
            </p:nvSpPr>
            <p:spPr bwMode="auto">
              <a:xfrm>
                <a:off x="6240" y="401"/>
                <a:ext cx="202" cy="226"/>
              </a:xfrm>
              <a:custGeom>
                <a:avLst/>
                <a:gdLst>
                  <a:gd name="T0" fmla="*/ 27 w 77"/>
                  <a:gd name="T1" fmla="*/ 51 h 86"/>
                  <a:gd name="T2" fmla="*/ 16 w 77"/>
                  <a:gd name="T3" fmla="*/ 51 h 86"/>
                  <a:gd name="T4" fmla="*/ 48 w 77"/>
                  <a:gd name="T5" fmla="*/ 12 h 86"/>
                  <a:gd name="T6" fmla="*/ 43 w 77"/>
                  <a:gd name="T7" fmla="*/ 11 h 86"/>
                  <a:gd name="T8" fmla="*/ 39 w 77"/>
                  <a:gd name="T9" fmla="*/ 12 h 86"/>
                  <a:gd name="T10" fmla="*/ 40 w 77"/>
                  <a:gd name="T11" fmla="*/ 14 h 86"/>
                  <a:gd name="T12" fmla="*/ 47 w 77"/>
                  <a:gd name="T13" fmla="*/ 16 h 86"/>
                  <a:gd name="T14" fmla="*/ 48 w 77"/>
                  <a:gd name="T15" fmla="*/ 22 h 86"/>
                  <a:gd name="T16" fmla="*/ 44 w 77"/>
                  <a:gd name="T17" fmla="*/ 25 h 86"/>
                  <a:gd name="T18" fmla="*/ 42 w 77"/>
                  <a:gd name="T19" fmla="*/ 27 h 86"/>
                  <a:gd name="T20" fmla="*/ 40 w 77"/>
                  <a:gd name="T21" fmla="*/ 25 h 86"/>
                  <a:gd name="T22" fmla="*/ 35 w 77"/>
                  <a:gd name="T23" fmla="*/ 24 h 86"/>
                  <a:gd name="T24" fmla="*/ 34 w 77"/>
                  <a:gd name="T25" fmla="*/ 20 h 86"/>
                  <a:gd name="T26" fmla="*/ 39 w 77"/>
                  <a:gd name="T27" fmla="*/ 21 h 86"/>
                  <a:gd name="T28" fmla="*/ 44 w 77"/>
                  <a:gd name="T29" fmla="*/ 20 h 86"/>
                  <a:gd name="T30" fmla="*/ 42 w 77"/>
                  <a:gd name="T31" fmla="*/ 18 h 86"/>
                  <a:gd name="T32" fmla="*/ 37 w 77"/>
                  <a:gd name="T33" fmla="*/ 17 h 86"/>
                  <a:gd name="T34" fmla="*/ 34 w 77"/>
                  <a:gd name="T35" fmla="*/ 13 h 86"/>
                  <a:gd name="T36" fmla="*/ 40 w 77"/>
                  <a:gd name="T37" fmla="*/ 7 h 86"/>
                  <a:gd name="T38" fmla="*/ 42 w 77"/>
                  <a:gd name="T39" fmla="*/ 6 h 86"/>
                  <a:gd name="T40" fmla="*/ 46 w 77"/>
                  <a:gd name="T41" fmla="*/ 9 h 86"/>
                  <a:gd name="T42" fmla="*/ 41 w 77"/>
                  <a:gd name="T43" fmla="*/ 0 h 86"/>
                  <a:gd name="T44" fmla="*/ 41 w 77"/>
                  <a:gd name="T45" fmla="*/ 34 h 86"/>
                  <a:gd name="T46" fmla="*/ 41 w 77"/>
                  <a:gd name="T47" fmla="*/ 0 h 86"/>
                  <a:gd name="T48" fmla="*/ 29 w 77"/>
                  <a:gd name="T49" fmla="*/ 17 h 86"/>
                  <a:gd name="T50" fmla="*/ 53 w 77"/>
                  <a:gd name="T51" fmla="*/ 17 h 86"/>
                  <a:gd name="T52" fmla="*/ 20 w 77"/>
                  <a:gd name="T53" fmla="*/ 49 h 86"/>
                  <a:gd name="T54" fmla="*/ 20 w 77"/>
                  <a:gd name="T55" fmla="*/ 55 h 86"/>
                  <a:gd name="T56" fmla="*/ 20 w 77"/>
                  <a:gd name="T57" fmla="*/ 49 h 86"/>
                  <a:gd name="T58" fmla="*/ 41 w 77"/>
                  <a:gd name="T59" fmla="*/ 39 h 86"/>
                  <a:gd name="T60" fmla="*/ 24 w 77"/>
                  <a:gd name="T61" fmla="*/ 37 h 86"/>
                  <a:gd name="T62" fmla="*/ 17 w 77"/>
                  <a:gd name="T63" fmla="*/ 34 h 86"/>
                  <a:gd name="T64" fmla="*/ 7 w 77"/>
                  <a:gd name="T65" fmla="*/ 50 h 86"/>
                  <a:gd name="T66" fmla="*/ 0 w 77"/>
                  <a:gd name="T67" fmla="*/ 52 h 86"/>
                  <a:gd name="T68" fmla="*/ 1 w 77"/>
                  <a:gd name="T69" fmla="*/ 66 h 86"/>
                  <a:gd name="T70" fmla="*/ 20 w 77"/>
                  <a:gd name="T71" fmla="*/ 77 h 86"/>
                  <a:gd name="T72" fmla="*/ 21 w 77"/>
                  <a:gd name="T73" fmla="*/ 86 h 86"/>
                  <a:gd name="T74" fmla="*/ 33 w 77"/>
                  <a:gd name="T75" fmla="*/ 85 h 86"/>
                  <a:gd name="T76" fmla="*/ 38 w 77"/>
                  <a:gd name="T77" fmla="*/ 81 h 86"/>
                  <a:gd name="T78" fmla="*/ 47 w 77"/>
                  <a:gd name="T79" fmla="*/ 85 h 86"/>
                  <a:gd name="T80" fmla="*/ 58 w 77"/>
                  <a:gd name="T81" fmla="*/ 86 h 86"/>
                  <a:gd name="T82" fmla="*/ 60 w 77"/>
                  <a:gd name="T83" fmla="*/ 75 h 86"/>
                  <a:gd name="T84" fmla="*/ 73 w 77"/>
                  <a:gd name="T85" fmla="*/ 61 h 86"/>
                  <a:gd name="T86" fmla="*/ 73 w 77"/>
                  <a:gd name="T87" fmla="*/ 55 h 86"/>
                  <a:gd name="T88" fmla="*/ 50 w 77"/>
                  <a:gd name="T89" fmla="*/ 3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7" h="86">
                    <a:moveTo>
                      <a:pt x="22" y="46"/>
                    </a:moveTo>
                    <a:cubicBezTo>
                      <a:pt x="25" y="46"/>
                      <a:pt x="27" y="48"/>
                      <a:pt x="27" y="51"/>
                    </a:cubicBezTo>
                    <a:cubicBezTo>
                      <a:pt x="27" y="54"/>
                      <a:pt x="25" y="57"/>
                      <a:pt x="22" y="57"/>
                    </a:cubicBezTo>
                    <a:cubicBezTo>
                      <a:pt x="19" y="57"/>
                      <a:pt x="16" y="54"/>
                      <a:pt x="16" y="51"/>
                    </a:cubicBezTo>
                    <a:cubicBezTo>
                      <a:pt x="16" y="48"/>
                      <a:pt x="19" y="46"/>
                      <a:pt x="22" y="46"/>
                    </a:cubicBezTo>
                    <a:close/>
                    <a:moveTo>
                      <a:pt x="48" y="12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1"/>
                      <a:pt x="43" y="11"/>
                    </a:cubicBezTo>
                    <a:cubicBezTo>
                      <a:pt x="42" y="10"/>
                      <a:pt x="40" y="10"/>
                      <a:pt x="39" y="11"/>
                    </a:cubicBezTo>
                    <a:cubicBezTo>
                      <a:pt x="39" y="11"/>
                      <a:pt x="39" y="12"/>
                      <a:pt x="39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40" y="13"/>
                      <a:pt x="40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4" y="15"/>
                      <a:pt x="46" y="15"/>
                      <a:pt x="47" y="16"/>
                    </a:cubicBezTo>
                    <a:cubicBezTo>
                      <a:pt x="48" y="17"/>
                      <a:pt x="48" y="18"/>
                      <a:pt x="48" y="20"/>
                    </a:cubicBezTo>
                    <a:cubicBezTo>
                      <a:pt x="48" y="20"/>
                      <a:pt x="48" y="21"/>
                      <a:pt x="48" y="22"/>
                    </a:cubicBezTo>
                    <a:cubicBezTo>
                      <a:pt x="47" y="23"/>
                      <a:pt x="47" y="23"/>
                      <a:pt x="46" y="24"/>
                    </a:cubicBezTo>
                    <a:cubicBezTo>
                      <a:pt x="46" y="24"/>
                      <a:pt x="45" y="25"/>
                      <a:pt x="44" y="25"/>
                    </a:cubicBezTo>
                    <a:cubicBezTo>
                      <a:pt x="44" y="25"/>
                      <a:pt x="43" y="25"/>
                      <a:pt x="42" y="25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39" y="25"/>
                      <a:pt x="38" y="25"/>
                      <a:pt x="37" y="25"/>
                    </a:cubicBezTo>
                    <a:cubicBezTo>
                      <a:pt x="37" y="24"/>
                      <a:pt x="36" y="24"/>
                      <a:pt x="35" y="24"/>
                    </a:cubicBezTo>
                    <a:cubicBezTo>
                      <a:pt x="35" y="23"/>
                      <a:pt x="35" y="23"/>
                      <a:pt x="34" y="22"/>
                    </a:cubicBezTo>
                    <a:cubicBezTo>
                      <a:pt x="34" y="21"/>
                      <a:pt x="34" y="21"/>
                      <a:pt x="34" y="20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20"/>
                      <a:pt x="39" y="21"/>
                      <a:pt x="39" y="21"/>
                    </a:cubicBezTo>
                    <a:cubicBezTo>
                      <a:pt x="40" y="22"/>
                      <a:pt x="42" y="23"/>
                      <a:pt x="43" y="21"/>
                    </a:cubicBezTo>
                    <a:cubicBezTo>
                      <a:pt x="44" y="21"/>
                      <a:pt x="44" y="21"/>
                      <a:pt x="44" y="20"/>
                    </a:cubicBezTo>
                    <a:cubicBezTo>
                      <a:pt x="44" y="20"/>
                      <a:pt x="44" y="20"/>
                      <a:pt x="43" y="19"/>
                    </a:cubicBezTo>
                    <a:cubicBezTo>
                      <a:pt x="43" y="19"/>
                      <a:pt x="43" y="19"/>
                      <a:pt x="42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39" y="17"/>
                      <a:pt x="37" y="17"/>
                      <a:pt x="37" y="17"/>
                    </a:cubicBezTo>
                    <a:cubicBezTo>
                      <a:pt x="36" y="16"/>
                      <a:pt x="35" y="16"/>
                      <a:pt x="35" y="15"/>
                    </a:cubicBezTo>
                    <a:cubicBezTo>
                      <a:pt x="35" y="14"/>
                      <a:pt x="34" y="14"/>
                      <a:pt x="34" y="13"/>
                    </a:cubicBezTo>
                    <a:cubicBezTo>
                      <a:pt x="34" y="11"/>
                      <a:pt x="35" y="10"/>
                      <a:pt x="36" y="9"/>
                    </a:cubicBezTo>
                    <a:cubicBezTo>
                      <a:pt x="37" y="8"/>
                      <a:pt x="38" y="8"/>
                      <a:pt x="40" y="7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4" y="8"/>
                      <a:pt x="45" y="8"/>
                      <a:pt x="46" y="9"/>
                    </a:cubicBezTo>
                    <a:cubicBezTo>
                      <a:pt x="47" y="9"/>
                      <a:pt x="47" y="10"/>
                      <a:pt x="48" y="12"/>
                    </a:cubicBezTo>
                    <a:close/>
                    <a:moveTo>
                      <a:pt x="41" y="0"/>
                    </a:moveTo>
                    <a:cubicBezTo>
                      <a:pt x="31" y="0"/>
                      <a:pt x="24" y="7"/>
                      <a:pt x="24" y="17"/>
                    </a:cubicBezTo>
                    <a:cubicBezTo>
                      <a:pt x="24" y="26"/>
                      <a:pt x="31" y="34"/>
                      <a:pt x="41" y="34"/>
                    </a:cubicBezTo>
                    <a:cubicBezTo>
                      <a:pt x="50" y="34"/>
                      <a:pt x="58" y="26"/>
                      <a:pt x="58" y="17"/>
                    </a:cubicBezTo>
                    <a:cubicBezTo>
                      <a:pt x="58" y="7"/>
                      <a:pt x="50" y="0"/>
                      <a:pt x="41" y="0"/>
                    </a:cubicBezTo>
                    <a:close/>
                    <a:moveTo>
                      <a:pt x="41" y="5"/>
                    </a:moveTo>
                    <a:cubicBezTo>
                      <a:pt x="34" y="5"/>
                      <a:pt x="29" y="10"/>
                      <a:pt x="29" y="17"/>
                    </a:cubicBezTo>
                    <a:cubicBezTo>
                      <a:pt x="29" y="23"/>
                      <a:pt x="34" y="29"/>
                      <a:pt x="41" y="29"/>
                    </a:cubicBezTo>
                    <a:cubicBezTo>
                      <a:pt x="47" y="29"/>
                      <a:pt x="53" y="23"/>
                      <a:pt x="53" y="17"/>
                    </a:cubicBezTo>
                    <a:cubicBezTo>
                      <a:pt x="53" y="10"/>
                      <a:pt x="47" y="5"/>
                      <a:pt x="41" y="5"/>
                    </a:cubicBezTo>
                    <a:close/>
                    <a:moveTo>
                      <a:pt x="20" y="49"/>
                    </a:moveTo>
                    <a:cubicBezTo>
                      <a:pt x="18" y="49"/>
                      <a:pt x="17" y="51"/>
                      <a:pt x="17" y="52"/>
                    </a:cubicBezTo>
                    <a:cubicBezTo>
                      <a:pt x="17" y="54"/>
                      <a:pt x="18" y="55"/>
                      <a:pt x="20" y="55"/>
                    </a:cubicBezTo>
                    <a:cubicBezTo>
                      <a:pt x="22" y="55"/>
                      <a:pt x="23" y="54"/>
                      <a:pt x="23" y="52"/>
                    </a:cubicBezTo>
                    <a:cubicBezTo>
                      <a:pt x="23" y="51"/>
                      <a:pt x="22" y="49"/>
                      <a:pt x="20" y="49"/>
                    </a:cubicBezTo>
                    <a:close/>
                    <a:moveTo>
                      <a:pt x="50" y="37"/>
                    </a:moveTo>
                    <a:cubicBezTo>
                      <a:pt x="48" y="38"/>
                      <a:pt x="44" y="39"/>
                      <a:pt x="41" y="39"/>
                    </a:cubicBezTo>
                    <a:cubicBezTo>
                      <a:pt x="37" y="39"/>
                      <a:pt x="33" y="38"/>
                      <a:pt x="29" y="36"/>
                    </a:cubicBezTo>
                    <a:cubicBezTo>
                      <a:pt x="27" y="36"/>
                      <a:pt x="26" y="37"/>
                      <a:pt x="24" y="37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19" y="30"/>
                      <a:pt x="18" y="31"/>
                      <a:pt x="17" y="34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1" y="44"/>
                      <a:pt x="9" y="47"/>
                      <a:pt x="7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0" y="51"/>
                      <a:pt x="0" y="52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6"/>
                      <a:pt x="1" y="66"/>
                    </a:cubicBezTo>
                    <a:cubicBezTo>
                      <a:pt x="8" y="66"/>
                      <a:pt x="8" y="66"/>
                      <a:pt x="8" y="66"/>
                    </a:cubicBezTo>
                    <a:cubicBezTo>
                      <a:pt x="10" y="71"/>
                      <a:pt x="14" y="74"/>
                      <a:pt x="20" y="77"/>
                    </a:cubicBezTo>
                    <a:cubicBezTo>
                      <a:pt x="20" y="85"/>
                      <a:pt x="20" y="85"/>
                      <a:pt x="20" y="85"/>
                    </a:cubicBezTo>
                    <a:cubicBezTo>
                      <a:pt x="20" y="85"/>
                      <a:pt x="20" y="86"/>
                      <a:pt x="21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3" y="85"/>
                      <a:pt x="33" y="85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4" y="81"/>
                      <a:pt x="36" y="81"/>
                      <a:pt x="38" y="81"/>
                    </a:cubicBezTo>
                    <a:cubicBezTo>
                      <a:pt x="41" y="81"/>
                      <a:pt x="44" y="81"/>
                      <a:pt x="47" y="80"/>
                    </a:cubicBezTo>
                    <a:cubicBezTo>
                      <a:pt x="47" y="85"/>
                      <a:pt x="47" y="85"/>
                      <a:pt x="47" y="85"/>
                    </a:cubicBezTo>
                    <a:cubicBezTo>
                      <a:pt x="47" y="85"/>
                      <a:pt x="47" y="86"/>
                      <a:pt x="48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9" y="86"/>
                      <a:pt x="60" y="85"/>
                      <a:pt x="60" y="8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6" y="71"/>
                      <a:pt x="70" y="66"/>
                      <a:pt x="70" y="60"/>
                    </a:cubicBezTo>
                    <a:cubicBezTo>
                      <a:pt x="71" y="60"/>
                      <a:pt x="72" y="61"/>
                      <a:pt x="73" y="61"/>
                    </a:cubicBezTo>
                    <a:cubicBezTo>
                      <a:pt x="75" y="61"/>
                      <a:pt x="77" y="59"/>
                      <a:pt x="77" y="58"/>
                    </a:cubicBezTo>
                    <a:cubicBezTo>
                      <a:pt x="77" y="56"/>
                      <a:pt x="75" y="55"/>
                      <a:pt x="73" y="55"/>
                    </a:cubicBezTo>
                    <a:cubicBezTo>
                      <a:pt x="72" y="55"/>
                      <a:pt x="71" y="55"/>
                      <a:pt x="70" y="56"/>
                    </a:cubicBezTo>
                    <a:cubicBezTo>
                      <a:pt x="69" y="47"/>
                      <a:pt x="61" y="40"/>
                      <a:pt x="50" y="37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18"/>
              <p:cNvSpPr>
                <a:spLocks noEditPoints="1"/>
              </p:cNvSpPr>
              <p:nvPr/>
            </p:nvSpPr>
            <p:spPr bwMode="auto">
              <a:xfrm>
                <a:off x="5474" y="396"/>
                <a:ext cx="228" cy="223"/>
              </a:xfrm>
              <a:custGeom>
                <a:avLst/>
                <a:gdLst>
                  <a:gd name="T0" fmla="*/ 75 w 87"/>
                  <a:gd name="T1" fmla="*/ 29 h 85"/>
                  <a:gd name="T2" fmla="*/ 65 w 87"/>
                  <a:gd name="T3" fmla="*/ 29 h 85"/>
                  <a:gd name="T4" fmla="*/ 78 w 87"/>
                  <a:gd name="T5" fmla="*/ 45 h 85"/>
                  <a:gd name="T6" fmla="*/ 68 w 87"/>
                  <a:gd name="T7" fmla="*/ 49 h 85"/>
                  <a:gd name="T8" fmla="*/ 84 w 87"/>
                  <a:gd name="T9" fmla="*/ 54 h 85"/>
                  <a:gd name="T10" fmla="*/ 83 w 87"/>
                  <a:gd name="T11" fmla="*/ 57 h 85"/>
                  <a:gd name="T12" fmla="*/ 45 w 87"/>
                  <a:gd name="T13" fmla="*/ 63 h 85"/>
                  <a:gd name="T14" fmla="*/ 55 w 87"/>
                  <a:gd name="T15" fmla="*/ 66 h 85"/>
                  <a:gd name="T16" fmla="*/ 57 w 87"/>
                  <a:gd name="T17" fmla="*/ 73 h 85"/>
                  <a:gd name="T18" fmla="*/ 15 w 87"/>
                  <a:gd name="T19" fmla="*/ 85 h 85"/>
                  <a:gd name="T20" fmla="*/ 21 w 87"/>
                  <a:gd name="T21" fmla="*/ 74 h 85"/>
                  <a:gd name="T22" fmla="*/ 44 w 87"/>
                  <a:gd name="T23" fmla="*/ 68 h 85"/>
                  <a:gd name="T24" fmla="*/ 31 w 87"/>
                  <a:gd name="T25" fmla="*/ 65 h 85"/>
                  <a:gd name="T26" fmla="*/ 31 w 87"/>
                  <a:gd name="T27" fmla="*/ 60 h 85"/>
                  <a:gd name="T28" fmla="*/ 70 w 87"/>
                  <a:gd name="T29" fmla="*/ 55 h 85"/>
                  <a:gd name="T30" fmla="*/ 59 w 87"/>
                  <a:gd name="T31" fmla="*/ 52 h 85"/>
                  <a:gd name="T32" fmla="*/ 52 w 87"/>
                  <a:gd name="T33" fmla="*/ 50 h 85"/>
                  <a:gd name="T34" fmla="*/ 59 w 87"/>
                  <a:gd name="T35" fmla="*/ 47 h 85"/>
                  <a:gd name="T36" fmla="*/ 71 w 87"/>
                  <a:gd name="T37" fmla="*/ 42 h 85"/>
                  <a:gd name="T38" fmla="*/ 59 w 87"/>
                  <a:gd name="T39" fmla="*/ 27 h 85"/>
                  <a:gd name="T40" fmla="*/ 74 w 87"/>
                  <a:gd name="T41" fmla="*/ 27 h 85"/>
                  <a:gd name="T42" fmla="*/ 75 w 87"/>
                  <a:gd name="T43" fmla="*/ 29 h 85"/>
                  <a:gd name="T44" fmla="*/ 77 w 87"/>
                  <a:gd name="T45" fmla="*/ 0 h 85"/>
                  <a:gd name="T46" fmla="*/ 71 w 87"/>
                  <a:gd name="T47" fmla="*/ 3 h 85"/>
                  <a:gd name="T48" fmla="*/ 68 w 87"/>
                  <a:gd name="T49" fmla="*/ 9 h 85"/>
                  <a:gd name="T50" fmla="*/ 77 w 87"/>
                  <a:gd name="T51" fmla="*/ 28 h 85"/>
                  <a:gd name="T52" fmla="*/ 87 w 87"/>
                  <a:gd name="T53" fmla="*/ 9 h 85"/>
                  <a:gd name="T54" fmla="*/ 84 w 87"/>
                  <a:gd name="T55" fmla="*/ 3 h 85"/>
                  <a:gd name="T56" fmla="*/ 77 w 87"/>
                  <a:gd name="T57" fmla="*/ 0 h 85"/>
                  <a:gd name="T58" fmla="*/ 81 w 87"/>
                  <a:gd name="T59" fmla="*/ 6 h 85"/>
                  <a:gd name="T60" fmla="*/ 82 w 87"/>
                  <a:gd name="T61" fmla="*/ 9 h 85"/>
                  <a:gd name="T62" fmla="*/ 81 w 87"/>
                  <a:gd name="T63" fmla="*/ 12 h 85"/>
                  <a:gd name="T64" fmla="*/ 77 w 87"/>
                  <a:gd name="T65" fmla="*/ 14 h 85"/>
                  <a:gd name="T66" fmla="*/ 74 w 87"/>
                  <a:gd name="T67" fmla="*/ 12 h 85"/>
                  <a:gd name="T68" fmla="*/ 73 w 87"/>
                  <a:gd name="T69" fmla="*/ 9 h 85"/>
                  <a:gd name="T70" fmla="*/ 74 w 87"/>
                  <a:gd name="T71" fmla="*/ 6 h 85"/>
                  <a:gd name="T72" fmla="*/ 77 w 87"/>
                  <a:gd name="T73" fmla="*/ 5 h 85"/>
                  <a:gd name="T74" fmla="*/ 81 w 87"/>
                  <a:gd name="T75" fmla="*/ 6 h 85"/>
                  <a:gd name="T76" fmla="*/ 13 w 87"/>
                  <a:gd name="T77" fmla="*/ 40 h 85"/>
                  <a:gd name="T78" fmla="*/ 4 w 87"/>
                  <a:gd name="T79" fmla="*/ 44 h 85"/>
                  <a:gd name="T80" fmla="*/ 0 w 87"/>
                  <a:gd name="T81" fmla="*/ 53 h 85"/>
                  <a:gd name="T82" fmla="*/ 13 w 87"/>
                  <a:gd name="T83" fmla="*/ 79 h 85"/>
                  <a:gd name="T84" fmla="*/ 26 w 87"/>
                  <a:gd name="T85" fmla="*/ 53 h 85"/>
                  <a:gd name="T86" fmla="*/ 23 w 87"/>
                  <a:gd name="T87" fmla="*/ 44 h 85"/>
                  <a:gd name="T88" fmla="*/ 13 w 87"/>
                  <a:gd name="T89" fmla="*/ 40 h 85"/>
                  <a:gd name="T90" fmla="*/ 17 w 87"/>
                  <a:gd name="T91" fmla="*/ 49 h 85"/>
                  <a:gd name="T92" fmla="*/ 13 w 87"/>
                  <a:gd name="T93" fmla="*/ 47 h 85"/>
                  <a:gd name="T94" fmla="*/ 9 w 87"/>
                  <a:gd name="T95" fmla="*/ 49 h 85"/>
                  <a:gd name="T96" fmla="*/ 7 w 87"/>
                  <a:gd name="T97" fmla="*/ 53 h 85"/>
                  <a:gd name="T98" fmla="*/ 9 w 87"/>
                  <a:gd name="T99" fmla="*/ 57 h 85"/>
                  <a:gd name="T100" fmla="*/ 13 w 87"/>
                  <a:gd name="T101" fmla="*/ 59 h 85"/>
                  <a:gd name="T102" fmla="*/ 17 w 87"/>
                  <a:gd name="T103" fmla="*/ 57 h 85"/>
                  <a:gd name="T104" fmla="*/ 19 w 87"/>
                  <a:gd name="T105" fmla="*/ 53 h 85"/>
                  <a:gd name="T106" fmla="*/ 17 w 87"/>
                  <a:gd name="T107" fmla="*/ 4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7" h="85">
                    <a:moveTo>
                      <a:pt x="75" y="29"/>
                    </a:moveTo>
                    <a:cubicBezTo>
                      <a:pt x="65" y="29"/>
                      <a:pt x="65" y="29"/>
                      <a:pt x="65" y="29"/>
                    </a:cubicBezTo>
                    <a:cubicBezTo>
                      <a:pt x="78" y="45"/>
                      <a:pt x="78" y="45"/>
                      <a:pt x="78" y="45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55" y="66"/>
                      <a:pt x="55" y="66"/>
                      <a:pt x="55" y="66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5" y="29"/>
                      <a:pt x="75" y="29"/>
                      <a:pt x="75" y="29"/>
                    </a:cubicBezTo>
                    <a:close/>
                    <a:moveTo>
                      <a:pt x="77" y="0"/>
                    </a:moveTo>
                    <a:cubicBezTo>
                      <a:pt x="75" y="0"/>
                      <a:pt x="72" y="1"/>
                      <a:pt x="71" y="3"/>
                    </a:cubicBezTo>
                    <a:cubicBezTo>
                      <a:pt x="69" y="4"/>
                      <a:pt x="68" y="7"/>
                      <a:pt x="68" y="9"/>
                    </a:cubicBezTo>
                    <a:cubicBezTo>
                      <a:pt x="68" y="14"/>
                      <a:pt x="75" y="24"/>
                      <a:pt x="77" y="28"/>
                    </a:cubicBezTo>
                    <a:cubicBezTo>
                      <a:pt x="80" y="24"/>
                      <a:pt x="87" y="14"/>
                      <a:pt x="87" y="9"/>
                    </a:cubicBezTo>
                    <a:cubicBezTo>
                      <a:pt x="87" y="7"/>
                      <a:pt x="86" y="4"/>
                      <a:pt x="84" y="3"/>
                    </a:cubicBezTo>
                    <a:cubicBezTo>
                      <a:pt x="83" y="1"/>
                      <a:pt x="80" y="0"/>
                      <a:pt x="77" y="0"/>
                    </a:cubicBezTo>
                    <a:close/>
                    <a:moveTo>
                      <a:pt x="81" y="6"/>
                    </a:moveTo>
                    <a:cubicBezTo>
                      <a:pt x="81" y="7"/>
                      <a:pt x="82" y="8"/>
                      <a:pt x="82" y="9"/>
                    </a:cubicBezTo>
                    <a:cubicBezTo>
                      <a:pt x="82" y="11"/>
                      <a:pt x="81" y="12"/>
                      <a:pt x="81" y="12"/>
                    </a:cubicBezTo>
                    <a:cubicBezTo>
                      <a:pt x="80" y="13"/>
                      <a:pt x="79" y="14"/>
                      <a:pt x="77" y="14"/>
                    </a:cubicBezTo>
                    <a:cubicBezTo>
                      <a:pt x="76" y="14"/>
                      <a:pt x="75" y="13"/>
                      <a:pt x="74" y="12"/>
                    </a:cubicBezTo>
                    <a:cubicBezTo>
                      <a:pt x="74" y="12"/>
                      <a:pt x="73" y="11"/>
                      <a:pt x="73" y="9"/>
                    </a:cubicBezTo>
                    <a:cubicBezTo>
                      <a:pt x="73" y="8"/>
                      <a:pt x="74" y="7"/>
                      <a:pt x="74" y="6"/>
                    </a:cubicBezTo>
                    <a:cubicBezTo>
                      <a:pt x="75" y="6"/>
                      <a:pt x="76" y="5"/>
                      <a:pt x="77" y="5"/>
                    </a:cubicBezTo>
                    <a:cubicBezTo>
                      <a:pt x="79" y="5"/>
                      <a:pt x="80" y="6"/>
                      <a:pt x="81" y="6"/>
                    </a:cubicBezTo>
                    <a:close/>
                    <a:moveTo>
                      <a:pt x="13" y="40"/>
                    </a:moveTo>
                    <a:cubicBezTo>
                      <a:pt x="10" y="40"/>
                      <a:pt x="6" y="41"/>
                      <a:pt x="4" y="44"/>
                    </a:cubicBezTo>
                    <a:cubicBezTo>
                      <a:pt x="1" y="46"/>
                      <a:pt x="0" y="49"/>
                      <a:pt x="0" y="53"/>
                    </a:cubicBezTo>
                    <a:cubicBezTo>
                      <a:pt x="0" y="59"/>
                      <a:pt x="10" y="74"/>
                      <a:pt x="13" y="79"/>
                    </a:cubicBezTo>
                    <a:cubicBezTo>
                      <a:pt x="17" y="74"/>
                      <a:pt x="26" y="59"/>
                      <a:pt x="26" y="53"/>
                    </a:cubicBezTo>
                    <a:cubicBezTo>
                      <a:pt x="26" y="49"/>
                      <a:pt x="25" y="46"/>
                      <a:pt x="23" y="44"/>
                    </a:cubicBezTo>
                    <a:cubicBezTo>
                      <a:pt x="20" y="41"/>
                      <a:pt x="17" y="40"/>
                      <a:pt x="13" y="40"/>
                    </a:cubicBezTo>
                    <a:close/>
                    <a:moveTo>
                      <a:pt x="17" y="49"/>
                    </a:moveTo>
                    <a:cubicBezTo>
                      <a:pt x="16" y="48"/>
                      <a:pt x="15" y="47"/>
                      <a:pt x="13" y="47"/>
                    </a:cubicBezTo>
                    <a:cubicBezTo>
                      <a:pt x="12" y="47"/>
                      <a:pt x="10" y="48"/>
                      <a:pt x="9" y="49"/>
                    </a:cubicBezTo>
                    <a:cubicBezTo>
                      <a:pt x="8" y="50"/>
                      <a:pt x="7" y="52"/>
                      <a:pt x="7" y="53"/>
                    </a:cubicBezTo>
                    <a:cubicBezTo>
                      <a:pt x="7" y="55"/>
                      <a:pt x="8" y="56"/>
                      <a:pt x="9" y="57"/>
                    </a:cubicBezTo>
                    <a:cubicBezTo>
                      <a:pt x="10" y="58"/>
                      <a:pt x="12" y="59"/>
                      <a:pt x="13" y="59"/>
                    </a:cubicBezTo>
                    <a:cubicBezTo>
                      <a:pt x="15" y="59"/>
                      <a:pt x="16" y="58"/>
                      <a:pt x="17" y="57"/>
                    </a:cubicBezTo>
                    <a:cubicBezTo>
                      <a:pt x="18" y="56"/>
                      <a:pt x="19" y="55"/>
                      <a:pt x="19" y="53"/>
                    </a:cubicBezTo>
                    <a:cubicBezTo>
                      <a:pt x="19" y="52"/>
                      <a:pt x="18" y="50"/>
                      <a:pt x="17" y="49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19"/>
              <p:cNvSpPr>
                <a:spLocks noEditPoints="1"/>
              </p:cNvSpPr>
              <p:nvPr/>
            </p:nvSpPr>
            <p:spPr bwMode="auto">
              <a:xfrm>
                <a:off x="4367" y="1144"/>
                <a:ext cx="205" cy="204"/>
              </a:xfrm>
              <a:custGeom>
                <a:avLst/>
                <a:gdLst>
                  <a:gd name="T0" fmla="*/ 58 w 78"/>
                  <a:gd name="T1" fmla="*/ 5 h 78"/>
                  <a:gd name="T2" fmla="*/ 53 w 78"/>
                  <a:gd name="T3" fmla="*/ 14 h 78"/>
                  <a:gd name="T4" fmla="*/ 53 w 78"/>
                  <a:gd name="T5" fmla="*/ 18 h 78"/>
                  <a:gd name="T6" fmla="*/ 48 w 78"/>
                  <a:gd name="T7" fmla="*/ 22 h 78"/>
                  <a:gd name="T8" fmla="*/ 47 w 78"/>
                  <a:gd name="T9" fmla="*/ 19 h 78"/>
                  <a:gd name="T10" fmla="*/ 49 w 78"/>
                  <a:gd name="T11" fmla="*/ 17 h 78"/>
                  <a:gd name="T12" fmla="*/ 53 w 78"/>
                  <a:gd name="T13" fmla="*/ 11 h 78"/>
                  <a:gd name="T14" fmla="*/ 35 w 78"/>
                  <a:gd name="T15" fmla="*/ 8 h 78"/>
                  <a:gd name="T16" fmla="*/ 32 w 78"/>
                  <a:gd name="T17" fmla="*/ 14 h 78"/>
                  <a:gd name="T18" fmla="*/ 25 w 78"/>
                  <a:gd name="T19" fmla="*/ 19 h 78"/>
                  <a:gd name="T20" fmla="*/ 21 w 78"/>
                  <a:gd name="T21" fmla="*/ 25 h 78"/>
                  <a:gd name="T22" fmla="*/ 17 w 78"/>
                  <a:gd name="T23" fmla="*/ 23 h 78"/>
                  <a:gd name="T24" fmla="*/ 17 w 78"/>
                  <a:gd name="T25" fmla="*/ 29 h 78"/>
                  <a:gd name="T26" fmla="*/ 17 w 78"/>
                  <a:gd name="T27" fmla="*/ 34 h 78"/>
                  <a:gd name="T28" fmla="*/ 22 w 78"/>
                  <a:gd name="T29" fmla="*/ 34 h 78"/>
                  <a:gd name="T30" fmla="*/ 32 w 78"/>
                  <a:gd name="T31" fmla="*/ 46 h 78"/>
                  <a:gd name="T32" fmla="*/ 37 w 78"/>
                  <a:gd name="T33" fmla="*/ 42 h 78"/>
                  <a:gd name="T34" fmla="*/ 41 w 78"/>
                  <a:gd name="T35" fmla="*/ 45 h 78"/>
                  <a:gd name="T36" fmla="*/ 32 w 78"/>
                  <a:gd name="T37" fmla="*/ 59 h 78"/>
                  <a:gd name="T38" fmla="*/ 27 w 78"/>
                  <a:gd name="T39" fmla="*/ 67 h 78"/>
                  <a:gd name="T40" fmla="*/ 24 w 78"/>
                  <a:gd name="T41" fmla="*/ 61 h 78"/>
                  <a:gd name="T42" fmla="*/ 21 w 78"/>
                  <a:gd name="T43" fmla="*/ 49 h 78"/>
                  <a:gd name="T44" fmla="*/ 18 w 78"/>
                  <a:gd name="T45" fmla="*/ 38 h 78"/>
                  <a:gd name="T46" fmla="*/ 16 w 78"/>
                  <a:gd name="T47" fmla="*/ 36 h 78"/>
                  <a:gd name="T48" fmla="*/ 12 w 78"/>
                  <a:gd name="T49" fmla="*/ 32 h 78"/>
                  <a:gd name="T50" fmla="*/ 11 w 78"/>
                  <a:gd name="T51" fmla="*/ 24 h 78"/>
                  <a:gd name="T52" fmla="*/ 17 w 78"/>
                  <a:gd name="T53" fmla="*/ 61 h 78"/>
                  <a:gd name="T54" fmla="*/ 61 w 78"/>
                  <a:gd name="T55" fmla="*/ 61 h 78"/>
                  <a:gd name="T56" fmla="*/ 69 w 78"/>
                  <a:gd name="T57" fmla="*/ 31 h 78"/>
                  <a:gd name="T58" fmla="*/ 78 w 78"/>
                  <a:gd name="T59" fmla="*/ 39 h 78"/>
                  <a:gd name="T60" fmla="*/ 39 w 78"/>
                  <a:gd name="T61" fmla="*/ 78 h 78"/>
                  <a:gd name="T62" fmla="*/ 0 w 78"/>
                  <a:gd name="T63" fmla="*/ 39 h 78"/>
                  <a:gd name="T64" fmla="*/ 39 w 78"/>
                  <a:gd name="T65" fmla="*/ 0 h 78"/>
                  <a:gd name="T66" fmla="*/ 59 w 78"/>
                  <a:gd name="T67" fmla="*/ 8 h 78"/>
                  <a:gd name="T68" fmla="*/ 66 w 78"/>
                  <a:gd name="T69" fmla="*/ 29 h 78"/>
                  <a:gd name="T70" fmla="*/ 72 w 78"/>
                  <a:gd name="T71" fmla="*/ 8 h 78"/>
                  <a:gd name="T72" fmla="*/ 69 w 78"/>
                  <a:gd name="T73" fmla="*/ 11 h 78"/>
                  <a:gd name="T74" fmla="*/ 63 w 78"/>
                  <a:gd name="T75" fmla="*/ 11 h 78"/>
                  <a:gd name="T76" fmla="*/ 63 w 78"/>
                  <a:gd name="T77" fmla="*/ 17 h 78"/>
                  <a:gd name="T78" fmla="*/ 69 w 78"/>
                  <a:gd name="T79" fmla="*/ 17 h 78"/>
                  <a:gd name="T80" fmla="*/ 69 w 78"/>
                  <a:gd name="T81" fmla="*/ 11 h 78"/>
                  <a:gd name="T82" fmla="*/ 27 w 78"/>
                  <a:gd name="T83" fmla="*/ 23 h 78"/>
                  <a:gd name="T84" fmla="*/ 32 w 78"/>
                  <a:gd name="T85" fmla="*/ 42 h 78"/>
                  <a:gd name="T86" fmla="*/ 38 w 78"/>
                  <a:gd name="T87" fmla="*/ 23 h 78"/>
                  <a:gd name="T88" fmla="*/ 35 w 78"/>
                  <a:gd name="T89" fmla="*/ 26 h 78"/>
                  <a:gd name="T90" fmla="*/ 30 w 78"/>
                  <a:gd name="T91" fmla="*/ 26 h 78"/>
                  <a:gd name="T92" fmla="*/ 30 w 78"/>
                  <a:gd name="T93" fmla="*/ 31 h 78"/>
                  <a:gd name="T94" fmla="*/ 35 w 78"/>
                  <a:gd name="T95" fmla="*/ 31 h 78"/>
                  <a:gd name="T96" fmla="*/ 35 w 78"/>
                  <a:gd name="T97" fmla="*/ 26 h 78"/>
                  <a:gd name="T98" fmla="*/ 47 w 78"/>
                  <a:gd name="T99" fmla="*/ 38 h 78"/>
                  <a:gd name="T100" fmla="*/ 57 w 78"/>
                  <a:gd name="T101" fmla="*/ 42 h 78"/>
                  <a:gd name="T102" fmla="*/ 66 w 78"/>
                  <a:gd name="T103" fmla="*/ 50 h 78"/>
                  <a:gd name="T104" fmla="*/ 68 w 78"/>
                  <a:gd name="T105" fmla="*/ 32 h 78"/>
                  <a:gd name="T106" fmla="*/ 64 w 78"/>
                  <a:gd name="T107" fmla="*/ 32 h 78"/>
                  <a:gd name="T108" fmla="*/ 56 w 78"/>
                  <a:gd name="T109" fmla="*/ 24 h 78"/>
                  <a:gd name="T110" fmla="*/ 51 w 78"/>
                  <a:gd name="T111" fmla="*/ 22 h 78"/>
                  <a:gd name="T112" fmla="*/ 47 w 78"/>
                  <a:gd name="T113" fmla="*/ 26 h 78"/>
                  <a:gd name="T114" fmla="*/ 45 w 78"/>
                  <a:gd name="T115" fmla="*/ 3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8" h="78">
                    <a:moveTo>
                      <a:pt x="39" y="0"/>
                    </a:moveTo>
                    <a:cubicBezTo>
                      <a:pt x="46" y="0"/>
                      <a:pt x="52" y="2"/>
                      <a:pt x="58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5" y="8"/>
                      <a:pt x="53" y="11"/>
                      <a:pt x="53" y="14"/>
                    </a:cubicBezTo>
                    <a:cubicBezTo>
                      <a:pt x="53" y="16"/>
                      <a:pt x="54" y="18"/>
                      <a:pt x="55" y="20"/>
                    </a:cubicBezTo>
                    <a:cubicBezTo>
                      <a:pt x="54" y="20"/>
                      <a:pt x="53" y="19"/>
                      <a:pt x="53" y="18"/>
                    </a:cubicBezTo>
                    <a:cubicBezTo>
                      <a:pt x="52" y="17"/>
                      <a:pt x="51" y="19"/>
                      <a:pt x="51" y="20"/>
                    </a:cubicBezTo>
                    <a:cubicBezTo>
                      <a:pt x="50" y="21"/>
                      <a:pt x="49" y="22"/>
                      <a:pt x="48" y="22"/>
                    </a:cubicBezTo>
                    <a:cubicBezTo>
                      <a:pt x="47" y="22"/>
                      <a:pt x="46" y="18"/>
                      <a:pt x="46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19"/>
                      <a:pt x="48" y="18"/>
                      <a:pt x="48" y="17"/>
                    </a:cubicBezTo>
                    <a:cubicBezTo>
                      <a:pt x="48" y="16"/>
                      <a:pt x="48" y="17"/>
                      <a:pt x="49" y="17"/>
                    </a:cubicBezTo>
                    <a:cubicBezTo>
                      <a:pt x="49" y="17"/>
                      <a:pt x="50" y="15"/>
                      <a:pt x="50" y="14"/>
                    </a:cubicBezTo>
                    <a:cubicBezTo>
                      <a:pt x="51" y="13"/>
                      <a:pt x="52" y="12"/>
                      <a:pt x="53" y="11"/>
                    </a:cubicBezTo>
                    <a:cubicBezTo>
                      <a:pt x="49" y="9"/>
                      <a:pt x="44" y="8"/>
                      <a:pt x="39" y="8"/>
                    </a:cubicBezTo>
                    <a:cubicBezTo>
                      <a:pt x="37" y="8"/>
                      <a:pt x="36" y="8"/>
                      <a:pt x="35" y="8"/>
                    </a:cubicBezTo>
                    <a:cubicBezTo>
                      <a:pt x="35" y="9"/>
                      <a:pt x="35" y="10"/>
                      <a:pt x="35" y="12"/>
                    </a:cubicBezTo>
                    <a:cubicBezTo>
                      <a:pt x="35" y="15"/>
                      <a:pt x="33" y="13"/>
                      <a:pt x="32" y="14"/>
                    </a:cubicBezTo>
                    <a:cubicBezTo>
                      <a:pt x="30" y="15"/>
                      <a:pt x="30" y="17"/>
                      <a:pt x="28" y="17"/>
                    </a:cubicBezTo>
                    <a:cubicBezTo>
                      <a:pt x="28" y="17"/>
                      <a:pt x="27" y="18"/>
                      <a:pt x="25" y="19"/>
                    </a:cubicBezTo>
                    <a:cubicBezTo>
                      <a:pt x="25" y="20"/>
                      <a:pt x="25" y="20"/>
                      <a:pt x="24" y="20"/>
                    </a:cubicBezTo>
                    <a:cubicBezTo>
                      <a:pt x="23" y="22"/>
                      <a:pt x="22" y="23"/>
                      <a:pt x="21" y="25"/>
                    </a:cubicBezTo>
                    <a:cubicBezTo>
                      <a:pt x="21" y="26"/>
                      <a:pt x="20" y="26"/>
                      <a:pt x="20" y="27"/>
                    </a:cubicBezTo>
                    <a:cubicBezTo>
                      <a:pt x="19" y="27"/>
                      <a:pt x="19" y="24"/>
                      <a:pt x="17" y="23"/>
                    </a:cubicBezTo>
                    <a:cubicBezTo>
                      <a:pt x="14" y="23"/>
                      <a:pt x="13" y="27"/>
                      <a:pt x="13" y="29"/>
                    </a:cubicBezTo>
                    <a:cubicBezTo>
                      <a:pt x="12" y="31"/>
                      <a:pt x="15" y="29"/>
                      <a:pt x="17" y="29"/>
                    </a:cubicBezTo>
                    <a:cubicBezTo>
                      <a:pt x="18" y="28"/>
                      <a:pt x="17" y="30"/>
                      <a:pt x="17" y="31"/>
                    </a:cubicBezTo>
                    <a:cubicBezTo>
                      <a:pt x="17" y="32"/>
                      <a:pt x="18" y="33"/>
                      <a:pt x="17" y="34"/>
                    </a:cubicBezTo>
                    <a:cubicBezTo>
                      <a:pt x="17" y="35"/>
                      <a:pt x="18" y="36"/>
                      <a:pt x="19" y="36"/>
                    </a:cubicBezTo>
                    <a:cubicBezTo>
                      <a:pt x="20" y="35"/>
                      <a:pt x="21" y="34"/>
                      <a:pt x="22" y="34"/>
                    </a:cubicBezTo>
                    <a:cubicBezTo>
                      <a:pt x="24" y="38"/>
                      <a:pt x="27" y="42"/>
                      <a:pt x="30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4"/>
                      <a:pt x="36" y="43"/>
                      <a:pt x="37" y="42"/>
                    </a:cubicBezTo>
                    <a:cubicBezTo>
                      <a:pt x="37" y="42"/>
                      <a:pt x="38" y="42"/>
                      <a:pt x="38" y="42"/>
                    </a:cubicBezTo>
                    <a:cubicBezTo>
                      <a:pt x="39" y="43"/>
                      <a:pt x="42" y="44"/>
                      <a:pt x="41" y="45"/>
                    </a:cubicBezTo>
                    <a:cubicBezTo>
                      <a:pt x="40" y="46"/>
                      <a:pt x="40" y="47"/>
                      <a:pt x="39" y="49"/>
                    </a:cubicBezTo>
                    <a:cubicBezTo>
                      <a:pt x="38" y="51"/>
                      <a:pt x="35" y="57"/>
                      <a:pt x="32" y="59"/>
                    </a:cubicBezTo>
                    <a:cubicBezTo>
                      <a:pt x="29" y="62"/>
                      <a:pt x="29" y="62"/>
                      <a:pt x="28" y="64"/>
                    </a:cubicBezTo>
                    <a:cubicBezTo>
                      <a:pt x="27" y="65"/>
                      <a:pt x="28" y="67"/>
                      <a:pt x="27" y="67"/>
                    </a:cubicBezTo>
                    <a:cubicBezTo>
                      <a:pt x="26" y="67"/>
                      <a:pt x="25" y="66"/>
                      <a:pt x="25" y="66"/>
                    </a:cubicBezTo>
                    <a:cubicBezTo>
                      <a:pt x="25" y="66"/>
                      <a:pt x="24" y="62"/>
                      <a:pt x="24" y="61"/>
                    </a:cubicBezTo>
                    <a:cubicBezTo>
                      <a:pt x="24" y="59"/>
                      <a:pt x="23" y="55"/>
                      <a:pt x="23" y="54"/>
                    </a:cubicBezTo>
                    <a:cubicBezTo>
                      <a:pt x="23" y="53"/>
                      <a:pt x="22" y="50"/>
                      <a:pt x="21" y="49"/>
                    </a:cubicBezTo>
                    <a:cubicBezTo>
                      <a:pt x="20" y="49"/>
                      <a:pt x="18" y="46"/>
                      <a:pt x="18" y="45"/>
                    </a:cubicBezTo>
                    <a:cubicBezTo>
                      <a:pt x="18" y="43"/>
                      <a:pt x="16" y="40"/>
                      <a:pt x="18" y="38"/>
                    </a:cubicBezTo>
                    <a:cubicBezTo>
                      <a:pt x="18" y="38"/>
                      <a:pt x="18" y="37"/>
                      <a:pt x="18" y="37"/>
                    </a:cubicBezTo>
                    <a:cubicBezTo>
                      <a:pt x="18" y="37"/>
                      <a:pt x="17" y="36"/>
                      <a:pt x="16" y="36"/>
                    </a:cubicBezTo>
                    <a:cubicBezTo>
                      <a:pt x="15" y="35"/>
                      <a:pt x="15" y="34"/>
                      <a:pt x="15" y="34"/>
                    </a:cubicBezTo>
                    <a:cubicBezTo>
                      <a:pt x="15" y="33"/>
                      <a:pt x="13" y="33"/>
                      <a:pt x="12" y="32"/>
                    </a:cubicBezTo>
                    <a:cubicBezTo>
                      <a:pt x="10" y="31"/>
                      <a:pt x="11" y="29"/>
                      <a:pt x="11" y="28"/>
                    </a:cubicBezTo>
                    <a:cubicBezTo>
                      <a:pt x="11" y="28"/>
                      <a:pt x="10" y="26"/>
                      <a:pt x="11" y="24"/>
                    </a:cubicBezTo>
                    <a:cubicBezTo>
                      <a:pt x="9" y="29"/>
                      <a:pt x="7" y="34"/>
                      <a:pt x="7" y="39"/>
                    </a:cubicBezTo>
                    <a:cubicBezTo>
                      <a:pt x="7" y="47"/>
                      <a:pt x="11" y="55"/>
                      <a:pt x="17" y="61"/>
                    </a:cubicBezTo>
                    <a:cubicBezTo>
                      <a:pt x="22" y="66"/>
                      <a:pt x="30" y="70"/>
                      <a:pt x="39" y="70"/>
                    </a:cubicBezTo>
                    <a:cubicBezTo>
                      <a:pt x="47" y="70"/>
                      <a:pt x="55" y="66"/>
                      <a:pt x="61" y="61"/>
                    </a:cubicBezTo>
                    <a:cubicBezTo>
                      <a:pt x="66" y="55"/>
                      <a:pt x="70" y="47"/>
                      <a:pt x="70" y="39"/>
                    </a:cubicBezTo>
                    <a:cubicBezTo>
                      <a:pt x="70" y="36"/>
                      <a:pt x="69" y="34"/>
                      <a:pt x="69" y="31"/>
                    </a:cubicBezTo>
                    <a:cubicBezTo>
                      <a:pt x="71" y="30"/>
                      <a:pt x="73" y="27"/>
                      <a:pt x="75" y="24"/>
                    </a:cubicBezTo>
                    <a:cubicBezTo>
                      <a:pt x="77" y="29"/>
                      <a:pt x="78" y="34"/>
                      <a:pt x="78" y="39"/>
                    </a:cubicBezTo>
                    <a:cubicBezTo>
                      <a:pt x="78" y="50"/>
                      <a:pt x="73" y="59"/>
                      <a:pt x="66" y="66"/>
                    </a:cubicBezTo>
                    <a:cubicBezTo>
                      <a:pt x="59" y="74"/>
                      <a:pt x="49" y="78"/>
                      <a:pt x="39" y="78"/>
                    </a:cubicBezTo>
                    <a:cubicBezTo>
                      <a:pt x="28" y="78"/>
                      <a:pt x="18" y="74"/>
                      <a:pt x="11" y="66"/>
                    </a:cubicBezTo>
                    <a:cubicBezTo>
                      <a:pt x="4" y="59"/>
                      <a:pt x="0" y="50"/>
                      <a:pt x="0" y="39"/>
                    </a:cubicBezTo>
                    <a:cubicBezTo>
                      <a:pt x="0" y="28"/>
                      <a:pt x="4" y="18"/>
                      <a:pt x="11" y="11"/>
                    </a:cubicBezTo>
                    <a:cubicBezTo>
                      <a:pt x="18" y="4"/>
                      <a:pt x="28" y="0"/>
                      <a:pt x="39" y="0"/>
                    </a:cubicBezTo>
                    <a:close/>
                    <a:moveTo>
                      <a:pt x="66" y="5"/>
                    </a:moveTo>
                    <a:cubicBezTo>
                      <a:pt x="63" y="5"/>
                      <a:pt x="61" y="6"/>
                      <a:pt x="59" y="8"/>
                    </a:cubicBezTo>
                    <a:cubicBezTo>
                      <a:pt x="58" y="10"/>
                      <a:pt x="57" y="12"/>
                      <a:pt x="57" y="14"/>
                    </a:cubicBezTo>
                    <a:cubicBezTo>
                      <a:pt x="57" y="18"/>
                      <a:pt x="62" y="26"/>
                      <a:pt x="66" y="29"/>
                    </a:cubicBezTo>
                    <a:cubicBezTo>
                      <a:pt x="69" y="27"/>
                      <a:pt x="75" y="18"/>
                      <a:pt x="75" y="14"/>
                    </a:cubicBezTo>
                    <a:cubicBezTo>
                      <a:pt x="75" y="12"/>
                      <a:pt x="74" y="10"/>
                      <a:pt x="72" y="8"/>
                    </a:cubicBezTo>
                    <a:cubicBezTo>
                      <a:pt x="71" y="6"/>
                      <a:pt x="68" y="5"/>
                      <a:pt x="66" y="5"/>
                    </a:cubicBezTo>
                    <a:close/>
                    <a:moveTo>
                      <a:pt x="69" y="11"/>
                    </a:moveTo>
                    <a:cubicBezTo>
                      <a:pt x="68" y="11"/>
                      <a:pt x="67" y="10"/>
                      <a:pt x="66" y="10"/>
                    </a:cubicBezTo>
                    <a:cubicBezTo>
                      <a:pt x="65" y="10"/>
                      <a:pt x="64" y="11"/>
                      <a:pt x="63" y="11"/>
                    </a:cubicBezTo>
                    <a:cubicBezTo>
                      <a:pt x="62" y="12"/>
                      <a:pt x="62" y="13"/>
                      <a:pt x="62" y="14"/>
                    </a:cubicBezTo>
                    <a:cubicBezTo>
                      <a:pt x="62" y="15"/>
                      <a:pt x="62" y="16"/>
                      <a:pt x="63" y="17"/>
                    </a:cubicBezTo>
                    <a:cubicBezTo>
                      <a:pt x="64" y="18"/>
                      <a:pt x="65" y="18"/>
                      <a:pt x="66" y="18"/>
                    </a:cubicBezTo>
                    <a:cubicBezTo>
                      <a:pt x="67" y="18"/>
                      <a:pt x="68" y="18"/>
                      <a:pt x="69" y="17"/>
                    </a:cubicBezTo>
                    <a:cubicBezTo>
                      <a:pt x="69" y="16"/>
                      <a:pt x="70" y="15"/>
                      <a:pt x="70" y="14"/>
                    </a:cubicBezTo>
                    <a:cubicBezTo>
                      <a:pt x="70" y="13"/>
                      <a:pt x="69" y="12"/>
                      <a:pt x="69" y="11"/>
                    </a:cubicBezTo>
                    <a:close/>
                    <a:moveTo>
                      <a:pt x="32" y="21"/>
                    </a:moveTo>
                    <a:cubicBezTo>
                      <a:pt x="30" y="21"/>
                      <a:pt x="28" y="22"/>
                      <a:pt x="27" y="23"/>
                    </a:cubicBezTo>
                    <a:cubicBezTo>
                      <a:pt x="25" y="24"/>
                      <a:pt x="24" y="26"/>
                      <a:pt x="24" y="29"/>
                    </a:cubicBezTo>
                    <a:cubicBezTo>
                      <a:pt x="24" y="32"/>
                      <a:pt x="29" y="39"/>
                      <a:pt x="32" y="42"/>
                    </a:cubicBezTo>
                    <a:cubicBezTo>
                      <a:pt x="35" y="40"/>
                      <a:pt x="40" y="32"/>
                      <a:pt x="40" y="29"/>
                    </a:cubicBezTo>
                    <a:cubicBezTo>
                      <a:pt x="40" y="26"/>
                      <a:pt x="40" y="24"/>
                      <a:pt x="38" y="23"/>
                    </a:cubicBezTo>
                    <a:cubicBezTo>
                      <a:pt x="37" y="22"/>
                      <a:pt x="35" y="21"/>
                      <a:pt x="32" y="21"/>
                    </a:cubicBezTo>
                    <a:close/>
                    <a:moveTo>
                      <a:pt x="35" y="26"/>
                    </a:moveTo>
                    <a:cubicBezTo>
                      <a:pt x="34" y="25"/>
                      <a:pt x="33" y="25"/>
                      <a:pt x="32" y="25"/>
                    </a:cubicBezTo>
                    <a:cubicBezTo>
                      <a:pt x="31" y="25"/>
                      <a:pt x="31" y="25"/>
                      <a:pt x="30" y="26"/>
                    </a:cubicBezTo>
                    <a:cubicBezTo>
                      <a:pt x="29" y="27"/>
                      <a:pt x="29" y="28"/>
                      <a:pt x="29" y="29"/>
                    </a:cubicBezTo>
                    <a:cubicBezTo>
                      <a:pt x="29" y="30"/>
                      <a:pt x="29" y="31"/>
                      <a:pt x="30" y="31"/>
                    </a:cubicBezTo>
                    <a:cubicBezTo>
                      <a:pt x="31" y="32"/>
                      <a:pt x="31" y="32"/>
                      <a:pt x="32" y="32"/>
                    </a:cubicBezTo>
                    <a:cubicBezTo>
                      <a:pt x="33" y="32"/>
                      <a:pt x="34" y="32"/>
                      <a:pt x="35" y="31"/>
                    </a:cubicBezTo>
                    <a:cubicBezTo>
                      <a:pt x="36" y="31"/>
                      <a:pt x="36" y="30"/>
                      <a:pt x="36" y="29"/>
                    </a:cubicBezTo>
                    <a:cubicBezTo>
                      <a:pt x="36" y="28"/>
                      <a:pt x="36" y="27"/>
                      <a:pt x="35" y="26"/>
                    </a:cubicBezTo>
                    <a:close/>
                    <a:moveTo>
                      <a:pt x="44" y="33"/>
                    </a:moveTo>
                    <a:cubicBezTo>
                      <a:pt x="44" y="33"/>
                      <a:pt x="46" y="37"/>
                      <a:pt x="47" y="38"/>
                    </a:cubicBezTo>
                    <a:cubicBezTo>
                      <a:pt x="48" y="39"/>
                      <a:pt x="55" y="38"/>
                      <a:pt x="56" y="38"/>
                    </a:cubicBezTo>
                    <a:cubicBezTo>
                      <a:pt x="57" y="38"/>
                      <a:pt x="56" y="40"/>
                      <a:pt x="57" y="42"/>
                    </a:cubicBezTo>
                    <a:cubicBezTo>
                      <a:pt x="59" y="45"/>
                      <a:pt x="58" y="57"/>
                      <a:pt x="59" y="58"/>
                    </a:cubicBezTo>
                    <a:cubicBezTo>
                      <a:pt x="61" y="58"/>
                      <a:pt x="65" y="51"/>
                      <a:pt x="66" y="50"/>
                    </a:cubicBezTo>
                    <a:cubicBezTo>
                      <a:pt x="67" y="48"/>
                      <a:pt x="68" y="35"/>
                      <a:pt x="68" y="33"/>
                    </a:cubicBezTo>
                    <a:cubicBezTo>
                      <a:pt x="68" y="33"/>
                      <a:pt x="68" y="32"/>
                      <a:pt x="68" y="32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1" y="30"/>
                      <a:pt x="59" y="27"/>
                      <a:pt x="57" y="24"/>
                    </a:cubicBezTo>
                    <a:cubicBezTo>
                      <a:pt x="57" y="24"/>
                      <a:pt x="56" y="24"/>
                      <a:pt x="56" y="24"/>
                    </a:cubicBezTo>
                    <a:cubicBezTo>
                      <a:pt x="55" y="24"/>
                      <a:pt x="54" y="22"/>
                      <a:pt x="53" y="22"/>
                    </a:cubicBezTo>
                    <a:cubicBezTo>
                      <a:pt x="53" y="22"/>
                      <a:pt x="52" y="22"/>
                      <a:pt x="51" y="22"/>
                    </a:cubicBezTo>
                    <a:cubicBezTo>
                      <a:pt x="50" y="22"/>
                      <a:pt x="49" y="23"/>
                      <a:pt x="48" y="23"/>
                    </a:cubicBezTo>
                    <a:cubicBezTo>
                      <a:pt x="47" y="24"/>
                      <a:pt x="47" y="25"/>
                      <a:pt x="47" y="26"/>
                    </a:cubicBezTo>
                    <a:cubicBezTo>
                      <a:pt x="46" y="26"/>
                      <a:pt x="46" y="27"/>
                      <a:pt x="45" y="28"/>
                    </a:cubicBezTo>
                    <a:cubicBezTo>
                      <a:pt x="44" y="29"/>
                      <a:pt x="44" y="29"/>
                      <a:pt x="45" y="31"/>
                    </a:cubicBezTo>
                    <a:cubicBezTo>
                      <a:pt x="45" y="32"/>
                      <a:pt x="44" y="33"/>
                      <a:pt x="44" y="33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20"/>
              <p:cNvSpPr>
                <a:spLocks noEditPoints="1"/>
              </p:cNvSpPr>
              <p:nvPr/>
            </p:nvSpPr>
            <p:spPr bwMode="auto">
              <a:xfrm>
                <a:off x="3995" y="415"/>
                <a:ext cx="197" cy="209"/>
              </a:xfrm>
              <a:custGeom>
                <a:avLst/>
                <a:gdLst>
                  <a:gd name="T0" fmla="*/ 29 w 75"/>
                  <a:gd name="T1" fmla="*/ 40 h 80"/>
                  <a:gd name="T2" fmla="*/ 35 w 75"/>
                  <a:gd name="T3" fmla="*/ 44 h 80"/>
                  <a:gd name="T4" fmla="*/ 43 w 75"/>
                  <a:gd name="T5" fmla="*/ 40 h 80"/>
                  <a:gd name="T6" fmla="*/ 55 w 75"/>
                  <a:gd name="T7" fmla="*/ 40 h 80"/>
                  <a:gd name="T8" fmla="*/ 75 w 75"/>
                  <a:gd name="T9" fmla="*/ 80 h 80"/>
                  <a:gd name="T10" fmla="*/ 47 w 75"/>
                  <a:gd name="T11" fmla="*/ 80 h 80"/>
                  <a:gd name="T12" fmla="*/ 31 w 75"/>
                  <a:gd name="T13" fmla="*/ 69 h 80"/>
                  <a:gd name="T14" fmla="*/ 16 w 75"/>
                  <a:gd name="T15" fmla="*/ 80 h 80"/>
                  <a:gd name="T16" fmla="*/ 17 w 75"/>
                  <a:gd name="T17" fmla="*/ 52 h 80"/>
                  <a:gd name="T18" fmla="*/ 21 w 75"/>
                  <a:gd name="T19" fmla="*/ 35 h 80"/>
                  <a:gd name="T20" fmla="*/ 21 w 75"/>
                  <a:gd name="T21" fmla="*/ 18 h 80"/>
                  <a:gd name="T22" fmla="*/ 21 w 75"/>
                  <a:gd name="T23" fmla="*/ 16 h 80"/>
                  <a:gd name="T24" fmla="*/ 18 w 75"/>
                  <a:gd name="T25" fmla="*/ 15 h 80"/>
                  <a:gd name="T26" fmla="*/ 14 w 75"/>
                  <a:gd name="T27" fmla="*/ 15 h 80"/>
                  <a:gd name="T28" fmla="*/ 7 w 75"/>
                  <a:gd name="T29" fmla="*/ 16 h 80"/>
                  <a:gd name="T30" fmla="*/ 7 w 75"/>
                  <a:gd name="T31" fmla="*/ 8 h 80"/>
                  <a:gd name="T32" fmla="*/ 14 w 75"/>
                  <a:gd name="T33" fmla="*/ 8 h 80"/>
                  <a:gd name="T34" fmla="*/ 18 w 75"/>
                  <a:gd name="T35" fmla="*/ 8 h 80"/>
                  <a:gd name="T36" fmla="*/ 26 w 75"/>
                  <a:gd name="T37" fmla="*/ 11 h 80"/>
                  <a:gd name="T38" fmla="*/ 28 w 75"/>
                  <a:gd name="T39" fmla="*/ 18 h 80"/>
                  <a:gd name="T40" fmla="*/ 28 w 75"/>
                  <a:gd name="T41" fmla="*/ 35 h 80"/>
                  <a:gd name="T42" fmla="*/ 72 w 75"/>
                  <a:gd name="T43" fmla="*/ 2 h 80"/>
                  <a:gd name="T44" fmla="*/ 68 w 75"/>
                  <a:gd name="T45" fmla="*/ 17 h 80"/>
                  <a:gd name="T46" fmla="*/ 60 w 75"/>
                  <a:gd name="T47" fmla="*/ 18 h 80"/>
                  <a:gd name="T48" fmla="*/ 58 w 75"/>
                  <a:gd name="T49" fmla="*/ 23 h 80"/>
                  <a:gd name="T50" fmla="*/ 58 w 75"/>
                  <a:gd name="T51" fmla="*/ 35 h 80"/>
                  <a:gd name="T52" fmla="*/ 51 w 75"/>
                  <a:gd name="T53" fmla="*/ 23 h 80"/>
                  <a:gd name="T54" fmla="*/ 52 w 75"/>
                  <a:gd name="T55" fmla="*/ 18 h 80"/>
                  <a:gd name="T56" fmla="*/ 55 w 75"/>
                  <a:gd name="T57" fmla="*/ 13 h 80"/>
                  <a:gd name="T58" fmla="*/ 57 w 75"/>
                  <a:gd name="T59" fmla="*/ 6 h 80"/>
                  <a:gd name="T60" fmla="*/ 72 w 75"/>
                  <a:gd name="T61" fmla="*/ 2 h 80"/>
                  <a:gd name="T62" fmla="*/ 43 w 75"/>
                  <a:gd name="T63" fmla="*/ 6 h 80"/>
                  <a:gd name="T64" fmla="*/ 42 w 75"/>
                  <a:gd name="T65" fmla="*/ 13 h 80"/>
                  <a:gd name="T66" fmla="*/ 46 w 75"/>
                  <a:gd name="T67" fmla="*/ 20 h 80"/>
                  <a:gd name="T68" fmla="*/ 46 w 75"/>
                  <a:gd name="T69" fmla="*/ 29 h 80"/>
                  <a:gd name="T70" fmla="*/ 42 w 75"/>
                  <a:gd name="T71" fmla="*/ 35 h 80"/>
                  <a:gd name="T72" fmla="*/ 35 w 75"/>
                  <a:gd name="T73" fmla="*/ 29 h 80"/>
                  <a:gd name="T74" fmla="*/ 38 w 75"/>
                  <a:gd name="T75" fmla="*/ 26 h 80"/>
                  <a:gd name="T76" fmla="*/ 40 w 75"/>
                  <a:gd name="T77" fmla="*/ 24 h 80"/>
                  <a:gd name="T78" fmla="*/ 38 w 75"/>
                  <a:gd name="T79" fmla="*/ 23 h 80"/>
                  <a:gd name="T80" fmla="*/ 35 w 75"/>
                  <a:gd name="T81" fmla="*/ 19 h 80"/>
                  <a:gd name="T82" fmla="*/ 31 w 75"/>
                  <a:gd name="T83" fmla="*/ 13 h 80"/>
                  <a:gd name="T84" fmla="*/ 39 w 75"/>
                  <a:gd name="T85" fmla="*/ 0 h 80"/>
                  <a:gd name="T86" fmla="*/ 33 w 75"/>
                  <a:gd name="T87" fmla="*/ 53 h 80"/>
                  <a:gd name="T88" fmla="*/ 45 w 75"/>
                  <a:gd name="T89" fmla="*/ 61 h 80"/>
                  <a:gd name="T90" fmla="*/ 44 w 75"/>
                  <a:gd name="T91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5" h="80">
                    <a:moveTo>
                      <a:pt x="24" y="40"/>
                    </a:moveTo>
                    <a:cubicBezTo>
                      <a:pt x="26" y="40"/>
                      <a:pt x="27" y="40"/>
                      <a:pt x="29" y="40"/>
                    </a:cubicBezTo>
                    <a:cubicBezTo>
                      <a:pt x="31" y="40"/>
                      <a:pt x="33" y="40"/>
                      <a:pt x="35" y="40"/>
                    </a:cubicBezTo>
                    <a:cubicBezTo>
                      <a:pt x="35" y="41"/>
                      <a:pt x="35" y="42"/>
                      <a:pt x="35" y="44"/>
                    </a:cubicBezTo>
                    <a:cubicBezTo>
                      <a:pt x="38" y="44"/>
                      <a:pt x="41" y="44"/>
                      <a:pt x="43" y="44"/>
                    </a:cubicBezTo>
                    <a:cubicBezTo>
                      <a:pt x="43" y="42"/>
                      <a:pt x="43" y="41"/>
                      <a:pt x="43" y="40"/>
                    </a:cubicBezTo>
                    <a:cubicBezTo>
                      <a:pt x="45" y="40"/>
                      <a:pt x="47" y="40"/>
                      <a:pt x="49" y="40"/>
                    </a:cubicBezTo>
                    <a:cubicBezTo>
                      <a:pt x="51" y="40"/>
                      <a:pt x="53" y="40"/>
                      <a:pt x="55" y="40"/>
                    </a:cubicBezTo>
                    <a:cubicBezTo>
                      <a:pt x="57" y="43"/>
                      <a:pt x="59" y="47"/>
                      <a:pt x="62" y="52"/>
                    </a:cubicBezTo>
                    <a:cubicBezTo>
                      <a:pt x="65" y="59"/>
                      <a:pt x="69" y="68"/>
                      <a:pt x="75" y="80"/>
                    </a:cubicBezTo>
                    <a:cubicBezTo>
                      <a:pt x="71" y="80"/>
                      <a:pt x="66" y="80"/>
                      <a:pt x="61" y="80"/>
                    </a:cubicBezTo>
                    <a:cubicBezTo>
                      <a:pt x="57" y="80"/>
                      <a:pt x="52" y="80"/>
                      <a:pt x="47" y="80"/>
                    </a:cubicBezTo>
                    <a:cubicBezTo>
                      <a:pt x="47" y="76"/>
                      <a:pt x="46" y="73"/>
                      <a:pt x="46" y="69"/>
                    </a:cubicBezTo>
                    <a:cubicBezTo>
                      <a:pt x="41" y="69"/>
                      <a:pt x="36" y="69"/>
                      <a:pt x="31" y="69"/>
                    </a:cubicBezTo>
                    <a:cubicBezTo>
                      <a:pt x="31" y="73"/>
                      <a:pt x="30" y="76"/>
                      <a:pt x="30" y="80"/>
                    </a:cubicBezTo>
                    <a:cubicBezTo>
                      <a:pt x="25" y="80"/>
                      <a:pt x="21" y="80"/>
                      <a:pt x="16" y="80"/>
                    </a:cubicBezTo>
                    <a:cubicBezTo>
                      <a:pt x="12" y="80"/>
                      <a:pt x="7" y="80"/>
                      <a:pt x="3" y="80"/>
                    </a:cubicBezTo>
                    <a:cubicBezTo>
                      <a:pt x="9" y="68"/>
                      <a:pt x="14" y="59"/>
                      <a:pt x="17" y="52"/>
                    </a:cubicBezTo>
                    <a:cubicBezTo>
                      <a:pt x="20" y="47"/>
                      <a:pt x="22" y="43"/>
                      <a:pt x="24" y="40"/>
                    </a:cubicBezTo>
                    <a:close/>
                    <a:moveTo>
                      <a:pt x="21" y="35"/>
                    </a:move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0" y="15"/>
                      <a:pt x="20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2" y="8"/>
                      <a:pt x="24" y="9"/>
                      <a:pt x="26" y="11"/>
                    </a:cubicBezTo>
                    <a:cubicBezTo>
                      <a:pt x="27" y="13"/>
                      <a:pt x="28" y="15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1" y="35"/>
                      <a:pt x="21" y="35"/>
                      <a:pt x="21" y="35"/>
                    </a:cubicBezTo>
                    <a:close/>
                    <a:moveTo>
                      <a:pt x="72" y="2"/>
                    </a:moveTo>
                    <a:cubicBezTo>
                      <a:pt x="70" y="9"/>
                      <a:pt x="70" y="9"/>
                      <a:pt x="70" y="9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59" y="19"/>
                      <a:pt x="59" y="20"/>
                      <a:pt x="58" y="21"/>
                    </a:cubicBezTo>
                    <a:cubicBezTo>
                      <a:pt x="58" y="22"/>
                      <a:pt x="58" y="22"/>
                      <a:pt x="58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1"/>
                      <a:pt x="51" y="19"/>
                      <a:pt x="52" y="18"/>
                    </a:cubicBezTo>
                    <a:cubicBezTo>
                      <a:pt x="53" y="16"/>
                      <a:pt x="54" y="15"/>
                      <a:pt x="55" y="14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72" y="2"/>
                      <a:pt x="72" y="2"/>
                      <a:pt x="72" y="2"/>
                    </a:cubicBezTo>
                    <a:close/>
                    <a:moveTo>
                      <a:pt x="39" y="0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4" y="18"/>
                      <a:pt x="45" y="19"/>
                      <a:pt x="46" y="20"/>
                    </a:cubicBezTo>
                    <a:cubicBezTo>
                      <a:pt x="46" y="21"/>
                      <a:pt x="47" y="23"/>
                      <a:pt x="47" y="24"/>
                    </a:cubicBezTo>
                    <a:cubicBezTo>
                      <a:pt x="47" y="26"/>
                      <a:pt x="46" y="27"/>
                      <a:pt x="46" y="29"/>
                    </a:cubicBezTo>
                    <a:cubicBezTo>
                      <a:pt x="45" y="30"/>
                      <a:pt x="44" y="31"/>
                      <a:pt x="42" y="32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9" y="26"/>
                      <a:pt x="39" y="25"/>
                      <a:pt x="40" y="25"/>
                    </a:cubicBezTo>
                    <a:cubicBezTo>
                      <a:pt x="40" y="25"/>
                      <a:pt x="40" y="25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9" y="23"/>
                      <a:pt x="39" y="23"/>
                      <a:pt x="38" y="23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9" y="0"/>
                      <a:pt x="39" y="0"/>
                      <a:pt x="39" y="0"/>
                    </a:cubicBezTo>
                    <a:close/>
                    <a:moveTo>
                      <a:pt x="34" y="48"/>
                    </a:moveTo>
                    <a:cubicBezTo>
                      <a:pt x="34" y="50"/>
                      <a:pt x="34" y="51"/>
                      <a:pt x="33" y="53"/>
                    </a:cubicBezTo>
                    <a:cubicBezTo>
                      <a:pt x="33" y="56"/>
                      <a:pt x="33" y="58"/>
                      <a:pt x="32" y="61"/>
                    </a:cubicBezTo>
                    <a:cubicBezTo>
                      <a:pt x="37" y="61"/>
                      <a:pt x="41" y="61"/>
                      <a:pt x="45" y="61"/>
                    </a:cubicBezTo>
                    <a:cubicBezTo>
                      <a:pt x="45" y="58"/>
                      <a:pt x="45" y="56"/>
                      <a:pt x="44" y="53"/>
                    </a:cubicBezTo>
                    <a:cubicBezTo>
                      <a:pt x="44" y="51"/>
                      <a:pt x="44" y="50"/>
                      <a:pt x="44" y="48"/>
                    </a:cubicBezTo>
                    <a:cubicBezTo>
                      <a:pt x="41" y="48"/>
                      <a:pt x="37" y="48"/>
                      <a:pt x="34" y="48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21"/>
              <p:cNvSpPr>
                <a:spLocks noEditPoints="1"/>
              </p:cNvSpPr>
              <p:nvPr/>
            </p:nvSpPr>
            <p:spPr bwMode="auto">
              <a:xfrm>
                <a:off x="4370" y="415"/>
                <a:ext cx="194" cy="186"/>
              </a:xfrm>
              <a:custGeom>
                <a:avLst/>
                <a:gdLst>
                  <a:gd name="T0" fmla="*/ 81 w 194"/>
                  <a:gd name="T1" fmla="*/ 36 h 186"/>
                  <a:gd name="T2" fmla="*/ 31 w 194"/>
                  <a:gd name="T3" fmla="*/ 36 h 186"/>
                  <a:gd name="T4" fmla="*/ 24 w 194"/>
                  <a:gd name="T5" fmla="*/ 52 h 186"/>
                  <a:gd name="T6" fmla="*/ 31 w 194"/>
                  <a:gd name="T7" fmla="*/ 65 h 186"/>
                  <a:gd name="T8" fmla="*/ 81 w 194"/>
                  <a:gd name="T9" fmla="*/ 65 h 186"/>
                  <a:gd name="T10" fmla="*/ 81 w 194"/>
                  <a:gd name="T11" fmla="*/ 36 h 186"/>
                  <a:gd name="T12" fmla="*/ 81 w 194"/>
                  <a:gd name="T13" fmla="*/ 36 h 186"/>
                  <a:gd name="T14" fmla="*/ 113 w 194"/>
                  <a:gd name="T15" fmla="*/ 65 h 186"/>
                  <a:gd name="T16" fmla="*/ 168 w 194"/>
                  <a:gd name="T17" fmla="*/ 65 h 186"/>
                  <a:gd name="T18" fmla="*/ 173 w 194"/>
                  <a:gd name="T19" fmla="*/ 65 h 186"/>
                  <a:gd name="T20" fmla="*/ 176 w 194"/>
                  <a:gd name="T21" fmla="*/ 68 h 186"/>
                  <a:gd name="T22" fmla="*/ 191 w 194"/>
                  <a:gd name="T23" fmla="*/ 91 h 186"/>
                  <a:gd name="T24" fmla="*/ 194 w 194"/>
                  <a:gd name="T25" fmla="*/ 97 h 186"/>
                  <a:gd name="T26" fmla="*/ 191 w 194"/>
                  <a:gd name="T27" fmla="*/ 102 h 186"/>
                  <a:gd name="T28" fmla="*/ 176 w 194"/>
                  <a:gd name="T29" fmla="*/ 125 h 186"/>
                  <a:gd name="T30" fmla="*/ 173 w 194"/>
                  <a:gd name="T31" fmla="*/ 131 h 186"/>
                  <a:gd name="T32" fmla="*/ 168 w 194"/>
                  <a:gd name="T33" fmla="*/ 131 h 186"/>
                  <a:gd name="T34" fmla="*/ 113 w 194"/>
                  <a:gd name="T35" fmla="*/ 131 h 186"/>
                  <a:gd name="T36" fmla="*/ 113 w 194"/>
                  <a:gd name="T37" fmla="*/ 160 h 186"/>
                  <a:gd name="T38" fmla="*/ 163 w 194"/>
                  <a:gd name="T39" fmla="*/ 160 h 186"/>
                  <a:gd name="T40" fmla="*/ 163 w 194"/>
                  <a:gd name="T41" fmla="*/ 186 h 186"/>
                  <a:gd name="T42" fmla="*/ 37 w 194"/>
                  <a:gd name="T43" fmla="*/ 186 h 186"/>
                  <a:gd name="T44" fmla="*/ 37 w 194"/>
                  <a:gd name="T45" fmla="*/ 160 h 186"/>
                  <a:gd name="T46" fmla="*/ 84 w 194"/>
                  <a:gd name="T47" fmla="*/ 160 h 186"/>
                  <a:gd name="T48" fmla="*/ 84 w 194"/>
                  <a:gd name="T49" fmla="*/ 83 h 186"/>
                  <a:gd name="T50" fmla="*/ 26 w 194"/>
                  <a:gd name="T51" fmla="*/ 83 h 186"/>
                  <a:gd name="T52" fmla="*/ 21 w 194"/>
                  <a:gd name="T53" fmla="*/ 83 h 186"/>
                  <a:gd name="T54" fmla="*/ 18 w 194"/>
                  <a:gd name="T55" fmla="*/ 78 h 186"/>
                  <a:gd name="T56" fmla="*/ 5 w 194"/>
                  <a:gd name="T57" fmla="*/ 55 h 186"/>
                  <a:gd name="T58" fmla="*/ 0 w 194"/>
                  <a:gd name="T59" fmla="*/ 49 h 186"/>
                  <a:gd name="T60" fmla="*/ 5 w 194"/>
                  <a:gd name="T61" fmla="*/ 47 h 186"/>
                  <a:gd name="T62" fmla="*/ 18 w 194"/>
                  <a:gd name="T63" fmla="*/ 23 h 186"/>
                  <a:gd name="T64" fmla="*/ 21 w 194"/>
                  <a:gd name="T65" fmla="*/ 18 h 186"/>
                  <a:gd name="T66" fmla="*/ 26 w 194"/>
                  <a:gd name="T67" fmla="*/ 18 h 186"/>
                  <a:gd name="T68" fmla="*/ 84 w 194"/>
                  <a:gd name="T69" fmla="*/ 18 h 186"/>
                  <a:gd name="T70" fmla="*/ 84 w 194"/>
                  <a:gd name="T71" fmla="*/ 13 h 186"/>
                  <a:gd name="T72" fmla="*/ 97 w 194"/>
                  <a:gd name="T73" fmla="*/ 0 h 186"/>
                  <a:gd name="T74" fmla="*/ 113 w 194"/>
                  <a:gd name="T75" fmla="*/ 13 h 186"/>
                  <a:gd name="T76" fmla="*/ 113 w 194"/>
                  <a:gd name="T77" fmla="*/ 65 h 186"/>
                  <a:gd name="T78" fmla="*/ 113 w 194"/>
                  <a:gd name="T79" fmla="*/ 65 h 186"/>
                  <a:gd name="T80" fmla="*/ 163 w 194"/>
                  <a:gd name="T81" fmla="*/ 83 h 186"/>
                  <a:gd name="T82" fmla="*/ 115 w 194"/>
                  <a:gd name="T83" fmla="*/ 83 h 186"/>
                  <a:gd name="T84" fmla="*/ 115 w 194"/>
                  <a:gd name="T85" fmla="*/ 110 h 186"/>
                  <a:gd name="T86" fmla="*/ 163 w 194"/>
                  <a:gd name="T87" fmla="*/ 110 h 186"/>
                  <a:gd name="T88" fmla="*/ 170 w 194"/>
                  <a:gd name="T89" fmla="*/ 97 h 186"/>
                  <a:gd name="T90" fmla="*/ 163 w 194"/>
                  <a:gd name="T91" fmla="*/ 83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4" h="186">
                    <a:moveTo>
                      <a:pt x="81" y="36"/>
                    </a:moveTo>
                    <a:lnTo>
                      <a:pt x="31" y="36"/>
                    </a:lnTo>
                    <a:lnTo>
                      <a:pt x="24" y="52"/>
                    </a:lnTo>
                    <a:lnTo>
                      <a:pt x="31" y="65"/>
                    </a:lnTo>
                    <a:lnTo>
                      <a:pt x="81" y="65"/>
                    </a:lnTo>
                    <a:lnTo>
                      <a:pt x="81" y="36"/>
                    </a:lnTo>
                    <a:lnTo>
                      <a:pt x="81" y="36"/>
                    </a:lnTo>
                    <a:close/>
                    <a:moveTo>
                      <a:pt x="113" y="65"/>
                    </a:moveTo>
                    <a:lnTo>
                      <a:pt x="168" y="65"/>
                    </a:lnTo>
                    <a:lnTo>
                      <a:pt x="173" y="65"/>
                    </a:lnTo>
                    <a:lnTo>
                      <a:pt x="176" y="68"/>
                    </a:lnTo>
                    <a:lnTo>
                      <a:pt x="191" y="91"/>
                    </a:lnTo>
                    <a:lnTo>
                      <a:pt x="194" y="97"/>
                    </a:lnTo>
                    <a:lnTo>
                      <a:pt x="191" y="102"/>
                    </a:lnTo>
                    <a:lnTo>
                      <a:pt x="176" y="125"/>
                    </a:lnTo>
                    <a:lnTo>
                      <a:pt x="173" y="131"/>
                    </a:lnTo>
                    <a:lnTo>
                      <a:pt x="168" y="131"/>
                    </a:lnTo>
                    <a:lnTo>
                      <a:pt x="113" y="131"/>
                    </a:lnTo>
                    <a:lnTo>
                      <a:pt x="113" y="160"/>
                    </a:lnTo>
                    <a:lnTo>
                      <a:pt x="163" y="160"/>
                    </a:lnTo>
                    <a:lnTo>
                      <a:pt x="163" y="186"/>
                    </a:lnTo>
                    <a:lnTo>
                      <a:pt x="37" y="186"/>
                    </a:lnTo>
                    <a:lnTo>
                      <a:pt x="37" y="160"/>
                    </a:lnTo>
                    <a:lnTo>
                      <a:pt x="84" y="160"/>
                    </a:lnTo>
                    <a:lnTo>
                      <a:pt x="84" y="83"/>
                    </a:lnTo>
                    <a:lnTo>
                      <a:pt x="26" y="83"/>
                    </a:lnTo>
                    <a:lnTo>
                      <a:pt x="21" y="83"/>
                    </a:lnTo>
                    <a:lnTo>
                      <a:pt x="18" y="78"/>
                    </a:lnTo>
                    <a:lnTo>
                      <a:pt x="5" y="55"/>
                    </a:lnTo>
                    <a:lnTo>
                      <a:pt x="0" y="49"/>
                    </a:lnTo>
                    <a:lnTo>
                      <a:pt x="5" y="47"/>
                    </a:lnTo>
                    <a:lnTo>
                      <a:pt x="18" y="23"/>
                    </a:lnTo>
                    <a:lnTo>
                      <a:pt x="21" y="18"/>
                    </a:lnTo>
                    <a:lnTo>
                      <a:pt x="26" y="18"/>
                    </a:lnTo>
                    <a:lnTo>
                      <a:pt x="84" y="18"/>
                    </a:lnTo>
                    <a:lnTo>
                      <a:pt x="84" y="13"/>
                    </a:lnTo>
                    <a:lnTo>
                      <a:pt x="97" y="0"/>
                    </a:lnTo>
                    <a:lnTo>
                      <a:pt x="113" y="13"/>
                    </a:lnTo>
                    <a:lnTo>
                      <a:pt x="113" y="65"/>
                    </a:lnTo>
                    <a:lnTo>
                      <a:pt x="113" y="65"/>
                    </a:lnTo>
                    <a:close/>
                    <a:moveTo>
                      <a:pt x="163" y="83"/>
                    </a:moveTo>
                    <a:lnTo>
                      <a:pt x="115" y="83"/>
                    </a:lnTo>
                    <a:lnTo>
                      <a:pt x="115" y="110"/>
                    </a:lnTo>
                    <a:lnTo>
                      <a:pt x="163" y="110"/>
                    </a:lnTo>
                    <a:lnTo>
                      <a:pt x="170" y="97"/>
                    </a:lnTo>
                    <a:lnTo>
                      <a:pt x="163" y="83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22"/>
              <p:cNvSpPr>
                <a:spLocks noEditPoints="1"/>
              </p:cNvSpPr>
              <p:nvPr/>
            </p:nvSpPr>
            <p:spPr bwMode="auto">
              <a:xfrm>
                <a:off x="4011" y="1506"/>
                <a:ext cx="183" cy="207"/>
              </a:xfrm>
              <a:custGeom>
                <a:avLst/>
                <a:gdLst>
                  <a:gd name="T0" fmla="*/ 46 w 70"/>
                  <a:gd name="T1" fmla="*/ 69 h 79"/>
                  <a:gd name="T2" fmla="*/ 23 w 70"/>
                  <a:gd name="T3" fmla="*/ 59 h 79"/>
                  <a:gd name="T4" fmla="*/ 30 w 70"/>
                  <a:gd name="T5" fmla="*/ 26 h 79"/>
                  <a:gd name="T6" fmla="*/ 28 w 70"/>
                  <a:gd name="T7" fmla="*/ 31 h 79"/>
                  <a:gd name="T8" fmla="*/ 26 w 70"/>
                  <a:gd name="T9" fmla="*/ 30 h 79"/>
                  <a:gd name="T10" fmla="*/ 23 w 70"/>
                  <a:gd name="T11" fmla="*/ 27 h 79"/>
                  <a:gd name="T12" fmla="*/ 20 w 70"/>
                  <a:gd name="T13" fmla="*/ 30 h 79"/>
                  <a:gd name="T14" fmla="*/ 17 w 70"/>
                  <a:gd name="T15" fmla="*/ 34 h 79"/>
                  <a:gd name="T16" fmla="*/ 16 w 70"/>
                  <a:gd name="T17" fmla="*/ 35 h 79"/>
                  <a:gd name="T18" fmla="*/ 20 w 70"/>
                  <a:gd name="T19" fmla="*/ 40 h 79"/>
                  <a:gd name="T20" fmla="*/ 23 w 70"/>
                  <a:gd name="T21" fmla="*/ 39 h 79"/>
                  <a:gd name="T22" fmla="*/ 20 w 70"/>
                  <a:gd name="T23" fmla="*/ 46 h 79"/>
                  <a:gd name="T24" fmla="*/ 18 w 70"/>
                  <a:gd name="T25" fmla="*/ 43 h 79"/>
                  <a:gd name="T26" fmla="*/ 16 w 70"/>
                  <a:gd name="T27" fmla="*/ 37 h 79"/>
                  <a:gd name="T28" fmla="*/ 14 w 70"/>
                  <a:gd name="T29" fmla="*/ 34 h 79"/>
                  <a:gd name="T30" fmla="*/ 23 w 70"/>
                  <a:gd name="T31" fmla="*/ 48 h 79"/>
                  <a:gd name="T32" fmla="*/ 36 w 70"/>
                  <a:gd name="T33" fmla="*/ 33 h 79"/>
                  <a:gd name="T34" fmla="*/ 14 w 70"/>
                  <a:gd name="T35" fmla="*/ 47 h 79"/>
                  <a:gd name="T36" fmla="*/ 25 w 70"/>
                  <a:gd name="T37" fmla="*/ 36 h 79"/>
                  <a:gd name="T38" fmla="*/ 30 w 70"/>
                  <a:gd name="T39" fmla="*/ 44 h 79"/>
                  <a:gd name="T40" fmla="*/ 33 w 70"/>
                  <a:gd name="T41" fmla="*/ 36 h 79"/>
                  <a:gd name="T42" fmla="*/ 28 w 70"/>
                  <a:gd name="T43" fmla="*/ 32 h 79"/>
                  <a:gd name="T44" fmla="*/ 26 w 70"/>
                  <a:gd name="T45" fmla="*/ 34 h 79"/>
                  <a:gd name="T46" fmla="*/ 19 w 70"/>
                  <a:gd name="T47" fmla="*/ 32 h 79"/>
                  <a:gd name="T48" fmla="*/ 23 w 70"/>
                  <a:gd name="T49" fmla="*/ 32 h 79"/>
                  <a:gd name="T50" fmla="*/ 20 w 70"/>
                  <a:gd name="T51" fmla="*/ 33 h 79"/>
                  <a:gd name="T52" fmla="*/ 22 w 70"/>
                  <a:gd name="T53" fmla="*/ 35 h 79"/>
                  <a:gd name="T54" fmla="*/ 31 w 70"/>
                  <a:gd name="T55" fmla="*/ 27 h 79"/>
                  <a:gd name="T56" fmla="*/ 35 w 70"/>
                  <a:gd name="T57" fmla="*/ 27 h 79"/>
                  <a:gd name="T58" fmla="*/ 32 w 70"/>
                  <a:gd name="T59" fmla="*/ 28 h 79"/>
                  <a:gd name="T60" fmla="*/ 34 w 70"/>
                  <a:gd name="T61" fmla="*/ 30 h 79"/>
                  <a:gd name="T62" fmla="*/ 15 w 70"/>
                  <a:gd name="T63" fmla="*/ 22 h 79"/>
                  <a:gd name="T64" fmla="*/ 10 w 70"/>
                  <a:gd name="T65" fmla="*/ 15 h 79"/>
                  <a:gd name="T66" fmla="*/ 11 w 70"/>
                  <a:gd name="T67" fmla="*/ 9 h 79"/>
                  <a:gd name="T68" fmla="*/ 17 w 70"/>
                  <a:gd name="T69" fmla="*/ 22 h 79"/>
                  <a:gd name="T70" fmla="*/ 21 w 70"/>
                  <a:gd name="T71" fmla="*/ 18 h 79"/>
                  <a:gd name="T72" fmla="*/ 24 w 70"/>
                  <a:gd name="T73" fmla="*/ 9 h 79"/>
                  <a:gd name="T74" fmla="*/ 21 w 70"/>
                  <a:gd name="T75" fmla="*/ 17 h 79"/>
                  <a:gd name="T76" fmla="*/ 26 w 70"/>
                  <a:gd name="T77" fmla="*/ 22 h 79"/>
                  <a:gd name="T78" fmla="*/ 33 w 70"/>
                  <a:gd name="T79" fmla="*/ 11 h 79"/>
                  <a:gd name="T80" fmla="*/ 30 w 70"/>
                  <a:gd name="T81" fmla="*/ 14 h 79"/>
                  <a:gd name="T82" fmla="*/ 30 w 70"/>
                  <a:gd name="T83" fmla="*/ 14 h 79"/>
                  <a:gd name="T84" fmla="*/ 36 w 70"/>
                  <a:gd name="T85" fmla="*/ 20 h 79"/>
                  <a:gd name="T86" fmla="*/ 34 w 70"/>
                  <a:gd name="T87" fmla="*/ 14 h 79"/>
                  <a:gd name="T88" fmla="*/ 39 w 70"/>
                  <a:gd name="T89" fmla="*/ 11 h 79"/>
                  <a:gd name="T90" fmla="*/ 36 w 70"/>
                  <a:gd name="T91" fmla="*/ 11 h 79"/>
                  <a:gd name="T92" fmla="*/ 39 w 70"/>
                  <a:gd name="T93" fmla="*/ 16 h 79"/>
                  <a:gd name="T94" fmla="*/ 33 w 70"/>
                  <a:gd name="T95" fmla="*/ 20 h 79"/>
                  <a:gd name="T96" fmla="*/ 64 w 70"/>
                  <a:gd name="T97" fmla="*/ 16 h 79"/>
                  <a:gd name="T98" fmla="*/ 47 w 70"/>
                  <a:gd name="T99" fmla="*/ 10 h 79"/>
                  <a:gd name="T100" fmla="*/ 70 w 70"/>
                  <a:gd name="T101" fmla="*/ 67 h 79"/>
                  <a:gd name="T102" fmla="*/ 5 w 70"/>
                  <a:gd name="T103" fmla="*/ 79 h 79"/>
                  <a:gd name="T104" fmla="*/ 0 w 70"/>
                  <a:gd name="T105" fmla="*/ 59 h 79"/>
                  <a:gd name="T106" fmla="*/ 3 w 70"/>
                  <a:gd name="T107" fmla="*/ 0 h 79"/>
                  <a:gd name="T108" fmla="*/ 47 w 70"/>
                  <a:gd name="T109" fmla="*/ 10 h 79"/>
                  <a:gd name="T110" fmla="*/ 41 w 70"/>
                  <a:gd name="T111" fmla="*/ 5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0" h="79">
                    <a:moveTo>
                      <a:pt x="10" y="59"/>
                    </a:moveTo>
                    <a:cubicBezTo>
                      <a:pt x="10" y="74"/>
                      <a:pt x="10" y="74"/>
                      <a:pt x="10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10" y="59"/>
                      <a:pt x="10" y="59"/>
                      <a:pt x="10" y="59"/>
                    </a:cubicBezTo>
                    <a:close/>
                    <a:moveTo>
                      <a:pt x="23" y="24"/>
                    </a:moveTo>
                    <a:cubicBezTo>
                      <a:pt x="26" y="24"/>
                      <a:pt x="28" y="25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27"/>
                      <a:pt x="28" y="28"/>
                      <a:pt x="28" y="29"/>
                    </a:cubicBezTo>
                    <a:cubicBezTo>
                      <a:pt x="28" y="30"/>
                      <a:pt x="29" y="31"/>
                      <a:pt x="29" y="31"/>
                    </a:cubicBezTo>
                    <a:cubicBezTo>
                      <a:pt x="29" y="31"/>
                      <a:pt x="28" y="31"/>
                      <a:pt x="28" y="31"/>
                    </a:cubicBezTo>
                    <a:cubicBezTo>
                      <a:pt x="28" y="30"/>
                      <a:pt x="28" y="31"/>
                      <a:pt x="28" y="31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2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7" y="31"/>
                      <a:pt x="26" y="30"/>
                    </a:cubicBezTo>
                    <a:cubicBezTo>
                      <a:pt x="26" y="30"/>
                      <a:pt x="27" y="30"/>
                      <a:pt x="27" y="30"/>
                    </a:cubicBezTo>
                    <a:cubicBezTo>
                      <a:pt x="27" y="30"/>
                      <a:pt x="27" y="29"/>
                      <a:pt x="27" y="29"/>
                    </a:cubicBezTo>
                    <a:cubicBezTo>
                      <a:pt x="27" y="29"/>
                      <a:pt x="28" y="29"/>
                      <a:pt x="28" y="28"/>
                    </a:cubicBezTo>
                    <a:cubicBezTo>
                      <a:pt x="27" y="27"/>
                      <a:pt x="25" y="27"/>
                      <a:pt x="23" y="27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7"/>
                      <a:pt x="22" y="28"/>
                      <a:pt x="22" y="28"/>
                    </a:cubicBezTo>
                    <a:cubicBezTo>
                      <a:pt x="22" y="29"/>
                      <a:pt x="22" y="29"/>
                      <a:pt x="21" y="29"/>
                    </a:cubicBezTo>
                    <a:cubicBezTo>
                      <a:pt x="21" y="30"/>
                      <a:pt x="20" y="30"/>
                      <a:pt x="20" y="30"/>
                    </a:cubicBezTo>
                    <a:cubicBezTo>
                      <a:pt x="20" y="30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8" y="32"/>
                      <a:pt x="18" y="32"/>
                      <a:pt x="17" y="33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6" y="34"/>
                      <a:pt x="17" y="33"/>
                      <a:pt x="16" y="32"/>
                    </a:cubicBezTo>
                    <a:cubicBezTo>
                      <a:pt x="15" y="32"/>
                      <a:pt x="15" y="34"/>
                      <a:pt x="15" y="34"/>
                    </a:cubicBezTo>
                    <a:cubicBezTo>
                      <a:pt x="14" y="35"/>
                      <a:pt x="15" y="34"/>
                      <a:pt x="16" y="34"/>
                    </a:cubicBezTo>
                    <a:cubicBezTo>
                      <a:pt x="16" y="34"/>
                      <a:pt x="16" y="35"/>
                      <a:pt x="16" y="35"/>
                    </a:cubicBezTo>
                    <a:cubicBezTo>
                      <a:pt x="16" y="35"/>
                      <a:pt x="16" y="36"/>
                      <a:pt x="16" y="36"/>
                    </a:cubicBezTo>
                    <a:cubicBezTo>
                      <a:pt x="16" y="36"/>
                      <a:pt x="16" y="37"/>
                      <a:pt x="17" y="37"/>
                    </a:cubicBezTo>
                    <a:cubicBezTo>
                      <a:pt x="17" y="37"/>
                      <a:pt x="17" y="36"/>
                      <a:pt x="18" y="36"/>
                    </a:cubicBezTo>
                    <a:cubicBezTo>
                      <a:pt x="18" y="38"/>
                      <a:pt x="20" y="39"/>
                      <a:pt x="20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24" y="39"/>
                      <a:pt x="24" y="40"/>
                    </a:cubicBezTo>
                    <a:cubicBezTo>
                      <a:pt x="24" y="40"/>
                      <a:pt x="24" y="40"/>
                      <a:pt x="23" y="41"/>
                    </a:cubicBezTo>
                    <a:cubicBezTo>
                      <a:pt x="23" y="42"/>
                      <a:pt x="22" y="44"/>
                      <a:pt x="21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7"/>
                      <a:pt x="20" y="47"/>
                      <a:pt x="19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9" y="47"/>
                      <a:pt x="18" y="46"/>
                      <a:pt x="18" y="45"/>
                    </a:cubicBezTo>
                    <a:cubicBezTo>
                      <a:pt x="18" y="45"/>
                      <a:pt x="18" y="43"/>
                      <a:pt x="18" y="43"/>
                    </a:cubicBezTo>
                    <a:cubicBezTo>
                      <a:pt x="18" y="43"/>
                      <a:pt x="18" y="42"/>
                      <a:pt x="17" y="41"/>
                    </a:cubicBezTo>
                    <a:cubicBezTo>
                      <a:pt x="17" y="41"/>
                      <a:pt x="16" y="40"/>
                      <a:pt x="16" y="40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5" y="37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4" y="35"/>
                    </a:cubicBezTo>
                    <a:cubicBezTo>
                      <a:pt x="14" y="35"/>
                      <a:pt x="14" y="34"/>
                      <a:pt x="14" y="34"/>
                    </a:cubicBezTo>
                    <a:cubicBezTo>
                      <a:pt x="14" y="34"/>
                      <a:pt x="14" y="33"/>
                      <a:pt x="14" y="33"/>
                    </a:cubicBezTo>
                    <a:cubicBezTo>
                      <a:pt x="13" y="34"/>
                      <a:pt x="13" y="36"/>
                      <a:pt x="13" y="38"/>
                    </a:cubicBezTo>
                    <a:cubicBezTo>
                      <a:pt x="13" y="41"/>
                      <a:pt x="14" y="43"/>
                      <a:pt x="16" y="45"/>
                    </a:cubicBezTo>
                    <a:cubicBezTo>
                      <a:pt x="18" y="47"/>
                      <a:pt x="20" y="48"/>
                      <a:pt x="23" y="48"/>
                    </a:cubicBezTo>
                    <a:cubicBezTo>
                      <a:pt x="26" y="48"/>
                      <a:pt x="29" y="47"/>
                      <a:pt x="31" y="45"/>
                    </a:cubicBezTo>
                    <a:cubicBezTo>
                      <a:pt x="33" y="43"/>
                      <a:pt x="34" y="41"/>
                      <a:pt x="34" y="38"/>
                    </a:cubicBezTo>
                    <a:cubicBezTo>
                      <a:pt x="34" y="37"/>
                      <a:pt x="34" y="36"/>
                      <a:pt x="34" y="35"/>
                    </a:cubicBezTo>
                    <a:cubicBezTo>
                      <a:pt x="34" y="35"/>
                      <a:pt x="35" y="34"/>
                      <a:pt x="36" y="33"/>
                    </a:cubicBezTo>
                    <a:cubicBezTo>
                      <a:pt x="36" y="34"/>
                      <a:pt x="37" y="36"/>
                      <a:pt x="37" y="38"/>
                    </a:cubicBezTo>
                    <a:cubicBezTo>
                      <a:pt x="37" y="41"/>
                      <a:pt x="35" y="45"/>
                      <a:pt x="33" y="47"/>
                    </a:cubicBezTo>
                    <a:cubicBezTo>
                      <a:pt x="30" y="50"/>
                      <a:pt x="27" y="51"/>
                      <a:pt x="23" y="51"/>
                    </a:cubicBezTo>
                    <a:cubicBezTo>
                      <a:pt x="20" y="51"/>
                      <a:pt x="16" y="50"/>
                      <a:pt x="14" y="47"/>
                    </a:cubicBezTo>
                    <a:cubicBezTo>
                      <a:pt x="12" y="45"/>
                      <a:pt x="10" y="41"/>
                      <a:pt x="10" y="38"/>
                    </a:cubicBezTo>
                    <a:cubicBezTo>
                      <a:pt x="10" y="34"/>
                      <a:pt x="12" y="31"/>
                      <a:pt x="14" y="28"/>
                    </a:cubicBezTo>
                    <a:cubicBezTo>
                      <a:pt x="16" y="26"/>
                      <a:pt x="20" y="24"/>
                      <a:pt x="23" y="24"/>
                    </a:cubicBezTo>
                    <a:close/>
                    <a:moveTo>
                      <a:pt x="25" y="36"/>
                    </a:moveTo>
                    <a:cubicBezTo>
                      <a:pt x="25" y="36"/>
                      <a:pt x="26" y="37"/>
                      <a:pt x="26" y="37"/>
                    </a:cubicBezTo>
                    <a:cubicBezTo>
                      <a:pt x="27" y="38"/>
                      <a:pt x="29" y="37"/>
                      <a:pt x="29" y="37"/>
                    </a:cubicBezTo>
                    <a:cubicBezTo>
                      <a:pt x="30" y="37"/>
                      <a:pt x="29" y="38"/>
                      <a:pt x="30" y="39"/>
                    </a:cubicBezTo>
                    <a:cubicBezTo>
                      <a:pt x="30" y="40"/>
                      <a:pt x="30" y="44"/>
                      <a:pt x="30" y="44"/>
                    </a:cubicBezTo>
                    <a:cubicBezTo>
                      <a:pt x="31" y="44"/>
                      <a:pt x="32" y="42"/>
                      <a:pt x="33" y="41"/>
                    </a:cubicBezTo>
                    <a:cubicBezTo>
                      <a:pt x="33" y="41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3" y="35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1" y="35"/>
                      <a:pt x="30" y="34"/>
                      <a:pt x="30" y="33"/>
                    </a:cubicBezTo>
                    <a:cubicBezTo>
                      <a:pt x="30" y="33"/>
                      <a:pt x="30" y="33"/>
                      <a:pt x="29" y="33"/>
                    </a:cubicBezTo>
                    <a:cubicBezTo>
                      <a:pt x="29" y="33"/>
                      <a:pt x="29" y="32"/>
                      <a:pt x="28" y="32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4"/>
                      <a:pt x="26" y="34"/>
                    </a:cubicBezTo>
                    <a:cubicBezTo>
                      <a:pt x="25" y="34"/>
                      <a:pt x="25" y="35"/>
                      <a:pt x="25" y="35"/>
                    </a:cubicBezTo>
                    <a:cubicBezTo>
                      <a:pt x="26" y="35"/>
                      <a:pt x="25" y="36"/>
                      <a:pt x="25" y="36"/>
                    </a:cubicBezTo>
                    <a:close/>
                    <a:moveTo>
                      <a:pt x="21" y="31"/>
                    </a:moveTo>
                    <a:cubicBezTo>
                      <a:pt x="21" y="31"/>
                      <a:pt x="20" y="32"/>
                      <a:pt x="19" y="32"/>
                    </a:cubicBezTo>
                    <a:cubicBezTo>
                      <a:pt x="19" y="33"/>
                      <a:pt x="19" y="33"/>
                      <a:pt x="19" y="34"/>
                    </a:cubicBezTo>
                    <a:cubicBezTo>
                      <a:pt x="19" y="36"/>
                      <a:pt x="20" y="38"/>
                      <a:pt x="21" y="39"/>
                    </a:cubicBezTo>
                    <a:cubicBezTo>
                      <a:pt x="22" y="38"/>
                      <a:pt x="24" y="36"/>
                      <a:pt x="24" y="34"/>
                    </a:cubicBezTo>
                    <a:cubicBezTo>
                      <a:pt x="24" y="33"/>
                      <a:pt x="24" y="33"/>
                      <a:pt x="23" y="32"/>
                    </a:cubicBezTo>
                    <a:cubicBezTo>
                      <a:pt x="23" y="32"/>
                      <a:pt x="22" y="31"/>
                      <a:pt x="21" y="31"/>
                    </a:cubicBezTo>
                    <a:close/>
                    <a:moveTo>
                      <a:pt x="22" y="33"/>
                    </a:moveTo>
                    <a:cubicBezTo>
                      <a:pt x="22" y="33"/>
                      <a:pt x="22" y="33"/>
                      <a:pt x="21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3" y="35"/>
                      <a:pt x="23" y="34"/>
                    </a:cubicBezTo>
                    <a:cubicBezTo>
                      <a:pt x="23" y="34"/>
                      <a:pt x="22" y="34"/>
                      <a:pt x="22" y="33"/>
                    </a:cubicBezTo>
                    <a:close/>
                    <a:moveTo>
                      <a:pt x="33" y="26"/>
                    </a:moveTo>
                    <a:cubicBezTo>
                      <a:pt x="32" y="26"/>
                      <a:pt x="31" y="27"/>
                      <a:pt x="31" y="27"/>
                    </a:cubicBezTo>
                    <a:cubicBezTo>
                      <a:pt x="30" y="28"/>
                      <a:pt x="30" y="28"/>
                      <a:pt x="30" y="29"/>
                    </a:cubicBezTo>
                    <a:cubicBezTo>
                      <a:pt x="30" y="31"/>
                      <a:pt x="31" y="33"/>
                      <a:pt x="33" y="34"/>
                    </a:cubicBezTo>
                    <a:cubicBezTo>
                      <a:pt x="34" y="34"/>
                      <a:pt x="36" y="31"/>
                      <a:pt x="36" y="29"/>
                    </a:cubicBezTo>
                    <a:cubicBezTo>
                      <a:pt x="36" y="28"/>
                      <a:pt x="36" y="28"/>
                      <a:pt x="35" y="27"/>
                    </a:cubicBezTo>
                    <a:cubicBezTo>
                      <a:pt x="34" y="27"/>
                      <a:pt x="34" y="26"/>
                      <a:pt x="33" y="26"/>
                    </a:cubicBezTo>
                    <a:close/>
                    <a:moveTo>
                      <a:pt x="34" y="28"/>
                    </a:moveTo>
                    <a:cubicBezTo>
                      <a:pt x="33" y="28"/>
                      <a:pt x="33" y="28"/>
                      <a:pt x="33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9"/>
                      <a:pt x="31" y="29"/>
                      <a:pt x="31" y="29"/>
                    </a:cubicBezTo>
                    <a:cubicBezTo>
                      <a:pt x="31" y="30"/>
                      <a:pt x="32" y="30"/>
                      <a:pt x="32" y="30"/>
                    </a:cubicBezTo>
                    <a:cubicBezTo>
                      <a:pt x="32" y="31"/>
                      <a:pt x="32" y="31"/>
                      <a:pt x="33" y="31"/>
                    </a:cubicBezTo>
                    <a:cubicBezTo>
                      <a:pt x="33" y="31"/>
                      <a:pt x="33" y="31"/>
                      <a:pt x="34" y="30"/>
                    </a:cubicBezTo>
                    <a:cubicBezTo>
                      <a:pt x="34" y="30"/>
                      <a:pt x="34" y="30"/>
                      <a:pt x="34" y="29"/>
                    </a:cubicBezTo>
                    <a:cubicBezTo>
                      <a:pt x="34" y="29"/>
                      <a:pt x="34" y="29"/>
                      <a:pt x="34" y="28"/>
                    </a:cubicBezTo>
                    <a:close/>
                    <a:moveTo>
                      <a:pt x="17" y="22"/>
                    </a:move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22"/>
                      <a:pt x="17" y="22"/>
                      <a:pt x="17" y="22"/>
                    </a:cubicBezTo>
                    <a:close/>
                    <a:moveTo>
                      <a:pt x="26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6" y="22"/>
                      <a:pt x="26" y="22"/>
                      <a:pt x="26" y="22"/>
                    </a:cubicBezTo>
                    <a:close/>
                    <a:moveTo>
                      <a:pt x="22" y="17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lose/>
                    <a:moveTo>
                      <a:pt x="29" y="17"/>
                    </a:moveTo>
                    <a:cubicBezTo>
                      <a:pt x="29" y="22"/>
                      <a:pt x="29" y="22"/>
                      <a:pt x="29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9"/>
                      <a:pt x="31" y="9"/>
                      <a:pt x="32" y="9"/>
                    </a:cubicBezTo>
                    <a:cubicBezTo>
                      <a:pt x="32" y="10"/>
                      <a:pt x="33" y="10"/>
                      <a:pt x="33" y="11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6"/>
                      <a:pt x="32" y="16"/>
                      <a:pt x="32" y="17"/>
                    </a:cubicBezTo>
                    <a:cubicBezTo>
                      <a:pt x="32" y="17"/>
                      <a:pt x="31" y="17"/>
                      <a:pt x="29" y="17"/>
                    </a:cubicBezTo>
                    <a:close/>
                    <a:moveTo>
                      <a:pt x="30" y="14"/>
                    </a:move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29" y="11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5"/>
                      <a:pt x="30" y="14"/>
                    </a:cubicBezTo>
                    <a:close/>
                    <a:moveTo>
                      <a:pt x="33" y="17"/>
                    </a:move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7"/>
                      <a:pt x="36" y="16"/>
                    </a:cubicBezTo>
                    <a:cubicBezTo>
                      <a:pt x="35" y="15"/>
                      <a:pt x="34" y="14"/>
                      <a:pt x="34" y="14"/>
                    </a:cubicBezTo>
                    <a:cubicBezTo>
                      <a:pt x="33" y="14"/>
                      <a:pt x="33" y="13"/>
                      <a:pt x="33" y="13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0"/>
                      <a:pt x="34" y="9"/>
                      <a:pt x="37" y="9"/>
                    </a:cubicBezTo>
                    <a:cubicBezTo>
                      <a:pt x="39" y="9"/>
                      <a:pt x="39" y="9"/>
                      <a:pt x="39" y="11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3"/>
                      <a:pt x="36" y="13"/>
                      <a:pt x="37" y="14"/>
                    </a:cubicBezTo>
                    <a:cubicBezTo>
                      <a:pt x="38" y="15"/>
                      <a:pt x="39" y="16"/>
                      <a:pt x="39" y="16"/>
                    </a:cubicBezTo>
                    <a:cubicBezTo>
                      <a:pt x="40" y="17"/>
                      <a:pt x="40" y="17"/>
                      <a:pt x="40" y="18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21"/>
                      <a:pt x="39" y="22"/>
                      <a:pt x="36" y="22"/>
                    </a:cubicBezTo>
                    <a:cubicBezTo>
                      <a:pt x="34" y="22"/>
                      <a:pt x="33" y="21"/>
                      <a:pt x="33" y="20"/>
                    </a:cubicBezTo>
                    <a:cubicBezTo>
                      <a:pt x="33" y="17"/>
                      <a:pt x="33" y="17"/>
                      <a:pt x="33" y="17"/>
                    </a:cubicBezTo>
                    <a:close/>
                    <a:moveTo>
                      <a:pt x="47" y="59"/>
                    </a:moveTo>
                    <a:cubicBezTo>
                      <a:pt x="47" y="16"/>
                      <a:pt x="47" y="16"/>
                      <a:pt x="47" y="16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47" y="59"/>
                      <a:pt x="47" y="59"/>
                      <a:pt x="47" y="59"/>
                    </a:cubicBezTo>
                    <a:close/>
                    <a:moveTo>
                      <a:pt x="47" y="10"/>
                    </a:moveTo>
                    <a:cubicBezTo>
                      <a:pt x="67" y="10"/>
                      <a:pt x="67" y="10"/>
                      <a:pt x="67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8"/>
                      <a:pt x="70" y="69"/>
                      <a:pt x="70" y="6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10"/>
                      <a:pt x="47" y="10"/>
                      <a:pt x="47" y="10"/>
                    </a:cubicBezTo>
                    <a:close/>
                    <a:moveTo>
                      <a:pt x="41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1" y="53"/>
                      <a:pt x="41" y="53"/>
                      <a:pt x="41" y="53"/>
                    </a:cubicBezTo>
                    <a:lnTo>
                      <a:pt x="41" y="5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23"/>
              <p:cNvSpPr>
                <a:spLocks noEditPoints="1"/>
              </p:cNvSpPr>
              <p:nvPr/>
            </p:nvSpPr>
            <p:spPr bwMode="auto">
              <a:xfrm>
                <a:off x="4727" y="415"/>
                <a:ext cx="238" cy="178"/>
              </a:xfrm>
              <a:custGeom>
                <a:avLst/>
                <a:gdLst>
                  <a:gd name="T0" fmla="*/ 45 w 91"/>
                  <a:gd name="T1" fmla="*/ 17 h 68"/>
                  <a:gd name="T2" fmla="*/ 19 w 91"/>
                  <a:gd name="T3" fmla="*/ 23 h 68"/>
                  <a:gd name="T4" fmla="*/ 82 w 91"/>
                  <a:gd name="T5" fmla="*/ 54 h 68"/>
                  <a:gd name="T6" fmla="*/ 76 w 91"/>
                  <a:gd name="T7" fmla="*/ 19 h 68"/>
                  <a:gd name="T8" fmla="*/ 89 w 91"/>
                  <a:gd name="T9" fmla="*/ 56 h 68"/>
                  <a:gd name="T10" fmla="*/ 91 w 91"/>
                  <a:gd name="T11" fmla="*/ 68 h 68"/>
                  <a:gd name="T12" fmla="*/ 0 w 91"/>
                  <a:gd name="T13" fmla="*/ 60 h 68"/>
                  <a:gd name="T14" fmla="*/ 14 w 91"/>
                  <a:gd name="T15" fmla="*/ 19 h 68"/>
                  <a:gd name="T16" fmla="*/ 17 w 91"/>
                  <a:gd name="T17" fmla="*/ 17 h 68"/>
                  <a:gd name="T18" fmla="*/ 18 w 91"/>
                  <a:gd name="T19" fmla="*/ 34 h 68"/>
                  <a:gd name="T20" fmla="*/ 39 w 91"/>
                  <a:gd name="T21" fmla="*/ 37 h 68"/>
                  <a:gd name="T22" fmla="*/ 26 w 91"/>
                  <a:gd name="T23" fmla="*/ 38 h 68"/>
                  <a:gd name="T24" fmla="*/ 26 w 91"/>
                  <a:gd name="T25" fmla="*/ 51 h 68"/>
                  <a:gd name="T26" fmla="*/ 37 w 91"/>
                  <a:gd name="T27" fmla="*/ 42 h 68"/>
                  <a:gd name="T28" fmla="*/ 42 w 91"/>
                  <a:gd name="T29" fmla="*/ 51 h 68"/>
                  <a:gd name="T30" fmla="*/ 51 w 91"/>
                  <a:gd name="T31" fmla="*/ 42 h 68"/>
                  <a:gd name="T32" fmla="*/ 76 w 91"/>
                  <a:gd name="T33" fmla="*/ 48 h 68"/>
                  <a:gd name="T34" fmla="*/ 56 w 91"/>
                  <a:gd name="T35" fmla="*/ 44 h 68"/>
                  <a:gd name="T36" fmla="*/ 43 w 91"/>
                  <a:gd name="T37" fmla="*/ 38 h 68"/>
                  <a:gd name="T38" fmla="*/ 32 w 91"/>
                  <a:gd name="T39" fmla="*/ 31 h 68"/>
                  <a:gd name="T40" fmla="*/ 48 w 91"/>
                  <a:gd name="T41" fmla="*/ 29 h 68"/>
                  <a:gd name="T42" fmla="*/ 32 w 91"/>
                  <a:gd name="T43" fmla="*/ 27 h 68"/>
                  <a:gd name="T44" fmla="*/ 29 w 91"/>
                  <a:gd name="T45" fmla="*/ 25 h 68"/>
                  <a:gd name="T46" fmla="*/ 21 w 91"/>
                  <a:gd name="T47" fmla="*/ 27 h 68"/>
                  <a:gd name="T48" fmla="*/ 28 w 91"/>
                  <a:gd name="T49" fmla="*/ 29 h 68"/>
                  <a:gd name="T50" fmla="*/ 19 w 91"/>
                  <a:gd name="T51" fmla="*/ 32 h 68"/>
                  <a:gd name="T52" fmla="*/ 52 w 91"/>
                  <a:gd name="T53" fmla="*/ 4 h 68"/>
                  <a:gd name="T54" fmla="*/ 61 w 91"/>
                  <a:gd name="T55" fmla="*/ 37 h 68"/>
                  <a:gd name="T56" fmla="*/ 70 w 91"/>
                  <a:gd name="T57" fmla="*/ 4 h 68"/>
                  <a:gd name="T58" fmla="*/ 65 w 91"/>
                  <a:gd name="T59" fmla="*/ 9 h 68"/>
                  <a:gd name="T60" fmla="*/ 57 w 91"/>
                  <a:gd name="T61" fmla="*/ 9 h 68"/>
                  <a:gd name="T62" fmla="*/ 57 w 91"/>
                  <a:gd name="T63" fmla="*/ 17 h 68"/>
                  <a:gd name="T64" fmla="*/ 65 w 91"/>
                  <a:gd name="T65" fmla="*/ 17 h 68"/>
                  <a:gd name="T66" fmla="*/ 65 w 91"/>
                  <a:gd name="T67" fmla="*/ 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1" h="68">
                    <a:moveTo>
                      <a:pt x="17" y="17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6" y="19"/>
                      <a:pt x="46" y="21"/>
                      <a:pt x="47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2" y="54"/>
                      <a:pt x="82" y="54"/>
                      <a:pt x="82" y="54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4" y="24"/>
                      <a:pt x="75" y="21"/>
                      <a:pt x="76" y="19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89" y="56"/>
                      <a:pt x="89" y="56"/>
                      <a:pt x="89" y="56"/>
                    </a:cubicBezTo>
                    <a:cubicBezTo>
                      <a:pt x="91" y="60"/>
                      <a:pt x="91" y="60"/>
                      <a:pt x="91" y="60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7" y="17"/>
                      <a:pt x="17" y="17"/>
                      <a:pt x="17" y="17"/>
                    </a:cubicBezTo>
                    <a:close/>
                    <a:moveTo>
                      <a:pt x="19" y="32"/>
                    </a:moveTo>
                    <a:cubicBezTo>
                      <a:pt x="18" y="34"/>
                      <a:pt x="18" y="34"/>
                      <a:pt x="18" y="34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76" y="48"/>
                      <a:pt x="76" y="48"/>
                      <a:pt x="76" y="48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61" y="0"/>
                    </a:moveTo>
                    <a:cubicBezTo>
                      <a:pt x="57" y="0"/>
                      <a:pt x="54" y="1"/>
                      <a:pt x="52" y="4"/>
                    </a:cubicBezTo>
                    <a:cubicBezTo>
                      <a:pt x="50" y="6"/>
                      <a:pt x="48" y="9"/>
                      <a:pt x="48" y="13"/>
                    </a:cubicBezTo>
                    <a:cubicBezTo>
                      <a:pt x="48" y="18"/>
                      <a:pt x="58" y="32"/>
                      <a:pt x="61" y="37"/>
                    </a:cubicBezTo>
                    <a:cubicBezTo>
                      <a:pt x="64" y="32"/>
                      <a:pt x="73" y="18"/>
                      <a:pt x="73" y="13"/>
                    </a:cubicBezTo>
                    <a:cubicBezTo>
                      <a:pt x="73" y="9"/>
                      <a:pt x="72" y="6"/>
                      <a:pt x="70" y="4"/>
                    </a:cubicBezTo>
                    <a:cubicBezTo>
                      <a:pt x="67" y="1"/>
                      <a:pt x="64" y="0"/>
                      <a:pt x="61" y="0"/>
                    </a:cubicBezTo>
                    <a:close/>
                    <a:moveTo>
                      <a:pt x="65" y="9"/>
                    </a:moveTo>
                    <a:cubicBezTo>
                      <a:pt x="64" y="8"/>
                      <a:pt x="62" y="7"/>
                      <a:pt x="61" y="7"/>
                    </a:cubicBezTo>
                    <a:cubicBezTo>
                      <a:pt x="59" y="7"/>
                      <a:pt x="58" y="8"/>
                      <a:pt x="57" y="9"/>
                    </a:cubicBezTo>
                    <a:cubicBezTo>
                      <a:pt x="56" y="10"/>
                      <a:pt x="55" y="11"/>
                      <a:pt x="55" y="13"/>
                    </a:cubicBezTo>
                    <a:cubicBezTo>
                      <a:pt x="55" y="14"/>
                      <a:pt x="56" y="16"/>
                      <a:pt x="57" y="17"/>
                    </a:cubicBezTo>
                    <a:cubicBezTo>
                      <a:pt x="58" y="18"/>
                      <a:pt x="59" y="18"/>
                      <a:pt x="61" y="18"/>
                    </a:cubicBezTo>
                    <a:cubicBezTo>
                      <a:pt x="62" y="18"/>
                      <a:pt x="64" y="18"/>
                      <a:pt x="65" y="17"/>
                    </a:cubicBezTo>
                    <a:cubicBezTo>
                      <a:pt x="66" y="16"/>
                      <a:pt x="66" y="14"/>
                      <a:pt x="66" y="13"/>
                    </a:cubicBezTo>
                    <a:cubicBezTo>
                      <a:pt x="66" y="11"/>
                      <a:pt x="66" y="10"/>
                      <a:pt x="65" y="9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24"/>
              <p:cNvSpPr>
                <a:spLocks noEditPoints="1"/>
              </p:cNvSpPr>
              <p:nvPr/>
            </p:nvSpPr>
            <p:spPr bwMode="auto">
              <a:xfrm>
                <a:off x="4367" y="771"/>
                <a:ext cx="200" cy="213"/>
              </a:xfrm>
              <a:custGeom>
                <a:avLst/>
                <a:gdLst>
                  <a:gd name="T0" fmla="*/ 28 w 76"/>
                  <a:gd name="T1" fmla="*/ 20 h 81"/>
                  <a:gd name="T2" fmla="*/ 29 w 76"/>
                  <a:gd name="T3" fmla="*/ 25 h 81"/>
                  <a:gd name="T4" fmla="*/ 32 w 76"/>
                  <a:gd name="T5" fmla="*/ 30 h 81"/>
                  <a:gd name="T6" fmla="*/ 49 w 76"/>
                  <a:gd name="T7" fmla="*/ 17 h 81"/>
                  <a:gd name="T8" fmla="*/ 48 w 76"/>
                  <a:gd name="T9" fmla="*/ 46 h 81"/>
                  <a:gd name="T10" fmla="*/ 68 w 76"/>
                  <a:gd name="T11" fmla="*/ 67 h 81"/>
                  <a:gd name="T12" fmla="*/ 76 w 76"/>
                  <a:gd name="T13" fmla="*/ 67 h 81"/>
                  <a:gd name="T14" fmla="*/ 76 w 76"/>
                  <a:gd name="T15" fmla="*/ 81 h 81"/>
                  <a:gd name="T16" fmla="*/ 31 w 76"/>
                  <a:gd name="T17" fmla="*/ 81 h 81"/>
                  <a:gd name="T18" fmla="*/ 31 w 76"/>
                  <a:gd name="T19" fmla="*/ 67 h 81"/>
                  <a:gd name="T20" fmla="*/ 34 w 76"/>
                  <a:gd name="T21" fmla="*/ 67 h 81"/>
                  <a:gd name="T22" fmla="*/ 34 w 76"/>
                  <a:gd name="T23" fmla="*/ 55 h 81"/>
                  <a:gd name="T24" fmla="*/ 10 w 76"/>
                  <a:gd name="T25" fmla="*/ 46 h 81"/>
                  <a:gd name="T26" fmla="*/ 27 w 76"/>
                  <a:gd name="T27" fmla="*/ 33 h 81"/>
                  <a:gd name="T28" fmla="*/ 24 w 76"/>
                  <a:gd name="T29" fmla="*/ 29 h 81"/>
                  <a:gd name="T30" fmla="*/ 20 w 76"/>
                  <a:gd name="T31" fmla="*/ 27 h 81"/>
                  <a:gd name="T32" fmla="*/ 21 w 76"/>
                  <a:gd name="T33" fmla="*/ 19 h 81"/>
                  <a:gd name="T34" fmla="*/ 28 w 76"/>
                  <a:gd name="T35" fmla="*/ 20 h 81"/>
                  <a:gd name="T36" fmla="*/ 0 w 76"/>
                  <a:gd name="T37" fmla="*/ 19 h 81"/>
                  <a:gd name="T38" fmla="*/ 5 w 76"/>
                  <a:gd name="T39" fmla="*/ 20 h 81"/>
                  <a:gd name="T40" fmla="*/ 12 w 76"/>
                  <a:gd name="T41" fmla="*/ 9 h 81"/>
                  <a:gd name="T42" fmla="*/ 26 w 76"/>
                  <a:gd name="T43" fmla="*/ 5 h 81"/>
                  <a:gd name="T44" fmla="*/ 26 w 76"/>
                  <a:gd name="T45" fmla="*/ 0 h 81"/>
                  <a:gd name="T46" fmla="*/ 9 w 76"/>
                  <a:gd name="T47" fmla="*/ 5 h 81"/>
                  <a:gd name="T48" fmla="*/ 0 w 76"/>
                  <a:gd name="T49" fmla="*/ 19 h 81"/>
                  <a:gd name="T50" fmla="*/ 10 w 76"/>
                  <a:gd name="T51" fmla="*/ 20 h 81"/>
                  <a:gd name="T52" fmla="*/ 14 w 76"/>
                  <a:gd name="T53" fmla="*/ 21 h 81"/>
                  <a:gd name="T54" fmla="*/ 18 w 76"/>
                  <a:gd name="T55" fmla="*/ 16 h 81"/>
                  <a:gd name="T56" fmla="*/ 25 w 76"/>
                  <a:gd name="T57" fmla="*/ 14 h 81"/>
                  <a:gd name="T58" fmla="*/ 25 w 76"/>
                  <a:gd name="T59" fmla="*/ 9 h 81"/>
                  <a:gd name="T60" fmla="*/ 15 w 76"/>
                  <a:gd name="T61" fmla="*/ 12 h 81"/>
                  <a:gd name="T62" fmla="*/ 10 w 76"/>
                  <a:gd name="T63" fmla="*/ 20 h 81"/>
                  <a:gd name="T64" fmla="*/ 55 w 76"/>
                  <a:gd name="T65" fmla="*/ 67 h 81"/>
                  <a:gd name="T66" fmla="*/ 43 w 76"/>
                  <a:gd name="T67" fmla="*/ 54 h 81"/>
                  <a:gd name="T68" fmla="*/ 43 w 76"/>
                  <a:gd name="T69" fmla="*/ 54 h 81"/>
                  <a:gd name="T70" fmla="*/ 43 w 76"/>
                  <a:gd name="T71" fmla="*/ 67 h 81"/>
                  <a:gd name="T72" fmla="*/ 55 w 76"/>
                  <a:gd name="T73" fmla="*/ 6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" h="81">
                    <a:moveTo>
                      <a:pt x="28" y="20"/>
                    </a:moveTo>
                    <a:cubicBezTo>
                      <a:pt x="29" y="22"/>
                      <a:pt x="29" y="23"/>
                      <a:pt x="29" y="25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5" y="26"/>
                      <a:pt x="55" y="38"/>
                      <a:pt x="48" y="46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67"/>
                      <a:pt x="31" y="67"/>
                      <a:pt x="31" y="67"/>
                    </a:cubicBezTo>
                    <a:cubicBezTo>
                      <a:pt x="34" y="67"/>
                      <a:pt x="34" y="67"/>
                      <a:pt x="34" y="67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26" y="57"/>
                      <a:pt x="16" y="54"/>
                      <a:pt x="10" y="4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2" y="29"/>
                      <a:pt x="21" y="28"/>
                      <a:pt x="20" y="27"/>
                    </a:cubicBezTo>
                    <a:cubicBezTo>
                      <a:pt x="18" y="24"/>
                      <a:pt x="18" y="21"/>
                      <a:pt x="21" y="19"/>
                    </a:cubicBezTo>
                    <a:cubicBezTo>
                      <a:pt x="23" y="17"/>
                      <a:pt x="26" y="18"/>
                      <a:pt x="28" y="20"/>
                    </a:cubicBezTo>
                    <a:close/>
                    <a:moveTo>
                      <a:pt x="0" y="19"/>
                    </a:moveTo>
                    <a:cubicBezTo>
                      <a:pt x="5" y="20"/>
                      <a:pt x="5" y="20"/>
                      <a:pt x="5" y="20"/>
                    </a:cubicBezTo>
                    <a:cubicBezTo>
                      <a:pt x="6" y="15"/>
                      <a:pt x="9" y="11"/>
                      <a:pt x="12" y="9"/>
                    </a:cubicBezTo>
                    <a:cubicBezTo>
                      <a:pt x="16" y="6"/>
                      <a:pt x="21" y="5"/>
                      <a:pt x="26" y="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0" y="0"/>
                      <a:pt x="14" y="1"/>
                      <a:pt x="9" y="5"/>
                    </a:cubicBezTo>
                    <a:cubicBezTo>
                      <a:pt x="5" y="8"/>
                      <a:pt x="2" y="12"/>
                      <a:pt x="0" y="19"/>
                    </a:cubicBezTo>
                    <a:close/>
                    <a:moveTo>
                      <a:pt x="10" y="20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19"/>
                      <a:pt x="16" y="17"/>
                      <a:pt x="18" y="16"/>
                    </a:cubicBezTo>
                    <a:cubicBezTo>
                      <a:pt x="20" y="14"/>
                      <a:pt x="22" y="14"/>
                      <a:pt x="25" y="14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1" y="9"/>
                      <a:pt x="18" y="10"/>
                      <a:pt x="15" y="12"/>
                    </a:cubicBezTo>
                    <a:cubicBezTo>
                      <a:pt x="13" y="13"/>
                      <a:pt x="11" y="16"/>
                      <a:pt x="10" y="20"/>
                    </a:cubicBezTo>
                    <a:close/>
                    <a:moveTo>
                      <a:pt x="55" y="67"/>
                    </a:move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67"/>
                      <a:pt x="43" y="67"/>
                      <a:pt x="43" y="67"/>
                    </a:cubicBezTo>
                    <a:lnTo>
                      <a:pt x="55" y="67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25"/>
              <p:cNvSpPr>
                <a:spLocks noEditPoints="1"/>
              </p:cNvSpPr>
              <p:nvPr/>
            </p:nvSpPr>
            <p:spPr bwMode="auto">
              <a:xfrm>
                <a:off x="3992" y="1875"/>
                <a:ext cx="202" cy="218"/>
              </a:xfrm>
              <a:custGeom>
                <a:avLst/>
                <a:gdLst>
                  <a:gd name="T0" fmla="*/ 18 w 77"/>
                  <a:gd name="T1" fmla="*/ 15 h 83"/>
                  <a:gd name="T2" fmla="*/ 10 w 77"/>
                  <a:gd name="T3" fmla="*/ 21 h 83"/>
                  <a:gd name="T4" fmla="*/ 66 w 77"/>
                  <a:gd name="T5" fmla="*/ 18 h 83"/>
                  <a:gd name="T6" fmla="*/ 54 w 77"/>
                  <a:gd name="T7" fmla="*/ 10 h 83"/>
                  <a:gd name="T8" fmla="*/ 23 w 77"/>
                  <a:gd name="T9" fmla="*/ 10 h 83"/>
                  <a:gd name="T10" fmla="*/ 24 w 77"/>
                  <a:gd name="T11" fmla="*/ 45 h 83"/>
                  <a:gd name="T12" fmla="*/ 32 w 77"/>
                  <a:gd name="T13" fmla="*/ 37 h 83"/>
                  <a:gd name="T14" fmla="*/ 39 w 77"/>
                  <a:gd name="T15" fmla="*/ 42 h 83"/>
                  <a:gd name="T16" fmla="*/ 35 w 77"/>
                  <a:gd name="T17" fmla="*/ 50 h 83"/>
                  <a:gd name="T18" fmla="*/ 39 w 77"/>
                  <a:gd name="T19" fmla="*/ 61 h 83"/>
                  <a:gd name="T20" fmla="*/ 24 w 77"/>
                  <a:gd name="T21" fmla="*/ 61 h 83"/>
                  <a:gd name="T22" fmla="*/ 28 w 77"/>
                  <a:gd name="T23" fmla="*/ 50 h 83"/>
                  <a:gd name="T24" fmla="*/ 33 w 77"/>
                  <a:gd name="T25" fmla="*/ 42 h 83"/>
                  <a:gd name="T26" fmla="*/ 30 w 77"/>
                  <a:gd name="T27" fmla="*/ 42 h 83"/>
                  <a:gd name="T28" fmla="*/ 32 w 77"/>
                  <a:gd name="T29" fmla="*/ 49 h 83"/>
                  <a:gd name="T30" fmla="*/ 33 w 77"/>
                  <a:gd name="T31" fmla="*/ 61 h 83"/>
                  <a:gd name="T32" fmla="*/ 32 w 77"/>
                  <a:gd name="T33" fmla="*/ 52 h 83"/>
                  <a:gd name="T34" fmla="*/ 30 w 77"/>
                  <a:gd name="T35" fmla="*/ 61 h 83"/>
                  <a:gd name="T36" fmla="*/ 33 w 77"/>
                  <a:gd name="T37" fmla="*/ 61 h 83"/>
                  <a:gd name="T38" fmla="*/ 40 w 77"/>
                  <a:gd name="T39" fmla="*/ 42 h 83"/>
                  <a:gd name="T40" fmla="*/ 55 w 77"/>
                  <a:gd name="T41" fmla="*/ 42 h 83"/>
                  <a:gd name="T42" fmla="*/ 53 w 77"/>
                  <a:gd name="T43" fmla="*/ 65 h 83"/>
                  <a:gd name="T44" fmla="*/ 42 w 77"/>
                  <a:gd name="T45" fmla="*/ 65 h 83"/>
                  <a:gd name="T46" fmla="*/ 49 w 77"/>
                  <a:gd name="T47" fmla="*/ 61 h 83"/>
                  <a:gd name="T48" fmla="*/ 48 w 77"/>
                  <a:gd name="T49" fmla="*/ 41 h 83"/>
                  <a:gd name="T50" fmla="*/ 47 w 77"/>
                  <a:gd name="T51" fmla="*/ 61 h 83"/>
                  <a:gd name="T52" fmla="*/ 49 w 77"/>
                  <a:gd name="T53" fmla="*/ 61 h 83"/>
                  <a:gd name="T54" fmla="*/ 16 w 77"/>
                  <a:gd name="T55" fmla="*/ 57 h 83"/>
                  <a:gd name="T56" fmla="*/ 62 w 77"/>
                  <a:gd name="T57" fmla="*/ 58 h 83"/>
                  <a:gd name="T58" fmla="*/ 10 w 77"/>
                  <a:gd name="T59" fmla="*/ 35 h 83"/>
                  <a:gd name="T60" fmla="*/ 16 w 77"/>
                  <a:gd name="T61" fmla="*/ 5 h 83"/>
                  <a:gd name="T62" fmla="*/ 19 w 77"/>
                  <a:gd name="T63" fmla="*/ 2 h 83"/>
                  <a:gd name="T64" fmla="*/ 58 w 77"/>
                  <a:gd name="T65" fmla="*/ 2 h 83"/>
                  <a:gd name="T66" fmla="*/ 61 w 77"/>
                  <a:gd name="T67" fmla="*/ 5 h 83"/>
                  <a:gd name="T68" fmla="*/ 68 w 77"/>
                  <a:gd name="T69" fmla="*/ 9 h 83"/>
                  <a:gd name="T70" fmla="*/ 69 w 77"/>
                  <a:gd name="T71" fmla="*/ 9 h 83"/>
                  <a:gd name="T72" fmla="*/ 74 w 77"/>
                  <a:gd name="T73" fmla="*/ 13 h 83"/>
                  <a:gd name="T74" fmla="*/ 39 w 77"/>
                  <a:gd name="T75" fmla="*/ 83 h 83"/>
                  <a:gd name="T76" fmla="*/ 37 w 77"/>
                  <a:gd name="T77" fmla="*/ 83 h 83"/>
                  <a:gd name="T78" fmla="*/ 3 w 77"/>
                  <a:gd name="T79" fmla="*/ 13 h 83"/>
                  <a:gd name="T80" fmla="*/ 8 w 77"/>
                  <a:gd name="T81" fmla="*/ 9 h 83"/>
                  <a:gd name="T82" fmla="*/ 9 w 77"/>
                  <a:gd name="T83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83">
                    <a:moveTo>
                      <a:pt x="23" y="10"/>
                    </a:moveTo>
                    <a:cubicBezTo>
                      <a:pt x="22" y="12"/>
                      <a:pt x="20" y="14"/>
                      <a:pt x="18" y="15"/>
                    </a:cubicBezTo>
                    <a:cubicBezTo>
                      <a:pt x="16" y="17"/>
                      <a:pt x="13" y="18"/>
                      <a:pt x="11" y="18"/>
                    </a:cubicBezTo>
                    <a:cubicBezTo>
                      <a:pt x="11" y="19"/>
                      <a:pt x="11" y="20"/>
                      <a:pt x="10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6" y="20"/>
                      <a:pt x="66" y="19"/>
                      <a:pt x="66" y="18"/>
                    </a:cubicBezTo>
                    <a:cubicBezTo>
                      <a:pt x="64" y="18"/>
                      <a:pt x="61" y="17"/>
                      <a:pt x="59" y="15"/>
                    </a:cubicBezTo>
                    <a:cubicBezTo>
                      <a:pt x="57" y="14"/>
                      <a:pt x="55" y="12"/>
                      <a:pt x="54" y="10"/>
                    </a:cubicBezTo>
                    <a:cubicBezTo>
                      <a:pt x="49" y="9"/>
                      <a:pt x="44" y="8"/>
                      <a:pt x="38" y="8"/>
                    </a:cubicBezTo>
                    <a:cubicBezTo>
                      <a:pt x="33" y="8"/>
                      <a:pt x="28" y="9"/>
                      <a:pt x="23" y="10"/>
                    </a:cubicBezTo>
                    <a:close/>
                    <a:moveTo>
                      <a:pt x="28" y="50"/>
                    </a:moveTo>
                    <a:cubicBezTo>
                      <a:pt x="25" y="50"/>
                      <a:pt x="24" y="48"/>
                      <a:pt x="24" y="45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38"/>
                      <a:pt x="27" y="37"/>
                      <a:pt x="32" y="37"/>
                    </a:cubicBezTo>
                    <a:cubicBezTo>
                      <a:pt x="33" y="37"/>
                      <a:pt x="35" y="37"/>
                      <a:pt x="37" y="38"/>
                    </a:cubicBezTo>
                    <a:cubicBezTo>
                      <a:pt x="38" y="39"/>
                      <a:pt x="39" y="40"/>
                      <a:pt x="39" y="42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9" y="48"/>
                      <a:pt x="38" y="50"/>
                      <a:pt x="35" y="50"/>
                    </a:cubicBezTo>
                    <a:cubicBezTo>
                      <a:pt x="38" y="51"/>
                      <a:pt x="39" y="52"/>
                      <a:pt x="39" y="55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5"/>
                      <a:pt x="36" y="66"/>
                      <a:pt x="32" y="66"/>
                    </a:cubicBezTo>
                    <a:cubicBezTo>
                      <a:pt x="27" y="66"/>
                      <a:pt x="24" y="65"/>
                      <a:pt x="24" y="61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2"/>
                      <a:pt x="25" y="51"/>
                      <a:pt x="28" y="50"/>
                    </a:cubicBezTo>
                    <a:close/>
                    <a:moveTo>
                      <a:pt x="33" y="48"/>
                    </a:move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1"/>
                      <a:pt x="32" y="41"/>
                      <a:pt x="32" y="41"/>
                    </a:cubicBezTo>
                    <a:cubicBezTo>
                      <a:pt x="31" y="41"/>
                      <a:pt x="30" y="41"/>
                      <a:pt x="30" y="42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1" y="49"/>
                      <a:pt x="32" y="49"/>
                    </a:cubicBezTo>
                    <a:cubicBezTo>
                      <a:pt x="32" y="49"/>
                      <a:pt x="33" y="48"/>
                      <a:pt x="33" y="48"/>
                    </a:cubicBezTo>
                    <a:close/>
                    <a:moveTo>
                      <a:pt x="33" y="61"/>
                    </a:moveTo>
                    <a:cubicBezTo>
                      <a:pt x="33" y="53"/>
                      <a:pt x="33" y="53"/>
                      <a:pt x="33" y="53"/>
                    </a:cubicBezTo>
                    <a:cubicBezTo>
                      <a:pt x="33" y="52"/>
                      <a:pt x="32" y="52"/>
                      <a:pt x="32" y="52"/>
                    </a:cubicBezTo>
                    <a:cubicBezTo>
                      <a:pt x="31" y="52"/>
                      <a:pt x="30" y="52"/>
                      <a:pt x="30" y="53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2"/>
                      <a:pt x="31" y="62"/>
                      <a:pt x="32" y="62"/>
                    </a:cubicBezTo>
                    <a:cubicBezTo>
                      <a:pt x="32" y="62"/>
                      <a:pt x="33" y="62"/>
                      <a:pt x="33" y="61"/>
                    </a:cubicBezTo>
                    <a:close/>
                    <a:moveTo>
                      <a:pt x="40" y="61"/>
                    </a:move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39"/>
                      <a:pt x="43" y="37"/>
                      <a:pt x="48" y="37"/>
                    </a:cubicBezTo>
                    <a:cubicBezTo>
                      <a:pt x="52" y="37"/>
                      <a:pt x="55" y="39"/>
                      <a:pt x="55" y="42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55" y="63"/>
                      <a:pt x="54" y="64"/>
                      <a:pt x="53" y="65"/>
                    </a:cubicBezTo>
                    <a:cubicBezTo>
                      <a:pt x="51" y="66"/>
                      <a:pt x="50" y="66"/>
                      <a:pt x="48" y="66"/>
                    </a:cubicBezTo>
                    <a:cubicBezTo>
                      <a:pt x="45" y="66"/>
                      <a:pt x="43" y="66"/>
                      <a:pt x="42" y="65"/>
                    </a:cubicBezTo>
                    <a:cubicBezTo>
                      <a:pt x="41" y="64"/>
                      <a:pt x="40" y="63"/>
                      <a:pt x="40" y="61"/>
                    </a:cubicBezTo>
                    <a:close/>
                    <a:moveTo>
                      <a:pt x="49" y="61"/>
                    </a:moveTo>
                    <a:cubicBezTo>
                      <a:pt x="49" y="42"/>
                      <a:pt x="49" y="42"/>
                      <a:pt x="49" y="42"/>
                    </a:cubicBezTo>
                    <a:cubicBezTo>
                      <a:pt x="49" y="41"/>
                      <a:pt x="48" y="41"/>
                      <a:pt x="48" y="41"/>
                    </a:cubicBezTo>
                    <a:cubicBezTo>
                      <a:pt x="47" y="41"/>
                      <a:pt x="47" y="41"/>
                      <a:pt x="47" y="42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8" y="62"/>
                      <a:pt x="49" y="62"/>
                      <a:pt x="49" y="61"/>
                    </a:cubicBezTo>
                    <a:close/>
                    <a:moveTo>
                      <a:pt x="10" y="35"/>
                    </a:moveTo>
                    <a:cubicBezTo>
                      <a:pt x="11" y="44"/>
                      <a:pt x="13" y="51"/>
                      <a:pt x="16" y="57"/>
                    </a:cubicBezTo>
                    <a:cubicBezTo>
                      <a:pt x="21" y="66"/>
                      <a:pt x="28" y="72"/>
                      <a:pt x="39" y="75"/>
                    </a:cubicBezTo>
                    <a:cubicBezTo>
                      <a:pt x="50" y="72"/>
                      <a:pt x="57" y="67"/>
                      <a:pt x="62" y="58"/>
                    </a:cubicBezTo>
                    <a:cubicBezTo>
                      <a:pt x="65" y="52"/>
                      <a:pt x="66" y="44"/>
                      <a:pt x="67" y="35"/>
                    </a:cubicBezTo>
                    <a:cubicBezTo>
                      <a:pt x="10" y="35"/>
                      <a:pt x="10" y="35"/>
                      <a:pt x="10" y="35"/>
                    </a:cubicBezTo>
                    <a:close/>
                    <a:moveTo>
                      <a:pt x="13" y="8"/>
                    </a:moveTo>
                    <a:cubicBezTo>
                      <a:pt x="14" y="7"/>
                      <a:pt x="16" y="6"/>
                      <a:pt x="16" y="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5" y="1"/>
                      <a:pt x="32" y="0"/>
                      <a:pt x="38" y="0"/>
                    </a:cubicBezTo>
                    <a:cubicBezTo>
                      <a:pt x="45" y="0"/>
                      <a:pt x="51" y="1"/>
                      <a:pt x="58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7"/>
                      <a:pt x="64" y="8"/>
                    </a:cubicBezTo>
                    <a:cubicBezTo>
                      <a:pt x="65" y="9"/>
                      <a:pt x="67" y="9"/>
                      <a:pt x="68" y="9"/>
                    </a:cubicBezTo>
                    <a:cubicBezTo>
                      <a:pt x="68" y="9"/>
                      <a:pt x="69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7" y="35"/>
                      <a:pt x="75" y="51"/>
                      <a:pt x="69" y="62"/>
                    </a:cubicBezTo>
                    <a:cubicBezTo>
                      <a:pt x="63" y="73"/>
                      <a:pt x="53" y="80"/>
                      <a:pt x="39" y="83"/>
                    </a:cubicBezTo>
                    <a:cubicBezTo>
                      <a:pt x="38" y="83"/>
                      <a:pt x="38" y="83"/>
                      <a:pt x="38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24" y="80"/>
                      <a:pt x="14" y="72"/>
                      <a:pt x="8" y="61"/>
                    </a:cubicBezTo>
                    <a:cubicBezTo>
                      <a:pt x="2" y="49"/>
                      <a:pt x="0" y="34"/>
                      <a:pt x="3" y="1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2" y="9"/>
                      <a:pt x="13" y="8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26"/>
              <p:cNvSpPr>
                <a:spLocks noEditPoints="1"/>
              </p:cNvSpPr>
              <p:nvPr/>
            </p:nvSpPr>
            <p:spPr bwMode="auto">
              <a:xfrm>
                <a:off x="5836" y="457"/>
                <a:ext cx="247" cy="128"/>
              </a:xfrm>
              <a:custGeom>
                <a:avLst/>
                <a:gdLst>
                  <a:gd name="T0" fmla="*/ 14 w 94"/>
                  <a:gd name="T1" fmla="*/ 8 h 49"/>
                  <a:gd name="T2" fmla="*/ 16 w 94"/>
                  <a:gd name="T3" fmla="*/ 8 h 49"/>
                  <a:gd name="T4" fmla="*/ 16 w 94"/>
                  <a:gd name="T5" fmla="*/ 25 h 49"/>
                  <a:gd name="T6" fmla="*/ 13 w 94"/>
                  <a:gd name="T7" fmla="*/ 29 h 49"/>
                  <a:gd name="T8" fmla="*/ 22 w 94"/>
                  <a:gd name="T9" fmla="*/ 33 h 49"/>
                  <a:gd name="T10" fmla="*/ 30 w 94"/>
                  <a:gd name="T11" fmla="*/ 31 h 49"/>
                  <a:gd name="T12" fmla="*/ 46 w 94"/>
                  <a:gd name="T13" fmla="*/ 21 h 49"/>
                  <a:gd name="T14" fmla="*/ 45 w 94"/>
                  <a:gd name="T15" fmla="*/ 23 h 49"/>
                  <a:gd name="T16" fmla="*/ 43 w 94"/>
                  <a:gd name="T17" fmla="*/ 25 h 49"/>
                  <a:gd name="T18" fmla="*/ 36 w 94"/>
                  <a:gd name="T19" fmla="*/ 36 h 49"/>
                  <a:gd name="T20" fmla="*/ 37 w 94"/>
                  <a:gd name="T21" fmla="*/ 40 h 49"/>
                  <a:gd name="T22" fmla="*/ 37 w 94"/>
                  <a:gd name="T23" fmla="*/ 40 h 49"/>
                  <a:gd name="T24" fmla="*/ 41 w 94"/>
                  <a:gd name="T25" fmla="*/ 41 h 49"/>
                  <a:gd name="T26" fmla="*/ 50 w 94"/>
                  <a:gd name="T27" fmla="*/ 38 h 49"/>
                  <a:gd name="T28" fmla="*/ 50 w 94"/>
                  <a:gd name="T29" fmla="*/ 38 h 49"/>
                  <a:gd name="T30" fmla="*/ 52 w 94"/>
                  <a:gd name="T31" fmla="*/ 37 h 49"/>
                  <a:gd name="T32" fmla="*/ 52 w 94"/>
                  <a:gd name="T33" fmla="*/ 37 h 49"/>
                  <a:gd name="T34" fmla="*/ 64 w 94"/>
                  <a:gd name="T35" fmla="*/ 39 h 49"/>
                  <a:gd name="T36" fmla="*/ 73 w 94"/>
                  <a:gd name="T37" fmla="*/ 43 h 49"/>
                  <a:gd name="T38" fmla="*/ 83 w 94"/>
                  <a:gd name="T39" fmla="*/ 38 h 49"/>
                  <a:gd name="T40" fmla="*/ 80 w 94"/>
                  <a:gd name="T41" fmla="*/ 35 h 49"/>
                  <a:gd name="T42" fmla="*/ 80 w 94"/>
                  <a:gd name="T43" fmla="*/ 22 h 49"/>
                  <a:gd name="T44" fmla="*/ 80 w 94"/>
                  <a:gd name="T45" fmla="*/ 21 h 49"/>
                  <a:gd name="T46" fmla="*/ 90 w 94"/>
                  <a:gd name="T47" fmla="*/ 49 h 49"/>
                  <a:gd name="T48" fmla="*/ 0 w 94"/>
                  <a:gd name="T49" fmla="*/ 49 h 49"/>
                  <a:gd name="T50" fmla="*/ 14 w 94"/>
                  <a:gd name="T51" fmla="*/ 8 h 49"/>
                  <a:gd name="T52" fmla="*/ 70 w 94"/>
                  <a:gd name="T53" fmla="*/ 0 h 49"/>
                  <a:gd name="T54" fmla="*/ 70 w 94"/>
                  <a:gd name="T55" fmla="*/ 38 h 49"/>
                  <a:gd name="T56" fmla="*/ 76 w 94"/>
                  <a:gd name="T57" fmla="*/ 38 h 49"/>
                  <a:gd name="T58" fmla="*/ 76 w 94"/>
                  <a:gd name="T59" fmla="*/ 20 h 49"/>
                  <a:gd name="T60" fmla="*/ 94 w 94"/>
                  <a:gd name="T61" fmla="*/ 10 h 49"/>
                  <a:gd name="T62" fmla="*/ 76 w 94"/>
                  <a:gd name="T63" fmla="*/ 0 h 49"/>
                  <a:gd name="T64" fmla="*/ 70 w 94"/>
                  <a:gd name="T65" fmla="*/ 0 h 49"/>
                  <a:gd name="T66" fmla="*/ 20 w 94"/>
                  <a:gd name="T67" fmla="*/ 1 h 49"/>
                  <a:gd name="T68" fmla="*/ 20 w 94"/>
                  <a:gd name="T69" fmla="*/ 28 h 49"/>
                  <a:gd name="T70" fmla="*/ 24 w 94"/>
                  <a:gd name="T71" fmla="*/ 28 h 49"/>
                  <a:gd name="T72" fmla="*/ 24 w 94"/>
                  <a:gd name="T73" fmla="*/ 15 h 49"/>
                  <a:gd name="T74" fmla="*/ 36 w 94"/>
                  <a:gd name="T75" fmla="*/ 8 h 49"/>
                  <a:gd name="T76" fmla="*/ 24 w 94"/>
                  <a:gd name="T77" fmla="*/ 1 h 49"/>
                  <a:gd name="T78" fmla="*/ 20 w 94"/>
                  <a:gd name="T79" fmla="*/ 1 h 49"/>
                  <a:gd name="T80" fmla="*/ 30 w 94"/>
                  <a:gd name="T81" fmla="*/ 26 h 49"/>
                  <a:gd name="T82" fmla="*/ 50 w 94"/>
                  <a:gd name="T83" fmla="*/ 21 h 49"/>
                  <a:gd name="T84" fmla="*/ 49 w 94"/>
                  <a:gd name="T85" fmla="*/ 25 h 49"/>
                  <a:gd name="T86" fmla="*/ 46 w 94"/>
                  <a:gd name="T87" fmla="*/ 28 h 49"/>
                  <a:gd name="T88" fmla="*/ 40 w 94"/>
                  <a:gd name="T89" fmla="*/ 36 h 49"/>
                  <a:gd name="T90" fmla="*/ 40 w 94"/>
                  <a:gd name="T91" fmla="*/ 37 h 49"/>
                  <a:gd name="T92" fmla="*/ 40 w 94"/>
                  <a:gd name="T93" fmla="*/ 37 h 49"/>
                  <a:gd name="T94" fmla="*/ 41 w 94"/>
                  <a:gd name="T95" fmla="*/ 37 h 49"/>
                  <a:gd name="T96" fmla="*/ 48 w 94"/>
                  <a:gd name="T97" fmla="*/ 35 h 49"/>
                  <a:gd name="T98" fmla="*/ 48 w 94"/>
                  <a:gd name="T99" fmla="*/ 35 h 49"/>
                  <a:gd name="T100" fmla="*/ 50 w 94"/>
                  <a:gd name="T101" fmla="*/ 33 h 49"/>
                  <a:gd name="T102" fmla="*/ 50 w 94"/>
                  <a:gd name="T103" fmla="*/ 33 h 49"/>
                  <a:gd name="T104" fmla="*/ 66 w 94"/>
                  <a:gd name="T105" fmla="*/ 35 h 49"/>
                  <a:gd name="T106" fmla="*/ 67 w 94"/>
                  <a:gd name="T107" fmla="*/ 35 h 49"/>
                  <a:gd name="T108" fmla="*/ 67 w 94"/>
                  <a:gd name="T109" fmla="*/ 8 h 49"/>
                  <a:gd name="T110" fmla="*/ 43 w 94"/>
                  <a:gd name="T111" fmla="*/ 8 h 49"/>
                  <a:gd name="T112" fmla="*/ 43 w 94"/>
                  <a:gd name="T113" fmla="*/ 8 h 49"/>
                  <a:gd name="T114" fmla="*/ 27 w 94"/>
                  <a:gd name="T115" fmla="*/ 17 h 49"/>
                  <a:gd name="T116" fmla="*/ 27 w 94"/>
                  <a:gd name="T117" fmla="*/ 24 h 49"/>
                  <a:gd name="T118" fmla="*/ 30 w 94"/>
                  <a:gd name="T119" fmla="*/ 2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49">
                    <a:moveTo>
                      <a:pt x="14" y="8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4" y="26"/>
                      <a:pt x="13" y="27"/>
                      <a:pt x="13" y="29"/>
                    </a:cubicBezTo>
                    <a:cubicBezTo>
                      <a:pt x="13" y="31"/>
                      <a:pt x="17" y="33"/>
                      <a:pt x="22" y="33"/>
                    </a:cubicBezTo>
                    <a:cubicBezTo>
                      <a:pt x="25" y="33"/>
                      <a:pt x="28" y="33"/>
                      <a:pt x="30" y="31"/>
                    </a:cubicBezTo>
                    <a:cubicBezTo>
                      <a:pt x="33" y="30"/>
                      <a:pt x="46" y="19"/>
                      <a:pt x="46" y="21"/>
                    </a:cubicBezTo>
                    <a:cubicBezTo>
                      <a:pt x="46" y="21"/>
                      <a:pt x="45" y="22"/>
                      <a:pt x="45" y="23"/>
                    </a:cubicBezTo>
                    <a:cubicBezTo>
                      <a:pt x="44" y="23"/>
                      <a:pt x="44" y="24"/>
                      <a:pt x="43" y="25"/>
                    </a:cubicBezTo>
                    <a:cubicBezTo>
                      <a:pt x="38" y="30"/>
                      <a:pt x="36" y="33"/>
                      <a:pt x="36" y="36"/>
                    </a:cubicBezTo>
                    <a:cubicBezTo>
                      <a:pt x="36" y="37"/>
                      <a:pt x="36" y="39"/>
                      <a:pt x="37" y="40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8" y="41"/>
                      <a:pt x="39" y="41"/>
                      <a:pt x="41" y="41"/>
                    </a:cubicBezTo>
                    <a:cubicBezTo>
                      <a:pt x="43" y="41"/>
                      <a:pt x="47" y="40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1" y="38"/>
                      <a:pt x="51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4" y="35"/>
                      <a:pt x="57" y="34"/>
                      <a:pt x="64" y="39"/>
                    </a:cubicBezTo>
                    <a:cubicBezTo>
                      <a:pt x="64" y="41"/>
                      <a:pt x="68" y="43"/>
                      <a:pt x="73" y="43"/>
                    </a:cubicBezTo>
                    <a:cubicBezTo>
                      <a:pt x="79" y="43"/>
                      <a:pt x="83" y="41"/>
                      <a:pt x="83" y="38"/>
                    </a:cubicBezTo>
                    <a:cubicBezTo>
                      <a:pt x="83" y="37"/>
                      <a:pt x="82" y="36"/>
                      <a:pt x="80" y="35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4" y="8"/>
                      <a:pt x="14" y="8"/>
                      <a:pt x="14" y="8"/>
                    </a:cubicBezTo>
                    <a:close/>
                    <a:moveTo>
                      <a:pt x="70" y="0"/>
                    </a:moveTo>
                    <a:cubicBezTo>
                      <a:pt x="70" y="38"/>
                      <a:pt x="70" y="38"/>
                      <a:pt x="70" y="3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0" y="0"/>
                      <a:pt x="70" y="0"/>
                      <a:pt x="70" y="0"/>
                    </a:cubicBezTo>
                    <a:close/>
                    <a:moveTo>
                      <a:pt x="20" y="1"/>
                    </a:moveTo>
                    <a:cubicBezTo>
                      <a:pt x="20" y="28"/>
                      <a:pt x="20" y="28"/>
                      <a:pt x="20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0" y="1"/>
                      <a:pt x="20" y="1"/>
                      <a:pt x="20" y="1"/>
                    </a:cubicBezTo>
                    <a:close/>
                    <a:moveTo>
                      <a:pt x="30" y="26"/>
                    </a:moveTo>
                    <a:cubicBezTo>
                      <a:pt x="36" y="22"/>
                      <a:pt x="50" y="12"/>
                      <a:pt x="50" y="21"/>
                    </a:cubicBezTo>
                    <a:cubicBezTo>
                      <a:pt x="50" y="22"/>
                      <a:pt x="50" y="23"/>
                      <a:pt x="49" y="25"/>
                    </a:cubicBezTo>
                    <a:cubicBezTo>
                      <a:pt x="48" y="26"/>
                      <a:pt x="47" y="27"/>
                      <a:pt x="46" y="28"/>
                    </a:cubicBezTo>
                    <a:cubicBezTo>
                      <a:pt x="42" y="32"/>
                      <a:pt x="41" y="35"/>
                      <a:pt x="40" y="3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7"/>
                      <a:pt x="40" y="37"/>
                      <a:pt x="41" y="37"/>
                    </a:cubicBezTo>
                    <a:cubicBezTo>
                      <a:pt x="43" y="37"/>
                      <a:pt x="45" y="36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4"/>
                      <a:pt x="49" y="34"/>
                      <a:pt x="50" y="33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53" y="31"/>
                      <a:pt x="57" y="29"/>
                      <a:pt x="66" y="35"/>
                    </a:cubicBezTo>
                    <a:cubicBezTo>
                      <a:pt x="66" y="35"/>
                      <a:pt x="67" y="35"/>
                      <a:pt x="67" y="35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5"/>
                      <a:pt x="29" y="25"/>
                      <a:pt x="30" y="26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27"/>
              <p:cNvSpPr>
                <a:spLocks noEditPoints="1"/>
              </p:cNvSpPr>
              <p:nvPr/>
            </p:nvSpPr>
            <p:spPr bwMode="auto">
              <a:xfrm>
                <a:off x="5152" y="399"/>
                <a:ext cx="141" cy="223"/>
              </a:xfrm>
              <a:custGeom>
                <a:avLst/>
                <a:gdLst>
                  <a:gd name="T0" fmla="*/ 42 w 54"/>
                  <a:gd name="T1" fmla="*/ 0 h 85"/>
                  <a:gd name="T2" fmla="*/ 54 w 54"/>
                  <a:gd name="T3" fmla="*/ 5 h 85"/>
                  <a:gd name="T4" fmla="*/ 53 w 54"/>
                  <a:gd name="T5" fmla="*/ 9 h 85"/>
                  <a:gd name="T6" fmla="*/ 42 w 54"/>
                  <a:gd name="T7" fmla="*/ 22 h 85"/>
                  <a:gd name="T8" fmla="*/ 12 w 54"/>
                  <a:gd name="T9" fmla="*/ 26 h 85"/>
                  <a:gd name="T10" fmla="*/ 7 w 54"/>
                  <a:gd name="T11" fmla="*/ 22 h 85"/>
                  <a:gd name="T12" fmla="*/ 0 w 54"/>
                  <a:gd name="T13" fmla="*/ 9 h 85"/>
                  <a:gd name="T14" fmla="*/ 12 w 54"/>
                  <a:gd name="T15" fmla="*/ 5 h 85"/>
                  <a:gd name="T16" fmla="*/ 12 w 54"/>
                  <a:gd name="T17" fmla="*/ 58 h 85"/>
                  <a:gd name="T18" fmla="*/ 42 w 54"/>
                  <a:gd name="T19" fmla="*/ 63 h 85"/>
                  <a:gd name="T20" fmla="*/ 54 w 54"/>
                  <a:gd name="T21" fmla="*/ 67 h 85"/>
                  <a:gd name="T22" fmla="*/ 47 w 54"/>
                  <a:gd name="T23" fmla="*/ 81 h 85"/>
                  <a:gd name="T24" fmla="*/ 42 w 54"/>
                  <a:gd name="T25" fmla="*/ 85 h 85"/>
                  <a:gd name="T26" fmla="*/ 12 w 54"/>
                  <a:gd name="T27" fmla="*/ 81 h 85"/>
                  <a:gd name="T28" fmla="*/ 2 w 54"/>
                  <a:gd name="T29" fmla="*/ 67 h 85"/>
                  <a:gd name="T30" fmla="*/ 0 w 54"/>
                  <a:gd name="T31" fmla="*/ 63 h 85"/>
                  <a:gd name="T32" fmla="*/ 12 w 54"/>
                  <a:gd name="T33" fmla="*/ 58 h 85"/>
                  <a:gd name="T34" fmla="*/ 18 w 54"/>
                  <a:gd name="T35" fmla="*/ 72 h 85"/>
                  <a:gd name="T36" fmla="*/ 37 w 54"/>
                  <a:gd name="T37" fmla="*/ 72 h 85"/>
                  <a:gd name="T38" fmla="*/ 12 w 54"/>
                  <a:gd name="T39" fmla="*/ 29 h 85"/>
                  <a:gd name="T40" fmla="*/ 42 w 54"/>
                  <a:gd name="T41" fmla="*/ 34 h 85"/>
                  <a:gd name="T42" fmla="*/ 54 w 54"/>
                  <a:gd name="T43" fmla="*/ 38 h 85"/>
                  <a:gd name="T44" fmla="*/ 47 w 54"/>
                  <a:gd name="T45" fmla="*/ 52 h 85"/>
                  <a:gd name="T46" fmla="*/ 42 w 54"/>
                  <a:gd name="T47" fmla="*/ 56 h 85"/>
                  <a:gd name="T48" fmla="*/ 12 w 54"/>
                  <a:gd name="T49" fmla="*/ 52 h 85"/>
                  <a:gd name="T50" fmla="*/ 2 w 54"/>
                  <a:gd name="T51" fmla="*/ 38 h 85"/>
                  <a:gd name="T52" fmla="*/ 0 w 54"/>
                  <a:gd name="T53" fmla="*/ 34 h 85"/>
                  <a:gd name="T54" fmla="*/ 12 w 54"/>
                  <a:gd name="T55" fmla="*/ 29 h 85"/>
                  <a:gd name="T56" fmla="*/ 18 w 54"/>
                  <a:gd name="T57" fmla="*/ 43 h 85"/>
                  <a:gd name="T58" fmla="*/ 37 w 54"/>
                  <a:gd name="T59" fmla="*/ 43 h 85"/>
                  <a:gd name="T60" fmla="*/ 28 w 54"/>
                  <a:gd name="T61" fmla="*/ 4 h 85"/>
                  <a:gd name="T62" fmla="*/ 28 w 54"/>
                  <a:gd name="T63" fmla="*/ 22 h 85"/>
                  <a:gd name="T64" fmla="*/ 28 w 54"/>
                  <a:gd name="T65" fmla="*/ 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4" h="85">
                    <a:moveTo>
                      <a:pt x="12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12"/>
                      <a:pt x="47" y="22"/>
                      <a:pt x="47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3" y="12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0"/>
                      <a:pt x="12" y="0"/>
                      <a:pt x="12" y="0"/>
                    </a:cubicBezTo>
                    <a:close/>
                    <a:moveTo>
                      <a:pt x="12" y="58"/>
                    </a:move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2" y="71"/>
                      <a:pt x="47" y="81"/>
                      <a:pt x="47" y="81"/>
                    </a:cubicBezTo>
                    <a:cubicBezTo>
                      <a:pt x="42" y="81"/>
                      <a:pt x="42" y="81"/>
                      <a:pt x="42" y="81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81"/>
                      <a:pt x="3" y="71"/>
                      <a:pt x="2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58"/>
                      <a:pt x="12" y="58"/>
                      <a:pt x="12" y="58"/>
                    </a:cubicBezTo>
                    <a:close/>
                    <a:moveTo>
                      <a:pt x="28" y="63"/>
                    </a:moveTo>
                    <a:cubicBezTo>
                      <a:pt x="22" y="63"/>
                      <a:pt x="18" y="67"/>
                      <a:pt x="18" y="72"/>
                    </a:cubicBezTo>
                    <a:cubicBezTo>
                      <a:pt x="18" y="77"/>
                      <a:pt x="22" y="81"/>
                      <a:pt x="28" y="81"/>
                    </a:cubicBezTo>
                    <a:cubicBezTo>
                      <a:pt x="33" y="81"/>
                      <a:pt x="37" y="77"/>
                      <a:pt x="37" y="72"/>
                    </a:cubicBezTo>
                    <a:cubicBezTo>
                      <a:pt x="37" y="67"/>
                      <a:pt x="33" y="63"/>
                      <a:pt x="28" y="63"/>
                    </a:cubicBezTo>
                    <a:close/>
                    <a:moveTo>
                      <a:pt x="12" y="29"/>
                    </a:move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2" y="41"/>
                      <a:pt x="47" y="52"/>
                      <a:pt x="47" y="52"/>
                    </a:cubicBezTo>
                    <a:cubicBezTo>
                      <a:pt x="42" y="52"/>
                      <a:pt x="42" y="52"/>
                      <a:pt x="42" y="52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7" y="52"/>
                      <a:pt x="3" y="41"/>
                      <a:pt x="2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29"/>
                      <a:pt x="12" y="29"/>
                      <a:pt x="12" y="29"/>
                    </a:cubicBezTo>
                    <a:close/>
                    <a:moveTo>
                      <a:pt x="28" y="34"/>
                    </a:moveTo>
                    <a:cubicBezTo>
                      <a:pt x="22" y="34"/>
                      <a:pt x="18" y="38"/>
                      <a:pt x="18" y="43"/>
                    </a:cubicBezTo>
                    <a:cubicBezTo>
                      <a:pt x="18" y="48"/>
                      <a:pt x="22" y="52"/>
                      <a:pt x="28" y="52"/>
                    </a:cubicBezTo>
                    <a:cubicBezTo>
                      <a:pt x="33" y="52"/>
                      <a:pt x="37" y="48"/>
                      <a:pt x="37" y="43"/>
                    </a:cubicBezTo>
                    <a:cubicBezTo>
                      <a:pt x="37" y="38"/>
                      <a:pt x="33" y="34"/>
                      <a:pt x="28" y="34"/>
                    </a:cubicBezTo>
                    <a:close/>
                    <a:moveTo>
                      <a:pt x="28" y="4"/>
                    </a:moveTo>
                    <a:cubicBezTo>
                      <a:pt x="22" y="4"/>
                      <a:pt x="18" y="8"/>
                      <a:pt x="18" y="13"/>
                    </a:cubicBezTo>
                    <a:cubicBezTo>
                      <a:pt x="18" y="18"/>
                      <a:pt x="22" y="22"/>
                      <a:pt x="28" y="22"/>
                    </a:cubicBezTo>
                    <a:cubicBezTo>
                      <a:pt x="33" y="22"/>
                      <a:pt x="37" y="18"/>
                      <a:pt x="37" y="13"/>
                    </a:cubicBezTo>
                    <a:cubicBezTo>
                      <a:pt x="37" y="8"/>
                      <a:pt x="33" y="4"/>
                      <a:pt x="28" y="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28"/>
              <p:cNvSpPr>
                <a:spLocks noEditPoints="1"/>
              </p:cNvSpPr>
              <p:nvPr/>
            </p:nvSpPr>
            <p:spPr bwMode="auto">
              <a:xfrm>
                <a:off x="6222" y="3355"/>
                <a:ext cx="225" cy="207"/>
              </a:xfrm>
              <a:custGeom>
                <a:avLst/>
                <a:gdLst>
                  <a:gd name="T0" fmla="*/ 54 w 86"/>
                  <a:gd name="T1" fmla="*/ 10 h 79"/>
                  <a:gd name="T2" fmla="*/ 63 w 86"/>
                  <a:gd name="T3" fmla="*/ 38 h 79"/>
                  <a:gd name="T4" fmla="*/ 55 w 86"/>
                  <a:gd name="T5" fmla="*/ 32 h 79"/>
                  <a:gd name="T6" fmla="*/ 32 w 86"/>
                  <a:gd name="T7" fmla="*/ 9 h 79"/>
                  <a:gd name="T8" fmla="*/ 8 w 86"/>
                  <a:gd name="T9" fmla="*/ 32 h 79"/>
                  <a:gd name="T10" fmla="*/ 16 w 86"/>
                  <a:gd name="T11" fmla="*/ 50 h 79"/>
                  <a:gd name="T12" fmla="*/ 9 w 86"/>
                  <a:gd name="T13" fmla="*/ 55 h 79"/>
                  <a:gd name="T14" fmla="*/ 9 w 86"/>
                  <a:gd name="T15" fmla="*/ 10 h 79"/>
                  <a:gd name="T16" fmla="*/ 84 w 86"/>
                  <a:gd name="T17" fmla="*/ 61 h 79"/>
                  <a:gd name="T18" fmla="*/ 68 w 86"/>
                  <a:gd name="T19" fmla="*/ 51 h 79"/>
                  <a:gd name="T20" fmla="*/ 67 w 86"/>
                  <a:gd name="T21" fmla="*/ 50 h 79"/>
                  <a:gd name="T22" fmla="*/ 54 w 86"/>
                  <a:gd name="T23" fmla="*/ 47 h 79"/>
                  <a:gd name="T24" fmla="*/ 23 w 86"/>
                  <a:gd name="T25" fmla="*/ 52 h 79"/>
                  <a:gd name="T26" fmla="*/ 25 w 86"/>
                  <a:gd name="T27" fmla="*/ 73 h 79"/>
                  <a:gd name="T28" fmla="*/ 29 w 86"/>
                  <a:gd name="T29" fmla="*/ 77 h 79"/>
                  <a:gd name="T30" fmla="*/ 40 w 86"/>
                  <a:gd name="T31" fmla="*/ 77 h 79"/>
                  <a:gd name="T32" fmla="*/ 64 w 86"/>
                  <a:gd name="T33" fmla="*/ 73 h 79"/>
                  <a:gd name="T34" fmla="*/ 72 w 86"/>
                  <a:gd name="T35" fmla="*/ 79 h 79"/>
                  <a:gd name="T36" fmla="*/ 80 w 86"/>
                  <a:gd name="T37" fmla="*/ 73 h 79"/>
                  <a:gd name="T38" fmla="*/ 84 w 86"/>
                  <a:gd name="T39" fmla="*/ 73 h 79"/>
                  <a:gd name="T40" fmla="*/ 86 w 86"/>
                  <a:gd name="T41" fmla="*/ 68 h 79"/>
                  <a:gd name="T42" fmla="*/ 84 w 86"/>
                  <a:gd name="T43" fmla="*/ 61 h 79"/>
                  <a:gd name="T44" fmla="*/ 35 w 86"/>
                  <a:gd name="T45" fmla="*/ 67 h 79"/>
                  <a:gd name="T46" fmla="*/ 39 w 86"/>
                  <a:gd name="T47" fmla="*/ 71 h 79"/>
                  <a:gd name="T48" fmla="*/ 35 w 86"/>
                  <a:gd name="T49" fmla="*/ 75 h 79"/>
                  <a:gd name="T50" fmla="*/ 30 w 86"/>
                  <a:gd name="T51" fmla="*/ 71 h 79"/>
                  <a:gd name="T52" fmla="*/ 69 w 86"/>
                  <a:gd name="T53" fmla="*/ 68 h 79"/>
                  <a:gd name="T54" fmla="*/ 75 w 86"/>
                  <a:gd name="T55" fmla="*/ 68 h 79"/>
                  <a:gd name="T56" fmla="*/ 75 w 86"/>
                  <a:gd name="T57" fmla="*/ 74 h 79"/>
                  <a:gd name="T58" fmla="*/ 69 w 86"/>
                  <a:gd name="T59" fmla="*/ 74 h 79"/>
                  <a:gd name="T60" fmla="*/ 69 w 86"/>
                  <a:gd name="T61" fmla="*/ 68 h 79"/>
                  <a:gd name="T62" fmla="*/ 66 w 86"/>
                  <a:gd name="T63" fmla="*/ 53 h 79"/>
                  <a:gd name="T64" fmla="*/ 56 w 86"/>
                  <a:gd name="T65" fmla="*/ 59 h 79"/>
                  <a:gd name="T66" fmla="*/ 19 w 86"/>
                  <a:gd name="T67" fmla="*/ 24 h 79"/>
                  <a:gd name="T68" fmla="*/ 28 w 86"/>
                  <a:gd name="T69" fmla="*/ 35 h 79"/>
                  <a:gd name="T70" fmla="*/ 28 w 86"/>
                  <a:gd name="T71" fmla="*/ 39 h 79"/>
                  <a:gd name="T72" fmla="*/ 34 w 86"/>
                  <a:gd name="T73" fmla="*/ 40 h 79"/>
                  <a:gd name="T74" fmla="*/ 37 w 86"/>
                  <a:gd name="T75" fmla="*/ 42 h 79"/>
                  <a:gd name="T76" fmla="*/ 37 w 86"/>
                  <a:gd name="T77" fmla="*/ 38 h 79"/>
                  <a:gd name="T78" fmla="*/ 37 w 86"/>
                  <a:gd name="T79" fmla="*/ 33 h 79"/>
                  <a:gd name="T80" fmla="*/ 36 w 86"/>
                  <a:gd name="T81" fmla="*/ 21 h 79"/>
                  <a:gd name="T82" fmla="*/ 30 w 86"/>
                  <a:gd name="T83" fmla="*/ 31 h 79"/>
                  <a:gd name="T84" fmla="*/ 19 w 86"/>
                  <a:gd name="T85" fmla="*/ 2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6" h="79">
                    <a:moveTo>
                      <a:pt x="32" y="0"/>
                    </a:moveTo>
                    <a:cubicBezTo>
                      <a:pt x="41" y="0"/>
                      <a:pt x="49" y="4"/>
                      <a:pt x="54" y="10"/>
                    </a:cubicBezTo>
                    <a:cubicBezTo>
                      <a:pt x="60" y="15"/>
                      <a:pt x="64" y="23"/>
                      <a:pt x="64" y="32"/>
                    </a:cubicBezTo>
                    <a:cubicBezTo>
                      <a:pt x="64" y="34"/>
                      <a:pt x="63" y="36"/>
                      <a:pt x="63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6"/>
                      <a:pt x="55" y="34"/>
                      <a:pt x="55" y="32"/>
                    </a:cubicBezTo>
                    <a:cubicBezTo>
                      <a:pt x="55" y="26"/>
                      <a:pt x="53" y="20"/>
                      <a:pt x="48" y="16"/>
                    </a:cubicBezTo>
                    <a:cubicBezTo>
                      <a:pt x="44" y="11"/>
                      <a:pt x="38" y="9"/>
                      <a:pt x="32" y="9"/>
                    </a:cubicBezTo>
                    <a:cubicBezTo>
                      <a:pt x="25" y="9"/>
                      <a:pt x="19" y="11"/>
                      <a:pt x="15" y="16"/>
                    </a:cubicBezTo>
                    <a:cubicBezTo>
                      <a:pt x="11" y="20"/>
                      <a:pt x="8" y="26"/>
                      <a:pt x="8" y="32"/>
                    </a:cubicBezTo>
                    <a:cubicBezTo>
                      <a:pt x="8" y="39"/>
                      <a:pt x="11" y="45"/>
                      <a:pt x="15" y="49"/>
                    </a:cubicBezTo>
                    <a:cubicBezTo>
                      <a:pt x="16" y="49"/>
                      <a:pt x="16" y="50"/>
                      <a:pt x="16" y="5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4" y="59"/>
                      <a:pt x="11" y="57"/>
                      <a:pt x="9" y="55"/>
                    </a:cubicBezTo>
                    <a:cubicBezTo>
                      <a:pt x="4" y="49"/>
                      <a:pt x="0" y="41"/>
                      <a:pt x="0" y="32"/>
                    </a:cubicBezTo>
                    <a:cubicBezTo>
                      <a:pt x="0" y="23"/>
                      <a:pt x="4" y="15"/>
                      <a:pt x="9" y="10"/>
                    </a:cubicBezTo>
                    <a:cubicBezTo>
                      <a:pt x="15" y="4"/>
                      <a:pt x="23" y="0"/>
                      <a:pt x="32" y="0"/>
                    </a:cubicBezTo>
                    <a:close/>
                    <a:moveTo>
                      <a:pt x="84" y="61"/>
                    </a:moveTo>
                    <a:cubicBezTo>
                      <a:pt x="72" y="59"/>
                      <a:pt x="72" y="59"/>
                      <a:pt x="72" y="59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7" y="75"/>
                      <a:pt x="28" y="76"/>
                      <a:pt x="29" y="77"/>
                    </a:cubicBezTo>
                    <a:cubicBezTo>
                      <a:pt x="30" y="78"/>
                      <a:pt x="32" y="79"/>
                      <a:pt x="35" y="79"/>
                    </a:cubicBezTo>
                    <a:cubicBezTo>
                      <a:pt x="37" y="79"/>
                      <a:pt x="39" y="78"/>
                      <a:pt x="40" y="77"/>
                    </a:cubicBezTo>
                    <a:cubicBezTo>
                      <a:pt x="41" y="76"/>
                      <a:pt x="42" y="75"/>
                      <a:pt x="42" y="73"/>
                    </a:cubicBezTo>
                    <a:cubicBezTo>
                      <a:pt x="50" y="73"/>
                      <a:pt x="57" y="73"/>
                      <a:pt x="64" y="73"/>
                    </a:cubicBezTo>
                    <a:cubicBezTo>
                      <a:pt x="65" y="75"/>
                      <a:pt x="66" y="76"/>
                      <a:pt x="67" y="77"/>
                    </a:cubicBezTo>
                    <a:cubicBezTo>
                      <a:pt x="68" y="78"/>
                      <a:pt x="70" y="79"/>
                      <a:pt x="72" y="79"/>
                    </a:cubicBezTo>
                    <a:cubicBezTo>
                      <a:pt x="75" y="79"/>
                      <a:pt x="77" y="78"/>
                      <a:pt x="78" y="77"/>
                    </a:cubicBezTo>
                    <a:cubicBezTo>
                      <a:pt x="79" y="76"/>
                      <a:pt x="80" y="75"/>
                      <a:pt x="80" y="73"/>
                    </a:cubicBezTo>
                    <a:cubicBezTo>
                      <a:pt x="81" y="73"/>
                      <a:pt x="82" y="73"/>
                      <a:pt x="83" y="73"/>
                    </a:cubicBezTo>
                    <a:cubicBezTo>
                      <a:pt x="84" y="73"/>
                      <a:pt x="84" y="73"/>
                      <a:pt x="84" y="73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86" y="68"/>
                      <a:pt x="86" y="68"/>
                      <a:pt x="86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1"/>
                      <a:pt x="84" y="61"/>
                      <a:pt x="84" y="61"/>
                    </a:cubicBezTo>
                    <a:close/>
                    <a:moveTo>
                      <a:pt x="32" y="68"/>
                    </a:moveTo>
                    <a:cubicBezTo>
                      <a:pt x="32" y="67"/>
                      <a:pt x="33" y="67"/>
                      <a:pt x="35" y="67"/>
                    </a:cubicBezTo>
                    <a:cubicBezTo>
                      <a:pt x="36" y="67"/>
                      <a:pt x="37" y="67"/>
                      <a:pt x="38" y="68"/>
                    </a:cubicBezTo>
                    <a:cubicBezTo>
                      <a:pt x="38" y="69"/>
                      <a:pt x="39" y="70"/>
                      <a:pt x="39" y="71"/>
                    </a:cubicBezTo>
                    <a:cubicBezTo>
                      <a:pt x="39" y="72"/>
                      <a:pt x="38" y="73"/>
                      <a:pt x="38" y="74"/>
                    </a:cubicBezTo>
                    <a:cubicBezTo>
                      <a:pt x="37" y="75"/>
                      <a:pt x="36" y="75"/>
                      <a:pt x="35" y="75"/>
                    </a:cubicBezTo>
                    <a:cubicBezTo>
                      <a:pt x="33" y="75"/>
                      <a:pt x="32" y="75"/>
                      <a:pt x="32" y="74"/>
                    </a:cubicBezTo>
                    <a:cubicBezTo>
                      <a:pt x="31" y="73"/>
                      <a:pt x="30" y="72"/>
                      <a:pt x="30" y="71"/>
                    </a:cubicBezTo>
                    <a:cubicBezTo>
                      <a:pt x="30" y="70"/>
                      <a:pt x="31" y="69"/>
                      <a:pt x="32" y="68"/>
                    </a:cubicBezTo>
                    <a:close/>
                    <a:moveTo>
                      <a:pt x="69" y="68"/>
                    </a:moveTo>
                    <a:cubicBezTo>
                      <a:pt x="70" y="67"/>
                      <a:pt x="71" y="67"/>
                      <a:pt x="72" y="67"/>
                    </a:cubicBezTo>
                    <a:cubicBezTo>
                      <a:pt x="74" y="67"/>
                      <a:pt x="75" y="67"/>
                      <a:pt x="75" y="68"/>
                    </a:cubicBezTo>
                    <a:cubicBezTo>
                      <a:pt x="76" y="69"/>
                      <a:pt x="77" y="70"/>
                      <a:pt x="77" y="71"/>
                    </a:cubicBezTo>
                    <a:cubicBezTo>
                      <a:pt x="77" y="72"/>
                      <a:pt x="76" y="73"/>
                      <a:pt x="75" y="74"/>
                    </a:cubicBezTo>
                    <a:cubicBezTo>
                      <a:pt x="75" y="75"/>
                      <a:pt x="74" y="75"/>
                      <a:pt x="72" y="75"/>
                    </a:cubicBezTo>
                    <a:cubicBezTo>
                      <a:pt x="71" y="75"/>
                      <a:pt x="70" y="75"/>
                      <a:pt x="69" y="74"/>
                    </a:cubicBezTo>
                    <a:cubicBezTo>
                      <a:pt x="69" y="73"/>
                      <a:pt x="68" y="72"/>
                      <a:pt x="68" y="71"/>
                    </a:cubicBezTo>
                    <a:cubicBezTo>
                      <a:pt x="68" y="70"/>
                      <a:pt x="69" y="69"/>
                      <a:pt x="69" y="68"/>
                    </a:cubicBezTo>
                    <a:close/>
                    <a:moveTo>
                      <a:pt x="68" y="59"/>
                    </a:moveTo>
                    <a:cubicBezTo>
                      <a:pt x="66" y="53"/>
                      <a:pt x="66" y="53"/>
                      <a:pt x="66" y="53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68" y="59"/>
                      <a:pt x="68" y="59"/>
                      <a:pt x="68" y="59"/>
                    </a:cubicBezTo>
                    <a:close/>
                    <a:moveTo>
                      <a:pt x="19" y="24"/>
                    </a:moveTo>
                    <a:cubicBezTo>
                      <a:pt x="29" y="34"/>
                      <a:pt x="29" y="34"/>
                      <a:pt x="29" y="34"/>
                    </a:cubicBezTo>
                    <a:cubicBezTo>
                      <a:pt x="28" y="34"/>
                      <a:pt x="28" y="35"/>
                      <a:pt x="28" y="35"/>
                    </a:cubicBezTo>
                    <a:cubicBezTo>
                      <a:pt x="28" y="36"/>
                      <a:pt x="29" y="37"/>
                      <a:pt x="29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39"/>
                      <a:pt x="34" y="39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7"/>
                      <a:pt x="38" y="36"/>
                      <a:pt x="38" y="35"/>
                    </a:cubicBezTo>
                    <a:cubicBezTo>
                      <a:pt x="38" y="34"/>
                      <a:pt x="37" y="33"/>
                      <a:pt x="37" y="3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1"/>
                      <a:pt x="31" y="31"/>
                      <a:pt x="30" y="31"/>
                    </a:cubicBezTo>
                    <a:cubicBezTo>
                      <a:pt x="21" y="21"/>
                      <a:pt x="21" y="21"/>
                      <a:pt x="21" y="21"/>
                    </a:cubicBezTo>
                    <a:lnTo>
                      <a:pt x="19" y="24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29"/>
              <p:cNvSpPr>
                <a:spLocks noEditPoints="1"/>
              </p:cNvSpPr>
              <p:nvPr/>
            </p:nvSpPr>
            <p:spPr bwMode="auto">
              <a:xfrm>
                <a:off x="7321" y="3011"/>
                <a:ext cx="225" cy="176"/>
              </a:xfrm>
              <a:custGeom>
                <a:avLst/>
                <a:gdLst>
                  <a:gd name="T0" fmla="*/ 16 w 86"/>
                  <a:gd name="T1" fmla="*/ 22 h 67"/>
                  <a:gd name="T2" fmla="*/ 0 w 86"/>
                  <a:gd name="T3" fmla="*/ 26 h 67"/>
                  <a:gd name="T4" fmla="*/ 16 w 86"/>
                  <a:gd name="T5" fmla="*/ 32 h 67"/>
                  <a:gd name="T6" fmla="*/ 23 w 86"/>
                  <a:gd name="T7" fmla="*/ 37 h 67"/>
                  <a:gd name="T8" fmla="*/ 16 w 86"/>
                  <a:gd name="T9" fmla="*/ 44 h 67"/>
                  <a:gd name="T10" fmla="*/ 13 w 86"/>
                  <a:gd name="T11" fmla="*/ 51 h 67"/>
                  <a:gd name="T12" fmla="*/ 16 w 86"/>
                  <a:gd name="T13" fmla="*/ 59 h 67"/>
                  <a:gd name="T14" fmla="*/ 19 w 86"/>
                  <a:gd name="T15" fmla="*/ 59 h 67"/>
                  <a:gd name="T16" fmla="*/ 30 w 86"/>
                  <a:gd name="T17" fmla="*/ 67 h 67"/>
                  <a:gd name="T18" fmla="*/ 40 w 86"/>
                  <a:gd name="T19" fmla="*/ 59 h 67"/>
                  <a:gd name="T20" fmla="*/ 49 w 86"/>
                  <a:gd name="T21" fmla="*/ 22 h 67"/>
                  <a:gd name="T22" fmla="*/ 42 w 86"/>
                  <a:gd name="T23" fmla="*/ 10 h 67"/>
                  <a:gd name="T24" fmla="*/ 23 w 86"/>
                  <a:gd name="T25" fmla="*/ 17 h 67"/>
                  <a:gd name="T26" fmla="*/ 52 w 86"/>
                  <a:gd name="T27" fmla="*/ 10 h 67"/>
                  <a:gd name="T28" fmla="*/ 70 w 86"/>
                  <a:gd name="T29" fmla="*/ 17 h 67"/>
                  <a:gd name="T30" fmla="*/ 52 w 86"/>
                  <a:gd name="T31" fmla="*/ 10 h 67"/>
                  <a:gd name="T32" fmla="*/ 56 w 86"/>
                  <a:gd name="T33" fmla="*/ 0 h 67"/>
                  <a:gd name="T34" fmla="*/ 8 w 86"/>
                  <a:gd name="T35" fmla="*/ 6 h 67"/>
                  <a:gd name="T36" fmla="*/ 26 w 86"/>
                  <a:gd name="T37" fmla="*/ 53 h 67"/>
                  <a:gd name="T38" fmla="*/ 33 w 86"/>
                  <a:gd name="T39" fmla="*/ 53 h 67"/>
                  <a:gd name="T40" fmla="*/ 33 w 86"/>
                  <a:gd name="T41" fmla="*/ 61 h 67"/>
                  <a:gd name="T42" fmla="*/ 26 w 86"/>
                  <a:gd name="T43" fmla="*/ 61 h 67"/>
                  <a:gd name="T44" fmla="*/ 26 w 86"/>
                  <a:gd name="T45" fmla="*/ 53 h 67"/>
                  <a:gd name="T46" fmla="*/ 83 w 86"/>
                  <a:gd name="T47" fmla="*/ 59 h 67"/>
                  <a:gd name="T48" fmla="*/ 86 w 86"/>
                  <a:gd name="T49" fmla="*/ 49 h 67"/>
                  <a:gd name="T50" fmla="*/ 83 w 86"/>
                  <a:gd name="T51" fmla="*/ 40 h 67"/>
                  <a:gd name="T52" fmla="*/ 52 w 86"/>
                  <a:gd name="T53" fmla="*/ 25 h 67"/>
                  <a:gd name="T54" fmla="*/ 59 w 86"/>
                  <a:gd name="T55" fmla="*/ 59 h 67"/>
                  <a:gd name="T56" fmla="*/ 70 w 86"/>
                  <a:gd name="T57" fmla="*/ 67 h 67"/>
                  <a:gd name="T58" fmla="*/ 80 w 86"/>
                  <a:gd name="T59" fmla="*/ 59 h 67"/>
                  <a:gd name="T60" fmla="*/ 66 w 86"/>
                  <a:gd name="T61" fmla="*/ 53 h 67"/>
                  <a:gd name="T62" fmla="*/ 73 w 86"/>
                  <a:gd name="T63" fmla="*/ 53 h 67"/>
                  <a:gd name="T64" fmla="*/ 73 w 86"/>
                  <a:gd name="T65" fmla="*/ 61 h 67"/>
                  <a:gd name="T66" fmla="*/ 66 w 86"/>
                  <a:gd name="T67" fmla="*/ 61 h 67"/>
                  <a:gd name="T68" fmla="*/ 66 w 86"/>
                  <a:gd name="T69" fmla="*/ 53 h 67"/>
                  <a:gd name="T70" fmla="*/ 57 w 86"/>
                  <a:gd name="T71" fmla="*/ 40 h 67"/>
                  <a:gd name="T72" fmla="*/ 70 w 86"/>
                  <a:gd name="T73" fmla="*/ 3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67">
                    <a:moveTo>
                      <a:pt x="49" y="22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61"/>
                      <a:pt x="21" y="63"/>
                      <a:pt x="22" y="64"/>
                    </a:cubicBezTo>
                    <a:cubicBezTo>
                      <a:pt x="24" y="66"/>
                      <a:pt x="27" y="67"/>
                      <a:pt x="30" y="67"/>
                    </a:cubicBezTo>
                    <a:cubicBezTo>
                      <a:pt x="33" y="67"/>
                      <a:pt x="35" y="66"/>
                      <a:pt x="37" y="64"/>
                    </a:cubicBezTo>
                    <a:cubicBezTo>
                      <a:pt x="39" y="63"/>
                      <a:pt x="40" y="61"/>
                      <a:pt x="40" y="59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49" y="22"/>
                      <a:pt x="49" y="22"/>
                      <a:pt x="49" y="22"/>
                    </a:cubicBezTo>
                    <a:close/>
                    <a:moveTo>
                      <a:pt x="19" y="10"/>
                    </a:moveTo>
                    <a:cubicBezTo>
                      <a:pt x="42" y="10"/>
                      <a:pt x="42" y="10"/>
                      <a:pt x="42" y="10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9" y="10"/>
                      <a:pt x="19" y="10"/>
                      <a:pt x="19" y="10"/>
                    </a:cubicBezTo>
                    <a:close/>
                    <a:moveTo>
                      <a:pt x="52" y="10"/>
                    </a:moveTo>
                    <a:cubicBezTo>
                      <a:pt x="67" y="10"/>
                      <a:pt x="67" y="10"/>
                      <a:pt x="67" y="10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2" y="10"/>
                      <a:pt x="52" y="10"/>
                      <a:pt x="52" y="10"/>
                    </a:cubicBezTo>
                    <a:close/>
                    <a:moveTo>
                      <a:pt x="4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  <a:moveTo>
                      <a:pt x="26" y="53"/>
                    </a:moveTo>
                    <a:cubicBezTo>
                      <a:pt x="27" y="52"/>
                      <a:pt x="28" y="52"/>
                      <a:pt x="30" y="52"/>
                    </a:cubicBezTo>
                    <a:cubicBezTo>
                      <a:pt x="31" y="52"/>
                      <a:pt x="32" y="52"/>
                      <a:pt x="33" y="53"/>
                    </a:cubicBezTo>
                    <a:cubicBezTo>
                      <a:pt x="34" y="54"/>
                      <a:pt x="35" y="55"/>
                      <a:pt x="35" y="57"/>
                    </a:cubicBezTo>
                    <a:cubicBezTo>
                      <a:pt x="35" y="58"/>
                      <a:pt x="34" y="60"/>
                      <a:pt x="33" y="61"/>
                    </a:cubicBezTo>
                    <a:cubicBezTo>
                      <a:pt x="32" y="61"/>
                      <a:pt x="31" y="62"/>
                      <a:pt x="30" y="62"/>
                    </a:cubicBezTo>
                    <a:cubicBezTo>
                      <a:pt x="28" y="62"/>
                      <a:pt x="27" y="61"/>
                      <a:pt x="26" y="61"/>
                    </a:cubicBezTo>
                    <a:cubicBezTo>
                      <a:pt x="25" y="60"/>
                      <a:pt x="25" y="58"/>
                      <a:pt x="25" y="57"/>
                    </a:cubicBezTo>
                    <a:cubicBezTo>
                      <a:pt x="25" y="55"/>
                      <a:pt x="25" y="54"/>
                      <a:pt x="26" y="53"/>
                    </a:cubicBezTo>
                    <a:close/>
                    <a:moveTo>
                      <a:pt x="81" y="59"/>
                    </a:moveTo>
                    <a:cubicBezTo>
                      <a:pt x="83" y="59"/>
                      <a:pt x="83" y="59"/>
                      <a:pt x="83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3" y="40"/>
                      <a:pt x="83" y="40"/>
                      <a:pt x="83" y="4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60" y="61"/>
                      <a:pt x="61" y="63"/>
                      <a:pt x="62" y="64"/>
                    </a:cubicBezTo>
                    <a:cubicBezTo>
                      <a:pt x="64" y="66"/>
                      <a:pt x="67" y="67"/>
                      <a:pt x="70" y="67"/>
                    </a:cubicBezTo>
                    <a:cubicBezTo>
                      <a:pt x="72" y="67"/>
                      <a:pt x="75" y="66"/>
                      <a:pt x="77" y="64"/>
                    </a:cubicBezTo>
                    <a:cubicBezTo>
                      <a:pt x="78" y="63"/>
                      <a:pt x="79" y="61"/>
                      <a:pt x="80" y="59"/>
                    </a:cubicBezTo>
                    <a:cubicBezTo>
                      <a:pt x="81" y="59"/>
                      <a:pt x="81" y="59"/>
                      <a:pt x="81" y="59"/>
                    </a:cubicBezTo>
                    <a:close/>
                    <a:moveTo>
                      <a:pt x="66" y="53"/>
                    </a:moveTo>
                    <a:cubicBezTo>
                      <a:pt x="67" y="52"/>
                      <a:pt x="68" y="52"/>
                      <a:pt x="70" y="52"/>
                    </a:cubicBezTo>
                    <a:cubicBezTo>
                      <a:pt x="71" y="52"/>
                      <a:pt x="72" y="52"/>
                      <a:pt x="73" y="53"/>
                    </a:cubicBezTo>
                    <a:cubicBezTo>
                      <a:pt x="74" y="54"/>
                      <a:pt x="75" y="55"/>
                      <a:pt x="75" y="57"/>
                    </a:cubicBezTo>
                    <a:cubicBezTo>
                      <a:pt x="75" y="58"/>
                      <a:pt x="74" y="60"/>
                      <a:pt x="73" y="61"/>
                    </a:cubicBezTo>
                    <a:cubicBezTo>
                      <a:pt x="72" y="61"/>
                      <a:pt x="71" y="62"/>
                      <a:pt x="70" y="62"/>
                    </a:cubicBezTo>
                    <a:cubicBezTo>
                      <a:pt x="68" y="62"/>
                      <a:pt x="67" y="61"/>
                      <a:pt x="66" y="61"/>
                    </a:cubicBezTo>
                    <a:cubicBezTo>
                      <a:pt x="65" y="60"/>
                      <a:pt x="64" y="58"/>
                      <a:pt x="64" y="57"/>
                    </a:cubicBezTo>
                    <a:cubicBezTo>
                      <a:pt x="64" y="55"/>
                      <a:pt x="65" y="54"/>
                      <a:pt x="66" y="53"/>
                    </a:cubicBezTo>
                    <a:close/>
                    <a:moveTo>
                      <a:pt x="77" y="40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70" y="31"/>
                      <a:pt x="70" y="31"/>
                      <a:pt x="70" y="31"/>
                    </a:cubicBezTo>
                    <a:lnTo>
                      <a:pt x="77" y="40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30"/>
              <p:cNvSpPr>
                <a:spLocks noEditPoints="1"/>
              </p:cNvSpPr>
              <p:nvPr/>
            </p:nvSpPr>
            <p:spPr bwMode="auto">
              <a:xfrm>
                <a:off x="6613" y="3336"/>
                <a:ext cx="201" cy="228"/>
              </a:xfrm>
              <a:custGeom>
                <a:avLst/>
                <a:gdLst>
                  <a:gd name="T0" fmla="*/ 12 w 77"/>
                  <a:gd name="T1" fmla="*/ 34 h 87"/>
                  <a:gd name="T2" fmla="*/ 55 w 77"/>
                  <a:gd name="T3" fmla="*/ 34 h 87"/>
                  <a:gd name="T4" fmla="*/ 67 w 77"/>
                  <a:gd name="T5" fmla="*/ 46 h 87"/>
                  <a:gd name="T6" fmla="*/ 67 w 77"/>
                  <a:gd name="T7" fmla="*/ 53 h 87"/>
                  <a:gd name="T8" fmla="*/ 37 w 77"/>
                  <a:gd name="T9" fmla="*/ 53 h 87"/>
                  <a:gd name="T10" fmla="*/ 37 w 77"/>
                  <a:gd name="T11" fmla="*/ 69 h 87"/>
                  <a:gd name="T12" fmla="*/ 67 w 77"/>
                  <a:gd name="T13" fmla="*/ 69 h 87"/>
                  <a:gd name="T14" fmla="*/ 67 w 77"/>
                  <a:gd name="T15" fmla="*/ 76 h 87"/>
                  <a:gd name="T16" fmla="*/ 55 w 77"/>
                  <a:gd name="T17" fmla="*/ 87 h 87"/>
                  <a:gd name="T18" fmla="*/ 0 w 77"/>
                  <a:gd name="T19" fmla="*/ 87 h 87"/>
                  <a:gd name="T20" fmla="*/ 0 w 77"/>
                  <a:gd name="T21" fmla="*/ 31 h 87"/>
                  <a:gd name="T22" fmla="*/ 0 w 77"/>
                  <a:gd name="T23" fmla="*/ 30 h 87"/>
                  <a:gd name="T24" fmla="*/ 1 w 77"/>
                  <a:gd name="T25" fmla="*/ 23 h 87"/>
                  <a:gd name="T26" fmla="*/ 6 w 77"/>
                  <a:gd name="T27" fmla="*/ 17 h 87"/>
                  <a:gd name="T28" fmla="*/ 7 w 77"/>
                  <a:gd name="T29" fmla="*/ 16 h 87"/>
                  <a:gd name="T30" fmla="*/ 8 w 77"/>
                  <a:gd name="T31" fmla="*/ 16 h 87"/>
                  <a:gd name="T32" fmla="*/ 26 w 77"/>
                  <a:gd name="T33" fmla="*/ 16 h 87"/>
                  <a:gd name="T34" fmla="*/ 39 w 77"/>
                  <a:gd name="T35" fmla="*/ 3 h 87"/>
                  <a:gd name="T36" fmla="*/ 41 w 77"/>
                  <a:gd name="T37" fmla="*/ 0 h 87"/>
                  <a:gd name="T38" fmla="*/ 44 w 77"/>
                  <a:gd name="T39" fmla="*/ 3 h 87"/>
                  <a:gd name="T40" fmla="*/ 59 w 77"/>
                  <a:gd name="T41" fmla="*/ 16 h 87"/>
                  <a:gd name="T42" fmla="*/ 63 w 77"/>
                  <a:gd name="T43" fmla="*/ 16 h 87"/>
                  <a:gd name="T44" fmla="*/ 63 w 77"/>
                  <a:gd name="T45" fmla="*/ 20 h 87"/>
                  <a:gd name="T46" fmla="*/ 74 w 77"/>
                  <a:gd name="T47" fmla="*/ 29 h 87"/>
                  <a:gd name="T48" fmla="*/ 77 w 77"/>
                  <a:gd name="T49" fmla="*/ 31 h 87"/>
                  <a:gd name="T50" fmla="*/ 69 w 77"/>
                  <a:gd name="T51" fmla="*/ 40 h 87"/>
                  <a:gd name="T52" fmla="*/ 64 w 77"/>
                  <a:gd name="T53" fmla="*/ 35 h 87"/>
                  <a:gd name="T54" fmla="*/ 66 w 77"/>
                  <a:gd name="T55" fmla="*/ 32 h 87"/>
                  <a:gd name="T56" fmla="*/ 42 w 77"/>
                  <a:gd name="T57" fmla="*/ 10 h 87"/>
                  <a:gd name="T58" fmla="*/ 21 w 77"/>
                  <a:gd name="T59" fmla="*/ 32 h 87"/>
                  <a:gd name="T60" fmla="*/ 11 w 77"/>
                  <a:gd name="T61" fmla="*/ 32 h 87"/>
                  <a:gd name="T62" fmla="*/ 19 w 77"/>
                  <a:gd name="T63" fmla="*/ 24 h 87"/>
                  <a:gd name="T64" fmla="*/ 10 w 77"/>
                  <a:gd name="T65" fmla="*/ 24 h 87"/>
                  <a:gd name="T66" fmla="*/ 8 w 77"/>
                  <a:gd name="T67" fmla="*/ 26 h 87"/>
                  <a:gd name="T68" fmla="*/ 7 w 77"/>
                  <a:gd name="T69" fmla="*/ 29 h 87"/>
                  <a:gd name="T70" fmla="*/ 8 w 77"/>
                  <a:gd name="T71" fmla="*/ 32 h 87"/>
                  <a:gd name="T72" fmla="*/ 12 w 77"/>
                  <a:gd name="T73" fmla="*/ 34 h 87"/>
                  <a:gd name="T74" fmla="*/ 48 w 77"/>
                  <a:gd name="T75" fmla="*/ 57 h 87"/>
                  <a:gd name="T76" fmla="*/ 43 w 77"/>
                  <a:gd name="T77" fmla="*/ 62 h 87"/>
                  <a:gd name="T78" fmla="*/ 48 w 77"/>
                  <a:gd name="T79" fmla="*/ 67 h 87"/>
                  <a:gd name="T80" fmla="*/ 53 w 77"/>
                  <a:gd name="T81" fmla="*/ 62 h 87"/>
                  <a:gd name="T82" fmla="*/ 48 w 77"/>
                  <a:gd name="T83" fmla="*/ 5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87">
                    <a:moveTo>
                      <a:pt x="12" y="34"/>
                    </a:moveTo>
                    <a:cubicBezTo>
                      <a:pt x="55" y="34"/>
                      <a:pt x="55" y="34"/>
                      <a:pt x="55" y="34"/>
                    </a:cubicBezTo>
                    <a:cubicBezTo>
                      <a:pt x="62" y="34"/>
                      <a:pt x="67" y="40"/>
                      <a:pt x="67" y="46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82"/>
                      <a:pt x="62" y="87"/>
                      <a:pt x="55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8"/>
                      <a:pt x="0" y="26"/>
                      <a:pt x="1" y="23"/>
                    </a:cubicBezTo>
                    <a:cubicBezTo>
                      <a:pt x="2" y="21"/>
                      <a:pt x="4" y="19"/>
                      <a:pt x="6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8" y="27"/>
                      <a:pt x="7" y="28"/>
                      <a:pt x="7" y="29"/>
                    </a:cubicBezTo>
                    <a:cubicBezTo>
                      <a:pt x="8" y="30"/>
                      <a:pt x="8" y="31"/>
                      <a:pt x="8" y="32"/>
                    </a:cubicBezTo>
                    <a:cubicBezTo>
                      <a:pt x="9" y="33"/>
                      <a:pt x="10" y="34"/>
                      <a:pt x="12" y="34"/>
                    </a:cubicBezTo>
                    <a:close/>
                    <a:moveTo>
                      <a:pt x="48" y="57"/>
                    </a:moveTo>
                    <a:cubicBezTo>
                      <a:pt x="45" y="57"/>
                      <a:pt x="43" y="59"/>
                      <a:pt x="43" y="62"/>
                    </a:cubicBezTo>
                    <a:cubicBezTo>
                      <a:pt x="43" y="65"/>
                      <a:pt x="45" y="67"/>
                      <a:pt x="48" y="67"/>
                    </a:cubicBezTo>
                    <a:cubicBezTo>
                      <a:pt x="51" y="67"/>
                      <a:pt x="53" y="65"/>
                      <a:pt x="53" y="62"/>
                    </a:cubicBezTo>
                    <a:cubicBezTo>
                      <a:pt x="53" y="59"/>
                      <a:pt x="51" y="57"/>
                      <a:pt x="48" y="57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31"/>
              <p:cNvSpPr>
                <a:spLocks noEditPoints="1"/>
              </p:cNvSpPr>
              <p:nvPr/>
            </p:nvSpPr>
            <p:spPr bwMode="auto">
              <a:xfrm>
                <a:off x="6954" y="3376"/>
                <a:ext cx="233" cy="170"/>
              </a:xfrm>
              <a:custGeom>
                <a:avLst/>
                <a:gdLst>
                  <a:gd name="T0" fmla="*/ 44 w 89"/>
                  <a:gd name="T1" fmla="*/ 12 h 65"/>
                  <a:gd name="T2" fmla="*/ 71 w 89"/>
                  <a:gd name="T3" fmla="*/ 39 h 65"/>
                  <a:gd name="T4" fmla="*/ 71 w 89"/>
                  <a:gd name="T5" fmla="*/ 42 h 65"/>
                  <a:gd name="T6" fmla="*/ 61 w 89"/>
                  <a:gd name="T7" fmla="*/ 45 h 65"/>
                  <a:gd name="T8" fmla="*/ 52 w 89"/>
                  <a:gd name="T9" fmla="*/ 46 h 65"/>
                  <a:gd name="T10" fmla="*/ 47 w 89"/>
                  <a:gd name="T11" fmla="*/ 44 h 65"/>
                  <a:gd name="T12" fmla="*/ 42 w 89"/>
                  <a:gd name="T13" fmla="*/ 44 h 65"/>
                  <a:gd name="T14" fmla="*/ 37 w 89"/>
                  <a:gd name="T15" fmla="*/ 49 h 65"/>
                  <a:gd name="T16" fmla="*/ 37 w 89"/>
                  <a:gd name="T17" fmla="*/ 49 h 65"/>
                  <a:gd name="T18" fmla="*/ 42 w 89"/>
                  <a:gd name="T19" fmla="*/ 53 h 65"/>
                  <a:gd name="T20" fmla="*/ 47 w 89"/>
                  <a:gd name="T21" fmla="*/ 53 h 65"/>
                  <a:gd name="T22" fmla="*/ 52 w 89"/>
                  <a:gd name="T23" fmla="*/ 51 h 65"/>
                  <a:gd name="T24" fmla="*/ 62 w 89"/>
                  <a:gd name="T25" fmla="*/ 49 h 65"/>
                  <a:gd name="T26" fmla="*/ 70 w 89"/>
                  <a:gd name="T27" fmla="*/ 47 h 65"/>
                  <a:gd name="T28" fmla="*/ 44 w 89"/>
                  <a:gd name="T29" fmla="*/ 65 h 65"/>
                  <a:gd name="T30" fmla="*/ 18 w 89"/>
                  <a:gd name="T31" fmla="*/ 39 h 65"/>
                  <a:gd name="T32" fmla="*/ 44 w 89"/>
                  <a:gd name="T33" fmla="*/ 12 h 65"/>
                  <a:gd name="T34" fmla="*/ 45 w 89"/>
                  <a:gd name="T35" fmla="*/ 0 h 65"/>
                  <a:gd name="T36" fmla="*/ 17 w 89"/>
                  <a:gd name="T37" fmla="*/ 11 h 65"/>
                  <a:gd name="T38" fmla="*/ 8 w 89"/>
                  <a:gd name="T39" fmla="*/ 28 h 65"/>
                  <a:gd name="T40" fmla="*/ 6 w 89"/>
                  <a:gd name="T41" fmla="*/ 28 h 65"/>
                  <a:gd name="T42" fmla="*/ 0 w 89"/>
                  <a:gd name="T43" fmla="*/ 33 h 65"/>
                  <a:gd name="T44" fmla="*/ 0 w 89"/>
                  <a:gd name="T45" fmla="*/ 42 h 65"/>
                  <a:gd name="T46" fmla="*/ 6 w 89"/>
                  <a:gd name="T47" fmla="*/ 48 h 65"/>
                  <a:gd name="T48" fmla="*/ 14 w 89"/>
                  <a:gd name="T49" fmla="*/ 48 h 65"/>
                  <a:gd name="T50" fmla="*/ 14 w 89"/>
                  <a:gd name="T51" fmla="*/ 28 h 65"/>
                  <a:gd name="T52" fmla="*/ 22 w 89"/>
                  <a:gd name="T53" fmla="*/ 16 h 65"/>
                  <a:gd name="T54" fmla="*/ 45 w 89"/>
                  <a:gd name="T55" fmla="*/ 6 h 65"/>
                  <a:gd name="T56" fmla="*/ 68 w 89"/>
                  <a:gd name="T57" fmla="*/ 16 h 65"/>
                  <a:gd name="T58" fmla="*/ 75 w 89"/>
                  <a:gd name="T59" fmla="*/ 28 h 65"/>
                  <a:gd name="T60" fmla="*/ 75 w 89"/>
                  <a:gd name="T61" fmla="*/ 48 h 65"/>
                  <a:gd name="T62" fmla="*/ 83 w 89"/>
                  <a:gd name="T63" fmla="*/ 48 h 65"/>
                  <a:gd name="T64" fmla="*/ 89 w 89"/>
                  <a:gd name="T65" fmla="*/ 42 h 65"/>
                  <a:gd name="T66" fmla="*/ 89 w 89"/>
                  <a:gd name="T67" fmla="*/ 33 h 65"/>
                  <a:gd name="T68" fmla="*/ 83 w 89"/>
                  <a:gd name="T69" fmla="*/ 28 h 65"/>
                  <a:gd name="T70" fmla="*/ 82 w 89"/>
                  <a:gd name="T71" fmla="*/ 28 h 65"/>
                  <a:gd name="T72" fmla="*/ 72 w 89"/>
                  <a:gd name="T73" fmla="*/ 11 h 65"/>
                  <a:gd name="T74" fmla="*/ 45 w 89"/>
                  <a:gd name="T7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9" h="65">
                    <a:moveTo>
                      <a:pt x="44" y="12"/>
                    </a:moveTo>
                    <a:cubicBezTo>
                      <a:pt x="59" y="12"/>
                      <a:pt x="71" y="24"/>
                      <a:pt x="71" y="39"/>
                    </a:cubicBezTo>
                    <a:cubicBezTo>
                      <a:pt x="71" y="40"/>
                      <a:pt x="71" y="41"/>
                      <a:pt x="71" y="42"/>
                    </a:cubicBezTo>
                    <a:cubicBezTo>
                      <a:pt x="68" y="43"/>
                      <a:pt x="65" y="44"/>
                      <a:pt x="61" y="45"/>
                    </a:cubicBezTo>
                    <a:cubicBezTo>
                      <a:pt x="58" y="46"/>
                      <a:pt x="55" y="46"/>
                      <a:pt x="52" y="46"/>
                    </a:cubicBezTo>
                    <a:cubicBezTo>
                      <a:pt x="51" y="45"/>
                      <a:pt x="49" y="44"/>
                      <a:pt x="47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39" y="44"/>
                      <a:pt x="37" y="46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51"/>
                      <a:pt x="39" y="53"/>
                      <a:pt x="42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9" y="53"/>
                      <a:pt x="51" y="52"/>
                      <a:pt x="52" y="51"/>
                    </a:cubicBezTo>
                    <a:cubicBezTo>
                      <a:pt x="55" y="50"/>
                      <a:pt x="59" y="50"/>
                      <a:pt x="62" y="49"/>
                    </a:cubicBezTo>
                    <a:cubicBezTo>
                      <a:pt x="65" y="48"/>
                      <a:pt x="67" y="48"/>
                      <a:pt x="70" y="47"/>
                    </a:cubicBezTo>
                    <a:cubicBezTo>
                      <a:pt x="67" y="57"/>
                      <a:pt x="56" y="65"/>
                      <a:pt x="44" y="65"/>
                    </a:cubicBezTo>
                    <a:cubicBezTo>
                      <a:pt x="30" y="65"/>
                      <a:pt x="18" y="53"/>
                      <a:pt x="18" y="39"/>
                    </a:cubicBezTo>
                    <a:cubicBezTo>
                      <a:pt x="18" y="24"/>
                      <a:pt x="30" y="12"/>
                      <a:pt x="44" y="12"/>
                    </a:cubicBezTo>
                    <a:close/>
                    <a:moveTo>
                      <a:pt x="45" y="0"/>
                    </a:moveTo>
                    <a:cubicBezTo>
                      <a:pt x="34" y="0"/>
                      <a:pt x="24" y="4"/>
                      <a:pt x="17" y="11"/>
                    </a:cubicBezTo>
                    <a:cubicBezTo>
                      <a:pt x="13" y="16"/>
                      <a:pt x="9" y="22"/>
                      <a:pt x="8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3" y="28"/>
                      <a:pt x="0" y="30"/>
                      <a:pt x="0" y="3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5"/>
                      <a:pt x="3" y="48"/>
                      <a:pt x="6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4"/>
                      <a:pt x="18" y="19"/>
                      <a:pt x="22" y="16"/>
                    </a:cubicBezTo>
                    <a:cubicBezTo>
                      <a:pt x="27" y="10"/>
                      <a:pt x="36" y="6"/>
                      <a:pt x="45" y="6"/>
                    </a:cubicBezTo>
                    <a:cubicBezTo>
                      <a:pt x="54" y="6"/>
                      <a:pt x="62" y="10"/>
                      <a:pt x="68" y="16"/>
                    </a:cubicBezTo>
                    <a:cubicBezTo>
                      <a:pt x="71" y="19"/>
                      <a:pt x="74" y="23"/>
                      <a:pt x="75" y="2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6" y="48"/>
                      <a:pt x="89" y="45"/>
                      <a:pt x="89" y="42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0"/>
                      <a:pt x="86" y="28"/>
                      <a:pt x="83" y="2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0" y="22"/>
                      <a:pt x="76" y="16"/>
                      <a:pt x="72" y="11"/>
                    </a:cubicBezTo>
                    <a:cubicBezTo>
                      <a:pt x="65" y="4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32"/>
              <p:cNvSpPr>
                <a:spLocks noEditPoints="1"/>
              </p:cNvSpPr>
              <p:nvPr/>
            </p:nvSpPr>
            <p:spPr bwMode="auto">
              <a:xfrm>
                <a:off x="6618" y="2995"/>
                <a:ext cx="168" cy="197"/>
              </a:xfrm>
              <a:custGeom>
                <a:avLst/>
                <a:gdLst>
                  <a:gd name="T0" fmla="*/ 5 w 64"/>
                  <a:gd name="T1" fmla="*/ 0 h 75"/>
                  <a:gd name="T2" fmla="*/ 16 w 64"/>
                  <a:gd name="T3" fmla="*/ 0 h 75"/>
                  <a:gd name="T4" fmla="*/ 22 w 64"/>
                  <a:gd name="T5" fmla="*/ 0 h 75"/>
                  <a:gd name="T6" fmla="*/ 32 w 64"/>
                  <a:gd name="T7" fmla="*/ 0 h 75"/>
                  <a:gd name="T8" fmla="*/ 32 w 64"/>
                  <a:gd name="T9" fmla="*/ 20 h 75"/>
                  <a:gd name="T10" fmla="*/ 19 w 64"/>
                  <a:gd name="T11" fmla="*/ 20 h 75"/>
                  <a:gd name="T12" fmla="*/ 19 w 64"/>
                  <a:gd name="T13" fmla="*/ 55 h 75"/>
                  <a:gd name="T14" fmla="*/ 32 w 64"/>
                  <a:gd name="T15" fmla="*/ 55 h 75"/>
                  <a:gd name="T16" fmla="*/ 32 w 64"/>
                  <a:gd name="T17" fmla="*/ 75 h 75"/>
                  <a:gd name="T18" fmla="*/ 22 w 64"/>
                  <a:gd name="T19" fmla="*/ 75 h 75"/>
                  <a:gd name="T20" fmla="*/ 16 w 64"/>
                  <a:gd name="T21" fmla="*/ 75 h 75"/>
                  <a:gd name="T22" fmla="*/ 5 w 64"/>
                  <a:gd name="T23" fmla="*/ 75 h 75"/>
                  <a:gd name="T24" fmla="*/ 5 w 64"/>
                  <a:gd name="T25" fmla="*/ 0 h 75"/>
                  <a:gd name="T26" fmla="*/ 56 w 64"/>
                  <a:gd name="T27" fmla="*/ 10 h 75"/>
                  <a:gd name="T28" fmla="*/ 63 w 64"/>
                  <a:gd name="T29" fmla="*/ 37 h 75"/>
                  <a:gd name="T30" fmla="*/ 56 w 64"/>
                  <a:gd name="T31" fmla="*/ 64 h 75"/>
                  <a:gd name="T32" fmla="*/ 48 w 64"/>
                  <a:gd name="T33" fmla="*/ 60 h 75"/>
                  <a:gd name="T34" fmla="*/ 55 w 64"/>
                  <a:gd name="T35" fmla="*/ 37 h 75"/>
                  <a:gd name="T36" fmla="*/ 48 w 64"/>
                  <a:gd name="T37" fmla="*/ 14 h 75"/>
                  <a:gd name="T38" fmla="*/ 56 w 64"/>
                  <a:gd name="T39" fmla="*/ 10 h 75"/>
                  <a:gd name="T40" fmla="*/ 45 w 64"/>
                  <a:gd name="T41" fmla="*/ 21 h 75"/>
                  <a:gd name="T42" fmla="*/ 38 w 64"/>
                  <a:gd name="T43" fmla="*/ 25 h 75"/>
                  <a:gd name="T44" fmla="*/ 41 w 64"/>
                  <a:gd name="T45" fmla="*/ 37 h 75"/>
                  <a:gd name="T46" fmla="*/ 38 w 64"/>
                  <a:gd name="T47" fmla="*/ 49 h 75"/>
                  <a:gd name="T48" fmla="*/ 46 w 64"/>
                  <a:gd name="T49" fmla="*/ 53 h 75"/>
                  <a:gd name="T50" fmla="*/ 50 w 64"/>
                  <a:gd name="T51" fmla="*/ 37 h 75"/>
                  <a:gd name="T52" fmla="*/ 45 w 64"/>
                  <a:gd name="T53" fmla="*/ 2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4" h="75">
                    <a:moveTo>
                      <a:pt x="5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31"/>
                      <a:pt x="18" y="43"/>
                      <a:pt x="19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16" y="75"/>
                      <a:pt x="16" y="75"/>
                      <a:pt x="16" y="75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0" y="50"/>
                      <a:pt x="0" y="25"/>
                      <a:pt x="5" y="0"/>
                    </a:cubicBezTo>
                    <a:close/>
                    <a:moveTo>
                      <a:pt x="56" y="10"/>
                    </a:moveTo>
                    <a:cubicBezTo>
                      <a:pt x="61" y="18"/>
                      <a:pt x="64" y="28"/>
                      <a:pt x="63" y="37"/>
                    </a:cubicBezTo>
                    <a:cubicBezTo>
                      <a:pt x="63" y="46"/>
                      <a:pt x="60" y="55"/>
                      <a:pt x="56" y="64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52" y="52"/>
                      <a:pt x="54" y="44"/>
                      <a:pt x="55" y="37"/>
                    </a:cubicBezTo>
                    <a:cubicBezTo>
                      <a:pt x="55" y="29"/>
                      <a:pt x="53" y="22"/>
                      <a:pt x="48" y="14"/>
                    </a:cubicBezTo>
                    <a:cubicBezTo>
                      <a:pt x="56" y="10"/>
                      <a:pt x="56" y="10"/>
                      <a:pt x="56" y="10"/>
                    </a:cubicBezTo>
                    <a:close/>
                    <a:moveTo>
                      <a:pt x="45" y="21"/>
                    </a:moveTo>
                    <a:cubicBezTo>
                      <a:pt x="38" y="25"/>
                      <a:pt x="38" y="25"/>
                      <a:pt x="38" y="25"/>
                    </a:cubicBezTo>
                    <a:cubicBezTo>
                      <a:pt x="40" y="29"/>
                      <a:pt x="41" y="33"/>
                      <a:pt x="41" y="37"/>
                    </a:cubicBezTo>
                    <a:cubicBezTo>
                      <a:pt x="41" y="41"/>
                      <a:pt x="40" y="45"/>
                      <a:pt x="38" y="49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8" y="48"/>
                      <a:pt x="50" y="42"/>
                      <a:pt x="50" y="37"/>
                    </a:cubicBezTo>
                    <a:cubicBezTo>
                      <a:pt x="50" y="31"/>
                      <a:pt x="49" y="26"/>
                      <a:pt x="45" y="21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33"/>
              <p:cNvSpPr>
                <a:spLocks noEditPoints="1"/>
              </p:cNvSpPr>
              <p:nvPr/>
            </p:nvSpPr>
            <p:spPr bwMode="auto">
              <a:xfrm>
                <a:off x="6248" y="3006"/>
                <a:ext cx="173" cy="197"/>
              </a:xfrm>
              <a:custGeom>
                <a:avLst/>
                <a:gdLst>
                  <a:gd name="T0" fmla="*/ 0 w 66"/>
                  <a:gd name="T1" fmla="*/ 0 h 75"/>
                  <a:gd name="T2" fmla="*/ 66 w 66"/>
                  <a:gd name="T3" fmla="*/ 0 h 75"/>
                  <a:gd name="T4" fmla="*/ 66 w 66"/>
                  <a:gd name="T5" fmla="*/ 75 h 75"/>
                  <a:gd name="T6" fmla="*/ 0 w 66"/>
                  <a:gd name="T7" fmla="*/ 75 h 75"/>
                  <a:gd name="T8" fmla="*/ 0 w 66"/>
                  <a:gd name="T9" fmla="*/ 0 h 75"/>
                  <a:gd name="T10" fmla="*/ 18 w 66"/>
                  <a:gd name="T11" fmla="*/ 10 h 75"/>
                  <a:gd name="T12" fmla="*/ 13 w 66"/>
                  <a:gd name="T13" fmla="*/ 15 h 75"/>
                  <a:gd name="T14" fmla="*/ 16 w 66"/>
                  <a:gd name="T15" fmla="*/ 20 h 75"/>
                  <a:gd name="T16" fmla="*/ 25 w 66"/>
                  <a:gd name="T17" fmla="*/ 33 h 75"/>
                  <a:gd name="T18" fmla="*/ 33 w 66"/>
                  <a:gd name="T19" fmla="*/ 35 h 75"/>
                  <a:gd name="T20" fmla="*/ 42 w 66"/>
                  <a:gd name="T21" fmla="*/ 32 h 75"/>
                  <a:gd name="T22" fmla="*/ 50 w 66"/>
                  <a:gd name="T23" fmla="*/ 20 h 75"/>
                  <a:gd name="T24" fmla="*/ 53 w 66"/>
                  <a:gd name="T25" fmla="*/ 15 h 75"/>
                  <a:gd name="T26" fmla="*/ 48 w 66"/>
                  <a:gd name="T27" fmla="*/ 10 h 75"/>
                  <a:gd name="T28" fmla="*/ 43 w 66"/>
                  <a:gd name="T29" fmla="*/ 15 h 75"/>
                  <a:gd name="T30" fmla="*/ 44 w 66"/>
                  <a:gd name="T31" fmla="*/ 19 h 75"/>
                  <a:gd name="T32" fmla="*/ 39 w 66"/>
                  <a:gd name="T33" fmla="*/ 27 h 75"/>
                  <a:gd name="T34" fmla="*/ 33 w 66"/>
                  <a:gd name="T35" fmla="*/ 29 h 75"/>
                  <a:gd name="T36" fmla="*/ 28 w 66"/>
                  <a:gd name="T37" fmla="*/ 28 h 75"/>
                  <a:gd name="T38" fmla="*/ 21 w 66"/>
                  <a:gd name="T39" fmla="*/ 19 h 75"/>
                  <a:gd name="T40" fmla="*/ 23 w 66"/>
                  <a:gd name="T41" fmla="*/ 15 h 75"/>
                  <a:gd name="T42" fmla="*/ 18 w 66"/>
                  <a:gd name="T43" fmla="*/ 1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6" h="75">
                    <a:moveTo>
                      <a:pt x="0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75"/>
                      <a:pt x="66" y="75"/>
                      <a:pt x="66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8" y="10"/>
                    </a:moveTo>
                    <a:cubicBezTo>
                      <a:pt x="15" y="10"/>
                      <a:pt x="13" y="13"/>
                      <a:pt x="13" y="15"/>
                    </a:cubicBezTo>
                    <a:cubicBezTo>
                      <a:pt x="13" y="17"/>
                      <a:pt x="14" y="19"/>
                      <a:pt x="16" y="20"/>
                    </a:cubicBezTo>
                    <a:cubicBezTo>
                      <a:pt x="17" y="26"/>
                      <a:pt x="21" y="31"/>
                      <a:pt x="25" y="33"/>
                    </a:cubicBezTo>
                    <a:cubicBezTo>
                      <a:pt x="28" y="34"/>
                      <a:pt x="31" y="35"/>
                      <a:pt x="33" y="35"/>
                    </a:cubicBezTo>
                    <a:cubicBezTo>
                      <a:pt x="36" y="35"/>
                      <a:pt x="39" y="34"/>
                      <a:pt x="42" y="32"/>
                    </a:cubicBezTo>
                    <a:cubicBezTo>
                      <a:pt x="46" y="30"/>
                      <a:pt x="49" y="26"/>
                      <a:pt x="50" y="20"/>
                    </a:cubicBezTo>
                    <a:cubicBezTo>
                      <a:pt x="52" y="19"/>
                      <a:pt x="53" y="17"/>
                      <a:pt x="53" y="15"/>
                    </a:cubicBezTo>
                    <a:cubicBezTo>
                      <a:pt x="53" y="13"/>
                      <a:pt x="51" y="10"/>
                      <a:pt x="48" y="10"/>
                    </a:cubicBezTo>
                    <a:cubicBezTo>
                      <a:pt x="45" y="10"/>
                      <a:pt x="43" y="13"/>
                      <a:pt x="43" y="15"/>
                    </a:cubicBezTo>
                    <a:cubicBezTo>
                      <a:pt x="43" y="17"/>
                      <a:pt x="43" y="18"/>
                      <a:pt x="44" y="19"/>
                    </a:cubicBezTo>
                    <a:cubicBezTo>
                      <a:pt x="43" y="23"/>
                      <a:pt x="41" y="26"/>
                      <a:pt x="39" y="27"/>
                    </a:cubicBezTo>
                    <a:cubicBezTo>
                      <a:pt x="37" y="28"/>
                      <a:pt x="35" y="29"/>
                      <a:pt x="33" y="29"/>
                    </a:cubicBezTo>
                    <a:cubicBezTo>
                      <a:pt x="31" y="29"/>
                      <a:pt x="30" y="28"/>
                      <a:pt x="28" y="28"/>
                    </a:cubicBezTo>
                    <a:cubicBezTo>
                      <a:pt x="25" y="26"/>
                      <a:pt x="23" y="23"/>
                      <a:pt x="21" y="19"/>
                    </a:cubicBezTo>
                    <a:cubicBezTo>
                      <a:pt x="22" y="18"/>
                      <a:pt x="23" y="17"/>
                      <a:pt x="23" y="15"/>
                    </a:cubicBezTo>
                    <a:cubicBezTo>
                      <a:pt x="23" y="13"/>
                      <a:pt x="21" y="10"/>
                      <a:pt x="18" y="10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34"/>
              <p:cNvSpPr>
                <a:spLocks noEditPoints="1"/>
              </p:cNvSpPr>
              <p:nvPr/>
            </p:nvSpPr>
            <p:spPr bwMode="auto">
              <a:xfrm>
                <a:off x="6969" y="3006"/>
                <a:ext cx="186" cy="189"/>
              </a:xfrm>
              <a:custGeom>
                <a:avLst/>
                <a:gdLst>
                  <a:gd name="T0" fmla="*/ 0 w 71"/>
                  <a:gd name="T1" fmla="*/ 0 h 72"/>
                  <a:gd name="T2" fmla="*/ 15 w 71"/>
                  <a:gd name="T3" fmla="*/ 0 h 72"/>
                  <a:gd name="T4" fmla="*/ 20 w 71"/>
                  <a:gd name="T5" fmla="*/ 0 h 72"/>
                  <a:gd name="T6" fmla="*/ 20 w 71"/>
                  <a:gd name="T7" fmla="*/ 5 h 72"/>
                  <a:gd name="T8" fmla="*/ 20 w 71"/>
                  <a:gd name="T9" fmla="*/ 41 h 72"/>
                  <a:gd name="T10" fmla="*/ 22 w 71"/>
                  <a:gd name="T11" fmla="*/ 41 h 72"/>
                  <a:gd name="T12" fmla="*/ 24 w 71"/>
                  <a:gd name="T13" fmla="*/ 41 h 72"/>
                  <a:gd name="T14" fmla="*/ 24 w 71"/>
                  <a:gd name="T15" fmla="*/ 16 h 72"/>
                  <a:gd name="T16" fmla="*/ 24 w 71"/>
                  <a:gd name="T17" fmla="*/ 13 h 72"/>
                  <a:gd name="T18" fmla="*/ 26 w 71"/>
                  <a:gd name="T19" fmla="*/ 13 h 72"/>
                  <a:gd name="T20" fmla="*/ 63 w 71"/>
                  <a:gd name="T21" fmla="*/ 13 h 72"/>
                  <a:gd name="T22" fmla="*/ 66 w 71"/>
                  <a:gd name="T23" fmla="*/ 13 h 72"/>
                  <a:gd name="T24" fmla="*/ 66 w 71"/>
                  <a:gd name="T25" fmla="*/ 16 h 72"/>
                  <a:gd name="T26" fmla="*/ 66 w 71"/>
                  <a:gd name="T27" fmla="*/ 47 h 72"/>
                  <a:gd name="T28" fmla="*/ 66 w 71"/>
                  <a:gd name="T29" fmla="*/ 50 h 72"/>
                  <a:gd name="T30" fmla="*/ 63 w 71"/>
                  <a:gd name="T31" fmla="*/ 50 h 72"/>
                  <a:gd name="T32" fmla="*/ 37 w 71"/>
                  <a:gd name="T33" fmla="*/ 50 h 72"/>
                  <a:gd name="T34" fmla="*/ 38 w 71"/>
                  <a:gd name="T35" fmla="*/ 53 h 72"/>
                  <a:gd name="T36" fmla="*/ 71 w 71"/>
                  <a:gd name="T37" fmla="*/ 53 h 72"/>
                  <a:gd name="T38" fmla="*/ 71 w 71"/>
                  <a:gd name="T39" fmla="*/ 63 h 72"/>
                  <a:gd name="T40" fmla="*/ 37 w 71"/>
                  <a:gd name="T41" fmla="*/ 63 h 72"/>
                  <a:gd name="T42" fmla="*/ 34 w 71"/>
                  <a:gd name="T43" fmla="*/ 68 h 72"/>
                  <a:gd name="T44" fmla="*/ 22 w 71"/>
                  <a:gd name="T45" fmla="*/ 72 h 72"/>
                  <a:gd name="T46" fmla="*/ 11 w 71"/>
                  <a:gd name="T47" fmla="*/ 68 h 72"/>
                  <a:gd name="T48" fmla="*/ 7 w 71"/>
                  <a:gd name="T49" fmla="*/ 57 h 72"/>
                  <a:gd name="T50" fmla="*/ 10 w 71"/>
                  <a:gd name="T51" fmla="*/ 47 h 72"/>
                  <a:gd name="T52" fmla="*/ 10 w 71"/>
                  <a:gd name="T53" fmla="*/ 11 h 72"/>
                  <a:gd name="T54" fmla="*/ 0 w 71"/>
                  <a:gd name="T55" fmla="*/ 11 h 72"/>
                  <a:gd name="T56" fmla="*/ 0 w 71"/>
                  <a:gd name="T57" fmla="*/ 0 h 72"/>
                  <a:gd name="T58" fmla="*/ 49 w 71"/>
                  <a:gd name="T59" fmla="*/ 18 h 72"/>
                  <a:gd name="T60" fmla="*/ 49 w 71"/>
                  <a:gd name="T61" fmla="*/ 27 h 72"/>
                  <a:gd name="T62" fmla="*/ 40 w 71"/>
                  <a:gd name="T63" fmla="*/ 27 h 72"/>
                  <a:gd name="T64" fmla="*/ 40 w 71"/>
                  <a:gd name="T65" fmla="*/ 18 h 72"/>
                  <a:gd name="T66" fmla="*/ 29 w 71"/>
                  <a:gd name="T67" fmla="*/ 18 h 72"/>
                  <a:gd name="T68" fmla="*/ 29 w 71"/>
                  <a:gd name="T69" fmla="*/ 42 h 72"/>
                  <a:gd name="T70" fmla="*/ 33 w 71"/>
                  <a:gd name="T71" fmla="*/ 45 h 72"/>
                  <a:gd name="T72" fmla="*/ 61 w 71"/>
                  <a:gd name="T73" fmla="*/ 45 h 72"/>
                  <a:gd name="T74" fmla="*/ 61 w 71"/>
                  <a:gd name="T75" fmla="*/ 18 h 72"/>
                  <a:gd name="T76" fmla="*/ 49 w 71"/>
                  <a:gd name="T77" fmla="*/ 18 h 72"/>
                  <a:gd name="T78" fmla="*/ 26 w 71"/>
                  <a:gd name="T79" fmla="*/ 53 h 72"/>
                  <a:gd name="T80" fmla="*/ 22 w 71"/>
                  <a:gd name="T81" fmla="*/ 51 h 72"/>
                  <a:gd name="T82" fmla="*/ 19 w 71"/>
                  <a:gd name="T83" fmla="*/ 53 h 72"/>
                  <a:gd name="T84" fmla="*/ 17 w 71"/>
                  <a:gd name="T85" fmla="*/ 57 h 72"/>
                  <a:gd name="T86" fmla="*/ 19 w 71"/>
                  <a:gd name="T87" fmla="*/ 60 h 72"/>
                  <a:gd name="T88" fmla="*/ 22 w 71"/>
                  <a:gd name="T89" fmla="*/ 62 h 72"/>
                  <a:gd name="T90" fmla="*/ 26 w 71"/>
                  <a:gd name="T91" fmla="*/ 60 h 72"/>
                  <a:gd name="T92" fmla="*/ 28 w 71"/>
                  <a:gd name="T93" fmla="*/ 57 h 72"/>
                  <a:gd name="T94" fmla="*/ 26 w 71"/>
                  <a:gd name="T95" fmla="*/ 5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1" h="72">
                    <a:moveTo>
                      <a:pt x="0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1" y="41"/>
                      <a:pt x="22" y="41"/>
                      <a:pt x="22" y="41"/>
                    </a:cubicBezTo>
                    <a:cubicBezTo>
                      <a:pt x="23" y="41"/>
                      <a:pt x="23" y="41"/>
                      <a:pt x="24" y="41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37" y="50"/>
                      <a:pt x="37" y="50"/>
                      <a:pt x="37" y="50"/>
                    </a:cubicBezTo>
                    <a:cubicBezTo>
                      <a:pt x="37" y="51"/>
                      <a:pt x="38" y="52"/>
                      <a:pt x="38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6" y="65"/>
                      <a:pt x="35" y="66"/>
                      <a:pt x="34" y="68"/>
                    </a:cubicBezTo>
                    <a:cubicBezTo>
                      <a:pt x="31" y="71"/>
                      <a:pt x="27" y="72"/>
                      <a:pt x="22" y="72"/>
                    </a:cubicBezTo>
                    <a:cubicBezTo>
                      <a:pt x="18" y="72"/>
                      <a:pt x="14" y="71"/>
                      <a:pt x="11" y="68"/>
                    </a:cubicBezTo>
                    <a:cubicBezTo>
                      <a:pt x="9" y="65"/>
                      <a:pt x="7" y="61"/>
                      <a:pt x="7" y="57"/>
                    </a:cubicBezTo>
                    <a:cubicBezTo>
                      <a:pt x="7" y="53"/>
                      <a:pt x="8" y="50"/>
                      <a:pt x="10" y="47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49" y="18"/>
                    </a:moveTo>
                    <a:cubicBezTo>
                      <a:pt x="49" y="27"/>
                      <a:pt x="49" y="27"/>
                      <a:pt x="49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3"/>
                      <a:pt x="32" y="44"/>
                      <a:pt x="33" y="45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49" y="18"/>
                      <a:pt x="49" y="18"/>
                      <a:pt x="49" y="18"/>
                    </a:cubicBezTo>
                    <a:close/>
                    <a:moveTo>
                      <a:pt x="26" y="53"/>
                    </a:moveTo>
                    <a:cubicBezTo>
                      <a:pt x="25" y="52"/>
                      <a:pt x="24" y="51"/>
                      <a:pt x="22" y="51"/>
                    </a:cubicBezTo>
                    <a:cubicBezTo>
                      <a:pt x="21" y="51"/>
                      <a:pt x="20" y="52"/>
                      <a:pt x="19" y="53"/>
                    </a:cubicBezTo>
                    <a:cubicBezTo>
                      <a:pt x="18" y="54"/>
                      <a:pt x="17" y="55"/>
                      <a:pt x="17" y="57"/>
                    </a:cubicBezTo>
                    <a:cubicBezTo>
                      <a:pt x="17" y="58"/>
                      <a:pt x="18" y="60"/>
                      <a:pt x="19" y="60"/>
                    </a:cubicBezTo>
                    <a:cubicBezTo>
                      <a:pt x="20" y="61"/>
                      <a:pt x="21" y="62"/>
                      <a:pt x="22" y="62"/>
                    </a:cubicBezTo>
                    <a:cubicBezTo>
                      <a:pt x="24" y="62"/>
                      <a:pt x="25" y="61"/>
                      <a:pt x="26" y="60"/>
                    </a:cubicBezTo>
                    <a:cubicBezTo>
                      <a:pt x="27" y="60"/>
                      <a:pt x="28" y="58"/>
                      <a:pt x="28" y="57"/>
                    </a:cubicBezTo>
                    <a:cubicBezTo>
                      <a:pt x="28" y="55"/>
                      <a:pt x="27" y="54"/>
                      <a:pt x="26" y="53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35"/>
              <p:cNvSpPr>
                <a:spLocks noEditPoints="1"/>
              </p:cNvSpPr>
              <p:nvPr/>
            </p:nvSpPr>
            <p:spPr bwMode="auto">
              <a:xfrm>
                <a:off x="6245" y="2602"/>
                <a:ext cx="192" cy="225"/>
              </a:xfrm>
              <a:custGeom>
                <a:avLst/>
                <a:gdLst>
                  <a:gd name="T0" fmla="*/ 41 w 73"/>
                  <a:gd name="T1" fmla="*/ 24 h 86"/>
                  <a:gd name="T2" fmla="*/ 50 w 73"/>
                  <a:gd name="T3" fmla="*/ 15 h 86"/>
                  <a:gd name="T4" fmla="*/ 48 w 73"/>
                  <a:gd name="T5" fmla="*/ 11 h 86"/>
                  <a:gd name="T6" fmla="*/ 44 w 73"/>
                  <a:gd name="T7" fmla="*/ 11 h 86"/>
                  <a:gd name="T8" fmla="*/ 40 w 73"/>
                  <a:gd name="T9" fmla="*/ 24 h 86"/>
                  <a:gd name="T10" fmla="*/ 41 w 73"/>
                  <a:gd name="T11" fmla="*/ 24 h 86"/>
                  <a:gd name="T12" fmla="*/ 61 w 73"/>
                  <a:gd name="T13" fmla="*/ 52 h 86"/>
                  <a:gd name="T14" fmla="*/ 61 w 73"/>
                  <a:gd name="T15" fmla="*/ 86 h 86"/>
                  <a:gd name="T16" fmla="*/ 42 w 73"/>
                  <a:gd name="T17" fmla="*/ 86 h 86"/>
                  <a:gd name="T18" fmla="*/ 42 w 73"/>
                  <a:gd name="T19" fmla="*/ 31 h 86"/>
                  <a:gd name="T20" fmla="*/ 29 w 73"/>
                  <a:gd name="T21" fmla="*/ 31 h 86"/>
                  <a:gd name="T22" fmla="*/ 29 w 73"/>
                  <a:gd name="T23" fmla="*/ 86 h 86"/>
                  <a:gd name="T24" fmla="*/ 9 w 73"/>
                  <a:gd name="T25" fmla="*/ 86 h 86"/>
                  <a:gd name="T26" fmla="*/ 9 w 73"/>
                  <a:gd name="T27" fmla="*/ 52 h 86"/>
                  <a:gd name="T28" fmla="*/ 0 w 73"/>
                  <a:gd name="T29" fmla="*/ 52 h 86"/>
                  <a:gd name="T30" fmla="*/ 0 w 73"/>
                  <a:gd name="T31" fmla="*/ 30 h 86"/>
                  <a:gd name="T32" fmla="*/ 20 w 73"/>
                  <a:gd name="T33" fmla="*/ 30 h 86"/>
                  <a:gd name="T34" fmla="*/ 9 w 73"/>
                  <a:gd name="T35" fmla="*/ 16 h 86"/>
                  <a:gd name="T36" fmla="*/ 16 w 73"/>
                  <a:gd name="T37" fmla="*/ 4 h 86"/>
                  <a:gd name="T38" fmla="*/ 30 w 73"/>
                  <a:gd name="T39" fmla="*/ 4 h 86"/>
                  <a:gd name="T40" fmla="*/ 35 w 73"/>
                  <a:gd name="T41" fmla="*/ 9 h 86"/>
                  <a:gd name="T42" fmla="*/ 39 w 73"/>
                  <a:gd name="T43" fmla="*/ 4 h 86"/>
                  <a:gd name="T44" fmla="*/ 54 w 73"/>
                  <a:gd name="T45" fmla="*/ 4 h 86"/>
                  <a:gd name="T46" fmla="*/ 60 w 73"/>
                  <a:gd name="T47" fmla="*/ 16 h 86"/>
                  <a:gd name="T48" fmla="*/ 50 w 73"/>
                  <a:gd name="T49" fmla="*/ 30 h 86"/>
                  <a:gd name="T50" fmla="*/ 73 w 73"/>
                  <a:gd name="T51" fmla="*/ 30 h 86"/>
                  <a:gd name="T52" fmla="*/ 73 w 73"/>
                  <a:gd name="T53" fmla="*/ 52 h 86"/>
                  <a:gd name="T54" fmla="*/ 61 w 73"/>
                  <a:gd name="T55" fmla="*/ 52 h 86"/>
                  <a:gd name="T56" fmla="*/ 29 w 73"/>
                  <a:gd name="T57" fmla="*/ 24 h 86"/>
                  <a:gd name="T58" fmla="*/ 25 w 73"/>
                  <a:gd name="T59" fmla="*/ 11 h 86"/>
                  <a:gd name="T60" fmla="*/ 21 w 73"/>
                  <a:gd name="T61" fmla="*/ 11 h 86"/>
                  <a:gd name="T62" fmla="*/ 19 w 73"/>
                  <a:gd name="T63" fmla="*/ 15 h 86"/>
                  <a:gd name="T64" fmla="*/ 28 w 73"/>
                  <a:gd name="T65" fmla="*/ 24 h 86"/>
                  <a:gd name="T66" fmla="*/ 29 w 73"/>
                  <a:gd name="T67" fmla="*/ 2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" h="86">
                    <a:moveTo>
                      <a:pt x="41" y="24"/>
                    </a:moveTo>
                    <a:cubicBezTo>
                      <a:pt x="48" y="21"/>
                      <a:pt x="50" y="18"/>
                      <a:pt x="50" y="15"/>
                    </a:cubicBezTo>
                    <a:cubicBezTo>
                      <a:pt x="51" y="14"/>
                      <a:pt x="50" y="12"/>
                      <a:pt x="48" y="11"/>
                    </a:cubicBezTo>
                    <a:cubicBezTo>
                      <a:pt x="47" y="10"/>
                      <a:pt x="46" y="10"/>
                      <a:pt x="44" y="11"/>
                    </a:cubicBezTo>
                    <a:cubicBezTo>
                      <a:pt x="42" y="13"/>
                      <a:pt x="40" y="17"/>
                      <a:pt x="40" y="24"/>
                    </a:cubicBezTo>
                    <a:cubicBezTo>
                      <a:pt x="41" y="24"/>
                      <a:pt x="41" y="24"/>
                      <a:pt x="41" y="24"/>
                    </a:cubicBezTo>
                    <a:close/>
                    <a:moveTo>
                      <a:pt x="61" y="52"/>
                    </a:moveTo>
                    <a:cubicBezTo>
                      <a:pt x="61" y="86"/>
                      <a:pt x="61" y="86"/>
                      <a:pt x="61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3" y="26"/>
                      <a:pt x="10" y="21"/>
                      <a:pt x="9" y="16"/>
                    </a:cubicBezTo>
                    <a:cubicBezTo>
                      <a:pt x="9" y="11"/>
                      <a:pt x="12" y="6"/>
                      <a:pt x="16" y="4"/>
                    </a:cubicBezTo>
                    <a:cubicBezTo>
                      <a:pt x="20" y="1"/>
                      <a:pt x="25" y="0"/>
                      <a:pt x="30" y="4"/>
                    </a:cubicBezTo>
                    <a:cubicBezTo>
                      <a:pt x="32" y="5"/>
                      <a:pt x="33" y="6"/>
                      <a:pt x="35" y="9"/>
                    </a:cubicBezTo>
                    <a:cubicBezTo>
                      <a:pt x="36" y="6"/>
                      <a:pt x="38" y="5"/>
                      <a:pt x="39" y="4"/>
                    </a:cubicBezTo>
                    <a:cubicBezTo>
                      <a:pt x="44" y="0"/>
                      <a:pt x="50" y="1"/>
                      <a:pt x="54" y="4"/>
                    </a:cubicBezTo>
                    <a:cubicBezTo>
                      <a:pt x="58" y="6"/>
                      <a:pt x="60" y="11"/>
                      <a:pt x="60" y="16"/>
                    </a:cubicBezTo>
                    <a:cubicBezTo>
                      <a:pt x="59" y="21"/>
                      <a:pt x="56" y="26"/>
                      <a:pt x="50" y="30"/>
                    </a:cubicBezTo>
                    <a:cubicBezTo>
                      <a:pt x="73" y="30"/>
                      <a:pt x="73" y="30"/>
                      <a:pt x="73" y="30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61" y="52"/>
                      <a:pt x="61" y="52"/>
                      <a:pt x="61" y="52"/>
                    </a:cubicBezTo>
                    <a:close/>
                    <a:moveTo>
                      <a:pt x="29" y="24"/>
                    </a:moveTo>
                    <a:cubicBezTo>
                      <a:pt x="29" y="17"/>
                      <a:pt x="27" y="13"/>
                      <a:pt x="25" y="11"/>
                    </a:cubicBezTo>
                    <a:cubicBezTo>
                      <a:pt x="23" y="10"/>
                      <a:pt x="22" y="10"/>
                      <a:pt x="21" y="11"/>
                    </a:cubicBezTo>
                    <a:cubicBezTo>
                      <a:pt x="19" y="12"/>
                      <a:pt x="18" y="14"/>
                      <a:pt x="19" y="15"/>
                    </a:cubicBezTo>
                    <a:cubicBezTo>
                      <a:pt x="19" y="18"/>
                      <a:pt x="21" y="21"/>
                      <a:pt x="28" y="24"/>
                    </a:cubicBezTo>
                    <a:lnTo>
                      <a:pt x="29" y="24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36"/>
              <p:cNvSpPr>
                <a:spLocks noEditPoints="1"/>
              </p:cNvSpPr>
              <p:nvPr/>
            </p:nvSpPr>
            <p:spPr bwMode="auto">
              <a:xfrm>
                <a:off x="7347" y="3402"/>
                <a:ext cx="202" cy="149"/>
              </a:xfrm>
              <a:custGeom>
                <a:avLst/>
                <a:gdLst>
                  <a:gd name="T0" fmla="*/ 0 w 77"/>
                  <a:gd name="T1" fmla="*/ 4 h 57"/>
                  <a:gd name="T2" fmla="*/ 53 w 77"/>
                  <a:gd name="T3" fmla="*/ 4 h 57"/>
                  <a:gd name="T4" fmla="*/ 48 w 77"/>
                  <a:gd name="T5" fmla="*/ 31 h 57"/>
                  <a:gd name="T6" fmla="*/ 8 w 77"/>
                  <a:gd name="T7" fmla="*/ 31 h 57"/>
                  <a:gd name="T8" fmla="*/ 0 w 77"/>
                  <a:gd name="T9" fmla="*/ 4 h 57"/>
                  <a:gd name="T10" fmla="*/ 50 w 77"/>
                  <a:gd name="T11" fmla="*/ 44 h 57"/>
                  <a:gd name="T12" fmla="*/ 57 w 77"/>
                  <a:gd name="T13" fmla="*/ 44 h 57"/>
                  <a:gd name="T14" fmla="*/ 60 w 77"/>
                  <a:gd name="T15" fmla="*/ 44 h 57"/>
                  <a:gd name="T16" fmla="*/ 61 w 77"/>
                  <a:gd name="T17" fmla="*/ 40 h 57"/>
                  <a:gd name="T18" fmla="*/ 67 w 77"/>
                  <a:gd name="T19" fmla="*/ 9 h 57"/>
                  <a:gd name="T20" fmla="*/ 77 w 77"/>
                  <a:gd name="T21" fmla="*/ 9 h 57"/>
                  <a:gd name="T22" fmla="*/ 77 w 77"/>
                  <a:gd name="T23" fmla="*/ 0 h 57"/>
                  <a:gd name="T24" fmla="*/ 64 w 77"/>
                  <a:gd name="T25" fmla="*/ 0 h 57"/>
                  <a:gd name="T26" fmla="*/ 61 w 77"/>
                  <a:gd name="T27" fmla="*/ 0 h 57"/>
                  <a:gd name="T28" fmla="*/ 60 w 77"/>
                  <a:gd name="T29" fmla="*/ 4 h 57"/>
                  <a:gd name="T30" fmla="*/ 53 w 77"/>
                  <a:gd name="T31" fmla="*/ 35 h 57"/>
                  <a:gd name="T32" fmla="*/ 1 w 77"/>
                  <a:gd name="T33" fmla="*/ 35 h 57"/>
                  <a:gd name="T34" fmla="*/ 1 w 77"/>
                  <a:gd name="T35" fmla="*/ 44 h 57"/>
                  <a:gd name="T36" fmla="*/ 9 w 77"/>
                  <a:gd name="T37" fmla="*/ 44 h 57"/>
                  <a:gd name="T38" fmla="*/ 4 w 77"/>
                  <a:gd name="T39" fmla="*/ 50 h 57"/>
                  <a:gd name="T40" fmla="*/ 11 w 77"/>
                  <a:gd name="T41" fmla="*/ 57 h 57"/>
                  <a:gd name="T42" fmla="*/ 18 w 77"/>
                  <a:gd name="T43" fmla="*/ 50 h 57"/>
                  <a:gd name="T44" fmla="*/ 14 w 77"/>
                  <a:gd name="T45" fmla="*/ 44 h 57"/>
                  <a:gd name="T46" fmla="*/ 45 w 77"/>
                  <a:gd name="T47" fmla="*/ 44 h 57"/>
                  <a:gd name="T48" fmla="*/ 40 w 77"/>
                  <a:gd name="T49" fmla="*/ 50 h 57"/>
                  <a:gd name="T50" fmla="*/ 47 w 77"/>
                  <a:gd name="T51" fmla="*/ 57 h 57"/>
                  <a:gd name="T52" fmla="*/ 54 w 77"/>
                  <a:gd name="T53" fmla="*/ 50 h 57"/>
                  <a:gd name="T54" fmla="*/ 50 w 77"/>
                  <a:gd name="T55" fmla="*/ 4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7" h="57">
                    <a:moveTo>
                      <a:pt x="0" y="4"/>
                    </a:moveTo>
                    <a:cubicBezTo>
                      <a:pt x="53" y="4"/>
                      <a:pt x="53" y="4"/>
                      <a:pt x="53" y="4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  <a:moveTo>
                      <a:pt x="50" y="44"/>
                    </a:moveTo>
                    <a:cubicBezTo>
                      <a:pt x="57" y="44"/>
                      <a:pt x="57" y="44"/>
                      <a:pt x="57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6" y="45"/>
                      <a:pt x="4" y="47"/>
                      <a:pt x="4" y="50"/>
                    </a:cubicBezTo>
                    <a:cubicBezTo>
                      <a:pt x="4" y="54"/>
                      <a:pt x="7" y="57"/>
                      <a:pt x="11" y="57"/>
                    </a:cubicBezTo>
                    <a:cubicBezTo>
                      <a:pt x="15" y="57"/>
                      <a:pt x="18" y="54"/>
                      <a:pt x="18" y="50"/>
                    </a:cubicBezTo>
                    <a:cubicBezTo>
                      <a:pt x="18" y="47"/>
                      <a:pt x="17" y="45"/>
                      <a:pt x="14" y="44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2" y="45"/>
                      <a:pt x="40" y="47"/>
                      <a:pt x="40" y="50"/>
                    </a:cubicBezTo>
                    <a:cubicBezTo>
                      <a:pt x="40" y="54"/>
                      <a:pt x="44" y="57"/>
                      <a:pt x="47" y="57"/>
                    </a:cubicBezTo>
                    <a:cubicBezTo>
                      <a:pt x="51" y="57"/>
                      <a:pt x="54" y="54"/>
                      <a:pt x="54" y="50"/>
                    </a:cubicBezTo>
                    <a:cubicBezTo>
                      <a:pt x="54" y="47"/>
                      <a:pt x="53" y="45"/>
                      <a:pt x="50" y="4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37"/>
              <p:cNvSpPr/>
              <p:nvPr/>
            </p:nvSpPr>
            <p:spPr bwMode="auto">
              <a:xfrm>
                <a:off x="6618" y="3709"/>
                <a:ext cx="186" cy="223"/>
              </a:xfrm>
              <a:custGeom>
                <a:avLst/>
                <a:gdLst>
                  <a:gd name="T0" fmla="*/ 68 w 71"/>
                  <a:gd name="T1" fmla="*/ 30 h 85"/>
                  <a:gd name="T2" fmla="*/ 70 w 71"/>
                  <a:gd name="T3" fmla="*/ 43 h 85"/>
                  <a:gd name="T4" fmla="*/ 67 w 71"/>
                  <a:gd name="T5" fmla="*/ 46 h 85"/>
                  <a:gd name="T6" fmla="*/ 71 w 71"/>
                  <a:gd name="T7" fmla="*/ 50 h 85"/>
                  <a:gd name="T8" fmla="*/ 69 w 71"/>
                  <a:gd name="T9" fmla="*/ 57 h 85"/>
                  <a:gd name="T10" fmla="*/ 66 w 71"/>
                  <a:gd name="T11" fmla="*/ 59 h 85"/>
                  <a:gd name="T12" fmla="*/ 68 w 71"/>
                  <a:gd name="T13" fmla="*/ 61 h 85"/>
                  <a:gd name="T14" fmla="*/ 67 w 71"/>
                  <a:gd name="T15" fmla="*/ 69 h 85"/>
                  <a:gd name="T16" fmla="*/ 63 w 71"/>
                  <a:gd name="T17" fmla="*/ 71 h 85"/>
                  <a:gd name="T18" fmla="*/ 66 w 71"/>
                  <a:gd name="T19" fmla="*/ 74 h 85"/>
                  <a:gd name="T20" fmla="*/ 64 w 71"/>
                  <a:gd name="T21" fmla="*/ 83 h 85"/>
                  <a:gd name="T22" fmla="*/ 59 w 71"/>
                  <a:gd name="T23" fmla="*/ 85 h 85"/>
                  <a:gd name="T24" fmla="*/ 16 w 71"/>
                  <a:gd name="T25" fmla="*/ 74 h 85"/>
                  <a:gd name="T26" fmla="*/ 0 w 71"/>
                  <a:gd name="T27" fmla="*/ 74 h 85"/>
                  <a:gd name="T28" fmla="*/ 0 w 71"/>
                  <a:gd name="T29" fmla="*/ 35 h 85"/>
                  <a:gd name="T30" fmla="*/ 14 w 71"/>
                  <a:gd name="T31" fmla="*/ 34 h 85"/>
                  <a:gd name="T32" fmla="*/ 48 w 71"/>
                  <a:gd name="T33" fmla="*/ 0 h 85"/>
                  <a:gd name="T34" fmla="*/ 38 w 71"/>
                  <a:gd name="T35" fmla="*/ 32 h 85"/>
                  <a:gd name="T36" fmla="*/ 68 w 71"/>
                  <a:gd name="T37" fmla="*/ 3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85">
                    <a:moveTo>
                      <a:pt x="68" y="30"/>
                    </a:moveTo>
                    <a:cubicBezTo>
                      <a:pt x="70" y="43"/>
                      <a:pt x="70" y="43"/>
                      <a:pt x="70" y="43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71" y="50"/>
                      <a:pt x="71" y="50"/>
                      <a:pt x="71" y="50"/>
                    </a:cubicBezTo>
                    <a:cubicBezTo>
                      <a:pt x="69" y="57"/>
                      <a:pt x="69" y="57"/>
                      <a:pt x="69" y="57"/>
                    </a:cubicBezTo>
                    <a:cubicBezTo>
                      <a:pt x="66" y="59"/>
                      <a:pt x="66" y="59"/>
                      <a:pt x="66" y="59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4" y="83"/>
                      <a:pt x="64" y="83"/>
                      <a:pt x="64" y="83"/>
                    </a:cubicBezTo>
                    <a:cubicBezTo>
                      <a:pt x="59" y="85"/>
                      <a:pt x="59" y="85"/>
                      <a:pt x="59" y="85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64" y="11"/>
                      <a:pt x="50" y="23"/>
                      <a:pt x="38" y="32"/>
                    </a:cubicBezTo>
                    <a:lnTo>
                      <a:pt x="68" y="30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38"/>
              <p:cNvSpPr/>
              <p:nvPr/>
            </p:nvSpPr>
            <p:spPr bwMode="auto">
              <a:xfrm>
                <a:off x="6602" y="2605"/>
                <a:ext cx="207" cy="217"/>
              </a:xfrm>
              <a:custGeom>
                <a:avLst/>
                <a:gdLst>
                  <a:gd name="T0" fmla="*/ 46 w 79"/>
                  <a:gd name="T1" fmla="*/ 5 h 83"/>
                  <a:gd name="T2" fmla="*/ 79 w 79"/>
                  <a:gd name="T3" fmla="*/ 38 h 83"/>
                  <a:gd name="T4" fmla="*/ 53 w 79"/>
                  <a:gd name="T5" fmla="*/ 38 h 83"/>
                  <a:gd name="T6" fmla="*/ 46 w 79"/>
                  <a:gd name="T7" fmla="*/ 35 h 83"/>
                  <a:gd name="T8" fmla="*/ 46 w 79"/>
                  <a:gd name="T9" fmla="*/ 64 h 83"/>
                  <a:gd name="T10" fmla="*/ 35 w 79"/>
                  <a:gd name="T11" fmla="*/ 82 h 83"/>
                  <a:gd name="T12" fmla="*/ 27 w 79"/>
                  <a:gd name="T13" fmla="*/ 83 h 83"/>
                  <a:gd name="T14" fmla="*/ 19 w 79"/>
                  <a:gd name="T15" fmla="*/ 81 h 83"/>
                  <a:gd name="T16" fmla="*/ 10 w 79"/>
                  <a:gd name="T17" fmla="*/ 62 h 83"/>
                  <a:gd name="T18" fmla="*/ 21 w 79"/>
                  <a:gd name="T19" fmla="*/ 63 h 83"/>
                  <a:gd name="T20" fmla="*/ 25 w 79"/>
                  <a:gd name="T21" fmla="*/ 71 h 83"/>
                  <a:gd name="T22" fmla="*/ 28 w 79"/>
                  <a:gd name="T23" fmla="*/ 72 h 83"/>
                  <a:gd name="T24" fmla="*/ 31 w 79"/>
                  <a:gd name="T25" fmla="*/ 72 h 83"/>
                  <a:gd name="T26" fmla="*/ 34 w 79"/>
                  <a:gd name="T27" fmla="*/ 64 h 83"/>
                  <a:gd name="T28" fmla="*/ 34 w 79"/>
                  <a:gd name="T29" fmla="*/ 34 h 83"/>
                  <a:gd name="T30" fmla="*/ 24 w 79"/>
                  <a:gd name="T31" fmla="*/ 38 h 83"/>
                  <a:gd name="T32" fmla="*/ 0 w 79"/>
                  <a:gd name="T33" fmla="*/ 38 h 83"/>
                  <a:gd name="T34" fmla="*/ 34 w 79"/>
                  <a:gd name="T35" fmla="*/ 5 h 83"/>
                  <a:gd name="T36" fmla="*/ 34 w 79"/>
                  <a:gd name="T37" fmla="*/ 0 h 83"/>
                  <a:gd name="T38" fmla="*/ 46 w 79"/>
                  <a:gd name="T39" fmla="*/ 0 h 83"/>
                  <a:gd name="T40" fmla="*/ 46 w 79"/>
                  <a:gd name="T41" fmla="*/ 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83">
                    <a:moveTo>
                      <a:pt x="46" y="5"/>
                    </a:moveTo>
                    <a:cubicBezTo>
                      <a:pt x="64" y="8"/>
                      <a:pt x="78" y="21"/>
                      <a:pt x="79" y="38"/>
                    </a:cubicBezTo>
                    <a:cubicBezTo>
                      <a:pt x="70" y="32"/>
                      <a:pt x="61" y="33"/>
                      <a:pt x="53" y="38"/>
                    </a:cubicBezTo>
                    <a:cubicBezTo>
                      <a:pt x="51" y="36"/>
                      <a:pt x="48" y="35"/>
                      <a:pt x="46" y="35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46" y="73"/>
                      <a:pt x="41" y="79"/>
                      <a:pt x="35" y="82"/>
                    </a:cubicBezTo>
                    <a:cubicBezTo>
                      <a:pt x="33" y="83"/>
                      <a:pt x="30" y="83"/>
                      <a:pt x="27" y="83"/>
                    </a:cubicBezTo>
                    <a:cubicBezTo>
                      <a:pt x="24" y="83"/>
                      <a:pt x="22" y="82"/>
                      <a:pt x="19" y="81"/>
                    </a:cubicBezTo>
                    <a:cubicBezTo>
                      <a:pt x="13" y="78"/>
                      <a:pt x="9" y="72"/>
                      <a:pt x="10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7"/>
                      <a:pt x="22" y="70"/>
                      <a:pt x="25" y="71"/>
                    </a:cubicBezTo>
                    <a:cubicBezTo>
                      <a:pt x="25" y="72"/>
                      <a:pt x="27" y="72"/>
                      <a:pt x="28" y="72"/>
                    </a:cubicBezTo>
                    <a:cubicBezTo>
                      <a:pt x="29" y="72"/>
                      <a:pt x="30" y="72"/>
                      <a:pt x="31" y="72"/>
                    </a:cubicBezTo>
                    <a:cubicBezTo>
                      <a:pt x="33" y="71"/>
                      <a:pt x="34" y="68"/>
                      <a:pt x="34" y="6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1" y="35"/>
                      <a:pt x="28" y="36"/>
                      <a:pt x="24" y="38"/>
                    </a:cubicBezTo>
                    <a:cubicBezTo>
                      <a:pt x="15" y="34"/>
                      <a:pt x="7" y="33"/>
                      <a:pt x="0" y="38"/>
                    </a:cubicBezTo>
                    <a:cubicBezTo>
                      <a:pt x="0" y="21"/>
                      <a:pt x="15" y="7"/>
                      <a:pt x="34" y="5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46" y="0"/>
                      <a:pt x="46" y="0"/>
                      <a:pt x="46" y="0"/>
                    </a:cubicBezTo>
                    <a:lnTo>
                      <a:pt x="46" y="5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39"/>
              <p:cNvSpPr>
                <a:spLocks noEditPoints="1"/>
              </p:cNvSpPr>
              <p:nvPr/>
            </p:nvSpPr>
            <p:spPr bwMode="auto">
              <a:xfrm>
                <a:off x="6959" y="2607"/>
                <a:ext cx="225" cy="205"/>
              </a:xfrm>
              <a:custGeom>
                <a:avLst/>
                <a:gdLst>
                  <a:gd name="T0" fmla="*/ 8 w 86"/>
                  <a:gd name="T1" fmla="*/ 32 h 78"/>
                  <a:gd name="T2" fmla="*/ 28 w 86"/>
                  <a:gd name="T3" fmla="*/ 9 h 78"/>
                  <a:gd name="T4" fmla="*/ 42 w 86"/>
                  <a:gd name="T5" fmla="*/ 6 h 78"/>
                  <a:gd name="T6" fmla="*/ 65 w 86"/>
                  <a:gd name="T7" fmla="*/ 22 h 78"/>
                  <a:gd name="T8" fmla="*/ 86 w 86"/>
                  <a:gd name="T9" fmla="*/ 63 h 78"/>
                  <a:gd name="T10" fmla="*/ 0 w 86"/>
                  <a:gd name="T11" fmla="*/ 34 h 78"/>
                  <a:gd name="T12" fmla="*/ 37 w 86"/>
                  <a:gd name="T13" fmla="*/ 14 h 78"/>
                  <a:gd name="T14" fmla="*/ 17 w 86"/>
                  <a:gd name="T15" fmla="*/ 31 h 78"/>
                  <a:gd name="T16" fmla="*/ 38 w 86"/>
                  <a:gd name="T17" fmla="*/ 14 h 78"/>
                  <a:gd name="T18" fmla="*/ 24 w 86"/>
                  <a:gd name="T19" fmla="*/ 66 h 78"/>
                  <a:gd name="T20" fmla="*/ 30 w 86"/>
                  <a:gd name="T21" fmla="*/ 60 h 78"/>
                  <a:gd name="T22" fmla="*/ 19 w 86"/>
                  <a:gd name="T23" fmla="*/ 39 h 78"/>
                  <a:gd name="T24" fmla="*/ 17 w 86"/>
                  <a:gd name="T25" fmla="*/ 62 h 78"/>
                  <a:gd name="T26" fmla="*/ 21 w 86"/>
                  <a:gd name="T27" fmla="*/ 43 h 78"/>
                  <a:gd name="T28" fmla="*/ 19 w 86"/>
                  <a:gd name="T29" fmla="*/ 44 h 78"/>
                  <a:gd name="T30" fmla="*/ 24 w 86"/>
                  <a:gd name="T31" fmla="*/ 62 h 78"/>
                  <a:gd name="T32" fmla="*/ 36 w 86"/>
                  <a:gd name="T33" fmla="*/ 53 h 78"/>
                  <a:gd name="T34" fmla="*/ 42 w 86"/>
                  <a:gd name="T35" fmla="*/ 47 h 78"/>
                  <a:gd name="T36" fmla="*/ 39 w 86"/>
                  <a:gd name="T37" fmla="*/ 37 h 78"/>
                  <a:gd name="T38" fmla="*/ 27 w 86"/>
                  <a:gd name="T39" fmla="*/ 38 h 78"/>
                  <a:gd name="T40" fmla="*/ 38 w 86"/>
                  <a:gd name="T41" fmla="*/ 63 h 78"/>
                  <a:gd name="T42" fmla="*/ 37 w 86"/>
                  <a:gd name="T43" fmla="*/ 48 h 78"/>
                  <a:gd name="T44" fmla="*/ 33 w 86"/>
                  <a:gd name="T45" fmla="*/ 41 h 78"/>
                  <a:gd name="T46" fmla="*/ 37 w 86"/>
                  <a:gd name="T47" fmla="*/ 48 h 78"/>
                  <a:gd name="T48" fmla="*/ 57 w 86"/>
                  <a:gd name="T49" fmla="*/ 56 h 78"/>
                  <a:gd name="T50" fmla="*/ 50 w 86"/>
                  <a:gd name="T51" fmla="*/ 48 h 78"/>
                  <a:gd name="T52" fmla="*/ 54 w 86"/>
                  <a:gd name="T53" fmla="*/ 44 h 78"/>
                  <a:gd name="T54" fmla="*/ 48 w 86"/>
                  <a:gd name="T55" fmla="*/ 38 h 78"/>
                  <a:gd name="T56" fmla="*/ 52 w 86"/>
                  <a:gd name="T57" fmla="*/ 33 h 78"/>
                  <a:gd name="T58" fmla="*/ 46 w 86"/>
                  <a:gd name="T59" fmla="*/ 61 h 78"/>
                  <a:gd name="T60" fmla="*/ 73 w 86"/>
                  <a:gd name="T61" fmla="*/ 56 h 78"/>
                  <a:gd name="T62" fmla="*/ 63 w 86"/>
                  <a:gd name="T63" fmla="*/ 31 h 78"/>
                  <a:gd name="T64" fmla="*/ 60 w 86"/>
                  <a:gd name="T65" fmla="*/ 32 h 78"/>
                  <a:gd name="T66" fmla="*/ 58 w 86"/>
                  <a:gd name="T67" fmla="*/ 59 h 78"/>
                  <a:gd name="T68" fmla="*/ 60 w 86"/>
                  <a:gd name="T69" fmla="*/ 44 h 78"/>
                  <a:gd name="T70" fmla="*/ 73 w 86"/>
                  <a:gd name="T71" fmla="*/ 5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78">
                    <a:moveTo>
                      <a:pt x="0" y="34"/>
                    </a:moveTo>
                    <a:cubicBezTo>
                      <a:pt x="8" y="32"/>
                      <a:pt x="8" y="32"/>
                      <a:pt x="8" y="32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5"/>
                      <a:pt x="30" y="1"/>
                      <a:pt x="34" y="0"/>
                    </a:cubicBezTo>
                    <a:cubicBezTo>
                      <a:pt x="38" y="0"/>
                      <a:pt x="42" y="2"/>
                      <a:pt x="42" y="6"/>
                    </a:cubicBezTo>
                    <a:cubicBezTo>
                      <a:pt x="43" y="7"/>
                      <a:pt x="43" y="9"/>
                      <a:pt x="42" y="10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86" y="63"/>
                      <a:pt x="86" y="63"/>
                      <a:pt x="86" y="63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0" y="34"/>
                      <a:pt x="0" y="34"/>
                      <a:pt x="0" y="34"/>
                    </a:cubicBezTo>
                    <a:close/>
                    <a:moveTo>
                      <a:pt x="38" y="14"/>
                    </a:moveTo>
                    <a:cubicBezTo>
                      <a:pt x="37" y="14"/>
                      <a:pt x="37" y="14"/>
                      <a:pt x="37" y="14"/>
                    </a:cubicBezTo>
                    <a:cubicBezTo>
                      <a:pt x="35" y="15"/>
                      <a:pt x="33" y="14"/>
                      <a:pt x="32" y="14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38" y="14"/>
                      <a:pt x="38" y="14"/>
                      <a:pt x="38" y="14"/>
                    </a:cubicBezTo>
                    <a:close/>
                    <a:moveTo>
                      <a:pt x="17" y="62"/>
                    </a:moveTo>
                    <a:cubicBezTo>
                      <a:pt x="17" y="65"/>
                      <a:pt x="20" y="67"/>
                      <a:pt x="24" y="66"/>
                    </a:cubicBezTo>
                    <a:cubicBezTo>
                      <a:pt x="26" y="65"/>
                      <a:pt x="28" y="65"/>
                      <a:pt x="29" y="64"/>
                    </a:cubicBezTo>
                    <a:cubicBezTo>
                      <a:pt x="30" y="63"/>
                      <a:pt x="30" y="61"/>
                      <a:pt x="30" y="60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6" y="40"/>
                      <a:pt x="24" y="38"/>
                      <a:pt x="19" y="39"/>
                    </a:cubicBezTo>
                    <a:cubicBezTo>
                      <a:pt x="15" y="40"/>
                      <a:pt x="13" y="42"/>
                      <a:pt x="14" y="46"/>
                    </a:cubicBezTo>
                    <a:cubicBezTo>
                      <a:pt x="17" y="62"/>
                      <a:pt x="17" y="62"/>
                      <a:pt x="17" y="62"/>
                    </a:cubicBezTo>
                    <a:close/>
                    <a:moveTo>
                      <a:pt x="24" y="61"/>
                    </a:move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3"/>
                      <a:pt x="21" y="43"/>
                      <a:pt x="20" y="43"/>
                    </a:cubicBezTo>
                    <a:cubicBezTo>
                      <a:pt x="19" y="43"/>
                      <a:pt x="19" y="43"/>
                      <a:pt x="19" y="44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2"/>
                      <a:pt x="23" y="62"/>
                      <a:pt x="24" y="62"/>
                    </a:cubicBezTo>
                    <a:cubicBezTo>
                      <a:pt x="24" y="62"/>
                      <a:pt x="24" y="62"/>
                      <a:pt x="24" y="61"/>
                    </a:cubicBezTo>
                    <a:close/>
                    <a:moveTo>
                      <a:pt x="36" y="53"/>
                    </a:moveTo>
                    <a:cubicBezTo>
                      <a:pt x="39" y="53"/>
                      <a:pt x="41" y="52"/>
                      <a:pt x="42" y="51"/>
                    </a:cubicBezTo>
                    <a:cubicBezTo>
                      <a:pt x="42" y="50"/>
                      <a:pt x="43" y="49"/>
                      <a:pt x="42" y="47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38"/>
                      <a:pt x="40" y="37"/>
                      <a:pt x="39" y="37"/>
                    </a:cubicBezTo>
                    <a:cubicBezTo>
                      <a:pt x="37" y="36"/>
                      <a:pt x="35" y="36"/>
                      <a:pt x="33" y="37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6" y="53"/>
                      <a:pt x="36" y="53"/>
                      <a:pt x="36" y="53"/>
                    </a:cubicBezTo>
                    <a:close/>
                    <a:moveTo>
                      <a:pt x="37" y="48"/>
                    </a:moveTo>
                    <a:cubicBezTo>
                      <a:pt x="36" y="42"/>
                      <a:pt x="36" y="42"/>
                      <a:pt x="36" y="42"/>
                    </a:cubicBezTo>
                    <a:cubicBezTo>
                      <a:pt x="35" y="41"/>
                      <a:pt x="35" y="40"/>
                      <a:pt x="33" y="41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6" y="49"/>
                      <a:pt x="37" y="49"/>
                      <a:pt x="37" y="48"/>
                    </a:cubicBezTo>
                    <a:close/>
                    <a:moveTo>
                      <a:pt x="57" y="59"/>
                    </a:moveTo>
                    <a:cubicBezTo>
                      <a:pt x="57" y="56"/>
                      <a:pt x="57" y="56"/>
                      <a:pt x="57" y="56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57" y="59"/>
                      <a:pt x="57" y="59"/>
                      <a:pt x="57" y="59"/>
                    </a:cubicBezTo>
                    <a:close/>
                    <a:moveTo>
                      <a:pt x="73" y="56"/>
                    </a:moveTo>
                    <a:cubicBezTo>
                      <a:pt x="68" y="30"/>
                      <a:pt x="68" y="30"/>
                      <a:pt x="68" y="30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8" y="59"/>
                      <a:pt x="58" y="59"/>
                      <a:pt x="58" y="59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7" y="57"/>
                      <a:pt x="67" y="57"/>
                      <a:pt x="67" y="57"/>
                    </a:cubicBezTo>
                    <a:lnTo>
                      <a:pt x="73" y="56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40"/>
              <p:cNvSpPr>
                <a:spLocks noEditPoints="1"/>
              </p:cNvSpPr>
              <p:nvPr/>
            </p:nvSpPr>
            <p:spPr bwMode="auto">
              <a:xfrm>
                <a:off x="6969" y="3711"/>
                <a:ext cx="186" cy="236"/>
              </a:xfrm>
              <a:custGeom>
                <a:avLst/>
                <a:gdLst>
                  <a:gd name="T0" fmla="*/ 58 w 71"/>
                  <a:gd name="T1" fmla="*/ 10 h 90"/>
                  <a:gd name="T2" fmla="*/ 62 w 71"/>
                  <a:gd name="T3" fmla="*/ 53 h 90"/>
                  <a:gd name="T4" fmla="*/ 58 w 71"/>
                  <a:gd name="T5" fmla="*/ 36 h 90"/>
                  <a:gd name="T6" fmla="*/ 51 w 71"/>
                  <a:gd name="T7" fmla="*/ 17 h 90"/>
                  <a:gd name="T8" fmla="*/ 17 w 71"/>
                  <a:gd name="T9" fmla="*/ 17 h 90"/>
                  <a:gd name="T10" fmla="*/ 17 w 71"/>
                  <a:gd name="T11" fmla="*/ 51 h 90"/>
                  <a:gd name="T12" fmla="*/ 36 w 71"/>
                  <a:gd name="T13" fmla="*/ 58 h 90"/>
                  <a:gd name="T14" fmla="*/ 36 w 71"/>
                  <a:gd name="T15" fmla="*/ 68 h 90"/>
                  <a:gd name="T16" fmla="*/ 10 w 71"/>
                  <a:gd name="T17" fmla="*/ 58 h 90"/>
                  <a:gd name="T18" fmla="*/ 10 w 71"/>
                  <a:gd name="T19" fmla="*/ 10 h 90"/>
                  <a:gd name="T20" fmla="*/ 46 w 71"/>
                  <a:gd name="T21" fmla="*/ 37 h 90"/>
                  <a:gd name="T22" fmla="*/ 43 w 71"/>
                  <a:gd name="T23" fmla="*/ 59 h 90"/>
                  <a:gd name="T24" fmla="*/ 39 w 71"/>
                  <a:gd name="T25" fmla="*/ 64 h 90"/>
                  <a:gd name="T26" fmla="*/ 48 w 71"/>
                  <a:gd name="T27" fmla="*/ 90 h 90"/>
                  <a:gd name="T28" fmla="*/ 66 w 71"/>
                  <a:gd name="T29" fmla="*/ 82 h 90"/>
                  <a:gd name="T30" fmla="*/ 70 w 71"/>
                  <a:gd name="T31" fmla="*/ 60 h 90"/>
                  <a:gd name="T32" fmla="*/ 65 w 71"/>
                  <a:gd name="T33" fmla="*/ 60 h 90"/>
                  <a:gd name="T34" fmla="*/ 60 w 71"/>
                  <a:gd name="T35" fmla="*/ 58 h 90"/>
                  <a:gd name="T36" fmla="*/ 58 w 71"/>
                  <a:gd name="T37" fmla="*/ 57 h 90"/>
                  <a:gd name="T38" fmla="*/ 53 w 71"/>
                  <a:gd name="T39" fmla="*/ 37 h 90"/>
                  <a:gd name="T40" fmla="*/ 30 w 71"/>
                  <a:gd name="T41" fmla="*/ 20 h 90"/>
                  <a:gd name="T42" fmla="*/ 34 w 71"/>
                  <a:gd name="T43" fmla="*/ 25 h 90"/>
                  <a:gd name="T44" fmla="*/ 39 w 71"/>
                  <a:gd name="T45" fmla="*/ 20 h 90"/>
                  <a:gd name="T46" fmla="*/ 34 w 71"/>
                  <a:gd name="T47" fmla="*/ 16 h 90"/>
                  <a:gd name="T48" fmla="*/ 30 w 71"/>
                  <a:gd name="T49" fmla="*/ 20 h 90"/>
                  <a:gd name="T50" fmla="*/ 40 w 71"/>
                  <a:gd name="T51" fmla="*/ 27 h 90"/>
                  <a:gd name="T52" fmla="*/ 27 w 71"/>
                  <a:gd name="T53" fmla="*/ 31 h 90"/>
                  <a:gd name="T54" fmla="*/ 30 w 71"/>
                  <a:gd name="T55" fmla="*/ 32 h 90"/>
                  <a:gd name="T56" fmla="*/ 30 w 71"/>
                  <a:gd name="T57" fmla="*/ 44 h 90"/>
                  <a:gd name="T58" fmla="*/ 28 w 71"/>
                  <a:gd name="T59" fmla="*/ 47 h 90"/>
                  <a:gd name="T60" fmla="*/ 27 w 71"/>
                  <a:gd name="T61" fmla="*/ 51 h 90"/>
                  <a:gd name="T62" fmla="*/ 41 w 71"/>
                  <a:gd name="T63" fmla="*/ 46 h 90"/>
                  <a:gd name="T64" fmla="*/ 40 w 71"/>
                  <a:gd name="T65" fmla="*/ 4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1" h="90">
                    <a:moveTo>
                      <a:pt x="34" y="0"/>
                    </a:moveTo>
                    <a:cubicBezTo>
                      <a:pt x="43" y="0"/>
                      <a:pt x="52" y="4"/>
                      <a:pt x="58" y="10"/>
                    </a:cubicBezTo>
                    <a:cubicBezTo>
                      <a:pt x="64" y="16"/>
                      <a:pt x="68" y="25"/>
                      <a:pt x="68" y="34"/>
                    </a:cubicBezTo>
                    <a:cubicBezTo>
                      <a:pt x="68" y="41"/>
                      <a:pt x="66" y="48"/>
                      <a:pt x="62" y="53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8" y="35"/>
                      <a:pt x="58" y="35"/>
                      <a:pt x="58" y="34"/>
                    </a:cubicBezTo>
                    <a:cubicBezTo>
                      <a:pt x="58" y="28"/>
                      <a:pt x="55" y="22"/>
                      <a:pt x="51" y="17"/>
                    </a:cubicBezTo>
                    <a:cubicBezTo>
                      <a:pt x="47" y="13"/>
                      <a:pt x="41" y="10"/>
                      <a:pt x="34" y="10"/>
                    </a:cubicBezTo>
                    <a:cubicBezTo>
                      <a:pt x="27" y="10"/>
                      <a:pt x="21" y="13"/>
                      <a:pt x="17" y="17"/>
                    </a:cubicBezTo>
                    <a:cubicBezTo>
                      <a:pt x="13" y="22"/>
                      <a:pt x="10" y="28"/>
                      <a:pt x="10" y="34"/>
                    </a:cubicBezTo>
                    <a:cubicBezTo>
                      <a:pt x="10" y="41"/>
                      <a:pt x="13" y="47"/>
                      <a:pt x="17" y="51"/>
                    </a:cubicBezTo>
                    <a:cubicBezTo>
                      <a:pt x="21" y="55"/>
                      <a:pt x="27" y="58"/>
                      <a:pt x="34" y="58"/>
                    </a:cubicBezTo>
                    <a:cubicBezTo>
                      <a:pt x="35" y="58"/>
                      <a:pt x="35" y="58"/>
                      <a:pt x="36" y="58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5" y="68"/>
                      <a:pt x="35" y="68"/>
                      <a:pt x="34" y="68"/>
                    </a:cubicBezTo>
                    <a:cubicBezTo>
                      <a:pt x="25" y="68"/>
                      <a:pt x="16" y="64"/>
                      <a:pt x="10" y="58"/>
                    </a:cubicBezTo>
                    <a:cubicBezTo>
                      <a:pt x="4" y="52"/>
                      <a:pt x="0" y="43"/>
                      <a:pt x="0" y="34"/>
                    </a:cubicBezTo>
                    <a:cubicBezTo>
                      <a:pt x="0" y="25"/>
                      <a:pt x="4" y="16"/>
                      <a:pt x="10" y="10"/>
                    </a:cubicBezTo>
                    <a:cubicBezTo>
                      <a:pt x="16" y="4"/>
                      <a:pt x="25" y="0"/>
                      <a:pt x="34" y="0"/>
                    </a:cubicBezTo>
                    <a:close/>
                    <a:moveTo>
                      <a:pt x="46" y="37"/>
                    </a:moveTo>
                    <a:cubicBezTo>
                      <a:pt x="45" y="61"/>
                      <a:pt x="45" y="61"/>
                      <a:pt x="45" y="61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7" y="83"/>
                      <a:pt x="47" y="83"/>
                      <a:pt x="47" y="83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0"/>
                      <a:pt x="70" y="60"/>
                      <a:pt x="70" y="60"/>
                    </a:cubicBezTo>
                    <a:cubicBezTo>
                      <a:pt x="66" y="59"/>
                      <a:pt x="66" y="59"/>
                      <a:pt x="66" y="59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4" y="58"/>
                      <a:pt x="64" y="58"/>
                      <a:pt x="64" y="58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46" y="37"/>
                      <a:pt x="46" y="37"/>
                      <a:pt x="46" y="37"/>
                    </a:cubicBezTo>
                    <a:close/>
                    <a:moveTo>
                      <a:pt x="30" y="20"/>
                    </a:moveTo>
                    <a:cubicBezTo>
                      <a:pt x="30" y="22"/>
                      <a:pt x="30" y="23"/>
                      <a:pt x="31" y="24"/>
                    </a:cubicBezTo>
                    <a:cubicBezTo>
                      <a:pt x="32" y="25"/>
                      <a:pt x="33" y="25"/>
                      <a:pt x="34" y="25"/>
                    </a:cubicBezTo>
                    <a:cubicBezTo>
                      <a:pt x="36" y="25"/>
                      <a:pt x="37" y="25"/>
                      <a:pt x="38" y="24"/>
                    </a:cubicBezTo>
                    <a:cubicBezTo>
                      <a:pt x="39" y="23"/>
                      <a:pt x="39" y="22"/>
                      <a:pt x="39" y="20"/>
                    </a:cubicBezTo>
                    <a:cubicBezTo>
                      <a:pt x="39" y="19"/>
                      <a:pt x="39" y="18"/>
                      <a:pt x="38" y="17"/>
                    </a:cubicBezTo>
                    <a:cubicBezTo>
                      <a:pt x="37" y="16"/>
                      <a:pt x="36" y="16"/>
                      <a:pt x="34" y="16"/>
                    </a:cubicBezTo>
                    <a:cubicBezTo>
                      <a:pt x="33" y="16"/>
                      <a:pt x="32" y="16"/>
                      <a:pt x="31" y="17"/>
                    </a:cubicBezTo>
                    <a:cubicBezTo>
                      <a:pt x="30" y="18"/>
                      <a:pt x="30" y="19"/>
                      <a:pt x="30" y="20"/>
                    </a:cubicBezTo>
                    <a:close/>
                    <a:moveTo>
                      <a:pt x="40" y="44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31"/>
                      <a:pt x="29" y="32"/>
                      <a:pt x="30" y="32"/>
                    </a:cubicBezTo>
                    <a:cubicBezTo>
                      <a:pt x="30" y="32"/>
                      <a:pt x="30" y="33"/>
                      <a:pt x="30" y="3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6"/>
                      <a:pt x="30" y="46"/>
                    </a:cubicBezTo>
                    <a:cubicBezTo>
                      <a:pt x="29" y="47"/>
                      <a:pt x="29" y="47"/>
                      <a:pt x="28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0" y="46"/>
                      <a:pt x="40" y="45"/>
                      <a:pt x="40" y="4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41"/>
              <p:cNvSpPr>
                <a:spLocks noEditPoints="1"/>
              </p:cNvSpPr>
              <p:nvPr/>
            </p:nvSpPr>
            <p:spPr bwMode="auto">
              <a:xfrm>
                <a:off x="6209" y="3724"/>
                <a:ext cx="249" cy="195"/>
              </a:xfrm>
              <a:custGeom>
                <a:avLst/>
                <a:gdLst>
                  <a:gd name="T0" fmla="*/ 63 w 249"/>
                  <a:gd name="T1" fmla="*/ 84 h 195"/>
                  <a:gd name="T2" fmla="*/ 28 w 249"/>
                  <a:gd name="T3" fmla="*/ 71 h 195"/>
                  <a:gd name="T4" fmla="*/ 18 w 249"/>
                  <a:gd name="T5" fmla="*/ 95 h 195"/>
                  <a:gd name="T6" fmla="*/ 52 w 249"/>
                  <a:gd name="T7" fmla="*/ 108 h 195"/>
                  <a:gd name="T8" fmla="*/ 63 w 249"/>
                  <a:gd name="T9" fmla="*/ 84 h 195"/>
                  <a:gd name="T10" fmla="*/ 63 w 249"/>
                  <a:gd name="T11" fmla="*/ 84 h 195"/>
                  <a:gd name="T12" fmla="*/ 26 w 249"/>
                  <a:gd name="T13" fmla="*/ 48 h 195"/>
                  <a:gd name="T14" fmla="*/ 136 w 249"/>
                  <a:gd name="T15" fmla="*/ 0 h 195"/>
                  <a:gd name="T16" fmla="*/ 139 w 249"/>
                  <a:gd name="T17" fmla="*/ 0 h 195"/>
                  <a:gd name="T18" fmla="*/ 141 w 249"/>
                  <a:gd name="T19" fmla="*/ 0 h 195"/>
                  <a:gd name="T20" fmla="*/ 207 w 249"/>
                  <a:gd name="T21" fmla="*/ 21 h 195"/>
                  <a:gd name="T22" fmla="*/ 186 w 249"/>
                  <a:gd name="T23" fmla="*/ 32 h 195"/>
                  <a:gd name="T24" fmla="*/ 139 w 249"/>
                  <a:gd name="T25" fmla="*/ 16 h 195"/>
                  <a:gd name="T26" fmla="*/ 47 w 249"/>
                  <a:gd name="T27" fmla="*/ 56 h 195"/>
                  <a:gd name="T28" fmla="*/ 26 w 249"/>
                  <a:gd name="T29" fmla="*/ 48 h 195"/>
                  <a:gd name="T30" fmla="*/ 26 w 249"/>
                  <a:gd name="T31" fmla="*/ 48 h 195"/>
                  <a:gd name="T32" fmla="*/ 215 w 249"/>
                  <a:gd name="T33" fmla="*/ 29 h 195"/>
                  <a:gd name="T34" fmla="*/ 99 w 249"/>
                  <a:gd name="T35" fmla="*/ 79 h 195"/>
                  <a:gd name="T36" fmla="*/ 99 w 249"/>
                  <a:gd name="T37" fmla="*/ 195 h 195"/>
                  <a:gd name="T38" fmla="*/ 215 w 249"/>
                  <a:gd name="T39" fmla="*/ 147 h 195"/>
                  <a:gd name="T40" fmla="*/ 215 w 249"/>
                  <a:gd name="T41" fmla="*/ 92 h 195"/>
                  <a:gd name="T42" fmla="*/ 246 w 249"/>
                  <a:gd name="T43" fmla="*/ 79 h 195"/>
                  <a:gd name="T44" fmla="*/ 249 w 249"/>
                  <a:gd name="T45" fmla="*/ 66 h 195"/>
                  <a:gd name="T46" fmla="*/ 215 w 249"/>
                  <a:gd name="T47" fmla="*/ 29 h 195"/>
                  <a:gd name="T48" fmla="*/ 215 w 249"/>
                  <a:gd name="T49" fmla="*/ 29 h 195"/>
                  <a:gd name="T50" fmla="*/ 212 w 249"/>
                  <a:gd name="T51" fmla="*/ 48 h 195"/>
                  <a:gd name="T52" fmla="*/ 125 w 249"/>
                  <a:gd name="T53" fmla="*/ 84 h 195"/>
                  <a:gd name="T54" fmla="*/ 144 w 249"/>
                  <a:gd name="T55" fmla="*/ 105 h 195"/>
                  <a:gd name="T56" fmla="*/ 230 w 249"/>
                  <a:gd name="T57" fmla="*/ 69 h 195"/>
                  <a:gd name="T58" fmla="*/ 212 w 249"/>
                  <a:gd name="T59" fmla="*/ 48 h 195"/>
                  <a:gd name="T60" fmla="*/ 212 w 249"/>
                  <a:gd name="T61" fmla="*/ 48 h 195"/>
                  <a:gd name="T62" fmla="*/ 86 w 249"/>
                  <a:gd name="T63" fmla="*/ 195 h 195"/>
                  <a:gd name="T64" fmla="*/ 28 w 249"/>
                  <a:gd name="T65" fmla="*/ 174 h 195"/>
                  <a:gd name="T66" fmla="*/ 28 w 249"/>
                  <a:gd name="T67" fmla="*/ 116 h 195"/>
                  <a:gd name="T68" fmla="*/ 2 w 249"/>
                  <a:gd name="T69" fmla="*/ 105 h 195"/>
                  <a:gd name="T70" fmla="*/ 0 w 249"/>
                  <a:gd name="T71" fmla="*/ 95 h 195"/>
                  <a:gd name="T72" fmla="*/ 21 w 249"/>
                  <a:gd name="T73" fmla="*/ 61 h 195"/>
                  <a:gd name="T74" fmla="*/ 23 w 249"/>
                  <a:gd name="T75" fmla="*/ 53 h 195"/>
                  <a:gd name="T76" fmla="*/ 78 w 249"/>
                  <a:gd name="T77" fmla="*/ 74 h 195"/>
                  <a:gd name="T78" fmla="*/ 86 w 249"/>
                  <a:gd name="T79" fmla="*/ 76 h 195"/>
                  <a:gd name="T80" fmla="*/ 86 w 249"/>
                  <a:gd name="T81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9" h="195">
                    <a:moveTo>
                      <a:pt x="63" y="84"/>
                    </a:moveTo>
                    <a:lnTo>
                      <a:pt x="28" y="71"/>
                    </a:lnTo>
                    <a:lnTo>
                      <a:pt x="18" y="95"/>
                    </a:lnTo>
                    <a:lnTo>
                      <a:pt x="52" y="108"/>
                    </a:lnTo>
                    <a:lnTo>
                      <a:pt x="63" y="84"/>
                    </a:lnTo>
                    <a:lnTo>
                      <a:pt x="63" y="84"/>
                    </a:lnTo>
                    <a:close/>
                    <a:moveTo>
                      <a:pt x="26" y="48"/>
                    </a:moveTo>
                    <a:lnTo>
                      <a:pt x="136" y="0"/>
                    </a:lnTo>
                    <a:lnTo>
                      <a:pt x="139" y="0"/>
                    </a:lnTo>
                    <a:lnTo>
                      <a:pt x="141" y="0"/>
                    </a:lnTo>
                    <a:lnTo>
                      <a:pt x="207" y="21"/>
                    </a:lnTo>
                    <a:lnTo>
                      <a:pt x="186" y="32"/>
                    </a:lnTo>
                    <a:lnTo>
                      <a:pt x="139" y="16"/>
                    </a:lnTo>
                    <a:lnTo>
                      <a:pt x="47" y="56"/>
                    </a:lnTo>
                    <a:lnTo>
                      <a:pt x="26" y="48"/>
                    </a:lnTo>
                    <a:lnTo>
                      <a:pt x="26" y="48"/>
                    </a:lnTo>
                    <a:close/>
                    <a:moveTo>
                      <a:pt x="215" y="29"/>
                    </a:moveTo>
                    <a:lnTo>
                      <a:pt x="99" y="79"/>
                    </a:lnTo>
                    <a:lnTo>
                      <a:pt x="99" y="195"/>
                    </a:lnTo>
                    <a:lnTo>
                      <a:pt x="215" y="147"/>
                    </a:lnTo>
                    <a:lnTo>
                      <a:pt x="215" y="92"/>
                    </a:lnTo>
                    <a:lnTo>
                      <a:pt x="246" y="79"/>
                    </a:lnTo>
                    <a:lnTo>
                      <a:pt x="249" y="66"/>
                    </a:lnTo>
                    <a:lnTo>
                      <a:pt x="215" y="29"/>
                    </a:lnTo>
                    <a:lnTo>
                      <a:pt x="215" y="29"/>
                    </a:lnTo>
                    <a:close/>
                    <a:moveTo>
                      <a:pt x="212" y="48"/>
                    </a:moveTo>
                    <a:lnTo>
                      <a:pt x="125" y="84"/>
                    </a:lnTo>
                    <a:lnTo>
                      <a:pt x="144" y="105"/>
                    </a:lnTo>
                    <a:lnTo>
                      <a:pt x="230" y="69"/>
                    </a:lnTo>
                    <a:lnTo>
                      <a:pt x="212" y="48"/>
                    </a:lnTo>
                    <a:lnTo>
                      <a:pt x="212" y="48"/>
                    </a:lnTo>
                    <a:close/>
                    <a:moveTo>
                      <a:pt x="86" y="195"/>
                    </a:moveTo>
                    <a:lnTo>
                      <a:pt x="28" y="174"/>
                    </a:lnTo>
                    <a:lnTo>
                      <a:pt x="28" y="116"/>
                    </a:lnTo>
                    <a:lnTo>
                      <a:pt x="2" y="105"/>
                    </a:lnTo>
                    <a:lnTo>
                      <a:pt x="0" y="95"/>
                    </a:lnTo>
                    <a:lnTo>
                      <a:pt x="21" y="61"/>
                    </a:lnTo>
                    <a:lnTo>
                      <a:pt x="23" y="53"/>
                    </a:lnTo>
                    <a:lnTo>
                      <a:pt x="78" y="74"/>
                    </a:lnTo>
                    <a:lnTo>
                      <a:pt x="86" y="76"/>
                    </a:lnTo>
                    <a:lnTo>
                      <a:pt x="86" y="195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42"/>
              <p:cNvSpPr>
                <a:spLocks noEditPoints="1"/>
              </p:cNvSpPr>
              <p:nvPr/>
            </p:nvSpPr>
            <p:spPr bwMode="auto">
              <a:xfrm>
                <a:off x="7357" y="2612"/>
                <a:ext cx="163" cy="208"/>
              </a:xfrm>
              <a:custGeom>
                <a:avLst/>
                <a:gdLst>
                  <a:gd name="T0" fmla="*/ 32 w 163"/>
                  <a:gd name="T1" fmla="*/ 16 h 208"/>
                  <a:gd name="T2" fmla="*/ 19 w 163"/>
                  <a:gd name="T3" fmla="*/ 37 h 208"/>
                  <a:gd name="T4" fmla="*/ 145 w 163"/>
                  <a:gd name="T5" fmla="*/ 189 h 208"/>
                  <a:gd name="T6" fmla="*/ 118 w 163"/>
                  <a:gd name="T7" fmla="*/ 37 h 208"/>
                  <a:gd name="T8" fmla="*/ 42 w 163"/>
                  <a:gd name="T9" fmla="*/ 45 h 208"/>
                  <a:gd name="T10" fmla="*/ 42 w 163"/>
                  <a:gd name="T11" fmla="*/ 16 h 208"/>
                  <a:gd name="T12" fmla="*/ 56 w 163"/>
                  <a:gd name="T13" fmla="*/ 8 h 208"/>
                  <a:gd name="T14" fmla="*/ 103 w 163"/>
                  <a:gd name="T15" fmla="*/ 0 h 208"/>
                  <a:gd name="T16" fmla="*/ 118 w 163"/>
                  <a:gd name="T17" fmla="*/ 8 h 208"/>
                  <a:gd name="T18" fmla="*/ 155 w 163"/>
                  <a:gd name="T19" fmla="*/ 16 h 208"/>
                  <a:gd name="T20" fmla="*/ 163 w 163"/>
                  <a:gd name="T21" fmla="*/ 27 h 208"/>
                  <a:gd name="T22" fmla="*/ 163 w 163"/>
                  <a:gd name="T23" fmla="*/ 208 h 208"/>
                  <a:gd name="T24" fmla="*/ 8 w 163"/>
                  <a:gd name="T25" fmla="*/ 208 h 208"/>
                  <a:gd name="T26" fmla="*/ 0 w 163"/>
                  <a:gd name="T27" fmla="*/ 200 h 208"/>
                  <a:gd name="T28" fmla="*/ 0 w 163"/>
                  <a:gd name="T29" fmla="*/ 16 h 208"/>
                  <a:gd name="T30" fmla="*/ 8 w 163"/>
                  <a:gd name="T31" fmla="*/ 16 h 208"/>
                  <a:gd name="T32" fmla="*/ 45 w 163"/>
                  <a:gd name="T33" fmla="*/ 124 h 208"/>
                  <a:gd name="T34" fmla="*/ 45 w 163"/>
                  <a:gd name="T35" fmla="*/ 158 h 208"/>
                  <a:gd name="T36" fmla="*/ 66 w 163"/>
                  <a:gd name="T37" fmla="*/ 158 h 208"/>
                  <a:gd name="T38" fmla="*/ 58 w 163"/>
                  <a:gd name="T39" fmla="*/ 137 h 208"/>
                  <a:gd name="T40" fmla="*/ 92 w 163"/>
                  <a:gd name="T41" fmla="*/ 166 h 208"/>
                  <a:gd name="T42" fmla="*/ 113 w 163"/>
                  <a:gd name="T43" fmla="*/ 158 h 208"/>
                  <a:gd name="T44" fmla="*/ 121 w 163"/>
                  <a:gd name="T45" fmla="*/ 150 h 208"/>
                  <a:gd name="T46" fmla="*/ 134 w 163"/>
                  <a:gd name="T47" fmla="*/ 74 h 208"/>
                  <a:gd name="T48" fmla="*/ 84 w 163"/>
                  <a:gd name="T49" fmla="*/ 134 h 208"/>
                  <a:gd name="T50" fmla="*/ 40 w 163"/>
                  <a:gd name="T51" fmla="*/ 116 h 208"/>
                  <a:gd name="T52" fmla="*/ 103 w 163"/>
                  <a:gd name="T53" fmla="*/ 145 h 208"/>
                  <a:gd name="T54" fmla="*/ 108 w 163"/>
                  <a:gd name="T55" fmla="*/ 132 h 208"/>
                  <a:gd name="T56" fmla="*/ 103 w 163"/>
                  <a:gd name="T57" fmla="*/ 145 h 208"/>
                  <a:gd name="T58" fmla="*/ 45 w 163"/>
                  <a:gd name="T59" fmla="*/ 82 h 208"/>
                  <a:gd name="T60" fmla="*/ 45 w 163"/>
                  <a:gd name="T61" fmla="*/ 103 h 208"/>
                  <a:gd name="T62" fmla="*/ 58 w 163"/>
                  <a:gd name="T63" fmla="*/ 95 h 208"/>
                  <a:gd name="T64" fmla="*/ 108 w 163"/>
                  <a:gd name="T65" fmla="*/ 8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3" h="208">
                    <a:moveTo>
                      <a:pt x="8" y="16"/>
                    </a:moveTo>
                    <a:lnTo>
                      <a:pt x="32" y="16"/>
                    </a:lnTo>
                    <a:lnTo>
                      <a:pt x="32" y="37"/>
                    </a:lnTo>
                    <a:lnTo>
                      <a:pt x="19" y="37"/>
                    </a:lnTo>
                    <a:lnTo>
                      <a:pt x="19" y="189"/>
                    </a:lnTo>
                    <a:lnTo>
                      <a:pt x="145" y="189"/>
                    </a:lnTo>
                    <a:lnTo>
                      <a:pt x="145" y="37"/>
                    </a:lnTo>
                    <a:lnTo>
                      <a:pt x="118" y="37"/>
                    </a:lnTo>
                    <a:lnTo>
                      <a:pt x="118" y="45"/>
                    </a:lnTo>
                    <a:lnTo>
                      <a:pt x="42" y="45"/>
                    </a:lnTo>
                    <a:lnTo>
                      <a:pt x="42" y="37"/>
                    </a:lnTo>
                    <a:lnTo>
                      <a:pt x="42" y="16"/>
                    </a:lnTo>
                    <a:lnTo>
                      <a:pt x="42" y="8"/>
                    </a:lnTo>
                    <a:lnTo>
                      <a:pt x="56" y="8"/>
                    </a:lnTo>
                    <a:lnTo>
                      <a:pt x="56" y="0"/>
                    </a:lnTo>
                    <a:lnTo>
                      <a:pt x="103" y="0"/>
                    </a:lnTo>
                    <a:lnTo>
                      <a:pt x="103" y="8"/>
                    </a:lnTo>
                    <a:lnTo>
                      <a:pt x="118" y="8"/>
                    </a:lnTo>
                    <a:lnTo>
                      <a:pt x="118" y="16"/>
                    </a:lnTo>
                    <a:lnTo>
                      <a:pt x="155" y="16"/>
                    </a:lnTo>
                    <a:lnTo>
                      <a:pt x="163" y="16"/>
                    </a:lnTo>
                    <a:lnTo>
                      <a:pt x="163" y="27"/>
                    </a:lnTo>
                    <a:lnTo>
                      <a:pt x="163" y="200"/>
                    </a:lnTo>
                    <a:lnTo>
                      <a:pt x="163" y="208"/>
                    </a:lnTo>
                    <a:lnTo>
                      <a:pt x="155" y="208"/>
                    </a:lnTo>
                    <a:lnTo>
                      <a:pt x="8" y="208"/>
                    </a:lnTo>
                    <a:lnTo>
                      <a:pt x="0" y="208"/>
                    </a:lnTo>
                    <a:lnTo>
                      <a:pt x="0" y="200"/>
                    </a:lnTo>
                    <a:lnTo>
                      <a:pt x="0" y="27"/>
                    </a:lnTo>
                    <a:lnTo>
                      <a:pt x="0" y="16"/>
                    </a:lnTo>
                    <a:lnTo>
                      <a:pt x="8" y="16"/>
                    </a:lnTo>
                    <a:lnTo>
                      <a:pt x="8" y="16"/>
                    </a:lnTo>
                    <a:close/>
                    <a:moveTo>
                      <a:pt x="40" y="116"/>
                    </a:moveTo>
                    <a:lnTo>
                      <a:pt x="45" y="124"/>
                    </a:lnTo>
                    <a:lnTo>
                      <a:pt x="45" y="150"/>
                    </a:lnTo>
                    <a:lnTo>
                      <a:pt x="45" y="158"/>
                    </a:lnTo>
                    <a:lnTo>
                      <a:pt x="50" y="158"/>
                    </a:lnTo>
                    <a:lnTo>
                      <a:pt x="66" y="158"/>
                    </a:lnTo>
                    <a:lnTo>
                      <a:pt x="58" y="145"/>
                    </a:lnTo>
                    <a:lnTo>
                      <a:pt x="58" y="137"/>
                    </a:lnTo>
                    <a:lnTo>
                      <a:pt x="82" y="166"/>
                    </a:lnTo>
                    <a:lnTo>
                      <a:pt x="92" y="166"/>
                    </a:lnTo>
                    <a:lnTo>
                      <a:pt x="95" y="158"/>
                    </a:lnTo>
                    <a:lnTo>
                      <a:pt x="113" y="158"/>
                    </a:lnTo>
                    <a:lnTo>
                      <a:pt x="121" y="158"/>
                    </a:lnTo>
                    <a:lnTo>
                      <a:pt x="121" y="150"/>
                    </a:lnTo>
                    <a:lnTo>
                      <a:pt x="121" y="103"/>
                    </a:lnTo>
                    <a:lnTo>
                      <a:pt x="134" y="74"/>
                    </a:lnTo>
                    <a:lnTo>
                      <a:pt x="124" y="69"/>
                    </a:lnTo>
                    <a:lnTo>
                      <a:pt x="84" y="134"/>
                    </a:lnTo>
                    <a:lnTo>
                      <a:pt x="45" y="111"/>
                    </a:lnTo>
                    <a:lnTo>
                      <a:pt x="40" y="116"/>
                    </a:lnTo>
                    <a:lnTo>
                      <a:pt x="40" y="116"/>
                    </a:lnTo>
                    <a:close/>
                    <a:moveTo>
                      <a:pt x="103" y="145"/>
                    </a:moveTo>
                    <a:lnTo>
                      <a:pt x="108" y="145"/>
                    </a:lnTo>
                    <a:lnTo>
                      <a:pt x="108" y="132"/>
                    </a:lnTo>
                    <a:lnTo>
                      <a:pt x="103" y="145"/>
                    </a:lnTo>
                    <a:lnTo>
                      <a:pt x="103" y="145"/>
                    </a:lnTo>
                    <a:close/>
                    <a:moveTo>
                      <a:pt x="50" y="82"/>
                    </a:moveTo>
                    <a:lnTo>
                      <a:pt x="45" y="82"/>
                    </a:lnTo>
                    <a:lnTo>
                      <a:pt x="45" y="87"/>
                    </a:lnTo>
                    <a:lnTo>
                      <a:pt x="45" y="103"/>
                    </a:lnTo>
                    <a:lnTo>
                      <a:pt x="58" y="111"/>
                    </a:lnTo>
                    <a:lnTo>
                      <a:pt x="58" y="95"/>
                    </a:lnTo>
                    <a:lnTo>
                      <a:pt x="100" y="95"/>
                    </a:lnTo>
                    <a:lnTo>
                      <a:pt x="108" y="82"/>
                    </a:lnTo>
                    <a:lnTo>
                      <a:pt x="50" y="82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43"/>
              <p:cNvSpPr/>
              <p:nvPr/>
            </p:nvSpPr>
            <p:spPr bwMode="auto">
              <a:xfrm>
                <a:off x="7386" y="3724"/>
                <a:ext cx="124" cy="202"/>
              </a:xfrm>
              <a:custGeom>
                <a:avLst/>
                <a:gdLst>
                  <a:gd name="T0" fmla="*/ 47 w 47"/>
                  <a:gd name="T1" fmla="*/ 0 h 77"/>
                  <a:gd name="T2" fmla="*/ 47 w 47"/>
                  <a:gd name="T3" fmla="*/ 24 h 77"/>
                  <a:gd name="T4" fmla="*/ 31 w 47"/>
                  <a:gd name="T5" fmla="*/ 46 h 77"/>
                  <a:gd name="T6" fmla="*/ 31 w 47"/>
                  <a:gd name="T7" fmla="*/ 68 h 77"/>
                  <a:gd name="T8" fmla="*/ 46 w 47"/>
                  <a:gd name="T9" fmla="*/ 68 h 77"/>
                  <a:gd name="T10" fmla="*/ 46 w 47"/>
                  <a:gd name="T11" fmla="*/ 77 h 77"/>
                  <a:gd name="T12" fmla="*/ 2 w 47"/>
                  <a:gd name="T13" fmla="*/ 77 h 77"/>
                  <a:gd name="T14" fmla="*/ 2 w 47"/>
                  <a:gd name="T15" fmla="*/ 68 h 77"/>
                  <a:gd name="T16" fmla="*/ 18 w 47"/>
                  <a:gd name="T17" fmla="*/ 68 h 77"/>
                  <a:gd name="T18" fmla="*/ 18 w 47"/>
                  <a:gd name="T19" fmla="*/ 46 h 77"/>
                  <a:gd name="T20" fmla="*/ 0 w 47"/>
                  <a:gd name="T21" fmla="*/ 24 h 77"/>
                  <a:gd name="T22" fmla="*/ 0 w 47"/>
                  <a:gd name="T23" fmla="*/ 0 h 77"/>
                  <a:gd name="T24" fmla="*/ 27 w 47"/>
                  <a:gd name="T25" fmla="*/ 0 h 77"/>
                  <a:gd name="T26" fmla="*/ 23 w 47"/>
                  <a:gd name="T27" fmla="*/ 11 h 77"/>
                  <a:gd name="T28" fmla="*/ 32 w 47"/>
                  <a:gd name="T29" fmla="*/ 13 h 77"/>
                  <a:gd name="T30" fmla="*/ 27 w 47"/>
                  <a:gd name="T31" fmla="*/ 31 h 77"/>
                  <a:gd name="T32" fmla="*/ 42 w 47"/>
                  <a:gd name="T33" fmla="*/ 13 h 77"/>
                  <a:gd name="T34" fmla="*/ 36 w 47"/>
                  <a:gd name="T35" fmla="*/ 7 h 77"/>
                  <a:gd name="T36" fmla="*/ 38 w 47"/>
                  <a:gd name="T37" fmla="*/ 0 h 77"/>
                  <a:gd name="T38" fmla="*/ 47 w 47"/>
                  <a:gd name="T3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77">
                    <a:moveTo>
                      <a:pt x="47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34"/>
                      <a:pt x="40" y="43"/>
                      <a:pt x="31" y="46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8" y="44"/>
                      <a:pt x="0" y="35"/>
                      <a:pt x="0" y="2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8" y="0"/>
                      <a:pt x="38" y="0"/>
                      <a:pt x="38" y="0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44"/>
              <p:cNvSpPr>
                <a:spLocks noEditPoints="1"/>
              </p:cNvSpPr>
              <p:nvPr/>
            </p:nvSpPr>
            <p:spPr bwMode="auto">
              <a:xfrm>
                <a:off x="6967" y="1136"/>
                <a:ext cx="204" cy="223"/>
              </a:xfrm>
              <a:custGeom>
                <a:avLst/>
                <a:gdLst>
                  <a:gd name="T0" fmla="*/ 43 w 78"/>
                  <a:gd name="T1" fmla="*/ 21 h 85"/>
                  <a:gd name="T2" fmla="*/ 35 w 78"/>
                  <a:gd name="T3" fmla="*/ 25 h 85"/>
                  <a:gd name="T4" fmla="*/ 52 w 78"/>
                  <a:gd name="T5" fmla="*/ 39 h 85"/>
                  <a:gd name="T6" fmla="*/ 61 w 78"/>
                  <a:gd name="T7" fmla="*/ 32 h 85"/>
                  <a:gd name="T8" fmla="*/ 52 w 78"/>
                  <a:gd name="T9" fmla="*/ 39 h 85"/>
                  <a:gd name="T10" fmla="*/ 50 w 78"/>
                  <a:gd name="T11" fmla="*/ 39 h 85"/>
                  <a:gd name="T12" fmla="*/ 40 w 78"/>
                  <a:gd name="T13" fmla="*/ 32 h 85"/>
                  <a:gd name="T14" fmla="*/ 28 w 78"/>
                  <a:gd name="T15" fmla="*/ 39 h 85"/>
                  <a:gd name="T16" fmla="*/ 38 w 78"/>
                  <a:gd name="T17" fmla="*/ 32 h 85"/>
                  <a:gd name="T18" fmla="*/ 28 w 78"/>
                  <a:gd name="T19" fmla="*/ 39 h 85"/>
                  <a:gd name="T20" fmla="*/ 26 w 78"/>
                  <a:gd name="T21" fmla="*/ 39 h 85"/>
                  <a:gd name="T22" fmla="*/ 16 w 78"/>
                  <a:gd name="T23" fmla="*/ 32 h 85"/>
                  <a:gd name="T24" fmla="*/ 6 w 78"/>
                  <a:gd name="T25" fmla="*/ 73 h 85"/>
                  <a:gd name="T26" fmla="*/ 21 w 78"/>
                  <a:gd name="T27" fmla="*/ 71 h 85"/>
                  <a:gd name="T28" fmla="*/ 39 w 78"/>
                  <a:gd name="T29" fmla="*/ 71 h 85"/>
                  <a:gd name="T30" fmla="*/ 57 w 78"/>
                  <a:gd name="T31" fmla="*/ 71 h 85"/>
                  <a:gd name="T32" fmla="*/ 73 w 78"/>
                  <a:gd name="T33" fmla="*/ 73 h 85"/>
                  <a:gd name="T34" fmla="*/ 67 w 78"/>
                  <a:gd name="T35" fmla="*/ 85 h 85"/>
                  <a:gd name="T36" fmla="*/ 49 w 78"/>
                  <a:gd name="T37" fmla="*/ 85 h 85"/>
                  <a:gd name="T38" fmla="*/ 31 w 78"/>
                  <a:gd name="T39" fmla="*/ 85 h 85"/>
                  <a:gd name="T40" fmla="*/ 13 w 78"/>
                  <a:gd name="T41" fmla="*/ 85 h 85"/>
                  <a:gd name="T42" fmla="*/ 6 w 78"/>
                  <a:gd name="T43" fmla="*/ 73 h 85"/>
                  <a:gd name="T44" fmla="*/ 41 w 78"/>
                  <a:gd name="T45" fmla="*/ 44 h 85"/>
                  <a:gd name="T46" fmla="*/ 40 w 78"/>
                  <a:gd name="T47" fmla="*/ 62 h 85"/>
                  <a:gd name="T48" fmla="*/ 37 w 78"/>
                  <a:gd name="T49" fmla="*/ 45 h 85"/>
                  <a:gd name="T50" fmla="*/ 11 w 78"/>
                  <a:gd name="T51" fmla="*/ 41 h 85"/>
                  <a:gd name="T52" fmla="*/ 39 w 78"/>
                  <a:gd name="T53" fmla="*/ 65 h 85"/>
                  <a:gd name="T54" fmla="*/ 66 w 78"/>
                  <a:gd name="T55" fmla="*/ 41 h 85"/>
                  <a:gd name="T56" fmla="*/ 59 w 78"/>
                  <a:gd name="T57" fmla="*/ 41 h 85"/>
                  <a:gd name="T58" fmla="*/ 15 w 78"/>
                  <a:gd name="T59" fmla="*/ 41 h 85"/>
                  <a:gd name="T60" fmla="*/ 52 w 78"/>
                  <a:gd name="T61" fmla="*/ 29 h 85"/>
                  <a:gd name="T62" fmla="*/ 59 w 78"/>
                  <a:gd name="T63" fmla="*/ 20 h 85"/>
                  <a:gd name="T64" fmla="*/ 48 w 78"/>
                  <a:gd name="T65" fmla="*/ 10 h 85"/>
                  <a:gd name="T66" fmla="*/ 45 w 78"/>
                  <a:gd name="T67" fmla="*/ 0 h 85"/>
                  <a:gd name="T68" fmla="*/ 41 w 78"/>
                  <a:gd name="T69" fmla="*/ 10 h 85"/>
                  <a:gd name="T70" fmla="*/ 22 w 78"/>
                  <a:gd name="T71" fmla="*/ 13 h 85"/>
                  <a:gd name="T72" fmla="*/ 19 w 78"/>
                  <a:gd name="T73" fmla="*/ 29 h 85"/>
                  <a:gd name="T74" fmla="*/ 26 w 78"/>
                  <a:gd name="T75" fmla="*/ 25 h 85"/>
                  <a:gd name="T76" fmla="*/ 33 w 78"/>
                  <a:gd name="T77" fmla="*/ 21 h 85"/>
                  <a:gd name="T78" fmla="*/ 26 w 78"/>
                  <a:gd name="T79" fmla="*/ 20 h 85"/>
                  <a:gd name="T80" fmla="*/ 30 w 78"/>
                  <a:gd name="T81" fmla="*/ 16 h 85"/>
                  <a:gd name="T82" fmla="*/ 51 w 78"/>
                  <a:gd name="T83" fmla="*/ 17 h 85"/>
                  <a:gd name="T84" fmla="*/ 52 w 78"/>
                  <a:gd name="T85" fmla="*/ 21 h 85"/>
                  <a:gd name="T86" fmla="*/ 45 w 78"/>
                  <a:gd name="T87" fmla="*/ 25 h 85"/>
                  <a:gd name="T88" fmla="*/ 52 w 78"/>
                  <a:gd name="T89" fmla="*/ 2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8" h="85">
                    <a:moveTo>
                      <a:pt x="35" y="21"/>
                    </a:move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1"/>
                      <a:pt x="35" y="21"/>
                      <a:pt x="35" y="21"/>
                    </a:cubicBezTo>
                    <a:close/>
                    <a:moveTo>
                      <a:pt x="52" y="39"/>
                    </a:move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9"/>
                      <a:pt x="52" y="39"/>
                      <a:pt x="52" y="39"/>
                    </a:cubicBezTo>
                    <a:close/>
                    <a:moveTo>
                      <a:pt x="40" y="39"/>
                    </a:move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9"/>
                      <a:pt x="40" y="39"/>
                      <a:pt x="40" y="39"/>
                    </a:cubicBezTo>
                    <a:close/>
                    <a:moveTo>
                      <a:pt x="28" y="39"/>
                    </a:moveTo>
                    <a:cubicBezTo>
                      <a:pt x="38" y="39"/>
                      <a:pt x="38" y="39"/>
                      <a:pt x="38" y="3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39"/>
                      <a:pt x="28" y="39"/>
                      <a:pt x="28" y="39"/>
                    </a:cubicBezTo>
                    <a:close/>
                    <a:moveTo>
                      <a:pt x="16" y="39"/>
                    </a:moveTo>
                    <a:cubicBezTo>
                      <a:pt x="26" y="39"/>
                      <a:pt x="26" y="39"/>
                      <a:pt x="26" y="39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9"/>
                      <a:pt x="16" y="39"/>
                      <a:pt x="16" y="39"/>
                    </a:cubicBezTo>
                    <a:close/>
                    <a:moveTo>
                      <a:pt x="6" y="73"/>
                    </a:moveTo>
                    <a:cubicBezTo>
                      <a:pt x="8" y="77"/>
                      <a:pt x="10" y="78"/>
                      <a:pt x="12" y="78"/>
                    </a:cubicBezTo>
                    <a:cubicBezTo>
                      <a:pt x="15" y="78"/>
                      <a:pt x="18" y="73"/>
                      <a:pt x="21" y="71"/>
                    </a:cubicBezTo>
                    <a:cubicBezTo>
                      <a:pt x="24" y="74"/>
                      <a:pt x="27" y="79"/>
                      <a:pt x="30" y="78"/>
                    </a:cubicBezTo>
                    <a:cubicBezTo>
                      <a:pt x="33" y="78"/>
                      <a:pt x="37" y="73"/>
                      <a:pt x="39" y="71"/>
                    </a:cubicBezTo>
                    <a:cubicBezTo>
                      <a:pt x="42" y="73"/>
                      <a:pt x="45" y="79"/>
                      <a:pt x="48" y="78"/>
                    </a:cubicBezTo>
                    <a:cubicBezTo>
                      <a:pt x="51" y="78"/>
                      <a:pt x="55" y="73"/>
                      <a:pt x="57" y="71"/>
                    </a:cubicBezTo>
                    <a:cubicBezTo>
                      <a:pt x="60" y="73"/>
                      <a:pt x="63" y="79"/>
                      <a:pt x="66" y="78"/>
                    </a:cubicBezTo>
                    <a:cubicBezTo>
                      <a:pt x="68" y="78"/>
                      <a:pt x="71" y="76"/>
                      <a:pt x="73" y="73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5" y="81"/>
                      <a:pt x="71" y="84"/>
                      <a:pt x="67" y="85"/>
                    </a:cubicBezTo>
                    <a:cubicBezTo>
                      <a:pt x="64" y="85"/>
                      <a:pt x="60" y="84"/>
                      <a:pt x="57" y="80"/>
                    </a:cubicBezTo>
                    <a:cubicBezTo>
                      <a:pt x="55" y="83"/>
                      <a:pt x="52" y="84"/>
                      <a:pt x="49" y="85"/>
                    </a:cubicBezTo>
                    <a:cubicBezTo>
                      <a:pt x="46" y="85"/>
                      <a:pt x="42" y="84"/>
                      <a:pt x="39" y="80"/>
                    </a:cubicBezTo>
                    <a:cubicBezTo>
                      <a:pt x="36" y="83"/>
                      <a:pt x="34" y="84"/>
                      <a:pt x="31" y="85"/>
                    </a:cubicBezTo>
                    <a:cubicBezTo>
                      <a:pt x="27" y="85"/>
                      <a:pt x="24" y="84"/>
                      <a:pt x="21" y="80"/>
                    </a:cubicBezTo>
                    <a:cubicBezTo>
                      <a:pt x="18" y="83"/>
                      <a:pt x="16" y="84"/>
                      <a:pt x="13" y="85"/>
                    </a:cubicBezTo>
                    <a:cubicBezTo>
                      <a:pt x="9" y="85"/>
                      <a:pt x="4" y="83"/>
                      <a:pt x="0" y="77"/>
                    </a:cubicBezTo>
                    <a:cubicBezTo>
                      <a:pt x="6" y="73"/>
                      <a:pt x="6" y="73"/>
                      <a:pt x="6" y="73"/>
                    </a:cubicBezTo>
                    <a:close/>
                    <a:moveTo>
                      <a:pt x="37" y="44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39" y="62"/>
                      <a:pt x="39" y="62"/>
                      <a:pt x="39" y="62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4"/>
                      <a:pt x="37" y="44"/>
                      <a:pt x="37" y="44"/>
                    </a:cubicBezTo>
                    <a:close/>
                    <a:moveTo>
                      <a:pt x="11" y="41"/>
                    </a:moveTo>
                    <a:cubicBezTo>
                      <a:pt x="30" y="70"/>
                      <a:pt x="30" y="70"/>
                      <a:pt x="30" y="70"/>
                    </a:cubicBezTo>
                    <a:cubicBezTo>
                      <a:pt x="33" y="69"/>
                      <a:pt x="37" y="66"/>
                      <a:pt x="39" y="65"/>
                    </a:cubicBezTo>
                    <a:cubicBezTo>
                      <a:pt x="42" y="66"/>
                      <a:pt x="45" y="69"/>
                      <a:pt x="48" y="70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1" y="41"/>
                      <a:pt x="11" y="41"/>
                      <a:pt x="11" y="41"/>
                    </a:cubicBezTo>
                    <a:close/>
                    <a:moveTo>
                      <a:pt x="52" y="29"/>
                    </a:move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7"/>
                      <a:pt x="57" y="15"/>
                      <a:pt x="55" y="13"/>
                    </a:cubicBezTo>
                    <a:cubicBezTo>
                      <a:pt x="53" y="11"/>
                      <a:pt x="51" y="10"/>
                      <a:pt x="48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7" y="10"/>
                      <a:pt x="24" y="11"/>
                      <a:pt x="22" y="13"/>
                    </a:cubicBezTo>
                    <a:cubicBezTo>
                      <a:pt x="21" y="15"/>
                      <a:pt x="19" y="17"/>
                      <a:pt x="19" y="20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19"/>
                      <a:pt x="27" y="18"/>
                      <a:pt x="27" y="17"/>
                    </a:cubicBezTo>
                    <a:cubicBezTo>
                      <a:pt x="28" y="17"/>
                      <a:pt x="29" y="16"/>
                      <a:pt x="30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6"/>
                      <a:pt x="50" y="17"/>
                      <a:pt x="51" y="17"/>
                    </a:cubicBezTo>
                    <a:cubicBezTo>
                      <a:pt x="51" y="18"/>
                      <a:pt x="52" y="19"/>
                      <a:pt x="52" y="20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52" y="25"/>
                      <a:pt x="52" y="25"/>
                      <a:pt x="52" y="25"/>
                    </a:cubicBezTo>
                    <a:lnTo>
                      <a:pt x="52" y="29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45"/>
              <p:cNvSpPr>
                <a:spLocks noEditPoints="1"/>
              </p:cNvSpPr>
              <p:nvPr/>
            </p:nvSpPr>
            <p:spPr bwMode="auto">
              <a:xfrm>
                <a:off x="6219" y="1519"/>
                <a:ext cx="215" cy="196"/>
              </a:xfrm>
              <a:custGeom>
                <a:avLst/>
                <a:gdLst>
                  <a:gd name="T0" fmla="*/ 0 w 82"/>
                  <a:gd name="T1" fmla="*/ 54 h 75"/>
                  <a:gd name="T2" fmla="*/ 61 w 82"/>
                  <a:gd name="T3" fmla="*/ 54 h 75"/>
                  <a:gd name="T4" fmla="*/ 61 w 82"/>
                  <a:gd name="T5" fmla="*/ 25 h 75"/>
                  <a:gd name="T6" fmla="*/ 71 w 82"/>
                  <a:gd name="T7" fmla="*/ 25 h 75"/>
                  <a:gd name="T8" fmla="*/ 80 w 82"/>
                  <a:gd name="T9" fmla="*/ 36 h 75"/>
                  <a:gd name="T10" fmla="*/ 80 w 82"/>
                  <a:gd name="T11" fmla="*/ 67 h 75"/>
                  <a:gd name="T12" fmla="*/ 74 w 82"/>
                  <a:gd name="T13" fmla="*/ 67 h 75"/>
                  <a:gd name="T14" fmla="*/ 73 w 82"/>
                  <a:gd name="T15" fmla="*/ 67 h 75"/>
                  <a:gd name="T16" fmla="*/ 64 w 82"/>
                  <a:gd name="T17" fmla="*/ 75 h 75"/>
                  <a:gd name="T18" fmla="*/ 56 w 82"/>
                  <a:gd name="T19" fmla="*/ 67 h 75"/>
                  <a:gd name="T20" fmla="*/ 23 w 82"/>
                  <a:gd name="T21" fmla="*/ 67 h 75"/>
                  <a:gd name="T22" fmla="*/ 15 w 82"/>
                  <a:gd name="T23" fmla="*/ 75 h 75"/>
                  <a:gd name="T24" fmla="*/ 7 w 82"/>
                  <a:gd name="T25" fmla="*/ 67 h 75"/>
                  <a:gd name="T26" fmla="*/ 0 w 82"/>
                  <a:gd name="T27" fmla="*/ 67 h 75"/>
                  <a:gd name="T28" fmla="*/ 0 w 82"/>
                  <a:gd name="T29" fmla="*/ 54 h 75"/>
                  <a:gd name="T30" fmla="*/ 35 w 82"/>
                  <a:gd name="T31" fmla="*/ 10 h 75"/>
                  <a:gd name="T32" fmla="*/ 35 w 82"/>
                  <a:gd name="T33" fmla="*/ 22 h 75"/>
                  <a:gd name="T34" fmla="*/ 27 w 82"/>
                  <a:gd name="T35" fmla="*/ 22 h 75"/>
                  <a:gd name="T36" fmla="*/ 27 w 82"/>
                  <a:gd name="T37" fmla="*/ 10 h 75"/>
                  <a:gd name="T38" fmla="*/ 13 w 82"/>
                  <a:gd name="T39" fmla="*/ 10 h 75"/>
                  <a:gd name="T40" fmla="*/ 13 w 82"/>
                  <a:gd name="T41" fmla="*/ 44 h 75"/>
                  <a:gd name="T42" fmla="*/ 50 w 82"/>
                  <a:gd name="T43" fmla="*/ 44 h 75"/>
                  <a:gd name="T44" fmla="*/ 50 w 82"/>
                  <a:gd name="T45" fmla="*/ 10 h 75"/>
                  <a:gd name="T46" fmla="*/ 35 w 82"/>
                  <a:gd name="T47" fmla="*/ 10 h 75"/>
                  <a:gd name="T48" fmla="*/ 10 w 82"/>
                  <a:gd name="T49" fmla="*/ 5 h 75"/>
                  <a:gd name="T50" fmla="*/ 7 w 82"/>
                  <a:gd name="T51" fmla="*/ 5 h 75"/>
                  <a:gd name="T52" fmla="*/ 7 w 82"/>
                  <a:gd name="T53" fmla="*/ 8 h 75"/>
                  <a:gd name="T54" fmla="*/ 7 w 82"/>
                  <a:gd name="T55" fmla="*/ 47 h 75"/>
                  <a:gd name="T56" fmla="*/ 7 w 82"/>
                  <a:gd name="T57" fmla="*/ 50 h 75"/>
                  <a:gd name="T58" fmla="*/ 10 w 82"/>
                  <a:gd name="T59" fmla="*/ 50 h 75"/>
                  <a:gd name="T60" fmla="*/ 52 w 82"/>
                  <a:gd name="T61" fmla="*/ 50 h 75"/>
                  <a:gd name="T62" fmla="*/ 55 w 82"/>
                  <a:gd name="T63" fmla="*/ 50 h 75"/>
                  <a:gd name="T64" fmla="*/ 55 w 82"/>
                  <a:gd name="T65" fmla="*/ 47 h 75"/>
                  <a:gd name="T66" fmla="*/ 55 w 82"/>
                  <a:gd name="T67" fmla="*/ 8 h 75"/>
                  <a:gd name="T68" fmla="*/ 55 w 82"/>
                  <a:gd name="T69" fmla="*/ 5 h 75"/>
                  <a:gd name="T70" fmla="*/ 52 w 82"/>
                  <a:gd name="T71" fmla="*/ 5 h 75"/>
                  <a:gd name="T72" fmla="*/ 10 w 82"/>
                  <a:gd name="T73" fmla="*/ 5 h 75"/>
                  <a:gd name="T74" fmla="*/ 62 w 82"/>
                  <a:gd name="T75" fmla="*/ 22 h 75"/>
                  <a:gd name="T76" fmla="*/ 62 w 82"/>
                  <a:gd name="T77" fmla="*/ 13 h 75"/>
                  <a:gd name="T78" fmla="*/ 62 w 82"/>
                  <a:gd name="T79" fmla="*/ 11 h 75"/>
                  <a:gd name="T80" fmla="*/ 64 w 82"/>
                  <a:gd name="T81" fmla="*/ 10 h 75"/>
                  <a:gd name="T82" fmla="*/ 76 w 82"/>
                  <a:gd name="T83" fmla="*/ 0 h 75"/>
                  <a:gd name="T84" fmla="*/ 82 w 82"/>
                  <a:gd name="T85" fmla="*/ 7 h 75"/>
                  <a:gd name="T86" fmla="*/ 68 w 82"/>
                  <a:gd name="T87" fmla="*/ 14 h 75"/>
                  <a:gd name="T88" fmla="*/ 68 w 82"/>
                  <a:gd name="T89" fmla="*/ 22 h 75"/>
                  <a:gd name="T90" fmla="*/ 62 w 82"/>
                  <a:gd name="T91" fmla="*/ 2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2" h="75">
                    <a:moveTo>
                      <a:pt x="0" y="54"/>
                    </a:moveTo>
                    <a:cubicBezTo>
                      <a:pt x="61" y="54"/>
                      <a:pt x="61" y="54"/>
                      <a:pt x="61" y="54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74" y="67"/>
                      <a:pt x="74" y="67"/>
                      <a:pt x="74" y="67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3" y="72"/>
                      <a:pt x="69" y="75"/>
                      <a:pt x="64" y="75"/>
                    </a:cubicBezTo>
                    <a:cubicBezTo>
                      <a:pt x="60" y="75"/>
                      <a:pt x="56" y="72"/>
                      <a:pt x="56" y="6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72"/>
                      <a:pt x="20" y="75"/>
                      <a:pt x="15" y="75"/>
                    </a:cubicBezTo>
                    <a:cubicBezTo>
                      <a:pt x="10" y="75"/>
                      <a:pt x="7" y="72"/>
                      <a:pt x="7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54"/>
                      <a:pt x="0" y="54"/>
                      <a:pt x="0" y="54"/>
                    </a:cubicBezTo>
                    <a:close/>
                    <a:moveTo>
                      <a:pt x="35" y="10"/>
                    </a:moveTo>
                    <a:cubicBezTo>
                      <a:pt x="35" y="22"/>
                      <a:pt x="35" y="22"/>
                      <a:pt x="35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35" y="10"/>
                      <a:pt x="35" y="10"/>
                      <a:pt x="35" y="10"/>
                    </a:cubicBezTo>
                    <a:close/>
                    <a:moveTo>
                      <a:pt x="10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10" y="5"/>
                      <a:pt x="10" y="5"/>
                      <a:pt x="10" y="5"/>
                    </a:cubicBezTo>
                    <a:close/>
                    <a:moveTo>
                      <a:pt x="62" y="22"/>
                    </a:move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8" y="22"/>
                      <a:pt x="68" y="22"/>
                      <a:pt x="68" y="22"/>
                    </a:cubicBezTo>
                    <a:lnTo>
                      <a:pt x="62" y="22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46"/>
              <p:cNvSpPr>
                <a:spLocks noEditPoints="1"/>
              </p:cNvSpPr>
              <p:nvPr/>
            </p:nvSpPr>
            <p:spPr bwMode="auto">
              <a:xfrm>
                <a:off x="6589" y="1558"/>
                <a:ext cx="228" cy="136"/>
              </a:xfrm>
              <a:custGeom>
                <a:avLst/>
                <a:gdLst>
                  <a:gd name="T0" fmla="*/ 78 w 87"/>
                  <a:gd name="T1" fmla="*/ 12 h 52"/>
                  <a:gd name="T2" fmla="*/ 56 w 87"/>
                  <a:gd name="T3" fmla="*/ 12 h 52"/>
                  <a:gd name="T4" fmla="*/ 56 w 87"/>
                  <a:gd name="T5" fmla="*/ 44 h 52"/>
                  <a:gd name="T6" fmla="*/ 66 w 87"/>
                  <a:gd name="T7" fmla="*/ 44 h 52"/>
                  <a:gd name="T8" fmla="*/ 69 w 87"/>
                  <a:gd name="T9" fmla="*/ 50 h 52"/>
                  <a:gd name="T10" fmla="*/ 75 w 87"/>
                  <a:gd name="T11" fmla="*/ 52 h 52"/>
                  <a:gd name="T12" fmla="*/ 82 w 87"/>
                  <a:gd name="T13" fmla="*/ 50 h 52"/>
                  <a:gd name="T14" fmla="*/ 82 w 87"/>
                  <a:gd name="T15" fmla="*/ 50 h 52"/>
                  <a:gd name="T16" fmla="*/ 85 w 87"/>
                  <a:gd name="T17" fmla="*/ 44 h 52"/>
                  <a:gd name="T18" fmla="*/ 87 w 87"/>
                  <a:gd name="T19" fmla="*/ 44 h 52"/>
                  <a:gd name="T20" fmla="*/ 87 w 87"/>
                  <a:gd name="T21" fmla="*/ 33 h 52"/>
                  <a:gd name="T22" fmla="*/ 78 w 87"/>
                  <a:gd name="T23" fmla="*/ 12 h 52"/>
                  <a:gd name="T24" fmla="*/ 12 w 87"/>
                  <a:gd name="T25" fmla="*/ 34 h 52"/>
                  <a:gd name="T26" fmla="*/ 7 w 87"/>
                  <a:gd name="T27" fmla="*/ 35 h 52"/>
                  <a:gd name="T28" fmla="*/ 0 w 87"/>
                  <a:gd name="T29" fmla="*/ 35 h 52"/>
                  <a:gd name="T30" fmla="*/ 0 w 87"/>
                  <a:gd name="T31" fmla="*/ 44 h 52"/>
                  <a:gd name="T32" fmla="*/ 3 w 87"/>
                  <a:gd name="T33" fmla="*/ 44 h 52"/>
                  <a:gd name="T34" fmla="*/ 5 w 87"/>
                  <a:gd name="T35" fmla="*/ 50 h 52"/>
                  <a:gd name="T36" fmla="*/ 12 w 87"/>
                  <a:gd name="T37" fmla="*/ 52 h 52"/>
                  <a:gd name="T38" fmla="*/ 19 w 87"/>
                  <a:gd name="T39" fmla="*/ 50 h 52"/>
                  <a:gd name="T40" fmla="*/ 19 w 87"/>
                  <a:gd name="T41" fmla="*/ 50 h 52"/>
                  <a:gd name="T42" fmla="*/ 21 w 87"/>
                  <a:gd name="T43" fmla="*/ 44 h 52"/>
                  <a:gd name="T44" fmla="*/ 51 w 87"/>
                  <a:gd name="T45" fmla="*/ 44 h 52"/>
                  <a:gd name="T46" fmla="*/ 51 w 87"/>
                  <a:gd name="T47" fmla="*/ 0 h 52"/>
                  <a:gd name="T48" fmla="*/ 0 w 87"/>
                  <a:gd name="T49" fmla="*/ 0 h 52"/>
                  <a:gd name="T50" fmla="*/ 0 w 87"/>
                  <a:gd name="T51" fmla="*/ 9 h 52"/>
                  <a:gd name="T52" fmla="*/ 40 w 87"/>
                  <a:gd name="T53" fmla="*/ 9 h 52"/>
                  <a:gd name="T54" fmla="*/ 40 w 87"/>
                  <a:gd name="T55" fmla="*/ 12 h 52"/>
                  <a:gd name="T56" fmla="*/ 0 w 87"/>
                  <a:gd name="T57" fmla="*/ 12 h 52"/>
                  <a:gd name="T58" fmla="*/ 0 w 87"/>
                  <a:gd name="T59" fmla="*/ 20 h 52"/>
                  <a:gd name="T60" fmla="*/ 40 w 87"/>
                  <a:gd name="T61" fmla="*/ 20 h 52"/>
                  <a:gd name="T62" fmla="*/ 40 w 87"/>
                  <a:gd name="T63" fmla="*/ 23 h 52"/>
                  <a:gd name="T64" fmla="*/ 0 w 87"/>
                  <a:gd name="T65" fmla="*/ 23 h 52"/>
                  <a:gd name="T66" fmla="*/ 0 w 87"/>
                  <a:gd name="T67" fmla="*/ 32 h 52"/>
                  <a:gd name="T68" fmla="*/ 40 w 87"/>
                  <a:gd name="T69" fmla="*/ 32 h 52"/>
                  <a:gd name="T70" fmla="*/ 40 w 87"/>
                  <a:gd name="T71" fmla="*/ 35 h 52"/>
                  <a:gd name="T72" fmla="*/ 17 w 87"/>
                  <a:gd name="T73" fmla="*/ 35 h 52"/>
                  <a:gd name="T74" fmla="*/ 12 w 87"/>
                  <a:gd name="T75" fmla="*/ 34 h 52"/>
                  <a:gd name="T76" fmla="*/ 9 w 87"/>
                  <a:gd name="T77" fmla="*/ 40 h 52"/>
                  <a:gd name="T78" fmla="*/ 12 w 87"/>
                  <a:gd name="T79" fmla="*/ 39 h 52"/>
                  <a:gd name="T80" fmla="*/ 15 w 87"/>
                  <a:gd name="T81" fmla="*/ 40 h 52"/>
                  <a:gd name="T82" fmla="*/ 16 w 87"/>
                  <a:gd name="T83" fmla="*/ 43 h 52"/>
                  <a:gd name="T84" fmla="*/ 15 w 87"/>
                  <a:gd name="T85" fmla="*/ 46 h 52"/>
                  <a:gd name="T86" fmla="*/ 12 w 87"/>
                  <a:gd name="T87" fmla="*/ 47 h 52"/>
                  <a:gd name="T88" fmla="*/ 9 w 87"/>
                  <a:gd name="T89" fmla="*/ 46 h 52"/>
                  <a:gd name="T90" fmla="*/ 8 w 87"/>
                  <a:gd name="T91" fmla="*/ 43 h 52"/>
                  <a:gd name="T92" fmla="*/ 9 w 87"/>
                  <a:gd name="T93" fmla="*/ 40 h 52"/>
                  <a:gd name="T94" fmla="*/ 9 w 87"/>
                  <a:gd name="T95" fmla="*/ 40 h 52"/>
                  <a:gd name="T96" fmla="*/ 73 w 87"/>
                  <a:gd name="T97" fmla="*/ 40 h 52"/>
                  <a:gd name="T98" fmla="*/ 75 w 87"/>
                  <a:gd name="T99" fmla="*/ 39 h 52"/>
                  <a:gd name="T100" fmla="*/ 78 w 87"/>
                  <a:gd name="T101" fmla="*/ 40 h 52"/>
                  <a:gd name="T102" fmla="*/ 79 w 87"/>
                  <a:gd name="T103" fmla="*/ 43 h 52"/>
                  <a:gd name="T104" fmla="*/ 78 w 87"/>
                  <a:gd name="T105" fmla="*/ 46 h 52"/>
                  <a:gd name="T106" fmla="*/ 75 w 87"/>
                  <a:gd name="T107" fmla="*/ 47 h 52"/>
                  <a:gd name="T108" fmla="*/ 73 w 87"/>
                  <a:gd name="T109" fmla="*/ 46 h 52"/>
                  <a:gd name="T110" fmla="*/ 72 w 87"/>
                  <a:gd name="T111" fmla="*/ 43 h 52"/>
                  <a:gd name="T112" fmla="*/ 73 w 87"/>
                  <a:gd name="T113" fmla="*/ 40 h 52"/>
                  <a:gd name="T114" fmla="*/ 73 w 87"/>
                  <a:gd name="T115" fmla="*/ 40 h 52"/>
                  <a:gd name="T116" fmla="*/ 80 w 87"/>
                  <a:gd name="T117" fmla="*/ 32 h 52"/>
                  <a:gd name="T118" fmla="*/ 66 w 87"/>
                  <a:gd name="T119" fmla="*/ 32 h 52"/>
                  <a:gd name="T120" fmla="*/ 66 w 87"/>
                  <a:gd name="T121" fmla="*/ 17 h 52"/>
                  <a:gd name="T122" fmla="*/ 74 w 87"/>
                  <a:gd name="T123" fmla="*/ 17 h 52"/>
                  <a:gd name="T124" fmla="*/ 80 w 87"/>
                  <a:gd name="T125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" h="52">
                    <a:moveTo>
                      <a:pt x="78" y="12"/>
                    </a:move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6"/>
                      <a:pt x="67" y="48"/>
                      <a:pt x="69" y="50"/>
                    </a:cubicBezTo>
                    <a:cubicBezTo>
                      <a:pt x="70" y="51"/>
                      <a:pt x="73" y="52"/>
                      <a:pt x="75" y="52"/>
                    </a:cubicBezTo>
                    <a:cubicBezTo>
                      <a:pt x="78" y="52"/>
                      <a:pt x="80" y="51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48"/>
                      <a:pt x="84" y="46"/>
                      <a:pt x="85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78" y="12"/>
                      <a:pt x="78" y="12"/>
                      <a:pt x="78" y="12"/>
                    </a:cubicBezTo>
                    <a:close/>
                    <a:moveTo>
                      <a:pt x="12" y="34"/>
                    </a:moveTo>
                    <a:cubicBezTo>
                      <a:pt x="10" y="34"/>
                      <a:pt x="9" y="34"/>
                      <a:pt x="7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" y="46"/>
                      <a:pt x="4" y="48"/>
                      <a:pt x="5" y="50"/>
                    </a:cubicBezTo>
                    <a:cubicBezTo>
                      <a:pt x="7" y="51"/>
                      <a:pt x="9" y="52"/>
                      <a:pt x="12" y="52"/>
                    </a:cubicBezTo>
                    <a:cubicBezTo>
                      <a:pt x="15" y="52"/>
                      <a:pt x="17" y="51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48"/>
                      <a:pt x="21" y="46"/>
                      <a:pt x="2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5" y="34"/>
                      <a:pt x="14" y="34"/>
                      <a:pt x="12" y="34"/>
                    </a:cubicBezTo>
                    <a:close/>
                    <a:moveTo>
                      <a:pt x="9" y="40"/>
                    </a:moveTo>
                    <a:cubicBezTo>
                      <a:pt x="10" y="40"/>
                      <a:pt x="11" y="39"/>
                      <a:pt x="12" y="39"/>
                    </a:cubicBezTo>
                    <a:cubicBezTo>
                      <a:pt x="13" y="39"/>
                      <a:pt x="14" y="40"/>
                      <a:pt x="15" y="40"/>
                    </a:cubicBezTo>
                    <a:cubicBezTo>
                      <a:pt x="15" y="41"/>
                      <a:pt x="16" y="42"/>
                      <a:pt x="16" y="43"/>
                    </a:cubicBezTo>
                    <a:cubicBezTo>
                      <a:pt x="16" y="44"/>
                      <a:pt x="15" y="45"/>
                      <a:pt x="15" y="46"/>
                    </a:cubicBezTo>
                    <a:cubicBezTo>
                      <a:pt x="14" y="46"/>
                      <a:pt x="13" y="47"/>
                      <a:pt x="12" y="47"/>
                    </a:cubicBezTo>
                    <a:cubicBezTo>
                      <a:pt x="11" y="47"/>
                      <a:pt x="10" y="46"/>
                      <a:pt x="9" y="46"/>
                    </a:cubicBezTo>
                    <a:cubicBezTo>
                      <a:pt x="9" y="45"/>
                      <a:pt x="8" y="44"/>
                      <a:pt x="8" y="43"/>
                    </a:cubicBezTo>
                    <a:cubicBezTo>
                      <a:pt x="8" y="42"/>
                      <a:pt x="9" y="41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lose/>
                    <a:moveTo>
                      <a:pt x="73" y="40"/>
                    </a:moveTo>
                    <a:cubicBezTo>
                      <a:pt x="73" y="40"/>
                      <a:pt x="74" y="39"/>
                      <a:pt x="75" y="39"/>
                    </a:cubicBezTo>
                    <a:cubicBezTo>
                      <a:pt x="76" y="39"/>
                      <a:pt x="77" y="40"/>
                      <a:pt x="78" y="40"/>
                    </a:cubicBezTo>
                    <a:cubicBezTo>
                      <a:pt x="79" y="41"/>
                      <a:pt x="79" y="42"/>
                      <a:pt x="79" y="43"/>
                    </a:cubicBezTo>
                    <a:cubicBezTo>
                      <a:pt x="79" y="44"/>
                      <a:pt x="79" y="45"/>
                      <a:pt x="78" y="46"/>
                    </a:cubicBezTo>
                    <a:cubicBezTo>
                      <a:pt x="77" y="46"/>
                      <a:pt x="76" y="47"/>
                      <a:pt x="75" y="47"/>
                    </a:cubicBezTo>
                    <a:cubicBezTo>
                      <a:pt x="74" y="47"/>
                      <a:pt x="73" y="46"/>
                      <a:pt x="73" y="46"/>
                    </a:cubicBezTo>
                    <a:cubicBezTo>
                      <a:pt x="72" y="45"/>
                      <a:pt x="72" y="44"/>
                      <a:pt x="72" y="43"/>
                    </a:cubicBezTo>
                    <a:cubicBezTo>
                      <a:pt x="72" y="42"/>
                      <a:pt x="72" y="41"/>
                      <a:pt x="73" y="40"/>
                    </a:cubicBezTo>
                    <a:cubicBezTo>
                      <a:pt x="73" y="40"/>
                      <a:pt x="73" y="40"/>
                      <a:pt x="73" y="40"/>
                    </a:cubicBezTo>
                    <a:close/>
                    <a:moveTo>
                      <a:pt x="80" y="32"/>
                    </a:moveTo>
                    <a:cubicBezTo>
                      <a:pt x="66" y="32"/>
                      <a:pt x="66" y="32"/>
                      <a:pt x="66" y="32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74" y="17"/>
                      <a:pt x="74" y="17"/>
                      <a:pt x="74" y="17"/>
                    </a:cubicBezTo>
                    <a:lnTo>
                      <a:pt x="80" y="32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47"/>
              <p:cNvSpPr>
                <a:spLocks noEditPoints="1"/>
              </p:cNvSpPr>
              <p:nvPr/>
            </p:nvSpPr>
            <p:spPr bwMode="auto">
              <a:xfrm>
                <a:off x="6258" y="1125"/>
                <a:ext cx="176" cy="226"/>
              </a:xfrm>
              <a:custGeom>
                <a:avLst/>
                <a:gdLst>
                  <a:gd name="T0" fmla="*/ 43 w 67"/>
                  <a:gd name="T1" fmla="*/ 28 h 86"/>
                  <a:gd name="T2" fmla="*/ 41 w 67"/>
                  <a:gd name="T3" fmla="*/ 26 h 86"/>
                  <a:gd name="T4" fmla="*/ 38 w 67"/>
                  <a:gd name="T5" fmla="*/ 29 h 86"/>
                  <a:gd name="T6" fmla="*/ 36 w 67"/>
                  <a:gd name="T7" fmla="*/ 27 h 86"/>
                  <a:gd name="T8" fmla="*/ 34 w 67"/>
                  <a:gd name="T9" fmla="*/ 25 h 86"/>
                  <a:gd name="T10" fmla="*/ 32 w 67"/>
                  <a:gd name="T11" fmla="*/ 27 h 86"/>
                  <a:gd name="T12" fmla="*/ 30 w 67"/>
                  <a:gd name="T13" fmla="*/ 30 h 86"/>
                  <a:gd name="T14" fmla="*/ 36 w 67"/>
                  <a:gd name="T15" fmla="*/ 23 h 86"/>
                  <a:gd name="T16" fmla="*/ 36 w 67"/>
                  <a:gd name="T17" fmla="*/ 17 h 86"/>
                  <a:gd name="T18" fmla="*/ 41 w 67"/>
                  <a:gd name="T19" fmla="*/ 17 h 86"/>
                  <a:gd name="T20" fmla="*/ 41 w 67"/>
                  <a:gd name="T21" fmla="*/ 0 h 86"/>
                  <a:gd name="T22" fmla="*/ 26 w 67"/>
                  <a:gd name="T23" fmla="*/ 0 h 86"/>
                  <a:gd name="T24" fmla="*/ 26 w 67"/>
                  <a:gd name="T25" fmla="*/ 17 h 86"/>
                  <a:gd name="T26" fmla="*/ 30 w 67"/>
                  <a:gd name="T27" fmla="*/ 17 h 86"/>
                  <a:gd name="T28" fmla="*/ 30 w 67"/>
                  <a:gd name="T29" fmla="*/ 18 h 86"/>
                  <a:gd name="T30" fmla="*/ 23 w 67"/>
                  <a:gd name="T31" fmla="*/ 25 h 86"/>
                  <a:gd name="T32" fmla="*/ 25 w 67"/>
                  <a:gd name="T33" fmla="*/ 35 h 86"/>
                  <a:gd name="T34" fmla="*/ 16 w 67"/>
                  <a:gd name="T35" fmla="*/ 43 h 86"/>
                  <a:gd name="T36" fmla="*/ 0 w 67"/>
                  <a:gd name="T37" fmla="*/ 43 h 86"/>
                  <a:gd name="T38" fmla="*/ 0 w 67"/>
                  <a:gd name="T39" fmla="*/ 86 h 86"/>
                  <a:gd name="T40" fmla="*/ 67 w 67"/>
                  <a:gd name="T41" fmla="*/ 86 h 86"/>
                  <a:gd name="T42" fmla="*/ 67 w 67"/>
                  <a:gd name="T43" fmla="*/ 79 h 86"/>
                  <a:gd name="T44" fmla="*/ 15 w 67"/>
                  <a:gd name="T45" fmla="*/ 79 h 86"/>
                  <a:gd name="T46" fmla="*/ 15 w 67"/>
                  <a:gd name="T47" fmla="*/ 74 h 86"/>
                  <a:gd name="T48" fmla="*/ 67 w 67"/>
                  <a:gd name="T49" fmla="*/ 74 h 86"/>
                  <a:gd name="T50" fmla="*/ 67 w 67"/>
                  <a:gd name="T51" fmla="*/ 68 h 86"/>
                  <a:gd name="T52" fmla="*/ 15 w 67"/>
                  <a:gd name="T53" fmla="*/ 68 h 86"/>
                  <a:gd name="T54" fmla="*/ 15 w 67"/>
                  <a:gd name="T55" fmla="*/ 63 h 86"/>
                  <a:gd name="T56" fmla="*/ 67 w 67"/>
                  <a:gd name="T57" fmla="*/ 63 h 86"/>
                  <a:gd name="T58" fmla="*/ 67 w 67"/>
                  <a:gd name="T59" fmla="*/ 56 h 86"/>
                  <a:gd name="T60" fmla="*/ 15 w 67"/>
                  <a:gd name="T61" fmla="*/ 56 h 86"/>
                  <a:gd name="T62" fmla="*/ 15 w 67"/>
                  <a:gd name="T63" fmla="*/ 51 h 86"/>
                  <a:gd name="T64" fmla="*/ 67 w 67"/>
                  <a:gd name="T65" fmla="*/ 51 h 86"/>
                  <a:gd name="T66" fmla="*/ 67 w 67"/>
                  <a:gd name="T67" fmla="*/ 43 h 86"/>
                  <a:gd name="T68" fmla="*/ 52 w 67"/>
                  <a:gd name="T69" fmla="*/ 43 h 86"/>
                  <a:gd name="T70" fmla="*/ 41 w 67"/>
                  <a:gd name="T71" fmla="*/ 32 h 86"/>
                  <a:gd name="T72" fmla="*/ 43 w 67"/>
                  <a:gd name="T73" fmla="*/ 28 h 86"/>
                  <a:gd name="T74" fmla="*/ 23 w 67"/>
                  <a:gd name="T75" fmla="*/ 43 h 86"/>
                  <a:gd name="T76" fmla="*/ 29 w 67"/>
                  <a:gd name="T77" fmla="*/ 38 h 86"/>
                  <a:gd name="T78" fmla="*/ 36 w 67"/>
                  <a:gd name="T79" fmla="*/ 38 h 86"/>
                  <a:gd name="T80" fmla="*/ 33 w 67"/>
                  <a:gd name="T81" fmla="*/ 33 h 86"/>
                  <a:gd name="T82" fmla="*/ 34 w 67"/>
                  <a:gd name="T83" fmla="*/ 33 h 86"/>
                  <a:gd name="T84" fmla="*/ 38 w 67"/>
                  <a:gd name="T85" fmla="*/ 36 h 86"/>
                  <a:gd name="T86" fmla="*/ 38 w 67"/>
                  <a:gd name="T87" fmla="*/ 36 h 86"/>
                  <a:gd name="T88" fmla="*/ 45 w 67"/>
                  <a:gd name="T89" fmla="*/ 43 h 86"/>
                  <a:gd name="T90" fmla="*/ 23 w 67"/>
                  <a:gd name="T91" fmla="*/ 4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86">
                    <a:moveTo>
                      <a:pt x="43" y="28"/>
                    </a:moveTo>
                    <a:cubicBezTo>
                      <a:pt x="43" y="27"/>
                      <a:pt x="42" y="26"/>
                      <a:pt x="41" y="26"/>
                    </a:cubicBezTo>
                    <a:cubicBezTo>
                      <a:pt x="40" y="27"/>
                      <a:pt x="39" y="28"/>
                      <a:pt x="38" y="29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9" y="28"/>
                      <a:pt x="31" y="25"/>
                      <a:pt x="36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2" y="29"/>
                      <a:pt x="23" y="32"/>
                      <a:pt x="25" y="35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67" y="51"/>
                      <a:pt x="67" y="51"/>
                      <a:pt x="67" y="51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3" y="28"/>
                      <a:pt x="43" y="28"/>
                      <a:pt x="43" y="28"/>
                    </a:cubicBezTo>
                    <a:close/>
                    <a:moveTo>
                      <a:pt x="23" y="43"/>
                    </a:moveTo>
                    <a:cubicBezTo>
                      <a:pt x="29" y="38"/>
                      <a:pt x="29" y="38"/>
                      <a:pt x="29" y="38"/>
                    </a:cubicBezTo>
                    <a:cubicBezTo>
                      <a:pt x="31" y="39"/>
                      <a:pt x="34" y="39"/>
                      <a:pt x="36" y="38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45" y="43"/>
                      <a:pt x="45" y="43"/>
                      <a:pt x="45" y="43"/>
                    </a:cubicBezTo>
                    <a:lnTo>
                      <a:pt x="23" y="43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48"/>
              <p:cNvSpPr>
                <a:spLocks noEditPoints="1"/>
              </p:cNvSpPr>
              <p:nvPr/>
            </p:nvSpPr>
            <p:spPr bwMode="auto">
              <a:xfrm>
                <a:off x="6209" y="1896"/>
                <a:ext cx="236" cy="176"/>
              </a:xfrm>
              <a:custGeom>
                <a:avLst/>
                <a:gdLst>
                  <a:gd name="T0" fmla="*/ 70 w 90"/>
                  <a:gd name="T1" fmla="*/ 67 h 67"/>
                  <a:gd name="T2" fmla="*/ 21 w 90"/>
                  <a:gd name="T3" fmla="*/ 67 h 67"/>
                  <a:gd name="T4" fmla="*/ 1 w 90"/>
                  <a:gd name="T5" fmla="*/ 18 h 67"/>
                  <a:gd name="T6" fmla="*/ 44 w 90"/>
                  <a:gd name="T7" fmla="*/ 0 h 67"/>
                  <a:gd name="T8" fmla="*/ 89 w 90"/>
                  <a:gd name="T9" fmla="*/ 18 h 67"/>
                  <a:gd name="T10" fmla="*/ 25 w 90"/>
                  <a:gd name="T11" fmla="*/ 67 h 67"/>
                  <a:gd name="T12" fmla="*/ 25 w 90"/>
                  <a:gd name="T13" fmla="*/ 59 h 67"/>
                  <a:gd name="T14" fmla="*/ 66 w 90"/>
                  <a:gd name="T15" fmla="*/ 56 h 67"/>
                  <a:gd name="T16" fmla="*/ 25 w 90"/>
                  <a:gd name="T17" fmla="*/ 38 h 67"/>
                  <a:gd name="T18" fmla="*/ 66 w 90"/>
                  <a:gd name="T19" fmla="*/ 38 h 67"/>
                  <a:gd name="T20" fmla="*/ 23 w 90"/>
                  <a:gd name="T21" fmla="*/ 19 h 67"/>
                  <a:gd name="T22" fmla="*/ 19 w 90"/>
                  <a:gd name="T23" fmla="*/ 19 h 67"/>
                  <a:gd name="T24" fmla="*/ 14 w 90"/>
                  <a:gd name="T25" fmla="*/ 19 h 67"/>
                  <a:gd name="T26" fmla="*/ 20 w 90"/>
                  <a:gd name="T27" fmla="*/ 25 h 67"/>
                  <a:gd name="T28" fmla="*/ 25 w 90"/>
                  <a:gd name="T29" fmla="*/ 19 h 67"/>
                  <a:gd name="T30" fmla="*/ 28 w 90"/>
                  <a:gd name="T31" fmla="*/ 19 h 67"/>
                  <a:gd name="T32" fmla="*/ 29 w 90"/>
                  <a:gd name="T33" fmla="*/ 28 h 67"/>
                  <a:gd name="T34" fmla="*/ 33 w 90"/>
                  <a:gd name="T35" fmla="*/ 32 h 67"/>
                  <a:gd name="T36" fmla="*/ 29 w 90"/>
                  <a:gd name="T37" fmla="*/ 27 h 67"/>
                  <a:gd name="T38" fmla="*/ 40 w 90"/>
                  <a:gd name="T39" fmla="*/ 28 h 67"/>
                  <a:gd name="T40" fmla="*/ 40 w 90"/>
                  <a:gd name="T41" fmla="*/ 23 h 67"/>
                  <a:gd name="T42" fmla="*/ 37 w 90"/>
                  <a:gd name="T43" fmla="*/ 19 h 67"/>
                  <a:gd name="T44" fmla="*/ 36 w 90"/>
                  <a:gd name="T45" fmla="*/ 32 h 67"/>
                  <a:gd name="T46" fmla="*/ 37 w 90"/>
                  <a:gd name="T47" fmla="*/ 28 h 67"/>
                  <a:gd name="T48" fmla="*/ 38 w 90"/>
                  <a:gd name="T49" fmla="*/ 32 h 67"/>
                  <a:gd name="T50" fmla="*/ 37 w 90"/>
                  <a:gd name="T51" fmla="*/ 22 h 67"/>
                  <a:gd name="T52" fmla="*/ 37 w 90"/>
                  <a:gd name="T53" fmla="*/ 24 h 67"/>
                  <a:gd name="T54" fmla="*/ 43 w 90"/>
                  <a:gd name="T55" fmla="*/ 30 h 67"/>
                  <a:gd name="T56" fmla="*/ 46 w 90"/>
                  <a:gd name="T57" fmla="*/ 24 h 67"/>
                  <a:gd name="T58" fmla="*/ 46 w 90"/>
                  <a:gd name="T59" fmla="*/ 21 h 67"/>
                  <a:gd name="T60" fmla="*/ 41 w 90"/>
                  <a:gd name="T61" fmla="*/ 32 h 67"/>
                  <a:gd name="T62" fmla="*/ 53 w 90"/>
                  <a:gd name="T63" fmla="*/ 19 h 67"/>
                  <a:gd name="T64" fmla="*/ 49 w 90"/>
                  <a:gd name="T65" fmla="*/ 24 h 67"/>
                  <a:gd name="T66" fmla="*/ 46 w 90"/>
                  <a:gd name="T67" fmla="*/ 32 h 67"/>
                  <a:gd name="T68" fmla="*/ 50 w 90"/>
                  <a:gd name="T69" fmla="*/ 26 h 67"/>
                  <a:gd name="T70" fmla="*/ 53 w 90"/>
                  <a:gd name="T71" fmla="*/ 30 h 67"/>
                  <a:gd name="T72" fmla="*/ 59 w 90"/>
                  <a:gd name="T73" fmla="*/ 30 h 67"/>
                  <a:gd name="T74" fmla="*/ 53 w 90"/>
                  <a:gd name="T75" fmla="*/ 22 h 67"/>
                  <a:gd name="T76" fmla="*/ 57 w 90"/>
                  <a:gd name="T77" fmla="*/ 21 h 67"/>
                  <a:gd name="T78" fmla="*/ 56 w 90"/>
                  <a:gd name="T79" fmla="*/ 30 h 67"/>
                  <a:gd name="T80" fmla="*/ 60 w 90"/>
                  <a:gd name="T81" fmla="*/ 19 h 67"/>
                  <a:gd name="T82" fmla="*/ 63 w 90"/>
                  <a:gd name="T83" fmla="*/ 32 h 67"/>
                  <a:gd name="T84" fmla="*/ 66 w 90"/>
                  <a:gd name="T85" fmla="*/ 19 h 67"/>
                  <a:gd name="T86" fmla="*/ 63 w 90"/>
                  <a:gd name="T87" fmla="*/ 30 h 67"/>
                  <a:gd name="T88" fmla="*/ 60 w 90"/>
                  <a:gd name="T89" fmla="*/ 19 h 67"/>
                  <a:gd name="T90" fmla="*/ 70 w 90"/>
                  <a:gd name="T91" fmla="*/ 32 h 67"/>
                  <a:gd name="T92" fmla="*/ 73 w 90"/>
                  <a:gd name="T93" fmla="*/ 26 h 67"/>
                  <a:gd name="T94" fmla="*/ 69 w 90"/>
                  <a:gd name="T95" fmla="*/ 22 h 67"/>
                  <a:gd name="T96" fmla="*/ 70 w 90"/>
                  <a:gd name="T97" fmla="*/ 24 h 67"/>
                  <a:gd name="T98" fmla="*/ 70 w 90"/>
                  <a:gd name="T99" fmla="*/ 19 h 67"/>
                  <a:gd name="T100" fmla="*/ 67 w 90"/>
                  <a:gd name="T101" fmla="*/ 24 h 67"/>
                  <a:gd name="T102" fmla="*/ 70 w 90"/>
                  <a:gd name="T103" fmla="*/ 30 h 67"/>
                  <a:gd name="T104" fmla="*/ 69 w 90"/>
                  <a:gd name="T105" fmla="*/ 27 h 67"/>
                  <a:gd name="T106" fmla="*/ 79 w 90"/>
                  <a:gd name="T107" fmla="*/ 30 h 67"/>
                  <a:gd name="T108" fmla="*/ 79 w 90"/>
                  <a:gd name="T109" fmla="*/ 26 h 67"/>
                  <a:gd name="T110" fmla="*/ 76 w 90"/>
                  <a:gd name="T111" fmla="*/ 21 h 67"/>
                  <a:gd name="T112" fmla="*/ 74 w 90"/>
                  <a:gd name="T113" fmla="*/ 1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0" h="67">
                    <a:moveTo>
                      <a:pt x="85" y="18"/>
                    </a:moveTo>
                    <a:cubicBezTo>
                      <a:pt x="85" y="67"/>
                      <a:pt x="85" y="67"/>
                      <a:pt x="85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90" y="15"/>
                      <a:pt x="90" y="15"/>
                      <a:pt x="90" y="15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5" y="18"/>
                      <a:pt x="85" y="18"/>
                      <a:pt x="85" y="18"/>
                    </a:cubicBezTo>
                    <a:close/>
                    <a:moveTo>
                      <a:pt x="25" y="59"/>
                    </a:moveTo>
                    <a:cubicBezTo>
                      <a:pt x="25" y="67"/>
                      <a:pt x="25" y="67"/>
                      <a:pt x="25" y="67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59"/>
                      <a:pt x="66" y="59"/>
                      <a:pt x="66" y="59"/>
                    </a:cubicBezTo>
                    <a:cubicBezTo>
                      <a:pt x="25" y="59"/>
                      <a:pt x="25" y="59"/>
                      <a:pt x="25" y="59"/>
                    </a:cubicBezTo>
                    <a:close/>
                    <a:moveTo>
                      <a:pt x="25" y="49"/>
                    </a:moveTo>
                    <a:cubicBezTo>
                      <a:pt x="25" y="56"/>
                      <a:pt x="25" y="56"/>
                      <a:pt x="25" y="56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25" y="49"/>
                      <a:pt x="25" y="49"/>
                      <a:pt x="25" y="49"/>
                    </a:cubicBezTo>
                    <a:close/>
                    <a:moveTo>
                      <a:pt x="25" y="38"/>
                    </a:moveTo>
                    <a:cubicBezTo>
                      <a:pt x="25" y="46"/>
                      <a:pt x="25" y="46"/>
                      <a:pt x="25" y="46"/>
                    </a:cubicBezTo>
                    <a:cubicBezTo>
                      <a:pt x="66" y="46"/>
                      <a:pt x="66" y="46"/>
                      <a:pt x="66" y="46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25" y="38"/>
                      <a:pt x="25" y="38"/>
                      <a:pt x="25" y="38"/>
                    </a:cubicBezTo>
                    <a:close/>
                    <a:moveTo>
                      <a:pt x="25" y="19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5" y="19"/>
                      <a:pt x="25" y="19"/>
                      <a:pt x="25" y="19"/>
                    </a:cubicBezTo>
                    <a:close/>
                    <a:moveTo>
                      <a:pt x="33" y="32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3" y="32"/>
                      <a:pt x="33" y="32"/>
                      <a:pt x="33" y="32"/>
                    </a:cubicBezTo>
                    <a:close/>
                    <a:moveTo>
                      <a:pt x="30" y="27"/>
                    </a:move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0" y="27"/>
                      <a:pt x="30" y="27"/>
                      <a:pt x="30" y="27"/>
                    </a:cubicBezTo>
                    <a:close/>
                    <a:moveTo>
                      <a:pt x="40" y="32"/>
                    </a:moveTo>
                    <a:cubicBezTo>
                      <a:pt x="40" y="32"/>
                      <a:pt x="40" y="30"/>
                      <a:pt x="40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6"/>
                      <a:pt x="39" y="25"/>
                      <a:pt x="38" y="25"/>
                    </a:cubicBezTo>
                    <a:cubicBezTo>
                      <a:pt x="39" y="25"/>
                      <a:pt x="40" y="24"/>
                      <a:pt x="40" y="23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1"/>
                      <a:pt x="40" y="20"/>
                      <a:pt x="39" y="20"/>
                    </a:cubicBezTo>
                    <a:cubicBezTo>
                      <a:pt x="38" y="20"/>
                      <a:pt x="38" y="19"/>
                      <a:pt x="37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30"/>
                      <a:pt x="37" y="31"/>
                      <a:pt x="38" y="32"/>
                    </a:cubicBezTo>
                    <a:cubicBezTo>
                      <a:pt x="40" y="32"/>
                      <a:pt x="40" y="32"/>
                      <a:pt x="40" y="32"/>
                    </a:cubicBezTo>
                    <a:close/>
                    <a:moveTo>
                      <a:pt x="37" y="24"/>
                    </a:move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4"/>
                      <a:pt x="37" y="24"/>
                      <a:pt x="37" y="24"/>
                    </a:cubicBezTo>
                    <a:close/>
                    <a:moveTo>
                      <a:pt x="46" y="32"/>
                    </a:moveTo>
                    <a:cubicBezTo>
                      <a:pt x="46" y="30"/>
                      <a:pt x="46" y="30"/>
                      <a:pt x="46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6" y="32"/>
                      <a:pt x="46" y="32"/>
                      <a:pt x="46" y="32"/>
                    </a:cubicBezTo>
                    <a:close/>
                    <a:moveTo>
                      <a:pt x="53" y="32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3" y="32"/>
                      <a:pt x="53" y="32"/>
                      <a:pt x="53" y="32"/>
                    </a:cubicBezTo>
                    <a:close/>
                    <a:moveTo>
                      <a:pt x="53" y="30"/>
                    </a:moveTo>
                    <a:cubicBezTo>
                      <a:pt x="53" y="31"/>
                      <a:pt x="54" y="32"/>
                      <a:pt x="56" y="32"/>
                    </a:cubicBezTo>
                    <a:cubicBezTo>
                      <a:pt x="57" y="32"/>
                      <a:pt x="58" y="32"/>
                      <a:pt x="59" y="31"/>
                    </a:cubicBezTo>
                    <a:cubicBezTo>
                      <a:pt x="59" y="31"/>
                      <a:pt x="59" y="30"/>
                      <a:pt x="59" y="30"/>
                    </a:cubicBezTo>
                    <a:cubicBezTo>
                      <a:pt x="59" y="22"/>
                      <a:pt x="59" y="22"/>
                      <a:pt x="59" y="22"/>
                    </a:cubicBezTo>
                    <a:cubicBezTo>
                      <a:pt x="59" y="20"/>
                      <a:pt x="58" y="19"/>
                      <a:pt x="56" y="19"/>
                    </a:cubicBezTo>
                    <a:cubicBezTo>
                      <a:pt x="54" y="19"/>
                      <a:pt x="53" y="20"/>
                      <a:pt x="53" y="22"/>
                    </a:cubicBezTo>
                    <a:cubicBezTo>
                      <a:pt x="53" y="30"/>
                      <a:pt x="53" y="30"/>
                      <a:pt x="53" y="30"/>
                    </a:cubicBezTo>
                    <a:close/>
                    <a:moveTo>
                      <a:pt x="57" y="30"/>
                    </a:moveTo>
                    <a:cubicBezTo>
                      <a:pt x="57" y="21"/>
                      <a:pt x="57" y="21"/>
                      <a:pt x="57" y="21"/>
                    </a:cubicBezTo>
                    <a:cubicBezTo>
                      <a:pt x="57" y="21"/>
                      <a:pt x="57" y="21"/>
                      <a:pt x="56" y="21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7" y="30"/>
                      <a:pt x="57" y="30"/>
                      <a:pt x="57" y="30"/>
                    </a:cubicBezTo>
                    <a:close/>
                    <a:moveTo>
                      <a:pt x="60" y="1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1"/>
                      <a:pt x="61" y="31"/>
                    </a:cubicBezTo>
                    <a:cubicBezTo>
                      <a:pt x="62" y="32"/>
                      <a:pt x="62" y="32"/>
                      <a:pt x="63" y="32"/>
                    </a:cubicBezTo>
                    <a:cubicBezTo>
                      <a:pt x="64" y="32"/>
                      <a:pt x="65" y="32"/>
                      <a:pt x="65" y="31"/>
                    </a:cubicBezTo>
                    <a:cubicBezTo>
                      <a:pt x="66" y="31"/>
                      <a:pt x="66" y="30"/>
                      <a:pt x="66" y="30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0" y="19"/>
                      <a:pt x="60" y="19"/>
                      <a:pt x="60" y="19"/>
                    </a:cubicBezTo>
                    <a:close/>
                    <a:moveTo>
                      <a:pt x="67" y="27"/>
                    </a:move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1"/>
                      <a:pt x="68" y="32"/>
                      <a:pt x="70" y="32"/>
                    </a:cubicBezTo>
                    <a:cubicBezTo>
                      <a:pt x="72" y="32"/>
                      <a:pt x="73" y="31"/>
                      <a:pt x="73" y="29"/>
                    </a:cubicBezTo>
                    <a:cubicBezTo>
                      <a:pt x="73" y="28"/>
                      <a:pt x="73" y="28"/>
                      <a:pt x="73" y="28"/>
                    </a:cubicBezTo>
                    <a:cubicBezTo>
                      <a:pt x="73" y="27"/>
                      <a:pt x="73" y="27"/>
                      <a:pt x="73" y="26"/>
                    </a:cubicBezTo>
                    <a:cubicBezTo>
                      <a:pt x="72" y="26"/>
                      <a:pt x="72" y="25"/>
                      <a:pt x="70" y="24"/>
                    </a:cubicBezTo>
                    <a:cubicBezTo>
                      <a:pt x="70" y="24"/>
                      <a:pt x="70" y="23"/>
                      <a:pt x="70" y="2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3" y="20"/>
                      <a:pt x="72" y="19"/>
                      <a:pt x="70" y="19"/>
                    </a:cubicBezTo>
                    <a:cubicBezTo>
                      <a:pt x="68" y="19"/>
                      <a:pt x="67" y="20"/>
                      <a:pt x="67" y="22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8" y="25"/>
                      <a:pt x="68" y="26"/>
                      <a:pt x="69" y="27"/>
                    </a:cubicBezTo>
                    <a:cubicBezTo>
                      <a:pt x="70" y="27"/>
                      <a:pt x="70" y="28"/>
                      <a:pt x="70" y="28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69" y="30"/>
                      <a:pt x="69" y="30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7" y="27"/>
                      <a:pt x="67" y="27"/>
                      <a:pt x="67" y="27"/>
                    </a:cubicBezTo>
                    <a:close/>
                    <a:moveTo>
                      <a:pt x="79" y="32"/>
                    </a:moveTo>
                    <a:cubicBezTo>
                      <a:pt x="79" y="30"/>
                      <a:pt x="79" y="30"/>
                      <a:pt x="79" y="30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32"/>
                      <a:pt x="74" y="32"/>
                      <a:pt x="74" y="32"/>
                    </a:cubicBezTo>
                    <a:lnTo>
                      <a:pt x="79" y="32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49"/>
              <p:cNvSpPr>
                <a:spLocks noEditPoints="1"/>
              </p:cNvSpPr>
              <p:nvPr/>
            </p:nvSpPr>
            <p:spPr bwMode="auto">
              <a:xfrm>
                <a:off x="6615" y="1862"/>
                <a:ext cx="165" cy="244"/>
              </a:xfrm>
              <a:custGeom>
                <a:avLst/>
                <a:gdLst>
                  <a:gd name="T0" fmla="*/ 15 w 63"/>
                  <a:gd name="T1" fmla="*/ 29 h 93"/>
                  <a:gd name="T2" fmla="*/ 17 w 63"/>
                  <a:gd name="T3" fmla="*/ 33 h 93"/>
                  <a:gd name="T4" fmla="*/ 21 w 63"/>
                  <a:gd name="T5" fmla="*/ 73 h 93"/>
                  <a:gd name="T6" fmla="*/ 54 w 63"/>
                  <a:gd name="T7" fmla="*/ 75 h 93"/>
                  <a:gd name="T8" fmla="*/ 31 w 63"/>
                  <a:gd name="T9" fmla="*/ 83 h 93"/>
                  <a:gd name="T10" fmla="*/ 21 w 63"/>
                  <a:gd name="T11" fmla="*/ 93 h 93"/>
                  <a:gd name="T12" fmla="*/ 11 w 63"/>
                  <a:gd name="T13" fmla="*/ 83 h 93"/>
                  <a:gd name="T14" fmla="*/ 9 w 63"/>
                  <a:gd name="T15" fmla="*/ 79 h 93"/>
                  <a:gd name="T16" fmla="*/ 0 w 63"/>
                  <a:gd name="T17" fmla="*/ 33 h 93"/>
                  <a:gd name="T18" fmla="*/ 44 w 63"/>
                  <a:gd name="T19" fmla="*/ 49 h 93"/>
                  <a:gd name="T20" fmla="*/ 40 w 63"/>
                  <a:gd name="T21" fmla="*/ 55 h 93"/>
                  <a:gd name="T22" fmla="*/ 26 w 63"/>
                  <a:gd name="T23" fmla="*/ 49 h 93"/>
                  <a:gd name="T24" fmla="*/ 58 w 63"/>
                  <a:gd name="T25" fmla="*/ 67 h 93"/>
                  <a:gd name="T26" fmla="*/ 44 w 63"/>
                  <a:gd name="T27" fmla="*/ 49 h 93"/>
                  <a:gd name="T28" fmla="*/ 39 w 63"/>
                  <a:gd name="T29" fmla="*/ 27 h 93"/>
                  <a:gd name="T30" fmla="*/ 35 w 63"/>
                  <a:gd name="T31" fmla="*/ 21 h 93"/>
                  <a:gd name="T32" fmla="*/ 27 w 63"/>
                  <a:gd name="T33" fmla="*/ 42 h 93"/>
                  <a:gd name="T34" fmla="*/ 48 w 63"/>
                  <a:gd name="T35" fmla="*/ 21 h 93"/>
                  <a:gd name="T36" fmla="*/ 45 w 63"/>
                  <a:gd name="T37" fmla="*/ 4 h 93"/>
                  <a:gd name="T38" fmla="*/ 41 w 63"/>
                  <a:gd name="T39" fmla="*/ 9 h 93"/>
                  <a:gd name="T40" fmla="*/ 34 w 63"/>
                  <a:gd name="T41" fmla="*/ 4 h 93"/>
                  <a:gd name="T42" fmla="*/ 52 w 63"/>
                  <a:gd name="T43" fmla="*/ 13 h 93"/>
                  <a:gd name="T44" fmla="*/ 45 w 63"/>
                  <a:gd name="T45" fmla="*/ 4 h 93"/>
                  <a:gd name="T46" fmla="*/ 29 w 63"/>
                  <a:gd name="T47" fmla="*/ 0 h 93"/>
                  <a:gd name="T48" fmla="*/ 29 w 63"/>
                  <a:gd name="T49" fmla="*/ 16 h 93"/>
                  <a:gd name="T50" fmla="*/ 25 w 63"/>
                  <a:gd name="T51" fmla="*/ 17 h 93"/>
                  <a:gd name="T52" fmla="*/ 23 w 63"/>
                  <a:gd name="T53" fmla="*/ 19 h 93"/>
                  <a:gd name="T54" fmla="*/ 23 w 63"/>
                  <a:gd name="T55" fmla="*/ 45 h 93"/>
                  <a:gd name="T56" fmla="*/ 22 w 63"/>
                  <a:gd name="T57" fmla="*/ 47 h 93"/>
                  <a:gd name="T58" fmla="*/ 22 w 63"/>
                  <a:gd name="T59" fmla="*/ 71 h 93"/>
                  <a:gd name="T60" fmla="*/ 61 w 63"/>
                  <a:gd name="T61" fmla="*/ 71 h 93"/>
                  <a:gd name="T62" fmla="*/ 63 w 63"/>
                  <a:gd name="T63" fmla="*/ 69 h 93"/>
                  <a:gd name="T64" fmla="*/ 63 w 63"/>
                  <a:gd name="T65" fmla="*/ 45 h 93"/>
                  <a:gd name="T66" fmla="*/ 52 w 63"/>
                  <a:gd name="T67" fmla="*/ 45 h 93"/>
                  <a:gd name="T68" fmla="*/ 52 w 63"/>
                  <a:gd name="T69" fmla="*/ 19 h 93"/>
                  <a:gd name="T70" fmla="*/ 54 w 63"/>
                  <a:gd name="T71" fmla="*/ 18 h 93"/>
                  <a:gd name="T72" fmla="*/ 56 w 63"/>
                  <a:gd name="T73" fmla="*/ 16 h 93"/>
                  <a:gd name="T74" fmla="*/ 56 w 63"/>
                  <a:gd name="T75" fmla="*/ 0 h 93"/>
                  <a:gd name="T76" fmla="*/ 32 w 63"/>
                  <a:gd name="T77" fmla="*/ 0 h 93"/>
                  <a:gd name="T78" fmla="*/ 21 w 63"/>
                  <a:gd name="T79" fmla="*/ 79 h 93"/>
                  <a:gd name="T80" fmla="*/ 17 w 63"/>
                  <a:gd name="T81" fmla="*/ 83 h 93"/>
                  <a:gd name="T82" fmla="*/ 21 w 63"/>
                  <a:gd name="T83" fmla="*/ 87 h 93"/>
                  <a:gd name="T84" fmla="*/ 25 w 63"/>
                  <a:gd name="T85" fmla="*/ 8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3" h="93">
                    <a:moveTo>
                      <a:pt x="4" y="2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8" y="73"/>
                      <a:pt x="20" y="73"/>
                      <a:pt x="21" y="73"/>
                    </a:cubicBezTo>
                    <a:cubicBezTo>
                      <a:pt x="23" y="73"/>
                      <a:pt x="25" y="74"/>
                      <a:pt x="26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6"/>
                      <a:pt x="30" y="88"/>
                      <a:pt x="28" y="90"/>
                    </a:cubicBezTo>
                    <a:cubicBezTo>
                      <a:pt x="26" y="92"/>
                      <a:pt x="24" y="93"/>
                      <a:pt x="21" y="93"/>
                    </a:cubicBezTo>
                    <a:cubicBezTo>
                      <a:pt x="18" y="93"/>
                      <a:pt x="16" y="92"/>
                      <a:pt x="14" y="90"/>
                    </a:cubicBezTo>
                    <a:cubicBezTo>
                      <a:pt x="12" y="88"/>
                      <a:pt x="11" y="86"/>
                      <a:pt x="11" y="83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25"/>
                      <a:pt x="4" y="25"/>
                      <a:pt x="4" y="25"/>
                    </a:cubicBezTo>
                    <a:close/>
                    <a:moveTo>
                      <a:pt x="44" y="49"/>
                    </a:moveTo>
                    <a:cubicBezTo>
                      <a:pt x="44" y="55"/>
                      <a:pt x="44" y="55"/>
                      <a:pt x="44" y="5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44" y="49"/>
                      <a:pt x="44" y="49"/>
                      <a:pt x="44" y="49"/>
                    </a:cubicBezTo>
                    <a:close/>
                    <a:moveTo>
                      <a:pt x="39" y="21"/>
                    </a:moveTo>
                    <a:cubicBezTo>
                      <a:pt x="39" y="27"/>
                      <a:pt x="39" y="27"/>
                      <a:pt x="39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39" y="21"/>
                      <a:pt x="39" y="21"/>
                      <a:pt x="39" y="21"/>
                    </a:cubicBezTo>
                    <a:close/>
                    <a:moveTo>
                      <a:pt x="45" y="4"/>
                    </a:moveTo>
                    <a:cubicBezTo>
                      <a:pt x="45" y="9"/>
                      <a:pt x="45" y="9"/>
                      <a:pt x="45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45" y="4"/>
                      <a:pt x="45" y="4"/>
                      <a:pt x="45" y="4"/>
                    </a:cubicBezTo>
                    <a:close/>
                    <a:moveTo>
                      <a:pt x="32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47"/>
                      <a:pt x="63" y="47"/>
                      <a:pt x="63" y="47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32" y="0"/>
                      <a:pt x="32" y="0"/>
                      <a:pt x="32" y="0"/>
                    </a:cubicBezTo>
                    <a:close/>
                    <a:moveTo>
                      <a:pt x="24" y="80"/>
                    </a:moveTo>
                    <a:cubicBezTo>
                      <a:pt x="23" y="79"/>
                      <a:pt x="22" y="79"/>
                      <a:pt x="21" y="79"/>
                    </a:cubicBezTo>
                    <a:cubicBezTo>
                      <a:pt x="20" y="79"/>
                      <a:pt x="19" y="79"/>
                      <a:pt x="18" y="80"/>
                    </a:cubicBezTo>
                    <a:cubicBezTo>
                      <a:pt x="17" y="81"/>
                      <a:pt x="17" y="82"/>
                      <a:pt x="17" y="83"/>
                    </a:cubicBezTo>
                    <a:cubicBezTo>
                      <a:pt x="17" y="84"/>
                      <a:pt x="17" y="85"/>
                      <a:pt x="18" y="86"/>
                    </a:cubicBezTo>
                    <a:cubicBezTo>
                      <a:pt x="19" y="87"/>
                      <a:pt x="20" y="87"/>
                      <a:pt x="21" y="87"/>
                    </a:cubicBezTo>
                    <a:cubicBezTo>
                      <a:pt x="22" y="87"/>
                      <a:pt x="23" y="87"/>
                      <a:pt x="24" y="86"/>
                    </a:cubicBezTo>
                    <a:cubicBezTo>
                      <a:pt x="25" y="85"/>
                      <a:pt x="25" y="84"/>
                      <a:pt x="25" y="83"/>
                    </a:cubicBezTo>
                    <a:cubicBezTo>
                      <a:pt x="25" y="82"/>
                      <a:pt x="25" y="81"/>
                      <a:pt x="24" y="80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50"/>
              <p:cNvSpPr>
                <a:spLocks noEditPoints="1"/>
              </p:cNvSpPr>
              <p:nvPr/>
            </p:nvSpPr>
            <p:spPr bwMode="auto">
              <a:xfrm>
                <a:off x="6959" y="1521"/>
                <a:ext cx="233" cy="181"/>
              </a:xfrm>
              <a:custGeom>
                <a:avLst/>
                <a:gdLst>
                  <a:gd name="T0" fmla="*/ 71 w 89"/>
                  <a:gd name="T1" fmla="*/ 24 h 69"/>
                  <a:gd name="T2" fmla="*/ 64 w 89"/>
                  <a:gd name="T3" fmla="*/ 28 h 69"/>
                  <a:gd name="T4" fmla="*/ 32 w 89"/>
                  <a:gd name="T5" fmla="*/ 32 h 69"/>
                  <a:gd name="T6" fmla="*/ 32 w 89"/>
                  <a:gd name="T7" fmla="*/ 63 h 69"/>
                  <a:gd name="T8" fmla="*/ 8 w 89"/>
                  <a:gd name="T9" fmla="*/ 69 h 69"/>
                  <a:gd name="T10" fmla="*/ 1 w 89"/>
                  <a:gd name="T11" fmla="*/ 28 h 69"/>
                  <a:gd name="T12" fmla="*/ 35 w 89"/>
                  <a:gd name="T13" fmla="*/ 0 h 69"/>
                  <a:gd name="T14" fmla="*/ 69 w 89"/>
                  <a:gd name="T15" fmla="*/ 42 h 69"/>
                  <a:gd name="T16" fmla="*/ 75 w 89"/>
                  <a:gd name="T17" fmla="*/ 63 h 69"/>
                  <a:gd name="T18" fmla="*/ 82 w 89"/>
                  <a:gd name="T19" fmla="*/ 69 h 69"/>
                  <a:gd name="T20" fmla="*/ 86 w 89"/>
                  <a:gd name="T21" fmla="*/ 67 h 69"/>
                  <a:gd name="T22" fmla="*/ 89 w 89"/>
                  <a:gd name="T23" fmla="*/ 63 h 69"/>
                  <a:gd name="T24" fmla="*/ 84 w 89"/>
                  <a:gd name="T25" fmla="*/ 42 h 69"/>
                  <a:gd name="T26" fmla="*/ 40 w 89"/>
                  <a:gd name="T27" fmla="*/ 63 h 69"/>
                  <a:gd name="T28" fmla="*/ 46 w 89"/>
                  <a:gd name="T29" fmla="*/ 69 h 69"/>
                  <a:gd name="T30" fmla="*/ 50 w 89"/>
                  <a:gd name="T31" fmla="*/ 67 h 69"/>
                  <a:gd name="T32" fmla="*/ 66 w 89"/>
                  <a:gd name="T33" fmla="*/ 63 h 69"/>
                  <a:gd name="T34" fmla="*/ 38 w 89"/>
                  <a:gd name="T35" fmla="*/ 38 h 69"/>
                  <a:gd name="T36" fmla="*/ 44 w 89"/>
                  <a:gd name="T37" fmla="*/ 61 h 69"/>
                  <a:gd name="T38" fmla="*/ 43 w 89"/>
                  <a:gd name="T39" fmla="*/ 63 h 69"/>
                  <a:gd name="T40" fmla="*/ 46 w 89"/>
                  <a:gd name="T41" fmla="*/ 65 h 69"/>
                  <a:gd name="T42" fmla="*/ 48 w 89"/>
                  <a:gd name="T43" fmla="*/ 63 h 69"/>
                  <a:gd name="T44" fmla="*/ 46 w 89"/>
                  <a:gd name="T45" fmla="*/ 60 h 69"/>
                  <a:gd name="T46" fmla="*/ 80 w 89"/>
                  <a:gd name="T47" fmla="*/ 61 h 69"/>
                  <a:gd name="T48" fmla="*/ 83 w 89"/>
                  <a:gd name="T49" fmla="*/ 61 h 69"/>
                  <a:gd name="T50" fmla="*/ 83 w 89"/>
                  <a:gd name="T51" fmla="*/ 65 h 69"/>
                  <a:gd name="T52" fmla="*/ 80 w 89"/>
                  <a:gd name="T53" fmla="*/ 65 h 69"/>
                  <a:gd name="T54" fmla="*/ 80 w 89"/>
                  <a:gd name="T55" fmla="*/ 61 h 69"/>
                  <a:gd name="T56" fmla="*/ 85 w 89"/>
                  <a:gd name="T57" fmla="*/ 56 h 69"/>
                  <a:gd name="T58" fmla="*/ 76 w 89"/>
                  <a:gd name="T59" fmla="*/ 46 h 69"/>
                  <a:gd name="T60" fmla="*/ 85 w 89"/>
                  <a:gd name="T61" fmla="*/ 56 h 69"/>
                  <a:gd name="T62" fmla="*/ 14 w 89"/>
                  <a:gd name="T63" fmla="*/ 52 h 69"/>
                  <a:gd name="T64" fmla="*/ 25 w 89"/>
                  <a:gd name="T65" fmla="*/ 3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" h="69">
                    <a:moveTo>
                      <a:pt x="35" y="0"/>
                    </a:moveTo>
                    <a:cubicBezTo>
                      <a:pt x="71" y="24"/>
                      <a:pt x="71" y="24"/>
                      <a:pt x="71" y="24"/>
                    </a:cubicBezTo>
                    <a:cubicBezTo>
                      <a:pt x="70" y="28"/>
                      <a:pt x="70" y="28"/>
                      <a:pt x="70" y="28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46"/>
                      <a:pt x="32" y="55"/>
                      <a:pt x="32" y="63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5" y="0"/>
                      <a:pt x="35" y="0"/>
                      <a:pt x="35" y="0"/>
                    </a:cubicBezTo>
                    <a:close/>
                    <a:moveTo>
                      <a:pt x="84" y="42"/>
                    </a:move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6" y="65"/>
                      <a:pt x="76" y="66"/>
                      <a:pt x="77" y="67"/>
                    </a:cubicBezTo>
                    <a:cubicBezTo>
                      <a:pt x="78" y="68"/>
                      <a:pt x="80" y="69"/>
                      <a:pt x="82" y="69"/>
                    </a:cubicBezTo>
                    <a:cubicBezTo>
                      <a:pt x="83" y="69"/>
                      <a:pt x="85" y="68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7" y="66"/>
                      <a:pt x="88" y="65"/>
                      <a:pt x="88" y="63"/>
                    </a:cubicBezTo>
                    <a:cubicBezTo>
                      <a:pt x="89" y="63"/>
                      <a:pt x="89" y="63"/>
                      <a:pt x="89" y="63"/>
                    </a:cubicBezTo>
                    <a:cubicBezTo>
                      <a:pt x="89" y="56"/>
                      <a:pt x="89" y="56"/>
                      <a:pt x="89" y="56"/>
                    </a:cubicBezTo>
                    <a:cubicBezTo>
                      <a:pt x="84" y="42"/>
                      <a:pt x="84" y="42"/>
                      <a:pt x="84" y="42"/>
                    </a:cubicBezTo>
                    <a:close/>
                    <a:moveTo>
                      <a:pt x="38" y="63"/>
                    </a:moveTo>
                    <a:cubicBezTo>
                      <a:pt x="40" y="63"/>
                      <a:pt x="40" y="63"/>
                      <a:pt x="40" y="63"/>
                    </a:cubicBezTo>
                    <a:cubicBezTo>
                      <a:pt x="40" y="65"/>
                      <a:pt x="40" y="66"/>
                      <a:pt x="41" y="67"/>
                    </a:cubicBezTo>
                    <a:cubicBezTo>
                      <a:pt x="42" y="68"/>
                      <a:pt x="44" y="69"/>
                      <a:pt x="46" y="69"/>
                    </a:cubicBezTo>
                    <a:cubicBezTo>
                      <a:pt x="47" y="69"/>
                      <a:pt x="49" y="68"/>
                      <a:pt x="50" y="67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1" y="66"/>
                      <a:pt x="52" y="65"/>
                      <a:pt x="52" y="63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56"/>
                      <a:pt x="38" y="45"/>
                      <a:pt x="38" y="63"/>
                    </a:cubicBezTo>
                    <a:close/>
                    <a:moveTo>
                      <a:pt x="44" y="61"/>
                    </a:move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1"/>
                      <a:pt x="43" y="62"/>
                      <a:pt x="43" y="63"/>
                    </a:cubicBezTo>
                    <a:cubicBezTo>
                      <a:pt x="43" y="63"/>
                      <a:pt x="44" y="64"/>
                      <a:pt x="44" y="65"/>
                    </a:cubicBezTo>
                    <a:cubicBezTo>
                      <a:pt x="44" y="65"/>
                      <a:pt x="45" y="65"/>
                      <a:pt x="46" y="65"/>
                    </a:cubicBezTo>
                    <a:cubicBezTo>
                      <a:pt x="46" y="65"/>
                      <a:pt x="47" y="65"/>
                      <a:pt x="47" y="65"/>
                    </a:cubicBezTo>
                    <a:cubicBezTo>
                      <a:pt x="48" y="64"/>
                      <a:pt x="48" y="63"/>
                      <a:pt x="48" y="63"/>
                    </a:cubicBezTo>
                    <a:cubicBezTo>
                      <a:pt x="48" y="62"/>
                      <a:pt x="48" y="61"/>
                      <a:pt x="47" y="61"/>
                    </a:cubicBezTo>
                    <a:cubicBezTo>
                      <a:pt x="47" y="61"/>
                      <a:pt x="46" y="60"/>
                      <a:pt x="46" y="60"/>
                    </a:cubicBezTo>
                    <a:cubicBezTo>
                      <a:pt x="45" y="60"/>
                      <a:pt x="44" y="61"/>
                      <a:pt x="44" y="61"/>
                    </a:cubicBezTo>
                    <a:close/>
                    <a:moveTo>
                      <a:pt x="80" y="61"/>
                    </a:moveTo>
                    <a:cubicBezTo>
                      <a:pt x="80" y="61"/>
                      <a:pt x="81" y="60"/>
                      <a:pt x="82" y="60"/>
                    </a:cubicBezTo>
                    <a:cubicBezTo>
                      <a:pt x="82" y="60"/>
                      <a:pt x="83" y="61"/>
                      <a:pt x="83" y="61"/>
                    </a:cubicBezTo>
                    <a:cubicBezTo>
                      <a:pt x="84" y="61"/>
                      <a:pt x="84" y="62"/>
                      <a:pt x="84" y="63"/>
                    </a:cubicBezTo>
                    <a:cubicBezTo>
                      <a:pt x="84" y="63"/>
                      <a:pt x="84" y="64"/>
                      <a:pt x="83" y="65"/>
                    </a:cubicBezTo>
                    <a:cubicBezTo>
                      <a:pt x="83" y="65"/>
                      <a:pt x="82" y="65"/>
                      <a:pt x="82" y="65"/>
                    </a:cubicBezTo>
                    <a:cubicBezTo>
                      <a:pt x="81" y="65"/>
                      <a:pt x="80" y="65"/>
                      <a:pt x="80" y="65"/>
                    </a:cubicBezTo>
                    <a:cubicBezTo>
                      <a:pt x="80" y="64"/>
                      <a:pt x="79" y="63"/>
                      <a:pt x="79" y="63"/>
                    </a:cubicBezTo>
                    <a:cubicBezTo>
                      <a:pt x="79" y="62"/>
                      <a:pt x="80" y="61"/>
                      <a:pt x="80" y="61"/>
                    </a:cubicBezTo>
                    <a:cubicBezTo>
                      <a:pt x="80" y="61"/>
                      <a:pt x="80" y="61"/>
                      <a:pt x="80" y="61"/>
                    </a:cubicBezTo>
                    <a:close/>
                    <a:moveTo>
                      <a:pt x="85" y="56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5" y="56"/>
                      <a:pt x="85" y="56"/>
                      <a:pt x="85" y="56"/>
                    </a:cubicBezTo>
                    <a:close/>
                    <a:moveTo>
                      <a:pt x="14" y="37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14" y="37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51"/>
              <p:cNvSpPr>
                <a:spLocks noEditPoints="1"/>
              </p:cNvSpPr>
              <p:nvPr/>
            </p:nvSpPr>
            <p:spPr bwMode="auto">
              <a:xfrm>
                <a:off x="6626" y="1154"/>
                <a:ext cx="178" cy="194"/>
              </a:xfrm>
              <a:custGeom>
                <a:avLst/>
                <a:gdLst>
                  <a:gd name="T0" fmla="*/ 68 w 68"/>
                  <a:gd name="T1" fmla="*/ 8 h 74"/>
                  <a:gd name="T2" fmla="*/ 61 w 68"/>
                  <a:gd name="T3" fmla="*/ 27 h 74"/>
                  <a:gd name="T4" fmla="*/ 38 w 68"/>
                  <a:gd name="T5" fmla="*/ 45 h 74"/>
                  <a:gd name="T6" fmla="*/ 42 w 68"/>
                  <a:gd name="T7" fmla="*/ 39 h 74"/>
                  <a:gd name="T8" fmla="*/ 42 w 68"/>
                  <a:gd name="T9" fmla="*/ 35 h 74"/>
                  <a:gd name="T10" fmla="*/ 49 w 68"/>
                  <a:gd name="T11" fmla="*/ 29 h 74"/>
                  <a:gd name="T12" fmla="*/ 46 w 68"/>
                  <a:gd name="T13" fmla="*/ 19 h 74"/>
                  <a:gd name="T14" fmla="*/ 54 w 68"/>
                  <a:gd name="T15" fmla="*/ 15 h 74"/>
                  <a:gd name="T16" fmla="*/ 50 w 68"/>
                  <a:gd name="T17" fmla="*/ 9 h 74"/>
                  <a:gd name="T18" fmla="*/ 53 w 68"/>
                  <a:gd name="T19" fmla="*/ 3 h 74"/>
                  <a:gd name="T20" fmla="*/ 68 w 68"/>
                  <a:gd name="T21" fmla="*/ 8 h 74"/>
                  <a:gd name="T22" fmla="*/ 37 w 68"/>
                  <a:gd name="T23" fmla="*/ 45 h 74"/>
                  <a:gd name="T24" fmla="*/ 36 w 68"/>
                  <a:gd name="T25" fmla="*/ 39 h 74"/>
                  <a:gd name="T26" fmla="*/ 31 w 68"/>
                  <a:gd name="T27" fmla="*/ 36 h 74"/>
                  <a:gd name="T28" fmla="*/ 37 w 68"/>
                  <a:gd name="T29" fmla="*/ 26 h 74"/>
                  <a:gd name="T30" fmla="*/ 26 w 68"/>
                  <a:gd name="T31" fmla="*/ 23 h 74"/>
                  <a:gd name="T32" fmla="*/ 32 w 68"/>
                  <a:gd name="T33" fmla="*/ 14 h 74"/>
                  <a:gd name="T34" fmla="*/ 24 w 68"/>
                  <a:gd name="T35" fmla="*/ 11 h 74"/>
                  <a:gd name="T36" fmla="*/ 28 w 68"/>
                  <a:gd name="T37" fmla="*/ 0 h 74"/>
                  <a:gd name="T38" fmla="*/ 0 w 68"/>
                  <a:gd name="T39" fmla="*/ 0 h 74"/>
                  <a:gd name="T40" fmla="*/ 0 w 68"/>
                  <a:gd name="T41" fmla="*/ 20 h 74"/>
                  <a:gd name="T42" fmla="*/ 21 w 68"/>
                  <a:gd name="T43" fmla="*/ 46 h 74"/>
                  <a:gd name="T44" fmla="*/ 21 w 68"/>
                  <a:gd name="T45" fmla="*/ 66 h 74"/>
                  <a:gd name="T46" fmla="*/ 8 w 68"/>
                  <a:gd name="T47" fmla="*/ 66 h 74"/>
                  <a:gd name="T48" fmla="*/ 8 w 68"/>
                  <a:gd name="T49" fmla="*/ 74 h 74"/>
                  <a:gd name="T50" fmla="*/ 45 w 68"/>
                  <a:gd name="T51" fmla="*/ 74 h 74"/>
                  <a:gd name="T52" fmla="*/ 45 w 68"/>
                  <a:gd name="T53" fmla="*/ 66 h 74"/>
                  <a:gd name="T54" fmla="*/ 32 w 68"/>
                  <a:gd name="T55" fmla="*/ 66 h 74"/>
                  <a:gd name="T56" fmla="*/ 32 w 68"/>
                  <a:gd name="T57" fmla="*/ 46 h 74"/>
                  <a:gd name="T58" fmla="*/ 37 w 68"/>
                  <a:gd name="T59" fmla="*/ 4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" h="74">
                    <a:moveTo>
                      <a:pt x="68" y="8"/>
                    </a:moveTo>
                    <a:cubicBezTo>
                      <a:pt x="61" y="27"/>
                      <a:pt x="61" y="27"/>
                      <a:pt x="61" y="27"/>
                    </a:cubicBezTo>
                    <a:cubicBezTo>
                      <a:pt x="58" y="37"/>
                      <a:pt x="49" y="44"/>
                      <a:pt x="38" y="45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68" y="8"/>
                      <a:pt x="68" y="8"/>
                      <a:pt x="68" y="8"/>
                    </a:cubicBezTo>
                    <a:close/>
                    <a:moveTo>
                      <a:pt x="37" y="45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33"/>
                      <a:pt x="9" y="44"/>
                      <a:pt x="21" y="4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8" y="66"/>
                      <a:pt x="8" y="66"/>
                      <a:pt x="8" y="66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32" y="66"/>
                      <a:pt x="32" y="66"/>
                      <a:pt x="32" y="6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4" y="46"/>
                      <a:pt x="35" y="45"/>
                      <a:pt x="37" y="4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52"/>
              <p:cNvSpPr>
                <a:spLocks noEditPoints="1"/>
              </p:cNvSpPr>
              <p:nvPr/>
            </p:nvSpPr>
            <p:spPr bwMode="auto">
              <a:xfrm>
                <a:off x="6938" y="1930"/>
                <a:ext cx="254" cy="142"/>
              </a:xfrm>
              <a:custGeom>
                <a:avLst/>
                <a:gdLst>
                  <a:gd name="T0" fmla="*/ 97 w 97"/>
                  <a:gd name="T1" fmla="*/ 27 h 54"/>
                  <a:gd name="T2" fmla="*/ 14 w 97"/>
                  <a:gd name="T3" fmla="*/ 54 h 54"/>
                  <a:gd name="T4" fmla="*/ 0 w 97"/>
                  <a:gd name="T5" fmla="*/ 41 h 54"/>
                  <a:gd name="T6" fmla="*/ 34 w 97"/>
                  <a:gd name="T7" fmla="*/ 6 h 54"/>
                  <a:gd name="T8" fmla="*/ 29 w 97"/>
                  <a:gd name="T9" fmla="*/ 12 h 54"/>
                  <a:gd name="T10" fmla="*/ 20 w 97"/>
                  <a:gd name="T11" fmla="*/ 6 h 54"/>
                  <a:gd name="T12" fmla="*/ 43 w 97"/>
                  <a:gd name="T13" fmla="*/ 17 h 54"/>
                  <a:gd name="T14" fmla="*/ 34 w 97"/>
                  <a:gd name="T15" fmla="*/ 6 h 54"/>
                  <a:gd name="T16" fmla="*/ 46 w 97"/>
                  <a:gd name="T17" fmla="*/ 0 h 54"/>
                  <a:gd name="T18" fmla="*/ 49 w 97"/>
                  <a:gd name="T19" fmla="*/ 3 h 54"/>
                  <a:gd name="T20" fmla="*/ 49 w 97"/>
                  <a:gd name="T21" fmla="*/ 23 h 54"/>
                  <a:gd name="T22" fmla="*/ 18 w 97"/>
                  <a:gd name="T23" fmla="*/ 23 h 54"/>
                  <a:gd name="T24" fmla="*/ 15 w 97"/>
                  <a:gd name="T25" fmla="*/ 20 h 54"/>
                  <a:gd name="T26" fmla="*/ 15 w 97"/>
                  <a:gd name="T27" fmla="*/ 0 h 54"/>
                  <a:gd name="T28" fmla="*/ 78 w 97"/>
                  <a:gd name="T29" fmla="*/ 6 h 54"/>
                  <a:gd name="T30" fmla="*/ 73 w 97"/>
                  <a:gd name="T31" fmla="*/ 12 h 54"/>
                  <a:gd name="T32" fmla="*/ 64 w 97"/>
                  <a:gd name="T33" fmla="*/ 6 h 54"/>
                  <a:gd name="T34" fmla="*/ 87 w 97"/>
                  <a:gd name="T35" fmla="*/ 17 h 54"/>
                  <a:gd name="T36" fmla="*/ 78 w 97"/>
                  <a:gd name="T37" fmla="*/ 6 h 54"/>
                  <a:gd name="T38" fmla="*/ 90 w 97"/>
                  <a:gd name="T39" fmla="*/ 0 h 54"/>
                  <a:gd name="T40" fmla="*/ 93 w 97"/>
                  <a:gd name="T41" fmla="*/ 3 h 54"/>
                  <a:gd name="T42" fmla="*/ 93 w 97"/>
                  <a:gd name="T43" fmla="*/ 23 h 54"/>
                  <a:gd name="T44" fmla="*/ 61 w 97"/>
                  <a:gd name="T45" fmla="*/ 23 h 54"/>
                  <a:gd name="T46" fmla="*/ 59 w 97"/>
                  <a:gd name="T47" fmla="*/ 20 h 54"/>
                  <a:gd name="T48" fmla="*/ 59 w 97"/>
                  <a:gd name="T49" fmla="*/ 0 h 54"/>
                  <a:gd name="T50" fmla="*/ 83 w 97"/>
                  <a:gd name="T51" fmla="*/ 34 h 54"/>
                  <a:gd name="T52" fmla="*/ 83 w 97"/>
                  <a:gd name="T53" fmla="*/ 46 h 54"/>
                  <a:gd name="T54" fmla="*/ 83 w 97"/>
                  <a:gd name="T55" fmla="*/ 34 h 54"/>
                  <a:gd name="T56" fmla="*/ 9 w 97"/>
                  <a:gd name="T57" fmla="*/ 40 h 54"/>
                  <a:gd name="T58" fmla="*/ 21 w 97"/>
                  <a:gd name="T59" fmla="*/ 40 h 54"/>
                  <a:gd name="T60" fmla="*/ 38 w 97"/>
                  <a:gd name="T61" fmla="*/ 34 h 54"/>
                  <a:gd name="T62" fmla="*/ 38 w 97"/>
                  <a:gd name="T63" fmla="*/ 46 h 54"/>
                  <a:gd name="T64" fmla="*/ 38 w 97"/>
                  <a:gd name="T65" fmla="*/ 34 h 54"/>
                  <a:gd name="T66" fmla="*/ 55 w 97"/>
                  <a:gd name="T67" fmla="*/ 40 h 54"/>
                  <a:gd name="T68" fmla="*/ 67 w 97"/>
                  <a:gd name="T69" fmla="*/ 4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7" h="54">
                    <a:moveTo>
                      <a:pt x="14" y="27"/>
                    </a:move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54"/>
                      <a:pt x="97" y="54"/>
                      <a:pt x="97" y="54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7" y="54"/>
                      <a:pt x="0" y="4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33"/>
                      <a:pt x="7" y="27"/>
                      <a:pt x="14" y="27"/>
                    </a:cubicBezTo>
                    <a:close/>
                    <a:moveTo>
                      <a:pt x="34" y="6"/>
                    </a:moveTo>
                    <a:cubicBezTo>
                      <a:pt x="34" y="12"/>
                      <a:pt x="34" y="12"/>
                      <a:pt x="34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34" y="6"/>
                      <a:pt x="34" y="6"/>
                      <a:pt x="34" y="6"/>
                    </a:cubicBezTo>
                    <a:close/>
                    <a:moveTo>
                      <a:pt x="18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78" y="6"/>
                    </a:moveTo>
                    <a:cubicBezTo>
                      <a:pt x="78" y="12"/>
                      <a:pt x="78" y="12"/>
                      <a:pt x="78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78" y="6"/>
                      <a:pt x="78" y="6"/>
                      <a:pt x="78" y="6"/>
                    </a:cubicBezTo>
                    <a:close/>
                    <a:moveTo>
                      <a:pt x="61" y="0"/>
                    </a:moveTo>
                    <a:cubicBezTo>
                      <a:pt x="90" y="0"/>
                      <a:pt x="90" y="0"/>
                      <a:pt x="90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0" y="23"/>
                      <a:pt x="90" y="23"/>
                      <a:pt x="90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61" y="0"/>
                      <a:pt x="61" y="0"/>
                      <a:pt x="61" y="0"/>
                    </a:cubicBezTo>
                    <a:close/>
                    <a:moveTo>
                      <a:pt x="83" y="34"/>
                    </a:moveTo>
                    <a:cubicBezTo>
                      <a:pt x="80" y="34"/>
                      <a:pt x="77" y="37"/>
                      <a:pt x="77" y="40"/>
                    </a:cubicBezTo>
                    <a:cubicBezTo>
                      <a:pt x="77" y="44"/>
                      <a:pt x="80" y="46"/>
                      <a:pt x="83" y="46"/>
                    </a:cubicBezTo>
                    <a:cubicBezTo>
                      <a:pt x="86" y="46"/>
                      <a:pt x="89" y="44"/>
                      <a:pt x="89" y="40"/>
                    </a:cubicBezTo>
                    <a:cubicBezTo>
                      <a:pt x="89" y="37"/>
                      <a:pt x="86" y="34"/>
                      <a:pt x="83" y="34"/>
                    </a:cubicBezTo>
                    <a:close/>
                    <a:moveTo>
                      <a:pt x="15" y="34"/>
                    </a:moveTo>
                    <a:cubicBezTo>
                      <a:pt x="12" y="34"/>
                      <a:pt x="9" y="37"/>
                      <a:pt x="9" y="40"/>
                    </a:cubicBezTo>
                    <a:cubicBezTo>
                      <a:pt x="9" y="44"/>
                      <a:pt x="12" y="46"/>
                      <a:pt x="15" y="46"/>
                    </a:cubicBezTo>
                    <a:cubicBezTo>
                      <a:pt x="19" y="46"/>
                      <a:pt x="21" y="44"/>
                      <a:pt x="21" y="40"/>
                    </a:cubicBezTo>
                    <a:cubicBezTo>
                      <a:pt x="21" y="37"/>
                      <a:pt x="19" y="34"/>
                      <a:pt x="15" y="34"/>
                    </a:cubicBezTo>
                    <a:close/>
                    <a:moveTo>
                      <a:pt x="38" y="34"/>
                    </a:moveTo>
                    <a:cubicBezTo>
                      <a:pt x="34" y="34"/>
                      <a:pt x="32" y="37"/>
                      <a:pt x="32" y="40"/>
                    </a:cubicBezTo>
                    <a:cubicBezTo>
                      <a:pt x="32" y="44"/>
                      <a:pt x="34" y="46"/>
                      <a:pt x="38" y="46"/>
                    </a:cubicBezTo>
                    <a:cubicBezTo>
                      <a:pt x="41" y="46"/>
                      <a:pt x="44" y="44"/>
                      <a:pt x="44" y="40"/>
                    </a:cubicBezTo>
                    <a:cubicBezTo>
                      <a:pt x="44" y="37"/>
                      <a:pt x="41" y="34"/>
                      <a:pt x="38" y="34"/>
                    </a:cubicBezTo>
                    <a:close/>
                    <a:moveTo>
                      <a:pt x="61" y="34"/>
                    </a:moveTo>
                    <a:cubicBezTo>
                      <a:pt x="57" y="34"/>
                      <a:pt x="55" y="37"/>
                      <a:pt x="55" y="40"/>
                    </a:cubicBezTo>
                    <a:cubicBezTo>
                      <a:pt x="55" y="44"/>
                      <a:pt x="57" y="46"/>
                      <a:pt x="61" y="46"/>
                    </a:cubicBezTo>
                    <a:cubicBezTo>
                      <a:pt x="64" y="46"/>
                      <a:pt x="67" y="44"/>
                      <a:pt x="67" y="40"/>
                    </a:cubicBezTo>
                    <a:cubicBezTo>
                      <a:pt x="67" y="37"/>
                      <a:pt x="64" y="34"/>
                      <a:pt x="61" y="3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53"/>
              <p:cNvSpPr>
                <a:spLocks noEditPoints="1"/>
              </p:cNvSpPr>
              <p:nvPr/>
            </p:nvSpPr>
            <p:spPr bwMode="auto">
              <a:xfrm>
                <a:off x="7326" y="1891"/>
                <a:ext cx="223" cy="192"/>
              </a:xfrm>
              <a:custGeom>
                <a:avLst/>
                <a:gdLst>
                  <a:gd name="T0" fmla="*/ 19 w 85"/>
                  <a:gd name="T1" fmla="*/ 8 h 73"/>
                  <a:gd name="T2" fmla="*/ 4 w 85"/>
                  <a:gd name="T3" fmla="*/ 8 h 73"/>
                  <a:gd name="T4" fmla="*/ 45 w 85"/>
                  <a:gd name="T5" fmla="*/ 15 h 73"/>
                  <a:gd name="T6" fmla="*/ 40 w 85"/>
                  <a:gd name="T7" fmla="*/ 24 h 73"/>
                  <a:gd name="T8" fmla="*/ 32 w 85"/>
                  <a:gd name="T9" fmla="*/ 15 h 73"/>
                  <a:gd name="T10" fmla="*/ 54 w 85"/>
                  <a:gd name="T11" fmla="*/ 46 h 73"/>
                  <a:gd name="T12" fmla="*/ 45 w 85"/>
                  <a:gd name="T13" fmla="*/ 15 h 73"/>
                  <a:gd name="T14" fmla="*/ 27 w 85"/>
                  <a:gd name="T15" fmla="*/ 11 h 73"/>
                  <a:gd name="T16" fmla="*/ 27 w 85"/>
                  <a:gd name="T17" fmla="*/ 36 h 73"/>
                  <a:gd name="T18" fmla="*/ 20 w 85"/>
                  <a:gd name="T19" fmla="*/ 18 h 73"/>
                  <a:gd name="T20" fmla="*/ 0 w 85"/>
                  <a:gd name="T21" fmla="*/ 40 h 73"/>
                  <a:gd name="T22" fmla="*/ 2 w 85"/>
                  <a:gd name="T23" fmla="*/ 73 h 73"/>
                  <a:gd name="T24" fmla="*/ 10 w 85"/>
                  <a:gd name="T25" fmla="*/ 59 h 73"/>
                  <a:gd name="T26" fmla="*/ 15 w 85"/>
                  <a:gd name="T27" fmla="*/ 57 h 73"/>
                  <a:gd name="T28" fmla="*/ 21 w 85"/>
                  <a:gd name="T29" fmla="*/ 73 h 73"/>
                  <a:gd name="T30" fmla="*/ 15 w 85"/>
                  <a:gd name="T31" fmla="*/ 42 h 73"/>
                  <a:gd name="T32" fmla="*/ 18 w 85"/>
                  <a:gd name="T33" fmla="*/ 39 h 73"/>
                  <a:gd name="T34" fmla="*/ 27 w 85"/>
                  <a:gd name="T35" fmla="*/ 49 h 73"/>
                  <a:gd name="T36" fmla="*/ 29 w 85"/>
                  <a:gd name="T37" fmla="*/ 51 h 73"/>
                  <a:gd name="T38" fmla="*/ 58 w 85"/>
                  <a:gd name="T39" fmla="*/ 51 h 73"/>
                  <a:gd name="T40" fmla="*/ 58 w 85"/>
                  <a:gd name="T41" fmla="*/ 41 h 73"/>
                  <a:gd name="T42" fmla="*/ 68 w 85"/>
                  <a:gd name="T43" fmla="*/ 31 h 73"/>
                  <a:gd name="T44" fmla="*/ 61 w 85"/>
                  <a:gd name="T45" fmla="*/ 55 h 73"/>
                  <a:gd name="T46" fmla="*/ 69 w 85"/>
                  <a:gd name="T47" fmla="*/ 72 h 73"/>
                  <a:gd name="T48" fmla="*/ 75 w 85"/>
                  <a:gd name="T49" fmla="*/ 51 h 73"/>
                  <a:gd name="T50" fmla="*/ 85 w 85"/>
                  <a:gd name="T51" fmla="*/ 72 h 73"/>
                  <a:gd name="T52" fmla="*/ 82 w 85"/>
                  <a:gd name="T53" fmla="*/ 19 h 73"/>
                  <a:gd name="T54" fmla="*/ 62 w 85"/>
                  <a:gd name="T55" fmla="*/ 32 h 73"/>
                  <a:gd name="T56" fmla="*/ 58 w 85"/>
                  <a:gd name="T57" fmla="*/ 13 h 73"/>
                  <a:gd name="T58" fmla="*/ 56 w 85"/>
                  <a:gd name="T59" fmla="*/ 11 h 73"/>
                  <a:gd name="T60" fmla="*/ 72 w 85"/>
                  <a:gd name="T61" fmla="*/ 2 h 73"/>
                  <a:gd name="T62" fmla="*/ 72 w 85"/>
                  <a:gd name="T63" fmla="*/ 17 h 73"/>
                  <a:gd name="T64" fmla="*/ 72 w 85"/>
                  <a:gd name="T65" fmla="*/ 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5" h="73">
                    <a:moveTo>
                      <a:pt x="11" y="0"/>
                    </a:moveTo>
                    <a:cubicBezTo>
                      <a:pt x="15" y="0"/>
                      <a:pt x="19" y="4"/>
                      <a:pt x="19" y="8"/>
                    </a:cubicBezTo>
                    <a:cubicBezTo>
                      <a:pt x="19" y="12"/>
                      <a:pt x="15" y="16"/>
                      <a:pt x="11" y="16"/>
                    </a:cubicBezTo>
                    <a:cubicBezTo>
                      <a:pt x="7" y="16"/>
                      <a:pt x="4" y="12"/>
                      <a:pt x="4" y="8"/>
                    </a:cubicBezTo>
                    <a:cubicBezTo>
                      <a:pt x="4" y="4"/>
                      <a:pt x="7" y="0"/>
                      <a:pt x="11" y="0"/>
                    </a:cubicBezTo>
                    <a:close/>
                    <a:moveTo>
                      <a:pt x="45" y="15"/>
                    </a:moveTo>
                    <a:cubicBezTo>
                      <a:pt x="45" y="24"/>
                      <a:pt x="45" y="24"/>
                      <a:pt x="45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45" y="15"/>
                      <a:pt x="45" y="15"/>
                      <a:pt x="45" y="15"/>
                    </a:cubicBezTo>
                    <a:close/>
                    <a:moveTo>
                      <a:pt x="29" y="11"/>
                    </a:move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66" y="36"/>
                      <a:pt x="66" y="36"/>
                      <a:pt x="66" y="36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85" y="72"/>
                      <a:pt x="85" y="72"/>
                      <a:pt x="85" y="72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  <a:moveTo>
                      <a:pt x="72" y="2"/>
                    </a:moveTo>
                    <a:cubicBezTo>
                      <a:pt x="76" y="2"/>
                      <a:pt x="80" y="5"/>
                      <a:pt x="80" y="10"/>
                    </a:cubicBezTo>
                    <a:cubicBezTo>
                      <a:pt x="80" y="14"/>
                      <a:pt x="76" y="17"/>
                      <a:pt x="72" y="17"/>
                    </a:cubicBezTo>
                    <a:cubicBezTo>
                      <a:pt x="68" y="17"/>
                      <a:pt x="65" y="14"/>
                      <a:pt x="65" y="10"/>
                    </a:cubicBezTo>
                    <a:cubicBezTo>
                      <a:pt x="65" y="5"/>
                      <a:pt x="68" y="2"/>
                      <a:pt x="72" y="2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54"/>
              <p:cNvSpPr>
                <a:spLocks noEditPoints="1"/>
              </p:cNvSpPr>
              <p:nvPr/>
            </p:nvSpPr>
            <p:spPr bwMode="auto">
              <a:xfrm>
                <a:off x="6972" y="2237"/>
                <a:ext cx="191" cy="210"/>
              </a:xfrm>
              <a:custGeom>
                <a:avLst/>
                <a:gdLst>
                  <a:gd name="T0" fmla="*/ 18 w 73"/>
                  <a:gd name="T1" fmla="*/ 59 h 80"/>
                  <a:gd name="T2" fmla="*/ 33 w 73"/>
                  <a:gd name="T3" fmla="*/ 59 h 80"/>
                  <a:gd name="T4" fmla="*/ 33 w 73"/>
                  <a:gd name="T5" fmla="*/ 66 h 80"/>
                  <a:gd name="T6" fmla="*/ 50 w 73"/>
                  <a:gd name="T7" fmla="*/ 66 h 80"/>
                  <a:gd name="T8" fmla="*/ 50 w 73"/>
                  <a:gd name="T9" fmla="*/ 59 h 80"/>
                  <a:gd name="T10" fmla="*/ 63 w 73"/>
                  <a:gd name="T11" fmla="*/ 59 h 80"/>
                  <a:gd name="T12" fmla="*/ 73 w 73"/>
                  <a:gd name="T13" fmla="*/ 80 h 80"/>
                  <a:gd name="T14" fmla="*/ 11 w 73"/>
                  <a:gd name="T15" fmla="*/ 80 h 80"/>
                  <a:gd name="T16" fmla="*/ 18 w 73"/>
                  <a:gd name="T17" fmla="*/ 59 h 80"/>
                  <a:gd name="T18" fmla="*/ 12 w 73"/>
                  <a:gd name="T19" fmla="*/ 30 h 80"/>
                  <a:gd name="T20" fmla="*/ 0 w 73"/>
                  <a:gd name="T21" fmla="*/ 30 h 80"/>
                  <a:gd name="T22" fmla="*/ 0 w 73"/>
                  <a:gd name="T23" fmla="*/ 23 h 80"/>
                  <a:gd name="T24" fmla="*/ 13 w 73"/>
                  <a:gd name="T25" fmla="*/ 22 h 80"/>
                  <a:gd name="T26" fmla="*/ 41 w 73"/>
                  <a:gd name="T27" fmla="*/ 0 h 80"/>
                  <a:gd name="T28" fmla="*/ 70 w 73"/>
                  <a:gd name="T29" fmla="*/ 29 h 80"/>
                  <a:gd name="T30" fmla="*/ 70 w 73"/>
                  <a:gd name="T31" fmla="*/ 30 h 80"/>
                  <a:gd name="T32" fmla="*/ 66 w 73"/>
                  <a:gd name="T33" fmla="*/ 30 h 80"/>
                  <a:gd name="T34" fmla="*/ 59 w 73"/>
                  <a:gd name="T35" fmla="*/ 47 h 80"/>
                  <a:gd name="T36" fmla="*/ 40 w 73"/>
                  <a:gd name="T37" fmla="*/ 55 h 80"/>
                  <a:gd name="T38" fmla="*/ 22 w 73"/>
                  <a:gd name="T39" fmla="*/ 47 h 80"/>
                  <a:gd name="T40" fmla="*/ 14 w 73"/>
                  <a:gd name="T41" fmla="*/ 30 h 80"/>
                  <a:gd name="T42" fmla="*/ 12 w 73"/>
                  <a:gd name="T43" fmla="*/ 30 h 80"/>
                  <a:gd name="T44" fmla="*/ 59 w 73"/>
                  <a:gd name="T45" fmla="*/ 30 h 80"/>
                  <a:gd name="T46" fmla="*/ 35 w 73"/>
                  <a:gd name="T47" fmla="*/ 30 h 80"/>
                  <a:gd name="T48" fmla="*/ 22 w 73"/>
                  <a:gd name="T49" fmla="*/ 30 h 80"/>
                  <a:gd name="T50" fmla="*/ 27 w 73"/>
                  <a:gd name="T51" fmla="*/ 42 h 80"/>
                  <a:gd name="T52" fmla="*/ 40 w 73"/>
                  <a:gd name="T53" fmla="*/ 47 h 80"/>
                  <a:gd name="T54" fmla="*/ 53 w 73"/>
                  <a:gd name="T55" fmla="*/ 42 h 80"/>
                  <a:gd name="T56" fmla="*/ 59 w 73"/>
                  <a:gd name="T57" fmla="*/ 3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3" h="80">
                    <a:moveTo>
                      <a:pt x="18" y="59"/>
                    </a:move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73" y="80"/>
                      <a:pt x="73" y="80"/>
                      <a:pt x="73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8" y="59"/>
                      <a:pt x="18" y="59"/>
                      <a:pt x="18" y="59"/>
                    </a:cubicBezTo>
                    <a:close/>
                    <a:moveTo>
                      <a:pt x="12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9"/>
                      <a:pt x="27" y="0"/>
                      <a:pt x="41" y="0"/>
                    </a:cubicBezTo>
                    <a:cubicBezTo>
                      <a:pt x="57" y="0"/>
                      <a:pt x="70" y="13"/>
                      <a:pt x="70" y="29"/>
                    </a:cubicBezTo>
                    <a:cubicBezTo>
                      <a:pt x="70" y="29"/>
                      <a:pt x="70" y="29"/>
                      <a:pt x="70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7"/>
                      <a:pt x="63" y="43"/>
                      <a:pt x="59" y="47"/>
                    </a:cubicBezTo>
                    <a:cubicBezTo>
                      <a:pt x="54" y="52"/>
                      <a:pt x="47" y="55"/>
                      <a:pt x="40" y="55"/>
                    </a:cubicBezTo>
                    <a:cubicBezTo>
                      <a:pt x="33" y="55"/>
                      <a:pt x="26" y="52"/>
                      <a:pt x="22" y="47"/>
                    </a:cubicBezTo>
                    <a:cubicBezTo>
                      <a:pt x="17" y="43"/>
                      <a:pt x="14" y="37"/>
                      <a:pt x="14" y="30"/>
                    </a:cubicBezTo>
                    <a:cubicBezTo>
                      <a:pt x="12" y="30"/>
                      <a:pt x="12" y="30"/>
                      <a:pt x="12" y="30"/>
                    </a:cubicBezTo>
                    <a:close/>
                    <a:moveTo>
                      <a:pt x="59" y="30"/>
                    </a:moveTo>
                    <a:cubicBezTo>
                      <a:pt x="35" y="30"/>
                      <a:pt x="35" y="30"/>
                      <a:pt x="35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4"/>
                      <a:pt x="24" y="39"/>
                      <a:pt x="27" y="42"/>
                    </a:cubicBezTo>
                    <a:cubicBezTo>
                      <a:pt x="30" y="45"/>
                      <a:pt x="35" y="47"/>
                      <a:pt x="40" y="47"/>
                    </a:cubicBezTo>
                    <a:cubicBezTo>
                      <a:pt x="45" y="47"/>
                      <a:pt x="50" y="45"/>
                      <a:pt x="53" y="42"/>
                    </a:cubicBezTo>
                    <a:cubicBezTo>
                      <a:pt x="57" y="39"/>
                      <a:pt x="59" y="34"/>
                      <a:pt x="59" y="30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55"/>
              <p:cNvSpPr>
                <a:spLocks noEditPoints="1"/>
              </p:cNvSpPr>
              <p:nvPr/>
            </p:nvSpPr>
            <p:spPr bwMode="auto">
              <a:xfrm>
                <a:off x="6245" y="2245"/>
                <a:ext cx="189" cy="221"/>
              </a:xfrm>
              <a:custGeom>
                <a:avLst/>
                <a:gdLst>
                  <a:gd name="T0" fmla="*/ 14 w 72"/>
                  <a:gd name="T1" fmla="*/ 0 h 84"/>
                  <a:gd name="T2" fmla="*/ 59 w 72"/>
                  <a:gd name="T3" fmla="*/ 0 h 84"/>
                  <a:gd name="T4" fmla="*/ 59 w 72"/>
                  <a:gd name="T5" fmla="*/ 0 h 84"/>
                  <a:gd name="T6" fmla="*/ 69 w 72"/>
                  <a:gd name="T7" fmla="*/ 13 h 84"/>
                  <a:gd name="T8" fmla="*/ 36 w 72"/>
                  <a:gd name="T9" fmla="*/ 84 h 84"/>
                  <a:gd name="T10" fmla="*/ 3 w 72"/>
                  <a:gd name="T11" fmla="*/ 13 h 84"/>
                  <a:gd name="T12" fmla="*/ 14 w 72"/>
                  <a:gd name="T13" fmla="*/ 0 h 84"/>
                  <a:gd name="T14" fmla="*/ 14 w 72"/>
                  <a:gd name="T15" fmla="*/ 0 h 84"/>
                  <a:gd name="T16" fmla="*/ 23 w 72"/>
                  <a:gd name="T17" fmla="*/ 22 h 84"/>
                  <a:gd name="T18" fmla="*/ 20 w 72"/>
                  <a:gd name="T19" fmla="*/ 22 h 84"/>
                  <a:gd name="T20" fmla="*/ 20 w 72"/>
                  <a:gd name="T21" fmla="*/ 25 h 84"/>
                  <a:gd name="T22" fmla="*/ 20 w 72"/>
                  <a:gd name="T23" fmla="*/ 32 h 84"/>
                  <a:gd name="T24" fmla="*/ 26 w 72"/>
                  <a:gd name="T25" fmla="*/ 34 h 84"/>
                  <a:gd name="T26" fmla="*/ 26 w 72"/>
                  <a:gd name="T27" fmla="*/ 28 h 84"/>
                  <a:gd name="T28" fmla="*/ 43 w 72"/>
                  <a:gd name="T29" fmla="*/ 28 h 84"/>
                  <a:gd name="T30" fmla="*/ 47 w 72"/>
                  <a:gd name="T31" fmla="*/ 22 h 84"/>
                  <a:gd name="T32" fmla="*/ 23 w 72"/>
                  <a:gd name="T33" fmla="*/ 22 h 84"/>
                  <a:gd name="T34" fmla="*/ 44 w 72"/>
                  <a:gd name="T35" fmla="*/ 49 h 84"/>
                  <a:gd name="T36" fmla="*/ 47 w 72"/>
                  <a:gd name="T37" fmla="*/ 49 h 84"/>
                  <a:gd name="T38" fmla="*/ 47 w 72"/>
                  <a:gd name="T39" fmla="*/ 44 h 84"/>
                  <a:gd name="T40" fmla="*/ 44 w 72"/>
                  <a:gd name="T41" fmla="*/ 49 h 84"/>
                  <a:gd name="T42" fmla="*/ 18 w 72"/>
                  <a:gd name="T43" fmla="*/ 38 h 84"/>
                  <a:gd name="T44" fmla="*/ 20 w 72"/>
                  <a:gd name="T45" fmla="*/ 40 h 84"/>
                  <a:gd name="T46" fmla="*/ 20 w 72"/>
                  <a:gd name="T47" fmla="*/ 52 h 84"/>
                  <a:gd name="T48" fmla="*/ 20 w 72"/>
                  <a:gd name="T49" fmla="*/ 55 h 84"/>
                  <a:gd name="T50" fmla="*/ 23 w 72"/>
                  <a:gd name="T51" fmla="*/ 55 h 84"/>
                  <a:gd name="T52" fmla="*/ 30 w 72"/>
                  <a:gd name="T53" fmla="*/ 55 h 84"/>
                  <a:gd name="T54" fmla="*/ 26 w 72"/>
                  <a:gd name="T55" fmla="*/ 49 h 84"/>
                  <a:gd name="T56" fmla="*/ 26 w 72"/>
                  <a:gd name="T57" fmla="*/ 47 h 84"/>
                  <a:gd name="T58" fmla="*/ 36 w 72"/>
                  <a:gd name="T59" fmla="*/ 59 h 84"/>
                  <a:gd name="T60" fmla="*/ 40 w 72"/>
                  <a:gd name="T61" fmla="*/ 59 h 84"/>
                  <a:gd name="T62" fmla="*/ 42 w 72"/>
                  <a:gd name="T63" fmla="*/ 55 h 84"/>
                  <a:gd name="T64" fmla="*/ 50 w 72"/>
                  <a:gd name="T65" fmla="*/ 55 h 84"/>
                  <a:gd name="T66" fmla="*/ 53 w 72"/>
                  <a:gd name="T67" fmla="*/ 55 h 84"/>
                  <a:gd name="T68" fmla="*/ 53 w 72"/>
                  <a:gd name="T69" fmla="*/ 52 h 84"/>
                  <a:gd name="T70" fmla="*/ 53 w 72"/>
                  <a:gd name="T71" fmla="*/ 32 h 84"/>
                  <a:gd name="T72" fmla="*/ 58 w 72"/>
                  <a:gd name="T73" fmla="*/ 19 h 84"/>
                  <a:gd name="T74" fmla="*/ 54 w 72"/>
                  <a:gd name="T75" fmla="*/ 17 h 84"/>
                  <a:gd name="T76" fmla="*/ 37 w 72"/>
                  <a:gd name="T77" fmla="*/ 45 h 84"/>
                  <a:gd name="T78" fmla="*/ 20 w 72"/>
                  <a:gd name="T79" fmla="*/ 35 h 84"/>
                  <a:gd name="T80" fmla="*/ 18 w 72"/>
                  <a:gd name="T81" fmla="*/ 3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2" h="84">
                    <a:moveTo>
                      <a:pt x="14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6"/>
                      <a:pt x="63" y="11"/>
                      <a:pt x="69" y="13"/>
                    </a:cubicBezTo>
                    <a:cubicBezTo>
                      <a:pt x="72" y="50"/>
                      <a:pt x="62" y="75"/>
                      <a:pt x="36" y="84"/>
                    </a:cubicBezTo>
                    <a:cubicBezTo>
                      <a:pt x="10" y="75"/>
                      <a:pt x="0" y="50"/>
                      <a:pt x="3" y="13"/>
                    </a:cubicBezTo>
                    <a:cubicBezTo>
                      <a:pt x="9" y="11"/>
                      <a:pt x="14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  <a:moveTo>
                      <a:pt x="23" y="22"/>
                    </a:move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44" y="49"/>
                    </a:moveTo>
                    <a:cubicBezTo>
                      <a:pt x="47" y="49"/>
                      <a:pt x="47" y="49"/>
                      <a:pt x="47" y="49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4" y="49"/>
                      <a:pt x="44" y="49"/>
                      <a:pt x="44" y="49"/>
                    </a:cubicBezTo>
                    <a:close/>
                    <a:moveTo>
                      <a:pt x="18" y="38"/>
                    </a:move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20" y="35"/>
                      <a:pt x="20" y="35"/>
                      <a:pt x="20" y="35"/>
                    </a:cubicBez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56"/>
              <p:cNvSpPr>
                <a:spLocks noEditPoints="1"/>
              </p:cNvSpPr>
              <p:nvPr/>
            </p:nvSpPr>
            <p:spPr bwMode="auto">
              <a:xfrm>
                <a:off x="6610" y="2245"/>
                <a:ext cx="189" cy="205"/>
              </a:xfrm>
              <a:custGeom>
                <a:avLst/>
                <a:gdLst>
                  <a:gd name="T0" fmla="*/ 69 w 72"/>
                  <a:gd name="T1" fmla="*/ 33 h 78"/>
                  <a:gd name="T2" fmla="*/ 64 w 72"/>
                  <a:gd name="T3" fmla="*/ 78 h 78"/>
                  <a:gd name="T4" fmla="*/ 6 w 72"/>
                  <a:gd name="T5" fmla="*/ 78 h 78"/>
                  <a:gd name="T6" fmla="*/ 3 w 72"/>
                  <a:gd name="T7" fmla="*/ 33 h 78"/>
                  <a:gd name="T8" fmla="*/ 2 w 72"/>
                  <a:gd name="T9" fmla="*/ 33 h 78"/>
                  <a:gd name="T10" fmla="*/ 0 w 72"/>
                  <a:gd name="T11" fmla="*/ 27 h 78"/>
                  <a:gd name="T12" fmla="*/ 10 w 72"/>
                  <a:gd name="T13" fmla="*/ 14 h 78"/>
                  <a:gd name="T14" fmla="*/ 11 w 72"/>
                  <a:gd name="T15" fmla="*/ 13 h 78"/>
                  <a:gd name="T16" fmla="*/ 13 w 72"/>
                  <a:gd name="T17" fmla="*/ 13 h 78"/>
                  <a:gd name="T18" fmla="*/ 17 w 72"/>
                  <a:gd name="T19" fmla="*/ 13 h 78"/>
                  <a:gd name="T20" fmla="*/ 25 w 72"/>
                  <a:gd name="T21" fmla="*/ 3 h 78"/>
                  <a:gd name="T22" fmla="*/ 35 w 72"/>
                  <a:gd name="T23" fmla="*/ 0 h 78"/>
                  <a:gd name="T24" fmla="*/ 45 w 72"/>
                  <a:gd name="T25" fmla="*/ 3 h 78"/>
                  <a:gd name="T26" fmla="*/ 54 w 72"/>
                  <a:gd name="T27" fmla="*/ 13 h 78"/>
                  <a:gd name="T28" fmla="*/ 58 w 72"/>
                  <a:gd name="T29" fmla="*/ 13 h 78"/>
                  <a:gd name="T30" fmla="*/ 60 w 72"/>
                  <a:gd name="T31" fmla="*/ 13 h 78"/>
                  <a:gd name="T32" fmla="*/ 61 w 72"/>
                  <a:gd name="T33" fmla="*/ 14 h 78"/>
                  <a:gd name="T34" fmla="*/ 72 w 72"/>
                  <a:gd name="T35" fmla="*/ 27 h 78"/>
                  <a:gd name="T36" fmla="*/ 69 w 72"/>
                  <a:gd name="T37" fmla="*/ 33 h 78"/>
                  <a:gd name="T38" fmla="*/ 48 w 72"/>
                  <a:gd name="T39" fmla="*/ 13 h 78"/>
                  <a:gd name="T40" fmla="*/ 43 w 72"/>
                  <a:gd name="T41" fmla="*/ 8 h 78"/>
                  <a:gd name="T42" fmla="*/ 35 w 72"/>
                  <a:gd name="T43" fmla="*/ 6 h 78"/>
                  <a:gd name="T44" fmla="*/ 28 w 72"/>
                  <a:gd name="T45" fmla="*/ 8 h 78"/>
                  <a:gd name="T46" fmla="*/ 23 w 72"/>
                  <a:gd name="T47" fmla="*/ 13 h 78"/>
                  <a:gd name="T48" fmla="*/ 48 w 72"/>
                  <a:gd name="T49" fmla="*/ 13 h 78"/>
                  <a:gd name="T50" fmla="*/ 57 w 72"/>
                  <a:gd name="T51" fmla="*/ 20 h 78"/>
                  <a:gd name="T52" fmla="*/ 15 w 72"/>
                  <a:gd name="T53" fmla="*/ 20 h 78"/>
                  <a:gd name="T54" fmla="*/ 10 w 72"/>
                  <a:gd name="T55" fmla="*/ 26 h 78"/>
                  <a:gd name="T56" fmla="*/ 61 w 72"/>
                  <a:gd name="T57" fmla="*/ 26 h 78"/>
                  <a:gd name="T58" fmla="*/ 57 w 72"/>
                  <a:gd name="T59" fmla="*/ 20 h 78"/>
                  <a:gd name="T60" fmla="*/ 19 w 72"/>
                  <a:gd name="T61" fmla="*/ 38 h 78"/>
                  <a:gd name="T62" fmla="*/ 15 w 72"/>
                  <a:gd name="T63" fmla="*/ 42 h 78"/>
                  <a:gd name="T64" fmla="*/ 18 w 72"/>
                  <a:gd name="T65" fmla="*/ 46 h 78"/>
                  <a:gd name="T66" fmla="*/ 26 w 72"/>
                  <a:gd name="T67" fmla="*/ 56 h 78"/>
                  <a:gd name="T68" fmla="*/ 36 w 72"/>
                  <a:gd name="T69" fmla="*/ 59 h 78"/>
                  <a:gd name="T70" fmla="*/ 46 w 72"/>
                  <a:gd name="T71" fmla="*/ 56 h 78"/>
                  <a:gd name="T72" fmla="*/ 55 w 72"/>
                  <a:gd name="T73" fmla="*/ 46 h 78"/>
                  <a:gd name="T74" fmla="*/ 57 w 72"/>
                  <a:gd name="T75" fmla="*/ 42 h 78"/>
                  <a:gd name="T76" fmla="*/ 53 w 72"/>
                  <a:gd name="T77" fmla="*/ 38 h 78"/>
                  <a:gd name="T78" fmla="*/ 48 w 72"/>
                  <a:gd name="T79" fmla="*/ 42 h 78"/>
                  <a:gd name="T80" fmla="*/ 49 w 72"/>
                  <a:gd name="T81" fmla="*/ 45 h 78"/>
                  <a:gd name="T82" fmla="*/ 44 w 72"/>
                  <a:gd name="T83" fmla="*/ 51 h 78"/>
                  <a:gd name="T84" fmla="*/ 36 w 72"/>
                  <a:gd name="T85" fmla="*/ 53 h 78"/>
                  <a:gd name="T86" fmla="*/ 29 w 72"/>
                  <a:gd name="T87" fmla="*/ 51 h 78"/>
                  <a:gd name="T88" fmla="*/ 23 w 72"/>
                  <a:gd name="T89" fmla="*/ 44 h 78"/>
                  <a:gd name="T90" fmla="*/ 23 w 72"/>
                  <a:gd name="T91" fmla="*/ 42 h 78"/>
                  <a:gd name="T92" fmla="*/ 19 w 72"/>
                  <a:gd name="T93" fmla="*/ 3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2" h="78">
                    <a:moveTo>
                      <a:pt x="69" y="33"/>
                    </a:moveTo>
                    <a:cubicBezTo>
                      <a:pt x="64" y="78"/>
                      <a:pt x="64" y="78"/>
                      <a:pt x="64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8"/>
                      <a:pt x="21" y="5"/>
                      <a:pt x="25" y="3"/>
                    </a:cubicBezTo>
                    <a:cubicBezTo>
                      <a:pt x="28" y="1"/>
                      <a:pt x="32" y="0"/>
                      <a:pt x="35" y="0"/>
                    </a:cubicBezTo>
                    <a:cubicBezTo>
                      <a:pt x="39" y="0"/>
                      <a:pt x="42" y="1"/>
                      <a:pt x="45" y="3"/>
                    </a:cubicBezTo>
                    <a:cubicBezTo>
                      <a:pt x="49" y="5"/>
                      <a:pt x="52" y="8"/>
                      <a:pt x="54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69" y="33"/>
                      <a:pt x="69" y="33"/>
                      <a:pt x="69" y="33"/>
                    </a:cubicBezTo>
                    <a:close/>
                    <a:moveTo>
                      <a:pt x="48" y="13"/>
                    </a:moveTo>
                    <a:cubicBezTo>
                      <a:pt x="46" y="11"/>
                      <a:pt x="45" y="9"/>
                      <a:pt x="43" y="8"/>
                    </a:cubicBezTo>
                    <a:cubicBezTo>
                      <a:pt x="40" y="6"/>
                      <a:pt x="38" y="6"/>
                      <a:pt x="35" y="6"/>
                    </a:cubicBezTo>
                    <a:cubicBezTo>
                      <a:pt x="33" y="6"/>
                      <a:pt x="30" y="6"/>
                      <a:pt x="28" y="8"/>
                    </a:cubicBezTo>
                    <a:cubicBezTo>
                      <a:pt x="26" y="9"/>
                      <a:pt x="24" y="11"/>
                      <a:pt x="23" y="13"/>
                    </a:cubicBezTo>
                    <a:cubicBezTo>
                      <a:pt x="48" y="13"/>
                      <a:pt x="48" y="13"/>
                      <a:pt x="48" y="13"/>
                    </a:cubicBezTo>
                    <a:close/>
                    <a:moveTo>
                      <a:pt x="57" y="20"/>
                    </a:moveTo>
                    <a:cubicBezTo>
                      <a:pt x="15" y="20"/>
                      <a:pt x="15" y="20"/>
                      <a:pt x="15" y="20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57" y="20"/>
                      <a:pt x="57" y="20"/>
                      <a:pt x="57" y="20"/>
                    </a:cubicBezTo>
                    <a:close/>
                    <a:moveTo>
                      <a:pt x="19" y="38"/>
                    </a:moveTo>
                    <a:cubicBezTo>
                      <a:pt x="16" y="38"/>
                      <a:pt x="15" y="40"/>
                      <a:pt x="15" y="42"/>
                    </a:cubicBezTo>
                    <a:cubicBezTo>
                      <a:pt x="15" y="44"/>
                      <a:pt x="16" y="46"/>
                      <a:pt x="18" y="46"/>
                    </a:cubicBezTo>
                    <a:cubicBezTo>
                      <a:pt x="19" y="51"/>
                      <a:pt x="22" y="54"/>
                      <a:pt x="26" y="56"/>
                    </a:cubicBezTo>
                    <a:cubicBezTo>
                      <a:pt x="29" y="58"/>
                      <a:pt x="33" y="59"/>
                      <a:pt x="36" y="59"/>
                    </a:cubicBezTo>
                    <a:cubicBezTo>
                      <a:pt x="40" y="59"/>
                      <a:pt x="43" y="58"/>
                      <a:pt x="46" y="56"/>
                    </a:cubicBezTo>
                    <a:cubicBezTo>
                      <a:pt x="50" y="54"/>
                      <a:pt x="53" y="51"/>
                      <a:pt x="55" y="46"/>
                    </a:cubicBezTo>
                    <a:cubicBezTo>
                      <a:pt x="56" y="45"/>
                      <a:pt x="57" y="44"/>
                      <a:pt x="57" y="42"/>
                    </a:cubicBezTo>
                    <a:cubicBezTo>
                      <a:pt x="57" y="40"/>
                      <a:pt x="55" y="38"/>
                      <a:pt x="53" y="38"/>
                    </a:cubicBezTo>
                    <a:cubicBezTo>
                      <a:pt x="50" y="38"/>
                      <a:pt x="48" y="40"/>
                      <a:pt x="48" y="42"/>
                    </a:cubicBezTo>
                    <a:cubicBezTo>
                      <a:pt x="48" y="43"/>
                      <a:pt x="48" y="44"/>
                      <a:pt x="49" y="45"/>
                    </a:cubicBezTo>
                    <a:cubicBezTo>
                      <a:pt x="48" y="48"/>
                      <a:pt x="46" y="50"/>
                      <a:pt x="44" y="51"/>
                    </a:cubicBezTo>
                    <a:cubicBezTo>
                      <a:pt x="41" y="52"/>
                      <a:pt x="39" y="53"/>
                      <a:pt x="36" y="53"/>
                    </a:cubicBezTo>
                    <a:cubicBezTo>
                      <a:pt x="34" y="53"/>
                      <a:pt x="31" y="52"/>
                      <a:pt x="29" y="51"/>
                    </a:cubicBezTo>
                    <a:cubicBezTo>
                      <a:pt x="26" y="50"/>
                      <a:pt x="24" y="47"/>
                      <a:pt x="23" y="44"/>
                    </a:cubicBezTo>
                    <a:cubicBezTo>
                      <a:pt x="23" y="43"/>
                      <a:pt x="23" y="43"/>
                      <a:pt x="23" y="42"/>
                    </a:cubicBezTo>
                    <a:cubicBezTo>
                      <a:pt x="23" y="40"/>
                      <a:pt x="21" y="38"/>
                      <a:pt x="19" y="38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57"/>
              <p:cNvSpPr>
                <a:spLocks noEditPoints="1"/>
              </p:cNvSpPr>
              <p:nvPr/>
            </p:nvSpPr>
            <p:spPr bwMode="auto">
              <a:xfrm>
                <a:off x="7326" y="2250"/>
                <a:ext cx="223" cy="202"/>
              </a:xfrm>
              <a:custGeom>
                <a:avLst/>
                <a:gdLst>
                  <a:gd name="T0" fmla="*/ 4 w 85"/>
                  <a:gd name="T1" fmla="*/ 2 h 77"/>
                  <a:gd name="T2" fmla="*/ 7 w 85"/>
                  <a:gd name="T3" fmla="*/ 0 h 77"/>
                  <a:gd name="T4" fmla="*/ 59 w 85"/>
                  <a:gd name="T5" fmla="*/ 15 h 77"/>
                  <a:gd name="T6" fmla="*/ 81 w 85"/>
                  <a:gd name="T7" fmla="*/ 11 h 77"/>
                  <a:gd name="T8" fmla="*/ 75 w 85"/>
                  <a:gd name="T9" fmla="*/ 44 h 77"/>
                  <a:gd name="T10" fmla="*/ 85 w 85"/>
                  <a:gd name="T11" fmla="*/ 59 h 77"/>
                  <a:gd name="T12" fmla="*/ 52 w 85"/>
                  <a:gd name="T13" fmla="*/ 77 h 77"/>
                  <a:gd name="T14" fmla="*/ 60 w 85"/>
                  <a:gd name="T15" fmla="*/ 59 h 77"/>
                  <a:gd name="T16" fmla="*/ 53 w 85"/>
                  <a:gd name="T17" fmla="*/ 44 h 77"/>
                  <a:gd name="T18" fmla="*/ 52 w 85"/>
                  <a:gd name="T19" fmla="*/ 36 h 77"/>
                  <a:gd name="T20" fmla="*/ 19 w 85"/>
                  <a:gd name="T21" fmla="*/ 31 h 77"/>
                  <a:gd name="T22" fmla="*/ 21 w 85"/>
                  <a:gd name="T23" fmla="*/ 39 h 77"/>
                  <a:gd name="T24" fmla="*/ 19 w 85"/>
                  <a:gd name="T25" fmla="*/ 40 h 77"/>
                  <a:gd name="T26" fmla="*/ 21 w 85"/>
                  <a:gd name="T27" fmla="*/ 48 h 77"/>
                  <a:gd name="T28" fmla="*/ 29 w 85"/>
                  <a:gd name="T29" fmla="*/ 52 h 77"/>
                  <a:gd name="T30" fmla="*/ 6 w 85"/>
                  <a:gd name="T31" fmla="*/ 68 h 77"/>
                  <a:gd name="T32" fmla="*/ 10 w 85"/>
                  <a:gd name="T33" fmla="*/ 52 h 77"/>
                  <a:gd name="T34" fmla="*/ 13 w 85"/>
                  <a:gd name="T35" fmla="*/ 47 h 77"/>
                  <a:gd name="T36" fmla="*/ 13 w 85"/>
                  <a:gd name="T37" fmla="*/ 44 h 77"/>
                  <a:gd name="T38" fmla="*/ 16 w 85"/>
                  <a:gd name="T39" fmla="*/ 46 h 77"/>
                  <a:gd name="T40" fmla="*/ 18 w 85"/>
                  <a:gd name="T41" fmla="*/ 46 h 77"/>
                  <a:gd name="T42" fmla="*/ 16 w 85"/>
                  <a:gd name="T43" fmla="*/ 42 h 77"/>
                  <a:gd name="T44" fmla="*/ 13 w 85"/>
                  <a:gd name="T45" fmla="*/ 39 h 77"/>
                  <a:gd name="T46" fmla="*/ 15 w 85"/>
                  <a:gd name="T47" fmla="*/ 31 h 77"/>
                  <a:gd name="T48" fmla="*/ 2 w 85"/>
                  <a:gd name="T49" fmla="*/ 13 h 77"/>
                  <a:gd name="T50" fmla="*/ 1 w 85"/>
                  <a:gd name="T51" fmla="*/ 9 h 77"/>
                  <a:gd name="T52" fmla="*/ 16 w 85"/>
                  <a:gd name="T53" fmla="*/ 49 h 77"/>
                  <a:gd name="T54" fmla="*/ 22 w 85"/>
                  <a:gd name="T55" fmla="*/ 52 h 77"/>
                  <a:gd name="T56" fmla="*/ 13 w 85"/>
                  <a:gd name="T57" fmla="*/ 8 h 77"/>
                  <a:gd name="T58" fmla="*/ 14 w 85"/>
                  <a:gd name="T59" fmla="*/ 8 h 77"/>
                  <a:gd name="T60" fmla="*/ 20 w 85"/>
                  <a:gd name="T61" fmla="*/ 10 h 77"/>
                  <a:gd name="T62" fmla="*/ 24 w 85"/>
                  <a:gd name="T63" fmla="*/ 11 h 77"/>
                  <a:gd name="T64" fmla="*/ 29 w 85"/>
                  <a:gd name="T65" fmla="*/ 13 h 77"/>
                  <a:gd name="T66" fmla="*/ 34 w 85"/>
                  <a:gd name="T67" fmla="*/ 14 h 77"/>
                  <a:gd name="T68" fmla="*/ 39 w 85"/>
                  <a:gd name="T69" fmla="*/ 15 h 77"/>
                  <a:gd name="T70" fmla="*/ 45 w 85"/>
                  <a:gd name="T71" fmla="*/ 17 h 77"/>
                  <a:gd name="T72" fmla="*/ 49 w 85"/>
                  <a:gd name="T73" fmla="*/ 18 h 77"/>
                  <a:gd name="T74" fmla="*/ 55 w 85"/>
                  <a:gd name="T75" fmla="*/ 20 h 77"/>
                  <a:gd name="T76" fmla="*/ 50 w 85"/>
                  <a:gd name="T77" fmla="*/ 28 h 77"/>
                  <a:gd name="T78" fmla="*/ 44 w 85"/>
                  <a:gd name="T79" fmla="*/ 26 h 77"/>
                  <a:gd name="T80" fmla="*/ 39 w 85"/>
                  <a:gd name="T81" fmla="*/ 24 h 77"/>
                  <a:gd name="T82" fmla="*/ 34 w 85"/>
                  <a:gd name="T83" fmla="*/ 21 h 77"/>
                  <a:gd name="T84" fmla="*/ 29 w 85"/>
                  <a:gd name="T85" fmla="*/ 19 h 77"/>
                  <a:gd name="T86" fmla="*/ 24 w 85"/>
                  <a:gd name="T87" fmla="*/ 17 h 77"/>
                  <a:gd name="T88" fmla="*/ 19 w 85"/>
                  <a:gd name="T89" fmla="*/ 14 h 77"/>
                  <a:gd name="T90" fmla="*/ 15 w 85"/>
                  <a:gd name="T91" fmla="*/ 13 h 77"/>
                  <a:gd name="T92" fmla="*/ 11 w 85"/>
                  <a:gd name="T93" fmla="*/ 11 h 77"/>
                  <a:gd name="T94" fmla="*/ 8 w 85"/>
                  <a:gd name="T95" fmla="*/ 6 h 77"/>
                  <a:gd name="T96" fmla="*/ 11 w 85"/>
                  <a:gd name="T97" fmla="*/ 11 h 77"/>
                  <a:gd name="T98" fmla="*/ 64 w 85"/>
                  <a:gd name="T99" fmla="*/ 16 h 77"/>
                  <a:gd name="T100" fmla="*/ 71 w 85"/>
                  <a:gd name="T101" fmla="*/ 3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5" h="77">
                    <a:moveTo>
                      <a:pt x="1" y="9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77"/>
                      <a:pt x="85" y="77"/>
                      <a:pt x="85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6"/>
                      <a:pt x="22" y="47"/>
                      <a:pt x="21" y="48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61"/>
                      <a:pt x="29" y="60"/>
                      <a:pt x="29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8"/>
                      <a:pt x="14" y="47"/>
                      <a:pt x="13" y="47"/>
                    </a:cubicBezTo>
                    <a:cubicBezTo>
                      <a:pt x="13" y="46"/>
                      <a:pt x="13" y="45"/>
                      <a:pt x="12" y="45"/>
                    </a:cubicBezTo>
                    <a:cubicBezTo>
                      <a:pt x="12" y="44"/>
                      <a:pt x="13" y="44"/>
                      <a:pt x="13" y="44"/>
                    </a:cubicBezTo>
                    <a:cubicBezTo>
                      <a:pt x="14" y="45"/>
                      <a:pt x="15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6"/>
                      <a:pt x="19" y="44"/>
                      <a:pt x="16" y="42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9" y="50"/>
                    </a:moveTo>
                    <a:cubicBezTo>
                      <a:pt x="18" y="50"/>
                      <a:pt x="17" y="50"/>
                      <a:pt x="16" y="49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19" y="50"/>
                      <a:pt x="19" y="50"/>
                      <a:pt x="19" y="50"/>
                    </a:cubicBezTo>
                    <a:close/>
                    <a:moveTo>
                      <a:pt x="13" y="8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20" y="10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9" y="13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9" y="13"/>
                      <a:pt x="29" y="13"/>
                      <a:pt x="29" y="13"/>
                    </a:cubicBezTo>
                    <a:close/>
                    <a:moveTo>
                      <a:pt x="39" y="15"/>
                    </a:moveTo>
                    <a:cubicBezTo>
                      <a:pt x="42" y="23"/>
                      <a:pt x="42" y="23"/>
                      <a:pt x="42" y="23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39" y="15"/>
                      <a:pt x="39" y="15"/>
                      <a:pt x="39" y="15"/>
                    </a:cubicBezTo>
                    <a:close/>
                    <a:moveTo>
                      <a:pt x="49" y="18"/>
                    </a:moveTo>
                    <a:cubicBezTo>
                      <a:pt x="52" y="27"/>
                      <a:pt x="52" y="27"/>
                      <a:pt x="52" y="27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49" y="18"/>
                      <a:pt x="49" y="18"/>
                      <a:pt x="49" y="18"/>
                    </a:cubicBezTo>
                    <a:close/>
                    <a:moveTo>
                      <a:pt x="50" y="28"/>
                    </a:moveTo>
                    <a:cubicBezTo>
                      <a:pt x="47" y="20"/>
                      <a:pt x="47" y="20"/>
                      <a:pt x="47" y="20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50" y="28"/>
                      <a:pt x="50" y="28"/>
                      <a:pt x="50" y="28"/>
                    </a:cubicBezTo>
                    <a:close/>
                    <a:moveTo>
                      <a:pt x="39" y="24"/>
                    </a:move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9" y="24"/>
                      <a:pt x="39" y="24"/>
                      <a:pt x="39" y="24"/>
                    </a:cubicBezTo>
                    <a:close/>
                    <a:moveTo>
                      <a:pt x="29" y="19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9" y="19"/>
                      <a:pt x="29" y="19"/>
                      <a:pt x="29" y="19"/>
                    </a:cubicBezTo>
                    <a:close/>
                    <a:moveTo>
                      <a:pt x="19" y="14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9" y="14"/>
                      <a:pt x="19" y="14"/>
                      <a:pt x="19" y="14"/>
                    </a:cubicBezTo>
                    <a:close/>
                    <a:moveTo>
                      <a:pt x="11" y="11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1" y="11"/>
                      <a:pt x="11" y="11"/>
                      <a:pt x="11" y="11"/>
                    </a:cubicBezTo>
                    <a:close/>
                    <a:moveTo>
                      <a:pt x="71" y="16"/>
                    </a:moveTo>
                    <a:cubicBezTo>
                      <a:pt x="64" y="16"/>
                      <a:pt x="64" y="16"/>
                      <a:pt x="64" y="16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71" y="31"/>
                      <a:pt x="71" y="31"/>
                      <a:pt x="71" y="31"/>
                    </a:cubicBezTo>
                    <a:lnTo>
                      <a:pt x="71" y="16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58"/>
              <p:cNvSpPr>
                <a:spLocks noEditPoints="1"/>
              </p:cNvSpPr>
              <p:nvPr/>
            </p:nvSpPr>
            <p:spPr bwMode="auto">
              <a:xfrm>
                <a:off x="5839" y="2243"/>
                <a:ext cx="246" cy="181"/>
              </a:xfrm>
              <a:custGeom>
                <a:avLst/>
                <a:gdLst>
                  <a:gd name="T0" fmla="*/ 10 w 94"/>
                  <a:gd name="T1" fmla="*/ 45 h 69"/>
                  <a:gd name="T2" fmla="*/ 28 w 94"/>
                  <a:gd name="T3" fmla="*/ 45 h 69"/>
                  <a:gd name="T4" fmla="*/ 4 w 94"/>
                  <a:gd name="T5" fmla="*/ 30 h 69"/>
                  <a:gd name="T6" fmla="*/ 65 w 94"/>
                  <a:gd name="T7" fmla="*/ 50 h 69"/>
                  <a:gd name="T8" fmla="*/ 77 w 94"/>
                  <a:gd name="T9" fmla="*/ 52 h 69"/>
                  <a:gd name="T10" fmla="*/ 86 w 94"/>
                  <a:gd name="T11" fmla="*/ 46 h 69"/>
                  <a:gd name="T12" fmla="*/ 94 w 94"/>
                  <a:gd name="T13" fmla="*/ 59 h 69"/>
                  <a:gd name="T14" fmla="*/ 73 w 94"/>
                  <a:gd name="T15" fmla="*/ 69 h 69"/>
                  <a:gd name="T16" fmla="*/ 23 w 94"/>
                  <a:gd name="T17" fmla="*/ 59 h 69"/>
                  <a:gd name="T18" fmla="*/ 3 w 94"/>
                  <a:gd name="T19" fmla="*/ 49 h 69"/>
                  <a:gd name="T20" fmla="*/ 22 w 94"/>
                  <a:gd name="T21" fmla="*/ 49 h 69"/>
                  <a:gd name="T22" fmla="*/ 28 w 94"/>
                  <a:gd name="T23" fmla="*/ 52 h 69"/>
                  <a:gd name="T24" fmla="*/ 45 w 94"/>
                  <a:gd name="T25" fmla="*/ 57 h 69"/>
                  <a:gd name="T26" fmla="*/ 45 w 94"/>
                  <a:gd name="T27" fmla="*/ 49 h 69"/>
                  <a:gd name="T28" fmla="*/ 51 w 94"/>
                  <a:gd name="T29" fmla="*/ 47 h 69"/>
                  <a:gd name="T30" fmla="*/ 51 w 94"/>
                  <a:gd name="T31" fmla="*/ 51 h 69"/>
                  <a:gd name="T32" fmla="*/ 60 w 94"/>
                  <a:gd name="T33" fmla="*/ 47 h 69"/>
                  <a:gd name="T34" fmla="*/ 89 w 94"/>
                  <a:gd name="T35" fmla="*/ 30 h 69"/>
                  <a:gd name="T36" fmla="*/ 70 w 94"/>
                  <a:gd name="T37" fmla="*/ 30 h 69"/>
                  <a:gd name="T38" fmla="*/ 70 w 94"/>
                  <a:gd name="T39" fmla="*/ 33 h 69"/>
                  <a:gd name="T40" fmla="*/ 71 w 94"/>
                  <a:gd name="T41" fmla="*/ 40 h 69"/>
                  <a:gd name="T42" fmla="*/ 72 w 94"/>
                  <a:gd name="T43" fmla="*/ 41 h 69"/>
                  <a:gd name="T44" fmla="*/ 87 w 94"/>
                  <a:gd name="T45" fmla="*/ 41 h 69"/>
                  <a:gd name="T46" fmla="*/ 88 w 94"/>
                  <a:gd name="T47" fmla="*/ 34 h 69"/>
                  <a:gd name="T48" fmla="*/ 89 w 94"/>
                  <a:gd name="T49" fmla="*/ 31 h 69"/>
                  <a:gd name="T50" fmla="*/ 63 w 94"/>
                  <a:gd name="T51" fmla="*/ 24 h 69"/>
                  <a:gd name="T52" fmla="*/ 33 w 94"/>
                  <a:gd name="T53" fmla="*/ 14 h 69"/>
                  <a:gd name="T54" fmla="*/ 36 w 94"/>
                  <a:gd name="T55" fmla="*/ 33 h 69"/>
                  <a:gd name="T56" fmla="*/ 42 w 94"/>
                  <a:gd name="T57" fmla="*/ 43 h 69"/>
                  <a:gd name="T58" fmla="*/ 49 w 94"/>
                  <a:gd name="T59" fmla="*/ 44 h 69"/>
                  <a:gd name="T60" fmla="*/ 55 w 94"/>
                  <a:gd name="T61" fmla="*/ 43 h 69"/>
                  <a:gd name="T62" fmla="*/ 61 w 94"/>
                  <a:gd name="T63" fmla="*/ 3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4" h="69">
                    <a:moveTo>
                      <a:pt x="2" y="45"/>
                    </a:moveTo>
                    <a:cubicBezTo>
                      <a:pt x="10" y="45"/>
                      <a:pt x="10" y="45"/>
                      <a:pt x="10" y="45"/>
                    </a:cubicBezTo>
                    <a:cubicBezTo>
                      <a:pt x="13" y="48"/>
                      <a:pt x="17" y="48"/>
                      <a:pt x="20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7" y="40"/>
                      <a:pt x="26" y="35"/>
                      <a:pt x="26" y="30"/>
                    </a:cubicBezTo>
                    <a:cubicBezTo>
                      <a:pt x="22" y="19"/>
                      <a:pt x="7" y="20"/>
                      <a:pt x="4" y="30"/>
                    </a:cubicBezTo>
                    <a:cubicBezTo>
                      <a:pt x="2" y="45"/>
                      <a:pt x="2" y="45"/>
                      <a:pt x="2" y="45"/>
                    </a:cubicBezTo>
                    <a:close/>
                    <a:moveTo>
                      <a:pt x="65" y="50"/>
                    </a:moveTo>
                    <a:cubicBezTo>
                      <a:pt x="73" y="46"/>
                      <a:pt x="73" y="46"/>
                      <a:pt x="73" y="46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82" y="52"/>
                      <a:pt x="82" y="52"/>
                      <a:pt x="82" y="52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9"/>
                      <a:pt x="94" y="59"/>
                      <a:pt x="94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5"/>
                      <a:pt x="1" y="52"/>
                      <a:pt x="3" y="49"/>
                    </a:cubicBezTo>
                    <a:cubicBezTo>
                      <a:pt x="5" y="49"/>
                      <a:pt x="7" y="49"/>
                      <a:pt x="8" y="49"/>
                    </a:cubicBezTo>
                    <a:cubicBezTo>
                      <a:pt x="13" y="54"/>
                      <a:pt x="17" y="54"/>
                      <a:pt x="22" y="49"/>
                    </a:cubicBezTo>
                    <a:cubicBezTo>
                      <a:pt x="23" y="49"/>
                      <a:pt x="25" y="49"/>
                      <a:pt x="27" y="49"/>
                    </a:cubicBezTo>
                    <a:cubicBezTo>
                      <a:pt x="27" y="50"/>
                      <a:pt x="28" y="51"/>
                      <a:pt x="28" y="52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5" y="50"/>
                      <a:pt x="65" y="50"/>
                      <a:pt x="65" y="50"/>
                    </a:cubicBezTo>
                    <a:close/>
                    <a:moveTo>
                      <a:pt x="89" y="30"/>
                    </a:moveTo>
                    <a:cubicBezTo>
                      <a:pt x="89" y="24"/>
                      <a:pt x="85" y="21"/>
                      <a:pt x="79" y="20"/>
                    </a:cubicBezTo>
                    <a:cubicBezTo>
                      <a:pt x="74" y="20"/>
                      <a:pt x="70" y="24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1"/>
                      <a:pt x="70" y="32"/>
                      <a:pt x="70" y="33"/>
                    </a:cubicBezTo>
                    <a:cubicBezTo>
                      <a:pt x="70" y="33"/>
                      <a:pt x="70" y="34"/>
                      <a:pt x="71" y="34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7" y="46"/>
                      <a:pt x="81" y="45"/>
                      <a:pt x="87" y="41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4"/>
                      <a:pt x="89" y="33"/>
                      <a:pt x="89" y="33"/>
                    </a:cubicBezTo>
                    <a:cubicBezTo>
                      <a:pt x="89" y="33"/>
                      <a:pt x="89" y="31"/>
                      <a:pt x="89" y="31"/>
                    </a:cubicBezTo>
                    <a:cubicBezTo>
                      <a:pt x="89" y="30"/>
                      <a:pt x="89" y="30"/>
                      <a:pt x="89" y="30"/>
                    </a:cubicBezTo>
                    <a:close/>
                    <a:moveTo>
                      <a:pt x="63" y="24"/>
                    </a:moveTo>
                    <a:cubicBezTo>
                      <a:pt x="66" y="14"/>
                      <a:pt x="66" y="14"/>
                      <a:pt x="66" y="14"/>
                    </a:cubicBezTo>
                    <a:cubicBezTo>
                      <a:pt x="59" y="13"/>
                      <a:pt x="47" y="0"/>
                      <a:pt x="33" y="1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7"/>
                      <a:pt x="35" y="30"/>
                      <a:pt x="36" y="33"/>
                    </a:cubicBezTo>
                    <a:cubicBezTo>
                      <a:pt x="37" y="37"/>
                      <a:pt x="39" y="40"/>
                      <a:pt x="41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5" y="44"/>
                      <a:pt x="47" y="44"/>
                      <a:pt x="49" y="44"/>
                    </a:cubicBezTo>
                    <a:cubicBezTo>
                      <a:pt x="51" y="44"/>
                      <a:pt x="53" y="44"/>
                      <a:pt x="55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3"/>
                      <a:pt x="56" y="43"/>
                      <a:pt x="56" y="43"/>
                    </a:cubicBezTo>
                    <a:cubicBezTo>
                      <a:pt x="58" y="40"/>
                      <a:pt x="60" y="37"/>
                      <a:pt x="61" y="33"/>
                    </a:cubicBezTo>
                    <a:cubicBezTo>
                      <a:pt x="62" y="30"/>
                      <a:pt x="63" y="27"/>
                      <a:pt x="63" y="2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59"/>
              <p:cNvSpPr>
                <a:spLocks noEditPoints="1"/>
              </p:cNvSpPr>
              <p:nvPr/>
            </p:nvSpPr>
            <p:spPr bwMode="auto">
              <a:xfrm>
                <a:off x="5485" y="2245"/>
                <a:ext cx="217" cy="218"/>
              </a:xfrm>
              <a:custGeom>
                <a:avLst/>
                <a:gdLst>
                  <a:gd name="T0" fmla="*/ 30 w 83"/>
                  <a:gd name="T1" fmla="*/ 3 h 83"/>
                  <a:gd name="T2" fmla="*/ 80 w 83"/>
                  <a:gd name="T3" fmla="*/ 29 h 83"/>
                  <a:gd name="T4" fmla="*/ 54 w 83"/>
                  <a:gd name="T5" fmla="*/ 79 h 83"/>
                  <a:gd name="T6" fmla="*/ 23 w 83"/>
                  <a:gd name="T7" fmla="*/ 76 h 83"/>
                  <a:gd name="T8" fmla="*/ 3 w 83"/>
                  <a:gd name="T9" fmla="*/ 53 h 83"/>
                  <a:gd name="T10" fmla="*/ 73 w 83"/>
                  <a:gd name="T11" fmla="*/ 47 h 83"/>
                  <a:gd name="T12" fmla="*/ 69 w 83"/>
                  <a:gd name="T13" fmla="*/ 35 h 83"/>
                  <a:gd name="T14" fmla="*/ 61 w 83"/>
                  <a:gd name="T15" fmla="*/ 32 h 83"/>
                  <a:gd name="T16" fmla="*/ 57 w 83"/>
                  <a:gd name="T17" fmla="*/ 27 h 83"/>
                  <a:gd name="T18" fmla="*/ 60 w 83"/>
                  <a:gd name="T19" fmla="*/ 19 h 83"/>
                  <a:gd name="T20" fmla="*/ 55 w 83"/>
                  <a:gd name="T21" fmla="*/ 19 h 83"/>
                  <a:gd name="T22" fmla="*/ 53 w 83"/>
                  <a:gd name="T23" fmla="*/ 24 h 83"/>
                  <a:gd name="T24" fmla="*/ 51 w 83"/>
                  <a:gd name="T25" fmla="*/ 19 h 83"/>
                  <a:gd name="T26" fmla="*/ 50 w 83"/>
                  <a:gd name="T27" fmla="*/ 11 h 83"/>
                  <a:gd name="T28" fmla="*/ 44 w 83"/>
                  <a:gd name="T29" fmla="*/ 10 h 83"/>
                  <a:gd name="T30" fmla="*/ 36 w 83"/>
                  <a:gd name="T31" fmla="*/ 11 h 83"/>
                  <a:gd name="T32" fmla="*/ 31 w 83"/>
                  <a:gd name="T33" fmla="*/ 17 h 83"/>
                  <a:gd name="T34" fmla="*/ 27 w 83"/>
                  <a:gd name="T35" fmla="*/ 15 h 83"/>
                  <a:gd name="T36" fmla="*/ 24 w 83"/>
                  <a:gd name="T37" fmla="*/ 21 h 83"/>
                  <a:gd name="T38" fmla="*/ 19 w 83"/>
                  <a:gd name="T39" fmla="*/ 24 h 83"/>
                  <a:gd name="T40" fmla="*/ 22 w 83"/>
                  <a:gd name="T41" fmla="*/ 26 h 83"/>
                  <a:gd name="T42" fmla="*/ 26 w 83"/>
                  <a:gd name="T43" fmla="*/ 22 h 83"/>
                  <a:gd name="T44" fmla="*/ 30 w 83"/>
                  <a:gd name="T45" fmla="*/ 27 h 83"/>
                  <a:gd name="T46" fmla="*/ 25 w 83"/>
                  <a:gd name="T47" fmla="*/ 31 h 83"/>
                  <a:gd name="T48" fmla="*/ 24 w 83"/>
                  <a:gd name="T49" fmla="*/ 35 h 83"/>
                  <a:gd name="T50" fmla="*/ 23 w 83"/>
                  <a:gd name="T51" fmla="*/ 40 h 83"/>
                  <a:gd name="T52" fmla="*/ 17 w 83"/>
                  <a:gd name="T53" fmla="*/ 40 h 83"/>
                  <a:gd name="T54" fmla="*/ 18 w 83"/>
                  <a:gd name="T55" fmla="*/ 46 h 83"/>
                  <a:gd name="T56" fmla="*/ 20 w 83"/>
                  <a:gd name="T57" fmla="*/ 46 h 83"/>
                  <a:gd name="T58" fmla="*/ 25 w 83"/>
                  <a:gd name="T59" fmla="*/ 50 h 83"/>
                  <a:gd name="T60" fmla="*/ 29 w 83"/>
                  <a:gd name="T61" fmla="*/ 51 h 83"/>
                  <a:gd name="T62" fmla="*/ 35 w 83"/>
                  <a:gd name="T63" fmla="*/ 48 h 83"/>
                  <a:gd name="T64" fmla="*/ 43 w 83"/>
                  <a:gd name="T65" fmla="*/ 48 h 83"/>
                  <a:gd name="T66" fmla="*/ 48 w 83"/>
                  <a:gd name="T67" fmla="*/ 51 h 83"/>
                  <a:gd name="T68" fmla="*/ 54 w 83"/>
                  <a:gd name="T69" fmla="*/ 51 h 83"/>
                  <a:gd name="T70" fmla="*/ 56 w 83"/>
                  <a:gd name="T71" fmla="*/ 56 h 83"/>
                  <a:gd name="T72" fmla="*/ 53 w 83"/>
                  <a:gd name="T73" fmla="*/ 60 h 83"/>
                  <a:gd name="T74" fmla="*/ 52 w 83"/>
                  <a:gd name="T75" fmla="*/ 66 h 83"/>
                  <a:gd name="T76" fmla="*/ 49 w 83"/>
                  <a:gd name="T77" fmla="*/ 70 h 83"/>
                  <a:gd name="T78" fmla="*/ 47 w 83"/>
                  <a:gd name="T79" fmla="*/ 73 h 83"/>
                  <a:gd name="T80" fmla="*/ 70 w 83"/>
                  <a:gd name="T81" fmla="*/ 56 h 83"/>
                  <a:gd name="T82" fmla="*/ 40 w 83"/>
                  <a:gd name="T83" fmla="*/ 72 h 83"/>
                  <a:gd name="T84" fmla="*/ 34 w 83"/>
                  <a:gd name="T85" fmla="*/ 65 h 83"/>
                  <a:gd name="T86" fmla="*/ 31 w 83"/>
                  <a:gd name="T87" fmla="*/ 62 h 83"/>
                  <a:gd name="T88" fmla="*/ 28 w 83"/>
                  <a:gd name="T89" fmla="*/ 58 h 83"/>
                  <a:gd name="T90" fmla="*/ 29 w 83"/>
                  <a:gd name="T91" fmla="*/ 52 h 83"/>
                  <a:gd name="T92" fmla="*/ 22 w 83"/>
                  <a:gd name="T93" fmla="*/ 50 h 83"/>
                  <a:gd name="T94" fmla="*/ 15 w 83"/>
                  <a:gd name="T95" fmla="*/ 48 h 83"/>
                  <a:gd name="T96" fmla="*/ 10 w 83"/>
                  <a:gd name="T97" fmla="*/ 43 h 83"/>
                  <a:gd name="T98" fmla="*/ 27 w 83"/>
                  <a:gd name="T99" fmla="*/ 6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83">
                    <a:moveTo>
                      <a:pt x="29" y="3"/>
                    </a:move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40" y="0"/>
                      <a:pt x="51" y="1"/>
                      <a:pt x="60" y="6"/>
                    </a:cubicBezTo>
                    <a:cubicBezTo>
                      <a:pt x="69" y="11"/>
                      <a:pt x="76" y="19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3" y="40"/>
                      <a:pt x="82" y="51"/>
                      <a:pt x="77" y="60"/>
                    </a:cubicBezTo>
                    <a:cubicBezTo>
                      <a:pt x="72" y="69"/>
                      <a:pt x="64" y="76"/>
                      <a:pt x="54" y="79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43" y="83"/>
                      <a:pt x="32" y="81"/>
                      <a:pt x="23" y="76"/>
                    </a:cubicBezTo>
                    <a:cubicBezTo>
                      <a:pt x="14" y="72"/>
                      <a:pt x="7" y="64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0" y="42"/>
                      <a:pt x="1" y="31"/>
                      <a:pt x="6" y="22"/>
                    </a:cubicBezTo>
                    <a:cubicBezTo>
                      <a:pt x="11" y="13"/>
                      <a:pt x="19" y="6"/>
                      <a:pt x="29" y="3"/>
                    </a:cubicBezTo>
                    <a:close/>
                    <a:moveTo>
                      <a:pt x="73" y="47"/>
                    </a:moveTo>
                    <a:cubicBezTo>
                      <a:pt x="71" y="42"/>
                      <a:pt x="71" y="42"/>
                      <a:pt x="71" y="42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1" y="33"/>
                      <a:pt x="61" y="32"/>
                    </a:cubicBezTo>
                    <a:cubicBezTo>
                      <a:pt x="61" y="32"/>
                      <a:pt x="59" y="31"/>
                      <a:pt x="59" y="31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7" y="27"/>
                      <a:pt x="57" y="27"/>
                      <a:pt x="57" y="27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60" y="19"/>
                      <a:pt x="60" y="19"/>
                    </a:cubicBezTo>
                    <a:cubicBezTo>
                      <a:pt x="61" y="19"/>
                      <a:pt x="60" y="17"/>
                      <a:pt x="60" y="17"/>
                    </a:cubicBezTo>
                    <a:cubicBezTo>
                      <a:pt x="60" y="17"/>
                      <a:pt x="59" y="17"/>
                      <a:pt x="58" y="17"/>
                    </a:cubicBezTo>
                    <a:cubicBezTo>
                      <a:pt x="58" y="18"/>
                      <a:pt x="56" y="18"/>
                      <a:pt x="55" y="19"/>
                    </a:cubicBezTo>
                    <a:cubicBezTo>
                      <a:pt x="55" y="19"/>
                      <a:pt x="56" y="21"/>
                      <a:pt x="56" y="21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9"/>
                      <a:pt x="38" y="9"/>
                      <a:pt x="34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1"/>
                      <a:pt x="35" y="16"/>
                      <a:pt x="35" y="16"/>
                    </a:cubicBezTo>
                    <a:cubicBezTo>
                      <a:pt x="35" y="17"/>
                      <a:pt x="33" y="16"/>
                      <a:pt x="33" y="16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1" y="27"/>
                      <a:pt x="30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7" y="27"/>
                      <a:pt x="29" y="30"/>
                      <a:pt x="28" y="30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4" y="39"/>
                      <a:pt x="24" y="40"/>
                    </a:cubicBezTo>
                    <a:cubicBezTo>
                      <a:pt x="24" y="40"/>
                      <a:pt x="23" y="40"/>
                      <a:pt x="23" y="40"/>
                    </a:cubicBezTo>
                    <a:cubicBezTo>
                      <a:pt x="22" y="40"/>
                      <a:pt x="21" y="38"/>
                      <a:pt x="21" y="38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0"/>
                      <a:pt x="29" y="50"/>
                      <a:pt x="30" y="49"/>
                    </a:cubicBezTo>
                    <a:cubicBezTo>
                      <a:pt x="32" y="48"/>
                      <a:pt x="33" y="48"/>
                      <a:pt x="34" y="48"/>
                    </a:cubicBezTo>
                    <a:cubicBezTo>
                      <a:pt x="34" y="48"/>
                      <a:pt x="35" y="48"/>
                      <a:pt x="35" y="48"/>
                    </a:cubicBezTo>
                    <a:cubicBezTo>
                      <a:pt x="36" y="48"/>
                      <a:pt x="36" y="47"/>
                      <a:pt x="37" y="47"/>
                    </a:cubicBezTo>
                    <a:cubicBezTo>
                      <a:pt x="38" y="47"/>
                      <a:pt x="38" y="47"/>
                      <a:pt x="39" y="47"/>
                    </a:cubicBezTo>
                    <a:cubicBezTo>
                      <a:pt x="40" y="48"/>
                      <a:pt x="42" y="48"/>
                      <a:pt x="43" y="48"/>
                    </a:cubicBezTo>
                    <a:cubicBezTo>
                      <a:pt x="43" y="48"/>
                      <a:pt x="44" y="48"/>
                      <a:pt x="44" y="49"/>
                    </a:cubicBezTo>
                    <a:cubicBezTo>
                      <a:pt x="45" y="49"/>
                      <a:pt x="44" y="49"/>
                      <a:pt x="45" y="50"/>
                    </a:cubicBezTo>
                    <a:cubicBezTo>
                      <a:pt x="47" y="50"/>
                      <a:pt x="47" y="50"/>
                      <a:pt x="48" y="51"/>
                    </a:cubicBezTo>
                    <a:cubicBezTo>
                      <a:pt x="49" y="51"/>
                      <a:pt x="50" y="51"/>
                      <a:pt x="51" y="51"/>
                    </a:cubicBezTo>
                    <a:cubicBezTo>
                      <a:pt x="51" y="51"/>
                      <a:pt x="52" y="51"/>
                      <a:pt x="53" y="51"/>
                    </a:cubicBezTo>
                    <a:cubicBezTo>
                      <a:pt x="53" y="51"/>
                      <a:pt x="54" y="51"/>
                      <a:pt x="54" y="51"/>
                    </a:cubicBezTo>
                    <a:cubicBezTo>
                      <a:pt x="55" y="53"/>
                      <a:pt x="55" y="53"/>
                      <a:pt x="55" y="53"/>
                    </a:cubicBezTo>
                    <a:cubicBezTo>
                      <a:pt x="55" y="53"/>
                      <a:pt x="54" y="54"/>
                      <a:pt x="55" y="54"/>
                    </a:cubicBezTo>
                    <a:cubicBezTo>
                      <a:pt x="55" y="55"/>
                      <a:pt x="55" y="56"/>
                      <a:pt x="56" y="56"/>
                    </a:cubicBezTo>
                    <a:cubicBezTo>
                      <a:pt x="56" y="57"/>
                      <a:pt x="56" y="57"/>
                      <a:pt x="55" y="58"/>
                    </a:cubicBezTo>
                    <a:cubicBezTo>
                      <a:pt x="55" y="59"/>
                      <a:pt x="54" y="59"/>
                      <a:pt x="54" y="59"/>
                    </a:cubicBezTo>
                    <a:cubicBezTo>
                      <a:pt x="54" y="60"/>
                      <a:pt x="54" y="59"/>
                      <a:pt x="53" y="60"/>
                    </a:cubicBezTo>
                    <a:cubicBezTo>
                      <a:pt x="53" y="61"/>
                      <a:pt x="53" y="62"/>
                      <a:pt x="53" y="62"/>
                    </a:cubicBezTo>
                    <a:cubicBezTo>
                      <a:pt x="53" y="62"/>
                      <a:pt x="52" y="62"/>
                      <a:pt x="52" y="63"/>
                    </a:cubicBezTo>
                    <a:cubicBezTo>
                      <a:pt x="52" y="64"/>
                      <a:pt x="53" y="65"/>
                      <a:pt x="52" y="66"/>
                    </a:cubicBezTo>
                    <a:cubicBezTo>
                      <a:pt x="52" y="67"/>
                      <a:pt x="52" y="67"/>
                      <a:pt x="51" y="67"/>
                    </a:cubicBezTo>
                    <a:cubicBezTo>
                      <a:pt x="51" y="68"/>
                      <a:pt x="50" y="68"/>
                      <a:pt x="50" y="68"/>
                    </a:cubicBezTo>
                    <a:cubicBezTo>
                      <a:pt x="50" y="68"/>
                      <a:pt x="49" y="69"/>
                      <a:pt x="49" y="70"/>
                    </a:cubicBezTo>
                    <a:cubicBezTo>
                      <a:pt x="49" y="70"/>
                      <a:pt x="50" y="70"/>
                      <a:pt x="49" y="71"/>
                    </a:cubicBezTo>
                    <a:cubicBezTo>
                      <a:pt x="47" y="72"/>
                      <a:pt x="46" y="72"/>
                      <a:pt x="46" y="72"/>
                    </a:cubicBezTo>
                    <a:cubicBezTo>
                      <a:pt x="46" y="72"/>
                      <a:pt x="47" y="72"/>
                      <a:pt x="47" y="73"/>
                    </a:cubicBezTo>
                    <a:cubicBezTo>
                      <a:pt x="48" y="72"/>
                      <a:pt x="49" y="72"/>
                      <a:pt x="51" y="72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9" y="69"/>
                      <a:pt x="66" y="63"/>
                      <a:pt x="70" y="56"/>
                    </a:cubicBezTo>
                    <a:cubicBezTo>
                      <a:pt x="71" y="53"/>
                      <a:pt x="72" y="50"/>
                      <a:pt x="73" y="47"/>
                    </a:cubicBezTo>
                    <a:close/>
                    <a:moveTo>
                      <a:pt x="41" y="73"/>
                    </a:moveTo>
                    <a:cubicBezTo>
                      <a:pt x="40" y="73"/>
                      <a:pt x="40" y="72"/>
                      <a:pt x="40" y="72"/>
                    </a:cubicBezTo>
                    <a:cubicBezTo>
                      <a:pt x="40" y="72"/>
                      <a:pt x="40" y="69"/>
                      <a:pt x="40" y="68"/>
                    </a:cubicBezTo>
                    <a:cubicBezTo>
                      <a:pt x="40" y="68"/>
                      <a:pt x="37" y="65"/>
                      <a:pt x="37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5"/>
                      <a:pt x="34" y="65"/>
                      <a:pt x="33" y="64"/>
                    </a:cubicBezTo>
                    <a:cubicBezTo>
                      <a:pt x="33" y="64"/>
                      <a:pt x="32" y="63"/>
                      <a:pt x="32" y="63"/>
                    </a:cubicBezTo>
                    <a:cubicBezTo>
                      <a:pt x="32" y="63"/>
                      <a:pt x="31" y="62"/>
                      <a:pt x="31" y="62"/>
                    </a:cubicBezTo>
                    <a:cubicBezTo>
                      <a:pt x="31" y="61"/>
                      <a:pt x="30" y="61"/>
                      <a:pt x="30" y="60"/>
                    </a:cubicBezTo>
                    <a:cubicBezTo>
                      <a:pt x="29" y="60"/>
                      <a:pt x="29" y="60"/>
                      <a:pt x="29" y="59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8" y="57"/>
                      <a:pt x="29" y="55"/>
                      <a:pt x="29" y="54"/>
                    </a:cubicBezTo>
                    <a:cubicBezTo>
                      <a:pt x="29" y="54"/>
                      <a:pt x="29" y="53"/>
                      <a:pt x="29" y="53"/>
                    </a:cubicBezTo>
                    <a:cubicBezTo>
                      <a:pt x="29" y="53"/>
                      <a:pt x="29" y="52"/>
                      <a:pt x="29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5" y="48"/>
                    </a:cubicBezTo>
                    <a:cubicBezTo>
                      <a:pt x="15" y="47"/>
                      <a:pt x="14" y="47"/>
                      <a:pt x="13" y="46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5"/>
                      <a:pt x="10" y="48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4" y="59"/>
                      <a:pt x="19" y="65"/>
                      <a:pt x="27" y="69"/>
                    </a:cubicBezTo>
                    <a:cubicBezTo>
                      <a:pt x="31" y="72"/>
                      <a:pt x="36" y="73"/>
                      <a:pt x="41" y="73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60"/>
              <p:cNvSpPr>
                <a:spLocks noEditPoints="1"/>
              </p:cNvSpPr>
              <p:nvPr/>
            </p:nvSpPr>
            <p:spPr bwMode="auto">
              <a:xfrm>
                <a:off x="4714" y="3368"/>
                <a:ext cx="257" cy="181"/>
              </a:xfrm>
              <a:custGeom>
                <a:avLst/>
                <a:gdLst>
                  <a:gd name="T0" fmla="*/ 76 w 98"/>
                  <a:gd name="T1" fmla="*/ 8 h 69"/>
                  <a:gd name="T2" fmla="*/ 75 w 98"/>
                  <a:gd name="T3" fmla="*/ 0 h 69"/>
                  <a:gd name="T4" fmla="*/ 27 w 98"/>
                  <a:gd name="T5" fmla="*/ 34 h 69"/>
                  <a:gd name="T6" fmla="*/ 0 w 98"/>
                  <a:gd name="T7" fmla="*/ 69 h 69"/>
                  <a:gd name="T8" fmla="*/ 39 w 98"/>
                  <a:gd name="T9" fmla="*/ 34 h 69"/>
                  <a:gd name="T10" fmla="*/ 73 w 98"/>
                  <a:gd name="T11" fmla="*/ 27 h 69"/>
                  <a:gd name="T12" fmla="*/ 82 w 98"/>
                  <a:gd name="T13" fmla="*/ 27 h 69"/>
                  <a:gd name="T14" fmla="*/ 23 w 98"/>
                  <a:gd name="T15" fmla="*/ 37 h 69"/>
                  <a:gd name="T16" fmla="*/ 0 w 98"/>
                  <a:gd name="T17" fmla="*/ 39 h 69"/>
                  <a:gd name="T18" fmla="*/ 2 w 98"/>
                  <a:gd name="T19" fmla="*/ 21 h 69"/>
                  <a:gd name="T20" fmla="*/ 20 w 98"/>
                  <a:gd name="T21" fmla="*/ 36 h 69"/>
                  <a:gd name="T22" fmla="*/ 20 w 98"/>
                  <a:gd name="T23" fmla="*/ 30 h 69"/>
                  <a:gd name="T24" fmla="*/ 5 w 98"/>
                  <a:gd name="T25" fmla="*/ 24 h 69"/>
                  <a:gd name="T26" fmla="*/ 3 w 98"/>
                  <a:gd name="T27" fmla="*/ 24 h 69"/>
                  <a:gd name="T28" fmla="*/ 8 w 98"/>
                  <a:gd name="T29" fmla="*/ 24 h 69"/>
                  <a:gd name="T30" fmla="*/ 10 w 98"/>
                  <a:gd name="T31" fmla="*/ 24 h 69"/>
                  <a:gd name="T32" fmla="*/ 3 w 98"/>
                  <a:gd name="T33" fmla="*/ 32 h 69"/>
                  <a:gd name="T34" fmla="*/ 21 w 98"/>
                  <a:gd name="T35" fmla="*/ 42 h 69"/>
                  <a:gd name="T36" fmla="*/ 23 w 98"/>
                  <a:gd name="T37" fmla="*/ 60 h 69"/>
                  <a:gd name="T38" fmla="*/ 0 w 98"/>
                  <a:gd name="T39" fmla="*/ 58 h 69"/>
                  <a:gd name="T40" fmla="*/ 21 w 98"/>
                  <a:gd name="T41" fmla="*/ 42 h 69"/>
                  <a:gd name="T42" fmla="*/ 18 w 98"/>
                  <a:gd name="T43" fmla="*/ 56 h 69"/>
                  <a:gd name="T44" fmla="*/ 18 w 98"/>
                  <a:gd name="T45" fmla="*/ 45 h 69"/>
                  <a:gd name="T46" fmla="*/ 8 w 98"/>
                  <a:gd name="T47" fmla="*/ 56 h 69"/>
                  <a:gd name="T48" fmla="*/ 5 w 98"/>
                  <a:gd name="T49" fmla="*/ 45 h 69"/>
                  <a:gd name="T50" fmla="*/ 12 w 98"/>
                  <a:gd name="T51" fmla="*/ 56 h 69"/>
                  <a:gd name="T52" fmla="*/ 12 w 98"/>
                  <a:gd name="T53" fmla="*/ 45 h 69"/>
                  <a:gd name="T54" fmla="*/ 5 w 98"/>
                  <a:gd name="T55" fmla="*/ 56 h 69"/>
                  <a:gd name="T56" fmla="*/ 70 w 98"/>
                  <a:gd name="T57" fmla="*/ 42 h 69"/>
                  <a:gd name="T58" fmla="*/ 69 w 98"/>
                  <a:gd name="T59" fmla="*/ 60 h 69"/>
                  <a:gd name="T60" fmla="*/ 47 w 98"/>
                  <a:gd name="T61" fmla="*/ 44 h 69"/>
                  <a:gd name="T62" fmla="*/ 63 w 98"/>
                  <a:gd name="T63" fmla="*/ 45 h 69"/>
                  <a:gd name="T64" fmla="*/ 61 w 98"/>
                  <a:gd name="T65" fmla="*/ 45 h 69"/>
                  <a:gd name="T66" fmla="*/ 67 w 98"/>
                  <a:gd name="T67" fmla="*/ 45 h 69"/>
                  <a:gd name="T68" fmla="*/ 54 w 98"/>
                  <a:gd name="T69" fmla="*/ 56 h 69"/>
                  <a:gd name="T70" fmla="*/ 58 w 98"/>
                  <a:gd name="T71" fmla="*/ 56 h 69"/>
                  <a:gd name="T72" fmla="*/ 58 w 98"/>
                  <a:gd name="T73" fmla="*/ 56 h 69"/>
                  <a:gd name="T74" fmla="*/ 63 w 98"/>
                  <a:gd name="T75" fmla="*/ 56 h 69"/>
                  <a:gd name="T76" fmla="*/ 51 w 98"/>
                  <a:gd name="T77" fmla="*/ 56 h 69"/>
                  <a:gd name="T78" fmla="*/ 98 w 98"/>
                  <a:gd name="T79" fmla="*/ 44 h 69"/>
                  <a:gd name="T80" fmla="*/ 77 w 98"/>
                  <a:gd name="T81" fmla="*/ 60 h 69"/>
                  <a:gd name="T82" fmla="*/ 75 w 98"/>
                  <a:gd name="T83" fmla="*/ 42 h 69"/>
                  <a:gd name="T84" fmla="*/ 95 w 98"/>
                  <a:gd name="T85" fmla="*/ 56 h 69"/>
                  <a:gd name="T86" fmla="*/ 91 w 98"/>
                  <a:gd name="T87" fmla="*/ 45 h 69"/>
                  <a:gd name="T88" fmla="*/ 95 w 98"/>
                  <a:gd name="T89" fmla="*/ 51 h 69"/>
                  <a:gd name="T90" fmla="*/ 79 w 98"/>
                  <a:gd name="T91" fmla="*/ 47 h 69"/>
                  <a:gd name="T92" fmla="*/ 82 w 98"/>
                  <a:gd name="T93" fmla="*/ 45 h 69"/>
                  <a:gd name="T94" fmla="*/ 89 w 98"/>
                  <a:gd name="T95" fmla="*/ 56 h 69"/>
                  <a:gd name="T96" fmla="*/ 89 w 98"/>
                  <a:gd name="T97" fmla="*/ 56 h 69"/>
                  <a:gd name="T98" fmla="*/ 79 w 98"/>
                  <a:gd name="T99" fmla="*/ 53 h 69"/>
                  <a:gd name="T100" fmla="*/ 59 w 98"/>
                  <a:gd name="T101" fmla="*/ 14 h 69"/>
                  <a:gd name="T102" fmla="*/ 53 w 98"/>
                  <a:gd name="T103" fmla="*/ 18 h 69"/>
                  <a:gd name="T104" fmla="*/ 46 w 98"/>
                  <a:gd name="T105" fmla="*/ 20 h 69"/>
                  <a:gd name="T106" fmla="*/ 42 w 98"/>
                  <a:gd name="T107" fmla="*/ 20 h 69"/>
                  <a:gd name="T108" fmla="*/ 48 w 98"/>
                  <a:gd name="T109" fmla="*/ 17 h 69"/>
                  <a:gd name="T110" fmla="*/ 55 w 98"/>
                  <a:gd name="T111" fmla="*/ 14 h 69"/>
                  <a:gd name="T112" fmla="*/ 63 w 98"/>
                  <a:gd name="T113" fmla="*/ 10 h 69"/>
                  <a:gd name="T114" fmla="*/ 65 w 98"/>
                  <a:gd name="T115" fmla="*/ 9 h 69"/>
                  <a:gd name="T116" fmla="*/ 72 w 98"/>
                  <a:gd name="T117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8" h="69">
                    <a:moveTo>
                      <a:pt x="82" y="27"/>
                    </a:move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8"/>
                      <a:pt x="76" y="8"/>
                      <a:pt x="76" y="8"/>
                    </a:cubicBezTo>
                    <a:cubicBezTo>
                      <a:pt x="77" y="7"/>
                      <a:pt x="77" y="7"/>
                      <a:pt x="77" y="7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98" y="63"/>
                      <a:pt x="98" y="63"/>
                      <a:pt x="98" y="63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27"/>
                      <a:pt x="82" y="27"/>
                      <a:pt x="82" y="27"/>
                    </a:cubicBezTo>
                    <a:close/>
                    <a:moveTo>
                      <a:pt x="21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1" y="21"/>
                      <a:pt x="21" y="21"/>
                      <a:pt x="21" y="21"/>
                    </a:cubicBezTo>
                    <a:close/>
                    <a:moveTo>
                      <a:pt x="16" y="24"/>
                    </a:move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6" y="24"/>
                      <a:pt x="16" y="24"/>
                      <a:pt x="16" y="24"/>
                    </a:cubicBezTo>
                    <a:close/>
                    <a:moveTo>
                      <a:pt x="20" y="30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30"/>
                      <a:pt x="20" y="30"/>
                      <a:pt x="20" y="30"/>
                    </a:cubicBezTo>
                    <a:close/>
                    <a:moveTo>
                      <a:pt x="5" y="24"/>
                    </a:moveTo>
                    <a:cubicBezTo>
                      <a:pt x="8" y="36"/>
                      <a:pt x="8" y="36"/>
                      <a:pt x="8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5" y="24"/>
                      <a:pt x="5" y="24"/>
                      <a:pt x="5" y="24"/>
                    </a:cubicBezTo>
                    <a:close/>
                    <a:moveTo>
                      <a:pt x="10" y="3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6"/>
                      <a:pt x="10" y="36"/>
                      <a:pt x="10" y="36"/>
                    </a:cubicBezTo>
                    <a:close/>
                    <a:moveTo>
                      <a:pt x="14" y="3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6"/>
                      <a:pt x="14" y="36"/>
                      <a:pt x="14" y="36"/>
                    </a:cubicBezTo>
                    <a:close/>
                    <a:moveTo>
                      <a:pt x="3" y="32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2"/>
                      <a:pt x="3" y="32"/>
                      <a:pt x="3" y="32"/>
                    </a:cubicBezTo>
                    <a:close/>
                    <a:moveTo>
                      <a:pt x="21" y="42"/>
                    </a:move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1" y="42"/>
                      <a:pt x="21" y="42"/>
                      <a:pt x="21" y="42"/>
                    </a:cubicBezTo>
                    <a:close/>
                    <a:moveTo>
                      <a:pt x="16" y="45"/>
                    </a:move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6" y="45"/>
                      <a:pt x="16" y="45"/>
                      <a:pt x="16" y="45"/>
                    </a:cubicBezTo>
                    <a:close/>
                    <a:moveTo>
                      <a:pt x="20" y="51"/>
                    </a:moveTo>
                    <a:cubicBezTo>
                      <a:pt x="18" y="45"/>
                      <a:pt x="18" y="45"/>
                      <a:pt x="18" y="45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0" y="51"/>
                      <a:pt x="20" y="51"/>
                      <a:pt x="20" y="51"/>
                    </a:cubicBezTo>
                    <a:close/>
                    <a:moveTo>
                      <a:pt x="5" y="45"/>
                    </a:moveTo>
                    <a:cubicBezTo>
                      <a:pt x="8" y="56"/>
                      <a:pt x="8" y="56"/>
                      <a:pt x="8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5" y="45"/>
                      <a:pt x="5" y="45"/>
                      <a:pt x="5" y="45"/>
                    </a:cubicBezTo>
                    <a:close/>
                    <a:moveTo>
                      <a:pt x="10" y="56"/>
                    </a:moveTo>
                    <a:cubicBezTo>
                      <a:pt x="6" y="45"/>
                      <a:pt x="6" y="45"/>
                      <a:pt x="6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0" y="56"/>
                      <a:pt x="10" y="56"/>
                      <a:pt x="10" y="56"/>
                    </a:cubicBezTo>
                    <a:close/>
                    <a:moveTo>
                      <a:pt x="14" y="56"/>
                    </a:move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4" y="56"/>
                      <a:pt x="14" y="56"/>
                      <a:pt x="14" y="56"/>
                    </a:cubicBezTo>
                    <a:close/>
                    <a:moveTo>
                      <a:pt x="3" y="53"/>
                    </a:moveTo>
                    <a:cubicBezTo>
                      <a:pt x="5" y="56"/>
                      <a:pt x="5" y="56"/>
                      <a:pt x="5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3"/>
                      <a:pt x="3" y="53"/>
                      <a:pt x="3" y="53"/>
                    </a:cubicBezTo>
                    <a:close/>
                    <a:moveTo>
                      <a:pt x="69" y="42"/>
                    </a:move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58"/>
                      <a:pt x="70" y="58"/>
                      <a:pt x="70" y="58"/>
                    </a:cubicBezTo>
                    <a:cubicBezTo>
                      <a:pt x="70" y="60"/>
                      <a:pt x="70" y="60"/>
                      <a:pt x="70" y="60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69" y="42"/>
                      <a:pt x="69" y="42"/>
                      <a:pt x="69" y="42"/>
                    </a:cubicBezTo>
                    <a:close/>
                    <a:moveTo>
                      <a:pt x="63" y="45"/>
                    </a:move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5"/>
                      <a:pt x="63" y="45"/>
                      <a:pt x="63" y="45"/>
                    </a:cubicBezTo>
                    <a:close/>
                    <a:moveTo>
                      <a:pt x="67" y="51"/>
                    </a:moveTo>
                    <a:cubicBezTo>
                      <a:pt x="65" y="45"/>
                      <a:pt x="65" y="45"/>
                      <a:pt x="65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7" y="51"/>
                      <a:pt x="67" y="51"/>
                      <a:pt x="67" y="51"/>
                    </a:cubicBezTo>
                    <a:close/>
                    <a:moveTo>
                      <a:pt x="52" y="45"/>
                    </a:moveTo>
                    <a:cubicBezTo>
                      <a:pt x="56" y="56"/>
                      <a:pt x="56" y="56"/>
                      <a:pt x="56" y="56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5"/>
                      <a:pt x="52" y="45"/>
                    </a:cubicBezTo>
                    <a:close/>
                    <a:moveTo>
                      <a:pt x="58" y="56"/>
                    </a:move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58" y="56"/>
                      <a:pt x="58" y="56"/>
                      <a:pt x="58" y="56"/>
                    </a:cubicBezTo>
                    <a:close/>
                    <a:moveTo>
                      <a:pt x="61" y="56"/>
                    </a:moveTo>
                    <a:cubicBezTo>
                      <a:pt x="58" y="45"/>
                      <a:pt x="58" y="45"/>
                      <a:pt x="58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1" y="56"/>
                      <a:pt x="61" y="56"/>
                      <a:pt x="61" y="56"/>
                    </a:cubicBezTo>
                    <a:close/>
                    <a:moveTo>
                      <a:pt x="51" y="53"/>
                    </a:moveTo>
                    <a:cubicBezTo>
                      <a:pt x="52" y="56"/>
                      <a:pt x="52" y="56"/>
                      <a:pt x="52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1" y="53"/>
                      <a:pt x="51" y="53"/>
                      <a:pt x="51" y="53"/>
                    </a:cubicBezTo>
                    <a:close/>
                    <a:moveTo>
                      <a:pt x="97" y="42"/>
                    </a:moveTo>
                    <a:cubicBezTo>
                      <a:pt x="98" y="42"/>
                      <a:pt x="98" y="42"/>
                      <a:pt x="98" y="42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60"/>
                      <a:pt x="98" y="60"/>
                      <a:pt x="98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77" y="60"/>
                      <a:pt x="77" y="60"/>
                      <a:pt x="77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97" y="42"/>
                      <a:pt x="97" y="42"/>
                      <a:pt x="97" y="42"/>
                    </a:cubicBezTo>
                    <a:close/>
                    <a:moveTo>
                      <a:pt x="91" y="45"/>
                    </a:moveTo>
                    <a:cubicBezTo>
                      <a:pt x="95" y="56"/>
                      <a:pt x="95" y="56"/>
                      <a:pt x="95" y="56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3" y="56"/>
                      <a:pt x="93" y="56"/>
                      <a:pt x="93" y="56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91" y="45"/>
                      <a:pt x="91" y="45"/>
                      <a:pt x="91" y="45"/>
                    </a:cubicBezTo>
                    <a:close/>
                    <a:moveTo>
                      <a:pt x="95" y="51"/>
                    </a:moveTo>
                    <a:cubicBezTo>
                      <a:pt x="93" y="45"/>
                      <a:pt x="93" y="45"/>
                      <a:pt x="93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5" y="51"/>
                      <a:pt x="95" y="51"/>
                      <a:pt x="95" y="51"/>
                    </a:cubicBezTo>
                    <a:close/>
                    <a:moveTo>
                      <a:pt x="80" y="45"/>
                    </a:moveTo>
                    <a:cubicBezTo>
                      <a:pt x="84" y="56"/>
                      <a:pt x="84" y="56"/>
                      <a:pt x="84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80" y="45"/>
                      <a:pt x="80" y="45"/>
                      <a:pt x="80" y="45"/>
                    </a:cubicBezTo>
                    <a:close/>
                    <a:moveTo>
                      <a:pt x="86" y="56"/>
                    </a:moveTo>
                    <a:cubicBezTo>
                      <a:pt x="82" y="45"/>
                      <a:pt x="82" y="45"/>
                      <a:pt x="82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8" y="56"/>
                      <a:pt x="88" y="56"/>
                      <a:pt x="88" y="56"/>
                    </a:cubicBezTo>
                    <a:cubicBezTo>
                      <a:pt x="86" y="56"/>
                      <a:pt x="86" y="56"/>
                      <a:pt x="86" y="56"/>
                    </a:cubicBezTo>
                    <a:close/>
                    <a:moveTo>
                      <a:pt x="89" y="56"/>
                    </a:moveTo>
                    <a:cubicBezTo>
                      <a:pt x="86" y="45"/>
                      <a:pt x="86" y="45"/>
                      <a:pt x="86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89" y="56"/>
                      <a:pt x="89" y="56"/>
                      <a:pt x="89" y="56"/>
                    </a:cubicBezTo>
                    <a:close/>
                    <a:moveTo>
                      <a:pt x="79" y="53"/>
                    </a:moveTo>
                    <a:cubicBezTo>
                      <a:pt x="80" y="56"/>
                      <a:pt x="80" y="56"/>
                      <a:pt x="80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3"/>
                      <a:pt x="79" y="53"/>
                      <a:pt x="79" y="53"/>
                    </a:cubicBezTo>
                    <a:close/>
                    <a:moveTo>
                      <a:pt x="57" y="13"/>
                    </a:moveTo>
                    <a:cubicBezTo>
                      <a:pt x="61" y="11"/>
                      <a:pt x="61" y="11"/>
                      <a:pt x="61" y="11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7" y="13"/>
                      <a:pt x="57" y="13"/>
                      <a:pt x="57" y="13"/>
                    </a:cubicBezTo>
                    <a:close/>
                    <a:moveTo>
                      <a:pt x="49" y="16"/>
                    </a:moveTo>
                    <a:cubicBezTo>
                      <a:pt x="53" y="14"/>
                      <a:pt x="53" y="14"/>
                      <a:pt x="53" y="14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49" y="16"/>
                      <a:pt x="49" y="16"/>
                      <a:pt x="49" y="16"/>
                    </a:cubicBezTo>
                    <a:close/>
                    <a:moveTo>
                      <a:pt x="44" y="18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4" y="18"/>
                      <a:pt x="44" y="18"/>
                      <a:pt x="44" y="18"/>
                    </a:cubicBezTo>
                    <a:close/>
                    <a:moveTo>
                      <a:pt x="46" y="23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6" y="23"/>
                      <a:pt x="46" y="23"/>
                      <a:pt x="46" y="23"/>
                    </a:cubicBezTo>
                    <a:close/>
                    <a:moveTo>
                      <a:pt x="51" y="19"/>
                    </a:move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51" y="19"/>
                      <a:pt x="51" y="19"/>
                      <a:pt x="51" y="19"/>
                    </a:cubicBezTo>
                    <a:close/>
                    <a:moveTo>
                      <a:pt x="58" y="15"/>
                    </a:moveTo>
                    <a:cubicBezTo>
                      <a:pt x="55" y="17"/>
                      <a:pt x="55" y="17"/>
                      <a:pt x="55" y="17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8" y="15"/>
                      <a:pt x="58" y="15"/>
                      <a:pt x="58" y="15"/>
                    </a:cubicBezTo>
                    <a:close/>
                    <a:moveTo>
                      <a:pt x="64" y="11"/>
                    </a:move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4" y="11"/>
                      <a:pt x="64" y="11"/>
                      <a:pt x="64" y="11"/>
                    </a:cubicBezTo>
                    <a:close/>
                    <a:moveTo>
                      <a:pt x="68" y="9"/>
                    </a:move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5" y="9"/>
                      <a:pt x="65" y="9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8" y="8"/>
                      <a:pt x="68" y="8"/>
                      <a:pt x="68" y="9"/>
                    </a:cubicBezTo>
                    <a:close/>
                    <a:moveTo>
                      <a:pt x="69" y="7"/>
                    </a:move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9" y="7"/>
                      <a:pt x="69" y="7"/>
                      <a:pt x="69" y="7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161"/>
              <p:cNvSpPr>
                <a:spLocks noEditPoints="1"/>
              </p:cNvSpPr>
              <p:nvPr/>
            </p:nvSpPr>
            <p:spPr bwMode="auto">
              <a:xfrm>
                <a:off x="5131" y="3357"/>
                <a:ext cx="196" cy="218"/>
              </a:xfrm>
              <a:custGeom>
                <a:avLst/>
                <a:gdLst>
                  <a:gd name="T0" fmla="*/ 4 w 75"/>
                  <a:gd name="T1" fmla="*/ 8 h 83"/>
                  <a:gd name="T2" fmla="*/ 9 w 75"/>
                  <a:gd name="T3" fmla="*/ 6 h 83"/>
                  <a:gd name="T4" fmla="*/ 12 w 75"/>
                  <a:gd name="T5" fmla="*/ 2 h 83"/>
                  <a:gd name="T6" fmla="*/ 13 w 75"/>
                  <a:gd name="T7" fmla="*/ 0 h 83"/>
                  <a:gd name="T8" fmla="*/ 16 w 75"/>
                  <a:gd name="T9" fmla="*/ 0 h 83"/>
                  <a:gd name="T10" fmla="*/ 59 w 75"/>
                  <a:gd name="T11" fmla="*/ 0 h 83"/>
                  <a:gd name="T12" fmla="*/ 61 w 75"/>
                  <a:gd name="T13" fmla="*/ 0 h 83"/>
                  <a:gd name="T14" fmla="*/ 62 w 75"/>
                  <a:gd name="T15" fmla="*/ 2 h 83"/>
                  <a:gd name="T16" fmla="*/ 66 w 75"/>
                  <a:gd name="T17" fmla="*/ 6 h 83"/>
                  <a:gd name="T18" fmla="*/ 71 w 75"/>
                  <a:gd name="T19" fmla="*/ 8 h 83"/>
                  <a:gd name="T20" fmla="*/ 74 w 75"/>
                  <a:gd name="T21" fmla="*/ 8 h 83"/>
                  <a:gd name="T22" fmla="*/ 74 w 75"/>
                  <a:gd name="T23" fmla="*/ 11 h 83"/>
                  <a:gd name="T24" fmla="*/ 66 w 75"/>
                  <a:gd name="T25" fmla="*/ 60 h 83"/>
                  <a:gd name="T26" fmla="*/ 38 w 75"/>
                  <a:gd name="T27" fmla="*/ 82 h 83"/>
                  <a:gd name="T28" fmla="*/ 37 w 75"/>
                  <a:gd name="T29" fmla="*/ 83 h 83"/>
                  <a:gd name="T30" fmla="*/ 36 w 75"/>
                  <a:gd name="T31" fmla="*/ 82 h 83"/>
                  <a:gd name="T32" fmla="*/ 9 w 75"/>
                  <a:gd name="T33" fmla="*/ 60 h 83"/>
                  <a:gd name="T34" fmla="*/ 0 w 75"/>
                  <a:gd name="T35" fmla="*/ 11 h 83"/>
                  <a:gd name="T36" fmla="*/ 0 w 75"/>
                  <a:gd name="T37" fmla="*/ 8 h 83"/>
                  <a:gd name="T38" fmla="*/ 4 w 75"/>
                  <a:gd name="T39" fmla="*/ 8 h 83"/>
                  <a:gd name="T40" fmla="*/ 38 w 75"/>
                  <a:gd name="T41" fmla="*/ 68 h 83"/>
                  <a:gd name="T42" fmla="*/ 35 w 75"/>
                  <a:gd name="T43" fmla="*/ 70 h 83"/>
                  <a:gd name="T44" fmla="*/ 38 w 75"/>
                  <a:gd name="T45" fmla="*/ 72 h 83"/>
                  <a:gd name="T46" fmla="*/ 40 w 75"/>
                  <a:gd name="T47" fmla="*/ 70 h 83"/>
                  <a:gd name="T48" fmla="*/ 38 w 75"/>
                  <a:gd name="T49" fmla="*/ 68 h 83"/>
                  <a:gd name="T50" fmla="*/ 57 w 75"/>
                  <a:gd name="T51" fmla="*/ 13 h 83"/>
                  <a:gd name="T52" fmla="*/ 55 w 75"/>
                  <a:gd name="T53" fmla="*/ 15 h 83"/>
                  <a:gd name="T54" fmla="*/ 57 w 75"/>
                  <a:gd name="T55" fmla="*/ 17 h 83"/>
                  <a:gd name="T56" fmla="*/ 59 w 75"/>
                  <a:gd name="T57" fmla="*/ 15 h 83"/>
                  <a:gd name="T58" fmla="*/ 57 w 75"/>
                  <a:gd name="T59" fmla="*/ 13 h 83"/>
                  <a:gd name="T60" fmla="*/ 18 w 75"/>
                  <a:gd name="T61" fmla="*/ 13 h 83"/>
                  <a:gd name="T62" fmla="*/ 16 w 75"/>
                  <a:gd name="T63" fmla="*/ 15 h 83"/>
                  <a:gd name="T64" fmla="*/ 18 w 75"/>
                  <a:gd name="T65" fmla="*/ 17 h 83"/>
                  <a:gd name="T66" fmla="*/ 20 w 75"/>
                  <a:gd name="T67" fmla="*/ 15 h 83"/>
                  <a:gd name="T68" fmla="*/ 18 w 75"/>
                  <a:gd name="T69" fmla="*/ 13 h 83"/>
                  <a:gd name="T70" fmla="*/ 20 w 75"/>
                  <a:gd name="T71" fmla="*/ 19 h 83"/>
                  <a:gd name="T72" fmla="*/ 16 w 75"/>
                  <a:gd name="T73" fmla="*/ 21 h 83"/>
                  <a:gd name="T74" fmla="*/ 22 w 75"/>
                  <a:gd name="T75" fmla="*/ 52 h 83"/>
                  <a:gd name="T76" fmla="*/ 37 w 75"/>
                  <a:gd name="T77" fmla="*/ 66 h 83"/>
                  <a:gd name="T78" fmla="*/ 53 w 75"/>
                  <a:gd name="T79" fmla="*/ 52 h 83"/>
                  <a:gd name="T80" fmla="*/ 58 w 75"/>
                  <a:gd name="T81" fmla="*/ 21 h 83"/>
                  <a:gd name="T82" fmla="*/ 54 w 75"/>
                  <a:gd name="T83" fmla="*/ 19 h 83"/>
                  <a:gd name="T84" fmla="*/ 51 w 75"/>
                  <a:gd name="T85" fmla="*/ 15 h 83"/>
                  <a:gd name="T86" fmla="*/ 24 w 75"/>
                  <a:gd name="T87" fmla="*/ 15 h 83"/>
                  <a:gd name="T88" fmla="*/ 20 w 75"/>
                  <a:gd name="T89" fmla="*/ 19 h 83"/>
                  <a:gd name="T90" fmla="*/ 22 w 75"/>
                  <a:gd name="T91" fmla="*/ 25 h 83"/>
                  <a:gd name="T92" fmla="*/ 31 w 75"/>
                  <a:gd name="T93" fmla="*/ 59 h 83"/>
                  <a:gd name="T94" fmla="*/ 26 w 75"/>
                  <a:gd name="T95" fmla="*/ 20 h 83"/>
                  <a:gd name="T96" fmla="*/ 22 w 75"/>
                  <a:gd name="T97" fmla="*/ 25 h 83"/>
                  <a:gd name="T98" fmla="*/ 13 w 75"/>
                  <a:gd name="T99" fmla="*/ 13 h 83"/>
                  <a:gd name="T100" fmla="*/ 8 w 75"/>
                  <a:gd name="T101" fmla="*/ 15 h 83"/>
                  <a:gd name="T102" fmla="*/ 16 w 75"/>
                  <a:gd name="T103" fmla="*/ 56 h 83"/>
                  <a:gd name="T104" fmla="*/ 37 w 75"/>
                  <a:gd name="T105" fmla="*/ 75 h 83"/>
                  <a:gd name="T106" fmla="*/ 59 w 75"/>
                  <a:gd name="T107" fmla="*/ 56 h 83"/>
                  <a:gd name="T108" fmla="*/ 67 w 75"/>
                  <a:gd name="T109" fmla="*/ 15 h 83"/>
                  <a:gd name="T110" fmla="*/ 62 w 75"/>
                  <a:gd name="T111" fmla="*/ 13 h 83"/>
                  <a:gd name="T112" fmla="*/ 57 w 75"/>
                  <a:gd name="T113" fmla="*/ 8 h 83"/>
                  <a:gd name="T114" fmla="*/ 18 w 75"/>
                  <a:gd name="T115" fmla="*/ 8 h 83"/>
                  <a:gd name="T116" fmla="*/ 13 w 75"/>
                  <a:gd name="T117" fmla="*/ 1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5" h="83">
                    <a:moveTo>
                      <a:pt x="4" y="8"/>
                    </a:moveTo>
                    <a:cubicBezTo>
                      <a:pt x="6" y="8"/>
                      <a:pt x="7" y="7"/>
                      <a:pt x="9" y="6"/>
                    </a:cubicBezTo>
                    <a:cubicBezTo>
                      <a:pt x="10" y="5"/>
                      <a:pt x="11" y="4"/>
                      <a:pt x="12" y="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3" y="4"/>
                      <a:pt x="64" y="5"/>
                      <a:pt x="66" y="6"/>
                    </a:cubicBezTo>
                    <a:cubicBezTo>
                      <a:pt x="67" y="7"/>
                      <a:pt x="69" y="8"/>
                      <a:pt x="71" y="8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5" y="33"/>
                      <a:pt x="72" y="48"/>
                      <a:pt x="66" y="60"/>
                    </a:cubicBezTo>
                    <a:cubicBezTo>
                      <a:pt x="59" y="72"/>
                      <a:pt x="50" y="79"/>
                      <a:pt x="38" y="82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25" y="79"/>
                      <a:pt x="15" y="72"/>
                      <a:pt x="9" y="60"/>
                    </a:cubicBezTo>
                    <a:cubicBezTo>
                      <a:pt x="3" y="48"/>
                      <a:pt x="0" y="33"/>
                      <a:pt x="0" y="11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4" y="8"/>
                      <a:pt x="4" y="8"/>
                    </a:cubicBezTo>
                    <a:close/>
                    <a:moveTo>
                      <a:pt x="38" y="68"/>
                    </a:moveTo>
                    <a:cubicBezTo>
                      <a:pt x="36" y="68"/>
                      <a:pt x="35" y="69"/>
                      <a:pt x="35" y="70"/>
                    </a:cubicBezTo>
                    <a:cubicBezTo>
                      <a:pt x="35" y="71"/>
                      <a:pt x="36" y="72"/>
                      <a:pt x="38" y="72"/>
                    </a:cubicBezTo>
                    <a:cubicBezTo>
                      <a:pt x="39" y="72"/>
                      <a:pt x="40" y="71"/>
                      <a:pt x="40" y="70"/>
                    </a:cubicBezTo>
                    <a:cubicBezTo>
                      <a:pt x="40" y="69"/>
                      <a:pt x="39" y="68"/>
                      <a:pt x="38" y="68"/>
                    </a:cubicBezTo>
                    <a:close/>
                    <a:moveTo>
                      <a:pt x="57" y="13"/>
                    </a:moveTo>
                    <a:cubicBezTo>
                      <a:pt x="56" y="13"/>
                      <a:pt x="55" y="14"/>
                      <a:pt x="55" y="15"/>
                    </a:cubicBezTo>
                    <a:cubicBezTo>
                      <a:pt x="55" y="16"/>
                      <a:pt x="56" y="17"/>
                      <a:pt x="57" y="17"/>
                    </a:cubicBezTo>
                    <a:cubicBezTo>
                      <a:pt x="58" y="17"/>
                      <a:pt x="59" y="16"/>
                      <a:pt x="59" y="15"/>
                    </a:cubicBezTo>
                    <a:cubicBezTo>
                      <a:pt x="59" y="14"/>
                      <a:pt x="58" y="13"/>
                      <a:pt x="57" y="13"/>
                    </a:cubicBezTo>
                    <a:close/>
                    <a:moveTo>
                      <a:pt x="18" y="13"/>
                    </a:moveTo>
                    <a:cubicBezTo>
                      <a:pt x="17" y="13"/>
                      <a:pt x="16" y="14"/>
                      <a:pt x="16" y="15"/>
                    </a:cubicBezTo>
                    <a:cubicBezTo>
                      <a:pt x="16" y="16"/>
                      <a:pt x="17" y="17"/>
                      <a:pt x="18" y="17"/>
                    </a:cubicBezTo>
                    <a:cubicBezTo>
                      <a:pt x="19" y="17"/>
                      <a:pt x="20" y="16"/>
                      <a:pt x="20" y="15"/>
                    </a:cubicBezTo>
                    <a:cubicBezTo>
                      <a:pt x="20" y="14"/>
                      <a:pt x="19" y="13"/>
                      <a:pt x="18" y="13"/>
                    </a:cubicBezTo>
                    <a:close/>
                    <a:moveTo>
                      <a:pt x="20" y="19"/>
                    </a:moveTo>
                    <a:cubicBezTo>
                      <a:pt x="19" y="20"/>
                      <a:pt x="18" y="20"/>
                      <a:pt x="16" y="21"/>
                    </a:cubicBezTo>
                    <a:cubicBezTo>
                      <a:pt x="16" y="34"/>
                      <a:pt x="18" y="45"/>
                      <a:pt x="22" y="52"/>
                    </a:cubicBezTo>
                    <a:cubicBezTo>
                      <a:pt x="26" y="59"/>
                      <a:pt x="31" y="64"/>
                      <a:pt x="37" y="66"/>
                    </a:cubicBezTo>
                    <a:cubicBezTo>
                      <a:pt x="44" y="64"/>
                      <a:pt x="49" y="59"/>
                      <a:pt x="53" y="52"/>
                    </a:cubicBezTo>
                    <a:cubicBezTo>
                      <a:pt x="56" y="45"/>
                      <a:pt x="58" y="34"/>
                      <a:pt x="58" y="21"/>
                    </a:cubicBezTo>
                    <a:cubicBezTo>
                      <a:pt x="57" y="20"/>
                      <a:pt x="56" y="20"/>
                      <a:pt x="54" y="19"/>
                    </a:cubicBezTo>
                    <a:cubicBezTo>
                      <a:pt x="53" y="18"/>
                      <a:pt x="52" y="17"/>
                      <a:pt x="51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7"/>
                      <a:pt x="21" y="18"/>
                      <a:pt x="20" y="19"/>
                    </a:cubicBezTo>
                    <a:close/>
                    <a:moveTo>
                      <a:pt x="22" y="25"/>
                    </a:moveTo>
                    <a:cubicBezTo>
                      <a:pt x="21" y="39"/>
                      <a:pt x="25" y="50"/>
                      <a:pt x="31" y="59"/>
                    </a:cubicBezTo>
                    <a:cubicBezTo>
                      <a:pt x="29" y="46"/>
                      <a:pt x="27" y="33"/>
                      <a:pt x="26" y="20"/>
                    </a:cubicBezTo>
                    <a:cubicBezTo>
                      <a:pt x="25" y="21"/>
                      <a:pt x="23" y="23"/>
                      <a:pt x="22" y="25"/>
                    </a:cubicBezTo>
                    <a:close/>
                    <a:moveTo>
                      <a:pt x="13" y="13"/>
                    </a:moveTo>
                    <a:cubicBezTo>
                      <a:pt x="11" y="14"/>
                      <a:pt x="10" y="14"/>
                      <a:pt x="8" y="15"/>
                    </a:cubicBezTo>
                    <a:cubicBezTo>
                      <a:pt x="8" y="33"/>
                      <a:pt x="10" y="46"/>
                      <a:pt x="16" y="56"/>
                    </a:cubicBezTo>
                    <a:cubicBezTo>
                      <a:pt x="21" y="66"/>
                      <a:pt x="28" y="72"/>
                      <a:pt x="37" y="75"/>
                    </a:cubicBezTo>
                    <a:cubicBezTo>
                      <a:pt x="46" y="72"/>
                      <a:pt x="54" y="66"/>
                      <a:pt x="59" y="56"/>
                    </a:cubicBezTo>
                    <a:cubicBezTo>
                      <a:pt x="64" y="46"/>
                      <a:pt x="67" y="33"/>
                      <a:pt x="67" y="15"/>
                    </a:cubicBezTo>
                    <a:cubicBezTo>
                      <a:pt x="65" y="14"/>
                      <a:pt x="63" y="14"/>
                      <a:pt x="62" y="13"/>
                    </a:cubicBezTo>
                    <a:cubicBezTo>
                      <a:pt x="60" y="11"/>
                      <a:pt x="58" y="10"/>
                      <a:pt x="5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10"/>
                      <a:pt x="15" y="11"/>
                      <a:pt x="13" y="13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162"/>
              <p:cNvSpPr>
                <a:spLocks noEditPoints="1"/>
              </p:cNvSpPr>
              <p:nvPr/>
            </p:nvSpPr>
            <p:spPr bwMode="auto">
              <a:xfrm>
                <a:off x="4734" y="2966"/>
                <a:ext cx="216" cy="242"/>
              </a:xfrm>
              <a:custGeom>
                <a:avLst/>
                <a:gdLst>
                  <a:gd name="T0" fmla="*/ 50 w 82"/>
                  <a:gd name="T1" fmla="*/ 0 h 92"/>
                  <a:gd name="T2" fmla="*/ 43 w 82"/>
                  <a:gd name="T3" fmla="*/ 19 h 92"/>
                  <a:gd name="T4" fmla="*/ 39 w 82"/>
                  <a:gd name="T5" fmla="*/ 25 h 92"/>
                  <a:gd name="T6" fmla="*/ 41 w 82"/>
                  <a:gd name="T7" fmla="*/ 26 h 92"/>
                  <a:gd name="T8" fmla="*/ 43 w 82"/>
                  <a:gd name="T9" fmla="*/ 26 h 92"/>
                  <a:gd name="T10" fmla="*/ 46 w 82"/>
                  <a:gd name="T11" fmla="*/ 24 h 92"/>
                  <a:gd name="T12" fmla="*/ 47 w 82"/>
                  <a:gd name="T13" fmla="*/ 30 h 92"/>
                  <a:gd name="T14" fmla="*/ 68 w 82"/>
                  <a:gd name="T15" fmla="*/ 50 h 92"/>
                  <a:gd name="T16" fmla="*/ 79 w 82"/>
                  <a:gd name="T17" fmla="*/ 53 h 92"/>
                  <a:gd name="T18" fmla="*/ 82 w 82"/>
                  <a:gd name="T19" fmla="*/ 55 h 92"/>
                  <a:gd name="T20" fmla="*/ 82 w 82"/>
                  <a:gd name="T21" fmla="*/ 92 h 92"/>
                  <a:gd name="T22" fmla="*/ 3 w 82"/>
                  <a:gd name="T23" fmla="*/ 92 h 92"/>
                  <a:gd name="T24" fmla="*/ 0 w 82"/>
                  <a:gd name="T25" fmla="*/ 90 h 92"/>
                  <a:gd name="T26" fmla="*/ 0 w 82"/>
                  <a:gd name="T27" fmla="*/ 53 h 92"/>
                  <a:gd name="T28" fmla="*/ 6 w 82"/>
                  <a:gd name="T29" fmla="*/ 53 h 92"/>
                  <a:gd name="T30" fmla="*/ 12 w 82"/>
                  <a:gd name="T31" fmla="*/ 50 h 92"/>
                  <a:gd name="T32" fmla="*/ 32 w 82"/>
                  <a:gd name="T33" fmla="*/ 24 h 92"/>
                  <a:gd name="T34" fmla="*/ 35 w 82"/>
                  <a:gd name="T35" fmla="*/ 21 h 92"/>
                  <a:gd name="T36" fmla="*/ 32 w 82"/>
                  <a:gd name="T37" fmla="*/ 19 h 92"/>
                  <a:gd name="T38" fmla="*/ 14 w 82"/>
                  <a:gd name="T39" fmla="*/ 52 h 92"/>
                  <a:gd name="T40" fmla="*/ 64 w 82"/>
                  <a:gd name="T41" fmla="*/ 53 h 92"/>
                  <a:gd name="T42" fmla="*/ 45 w 82"/>
                  <a:gd name="T43" fmla="*/ 31 h 92"/>
                  <a:gd name="T44" fmla="*/ 38 w 82"/>
                  <a:gd name="T45" fmla="*/ 32 h 92"/>
                  <a:gd name="T46" fmla="*/ 72 w 82"/>
                  <a:gd name="T47" fmla="*/ 58 h 92"/>
                  <a:gd name="T48" fmla="*/ 76 w 82"/>
                  <a:gd name="T49" fmla="*/ 87 h 92"/>
                  <a:gd name="T50" fmla="*/ 72 w 82"/>
                  <a:gd name="T51" fmla="*/ 58 h 92"/>
                  <a:gd name="T52" fmla="*/ 59 w 82"/>
                  <a:gd name="T53" fmla="*/ 58 h 92"/>
                  <a:gd name="T54" fmla="*/ 55 w 82"/>
                  <a:gd name="T55" fmla="*/ 87 h 92"/>
                  <a:gd name="T56" fmla="*/ 42 w 82"/>
                  <a:gd name="T57" fmla="*/ 87 h 92"/>
                  <a:gd name="T58" fmla="*/ 38 w 82"/>
                  <a:gd name="T59" fmla="*/ 58 h 92"/>
                  <a:gd name="T60" fmla="*/ 42 w 82"/>
                  <a:gd name="T61" fmla="*/ 87 h 92"/>
                  <a:gd name="T62" fmla="*/ 25 w 82"/>
                  <a:gd name="T63" fmla="*/ 58 h 92"/>
                  <a:gd name="T64" fmla="*/ 22 w 82"/>
                  <a:gd name="T65" fmla="*/ 87 h 92"/>
                  <a:gd name="T66" fmla="*/ 9 w 82"/>
                  <a:gd name="T67" fmla="*/ 87 h 92"/>
                  <a:gd name="T68" fmla="*/ 6 w 82"/>
                  <a:gd name="T69" fmla="*/ 58 h 92"/>
                  <a:gd name="T70" fmla="*/ 9 w 82"/>
                  <a:gd name="T71" fmla="*/ 87 h 92"/>
                  <a:gd name="T72" fmla="*/ 36 w 82"/>
                  <a:gd name="T73" fmla="*/ 15 h 92"/>
                  <a:gd name="T74" fmla="*/ 46 w 82"/>
                  <a:gd name="T75" fmla="*/ 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2" h="92">
                    <a:moveTo>
                      <a:pt x="32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2"/>
                      <a:pt x="41" y="23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6"/>
                      <a:pt x="40" y="26"/>
                      <a:pt x="40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6"/>
                      <a:pt x="45" y="25"/>
                      <a:pt x="46" y="24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8"/>
                      <a:pt x="47" y="3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70" y="50"/>
                      <a:pt x="72" y="51"/>
                      <a:pt x="72" y="5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2" y="90"/>
                      <a:pt x="82" y="90"/>
                      <a:pt x="82" y="90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79" y="92"/>
                      <a:pt x="79" y="92"/>
                      <a:pt x="79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7" y="51"/>
                      <a:pt x="8" y="50"/>
                      <a:pt x="10" y="50"/>
                    </a:cubicBezTo>
                    <a:cubicBezTo>
                      <a:pt x="11" y="50"/>
                      <a:pt x="12" y="50"/>
                      <a:pt x="12" y="5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4" y="29"/>
                      <a:pt x="33" y="27"/>
                      <a:pt x="32" y="24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4" y="22"/>
                      <a:pt x="34" y="22"/>
                      <a:pt x="35" y="21"/>
                    </a:cubicBezTo>
                    <a:cubicBezTo>
                      <a:pt x="36" y="20"/>
                      <a:pt x="37" y="20"/>
                      <a:pt x="37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0"/>
                      <a:pt x="32" y="0"/>
                      <a:pt x="32" y="0"/>
                    </a:cubicBezTo>
                    <a:close/>
                    <a:moveTo>
                      <a:pt x="14" y="52"/>
                    </a:moveTo>
                    <a:cubicBezTo>
                      <a:pt x="14" y="52"/>
                      <a:pt x="14" y="52"/>
                      <a:pt x="1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5" y="52"/>
                      <a:pt x="65" y="51"/>
                      <a:pt x="65" y="5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4" y="32"/>
                      <a:pt x="43" y="32"/>
                      <a:pt x="42" y="32"/>
                    </a:cubicBezTo>
                    <a:cubicBezTo>
                      <a:pt x="41" y="32"/>
                      <a:pt x="39" y="32"/>
                      <a:pt x="38" y="32"/>
                    </a:cubicBezTo>
                    <a:cubicBezTo>
                      <a:pt x="14" y="52"/>
                      <a:pt x="14" y="52"/>
                      <a:pt x="14" y="52"/>
                    </a:cubicBezTo>
                    <a:close/>
                    <a:moveTo>
                      <a:pt x="72" y="58"/>
                    </a:moveTo>
                    <a:cubicBezTo>
                      <a:pt x="72" y="87"/>
                      <a:pt x="72" y="87"/>
                      <a:pt x="72" y="87"/>
                    </a:cubicBezTo>
                    <a:cubicBezTo>
                      <a:pt x="76" y="87"/>
                      <a:pt x="76" y="87"/>
                      <a:pt x="76" y="87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2" y="58"/>
                      <a:pt x="72" y="58"/>
                      <a:pt x="72" y="58"/>
                    </a:cubicBezTo>
                    <a:close/>
                    <a:moveTo>
                      <a:pt x="59" y="87"/>
                    </a:moveTo>
                    <a:cubicBezTo>
                      <a:pt x="59" y="58"/>
                      <a:pt x="59" y="58"/>
                      <a:pt x="59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9" y="87"/>
                      <a:pt x="59" y="87"/>
                      <a:pt x="59" y="87"/>
                    </a:cubicBezTo>
                    <a:close/>
                    <a:moveTo>
                      <a:pt x="42" y="87"/>
                    </a:moveTo>
                    <a:cubicBezTo>
                      <a:pt x="42" y="58"/>
                      <a:pt x="42" y="58"/>
                      <a:pt x="42" y="58"/>
                    </a:cubicBezTo>
                    <a:cubicBezTo>
                      <a:pt x="38" y="58"/>
                      <a:pt x="38" y="58"/>
                      <a:pt x="38" y="58"/>
                    </a:cubicBezTo>
                    <a:cubicBezTo>
                      <a:pt x="38" y="87"/>
                      <a:pt x="38" y="87"/>
                      <a:pt x="38" y="87"/>
                    </a:cubicBezTo>
                    <a:cubicBezTo>
                      <a:pt x="42" y="87"/>
                      <a:pt x="42" y="87"/>
                      <a:pt x="42" y="87"/>
                    </a:cubicBezTo>
                    <a:close/>
                    <a:moveTo>
                      <a:pt x="25" y="87"/>
                    </a:moveTo>
                    <a:cubicBezTo>
                      <a:pt x="25" y="58"/>
                      <a:pt x="25" y="58"/>
                      <a:pt x="25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5" y="87"/>
                      <a:pt x="25" y="87"/>
                      <a:pt x="25" y="87"/>
                    </a:cubicBezTo>
                    <a:close/>
                    <a:moveTo>
                      <a:pt x="9" y="87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9" y="87"/>
                      <a:pt x="9" y="87"/>
                      <a:pt x="9" y="87"/>
                    </a:cubicBezTo>
                    <a:close/>
                    <a:moveTo>
                      <a:pt x="36" y="3"/>
                    </a:moveTo>
                    <a:cubicBezTo>
                      <a:pt x="36" y="15"/>
                      <a:pt x="36" y="15"/>
                      <a:pt x="3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3"/>
                      <a:pt x="46" y="3"/>
                      <a:pt x="46" y="3"/>
                    </a:cubicBezTo>
                    <a:lnTo>
                      <a:pt x="36" y="3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163"/>
              <p:cNvSpPr>
                <a:spLocks noEditPoints="1"/>
              </p:cNvSpPr>
              <p:nvPr/>
            </p:nvSpPr>
            <p:spPr bwMode="auto">
              <a:xfrm>
                <a:off x="4721" y="3759"/>
                <a:ext cx="247" cy="144"/>
              </a:xfrm>
              <a:custGeom>
                <a:avLst/>
                <a:gdLst>
                  <a:gd name="T0" fmla="*/ 71 w 94"/>
                  <a:gd name="T1" fmla="*/ 34 h 55"/>
                  <a:gd name="T2" fmla="*/ 93 w 94"/>
                  <a:gd name="T3" fmla="*/ 41 h 55"/>
                  <a:gd name="T4" fmla="*/ 9 w 94"/>
                  <a:gd name="T5" fmla="*/ 55 h 55"/>
                  <a:gd name="T6" fmla="*/ 0 w 94"/>
                  <a:gd name="T7" fmla="*/ 17 h 55"/>
                  <a:gd name="T8" fmla="*/ 17 w 94"/>
                  <a:gd name="T9" fmla="*/ 1 h 55"/>
                  <a:gd name="T10" fmla="*/ 15 w 94"/>
                  <a:gd name="T11" fmla="*/ 0 h 55"/>
                  <a:gd name="T12" fmla="*/ 6 w 94"/>
                  <a:gd name="T13" fmla="*/ 1 h 55"/>
                  <a:gd name="T14" fmla="*/ 15 w 94"/>
                  <a:gd name="T15" fmla="*/ 7 h 55"/>
                  <a:gd name="T16" fmla="*/ 17 w 94"/>
                  <a:gd name="T17" fmla="*/ 15 h 55"/>
                  <a:gd name="T18" fmla="*/ 17 w 94"/>
                  <a:gd name="T19" fmla="*/ 8 h 55"/>
                  <a:gd name="T20" fmla="*/ 6 w 94"/>
                  <a:gd name="T21" fmla="*/ 8 h 55"/>
                  <a:gd name="T22" fmla="*/ 15 w 94"/>
                  <a:gd name="T23" fmla="*/ 10 h 55"/>
                  <a:gd name="T24" fmla="*/ 17 w 94"/>
                  <a:gd name="T25" fmla="*/ 15 h 55"/>
                  <a:gd name="T26" fmla="*/ 43 w 94"/>
                  <a:gd name="T27" fmla="*/ 1 h 55"/>
                  <a:gd name="T28" fmla="*/ 53 w 94"/>
                  <a:gd name="T29" fmla="*/ 3 h 55"/>
                  <a:gd name="T30" fmla="*/ 64 w 94"/>
                  <a:gd name="T31" fmla="*/ 12 h 55"/>
                  <a:gd name="T32" fmla="*/ 53 w 94"/>
                  <a:gd name="T33" fmla="*/ 1 h 55"/>
                  <a:gd name="T34" fmla="*/ 19 w 94"/>
                  <a:gd name="T35" fmla="*/ 0 h 55"/>
                  <a:gd name="T36" fmla="*/ 29 w 94"/>
                  <a:gd name="T37" fmla="*/ 1 h 55"/>
                  <a:gd name="T38" fmla="*/ 39 w 94"/>
                  <a:gd name="T39" fmla="*/ 11 h 55"/>
                  <a:gd name="T40" fmla="*/ 29 w 94"/>
                  <a:gd name="T41" fmla="*/ 0 h 55"/>
                  <a:gd name="T42" fmla="*/ 19 w 94"/>
                  <a:gd name="T43" fmla="*/ 8 h 55"/>
                  <a:gd name="T44" fmla="*/ 29 w 94"/>
                  <a:gd name="T45" fmla="*/ 10 h 55"/>
                  <a:gd name="T46" fmla="*/ 39 w 94"/>
                  <a:gd name="T47" fmla="*/ 19 h 55"/>
                  <a:gd name="T48" fmla="*/ 29 w 94"/>
                  <a:gd name="T49" fmla="*/ 8 h 55"/>
                  <a:gd name="T50" fmla="*/ 41 w 94"/>
                  <a:gd name="T51" fmla="*/ 12 h 55"/>
                  <a:gd name="T52" fmla="*/ 52 w 94"/>
                  <a:gd name="T53" fmla="*/ 9 h 55"/>
                  <a:gd name="T54" fmla="*/ 41 w 94"/>
                  <a:gd name="T55" fmla="*/ 13 h 55"/>
                  <a:gd name="T56" fmla="*/ 52 w 94"/>
                  <a:gd name="T57" fmla="*/ 24 h 55"/>
                  <a:gd name="T58" fmla="*/ 41 w 94"/>
                  <a:gd name="T59" fmla="*/ 13 h 55"/>
                  <a:gd name="T60" fmla="*/ 54 w 94"/>
                  <a:gd name="T61" fmla="*/ 17 h 55"/>
                  <a:gd name="T62" fmla="*/ 64 w 94"/>
                  <a:gd name="T63" fmla="*/ 14 h 55"/>
                  <a:gd name="T64" fmla="*/ 54 w 94"/>
                  <a:gd name="T65" fmla="*/ 18 h 55"/>
                  <a:gd name="T66" fmla="*/ 64 w 94"/>
                  <a:gd name="T67" fmla="*/ 29 h 55"/>
                  <a:gd name="T68" fmla="*/ 54 w 94"/>
                  <a:gd name="T69" fmla="*/ 18 h 55"/>
                  <a:gd name="T70" fmla="*/ 87 w 94"/>
                  <a:gd name="T71" fmla="*/ 37 h 55"/>
                  <a:gd name="T72" fmla="*/ 90 w 94"/>
                  <a:gd name="T73" fmla="*/ 36 h 55"/>
                  <a:gd name="T74" fmla="*/ 88 w 94"/>
                  <a:gd name="T75" fmla="*/ 33 h 55"/>
                  <a:gd name="T76" fmla="*/ 79 w 94"/>
                  <a:gd name="T77" fmla="*/ 24 h 55"/>
                  <a:gd name="T78" fmla="*/ 75 w 94"/>
                  <a:gd name="T79" fmla="*/ 23 h 55"/>
                  <a:gd name="T80" fmla="*/ 72 w 94"/>
                  <a:gd name="T81" fmla="*/ 21 h 55"/>
                  <a:gd name="T82" fmla="*/ 70 w 94"/>
                  <a:gd name="T83" fmla="*/ 24 h 55"/>
                  <a:gd name="T84" fmla="*/ 66 w 94"/>
                  <a:gd name="T85" fmla="*/ 26 h 55"/>
                  <a:gd name="T86" fmla="*/ 79 w 94"/>
                  <a:gd name="T87" fmla="*/ 34 h 55"/>
                  <a:gd name="T88" fmla="*/ 75 w 94"/>
                  <a:gd name="T89" fmla="*/ 29 h 55"/>
                  <a:gd name="T90" fmla="*/ 78 w 94"/>
                  <a:gd name="T91" fmla="*/ 31 h 55"/>
                  <a:gd name="T92" fmla="*/ 71 w 94"/>
                  <a:gd name="T93" fmla="*/ 27 h 55"/>
                  <a:gd name="T94" fmla="*/ 68 w 94"/>
                  <a:gd name="T95" fmla="*/ 28 h 55"/>
                  <a:gd name="T96" fmla="*/ 71 w 94"/>
                  <a:gd name="T97" fmla="*/ 27 h 55"/>
                  <a:gd name="T98" fmla="*/ 72 w 94"/>
                  <a:gd name="T99" fmla="*/ 27 h 55"/>
                  <a:gd name="T100" fmla="*/ 74 w 94"/>
                  <a:gd name="T101" fmla="*/ 28 h 55"/>
                  <a:gd name="T102" fmla="*/ 78 w 94"/>
                  <a:gd name="T103" fmla="*/ 27 h 55"/>
                  <a:gd name="T104" fmla="*/ 75 w 94"/>
                  <a:gd name="T105" fmla="*/ 28 h 55"/>
                  <a:gd name="T106" fmla="*/ 78 w 94"/>
                  <a:gd name="T107" fmla="*/ 27 h 55"/>
                  <a:gd name="T108" fmla="*/ 18 w 94"/>
                  <a:gd name="T109" fmla="*/ 30 h 55"/>
                  <a:gd name="T110" fmla="*/ 25 w 94"/>
                  <a:gd name="T111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4" h="55">
                    <a:moveTo>
                      <a:pt x="0" y="17"/>
                    </a:moveTo>
                    <a:cubicBezTo>
                      <a:pt x="25" y="14"/>
                      <a:pt x="48" y="25"/>
                      <a:pt x="71" y="34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7" y="39"/>
                      <a:pt x="90" y="40"/>
                      <a:pt x="93" y="41"/>
                    </a:cubicBezTo>
                    <a:cubicBezTo>
                      <a:pt x="94" y="48"/>
                      <a:pt x="92" y="52"/>
                      <a:pt x="89" y="55"/>
                    </a:cubicBezTo>
                    <a:cubicBezTo>
                      <a:pt x="62" y="55"/>
                      <a:pt x="35" y="55"/>
                      <a:pt x="9" y="55"/>
                    </a:cubicBezTo>
                    <a:cubicBezTo>
                      <a:pt x="9" y="51"/>
                      <a:pt x="10" y="48"/>
                      <a:pt x="14" y="46"/>
                    </a:cubicBezTo>
                    <a:cubicBezTo>
                      <a:pt x="9" y="41"/>
                      <a:pt x="3" y="30"/>
                      <a:pt x="0" y="17"/>
                    </a:cubicBezTo>
                    <a:close/>
                    <a:moveTo>
                      <a:pt x="17" y="7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7" y="7"/>
                      <a:pt x="17" y="7"/>
                      <a:pt x="17" y="7"/>
                    </a:cubicBezTo>
                    <a:close/>
                    <a:moveTo>
                      <a:pt x="17" y="15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15"/>
                      <a:pt x="17" y="15"/>
                      <a:pt x="17" y="15"/>
                    </a:cubicBezTo>
                    <a:close/>
                    <a:moveTo>
                      <a:pt x="53" y="1"/>
                    </a:moveTo>
                    <a:cubicBezTo>
                      <a:pt x="43" y="1"/>
                      <a:pt x="43" y="1"/>
                      <a:pt x="43" y="1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53" y="1"/>
                      <a:pt x="53" y="1"/>
                      <a:pt x="53" y="1"/>
                    </a:cubicBezTo>
                    <a:close/>
                    <a:moveTo>
                      <a:pt x="2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29" y="0"/>
                      <a:pt x="29" y="0"/>
                      <a:pt x="29" y="0"/>
                    </a:cubicBezTo>
                    <a:close/>
                    <a:moveTo>
                      <a:pt x="29" y="8"/>
                    </a:moveTo>
                    <a:cubicBezTo>
                      <a:pt x="19" y="8"/>
                      <a:pt x="19" y="8"/>
                      <a:pt x="19" y="8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29" y="8"/>
                      <a:pt x="29" y="8"/>
                      <a:pt x="29" y="8"/>
                    </a:cubicBezTo>
                    <a:close/>
                    <a:moveTo>
                      <a:pt x="41" y="5"/>
                    </a:moveTo>
                    <a:cubicBezTo>
                      <a:pt x="41" y="12"/>
                      <a:pt x="41" y="12"/>
                      <a:pt x="41" y="12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41" y="5"/>
                      <a:pt x="41" y="5"/>
                      <a:pt x="41" y="5"/>
                    </a:cubicBezTo>
                    <a:close/>
                    <a:moveTo>
                      <a:pt x="41" y="13"/>
                    </a:moveTo>
                    <a:cubicBezTo>
                      <a:pt x="41" y="20"/>
                      <a:pt x="41" y="20"/>
                      <a:pt x="41" y="20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41" y="13"/>
                      <a:pt x="41" y="13"/>
                      <a:pt x="41" y="13"/>
                    </a:cubicBezTo>
                    <a:close/>
                    <a:moveTo>
                      <a:pt x="54" y="10"/>
                    </a:moveTo>
                    <a:cubicBezTo>
                      <a:pt x="54" y="17"/>
                      <a:pt x="54" y="17"/>
                      <a:pt x="54" y="17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54" y="10"/>
                      <a:pt x="54" y="10"/>
                      <a:pt x="54" y="10"/>
                    </a:cubicBezTo>
                    <a:close/>
                    <a:moveTo>
                      <a:pt x="54" y="18"/>
                    </a:moveTo>
                    <a:cubicBezTo>
                      <a:pt x="54" y="25"/>
                      <a:pt x="54" y="25"/>
                      <a:pt x="54" y="25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54" y="18"/>
                      <a:pt x="54" y="18"/>
                      <a:pt x="54" y="18"/>
                    </a:cubicBezTo>
                    <a:close/>
                    <a:moveTo>
                      <a:pt x="79" y="34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8" y="33"/>
                      <a:pt x="88" y="33"/>
                      <a:pt x="88" y="33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9" y="34"/>
                      <a:pt x="79" y="34"/>
                      <a:pt x="79" y="34"/>
                    </a:cubicBezTo>
                    <a:close/>
                    <a:moveTo>
                      <a:pt x="78" y="29"/>
                    </a:move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8" y="29"/>
                      <a:pt x="78" y="29"/>
                      <a:pt x="78" y="29"/>
                    </a:cubicBezTo>
                    <a:close/>
                    <a:moveTo>
                      <a:pt x="71" y="27"/>
                    </a:moveTo>
                    <a:cubicBezTo>
                      <a:pt x="68" y="27"/>
                      <a:pt x="68" y="27"/>
                      <a:pt x="68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7"/>
                      <a:pt x="71" y="27"/>
                      <a:pt x="71" y="27"/>
                    </a:cubicBezTo>
                    <a:close/>
                    <a:moveTo>
                      <a:pt x="74" y="27"/>
                    </a:move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4" y="28"/>
                      <a:pt x="74" y="28"/>
                      <a:pt x="74" y="28"/>
                    </a:cubicBezTo>
                    <a:cubicBezTo>
                      <a:pt x="74" y="27"/>
                      <a:pt x="74" y="27"/>
                      <a:pt x="74" y="27"/>
                    </a:cubicBezTo>
                    <a:close/>
                    <a:moveTo>
                      <a:pt x="78" y="27"/>
                    </a:move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8" y="27"/>
                      <a:pt x="78" y="27"/>
                      <a:pt x="78" y="27"/>
                    </a:cubicBezTo>
                    <a:close/>
                    <a:moveTo>
                      <a:pt x="22" y="26"/>
                    </a:moveTo>
                    <a:cubicBezTo>
                      <a:pt x="20" y="26"/>
                      <a:pt x="18" y="28"/>
                      <a:pt x="18" y="30"/>
                    </a:cubicBezTo>
                    <a:cubicBezTo>
                      <a:pt x="18" y="32"/>
                      <a:pt x="20" y="34"/>
                      <a:pt x="22" y="34"/>
                    </a:cubicBezTo>
                    <a:cubicBezTo>
                      <a:pt x="24" y="34"/>
                      <a:pt x="25" y="32"/>
                      <a:pt x="25" y="30"/>
                    </a:cubicBezTo>
                    <a:cubicBezTo>
                      <a:pt x="25" y="28"/>
                      <a:pt x="24" y="26"/>
                      <a:pt x="22" y="26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164"/>
              <p:cNvSpPr>
                <a:spLocks noEditPoints="1"/>
              </p:cNvSpPr>
              <p:nvPr/>
            </p:nvSpPr>
            <p:spPr bwMode="auto">
              <a:xfrm>
                <a:off x="5096" y="3753"/>
                <a:ext cx="250" cy="152"/>
              </a:xfrm>
              <a:custGeom>
                <a:avLst/>
                <a:gdLst>
                  <a:gd name="T0" fmla="*/ 41 w 95"/>
                  <a:gd name="T1" fmla="*/ 40 h 58"/>
                  <a:gd name="T2" fmla="*/ 95 w 95"/>
                  <a:gd name="T3" fmla="*/ 36 h 58"/>
                  <a:gd name="T4" fmla="*/ 7 w 95"/>
                  <a:gd name="T5" fmla="*/ 58 h 58"/>
                  <a:gd name="T6" fmla="*/ 0 w 95"/>
                  <a:gd name="T7" fmla="*/ 34 h 58"/>
                  <a:gd name="T8" fmla="*/ 18 w 95"/>
                  <a:gd name="T9" fmla="*/ 10 h 58"/>
                  <a:gd name="T10" fmla="*/ 6 w 95"/>
                  <a:gd name="T11" fmla="*/ 11 h 58"/>
                  <a:gd name="T12" fmla="*/ 6 w 95"/>
                  <a:gd name="T13" fmla="*/ 21 h 58"/>
                  <a:gd name="T14" fmla="*/ 64 w 95"/>
                  <a:gd name="T15" fmla="*/ 38 h 58"/>
                  <a:gd name="T16" fmla="*/ 86 w 95"/>
                  <a:gd name="T17" fmla="*/ 32 h 58"/>
                  <a:gd name="T18" fmla="*/ 90 w 95"/>
                  <a:gd name="T19" fmla="*/ 13 h 58"/>
                  <a:gd name="T20" fmla="*/ 81 w 95"/>
                  <a:gd name="T21" fmla="*/ 11 h 58"/>
                  <a:gd name="T22" fmla="*/ 71 w 95"/>
                  <a:gd name="T23" fmla="*/ 15 h 58"/>
                  <a:gd name="T24" fmla="*/ 71 w 95"/>
                  <a:gd name="T25" fmla="*/ 17 h 58"/>
                  <a:gd name="T26" fmla="*/ 71 w 95"/>
                  <a:gd name="T27" fmla="*/ 31 h 58"/>
                  <a:gd name="T28" fmla="*/ 41 w 95"/>
                  <a:gd name="T29" fmla="*/ 38 h 58"/>
                  <a:gd name="T30" fmla="*/ 41 w 95"/>
                  <a:gd name="T31" fmla="*/ 31 h 58"/>
                  <a:gd name="T32" fmla="*/ 18 w 95"/>
                  <a:gd name="T33" fmla="*/ 32 h 58"/>
                  <a:gd name="T34" fmla="*/ 21 w 95"/>
                  <a:gd name="T35" fmla="*/ 22 h 58"/>
                  <a:gd name="T36" fmla="*/ 34 w 95"/>
                  <a:gd name="T37" fmla="*/ 22 h 58"/>
                  <a:gd name="T38" fmla="*/ 53 w 95"/>
                  <a:gd name="T39" fmla="*/ 24 h 58"/>
                  <a:gd name="T40" fmla="*/ 55 w 95"/>
                  <a:gd name="T41" fmla="*/ 38 h 58"/>
                  <a:gd name="T42" fmla="*/ 65 w 95"/>
                  <a:gd name="T43" fmla="*/ 28 h 58"/>
                  <a:gd name="T44" fmla="*/ 28 w 95"/>
                  <a:gd name="T45" fmla="*/ 1 h 58"/>
                  <a:gd name="T46" fmla="*/ 25 w 95"/>
                  <a:gd name="T47" fmla="*/ 5 h 58"/>
                  <a:gd name="T48" fmla="*/ 26 w 95"/>
                  <a:gd name="T49" fmla="*/ 7 h 58"/>
                  <a:gd name="T50" fmla="*/ 41 w 95"/>
                  <a:gd name="T51" fmla="*/ 10 h 58"/>
                  <a:gd name="T52" fmla="*/ 38 w 95"/>
                  <a:gd name="T53" fmla="*/ 9 h 58"/>
                  <a:gd name="T54" fmla="*/ 44 w 95"/>
                  <a:gd name="T55" fmla="*/ 15 h 58"/>
                  <a:gd name="T56" fmla="*/ 52 w 95"/>
                  <a:gd name="T57" fmla="*/ 15 h 58"/>
                  <a:gd name="T58" fmla="*/ 52 w 95"/>
                  <a:gd name="T59" fmla="*/ 15 h 58"/>
                  <a:gd name="T60" fmla="*/ 53 w 95"/>
                  <a:gd name="T61" fmla="*/ 21 h 58"/>
                  <a:gd name="T62" fmla="*/ 48 w 95"/>
                  <a:gd name="T63" fmla="*/ 14 h 58"/>
                  <a:gd name="T64" fmla="*/ 40 w 95"/>
                  <a:gd name="T65" fmla="*/ 13 h 58"/>
                  <a:gd name="T66" fmla="*/ 40 w 95"/>
                  <a:gd name="T67" fmla="*/ 13 h 58"/>
                  <a:gd name="T68" fmla="*/ 36 w 95"/>
                  <a:gd name="T69" fmla="*/ 10 h 58"/>
                  <a:gd name="T70" fmla="*/ 32 w 95"/>
                  <a:gd name="T71" fmla="*/ 6 h 58"/>
                  <a:gd name="T72" fmla="*/ 32 w 95"/>
                  <a:gd name="T73" fmla="*/ 7 h 58"/>
                  <a:gd name="T74" fmla="*/ 28 w 95"/>
                  <a:gd name="T75" fmla="*/ 5 h 58"/>
                  <a:gd name="T76" fmla="*/ 85 w 95"/>
                  <a:gd name="T77" fmla="*/ 15 h 58"/>
                  <a:gd name="T78" fmla="*/ 85 w 95"/>
                  <a:gd name="T79" fmla="*/ 17 h 58"/>
                  <a:gd name="T80" fmla="*/ 84 w 95"/>
                  <a:gd name="T81" fmla="*/ 15 h 58"/>
                  <a:gd name="T82" fmla="*/ 80 w 95"/>
                  <a:gd name="T83" fmla="*/ 15 h 58"/>
                  <a:gd name="T84" fmla="*/ 79 w 95"/>
                  <a:gd name="T85" fmla="*/ 17 h 58"/>
                  <a:gd name="T86" fmla="*/ 42 w 95"/>
                  <a:gd name="T87" fmla="*/ 45 h 58"/>
                  <a:gd name="T88" fmla="*/ 45 w 95"/>
                  <a:gd name="T89" fmla="*/ 45 h 58"/>
                  <a:gd name="T90" fmla="*/ 64 w 95"/>
                  <a:gd name="T91" fmla="*/ 47 h 58"/>
                  <a:gd name="T92" fmla="*/ 64 w 95"/>
                  <a:gd name="T93" fmla="*/ 45 h 58"/>
                  <a:gd name="T94" fmla="*/ 73 w 95"/>
                  <a:gd name="T95" fmla="*/ 47 h 58"/>
                  <a:gd name="T96" fmla="*/ 59 w 95"/>
                  <a:gd name="T97" fmla="*/ 45 h 58"/>
                  <a:gd name="T98" fmla="*/ 62 w 95"/>
                  <a:gd name="T99" fmla="*/ 45 h 58"/>
                  <a:gd name="T100" fmla="*/ 53 w 95"/>
                  <a:gd name="T101" fmla="*/ 47 h 58"/>
                  <a:gd name="T102" fmla="*/ 53 w 95"/>
                  <a:gd name="T103" fmla="*/ 45 h 58"/>
                  <a:gd name="T104" fmla="*/ 51 w 95"/>
                  <a:gd name="T105" fmla="*/ 4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" h="58">
                    <a:moveTo>
                      <a:pt x="0" y="34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95" y="36"/>
                      <a:pt x="95" y="36"/>
                      <a:pt x="95" y="36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90" y="58"/>
                      <a:pt x="90" y="58"/>
                      <a:pt x="90" y="58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0" y="34"/>
                      <a:pt x="0" y="34"/>
                      <a:pt x="0" y="34"/>
                    </a:cubicBezTo>
                    <a:close/>
                    <a:moveTo>
                      <a:pt x="6" y="1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6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11"/>
                      <a:pt x="6" y="11"/>
                      <a:pt x="6" y="11"/>
                    </a:cubicBezTo>
                    <a:close/>
                    <a:moveTo>
                      <a:pt x="64" y="31"/>
                    </a:moveTo>
                    <a:cubicBezTo>
                      <a:pt x="64" y="38"/>
                      <a:pt x="64" y="38"/>
                      <a:pt x="64" y="38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64" y="31"/>
                      <a:pt x="64" y="31"/>
                      <a:pt x="64" y="31"/>
                    </a:cubicBezTo>
                    <a:close/>
                    <a:moveTo>
                      <a:pt x="41" y="31"/>
                    </a:moveTo>
                    <a:cubicBezTo>
                      <a:pt x="41" y="38"/>
                      <a:pt x="41" y="38"/>
                      <a:pt x="41" y="38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41" y="31"/>
                      <a:pt x="41" y="31"/>
                      <a:pt x="41" y="31"/>
                    </a:cubicBezTo>
                    <a:close/>
                    <a:moveTo>
                      <a:pt x="6" y="22"/>
                    </a:move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22"/>
                      <a:pt x="6" y="22"/>
                      <a:pt x="6" y="22"/>
                    </a:cubicBezTo>
                    <a:close/>
                    <a:moveTo>
                      <a:pt x="21" y="22"/>
                    </a:moveTo>
                    <a:cubicBezTo>
                      <a:pt x="21" y="32"/>
                      <a:pt x="21" y="32"/>
                      <a:pt x="21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28"/>
                      <a:pt x="61" y="28"/>
                      <a:pt x="61" y="28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1" y="22"/>
                      <a:pt x="21" y="22"/>
                      <a:pt x="21" y="22"/>
                    </a:cubicBezTo>
                    <a:close/>
                    <a:moveTo>
                      <a:pt x="41" y="10"/>
                    </a:moveTo>
                    <a:cubicBezTo>
                      <a:pt x="39" y="12"/>
                      <a:pt x="39" y="12"/>
                      <a:pt x="39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41" y="10"/>
                      <a:pt x="41" y="10"/>
                      <a:pt x="41" y="10"/>
                    </a:cubicBezTo>
                    <a:close/>
                    <a:moveTo>
                      <a:pt x="47" y="13"/>
                    </a:move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7" y="13"/>
                      <a:pt x="47" y="13"/>
                      <a:pt x="47" y="13"/>
                    </a:cubicBezTo>
                    <a:close/>
                    <a:moveTo>
                      <a:pt x="52" y="15"/>
                    </a:move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2" y="15"/>
                      <a:pt x="52" y="15"/>
                      <a:pt x="52" y="15"/>
                    </a:cubicBezTo>
                    <a:close/>
                    <a:moveTo>
                      <a:pt x="50" y="19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0" y="19"/>
                      <a:pt x="50" y="19"/>
                      <a:pt x="50" y="19"/>
                    </a:cubicBezTo>
                    <a:close/>
                    <a:moveTo>
                      <a:pt x="46" y="16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40" y="13"/>
                    </a:move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0" y="13"/>
                      <a:pt x="40" y="13"/>
                      <a:pt x="40" y="13"/>
                    </a:cubicBezTo>
                    <a:close/>
                    <a:moveTo>
                      <a:pt x="35" y="9"/>
                    </a:moveTo>
                    <a:cubicBezTo>
                      <a:pt x="36" y="9"/>
                      <a:pt x="36" y="9"/>
                      <a:pt x="36" y="9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lose/>
                    <a:moveTo>
                      <a:pt x="32" y="7"/>
                    </a:moveTo>
                    <a:cubicBezTo>
                      <a:pt x="32" y="7"/>
                      <a:pt x="32" y="7"/>
                      <a:pt x="32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2" y="7"/>
                      <a:pt x="32" y="7"/>
                      <a:pt x="32" y="7"/>
                    </a:cubicBezTo>
                    <a:close/>
                    <a:moveTo>
                      <a:pt x="31" y="6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31" y="6"/>
                      <a:pt x="31" y="6"/>
                      <a:pt x="31" y="6"/>
                    </a:cubicBezTo>
                    <a:close/>
                    <a:moveTo>
                      <a:pt x="85" y="15"/>
                    </a:moveTo>
                    <a:cubicBezTo>
                      <a:pt x="88" y="15"/>
                      <a:pt x="88" y="15"/>
                      <a:pt x="88" y="15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5" y="17"/>
                      <a:pt x="85" y="17"/>
                      <a:pt x="85" y="17"/>
                    </a:cubicBezTo>
                    <a:cubicBezTo>
                      <a:pt x="85" y="15"/>
                      <a:pt x="85" y="15"/>
                      <a:pt x="85" y="15"/>
                    </a:cubicBezTo>
                    <a:close/>
                    <a:moveTo>
                      <a:pt x="80" y="15"/>
                    </a:moveTo>
                    <a:cubicBezTo>
                      <a:pt x="84" y="15"/>
                      <a:pt x="84" y="15"/>
                      <a:pt x="84" y="15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5"/>
                      <a:pt x="80" y="15"/>
                      <a:pt x="80" y="15"/>
                    </a:cubicBezTo>
                    <a:close/>
                    <a:moveTo>
                      <a:pt x="75" y="15"/>
                    </a:move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5"/>
                      <a:pt x="75" y="15"/>
                      <a:pt x="75" y="15"/>
                    </a:cubicBezTo>
                    <a:close/>
                    <a:moveTo>
                      <a:pt x="42" y="45"/>
                    </a:moveTo>
                    <a:cubicBezTo>
                      <a:pt x="42" y="47"/>
                      <a:pt x="42" y="47"/>
                      <a:pt x="42" y="47"/>
                    </a:cubicBezTo>
                    <a:cubicBezTo>
                      <a:pt x="45" y="47"/>
                      <a:pt x="45" y="47"/>
                      <a:pt x="45" y="47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2" y="45"/>
                      <a:pt x="42" y="45"/>
                      <a:pt x="42" y="45"/>
                    </a:cubicBezTo>
                    <a:close/>
                    <a:moveTo>
                      <a:pt x="64" y="45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4" y="45"/>
                      <a:pt x="64" y="45"/>
                      <a:pt x="64" y="45"/>
                    </a:cubicBezTo>
                    <a:close/>
                    <a:moveTo>
                      <a:pt x="70" y="45"/>
                    </a:moveTo>
                    <a:cubicBezTo>
                      <a:pt x="70" y="47"/>
                      <a:pt x="70" y="47"/>
                      <a:pt x="70" y="47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0" y="45"/>
                      <a:pt x="70" y="45"/>
                      <a:pt x="70" y="45"/>
                    </a:cubicBezTo>
                    <a:close/>
                    <a:moveTo>
                      <a:pt x="59" y="45"/>
                    </a:moveTo>
                    <a:cubicBezTo>
                      <a:pt x="59" y="47"/>
                      <a:pt x="59" y="47"/>
                      <a:pt x="59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59" y="45"/>
                      <a:pt x="59" y="45"/>
                      <a:pt x="59" y="45"/>
                    </a:cubicBezTo>
                    <a:close/>
                    <a:moveTo>
                      <a:pt x="53" y="45"/>
                    </a:moveTo>
                    <a:cubicBezTo>
                      <a:pt x="53" y="47"/>
                      <a:pt x="53" y="47"/>
                      <a:pt x="53" y="47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3" y="45"/>
                      <a:pt x="53" y="45"/>
                      <a:pt x="53" y="45"/>
                    </a:cubicBezTo>
                    <a:close/>
                    <a:moveTo>
                      <a:pt x="48" y="45"/>
                    </a:moveTo>
                    <a:cubicBezTo>
                      <a:pt x="48" y="47"/>
                      <a:pt x="48" y="47"/>
                      <a:pt x="48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5"/>
                      <a:pt x="51" y="45"/>
                      <a:pt x="51" y="45"/>
                    </a:cubicBezTo>
                    <a:lnTo>
                      <a:pt x="48" y="45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165"/>
              <p:cNvSpPr>
                <a:spLocks noEditPoints="1"/>
              </p:cNvSpPr>
              <p:nvPr/>
            </p:nvSpPr>
            <p:spPr bwMode="auto">
              <a:xfrm>
                <a:off x="5482" y="3769"/>
                <a:ext cx="231" cy="126"/>
              </a:xfrm>
              <a:custGeom>
                <a:avLst/>
                <a:gdLst>
                  <a:gd name="T0" fmla="*/ 40 w 88"/>
                  <a:gd name="T1" fmla="*/ 0 h 48"/>
                  <a:gd name="T2" fmla="*/ 85 w 88"/>
                  <a:gd name="T3" fmla="*/ 0 h 48"/>
                  <a:gd name="T4" fmla="*/ 85 w 88"/>
                  <a:gd name="T5" fmla="*/ 30 h 48"/>
                  <a:gd name="T6" fmla="*/ 88 w 88"/>
                  <a:gd name="T7" fmla="*/ 30 h 48"/>
                  <a:gd name="T8" fmla="*/ 88 w 88"/>
                  <a:gd name="T9" fmla="*/ 39 h 48"/>
                  <a:gd name="T10" fmla="*/ 85 w 88"/>
                  <a:gd name="T11" fmla="*/ 39 h 48"/>
                  <a:gd name="T12" fmla="*/ 85 w 88"/>
                  <a:gd name="T13" fmla="*/ 39 h 48"/>
                  <a:gd name="T14" fmla="*/ 81 w 88"/>
                  <a:gd name="T15" fmla="*/ 39 h 48"/>
                  <a:gd name="T16" fmla="*/ 78 w 88"/>
                  <a:gd name="T17" fmla="*/ 45 h 48"/>
                  <a:gd name="T18" fmla="*/ 70 w 88"/>
                  <a:gd name="T19" fmla="*/ 48 h 48"/>
                  <a:gd name="T20" fmla="*/ 62 w 88"/>
                  <a:gd name="T21" fmla="*/ 45 h 48"/>
                  <a:gd name="T22" fmla="*/ 59 w 88"/>
                  <a:gd name="T23" fmla="*/ 39 h 48"/>
                  <a:gd name="T24" fmla="*/ 40 w 88"/>
                  <a:gd name="T25" fmla="*/ 39 h 48"/>
                  <a:gd name="T26" fmla="*/ 40 w 88"/>
                  <a:gd name="T27" fmla="*/ 0 h 48"/>
                  <a:gd name="T28" fmla="*/ 74 w 88"/>
                  <a:gd name="T29" fmla="*/ 33 h 48"/>
                  <a:gd name="T30" fmla="*/ 70 w 88"/>
                  <a:gd name="T31" fmla="*/ 31 h 48"/>
                  <a:gd name="T32" fmla="*/ 66 w 88"/>
                  <a:gd name="T33" fmla="*/ 33 h 48"/>
                  <a:gd name="T34" fmla="*/ 65 w 88"/>
                  <a:gd name="T35" fmla="*/ 37 h 48"/>
                  <a:gd name="T36" fmla="*/ 66 w 88"/>
                  <a:gd name="T37" fmla="*/ 41 h 48"/>
                  <a:gd name="T38" fmla="*/ 70 w 88"/>
                  <a:gd name="T39" fmla="*/ 42 h 48"/>
                  <a:gd name="T40" fmla="*/ 74 w 88"/>
                  <a:gd name="T41" fmla="*/ 41 h 48"/>
                  <a:gd name="T42" fmla="*/ 76 w 88"/>
                  <a:gd name="T43" fmla="*/ 37 h 48"/>
                  <a:gd name="T44" fmla="*/ 74 w 88"/>
                  <a:gd name="T45" fmla="*/ 33 h 48"/>
                  <a:gd name="T46" fmla="*/ 6 w 88"/>
                  <a:gd name="T47" fmla="*/ 39 h 48"/>
                  <a:gd name="T48" fmla="*/ 4 w 88"/>
                  <a:gd name="T49" fmla="*/ 39 h 48"/>
                  <a:gd name="T50" fmla="*/ 0 w 88"/>
                  <a:gd name="T51" fmla="*/ 39 h 48"/>
                  <a:gd name="T52" fmla="*/ 0 w 88"/>
                  <a:gd name="T53" fmla="*/ 29 h 48"/>
                  <a:gd name="T54" fmla="*/ 4 w 88"/>
                  <a:gd name="T55" fmla="*/ 29 h 48"/>
                  <a:gd name="T56" fmla="*/ 4 w 88"/>
                  <a:gd name="T57" fmla="*/ 18 h 48"/>
                  <a:gd name="T58" fmla="*/ 15 w 88"/>
                  <a:gd name="T59" fmla="*/ 3 h 48"/>
                  <a:gd name="T60" fmla="*/ 37 w 88"/>
                  <a:gd name="T61" fmla="*/ 3 h 48"/>
                  <a:gd name="T62" fmla="*/ 37 w 88"/>
                  <a:gd name="T63" fmla="*/ 39 h 48"/>
                  <a:gd name="T64" fmla="*/ 29 w 88"/>
                  <a:gd name="T65" fmla="*/ 39 h 48"/>
                  <a:gd name="T66" fmla="*/ 26 w 88"/>
                  <a:gd name="T67" fmla="*/ 45 h 48"/>
                  <a:gd name="T68" fmla="*/ 18 w 88"/>
                  <a:gd name="T69" fmla="*/ 48 h 48"/>
                  <a:gd name="T70" fmla="*/ 10 w 88"/>
                  <a:gd name="T71" fmla="*/ 45 h 48"/>
                  <a:gd name="T72" fmla="*/ 7 w 88"/>
                  <a:gd name="T73" fmla="*/ 39 h 48"/>
                  <a:gd name="T74" fmla="*/ 6 w 88"/>
                  <a:gd name="T75" fmla="*/ 39 h 48"/>
                  <a:gd name="T76" fmla="*/ 22 w 88"/>
                  <a:gd name="T77" fmla="*/ 33 h 48"/>
                  <a:gd name="T78" fmla="*/ 18 w 88"/>
                  <a:gd name="T79" fmla="*/ 31 h 48"/>
                  <a:gd name="T80" fmla="*/ 14 w 88"/>
                  <a:gd name="T81" fmla="*/ 33 h 48"/>
                  <a:gd name="T82" fmla="*/ 13 w 88"/>
                  <a:gd name="T83" fmla="*/ 37 h 48"/>
                  <a:gd name="T84" fmla="*/ 14 w 88"/>
                  <a:gd name="T85" fmla="*/ 41 h 48"/>
                  <a:gd name="T86" fmla="*/ 18 w 88"/>
                  <a:gd name="T87" fmla="*/ 42 h 48"/>
                  <a:gd name="T88" fmla="*/ 22 w 88"/>
                  <a:gd name="T89" fmla="*/ 41 h 48"/>
                  <a:gd name="T90" fmla="*/ 24 w 88"/>
                  <a:gd name="T91" fmla="*/ 37 h 48"/>
                  <a:gd name="T92" fmla="*/ 22 w 88"/>
                  <a:gd name="T93" fmla="*/ 33 h 48"/>
                  <a:gd name="T94" fmla="*/ 10 w 88"/>
                  <a:gd name="T95" fmla="*/ 19 h 48"/>
                  <a:gd name="T96" fmla="*/ 31 w 88"/>
                  <a:gd name="T97" fmla="*/ 19 h 48"/>
                  <a:gd name="T98" fmla="*/ 31 w 88"/>
                  <a:gd name="T99" fmla="*/ 9 h 48"/>
                  <a:gd name="T100" fmla="*/ 18 w 88"/>
                  <a:gd name="T101" fmla="*/ 9 h 48"/>
                  <a:gd name="T102" fmla="*/ 10 w 88"/>
                  <a:gd name="T103" fmla="*/ 1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48">
                    <a:moveTo>
                      <a:pt x="40" y="0"/>
                    </a:moveTo>
                    <a:cubicBezTo>
                      <a:pt x="85" y="0"/>
                      <a:pt x="85" y="0"/>
                      <a:pt x="85" y="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1"/>
                      <a:pt x="80" y="43"/>
                      <a:pt x="78" y="45"/>
                    </a:cubicBezTo>
                    <a:cubicBezTo>
                      <a:pt x="76" y="47"/>
                      <a:pt x="73" y="48"/>
                      <a:pt x="70" y="48"/>
                    </a:cubicBezTo>
                    <a:cubicBezTo>
                      <a:pt x="67" y="48"/>
                      <a:pt x="64" y="47"/>
                      <a:pt x="62" y="45"/>
                    </a:cubicBezTo>
                    <a:cubicBezTo>
                      <a:pt x="61" y="43"/>
                      <a:pt x="60" y="41"/>
                      <a:pt x="59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0" y="0"/>
                      <a:pt x="40" y="0"/>
                      <a:pt x="40" y="0"/>
                    </a:cubicBezTo>
                    <a:close/>
                    <a:moveTo>
                      <a:pt x="74" y="33"/>
                    </a:moveTo>
                    <a:cubicBezTo>
                      <a:pt x="73" y="32"/>
                      <a:pt x="72" y="31"/>
                      <a:pt x="70" y="31"/>
                    </a:cubicBezTo>
                    <a:cubicBezTo>
                      <a:pt x="69" y="31"/>
                      <a:pt x="67" y="32"/>
                      <a:pt x="66" y="33"/>
                    </a:cubicBezTo>
                    <a:cubicBezTo>
                      <a:pt x="65" y="34"/>
                      <a:pt x="65" y="35"/>
                      <a:pt x="65" y="37"/>
                    </a:cubicBezTo>
                    <a:cubicBezTo>
                      <a:pt x="65" y="38"/>
                      <a:pt x="65" y="40"/>
                      <a:pt x="66" y="41"/>
                    </a:cubicBezTo>
                    <a:cubicBezTo>
                      <a:pt x="67" y="42"/>
                      <a:pt x="69" y="42"/>
                      <a:pt x="70" y="42"/>
                    </a:cubicBezTo>
                    <a:cubicBezTo>
                      <a:pt x="72" y="42"/>
                      <a:pt x="73" y="42"/>
                      <a:pt x="74" y="41"/>
                    </a:cubicBezTo>
                    <a:cubicBezTo>
                      <a:pt x="75" y="40"/>
                      <a:pt x="76" y="38"/>
                      <a:pt x="76" y="37"/>
                    </a:cubicBezTo>
                    <a:cubicBezTo>
                      <a:pt x="76" y="35"/>
                      <a:pt x="75" y="34"/>
                      <a:pt x="74" y="33"/>
                    </a:cubicBezTo>
                    <a:close/>
                    <a:moveTo>
                      <a:pt x="6" y="39"/>
                    </a:moveTo>
                    <a:cubicBezTo>
                      <a:pt x="4" y="39"/>
                      <a:pt x="4" y="39"/>
                      <a:pt x="4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41"/>
                      <a:pt x="28" y="43"/>
                      <a:pt x="26" y="45"/>
                    </a:cubicBezTo>
                    <a:cubicBezTo>
                      <a:pt x="24" y="47"/>
                      <a:pt x="21" y="48"/>
                      <a:pt x="18" y="48"/>
                    </a:cubicBezTo>
                    <a:cubicBezTo>
                      <a:pt x="15" y="48"/>
                      <a:pt x="12" y="47"/>
                      <a:pt x="10" y="45"/>
                    </a:cubicBezTo>
                    <a:cubicBezTo>
                      <a:pt x="9" y="43"/>
                      <a:pt x="8" y="41"/>
                      <a:pt x="7" y="39"/>
                    </a:cubicBezTo>
                    <a:cubicBezTo>
                      <a:pt x="6" y="39"/>
                      <a:pt x="6" y="39"/>
                      <a:pt x="6" y="39"/>
                    </a:cubicBezTo>
                    <a:close/>
                    <a:moveTo>
                      <a:pt x="22" y="33"/>
                    </a:moveTo>
                    <a:cubicBezTo>
                      <a:pt x="21" y="32"/>
                      <a:pt x="20" y="31"/>
                      <a:pt x="18" y="31"/>
                    </a:cubicBezTo>
                    <a:cubicBezTo>
                      <a:pt x="17" y="31"/>
                      <a:pt x="15" y="32"/>
                      <a:pt x="14" y="33"/>
                    </a:cubicBezTo>
                    <a:cubicBezTo>
                      <a:pt x="13" y="34"/>
                      <a:pt x="13" y="35"/>
                      <a:pt x="13" y="37"/>
                    </a:cubicBezTo>
                    <a:cubicBezTo>
                      <a:pt x="13" y="38"/>
                      <a:pt x="13" y="40"/>
                      <a:pt x="14" y="41"/>
                    </a:cubicBezTo>
                    <a:cubicBezTo>
                      <a:pt x="15" y="42"/>
                      <a:pt x="17" y="42"/>
                      <a:pt x="18" y="42"/>
                    </a:cubicBezTo>
                    <a:cubicBezTo>
                      <a:pt x="20" y="42"/>
                      <a:pt x="21" y="42"/>
                      <a:pt x="22" y="41"/>
                    </a:cubicBezTo>
                    <a:cubicBezTo>
                      <a:pt x="23" y="40"/>
                      <a:pt x="24" y="38"/>
                      <a:pt x="24" y="37"/>
                    </a:cubicBezTo>
                    <a:cubicBezTo>
                      <a:pt x="24" y="35"/>
                      <a:pt x="23" y="34"/>
                      <a:pt x="22" y="33"/>
                    </a:cubicBezTo>
                    <a:close/>
                    <a:moveTo>
                      <a:pt x="10" y="19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18" y="9"/>
                      <a:pt x="18" y="9"/>
                      <a:pt x="18" y="9"/>
                    </a:cubicBezTo>
                    <a:lnTo>
                      <a:pt x="10" y="19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66"/>
              <p:cNvSpPr>
                <a:spLocks noEditPoints="1"/>
              </p:cNvSpPr>
              <p:nvPr/>
            </p:nvSpPr>
            <p:spPr bwMode="auto">
              <a:xfrm>
                <a:off x="5828" y="3751"/>
                <a:ext cx="270" cy="144"/>
              </a:xfrm>
              <a:custGeom>
                <a:avLst/>
                <a:gdLst>
                  <a:gd name="T0" fmla="*/ 20 w 103"/>
                  <a:gd name="T1" fmla="*/ 26 h 55"/>
                  <a:gd name="T2" fmla="*/ 27 w 103"/>
                  <a:gd name="T3" fmla="*/ 13 h 55"/>
                  <a:gd name="T4" fmla="*/ 47 w 103"/>
                  <a:gd name="T5" fmla="*/ 13 h 55"/>
                  <a:gd name="T6" fmla="*/ 49 w 103"/>
                  <a:gd name="T7" fmla="*/ 15 h 55"/>
                  <a:gd name="T8" fmla="*/ 49 w 103"/>
                  <a:gd name="T9" fmla="*/ 48 h 55"/>
                  <a:gd name="T10" fmla="*/ 34 w 103"/>
                  <a:gd name="T11" fmla="*/ 48 h 55"/>
                  <a:gd name="T12" fmla="*/ 23 w 103"/>
                  <a:gd name="T13" fmla="*/ 55 h 55"/>
                  <a:gd name="T14" fmla="*/ 12 w 103"/>
                  <a:gd name="T15" fmla="*/ 48 h 55"/>
                  <a:gd name="T16" fmla="*/ 2 w 103"/>
                  <a:gd name="T17" fmla="*/ 48 h 55"/>
                  <a:gd name="T18" fmla="*/ 0 w 103"/>
                  <a:gd name="T19" fmla="*/ 39 h 55"/>
                  <a:gd name="T20" fmla="*/ 2 w 103"/>
                  <a:gd name="T21" fmla="*/ 30 h 55"/>
                  <a:gd name="T22" fmla="*/ 63 w 103"/>
                  <a:gd name="T23" fmla="*/ 0 h 55"/>
                  <a:gd name="T24" fmla="*/ 60 w 103"/>
                  <a:gd name="T25" fmla="*/ 3 h 55"/>
                  <a:gd name="T26" fmla="*/ 60 w 103"/>
                  <a:gd name="T27" fmla="*/ 26 h 55"/>
                  <a:gd name="T28" fmla="*/ 54 w 103"/>
                  <a:gd name="T29" fmla="*/ 48 h 55"/>
                  <a:gd name="T30" fmla="*/ 80 w 103"/>
                  <a:gd name="T31" fmla="*/ 52 h 55"/>
                  <a:gd name="T32" fmla="*/ 97 w 103"/>
                  <a:gd name="T33" fmla="*/ 52 h 55"/>
                  <a:gd name="T34" fmla="*/ 103 w 103"/>
                  <a:gd name="T35" fmla="*/ 48 h 55"/>
                  <a:gd name="T36" fmla="*/ 96 w 103"/>
                  <a:gd name="T37" fmla="*/ 26 h 55"/>
                  <a:gd name="T38" fmla="*/ 96 w 103"/>
                  <a:gd name="T39" fmla="*/ 3 h 55"/>
                  <a:gd name="T40" fmla="*/ 94 w 103"/>
                  <a:gd name="T41" fmla="*/ 0 h 55"/>
                  <a:gd name="T42" fmla="*/ 91 w 103"/>
                  <a:gd name="T43" fmla="*/ 23 h 55"/>
                  <a:gd name="T44" fmla="*/ 88 w 103"/>
                  <a:gd name="T45" fmla="*/ 23 h 55"/>
                  <a:gd name="T46" fmla="*/ 85 w 103"/>
                  <a:gd name="T47" fmla="*/ 6 h 55"/>
                  <a:gd name="T48" fmla="*/ 88 w 103"/>
                  <a:gd name="T49" fmla="*/ 6 h 55"/>
                  <a:gd name="T50" fmla="*/ 91 w 103"/>
                  <a:gd name="T51" fmla="*/ 14 h 55"/>
                  <a:gd name="T52" fmla="*/ 73 w 103"/>
                  <a:gd name="T53" fmla="*/ 23 h 55"/>
                  <a:gd name="T54" fmla="*/ 66 w 103"/>
                  <a:gd name="T55" fmla="*/ 9 h 55"/>
                  <a:gd name="T56" fmla="*/ 68 w 103"/>
                  <a:gd name="T57" fmla="*/ 6 h 55"/>
                  <a:gd name="T58" fmla="*/ 70 w 103"/>
                  <a:gd name="T59" fmla="*/ 6 h 55"/>
                  <a:gd name="T60" fmla="*/ 79 w 103"/>
                  <a:gd name="T61" fmla="*/ 23 h 55"/>
                  <a:gd name="T62" fmla="*/ 82 w 103"/>
                  <a:gd name="T63" fmla="*/ 23 h 55"/>
                  <a:gd name="T64" fmla="*/ 79 w 103"/>
                  <a:gd name="T65" fmla="*/ 6 h 55"/>
                  <a:gd name="T66" fmla="*/ 82 w 103"/>
                  <a:gd name="T67" fmla="*/ 23 h 55"/>
                  <a:gd name="T68" fmla="*/ 68 w 103"/>
                  <a:gd name="T69" fmla="*/ 23 h 55"/>
                  <a:gd name="T70" fmla="*/ 66 w 103"/>
                  <a:gd name="T71" fmla="*/ 17 h 55"/>
                  <a:gd name="T72" fmla="*/ 96 w 103"/>
                  <a:gd name="T73" fmla="*/ 43 h 55"/>
                  <a:gd name="T74" fmla="*/ 89 w 103"/>
                  <a:gd name="T75" fmla="*/ 50 h 55"/>
                  <a:gd name="T76" fmla="*/ 82 w 103"/>
                  <a:gd name="T77" fmla="*/ 43 h 55"/>
                  <a:gd name="T78" fmla="*/ 89 w 103"/>
                  <a:gd name="T79" fmla="*/ 36 h 55"/>
                  <a:gd name="T80" fmla="*/ 30 w 103"/>
                  <a:gd name="T81" fmla="*/ 43 h 55"/>
                  <a:gd name="T82" fmla="*/ 30 w 103"/>
                  <a:gd name="T83" fmla="*/ 43 h 55"/>
                  <a:gd name="T84" fmla="*/ 30 w 103"/>
                  <a:gd name="T85" fmla="*/ 43 h 55"/>
                  <a:gd name="T86" fmla="*/ 30 w 103"/>
                  <a:gd name="T87" fmla="*/ 43 h 55"/>
                  <a:gd name="T88" fmla="*/ 30 w 103"/>
                  <a:gd name="T89" fmla="*/ 43 h 55"/>
                  <a:gd name="T90" fmla="*/ 23 w 103"/>
                  <a:gd name="T91" fmla="*/ 36 h 55"/>
                  <a:gd name="T92" fmla="*/ 23 w 103"/>
                  <a:gd name="T93" fmla="*/ 36 h 55"/>
                  <a:gd name="T94" fmla="*/ 23 w 103"/>
                  <a:gd name="T95" fmla="*/ 36 h 55"/>
                  <a:gd name="T96" fmla="*/ 18 w 103"/>
                  <a:gd name="T97" fmla="*/ 38 h 55"/>
                  <a:gd name="T98" fmla="*/ 18 w 103"/>
                  <a:gd name="T99" fmla="*/ 48 h 55"/>
                  <a:gd name="T100" fmla="*/ 28 w 103"/>
                  <a:gd name="T101" fmla="*/ 48 h 55"/>
                  <a:gd name="T102" fmla="*/ 43 w 103"/>
                  <a:gd name="T103" fmla="*/ 30 h 55"/>
                  <a:gd name="T104" fmla="*/ 38 w 103"/>
                  <a:gd name="T105" fmla="*/ 33 h 55"/>
                  <a:gd name="T106" fmla="*/ 43 w 103"/>
                  <a:gd name="T107" fmla="*/ 30 h 55"/>
                  <a:gd name="T108" fmla="*/ 45 w 103"/>
                  <a:gd name="T109" fmla="*/ 26 h 55"/>
                  <a:gd name="T110" fmla="*/ 30 w 103"/>
                  <a:gd name="T111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55">
                    <a:moveTo>
                      <a:pt x="2" y="30"/>
                    </a:moveTo>
                    <a:cubicBezTo>
                      <a:pt x="20" y="26"/>
                      <a:pt x="20" y="26"/>
                      <a:pt x="20" y="26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4" y="49"/>
                      <a:pt x="33" y="51"/>
                      <a:pt x="32" y="52"/>
                    </a:cubicBezTo>
                    <a:cubicBezTo>
                      <a:pt x="30" y="54"/>
                      <a:pt x="27" y="55"/>
                      <a:pt x="23" y="55"/>
                    </a:cubicBezTo>
                    <a:cubicBezTo>
                      <a:pt x="20" y="55"/>
                      <a:pt x="17" y="54"/>
                      <a:pt x="15" y="52"/>
                    </a:cubicBezTo>
                    <a:cubicBezTo>
                      <a:pt x="13" y="51"/>
                      <a:pt x="13" y="49"/>
                      <a:pt x="12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0"/>
                      <a:pt x="2" y="30"/>
                      <a:pt x="2" y="30"/>
                    </a:cubicBezTo>
                    <a:close/>
                    <a:moveTo>
                      <a:pt x="94" y="0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8" y="49"/>
                      <a:pt x="79" y="51"/>
                      <a:pt x="80" y="52"/>
                    </a:cubicBezTo>
                    <a:cubicBezTo>
                      <a:pt x="82" y="54"/>
                      <a:pt x="86" y="55"/>
                      <a:pt x="89" y="55"/>
                    </a:cubicBezTo>
                    <a:cubicBezTo>
                      <a:pt x="92" y="55"/>
                      <a:pt x="95" y="54"/>
                      <a:pt x="97" y="52"/>
                    </a:cubicBezTo>
                    <a:cubicBezTo>
                      <a:pt x="99" y="51"/>
                      <a:pt x="99" y="49"/>
                      <a:pt x="100" y="48"/>
                    </a:cubicBezTo>
                    <a:cubicBezTo>
                      <a:pt x="103" y="48"/>
                      <a:pt x="103" y="48"/>
                      <a:pt x="103" y="48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4" y="0"/>
                      <a:pt x="94" y="0"/>
                      <a:pt x="94" y="0"/>
                    </a:cubicBezTo>
                    <a:close/>
                    <a:moveTo>
                      <a:pt x="85" y="6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1" y="23"/>
                      <a:pt x="91" y="23"/>
                      <a:pt x="91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5" y="6"/>
                      <a:pt x="85" y="6"/>
                      <a:pt x="85" y="6"/>
                    </a:cubicBezTo>
                    <a:close/>
                    <a:moveTo>
                      <a:pt x="91" y="14"/>
                    </a:moveTo>
                    <a:cubicBezTo>
                      <a:pt x="88" y="6"/>
                      <a:pt x="88" y="6"/>
                      <a:pt x="88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1" y="14"/>
                      <a:pt x="91" y="14"/>
                      <a:pt x="91" y="14"/>
                    </a:cubicBezTo>
                    <a:close/>
                    <a:moveTo>
                      <a:pt x="68" y="6"/>
                    </a:moveTo>
                    <a:cubicBezTo>
                      <a:pt x="73" y="23"/>
                      <a:pt x="73" y="23"/>
                      <a:pt x="73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6"/>
                      <a:pt x="68" y="6"/>
                      <a:pt x="68" y="6"/>
                    </a:cubicBezTo>
                    <a:close/>
                    <a:moveTo>
                      <a:pt x="76" y="23"/>
                    </a:moveTo>
                    <a:cubicBezTo>
                      <a:pt x="70" y="6"/>
                      <a:pt x="70" y="6"/>
                      <a:pt x="70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6" y="23"/>
                      <a:pt x="76" y="23"/>
                      <a:pt x="76" y="23"/>
                    </a:cubicBezTo>
                    <a:close/>
                    <a:moveTo>
                      <a:pt x="82" y="23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85" y="23"/>
                      <a:pt x="85" y="23"/>
                      <a:pt x="85" y="23"/>
                    </a:cubicBezTo>
                    <a:cubicBezTo>
                      <a:pt x="82" y="23"/>
                      <a:pt x="82" y="23"/>
                      <a:pt x="82" y="23"/>
                    </a:cubicBezTo>
                    <a:close/>
                    <a:moveTo>
                      <a:pt x="66" y="17"/>
                    </a:moveTo>
                    <a:cubicBezTo>
                      <a:pt x="68" y="23"/>
                      <a:pt x="68" y="23"/>
                      <a:pt x="68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17"/>
                      <a:pt x="66" y="17"/>
                      <a:pt x="66" y="17"/>
                    </a:cubicBezTo>
                    <a:close/>
                    <a:moveTo>
                      <a:pt x="94" y="38"/>
                    </a:moveTo>
                    <a:cubicBezTo>
                      <a:pt x="95" y="39"/>
                      <a:pt x="96" y="41"/>
                      <a:pt x="96" y="43"/>
                    </a:cubicBezTo>
                    <a:cubicBezTo>
                      <a:pt x="96" y="45"/>
                      <a:pt x="95" y="47"/>
                      <a:pt x="94" y="48"/>
                    </a:cubicBezTo>
                    <a:cubicBezTo>
                      <a:pt x="93" y="50"/>
                      <a:pt x="91" y="50"/>
                      <a:pt x="89" y="50"/>
                    </a:cubicBezTo>
                    <a:cubicBezTo>
                      <a:pt x="87" y="50"/>
                      <a:pt x="85" y="50"/>
                      <a:pt x="84" y="48"/>
                    </a:cubicBezTo>
                    <a:cubicBezTo>
                      <a:pt x="82" y="47"/>
                      <a:pt x="82" y="45"/>
                      <a:pt x="82" y="43"/>
                    </a:cubicBezTo>
                    <a:cubicBezTo>
                      <a:pt x="82" y="41"/>
                      <a:pt x="82" y="39"/>
                      <a:pt x="84" y="38"/>
                    </a:cubicBezTo>
                    <a:cubicBezTo>
                      <a:pt x="85" y="37"/>
                      <a:pt x="87" y="36"/>
                      <a:pt x="89" y="36"/>
                    </a:cubicBezTo>
                    <a:cubicBezTo>
                      <a:pt x="91" y="36"/>
                      <a:pt x="93" y="37"/>
                      <a:pt x="94" y="38"/>
                    </a:cubicBezTo>
                    <a:close/>
                    <a:moveTo>
                      <a:pt x="30" y="43"/>
                    </a:move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1"/>
                      <a:pt x="30" y="39"/>
                      <a:pt x="28" y="38"/>
                    </a:cubicBezTo>
                    <a:cubicBezTo>
                      <a:pt x="27" y="37"/>
                      <a:pt x="25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6"/>
                      <a:pt x="19" y="37"/>
                      <a:pt x="18" y="38"/>
                    </a:cubicBezTo>
                    <a:cubicBezTo>
                      <a:pt x="17" y="39"/>
                      <a:pt x="16" y="41"/>
                      <a:pt x="16" y="43"/>
                    </a:cubicBezTo>
                    <a:cubicBezTo>
                      <a:pt x="16" y="45"/>
                      <a:pt x="17" y="47"/>
                      <a:pt x="18" y="48"/>
                    </a:cubicBezTo>
                    <a:cubicBezTo>
                      <a:pt x="19" y="50"/>
                      <a:pt x="21" y="50"/>
                      <a:pt x="23" y="50"/>
                    </a:cubicBezTo>
                    <a:cubicBezTo>
                      <a:pt x="25" y="50"/>
                      <a:pt x="27" y="50"/>
                      <a:pt x="28" y="48"/>
                    </a:cubicBezTo>
                    <a:cubicBezTo>
                      <a:pt x="30" y="47"/>
                      <a:pt x="30" y="45"/>
                      <a:pt x="30" y="43"/>
                    </a:cubicBezTo>
                    <a:close/>
                    <a:moveTo>
                      <a:pt x="43" y="30"/>
                    </a:move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0"/>
                      <a:pt x="43" y="30"/>
                      <a:pt x="43" y="30"/>
                    </a:cubicBezTo>
                    <a:close/>
                    <a:moveTo>
                      <a:pt x="26" y="26"/>
                    </a:moveTo>
                    <a:cubicBezTo>
                      <a:pt x="45" y="26"/>
                      <a:pt x="45" y="26"/>
                      <a:pt x="45" y="26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30" y="18"/>
                      <a:pt x="30" y="18"/>
                      <a:pt x="30" y="18"/>
                    </a:cubicBez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67"/>
              <p:cNvSpPr>
                <a:spLocks noEditPoints="1"/>
              </p:cNvSpPr>
              <p:nvPr/>
            </p:nvSpPr>
            <p:spPr bwMode="auto">
              <a:xfrm>
                <a:off x="5456" y="3391"/>
                <a:ext cx="275" cy="160"/>
              </a:xfrm>
              <a:custGeom>
                <a:avLst/>
                <a:gdLst>
                  <a:gd name="T0" fmla="*/ 31 w 105"/>
                  <a:gd name="T1" fmla="*/ 60 h 61"/>
                  <a:gd name="T2" fmla="*/ 10 w 105"/>
                  <a:gd name="T3" fmla="*/ 61 h 61"/>
                  <a:gd name="T4" fmla="*/ 0 w 105"/>
                  <a:gd name="T5" fmla="*/ 59 h 61"/>
                  <a:gd name="T6" fmla="*/ 19 w 105"/>
                  <a:gd name="T7" fmla="*/ 49 h 61"/>
                  <a:gd name="T8" fmla="*/ 36 w 105"/>
                  <a:gd name="T9" fmla="*/ 51 h 61"/>
                  <a:gd name="T10" fmla="*/ 45 w 105"/>
                  <a:gd name="T11" fmla="*/ 49 h 61"/>
                  <a:gd name="T12" fmla="*/ 105 w 105"/>
                  <a:gd name="T13" fmla="*/ 50 h 61"/>
                  <a:gd name="T14" fmla="*/ 41 w 105"/>
                  <a:gd name="T15" fmla="*/ 61 h 61"/>
                  <a:gd name="T16" fmla="*/ 33 w 105"/>
                  <a:gd name="T17" fmla="*/ 57 h 61"/>
                  <a:gd name="T18" fmla="*/ 15 w 105"/>
                  <a:gd name="T19" fmla="*/ 54 h 61"/>
                  <a:gd name="T20" fmla="*/ 33 w 105"/>
                  <a:gd name="T21" fmla="*/ 57 h 61"/>
                  <a:gd name="T22" fmla="*/ 59 w 105"/>
                  <a:gd name="T23" fmla="*/ 9 h 61"/>
                  <a:gd name="T24" fmla="*/ 62 w 105"/>
                  <a:gd name="T25" fmla="*/ 46 h 61"/>
                  <a:gd name="T26" fmla="*/ 6 w 105"/>
                  <a:gd name="T27" fmla="*/ 46 h 61"/>
                  <a:gd name="T28" fmla="*/ 3 w 105"/>
                  <a:gd name="T29" fmla="*/ 43 h 61"/>
                  <a:gd name="T30" fmla="*/ 3 w 105"/>
                  <a:gd name="T31" fmla="*/ 9 h 61"/>
                  <a:gd name="T32" fmla="*/ 9 w 105"/>
                  <a:gd name="T33" fmla="*/ 1 h 61"/>
                  <a:gd name="T34" fmla="*/ 11 w 105"/>
                  <a:gd name="T35" fmla="*/ 0 h 61"/>
                  <a:gd name="T36" fmla="*/ 43 w 105"/>
                  <a:gd name="T37" fmla="*/ 0 h 61"/>
                  <a:gd name="T38" fmla="*/ 8 w 105"/>
                  <a:gd name="T39" fmla="*/ 35 h 61"/>
                  <a:gd name="T40" fmla="*/ 15 w 105"/>
                  <a:gd name="T41" fmla="*/ 35 h 61"/>
                  <a:gd name="T42" fmla="*/ 40 w 105"/>
                  <a:gd name="T43" fmla="*/ 31 h 61"/>
                  <a:gd name="T44" fmla="*/ 40 w 105"/>
                  <a:gd name="T45" fmla="*/ 38 h 61"/>
                  <a:gd name="T46" fmla="*/ 40 w 105"/>
                  <a:gd name="T47" fmla="*/ 31 h 61"/>
                  <a:gd name="T48" fmla="*/ 44 w 105"/>
                  <a:gd name="T49" fmla="*/ 26 h 61"/>
                  <a:gd name="T50" fmla="*/ 40 w 105"/>
                  <a:gd name="T51" fmla="*/ 6 h 61"/>
                  <a:gd name="T52" fmla="*/ 9 w 105"/>
                  <a:gd name="T53" fmla="*/ 11 h 61"/>
                  <a:gd name="T54" fmla="*/ 64 w 105"/>
                  <a:gd name="T55" fmla="*/ 12 h 61"/>
                  <a:gd name="T56" fmla="*/ 81 w 105"/>
                  <a:gd name="T57" fmla="*/ 46 h 61"/>
                  <a:gd name="T58" fmla="*/ 65 w 105"/>
                  <a:gd name="T59" fmla="*/ 14 h 61"/>
                  <a:gd name="T60" fmla="*/ 65 w 105"/>
                  <a:gd name="T61" fmla="*/ 13 h 61"/>
                  <a:gd name="T62" fmla="*/ 84 w 105"/>
                  <a:gd name="T63" fmla="*/ 23 h 61"/>
                  <a:gd name="T64" fmla="*/ 95 w 105"/>
                  <a:gd name="T65" fmla="*/ 46 h 61"/>
                  <a:gd name="T66" fmla="*/ 84 w 105"/>
                  <a:gd name="T67" fmla="*/ 23 h 61"/>
                  <a:gd name="T68" fmla="*/ 102 w 105"/>
                  <a:gd name="T69" fmla="*/ 33 h 61"/>
                  <a:gd name="T70" fmla="*/ 98 w 105"/>
                  <a:gd name="T71" fmla="*/ 4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61">
                    <a:moveTo>
                      <a:pt x="30" y="61"/>
                    </a:moveTo>
                    <a:cubicBezTo>
                      <a:pt x="31" y="60"/>
                      <a:pt x="31" y="60"/>
                      <a:pt x="31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30" y="61"/>
                      <a:pt x="30" y="61"/>
                      <a:pt x="30" y="61"/>
                    </a:cubicBezTo>
                    <a:close/>
                    <a:moveTo>
                      <a:pt x="33" y="57"/>
                    </a:moveTo>
                    <a:cubicBezTo>
                      <a:pt x="34" y="54"/>
                      <a:pt x="34" y="54"/>
                      <a:pt x="34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33" y="57"/>
                      <a:pt x="33" y="57"/>
                      <a:pt x="33" y="57"/>
                    </a:cubicBezTo>
                    <a:close/>
                    <a:moveTo>
                      <a:pt x="43" y="0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1" y="46"/>
                      <a:pt x="12" y="46"/>
                      <a:pt x="6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30"/>
                      <a:pt x="3" y="35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3" y="0"/>
                      <a:pt x="43" y="0"/>
                      <a:pt x="43" y="0"/>
                    </a:cubicBezTo>
                    <a:close/>
                    <a:moveTo>
                      <a:pt x="12" y="31"/>
                    </a:moveTo>
                    <a:cubicBezTo>
                      <a:pt x="10" y="31"/>
                      <a:pt x="8" y="33"/>
                      <a:pt x="8" y="35"/>
                    </a:cubicBezTo>
                    <a:cubicBezTo>
                      <a:pt x="8" y="37"/>
                      <a:pt x="10" y="38"/>
                      <a:pt x="12" y="38"/>
                    </a:cubicBezTo>
                    <a:cubicBezTo>
                      <a:pt x="14" y="38"/>
                      <a:pt x="15" y="37"/>
                      <a:pt x="15" y="35"/>
                    </a:cubicBezTo>
                    <a:cubicBezTo>
                      <a:pt x="15" y="33"/>
                      <a:pt x="14" y="31"/>
                      <a:pt x="12" y="31"/>
                    </a:cubicBezTo>
                    <a:close/>
                    <a:moveTo>
                      <a:pt x="40" y="31"/>
                    </a:moveTo>
                    <a:cubicBezTo>
                      <a:pt x="38" y="31"/>
                      <a:pt x="37" y="33"/>
                      <a:pt x="37" y="35"/>
                    </a:cubicBezTo>
                    <a:cubicBezTo>
                      <a:pt x="37" y="37"/>
                      <a:pt x="38" y="38"/>
                      <a:pt x="40" y="38"/>
                    </a:cubicBezTo>
                    <a:cubicBezTo>
                      <a:pt x="42" y="38"/>
                      <a:pt x="44" y="37"/>
                      <a:pt x="44" y="35"/>
                    </a:cubicBezTo>
                    <a:cubicBezTo>
                      <a:pt x="44" y="33"/>
                      <a:pt x="42" y="31"/>
                      <a:pt x="40" y="31"/>
                    </a:cubicBezTo>
                    <a:close/>
                    <a:moveTo>
                      <a:pt x="9" y="26"/>
                    </a:move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26"/>
                      <a:pt x="9" y="26"/>
                      <a:pt x="9" y="26"/>
                    </a:cubicBezTo>
                    <a:close/>
                    <a:moveTo>
                      <a:pt x="64" y="12"/>
                    </a:moveTo>
                    <a:cubicBezTo>
                      <a:pt x="81" y="21"/>
                      <a:pt x="81" y="21"/>
                      <a:pt x="81" y="21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4" y="12"/>
                      <a:pt x="64" y="12"/>
                      <a:pt x="64" y="12"/>
                    </a:cubicBezTo>
                    <a:close/>
                    <a:moveTo>
                      <a:pt x="84" y="23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23"/>
                      <a:pt x="84" y="23"/>
                      <a:pt x="84" y="23"/>
                    </a:cubicBezTo>
                    <a:close/>
                    <a:moveTo>
                      <a:pt x="98" y="31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2" y="46"/>
                      <a:pt x="102" y="46"/>
                      <a:pt x="102" y="46"/>
                    </a:cubicBezTo>
                    <a:cubicBezTo>
                      <a:pt x="98" y="46"/>
                      <a:pt x="98" y="46"/>
                      <a:pt x="98" y="46"/>
                    </a:cubicBezTo>
                    <a:lnTo>
                      <a:pt x="98" y="31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68"/>
              <p:cNvSpPr>
                <a:spLocks noEditPoints="1"/>
              </p:cNvSpPr>
              <p:nvPr/>
            </p:nvSpPr>
            <p:spPr bwMode="auto">
              <a:xfrm>
                <a:off x="5532" y="2620"/>
                <a:ext cx="456" cy="210"/>
              </a:xfrm>
              <a:custGeom>
                <a:avLst/>
                <a:gdLst>
                  <a:gd name="T0" fmla="*/ 87 w 174"/>
                  <a:gd name="T1" fmla="*/ 9 h 80"/>
                  <a:gd name="T2" fmla="*/ 87 w 174"/>
                  <a:gd name="T3" fmla="*/ 12 h 80"/>
                  <a:gd name="T4" fmla="*/ 67 w 174"/>
                  <a:gd name="T5" fmla="*/ 20 h 80"/>
                  <a:gd name="T6" fmla="*/ 67 w 174"/>
                  <a:gd name="T7" fmla="*/ 26 h 80"/>
                  <a:gd name="T8" fmla="*/ 87 w 174"/>
                  <a:gd name="T9" fmla="*/ 35 h 80"/>
                  <a:gd name="T10" fmla="*/ 87 w 174"/>
                  <a:gd name="T11" fmla="*/ 38 h 80"/>
                  <a:gd name="T12" fmla="*/ 93 w 174"/>
                  <a:gd name="T13" fmla="*/ 0 h 80"/>
                  <a:gd name="T14" fmla="*/ 103 w 174"/>
                  <a:gd name="T15" fmla="*/ 9 h 80"/>
                  <a:gd name="T16" fmla="*/ 122 w 174"/>
                  <a:gd name="T17" fmla="*/ 17 h 80"/>
                  <a:gd name="T18" fmla="*/ 122 w 174"/>
                  <a:gd name="T19" fmla="*/ 20 h 80"/>
                  <a:gd name="T20" fmla="*/ 103 w 174"/>
                  <a:gd name="T21" fmla="*/ 29 h 80"/>
                  <a:gd name="T22" fmla="*/ 103 w 174"/>
                  <a:gd name="T23" fmla="*/ 35 h 80"/>
                  <a:gd name="T24" fmla="*/ 124 w 174"/>
                  <a:gd name="T25" fmla="*/ 38 h 80"/>
                  <a:gd name="T26" fmla="*/ 157 w 174"/>
                  <a:gd name="T27" fmla="*/ 0 h 80"/>
                  <a:gd name="T28" fmla="*/ 137 w 174"/>
                  <a:gd name="T29" fmla="*/ 12 h 80"/>
                  <a:gd name="T30" fmla="*/ 137 w 174"/>
                  <a:gd name="T31" fmla="*/ 17 h 80"/>
                  <a:gd name="T32" fmla="*/ 157 w 174"/>
                  <a:gd name="T33" fmla="*/ 26 h 80"/>
                  <a:gd name="T34" fmla="*/ 157 w 174"/>
                  <a:gd name="T35" fmla="*/ 29 h 80"/>
                  <a:gd name="T36" fmla="*/ 137 w 174"/>
                  <a:gd name="T37" fmla="*/ 38 h 80"/>
                  <a:gd name="T38" fmla="*/ 162 w 174"/>
                  <a:gd name="T39" fmla="*/ 38 h 80"/>
                  <a:gd name="T40" fmla="*/ 174 w 174"/>
                  <a:gd name="T41" fmla="*/ 47 h 80"/>
                  <a:gd name="T42" fmla="*/ 170 w 174"/>
                  <a:gd name="T43" fmla="*/ 54 h 80"/>
                  <a:gd name="T44" fmla="*/ 166 w 174"/>
                  <a:gd name="T45" fmla="*/ 76 h 80"/>
                  <a:gd name="T46" fmla="*/ 142 w 174"/>
                  <a:gd name="T47" fmla="*/ 69 h 80"/>
                  <a:gd name="T48" fmla="*/ 126 w 174"/>
                  <a:gd name="T49" fmla="*/ 80 h 80"/>
                  <a:gd name="T50" fmla="*/ 52 w 174"/>
                  <a:gd name="T51" fmla="*/ 69 h 80"/>
                  <a:gd name="T52" fmla="*/ 42 w 174"/>
                  <a:gd name="T53" fmla="*/ 69 h 80"/>
                  <a:gd name="T54" fmla="*/ 18 w 174"/>
                  <a:gd name="T55" fmla="*/ 75 h 80"/>
                  <a:gd name="T56" fmla="*/ 9 w 174"/>
                  <a:gd name="T57" fmla="*/ 69 h 80"/>
                  <a:gd name="T58" fmla="*/ 0 w 174"/>
                  <a:gd name="T59" fmla="*/ 56 h 80"/>
                  <a:gd name="T60" fmla="*/ 4 w 174"/>
                  <a:gd name="T61" fmla="*/ 36 h 80"/>
                  <a:gd name="T62" fmla="*/ 19 w 174"/>
                  <a:gd name="T63" fmla="*/ 13 h 80"/>
                  <a:gd name="T64" fmla="*/ 52 w 174"/>
                  <a:gd name="T65" fmla="*/ 54 h 80"/>
                  <a:gd name="T66" fmla="*/ 59 w 174"/>
                  <a:gd name="T67" fmla="*/ 47 h 80"/>
                  <a:gd name="T68" fmla="*/ 37 w 174"/>
                  <a:gd name="T69" fmla="*/ 39 h 80"/>
                  <a:gd name="T70" fmla="*/ 37 w 174"/>
                  <a:gd name="T71" fmla="*/ 22 h 80"/>
                  <a:gd name="T72" fmla="*/ 24 w 174"/>
                  <a:gd name="T73" fmla="*/ 22 h 80"/>
                  <a:gd name="T74" fmla="*/ 34 w 174"/>
                  <a:gd name="T75" fmla="*/ 39 h 80"/>
                  <a:gd name="T76" fmla="*/ 150 w 174"/>
                  <a:gd name="T77" fmla="*/ 60 h 80"/>
                  <a:gd name="T78" fmla="*/ 156 w 174"/>
                  <a:gd name="T79" fmla="*/ 74 h 80"/>
                  <a:gd name="T80" fmla="*/ 161 w 174"/>
                  <a:gd name="T81" fmla="*/ 60 h 80"/>
                  <a:gd name="T82" fmla="*/ 120 w 174"/>
                  <a:gd name="T83" fmla="*/ 60 h 80"/>
                  <a:gd name="T84" fmla="*/ 126 w 174"/>
                  <a:gd name="T85" fmla="*/ 74 h 80"/>
                  <a:gd name="T86" fmla="*/ 132 w 174"/>
                  <a:gd name="T87" fmla="*/ 60 h 80"/>
                  <a:gd name="T88" fmla="*/ 22 w 174"/>
                  <a:gd name="T89" fmla="*/ 59 h 80"/>
                  <a:gd name="T90" fmla="*/ 28 w 174"/>
                  <a:gd name="T91" fmla="*/ 73 h 80"/>
                  <a:gd name="T92" fmla="*/ 34 w 174"/>
                  <a:gd name="T93" fmla="*/ 5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4" h="80">
                    <a:moveTo>
                      <a:pt x="59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7" y="9"/>
                      <a:pt x="87" y="9"/>
                      <a:pt x="8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7" y="35"/>
                      <a:pt x="87" y="35"/>
                      <a:pt x="87" y="35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3" y="38"/>
                      <a:pt x="93" y="38"/>
                      <a:pt x="93" y="38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03" y="17"/>
                      <a:pt x="103" y="17"/>
                      <a:pt x="103" y="17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22" y="20"/>
                      <a:pt x="122" y="20"/>
                      <a:pt x="122" y="20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22" y="35"/>
                      <a:pt x="122" y="35"/>
                      <a:pt x="122" y="35"/>
                    </a:cubicBezTo>
                    <a:cubicBezTo>
                      <a:pt x="103" y="35"/>
                      <a:pt x="103" y="35"/>
                      <a:pt x="103" y="35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22" y="38"/>
                      <a:pt x="122" y="38"/>
                      <a:pt x="122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9"/>
                      <a:pt x="157" y="9"/>
                      <a:pt x="157" y="9"/>
                    </a:cubicBezTo>
                    <a:cubicBezTo>
                      <a:pt x="137" y="9"/>
                      <a:pt x="137" y="9"/>
                      <a:pt x="137" y="9"/>
                    </a:cubicBezTo>
                    <a:cubicBezTo>
                      <a:pt x="137" y="12"/>
                      <a:pt x="137" y="12"/>
                      <a:pt x="137" y="12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37" y="17"/>
                      <a:pt x="137" y="17"/>
                      <a:pt x="137" y="17"/>
                    </a:cubicBezTo>
                    <a:cubicBezTo>
                      <a:pt x="137" y="20"/>
                      <a:pt x="137" y="20"/>
                      <a:pt x="13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7" y="26"/>
                      <a:pt x="157" y="26"/>
                      <a:pt x="157" y="26"/>
                    </a:cubicBezTo>
                    <a:cubicBezTo>
                      <a:pt x="137" y="26"/>
                      <a:pt x="137" y="26"/>
                      <a:pt x="137" y="26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35"/>
                      <a:pt x="157" y="35"/>
                      <a:pt x="157" y="35"/>
                    </a:cubicBezTo>
                    <a:cubicBezTo>
                      <a:pt x="137" y="35"/>
                      <a:pt x="137" y="35"/>
                      <a:pt x="137" y="35"/>
                    </a:cubicBezTo>
                    <a:cubicBezTo>
                      <a:pt x="137" y="38"/>
                      <a:pt x="137" y="38"/>
                      <a:pt x="137" y="38"/>
                    </a:cubicBezTo>
                    <a:cubicBezTo>
                      <a:pt x="157" y="38"/>
                      <a:pt x="157" y="38"/>
                      <a:pt x="157" y="38"/>
                    </a:cubicBezTo>
                    <a:cubicBezTo>
                      <a:pt x="159" y="38"/>
                      <a:pt x="159" y="38"/>
                      <a:pt x="159" y="38"/>
                    </a:cubicBezTo>
                    <a:cubicBezTo>
                      <a:pt x="162" y="38"/>
                      <a:pt x="162" y="38"/>
                      <a:pt x="162" y="38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68" y="47"/>
                      <a:pt x="168" y="47"/>
                      <a:pt x="168" y="47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70" y="54"/>
                      <a:pt x="170" y="54"/>
                      <a:pt x="170" y="54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69" y="71"/>
                      <a:pt x="168" y="74"/>
                      <a:pt x="166" y="76"/>
                    </a:cubicBezTo>
                    <a:cubicBezTo>
                      <a:pt x="163" y="78"/>
                      <a:pt x="160" y="80"/>
                      <a:pt x="156" y="80"/>
                    </a:cubicBezTo>
                    <a:cubicBezTo>
                      <a:pt x="152" y="80"/>
                      <a:pt x="148" y="78"/>
                      <a:pt x="146" y="76"/>
                    </a:cubicBezTo>
                    <a:cubicBezTo>
                      <a:pt x="144" y="74"/>
                      <a:pt x="143" y="71"/>
                      <a:pt x="142" y="69"/>
                    </a:cubicBezTo>
                    <a:cubicBezTo>
                      <a:pt x="140" y="69"/>
                      <a:pt x="140" y="69"/>
                      <a:pt x="140" y="69"/>
                    </a:cubicBezTo>
                    <a:cubicBezTo>
                      <a:pt x="139" y="71"/>
                      <a:pt x="138" y="74"/>
                      <a:pt x="136" y="76"/>
                    </a:cubicBezTo>
                    <a:cubicBezTo>
                      <a:pt x="133" y="78"/>
                      <a:pt x="130" y="80"/>
                      <a:pt x="126" y="80"/>
                    </a:cubicBezTo>
                    <a:cubicBezTo>
                      <a:pt x="122" y="80"/>
                      <a:pt x="119" y="78"/>
                      <a:pt x="116" y="76"/>
                    </a:cubicBezTo>
                    <a:cubicBezTo>
                      <a:pt x="114" y="74"/>
                      <a:pt x="113" y="71"/>
                      <a:pt x="112" y="69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47" y="69"/>
                      <a:pt x="47" y="69"/>
                      <a:pt x="47" y="69"/>
                    </a:cubicBezTo>
                    <a:cubicBezTo>
                      <a:pt x="42" y="69"/>
                      <a:pt x="42" y="69"/>
                      <a:pt x="42" y="69"/>
                    </a:cubicBezTo>
                    <a:cubicBezTo>
                      <a:pt x="41" y="71"/>
                      <a:pt x="40" y="73"/>
                      <a:pt x="38" y="75"/>
                    </a:cubicBezTo>
                    <a:cubicBezTo>
                      <a:pt x="35" y="78"/>
                      <a:pt x="32" y="79"/>
                      <a:pt x="28" y="79"/>
                    </a:cubicBezTo>
                    <a:cubicBezTo>
                      <a:pt x="24" y="79"/>
                      <a:pt x="20" y="78"/>
                      <a:pt x="18" y="75"/>
                    </a:cubicBezTo>
                    <a:cubicBezTo>
                      <a:pt x="16" y="73"/>
                      <a:pt x="15" y="71"/>
                      <a:pt x="14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33" y="13"/>
                      <a:pt x="30" y="13"/>
                      <a:pt x="52" y="13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59" y="0"/>
                      <a:pt x="59" y="0"/>
                      <a:pt x="59" y="0"/>
                    </a:cubicBezTo>
                    <a:close/>
                    <a:moveTo>
                      <a:pt x="37" y="22"/>
                    </a:moveTo>
                    <a:cubicBezTo>
                      <a:pt x="37" y="39"/>
                      <a:pt x="37" y="39"/>
                      <a:pt x="37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37" y="22"/>
                      <a:pt x="37" y="22"/>
                      <a:pt x="37" y="22"/>
                    </a:cubicBezTo>
                    <a:close/>
                    <a:moveTo>
                      <a:pt x="34" y="39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34" y="39"/>
                      <a:pt x="34" y="39"/>
                      <a:pt x="34" y="39"/>
                    </a:cubicBezTo>
                    <a:close/>
                    <a:moveTo>
                      <a:pt x="161" y="60"/>
                    </a:moveTo>
                    <a:cubicBezTo>
                      <a:pt x="160" y="58"/>
                      <a:pt x="158" y="58"/>
                      <a:pt x="156" y="58"/>
                    </a:cubicBezTo>
                    <a:cubicBezTo>
                      <a:pt x="154" y="58"/>
                      <a:pt x="152" y="58"/>
                      <a:pt x="150" y="60"/>
                    </a:cubicBezTo>
                    <a:cubicBezTo>
                      <a:pt x="149" y="61"/>
                      <a:pt x="148" y="63"/>
                      <a:pt x="148" y="66"/>
                    </a:cubicBezTo>
                    <a:cubicBezTo>
                      <a:pt x="148" y="68"/>
                      <a:pt x="149" y="70"/>
                      <a:pt x="150" y="71"/>
                    </a:cubicBezTo>
                    <a:cubicBezTo>
                      <a:pt x="152" y="73"/>
                      <a:pt x="154" y="74"/>
                      <a:pt x="156" y="74"/>
                    </a:cubicBezTo>
                    <a:cubicBezTo>
                      <a:pt x="158" y="74"/>
                      <a:pt x="160" y="73"/>
                      <a:pt x="161" y="71"/>
                    </a:cubicBezTo>
                    <a:cubicBezTo>
                      <a:pt x="163" y="70"/>
                      <a:pt x="164" y="68"/>
                      <a:pt x="164" y="66"/>
                    </a:cubicBezTo>
                    <a:cubicBezTo>
                      <a:pt x="164" y="63"/>
                      <a:pt x="163" y="61"/>
                      <a:pt x="161" y="60"/>
                    </a:cubicBezTo>
                    <a:close/>
                    <a:moveTo>
                      <a:pt x="132" y="60"/>
                    </a:moveTo>
                    <a:cubicBezTo>
                      <a:pt x="130" y="58"/>
                      <a:pt x="128" y="58"/>
                      <a:pt x="126" y="58"/>
                    </a:cubicBezTo>
                    <a:cubicBezTo>
                      <a:pt x="124" y="58"/>
                      <a:pt x="122" y="58"/>
                      <a:pt x="120" y="60"/>
                    </a:cubicBezTo>
                    <a:cubicBezTo>
                      <a:pt x="119" y="61"/>
                      <a:pt x="118" y="63"/>
                      <a:pt x="118" y="66"/>
                    </a:cubicBezTo>
                    <a:cubicBezTo>
                      <a:pt x="118" y="68"/>
                      <a:pt x="119" y="70"/>
                      <a:pt x="120" y="71"/>
                    </a:cubicBezTo>
                    <a:cubicBezTo>
                      <a:pt x="122" y="73"/>
                      <a:pt x="124" y="74"/>
                      <a:pt x="126" y="74"/>
                    </a:cubicBezTo>
                    <a:cubicBezTo>
                      <a:pt x="128" y="74"/>
                      <a:pt x="130" y="73"/>
                      <a:pt x="132" y="71"/>
                    </a:cubicBezTo>
                    <a:cubicBezTo>
                      <a:pt x="133" y="70"/>
                      <a:pt x="134" y="68"/>
                      <a:pt x="134" y="66"/>
                    </a:cubicBezTo>
                    <a:cubicBezTo>
                      <a:pt x="134" y="63"/>
                      <a:pt x="133" y="61"/>
                      <a:pt x="132" y="60"/>
                    </a:cubicBezTo>
                    <a:close/>
                    <a:moveTo>
                      <a:pt x="34" y="59"/>
                    </a:moveTo>
                    <a:cubicBezTo>
                      <a:pt x="32" y="58"/>
                      <a:pt x="30" y="57"/>
                      <a:pt x="28" y="57"/>
                    </a:cubicBezTo>
                    <a:cubicBezTo>
                      <a:pt x="26" y="57"/>
                      <a:pt x="24" y="58"/>
                      <a:pt x="22" y="59"/>
                    </a:cubicBezTo>
                    <a:cubicBezTo>
                      <a:pt x="21" y="61"/>
                      <a:pt x="20" y="63"/>
                      <a:pt x="20" y="65"/>
                    </a:cubicBezTo>
                    <a:cubicBezTo>
                      <a:pt x="20" y="67"/>
                      <a:pt x="21" y="69"/>
                      <a:pt x="22" y="71"/>
                    </a:cubicBezTo>
                    <a:cubicBezTo>
                      <a:pt x="24" y="72"/>
                      <a:pt x="26" y="73"/>
                      <a:pt x="28" y="73"/>
                    </a:cubicBezTo>
                    <a:cubicBezTo>
                      <a:pt x="30" y="73"/>
                      <a:pt x="32" y="72"/>
                      <a:pt x="34" y="71"/>
                    </a:cubicBezTo>
                    <a:cubicBezTo>
                      <a:pt x="35" y="69"/>
                      <a:pt x="36" y="67"/>
                      <a:pt x="36" y="65"/>
                    </a:cubicBezTo>
                    <a:cubicBezTo>
                      <a:pt x="36" y="63"/>
                      <a:pt x="35" y="61"/>
                      <a:pt x="34" y="59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69"/>
              <p:cNvSpPr>
                <a:spLocks noEditPoints="1"/>
              </p:cNvSpPr>
              <p:nvPr/>
            </p:nvSpPr>
            <p:spPr bwMode="auto">
              <a:xfrm>
                <a:off x="5154" y="2998"/>
                <a:ext cx="522" cy="197"/>
              </a:xfrm>
              <a:custGeom>
                <a:avLst/>
                <a:gdLst>
                  <a:gd name="T0" fmla="*/ 139 w 199"/>
                  <a:gd name="T1" fmla="*/ 4 h 75"/>
                  <a:gd name="T2" fmla="*/ 177 w 199"/>
                  <a:gd name="T3" fmla="*/ 5 h 75"/>
                  <a:gd name="T4" fmla="*/ 199 w 199"/>
                  <a:gd name="T5" fmla="*/ 58 h 75"/>
                  <a:gd name="T6" fmla="*/ 147 w 199"/>
                  <a:gd name="T7" fmla="*/ 64 h 75"/>
                  <a:gd name="T8" fmla="*/ 112 w 199"/>
                  <a:gd name="T9" fmla="*/ 66 h 75"/>
                  <a:gd name="T10" fmla="*/ 101 w 199"/>
                  <a:gd name="T11" fmla="*/ 9 h 75"/>
                  <a:gd name="T12" fmla="*/ 54 w 199"/>
                  <a:gd name="T13" fmla="*/ 64 h 75"/>
                  <a:gd name="T14" fmla="*/ 2 w 199"/>
                  <a:gd name="T15" fmla="*/ 74 h 75"/>
                  <a:gd name="T16" fmla="*/ 2 w 199"/>
                  <a:gd name="T17" fmla="*/ 64 h 75"/>
                  <a:gd name="T18" fmla="*/ 28 w 199"/>
                  <a:gd name="T19" fmla="*/ 68 h 75"/>
                  <a:gd name="T20" fmla="*/ 24 w 199"/>
                  <a:gd name="T21" fmla="*/ 70 h 75"/>
                  <a:gd name="T22" fmla="*/ 10 w 199"/>
                  <a:gd name="T23" fmla="*/ 32 h 75"/>
                  <a:gd name="T24" fmla="*/ 42 w 199"/>
                  <a:gd name="T25" fmla="*/ 32 h 75"/>
                  <a:gd name="T26" fmla="*/ 37 w 199"/>
                  <a:gd name="T27" fmla="*/ 30 h 75"/>
                  <a:gd name="T28" fmla="*/ 37 w 199"/>
                  <a:gd name="T29" fmla="*/ 22 h 75"/>
                  <a:gd name="T30" fmla="*/ 22 w 199"/>
                  <a:gd name="T31" fmla="*/ 30 h 75"/>
                  <a:gd name="T32" fmla="*/ 24 w 199"/>
                  <a:gd name="T33" fmla="*/ 30 h 75"/>
                  <a:gd name="T34" fmla="*/ 29 w 199"/>
                  <a:gd name="T35" fmla="*/ 30 h 75"/>
                  <a:gd name="T36" fmla="*/ 15 w 199"/>
                  <a:gd name="T37" fmla="*/ 25 h 75"/>
                  <a:gd name="T38" fmla="*/ 12 w 199"/>
                  <a:gd name="T39" fmla="*/ 37 h 75"/>
                  <a:gd name="T40" fmla="*/ 12 w 199"/>
                  <a:gd name="T41" fmla="*/ 62 h 75"/>
                  <a:gd name="T42" fmla="*/ 42 w 199"/>
                  <a:gd name="T43" fmla="*/ 37 h 75"/>
                  <a:gd name="T44" fmla="*/ 34 w 199"/>
                  <a:gd name="T45" fmla="*/ 57 h 75"/>
                  <a:gd name="T46" fmla="*/ 37 w 199"/>
                  <a:gd name="T47" fmla="*/ 42 h 75"/>
                  <a:gd name="T48" fmla="*/ 15 w 199"/>
                  <a:gd name="T49" fmla="*/ 45 h 75"/>
                  <a:gd name="T50" fmla="*/ 22 w 199"/>
                  <a:gd name="T51" fmla="*/ 42 h 75"/>
                  <a:gd name="T52" fmla="*/ 27 w 199"/>
                  <a:gd name="T53" fmla="*/ 42 h 75"/>
                  <a:gd name="T54" fmla="*/ 15 w 199"/>
                  <a:gd name="T55" fmla="*/ 57 h 75"/>
                  <a:gd name="T56" fmla="*/ 64 w 199"/>
                  <a:gd name="T57" fmla="*/ 6 h 75"/>
                  <a:gd name="T58" fmla="*/ 95 w 199"/>
                  <a:gd name="T59" fmla="*/ 29 h 75"/>
                  <a:gd name="T60" fmla="*/ 86 w 199"/>
                  <a:gd name="T61" fmla="*/ 9 h 75"/>
                  <a:gd name="T62" fmla="*/ 86 w 199"/>
                  <a:gd name="T63" fmla="*/ 9 h 75"/>
                  <a:gd name="T64" fmla="*/ 70 w 199"/>
                  <a:gd name="T65" fmla="*/ 9 h 75"/>
                  <a:gd name="T66" fmla="*/ 70 w 199"/>
                  <a:gd name="T67" fmla="*/ 9 h 75"/>
                  <a:gd name="T68" fmla="*/ 78 w 199"/>
                  <a:gd name="T69" fmla="*/ 24 h 75"/>
                  <a:gd name="T70" fmla="*/ 83 w 199"/>
                  <a:gd name="T71" fmla="*/ 24 h 75"/>
                  <a:gd name="T72" fmla="*/ 93 w 199"/>
                  <a:gd name="T73" fmla="*/ 32 h 75"/>
                  <a:gd name="T74" fmla="*/ 64 w 199"/>
                  <a:gd name="T75" fmla="*/ 57 h 75"/>
                  <a:gd name="T76" fmla="*/ 95 w 199"/>
                  <a:gd name="T77" fmla="*/ 35 h 75"/>
                  <a:gd name="T78" fmla="*/ 88 w 199"/>
                  <a:gd name="T79" fmla="*/ 53 h 75"/>
                  <a:gd name="T80" fmla="*/ 91 w 199"/>
                  <a:gd name="T81" fmla="*/ 37 h 75"/>
                  <a:gd name="T82" fmla="*/ 68 w 199"/>
                  <a:gd name="T83" fmla="*/ 40 h 75"/>
                  <a:gd name="T84" fmla="*/ 80 w 199"/>
                  <a:gd name="T85" fmla="*/ 53 h 75"/>
                  <a:gd name="T86" fmla="*/ 85 w 199"/>
                  <a:gd name="T87" fmla="*/ 53 h 75"/>
                  <a:gd name="T88" fmla="*/ 70 w 199"/>
                  <a:gd name="T89" fmla="*/ 53 h 75"/>
                  <a:gd name="T90" fmla="*/ 143 w 199"/>
                  <a:gd name="T91" fmla="*/ 30 h 75"/>
                  <a:gd name="T92" fmla="*/ 139 w 199"/>
                  <a:gd name="T93" fmla="*/ 43 h 75"/>
                  <a:gd name="T94" fmla="*/ 150 w 199"/>
                  <a:gd name="T95" fmla="*/ 40 h 75"/>
                  <a:gd name="T96" fmla="*/ 166 w 199"/>
                  <a:gd name="T97" fmla="*/ 42 h 75"/>
                  <a:gd name="T98" fmla="*/ 137 w 199"/>
                  <a:gd name="T99" fmla="*/ 39 h 75"/>
                  <a:gd name="T100" fmla="*/ 176 w 199"/>
                  <a:gd name="T101" fmla="*/ 64 h 75"/>
                  <a:gd name="T102" fmla="*/ 136 w 199"/>
                  <a:gd name="T103" fmla="*/ 53 h 75"/>
                  <a:gd name="T104" fmla="*/ 131 w 199"/>
                  <a:gd name="T105" fmla="*/ 6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9" h="75">
                    <a:moveTo>
                      <a:pt x="112" y="46"/>
                    </a:moveTo>
                    <a:cubicBezTo>
                      <a:pt x="118" y="46"/>
                      <a:pt x="118" y="46"/>
                      <a:pt x="118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21" y="44"/>
                      <a:pt x="124" y="42"/>
                      <a:pt x="127" y="41"/>
                    </a:cubicBezTo>
                    <a:cubicBezTo>
                      <a:pt x="139" y="4"/>
                      <a:pt x="139" y="4"/>
                      <a:pt x="139" y="4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5"/>
                      <a:pt x="177" y="5"/>
                      <a:pt x="177" y="5"/>
                    </a:cubicBezTo>
                    <a:cubicBezTo>
                      <a:pt x="177" y="41"/>
                      <a:pt x="177" y="41"/>
                      <a:pt x="177" y="41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90" y="43"/>
                      <a:pt x="192" y="44"/>
                      <a:pt x="194" y="46"/>
                    </a:cubicBezTo>
                    <a:cubicBezTo>
                      <a:pt x="197" y="49"/>
                      <a:pt x="199" y="53"/>
                      <a:pt x="199" y="58"/>
                    </a:cubicBezTo>
                    <a:cubicBezTo>
                      <a:pt x="199" y="63"/>
                      <a:pt x="197" y="67"/>
                      <a:pt x="194" y="70"/>
                    </a:cubicBezTo>
                    <a:cubicBezTo>
                      <a:pt x="190" y="73"/>
                      <a:pt x="186" y="75"/>
                      <a:pt x="181" y="75"/>
                    </a:cubicBezTo>
                    <a:cubicBezTo>
                      <a:pt x="177" y="75"/>
                      <a:pt x="172" y="73"/>
                      <a:pt x="169" y="70"/>
                    </a:cubicBezTo>
                    <a:cubicBezTo>
                      <a:pt x="168" y="69"/>
                      <a:pt x="166" y="66"/>
                      <a:pt x="165" y="64"/>
                    </a:cubicBezTo>
                    <a:cubicBezTo>
                      <a:pt x="147" y="64"/>
                      <a:pt x="147" y="64"/>
                      <a:pt x="147" y="64"/>
                    </a:cubicBezTo>
                    <a:cubicBezTo>
                      <a:pt x="146" y="66"/>
                      <a:pt x="144" y="69"/>
                      <a:pt x="143" y="70"/>
                    </a:cubicBezTo>
                    <a:cubicBezTo>
                      <a:pt x="140" y="73"/>
                      <a:pt x="135" y="75"/>
                      <a:pt x="131" y="75"/>
                    </a:cubicBezTo>
                    <a:cubicBezTo>
                      <a:pt x="126" y="75"/>
                      <a:pt x="122" y="73"/>
                      <a:pt x="119" y="70"/>
                    </a:cubicBezTo>
                    <a:cubicBezTo>
                      <a:pt x="117" y="69"/>
                      <a:pt x="116" y="67"/>
                      <a:pt x="115" y="66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12" y="68"/>
                      <a:pt x="112" y="68"/>
                      <a:pt x="112" y="68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101" y="61"/>
                      <a:pt x="101" y="61"/>
                      <a:pt x="101" y="61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112" y="9"/>
                      <a:pt x="112" y="9"/>
                      <a:pt x="112" y="9"/>
                    </a:cubicBezTo>
                    <a:cubicBezTo>
                      <a:pt x="112" y="46"/>
                      <a:pt x="112" y="46"/>
                      <a:pt x="112" y="46"/>
                    </a:cubicBezTo>
                    <a:close/>
                    <a:moveTo>
                      <a:pt x="2" y="64"/>
                    </a:moveTo>
                    <a:cubicBezTo>
                      <a:pt x="52" y="64"/>
                      <a:pt x="52" y="64"/>
                      <a:pt x="52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2" y="64"/>
                      <a:pt x="2" y="64"/>
                      <a:pt x="2" y="64"/>
                    </a:cubicBezTo>
                    <a:close/>
                    <a:moveTo>
                      <a:pt x="28" y="68"/>
                    </a:moveTo>
                    <a:cubicBezTo>
                      <a:pt x="28" y="70"/>
                      <a:pt x="28" y="70"/>
                      <a:pt x="28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28" y="68"/>
                      <a:pt x="28" y="68"/>
                      <a:pt x="28" y="68"/>
                    </a:cubicBezTo>
                    <a:close/>
                    <a:moveTo>
                      <a:pt x="24" y="70"/>
                    </a:moveTo>
                    <a:cubicBezTo>
                      <a:pt x="24" y="68"/>
                      <a:pt x="24" y="68"/>
                      <a:pt x="24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4" y="70"/>
                      <a:pt x="24" y="70"/>
                      <a:pt x="24" y="70"/>
                    </a:cubicBezTo>
                    <a:close/>
                    <a:moveTo>
                      <a:pt x="39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39" y="10"/>
                      <a:pt x="39" y="10"/>
                      <a:pt x="39" y="10"/>
                    </a:cubicBezTo>
                    <a:close/>
                    <a:moveTo>
                      <a:pt x="32" y="15"/>
                    </a:moveTo>
                    <a:cubicBezTo>
                      <a:pt x="37" y="30"/>
                      <a:pt x="37" y="30"/>
                      <a:pt x="37" y="30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2" y="15"/>
                      <a:pt x="32" y="15"/>
                      <a:pt x="32" y="15"/>
                    </a:cubicBezTo>
                    <a:close/>
                    <a:moveTo>
                      <a:pt x="37" y="22"/>
                    </a:moveTo>
                    <a:cubicBezTo>
                      <a:pt x="34" y="15"/>
                      <a:pt x="34" y="15"/>
                      <a:pt x="34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22"/>
                      <a:pt x="37" y="22"/>
                      <a:pt x="37" y="22"/>
                    </a:cubicBezTo>
                    <a:close/>
                    <a:moveTo>
                      <a:pt x="16" y="15"/>
                    </a:moveTo>
                    <a:cubicBezTo>
                      <a:pt x="22" y="30"/>
                      <a:pt x="22" y="30"/>
                      <a:pt x="22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5"/>
                      <a:pt x="16" y="15"/>
                      <a:pt x="16" y="15"/>
                    </a:cubicBezTo>
                    <a:close/>
                    <a:moveTo>
                      <a:pt x="24" y="30"/>
                    </a:moveTo>
                    <a:cubicBezTo>
                      <a:pt x="19" y="15"/>
                      <a:pt x="19" y="15"/>
                      <a:pt x="19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4" y="30"/>
                      <a:pt x="24" y="30"/>
                      <a:pt x="24" y="30"/>
                    </a:cubicBezTo>
                    <a:close/>
                    <a:moveTo>
                      <a:pt x="29" y="30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29" y="30"/>
                      <a:pt x="29" y="30"/>
                      <a:pt x="29" y="30"/>
                    </a:cubicBezTo>
                    <a:close/>
                    <a:moveTo>
                      <a:pt x="15" y="25"/>
                    </a:move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25"/>
                      <a:pt x="15" y="25"/>
                      <a:pt x="15" y="25"/>
                    </a:cubicBezTo>
                    <a:close/>
                    <a:moveTo>
                      <a:pt x="39" y="37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39" y="62"/>
                      <a:pt x="39" y="62"/>
                      <a:pt x="39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39" y="37"/>
                      <a:pt x="39" y="37"/>
                      <a:pt x="39" y="37"/>
                    </a:cubicBezTo>
                    <a:close/>
                    <a:moveTo>
                      <a:pt x="32" y="42"/>
                    </a:move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2" y="42"/>
                      <a:pt x="32" y="42"/>
                      <a:pt x="32" y="42"/>
                    </a:cubicBezTo>
                    <a:close/>
                    <a:moveTo>
                      <a:pt x="37" y="50"/>
                    </a:moveTo>
                    <a:cubicBezTo>
                      <a:pt x="34" y="42"/>
                      <a:pt x="34" y="42"/>
                      <a:pt x="34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50"/>
                      <a:pt x="37" y="50"/>
                      <a:pt x="37" y="50"/>
                    </a:cubicBezTo>
                    <a:close/>
                    <a:moveTo>
                      <a:pt x="16" y="42"/>
                    </a:moveTo>
                    <a:cubicBezTo>
                      <a:pt x="22" y="57"/>
                      <a:pt x="22" y="57"/>
                      <a:pt x="22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2"/>
                      <a:pt x="16" y="42"/>
                      <a:pt x="16" y="42"/>
                    </a:cubicBezTo>
                    <a:close/>
                    <a:moveTo>
                      <a:pt x="24" y="57"/>
                    </a:moveTo>
                    <a:cubicBezTo>
                      <a:pt x="19" y="42"/>
                      <a:pt x="19" y="42"/>
                      <a:pt x="19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4" y="57"/>
                      <a:pt x="24" y="57"/>
                      <a:pt x="24" y="57"/>
                    </a:cubicBezTo>
                    <a:close/>
                    <a:moveTo>
                      <a:pt x="29" y="57"/>
                    </a:moveTo>
                    <a:cubicBezTo>
                      <a:pt x="24" y="42"/>
                      <a:pt x="24" y="42"/>
                      <a:pt x="24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29" y="57"/>
                      <a:pt x="29" y="57"/>
                      <a:pt x="29" y="57"/>
                    </a:cubicBezTo>
                    <a:close/>
                    <a:moveTo>
                      <a:pt x="15" y="52"/>
                    </a:moveTo>
                    <a:cubicBezTo>
                      <a:pt x="16" y="57"/>
                      <a:pt x="16" y="57"/>
                      <a:pt x="16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2"/>
                      <a:pt x="15" y="52"/>
                      <a:pt x="15" y="52"/>
                    </a:cubicBezTo>
                    <a:close/>
                    <a:moveTo>
                      <a:pt x="93" y="4"/>
                    </a:moveTo>
                    <a:cubicBezTo>
                      <a:pt x="66" y="4"/>
                      <a:pt x="66" y="4"/>
                      <a:pt x="66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3" y="4"/>
                      <a:pt x="93" y="4"/>
                      <a:pt x="93" y="4"/>
                    </a:cubicBezTo>
                    <a:close/>
                    <a:moveTo>
                      <a:pt x="86" y="9"/>
                    </a:moveTo>
                    <a:cubicBezTo>
                      <a:pt x="83" y="9"/>
                      <a:pt x="83" y="9"/>
                      <a:pt x="83" y="9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86" y="9"/>
                      <a:pt x="86" y="9"/>
                      <a:pt x="86" y="9"/>
                    </a:cubicBezTo>
                    <a:close/>
                    <a:moveTo>
                      <a:pt x="91" y="16"/>
                    </a:moveTo>
                    <a:cubicBezTo>
                      <a:pt x="91" y="9"/>
                      <a:pt x="91" y="9"/>
                      <a:pt x="91" y="9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91" y="16"/>
                      <a:pt x="91" y="16"/>
                      <a:pt x="91" y="16"/>
                    </a:cubicBezTo>
                    <a:close/>
                    <a:moveTo>
                      <a:pt x="70" y="9"/>
                    </a:moveTo>
                    <a:cubicBezTo>
                      <a:pt x="68" y="9"/>
                      <a:pt x="68" y="9"/>
                      <a:pt x="68" y="9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0" y="9"/>
                      <a:pt x="70" y="9"/>
                      <a:pt x="70" y="9"/>
                    </a:cubicBezTo>
                    <a:close/>
                    <a:moveTo>
                      <a:pt x="78" y="24"/>
                    </a:moveTo>
                    <a:cubicBezTo>
                      <a:pt x="80" y="24"/>
                      <a:pt x="80" y="24"/>
                      <a:pt x="80" y="24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8" y="24"/>
                      <a:pt x="78" y="24"/>
                      <a:pt x="78" y="24"/>
                    </a:cubicBezTo>
                    <a:close/>
                    <a:moveTo>
                      <a:pt x="83" y="24"/>
                    </a:moveTo>
                    <a:cubicBezTo>
                      <a:pt x="85" y="24"/>
                      <a:pt x="85" y="24"/>
                      <a:pt x="85" y="24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83" y="24"/>
                      <a:pt x="83" y="24"/>
                      <a:pt x="83" y="24"/>
                    </a:cubicBezTo>
                    <a:close/>
                    <a:moveTo>
                      <a:pt x="68" y="19"/>
                    </a:move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8" y="19"/>
                      <a:pt x="68" y="19"/>
                      <a:pt x="68" y="19"/>
                    </a:cubicBezTo>
                    <a:close/>
                    <a:moveTo>
                      <a:pt x="93" y="32"/>
                    </a:moveTo>
                    <a:cubicBezTo>
                      <a:pt x="66" y="32"/>
                      <a:pt x="66" y="32"/>
                      <a:pt x="66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93" y="57"/>
                      <a:pt x="93" y="57"/>
                      <a:pt x="93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5"/>
                      <a:pt x="95" y="55"/>
                      <a:pt x="95" y="55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3" y="32"/>
                      <a:pt x="93" y="32"/>
                      <a:pt x="93" y="32"/>
                    </a:cubicBezTo>
                    <a:close/>
                    <a:moveTo>
                      <a:pt x="86" y="37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86" y="37"/>
                      <a:pt x="86" y="37"/>
                      <a:pt x="86" y="37"/>
                    </a:cubicBezTo>
                    <a:close/>
                    <a:moveTo>
                      <a:pt x="91" y="45"/>
                    </a:moveTo>
                    <a:cubicBezTo>
                      <a:pt x="91" y="37"/>
                      <a:pt x="91" y="37"/>
                      <a:pt x="91" y="37"/>
                    </a:cubicBezTo>
                    <a:cubicBezTo>
                      <a:pt x="88" y="37"/>
                      <a:pt x="88" y="37"/>
                      <a:pt x="88" y="37"/>
                    </a:cubicBezTo>
                    <a:cubicBezTo>
                      <a:pt x="91" y="45"/>
                      <a:pt x="91" y="45"/>
                      <a:pt x="91" y="45"/>
                    </a:cubicBezTo>
                    <a:close/>
                    <a:moveTo>
                      <a:pt x="70" y="37"/>
                    </a:moveTo>
                    <a:cubicBezTo>
                      <a:pt x="68" y="37"/>
                      <a:pt x="68" y="37"/>
                      <a:pt x="68" y="37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0" y="37"/>
                      <a:pt x="70" y="37"/>
                      <a:pt x="70" y="37"/>
                    </a:cubicBezTo>
                    <a:close/>
                    <a:moveTo>
                      <a:pt x="78" y="53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8" y="53"/>
                      <a:pt x="78" y="53"/>
                      <a:pt x="78" y="53"/>
                    </a:cubicBezTo>
                    <a:close/>
                    <a:moveTo>
                      <a:pt x="83" y="53"/>
                    </a:moveTo>
                    <a:cubicBezTo>
                      <a:pt x="85" y="53"/>
                      <a:pt x="85" y="53"/>
                      <a:pt x="85" y="53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83" y="53"/>
                      <a:pt x="83" y="53"/>
                      <a:pt x="83" y="53"/>
                    </a:cubicBezTo>
                    <a:close/>
                    <a:moveTo>
                      <a:pt x="68" y="48"/>
                    </a:moveTo>
                    <a:cubicBezTo>
                      <a:pt x="70" y="53"/>
                      <a:pt x="70" y="53"/>
                      <a:pt x="70" y="53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68" y="48"/>
                      <a:pt x="68" y="48"/>
                      <a:pt x="68" y="48"/>
                    </a:cubicBezTo>
                    <a:close/>
                    <a:moveTo>
                      <a:pt x="137" y="39"/>
                    </a:moveTo>
                    <a:cubicBezTo>
                      <a:pt x="145" y="32"/>
                      <a:pt x="145" y="32"/>
                      <a:pt x="145" y="32"/>
                    </a:cubicBezTo>
                    <a:cubicBezTo>
                      <a:pt x="143" y="30"/>
                      <a:pt x="143" y="30"/>
                      <a:pt x="143" y="30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52" y="36"/>
                      <a:pt x="152" y="36"/>
                      <a:pt x="152" y="36"/>
                    </a:cubicBezTo>
                    <a:cubicBezTo>
                      <a:pt x="150" y="37"/>
                      <a:pt x="150" y="37"/>
                      <a:pt x="150" y="37"/>
                    </a:cubicBezTo>
                    <a:cubicBezTo>
                      <a:pt x="147" y="35"/>
                      <a:pt x="147" y="35"/>
                      <a:pt x="147" y="35"/>
                    </a:cubicBezTo>
                    <a:cubicBezTo>
                      <a:pt x="139" y="43"/>
                      <a:pt x="139" y="43"/>
                      <a:pt x="139" y="43"/>
                    </a:cubicBezTo>
                    <a:cubicBezTo>
                      <a:pt x="140" y="44"/>
                      <a:pt x="142" y="45"/>
                      <a:pt x="143" y="46"/>
                    </a:cubicBezTo>
                    <a:cubicBezTo>
                      <a:pt x="144" y="48"/>
                      <a:pt x="145" y="49"/>
                      <a:pt x="146" y="51"/>
                    </a:cubicBezTo>
                    <a:cubicBezTo>
                      <a:pt x="157" y="47"/>
                      <a:pt x="157" y="47"/>
                      <a:pt x="157" y="47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63" y="23"/>
                      <a:pt x="163" y="23"/>
                      <a:pt x="163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40"/>
                      <a:pt x="166" y="40"/>
                      <a:pt x="166" y="40"/>
                    </a:cubicBezTo>
                    <a:cubicBezTo>
                      <a:pt x="166" y="42"/>
                      <a:pt x="166" y="42"/>
                      <a:pt x="166" y="42"/>
                    </a:cubicBezTo>
                    <a:cubicBezTo>
                      <a:pt x="166" y="43"/>
                      <a:pt x="166" y="43"/>
                      <a:pt x="166" y="43"/>
                    </a:cubicBezTo>
                    <a:cubicBezTo>
                      <a:pt x="168" y="42"/>
                      <a:pt x="168" y="42"/>
                      <a:pt x="168" y="42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37" y="39"/>
                      <a:pt x="137" y="39"/>
                      <a:pt x="137" y="39"/>
                    </a:cubicBezTo>
                    <a:close/>
                    <a:moveTo>
                      <a:pt x="187" y="53"/>
                    </a:moveTo>
                    <a:cubicBezTo>
                      <a:pt x="186" y="51"/>
                      <a:pt x="184" y="50"/>
                      <a:pt x="181" y="50"/>
                    </a:cubicBezTo>
                    <a:cubicBezTo>
                      <a:pt x="179" y="50"/>
                      <a:pt x="177" y="51"/>
                      <a:pt x="176" y="53"/>
                    </a:cubicBezTo>
                    <a:cubicBezTo>
                      <a:pt x="174" y="54"/>
                      <a:pt x="174" y="56"/>
                      <a:pt x="174" y="58"/>
                    </a:cubicBezTo>
                    <a:cubicBezTo>
                      <a:pt x="174" y="60"/>
                      <a:pt x="174" y="62"/>
                      <a:pt x="176" y="64"/>
                    </a:cubicBezTo>
                    <a:cubicBezTo>
                      <a:pt x="177" y="65"/>
                      <a:pt x="179" y="66"/>
                      <a:pt x="181" y="66"/>
                    </a:cubicBezTo>
                    <a:cubicBezTo>
                      <a:pt x="184" y="66"/>
                      <a:pt x="186" y="65"/>
                      <a:pt x="187" y="64"/>
                    </a:cubicBezTo>
                    <a:cubicBezTo>
                      <a:pt x="189" y="62"/>
                      <a:pt x="189" y="60"/>
                      <a:pt x="189" y="58"/>
                    </a:cubicBezTo>
                    <a:cubicBezTo>
                      <a:pt x="189" y="56"/>
                      <a:pt x="189" y="54"/>
                      <a:pt x="187" y="53"/>
                    </a:cubicBezTo>
                    <a:close/>
                    <a:moveTo>
                      <a:pt x="136" y="53"/>
                    </a:moveTo>
                    <a:cubicBezTo>
                      <a:pt x="135" y="51"/>
                      <a:pt x="133" y="50"/>
                      <a:pt x="131" y="50"/>
                    </a:cubicBezTo>
                    <a:cubicBezTo>
                      <a:pt x="128" y="50"/>
                      <a:pt x="126" y="51"/>
                      <a:pt x="125" y="53"/>
                    </a:cubicBezTo>
                    <a:cubicBezTo>
                      <a:pt x="124" y="54"/>
                      <a:pt x="123" y="56"/>
                      <a:pt x="123" y="58"/>
                    </a:cubicBezTo>
                    <a:cubicBezTo>
                      <a:pt x="123" y="60"/>
                      <a:pt x="124" y="62"/>
                      <a:pt x="125" y="64"/>
                    </a:cubicBezTo>
                    <a:cubicBezTo>
                      <a:pt x="126" y="65"/>
                      <a:pt x="128" y="66"/>
                      <a:pt x="131" y="66"/>
                    </a:cubicBezTo>
                    <a:cubicBezTo>
                      <a:pt x="133" y="66"/>
                      <a:pt x="135" y="65"/>
                      <a:pt x="136" y="64"/>
                    </a:cubicBezTo>
                    <a:cubicBezTo>
                      <a:pt x="138" y="62"/>
                      <a:pt x="139" y="60"/>
                      <a:pt x="139" y="58"/>
                    </a:cubicBezTo>
                    <a:cubicBezTo>
                      <a:pt x="139" y="56"/>
                      <a:pt x="138" y="54"/>
                      <a:pt x="136" y="53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70"/>
              <p:cNvSpPr>
                <a:spLocks noEditPoints="1"/>
              </p:cNvSpPr>
              <p:nvPr/>
            </p:nvSpPr>
            <p:spPr bwMode="auto">
              <a:xfrm>
                <a:off x="5828" y="3368"/>
                <a:ext cx="268" cy="207"/>
              </a:xfrm>
              <a:custGeom>
                <a:avLst/>
                <a:gdLst>
                  <a:gd name="T0" fmla="*/ 68 w 102"/>
                  <a:gd name="T1" fmla="*/ 36 h 79"/>
                  <a:gd name="T2" fmla="*/ 79 w 102"/>
                  <a:gd name="T3" fmla="*/ 5 h 79"/>
                  <a:gd name="T4" fmla="*/ 49 w 102"/>
                  <a:gd name="T5" fmla="*/ 23 h 79"/>
                  <a:gd name="T6" fmla="*/ 36 w 102"/>
                  <a:gd name="T7" fmla="*/ 23 h 79"/>
                  <a:gd name="T8" fmla="*/ 33 w 102"/>
                  <a:gd name="T9" fmla="*/ 28 h 79"/>
                  <a:gd name="T10" fmla="*/ 36 w 102"/>
                  <a:gd name="T11" fmla="*/ 33 h 79"/>
                  <a:gd name="T12" fmla="*/ 45 w 102"/>
                  <a:gd name="T13" fmla="*/ 34 h 79"/>
                  <a:gd name="T14" fmla="*/ 15 w 102"/>
                  <a:gd name="T15" fmla="*/ 36 h 79"/>
                  <a:gd name="T16" fmla="*/ 18 w 102"/>
                  <a:gd name="T17" fmla="*/ 37 h 79"/>
                  <a:gd name="T18" fmla="*/ 7 w 102"/>
                  <a:gd name="T19" fmla="*/ 39 h 79"/>
                  <a:gd name="T20" fmla="*/ 15 w 102"/>
                  <a:gd name="T21" fmla="*/ 54 h 79"/>
                  <a:gd name="T22" fmla="*/ 96 w 102"/>
                  <a:gd name="T23" fmla="*/ 42 h 79"/>
                  <a:gd name="T24" fmla="*/ 102 w 102"/>
                  <a:gd name="T25" fmla="*/ 26 h 79"/>
                  <a:gd name="T26" fmla="*/ 91 w 102"/>
                  <a:gd name="T27" fmla="*/ 33 h 79"/>
                  <a:gd name="T28" fmla="*/ 94 w 102"/>
                  <a:gd name="T29" fmla="*/ 26 h 79"/>
                  <a:gd name="T30" fmla="*/ 84 w 102"/>
                  <a:gd name="T31" fmla="*/ 19 h 79"/>
                  <a:gd name="T32" fmla="*/ 91 w 102"/>
                  <a:gd name="T33" fmla="*/ 65 h 79"/>
                  <a:gd name="T34" fmla="*/ 84 w 102"/>
                  <a:gd name="T35" fmla="*/ 61 h 79"/>
                  <a:gd name="T36" fmla="*/ 78 w 102"/>
                  <a:gd name="T37" fmla="*/ 67 h 79"/>
                  <a:gd name="T38" fmla="*/ 76 w 102"/>
                  <a:gd name="T39" fmla="*/ 68 h 79"/>
                  <a:gd name="T40" fmla="*/ 68 w 102"/>
                  <a:gd name="T41" fmla="*/ 69 h 79"/>
                  <a:gd name="T42" fmla="*/ 93 w 102"/>
                  <a:gd name="T43" fmla="*/ 71 h 79"/>
                  <a:gd name="T44" fmla="*/ 91 w 102"/>
                  <a:gd name="T45" fmla="*/ 65 h 79"/>
                  <a:gd name="T46" fmla="*/ 15 w 102"/>
                  <a:gd name="T47" fmla="*/ 5 h 79"/>
                  <a:gd name="T48" fmla="*/ 30 w 102"/>
                  <a:gd name="T49" fmla="*/ 8 h 79"/>
                  <a:gd name="T50" fmla="*/ 30 w 102"/>
                  <a:gd name="T51" fmla="*/ 8 h 79"/>
                  <a:gd name="T52" fmla="*/ 37 w 102"/>
                  <a:gd name="T53" fmla="*/ 5 h 79"/>
                  <a:gd name="T54" fmla="*/ 42 w 102"/>
                  <a:gd name="T55" fmla="*/ 13 h 79"/>
                  <a:gd name="T56" fmla="*/ 8 w 102"/>
                  <a:gd name="T57" fmla="*/ 10 h 79"/>
                  <a:gd name="T58" fmla="*/ 27 w 102"/>
                  <a:gd name="T59" fmla="*/ 37 h 79"/>
                  <a:gd name="T60" fmla="*/ 27 w 102"/>
                  <a:gd name="T61" fmla="*/ 40 h 79"/>
                  <a:gd name="T62" fmla="*/ 27 w 102"/>
                  <a:gd name="T63" fmla="*/ 37 h 79"/>
                  <a:gd name="T64" fmla="*/ 37 w 102"/>
                  <a:gd name="T65" fmla="*/ 39 h 79"/>
                  <a:gd name="T66" fmla="*/ 35 w 102"/>
                  <a:gd name="T67" fmla="*/ 39 h 79"/>
                  <a:gd name="T68" fmla="*/ 73 w 102"/>
                  <a:gd name="T69" fmla="*/ 37 h 79"/>
                  <a:gd name="T70" fmla="*/ 73 w 102"/>
                  <a:gd name="T71" fmla="*/ 40 h 79"/>
                  <a:gd name="T72" fmla="*/ 73 w 102"/>
                  <a:gd name="T73" fmla="*/ 37 h 79"/>
                  <a:gd name="T74" fmla="*/ 34 w 102"/>
                  <a:gd name="T75" fmla="*/ 59 h 79"/>
                  <a:gd name="T76" fmla="*/ 32 w 102"/>
                  <a:gd name="T77" fmla="*/ 60 h 79"/>
                  <a:gd name="T78" fmla="*/ 32 w 102"/>
                  <a:gd name="T79" fmla="*/ 66 h 79"/>
                  <a:gd name="T80" fmla="*/ 34 w 102"/>
                  <a:gd name="T81" fmla="*/ 67 h 79"/>
                  <a:gd name="T82" fmla="*/ 47 w 102"/>
                  <a:gd name="T83" fmla="*/ 67 h 79"/>
                  <a:gd name="T84" fmla="*/ 63 w 102"/>
                  <a:gd name="T85" fmla="*/ 78 h 79"/>
                  <a:gd name="T86" fmla="*/ 39 w 102"/>
                  <a:gd name="T87" fmla="*/ 57 h 79"/>
                  <a:gd name="T88" fmla="*/ 33 w 102"/>
                  <a:gd name="T89" fmla="*/ 61 h 79"/>
                  <a:gd name="T90" fmla="*/ 34 w 102"/>
                  <a:gd name="T91" fmla="*/ 61 h 79"/>
                  <a:gd name="T92" fmla="*/ 34 w 102"/>
                  <a:gd name="T93" fmla="*/ 65 h 79"/>
                  <a:gd name="T94" fmla="*/ 33 w 102"/>
                  <a:gd name="T95" fmla="*/ 65 h 79"/>
                  <a:gd name="T96" fmla="*/ 33 w 102"/>
                  <a:gd name="T97" fmla="*/ 61 h 79"/>
                  <a:gd name="T98" fmla="*/ 36 w 102"/>
                  <a:gd name="T99" fmla="*/ 25 h 79"/>
                  <a:gd name="T100" fmla="*/ 37 w 102"/>
                  <a:gd name="T101" fmla="*/ 25 h 79"/>
                  <a:gd name="T102" fmla="*/ 37 w 102"/>
                  <a:gd name="T103" fmla="*/ 31 h 79"/>
                  <a:gd name="T104" fmla="*/ 36 w 102"/>
                  <a:gd name="T105" fmla="*/ 31 h 79"/>
                  <a:gd name="T106" fmla="*/ 36 w 102"/>
                  <a:gd name="T107" fmla="*/ 25 h 79"/>
                  <a:gd name="T108" fmla="*/ 36 w 102"/>
                  <a:gd name="T109" fmla="*/ 2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2" h="79">
                    <a:moveTo>
                      <a:pt x="78" y="36"/>
                    </a:moveTo>
                    <a:cubicBezTo>
                      <a:pt x="68" y="36"/>
                      <a:pt x="68" y="36"/>
                      <a:pt x="68" y="36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4" y="24"/>
                      <a:pt x="52" y="24"/>
                      <a:pt x="49" y="23"/>
                    </a:cubicBezTo>
                    <a:cubicBezTo>
                      <a:pt x="45" y="23"/>
                      <a:pt x="41" y="23"/>
                      <a:pt x="37" y="23"/>
                    </a:cubicBezTo>
                    <a:cubicBezTo>
                      <a:pt x="37" y="23"/>
                      <a:pt x="37" y="23"/>
                      <a:pt x="36" y="23"/>
                    </a:cubicBezTo>
                    <a:cubicBezTo>
                      <a:pt x="35" y="23"/>
                      <a:pt x="34" y="23"/>
                      <a:pt x="34" y="25"/>
                    </a:cubicBezTo>
                    <a:cubicBezTo>
                      <a:pt x="34" y="25"/>
                      <a:pt x="33" y="27"/>
                      <a:pt x="33" y="28"/>
                    </a:cubicBezTo>
                    <a:cubicBezTo>
                      <a:pt x="33" y="29"/>
                      <a:pt x="34" y="31"/>
                      <a:pt x="34" y="31"/>
                    </a:cubicBezTo>
                    <a:cubicBezTo>
                      <a:pt x="34" y="33"/>
                      <a:pt x="35" y="33"/>
                      <a:pt x="36" y="33"/>
                    </a:cubicBezTo>
                    <a:cubicBezTo>
                      <a:pt x="36" y="33"/>
                      <a:pt x="37" y="33"/>
                      <a:pt x="37" y="33"/>
                    </a:cubicBezTo>
                    <a:cubicBezTo>
                      <a:pt x="39" y="34"/>
                      <a:pt x="42" y="34"/>
                      <a:pt x="45" y="34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3" y="37"/>
                      <a:pt x="12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4" y="41"/>
                      <a:pt x="2" y="44"/>
                      <a:pt x="0" y="47"/>
                    </a:cubicBezTo>
                    <a:cubicBezTo>
                      <a:pt x="0" y="52"/>
                      <a:pt x="7" y="53"/>
                      <a:pt x="15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19"/>
                      <a:pt x="93" y="19"/>
                      <a:pt x="93" y="19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78" y="36"/>
                      <a:pt x="78" y="36"/>
                      <a:pt x="78" y="36"/>
                    </a:cubicBezTo>
                    <a:close/>
                    <a:moveTo>
                      <a:pt x="91" y="65"/>
                    </a:moveTo>
                    <a:cubicBezTo>
                      <a:pt x="90" y="65"/>
                      <a:pt x="89" y="65"/>
                      <a:pt x="89" y="65"/>
                    </a:cubicBezTo>
                    <a:cubicBezTo>
                      <a:pt x="88" y="63"/>
                      <a:pt x="86" y="61"/>
                      <a:pt x="84" y="61"/>
                    </a:cubicBezTo>
                    <a:cubicBezTo>
                      <a:pt x="80" y="61"/>
                      <a:pt x="78" y="64"/>
                      <a:pt x="78" y="67"/>
                    </a:cubicBezTo>
                    <a:cubicBezTo>
                      <a:pt x="78" y="67"/>
                      <a:pt x="78" y="67"/>
                      <a:pt x="78" y="67"/>
                    </a:cubicBezTo>
                    <a:cubicBezTo>
                      <a:pt x="78" y="67"/>
                      <a:pt x="78" y="67"/>
                      <a:pt x="78" y="67"/>
                    </a:cubicBezTo>
                    <a:cubicBezTo>
                      <a:pt x="77" y="67"/>
                      <a:pt x="76" y="67"/>
                      <a:pt x="76" y="68"/>
                    </a:cubicBezTo>
                    <a:cubicBezTo>
                      <a:pt x="75" y="66"/>
                      <a:pt x="74" y="65"/>
                      <a:pt x="72" y="65"/>
                    </a:cubicBezTo>
                    <a:cubicBezTo>
                      <a:pt x="70" y="65"/>
                      <a:pt x="68" y="67"/>
                      <a:pt x="68" y="69"/>
                    </a:cubicBezTo>
                    <a:cubicBezTo>
                      <a:pt x="68" y="70"/>
                      <a:pt x="69" y="70"/>
                      <a:pt x="69" y="71"/>
                    </a:cubicBezTo>
                    <a:cubicBezTo>
                      <a:pt x="93" y="71"/>
                      <a:pt x="93" y="71"/>
                      <a:pt x="93" y="71"/>
                    </a:cubicBezTo>
                    <a:cubicBezTo>
                      <a:pt x="94" y="70"/>
                      <a:pt x="94" y="69"/>
                      <a:pt x="94" y="68"/>
                    </a:cubicBezTo>
                    <a:cubicBezTo>
                      <a:pt x="94" y="66"/>
                      <a:pt x="93" y="65"/>
                      <a:pt x="91" y="65"/>
                    </a:cubicBezTo>
                    <a:close/>
                    <a:moveTo>
                      <a:pt x="13" y="5"/>
                    </a:moveTo>
                    <a:cubicBezTo>
                      <a:pt x="13" y="5"/>
                      <a:pt x="14" y="5"/>
                      <a:pt x="15" y="5"/>
                    </a:cubicBezTo>
                    <a:cubicBezTo>
                      <a:pt x="16" y="2"/>
                      <a:pt x="19" y="0"/>
                      <a:pt x="22" y="0"/>
                    </a:cubicBezTo>
                    <a:cubicBezTo>
                      <a:pt x="26" y="0"/>
                      <a:pt x="30" y="4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1" y="8"/>
                      <a:pt x="32" y="9"/>
                    </a:cubicBezTo>
                    <a:cubicBezTo>
                      <a:pt x="33" y="7"/>
                      <a:pt x="35" y="5"/>
                      <a:pt x="37" y="5"/>
                    </a:cubicBezTo>
                    <a:cubicBezTo>
                      <a:pt x="40" y="5"/>
                      <a:pt x="42" y="8"/>
                      <a:pt x="42" y="10"/>
                    </a:cubicBezTo>
                    <a:cubicBezTo>
                      <a:pt x="42" y="11"/>
                      <a:pt x="42" y="12"/>
                      <a:pt x="42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7"/>
                      <a:pt x="10" y="5"/>
                      <a:pt x="13" y="5"/>
                    </a:cubicBezTo>
                    <a:close/>
                    <a:moveTo>
                      <a:pt x="27" y="37"/>
                    </a:moveTo>
                    <a:cubicBezTo>
                      <a:pt x="28" y="37"/>
                      <a:pt x="28" y="38"/>
                      <a:pt x="28" y="39"/>
                    </a:cubicBezTo>
                    <a:cubicBezTo>
                      <a:pt x="28" y="39"/>
                      <a:pt x="28" y="40"/>
                      <a:pt x="27" y="40"/>
                    </a:cubicBezTo>
                    <a:cubicBezTo>
                      <a:pt x="26" y="40"/>
                      <a:pt x="26" y="39"/>
                      <a:pt x="26" y="39"/>
                    </a:cubicBezTo>
                    <a:cubicBezTo>
                      <a:pt x="26" y="38"/>
                      <a:pt x="26" y="37"/>
                      <a:pt x="27" y="37"/>
                    </a:cubicBezTo>
                    <a:close/>
                    <a:moveTo>
                      <a:pt x="36" y="37"/>
                    </a:moveTo>
                    <a:cubicBezTo>
                      <a:pt x="36" y="37"/>
                      <a:pt x="37" y="38"/>
                      <a:pt x="37" y="39"/>
                    </a:cubicBezTo>
                    <a:cubicBezTo>
                      <a:pt x="37" y="39"/>
                      <a:pt x="36" y="40"/>
                      <a:pt x="36" y="40"/>
                    </a:cubicBezTo>
                    <a:cubicBezTo>
                      <a:pt x="35" y="40"/>
                      <a:pt x="35" y="39"/>
                      <a:pt x="35" y="39"/>
                    </a:cubicBezTo>
                    <a:cubicBezTo>
                      <a:pt x="35" y="38"/>
                      <a:pt x="35" y="37"/>
                      <a:pt x="36" y="37"/>
                    </a:cubicBezTo>
                    <a:close/>
                    <a:moveTo>
                      <a:pt x="73" y="37"/>
                    </a:moveTo>
                    <a:cubicBezTo>
                      <a:pt x="74" y="37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2" y="40"/>
                      <a:pt x="72" y="39"/>
                      <a:pt x="72" y="39"/>
                    </a:cubicBezTo>
                    <a:cubicBezTo>
                      <a:pt x="72" y="38"/>
                      <a:pt x="72" y="37"/>
                      <a:pt x="73" y="37"/>
                    </a:cubicBezTo>
                    <a:close/>
                    <a:moveTo>
                      <a:pt x="41" y="59"/>
                    </a:moveTo>
                    <a:cubicBezTo>
                      <a:pt x="38" y="59"/>
                      <a:pt x="36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3" y="59"/>
                      <a:pt x="32" y="60"/>
                      <a:pt x="32" y="60"/>
                    </a:cubicBezTo>
                    <a:cubicBezTo>
                      <a:pt x="31" y="61"/>
                      <a:pt x="31" y="62"/>
                      <a:pt x="31" y="63"/>
                    </a:cubicBezTo>
                    <a:cubicBezTo>
                      <a:pt x="31" y="64"/>
                      <a:pt x="31" y="65"/>
                      <a:pt x="32" y="66"/>
                    </a:cubicBezTo>
                    <a:cubicBezTo>
                      <a:pt x="32" y="67"/>
                      <a:pt x="33" y="67"/>
                      <a:pt x="34" y="67"/>
                    </a:cubicBezTo>
                    <a:cubicBezTo>
                      <a:pt x="34" y="67"/>
                      <a:pt x="34" y="67"/>
                      <a:pt x="34" y="67"/>
                    </a:cubicBezTo>
                    <a:cubicBezTo>
                      <a:pt x="37" y="68"/>
                      <a:pt x="40" y="68"/>
                      <a:pt x="44" y="67"/>
                    </a:cubicBezTo>
                    <a:cubicBezTo>
                      <a:pt x="45" y="67"/>
                      <a:pt x="46" y="67"/>
                      <a:pt x="47" y="67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41" y="59"/>
                      <a:pt x="41" y="59"/>
                      <a:pt x="41" y="59"/>
                    </a:cubicBezTo>
                    <a:close/>
                    <a:moveTo>
                      <a:pt x="33" y="61"/>
                    </a:moveTo>
                    <a:cubicBezTo>
                      <a:pt x="33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2"/>
                      <a:pt x="34" y="62"/>
                      <a:pt x="34" y="63"/>
                    </a:cubicBezTo>
                    <a:cubicBezTo>
                      <a:pt x="34" y="64"/>
                      <a:pt x="34" y="64"/>
                      <a:pt x="34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5"/>
                      <a:pt x="33" y="65"/>
                      <a:pt x="33" y="65"/>
                    </a:cubicBezTo>
                    <a:cubicBezTo>
                      <a:pt x="33" y="64"/>
                      <a:pt x="33" y="64"/>
                      <a:pt x="33" y="63"/>
                    </a:cubicBezTo>
                    <a:cubicBezTo>
                      <a:pt x="33" y="62"/>
                      <a:pt x="33" y="62"/>
                      <a:pt x="33" y="61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6"/>
                      <a:pt x="37" y="27"/>
                      <a:pt x="37" y="28"/>
                    </a:cubicBezTo>
                    <a:cubicBezTo>
                      <a:pt x="37" y="29"/>
                      <a:pt x="37" y="30"/>
                      <a:pt x="37" y="31"/>
                    </a:cubicBezTo>
                    <a:cubicBezTo>
                      <a:pt x="37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5" y="30"/>
                      <a:pt x="35" y="29"/>
                      <a:pt x="35" y="28"/>
                    </a:cubicBezTo>
                    <a:cubicBezTo>
                      <a:pt x="35" y="27"/>
                      <a:pt x="35" y="26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71"/>
              <p:cNvSpPr>
                <a:spLocks noEditPoints="1"/>
              </p:cNvSpPr>
              <p:nvPr/>
            </p:nvSpPr>
            <p:spPr bwMode="auto">
              <a:xfrm>
                <a:off x="5862" y="2987"/>
                <a:ext cx="208" cy="213"/>
              </a:xfrm>
              <a:custGeom>
                <a:avLst/>
                <a:gdLst>
                  <a:gd name="T0" fmla="*/ 45 w 79"/>
                  <a:gd name="T1" fmla="*/ 1 h 81"/>
                  <a:gd name="T2" fmla="*/ 57 w 79"/>
                  <a:gd name="T3" fmla="*/ 5 h 81"/>
                  <a:gd name="T4" fmla="*/ 58 w 79"/>
                  <a:gd name="T5" fmla="*/ 5 h 81"/>
                  <a:gd name="T6" fmla="*/ 78 w 79"/>
                  <a:gd name="T7" fmla="*/ 32 h 81"/>
                  <a:gd name="T8" fmla="*/ 78 w 79"/>
                  <a:gd name="T9" fmla="*/ 32 h 81"/>
                  <a:gd name="T10" fmla="*/ 59 w 79"/>
                  <a:gd name="T11" fmla="*/ 75 h 81"/>
                  <a:gd name="T12" fmla="*/ 34 w 79"/>
                  <a:gd name="T13" fmla="*/ 80 h 81"/>
                  <a:gd name="T14" fmla="*/ 11 w 79"/>
                  <a:gd name="T15" fmla="*/ 68 h 81"/>
                  <a:gd name="T16" fmla="*/ 4 w 79"/>
                  <a:gd name="T17" fmla="*/ 23 h 81"/>
                  <a:gd name="T18" fmla="*/ 4 w 79"/>
                  <a:gd name="T19" fmla="*/ 22 h 81"/>
                  <a:gd name="T20" fmla="*/ 31 w 79"/>
                  <a:gd name="T21" fmla="*/ 2 h 81"/>
                  <a:gd name="T22" fmla="*/ 32 w 79"/>
                  <a:gd name="T23" fmla="*/ 1 h 81"/>
                  <a:gd name="T24" fmla="*/ 21 w 79"/>
                  <a:gd name="T25" fmla="*/ 22 h 81"/>
                  <a:gd name="T26" fmla="*/ 19 w 79"/>
                  <a:gd name="T27" fmla="*/ 18 h 81"/>
                  <a:gd name="T28" fmla="*/ 21 w 79"/>
                  <a:gd name="T29" fmla="*/ 22 h 81"/>
                  <a:gd name="T30" fmla="*/ 59 w 79"/>
                  <a:gd name="T31" fmla="*/ 23 h 81"/>
                  <a:gd name="T32" fmla="*/ 61 w 79"/>
                  <a:gd name="T33" fmla="*/ 19 h 81"/>
                  <a:gd name="T34" fmla="*/ 58 w 79"/>
                  <a:gd name="T35" fmla="*/ 59 h 81"/>
                  <a:gd name="T36" fmla="*/ 60 w 79"/>
                  <a:gd name="T37" fmla="*/ 62 h 81"/>
                  <a:gd name="T38" fmla="*/ 58 w 79"/>
                  <a:gd name="T39" fmla="*/ 59 h 81"/>
                  <a:gd name="T40" fmla="*/ 20 w 79"/>
                  <a:gd name="T41" fmla="*/ 58 h 81"/>
                  <a:gd name="T42" fmla="*/ 18 w 79"/>
                  <a:gd name="T43" fmla="*/ 62 h 81"/>
                  <a:gd name="T44" fmla="*/ 40 w 79"/>
                  <a:gd name="T45" fmla="*/ 62 h 81"/>
                  <a:gd name="T46" fmla="*/ 38 w 79"/>
                  <a:gd name="T47" fmla="*/ 70 h 81"/>
                  <a:gd name="T48" fmla="*/ 40 w 79"/>
                  <a:gd name="T49" fmla="*/ 62 h 81"/>
                  <a:gd name="T50" fmla="*/ 38 w 79"/>
                  <a:gd name="T51" fmla="*/ 11 h 81"/>
                  <a:gd name="T52" fmla="*/ 40 w 79"/>
                  <a:gd name="T53" fmla="*/ 19 h 81"/>
                  <a:gd name="T54" fmla="*/ 61 w 79"/>
                  <a:gd name="T55" fmla="*/ 39 h 81"/>
                  <a:gd name="T56" fmla="*/ 69 w 79"/>
                  <a:gd name="T57" fmla="*/ 42 h 81"/>
                  <a:gd name="T58" fmla="*/ 61 w 79"/>
                  <a:gd name="T59" fmla="*/ 39 h 81"/>
                  <a:gd name="T60" fmla="*/ 9 w 79"/>
                  <a:gd name="T61" fmla="*/ 42 h 81"/>
                  <a:gd name="T62" fmla="*/ 17 w 79"/>
                  <a:gd name="T63" fmla="*/ 39 h 81"/>
                  <a:gd name="T64" fmla="*/ 40 w 79"/>
                  <a:gd name="T65" fmla="*/ 34 h 81"/>
                  <a:gd name="T66" fmla="*/ 26 w 79"/>
                  <a:gd name="T67" fmla="*/ 15 h 81"/>
                  <a:gd name="T68" fmla="*/ 35 w 79"/>
                  <a:gd name="T69" fmla="*/ 37 h 81"/>
                  <a:gd name="T70" fmla="*/ 40 w 79"/>
                  <a:gd name="T71" fmla="*/ 46 h 81"/>
                  <a:gd name="T72" fmla="*/ 46 w 79"/>
                  <a:gd name="T73" fmla="*/ 39 h 81"/>
                  <a:gd name="T74" fmla="*/ 53 w 79"/>
                  <a:gd name="T75" fmla="*/ 25 h 81"/>
                  <a:gd name="T76" fmla="*/ 40 w 79"/>
                  <a:gd name="T77" fmla="*/ 34 h 81"/>
                  <a:gd name="T78" fmla="*/ 71 w 79"/>
                  <a:gd name="T79" fmla="*/ 44 h 81"/>
                  <a:gd name="T80" fmla="*/ 71 w 79"/>
                  <a:gd name="T81" fmla="*/ 34 h 81"/>
                  <a:gd name="T82" fmla="*/ 70 w 79"/>
                  <a:gd name="T83" fmla="*/ 33 h 81"/>
                  <a:gd name="T84" fmla="*/ 65 w 79"/>
                  <a:gd name="T85" fmla="*/ 21 h 81"/>
                  <a:gd name="T86" fmla="*/ 54 w 79"/>
                  <a:gd name="T87" fmla="*/ 12 h 81"/>
                  <a:gd name="T88" fmla="*/ 54 w 79"/>
                  <a:gd name="T89" fmla="*/ 12 h 81"/>
                  <a:gd name="T90" fmla="*/ 44 w 79"/>
                  <a:gd name="T91" fmla="*/ 9 h 81"/>
                  <a:gd name="T92" fmla="*/ 43 w 79"/>
                  <a:gd name="T93" fmla="*/ 9 h 81"/>
                  <a:gd name="T94" fmla="*/ 33 w 79"/>
                  <a:gd name="T95" fmla="*/ 9 h 81"/>
                  <a:gd name="T96" fmla="*/ 32 w 79"/>
                  <a:gd name="T97" fmla="*/ 9 h 81"/>
                  <a:gd name="T98" fmla="*/ 20 w 79"/>
                  <a:gd name="T99" fmla="*/ 15 h 81"/>
                  <a:gd name="T100" fmla="*/ 20 w 79"/>
                  <a:gd name="T101" fmla="*/ 15 h 81"/>
                  <a:gd name="T102" fmla="*/ 17 w 79"/>
                  <a:gd name="T103" fmla="*/ 18 h 81"/>
                  <a:gd name="T104" fmla="*/ 12 w 79"/>
                  <a:gd name="T105" fmla="*/ 25 h 81"/>
                  <a:gd name="T106" fmla="*/ 11 w 79"/>
                  <a:gd name="T107" fmla="*/ 26 h 81"/>
                  <a:gd name="T108" fmla="*/ 9 w 79"/>
                  <a:gd name="T109" fmla="*/ 31 h 81"/>
                  <a:gd name="T110" fmla="*/ 8 w 79"/>
                  <a:gd name="T111" fmla="*/ 40 h 81"/>
                  <a:gd name="T112" fmla="*/ 28 w 79"/>
                  <a:gd name="T113" fmla="*/ 70 h 81"/>
                  <a:gd name="T114" fmla="*/ 31 w 79"/>
                  <a:gd name="T115" fmla="*/ 71 h 81"/>
                  <a:gd name="T116" fmla="*/ 35 w 79"/>
                  <a:gd name="T117" fmla="*/ 72 h 81"/>
                  <a:gd name="T118" fmla="*/ 39 w 79"/>
                  <a:gd name="T119" fmla="*/ 72 h 81"/>
                  <a:gd name="T120" fmla="*/ 55 w 79"/>
                  <a:gd name="T121" fmla="*/ 68 h 81"/>
                  <a:gd name="T122" fmla="*/ 71 w 79"/>
                  <a:gd name="T123" fmla="*/ 4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9" h="81">
                    <a:moveTo>
                      <a:pt x="44" y="1"/>
                    </a:move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9" y="2"/>
                      <a:pt x="53" y="3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3" y="8"/>
                      <a:pt x="67" y="12"/>
                      <a:pt x="71" y="16"/>
                    </a:cubicBezTo>
                    <a:cubicBezTo>
                      <a:pt x="74" y="21"/>
                      <a:pt x="77" y="26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9" y="38"/>
                      <a:pt x="79" y="44"/>
                      <a:pt x="78" y="51"/>
                    </a:cubicBezTo>
                    <a:cubicBezTo>
                      <a:pt x="75" y="61"/>
                      <a:pt x="68" y="70"/>
                      <a:pt x="59" y="75"/>
                    </a:cubicBezTo>
                    <a:cubicBezTo>
                      <a:pt x="52" y="79"/>
                      <a:pt x="43" y="81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25" y="78"/>
                      <a:pt x="17" y="74"/>
                      <a:pt x="11" y="68"/>
                    </a:cubicBezTo>
                    <a:cubicBezTo>
                      <a:pt x="4" y="61"/>
                      <a:pt x="0" y="51"/>
                      <a:pt x="0" y="40"/>
                    </a:cubicBezTo>
                    <a:cubicBezTo>
                      <a:pt x="0" y="34"/>
                      <a:pt x="1" y="28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17"/>
                      <a:pt x="11" y="12"/>
                      <a:pt x="15" y="9"/>
                    </a:cubicBezTo>
                    <a:cubicBezTo>
                      <a:pt x="20" y="5"/>
                      <a:pt x="25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6" y="1"/>
                      <a:pt x="40" y="0"/>
                      <a:pt x="44" y="1"/>
                    </a:cubicBezTo>
                    <a:close/>
                    <a:moveTo>
                      <a:pt x="21" y="22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1" y="22"/>
                      <a:pt x="21" y="22"/>
                      <a:pt x="21" y="22"/>
                    </a:cubicBezTo>
                    <a:close/>
                    <a:moveTo>
                      <a:pt x="58" y="22"/>
                    </a:moveTo>
                    <a:cubicBezTo>
                      <a:pt x="59" y="23"/>
                      <a:pt x="59" y="23"/>
                      <a:pt x="59" y="23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58" y="22"/>
                      <a:pt x="58" y="22"/>
                      <a:pt x="58" y="22"/>
                    </a:cubicBezTo>
                    <a:close/>
                    <a:moveTo>
                      <a:pt x="58" y="59"/>
                    </a:moveTo>
                    <a:cubicBezTo>
                      <a:pt x="57" y="60"/>
                      <a:pt x="57" y="60"/>
                      <a:pt x="57" y="60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58" y="59"/>
                      <a:pt x="58" y="59"/>
                      <a:pt x="58" y="59"/>
                    </a:cubicBezTo>
                    <a:close/>
                    <a:moveTo>
                      <a:pt x="21" y="59"/>
                    </a:moveTo>
                    <a:cubicBezTo>
                      <a:pt x="20" y="58"/>
                      <a:pt x="20" y="58"/>
                      <a:pt x="20" y="58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21" y="59"/>
                      <a:pt x="21" y="59"/>
                      <a:pt x="21" y="59"/>
                    </a:cubicBezTo>
                    <a:close/>
                    <a:moveTo>
                      <a:pt x="40" y="62"/>
                    </a:moveTo>
                    <a:cubicBezTo>
                      <a:pt x="38" y="62"/>
                      <a:pt x="38" y="62"/>
                      <a:pt x="38" y="62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40" y="62"/>
                      <a:pt x="40" y="62"/>
                      <a:pt x="40" y="62"/>
                    </a:cubicBezTo>
                    <a:close/>
                    <a:moveTo>
                      <a:pt x="40" y="11"/>
                    </a:move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1"/>
                      <a:pt x="40" y="11"/>
                      <a:pt x="40" y="11"/>
                    </a:cubicBezTo>
                    <a:close/>
                    <a:moveTo>
                      <a:pt x="61" y="39"/>
                    </a:moveTo>
                    <a:cubicBezTo>
                      <a:pt x="61" y="42"/>
                      <a:pt x="61" y="42"/>
                      <a:pt x="61" y="42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1" y="39"/>
                      <a:pt x="61" y="39"/>
                      <a:pt x="61" y="39"/>
                    </a:cubicBezTo>
                    <a:close/>
                    <a:moveTo>
                      <a:pt x="9" y="39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9" y="39"/>
                      <a:pt x="9" y="39"/>
                      <a:pt x="9" y="39"/>
                    </a:cubicBezTo>
                    <a:close/>
                    <a:moveTo>
                      <a:pt x="40" y="34"/>
                    </a:moveTo>
                    <a:cubicBezTo>
                      <a:pt x="39" y="34"/>
                      <a:pt x="39" y="34"/>
                      <a:pt x="38" y="34"/>
                    </a:cubicBezTo>
                    <a:cubicBezTo>
                      <a:pt x="35" y="28"/>
                      <a:pt x="31" y="21"/>
                      <a:pt x="26" y="15"/>
                    </a:cubicBezTo>
                    <a:cubicBezTo>
                      <a:pt x="25" y="16"/>
                      <a:pt x="24" y="16"/>
                      <a:pt x="23" y="17"/>
                    </a:cubicBezTo>
                    <a:cubicBezTo>
                      <a:pt x="26" y="24"/>
                      <a:pt x="30" y="31"/>
                      <a:pt x="35" y="37"/>
                    </a:cubicBezTo>
                    <a:cubicBezTo>
                      <a:pt x="34" y="38"/>
                      <a:pt x="34" y="39"/>
                      <a:pt x="34" y="40"/>
                    </a:cubicBezTo>
                    <a:cubicBezTo>
                      <a:pt x="34" y="44"/>
                      <a:pt x="36" y="46"/>
                      <a:pt x="40" y="46"/>
                    </a:cubicBezTo>
                    <a:cubicBezTo>
                      <a:pt x="43" y="46"/>
                      <a:pt x="46" y="44"/>
                      <a:pt x="46" y="40"/>
                    </a:cubicBezTo>
                    <a:cubicBezTo>
                      <a:pt x="46" y="40"/>
                      <a:pt x="46" y="39"/>
                      <a:pt x="46" y="39"/>
                    </a:cubicBezTo>
                    <a:cubicBezTo>
                      <a:pt x="50" y="36"/>
                      <a:pt x="53" y="32"/>
                      <a:pt x="56" y="27"/>
                    </a:cubicBezTo>
                    <a:cubicBezTo>
                      <a:pt x="55" y="26"/>
                      <a:pt x="54" y="25"/>
                      <a:pt x="53" y="25"/>
                    </a:cubicBezTo>
                    <a:cubicBezTo>
                      <a:pt x="49" y="27"/>
                      <a:pt x="46" y="31"/>
                      <a:pt x="42" y="35"/>
                    </a:cubicBezTo>
                    <a:cubicBezTo>
                      <a:pt x="42" y="34"/>
                      <a:pt x="41" y="34"/>
                      <a:pt x="40" y="34"/>
                    </a:cubicBezTo>
                    <a:close/>
                    <a:moveTo>
                      <a:pt x="71" y="44"/>
                    </a:move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3"/>
                      <a:pt x="71" y="42"/>
                      <a:pt x="71" y="40"/>
                    </a:cubicBezTo>
                    <a:cubicBezTo>
                      <a:pt x="71" y="38"/>
                      <a:pt x="71" y="36"/>
                      <a:pt x="71" y="34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0"/>
                      <a:pt x="69" y="27"/>
                      <a:pt x="67" y="24"/>
                    </a:cubicBezTo>
                    <a:cubicBezTo>
                      <a:pt x="66" y="23"/>
                      <a:pt x="66" y="22"/>
                      <a:pt x="65" y="21"/>
                    </a:cubicBezTo>
                    <a:cubicBezTo>
                      <a:pt x="64" y="20"/>
                      <a:pt x="63" y="19"/>
                      <a:pt x="62" y="18"/>
                    </a:cubicBezTo>
                    <a:cubicBezTo>
                      <a:pt x="60" y="16"/>
                      <a:pt x="57" y="14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2" y="11"/>
                      <a:pt x="50" y="10"/>
                      <a:pt x="48" y="10"/>
                    </a:cubicBezTo>
                    <a:cubicBezTo>
                      <a:pt x="46" y="9"/>
                      <a:pt x="45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2" y="9"/>
                      <a:pt x="41" y="9"/>
                      <a:pt x="39" y="9"/>
                    </a:cubicBezTo>
                    <a:cubicBezTo>
                      <a:pt x="37" y="9"/>
                      <a:pt x="35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29" y="10"/>
                      <a:pt x="26" y="11"/>
                      <a:pt x="24" y="13"/>
                    </a:cubicBezTo>
                    <a:cubicBezTo>
                      <a:pt x="22" y="13"/>
                      <a:pt x="21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6"/>
                      <a:pt x="18" y="17"/>
                      <a:pt x="17" y="18"/>
                    </a:cubicBezTo>
                    <a:cubicBezTo>
                      <a:pt x="15" y="20"/>
                      <a:pt x="13" y="22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0" y="27"/>
                      <a:pt x="10" y="29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4"/>
                      <a:pt x="8" y="37"/>
                      <a:pt x="8" y="40"/>
                    </a:cubicBezTo>
                    <a:cubicBezTo>
                      <a:pt x="8" y="49"/>
                      <a:pt x="11" y="57"/>
                      <a:pt x="17" y="63"/>
                    </a:cubicBezTo>
                    <a:cubicBezTo>
                      <a:pt x="20" y="66"/>
                      <a:pt x="24" y="68"/>
                      <a:pt x="28" y="70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9" y="70"/>
                      <a:pt x="30" y="71"/>
                      <a:pt x="31" y="71"/>
                    </a:cubicBezTo>
                    <a:cubicBezTo>
                      <a:pt x="33" y="71"/>
                      <a:pt x="34" y="72"/>
                      <a:pt x="35" y="72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6" y="72"/>
                      <a:pt x="38" y="72"/>
                      <a:pt x="39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5" y="72"/>
                      <a:pt x="50" y="71"/>
                      <a:pt x="55" y="68"/>
                    </a:cubicBezTo>
                    <a:cubicBezTo>
                      <a:pt x="62" y="64"/>
                      <a:pt x="68" y="57"/>
                      <a:pt x="70" y="49"/>
                    </a:cubicBezTo>
                    <a:cubicBezTo>
                      <a:pt x="71" y="47"/>
                      <a:pt x="71" y="46"/>
                      <a:pt x="71" y="4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72"/>
              <p:cNvSpPr>
                <a:spLocks noEditPoints="1"/>
              </p:cNvSpPr>
              <p:nvPr/>
            </p:nvSpPr>
            <p:spPr bwMode="auto">
              <a:xfrm>
                <a:off x="4729" y="2636"/>
                <a:ext cx="239" cy="191"/>
              </a:xfrm>
              <a:custGeom>
                <a:avLst/>
                <a:gdLst>
                  <a:gd name="T0" fmla="*/ 68 w 91"/>
                  <a:gd name="T1" fmla="*/ 14 h 73"/>
                  <a:gd name="T2" fmla="*/ 89 w 91"/>
                  <a:gd name="T3" fmla="*/ 5 h 73"/>
                  <a:gd name="T4" fmla="*/ 75 w 91"/>
                  <a:gd name="T5" fmla="*/ 64 h 73"/>
                  <a:gd name="T6" fmla="*/ 64 w 91"/>
                  <a:gd name="T7" fmla="*/ 64 h 73"/>
                  <a:gd name="T8" fmla="*/ 54 w 91"/>
                  <a:gd name="T9" fmla="*/ 67 h 73"/>
                  <a:gd name="T10" fmla="*/ 16 w 91"/>
                  <a:gd name="T11" fmla="*/ 67 h 73"/>
                  <a:gd name="T12" fmla="*/ 6 w 91"/>
                  <a:gd name="T13" fmla="*/ 64 h 73"/>
                  <a:gd name="T14" fmla="*/ 13 w 91"/>
                  <a:gd name="T15" fmla="*/ 0 h 73"/>
                  <a:gd name="T16" fmla="*/ 7 w 91"/>
                  <a:gd name="T17" fmla="*/ 31 h 73"/>
                  <a:gd name="T18" fmla="*/ 13 w 91"/>
                  <a:gd name="T19" fmla="*/ 38 h 73"/>
                  <a:gd name="T20" fmla="*/ 57 w 91"/>
                  <a:gd name="T21" fmla="*/ 36 h 73"/>
                  <a:gd name="T22" fmla="*/ 57 w 91"/>
                  <a:gd name="T23" fmla="*/ 2 h 73"/>
                  <a:gd name="T24" fmla="*/ 13 w 91"/>
                  <a:gd name="T25" fmla="*/ 0 h 73"/>
                  <a:gd name="T26" fmla="*/ 24 w 91"/>
                  <a:gd name="T27" fmla="*/ 29 h 73"/>
                  <a:gd name="T28" fmla="*/ 25 w 91"/>
                  <a:gd name="T29" fmla="*/ 22 h 73"/>
                  <a:gd name="T30" fmla="*/ 26 w 91"/>
                  <a:gd name="T31" fmla="*/ 22 h 73"/>
                  <a:gd name="T32" fmla="*/ 21 w 91"/>
                  <a:gd name="T33" fmla="*/ 29 h 73"/>
                  <a:gd name="T34" fmla="*/ 21 w 91"/>
                  <a:gd name="T35" fmla="*/ 22 h 73"/>
                  <a:gd name="T36" fmla="*/ 21 w 91"/>
                  <a:gd name="T37" fmla="*/ 29 h 73"/>
                  <a:gd name="T38" fmla="*/ 18 w 91"/>
                  <a:gd name="T39" fmla="*/ 22 h 73"/>
                  <a:gd name="T40" fmla="*/ 20 w 91"/>
                  <a:gd name="T41" fmla="*/ 22 h 73"/>
                  <a:gd name="T42" fmla="*/ 16 w 91"/>
                  <a:gd name="T43" fmla="*/ 29 h 73"/>
                  <a:gd name="T44" fmla="*/ 16 w 91"/>
                  <a:gd name="T45" fmla="*/ 22 h 73"/>
                  <a:gd name="T46" fmla="*/ 16 w 91"/>
                  <a:gd name="T47" fmla="*/ 29 h 73"/>
                  <a:gd name="T48" fmla="*/ 13 w 91"/>
                  <a:gd name="T49" fmla="*/ 22 h 73"/>
                  <a:gd name="T50" fmla="*/ 15 w 91"/>
                  <a:gd name="T51" fmla="*/ 22 h 73"/>
                  <a:gd name="T52" fmla="*/ 29 w 91"/>
                  <a:gd name="T53" fmla="*/ 25 h 73"/>
                  <a:gd name="T54" fmla="*/ 31 w 91"/>
                  <a:gd name="T55" fmla="*/ 25 h 73"/>
                  <a:gd name="T56" fmla="*/ 33 w 91"/>
                  <a:gd name="T57" fmla="*/ 25 h 73"/>
                  <a:gd name="T58" fmla="*/ 35 w 91"/>
                  <a:gd name="T59" fmla="*/ 25 h 73"/>
                  <a:gd name="T60" fmla="*/ 53 w 91"/>
                  <a:gd name="T61" fmla="*/ 33 h 73"/>
                  <a:gd name="T62" fmla="*/ 55 w 91"/>
                  <a:gd name="T63" fmla="*/ 6 h 73"/>
                  <a:gd name="T64" fmla="*/ 53 w 91"/>
                  <a:gd name="T65" fmla="*/ 4 h 73"/>
                  <a:gd name="T66" fmla="*/ 36 w 91"/>
                  <a:gd name="T67" fmla="*/ 11 h 73"/>
                  <a:gd name="T68" fmla="*/ 34 w 91"/>
                  <a:gd name="T69" fmla="*/ 11 h 73"/>
                  <a:gd name="T70" fmla="*/ 32 w 91"/>
                  <a:gd name="T71" fmla="*/ 11 h 73"/>
                  <a:gd name="T72" fmla="*/ 29 w 91"/>
                  <a:gd name="T73" fmla="*/ 11 h 73"/>
                  <a:gd name="T74" fmla="*/ 12 w 91"/>
                  <a:gd name="T75" fmla="*/ 5 h 73"/>
                  <a:gd name="T76" fmla="*/ 12 w 91"/>
                  <a:gd name="T77" fmla="*/ 33 h 73"/>
                  <a:gd name="T78" fmla="*/ 29 w 91"/>
                  <a:gd name="T79" fmla="*/ 33 h 73"/>
                  <a:gd name="T80" fmla="*/ 2 w 91"/>
                  <a:gd name="T81" fmla="*/ 42 h 73"/>
                  <a:gd name="T82" fmla="*/ 4 w 91"/>
                  <a:gd name="T83" fmla="*/ 52 h 73"/>
                  <a:gd name="T84" fmla="*/ 63 w 91"/>
                  <a:gd name="T85" fmla="*/ 50 h 73"/>
                  <a:gd name="T86" fmla="*/ 60 w 91"/>
                  <a:gd name="T87" fmla="*/ 40 h 73"/>
                  <a:gd name="T88" fmla="*/ 34 w 91"/>
                  <a:gd name="T89" fmla="*/ 48 h 73"/>
                  <a:gd name="T90" fmla="*/ 34 w 91"/>
                  <a:gd name="T91" fmla="*/ 45 h 73"/>
                  <a:gd name="T92" fmla="*/ 6 w 91"/>
                  <a:gd name="T9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73">
                    <a:moveTo>
                      <a:pt x="0" y="56"/>
                    </a:moveTo>
                    <a:cubicBezTo>
                      <a:pt x="68" y="56"/>
                      <a:pt x="68" y="56"/>
                      <a:pt x="68" y="56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91" y="11"/>
                      <a:pt x="91" y="11"/>
                      <a:pt x="91" y="11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5" y="65"/>
                      <a:pt x="65" y="66"/>
                      <a:pt x="65" y="67"/>
                    </a:cubicBezTo>
                    <a:cubicBezTo>
                      <a:pt x="65" y="70"/>
                      <a:pt x="63" y="73"/>
                      <a:pt x="60" y="73"/>
                    </a:cubicBezTo>
                    <a:cubicBezTo>
                      <a:pt x="57" y="73"/>
                      <a:pt x="54" y="70"/>
                      <a:pt x="54" y="67"/>
                    </a:cubicBezTo>
                    <a:cubicBezTo>
                      <a:pt x="54" y="66"/>
                      <a:pt x="55" y="65"/>
                      <a:pt x="55" y="64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6" y="65"/>
                      <a:pt x="16" y="66"/>
                      <a:pt x="16" y="67"/>
                    </a:cubicBezTo>
                    <a:cubicBezTo>
                      <a:pt x="16" y="70"/>
                      <a:pt x="14" y="73"/>
                      <a:pt x="10" y="73"/>
                    </a:cubicBezTo>
                    <a:cubicBezTo>
                      <a:pt x="7" y="73"/>
                      <a:pt x="5" y="70"/>
                      <a:pt x="5" y="67"/>
                    </a:cubicBezTo>
                    <a:cubicBezTo>
                      <a:pt x="5" y="66"/>
                      <a:pt x="5" y="65"/>
                      <a:pt x="6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56"/>
                      <a:pt x="0" y="56"/>
                      <a:pt x="0" y="56"/>
                    </a:cubicBezTo>
                    <a:close/>
                    <a:moveTo>
                      <a:pt x="13" y="0"/>
                    </a:moveTo>
                    <a:cubicBezTo>
                      <a:pt x="11" y="0"/>
                      <a:pt x="10" y="1"/>
                      <a:pt x="9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3"/>
                      <a:pt x="7" y="35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7"/>
                      <a:pt x="11" y="38"/>
                      <a:pt x="1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4" y="38"/>
                      <a:pt x="56" y="37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8" y="35"/>
                      <a:pt x="59" y="33"/>
                      <a:pt x="59" y="31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4"/>
                      <a:pt x="58" y="3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6" y="1"/>
                      <a:pt x="55" y="0"/>
                      <a:pt x="5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  <a:moveTo>
                      <a:pt x="23" y="22"/>
                    </a:moveTo>
                    <a:cubicBezTo>
                      <a:pt x="23" y="29"/>
                      <a:pt x="23" y="29"/>
                      <a:pt x="23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5" y="22"/>
                    </a:move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1" y="22"/>
                    </a:move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2"/>
                      <a:pt x="21" y="22"/>
                      <a:pt x="21" y="22"/>
                    </a:cubicBezTo>
                    <a:close/>
                    <a:moveTo>
                      <a:pt x="20" y="22"/>
                    </a:move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2"/>
                      <a:pt x="20" y="22"/>
                    </a:cubicBezTo>
                    <a:close/>
                    <a:moveTo>
                      <a:pt x="18" y="22"/>
                    </a:moveTo>
                    <a:cubicBezTo>
                      <a:pt x="18" y="31"/>
                      <a:pt x="18" y="31"/>
                      <a:pt x="18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8" y="22"/>
                      <a:pt x="18" y="22"/>
                      <a:pt x="18" y="22"/>
                    </a:cubicBezTo>
                    <a:close/>
                    <a:moveTo>
                      <a:pt x="16" y="22"/>
                    </a:moveTo>
                    <a:cubicBezTo>
                      <a:pt x="16" y="29"/>
                      <a:pt x="16" y="29"/>
                      <a:pt x="16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6" y="22"/>
                      <a:pt x="16" y="22"/>
                      <a:pt x="16" y="22"/>
                    </a:cubicBezTo>
                    <a:close/>
                    <a:moveTo>
                      <a:pt x="15" y="22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close/>
                    <a:moveTo>
                      <a:pt x="13" y="22"/>
                    </a:moveTo>
                    <a:cubicBezTo>
                      <a:pt x="13" y="31"/>
                      <a:pt x="13" y="31"/>
                      <a:pt x="13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2"/>
                      <a:pt x="13" y="22"/>
                      <a:pt x="13" y="22"/>
                    </a:cubicBezTo>
                    <a:close/>
                    <a:moveTo>
                      <a:pt x="29" y="33"/>
                    </a:moveTo>
                    <a:cubicBezTo>
                      <a:pt x="29" y="25"/>
                      <a:pt x="29" y="25"/>
                      <a:pt x="29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4" y="33"/>
                      <a:pt x="54" y="33"/>
                    </a:cubicBezTo>
                    <a:cubicBezTo>
                      <a:pt x="54" y="32"/>
                      <a:pt x="55" y="32"/>
                      <a:pt x="55" y="31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4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4"/>
                      <a:pt x="53" y="4"/>
                      <a:pt x="53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1" y="32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3" y="33"/>
                    </a:cubicBezTo>
                    <a:cubicBezTo>
                      <a:pt x="29" y="33"/>
                      <a:pt x="29" y="33"/>
                      <a:pt x="29" y="33"/>
                    </a:cubicBezTo>
                    <a:close/>
                    <a:moveTo>
                      <a:pt x="4" y="40"/>
                    </a:moveTo>
                    <a:cubicBezTo>
                      <a:pt x="2" y="40"/>
                      <a:pt x="2" y="40"/>
                      <a:pt x="2" y="40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4" y="40"/>
                      <a:pt x="4" y="40"/>
                      <a:pt x="4" y="40"/>
                    </a:cubicBezTo>
                    <a:close/>
                    <a:moveTo>
                      <a:pt x="34" y="45"/>
                    </a:moveTo>
                    <a:cubicBezTo>
                      <a:pt x="34" y="48"/>
                      <a:pt x="34" y="48"/>
                      <a:pt x="34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34" y="45"/>
                      <a:pt x="34" y="45"/>
                      <a:pt x="34" y="45"/>
                    </a:cubicBezTo>
                    <a:close/>
                    <a:moveTo>
                      <a:pt x="30" y="48"/>
                    </a:moveTo>
                    <a:cubicBezTo>
                      <a:pt x="30" y="45"/>
                      <a:pt x="30" y="45"/>
                      <a:pt x="30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8"/>
                      <a:pt x="6" y="48"/>
                      <a:pt x="6" y="48"/>
                    </a:cubicBezTo>
                    <a:lnTo>
                      <a:pt x="30" y="4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73"/>
              <p:cNvSpPr>
                <a:spLocks noEditPoints="1"/>
              </p:cNvSpPr>
              <p:nvPr/>
            </p:nvSpPr>
            <p:spPr bwMode="auto">
              <a:xfrm>
                <a:off x="5096" y="2594"/>
                <a:ext cx="273" cy="270"/>
              </a:xfrm>
              <a:custGeom>
                <a:avLst/>
                <a:gdLst>
                  <a:gd name="T0" fmla="*/ 20 w 104"/>
                  <a:gd name="T1" fmla="*/ 44 h 103"/>
                  <a:gd name="T2" fmla="*/ 45 w 104"/>
                  <a:gd name="T3" fmla="*/ 59 h 103"/>
                  <a:gd name="T4" fmla="*/ 40 w 104"/>
                  <a:gd name="T5" fmla="*/ 56 h 103"/>
                  <a:gd name="T6" fmla="*/ 39 w 104"/>
                  <a:gd name="T7" fmla="*/ 54 h 103"/>
                  <a:gd name="T8" fmla="*/ 48 w 104"/>
                  <a:gd name="T9" fmla="*/ 56 h 103"/>
                  <a:gd name="T10" fmla="*/ 45 w 104"/>
                  <a:gd name="T11" fmla="*/ 52 h 103"/>
                  <a:gd name="T12" fmla="*/ 41 w 104"/>
                  <a:gd name="T13" fmla="*/ 51 h 103"/>
                  <a:gd name="T14" fmla="*/ 43 w 104"/>
                  <a:gd name="T15" fmla="*/ 54 h 103"/>
                  <a:gd name="T16" fmla="*/ 43 w 104"/>
                  <a:gd name="T17" fmla="*/ 52 h 103"/>
                  <a:gd name="T18" fmla="*/ 46 w 104"/>
                  <a:gd name="T19" fmla="*/ 58 h 103"/>
                  <a:gd name="T20" fmla="*/ 47 w 104"/>
                  <a:gd name="T21" fmla="*/ 54 h 103"/>
                  <a:gd name="T22" fmla="*/ 49 w 104"/>
                  <a:gd name="T23" fmla="*/ 51 h 103"/>
                  <a:gd name="T24" fmla="*/ 47 w 104"/>
                  <a:gd name="T25" fmla="*/ 48 h 103"/>
                  <a:gd name="T26" fmla="*/ 44 w 104"/>
                  <a:gd name="T27" fmla="*/ 51 h 103"/>
                  <a:gd name="T28" fmla="*/ 45 w 104"/>
                  <a:gd name="T29" fmla="*/ 50 h 103"/>
                  <a:gd name="T30" fmla="*/ 46 w 104"/>
                  <a:gd name="T31" fmla="*/ 50 h 103"/>
                  <a:gd name="T32" fmla="*/ 47 w 104"/>
                  <a:gd name="T33" fmla="*/ 51 h 103"/>
                  <a:gd name="T34" fmla="*/ 49 w 104"/>
                  <a:gd name="T35" fmla="*/ 53 h 103"/>
                  <a:gd name="T36" fmla="*/ 46 w 104"/>
                  <a:gd name="T37" fmla="*/ 53 h 103"/>
                  <a:gd name="T38" fmla="*/ 54 w 104"/>
                  <a:gd name="T39" fmla="*/ 50 h 103"/>
                  <a:gd name="T40" fmla="*/ 51 w 104"/>
                  <a:gd name="T41" fmla="*/ 52 h 103"/>
                  <a:gd name="T42" fmla="*/ 49 w 104"/>
                  <a:gd name="T43" fmla="*/ 44 h 103"/>
                  <a:gd name="T44" fmla="*/ 54 w 104"/>
                  <a:gd name="T45" fmla="*/ 49 h 103"/>
                  <a:gd name="T46" fmla="*/ 49 w 104"/>
                  <a:gd name="T47" fmla="*/ 47 h 103"/>
                  <a:gd name="T48" fmla="*/ 53 w 104"/>
                  <a:gd name="T49" fmla="*/ 42 h 103"/>
                  <a:gd name="T50" fmla="*/ 53 w 104"/>
                  <a:gd name="T51" fmla="*/ 44 h 103"/>
                  <a:gd name="T52" fmla="*/ 57 w 104"/>
                  <a:gd name="T53" fmla="*/ 47 h 103"/>
                  <a:gd name="T54" fmla="*/ 52 w 104"/>
                  <a:gd name="T55" fmla="*/ 47 h 103"/>
                  <a:gd name="T56" fmla="*/ 55 w 104"/>
                  <a:gd name="T57" fmla="*/ 47 h 103"/>
                  <a:gd name="T58" fmla="*/ 53 w 104"/>
                  <a:gd name="T59" fmla="*/ 45 h 103"/>
                  <a:gd name="T60" fmla="*/ 49 w 104"/>
                  <a:gd name="T61" fmla="*/ 44 h 103"/>
                  <a:gd name="T62" fmla="*/ 56 w 104"/>
                  <a:gd name="T63" fmla="*/ 39 h 103"/>
                  <a:gd name="T64" fmla="*/ 57 w 104"/>
                  <a:gd name="T65" fmla="*/ 45 h 103"/>
                  <a:gd name="T66" fmla="*/ 59 w 104"/>
                  <a:gd name="T67" fmla="*/ 43 h 103"/>
                  <a:gd name="T68" fmla="*/ 56 w 104"/>
                  <a:gd name="T69" fmla="*/ 41 h 103"/>
                  <a:gd name="T70" fmla="*/ 54 w 104"/>
                  <a:gd name="T71" fmla="*/ 40 h 103"/>
                  <a:gd name="T72" fmla="*/ 56 w 104"/>
                  <a:gd name="T73" fmla="*/ 40 h 103"/>
                  <a:gd name="T74" fmla="*/ 56 w 104"/>
                  <a:gd name="T75" fmla="*/ 42 h 103"/>
                  <a:gd name="T76" fmla="*/ 58 w 104"/>
                  <a:gd name="T77" fmla="*/ 44 h 103"/>
                  <a:gd name="T78" fmla="*/ 53 w 104"/>
                  <a:gd name="T79" fmla="*/ 28 h 103"/>
                  <a:gd name="T80" fmla="*/ 57 w 104"/>
                  <a:gd name="T81" fmla="*/ 25 h 103"/>
                  <a:gd name="T82" fmla="*/ 11 w 104"/>
                  <a:gd name="T83" fmla="*/ 50 h 103"/>
                  <a:gd name="T84" fmla="*/ 26 w 104"/>
                  <a:gd name="T85" fmla="*/ 58 h 103"/>
                  <a:gd name="T86" fmla="*/ 88 w 104"/>
                  <a:gd name="T87" fmla="*/ 71 h 103"/>
                  <a:gd name="T88" fmla="*/ 26 w 104"/>
                  <a:gd name="T89" fmla="*/ 58 h 103"/>
                  <a:gd name="T90" fmla="*/ 64 w 104"/>
                  <a:gd name="T91" fmla="*/ 42 h 103"/>
                  <a:gd name="T92" fmla="*/ 23 w 104"/>
                  <a:gd name="T93" fmla="*/ 9 h 103"/>
                  <a:gd name="T94" fmla="*/ 36 w 104"/>
                  <a:gd name="T95" fmla="*/ 22 h 103"/>
                  <a:gd name="T96" fmla="*/ 45 w 104"/>
                  <a:gd name="T97" fmla="*/ 20 h 103"/>
                  <a:gd name="T98" fmla="*/ 28 w 104"/>
                  <a:gd name="T99" fmla="*/ 3 h 103"/>
                  <a:gd name="T100" fmla="*/ 36 w 104"/>
                  <a:gd name="T101" fmla="*/ 23 h 103"/>
                  <a:gd name="T102" fmla="*/ 16 w 104"/>
                  <a:gd name="T103" fmla="*/ 15 h 103"/>
                  <a:gd name="T104" fmla="*/ 18 w 104"/>
                  <a:gd name="T105" fmla="*/ 14 h 103"/>
                  <a:gd name="T106" fmla="*/ 28 w 104"/>
                  <a:gd name="T107" fmla="*/ 36 h 103"/>
                  <a:gd name="T108" fmla="*/ 12 w 104"/>
                  <a:gd name="T109" fmla="*/ 20 h 103"/>
                  <a:gd name="T110" fmla="*/ 24 w 104"/>
                  <a:gd name="T111" fmla="*/ 34 h 103"/>
                  <a:gd name="T112" fmla="*/ 5 w 104"/>
                  <a:gd name="T113" fmla="*/ 26 h 103"/>
                  <a:gd name="T114" fmla="*/ 7 w 104"/>
                  <a:gd name="T115" fmla="*/ 25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4" h="103">
                    <a:moveTo>
                      <a:pt x="0" y="31"/>
                    </a:moveTo>
                    <a:cubicBezTo>
                      <a:pt x="3" y="28"/>
                      <a:pt x="3" y="28"/>
                      <a:pt x="3" y="28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0" y="31"/>
                      <a:pt x="0" y="31"/>
                      <a:pt x="0" y="31"/>
                    </a:cubicBezTo>
                    <a:close/>
                    <a:moveTo>
                      <a:pt x="45" y="59"/>
                    </a:moveTo>
                    <a:cubicBezTo>
                      <a:pt x="44" y="60"/>
                      <a:pt x="44" y="60"/>
                      <a:pt x="44" y="60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5" y="59"/>
                      <a:pt x="45" y="59"/>
                      <a:pt x="45" y="59"/>
                    </a:cubicBezTo>
                    <a:close/>
                    <a:moveTo>
                      <a:pt x="48" y="56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4" y="52"/>
                    </a:cubicBezTo>
                    <a:cubicBezTo>
                      <a:pt x="44" y="51"/>
                      <a:pt x="43" y="51"/>
                      <a:pt x="43" y="51"/>
                    </a:cubicBezTo>
                    <a:cubicBezTo>
                      <a:pt x="42" y="51"/>
                      <a:pt x="42" y="51"/>
                      <a:pt x="41" y="51"/>
                    </a:cubicBezTo>
                    <a:cubicBezTo>
                      <a:pt x="41" y="52"/>
                      <a:pt x="40" y="53"/>
                      <a:pt x="41" y="54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2" y="53"/>
                      <a:pt x="42" y="53"/>
                      <a:pt x="42" y="52"/>
                    </a:cubicBezTo>
                    <a:cubicBezTo>
                      <a:pt x="42" y="52"/>
                      <a:pt x="43" y="52"/>
                      <a:pt x="43" y="52"/>
                    </a:cubicBezTo>
                    <a:cubicBezTo>
                      <a:pt x="43" y="53"/>
                      <a:pt x="44" y="53"/>
                      <a:pt x="44" y="54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8" y="56"/>
                      <a:pt x="48" y="56"/>
                      <a:pt x="48" y="56"/>
                    </a:cubicBezTo>
                    <a:close/>
                    <a:moveTo>
                      <a:pt x="46" y="53"/>
                    </a:moveTo>
                    <a:cubicBezTo>
                      <a:pt x="47" y="54"/>
                      <a:pt x="47" y="54"/>
                      <a:pt x="47" y="54"/>
                    </a:cubicBezTo>
                    <a:cubicBezTo>
                      <a:pt x="48" y="55"/>
                      <a:pt x="49" y="55"/>
                      <a:pt x="50" y="54"/>
                    </a:cubicBezTo>
                    <a:cubicBezTo>
                      <a:pt x="51" y="53"/>
                      <a:pt x="51" y="52"/>
                      <a:pt x="50" y="52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49" y="50"/>
                      <a:pt x="48" y="50"/>
                      <a:pt x="48" y="50"/>
                    </a:cubicBezTo>
                    <a:cubicBezTo>
                      <a:pt x="48" y="50"/>
                      <a:pt x="48" y="49"/>
                      <a:pt x="47" y="49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6" y="48"/>
                      <a:pt x="46" y="48"/>
                      <a:pt x="45" y="48"/>
                    </a:cubicBezTo>
                    <a:cubicBezTo>
                      <a:pt x="45" y="48"/>
                      <a:pt x="45" y="48"/>
                      <a:pt x="44" y="49"/>
                    </a:cubicBezTo>
                    <a:cubicBezTo>
                      <a:pt x="43" y="49"/>
                      <a:pt x="43" y="50"/>
                      <a:pt x="44" y="51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7" y="51"/>
                      <a:pt x="47" y="51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1"/>
                      <a:pt x="47" y="51"/>
                    </a:cubicBezTo>
                    <a:cubicBezTo>
                      <a:pt x="47" y="51"/>
                      <a:pt x="48" y="51"/>
                      <a:pt x="48" y="52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6" y="53"/>
                      <a:pt x="46" y="53"/>
                      <a:pt x="46" y="53"/>
                    </a:cubicBezTo>
                    <a:close/>
                    <a:moveTo>
                      <a:pt x="54" y="49"/>
                    </a:moveTo>
                    <a:cubicBezTo>
                      <a:pt x="53" y="49"/>
                      <a:pt x="53" y="49"/>
                      <a:pt x="53" y="49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49"/>
                      <a:pt x="54" y="49"/>
                      <a:pt x="54" y="49"/>
                    </a:cubicBezTo>
                    <a:close/>
                    <a:moveTo>
                      <a:pt x="51" y="49"/>
                    </a:moveTo>
                    <a:cubicBezTo>
                      <a:pt x="51" y="50"/>
                      <a:pt x="51" y="50"/>
                      <a:pt x="51" y="50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1" y="49"/>
                      <a:pt x="51" y="49"/>
                      <a:pt x="51" y="49"/>
                    </a:cubicBezTo>
                    <a:close/>
                    <a:moveTo>
                      <a:pt x="52" y="41"/>
                    </a:moveTo>
                    <a:cubicBezTo>
                      <a:pt x="53" y="42"/>
                      <a:pt x="53" y="42"/>
                      <a:pt x="53" y="42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44"/>
                      <a:pt x="53" y="44"/>
                      <a:pt x="53" y="44"/>
                    </a:cubicBezTo>
                    <a:cubicBezTo>
                      <a:pt x="53" y="43"/>
                      <a:pt x="54" y="43"/>
                      <a:pt x="55" y="44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7" y="46"/>
                      <a:pt x="57" y="46"/>
                      <a:pt x="57" y="47"/>
                    </a:cubicBezTo>
                    <a:cubicBezTo>
                      <a:pt x="57" y="47"/>
                      <a:pt x="57" y="47"/>
                      <a:pt x="56" y="48"/>
                    </a:cubicBezTo>
                    <a:cubicBezTo>
                      <a:pt x="55" y="49"/>
                      <a:pt x="54" y="49"/>
                      <a:pt x="54" y="48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2" y="41"/>
                      <a:pt x="52" y="41"/>
                      <a:pt x="52" y="41"/>
                    </a:cubicBezTo>
                    <a:close/>
                    <a:moveTo>
                      <a:pt x="56" y="40"/>
                    </a:move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8"/>
                      <a:pt x="54" y="38"/>
                      <a:pt x="54" y="39"/>
                    </a:cubicBezTo>
                    <a:cubicBezTo>
                      <a:pt x="53" y="40"/>
                      <a:pt x="53" y="41"/>
                      <a:pt x="53" y="42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7" y="46"/>
                      <a:pt x="58" y="46"/>
                      <a:pt x="59" y="45"/>
                    </a:cubicBezTo>
                    <a:cubicBezTo>
                      <a:pt x="59" y="44"/>
                      <a:pt x="60" y="44"/>
                      <a:pt x="60" y="44"/>
                    </a:cubicBezTo>
                    <a:cubicBezTo>
                      <a:pt x="60" y="43"/>
                      <a:pt x="60" y="43"/>
                      <a:pt x="59" y="43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6" y="40"/>
                      <a:pt x="56" y="41"/>
                      <a:pt x="56" y="41"/>
                    </a:cubicBezTo>
                    <a:cubicBezTo>
                      <a:pt x="55" y="41"/>
                      <a:pt x="55" y="41"/>
                      <a:pt x="55" y="42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5" y="40"/>
                      <a:pt x="55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6" y="40"/>
                      <a:pt x="56" y="40"/>
                      <a:pt x="56" y="40"/>
                    </a:cubicBezTo>
                    <a:close/>
                    <a:moveTo>
                      <a:pt x="58" y="44"/>
                    </a:moveTo>
                    <a:cubicBezTo>
                      <a:pt x="57" y="42"/>
                      <a:pt x="57" y="42"/>
                      <a:pt x="57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lose/>
                    <a:moveTo>
                      <a:pt x="57" y="25"/>
                    </a:moveTo>
                    <a:cubicBezTo>
                      <a:pt x="53" y="28"/>
                      <a:pt x="53" y="28"/>
                      <a:pt x="53" y="28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7" y="25"/>
                      <a:pt x="57" y="25"/>
                      <a:pt x="57" y="25"/>
                    </a:cubicBezTo>
                    <a:close/>
                    <a:moveTo>
                      <a:pt x="25" y="57"/>
                    </a:moveTo>
                    <a:cubicBezTo>
                      <a:pt x="28" y="53"/>
                      <a:pt x="28" y="53"/>
                      <a:pt x="28" y="53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25" y="57"/>
                      <a:pt x="25" y="57"/>
                      <a:pt x="25" y="57"/>
                    </a:cubicBezTo>
                    <a:close/>
                    <a:moveTo>
                      <a:pt x="26" y="58"/>
                    </a:moveTo>
                    <a:cubicBezTo>
                      <a:pt x="39" y="71"/>
                      <a:pt x="39" y="71"/>
                      <a:pt x="39" y="71"/>
                    </a:cubicBezTo>
                    <a:cubicBezTo>
                      <a:pt x="64" y="66"/>
                      <a:pt x="67" y="82"/>
                      <a:pt x="71" y="90"/>
                    </a:cubicBezTo>
                    <a:cubicBezTo>
                      <a:pt x="78" y="103"/>
                      <a:pt x="104" y="78"/>
                      <a:pt x="88" y="71"/>
                    </a:cubicBezTo>
                    <a:cubicBezTo>
                      <a:pt x="80" y="67"/>
                      <a:pt x="66" y="63"/>
                      <a:pt x="70" y="39"/>
                    </a:cubicBezTo>
                    <a:cubicBezTo>
                      <a:pt x="58" y="26"/>
                      <a:pt x="58" y="26"/>
                      <a:pt x="58" y="26"/>
                    </a:cubicBezTo>
                    <a:cubicBezTo>
                      <a:pt x="26" y="58"/>
                      <a:pt x="26" y="58"/>
                      <a:pt x="26" y="58"/>
                    </a:cubicBezTo>
                    <a:close/>
                    <a:moveTo>
                      <a:pt x="34" y="57"/>
                    </a:moveTo>
                    <a:cubicBezTo>
                      <a:pt x="41" y="65"/>
                      <a:pt x="41" y="65"/>
                      <a:pt x="41" y="65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34" y="57"/>
                      <a:pt x="34" y="57"/>
                      <a:pt x="34" y="57"/>
                    </a:cubicBezTo>
                    <a:close/>
                    <a:moveTo>
                      <a:pt x="23" y="9"/>
                    </a:moveTo>
                    <a:cubicBezTo>
                      <a:pt x="26" y="5"/>
                      <a:pt x="26" y="5"/>
                      <a:pt x="26" y="5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23" y="9"/>
                      <a:pt x="23" y="9"/>
                      <a:pt x="23" y="9"/>
                    </a:cubicBezTo>
                    <a:close/>
                    <a:moveTo>
                      <a:pt x="28" y="3"/>
                    </a:moveTo>
                    <a:cubicBezTo>
                      <a:pt x="45" y="20"/>
                      <a:pt x="45" y="20"/>
                      <a:pt x="45" y="20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8" y="3"/>
                      <a:pt x="28" y="3"/>
                      <a:pt x="28" y="3"/>
                    </a:cubicBezTo>
                    <a:close/>
                    <a:moveTo>
                      <a:pt x="19" y="12"/>
                    </a:moveTo>
                    <a:cubicBezTo>
                      <a:pt x="32" y="26"/>
                      <a:pt x="32" y="26"/>
                      <a:pt x="32" y="26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16" y="15"/>
                    </a:moveTo>
                    <a:cubicBezTo>
                      <a:pt x="30" y="29"/>
                      <a:pt x="30" y="29"/>
                      <a:pt x="30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6" y="15"/>
                      <a:pt x="16" y="15"/>
                      <a:pt x="16" y="15"/>
                    </a:cubicBezTo>
                    <a:close/>
                    <a:moveTo>
                      <a:pt x="12" y="20"/>
                    </a:moveTo>
                    <a:cubicBezTo>
                      <a:pt x="28" y="36"/>
                      <a:pt x="28" y="36"/>
                      <a:pt x="28" y="36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2" y="20"/>
                      <a:pt x="12" y="20"/>
                      <a:pt x="12" y="20"/>
                    </a:cubicBezTo>
                    <a:close/>
                    <a:moveTo>
                      <a:pt x="8" y="24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8" y="24"/>
                      <a:pt x="8" y="24"/>
                      <a:pt x="8" y="24"/>
                    </a:cubicBezTo>
                    <a:close/>
                    <a:moveTo>
                      <a:pt x="5" y="26"/>
                    </a:moveTo>
                    <a:cubicBezTo>
                      <a:pt x="18" y="40"/>
                      <a:pt x="18" y="40"/>
                      <a:pt x="18" y="40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7" y="25"/>
                      <a:pt x="7" y="25"/>
                      <a:pt x="7" y="25"/>
                    </a:cubicBez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74"/>
              <p:cNvSpPr>
                <a:spLocks noEditPoints="1"/>
              </p:cNvSpPr>
              <p:nvPr/>
            </p:nvSpPr>
            <p:spPr bwMode="auto">
              <a:xfrm>
                <a:off x="5474" y="1194"/>
                <a:ext cx="244" cy="123"/>
              </a:xfrm>
              <a:custGeom>
                <a:avLst/>
                <a:gdLst>
                  <a:gd name="T0" fmla="*/ 88 w 93"/>
                  <a:gd name="T1" fmla="*/ 23 h 47"/>
                  <a:gd name="T2" fmla="*/ 86 w 93"/>
                  <a:gd name="T3" fmla="*/ 27 h 47"/>
                  <a:gd name="T4" fmla="*/ 90 w 93"/>
                  <a:gd name="T5" fmla="*/ 30 h 47"/>
                  <a:gd name="T6" fmla="*/ 92 w 93"/>
                  <a:gd name="T7" fmla="*/ 38 h 47"/>
                  <a:gd name="T8" fmla="*/ 89 w 93"/>
                  <a:gd name="T9" fmla="*/ 39 h 47"/>
                  <a:gd name="T10" fmla="*/ 69 w 93"/>
                  <a:gd name="T11" fmla="*/ 39 h 47"/>
                  <a:gd name="T12" fmla="*/ 54 w 93"/>
                  <a:gd name="T13" fmla="*/ 40 h 47"/>
                  <a:gd name="T14" fmla="*/ 31 w 93"/>
                  <a:gd name="T15" fmla="*/ 43 h 47"/>
                  <a:gd name="T16" fmla="*/ 25 w 93"/>
                  <a:gd name="T17" fmla="*/ 34 h 47"/>
                  <a:gd name="T18" fmla="*/ 56 w 93"/>
                  <a:gd name="T19" fmla="*/ 6 h 47"/>
                  <a:gd name="T20" fmla="*/ 82 w 93"/>
                  <a:gd name="T21" fmla="*/ 19 h 47"/>
                  <a:gd name="T22" fmla="*/ 16 w 93"/>
                  <a:gd name="T23" fmla="*/ 31 h 47"/>
                  <a:gd name="T24" fmla="*/ 16 w 93"/>
                  <a:gd name="T25" fmla="*/ 47 h 47"/>
                  <a:gd name="T26" fmla="*/ 16 w 93"/>
                  <a:gd name="T27" fmla="*/ 31 h 47"/>
                  <a:gd name="T28" fmla="*/ 20 w 93"/>
                  <a:gd name="T29" fmla="*/ 39 h 47"/>
                  <a:gd name="T30" fmla="*/ 11 w 93"/>
                  <a:gd name="T31" fmla="*/ 39 h 47"/>
                  <a:gd name="T32" fmla="*/ 51 w 93"/>
                  <a:gd name="T33" fmla="*/ 0 h 47"/>
                  <a:gd name="T34" fmla="*/ 2 w 93"/>
                  <a:gd name="T35" fmla="*/ 3 h 47"/>
                  <a:gd name="T36" fmla="*/ 32 w 93"/>
                  <a:gd name="T37" fmla="*/ 11 h 47"/>
                  <a:gd name="T38" fmla="*/ 48 w 93"/>
                  <a:gd name="T39" fmla="*/ 16 h 47"/>
                  <a:gd name="T40" fmla="*/ 32 w 93"/>
                  <a:gd name="T41" fmla="*/ 21 h 47"/>
                  <a:gd name="T42" fmla="*/ 2 w 93"/>
                  <a:gd name="T43" fmla="*/ 30 h 47"/>
                  <a:gd name="T44" fmla="*/ 8 w 93"/>
                  <a:gd name="T45" fmla="*/ 32 h 47"/>
                  <a:gd name="T46" fmla="*/ 23 w 93"/>
                  <a:gd name="T47" fmla="*/ 32 h 47"/>
                  <a:gd name="T48" fmla="*/ 52 w 93"/>
                  <a:gd name="T49" fmla="*/ 30 h 47"/>
                  <a:gd name="T50" fmla="*/ 51 w 93"/>
                  <a:gd name="T51" fmla="*/ 0 h 47"/>
                  <a:gd name="T52" fmla="*/ 6 w 93"/>
                  <a:gd name="T53" fmla="*/ 39 h 47"/>
                  <a:gd name="T54" fmla="*/ 4 w 93"/>
                  <a:gd name="T55" fmla="*/ 40 h 47"/>
                  <a:gd name="T56" fmla="*/ 0 w 93"/>
                  <a:gd name="T57" fmla="*/ 34 h 47"/>
                  <a:gd name="T58" fmla="*/ 69 w 93"/>
                  <a:gd name="T59" fmla="*/ 42 h 47"/>
                  <a:gd name="T60" fmla="*/ 55 w 93"/>
                  <a:gd name="T61" fmla="*/ 44 h 47"/>
                  <a:gd name="T62" fmla="*/ 69 w 93"/>
                  <a:gd name="T63" fmla="*/ 42 h 47"/>
                  <a:gd name="T64" fmla="*/ 71 w 93"/>
                  <a:gd name="T65" fmla="*/ 39 h 47"/>
                  <a:gd name="T66" fmla="*/ 87 w 93"/>
                  <a:gd name="T67" fmla="*/ 39 h 47"/>
                  <a:gd name="T68" fmla="*/ 79 w 93"/>
                  <a:gd name="T69" fmla="*/ 34 h 47"/>
                  <a:gd name="T70" fmla="*/ 79 w 93"/>
                  <a:gd name="T71" fmla="*/ 43 h 47"/>
                  <a:gd name="T72" fmla="*/ 79 w 93"/>
                  <a:gd name="T73" fmla="*/ 34 h 47"/>
                  <a:gd name="T74" fmla="*/ 59 w 93"/>
                  <a:gd name="T75" fmla="*/ 23 h 47"/>
                  <a:gd name="T76" fmla="*/ 65 w 93"/>
                  <a:gd name="T77" fmla="*/ 21 h 47"/>
                  <a:gd name="T78" fmla="*/ 78 w 93"/>
                  <a:gd name="T79" fmla="*/ 21 h 47"/>
                  <a:gd name="T80" fmla="*/ 60 w 93"/>
                  <a:gd name="T81" fmla="*/ 9 h 47"/>
                  <a:gd name="T82" fmla="*/ 71 w 93"/>
                  <a:gd name="T83" fmla="*/ 19 h 47"/>
                  <a:gd name="T84" fmla="*/ 78 w 93"/>
                  <a:gd name="T85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3" h="47">
                    <a:moveTo>
                      <a:pt x="87" y="21"/>
                    </a:moveTo>
                    <a:cubicBezTo>
                      <a:pt x="88" y="22"/>
                      <a:pt x="88" y="23"/>
                      <a:pt x="88" y="23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6" y="27"/>
                      <a:pt x="86" y="27"/>
                      <a:pt x="86" y="27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90" y="28"/>
                      <a:pt x="90" y="29"/>
                      <a:pt x="90" y="30"/>
                    </a:cubicBezTo>
                    <a:cubicBezTo>
                      <a:pt x="91" y="30"/>
                      <a:pt x="92" y="30"/>
                      <a:pt x="93" y="31"/>
                    </a:cubicBezTo>
                    <a:cubicBezTo>
                      <a:pt x="92" y="32"/>
                      <a:pt x="92" y="36"/>
                      <a:pt x="92" y="38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3"/>
                      <a:pt x="85" y="29"/>
                      <a:pt x="79" y="29"/>
                    </a:cubicBezTo>
                    <a:cubicBezTo>
                      <a:pt x="74" y="29"/>
                      <a:pt x="69" y="33"/>
                      <a:pt x="69" y="39"/>
                    </a:cubicBezTo>
                    <a:cubicBezTo>
                      <a:pt x="69" y="39"/>
                      <a:pt x="69" y="40"/>
                      <a:pt x="69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7" y="40"/>
                      <a:pt x="26" y="36"/>
                      <a:pt x="25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64" y="7"/>
                      <a:pt x="70" y="7"/>
                      <a:pt x="74" y="7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7" y="21"/>
                      <a:pt x="87" y="21"/>
                      <a:pt x="87" y="21"/>
                    </a:cubicBezTo>
                    <a:close/>
                    <a:moveTo>
                      <a:pt x="16" y="31"/>
                    </a:moveTo>
                    <a:cubicBezTo>
                      <a:pt x="11" y="31"/>
                      <a:pt x="8" y="34"/>
                      <a:pt x="8" y="39"/>
                    </a:cubicBezTo>
                    <a:cubicBezTo>
                      <a:pt x="8" y="43"/>
                      <a:pt x="11" y="47"/>
                      <a:pt x="16" y="47"/>
                    </a:cubicBezTo>
                    <a:cubicBezTo>
                      <a:pt x="20" y="47"/>
                      <a:pt x="24" y="43"/>
                      <a:pt x="24" y="39"/>
                    </a:cubicBezTo>
                    <a:cubicBezTo>
                      <a:pt x="24" y="34"/>
                      <a:pt x="20" y="31"/>
                      <a:pt x="16" y="31"/>
                    </a:cubicBezTo>
                    <a:close/>
                    <a:moveTo>
                      <a:pt x="16" y="34"/>
                    </a:moveTo>
                    <a:cubicBezTo>
                      <a:pt x="18" y="34"/>
                      <a:pt x="20" y="36"/>
                      <a:pt x="20" y="39"/>
                    </a:cubicBezTo>
                    <a:cubicBezTo>
                      <a:pt x="20" y="41"/>
                      <a:pt x="18" y="43"/>
                      <a:pt x="16" y="43"/>
                    </a:cubicBezTo>
                    <a:cubicBezTo>
                      <a:pt x="13" y="43"/>
                      <a:pt x="11" y="41"/>
                      <a:pt x="11" y="39"/>
                    </a:cubicBezTo>
                    <a:cubicBezTo>
                      <a:pt x="11" y="36"/>
                      <a:pt x="13" y="34"/>
                      <a:pt x="16" y="34"/>
                    </a:cubicBezTo>
                    <a:close/>
                    <a:moveTo>
                      <a:pt x="51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4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0" y="30"/>
                      <a:pt x="13" y="29"/>
                      <a:pt x="16" y="29"/>
                    </a:cubicBezTo>
                    <a:cubicBezTo>
                      <a:pt x="19" y="29"/>
                      <a:pt x="21" y="30"/>
                      <a:pt x="23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1" y="32"/>
                      <a:pt x="52" y="31"/>
                      <a:pt x="52" y="3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1"/>
                      <a:pt x="52" y="0"/>
                      <a:pt x="51" y="0"/>
                    </a:cubicBezTo>
                    <a:close/>
                    <a:moveTo>
                      <a:pt x="7" y="34"/>
                    </a:moveTo>
                    <a:cubicBezTo>
                      <a:pt x="6" y="36"/>
                      <a:pt x="6" y="37"/>
                      <a:pt x="6" y="39"/>
                    </a:cubicBezTo>
                    <a:cubicBezTo>
                      <a:pt x="6" y="39"/>
                      <a:pt x="6" y="40"/>
                      <a:pt x="6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3" y="40"/>
                      <a:pt x="1" y="39"/>
                      <a:pt x="0" y="39"/>
                    </a:cubicBezTo>
                    <a:cubicBezTo>
                      <a:pt x="0" y="37"/>
                      <a:pt x="0" y="36"/>
                      <a:pt x="0" y="34"/>
                    </a:cubicBezTo>
                    <a:cubicBezTo>
                      <a:pt x="7" y="34"/>
                      <a:pt x="7" y="34"/>
                      <a:pt x="7" y="34"/>
                    </a:cubicBezTo>
                    <a:close/>
                    <a:moveTo>
                      <a:pt x="69" y="42"/>
                    </a:moveTo>
                    <a:cubicBezTo>
                      <a:pt x="56" y="42"/>
                      <a:pt x="56" y="42"/>
                      <a:pt x="56" y="42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69" y="42"/>
                      <a:pt x="69" y="42"/>
                      <a:pt x="69" y="42"/>
                    </a:cubicBezTo>
                    <a:close/>
                    <a:moveTo>
                      <a:pt x="79" y="31"/>
                    </a:moveTo>
                    <a:cubicBezTo>
                      <a:pt x="75" y="31"/>
                      <a:pt x="71" y="34"/>
                      <a:pt x="71" y="39"/>
                    </a:cubicBezTo>
                    <a:cubicBezTo>
                      <a:pt x="71" y="43"/>
                      <a:pt x="75" y="47"/>
                      <a:pt x="79" y="47"/>
                    </a:cubicBezTo>
                    <a:cubicBezTo>
                      <a:pt x="84" y="47"/>
                      <a:pt x="87" y="43"/>
                      <a:pt x="87" y="39"/>
                    </a:cubicBezTo>
                    <a:cubicBezTo>
                      <a:pt x="87" y="34"/>
                      <a:pt x="84" y="31"/>
                      <a:pt x="79" y="31"/>
                    </a:cubicBezTo>
                    <a:close/>
                    <a:moveTo>
                      <a:pt x="79" y="34"/>
                    </a:moveTo>
                    <a:cubicBezTo>
                      <a:pt x="77" y="34"/>
                      <a:pt x="75" y="36"/>
                      <a:pt x="75" y="39"/>
                    </a:cubicBezTo>
                    <a:cubicBezTo>
                      <a:pt x="75" y="41"/>
                      <a:pt x="77" y="43"/>
                      <a:pt x="79" y="43"/>
                    </a:cubicBezTo>
                    <a:cubicBezTo>
                      <a:pt x="82" y="43"/>
                      <a:pt x="84" y="41"/>
                      <a:pt x="84" y="39"/>
                    </a:cubicBezTo>
                    <a:cubicBezTo>
                      <a:pt x="84" y="36"/>
                      <a:pt x="82" y="34"/>
                      <a:pt x="79" y="34"/>
                    </a:cubicBezTo>
                    <a:close/>
                    <a:moveTo>
                      <a:pt x="59" y="21"/>
                    </a:move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3"/>
                      <a:pt x="64" y="23"/>
                      <a:pt x="64" y="23"/>
                    </a:cubicBezTo>
                    <a:cubicBezTo>
                      <a:pt x="65" y="22"/>
                      <a:pt x="65" y="21"/>
                      <a:pt x="65" y="21"/>
                    </a:cubicBezTo>
                    <a:cubicBezTo>
                      <a:pt x="59" y="21"/>
                      <a:pt x="59" y="21"/>
                      <a:pt x="59" y="21"/>
                    </a:cubicBezTo>
                    <a:close/>
                    <a:moveTo>
                      <a:pt x="78" y="21"/>
                    </a:moveTo>
                    <a:cubicBezTo>
                      <a:pt x="77" y="18"/>
                      <a:pt x="73" y="12"/>
                      <a:pt x="71" y="10"/>
                    </a:cubicBezTo>
                    <a:cubicBezTo>
                      <a:pt x="68" y="10"/>
                      <a:pt x="64" y="10"/>
                      <a:pt x="60" y="9"/>
                    </a:cubicBezTo>
                    <a:cubicBezTo>
                      <a:pt x="60" y="13"/>
                      <a:pt x="59" y="16"/>
                      <a:pt x="59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2" y="21"/>
                      <a:pt x="72" y="21"/>
                      <a:pt x="72" y="21"/>
                    </a:cubicBezTo>
                    <a:lnTo>
                      <a:pt x="78" y="21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75"/>
              <p:cNvSpPr>
                <a:spLocks noEditPoints="1"/>
              </p:cNvSpPr>
              <p:nvPr/>
            </p:nvSpPr>
            <p:spPr bwMode="auto">
              <a:xfrm>
                <a:off x="5852" y="1902"/>
                <a:ext cx="218" cy="175"/>
              </a:xfrm>
              <a:custGeom>
                <a:avLst/>
                <a:gdLst>
                  <a:gd name="T0" fmla="*/ 44 w 83"/>
                  <a:gd name="T1" fmla="*/ 54 h 67"/>
                  <a:gd name="T2" fmla="*/ 83 w 83"/>
                  <a:gd name="T3" fmla="*/ 54 h 67"/>
                  <a:gd name="T4" fmla="*/ 83 w 83"/>
                  <a:gd name="T5" fmla="*/ 65 h 67"/>
                  <a:gd name="T6" fmla="*/ 81 w 83"/>
                  <a:gd name="T7" fmla="*/ 67 h 67"/>
                  <a:gd name="T8" fmla="*/ 42 w 83"/>
                  <a:gd name="T9" fmla="*/ 67 h 67"/>
                  <a:gd name="T10" fmla="*/ 2 w 83"/>
                  <a:gd name="T11" fmla="*/ 67 h 67"/>
                  <a:gd name="T12" fmla="*/ 0 w 83"/>
                  <a:gd name="T13" fmla="*/ 65 h 67"/>
                  <a:gd name="T14" fmla="*/ 0 w 83"/>
                  <a:gd name="T15" fmla="*/ 54 h 67"/>
                  <a:gd name="T16" fmla="*/ 39 w 83"/>
                  <a:gd name="T17" fmla="*/ 54 h 67"/>
                  <a:gd name="T18" fmla="*/ 14 w 83"/>
                  <a:gd name="T19" fmla="*/ 49 h 67"/>
                  <a:gd name="T20" fmla="*/ 72 w 83"/>
                  <a:gd name="T21" fmla="*/ 0 h 67"/>
                  <a:gd name="T22" fmla="*/ 46 w 83"/>
                  <a:gd name="T23" fmla="*/ 9 h 67"/>
                  <a:gd name="T24" fmla="*/ 38 w 83"/>
                  <a:gd name="T25" fmla="*/ 0 h 67"/>
                  <a:gd name="T26" fmla="*/ 14 w 83"/>
                  <a:gd name="T27" fmla="*/ 49 h 67"/>
                  <a:gd name="T28" fmla="*/ 41 w 83"/>
                  <a:gd name="T29" fmla="*/ 41 h 67"/>
                  <a:gd name="T30" fmla="*/ 40 w 83"/>
                  <a:gd name="T31" fmla="*/ 35 h 67"/>
                  <a:gd name="T32" fmla="*/ 39 w 83"/>
                  <a:gd name="T33" fmla="*/ 33 h 67"/>
                  <a:gd name="T34" fmla="*/ 42 w 83"/>
                  <a:gd name="T35" fmla="*/ 33 h 67"/>
                  <a:gd name="T36" fmla="*/ 41 w 83"/>
                  <a:gd name="T37" fmla="*/ 35 h 67"/>
                  <a:gd name="T38" fmla="*/ 46 w 83"/>
                  <a:gd name="T39" fmla="*/ 41 h 67"/>
                  <a:gd name="T40" fmla="*/ 45 w 83"/>
                  <a:gd name="T41" fmla="*/ 35 h 67"/>
                  <a:gd name="T42" fmla="*/ 45 w 83"/>
                  <a:gd name="T43" fmla="*/ 33 h 67"/>
                  <a:gd name="T44" fmla="*/ 47 w 83"/>
                  <a:gd name="T45" fmla="*/ 33 h 67"/>
                  <a:gd name="T46" fmla="*/ 46 w 83"/>
                  <a:gd name="T47" fmla="*/ 35 h 67"/>
                  <a:gd name="T48" fmla="*/ 49 w 83"/>
                  <a:gd name="T49" fmla="*/ 42 h 67"/>
                  <a:gd name="T50" fmla="*/ 38 w 83"/>
                  <a:gd name="T51" fmla="*/ 43 h 67"/>
                  <a:gd name="T52" fmla="*/ 38 w 83"/>
                  <a:gd name="T53" fmla="*/ 29 h 67"/>
                  <a:gd name="T54" fmla="*/ 51 w 83"/>
                  <a:gd name="T55" fmla="*/ 31 h 67"/>
                  <a:gd name="T56" fmla="*/ 48 w 83"/>
                  <a:gd name="T57" fmla="*/ 45 h 67"/>
                  <a:gd name="T58" fmla="*/ 36 w 83"/>
                  <a:gd name="T59" fmla="*/ 43 h 67"/>
                  <a:gd name="T60" fmla="*/ 38 w 83"/>
                  <a:gd name="T61" fmla="*/ 29 h 67"/>
                  <a:gd name="T62" fmla="*/ 32 w 83"/>
                  <a:gd name="T63" fmla="*/ 29 h 67"/>
                  <a:gd name="T64" fmla="*/ 34 w 83"/>
                  <a:gd name="T65" fmla="*/ 43 h 67"/>
                  <a:gd name="T66" fmla="*/ 21 w 83"/>
                  <a:gd name="T67" fmla="*/ 45 h 67"/>
                  <a:gd name="T68" fmla="*/ 19 w 83"/>
                  <a:gd name="T69" fmla="*/ 31 h 67"/>
                  <a:gd name="T70" fmla="*/ 30 w 83"/>
                  <a:gd name="T71" fmla="*/ 31 h 67"/>
                  <a:gd name="T72" fmla="*/ 27 w 83"/>
                  <a:gd name="T73" fmla="*/ 39 h 67"/>
                  <a:gd name="T74" fmla="*/ 30 w 83"/>
                  <a:gd name="T75" fmla="*/ 42 h 67"/>
                  <a:gd name="T76" fmla="*/ 23 w 83"/>
                  <a:gd name="T77" fmla="*/ 43 h 67"/>
                  <a:gd name="T78" fmla="*/ 26 w 83"/>
                  <a:gd name="T79" fmla="*/ 42 h 67"/>
                  <a:gd name="T80" fmla="*/ 22 w 83"/>
                  <a:gd name="T81" fmla="*/ 35 h 67"/>
                  <a:gd name="T82" fmla="*/ 25 w 83"/>
                  <a:gd name="T83" fmla="*/ 31 h 67"/>
                  <a:gd name="T84" fmla="*/ 26 w 83"/>
                  <a:gd name="T85" fmla="*/ 34 h 67"/>
                  <a:gd name="T86" fmla="*/ 28 w 83"/>
                  <a:gd name="T87" fmla="*/ 34 h 67"/>
                  <a:gd name="T88" fmla="*/ 27 w 83"/>
                  <a:gd name="T89" fmla="*/ 31 h 67"/>
                  <a:gd name="T90" fmla="*/ 39 w 83"/>
                  <a:gd name="T91" fmla="*/ 62 h 67"/>
                  <a:gd name="T92" fmla="*/ 5 w 83"/>
                  <a:gd name="T93" fmla="*/ 58 h 67"/>
                  <a:gd name="T94" fmla="*/ 39 w 83"/>
                  <a:gd name="T95" fmla="*/ 62 h 67"/>
                  <a:gd name="T96" fmla="*/ 44 w 83"/>
                  <a:gd name="T97" fmla="*/ 58 h 67"/>
                  <a:gd name="T98" fmla="*/ 79 w 83"/>
                  <a:gd name="T99" fmla="*/ 6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67">
                    <a:moveTo>
                      <a:pt x="42" y="54"/>
                    </a:moveTo>
                    <a:cubicBezTo>
                      <a:pt x="44" y="54"/>
                      <a:pt x="44" y="54"/>
                      <a:pt x="44" y="54"/>
                    </a:cubicBezTo>
                    <a:cubicBezTo>
                      <a:pt x="81" y="54"/>
                      <a:pt x="81" y="54"/>
                      <a:pt x="81" y="54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2" y="54"/>
                      <a:pt x="42" y="54"/>
                      <a:pt x="42" y="54"/>
                    </a:cubicBezTo>
                    <a:close/>
                    <a:moveTo>
                      <a:pt x="14" y="49"/>
                    </a:move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49"/>
                      <a:pt x="14" y="49"/>
                      <a:pt x="14" y="49"/>
                    </a:cubicBezTo>
                    <a:close/>
                    <a:moveTo>
                      <a:pt x="41" y="35"/>
                    </a:moveTo>
                    <a:cubicBezTo>
                      <a:pt x="41" y="41"/>
                      <a:pt x="41" y="41"/>
                      <a:pt x="41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1" y="35"/>
                      <a:pt x="41" y="35"/>
                      <a:pt x="41" y="35"/>
                    </a:cubicBezTo>
                    <a:close/>
                    <a:moveTo>
                      <a:pt x="46" y="35"/>
                    </a:moveTo>
                    <a:cubicBezTo>
                      <a:pt x="46" y="41"/>
                      <a:pt x="46" y="41"/>
                      <a:pt x="46" y="41"/>
                    </a:cubicBezTo>
                    <a:cubicBezTo>
                      <a:pt x="45" y="41"/>
                      <a:pt x="45" y="41"/>
                      <a:pt x="45" y="41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6" y="35"/>
                      <a:pt x="46" y="35"/>
                      <a:pt x="46" y="35"/>
                    </a:cubicBezTo>
                    <a:close/>
                    <a:moveTo>
                      <a:pt x="38" y="42"/>
                    </a:moveTo>
                    <a:cubicBezTo>
                      <a:pt x="49" y="42"/>
                      <a:pt x="49" y="42"/>
                      <a:pt x="49" y="42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2"/>
                      <a:pt x="38" y="42"/>
                      <a:pt x="38" y="42"/>
                    </a:cubicBezTo>
                    <a:close/>
                    <a:moveTo>
                      <a:pt x="38" y="29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29"/>
                      <a:pt x="51" y="30"/>
                      <a:pt x="51" y="31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1" y="44"/>
                      <a:pt x="50" y="45"/>
                      <a:pt x="4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7" y="45"/>
                      <a:pt x="36" y="44"/>
                      <a:pt x="36" y="43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0"/>
                      <a:pt x="37" y="29"/>
                      <a:pt x="38" y="29"/>
                    </a:cubicBezTo>
                    <a:close/>
                    <a:moveTo>
                      <a:pt x="21" y="29"/>
                    </a:moveTo>
                    <a:cubicBezTo>
                      <a:pt x="32" y="29"/>
                      <a:pt x="32" y="29"/>
                      <a:pt x="32" y="29"/>
                    </a:cubicBezTo>
                    <a:cubicBezTo>
                      <a:pt x="33" y="29"/>
                      <a:pt x="34" y="30"/>
                      <a:pt x="34" y="31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3" y="45"/>
                      <a:pt x="32" y="45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0" y="45"/>
                      <a:pt x="19" y="44"/>
                      <a:pt x="19" y="43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0"/>
                      <a:pt x="20" y="29"/>
                      <a:pt x="21" y="29"/>
                    </a:cubicBezTo>
                    <a:close/>
                    <a:moveTo>
                      <a:pt x="30" y="31"/>
                    </a:move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7"/>
                      <a:pt x="29" y="39"/>
                      <a:pt x="27" y="39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8" y="42"/>
                      <a:pt x="29" y="42"/>
                      <a:pt x="30" y="42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27" y="43"/>
                      <a:pt x="25" y="43"/>
                      <a:pt x="23" y="43"/>
                    </a:cubicBezTo>
                    <a:cubicBezTo>
                      <a:pt x="23" y="43"/>
                      <a:pt x="23" y="43"/>
                      <a:pt x="23" y="42"/>
                    </a:cubicBezTo>
                    <a:cubicBezTo>
                      <a:pt x="24" y="42"/>
                      <a:pt x="25" y="42"/>
                      <a:pt x="26" y="42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4" y="39"/>
                      <a:pt x="22" y="37"/>
                      <a:pt x="22" y="35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4" y="32"/>
                      <a:pt x="24" y="34"/>
                      <a:pt x="24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30" y="31"/>
                      <a:pt x="30" y="31"/>
                      <a:pt x="30" y="31"/>
                    </a:cubicBezTo>
                    <a:close/>
                    <a:moveTo>
                      <a:pt x="39" y="62"/>
                    </a:moveTo>
                    <a:cubicBezTo>
                      <a:pt x="39" y="58"/>
                      <a:pt x="39" y="58"/>
                      <a:pt x="39" y="58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39" y="62"/>
                      <a:pt x="39" y="62"/>
                      <a:pt x="39" y="62"/>
                    </a:cubicBezTo>
                    <a:close/>
                    <a:moveTo>
                      <a:pt x="79" y="58"/>
                    </a:move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79" y="62"/>
                      <a:pt x="79" y="62"/>
                      <a:pt x="79" y="62"/>
                    </a:cubicBezTo>
                    <a:lnTo>
                      <a:pt x="79" y="5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76"/>
              <p:cNvSpPr>
                <a:spLocks noEditPoints="1"/>
              </p:cNvSpPr>
              <p:nvPr/>
            </p:nvSpPr>
            <p:spPr bwMode="auto">
              <a:xfrm>
                <a:off x="4729" y="1178"/>
                <a:ext cx="244" cy="141"/>
              </a:xfrm>
              <a:custGeom>
                <a:avLst/>
                <a:gdLst>
                  <a:gd name="T0" fmla="*/ 29 w 93"/>
                  <a:gd name="T1" fmla="*/ 8 h 54"/>
                  <a:gd name="T2" fmla="*/ 18 w 93"/>
                  <a:gd name="T3" fmla="*/ 11 h 54"/>
                  <a:gd name="T4" fmla="*/ 16 w 93"/>
                  <a:gd name="T5" fmla="*/ 10 h 54"/>
                  <a:gd name="T6" fmla="*/ 17 w 93"/>
                  <a:gd name="T7" fmla="*/ 8 h 54"/>
                  <a:gd name="T8" fmla="*/ 27 w 93"/>
                  <a:gd name="T9" fmla="*/ 5 h 54"/>
                  <a:gd name="T10" fmla="*/ 29 w 93"/>
                  <a:gd name="T11" fmla="*/ 8 h 54"/>
                  <a:gd name="T12" fmla="*/ 18 w 93"/>
                  <a:gd name="T13" fmla="*/ 17 h 54"/>
                  <a:gd name="T14" fmla="*/ 8 w 93"/>
                  <a:gd name="T15" fmla="*/ 9 h 54"/>
                  <a:gd name="T16" fmla="*/ 0 w 93"/>
                  <a:gd name="T17" fmla="*/ 11 h 54"/>
                  <a:gd name="T18" fmla="*/ 15 w 93"/>
                  <a:gd name="T19" fmla="*/ 31 h 54"/>
                  <a:gd name="T20" fmla="*/ 35 w 93"/>
                  <a:gd name="T21" fmla="*/ 26 h 54"/>
                  <a:gd name="T22" fmla="*/ 33 w 93"/>
                  <a:gd name="T23" fmla="*/ 48 h 54"/>
                  <a:gd name="T24" fmla="*/ 42 w 93"/>
                  <a:gd name="T25" fmla="*/ 46 h 54"/>
                  <a:gd name="T26" fmla="*/ 67 w 93"/>
                  <a:gd name="T27" fmla="*/ 13 h 54"/>
                  <a:gd name="T28" fmla="*/ 71 w 93"/>
                  <a:gd name="T29" fmla="*/ 12 h 54"/>
                  <a:gd name="T30" fmla="*/ 68 w 93"/>
                  <a:gd name="T31" fmla="*/ 18 h 54"/>
                  <a:gd name="T32" fmla="*/ 80 w 93"/>
                  <a:gd name="T33" fmla="*/ 15 h 54"/>
                  <a:gd name="T34" fmla="*/ 92 w 93"/>
                  <a:gd name="T35" fmla="*/ 5 h 54"/>
                  <a:gd name="T36" fmla="*/ 92 w 93"/>
                  <a:gd name="T37" fmla="*/ 5 h 54"/>
                  <a:gd name="T38" fmla="*/ 77 w 93"/>
                  <a:gd name="T39" fmla="*/ 3 h 54"/>
                  <a:gd name="T40" fmla="*/ 69 w 93"/>
                  <a:gd name="T41" fmla="*/ 4 h 54"/>
                  <a:gd name="T42" fmla="*/ 63 w 93"/>
                  <a:gd name="T43" fmla="*/ 6 h 54"/>
                  <a:gd name="T44" fmla="*/ 35 w 93"/>
                  <a:gd name="T45" fmla="*/ 13 h 54"/>
                  <a:gd name="T46" fmla="*/ 31 w 93"/>
                  <a:gd name="T47" fmla="*/ 14 h 54"/>
                  <a:gd name="T48" fmla="*/ 18 w 93"/>
                  <a:gd name="T49" fmla="*/ 17 h 54"/>
                  <a:gd name="T50" fmla="*/ 34 w 93"/>
                  <a:gd name="T51" fmla="*/ 11 h 54"/>
                  <a:gd name="T52" fmla="*/ 30 w 93"/>
                  <a:gd name="T53" fmla="*/ 3 h 54"/>
                  <a:gd name="T54" fmla="*/ 40 w 93"/>
                  <a:gd name="T55" fmla="*/ 0 h 54"/>
                  <a:gd name="T56" fmla="*/ 61 w 93"/>
                  <a:gd name="T57" fmla="*/ 4 h 54"/>
                  <a:gd name="T58" fmla="*/ 34 w 93"/>
                  <a:gd name="T59" fmla="*/ 11 h 54"/>
                  <a:gd name="T60" fmla="*/ 28 w 93"/>
                  <a:gd name="T61" fmla="*/ 42 h 54"/>
                  <a:gd name="T62" fmla="*/ 10 w 93"/>
                  <a:gd name="T63" fmla="*/ 47 h 54"/>
                  <a:gd name="T64" fmla="*/ 8 w 93"/>
                  <a:gd name="T65" fmla="*/ 45 h 54"/>
                  <a:gd name="T66" fmla="*/ 9 w 93"/>
                  <a:gd name="T67" fmla="*/ 43 h 54"/>
                  <a:gd name="T68" fmla="*/ 29 w 93"/>
                  <a:gd name="T69" fmla="*/ 38 h 54"/>
                  <a:gd name="T70" fmla="*/ 28 w 93"/>
                  <a:gd name="T71" fmla="*/ 42 h 54"/>
                  <a:gd name="T72" fmla="*/ 28 w 93"/>
                  <a:gd name="T73" fmla="*/ 50 h 54"/>
                  <a:gd name="T74" fmla="*/ 10 w 93"/>
                  <a:gd name="T75" fmla="*/ 54 h 54"/>
                  <a:gd name="T76" fmla="*/ 8 w 93"/>
                  <a:gd name="T77" fmla="*/ 53 h 54"/>
                  <a:gd name="T78" fmla="*/ 9 w 93"/>
                  <a:gd name="T79" fmla="*/ 51 h 54"/>
                  <a:gd name="T80" fmla="*/ 28 w 93"/>
                  <a:gd name="T81" fmla="*/ 46 h 54"/>
                  <a:gd name="T82" fmla="*/ 28 w 93"/>
                  <a:gd name="T83" fmla="*/ 50 h 54"/>
                  <a:gd name="T84" fmla="*/ 29 w 93"/>
                  <a:gd name="T85" fmla="*/ 34 h 54"/>
                  <a:gd name="T86" fmla="*/ 10 w 93"/>
                  <a:gd name="T87" fmla="*/ 39 h 54"/>
                  <a:gd name="T88" fmla="*/ 8 w 93"/>
                  <a:gd name="T89" fmla="*/ 38 h 54"/>
                  <a:gd name="T90" fmla="*/ 9 w 93"/>
                  <a:gd name="T91" fmla="*/ 36 h 54"/>
                  <a:gd name="T92" fmla="*/ 29 w 93"/>
                  <a:gd name="T93" fmla="*/ 31 h 54"/>
                  <a:gd name="T94" fmla="*/ 29 w 93"/>
                  <a:gd name="T95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3" h="54">
                    <a:moveTo>
                      <a:pt x="29" y="8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6" y="10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9" y="8"/>
                      <a:pt x="29" y="8"/>
                      <a:pt x="29" y="8"/>
                    </a:cubicBezTo>
                    <a:close/>
                    <a:moveTo>
                      <a:pt x="18" y="17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8" y="33"/>
                      <a:pt x="15" y="31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7" y="47"/>
                      <a:pt x="38" y="47"/>
                      <a:pt x="42" y="46"/>
                    </a:cubicBezTo>
                    <a:cubicBezTo>
                      <a:pt x="52" y="36"/>
                      <a:pt x="60" y="26"/>
                      <a:pt x="67" y="13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70" y="14"/>
                      <a:pt x="68" y="17"/>
                      <a:pt x="68" y="18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3" y="14"/>
                      <a:pt x="93" y="8"/>
                      <a:pt x="92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1" y="2"/>
                      <a:pt x="80" y="2"/>
                      <a:pt x="77" y="3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18" y="17"/>
                      <a:pt x="18" y="17"/>
                      <a:pt x="18" y="17"/>
                    </a:cubicBezTo>
                    <a:close/>
                    <a:moveTo>
                      <a:pt x="34" y="11"/>
                    </a:moveTo>
                    <a:cubicBezTo>
                      <a:pt x="30" y="3"/>
                      <a:pt x="30" y="3"/>
                      <a:pt x="30" y="3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34" y="11"/>
                      <a:pt x="34" y="11"/>
                      <a:pt x="34" y="11"/>
                    </a:cubicBezTo>
                    <a:close/>
                    <a:moveTo>
                      <a:pt x="28" y="42"/>
                    </a:moveTo>
                    <a:cubicBezTo>
                      <a:pt x="10" y="47"/>
                      <a:pt x="10" y="47"/>
                      <a:pt x="10" y="47"/>
                    </a:cubicBezTo>
                    <a:cubicBezTo>
                      <a:pt x="9" y="47"/>
                      <a:pt x="8" y="46"/>
                      <a:pt x="8" y="45"/>
                    </a:cubicBezTo>
                    <a:cubicBezTo>
                      <a:pt x="7" y="44"/>
                      <a:pt x="8" y="44"/>
                      <a:pt x="9" y="43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8" y="42"/>
                      <a:pt x="28" y="42"/>
                      <a:pt x="28" y="42"/>
                    </a:cubicBezTo>
                    <a:close/>
                    <a:moveTo>
                      <a:pt x="28" y="50"/>
                    </a:moveTo>
                    <a:cubicBezTo>
                      <a:pt x="10" y="54"/>
                      <a:pt x="10" y="54"/>
                      <a:pt x="10" y="54"/>
                    </a:cubicBezTo>
                    <a:cubicBezTo>
                      <a:pt x="9" y="54"/>
                      <a:pt x="8" y="54"/>
                      <a:pt x="8" y="53"/>
                    </a:cubicBezTo>
                    <a:cubicBezTo>
                      <a:pt x="7" y="52"/>
                      <a:pt x="8" y="51"/>
                      <a:pt x="9" y="51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50"/>
                      <a:pt x="28" y="50"/>
                      <a:pt x="28" y="50"/>
                    </a:cubicBezTo>
                    <a:close/>
                    <a:moveTo>
                      <a:pt x="29" y="34"/>
                    </a:moveTo>
                    <a:cubicBezTo>
                      <a:pt x="10" y="39"/>
                      <a:pt x="10" y="39"/>
                      <a:pt x="10" y="39"/>
                    </a:cubicBezTo>
                    <a:cubicBezTo>
                      <a:pt x="9" y="39"/>
                      <a:pt x="8" y="39"/>
                      <a:pt x="8" y="38"/>
                    </a:cubicBezTo>
                    <a:cubicBezTo>
                      <a:pt x="7" y="37"/>
                      <a:pt x="8" y="36"/>
                      <a:pt x="9" y="36"/>
                    </a:cubicBezTo>
                    <a:cubicBezTo>
                      <a:pt x="29" y="31"/>
                      <a:pt x="29" y="31"/>
                      <a:pt x="29" y="31"/>
                    </a:cubicBezTo>
                    <a:lnTo>
                      <a:pt x="29" y="34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77"/>
              <p:cNvSpPr>
                <a:spLocks noEditPoints="1"/>
              </p:cNvSpPr>
              <p:nvPr/>
            </p:nvSpPr>
            <p:spPr bwMode="auto">
              <a:xfrm>
                <a:off x="4755" y="1886"/>
                <a:ext cx="195" cy="189"/>
              </a:xfrm>
              <a:custGeom>
                <a:avLst/>
                <a:gdLst>
                  <a:gd name="T0" fmla="*/ 26 w 74"/>
                  <a:gd name="T1" fmla="*/ 40 h 72"/>
                  <a:gd name="T2" fmla="*/ 25 w 74"/>
                  <a:gd name="T3" fmla="*/ 41 h 72"/>
                  <a:gd name="T4" fmla="*/ 67 w 74"/>
                  <a:gd name="T5" fmla="*/ 41 h 72"/>
                  <a:gd name="T6" fmla="*/ 67 w 74"/>
                  <a:gd name="T7" fmla="*/ 72 h 72"/>
                  <a:gd name="T8" fmla="*/ 40 w 74"/>
                  <a:gd name="T9" fmla="*/ 47 h 72"/>
                  <a:gd name="T10" fmla="*/ 61 w 74"/>
                  <a:gd name="T11" fmla="*/ 8 h 72"/>
                  <a:gd name="T12" fmla="*/ 69 w 74"/>
                  <a:gd name="T13" fmla="*/ 38 h 72"/>
                  <a:gd name="T14" fmla="*/ 68 w 74"/>
                  <a:gd name="T15" fmla="*/ 1 h 72"/>
                  <a:gd name="T16" fmla="*/ 64 w 74"/>
                  <a:gd name="T17" fmla="*/ 0 h 72"/>
                  <a:gd name="T18" fmla="*/ 1 w 74"/>
                  <a:gd name="T19" fmla="*/ 2 h 72"/>
                  <a:gd name="T20" fmla="*/ 0 w 74"/>
                  <a:gd name="T21" fmla="*/ 5 h 72"/>
                  <a:gd name="T22" fmla="*/ 1 w 74"/>
                  <a:gd name="T23" fmla="*/ 66 h 72"/>
                  <a:gd name="T24" fmla="*/ 5 w 74"/>
                  <a:gd name="T25" fmla="*/ 67 h 72"/>
                  <a:gd name="T26" fmla="*/ 36 w 74"/>
                  <a:gd name="T27" fmla="*/ 59 h 72"/>
                  <a:gd name="T28" fmla="*/ 29 w 74"/>
                  <a:gd name="T29" fmla="*/ 8 h 72"/>
                  <a:gd name="T30" fmla="*/ 39 w 74"/>
                  <a:gd name="T31" fmla="*/ 8 h 72"/>
                  <a:gd name="T32" fmla="*/ 61 w 74"/>
                  <a:gd name="T33" fmla="*/ 46 h 72"/>
                  <a:gd name="T34" fmla="*/ 52 w 74"/>
                  <a:gd name="T35" fmla="*/ 46 h 72"/>
                  <a:gd name="T36" fmla="*/ 49 w 74"/>
                  <a:gd name="T37" fmla="*/ 55 h 72"/>
                  <a:gd name="T38" fmla="*/ 62 w 74"/>
                  <a:gd name="T39" fmla="*/ 68 h 72"/>
                  <a:gd name="T40" fmla="*/ 63 w 74"/>
                  <a:gd name="T41" fmla="*/ 53 h 72"/>
                  <a:gd name="T42" fmla="*/ 56 w 74"/>
                  <a:gd name="T43" fmla="*/ 59 h 72"/>
                  <a:gd name="T44" fmla="*/ 58 w 74"/>
                  <a:gd name="T45" fmla="*/ 59 h 72"/>
                  <a:gd name="T46" fmla="*/ 53 w 74"/>
                  <a:gd name="T47" fmla="*/ 53 h 72"/>
                  <a:gd name="T48" fmla="*/ 59 w 74"/>
                  <a:gd name="T49" fmla="*/ 49 h 72"/>
                  <a:gd name="T50" fmla="*/ 54 w 74"/>
                  <a:gd name="T51" fmla="*/ 49 h 72"/>
                  <a:gd name="T52" fmla="*/ 21 w 74"/>
                  <a:gd name="T53" fmla="*/ 40 h 72"/>
                  <a:gd name="T54" fmla="*/ 21 w 74"/>
                  <a:gd name="T55" fmla="*/ 42 h 72"/>
                  <a:gd name="T56" fmla="*/ 21 w 74"/>
                  <a:gd name="T57" fmla="*/ 40 h 72"/>
                  <a:gd name="T58" fmla="*/ 19 w 74"/>
                  <a:gd name="T59" fmla="*/ 41 h 72"/>
                  <a:gd name="T60" fmla="*/ 17 w 74"/>
                  <a:gd name="T61" fmla="*/ 43 h 72"/>
                  <a:gd name="T62" fmla="*/ 26 w 74"/>
                  <a:gd name="T63" fmla="*/ 42 h 72"/>
                  <a:gd name="T64" fmla="*/ 25 w 74"/>
                  <a:gd name="T65" fmla="*/ 44 h 72"/>
                  <a:gd name="T66" fmla="*/ 22 w 74"/>
                  <a:gd name="T67" fmla="*/ 41 h 72"/>
                  <a:gd name="T68" fmla="*/ 22 w 74"/>
                  <a:gd name="T69" fmla="*/ 42 h 72"/>
                  <a:gd name="T70" fmla="*/ 22 w 74"/>
                  <a:gd name="T71" fmla="*/ 41 h 72"/>
                  <a:gd name="T72" fmla="*/ 24 w 74"/>
                  <a:gd name="T73" fmla="*/ 42 h 72"/>
                  <a:gd name="T74" fmla="*/ 23 w 74"/>
                  <a:gd name="T75" fmla="*/ 43 h 72"/>
                  <a:gd name="T76" fmla="*/ 20 w 74"/>
                  <a:gd name="T77" fmla="*/ 42 h 72"/>
                  <a:gd name="T78" fmla="*/ 24 w 74"/>
                  <a:gd name="T79" fmla="*/ 45 h 72"/>
                  <a:gd name="T80" fmla="*/ 25 w 74"/>
                  <a:gd name="T81" fmla="*/ 48 h 72"/>
                  <a:gd name="T82" fmla="*/ 23 w 74"/>
                  <a:gd name="T83" fmla="*/ 48 h 72"/>
                  <a:gd name="T84" fmla="*/ 21 w 74"/>
                  <a:gd name="T85" fmla="*/ 48 h 72"/>
                  <a:gd name="T86" fmla="*/ 21 w 74"/>
                  <a:gd name="T87" fmla="*/ 52 h 72"/>
                  <a:gd name="T88" fmla="*/ 18 w 74"/>
                  <a:gd name="T89" fmla="*/ 54 h 72"/>
                  <a:gd name="T90" fmla="*/ 18 w 74"/>
                  <a:gd name="T91" fmla="*/ 52 h 72"/>
                  <a:gd name="T92" fmla="*/ 19 w 74"/>
                  <a:gd name="T93" fmla="*/ 53 h 72"/>
                  <a:gd name="T94" fmla="*/ 19 w 74"/>
                  <a:gd name="T95" fmla="*/ 48 h 72"/>
                  <a:gd name="T96" fmla="*/ 18 w 74"/>
                  <a:gd name="T97" fmla="*/ 48 h 72"/>
                  <a:gd name="T98" fmla="*/ 17 w 74"/>
                  <a:gd name="T99" fmla="*/ 48 h 72"/>
                  <a:gd name="T100" fmla="*/ 15 w 74"/>
                  <a:gd name="T101" fmla="*/ 48 h 72"/>
                  <a:gd name="T102" fmla="*/ 17 w 74"/>
                  <a:gd name="T103" fmla="*/ 45 h 72"/>
                  <a:gd name="T104" fmla="*/ 15 w 74"/>
                  <a:gd name="T105" fmla="*/ 38 h 72"/>
                  <a:gd name="T106" fmla="*/ 15 w 74"/>
                  <a:gd name="T107" fmla="*/ 56 h 72"/>
                  <a:gd name="T108" fmla="*/ 29 w 74"/>
                  <a:gd name="T109" fmla="*/ 4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4" h="72">
                    <a:moveTo>
                      <a:pt x="25" y="40"/>
                    </a:moveTo>
                    <a:cubicBezTo>
                      <a:pt x="25" y="40"/>
                      <a:pt x="25" y="4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0"/>
                      <a:pt x="25" y="40"/>
                      <a:pt x="25" y="40"/>
                    </a:cubicBezTo>
                    <a:close/>
                    <a:moveTo>
                      <a:pt x="46" y="41"/>
                    </a:moveTo>
                    <a:cubicBezTo>
                      <a:pt x="67" y="41"/>
                      <a:pt x="67" y="41"/>
                      <a:pt x="67" y="41"/>
                    </a:cubicBezTo>
                    <a:cubicBezTo>
                      <a:pt x="71" y="41"/>
                      <a:pt x="74" y="44"/>
                      <a:pt x="73" y="47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70"/>
                      <a:pt x="71" y="72"/>
                      <a:pt x="67" y="72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3" y="72"/>
                      <a:pt x="40" y="70"/>
                      <a:pt x="40" y="66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4"/>
                      <a:pt x="43" y="41"/>
                      <a:pt x="46" y="41"/>
                    </a:cubicBezTo>
                    <a:close/>
                    <a:moveTo>
                      <a:pt x="39" y="8"/>
                    </a:moveTo>
                    <a:cubicBezTo>
                      <a:pt x="61" y="8"/>
                      <a:pt x="61" y="8"/>
                      <a:pt x="61" y="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8" y="37"/>
                      <a:pt x="69" y="37"/>
                      <a:pt x="69" y="38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3"/>
                      <a:pt x="68" y="2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0"/>
                      <a:pt x="65" y="0"/>
                      <a:pt x="6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2" y="67"/>
                      <a:pt x="3" y="67"/>
                      <a:pt x="5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6"/>
                      <a:pt x="36" y="66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8"/>
                      <a:pt x="39" y="8"/>
                      <a:pt x="39" y="8"/>
                    </a:cubicBezTo>
                    <a:close/>
                    <a:moveTo>
                      <a:pt x="63" y="53"/>
                    </a:move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49"/>
                      <a:pt x="63" y="47"/>
                      <a:pt x="61" y="46"/>
                    </a:cubicBezTo>
                    <a:cubicBezTo>
                      <a:pt x="60" y="45"/>
                      <a:pt x="59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5" y="44"/>
                      <a:pt x="53" y="45"/>
                      <a:pt x="52" y="46"/>
                    </a:cubicBezTo>
                    <a:cubicBezTo>
                      <a:pt x="51" y="47"/>
                      <a:pt x="50" y="49"/>
                      <a:pt x="50" y="51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49" y="54"/>
                      <a:pt x="49" y="54"/>
                      <a:pt x="49" y="55"/>
                    </a:cubicBezTo>
                    <a:cubicBezTo>
                      <a:pt x="49" y="66"/>
                      <a:pt x="49" y="66"/>
                      <a:pt x="49" y="66"/>
                    </a:cubicBezTo>
                    <a:cubicBezTo>
                      <a:pt x="49" y="67"/>
                      <a:pt x="50" y="68"/>
                      <a:pt x="51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3" y="68"/>
                      <a:pt x="65" y="67"/>
                      <a:pt x="65" y="66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5" y="54"/>
                      <a:pt x="64" y="53"/>
                      <a:pt x="63" y="53"/>
                    </a:cubicBezTo>
                    <a:close/>
                    <a:moveTo>
                      <a:pt x="57" y="56"/>
                    </a:moveTo>
                    <a:cubicBezTo>
                      <a:pt x="56" y="56"/>
                      <a:pt x="55" y="57"/>
                      <a:pt x="55" y="58"/>
                    </a:cubicBezTo>
                    <a:cubicBezTo>
                      <a:pt x="55" y="58"/>
                      <a:pt x="55" y="59"/>
                      <a:pt x="56" y="59"/>
                    </a:cubicBezTo>
                    <a:cubicBezTo>
                      <a:pt x="55" y="64"/>
                      <a:pt x="55" y="64"/>
                      <a:pt x="55" y="6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59"/>
                      <a:pt x="58" y="59"/>
                      <a:pt x="58" y="59"/>
                    </a:cubicBezTo>
                    <a:cubicBezTo>
                      <a:pt x="58" y="59"/>
                      <a:pt x="58" y="58"/>
                      <a:pt x="58" y="58"/>
                    </a:cubicBezTo>
                    <a:cubicBezTo>
                      <a:pt x="58" y="57"/>
                      <a:pt x="58" y="56"/>
                      <a:pt x="57" y="56"/>
                    </a:cubicBezTo>
                    <a:close/>
                    <a:moveTo>
                      <a:pt x="53" y="53"/>
                    </a:move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60" y="50"/>
                      <a:pt x="60" y="49"/>
                      <a:pt x="59" y="49"/>
                    </a:cubicBezTo>
                    <a:cubicBezTo>
                      <a:pt x="58" y="48"/>
                      <a:pt x="58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6" y="48"/>
                      <a:pt x="55" y="48"/>
                      <a:pt x="54" y="49"/>
                    </a:cubicBezTo>
                    <a:cubicBezTo>
                      <a:pt x="54" y="49"/>
                      <a:pt x="53" y="50"/>
                      <a:pt x="53" y="51"/>
                    </a:cubicBezTo>
                    <a:cubicBezTo>
                      <a:pt x="53" y="53"/>
                      <a:pt x="53" y="53"/>
                      <a:pt x="53" y="53"/>
                    </a:cubicBezTo>
                    <a:close/>
                    <a:moveTo>
                      <a:pt x="21" y="40"/>
                    </a:moveTo>
                    <a:cubicBezTo>
                      <a:pt x="21" y="40"/>
                      <a:pt x="21" y="40"/>
                      <a:pt x="21" y="40"/>
                    </a:cubicBezTo>
                    <a:cubicBezTo>
                      <a:pt x="22" y="40"/>
                      <a:pt x="22" y="40"/>
                      <a:pt x="22" y="41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1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1" y="40"/>
                      <a:pt x="21" y="40"/>
                      <a:pt x="21" y="40"/>
                    </a:cubicBezTo>
                    <a:close/>
                    <a:moveTo>
                      <a:pt x="18" y="41"/>
                    </a:moveTo>
                    <a:cubicBezTo>
                      <a:pt x="18" y="41"/>
                      <a:pt x="18" y="41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8" y="43"/>
                      <a:pt x="18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1"/>
                      <a:pt x="18" y="41"/>
                      <a:pt x="18" y="41"/>
                    </a:cubicBezTo>
                    <a:close/>
                    <a:moveTo>
                      <a:pt x="26" y="42"/>
                    </a:moveTo>
                    <a:cubicBezTo>
                      <a:pt x="26" y="42"/>
                      <a:pt x="26" y="42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3"/>
                      <a:pt x="25" y="43"/>
                    </a:cubicBezTo>
                    <a:cubicBezTo>
                      <a:pt x="26" y="42"/>
                      <a:pt x="26" y="42"/>
                      <a:pt x="26" y="42"/>
                    </a:cubicBezTo>
                    <a:close/>
                    <a:moveTo>
                      <a:pt x="22" y="41"/>
                    </a:moveTo>
                    <a:cubicBezTo>
                      <a:pt x="22" y="41"/>
                      <a:pt x="22" y="41"/>
                      <a:pt x="23" y="41"/>
                    </a:cubicBezTo>
                    <a:cubicBezTo>
                      <a:pt x="23" y="41"/>
                      <a:pt x="23" y="42"/>
                      <a:pt x="23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2" y="43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1"/>
                      <a:pt x="22" y="41"/>
                      <a:pt x="22" y="41"/>
                    </a:cubicBezTo>
                    <a:close/>
                    <a:moveTo>
                      <a:pt x="24" y="42"/>
                    </a:move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3"/>
                      <a:pt x="23" y="43"/>
                    </a:cubicBezTo>
                    <a:cubicBezTo>
                      <a:pt x="24" y="42"/>
                      <a:pt x="24" y="42"/>
                      <a:pt x="24" y="42"/>
                    </a:cubicBezTo>
                    <a:close/>
                    <a:moveTo>
                      <a:pt x="20" y="43"/>
                    </a:move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2"/>
                      <a:pt x="21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3"/>
                      <a:pt x="23" y="44"/>
                      <a:pt x="24" y="45"/>
                    </a:cubicBezTo>
                    <a:cubicBezTo>
                      <a:pt x="25" y="46"/>
                      <a:pt x="25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3" y="48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3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1" y="53"/>
                      <a:pt x="20" y="53"/>
                      <a:pt x="20" y="54"/>
                    </a:cubicBezTo>
                    <a:cubicBezTo>
                      <a:pt x="20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4"/>
                    </a:cubicBezTo>
                    <a:cubicBezTo>
                      <a:pt x="18" y="54"/>
                      <a:pt x="17" y="53"/>
                      <a:pt x="17" y="52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20" y="53"/>
                      <a:pt x="20" y="52"/>
                      <a:pt x="20" y="52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0" y="48"/>
                      <a:pt x="19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8"/>
                      <a:pt x="19" y="48"/>
                      <a:pt x="18" y="48"/>
                    </a:cubicBezTo>
                    <a:cubicBezTo>
                      <a:pt x="18" y="48"/>
                      <a:pt x="18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6" y="48"/>
                    </a:cubicBezTo>
                    <a:cubicBezTo>
                      <a:pt x="16" y="48"/>
                      <a:pt x="16" y="48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7"/>
                      <a:pt x="16" y="46"/>
                      <a:pt x="17" y="45"/>
                    </a:cubicBezTo>
                    <a:cubicBezTo>
                      <a:pt x="18" y="44"/>
                      <a:pt x="19" y="43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lose/>
                    <a:moveTo>
                      <a:pt x="15" y="38"/>
                    </a:moveTo>
                    <a:cubicBezTo>
                      <a:pt x="14" y="38"/>
                      <a:pt x="13" y="39"/>
                      <a:pt x="13" y="40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5"/>
                      <a:pt x="14" y="56"/>
                      <a:pt x="15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8" y="56"/>
                      <a:pt x="29" y="55"/>
                      <a:pt x="29" y="53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39"/>
                      <a:pt x="28" y="38"/>
                      <a:pt x="27" y="38"/>
                    </a:cubicBezTo>
                    <a:lnTo>
                      <a:pt x="15" y="3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78"/>
              <p:cNvSpPr>
                <a:spLocks noEditPoints="1"/>
              </p:cNvSpPr>
              <p:nvPr/>
            </p:nvSpPr>
            <p:spPr bwMode="auto">
              <a:xfrm>
                <a:off x="5102" y="1521"/>
                <a:ext cx="246" cy="187"/>
              </a:xfrm>
              <a:custGeom>
                <a:avLst/>
                <a:gdLst>
                  <a:gd name="T0" fmla="*/ 90 w 94"/>
                  <a:gd name="T1" fmla="*/ 71 h 71"/>
                  <a:gd name="T2" fmla="*/ 73 w 94"/>
                  <a:gd name="T3" fmla="*/ 35 h 71"/>
                  <a:gd name="T4" fmla="*/ 22 w 94"/>
                  <a:gd name="T5" fmla="*/ 71 h 71"/>
                  <a:gd name="T6" fmla="*/ 5 w 94"/>
                  <a:gd name="T7" fmla="*/ 24 h 71"/>
                  <a:gd name="T8" fmla="*/ 0 w 94"/>
                  <a:gd name="T9" fmla="*/ 21 h 71"/>
                  <a:gd name="T10" fmla="*/ 47 w 94"/>
                  <a:gd name="T11" fmla="*/ 0 h 71"/>
                  <a:gd name="T12" fmla="*/ 94 w 94"/>
                  <a:gd name="T13" fmla="*/ 21 h 71"/>
                  <a:gd name="T14" fmla="*/ 90 w 94"/>
                  <a:gd name="T15" fmla="*/ 24 h 71"/>
                  <a:gd name="T16" fmla="*/ 64 w 94"/>
                  <a:gd name="T17" fmla="*/ 71 h 71"/>
                  <a:gd name="T18" fmla="*/ 50 w 94"/>
                  <a:gd name="T19" fmla="*/ 45 h 71"/>
                  <a:gd name="T20" fmla="*/ 46 w 94"/>
                  <a:gd name="T21" fmla="*/ 49 h 71"/>
                  <a:gd name="T22" fmla="*/ 33 w 94"/>
                  <a:gd name="T23" fmla="*/ 45 h 71"/>
                  <a:gd name="T24" fmla="*/ 47 w 94"/>
                  <a:gd name="T25" fmla="*/ 63 h 71"/>
                  <a:gd name="T26" fmla="*/ 47 w 94"/>
                  <a:gd name="T27" fmla="*/ 62 h 71"/>
                  <a:gd name="T28" fmla="*/ 46 w 94"/>
                  <a:gd name="T29" fmla="*/ 62 h 71"/>
                  <a:gd name="T30" fmla="*/ 46 w 94"/>
                  <a:gd name="T31" fmla="*/ 63 h 71"/>
                  <a:gd name="T32" fmla="*/ 47 w 94"/>
                  <a:gd name="T33" fmla="*/ 66 h 71"/>
                  <a:gd name="T34" fmla="*/ 50 w 94"/>
                  <a:gd name="T35" fmla="*/ 63 h 71"/>
                  <a:gd name="T36" fmla="*/ 50 w 94"/>
                  <a:gd name="T37" fmla="*/ 62 h 71"/>
                  <a:gd name="T38" fmla="*/ 49 w 94"/>
                  <a:gd name="T39" fmla="*/ 62 h 71"/>
                  <a:gd name="T40" fmla="*/ 49 w 94"/>
                  <a:gd name="T41" fmla="*/ 63 h 71"/>
                  <a:gd name="T42" fmla="*/ 50 w 94"/>
                  <a:gd name="T43" fmla="*/ 66 h 71"/>
                  <a:gd name="T44" fmla="*/ 45 w 94"/>
                  <a:gd name="T45" fmla="*/ 67 h 71"/>
                  <a:gd name="T46" fmla="*/ 51 w 94"/>
                  <a:gd name="T47" fmla="*/ 67 h 71"/>
                  <a:gd name="T48" fmla="*/ 45 w 94"/>
                  <a:gd name="T49" fmla="*/ 67 h 71"/>
                  <a:gd name="T50" fmla="*/ 44 w 94"/>
                  <a:gd name="T51" fmla="*/ 61 h 71"/>
                  <a:gd name="T52" fmla="*/ 45 w 94"/>
                  <a:gd name="T53" fmla="*/ 68 h 71"/>
                  <a:gd name="T54" fmla="*/ 52 w 94"/>
                  <a:gd name="T55" fmla="*/ 67 h 71"/>
                  <a:gd name="T56" fmla="*/ 51 w 94"/>
                  <a:gd name="T57" fmla="*/ 60 h 71"/>
                  <a:gd name="T58" fmla="*/ 36 w 94"/>
                  <a:gd name="T59" fmla="*/ 60 h 71"/>
                  <a:gd name="T60" fmla="*/ 35 w 94"/>
                  <a:gd name="T61" fmla="*/ 67 h 71"/>
                  <a:gd name="T62" fmla="*/ 42 w 94"/>
                  <a:gd name="T63" fmla="*/ 68 h 71"/>
                  <a:gd name="T64" fmla="*/ 43 w 94"/>
                  <a:gd name="T65" fmla="*/ 61 h 71"/>
                  <a:gd name="T66" fmla="*/ 36 w 94"/>
                  <a:gd name="T67" fmla="*/ 60 h 71"/>
                  <a:gd name="T68" fmla="*/ 40 w 94"/>
                  <a:gd name="T69" fmla="*/ 61 h 71"/>
                  <a:gd name="T70" fmla="*/ 40 w 94"/>
                  <a:gd name="T71" fmla="*/ 63 h 71"/>
                  <a:gd name="T72" fmla="*/ 39 w 94"/>
                  <a:gd name="T73" fmla="*/ 63 h 71"/>
                  <a:gd name="T74" fmla="*/ 38 w 94"/>
                  <a:gd name="T75" fmla="*/ 61 h 71"/>
                  <a:gd name="T76" fmla="*/ 37 w 94"/>
                  <a:gd name="T77" fmla="*/ 63 h 71"/>
                  <a:gd name="T78" fmla="*/ 39 w 94"/>
                  <a:gd name="T79" fmla="*/ 67 h 71"/>
                  <a:gd name="T80" fmla="*/ 37 w 94"/>
                  <a:gd name="T81" fmla="*/ 68 h 71"/>
                  <a:gd name="T82" fmla="*/ 41 w 94"/>
                  <a:gd name="T83" fmla="*/ 67 h 71"/>
                  <a:gd name="T84" fmla="*/ 39 w 94"/>
                  <a:gd name="T85" fmla="*/ 65 h 71"/>
                  <a:gd name="T86" fmla="*/ 41 w 94"/>
                  <a:gd name="T87" fmla="*/ 6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4" h="71">
                    <a:moveTo>
                      <a:pt x="90" y="24"/>
                    </a:moveTo>
                    <a:cubicBezTo>
                      <a:pt x="90" y="71"/>
                      <a:pt x="90" y="71"/>
                      <a:pt x="90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0" y="24"/>
                      <a:pt x="90" y="24"/>
                      <a:pt x="90" y="24"/>
                    </a:cubicBezTo>
                    <a:close/>
                    <a:moveTo>
                      <a:pt x="33" y="71"/>
                    </a:move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71"/>
                      <a:pt x="33" y="71"/>
                      <a:pt x="33" y="71"/>
                    </a:cubicBezTo>
                    <a:close/>
                    <a:moveTo>
                      <a:pt x="47" y="63"/>
                    </a:move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46" y="62"/>
                      <a:pt x="46" y="62"/>
                      <a:pt x="46" y="62"/>
                    </a:cubicBezTo>
                    <a:cubicBezTo>
                      <a:pt x="46" y="63"/>
                      <a:pt x="46" y="63"/>
                      <a:pt x="46" y="63"/>
                    </a:cubicBezTo>
                    <a:cubicBezTo>
                      <a:pt x="46" y="63"/>
                      <a:pt x="46" y="63"/>
                      <a:pt x="46" y="63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7" y="63"/>
                      <a:pt x="47" y="63"/>
                      <a:pt x="47" y="63"/>
                    </a:cubicBezTo>
                    <a:close/>
                    <a:moveTo>
                      <a:pt x="50" y="63"/>
                    </a:moveTo>
                    <a:cubicBezTo>
                      <a:pt x="51" y="63"/>
                      <a:pt x="51" y="63"/>
                      <a:pt x="51" y="63"/>
                    </a:cubicBezTo>
                    <a:cubicBezTo>
                      <a:pt x="50" y="62"/>
                      <a:pt x="50" y="62"/>
                      <a:pt x="50" y="62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49" y="66"/>
                      <a:pt x="49" y="66"/>
                      <a:pt x="49" y="6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3"/>
                      <a:pt x="50" y="63"/>
                      <a:pt x="50" y="63"/>
                    </a:cubicBezTo>
                    <a:close/>
                    <a:moveTo>
                      <a:pt x="45" y="67"/>
                    </a:moveTo>
                    <a:cubicBezTo>
                      <a:pt x="45" y="67"/>
                      <a:pt x="45" y="67"/>
                      <a:pt x="45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45" y="67"/>
                      <a:pt x="45" y="67"/>
                      <a:pt x="45" y="67"/>
                    </a:cubicBezTo>
                    <a:close/>
                    <a:moveTo>
                      <a:pt x="45" y="60"/>
                    </a:moveTo>
                    <a:cubicBezTo>
                      <a:pt x="45" y="60"/>
                      <a:pt x="44" y="60"/>
                      <a:pt x="44" y="61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8"/>
                      <a:pt x="45" y="68"/>
                      <a:pt x="45" y="68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52" y="68"/>
                      <a:pt x="52" y="68"/>
                      <a:pt x="52" y="67"/>
                    </a:cubicBezTo>
                    <a:cubicBezTo>
                      <a:pt x="52" y="61"/>
                      <a:pt x="52" y="61"/>
                      <a:pt x="52" y="61"/>
                    </a:cubicBezTo>
                    <a:cubicBezTo>
                      <a:pt x="52" y="60"/>
                      <a:pt x="52" y="60"/>
                      <a:pt x="51" y="60"/>
                    </a:cubicBezTo>
                    <a:cubicBezTo>
                      <a:pt x="45" y="60"/>
                      <a:pt x="45" y="60"/>
                      <a:pt x="45" y="60"/>
                    </a:cubicBezTo>
                    <a:close/>
                    <a:moveTo>
                      <a:pt x="36" y="60"/>
                    </a:moveTo>
                    <a:cubicBezTo>
                      <a:pt x="36" y="60"/>
                      <a:pt x="35" y="60"/>
                      <a:pt x="35" y="61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68"/>
                      <a:pt x="36" y="68"/>
                      <a:pt x="36" y="68"/>
                    </a:cubicBezTo>
                    <a:cubicBezTo>
                      <a:pt x="42" y="68"/>
                      <a:pt x="42" y="68"/>
                      <a:pt x="42" y="68"/>
                    </a:cubicBezTo>
                    <a:cubicBezTo>
                      <a:pt x="43" y="68"/>
                      <a:pt x="43" y="68"/>
                      <a:pt x="43" y="67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0"/>
                      <a:pt x="43" y="60"/>
                      <a:pt x="42" y="60"/>
                    </a:cubicBezTo>
                    <a:cubicBezTo>
                      <a:pt x="36" y="60"/>
                      <a:pt x="36" y="60"/>
                      <a:pt x="36" y="60"/>
                    </a:cubicBezTo>
                    <a:close/>
                    <a:moveTo>
                      <a:pt x="41" y="61"/>
                    </a:moveTo>
                    <a:cubicBezTo>
                      <a:pt x="40" y="61"/>
                      <a:pt x="40" y="61"/>
                      <a:pt x="40" y="61"/>
                    </a:cubicBezTo>
                    <a:cubicBezTo>
                      <a:pt x="39" y="62"/>
                      <a:pt x="39" y="62"/>
                      <a:pt x="39" y="62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2"/>
                      <a:pt x="38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7" y="64"/>
                      <a:pt x="38" y="65"/>
                      <a:pt x="39" y="65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8" y="67"/>
                      <a:pt x="38" y="67"/>
                      <a:pt x="37" y="67"/>
                    </a:cubicBezTo>
                    <a:cubicBezTo>
                      <a:pt x="37" y="67"/>
                      <a:pt x="37" y="67"/>
                      <a:pt x="37" y="68"/>
                    </a:cubicBezTo>
                    <a:cubicBezTo>
                      <a:pt x="39" y="68"/>
                      <a:pt x="40" y="68"/>
                      <a:pt x="41" y="68"/>
                    </a:cubicBezTo>
                    <a:cubicBezTo>
                      <a:pt x="41" y="67"/>
                      <a:pt x="41" y="67"/>
                      <a:pt x="41" y="67"/>
                    </a:cubicBezTo>
                    <a:cubicBezTo>
                      <a:pt x="41" y="67"/>
                      <a:pt x="40" y="67"/>
                      <a:pt x="39" y="67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40" y="65"/>
                      <a:pt x="41" y="64"/>
                      <a:pt x="41" y="63"/>
                    </a:cubicBezTo>
                    <a:lnTo>
                      <a:pt x="41" y="61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79"/>
              <p:cNvSpPr>
                <a:spLocks noEditPoints="1"/>
              </p:cNvSpPr>
              <p:nvPr/>
            </p:nvSpPr>
            <p:spPr bwMode="auto">
              <a:xfrm>
                <a:off x="4719" y="1532"/>
                <a:ext cx="252" cy="183"/>
              </a:xfrm>
              <a:custGeom>
                <a:avLst/>
                <a:gdLst>
                  <a:gd name="T0" fmla="*/ 30 w 96"/>
                  <a:gd name="T1" fmla="*/ 62 h 70"/>
                  <a:gd name="T2" fmla="*/ 65 w 96"/>
                  <a:gd name="T3" fmla="*/ 30 h 70"/>
                  <a:gd name="T4" fmla="*/ 65 w 96"/>
                  <a:gd name="T5" fmla="*/ 30 h 70"/>
                  <a:gd name="T6" fmla="*/ 61 w 96"/>
                  <a:gd name="T7" fmla="*/ 40 h 70"/>
                  <a:gd name="T8" fmla="*/ 71 w 96"/>
                  <a:gd name="T9" fmla="*/ 45 h 70"/>
                  <a:gd name="T10" fmla="*/ 72 w 96"/>
                  <a:gd name="T11" fmla="*/ 44 h 70"/>
                  <a:gd name="T12" fmla="*/ 76 w 96"/>
                  <a:gd name="T13" fmla="*/ 35 h 70"/>
                  <a:gd name="T14" fmla="*/ 78 w 96"/>
                  <a:gd name="T15" fmla="*/ 44 h 70"/>
                  <a:gd name="T16" fmla="*/ 78 w 96"/>
                  <a:gd name="T17" fmla="*/ 44 h 70"/>
                  <a:gd name="T18" fmla="*/ 78 w 96"/>
                  <a:gd name="T19" fmla="*/ 44 h 70"/>
                  <a:gd name="T20" fmla="*/ 78 w 96"/>
                  <a:gd name="T21" fmla="*/ 44 h 70"/>
                  <a:gd name="T22" fmla="*/ 78 w 96"/>
                  <a:gd name="T23" fmla="*/ 44 h 70"/>
                  <a:gd name="T24" fmla="*/ 78 w 96"/>
                  <a:gd name="T25" fmla="*/ 44 h 70"/>
                  <a:gd name="T26" fmla="*/ 78 w 96"/>
                  <a:gd name="T27" fmla="*/ 44 h 70"/>
                  <a:gd name="T28" fmla="*/ 78 w 96"/>
                  <a:gd name="T29" fmla="*/ 44 h 70"/>
                  <a:gd name="T30" fmla="*/ 78 w 96"/>
                  <a:gd name="T31" fmla="*/ 44 h 70"/>
                  <a:gd name="T32" fmla="*/ 79 w 96"/>
                  <a:gd name="T33" fmla="*/ 44 h 70"/>
                  <a:gd name="T34" fmla="*/ 83 w 96"/>
                  <a:gd name="T35" fmla="*/ 48 h 70"/>
                  <a:gd name="T36" fmla="*/ 86 w 96"/>
                  <a:gd name="T37" fmla="*/ 48 h 70"/>
                  <a:gd name="T38" fmla="*/ 91 w 96"/>
                  <a:gd name="T39" fmla="*/ 44 h 70"/>
                  <a:gd name="T40" fmla="*/ 92 w 96"/>
                  <a:gd name="T41" fmla="*/ 34 h 70"/>
                  <a:gd name="T42" fmla="*/ 77 w 96"/>
                  <a:gd name="T43" fmla="*/ 44 h 70"/>
                  <a:gd name="T44" fmla="*/ 87 w 96"/>
                  <a:gd name="T45" fmla="*/ 34 h 70"/>
                  <a:gd name="T46" fmla="*/ 80 w 96"/>
                  <a:gd name="T47" fmla="*/ 40 h 70"/>
                  <a:gd name="T48" fmla="*/ 82 w 96"/>
                  <a:gd name="T49" fmla="*/ 30 h 70"/>
                  <a:gd name="T50" fmla="*/ 64 w 96"/>
                  <a:gd name="T51" fmla="*/ 44 h 70"/>
                  <a:gd name="T52" fmla="*/ 81 w 96"/>
                  <a:gd name="T53" fmla="*/ 28 h 70"/>
                  <a:gd name="T54" fmla="*/ 70 w 96"/>
                  <a:gd name="T55" fmla="*/ 36 h 70"/>
                  <a:gd name="T56" fmla="*/ 62 w 96"/>
                  <a:gd name="T57" fmla="*/ 40 h 70"/>
                  <a:gd name="T58" fmla="*/ 93 w 96"/>
                  <a:gd name="T59" fmla="*/ 48 h 70"/>
                  <a:gd name="T60" fmla="*/ 96 w 96"/>
                  <a:gd name="T61" fmla="*/ 58 h 70"/>
                  <a:gd name="T62" fmla="*/ 58 w 96"/>
                  <a:gd name="T63" fmla="*/ 58 h 70"/>
                  <a:gd name="T64" fmla="*/ 78 w 96"/>
                  <a:gd name="T65" fmla="*/ 45 h 70"/>
                  <a:gd name="T66" fmla="*/ 87 w 96"/>
                  <a:gd name="T67" fmla="*/ 48 h 70"/>
                  <a:gd name="T68" fmla="*/ 90 w 96"/>
                  <a:gd name="T69" fmla="*/ 49 h 70"/>
                  <a:gd name="T70" fmla="*/ 80 w 96"/>
                  <a:gd name="T71" fmla="*/ 48 h 70"/>
                  <a:gd name="T72" fmla="*/ 47 w 96"/>
                  <a:gd name="T73" fmla="*/ 4 h 70"/>
                  <a:gd name="T74" fmla="*/ 15 w 96"/>
                  <a:gd name="T75" fmla="*/ 4 h 70"/>
                  <a:gd name="T76" fmla="*/ 50 w 96"/>
                  <a:gd name="T77" fmla="*/ 4 h 70"/>
                  <a:gd name="T78" fmla="*/ 25 w 96"/>
                  <a:gd name="T79" fmla="*/ 10 h 70"/>
                  <a:gd name="T80" fmla="*/ 37 w 96"/>
                  <a:gd name="T81" fmla="*/ 10 h 70"/>
                  <a:gd name="T82" fmla="*/ 27 w 96"/>
                  <a:gd name="T83" fmla="*/ 6 h 70"/>
                  <a:gd name="T84" fmla="*/ 27 w 96"/>
                  <a:gd name="T85" fmla="*/ 6 h 70"/>
                  <a:gd name="T86" fmla="*/ 41 w 96"/>
                  <a:gd name="T87" fmla="*/ 62 h 70"/>
                  <a:gd name="T88" fmla="*/ 41 w 96"/>
                  <a:gd name="T89" fmla="*/ 64 h 70"/>
                  <a:gd name="T90" fmla="*/ 0 w 96"/>
                  <a:gd name="T91" fmla="*/ 62 h 70"/>
                  <a:gd name="T92" fmla="*/ 63 w 96"/>
                  <a:gd name="T93" fmla="*/ 63 h 70"/>
                  <a:gd name="T94" fmla="*/ 42 w 96"/>
                  <a:gd name="T95" fmla="*/ 33 h 70"/>
                  <a:gd name="T96" fmla="*/ 42 w 96"/>
                  <a:gd name="T97" fmla="*/ 33 h 70"/>
                  <a:gd name="T98" fmla="*/ 47 w 96"/>
                  <a:gd name="T99" fmla="*/ 59 h 70"/>
                  <a:gd name="T100" fmla="*/ 43 w 96"/>
                  <a:gd name="T101" fmla="*/ 32 h 70"/>
                  <a:gd name="T102" fmla="*/ 44 w 96"/>
                  <a:gd name="T103" fmla="*/ 36 h 70"/>
                  <a:gd name="T104" fmla="*/ 45 w 96"/>
                  <a:gd name="T105" fmla="*/ 37 h 70"/>
                  <a:gd name="T106" fmla="*/ 46 w 96"/>
                  <a:gd name="T107" fmla="*/ 41 h 70"/>
                  <a:gd name="T108" fmla="*/ 48 w 96"/>
                  <a:gd name="T109" fmla="*/ 39 h 70"/>
                  <a:gd name="T110" fmla="*/ 48 w 96"/>
                  <a:gd name="T111" fmla="*/ 42 h 70"/>
                  <a:gd name="T112" fmla="*/ 42 w 96"/>
                  <a:gd name="T113" fmla="*/ 46 h 70"/>
                  <a:gd name="T114" fmla="*/ 36 w 96"/>
                  <a:gd name="T115" fmla="*/ 42 h 70"/>
                  <a:gd name="T116" fmla="*/ 36 w 96"/>
                  <a:gd name="T117" fmla="*/ 39 h 70"/>
                  <a:gd name="T118" fmla="*/ 38 w 96"/>
                  <a:gd name="T119" fmla="*/ 41 h 70"/>
                  <a:gd name="T120" fmla="*/ 40 w 96"/>
                  <a:gd name="T121" fmla="*/ 37 h 70"/>
                  <a:gd name="T122" fmla="*/ 40 w 96"/>
                  <a:gd name="T123" fmla="*/ 36 h 70"/>
                  <a:gd name="T124" fmla="*/ 41 w 96"/>
                  <a:gd name="T125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6" h="70">
                    <a:moveTo>
                      <a:pt x="29" y="16"/>
                    </a:moveTo>
                    <a:cubicBezTo>
                      <a:pt x="19" y="18"/>
                      <a:pt x="9" y="23"/>
                      <a:pt x="1" y="27"/>
                    </a:cubicBezTo>
                    <a:cubicBezTo>
                      <a:pt x="6" y="38"/>
                      <a:pt x="14" y="48"/>
                      <a:pt x="16" y="59"/>
                    </a:cubicBezTo>
                    <a:cubicBezTo>
                      <a:pt x="20" y="61"/>
                      <a:pt x="25" y="62"/>
                      <a:pt x="30" y="62"/>
                    </a:cubicBezTo>
                    <a:cubicBezTo>
                      <a:pt x="30" y="49"/>
                      <a:pt x="30" y="33"/>
                      <a:pt x="29" y="16"/>
                    </a:cubicBezTo>
                    <a:close/>
                    <a:moveTo>
                      <a:pt x="75" y="34"/>
                    </a:move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2" y="45"/>
                      <a:pt x="72" y="45"/>
                      <a:pt x="72" y="44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4"/>
                      <a:pt x="75" y="34"/>
                      <a:pt x="75" y="34"/>
                    </a:cubicBezTo>
                    <a:close/>
                    <a:moveTo>
                      <a:pt x="78" y="44"/>
                    </a:move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1" y="44"/>
                      <a:pt x="82" y="46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2" y="48"/>
                      <a:pt x="82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6" y="46"/>
                      <a:pt x="88" y="44"/>
                      <a:pt x="90" y="44"/>
                    </a:cubicBezTo>
                    <a:cubicBezTo>
                      <a:pt x="90" y="44"/>
                      <a:pt x="91" y="44"/>
                      <a:pt x="91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92" y="44"/>
                      <a:pt x="92" y="44"/>
                      <a:pt x="92" y="4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3"/>
                      <a:pt x="92" y="33"/>
                      <a:pt x="91" y="33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2" y="33"/>
                      <a:pt x="81" y="33"/>
                      <a:pt x="81" y="33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7" y="44"/>
                      <a:pt x="77" y="44"/>
                      <a:pt x="78" y="44"/>
                    </a:cubicBezTo>
                    <a:close/>
                    <a:moveTo>
                      <a:pt x="91" y="40"/>
                    </a:move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40"/>
                      <a:pt x="91" y="40"/>
                      <a:pt x="91" y="40"/>
                    </a:cubicBezTo>
                    <a:close/>
                    <a:moveTo>
                      <a:pt x="86" y="40"/>
                    </a:moveTo>
                    <a:cubicBezTo>
                      <a:pt x="80" y="40"/>
                      <a:pt x="80" y="40"/>
                      <a:pt x="80" y="40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6" y="34"/>
                      <a:pt x="86" y="34"/>
                      <a:pt x="86" y="34"/>
                    </a:cubicBezTo>
                    <a:cubicBezTo>
                      <a:pt x="86" y="40"/>
                      <a:pt x="86" y="40"/>
                      <a:pt x="86" y="40"/>
                    </a:cubicBezTo>
                    <a:close/>
                    <a:moveTo>
                      <a:pt x="82" y="30"/>
                    </a:moveTo>
                    <a:cubicBezTo>
                      <a:pt x="74" y="48"/>
                      <a:pt x="74" y="48"/>
                      <a:pt x="74" y="48"/>
                    </a:cubicBezTo>
                    <a:cubicBezTo>
                      <a:pt x="74" y="49"/>
                      <a:pt x="73" y="49"/>
                      <a:pt x="73" y="49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4" y="45"/>
                      <a:pt x="64" y="45"/>
                      <a:pt x="64" y="44"/>
                    </a:cubicBezTo>
                    <a:cubicBezTo>
                      <a:pt x="64" y="43"/>
                      <a:pt x="65" y="43"/>
                      <a:pt x="65" y="43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0" y="28"/>
                      <a:pt x="80" y="28"/>
                      <a:pt x="81" y="28"/>
                    </a:cubicBezTo>
                    <a:cubicBezTo>
                      <a:pt x="82" y="28"/>
                      <a:pt x="82" y="29"/>
                      <a:pt x="82" y="30"/>
                    </a:cubicBezTo>
                    <a:close/>
                    <a:moveTo>
                      <a:pt x="69" y="33"/>
                    </a:moveTo>
                    <a:cubicBezTo>
                      <a:pt x="68" y="36"/>
                      <a:pt x="68" y="36"/>
                      <a:pt x="68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4" y="35"/>
                      <a:pt x="74" y="35"/>
                      <a:pt x="74" y="35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9" y="33"/>
                      <a:pt x="69" y="33"/>
                      <a:pt x="69" y="33"/>
                    </a:cubicBezTo>
                    <a:close/>
                    <a:moveTo>
                      <a:pt x="90" y="45"/>
                    </a:moveTo>
                    <a:cubicBezTo>
                      <a:pt x="92" y="45"/>
                      <a:pt x="93" y="46"/>
                      <a:pt x="93" y="48"/>
                    </a:cubicBezTo>
                    <a:cubicBezTo>
                      <a:pt x="93" y="49"/>
                      <a:pt x="92" y="51"/>
                      <a:pt x="91" y="51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58"/>
                      <a:pt x="66" y="58"/>
                      <a:pt x="66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6" y="51"/>
                      <a:pt x="75" y="49"/>
                      <a:pt x="75" y="48"/>
                    </a:cubicBezTo>
                    <a:cubicBezTo>
                      <a:pt x="75" y="46"/>
                      <a:pt x="76" y="45"/>
                      <a:pt x="78" y="45"/>
                    </a:cubicBezTo>
                    <a:cubicBezTo>
                      <a:pt x="80" y="45"/>
                      <a:pt x="82" y="46"/>
                      <a:pt x="82" y="48"/>
                    </a:cubicBezTo>
                    <a:cubicBezTo>
                      <a:pt x="82" y="49"/>
                      <a:pt x="81" y="51"/>
                      <a:pt x="79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8" y="51"/>
                      <a:pt x="87" y="49"/>
                      <a:pt x="87" y="48"/>
                    </a:cubicBezTo>
                    <a:cubicBezTo>
                      <a:pt x="87" y="46"/>
                      <a:pt x="88" y="45"/>
                      <a:pt x="90" y="45"/>
                    </a:cubicBezTo>
                    <a:close/>
                    <a:moveTo>
                      <a:pt x="90" y="46"/>
                    </a:moveTo>
                    <a:cubicBezTo>
                      <a:pt x="91" y="46"/>
                      <a:pt x="92" y="47"/>
                      <a:pt x="92" y="48"/>
                    </a:cubicBezTo>
                    <a:cubicBezTo>
                      <a:pt x="92" y="49"/>
                      <a:pt x="91" y="49"/>
                      <a:pt x="90" y="49"/>
                    </a:cubicBezTo>
                    <a:cubicBezTo>
                      <a:pt x="89" y="49"/>
                      <a:pt x="89" y="49"/>
                      <a:pt x="89" y="48"/>
                    </a:cubicBezTo>
                    <a:cubicBezTo>
                      <a:pt x="89" y="47"/>
                      <a:pt x="89" y="46"/>
                      <a:pt x="90" y="46"/>
                    </a:cubicBezTo>
                    <a:close/>
                    <a:moveTo>
                      <a:pt x="78" y="46"/>
                    </a:moveTo>
                    <a:cubicBezTo>
                      <a:pt x="79" y="46"/>
                      <a:pt x="80" y="47"/>
                      <a:pt x="80" y="48"/>
                    </a:cubicBezTo>
                    <a:cubicBezTo>
                      <a:pt x="80" y="49"/>
                      <a:pt x="79" y="49"/>
                      <a:pt x="78" y="49"/>
                    </a:cubicBezTo>
                    <a:cubicBezTo>
                      <a:pt x="78" y="49"/>
                      <a:pt x="77" y="49"/>
                      <a:pt x="77" y="48"/>
                    </a:cubicBezTo>
                    <a:cubicBezTo>
                      <a:pt x="77" y="47"/>
                      <a:pt x="78" y="46"/>
                      <a:pt x="78" y="46"/>
                    </a:cubicBezTo>
                    <a:close/>
                    <a:moveTo>
                      <a:pt x="47" y="4"/>
                    </a:moveTo>
                    <a:cubicBezTo>
                      <a:pt x="47" y="17"/>
                      <a:pt x="47" y="17"/>
                      <a:pt x="47" y="17"/>
                    </a:cubicBezTo>
                    <a:cubicBezTo>
                      <a:pt x="42" y="15"/>
                      <a:pt x="37" y="13"/>
                      <a:pt x="31" y="12"/>
                    </a:cubicBezTo>
                    <a:cubicBezTo>
                      <a:pt x="25" y="13"/>
                      <a:pt x="20" y="15"/>
                      <a:pt x="15" y="17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7" y="4"/>
                      <a:pt x="47" y="4"/>
                      <a:pt x="47" y="4"/>
                    </a:cubicBezTo>
                    <a:close/>
                    <a:moveTo>
                      <a:pt x="17" y="6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  <a:moveTo>
                      <a:pt x="37" y="6"/>
                    </a:moveTo>
                    <a:cubicBezTo>
                      <a:pt x="37" y="10"/>
                      <a:pt x="37" y="10"/>
                      <a:pt x="37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37" y="6"/>
                      <a:pt x="37" y="6"/>
                      <a:pt x="37" y="6"/>
                    </a:cubicBezTo>
                    <a:close/>
                    <a:moveTo>
                      <a:pt x="27" y="6"/>
                    </a:moveTo>
                    <a:cubicBezTo>
                      <a:pt x="27" y="10"/>
                      <a:pt x="27" y="10"/>
                      <a:pt x="27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27" y="6"/>
                      <a:pt x="27" y="6"/>
                      <a:pt x="27" y="6"/>
                    </a:cubicBezTo>
                    <a:close/>
                    <a:moveTo>
                      <a:pt x="8" y="62"/>
                    </a:moveTo>
                    <a:cubicBezTo>
                      <a:pt x="12" y="65"/>
                      <a:pt x="17" y="65"/>
                      <a:pt x="22" y="62"/>
                    </a:cubicBezTo>
                    <a:cubicBezTo>
                      <a:pt x="28" y="66"/>
                      <a:pt x="34" y="66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6" y="65"/>
                      <a:pt x="50" y="65"/>
                      <a:pt x="55" y="62"/>
                    </a:cubicBezTo>
                    <a:cubicBezTo>
                      <a:pt x="55" y="63"/>
                      <a:pt x="55" y="63"/>
                      <a:pt x="55" y="63"/>
                    </a:cubicBezTo>
                    <a:cubicBezTo>
                      <a:pt x="52" y="68"/>
                      <a:pt x="43" y="68"/>
                      <a:pt x="41" y="63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37" y="70"/>
                      <a:pt x="25" y="70"/>
                      <a:pt x="22" y="63"/>
                    </a:cubicBezTo>
                    <a:cubicBezTo>
                      <a:pt x="19" y="68"/>
                      <a:pt x="10" y="68"/>
                      <a:pt x="8" y="63"/>
                    </a:cubicBezTo>
                    <a:cubicBezTo>
                      <a:pt x="6" y="66"/>
                      <a:pt x="1" y="66"/>
                      <a:pt x="0" y="63"/>
                    </a:cubicBezTo>
                    <a:cubicBezTo>
                      <a:pt x="0" y="63"/>
                      <a:pt x="0" y="63"/>
                      <a:pt x="0" y="62"/>
                    </a:cubicBezTo>
                    <a:cubicBezTo>
                      <a:pt x="3" y="64"/>
                      <a:pt x="5" y="64"/>
                      <a:pt x="8" y="62"/>
                    </a:cubicBezTo>
                    <a:close/>
                    <a:moveTo>
                      <a:pt x="55" y="62"/>
                    </a:moveTo>
                    <a:cubicBezTo>
                      <a:pt x="55" y="63"/>
                      <a:pt x="55" y="63"/>
                      <a:pt x="55" y="63"/>
                    </a:cubicBezTo>
                    <a:cubicBezTo>
                      <a:pt x="56" y="66"/>
                      <a:pt x="61" y="66"/>
                      <a:pt x="63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0" y="64"/>
                      <a:pt x="57" y="64"/>
                      <a:pt x="55" y="62"/>
                    </a:cubicBezTo>
                    <a:close/>
                    <a:moveTo>
                      <a:pt x="42" y="33"/>
                    </a:moveTo>
                    <a:cubicBezTo>
                      <a:pt x="42" y="33"/>
                      <a:pt x="41" y="33"/>
                      <a:pt x="41" y="33"/>
                    </a:cubicBezTo>
                    <a:cubicBezTo>
                      <a:pt x="41" y="34"/>
                      <a:pt x="42" y="34"/>
                      <a:pt x="42" y="34"/>
                    </a:cubicBezTo>
                    <a:cubicBezTo>
                      <a:pt x="43" y="34"/>
                      <a:pt x="43" y="34"/>
                      <a:pt x="43" y="33"/>
                    </a:cubicBezTo>
                    <a:cubicBezTo>
                      <a:pt x="43" y="33"/>
                      <a:pt x="43" y="33"/>
                      <a:pt x="42" y="33"/>
                    </a:cubicBezTo>
                    <a:close/>
                    <a:moveTo>
                      <a:pt x="32" y="62"/>
                    </a:moveTo>
                    <a:cubicBezTo>
                      <a:pt x="31" y="47"/>
                      <a:pt x="32" y="32"/>
                      <a:pt x="33" y="16"/>
                    </a:cubicBezTo>
                    <a:cubicBezTo>
                      <a:pt x="43" y="18"/>
                      <a:pt x="52" y="23"/>
                      <a:pt x="61" y="27"/>
                    </a:cubicBezTo>
                    <a:cubicBezTo>
                      <a:pt x="56" y="38"/>
                      <a:pt x="49" y="48"/>
                      <a:pt x="47" y="59"/>
                    </a:cubicBezTo>
                    <a:cubicBezTo>
                      <a:pt x="42" y="61"/>
                      <a:pt x="36" y="62"/>
                      <a:pt x="32" y="62"/>
                    </a:cubicBezTo>
                    <a:close/>
                    <a:moveTo>
                      <a:pt x="43" y="26"/>
                    </a:moveTo>
                    <a:cubicBezTo>
                      <a:pt x="44" y="26"/>
                      <a:pt x="45" y="28"/>
                      <a:pt x="45" y="29"/>
                    </a:cubicBezTo>
                    <a:cubicBezTo>
                      <a:pt x="45" y="31"/>
                      <a:pt x="44" y="32"/>
                      <a:pt x="43" y="32"/>
                    </a:cubicBezTo>
                    <a:cubicBezTo>
                      <a:pt x="44" y="32"/>
                      <a:pt x="44" y="33"/>
                      <a:pt x="44" y="33"/>
                    </a:cubicBezTo>
                    <a:cubicBezTo>
                      <a:pt x="44" y="34"/>
                      <a:pt x="44" y="35"/>
                      <a:pt x="43" y="35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6" y="36"/>
                      <a:pt x="46" y="37"/>
                    </a:cubicBezTo>
                    <a:cubicBezTo>
                      <a:pt x="46" y="37"/>
                      <a:pt x="46" y="38"/>
                      <a:pt x="45" y="38"/>
                    </a:cubicBezTo>
                    <a:cubicBezTo>
                      <a:pt x="45" y="38"/>
                      <a:pt x="45" y="37"/>
                      <a:pt x="45" y="37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4" y="43"/>
                      <a:pt x="46" y="43"/>
                      <a:pt x="47" y="41"/>
                    </a:cubicBezTo>
                    <a:cubicBezTo>
                      <a:pt x="47" y="41"/>
                      <a:pt x="47" y="41"/>
                      <a:pt x="46" y="41"/>
                    </a:cubicBezTo>
                    <a:cubicBezTo>
                      <a:pt x="46" y="41"/>
                      <a:pt x="47" y="41"/>
                      <a:pt x="47" y="40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8" y="40"/>
                      <a:pt x="48" y="40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9" y="40"/>
                      <a:pt x="49" y="40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2"/>
                      <a:pt x="49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7" y="43"/>
                      <a:pt x="47" y="44"/>
                      <a:pt x="46" y="45"/>
                    </a:cubicBezTo>
                    <a:cubicBezTo>
                      <a:pt x="45" y="45"/>
                      <a:pt x="44" y="45"/>
                      <a:pt x="42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1" y="45"/>
                      <a:pt x="40" y="45"/>
                      <a:pt x="39" y="45"/>
                    </a:cubicBezTo>
                    <a:cubicBezTo>
                      <a:pt x="38" y="44"/>
                      <a:pt x="37" y="43"/>
                      <a:pt x="37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2"/>
                      <a:pt x="36" y="42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6" y="40"/>
                      <a:pt x="36" y="40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7" y="39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3"/>
                      <a:pt x="40" y="43"/>
                      <a:pt x="41" y="44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7"/>
                      <a:pt x="39" y="38"/>
                      <a:pt x="39" y="38"/>
                    </a:cubicBezTo>
                    <a:cubicBezTo>
                      <a:pt x="39" y="38"/>
                      <a:pt x="38" y="37"/>
                      <a:pt x="38" y="37"/>
                    </a:cubicBezTo>
                    <a:cubicBezTo>
                      <a:pt x="38" y="36"/>
                      <a:pt x="39" y="36"/>
                      <a:pt x="39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0" y="34"/>
                      <a:pt x="40" y="33"/>
                    </a:cubicBezTo>
                    <a:cubicBezTo>
                      <a:pt x="40" y="33"/>
                      <a:pt x="41" y="32"/>
                      <a:pt x="41" y="32"/>
                    </a:cubicBezTo>
                    <a:cubicBezTo>
                      <a:pt x="40" y="31"/>
                      <a:pt x="39" y="30"/>
                      <a:pt x="39" y="29"/>
                    </a:cubicBezTo>
                    <a:cubicBezTo>
                      <a:pt x="40" y="27"/>
                      <a:pt x="41" y="26"/>
                      <a:pt x="43" y="26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80"/>
              <p:cNvSpPr>
                <a:spLocks noEditPoints="1"/>
              </p:cNvSpPr>
              <p:nvPr/>
            </p:nvSpPr>
            <p:spPr bwMode="auto">
              <a:xfrm>
                <a:off x="4915" y="866"/>
                <a:ext cx="71" cy="36"/>
              </a:xfrm>
              <a:custGeom>
                <a:avLst/>
                <a:gdLst>
                  <a:gd name="T0" fmla="*/ 69 w 71"/>
                  <a:gd name="T1" fmla="*/ 36 h 36"/>
                  <a:gd name="T2" fmla="*/ 71 w 71"/>
                  <a:gd name="T3" fmla="*/ 36 h 36"/>
                  <a:gd name="T4" fmla="*/ 71 w 71"/>
                  <a:gd name="T5" fmla="*/ 31 h 36"/>
                  <a:gd name="T6" fmla="*/ 71 w 71"/>
                  <a:gd name="T7" fmla="*/ 5 h 36"/>
                  <a:gd name="T8" fmla="*/ 71 w 71"/>
                  <a:gd name="T9" fmla="*/ 0 h 36"/>
                  <a:gd name="T10" fmla="*/ 69 w 71"/>
                  <a:gd name="T11" fmla="*/ 0 h 36"/>
                  <a:gd name="T12" fmla="*/ 3 w 71"/>
                  <a:gd name="T13" fmla="*/ 0 h 36"/>
                  <a:gd name="T14" fmla="*/ 0 w 71"/>
                  <a:gd name="T15" fmla="*/ 0 h 36"/>
                  <a:gd name="T16" fmla="*/ 0 w 71"/>
                  <a:gd name="T17" fmla="*/ 5 h 36"/>
                  <a:gd name="T18" fmla="*/ 0 w 71"/>
                  <a:gd name="T19" fmla="*/ 31 h 36"/>
                  <a:gd name="T20" fmla="*/ 0 w 71"/>
                  <a:gd name="T21" fmla="*/ 36 h 36"/>
                  <a:gd name="T22" fmla="*/ 3 w 71"/>
                  <a:gd name="T23" fmla="*/ 36 h 36"/>
                  <a:gd name="T24" fmla="*/ 69 w 71"/>
                  <a:gd name="T25" fmla="*/ 36 h 36"/>
                  <a:gd name="T26" fmla="*/ 66 w 71"/>
                  <a:gd name="T27" fmla="*/ 8 h 36"/>
                  <a:gd name="T28" fmla="*/ 66 w 71"/>
                  <a:gd name="T29" fmla="*/ 13 h 36"/>
                  <a:gd name="T30" fmla="*/ 61 w 71"/>
                  <a:gd name="T31" fmla="*/ 29 h 36"/>
                  <a:gd name="T32" fmla="*/ 58 w 71"/>
                  <a:gd name="T33" fmla="*/ 29 h 36"/>
                  <a:gd name="T34" fmla="*/ 63 w 71"/>
                  <a:gd name="T35" fmla="*/ 8 h 36"/>
                  <a:gd name="T36" fmla="*/ 66 w 71"/>
                  <a:gd name="T37" fmla="*/ 8 h 36"/>
                  <a:gd name="T38" fmla="*/ 58 w 71"/>
                  <a:gd name="T39" fmla="*/ 8 h 36"/>
                  <a:gd name="T40" fmla="*/ 50 w 71"/>
                  <a:gd name="T41" fmla="*/ 29 h 36"/>
                  <a:gd name="T42" fmla="*/ 48 w 71"/>
                  <a:gd name="T43" fmla="*/ 29 h 36"/>
                  <a:gd name="T44" fmla="*/ 56 w 71"/>
                  <a:gd name="T45" fmla="*/ 8 h 36"/>
                  <a:gd name="T46" fmla="*/ 58 w 71"/>
                  <a:gd name="T47" fmla="*/ 8 h 36"/>
                  <a:gd name="T48" fmla="*/ 48 w 71"/>
                  <a:gd name="T49" fmla="*/ 8 h 36"/>
                  <a:gd name="T50" fmla="*/ 42 w 71"/>
                  <a:gd name="T51" fmla="*/ 29 h 36"/>
                  <a:gd name="T52" fmla="*/ 37 w 71"/>
                  <a:gd name="T53" fmla="*/ 29 h 36"/>
                  <a:gd name="T54" fmla="*/ 45 w 71"/>
                  <a:gd name="T55" fmla="*/ 8 h 36"/>
                  <a:gd name="T56" fmla="*/ 48 w 71"/>
                  <a:gd name="T57" fmla="*/ 8 h 36"/>
                  <a:gd name="T58" fmla="*/ 40 w 71"/>
                  <a:gd name="T59" fmla="*/ 8 h 36"/>
                  <a:gd name="T60" fmla="*/ 32 w 71"/>
                  <a:gd name="T61" fmla="*/ 29 h 36"/>
                  <a:gd name="T62" fmla="*/ 29 w 71"/>
                  <a:gd name="T63" fmla="*/ 29 h 36"/>
                  <a:gd name="T64" fmla="*/ 35 w 71"/>
                  <a:gd name="T65" fmla="*/ 8 h 36"/>
                  <a:gd name="T66" fmla="*/ 40 w 71"/>
                  <a:gd name="T67" fmla="*/ 8 h 36"/>
                  <a:gd name="T68" fmla="*/ 29 w 71"/>
                  <a:gd name="T69" fmla="*/ 8 h 36"/>
                  <a:gd name="T70" fmla="*/ 21 w 71"/>
                  <a:gd name="T71" fmla="*/ 29 h 36"/>
                  <a:gd name="T72" fmla="*/ 19 w 71"/>
                  <a:gd name="T73" fmla="*/ 29 h 36"/>
                  <a:gd name="T74" fmla="*/ 27 w 71"/>
                  <a:gd name="T75" fmla="*/ 8 h 36"/>
                  <a:gd name="T76" fmla="*/ 29 w 71"/>
                  <a:gd name="T77" fmla="*/ 8 h 36"/>
                  <a:gd name="T78" fmla="*/ 19 w 71"/>
                  <a:gd name="T79" fmla="*/ 8 h 36"/>
                  <a:gd name="T80" fmla="*/ 11 w 71"/>
                  <a:gd name="T81" fmla="*/ 29 h 36"/>
                  <a:gd name="T82" fmla="*/ 8 w 71"/>
                  <a:gd name="T83" fmla="*/ 29 h 36"/>
                  <a:gd name="T84" fmla="*/ 16 w 71"/>
                  <a:gd name="T85" fmla="*/ 8 h 36"/>
                  <a:gd name="T86" fmla="*/ 19 w 71"/>
                  <a:gd name="T87" fmla="*/ 8 h 36"/>
                  <a:gd name="T88" fmla="*/ 8 w 71"/>
                  <a:gd name="T89" fmla="*/ 8 h 36"/>
                  <a:gd name="T90" fmla="*/ 11 w 71"/>
                  <a:gd name="T91" fmla="*/ 8 h 36"/>
                  <a:gd name="T92" fmla="*/ 8 w 71"/>
                  <a:gd name="T93" fmla="*/ 15 h 36"/>
                  <a:gd name="T94" fmla="*/ 8 w 71"/>
                  <a:gd name="T95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1" h="36">
                    <a:moveTo>
                      <a:pt x="69" y="36"/>
                    </a:moveTo>
                    <a:lnTo>
                      <a:pt x="71" y="36"/>
                    </a:lnTo>
                    <a:lnTo>
                      <a:pt x="71" y="31"/>
                    </a:lnTo>
                    <a:lnTo>
                      <a:pt x="71" y="5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3" y="36"/>
                    </a:lnTo>
                    <a:lnTo>
                      <a:pt x="69" y="36"/>
                    </a:lnTo>
                    <a:close/>
                    <a:moveTo>
                      <a:pt x="66" y="8"/>
                    </a:moveTo>
                    <a:lnTo>
                      <a:pt x="66" y="13"/>
                    </a:lnTo>
                    <a:lnTo>
                      <a:pt x="61" y="29"/>
                    </a:lnTo>
                    <a:lnTo>
                      <a:pt x="58" y="29"/>
                    </a:lnTo>
                    <a:lnTo>
                      <a:pt x="63" y="8"/>
                    </a:lnTo>
                    <a:lnTo>
                      <a:pt x="66" y="8"/>
                    </a:lnTo>
                    <a:close/>
                    <a:moveTo>
                      <a:pt x="58" y="8"/>
                    </a:moveTo>
                    <a:lnTo>
                      <a:pt x="50" y="29"/>
                    </a:lnTo>
                    <a:lnTo>
                      <a:pt x="48" y="29"/>
                    </a:lnTo>
                    <a:lnTo>
                      <a:pt x="56" y="8"/>
                    </a:lnTo>
                    <a:lnTo>
                      <a:pt x="58" y="8"/>
                    </a:lnTo>
                    <a:close/>
                    <a:moveTo>
                      <a:pt x="48" y="8"/>
                    </a:moveTo>
                    <a:lnTo>
                      <a:pt x="42" y="29"/>
                    </a:lnTo>
                    <a:lnTo>
                      <a:pt x="37" y="29"/>
                    </a:lnTo>
                    <a:lnTo>
                      <a:pt x="45" y="8"/>
                    </a:lnTo>
                    <a:lnTo>
                      <a:pt x="48" y="8"/>
                    </a:lnTo>
                    <a:close/>
                    <a:moveTo>
                      <a:pt x="40" y="8"/>
                    </a:moveTo>
                    <a:lnTo>
                      <a:pt x="32" y="29"/>
                    </a:lnTo>
                    <a:lnTo>
                      <a:pt x="29" y="29"/>
                    </a:lnTo>
                    <a:lnTo>
                      <a:pt x="35" y="8"/>
                    </a:lnTo>
                    <a:lnTo>
                      <a:pt x="40" y="8"/>
                    </a:lnTo>
                    <a:close/>
                    <a:moveTo>
                      <a:pt x="29" y="8"/>
                    </a:moveTo>
                    <a:lnTo>
                      <a:pt x="21" y="29"/>
                    </a:lnTo>
                    <a:lnTo>
                      <a:pt x="19" y="29"/>
                    </a:lnTo>
                    <a:lnTo>
                      <a:pt x="27" y="8"/>
                    </a:lnTo>
                    <a:lnTo>
                      <a:pt x="29" y="8"/>
                    </a:lnTo>
                    <a:close/>
                    <a:moveTo>
                      <a:pt x="19" y="8"/>
                    </a:moveTo>
                    <a:lnTo>
                      <a:pt x="11" y="29"/>
                    </a:lnTo>
                    <a:lnTo>
                      <a:pt x="8" y="29"/>
                    </a:lnTo>
                    <a:lnTo>
                      <a:pt x="16" y="8"/>
                    </a:lnTo>
                    <a:lnTo>
                      <a:pt x="19" y="8"/>
                    </a:lnTo>
                    <a:close/>
                    <a:moveTo>
                      <a:pt x="8" y="8"/>
                    </a:moveTo>
                    <a:lnTo>
                      <a:pt x="11" y="8"/>
                    </a:lnTo>
                    <a:lnTo>
                      <a:pt x="8" y="15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81"/>
              <p:cNvSpPr>
                <a:spLocks noEditPoints="1"/>
              </p:cNvSpPr>
              <p:nvPr/>
            </p:nvSpPr>
            <p:spPr bwMode="auto">
              <a:xfrm>
                <a:off x="4915" y="808"/>
                <a:ext cx="74" cy="55"/>
              </a:xfrm>
              <a:custGeom>
                <a:avLst/>
                <a:gdLst>
                  <a:gd name="T0" fmla="*/ 69 w 74"/>
                  <a:gd name="T1" fmla="*/ 55 h 55"/>
                  <a:gd name="T2" fmla="*/ 74 w 74"/>
                  <a:gd name="T3" fmla="*/ 55 h 55"/>
                  <a:gd name="T4" fmla="*/ 74 w 74"/>
                  <a:gd name="T5" fmla="*/ 52 h 55"/>
                  <a:gd name="T6" fmla="*/ 74 w 74"/>
                  <a:gd name="T7" fmla="*/ 3 h 55"/>
                  <a:gd name="T8" fmla="*/ 74 w 74"/>
                  <a:gd name="T9" fmla="*/ 0 h 55"/>
                  <a:gd name="T10" fmla="*/ 69 w 74"/>
                  <a:gd name="T11" fmla="*/ 0 h 55"/>
                  <a:gd name="T12" fmla="*/ 3 w 74"/>
                  <a:gd name="T13" fmla="*/ 0 h 55"/>
                  <a:gd name="T14" fmla="*/ 0 w 74"/>
                  <a:gd name="T15" fmla="*/ 0 h 55"/>
                  <a:gd name="T16" fmla="*/ 0 w 74"/>
                  <a:gd name="T17" fmla="*/ 3 h 55"/>
                  <a:gd name="T18" fmla="*/ 0 w 74"/>
                  <a:gd name="T19" fmla="*/ 52 h 55"/>
                  <a:gd name="T20" fmla="*/ 0 w 74"/>
                  <a:gd name="T21" fmla="*/ 55 h 55"/>
                  <a:gd name="T22" fmla="*/ 3 w 74"/>
                  <a:gd name="T23" fmla="*/ 55 h 55"/>
                  <a:gd name="T24" fmla="*/ 69 w 74"/>
                  <a:gd name="T25" fmla="*/ 55 h 55"/>
                  <a:gd name="T26" fmla="*/ 14 w 74"/>
                  <a:gd name="T27" fmla="*/ 5 h 55"/>
                  <a:gd name="T28" fmla="*/ 16 w 74"/>
                  <a:gd name="T29" fmla="*/ 5 h 55"/>
                  <a:gd name="T30" fmla="*/ 8 w 74"/>
                  <a:gd name="T31" fmla="*/ 31 h 55"/>
                  <a:gd name="T32" fmla="*/ 8 w 74"/>
                  <a:gd name="T33" fmla="*/ 24 h 55"/>
                  <a:gd name="T34" fmla="*/ 14 w 74"/>
                  <a:gd name="T35" fmla="*/ 5 h 55"/>
                  <a:gd name="T36" fmla="*/ 61 w 74"/>
                  <a:gd name="T37" fmla="*/ 47 h 55"/>
                  <a:gd name="T38" fmla="*/ 58 w 74"/>
                  <a:gd name="T39" fmla="*/ 47 h 55"/>
                  <a:gd name="T40" fmla="*/ 66 w 74"/>
                  <a:gd name="T41" fmla="*/ 21 h 55"/>
                  <a:gd name="T42" fmla="*/ 66 w 74"/>
                  <a:gd name="T43" fmla="*/ 29 h 55"/>
                  <a:gd name="T44" fmla="*/ 61 w 74"/>
                  <a:gd name="T45" fmla="*/ 47 h 55"/>
                  <a:gd name="T46" fmla="*/ 50 w 74"/>
                  <a:gd name="T47" fmla="*/ 47 h 55"/>
                  <a:gd name="T48" fmla="*/ 48 w 74"/>
                  <a:gd name="T49" fmla="*/ 47 h 55"/>
                  <a:gd name="T50" fmla="*/ 61 w 74"/>
                  <a:gd name="T51" fmla="*/ 5 h 55"/>
                  <a:gd name="T52" fmla="*/ 63 w 74"/>
                  <a:gd name="T53" fmla="*/ 5 h 55"/>
                  <a:gd name="T54" fmla="*/ 50 w 74"/>
                  <a:gd name="T55" fmla="*/ 47 h 55"/>
                  <a:gd name="T56" fmla="*/ 40 w 74"/>
                  <a:gd name="T57" fmla="*/ 47 h 55"/>
                  <a:gd name="T58" fmla="*/ 37 w 74"/>
                  <a:gd name="T59" fmla="*/ 47 h 55"/>
                  <a:gd name="T60" fmla="*/ 53 w 74"/>
                  <a:gd name="T61" fmla="*/ 5 h 55"/>
                  <a:gd name="T62" fmla="*/ 56 w 74"/>
                  <a:gd name="T63" fmla="*/ 5 h 55"/>
                  <a:gd name="T64" fmla="*/ 40 w 74"/>
                  <a:gd name="T65" fmla="*/ 47 h 55"/>
                  <a:gd name="T66" fmla="*/ 32 w 74"/>
                  <a:gd name="T67" fmla="*/ 47 h 55"/>
                  <a:gd name="T68" fmla="*/ 27 w 74"/>
                  <a:gd name="T69" fmla="*/ 47 h 55"/>
                  <a:gd name="T70" fmla="*/ 42 w 74"/>
                  <a:gd name="T71" fmla="*/ 5 h 55"/>
                  <a:gd name="T72" fmla="*/ 45 w 74"/>
                  <a:gd name="T73" fmla="*/ 5 h 55"/>
                  <a:gd name="T74" fmla="*/ 32 w 74"/>
                  <a:gd name="T75" fmla="*/ 47 h 55"/>
                  <a:gd name="T76" fmla="*/ 21 w 74"/>
                  <a:gd name="T77" fmla="*/ 47 h 55"/>
                  <a:gd name="T78" fmla="*/ 19 w 74"/>
                  <a:gd name="T79" fmla="*/ 47 h 55"/>
                  <a:gd name="T80" fmla="*/ 32 w 74"/>
                  <a:gd name="T81" fmla="*/ 5 h 55"/>
                  <a:gd name="T82" fmla="*/ 35 w 74"/>
                  <a:gd name="T83" fmla="*/ 5 h 55"/>
                  <a:gd name="T84" fmla="*/ 21 w 74"/>
                  <a:gd name="T85" fmla="*/ 47 h 55"/>
                  <a:gd name="T86" fmla="*/ 11 w 74"/>
                  <a:gd name="T87" fmla="*/ 47 h 55"/>
                  <a:gd name="T88" fmla="*/ 8 w 74"/>
                  <a:gd name="T89" fmla="*/ 47 h 55"/>
                  <a:gd name="T90" fmla="*/ 21 w 74"/>
                  <a:gd name="T91" fmla="*/ 5 h 55"/>
                  <a:gd name="T92" fmla="*/ 27 w 74"/>
                  <a:gd name="T93" fmla="*/ 5 h 55"/>
                  <a:gd name="T94" fmla="*/ 11 w 74"/>
                  <a:gd name="T95" fmla="*/ 4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4" h="55">
                    <a:moveTo>
                      <a:pt x="69" y="55"/>
                    </a:moveTo>
                    <a:lnTo>
                      <a:pt x="74" y="55"/>
                    </a:lnTo>
                    <a:lnTo>
                      <a:pt x="74" y="52"/>
                    </a:lnTo>
                    <a:lnTo>
                      <a:pt x="74" y="3"/>
                    </a:lnTo>
                    <a:lnTo>
                      <a:pt x="74" y="0"/>
                    </a:lnTo>
                    <a:lnTo>
                      <a:pt x="69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2"/>
                    </a:lnTo>
                    <a:lnTo>
                      <a:pt x="0" y="55"/>
                    </a:lnTo>
                    <a:lnTo>
                      <a:pt x="3" y="55"/>
                    </a:lnTo>
                    <a:lnTo>
                      <a:pt x="69" y="55"/>
                    </a:lnTo>
                    <a:close/>
                    <a:moveTo>
                      <a:pt x="14" y="5"/>
                    </a:moveTo>
                    <a:lnTo>
                      <a:pt x="16" y="5"/>
                    </a:lnTo>
                    <a:lnTo>
                      <a:pt x="8" y="31"/>
                    </a:lnTo>
                    <a:lnTo>
                      <a:pt x="8" y="24"/>
                    </a:lnTo>
                    <a:lnTo>
                      <a:pt x="14" y="5"/>
                    </a:lnTo>
                    <a:close/>
                    <a:moveTo>
                      <a:pt x="61" y="47"/>
                    </a:moveTo>
                    <a:lnTo>
                      <a:pt x="58" y="47"/>
                    </a:lnTo>
                    <a:lnTo>
                      <a:pt x="66" y="21"/>
                    </a:lnTo>
                    <a:lnTo>
                      <a:pt x="66" y="29"/>
                    </a:lnTo>
                    <a:lnTo>
                      <a:pt x="61" y="47"/>
                    </a:lnTo>
                    <a:close/>
                    <a:moveTo>
                      <a:pt x="50" y="47"/>
                    </a:moveTo>
                    <a:lnTo>
                      <a:pt x="48" y="47"/>
                    </a:lnTo>
                    <a:lnTo>
                      <a:pt x="61" y="5"/>
                    </a:lnTo>
                    <a:lnTo>
                      <a:pt x="63" y="5"/>
                    </a:lnTo>
                    <a:lnTo>
                      <a:pt x="50" y="47"/>
                    </a:lnTo>
                    <a:close/>
                    <a:moveTo>
                      <a:pt x="40" y="47"/>
                    </a:moveTo>
                    <a:lnTo>
                      <a:pt x="37" y="47"/>
                    </a:lnTo>
                    <a:lnTo>
                      <a:pt x="53" y="5"/>
                    </a:lnTo>
                    <a:lnTo>
                      <a:pt x="56" y="5"/>
                    </a:lnTo>
                    <a:lnTo>
                      <a:pt x="40" y="47"/>
                    </a:lnTo>
                    <a:close/>
                    <a:moveTo>
                      <a:pt x="32" y="47"/>
                    </a:moveTo>
                    <a:lnTo>
                      <a:pt x="27" y="47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32" y="47"/>
                    </a:lnTo>
                    <a:close/>
                    <a:moveTo>
                      <a:pt x="21" y="47"/>
                    </a:moveTo>
                    <a:lnTo>
                      <a:pt x="19" y="47"/>
                    </a:lnTo>
                    <a:lnTo>
                      <a:pt x="32" y="5"/>
                    </a:lnTo>
                    <a:lnTo>
                      <a:pt x="35" y="5"/>
                    </a:lnTo>
                    <a:lnTo>
                      <a:pt x="21" y="47"/>
                    </a:lnTo>
                    <a:close/>
                    <a:moveTo>
                      <a:pt x="11" y="47"/>
                    </a:moveTo>
                    <a:lnTo>
                      <a:pt x="8" y="47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11" y="47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82"/>
              <p:cNvSpPr>
                <a:spLocks noEditPoints="1"/>
              </p:cNvSpPr>
              <p:nvPr/>
            </p:nvSpPr>
            <p:spPr bwMode="auto">
              <a:xfrm>
                <a:off x="4800" y="876"/>
                <a:ext cx="467" cy="97"/>
              </a:xfrm>
              <a:custGeom>
                <a:avLst/>
                <a:gdLst>
                  <a:gd name="T0" fmla="*/ 138 w 178"/>
                  <a:gd name="T1" fmla="*/ 5 h 37"/>
                  <a:gd name="T2" fmla="*/ 42 w 178"/>
                  <a:gd name="T3" fmla="*/ 11 h 37"/>
                  <a:gd name="T4" fmla="*/ 35 w 178"/>
                  <a:gd name="T5" fmla="*/ 5 h 37"/>
                  <a:gd name="T6" fmla="*/ 34 w 178"/>
                  <a:gd name="T7" fmla="*/ 0 h 37"/>
                  <a:gd name="T8" fmla="*/ 1 w 178"/>
                  <a:gd name="T9" fmla="*/ 0 h 37"/>
                  <a:gd name="T10" fmla="*/ 0 w 178"/>
                  <a:gd name="T11" fmla="*/ 1 h 37"/>
                  <a:gd name="T12" fmla="*/ 1 w 178"/>
                  <a:gd name="T13" fmla="*/ 5 h 37"/>
                  <a:gd name="T14" fmla="*/ 20 w 178"/>
                  <a:gd name="T15" fmla="*/ 30 h 37"/>
                  <a:gd name="T16" fmla="*/ 16 w 178"/>
                  <a:gd name="T17" fmla="*/ 34 h 37"/>
                  <a:gd name="T18" fmla="*/ 33 w 178"/>
                  <a:gd name="T19" fmla="*/ 37 h 37"/>
                  <a:gd name="T20" fmla="*/ 38 w 178"/>
                  <a:gd name="T21" fmla="*/ 37 h 37"/>
                  <a:gd name="T22" fmla="*/ 168 w 178"/>
                  <a:gd name="T23" fmla="*/ 37 h 37"/>
                  <a:gd name="T24" fmla="*/ 3 w 178"/>
                  <a:gd name="T25" fmla="*/ 5 h 37"/>
                  <a:gd name="T26" fmla="*/ 4 w 178"/>
                  <a:gd name="T27" fmla="*/ 2 h 37"/>
                  <a:gd name="T28" fmla="*/ 3 w 178"/>
                  <a:gd name="T29" fmla="*/ 5 h 37"/>
                  <a:gd name="T30" fmla="*/ 5 w 178"/>
                  <a:gd name="T31" fmla="*/ 2 h 37"/>
                  <a:gd name="T32" fmla="*/ 8 w 178"/>
                  <a:gd name="T33" fmla="*/ 5 h 37"/>
                  <a:gd name="T34" fmla="*/ 9 w 178"/>
                  <a:gd name="T35" fmla="*/ 5 h 37"/>
                  <a:gd name="T36" fmla="*/ 10 w 178"/>
                  <a:gd name="T37" fmla="*/ 2 h 37"/>
                  <a:gd name="T38" fmla="*/ 9 w 178"/>
                  <a:gd name="T39" fmla="*/ 5 h 37"/>
                  <a:gd name="T40" fmla="*/ 12 w 178"/>
                  <a:gd name="T41" fmla="*/ 2 h 37"/>
                  <a:gd name="T42" fmla="*/ 14 w 178"/>
                  <a:gd name="T43" fmla="*/ 5 h 37"/>
                  <a:gd name="T44" fmla="*/ 16 w 178"/>
                  <a:gd name="T45" fmla="*/ 5 h 37"/>
                  <a:gd name="T46" fmla="*/ 17 w 178"/>
                  <a:gd name="T47" fmla="*/ 2 h 37"/>
                  <a:gd name="T48" fmla="*/ 16 w 178"/>
                  <a:gd name="T49" fmla="*/ 5 h 37"/>
                  <a:gd name="T50" fmla="*/ 18 w 178"/>
                  <a:gd name="T51" fmla="*/ 2 h 37"/>
                  <a:gd name="T52" fmla="*/ 21 w 178"/>
                  <a:gd name="T53" fmla="*/ 5 h 37"/>
                  <a:gd name="T54" fmla="*/ 22 w 178"/>
                  <a:gd name="T55" fmla="*/ 5 h 37"/>
                  <a:gd name="T56" fmla="*/ 23 w 178"/>
                  <a:gd name="T57" fmla="*/ 2 h 37"/>
                  <a:gd name="T58" fmla="*/ 22 w 178"/>
                  <a:gd name="T59" fmla="*/ 5 h 37"/>
                  <a:gd name="T60" fmla="*/ 25 w 178"/>
                  <a:gd name="T61" fmla="*/ 2 h 37"/>
                  <a:gd name="T62" fmla="*/ 27 w 178"/>
                  <a:gd name="T63" fmla="*/ 5 h 37"/>
                  <a:gd name="T64" fmla="*/ 29 w 178"/>
                  <a:gd name="T65" fmla="*/ 5 h 37"/>
                  <a:gd name="T66" fmla="*/ 30 w 178"/>
                  <a:gd name="T67" fmla="*/ 2 h 37"/>
                  <a:gd name="T68" fmla="*/ 29 w 178"/>
                  <a:gd name="T69" fmla="*/ 5 h 37"/>
                  <a:gd name="T70" fmla="*/ 33 w 178"/>
                  <a:gd name="T71" fmla="*/ 2 h 37"/>
                  <a:gd name="T72" fmla="*/ 32 w 178"/>
                  <a:gd name="T73" fmla="*/ 5 h 37"/>
                  <a:gd name="T74" fmla="*/ 36 w 178"/>
                  <a:gd name="T75" fmla="*/ 21 h 37"/>
                  <a:gd name="T76" fmla="*/ 36 w 178"/>
                  <a:gd name="T77" fmla="*/ 16 h 37"/>
                  <a:gd name="T78" fmla="*/ 36 w 178"/>
                  <a:gd name="T79" fmla="*/ 21 h 37"/>
                  <a:gd name="T80" fmla="*/ 50 w 178"/>
                  <a:gd name="T81" fmla="*/ 19 h 37"/>
                  <a:gd name="T82" fmla="*/ 55 w 178"/>
                  <a:gd name="T83" fmla="*/ 19 h 37"/>
                  <a:gd name="T84" fmla="*/ 69 w 178"/>
                  <a:gd name="T85" fmla="*/ 21 h 37"/>
                  <a:gd name="T86" fmla="*/ 69 w 178"/>
                  <a:gd name="T87" fmla="*/ 16 h 37"/>
                  <a:gd name="T88" fmla="*/ 69 w 178"/>
                  <a:gd name="T89" fmla="*/ 21 h 37"/>
                  <a:gd name="T90" fmla="*/ 123 w 178"/>
                  <a:gd name="T91" fmla="*/ 18 h 37"/>
                  <a:gd name="T92" fmla="*/ 128 w 178"/>
                  <a:gd name="T93" fmla="*/ 15 h 37"/>
                  <a:gd name="T94" fmla="*/ 136 w 178"/>
                  <a:gd name="T95" fmla="*/ 18 h 37"/>
                  <a:gd name="T96" fmla="*/ 131 w 178"/>
                  <a:gd name="T97" fmla="*/ 15 h 37"/>
                  <a:gd name="T98" fmla="*/ 136 w 178"/>
                  <a:gd name="T99" fmla="*/ 18 h 37"/>
                  <a:gd name="T100" fmla="*/ 138 w 178"/>
                  <a:gd name="T101" fmla="*/ 18 h 37"/>
                  <a:gd name="T102" fmla="*/ 143 w 178"/>
                  <a:gd name="T103" fmla="*/ 15 h 37"/>
                  <a:gd name="T104" fmla="*/ 151 w 178"/>
                  <a:gd name="T105" fmla="*/ 18 h 37"/>
                  <a:gd name="T106" fmla="*/ 146 w 178"/>
                  <a:gd name="T107" fmla="*/ 15 h 37"/>
                  <a:gd name="T108" fmla="*/ 151 w 178"/>
                  <a:gd name="T109" fmla="*/ 18 h 37"/>
                  <a:gd name="T110" fmla="*/ 154 w 178"/>
                  <a:gd name="T111" fmla="*/ 18 h 37"/>
                  <a:gd name="T112" fmla="*/ 159 w 178"/>
                  <a:gd name="T113" fmla="*/ 15 h 37"/>
                  <a:gd name="T114" fmla="*/ 166 w 178"/>
                  <a:gd name="T115" fmla="*/ 18 h 37"/>
                  <a:gd name="T116" fmla="*/ 161 w 178"/>
                  <a:gd name="T117" fmla="*/ 15 h 37"/>
                  <a:gd name="T118" fmla="*/ 166 w 178"/>
                  <a:gd name="T11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8" h="37">
                    <a:moveTo>
                      <a:pt x="178" y="5"/>
                    </a:moveTo>
                    <a:cubicBezTo>
                      <a:pt x="138" y="5"/>
                      <a:pt x="138" y="5"/>
                      <a:pt x="138" y="5"/>
                    </a:cubicBezTo>
                    <a:cubicBezTo>
                      <a:pt x="134" y="11"/>
                      <a:pt x="134" y="11"/>
                      <a:pt x="134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12" y="13"/>
                      <a:pt x="19" y="23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8" y="30"/>
                      <a:pt x="16" y="31"/>
                      <a:pt x="16" y="34"/>
                    </a:cubicBezTo>
                    <a:cubicBezTo>
                      <a:pt x="16" y="36"/>
                      <a:pt x="18" y="37"/>
                      <a:pt x="20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168" y="37"/>
                      <a:pt x="168" y="37"/>
                      <a:pt x="168" y="37"/>
                    </a:cubicBezTo>
                    <a:cubicBezTo>
                      <a:pt x="174" y="30"/>
                      <a:pt x="178" y="12"/>
                      <a:pt x="178" y="5"/>
                    </a:cubicBezTo>
                    <a:close/>
                    <a:moveTo>
                      <a:pt x="3" y="5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5"/>
                      <a:pt x="4" y="5"/>
                      <a:pt x="4" y="5"/>
                    </a:cubicBezTo>
                    <a:lnTo>
                      <a:pt x="3" y="5"/>
                    </a:lnTo>
                    <a:close/>
                    <a:moveTo>
                      <a:pt x="6" y="5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5"/>
                      <a:pt x="8" y="5"/>
                      <a:pt x="8" y="5"/>
                    </a:cubicBezTo>
                    <a:lnTo>
                      <a:pt x="6" y="5"/>
                    </a:lnTo>
                    <a:close/>
                    <a:moveTo>
                      <a:pt x="9" y="5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5"/>
                      <a:pt x="11" y="5"/>
                      <a:pt x="11" y="5"/>
                    </a:cubicBezTo>
                    <a:lnTo>
                      <a:pt x="9" y="5"/>
                    </a:lnTo>
                    <a:close/>
                    <a:moveTo>
                      <a:pt x="12" y="5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5"/>
                      <a:pt x="14" y="5"/>
                      <a:pt x="14" y="5"/>
                    </a:cubicBezTo>
                    <a:lnTo>
                      <a:pt x="12" y="5"/>
                    </a:lnTo>
                    <a:close/>
                    <a:moveTo>
                      <a:pt x="16" y="5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5"/>
                      <a:pt x="17" y="5"/>
                      <a:pt x="17" y="5"/>
                    </a:cubicBezTo>
                    <a:lnTo>
                      <a:pt x="16" y="5"/>
                    </a:lnTo>
                    <a:close/>
                    <a:moveTo>
                      <a:pt x="19" y="5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5"/>
                      <a:pt x="21" y="5"/>
                      <a:pt x="21" y="5"/>
                    </a:cubicBezTo>
                    <a:lnTo>
                      <a:pt x="19" y="5"/>
                    </a:lnTo>
                    <a:close/>
                    <a:moveTo>
                      <a:pt x="22" y="5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5"/>
                      <a:pt x="24" y="5"/>
                      <a:pt x="24" y="5"/>
                    </a:cubicBezTo>
                    <a:lnTo>
                      <a:pt x="22" y="5"/>
                    </a:lnTo>
                    <a:close/>
                    <a:moveTo>
                      <a:pt x="25" y="5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5"/>
                      <a:pt x="27" y="5"/>
                      <a:pt x="27" y="5"/>
                    </a:cubicBezTo>
                    <a:lnTo>
                      <a:pt x="25" y="5"/>
                    </a:lnTo>
                    <a:close/>
                    <a:moveTo>
                      <a:pt x="29" y="5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5"/>
                      <a:pt x="30" y="5"/>
                      <a:pt x="30" y="5"/>
                    </a:cubicBezTo>
                    <a:lnTo>
                      <a:pt x="29" y="5"/>
                    </a:lnTo>
                    <a:close/>
                    <a:moveTo>
                      <a:pt x="31" y="2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2" y="5"/>
                      <a:pt x="32" y="5"/>
                      <a:pt x="32" y="5"/>
                    </a:cubicBezTo>
                    <a:lnTo>
                      <a:pt x="31" y="2"/>
                    </a:lnTo>
                    <a:close/>
                    <a:moveTo>
                      <a:pt x="36" y="21"/>
                    </a:moveTo>
                    <a:cubicBezTo>
                      <a:pt x="34" y="21"/>
                      <a:pt x="33" y="20"/>
                      <a:pt x="33" y="19"/>
                    </a:cubicBezTo>
                    <a:cubicBezTo>
                      <a:pt x="33" y="17"/>
                      <a:pt x="34" y="16"/>
                      <a:pt x="36" y="16"/>
                    </a:cubicBezTo>
                    <a:cubicBezTo>
                      <a:pt x="37" y="16"/>
                      <a:pt x="38" y="17"/>
                      <a:pt x="38" y="19"/>
                    </a:cubicBezTo>
                    <a:cubicBezTo>
                      <a:pt x="38" y="20"/>
                      <a:pt x="37" y="21"/>
                      <a:pt x="36" y="21"/>
                    </a:cubicBezTo>
                    <a:close/>
                    <a:moveTo>
                      <a:pt x="52" y="21"/>
                    </a:moveTo>
                    <a:cubicBezTo>
                      <a:pt x="51" y="21"/>
                      <a:pt x="50" y="20"/>
                      <a:pt x="50" y="19"/>
                    </a:cubicBezTo>
                    <a:cubicBezTo>
                      <a:pt x="50" y="17"/>
                      <a:pt x="51" y="16"/>
                      <a:pt x="52" y="16"/>
                    </a:cubicBezTo>
                    <a:cubicBezTo>
                      <a:pt x="54" y="16"/>
                      <a:pt x="55" y="17"/>
                      <a:pt x="55" y="19"/>
                    </a:cubicBezTo>
                    <a:cubicBezTo>
                      <a:pt x="55" y="20"/>
                      <a:pt x="54" y="21"/>
                      <a:pt x="52" y="21"/>
                    </a:cubicBezTo>
                    <a:close/>
                    <a:moveTo>
                      <a:pt x="69" y="21"/>
                    </a:moveTo>
                    <a:cubicBezTo>
                      <a:pt x="68" y="21"/>
                      <a:pt x="67" y="20"/>
                      <a:pt x="67" y="19"/>
                    </a:cubicBezTo>
                    <a:cubicBezTo>
                      <a:pt x="67" y="17"/>
                      <a:pt x="68" y="16"/>
                      <a:pt x="69" y="16"/>
                    </a:cubicBezTo>
                    <a:cubicBezTo>
                      <a:pt x="71" y="16"/>
                      <a:pt x="72" y="17"/>
                      <a:pt x="72" y="19"/>
                    </a:cubicBezTo>
                    <a:cubicBezTo>
                      <a:pt x="72" y="20"/>
                      <a:pt x="71" y="21"/>
                      <a:pt x="69" y="21"/>
                    </a:cubicBezTo>
                    <a:close/>
                    <a:moveTo>
                      <a:pt x="128" y="18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5"/>
                      <a:pt x="123" y="15"/>
                      <a:pt x="123" y="15"/>
                    </a:cubicBezTo>
                    <a:cubicBezTo>
                      <a:pt x="128" y="15"/>
                      <a:pt x="128" y="15"/>
                      <a:pt x="128" y="15"/>
                    </a:cubicBezTo>
                    <a:lnTo>
                      <a:pt x="128" y="18"/>
                    </a:lnTo>
                    <a:close/>
                    <a:moveTo>
                      <a:pt x="136" y="18"/>
                    </a:moveTo>
                    <a:cubicBezTo>
                      <a:pt x="134" y="18"/>
                      <a:pt x="132" y="18"/>
                      <a:pt x="131" y="18"/>
                    </a:cubicBezTo>
                    <a:cubicBezTo>
                      <a:pt x="131" y="17"/>
                      <a:pt x="131" y="16"/>
                      <a:pt x="131" y="15"/>
                    </a:cubicBezTo>
                    <a:cubicBezTo>
                      <a:pt x="132" y="15"/>
                      <a:pt x="134" y="15"/>
                      <a:pt x="136" y="15"/>
                    </a:cubicBezTo>
                    <a:cubicBezTo>
                      <a:pt x="136" y="16"/>
                      <a:pt x="136" y="17"/>
                      <a:pt x="136" y="18"/>
                    </a:cubicBezTo>
                    <a:close/>
                    <a:moveTo>
                      <a:pt x="143" y="18"/>
                    </a:moveTo>
                    <a:cubicBezTo>
                      <a:pt x="142" y="18"/>
                      <a:pt x="140" y="18"/>
                      <a:pt x="138" y="18"/>
                    </a:cubicBezTo>
                    <a:cubicBezTo>
                      <a:pt x="138" y="17"/>
                      <a:pt x="138" y="16"/>
                      <a:pt x="138" y="15"/>
                    </a:cubicBezTo>
                    <a:cubicBezTo>
                      <a:pt x="140" y="15"/>
                      <a:pt x="142" y="15"/>
                      <a:pt x="143" y="15"/>
                    </a:cubicBezTo>
                    <a:cubicBezTo>
                      <a:pt x="143" y="16"/>
                      <a:pt x="143" y="17"/>
                      <a:pt x="143" y="18"/>
                    </a:cubicBezTo>
                    <a:close/>
                    <a:moveTo>
                      <a:pt x="151" y="18"/>
                    </a:moveTo>
                    <a:cubicBezTo>
                      <a:pt x="149" y="18"/>
                      <a:pt x="148" y="18"/>
                      <a:pt x="146" y="18"/>
                    </a:cubicBezTo>
                    <a:cubicBezTo>
                      <a:pt x="146" y="17"/>
                      <a:pt x="146" y="16"/>
                      <a:pt x="146" y="15"/>
                    </a:cubicBezTo>
                    <a:cubicBezTo>
                      <a:pt x="148" y="15"/>
                      <a:pt x="149" y="15"/>
                      <a:pt x="151" y="15"/>
                    </a:cubicBezTo>
                    <a:cubicBezTo>
                      <a:pt x="151" y="16"/>
                      <a:pt x="151" y="17"/>
                      <a:pt x="151" y="18"/>
                    </a:cubicBezTo>
                    <a:close/>
                    <a:moveTo>
                      <a:pt x="159" y="18"/>
                    </a:moveTo>
                    <a:cubicBezTo>
                      <a:pt x="157" y="18"/>
                      <a:pt x="155" y="18"/>
                      <a:pt x="154" y="18"/>
                    </a:cubicBezTo>
                    <a:cubicBezTo>
                      <a:pt x="154" y="17"/>
                      <a:pt x="154" y="16"/>
                      <a:pt x="154" y="15"/>
                    </a:cubicBezTo>
                    <a:cubicBezTo>
                      <a:pt x="155" y="15"/>
                      <a:pt x="157" y="15"/>
                      <a:pt x="159" y="15"/>
                    </a:cubicBezTo>
                    <a:cubicBezTo>
                      <a:pt x="159" y="16"/>
                      <a:pt x="159" y="17"/>
                      <a:pt x="159" y="18"/>
                    </a:cubicBezTo>
                    <a:close/>
                    <a:moveTo>
                      <a:pt x="166" y="18"/>
                    </a:moveTo>
                    <a:cubicBezTo>
                      <a:pt x="161" y="18"/>
                      <a:pt x="161" y="18"/>
                      <a:pt x="161" y="18"/>
                    </a:cubicBezTo>
                    <a:cubicBezTo>
                      <a:pt x="161" y="15"/>
                      <a:pt x="161" y="15"/>
                      <a:pt x="161" y="15"/>
                    </a:cubicBezTo>
                    <a:cubicBezTo>
                      <a:pt x="166" y="15"/>
                      <a:pt x="166" y="15"/>
                      <a:pt x="166" y="15"/>
                    </a:cubicBezTo>
                    <a:lnTo>
                      <a:pt x="166" y="1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83"/>
              <p:cNvSpPr>
                <a:spLocks noEditPoints="1"/>
              </p:cNvSpPr>
              <p:nvPr/>
            </p:nvSpPr>
            <p:spPr bwMode="auto">
              <a:xfrm>
                <a:off x="5078" y="769"/>
                <a:ext cx="171" cy="123"/>
              </a:xfrm>
              <a:custGeom>
                <a:avLst/>
                <a:gdLst>
                  <a:gd name="T0" fmla="*/ 24 w 65"/>
                  <a:gd name="T1" fmla="*/ 46 h 47"/>
                  <a:gd name="T2" fmla="*/ 23 w 65"/>
                  <a:gd name="T3" fmla="*/ 36 h 47"/>
                  <a:gd name="T4" fmla="*/ 21 w 65"/>
                  <a:gd name="T5" fmla="*/ 35 h 47"/>
                  <a:gd name="T6" fmla="*/ 14 w 65"/>
                  <a:gd name="T7" fmla="*/ 32 h 47"/>
                  <a:gd name="T8" fmla="*/ 12 w 65"/>
                  <a:gd name="T9" fmla="*/ 31 h 47"/>
                  <a:gd name="T10" fmla="*/ 11 w 65"/>
                  <a:gd name="T11" fmla="*/ 32 h 47"/>
                  <a:gd name="T12" fmla="*/ 13 w 65"/>
                  <a:gd name="T13" fmla="*/ 28 h 47"/>
                  <a:gd name="T14" fmla="*/ 15 w 65"/>
                  <a:gd name="T15" fmla="*/ 22 h 47"/>
                  <a:gd name="T16" fmla="*/ 22 w 65"/>
                  <a:gd name="T17" fmla="*/ 24 h 47"/>
                  <a:gd name="T18" fmla="*/ 45 w 65"/>
                  <a:gd name="T19" fmla="*/ 42 h 47"/>
                  <a:gd name="T20" fmla="*/ 65 w 65"/>
                  <a:gd name="T21" fmla="*/ 13 h 47"/>
                  <a:gd name="T22" fmla="*/ 59 w 65"/>
                  <a:gd name="T23" fmla="*/ 3 h 47"/>
                  <a:gd name="T24" fmla="*/ 32 w 65"/>
                  <a:gd name="T25" fmla="*/ 3 h 47"/>
                  <a:gd name="T26" fmla="*/ 10 w 65"/>
                  <a:gd name="T27" fmla="*/ 15 h 47"/>
                  <a:gd name="T28" fmla="*/ 11 w 65"/>
                  <a:gd name="T29" fmla="*/ 22 h 47"/>
                  <a:gd name="T30" fmla="*/ 10 w 65"/>
                  <a:gd name="T31" fmla="*/ 28 h 47"/>
                  <a:gd name="T32" fmla="*/ 10 w 65"/>
                  <a:gd name="T33" fmla="*/ 32 h 47"/>
                  <a:gd name="T34" fmla="*/ 3 w 65"/>
                  <a:gd name="T35" fmla="*/ 35 h 47"/>
                  <a:gd name="T36" fmla="*/ 1 w 65"/>
                  <a:gd name="T37" fmla="*/ 36 h 47"/>
                  <a:gd name="T38" fmla="*/ 0 w 65"/>
                  <a:gd name="T39" fmla="*/ 46 h 47"/>
                  <a:gd name="T40" fmla="*/ 23 w 65"/>
                  <a:gd name="T41" fmla="*/ 47 h 47"/>
                  <a:gd name="T42" fmla="*/ 56 w 65"/>
                  <a:gd name="T43" fmla="*/ 9 h 47"/>
                  <a:gd name="T44" fmla="*/ 46 w 65"/>
                  <a:gd name="T45" fmla="*/ 3 h 47"/>
                  <a:gd name="T46" fmla="*/ 46 w 65"/>
                  <a:gd name="T47" fmla="*/ 9 h 47"/>
                  <a:gd name="T48" fmla="*/ 44 w 65"/>
                  <a:gd name="T49" fmla="*/ 3 h 47"/>
                  <a:gd name="T50" fmla="*/ 40 w 65"/>
                  <a:gd name="T51" fmla="*/ 3 h 47"/>
                  <a:gd name="T52" fmla="*/ 38 w 65"/>
                  <a:gd name="T53" fmla="*/ 9 h 47"/>
                  <a:gd name="T54" fmla="*/ 3 w 65"/>
                  <a:gd name="T55" fmla="*/ 45 h 47"/>
                  <a:gd name="T56" fmla="*/ 4 w 65"/>
                  <a:gd name="T57" fmla="*/ 45 h 47"/>
                  <a:gd name="T58" fmla="*/ 9 w 65"/>
                  <a:gd name="T59" fmla="*/ 38 h 47"/>
                  <a:gd name="T60" fmla="*/ 6 w 65"/>
                  <a:gd name="T61" fmla="*/ 45 h 47"/>
                  <a:gd name="T62" fmla="*/ 13 w 65"/>
                  <a:gd name="T63" fmla="*/ 38 h 47"/>
                  <a:gd name="T64" fmla="*/ 13 w 65"/>
                  <a:gd name="T65" fmla="*/ 45 h 47"/>
                  <a:gd name="T66" fmla="*/ 14 w 65"/>
                  <a:gd name="T67" fmla="*/ 45 h 47"/>
                  <a:gd name="T68" fmla="*/ 18 w 65"/>
                  <a:gd name="T69" fmla="*/ 38 h 47"/>
                  <a:gd name="T70" fmla="*/ 16 w 65"/>
                  <a:gd name="T71" fmla="*/ 45 h 47"/>
                  <a:gd name="T72" fmla="*/ 21 w 65"/>
                  <a:gd name="T73" fmla="*/ 40 h 47"/>
                  <a:gd name="T74" fmla="*/ 21 w 65"/>
                  <a:gd name="T75" fmla="*/ 38 h 47"/>
                  <a:gd name="T76" fmla="*/ 20 w 65"/>
                  <a:gd name="T77" fmla="*/ 35 h 47"/>
                  <a:gd name="T78" fmla="*/ 21 w 65"/>
                  <a:gd name="T79" fmla="*/ 36 h 47"/>
                  <a:gd name="T80" fmla="*/ 9 w 65"/>
                  <a:gd name="T81" fmla="*/ 22 h 47"/>
                  <a:gd name="T82" fmla="*/ 9 w 65"/>
                  <a:gd name="T83" fmla="*/ 23 h 47"/>
                  <a:gd name="T84" fmla="*/ 9 w 65"/>
                  <a:gd name="T85" fmla="*/ 24 h 47"/>
                  <a:gd name="T86" fmla="*/ 10 w 65"/>
                  <a:gd name="T87" fmla="*/ 25 h 47"/>
                  <a:gd name="T88" fmla="*/ 13 w 65"/>
                  <a:gd name="T89" fmla="*/ 25 h 47"/>
                  <a:gd name="T90" fmla="*/ 10 w 65"/>
                  <a:gd name="T91" fmla="*/ 26 h 47"/>
                  <a:gd name="T92" fmla="*/ 13 w 65"/>
                  <a:gd name="T93" fmla="*/ 27 h 47"/>
                  <a:gd name="T94" fmla="*/ 10 w 65"/>
                  <a:gd name="T95" fmla="*/ 33 h 47"/>
                  <a:gd name="T96" fmla="*/ 19 w 65"/>
                  <a:gd name="T97" fmla="*/ 35 h 47"/>
                  <a:gd name="T98" fmla="*/ 4 w 65"/>
                  <a:gd name="T99" fmla="*/ 36 h 47"/>
                  <a:gd name="T100" fmla="*/ 10 w 65"/>
                  <a:gd name="T101" fmla="*/ 33 h 47"/>
                  <a:gd name="T102" fmla="*/ 3 w 65"/>
                  <a:gd name="T103" fmla="*/ 35 h 47"/>
                  <a:gd name="T104" fmla="*/ 4 w 65"/>
                  <a:gd name="T105" fmla="*/ 36 h 47"/>
                  <a:gd name="T106" fmla="*/ 2 w 65"/>
                  <a:gd name="T107" fmla="*/ 38 h 47"/>
                  <a:gd name="T108" fmla="*/ 2 w 65"/>
                  <a:gd name="T109" fmla="*/ 3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" h="47">
                    <a:moveTo>
                      <a:pt x="23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4"/>
                      <a:pt x="20" y="34"/>
                    </a:cubicBezTo>
                    <a:cubicBezTo>
                      <a:pt x="20" y="34"/>
                      <a:pt x="20" y="34"/>
                      <a:pt x="20" y="35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4" y="30"/>
                      <a:pt x="13" y="30"/>
                    </a:cubicBezTo>
                    <a:cubicBezTo>
                      <a:pt x="13" y="31"/>
                      <a:pt x="13" y="31"/>
                      <a:pt x="13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1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9"/>
                      <a:pt x="12" y="29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2"/>
                      <a:pt x="64" y="11"/>
                      <a:pt x="63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9" y="1"/>
                      <a:pt x="57" y="0"/>
                      <a:pt x="5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3" y="0"/>
                      <a:pt x="32" y="1"/>
                      <a:pt x="32" y="3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1" y="29"/>
                      <a:pt x="10" y="29"/>
                    </a:cubicBezTo>
                    <a:cubicBezTo>
                      <a:pt x="9" y="30"/>
                      <a:pt x="9" y="31"/>
                      <a:pt x="10" y="32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4"/>
                      <a:pt x="3" y="34"/>
                    </a:cubicBezTo>
                    <a:cubicBezTo>
                      <a:pt x="3" y="34"/>
                      <a:pt x="3" y="35"/>
                      <a:pt x="3" y="35"/>
                    </a:cubicBezTo>
                    <a:cubicBezTo>
                      <a:pt x="2" y="35"/>
                      <a:pt x="2" y="35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lnTo>
                      <a:pt x="23" y="47"/>
                    </a:lnTo>
                    <a:close/>
                    <a:moveTo>
                      <a:pt x="52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2" y="9"/>
                      <a:pt x="52" y="9"/>
                      <a:pt x="52" y="9"/>
                    </a:cubicBezTo>
                    <a:lnTo>
                      <a:pt x="52" y="3"/>
                    </a:lnTo>
                    <a:close/>
                    <a:moveTo>
                      <a:pt x="46" y="3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6" y="9"/>
                      <a:pt x="46" y="9"/>
                      <a:pt x="46" y="9"/>
                    </a:cubicBezTo>
                    <a:lnTo>
                      <a:pt x="46" y="3"/>
                    </a:lnTo>
                    <a:close/>
                    <a:moveTo>
                      <a:pt x="40" y="3"/>
                    </a:moveTo>
                    <a:cubicBezTo>
                      <a:pt x="44" y="3"/>
                      <a:pt x="44" y="3"/>
                      <a:pt x="44" y="3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0" y="9"/>
                      <a:pt x="40" y="9"/>
                      <a:pt x="40" y="9"/>
                    </a:cubicBezTo>
                    <a:lnTo>
                      <a:pt x="40" y="3"/>
                    </a:lnTo>
                    <a:close/>
                    <a:moveTo>
                      <a:pt x="34" y="3"/>
                    </a:moveTo>
                    <a:cubicBezTo>
                      <a:pt x="38" y="3"/>
                      <a:pt x="38" y="3"/>
                      <a:pt x="38" y="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4" y="9"/>
                      <a:pt x="34" y="9"/>
                      <a:pt x="34" y="9"/>
                    </a:cubicBezTo>
                    <a:lnTo>
                      <a:pt x="34" y="3"/>
                    </a:lnTo>
                    <a:close/>
                    <a:moveTo>
                      <a:pt x="3" y="45"/>
                    </a:moveTo>
                    <a:cubicBezTo>
                      <a:pt x="5" y="38"/>
                      <a:pt x="5" y="38"/>
                      <a:pt x="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4" y="45"/>
                      <a:pt x="4" y="45"/>
                      <a:pt x="4" y="45"/>
                    </a:cubicBezTo>
                    <a:lnTo>
                      <a:pt x="3" y="45"/>
                    </a:lnTo>
                    <a:close/>
                    <a:moveTo>
                      <a:pt x="6" y="45"/>
                    </a:move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7" y="45"/>
                      <a:pt x="7" y="45"/>
                      <a:pt x="7" y="45"/>
                    </a:cubicBezTo>
                    <a:lnTo>
                      <a:pt x="6" y="45"/>
                    </a:lnTo>
                    <a:close/>
                    <a:moveTo>
                      <a:pt x="9" y="45"/>
                    </a:move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0" y="45"/>
                      <a:pt x="10" y="45"/>
                      <a:pt x="10" y="45"/>
                    </a:cubicBezTo>
                    <a:lnTo>
                      <a:pt x="9" y="45"/>
                    </a:lnTo>
                    <a:close/>
                    <a:moveTo>
                      <a:pt x="13" y="45"/>
                    </a:move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4" y="45"/>
                      <a:pt x="14" y="45"/>
                      <a:pt x="14" y="45"/>
                    </a:cubicBezTo>
                    <a:lnTo>
                      <a:pt x="13" y="45"/>
                    </a:lnTo>
                    <a:close/>
                    <a:moveTo>
                      <a:pt x="16" y="45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7" y="45"/>
                      <a:pt x="17" y="45"/>
                      <a:pt x="17" y="45"/>
                    </a:cubicBezTo>
                    <a:lnTo>
                      <a:pt x="16" y="45"/>
                    </a:lnTo>
                    <a:close/>
                    <a:moveTo>
                      <a:pt x="21" y="38"/>
                    </a:move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9" y="45"/>
                      <a:pt x="19" y="45"/>
                      <a:pt x="19" y="45"/>
                    </a:cubicBezTo>
                    <a:lnTo>
                      <a:pt x="21" y="38"/>
                    </a:lnTo>
                    <a:close/>
                    <a:moveTo>
                      <a:pt x="20" y="36"/>
                    </a:move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0" y="36"/>
                      <a:pt x="20" y="36"/>
                      <a:pt x="20" y="36"/>
                    </a:cubicBezTo>
                    <a:close/>
                    <a:moveTo>
                      <a:pt x="9" y="22"/>
                    </a:move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9" y="23"/>
                      <a:pt x="9" y="23"/>
                      <a:pt x="9" y="23"/>
                    </a:cubicBezTo>
                    <a:lnTo>
                      <a:pt x="9" y="22"/>
                    </a:lnTo>
                    <a:close/>
                    <a:moveTo>
                      <a:pt x="9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0" y="25"/>
                      <a:pt x="10" y="25"/>
                      <a:pt x="10" y="25"/>
                    </a:cubicBezTo>
                    <a:lnTo>
                      <a:pt x="9" y="24"/>
                    </a:lnTo>
                    <a:close/>
                    <a:moveTo>
                      <a:pt x="10" y="26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0" y="27"/>
                      <a:pt x="10" y="27"/>
                      <a:pt x="10" y="27"/>
                    </a:cubicBezTo>
                    <a:lnTo>
                      <a:pt x="10" y="26"/>
                    </a:lnTo>
                    <a:close/>
                    <a:moveTo>
                      <a:pt x="10" y="28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8"/>
                      <a:pt x="13" y="28"/>
                    </a:cubicBezTo>
                    <a:lnTo>
                      <a:pt x="10" y="28"/>
                    </a:lnTo>
                    <a:close/>
                    <a:moveTo>
                      <a:pt x="10" y="33"/>
                    </a:moveTo>
                    <a:cubicBezTo>
                      <a:pt x="11" y="33"/>
                      <a:pt x="11" y="33"/>
                      <a:pt x="12" y="33"/>
                    </a:cubicBezTo>
                    <a:cubicBezTo>
                      <a:pt x="12" y="33"/>
                      <a:pt x="13" y="33"/>
                      <a:pt x="13" y="33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5"/>
                      <a:pt x="4" y="35"/>
                      <a:pt x="4" y="35"/>
                    </a:cubicBezTo>
                    <a:lnTo>
                      <a:pt x="10" y="33"/>
                    </a:lnTo>
                    <a:close/>
                    <a:moveTo>
                      <a:pt x="3" y="36"/>
                    </a:move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lose/>
                    <a:moveTo>
                      <a:pt x="2" y="38"/>
                    </a:moveTo>
                    <a:cubicBezTo>
                      <a:pt x="3" y="38"/>
                      <a:pt x="3" y="38"/>
                      <a:pt x="3" y="38"/>
                    </a:cubicBezTo>
                    <a:cubicBezTo>
                      <a:pt x="2" y="40"/>
                      <a:pt x="2" y="40"/>
                      <a:pt x="2" y="40"/>
                    </a:cubicBezTo>
                    <a:lnTo>
                      <a:pt x="2" y="3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84"/>
              <p:cNvSpPr>
                <a:spLocks noEditPoints="1"/>
              </p:cNvSpPr>
              <p:nvPr/>
            </p:nvSpPr>
            <p:spPr bwMode="auto">
              <a:xfrm>
                <a:off x="4997" y="879"/>
                <a:ext cx="37" cy="23"/>
              </a:xfrm>
              <a:custGeom>
                <a:avLst/>
                <a:gdLst>
                  <a:gd name="T0" fmla="*/ 2 w 14"/>
                  <a:gd name="T1" fmla="*/ 3 h 9"/>
                  <a:gd name="T2" fmla="*/ 1 w 14"/>
                  <a:gd name="T3" fmla="*/ 4 h 9"/>
                  <a:gd name="T4" fmla="*/ 2 w 14"/>
                  <a:gd name="T5" fmla="*/ 8 h 9"/>
                  <a:gd name="T6" fmla="*/ 2 w 14"/>
                  <a:gd name="T7" fmla="*/ 9 h 9"/>
                  <a:gd name="T8" fmla="*/ 4 w 14"/>
                  <a:gd name="T9" fmla="*/ 9 h 9"/>
                  <a:gd name="T10" fmla="*/ 10 w 14"/>
                  <a:gd name="T11" fmla="*/ 8 h 9"/>
                  <a:gd name="T12" fmla="*/ 11 w 14"/>
                  <a:gd name="T13" fmla="*/ 9 h 9"/>
                  <a:gd name="T14" fmla="*/ 12 w 14"/>
                  <a:gd name="T15" fmla="*/ 9 h 9"/>
                  <a:gd name="T16" fmla="*/ 12 w 14"/>
                  <a:gd name="T17" fmla="*/ 8 h 9"/>
                  <a:gd name="T18" fmla="*/ 12 w 14"/>
                  <a:gd name="T19" fmla="*/ 3 h 9"/>
                  <a:gd name="T20" fmla="*/ 13 w 14"/>
                  <a:gd name="T21" fmla="*/ 3 h 9"/>
                  <a:gd name="T22" fmla="*/ 14 w 14"/>
                  <a:gd name="T23" fmla="*/ 2 h 9"/>
                  <a:gd name="T24" fmla="*/ 12 w 14"/>
                  <a:gd name="T25" fmla="*/ 1 h 9"/>
                  <a:gd name="T26" fmla="*/ 12 w 14"/>
                  <a:gd name="T27" fmla="*/ 2 h 9"/>
                  <a:gd name="T28" fmla="*/ 11 w 14"/>
                  <a:gd name="T29" fmla="*/ 1 h 9"/>
                  <a:gd name="T30" fmla="*/ 11 w 14"/>
                  <a:gd name="T31" fmla="*/ 0 h 9"/>
                  <a:gd name="T32" fmla="*/ 8 w 14"/>
                  <a:gd name="T33" fmla="*/ 0 h 9"/>
                  <a:gd name="T34" fmla="*/ 4 w 14"/>
                  <a:gd name="T35" fmla="*/ 0 h 9"/>
                  <a:gd name="T36" fmla="*/ 3 w 14"/>
                  <a:gd name="T37" fmla="*/ 1 h 9"/>
                  <a:gd name="T38" fmla="*/ 2 w 14"/>
                  <a:gd name="T39" fmla="*/ 3 h 9"/>
                  <a:gd name="T40" fmla="*/ 2 w 14"/>
                  <a:gd name="T41" fmla="*/ 2 h 9"/>
                  <a:gd name="T42" fmla="*/ 0 w 14"/>
                  <a:gd name="T43" fmla="*/ 1 h 9"/>
                  <a:gd name="T44" fmla="*/ 0 w 14"/>
                  <a:gd name="T45" fmla="*/ 2 h 9"/>
                  <a:gd name="T46" fmla="*/ 9 w 14"/>
                  <a:gd name="T47" fmla="*/ 6 h 9"/>
                  <a:gd name="T48" fmla="*/ 5 w 14"/>
                  <a:gd name="T49" fmla="*/ 6 h 9"/>
                  <a:gd name="T50" fmla="*/ 4 w 14"/>
                  <a:gd name="T51" fmla="*/ 5 h 9"/>
                  <a:gd name="T52" fmla="*/ 9 w 14"/>
                  <a:gd name="T53" fmla="*/ 5 h 9"/>
                  <a:gd name="T54" fmla="*/ 9 w 14"/>
                  <a:gd name="T55" fmla="*/ 6 h 9"/>
                  <a:gd name="T56" fmla="*/ 11 w 14"/>
                  <a:gd name="T57" fmla="*/ 6 h 9"/>
                  <a:gd name="T58" fmla="*/ 11 w 14"/>
                  <a:gd name="T59" fmla="*/ 4 h 9"/>
                  <a:gd name="T60" fmla="*/ 3 w 14"/>
                  <a:gd name="T61" fmla="*/ 2 h 9"/>
                  <a:gd name="T62" fmla="*/ 3 w 14"/>
                  <a:gd name="T63" fmla="*/ 1 h 9"/>
                  <a:gd name="T64" fmla="*/ 4 w 14"/>
                  <a:gd name="T65" fmla="*/ 1 h 9"/>
                  <a:gd name="T66" fmla="*/ 7 w 14"/>
                  <a:gd name="T67" fmla="*/ 1 h 9"/>
                  <a:gd name="T68" fmla="*/ 10 w 14"/>
                  <a:gd name="T69" fmla="*/ 1 h 9"/>
                  <a:gd name="T70" fmla="*/ 10 w 14"/>
                  <a:gd name="T71" fmla="*/ 1 h 9"/>
                  <a:gd name="T72" fmla="*/ 11 w 14"/>
                  <a:gd name="T73" fmla="*/ 2 h 9"/>
                  <a:gd name="T74" fmla="*/ 3 w 14"/>
                  <a:gd name="T75" fmla="*/ 2 h 9"/>
                  <a:gd name="T76" fmla="*/ 4 w 14"/>
                  <a:gd name="T77" fmla="*/ 5 h 9"/>
                  <a:gd name="T78" fmla="*/ 2 w 14"/>
                  <a:gd name="T7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9">
                    <a:moveTo>
                      <a:pt x="0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lnTo>
                      <a:pt x="9" y="6"/>
                    </a:lnTo>
                    <a:close/>
                    <a:moveTo>
                      <a:pt x="12" y="5"/>
                    </a:move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0" y="6"/>
                      <a:pt x="10" y="5"/>
                    </a:cubicBezTo>
                    <a:cubicBezTo>
                      <a:pt x="10" y="5"/>
                      <a:pt x="11" y="4"/>
                      <a:pt x="11" y="4"/>
                    </a:cubicBezTo>
                    <a:cubicBezTo>
                      <a:pt x="12" y="4"/>
                      <a:pt x="12" y="5"/>
                      <a:pt x="12" y="5"/>
                    </a:cubicBezTo>
                    <a:close/>
                    <a:moveTo>
                      <a:pt x="3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3" y="4"/>
                    </a:moveTo>
                    <a:cubicBezTo>
                      <a:pt x="3" y="4"/>
                      <a:pt x="4" y="5"/>
                      <a:pt x="4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85"/>
              <p:cNvSpPr>
                <a:spLocks noEditPoints="1"/>
              </p:cNvSpPr>
              <p:nvPr/>
            </p:nvSpPr>
            <p:spPr bwMode="auto">
              <a:xfrm>
                <a:off x="5036" y="879"/>
                <a:ext cx="34" cy="23"/>
              </a:xfrm>
              <a:custGeom>
                <a:avLst/>
                <a:gdLst>
                  <a:gd name="T0" fmla="*/ 1 w 13"/>
                  <a:gd name="T1" fmla="*/ 3 h 9"/>
                  <a:gd name="T2" fmla="*/ 1 w 13"/>
                  <a:gd name="T3" fmla="*/ 4 h 9"/>
                  <a:gd name="T4" fmla="*/ 1 w 13"/>
                  <a:gd name="T5" fmla="*/ 8 h 9"/>
                  <a:gd name="T6" fmla="*/ 2 w 13"/>
                  <a:gd name="T7" fmla="*/ 9 h 9"/>
                  <a:gd name="T8" fmla="*/ 3 w 13"/>
                  <a:gd name="T9" fmla="*/ 9 h 9"/>
                  <a:gd name="T10" fmla="*/ 10 w 13"/>
                  <a:gd name="T11" fmla="*/ 8 h 9"/>
                  <a:gd name="T12" fmla="*/ 11 w 13"/>
                  <a:gd name="T13" fmla="*/ 9 h 9"/>
                  <a:gd name="T14" fmla="*/ 12 w 13"/>
                  <a:gd name="T15" fmla="*/ 9 h 9"/>
                  <a:gd name="T16" fmla="*/ 12 w 13"/>
                  <a:gd name="T17" fmla="*/ 8 h 9"/>
                  <a:gd name="T18" fmla="*/ 11 w 13"/>
                  <a:gd name="T19" fmla="*/ 3 h 9"/>
                  <a:gd name="T20" fmla="*/ 13 w 13"/>
                  <a:gd name="T21" fmla="*/ 3 h 9"/>
                  <a:gd name="T22" fmla="*/ 13 w 13"/>
                  <a:gd name="T23" fmla="*/ 2 h 9"/>
                  <a:gd name="T24" fmla="*/ 12 w 13"/>
                  <a:gd name="T25" fmla="*/ 1 h 9"/>
                  <a:gd name="T26" fmla="*/ 12 w 13"/>
                  <a:gd name="T27" fmla="*/ 2 h 9"/>
                  <a:gd name="T28" fmla="*/ 11 w 13"/>
                  <a:gd name="T29" fmla="*/ 1 h 9"/>
                  <a:gd name="T30" fmla="*/ 10 w 13"/>
                  <a:gd name="T31" fmla="*/ 0 h 9"/>
                  <a:gd name="T32" fmla="*/ 7 w 13"/>
                  <a:gd name="T33" fmla="*/ 0 h 9"/>
                  <a:gd name="T34" fmla="*/ 4 w 13"/>
                  <a:gd name="T35" fmla="*/ 0 h 9"/>
                  <a:gd name="T36" fmla="*/ 2 w 13"/>
                  <a:gd name="T37" fmla="*/ 1 h 9"/>
                  <a:gd name="T38" fmla="*/ 2 w 13"/>
                  <a:gd name="T39" fmla="*/ 3 h 9"/>
                  <a:gd name="T40" fmla="*/ 2 w 13"/>
                  <a:gd name="T41" fmla="*/ 2 h 9"/>
                  <a:gd name="T42" fmla="*/ 0 w 13"/>
                  <a:gd name="T43" fmla="*/ 1 h 9"/>
                  <a:gd name="T44" fmla="*/ 0 w 13"/>
                  <a:gd name="T45" fmla="*/ 2 h 9"/>
                  <a:gd name="T46" fmla="*/ 9 w 13"/>
                  <a:gd name="T47" fmla="*/ 6 h 9"/>
                  <a:gd name="T48" fmla="*/ 4 w 13"/>
                  <a:gd name="T49" fmla="*/ 6 h 9"/>
                  <a:gd name="T50" fmla="*/ 4 w 13"/>
                  <a:gd name="T51" fmla="*/ 5 h 9"/>
                  <a:gd name="T52" fmla="*/ 9 w 13"/>
                  <a:gd name="T53" fmla="*/ 5 h 9"/>
                  <a:gd name="T54" fmla="*/ 9 w 13"/>
                  <a:gd name="T55" fmla="*/ 6 h 9"/>
                  <a:gd name="T56" fmla="*/ 11 w 13"/>
                  <a:gd name="T57" fmla="*/ 6 h 9"/>
                  <a:gd name="T58" fmla="*/ 11 w 13"/>
                  <a:gd name="T59" fmla="*/ 4 h 9"/>
                  <a:gd name="T60" fmla="*/ 3 w 13"/>
                  <a:gd name="T61" fmla="*/ 2 h 9"/>
                  <a:gd name="T62" fmla="*/ 3 w 13"/>
                  <a:gd name="T63" fmla="*/ 1 h 9"/>
                  <a:gd name="T64" fmla="*/ 4 w 13"/>
                  <a:gd name="T65" fmla="*/ 1 h 9"/>
                  <a:gd name="T66" fmla="*/ 7 w 13"/>
                  <a:gd name="T67" fmla="*/ 1 h 9"/>
                  <a:gd name="T68" fmla="*/ 10 w 13"/>
                  <a:gd name="T69" fmla="*/ 1 h 9"/>
                  <a:gd name="T70" fmla="*/ 10 w 13"/>
                  <a:gd name="T71" fmla="*/ 1 h 9"/>
                  <a:gd name="T72" fmla="*/ 11 w 13"/>
                  <a:gd name="T73" fmla="*/ 2 h 9"/>
                  <a:gd name="T74" fmla="*/ 3 w 13"/>
                  <a:gd name="T75" fmla="*/ 2 h 9"/>
                  <a:gd name="T76" fmla="*/ 3 w 13"/>
                  <a:gd name="T77" fmla="*/ 5 h 9"/>
                  <a:gd name="T78" fmla="*/ 1 w 13"/>
                  <a:gd name="T7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5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lnTo>
                      <a:pt x="9" y="6"/>
                    </a:lnTo>
                    <a:close/>
                    <a:moveTo>
                      <a:pt x="12" y="5"/>
                    </a:moveTo>
                    <a:cubicBezTo>
                      <a:pt x="12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2" y="5"/>
                      <a:pt x="12" y="5"/>
                    </a:cubicBezTo>
                    <a:close/>
                    <a:moveTo>
                      <a:pt x="3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2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1" y="5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86"/>
              <p:cNvSpPr>
                <a:spLocks noEditPoints="1"/>
              </p:cNvSpPr>
              <p:nvPr/>
            </p:nvSpPr>
            <p:spPr bwMode="auto">
              <a:xfrm>
                <a:off x="5485" y="776"/>
                <a:ext cx="217" cy="210"/>
              </a:xfrm>
              <a:custGeom>
                <a:avLst/>
                <a:gdLst>
                  <a:gd name="T0" fmla="*/ 59 w 83"/>
                  <a:gd name="T1" fmla="*/ 57 h 80"/>
                  <a:gd name="T2" fmla="*/ 83 w 83"/>
                  <a:gd name="T3" fmla="*/ 39 h 80"/>
                  <a:gd name="T4" fmla="*/ 53 w 83"/>
                  <a:gd name="T5" fmla="*/ 80 h 80"/>
                  <a:gd name="T6" fmla="*/ 44 w 83"/>
                  <a:gd name="T7" fmla="*/ 0 h 80"/>
                  <a:gd name="T8" fmla="*/ 31 w 83"/>
                  <a:gd name="T9" fmla="*/ 1 h 80"/>
                  <a:gd name="T10" fmla="*/ 31 w 83"/>
                  <a:gd name="T11" fmla="*/ 1 h 80"/>
                  <a:gd name="T12" fmla="*/ 15 w 83"/>
                  <a:gd name="T13" fmla="*/ 8 h 80"/>
                  <a:gd name="T14" fmla="*/ 4 w 83"/>
                  <a:gd name="T15" fmla="*/ 22 h 80"/>
                  <a:gd name="T16" fmla="*/ 0 w 83"/>
                  <a:gd name="T17" fmla="*/ 34 h 80"/>
                  <a:gd name="T18" fmla="*/ 0 w 83"/>
                  <a:gd name="T19" fmla="*/ 34 h 80"/>
                  <a:gd name="T20" fmla="*/ 1 w 83"/>
                  <a:gd name="T21" fmla="*/ 47 h 80"/>
                  <a:gd name="T22" fmla="*/ 34 w 83"/>
                  <a:gd name="T23" fmla="*/ 78 h 80"/>
                  <a:gd name="T24" fmla="*/ 34 w 83"/>
                  <a:gd name="T25" fmla="*/ 78 h 80"/>
                  <a:gd name="T26" fmla="*/ 27 w 83"/>
                  <a:gd name="T27" fmla="*/ 62 h 80"/>
                  <a:gd name="T28" fmla="*/ 42 w 83"/>
                  <a:gd name="T29" fmla="*/ 56 h 80"/>
                  <a:gd name="T30" fmla="*/ 57 w 83"/>
                  <a:gd name="T31" fmla="*/ 43 h 80"/>
                  <a:gd name="T32" fmla="*/ 62 w 83"/>
                  <a:gd name="T33" fmla="*/ 50 h 80"/>
                  <a:gd name="T34" fmla="*/ 70 w 83"/>
                  <a:gd name="T35" fmla="*/ 43 h 80"/>
                  <a:gd name="T36" fmla="*/ 70 w 83"/>
                  <a:gd name="T37" fmla="*/ 43 h 80"/>
                  <a:gd name="T38" fmla="*/ 68 w 83"/>
                  <a:gd name="T39" fmla="*/ 51 h 80"/>
                  <a:gd name="T40" fmla="*/ 63 w 83"/>
                  <a:gd name="T41" fmla="*/ 57 h 80"/>
                  <a:gd name="T42" fmla="*/ 78 w 83"/>
                  <a:gd name="T43" fmla="*/ 39 h 80"/>
                  <a:gd name="T44" fmla="*/ 77 w 83"/>
                  <a:gd name="T45" fmla="*/ 31 h 80"/>
                  <a:gd name="T46" fmla="*/ 77 w 83"/>
                  <a:gd name="T47" fmla="*/ 31 h 80"/>
                  <a:gd name="T48" fmla="*/ 57 w 83"/>
                  <a:gd name="T49" fmla="*/ 4 h 80"/>
                  <a:gd name="T50" fmla="*/ 57 w 83"/>
                  <a:gd name="T51" fmla="*/ 4 h 80"/>
                  <a:gd name="T52" fmla="*/ 44 w 83"/>
                  <a:gd name="T53" fmla="*/ 0 h 80"/>
                  <a:gd name="T54" fmla="*/ 70 w 83"/>
                  <a:gd name="T55" fmla="*/ 37 h 80"/>
                  <a:gd name="T56" fmla="*/ 62 w 83"/>
                  <a:gd name="T57" fmla="*/ 26 h 80"/>
                  <a:gd name="T58" fmla="*/ 70 w 83"/>
                  <a:gd name="T59" fmla="*/ 32 h 80"/>
                  <a:gd name="T60" fmla="*/ 70 w 83"/>
                  <a:gd name="T61" fmla="*/ 33 h 80"/>
                  <a:gd name="T62" fmla="*/ 65 w 83"/>
                  <a:gd name="T63" fmla="*/ 21 h 80"/>
                  <a:gd name="T64" fmla="*/ 59 w 83"/>
                  <a:gd name="T65" fmla="*/ 15 h 80"/>
                  <a:gd name="T66" fmla="*/ 64 w 83"/>
                  <a:gd name="T67" fmla="*/ 20 h 80"/>
                  <a:gd name="T68" fmla="*/ 52 w 83"/>
                  <a:gd name="T69" fmla="*/ 10 h 80"/>
                  <a:gd name="T70" fmla="*/ 42 w 83"/>
                  <a:gd name="T71" fmla="*/ 17 h 80"/>
                  <a:gd name="T72" fmla="*/ 43 w 83"/>
                  <a:gd name="T73" fmla="*/ 8 h 80"/>
                  <a:gd name="T74" fmla="*/ 47 w 83"/>
                  <a:gd name="T75" fmla="*/ 9 h 80"/>
                  <a:gd name="T76" fmla="*/ 37 w 83"/>
                  <a:gd name="T77" fmla="*/ 8 h 80"/>
                  <a:gd name="T78" fmla="*/ 25 w 83"/>
                  <a:gd name="T79" fmla="*/ 18 h 80"/>
                  <a:gd name="T80" fmla="*/ 32 w 83"/>
                  <a:gd name="T81" fmla="*/ 9 h 80"/>
                  <a:gd name="T82" fmla="*/ 32 w 83"/>
                  <a:gd name="T83" fmla="*/ 9 h 80"/>
                  <a:gd name="T84" fmla="*/ 21 w 83"/>
                  <a:gd name="T85" fmla="*/ 13 h 80"/>
                  <a:gd name="T86" fmla="*/ 13 w 83"/>
                  <a:gd name="T87" fmla="*/ 21 h 80"/>
                  <a:gd name="T88" fmla="*/ 20 w 83"/>
                  <a:gd name="T89" fmla="*/ 14 h 80"/>
                  <a:gd name="T90" fmla="*/ 9 w 83"/>
                  <a:gd name="T91" fmla="*/ 29 h 80"/>
                  <a:gd name="T92" fmla="*/ 17 w 83"/>
                  <a:gd name="T93" fmla="*/ 37 h 80"/>
                  <a:gd name="T94" fmla="*/ 8 w 83"/>
                  <a:gd name="T95" fmla="*/ 37 h 80"/>
                  <a:gd name="T96" fmla="*/ 8 w 83"/>
                  <a:gd name="T97" fmla="*/ 35 h 80"/>
                  <a:gd name="T98" fmla="*/ 9 w 83"/>
                  <a:gd name="T99" fmla="*/ 31 h 80"/>
                  <a:gd name="T100" fmla="*/ 8 w 83"/>
                  <a:gd name="T101" fmla="*/ 43 h 80"/>
                  <a:gd name="T102" fmla="*/ 19 w 83"/>
                  <a:gd name="T103" fmla="*/ 54 h 80"/>
                  <a:gd name="T104" fmla="*/ 8 w 83"/>
                  <a:gd name="T105" fmla="*/ 43 h 80"/>
                  <a:gd name="T106" fmla="*/ 20 w 83"/>
                  <a:gd name="T107" fmla="*/ 60 h 80"/>
                  <a:gd name="T108" fmla="*/ 17 w 83"/>
                  <a:gd name="T109" fmla="*/ 62 h 80"/>
                  <a:gd name="T110" fmla="*/ 37 w 83"/>
                  <a:gd name="T111" fmla="*/ 57 h 80"/>
                  <a:gd name="T112" fmla="*/ 23 w 83"/>
                  <a:gd name="T113" fmla="*/ 43 h 80"/>
                  <a:gd name="T114" fmla="*/ 37 w 83"/>
                  <a:gd name="T115" fmla="*/ 57 h 80"/>
                  <a:gd name="T116" fmla="*/ 56 w 83"/>
                  <a:gd name="T117" fmla="*/ 24 h 80"/>
                  <a:gd name="T118" fmla="*/ 42 w 83"/>
                  <a:gd name="T119" fmla="*/ 37 h 80"/>
                  <a:gd name="T120" fmla="*/ 24 w 83"/>
                  <a:gd name="T121" fmla="*/ 24 h 80"/>
                  <a:gd name="T122" fmla="*/ 37 w 83"/>
                  <a:gd name="T123" fmla="*/ 37 h 80"/>
                  <a:gd name="T124" fmla="*/ 24 w 83"/>
                  <a:gd name="T125" fmla="*/ 2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3" h="80">
                    <a:moveTo>
                      <a:pt x="36" y="63"/>
                    </a:moveTo>
                    <a:cubicBezTo>
                      <a:pt x="59" y="57"/>
                      <a:pt x="59" y="57"/>
                      <a:pt x="59" y="57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70" y="63"/>
                      <a:pt x="82" y="56"/>
                      <a:pt x="83" y="39"/>
                    </a:cubicBezTo>
                    <a:cubicBezTo>
                      <a:pt x="83" y="59"/>
                      <a:pt x="72" y="75"/>
                      <a:pt x="54" y="75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36" y="63"/>
                      <a:pt x="36" y="63"/>
                      <a:pt x="36" y="63"/>
                    </a:cubicBezTo>
                    <a:close/>
                    <a:moveTo>
                      <a:pt x="44" y="0"/>
                    </a:moveTo>
                    <a:cubicBezTo>
                      <a:pt x="40" y="0"/>
                      <a:pt x="35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5" y="2"/>
                      <a:pt x="20" y="5"/>
                      <a:pt x="15" y="8"/>
                    </a:cubicBezTo>
                    <a:cubicBezTo>
                      <a:pt x="11" y="12"/>
                      <a:pt x="7" y="16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2" y="26"/>
                      <a:pt x="1" y="30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9"/>
                      <a:pt x="0" y="43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2" y="55"/>
                      <a:pt x="6" y="62"/>
                      <a:pt x="11" y="67"/>
                    </a:cubicBezTo>
                    <a:cubicBezTo>
                      <a:pt x="17" y="73"/>
                      <a:pt x="25" y="77"/>
                      <a:pt x="34" y="78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7" y="79"/>
                      <a:pt x="40" y="79"/>
                      <a:pt x="42" y="78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7" y="46"/>
                      <a:pt x="57" y="49"/>
                      <a:pt x="56" y="52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48"/>
                      <a:pt x="62" y="45"/>
                      <a:pt x="63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4"/>
                      <a:pt x="70" y="46"/>
                      <a:pt x="69" y="47"/>
                    </a:cubicBezTo>
                    <a:cubicBezTo>
                      <a:pt x="69" y="49"/>
                      <a:pt x="69" y="50"/>
                      <a:pt x="68" y="51"/>
                    </a:cubicBezTo>
                    <a:cubicBezTo>
                      <a:pt x="67" y="52"/>
                      <a:pt x="65" y="52"/>
                      <a:pt x="64" y="53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9" y="56"/>
                      <a:pt x="73" y="53"/>
                      <a:pt x="75" y="48"/>
                    </a:cubicBezTo>
                    <a:cubicBezTo>
                      <a:pt x="77" y="45"/>
                      <a:pt x="77" y="42"/>
                      <a:pt x="78" y="39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4"/>
                      <a:pt x="78" y="33"/>
                      <a:pt x="77" y="31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6" y="25"/>
                      <a:pt x="74" y="20"/>
                      <a:pt x="70" y="15"/>
                    </a:cubicBezTo>
                    <a:cubicBezTo>
                      <a:pt x="67" y="11"/>
                      <a:pt x="62" y="7"/>
                      <a:pt x="57" y="4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3" y="2"/>
                      <a:pt x="49" y="1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lose/>
                    <a:moveTo>
                      <a:pt x="70" y="37"/>
                    </a:move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4"/>
                      <a:pt x="62" y="30"/>
                      <a:pt x="62" y="26"/>
                    </a:cubicBezTo>
                    <a:cubicBezTo>
                      <a:pt x="64" y="27"/>
                      <a:pt x="66" y="27"/>
                      <a:pt x="68" y="28"/>
                    </a:cubicBezTo>
                    <a:cubicBezTo>
                      <a:pt x="69" y="29"/>
                      <a:pt x="69" y="31"/>
                      <a:pt x="70" y="32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4"/>
                      <a:pt x="70" y="36"/>
                      <a:pt x="70" y="37"/>
                    </a:cubicBezTo>
                    <a:close/>
                    <a:moveTo>
                      <a:pt x="65" y="21"/>
                    </a:moveTo>
                    <a:cubicBezTo>
                      <a:pt x="63" y="21"/>
                      <a:pt x="62" y="20"/>
                      <a:pt x="61" y="20"/>
                    </a:cubicBezTo>
                    <a:cubicBezTo>
                      <a:pt x="60" y="18"/>
                      <a:pt x="60" y="17"/>
                      <a:pt x="59" y="15"/>
                    </a:cubicBezTo>
                    <a:cubicBezTo>
                      <a:pt x="60" y="16"/>
                      <a:pt x="61" y="16"/>
                      <a:pt x="61" y="17"/>
                    </a:cubicBezTo>
                    <a:cubicBezTo>
                      <a:pt x="62" y="18"/>
                      <a:pt x="63" y="19"/>
                      <a:pt x="64" y="20"/>
                    </a:cubicBezTo>
                    <a:cubicBezTo>
                      <a:pt x="64" y="20"/>
                      <a:pt x="65" y="21"/>
                      <a:pt x="65" y="21"/>
                    </a:cubicBezTo>
                    <a:close/>
                    <a:moveTo>
                      <a:pt x="52" y="10"/>
                    </a:moveTo>
                    <a:cubicBezTo>
                      <a:pt x="53" y="13"/>
                      <a:pt x="54" y="16"/>
                      <a:pt x="55" y="19"/>
                    </a:cubicBezTo>
                    <a:cubicBezTo>
                      <a:pt x="50" y="18"/>
                      <a:pt x="46" y="17"/>
                      <a:pt x="42" y="17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3" y="8"/>
                      <a:pt x="43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6" y="9"/>
                      <a:pt x="47" y="9"/>
                    </a:cubicBezTo>
                    <a:cubicBezTo>
                      <a:pt x="49" y="9"/>
                      <a:pt x="50" y="10"/>
                      <a:pt x="52" y="10"/>
                    </a:cubicBezTo>
                    <a:close/>
                    <a:moveTo>
                      <a:pt x="37" y="8"/>
                    </a:moveTo>
                    <a:cubicBezTo>
                      <a:pt x="37" y="17"/>
                      <a:pt x="37" y="17"/>
                      <a:pt x="37" y="17"/>
                    </a:cubicBezTo>
                    <a:cubicBezTo>
                      <a:pt x="33" y="17"/>
                      <a:pt x="29" y="17"/>
                      <a:pt x="25" y="18"/>
                    </a:cubicBezTo>
                    <a:cubicBezTo>
                      <a:pt x="26" y="15"/>
                      <a:pt x="27" y="12"/>
                      <a:pt x="29" y="10"/>
                    </a:cubicBezTo>
                    <a:cubicBezTo>
                      <a:pt x="30" y="9"/>
                      <a:pt x="31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4" y="8"/>
                      <a:pt x="35" y="8"/>
                      <a:pt x="37" y="8"/>
                    </a:cubicBezTo>
                    <a:close/>
                    <a:moveTo>
                      <a:pt x="21" y="13"/>
                    </a:moveTo>
                    <a:cubicBezTo>
                      <a:pt x="21" y="15"/>
                      <a:pt x="20" y="17"/>
                      <a:pt x="19" y="19"/>
                    </a:cubicBezTo>
                    <a:cubicBezTo>
                      <a:pt x="17" y="20"/>
                      <a:pt x="15" y="20"/>
                      <a:pt x="13" y="21"/>
                    </a:cubicBezTo>
                    <a:cubicBezTo>
                      <a:pt x="14" y="20"/>
                      <a:pt x="16" y="18"/>
                      <a:pt x="17" y="17"/>
                    </a:cubicBezTo>
                    <a:cubicBezTo>
                      <a:pt x="18" y="16"/>
                      <a:pt x="19" y="15"/>
                      <a:pt x="20" y="14"/>
                    </a:cubicBezTo>
                    <a:cubicBezTo>
                      <a:pt x="20" y="14"/>
                      <a:pt x="21" y="14"/>
                      <a:pt x="21" y="13"/>
                    </a:cubicBezTo>
                    <a:close/>
                    <a:moveTo>
                      <a:pt x="9" y="29"/>
                    </a:moveTo>
                    <a:cubicBezTo>
                      <a:pt x="12" y="27"/>
                      <a:pt x="15" y="26"/>
                      <a:pt x="18" y="25"/>
                    </a:cubicBezTo>
                    <a:cubicBezTo>
                      <a:pt x="17" y="29"/>
                      <a:pt x="17" y="33"/>
                      <a:pt x="17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4"/>
                      <a:pt x="8" y="32"/>
                      <a:pt x="9" y="31"/>
                    </a:cubicBezTo>
                    <a:cubicBezTo>
                      <a:pt x="9" y="30"/>
                      <a:pt x="9" y="29"/>
                      <a:pt x="9" y="29"/>
                    </a:cubicBezTo>
                    <a:close/>
                    <a:moveTo>
                      <a:pt x="8" y="43"/>
                    </a:move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7"/>
                      <a:pt x="18" y="50"/>
                      <a:pt x="19" y="54"/>
                    </a:cubicBezTo>
                    <a:cubicBezTo>
                      <a:pt x="16" y="53"/>
                      <a:pt x="13" y="52"/>
                      <a:pt x="10" y="51"/>
                    </a:cubicBezTo>
                    <a:cubicBezTo>
                      <a:pt x="9" y="48"/>
                      <a:pt x="8" y="46"/>
                      <a:pt x="8" y="43"/>
                    </a:cubicBezTo>
                    <a:close/>
                    <a:moveTo>
                      <a:pt x="14" y="59"/>
                    </a:moveTo>
                    <a:cubicBezTo>
                      <a:pt x="16" y="59"/>
                      <a:pt x="18" y="60"/>
                      <a:pt x="20" y="60"/>
                    </a:cubicBezTo>
                    <a:cubicBezTo>
                      <a:pt x="21" y="62"/>
                      <a:pt x="21" y="64"/>
                      <a:pt x="22" y="66"/>
                    </a:cubicBezTo>
                    <a:cubicBezTo>
                      <a:pt x="20" y="64"/>
                      <a:pt x="18" y="63"/>
                      <a:pt x="17" y="62"/>
                    </a:cubicBezTo>
                    <a:cubicBezTo>
                      <a:pt x="16" y="61"/>
                      <a:pt x="15" y="60"/>
                      <a:pt x="14" y="59"/>
                    </a:cubicBezTo>
                    <a:close/>
                    <a:moveTo>
                      <a:pt x="37" y="57"/>
                    </a:moveTo>
                    <a:cubicBezTo>
                      <a:pt x="37" y="43"/>
                      <a:pt x="37" y="43"/>
                      <a:pt x="37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7"/>
                      <a:pt x="24" y="51"/>
                      <a:pt x="25" y="56"/>
                    </a:cubicBezTo>
                    <a:cubicBezTo>
                      <a:pt x="29" y="57"/>
                      <a:pt x="33" y="57"/>
                      <a:pt x="37" y="57"/>
                    </a:cubicBezTo>
                    <a:close/>
                    <a:moveTo>
                      <a:pt x="42" y="22"/>
                    </a:moveTo>
                    <a:cubicBezTo>
                      <a:pt x="47" y="23"/>
                      <a:pt x="51" y="23"/>
                      <a:pt x="56" y="24"/>
                    </a:cubicBezTo>
                    <a:cubicBezTo>
                      <a:pt x="57" y="29"/>
                      <a:pt x="57" y="33"/>
                      <a:pt x="57" y="37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2" y="22"/>
                      <a:pt x="42" y="22"/>
                      <a:pt x="42" y="22"/>
                    </a:cubicBezTo>
                    <a:close/>
                    <a:moveTo>
                      <a:pt x="24" y="24"/>
                    </a:moveTo>
                    <a:cubicBezTo>
                      <a:pt x="28" y="23"/>
                      <a:pt x="32" y="22"/>
                      <a:pt x="37" y="22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3"/>
                      <a:pt x="23" y="28"/>
                      <a:pt x="24" y="2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87"/>
              <p:cNvSpPr>
                <a:spLocks noEditPoints="1"/>
              </p:cNvSpPr>
              <p:nvPr/>
            </p:nvSpPr>
            <p:spPr bwMode="auto">
              <a:xfrm>
                <a:off x="5498" y="1482"/>
                <a:ext cx="196" cy="239"/>
              </a:xfrm>
              <a:custGeom>
                <a:avLst/>
                <a:gdLst>
                  <a:gd name="T0" fmla="*/ 26 w 75"/>
                  <a:gd name="T1" fmla="*/ 0 h 91"/>
                  <a:gd name="T2" fmla="*/ 31 w 75"/>
                  <a:gd name="T3" fmla="*/ 26 h 91"/>
                  <a:gd name="T4" fmla="*/ 38 w 75"/>
                  <a:gd name="T5" fmla="*/ 31 h 91"/>
                  <a:gd name="T6" fmla="*/ 39 w 75"/>
                  <a:gd name="T7" fmla="*/ 38 h 91"/>
                  <a:gd name="T8" fmla="*/ 37 w 75"/>
                  <a:gd name="T9" fmla="*/ 37 h 91"/>
                  <a:gd name="T10" fmla="*/ 34 w 75"/>
                  <a:gd name="T11" fmla="*/ 38 h 91"/>
                  <a:gd name="T12" fmla="*/ 30 w 75"/>
                  <a:gd name="T13" fmla="*/ 40 h 91"/>
                  <a:gd name="T14" fmla="*/ 5 w 75"/>
                  <a:gd name="T15" fmla="*/ 49 h 91"/>
                  <a:gd name="T16" fmla="*/ 1 w 75"/>
                  <a:gd name="T17" fmla="*/ 53 h 91"/>
                  <a:gd name="T18" fmla="*/ 0 w 75"/>
                  <a:gd name="T19" fmla="*/ 54 h 91"/>
                  <a:gd name="T20" fmla="*/ 75 w 75"/>
                  <a:gd name="T21" fmla="*/ 91 h 91"/>
                  <a:gd name="T22" fmla="*/ 74 w 75"/>
                  <a:gd name="T23" fmla="*/ 54 h 91"/>
                  <a:gd name="T24" fmla="*/ 73 w 75"/>
                  <a:gd name="T25" fmla="*/ 50 h 91"/>
                  <a:gd name="T26" fmla="*/ 69 w 75"/>
                  <a:gd name="T27" fmla="*/ 49 h 91"/>
                  <a:gd name="T28" fmla="*/ 43 w 75"/>
                  <a:gd name="T29" fmla="*/ 28 h 91"/>
                  <a:gd name="T30" fmla="*/ 44 w 75"/>
                  <a:gd name="T31" fmla="*/ 26 h 91"/>
                  <a:gd name="T32" fmla="*/ 49 w 75"/>
                  <a:gd name="T33" fmla="*/ 0 h 91"/>
                  <a:gd name="T34" fmla="*/ 59 w 75"/>
                  <a:gd name="T35" fmla="*/ 61 h 91"/>
                  <a:gd name="T36" fmla="*/ 57 w 75"/>
                  <a:gd name="T37" fmla="*/ 87 h 91"/>
                  <a:gd name="T38" fmla="*/ 55 w 75"/>
                  <a:gd name="T39" fmla="*/ 85 h 91"/>
                  <a:gd name="T40" fmla="*/ 57 w 75"/>
                  <a:gd name="T41" fmla="*/ 59 h 91"/>
                  <a:gd name="T42" fmla="*/ 66 w 75"/>
                  <a:gd name="T43" fmla="*/ 59 h 91"/>
                  <a:gd name="T44" fmla="*/ 68 w 75"/>
                  <a:gd name="T45" fmla="*/ 85 h 91"/>
                  <a:gd name="T46" fmla="*/ 66 w 75"/>
                  <a:gd name="T47" fmla="*/ 87 h 91"/>
                  <a:gd name="T48" fmla="*/ 64 w 75"/>
                  <a:gd name="T49" fmla="*/ 61 h 91"/>
                  <a:gd name="T50" fmla="*/ 66 w 75"/>
                  <a:gd name="T51" fmla="*/ 59 h 91"/>
                  <a:gd name="T52" fmla="*/ 49 w 75"/>
                  <a:gd name="T53" fmla="*/ 61 h 91"/>
                  <a:gd name="T54" fmla="*/ 47 w 75"/>
                  <a:gd name="T55" fmla="*/ 87 h 91"/>
                  <a:gd name="T56" fmla="*/ 45 w 75"/>
                  <a:gd name="T57" fmla="*/ 85 h 91"/>
                  <a:gd name="T58" fmla="*/ 47 w 75"/>
                  <a:gd name="T59" fmla="*/ 59 h 91"/>
                  <a:gd name="T60" fmla="*/ 37 w 75"/>
                  <a:gd name="T61" fmla="*/ 59 h 91"/>
                  <a:gd name="T62" fmla="*/ 39 w 75"/>
                  <a:gd name="T63" fmla="*/ 85 h 91"/>
                  <a:gd name="T64" fmla="*/ 37 w 75"/>
                  <a:gd name="T65" fmla="*/ 87 h 91"/>
                  <a:gd name="T66" fmla="*/ 35 w 75"/>
                  <a:gd name="T67" fmla="*/ 61 h 91"/>
                  <a:gd name="T68" fmla="*/ 37 w 75"/>
                  <a:gd name="T69" fmla="*/ 59 h 91"/>
                  <a:gd name="T70" fmla="*/ 30 w 75"/>
                  <a:gd name="T71" fmla="*/ 61 h 91"/>
                  <a:gd name="T72" fmla="*/ 28 w 75"/>
                  <a:gd name="T73" fmla="*/ 87 h 91"/>
                  <a:gd name="T74" fmla="*/ 26 w 75"/>
                  <a:gd name="T75" fmla="*/ 85 h 91"/>
                  <a:gd name="T76" fmla="*/ 28 w 75"/>
                  <a:gd name="T77" fmla="*/ 59 h 91"/>
                  <a:gd name="T78" fmla="*/ 18 w 75"/>
                  <a:gd name="T79" fmla="*/ 59 h 91"/>
                  <a:gd name="T80" fmla="*/ 20 w 75"/>
                  <a:gd name="T81" fmla="*/ 85 h 91"/>
                  <a:gd name="T82" fmla="*/ 18 w 75"/>
                  <a:gd name="T83" fmla="*/ 87 h 91"/>
                  <a:gd name="T84" fmla="*/ 16 w 75"/>
                  <a:gd name="T85" fmla="*/ 61 h 91"/>
                  <a:gd name="T86" fmla="*/ 18 w 75"/>
                  <a:gd name="T87" fmla="*/ 59 h 91"/>
                  <a:gd name="T88" fmla="*/ 11 w 75"/>
                  <a:gd name="T89" fmla="*/ 61 h 91"/>
                  <a:gd name="T90" fmla="*/ 9 w 75"/>
                  <a:gd name="T91" fmla="*/ 87 h 91"/>
                  <a:gd name="T92" fmla="*/ 7 w 75"/>
                  <a:gd name="T93" fmla="*/ 85 h 91"/>
                  <a:gd name="T94" fmla="*/ 9 w 75"/>
                  <a:gd name="T95" fmla="*/ 59 h 91"/>
                  <a:gd name="T96" fmla="*/ 5 w 75"/>
                  <a:gd name="T97" fmla="*/ 51 h 91"/>
                  <a:gd name="T98" fmla="*/ 6 w 75"/>
                  <a:gd name="T99" fmla="*/ 52 h 91"/>
                  <a:gd name="T100" fmla="*/ 7 w 75"/>
                  <a:gd name="T101" fmla="*/ 54 h 91"/>
                  <a:gd name="T102" fmla="*/ 3 w 75"/>
                  <a:gd name="T103" fmla="*/ 53 h 91"/>
                  <a:gd name="T104" fmla="*/ 5 w 75"/>
                  <a:gd name="T105" fmla="*/ 51 h 91"/>
                  <a:gd name="T106" fmla="*/ 32 w 75"/>
                  <a:gd name="T107" fmla="*/ 42 h 91"/>
                  <a:gd name="T108" fmla="*/ 43 w 75"/>
                  <a:gd name="T109" fmla="*/ 42 h 91"/>
                  <a:gd name="T110" fmla="*/ 66 w 75"/>
                  <a:gd name="T111" fmla="*/ 53 h 91"/>
                  <a:gd name="T112" fmla="*/ 9 w 75"/>
                  <a:gd name="T113" fmla="*/ 54 h 91"/>
                  <a:gd name="T114" fmla="*/ 9 w 75"/>
                  <a:gd name="T115" fmla="*/ 51 h 91"/>
                  <a:gd name="T116" fmla="*/ 70 w 75"/>
                  <a:gd name="T117" fmla="*/ 53 h 91"/>
                  <a:gd name="T118" fmla="*/ 71 w 75"/>
                  <a:gd name="T119" fmla="*/ 52 h 91"/>
                  <a:gd name="T120" fmla="*/ 72 w 75"/>
                  <a:gd name="T121" fmla="*/ 54 h 91"/>
                  <a:gd name="T122" fmla="*/ 68 w 75"/>
                  <a:gd name="T123" fmla="*/ 5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5" h="91">
                    <a:moveTo>
                      <a:pt x="49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8"/>
                      <a:pt x="36" y="29"/>
                      <a:pt x="38" y="31"/>
                    </a:cubicBezTo>
                    <a:cubicBezTo>
                      <a:pt x="38" y="31"/>
                      <a:pt x="38" y="31"/>
                      <a:pt x="39" y="32"/>
                    </a:cubicBezTo>
                    <a:cubicBezTo>
                      <a:pt x="41" y="34"/>
                      <a:pt x="41" y="37"/>
                      <a:pt x="39" y="38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2" y="37"/>
                      <a:pt x="31" y="35"/>
                      <a:pt x="32" y="32"/>
                    </a:cubicBezTo>
                    <a:cubicBezTo>
                      <a:pt x="29" y="32"/>
                      <a:pt x="28" y="37"/>
                      <a:pt x="30" y="4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5" y="49"/>
                      <a:pt x="5" y="49"/>
                    </a:cubicBezTo>
                    <a:cubicBezTo>
                      <a:pt x="4" y="49"/>
                      <a:pt x="3" y="49"/>
                      <a:pt x="2" y="50"/>
                    </a:cubicBezTo>
                    <a:cubicBezTo>
                      <a:pt x="1" y="51"/>
                      <a:pt x="1" y="52"/>
                      <a:pt x="1" y="53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75" y="91"/>
                      <a:pt x="75" y="91"/>
                      <a:pt x="75" y="91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4" y="52"/>
                      <a:pt x="73" y="51"/>
                      <a:pt x="73" y="50"/>
                    </a:cubicBezTo>
                    <a:cubicBezTo>
                      <a:pt x="72" y="49"/>
                      <a:pt x="71" y="49"/>
                      <a:pt x="70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37"/>
                      <a:pt x="47" y="32"/>
                      <a:pt x="43" y="28"/>
                    </a:cubicBezTo>
                    <a:cubicBezTo>
                      <a:pt x="42" y="27"/>
                      <a:pt x="41" y="27"/>
                      <a:pt x="41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0"/>
                      <a:pt x="49" y="0"/>
                      <a:pt x="49" y="0"/>
                    </a:cubicBezTo>
                    <a:close/>
                    <a:moveTo>
                      <a:pt x="57" y="59"/>
                    </a:moveTo>
                    <a:cubicBezTo>
                      <a:pt x="58" y="59"/>
                      <a:pt x="59" y="59"/>
                      <a:pt x="59" y="61"/>
                    </a:cubicBezTo>
                    <a:cubicBezTo>
                      <a:pt x="59" y="69"/>
                      <a:pt x="59" y="77"/>
                      <a:pt x="59" y="85"/>
                    </a:cubicBezTo>
                    <a:cubicBezTo>
                      <a:pt x="59" y="86"/>
                      <a:pt x="58" y="87"/>
                      <a:pt x="57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5" y="87"/>
                      <a:pt x="55" y="86"/>
                      <a:pt x="55" y="85"/>
                    </a:cubicBezTo>
                    <a:cubicBezTo>
                      <a:pt x="55" y="77"/>
                      <a:pt x="55" y="69"/>
                      <a:pt x="55" y="61"/>
                    </a:cubicBezTo>
                    <a:cubicBezTo>
                      <a:pt x="55" y="59"/>
                      <a:pt x="55" y="59"/>
                      <a:pt x="57" y="59"/>
                    </a:cubicBezTo>
                    <a:cubicBezTo>
                      <a:pt x="57" y="59"/>
                      <a:pt x="57" y="59"/>
                      <a:pt x="57" y="59"/>
                    </a:cubicBezTo>
                    <a:close/>
                    <a:moveTo>
                      <a:pt x="66" y="59"/>
                    </a:moveTo>
                    <a:cubicBezTo>
                      <a:pt x="67" y="59"/>
                      <a:pt x="68" y="59"/>
                      <a:pt x="68" y="61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6"/>
                      <a:pt x="67" y="87"/>
                      <a:pt x="66" y="87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5" y="87"/>
                      <a:pt x="64" y="86"/>
                      <a:pt x="64" y="85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59"/>
                      <a:pt x="65" y="59"/>
                      <a:pt x="66" y="59"/>
                    </a:cubicBezTo>
                    <a:cubicBezTo>
                      <a:pt x="66" y="59"/>
                      <a:pt x="66" y="59"/>
                      <a:pt x="66" y="59"/>
                    </a:cubicBezTo>
                    <a:close/>
                    <a:moveTo>
                      <a:pt x="47" y="59"/>
                    </a:moveTo>
                    <a:cubicBezTo>
                      <a:pt x="48" y="59"/>
                      <a:pt x="49" y="59"/>
                      <a:pt x="49" y="61"/>
                    </a:cubicBezTo>
                    <a:cubicBezTo>
                      <a:pt x="49" y="69"/>
                      <a:pt x="49" y="77"/>
                      <a:pt x="49" y="85"/>
                    </a:cubicBezTo>
                    <a:cubicBezTo>
                      <a:pt x="49" y="86"/>
                      <a:pt x="48" y="87"/>
                      <a:pt x="47" y="87"/>
                    </a:cubicBezTo>
                    <a:cubicBezTo>
                      <a:pt x="47" y="87"/>
                      <a:pt x="47" y="87"/>
                      <a:pt x="47" y="87"/>
                    </a:cubicBezTo>
                    <a:cubicBezTo>
                      <a:pt x="46" y="87"/>
                      <a:pt x="45" y="86"/>
                      <a:pt x="45" y="85"/>
                    </a:cubicBezTo>
                    <a:cubicBezTo>
                      <a:pt x="45" y="77"/>
                      <a:pt x="45" y="69"/>
                      <a:pt x="45" y="61"/>
                    </a:cubicBezTo>
                    <a:cubicBezTo>
                      <a:pt x="45" y="59"/>
                      <a:pt x="46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lose/>
                    <a:moveTo>
                      <a:pt x="37" y="59"/>
                    </a:moveTo>
                    <a:cubicBezTo>
                      <a:pt x="38" y="59"/>
                      <a:pt x="39" y="59"/>
                      <a:pt x="39" y="61"/>
                    </a:cubicBezTo>
                    <a:cubicBezTo>
                      <a:pt x="39" y="69"/>
                      <a:pt x="39" y="77"/>
                      <a:pt x="39" y="85"/>
                    </a:cubicBezTo>
                    <a:cubicBezTo>
                      <a:pt x="39" y="86"/>
                      <a:pt x="38" y="87"/>
                      <a:pt x="37" y="87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6" y="87"/>
                      <a:pt x="35" y="86"/>
                      <a:pt x="35" y="85"/>
                    </a:cubicBezTo>
                    <a:cubicBezTo>
                      <a:pt x="35" y="77"/>
                      <a:pt x="35" y="69"/>
                      <a:pt x="35" y="61"/>
                    </a:cubicBezTo>
                    <a:cubicBezTo>
                      <a:pt x="35" y="59"/>
                      <a:pt x="36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28" y="59"/>
                    </a:moveTo>
                    <a:cubicBezTo>
                      <a:pt x="29" y="59"/>
                      <a:pt x="30" y="59"/>
                      <a:pt x="30" y="61"/>
                    </a:cubicBezTo>
                    <a:cubicBezTo>
                      <a:pt x="30" y="69"/>
                      <a:pt x="30" y="77"/>
                      <a:pt x="30" y="85"/>
                    </a:cubicBezTo>
                    <a:cubicBezTo>
                      <a:pt x="30" y="86"/>
                      <a:pt x="29" y="87"/>
                      <a:pt x="28" y="87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7" y="87"/>
                      <a:pt x="26" y="86"/>
                      <a:pt x="26" y="85"/>
                    </a:cubicBezTo>
                    <a:cubicBezTo>
                      <a:pt x="26" y="77"/>
                      <a:pt x="26" y="69"/>
                      <a:pt x="26" y="61"/>
                    </a:cubicBezTo>
                    <a:cubicBezTo>
                      <a:pt x="26" y="59"/>
                      <a:pt x="27" y="59"/>
                      <a:pt x="28" y="59"/>
                    </a:cubicBezTo>
                    <a:cubicBezTo>
                      <a:pt x="28" y="59"/>
                      <a:pt x="28" y="59"/>
                      <a:pt x="28" y="59"/>
                    </a:cubicBezTo>
                    <a:close/>
                    <a:moveTo>
                      <a:pt x="18" y="59"/>
                    </a:moveTo>
                    <a:cubicBezTo>
                      <a:pt x="19" y="59"/>
                      <a:pt x="20" y="59"/>
                      <a:pt x="20" y="61"/>
                    </a:cubicBezTo>
                    <a:cubicBezTo>
                      <a:pt x="20" y="69"/>
                      <a:pt x="20" y="77"/>
                      <a:pt x="20" y="85"/>
                    </a:cubicBezTo>
                    <a:cubicBezTo>
                      <a:pt x="20" y="86"/>
                      <a:pt x="19" y="87"/>
                      <a:pt x="18" y="87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7" y="87"/>
                      <a:pt x="16" y="86"/>
                      <a:pt x="16" y="85"/>
                    </a:cubicBezTo>
                    <a:cubicBezTo>
                      <a:pt x="16" y="77"/>
                      <a:pt x="16" y="69"/>
                      <a:pt x="16" y="61"/>
                    </a:cubicBezTo>
                    <a:cubicBezTo>
                      <a:pt x="16" y="59"/>
                      <a:pt x="17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lose/>
                    <a:moveTo>
                      <a:pt x="9" y="59"/>
                    </a:moveTo>
                    <a:cubicBezTo>
                      <a:pt x="10" y="59"/>
                      <a:pt x="11" y="59"/>
                      <a:pt x="11" y="61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1" y="86"/>
                      <a:pt x="10" y="87"/>
                      <a:pt x="9" y="87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7" y="87"/>
                      <a:pt x="7" y="86"/>
                      <a:pt x="7" y="85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7" y="59"/>
                      <a:pt x="7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lose/>
                    <a:moveTo>
                      <a:pt x="5" y="51"/>
                    </a:moveTo>
                    <a:cubicBezTo>
                      <a:pt x="5" y="53"/>
                      <a:pt x="5" y="53"/>
                      <a:pt x="5" y="53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7" y="52"/>
                      <a:pt x="7" y="53"/>
                      <a:pt x="7" y="53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2"/>
                      <a:pt x="4" y="52"/>
                    </a:cubicBezTo>
                    <a:cubicBezTo>
                      <a:pt x="4" y="52"/>
                      <a:pt x="4" y="51"/>
                      <a:pt x="5" y="51"/>
                    </a:cubicBezTo>
                    <a:close/>
                    <a:moveTo>
                      <a:pt x="9" y="51"/>
                    </a:moveTo>
                    <a:cubicBezTo>
                      <a:pt x="32" y="42"/>
                      <a:pt x="32" y="42"/>
                      <a:pt x="32" y="42"/>
                    </a:cubicBezTo>
                    <a:cubicBezTo>
                      <a:pt x="33" y="44"/>
                      <a:pt x="36" y="44"/>
                      <a:pt x="38" y="44"/>
                    </a:cubicBezTo>
                    <a:cubicBezTo>
                      <a:pt x="40" y="44"/>
                      <a:pt x="42" y="44"/>
                      <a:pt x="43" y="42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2"/>
                      <a:pt x="66" y="52"/>
                      <a:pt x="66" y="5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2"/>
                      <a:pt x="9" y="52"/>
                      <a:pt x="9" y="51"/>
                    </a:cubicBezTo>
                    <a:close/>
                    <a:moveTo>
                      <a:pt x="68" y="52"/>
                    </a:moveTo>
                    <a:cubicBezTo>
                      <a:pt x="70" y="53"/>
                      <a:pt x="70" y="53"/>
                      <a:pt x="70" y="53"/>
                    </a:cubicBezTo>
                    <a:cubicBezTo>
                      <a:pt x="71" y="51"/>
                      <a:pt x="71" y="51"/>
                      <a:pt x="71" y="51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71" y="52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68" y="53"/>
                      <a:pt x="68" y="52"/>
                      <a:pt x="68" y="52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88"/>
              <p:cNvSpPr>
                <a:spLocks noEditPoints="1"/>
              </p:cNvSpPr>
              <p:nvPr/>
            </p:nvSpPr>
            <p:spPr bwMode="auto">
              <a:xfrm>
                <a:off x="5514" y="1868"/>
                <a:ext cx="165" cy="233"/>
              </a:xfrm>
              <a:custGeom>
                <a:avLst/>
                <a:gdLst>
                  <a:gd name="T0" fmla="*/ 10 w 63"/>
                  <a:gd name="T1" fmla="*/ 28 h 89"/>
                  <a:gd name="T2" fmla="*/ 50 w 63"/>
                  <a:gd name="T3" fmla="*/ 40 h 89"/>
                  <a:gd name="T4" fmla="*/ 37 w 63"/>
                  <a:gd name="T5" fmla="*/ 45 h 89"/>
                  <a:gd name="T6" fmla="*/ 30 w 63"/>
                  <a:gd name="T7" fmla="*/ 47 h 89"/>
                  <a:gd name="T8" fmla="*/ 28 w 63"/>
                  <a:gd name="T9" fmla="*/ 44 h 89"/>
                  <a:gd name="T10" fmla="*/ 36 w 63"/>
                  <a:gd name="T11" fmla="*/ 42 h 89"/>
                  <a:gd name="T12" fmla="*/ 44 w 63"/>
                  <a:gd name="T13" fmla="*/ 41 h 89"/>
                  <a:gd name="T14" fmla="*/ 53 w 63"/>
                  <a:gd name="T15" fmla="*/ 28 h 89"/>
                  <a:gd name="T16" fmla="*/ 43 w 63"/>
                  <a:gd name="T17" fmla="*/ 20 h 89"/>
                  <a:gd name="T18" fmla="*/ 10 w 63"/>
                  <a:gd name="T19" fmla="*/ 28 h 89"/>
                  <a:gd name="T20" fmla="*/ 43 w 63"/>
                  <a:gd name="T21" fmla="*/ 33 h 89"/>
                  <a:gd name="T22" fmla="*/ 37 w 63"/>
                  <a:gd name="T23" fmla="*/ 33 h 89"/>
                  <a:gd name="T24" fmla="*/ 22 w 63"/>
                  <a:gd name="T25" fmla="*/ 30 h 89"/>
                  <a:gd name="T26" fmla="*/ 22 w 63"/>
                  <a:gd name="T27" fmla="*/ 36 h 89"/>
                  <a:gd name="T28" fmla="*/ 22 w 63"/>
                  <a:gd name="T29" fmla="*/ 30 h 89"/>
                  <a:gd name="T30" fmla="*/ 43 w 63"/>
                  <a:gd name="T31" fmla="*/ 2 h 89"/>
                  <a:gd name="T32" fmla="*/ 44 w 63"/>
                  <a:gd name="T33" fmla="*/ 3 h 89"/>
                  <a:gd name="T34" fmla="*/ 45 w 63"/>
                  <a:gd name="T35" fmla="*/ 3 h 89"/>
                  <a:gd name="T36" fmla="*/ 46 w 63"/>
                  <a:gd name="T37" fmla="*/ 3 h 89"/>
                  <a:gd name="T38" fmla="*/ 46 w 63"/>
                  <a:gd name="T39" fmla="*/ 4 h 89"/>
                  <a:gd name="T40" fmla="*/ 47 w 63"/>
                  <a:gd name="T41" fmla="*/ 4 h 89"/>
                  <a:gd name="T42" fmla="*/ 47 w 63"/>
                  <a:gd name="T43" fmla="*/ 4 h 89"/>
                  <a:gd name="T44" fmla="*/ 48 w 63"/>
                  <a:gd name="T45" fmla="*/ 5 h 89"/>
                  <a:gd name="T46" fmla="*/ 48 w 63"/>
                  <a:gd name="T47" fmla="*/ 5 h 89"/>
                  <a:gd name="T48" fmla="*/ 49 w 63"/>
                  <a:gd name="T49" fmla="*/ 5 h 89"/>
                  <a:gd name="T50" fmla="*/ 49 w 63"/>
                  <a:gd name="T51" fmla="*/ 6 h 89"/>
                  <a:gd name="T52" fmla="*/ 50 w 63"/>
                  <a:gd name="T53" fmla="*/ 6 h 89"/>
                  <a:gd name="T54" fmla="*/ 50 w 63"/>
                  <a:gd name="T55" fmla="*/ 6 h 89"/>
                  <a:gd name="T56" fmla="*/ 50 w 63"/>
                  <a:gd name="T57" fmla="*/ 7 h 89"/>
                  <a:gd name="T58" fmla="*/ 51 w 63"/>
                  <a:gd name="T59" fmla="*/ 7 h 89"/>
                  <a:gd name="T60" fmla="*/ 51 w 63"/>
                  <a:gd name="T61" fmla="*/ 8 h 89"/>
                  <a:gd name="T62" fmla="*/ 51 w 63"/>
                  <a:gd name="T63" fmla="*/ 8 h 89"/>
                  <a:gd name="T64" fmla="*/ 60 w 63"/>
                  <a:gd name="T65" fmla="*/ 31 h 89"/>
                  <a:gd name="T66" fmla="*/ 60 w 63"/>
                  <a:gd name="T67" fmla="*/ 31 h 89"/>
                  <a:gd name="T68" fmla="*/ 4 w 63"/>
                  <a:gd name="T69" fmla="*/ 68 h 89"/>
                  <a:gd name="T70" fmla="*/ 4 w 63"/>
                  <a:gd name="T71" fmla="*/ 27 h 89"/>
                  <a:gd name="T72" fmla="*/ 4 w 63"/>
                  <a:gd name="T73" fmla="*/ 27 h 89"/>
                  <a:gd name="T74" fmla="*/ 32 w 63"/>
                  <a:gd name="T75" fmla="*/ 0 h 89"/>
                  <a:gd name="T76" fmla="*/ 0 w 63"/>
                  <a:gd name="T77" fmla="*/ 89 h 89"/>
                  <a:gd name="T78" fmla="*/ 19 w 63"/>
                  <a:gd name="T79" fmla="*/ 60 h 89"/>
                  <a:gd name="T80" fmla="*/ 34 w 63"/>
                  <a:gd name="T81" fmla="*/ 89 h 89"/>
                  <a:gd name="T82" fmla="*/ 43 w 63"/>
                  <a:gd name="T83" fmla="*/ 6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3" h="89">
                    <a:moveTo>
                      <a:pt x="10" y="28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40"/>
                      <a:pt x="20" y="50"/>
                      <a:pt x="32" y="50"/>
                    </a:cubicBezTo>
                    <a:cubicBezTo>
                      <a:pt x="40" y="50"/>
                      <a:pt x="46" y="46"/>
                      <a:pt x="50" y="40"/>
                    </a:cubicBezTo>
                    <a:cubicBezTo>
                      <a:pt x="49" y="41"/>
                      <a:pt x="47" y="42"/>
                      <a:pt x="45" y="43"/>
                    </a:cubicBezTo>
                    <a:cubicBezTo>
                      <a:pt x="43" y="44"/>
                      <a:pt x="40" y="45"/>
                      <a:pt x="37" y="45"/>
                    </a:cubicBezTo>
                    <a:cubicBezTo>
                      <a:pt x="37" y="46"/>
                      <a:pt x="36" y="47"/>
                      <a:pt x="36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47"/>
                      <a:pt x="28" y="46"/>
                      <a:pt x="28" y="45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3"/>
                      <a:pt x="29" y="42"/>
                      <a:pt x="30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2"/>
                      <a:pt x="37" y="42"/>
                      <a:pt x="37" y="43"/>
                    </a:cubicBezTo>
                    <a:cubicBezTo>
                      <a:pt x="40" y="43"/>
                      <a:pt x="42" y="42"/>
                      <a:pt x="44" y="41"/>
                    </a:cubicBezTo>
                    <a:cubicBezTo>
                      <a:pt x="48" y="39"/>
                      <a:pt x="50" y="37"/>
                      <a:pt x="53" y="34"/>
                    </a:cubicBezTo>
                    <a:cubicBezTo>
                      <a:pt x="53" y="32"/>
                      <a:pt x="53" y="30"/>
                      <a:pt x="53" y="28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49" y="26"/>
                      <a:pt x="45" y="23"/>
                      <a:pt x="43" y="20"/>
                    </a:cubicBezTo>
                    <a:cubicBezTo>
                      <a:pt x="36" y="25"/>
                      <a:pt x="26" y="28"/>
                      <a:pt x="15" y="28"/>
                    </a:cubicBezTo>
                    <a:cubicBezTo>
                      <a:pt x="13" y="28"/>
                      <a:pt x="12" y="28"/>
                      <a:pt x="10" y="28"/>
                    </a:cubicBezTo>
                    <a:close/>
                    <a:moveTo>
                      <a:pt x="40" y="30"/>
                    </a:moveTo>
                    <a:cubicBezTo>
                      <a:pt x="42" y="30"/>
                      <a:pt x="43" y="31"/>
                      <a:pt x="43" y="33"/>
                    </a:cubicBezTo>
                    <a:cubicBezTo>
                      <a:pt x="43" y="35"/>
                      <a:pt x="42" y="36"/>
                      <a:pt x="40" y="36"/>
                    </a:cubicBezTo>
                    <a:cubicBezTo>
                      <a:pt x="38" y="36"/>
                      <a:pt x="37" y="35"/>
                      <a:pt x="37" y="33"/>
                    </a:cubicBezTo>
                    <a:cubicBezTo>
                      <a:pt x="37" y="31"/>
                      <a:pt x="38" y="30"/>
                      <a:pt x="40" y="30"/>
                    </a:cubicBezTo>
                    <a:close/>
                    <a:moveTo>
                      <a:pt x="22" y="30"/>
                    </a:moveTo>
                    <a:cubicBezTo>
                      <a:pt x="24" y="30"/>
                      <a:pt x="25" y="31"/>
                      <a:pt x="25" y="33"/>
                    </a:cubicBezTo>
                    <a:cubicBezTo>
                      <a:pt x="25" y="35"/>
                      <a:pt x="24" y="36"/>
                      <a:pt x="22" y="36"/>
                    </a:cubicBezTo>
                    <a:cubicBezTo>
                      <a:pt x="21" y="36"/>
                      <a:pt x="20" y="35"/>
                      <a:pt x="20" y="33"/>
                    </a:cubicBezTo>
                    <a:cubicBezTo>
                      <a:pt x="20" y="31"/>
                      <a:pt x="21" y="30"/>
                      <a:pt x="22" y="30"/>
                    </a:cubicBezTo>
                    <a:close/>
                    <a:moveTo>
                      <a:pt x="43" y="2"/>
                    </a:move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2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5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7" y="13"/>
                      <a:pt x="60" y="20"/>
                      <a:pt x="60" y="28"/>
                    </a:cubicBezTo>
                    <a:cubicBezTo>
                      <a:pt x="60" y="29"/>
                      <a:pt x="60" y="30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49" y="49"/>
                      <a:pt x="17" y="48"/>
                      <a:pt x="4" y="68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12"/>
                      <a:pt x="17" y="0"/>
                      <a:pt x="32" y="0"/>
                    </a:cubicBezTo>
                    <a:cubicBezTo>
                      <a:pt x="36" y="0"/>
                      <a:pt x="39" y="1"/>
                      <a:pt x="43" y="2"/>
                    </a:cubicBezTo>
                    <a:close/>
                    <a:moveTo>
                      <a:pt x="0" y="89"/>
                    </a:moveTo>
                    <a:cubicBezTo>
                      <a:pt x="30" y="89"/>
                      <a:pt x="30" y="89"/>
                      <a:pt x="30" y="89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8" y="65"/>
                      <a:pt x="1" y="77"/>
                      <a:pt x="0" y="89"/>
                    </a:cubicBezTo>
                    <a:close/>
                    <a:moveTo>
                      <a:pt x="34" y="89"/>
                    </a:moveTo>
                    <a:cubicBezTo>
                      <a:pt x="63" y="89"/>
                      <a:pt x="63" y="89"/>
                      <a:pt x="63" y="89"/>
                    </a:cubicBezTo>
                    <a:cubicBezTo>
                      <a:pt x="61" y="77"/>
                      <a:pt x="54" y="65"/>
                      <a:pt x="43" y="60"/>
                    </a:cubicBezTo>
                    <a:lnTo>
                      <a:pt x="34" y="89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89"/>
              <p:cNvSpPr>
                <a:spLocks noEditPoints="1"/>
              </p:cNvSpPr>
              <p:nvPr/>
            </p:nvSpPr>
            <p:spPr bwMode="auto">
              <a:xfrm>
                <a:off x="5115" y="1902"/>
                <a:ext cx="210" cy="162"/>
              </a:xfrm>
              <a:custGeom>
                <a:avLst/>
                <a:gdLst>
                  <a:gd name="T0" fmla="*/ 16 w 80"/>
                  <a:gd name="T1" fmla="*/ 0 h 62"/>
                  <a:gd name="T2" fmla="*/ 73 w 80"/>
                  <a:gd name="T3" fmla="*/ 0 h 62"/>
                  <a:gd name="T4" fmla="*/ 79 w 80"/>
                  <a:gd name="T5" fmla="*/ 8 h 62"/>
                  <a:gd name="T6" fmla="*/ 72 w 80"/>
                  <a:gd name="T7" fmla="*/ 54 h 62"/>
                  <a:gd name="T8" fmla="*/ 64 w 80"/>
                  <a:gd name="T9" fmla="*/ 62 h 62"/>
                  <a:gd name="T10" fmla="*/ 7 w 80"/>
                  <a:gd name="T11" fmla="*/ 62 h 62"/>
                  <a:gd name="T12" fmla="*/ 0 w 80"/>
                  <a:gd name="T13" fmla="*/ 54 h 62"/>
                  <a:gd name="T14" fmla="*/ 7 w 80"/>
                  <a:gd name="T15" fmla="*/ 8 h 62"/>
                  <a:gd name="T16" fmla="*/ 16 w 80"/>
                  <a:gd name="T17" fmla="*/ 0 h 62"/>
                  <a:gd name="T18" fmla="*/ 67 w 80"/>
                  <a:gd name="T19" fmla="*/ 52 h 62"/>
                  <a:gd name="T20" fmla="*/ 69 w 80"/>
                  <a:gd name="T21" fmla="*/ 37 h 62"/>
                  <a:gd name="T22" fmla="*/ 69 w 80"/>
                  <a:gd name="T23" fmla="*/ 35 h 62"/>
                  <a:gd name="T24" fmla="*/ 67 w 80"/>
                  <a:gd name="T25" fmla="*/ 34 h 62"/>
                  <a:gd name="T26" fmla="*/ 64 w 80"/>
                  <a:gd name="T27" fmla="*/ 35 h 62"/>
                  <a:gd name="T28" fmla="*/ 65 w 80"/>
                  <a:gd name="T29" fmla="*/ 31 h 62"/>
                  <a:gd name="T30" fmla="*/ 61 w 80"/>
                  <a:gd name="T31" fmla="*/ 31 h 62"/>
                  <a:gd name="T32" fmla="*/ 57 w 80"/>
                  <a:gd name="T33" fmla="*/ 52 h 62"/>
                  <a:gd name="T34" fmla="*/ 61 w 80"/>
                  <a:gd name="T35" fmla="*/ 52 h 62"/>
                  <a:gd name="T36" fmla="*/ 63 w 80"/>
                  <a:gd name="T37" fmla="*/ 38 h 62"/>
                  <a:gd name="T38" fmla="*/ 64 w 80"/>
                  <a:gd name="T39" fmla="*/ 37 h 62"/>
                  <a:gd name="T40" fmla="*/ 65 w 80"/>
                  <a:gd name="T41" fmla="*/ 38 h 62"/>
                  <a:gd name="T42" fmla="*/ 63 w 80"/>
                  <a:gd name="T43" fmla="*/ 52 h 62"/>
                  <a:gd name="T44" fmla="*/ 67 w 80"/>
                  <a:gd name="T45" fmla="*/ 52 h 62"/>
                  <a:gd name="T46" fmla="*/ 28 w 80"/>
                  <a:gd name="T47" fmla="*/ 51 h 62"/>
                  <a:gd name="T48" fmla="*/ 29 w 80"/>
                  <a:gd name="T49" fmla="*/ 45 h 62"/>
                  <a:gd name="T50" fmla="*/ 18 w 80"/>
                  <a:gd name="T51" fmla="*/ 45 h 62"/>
                  <a:gd name="T52" fmla="*/ 32 w 80"/>
                  <a:gd name="T53" fmla="*/ 26 h 62"/>
                  <a:gd name="T54" fmla="*/ 34 w 80"/>
                  <a:gd name="T55" fmla="*/ 21 h 62"/>
                  <a:gd name="T56" fmla="*/ 33 w 80"/>
                  <a:gd name="T57" fmla="*/ 12 h 62"/>
                  <a:gd name="T58" fmla="*/ 25 w 80"/>
                  <a:gd name="T59" fmla="*/ 9 h 62"/>
                  <a:gd name="T60" fmla="*/ 14 w 80"/>
                  <a:gd name="T61" fmla="*/ 17 h 62"/>
                  <a:gd name="T62" fmla="*/ 12 w 80"/>
                  <a:gd name="T63" fmla="*/ 24 h 62"/>
                  <a:gd name="T64" fmla="*/ 20 w 80"/>
                  <a:gd name="T65" fmla="*/ 24 h 62"/>
                  <a:gd name="T66" fmla="*/ 22 w 80"/>
                  <a:gd name="T67" fmla="*/ 17 h 62"/>
                  <a:gd name="T68" fmla="*/ 24 w 80"/>
                  <a:gd name="T69" fmla="*/ 15 h 62"/>
                  <a:gd name="T70" fmla="*/ 25 w 80"/>
                  <a:gd name="T71" fmla="*/ 18 h 62"/>
                  <a:gd name="T72" fmla="*/ 22 w 80"/>
                  <a:gd name="T73" fmla="*/ 26 h 62"/>
                  <a:gd name="T74" fmla="*/ 8 w 80"/>
                  <a:gd name="T75" fmla="*/ 45 h 62"/>
                  <a:gd name="T76" fmla="*/ 7 w 80"/>
                  <a:gd name="T77" fmla="*/ 51 h 62"/>
                  <a:gd name="T78" fmla="*/ 28 w 80"/>
                  <a:gd name="T79" fmla="*/ 51 h 62"/>
                  <a:gd name="T80" fmla="*/ 56 w 80"/>
                  <a:gd name="T81" fmla="*/ 45 h 62"/>
                  <a:gd name="T82" fmla="*/ 57 w 80"/>
                  <a:gd name="T83" fmla="*/ 39 h 62"/>
                  <a:gd name="T84" fmla="*/ 52 w 80"/>
                  <a:gd name="T85" fmla="*/ 39 h 62"/>
                  <a:gd name="T86" fmla="*/ 58 w 80"/>
                  <a:gd name="T87" fmla="*/ 9 h 62"/>
                  <a:gd name="T88" fmla="*/ 46 w 80"/>
                  <a:gd name="T89" fmla="*/ 9 h 62"/>
                  <a:gd name="T90" fmla="*/ 31 w 80"/>
                  <a:gd name="T91" fmla="*/ 39 h 62"/>
                  <a:gd name="T92" fmla="*/ 30 w 80"/>
                  <a:gd name="T93" fmla="*/ 45 h 62"/>
                  <a:gd name="T94" fmla="*/ 42 w 80"/>
                  <a:gd name="T95" fmla="*/ 45 h 62"/>
                  <a:gd name="T96" fmla="*/ 41 w 80"/>
                  <a:gd name="T97" fmla="*/ 51 h 62"/>
                  <a:gd name="T98" fmla="*/ 50 w 80"/>
                  <a:gd name="T99" fmla="*/ 51 h 62"/>
                  <a:gd name="T100" fmla="*/ 51 w 80"/>
                  <a:gd name="T101" fmla="*/ 45 h 62"/>
                  <a:gd name="T102" fmla="*/ 56 w 80"/>
                  <a:gd name="T103" fmla="*/ 45 h 62"/>
                  <a:gd name="T104" fmla="*/ 44 w 80"/>
                  <a:gd name="T105" fmla="*/ 39 h 62"/>
                  <a:gd name="T106" fmla="*/ 47 w 80"/>
                  <a:gd name="T107" fmla="*/ 23 h 62"/>
                  <a:gd name="T108" fmla="*/ 39 w 80"/>
                  <a:gd name="T109" fmla="*/ 39 h 62"/>
                  <a:gd name="T110" fmla="*/ 44 w 80"/>
                  <a:gd name="T111" fmla="*/ 3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62">
                    <a:moveTo>
                      <a:pt x="16" y="0"/>
                    </a:moveTo>
                    <a:cubicBezTo>
                      <a:pt x="73" y="0"/>
                      <a:pt x="73" y="0"/>
                      <a:pt x="73" y="0"/>
                    </a:cubicBezTo>
                    <a:cubicBezTo>
                      <a:pt x="77" y="0"/>
                      <a:pt x="80" y="3"/>
                      <a:pt x="79" y="8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72" y="59"/>
                      <a:pt x="68" y="62"/>
                      <a:pt x="64" y="62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2" y="62"/>
                      <a:pt x="0" y="59"/>
                      <a:pt x="0" y="54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3"/>
                      <a:pt x="12" y="0"/>
                      <a:pt x="16" y="0"/>
                    </a:cubicBezTo>
                    <a:close/>
                    <a:moveTo>
                      <a:pt x="67" y="52"/>
                    </a:move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6"/>
                      <a:pt x="69" y="35"/>
                      <a:pt x="69" y="35"/>
                    </a:cubicBezTo>
                    <a:cubicBezTo>
                      <a:pt x="68" y="35"/>
                      <a:pt x="67" y="34"/>
                      <a:pt x="67" y="34"/>
                    </a:cubicBezTo>
                    <a:cubicBezTo>
                      <a:pt x="65" y="34"/>
                      <a:pt x="64" y="35"/>
                      <a:pt x="64" y="35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5" y="37"/>
                      <a:pt x="65" y="37"/>
                      <a:pt x="65" y="38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7" y="52"/>
                      <a:pt x="67" y="52"/>
                      <a:pt x="67" y="52"/>
                    </a:cubicBezTo>
                    <a:close/>
                    <a:moveTo>
                      <a:pt x="28" y="51"/>
                    </a:moveTo>
                    <a:cubicBezTo>
                      <a:pt x="29" y="45"/>
                      <a:pt x="29" y="45"/>
                      <a:pt x="2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5"/>
                      <a:pt x="33" y="23"/>
                      <a:pt x="34" y="21"/>
                    </a:cubicBezTo>
                    <a:cubicBezTo>
                      <a:pt x="34" y="17"/>
                      <a:pt x="34" y="14"/>
                      <a:pt x="33" y="12"/>
                    </a:cubicBezTo>
                    <a:cubicBezTo>
                      <a:pt x="32" y="10"/>
                      <a:pt x="30" y="9"/>
                      <a:pt x="25" y="9"/>
                    </a:cubicBezTo>
                    <a:cubicBezTo>
                      <a:pt x="18" y="9"/>
                      <a:pt x="15" y="12"/>
                      <a:pt x="14" y="17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3" y="15"/>
                      <a:pt x="24" y="15"/>
                    </a:cubicBezTo>
                    <a:cubicBezTo>
                      <a:pt x="25" y="15"/>
                      <a:pt x="26" y="16"/>
                      <a:pt x="25" y="18"/>
                    </a:cubicBezTo>
                    <a:cubicBezTo>
                      <a:pt x="25" y="22"/>
                      <a:pt x="24" y="24"/>
                      <a:pt x="22" y="26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28" y="51"/>
                      <a:pt x="28" y="51"/>
                      <a:pt x="28" y="51"/>
                    </a:cubicBezTo>
                    <a:close/>
                    <a:moveTo>
                      <a:pt x="56" y="45"/>
                    </a:moveTo>
                    <a:cubicBezTo>
                      <a:pt x="57" y="39"/>
                      <a:pt x="57" y="39"/>
                      <a:pt x="57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6" y="45"/>
                      <a:pt x="56" y="45"/>
                      <a:pt x="56" y="45"/>
                    </a:cubicBezTo>
                    <a:close/>
                    <a:moveTo>
                      <a:pt x="44" y="39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39" y="39"/>
                      <a:pt x="39" y="39"/>
                      <a:pt x="39" y="39"/>
                    </a:cubicBezTo>
                    <a:lnTo>
                      <a:pt x="44" y="39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90"/>
              <p:cNvSpPr>
                <a:spLocks noEditPoints="1"/>
              </p:cNvSpPr>
              <p:nvPr/>
            </p:nvSpPr>
            <p:spPr bwMode="auto">
              <a:xfrm>
                <a:off x="5841" y="1553"/>
                <a:ext cx="244" cy="128"/>
              </a:xfrm>
              <a:custGeom>
                <a:avLst/>
                <a:gdLst>
                  <a:gd name="T0" fmla="*/ 10 w 93"/>
                  <a:gd name="T1" fmla="*/ 5 h 49"/>
                  <a:gd name="T2" fmla="*/ 9 w 93"/>
                  <a:gd name="T3" fmla="*/ 32 h 49"/>
                  <a:gd name="T4" fmla="*/ 7 w 93"/>
                  <a:gd name="T5" fmla="*/ 24 h 49"/>
                  <a:gd name="T6" fmla="*/ 7 w 93"/>
                  <a:gd name="T7" fmla="*/ 33 h 49"/>
                  <a:gd name="T8" fmla="*/ 10 w 93"/>
                  <a:gd name="T9" fmla="*/ 33 h 49"/>
                  <a:gd name="T10" fmla="*/ 0 w 93"/>
                  <a:gd name="T11" fmla="*/ 48 h 49"/>
                  <a:gd name="T12" fmla="*/ 29 w 93"/>
                  <a:gd name="T13" fmla="*/ 0 h 49"/>
                  <a:gd name="T14" fmla="*/ 93 w 93"/>
                  <a:gd name="T15" fmla="*/ 49 h 49"/>
                  <a:gd name="T16" fmla="*/ 29 w 93"/>
                  <a:gd name="T17" fmla="*/ 0 h 49"/>
                  <a:gd name="T18" fmla="*/ 35 w 93"/>
                  <a:gd name="T19" fmla="*/ 43 h 49"/>
                  <a:gd name="T20" fmla="*/ 40 w 93"/>
                  <a:gd name="T21" fmla="*/ 43 h 49"/>
                  <a:gd name="T22" fmla="*/ 37 w 93"/>
                  <a:gd name="T23" fmla="*/ 5 h 49"/>
                  <a:gd name="T24" fmla="*/ 85 w 93"/>
                  <a:gd name="T25" fmla="*/ 15 h 49"/>
                  <a:gd name="T26" fmla="*/ 87 w 93"/>
                  <a:gd name="T27" fmla="*/ 45 h 49"/>
                  <a:gd name="T28" fmla="*/ 89 w 93"/>
                  <a:gd name="T29" fmla="*/ 15 h 49"/>
                  <a:gd name="T30" fmla="*/ 85 w 93"/>
                  <a:gd name="T31" fmla="*/ 15 h 49"/>
                  <a:gd name="T32" fmla="*/ 76 w 93"/>
                  <a:gd name="T33" fmla="*/ 43 h 49"/>
                  <a:gd name="T34" fmla="*/ 80 w 93"/>
                  <a:gd name="T35" fmla="*/ 43 h 49"/>
                  <a:gd name="T36" fmla="*/ 78 w 93"/>
                  <a:gd name="T37" fmla="*/ 11 h 49"/>
                  <a:gd name="T38" fmla="*/ 66 w 93"/>
                  <a:gd name="T39" fmla="*/ 12 h 49"/>
                  <a:gd name="T40" fmla="*/ 68 w 93"/>
                  <a:gd name="T41" fmla="*/ 45 h 49"/>
                  <a:gd name="T42" fmla="*/ 70 w 93"/>
                  <a:gd name="T43" fmla="*/ 12 h 49"/>
                  <a:gd name="T44" fmla="*/ 66 w 93"/>
                  <a:gd name="T45" fmla="*/ 12 h 49"/>
                  <a:gd name="T46" fmla="*/ 56 w 93"/>
                  <a:gd name="T47" fmla="*/ 43 h 49"/>
                  <a:gd name="T48" fmla="*/ 61 w 93"/>
                  <a:gd name="T49" fmla="*/ 43 h 49"/>
                  <a:gd name="T50" fmla="*/ 59 w 93"/>
                  <a:gd name="T51" fmla="*/ 9 h 49"/>
                  <a:gd name="T52" fmla="*/ 46 w 93"/>
                  <a:gd name="T53" fmla="*/ 9 h 49"/>
                  <a:gd name="T54" fmla="*/ 48 w 93"/>
                  <a:gd name="T55" fmla="*/ 45 h 49"/>
                  <a:gd name="T56" fmla="*/ 51 w 93"/>
                  <a:gd name="T57" fmla="*/ 9 h 49"/>
                  <a:gd name="T58" fmla="*/ 46 w 93"/>
                  <a:gd name="T59" fmla="*/ 9 h 49"/>
                  <a:gd name="T60" fmla="*/ 26 w 93"/>
                  <a:gd name="T61" fmla="*/ 0 h 49"/>
                  <a:gd name="T62" fmla="*/ 11 w 93"/>
                  <a:gd name="T6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3" h="49">
                    <a:moveTo>
                      <a:pt x="0" y="8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8"/>
                      <a:pt x="0" y="8"/>
                      <a:pt x="0" y="8"/>
                    </a:cubicBezTo>
                    <a:close/>
                    <a:moveTo>
                      <a:pt x="29" y="0"/>
                    </a:moveTo>
                    <a:cubicBezTo>
                      <a:pt x="93" y="11"/>
                      <a:pt x="93" y="11"/>
                      <a:pt x="93" y="11"/>
                    </a:cubicBezTo>
                    <a:cubicBezTo>
                      <a:pt x="93" y="49"/>
                      <a:pt x="93" y="49"/>
                      <a:pt x="93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0"/>
                      <a:pt x="29" y="0"/>
                      <a:pt x="29" y="0"/>
                    </a:cubicBezTo>
                    <a:close/>
                    <a:moveTo>
                      <a:pt x="35" y="8"/>
                    </a:moveTo>
                    <a:cubicBezTo>
                      <a:pt x="35" y="43"/>
                      <a:pt x="35" y="43"/>
                      <a:pt x="35" y="43"/>
                    </a:cubicBezTo>
                    <a:cubicBezTo>
                      <a:pt x="35" y="44"/>
                      <a:pt x="36" y="45"/>
                      <a:pt x="37" y="45"/>
                    </a:cubicBezTo>
                    <a:cubicBezTo>
                      <a:pt x="38" y="45"/>
                      <a:pt x="40" y="44"/>
                      <a:pt x="40" y="43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6"/>
                      <a:pt x="38" y="5"/>
                      <a:pt x="37" y="5"/>
                    </a:cubicBezTo>
                    <a:cubicBezTo>
                      <a:pt x="36" y="5"/>
                      <a:pt x="35" y="6"/>
                      <a:pt x="35" y="8"/>
                    </a:cubicBezTo>
                    <a:close/>
                    <a:moveTo>
                      <a:pt x="85" y="15"/>
                    </a:moveTo>
                    <a:cubicBezTo>
                      <a:pt x="85" y="43"/>
                      <a:pt x="85" y="43"/>
                      <a:pt x="85" y="43"/>
                    </a:cubicBezTo>
                    <a:cubicBezTo>
                      <a:pt x="85" y="44"/>
                      <a:pt x="85" y="45"/>
                      <a:pt x="87" y="45"/>
                    </a:cubicBezTo>
                    <a:cubicBezTo>
                      <a:pt x="88" y="45"/>
                      <a:pt x="89" y="44"/>
                      <a:pt x="89" y="43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3"/>
                      <a:pt x="88" y="13"/>
                      <a:pt x="87" y="13"/>
                    </a:cubicBezTo>
                    <a:cubicBezTo>
                      <a:pt x="85" y="13"/>
                      <a:pt x="85" y="13"/>
                      <a:pt x="85" y="15"/>
                    </a:cubicBezTo>
                    <a:close/>
                    <a:moveTo>
                      <a:pt x="76" y="13"/>
                    </a:move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4"/>
                      <a:pt x="77" y="45"/>
                      <a:pt x="78" y="45"/>
                    </a:cubicBezTo>
                    <a:cubicBezTo>
                      <a:pt x="79" y="45"/>
                      <a:pt x="80" y="44"/>
                      <a:pt x="80" y="4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80" y="12"/>
                      <a:pt x="79" y="11"/>
                      <a:pt x="78" y="11"/>
                    </a:cubicBezTo>
                    <a:cubicBezTo>
                      <a:pt x="77" y="11"/>
                      <a:pt x="76" y="12"/>
                      <a:pt x="76" y="13"/>
                    </a:cubicBezTo>
                    <a:close/>
                    <a:moveTo>
                      <a:pt x="66" y="12"/>
                    </a:moveTo>
                    <a:cubicBezTo>
                      <a:pt x="66" y="43"/>
                      <a:pt x="66" y="43"/>
                      <a:pt x="66" y="43"/>
                    </a:cubicBezTo>
                    <a:cubicBezTo>
                      <a:pt x="66" y="44"/>
                      <a:pt x="67" y="45"/>
                      <a:pt x="68" y="45"/>
                    </a:cubicBezTo>
                    <a:cubicBezTo>
                      <a:pt x="69" y="45"/>
                      <a:pt x="70" y="44"/>
                      <a:pt x="70" y="43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69" y="10"/>
                      <a:pt x="68" y="10"/>
                    </a:cubicBezTo>
                    <a:cubicBezTo>
                      <a:pt x="67" y="10"/>
                      <a:pt x="66" y="11"/>
                      <a:pt x="66" y="12"/>
                    </a:cubicBezTo>
                    <a:close/>
                    <a:moveTo>
                      <a:pt x="56" y="11"/>
                    </a:moveTo>
                    <a:cubicBezTo>
                      <a:pt x="56" y="43"/>
                      <a:pt x="56" y="43"/>
                      <a:pt x="56" y="43"/>
                    </a:cubicBezTo>
                    <a:cubicBezTo>
                      <a:pt x="56" y="44"/>
                      <a:pt x="57" y="45"/>
                      <a:pt x="59" y="45"/>
                    </a:cubicBezTo>
                    <a:cubicBezTo>
                      <a:pt x="60" y="45"/>
                      <a:pt x="61" y="44"/>
                      <a:pt x="61" y="43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61" y="10"/>
                      <a:pt x="60" y="9"/>
                      <a:pt x="59" y="9"/>
                    </a:cubicBezTo>
                    <a:cubicBezTo>
                      <a:pt x="57" y="9"/>
                      <a:pt x="56" y="10"/>
                      <a:pt x="56" y="11"/>
                    </a:cubicBezTo>
                    <a:close/>
                    <a:moveTo>
                      <a:pt x="46" y="9"/>
                    </a:move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4"/>
                      <a:pt x="47" y="45"/>
                      <a:pt x="48" y="45"/>
                    </a:cubicBezTo>
                    <a:cubicBezTo>
                      <a:pt x="49" y="45"/>
                      <a:pt x="51" y="44"/>
                      <a:pt x="51" y="43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1" y="8"/>
                      <a:pt x="49" y="7"/>
                      <a:pt x="48" y="7"/>
                    </a:cubicBezTo>
                    <a:cubicBezTo>
                      <a:pt x="47" y="7"/>
                      <a:pt x="46" y="8"/>
                      <a:pt x="46" y="9"/>
                    </a:cubicBezTo>
                    <a:close/>
                    <a:moveTo>
                      <a:pt x="11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11" y="48"/>
                      <a:pt x="11" y="48"/>
                      <a:pt x="11" y="48"/>
                    </a:cubicBez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91"/>
              <p:cNvSpPr>
                <a:spLocks noEditPoints="1"/>
              </p:cNvSpPr>
              <p:nvPr/>
            </p:nvSpPr>
            <p:spPr bwMode="auto">
              <a:xfrm>
                <a:off x="5844" y="1154"/>
                <a:ext cx="244" cy="165"/>
              </a:xfrm>
              <a:custGeom>
                <a:avLst/>
                <a:gdLst>
                  <a:gd name="T0" fmla="*/ 70 w 93"/>
                  <a:gd name="T1" fmla="*/ 42 h 63"/>
                  <a:gd name="T2" fmla="*/ 86 w 93"/>
                  <a:gd name="T3" fmla="*/ 48 h 63"/>
                  <a:gd name="T4" fmla="*/ 79 w 93"/>
                  <a:gd name="T5" fmla="*/ 61 h 63"/>
                  <a:gd name="T6" fmla="*/ 71 w 93"/>
                  <a:gd name="T7" fmla="*/ 51 h 63"/>
                  <a:gd name="T8" fmla="*/ 26 w 93"/>
                  <a:gd name="T9" fmla="*/ 52 h 63"/>
                  <a:gd name="T10" fmla="*/ 20 w 93"/>
                  <a:gd name="T11" fmla="*/ 58 h 63"/>
                  <a:gd name="T12" fmla="*/ 5 w 93"/>
                  <a:gd name="T13" fmla="*/ 52 h 63"/>
                  <a:gd name="T14" fmla="*/ 2 w 93"/>
                  <a:gd name="T15" fmla="*/ 42 h 63"/>
                  <a:gd name="T16" fmla="*/ 39 w 93"/>
                  <a:gd name="T17" fmla="*/ 20 h 63"/>
                  <a:gd name="T18" fmla="*/ 43 w 93"/>
                  <a:gd name="T19" fmla="*/ 17 h 63"/>
                  <a:gd name="T20" fmla="*/ 49 w 93"/>
                  <a:gd name="T21" fmla="*/ 17 h 63"/>
                  <a:gd name="T22" fmla="*/ 54 w 93"/>
                  <a:gd name="T23" fmla="*/ 20 h 63"/>
                  <a:gd name="T24" fmla="*/ 76 w 93"/>
                  <a:gd name="T25" fmla="*/ 56 h 63"/>
                  <a:gd name="T26" fmla="*/ 84 w 93"/>
                  <a:gd name="T27" fmla="*/ 52 h 63"/>
                  <a:gd name="T28" fmla="*/ 76 w 93"/>
                  <a:gd name="T29" fmla="*/ 49 h 63"/>
                  <a:gd name="T30" fmla="*/ 10 w 93"/>
                  <a:gd name="T31" fmla="*/ 49 h 63"/>
                  <a:gd name="T32" fmla="*/ 14 w 93"/>
                  <a:gd name="T33" fmla="*/ 57 h 63"/>
                  <a:gd name="T34" fmla="*/ 17 w 93"/>
                  <a:gd name="T35" fmla="*/ 49 h 63"/>
                  <a:gd name="T36" fmla="*/ 47 w 93"/>
                  <a:gd name="T37" fmla="*/ 34 h 63"/>
                  <a:gd name="T38" fmla="*/ 49 w 93"/>
                  <a:gd name="T39" fmla="*/ 23 h 63"/>
                  <a:gd name="T40" fmla="*/ 49 w 93"/>
                  <a:gd name="T41" fmla="*/ 23 h 63"/>
                  <a:gd name="T42" fmla="*/ 49 w 93"/>
                  <a:gd name="T43" fmla="*/ 23 h 63"/>
                  <a:gd name="T44" fmla="*/ 49 w 93"/>
                  <a:gd name="T45" fmla="*/ 23 h 63"/>
                  <a:gd name="T46" fmla="*/ 49 w 93"/>
                  <a:gd name="T47" fmla="*/ 23 h 63"/>
                  <a:gd name="T48" fmla="*/ 49 w 93"/>
                  <a:gd name="T49" fmla="*/ 23 h 63"/>
                  <a:gd name="T50" fmla="*/ 48 w 93"/>
                  <a:gd name="T51" fmla="*/ 23 h 63"/>
                  <a:gd name="T52" fmla="*/ 48 w 93"/>
                  <a:gd name="T53" fmla="*/ 23 h 63"/>
                  <a:gd name="T54" fmla="*/ 48 w 93"/>
                  <a:gd name="T55" fmla="*/ 23 h 63"/>
                  <a:gd name="T56" fmla="*/ 48 w 93"/>
                  <a:gd name="T57" fmla="*/ 23 h 63"/>
                  <a:gd name="T58" fmla="*/ 48 w 93"/>
                  <a:gd name="T59" fmla="*/ 23 h 63"/>
                  <a:gd name="T60" fmla="*/ 48 w 93"/>
                  <a:gd name="T61" fmla="*/ 23 h 63"/>
                  <a:gd name="T62" fmla="*/ 47 w 93"/>
                  <a:gd name="T63" fmla="*/ 23 h 63"/>
                  <a:gd name="T64" fmla="*/ 47 w 93"/>
                  <a:gd name="T65" fmla="*/ 57 h 63"/>
                  <a:gd name="T66" fmla="*/ 45 w 93"/>
                  <a:gd name="T67" fmla="*/ 34 h 63"/>
                  <a:gd name="T68" fmla="*/ 45 w 93"/>
                  <a:gd name="T69" fmla="*/ 23 h 63"/>
                  <a:gd name="T70" fmla="*/ 45 w 93"/>
                  <a:gd name="T71" fmla="*/ 23 h 63"/>
                  <a:gd name="T72" fmla="*/ 45 w 93"/>
                  <a:gd name="T73" fmla="*/ 23 h 63"/>
                  <a:gd name="T74" fmla="*/ 45 w 93"/>
                  <a:gd name="T75" fmla="*/ 23 h 63"/>
                  <a:gd name="T76" fmla="*/ 44 w 93"/>
                  <a:gd name="T77" fmla="*/ 23 h 63"/>
                  <a:gd name="T78" fmla="*/ 44 w 93"/>
                  <a:gd name="T79" fmla="*/ 23 h 63"/>
                  <a:gd name="T80" fmla="*/ 44 w 93"/>
                  <a:gd name="T81" fmla="*/ 23 h 63"/>
                  <a:gd name="T82" fmla="*/ 44 w 93"/>
                  <a:gd name="T83" fmla="*/ 23 h 63"/>
                  <a:gd name="T84" fmla="*/ 44 w 93"/>
                  <a:gd name="T85" fmla="*/ 23 h 63"/>
                  <a:gd name="T86" fmla="*/ 44 w 93"/>
                  <a:gd name="T87" fmla="*/ 23 h 63"/>
                  <a:gd name="T88" fmla="*/ 44 w 93"/>
                  <a:gd name="T89" fmla="*/ 23 h 63"/>
                  <a:gd name="T90" fmla="*/ 43 w 93"/>
                  <a:gd name="T91" fmla="*/ 23 h 63"/>
                  <a:gd name="T92" fmla="*/ 36 w 93"/>
                  <a:gd name="T93" fmla="*/ 3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3" h="63">
                    <a:moveTo>
                      <a:pt x="54" y="20"/>
                    </a:moveTo>
                    <a:cubicBezTo>
                      <a:pt x="63" y="23"/>
                      <a:pt x="70" y="31"/>
                      <a:pt x="70" y="41"/>
                    </a:cubicBezTo>
                    <a:cubicBezTo>
                      <a:pt x="70" y="41"/>
                      <a:pt x="70" y="42"/>
                      <a:pt x="70" y="42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2" y="42"/>
                      <a:pt x="93" y="46"/>
                      <a:pt x="91" y="46"/>
                    </a:cubicBezTo>
                    <a:cubicBezTo>
                      <a:pt x="90" y="47"/>
                      <a:pt x="88" y="47"/>
                      <a:pt x="86" y="48"/>
                    </a:cubicBezTo>
                    <a:cubicBezTo>
                      <a:pt x="87" y="49"/>
                      <a:pt x="88" y="51"/>
                      <a:pt x="88" y="52"/>
                    </a:cubicBezTo>
                    <a:cubicBezTo>
                      <a:pt x="88" y="55"/>
                      <a:pt x="87" y="57"/>
                      <a:pt x="85" y="58"/>
                    </a:cubicBezTo>
                    <a:cubicBezTo>
                      <a:pt x="84" y="60"/>
                      <a:pt x="82" y="61"/>
                      <a:pt x="79" y="61"/>
                    </a:cubicBezTo>
                    <a:cubicBezTo>
                      <a:pt x="77" y="61"/>
                      <a:pt x="75" y="60"/>
                      <a:pt x="73" y="58"/>
                    </a:cubicBezTo>
                    <a:cubicBezTo>
                      <a:pt x="72" y="57"/>
                      <a:pt x="71" y="55"/>
                      <a:pt x="71" y="52"/>
                    </a:cubicBezTo>
                    <a:cubicBezTo>
                      <a:pt x="71" y="52"/>
                      <a:pt x="71" y="52"/>
                      <a:pt x="71" y="51"/>
                    </a:cubicBezTo>
                    <a:cubicBezTo>
                      <a:pt x="70" y="52"/>
                      <a:pt x="68" y="52"/>
                      <a:pt x="67" y="52"/>
                    </a:cubicBezTo>
                    <a:cubicBezTo>
                      <a:pt x="63" y="58"/>
                      <a:pt x="55" y="63"/>
                      <a:pt x="46" y="63"/>
                    </a:cubicBezTo>
                    <a:cubicBezTo>
                      <a:pt x="38" y="63"/>
                      <a:pt x="30" y="58"/>
                      <a:pt x="26" y="52"/>
                    </a:cubicBezTo>
                    <a:cubicBezTo>
                      <a:pt x="25" y="52"/>
                      <a:pt x="23" y="52"/>
                      <a:pt x="22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5"/>
                      <a:pt x="21" y="57"/>
                      <a:pt x="20" y="58"/>
                    </a:cubicBezTo>
                    <a:cubicBezTo>
                      <a:pt x="18" y="60"/>
                      <a:pt x="16" y="61"/>
                      <a:pt x="14" y="61"/>
                    </a:cubicBezTo>
                    <a:cubicBezTo>
                      <a:pt x="11" y="61"/>
                      <a:pt x="9" y="60"/>
                      <a:pt x="8" y="58"/>
                    </a:cubicBezTo>
                    <a:cubicBezTo>
                      <a:pt x="6" y="57"/>
                      <a:pt x="5" y="55"/>
                      <a:pt x="5" y="52"/>
                    </a:cubicBezTo>
                    <a:cubicBezTo>
                      <a:pt x="5" y="51"/>
                      <a:pt x="6" y="49"/>
                      <a:pt x="7" y="48"/>
                    </a:cubicBezTo>
                    <a:cubicBezTo>
                      <a:pt x="5" y="47"/>
                      <a:pt x="4" y="47"/>
                      <a:pt x="2" y="46"/>
                    </a:cubicBezTo>
                    <a:cubicBezTo>
                      <a:pt x="0" y="46"/>
                      <a:pt x="1" y="42"/>
                      <a:pt x="2" y="42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2"/>
                      <a:pt x="23" y="41"/>
                      <a:pt x="23" y="41"/>
                    </a:cubicBezTo>
                    <a:cubicBezTo>
                      <a:pt x="23" y="31"/>
                      <a:pt x="30" y="23"/>
                      <a:pt x="39" y="20"/>
                    </a:cubicBezTo>
                    <a:cubicBezTo>
                      <a:pt x="35" y="21"/>
                      <a:pt x="31" y="20"/>
                      <a:pt x="27" y="20"/>
                    </a:cubicBezTo>
                    <a:cubicBezTo>
                      <a:pt x="27" y="19"/>
                      <a:pt x="27" y="19"/>
                      <a:pt x="27" y="18"/>
                    </a:cubicBezTo>
                    <a:cubicBezTo>
                      <a:pt x="33" y="17"/>
                      <a:pt x="38" y="17"/>
                      <a:pt x="43" y="17"/>
                    </a:cubicBezTo>
                    <a:cubicBezTo>
                      <a:pt x="43" y="11"/>
                      <a:pt x="44" y="5"/>
                      <a:pt x="45" y="0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49" y="6"/>
                      <a:pt x="49" y="12"/>
                      <a:pt x="49" y="17"/>
                    </a:cubicBezTo>
                    <a:cubicBezTo>
                      <a:pt x="54" y="17"/>
                      <a:pt x="59" y="17"/>
                      <a:pt x="65" y="18"/>
                    </a:cubicBezTo>
                    <a:cubicBezTo>
                      <a:pt x="65" y="19"/>
                      <a:pt x="65" y="19"/>
                      <a:pt x="65" y="20"/>
                    </a:cubicBezTo>
                    <a:cubicBezTo>
                      <a:pt x="61" y="20"/>
                      <a:pt x="58" y="20"/>
                      <a:pt x="54" y="20"/>
                    </a:cubicBezTo>
                    <a:close/>
                    <a:moveTo>
                      <a:pt x="76" y="49"/>
                    </a:moveTo>
                    <a:cubicBezTo>
                      <a:pt x="75" y="50"/>
                      <a:pt x="75" y="51"/>
                      <a:pt x="75" y="52"/>
                    </a:cubicBezTo>
                    <a:cubicBezTo>
                      <a:pt x="75" y="54"/>
                      <a:pt x="75" y="55"/>
                      <a:pt x="76" y="56"/>
                    </a:cubicBezTo>
                    <a:cubicBezTo>
                      <a:pt x="77" y="57"/>
                      <a:pt x="78" y="57"/>
                      <a:pt x="79" y="57"/>
                    </a:cubicBezTo>
                    <a:cubicBezTo>
                      <a:pt x="81" y="57"/>
                      <a:pt x="82" y="57"/>
                      <a:pt x="83" y="56"/>
                    </a:cubicBezTo>
                    <a:cubicBezTo>
                      <a:pt x="83" y="55"/>
                      <a:pt x="84" y="54"/>
                      <a:pt x="84" y="52"/>
                    </a:cubicBezTo>
                    <a:cubicBezTo>
                      <a:pt x="84" y="51"/>
                      <a:pt x="83" y="50"/>
                      <a:pt x="83" y="49"/>
                    </a:cubicBezTo>
                    <a:cubicBezTo>
                      <a:pt x="82" y="48"/>
                      <a:pt x="81" y="48"/>
                      <a:pt x="79" y="48"/>
                    </a:cubicBezTo>
                    <a:cubicBezTo>
                      <a:pt x="78" y="48"/>
                      <a:pt x="77" y="48"/>
                      <a:pt x="76" y="49"/>
                    </a:cubicBezTo>
                    <a:close/>
                    <a:moveTo>
                      <a:pt x="17" y="49"/>
                    </a:moveTo>
                    <a:cubicBezTo>
                      <a:pt x="16" y="48"/>
                      <a:pt x="15" y="48"/>
                      <a:pt x="14" y="48"/>
                    </a:cubicBezTo>
                    <a:cubicBezTo>
                      <a:pt x="12" y="48"/>
                      <a:pt x="11" y="48"/>
                      <a:pt x="10" y="49"/>
                    </a:cubicBezTo>
                    <a:cubicBezTo>
                      <a:pt x="10" y="50"/>
                      <a:pt x="9" y="51"/>
                      <a:pt x="9" y="52"/>
                    </a:cubicBezTo>
                    <a:cubicBezTo>
                      <a:pt x="9" y="54"/>
                      <a:pt x="10" y="55"/>
                      <a:pt x="10" y="56"/>
                    </a:cubicBezTo>
                    <a:cubicBezTo>
                      <a:pt x="11" y="57"/>
                      <a:pt x="12" y="57"/>
                      <a:pt x="14" y="57"/>
                    </a:cubicBezTo>
                    <a:cubicBezTo>
                      <a:pt x="15" y="57"/>
                      <a:pt x="16" y="57"/>
                      <a:pt x="17" y="56"/>
                    </a:cubicBezTo>
                    <a:cubicBezTo>
                      <a:pt x="18" y="55"/>
                      <a:pt x="18" y="54"/>
                      <a:pt x="18" y="52"/>
                    </a:cubicBezTo>
                    <a:cubicBezTo>
                      <a:pt x="18" y="51"/>
                      <a:pt x="18" y="50"/>
                      <a:pt x="17" y="49"/>
                    </a:cubicBezTo>
                    <a:close/>
                    <a:moveTo>
                      <a:pt x="47" y="23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51" y="34"/>
                      <a:pt x="55" y="35"/>
                      <a:pt x="57" y="37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1" y="28"/>
                      <a:pt x="55" y="24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7" y="23"/>
                      <a:pt x="47" y="23"/>
                    </a:cubicBezTo>
                    <a:close/>
                    <a:moveTo>
                      <a:pt x="47" y="41"/>
                    </a:moveTo>
                    <a:cubicBezTo>
                      <a:pt x="42" y="41"/>
                      <a:pt x="38" y="44"/>
                      <a:pt x="38" y="49"/>
                    </a:cubicBezTo>
                    <a:cubicBezTo>
                      <a:pt x="38" y="53"/>
                      <a:pt x="42" y="57"/>
                      <a:pt x="47" y="57"/>
                    </a:cubicBezTo>
                    <a:cubicBezTo>
                      <a:pt x="51" y="57"/>
                      <a:pt x="55" y="53"/>
                      <a:pt x="55" y="49"/>
                    </a:cubicBezTo>
                    <a:cubicBezTo>
                      <a:pt x="55" y="44"/>
                      <a:pt x="51" y="41"/>
                      <a:pt x="47" y="41"/>
                    </a:cubicBezTo>
                    <a:close/>
                    <a:moveTo>
                      <a:pt x="45" y="34"/>
                    </a:moveTo>
                    <a:cubicBezTo>
                      <a:pt x="45" y="30"/>
                      <a:pt x="45" y="30"/>
                      <a:pt x="45" y="30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37" y="24"/>
                      <a:pt x="32" y="28"/>
                      <a:pt x="29" y="33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8" y="36"/>
                      <a:pt x="42" y="34"/>
                      <a:pt x="45" y="3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92"/>
              <p:cNvSpPr>
                <a:spLocks noEditPoints="1"/>
              </p:cNvSpPr>
              <p:nvPr/>
            </p:nvSpPr>
            <p:spPr bwMode="auto">
              <a:xfrm>
                <a:off x="5881" y="779"/>
                <a:ext cx="173" cy="205"/>
              </a:xfrm>
              <a:custGeom>
                <a:avLst/>
                <a:gdLst>
                  <a:gd name="T0" fmla="*/ 52 w 66"/>
                  <a:gd name="T1" fmla="*/ 0 h 78"/>
                  <a:gd name="T2" fmla="*/ 60 w 66"/>
                  <a:gd name="T3" fmla="*/ 32 h 78"/>
                  <a:gd name="T4" fmla="*/ 55 w 66"/>
                  <a:gd name="T5" fmla="*/ 59 h 78"/>
                  <a:gd name="T6" fmla="*/ 66 w 66"/>
                  <a:gd name="T7" fmla="*/ 78 h 78"/>
                  <a:gd name="T8" fmla="*/ 50 w 66"/>
                  <a:gd name="T9" fmla="*/ 64 h 78"/>
                  <a:gd name="T10" fmla="*/ 16 w 66"/>
                  <a:gd name="T11" fmla="*/ 59 h 78"/>
                  <a:gd name="T12" fmla="*/ 11 w 66"/>
                  <a:gd name="T13" fmla="*/ 78 h 78"/>
                  <a:gd name="T14" fmla="*/ 11 w 66"/>
                  <a:gd name="T15" fmla="*/ 64 h 78"/>
                  <a:gd name="T16" fmla="*/ 9 w 66"/>
                  <a:gd name="T17" fmla="*/ 59 h 78"/>
                  <a:gd name="T18" fmla="*/ 4 w 66"/>
                  <a:gd name="T19" fmla="*/ 31 h 78"/>
                  <a:gd name="T20" fmla="*/ 12 w 66"/>
                  <a:gd name="T21" fmla="*/ 0 h 78"/>
                  <a:gd name="T22" fmla="*/ 19 w 66"/>
                  <a:gd name="T23" fmla="*/ 66 h 78"/>
                  <a:gd name="T24" fmla="*/ 37 w 66"/>
                  <a:gd name="T25" fmla="*/ 66 h 78"/>
                  <a:gd name="T26" fmla="*/ 48 w 66"/>
                  <a:gd name="T27" fmla="*/ 65 h 78"/>
                  <a:gd name="T28" fmla="*/ 30 w 66"/>
                  <a:gd name="T29" fmla="*/ 65 h 78"/>
                  <a:gd name="T30" fmla="*/ 50 w 66"/>
                  <a:gd name="T31" fmla="*/ 73 h 78"/>
                  <a:gd name="T32" fmla="*/ 30 w 66"/>
                  <a:gd name="T33" fmla="*/ 73 h 78"/>
                  <a:gd name="T34" fmla="*/ 16 w 66"/>
                  <a:gd name="T35" fmla="*/ 78 h 78"/>
                  <a:gd name="T36" fmla="*/ 37 w 66"/>
                  <a:gd name="T37" fmla="*/ 78 h 78"/>
                  <a:gd name="T38" fmla="*/ 50 w 66"/>
                  <a:gd name="T39" fmla="*/ 73 h 78"/>
                  <a:gd name="T40" fmla="*/ 37 w 66"/>
                  <a:gd name="T41" fmla="*/ 68 h 78"/>
                  <a:gd name="T42" fmla="*/ 18 w 66"/>
                  <a:gd name="T43" fmla="*/ 68 h 78"/>
                  <a:gd name="T44" fmla="*/ 30 w 66"/>
                  <a:gd name="T45" fmla="*/ 71 h 78"/>
                  <a:gd name="T46" fmla="*/ 49 w 66"/>
                  <a:gd name="T47" fmla="*/ 71 h 78"/>
                  <a:gd name="T48" fmla="*/ 12 w 66"/>
                  <a:gd name="T49" fmla="*/ 6 h 78"/>
                  <a:gd name="T50" fmla="*/ 55 w 66"/>
                  <a:gd name="T51" fmla="*/ 29 h 78"/>
                  <a:gd name="T52" fmla="*/ 12 w 66"/>
                  <a:gd name="T53" fmla="*/ 6 h 78"/>
                  <a:gd name="T54" fmla="*/ 43 w 66"/>
                  <a:gd name="T55" fmla="*/ 44 h 78"/>
                  <a:gd name="T56" fmla="*/ 55 w 66"/>
                  <a:gd name="T57" fmla="*/ 37 h 78"/>
                  <a:gd name="T58" fmla="*/ 9 w 66"/>
                  <a:gd name="T59" fmla="*/ 37 h 78"/>
                  <a:gd name="T60" fmla="*/ 20 w 66"/>
                  <a:gd name="T61" fmla="*/ 44 h 78"/>
                  <a:gd name="T62" fmla="*/ 9 w 66"/>
                  <a:gd name="T63" fmla="*/ 3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78">
                    <a:moveTo>
                      <a:pt x="12" y="0"/>
                    </a:moveTo>
                    <a:cubicBezTo>
                      <a:pt x="25" y="0"/>
                      <a:pt x="39" y="0"/>
                      <a:pt x="52" y="0"/>
                    </a:cubicBezTo>
                    <a:cubicBezTo>
                      <a:pt x="55" y="0"/>
                      <a:pt x="57" y="2"/>
                      <a:pt x="57" y="5"/>
                    </a:cubicBezTo>
                    <a:cubicBezTo>
                      <a:pt x="58" y="14"/>
                      <a:pt x="59" y="23"/>
                      <a:pt x="60" y="32"/>
                    </a:cubicBezTo>
                    <a:cubicBezTo>
                      <a:pt x="60" y="40"/>
                      <a:pt x="60" y="47"/>
                      <a:pt x="60" y="54"/>
                    </a:cubicBezTo>
                    <a:cubicBezTo>
                      <a:pt x="60" y="57"/>
                      <a:pt x="58" y="59"/>
                      <a:pt x="55" y="59"/>
                    </a:cubicBezTo>
                    <a:cubicBezTo>
                      <a:pt x="55" y="64"/>
                      <a:pt x="55" y="64"/>
                      <a:pt x="55" y="64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0" y="64"/>
                      <a:pt x="50" y="64"/>
                      <a:pt x="50" y="64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6" y="59"/>
                      <a:pt x="4" y="57"/>
                      <a:pt x="4" y="54"/>
                    </a:cubicBezTo>
                    <a:cubicBezTo>
                      <a:pt x="4" y="47"/>
                      <a:pt x="4" y="39"/>
                      <a:pt x="4" y="31"/>
                    </a:cubicBezTo>
                    <a:cubicBezTo>
                      <a:pt x="5" y="22"/>
                      <a:pt x="6" y="13"/>
                      <a:pt x="7" y="5"/>
                    </a:cubicBezTo>
                    <a:cubicBezTo>
                      <a:pt x="7" y="2"/>
                      <a:pt x="9" y="0"/>
                      <a:pt x="12" y="0"/>
                    </a:cubicBezTo>
                    <a:close/>
                    <a:moveTo>
                      <a:pt x="19" y="65"/>
                    </a:moveTo>
                    <a:cubicBezTo>
                      <a:pt x="19" y="66"/>
                      <a:pt x="19" y="66"/>
                      <a:pt x="19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19" y="65"/>
                      <a:pt x="19" y="65"/>
                      <a:pt x="19" y="65"/>
                    </a:cubicBezTo>
                    <a:close/>
                    <a:moveTo>
                      <a:pt x="50" y="73"/>
                    </a:moveTo>
                    <a:cubicBezTo>
                      <a:pt x="37" y="73"/>
                      <a:pt x="37" y="73"/>
                      <a:pt x="37" y="73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3"/>
                      <a:pt x="50" y="73"/>
                      <a:pt x="50" y="73"/>
                    </a:cubicBezTo>
                    <a:close/>
                    <a:moveTo>
                      <a:pt x="49" y="68"/>
                    </a:moveTo>
                    <a:cubicBezTo>
                      <a:pt x="37" y="68"/>
                      <a:pt x="37" y="68"/>
                      <a:pt x="37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7" y="71"/>
                      <a:pt x="37" y="71"/>
                      <a:pt x="37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68"/>
                      <a:pt x="49" y="68"/>
                      <a:pt x="49" y="68"/>
                    </a:cubicBezTo>
                    <a:close/>
                    <a:moveTo>
                      <a:pt x="12" y="6"/>
                    </a:moveTo>
                    <a:cubicBezTo>
                      <a:pt x="11" y="13"/>
                      <a:pt x="11" y="21"/>
                      <a:pt x="10" y="29"/>
                    </a:cubicBezTo>
                    <a:cubicBezTo>
                      <a:pt x="25" y="35"/>
                      <a:pt x="40" y="35"/>
                      <a:pt x="55" y="29"/>
                    </a:cubicBezTo>
                    <a:cubicBezTo>
                      <a:pt x="54" y="21"/>
                      <a:pt x="53" y="13"/>
                      <a:pt x="52" y="6"/>
                    </a:cubicBezTo>
                    <a:cubicBezTo>
                      <a:pt x="39" y="6"/>
                      <a:pt x="25" y="6"/>
                      <a:pt x="12" y="6"/>
                    </a:cubicBezTo>
                    <a:close/>
                    <a:moveTo>
                      <a:pt x="43" y="37"/>
                    </a:moveTo>
                    <a:cubicBezTo>
                      <a:pt x="43" y="39"/>
                      <a:pt x="43" y="42"/>
                      <a:pt x="43" y="44"/>
                    </a:cubicBezTo>
                    <a:cubicBezTo>
                      <a:pt x="47" y="44"/>
                      <a:pt x="51" y="44"/>
                      <a:pt x="55" y="44"/>
                    </a:cubicBezTo>
                    <a:cubicBezTo>
                      <a:pt x="55" y="42"/>
                      <a:pt x="55" y="39"/>
                      <a:pt x="55" y="37"/>
                    </a:cubicBezTo>
                    <a:cubicBezTo>
                      <a:pt x="51" y="37"/>
                      <a:pt x="47" y="37"/>
                      <a:pt x="43" y="37"/>
                    </a:cubicBezTo>
                    <a:close/>
                    <a:moveTo>
                      <a:pt x="9" y="37"/>
                    </a:moveTo>
                    <a:cubicBezTo>
                      <a:pt x="9" y="39"/>
                      <a:pt x="9" y="42"/>
                      <a:pt x="9" y="44"/>
                    </a:cubicBezTo>
                    <a:cubicBezTo>
                      <a:pt x="12" y="44"/>
                      <a:pt x="16" y="44"/>
                      <a:pt x="20" y="44"/>
                    </a:cubicBezTo>
                    <a:cubicBezTo>
                      <a:pt x="20" y="42"/>
                      <a:pt x="20" y="39"/>
                      <a:pt x="20" y="37"/>
                    </a:cubicBezTo>
                    <a:cubicBezTo>
                      <a:pt x="16" y="37"/>
                      <a:pt x="12" y="37"/>
                      <a:pt x="9" y="37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93"/>
              <p:cNvSpPr>
                <a:spLocks noEditPoints="1"/>
              </p:cNvSpPr>
              <p:nvPr/>
            </p:nvSpPr>
            <p:spPr bwMode="auto">
              <a:xfrm>
                <a:off x="7344" y="1136"/>
                <a:ext cx="192" cy="223"/>
              </a:xfrm>
              <a:custGeom>
                <a:avLst/>
                <a:gdLst>
                  <a:gd name="T0" fmla="*/ 38 w 73"/>
                  <a:gd name="T1" fmla="*/ 6 h 85"/>
                  <a:gd name="T2" fmla="*/ 66 w 73"/>
                  <a:gd name="T3" fmla="*/ 61 h 85"/>
                  <a:gd name="T4" fmla="*/ 45 w 73"/>
                  <a:gd name="T5" fmla="*/ 55 h 85"/>
                  <a:gd name="T6" fmla="*/ 73 w 73"/>
                  <a:gd name="T7" fmla="*/ 19 h 85"/>
                  <a:gd name="T8" fmla="*/ 38 w 73"/>
                  <a:gd name="T9" fmla="*/ 84 h 85"/>
                  <a:gd name="T10" fmla="*/ 38 w 73"/>
                  <a:gd name="T11" fmla="*/ 84 h 85"/>
                  <a:gd name="T12" fmla="*/ 38 w 73"/>
                  <a:gd name="T13" fmla="*/ 84 h 85"/>
                  <a:gd name="T14" fmla="*/ 38 w 73"/>
                  <a:gd name="T15" fmla="*/ 84 h 85"/>
                  <a:gd name="T16" fmla="*/ 38 w 73"/>
                  <a:gd name="T17" fmla="*/ 84 h 85"/>
                  <a:gd name="T18" fmla="*/ 38 w 73"/>
                  <a:gd name="T19" fmla="*/ 84 h 85"/>
                  <a:gd name="T20" fmla="*/ 38 w 73"/>
                  <a:gd name="T21" fmla="*/ 85 h 85"/>
                  <a:gd name="T22" fmla="*/ 37 w 73"/>
                  <a:gd name="T23" fmla="*/ 85 h 85"/>
                  <a:gd name="T24" fmla="*/ 37 w 73"/>
                  <a:gd name="T25" fmla="*/ 85 h 85"/>
                  <a:gd name="T26" fmla="*/ 37 w 73"/>
                  <a:gd name="T27" fmla="*/ 85 h 85"/>
                  <a:gd name="T28" fmla="*/ 37 w 73"/>
                  <a:gd name="T29" fmla="*/ 85 h 85"/>
                  <a:gd name="T30" fmla="*/ 37 w 73"/>
                  <a:gd name="T31" fmla="*/ 85 h 85"/>
                  <a:gd name="T32" fmla="*/ 37 w 73"/>
                  <a:gd name="T33" fmla="*/ 85 h 85"/>
                  <a:gd name="T34" fmla="*/ 37 w 73"/>
                  <a:gd name="T35" fmla="*/ 85 h 85"/>
                  <a:gd name="T36" fmla="*/ 37 w 73"/>
                  <a:gd name="T37" fmla="*/ 85 h 85"/>
                  <a:gd name="T38" fmla="*/ 37 w 73"/>
                  <a:gd name="T39" fmla="*/ 85 h 85"/>
                  <a:gd name="T40" fmla="*/ 37 w 73"/>
                  <a:gd name="T41" fmla="*/ 85 h 85"/>
                  <a:gd name="T42" fmla="*/ 37 w 73"/>
                  <a:gd name="T43" fmla="*/ 85 h 85"/>
                  <a:gd name="T44" fmla="*/ 37 w 73"/>
                  <a:gd name="T45" fmla="*/ 85 h 85"/>
                  <a:gd name="T46" fmla="*/ 37 w 73"/>
                  <a:gd name="T47" fmla="*/ 85 h 85"/>
                  <a:gd name="T48" fmla="*/ 37 w 73"/>
                  <a:gd name="T49" fmla="*/ 85 h 85"/>
                  <a:gd name="T50" fmla="*/ 36 w 73"/>
                  <a:gd name="T51" fmla="*/ 85 h 85"/>
                  <a:gd name="T52" fmla="*/ 36 w 73"/>
                  <a:gd name="T53" fmla="*/ 85 h 85"/>
                  <a:gd name="T54" fmla="*/ 36 w 73"/>
                  <a:gd name="T55" fmla="*/ 85 h 85"/>
                  <a:gd name="T56" fmla="*/ 36 w 73"/>
                  <a:gd name="T57" fmla="*/ 85 h 85"/>
                  <a:gd name="T58" fmla="*/ 36 w 73"/>
                  <a:gd name="T59" fmla="*/ 85 h 85"/>
                  <a:gd name="T60" fmla="*/ 36 w 73"/>
                  <a:gd name="T61" fmla="*/ 85 h 85"/>
                  <a:gd name="T62" fmla="*/ 36 w 73"/>
                  <a:gd name="T63" fmla="*/ 85 h 85"/>
                  <a:gd name="T64" fmla="*/ 36 w 73"/>
                  <a:gd name="T65" fmla="*/ 85 h 85"/>
                  <a:gd name="T66" fmla="*/ 36 w 73"/>
                  <a:gd name="T67" fmla="*/ 85 h 85"/>
                  <a:gd name="T68" fmla="*/ 36 w 73"/>
                  <a:gd name="T69" fmla="*/ 85 h 85"/>
                  <a:gd name="T70" fmla="*/ 36 w 73"/>
                  <a:gd name="T71" fmla="*/ 85 h 85"/>
                  <a:gd name="T72" fmla="*/ 36 w 73"/>
                  <a:gd name="T73" fmla="*/ 85 h 85"/>
                  <a:gd name="T74" fmla="*/ 36 w 73"/>
                  <a:gd name="T75" fmla="*/ 85 h 85"/>
                  <a:gd name="T76" fmla="*/ 36 w 73"/>
                  <a:gd name="T77" fmla="*/ 85 h 85"/>
                  <a:gd name="T78" fmla="*/ 36 w 73"/>
                  <a:gd name="T79" fmla="*/ 85 h 85"/>
                  <a:gd name="T80" fmla="*/ 35 w 73"/>
                  <a:gd name="T81" fmla="*/ 85 h 85"/>
                  <a:gd name="T82" fmla="*/ 35 w 73"/>
                  <a:gd name="T83" fmla="*/ 84 h 85"/>
                  <a:gd name="T84" fmla="*/ 35 w 73"/>
                  <a:gd name="T85" fmla="*/ 84 h 85"/>
                  <a:gd name="T86" fmla="*/ 35 w 73"/>
                  <a:gd name="T87" fmla="*/ 84 h 85"/>
                  <a:gd name="T88" fmla="*/ 35 w 73"/>
                  <a:gd name="T89" fmla="*/ 84 h 85"/>
                  <a:gd name="T90" fmla="*/ 35 w 73"/>
                  <a:gd name="T91" fmla="*/ 84 h 85"/>
                  <a:gd name="T92" fmla="*/ 0 w 73"/>
                  <a:gd name="T93" fmla="*/ 64 h 85"/>
                  <a:gd name="T94" fmla="*/ 37 w 73"/>
                  <a:gd name="T95" fmla="*/ 1 h 85"/>
                  <a:gd name="T96" fmla="*/ 5 w 73"/>
                  <a:gd name="T97" fmla="*/ 24 h 85"/>
                  <a:gd name="T98" fmla="*/ 21 w 73"/>
                  <a:gd name="T99" fmla="*/ 32 h 85"/>
                  <a:gd name="T100" fmla="*/ 5 w 73"/>
                  <a:gd name="T101" fmla="*/ 24 h 85"/>
                  <a:gd name="T102" fmla="*/ 37 w 73"/>
                  <a:gd name="T103" fmla="*/ 35 h 85"/>
                  <a:gd name="T104" fmla="*/ 56 w 73"/>
                  <a:gd name="T105" fmla="*/ 61 h 85"/>
                  <a:gd name="T106" fmla="*/ 51 w 73"/>
                  <a:gd name="T107" fmla="*/ 70 h 85"/>
                  <a:gd name="T108" fmla="*/ 50 w 73"/>
                  <a:gd name="T109" fmla="*/ 59 h 85"/>
                  <a:gd name="T110" fmla="*/ 56 w 73"/>
                  <a:gd name="T111" fmla="*/ 54 h 85"/>
                  <a:gd name="T112" fmla="*/ 57 w 73"/>
                  <a:gd name="T113" fmla="*/ 4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3" h="85">
                    <a:moveTo>
                      <a:pt x="9" y="20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9" y="20"/>
                      <a:pt x="9" y="20"/>
                      <a:pt x="9" y="20"/>
                    </a:cubicBezTo>
                    <a:close/>
                    <a:moveTo>
                      <a:pt x="47" y="74"/>
                    </a:moveTo>
                    <a:cubicBezTo>
                      <a:pt x="66" y="63"/>
                      <a:pt x="66" y="63"/>
                      <a:pt x="66" y="63"/>
                    </a:cubicBezTo>
                    <a:cubicBezTo>
                      <a:pt x="66" y="63"/>
                      <a:pt x="66" y="62"/>
                      <a:pt x="66" y="61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2"/>
                      <a:pt x="65" y="41"/>
                      <a:pt x="64" y="42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6" y="51"/>
                      <a:pt x="45" y="53"/>
                      <a:pt x="45" y="55"/>
                    </a:cubicBezTo>
                    <a:cubicBezTo>
                      <a:pt x="45" y="72"/>
                      <a:pt x="45" y="72"/>
                      <a:pt x="45" y="72"/>
                    </a:cubicBezTo>
                    <a:cubicBezTo>
                      <a:pt x="45" y="73"/>
                      <a:pt x="46" y="74"/>
                      <a:pt x="47" y="74"/>
                    </a:cubicBezTo>
                    <a:close/>
                    <a:moveTo>
                      <a:pt x="71" y="17"/>
                    </a:moveTo>
                    <a:cubicBezTo>
                      <a:pt x="72" y="17"/>
                      <a:pt x="73" y="18"/>
                      <a:pt x="73" y="19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3" y="65"/>
                      <a:pt x="72" y="66"/>
                      <a:pt x="71" y="66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1" y="66"/>
                      <a:pt x="0" y="65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8"/>
                      <a:pt x="1" y="17"/>
                      <a:pt x="2" y="17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8" y="0"/>
                      <a:pt x="39" y="1"/>
                    </a:cubicBezTo>
                    <a:cubicBezTo>
                      <a:pt x="71" y="17"/>
                      <a:pt x="71" y="17"/>
                      <a:pt x="71" y="17"/>
                    </a:cubicBezTo>
                    <a:close/>
                    <a:moveTo>
                      <a:pt x="5" y="24"/>
                    </a:move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24"/>
                      <a:pt x="5" y="24"/>
                      <a:pt x="5" y="24"/>
                    </a:cubicBezTo>
                    <a:close/>
                    <a:moveTo>
                      <a:pt x="24" y="28"/>
                    </a:moveTo>
                    <a:cubicBezTo>
                      <a:pt x="52" y="13"/>
                      <a:pt x="52" y="13"/>
                      <a:pt x="52" y="13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24" y="28"/>
                      <a:pt x="24" y="28"/>
                      <a:pt x="24" y="28"/>
                    </a:cubicBezTo>
                    <a:close/>
                    <a:moveTo>
                      <a:pt x="61" y="47"/>
                    </a:move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6"/>
                      <a:pt x="59" y="59"/>
                      <a:pt x="56" y="61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8" y="64"/>
                      <a:pt x="59" y="64"/>
                      <a:pt x="61" y="63"/>
                    </a:cubicBezTo>
                    <a:cubicBezTo>
                      <a:pt x="61" y="64"/>
                      <a:pt x="61" y="64"/>
                      <a:pt x="61" y="65"/>
                    </a:cubicBezTo>
                    <a:cubicBezTo>
                      <a:pt x="57" y="66"/>
                      <a:pt x="54" y="68"/>
                      <a:pt x="51" y="70"/>
                    </a:cubicBezTo>
                    <a:cubicBezTo>
                      <a:pt x="51" y="69"/>
                      <a:pt x="51" y="69"/>
                      <a:pt x="51" y="68"/>
                    </a:cubicBezTo>
                    <a:cubicBezTo>
                      <a:pt x="52" y="67"/>
                      <a:pt x="54" y="66"/>
                      <a:pt x="55" y="66"/>
                    </a:cubicBezTo>
                    <a:cubicBezTo>
                      <a:pt x="55" y="62"/>
                      <a:pt x="55" y="62"/>
                      <a:pt x="55" y="62"/>
                    </a:cubicBezTo>
                    <a:cubicBezTo>
                      <a:pt x="52" y="63"/>
                      <a:pt x="50" y="61"/>
                      <a:pt x="50" y="59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3" y="53"/>
                      <a:pt x="52" y="56"/>
                      <a:pt x="52" y="56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7" y="49"/>
                      <a:pt x="57" y="49"/>
                      <a:pt x="57" y="49"/>
                    </a:cubicBezTo>
                    <a:lnTo>
                      <a:pt x="61" y="47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94"/>
              <p:cNvSpPr>
                <a:spLocks noEditPoints="1"/>
              </p:cNvSpPr>
              <p:nvPr/>
            </p:nvSpPr>
            <p:spPr bwMode="auto">
              <a:xfrm>
                <a:off x="6586" y="803"/>
                <a:ext cx="226" cy="168"/>
              </a:xfrm>
              <a:custGeom>
                <a:avLst/>
                <a:gdLst>
                  <a:gd name="T0" fmla="*/ 24 w 86"/>
                  <a:gd name="T1" fmla="*/ 20 h 64"/>
                  <a:gd name="T2" fmla="*/ 26 w 86"/>
                  <a:gd name="T3" fmla="*/ 1 h 64"/>
                  <a:gd name="T4" fmla="*/ 21 w 86"/>
                  <a:gd name="T5" fmla="*/ 19 h 64"/>
                  <a:gd name="T6" fmla="*/ 81 w 86"/>
                  <a:gd name="T7" fmla="*/ 10 h 64"/>
                  <a:gd name="T8" fmla="*/ 81 w 86"/>
                  <a:gd name="T9" fmla="*/ 51 h 64"/>
                  <a:gd name="T10" fmla="*/ 31 w 86"/>
                  <a:gd name="T11" fmla="*/ 57 h 64"/>
                  <a:gd name="T12" fmla="*/ 31 w 86"/>
                  <a:gd name="T13" fmla="*/ 15 h 64"/>
                  <a:gd name="T14" fmla="*/ 76 w 86"/>
                  <a:gd name="T15" fmla="*/ 49 h 64"/>
                  <a:gd name="T16" fmla="*/ 78 w 86"/>
                  <a:gd name="T17" fmla="*/ 36 h 64"/>
                  <a:gd name="T18" fmla="*/ 74 w 86"/>
                  <a:gd name="T19" fmla="*/ 36 h 64"/>
                  <a:gd name="T20" fmla="*/ 72 w 86"/>
                  <a:gd name="T21" fmla="*/ 33 h 64"/>
                  <a:gd name="T22" fmla="*/ 72 w 86"/>
                  <a:gd name="T23" fmla="*/ 49 h 64"/>
                  <a:gd name="T24" fmla="*/ 75 w 86"/>
                  <a:gd name="T25" fmla="*/ 38 h 64"/>
                  <a:gd name="T26" fmla="*/ 73 w 86"/>
                  <a:gd name="T27" fmla="*/ 49 h 64"/>
                  <a:gd name="T28" fmla="*/ 47 w 86"/>
                  <a:gd name="T29" fmla="*/ 48 h 64"/>
                  <a:gd name="T30" fmla="*/ 40 w 86"/>
                  <a:gd name="T31" fmla="*/ 44 h 64"/>
                  <a:gd name="T32" fmla="*/ 51 w 86"/>
                  <a:gd name="T33" fmla="*/ 26 h 64"/>
                  <a:gd name="T34" fmla="*/ 45 w 86"/>
                  <a:gd name="T35" fmla="*/ 16 h 64"/>
                  <a:gd name="T36" fmla="*/ 35 w 86"/>
                  <a:gd name="T37" fmla="*/ 28 h 64"/>
                  <a:gd name="T38" fmla="*/ 42 w 86"/>
                  <a:gd name="T39" fmla="*/ 22 h 64"/>
                  <a:gd name="T40" fmla="*/ 45 w 86"/>
                  <a:gd name="T41" fmla="*/ 23 h 64"/>
                  <a:gd name="T42" fmla="*/ 32 w 86"/>
                  <a:gd name="T43" fmla="*/ 44 h 64"/>
                  <a:gd name="T44" fmla="*/ 47 w 86"/>
                  <a:gd name="T45" fmla="*/ 48 h 64"/>
                  <a:gd name="T46" fmla="*/ 69 w 86"/>
                  <a:gd name="T47" fmla="*/ 39 h 64"/>
                  <a:gd name="T48" fmla="*/ 70 w 86"/>
                  <a:gd name="T49" fmla="*/ 16 h 64"/>
                  <a:gd name="T50" fmla="*/ 50 w 86"/>
                  <a:gd name="T51" fmla="*/ 39 h 64"/>
                  <a:gd name="T52" fmla="*/ 58 w 86"/>
                  <a:gd name="T53" fmla="*/ 44 h 64"/>
                  <a:gd name="T54" fmla="*/ 64 w 86"/>
                  <a:gd name="T55" fmla="*/ 48 h 64"/>
                  <a:gd name="T56" fmla="*/ 68 w 86"/>
                  <a:gd name="T57" fmla="*/ 44 h 64"/>
                  <a:gd name="T58" fmla="*/ 61 w 86"/>
                  <a:gd name="T59" fmla="*/ 27 h 64"/>
                  <a:gd name="T60" fmla="*/ 59 w 86"/>
                  <a:gd name="T61" fmla="*/ 39 h 64"/>
                  <a:gd name="T62" fmla="*/ 18 w 86"/>
                  <a:gd name="T63" fmla="*/ 64 h 64"/>
                  <a:gd name="T64" fmla="*/ 16 w 86"/>
                  <a:gd name="T65" fmla="*/ 45 h 64"/>
                  <a:gd name="T66" fmla="*/ 15 w 86"/>
                  <a:gd name="T67" fmla="*/ 63 h 64"/>
                  <a:gd name="T68" fmla="*/ 1 w 86"/>
                  <a:gd name="T69" fmla="*/ 55 h 64"/>
                  <a:gd name="T70" fmla="*/ 1 w 86"/>
                  <a:gd name="T71" fmla="*/ 52 h 64"/>
                  <a:gd name="T72" fmla="*/ 9 w 86"/>
                  <a:gd name="T73" fmla="*/ 7 h 64"/>
                  <a:gd name="T74" fmla="*/ 10 w 86"/>
                  <a:gd name="T75" fmla="*/ 4 h 64"/>
                  <a:gd name="T76" fmla="*/ 10 w 86"/>
                  <a:gd name="T77" fmla="*/ 4 h 64"/>
                  <a:gd name="T78" fmla="*/ 23 w 86"/>
                  <a:gd name="T79" fmla="*/ 1 h 64"/>
                  <a:gd name="T80" fmla="*/ 18 w 86"/>
                  <a:gd name="T81" fmla="*/ 19 h 64"/>
                  <a:gd name="T82" fmla="*/ 10 w 86"/>
                  <a:gd name="T83" fmla="*/ 44 h 64"/>
                  <a:gd name="T84" fmla="*/ 13 w 86"/>
                  <a:gd name="T85" fmla="*/ 53 h 64"/>
                  <a:gd name="T86" fmla="*/ 9 w 86"/>
                  <a:gd name="T87" fmla="*/ 6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64">
                    <a:moveTo>
                      <a:pt x="21" y="19"/>
                    </a:moveTo>
                    <a:cubicBezTo>
                      <a:pt x="24" y="20"/>
                      <a:pt x="24" y="20"/>
                      <a:pt x="24" y="20"/>
                    </a:cubicBezTo>
                    <a:cubicBezTo>
                      <a:pt x="26" y="18"/>
                      <a:pt x="29" y="6"/>
                      <a:pt x="28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4" y="4"/>
                      <a:pt x="23" y="7"/>
                      <a:pt x="23" y="11"/>
                    </a:cubicBezTo>
                    <a:cubicBezTo>
                      <a:pt x="22" y="14"/>
                      <a:pt x="21" y="16"/>
                      <a:pt x="21" y="19"/>
                    </a:cubicBezTo>
                    <a:close/>
                    <a:moveTo>
                      <a:pt x="38" y="10"/>
                    </a:moveTo>
                    <a:cubicBezTo>
                      <a:pt x="81" y="10"/>
                      <a:pt x="81" y="10"/>
                      <a:pt x="81" y="10"/>
                    </a:cubicBezTo>
                    <a:cubicBezTo>
                      <a:pt x="84" y="10"/>
                      <a:pt x="86" y="12"/>
                      <a:pt x="86" y="15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0" y="54"/>
                      <a:pt x="77" y="57"/>
                      <a:pt x="74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28" y="57"/>
                      <a:pt x="26" y="54"/>
                      <a:pt x="26" y="51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2"/>
                      <a:pt x="35" y="10"/>
                      <a:pt x="38" y="10"/>
                    </a:cubicBezTo>
                    <a:close/>
                    <a:moveTo>
                      <a:pt x="76" y="49"/>
                    </a:moveTo>
                    <a:cubicBezTo>
                      <a:pt x="78" y="37"/>
                      <a:pt x="78" y="37"/>
                      <a:pt x="78" y="37"/>
                    </a:cubicBezTo>
                    <a:cubicBezTo>
                      <a:pt x="79" y="37"/>
                      <a:pt x="78" y="36"/>
                      <a:pt x="78" y="36"/>
                    </a:cubicBezTo>
                    <a:cubicBezTo>
                      <a:pt x="78" y="36"/>
                      <a:pt x="77" y="36"/>
                      <a:pt x="76" y="36"/>
                    </a:cubicBezTo>
                    <a:cubicBezTo>
                      <a:pt x="75" y="36"/>
                      <a:pt x="75" y="36"/>
                      <a:pt x="74" y="36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6" y="49"/>
                      <a:pt x="76" y="49"/>
                      <a:pt x="76" y="49"/>
                    </a:cubicBezTo>
                    <a:close/>
                    <a:moveTo>
                      <a:pt x="47" y="48"/>
                    </a:moveTo>
                    <a:cubicBezTo>
                      <a:pt x="48" y="44"/>
                      <a:pt x="48" y="44"/>
                      <a:pt x="48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8"/>
                      <a:pt x="51" y="27"/>
                      <a:pt x="51" y="26"/>
                    </a:cubicBezTo>
                    <a:cubicBezTo>
                      <a:pt x="52" y="22"/>
                      <a:pt x="52" y="20"/>
                      <a:pt x="51" y="18"/>
                    </a:cubicBezTo>
                    <a:cubicBezTo>
                      <a:pt x="50" y="17"/>
                      <a:pt x="48" y="16"/>
                      <a:pt x="45" y="16"/>
                    </a:cubicBezTo>
                    <a:cubicBezTo>
                      <a:pt x="40" y="16"/>
                      <a:pt x="37" y="18"/>
                      <a:pt x="36" y="22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2"/>
                      <a:pt x="43" y="21"/>
                      <a:pt x="44" y="21"/>
                    </a:cubicBezTo>
                    <a:cubicBezTo>
                      <a:pt x="45" y="21"/>
                      <a:pt x="45" y="22"/>
                      <a:pt x="45" y="23"/>
                    </a:cubicBezTo>
                    <a:cubicBezTo>
                      <a:pt x="45" y="26"/>
                      <a:pt x="44" y="28"/>
                      <a:pt x="43" y="30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47" y="48"/>
                      <a:pt x="47" y="48"/>
                      <a:pt x="47" y="48"/>
                    </a:cubicBezTo>
                    <a:close/>
                    <a:moveTo>
                      <a:pt x="68" y="44"/>
                    </a:moveTo>
                    <a:cubicBezTo>
                      <a:pt x="69" y="39"/>
                      <a:pt x="69" y="39"/>
                      <a:pt x="69" y="39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8" y="44"/>
                      <a:pt x="68" y="44"/>
                      <a:pt x="68" y="44"/>
                    </a:cubicBezTo>
                    <a:close/>
                    <a:moveTo>
                      <a:pt x="59" y="39"/>
                    </a:moveTo>
                    <a:cubicBezTo>
                      <a:pt x="61" y="27"/>
                      <a:pt x="61" y="27"/>
                      <a:pt x="61" y="2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9" y="39"/>
                      <a:pt x="59" y="39"/>
                      <a:pt x="59" y="39"/>
                    </a:cubicBezTo>
                    <a:close/>
                    <a:moveTo>
                      <a:pt x="15" y="63"/>
                    </a:moveTo>
                    <a:cubicBezTo>
                      <a:pt x="18" y="64"/>
                      <a:pt x="18" y="64"/>
                      <a:pt x="18" y="64"/>
                    </a:cubicBezTo>
                    <a:cubicBezTo>
                      <a:pt x="21" y="57"/>
                      <a:pt x="20" y="47"/>
                      <a:pt x="20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8"/>
                      <a:pt x="15" y="51"/>
                      <a:pt x="15" y="54"/>
                    </a:cubicBezTo>
                    <a:cubicBezTo>
                      <a:pt x="15" y="57"/>
                      <a:pt x="15" y="60"/>
                      <a:pt x="15" y="63"/>
                    </a:cubicBezTo>
                    <a:close/>
                    <a:moveTo>
                      <a:pt x="9" y="62"/>
                    </a:moveTo>
                    <a:cubicBezTo>
                      <a:pt x="5" y="61"/>
                      <a:pt x="2" y="59"/>
                      <a:pt x="1" y="55"/>
                    </a:cubicBezTo>
                    <a:cubicBezTo>
                      <a:pt x="1" y="54"/>
                      <a:pt x="1" y="54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37"/>
                      <a:pt x="2" y="21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1"/>
                      <a:pt x="15" y="0"/>
                      <a:pt x="20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4"/>
                      <a:pt x="21" y="7"/>
                      <a:pt x="20" y="10"/>
                    </a:cubicBezTo>
                    <a:cubicBezTo>
                      <a:pt x="19" y="13"/>
                      <a:pt x="19" y="16"/>
                      <a:pt x="18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27"/>
                      <a:pt x="10" y="35"/>
                      <a:pt x="10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7"/>
                      <a:pt x="13" y="50"/>
                      <a:pt x="13" y="53"/>
                    </a:cubicBezTo>
                    <a:cubicBezTo>
                      <a:pt x="12" y="57"/>
                      <a:pt x="12" y="60"/>
                      <a:pt x="12" y="63"/>
                    </a:cubicBezTo>
                    <a:lnTo>
                      <a:pt x="9" y="62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95"/>
              <p:cNvSpPr>
                <a:spLocks noEditPoints="1"/>
              </p:cNvSpPr>
              <p:nvPr/>
            </p:nvSpPr>
            <p:spPr bwMode="auto">
              <a:xfrm>
                <a:off x="7329" y="1500"/>
                <a:ext cx="217" cy="218"/>
              </a:xfrm>
              <a:custGeom>
                <a:avLst/>
                <a:gdLst>
                  <a:gd name="T0" fmla="*/ 50 w 83"/>
                  <a:gd name="T1" fmla="*/ 23 h 83"/>
                  <a:gd name="T2" fmla="*/ 56 w 83"/>
                  <a:gd name="T3" fmla="*/ 22 h 83"/>
                  <a:gd name="T4" fmla="*/ 76 w 83"/>
                  <a:gd name="T5" fmla="*/ 31 h 83"/>
                  <a:gd name="T6" fmla="*/ 76 w 83"/>
                  <a:gd name="T7" fmla="*/ 43 h 83"/>
                  <a:gd name="T8" fmla="*/ 61 w 83"/>
                  <a:gd name="T9" fmla="*/ 44 h 83"/>
                  <a:gd name="T10" fmla="*/ 42 w 83"/>
                  <a:gd name="T11" fmla="*/ 44 h 83"/>
                  <a:gd name="T12" fmla="*/ 42 w 83"/>
                  <a:gd name="T13" fmla="*/ 40 h 83"/>
                  <a:gd name="T14" fmla="*/ 52 w 83"/>
                  <a:gd name="T15" fmla="*/ 38 h 83"/>
                  <a:gd name="T16" fmla="*/ 52 w 83"/>
                  <a:gd name="T17" fmla="*/ 33 h 83"/>
                  <a:gd name="T18" fmla="*/ 40 w 83"/>
                  <a:gd name="T19" fmla="*/ 33 h 83"/>
                  <a:gd name="T20" fmla="*/ 50 w 83"/>
                  <a:gd name="T21" fmla="*/ 23 h 83"/>
                  <a:gd name="T22" fmla="*/ 42 w 83"/>
                  <a:gd name="T23" fmla="*/ 0 h 83"/>
                  <a:gd name="T24" fmla="*/ 0 w 83"/>
                  <a:gd name="T25" fmla="*/ 42 h 83"/>
                  <a:gd name="T26" fmla="*/ 42 w 83"/>
                  <a:gd name="T27" fmla="*/ 83 h 83"/>
                  <a:gd name="T28" fmla="*/ 83 w 83"/>
                  <a:gd name="T29" fmla="*/ 47 h 83"/>
                  <a:gd name="T30" fmla="*/ 78 w 83"/>
                  <a:gd name="T31" fmla="*/ 47 h 83"/>
                  <a:gd name="T32" fmla="*/ 78 w 83"/>
                  <a:gd name="T33" fmla="*/ 28 h 83"/>
                  <a:gd name="T34" fmla="*/ 81 w 83"/>
                  <a:gd name="T35" fmla="*/ 28 h 83"/>
                  <a:gd name="T36" fmla="*/ 42 w 83"/>
                  <a:gd name="T37" fmla="*/ 0 h 83"/>
                  <a:gd name="T38" fmla="*/ 12 w 83"/>
                  <a:gd name="T39" fmla="*/ 47 h 83"/>
                  <a:gd name="T40" fmla="*/ 12 w 83"/>
                  <a:gd name="T41" fmla="*/ 37 h 83"/>
                  <a:gd name="T42" fmla="*/ 12 w 83"/>
                  <a:gd name="T43" fmla="*/ 37 h 83"/>
                  <a:gd name="T44" fmla="*/ 12 w 83"/>
                  <a:gd name="T45" fmla="*/ 37 h 83"/>
                  <a:gd name="T46" fmla="*/ 12 w 83"/>
                  <a:gd name="T47" fmla="*/ 37 h 83"/>
                  <a:gd name="T48" fmla="*/ 46 w 83"/>
                  <a:gd name="T49" fmla="*/ 37 h 83"/>
                  <a:gd name="T50" fmla="*/ 46 w 83"/>
                  <a:gd name="T51" fmla="*/ 37 h 83"/>
                  <a:gd name="T52" fmla="*/ 50 w 83"/>
                  <a:gd name="T53" fmla="*/ 37 h 83"/>
                  <a:gd name="T54" fmla="*/ 49 w 83"/>
                  <a:gd name="T55" fmla="*/ 35 h 83"/>
                  <a:gd name="T56" fmla="*/ 47 w 83"/>
                  <a:gd name="T57" fmla="*/ 34 h 83"/>
                  <a:gd name="T58" fmla="*/ 12 w 83"/>
                  <a:gd name="T59" fmla="*/ 34 h 83"/>
                  <a:gd name="T60" fmla="*/ 10 w 83"/>
                  <a:gd name="T61" fmla="*/ 35 h 83"/>
                  <a:gd name="T62" fmla="*/ 10 w 83"/>
                  <a:gd name="T63" fmla="*/ 35 h 83"/>
                  <a:gd name="T64" fmla="*/ 9 w 83"/>
                  <a:gd name="T65" fmla="*/ 37 h 83"/>
                  <a:gd name="T66" fmla="*/ 9 w 83"/>
                  <a:gd name="T67" fmla="*/ 59 h 83"/>
                  <a:gd name="T68" fmla="*/ 10 w 83"/>
                  <a:gd name="T69" fmla="*/ 61 h 83"/>
                  <a:gd name="T70" fmla="*/ 10 w 83"/>
                  <a:gd name="T71" fmla="*/ 61 h 83"/>
                  <a:gd name="T72" fmla="*/ 12 w 83"/>
                  <a:gd name="T73" fmla="*/ 62 h 83"/>
                  <a:gd name="T74" fmla="*/ 47 w 83"/>
                  <a:gd name="T75" fmla="*/ 62 h 83"/>
                  <a:gd name="T76" fmla="*/ 49 w 83"/>
                  <a:gd name="T77" fmla="*/ 61 h 83"/>
                  <a:gd name="T78" fmla="*/ 49 w 83"/>
                  <a:gd name="T79" fmla="*/ 61 h 83"/>
                  <a:gd name="T80" fmla="*/ 50 w 83"/>
                  <a:gd name="T81" fmla="*/ 59 h 83"/>
                  <a:gd name="T82" fmla="*/ 50 w 83"/>
                  <a:gd name="T83" fmla="*/ 47 h 83"/>
                  <a:gd name="T84" fmla="*/ 49 w 83"/>
                  <a:gd name="T85" fmla="*/ 47 h 83"/>
                  <a:gd name="T86" fmla="*/ 48 w 83"/>
                  <a:gd name="T87" fmla="*/ 47 h 83"/>
                  <a:gd name="T88" fmla="*/ 18 w 83"/>
                  <a:gd name="T89" fmla="*/ 47 h 83"/>
                  <a:gd name="T90" fmla="*/ 18 w 83"/>
                  <a:gd name="T91" fmla="*/ 55 h 83"/>
                  <a:gd name="T92" fmla="*/ 48 w 83"/>
                  <a:gd name="T93" fmla="*/ 55 h 83"/>
                  <a:gd name="T94" fmla="*/ 48 w 83"/>
                  <a:gd name="T95" fmla="*/ 59 h 83"/>
                  <a:gd name="T96" fmla="*/ 47 w 83"/>
                  <a:gd name="T97" fmla="*/ 59 h 83"/>
                  <a:gd name="T98" fmla="*/ 47 w 83"/>
                  <a:gd name="T99" fmla="*/ 59 h 83"/>
                  <a:gd name="T100" fmla="*/ 47 w 83"/>
                  <a:gd name="T101" fmla="*/ 60 h 83"/>
                  <a:gd name="T102" fmla="*/ 12 w 83"/>
                  <a:gd name="T103" fmla="*/ 60 h 83"/>
                  <a:gd name="T104" fmla="*/ 12 w 83"/>
                  <a:gd name="T105" fmla="*/ 59 h 83"/>
                  <a:gd name="T106" fmla="*/ 12 w 83"/>
                  <a:gd name="T107" fmla="*/ 60 h 83"/>
                  <a:gd name="T108" fmla="*/ 12 w 83"/>
                  <a:gd name="T109" fmla="*/ 59 h 83"/>
                  <a:gd name="T110" fmla="*/ 12 w 83"/>
                  <a:gd name="T111" fmla="*/ 55 h 83"/>
                  <a:gd name="T112" fmla="*/ 14 w 83"/>
                  <a:gd name="T113" fmla="*/ 55 h 83"/>
                  <a:gd name="T114" fmla="*/ 14 w 83"/>
                  <a:gd name="T115" fmla="*/ 47 h 83"/>
                  <a:gd name="T116" fmla="*/ 12 w 83"/>
                  <a:gd name="T117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" h="83">
                    <a:moveTo>
                      <a:pt x="50" y="23"/>
                    </a:moveTo>
                    <a:cubicBezTo>
                      <a:pt x="52" y="22"/>
                      <a:pt x="54" y="22"/>
                      <a:pt x="56" y="22"/>
                    </a:cubicBezTo>
                    <a:cubicBezTo>
                      <a:pt x="64" y="25"/>
                      <a:pt x="67" y="28"/>
                      <a:pt x="76" y="31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1" y="46"/>
                      <a:pt x="67" y="47"/>
                      <a:pt x="61" y="44"/>
                    </a:cubicBezTo>
                    <a:cubicBezTo>
                      <a:pt x="53" y="46"/>
                      <a:pt x="51" y="46"/>
                      <a:pt x="42" y="44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6" y="38"/>
                      <a:pt x="48" y="38"/>
                      <a:pt x="52" y="38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3" y="30"/>
                      <a:pt x="47" y="26"/>
                      <a:pt x="50" y="23"/>
                    </a:cubicBezTo>
                    <a:close/>
                    <a:moveTo>
                      <a:pt x="42" y="0"/>
                    </a:moveTo>
                    <a:cubicBezTo>
                      <a:pt x="19" y="0"/>
                      <a:pt x="0" y="18"/>
                      <a:pt x="0" y="42"/>
                    </a:cubicBezTo>
                    <a:cubicBezTo>
                      <a:pt x="0" y="65"/>
                      <a:pt x="19" y="83"/>
                      <a:pt x="42" y="83"/>
                    </a:cubicBezTo>
                    <a:cubicBezTo>
                      <a:pt x="63" y="83"/>
                      <a:pt x="81" y="67"/>
                      <a:pt x="83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81" y="28"/>
                      <a:pt x="81" y="28"/>
                      <a:pt x="81" y="28"/>
                    </a:cubicBezTo>
                    <a:cubicBezTo>
                      <a:pt x="76" y="11"/>
                      <a:pt x="60" y="0"/>
                      <a:pt x="42" y="0"/>
                    </a:cubicBezTo>
                    <a:close/>
                    <a:moveTo>
                      <a:pt x="12" y="47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50" y="36"/>
                      <a:pt x="50" y="36"/>
                      <a:pt x="49" y="35"/>
                    </a:cubicBezTo>
                    <a:cubicBezTo>
                      <a:pt x="49" y="35"/>
                      <a:pt x="48" y="34"/>
                      <a:pt x="47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1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6"/>
                      <a:pt x="9" y="36"/>
                      <a:pt x="9" y="37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60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1" y="62"/>
                      <a:pt x="12" y="62"/>
                      <a:pt x="12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2"/>
                      <a:pt x="49" y="62"/>
                      <a:pt x="49" y="61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50" y="61"/>
                      <a:pt x="50" y="60"/>
                      <a:pt x="50" y="59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9"/>
                      <a:pt x="48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60"/>
                      <a:pt x="12" y="60"/>
                      <a:pt x="12" y="59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47"/>
                      <a:pt x="14" y="47"/>
                      <a:pt x="14" y="47"/>
                    </a:cubicBezTo>
                    <a:lnTo>
                      <a:pt x="12" y="47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96"/>
              <p:cNvSpPr>
                <a:spLocks noEditPoints="1"/>
              </p:cNvSpPr>
              <p:nvPr/>
            </p:nvSpPr>
            <p:spPr bwMode="auto">
              <a:xfrm>
                <a:off x="3982" y="3761"/>
                <a:ext cx="238" cy="168"/>
              </a:xfrm>
              <a:custGeom>
                <a:avLst/>
                <a:gdLst>
                  <a:gd name="T0" fmla="*/ 83 w 91"/>
                  <a:gd name="T1" fmla="*/ 1 h 64"/>
                  <a:gd name="T2" fmla="*/ 89 w 91"/>
                  <a:gd name="T3" fmla="*/ 4 h 64"/>
                  <a:gd name="T4" fmla="*/ 87 w 91"/>
                  <a:gd name="T5" fmla="*/ 11 h 64"/>
                  <a:gd name="T6" fmla="*/ 69 w 91"/>
                  <a:gd name="T7" fmla="*/ 19 h 64"/>
                  <a:gd name="T8" fmla="*/ 61 w 91"/>
                  <a:gd name="T9" fmla="*/ 47 h 64"/>
                  <a:gd name="T10" fmla="*/ 56 w 91"/>
                  <a:gd name="T11" fmla="*/ 51 h 64"/>
                  <a:gd name="T12" fmla="*/ 56 w 91"/>
                  <a:gd name="T13" fmla="*/ 51 h 64"/>
                  <a:gd name="T14" fmla="*/ 53 w 91"/>
                  <a:gd name="T15" fmla="*/ 51 h 64"/>
                  <a:gd name="T16" fmla="*/ 55 w 91"/>
                  <a:gd name="T17" fmla="*/ 56 h 64"/>
                  <a:gd name="T18" fmla="*/ 47 w 91"/>
                  <a:gd name="T19" fmla="*/ 64 h 64"/>
                  <a:gd name="T20" fmla="*/ 39 w 91"/>
                  <a:gd name="T21" fmla="*/ 56 h 64"/>
                  <a:gd name="T22" fmla="*/ 40 w 91"/>
                  <a:gd name="T23" fmla="*/ 51 h 64"/>
                  <a:gd name="T24" fmla="*/ 18 w 91"/>
                  <a:gd name="T25" fmla="*/ 51 h 64"/>
                  <a:gd name="T26" fmla="*/ 20 w 91"/>
                  <a:gd name="T27" fmla="*/ 56 h 64"/>
                  <a:gd name="T28" fmla="*/ 12 w 91"/>
                  <a:gd name="T29" fmla="*/ 64 h 64"/>
                  <a:gd name="T30" fmla="*/ 4 w 91"/>
                  <a:gd name="T31" fmla="*/ 56 h 64"/>
                  <a:gd name="T32" fmla="*/ 5 w 91"/>
                  <a:gd name="T33" fmla="*/ 51 h 64"/>
                  <a:gd name="T34" fmla="*/ 5 w 91"/>
                  <a:gd name="T35" fmla="*/ 51 h 64"/>
                  <a:gd name="T36" fmla="*/ 0 w 91"/>
                  <a:gd name="T37" fmla="*/ 46 h 64"/>
                  <a:gd name="T38" fmla="*/ 5 w 91"/>
                  <a:gd name="T39" fmla="*/ 41 h 64"/>
                  <a:gd name="T40" fmla="*/ 52 w 91"/>
                  <a:gd name="T41" fmla="*/ 41 h 64"/>
                  <a:gd name="T42" fmla="*/ 60 w 91"/>
                  <a:gd name="T43" fmla="*/ 14 h 64"/>
                  <a:gd name="T44" fmla="*/ 60 w 91"/>
                  <a:gd name="T45" fmla="*/ 14 h 64"/>
                  <a:gd name="T46" fmla="*/ 62 w 91"/>
                  <a:gd name="T47" fmla="*/ 10 h 64"/>
                  <a:gd name="T48" fmla="*/ 83 w 91"/>
                  <a:gd name="T49" fmla="*/ 1 h 64"/>
                  <a:gd name="T50" fmla="*/ 54 w 91"/>
                  <a:gd name="T51" fmla="*/ 7 h 64"/>
                  <a:gd name="T52" fmla="*/ 39 w 91"/>
                  <a:gd name="T53" fmla="*/ 7 h 64"/>
                  <a:gd name="T54" fmla="*/ 39 w 91"/>
                  <a:gd name="T55" fmla="*/ 17 h 64"/>
                  <a:gd name="T56" fmla="*/ 45 w 91"/>
                  <a:gd name="T57" fmla="*/ 17 h 64"/>
                  <a:gd name="T58" fmla="*/ 37 w 91"/>
                  <a:gd name="T59" fmla="*/ 25 h 64"/>
                  <a:gd name="T60" fmla="*/ 28 w 91"/>
                  <a:gd name="T61" fmla="*/ 33 h 64"/>
                  <a:gd name="T62" fmla="*/ 19 w 91"/>
                  <a:gd name="T63" fmla="*/ 25 h 64"/>
                  <a:gd name="T64" fmla="*/ 11 w 91"/>
                  <a:gd name="T65" fmla="*/ 17 h 64"/>
                  <a:gd name="T66" fmla="*/ 17 w 91"/>
                  <a:gd name="T67" fmla="*/ 17 h 64"/>
                  <a:gd name="T68" fmla="*/ 17 w 91"/>
                  <a:gd name="T69" fmla="*/ 7 h 64"/>
                  <a:gd name="T70" fmla="*/ 3 w 91"/>
                  <a:gd name="T71" fmla="*/ 7 h 64"/>
                  <a:gd name="T72" fmla="*/ 6 w 91"/>
                  <a:gd name="T73" fmla="*/ 35 h 64"/>
                  <a:gd name="T74" fmla="*/ 47 w 91"/>
                  <a:gd name="T75" fmla="*/ 35 h 64"/>
                  <a:gd name="T76" fmla="*/ 54 w 91"/>
                  <a:gd name="T77" fmla="*/ 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1" h="64">
                    <a:moveTo>
                      <a:pt x="83" y="1"/>
                    </a:moveTo>
                    <a:cubicBezTo>
                      <a:pt x="85" y="0"/>
                      <a:pt x="88" y="1"/>
                      <a:pt x="89" y="4"/>
                    </a:cubicBezTo>
                    <a:cubicBezTo>
                      <a:pt x="91" y="7"/>
                      <a:pt x="89" y="10"/>
                      <a:pt x="87" y="1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8" y="51"/>
                      <a:pt x="56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4" y="52"/>
                      <a:pt x="55" y="54"/>
                      <a:pt x="55" y="56"/>
                    </a:cubicBezTo>
                    <a:cubicBezTo>
                      <a:pt x="55" y="60"/>
                      <a:pt x="51" y="64"/>
                      <a:pt x="47" y="64"/>
                    </a:cubicBezTo>
                    <a:cubicBezTo>
                      <a:pt x="42" y="64"/>
                      <a:pt x="39" y="60"/>
                      <a:pt x="39" y="56"/>
                    </a:cubicBezTo>
                    <a:cubicBezTo>
                      <a:pt x="39" y="54"/>
                      <a:pt x="39" y="52"/>
                      <a:pt x="40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9" y="52"/>
                      <a:pt x="20" y="54"/>
                      <a:pt x="20" y="56"/>
                    </a:cubicBezTo>
                    <a:cubicBezTo>
                      <a:pt x="20" y="60"/>
                      <a:pt x="16" y="64"/>
                      <a:pt x="12" y="64"/>
                    </a:cubicBezTo>
                    <a:cubicBezTo>
                      <a:pt x="7" y="64"/>
                      <a:pt x="4" y="60"/>
                      <a:pt x="4" y="56"/>
                    </a:cubicBezTo>
                    <a:cubicBezTo>
                      <a:pt x="4" y="54"/>
                      <a:pt x="4" y="52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2" y="51"/>
                      <a:pt x="0" y="49"/>
                      <a:pt x="0" y="46"/>
                    </a:cubicBezTo>
                    <a:cubicBezTo>
                      <a:pt x="0" y="43"/>
                      <a:pt x="2" y="41"/>
                      <a:pt x="5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2"/>
                      <a:pt x="61" y="11"/>
                      <a:pt x="62" y="10"/>
                    </a:cubicBezTo>
                    <a:cubicBezTo>
                      <a:pt x="83" y="1"/>
                      <a:pt x="83" y="1"/>
                      <a:pt x="83" y="1"/>
                    </a:cubicBezTo>
                    <a:close/>
                    <a:moveTo>
                      <a:pt x="54" y="7"/>
                    </a:moveTo>
                    <a:cubicBezTo>
                      <a:pt x="39" y="7"/>
                      <a:pt x="39" y="7"/>
                      <a:pt x="39" y="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7" y="35"/>
                      <a:pt x="47" y="35"/>
                      <a:pt x="47" y="35"/>
                    </a:cubicBezTo>
                    <a:lnTo>
                      <a:pt x="54" y="7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97"/>
              <p:cNvSpPr>
                <a:spLocks noEditPoints="1"/>
              </p:cNvSpPr>
              <p:nvPr/>
            </p:nvSpPr>
            <p:spPr bwMode="auto">
              <a:xfrm>
                <a:off x="5102" y="1128"/>
                <a:ext cx="249" cy="225"/>
              </a:xfrm>
              <a:custGeom>
                <a:avLst/>
                <a:gdLst>
                  <a:gd name="T0" fmla="*/ 61 w 95"/>
                  <a:gd name="T1" fmla="*/ 27 h 86"/>
                  <a:gd name="T2" fmla="*/ 76 w 95"/>
                  <a:gd name="T3" fmla="*/ 29 h 86"/>
                  <a:gd name="T4" fmla="*/ 94 w 95"/>
                  <a:gd name="T5" fmla="*/ 34 h 86"/>
                  <a:gd name="T6" fmla="*/ 75 w 95"/>
                  <a:gd name="T7" fmla="*/ 70 h 86"/>
                  <a:gd name="T8" fmla="*/ 47 w 95"/>
                  <a:gd name="T9" fmla="*/ 86 h 86"/>
                  <a:gd name="T10" fmla="*/ 47 w 95"/>
                  <a:gd name="T11" fmla="*/ 86 h 86"/>
                  <a:gd name="T12" fmla="*/ 47 w 95"/>
                  <a:gd name="T13" fmla="*/ 86 h 86"/>
                  <a:gd name="T14" fmla="*/ 47 w 95"/>
                  <a:gd name="T15" fmla="*/ 86 h 86"/>
                  <a:gd name="T16" fmla="*/ 47 w 95"/>
                  <a:gd name="T17" fmla="*/ 86 h 86"/>
                  <a:gd name="T18" fmla="*/ 47 w 95"/>
                  <a:gd name="T19" fmla="*/ 86 h 86"/>
                  <a:gd name="T20" fmla="*/ 46 w 95"/>
                  <a:gd name="T21" fmla="*/ 86 h 86"/>
                  <a:gd name="T22" fmla="*/ 46 w 95"/>
                  <a:gd name="T23" fmla="*/ 86 h 86"/>
                  <a:gd name="T24" fmla="*/ 46 w 95"/>
                  <a:gd name="T25" fmla="*/ 86 h 86"/>
                  <a:gd name="T26" fmla="*/ 46 w 95"/>
                  <a:gd name="T27" fmla="*/ 86 h 86"/>
                  <a:gd name="T28" fmla="*/ 46 w 95"/>
                  <a:gd name="T29" fmla="*/ 86 h 86"/>
                  <a:gd name="T30" fmla="*/ 46 w 95"/>
                  <a:gd name="T31" fmla="*/ 86 h 86"/>
                  <a:gd name="T32" fmla="*/ 46 w 95"/>
                  <a:gd name="T33" fmla="*/ 86 h 86"/>
                  <a:gd name="T34" fmla="*/ 46 w 95"/>
                  <a:gd name="T35" fmla="*/ 86 h 86"/>
                  <a:gd name="T36" fmla="*/ 46 w 95"/>
                  <a:gd name="T37" fmla="*/ 86 h 86"/>
                  <a:gd name="T38" fmla="*/ 46 w 95"/>
                  <a:gd name="T39" fmla="*/ 86 h 86"/>
                  <a:gd name="T40" fmla="*/ 46 w 95"/>
                  <a:gd name="T41" fmla="*/ 86 h 86"/>
                  <a:gd name="T42" fmla="*/ 46 w 95"/>
                  <a:gd name="T43" fmla="*/ 86 h 86"/>
                  <a:gd name="T44" fmla="*/ 46 w 95"/>
                  <a:gd name="T45" fmla="*/ 86 h 86"/>
                  <a:gd name="T46" fmla="*/ 46 w 95"/>
                  <a:gd name="T47" fmla="*/ 86 h 86"/>
                  <a:gd name="T48" fmla="*/ 46 w 95"/>
                  <a:gd name="T49" fmla="*/ 86 h 86"/>
                  <a:gd name="T50" fmla="*/ 46 w 95"/>
                  <a:gd name="T51" fmla="*/ 86 h 86"/>
                  <a:gd name="T52" fmla="*/ 46 w 95"/>
                  <a:gd name="T53" fmla="*/ 86 h 86"/>
                  <a:gd name="T54" fmla="*/ 45 w 95"/>
                  <a:gd name="T55" fmla="*/ 86 h 86"/>
                  <a:gd name="T56" fmla="*/ 45 w 95"/>
                  <a:gd name="T57" fmla="*/ 86 h 86"/>
                  <a:gd name="T58" fmla="*/ 45 w 95"/>
                  <a:gd name="T59" fmla="*/ 86 h 86"/>
                  <a:gd name="T60" fmla="*/ 45 w 95"/>
                  <a:gd name="T61" fmla="*/ 86 h 86"/>
                  <a:gd name="T62" fmla="*/ 45 w 95"/>
                  <a:gd name="T63" fmla="*/ 86 h 86"/>
                  <a:gd name="T64" fmla="*/ 45 w 95"/>
                  <a:gd name="T65" fmla="*/ 86 h 86"/>
                  <a:gd name="T66" fmla="*/ 45 w 95"/>
                  <a:gd name="T67" fmla="*/ 86 h 86"/>
                  <a:gd name="T68" fmla="*/ 45 w 95"/>
                  <a:gd name="T69" fmla="*/ 86 h 86"/>
                  <a:gd name="T70" fmla="*/ 45 w 95"/>
                  <a:gd name="T71" fmla="*/ 86 h 86"/>
                  <a:gd name="T72" fmla="*/ 45 w 95"/>
                  <a:gd name="T73" fmla="*/ 86 h 86"/>
                  <a:gd name="T74" fmla="*/ 45 w 95"/>
                  <a:gd name="T75" fmla="*/ 86 h 86"/>
                  <a:gd name="T76" fmla="*/ 45 w 95"/>
                  <a:gd name="T77" fmla="*/ 86 h 86"/>
                  <a:gd name="T78" fmla="*/ 45 w 95"/>
                  <a:gd name="T79" fmla="*/ 86 h 86"/>
                  <a:gd name="T80" fmla="*/ 45 w 95"/>
                  <a:gd name="T81" fmla="*/ 86 h 86"/>
                  <a:gd name="T82" fmla="*/ 45 w 95"/>
                  <a:gd name="T83" fmla="*/ 86 h 86"/>
                  <a:gd name="T84" fmla="*/ 45 w 95"/>
                  <a:gd name="T85" fmla="*/ 86 h 86"/>
                  <a:gd name="T86" fmla="*/ 45 w 95"/>
                  <a:gd name="T87" fmla="*/ 86 h 86"/>
                  <a:gd name="T88" fmla="*/ 44 w 95"/>
                  <a:gd name="T89" fmla="*/ 86 h 86"/>
                  <a:gd name="T90" fmla="*/ 16 w 95"/>
                  <a:gd name="T91" fmla="*/ 70 h 86"/>
                  <a:gd name="T92" fmla="*/ 15 w 95"/>
                  <a:gd name="T93" fmla="*/ 30 h 86"/>
                  <a:gd name="T94" fmla="*/ 2 w 95"/>
                  <a:gd name="T95" fmla="*/ 13 h 86"/>
                  <a:gd name="T96" fmla="*/ 37 w 95"/>
                  <a:gd name="T97" fmla="*/ 4 h 86"/>
                  <a:gd name="T98" fmla="*/ 32 w 95"/>
                  <a:gd name="T99" fmla="*/ 5 h 86"/>
                  <a:gd name="T100" fmla="*/ 32 w 95"/>
                  <a:gd name="T101" fmla="*/ 24 h 86"/>
                  <a:gd name="T102" fmla="*/ 41 w 95"/>
                  <a:gd name="T103" fmla="*/ 3 h 86"/>
                  <a:gd name="T104" fmla="*/ 34 w 95"/>
                  <a:gd name="T105" fmla="*/ 19 h 86"/>
                  <a:gd name="T106" fmla="*/ 49 w 95"/>
                  <a:gd name="T107" fmla="*/ 32 h 86"/>
                  <a:gd name="T108" fmla="*/ 61 w 95"/>
                  <a:gd name="T109" fmla="*/ 19 h 86"/>
                  <a:gd name="T110" fmla="*/ 42 w 95"/>
                  <a:gd name="T111" fmla="*/ 2 h 86"/>
                  <a:gd name="T112" fmla="*/ 75 w 95"/>
                  <a:gd name="T113" fmla="*/ 33 h 86"/>
                  <a:gd name="T114" fmla="*/ 43 w 95"/>
                  <a:gd name="T115" fmla="*/ 8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5" h="86">
                    <a:moveTo>
                      <a:pt x="22" y="31"/>
                    </a:moveTo>
                    <a:cubicBezTo>
                      <a:pt x="46" y="44"/>
                      <a:pt x="46" y="44"/>
                      <a:pt x="46" y="44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6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3" y="30"/>
                      <a:pt x="94" y="30"/>
                      <a:pt x="94" y="31"/>
                    </a:cubicBezTo>
                    <a:cubicBezTo>
                      <a:pt x="95" y="32"/>
                      <a:pt x="95" y="33"/>
                      <a:pt x="94" y="34"/>
                    </a:cubicBezTo>
                    <a:cubicBezTo>
                      <a:pt x="76" y="44"/>
                      <a:pt x="76" y="44"/>
                      <a:pt x="76" y="44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9"/>
                      <a:pt x="76" y="70"/>
                      <a:pt x="75" y="70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5" y="86"/>
                      <a:pt x="45" y="86"/>
                      <a:pt x="45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5" y="70"/>
                      <a:pt x="15" y="69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4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3"/>
                      <a:pt x="31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22" y="31"/>
                      <a:pt x="22" y="31"/>
                      <a:pt x="22" y="31"/>
                    </a:cubicBezTo>
                    <a:close/>
                    <a:moveTo>
                      <a:pt x="42" y="2"/>
                    </a:moveTo>
                    <a:cubicBezTo>
                      <a:pt x="41" y="2"/>
                      <a:pt x="41" y="2"/>
                      <a:pt x="41" y="3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3" y="20"/>
                      <a:pt x="33" y="21"/>
                      <a:pt x="34" y="22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3" y="22"/>
                      <a:pt x="63" y="21"/>
                      <a:pt x="63" y="20"/>
                    </a:cubicBezTo>
                    <a:cubicBezTo>
                      <a:pt x="63" y="20"/>
                      <a:pt x="62" y="19"/>
                      <a:pt x="61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42" y="2"/>
                      <a:pt x="42" y="2"/>
                      <a:pt x="42" y="2"/>
                    </a:cubicBezTo>
                    <a:close/>
                    <a:moveTo>
                      <a:pt x="52" y="46"/>
                    </a:moveTo>
                    <a:cubicBezTo>
                      <a:pt x="61" y="48"/>
                      <a:pt x="61" y="48"/>
                      <a:pt x="61" y="48"/>
                    </a:cubicBezTo>
                    <a:cubicBezTo>
                      <a:pt x="85" y="34"/>
                      <a:pt x="85" y="34"/>
                      <a:pt x="8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52" y="46"/>
                      <a:pt x="52" y="46"/>
                      <a:pt x="52" y="46"/>
                    </a:cubicBezTo>
                    <a:close/>
                    <a:moveTo>
                      <a:pt x="19" y="34"/>
                    </a:moveTo>
                    <a:cubicBezTo>
                      <a:pt x="19" y="67"/>
                      <a:pt x="19" y="67"/>
                      <a:pt x="19" y="67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29" y="40"/>
                      <a:pt x="35" y="43"/>
                      <a:pt x="19" y="34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98"/>
              <p:cNvSpPr>
                <a:spLocks noEditPoints="1"/>
              </p:cNvSpPr>
              <p:nvPr/>
            </p:nvSpPr>
            <p:spPr bwMode="auto">
              <a:xfrm>
                <a:off x="7329" y="433"/>
                <a:ext cx="215" cy="165"/>
              </a:xfrm>
              <a:custGeom>
                <a:avLst/>
                <a:gdLst>
                  <a:gd name="T0" fmla="*/ 19 w 82"/>
                  <a:gd name="T1" fmla="*/ 17 h 63"/>
                  <a:gd name="T2" fmla="*/ 11 w 82"/>
                  <a:gd name="T3" fmla="*/ 57 h 63"/>
                  <a:gd name="T4" fmla="*/ 51 w 82"/>
                  <a:gd name="T5" fmla="*/ 29 h 63"/>
                  <a:gd name="T6" fmla="*/ 52 w 82"/>
                  <a:gd name="T7" fmla="*/ 28 h 63"/>
                  <a:gd name="T8" fmla="*/ 68 w 82"/>
                  <a:gd name="T9" fmla="*/ 28 h 63"/>
                  <a:gd name="T10" fmla="*/ 68 w 82"/>
                  <a:gd name="T11" fmla="*/ 57 h 63"/>
                  <a:gd name="T12" fmla="*/ 70 w 82"/>
                  <a:gd name="T13" fmla="*/ 26 h 63"/>
                  <a:gd name="T14" fmla="*/ 64 w 82"/>
                  <a:gd name="T15" fmla="*/ 12 h 63"/>
                  <a:gd name="T16" fmla="*/ 82 w 82"/>
                  <a:gd name="T17" fmla="*/ 17 h 63"/>
                  <a:gd name="T18" fmla="*/ 75 w 82"/>
                  <a:gd name="T19" fmla="*/ 60 h 63"/>
                  <a:gd name="T20" fmla="*/ 73 w 82"/>
                  <a:gd name="T21" fmla="*/ 63 h 63"/>
                  <a:gd name="T22" fmla="*/ 5 w 82"/>
                  <a:gd name="T23" fmla="*/ 63 h 63"/>
                  <a:gd name="T24" fmla="*/ 5 w 82"/>
                  <a:gd name="T25" fmla="*/ 25 h 63"/>
                  <a:gd name="T26" fmla="*/ 0 w 82"/>
                  <a:gd name="T27" fmla="*/ 12 h 63"/>
                  <a:gd name="T28" fmla="*/ 65 w 82"/>
                  <a:gd name="T29" fmla="*/ 43 h 63"/>
                  <a:gd name="T30" fmla="*/ 54 w 82"/>
                  <a:gd name="T31" fmla="*/ 31 h 63"/>
                  <a:gd name="T32" fmla="*/ 65 w 82"/>
                  <a:gd name="T33" fmla="*/ 43 h 63"/>
                  <a:gd name="T34" fmla="*/ 18 w 82"/>
                  <a:gd name="T35" fmla="*/ 50 h 63"/>
                  <a:gd name="T36" fmla="*/ 22 w 82"/>
                  <a:gd name="T37" fmla="*/ 47 h 63"/>
                  <a:gd name="T38" fmla="*/ 18 w 82"/>
                  <a:gd name="T39" fmla="*/ 34 h 63"/>
                  <a:gd name="T40" fmla="*/ 14 w 82"/>
                  <a:gd name="T41" fmla="*/ 47 h 63"/>
                  <a:gd name="T42" fmla="*/ 18 w 82"/>
                  <a:gd name="T43" fmla="*/ 37 h 63"/>
                  <a:gd name="T44" fmla="*/ 17 w 82"/>
                  <a:gd name="T45" fmla="*/ 37 h 63"/>
                  <a:gd name="T46" fmla="*/ 18 w 82"/>
                  <a:gd name="T47" fmla="*/ 48 h 63"/>
                  <a:gd name="T48" fmla="*/ 26 w 82"/>
                  <a:gd name="T49" fmla="*/ 44 h 63"/>
                  <a:gd name="T50" fmla="*/ 30 w 82"/>
                  <a:gd name="T51" fmla="*/ 41 h 63"/>
                  <a:gd name="T52" fmla="*/ 29 w 82"/>
                  <a:gd name="T53" fmla="*/ 35 h 63"/>
                  <a:gd name="T54" fmla="*/ 22 w 82"/>
                  <a:gd name="T55" fmla="*/ 34 h 63"/>
                  <a:gd name="T56" fmla="*/ 26 w 82"/>
                  <a:gd name="T57" fmla="*/ 50 h 63"/>
                  <a:gd name="T58" fmla="*/ 27 w 82"/>
                  <a:gd name="T59" fmla="*/ 41 h 63"/>
                  <a:gd name="T60" fmla="*/ 26 w 82"/>
                  <a:gd name="T61" fmla="*/ 36 h 63"/>
                  <a:gd name="T62" fmla="*/ 27 w 82"/>
                  <a:gd name="T63" fmla="*/ 41 h 63"/>
                  <a:gd name="T64" fmla="*/ 38 w 82"/>
                  <a:gd name="T65" fmla="*/ 48 h 63"/>
                  <a:gd name="T66" fmla="*/ 35 w 82"/>
                  <a:gd name="T67" fmla="*/ 42 h 63"/>
                  <a:gd name="T68" fmla="*/ 38 w 82"/>
                  <a:gd name="T69" fmla="*/ 40 h 63"/>
                  <a:gd name="T70" fmla="*/ 35 w 82"/>
                  <a:gd name="T71" fmla="*/ 36 h 63"/>
                  <a:gd name="T72" fmla="*/ 38 w 82"/>
                  <a:gd name="T73" fmla="*/ 34 h 63"/>
                  <a:gd name="T74" fmla="*/ 31 w 82"/>
                  <a:gd name="T75" fmla="*/ 50 h 63"/>
                  <a:gd name="T76" fmla="*/ 48 w 82"/>
                  <a:gd name="T77" fmla="*/ 50 h 63"/>
                  <a:gd name="T78" fmla="*/ 45 w 82"/>
                  <a:gd name="T79" fmla="*/ 34 h 63"/>
                  <a:gd name="T80" fmla="*/ 43 w 82"/>
                  <a:gd name="T81" fmla="*/ 34 h 63"/>
                  <a:gd name="T82" fmla="*/ 39 w 82"/>
                  <a:gd name="T83" fmla="*/ 50 h 63"/>
                  <a:gd name="T84" fmla="*/ 42 w 82"/>
                  <a:gd name="T85" fmla="*/ 42 h 63"/>
                  <a:gd name="T86" fmla="*/ 48 w 82"/>
                  <a:gd name="T87" fmla="*/ 50 h 63"/>
                  <a:gd name="T88" fmla="*/ 82 w 82"/>
                  <a:gd name="T89" fmla="*/ 9 h 63"/>
                  <a:gd name="T90" fmla="*/ 7 w 82"/>
                  <a:gd name="T91" fmla="*/ 0 h 63"/>
                  <a:gd name="T92" fmla="*/ 61 w 82"/>
                  <a:gd name="T93" fmla="*/ 12 h 63"/>
                  <a:gd name="T94" fmla="*/ 42 w 82"/>
                  <a:gd name="T95" fmla="*/ 17 h 63"/>
                  <a:gd name="T96" fmla="*/ 52 w 82"/>
                  <a:gd name="T97" fmla="*/ 26 h 63"/>
                  <a:gd name="T98" fmla="*/ 61 w 82"/>
                  <a:gd name="T99" fmla="*/ 12 h 63"/>
                  <a:gd name="T100" fmla="*/ 21 w 82"/>
                  <a:gd name="T101" fmla="*/ 12 h 63"/>
                  <a:gd name="T102" fmla="*/ 31 w 82"/>
                  <a:gd name="T103" fmla="*/ 26 h 63"/>
                  <a:gd name="T104" fmla="*/ 40 w 82"/>
                  <a:gd name="T105" fmla="*/ 1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63">
                    <a:moveTo>
                      <a:pt x="19" y="12"/>
                    </a:move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22"/>
                      <a:pt x="15" y="26"/>
                      <a:pt x="11" y="26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66" y="25"/>
                      <a:pt x="64" y="21"/>
                      <a:pt x="64" y="17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2" y="21"/>
                      <a:pt x="79" y="25"/>
                      <a:pt x="75" y="26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2" y="24"/>
                      <a:pt x="0" y="21"/>
                      <a:pt x="0" y="1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65" y="43"/>
                    </a:moveTo>
                    <a:cubicBezTo>
                      <a:pt x="65" y="31"/>
                      <a:pt x="65" y="31"/>
                      <a:pt x="65" y="31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65" y="43"/>
                      <a:pt x="65" y="43"/>
                      <a:pt x="65" y="43"/>
                    </a:cubicBezTo>
                    <a:close/>
                    <a:moveTo>
                      <a:pt x="14" y="47"/>
                    </a:moveTo>
                    <a:cubicBezTo>
                      <a:pt x="14" y="49"/>
                      <a:pt x="15" y="50"/>
                      <a:pt x="18" y="50"/>
                    </a:cubicBezTo>
                    <a:cubicBezTo>
                      <a:pt x="19" y="50"/>
                      <a:pt x="20" y="50"/>
                      <a:pt x="20" y="50"/>
                    </a:cubicBezTo>
                    <a:cubicBezTo>
                      <a:pt x="21" y="49"/>
                      <a:pt x="22" y="48"/>
                      <a:pt x="22" y="4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35"/>
                      <a:pt x="20" y="34"/>
                      <a:pt x="18" y="34"/>
                    </a:cubicBezTo>
                    <a:cubicBezTo>
                      <a:pt x="15" y="34"/>
                      <a:pt x="14" y="35"/>
                      <a:pt x="14" y="37"/>
                    </a:cubicBezTo>
                    <a:cubicBezTo>
                      <a:pt x="14" y="47"/>
                      <a:pt x="14" y="47"/>
                      <a:pt x="14" y="47"/>
                    </a:cubicBezTo>
                    <a:close/>
                    <a:moveTo>
                      <a:pt x="18" y="48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7" y="36"/>
                      <a:pt x="17" y="36"/>
                      <a:pt x="17" y="37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lose/>
                    <a:moveTo>
                      <a:pt x="26" y="44"/>
                    </a:moveTo>
                    <a:cubicBezTo>
                      <a:pt x="28" y="44"/>
                      <a:pt x="29" y="44"/>
                      <a:pt x="30" y="44"/>
                    </a:cubicBezTo>
                    <a:cubicBezTo>
                      <a:pt x="30" y="43"/>
                      <a:pt x="30" y="42"/>
                      <a:pt x="30" y="41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6"/>
                      <a:pt x="30" y="35"/>
                      <a:pt x="29" y="35"/>
                    </a:cubicBezTo>
                    <a:cubicBezTo>
                      <a:pt x="29" y="34"/>
                      <a:pt x="28" y="34"/>
                      <a:pt x="26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44"/>
                      <a:pt x="26" y="44"/>
                      <a:pt x="26" y="44"/>
                    </a:cubicBezTo>
                    <a:close/>
                    <a:moveTo>
                      <a:pt x="27" y="41"/>
                    </a:move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6"/>
                      <a:pt x="26" y="36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7" y="42"/>
                      <a:pt x="27" y="42"/>
                      <a:pt x="27" y="41"/>
                    </a:cubicBezTo>
                    <a:close/>
                    <a:moveTo>
                      <a:pt x="38" y="50"/>
                    </a:moveTo>
                    <a:cubicBezTo>
                      <a:pt x="38" y="48"/>
                      <a:pt x="38" y="48"/>
                      <a:pt x="38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8" y="50"/>
                      <a:pt x="38" y="50"/>
                      <a:pt x="38" y="50"/>
                    </a:cubicBezTo>
                    <a:close/>
                    <a:moveTo>
                      <a:pt x="48" y="50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5" y="41"/>
                      <a:pt x="45" y="41"/>
                      <a:pt x="45" y="41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8" y="50"/>
                      <a:pt x="48" y="50"/>
                      <a:pt x="48" y="50"/>
                    </a:cubicBezTo>
                    <a:close/>
                    <a:moveTo>
                      <a:pt x="0" y="9"/>
                    </a:moveTo>
                    <a:cubicBezTo>
                      <a:pt x="82" y="9"/>
                      <a:pt x="82" y="9"/>
                      <a:pt x="82" y="9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  <a:moveTo>
                      <a:pt x="61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22"/>
                      <a:pt x="47" y="26"/>
                      <a:pt x="52" y="26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7" y="26"/>
                      <a:pt x="61" y="22"/>
                      <a:pt x="61" y="17"/>
                    </a:cubicBezTo>
                    <a:cubicBezTo>
                      <a:pt x="61" y="12"/>
                      <a:pt x="61" y="12"/>
                      <a:pt x="61" y="12"/>
                    </a:cubicBezTo>
                    <a:close/>
                    <a:moveTo>
                      <a:pt x="40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22"/>
                      <a:pt x="26" y="26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6" y="26"/>
                      <a:pt x="40" y="22"/>
                      <a:pt x="40" y="17"/>
                    </a:cubicBezTo>
                    <a:lnTo>
                      <a:pt x="40" y="12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99"/>
              <p:cNvSpPr>
                <a:spLocks noEditPoints="1"/>
              </p:cNvSpPr>
              <p:nvPr/>
            </p:nvSpPr>
            <p:spPr bwMode="auto">
              <a:xfrm>
                <a:off x="4352" y="3342"/>
                <a:ext cx="228" cy="238"/>
              </a:xfrm>
              <a:custGeom>
                <a:avLst/>
                <a:gdLst>
                  <a:gd name="T0" fmla="*/ 56 w 87"/>
                  <a:gd name="T1" fmla="*/ 10 h 91"/>
                  <a:gd name="T2" fmla="*/ 72 w 87"/>
                  <a:gd name="T3" fmla="*/ 17 h 91"/>
                  <a:gd name="T4" fmla="*/ 81 w 87"/>
                  <a:gd name="T5" fmla="*/ 28 h 91"/>
                  <a:gd name="T6" fmla="*/ 81 w 87"/>
                  <a:gd name="T7" fmla="*/ 46 h 91"/>
                  <a:gd name="T8" fmla="*/ 80 w 87"/>
                  <a:gd name="T9" fmla="*/ 64 h 91"/>
                  <a:gd name="T10" fmla="*/ 72 w 87"/>
                  <a:gd name="T11" fmla="*/ 75 h 91"/>
                  <a:gd name="T12" fmla="*/ 55 w 87"/>
                  <a:gd name="T13" fmla="*/ 81 h 91"/>
                  <a:gd name="T14" fmla="*/ 37 w 87"/>
                  <a:gd name="T15" fmla="*/ 86 h 91"/>
                  <a:gd name="T16" fmla="*/ 24 w 87"/>
                  <a:gd name="T17" fmla="*/ 82 h 91"/>
                  <a:gd name="T18" fmla="*/ 13 w 87"/>
                  <a:gd name="T19" fmla="*/ 67 h 91"/>
                  <a:gd name="T20" fmla="*/ 3 w 87"/>
                  <a:gd name="T21" fmla="*/ 52 h 91"/>
                  <a:gd name="T22" fmla="*/ 3 w 87"/>
                  <a:gd name="T23" fmla="*/ 38 h 91"/>
                  <a:gd name="T24" fmla="*/ 14 w 87"/>
                  <a:gd name="T25" fmla="*/ 23 h 91"/>
                  <a:gd name="T26" fmla="*/ 25 w 87"/>
                  <a:gd name="T27" fmla="*/ 9 h 91"/>
                  <a:gd name="T28" fmla="*/ 38 w 87"/>
                  <a:gd name="T29" fmla="*/ 5 h 91"/>
                  <a:gd name="T30" fmla="*/ 16 w 87"/>
                  <a:gd name="T31" fmla="*/ 48 h 91"/>
                  <a:gd name="T32" fmla="*/ 24 w 87"/>
                  <a:gd name="T33" fmla="*/ 61 h 91"/>
                  <a:gd name="T34" fmla="*/ 32 w 87"/>
                  <a:gd name="T35" fmla="*/ 50 h 91"/>
                  <a:gd name="T36" fmla="*/ 25 w 87"/>
                  <a:gd name="T37" fmla="*/ 41 h 91"/>
                  <a:gd name="T38" fmla="*/ 23 w 87"/>
                  <a:gd name="T39" fmla="*/ 34 h 91"/>
                  <a:gd name="T40" fmla="*/ 25 w 87"/>
                  <a:gd name="T41" fmla="*/ 34 h 91"/>
                  <a:gd name="T42" fmla="*/ 32 w 87"/>
                  <a:gd name="T43" fmla="*/ 39 h 91"/>
                  <a:gd name="T44" fmla="*/ 24 w 87"/>
                  <a:gd name="T45" fmla="*/ 28 h 91"/>
                  <a:gd name="T46" fmla="*/ 16 w 87"/>
                  <a:gd name="T47" fmla="*/ 38 h 91"/>
                  <a:gd name="T48" fmla="*/ 23 w 87"/>
                  <a:gd name="T49" fmla="*/ 47 h 91"/>
                  <a:gd name="T50" fmla="*/ 25 w 87"/>
                  <a:gd name="T51" fmla="*/ 55 h 91"/>
                  <a:gd name="T52" fmla="*/ 22 w 87"/>
                  <a:gd name="T53" fmla="*/ 55 h 91"/>
                  <a:gd name="T54" fmla="*/ 16 w 87"/>
                  <a:gd name="T55" fmla="*/ 48 h 91"/>
                  <a:gd name="T56" fmla="*/ 49 w 87"/>
                  <a:gd name="T57" fmla="*/ 40 h 91"/>
                  <a:gd name="T58" fmla="*/ 34 w 87"/>
                  <a:gd name="T59" fmla="*/ 40 h 91"/>
                  <a:gd name="T60" fmla="*/ 40 w 87"/>
                  <a:gd name="T61" fmla="*/ 45 h 91"/>
                  <a:gd name="T62" fmla="*/ 40 w 87"/>
                  <a:gd name="T63" fmla="*/ 41 h 91"/>
                  <a:gd name="T64" fmla="*/ 42 w 87"/>
                  <a:gd name="T65" fmla="*/ 40 h 91"/>
                  <a:gd name="T66" fmla="*/ 40 w 87"/>
                  <a:gd name="T67" fmla="*/ 45 h 91"/>
                  <a:gd name="T68" fmla="*/ 34 w 87"/>
                  <a:gd name="T69" fmla="*/ 52 h 91"/>
                  <a:gd name="T70" fmla="*/ 39 w 87"/>
                  <a:gd name="T71" fmla="*/ 61 h 91"/>
                  <a:gd name="T72" fmla="*/ 43 w 87"/>
                  <a:gd name="T73" fmla="*/ 61 h 91"/>
                  <a:gd name="T74" fmla="*/ 42 w 87"/>
                  <a:gd name="T75" fmla="*/ 56 h 91"/>
                  <a:gd name="T76" fmla="*/ 40 w 87"/>
                  <a:gd name="T77" fmla="*/ 51 h 91"/>
                  <a:gd name="T78" fmla="*/ 41 w 87"/>
                  <a:gd name="T79" fmla="*/ 57 h 91"/>
                  <a:gd name="T80" fmla="*/ 57 w 87"/>
                  <a:gd name="T81" fmla="*/ 61 h 91"/>
                  <a:gd name="T82" fmla="*/ 50 w 87"/>
                  <a:gd name="T83" fmla="*/ 28 h 91"/>
                  <a:gd name="T84" fmla="*/ 57 w 87"/>
                  <a:gd name="T85" fmla="*/ 61 h 91"/>
                  <a:gd name="T86" fmla="*/ 73 w 87"/>
                  <a:gd name="T87" fmla="*/ 40 h 91"/>
                  <a:gd name="T88" fmla="*/ 58 w 87"/>
                  <a:gd name="T89" fmla="*/ 40 h 91"/>
                  <a:gd name="T90" fmla="*/ 65 w 87"/>
                  <a:gd name="T91" fmla="*/ 61 h 91"/>
                  <a:gd name="T92" fmla="*/ 73 w 87"/>
                  <a:gd name="T93" fmla="*/ 50 h 91"/>
                  <a:gd name="T94" fmla="*/ 67 w 87"/>
                  <a:gd name="T95" fmla="*/ 56 h 91"/>
                  <a:gd name="T96" fmla="*/ 64 w 87"/>
                  <a:gd name="T97" fmla="*/ 56 h 91"/>
                  <a:gd name="T98" fmla="*/ 73 w 87"/>
                  <a:gd name="T99" fmla="*/ 50 h 91"/>
                  <a:gd name="T100" fmla="*/ 67 w 87"/>
                  <a:gd name="T101" fmla="*/ 40 h 91"/>
                  <a:gd name="T102" fmla="*/ 64 w 87"/>
                  <a:gd name="T103" fmla="*/ 40 h 91"/>
                  <a:gd name="T104" fmla="*/ 67 w 87"/>
                  <a:gd name="T105" fmla="*/ 46 h 91"/>
                  <a:gd name="T106" fmla="*/ 9 w 87"/>
                  <a:gd name="T107" fmla="*/ 35 h 91"/>
                  <a:gd name="T108" fmla="*/ 5 w 87"/>
                  <a:gd name="T109" fmla="*/ 3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91">
                    <a:moveTo>
                      <a:pt x="50" y="5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71" y="9"/>
                      <a:pt x="70" y="9"/>
                      <a:pt x="72" y="17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81" y="28"/>
                      <a:pt x="81" y="28"/>
                      <a:pt x="81" y="28"/>
                    </a:cubicBezTo>
                    <a:cubicBezTo>
                      <a:pt x="87" y="32"/>
                      <a:pt x="87" y="31"/>
                      <a:pt x="84" y="39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7" y="60"/>
                      <a:pt x="87" y="59"/>
                      <a:pt x="80" y="64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0" y="83"/>
                      <a:pt x="71" y="82"/>
                      <a:pt x="62" y="82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49" y="86"/>
                      <a:pt x="49" y="86"/>
                      <a:pt x="49" y="86"/>
                    </a:cubicBezTo>
                    <a:cubicBezTo>
                      <a:pt x="43" y="91"/>
                      <a:pt x="44" y="91"/>
                      <a:pt x="37" y="86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16" y="82"/>
                      <a:pt x="17" y="82"/>
                      <a:pt x="15" y="74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0" y="59"/>
                      <a:pt x="1" y="60"/>
                      <a:pt x="3" y="52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0" y="31"/>
                      <a:pt x="0" y="32"/>
                      <a:pt x="7" y="27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8"/>
                      <a:pt x="17" y="9"/>
                      <a:pt x="25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4" y="0"/>
                      <a:pt x="43" y="0"/>
                      <a:pt x="50" y="5"/>
                    </a:cubicBezTo>
                    <a:close/>
                    <a:moveTo>
                      <a:pt x="16" y="48"/>
                    </a:move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9"/>
                      <a:pt x="19" y="61"/>
                      <a:pt x="24" y="61"/>
                    </a:cubicBezTo>
                    <a:cubicBezTo>
                      <a:pt x="29" y="61"/>
                      <a:pt x="32" y="59"/>
                      <a:pt x="32" y="54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49"/>
                      <a:pt x="32" y="48"/>
                      <a:pt x="31" y="47"/>
                    </a:cubicBezTo>
                    <a:cubicBezTo>
                      <a:pt x="30" y="45"/>
                      <a:pt x="28" y="43"/>
                      <a:pt x="25" y="41"/>
                    </a:cubicBezTo>
                    <a:cubicBezTo>
                      <a:pt x="24" y="39"/>
                      <a:pt x="23" y="38"/>
                      <a:pt x="23" y="36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3"/>
                      <a:pt x="23" y="33"/>
                      <a:pt x="24" y="33"/>
                    </a:cubicBezTo>
                    <a:cubicBezTo>
                      <a:pt x="25" y="33"/>
                      <a:pt x="25" y="33"/>
                      <a:pt x="25" y="34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0"/>
                      <a:pt x="29" y="28"/>
                      <a:pt x="24" y="28"/>
                    </a:cubicBezTo>
                    <a:cubicBezTo>
                      <a:pt x="19" y="28"/>
                      <a:pt x="16" y="30"/>
                      <a:pt x="16" y="34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9"/>
                      <a:pt x="16" y="40"/>
                      <a:pt x="17" y="41"/>
                    </a:cubicBezTo>
                    <a:cubicBezTo>
                      <a:pt x="18" y="42"/>
                      <a:pt x="20" y="44"/>
                      <a:pt x="23" y="47"/>
                    </a:cubicBezTo>
                    <a:cubicBezTo>
                      <a:pt x="24" y="49"/>
                      <a:pt x="25" y="50"/>
                      <a:pt x="25" y="51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6"/>
                      <a:pt x="25" y="56"/>
                      <a:pt x="24" y="56"/>
                    </a:cubicBezTo>
                    <a:cubicBezTo>
                      <a:pt x="23" y="56"/>
                      <a:pt x="22" y="56"/>
                      <a:pt x="22" y="55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16" y="48"/>
                      <a:pt x="16" y="48"/>
                      <a:pt x="16" y="48"/>
                    </a:cubicBezTo>
                    <a:close/>
                    <a:moveTo>
                      <a:pt x="49" y="61"/>
                    </a:move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36"/>
                      <a:pt x="46" y="34"/>
                      <a:pt x="42" y="34"/>
                    </a:cubicBezTo>
                    <a:cubicBezTo>
                      <a:pt x="36" y="34"/>
                      <a:pt x="34" y="36"/>
                      <a:pt x="34" y="40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4"/>
                      <a:pt x="40" y="44"/>
                      <a:pt x="40" y="43"/>
                    </a:cubicBezTo>
                    <a:cubicBezTo>
                      <a:pt x="40" y="42"/>
                      <a:pt x="40" y="42"/>
                      <a:pt x="40" y="41"/>
                    </a:cubicBezTo>
                    <a:cubicBezTo>
                      <a:pt x="40" y="39"/>
                      <a:pt x="40" y="38"/>
                      <a:pt x="41" y="38"/>
                    </a:cubicBezTo>
                    <a:cubicBezTo>
                      <a:pt x="42" y="38"/>
                      <a:pt x="42" y="39"/>
                      <a:pt x="42" y="40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5"/>
                      <a:pt x="40" y="45"/>
                    </a:cubicBezTo>
                    <a:cubicBezTo>
                      <a:pt x="37" y="47"/>
                      <a:pt x="36" y="48"/>
                      <a:pt x="35" y="49"/>
                    </a:cubicBezTo>
                    <a:cubicBezTo>
                      <a:pt x="34" y="49"/>
                      <a:pt x="34" y="50"/>
                      <a:pt x="34" y="52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60"/>
                      <a:pt x="35" y="61"/>
                      <a:pt x="39" y="61"/>
                    </a:cubicBezTo>
                    <a:cubicBezTo>
                      <a:pt x="41" y="61"/>
                      <a:pt x="43" y="60"/>
                      <a:pt x="43" y="60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9" y="61"/>
                      <a:pt x="49" y="61"/>
                      <a:pt x="49" y="61"/>
                    </a:cubicBezTo>
                    <a:close/>
                    <a:moveTo>
                      <a:pt x="42" y="56"/>
                    </a:moveTo>
                    <a:cubicBezTo>
                      <a:pt x="42" y="49"/>
                      <a:pt x="42" y="49"/>
                      <a:pt x="42" y="49"/>
                    </a:cubicBezTo>
                    <a:cubicBezTo>
                      <a:pt x="41" y="49"/>
                      <a:pt x="40" y="50"/>
                      <a:pt x="40" y="51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7"/>
                      <a:pt x="41" y="57"/>
                    </a:cubicBezTo>
                    <a:cubicBezTo>
                      <a:pt x="42" y="57"/>
                      <a:pt x="42" y="56"/>
                      <a:pt x="42" y="56"/>
                    </a:cubicBezTo>
                    <a:close/>
                    <a:moveTo>
                      <a:pt x="57" y="61"/>
                    </a:moveTo>
                    <a:cubicBezTo>
                      <a:pt x="57" y="28"/>
                      <a:pt x="57" y="28"/>
                      <a:pt x="57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7" y="61"/>
                      <a:pt x="57" y="61"/>
                      <a:pt x="57" y="61"/>
                    </a:cubicBezTo>
                    <a:close/>
                    <a:moveTo>
                      <a:pt x="73" y="50"/>
                    </a:moveTo>
                    <a:cubicBezTo>
                      <a:pt x="73" y="40"/>
                      <a:pt x="73" y="40"/>
                      <a:pt x="73" y="40"/>
                    </a:cubicBezTo>
                    <a:cubicBezTo>
                      <a:pt x="73" y="36"/>
                      <a:pt x="70" y="34"/>
                      <a:pt x="65" y="34"/>
                    </a:cubicBezTo>
                    <a:cubicBezTo>
                      <a:pt x="60" y="34"/>
                      <a:pt x="58" y="36"/>
                      <a:pt x="58" y="40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9"/>
                      <a:pt x="60" y="61"/>
                      <a:pt x="65" y="61"/>
                    </a:cubicBezTo>
                    <a:cubicBezTo>
                      <a:pt x="70" y="61"/>
                      <a:pt x="73" y="59"/>
                      <a:pt x="73" y="56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6" y="57"/>
                      <a:pt x="65" y="57"/>
                    </a:cubicBezTo>
                    <a:cubicBezTo>
                      <a:pt x="65" y="57"/>
                      <a:pt x="64" y="56"/>
                      <a:pt x="64" y="56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73" y="50"/>
                      <a:pt x="73" y="50"/>
                      <a:pt x="73" y="50"/>
                    </a:cubicBezTo>
                    <a:close/>
                    <a:moveTo>
                      <a:pt x="67" y="46"/>
                    </a:move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39"/>
                      <a:pt x="66" y="38"/>
                      <a:pt x="65" y="38"/>
                    </a:cubicBezTo>
                    <a:cubicBezTo>
                      <a:pt x="65" y="38"/>
                      <a:pt x="64" y="39"/>
                      <a:pt x="64" y="40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7" y="46"/>
                      <a:pt x="67" y="46"/>
                      <a:pt x="67" y="46"/>
                    </a:cubicBezTo>
                    <a:close/>
                    <a:moveTo>
                      <a:pt x="8" y="41"/>
                    </a:moveTo>
                    <a:cubicBezTo>
                      <a:pt x="8" y="41"/>
                      <a:pt x="8" y="38"/>
                      <a:pt x="9" y="35"/>
                    </a:cubicBezTo>
                    <a:cubicBezTo>
                      <a:pt x="9" y="32"/>
                      <a:pt x="15" y="25"/>
                      <a:pt x="15" y="25"/>
                    </a:cubicBezTo>
                    <a:cubicBezTo>
                      <a:pt x="15" y="25"/>
                      <a:pt x="6" y="31"/>
                      <a:pt x="5" y="32"/>
                    </a:cubicBezTo>
                    <a:cubicBezTo>
                      <a:pt x="4" y="33"/>
                      <a:pt x="8" y="41"/>
                      <a:pt x="8" y="41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200"/>
              <p:cNvSpPr>
                <a:spLocks noEditPoints="1"/>
              </p:cNvSpPr>
              <p:nvPr/>
            </p:nvSpPr>
            <p:spPr bwMode="auto">
              <a:xfrm>
                <a:off x="6964" y="758"/>
                <a:ext cx="220" cy="226"/>
              </a:xfrm>
              <a:custGeom>
                <a:avLst/>
                <a:gdLst>
                  <a:gd name="T0" fmla="*/ 13 w 84"/>
                  <a:gd name="T1" fmla="*/ 13 h 86"/>
                  <a:gd name="T2" fmla="*/ 13 w 84"/>
                  <a:gd name="T3" fmla="*/ 13 h 86"/>
                  <a:gd name="T4" fmla="*/ 20 w 84"/>
                  <a:gd name="T5" fmla="*/ 13 h 86"/>
                  <a:gd name="T6" fmla="*/ 45 w 84"/>
                  <a:gd name="T7" fmla="*/ 37 h 86"/>
                  <a:gd name="T8" fmla="*/ 45 w 84"/>
                  <a:gd name="T9" fmla="*/ 44 h 86"/>
                  <a:gd name="T10" fmla="*/ 45 w 84"/>
                  <a:gd name="T11" fmla="*/ 44 h 86"/>
                  <a:gd name="T12" fmla="*/ 38 w 84"/>
                  <a:gd name="T13" fmla="*/ 44 h 86"/>
                  <a:gd name="T14" fmla="*/ 13 w 84"/>
                  <a:gd name="T15" fmla="*/ 19 h 86"/>
                  <a:gd name="T16" fmla="*/ 13 w 84"/>
                  <a:gd name="T17" fmla="*/ 13 h 86"/>
                  <a:gd name="T18" fmla="*/ 45 w 84"/>
                  <a:gd name="T19" fmla="*/ 0 h 86"/>
                  <a:gd name="T20" fmla="*/ 45 w 84"/>
                  <a:gd name="T21" fmla="*/ 17 h 86"/>
                  <a:gd name="T22" fmla="*/ 37 w 84"/>
                  <a:gd name="T23" fmla="*/ 17 h 86"/>
                  <a:gd name="T24" fmla="*/ 54 w 84"/>
                  <a:gd name="T25" fmla="*/ 33 h 86"/>
                  <a:gd name="T26" fmla="*/ 70 w 84"/>
                  <a:gd name="T27" fmla="*/ 17 h 86"/>
                  <a:gd name="T28" fmla="*/ 62 w 84"/>
                  <a:gd name="T29" fmla="*/ 17 h 86"/>
                  <a:gd name="T30" fmla="*/ 62 w 84"/>
                  <a:gd name="T31" fmla="*/ 0 h 86"/>
                  <a:gd name="T32" fmla="*/ 45 w 84"/>
                  <a:gd name="T33" fmla="*/ 0 h 86"/>
                  <a:gd name="T34" fmla="*/ 79 w 84"/>
                  <a:gd name="T35" fmla="*/ 37 h 86"/>
                  <a:gd name="T36" fmla="*/ 48 w 84"/>
                  <a:gd name="T37" fmla="*/ 37 h 86"/>
                  <a:gd name="T38" fmla="*/ 47 w 84"/>
                  <a:gd name="T39" fmla="*/ 46 h 86"/>
                  <a:gd name="T40" fmla="*/ 36 w 84"/>
                  <a:gd name="T41" fmla="*/ 46 h 86"/>
                  <a:gd name="T42" fmla="*/ 27 w 84"/>
                  <a:gd name="T43" fmla="*/ 37 h 86"/>
                  <a:gd name="T44" fmla="*/ 5 w 84"/>
                  <a:gd name="T45" fmla="*/ 37 h 86"/>
                  <a:gd name="T46" fmla="*/ 0 w 84"/>
                  <a:gd name="T47" fmla="*/ 43 h 86"/>
                  <a:gd name="T48" fmla="*/ 0 w 84"/>
                  <a:gd name="T49" fmla="*/ 43 h 86"/>
                  <a:gd name="T50" fmla="*/ 5 w 84"/>
                  <a:gd name="T51" fmla="*/ 48 h 86"/>
                  <a:gd name="T52" fmla="*/ 7 w 84"/>
                  <a:gd name="T53" fmla="*/ 48 h 86"/>
                  <a:gd name="T54" fmla="*/ 19 w 84"/>
                  <a:gd name="T55" fmla="*/ 86 h 86"/>
                  <a:gd name="T56" fmla="*/ 31 w 84"/>
                  <a:gd name="T57" fmla="*/ 86 h 86"/>
                  <a:gd name="T58" fmla="*/ 54 w 84"/>
                  <a:gd name="T59" fmla="*/ 86 h 86"/>
                  <a:gd name="T60" fmla="*/ 65 w 84"/>
                  <a:gd name="T61" fmla="*/ 86 h 86"/>
                  <a:gd name="T62" fmla="*/ 78 w 84"/>
                  <a:gd name="T63" fmla="*/ 48 h 86"/>
                  <a:gd name="T64" fmla="*/ 79 w 84"/>
                  <a:gd name="T65" fmla="*/ 48 h 86"/>
                  <a:gd name="T66" fmla="*/ 84 w 84"/>
                  <a:gd name="T67" fmla="*/ 43 h 86"/>
                  <a:gd name="T68" fmla="*/ 84 w 84"/>
                  <a:gd name="T69" fmla="*/ 43 h 86"/>
                  <a:gd name="T70" fmla="*/ 79 w 84"/>
                  <a:gd name="T71" fmla="*/ 37 h 86"/>
                  <a:gd name="T72" fmla="*/ 20 w 84"/>
                  <a:gd name="T73" fmla="*/ 52 h 86"/>
                  <a:gd name="T74" fmla="*/ 65 w 84"/>
                  <a:gd name="T75" fmla="*/ 52 h 86"/>
                  <a:gd name="T76" fmla="*/ 67 w 84"/>
                  <a:gd name="T77" fmla="*/ 54 h 86"/>
                  <a:gd name="T78" fmla="*/ 67 w 84"/>
                  <a:gd name="T79" fmla="*/ 54 h 86"/>
                  <a:gd name="T80" fmla="*/ 65 w 84"/>
                  <a:gd name="T81" fmla="*/ 57 h 86"/>
                  <a:gd name="T82" fmla="*/ 20 w 84"/>
                  <a:gd name="T83" fmla="*/ 57 h 86"/>
                  <a:gd name="T84" fmla="*/ 17 w 84"/>
                  <a:gd name="T85" fmla="*/ 54 h 86"/>
                  <a:gd name="T86" fmla="*/ 17 w 84"/>
                  <a:gd name="T87" fmla="*/ 54 h 86"/>
                  <a:gd name="T88" fmla="*/ 20 w 84"/>
                  <a:gd name="T89" fmla="*/ 52 h 86"/>
                  <a:gd name="T90" fmla="*/ 26 w 84"/>
                  <a:gd name="T91" fmla="*/ 74 h 86"/>
                  <a:gd name="T92" fmla="*/ 59 w 84"/>
                  <a:gd name="T93" fmla="*/ 74 h 86"/>
                  <a:gd name="T94" fmla="*/ 61 w 84"/>
                  <a:gd name="T95" fmla="*/ 77 h 86"/>
                  <a:gd name="T96" fmla="*/ 61 w 84"/>
                  <a:gd name="T97" fmla="*/ 77 h 86"/>
                  <a:gd name="T98" fmla="*/ 59 w 84"/>
                  <a:gd name="T99" fmla="*/ 80 h 86"/>
                  <a:gd name="T100" fmla="*/ 26 w 84"/>
                  <a:gd name="T101" fmla="*/ 80 h 86"/>
                  <a:gd name="T102" fmla="*/ 23 w 84"/>
                  <a:gd name="T103" fmla="*/ 77 h 86"/>
                  <a:gd name="T104" fmla="*/ 23 w 84"/>
                  <a:gd name="T105" fmla="*/ 77 h 86"/>
                  <a:gd name="T106" fmla="*/ 26 w 84"/>
                  <a:gd name="T107" fmla="*/ 74 h 86"/>
                  <a:gd name="T108" fmla="*/ 23 w 84"/>
                  <a:gd name="T109" fmla="*/ 63 h 86"/>
                  <a:gd name="T110" fmla="*/ 62 w 84"/>
                  <a:gd name="T111" fmla="*/ 63 h 86"/>
                  <a:gd name="T112" fmla="*/ 65 w 84"/>
                  <a:gd name="T113" fmla="*/ 66 h 86"/>
                  <a:gd name="T114" fmla="*/ 65 w 84"/>
                  <a:gd name="T115" fmla="*/ 66 h 86"/>
                  <a:gd name="T116" fmla="*/ 62 w 84"/>
                  <a:gd name="T117" fmla="*/ 69 h 86"/>
                  <a:gd name="T118" fmla="*/ 23 w 84"/>
                  <a:gd name="T119" fmla="*/ 69 h 86"/>
                  <a:gd name="T120" fmla="*/ 20 w 84"/>
                  <a:gd name="T121" fmla="*/ 66 h 86"/>
                  <a:gd name="T122" fmla="*/ 20 w 84"/>
                  <a:gd name="T123" fmla="*/ 66 h 86"/>
                  <a:gd name="T124" fmla="*/ 23 w 84"/>
                  <a:gd name="T125" fmla="*/ 6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4" h="86">
                    <a:moveTo>
                      <a:pt x="13" y="13"/>
                    </a:move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11"/>
                      <a:pt x="18" y="11"/>
                      <a:pt x="20" y="13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7" y="39"/>
                      <a:pt x="47" y="42"/>
                      <a:pt x="45" y="44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3" y="46"/>
                      <a:pt x="40" y="46"/>
                      <a:pt x="38" y="4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12" y="14"/>
                      <a:pt x="13" y="13"/>
                    </a:cubicBezTo>
                    <a:close/>
                    <a:moveTo>
                      <a:pt x="45" y="0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45" y="0"/>
                      <a:pt x="45" y="0"/>
                      <a:pt x="45" y="0"/>
                    </a:cubicBezTo>
                    <a:close/>
                    <a:moveTo>
                      <a:pt x="79" y="37"/>
                    </a:moveTo>
                    <a:cubicBezTo>
                      <a:pt x="48" y="37"/>
                      <a:pt x="48" y="37"/>
                      <a:pt x="48" y="37"/>
                    </a:cubicBezTo>
                    <a:cubicBezTo>
                      <a:pt x="50" y="40"/>
                      <a:pt x="50" y="44"/>
                      <a:pt x="47" y="46"/>
                    </a:cubicBezTo>
                    <a:cubicBezTo>
                      <a:pt x="44" y="49"/>
                      <a:pt x="39" y="49"/>
                      <a:pt x="36" y="46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2" y="37"/>
                      <a:pt x="0" y="40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6"/>
                      <a:pt x="2" y="48"/>
                      <a:pt x="5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82" y="48"/>
                      <a:pt x="84" y="46"/>
                      <a:pt x="84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0"/>
                      <a:pt x="82" y="37"/>
                      <a:pt x="79" y="37"/>
                    </a:cubicBezTo>
                    <a:close/>
                    <a:moveTo>
                      <a:pt x="20" y="52"/>
                    </a:moveTo>
                    <a:cubicBezTo>
                      <a:pt x="65" y="52"/>
                      <a:pt x="65" y="52"/>
                      <a:pt x="65" y="52"/>
                    </a:cubicBezTo>
                    <a:cubicBezTo>
                      <a:pt x="66" y="52"/>
                      <a:pt x="67" y="53"/>
                      <a:pt x="67" y="54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7" y="56"/>
                      <a:pt x="66" y="57"/>
                      <a:pt x="65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8" y="57"/>
                      <a:pt x="17" y="56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3"/>
                      <a:pt x="18" y="52"/>
                      <a:pt x="20" y="52"/>
                    </a:cubicBezTo>
                    <a:close/>
                    <a:moveTo>
                      <a:pt x="26" y="74"/>
                    </a:moveTo>
                    <a:cubicBezTo>
                      <a:pt x="59" y="74"/>
                      <a:pt x="59" y="74"/>
                      <a:pt x="59" y="74"/>
                    </a:cubicBezTo>
                    <a:cubicBezTo>
                      <a:pt x="60" y="74"/>
                      <a:pt x="61" y="75"/>
                      <a:pt x="61" y="7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9"/>
                      <a:pt x="60" y="80"/>
                      <a:pt x="59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80"/>
                      <a:pt x="23" y="79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3" y="75"/>
                      <a:pt x="25" y="74"/>
                      <a:pt x="26" y="74"/>
                    </a:cubicBezTo>
                    <a:close/>
                    <a:moveTo>
                      <a:pt x="23" y="63"/>
                    </a:moveTo>
                    <a:cubicBezTo>
                      <a:pt x="62" y="63"/>
                      <a:pt x="62" y="63"/>
                      <a:pt x="62" y="63"/>
                    </a:cubicBezTo>
                    <a:cubicBezTo>
                      <a:pt x="64" y="63"/>
                      <a:pt x="65" y="64"/>
                      <a:pt x="65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8"/>
                      <a:pt x="64" y="69"/>
                      <a:pt x="62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1" y="69"/>
                      <a:pt x="20" y="68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4"/>
                      <a:pt x="21" y="63"/>
                      <a:pt x="23" y="63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201"/>
              <p:cNvSpPr>
                <a:spLocks noEditPoints="1"/>
              </p:cNvSpPr>
              <p:nvPr/>
            </p:nvSpPr>
            <p:spPr bwMode="auto">
              <a:xfrm>
                <a:off x="4367" y="3703"/>
                <a:ext cx="202" cy="223"/>
              </a:xfrm>
              <a:custGeom>
                <a:avLst/>
                <a:gdLst>
                  <a:gd name="T0" fmla="*/ 51 w 77"/>
                  <a:gd name="T1" fmla="*/ 0 h 85"/>
                  <a:gd name="T2" fmla="*/ 77 w 77"/>
                  <a:gd name="T3" fmla="*/ 83 h 85"/>
                  <a:gd name="T4" fmla="*/ 27 w 77"/>
                  <a:gd name="T5" fmla="*/ 29 h 85"/>
                  <a:gd name="T6" fmla="*/ 0 w 77"/>
                  <a:gd name="T7" fmla="*/ 85 h 85"/>
                  <a:gd name="T8" fmla="*/ 25 w 77"/>
                  <a:gd name="T9" fmla="*/ 32 h 85"/>
                  <a:gd name="T10" fmla="*/ 0 w 77"/>
                  <a:gd name="T11" fmla="*/ 42 h 85"/>
                  <a:gd name="T12" fmla="*/ 19 w 77"/>
                  <a:gd name="T13" fmla="*/ 35 h 85"/>
                  <a:gd name="T14" fmla="*/ 9 w 77"/>
                  <a:gd name="T15" fmla="*/ 44 h 85"/>
                  <a:gd name="T16" fmla="*/ 5 w 77"/>
                  <a:gd name="T17" fmla="*/ 44 h 85"/>
                  <a:gd name="T18" fmla="*/ 32 w 77"/>
                  <a:gd name="T19" fmla="*/ 44 h 85"/>
                  <a:gd name="T20" fmla="*/ 28 w 77"/>
                  <a:gd name="T21" fmla="*/ 44 h 85"/>
                  <a:gd name="T22" fmla="*/ 32 w 77"/>
                  <a:gd name="T23" fmla="*/ 44 h 85"/>
                  <a:gd name="T24" fmla="*/ 51 w 77"/>
                  <a:gd name="T25" fmla="*/ 5 h 85"/>
                  <a:gd name="T26" fmla="*/ 34 w 77"/>
                  <a:gd name="T27" fmla="*/ 26 h 85"/>
                  <a:gd name="T28" fmla="*/ 34 w 77"/>
                  <a:gd name="T29" fmla="*/ 29 h 85"/>
                  <a:gd name="T30" fmla="*/ 71 w 77"/>
                  <a:gd name="T31" fmla="*/ 20 h 85"/>
                  <a:gd name="T32" fmla="*/ 65 w 77"/>
                  <a:gd name="T33" fmla="*/ 19 h 85"/>
                  <a:gd name="T34" fmla="*/ 71 w 77"/>
                  <a:gd name="T35" fmla="*/ 20 h 85"/>
                  <a:gd name="T36" fmla="*/ 65 w 77"/>
                  <a:gd name="T37" fmla="*/ 58 h 85"/>
                  <a:gd name="T38" fmla="*/ 67 w 77"/>
                  <a:gd name="T39" fmla="*/ 71 h 85"/>
                  <a:gd name="T40" fmla="*/ 67 w 77"/>
                  <a:gd name="T41" fmla="*/ 72 h 85"/>
                  <a:gd name="T42" fmla="*/ 69 w 77"/>
                  <a:gd name="T43" fmla="*/ 71 h 85"/>
                  <a:gd name="T44" fmla="*/ 70 w 77"/>
                  <a:gd name="T45" fmla="*/ 73 h 85"/>
                  <a:gd name="T46" fmla="*/ 70 w 77"/>
                  <a:gd name="T47" fmla="*/ 74 h 85"/>
                  <a:gd name="T48" fmla="*/ 71 w 77"/>
                  <a:gd name="T49" fmla="*/ 76 h 85"/>
                  <a:gd name="T50" fmla="*/ 70 w 77"/>
                  <a:gd name="T51" fmla="*/ 73 h 85"/>
                  <a:gd name="T52" fmla="*/ 53 w 77"/>
                  <a:gd name="T53" fmla="*/ 71 h 85"/>
                  <a:gd name="T54" fmla="*/ 52 w 77"/>
                  <a:gd name="T55" fmla="*/ 73 h 85"/>
                  <a:gd name="T56" fmla="*/ 52 w 77"/>
                  <a:gd name="T57" fmla="*/ 75 h 85"/>
                  <a:gd name="T58" fmla="*/ 52 w 77"/>
                  <a:gd name="T59" fmla="*/ 76 h 85"/>
                  <a:gd name="T60" fmla="*/ 52 w 77"/>
                  <a:gd name="T61" fmla="*/ 72 h 85"/>
                  <a:gd name="T62" fmla="*/ 53 w 77"/>
                  <a:gd name="T63" fmla="*/ 71 h 85"/>
                  <a:gd name="T64" fmla="*/ 53 w 77"/>
                  <a:gd name="T65" fmla="*/ 71 h 85"/>
                  <a:gd name="T66" fmla="*/ 56 w 77"/>
                  <a:gd name="T67" fmla="*/ 72 h 85"/>
                  <a:gd name="T68" fmla="*/ 57 w 77"/>
                  <a:gd name="T69" fmla="*/ 71 h 85"/>
                  <a:gd name="T70" fmla="*/ 57 w 77"/>
                  <a:gd name="T71" fmla="*/ 76 h 85"/>
                  <a:gd name="T72" fmla="*/ 59 w 77"/>
                  <a:gd name="T73" fmla="*/ 71 h 85"/>
                  <a:gd name="T74" fmla="*/ 58 w 77"/>
                  <a:gd name="T75" fmla="*/ 72 h 85"/>
                  <a:gd name="T76" fmla="*/ 62 w 77"/>
                  <a:gd name="T77" fmla="*/ 75 h 85"/>
                  <a:gd name="T78" fmla="*/ 62 w 77"/>
                  <a:gd name="T79" fmla="*/ 71 h 85"/>
                  <a:gd name="T80" fmla="*/ 61 w 77"/>
                  <a:gd name="T81" fmla="*/ 73 h 85"/>
                  <a:gd name="T82" fmla="*/ 61 w 77"/>
                  <a:gd name="T83" fmla="*/ 73 h 85"/>
                  <a:gd name="T84" fmla="*/ 46 w 77"/>
                  <a:gd name="T85" fmla="*/ 75 h 85"/>
                  <a:gd name="T86" fmla="*/ 44 w 77"/>
                  <a:gd name="T87" fmla="*/ 71 h 85"/>
                  <a:gd name="T88" fmla="*/ 45 w 77"/>
                  <a:gd name="T89" fmla="*/ 76 h 85"/>
                  <a:gd name="T90" fmla="*/ 45 w 77"/>
                  <a:gd name="T91" fmla="*/ 75 h 85"/>
                  <a:gd name="T92" fmla="*/ 48 w 77"/>
                  <a:gd name="T93" fmla="*/ 58 h 85"/>
                  <a:gd name="T94" fmla="*/ 48 w 77"/>
                  <a:gd name="T95" fmla="*/ 58 h 85"/>
                  <a:gd name="T96" fmla="*/ 48 w 77"/>
                  <a:gd name="T97" fmla="*/ 58 h 85"/>
                  <a:gd name="T98" fmla="*/ 73 w 77"/>
                  <a:gd name="T99" fmla="*/ 73 h 85"/>
                  <a:gd name="T100" fmla="*/ 70 w 77"/>
                  <a:gd name="T101" fmla="*/ 70 h 85"/>
                  <a:gd name="T102" fmla="*/ 68 w 77"/>
                  <a:gd name="T103" fmla="*/ 58 h 85"/>
                  <a:gd name="T104" fmla="*/ 68 w 77"/>
                  <a:gd name="T105" fmla="*/ 58 h 85"/>
                  <a:gd name="T106" fmla="*/ 61 w 77"/>
                  <a:gd name="T107" fmla="*/ 58 h 85"/>
                  <a:gd name="T108" fmla="*/ 59 w 77"/>
                  <a:gd name="T109" fmla="*/ 70 h 85"/>
                  <a:gd name="T110" fmla="*/ 55 w 77"/>
                  <a:gd name="T111" fmla="*/ 70 h 85"/>
                  <a:gd name="T112" fmla="*/ 53 w 77"/>
                  <a:gd name="T113" fmla="*/ 58 h 85"/>
                  <a:gd name="T114" fmla="*/ 53 w 77"/>
                  <a:gd name="T115" fmla="*/ 58 h 85"/>
                  <a:gd name="T116" fmla="*/ 52 w 77"/>
                  <a:gd name="T117" fmla="*/ 58 h 85"/>
                  <a:gd name="T118" fmla="*/ 66 w 77"/>
                  <a:gd name="T119" fmla="*/ 7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7" h="85">
                    <a:moveTo>
                      <a:pt x="23" y="16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3" y="9"/>
                      <a:pt x="37" y="4"/>
                      <a:pt x="42" y="2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5" y="0"/>
                      <a:pt x="58" y="1"/>
                      <a:pt x="61" y="2"/>
                    </a:cubicBezTo>
                    <a:cubicBezTo>
                      <a:pt x="66" y="5"/>
                      <a:pt x="69" y="10"/>
                      <a:pt x="70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3" y="34"/>
                      <a:pt x="31" y="31"/>
                      <a:pt x="27" y="29"/>
                    </a:cubicBezTo>
                    <a:cubicBezTo>
                      <a:pt x="26" y="28"/>
                      <a:pt x="24" y="28"/>
                      <a:pt x="23" y="27"/>
                    </a:cubicBezTo>
                    <a:cubicBezTo>
                      <a:pt x="23" y="16"/>
                      <a:pt x="23" y="16"/>
                      <a:pt x="23" y="16"/>
                    </a:cubicBezTo>
                    <a:close/>
                    <a:moveTo>
                      <a:pt x="0" y="42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1" y="37"/>
                      <a:pt x="28" y="34"/>
                      <a:pt x="25" y="32"/>
                    </a:cubicBezTo>
                    <a:cubicBezTo>
                      <a:pt x="23" y="31"/>
                      <a:pt x="21" y="31"/>
                      <a:pt x="19" y="31"/>
                    </a:cubicBezTo>
                    <a:cubicBezTo>
                      <a:pt x="17" y="31"/>
                      <a:pt x="15" y="31"/>
                      <a:pt x="13" y="32"/>
                    </a:cubicBezTo>
                    <a:cubicBezTo>
                      <a:pt x="9" y="34"/>
                      <a:pt x="6" y="37"/>
                      <a:pt x="5" y="42"/>
                    </a:cubicBezTo>
                    <a:cubicBezTo>
                      <a:pt x="0" y="42"/>
                      <a:pt x="0" y="42"/>
                      <a:pt x="0" y="42"/>
                    </a:cubicBezTo>
                    <a:close/>
                    <a:moveTo>
                      <a:pt x="10" y="42"/>
                    </a:moveTo>
                    <a:cubicBezTo>
                      <a:pt x="28" y="42"/>
                      <a:pt x="28" y="42"/>
                      <a:pt x="28" y="42"/>
                    </a:cubicBezTo>
                    <a:cubicBezTo>
                      <a:pt x="27" y="39"/>
                      <a:pt x="25" y="37"/>
                      <a:pt x="23" y="36"/>
                    </a:cubicBezTo>
                    <a:cubicBezTo>
                      <a:pt x="22" y="35"/>
                      <a:pt x="20" y="35"/>
                      <a:pt x="19" y="35"/>
                    </a:cubicBezTo>
                    <a:cubicBezTo>
                      <a:pt x="17" y="35"/>
                      <a:pt x="16" y="35"/>
                      <a:pt x="14" y="36"/>
                    </a:cubicBezTo>
                    <a:cubicBezTo>
                      <a:pt x="12" y="37"/>
                      <a:pt x="10" y="39"/>
                      <a:pt x="10" y="42"/>
                    </a:cubicBezTo>
                    <a:close/>
                    <a:moveTo>
                      <a:pt x="9" y="47"/>
                    </a:moveTo>
                    <a:cubicBezTo>
                      <a:pt x="9" y="46"/>
                      <a:pt x="9" y="45"/>
                      <a:pt x="9" y="44"/>
                    </a:cubicBezTo>
                    <a:cubicBezTo>
                      <a:pt x="10" y="45"/>
                      <a:pt x="11" y="46"/>
                      <a:pt x="11" y="47"/>
                    </a:cubicBezTo>
                    <a:cubicBezTo>
                      <a:pt x="11" y="49"/>
                      <a:pt x="9" y="51"/>
                      <a:pt x="7" y="51"/>
                    </a:cubicBezTo>
                    <a:cubicBezTo>
                      <a:pt x="5" y="51"/>
                      <a:pt x="4" y="49"/>
                      <a:pt x="4" y="47"/>
                    </a:cubicBezTo>
                    <a:cubicBezTo>
                      <a:pt x="4" y="46"/>
                      <a:pt x="4" y="45"/>
                      <a:pt x="5" y="44"/>
                    </a:cubicBezTo>
                    <a:cubicBezTo>
                      <a:pt x="5" y="45"/>
                      <a:pt x="5" y="46"/>
                      <a:pt x="5" y="47"/>
                    </a:cubicBezTo>
                    <a:cubicBezTo>
                      <a:pt x="5" y="48"/>
                      <a:pt x="6" y="49"/>
                      <a:pt x="7" y="49"/>
                    </a:cubicBezTo>
                    <a:cubicBezTo>
                      <a:pt x="8" y="49"/>
                      <a:pt x="9" y="48"/>
                      <a:pt x="9" y="47"/>
                    </a:cubicBezTo>
                    <a:close/>
                    <a:moveTo>
                      <a:pt x="32" y="44"/>
                    </a:moveTo>
                    <a:cubicBezTo>
                      <a:pt x="32" y="45"/>
                      <a:pt x="32" y="46"/>
                      <a:pt x="32" y="47"/>
                    </a:cubicBezTo>
                    <a:cubicBezTo>
                      <a:pt x="32" y="48"/>
                      <a:pt x="31" y="49"/>
                      <a:pt x="30" y="49"/>
                    </a:cubicBezTo>
                    <a:cubicBezTo>
                      <a:pt x="29" y="49"/>
                      <a:pt x="28" y="48"/>
                      <a:pt x="28" y="46"/>
                    </a:cubicBezTo>
                    <a:cubicBezTo>
                      <a:pt x="28" y="46"/>
                      <a:pt x="28" y="45"/>
                      <a:pt x="28" y="44"/>
                    </a:cubicBezTo>
                    <a:cubicBezTo>
                      <a:pt x="27" y="45"/>
                      <a:pt x="26" y="46"/>
                      <a:pt x="26" y="47"/>
                    </a:cubicBezTo>
                    <a:cubicBezTo>
                      <a:pt x="26" y="49"/>
                      <a:pt x="28" y="51"/>
                      <a:pt x="30" y="51"/>
                    </a:cubicBezTo>
                    <a:cubicBezTo>
                      <a:pt x="32" y="51"/>
                      <a:pt x="33" y="49"/>
                      <a:pt x="33" y="47"/>
                    </a:cubicBezTo>
                    <a:cubicBezTo>
                      <a:pt x="33" y="46"/>
                      <a:pt x="33" y="45"/>
                      <a:pt x="32" y="44"/>
                    </a:cubicBezTo>
                    <a:close/>
                    <a:moveTo>
                      <a:pt x="37" y="16"/>
                    </a:moveTo>
                    <a:cubicBezTo>
                      <a:pt x="65" y="16"/>
                      <a:pt x="65" y="16"/>
                      <a:pt x="65" y="16"/>
                    </a:cubicBezTo>
                    <a:cubicBezTo>
                      <a:pt x="64" y="12"/>
                      <a:pt x="61" y="9"/>
                      <a:pt x="58" y="7"/>
                    </a:cubicBezTo>
                    <a:cubicBezTo>
                      <a:pt x="56" y="6"/>
                      <a:pt x="54" y="5"/>
                      <a:pt x="51" y="5"/>
                    </a:cubicBezTo>
                    <a:cubicBezTo>
                      <a:pt x="49" y="5"/>
                      <a:pt x="46" y="5"/>
                      <a:pt x="44" y="7"/>
                    </a:cubicBezTo>
                    <a:cubicBezTo>
                      <a:pt x="41" y="8"/>
                      <a:pt x="38" y="12"/>
                      <a:pt x="37" y="16"/>
                    </a:cubicBezTo>
                    <a:close/>
                    <a:moveTo>
                      <a:pt x="36" y="24"/>
                    </a:moveTo>
                    <a:cubicBezTo>
                      <a:pt x="36" y="25"/>
                      <a:pt x="35" y="26"/>
                      <a:pt x="34" y="26"/>
                    </a:cubicBezTo>
                    <a:cubicBezTo>
                      <a:pt x="32" y="26"/>
                      <a:pt x="31" y="25"/>
                      <a:pt x="31" y="24"/>
                    </a:cubicBezTo>
                    <a:cubicBezTo>
                      <a:pt x="31" y="22"/>
                      <a:pt x="31" y="21"/>
                      <a:pt x="31" y="19"/>
                    </a:cubicBezTo>
                    <a:cubicBezTo>
                      <a:pt x="29" y="20"/>
                      <a:pt x="28" y="22"/>
                      <a:pt x="28" y="24"/>
                    </a:cubicBezTo>
                    <a:cubicBezTo>
                      <a:pt x="28" y="27"/>
                      <a:pt x="31" y="29"/>
                      <a:pt x="34" y="29"/>
                    </a:cubicBezTo>
                    <a:cubicBezTo>
                      <a:pt x="37" y="29"/>
                      <a:pt x="39" y="27"/>
                      <a:pt x="39" y="24"/>
                    </a:cubicBezTo>
                    <a:cubicBezTo>
                      <a:pt x="39" y="22"/>
                      <a:pt x="38" y="20"/>
                      <a:pt x="36" y="19"/>
                    </a:cubicBezTo>
                    <a:cubicBezTo>
                      <a:pt x="36" y="21"/>
                      <a:pt x="36" y="22"/>
                      <a:pt x="36" y="24"/>
                    </a:cubicBezTo>
                    <a:close/>
                    <a:moveTo>
                      <a:pt x="71" y="20"/>
                    </a:moveTo>
                    <a:cubicBezTo>
                      <a:pt x="71" y="21"/>
                      <a:pt x="71" y="22"/>
                      <a:pt x="71" y="24"/>
                    </a:cubicBezTo>
                    <a:cubicBezTo>
                      <a:pt x="71" y="25"/>
                      <a:pt x="69" y="26"/>
                      <a:pt x="68" y="26"/>
                    </a:cubicBezTo>
                    <a:cubicBezTo>
                      <a:pt x="66" y="26"/>
                      <a:pt x="65" y="25"/>
                      <a:pt x="65" y="23"/>
                    </a:cubicBezTo>
                    <a:cubicBezTo>
                      <a:pt x="65" y="22"/>
                      <a:pt x="65" y="20"/>
                      <a:pt x="65" y="19"/>
                    </a:cubicBezTo>
                    <a:cubicBezTo>
                      <a:pt x="64" y="20"/>
                      <a:pt x="62" y="22"/>
                      <a:pt x="62" y="24"/>
                    </a:cubicBezTo>
                    <a:cubicBezTo>
                      <a:pt x="62" y="27"/>
                      <a:pt x="65" y="29"/>
                      <a:pt x="68" y="29"/>
                    </a:cubicBezTo>
                    <a:cubicBezTo>
                      <a:pt x="71" y="29"/>
                      <a:pt x="73" y="27"/>
                      <a:pt x="73" y="24"/>
                    </a:cubicBezTo>
                    <a:cubicBezTo>
                      <a:pt x="73" y="22"/>
                      <a:pt x="72" y="21"/>
                      <a:pt x="71" y="20"/>
                    </a:cubicBezTo>
                    <a:close/>
                    <a:moveTo>
                      <a:pt x="64" y="58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4" y="58"/>
                      <a:pt x="64" y="58"/>
                      <a:pt x="64" y="58"/>
                    </a:cubicBezTo>
                    <a:close/>
                    <a:moveTo>
                      <a:pt x="68" y="76"/>
                    </a:moveTo>
                    <a:cubicBezTo>
                      <a:pt x="68" y="71"/>
                      <a:pt x="68" y="71"/>
                      <a:pt x="68" y="7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7" y="72"/>
                      <a:pt x="67" y="72"/>
                      <a:pt x="67" y="72"/>
                    </a:cubicBezTo>
                    <a:cubicBezTo>
                      <a:pt x="67" y="72"/>
                      <a:pt x="67" y="72"/>
                      <a:pt x="67" y="72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8" y="76"/>
                      <a:pt x="68" y="76"/>
                      <a:pt x="68" y="76"/>
                    </a:cubicBezTo>
                    <a:close/>
                    <a:moveTo>
                      <a:pt x="71" y="71"/>
                    </a:move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0" y="74"/>
                      <a:pt x="70" y="74"/>
                      <a:pt x="70" y="74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4"/>
                      <a:pt x="70" y="74"/>
                      <a:pt x="70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1" y="76"/>
                      <a:pt x="71" y="76"/>
                    </a:cubicBezTo>
                    <a:cubicBezTo>
                      <a:pt x="71" y="76"/>
                      <a:pt x="71" y="75"/>
                      <a:pt x="71" y="75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71" y="72"/>
                      <a:pt x="70" y="72"/>
                    </a:cubicBezTo>
                    <a:cubicBezTo>
                      <a:pt x="70" y="72"/>
                      <a:pt x="70" y="73"/>
                      <a:pt x="70" y="73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1"/>
                      <a:pt x="71" y="71"/>
                      <a:pt x="71" y="71"/>
                    </a:cubicBezTo>
                    <a:close/>
                    <a:moveTo>
                      <a:pt x="53" y="71"/>
                    </a:moveTo>
                    <a:cubicBezTo>
                      <a:pt x="51" y="71"/>
                      <a:pt x="51" y="71"/>
                      <a:pt x="51" y="71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50" y="75"/>
                      <a:pt x="50" y="75"/>
                      <a:pt x="50" y="75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2" y="76"/>
                      <a:pt x="52" y="76"/>
                      <a:pt x="53" y="76"/>
                    </a:cubicBezTo>
                    <a:cubicBezTo>
                      <a:pt x="53" y="76"/>
                      <a:pt x="53" y="75"/>
                      <a:pt x="53" y="75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2"/>
                      <a:pt x="52" y="72"/>
                    </a:cubicBezTo>
                    <a:cubicBezTo>
                      <a:pt x="52" y="72"/>
                      <a:pt x="52" y="73"/>
                      <a:pt x="52" y="73"/>
                    </a:cubicBezTo>
                    <a:cubicBezTo>
                      <a:pt x="52" y="72"/>
                      <a:pt x="52" y="72"/>
                      <a:pt x="52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3" y="71"/>
                      <a:pt x="53" y="71"/>
                      <a:pt x="53" y="71"/>
                    </a:cubicBezTo>
                    <a:close/>
                    <a:moveTo>
                      <a:pt x="56" y="72"/>
                    </a:moveTo>
                    <a:cubicBezTo>
                      <a:pt x="56" y="71"/>
                      <a:pt x="56" y="71"/>
                      <a:pt x="56" y="71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6" y="72"/>
                      <a:pt x="56" y="72"/>
                      <a:pt x="56" y="72"/>
                    </a:cubicBezTo>
                    <a:close/>
                    <a:moveTo>
                      <a:pt x="58" y="76"/>
                    </a:moveTo>
                    <a:cubicBezTo>
                      <a:pt x="58" y="71"/>
                      <a:pt x="58" y="71"/>
                      <a:pt x="58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8" y="76"/>
                      <a:pt x="58" y="76"/>
                      <a:pt x="58" y="76"/>
                    </a:cubicBezTo>
                    <a:close/>
                    <a:moveTo>
                      <a:pt x="60" y="76"/>
                    </a:moveTo>
                    <a:cubicBezTo>
                      <a:pt x="60" y="71"/>
                      <a:pt x="60" y="71"/>
                      <a:pt x="60" y="71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71"/>
                      <a:pt x="59" y="71"/>
                      <a:pt x="58" y="71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6"/>
                      <a:pt x="58" y="76"/>
                      <a:pt x="58" y="76"/>
                    </a:cubicBezTo>
                    <a:cubicBezTo>
                      <a:pt x="60" y="76"/>
                      <a:pt x="60" y="76"/>
                      <a:pt x="60" y="76"/>
                    </a:cubicBezTo>
                    <a:close/>
                    <a:moveTo>
                      <a:pt x="62" y="76"/>
                    </a:move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2" y="73"/>
                      <a:pt x="62" y="72"/>
                    </a:cubicBezTo>
                    <a:cubicBezTo>
                      <a:pt x="62" y="72"/>
                      <a:pt x="62" y="71"/>
                      <a:pt x="62" y="71"/>
                    </a:cubicBezTo>
                    <a:cubicBezTo>
                      <a:pt x="62" y="71"/>
                      <a:pt x="62" y="71"/>
                      <a:pt x="61" y="71"/>
                    </a:cubicBezTo>
                    <a:cubicBezTo>
                      <a:pt x="60" y="71"/>
                      <a:pt x="60" y="71"/>
                      <a:pt x="60" y="72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3"/>
                      <a:pt x="61" y="73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2" y="76"/>
                      <a:pt x="62" y="76"/>
                      <a:pt x="62" y="76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lose/>
                    <a:moveTo>
                      <a:pt x="45" y="75"/>
                    </a:moveTo>
                    <a:cubicBezTo>
                      <a:pt x="45" y="72"/>
                      <a:pt x="45" y="72"/>
                      <a:pt x="45" y="72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5" y="75"/>
                      <a:pt x="45" y="75"/>
                      <a:pt x="45" y="75"/>
                    </a:cubicBezTo>
                    <a:close/>
                    <a:moveTo>
                      <a:pt x="48" y="58"/>
                    </a:moveTo>
                    <a:cubicBezTo>
                      <a:pt x="48" y="73"/>
                      <a:pt x="48" y="73"/>
                      <a:pt x="48" y="73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lose/>
                    <a:moveTo>
                      <a:pt x="47" y="58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48" y="73"/>
                      <a:pt x="48" y="73"/>
                      <a:pt x="48" y="73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7" y="58"/>
                      <a:pt x="47" y="58"/>
                      <a:pt x="47" y="58"/>
                    </a:cubicBezTo>
                    <a:close/>
                    <a:moveTo>
                      <a:pt x="72" y="58"/>
                    </a:moveTo>
                    <a:cubicBezTo>
                      <a:pt x="72" y="73"/>
                      <a:pt x="72" y="73"/>
                      <a:pt x="72" y="73"/>
                    </a:cubicBezTo>
                    <a:cubicBezTo>
                      <a:pt x="73" y="73"/>
                      <a:pt x="73" y="73"/>
                      <a:pt x="73" y="73"/>
                    </a:cubicBezTo>
                    <a:cubicBezTo>
                      <a:pt x="73" y="58"/>
                      <a:pt x="73" y="58"/>
                      <a:pt x="73" y="58"/>
                    </a:cubicBezTo>
                    <a:cubicBezTo>
                      <a:pt x="72" y="58"/>
                      <a:pt x="72" y="58"/>
                      <a:pt x="72" y="58"/>
                    </a:cubicBezTo>
                    <a:close/>
                    <a:moveTo>
                      <a:pt x="70" y="58"/>
                    </a:moveTo>
                    <a:cubicBezTo>
                      <a:pt x="70" y="70"/>
                      <a:pt x="70" y="70"/>
                      <a:pt x="70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58"/>
                      <a:pt x="70" y="58"/>
                      <a:pt x="70" y="58"/>
                    </a:cubicBezTo>
                    <a:close/>
                    <a:moveTo>
                      <a:pt x="68" y="58"/>
                    </a:moveTo>
                    <a:cubicBezTo>
                      <a:pt x="68" y="70"/>
                      <a:pt x="68" y="70"/>
                      <a:pt x="68" y="70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8" y="58"/>
                      <a:pt x="68" y="58"/>
                      <a:pt x="68" y="58"/>
                    </a:cubicBezTo>
                    <a:close/>
                    <a:moveTo>
                      <a:pt x="60" y="58"/>
                    </a:moveTo>
                    <a:cubicBezTo>
                      <a:pt x="60" y="70"/>
                      <a:pt x="60" y="70"/>
                      <a:pt x="60" y="70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0" y="58"/>
                      <a:pt x="60" y="58"/>
                      <a:pt x="60" y="58"/>
                    </a:cubicBezTo>
                    <a:close/>
                    <a:moveTo>
                      <a:pt x="56" y="58"/>
                    </a:moveTo>
                    <a:cubicBezTo>
                      <a:pt x="56" y="70"/>
                      <a:pt x="56" y="70"/>
                      <a:pt x="56" y="70"/>
                    </a:cubicBezTo>
                    <a:cubicBezTo>
                      <a:pt x="59" y="70"/>
                      <a:pt x="59" y="70"/>
                      <a:pt x="59" y="7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6" y="58"/>
                      <a:pt x="56" y="58"/>
                      <a:pt x="56" y="58"/>
                    </a:cubicBezTo>
                    <a:close/>
                    <a:moveTo>
                      <a:pt x="55" y="58"/>
                    </a:moveTo>
                    <a:cubicBezTo>
                      <a:pt x="55" y="70"/>
                      <a:pt x="55" y="70"/>
                      <a:pt x="55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5" y="58"/>
                      <a:pt x="55" y="58"/>
                      <a:pt x="55" y="58"/>
                    </a:cubicBezTo>
                    <a:close/>
                    <a:moveTo>
                      <a:pt x="53" y="58"/>
                    </a:moveTo>
                    <a:cubicBezTo>
                      <a:pt x="53" y="70"/>
                      <a:pt x="53" y="70"/>
                      <a:pt x="53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3" y="58"/>
                      <a:pt x="53" y="58"/>
                      <a:pt x="53" y="58"/>
                    </a:cubicBezTo>
                    <a:close/>
                    <a:moveTo>
                      <a:pt x="50" y="58"/>
                    </a:moveTo>
                    <a:cubicBezTo>
                      <a:pt x="50" y="70"/>
                      <a:pt x="50" y="70"/>
                      <a:pt x="50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0" y="58"/>
                      <a:pt x="50" y="58"/>
                      <a:pt x="50" y="58"/>
                    </a:cubicBezTo>
                    <a:close/>
                    <a:moveTo>
                      <a:pt x="65" y="58"/>
                    </a:moveTo>
                    <a:cubicBezTo>
                      <a:pt x="65" y="73"/>
                      <a:pt x="65" y="73"/>
                      <a:pt x="65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58"/>
                      <a:pt x="66" y="58"/>
                      <a:pt x="66" y="58"/>
                    </a:cubicBezTo>
                    <a:lnTo>
                      <a:pt x="65" y="58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202"/>
              <p:cNvSpPr>
                <a:spLocks noEditPoints="1"/>
              </p:cNvSpPr>
              <p:nvPr/>
            </p:nvSpPr>
            <p:spPr bwMode="auto">
              <a:xfrm>
                <a:off x="6592" y="420"/>
                <a:ext cx="225" cy="197"/>
              </a:xfrm>
              <a:custGeom>
                <a:avLst/>
                <a:gdLst>
                  <a:gd name="T0" fmla="*/ 17 w 86"/>
                  <a:gd name="T1" fmla="*/ 31 h 75"/>
                  <a:gd name="T2" fmla="*/ 38 w 86"/>
                  <a:gd name="T3" fmla="*/ 12 h 75"/>
                  <a:gd name="T4" fmla="*/ 68 w 86"/>
                  <a:gd name="T5" fmla="*/ 31 h 75"/>
                  <a:gd name="T6" fmla="*/ 50 w 86"/>
                  <a:gd name="T7" fmla="*/ 9 h 75"/>
                  <a:gd name="T8" fmla="*/ 77 w 86"/>
                  <a:gd name="T9" fmla="*/ 31 h 75"/>
                  <a:gd name="T10" fmla="*/ 86 w 86"/>
                  <a:gd name="T11" fmla="*/ 39 h 75"/>
                  <a:gd name="T12" fmla="*/ 83 w 86"/>
                  <a:gd name="T13" fmla="*/ 72 h 75"/>
                  <a:gd name="T14" fmla="*/ 77 w 86"/>
                  <a:gd name="T15" fmla="*/ 75 h 75"/>
                  <a:gd name="T16" fmla="*/ 3 w 86"/>
                  <a:gd name="T17" fmla="*/ 72 h 75"/>
                  <a:gd name="T18" fmla="*/ 3 w 86"/>
                  <a:gd name="T19" fmla="*/ 72 h 75"/>
                  <a:gd name="T20" fmla="*/ 0 w 86"/>
                  <a:gd name="T21" fmla="*/ 39 h 75"/>
                  <a:gd name="T22" fmla="*/ 3 w 86"/>
                  <a:gd name="T23" fmla="*/ 33 h 75"/>
                  <a:gd name="T24" fmla="*/ 43 w 86"/>
                  <a:gd name="T25" fmla="*/ 0 h 75"/>
                  <a:gd name="T26" fmla="*/ 43 w 86"/>
                  <a:gd name="T27" fmla="*/ 12 h 75"/>
                  <a:gd name="T28" fmla="*/ 43 w 86"/>
                  <a:gd name="T29" fmla="*/ 0 h 75"/>
                  <a:gd name="T30" fmla="*/ 47 w 86"/>
                  <a:gd name="T31" fmla="*/ 2 h 75"/>
                  <a:gd name="T32" fmla="*/ 16 w 86"/>
                  <a:gd name="T33" fmla="*/ 61 h 75"/>
                  <a:gd name="T34" fmla="*/ 27 w 86"/>
                  <a:gd name="T35" fmla="*/ 64 h 75"/>
                  <a:gd name="T36" fmla="*/ 28 w 86"/>
                  <a:gd name="T37" fmla="*/ 45 h 75"/>
                  <a:gd name="T38" fmla="*/ 16 w 86"/>
                  <a:gd name="T39" fmla="*/ 45 h 75"/>
                  <a:gd name="T40" fmla="*/ 23 w 86"/>
                  <a:gd name="T41" fmla="*/ 61 h 75"/>
                  <a:gd name="T42" fmla="*/ 22 w 86"/>
                  <a:gd name="T43" fmla="*/ 43 h 75"/>
                  <a:gd name="T44" fmla="*/ 21 w 86"/>
                  <a:gd name="T45" fmla="*/ 61 h 75"/>
                  <a:gd name="T46" fmla="*/ 23 w 86"/>
                  <a:gd name="T47" fmla="*/ 61 h 75"/>
                  <a:gd name="T48" fmla="*/ 41 w 86"/>
                  <a:gd name="T49" fmla="*/ 55 h 75"/>
                  <a:gd name="T50" fmla="*/ 42 w 86"/>
                  <a:gd name="T51" fmla="*/ 45 h 75"/>
                  <a:gd name="T52" fmla="*/ 35 w 86"/>
                  <a:gd name="T53" fmla="*/ 40 h 75"/>
                  <a:gd name="T54" fmla="*/ 29 w 86"/>
                  <a:gd name="T55" fmla="*/ 65 h 75"/>
                  <a:gd name="T56" fmla="*/ 35 w 86"/>
                  <a:gd name="T57" fmla="*/ 56 h 75"/>
                  <a:gd name="T58" fmla="*/ 37 w 86"/>
                  <a:gd name="T59" fmla="*/ 45 h 75"/>
                  <a:gd name="T60" fmla="*/ 35 w 86"/>
                  <a:gd name="T61" fmla="*/ 52 h 75"/>
                  <a:gd name="T62" fmla="*/ 54 w 86"/>
                  <a:gd name="T63" fmla="*/ 65 h 75"/>
                  <a:gd name="T64" fmla="*/ 49 w 86"/>
                  <a:gd name="T65" fmla="*/ 62 h 75"/>
                  <a:gd name="T66" fmla="*/ 53 w 86"/>
                  <a:gd name="T67" fmla="*/ 53 h 75"/>
                  <a:gd name="T68" fmla="*/ 49 w 86"/>
                  <a:gd name="T69" fmla="*/ 50 h 75"/>
                  <a:gd name="T70" fmla="*/ 54 w 86"/>
                  <a:gd name="T71" fmla="*/ 43 h 75"/>
                  <a:gd name="T72" fmla="*/ 43 w 86"/>
                  <a:gd name="T73" fmla="*/ 40 h 75"/>
                  <a:gd name="T74" fmla="*/ 54 w 86"/>
                  <a:gd name="T75" fmla="*/ 65 h 75"/>
                  <a:gd name="T76" fmla="*/ 69 w 86"/>
                  <a:gd name="T77" fmla="*/ 40 h 75"/>
                  <a:gd name="T78" fmla="*/ 64 w 86"/>
                  <a:gd name="T79" fmla="*/ 52 h 75"/>
                  <a:gd name="T80" fmla="*/ 55 w 86"/>
                  <a:gd name="T81" fmla="*/ 40 h 75"/>
                  <a:gd name="T82" fmla="*/ 59 w 86"/>
                  <a:gd name="T83" fmla="*/ 65 h 75"/>
                  <a:gd name="T84" fmla="*/ 63 w 86"/>
                  <a:gd name="T85" fmla="*/ 65 h 75"/>
                  <a:gd name="T86" fmla="*/ 77 w 86"/>
                  <a:gd name="T87" fmla="*/ 36 h 75"/>
                  <a:gd name="T88" fmla="*/ 7 w 86"/>
                  <a:gd name="T89" fmla="*/ 37 h 75"/>
                  <a:gd name="T90" fmla="*/ 6 w 86"/>
                  <a:gd name="T91" fmla="*/ 39 h 75"/>
                  <a:gd name="T92" fmla="*/ 7 w 86"/>
                  <a:gd name="T93" fmla="*/ 68 h 75"/>
                  <a:gd name="T94" fmla="*/ 9 w 86"/>
                  <a:gd name="T95" fmla="*/ 69 h 75"/>
                  <a:gd name="T96" fmla="*/ 79 w 86"/>
                  <a:gd name="T97" fmla="*/ 68 h 75"/>
                  <a:gd name="T98" fmla="*/ 80 w 86"/>
                  <a:gd name="T99" fmla="*/ 66 h 75"/>
                  <a:gd name="T100" fmla="*/ 79 w 86"/>
                  <a:gd name="T101" fmla="*/ 3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75">
                    <a:moveTo>
                      <a:pt x="9" y="31"/>
                    </a:moveTo>
                    <a:cubicBezTo>
                      <a:pt x="17" y="31"/>
                      <a:pt x="17" y="31"/>
                      <a:pt x="17" y="31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10"/>
                      <a:pt x="37" y="11"/>
                      <a:pt x="38" y="12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1"/>
                      <a:pt x="50" y="10"/>
                      <a:pt x="50" y="9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80" y="31"/>
                      <a:pt x="82" y="32"/>
                      <a:pt x="83" y="33"/>
                    </a:cubicBezTo>
                    <a:cubicBezTo>
                      <a:pt x="85" y="35"/>
                      <a:pt x="86" y="37"/>
                      <a:pt x="86" y="39"/>
                    </a:cubicBezTo>
                    <a:cubicBezTo>
                      <a:pt x="86" y="66"/>
                      <a:pt x="86" y="66"/>
                      <a:pt x="86" y="66"/>
                    </a:cubicBezTo>
                    <a:cubicBezTo>
                      <a:pt x="86" y="69"/>
                      <a:pt x="85" y="71"/>
                      <a:pt x="83" y="72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2" y="74"/>
                      <a:pt x="80" y="75"/>
                      <a:pt x="77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6" y="75"/>
                      <a:pt x="4" y="74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1" y="71"/>
                      <a:pt x="0" y="69"/>
                      <a:pt x="0" y="66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7"/>
                      <a:pt x="1" y="35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6" y="31"/>
                      <a:pt x="9" y="31"/>
                    </a:cubicBezTo>
                    <a:close/>
                    <a:moveTo>
                      <a:pt x="43" y="0"/>
                    </a:moveTo>
                    <a:cubicBezTo>
                      <a:pt x="40" y="0"/>
                      <a:pt x="37" y="3"/>
                      <a:pt x="37" y="6"/>
                    </a:cubicBezTo>
                    <a:cubicBezTo>
                      <a:pt x="37" y="9"/>
                      <a:pt x="40" y="12"/>
                      <a:pt x="43" y="12"/>
                    </a:cubicBezTo>
                    <a:cubicBezTo>
                      <a:pt x="47" y="12"/>
                      <a:pt x="49" y="9"/>
                      <a:pt x="49" y="6"/>
                    </a:cubicBezTo>
                    <a:cubicBezTo>
                      <a:pt x="49" y="3"/>
                      <a:pt x="47" y="0"/>
                      <a:pt x="43" y="0"/>
                    </a:cubicBezTo>
                    <a:close/>
                    <a:moveTo>
                      <a:pt x="39" y="7"/>
                    </a:moveTo>
                    <a:cubicBezTo>
                      <a:pt x="38" y="2"/>
                      <a:pt x="43" y="0"/>
                      <a:pt x="47" y="2"/>
                    </a:cubicBezTo>
                    <a:cubicBezTo>
                      <a:pt x="43" y="3"/>
                      <a:pt x="41" y="4"/>
                      <a:pt x="39" y="7"/>
                    </a:cubicBezTo>
                    <a:close/>
                    <a:moveTo>
                      <a:pt x="16" y="61"/>
                    </a:moveTo>
                    <a:cubicBezTo>
                      <a:pt x="16" y="64"/>
                      <a:pt x="18" y="65"/>
                      <a:pt x="22" y="65"/>
                    </a:cubicBezTo>
                    <a:cubicBezTo>
                      <a:pt x="24" y="65"/>
                      <a:pt x="25" y="65"/>
                      <a:pt x="27" y="64"/>
                    </a:cubicBezTo>
                    <a:cubicBezTo>
                      <a:pt x="28" y="63"/>
                      <a:pt x="28" y="62"/>
                      <a:pt x="28" y="61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1"/>
                      <a:pt x="26" y="40"/>
                      <a:pt x="22" y="40"/>
                    </a:cubicBezTo>
                    <a:cubicBezTo>
                      <a:pt x="18" y="40"/>
                      <a:pt x="16" y="42"/>
                      <a:pt x="16" y="45"/>
                    </a:cubicBezTo>
                    <a:cubicBezTo>
                      <a:pt x="16" y="61"/>
                      <a:pt x="16" y="61"/>
                      <a:pt x="16" y="61"/>
                    </a:cubicBezTo>
                    <a:close/>
                    <a:moveTo>
                      <a:pt x="23" y="61"/>
                    </a:move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3"/>
                      <a:pt x="22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2" y="62"/>
                    </a:cubicBezTo>
                    <a:cubicBezTo>
                      <a:pt x="23" y="62"/>
                      <a:pt x="23" y="62"/>
                      <a:pt x="23" y="61"/>
                    </a:cubicBezTo>
                    <a:close/>
                    <a:moveTo>
                      <a:pt x="35" y="56"/>
                    </a:moveTo>
                    <a:cubicBezTo>
                      <a:pt x="38" y="56"/>
                      <a:pt x="40" y="56"/>
                      <a:pt x="41" y="55"/>
                    </a:cubicBezTo>
                    <a:cubicBezTo>
                      <a:pt x="42" y="54"/>
                      <a:pt x="42" y="53"/>
                      <a:pt x="42" y="51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1" y="42"/>
                      <a:pt x="40" y="41"/>
                    </a:cubicBezTo>
                    <a:cubicBezTo>
                      <a:pt x="39" y="40"/>
                      <a:pt x="38" y="40"/>
                      <a:pt x="35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5" y="56"/>
                      <a:pt x="35" y="56"/>
                      <a:pt x="35" y="56"/>
                    </a:cubicBezTo>
                    <a:close/>
                    <a:moveTo>
                      <a:pt x="37" y="51"/>
                    </a:move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4"/>
                      <a:pt x="36" y="44"/>
                      <a:pt x="35" y="44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6" y="52"/>
                      <a:pt x="37" y="52"/>
                      <a:pt x="37" y="51"/>
                    </a:cubicBezTo>
                    <a:close/>
                    <a:moveTo>
                      <a:pt x="54" y="65"/>
                    </a:moveTo>
                    <a:cubicBezTo>
                      <a:pt x="54" y="62"/>
                      <a:pt x="54" y="62"/>
                      <a:pt x="54" y="62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54" y="65"/>
                      <a:pt x="54" y="65"/>
                      <a:pt x="54" y="65"/>
                    </a:cubicBezTo>
                    <a:close/>
                    <a:moveTo>
                      <a:pt x="69" y="65"/>
                    </a:moveTo>
                    <a:cubicBezTo>
                      <a:pt x="69" y="40"/>
                      <a:pt x="69" y="40"/>
                      <a:pt x="69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9" y="65"/>
                      <a:pt x="69" y="65"/>
                      <a:pt x="69" y="65"/>
                    </a:cubicBezTo>
                    <a:close/>
                    <a:moveTo>
                      <a:pt x="77" y="36"/>
                    </a:move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8"/>
                      <a:pt x="6" y="39"/>
                      <a:pt x="6" y="39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7"/>
                      <a:pt x="6" y="68"/>
                      <a:pt x="7" y="68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7" y="69"/>
                      <a:pt x="8" y="69"/>
                      <a:pt x="9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69"/>
                      <a:pt x="79" y="69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0" y="68"/>
                      <a:pt x="80" y="67"/>
                      <a:pt x="80" y="66"/>
                    </a:cubicBezTo>
                    <a:cubicBezTo>
                      <a:pt x="80" y="39"/>
                      <a:pt x="80" y="39"/>
                      <a:pt x="80" y="39"/>
                    </a:cubicBezTo>
                    <a:cubicBezTo>
                      <a:pt x="80" y="39"/>
                      <a:pt x="80" y="38"/>
                      <a:pt x="79" y="37"/>
                    </a:cubicBezTo>
                    <a:cubicBezTo>
                      <a:pt x="79" y="37"/>
                      <a:pt x="78" y="36"/>
                      <a:pt x="77" y="36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203"/>
              <p:cNvSpPr>
                <a:spLocks noEditPoints="1"/>
              </p:cNvSpPr>
              <p:nvPr/>
            </p:nvSpPr>
            <p:spPr bwMode="auto">
              <a:xfrm>
                <a:off x="7347" y="758"/>
                <a:ext cx="186" cy="228"/>
              </a:xfrm>
              <a:custGeom>
                <a:avLst/>
                <a:gdLst>
                  <a:gd name="T0" fmla="*/ 18 w 71"/>
                  <a:gd name="T1" fmla="*/ 33 h 87"/>
                  <a:gd name="T2" fmla="*/ 11 w 71"/>
                  <a:gd name="T3" fmla="*/ 25 h 87"/>
                  <a:gd name="T4" fmla="*/ 16 w 71"/>
                  <a:gd name="T5" fmla="*/ 12 h 87"/>
                  <a:gd name="T6" fmla="*/ 31 w 71"/>
                  <a:gd name="T7" fmla="*/ 14 h 87"/>
                  <a:gd name="T8" fmla="*/ 38 w 71"/>
                  <a:gd name="T9" fmla="*/ 0 h 87"/>
                  <a:gd name="T10" fmla="*/ 40 w 71"/>
                  <a:gd name="T11" fmla="*/ 21 h 87"/>
                  <a:gd name="T12" fmla="*/ 53 w 71"/>
                  <a:gd name="T13" fmla="*/ 10 h 87"/>
                  <a:gd name="T14" fmla="*/ 64 w 71"/>
                  <a:gd name="T15" fmla="*/ 17 h 87"/>
                  <a:gd name="T16" fmla="*/ 59 w 71"/>
                  <a:gd name="T17" fmla="*/ 32 h 87"/>
                  <a:gd name="T18" fmla="*/ 61 w 71"/>
                  <a:gd name="T19" fmla="*/ 33 h 87"/>
                  <a:gd name="T20" fmla="*/ 71 w 71"/>
                  <a:gd name="T21" fmla="*/ 43 h 87"/>
                  <a:gd name="T22" fmla="*/ 68 w 71"/>
                  <a:gd name="T23" fmla="*/ 84 h 87"/>
                  <a:gd name="T24" fmla="*/ 10 w 71"/>
                  <a:gd name="T25" fmla="*/ 87 h 87"/>
                  <a:gd name="T26" fmla="*/ 0 w 71"/>
                  <a:gd name="T27" fmla="*/ 77 h 87"/>
                  <a:gd name="T28" fmla="*/ 3 w 71"/>
                  <a:gd name="T29" fmla="*/ 36 h 87"/>
                  <a:gd name="T30" fmla="*/ 43 w 71"/>
                  <a:gd name="T31" fmla="*/ 33 h 87"/>
                  <a:gd name="T32" fmla="*/ 55 w 71"/>
                  <a:gd name="T33" fmla="*/ 28 h 87"/>
                  <a:gd name="T34" fmla="*/ 59 w 71"/>
                  <a:gd name="T35" fmla="*/ 19 h 87"/>
                  <a:gd name="T36" fmla="*/ 53 w 71"/>
                  <a:gd name="T37" fmla="*/ 15 h 87"/>
                  <a:gd name="T38" fmla="*/ 45 w 71"/>
                  <a:gd name="T39" fmla="*/ 24 h 87"/>
                  <a:gd name="T40" fmla="*/ 30 w 71"/>
                  <a:gd name="T41" fmla="*/ 33 h 87"/>
                  <a:gd name="T42" fmla="*/ 30 w 71"/>
                  <a:gd name="T43" fmla="*/ 24 h 87"/>
                  <a:gd name="T44" fmla="*/ 22 w 71"/>
                  <a:gd name="T45" fmla="*/ 15 h 87"/>
                  <a:gd name="T46" fmla="*/ 16 w 71"/>
                  <a:gd name="T47" fmla="*/ 19 h 87"/>
                  <a:gd name="T48" fmla="*/ 20 w 71"/>
                  <a:gd name="T49" fmla="*/ 28 h 87"/>
                  <a:gd name="T50" fmla="*/ 46 w 71"/>
                  <a:gd name="T51" fmla="*/ 39 h 87"/>
                  <a:gd name="T52" fmla="*/ 61 w 71"/>
                  <a:gd name="T53" fmla="*/ 82 h 87"/>
                  <a:gd name="T54" fmla="*/ 66 w 71"/>
                  <a:gd name="T55" fmla="*/ 77 h 87"/>
                  <a:gd name="T56" fmla="*/ 64 w 71"/>
                  <a:gd name="T57" fmla="*/ 40 h 87"/>
                  <a:gd name="T58" fmla="*/ 46 w 71"/>
                  <a:gd name="T59" fmla="*/ 39 h 87"/>
                  <a:gd name="T60" fmla="*/ 26 w 71"/>
                  <a:gd name="T61" fmla="*/ 39 h 87"/>
                  <a:gd name="T62" fmla="*/ 7 w 71"/>
                  <a:gd name="T63" fmla="*/ 40 h 87"/>
                  <a:gd name="T64" fmla="*/ 5 w 71"/>
                  <a:gd name="T65" fmla="*/ 77 h 87"/>
                  <a:gd name="T66" fmla="*/ 10 w 71"/>
                  <a:gd name="T67" fmla="*/ 8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87">
                    <a:moveTo>
                      <a:pt x="10" y="33"/>
                    </a:moveTo>
                    <a:cubicBezTo>
                      <a:pt x="18" y="33"/>
                      <a:pt x="18" y="33"/>
                      <a:pt x="18" y="33"/>
                    </a:cubicBezTo>
                    <a:cubicBezTo>
                      <a:pt x="17" y="33"/>
                      <a:pt x="17" y="32"/>
                      <a:pt x="16" y="32"/>
                    </a:cubicBezTo>
                    <a:cubicBezTo>
                      <a:pt x="14" y="30"/>
                      <a:pt x="12" y="28"/>
                      <a:pt x="11" y="25"/>
                    </a:cubicBezTo>
                    <a:cubicBezTo>
                      <a:pt x="10" y="22"/>
                      <a:pt x="10" y="20"/>
                      <a:pt x="11" y="17"/>
                    </a:cubicBezTo>
                    <a:cubicBezTo>
                      <a:pt x="12" y="15"/>
                      <a:pt x="14" y="13"/>
                      <a:pt x="16" y="12"/>
                    </a:cubicBezTo>
                    <a:cubicBezTo>
                      <a:pt x="18" y="10"/>
                      <a:pt x="20" y="10"/>
                      <a:pt x="22" y="10"/>
                    </a:cubicBezTo>
                    <a:cubicBezTo>
                      <a:pt x="26" y="10"/>
                      <a:pt x="28" y="11"/>
                      <a:pt x="31" y="14"/>
                    </a:cubicBezTo>
                    <a:cubicBezTo>
                      <a:pt x="32" y="15"/>
                      <a:pt x="33" y="17"/>
                      <a:pt x="34" y="18"/>
                    </a:cubicBezTo>
                    <a:cubicBezTo>
                      <a:pt x="34" y="11"/>
                      <a:pt x="35" y="4"/>
                      <a:pt x="38" y="0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3" y="8"/>
                      <a:pt x="41" y="14"/>
                      <a:pt x="40" y="21"/>
                    </a:cubicBezTo>
                    <a:cubicBezTo>
                      <a:pt x="41" y="18"/>
                      <a:pt x="43" y="16"/>
                      <a:pt x="44" y="14"/>
                    </a:cubicBezTo>
                    <a:cubicBezTo>
                      <a:pt x="47" y="11"/>
                      <a:pt x="50" y="10"/>
                      <a:pt x="53" y="10"/>
                    </a:cubicBezTo>
                    <a:cubicBezTo>
                      <a:pt x="55" y="10"/>
                      <a:pt x="57" y="10"/>
                      <a:pt x="59" y="12"/>
                    </a:cubicBezTo>
                    <a:cubicBezTo>
                      <a:pt x="61" y="13"/>
                      <a:pt x="63" y="15"/>
                      <a:pt x="64" y="17"/>
                    </a:cubicBezTo>
                    <a:cubicBezTo>
                      <a:pt x="65" y="20"/>
                      <a:pt x="65" y="22"/>
                      <a:pt x="64" y="25"/>
                    </a:cubicBezTo>
                    <a:cubicBezTo>
                      <a:pt x="63" y="28"/>
                      <a:pt x="61" y="30"/>
                      <a:pt x="59" y="32"/>
                    </a:cubicBezTo>
                    <a:cubicBezTo>
                      <a:pt x="58" y="32"/>
                      <a:pt x="58" y="33"/>
                      <a:pt x="57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4" y="33"/>
                      <a:pt x="67" y="34"/>
                      <a:pt x="68" y="36"/>
                    </a:cubicBezTo>
                    <a:cubicBezTo>
                      <a:pt x="70" y="38"/>
                      <a:pt x="71" y="40"/>
                      <a:pt x="71" y="43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1" y="80"/>
                      <a:pt x="70" y="83"/>
                      <a:pt x="68" y="84"/>
                    </a:cubicBezTo>
                    <a:cubicBezTo>
                      <a:pt x="67" y="86"/>
                      <a:pt x="64" y="87"/>
                      <a:pt x="61" y="87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7" y="87"/>
                      <a:pt x="5" y="86"/>
                      <a:pt x="3" y="84"/>
                    </a:cubicBezTo>
                    <a:cubicBezTo>
                      <a:pt x="1" y="83"/>
                      <a:pt x="0" y="80"/>
                      <a:pt x="0" y="7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0"/>
                      <a:pt x="1" y="38"/>
                      <a:pt x="3" y="36"/>
                    </a:cubicBezTo>
                    <a:cubicBezTo>
                      <a:pt x="5" y="34"/>
                      <a:pt x="7" y="33"/>
                      <a:pt x="10" y="33"/>
                    </a:cubicBezTo>
                    <a:close/>
                    <a:moveTo>
                      <a:pt x="43" y="33"/>
                    </a:moveTo>
                    <a:cubicBezTo>
                      <a:pt x="45" y="33"/>
                      <a:pt x="45" y="33"/>
                      <a:pt x="45" y="33"/>
                    </a:cubicBezTo>
                    <a:cubicBezTo>
                      <a:pt x="48" y="32"/>
                      <a:pt x="52" y="30"/>
                      <a:pt x="55" y="28"/>
                    </a:cubicBezTo>
                    <a:cubicBezTo>
                      <a:pt x="57" y="26"/>
                      <a:pt x="58" y="25"/>
                      <a:pt x="59" y="23"/>
                    </a:cubicBezTo>
                    <a:cubicBezTo>
                      <a:pt x="59" y="22"/>
                      <a:pt x="59" y="20"/>
                      <a:pt x="59" y="19"/>
                    </a:cubicBezTo>
                    <a:cubicBezTo>
                      <a:pt x="58" y="18"/>
                      <a:pt x="57" y="17"/>
                      <a:pt x="56" y="16"/>
                    </a:cubicBezTo>
                    <a:cubicBezTo>
                      <a:pt x="55" y="16"/>
                      <a:pt x="54" y="15"/>
                      <a:pt x="53" y="15"/>
                    </a:cubicBezTo>
                    <a:cubicBezTo>
                      <a:pt x="51" y="15"/>
                      <a:pt x="50" y="16"/>
                      <a:pt x="48" y="18"/>
                    </a:cubicBezTo>
                    <a:cubicBezTo>
                      <a:pt x="47" y="19"/>
                      <a:pt x="46" y="21"/>
                      <a:pt x="45" y="24"/>
                    </a:cubicBezTo>
                    <a:cubicBezTo>
                      <a:pt x="43" y="27"/>
                      <a:pt x="43" y="30"/>
                      <a:pt x="43" y="33"/>
                    </a:cubicBezTo>
                    <a:close/>
                    <a:moveTo>
                      <a:pt x="30" y="33"/>
                    </a:move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0"/>
                      <a:pt x="32" y="27"/>
                      <a:pt x="30" y="24"/>
                    </a:cubicBezTo>
                    <a:cubicBezTo>
                      <a:pt x="30" y="21"/>
                      <a:pt x="28" y="19"/>
                      <a:pt x="27" y="18"/>
                    </a:cubicBezTo>
                    <a:cubicBezTo>
                      <a:pt x="25" y="16"/>
                      <a:pt x="24" y="15"/>
                      <a:pt x="22" y="15"/>
                    </a:cubicBezTo>
                    <a:cubicBezTo>
                      <a:pt x="21" y="15"/>
                      <a:pt x="20" y="16"/>
                      <a:pt x="19" y="16"/>
                    </a:cubicBezTo>
                    <a:cubicBezTo>
                      <a:pt x="18" y="17"/>
                      <a:pt x="17" y="18"/>
                      <a:pt x="16" y="19"/>
                    </a:cubicBezTo>
                    <a:cubicBezTo>
                      <a:pt x="16" y="20"/>
                      <a:pt x="16" y="22"/>
                      <a:pt x="16" y="23"/>
                    </a:cubicBezTo>
                    <a:cubicBezTo>
                      <a:pt x="17" y="25"/>
                      <a:pt x="18" y="26"/>
                      <a:pt x="20" y="28"/>
                    </a:cubicBezTo>
                    <a:cubicBezTo>
                      <a:pt x="23" y="30"/>
                      <a:pt x="27" y="32"/>
                      <a:pt x="30" y="33"/>
                    </a:cubicBezTo>
                    <a:close/>
                    <a:moveTo>
                      <a:pt x="46" y="39"/>
                    </a:moveTo>
                    <a:cubicBezTo>
                      <a:pt x="46" y="82"/>
                      <a:pt x="46" y="82"/>
                      <a:pt x="46" y="82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2"/>
                      <a:pt x="64" y="81"/>
                      <a:pt x="64" y="80"/>
                    </a:cubicBezTo>
                    <a:cubicBezTo>
                      <a:pt x="65" y="80"/>
                      <a:pt x="66" y="78"/>
                      <a:pt x="66" y="77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6" y="42"/>
                      <a:pt x="65" y="41"/>
                      <a:pt x="64" y="40"/>
                    </a:cubicBezTo>
                    <a:cubicBezTo>
                      <a:pt x="64" y="39"/>
                      <a:pt x="62" y="39"/>
                      <a:pt x="61" y="39"/>
                    </a:cubicBezTo>
                    <a:cubicBezTo>
                      <a:pt x="46" y="39"/>
                      <a:pt x="46" y="39"/>
                      <a:pt x="46" y="39"/>
                    </a:cubicBezTo>
                    <a:close/>
                    <a:moveTo>
                      <a:pt x="26" y="82"/>
                    </a:moveTo>
                    <a:cubicBezTo>
                      <a:pt x="26" y="39"/>
                      <a:pt x="26" y="39"/>
                      <a:pt x="26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9" y="39"/>
                      <a:pt x="8" y="39"/>
                      <a:pt x="7" y="40"/>
                    </a:cubicBezTo>
                    <a:cubicBezTo>
                      <a:pt x="6" y="41"/>
                      <a:pt x="5" y="42"/>
                      <a:pt x="5" y="43"/>
                    </a:cubicBezTo>
                    <a:cubicBezTo>
                      <a:pt x="5" y="77"/>
                      <a:pt x="5" y="77"/>
                      <a:pt x="5" y="77"/>
                    </a:cubicBezTo>
                    <a:cubicBezTo>
                      <a:pt x="5" y="78"/>
                      <a:pt x="6" y="80"/>
                      <a:pt x="7" y="80"/>
                    </a:cubicBezTo>
                    <a:cubicBezTo>
                      <a:pt x="8" y="81"/>
                      <a:pt x="9" y="82"/>
                      <a:pt x="10" y="82"/>
                    </a:cubicBezTo>
                    <a:lnTo>
                      <a:pt x="26" y="82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204"/>
              <p:cNvSpPr>
                <a:spLocks noEditPoints="1"/>
              </p:cNvSpPr>
              <p:nvPr/>
            </p:nvSpPr>
            <p:spPr bwMode="auto">
              <a:xfrm>
                <a:off x="6948" y="412"/>
                <a:ext cx="228" cy="225"/>
              </a:xfrm>
              <a:custGeom>
                <a:avLst/>
                <a:gdLst>
                  <a:gd name="T0" fmla="*/ 10 w 87"/>
                  <a:gd name="T1" fmla="*/ 6 h 86"/>
                  <a:gd name="T2" fmla="*/ 17 w 87"/>
                  <a:gd name="T3" fmla="*/ 5 h 86"/>
                  <a:gd name="T4" fmla="*/ 64 w 87"/>
                  <a:gd name="T5" fmla="*/ 71 h 86"/>
                  <a:gd name="T6" fmla="*/ 60 w 87"/>
                  <a:gd name="T7" fmla="*/ 86 h 86"/>
                  <a:gd name="T8" fmla="*/ 44 w 87"/>
                  <a:gd name="T9" fmla="*/ 80 h 86"/>
                  <a:gd name="T10" fmla="*/ 31 w 87"/>
                  <a:gd name="T11" fmla="*/ 67 h 86"/>
                  <a:gd name="T12" fmla="*/ 25 w 87"/>
                  <a:gd name="T13" fmla="*/ 35 h 86"/>
                  <a:gd name="T14" fmla="*/ 31 w 87"/>
                  <a:gd name="T15" fmla="*/ 43 h 86"/>
                  <a:gd name="T16" fmla="*/ 32 w 87"/>
                  <a:gd name="T17" fmla="*/ 51 h 86"/>
                  <a:gd name="T18" fmla="*/ 38 w 87"/>
                  <a:gd name="T19" fmla="*/ 67 h 86"/>
                  <a:gd name="T20" fmla="*/ 42 w 87"/>
                  <a:gd name="T21" fmla="*/ 72 h 86"/>
                  <a:gd name="T22" fmla="*/ 52 w 87"/>
                  <a:gd name="T23" fmla="*/ 55 h 86"/>
                  <a:gd name="T24" fmla="*/ 46 w 87"/>
                  <a:gd name="T25" fmla="*/ 46 h 86"/>
                  <a:gd name="T26" fmla="*/ 32 w 87"/>
                  <a:gd name="T27" fmla="*/ 42 h 86"/>
                  <a:gd name="T28" fmla="*/ 27 w 87"/>
                  <a:gd name="T29" fmla="*/ 36 h 86"/>
                  <a:gd name="T30" fmla="*/ 37 w 87"/>
                  <a:gd name="T31" fmla="*/ 30 h 86"/>
                  <a:gd name="T32" fmla="*/ 49 w 87"/>
                  <a:gd name="T33" fmla="*/ 19 h 86"/>
                  <a:gd name="T34" fmla="*/ 66 w 87"/>
                  <a:gd name="T35" fmla="*/ 19 h 86"/>
                  <a:gd name="T36" fmla="*/ 61 w 87"/>
                  <a:gd name="T37" fmla="*/ 25 h 86"/>
                  <a:gd name="T38" fmla="*/ 61 w 87"/>
                  <a:gd name="T39" fmla="*/ 30 h 86"/>
                  <a:gd name="T40" fmla="*/ 69 w 87"/>
                  <a:gd name="T41" fmla="*/ 29 h 86"/>
                  <a:gd name="T42" fmla="*/ 76 w 87"/>
                  <a:gd name="T43" fmla="*/ 27 h 86"/>
                  <a:gd name="T44" fmla="*/ 84 w 87"/>
                  <a:gd name="T45" fmla="*/ 47 h 86"/>
                  <a:gd name="T46" fmla="*/ 77 w 87"/>
                  <a:gd name="T47" fmla="*/ 21 h 86"/>
                  <a:gd name="T48" fmla="*/ 52 w 87"/>
                  <a:gd name="T49" fmla="*/ 11 h 86"/>
                  <a:gd name="T50" fmla="*/ 39 w 87"/>
                  <a:gd name="T51" fmla="*/ 15 h 86"/>
                  <a:gd name="T52" fmla="*/ 25 w 87"/>
                  <a:gd name="T53" fmla="*/ 30 h 86"/>
                  <a:gd name="T54" fmla="*/ 27 w 87"/>
                  <a:gd name="T55" fmla="*/ 71 h 86"/>
                  <a:gd name="T56" fmla="*/ 61 w 87"/>
                  <a:gd name="T57" fmla="*/ 45 h 86"/>
                  <a:gd name="T58" fmla="*/ 72 w 87"/>
                  <a:gd name="T59" fmla="*/ 64 h 86"/>
                  <a:gd name="T60" fmla="*/ 75 w 87"/>
                  <a:gd name="T61" fmla="*/ 32 h 86"/>
                  <a:gd name="T62" fmla="*/ 64 w 87"/>
                  <a:gd name="T63" fmla="*/ 30 h 86"/>
                  <a:gd name="T64" fmla="*/ 58 w 87"/>
                  <a:gd name="T65" fmla="*/ 35 h 86"/>
                  <a:gd name="T66" fmla="*/ 11 w 87"/>
                  <a:gd name="T67" fmla="*/ 10 h 86"/>
                  <a:gd name="T68" fmla="*/ 9 w 87"/>
                  <a:gd name="T69" fmla="*/ 18 h 86"/>
                  <a:gd name="T70" fmla="*/ 24 w 87"/>
                  <a:gd name="T71" fmla="*/ 26 h 86"/>
                  <a:gd name="T72" fmla="*/ 39 w 87"/>
                  <a:gd name="T73" fmla="*/ 10 h 86"/>
                  <a:gd name="T74" fmla="*/ 52 w 87"/>
                  <a:gd name="T75" fmla="*/ 3 h 86"/>
                  <a:gd name="T76" fmla="*/ 36 w 87"/>
                  <a:gd name="T77" fmla="*/ 4 h 86"/>
                  <a:gd name="T78" fmla="*/ 11 w 87"/>
                  <a:gd name="T79" fmla="*/ 10 h 86"/>
                  <a:gd name="T80" fmla="*/ 23 w 87"/>
                  <a:gd name="T81" fmla="*/ 0 h 86"/>
                  <a:gd name="T82" fmla="*/ 16 w 87"/>
                  <a:gd name="T83" fmla="*/ 24 h 86"/>
                  <a:gd name="T84" fmla="*/ 5 w 87"/>
                  <a:gd name="T85" fmla="*/ 25 h 86"/>
                  <a:gd name="T86" fmla="*/ 16 w 87"/>
                  <a:gd name="T87" fmla="*/ 28 h 86"/>
                  <a:gd name="T88" fmla="*/ 5 w 87"/>
                  <a:gd name="T89" fmla="*/ 29 h 86"/>
                  <a:gd name="T90" fmla="*/ 17 w 87"/>
                  <a:gd name="T91" fmla="*/ 20 h 86"/>
                  <a:gd name="T92" fmla="*/ 5 w 87"/>
                  <a:gd name="T93" fmla="*/ 2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7" h="86">
                    <a:moveTo>
                      <a:pt x="17" y="5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7" y="5"/>
                      <a:pt x="17" y="5"/>
                      <a:pt x="17" y="5"/>
                    </a:cubicBezTo>
                    <a:close/>
                    <a:moveTo>
                      <a:pt x="47" y="71"/>
                    </a:move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75" y="71"/>
                      <a:pt x="84" y="65"/>
                      <a:pt x="86" y="52"/>
                    </a:cubicBezTo>
                    <a:cubicBezTo>
                      <a:pt x="85" y="68"/>
                      <a:pt x="77" y="81"/>
                      <a:pt x="61" y="81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47" y="71"/>
                      <a:pt x="47" y="71"/>
                      <a:pt x="47" y="71"/>
                    </a:cubicBezTo>
                    <a:close/>
                    <a:moveTo>
                      <a:pt x="38" y="78"/>
                    </a:moveTo>
                    <a:cubicBezTo>
                      <a:pt x="40" y="79"/>
                      <a:pt x="42" y="79"/>
                      <a:pt x="44" y="80"/>
                    </a:cubicBezTo>
                    <a:cubicBezTo>
                      <a:pt x="46" y="80"/>
                      <a:pt x="48" y="81"/>
                      <a:pt x="50" y="81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39" y="73"/>
                      <a:pt x="35" y="71"/>
                      <a:pt x="31" y="67"/>
                    </a:cubicBezTo>
                    <a:cubicBezTo>
                      <a:pt x="26" y="61"/>
                      <a:pt x="22" y="54"/>
                      <a:pt x="22" y="46"/>
                    </a:cubicBezTo>
                    <a:cubicBezTo>
                      <a:pt x="22" y="41"/>
                      <a:pt x="24" y="36"/>
                      <a:pt x="26" y="32"/>
                    </a:cubicBezTo>
                    <a:cubicBezTo>
                      <a:pt x="25" y="34"/>
                      <a:pt x="25" y="35"/>
                      <a:pt x="25" y="35"/>
                    </a:cubicBezTo>
                    <a:cubicBezTo>
                      <a:pt x="25" y="36"/>
                      <a:pt x="25" y="38"/>
                      <a:pt x="26" y="39"/>
                    </a:cubicBezTo>
                    <a:cubicBezTo>
                      <a:pt x="28" y="40"/>
                      <a:pt x="29" y="40"/>
                      <a:pt x="29" y="41"/>
                    </a:cubicBezTo>
                    <a:cubicBezTo>
                      <a:pt x="29" y="42"/>
                      <a:pt x="29" y="42"/>
                      <a:pt x="31" y="43"/>
                    </a:cubicBezTo>
                    <a:cubicBezTo>
                      <a:pt x="31" y="43"/>
                      <a:pt x="32" y="44"/>
                      <a:pt x="33" y="44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1" y="47"/>
                      <a:pt x="32" y="50"/>
                      <a:pt x="32" y="51"/>
                    </a:cubicBezTo>
                    <a:cubicBezTo>
                      <a:pt x="32" y="53"/>
                      <a:pt x="34" y="55"/>
                      <a:pt x="36" y="56"/>
                    </a:cubicBezTo>
                    <a:cubicBezTo>
                      <a:pt x="37" y="57"/>
                      <a:pt x="37" y="60"/>
                      <a:pt x="37" y="61"/>
                    </a:cubicBezTo>
                    <a:cubicBezTo>
                      <a:pt x="37" y="62"/>
                      <a:pt x="38" y="65"/>
                      <a:pt x="38" y="67"/>
                    </a:cubicBezTo>
                    <a:cubicBezTo>
                      <a:pt x="38" y="68"/>
                      <a:pt x="39" y="72"/>
                      <a:pt x="39" y="72"/>
                    </a:cubicBezTo>
                    <a:cubicBezTo>
                      <a:pt x="39" y="72"/>
                      <a:pt x="40" y="73"/>
                      <a:pt x="41" y="73"/>
                    </a:cubicBezTo>
                    <a:cubicBezTo>
                      <a:pt x="41" y="73"/>
                      <a:pt x="41" y="72"/>
                      <a:pt x="42" y="72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4" y="67"/>
                      <a:pt x="45" y="67"/>
                      <a:pt x="46" y="66"/>
                    </a:cubicBezTo>
                    <a:cubicBezTo>
                      <a:pt x="49" y="63"/>
                      <a:pt x="51" y="57"/>
                      <a:pt x="52" y="55"/>
                    </a:cubicBezTo>
                    <a:cubicBezTo>
                      <a:pt x="54" y="53"/>
                      <a:pt x="54" y="53"/>
                      <a:pt x="55" y="52"/>
                    </a:cubicBezTo>
                    <a:cubicBezTo>
                      <a:pt x="55" y="50"/>
                      <a:pt x="52" y="50"/>
                      <a:pt x="51" y="49"/>
                    </a:cubicBezTo>
                    <a:cubicBezTo>
                      <a:pt x="51" y="49"/>
                      <a:pt x="47" y="47"/>
                      <a:pt x="46" y="46"/>
                    </a:cubicBezTo>
                    <a:cubicBezTo>
                      <a:pt x="44" y="44"/>
                      <a:pt x="40" y="43"/>
                      <a:pt x="38" y="42"/>
                    </a:cubicBezTo>
                    <a:cubicBezTo>
                      <a:pt x="36" y="41"/>
                      <a:pt x="35" y="42"/>
                      <a:pt x="33" y="43"/>
                    </a:cubicBezTo>
                    <a:cubicBezTo>
                      <a:pt x="33" y="43"/>
                      <a:pt x="32" y="42"/>
                      <a:pt x="32" y="42"/>
                    </a:cubicBezTo>
                    <a:cubicBezTo>
                      <a:pt x="32" y="40"/>
                      <a:pt x="32" y="39"/>
                      <a:pt x="32" y="38"/>
                    </a:cubicBezTo>
                    <a:cubicBezTo>
                      <a:pt x="31" y="37"/>
                      <a:pt x="33" y="36"/>
                      <a:pt x="31" y="36"/>
                    </a:cubicBezTo>
                    <a:cubicBezTo>
                      <a:pt x="30" y="36"/>
                      <a:pt x="27" y="38"/>
                      <a:pt x="27" y="36"/>
                    </a:cubicBezTo>
                    <a:cubicBezTo>
                      <a:pt x="28" y="35"/>
                      <a:pt x="28" y="30"/>
                      <a:pt x="31" y="31"/>
                    </a:cubicBezTo>
                    <a:cubicBezTo>
                      <a:pt x="34" y="31"/>
                      <a:pt x="33" y="34"/>
                      <a:pt x="34" y="34"/>
                    </a:cubicBezTo>
                    <a:cubicBezTo>
                      <a:pt x="35" y="34"/>
                      <a:pt x="36" y="31"/>
                      <a:pt x="37" y="30"/>
                    </a:cubicBezTo>
                    <a:cubicBezTo>
                      <a:pt x="38" y="29"/>
                      <a:pt x="41" y="25"/>
                      <a:pt x="42" y="25"/>
                    </a:cubicBezTo>
                    <a:cubicBezTo>
                      <a:pt x="44" y="24"/>
                      <a:pt x="44" y="23"/>
                      <a:pt x="46" y="22"/>
                    </a:cubicBezTo>
                    <a:cubicBezTo>
                      <a:pt x="47" y="21"/>
                      <a:pt x="49" y="22"/>
                      <a:pt x="49" y="19"/>
                    </a:cubicBezTo>
                    <a:cubicBezTo>
                      <a:pt x="49" y="18"/>
                      <a:pt x="49" y="17"/>
                      <a:pt x="49" y="16"/>
                    </a:cubicBezTo>
                    <a:cubicBezTo>
                      <a:pt x="50" y="16"/>
                      <a:pt x="51" y="16"/>
                      <a:pt x="52" y="16"/>
                    </a:cubicBezTo>
                    <a:cubicBezTo>
                      <a:pt x="57" y="16"/>
                      <a:pt x="62" y="17"/>
                      <a:pt x="66" y="19"/>
                    </a:cubicBezTo>
                    <a:cubicBezTo>
                      <a:pt x="65" y="20"/>
                      <a:pt x="64" y="21"/>
                      <a:pt x="64" y="21"/>
                    </a:cubicBezTo>
                    <a:cubicBezTo>
                      <a:pt x="63" y="22"/>
                      <a:pt x="63" y="24"/>
                      <a:pt x="62" y="24"/>
                    </a:cubicBezTo>
                    <a:cubicBezTo>
                      <a:pt x="62" y="24"/>
                      <a:pt x="61" y="24"/>
                      <a:pt x="61" y="25"/>
                    </a:cubicBezTo>
                    <a:cubicBezTo>
                      <a:pt x="61" y="25"/>
                      <a:pt x="60" y="27"/>
                      <a:pt x="60" y="27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6"/>
                      <a:pt x="60" y="30"/>
                      <a:pt x="61" y="30"/>
                    </a:cubicBezTo>
                    <a:cubicBezTo>
                      <a:pt x="62" y="30"/>
                      <a:pt x="63" y="28"/>
                      <a:pt x="64" y="28"/>
                    </a:cubicBezTo>
                    <a:cubicBezTo>
                      <a:pt x="65" y="27"/>
                      <a:pt x="65" y="25"/>
                      <a:pt x="66" y="26"/>
                    </a:cubicBezTo>
                    <a:cubicBezTo>
                      <a:pt x="67" y="27"/>
                      <a:pt x="68" y="29"/>
                      <a:pt x="69" y="29"/>
                    </a:cubicBezTo>
                    <a:cubicBezTo>
                      <a:pt x="70" y="29"/>
                      <a:pt x="72" y="29"/>
                      <a:pt x="73" y="29"/>
                    </a:cubicBezTo>
                    <a:cubicBezTo>
                      <a:pt x="73" y="30"/>
                      <a:pt x="74" y="31"/>
                      <a:pt x="75" y="30"/>
                    </a:cubicBezTo>
                    <a:cubicBezTo>
                      <a:pt x="75" y="29"/>
                      <a:pt x="76" y="28"/>
                      <a:pt x="76" y="27"/>
                    </a:cubicBezTo>
                    <a:cubicBezTo>
                      <a:pt x="79" y="32"/>
                      <a:pt x="81" y="37"/>
                      <a:pt x="82" y="42"/>
                    </a:cubicBezTo>
                    <a:cubicBezTo>
                      <a:pt x="82" y="45"/>
                      <a:pt x="82" y="51"/>
                      <a:pt x="81" y="54"/>
                    </a:cubicBezTo>
                    <a:cubicBezTo>
                      <a:pt x="82" y="52"/>
                      <a:pt x="83" y="50"/>
                      <a:pt x="84" y="47"/>
                    </a:cubicBezTo>
                    <a:cubicBezTo>
                      <a:pt x="87" y="48"/>
                      <a:pt x="87" y="48"/>
                      <a:pt x="87" y="48"/>
                    </a:cubicBezTo>
                    <a:cubicBezTo>
                      <a:pt x="87" y="47"/>
                      <a:pt x="87" y="46"/>
                      <a:pt x="87" y="46"/>
                    </a:cubicBezTo>
                    <a:cubicBezTo>
                      <a:pt x="87" y="36"/>
                      <a:pt x="83" y="27"/>
                      <a:pt x="77" y="21"/>
                    </a:cubicBezTo>
                    <a:cubicBezTo>
                      <a:pt x="74" y="17"/>
                      <a:pt x="70" y="15"/>
                      <a:pt x="65" y="13"/>
                    </a:cubicBezTo>
                    <a:cubicBezTo>
                      <a:pt x="63" y="12"/>
                      <a:pt x="61" y="11"/>
                      <a:pt x="58" y="11"/>
                    </a:cubicBezTo>
                    <a:cubicBezTo>
                      <a:pt x="56" y="11"/>
                      <a:pt x="54" y="11"/>
                      <a:pt x="52" y="11"/>
                    </a:cubicBezTo>
                    <a:cubicBezTo>
                      <a:pt x="52" y="11"/>
                      <a:pt x="51" y="11"/>
                      <a:pt x="51" y="11"/>
                    </a:cubicBezTo>
                    <a:cubicBezTo>
                      <a:pt x="50" y="11"/>
                      <a:pt x="48" y="12"/>
                      <a:pt x="46" y="13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6" y="20"/>
                      <a:pt x="32" y="24"/>
                      <a:pt x="27" y="29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1"/>
                      <a:pt x="22" y="31"/>
                      <a:pt x="20" y="31"/>
                    </a:cubicBezTo>
                    <a:cubicBezTo>
                      <a:pt x="18" y="36"/>
                      <a:pt x="17" y="41"/>
                      <a:pt x="17" y="46"/>
                    </a:cubicBezTo>
                    <a:cubicBezTo>
                      <a:pt x="17" y="55"/>
                      <a:pt x="21" y="64"/>
                      <a:pt x="27" y="71"/>
                    </a:cubicBezTo>
                    <a:cubicBezTo>
                      <a:pt x="30" y="73"/>
                      <a:pt x="34" y="76"/>
                      <a:pt x="38" y="78"/>
                    </a:cubicBezTo>
                    <a:close/>
                    <a:moveTo>
                      <a:pt x="58" y="40"/>
                    </a:moveTo>
                    <a:cubicBezTo>
                      <a:pt x="58" y="40"/>
                      <a:pt x="60" y="44"/>
                      <a:pt x="61" y="45"/>
                    </a:cubicBezTo>
                    <a:cubicBezTo>
                      <a:pt x="62" y="46"/>
                      <a:pt x="68" y="45"/>
                      <a:pt x="69" y="45"/>
                    </a:cubicBezTo>
                    <a:cubicBezTo>
                      <a:pt x="70" y="45"/>
                      <a:pt x="69" y="47"/>
                      <a:pt x="70" y="49"/>
                    </a:cubicBezTo>
                    <a:cubicBezTo>
                      <a:pt x="72" y="51"/>
                      <a:pt x="71" y="63"/>
                      <a:pt x="72" y="64"/>
                    </a:cubicBezTo>
                    <a:cubicBezTo>
                      <a:pt x="74" y="64"/>
                      <a:pt x="78" y="58"/>
                      <a:pt x="79" y="56"/>
                    </a:cubicBezTo>
                    <a:cubicBezTo>
                      <a:pt x="79" y="55"/>
                      <a:pt x="81" y="42"/>
                      <a:pt x="81" y="40"/>
                    </a:cubicBezTo>
                    <a:cubicBezTo>
                      <a:pt x="81" y="38"/>
                      <a:pt x="75" y="32"/>
                      <a:pt x="75" y="32"/>
                    </a:cubicBezTo>
                    <a:cubicBezTo>
                      <a:pt x="74" y="32"/>
                      <a:pt x="71" y="32"/>
                      <a:pt x="69" y="31"/>
                    </a:cubicBezTo>
                    <a:cubicBezTo>
                      <a:pt x="68" y="31"/>
                      <a:pt x="67" y="30"/>
                      <a:pt x="67" y="30"/>
                    </a:cubicBezTo>
                    <a:cubicBezTo>
                      <a:pt x="66" y="30"/>
                      <a:pt x="65" y="30"/>
                      <a:pt x="64" y="30"/>
                    </a:cubicBezTo>
                    <a:cubicBezTo>
                      <a:pt x="63" y="30"/>
                      <a:pt x="62" y="30"/>
                      <a:pt x="61" y="31"/>
                    </a:cubicBezTo>
                    <a:cubicBezTo>
                      <a:pt x="61" y="31"/>
                      <a:pt x="60" y="32"/>
                      <a:pt x="60" y="33"/>
                    </a:cubicBezTo>
                    <a:cubicBezTo>
                      <a:pt x="60" y="34"/>
                      <a:pt x="59" y="34"/>
                      <a:pt x="58" y="35"/>
                    </a:cubicBezTo>
                    <a:cubicBezTo>
                      <a:pt x="57" y="36"/>
                      <a:pt x="58" y="37"/>
                      <a:pt x="58" y="38"/>
                    </a:cubicBezTo>
                    <a:cubicBezTo>
                      <a:pt x="58" y="39"/>
                      <a:pt x="58" y="40"/>
                      <a:pt x="58" y="40"/>
                    </a:cubicBezTo>
                    <a:close/>
                    <a:moveTo>
                      <a:pt x="11" y="10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5" y="19"/>
                      <a:pt x="9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7"/>
                      <a:pt x="22" y="27"/>
                      <a:pt x="24" y="26"/>
                    </a:cubicBezTo>
                    <a:cubicBezTo>
                      <a:pt x="30" y="20"/>
                      <a:pt x="35" y="15"/>
                      <a:pt x="38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8"/>
                      <a:pt x="39" y="10"/>
                      <a:pt x="39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7" y="8"/>
                      <a:pt x="53" y="5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1"/>
                      <a:pt x="46" y="1"/>
                      <a:pt x="44" y="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1" y="10"/>
                      <a:pt x="11" y="10"/>
                      <a:pt x="11" y="10"/>
                    </a:cubicBezTo>
                    <a:close/>
                    <a:moveTo>
                      <a:pt x="20" y="7"/>
                    </a:moveTo>
                    <a:cubicBezTo>
                      <a:pt x="17" y="2"/>
                      <a:pt x="17" y="2"/>
                      <a:pt x="17" y="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0" y="7"/>
                      <a:pt x="20" y="7"/>
                      <a:pt x="20" y="7"/>
                    </a:cubicBezTo>
                    <a:close/>
                    <a:moveTo>
                      <a:pt x="16" y="24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5" y="27"/>
                      <a:pt x="5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4"/>
                      <a:pt x="16" y="24"/>
                      <a:pt x="16" y="24"/>
                    </a:cubicBezTo>
                    <a:close/>
                    <a:moveTo>
                      <a:pt x="16" y="28"/>
                    </a:moveTo>
                    <a:cubicBezTo>
                      <a:pt x="6" y="31"/>
                      <a:pt x="6" y="31"/>
                      <a:pt x="6" y="31"/>
                    </a:cubicBezTo>
                    <a:cubicBezTo>
                      <a:pt x="5" y="31"/>
                      <a:pt x="5" y="31"/>
                      <a:pt x="5" y="30"/>
                    </a:cubicBezTo>
                    <a:cubicBezTo>
                      <a:pt x="5" y="30"/>
                      <a:pt x="5" y="29"/>
                      <a:pt x="5" y="29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8"/>
                      <a:pt x="16" y="28"/>
                      <a:pt x="16" y="28"/>
                    </a:cubicBezTo>
                    <a:close/>
                    <a:moveTo>
                      <a:pt x="17" y="20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5" y="23"/>
                      <a:pt x="5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7" y="18"/>
                      <a:pt x="17" y="18"/>
                      <a:pt x="17" y="18"/>
                    </a:cubicBezTo>
                    <a:lnTo>
                      <a:pt x="17" y="20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pic>
        <p:nvPicPr>
          <p:cNvPr id="206" name="图片 20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3532" y="1348719"/>
            <a:ext cx="5663025" cy="4031609"/>
          </a:xfrm>
          <a:prstGeom prst="rect">
            <a:avLst/>
          </a:prstGeom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295131" y="644020"/>
            <a:ext cx="5514963" cy="5569960"/>
            <a:chOff x="2935" y="1239"/>
            <a:chExt cx="1805" cy="1823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3030" y="1298"/>
              <a:ext cx="195" cy="220"/>
            </a:xfrm>
            <a:custGeom>
              <a:avLst/>
              <a:gdLst>
                <a:gd name="T0" fmla="*/ 62 w 82"/>
                <a:gd name="T1" fmla="*/ 79 h 93"/>
                <a:gd name="T2" fmla="*/ 81 w 82"/>
                <a:gd name="T3" fmla="*/ 79 h 93"/>
                <a:gd name="T4" fmla="*/ 82 w 82"/>
                <a:gd name="T5" fmla="*/ 64 h 93"/>
                <a:gd name="T6" fmla="*/ 73 w 82"/>
                <a:gd name="T7" fmla="*/ 65 h 93"/>
                <a:gd name="T8" fmla="*/ 71 w 82"/>
                <a:gd name="T9" fmla="*/ 64 h 93"/>
                <a:gd name="T10" fmla="*/ 71 w 82"/>
                <a:gd name="T11" fmla="*/ 62 h 93"/>
                <a:gd name="T12" fmla="*/ 75 w 82"/>
                <a:gd name="T13" fmla="*/ 29 h 93"/>
                <a:gd name="T14" fmla="*/ 40 w 82"/>
                <a:gd name="T15" fmla="*/ 0 h 93"/>
                <a:gd name="T16" fmla="*/ 7 w 82"/>
                <a:gd name="T17" fmla="*/ 28 h 93"/>
                <a:gd name="T18" fmla="*/ 11 w 82"/>
                <a:gd name="T19" fmla="*/ 62 h 93"/>
                <a:gd name="T20" fmla="*/ 10 w 82"/>
                <a:gd name="T21" fmla="*/ 64 h 93"/>
                <a:gd name="T22" fmla="*/ 9 w 82"/>
                <a:gd name="T23" fmla="*/ 65 h 93"/>
                <a:gd name="T24" fmla="*/ 0 w 82"/>
                <a:gd name="T25" fmla="*/ 64 h 93"/>
                <a:gd name="T26" fmla="*/ 1 w 82"/>
                <a:gd name="T27" fmla="*/ 79 h 93"/>
                <a:gd name="T28" fmla="*/ 19 w 82"/>
                <a:gd name="T29" fmla="*/ 79 h 93"/>
                <a:gd name="T30" fmla="*/ 41 w 82"/>
                <a:gd name="T31" fmla="*/ 93 h 93"/>
                <a:gd name="T32" fmla="*/ 62 w 82"/>
                <a:gd name="T33" fmla="*/ 79 h 93"/>
                <a:gd name="T34" fmla="*/ 41 w 82"/>
                <a:gd name="T35" fmla="*/ 89 h 93"/>
                <a:gd name="T36" fmla="*/ 18 w 82"/>
                <a:gd name="T37" fmla="*/ 69 h 93"/>
                <a:gd name="T38" fmla="*/ 34 w 82"/>
                <a:gd name="T39" fmla="*/ 75 h 93"/>
                <a:gd name="T40" fmla="*/ 41 w 82"/>
                <a:gd name="T41" fmla="*/ 79 h 93"/>
                <a:gd name="T42" fmla="*/ 49 w 82"/>
                <a:gd name="T43" fmla="*/ 74 h 93"/>
                <a:gd name="T44" fmla="*/ 41 w 82"/>
                <a:gd name="T45" fmla="*/ 68 h 93"/>
                <a:gd name="T46" fmla="*/ 35 w 82"/>
                <a:gd name="T47" fmla="*/ 71 h 93"/>
                <a:gd name="T48" fmla="*/ 15 w 82"/>
                <a:gd name="T49" fmla="*/ 59 h 93"/>
                <a:gd name="T50" fmla="*/ 12 w 82"/>
                <a:gd name="T51" fmla="*/ 39 h 93"/>
                <a:gd name="T52" fmla="*/ 13 w 82"/>
                <a:gd name="T53" fmla="*/ 24 h 93"/>
                <a:gd name="T54" fmla="*/ 47 w 82"/>
                <a:gd name="T55" fmla="*/ 11 h 93"/>
                <a:gd name="T56" fmla="*/ 69 w 82"/>
                <a:gd name="T57" fmla="*/ 24 h 93"/>
                <a:gd name="T58" fmla="*/ 69 w 82"/>
                <a:gd name="T59" fmla="*/ 39 h 93"/>
                <a:gd name="T60" fmla="*/ 67 w 82"/>
                <a:gd name="T61" fmla="*/ 60 h 93"/>
                <a:gd name="T62" fmla="*/ 41 w 82"/>
                <a:gd name="T63" fmla="*/ 8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93">
                  <a:moveTo>
                    <a:pt x="62" y="79"/>
                  </a:moveTo>
                  <a:cubicBezTo>
                    <a:pt x="67" y="80"/>
                    <a:pt x="74" y="81"/>
                    <a:pt x="81" y="79"/>
                  </a:cubicBezTo>
                  <a:cubicBezTo>
                    <a:pt x="81" y="79"/>
                    <a:pt x="81" y="73"/>
                    <a:pt x="82" y="64"/>
                  </a:cubicBezTo>
                  <a:cubicBezTo>
                    <a:pt x="79" y="64"/>
                    <a:pt x="76" y="65"/>
                    <a:pt x="73" y="65"/>
                  </a:cubicBezTo>
                  <a:cubicBezTo>
                    <a:pt x="72" y="65"/>
                    <a:pt x="71" y="65"/>
                    <a:pt x="71" y="64"/>
                  </a:cubicBezTo>
                  <a:cubicBezTo>
                    <a:pt x="71" y="64"/>
                    <a:pt x="71" y="63"/>
                    <a:pt x="71" y="62"/>
                  </a:cubicBezTo>
                  <a:cubicBezTo>
                    <a:pt x="71" y="62"/>
                    <a:pt x="75" y="48"/>
                    <a:pt x="75" y="29"/>
                  </a:cubicBezTo>
                  <a:cubicBezTo>
                    <a:pt x="74" y="10"/>
                    <a:pt x="61" y="0"/>
                    <a:pt x="40" y="0"/>
                  </a:cubicBezTo>
                  <a:cubicBezTo>
                    <a:pt x="20" y="0"/>
                    <a:pt x="8" y="10"/>
                    <a:pt x="7" y="28"/>
                  </a:cubicBezTo>
                  <a:cubicBezTo>
                    <a:pt x="7" y="48"/>
                    <a:pt x="11" y="62"/>
                    <a:pt x="11" y="62"/>
                  </a:cubicBezTo>
                  <a:cubicBezTo>
                    <a:pt x="11" y="63"/>
                    <a:pt x="11" y="64"/>
                    <a:pt x="10" y="64"/>
                  </a:cubicBezTo>
                  <a:cubicBezTo>
                    <a:pt x="10" y="65"/>
                    <a:pt x="9" y="65"/>
                    <a:pt x="9" y="65"/>
                  </a:cubicBezTo>
                  <a:cubicBezTo>
                    <a:pt x="5" y="65"/>
                    <a:pt x="3" y="65"/>
                    <a:pt x="0" y="64"/>
                  </a:cubicBezTo>
                  <a:cubicBezTo>
                    <a:pt x="1" y="73"/>
                    <a:pt x="1" y="79"/>
                    <a:pt x="1" y="79"/>
                  </a:cubicBezTo>
                  <a:cubicBezTo>
                    <a:pt x="7" y="81"/>
                    <a:pt x="15" y="80"/>
                    <a:pt x="19" y="79"/>
                  </a:cubicBezTo>
                  <a:cubicBezTo>
                    <a:pt x="25" y="88"/>
                    <a:pt x="33" y="93"/>
                    <a:pt x="41" y="93"/>
                  </a:cubicBezTo>
                  <a:cubicBezTo>
                    <a:pt x="49" y="93"/>
                    <a:pt x="57" y="88"/>
                    <a:pt x="62" y="79"/>
                  </a:cubicBezTo>
                  <a:close/>
                  <a:moveTo>
                    <a:pt x="41" y="89"/>
                  </a:moveTo>
                  <a:cubicBezTo>
                    <a:pt x="32" y="89"/>
                    <a:pt x="24" y="82"/>
                    <a:pt x="18" y="69"/>
                  </a:cubicBezTo>
                  <a:cubicBezTo>
                    <a:pt x="22" y="72"/>
                    <a:pt x="27" y="74"/>
                    <a:pt x="34" y="75"/>
                  </a:cubicBezTo>
                  <a:cubicBezTo>
                    <a:pt x="35" y="77"/>
                    <a:pt x="37" y="79"/>
                    <a:pt x="41" y="79"/>
                  </a:cubicBezTo>
                  <a:cubicBezTo>
                    <a:pt x="45" y="79"/>
                    <a:pt x="49" y="77"/>
                    <a:pt x="49" y="74"/>
                  </a:cubicBezTo>
                  <a:cubicBezTo>
                    <a:pt x="49" y="71"/>
                    <a:pt x="45" y="68"/>
                    <a:pt x="41" y="68"/>
                  </a:cubicBezTo>
                  <a:cubicBezTo>
                    <a:pt x="38" y="68"/>
                    <a:pt x="36" y="70"/>
                    <a:pt x="35" y="71"/>
                  </a:cubicBezTo>
                  <a:cubicBezTo>
                    <a:pt x="23" y="70"/>
                    <a:pt x="17" y="64"/>
                    <a:pt x="15" y="59"/>
                  </a:cubicBezTo>
                  <a:cubicBezTo>
                    <a:pt x="14" y="57"/>
                    <a:pt x="12" y="47"/>
                    <a:pt x="12" y="39"/>
                  </a:cubicBezTo>
                  <a:cubicBezTo>
                    <a:pt x="12" y="34"/>
                    <a:pt x="12" y="28"/>
                    <a:pt x="13" y="24"/>
                  </a:cubicBezTo>
                  <a:cubicBezTo>
                    <a:pt x="21" y="24"/>
                    <a:pt x="47" y="24"/>
                    <a:pt x="47" y="11"/>
                  </a:cubicBezTo>
                  <a:cubicBezTo>
                    <a:pt x="47" y="11"/>
                    <a:pt x="53" y="22"/>
                    <a:pt x="69" y="24"/>
                  </a:cubicBezTo>
                  <a:cubicBezTo>
                    <a:pt x="69" y="28"/>
                    <a:pt x="69" y="33"/>
                    <a:pt x="69" y="39"/>
                  </a:cubicBezTo>
                  <a:cubicBezTo>
                    <a:pt x="69" y="48"/>
                    <a:pt x="67" y="60"/>
                    <a:pt x="67" y="60"/>
                  </a:cubicBezTo>
                  <a:cubicBezTo>
                    <a:pt x="62" y="78"/>
                    <a:pt x="52" y="89"/>
                    <a:pt x="41" y="89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3032" y="1239"/>
              <a:ext cx="190" cy="123"/>
            </a:xfrm>
            <a:custGeom>
              <a:avLst/>
              <a:gdLst>
                <a:gd name="T0" fmla="*/ 39 w 80"/>
                <a:gd name="T1" fmla="*/ 21 h 52"/>
                <a:gd name="T2" fmla="*/ 77 w 80"/>
                <a:gd name="T3" fmla="*/ 51 h 52"/>
                <a:gd name="T4" fmla="*/ 80 w 80"/>
                <a:gd name="T5" fmla="*/ 52 h 52"/>
                <a:gd name="T6" fmla="*/ 74 w 80"/>
                <a:gd name="T7" fmla="*/ 24 h 52"/>
                <a:gd name="T8" fmla="*/ 46 w 80"/>
                <a:gd name="T9" fmla="*/ 12 h 52"/>
                <a:gd name="T10" fmla="*/ 12 w 80"/>
                <a:gd name="T11" fmla="*/ 18 h 52"/>
                <a:gd name="T12" fmla="*/ 0 w 80"/>
                <a:gd name="T13" fmla="*/ 49 h 52"/>
                <a:gd name="T14" fmla="*/ 0 w 80"/>
                <a:gd name="T15" fmla="*/ 52 h 52"/>
                <a:gd name="T16" fmla="*/ 2 w 80"/>
                <a:gd name="T17" fmla="*/ 51 h 52"/>
                <a:gd name="T18" fmla="*/ 39 w 80"/>
                <a:gd name="T19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52">
                  <a:moveTo>
                    <a:pt x="39" y="21"/>
                  </a:moveTo>
                  <a:cubicBezTo>
                    <a:pt x="61" y="21"/>
                    <a:pt x="75" y="32"/>
                    <a:pt x="77" y="51"/>
                  </a:cubicBezTo>
                  <a:cubicBezTo>
                    <a:pt x="78" y="51"/>
                    <a:pt x="79" y="52"/>
                    <a:pt x="80" y="52"/>
                  </a:cubicBezTo>
                  <a:cubicBezTo>
                    <a:pt x="79" y="42"/>
                    <a:pt x="77" y="32"/>
                    <a:pt x="74" y="24"/>
                  </a:cubicBezTo>
                  <a:cubicBezTo>
                    <a:pt x="67" y="9"/>
                    <a:pt x="46" y="12"/>
                    <a:pt x="46" y="12"/>
                  </a:cubicBezTo>
                  <a:cubicBezTo>
                    <a:pt x="46" y="12"/>
                    <a:pt x="31" y="0"/>
                    <a:pt x="12" y="18"/>
                  </a:cubicBezTo>
                  <a:cubicBezTo>
                    <a:pt x="5" y="25"/>
                    <a:pt x="2" y="33"/>
                    <a:pt x="0" y="49"/>
                  </a:cubicBezTo>
                  <a:cubicBezTo>
                    <a:pt x="0" y="50"/>
                    <a:pt x="0" y="51"/>
                    <a:pt x="0" y="52"/>
                  </a:cubicBezTo>
                  <a:cubicBezTo>
                    <a:pt x="1" y="51"/>
                    <a:pt x="2" y="51"/>
                    <a:pt x="2" y="51"/>
                  </a:cubicBezTo>
                  <a:cubicBezTo>
                    <a:pt x="4" y="32"/>
                    <a:pt x="17" y="21"/>
                    <a:pt x="39" y="21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/>
            <p:nvPr/>
          </p:nvSpPr>
          <p:spPr bwMode="auto">
            <a:xfrm>
              <a:off x="3040" y="1497"/>
              <a:ext cx="71" cy="140"/>
            </a:xfrm>
            <a:custGeom>
              <a:avLst/>
              <a:gdLst>
                <a:gd name="T0" fmla="*/ 1 w 30"/>
                <a:gd name="T1" fmla="*/ 18 h 59"/>
                <a:gd name="T2" fmla="*/ 3 w 30"/>
                <a:gd name="T3" fmla="*/ 18 h 59"/>
                <a:gd name="T4" fmla="*/ 5 w 30"/>
                <a:gd name="T5" fmla="*/ 19 h 59"/>
                <a:gd name="T6" fmla="*/ 5 w 30"/>
                <a:gd name="T7" fmla="*/ 21 h 59"/>
                <a:gd name="T8" fmla="*/ 0 w 30"/>
                <a:gd name="T9" fmla="*/ 32 h 59"/>
                <a:gd name="T10" fmla="*/ 23 w 30"/>
                <a:gd name="T11" fmla="*/ 59 h 59"/>
                <a:gd name="T12" fmla="*/ 30 w 30"/>
                <a:gd name="T13" fmla="*/ 59 h 59"/>
                <a:gd name="T14" fmla="*/ 11 w 30"/>
                <a:gd name="T15" fmla="*/ 0 h 59"/>
                <a:gd name="T16" fmla="*/ 1 w 30"/>
                <a:gd name="T17" fmla="*/ 18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59">
                  <a:moveTo>
                    <a:pt x="1" y="18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5" y="19"/>
                    <a:pt x="5" y="19"/>
                  </a:cubicBezTo>
                  <a:cubicBezTo>
                    <a:pt x="6" y="20"/>
                    <a:pt x="6" y="20"/>
                    <a:pt x="5" y="2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5"/>
                    <a:pt x="14" y="49"/>
                    <a:pt x="23" y="59"/>
                  </a:cubicBezTo>
                  <a:cubicBezTo>
                    <a:pt x="26" y="59"/>
                    <a:pt x="28" y="59"/>
                    <a:pt x="30" y="59"/>
                  </a:cubicBezTo>
                  <a:cubicBezTo>
                    <a:pt x="22" y="46"/>
                    <a:pt x="14" y="14"/>
                    <a:pt x="11" y="0"/>
                  </a:cubicBezTo>
                  <a:lnTo>
                    <a:pt x="1" y="18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2938" y="1490"/>
              <a:ext cx="142" cy="145"/>
            </a:xfrm>
            <a:custGeom>
              <a:avLst/>
              <a:gdLst>
                <a:gd name="T0" fmla="*/ 39 w 60"/>
                <a:gd name="T1" fmla="*/ 34 h 61"/>
                <a:gd name="T2" fmla="*/ 43 w 60"/>
                <a:gd name="T3" fmla="*/ 25 h 61"/>
                <a:gd name="T4" fmla="*/ 41 w 60"/>
                <a:gd name="T5" fmla="*/ 25 h 61"/>
                <a:gd name="T6" fmla="*/ 39 w 60"/>
                <a:gd name="T7" fmla="*/ 24 h 61"/>
                <a:gd name="T8" fmla="*/ 39 w 60"/>
                <a:gd name="T9" fmla="*/ 22 h 61"/>
                <a:gd name="T10" fmla="*/ 50 w 60"/>
                <a:gd name="T11" fmla="*/ 0 h 61"/>
                <a:gd name="T12" fmla="*/ 50 w 60"/>
                <a:gd name="T13" fmla="*/ 0 h 61"/>
                <a:gd name="T14" fmla="*/ 8 w 60"/>
                <a:gd name="T15" fmla="*/ 20 h 61"/>
                <a:gd name="T16" fmla="*/ 0 w 60"/>
                <a:gd name="T17" fmla="*/ 44 h 61"/>
                <a:gd name="T18" fmla="*/ 0 w 60"/>
                <a:gd name="T19" fmla="*/ 48 h 61"/>
                <a:gd name="T20" fmla="*/ 60 w 60"/>
                <a:gd name="T21" fmla="*/ 61 h 61"/>
                <a:gd name="T22" fmla="*/ 39 w 60"/>
                <a:gd name="T23" fmla="*/ 36 h 61"/>
                <a:gd name="T24" fmla="*/ 39 w 60"/>
                <a:gd name="T25" fmla="*/ 3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61">
                  <a:moveTo>
                    <a:pt x="39" y="34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0" y="25"/>
                    <a:pt x="40" y="25"/>
                    <a:pt x="39" y="24"/>
                  </a:cubicBezTo>
                  <a:cubicBezTo>
                    <a:pt x="39" y="24"/>
                    <a:pt x="39" y="23"/>
                    <a:pt x="39" y="2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8" y="5"/>
                    <a:pt x="15" y="11"/>
                    <a:pt x="8" y="20"/>
                  </a:cubicBezTo>
                  <a:cubicBezTo>
                    <a:pt x="3" y="27"/>
                    <a:pt x="0" y="35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9" y="54"/>
                    <a:pt x="40" y="59"/>
                    <a:pt x="60" y="61"/>
                  </a:cubicBezTo>
                  <a:cubicBezTo>
                    <a:pt x="50" y="50"/>
                    <a:pt x="40" y="37"/>
                    <a:pt x="39" y="36"/>
                  </a:cubicBezTo>
                  <a:cubicBezTo>
                    <a:pt x="39" y="35"/>
                    <a:pt x="39" y="35"/>
                    <a:pt x="39" y="3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3172" y="1490"/>
              <a:ext cx="145" cy="145"/>
            </a:xfrm>
            <a:custGeom>
              <a:avLst/>
              <a:gdLst>
                <a:gd name="T0" fmla="*/ 52 w 61"/>
                <a:gd name="T1" fmla="*/ 20 h 61"/>
                <a:gd name="T2" fmla="*/ 10 w 61"/>
                <a:gd name="T3" fmla="*/ 0 h 61"/>
                <a:gd name="T4" fmla="*/ 10 w 61"/>
                <a:gd name="T5" fmla="*/ 0 h 61"/>
                <a:gd name="T6" fmla="*/ 21 w 61"/>
                <a:gd name="T7" fmla="*/ 22 h 61"/>
                <a:gd name="T8" fmla="*/ 21 w 61"/>
                <a:gd name="T9" fmla="*/ 24 h 61"/>
                <a:gd name="T10" fmla="*/ 19 w 61"/>
                <a:gd name="T11" fmla="*/ 25 h 61"/>
                <a:gd name="T12" fmla="*/ 17 w 61"/>
                <a:gd name="T13" fmla="*/ 25 h 61"/>
                <a:gd name="T14" fmla="*/ 21 w 61"/>
                <a:gd name="T15" fmla="*/ 34 h 61"/>
                <a:gd name="T16" fmla="*/ 21 w 61"/>
                <a:gd name="T17" fmla="*/ 36 h 61"/>
                <a:gd name="T18" fmla="*/ 0 w 61"/>
                <a:gd name="T19" fmla="*/ 61 h 61"/>
                <a:gd name="T20" fmla="*/ 60 w 61"/>
                <a:gd name="T21" fmla="*/ 48 h 61"/>
                <a:gd name="T22" fmla="*/ 61 w 61"/>
                <a:gd name="T23" fmla="*/ 44 h 61"/>
                <a:gd name="T24" fmla="*/ 52 w 61"/>
                <a:gd name="T25" fmla="*/ 2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61">
                  <a:moveTo>
                    <a:pt x="52" y="20"/>
                  </a:moveTo>
                  <a:cubicBezTo>
                    <a:pt x="46" y="11"/>
                    <a:pt x="22" y="4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3"/>
                    <a:pt x="21" y="24"/>
                    <a:pt x="21" y="24"/>
                  </a:cubicBezTo>
                  <a:cubicBezTo>
                    <a:pt x="20" y="25"/>
                    <a:pt x="20" y="25"/>
                    <a:pt x="19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5"/>
                    <a:pt x="21" y="35"/>
                    <a:pt x="21" y="36"/>
                  </a:cubicBezTo>
                  <a:cubicBezTo>
                    <a:pt x="20" y="37"/>
                    <a:pt x="10" y="50"/>
                    <a:pt x="0" y="61"/>
                  </a:cubicBezTo>
                  <a:cubicBezTo>
                    <a:pt x="20" y="59"/>
                    <a:pt x="51" y="54"/>
                    <a:pt x="60" y="48"/>
                  </a:cubicBezTo>
                  <a:cubicBezTo>
                    <a:pt x="61" y="47"/>
                    <a:pt x="61" y="45"/>
                    <a:pt x="61" y="44"/>
                  </a:cubicBezTo>
                  <a:cubicBezTo>
                    <a:pt x="61" y="35"/>
                    <a:pt x="58" y="27"/>
                    <a:pt x="52" y="2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3142" y="1499"/>
              <a:ext cx="71" cy="138"/>
            </a:xfrm>
            <a:custGeom>
              <a:avLst/>
              <a:gdLst>
                <a:gd name="T0" fmla="*/ 25 w 30"/>
                <a:gd name="T1" fmla="*/ 20 h 58"/>
                <a:gd name="T2" fmla="*/ 25 w 30"/>
                <a:gd name="T3" fmla="*/ 18 h 58"/>
                <a:gd name="T4" fmla="*/ 27 w 30"/>
                <a:gd name="T5" fmla="*/ 17 h 58"/>
                <a:gd name="T6" fmla="*/ 29 w 30"/>
                <a:gd name="T7" fmla="*/ 17 h 58"/>
                <a:gd name="T8" fmla="*/ 20 w 30"/>
                <a:gd name="T9" fmla="*/ 0 h 58"/>
                <a:gd name="T10" fmla="*/ 0 w 30"/>
                <a:gd name="T11" fmla="*/ 58 h 58"/>
                <a:gd name="T12" fmla="*/ 7 w 30"/>
                <a:gd name="T13" fmla="*/ 58 h 58"/>
                <a:gd name="T14" fmla="*/ 30 w 30"/>
                <a:gd name="T15" fmla="*/ 31 h 58"/>
                <a:gd name="T16" fmla="*/ 25 w 30"/>
                <a:gd name="T17" fmla="*/ 2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58">
                  <a:moveTo>
                    <a:pt x="25" y="20"/>
                  </a:moveTo>
                  <a:cubicBezTo>
                    <a:pt x="24" y="19"/>
                    <a:pt x="24" y="19"/>
                    <a:pt x="25" y="18"/>
                  </a:cubicBezTo>
                  <a:cubicBezTo>
                    <a:pt x="25" y="18"/>
                    <a:pt x="26" y="17"/>
                    <a:pt x="27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15"/>
                    <a:pt x="8" y="46"/>
                    <a:pt x="0" y="58"/>
                  </a:cubicBezTo>
                  <a:cubicBezTo>
                    <a:pt x="2" y="58"/>
                    <a:pt x="4" y="58"/>
                    <a:pt x="7" y="58"/>
                  </a:cubicBezTo>
                  <a:cubicBezTo>
                    <a:pt x="16" y="48"/>
                    <a:pt x="27" y="34"/>
                    <a:pt x="30" y="31"/>
                  </a:cubicBezTo>
                  <a:lnTo>
                    <a:pt x="25" y="20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3011" y="1371"/>
              <a:ext cx="33" cy="72"/>
            </a:xfrm>
            <a:custGeom>
              <a:avLst/>
              <a:gdLst>
                <a:gd name="T0" fmla="*/ 8 w 14"/>
                <a:gd name="T1" fmla="*/ 29 h 30"/>
                <a:gd name="T2" fmla="*/ 14 w 14"/>
                <a:gd name="T3" fmla="*/ 30 h 30"/>
                <a:gd name="T4" fmla="*/ 11 w 14"/>
                <a:gd name="T5" fmla="*/ 0 h 30"/>
                <a:gd name="T6" fmla="*/ 9 w 14"/>
                <a:gd name="T7" fmla="*/ 1 h 30"/>
                <a:gd name="T8" fmla="*/ 2 w 14"/>
                <a:gd name="T9" fmla="*/ 9 h 30"/>
                <a:gd name="T10" fmla="*/ 2 w 14"/>
                <a:gd name="T11" fmla="*/ 24 h 30"/>
                <a:gd name="T12" fmla="*/ 8 w 14"/>
                <a:gd name="T1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30">
                  <a:moveTo>
                    <a:pt x="8" y="29"/>
                  </a:moveTo>
                  <a:cubicBezTo>
                    <a:pt x="10" y="29"/>
                    <a:pt x="12" y="30"/>
                    <a:pt x="14" y="30"/>
                  </a:cubicBezTo>
                  <a:cubicBezTo>
                    <a:pt x="13" y="25"/>
                    <a:pt x="11" y="14"/>
                    <a:pt x="11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6" y="3"/>
                    <a:pt x="4" y="6"/>
                    <a:pt x="2" y="9"/>
                  </a:cubicBezTo>
                  <a:cubicBezTo>
                    <a:pt x="0" y="13"/>
                    <a:pt x="0" y="19"/>
                    <a:pt x="2" y="24"/>
                  </a:cubicBezTo>
                  <a:cubicBezTo>
                    <a:pt x="4" y="26"/>
                    <a:pt x="6" y="28"/>
                    <a:pt x="8" y="29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3208" y="1371"/>
              <a:ext cx="35" cy="72"/>
            </a:xfrm>
            <a:custGeom>
              <a:avLst/>
              <a:gdLst>
                <a:gd name="T0" fmla="*/ 0 w 15"/>
                <a:gd name="T1" fmla="*/ 30 h 30"/>
                <a:gd name="T2" fmla="*/ 7 w 15"/>
                <a:gd name="T3" fmla="*/ 28 h 30"/>
                <a:gd name="T4" fmla="*/ 12 w 15"/>
                <a:gd name="T5" fmla="*/ 24 h 30"/>
                <a:gd name="T6" fmla="*/ 12 w 15"/>
                <a:gd name="T7" fmla="*/ 9 h 30"/>
                <a:gd name="T8" fmla="*/ 6 w 15"/>
                <a:gd name="T9" fmla="*/ 2 h 30"/>
                <a:gd name="T10" fmla="*/ 4 w 15"/>
                <a:gd name="T11" fmla="*/ 0 h 30"/>
                <a:gd name="T12" fmla="*/ 0 w 15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3" y="30"/>
                    <a:pt x="5" y="29"/>
                    <a:pt x="7" y="28"/>
                  </a:cubicBezTo>
                  <a:cubicBezTo>
                    <a:pt x="9" y="27"/>
                    <a:pt x="11" y="26"/>
                    <a:pt x="12" y="24"/>
                  </a:cubicBezTo>
                  <a:cubicBezTo>
                    <a:pt x="15" y="19"/>
                    <a:pt x="14" y="13"/>
                    <a:pt x="12" y="9"/>
                  </a:cubicBezTo>
                  <a:cubicBezTo>
                    <a:pt x="10" y="6"/>
                    <a:pt x="8" y="4"/>
                    <a:pt x="6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14"/>
                    <a:pt x="1" y="25"/>
                    <a:pt x="0" y="3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/>
            <p:nvPr/>
          </p:nvSpPr>
          <p:spPr bwMode="auto">
            <a:xfrm>
              <a:off x="3426" y="1258"/>
              <a:ext cx="351" cy="379"/>
            </a:xfrm>
            <a:custGeom>
              <a:avLst/>
              <a:gdLst>
                <a:gd name="T0" fmla="*/ 137 w 148"/>
                <a:gd name="T1" fmla="*/ 86 h 160"/>
                <a:gd name="T2" fmla="*/ 74 w 148"/>
                <a:gd name="T3" fmla="*/ 149 h 160"/>
                <a:gd name="T4" fmla="*/ 11 w 148"/>
                <a:gd name="T5" fmla="*/ 86 h 160"/>
                <a:gd name="T6" fmla="*/ 63 w 148"/>
                <a:gd name="T7" fmla="*/ 24 h 160"/>
                <a:gd name="T8" fmla="*/ 63 w 148"/>
                <a:gd name="T9" fmla="*/ 34 h 160"/>
                <a:gd name="T10" fmla="*/ 96 w 148"/>
                <a:gd name="T11" fmla="*/ 17 h 160"/>
                <a:gd name="T12" fmla="*/ 63 w 148"/>
                <a:gd name="T13" fmla="*/ 0 h 160"/>
                <a:gd name="T14" fmla="*/ 63 w 148"/>
                <a:gd name="T15" fmla="*/ 12 h 160"/>
                <a:gd name="T16" fmla="*/ 0 w 148"/>
                <a:gd name="T17" fmla="*/ 86 h 160"/>
                <a:gd name="T18" fmla="*/ 74 w 148"/>
                <a:gd name="T19" fmla="*/ 160 h 160"/>
                <a:gd name="T20" fmla="*/ 148 w 148"/>
                <a:gd name="T21" fmla="*/ 86 h 160"/>
                <a:gd name="T22" fmla="*/ 137 w 148"/>
                <a:gd name="T23" fmla="*/ 8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8" h="160">
                  <a:moveTo>
                    <a:pt x="137" y="86"/>
                  </a:moveTo>
                  <a:cubicBezTo>
                    <a:pt x="137" y="121"/>
                    <a:pt x="109" y="149"/>
                    <a:pt x="74" y="149"/>
                  </a:cubicBezTo>
                  <a:cubicBezTo>
                    <a:pt x="39" y="149"/>
                    <a:pt x="11" y="121"/>
                    <a:pt x="11" y="86"/>
                  </a:cubicBezTo>
                  <a:cubicBezTo>
                    <a:pt x="11" y="55"/>
                    <a:pt x="33" y="29"/>
                    <a:pt x="63" y="2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27" y="18"/>
                    <a:pt x="0" y="49"/>
                    <a:pt x="0" y="86"/>
                  </a:cubicBezTo>
                  <a:cubicBezTo>
                    <a:pt x="0" y="127"/>
                    <a:pt x="33" y="160"/>
                    <a:pt x="74" y="160"/>
                  </a:cubicBezTo>
                  <a:cubicBezTo>
                    <a:pt x="115" y="160"/>
                    <a:pt x="148" y="127"/>
                    <a:pt x="148" y="86"/>
                  </a:cubicBezTo>
                  <a:lnTo>
                    <a:pt x="137" y="86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/>
            <p:nvPr/>
          </p:nvSpPr>
          <p:spPr bwMode="auto">
            <a:xfrm>
              <a:off x="3649" y="1303"/>
              <a:ext cx="26" cy="26"/>
            </a:xfrm>
            <a:custGeom>
              <a:avLst/>
              <a:gdLst>
                <a:gd name="T0" fmla="*/ 6 w 11"/>
                <a:gd name="T1" fmla="*/ 11 h 11"/>
                <a:gd name="T2" fmla="*/ 11 w 11"/>
                <a:gd name="T3" fmla="*/ 0 h 11"/>
                <a:gd name="T4" fmla="*/ 0 w 11"/>
                <a:gd name="T5" fmla="*/ 8 h 11"/>
                <a:gd name="T6" fmla="*/ 6 w 11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6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9"/>
                    <a:pt x="4" y="9"/>
                    <a:pt x="6" y="11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3673" y="1307"/>
              <a:ext cx="28" cy="34"/>
            </a:xfrm>
            <a:custGeom>
              <a:avLst/>
              <a:gdLst>
                <a:gd name="T0" fmla="*/ 6 w 12"/>
                <a:gd name="T1" fmla="*/ 14 h 14"/>
                <a:gd name="T2" fmla="*/ 12 w 12"/>
                <a:gd name="T3" fmla="*/ 5 h 14"/>
                <a:gd name="T4" fmla="*/ 5 w 12"/>
                <a:gd name="T5" fmla="*/ 0 h 14"/>
                <a:gd name="T6" fmla="*/ 0 w 12"/>
                <a:gd name="T7" fmla="*/ 10 h 14"/>
                <a:gd name="T8" fmla="*/ 6 w 1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0" y="3"/>
                    <a:pt x="8" y="2"/>
                    <a:pt x="5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1"/>
                    <a:pt x="4" y="13"/>
                    <a:pt x="6" y="1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3694" y="1324"/>
              <a:ext cx="31" cy="33"/>
            </a:xfrm>
            <a:custGeom>
              <a:avLst/>
              <a:gdLst>
                <a:gd name="T0" fmla="*/ 5 w 13"/>
                <a:gd name="T1" fmla="*/ 14 h 14"/>
                <a:gd name="T2" fmla="*/ 13 w 13"/>
                <a:gd name="T3" fmla="*/ 6 h 14"/>
                <a:gd name="T4" fmla="*/ 7 w 13"/>
                <a:gd name="T5" fmla="*/ 0 h 14"/>
                <a:gd name="T6" fmla="*/ 0 w 13"/>
                <a:gd name="T7" fmla="*/ 9 h 14"/>
                <a:gd name="T8" fmla="*/ 5 w 13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5" y="14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1" y="4"/>
                    <a:pt x="9" y="2"/>
                    <a:pt x="7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1"/>
                    <a:pt x="4" y="12"/>
                    <a:pt x="5" y="1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/>
            <p:nvPr/>
          </p:nvSpPr>
          <p:spPr bwMode="auto">
            <a:xfrm>
              <a:off x="3730" y="1371"/>
              <a:ext cx="31" cy="29"/>
            </a:xfrm>
            <a:custGeom>
              <a:avLst/>
              <a:gdLst>
                <a:gd name="T0" fmla="*/ 3 w 13"/>
                <a:gd name="T1" fmla="*/ 12 h 12"/>
                <a:gd name="T2" fmla="*/ 13 w 13"/>
                <a:gd name="T3" fmla="*/ 7 h 12"/>
                <a:gd name="T4" fmla="*/ 9 w 13"/>
                <a:gd name="T5" fmla="*/ 0 h 12"/>
                <a:gd name="T6" fmla="*/ 0 w 13"/>
                <a:gd name="T7" fmla="*/ 5 h 12"/>
                <a:gd name="T8" fmla="*/ 3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3" y="12"/>
                  </a:moveTo>
                  <a:cubicBezTo>
                    <a:pt x="13" y="7"/>
                    <a:pt x="13" y="7"/>
                    <a:pt x="13" y="7"/>
                  </a:cubicBezTo>
                  <a:cubicBezTo>
                    <a:pt x="12" y="5"/>
                    <a:pt x="11" y="2"/>
                    <a:pt x="9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8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/>
            <p:nvPr/>
          </p:nvSpPr>
          <p:spPr bwMode="auto">
            <a:xfrm>
              <a:off x="3742" y="1397"/>
              <a:ext cx="30" cy="27"/>
            </a:xfrm>
            <a:custGeom>
              <a:avLst/>
              <a:gdLst>
                <a:gd name="T0" fmla="*/ 2 w 13"/>
                <a:gd name="T1" fmla="*/ 11 h 11"/>
                <a:gd name="T2" fmla="*/ 13 w 13"/>
                <a:gd name="T3" fmla="*/ 8 h 11"/>
                <a:gd name="T4" fmla="*/ 10 w 13"/>
                <a:gd name="T5" fmla="*/ 0 h 11"/>
                <a:gd name="T6" fmla="*/ 0 w 13"/>
                <a:gd name="T7" fmla="*/ 4 h 11"/>
                <a:gd name="T8" fmla="*/ 2 w 1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2" y="11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2" y="5"/>
                    <a:pt x="11" y="3"/>
                    <a:pt x="1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" y="9"/>
                    <a:pt x="2" y="11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3713" y="1345"/>
              <a:ext cx="33" cy="31"/>
            </a:xfrm>
            <a:custGeom>
              <a:avLst/>
              <a:gdLst>
                <a:gd name="T0" fmla="*/ 5 w 14"/>
                <a:gd name="T1" fmla="*/ 13 h 13"/>
                <a:gd name="T2" fmla="*/ 14 w 14"/>
                <a:gd name="T3" fmla="*/ 7 h 13"/>
                <a:gd name="T4" fmla="*/ 8 w 14"/>
                <a:gd name="T5" fmla="*/ 0 h 13"/>
                <a:gd name="T6" fmla="*/ 0 w 14"/>
                <a:gd name="T7" fmla="*/ 8 h 13"/>
                <a:gd name="T8" fmla="*/ 5 w 14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5" y="13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2" y="5"/>
                    <a:pt x="10" y="2"/>
                    <a:pt x="8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10"/>
                    <a:pt x="3" y="11"/>
                    <a:pt x="5" y="13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3749" y="1426"/>
              <a:ext cx="28" cy="24"/>
            </a:xfrm>
            <a:custGeom>
              <a:avLst/>
              <a:gdLst>
                <a:gd name="T0" fmla="*/ 1 w 12"/>
                <a:gd name="T1" fmla="*/ 10 h 10"/>
                <a:gd name="T2" fmla="*/ 12 w 12"/>
                <a:gd name="T3" fmla="*/ 9 h 10"/>
                <a:gd name="T4" fmla="*/ 11 w 12"/>
                <a:gd name="T5" fmla="*/ 0 h 10"/>
                <a:gd name="T6" fmla="*/ 0 w 12"/>
                <a:gd name="T7" fmla="*/ 3 h 10"/>
                <a:gd name="T8" fmla="*/ 1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" y="10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6"/>
                    <a:pt x="11" y="3"/>
                    <a:pt x="1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" y="8"/>
                    <a:pt x="1" y="1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3497" y="1405"/>
              <a:ext cx="69" cy="118"/>
            </a:xfrm>
            <a:custGeom>
              <a:avLst/>
              <a:gdLst>
                <a:gd name="T0" fmla="*/ 29 w 29"/>
                <a:gd name="T1" fmla="*/ 12 h 50"/>
                <a:gd name="T2" fmla="*/ 25 w 29"/>
                <a:gd name="T3" fmla="*/ 3 h 50"/>
                <a:gd name="T4" fmla="*/ 14 w 29"/>
                <a:gd name="T5" fmla="*/ 0 h 50"/>
                <a:gd name="T6" fmla="*/ 7 w 29"/>
                <a:gd name="T7" fmla="*/ 1 h 50"/>
                <a:gd name="T8" fmla="*/ 3 w 29"/>
                <a:gd name="T9" fmla="*/ 4 h 50"/>
                <a:gd name="T10" fmla="*/ 1 w 29"/>
                <a:gd name="T11" fmla="*/ 9 h 50"/>
                <a:gd name="T12" fmla="*/ 0 w 29"/>
                <a:gd name="T13" fmla="*/ 16 h 50"/>
                <a:gd name="T14" fmla="*/ 0 w 29"/>
                <a:gd name="T15" fmla="*/ 17 h 50"/>
                <a:gd name="T16" fmla="*/ 11 w 29"/>
                <a:gd name="T17" fmla="*/ 17 h 50"/>
                <a:gd name="T18" fmla="*/ 11 w 29"/>
                <a:gd name="T19" fmla="*/ 13 h 50"/>
                <a:gd name="T20" fmla="*/ 12 w 29"/>
                <a:gd name="T21" fmla="*/ 8 h 50"/>
                <a:gd name="T22" fmla="*/ 14 w 29"/>
                <a:gd name="T23" fmla="*/ 7 h 50"/>
                <a:gd name="T24" fmla="*/ 16 w 29"/>
                <a:gd name="T25" fmla="*/ 8 h 50"/>
                <a:gd name="T26" fmla="*/ 17 w 29"/>
                <a:gd name="T27" fmla="*/ 11 h 50"/>
                <a:gd name="T28" fmla="*/ 15 w 29"/>
                <a:gd name="T29" fmla="*/ 18 h 50"/>
                <a:gd name="T30" fmla="*/ 0 w 29"/>
                <a:gd name="T31" fmla="*/ 43 h 50"/>
                <a:gd name="T32" fmla="*/ 0 w 29"/>
                <a:gd name="T33" fmla="*/ 50 h 50"/>
                <a:gd name="T34" fmla="*/ 27 w 29"/>
                <a:gd name="T35" fmla="*/ 50 h 50"/>
                <a:gd name="T36" fmla="*/ 27 w 29"/>
                <a:gd name="T37" fmla="*/ 41 h 50"/>
                <a:gd name="T38" fmla="*/ 14 w 29"/>
                <a:gd name="T39" fmla="*/ 41 h 50"/>
                <a:gd name="T40" fmla="*/ 26 w 29"/>
                <a:gd name="T41" fmla="*/ 21 h 50"/>
                <a:gd name="T42" fmla="*/ 29 w 29"/>
                <a:gd name="T43" fmla="*/ 1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50">
                  <a:moveTo>
                    <a:pt x="29" y="12"/>
                  </a:moveTo>
                  <a:cubicBezTo>
                    <a:pt x="29" y="9"/>
                    <a:pt x="27" y="6"/>
                    <a:pt x="25" y="3"/>
                  </a:cubicBezTo>
                  <a:cubicBezTo>
                    <a:pt x="22" y="1"/>
                    <a:pt x="19" y="0"/>
                    <a:pt x="14" y="0"/>
                  </a:cubicBezTo>
                  <a:cubicBezTo>
                    <a:pt x="11" y="0"/>
                    <a:pt x="9" y="0"/>
                    <a:pt x="7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6"/>
                    <a:pt x="1" y="7"/>
                    <a:pt x="1" y="9"/>
                  </a:cubicBezTo>
                  <a:cubicBezTo>
                    <a:pt x="0" y="11"/>
                    <a:pt x="0" y="13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0"/>
                    <a:pt x="12" y="9"/>
                    <a:pt x="12" y="8"/>
                  </a:cubicBezTo>
                  <a:cubicBezTo>
                    <a:pt x="12" y="8"/>
                    <a:pt x="13" y="7"/>
                    <a:pt x="14" y="7"/>
                  </a:cubicBezTo>
                  <a:cubicBezTo>
                    <a:pt x="15" y="7"/>
                    <a:pt x="16" y="7"/>
                    <a:pt x="16" y="8"/>
                  </a:cubicBezTo>
                  <a:cubicBezTo>
                    <a:pt x="17" y="9"/>
                    <a:pt x="17" y="10"/>
                    <a:pt x="17" y="11"/>
                  </a:cubicBezTo>
                  <a:cubicBezTo>
                    <a:pt x="17" y="13"/>
                    <a:pt x="16" y="15"/>
                    <a:pt x="15" y="18"/>
                  </a:cubicBezTo>
                  <a:cubicBezTo>
                    <a:pt x="13" y="22"/>
                    <a:pt x="8" y="30"/>
                    <a:pt x="0" y="4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1" y="31"/>
                    <a:pt x="25" y="25"/>
                    <a:pt x="26" y="21"/>
                  </a:cubicBezTo>
                  <a:cubicBezTo>
                    <a:pt x="28" y="18"/>
                    <a:pt x="29" y="15"/>
                    <a:pt x="29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3566" y="1407"/>
              <a:ext cx="74" cy="116"/>
            </a:xfrm>
            <a:custGeom>
              <a:avLst/>
              <a:gdLst>
                <a:gd name="T0" fmla="*/ 64 w 74"/>
                <a:gd name="T1" fmla="*/ 116 h 116"/>
                <a:gd name="T2" fmla="*/ 64 w 74"/>
                <a:gd name="T3" fmla="*/ 95 h 116"/>
                <a:gd name="T4" fmla="*/ 74 w 74"/>
                <a:gd name="T5" fmla="*/ 95 h 116"/>
                <a:gd name="T6" fmla="*/ 74 w 74"/>
                <a:gd name="T7" fmla="*/ 76 h 116"/>
                <a:gd name="T8" fmla="*/ 64 w 74"/>
                <a:gd name="T9" fmla="*/ 76 h 116"/>
                <a:gd name="T10" fmla="*/ 64 w 74"/>
                <a:gd name="T11" fmla="*/ 0 h 116"/>
                <a:gd name="T12" fmla="*/ 26 w 74"/>
                <a:gd name="T13" fmla="*/ 0 h 116"/>
                <a:gd name="T14" fmla="*/ 0 w 74"/>
                <a:gd name="T15" fmla="*/ 76 h 116"/>
                <a:gd name="T16" fmla="*/ 0 w 74"/>
                <a:gd name="T17" fmla="*/ 95 h 116"/>
                <a:gd name="T18" fmla="*/ 36 w 74"/>
                <a:gd name="T19" fmla="*/ 95 h 116"/>
                <a:gd name="T20" fmla="*/ 36 w 74"/>
                <a:gd name="T21" fmla="*/ 116 h 116"/>
                <a:gd name="T22" fmla="*/ 64 w 74"/>
                <a:gd name="T23" fmla="*/ 116 h 116"/>
                <a:gd name="T24" fmla="*/ 21 w 74"/>
                <a:gd name="T25" fmla="*/ 76 h 116"/>
                <a:gd name="T26" fmla="*/ 36 w 74"/>
                <a:gd name="T27" fmla="*/ 26 h 116"/>
                <a:gd name="T28" fmla="*/ 36 w 74"/>
                <a:gd name="T29" fmla="*/ 76 h 116"/>
                <a:gd name="T30" fmla="*/ 21 w 74"/>
                <a:gd name="T31" fmla="*/ 7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4" h="116">
                  <a:moveTo>
                    <a:pt x="64" y="116"/>
                  </a:moveTo>
                  <a:lnTo>
                    <a:pt x="64" y="95"/>
                  </a:lnTo>
                  <a:lnTo>
                    <a:pt x="74" y="95"/>
                  </a:lnTo>
                  <a:lnTo>
                    <a:pt x="74" y="76"/>
                  </a:lnTo>
                  <a:lnTo>
                    <a:pt x="64" y="76"/>
                  </a:lnTo>
                  <a:lnTo>
                    <a:pt x="64" y="0"/>
                  </a:lnTo>
                  <a:lnTo>
                    <a:pt x="26" y="0"/>
                  </a:lnTo>
                  <a:lnTo>
                    <a:pt x="0" y="76"/>
                  </a:lnTo>
                  <a:lnTo>
                    <a:pt x="0" y="95"/>
                  </a:lnTo>
                  <a:lnTo>
                    <a:pt x="36" y="95"/>
                  </a:lnTo>
                  <a:lnTo>
                    <a:pt x="36" y="116"/>
                  </a:lnTo>
                  <a:lnTo>
                    <a:pt x="64" y="116"/>
                  </a:lnTo>
                  <a:close/>
                  <a:moveTo>
                    <a:pt x="21" y="76"/>
                  </a:moveTo>
                  <a:lnTo>
                    <a:pt x="36" y="26"/>
                  </a:lnTo>
                  <a:lnTo>
                    <a:pt x="36" y="76"/>
                  </a:lnTo>
                  <a:lnTo>
                    <a:pt x="21" y="76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3654" y="1407"/>
              <a:ext cx="52" cy="78"/>
            </a:xfrm>
            <a:custGeom>
              <a:avLst/>
              <a:gdLst>
                <a:gd name="T0" fmla="*/ 22 w 22"/>
                <a:gd name="T1" fmla="*/ 33 h 33"/>
                <a:gd name="T2" fmla="*/ 22 w 22"/>
                <a:gd name="T3" fmla="*/ 14 h 33"/>
                <a:gd name="T4" fmla="*/ 21 w 22"/>
                <a:gd name="T5" fmla="*/ 9 h 33"/>
                <a:gd name="T6" fmla="*/ 19 w 22"/>
                <a:gd name="T7" fmla="*/ 6 h 33"/>
                <a:gd name="T8" fmla="*/ 15 w 22"/>
                <a:gd name="T9" fmla="*/ 5 h 33"/>
                <a:gd name="T10" fmla="*/ 12 w 22"/>
                <a:gd name="T11" fmla="*/ 6 h 33"/>
                <a:gd name="T12" fmla="*/ 10 w 22"/>
                <a:gd name="T13" fmla="*/ 7 h 33"/>
                <a:gd name="T14" fmla="*/ 10 w 22"/>
                <a:gd name="T15" fmla="*/ 0 h 33"/>
                <a:gd name="T16" fmla="*/ 0 w 22"/>
                <a:gd name="T17" fmla="*/ 0 h 33"/>
                <a:gd name="T18" fmla="*/ 0 w 22"/>
                <a:gd name="T19" fmla="*/ 33 h 33"/>
                <a:gd name="T20" fmla="*/ 10 w 22"/>
                <a:gd name="T21" fmla="*/ 33 h 33"/>
                <a:gd name="T22" fmla="*/ 10 w 22"/>
                <a:gd name="T23" fmla="*/ 13 h 33"/>
                <a:gd name="T24" fmla="*/ 10 w 22"/>
                <a:gd name="T25" fmla="*/ 11 h 33"/>
                <a:gd name="T26" fmla="*/ 11 w 22"/>
                <a:gd name="T27" fmla="*/ 10 h 33"/>
                <a:gd name="T28" fmla="*/ 12 w 22"/>
                <a:gd name="T29" fmla="*/ 11 h 33"/>
                <a:gd name="T30" fmla="*/ 12 w 22"/>
                <a:gd name="T31" fmla="*/ 14 h 33"/>
                <a:gd name="T32" fmla="*/ 12 w 22"/>
                <a:gd name="T33" fmla="*/ 33 h 33"/>
                <a:gd name="T34" fmla="*/ 22 w 22"/>
                <a:gd name="T3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33">
                  <a:moveTo>
                    <a:pt x="22" y="33"/>
                  </a:moveTo>
                  <a:cubicBezTo>
                    <a:pt x="22" y="14"/>
                    <a:pt x="22" y="14"/>
                    <a:pt x="22" y="14"/>
                  </a:cubicBezTo>
                  <a:cubicBezTo>
                    <a:pt x="22" y="11"/>
                    <a:pt x="22" y="10"/>
                    <a:pt x="21" y="9"/>
                  </a:cubicBezTo>
                  <a:cubicBezTo>
                    <a:pt x="21" y="8"/>
                    <a:pt x="20" y="7"/>
                    <a:pt x="19" y="6"/>
                  </a:cubicBezTo>
                  <a:cubicBezTo>
                    <a:pt x="18" y="5"/>
                    <a:pt x="17" y="5"/>
                    <a:pt x="15" y="5"/>
                  </a:cubicBezTo>
                  <a:cubicBezTo>
                    <a:pt x="14" y="5"/>
                    <a:pt x="13" y="5"/>
                    <a:pt x="12" y="6"/>
                  </a:cubicBezTo>
                  <a:cubicBezTo>
                    <a:pt x="11" y="6"/>
                    <a:pt x="10" y="6"/>
                    <a:pt x="10" y="7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2"/>
                    <a:pt x="12" y="14"/>
                  </a:cubicBezTo>
                  <a:cubicBezTo>
                    <a:pt x="12" y="33"/>
                    <a:pt x="12" y="33"/>
                    <a:pt x="12" y="33"/>
                  </a:cubicBezTo>
                  <a:lnTo>
                    <a:pt x="22" y="33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3915" y="1314"/>
              <a:ext cx="322" cy="323"/>
            </a:xfrm>
            <a:custGeom>
              <a:avLst/>
              <a:gdLst>
                <a:gd name="T0" fmla="*/ 68 w 136"/>
                <a:gd name="T1" fmla="*/ 0 h 136"/>
                <a:gd name="T2" fmla="*/ 0 w 136"/>
                <a:gd name="T3" fmla="*/ 68 h 136"/>
                <a:gd name="T4" fmla="*/ 68 w 136"/>
                <a:gd name="T5" fmla="*/ 136 h 136"/>
                <a:gd name="T6" fmla="*/ 136 w 136"/>
                <a:gd name="T7" fmla="*/ 68 h 136"/>
                <a:gd name="T8" fmla="*/ 68 w 136"/>
                <a:gd name="T9" fmla="*/ 0 h 136"/>
                <a:gd name="T10" fmla="*/ 68 w 136"/>
                <a:gd name="T11" fmla="*/ 124 h 136"/>
                <a:gd name="T12" fmla="*/ 12 w 136"/>
                <a:gd name="T13" fmla="*/ 68 h 136"/>
                <a:gd name="T14" fmla="*/ 68 w 136"/>
                <a:gd name="T15" fmla="*/ 12 h 136"/>
                <a:gd name="T16" fmla="*/ 124 w 136"/>
                <a:gd name="T17" fmla="*/ 68 h 136"/>
                <a:gd name="T18" fmla="*/ 68 w 136"/>
                <a:gd name="T19" fmla="*/ 124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136">
                  <a:moveTo>
                    <a:pt x="68" y="0"/>
                  </a:moveTo>
                  <a:cubicBezTo>
                    <a:pt x="30" y="0"/>
                    <a:pt x="0" y="30"/>
                    <a:pt x="0" y="68"/>
                  </a:cubicBezTo>
                  <a:cubicBezTo>
                    <a:pt x="0" y="106"/>
                    <a:pt x="30" y="136"/>
                    <a:pt x="68" y="136"/>
                  </a:cubicBezTo>
                  <a:cubicBezTo>
                    <a:pt x="106" y="136"/>
                    <a:pt x="136" y="106"/>
                    <a:pt x="136" y="68"/>
                  </a:cubicBezTo>
                  <a:cubicBezTo>
                    <a:pt x="136" y="30"/>
                    <a:pt x="106" y="0"/>
                    <a:pt x="68" y="0"/>
                  </a:cubicBezTo>
                  <a:close/>
                  <a:moveTo>
                    <a:pt x="68" y="124"/>
                  </a:moveTo>
                  <a:cubicBezTo>
                    <a:pt x="37" y="124"/>
                    <a:pt x="12" y="99"/>
                    <a:pt x="12" y="68"/>
                  </a:cubicBezTo>
                  <a:cubicBezTo>
                    <a:pt x="12" y="37"/>
                    <a:pt x="37" y="12"/>
                    <a:pt x="68" y="12"/>
                  </a:cubicBezTo>
                  <a:cubicBezTo>
                    <a:pt x="99" y="12"/>
                    <a:pt x="124" y="37"/>
                    <a:pt x="124" y="68"/>
                  </a:cubicBezTo>
                  <a:cubicBezTo>
                    <a:pt x="124" y="99"/>
                    <a:pt x="99" y="124"/>
                    <a:pt x="68" y="12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/>
            <p:nvPr/>
          </p:nvSpPr>
          <p:spPr bwMode="auto">
            <a:xfrm>
              <a:off x="4029" y="1258"/>
              <a:ext cx="94" cy="47"/>
            </a:xfrm>
            <a:custGeom>
              <a:avLst/>
              <a:gdLst>
                <a:gd name="T0" fmla="*/ 4 w 40"/>
                <a:gd name="T1" fmla="*/ 16 h 20"/>
                <a:gd name="T2" fmla="*/ 12 w 40"/>
                <a:gd name="T3" fmla="*/ 16 h 20"/>
                <a:gd name="T4" fmla="*/ 12 w 40"/>
                <a:gd name="T5" fmla="*/ 20 h 20"/>
                <a:gd name="T6" fmla="*/ 20 w 40"/>
                <a:gd name="T7" fmla="*/ 20 h 20"/>
                <a:gd name="T8" fmla="*/ 28 w 40"/>
                <a:gd name="T9" fmla="*/ 20 h 20"/>
                <a:gd name="T10" fmla="*/ 28 w 40"/>
                <a:gd name="T11" fmla="*/ 16 h 20"/>
                <a:gd name="T12" fmla="*/ 36 w 40"/>
                <a:gd name="T13" fmla="*/ 16 h 20"/>
                <a:gd name="T14" fmla="*/ 40 w 40"/>
                <a:gd name="T15" fmla="*/ 12 h 20"/>
                <a:gd name="T16" fmla="*/ 40 w 40"/>
                <a:gd name="T17" fmla="*/ 4 h 20"/>
                <a:gd name="T18" fmla="*/ 36 w 40"/>
                <a:gd name="T19" fmla="*/ 0 h 20"/>
                <a:gd name="T20" fmla="*/ 4 w 40"/>
                <a:gd name="T21" fmla="*/ 0 h 20"/>
                <a:gd name="T22" fmla="*/ 0 w 40"/>
                <a:gd name="T23" fmla="*/ 4 h 20"/>
                <a:gd name="T24" fmla="*/ 0 w 40"/>
                <a:gd name="T25" fmla="*/ 12 h 20"/>
                <a:gd name="T26" fmla="*/ 4 w 40"/>
                <a:gd name="T27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20">
                  <a:moveTo>
                    <a:pt x="4" y="16"/>
                  </a:moveTo>
                  <a:cubicBezTo>
                    <a:pt x="12" y="16"/>
                    <a:pt x="12" y="16"/>
                    <a:pt x="12" y="16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5" y="20"/>
                    <a:pt x="17" y="20"/>
                    <a:pt x="20" y="20"/>
                  </a:cubicBezTo>
                  <a:cubicBezTo>
                    <a:pt x="23" y="20"/>
                    <a:pt x="25" y="20"/>
                    <a:pt x="28" y="2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8" y="16"/>
                    <a:pt x="40" y="14"/>
                    <a:pt x="40" y="12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2"/>
                    <a:pt x="38" y="0"/>
                    <a:pt x="3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2" y="16"/>
                    <a:pt x="4" y="16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4066" y="1561"/>
              <a:ext cx="19" cy="38"/>
            </a:xfrm>
            <a:custGeom>
              <a:avLst/>
              <a:gdLst>
                <a:gd name="T0" fmla="*/ 4 w 8"/>
                <a:gd name="T1" fmla="*/ 0 h 16"/>
                <a:gd name="T2" fmla="*/ 0 w 8"/>
                <a:gd name="T3" fmla="*/ 4 h 16"/>
                <a:gd name="T4" fmla="*/ 0 w 8"/>
                <a:gd name="T5" fmla="*/ 12 h 16"/>
                <a:gd name="T6" fmla="*/ 4 w 8"/>
                <a:gd name="T7" fmla="*/ 16 h 16"/>
                <a:gd name="T8" fmla="*/ 8 w 8"/>
                <a:gd name="T9" fmla="*/ 12 h 16"/>
                <a:gd name="T10" fmla="*/ 8 w 8"/>
                <a:gd name="T11" fmla="*/ 4 h 16"/>
                <a:gd name="T12" fmla="*/ 4 w 8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2" y="16"/>
                    <a:pt x="4" y="16"/>
                  </a:cubicBezTo>
                  <a:cubicBezTo>
                    <a:pt x="6" y="16"/>
                    <a:pt x="8" y="14"/>
                    <a:pt x="8" y="1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3986" y="1386"/>
              <a:ext cx="33" cy="33"/>
            </a:xfrm>
            <a:custGeom>
              <a:avLst/>
              <a:gdLst>
                <a:gd name="T0" fmla="*/ 7 w 14"/>
                <a:gd name="T1" fmla="*/ 1 h 14"/>
                <a:gd name="T2" fmla="*/ 1 w 14"/>
                <a:gd name="T3" fmla="*/ 1 h 14"/>
                <a:gd name="T4" fmla="*/ 1 w 14"/>
                <a:gd name="T5" fmla="*/ 7 h 14"/>
                <a:gd name="T6" fmla="*/ 7 w 14"/>
                <a:gd name="T7" fmla="*/ 13 h 14"/>
                <a:gd name="T8" fmla="*/ 13 w 14"/>
                <a:gd name="T9" fmla="*/ 13 h 14"/>
                <a:gd name="T10" fmla="*/ 13 w 14"/>
                <a:gd name="T11" fmla="*/ 7 h 14"/>
                <a:gd name="T12" fmla="*/ 7 w 14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4">
                  <a:moveTo>
                    <a:pt x="7" y="1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4"/>
                    <a:pt x="11" y="14"/>
                    <a:pt x="13" y="13"/>
                  </a:cubicBezTo>
                  <a:cubicBezTo>
                    <a:pt x="14" y="11"/>
                    <a:pt x="14" y="8"/>
                    <a:pt x="13" y="7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3986" y="1533"/>
              <a:ext cx="33" cy="33"/>
            </a:xfrm>
            <a:custGeom>
              <a:avLst/>
              <a:gdLst>
                <a:gd name="T0" fmla="*/ 7 w 14"/>
                <a:gd name="T1" fmla="*/ 1 h 14"/>
                <a:gd name="T2" fmla="*/ 1 w 14"/>
                <a:gd name="T3" fmla="*/ 7 h 14"/>
                <a:gd name="T4" fmla="*/ 1 w 14"/>
                <a:gd name="T5" fmla="*/ 13 h 14"/>
                <a:gd name="T6" fmla="*/ 7 w 14"/>
                <a:gd name="T7" fmla="*/ 13 h 14"/>
                <a:gd name="T8" fmla="*/ 13 w 14"/>
                <a:gd name="T9" fmla="*/ 7 h 14"/>
                <a:gd name="T10" fmla="*/ 13 w 14"/>
                <a:gd name="T11" fmla="*/ 1 h 14"/>
                <a:gd name="T12" fmla="*/ 7 w 14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4">
                  <a:moveTo>
                    <a:pt x="7" y="1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9"/>
                    <a:pt x="0" y="11"/>
                    <a:pt x="1" y="13"/>
                  </a:cubicBezTo>
                  <a:cubicBezTo>
                    <a:pt x="3" y="14"/>
                    <a:pt x="5" y="14"/>
                    <a:pt x="7" y="13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6"/>
                    <a:pt x="14" y="3"/>
                    <a:pt x="13" y="1"/>
                  </a:cubicBezTo>
                  <a:cubicBezTo>
                    <a:pt x="11" y="0"/>
                    <a:pt x="8" y="0"/>
                    <a:pt x="7" y="1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/>
            <p:nvPr/>
          </p:nvSpPr>
          <p:spPr bwMode="auto">
            <a:xfrm>
              <a:off x="3953" y="1466"/>
              <a:ext cx="38" cy="19"/>
            </a:xfrm>
            <a:custGeom>
              <a:avLst/>
              <a:gdLst>
                <a:gd name="T0" fmla="*/ 16 w 16"/>
                <a:gd name="T1" fmla="*/ 4 h 8"/>
                <a:gd name="T2" fmla="*/ 12 w 16"/>
                <a:gd name="T3" fmla="*/ 0 h 8"/>
                <a:gd name="T4" fmla="*/ 4 w 16"/>
                <a:gd name="T5" fmla="*/ 0 h 8"/>
                <a:gd name="T6" fmla="*/ 0 w 16"/>
                <a:gd name="T7" fmla="*/ 4 h 8"/>
                <a:gd name="T8" fmla="*/ 4 w 16"/>
                <a:gd name="T9" fmla="*/ 8 h 8"/>
                <a:gd name="T10" fmla="*/ 12 w 16"/>
                <a:gd name="T11" fmla="*/ 8 h 8"/>
                <a:gd name="T12" fmla="*/ 16 w 16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6" y="2"/>
                    <a:pt x="14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8"/>
                    <a:pt x="16" y="6"/>
                    <a:pt x="16" y="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4076" y="1352"/>
              <a:ext cx="123" cy="211"/>
            </a:xfrm>
            <a:custGeom>
              <a:avLst/>
              <a:gdLst>
                <a:gd name="T0" fmla="*/ 0 w 52"/>
                <a:gd name="T1" fmla="*/ 0 h 89"/>
                <a:gd name="T2" fmla="*/ 0 w 52"/>
                <a:gd name="T3" fmla="*/ 52 h 89"/>
                <a:gd name="T4" fmla="*/ 37 w 52"/>
                <a:gd name="T5" fmla="*/ 89 h 89"/>
                <a:gd name="T6" fmla="*/ 52 w 52"/>
                <a:gd name="T7" fmla="*/ 52 h 89"/>
                <a:gd name="T8" fmla="*/ 0 w 52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9">
                  <a:moveTo>
                    <a:pt x="0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46" y="79"/>
                    <a:pt x="52" y="66"/>
                    <a:pt x="52" y="52"/>
                  </a:cubicBezTo>
                  <a:cubicBezTo>
                    <a:pt x="52" y="23"/>
                    <a:pt x="29" y="0"/>
                    <a:pt x="0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3924" y="1324"/>
              <a:ext cx="43" cy="43"/>
            </a:xfrm>
            <a:custGeom>
              <a:avLst/>
              <a:gdLst>
                <a:gd name="T0" fmla="*/ 9 w 18"/>
                <a:gd name="T1" fmla="*/ 18 h 18"/>
                <a:gd name="T2" fmla="*/ 18 w 18"/>
                <a:gd name="T3" fmla="*/ 9 h 18"/>
                <a:gd name="T4" fmla="*/ 10 w 18"/>
                <a:gd name="T5" fmla="*/ 2 h 18"/>
                <a:gd name="T6" fmla="*/ 5 w 18"/>
                <a:gd name="T7" fmla="*/ 2 h 18"/>
                <a:gd name="T8" fmla="*/ 2 w 18"/>
                <a:gd name="T9" fmla="*/ 5 h 18"/>
                <a:gd name="T10" fmla="*/ 2 w 18"/>
                <a:gd name="T11" fmla="*/ 10 h 18"/>
                <a:gd name="T12" fmla="*/ 9 w 1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9" y="18"/>
                  </a:moveTo>
                  <a:cubicBezTo>
                    <a:pt x="12" y="15"/>
                    <a:pt x="15" y="12"/>
                    <a:pt x="18" y="9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6" y="0"/>
                    <a:pt x="5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6"/>
                    <a:pt x="0" y="9"/>
                    <a:pt x="2" y="10"/>
                  </a:cubicBezTo>
                  <a:lnTo>
                    <a:pt x="9" y="18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/>
            <p:nvPr/>
          </p:nvSpPr>
          <p:spPr bwMode="auto">
            <a:xfrm>
              <a:off x="4185" y="1324"/>
              <a:ext cx="43" cy="43"/>
            </a:xfrm>
            <a:custGeom>
              <a:avLst/>
              <a:gdLst>
                <a:gd name="T0" fmla="*/ 9 w 18"/>
                <a:gd name="T1" fmla="*/ 18 h 18"/>
                <a:gd name="T2" fmla="*/ 16 w 18"/>
                <a:gd name="T3" fmla="*/ 10 h 18"/>
                <a:gd name="T4" fmla="*/ 16 w 18"/>
                <a:gd name="T5" fmla="*/ 5 h 18"/>
                <a:gd name="T6" fmla="*/ 13 w 18"/>
                <a:gd name="T7" fmla="*/ 2 h 18"/>
                <a:gd name="T8" fmla="*/ 8 w 18"/>
                <a:gd name="T9" fmla="*/ 2 h 18"/>
                <a:gd name="T10" fmla="*/ 0 w 18"/>
                <a:gd name="T11" fmla="*/ 9 h 18"/>
                <a:gd name="T12" fmla="*/ 9 w 18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9" y="18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8" y="9"/>
                    <a:pt x="18" y="6"/>
                    <a:pt x="16" y="5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9" y="0"/>
                    <a:pt x="8" y="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4" y="12"/>
                    <a:pt x="6" y="15"/>
                    <a:pt x="9" y="18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3412" y="1732"/>
              <a:ext cx="379" cy="379"/>
            </a:xfrm>
            <a:custGeom>
              <a:avLst/>
              <a:gdLst>
                <a:gd name="T0" fmla="*/ 156 w 160"/>
                <a:gd name="T1" fmla="*/ 34 h 160"/>
                <a:gd name="T2" fmla="*/ 93 w 160"/>
                <a:gd name="T3" fmla="*/ 1 h 160"/>
                <a:gd name="T4" fmla="*/ 89 w 160"/>
                <a:gd name="T5" fmla="*/ 0 h 160"/>
                <a:gd name="T6" fmla="*/ 85 w 160"/>
                <a:gd name="T7" fmla="*/ 1 h 160"/>
                <a:gd name="T8" fmla="*/ 4 w 160"/>
                <a:gd name="T9" fmla="*/ 34 h 160"/>
                <a:gd name="T10" fmla="*/ 0 w 160"/>
                <a:gd name="T11" fmla="*/ 40 h 160"/>
                <a:gd name="T12" fmla="*/ 0 w 160"/>
                <a:gd name="T13" fmla="*/ 120 h 160"/>
                <a:gd name="T14" fmla="*/ 4 w 160"/>
                <a:gd name="T15" fmla="*/ 126 h 160"/>
                <a:gd name="T16" fmla="*/ 67 w 160"/>
                <a:gd name="T17" fmla="*/ 159 h 160"/>
                <a:gd name="T18" fmla="*/ 69 w 160"/>
                <a:gd name="T19" fmla="*/ 160 h 160"/>
                <a:gd name="T20" fmla="*/ 69 w 160"/>
                <a:gd name="T21" fmla="*/ 160 h 160"/>
                <a:gd name="T22" fmla="*/ 73 w 160"/>
                <a:gd name="T23" fmla="*/ 160 h 160"/>
                <a:gd name="T24" fmla="*/ 73 w 160"/>
                <a:gd name="T25" fmla="*/ 160 h 160"/>
                <a:gd name="T26" fmla="*/ 75 w 160"/>
                <a:gd name="T27" fmla="*/ 159 h 160"/>
                <a:gd name="T28" fmla="*/ 156 w 160"/>
                <a:gd name="T29" fmla="*/ 126 h 160"/>
                <a:gd name="T30" fmla="*/ 160 w 160"/>
                <a:gd name="T31" fmla="*/ 120 h 160"/>
                <a:gd name="T32" fmla="*/ 160 w 160"/>
                <a:gd name="T33" fmla="*/ 40 h 160"/>
                <a:gd name="T34" fmla="*/ 156 w 160"/>
                <a:gd name="T35" fmla="*/ 34 h 160"/>
                <a:gd name="T36" fmla="*/ 154 w 160"/>
                <a:gd name="T37" fmla="*/ 38 h 160"/>
                <a:gd name="T38" fmla="*/ 154 w 160"/>
                <a:gd name="T39" fmla="*/ 38 h 160"/>
                <a:gd name="T40" fmla="*/ 155 w 160"/>
                <a:gd name="T41" fmla="*/ 39 h 160"/>
                <a:gd name="T42" fmla="*/ 71 w 160"/>
                <a:gd name="T43" fmla="*/ 74 h 160"/>
                <a:gd name="T44" fmla="*/ 45 w 160"/>
                <a:gd name="T45" fmla="*/ 60 h 160"/>
                <a:gd name="T46" fmla="*/ 129 w 160"/>
                <a:gd name="T47" fmla="*/ 25 h 160"/>
                <a:gd name="T48" fmla="*/ 154 w 160"/>
                <a:gd name="T49" fmla="*/ 38 h 160"/>
                <a:gd name="T50" fmla="*/ 87 w 160"/>
                <a:gd name="T51" fmla="*/ 4 h 160"/>
                <a:gd name="T52" fmla="*/ 89 w 160"/>
                <a:gd name="T53" fmla="*/ 4 h 160"/>
                <a:gd name="T54" fmla="*/ 91 w 160"/>
                <a:gd name="T55" fmla="*/ 4 h 160"/>
                <a:gd name="T56" fmla="*/ 116 w 160"/>
                <a:gd name="T57" fmla="*/ 17 h 160"/>
                <a:gd name="T58" fmla="*/ 32 w 160"/>
                <a:gd name="T59" fmla="*/ 52 h 160"/>
                <a:gd name="T60" fmla="*/ 32 w 160"/>
                <a:gd name="T61" fmla="*/ 52 h 160"/>
                <a:gd name="T62" fmla="*/ 6 w 160"/>
                <a:gd name="T63" fmla="*/ 38 h 160"/>
                <a:gd name="T64" fmla="*/ 87 w 160"/>
                <a:gd name="T65" fmla="*/ 4 h 160"/>
                <a:gd name="T66" fmla="*/ 69 w 160"/>
                <a:gd name="T67" fmla="*/ 156 h 160"/>
                <a:gd name="T68" fmla="*/ 6 w 160"/>
                <a:gd name="T69" fmla="*/ 122 h 160"/>
                <a:gd name="T70" fmla="*/ 6 w 160"/>
                <a:gd name="T71" fmla="*/ 122 h 160"/>
                <a:gd name="T72" fmla="*/ 6 w 160"/>
                <a:gd name="T73" fmla="*/ 122 h 160"/>
                <a:gd name="T74" fmla="*/ 4 w 160"/>
                <a:gd name="T75" fmla="*/ 120 h 160"/>
                <a:gd name="T76" fmla="*/ 4 w 160"/>
                <a:gd name="T77" fmla="*/ 41 h 160"/>
                <a:gd name="T78" fmla="*/ 32 w 160"/>
                <a:gd name="T79" fmla="*/ 57 h 160"/>
                <a:gd name="T80" fmla="*/ 32 w 160"/>
                <a:gd name="T81" fmla="*/ 75 h 160"/>
                <a:gd name="T82" fmla="*/ 44 w 160"/>
                <a:gd name="T83" fmla="*/ 81 h 160"/>
                <a:gd name="T84" fmla="*/ 44 w 160"/>
                <a:gd name="T85" fmla="*/ 63 h 160"/>
                <a:gd name="T86" fmla="*/ 69 w 160"/>
                <a:gd name="T87" fmla="*/ 77 h 160"/>
                <a:gd name="T88" fmla="*/ 69 w 160"/>
                <a:gd name="T89" fmla="*/ 156 h 160"/>
                <a:gd name="T90" fmla="*/ 69 w 160"/>
                <a:gd name="T91" fmla="*/ 156 h 160"/>
                <a:gd name="T92" fmla="*/ 154 w 160"/>
                <a:gd name="T93" fmla="*/ 122 h 160"/>
                <a:gd name="T94" fmla="*/ 73 w 160"/>
                <a:gd name="T95" fmla="*/ 156 h 160"/>
                <a:gd name="T96" fmla="*/ 73 w 160"/>
                <a:gd name="T97" fmla="*/ 156 h 160"/>
                <a:gd name="T98" fmla="*/ 73 w 160"/>
                <a:gd name="T99" fmla="*/ 77 h 160"/>
                <a:gd name="T100" fmla="*/ 156 w 160"/>
                <a:gd name="T101" fmla="*/ 43 h 160"/>
                <a:gd name="T102" fmla="*/ 156 w 160"/>
                <a:gd name="T103" fmla="*/ 120 h 160"/>
                <a:gd name="T104" fmla="*/ 154 w 160"/>
                <a:gd name="T105" fmla="*/ 12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0" h="160">
                  <a:moveTo>
                    <a:pt x="156" y="34"/>
                  </a:moveTo>
                  <a:cubicBezTo>
                    <a:pt x="93" y="1"/>
                    <a:pt x="93" y="1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ubicBezTo>
                    <a:pt x="88" y="0"/>
                    <a:pt x="86" y="0"/>
                    <a:pt x="85" y="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5"/>
                    <a:pt x="0" y="38"/>
                    <a:pt x="0" y="4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5"/>
                    <a:pt x="4" y="126"/>
                  </a:cubicBezTo>
                  <a:cubicBezTo>
                    <a:pt x="67" y="159"/>
                    <a:pt x="67" y="159"/>
                    <a:pt x="67" y="159"/>
                  </a:cubicBezTo>
                  <a:cubicBezTo>
                    <a:pt x="67" y="159"/>
                    <a:pt x="68" y="160"/>
                    <a:pt x="69" y="160"/>
                  </a:cubicBezTo>
                  <a:cubicBezTo>
                    <a:pt x="69" y="160"/>
                    <a:pt x="69" y="160"/>
                    <a:pt x="69" y="160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4" y="160"/>
                    <a:pt x="74" y="159"/>
                    <a:pt x="75" y="159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58" y="125"/>
                    <a:pt x="160" y="122"/>
                    <a:pt x="160" y="12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0" y="38"/>
                    <a:pt x="158" y="35"/>
                    <a:pt x="156" y="34"/>
                  </a:cubicBezTo>
                  <a:close/>
                  <a:moveTo>
                    <a:pt x="154" y="38"/>
                  </a:moveTo>
                  <a:cubicBezTo>
                    <a:pt x="154" y="38"/>
                    <a:pt x="154" y="38"/>
                    <a:pt x="154" y="38"/>
                  </a:cubicBezTo>
                  <a:cubicBezTo>
                    <a:pt x="155" y="38"/>
                    <a:pt x="155" y="38"/>
                    <a:pt x="155" y="39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54" y="38"/>
                    <a:pt x="154" y="38"/>
                    <a:pt x="154" y="38"/>
                  </a:cubicBezTo>
                  <a:close/>
                  <a:moveTo>
                    <a:pt x="87" y="4"/>
                  </a:moveTo>
                  <a:cubicBezTo>
                    <a:pt x="87" y="4"/>
                    <a:pt x="88" y="4"/>
                    <a:pt x="89" y="4"/>
                  </a:cubicBezTo>
                  <a:cubicBezTo>
                    <a:pt x="90" y="4"/>
                    <a:pt x="91" y="4"/>
                    <a:pt x="91" y="4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6" y="38"/>
                    <a:pt x="6" y="38"/>
                    <a:pt x="6" y="38"/>
                  </a:cubicBezTo>
                  <a:lnTo>
                    <a:pt x="87" y="4"/>
                  </a:lnTo>
                  <a:close/>
                  <a:moveTo>
                    <a:pt x="69" y="156"/>
                  </a:move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4" y="120"/>
                    <a:pt x="4" y="12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156"/>
                    <a:pt x="69" y="156"/>
                    <a:pt x="69" y="156"/>
                  </a:cubicBezTo>
                  <a:cubicBezTo>
                    <a:pt x="69" y="156"/>
                    <a:pt x="69" y="156"/>
                    <a:pt x="69" y="156"/>
                  </a:cubicBezTo>
                  <a:close/>
                  <a:moveTo>
                    <a:pt x="154" y="122"/>
                  </a:moveTo>
                  <a:cubicBezTo>
                    <a:pt x="73" y="156"/>
                    <a:pt x="73" y="156"/>
                    <a:pt x="73" y="156"/>
                  </a:cubicBezTo>
                  <a:cubicBezTo>
                    <a:pt x="73" y="156"/>
                    <a:pt x="73" y="156"/>
                    <a:pt x="73" y="156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6" y="120"/>
                    <a:pt x="155" y="122"/>
                    <a:pt x="154" y="12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3644" y="1912"/>
              <a:ext cx="38" cy="119"/>
            </a:xfrm>
            <a:custGeom>
              <a:avLst/>
              <a:gdLst>
                <a:gd name="T0" fmla="*/ 0 w 38"/>
                <a:gd name="T1" fmla="*/ 43 h 119"/>
                <a:gd name="T2" fmla="*/ 10 w 38"/>
                <a:gd name="T3" fmla="*/ 38 h 119"/>
                <a:gd name="T4" fmla="*/ 10 w 38"/>
                <a:gd name="T5" fmla="*/ 119 h 119"/>
                <a:gd name="T6" fmla="*/ 29 w 38"/>
                <a:gd name="T7" fmla="*/ 112 h 119"/>
                <a:gd name="T8" fmla="*/ 29 w 38"/>
                <a:gd name="T9" fmla="*/ 29 h 119"/>
                <a:gd name="T10" fmla="*/ 38 w 38"/>
                <a:gd name="T11" fmla="*/ 26 h 119"/>
                <a:gd name="T12" fmla="*/ 19 w 38"/>
                <a:gd name="T13" fmla="*/ 0 h 119"/>
                <a:gd name="T14" fmla="*/ 0 w 38"/>
                <a:gd name="T15" fmla="*/ 4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19">
                  <a:moveTo>
                    <a:pt x="0" y="43"/>
                  </a:moveTo>
                  <a:lnTo>
                    <a:pt x="10" y="38"/>
                  </a:lnTo>
                  <a:lnTo>
                    <a:pt x="10" y="119"/>
                  </a:lnTo>
                  <a:lnTo>
                    <a:pt x="29" y="112"/>
                  </a:lnTo>
                  <a:lnTo>
                    <a:pt x="29" y="29"/>
                  </a:lnTo>
                  <a:lnTo>
                    <a:pt x="38" y="26"/>
                  </a:lnTo>
                  <a:lnTo>
                    <a:pt x="19" y="0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3692" y="1891"/>
              <a:ext cx="38" cy="118"/>
            </a:xfrm>
            <a:custGeom>
              <a:avLst/>
              <a:gdLst>
                <a:gd name="T0" fmla="*/ 0 w 38"/>
                <a:gd name="T1" fmla="*/ 42 h 118"/>
                <a:gd name="T2" fmla="*/ 9 w 38"/>
                <a:gd name="T3" fmla="*/ 38 h 118"/>
                <a:gd name="T4" fmla="*/ 9 w 38"/>
                <a:gd name="T5" fmla="*/ 118 h 118"/>
                <a:gd name="T6" fmla="*/ 28 w 38"/>
                <a:gd name="T7" fmla="*/ 109 h 118"/>
                <a:gd name="T8" fmla="*/ 28 w 38"/>
                <a:gd name="T9" fmla="*/ 28 h 118"/>
                <a:gd name="T10" fmla="*/ 38 w 38"/>
                <a:gd name="T11" fmla="*/ 23 h 118"/>
                <a:gd name="T12" fmla="*/ 19 w 38"/>
                <a:gd name="T13" fmla="*/ 0 h 118"/>
                <a:gd name="T14" fmla="*/ 0 w 38"/>
                <a:gd name="T15" fmla="*/ 4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18">
                  <a:moveTo>
                    <a:pt x="0" y="42"/>
                  </a:moveTo>
                  <a:lnTo>
                    <a:pt x="9" y="38"/>
                  </a:lnTo>
                  <a:lnTo>
                    <a:pt x="9" y="118"/>
                  </a:lnTo>
                  <a:lnTo>
                    <a:pt x="28" y="109"/>
                  </a:lnTo>
                  <a:lnTo>
                    <a:pt x="28" y="28"/>
                  </a:lnTo>
                  <a:lnTo>
                    <a:pt x="38" y="23"/>
                  </a:lnTo>
                  <a:lnTo>
                    <a:pt x="19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3649" y="2007"/>
              <a:ext cx="76" cy="45"/>
            </a:xfrm>
            <a:custGeom>
              <a:avLst/>
              <a:gdLst>
                <a:gd name="T0" fmla="*/ 76 w 76"/>
                <a:gd name="T1" fmla="*/ 9 h 45"/>
                <a:gd name="T2" fmla="*/ 0 w 76"/>
                <a:gd name="T3" fmla="*/ 45 h 45"/>
                <a:gd name="T4" fmla="*/ 0 w 76"/>
                <a:gd name="T5" fmla="*/ 36 h 45"/>
                <a:gd name="T6" fmla="*/ 76 w 76"/>
                <a:gd name="T7" fmla="*/ 0 h 45"/>
                <a:gd name="T8" fmla="*/ 76 w 76"/>
                <a:gd name="T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45">
                  <a:moveTo>
                    <a:pt x="76" y="9"/>
                  </a:moveTo>
                  <a:lnTo>
                    <a:pt x="0" y="45"/>
                  </a:lnTo>
                  <a:lnTo>
                    <a:pt x="0" y="36"/>
                  </a:lnTo>
                  <a:lnTo>
                    <a:pt x="76" y="0"/>
                  </a:lnTo>
                  <a:lnTo>
                    <a:pt x="76" y="9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>
              <a:spLocks noEditPoints="1"/>
            </p:cNvSpPr>
            <p:nvPr/>
          </p:nvSpPr>
          <p:spPr bwMode="auto">
            <a:xfrm>
              <a:off x="2935" y="1779"/>
              <a:ext cx="249" cy="247"/>
            </a:xfrm>
            <a:custGeom>
              <a:avLst/>
              <a:gdLst>
                <a:gd name="T0" fmla="*/ 70 w 105"/>
                <a:gd name="T1" fmla="*/ 104 h 104"/>
                <a:gd name="T2" fmla="*/ 74 w 105"/>
                <a:gd name="T3" fmla="*/ 101 h 104"/>
                <a:gd name="T4" fmla="*/ 104 w 105"/>
                <a:gd name="T5" fmla="*/ 36 h 104"/>
                <a:gd name="T6" fmla="*/ 102 w 105"/>
                <a:gd name="T7" fmla="*/ 31 h 104"/>
                <a:gd name="T8" fmla="*/ 37 w 105"/>
                <a:gd name="T9" fmla="*/ 0 h 104"/>
                <a:gd name="T10" fmla="*/ 35 w 105"/>
                <a:gd name="T11" fmla="*/ 0 h 104"/>
                <a:gd name="T12" fmla="*/ 32 w 105"/>
                <a:gd name="T13" fmla="*/ 2 h 104"/>
                <a:gd name="T14" fmla="*/ 1 w 105"/>
                <a:gd name="T15" fmla="*/ 67 h 104"/>
                <a:gd name="T16" fmla="*/ 3 w 105"/>
                <a:gd name="T17" fmla="*/ 73 h 104"/>
                <a:gd name="T18" fmla="*/ 69 w 105"/>
                <a:gd name="T19" fmla="*/ 103 h 104"/>
                <a:gd name="T20" fmla="*/ 70 w 105"/>
                <a:gd name="T21" fmla="*/ 104 h 104"/>
                <a:gd name="T22" fmla="*/ 35 w 105"/>
                <a:gd name="T23" fmla="*/ 4 h 104"/>
                <a:gd name="T24" fmla="*/ 35 w 105"/>
                <a:gd name="T25" fmla="*/ 4 h 104"/>
                <a:gd name="T26" fmla="*/ 61 w 105"/>
                <a:gd name="T27" fmla="*/ 16 h 104"/>
                <a:gd name="T28" fmla="*/ 55 w 105"/>
                <a:gd name="T29" fmla="*/ 27 h 104"/>
                <a:gd name="T30" fmla="*/ 70 w 105"/>
                <a:gd name="T31" fmla="*/ 34 h 104"/>
                <a:gd name="T32" fmla="*/ 75 w 105"/>
                <a:gd name="T33" fmla="*/ 22 h 104"/>
                <a:gd name="T34" fmla="*/ 101 w 105"/>
                <a:gd name="T35" fmla="*/ 34 h 104"/>
                <a:gd name="T36" fmla="*/ 70 w 105"/>
                <a:gd name="T37" fmla="*/ 100 h 104"/>
                <a:gd name="T38" fmla="*/ 5 w 105"/>
                <a:gd name="T39" fmla="*/ 69 h 104"/>
                <a:gd name="T40" fmla="*/ 35 w 105"/>
                <a:gd name="T41" fmla="*/ 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5" h="104">
                  <a:moveTo>
                    <a:pt x="70" y="104"/>
                  </a:moveTo>
                  <a:cubicBezTo>
                    <a:pt x="72" y="104"/>
                    <a:pt x="73" y="103"/>
                    <a:pt x="74" y="101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5" y="34"/>
                    <a:pt x="104" y="32"/>
                    <a:pt x="102" y="3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4" y="0"/>
                    <a:pt x="32" y="1"/>
                    <a:pt x="32" y="2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9"/>
                    <a:pt x="1" y="72"/>
                    <a:pt x="3" y="73"/>
                  </a:cubicBezTo>
                  <a:cubicBezTo>
                    <a:pt x="69" y="103"/>
                    <a:pt x="69" y="103"/>
                    <a:pt x="69" y="103"/>
                  </a:cubicBezTo>
                  <a:cubicBezTo>
                    <a:pt x="69" y="103"/>
                    <a:pt x="70" y="104"/>
                    <a:pt x="70" y="104"/>
                  </a:cubicBezTo>
                  <a:close/>
                  <a:moveTo>
                    <a:pt x="35" y="4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5" y="69"/>
                    <a:pt x="5" y="69"/>
                    <a:pt x="5" y="69"/>
                  </a:cubicBezTo>
                  <a:lnTo>
                    <a:pt x="35" y="4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3002" y="1867"/>
              <a:ext cx="52" cy="90"/>
            </a:xfrm>
            <a:custGeom>
              <a:avLst/>
              <a:gdLst>
                <a:gd name="T0" fmla="*/ 52 w 52"/>
                <a:gd name="T1" fmla="*/ 38 h 90"/>
                <a:gd name="T2" fmla="*/ 49 w 52"/>
                <a:gd name="T3" fmla="*/ 0 h 90"/>
                <a:gd name="T4" fmla="*/ 19 w 52"/>
                <a:gd name="T5" fmla="*/ 21 h 90"/>
                <a:gd name="T6" fmla="*/ 26 w 52"/>
                <a:gd name="T7" fmla="*/ 26 h 90"/>
                <a:gd name="T8" fmla="*/ 0 w 52"/>
                <a:gd name="T9" fmla="*/ 83 h 90"/>
                <a:gd name="T10" fmla="*/ 16 w 52"/>
                <a:gd name="T11" fmla="*/ 90 h 90"/>
                <a:gd name="T12" fmla="*/ 42 w 52"/>
                <a:gd name="T13" fmla="*/ 33 h 90"/>
                <a:gd name="T14" fmla="*/ 52 w 52"/>
                <a:gd name="T15" fmla="*/ 3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90">
                  <a:moveTo>
                    <a:pt x="52" y="38"/>
                  </a:moveTo>
                  <a:lnTo>
                    <a:pt x="49" y="0"/>
                  </a:lnTo>
                  <a:lnTo>
                    <a:pt x="19" y="21"/>
                  </a:lnTo>
                  <a:lnTo>
                    <a:pt x="26" y="26"/>
                  </a:lnTo>
                  <a:lnTo>
                    <a:pt x="0" y="83"/>
                  </a:lnTo>
                  <a:lnTo>
                    <a:pt x="16" y="90"/>
                  </a:lnTo>
                  <a:lnTo>
                    <a:pt x="42" y="33"/>
                  </a:lnTo>
                  <a:lnTo>
                    <a:pt x="52" y="38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3044" y="1888"/>
              <a:ext cx="52" cy="91"/>
            </a:xfrm>
            <a:custGeom>
              <a:avLst/>
              <a:gdLst>
                <a:gd name="T0" fmla="*/ 19 w 52"/>
                <a:gd name="T1" fmla="*/ 22 h 91"/>
                <a:gd name="T2" fmla="*/ 26 w 52"/>
                <a:gd name="T3" fmla="*/ 24 h 91"/>
                <a:gd name="T4" fmla="*/ 0 w 52"/>
                <a:gd name="T5" fmla="*/ 81 h 91"/>
                <a:gd name="T6" fmla="*/ 17 w 52"/>
                <a:gd name="T7" fmla="*/ 91 h 91"/>
                <a:gd name="T8" fmla="*/ 43 w 52"/>
                <a:gd name="T9" fmla="*/ 34 h 91"/>
                <a:gd name="T10" fmla="*/ 52 w 52"/>
                <a:gd name="T11" fmla="*/ 36 h 91"/>
                <a:gd name="T12" fmla="*/ 50 w 52"/>
                <a:gd name="T13" fmla="*/ 0 h 91"/>
                <a:gd name="T14" fmla="*/ 19 w 52"/>
                <a:gd name="T15" fmla="*/ 22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91">
                  <a:moveTo>
                    <a:pt x="19" y="22"/>
                  </a:moveTo>
                  <a:lnTo>
                    <a:pt x="26" y="24"/>
                  </a:lnTo>
                  <a:lnTo>
                    <a:pt x="0" y="81"/>
                  </a:lnTo>
                  <a:lnTo>
                    <a:pt x="17" y="91"/>
                  </a:lnTo>
                  <a:lnTo>
                    <a:pt x="43" y="34"/>
                  </a:lnTo>
                  <a:lnTo>
                    <a:pt x="52" y="36"/>
                  </a:lnTo>
                  <a:lnTo>
                    <a:pt x="50" y="0"/>
                  </a:lnTo>
                  <a:lnTo>
                    <a:pt x="19" y="22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3111" y="2059"/>
              <a:ext cx="21" cy="22"/>
            </a:xfrm>
            <a:prstGeom prst="ellipse">
              <a:avLst/>
            </a:pr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>
              <a:spLocks noEditPoints="1"/>
            </p:cNvSpPr>
            <p:nvPr/>
          </p:nvSpPr>
          <p:spPr bwMode="auto">
            <a:xfrm>
              <a:off x="3080" y="2028"/>
              <a:ext cx="83" cy="83"/>
            </a:xfrm>
            <a:custGeom>
              <a:avLst/>
              <a:gdLst>
                <a:gd name="T0" fmla="*/ 18 w 35"/>
                <a:gd name="T1" fmla="*/ 0 h 35"/>
                <a:gd name="T2" fmla="*/ 0 w 35"/>
                <a:gd name="T3" fmla="*/ 18 h 35"/>
                <a:gd name="T4" fmla="*/ 18 w 35"/>
                <a:gd name="T5" fmla="*/ 35 h 35"/>
                <a:gd name="T6" fmla="*/ 18 w 35"/>
                <a:gd name="T7" fmla="*/ 35 h 35"/>
                <a:gd name="T8" fmla="*/ 35 w 35"/>
                <a:gd name="T9" fmla="*/ 18 h 35"/>
                <a:gd name="T10" fmla="*/ 18 w 35"/>
                <a:gd name="T11" fmla="*/ 0 h 35"/>
                <a:gd name="T12" fmla="*/ 18 w 35"/>
                <a:gd name="T13" fmla="*/ 27 h 35"/>
                <a:gd name="T14" fmla="*/ 8 w 35"/>
                <a:gd name="T15" fmla="*/ 18 h 35"/>
                <a:gd name="T16" fmla="*/ 18 w 35"/>
                <a:gd name="T17" fmla="*/ 8 h 35"/>
                <a:gd name="T18" fmla="*/ 27 w 35"/>
                <a:gd name="T19" fmla="*/ 18 h 35"/>
                <a:gd name="T20" fmla="*/ 18 w 35"/>
                <a:gd name="T21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35">
                  <a:moveTo>
                    <a:pt x="18" y="0"/>
                  </a:moveTo>
                  <a:cubicBezTo>
                    <a:pt x="8" y="0"/>
                    <a:pt x="0" y="8"/>
                    <a:pt x="0" y="18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7" y="35"/>
                    <a:pt x="35" y="27"/>
                    <a:pt x="35" y="18"/>
                  </a:cubicBezTo>
                  <a:cubicBezTo>
                    <a:pt x="35" y="8"/>
                    <a:pt x="27" y="0"/>
                    <a:pt x="18" y="0"/>
                  </a:cubicBezTo>
                  <a:close/>
                  <a:moveTo>
                    <a:pt x="18" y="27"/>
                  </a:moveTo>
                  <a:cubicBezTo>
                    <a:pt x="12" y="27"/>
                    <a:pt x="8" y="23"/>
                    <a:pt x="8" y="18"/>
                  </a:cubicBezTo>
                  <a:cubicBezTo>
                    <a:pt x="8" y="13"/>
                    <a:pt x="12" y="8"/>
                    <a:pt x="18" y="8"/>
                  </a:cubicBezTo>
                  <a:cubicBezTo>
                    <a:pt x="23" y="8"/>
                    <a:pt x="27" y="13"/>
                    <a:pt x="27" y="18"/>
                  </a:cubicBezTo>
                  <a:cubicBezTo>
                    <a:pt x="27" y="23"/>
                    <a:pt x="23" y="27"/>
                    <a:pt x="18" y="27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/>
            <p:nvPr/>
          </p:nvSpPr>
          <p:spPr bwMode="auto">
            <a:xfrm>
              <a:off x="2942" y="1964"/>
              <a:ext cx="150" cy="81"/>
            </a:xfrm>
            <a:custGeom>
              <a:avLst/>
              <a:gdLst>
                <a:gd name="T0" fmla="*/ 63 w 63"/>
                <a:gd name="T1" fmla="*/ 28 h 34"/>
                <a:gd name="T2" fmla="*/ 6 w 63"/>
                <a:gd name="T3" fmla="*/ 1 h 34"/>
                <a:gd name="T4" fmla="*/ 1 w 63"/>
                <a:gd name="T5" fmla="*/ 3 h 34"/>
                <a:gd name="T6" fmla="*/ 3 w 63"/>
                <a:gd name="T7" fmla="*/ 9 h 34"/>
                <a:gd name="T8" fmla="*/ 57 w 63"/>
                <a:gd name="T9" fmla="*/ 34 h 34"/>
                <a:gd name="T10" fmla="*/ 63 w 63"/>
                <a:gd name="T11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34">
                  <a:moveTo>
                    <a:pt x="63" y="28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1" y="8"/>
                    <a:pt x="3" y="9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9" y="32"/>
                    <a:pt x="60" y="30"/>
                    <a:pt x="63" y="28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3123" y="1732"/>
              <a:ext cx="196" cy="292"/>
            </a:xfrm>
            <a:custGeom>
              <a:avLst/>
              <a:gdLst>
                <a:gd name="T0" fmla="*/ 80 w 83"/>
                <a:gd name="T1" fmla="*/ 13 h 123"/>
                <a:gd name="T2" fmla="*/ 62 w 83"/>
                <a:gd name="T3" fmla="*/ 1 h 123"/>
                <a:gd name="T4" fmla="*/ 59 w 83"/>
                <a:gd name="T5" fmla="*/ 0 h 123"/>
                <a:gd name="T6" fmla="*/ 56 w 83"/>
                <a:gd name="T7" fmla="*/ 2 h 123"/>
                <a:gd name="T8" fmla="*/ 0 w 83"/>
                <a:gd name="T9" fmla="*/ 121 h 123"/>
                <a:gd name="T10" fmla="*/ 8 w 83"/>
                <a:gd name="T11" fmla="*/ 123 h 123"/>
                <a:gd name="T12" fmla="*/ 62 w 83"/>
                <a:gd name="T13" fmla="*/ 10 h 123"/>
                <a:gd name="T14" fmla="*/ 76 w 83"/>
                <a:gd name="T15" fmla="*/ 19 h 123"/>
                <a:gd name="T16" fmla="*/ 81 w 83"/>
                <a:gd name="T17" fmla="*/ 18 h 123"/>
                <a:gd name="T18" fmla="*/ 80 w 83"/>
                <a:gd name="T19" fmla="*/ 1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" h="123">
                  <a:moveTo>
                    <a:pt x="80" y="13"/>
                  </a:moveTo>
                  <a:cubicBezTo>
                    <a:pt x="62" y="1"/>
                    <a:pt x="62" y="1"/>
                    <a:pt x="62" y="1"/>
                  </a:cubicBezTo>
                  <a:cubicBezTo>
                    <a:pt x="61" y="0"/>
                    <a:pt x="60" y="0"/>
                    <a:pt x="59" y="0"/>
                  </a:cubicBezTo>
                  <a:cubicBezTo>
                    <a:pt x="58" y="1"/>
                    <a:pt x="57" y="1"/>
                    <a:pt x="56" y="2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3" y="121"/>
                    <a:pt x="5" y="122"/>
                    <a:pt x="8" y="123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8" y="20"/>
                    <a:pt x="80" y="20"/>
                    <a:pt x="81" y="18"/>
                  </a:cubicBezTo>
                  <a:cubicBezTo>
                    <a:pt x="83" y="16"/>
                    <a:pt x="82" y="14"/>
                    <a:pt x="80" y="13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/>
            <p:nvPr/>
          </p:nvSpPr>
          <p:spPr bwMode="auto">
            <a:xfrm>
              <a:off x="4477" y="1476"/>
              <a:ext cx="152" cy="9"/>
            </a:xfrm>
            <a:custGeom>
              <a:avLst/>
              <a:gdLst>
                <a:gd name="T0" fmla="*/ 0 w 64"/>
                <a:gd name="T1" fmla="*/ 2 h 4"/>
                <a:gd name="T2" fmla="*/ 2 w 64"/>
                <a:gd name="T3" fmla="*/ 4 h 4"/>
                <a:gd name="T4" fmla="*/ 62 w 64"/>
                <a:gd name="T5" fmla="*/ 4 h 4"/>
                <a:gd name="T6" fmla="*/ 64 w 64"/>
                <a:gd name="T7" fmla="*/ 2 h 4"/>
                <a:gd name="T8" fmla="*/ 62 w 64"/>
                <a:gd name="T9" fmla="*/ 0 h 4"/>
                <a:gd name="T10" fmla="*/ 2 w 64"/>
                <a:gd name="T11" fmla="*/ 0 h 4"/>
                <a:gd name="T12" fmla="*/ 0 w 64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3" y="4"/>
                    <a:pt x="64" y="3"/>
                    <a:pt x="64" y="2"/>
                  </a:cubicBezTo>
                  <a:cubicBezTo>
                    <a:pt x="64" y="1"/>
                    <a:pt x="63" y="0"/>
                    <a:pt x="6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4477" y="1504"/>
              <a:ext cx="152" cy="10"/>
            </a:xfrm>
            <a:custGeom>
              <a:avLst/>
              <a:gdLst>
                <a:gd name="T0" fmla="*/ 62 w 64"/>
                <a:gd name="T1" fmla="*/ 0 h 4"/>
                <a:gd name="T2" fmla="*/ 2 w 64"/>
                <a:gd name="T3" fmla="*/ 0 h 4"/>
                <a:gd name="T4" fmla="*/ 0 w 64"/>
                <a:gd name="T5" fmla="*/ 2 h 4"/>
                <a:gd name="T6" fmla="*/ 2 w 64"/>
                <a:gd name="T7" fmla="*/ 4 h 4"/>
                <a:gd name="T8" fmla="*/ 62 w 64"/>
                <a:gd name="T9" fmla="*/ 4 h 4"/>
                <a:gd name="T10" fmla="*/ 64 w 64"/>
                <a:gd name="T11" fmla="*/ 2 h 4"/>
                <a:gd name="T12" fmla="*/ 62 w 6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4">
                  <a:moveTo>
                    <a:pt x="6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3" y="4"/>
                    <a:pt x="64" y="3"/>
                    <a:pt x="64" y="2"/>
                  </a:cubicBezTo>
                  <a:cubicBezTo>
                    <a:pt x="64" y="1"/>
                    <a:pt x="63" y="0"/>
                    <a:pt x="62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/>
            <p:nvPr/>
          </p:nvSpPr>
          <p:spPr bwMode="auto">
            <a:xfrm>
              <a:off x="4420" y="1476"/>
              <a:ext cx="38" cy="38"/>
            </a:xfrm>
            <a:custGeom>
              <a:avLst/>
              <a:gdLst>
                <a:gd name="T0" fmla="*/ 12 w 16"/>
                <a:gd name="T1" fmla="*/ 0 h 16"/>
                <a:gd name="T2" fmla="*/ 4 w 16"/>
                <a:gd name="T3" fmla="*/ 0 h 16"/>
                <a:gd name="T4" fmla="*/ 0 w 16"/>
                <a:gd name="T5" fmla="*/ 4 h 16"/>
                <a:gd name="T6" fmla="*/ 0 w 16"/>
                <a:gd name="T7" fmla="*/ 12 h 16"/>
                <a:gd name="T8" fmla="*/ 4 w 16"/>
                <a:gd name="T9" fmla="*/ 16 h 16"/>
                <a:gd name="T10" fmla="*/ 12 w 16"/>
                <a:gd name="T11" fmla="*/ 16 h 16"/>
                <a:gd name="T12" fmla="*/ 16 w 16"/>
                <a:gd name="T13" fmla="*/ 12 h 16"/>
                <a:gd name="T14" fmla="*/ 16 w 16"/>
                <a:gd name="T15" fmla="*/ 4 h 16"/>
                <a:gd name="T16" fmla="*/ 12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1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2" y="16"/>
                    <a:pt x="4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4" y="16"/>
                    <a:pt x="16" y="14"/>
                    <a:pt x="16" y="1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/>
            <p:nvPr/>
          </p:nvSpPr>
          <p:spPr bwMode="auto">
            <a:xfrm>
              <a:off x="4477" y="1409"/>
              <a:ext cx="85" cy="10"/>
            </a:xfrm>
            <a:custGeom>
              <a:avLst/>
              <a:gdLst>
                <a:gd name="T0" fmla="*/ 2 w 36"/>
                <a:gd name="T1" fmla="*/ 4 h 4"/>
                <a:gd name="T2" fmla="*/ 34 w 36"/>
                <a:gd name="T3" fmla="*/ 4 h 4"/>
                <a:gd name="T4" fmla="*/ 36 w 36"/>
                <a:gd name="T5" fmla="*/ 2 h 4"/>
                <a:gd name="T6" fmla="*/ 34 w 36"/>
                <a:gd name="T7" fmla="*/ 0 h 4"/>
                <a:gd name="T8" fmla="*/ 2 w 36"/>
                <a:gd name="T9" fmla="*/ 0 h 4"/>
                <a:gd name="T10" fmla="*/ 0 w 36"/>
                <a:gd name="T11" fmla="*/ 2 h 4"/>
                <a:gd name="T12" fmla="*/ 2 w 3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">
                  <a:moveTo>
                    <a:pt x="2" y="4"/>
                  </a:moveTo>
                  <a:cubicBezTo>
                    <a:pt x="34" y="4"/>
                    <a:pt x="34" y="4"/>
                    <a:pt x="34" y="4"/>
                  </a:cubicBezTo>
                  <a:cubicBezTo>
                    <a:pt x="35" y="4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4477" y="1438"/>
              <a:ext cx="85" cy="9"/>
            </a:xfrm>
            <a:custGeom>
              <a:avLst/>
              <a:gdLst>
                <a:gd name="T0" fmla="*/ 2 w 36"/>
                <a:gd name="T1" fmla="*/ 4 h 4"/>
                <a:gd name="T2" fmla="*/ 34 w 36"/>
                <a:gd name="T3" fmla="*/ 4 h 4"/>
                <a:gd name="T4" fmla="*/ 36 w 36"/>
                <a:gd name="T5" fmla="*/ 2 h 4"/>
                <a:gd name="T6" fmla="*/ 34 w 36"/>
                <a:gd name="T7" fmla="*/ 0 h 4"/>
                <a:gd name="T8" fmla="*/ 2 w 36"/>
                <a:gd name="T9" fmla="*/ 0 h 4"/>
                <a:gd name="T10" fmla="*/ 0 w 36"/>
                <a:gd name="T11" fmla="*/ 2 h 4"/>
                <a:gd name="T12" fmla="*/ 2 w 3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">
                  <a:moveTo>
                    <a:pt x="2" y="4"/>
                  </a:moveTo>
                  <a:cubicBezTo>
                    <a:pt x="34" y="4"/>
                    <a:pt x="34" y="4"/>
                    <a:pt x="34" y="4"/>
                  </a:cubicBezTo>
                  <a:cubicBezTo>
                    <a:pt x="35" y="4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/>
            <p:nvPr/>
          </p:nvSpPr>
          <p:spPr bwMode="auto">
            <a:xfrm>
              <a:off x="4420" y="1409"/>
              <a:ext cx="38" cy="38"/>
            </a:xfrm>
            <a:custGeom>
              <a:avLst/>
              <a:gdLst>
                <a:gd name="T0" fmla="*/ 12 w 16"/>
                <a:gd name="T1" fmla="*/ 0 h 16"/>
                <a:gd name="T2" fmla="*/ 4 w 16"/>
                <a:gd name="T3" fmla="*/ 0 h 16"/>
                <a:gd name="T4" fmla="*/ 0 w 16"/>
                <a:gd name="T5" fmla="*/ 4 h 16"/>
                <a:gd name="T6" fmla="*/ 0 w 16"/>
                <a:gd name="T7" fmla="*/ 12 h 16"/>
                <a:gd name="T8" fmla="*/ 4 w 16"/>
                <a:gd name="T9" fmla="*/ 16 h 16"/>
                <a:gd name="T10" fmla="*/ 12 w 16"/>
                <a:gd name="T11" fmla="*/ 16 h 16"/>
                <a:gd name="T12" fmla="*/ 16 w 16"/>
                <a:gd name="T13" fmla="*/ 12 h 16"/>
                <a:gd name="T14" fmla="*/ 16 w 16"/>
                <a:gd name="T15" fmla="*/ 4 h 16"/>
                <a:gd name="T16" fmla="*/ 12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1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2" y="16"/>
                    <a:pt x="4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4" y="16"/>
                    <a:pt x="16" y="14"/>
                    <a:pt x="16" y="1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/>
            <p:nvPr/>
          </p:nvSpPr>
          <p:spPr bwMode="auto">
            <a:xfrm>
              <a:off x="4477" y="1542"/>
              <a:ext cx="85" cy="10"/>
            </a:xfrm>
            <a:custGeom>
              <a:avLst/>
              <a:gdLst>
                <a:gd name="T0" fmla="*/ 34 w 36"/>
                <a:gd name="T1" fmla="*/ 0 h 4"/>
                <a:gd name="T2" fmla="*/ 2 w 36"/>
                <a:gd name="T3" fmla="*/ 0 h 4"/>
                <a:gd name="T4" fmla="*/ 0 w 36"/>
                <a:gd name="T5" fmla="*/ 2 h 4"/>
                <a:gd name="T6" fmla="*/ 2 w 36"/>
                <a:gd name="T7" fmla="*/ 4 h 4"/>
                <a:gd name="T8" fmla="*/ 34 w 36"/>
                <a:gd name="T9" fmla="*/ 4 h 4"/>
                <a:gd name="T10" fmla="*/ 36 w 36"/>
                <a:gd name="T11" fmla="*/ 2 h 4"/>
                <a:gd name="T12" fmla="*/ 34 w 36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">
                  <a:moveTo>
                    <a:pt x="3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5" y="4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4477" y="1571"/>
              <a:ext cx="85" cy="9"/>
            </a:xfrm>
            <a:custGeom>
              <a:avLst/>
              <a:gdLst>
                <a:gd name="T0" fmla="*/ 34 w 36"/>
                <a:gd name="T1" fmla="*/ 0 h 4"/>
                <a:gd name="T2" fmla="*/ 2 w 36"/>
                <a:gd name="T3" fmla="*/ 0 h 4"/>
                <a:gd name="T4" fmla="*/ 0 w 36"/>
                <a:gd name="T5" fmla="*/ 2 h 4"/>
                <a:gd name="T6" fmla="*/ 2 w 36"/>
                <a:gd name="T7" fmla="*/ 4 h 4"/>
                <a:gd name="T8" fmla="*/ 34 w 36"/>
                <a:gd name="T9" fmla="*/ 4 h 4"/>
                <a:gd name="T10" fmla="*/ 36 w 36"/>
                <a:gd name="T11" fmla="*/ 2 h 4"/>
                <a:gd name="T12" fmla="*/ 34 w 36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">
                  <a:moveTo>
                    <a:pt x="3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5" y="4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4420" y="1542"/>
              <a:ext cx="38" cy="38"/>
            </a:xfrm>
            <a:custGeom>
              <a:avLst/>
              <a:gdLst>
                <a:gd name="T0" fmla="*/ 12 w 16"/>
                <a:gd name="T1" fmla="*/ 0 h 16"/>
                <a:gd name="T2" fmla="*/ 4 w 16"/>
                <a:gd name="T3" fmla="*/ 0 h 16"/>
                <a:gd name="T4" fmla="*/ 0 w 16"/>
                <a:gd name="T5" fmla="*/ 4 h 16"/>
                <a:gd name="T6" fmla="*/ 0 w 16"/>
                <a:gd name="T7" fmla="*/ 12 h 16"/>
                <a:gd name="T8" fmla="*/ 4 w 16"/>
                <a:gd name="T9" fmla="*/ 16 h 16"/>
                <a:gd name="T10" fmla="*/ 12 w 16"/>
                <a:gd name="T11" fmla="*/ 16 h 16"/>
                <a:gd name="T12" fmla="*/ 16 w 16"/>
                <a:gd name="T13" fmla="*/ 12 h 16"/>
                <a:gd name="T14" fmla="*/ 16 w 16"/>
                <a:gd name="T15" fmla="*/ 4 h 16"/>
                <a:gd name="T16" fmla="*/ 12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1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2" y="16"/>
                    <a:pt x="4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4" y="16"/>
                    <a:pt x="16" y="14"/>
                    <a:pt x="16" y="1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/>
            <p:nvPr/>
          </p:nvSpPr>
          <p:spPr bwMode="auto">
            <a:xfrm>
              <a:off x="4477" y="1343"/>
              <a:ext cx="85" cy="9"/>
            </a:xfrm>
            <a:custGeom>
              <a:avLst/>
              <a:gdLst>
                <a:gd name="T0" fmla="*/ 2 w 36"/>
                <a:gd name="T1" fmla="*/ 4 h 4"/>
                <a:gd name="T2" fmla="*/ 34 w 36"/>
                <a:gd name="T3" fmla="*/ 4 h 4"/>
                <a:gd name="T4" fmla="*/ 36 w 36"/>
                <a:gd name="T5" fmla="*/ 2 h 4"/>
                <a:gd name="T6" fmla="*/ 34 w 36"/>
                <a:gd name="T7" fmla="*/ 0 h 4"/>
                <a:gd name="T8" fmla="*/ 2 w 36"/>
                <a:gd name="T9" fmla="*/ 0 h 4"/>
                <a:gd name="T10" fmla="*/ 0 w 36"/>
                <a:gd name="T11" fmla="*/ 2 h 4"/>
                <a:gd name="T12" fmla="*/ 2 w 3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">
                  <a:moveTo>
                    <a:pt x="2" y="4"/>
                  </a:moveTo>
                  <a:cubicBezTo>
                    <a:pt x="34" y="4"/>
                    <a:pt x="34" y="4"/>
                    <a:pt x="34" y="4"/>
                  </a:cubicBezTo>
                  <a:cubicBezTo>
                    <a:pt x="35" y="4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/>
            <p:nvPr/>
          </p:nvSpPr>
          <p:spPr bwMode="auto">
            <a:xfrm>
              <a:off x="4477" y="1371"/>
              <a:ext cx="85" cy="10"/>
            </a:xfrm>
            <a:custGeom>
              <a:avLst/>
              <a:gdLst>
                <a:gd name="T0" fmla="*/ 2 w 36"/>
                <a:gd name="T1" fmla="*/ 4 h 4"/>
                <a:gd name="T2" fmla="*/ 34 w 36"/>
                <a:gd name="T3" fmla="*/ 4 h 4"/>
                <a:gd name="T4" fmla="*/ 36 w 36"/>
                <a:gd name="T5" fmla="*/ 2 h 4"/>
                <a:gd name="T6" fmla="*/ 34 w 36"/>
                <a:gd name="T7" fmla="*/ 0 h 4"/>
                <a:gd name="T8" fmla="*/ 2 w 36"/>
                <a:gd name="T9" fmla="*/ 0 h 4"/>
                <a:gd name="T10" fmla="*/ 0 w 36"/>
                <a:gd name="T11" fmla="*/ 2 h 4"/>
                <a:gd name="T12" fmla="*/ 2 w 36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">
                  <a:moveTo>
                    <a:pt x="2" y="4"/>
                  </a:moveTo>
                  <a:cubicBezTo>
                    <a:pt x="34" y="4"/>
                    <a:pt x="34" y="4"/>
                    <a:pt x="34" y="4"/>
                  </a:cubicBezTo>
                  <a:cubicBezTo>
                    <a:pt x="35" y="4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4420" y="1343"/>
              <a:ext cx="38" cy="38"/>
            </a:xfrm>
            <a:custGeom>
              <a:avLst/>
              <a:gdLst>
                <a:gd name="T0" fmla="*/ 12 w 16"/>
                <a:gd name="T1" fmla="*/ 0 h 16"/>
                <a:gd name="T2" fmla="*/ 4 w 16"/>
                <a:gd name="T3" fmla="*/ 0 h 16"/>
                <a:gd name="T4" fmla="*/ 0 w 16"/>
                <a:gd name="T5" fmla="*/ 4 h 16"/>
                <a:gd name="T6" fmla="*/ 0 w 16"/>
                <a:gd name="T7" fmla="*/ 12 h 16"/>
                <a:gd name="T8" fmla="*/ 4 w 16"/>
                <a:gd name="T9" fmla="*/ 16 h 16"/>
                <a:gd name="T10" fmla="*/ 12 w 16"/>
                <a:gd name="T11" fmla="*/ 16 h 16"/>
                <a:gd name="T12" fmla="*/ 16 w 16"/>
                <a:gd name="T13" fmla="*/ 12 h 16"/>
                <a:gd name="T14" fmla="*/ 16 w 16"/>
                <a:gd name="T15" fmla="*/ 4 h 16"/>
                <a:gd name="T16" fmla="*/ 12 w 16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6">
                  <a:moveTo>
                    <a:pt x="1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2" y="16"/>
                    <a:pt x="4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4" y="16"/>
                    <a:pt x="16" y="14"/>
                    <a:pt x="16" y="1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>
              <a:spLocks noEditPoints="1"/>
            </p:cNvSpPr>
            <p:nvPr/>
          </p:nvSpPr>
          <p:spPr bwMode="auto">
            <a:xfrm>
              <a:off x="4382" y="1258"/>
              <a:ext cx="339" cy="379"/>
            </a:xfrm>
            <a:custGeom>
              <a:avLst/>
              <a:gdLst>
                <a:gd name="T0" fmla="*/ 120 w 143"/>
                <a:gd name="T1" fmla="*/ 25 h 160"/>
                <a:gd name="T2" fmla="*/ 120 w 143"/>
                <a:gd name="T3" fmla="*/ 16 h 160"/>
                <a:gd name="T4" fmla="*/ 116 w 143"/>
                <a:gd name="T5" fmla="*/ 12 h 160"/>
                <a:gd name="T6" fmla="*/ 80 w 143"/>
                <a:gd name="T7" fmla="*/ 12 h 160"/>
                <a:gd name="T8" fmla="*/ 80 w 143"/>
                <a:gd name="T9" fmla="*/ 8 h 160"/>
                <a:gd name="T10" fmla="*/ 76 w 143"/>
                <a:gd name="T11" fmla="*/ 4 h 160"/>
                <a:gd name="T12" fmla="*/ 72 w 143"/>
                <a:gd name="T13" fmla="*/ 4 h 160"/>
                <a:gd name="T14" fmla="*/ 68 w 143"/>
                <a:gd name="T15" fmla="*/ 0 h 160"/>
                <a:gd name="T16" fmla="*/ 52 w 143"/>
                <a:gd name="T17" fmla="*/ 0 h 160"/>
                <a:gd name="T18" fmla="*/ 48 w 143"/>
                <a:gd name="T19" fmla="*/ 4 h 160"/>
                <a:gd name="T20" fmla="*/ 44 w 143"/>
                <a:gd name="T21" fmla="*/ 4 h 160"/>
                <a:gd name="T22" fmla="*/ 40 w 143"/>
                <a:gd name="T23" fmla="*/ 8 h 160"/>
                <a:gd name="T24" fmla="*/ 40 w 143"/>
                <a:gd name="T25" fmla="*/ 12 h 160"/>
                <a:gd name="T26" fmla="*/ 4 w 143"/>
                <a:gd name="T27" fmla="*/ 12 h 160"/>
                <a:gd name="T28" fmla="*/ 0 w 143"/>
                <a:gd name="T29" fmla="*/ 16 h 160"/>
                <a:gd name="T30" fmla="*/ 0 w 143"/>
                <a:gd name="T31" fmla="*/ 156 h 160"/>
                <a:gd name="T32" fmla="*/ 4 w 143"/>
                <a:gd name="T33" fmla="*/ 160 h 160"/>
                <a:gd name="T34" fmla="*/ 84 w 143"/>
                <a:gd name="T35" fmla="*/ 160 h 160"/>
                <a:gd name="T36" fmla="*/ 116 w 143"/>
                <a:gd name="T37" fmla="*/ 160 h 160"/>
                <a:gd name="T38" fmla="*/ 120 w 143"/>
                <a:gd name="T39" fmla="*/ 156 h 160"/>
                <a:gd name="T40" fmla="*/ 120 w 143"/>
                <a:gd name="T41" fmla="*/ 124 h 160"/>
                <a:gd name="T42" fmla="*/ 120 w 143"/>
                <a:gd name="T43" fmla="*/ 83 h 160"/>
                <a:gd name="T44" fmla="*/ 143 w 143"/>
                <a:gd name="T45" fmla="*/ 54 h 160"/>
                <a:gd name="T46" fmla="*/ 120 w 143"/>
                <a:gd name="T47" fmla="*/ 25 h 160"/>
                <a:gd name="T48" fmla="*/ 113 w 143"/>
                <a:gd name="T49" fmla="*/ 84 h 160"/>
                <a:gd name="T50" fmla="*/ 113 w 143"/>
                <a:gd name="T51" fmla="*/ 124 h 160"/>
                <a:gd name="T52" fmla="*/ 92 w 143"/>
                <a:gd name="T53" fmla="*/ 124 h 160"/>
                <a:gd name="T54" fmla="*/ 84 w 143"/>
                <a:gd name="T55" fmla="*/ 132 h 160"/>
                <a:gd name="T56" fmla="*/ 84 w 143"/>
                <a:gd name="T57" fmla="*/ 152 h 160"/>
                <a:gd name="T58" fmla="*/ 12 w 143"/>
                <a:gd name="T59" fmla="*/ 152 h 160"/>
                <a:gd name="T60" fmla="*/ 8 w 143"/>
                <a:gd name="T61" fmla="*/ 148 h 160"/>
                <a:gd name="T62" fmla="*/ 8 w 143"/>
                <a:gd name="T63" fmla="*/ 24 h 160"/>
                <a:gd name="T64" fmla="*/ 12 w 143"/>
                <a:gd name="T65" fmla="*/ 20 h 160"/>
                <a:gd name="T66" fmla="*/ 40 w 143"/>
                <a:gd name="T67" fmla="*/ 20 h 160"/>
                <a:gd name="T68" fmla="*/ 44 w 143"/>
                <a:gd name="T69" fmla="*/ 24 h 160"/>
                <a:gd name="T70" fmla="*/ 76 w 143"/>
                <a:gd name="T71" fmla="*/ 24 h 160"/>
                <a:gd name="T72" fmla="*/ 80 w 143"/>
                <a:gd name="T73" fmla="*/ 20 h 160"/>
                <a:gd name="T74" fmla="*/ 109 w 143"/>
                <a:gd name="T75" fmla="*/ 20 h 160"/>
                <a:gd name="T76" fmla="*/ 113 w 143"/>
                <a:gd name="T77" fmla="*/ 24 h 160"/>
                <a:gd name="T78" fmla="*/ 83 w 143"/>
                <a:gd name="T79" fmla="*/ 54 h 160"/>
                <a:gd name="T80" fmla="*/ 113 w 143"/>
                <a:gd name="T81" fmla="*/ 84 h 160"/>
                <a:gd name="T82" fmla="*/ 88 w 143"/>
                <a:gd name="T83" fmla="*/ 152 h 160"/>
                <a:gd name="T84" fmla="*/ 88 w 143"/>
                <a:gd name="T85" fmla="*/ 132 h 160"/>
                <a:gd name="T86" fmla="*/ 92 w 143"/>
                <a:gd name="T87" fmla="*/ 128 h 160"/>
                <a:gd name="T88" fmla="*/ 110 w 143"/>
                <a:gd name="T89" fmla="*/ 128 h 160"/>
                <a:gd name="T90" fmla="*/ 113 w 143"/>
                <a:gd name="T91" fmla="*/ 128 h 160"/>
                <a:gd name="T92" fmla="*/ 88 w 143"/>
                <a:gd name="T93" fmla="*/ 152 h 160"/>
                <a:gd name="T94" fmla="*/ 64 w 143"/>
                <a:gd name="T95" fmla="*/ 4 h 160"/>
                <a:gd name="T96" fmla="*/ 68 w 143"/>
                <a:gd name="T97" fmla="*/ 8 h 160"/>
                <a:gd name="T98" fmla="*/ 52 w 143"/>
                <a:gd name="T99" fmla="*/ 8 h 160"/>
                <a:gd name="T100" fmla="*/ 56 w 143"/>
                <a:gd name="T101" fmla="*/ 4 h 160"/>
                <a:gd name="T102" fmla="*/ 64 w 143"/>
                <a:gd name="T103" fmla="*/ 4 h 160"/>
                <a:gd name="T104" fmla="*/ 120 w 143"/>
                <a:gd name="T105" fmla="*/ 61 h 160"/>
                <a:gd name="T106" fmla="*/ 113 w 143"/>
                <a:gd name="T107" fmla="*/ 72 h 160"/>
                <a:gd name="T108" fmla="*/ 110 w 143"/>
                <a:gd name="T109" fmla="*/ 76 h 160"/>
                <a:gd name="T110" fmla="*/ 94 w 143"/>
                <a:gd name="T111" fmla="*/ 60 h 160"/>
                <a:gd name="T112" fmla="*/ 100 w 143"/>
                <a:gd name="T113" fmla="*/ 54 h 160"/>
                <a:gd name="T114" fmla="*/ 109 w 143"/>
                <a:gd name="T115" fmla="*/ 64 h 160"/>
                <a:gd name="T116" fmla="*/ 113 w 143"/>
                <a:gd name="T117" fmla="*/ 57 h 160"/>
                <a:gd name="T118" fmla="*/ 120 w 143"/>
                <a:gd name="T119" fmla="*/ 45 h 160"/>
                <a:gd name="T120" fmla="*/ 126 w 143"/>
                <a:gd name="T121" fmla="*/ 36 h 160"/>
                <a:gd name="T122" fmla="*/ 132 w 143"/>
                <a:gd name="T123" fmla="*/ 40 h 160"/>
                <a:gd name="T124" fmla="*/ 120 w 143"/>
                <a:gd name="T125" fmla="*/ 6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" h="160">
                  <a:moveTo>
                    <a:pt x="120" y="25"/>
                  </a:moveTo>
                  <a:cubicBezTo>
                    <a:pt x="120" y="16"/>
                    <a:pt x="120" y="16"/>
                    <a:pt x="120" y="16"/>
                  </a:cubicBezTo>
                  <a:cubicBezTo>
                    <a:pt x="120" y="14"/>
                    <a:pt x="118" y="12"/>
                    <a:pt x="116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6"/>
                    <a:pt x="78" y="4"/>
                    <a:pt x="76" y="4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2"/>
                    <a:pt x="70" y="0"/>
                    <a:pt x="68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0" y="0"/>
                    <a:pt x="48" y="2"/>
                    <a:pt x="48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4"/>
                    <a:pt x="40" y="6"/>
                    <a:pt x="40" y="8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" y="12"/>
                    <a:pt x="0" y="14"/>
                    <a:pt x="0" y="1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8"/>
                    <a:pt x="2" y="160"/>
                    <a:pt x="4" y="160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8" y="160"/>
                    <a:pt x="120" y="158"/>
                    <a:pt x="120" y="156"/>
                  </a:cubicBezTo>
                  <a:cubicBezTo>
                    <a:pt x="120" y="124"/>
                    <a:pt x="120" y="124"/>
                    <a:pt x="120" y="124"/>
                  </a:cubicBezTo>
                  <a:cubicBezTo>
                    <a:pt x="120" y="83"/>
                    <a:pt x="120" y="83"/>
                    <a:pt x="120" y="83"/>
                  </a:cubicBezTo>
                  <a:cubicBezTo>
                    <a:pt x="133" y="80"/>
                    <a:pt x="143" y="68"/>
                    <a:pt x="143" y="54"/>
                  </a:cubicBezTo>
                  <a:cubicBezTo>
                    <a:pt x="143" y="40"/>
                    <a:pt x="133" y="28"/>
                    <a:pt x="120" y="25"/>
                  </a:cubicBezTo>
                  <a:close/>
                  <a:moveTo>
                    <a:pt x="113" y="84"/>
                  </a:moveTo>
                  <a:cubicBezTo>
                    <a:pt x="113" y="124"/>
                    <a:pt x="113" y="124"/>
                    <a:pt x="113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87" y="124"/>
                    <a:pt x="84" y="128"/>
                    <a:pt x="84" y="132"/>
                  </a:cubicBezTo>
                  <a:cubicBezTo>
                    <a:pt x="84" y="152"/>
                    <a:pt x="84" y="152"/>
                    <a:pt x="84" y="152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0" y="152"/>
                    <a:pt x="8" y="150"/>
                    <a:pt x="8" y="148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2"/>
                    <a:pt x="10" y="20"/>
                    <a:pt x="12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2"/>
                    <a:pt x="42" y="24"/>
                    <a:pt x="44" y="24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8" y="24"/>
                    <a:pt x="80" y="22"/>
                    <a:pt x="80" y="2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11" y="20"/>
                    <a:pt x="113" y="22"/>
                    <a:pt x="113" y="24"/>
                  </a:cubicBezTo>
                  <a:cubicBezTo>
                    <a:pt x="96" y="24"/>
                    <a:pt x="83" y="37"/>
                    <a:pt x="83" y="54"/>
                  </a:cubicBezTo>
                  <a:cubicBezTo>
                    <a:pt x="83" y="71"/>
                    <a:pt x="96" y="84"/>
                    <a:pt x="113" y="84"/>
                  </a:cubicBezTo>
                  <a:close/>
                  <a:moveTo>
                    <a:pt x="88" y="152"/>
                  </a:moveTo>
                  <a:cubicBezTo>
                    <a:pt x="88" y="132"/>
                    <a:pt x="88" y="132"/>
                    <a:pt x="88" y="132"/>
                  </a:cubicBezTo>
                  <a:cubicBezTo>
                    <a:pt x="88" y="130"/>
                    <a:pt x="90" y="128"/>
                    <a:pt x="92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3" y="128"/>
                    <a:pt x="113" y="128"/>
                    <a:pt x="113" y="128"/>
                  </a:cubicBezTo>
                  <a:lnTo>
                    <a:pt x="88" y="152"/>
                  </a:lnTo>
                  <a:close/>
                  <a:moveTo>
                    <a:pt x="64" y="4"/>
                  </a:moveTo>
                  <a:cubicBezTo>
                    <a:pt x="66" y="4"/>
                    <a:pt x="68" y="6"/>
                    <a:pt x="68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6"/>
                    <a:pt x="54" y="4"/>
                    <a:pt x="56" y="4"/>
                  </a:cubicBezTo>
                  <a:lnTo>
                    <a:pt x="64" y="4"/>
                  </a:lnTo>
                  <a:close/>
                  <a:moveTo>
                    <a:pt x="120" y="61"/>
                  </a:moveTo>
                  <a:cubicBezTo>
                    <a:pt x="113" y="72"/>
                    <a:pt x="113" y="72"/>
                    <a:pt x="113" y="72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32" y="40"/>
                    <a:pt x="132" y="40"/>
                    <a:pt x="132" y="40"/>
                  </a:cubicBezTo>
                  <a:lnTo>
                    <a:pt x="120" y="61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>
              <a:spLocks noEditPoints="1"/>
            </p:cNvSpPr>
            <p:nvPr/>
          </p:nvSpPr>
          <p:spPr bwMode="auto">
            <a:xfrm>
              <a:off x="3886" y="1732"/>
              <a:ext cx="380" cy="379"/>
            </a:xfrm>
            <a:custGeom>
              <a:avLst/>
              <a:gdLst>
                <a:gd name="T0" fmla="*/ 156 w 160"/>
                <a:gd name="T1" fmla="*/ 34 h 160"/>
                <a:gd name="T2" fmla="*/ 93 w 160"/>
                <a:gd name="T3" fmla="*/ 1 h 160"/>
                <a:gd name="T4" fmla="*/ 89 w 160"/>
                <a:gd name="T5" fmla="*/ 0 h 160"/>
                <a:gd name="T6" fmla="*/ 85 w 160"/>
                <a:gd name="T7" fmla="*/ 1 h 160"/>
                <a:gd name="T8" fmla="*/ 4 w 160"/>
                <a:gd name="T9" fmla="*/ 34 h 160"/>
                <a:gd name="T10" fmla="*/ 0 w 160"/>
                <a:gd name="T11" fmla="*/ 40 h 160"/>
                <a:gd name="T12" fmla="*/ 0 w 160"/>
                <a:gd name="T13" fmla="*/ 120 h 160"/>
                <a:gd name="T14" fmla="*/ 4 w 160"/>
                <a:gd name="T15" fmla="*/ 126 h 160"/>
                <a:gd name="T16" fmla="*/ 67 w 160"/>
                <a:gd name="T17" fmla="*/ 159 h 160"/>
                <a:gd name="T18" fmla="*/ 69 w 160"/>
                <a:gd name="T19" fmla="*/ 160 h 160"/>
                <a:gd name="T20" fmla="*/ 69 w 160"/>
                <a:gd name="T21" fmla="*/ 160 h 160"/>
                <a:gd name="T22" fmla="*/ 73 w 160"/>
                <a:gd name="T23" fmla="*/ 160 h 160"/>
                <a:gd name="T24" fmla="*/ 73 w 160"/>
                <a:gd name="T25" fmla="*/ 160 h 160"/>
                <a:gd name="T26" fmla="*/ 75 w 160"/>
                <a:gd name="T27" fmla="*/ 159 h 160"/>
                <a:gd name="T28" fmla="*/ 156 w 160"/>
                <a:gd name="T29" fmla="*/ 126 h 160"/>
                <a:gd name="T30" fmla="*/ 160 w 160"/>
                <a:gd name="T31" fmla="*/ 120 h 160"/>
                <a:gd name="T32" fmla="*/ 160 w 160"/>
                <a:gd name="T33" fmla="*/ 40 h 160"/>
                <a:gd name="T34" fmla="*/ 156 w 160"/>
                <a:gd name="T35" fmla="*/ 34 h 160"/>
                <a:gd name="T36" fmla="*/ 154 w 160"/>
                <a:gd name="T37" fmla="*/ 38 h 160"/>
                <a:gd name="T38" fmla="*/ 154 w 160"/>
                <a:gd name="T39" fmla="*/ 38 h 160"/>
                <a:gd name="T40" fmla="*/ 155 w 160"/>
                <a:gd name="T41" fmla="*/ 39 h 160"/>
                <a:gd name="T42" fmla="*/ 71 w 160"/>
                <a:gd name="T43" fmla="*/ 74 h 160"/>
                <a:gd name="T44" fmla="*/ 45 w 160"/>
                <a:gd name="T45" fmla="*/ 59 h 160"/>
                <a:gd name="T46" fmla="*/ 129 w 160"/>
                <a:gd name="T47" fmla="*/ 24 h 160"/>
                <a:gd name="T48" fmla="*/ 154 w 160"/>
                <a:gd name="T49" fmla="*/ 38 h 160"/>
                <a:gd name="T50" fmla="*/ 87 w 160"/>
                <a:gd name="T51" fmla="*/ 4 h 160"/>
                <a:gd name="T52" fmla="*/ 89 w 160"/>
                <a:gd name="T53" fmla="*/ 4 h 160"/>
                <a:gd name="T54" fmla="*/ 91 w 160"/>
                <a:gd name="T55" fmla="*/ 4 h 160"/>
                <a:gd name="T56" fmla="*/ 116 w 160"/>
                <a:gd name="T57" fmla="*/ 17 h 160"/>
                <a:gd name="T58" fmla="*/ 32 w 160"/>
                <a:gd name="T59" fmla="*/ 52 h 160"/>
                <a:gd name="T60" fmla="*/ 32 w 160"/>
                <a:gd name="T61" fmla="*/ 52 h 160"/>
                <a:gd name="T62" fmla="*/ 6 w 160"/>
                <a:gd name="T63" fmla="*/ 38 h 160"/>
                <a:gd name="T64" fmla="*/ 87 w 160"/>
                <a:gd name="T65" fmla="*/ 4 h 160"/>
                <a:gd name="T66" fmla="*/ 69 w 160"/>
                <a:gd name="T67" fmla="*/ 156 h 160"/>
                <a:gd name="T68" fmla="*/ 6 w 160"/>
                <a:gd name="T69" fmla="*/ 122 h 160"/>
                <a:gd name="T70" fmla="*/ 6 w 160"/>
                <a:gd name="T71" fmla="*/ 122 h 160"/>
                <a:gd name="T72" fmla="*/ 6 w 160"/>
                <a:gd name="T73" fmla="*/ 122 h 160"/>
                <a:gd name="T74" fmla="*/ 4 w 160"/>
                <a:gd name="T75" fmla="*/ 120 h 160"/>
                <a:gd name="T76" fmla="*/ 4 w 160"/>
                <a:gd name="T77" fmla="*/ 41 h 160"/>
                <a:gd name="T78" fmla="*/ 32 w 160"/>
                <a:gd name="T79" fmla="*/ 57 h 160"/>
                <a:gd name="T80" fmla="*/ 32 w 160"/>
                <a:gd name="T81" fmla="*/ 75 h 160"/>
                <a:gd name="T82" fmla="*/ 44 w 160"/>
                <a:gd name="T83" fmla="*/ 80 h 160"/>
                <a:gd name="T84" fmla="*/ 44 w 160"/>
                <a:gd name="T85" fmla="*/ 63 h 160"/>
                <a:gd name="T86" fmla="*/ 69 w 160"/>
                <a:gd name="T87" fmla="*/ 77 h 160"/>
                <a:gd name="T88" fmla="*/ 69 w 160"/>
                <a:gd name="T89" fmla="*/ 156 h 160"/>
                <a:gd name="T90" fmla="*/ 69 w 160"/>
                <a:gd name="T91" fmla="*/ 156 h 160"/>
                <a:gd name="T92" fmla="*/ 154 w 160"/>
                <a:gd name="T93" fmla="*/ 122 h 160"/>
                <a:gd name="T94" fmla="*/ 73 w 160"/>
                <a:gd name="T95" fmla="*/ 155 h 160"/>
                <a:gd name="T96" fmla="*/ 73 w 160"/>
                <a:gd name="T97" fmla="*/ 156 h 160"/>
                <a:gd name="T98" fmla="*/ 73 w 160"/>
                <a:gd name="T99" fmla="*/ 77 h 160"/>
                <a:gd name="T100" fmla="*/ 156 w 160"/>
                <a:gd name="T101" fmla="*/ 43 h 160"/>
                <a:gd name="T102" fmla="*/ 156 w 160"/>
                <a:gd name="T103" fmla="*/ 120 h 160"/>
                <a:gd name="T104" fmla="*/ 154 w 160"/>
                <a:gd name="T105" fmla="*/ 12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0" h="160">
                  <a:moveTo>
                    <a:pt x="156" y="34"/>
                  </a:moveTo>
                  <a:cubicBezTo>
                    <a:pt x="93" y="1"/>
                    <a:pt x="93" y="1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ubicBezTo>
                    <a:pt x="88" y="0"/>
                    <a:pt x="86" y="0"/>
                    <a:pt x="85" y="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5"/>
                    <a:pt x="0" y="38"/>
                    <a:pt x="0" y="4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5"/>
                    <a:pt x="4" y="126"/>
                  </a:cubicBezTo>
                  <a:cubicBezTo>
                    <a:pt x="67" y="159"/>
                    <a:pt x="67" y="159"/>
                    <a:pt x="67" y="159"/>
                  </a:cubicBezTo>
                  <a:cubicBezTo>
                    <a:pt x="67" y="159"/>
                    <a:pt x="68" y="160"/>
                    <a:pt x="69" y="160"/>
                  </a:cubicBezTo>
                  <a:cubicBezTo>
                    <a:pt x="69" y="160"/>
                    <a:pt x="69" y="160"/>
                    <a:pt x="69" y="160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4" y="160"/>
                    <a:pt x="74" y="159"/>
                    <a:pt x="75" y="159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58" y="125"/>
                    <a:pt x="160" y="122"/>
                    <a:pt x="160" y="12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0" y="38"/>
                    <a:pt x="158" y="35"/>
                    <a:pt x="156" y="34"/>
                  </a:cubicBezTo>
                  <a:close/>
                  <a:moveTo>
                    <a:pt x="154" y="38"/>
                  </a:moveTo>
                  <a:cubicBezTo>
                    <a:pt x="154" y="38"/>
                    <a:pt x="154" y="38"/>
                    <a:pt x="154" y="38"/>
                  </a:cubicBezTo>
                  <a:cubicBezTo>
                    <a:pt x="155" y="38"/>
                    <a:pt x="155" y="38"/>
                    <a:pt x="155" y="39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129" y="24"/>
                    <a:pt x="129" y="24"/>
                    <a:pt x="129" y="24"/>
                  </a:cubicBezTo>
                  <a:cubicBezTo>
                    <a:pt x="154" y="38"/>
                    <a:pt x="154" y="38"/>
                    <a:pt x="154" y="38"/>
                  </a:cubicBezTo>
                  <a:close/>
                  <a:moveTo>
                    <a:pt x="87" y="4"/>
                  </a:moveTo>
                  <a:cubicBezTo>
                    <a:pt x="87" y="4"/>
                    <a:pt x="88" y="4"/>
                    <a:pt x="89" y="4"/>
                  </a:cubicBezTo>
                  <a:cubicBezTo>
                    <a:pt x="90" y="4"/>
                    <a:pt x="91" y="4"/>
                    <a:pt x="91" y="4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6" y="38"/>
                    <a:pt x="6" y="38"/>
                    <a:pt x="6" y="38"/>
                  </a:cubicBezTo>
                  <a:lnTo>
                    <a:pt x="87" y="4"/>
                  </a:lnTo>
                  <a:close/>
                  <a:moveTo>
                    <a:pt x="69" y="156"/>
                  </a:move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4" y="120"/>
                    <a:pt x="4" y="12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156"/>
                    <a:pt x="69" y="156"/>
                    <a:pt x="69" y="156"/>
                  </a:cubicBezTo>
                  <a:cubicBezTo>
                    <a:pt x="69" y="156"/>
                    <a:pt x="69" y="156"/>
                    <a:pt x="69" y="156"/>
                  </a:cubicBezTo>
                  <a:close/>
                  <a:moveTo>
                    <a:pt x="154" y="122"/>
                  </a:moveTo>
                  <a:cubicBezTo>
                    <a:pt x="73" y="155"/>
                    <a:pt x="73" y="155"/>
                    <a:pt x="73" y="155"/>
                  </a:cubicBezTo>
                  <a:cubicBezTo>
                    <a:pt x="73" y="156"/>
                    <a:pt x="73" y="156"/>
                    <a:pt x="73" y="156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6" y="120"/>
                    <a:pt x="155" y="122"/>
                    <a:pt x="154" y="12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8"/>
            <p:cNvSpPr/>
            <p:nvPr/>
          </p:nvSpPr>
          <p:spPr bwMode="auto">
            <a:xfrm>
              <a:off x="4123" y="1884"/>
              <a:ext cx="76" cy="163"/>
            </a:xfrm>
            <a:custGeom>
              <a:avLst/>
              <a:gdLst>
                <a:gd name="T0" fmla="*/ 20 w 32"/>
                <a:gd name="T1" fmla="*/ 58 h 69"/>
                <a:gd name="T2" fmla="*/ 18 w 32"/>
                <a:gd name="T3" fmla="*/ 42 h 69"/>
                <a:gd name="T4" fmla="*/ 32 w 32"/>
                <a:gd name="T5" fmla="*/ 0 h 69"/>
                <a:gd name="T6" fmla="*/ 22 w 32"/>
                <a:gd name="T7" fmla="*/ 5 h 69"/>
                <a:gd name="T8" fmla="*/ 15 w 32"/>
                <a:gd name="T9" fmla="*/ 16 h 69"/>
                <a:gd name="T10" fmla="*/ 17 w 32"/>
                <a:gd name="T11" fmla="*/ 18 h 69"/>
                <a:gd name="T12" fmla="*/ 18 w 32"/>
                <a:gd name="T13" fmla="*/ 19 h 69"/>
                <a:gd name="T14" fmla="*/ 17 w 32"/>
                <a:gd name="T15" fmla="*/ 20 h 69"/>
                <a:gd name="T16" fmla="*/ 8 w 32"/>
                <a:gd name="T17" fmla="*/ 31 h 69"/>
                <a:gd name="T18" fmla="*/ 14 w 32"/>
                <a:gd name="T19" fmla="*/ 21 h 69"/>
                <a:gd name="T20" fmla="*/ 10 w 32"/>
                <a:gd name="T21" fmla="*/ 20 h 69"/>
                <a:gd name="T22" fmla="*/ 9 w 32"/>
                <a:gd name="T23" fmla="*/ 19 h 69"/>
                <a:gd name="T24" fmla="*/ 10 w 32"/>
                <a:gd name="T25" fmla="*/ 17 h 69"/>
                <a:gd name="T26" fmla="*/ 13 w 32"/>
                <a:gd name="T27" fmla="*/ 9 h 69"/>
                <a:gd name="T28" fmla="*/ 0 w 32"/>
                <a:gd name="T29" fmla="*/ 15 h 69"/>
                <a:gd name="T30" fmla="*/ 14 w 32"/>
                <a:gd name="T31" fmla="*/ 44 h 69"/>
                <a:gd name="T32" fmla="*/ 12 w 32"/>
                <a:gd name="T33" fmla="*/ 61 h 69"/>
                <a:gd name="T34" fmla="*/ 4 w 32"/>
                <a:gd name="T35" fmla="*/ 69 h 69"/>
                <a:gd name="T36" fmla="*/ 10 w 32"/>
                <a:gd name="T37" fmla="*/ 66 h 69"/>
                <a:gd name="T38" fmla="*/ 16 w 32"/>
                <a:gd name="T39" fmla="*/ 63 h 69"/>
                <a:gd name="T40" fmla="*/ 22 w 32"/>
                <a:gd name="T41" fmla="*/ 61 h 69"/>
                <a:gd name="T42" fmla="*/ 28 w 32"/>
                <a:gd name="T43" fmla="*/ 58 h 69"/>
                <a:gd name="T44" fmla="*/ 20 w 32"/>
                <a:gd name="T45" fmla="*/ 5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69">
                  <a:moveTo>
                    <a:pt x="20" y="58"/>
                  </a:moveTo>
                  <a:cubicBezTo>
                    <a:pt x="19" y="54"/>
                    <a:pt x="18" y="47"/>
                    <a:pt x="18" y="42"/>
                  </a:cubicBezTo>
                  <a:cubicBezTo>
                    <a:pt x="28" y="36"/>
                    <a:pt x="32" y="17"/>
                    <a:pt x="32" y="0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31"/>
                    <a:pt x="4" y="47"/>
                    <a:pt x="14" y="44"/>
                  </a:cubicBezTo>
                  <a:cubicBezTo>
                    <a:pt x="14" y="49"/>
                    <a:pt x="13" y="56"/>
                    <a:pt x="12" y="61"/>
                  </a:cubicBezTo>
                  <a:cubicBezTo>
                    <a:pt x="5" y="65"/>
                    <a:pt x="4" y="67"/>
                    <a:pt x="4" y="69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6"/>
                    <a:pt x="27" y="55"/>
                    <a:pt x="20" y="58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361" y="1732"/>
              <a:ext cx="379" cy="379"/>
            </a:xfrm>
            <a:custGeom>
              <a:avLst/>
              <a:gdLst>
                <a:gd name="T0" fmla="*/ 156 w 160"/>
                <a:gd name="T1" fmla="*/ 34 h 160"/>
                <a:gd name="T2" fmla="*/ 93 w 160"/>
                <a:gd name="T3" fmla="*/ 1 h 160"/>
                <a:gd name="T4" fmla="*/ 89 w 160"/>
                <a:gd name="T5" fmla="*/ 0 h 160"/>
                <a:gd name="T6" fmla="*/ 85 w 160"/>
                <a:gd name="T7" fmla="*/ 1 h 160"/>
                <a:gd name="T8" fmla="*/ 4 w 160"/>
                <a:gd name="T9" fmla="*/ 34 h 160"/>
                <a:gd name="T10" fmla="*/ 0 w 160"/>
                <a:gd name="T11" fmla="*/ 40 h 160"/>
                <a:gd name="T12" fmla="*/ 0 w 160"/>
                <a:gd name="T13" fmla="*/ 120 h 160"/>
                <a:gd name="T14" fmla="*/ 4 w 160"/>
                <a:gd name="T15" fmla="*/ 126 h 160"/>
                <a:gd name="T16" fmla="*/ 67 w 160"/>
                <a:gd name="T17" fmla="*/ 159 h 160"/>
                <a:gd name="T18" fmla="*/ 69 w 160"/>
                <a:gd name="T19" fmla="*/ 160 h 160"/>
                <a:gd name="T20" fmla="*/ 69 w 160"/>
                <a:gd name="T21" fmla="*/ 160 h 160"/>
                <a:gd name="T22" fmla="*/ 73 w 160"/>
                <a:gd name="T23" fmla="*/ 160 h 160"/>
                <a:gd name="T24" fmla="*/ 73 w 160"/>
                <a:gd name="T25" fmla="*/ 160 h 160"/>
                <a:gd name="T26" fmla="*/ 75 w 160"/>
                <a:gd name="T27" fmla="*/ 159 h 160"/>
                <a:gd name="T28" fmla="*/ 156 w 160"/>
                <a:gd name="T29" fmla="*/ 126 h 160"/>
                <a:gd name="T30" fmla="*/ 160 w 160"/>
                <a:gd name="T31" fmla="*/ 120 h 160"/>
                <a:gd name="T32" fmla="*/ 160 w 160"/>
                <a:gd name="T33" fmla="*/ 40 h 160"/>
                <a:gd name="T34" fmla="*/ 156 w 160"/>
                <a:gd name="T35" fmla="*/ 34 h 160"/>
                <a:gd name="T36" fmla="*/ 154 w 160"/>
                <a:gd name="T37" fmla="*/ 38 h 160"/>
                <a:gd name="T38" fmla="*/ 154 w 160"/>
                <a:gd name="T39" fmla="*/ 38 h 160"/>
                <a:gd name="T40" fmla="*/ 155 w 160"/>
                <a:gd name="T41" fmla="*/ 39 h 160"/>
                <a:gd name="T42" fmla="*/ 71 w 160"/>
                <a:gd name="T43" fmla="*/ 74 h 160"/>
                <a:gd name="T44" fmla="*/ 45 w 160"/>
                <a:gd name="T45" fmla="*/ 60 h 160"/>
                <a:gd name="T46" fmla="*/ 129 w 160"/>
                <a:gd name="T47" fmla="*/ 25 h 160"/>
                <a:gd name="T48" fmla="*/ 154 w 160"/>
                <a:gd name="T49" fmla="*/ 38 h 160"/>
                <a:gd name="T50" fmla="*/ 87 w 160"/>
                <a:gd name="T51" fmla="*/ 4 h 160"/>
                <a:gd name="T52" fmla="*/ 89 w 160"/>
                <a:gd name="T53" fmla="*/ 4 h 160"/>
                <a:gd name="T54" fmla="*/ 91 w 160"/>
                <a:gd name="T55" fmla="*/ 4 h 160"/>
                <a:gd name="T56" fmla="*/ 116 w 160"/>
                <a:gd name="T57" fmla="*/ 17 h 160"/>
                <a:gd name="T58" fmla="*/ 32 w 160"/>
                <a:gd name="T59" fmla="*/ 52 h 160"/>
                <a:gd name="T60" fmla="*/ 32 w 160"/>
                <a:gd name="T61" fmla="*/ 52 h 160"/>
                <a:gd name="T62" fmla="*/ 6 w 160"/>
                <a:gd name="T63" fmla="*/ 38 h 160"/>
                <a:gd name="T64" fmla="*/ 87 w 160"/>
                <a:gd name="T65" fmla="*/ 4 h 160"/>
                <a:gd name="T66" fmla="*/ 69 w 160"/>
                <a:gd name="T67" fmla="*/ 156 h 160"/>
                <a:gd name="T68" fmla="*/ 6 w 160"/>
                <a:gd name="T69" fmla="*/ 122 h 160"/>
                <a:gd name="T70" fmla="*/ 6 w 160"/>
                <a:gd name="T71" fmla="*/ 122 h 160"/>
                <a:gd name="T72" fmla="*/ 6 w 160"/>
                <a:gd name="T73" fmla="*/ 122 h 160"/>
                <a:gd name="T74" fmla="*/ 4 w 160"/>
                <a:gd name="T75" fmla="*/ 120 h 160"/>
                <a:gd name="T76" fmla="*/ 4 w 160"/>
                <a:gd name="T77" fmla="*/ 41 h 160"/>
                <a:gd name="T78" fmla="*/ 32 w 160"/>
                <a:gd name="T79" fmla="*/ 57 h 160"/>
                <a:gd name="T80" fmla="*/ 32 w 160"/>
                <a:gd name="T81" fmla="*/ 75 h 160"/>
                <a:gd name="T82" fmla="*/ 44 w 160"/>
                <a:gd name="T83" fmla="*/ 81 h 160"/>
                <a:gd name="T84" fmla="*/ 44 w 160"/>
                <a:gd name="T85" fmla="*/ 63 h 160"/>
                <a:gd name="T86" fmla="*/ 69 w 160"/>
                <a:gd name="T87" fmla="*/ 77 h 160"/>
                <a:gd name="T88" fmla="*/ 69 w 160"/>
                <a:gd name="T89" fmla="*/ 156 h 160"/>
                <a:gd name="T90" fmla="*/ 69 w 160"/>
                <a:gd name="T91" fmla="*/ 156 h 160"/>
                <a:gd name="T92" fmla="*/ 154 w 160"/>
                <a:gd name="T93" fmla="*/ 122 h 160"/>
                <a:gd name="T94" fmla="*/ 73 w 160"/>
                <a:gd name="T95" fmla="*/ 156 h 160"/>
                <a:gd name="T96" fmla="*/ 73 w 160"/>
                <a:gd name="T97" fmla="*/ 156 h 160"/>
                <a:gd name="T98" fmla="*/ 73 w 160"/>
                <a:gd name="T99" fmla="*/ 77 h 160"/>
                <a:gd name="T100" fmla="*/ 156 w 160"/>
                <a:gd name="T101" fmla="*/ 43 h 160"/>
                <a:gd name="T102" fmla="*/ 156 w 160"/>
                <a:gd name="T103" fmla="*/ 120 h 160"/>
                <a:gd name="T104" fmla="*/ 154 w 160"/>
                <a:gd name="T105" fmla="*/ 12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0" h="160">
                  <a:moveTo>
                    <a:pt x="156" y="34"/>
                  </a:moveTo>
                  <a:cubicBezTo>
                    <a:pt x="93" y="1"/>
                    <a:pt x="93" y="1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ubicBezTo>
                    <a:pt x="88" y="0"/>
                    <a:pt x="86" y="0"/>
                    <a:pt x="85" y="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5"/>
                    <a:pt x="0" y="38"/>
                    <a:pt x="0" y="4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5"/>
                    <a:pt x="4" y="126"/>
                  </a:cubicBezTo>
                  <a:cubicBezTo>
                    <a:pt x="67" y="159"/>
                    <a:pt x="67" y="159"/>
                    <a:pt x="67" y="159"/>
                  </a:cubicBezTo>
                  <a:cubicBezTo>
                    <a:pt x="67" y="159"/>
                    <a:pt x="68" y="160"/>
                    <a:pt x="69" y="160"/>
                  </a:cubicBezTo>
                  <a:cubicBezTo>
                    <a:pt x="69" y="160"/>
                    <a:pt x="69" y="160"/>
                    <a:pt x="69" y="160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4" y="160"/>
                    <a:pt x="74" y="159"/>
                    <a:pt x="75" y="159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58" y="125"/>
                    <a:pt x="160" y="122"/>
                    <a:pt x="160" y="12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0" y="38"/>
                    <a:pt x="158" y="35"/>
                    <a:pt x="156" y="34"/>
                  </a:cubicBezTo>
                  <a:close/>
                  <a:moveTo>
                    <a:pt x="154" y="38"/>
                  </a:moveTo>
                  <a:cubicBezTo>
                    <a:pt x="154" y="38"/>
                    <a:pt x="154" y="38"/>
                    <a:pt x="154" y="38"/>
                  </a:cubicBezTo>
                  <a:cubicBezTo>
                    <a:pt x="155" y="38"/>
                    <a:pt x="155" y="38"/>
                    <a:pt x="155" y="39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54" y="38"/>
                    <a:pt x="154" y="38"/>
                    <a:pt x="154" y="38"/>
                  </a:cubicBezTo>
                  <a:close/>
                  <a:moveTo>
                    <a:pt x="87" y="4"/>
                  </a:moveTo>
                  <a:cubicBezTo>
                    <a:pt x="87" y="4"/>
                    <a:pt x="88" y="4"/>
                    <a:pt x="89" y="4"/>
                  </a:cubicBezTo>
                  <a:cubicBezTo>
                    <a:pt x="90" y="4"/>
                    <a:pt x="91" y="4"/>
                    <a:pt x="91" y="4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6" y="38"/>
                    <a:pt x="6" y="38"/>
                    <a:pt x="6" y="38"/>
                  </a:cubicBezTo>
                  <a:lnTo>
                    <a:pt x="87" y="4"/>
                  </a:lnTo>
                  <a:close/>
                  <a:moveTo>
                    <a:pt x="69" y="156"/>
                  </a:move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4" y="120"/>
                    <a:pt x="4" y="12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156"/>
                    <a:pt x="69" y="156"/>
                    <a:pt x="69" y="156"/>
                  </a:cubicBezTo>
                  <a:cubicBezTo>
                    <a:pt x="69" y="156"/>
                    <a:pt x="69" y="156"/>
                    <a:pt x="69" y="156"/>
                  </a:cubicBezTo>
                  <a:close/>
                  <a:moveTo>
                    <a:pt x="154" y="122"/>
                  </a:moveTo>
                  <a:cubicBezTo>
                    <a:pt x="73" y="156"/>
                    <a:pt x="73" y="156"/>
                    <a:pt x="73" y="156"/>
                  </a:cubicBezTo>
                  <a:cubicBezTo>
                    <a:pt x="73" y="156"/>
                    <a:pt x="73" y="156"/>
                    <a:pt x="73" y="156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6" y="120"/>
                    <a:pt x="155" y="122"/>
                    <a:pt x="154" y="12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0"/>
            <p:cNvSpPr/>
            <p:nvPr/>
          </p:nvSpPr>
          <p:spPr bwMode="auto">
            <a:xfrm>
              <a:off x="4579" y="1886"/>
              <a:ext cx="114" cy="157"/>
            </a:xfrm>
            <a:custGeom>
              <a:avLst/>
              <a:gdLst>
                <a:gd name="T0" fmla="*/ 24 w 48"/>
                <a:gd name="T1" fmla="*/ 7 h 66"/>
                <a:gd name="T2" fmla="*/ 0 w 48"/>
                <a:gd name="T3" fmla="*/ 45 h 66"/>
                <a:gd name="T4" fmla="*/ 0 w 48"/>
                <a:gd name="T5" fmla="*/ 46 h 66"/>
                <a:gd name="T6" fmla="*/ 6 w 48"/>
                <a:gd name="T7" fmla="*/ 38 h 66"/>
                <a:gd name="T8" fmla="*/ 12 w 48"/>
                <a:gd name="T9" fmla="*/ 40 h 66"/>
                <a:gd name="T10" fmla="*/ 18 w 48"/>
                <a:gd name="T11" fmla="*/ 32 h 66"/>
                <a:gd name="T12" fmla="*/ 22 w 48"/>
                <a:gd name="T13" fmla="*/ 32 h 66"/>
                <a:gd name="T14" fmla="*/ 22 w 48"/>
                <a:gd name="T15" fmla="*/ 57 h 66"/>
                <a:gd name="T16" fmla="*/ 20 w 48"/>
                <a:gd name="T17" fmla="*/ 60 h 66"/>
                <a:gd name="T18" fmla="*/ 18 w 48"/>
                <a:gd name="T19" fmla="*/ 59 h 66"/>
                <a:gd name="T20" fmla="*/ 16 w 48"/>
                <a:gd name="T21" fmla="*/ 58 h 66"/>
                <a:gd name="T22" fmla="*/ 14 w 48"/>
                <a:gd name="T23" fmla="*/ 61 h 66"/>
                <a:gd name="T24" fmla="*/ 20 w 48"/>
                <a:gd name="T25" fmla="*/ 64 h 66"/>
                <a:gd name="T26" fmla="*/ 26 w 48"/>
                <a:gd name="T27" fmla="*/ 56 h 66"/>
                <a:gd name="T28" fmla="*/ 26 w 48"/>
                <a:gd name="T29" fmla="*/ 30 h 66"/>
                <a:gd name="T30" fmla="*/ 30 w 48"/>
                <a:gd name="T31" fmla="*/ 26 h 66"/>
                <a:gd name="T32" fmla="*/ 36 w 48"/>
                <a:gd name="T33" fmla="*/ 29 h 66"/>
                <a:gd name="T34" fmla="*/ 42 w 48"/>
                <a:gd name="T35" fmla="*/ 21 h 66"/>
                <a:gd name="T36" fmla="*/ 48 w 48"/>
                <a:gd name="T37" fmla="*/ 23 h 66"/>
                <a:gd name="T38" fmla="*/ 48 w 48"/>
                <a:gd name="T39" fmla="*/ 23 h 66"/>
                <a:gd name="T40" fmla="*/ 24 w 48"/>
                <a:gd name="T41" fmla="*/ 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66">
                  <a:moveTo>
                    <a:pt x="24" y="7"/>
                  </a:moveTo>
                  <a:cubicBezTo>
                    <a:pt x="11" y="13"/>
                    <a:pt x="0" y="30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3"/>
                    <a:pt x="3" y="39"/>
                    <a:pt x="6" y="38"/>
                  </a:cubicBezTo>
                  <a:cubicBezTo>
                    <a:pt x="9" y="36"/>
                    <a:pt x="12" y="37"/>
                    <a:pt x="12" y="40"/>
                  </a:cubicBezTo>
                  <a:cubicBezTo>
                    <a:pt x="12" y="37"/>
                    <a:pt x="15" y="34"/>
                    <a:pt x="18" y="32"/>
                  </a:cubicBezTo>
                  <a:cubicBezTo>
                    <a:pt x="20" y="31"/>
                    <a:pt x="21" y="31"/>
                    <a:pt x="22" y="32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9"/>
                    <a:pt x="21" y="60"/>
                    <a:pt x="20" y="60"/>
                  </a:cubicBezTo>
                  <a:cubicBezTo>
                    <a:pt x="19" y="61"/>
                    <a:pt x="18" y="60"/>
                    <a:pt x="18" y="59"/>
                  </a:cubicBezTo>
                  <a:cubicBezTo>
                    <a:pt x="18" y="58"/>
                    <a:pt x="17" y="58"/>
                    <a:pt x="16" y="58"/>
                  </a:cubicBezTo>
                  <a:cubicBezTo>
                    <a:pt x="15" y="59"/>
                    <a:pt x="14" y="60"/>
                    <a:pt x="14" y="61"/>
                  </a:cubicBezTo>
                  <a:cubicBezTo>
                    <a:pt x="14" y="64"/>
                    <a:pt x="17" y="66"/>
                    <a:pt x="20" y="64"/>
                  </a:cubicBezTo>
                  <a:cubicBezTo>
                    <a:pt x="23" y="63"/>
                    <a:pt x="26" y="59"/>
                    <a:pt x="26" y="56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28"/>
                    <a:pt x="28" y="27"/>
                    <a:pt x="30" y="26"/>
                  </a:cubicBezTo>
                  <a:cubicBezTo>
                    <a:pt x="33" y="25"/>
                    <a:pt x="36" y="26"/>
                    <a:pt x="36" y="29"/>
                  </a:cubicBezTo>
                  <a:cubicBezTo>
                    <a:pt x="36" y="26"/>
                    <a:pt x="39" y="22"/>
                    <a:pt x="42" y="21"/>
                  </a:cubicBezTo>
                  <a:cubicBezTo>
                    <a:pt x="45" y="19"/>
                    <a:pt x="48" y="20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8"/>
                    <a:pt x="37" y="0"/>
                    <a:pt x="24" y="7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1"/>
            <p:cNvSpPr/>
            <p:nvPr/>
          </p:nvSpPr>
          <p:spPr bwMode="auto">
            <a:xfrm>
              <a:off x="2938" y="2517"/>
              <a:ext cx="246" cy="47"/>
            </a:xfrm>
            <a:custGeom>
              <a:avLst/>
              <a:gdLst>
                <a:gd name="T0" fmla="*/ 99 w 104"/>
                <a:gd name="T1" fmla="*/ 16 h 20"/>
                <a:gd name="T2" fmla="*/ 94 w 104"/>
                <a:gd name="T3" fmla="*/ 12 h 20"/>
                <a:gd name="T4" fmla="*/ 82 w 104"/>
                <a:gd name="T5" fmla="*/ 3 h 20"/>
                <a:gd name="T6" fmla="*/ 67 w 104"/>
                <a:gd name="T7" fmla="*/ 1 h 20"/>
                <a:gd name="T8" fmla="*/ 52 w 104"/>
                <a:gd name="T9" fmla="*/ 4 h 20"/>
                <a:gd name="T10" fmla="*/ 27 w 104"/>
                <a:gd name="T11" fmla="*/ 17 h 20"/>
                <a:gd name="T12" fmla="*/ 13 w 104"/>
                <a:gd name="T13" fmla="*/ 15 h 20"/>
                <a:gd name="T14" fmla="*/ 0 w 104"/>
                <a:gd name="T15" fmla="*/ 8 h 20"/>
                <a:gd name="T16" fmla="*/ 27 w 104"/>
                <a:gd name="T17" fmla="*/ 20 h 20"/>
                <a:gd name="T18" fmla="*/ 41 w 104"/>
                <a:gd name="T19" fmla="*/ 16 h 20"/>
                <a:gd name="T20" fmla="*/ 54 w 104"/>
                <a:gd name="T21" fmla="*/ 8 h 20"/>
                <a:gd name="T22" fmla="*/ 67 w 104"/>
                <a:gd name="T23" fmla="*/ 4 h 20"/>
                <a:gd name="T24" fmla="*/ 81 w 104"/>
                <a:gd name="T25" fmla="*/ 6 h 20"/>
                <a:gd name="T26" fmla="*/ 93 w 104"/>
                <a:gd name="T27" fmla="*/ 14 h 20"/>
                <a:gd name="T28" fmla="*/ 104 w 104"/>
                <a:gd name="T29" fmla="*/ 18 h 20"/>
                <a:gd name="T30" fmla="*/ 99 w 104"/>
                <a:gd name="T3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4" h="20">
                  <a:moveTo>
                    <a:pt x="99" y="16"/>
                  </a:moveTo>
                  <a:cubicBezTo>
                    <a:pt x="97" y="15"/>
                    <a:pt x="96" y="14"/>
                    <a:pt x="94" y="12"/>
                  </a:cubicBezTo>
                  <a:cubicBezTo>
                    <a:pt x="90" y="9"/>
                    <a:pt x="87" y="5"/>
                    <a:pt x="82" y="3"/>
                  </a:cubicBezTo>
                  <a:cubicBezTo>
                    <a:pt x="77" y="1"/>
                    <a:pt x="72" y="0"/>
                    <a:pt x="67" y="1"/>
                  </a:cubicBezTo>
                  <a:cubicBezTo>
                    <a:pt x="62" y="1"/>
                    <a:pt x="57" y="2"/>
                    <a:pt x="52" y="4"/>
                  </a:cubicBezTo>
                  <a:cubicBezTo>
                    <a:pt x="43" y="9"/>
                    <a:pt x="36" y="17"/>
                    <a:pt x="27" y="17"/>
                  </a:cubicBezTo>
                  <a:cubicBezTo>
                    <a:pt x="22" y="17"/>
                    <a:pt x="17" y="16"/>
                    <a:pt x="13" y="15"/>
                  </a:cubicBezTo>
                  <a:cubicBezTo>
                    <a:pt x="8" y="13"/>
                    <a:pt x="4" y="11"/>
                    <a:pt x="0" y="8"/>
                  </a:cubicBezTo>
                  <a:cubicBezTo>
                    <a:pt x="7" y="15"/>
                    <a:pt x="16" y="20"/>
                    <a:pt x="27" y="20"/>
                  </a:cubicBezTo>
                  <a:cubicBezTo>
                    <a:pt x="32" y="20"/>
                    <a:pt x="37" y="18"/>
                    <a:pt x="41" y="16"/>
                  </a:cubicBezTo>
                  <a:cubicBezTo>
                    <a:pt x="46" y="13"/>
                    <a:pt x="50" y="10"/>
                    <a:pt x="54" y="8"/>
                  </a:cubicBezTo>
                  <a:cubicBezTo>
                    <a:pt x="58" y="6"/>
                    <a:pt x="62" y="5"/>
                    <a:pt x="67" y="4"/>
                  </a:cubicBezTo>
                  <a:cubicBezTo>
                    <a:pt x="72" y="4"/>
                    <a:pt x="76" y="4"/>
                    <a:pt x="81" y="6"/>
                  </a:cubicBezTo>
                  <a:cubicBezTo>
                    <a:pt x="85" y="8"/>
                    <a:pt x="89" y="11"/>
                    <a:pt x="93" y="14"/>
                  </a:cubicBezTo>
                  <a:cubicBezTo>
                    <a:pt x="97" y="17"/>
                    <a:pt x="99" y="19"/>
                    <a:pt x="104" y="18"/>
                  </a:cubicBezTo>
                  <a:cubicBezTo>
                    <a:pt x="102" y="18"/>
                    <a:pt x="101" y="18"/>
                    <a:pt x="99" y="16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2"/>
            <p:cNvSpPr/>
            <p:nvPr/>
          </p:nvSpPr>
          <p:spPr bwMode="auto">
            <a:xfrm>
              <a:off x="2997" y="2543"/>
              <a:ext cx="142" cy="45"/>
            </a:xfrm>
            <a:custGeom>
              <a:avLst/>
              <a:gdLst>
                <a:gd name="T0" fmla="*/ 28 w 60"/>
                <a:gd name="T1" fmla="*/ 3 h 19"/>
                <a:gd name="T2" fmla="*/ 14 w 60"/>
                <a:gd name="T3" fmla="*/ 12 h 19"/>
                <a:gd name="T4" fmla="*/ 0 w 60"/>
                <a:gd name="T5" fmla="*/ 18 h 19"/>
                <a:gd name="T6" fmla="*/ 15 w 60"/>
                <a:gd name="T7" fmla="*/ 15 h 19"/>
                <a:gd name="T8" fmla="*/ 29 w 60"/>
                <a:gd name="T9" fmla="*/ 7 h 19"/>
                <a:gd name="T10" fmla="*/ 44 w 60"/>
                <a:gd name="T11" fmla="*/ 4 h 19"/>
                <a:gd name="T12" fmla="*/ 60 w 60"/>
                <a:gd name="T13" fmla="*/ 6 h 19"/>
                <a:gd name="T14" fmla="*/ 44 w 60"/>
                <a:gd name="T15" fmla="*/ 0 h 19"/>
                <a:gd name="T16" fmla="*/ 28 w 60"/>
                <a:gd name="T1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9">
                  <a:moveTo>
                    <a:pt x="28" y="3"/>
                  </a:moveTo>
                  <a:cubicBezTo>
                    <a:pt x="23" y="6"/>
                    <a:pt x="18" y="9"/>
                    <a:pt x="14" y="12"/>
                  </a:cubicBezTo>
                  <a:cubicBezTo>
                    <a:pt x="10" y="15"/>
                    <a:pt x="5" y="17"/>
                    <a:pt x="0" y="18"/>
                  </a:cubicBezTo>
                  <a:cubicBezTo>
                    <a:pt x="5" y="19"/>
                    <a:pt x="11" y="17"/>
                    <a:pt x="15" y="15"/>
                  </a:cubicBezTo>
                  <a:cubicBezTo>
                    <a:pt x="20" y="12"/>
                    <a:pt x="25" y="9"/>
                    <a:pt x="29" y="7"/>
                  </a:cubicBezTo>
                  <a:cubicBezTo>
                    <a:pt x="34" y="5"/>
                    <a:pt x="39" y="4"/>
                    <a:pt x="44" y="4"/>
                  </a:cubicBezTo>
                  <a:cubicBezTo>
                    <a:pt x="49" y="3"/>
                    <a:pt x="55" y="4"/>
                    <a:pt x="60" y="6"/>
                  </a:cubicBezTo>
                  <a:cubicBezTo>
                    <a:pt x="55" y="2"/>
                    <a:pt x="50" y="1"/>
                    <a:pt x="44" y="0"/>
                  </a:cubicBezTo>
                  <a:cubicBezTo>
                    <a:pt x="39" y="0"/>
                    <a:pt x="33" y="1"/>
                    <a:pt x="28" y="3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3"/>
            <p:cNvSpPr/>
            <p:nvPr/>
          </p:nvSpPr>
          <p:spPr bwMode="auto">
            <a:xfrm>
              <a:off x="2938" y="2391"/>
              <a:ext cx="239" cy="150"/>
            </a:xfrm>
            <a:custGeom>
              <a:avLst/>
              <a:gdLst>
                <a:gd name="T0" fmla="*/ 99 w 101"/>
                <a:gd name="T1" fmla="*/ 2 h 63"/>
                <a:gd name="T2" fmla="*/ 91 w 101"/>
                <a:gd name="T3" fmla="*/ 2 h 63"/>
                <a:gd name="T4" fmla="*/ 91 w 101"/>
                <a:gd name="T5" fmla="*/ 2 h 63"/>
                <a:gd name="T6" fmla="*/ 72 w 101"/>
                <a:gd name="T7" fmla="*/ 1 h 63"/>
                <a:gd name="T8" fmla="*/ 53 w 101"/>
                <a:gd name="T9" fmla="*/ 0 h 63"/>
                <a:gd name="T10" fmla="*/ 52 w 101"/>
                <a:gd name="T11" fmla="*/ 24 h 63"/>
                <a:gd name="T12" fmla="*/ 52 w 101"/>
                <a:gd name="T13" fmla="*/ 37 h 63"/>
                <a:gd name="T14" fmla="*/ 51 w 101"/>
                <a:gd name="T15" fmla="*/ 50 h 63"/>
                <a:gd name="T16" fmla="*/ 50 w 101"/>
                <a:gd name="T17" fmla="*/ 37 h 63"/>
                <a:gd name="T18" fmla="*/ 49 w 101"/>
                <a:gd name="T19" fmla="*/ 24 h 63"/>
                <a:gd name="T20" fmla="*/ 49 w 101"/>
                <a:gd name="T21" fmla="*/ 0 h 63"/>
                <a:gd name="T22" fmla="*/ 30 w 101"/>
                <a:gd name="T23" fmla="*/ 1 h 63"/>
                <a:gd name="T24" fmla="*/ 11 w 101"/>
                <a:gd name="T25" fmla="*/ 2 h 63"/>
                <a:gd name="T26" fmla="*/ 11 w 101"/>
                <a:gd name="T27" fmla="*/ 2 h 63"/>
                <a:gd name="T28" fmla="*/ 2 w 101"/>
                <a:gd name="T29" fmla="*/ 2 h 63"/>
                <a:gd name="T30" fmla="*/ 0 w 101"/>
                <a:gd name="T31" fmla="*/ 4 h 63"/>
                <a:gd name="T32" fmla="*/ 9 w 101"/>
                <a:gd name="T33" fmla="*/ 53 h 63"/>
                <a:gd name="T34" fmla="*/ 12 w 101"/>
                <a:gd name="T35" fmla="*/ 59 h 63"/>
                <a:gd name="T36" fmla="*/ 14 w 101"/>
                <a:gd name="T37" fmla="*/ 61 h 63"/>
                <a:gd name="T38" fmla="*/ 27 w 101"/>
                <a:gd name="T39" fmla="*/ 63 h 63"/>
                <a:gd name="T40" fmla="*/ 46 w 101"/>
                <a:gd name="T41" fmla="*/ 56 h 63"/>
                <a:gd name="T42" fmla="*/ 69 w 101"/>
                <a:gd name="T43" fmla="*/ 47 h 63"/>
                <a:gd name="T44" fmla="*/ 89 w 101"/>
                <a:gd name="T45" fmla="*/ 56 h 63"/>
                <a:gd name="T46" fmla="*/ 90 w 101"/>
                <a:gd name="T47" fmla="*/ 56 h 63"/>
                <a:gd name="T48" fmla="*/ 91 w 101"/>
                <a:gd name="T49" fmla="*/ 55 h 63"/>
                <a:gd name="T50" fmla="*/ 93 w 101"/>
                <a:gd name="T51" fmla="*/ 51 h 63"/>
                <a:gd name="T52" fmla="*/ 101 w 101"/>
                <a:gd name="T53" fmla="*/ 4 h 63"/>
                <a:gd name="T54" fmla="*/ 99 w 101"/>
                <a:gd name="T55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1" h="63">
                  <a:moveTo>
                    <a:pt x="99" y="2"/>
                  </a:moveTo>
                  <a:cubicBezTo>
                    <a:pt x="91" y="2"/>
                    <a:pt x="91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4" y="2"/>
                    <a:pt x="78" y="2"/>
                    <a:pt x="72" y="1"/>
                  </a:cubicBezTo>
                  <a:cubicBezTo>
                    <a:pt x="65" y="1"/>
                    <a:pt x="59" y="1"/>
                    <a:pt x="53" y="0"/>
                  </a:cubicBezTo>
                  <a:cubicBezTo>
                    <a:pt x="53" y="8"/>
                    <a:pt x="53" y="16"/>
                    <a:pt x="52" y="24"/>
                  </a:cubicBezTo>
                  <a:cubicBezTo>
                    <a:pt x="52" y="28"/>
                    <a:pt x="52" y="33"/>
                    <a:pt x="52" y="37"/>
                  </a:cubicBezTo>
                  <a:cubicBezTo>
                    <a:pt x="51" y="41"/>
                    <a:pt x="51" y="46"/>
                    <a:pt x="51" y="50"/>
                  </a:cubicBezTo>
                  <a:cubicBezTo>
                    <a:pt x="50" y="46"/>
                    <a:pt x="50" y="41"/>
                    <a:pt x="50" y="37"/>
                  </a:cubicBezTo>
                  <a:cubicBezTo>
                    <a:pt x="49" y="33"/>
                    <a:pt x="49" y="28"/>
                    <a:pt x="49" y="24"/>
                  </a:cubicBezTo>
                  <a:cubicBezTo>
                    <a:pt x="49" y="16"/>
                    <a:pt x="49" y="8"/>
                    <a:pt x="49" y="0"/>
                  </a:cubicBezTo>
                  <a:cubicBezTo>
                    <a:pt x="42" y="1"/>
                    <a:pt x="36" y="1"/>
                    <a:pt x="30" y="1"/>
                  </a:cubicBezTo>
                  <a:cubicBezTo>
                    <a:pt x="23" y="2"/>
                    <a:pt x="17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4" y="37"/>
                    <a:pt x="9" y="53"/>
                  </a:cubicBezTo>
                  <a:cubicBezTo>
                    <a:pt x="10" y="56"/>
                    <a:pt x="12" y="59"/>
                    <a:pt x="12" y="59"/>
                  </a:cubicBezTo>
                  <a:cubicBezTo>
                    <a:pt x="12" y="60"/>
                    <a:pt x="13" y="61"/>
                    <a:pt x="14" y="61"/>
                  </a:cubicBezTo>
                  <a:cubicBezTo>
                    <a:pt x="14" y="61"/>
                    <a:pt x="21" y="63"/>
                    <a:pt x="27" y="63"/>
                  </a:cubicBezTo>
                  <a:cubicBezTo>
                    <a:pt x="35" y="63"/>
                    <a:pt x="41" y="59"/>
                    <a:pt x="46" y="56"/>
                  </a:cubicBezTo>
                  <a:cubicBezTo>
                    <a:pt x="52" y="52"/>
                    <a:pt x="59" y="47"/>
                    <a:pt x="69" y="47"/>
                  </a:cubicBezTo>
                  <a:cubicBezTo>
                    <a:pt x="80" y="47"/>
                    <a:pt x="84" y="51"/>
                    <a:pt x="89" y="56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90" y="56"/>
                    <a:pt x="91" y="56"/>
                    <a:pt x="91" y="55"/>
                  </a:cubicBezTo>
                  <a:cubicBezTo>
                    <a:pt x="91" y="55"/>
                    <a:pt x="92" y="53"/>
                    <a:pt x="93" y="51"/>
                  </a:cubicBezTo>
                  <a:cubicBezTo>
                    <a:pt x="98" y="36"/>
                    <a:pt x="101" y="4"/>
                    <a:pt x="101" y="4"/>
                  </a:cubicBezTo>
                  <a:cubicBezTo>
                    <a:pt x="101" y="3"/>
                    <a:pt x="100" y="2"/>
                    <a:pt x="99" y="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4"/>
            <p:cNvSpPr>
              <a:spLocks noEditPoints="1"/>
            </p:cNvSpPr>
            <p:nvPr/>
          </p:nvSpPr>
          <p:spPr bwMode="auto">
            <a:xfrm>
              <a:off x="2938" y="2244"/>
              <a:ext cx="239" cy="152"/>
            </a:xfrm>
            <a:custGeom>
              <a:avLst/>
              <a:gdLst>
                <a:gd name="T0" fmla="*/ 48 w 101"/>
                <a:gd name="T1" fmla="*/ 32 h 64"/>
                <a:gd name="T2" fmla="*/ 46 w 101"/>
                <a:gd name="T3" fmla="*/ 0 h 64"/>
                <a:gd name="T4" fmla="*/ 32 w 101"/>
                <a:gd name="T5" fmla="*/ 2 h 64"/>
                <a:gd name="T6" fmla="*/ 27 w 101"/>
                <a:gd name="T7" fmla="*/ 32 h 64"/>
                <a:gd name="T8" fmla="*/ 25 w 101"/>
                <a:gd name="T9" fmla="*/ 16 h 64"/>
                <a:gd name="T10" fmla="*/ 21 w 101"/>
                <a:gd name="T11" fmla="*/ 18 h 64"/>
                <a:gd name="T12" fmla="*/ 2 w 101"/>
                <a:gd name="T13" fmla="*/ 32 h 64"/>
                <a:gd name="T14" fmla="*/ 0 w 101"/>
                <a:gd name="T15" fmla="*/ 51 h 64"/>
                <a:gd name="T16" fmla="*/ 11 w 101"/>
                <a:gd name="T17" fmla="*/ 53 h 64"/>
                <a:gd name="T18" fmla="*/ 30 w 101"/>
                <a:gd name="T19" fmla="*/ 61 h 64"/>
                <a:gd name="T20" fmla="*/ 51 w 101"/>
                <a:gd name="T21" fmla="*/ 58 h 64"/>
                <a:gd name="T22" fmla="*/ 72 w 101"/>
                <a:gd name="T23" fmla="*/ 61 h 64"/>
                <a:gd name="T24" fmla="*/ 91 w 101"/>
                <a:gd name="T25" fmla="*/ 53 h 64"/>
                <a:gd name="T26" fmla="*/ 101 w 101"/>
                <a:gd name="T27" fmla="*/ 51 h 64"/>
                <a:gd name="T28" fmla="*/ 99 w 101"/>
                <a:gd name="T29" fmla="*/ 32 h 64"/>
                <a:gd name="T30" fmla="*/ 14 w 101"/>
                <a:gd name="T31" fmla="*/ 48 h 64"/>
                <a:gd name="T32" fmla="*/ 7 w 101"/>
                <a:gd name="T33" fmla="*/ 48 h 64"/>
                <a:gd name="T34" fmla="*/ 5 w 101"/>
                <a:gd name="T35" fmla="*/ 39 h 64"/>
                <a:gd name="T36" fmla="*/ 14 w 101"/>
                <a:gd name="T37" fmla="*/ 37 h 64"/>
                <a:gd name="T38" fmla="*/ 16 w 101"/>
                <a:gd name="T39" fmla="*/ 46 h 64"/>
                <a:gd name="T40" fmla="*/ 30 w 101"/>
                <a:gd name="T41" fmla="*/ 48 h 64"/>
                <a:gd name="T42" fmla="*/ 21 w 101"/>
                <a:gd name="T43" fmla="*/ 46 h 64"/>
                <a:gd name="T44" fmla="*/ 23 w 101"/>
                <a:gd name="T45" fmla="*/ 37 h 64"/>
                <a:gd name="T46" fmla="*/ 30 w 101"/>
                <a:gd name="T47" fmla="*/ 37 h 64"/>
                <a:gd name="T48" fmla="*/ 32 w 101"/>
                <a:gd name="T49" fmla="*/ 46 h 64"/>
                <a:gd name="T50" fmla="*/ 46 w 101"/>
                <a:gd name="T51" fmla="*/ 48 h 64"/>
                <a:gd name="T52" fmla="*/ 37 w 101"/>
                <a:gd name="T53" fmla="*/ 46 h 64"/>
                <a:gd name="T54" fmla="*/ 39 w 101"/>
                <a:gd name="T55" fmla="*/ 37 h 64"/>
                <a:gd name="T56" fmla="*/ 48 w 101"/>
                <a:gd name="T57" fmla="*/ 39 h 64"/>
                <a:gd name="T58" fmla="*/ 64 w 101"/>
                <a:gd name="T59" fmla="*/ 46 h 64"/>
                <a:gd name="T60" fmla="*/ 55 w 101"/>
                <a:gd name="T61" fmla="*/ 48 h 64"/>
                <a:gd name="T62" fmla="*/ 53 w 101"/>
                <a:gd name="T63" fmla="*/ 39 h 64"/>
                <a:gd name="T64" fmla="*/ 62 w 101"/>
                <a:gd name="T65" fmla="*/ 37 h 64"/>
                <a:gd name="T66" fmla="*/ 64 w 101"/>
                <a:gd name="T67" fmla="*/ 46 h 64"/>
                <a:gd name="T68" fmla="*/ 78 w 101"/>
                <a:gd name="T69" fmla="*/ 48 h 64"/>
                <a:gd name="T70" fmla="*/ 69 w 101"/>
                <a:gd name="T71" fmla="*/ 46 h 64"/>
                <a:gd name="T72" fmla="*/ 71 w 101"/>
                <a:gd name="T73" fmla="*/ 37 h 64"/>
                <a:gd name="T74" fmla="*/ 80 w 101"/>
                <a:gd name="T75" fmla="*/ 39 h 64"/>
                <a:gd name="T76" fmla="*/ 96 w 101"/>
                <a:gd name="T77" fmla="*/ 46 h 64"/>
                <a:gd name="T78" fmla="*/ 91 w 101"/>
                <a:gd name="T79" fmla="*/ 48 h 64"/>
                <a:gd name="T80" fmla="*/ 85 w 101"/>
                <a:gd name="T81" fmla="*/ 46 h 64"/>
                <a:gd name="T82" fmla="*/ 87 w 101"/>
                <a:gd name="T83" fmla="*/ 37 h 64"/>
                <a:gd name="T84" fmla="*/ 96 w 101"/>
                <a:gd name="T85" fmla="*/ 3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1" h="64">
                  <a:moveTo>
                    <a:pt x="99" y="32"/>
                  </a:moveTo>
                  <a:cubicBezTo>
                    <a:pt x="48" y="32"/>
                    <a:pt x="48" y="32"/>
                    <a:pt x="48" y="3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7" y="0"/>
                    <a:pt x="4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2" y="1"/>
                    <a:pt x="32" y="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7"/>
                    <a:pt x="26" y="16"/>
                    <a:pt x="25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2" y="16"/>
                    <a:pt x="21" y="17"/>
                    <a:pt x="21" y="18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1" y="53"/>
                    <a:pt x="2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7" y="62"/>
                    <a:pt x="23" y="61"/>
                    <a:pt x="30" y="61"/>
                  </a:cubicBezTo>
                  <a:cubicBezTo>
                    <a:pt x="36" y="60"/>
                    <a:pt x="42" y="59"/>
                    <a:pt x="49" y="58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9" y="59"/>
                    <a:pt x="65" y="60"/>
                    <a:pt x="72" y="61"/>
                  </a:cubicBezTo>
                  <a:cubicBezTo>
                    <a:pt x="78" y="61"/>
                    <a:pt x="84" y="62"/>
                    <a:pt x="91" y="64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100" y="53"/>
                    <a:pt x="101" y="52"/>
                    <a:pt x="101" y="51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1" y="33"/>
                    <a:pt x="100" y="32"/>
                    <a:pt x="99" y="32"/>
                  </a:cubicBezTo>
                  <a:close/>
                  <a:moveTo>
                    <a:pt x="16" y="46"/>
                  </a:moveTo>
                  <a:cubicBezTo>
                    <a:pt x="16" y="47"/>
                    <a:pt x="15" y="48"/>
                    <a:pt x="14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6" y="48"/>
                    <a:pt x="5" y="47"/>
                    <a:pt x="5" y="4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8"/>
                    <a:pt x="6" y="37"/>
                    <a:pt x="7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7"/>
                    <a:pt x="16" y="38"/>
                    <a:pt x="16" y="39"/>
                  </a:cubicBezTo>
                  <a:lnTo>
                    <a:pt x="16" y="46"/>
                  </a:lnTo>
                  <a:close/>
                  <a:moveTo>
                    <a:pt x="32" y="46"/>
                  </a:moveTo>
                  <a:cubicBezTo>
                    <a:pt x="32" y="47"/>
                    <a:pt x="31" y="48"/>
                    <a:pt x="30" y="48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2" y="48"/>
                    <a:pt x="21" y="47"/>
                    <a:pt x="21" y="46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8"/>
                    <a:pt x="22" y="37"/>
                    <a:pt x="2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1" y="37"/>
                    <a:pt x="32" y="38"/>
                    <a:pt x="32" y="39"/>
                  </a:cubicBezTo>
                  <a:lnTo>
                    <a:pt x="32" y="46"/>
                  </a:lnTo>
                  <a:close/>
                  <a:moveTo>
                    <a:pt x="48" y="46"/>
                  </a:moveTo>
                  <a:cubicBezTo>
                    <a:pt x="48" y="47"/>
                    <a:pt x="47" y="48"/>
                    <a:pt x="46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8" y="48"/>
                    <a:pt x="37" y="47"/>
                    <a:pt x="37" y="46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8"/>
                    <a:pt x="38" y="37"/>
                    <a:pt x="39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7"/>
                    <a:pt x="48" y="38"/>
                    <a:pt x="48" y="39"/>
                  </a:cubicBezTo>
                  <a:lnTo>
                    <a:pt x="48" y="46"/>
                  </a:lnTo>
                  <a:close/>
                  <a:moveTo>
                    <a:pt x="64" y="46"/>
                  </a:moveTo>
                  <a:cubicBezTo>
                    <a:pt x="64" y="47"/>
                    <a:pt x="63" y="48"/>
                    <a:pt x="62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8"/>
                    <a:pt x="53" y="47"/>
                    <a:pt x="53" y="46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4" y="37"/>
                    <a:pt x="55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3" y="37"/>
                    <a:pt x="64" y="38"/>
                    <a:pt x="64" y="39"/>
                  </a:cubicBezTo>
                  <a:lnTo>
                    <a:pt x="64" y="46"/>
                  </a:lnTo>
                  <a:close/>
                  <a:moveTo>
                    <a:pt x="80" y="46"/>
                  </a:moveTo>
                  <a:cubicBezTo>
                    <a:pt x="80" y="47"/>
                    <a:pt x="79" y="48"/>
                    <a:pt x="78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0" y="48"/>
                    <a:pt x="69" y="47"/>
                    <a:pt x="69" y="46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8"/>
                    <a:pt x="70" y="37"/>
                    <a:pt x="71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80" y="38"/>
                    <a:pt x="80" y="39"/>
                  </a:cubicBezTo>
                  <a:lnTo>
                    <a:pt x="80" y="46"/>
                  </a:lnTo>
                  <a:close/>
                  <a:moveTo>
                    <a:pt x="96" y="46"/>
                  </a:moveTo>
                  <a:cubicBezTo>
                    <a:pt x="96" y="47"/>
                    <a:pt x="95" y="48"/>
                    <a:pt x="94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86" y="48"/>
                    <a:pt x="85" y="47"/>
                    <a:pt x="85" y="46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38"/>
                    <a:pt x="86" y="37"/>
                    <a:pt x="87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5" y="37"/>
                    <a:pt x="96" y="38"/>
                    <a:pt x="96" y="39"/>
                  </a:cubicBezTo>
                  <a:lnTo>
                    <a:pt x="96" y="46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5"/>
            <p:cNvSpPr/>
            <p:nvPr/>
          </p:nvSpPr>
          <p:spPr bwMode="auto">
            <a:xfrm>
              <a:off x="3191" y="2424"/>
              <a:ext cx="126" cy="162"/>
            </a:xfrm>
            <a:custGeom>
              <a:avLst/>
              <a:gdLst>
                <a:gd name="T0" fmla="*/ 2 w 53"/>
                <a:gd name="T1" fmla="*/ 68 h 68"/>
                <a:gd name="T2" fmla="*/ 0 w 53"/>
                <a:gd name="T3" fmla="*/ 66 h 68"/>
                <a:gd name="T4" fmla="*/ 0 w 53"/>
                <a:gd name="T5" fmla="*/ 2 h 68"/>
                <a:gd name="T6" fmla="*/ 2 w 53"/>
                <a:gd name="T7" fmla="*/ 0 h 68"/>
                <a:gd name="T8" fmla="*/ 51 w 53"/>
                <a:gd name="T9" fmla="*/ 0 h 68"/>
                <a:gd name="T10" fmla="*/ 53 w 53"/>
                <a:gd name="T11" fmla="*/ 2 h 68"/>
                <a:gd name="T12" fmla="*/ 51 w 53"/>
                <a:gd name="T13" fmla="*/ 4 h 68"/>
                <a:gd name="T14" fmla="*/ 4 w 53"/>
                <a:gd name="T15" fmla="*/ 4 h 68"/>
                <a:gd name="T16" fmla="*/ 4 w 53"/>
                <a:gd name="T17" fmla="*/ 66 h 68"/>
                <a:gd name="T18" fmla="*/ 2 w 53"/>
                <a:gd name="T1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68">
                  <a:moveTo>
                    <a:pt x="2" y="68"/>
                  </a:moveTo>
                  <a:cubicBezTo>
                    <a:pt x="1" y="68"/>
                    <a:pt x="0" y="67"/>
                    <a:pt x="0" y="6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2" y="0"/>
                    <a:pt x="53" y="1"/>
                    <a:pt x="53" y="2"/>
                  </a:cubicBezTo>
                  <a:cubicBezTo>
                    <a:pt x="53" y="3"/>
                    <a:pt x="52" y="4"/>
                    <a:pt x="51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7"/>
                    <a:pt x="3" y="68"/>
                    <a:pt x="2" y="68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"/>
            <p:cNvSpPr>
              <a:spLocks noEditPoints="1"/>
            </p:cNvSpPr>
            <p:nvPr/>
          </p:nvSpPr>
          <p:spPr bwMode="auto">
            <a:xfrm>
              <a:off x="3089" y="2206"/>
              <a:ext cx="214" cy="223"/>
            </a:xfrm>
            <a:custGeom>
              <a:avLst/>
              <a:gdLst>
                <a:gd name="T0" fmla="*/ 79 w 90"/>
                <a:gd name="T1" fmla="*/ 50 h 94"/>
                <a:gd name="T2" fmla="*/ 86 w 90"/>
                <a:gd name="T3" fmla="*/ 48 h 94"/>
                <a:gd name="T4" fmla="*/ 84 w 90"/>
                <a:gd name="T5" fmla="*/ 24 h 94"/>
                <a:gd name="T6" fmla="*/ 55 w 90"/>
                <a:gd name="T7" fmla="*/ 24 h 94"/>
                <a:gd name="T8" fmla="*/ 3 w 90"/>
                <a:gd name="T9" fmla="*/ 0 h 94"/>
                <a:gd name="T10" fmla="*/ 0 w 90"/>
                <a:gd name="T11" fmla="*/ 2 h 94"/>
                <a:gd name="T12" fmla="*/ 1 w 90"/>
                <a:gd name="T13" fmla="*/ 12 h 94"/>
                <a:gd name="T14" fmla="*/ 1 w 90"/>
                <a:gd name="T15" fmla="*/ 30 h 94"/>
                <a:gd name="T16" fmla="*/ 3 w 90"/>
                <a:gd name="T17" fmla="*/ 13 h 94"/>
                <a:gd name="T18" fmla="*/ 54 w 90"/>
                <a:gd name="T19" fmla="*/ 44 h 94"/>
                <a:gd name="T20" fmla="*/ 56 w 90"/>
                <a:gd name="T21" fmla="*/ 50 h 94"/>
                <a:gd name="T22" fmla="*/ 50 w 90"/>
                <a:gd name="T23" fmla="*/ 92 h 94"/>
                <a:gd name="T24" fmla="*/ 62 w 90"/>
                <a:gd name="T25" fmla="*/ 78 h 94"/>
                <a:gd name="T26" fmla="*/ 62 w 90"/>
                <a:gd name="T27" fmla="*/ 78 h 94"/>
                <a:gd name="T28" fmla="*/ 70 w 90"/>
                <a:gd name="T29" fmla="*/ 64 h 94"/>
                <a:gd name="T30" fmla="*/ 82 w 90"/>
                <a:gd name="T31" fmla="*/ 94 h 94"/>
                <a:gd name="T32" fmla="*/ 24 w 90"/>
                <a:gd name="T33" fmla="*/ 21 h 94"/>
                <a:gd name="T34" fmla="*/ 31 w 90"/>
                <a:gd name="T35" fmla="*/ 18 h 94"/>
                <a:gd name="T36" fmla="*/ 24 w 90"/>
                <a:gd name="T37" fmla="*/ 21 h 94"/>
                <a:gd name="T38" fmla="*/ 5 w 90"/>
                <a:gd name="T39" fmla="*/ 6 h 94"/>
                <a:gd name="T40" fmla="*/ 11 w 90"/>
                <a:gd name="T41" fmla="*/ 13 h 94"/>
                <a:gd name="T42" fmla="*/ 17 w 90"/>
                <a:gd name="T43" fmla="*/ 11 h 94"/>
                <a:gd name="T44" fmla="*/ 21 w 90"/>
                <a:gd name="T45" fmla="*/ 19 h 94"/>
                <a:gd name="T46" fmla="*/ 17 w 90"/>
                <a:gd name="T47" fmla="*/ 11 h 94"/>
                <a:gd name="T48" fmla="*/ 34 w 90"/>
                <a:gd name="T49" fmla="*/ 19 h 94"/>
                <a:gd name="T50" fmla="*/ 27 w 90"/>
                <a:gd name="T51" fmla="*/ 23 h 94"/>
                <a:gd name="T52" fmla="*/ 37 w 90"/>
                <a:gd name="T53" fmla="*/ 20 h 94"/>
                <a:gd name="T54" fmla="*/ 42 w 90"/>
                <a:gd name="T55" fmla="*/ 33 h 94"/>
                <a:gd name="T56" fmla="*/ 4 w 90"/>
                <a:gd name="T57" fmla="*/ 7 h 94"/>
                <a:gd name="T58" fmla="*/ 4 w 90"/>
                <a:gd name="T59" fmla="*/ 9 h 94"/>
                <a:gd name="T60" fmla="*/ 44 w 90"/>
                <a:gd name="T61" fmla="*/ 34 h 94"/>
                <a:gd name="T62" fmla="*/ 52 w 90"/>
                <a:gd name="T63" fmla="*/ 38 h 94"/>
                <a:gd name="T64" fmla="*/ 58 w 90"/>
                <a:gd name="T65" fmla="*/ 36 h 94"/>
                <a:gd name="T66" fmla="*/ 60 w 90"/>
                <a:gd name="T67" fmla="*/ 28 h 94"/>
                <a:gd name="T68" fmla="*/ 70 w 90"/>
                <a:gd name="T69" fmla="*/ 30 h 94"/>
                <a:gd name="T70" fmla="*/ 68 w 90"/>
                <a:gd name="T71" fmla="*/ 38 h 94"/>
                <a:gd name="T72" fmla="*/ 58 w 90"/>
                <a:gd name="T73" fmla="*/ 36 h 94"/>
                <a:gd name="T74" fmla="*/ 69 w 90"/>
                <a:gd name="T75" fmla="*/ 50 h 94"/>
                <a:gd name="T76" fmla="*/ 72 w 90"/>
                <a:gd name="T77" fmla="*/ 5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0" h="94">
                  <a:moveTo>
                    <a:pt x="90" y="92"/>
                  </a:moveTo>
                  <a:cubicBezTo>
                    <a:pt x="79" y="50"/>
                    <a:pt x="79" y="50"/>
                    <a:pt x="79" y="50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5" y="50"/>
                    <a:pt x="86" y="49"/>
                    <a:pt x="86" y="48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5"/>
                    <a:pt x="85" y="24"/>
                    <a:pt x="84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5" y="24"/>
                    <a:pt x="55" y="24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3" y="44"/>
                    <a:pt x="54" y="44"/>
                    <a:pt x="54" y="44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9"/>
                    <a:pt x="55" y="50"/>
                    <a:pt x="56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5" y="67"/>
                    <a:pt x="65" y="67"/>
                    <a:pt x="65" y="67"/>
                  </a:cubicBezTo>
                  <a:cubicBezTo>
                    <a:pt x="66" y="65"/>
                    <a:pt x="68" y="64"/>
                    <a:pt x="70" y="64"/>
                  </a:cubicBezTo>
                  <a:cubicBezTo>
                    <a:pt x="72" y="64"/>
                    <a:pt x="74" y="65"/>
                    <a:pt x="75" y="67"/>
                  </a:cubicBezTo>
                  <a:cubicBezTo>
                    <a:pt x="82" y="94"/>
                    <a:pt x="82" y="94"/>
                    <a:pt x="82" y="94"/>
                  </a:cubicBezTo>
                  <a:lnTo>
                    <a:pt x="90" y="92"/>
                  </a:lnTo>
                  <a:close/>
                  <a:moveTo>
                    <a:pt x="24" y="21"/>
                  </a:moveTo>
                  <a:cubicBezTo>
                    <a:pt x="20" y="13"/>
                    <a:pt x="20" y="13"/>
                    <a:pt x="20" y="13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5" y="22"/>
                    <a:pt x="25" y="22"/>
                    <a:pt x="25" y="22"/>
                  </a:cubicBezTo>
                  <a:lnTo>
                    <a:pt x="24" y="21"/>
                  </a:lnTo>
                  <a:close/>
                  <a:moveTo>
                    <a:pt x="9" y="12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1" y="13"/>
                    <a:pt x="11" y="13"/>
                    <a:pt x="11" y="13"/>
                  </a:cubicBezTo>
                  <a:lnTo>
                    <a:pt x="9" y="12"/>
                  </a:lnTo>
                  <a:close/>
                  <a:moveTo>
                    <a:pt x="17" y="11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2" y="14"/>
                    <a:pt x="12" y="14"/>
                    <a:pt x="12" y="14"/>
                  </a:cubicBezTo>
                  <a:lnTo>
                    <a:pt x="17" y="11"/>
                  </a:lnTo>
                  <a:close/>
                  <a:moveTo>
                    <a:pt x="34" y="19"/>
                  </a:moveTo>
                  <a:cubicBezTo>
                    <a:pt x="34" y="19"/>
                    <a:pt x="34" y="19"/>
                    <a:pt x="34" y="19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27" y="23"/>
                    <a:pt x="27" y="23"/>
                    <a:pt x="27" y="23"/>
                  </a:cubicBezTo>
                  <a:lnTo>
                    <a:pt x="34" y="19"/>
                  </a:lnTo>
                  <a:close/>
                  <a:moveTo>
                    <a:pt x="37" y="20"/>
                  </a:moveTo>
                  <a:cubicBezTo>
                    <a:pt x="51" y="27"/>
                    <a:pt x="51" y="27"/>
                    <a:pt x="51" y="27"/>
                  </a:cubicBezTo>
                  <a:cubicBezTo>
                    <a:pt x="42" y="33"/>
                    <a:pt x="42" y="33"/>
                    <a:pt x="42" y="33"/>
                  </a:cubicBezTo>
                  <a:lnTo>
                    <a:pt x="37" y="20"/>
                  </a:lnTo>
                  <a:close/>
                  <a:moveTo>
                    <a:pt x="4" y="7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4" y="7"/>
                  </a:lnTo>
                  <a:close/>
                  <a:moveTo>
                    <a:pt x="44" y="34"/>
                  </a:moveTo>
                  <a:cubicBezTo>
                    <a:pt x="52" y="29"/>
                    <a:pt x="52" y="29"/>
                    <a:pt x="52" y="29"/>
                  </a:cubicBezTo>
                  <a:cubicBezTo>
                    <a:pt x="52" y="38"/>
                    <a:pt x="52" y="38"/>
                    <a:pt x="52" y="38"/>
                  </a:cubicBezTo>
                  <a:lnTo>
                    <a:pt x="44" y="34"/>
                  </a:lnTo>
                  <a:close/>
                  <a:moveTo>
                    <a:pt x="58" y="36"/>
                  </a:moveTo>
                  <a:cubicBezTo>
                    <a:pt x="58" y="30"/>
                    <a:pt x="58" y="30"/>
                    <a:pt x="58" y="30"/>
                  </a:cubicBezTo>
                  <a:cubicBezTo>
                    <a:pt x="58" y="29"/>
                    <a:pt x="59" y="28"/>
                    <a:pt x="60" y="28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9" y="28"/>
                    <a:pt x="70" y="29"/>
                    <a:pt x="70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7"/>
                    <a:pt x="69" y="38"/>
                    <a:pt x="68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9" y="38"/>
                    <a:pt x="58" y="37"/>
                    <a:pt x="58" y="36"/>
                  </a:cubicBezTo>
                  <a:close/>
                  <a:moveTo>
                    <a:pt x="68" y="56"/>
                  </a:moveTo>
                  <a:cubicBezTo>
                    <a:pt x="69" y="50"/>
                    <a:pt x="69" y="50"/>
                    <a:pt x="69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2" y="56"/>
                    <a:pt x="72" y="56"/>
                    <a:pt x="72" y="56"/>
                  </a:cubicBezTo>
                  <a:lnTo>
                    <a:pt x="68" y="56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7"/>
            <p:cNvSpPr/>
            <p:nvPr/>
          </p:nvSpPr>
          <p:spPr bwMode="auto">
            <a:xfrm>
              <a:off x="3085" y="2280"/>
              <a:ext cx="14" cy="16"/>
            </a:xfrm>
            <a:custGeom>
              <a:avLst/>
              <a:gdLst>
                <a:gd name="T0" fmla="*/ 5 w 6"/>
                <a:gd name="T1" fmla="*/ 1 h 7"/>
                <a:gd name="T2" fmla="*/ 5 w 6"/>
                <a:gd name="T3" fmla="*/ 1 h 7"/>
                <a:gd name="T4" fmla="*/ 4 w 6"/>
                <a:gd name="T5" fmla="*/ 0 h 7"/>
                <a:gd name="T6" fmla="*/ 3 w 6"/>
                <a:gd name="T7" fmla="*/ 1 h 7"/>
                <a:gd name="T8" fmla="*/ 3 w 6"/>
                <a:gd name="T9" fmla="*/ 3 h 7"/>
                <a:gd name="T10" fmla="*/ 3 w 6"/>
                <a:gd name="T11" fmla="*/ 3 h 7"/>
                <a:gd name="T12" fmla="*/ 3 w 6"/>
                <a:gd name="T13" fmla="*/ 4 h 7"/>
                <a:gd name="T14" fmla="*/ 4 w 6"/>
                <a:gd name="T15" fmla="*/ 5 h 7"/>
                <a:gd name="T16" fmla="*/ 3 w 6"/>
                <a:gd name="T17" fmla="*/ 6 h 7"/>
                <a:gd name="T18" fmla="*/ 2 w 6"/>
                <a:gd name="T19" fmla="*/ 6 h 7"/>
                <a:gd name="T20" fmla="*/ 1 w 6"/>
                <a:gd name="T21" fmla="*/ 5 h 7"/>
                <a:gd name="T22" fmla="*/ 1 w 6"/>
                <a:gd name="T23" fmla="*/ 3 h 7"/>
                <a:gd name="T24" fmla="*/ 1 w 6"/>
                <a:gd name="T25" fmla="*/ 3 h 7"/>
                <a:gd name="T26" fmla="*/ 1 w 6"/>
                <a:gd name="T27" fmla="*/ 3 h 7"/>
                <a:gd name="T28" fmla="*/ 0 w 6"/>
                <a:gd name="T29" fmla="*/ 5 h 7"/>
                <a:gd name="T30" fmla="*/ 1 w 6"/>
                <a:gd name="T31" fmla="*/ 6 h 7"/>
                <a:gd name="T32" fmla="*/ 3 w 6"/>
                <a:gd name="T33" fmla="*/ 7 h 7"/>
                <a:gd name="T34" fmla="*/ 5 w 6"/>
                <a:gd name="T35" fmla="*/ 6 h 7"/>
                <a:gd name="T36" fmla="*/ 5 w 6"/>
                <a:gd name="T37" fmla="*/ 3 h 7"/>
                <a:gd name="T38" fmla="*/ 5 w 6"/>
                <a:gd name="T3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4" y="7"/>
                    <a:pt x="5" y="7"/>
                    <a:pt x="5" y="6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8"/>
            <p:cNvSpPr>
              <a:spLocks noEditPoints="1"/>
            </p:cNvSpPr>
            <p:nvPr/>
          </p:nvSpPr>
          <p:spPr bwMode="auto">
            <a:xfrm>
              <a:off x="3412" y="2330"/>
              <a:ext cx="275" cy="256"/>
            </a:xfrm>
            <a:custGeom>
              <a:avLst/>
              <a:gdLst>
                <a:gd name="T0" fmla="*/ 91 w 116"/>
                <a:gd name="T1" fmla="*/ 3 h 108"/>
                <a:gd name="T2" fmla="*/ 102 w 116"/>
                <a:gd name="T3" fmla="*/ 19 h 108"/>
                <a:gd name="T4" fmla="*/ 79 w 116"/>
                <a:gd name="T5" fmla="*/ 10 h 108"/>
                <a:gd name="T6" fmla="*/ 78 w 116"/>
                <a:gd name="T7" fmla="*/ 19 h 108"/>
                <a:gd name="T8" fmla="*/ 60 w 116"/>
                <a:gd name="T9" fmla="*/ 15 h 108"/>
                <a:gd name="T10" fmla="*/ 56 w 116"/>
                <a:gd name="T11" fmla="*/ 19 h 108"/>
                <a:gd name="T12" fmla="*/ 49 w 116"/>
                <a:gd name="T13" fmla="*/ 0 h 108"/>
                <a:gd name="T14" fmla="*/ 34 w 116"/>
                <a:gd name="T15" fmla="*/ 19 h 108"/>
                <a:gd name="T16" fmla="*/ 36 w 116"/>
                <a:gd name="T17" fmla="*/ 1 h 108"/>
                <a:gd name="T18" fmla="*/ 28 w 116"/>
                <a:gd name="T19" fmla="*/ 1 h 108"/>
                <a:gd name="T20" fmla="*/ 0 w 116"/>
                <a:gd name="T21" fmla="*/ 48 h 108"/>
                <a:gd name="T22" fmla="*/ 0 w 116"/>
                <a:gd name="T23" fmla="*/ 52 h 108"/>
                <a:gd name="T24" fmla="*/ 56 w 116"/>
                <a:gd name="T25" fmla="*/ 108 h 108"/>
                <a:gd name="T26" fmla="*/ 60 w 116"/>
                <a:gd name="T27" fmla="*/ 108 h 108"/>
                <a:gd name="T28" fmla="*/ 116 w 116"/>
                <a:gd name="T29" fmla="*/ 52 h 108"/>
                <a:gd name="T30" fmla="*/ 116 w 116"/>
                <a:gd name="T31" fmla="*/ 48 h 108"/>
                <a:gd name="T32" fmla="*/ 11 w 116"/>
                <a:gd name="T33" fmla="*/ 23 h 108"/>
                <a:gd name="T34" fmla="*/ 29 w 116"/>
                <a:gd name="T35" fmla="*/ 48 h 108"/>
                <a:gd name="T36" fmla="*/ 11 w 116"/>
                <a:gd name="T37" fmla="*/ 23 h 108"/>
                <a:gd name="T38" fmla="*/ 29 w 116"/>
                <a:gd name="T39" fmla="*/ 52 h 108"/>
                <a:gd name="T40" fmla="*/ 11 w 116"/>
                <a:gd name="T41" fmla="*/ 77 h 108"/>
                <a:gd name="T42" fmla="*/ 14 w 116"/>
                <a:gd name="T43" fmla="*/ 81 h 108"/>
                <a:gd name="T44" fmla="*/ 46 w 116"/>
                <a:gd name="T45" fmla="*/ 103 h 108"/>
                <a:gd name="T46" fmla="*/ 56 w 116"/>
                <a:gd name="T47" fmla="*/ 104 h 108"/>
                <a:gd name="T48" fmla="*/ 56 w 116"/>
                <a:gd name="T49" fmla="*/ 81 h 108"/>
                <a:gd name="T50" fmla="*/ 56 w 116"/>
                <a:gd name="T51" fmla="*/ 77 h 108"/>
                <a:gd name="T52" fmla="*/ 33 w 116"/>
                <a:gd name="T53" fmla="*/ 52 h 108"/>
                <a:gd name="T54" fmla="*/ 56 w 116"/>
                <a:gd name="T55" fmla="*/ 77 h 108"/>
                <a:gd name="T56" fmla="*/ 33 w 116"/>
                <a:gd name="T57" fmla="*/ 48 h 108"/>
                <a:gd name="T58" fmla="*/ 56 w 116"/>
                <a:gd name="T59" fmla="*/ 23 h 108"/>
                <a:gd name="T60" fmla="*/ 60 w 116"/>
                <a:gd name="T61" fmla="*/ 23 h 108"/>
                <a:gd name="T62" fmla="*/ 83 w 116"/>
                <a:gd name="T63" fmla="*/ 48 h 108"/>
                <a:gd name="T64" fmla="*/ 60 w 116"/>
                <a:gd name="T65" fmla="*/ 23 h 108"/>
                <a:gd name="T66" fmla="*/ 83 w 116"/>
                <a:gd name="T67" fmla="*/ 52 h 108"/>
                <a:gd name="T68" fmla="*/ 60 w 116"/>
                <a:gd name="T69" fmla="*/ 77 h 108"/>
                <a:gd name="T70" fmla="*/ 60 w 116"/>
                <a:gd name="T71" fmla="*/ 104 h 108"/>
                <a:gd name="T72" fmla="*/ 78 w 116"/>
                <a:gd name="T73" fmla="*/ 81 h 108"/>
                <a:gd name="T74" fmla="*/ 70 w 116"/>
                <a:gd name="T75" fmla="*/ 103 h 108"/>
                <a:gd name="T76" fmla="*/ 102 w 116"/>
                <a:gd name="T77" fmla="*/ 81 h 108"/>
                <a:gd name="T78" fmla="*/ 105 w 116"/>
                <a:gd name="T79" fmla="*/ 77 h 108"/>
                <a:gd name="T80" fmla="*/ 87 w 116"/>
                <a:gd name="T81" fmla="*/ 52 h 108"/>
                <a:gd name="T82" fmla="*/ 105 w 116"/>
                <a:gd name="T83" fmla="*/ 77 h 108"/>
                <a:gd name="T84" fmla="*/ 84 w 116"/>
                <a:gd name="T85" fmla="*/ 23 h 108"/>
                <a:gd name="T86" fmla="*/ 112 w 116"/>
                <a:gd name="T87" fmla="*/ 4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6" h="108">
                  <a:moveTo>
                    <a:pt x="91" y="3"/>
                  </a:moveTo>
                  <a:cubicBezTo>
                    <a:pt x="91" y="3"/>
                    <a:pt x="91" y="3"/>
                    <a:pt x="91" y="3"/>
                  </a:cubicBezTo>
                  <a:cubicBezTo>
                    <a:pt x="90" y="4"/>
                    <a:pt x="89" y="4"/>
                    <a:pt x="88" y="5"/>
                  </a:cubicBezTo>
                  <a:cubicBezTo>
                    <a:pt x="94" y="9"/>
                    <a:pt x="98" y="14"/>
                    <a:pt x="102" y="19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1" y="16"/>
                    <a:pt x="80" y="13"/>
                    <a:pt x="79" y="10"/>
                  </a:cubicBezTo>
                  <a:cubicBezTo>
                    <a:pt x="78" y="11"/>
                    <a:pt x="77" y="11"/>
                    <a:pt x="75" y="12"/>
                  </a:cubicBezTo>
                  <a:cubicBezTo>
                    <a:pt x="76" y="14"/>
                    <a:pt x="77" y="16"/>
                    <a:pt x="78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9" y="15"/>
                    <a:pt x="57" y="15"/>
                    <a:pt x="56" y="16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41" y="10"/>
                    <a:pt x="45" y="4"/>
                    <a:pt x="49" y="0"/>
                  </a:cubicBezTo>
                  <a:cubicBezTo>
                    <a:pt x="47" y="0"/>
                    <a:pt x="45" y="0"/>
                    <a:pt x="43" y="0"/>
                  </a:cubicBezTo>
                  <a:cubicBezTo>
                    <a:pt x="39" y="5"/>
                    <a:pt x="36" y="11"/>
                    <a:pt x="3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20" y="11"/>
                    <a:pt x="27" y="5"/>
                    <a:pt x="36" y="1"/>
                  </a:cubicBezTo>
                  <a:cubicBezTo>
                    <a:pt x="35" y="1"/>
                    <a:pt x="34" y="1"/>
                    <a:pt x="33" y="1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12" y="10"/>
                    <a:pt x="1" y="2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82"/>
                    <a:pt x="26" y="107"/>
                    <a:pt x="56" y="108"/>
                  </a:cubicBezTo>
                  <a:cubicBezTo>
                    <a:pt x="56" y="108"/>
                    <a:pt x="56" y="108"/>
                    <a:pt x="56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90" y="107"/>
                    <a:pt x="115" y="82"/>
                    <a:pt x="116" y="52"/>
                  </a:cubicBezTo>
                  <a:cubicBezTo>
                    <a:pt x="116" y="52"/>
                    <a:pt x="116" y="52"/>
                    <a:pt x="116" y="52"/>
                  </a:cubicBezTo>
                  <a:cubicBezTo>
                    <a:pt x="116" y="48"/>
                    <a:pt x="116" y="48"/>
                    <a:pt x="116" y="48"/>
                  </a:cubicBezTo>
                  <a:cubicBezTo>
                    <a:pt x="116" y="48"/>
                    <a:pt x="116" y="48"/>
                    <a:pt x="116" y="48"/>
                  </a:cubicBezTo>
                  <a:cubicBezTo>
                    <a:pt x="115" y="29"/>
                    <a:pt x="106" y="13"/>
                    <a:pt x="91" y="3"/>
                  </a:cubicBezTo>
                  <a:close/>
                  <a:moveTo>
                    <a:pt x="11" y="23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0" y="31"/>
                    <a:pt x="29" y="39"/>
                    <a:pt x="29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39"/>
                    <a:pt x="7" y="30"/>
                    <a:pt x="11" y="23"/>
                  </a:cubicBezTo>
                  <a:close/>
                  <a:moveTo>
                    <a:pt x="4" y="52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61"/>
                    <a:pt x="30" y="69"/>
                    <a:pt x="32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7" y="70"/>
                    <a:pt x="4" y="61"/>
                    <a:pt x="4" y="52"/>
                  </a:cubicBezTo>
                  <a:close/>
                  <a:moveTo>
                    <a:pt x="14" y="81"/>
                  </a:moveTo>
                  <a:cubicBezTo>
                    <a:pt x="34" y="81"/>
                    <a:pt x="34" y="81"/>
                    <a:pt x="34" y="81"/>
                  </a:cubicBezTo>
                  <a:cubicBezTo>
                    <a:pt x="36" y="90"/>
                    <a:pt x="41" y="98"/>
                    <a:pt x="46" y="103"/>
                  </a:cubicBezTo>
                  <a:cubicBezTo>
                    <a:pt x="33" y="100"/>
                    <a:pt x="21" y="92"/>
                    <a:pt x="14" y="81"/>
                  </a:cubicBezTo>
                  <a:close/>
                  <a:moveTo>
                    <a:pt x="56" y="104"/>
                  </a:moveTo>
                  <a:cubicBezTo>
                    <a:pt x="49" y="102"/>
                    <a:pt x="42" y="94"/>
                    <a:pt x="38" y="81"/>
                  </a:cubicBezTo>
                  <a:cubicBezTo>
                    <a:pt x="56" y="81"/>
                    <a:pt x="56" y="81"/>
                    <a:pt x="56" y="81"/>
                  </a:cubicBezTo>
                  <a:lnTo>
                    <a:pt x="56" y="104"/>
                  </a:lnTo>
                  <a:close/>
                  <a:moveTo>
                    <a:pt x="56" y="77"/>
                  </a:moveTo>
                  <a:cubicBezTo>
                    <a:pt x="36" y="77"/>
                    <a:pt x="36" y="77"/>
                    <a:pt x="36" y="77"/>
                  </a:cubicBezTo>
                  <a:cubicBezTo>
                    <a:pt x="34" y="70"/>
                    <a:pt x="33" y="61"/>
                    <a:pt x="33" y="52"/>
                  </a:cubicBezTo>
                  <a:cubicBezTo>
                    <a:pt x="56" y="52"/>
                    <a:pt x="56" y="52"/>
                    <a:pt x="56" y="52"/>
                  </a:cubicBezTo>
                  <a:lnTo>
                    <a:pt x="56" y="77"/>
                  </a:lnTo>
                  <a:close/>
                  <a:moveTo>
                    <a:pt x="56" y="48"/>
                  </a:moveTo>
                  <a:cubicBezTo>
                    <a:pt x="33" y="48"/>
                    <a:pt x="33" y="48"/>
                    <a:pt x="33" y="48"/>
                  </a:cubicBezTo>
                  <a:cubicBezTo>
                    <a:pt x="33" y="39"/>
                    <a:pt x="34" y="30"/>
                    <a:pt x="36" y="23"/>
                  </a:cubicBezTo>
                  <a:cubicBezTo>
                    <a:pt x="56" y="23"/>
                    <a:pt x="56" y="23"/>
                    <a:pt x="56" y="23"/>
                  </a:cubicBezTo>
                  <a:lnTo>
                    <a:pt x="56" y="48"/>
                  </a:lnTo>
                  <a:close/>
                  <a:moveTo>
                    <a:pt x="60" y="23"/>
                  </a:moveTo>
                  <a:cubicBezTo>
                    <a:pt x="80" y="23"/>
                    <a:pt x="80" y="23"/>
                    <a:pt x="80" y="23"/>
                  </a:cubicBezTo>
                  <a:cubicBezTo>
                    <a:pt x="82" y="30"/>
                    <a:pt x="83" y="39"/>
                    <a:pt x="83" y="48"/>
                  </a:cubicBezTo>
                  <a:cubicBezTo>
                    <a:pt x="60" y="48"/>
                    <a:pt x="60" y="48"/>
                    <a:pt x="60" y="48"/>
                  </a:cubicBezTo>
                  <a:lnTo>
                    <a:pt x="60" y="23"/>
                  </a:lnTo>
                  <a:close/>
                  <a:moveTo>
                    <a:pt x="60" y="52"/>
                  </a:moveTo>
                  <a:cubicBezTo>
                    <a:pt x="83" y="52"/>
                    <a:pt x="83" y="52"/>
                    <a:pt x="83" y="52"/>
                  </a:cubicBezTo>
                  <a:cubicBezTo>
                    <a:pt x="83" y="61"/>
                    <a:pt x="82" y="70"/>
                    <a:pt x="80" y="77"/>
                  </a:cubicBezTo>
                  <a:cubicBezTo>
                    <a:pt x="60" y="77"/>
                    <a:pt x="60" y="77"/>
                    <a:pt x="60" y="77"/>
                  </a:cubicBezTo>
                  <a:lnTo>
                    <a:pt x="60" y="52"/>
                  </a:lnTo>
                  <a:close/>
                  <a:moveTo>
                    <a:pt x="60" y="104"/>
                  </a:moveTo>
                  <a:cubicBezTo>
                    <a:pt x="60" y="81"/>
                    <a:pt x="60" y="81"/>
                    <a:pt x="60" y="81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4" y="94"/>
                    <a:pt x="67" y="102"/>
                    <a:pt x="60" y="104"/>
                  </a:cubicBezTo>
                  <a:close/>
                  <a:moveTo>
                    <a:pt x="70" y="103"/>
                  </a:moveTo>
                  <a:cubicBezTo>
                    <a:pt x="75" y="98"/>
                    <a:pt x="80" y="90"/>
                    <a:pt x="82" y="81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95" y="92"/>
                    <a:pt x="83" y="100"/>
                    <a:pt x="70" y="103"/>
                  </a:cubicBezTo>
                  <a:close/>
                  <a:moveTo>
                    <a:pt x="105" y="77"/>
                  </a:moveTo>
                  <a:cubicBezTo>
                    <a:pt x="84" y="77"/>
                    <a:pt x="84" y="77"/>
                    <a:pt x="84" y="77"/>
                  </a:cubicBezTo>
                  <a:cubicBezTo>
                    <a:pt x="86" y="69"/>
                    <a:pt x="87" y="61"/>
                    <a:pt x="87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2" y="61"/>
                    <a:pt x="109" y="70"/>
                    <a:pt x="105" y="77"/>
                  </a:cubicBezTo>
                  <a:close/>
                  <a:moveTo>
                    <a:pt x="87" y="48"/>
                  </a:moveTo>
                  <a:cubicBezTo>
                    <a:pt x="87" y="39"/>
                    <a:pt x="86" y="31"/>
                    <a:pt x="84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9" y="30"/>
                    <a:pt x="112" y="39"/>
                    <a:pt x="112" y="48"/>
                  </a:cubicBezTo>
                  <a:lnTo>
                    <a:pt x="87" y="48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9"/>
            <p:cNvSpPr/>
            <p:nvPr/>
          </p:nvSpPr>
          <p:spPr bwMode="auto">
            <a:xfrm>
              <a:off x="3526" y="2220"/>
              <a:ext cx="104" cy="34"/>
            </a:xfrm>
            <a:custGeom>
              <a:avLst/>
              <a:gdLst>
                <a:gd name="T0" fmla="*/ 44 w 44"/>
                <a:gd name="T1" fmla="*/ 4 h 14"/>
                <a:gd name="T2" fmla="*/ 0 w 44"/>
                <a:gd name="T3" fmla="*/ 2 h 14"/>
                <a:gd name="T4" fmla="*/ 12 w 44"/>
                <a:gd name="T5" fmla="*/ 14 h 14"/>
                <a:gd name="T6" fmla="*/ 44 w 44"/>
                <a:gd name="T7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14">
                  <a:moveTo>
                    <a:pt x="44" y="4"/>
                  </a:moveTo>
                  <a:cubicBezTo>
                    <a:pt x="29" y="2"/>
                    <a:pt x="11" y="0"/>
                    <a:pt x="0" y="2"/>
                  </a:cubicBezTo>
                  <a:cubicBezTo>
                    <a:pt x="12" y="14"/>
                    <a:pt x="12" y="14"/>
                    <a:pt x="12" y="14"/>
                  </a:cubicBezTo>
                  <a:lnTo>
                    <a:pt x="44" y="4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0"/>
            <p:cNvSpPr/>
            <p:nvPr/>
          </p:nvSpPr>
          <p:spPr bwMode="auto">
            <a:xfrm>
              <a:off x="3412" y="2206"/>
              <a:ext cx="379" cy="152"/>
            </a:xfrm>
            <a:custGeom>
              <a:avLst/>
              <a:gdLst>
                <a:gd name="T0" fmla="*/ 159 w 160"/>
                <a:gd name="T1" fmla="*/ 12 h 64"/>
                <a:gd name="T2" fmla="*/ 140 w 160"/>
                <a:gd name="T3" fmla="*/ 20 h 64"/>
                <a:gd name="T4" fmla="*/ 136 w 160"/>
                <a:gd name="T5" fmla="*/ 8 h 64"/>
                <a:gd name="T6" fmla="*/ 153 w 160"/>
                <a:gd name="T7" fmla="*/ 6 h 64"/>
                <a:gd name="T8" fmla="*/ 128 w 160"/>
                <a:gd name="T9" fmla="*/ 0 h 64"/>
                <a:gd name="T10" fmla="*/ 34 w 160"/>
                <a:gd name="T11" fmla="*/ 31 h 64"/>
                <a:gd name="T12" fmla="*/ 0 w 160"/>
                <a:gd name="T13" fmla="*/ 20 h 64"/>
                <a:gd name="T14" fmla="*/ 0 w 160"/>
                <a:gd name="T15" fmla="*/ 24 h 64"/>
                <a:gd name="T16" fmla="*/ 16 w 160"/>
                <a:gd name="T17" fmla="*/ 37 h 64"/>
                <a:gd name="T18" fmla="*/ 8 w 160"/>
                <a:gd name="T19" fmla="*/ 40 h 64"/>
                <a:gd name="T20" fmla="*/ 58 w 160"/>
                <a:gd name="T21" fmla="*/ 47 h 64"/>
                <a:gd name="T22" fmla="*/ 58 w 160"/>
                <a:gd name="T23" fmla="*/ 47 h 64"/>
                <a:gd name="T24" fmla="*/ 72 w 160"/>
                <a:gd name="T25" fmla="*/ 32 h 64"/>
                <a:gd name="T26" fmla="*/ 48 w 160"/>
                <a:gd name="T27" fmla="*/ 64 h 64"/>
                <a:gd name="T28" fmla="*/ 88 w 160"/>
                <a:gd name="T29" fmla="*/ 52 h 64"/>
                <a:gd name="T30" fmla="*/ 124 w 160"/>
                <a:gd name="T31" fmla="*/ 16 h 64"/>
                <a:gd name="T32" fmla="*/ 106 w 160"/>
                <a:gd name="T33" fmla="*/ 39 h 64"/>
                <a:gd name="T34" fmla="*/ 160 w 160"/>
                <a:gd name="T35" fmla="*/ 16 h 64"/>
                <a:gd name="T36" fmla="*/ 159 w 160"/>
                <a:gd name="T37" fmla="*/ 1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0" h="64">
                  <a:moveTo>
                    <a:pt x="159" y="12"/>
                  </a:moveTo>
                  <a:cubicBezTo>
                    <a:pt x="140" y="20"/>
                    <a:pt x="140" y="20"/>
                    <a:pt x="140" y="20"/>
                  </a:cubicBezTo>
                  <a:cubicBezTo>
                    <a:pt x="140" y="20"/>
                    <a:pt x="140" y="12"/>
                    <a:pt x="136" y="8"/>
                  </a:cubicBezTo>
                  <a:cubicBezTo>
                    <a:pt x="136" y="8"/>
                    <a:pt x="146" y="5"/>
                    <a:pt x="153" y="6"/>
                  </a:cubicBezTo>
                  <a:cubicBezTo>
                    <a:pt x="144" y="0"/>
                    <a:pt x="128" y="0"/>
                    <a:pt x="128" y="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9" y="29"/>
                    <a:pt x="10" y="20"/>
                    <a:pt x="0" y="2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9"/>
                    <a:pt x="30" y="50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63" y="42"/>
                    <a:pt x="67" y="37"/>
                    <a:pt x="72" y="32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76" y="64"/>
                    <a:pt x="88" y="52"/>
                  </a:cubicBezTo>
                  <a:cubicBezTo>
                    <a:pt x="97" y="43"/>
                    <a:pt x="124" y="16"/>
                    <a:pt x="124" y="16"/>
                  </a:cubicBezTo>
                  <a:cubicBezTo>
                    <a:pt x="118" y="24"/>
                    <a:pt x="112" y="31"/>
                    <a:pt x="106" y="39"/>
                  </a:cubicBezTo>
                  <a:cubicBezTo>
                    <a:pt x="135" y="32"/>
                    <a:pt x="160" y="22"/>
                    <a:pt x="160" y="16"/>
                  </a:cubicBezTo>
                  <a:cubicBezTo>
                    <a:pt x="160" y="15"/>
                    <a:pt x="160" y="13"/>
                    <a:pt x="159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3886" y="2405"/>
              <a:ext cx="297" cy="152"/>
            </a:xfrm>
            <a:custGeom>
              <a:avLst/>
              <a:gdLst>
                <a:gd name="T0" fmla="*/ 123 w 125"/>
                <a:gd name="T1" fmla="*/ 56 h 64"/>
                <a:gd name="T2" fmla="*/ 121 w 125"/>
                <a:gd name="T3" fmla="*/ 56 h 64"/>
                <a:gd name="T4" fmla="*/ 121 w 125"/>
                <a:gd name="T5" fmla="*/ 36 h 64"/>
                <a:gd name="T6" fmla="*/ 121 w 125"/>
                <a:gd name="T7" fmla="*/ 32 h 64"/>
                <a:gd name="T8" fmla="*/ 118 w 125"/>
                <a:gd name="T9" fmla="*/ 28 h 64"/>
                <a:gd name="T10" fmla="*/ 109 w 125"/>
                <a:gd name="T11" fmla="*/ 4 h 64"/>
                <a:gd name="T12" fmla="*/ 105 w 125"/>
                <a:gd name="T13" fmla="*/ 0 h 64"/>
                <a:gd name="T14" fmla="*/ 73 w 125"/>
                <a:gd name="T15" fmla="*/ 0 h 64"/>
                <a:gd name="T16" fmla="*/ 72 w 125"/>
                <a:gd name="T17" fmla="*/ 0 h 64"/>
                <a:gd name="T18" fmla="*/ 72 w 125"/>
                <a:gd name="T19" fmla="*/ 0 h 64"/>
                <a:gd name="T20" fmla="*/ 9 w 125"/>
                <a:gd name="T21" fmla="*/ 0 h 64"/>
                <a:gd name="T22" fmla="*/ 4 w 125"/>
                <a:gd name="T23" fmla="*/ 4 h 64"/>
                <a:gd name="T24" fmla="*/ 4 w 125"/>
                <a:gd name="T25" fmla="*/ 56 h 64"/>
                <a:gd name="T26" fmla="*/ 2 w 125"/>
                <a:gd name="T27" fmla="*/ 56 h 64"/>
                <a:gd name="T28" fmla="*/ 0 w 125"/>
                <a:gd name="T29" fmla="*/ 58 h 64"/>
                <a:gd name="T30" fmla="*/ 0 w 125"/>
                <a:gd name="T31" fmla="*/ 62 h 64"/>
                <a:gd name="T32" fmla="*/ 2 w 125"/>
                <a:gd name="T33" fmla="*/ 64 h 64"/>
                <a:gd name="T34" fmla="*/ 9 w 125"/>
                <a:gd name="T35" fmla="*/ 64 h 64"/>
                <a:gd name="T36" fmla="*/ 10 w 125"/>
                <a:gd name="T37" fmla="*/ 64 h 64"/>
                <a:gd name="T38" fmla="*/ 13 w 125"/>
                <a:gd name="T39" fmla="*/ 56 h 64"/>
                <a:gd name="T40" fmla="*/ 24 w 125"/>
                <a:gd name="T41" fmla="*/ 50 h 64"/>
                <a:gd name="T42" fmla="*/ 35 w 125"/>
                <a:gd name="T43" fmla="*/ 56 h 64"/>
                <a:gd name="T44" fmla="*/ 38 w 125"/>
                <a:gd name="T45" fmla="*/ 64 h 64"/>
                <a:gd name="T46" fmla="*/ 72 w 125"/>
                <a:gd name="T47" fmla="*/ 64 h 64"/>
                <a:gd name="T48" fmla="*/ 73 w 125"/>
                <a:gd name="T49" fmla="*/ 64 h 64"/>
                <a:gd name="T50" fmla="*/ 87 w 125"/>
                <a:gd name="T51" fmla="*/ 64 h 64"/>
                <a:gd name="T52" fmla="*/ 89 w 125"/>
                <a:gd name="T53" fmla="*/ 56 h 64"/>
                <a:gd name="T54" fmla="*/ 101 w 125"/>
                <a:gd name="T55" fmla="*/ 50 h 64"/>
                <a:gd name="T56" fmla="*/ 112 w 125"/>
                <a:gd name="T57" fmla="*/ 56 h 64"/>
                <a:gd name="T58" fmla="*/ 115 w 125"/>
                <a:gd name="T59" fmla="*/ 64 h 64"/>
                <a:gd name="T60" fmla="*/ 117 w 125"/>
                <a:gd name="T61" fmla="*/ 64 h 64"/>
                <a:gd name="T62" fmla="*/ 123 w 125"/>
                <a:gd name="T63" fmla="*/ 64 h 64"/>
                <a:gd name="T64" fmla="*/ 125 w 125"/>
                <a:gd name="T65" fmla="*/ 62 h 64"/>
                <a:gd name="T66" fmla="*/ 125 w 125"/>
                <a:gd name="T67" fmla="*/ 58 h 64"/>
                <a:gd name="T68" fmla="*/ 123 w 125"/>
                <a:gd name="T69" fmla="*/ 56 h 64"/>
                <a:gd name="T70" fmla="*/ 81 w 125"/>
                <a:gd name="T71" fmla="*/ 7 h 64"/>
                <a:gd name="T72" fmla="*/ 84 w 125"/>
                <a:gd name="T73" fmla="*/ 4 h 64"/>
                <a:gd name="T74" fmla="*/ 103 w 125"/>
                <a:gd name="T75" fmla="*/ 4 h 64"/>
                <a:gd name="T76" fmla="*/ 106 w 125"/>
                <a:gd name="T77" fmla="*/ 7 h 64"/>
                <a:gd name="T78" fmla="*/ 113 w 125"/>
                <a:gd name="T79" fmla="*/ 26 h 64"/>
                <a:gd name="T80" fmla="*/ 81 w 125"/>
                <a:gd name="T81" fmla="*/ 26 h 64"/>
                <a:gd name="T82" fmla="*/ 81 w 125"/>
                <a:gd name="T83" fmla="*/ 7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5" h="64">
                  <a:moveTo>
                    <a:pt x="123" y="56"/>
                  </a:moveTo>
                  <a:cubicBezTo>
                    <a:pt x="121" y="56"/>
                    <a:pt x="121" y="56"/>
                    <a:pt x="121" y="56"/>
                  </a:cubicBezTo>
                  <a:cubicBezTo>
                    <a:pt x="121" y="36"/>
                    <a:pt x="121" y="36"/>
                    <a:pt x="121" y="36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0"/>
                    <a:pt x="119" y="29"/>
                    <a:pt x="118" y="28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8" y="2"/>
                    <a:pt x="107" y="0"/>
                    <a:pt x="105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4" y="2"/>
                    <a:pt x="4" y="4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1" y="56"/>
                    <a:pt x="0" y="57"/>
                    <a:pt x="0" y="58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4"/>
                    <a:pt x="2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1"/>
                    <a:pt x="11" y="58"/>
                    <a:pt x="13" y="56"/>
                  </a:cubicBezTo>
                  <a:cubicBezTo>
                    <a:pt x="15" y="52"/>
                    <a:pt x="19" y="50"/>
                    <a:pt x="24" y="50"/>
                  </a:cubicBezTo>
                  <a:cubicBezTo>
                    <a:pt x="29" y="50"/>
                    <a:pt x="33" y="52"/>
                    <a:pt x="35" y="56"/>
                  </a:cubicBezTo>
                  <a:cubicBezTo>
                    <a:pt x="37" y="58"/>
                    <a:pt x="38" y="61"/>
                    <a:pt x="38" y="64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7" y="61"/>
                    <a:pt x="88" y="58"/>
                    <a:pt x="89" y="56"/>
                  </a:cubicBezTo>
                  <a:cubicBezTo>
                    <a:pt x="92" y="52"/>
                    <a:pt x="96" y="50"/>
                    <a:pt x="101" y="50"/>
                  </a:cubicBezTo>
                  <a:cubicBezTo>
                    <a:pt x="105" y="50"/>
                    <a:pt x="110" y="52"/>
                    <a:pt x="112" y="56"/>
                  </a:cubicBezTo>
                  <a:cubicBezTo>
                    <a:pt x="114" y="58"/>
                    <a:pt x="115" y="61"/>
                    <a:pt x="115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23" y="64"/>
                    <a:pt x="123" y="64"/>
                    <a:pt x="123" y="64"/>
                  </a:cubicBezTo>
                  <a:cubicBezTo>
                    <a:pt x="124" y="64"/>
                    <a:pt x="125" y="63"/>
                    <a:pt x="125" y="62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5" y="57"/>
                    <a:pt x="124" y="56"/>
                    <a:pt x="123" y="56"/>
                  </a:cubicBezTo>
                  <a:close/>
                  <a:moveTo>
                    <a:pt x="81" y="7"/>
                  </a:moveTo>
                  <a:cubicBezTo>
                    <a:pt x="81" y="6"/>
                    <a:pt x="82" y="4"/>
                    <a:pt x="84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6" y="6"/>
                    <a:pt x="106" y="7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81" y="7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2"/>
            <p:cNvSpPr>
              <a:spLocks noEditPoints="1"/>
            </p:cNvSpPr>
            <p:nvPr/>
          </p:nvSpPr>
          <p:spPr bwMode="auto">
            <a:xfrm>
              <a:off x="4097" y="2529"/>
              <a:ext cx="57" cy="57"/>
            </a:xfrm>
            <a:custGeom>
              <a:avLst/>
              <a:gdLst>
                <a:gd name="T0" fmla="*/ 12 w 24"/>
                <a:gd name="T1" fmla="*/ 0 h 24"/>
                <a:gd name="T2" fmla="*/ 3 w 24"/>
                <a:gd name="T3" fmla="*/ 4 h 24"/>
                <a:gd name="T4" fmla="*/ 0 w 24"/>
                <a:gd name="T5" fmla="*/ 12 h 24"/>
                <a:gd name="T6" fmla="*/ 12 w 24"/>
                <a:gd name="T7" fmla="*/ 24 h 24"/>
                <a:gd name="T8" fmla="*/ 24 w 24"/>
                <a:gd name="T9" fmla="*/ 12 h 24"/>
                <a:gd name="T10" fmla="*/ 20 w 24"/>
                <a:gd name="T11" fmla="*/ 4 h 24"/>
                <a:gd name="T12" fmla="*/ 12 w 24"/>
                <a:gd name="T13" fmla="*/ 0 h 24"/>
                <a:gd name="T14" fmla="*/ 12 w 24"/>
                <a:gd name="T15" fmla="*/ 18 h 24"/>
                <a:gd name="T16" fmla="*/ 6 w 24"/>
                <a:gd name="T17" fmla="*/ 12 h 24"/>
                <a:gd name="T18" fmla="*/ 12 w 24"/>
                <a:gd name="T19" fmla="*/ 6 h 24"/>
                <a:gd name="T20" fmla="*/ 18 w 24"/>
                <a:gd name="T21" fmla="*/ 12 h 24"/>
                <a:gd name="T22" fmla="*/ 12 w 24"/>
                <a:gd name="T23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  <a:moveTo>
                    <a:pt x="12" y="18"/>
                  </a:moveTo>
                  <a:cubicBezTo>
                    <a:pt x="8" y="18"/>
                    <a:pt x="6" y="15"/>
                    <a:pt x="6" y="12"/>
                  </a:cubicBezTo>
                  <a:cubicBezTo>
                    <a:pt x="6" y="9"/>
                    <a:pt x="8" y="6"/>
                    <a:pt x="12" y="6"/>
                  </a:cubicBezTo>
                  <a:cubicBezTo>
                    <a:pt x="15" y="6"/>
                    <a:pt x="18" y="9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3"/>
            <p:cNvSpPr>
              <a:spLocks noEditPoints="1"/>
            </p:cNvSpPr>
            <p:nvPr/>
          </p:nvSpPr>
          <p:spPr bwMode="auto">
            <a:xfrm>
              <a:off x="3915" y="2529"/>
              <a:ext cx="57" cy="57"/>
            </a:xfrm>
            <a:custGeom>
              <a:avLst/>
              <a:gdLst>
                <a:gd name="T0" fmla="*/ 12 w 24"/>
                <a:gd name="T1" fmla="*/ 0 h 24"/>
                <a:gd name="T2" fmla="*/ 3 w 24"/>
                <a:gd name="T3" fmla="*/ 4 h 24"/>
                <a:gd name="T4" fmla="*/ 0 w 24"/>
                <a:gd name="T5" fmla="*/ 12 h 24"/>
                <a:gd name="T6" fmla="*/ 12 w 24"/>
                <a:gd name="T7" fmla="*/ 24 h 24"/>
                <a:gd name="T8" fmla="*/ 24 w 24"/>
                <a:gd name="T9" fmla="*/ 12 h 24"/>
                <a:gd name="T10" fmla="*/ 21 w 24"/>
                <a:gd name="T11" fmla="*/ 4 h 24"/>
                <a:gd name="T12" fmla="*/ 12 w 24"/>
                <a:gd name="T13" fmla="*/ 0 h 24"/>
                <a:gd name="T14" fmla="*/ 12 w 24"/>
                <a:gd name="T15" fmla="*/ 18 h 24"/>
                <a:gd name="T16" fmla="*/ 6 w 24"/>
                <a:gd name="T17" fmla="*/ 12 h 24"/>
                <a:gd name="T18" fmla="*/ 12 w 24"/>
                <a:gd name="T19" fmla="*/ 6 h 24"/>
                <a:gd name="T20" fmla="*/ 18 w 24"/>
                <a:gd name="T21" fmla="*/ 12 h 24"/>
                <a:gd name="T22" fmla="*/ 12 w 24"/>
                <a:gd name="T23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  <a:moveTo>
                    <a:pt x="12" y="18"/>
                  </a:moveTo>
                  <a:cubicBezTo>
                    <a:pt x="9" y="18"/>
                    <a:pt x="6" y="15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5" y="6"/>
                    <a:pt x="18" y="9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4"/>
            <p:cNvSpPr>
              <a:spLocks noEditPoints="1"/>
            </p:cNvSpPr>
            <p:nvPr/>
          </p:nvSpPr>
          <p:spPr bwMode="auto">
            <a:xfrm>
              <a:off x="3915" y="2206"/>
              <a:ext cx="351" cy="190"/>
            </a:xfrm>
            <a:custGeom>
              <a:avLst/>
              <a:gdLst>
                <a:gd name="T0" fmla="*/ 146 w 148"/>
                <a:gd name="T1" fmla="*/ 72 h 80"/>
                <a:gd name="T2" fmla="*/ 144 w 148"/>
                <a:gd name="T3" fmla="*/ 72 h 80"/>
                <a:gd name="T4" fmla="*/ 144 w 148"/>
                <a:gd name="T5" fmla="*/ 48 h 80"/>
                <a:gd name="T6" fmla="*/ 144 w 148"/>
                <a:gd name="T7" fmla="*/ 44 h 80"/>
                <a:gd name="T8" fmla="*/ 141 w 148"/>
                <a:gd name="T9" fmla="*/ 40 h 80"/>
                <a:gd name="T10" fmla="*/ 132 w 148"/>
                <a:gd name="T11" fmla="*/ 16 h 80"/>
                <a:gd name="T12" fmla="*/ 128 w 148"/>
                <a:gd name="T13" fmla="*/ 12 h 80"/>
                <a:gd name="T14" fmla="*/ 122 w 148"/>
                <a:gd name="T15" fmla="*/ 12 h 80"/>
                <a:gd name="T16" fmla="*/ 118 w 148"/>
                <a:gd name="T17" fmla="*/ 12 h 80"/>
                <a:gd name="T18" fmla="*/ 100 w 148"/>
                <a:gd name="T19" fmla="*/ 12 h 80"/>
                <a:gd name="T20" fmla="*/ 96 w 148"/>
                <a:gd name="T21" fmla="*/ 16 h 80"/>
                <a:gd name="T22" fmla="*/ 96 w 148"/>
                <a:gd name="T23" fmla="*/ 44 h 80"/>
                <a:gd name="T24" fmla="*/ 96 w 148"/>
                <a:gd name="T25" fmla="*/ 48 h 80"/>
                <a:gd name="T26" fmla="*/ 96 w 148"/>
                <a:gd name="T27" fmla="*/ 72 h 80"/>
                <a:gd name="T28" fmla="*/ 92 w 148"/>
                <a:gd name="T29" fmla="*/ 72 h 80"/>
                <a:gd name="T30" fmla="*/ 92 w 148"/>
                <a:gd name="T31" fmla="*/ 4 h 80"/>
                <a:gd name="T32" fmla="*/ 88 w 148"/>
                <a:gd name="T33" fmla="*/ 0 h 80"/>
                <a:gd name="T34" fmla="*/ 8 w 148"/>
                <a:gd name="T35" fmla="*/ 0 h 80"/>
                <a:gd name="T36" fmla="*/ 4 w 148"/>
                <a:gd name="T37" fmla="*/ 4 h 80"/>
                <a:gd name="T38" fmla="*/ 4 w 148"/>
                <a:gd name="T39" fmla="*/ 72 h 80"/>
                <a:gd name="T40" fmla="*/ 2 w 148"/>
                <a:gd name="T41" fmla="*/ 72 h 80"/>
                <a:gd name="T42" fmla="*/ 0 w 148"/>
                <a:gd name="T43" fmla="*/ 74 h 80"/>
                <a:gd name="T44" fmla="*/ 0 w 148"/>
                <a:gd name="T45" fmla="*/ 78 h 80"/>
                <a:gd name="T46" fmla="*/ 2 w 148"/>
                <a:gd name="T47" fmla="*/ 80 h 80"/>
                <a:gd name="T48" fmla="*/ 8 w 148"/>
                <a:gd name="T49" fmla="*/ 80 h 80"/>
                <a:gd name="T50" fmla="*/ 10 w 148"/>
                <a:gd name="T51" fmla="*/ 80 h 80"/>
                <a:gd name="T52" fmla="*/ 13 w 148"/>
                <a:gd name="T53" fmla="*/ 72 h 80"/>
                <a:gd name="T54" fmla="*/ 24 w 148"/>
                <a:gd name="T55" fmla="*/ 66 h 80"/>
                <a:gd name="T56" fmla="*/ 35 w 148"/>
                <a:gd name="T57" fmla="*/ 72 h 80"/>
                <a:gd name="T58" fmla="*/ 38 w 148"/>
                <a:gd name="T59" fmla="*/ 80 h 80"/>
                <a:gd name="T60" fmla="*/ 41 w 148"/>
                <a:gd name="T61" fmla="*/ 72 h 80"/>
                <a:gd name="T62" fmla="*/ 52 w 148"/>
                <a:gd name="T63" fmla="*/ 66 h 80"/>
                <a:gd name="T64" fmla="*/ 63 w 148"/>
                <a:gd name="T65" fmla="*/ 72 h 80"/>
                <a:gd name="T66" fmla="*/ 66 w 148"/>
                <a:gd name="T67" fmla="*/ 80 h 80"/>
                <a:gd name="T68" fmla="*/ 88 w 148"/>
                <a:gd name="T69" fmla="*/ 80 h 80"/>
                <a:gd name="T70" fmla="*/ 100 w 148"/>
                <a:gd name="T71" fmla="*/ 80 h 80"/>
                <a:gd name="T72" fmla="*/ 110 w 148"/>
                <a:gd name="T73" fmla="*/ 80 h 80"/>
                <a:gd name="T74" fmla="*/ 113 w 148"/>
                <a:gd name="T75" fmla="*/ 72 h 80"/>
                <a:gd name="T76" fmla="*/ 124 w 148"/>
                <a:gd name="T77" fmla="*/ 66 h 80"/>
                <a:gd name="T78" fmla="*/ 135 w 148"/>
                <a:gd name="T79" fmla="*/ 72 h 80"/>
                <a:gd name="T80" fmla="*/ 138 w 148"/>
                <a:gd name="T81" fmla="*/ 80 h 80"/>
                <a:gd name="T82" fmla="*/ 140 w 148"/>
                <a:gd name="T83" fmla="*/ 80 h 80"/>
                <a:gd name="T84" fmla="*/ 146 w 148"/>
                <a:gd name="T85" fmla="*/ 80 h 80"/>
                <a:gd name="T86" fmla="*/ 148 w 148"/>
                <a:gd name="T87" fmla="*/ 78 h 80"/>
                <a:gd name="T88" fmla="*/ 148 w 148"/>
                <a:gd name="T89" fmla="*/ 74 h 80"/>
                <a:gd name="T90" fmla="*/ 146 w 148"/>
                <a:gd name="T91" fmla="*/ 72 h 80"/>
                <a:gd name="T92" fmla="*/ 118 w 148"/>
                <a:gd name="T93" fmla="*/ 38 h 80"/>
                <a:gd name="T94" fmla="*/ 100 w 148"/>
                <a:gd name="T95" fmla="*/ 38 h 80"/>
                <a:gd name="T96" fmla="*/ 100 w 148"/>
                <a:gd name="T97" fmla="*/ 19 h 80"/>
                <a:gd name="T98" fmla="*/ 103 w 148"/>
                <a:gd name="T99" fmla="*/ 16 h 80"/>
                <a:gd name="T100" fmla="*/ 118 w 148"/>
                <a:gd name="T101" fmla="*/ 16 h 80"/>
                <a:gd name="T102" fmla="*/ 118 w 148"/>
                <a:gd name="T103" fmla="*/ 38 h 80"/>
                <a:gd name="T104" fmla="*/ 122 w 148"/>
                <a:gd name="T105" fmla="*/ 38 h 80"/>
                <a:gd name="T106" fmla="*/ 122 w 148"/>
                <a:gd name="T107" fmla="*/ 16 h 80"/>
                <a:gd name="T108" fmla="*/ 126 w 148"/>
                <a:gd name="T109" fmla="*/ 16 h 80"/>
                <a:gd name="T110" fmla="*/ 130 w 148"/>
                <a:gd name="T111" fmla="*/ 19 h 80"/>
                <a:gd name="T112" fmla="*/ 136 w 148"/>
                <a:gd name="T113" fmla="*/ 38 h 80"/>
                <a:gd name="T114" fmla="*/ 122 w 148"/>
                <a:gd name="T115" fmla="*/ 3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8" h="80">
                  <a:moveTo>
                    <a:pt x="146" y="72"/>
                  </a:moveTo>
                  <a:cubicBezTo>
                    <a:pt x="144" y="72"/>
                    <a:pt x="144" y="72"/>
                    <a:pt x="144" y="72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2"/>
                    <a:pt x="143" y="41"/>
                    <a:pt x="141" y="40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4"/>
                    <a:pt x="130" y="12"/>
                    <a:pt x="128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8" y="12"/>
                    <a:pt x="96" y="14"/>
                    <a:pt x="96" y="16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2"/>
                    <a:pt x="90" y="0"/>
                    <a:pt x="8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2"/>
                    <a:pt x="4" y="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1" y="72"/>
                    <a:pt x="0" y="73"/>
                    <a:pt x="0" y="7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9"/>
                    <a:pt x="1" y="80"/>
                    <a:pt x="2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77"/>
                    <a:pt x="11" y="74"/>
                    <a:pt x="13" y="72"/>
                  </a:cubicBezTo>
                  <a:cubicBezTo>
                    <a:pt x="15" y="68"/>
                    <a:pt x="19" y="66"/>
                    <a:pt x="24" y="66"/>
                  </a:cubicBezTo>
                  <a:cubicBezTo>
                    <a:pt x="29" y="66"/>
                    <a:pt x="33" y="68"/>
                    <a:pt x="35" y="72"/>
                  </a:cubicBezTo>
                  <a:cubicBezTo>
                    <a:pt x="37" y="74"/>
                    <a:pt x="38" y="77"/>
                    <a:pt x="38" y="80"/>
                  </a:cubicBezTo>
                  <a:cubicBezTo>
                    <a:pt x="38" y="77"/>
                    <a:pt x="39" y="74"/>
                    <a:pt x="41" y="72"/>
                  </a:cubicBezTo>
                  <a:cubicBezTo>
                    <a:pt x="43" y="68"/>
                    <a:pt x="47" y="66"/>
                    <a:pt x="52" y="66"/>
                  </a:cubicBezTo>
                  <a:cubicBezTo>
                    <a:pt x="57" y="66"/>
                    <a:pt x="61" y="68"/>
                    <a:pt x="63" y="72"/>
                  </a:cubicBezTo>
                  <a:cubicBezTo>
                    <a:pt x="65" y="74"/>
                    <a:pt x="66" y="77"/>
                    <a:pt x="66" y="80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10" y="80"/>
                    <a:pt x="110" y="80"/>
                    <a:pt x="110" y="80"/>
                  </a:cubicBezTo>
                  <a:cubicBezTo>
                    <a:pt x="110" y="77"/>
                    <a:pt x="111" y="74"/>
                    <a:pt x="113" y="72"/>
                  </a:cubicBezTo>
                  <a:cubicBezTo>
                    <a:pt x="115" y="68"/>
                    <a:pt x="119" y="66"/>
                    <a:pt x="124" y="66"/>
                  </a:cubicBezTo>
                  <a:cubicBezTo>
                    <a:pt x="129" y="66"/>
                    <a:pt x="133" y="68"/>
                    <a:pt x="135" y="72"/>
                  </a:cubicBezTo>
                  <a:cubicBezTo>
                    <a:pt x="137" y="74"/>
                    <a:pt x="138" y="77"/>
                    <a:pt x="138" y="80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7" y="80"/>
                    <a:pt x="148" y="79"/>
                    <a:pt x="148" y="78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8" y="73"/>
                    <a:pt x="147" y="72"/>
                    <a:pt x="146" y="72"/>
                  </a:cubicBezTo>
                  <a:close/>
                  <a:moveTo>
                    <a:pt x="118" y="38"/>
                  </a:moveTo>
                  <a:cubicBezTo>
                    <a:pt x="100" y="38"/>
                    <a:pt x="100" y="38"/>
                    <a:pt x="100" y="38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0" y="18"/>
                    <a:pt x="102" y="16"/>
                    <a:pt x="103" y="16"/>
                  </a:cubicBezTo>
                  <a:cubicBezTo>
                    <a:pt x="118" y="16"/>
                    <a:pt x="118" y="16"/>
                    <a:pt x="118" y="16"/>
                  </a:cubicBezTo>
                  <a:lnTo>
                    <a:pt x="118" y="38"/>
                  </a:lnTo>
                  <a:close/>
                  <a:moveTo>
                    <a:pt x="122" y="38"/>
                  </a:moveTo>
                  <a:cubicBezTo>
                    <a:pt x="122" y="16"/>
                    <a:pt x="122" y="16"/>
                    <a:pt x="122" y="16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8" y="16"/>
                    <a:pt x="129" y="18"/>
                    <a:pt x="130" y="19"/>
                  </a:cubicBezTo>
                  <a:cubicBezTo>
                    <a:pt x="136" y="38"/>
                    <a:pt x="136" y="38"/>
                    <a:pt x="136" y="38"/>
                  </a:cubicBezTo>
                  <a:lnTo>
                    <a:pt x="122" y="38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5"/>
            <p:cNvSpPr>
              <a:spLocks noEditPoints="1"/>
            </p:cNvSpPr>
            <p:nvPr/>
          </p:nvSpPr>
          <p:spPr bwMode="auto">
            <a:xfrm>
              <a:off x="4180" y="2367"/>
              <a:ext cx="57" cy="57"/>
            </a:xfrm>
            <a:custGeom>
              <a:avLst/>
              <a:gdLst>
                <a:gd name="T0" fmla="*/ 12 w 24"/>
                <a:gd name="T1" fmla="*/ 0 h 24"/>
                <a:gd name="T2" fmla="*/ 3 w 24"/>
                <a:gd name="T3" fmla="*/ 4 h 24"/>
                <a:gd name="T4" fmla="*/ 0 w 24"/>
                <a:gd name="T5" fmla="*/ 12 h 24"/>
                <a:gd name="T6" fmla="*/ 12 w 24"/>
                <a:gd name="T7" fmla="*/ 24 h 24"/>
                <a:gd name="T8" fmla="*/ 24 w 24"/>
                <a:gd name="T9" fmla="*/ 12 h 24"/>
                <a:gd name="T10" fmla="*/ 21 w 24"/>
                <a:gd name="T11" fmla="*/ 4 h 24"/>
                <a:gd name="T12" fmla="*/ 12 w 24"/>
                <a:gd name="T13" fmla="*/ 0 h 24"/>
                <a:gd name="T14" fmla="*/ 12 w 24"/>
                <a:gd name="T15" fmla="*/ 16 h 24"/>
                <a:gd name="T16" fmla="*/ 8 w 24"/>
                <a:gd name="T17" fmla="*/ 12 h 24"/>
                <a:gd name="T18" fmla="*/ 12 w 24"/>
                <a:gd name="T19" fmla="*/ 8 h 24"/>
                <a:gd name="T20" fmla="*/ 16 w 24"/>
                <a:gd name="T21" fmla="*/ 12 h 24"/>
                <a:gd name="T22" fmla="*/ 12 w 24"/>
                <a:gd name="T23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14" y="8"/>
                    <a:pt x="16" y="10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6"/>
            <p:cNvSpPr/>
            <p:nvPr/>
          </p:nvSpPr>
          <p:spPr bwMode="auto">
            <a:xfrm>
              <a:off x="4010" y="2367"/>
              <a:ext cx="56" cy="34"/>
            </a:xfrm>
            <a:custGeom>
              <a:avLst/>
              <a:gdLst>
                <a:gd name="T0" fmla="*/ 8 w 24"/>
                <a:gd name="T1" fmla="*/ 12 h 14"/>
                <a:gd name="T2" fmla="*/ 12 w 24"/>
                <a:gd name="T3" fmla="*/ 8 h 14"/>
                <a:gd name="T4" fmla="*/ 16 w 24"/>
                <a:gd name="T5" fmla="*/ 12 h 14"/>
                <a:gd name="T6" fmla="*/ 15 w 24"/>
                <a:gd name="T7" fmla="*/ 14 h 14"/>
                <a:gd name="T8" fmla="*/ 24 w 24"/>
                <a:gd name="T9" fmla="*/ 14 h 14"/>
                <a:gd name="T10" fmla="*/ 24 w 24"/>
                <a:gd name="T11" fmla="*/ 12 h 14"/>
                <a:gd name="T12" fmla="*/ 21 w 24"/>
                <a:gd name="T13" fmla="*/ 4 h 14"/>
                <a:gd name="T14" fmla="*/ 12 w 24"/>
                <a:gd name="T15" fmla="*/ 0 h 14"/>
                <a:gd name="T16" fmla="*/ 3 w 24"/>
                <a:gd name="T17" fmla="*/ 4 h 14"/>
                <a:gd name="T18" fmla="*/ 0 w 24"/>
                <a:gd name="T19" fmla="*/ 12 h 14"/>
                <a:gd name="T20" fmla="*/ 0 w 24"/>
                <a:gd name="T21" fmla="*/ 14 h 14"/>
                <a:gd name="T22" fmla="*/ 9 w 24"/>
                <a:gd name="T23" fmla="*/ 14 h 14"/>
                <a:gd name="T24" fmla="*/ 8 w 24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4">
                  <a:moveTo>
                    <a:pt x="8" y="12"/>
                  </a:moveTo>
                  <a:cubicBezTo>
                    <a:pt x="8" y="10"/>
                    <a:pt x="10" y="8"/>
                    <a:pt x="12" y="8"/>
                  </a:cubicBezTo>
                  <a:cubicBezTo>
                    <a:pt x="14" y="8"/>
                    <a:pt x="16" y="10"/>
                    <a:pt x="16" y="12"/>
                  </a:cubicBezTo>
                  <a:cubicBezTo>
                    <a:pt x="16" y="13"/>
                    <a:pt x="16" y="13"/>
                    <a:pt x="1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3"/>
                    <a:pt x="8" y="13"/>
                    <a:pt x="8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7"/>
            <p:cNvSpPr/>
            <p:nvPr/>
          </p:nvSpPr>
          <p:spPr bwMode="auto">
            <a:xfrm>
              <a:off x="3943" y="2367"/>
              <a:ext cx="57" cy="34"/>
            </a:xfrm>
            <a:custGeom>
              <a:avLst/>
              <a:gdLst>
                <a:gd name="T0" fmla="*/ 8 w 24"/>
                <a:gd name="T1" fmla="*/ 12 h 14"/>
                <a:gd name="T2" fmla="*/ 12 w 24"/>
                <a:gd name="T3" fmla="*/ 8 h 14"/>
                <a:gd name="T4" fmla="*/ 16 w 24"/>
                <a:gd name="T5" fmla="*/ 12 h 14"/>
                <a:gd name="T6" fmla="*/ 15 w 24"/>
                <a:gd name="T7" fmla="*/ 14 h 14"/>
                <a:gd name="T8" fmla="*/ 24 w 24"/>
                <a:gd name="T9" fmla="*/ 14 h 14"/>
                <a:gd name="T10" fmla="*/ 24 w 24"/>
                <a:gd name="T11" fmla="*/ 12 h 14"/>
                <a:gd name="T12" fmla="*/ 21 w 24"/>
                <a:gd name="T13" fmla="*/ 4 h 14"/>
                <a:gd name="T14" fmla="*/ 12 w 24"/>
                <a:gd name="T15" fmla="*/ 0 h 14"/>
                <a:gd name="T16" fmla="*/ 3 w 24"/>
                <a:gd name="T17" fmla="*/ 4 h 14"/>
                <a:gd name="T18" fmla="*/ 0 w 24"/>
                <a:gd name="T19" fmla="*/ 12 h 14"/>
                <a:gd name="T20" fmla="*/ 0 w 24"/>
                <a:gd name="T21" fmla="*/ 14 h 14"/>
                <a:gd name="T22" fmla="*/ 9 w 24"/>
                <a:gd name="T23" fmla="*/ 14 h 14"/>
                <a:gd name="T24" fmla="*/ 8 w 24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4">
                  <a:moveTo>
                    <a:pt x="8" y="12"/>
                  </a:moveTo>
                  <a:cubicBezTo>
                    <a:pt x="8" y="10"/>
                    <a:pt x="10" y="8"/>
                    <a:pt x="12" y="8"/>
                  </a:cubicBezTo>
                  <a:cubicBezTo>
                    <a:pt x="14" y="8"/>
                    <a:pt x="16" y="10"/>
                    <a:pt x="16" y="12"/>
                  </a:cubicBezTo>
                  <a:cubicBezTo>
                    <a:pt x="16" y="13"/>
                    <a:pt x="16" y="13"/>
                    <a:pt x="1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3"/>
                    <a:pt x="8" y="13"/>
                    <a:pt x="8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8"/>
            <p:cNvSpPr>
              <a:spLocks noEditPoints="1"/>
            </p:cNvSpPr>
            <p:nvPr/>
          </p:nvSpPr>
          <p:spPr bwMode="auto">
            <a:xfrm>
              <a:off x="4361" y="2320"/>
              <a:ext cx="379" cy="266"/>
            </a:xfrm>
            <a:custGeom>
              <a:avLst/>
              <a:gdLst>
                <a:gd name="T0" fmla="*/ 100 w 160"/>
                <a:gd name="T1" fmla="*/ 32 h 112"/>
                <a:gd name="T2" fmla="*/ 80 w 160"/>
                <a:gd name="T3" fmla="*/ 0 h 112"/>
                <a:gd name="T4" fmla="*/ 71 w 160"/>
                <a:gd name="T5" fmla="*/ 9 h 112"/>
                <a:gd name="T6" fmla="*/ 76 w 160"/>
                <a:gd name="T7" fmla="*/ 13 h 112"/>
                <a:gd name="T8" fmla="*/ 90 w 160"/>
                <a:gd name="T9" fmla="*/ 22 h 112"/>
                <a:gd name="T10" fmla="*/ 70 w 160"/>
                <a:gd name="T11" fmla="*/ 22 h 112"/>
                <a:gd name="T12" fmla="*/ 63 w 160"/>
                <a:gd name="T13" fmla="*/ 13 h 112"/>
                <a:gd name="T14" fmla="*/ 58 w 160"/>
                <a:gd name="T15" fmla="*/ 22 h 112"/>
                <a:gd name="T16" fmla="*/ 20 w 160"/>
                <a:gd name="T17" fmla="*/ 32 h 112"/>
                <a:gd name="T18" fmla="*/ 160 w 160"/>
                <a:gd name="T19" fmla="*/ 112 h 112"/>
                <a:gd name="T20" fmla="*/ 66 w 160"/>
                <a:gd name="T21" fmla="*/ 97 h 112"/>
                <a:gd name="T22" fmla="*/ 61 w 160"/>
                <a:gd name="T23" fmla="*/ 97 h 112"/>
                <a:gd name="T24" fmla="*/ 48 w 160"/>
                <a:gd name="T25" fmla="*/ 47 h 112"/>
                <a:gd name="T26" fmla="*/ 61 w 160"/>
                <a:gd name="T27" fmla="*/ 66 h 112"/>
                <a:gd name="T28" fmla="*/ 79 w 160"/>
                <a:gd name="T29" fmla="*/ 47 h 112"/>
                <a:gd name="T30" fmla="*/ 80 w 160"/>
                <a:gd name="T31" fmla="*/ 97 h 112"/>
                <a:gd name="T32" fmla="*/ 112 w 160"/>
                <a:gd name="T33" fmla="*/ 65 h 112"/>
                <a:gd name="T34" fmla="*/ 99 w 160"/>
                <a:gd name="T35" fmla="*/ 61 h 112"/>
                <a:gd name="T36" fmla="*/ 97 w 160"/>
                <a:gd name="T37" fmla="*/ 54 h 112"/>
                <a:gd name="T38" fmla="*/ 95 w 160"/>
                <a:gd name="T39" fmla="*/ 60 h 112"/>
                <a:gd name="T40" fmla="*/ 95 w 160"/>
                <a:gd name="T41" fmla="*/ 89 h 112"/>
                <a:gd name="T42" fmla="*/ 99 w 160"/>
                <a:gd name="T43" fmla="*/ 89 h 112"/>
                <a:gd name="T44" fmla="*/ 100 w 160"/>
                <a:gd name="T45" fmla="*/ 78 h 112"/>
                <a:gd name="T46" fmla="*/ 97 w 160"/>
                <a:gd name="T47" fmla="*/ 70 h 112"/>
                <a:gd name="T48" fmla="*/ 112 w 160"/>
                <a:gd name="T49" fmla="*/ 97 h 112"/>
                <a:gd name="T50" fmla="*/ 103 w 160"/>
                <a:gd name="T51" fmla="*/ 94 h 112"/>
                <a:gd name="T52" fmla="*/ 95 w 160"/>
                <a:gd name="T53" fmla="*/ 98 h 112"/>
                <a:gd name="T54" fmla="*/ 84 w 160"/>
                <a:gd name="T55" fmla="*/ 93 h 112"/>
                <a:gd name="T56" fmla="*/ 82 w 160"/>
                <a:gd name="T57" fmla="*/ 80 h 112"/>
                <a:gd name="T58" fmla="*/ 83 w 160"/>
                <a:gd name="T59" fmla="*/ 54 h 112"/>
                <a:gd name="T60" fmla="*/ 97 w 160"/>
                <a:gd name="T61" fmla="*/ 46 h 112"/>
                <a:gd name="T62" fmla="*/ 111 w 160"/>
                <a:gd name="T63" fmla="*/ 54 h 112"/>
                <a:gd name="T64" fmla="*/ 112 w 160"/>
                <a:gd name="T65" fmla="*/ 6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0" h="112">
                  <a:moveTo>
                    <a:pt x="140" y="32"/>
                  </a:moveTo>
                  <a:cubicBezTo>
                    <a:pt x="100" y="32"/>
                    <a:pt x="100" y="32"/>
                    <a:pt x="100" y="32"/>
                  </a:cubicBezTo>
                  <a:cubicBezTo>
                    <a:pt x="101" y="29"/>
                    <a:pt x="102" y="26"/>
                    <a:pt x="102" y="22"/>
                  </a:cubicBezTo>
                  <a:cubicBezTo>
                    <a:pt x="102" y="10"/>
                    <a:pt x="92" y="0"/>
                    <a:pt x="80" y="0"/>
                  </a:cubicBezTo>
                  <a:cubicBezTo>
                    <a:pt x="76" y="0"/>
                    <a:pt x="73" y="1"/>
                    <a:pt x="70" y="2"/>
                  </a:cubicBezTo>
                  <a:cubicBezTo>
                    <a:pt x="69" y="5"/>
                    <a:pt x="70" y="7"/>
                    <a:pt x="71" y="9"/>
                  </a:cubicBezTo>
                  <a:cubicBezTo>
                    <a:pt x="72" y="11"/>
                    <a:pt x="72" y="11"/>
                    <a:pt x="74" y="13"/>
                  </a:cubicBezTo>
                  <a:cubicBezTo>
                    <a:pt x="75" y="13"/>
                    <a:pt x="75" y="13"/>
                    <a:pt x="76" y="13"/>
                  </a:cubicBezTo>
                  <a:cubicBezTo>
                    <a:pt x="77" y="12"/>
                    <a:pt x="78" y="12"/>
                    <a:pt x="80" y="12"/>
                  </a:cubicBezTo>
                  <a:cubicBezTo>
                    <a:pt x="86" y="12"/>
                    <a:pt x="90" y="16"/>
                    <a:pt x="90" y="22"/>
                  </a:cubicBezTo>
                  <a:cubicBezTo>
                    <a:pt x="90" y="28"/>
                    <a:pt x="86" y="32"/>
                    <a:pt x="80" y="32"/>
                  </a:cubicBezTo>
                  <a:cubicBezTo>
                    <a:pt x="74" y="32"/>
                    <a:pt x="70" y="28"/>
                    <a:pt x="70" y="22"/>
                  </a:cubicBezTo>
                  <a:cubicBezTo>
                    <a:pt x="70" y="22"/>
                    <a:pt x="69" y="21"/>
                    <a:pt x="68" y="21"/>
                  </a:cubicBezTo>
                  <a:cubicBezTo>
                    <a:pt x="66" y="19"/>
                    <a:pt x="63" y="16"/>
                    <a:pt x="63" y="13"/>
                  </a:cubicBezTo>
                  <a:cubicBezTo>
                    <a:pt x="62" y="12"/>
                    <a:pt x="62" y="10"/>
                    <a:pt x="62" y="9"/>
                  </a:cubicBezTo>
                  <a:cubicBezTo>
                    <a:pt x="60" y="13"/>
                    <a:pt x="58" y="17"/>
                    <a:pt x="58" y="22"/>
                  </a:cubicBezTo>
                  <a:cubicBezTo>
                    <a:pt x="58" y="26"/>
                    <a:pt x="59" y="29"/>
                    <a:pt x="6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60" y="112"/>
                    <a:pt x="160" y="112"/>
                    <a:pt x="160" y="112"/>
                  </a:cubicBezTo>
                  <a:lnTo>
                    <a:pt x="140" y="32"/>
                  </a:lnTo>
                  <a:close/>
                  <a:moveTo>
                    <a:pt x="66" y="97"/>
                  </a:moveTo>
                  <a:cubicBezTo>
                    <a:pt x="61" y="76"/>
                    <a:pt x="61" y="76"/>
                    <a:pt x="61" y="76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80" y="97"/>
                    <a:pt x="80" y="97"/>
                    <a:pt x="80" y="97"/>
                  </a:cubicBezTo>
                  <a:lnTo>
                    <a:pt x="66" y="97"/>
                  </a:lnTo>
                  <a:close/>
                  <a:moveTo>
                    <a:pt x="112" y="65"/>
                  </a:moveTo>
                  <a:cubicBezTo>
                    <a:pt x="99" y="65"/>
                    <a:pt x="99" y="65"/>
                    <a:pt x="99" y="65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99" y="58"/>
                    <a:pt x="99" y="56"/>
                    <a:pt x="99" y="55"/>
                  </a:cubicBezTo>
                  <a:cubicBezTo>
                    <a:pt x="98" y="55"/>
                    <a:pt x="98" y="54"/>
                    <a:pt x="97" y="54"/>
                  </a:cubicBezTo>
                  <a:cubicBezTo>
                    <a:pt x="96" y="54"/>
                    <a:pt x="96" y="55"/>
                    <a:pt x="95" y="55"/>
                  </a:cubicBezTo>
                  <a:cubicBezTo>
                    <a:pt x="95" y="56"/>
                    <a:pt x="95" y="57"/>
                    <a:pt x="95" y="6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95" y="87"/>
                    <a:pt x="95" y="88"/>
                    <a:pt x="95" y="89"/>
                  </a:cubicBezTo>
                  <a:cubicBezTo>
                    <a:pt x="96" y="89"/>
                    <a:pt x="96" y="90"/>
                    <a:pt x="97" y="90"/>
                  </a:cubicBezTo>
                  <a:cubicBezTo>
                    <a:pt x="98" y="90"/>
                    <a:pt x="99" y="89"/>
                    <a:pt x="99" y="89"/>
                  </a:cubicBezTo>
                  <a:cubicBezTo>
                    <a:pt x="99" y="88"/>
                    <a:pt x="100" y="86"/>
                    <a:pt x="100" y="84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95"/>
                    <a:pt x="101" y="96"/>
                    <a:pt x="99" y="97"/>
                  </a:cubicBezTo>
                  <a:cubicBezTo>
                    <a:pt x="98" y="98"/>
                    <a:pt x="96" y="98"/>
                    <a:pt x="95" y="98"/>
                  </a:cubicBezTo>
                  <a:cubicBezTo>
                    <a:pt x="92" y="98"/>
                    <a:pt x="90" y="98"/>
                    <a:pt x="88" y="97"/>
                  </a:cubicBezTo>
                  <a:cubicBezTo>
                    <a:pt x="86" y="96"/>
                    <a:pt x="85" y="94"/>
                    <a:pt x="84" y="93"/>
                  </a:cubicBezTo>
                  <a:cubicBezTo>
                    <a:pt x="83" y="91"/>
                    <a:pt x="82" y="90"/>
                    <a:pt x="82" y="88"/>
                  </a:cubicBezTo>
                  <a:cubicBezTo>
                    <a:pt x="82" y="86"/>
                    <a:pt x="82" y="83"/>
                    <a:pt x="82" y="80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0"/>
                    <a:pt x="82" y="57"/>
                    <a:pt x="83" y="54"/>
                  </a:cubicBezTo>
                  <a:cubicBezTo>
                    <a:pt x="83" y="52"/>
                    <a:pt x="85" y="50"/>
                    <a:pt x="87" y="48"/>
                  </a:cubicBezTo>
                  <a:cubicBezTo>
                    <a:pt x="89" y="47"/>
                    <a:pt x="93" y="46"/>
                    <a:pt x="97" y="46"/>
                  </a:cubicBezTo>
                  <a:cubicBezTo>
                    <a:pt x="100" y="46"/>
                    <a:pt x="104" y="46"/>
                    <a:pt x="106" y="48"/>
                  </a:cubicBezTo>
                  <a:cubicBezTo>
                    <a:pt x="109" y="50"/>
                    <a:pt x="110" y="51"/>
                    <a:pt x="111" y="54"/>
                  </a:cubicBezTo>
                  <a:cubicBezTo>
                    <a:pt x="112" y="56"/>
                    <a:pt x="112" y="59"/>
                    <a:pt x="112" y="63"/>
                  </a:cubicBezTo>
                  <a:lnTo>
                    <a:pt x="112" y="65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9"/>
            <p:cNvSpPr/>
            <p:nvPr/>
          </p:nvSpPr>
          <p:spPr bwMode="auto">
            <a:xfrm>
              <a:off x="4510" y="2313"/>
              <a:ext cx="59" cy="62"/>
            </a:xfrm>
            <a:custGeom>
              <a:avLst/>
              <a:gdLst>
                <a:gd name="T0" fmla="*/ 18 w 25"/>
                <a:gd name="T1" fmla="*/ 17 h 26"/>
                <a:gd name="T2" fmla="*/ 15 w 25"/>
                <a:gd name="T3" fmla="*/ 18 h 26"/>
                <a:gd name="T4" fmla="*/ 10 w 25"/>
                <a:gd name="T5" fmla="*/ 17 h 26"/>
                <a:gd name="T6" fmla="*/ 6 w 25"/>
                <a:gd name="T7" fmla="*/ 13 h 26"/>
                <a:gd name="T8" fmla="*/ 7 w 25"/>
                <a:gd name="T9" fmla="*/ 1 h 26"/>
                <a:gd name="T10" fmla="*/ 7 w 25"/>
                <a:gd name="T11" fmla="*/ 1 h 26"/>
                <a:gd name="T12" fmla="*/ 6 w 25"/>
                <a:gd name="T13" fmla="*/ 1 h 26"/>
                <a:gd name="T14" fmla="*/ 2 w 25"/>
                <a:gd name="T15" fmla="*/ 15 h 26"/>
                <a:gd name="T16" fmla="*/ 6 w 25"/>
                <a:gd name="T17" fmla="*/ 22 h 26"/>
                <a:gd name="T18" fmla="*/ 15 w 25"/>
                <a:gd name="T19" fmla="*/ 26 h 26"/>
                <a:gd name="T20" fmla="*/ 25 w 25"/>
                <a:gd name="T21" fmla="*/ 23 h 26"/>
                <a:gd name="T22" fmla="*/ 25 w 25"/>
                <a:gd name="T23" fmla="*/ 24 h 26"/>
                <a:gd name="T24" fmla="*/ 18 w 25"/>
                <a:gd name="T25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8" y="17"/>
                  </a:moveTo>
                  <a:cubicBezTo>
                    <a:pt x="17" y="18"/>
                    <a:pt x="16" y="18"/>
                    <a:pt x="15" y="18"/>
                  </a:cubicBezTo>
                  <a:cubicBezTo>
                    <a:pt x="14" y="18"/>
                    <a:pt x="12" y="18"/>
                    <a:pt x="10" y="17"/>
                  </a:cubicBezTo>
                  <a:cubicBezTo>
                    <a:pt x="8" y="16"/>
                    <a:pt x="7" y="15"/>
                    <a:pt x="6" y="13"/>
                  </a:cubicBezTo>
                  <a:cubicBezTo>
                    <a:pt x="4" y="10"/>
                    <a:pt x="4" y="5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7" y="0"/>
                    <a:pt x="6" y="1"/>
                  </a:cubicBezTo>
                  <a:cubicBezTo>
                    <a:pt x="2" y="3"/>
                    <a:pt x="0" y="9"/>
                    <a:pt x="2" y="15"/>
                  </a:cubicBezTo>
                  <a:cubicBezTo>
                    <a:pt x="2" y="18"/>
                    <a:pt x="5" y="21"/>
                    <a:pt x="6" y="22"/>
                  </a:cubicBezTo>
                  <a:cubicBezTo>
                    <a:pt x="9" y="24"/>
                    <a:pt x="12" y="26"/>
                    <a:pt x="15" y="26"/>
                  </a:cubicBezTo>
                  <a:cubicBezTo>
                    <a:pt x="19" y="26"/>
                    <a:pt x="22" y="25"/>
                    <a:pt x="25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0"/>
                    <a:pt x="22" y="18"/>
                    <a:pt x="18" y="17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0"/>
            <p:cNvSpPr/>
            <p:nvPr/>
          </p:nvSpPr>
          <p:spPr bwMode="auto">
            <a:xfrm>
              <a:off x="4536" y="2282"/>
              <a:ext cx="52" cy="48"/>
            </a:xfrm>
            <a:custGeom>
              <a:avLst/>
              <a:gdLst>
                <a:gd name="T0" fmla="*/ 19 w 22"/>
                <a:gd name="T1" fmla="*/ 12 h 20"/>
                <a:gd name="T2" fmla="*/ 12 w 22"/>
                <a:gd name="T3" fmla="*/ 5 h 20"/>
                <a:gd name="T4" fmla="*/ 12 w 22"/>
                <a:gd name="T5" fmla="*/ 0 h 20"/>
                <a:gd name="T6" fmla="*/ 12 w 22"/>
                <a:gd name="T7" fmla="*/ 0 h 20"/>
                <a:gd name="T8" fmla="*/ 0 w 22"/>
                <a:gd name="T9" fmla="*/ 0 h 20"/>
                <a:gd name="T10" fmla="*/ 0 w 22"/>
                <a:gd name="T11" fmla="*/ 5 h 20"/>
                <a:gd name="T12" fmla="*/ 7 w 22"/>
                <a:gd name="T13" fmla="*/ 14 h 20"/>
                <a:gd name="T14" fmla="*/ 7 w 22"/>
                <a:gd name="T15" fmla="*/ 14 h 20"/>
                <a:gd name="T16" fmla="*/ 22 w 22"/>
                <a:gd name="T17" fmla="*/ 20 h 20"/>
                <a:gd name="T18" fmla="*/ 19 w 22"/>
                <a:gd name="T1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0">
                  <a:moveTo>
                    <a:pt x="19" y="12"/>
                  </a:moveTo>
                  <a:cubicBezTo>
                    <a:pt x="17" y="9"/>
                    <a:pt x="12" y="5"/>
                    <a:pt x="12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7" y="10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4"/>
                    <a:pt x="18" y="17"/>
                    <a:pt x="22" y="20"/>
                  </a:cubicBezTo>
                  <a:cubicBezTo>
                    <a:pt x="21" y="17"/>
                    <a:pt x="21" y="15"/>
                    <a:pt x="19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4517" y="2206"/>
              <a:ext cx="66" cy="86"/>
            </a:xfrm>
            <a:custGeom>
              <a:avLst/>
              <a:gdLst>
                <a:gd name="T0" fmla="*/ 24 w 28"/>
                <a:gd name="T1" fmla="*/ 34 h 36"/>
                <a:gd name="T2" fmla="*/ 24 w 28"/>
                <a:gd name="T3" fmla="*/ 34 h 36"/>
                <a:gd name="T4" fmla="*/ 28 w 28"/>
                <a:gd name="T5" fmla="*/ 2 h 36"/>
                <a:gd name="T6" fmla="*/ 27 w 28"/>
                <a:gd name="T7" fmla="*/ 1 h 36"/>
                <a:gd name="T8" fmla="*/ 26 w 28"/>
                <a:gd name="T9" fmla="*/ 0 h 36"/>
                <a:gd name="T10" fmla="*/ 2 w 28"/>
                <a:gd name="T11" fmla="*/ 0 h 36"/>
                <a:gd name="T12" fmla="*/ 2 w 28"/>
                <a:gd name="T13" fmla="*/ 0 h 36"/>
                <a:gd name="T14" fmla="*/ 1 w 28"/>
                <a:gd name="T15" fmla="*/ 0 h 36"/>
                <a:gd name="T16" fmla="*/ 1 w 28"/>
                <a:gd name="T17" fmla="*/ 0 h 36"/>
                <a:gd name="T18" fmla="*/ 1 w 28"/>
                <a:gd name="T19" fmla="*/ 1 h 36"/>
                <a:gd name="T20" fmla="*/ 0 w 28"/>
                <a:gd name="T21" fmla="*/ 1 h 36"/>
                <a:gd name="T22" fmla="*/ 0 w 28"/>
                <a:gd name="T23" fmla="*/ 1 h 36"/>
                <a:gd name="T24" fmla="*/ 0 w 28"/>
                <a:gd name="T25" fmla="*/ 1 h 36"/>
                <a:gd name="T26" fmla="*/ 0 w 28"/>
                <a:gd name="T27" fmla="*/ 1 h 36"/>
                <a:gd name="T28" fmla="*/ 0 w 28"/>
                <a:gd name="T29" fmla="*/ 2 h 36"/>
                <a:gd name="T30" fmla="*/ 0 w 28"/>
                <a:gd name="T31" fmla="*/ 2 h 36"/>
                <a:gd name="T32" fmla="*/ 0 w 28"/>
                <a:gd name="T33" fmla="*/ 2 h 36"/>
                <a:gd name="T34" fmla="*/ 4 w 28"/>
                <a:gd name="T35" fmla="*/ 34 h 36"/>
                <a:gd name="T36" fmla="*/ 6 w 28"/>
                <a:gd name="T37" fmla="*/ 36 h 36"/>
                <a:gd name="T38" fmla="*/ 22 w 28"/>
                <a:gd name="T39" fmla="*/ 36 h 36"/>
                <a:gd name="T40" fmla="*/ 23 w 28"/>
                <a:gd name="T41" fmla="*/ 36 h 36"/>
                <a:gd name="T42" fmla="*/ 23 w 28"/>
                <a:gd name="T43" fmla="*/ 36 h 36"/>
                <a:gd name="T44" fmla="*/ 23 w 28"/>
                <a:gd name="T45" fmla="*/ 35 h 36"/>
                <a:gd name="T46" fmla="*/ 24 w 28"/>
                <a:gd name="T47" fmla="*/ 35 h 36"/>
                <a:gd name="T48" fmla="*/ 24 w 28"/>
                <a:gd name="T49" fmla="*/ 35 h 36"/>
                <a:gd name="T50" fmla="*/ 24 w 28"/>
                <a:gd name="T51" fmla="*/ 35 h 36"/>
                <a:gd name="T52" fmla="*/ 24 w 28"/>
                <a:gd name="T53" fmla="*/ 34 h 36"/>
                <a:gd name="T54" fmla="*/ 10 w 28"/>
                <a:gd name="T55" fmla="*/ 22 h 36"/>
                <a:gd name="T56" fmla="*/ 22 w 28"/>
                <a:gd name="T57" fmla="*/ 16 h 36"/>
                <a:gd name="T58" fmla="*/ 20 w 28"/>
                <a:gd name="T59" fmla="*/ 30 h 36"/>
                <a:gd name="T60" fmla="*/ 10 w 28"/>
                <a:gd name="T61" fmla="*/ 22 h 36"/>
                <a:gd name="T62" fmla="*/ 4 w 28"/>
                <a:gd name="T63" fmla="*/ 6 h 36"/>
                <a:gd name="T64" fmla="*/ 18 w 28"/>
                <a:gd name="T65" fmla="*/ 14 h 36"/>
                <a:gd name="T66" fmla="*/ 6 w 28"/>
                <a:gd name="T67" fmla="*/ 20 h 36"/>
                <a:gd name="T68" fmla="*/ 4 w 28"/>
                <a:gd name="T69" fmla="*/ 6 h 36"/>
                <a:gd name="T70" fmla="*/ 23 w 28"/>
                <a:gd name="T71" fmla="*/ 12 h 36"/>
                <a:gd name="T72" fmla="*/ 9 w 28"/>
                <a:gd name="T73" fmla="*/ 4 h 36"/>
                <a:gd name="T74" fmla="*/ 24 w 28"/>
                <a:gd name="T75" fmla="*/ 4 h 36"/>
                <a:gd name="T76" fmla="*/ 23 w 28"/>
                <a:gd name="T77" fmla="*/ 12 h 36"/>
                <a:gd name="T78" fmla="*/ 7 w 28"/>
                <a:gd name="T79" fmla="*/ 25 h 36"/>
                <a:gd name="T80" fmla="*/ 16 w 28"/>
                <a:gd name="T81" fmla="*/ 32 h 36"/>
                <a:gd name="T82" fmla="*/ 8 w 28"/>
                <a:gd name="T83" fmla="*/ 32 h 36"/>
                <a:gd name="T84" fmla="*/ 7 w 28"/>
                <a:gd name="T85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36">
                  <a:moveTo>
                    <a:pt x="24" y="34"/>
                  </a:moveTo>
                  <a:cubicBezTo>
                    <a:pt x="24" y="34"/>
                    <a:pt x="24" y="34"/>
                    <a:pt x="24" y="3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1"/>
                    <a:pt x="27" y="1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5"/>
                    <a:pt x="5" y="36"/>
                    <a:pt x="6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5"/>
                    <a:pt x="23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4"/>
                    <a:pt x="24" y="34"/>
                  </a:cubicBezTo>
                  <a:close/>
                  <a:moveTo>
                    <a:pt x="10" y="22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0" y="30"/>
                    <a:pt x="20" y="30"/>
                    <a:pt x="20" y="30"/>
                  </a:cubicBezTo>
                  <a:lnTo>
                    <a:pt x="10" y="22"/>
                  </a:lnTo>
                  <a:close/>
                  <a:moveTo>
                    <a:pt x="4" y="6"/>
                  </a:moveTo>
                  <a:cubicBezTo>
                    <a:pt x="18" y="14"/>
                    <a:pt x="18" y="14"/>
                    <a:pt x="18" y="14"/>
                  </a:cubicBezTo>
                  <a:cubicBezTo>
                    <a:pt x="6" y="20"/>
                    <a:pt x="6" y="20"/>
                    <a:pt x="6" y="20"/>
                  </a:cubicBezTo>
                  <a:lnTo>
                    <a:pt x="4" y="6"/>
                  </a:lnTo>
                  <a:close/>
                  <a:moveTo>
                    <a:pt x="23" y="12"/>
                  </a:moveTo>
                  <a:cubicBezTo>
                    <a:pt x="9" y="4"/>
                    <a:pt x="9" y="4"/>
                    <a:pt x="9" y="4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23" y="12"/>
                  </a:lnTo>
                  <a:close/>
                  <a:moveTo>
                    <a:pt x="7" y="25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8" y="32"/>
                    <a:pt x="8" y="32"/>
                    <a:pt x="8" y="32"/>
                  </a:cubicBezTo>
                  <a:lnTo>
                    <a:pt x="7" y="25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2"/>
            <p:cNvSpPr>
              <a:spLocks noEditPoints="1"/>
            </p:cNvSpPr>
            <p:nvPr/>
          </p:nvSpPr>
          <p:spPr bwMode="auto">
            <a:xfrm>
              <a:off x="2961" y="3013"/>
              <a:ext cx="48" cy="47"/>
            </a:xfrm>
            <a:custGeom>
              <a:avLst/>
              <a:gdLst>
                <a:gd name="T0" fmla="*/ 10 w 20"/>
                <a:gd name="T1" fmla="*/ 0 h 20"/>
                <a:gd name="T2" fmla="*/ 0 w 20"/>
                <a:gd name="T3" fmla="*/ 10 h 20"/>
                <a:gd name="T4" fmla="*/ 10 w 20"/>
                <a:gd name="T5" fmla="*/ 20 h 20"/>
                <a:gd name="T6" fmla="*/ 20 w 20"/>
                <a:gd name="T7" fmla="*/ 10 h 20"/>
                <a:gd name="T8" fmla="*/ 10 w 20"/>
                <a:gd name="T9" fmla="*/ 0 h 20"/>
                <a:gd name="T10" fmla="*/ 10 w 20"/>
                <a:gd name="T11" fmla="*/ 12 h 20"/>
                <a:gd name="T12" fmla="*/ 8 w 20"/>
                <a:gd name="T13" fmla="*/ 10 h 20"/>
                <a:gd name="T14" fmla="*/ 10 w 20"/>
                <a:gd name="T15" fmla="*/ 8 h 20"/>
                <a:gd name="T16" fmla="*/ 12 w 20"/>
                <a:gd name="T17" fmla="*/ 10 h 20"/>
                <a:gd name="T18" fmla="*/ 10 w 20"/>
                <a:gd name="T1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0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6"/>
                    <a:pt x="4" y="20"/>
                    <a:pt x="10" y="20"/>
                  </a:cubicBezTo>
                  <a:cubicBezTo>
                    <a:pt x="16" y="20"/>
                    <a:pt x="20" y="16"/>
                    <a:pt x="20" y="10"/>
                  </a:cubicBezTo>
                  <a:cubicBezTo>
                    <a:pt x="20" y="4"/>
                    <a:pt x="16" y="0"/>
                    <a:pt x="10" y="0"/>
                  </a:cubicBezTo>
                  <a:close/>
                  <a:moveTo>
                    <a:pt x="10" y="12"/>
                  </a:moveTo>
                  <a:cubicBezTo>
                    <a:pt x="9" y="12"/>
                    <a:pt x="8" y="11"/>
                    <a:pt x="8" y="10"/>
                  </a:cubicBezTo>
                  <a:cubicBezTo>
                    <a:pt x="8" y="9"/>
                    <a:pt x="9" y="8"/>
                    <a:pt x="10" y="8"/>
                  </a:cubicBezTo>
                  <a:cubicBezTo>
                    <a:pt x="11" y="8"/>
                    <a:pt x="12" y="9"/>
                    <a:pt x="12" y="10"/>
                  </a:cubicBezTo>
                  <a:cubicBezTo>
                    <a:pt x="12" y="11"/>
                    <a:pt x="11" y="12"/>
                    <a:pt x="10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3"/>
            <p:cNvSpPr>
              <a:spLocks noEditPoints="1"/>
            </p:cNvSpPr>
            <p:nvPr/>
          </p:nvSpPr>
          <p:spPr bwMode="auto">
            <a:xfrm>
              <a:off x="3066" y="3013"/>
              <a:ext cx="47" cy="47"/>
            </a:xfrm>
            <a:custGeom>
              <a:avLst/>
              <a:gdLst>
                <a:gd name="T0" fmla="*/ 10 w 20"/>
                <a:gd name="T1" fmla="*/ 0 h 20"/>
                <a:gd name="T2" fmla="*/ 0 w 20"/>
                <a:gd name="T3" fmla="*/ 10 h 20"/>
                <a:gd name="T4" fmla="*/ 10 w 20"/>
                <a:gd name="T5" fmla="*/ 20 h 20"/>
                <a:gd name="T6" fmla="*/ 20 w 20"/>
                <a:gd name="T7" fmla="*/ 10 h 20"/>
                <a:gd name="T8" fmla="*/ 10 w 20"/>
                <a:gd name="T9" fmla="*/ 0 h 20"/>
                <a:gd name="T10" fmla="*/ 10 w 20"/>
                <a:gd name="T11" fmla="*/ 12 h 20"/>
                <a:gd name="T12" fmla="*/ 8 w 20"/>
                <a:gd name="T13" fmla="*/ 10 h 20"/>
                <a:gd name="T14" fmla="*/ 10 w 20"/>
                <a:gd name="T15" fmla="*/ 8 h 20"/>
                <a:gd name="T16" fmla="*/ 12 w 20"/>
                <a:gd name="T17" fmla="*/ 10 h 20"/>
                <a:gd name="T18" fmla="*/ 10 w 20"/>
                <a:gd name="T1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0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16"/>
                    <a:pt x="4" y="20"/>
                    <a:pt x="10" y="20"/>
                  </a:cubicBezTo>
                  <a:cubicBezTo>
                    <a:pt x="16" y="20"/>
                    <a:pt x="20" y="16"/>
                    <a:pt x="20" y="10"/>
                  </a:cubicBezTo>
                  <a:cubicBezTo>
                    <a:pt x="20" y="4"/>
                    <a:pt x="16" y="0"/>
                    <a:pt x="10" y="0"/>
                  </a:cubicBezTo>
                  <a:close/>
                  <a:moveTo>
                    <a:pt x="10" y="12"/>
                  </a:moveTo>
                  <a:cubicBezTo>
                    <a:pt x="9" y="12"/>
                    <a:pt x="8" y="11"/>
                    <a:pt x="8" y="10"/>
                  </a:cubicBezTo>
                  <a:cubicBezTo>
                    <a:pt x="8" y="9"/>
                    <a:pt x="9" y="8"/>
                    <a:pt x="10" y="8"/>
                  </a:cubicBezTo>
                  <a:cubicBezTo>
                    <a:pt x="11" y="8"/>
                    <a:pt x="12" y="9"/>
                    <a:pt x="12" y="10"/>
                  </a:cubicBezTo>
                  <a:cubicBezTo>
                    <a:pt x="12" y="11"/>
                    <a:pt x="11" y="12"/>
                    <a:pt x="10" y="1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4"/>
            <p:cNvSpPr>
              <a:spLocks noEditPoints="1"/>
            </p:cNvSpPr>
            <p:nvPr/>
          </p:nvSpPr>
          <p:spPr bwMode="auto">
            <a:xfrm>
              <a:off x="2938" y="2681"/>
              <a:ext cx="353" cy="355"/>
            </a:xfrm>
            <a:custGeom>
              <a:avLst/>
              <a:gdLst>
                <a:gd name="T0" fmla="*/ 147 w 149"/>
                <a:gd name="T1" fmla="*/ 96 h 150"/>
                <a:gd name="T2" fmla="*/ 112 w 149"/>
                <a:gd name="T3" fmla="*/ 105 h 150"/>
                <a:gd name="T4" fmla="*/ 84 w 149"/>
                <a:gd name="T5" fmla="*/ 1 h 150"/>
                <a:gd name="T6" fmla="*/ 84 w 149"/>
                <a:gd name="T7" fmla="*/ 1 h 150"/>
                <a:gd name="T8" fmla="*/ 84 w 149"/>
                <a:gd name="T9" fmla="*/ 1 h 150"/>
                <a:gd name="T10" fmla="*/ 83 w 149"/>
                <a:gd name="T11" fmla="*/ 1 h 150"/>
                <a:gd name="T12" fmla="*/ 83 w 149"/>
                <a:gd name="T13" fmla="*/ 0 h 150"/>
                <a:gd name="T14" fmla="*/ 83 w 149"/>
                <a:gd name="T15" fmla="*/ 0 h 150"/>
                <a:gd name="T16" fmla="*/ 83 w 149"/>
                <a:gd name="T17" fmla="*/ 0 h 150"/>
                <a:gd name="T18" fmla="*/ 82 w 149"/>
                <a:gd name="T19" fmla="*/ 0 h 150"/>
                <a:gd name="T20" fmla="*/ 82 w 149"/>
                <a:gd name="T21" fmla="*/ 0 h 150"/>
                <a:gd name="T22" fmla="*/ 82 w 149"/>
                <a:gd name="T23" fmla="*/ 0 h 150"/>
                <a:gd name="T24" fmla="*/ 81 w 149"/>
                <a:gd name="T25" fmla="*/ 0 h 150"/>
                <a:gd name="T26" fmla="*/ 81 w 149"/>
                <a:gd name="T27" fmla="*/ 0 h 150"/>
                <a:gd name="T28" fmla="*/ 81 w 149"/>
                <a:gd name="T29" fmla="*/ 0 h 150"/>
                <a:gd name="T30" fmla="*/ 81 w 149"/>
                <a:gd name="T31" fmla="*/ 1 h 150"/>
                <a:gd name="T32" fmla="*/ 80 w 149"/>
                <a:gd name="T33" fmla="*/ 1 h 150"/>
                <a:gd name="T34" fmla="*/ 80 w 149"/>
                <a:gd name="T35" fmla="*/ 1 h 150"/>
                <a:gd name="T36" fmla="*/ 80 w 149"/>
                <a:gd name="T37" fmla="*/ 1 h 150"/>
                <a:gd name="T38" fmla="*/ 80 w 149"/>
                <a:gd name="T39" fmla="*/ 2 h 150"/>
                <a:gd name="T40" fmla="*/ 80 w 149"/>
                <a:gd name="T41" fmla="*/ 2 h 150"/>
                <a:gd name="T42" fmla="*/ 76 w 149"/>
                <a:gd name="T43" fmla="*/ 110 h 150"/>
                <a:gd name="T44" fmla="*/ 68 w 149"/>
                <a:gd name="T45" fmla="*/ 38 h 150"/>
                <a:gd name="T46" fmla="*/ 64 w 149"/>
                <a:gd name="T47" fmla="*/ 34 h 150"/>
                <a:gd name="T48" fmla="*/ 12 w 149"/>
                <a:gd name="T49" fmla="*/ 34 h 150"/>
                <a:gd name="T50" fmla="*/ 8 w 149"/>
                <a:gd name="T51" fmla="*/ 38 h 150"/>
                <a:gd name="T52" fmla="*/ 8 w 149"/>
                <a:gd name="T53" fmla="*/ 90 h 150"/>
                <a:gd name="T54" fmla="*/ 4 w 149"/>
                <a:gd name="T55" fmla="*/ 90 h 150"/>
                <a:gd name="T56" fmla="*/ 0 w 149"/>
                <a:gd name="T57" fmla="*/ 94 h 150"/>
                <a:gd name="T58" fmla="*/ 0 w 149"/>
                <a:gd name="T59" fmla="*/ 146 h 150"/>
                <a:gd name="T60" fmla="*/ 4 w 149"/>
                <a:gd name="T61" fmla="*/ 150 h 150"/>
                <a:gd name="T62" fmla="*/ 8 w 149"/>
                <a:gd name="T63" fmla="*/ 150 h 150"/>
                <a:gd name="T64" fmla="*/ 20 w 149"/>
                <a:gd name="T65" fmla="*/ 138 h 150"/>
                <a:gd name="T66" fmla="*/ 32 w 149"/>
                <a:gd name="T67" fmla="*/ 150 h 150"/>
                <a:gd name="T68" fmla="*/ 52 w 149"/>
                <a:gd name="T69" fmla="*/ 150 h 150"/>
                <a:gd name="T70" fmla="*/ 64 w 149"/>
                <a:gd name="T71" fmla="*/ 138 h 150"/>
                <a:gd name="T72" fmla="*/ 76 w 149"/>
                <a:gd name="T73" fmla="*/ 150 h 150"/>
                <a:gd name="T74" fmla="*/ 79 w 149"/>
                <a:gd name="T75" fmla="*/ 148 h 150"/>
                <a:gd name="T76" fmla="*/ 80 w 149"/>
                <a:gd name="T77" fmla="*/ 148 h 150"/>
                <a:gd name="T78" fmla="*/ 84 w 149"/>
                <a:gd name="T79" fmla="*/ 148 h 150"/>
                <a:gd name="T80" fmla="*/ 88 w 149"/>
                <a:gd name="T81" fmla="*/ 144 h 150"/>
                <a:gd name="T82" fmla="*/ 84 w 149"/>
                <a:gd name="T83" fmla="*/ 17 h 150"/>
                <a:gd name="T84" fmla="*/ 108 w 149"/>
                <a:gd name="T85" fmla="*/ 106 h 150"/>
                <a:gd name="T86" fmla="*/ 108 w 149"/>
                <a:gd name="T87" fmla="*/ 108 h 150"/>
                <a:gd name="T88" fmla="*/ 110 w 149"/>
                <a:gd name="T89" fmla="*/ 115 h 150"/>
                <a:gd name="T90" fmla="*/ 110 w 149"/>
                <a:gd name="T91" fmla="*/ 115 h 150"/>
                <a:gd name="T92" fmla="*/ 111 w 149"/>
                <a:gd name="T93" fmla="*/ 118 h 150"/>
                <a:gd name="T94" fmla="*/ 148 w 149"/>
                <a:gd name="T95" fmla="*/ 100 h 150"/>
                <a:gd name="T96" fmla="*/ 149 w 149"/>
                <a:gd name="T97" fmla="*/ 98 h 150"/>
                <a:gd name="T98" fmla="*/ 147 w 149"/>
                <a:gd name="T99" fmla="*/ 96 h 150"/>
                <a:gd name="T100" fmla="*/ 64 w 149"/>
                <a:gd name="T101" fmla="*/ 110 h 150"/>
                <a:gd name="T102" fmla="*/ 40 w 149"/>
                <a:gd name="T103" fmla="*/ 110 h 150"/>
                <a:gd name="T104" fmla="*/ 36 w 149"/>
                <a:gd name="T105" fmla="*/ 106 h 150"/>
                <a:gd name="T106" fmla="*/ 36 w 149"/>
                <a:gd name="T107" fmla="*/ 90 h 150"/>
                <a:gd name="T108" fmla="*/ 20 w 149"/>
                <a:gd name="T109" fmla="*/ 90 h 150"/>
                <a:gd name="T110" fmla="*/ 16 w 149"/>
                <a:gd name="T111" fmla="*/ 86 h 150"/>
                <a:gd name="T112" fmla="*/ 16 w 149"/>
                <a:gd name="T113" fmla="*/ 46 h 150"/>
                <a:gd name="T114" fmla="*/ 20 w 149"/>
                <a:gd name="T115" fmla="*/ 42 h 150"/>
                <a:gd name="T116" fmla="*/ 56 w 149"/>
                <a:gd name="T117" fmla="*/ 42 h 150"/>
                <a:gd name="T118" fmla="*/ 60 w 149"/>
                <a:gd name="T119" fmla="*/ 46 h 150"/>
                <a:gd name="T120" fmla="*/ 68 w 149"/>
                <a:gd name="T121" fmla="*/ 106 h 150"/>
                <a:gd name="T122" fmla="*/ 64 w 149"/>
                <a:gd name="T123" fmla="*/ 11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" h="150">
                  <a:moveTo>
                    <a:pt x="147" y="96"/>
                  </a:moveTo>
                  <a:cubicBezTo>
                    <a:pt x="112" y="105"/>
                    <a:pt x="112" y="105"/>
                    <a:pt x="112" y="105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4" y="1"/>
                    <a:pt x="84" y="1"/>
                    <a:pt x="83" y="1"/>
                  </a:cubicBezTo>
                  <a:cubicBezTo>
                    <a:pt x="83" y="1"/>
                    <a:pt x="83" y="1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1"/>
                  </a:cubicBezTo>
                  <a:cubicBezTo>
                    <a:pt x="81" y="1"/>
                    <a:pt x="81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6" y="110"/>
                    <a:pt x="76" y="110"/>
                    <a:pt x="76" y="110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6"/>
                    <a:pt x="66" y="34"/>
                    <a:pt x="64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0" y="34"/>
                    <a:pt x="8" y="36"/>
                    <a:pt x="8" y="3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2" y="90"/>
                    <a:pt x="0" y="92"/>
                    <a:pt x="0" y="94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48"/>
                    <a:pt x="2" y="150"/>
                    <a:pt x="4" y="150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43"/>
                    <a:pt x="13" y="138"/>
                    <a:pt x="20" y="138"/>
                  </a:cubicBezTo>
                  <a:cubicBezTo>
                    <a:pt x="27" y="138"/>
                    <a:pt x="32" y="143"/>
                    <a:pt x="32" y="150"/>
                  </a:cubicBezTo>
                  <a:cubicBezTo>
                    <a:pt x="52" y="150"/>
                    <a:pt x="52" y="150"/>
                    <a:pt x="52" y="150"/>
                  </a:cubicBezTo>
                  <a:cubicBezTo>
                    <a:pt x="52" y="143"/>
                    <a:pt x="57" y="138"/>
                    <a:pt x="64" y="138"/>
                  </a:cubicBezTo>
                  <a:cubicBezTo>
                    <a:pt x="71" y="138"/>
                    <a:pt x="76" y="143"/>
                    <a:pt x="76" y="150"/>
                  </a:cubicBezTo>
                  <a:cubicBezTo>
                    <a:pt x="78" y="150"/>
                    <a:pt x="79" y="149"/>
                    <a:pt x="79" y="148"/>
                  </a:cubicBezTo>
                  <a:cubicBezTo>
                    <a:pt x="80" y="148"/>
                    <a:pt x="80" y="148"/>
                    <a:pt x="80" y="148"/>
                  </a:cubicBezTo>
                  <a:cubicBezTo>
                    <a:pt x="84" y="148"/>
                    <a:pt x="84" y="148"/>
                    <a:pt x="84" y="148"/>
                  </a:cubicBezTo>
                  <a:cubicBezTo>
                    <a:pt x="86" y="148"/>
                    <a:pt x="88" y="146"/>
                    <a:pt x="88" y="144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9" y="100"/>
                    <a:pt x="149" y="99"/>
                    <a:pt x="149" y="98"/>
                  </a:cubicBezTo>
                  <a:cubicBezTo>
                    <a:pt x="149" y="96"/>
                    <a:pt x="148" y="96"/>
                    <a:pt x="147" y="96"/>
                  </a:cubicBezTo>
                  <a:close/>
                  <a:moveTo>
                    <a:pt x="64" y="110"/>
                  </a:moveTo>
                  <a:cubicBezTo>
                    <a:pt x="40" y="110"/>
                    <a:pt x="40" y="110"/>
                    <a:pt x="40" y="110"/>
                  </a:cubicBezTo>
                  <a:cubicBezTo>
                    <a:pt x="38" y="110"/>
                    <a:pt x="36" y="108"/>
                    <a:pt x="36" y="106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18" y="90"/>
                    <a:pt x="16" y="88"/>
                    <a:pt x="16" y="8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4"/>
                    <a:pt x="18" y="42"/>
                    <a:pt x="20" y="42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8" y="42"/>
                    <a:pt x="60" y="44"/>
                    <a:pt x="60" y="4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8" y="108"/>
                    <a:pt x="66" y="110"/>
                    <a:pt x="64" y="110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5"/>
            <p:cNvSpPr>
              <a:spLocks noEditPoints="1"/>
            </p:cNvSpPr>
            <p:nvPr/>
          </p:nvSpPr>
          <p:spPr bwMode="auto">
            <a:xfrm>
              <a:off x="3184" y="2785"/>
              <a:ext cx="133" cy="133"/>
            </a:xfrm>
            <a:custGeom>
              <a:avLst/>
              <a:gdLst>
                <a:gd name="T0" fmla="*/ 45 w 56"/>
                <a:gd name="T1" fmla="*/ 2 h 56"/>
                <a:gd name="T2" fmla="*/ 42 w 56"/>
                <a:gd name="T3" fmla="*/ 0 h 56"/>
                <a:gd name="T4" fmla="*/ 2 w 56"/>
                <a:gd name="T5" fmla="*/ 11 h 56"/>
                <a:gd name="T6" fmla="*/ 1 w 56"/>
                <a:gd name="T7" fmla="*/ 11 h 56"/>
                <a:gd name="T8" fmla="*/ 0 w 56"/>
                <a:gd name="T9" fmla="*/ 14 h 56"/>
                <a:gd name="T10" fmla="*/ 11 w 56"/>
                <a:gd name="T11" fmla="*/ 54 h 56"/>
                <a:gd name="T12" fmla="*/ 14 w 56"/>
                <a:gd name="T13" fmla="*/ 56 h 56"/>
                <a:gd name="T14" fmla="*/ 54 w 56"/>
                <a:gd name="T15" fmla="*/ 45 h 56"/>
                <a:gd name="T16" fmla="*/ 55 w 56"/>
                <a:gd name="T17" fmla="*/ 45 h 56"/>
                <a:gd name="T18" fmla="*/ 56 w 56"/>
                <a:gd name="T19" fmla="*/ 42 h 56"/>
                <a:gd name="T20" fmla="*/ 45 w 56"/>
                <a:gd name="T21" fmla="*/ 2 h 56"/>
                <a:gd name="T22" fmla="*/ 13 w 56"/>
                <a:gd name="T23" fmla="*/ 54 h 56"/>
                <a:gd name="T24" fmla="*/ 2 w 56"/>
                <a:gd name="T25" fmla="*/ 13 h 56"/>
                <a:gd name="T26" fmla="*/ 2 w 56"/>
                <a:gd name="T27" fmla="*/ 13 h 56"/>
                <a:gd name="T28" fmla="*/ 18 w 56"/>
                <a:gd name="T29" fmla="*/ 9 h 56"/>
                <a:gd name="T30" fmla="*/ 20 w 56"/>
                <a:gd name="T31" fmla="*/ 16 h 56"/>
                <a:gd name="T32" fmla="*/ 29 w 56"/>
                <a:gd name="T33" fmla="*/ 14 h 56"/>
                <a:gd name="T34" fmla="*/ 27 w 56"/>
                <a:gd name="T35" fmla="*/ 7 h 56"/>
                <a:gd name="T36" fmla="*/ 43 w 56"/>
                <a:gd name="T37" fmla="*/ 2 h 56"/>
                <a:gd name="T38" fmla="*/ 54 w 56"/>
                <a:gd name="T39" fmla="*/ 43 h 56"/>
                <a:gd name="T40" fmla="*/ 13 w 56"/>
                <a:gd name="T41" fmla="*/ 5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6">
                  <a:moveTo>
                    <a:pt x="45" y="2"/>
                  </a:moveTo>
                  <a:cubicBezTo>
                    <a:pt x="45" y="1"/>
                    <a:pt x="43" y="0"/>
                    <a:pt x="42" y="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6"/>
                    <a:pt x="13" y="56"/>
                    <a:pt x="14" y="56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4"/>
                    <a:pt x="56" y="43"/>
                    <a:pt x="56" y="42"/>
                  </a:cubicBezTo>
                  <a:lnTo>
                    <a:pt x="45" y="2"/>
                  </a:lnTo>
                  <a:close/>
                  <a:moveTo>
                    <a:pt x="13" y="54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54" y="43"/>
                    <a:pt x="54" y="43"/>
                    <a:pt x="54" y="43"/>
                  </a:cubicBezTo>
                  <a:lnTo>
                    <a:pt x="13" y="54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6"/>
            <p:cNvSpPr/>
            <p:nvPr/>
          </p:nvSpPr>
          <p:spPr bwMode="auto">
            <a:xfrm>
              <a:off x="3227" y="2839"/>
              <a:ext cx="26" cy="55"/>
            </a:xfrm>
            <a:custGeom>
              <a:avLst/>
              <a:gdLst>
                <a:gd name="T0" fmla="*/ 21 w 26"/>
                <a:gd name="T1" fmla="*/ 17 h 55"/>
                <a:gd name="T2" fmla="*/ 7 w 26"/>
                <a:gd name="T3" fmla="*/ 0 h 55"/>
                <a:gd name="T4" fmla="*/ 0 w 26"/>
                <a:gd name="T5" fmla="*/ 22 h 55"/>
                <a:gd name="T6" fmla="*/ 5 w 26"/>
                <a:gd name="T7" fmla="*/ 19 h 55"/>
                <a:gd name="T8" fmla="*/ 14 w 26"/>
                <a:gd name="T9" fmla="*/ 55 h 55"/>
                <a:gd name="T10" fmla="*/ 26 w 26"/>
                <a:gd name="T11" fmla="*/ 53 h 55"/>
                <a:gd name="T12" fmla="*/ 16 w 26"/>
                <a:gd name="T13" fmla="*/ 17 h 55"/>
                <a:gd name="T14" fmla="*/ 21 w 26"/>
                <a:gd name="T15" fmla="*/ 1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55">
                  <a:moveTo>
                    <a:pt x="21" y="17"/>
                  </a:moveTo>
                  <a:lnTo>
                    <a:pt x="7" y="0"/>
                  </a:lnTo>
                  <a:lnTo>
                    <a:pt x="0" y="22"/>
                  </a:lnTo>
                  <a:lnTo>
                    <a:pt x="5" y="19"/>
                  </a:lnTo>
                  <a:lnTo>
                    <a:pt x="14" y="55"/>
                  </a:lnTo>
                  <a:lnTo>
                    <a:pt x="26" y="53"/>
                  </a:lnTo>
                  <a:lnTo>
                    <a:pt x="16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7"/>
            <p:cNvSpPr/>
            <p:nvPr/>
          </p:nvSpPr>
          <p:spPr bwMode="auto">
            <a:xfrm>
              <a:off x="3253" y="2832"/>
              <a:ext cx="26" cy="55"/>
            </a:xfrm>
            <a:custGeom>
              <a:avLst/>
              <a:gdLst>
                <a:gd name="T0" fmla="*/ 21 w 26"/>
                <a:gd name="T1" fmla="*/ 17 h 55"/>
                <a:gd name="T2" fmla="*/ 7 w 26"/>
                <a:gd name="T3" fmla="*/ 0 h 55"/>
                <a:gd name="T4" fmla="*/ 0 w 26"/>
                <a:gd name="T5" fmla="*/ 22 h 55"/>
                <a:gd name="T6" fmla="*/ 7 w 26"/>
                <a:gd name="T7" fmla="*/ 19 h 55"/>
                <a:gd name="T8" fmla="*/ 17 w 26"/>
                <a:gd name="T9" fmla="*/ 55 h 55"/>
                <a:gd name="T10" fmla="*/ 26 w 26"/>
                <a:gd name="T11" fmla="*/ 52 h 55"/>
                <a:gd name="T12" fmla="*/ 17 w 26"/>
                <a:gd name="T13" fmla="*/ 17 h 55"/>
                <a:gd name="T14" fmla="*/ 21 w 26"/>
                <a:gd name="T15" fmla="*/ 1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55">
                  <a:moveTo>
                    <a:pt x="21" y="17"/>
                  </a:moveTo>
                  <a:lnTo>
                    <a:pt x="7" y="0"/>
                  </a:lnTo>
                  <a:lnTo>
                    <a:pt x="0" y="22"/>
                  </a:lnTo>
                  <a:lnTo>
                    <a:pt x="7" y="19"/>
                  </a:lnTo>
                  <a:lnTo>
                    <a:pt x="17" y="55"/>
                  </a:lnTo>
                  <a:lnTo>
                    <a:pt x="26" y="52"/>
                  </a:lnTo>
                  <a:lnTo>
                    <a:pt x="17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"/>
            <p:cNvSpPr>
              <a:spLocks noEditPoints="1"/>
            </p:cNvSpPr>
            <p:nvPr/>
          </p:nvSpPr>
          <p:spPr bwMode="auto">
            <a:xfrm>
              <a:off x="3654" y="2681"/>
              <a:ext cx="137" cy="220"/>
            </a:xfrm>
            <a:custGeom>
              <a:avLst/>
              <a:gdLst>
                <a:gd name="T0" fmla="*/ 29 w 58"/>
                <a:gd name="T1" fmla="*/ 0 h 93"/>
                <a:gd name="T2" fmla="*/ 0 w 58"/>
                <a:gd name="T3" fmla="*/ 29 h 93"/>
                <a:gd name="T4" fmla="*/ 3 w 58"/>
                <a:gd name="T5" fmla="*/ 44 h 93"/>
                <a:gd name="T6" fmla="*/ 29 w 58"/>
                <a:gd name="T7" fmla="*/ 93 h 93"/>
                <a:gd name="T8" fmla="*/ 54 w 58"/>
                <a:gd name="T9" fmla="*/ 44 h 93"/>
                <a:gd name="T10" fmla="*/ 58 w 58"/>
                <a:gd name="T11" fmla="*/ 29 h 93"/>
                <a:gd name="T12" fmla="*/ 29 w 58"/>
                <a:gd name="T13" fmla="*/ 0 h 93"/>
                <a:gd name="T14" fmla="*/ 29 w 58"/>
                <a:gd name="T15" fmla="*/ 53 h 93"/>
                <a:gd name="T16" fmla="*/ 5 w 58"/>
                <a:gd name="T17" fmla="*/ 29 h 93"/>
                <a:gd name="T18" fmla="*/ 29 w 58"/>
                <a:gd name="T19" fmla="*/ 6 h 93"/>
                <a:gd name="T20" fmla="*/ 52 w 58"/>
                <a:gd name="T21" fmla="*/ 29 h 93"/>
                <a:gd name="T22" fmla="*/ 29 w 58"/>
                <a:gd name="T23" fmla="*/ 5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93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34"/>
                    <a:pt x="1" y="39"/>
                    <a:pt x="3" y="44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7" y="40"/>
                    <a:pt x="58" y="3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53"/>
                  </a:moveTo>
                  <a:cubicBezTo>
                    <a:pt x="16" y="53"/>
                    <a:pt x="5" y="42"/>
                    <a:pt x="5" y="29"/>
                  </a:cubicBezTo>
                  <a:cubicBezTo>
                    <a:pt x="5" y="16"/>
                    <a:pt x="16" y="6"/>
                    <a:pt x="29" y="6"/>
                  </a:cubicBezTo>
                  <a:cubicBezTo>
                    <a:pt x="42" y="6"/>
                    <a:pt x="52" y="16"/>
                    <a:pt x="52" y="29"/>
                  </a:cubicBezTo>
                  <a:cubicBezTo>
                    <a:pt x="52" y="42"/>
                    <a:pt x="42" y="53"/>
                    <a:pt x="29" y="53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9"/>
            <p:cNvSpPr/>
            <p:nvPr/>
          </p:nvSpPr>
          <p:spPr bwMode="auto">
            <a:xfrm>
              <a:off x="3685" y="2711"/>
              <a:ext cx="76" cy="45"/>
            </a:xfrm>
            <a:custGeom>
              <a:avLst/>
              <a:gdLst>
                <a:gd name="T0" fmla="*/ 31 w 32"/>
                <a:gd name="T1" fmla="*/ 14 h 19"/>
                <a:gd name="T2" fmla="*/ 26 w 32"/>
                <a:gd name="T3" fmla="*/ 10 h 19"/>
                <a:gd name="T4" fmla="*/ 26 w 32"/>
                <a:gd name="T5" fmla="*/ 10 h 19"/>
                <a:gd name="T6" fmla="*/ 26 w 32"/>
                <a:gd name="T7" fmla="*/ 4 h 19"/>
                <a:gd name="T8" fmla="*/ 25 w 32"/>
                <a:gd name="T9" fmla="*/ 3 h 19"/>
                <a:gd name="T10" fmla="*/ 22 w 32"/>
                <a:gd name="T11" fmla="*/ 3 h 19"/>
                <a:gd name="T12" fmla="*/ 21 w 32"/>
                <a:gd name="T13" fmla="*/ 4 h 19"/>
                <a:gd name="T14" fmla="*/ 21 w 32"/>
                <a:gd name="T15" fmla="*/ 5 h 19"/>
                <a:gd name="T16" fmla="*/ 17 w 32"/>
                <a:gd name="T17" fmla="*/ 1 h 19"/>
                <a:gd name="T18" fmla="*/ 14 w 32"/>
                <a:gd name="T19" fmla="*/ 1 h 19"/>
                <a:gd name="T20" fmla="*/ 1 w 32"/>
                <a:gd name="T21" fmla="*/ 14 h 19"/>
                <a:gd name="T22" fmla="*/ 1 w 32"/>
                <a:gd name="T23" fmla="*/ 18 h 19"/>
                <a:gd name="T24" fmla="*/ 4 w 32"/>
                <a:gd name="T25" fmla="*/ 18 h 19"/>
                <a:gd name="T26" fmla="*/ 16 w 32"/>
                <a:gd name="T27" fmla="*/ 6 h 19"/>
                <a:gd name="T28" fmla="*/ 27 w 32"/>
                <a:gd name="T29" fmla="*/ 18 h 19"/>
                <a:gd name="T30" fmla="*/ 29 w 32"/>
                <a:gd name="T31" fmla="*/ 18 h 19"/>
                <a:gd name="T32" fmla="*/ 31 w 32"/>
                <a:gd name="T33" fmla="*/ 18 h 19"/>
                <a:gd name="T34" fmla="*/ 31 w 32"/>
                <a:gd name="T35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9">
                  <a:moveTo>
                    <a:pt x="31" y="14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3"/>
                    <a:pt x="25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1" y="4"/>
                    <a:pt x="21" y="4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0"/>
                    <a:pt x="15" y="0"/>
                    <a:pt x="14" y="1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3" y="19"/>
                    <a:pt x="4" y="1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30" y="18"/>
                    <a:pt x="30" y="18"/>
                    <a:pt x="31" y="18"/>
                  </a:cubicBezTo>
                  <a:cubicBezTo>
                    <a:pt x="32" y="17"/>
                    <a:pt x="32" y="15"/>
                    <a:pt x="31" y="1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0"/>
            <p:cNvSpPr/>
            <p:nvPr/>
          </p:nvSpPr>
          <p:spPr bwMode="auto">
            <a:xfrm>
              <a:off x="3699" y="2735"/>
              <a:ext cx="47" cy="52"/>
            </a:xfrm>
            <a:custGeom>
              <a:avLst/>
              <a:gdLst>
                <a:gd name="T0" fmla="*/ 10 w 20"/>
                <a:gd name="T1" fmla="*/ 0 h 22"/>
                <a:gd name="T2" fmla="*/ 0 w 20"/>
                <a:gd name="T3" fmla="*/ 10 h 22"/>
                <a:gd name="T4" fmla="*/ 0 w 20"/>
                <a:gd name="T5" fmla="*/ 10 h 22"/>
                <a:gd name="T6" fmla="*/ 0 w 20"/>
                <a:gd name="T7" fmla="*/ 17 h 22"/>
                <a:gd name="T8" fmla="*/ 5 w 20"/>
                <a:gd name="T9" fmla="*/ 22 h 22"/>
                <a:gd name="T10" fmla="*/ 15 w 20"/>
                <a:gd name="T11" fmla="*/ 22 h 22"/>
                <a:gd name="T12" fmla="*/ 20 w 20"/>
                <a:gd name="T13" fmla="*/ 17 h 22"/>
                <a:gd name="T14" fmla="*/ 20 w 20"/>
                <a:gd name="T15" fmla="*/ 10 h 22"/>
                <a:gd name="T16" fmla="*/ 20 w 20"/>
                <a:gd name="T17" fmla="*/ 10 h 22"/>
                <a:gd name="T18" fmla="*/ 10 w 20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2">
                  <a:moveTo>
                    <a:pt x="1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2" y="22"/>
                    <a:pt x="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8" y="22"/>
                    <a:pt x="20" y="20"/>
                    <a:pt x="20" y="17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1"/>
            <p:cNvSpPr>
              <a:spLocks noEditPoints="1"/>
            </p:cNvSpPr>
            <p:nvPr/>
          </p:nvSpPr>
          <p:spPr bwMode="auto">
            <a:xfrm>
              <a:off x="3412" y="2839"/>
              <a:ext cx="140" cy="221"/>
            </a:xfrm>
            <a:custGeom>
              <a:avLst/>
              <a:gdLst>
                <a:gd name="T0" fmla="*/ 29 w 59"/>
                <a:gd name="T1" fmla="*/ 0 h 93"/>
                <a:gd name="T2" fmla="*/ 0 w 59"/>
                <a:gd name="T3" fmla="*/ 29 h 93"/>
                <a:gd name="T4" fmla="*/ 4 w 59"/>
                <a:gd name="T5" fmla="*/ 43 h 93"/>
                <a:gd name="T6" fmla="*/ 29 w 59"/>
                <a:gd name="T7" fmla="*/ 93 h 93"/>
                <a:gd name="T8" fmla="*/ 55 w 59"/>
                <a:gd name="T9" fmla="*/ 44 h 93"/>
                <a:gd name="T10" fmla="*/ 59 w 59"/>
                <a:gd name="T11" fmla="*/ 29 h 93"/>
                <a:gd name="T12" fmla="*/ 29 w 59"/>
                <a:gd name="T13" fmla="*/ 0 h 93"/>
                <a:gd name="T14" fmla="*/ 29 w 59"/>
                <a:gd name="T15" fmla="*/ 52 h 93"/>
                <a:gd name="T16" fmla="*/ 6 w 59"/>
                <a:gd name="T17" fmla="*/ 29 h 93"/>
                <a:gd name="T18" fmla="*/ 29 w 59"/>
                <a:gd name="T19" fmla="*/ 6 h 93"/>
                <a:gd name="T20" fmla="*/ 53 w 59"/>
                <a:gd name="T21" fmla="*/ 29 h 93"/>
                <a:gd name="T22" fmla="*/ 29 w 59"/>
                <a:gd name="T23" fmla="*/ 5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93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34"/>
                    <a:pt x="1" y="39"/>
                    <a:pt x="4" y="43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7" y="39"/>
                    <a:pt x="59" y="34"/>
                    <a:pt x="59" y="29"/>
                  </a:cubicBezTo>
                  <a:cubicBezTo>
                    <a:pt x="59" y="13"/>
                    <a:pt x="45" y="0"/>
                    <a:pt x="29" y="0"/>
                  </a:cubicBezTo>
                  <a:close/>
                  <a:moveTo>
                    <a:pt x="29" y="52"/>
                  </a:moveTo>
                  <a:cubicBezTo>
                    <a:pt x="16" y="52"/>
                    <a:pt x="6" y="42"/>
                    <a:pt x="6" y="29"/>
                  </a:cubicBezTo>
                  <a:cubicBezTo>
                    <a:pt x="6" y="16"/>
                    <a:pt x="16" y="6"/>
                    <a:pt x="29" y="6"/>
                  </a:cubicBezTo>
                  <a:cubicBezTo>
                    <a:pt x="42" y="6"/>
                    <a:pt x="53" y="16"/>
                    <a:pt x="53" y="29"/>
                  </a:cubicBezTo>
                  <a:cubicBezTo>
                    <a:pt x="53" y="42"/>
                    <a:pt x="42" y="52"/>
                    <a:pt x="29" y="52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2"/>
            <p:cNvSpPr>
              <a:spLocks noEditPoints="1"/>
            </p:cNvSpPr>
            <p:nvPr/>
          </p:nvSpPr>
          <p:spPr bwMode="auto">
            <a:xfrm>
              <a:off x="3443" y="2868"/>
              <a:ext cx="78" cy="81"/>
            </a:xfrm>
            <a:custGeom>
              <a:avLst/>
              <a:gdLst>
                <a:gd name="T0" fmla="*/ 31 w 33"/>
                <a:gd name="T1" fmla="*/ 7 h 34"/>
                <a:gd name="T2" fmla="*/ 19 w 33"/>
                <a:gd name="T3" fmla="*/ 1 h 34"/>
                <a:gd name="T4" fmla="*/ 17 w 33"/>
                <a:gd name="T5" fmla="*/ 1 h 34"/>
                <a:gd name="T6" fmla="*/ 1 w 33"/>
                <a:gd name="T7" fmla="*/ 7 h 34"/>
                <a:gd name="T8" fmla="*/ 0 w 33"/>
                <a:gd name="T9" fmla="*/ 9 h 34"/>
                <a:gd name="T10" fmla="*/ 0 w 33"/>
                <a:gd name="T11" fmla="*/ 25 h 34"/>
                <a:gd name="T12" fmla="*/ 1 w 33"/>
                <a:gd name="T13" fmla="*/ 27 h 34"/>
                <a:gd name="T14" fmla="*/ 13 w 33"/>
                <a:gd name="T15" fmla="*/ 33 h 34"/>
                <a:gd name="T16" fmla="*/ 14 w 33"/>
                <a:gd name="T17" fmla="*/ 34 h 34"/>
                <a:gd name="T18" fmla="*/ 15 w 33"/>
                <a:gd name="T19" fmla="*/ 33 h 34"/>
                <a:gd name="T20" fmla="*/ 31 w 33"/>
                <a:gd name="T21" fmla="*/ 27 h 34"/>
                <a:gd name="T22" fmla="*/ 33 w 33"/>
                <a:gd name="T23" fmla="*/ 25 h 34"/>
                <a:gd name="T24" fmla="*/ 33 w 33"/>
                <a:gd name="T25" fmla="*/ 9 h 34"/>
                <a:gd name="T26" fmla="*/ 31 w 33"/>
                <a:gd name="T27" fmla="*/ 7 h 34"/>
                <a:gd name="T28" fmla="*/ 28 w 33"/>
                <a:gd name="T29" fmla="*/ 9 h 34"/>
                <a:gd name="T30" fmla="*/ 15 w 33"/>
                <a:gd name="T31" fmla="*/ 14 h 34"/>
                <a:gd name="T32" fmla="*/ 13 w 33"/>
                <a:gd name="T33" fmla="*/ 13 h 34"/>
                <a:gd name="T34" fmla="*/ 26 w 33"/>
                <a:gd name="T35" fmla="*/ 8 h 34"/>
                <a:gd name="T36" fmla="*/ 28 w 33"/>
                <a:gd name="T37" fmla="*/ 9 h 34"/>
                <a:gd name="T38" fmla="*/ 7 w 33"/>
                <a:gd name="T39" fmla="*/ 10 h 34"/>
                <a:gd name="T40" fmla="*/ 5 w 33"/>
                <a:gd name="T41" fmla="*/ 9 h 34"/>
                <a:gd name="T42" fmla="*/ 18 w 33"/>
                <a:gd name="T43" fmla="*/ 4 h 34"/>
                <a:gd name="T44" fmla="*/ 20 w 33"/>
                <a:gd name="T45" fmla="*/ 5 h 34"/>
                <a:gd name="T46" fmla="*/ 7 w 33"/>
                <a:gd name="T47" fmla="*/ 10 h 34"/>
                <a:gd name="T48" fmla="*/ 11 w 33"/>
                <a:gd name="T49" fmla="*/ 19 h 34"/>
                <a:gd name="T50" fmla="*/ 11 w 33"/>
                <a:gd name="T51" fmla="*/ 16 h 34"/>
                <a:gd name="T52" fmla="*/ 13 w 33"/>
                <a:gd name="T53" fmla="*/ 17 h 34"/>
                <a:gd name="T54" fmla="*/ 13 w 33"/>
                <a:gd name="T55" fmla="*/ 29 h 34"/>
                <a:gd name="T56" fmla="*/ 3 w 33"/>
                <a:gd name="T57" fmla="*/ 24 h 34"/>
                <a:gd name="T58" fmla="*/ 3 w 33"/>
                <a:gd name="T59" fmla="*/ 12 h 34"/>
                <a:gd name="T60" fmla="*/ 6 w 33"/>
                <a:gd name="T61" fmla="*/ 13 h 34"/>
                <a:gd name="T62" fmla="*/ 6 w 33"/>
                <a:gd name="T63" fmla="*/ 16 h 34"/>
                <a:gd name="T64" fmla="*/ 11 w 33"/>
                <a:gd name="T65" fmla="*/ 19 h 34"/>
                <a:gd name="T66" fmla="*/ 16 w 33"/>
                <a:gd name="T67" fmla="*/ 29 h 34"/>
                <a:gd name="T68" fmla="*/ 16 w 33"/>
                <a:gd name="T69" fmla="*/ 17 h 34"/>
                <a:gd name="T70" fmla="*/ 29 w 33"/>
                <a:gd name="T71" fmla="*/ 12 h 34"/>
                <a:gd name="T72" fmla="*/ 29 w 33"/>
                <a:gd name="T73" fmla="*/ 24 h 34"/>
                <a:gd name="T74" fmla="*/ 16 w 33"/>
                <a:gd name="T75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34">
                  <a:moveTo>
                    <a:pt x="31" y="7"/>
                  </a:moveTo>
                  <a:cubicBezTo>
                    <a:pt x="19" y="1"/>
                    <a:pt x="19" y="1"/>
                    <a:pt x="19" y="1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10" y="32"/>
                    <a:pt x="13" y="33"/>
                    <a:pt x="13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5" y="34"/>
                    <a:pt x="15" y="33"/>
                    <a:pt x="15" y="33"/>
                  </a:cubicBezTo>
                  <a:cubicBezTo>
                    <a:pt x="15" y="33"/>
                    <a:pt x="16" y="33"/>
                    <a:pt x="31" y="27"/>
                  </a:cubicBezTo>
                  <a:cubicBezTo>
                    <a:pt x="32" y="26"/>
                    <a:pt x="33" y="25"/>
                    <a:pt x="33" y="25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8"/>
                    <a:pt x="32" y="7"/>
                    <a:pt x="31" y="7"/>
                  </a:cubicBezTo>
                  <a:close/>
                  <a:moveTo>
                    <a:pt x="28" y="9"/>
                  </a:moveTo>
                  <a:cubicBezTo>
                    <a:pt x="15" y="14"/>
                    <a:pt x="15" y="14"/>
                    <a:pt x="15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26" y="8"/>
                    <a:pt x="26" y="8"/>
                    <a:pt x="26" y="8"/>
                  </a:cubicBezTo>
                  <a:lnTo>
                    <a:pt x="28" y="9"/>
                  </a:lnTo>
                  <a:close/>
                  <a:moveTo>
                    <a:pt x="7" y="10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0" y="5"/>
                    <a:pt x="20" y="5"/>
                    <a:pt x="20" y="5"/>
                  </a:cubicBezTo>
                  <a:lnTo>
                    <a:pt x="7" y="10"/>
                  </a:lnTo>
                  <a:close/>
                  <a:moveTo>
                    <a:pt x="11" y="19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6"/>
                    <a:pt x="6" y="16"/>
                    <a:pt x="6" y="16"/>
                  </a:cubicBezTo>
                  <a:lnTo>
                    <a:pt x="11" y="19"/>
                  </a:lnTo>
                  <a:close/>
                  <a:moveTo>
                    <a:pt x="16" y="29"/>
                  </a:moveTo>
                  <a:cubicBezTo>
                    <a:pt x="16" y="17"/>
                    <a:pt x="16" y="17"/>
                    <a:pt x="16" y="17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24"/>
                    <a:pt x="29" y="24"/>
                    <a:pt x="29" y="24"/>
                  </a:cubicBezTo>
                  <a:lnTo>
                    <a:pt x="16" y="29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3"/>
            <p:cNvSpPr>
              <a:spLocks noEditPoints="1"/>
            </p:cNvSpPr>
            <p:nvPr/>
          </p:nvSpPr>
          <p:spPr bwMode="auto">
            <a:xfrm>
              <a:off x="3533" y="2756"/>
              <a:ext cx="137" cy="221"/>
            </a:xfrm>
            <a:custGeom>
              <a:avLst/>
              <a:gdLst>
                <a:gd name="T0" fmla="*/ 29 w 58"/>
                <a:gd name="T1" fmla="*/ 0 h 93"/>
                <a:gd name="T2" fmla="*/ 0 w 58"/>
                <a:gd name="T3" fmla="*/ 29 h 93"/>
                <a:gd name="T4" fmla="*/ 3 w 58"/>
                <a:gd name="T5" fmla="*/ 44 h 93"/>
                <a:gd name="T6" fmla="*/ 29 w 58"/>
                <a:gd name="T7" fmla="*/ 93 h 93"/>
                <a:gd name="T8" fmla="*/ 54 w 58"/>
                <a:gd name="T9" fmla="*/ 44 h 93"/>
                <a:gd name="T10" fmla="*/ 58 w 58"/>
                <a:gd name="T11" fmla="*/ 29 h 93"/>
                <a:gd name="T12" fmla="*/ 29 w 58"/>
                <a:gd name="T13" fmla="*/ 0 h 93"/>
                <a:gd name="T14" fmla="*/ 29 w 58"/>
                <a:gd name="T15" fmla="*/ 53 h 93"/>
                <a:gd name="T16" fmla="*/ 6 w 58"/>
                <a:gd name="T17" fmla="*/ 29 h 93"/>
                <a:gd name="T18" fmla="*/ 29 w 58"/>
                <a:gd name="T19" fmla="*/ 6 h 93"/>
                <a:gd name="T20" fmla="*/ 52 w 58"/>
                <a:gd name="T21" fmla="*/ 29 h 93"/>
                <a:gd name="T22" fmla="*/ 29 w 58"/>
                <a:gd name="T23" fmla="*/ 5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93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34"/>
                    <a:pt x="1" y="39"/>
                    <a:pt x="3" y="44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7" y="40"/>
                    <a:pt x="58" y="35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29" y="53"/>
                  </a:moveTo>
                  <a:cubicBezTo>
                    <a:pt x="16" y="53"/>
                    <a:pt x="6" y="42"/>
                    <a:pt x="6" y="29"/>
                  </a:cubicBezTo>
                  <a:cubicBezTo>
                    <a:pt x="6" y="16"/>
                    <a:pt x="16" y="6"/>
                    <a:pt x="29" y="6"/>
                  </a:cubicBezTo>
                  <a:cubicBezTo>
                    <a:pt x="42" y="6"/>
                    <a:pt x="52" y="16"/>
                    <a:pt x="52" y="29"/>
                  </a:cubicBezTo>
                  <a:cubicBezTo>
                    <a:pt x="52" y="42"/>
                    <a:pt x="42" y="53"/>
                    <a:pt x="29" y="53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3564" y="2799"/>
              <a:ext cx="76" cy="45"/>
            </a:xfrm>
            <a:custGeom>
              <a:avLst/>
              <a:gdLst>
                <a:gd name="T0" fmla="*/ 31 w 32"/>
                <a:gd name="T1" fmla="*/ 17 h 19"/>
                <a:gd name="T2" fmla="*/ 30 w 32"/>
                <a:gd name="T3" fmla="*/ 17 h 19"/>
                <a:gd name="T4" fmla="*/ 30 w 32"/>
                <a:gd name="T5" fmla="*/ 11 h 19"/>
                <a:gd name="T6" fmla="*/ 30 w 32"/>
                <a:gd name="T7" fmla="*/ 9 h 19"/>
                <a:gd name="T8" fmla="*/ 30 w 32"/>
                <a:gd name="T9" fmla="*/ 8 h 19"/>
                <a:gd name="T10" fmla="*/ 27 w 32"/>
                <a:gd name="T11" fmla="*/ 1 h 19"/>
                <a:gd name="T12" fmla="*/ 26 w 32"/>
                <a:gd name="T13" fmla="*/ 0 h 19"/>
                <a:gd name="T14" fmla="*/ 16 w 32"/>
                <a:gd name="T15" fmla="*/ 0 h 19"/>
                <a:gd name="T16" fmla="*/ 16 w 32"/>
                <a:gd name="T17" fmla="*/ 0 h 19"/>
                <a:gd name="T18" fmla="*/ 16 w 32"/>
                <a:gd name="T19" fmla="*/ 0 h 19"/>
                <a:gd name="T20" fmla="*/ 3 w 32"/>
                <a:gd name="T21" fmla="*/ 0 h 19"/>
                <a:gd name="T22" fmla="*/ 2 w 32"/>
                <a:gd name="T23" fmla="*/ 1 h 19"/>
                <a:gd name="T24" fmla="*/ 2 w 32"/>
                <a:gd name="T25" fmla="*/ 17 h 19"/>
                <a:gd name="T26" fmla="*/ 1 w 32"/>
                <a:gd name="T27" fmla="*/ 17 h 19"/>
                <a:gd name="T28" fmla="*/ 0 w 32"/>
                <a:gd name="T29" fmla="*/ 17 h 19"/>
                <a:gd name="T30" fmla="*/ 0 w 32"/>
                <a:gd name="T31" fmla="*/ 18 h 19"/>
                <a:gd name="T32" fmla="*/ 1 w 32"/>
                <a:gd name="T33" fmla="*/ 19 h 19"/>
                <a:gd name="T34" fmla="*/ 3 w 32"/>
                <a:gd name="T35" fmla="*/ 19 h 19"/>
                <a:gd name="T36" fmla="*/ 3 w 32"/>
                <a:gd name="T37" fmla="*/ 19 h 19"/>
                <a:gd name="T38" fmla="*/ 4 w 32"/>
                <a:gd name="T39" fmla="*/ 17 h 19"/>
                <a:gd name="T40" fmla="*/ 8 w 32"/>
                <a:gd name="T41" fmla="*/ 15 h 19"/>
                <a:gd name="T42" fmla="*/ 11 w 32"/>
                <a:gd name="T43" fmla="*/ 17 h 19"/>
                <a:gd name="T44" fmla="*/ 12 w 32"/>
                <a:gd name="T45" fmla="*/ 19 h 19"/>
                <a:gd name="T46" fmla="*/ 16 w 32"/>
                <a:gd name="T47" fmla="*/ 19 h 19"/>
                <a:gd name="T48" fmla="*/ 16 w 32"/>
                <a:gd name="T49" fmla="*/ 19 h 19"/>
                <a:gd name="T50" fmla="*/ 20 w 32"/>
                <a:gd name="T51" fmla="*/ 19 h 19"/>
                <a:gd name="T52" fmla="*/ 21 w 32"/>
                <a:gd name="T53" fmla="*/ 17 h 19"/>
                <a:gd name="T54" fmla="*/ 24 w 32"/>
                <a:gd name="T55" fmla="*/ 15 h 19"/>
                <a:gd name="T56" fmla="*/ 28 w 32"/>
                <a:gd name="T57" fmla="*/ 17 h 19"/>
                <a:gd name="T58" fmla="*/ 29 w 32"/>
                <a:gd name="T59" fmla="*/ 19 h 19"/>
                <a:gd name="T60" fmla="*/ 29 w 32"/>
                <a:gd name="T61" fmla="*/ 19 h 19"/>
                <a:gd name="T62" fmla="*/ 31 w 32"/>
                <a:gd name="T63" fmla="*/ 19 h 19"/>
                <a:gd name="T64" fmla="*/ 32 w 32"/>
                <a:gd name="T65" fmla="*/ 18 h 19"/>
                <a:gd name="T66" fmla="*/ 32 w 32"/>
                <a:gd name="T67" fmla="*/ 17 h 19"/>
                <a:gd name="T68" fmla="*/ 31 w 32"/>
                <a:gd name="T69" fmla="*/ 17 h 19"/>
                <a:gd name="T70" fmla="*/ 18 w 32"/>
                <a:gd name="T71" fmla="*/ 3 h 19"/>
                <a:gd name="T72" fmla="*/ 19 w 32"/>
                <a:gd name="T73" fmla="*/ 2 h 19"/>
                <a:gd name="T74" fmla="*/ 24 w 32"/>
                <a:gd name="T75" fmla="*/ 2 h 19"/>
                <a:gd name="T76" fmla="*/ 25 w 32"/>
                <a:gd name="T77" fmla="*/ 3 h 19"/>
                <a:gd name="T78" fmla="*/ 27 w 32"/>
                <a:gd name="T79" fmla="*/ 8 h 19"/>
                <a:gd name="T80" fmla="*/ 18 w 32"/>
                <a:gd name="T81" fmla="*/ 8 h 19"/>
                <a:gd name="T82" fmla="*/ 18 w 32"/>
                <a:gd name="T83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" h="19">
                  <a:moveTo>
                    <a:pt x="31" y="17"/>
                  </a:moveTo>
                  <a:cubicBezTo>
                    <a:pt x="30" y="17"/>
                    <a:pt x="30" y="17"/>
                    <a:pt x="30" y="17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8"/>
                    <a:pt x="30" y="8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8"/>
                    <a:pt x="4" y="17"/>
                    <a:pt x="4" y="17"/>
                  </a:cubicBezTo>
                  <a:cubicBezTo>
                    <a:pt x="5" y="16"/>
                    <a:pt x="6" y="15"/>
                    <a:pt x="8" y="15"/>
                  </a:cubicBezTo>
                  <a:cubicBezTo>
                    <a:pt x="9" y="15"/>
                    <a:pt x="10" y="16"/>
                    <a:pt x="11" y="17"/>
                  </a:cubicBezTo>
                  <a:cubicBezTo>
                    <a:pt x="11" y="17"/>
                    <a:pt x="12" y="18"/>
                    <a:pt x="12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8"/>
                    <a:pt x="21" y="17"/>
                    <a:pt x="21" y="17"/>
                  </a:cubicBezTo>
                  <a:cubicBezTo>
                    <a:pt x="22" y="16"/>
                    <a:pt x="23" y="15"/>
                    <a:pt x="24" y="15"/>
                  </a:cubicBezTo>
                  <a:cubicBezTo>
                    <a:pt x="26" y="15"/>
                    <a:pt x="27" y="16"/>
                    <a:pt x="28" y="17"/>
                  </a:cubicBezTo>
                  <a:cubicBezTo>
                    <a:pt x="28" y="17"/>
                    <a:pt x="29" y="18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2" y="19"/>
                    <a:pt x="32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1" y="17"/>
                    <a:pt x="31" y="17"/>
                  </a:cubicBezTo>
                  <a:close/>
                  <a:moveTo>
                    <a:pt x="18" y="3"/>
                  </a:moveTo>
                  <a:cubicBezTo>
                    <a:pt x="18" y="2"/>
                    <a:pt x="19" y="2"/>
                    <a:pt x="19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25" y="2"/>
                    <a:pt x="25" y="3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18" y="8"/>
                    <a:pt x="18" y="8"/>
                    <a:pt x="18" y="8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Oval 95"/>
            <p:cNvSpPr>
              <a:spLocks noChangeArrowheads="1"/>
            </p:cNvSpPr>
            <p:nvPr/>
          </p:nvSpPr>
          <p:spPr bwMode="auto">
            <a:xfrm>
              <a:off x="3616" y="2839"/>
              <a:ext cx="12" cy="10"/>
            </a:xfrm>
            <a:prstGeom prst="ellipse">
              <a:avLst/>
            </a:pr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Oval 96"/>
            <p:cNvSpPr>
              <a:spLocks noChangeArrowheads="1"/>
            </p:cNvSpPr>
            <p:nvPr/>
          </p:nvSpPr>
          <p:spPr bwMode="auto">
            <a:xfrm>
              <a:off x="3576" y="2839"/>
              <a:ext cx="11" cy="10"/>
            </a:xfrm>
            <a:prstGeom prst="ellipse">
              <a:avLst/>
            </a:pr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7"/>
            <p:cNvSpPr/>
            <p:nvPr/>
          </p:nvSpPr>
          <p:spPr bwMode="auto">
            <a:xfrm>
              <a:off x="3493" y="2927"/>
              <a:ext cx="298" cy="133"/>
            </a:xfrm>
            <a:custGeom>
              <a:avLst/>
              <a:gdLst>
                <a:gd name="T0" fmla="*/ 0 w 126"/>
                <a:gd name="T1" fmla="*/ 56 h 56"/>
                <a:gd name="T2" fmla="*/ 2 w 126"/>
                <a:gd name="T3" fmla="*/ 52 h 56"/>
                <a:gd name="T4" fmla="*/ 30 w 126"/>
                <a:gd name="T5" fmla="*/ 52 h 56"/>
                <a:gd name="T6" fmla="*/ 64 w 126"/>
                <a:gd name="T7" fmla="*/ 44 h 56"/>
                <a:gd name="T8" fmla="*/ 45 w 126"/>
                <a:gd name="T9" fmla="*/ 42 h 56"/>
                <a:gd name="T10" fmla="*/ 31 w 126"/>
                <a:gd name="T11" fmla="*/ 38 h 56"/>
                <a:gd name="T12" fmla="*/ 44 w 126"/>
                <a:gd name="T13" fmla="*/ 24 h 56"/>
                <a:gd name="T14" fmla="*/ 45 w 126"/>
                <a:gd name="T15" fmla="*/ 24 h 56"/>
                <a:gd name="T16" fmla="*/ 97 w 126"/>
                <a:gd name="T17" fmla="*/ 24 h 56"/>
                <a:gd name="T18" fmla="*/ 122 w 126"/>
                <a:gd name="T19" fmla="*/ 18 h 56"/>
                <a:gd name="T20" fmla="*/ 107 w 126"/>
                <a:gd name="T21" fmla="*/ 12 h 56"/>
                <a:gd name="T22" fmla="*/ 88 w 126"/>
                <a:gd name="T23" fmla="*/ 2 h 56"/>
                <a:gd name="T24" fmla="*/ 88 w 126"/>
                <a:gd name="T25" fmla="*/ 0 h 56"/>
                <a:gd name="T26" fmla="*/ 92 w 126"/>
                <a:gd name="T27" fmla="*/ 0 h 56"/>
                <a:gd name="T28" fmla="*/ 92 w 126"/>
                <a:gd name="T29" fmla="*/ 2 h 56"/>
                <a:gd name="T30" fmla="*/ 107 w 126"/>
                <a:gd name="T31" fmla="*/ 8 h 56"/>
                <a:gd name="T32" fmla="*/ 126 w 126"/>
                <a:gd name="T33" fmla="*/ 18 h 56"/>
                <a:gd name="T34" fmla="*/ 97 w 126"/>
                <a:gd name="T35" fmla="*/ 28 h 56"/>
                <a:gd name="T36" fmla="*/ 46 w 126"/>
                <a:gd name="T37" fmla="*/ 28 h 56"/>
                <a:gd name="T38" fmla="*/ 35 w 126"/>
                <a:gd name="T39" fmla="*/ 37 h 56"/>
                <a:gd name="T40" fmla="*/ 35 w 126"/>
                <a:gd name="T41" fmla="*/ 37 h 56"/>
                <a:gd name="T42" fmla="*/ 44 w 126"/>
                <a:gd name="T43" fmla="*/ 38 h 56"/>
                <a:gd name="T44" fmla="*/ 67 w 126"/>
                <a:gd name="T45" fmla="*/ 41 h 56"/>
                <a:gd name="T46" fmla="*/ 68 w 126"/>
                <a:gd name="T47" fmla="*/ 44 h 56"/>
                <a:gd name="T48" fmla="*/ 30 w 126"/>
                <a:gd name="T49" fmla="*/ 56 h 56"/>
                <a:gd name="T50" fmla="*/ 0 w 126"/>
                <a:gd name="T5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6" h="56">
                  <a:moveTo>
                    <a:pt x="0" y="56"/>
                  </a:moveTo>
                  <a:cubicBezTo>
                    <a:pt x="2" y="52"/>
                    <a:pt x="2" y="52"/>
                    <a:pt x="2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48" y="51"/>
                    <a:pt x="64" y="47"/>
                    <a:pt x="64" y="44"/>
                  </a:cubicBezTo>
                  <a:cubicBezTo>
                    <a:pt x="62" y="42"/>
                    <a:pt x="51" y="41"/>
                    <a:pt x="45" y="42"/>
                  </a:cubicBezTo>
                  <a:cubicBezTo>
                    <a:pt x="36" y="42"/>
                    <a:pt x="32" y="41"/>
                    <a:pt x="31" y="38"/>
                  </a:cubicBezTo>
                  <a:cubicBezTo>
                    <a:pt x="30" y="33"/>
                    <a:pt x="40" y="27"/>
                    <a:pt x="44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119" y="24"/>
                    <a:pt x="122" y="23"/>
                    <a:pt x="122" y="18"/>
                  </a:cubicBezTo>
                  <a:cubicBezTo>
                    <a:pt x="122" y="14"/>
                    <a:pt x="116" y="13"/>
                    <a:pt x="107" y="12"/>
                  </a:cubicBezTo>
                  <a:cubicBezTo>
                    <a:pt x="98" y="11"/>
                    <a:pt x="88" y="10"/>
                    <a:pt x="88" y="2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6"/>
                    <a:pt x="98" y="7"/>
                    <a:pt x="107" y="8"/>
                  </a:cubicBezTo>
                  <a:cubicBezTo>
                    <a:pt x="116" y="9"/>
                    <a:pt x="126" y="10"/>
                    <a:pt x="126" y="18"/>
                  </a:cubicBezTo>
                  <a:cubicBezTo>
                    <a:pt x="126" y="28"/>
                    <a:pt x="117" y="28"/>
                    <a:pt x="97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0" y="31"/>
                    <a:pt x="35" y="35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6" y="38"/>
                    <a:pt x="44" y="38"/>
                  </a:cubicBezTo>
                  <a:cubicBezTo>
                    <a:pt x="47" y="38"/>
                    <a:pt x="62" y="37"/>
                    <a:pt x="67" y="41"/>
                  </a:cubicBezTo>
                  <a:cubicBezTo>
                    <a:pt x="67" y="42"/>
                    <a:pt x="68" y="43"/>
                    <a:pt x="68" y="44"/>
                  </a:cubicBezTo>
                  <a:cubicBezTo>
                    <a:pt x="68" y="53"/>
                    <a:pt x="41" y="55"/>
                    <a:pt x="30" y="56"/>
                  </a:cubicBezTo>
                  <a:lnTo>
                    <a:pt x="0" y="56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8"/>
            <p:cNvSpPr>
              <a:spLocks noEditPoints="1"/>
            </p:cNvSpPr>
            <p:nvPr/>
          </p:nvSpPr>
          <p:spPr bwMode="auto">
            <a:xfrm>
              <a:off x="3673" y="2884"/>
              <a:ext cx="99" cy="38"/>
            </a:xfrm>
            <a:custGeom>
              <a:avLst/>
              <a:gdLst>
                <a:gd name="T0" fmla="*/ 61 w 99"/>
                <a:gd name="T1" fmla="*/ 38 h 38"/>
                <a:gd name="T2" fmla="*/ 0 w 99"/>
                <a:gd name="T3" fmla="*/ 38 h 38"/>
                <a:gd name="T4" fmla="*/ 38 w 99"/>
                <a:gd name="T5" fmla="*/ 0 h 38"/>
                <a:gd name="T6" fmla="*/ 99 w 99"/>
                <a:gd name="T7" fmla="*/ 0 h 38"/>
                <a:gd name="T8" fmla="*/ 61 w 99"/>
                <a:gd name="T9" fmla="*/ 38 h 38"/>
                <a:gd name="T10" fmla="*/ 23 w 99"/>
                <a:gd name="T11" fmla="*/ 29 h 38"/>
                <a:gd name="T12" fmla="*/ 57 w 99"/>
                <a:gd name="T13" fmla="*/ 29 h 38"/>
                <a:gd name="T14" fmla="*/ 76 w 99"/>
                <a:gd name="T15" fmla="*/ 10 h 38"/>
                <a:gd name="T16" fmla="*/ 42 w 99"/>
                <a:gd name="T17" fmla="*/ 10 h 38"/>
                <a:gd name="T18" fmla="*/ 23 w 99"/>
                <a:gd name="T19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38">
                  <a:moveTo>
                    <a:pt x="61" y="38"/>
                  </a:moveTo>
                  <a:lnTo>
                    <a:pt x="0" y="38"/>
                  </a:lnTo>
                  <a:lnTo>
                    <a:pt x="38" y="0"/>
                  </a:lnTo>
                  <a:lnTo>
                    <a:pt x="99" y="0"/>
                  </a:lnTo>
                  <a:lnTo>
                    <a:pt x="61" y="38"/>
                  </a:lnTo>
                  <a:close/>
                  <a:moveTo>
                    <a:pt x="23" y="29"/>
                  </a:moveTo>
                  <a:lnTo>
                    <a:pt x="57" y="29"/>
                  </a:lnTo>
                  <a:lnTo>
                    <a:pt x="76" y="10"/>
                  </a:lnTo>
                  <a:lnTo>
                    <a:pt x="42" y="10"/>
                  </a:lnTo>
                  <a:lnTo>
                    <a:pt x="23" y="29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9"/>
            <p:cNvSpPr/>
            <p:nvPr/>
          </p:nvSpPr>
          <p:spPr bwMode="auto">
            <a:xfrm>
              <a:off x="4128" y="2892"/>
              <a:ext cx="38" cy="94"/>
            </a:xfrm>
            <a:custGeom>
              <a:avLst/>
              <a:gdLst>
                <a:gd name="T0" fmla="*/ 38 w 38"/>
                <a:gd name="T1" fmla="*/ 30 h 94"/>
                <a:gd name="T2" fmla="*/ 19 w 38"/>
                <a:gd name="T3" fmla="*/ 0 h 94"/>
                <a:gd name="T4" fmla="*/ 0 w 38"/>
                <a:gd name="T5" fmla="*/ 30 h 94"/>
                <a:gd name="T6" fmla="*/ 10 w 38"/>
                <a:gd name="T7" fmla="*/ 30 h 94"/>
                <a:gd name="T8" fmla="*/ 10 w 38"/>
                <a:gd name="T9" fmla="*/ 94 h 94"/>
                <a:gd name="T10" fmla="*/ 29 w 38"/>
                <a:gd name="T11" fmla="*/ 94 h 94"/>
                <a:gd name="T12" fmla="*/ 29 w 38"/>
                <a:gd name="T13" fmla="*/ 30 h 94"/>
                <a:gd name="T14" fmla="*/ 38 w 38"/>
                <a:gd name="T15" fmla="*/ 3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94">
                  <a:moveTo>
                    <a:pt x="38" y="30"/>
                  </a:moveTo>
                  <a:lnTo>
                    <a:pt x="19" y="0"/>
                  </a:lnTo>
                  <a:lnTo>
                    <a:pt x="0" y="30"/>
                  </a:lnTo>
                  <a:lnTo>
                    <a:pt x="10" y="30"/>
                  </a:lnTo>
                  <a:lnTo>
                    <a:pt x="10" y="94"/>
                  </a:lnTo>
                  <a:lnTo>
                    <a:pt x="29" y="94"/>
                  </a:lnTo>
                  <a:lnTo>
                    <a:pt x="29" y="30"/>
                  </a:lnTo>
                  <a:lnTo>
                    <a:pt x="38" y="30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0"/>
            <p:cNvSpPr/>
            <p:nvPr/>
          </p:nvSpPr>
          <p:spPr bwMode="auto">
            <a:xfrm>
              <a:off x="4176" y="2892"/>
              <a:ext cx="37" cy="94"/>
            </a:xfrm>
            <a:custGeom>
              <a:avLst/>
              <a:gdLst>
                <a:gd name="T0" fmla="*/ 37 w 37"/>
                <a:gd name="T1" fmla="*/ 30 h 94"/>
                <a:gd name="T2" fmla="*/ 19 w 37"/>
                <a:gd name="T3" fmla="*/ 0 h 94"/>
                <a:gd name="T4" fmla="*/ 0 w 37"/>
                <a:gd name="T5" fmla="*/ 30 h 94"/>
                <a:gd name="T6" fmla="*/ 9 w 37"/>
                <a:gd name="T7" fmla="*/ 30 h 94"/>
                <a:gd name="T8" fmla="*/ 9 w 37"/>
                <a:gd name="T9" fmla="*/ 94 h 94"/>
                <a:gd name="T10" fmla="*/ 28 w 37"/>
                <a:gd name="T11" fmla="*/ 94 h 94"/>
                <a:gd name="T12" fmla="*/ 28 w 37"/>
                <a:gd name="T13" fmla="*/ 30 h 94"/>
                <a:gd name="T14" fmla="*/ 37 w 37"/>
                <a:gd name="T15" fmla="*/ 3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94">
                  <a:moveTo>
                    <a:pt x="37" y="30"/>
                  </a:moveTo>
                  <a:lnTo>
                    <a:pt x="19" y="0"/>
                  </a:lnTo>
                  <a:lnTo>
                    <a:pt x="0" y="30"/>
                  </a:lnTo>
                  <a:lnTo>
                    <a:pt x="9" y="30"/>
                  </a:lnTo>
                  <a:lnTo>
                    <a:pt x="9" y="94"/>
                  </a:lnTo>
                  <a:lnTo>
                    <a:pt x="28" y="94"/>
                  </a:lnTo>
                  <a:lnTo>
                    <a:pt x="28" y="30"/>
                  </a:lnTo>
                  <a:lnTo>
                    <a:pt x="37" y="30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1"/>
            <p:cNvSpPr/>
            <p:nvPr/>
          </p:nvSpPr>
          <p:spPr bwMode="auto">
            <a:xfrm>
              <a:off x="4076" y="2823"/>
              <a:ext cx="190" cy="190"/>
            </a:xfrm>
            <a:custGeom>
              <a:avLst/>
              <a:gdLst>
                <a:gd name="T0" fmla="*/ 80 w 80"/>
                <a:gd name="T1" fmla="*/ 4 h 80"/>
                <a:gd name="T2" fmla="*/ 76 w 80"/>
                <a:gd name="T3" fmla="*/ 0 h 80"/>
                <a:gd name="T4" fmla="*/ 4 w 80"/>
                <a:gd name="T5" fmla="*/ 0 h 80"/>
                <a:gd name="T6" fmla="*/ 2 w 80"/>
                <a:gd name="T7" fmla="*/ 0 h 80"/>
                <a:gd name="T8" fmla="*/ 0 w 80"/>
                <a:gd name="T9" fmla="*/ 4 h 80"/>
                <a:gd name="T10" fmla="*/ 0 w 80"/>
                <a:gd name="T11" fmla="*/ 68 h 80"/>
                <a:gd name="T12" fmla="*/ 2 w 80"/>
                <a:gd name="T13" fmla="*/ 67 h 80"/>
                <a:gd name="T14" fmla="*/ 3 w 80"/>
                <a:gd name="T15" fmla="*/ 66 h 80"/>
                <a:gd name="T16" fmla="*/ 4 w 80"/>
                <a:gd name="T17" fmla="*/ 64 h 80"/>
                <a:gd name="T18" fmla="*/ 4 w 80"/>
                <a:gd name="T19" fmla="*/ 4 h 80"/>
                <a:gd name="T20" fmla="*/ 4 w 80"/>
                <a:gd name="T21" fmla="*/ 4 h 80"/>
                <a:gd name="T22" fmla="*/ 32 w 80"/>
                <a:gd name="T23" fmla="*/ 4 h 80"/>
                <a:gd name="T24" fmla="*/ 32 w 80"/>
                <a:gd name="T25" fmla="*/ 17 h 80"/>
                <a:gd name="T26" fmla="*/ 48 w 80"/>
                <a:gd name="T27" fmla="*/ 17 h 80"/>
                <a:gd name="T28" fmla="*/ 48 w 80"/>
                <a:gd name="T29" fmla="*/ 4 h 80"/>
                <a:gd name="T30" fmla="*/ 76 w 80"/>
                <a:gd name="T31" fmla="*/ 4 h 80"/>
                <a:gd name="T32" fmla="*/ 76 w 80"/>
                <a:gd name="T33" fmla="*/ 76 h 80"/>
                <a:gd name="T34" fmla="*/ 27 w 80"/>
                <a:gd name="T35" fmla="*/ 76 h 80"/>
                <a:gd name="T36" fmla="*/ 25 w 80"/>
                <a:gd name="T37" fmla="*/ 79 h 80"/>
                <a:gd name="T38" fmla="*/ 25 w 80"/>
                <a:gd name="T39" fmla="*/ 80 h 80"/>
                <a:gd name="T40" fmla="*/ 76 w 80"/>
                <a:gd name="T41" fmla="*/ 80 h 80"/>
                <a:gd name="T42" fmla="*/ 78 w 80"/>
                <a:gd name="T43" fmla="*/ 80 h 80"/>
                <a:gd name="T44" fmla="*/ 80 w 80"/>
                <a:gd name="T45" fmla="*/ 76 h 80"/>
                <a:gd name="T46" fmla="*/ 80 w 80"/>
                <a:gd name="T47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0" h="80">
                  <a:moveTo>
                    <a:pt x="80" y="4"/>
                  </a:moveTo>
                  <a:cubicBezTo>
                    <a:pt x="80" y="2"/>
                    <a:pt x="78" y="0"/>
                    <a:pt x="7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7"/>
                    <a:pt x="2" y="67"/>
                  </a:cubicBezTo>
                  <a:cubicBezTo>
                    <a:pt x="2" y="67"/>
                    <a:pt x="2" y="66"/>
                    <a:pt x="3" y="66"/>
                  </a:cubicBezTo>
                  <a:cubicBezTo>
                    <a:pt x="3" y="65"/>
                    <a:pt x="4" y="65"/>
                    <a:pt x="4" y="6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6" y="77"/>
                    <a:pt x="26" y="78"/>
                    <a:pt x="25" y="79"/>
                  </a:cubicBezTo>
                  <a:cubicBezTo>
                    <a:pt x="25" y="79"/>
                    <a:pt x="25" y="80"/>
                    <a:pt x="25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7" y="80"/>
                    <a:pt x="77" y="80"/>
                    <a:pt x="78" y="80"/>
                  </a:cubicBezTo>
                  <a:cubicBezTo>
                    <a:pt x="79" y="79"/>
                    <a:pt x="80" y="78"/>
                    <a:pt x="80" y="76"/>
                  </a:cubicBezTo>
                  <a:lnTo>
                    <a:pt x="80" y="4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2"/>
            <p:cNvSpPr>
              <a:spLocks noEditPoints="1"/>
            </p:cNvSpPr>
            <p:nvPr/>
          </p:nvSpPr>
          <p:spPr bwMode="auto">
            <a:xfrm>
              <a:off x="4078" y="2970"/>
              <a:ext cx="57" cy="64"/>
            </a:xfrm>
            <a:custGeom>
              <a:avLst/>
              <a:gdLst>
                <a:gd name="T0" fmla="*/ 23 w 24"/>
                <a:gd name="T1" fmla="*/ 7 h 27"/>
                <a:gd name="T2" fmla="*/ 18 w 24"/>
                <a:gd name="T3" fmla="*/ 3 h 27"/>
                <a:gd name="T4" fmla="*/ 13 w 24"/>
                <a:gd name="T5" fmla="*/ 4 h 27"/>
                <a:gd name="T6" fmla="*/ 13 w 24"/>
                <a:gd name="T7" fmla="*/ 2 h 27"/>
                <a:gd name="T8" fmla="*/ 10 w 24"/>
                <a:gd name="T9" fmla="*/ 0 h 27"/>
                <a:gd name="T10" fmla="*/ 9 w 24"/>
                <a:gd name="T11" fmla="*/ 0 h 27"/>
                <a:gd name="T12" fmla="*/ 3 w 24"/>
                <a:gd name="T13" fmla="*/ 5 h 27"/>
                <a:gd name="T14" fmla="*/ 3 w 24"/>
                <a:gd name="T15" fmla="*/ 6 h 27"/>
                <a:gd name="T16" fmla="*/ 0 w 24"/>
                <a:gd name="T17" fmla="*/ 8 h 27"/>
                <a:gd name="T18" fmla="*/ 0 w 24"/>
                <a:gd name="T19" fmla="*/ 10 h 27"/>
                <a:gd name="T20" fmla="*/ 2 w 24"/>
                <a:gd name="T21" fmla="*/ 25 h 27"/>
                <a:gd name="T22" fmla="*/ 2 w 24"/>
                <a:gd name="T23" fmla="*/ 26 h 27"/>
                <a:gd name="T24" fmla="*/ 4 w 24"/>
                <a:gd name="T25" fmla="*/ 27 h 27"/>
                <a:gd name="T26" fmla="*/ 4 w 24"/>
                <a:gd name="T27" fmla="*/ 26 h 27"/>
                <a:gd name="T28" fmla="*/ 23 w 24"/>
                <a:gd name="T29" fmla="*/ 16 h 27"/>
                <a:gd name="T30" fmla="*/ 23 w 24"/>
                <a:gd name="T31" fmla="*/ 7 h 27"/>
                <a:gd name="T32" fmla="*/ 20 w 24"/>
                <a:gd name="T33" fmla="*/ 14 h 27"/>
                <a:gd name="T34" fmla="*/ 5 w 24"/>
                <a:gd name="T35" fmla="*/ 23 h 27"/>
                <a:gd name="T36" fmla="*/ 3 w 24"/>
                <a:gd name="T37" fmla="*/ 10 h 27"/>
                <a:gd name="T38" fmla="*/ 4 w 24"/>
                <a:gd name="T39" fmla="*/ 9 h 27"/>
                <a:gd name="T40" fmla="*/ 6 w 24"/>
                <a:gd name="T41" fmla="*/ 7 h 27"/>
                <a:gd name="T42" fmla="*/ 9 w 24"/>
                <a:gd name="T43" fmla="*/ 3 h 27"/>
                <a:gd name="T44" fmla="*/ 10 w 24"/>
                <a:gd name="T45" fmla="*/ 3 h 27"/>
                <a:gd name="T46" fmla="*/ 10 w 24"/>
                <a:gd name="T47" fmla="*/ 6 h 27"/>
                <a:gd name="T48" fmla="*/ 10 w 24"/>
                <a:gd name="T49" fmla="*/ 8 h 27"/>
                <a:gd name="T50" fmla="*/ 12 w 24"/>
                <a:gd name="T51" fmla="*/ 8 h 27"/>
                <a:gd name="T52" fmla="*/ 18 w 24"/>
                <a:gd name="T53" fmla="*/ 6 h 27"/>
                <a:gd name="T54" fmla="*/ 21 w 24"/>
                <a:gd name="T55" fmla="*/ 8 h 27"/>
                <a:gd name="T56" fmla="*/ 20 w 24"/>
                <a:gd name="T57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7">
                  <a:moveTo>
                    <a:pt x="23" y="7"/>
                  </a:moveTo>
                  <a:cubicBezTo>
                    <a:pt x="23" y="5"/>
                    <a:pt x="21" y="3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2" y="1"/>
                    <a:pt x="12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7" y="0"/>
                    <a:pt x="5" y="3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4" y="17"/>
                    <a:pt x="2" y="25"/>
                  </a:cubicBezTo>
                  <a:cubicBezTo>
                    <a:pt x="2" y="25"/>
                    <a:pt x="2" y="26"/>
                    <a:pt x="2" y="26"/>
                  </a:cubicBezTo>
                  <a:cubicBezTo>
                    <a:pt x="3" y="26"/>
                    <a:pt x="3" y="27"/>
                    <a:pt x="4" y="27"/>
                  </a:cubicBezTo>
                  <a:cubicBezTo>
                    <a:pt x="4" y="27"/>
                    <a:pt x="4" y="26"/>
                    <a:pt x="4" y="26"/>
                  </a:cubicBezTo>
                  <a:cubicBezTo>
                    <a:pt x="4" y="26"/>
                    <a:pt x="18" y="23"/>
                    <a:pt x="23" y="16"/>
                  </a:cubicBezTo>
                  <a:cubicBezTo>
                    <a:pt x="24" y="13"/>
                    <a:pt x="24" y="10"/>
                    <a:pt x="23" y="7"/>
                  </a:cubicBezTo>
                  <a:close/>
                  <a:moveTo>
                    <a:pt x="20" y="14"/>
                  </a:moveTo>
                  <a:cubicBezTo>
                    <a:pt x="17" y="19"/>
                    <a:pt x="9" y="22"/>
                    <a:pt x="5" y="23"/>
                  </a:cubicBezTo>
                  <a:cubicBezTo>
                    <a:pt x="6" y="17"/>
                    <a:pt x="4" y="12"/>
                    <a:pt x="3" y="10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7" y="6"/>
                    <a:pt x="8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12" y="8"/>
                    <a:pt x="15" y="6"/>
                    <a:pt x="18" y="6"/>
                  </a:cubicBezTo>
                  <a:cubicBezTo>
                    <a:pt x="20" y="6"/>
                    <a:pt x="20" y="7"/>
                    <a:pt x="21" y="8"/>
                  </a:cubicBezTo>
                  <a:cubicBezTo>
                    <a:pt x="21" y="10"/>
                    <a:pt x="21" y="12"/>
                    <a:pt x="20" y="1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3"/>
            <p:cNvSpPr>
              <a:spLocks noEditPoints="1"/>
            </p:cNvSpPr>
            <p:nvPr/>
          </p:nvSpPr>
          <p:spPr bwMode="auto">
            <a:xfrm>
              <a:off x="3879" y="2681"/>
              <a:ext cx="211" cy="381"/>
            </a:xfrm>
            <a:custGeom>
              <a:avLst/>
              <a:gdLst>
                <a:gd name="T0" fmla="*/ 75 w 89"/>
                <a:gd name="T1" fmla="*/ 17 h 161"/>
                <a:gd name="T2" fmla="*/ 65 w 89"/>
                <a:gd name="T3" fmla="*/ 28 h 161"/>
                <a:gd name="T4" fmla="*/ 22 w 89"/>
                <a:gd name="T5" fmla="*/ 34 h 161"/>
                <a:gd name="T6" fmla="*/ 16 w 89"/>
                <a:gd name="T7" fmla="*/ 33 h 161"/>
                <a:gd name="T8" fmla="*/ 49 w 89"/>
                <a:gd name="T9" fmla="*/ 30 h 161"/>
                <a:gd name="T10" fmla="*/ 70 w 89"/>
                <a:gd name="T11" fmla="*/ 21 h 161"/>
                <a:gd name="T12" fmla="*/ 60 w 89"/>
                <a:gd name="T13" fmla="*/ 2 h 161"/>
                <a:gd name="T14" fmla="*/ 17 w 89"/>
                <a:gd name="T15" fmla="*/ 8 h 161"/>
                <a:gd name="T16" fmla="*/ 20 w 89"/>
                <a:gd name="T17" fmla="*/ 68 h 161"/>
                <a:gd name="T18" fmla="*/ 21 w 89"/>
                <a:gd name="T19" fmla="*/ 69 h 161"/>
                <a:gd name="T20" fmla="*/ 21 w 89"/>
                <a:gd name="T21" fmla="*/ 72 h 161"/>
                <a:gd name="T22" fmla="*/ 4 w 89"/>
                <a:gd name="T23" fmla="*/ 121 h 161"/>
                <a:gd name="T24" fmla="*/ 24 w 89"/>
                <a:gd name="T25" fmla="*/ 160 h 161"/>
                <a:gd name="T26" fmla="*/ 81 w 89"/>
                <a:gd name="T27" fmla="*/ 129 h 161"/>
                <a:gd name="T28" fmla="*/ 75 w 89"/>
                <a:gd name="T29" fmla="*/ 130 h 161"/>
                <a:gd name="T30" fmla="*/ 30 w 89"/>
                <a:gd name="T31" fmla="*/ 131 h 161"/>
                <a:gd name="T32" fmla="*/ 27 w 89"/>
                <a:gd name="T33" fmla="*/ 93 h 161"/>
                <a:gd name="T34" fmla="*/ 29 w 89"/>
                <a:gd name="T35" fmla="*/ 91 h 161"/>
                <a:gd name="T36" fmla="*/ 33 w 89"/>
                <a:gd name="T37" fmla="*/ 130 h 161"/>
                <a:gd name="T38" fmla="*/ 63 w 89"/>
                <a:gd name="T39" fmla="*/ 130 h 161"/>
                <a:gd name="T40" fmla="*/ 53 w 89"/>
                <a:gd name="T41" fmla="*/ 84 h 161"/>
                <a:gd name="T42" fmla="*/ 54 w 89"/>
                <a:gd name="T43" fmla="*/ 82 h 161"/>
                <a:gd name="T44" fmla="*/ 56 w 89"/>
                <a:gd name="T45" fmla="*/ 79 h 161"/>
                <a:gd name="T46" fmla="*/ 61 w 89"/>
                <a:gd name="T47" fmla="*/ 80 h 161"/>
                <a:gd name="T48" fmla="*/ 81 w 89"/>
                <a:gd name="T49" fmla="*/ 54 h 161"/>
                <a:gd name="T50" fmla="*/ 75 w 89"/>
                <a:gd name="T51" fmla="*/ 37 h 161"/>
                <a:gd name="T52" fmla="*/ 89 w 89"/>
                <a:gd name="T53" fmla="*/ 26 h 161"/>
                <a:gd name="T54" fmla="*/ 52 w 89"/>
                <a:gd name="T55" fmla="*/ 79 h 161"/>
                <a:gd name="T56" fmla="*/ 50 w 89"/>
                <a:gd name="T57" fmla="*/ 83 h 161"/>
                <a:gd name="T58" fmla="*/ 48 w 89"/>
                <a:gd name="T59" fmla="*/ 82 h 161"/>
                <a:gd name="T60" fmla="*/ 48 w 89"/>
                <a:gd name="T61" fmla="*/ 82 h 161"/>
                <a:gd name="T62" fmla="*/ 46 w 89"/>
                <a:gd name="T63" fmla="*/ 81 h 161"/>
                <a:gd name="T64" fmla="*/ 42 w 89"/>
                <a:gd name="T65" fmla="*/ 80 h 161"/>
                <a:gd name="T66" fmla="*/ 39 w 89"/>
                <a:gd name="T67" fmla="*/ 79 h 161"/>
                <a:gd name="T68" fmla="*/ 35 w 89"/>
                <a:gd name="T69" fmla="*/ 78 h 161"/>
                <a:gd name="T70" fmla="*/ 31 w 89"/>
                <a:gd name="T71" fmla="*/ 76 h 161"/>
                <a:gd name="T72" fmla="*/ 27 w 89"/>
                <a:gd name="T73" fmla="*/ 74 h 161"/>
                <a:gd name="T74" fmla="*/ 24 w 89"/>
                <a:gd name="T75" fmla="*/ 72 h 161"/>
                <a:gd name="T76" fmla="*/ 35 w 89"/>
                <a:gd name="T77" fmla="*/ 56 h 161"/>
                <a:gd name="T78" fmla="*/ 49 w 89"/>
                <a:gd name="T79" fmla="*/ 74 h 161"/>
                <a:gd name="T80" fmla="*/ 53 w 89"/>
                <a:gd name="T81" fmla="*/ 77 h 161"/>
                <a:gd name="T82" fmla="*/ 78 w 89"/>
                <a:gd name="T83" fmla="*/ 54 h 161"/>
                <a:gd name="T84" fmla="*/ 75 w 89"/>
                <a:gd name="T85" fmla="*/ 57 h 161"/>
                <a:gd name="T86" fmla="*/ 61 w 89"/>
                <a:gd name="T87" fmla="*/ 77 h 161"/>
                <a:gd name="T88" fmla="*/ 42 w 89"/>
                <a:gd name="T89" fmla="*/ 56 h 161"/>
                <a:gd name="T90" fmla="*/ 40 w 89"/>
                <a:gd name="T91" fmla="*/ 56 h 161"/>
                <a:gd name="T92" fmla="*/ 32 w 89"/>
                <a:gd name="T93" fmla="*/ 40 h 161"/>
                <a:gd name="T94" fmla="*/ 39 w 89"/>
                <a:gd name="T95" fmla="*/ 43 h 161"/>
                <a:gd name="T96" fmla="*/ 43 w 89"/>
                <a:gd name="T97" fmla="*/ 44 h 161"/>
                <a:gd name="T98" fmla="*/ 52 w 89"/>
                <a:gd name="T99" fmla="*/ 36 h 161"/>
                <a:gd name="T100" fmla="*/ 72 w 89"/>
                <a:gd name="T101" fmla="*/ 35 h 161"/>
                <a:gd name="T102" fmla="*/ 78 w 89"/>
                <a:gd name="T103" fmla="*/ 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9" h="161">
                  <a:moveTo>
                    <a:pt x="89" y="26"/>
                  </a:moveTo>
                  <a:cubicBezTo>
                    <a:pt x="89" y="22"/>
                    <a:pt x="83" y="19"/>
                    <a:pt x="75" y="17"/>
                  </a:cubicBezTo>
                  <a:cubicBezTo>
                    <a:pt x="75" y="19"/>
                    <a:pt x="74" y="21"/>
                    <a:pt x="72" y="23"/>
                  </a:cubicBezTo>
                  <a:cubicBezTo>
                    <a:pt x="71" y="25"/>
                    <a:pt x="68" y="26"/>
                    <a:pt x="65" y="28"/>
                  </a:cubicBezTo>
                  <a:cubicBezTo>
                    <a:pt x="60" y="30"/>
                    <a:pt x="54" y="31"/>
                    <a:pt x="49" y="32"/>
                  </a:cubicBezTo>
                  <a:cubicBezTo>
                    <a:pt x="41" y="33"/>
                    <a:pt x="33" y="34"/>
                    <a:pt x="22" y="34"/>
                  </a:cubicBezTo>
                  <a:cubicBezTo>
                    <a:pt x="20" y="34"/>
                    <a:pt x="19" y="34"/>
                    <a:pt x="17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2"/>
                    <a:pt x="17" y="32"/>
                  </a:cubicBezTo>
                  <a:cubicBezTo>
                    <a:pt x="26" y="32"/>
                    <a:pt x="37" y="32"/>
                    <a:pt x="49" y="30"/>
                  </a:cubicBezTo>
                  <a:cubicBezTo>
                    <a:pt x="53" y="29"/>
                    <a:pt x="59" y="28"/>
                    <a:pt x="64" y="25"/>
                  </a:cubicBezTo>
                  <a:cubicBezTo>
                    <a:pt x="67" y="24"/>
                    <a:pt x="69" y="23"/>
                    <a:pt x="70" y="21"/>
                  </a:cubicBezTo>
                  <a:cubicBezTo>
                    <a:pt x="72" y="20"/>
                    <a:pt x="72" y="18"/>
                    <a:pt x="72" y="17"/>
                  </a:cubicBezTo>
                  <a:cubicBezTo>
                    <a:pt x="72" y="13"/>
                    <a:pt x="67" y="5"/>
                    <a:pt x="60" y="2"/>
                  </a:cubicBezTo>
                  <a:cubicBezTo>
                    <a:pt x="54" y="0"/>
                    <a:pt x="48" y="0"/>
                    <a:pt x="42" y="0"/>
                  </a:cubicBezTo>
                  <a:cubicBezTo>
                    <a:pt x="32" y="0"/>
                    <a:pt x="22" y="3"/>
                    <a:pt x="17" y="8"/>
                  </a:cubicBezTo>
                  <a:cubicBezTo>
                    <a:pt x="5" y="20"/>
                    <a:pt x="11" y="36"/>
                    <a:pt x="15" y="49"/>
                  </a:cubicBezTo>
                  <a:cubicBezTo>
                    <a:pt x="17" y="56"/>
                    <a:pt x="20" y="62"/>
                    <a:pt x="20" y="68"/>
                  </a:cubicBezTo>
                  <a:cubicBezTo>
                    <a:pt x="20" y="68"/>
                    <a:pt x="20" y="69"/>
                    <a:pt x="20" y="69"/>
                  </a:cubicBezTo>
                  <a:cubicBezTo>
                    <a:pt x="20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71"/>
                    <a:pt x="21" y="72"/>
                    <a:pt x="21" y="72"/>
                  </a:cubicBezTo>
                  <a:cubicBezTo>
                    <a:pt x="20" y="72"/>
                    <a:pt x="19" y="74"/>
                    <a:pt x="18" y="77"/>
                  </a:cubicBezTo>
                  <a:cubicBezTo>
                    <a:pt x="9" y="82"/>
                    <a:pt x="0" y="100"/>
                    <a:pt x="4" y="121"/>
                  </a:cubicBezTo>
                  <a:cubicBezTo>
                    <a:pt x="4" y="121"/>
                    <a:pt x="11" y="146"/>
                    <a:pt x="12" y="154"/>
                  </a:cubicBezTo>
                  <a:cubicBezTo>
                    <a:pt x="14" y="161"/>
                    <a:pt x="24" y="160"/>
                    <a:pt x="24" y="160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8" y="138"/>
                    <a:pt x="81" y="129"/>
                    <a:pt x="81" y="129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6" y="137"/>
                    <a:pt x="32" y="135"/>
                    <a:pt x="30" y="131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30" y="98"/>
                    <a:pt x="27" y="93"/>
                  </a:cubicBezTo>
                  <a:cubicBezTo>
                    <a:pt x="26" y="92"/>
                    <a:pt x="26" y="91"/>
                    <a:pt x="27" y="91"/>
                  </a:cubicBezTo>
                  <a:cubicBezTo>
                    <a:pt x="28" y="90"/>
                    <a:pt x="29" y="90"/>
                    <a:pt x="29" y="91"/>
                  </a:cubicBezTo>
                  <a:cubicBezTo>
                    <a:pt x="33" y="98"/>
                    <a:pt x="28" y="118"/>
                    <a:pt x="28" y="119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6" y="135"/>
                    <a:pt x="39" y="134"/>
                    <a:pt x="39" y="134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3" y="130"/>
                    <a:pt x="63" y="129"/>
                    <a:pt x="63" y="129"/>
                  </a:cubicBezTo>
                  <a:cubicBezTo>
                    <a:pt x="66" y="116"/>
                    <a:pt x="57" y="93"/>
                    <a:pt x="53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4"/>
                    <a:pt x="53" y="83"/>
                    <a:pt x="54" y="82"/>
                  </a:cubicBezTo>
                  <a:cubicBezTo>
                    <a:pt x="54" y="82"/>
                    <a:pt x="54" y="81"/>
                    <a:pt x="54" y="81"/>
                  </a:cubicBezTo>
                  <a:cubicBezTo>
                    <a:pt x="55" y="80"/>
                    <a:pt x="55" y="79"/>
                    <a:pt x="56" y="79"/>
                  </a:cubicBezTo>
                  <a:cubicBezTo>
                    <a:pt x="57" y="79"/>
                    <a:pt x="59" y="80"/>
                    <a:pt x="61" y="80"/>
                  </a:cubicBezTo>
                  <a:cubicBezTo>
                    <a:pt x="61" y="80"/>
                    <a:pt x="61" y="80"/>
                    <a:pt x="61" y="80"/>
                  </a:cubicBezTo>
                  <a:cubicBezTo>
                    <a:pt x="74" y="80"/>
                    <a:pt x="78" y="66"/>
                    <a:pt x="78" y="58"/>
                  </a:cubicBezTo>
                  <a:cubicBezTo>
                    <a:pt x="80" y="58"/>
                    <a:pt x="81" y="55"/>
                    <a:pt x="81" y="54"/>
                  </a:cubicBezTo>
                  <a:cubicBezTo>
                    <a:pt x="81" y="53"/>
                    <a:pt x="80" y="53"/>
                    <a:pt x="80" y="52"/>
                  </a:cubicBezTo>
                  <a:cubicBezTo>
                    <a:pt x="76" y="50"/>
                    <a:pt x="75" y="40"/>
                    <a:pt x="75" y="37"/>
                  </a:cubicBezTo>
                  <a:cubicBezTo>
                    <a:pt x="75" y="36"/>
                    <a:pt x="75" y="35"/>
                    <a:pt x="75" y="34"/>
                  </a:cubicBezTo>
                  <a:cubicBezTo>
                    <a:pt x="83" y="33"/>
                    <a:pt x="89" y="30"/>
                    <a:pt x="89" y="26"/>
                  </a:cubicBezTo>
                  <a:close/>
                  <a:moveTo>
                    <a:pt x="53" y="78"/>
                  </a:moveTo>
                  <a:cubicBezTo>
                    <a:pt x="53" y="78"/>
                    <a:pt x="52" y="79"/>
                    <a:pt x="52" y="79"/>
                  </a:cubicBezTo>
                  <a:cubicBezTo>
                    <a:pt x="51" y="80"/>
                    <a:pt x="51" y="81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2"/>
                    <a:pt x="49" y="82"/>
                    <a:pt x="48" y="82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7" y="82"/>
                    <a:pt x="47" y="82"/>
                    <a:pt x="46" y="82"/>
                  </a:cubicBezTo>
                  <a:cubicBezTo>
                    <a:pt x="46" y="82"/>
                    <a:pt x="46" y="82"/>
                    <a:pt x="46" y="81"/>
                  </a:cubicBezTo>
                  <a:cubicBezTo>
                    <a:pt x="45" y="81"/>
                    <a:pt x="44" y="81"/>
                    <a:pt x="43" y="81"/>
                  </a:cubicBezTo>
                  <a:cubicBezTo>
                    <a:pt x="43" y="81"/>
                    <a:pt x="42" y="81"/>
                    <a:pt x="42" y="80"/>
                  </a:cubicBezTo>
                  <a:cubicBezTo>
                    <a:pt x="41" y="80"/>
                    <a:pt x="40" y="80"/>
                    <a:pt x="39" y="79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8" y="79"/>
                    <a:pt x="36" y="79"/>
                    <a:pt x="35" y="78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4" y="77"/>
                    <a:pt x="32" y="77"/>
                    <a:pt x="31" y="76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0" y="76"/>
                    <a:pt x="28" y="75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6" y="74"/>
                    <a:pt x="25" y="73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1"/>
                    <a:pt x="24" y="70"/>
                    <a:pt x="23" y="68"/>
                  </a:cubicBezTo>
                  <a:cubicBezTo>
                    <a:pt x="27" y="66"/>
                    <a:pt x="33" y="61"/>
                    <a:pt x="35" y="56"/>
                  </a:cubicBezTo>
                  <a:cubicBezTo>
                    <a:pt x="37" y="59"/>
                    <a:pt x="39" y="59"/>
                    <a:pt x="41" y="59"/>
                  </a:cubicBezTo>
                  <a:cubicBezTo>
                    <a:pt x="43" y="65"/>
                    <a:pt x="45" y="70"/>
                    <a:pt x="49" y="74"/>
                  </a:cubicBezTo>
                  <a:cubicBezTo>
                    <a:pt x="50" y="75"/>
                    <a:pt x="51" y="76"/>
                    <a:pt x="52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8"/>
                    <a:pt x="53" y="78"/>
                    <a:pt x="53" y="78"/>
                  </a:cubicBezTo>
                  <a:close/>
                  <a:moveTo>
                    <a:pt x="78" y="54"/>
                  </a:moveTo>
                  <a:cubicBezTo>
                    <a:pt x="78" y="55"/>
                    <a:pt x="77" y="56"/>
                    <a:pt x="77" y="56"/>
                  </a:cubicBezTo>
                  <a:cubicBezTo>
                    <a:pt x="76" y="56"/>
                    <a:pt x="75" y="56"/>
                    <a:pt x="75" y="57"/>
                  </a:cubicBezTo>
                  <a:cubicBezTo>
                    <a:pt x="75" y="58"/>
                    <a:pt x="75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4" y="77"/>
                    <a:pt x="47" y="69"/>
                    <a:pt x="43" y="57"/>
                  </a:cubicBezTo>
                  <a:cubicBezTo>
                    <a:pt x="43" y="56"/>
                    <a:pt x="43" y="56"/>
                    <a:pt x="42" y="56"/>
                  </a:cubicBezTo>
                  <a:cubicBezTo>
                    <a:pt x="42" y="56"/>
                    <a:pt x="42" y="56"/>
                    <a:pt x="41" y="56"/>
                  </a:cubicBezTo>
                  <a:cubicBezTo>
                    <a:pt x="41" y="56"/>
                    <a:pt x="41" y="56"/>
                    <a:pt x="40" y="56"/>
                  </a:cubicBezTo>
                  <a:cubicBezTo>
                    <a:pt x="38" y="56"/>
                    <a:pt x="38" y="54"/>
                    <a:pt x="37" y="52"/>
                  </a:cubicBezTo>
                  <a:cubicBezTo>
                    <a:pt x="33" y="46"/>
                    <a:pt x="31" y="45"/>
                    <a:pt x="32" y="40"/>
                  </a:cubicBezTo>
                  <a:cubicBezTo>
                    <a:pt x="33" y="37"/>
                    <a:pt x="35" y="37"/>
                    <a:pt x="35" y="37"/>
                  </a:cubicBezTo>
                  <a:cubicBezTo>
                    <a:pt x="38" y="37"/>
                    <a:pt x="39" y="43"/>
                    <a:pt x="39" y="43"/>
                  </a:cubicBezTo>
                  <a:cubicBezTo>
                    <a:pt x="39" y="43"/>
                    <a:pt x="40" y="44"/>
                    <a:pt x="40" y="44"/>
                  </a:cubicBezTo>
                  <a:cubicBezTo>
                    <a:pt x="41" y="44"/>
                    <a:pt x="43" y="44"/>
                    <a:pt x="43" y="44"/>
                  </a:cubicBezTo>
                  <a:cubicBezTo>
                    <a:pt x="44" y="44"/>
                    <a:pt x="45" y="43"/>
                    <a:pt x="45" y="43"/>
                  </a:cubicBezTo>
                  <a:cubicBezTo>
                    <a:pt x="45" y="42"/>
                    <a:pt x="45" y="36"/>
                    <a:pt x="52" y="36"/>
                  </a:cubicBezTo>
                  <a:cubicBezTo>
                    <a:pt x="52" y="36"/>
                    <a:pt x="58" y="36"/>
                    <a:pt x="61" y="36"/>
                  </a:cubicBezTo>
                  <a:cubicBezTo>
                    <a:pt x="65" y="36"/>
                    <a:pt x="69" y="36"/>
                    <a:pt x="72" y="35"/>
                  </a:cubicBezTo>
                  <a:cubicBezTo>
                    <a:pt x="72" y="36"/>
                    <a:pt x="72" y="36"/>
                    <a:pt x="72" y="37"/>
                  </a:cubicBezTo>
                  <a:cubicBezTo>
                    <a:pt x="72" y="38"/>
                    <a:pt x="72" y="51"/>
                    <a:pt x="78" y="54"/>
                  </a:cubicBez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4"/>
            <p:cNvSpPr>
              <a:spLocks noEditPoints="1"/>
            </p:cNvSpPr>
            <p:nvPr/>
          </p:nvSpPr>
          <p:spPr bwMode="auto">
            <a:xfrm>
              <a:off x="4541" y="2766"/>
              <a:ext cx="142" cy="142"/>
            </a:xfrm>
            <a:custGeom>
              <a:avLst/>
              <a:gdLst>
                <a:gd name="T0" fmla="*/ 30 w 60"/>
                <a:gd name="T1" fmla="*/ 0 h 60"/>
                <a:gd name="T2" fmla="*/ 0 w 60"/>
                <a:gd name="T3" fmla="*/ 30 h 60"/>
                <a:gd name="T4" fmla="*/ 30 w 60"/>
                <a:gd name="T5" fmla="*/ 60 h 60"/>
                <a:gd name="T6" fmla="*/ 60 w 60"/>
                <a:gd name="T7" fmla="*/ 30 h 60"/>
                <a:gd name="T8" fmla="*/ 30 w 60"/>
                <a:gd name="T9" fmla="*/ 0 h 60"/>
                <a:gd name="T10" fmla="*/ 37 w 60"/>
                <a:gd name="T11" fmla="*/ 37 h 60"/>
                <a:gd name="T12" fmla="*/ 30 w 60"/>
                <a:gd name="T13" fmla="*/ 48 h 60"/>
                <a:gd name="T14" fmla="*/ 27 w 60"/>
                <a:gd name="T15" fmla="*/ 53 h 60"/>
                <a:gd name="T16" fmla="*/ 11 w 60"/>
                <a:gd name="T17" fmla="*/ 36 h 60"/>
                <a:gd name="T18" fmla="*/ 17 w 60"/>
                <a:gd name="T19" fmla="*/ 31 h 60"/>
                <a:gd name="T20" fmla="*/ 25 w 60"/>
                <a:gd name="T21" fmla="*/ 40 h 60"/>
                <a:gd name="T22" fmla="*/ 30 w 60"/>
                <a:gd name="T23" fmla="*/ 33 h 60"/>
                <a:gd name="T24" fmla="*/ 37 w 60"/>
                <a:gd name="T25" fmla="*/ 22 h 60"/>
                <a:gd name="T26" fmla="*/ 42 w 60"/>
                <a:gd name="T27" fmla="*/ 12 h 60"/>
                <a:gd name="T28" fmla="*/ 49 w 60"/>
                <a:gd name="T29" fmla="*/ 16 h 60"/>
                <a:gd name="T30" fmla="*/ 37 w 60"/>
                <a:gd name="T31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60"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0"/>
                    <a:pt x="30" y="60"/>
                  </a:cubicBezTo>
                  <a:cubicBezTo>
                    <a:pt x="47" y="60"/>
                    <a:pt x="60" y="47"/>
                    <a:pt x="60" y="30"/>
                  </a:cubicBezTo>
                  <a:cubicBezTo>
                    <a:pt x="60" y="13"/>
                    <a:pt x="47" y="0"/>
                    <a:pt x="30" y="0"/>
                  </a:cubicBezTo>
                  <a:close/>
                  <a:moveTo>
                    <a:pt x="37" y="37"/>
                  </a:moveTo>
                  <a:cubicBezTo>
                    <a:pt x="30" y="48"/>
                    <a:pt x="30" y="48"/>
                    <a:pt x="30" y="48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9" y="16"/>
                    <a:pt x="49" y="16"/>
                    <a:pt x="49" y="16"/>
                  </a:cubicBezTo>
                  <a:lnTo>
                    <a:pt x="37" y="37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5"/>
            <p:cNvSpPr>
              <a:spLocks noEditPoints="1"/>
            </p:cNvSpPr>
            <p:nvPr/>
          </p:nvSpPr>
          <p:spPr bwMode="auto">
            <a:xfrm>
              <a:off x="4361" y="2870"/>
              <a:ext cx="239" cy="190"/>
            </a:xfrm>
            <a:custGeom>
              <a:avLst/>
              <a:gdLst>
                <a:gd name="T0" fmla="*/ 83 w 101"/>
                <a:gd name="T1" fmla="*/ 23 h 80"/>
                <a:gd name="T2" fmla="*/ 95 w 101"/>
                <a:gd name="T3" fmla="*/ 10 h 80"/>
                <a:gd name="T4" fmla="*/ 64 w 101"/>
                <a:gd name="T5" fmla="*/ 0 h 80"/>
                <a:gd name="T6" fmla="*/ 51 w 101"/>
                <a:gd name="T7" fmla="*/ 12 h 80"/>
                <a:gd name="T8" fmla="*/ 37 w 101"/>
                <a:gd name="T9" fmla="*/ 0 h 80"/>
                <a:gd name="T10" fmla="*/ 6 w 101"/>
                <a:gd name="T11" fmla="*/ 10 h 80"/>
                <a:gd name="T12" fmla="*/ 18 w 101"/>
                <a:gd name="T13" fmla="*/ 23 h 80"/>
                <a:gd name="T14" fmla="*/ 0 w 101"/>
                <a:gd name="T15" fmla="*/ 34 h 80"/>
                <a:gd name="T16" fmla="*/ 19 w 101"/>
                <a:gd name="T17" fmla="*/ 43 h 80"/>
                <a:gd name="T18" fmla="*/ 20 w 101"/>
                <a:gd name="T19" fmla="*/ 65 h 80"/>
                <a:gd name="T20" fmla="*/ 50 w 101"/>
                <a:gd name="T21" fmla="*/ 80 h 80"/>
                <a:gd name="T22" fmla="*/ 51 w 101"/>
                <a:gd name="T23" fmla="*/ 80 h 80"/>
                <a:gd name="T24" fmla="*/ 81 w 101"/>
                <a:gd name="T25" fmla="*/ 65 h 80"/>
                <a:gd name="T26" fmla="*/ 82 w 101"/>
                <a:gd name="T27" fmla="*/ 43 h 80"/>
                <a:gd name="T28" fmla="*/ 101 w 101"/>
                <a:gd name="T29" fmla="*/ 34 h 80"/>
                <a:gd name="T30" fmla="*/ 64 w 101"/>
                <a:gd name="T31" fmla="*/ 4 h 80"/>
                <a:gd name="T32" fmla="*/ 80 w 101"/>
                <a:gd name="T33" fmla="*/ 21 h 80"/>
                <a:gd name="T34" fmla="*/ 64 w 101"/>
                <a:gd name="T35" fmla="*/ 4 h 80"/>
                <a:gd name="T36" fmla="*/ 37 w 101"/>
                <a:gd name="T37" fmla="*/ 4 h 80"/>
                <a:gd name="T38" fmla="*/ 22 w 101"/>
                <a:gd name="T39" fmla="*/ 21 h 80"/>
                <a:gd name="T40" fmla="*/ 6 w 101"/>
                <a:gd name="T41" fmla="*/ 33 h 80"/>
                <a:gd name="T42" fmla="*/ 21 w 101"/>
                <a:gd name="T43" fmla="*/ 25 h 80"/>
                <a:gd name="T44" fmla="*/ 35 w 101"/>
                <a:gd name="T45" fmla="*/ 31 h 80"/>
                <a:gd name="T46" fmla="*/ 31 w 101"/>
                <a:gd name="T47" fmla="*/ 44 h 80"/>
                <a:gd name="T48" fmla="*/ 19 w 101"/>
                <a:gd name="T49" fmla="*/ 39 h 80"/>
                <a:gd name="T50" fmla="*/ 23 w 101"/>
                <a:gd name="T51" fmla="*/ 45 h 80"/>
                <a:gd name="T52" fmla="*/ 32 w 101"/>
                <a:gd name="T53" fmla="*/ 48 h 80"/>
                <a:gd name="T54" fmla="*/ 49 w 101"/>
                <a:gd name="T55" fmla="*/ 39 h 80"/>
                <a:gd name="T56" fmla="*/ 23 w 101"/>
                <a:gd name="T57" fmla="*/ 62 h 80"/>
                <a:gd name="T58" fmla="*/ 78 w 101"/>
                <a:gd name="T59" fmla="*/ 62 h 80"/>
                <a:gd name="T60" fmla="*/ 52 w 101"/>
                <a:gd name="T61" fmla="*/ 39 h 80"/>
                <a:gd name="T62" fmla="*/ 70 w 101"/>
                <a:gd name="T63" fmla="*/ 48 h 80"/>
                <a:gd name="T64" fmla="*/ 78 w 101"/>
                <a:gd name="T65" fmla="*/ 45 h 80"/>
                <a:gd name="T66" fmla="*/ 82 w 101"/>
                <a:gd name="T67" fmla="*/ 39 h 80"/>
                <a:gd name="T68" fmla="*/ 70 w 101"/>
                <a:gd name="T69" fmla="*/ 44 h 80"/>
                <a:gd name="T70" fmla="*/ 66 w 101"/>
                <a:gd name="T71" fmla="*/ 31 h 80"/>
                <a:gd name="T72" fmla="*/ 80 w 101"/>
                <a:gd name="T73" fmla="*/ 25 h 80"/>
                <a:gd name="T74" fmla="*/ 95 w 101"/>
                <a:gd name="T75" fmla="*/ 3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1" h="80">
                  <a:moveTo>
                    <a:pt x="100" y="32"/>
                  </a:moveTo>
                  <a:cubicBezTo>
                    <a:pt x="83" y="23"/>
                    <a:pt x="83" y="23"/>
                    <a:pt x="83" y="23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5" y="11"/>
                    <a:pt x="95" y="11"/>
                    <a:pt x="95" y="10"/>
                  </a:cubicBezTo>
                  <a:cubicBezTo>
                    <a:pt x="95" y="9"/>
                    <a:pt x="94" y="9"/>
                    <a:pt x="93" y="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2" y="0"/>
                    <a:pt x="62" y="1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0"/>
                    <a:pt x="38" y="0"/>
                    <a:pt x="37" y="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6" y="10"/>
                  </a:cubicBezTo>
                  <a:cubicBezTo>
                    <a:pt x="6" y="11"/>
                    <a:pt x="6" y="11"/>
                    <a:pt x="7" y="1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9" y="64"/>
                    <a:pt x="19" y="65"/>
                    <a:pt x="20" y="65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5"/>
                    <a:pt x="82" y="64"/>
                    <a:pt x="82" y="6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100" y="35"/>
                    <a:pt x="100" y="35"/>
                    <a:pt x="100" y="35"/>
                  </a:cubicBezTo>
                  <a:cubicBezTo>
                    <a:pt x="101" y="35"/>
                    <a:pt x="101" y="34"/>
                    <a:pt x="101" y="34"/>
                  </a:cubicBezTo>
                  <a:cubicBezTo>
                    <a:pt x="101" y="33"/>
                    <a:pt x="101" y="32"/>
                    <a:pt x="100" y="32"/>
                  </a:cubicBezTo>
                  <a:close/>
                  <a:moveTo>
                    <a:pt x="64" y="4"/>
                  </a:moveTo>
                  <a:cubicBezTo>
                    <a:pt x="89" y="11"/>
                    <a:pt x="89" y="11"/>
                    <a:pt x="89" y="1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54" y="14"/>
                    <a:pt x="54" y="14"/>
                    <a:pt x="54" y="14"/>
                  </a:cubicBezTo>
                  <a:lnTo>
                    <a:pt x="64" y="4"/>
                  </a:lnTo>
                  <a:close/>
                  <a:moveTo>
                    <a:pt x="12" y="11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22" y="21"/>
                    <a:pt x="22" y="21"/>
                    <a:pt x="22" y="21"/>
                  </a:cubicBezTo>
                  <a:lnTo>
                    <a:pt x="12" y="11"/>
                  </a:lnTo>
                  <a:close/>
                  <a:moveTo>
                    <a:pt x="6" y="33"/>
                  </a:moveTo>
                  <a:cubicBezTo>
                    <a:pt x="19" y="26"/>
                    <a:pt x="19" y="26"/>
                    <a:pt x="19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19" y="39"/>
                    <a:pt x="19" y="39"/>
                    <a:pt x="19" y="39"/>
                  </a:cubicBezTo>
                  <a:lnTo>
                    <a:pt x="6" y="33"/>
                  </a:lnTo>
                  <a:close/>
                  <a:moveTo>
                    <a:pt x="23" y="45"/>
                  </a:move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23" y="62"/>
                    <a:pt x="23" y="62"/>
                    <a:pt x="23" y="62"/>
                  </a:cubicBezTo>
                  <a:lnTo>
                    <a:pt x="23" y="45"/>
                  </a:lnTo>
                  <a:close/>
                  <a:moveTo>
                    <a:pt x="78" y="62"/>
                  </a:moveTo>
                  <a:cubicBezTo>
                    <a:pt x="52" y="75"/>
                    <a:pt x="52" y="75"/>
                    <a:pt x="52" y="75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8"/>
                    <a:pt x="69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8" y="45"/>
                    <a:pt x="78" y="45"/>
                    <a:pt x="78" y="45"/>
                  </a:cubicBezTo>
                  <a:lnTo>
                    <a:pt x="78" y="62"/>
                  </a:lnTo>
                  <a:close/>
                  <a:moveTo>
                    <a:pt x="82" y="39"/>
                  </a:moveTo>
                  <a:cubicBezTo>
                    <a:pt x="78" y="41"/>
                    <a:pt x="78" y="41"/>
                    <a:pt x="78" y="41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95" y="33"/>
                    <a:pt x="95" y="33"/>
                    <a:pt x="95" y="33"/>
                  </a:cubicBezTo>
                  <a:lnTo>
                    <a:pt x="82" y="39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6"/>
            <p:cNvSpPr/>
            <p:nvPr/>
          </p:nvSpPr>
          <p:spPr bwMode="auto">
            <a:xfrm>
              <a:off x="4408" y="2681"/>
              <a:ext cx="332" cy="379"/>
            </a:xfrm>
            <a:custGeom>
              <a:avLst/>
              <a:gdLst>
                <a:gd name="T0" fmla="*/ 140 w 140"/>
                <a:gd name="T1" fmla="*/ 47 h 160"/>
                <a:gd name="T2" fmla="*/ 121 w 140"/>
                <a:gd name="T3" fmla="*/ 32 h 160"/>
                <a:gd name="T4" fmla="*/ 121 w 140"/>
                <a:gd name="T5" fmla="*/ 12 h 160"/>
                <a:gd name="T6" fmla="*/ 97 w 140"/>
                <a:gd name="T7" fmla="*/ 12 h 160"/>
                <a:gd name="T8" fmla="*/ 97 w 140"/>
                <a:gd name="T9" fmla="*/ 14 h 160"/>
                <a:gd name="T10" fmla="*/ 80 w 140"/>
                <a:gd name="T11" fmla="*/ 0 h 160"/>
                <a:gd name="T12" fmla="*/ 0 w 140"/>
                <a:gd name="T13" fmla="*/ 62 h 160"/>
                <a:gd name="T14" fmla="*/ 16 w 140"/>
                <a:gd name="T15" fmla="*/ 62 h 160"/>
                <a:gd name="T16" fmla="*/ 16 w 140"/>
                <a:gd name="T17" fmla="*/ 76 h 160"/>
                <a:gd name="T18" fmla="*/ 16 w 140"/>
                <a:gd name="T19" fmla="*/ 76 h 160"/>
                <a:gd name="T20" fmla="*/ 20 w 140"/>
                <a:gd name="T21" fmla="*/ 76 h 160"/>
                <a:gd name="T22" fmla="*/ 19 w 140"/>
                <a:gd name="T23" fmla="*/ 59 h 160"/>
                <a:gd name="T24" fmla="*/ 11 w 140"/>
                <a:gd name="T25" fmla="*/ 59 h 160"/>
                <a:gd name="T26" fmla="*/ 80 w 140"/>
                <a:gd name="T27" fmla="*/ 5 h 160"/>
                <a:gd name="T28" fmla="*/ 101 w 140"/>
                <a:gd name="T29" fmla="*/ 22 h 160"/>
                <a:gd name="T30" fmla="*/ 101 w 140"/>
                <a:gd name="T31" fmla="*/ 16 h 160"/>
                <a:gd name="T32" fmla="*/ 117 w 140"/>
                <a:gd name="T33" fmla="*/ 16 h 160"/>
                <a:gd name="T34" fmla="*/ 117 w 140"/>
                <a:gd name="T35" fmla="*/ 34 h 160"/>
                <a:gd name="T36" fmla="*/ 136 w 140"/>
                <a:gd name="T37" fmla="*/ 49 h 160"/>
                <a:gd name="T38" fmla="*/ 136 w 140"/>
                <a:gd name="T39" fmla="*/ 156 h 160"/>
                <a:gd name="T40" fmla="*/ 48 w 140"/>
                <a:gd name="T41" fmla="*/ 156 h 160"/>
                <a:gd name="T42" fmla="*/ 40 w 140"/>
                <a:gd name="T43" fmla="*/ 160 h 160"/>
                <a:gd name="T44" fmla="*/ 140 w 140"/>
                <a:gd name="T45" fmla="*/ 160 h 160"/>
                <a:gd name="T46" fmla="*/ 140 w 140"/>
                <a:gd name="T47" fmla="*/ 47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0" h="160">
                  <a:moveTo>
                    <a:pt x="140" y="47"/>
                  </a:moveTo>
                  <a:cubicBezTo>
                    <a:pt x="121" y="32"/>
                    <a:pt x="121" y="32"/>
                    <a:pt x="121" y="3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7" y="76"/>
                    <a:pt x="19" y="76"/>
                    <a:pt x="20" y="76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6" y="156"/>
                    <a:pt x="136" y="156"/>
                    <a:pt x="136" y="156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140" y="160"/>
                    <a:pt x="140" y="160"/>
                    <a:pt x="140" y="160"/>
                  </a:cubicBezTo>
                  <a:lnTo>
                    <a:pt x="140" y="47"/>
                  </a:lnTo>
                  <a:close/>
                </a:path>
              </a:pathLst>
            </a:custGeom>
            <a:solidFill>
              <a:srgbClr val="45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07" name="组合 106"/>
          <p:cNvGrpSpPr/>
          <p:nvPr/>
        </p:nvGrpSpPr>
        <p:grpSpPr>
          <a:xfrm>
            <a:off x="6243958" y="1569801"/>
            <a:ext cx="5852746" cy="3818486"/>
            <a:chOff x="2000251" y="1214438"/>
            <a:chExt cx="8472488" cy="5527675"/>
          </a:xfrm>
        </p:grpSpPr>
        <p:sp>
          <p:nvSpPr>
            <p:cNvPr id="108" name="Freeform 5"/>
            <p:cNvSpPr/>
            <p:nvPr/>
          </p:nvSpPr>
          <p:spPr bwMode="auto">
            <a:xfrm>
              <a:off x="9826626" y="5487988"/>
              <a:ext cx="327025" cy="366713"/>
            </a:xfrm>
            <a:custGeom>
              <a:avLst/>
              <a:gdLst>
                <a:gd name="T0" fmla="*/ 862 w 1049"/>
                <a:gd name="T1" fmla="*/ 1179 h 1179"/>
                <a:gd name="T2" fmla="*/ 102 w 1049"/>
                <a:gd name="T3" fmla="*/ 322 h 1179"/>
                <a:gd name="T4" fmla="*/ 1049 w 1049"/>
                <a:gd name="T5" fmla="*/ 665 h 1179"/>
                <a:gd name="T6" fmla="*/ 862 w 1049"/>
                <a:gd name="T7" fmla="*/ 1179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9" h="1179">
                  <a:moveTo>
                    <a:pt x="862" y="1179"/>
                  </a:moveTo>
                  <a:cubicBezTo>
                    <a:pt x="862" y="1179"/>
                    <a:pt x="0" y="644"/>
                    <a:pt x="102" y="322"/>
                  </a:cubicBezTo>
                  <a:cubicBezTo>
                    <a:pt x="204" y="0"/>
                    <a:pt x="1049" y="665"/>
                    <a:pt x="1049" y="665"/>
                  </a:cubicBezTo>
                  <a:lnTo>
                    <a:pt x="862" y="1179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6"/>
            <p:cNvSpPr/>
            <p:nvPr/>
          </p:nvSpPr>
          <p:spPr bwMode="auto">
            <a:xfrm>
              <a:off x="8458201" y="5551488"/>
              <a:ext cx="38100" cy="304800"/>
            </a:xfrm>
            <a:custGeom>
              <a:avLst/>
              <a:gdLst>
                <a:gd name="T0" fmla="*/ 77 w 120"/>
                <a:gd name="T1" fmla="*/ 74 h 980"/>
                <a:gd name="T2" fmla="*/ 0 w 120"/>
                <a:gd name="T3" fmla="*/ 0 h 980"/>
                <a:gd name="T4" fmla="*/ 0 w 120"/>
                <a:gd name="T5" fmla="*/ 920 h 980"/>
                <a:gd name="T6" fmla="*/ 60 w 120"/>
                <a:gd name="T7" fmla="*/ 980 h 980"/>
                <a:gd name="T8" fmla="*/ 120 w 120"/>
                <a:gd name="T9" fmla="*/ 920 h 980"/>
                <a:gd name="T10" fmla="*/ 120 w 120"/>
                <a:gd name="T11" fmla="*/ 83 h 980"/>
                <a:gd name="T12" fmla="*/ 77 w 120"/>
                <a:gd name="T13" fmla="*/ 74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980">
                  <a:moveTo>
                    <a:pt x="77" y="74"/>
                  </a:moveTo>
                  <a:cubicBezTo>
                    <a:pt x="34" y="61"/>
                    <a:pt x="9" y="33"/>
                    <a:pt x="0" y="0"/>
                  </a:cubicBezTo>
                  <a:cubicBezTo>
                    <a:pt x="0" y="920"/>
                    <a:pt x="0" y="920"/>
                    <a:pt x="0" y="920"/>
                  </a:cubicBezTo>
                  <a:cubicBezTo>
                    <a:pt x="0" y="953"/>
                    <a:pt x="27" y="980"/>
                    <a:pt x="60" y="980"/>
                  </a:cubicBezTo>
                  <a:cubicBezTo>
                    <a:pt x="93" y="980"/>
                    <a:pt x="120" y="953"/>
                    <a:pt x="120" y="920"/>
                  </a:cubicBezTo>
                  <a:cubicBezTo>
                    <a:pt x="120" y="83"/>
                    <a:pt x="120" y="83"/>
                    <a:pt x="120" y="83"/>
                  </a:cubicBezTo>
                  <a:cubicBezTo>
                    <a:pt x="106" y="81"/>
                    <a:pt x="91" y="78"/>
                    <a:pt x="77" y="7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7"/>
            <p:cNvSpPr/>
            <p:nvPr/>
          </p:nvSpPr>
          <p:spPr bwMode="auto">
            <a:xfrm>
              <a:off x="8599489" y="5583238"/>
              <a:ext cx="38100" cy="231775"/>
            </a:xfrm>
            <a:custGeom>
              <a:avLst/>
              <a:gdLst>
                <a:gd name="T0" fmla="*/ 0 w 121"/>
                <a:gd name="T1" fmla="*/ 0 h 743"/>
                <a:gd name="T2" fmla="*/ 0 w 121"/>
                <a:gd name="T3" fmla="*/ 683 h 743"/>
                <a:gd name="T4" fmla="*/ 61 w 121"/>
                <a:gd name="T5" fmla="*/ 743 h 743"/>
                <a:gd name="T6" fmla="*/ 121 w 121"/>
                <a:gd name="T7" fmla="*/ 683 h 743"/>
                <a:gd name="T8" fmla="*/ 121 w 121"/>
                <a:gd name="T9" fmla="*/ 87 h 743"/>
                <a:gd name="T10" fmla="*/ 0 w 121"/>
                <a:gd name="T11" fmla="*/ 0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743">
                  <a:moveTo>
                    <a:pt x="0" y="0"/>
                  </a:moveTo>
                  <a:cubicBezTo>
                    <a:pt x="0" y="683"/>
                    <a:pt x="0" y="683"/>
                    <a:pt x="0" y="683"/>
                  </a:cubicBezTo>
                  <a:cubicBezTo>
                    <a:pt x="0" y="716"/>
                    <a:pt x="27" y="743"/>
                    <a:pt x="61" y="743"/>
                  </a:cubicBezTo>
                  <a:cubicBezTo>
                    <a:pt x="94" y="743"/>
                    <a:pt x="121" y="716"/>
                    <a:pt x="121" y="683"/>
                  </a:cubicBezTo>
                  <a:cubicBezTo>
                    <a:pt x="121" y="87"/>
                    <a:pt x="121" y="87"/>
                    <a:pt x="121" y="87"/>
                  </a:cubicBezTo>
                  <a:cubicBezTo>
                    <a:pt x="80" y="59"/>
                    <a:pt x="40" y="30"/>
                    <a:pt x="0" y="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8"/>
            <p:cNvSpPr/>
            <p:nvPr/>
          </p:nvSpPr>
          <p:spPr bwMode="auto">
            <a:xfrm>
              <a:off x="8372476" y="5448301"/>
              <a:ext cx="825500" cy="441325"/>
            </a:xfrm>
            <a:custGeom>
              <a:avLst/>
              <a:gdLst>
                <a:gd name="T0" fmla="*/ 943 w 2652"/>
                <a:gd name="T1" fmla="*/ 160 h 1417"/>
                <a:gd name="T2" fmla="*/ 299 w 2652"/>
                <a:gd name="T3" fmla="*/ 10 h 1417"/>
                <a:gd name="T4" fmla="*/ 206 w 2652"/>
                <a:gd name="T5" fmla="*/ 17 h 1417"/>
                <a:gd name="T6" fmla="*/ 100 w 2652"/>
                <a:gd name="T7" fmla="*/ 258 h 1417"/>
                <a:gd name="T8" fmla="*/ 1424 w 2652"/>
                <a:gd name="T9" fmla="*/ 1417 h 1417"/>
                <a:gd name="T10" fmla="*/ 2652 w 2652"/>
                <a:gd name="T11" fmla="*/ 1189 h 1417"/>
                <a:gd name="T12" fmla="*/ 943 w 2652"/>
                <a:gd name="T13" fmla="*/ 160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52" h="1417">
                  <a:moveTo>
                    <a:pt x="943" y="160"/>
                  </a:moveTo>
                  <a:cubicBezTo>
                    <a:pt x="763" y="68"/>
                    <a:pt x="495" y="0"/>
                    <a:pt x="299" y="10"/>
                  </a:cubicBezTo>
                  <a:cubicBezTo>
                    <a:pt x="262" y="13"/>
                    <a:pt x="243" y="15"/>
                    <a:pt x="206" y="17"/>
                  </a:cubicBezTo>
                  <a:cubicBezTo>
                    <a:pt x="16" y="35"/>
                    <a:pt x="0" y="153"/>
                    <a:pt x="100" y="258"/>
                  </a:cubicBezTo>
                  <a:cubicBezTo>
                    <a:pt x="499" y="652"/>
                    <a:pt x="940" y="1039"/>
                    <a:pt x="1424" y="1417"/>
                  </a:cubicBezTo>
                  <a:cubicBezTo>
                    <a:pt x="2652" y="1189"/>
                    <a:pt x="2652" y="1189"/>
                    <a:pt x="2652" y="1189"/>
                  </a:cubicBezTo>
                  <a:cubicBezTo>
                    <a:pt x="2123" y="835"/>
                    <a:pt x="1552" y="492"/>
                    <a:pt x="943" y="16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9"/>
            <p:cNvSpPr/>
            <p:nvPr/>
          </p:nvSpPr>
          <p:spPr bwMode="auto">
            <a:xfrm>
              <a:off x="8324851" y="5695951"/>
              <a:ext cx="890588" cy="487363"/>
            </a:xfrm>
            <a:custGeom>
              <a:avLst/>
              <a:gdLst>
                <a:gd name="T0" fmla="*/ 2865 w 2865"/>
                <a:gd name="T1" fmla="*/ 1221 h 1566"/>
                <a:gd name="T2" fmla="*/ 1936 w 2865"/>
                <a:gd name="T3" fmla="*/ 641 h 1566"/>
                <a:gd name="T4" fmla="*/ 1594 w 2865"/>
                <a:gd name="T5" fmla="*/ 705 h 1566"/>
                <a:gd name="T6" fmla="*/ 1556 w 2865"/>
                <a:gd name="T7" fmla="*/ 712 h 1566"/>
                <a:gd name="T8" fmla="*/ 1524 w 2865"/>
                <a:gd name="T9" fmla="*/ 688 h 1566"/>
                <a:gd name="T10" fmla="*/ 753 w 2865"/>
                <a:gd name="T11" fmla="*/ 47 h 1566"/>
                <a:gd name="T12" fmla="*/ 341 w 2865"/>
                <a:gd name="T13" fmla="*/ 14 h 1566"/>
                <a:gd name="T14" fmla="*/ 237 w 2865"/>
                <a:gd name="T15" fmla="*/ 28 h 1566"/>
                <a:gd name="T16" fmla="*/ 104 w 2865"/>
                <a:gd name="T17" fmla="*/ 313 h 1566"/>
                <a:gd name="T18" fmla="*/ 1495 w 2865"/>
                <a:gd name="T19" fmla="*/ 1566 h 1566"/>
                <a:gd name="T20" fmla="*/ 2865 w 2865"/>
                <a:gd name="T21" fmla="*/ 1221 h 1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65" h="1566">
                  <a:moveTo>
                    <a:pt x="2865" y="1221"/>
                  </a:moveTo>
                  <a:cubicBezTo>
                    <a:pt x="2569" y="1024"/>
                    <a:pt x="2258" y="830"/>
                    <a:pt x="1936" y="641"/>
                  </a:cubicBezTo>
                  <a:cubicBezTo>
                    <a:pt x="1594" y="705"/>
                    <a:pt x="1594" y="705"/>
                    <a:pt x="1594" y="705"/>
                  </a:cubicBezTo>
                  <a:cubicBezTo>
                    <a:pt x="1556" y="712"/>
                    <a:pt x="1556" y="712"/>
                    <a:pt x="1556" y="712"/>
                  </a:cubicBezTo>
                  <a:cubicBezTo>
                    <a:pt x="1524" y="688"/>
                    <a:pt x="1524" y="688"/>
                    <a:pt x="1524" y="688"/>
                  </a:cubicBezTo>
                  <a:cubicBezTo>
                    <a:pt x="1257" y="480"/>
                    <a:pt x="1000" y="265"/>
                    <a:pt x="753" y="47"/>
                  </a:cubicBezTo>
                  <a:cubicBezTo>
                    <a:pt x="613" y="15"/>
                    <a:pt x="465" y="0"/>
                    <a:pt x="341" y="14"/>
                  </a:cubicBezTo>
                  <a:cubicBezTo>
                    <a:pt x="299" y="19"/>
                    <a:pt x="279" y="22"/>
                    <a:pt x="237" y="28"/>
                  </a:cubicBezTo>
                  <a:cubicBezTo>
                    <a:pt x="25" y="60"/>
                    <a:pt x="0" y="198"/>
                    <a:pt x="104" y="313"/>
                  </a:cubicBezTo>
                  <a:cubicBezTo>
                    <a:pt x="521" y="743"/>
                    <a:pt x="983" y="1162"/>
                    <a:pt x="1495" y="1566"/>
                  </a:cubicBezTo>
                  <a:lnTo>
                    <a:pt x="2865" y="1221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0"/>
            <p:cNvSpPr/>
            <p:nvPr/>
          </p:nvSpPr>
          <p:spPr bwMode="auto">
            <a:xfrm>
              <a:off x="8789989" y="6097588"/>
              <a:ext cx="1077913" cy="644525"/>
            </a:xfrm>
            <a:custGeom>
              <a:avLst/>
              <a:gdLst>
                <a:gd name="T0" fmla="*/ 1256 w 3466"/>
                <a:gd name="T1" fmla="*/ 282 h 2072"/>
                <a:gd name="T2" fmla="*/ 1075 w 3466"/>
                <a:gd name="T3" fmla="*/ 170 h 2072"/>
                <a:gd name="T4" fmla="*/ 1282 w 3466"/>
                <a:gd name="T5" fmla="*/ 122 h 2072"/>
                <a:gd name="T6" fmla="*/ 1480 w 3466"/>
                <a:gd name="T7" fmla="*/ 74 h 2072"/>
                <a:gd name="T8" fmla="*/ 1370 w 3466"/>
                <a:gd name="T9" fmla="*/ 0 h 2072"/>
                <a:gd name="T10" fmla="*/ 0 w 3466"/>
                <a:gd name="T11" fmla="*/ 345 h 2072"/>
                <a:gd name="T12" fmla="*/ 2441 w 3466"/>
                <a:gd name="T13" fmla="*/ 1955 h 2072"/>
                <a:gd name="T14" fmla="*/ 3133 w 3466"/>
                <a:gd name="T15" fmla="*/ 1992 h 2072"/>
                <a:gd name="T16" fmla="*/ 3230 w 3466"/>
                <a:gd name="T17" fmla="*/ 1945 h 2072"/>
                <a:gd name="T18" fmla="*/ 3341 w 3466"/>
                <a:gd name="T19" fmla="*/ 1567 h 2072"/>
                <a:gd name="T20" fmla="*/ 2954 w 3466"/>
                <a:gd name="T21" fmla="*/ 1208 h 2072"/>
                <a:gd name="T22" fmla="*/ 2709 w 3466"/>
                <a:gd name="T23" fmla="*/ 1118 h 2072"/>
                <a:gd name="T24" fmla="*/ 1256 w 3466"/>
                <a:gd name="T25" fmla="*/ 282 h 2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66" h="2072">
                  <a:moveTo>
                    <a:pt x="1256" y="282"/>
                  </a:moveTo>
                  <a:cubicBezTo>
                    <a:pt x="1075" y="170"/>
                    <a:pt x="1075" y="170"/>
                    <a:pt x="1075" y="170"/>
                  </a:cubicBezTo>
                  <a:cubicBezTo>
                    <a:pt x="1282" y="122"/>
                    <a:pt x="1282" y="122"/>
                    <a:pt x="1282" y="122"/>
                  </a:cubicBezTo>
                  <a:cubicBezTo>
                    <a:pt x="1347" y="107"/>
                    <a:pt x="1414" y="90"/>
                    <a:pt x="1480" y="74"/>
                  </a:cubicBezTo>
                  <a:cubicBezTo>
                    <a:pt x="1443" y="50"/>
                    <a:pt x="1407" y="24"/>
                    <a:pt x="1370" y="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715" y="911"/>
                    <a:pt x="1525" y="1449"/>
                    <a:pt x="2441" y="1955"/>
                  </a:cubicBezTo>
                  <a:cubicBezTo>
                    <a:pt x="2657" y="2067"/>
                    <a:pt x="2968" y="2072"/>
                    <a:pt x="3133" y="1992"/>
                  </a:cubicBezTo>
                  <a:cubicBezTo>
                    <a:pt x="3172" y="1973"/>
                    <a:pt x="3191" y="1964"/>
                    <a:pt x="3230" y="1945"/>
                  </a:cubicBezTo>
                  <a:cubicBezTo>
                    <a:pt x="3394" y="1862"/>
                    <a:pt x="3466" y="1706"/>
                    <a:pt x="3341" y="1567"/>
                  </a:cubicBezTo>
                  <a:cubicBezTo>
                    <a:pt x="3217" y="1446"/>
                    <a:pt x="3087" y="1326"/>
                    <a:pt x="2954" y="1208"/>
                  </a:cubicBezTo>
                  <a:cubicBezTo>
                    <a:pt x="2866" y="1185"/>
                    <a:pt x="2783" y="1155"/>
                    <a:pt x="2709" y="1118"/>
                  </a:cubicBezTo>
                  <a:cubicBezTo>
                    <a:pt x="2208" y="848"/>
                    <a:pt x="1719" y="568"/>
                    <a:pt x="1256" y="28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"/>
            <p:cNvSpPr/>
            <p:nvPr/>
          </p:nvSpPr>
          <p:spPr bwMode="auto">
            <a:xfrm>
              <a:off x="8450264" y="5700713"/>
              <a:ext cx="1795463" cy="650875"/>
            </a:xfrm>
            <a:custGeom>
              <a:avLst/>
              <a:gdLst>
                <a:gd name="T0" fmla="*/ 5436 w 5770"/>
                <a:gd name="T1" fmla="*/ 5 h 2092"/>
                <a:gd name="T2" fmla="*/ 1323 w 5770"/>
                <a:gd name="T3" fmla="*/ 426 h 2092"/>
                <a:gd name="T4" fmla="*/ 0 w 5770"/>
                <a:gd name="T5" fmla="*/ 1152 h 2092"/>
                <a:gd name="T6" fmla="*/ 309 w 5770"/>
                <a:gd name="T7" fmla="*/ 1968 h 2092"/>
                <a:gd name="T8" fmla="*/ 1698 w 5770"/>
                <a:gd name="T9" fmla="*/ 1972 h 2092"/>
                <a:gd name="T10" fmla="*/ 5650 w 5770"/>
                <a:gd name="T11" fmla="*/ 286 h 2092"/>
                <a:gd name="T12" fmla="*/ 5436 w 5770"/>
                <a:gd name="T13" fmla="*/ 5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70" h="2092">
                  <a:moveTo>
                    <a:pt x="5436" y="5"/>
                  </a:moveTo>
                  <a:cubicBezTo>
                    <a:pt x="4728" y="19"/>
                    <a:pt x="2401" y="232"/>
                    <a:pt x="1323" y="426"/>
                  </a:cubicBezTo>
                  <a:cubicBezTo>
                    <a:pt x="707" y="537"/>
                    <a:pt x="219" y="837"/>
                    <a:pt x="0" y="1152"/>
                  </a:cubicBezTo>
                  <a:cubicBezTo>
                    <a:pt x="448" y="1182"/>
                    <a:pt x="459" y="1640"/>
                    <a:pt x="309" y="1968"/>
                  </a:cubicBezTo>
                  <a:cubicBezTo>
                    <a:pt x="651" y="2085"/>
                    <a:pt x="1157" y="2092"/>
                    <a:pt x="1698" y="1972"/>
                  </a:cubicBezTo>
                  <a:cubicBezTo>
                    <a:pt x="2708" y="1746"/>
                    <a:pt x="5144" y="680"/>
                    <a:pt x="5650" y="286"/>
                  </a:cubicBezTo>
                  <a:cubicBezTo>
                    <a:pt x="5770" y="192"/>
                    <a:pt x="5722" y="0"/>
                    <a:pt x="5436" y="5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2"/>
            <p:cNvSpPr/>
            <p:nvPr/>
          </p:nvSpPr>
          <p:spPr bwMode="auto">
            <a:xfrm>
              <a:off x="8404226" y="6059488"/>
              <a:ext cx="188913" cy="254000"/>
            </a:xfrm>
            <a:custGeom>
              <a:avLst/>
              <a:gdLst>
                <a:gd name="T0" fmla="*/ 149 w 608"/>
                <a:gd name="T1" fmla="*/ 0 h 816"/>
                <a:gd name="T2" fmla="*/ 34 w 608"/>
                <a:gd name="T3" fmla="*/ 441 h 816"/>
                <a:gd name="T4" fmla="*/ 458 w 608"/>
                <a:gd name="T5" fmla="*/ 816 h 816"/>
                <a:gd name="T6" fmla="*/ 149 w 608"/>
                <a:gd name="T7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816">
                  <a:moveTo>
                    <a:pt x="149" y="0"/>
                  </a:moveTo>
                  <a:cubicBezTo>
                    <a:pt x="45" y="150"/>
                    <a:pt x="0" y="303"/>
                    <a:pt x="34" y="441"/>
                  </a:cubicBezTo>
                  <a:cubicBezTo>
                    <a:pt x="75" y="612"/>
                    <a:pt x="231" y="738"/>
                    <a:pt x="458" y="816"/>
                  </a:cubicBezTo>
                  <a:cubicBezTo>
                    <a:pt x="608" y="488"/>
                    <a:pt x="597" y="30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3"/>
            <p:cNvSpPr/>
            <p:nvPr/>
          </p:nvSpPr>
          <p:spPr bwMode="auto">
            <a:xfrm>
              <a:off x="8413751" y="6189663"/>
              <a:ext cx="273050" cy="146050"/>
            </a:xfrm>
            <a:custGeom>
              <a:avLst/>
              <a:gdLst>
                <a:gd name="T0" fmla="*/ 851 w 875"/>
                <a:gd name="T1" fmla="*/ 131 h 468"/>
                <a:gd name="T2" fmla="*/ 0 w 875"/>
                <a:gd name="T3" fmla="*/ 0 h 468"/>
                <a:gd name="T4" fmla="*/ 4 w 875"/>
                <a:gd name="T5" fmla="*/ 20 h 468"/>
                <a:gd name="T6" fmla="*/ 756 w 875"/>
                <a:gd name="T7" fmla="*/ 468 h 468"/>
                <a:gd name="T8" fmla="*/ 851 w 875"/>
                <a:gd name="T9" fmla="*/ 13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5" h="468">
                  <a:moveTo>
                    <a:pt x="851" y="131"/>
                  </a:moveTo>
                  <a:cubicBezTo>
                    <a:pt x="563" y="119"/>
                    <a:pt x="277" y="75"/>
                    <a:pt x="0" y="0"/>
                  </a:cubicBezTo>
                  <a:cubicBezTo>
                    <a:pt x="1" y="7"/>
                    <a:pt x="2" y="14"/>
                    <a:pt x="4" y="20"/>
                  </a:cubicBezTo>
                  <a:cubicBezTo>
                    <a:pt x="63" y="264"/>
                    <a:pt x="352" y="418"/>
                    <a:pt x="756" y="468"/>
                  </a:cubicBezTo>
                  <a:cubicBezTo>
                    <a:pt x="814" y="370"/>
                    <a:pt x="875" y="262"/>
                    <a:pt x="851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4"/>
            <p:cNvSpPr/>
            <p:nvPr/>
          </p:nvSpPr>
          <p:spPr bwMode="auto">
            <a:xfrm>
              <a:off x="8648701" y="5859463"/>
              <a:ext cx="1447800" cy="488950"/>
            </a:xfrm>
            <a:custGeom>
              <a:avLst/>
              <a:gdLst>
                <a:gd name="T0" fmla="*/ 843 w 4652"/>
                <a:gd name="T1" fmla="*/ 1150 h 1568"/>
                <a:gd name="T2" fmla="*/ 95 w 4652"/>
                <a:gd name="T3" fmla="*/ 1193 h 1568"/>
                <a:gd name="T4" fmla="*/ 0 w 4652"/>
                <a:gd name="T5" fmla="*/ 1530 h 1568"/>
                <a:gd name="T6" fmla="*/ 1061 w 4652"/>
                <a:gd name="T7" fmla="*/ 1461 h 1568"/>
                <a:gd name="T8" fmla="*/ 4652 w 4652"/>
                <a:gd name="T9" fmla="*/ 0 h 1568"/>
                <a:gd name="T10" fmla="*/ 843 w 4652"/>
                <a:gd name="T11" fmla="*/ 115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52" h="1568">
                  <a:moveTo>
                    <a:pt x="843" y="1150"/>
                  </a:moveTo>
                  <a:cubicBezTo>
                    <a:pt x="596" y="1190"/>
                    <a:pt x="345" y="1204"/>
                    <a:pt x="95" y="1193"/>
                  </a:cubicBezTo>
                  <a:cubicBezTo>
                    <a:pt x="119" y="1324"/>
                    <a:pt x="58" y="1432"/>
                    <a:pt x="0" y="1530"/>
                  </a:cubicBezTo>
                  <a:cubicBezTo>
                    <a:pt x="304" y="1568"/>
                    <a:pt x="674" y="1547"/>
                    <a:pt x="1061" y="1461"/>
                  </a:cubicBezTo>
                  <a:cubicBezTo>
                    <a:pt x="1915" y="1270"/>
                    <a:pt x="3788" y="478"/>
                    <a:pt x="4652" y="0"/>
                  </a:cubicBezTo>
                  <a:cubicBezTo>
                    <a:pt x="3987" y="341"/>
                    <a:pt x="2366" y="902"/>
                    <a:pt x="843" y="115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5"/>
            <p:cNvSpPr/>
            <p:nvPr/>
          </p:nvSpPr>
          <p:spPr bwMode="auto">
            <a:xfrm>
              <a:off x="9621839" y="6276976"/>
              <a:ext cx="38100" cy="398463"/>
            </a:xfrm>
            <a:custGeom>
              <a:avLst/>
              <a:gdLst>
                <a:gd name="T0" fmla="*/ 120 w 120"/>
                <a:gd name="T1" fmla="*/ 1223 h 1283"/>
                <a:gd name="T2" fmla="*/ 60 w 120"/>
                <a:gd name="T3" fmla="*/ 1283 h 1283"/>
                <a:gd name="T4" fmla="*/ 60 w 120"/>
                <a:gd name="T5" fmla="*/ 1283 h 1283"/>
                <a:gd name="T6" fmla="*/ 0 w 120"/>
                <a:gd name="T7" fmla="*/ 1223 h 1283"/>
                <a:gd name="T8" fmla="*/ 0 w 120"/>
                <a:gd name="T9" fmla="*/ 60 h 1283"/>
                <a:gd name="T10" fmla="*/ 60 w 120"/>
                <a:gd name="T11" fmla="*/ 0 h 1283"/>
                <a:gd name="T12" fmla="*/ 60 w 120"/>
                <a:gd name="T13" fmla="*/ 0 h 1283"/>
                <a:gd name="T14" fmla="*/ 120 w 120"/>
                <a:gd name="T15" fmla="*/ 60 h 1283"/>
                <a:gd name="T16" fmla="*/ 120 w 120"/>
                <a:gd name="T17" fmla="*/ 1223 h 1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1283">
                  <a:moveTo>
                    <a:pt x="120" y="1223"/>
                  </a:moveTo>
                  <a:cubicBezTo>
                    <a:pt x="120" y="1256"/>
                    <a:pt x="93" y="1283"/>
                    <a:pt x="60" y="1283"/>
                  </a:cubicBezTo>
                  <a:cubicBezTo>
                    <a:pt x="60" y="1283"/>
                    <a:pt x="60" y="1283"/>
                    <a:pt x="60" y="1283"/>
                  </a:cubicBezTo>
                  <a:cubicBezTo>
                    <a:pt x="27" y="1283"/>
                    <a:pt x="0" y="1256"/>
                    <a:pt x="0" y="1223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27"/>
                    <a:pt x="27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93" y="0"/>
                    <a:pt x="120" y="27"/>
                    <a:pt x="120" y="60"/>
                  </a:cubicBezTo>
                  <a:lnTo>
                    <a:pt x="120" y="122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6"/>
            <p:cNvSpPr/>
            <p:nvPr/>
          </p:nvSpPr>
          <p:spPr bwMode="auto">
            <a:xfrm>
              <a:off x="9750426" y="6218238"/>
              <a:ext cx="38100" cy="398463"/>
            </a:xfrm>
            <a:custGeom>
              <a:avLst/>
              <a:gdLst>
                <a:gd name="T0" fmla="*/ 120 w 120"/>
                <a:gd name="T1" fmla="*/ 1223 h 1283"/>
                <a:gd name="T2" fmla="*/ 60 w 120"/>
                <a:gd name="T3" fmla="*/ 1283 h 1283"/>
                <a:gd name="T4" fmla="*/ 60 w 120"/>
                <a:gd name="T5" fmla="*/ 1283 h 1283"/>
                <a:gd name="T6" fmla="*/ 0 w 120"/>
                <a:gd name="T7" fmla="*/ 1223 h 1283"/>
                <a:gd name="T8" fmla="*/ 0 w 120"/>
                <a:gd name="T9" fmla="*/ 60 h 1283"/>
                <a:gd name="T10" fmla="*/ 60 w 120"/>
                <a:gd name="T11" fmla="*/ 0 h 1283"/>
                <a:gd name="T12" fmla="*/ 60 w 120"/>
                <a:gd name="T13" fmla="*/ 0 h 1283"/>
                <a:gd name="T14" fmla="*/ 120 w 120"/>
                <a:gd name="T15" fmla="*/ 60 h 1283"/>
                <a:gd name="T16" fmla="*/ 120 w 120"/>
                <a:gd name="T17" fmla="*/ 1223 h 1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1283">
                  <a:moveTo>
                    <a:pt x="120" y="1223"/>
                  </a:moveTo>
                  <a:cubicBezTo>
                    <a:pt x="120" y="1256"/>
                    <a:pt x="93" y="1283"/>
                    <a:pt x="60" y="1283"/>
                  </a:cubicBezTo>
                  <a:cubicBezTo>
                    <a:pt x="60" y="1283"/>
                    <a:pt x="60" y="1283"/>
                    <a:pt x="60" y="1283"/>
                  </a:cubicBezTo>
                  <a:cubicBezTo>
                    <a:pt x="27" y="1283"/>
                    <a:pt x="0" y="1256"/>
                    <a:pt x="0" y="1223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26"/>
                    <a:pt x="27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93" y="0"/>
                    <a:pt x="120" y="26"/>
                    <a:pt x="120" y="60"/>
                  </a:cubicBezTo>
                  <a:lnTo>
                    <a:pt x="120" y="122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7"/>
            <p:cNvSpPr/>
            <p:nvPr/>
          </p:nvSpPr>
          <p:spPr bwMode="auto">
            <a:xfrm>
              <a:off x="9194801" y="6034088"/>
              <a:ext cx="836613" cy="436563"/>
            </a:xfrm>
            <a:custGeom>
              <a:avLst/>
              <a:gdLst>
                <a:gd name="T0" fmla="*/ 1466 w 2689"/>
                <a:gd name="T1" fmla="*/ 0 h 1403"/>
                <a:gd name="T2" fmla="*/ 0 w 2689"/>
                <a:gd name="T3" fmla="*/ 408 h 1403"/>
                <a:gd name="T4" fmla="*/ 1447 w 2689"/>
                <a:gd name="T5" fmla="*/ 1240 h 1403"/>
                <a:gd name="T6" fmla="*/ 2300 w 2689"/>
                <a:gd name="T7" fmla="*/ 1324 h 1403"/>
                <a:gd name="T8" fmla="*/ 2415 w 2689"/>
                <a:gd name="T9" fmla="*/ 1279 h 1403"/>
                <a:gd name="T10" fmla="*/ 2527 w 2689"/>
                <a:gd name="T11" fmla="*/ 864 h 1403"/>
                <a:gd name="T12" fmla="*/ 1466 w 2689"/>
                <a:gd name="T13" fmla="*/ 0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89" h="1403">
                  <a:moveTo>
                    <a:pt x="1466" y="0"/>
                  </a:moveTo>
                  <a:cubicBezTo>
                    <a:pt x="1017" y="146"/>
                    <a:pt x="515" y="288"/>
                    <a:pt x="0" y="408"/>
                  </a:cubicBezTo>
                  <a:cubicBezTo>
                    <a:pt x="459" y="690"/>
                    <a:pt x="940" y="968"/>
                    <a:pt x="1447" y="1240"/>
                  </a:cubicBezTo>
                  <a:cubicBezTo>
                    <a:pt x="1719" y="1378"/>
                    <a:pt x="2102" y="1403"/>
                    <a:pt x="2300" y="1324"/>
                  </a:cubicBezTo>
                  <a:cubicBezTo>
                    <a:pt x="2346" y="1306"/>
                    <a:pt x="2369" y="1297"/>
                    <a:pt x="2415" y="1279"/>
                  </a:cubicBezTo>
                  <a:cubicBezTo>
                    <a:pt x="2612" y="1196"/>
                    <a:pt x="2689" y="1027"/>
                    <a:pt x="2527" y="864"/>
                  </a:cubicBezTo>
                  <a:cubicBezTo>
                    <a:pt x="2196" y="571"/>
                    <a:pt x="1842" y="283"/>
                    <a:pt x="1466" y="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8"/>
            <p:cNvSpPr/>
            <p:nvPr/>
          </p:nvSpPr>
          <p:spPr bwMode="auto">
            <a:xfrm>
              <a:off x="8966201" y="5797551"/>
              <a:ext cx="527050" cy="279400"/>
            </a:xfrm>
            <a:custGeom>
              <a:avLst/>
              <a:gdLst>
                <a:gd name="T0" fmla="*/ 1634 w 1697"/>
                <a:gd name="T1" fmla="*/ 350 h 901"/>
                <a:gd name="T2" fmla="*/ 962 w 1697"/>
                <a:gd name="T3" fmla="*/ 845 h 901"/>
                <a:gd name="T4" fmla="*/ 63 w 1697"/>
                <a:gd name="T5" fmla="*/ 551 h 901"/>
                <a:gd name="T6" fmla="*/ 735 w 1697"/>
                <a:gd name="T7" fmla="*/ 56 h 901"/>
                <a:gd name="T8" fmla="*/ 1634 w 1697"/>
                <a:gd name="T9" fmla="*/ 35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7" h="901">
                  <a:moveTo>
                    <a:pt x="1634" y="350"/>
                  </a:moveTo>
                  <a:cubicBezTo>
                    <a:pt x="1697" y="568"/>
                    <a:pt x="1396" y="790"/>
                    <a:pt x="962" y="845"/>
                  </a:cubicBezTo>
                  <a:cubicBezTo>
                    <a:pt x="528" y="901"/>
                    <a:pt x="126" y="769"/>
                    <a:pt x="63" y="551"/>
                  </a:cubicBezTo>
                  <a:cubicBezTo>
                    <a:pt x="0" y="333"/>
                    <a:pt x="301" y="111"/>
                    <a:pt x="735" y="56"/>
                  </a:cubicBezTo>
                  <a:cubicBezTo>
                    <a:pt x="1168" y="0"/>
                    <a:pt x="1571" y="132"/>
                    <a:pt x="1634" y="3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9"/>
            <p:cNvSpPr/>
            <p:nvPr/>
          </p:nvSpPr>
          <p:spPr bwMode="auto">
            <a:xfrm>
              <a:off x="8429626" y="5970588"/>
              <a:ext cx="339725" cy="352425"/>
            </a:xfrm>
            <a:custGeom>
              <a:avLst/>
              <a:gdLst>
                <a:gd name="T0" fmla="*/ 425 w 1090"/>
                <a:gd name="T1" fmla="*/ 54 h 1135"/>
                <a:gd name="T2" fmla="*/ 325 w 1090"/>
                <a:gd name="T3" fmla="*/ 114 h 1135"/>
                <a:gd name="T4" fmla="*/ 114 w 1090"/>
                <a:gd name="T5" fmla="*/ 350 h 1135"/>
                <a:gd name="T6" fmla="*/ 25 w 1090"/>
                <a:gd name="T7" fmla="*/ 708 h 1135"/>
                <a:gd name="T8" fmla="*/ 719 w 1090"/>
                <a:gd name="T9" fmla="*/ 1100 h 1135"/>
                <a:gd name="T10" fmla="*/ 1068 w 1090"/>
                <a:gd name="T11" fmla="*/ 717 h 1135"/>
                <a:gd name="T12" fmla="*/ 852 w 1090"/>
                <a:gd name="T13" fmla="*/ 186 h 1135"/>
                <a:gd name="T14" fmla="*/ 425 w 1090"/>
                <a:gd name="T15" fmla="*/ 54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0" h="1135">
                  <a:moveTo>
                    <a:pt x="425" y="54"/>
                  </a:moveTo>
                  <a:cubicBezTo>
                    <a:pt x="390" y="67"/>
                    <a:pt x="357" y="87"/>
                    <a:pt x="325" y="114"/>
                  </a:cubicBezTo>
                  <a:cubicBezTo>
                    <a:pt x="239" y="188"/>
                    <a:pt x="168" y="267"/>
                    <a:pt x="114" y="350"/>
                  </a:cubicBezTo>
                  <a:cubicBezTo>
                    <a:pt x="30" y="478"/>
                    <a:pt x="0" y="602"/>
                    <a:pt x="25" y="708"/>
                  </a:cubicBezTo>
                  <a:cubicBezTo>
                    <a:pt x="75" y="912"/>
                    <a:pt x="332" y="1054"/>
                    <a:pt x="719" y="1100"/>
                  </a:cubicBezTo>
                  <a:cubicBezTo>
                    <a:pt x="1013" y="1135"/>
                    <a:pt x="1090" y="994"/>
                    <a:pt x="1068" y="717"/>
                  </a:cubicBezTo>
                  <a:cubicBezTo>
                    <a:pt x="1048" y="474"/>
                    <a:pt x="962" y="304"/>
                    <a:pt x="852" y="186"/>
                  </a:cubicBezTo>
                  <a:cubicBezTo>
                    <a:pt x="741" y="68"/>
                    <a:pt x="573" y="0"/>
                    <a:pt x="425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20"/>
            <p:cNvSpPr/>
            <p:nvPr/>
          </p:nvSpPr>
          <p:spPr bwMode="auto">
            <a:xfrm>
              <a:off x="10059989" y="5537201"/>
              <a:ext cx="196850" cy="233363"/>
            </a:xfrm>
            <a:custGeom>
              <a:avLst/>
              <a:gdLst>
                <a:gd name="T0" fmla="*/ 623 w 632"/>
                <a:gd name="T1" fmla="*/ 152 h 751"/>
                <a:gd name="T2" fmla="*/ 544 w 632"/>
                <a:gd name="T3" fmla="*/ 16 h 751"/>
                <a:gd name="T4" fmla="*/ 273 w 632"/>
                <a:gd name="T5" fmla="*/ 163 h 751"/>
                <a:gd name="T6" fmla="*/ 0 w 632"/>
                <a:gd name="T7" fmla="*/ 751 h 751"/>
                <a:gd name="T8" fmla="*/ 547 w 632"/>
                <a:gd name="T9" fmla="*/ 670 h 751"/>
                <a:gd name="T10" fmla="*/ 623 w 632"/>
                <a:gd name="T11" fmla="*/ 152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2" h="751">
                  <a:moveTo>
                    <a:pt x="623" y="152"/>
                  </a:moveTo>
                  <a:cubicBezTo>
                    <a:pt x="632" y="97"/>
                    <a:pt x="599" y="28"/>
                    <a:pt x="544" y="16"/>
                  </a:cubicBezTo>
                  <a:cubicBezTo>
                    <a:pt x="463" y="0"/>
                    <a:pt x="349" y="12"/>
                    <a:pt x="273" y="163"/>
                  </a:cubicBezTo>
                  <a:cubicBezTo>
                    <a:pt x="152" y="406"/>
                    <a:pt x="0" y="751"/>
                    <a:pt x="0" y="751"/>
                  </a:cubicBezTo>
                  <a:cubicBezTo>
                    <a:pt x="547" y="670"/>
                    <a:pt x="547" y="670"/>
                    <a:pt x="547" y="670"/>
                  </a:cubicBezTo>
                  <a:lnTo>
                    <a:pt x="623" y="152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21"/>
            <p:cNvSpPr/>
            <p:nvPr/>
          </p:nvSpPr>
          <p:spPr bwMode="auto">
            <a:xfrm>
              <a:off x="10012364" y="5740401"/>
              <a:ext cx="460375" cy="242888"/>
            </a:xfrm>
            <a:custGeom>
              <a:avLst/>
              <a:gdLst>
                <a:gd name="T0" fmla="*/ 0 w 1478"/>
                <a:gd name="T1" fmla="*/ 150 h 777"/>
                <a:gd name="T2" fmla="*/ 1119 w 1478"/>
                <a:gd name="T3" fmla="*/ 637 h 777"/>
                <a:gd name="T4" fmla="*/ 707 w 1478"/>
                <a:gd name="T5" fmla="*/ 0 h 777"/>
                <a:gd name="T6" fmla="*/ 0 w 1478"/>
                <a:gd name="T7" fmla="*/ 150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8" h="777">
                  <a:moveTo>
                    <a:pt x="0" y="150"/>
                  </a:moveTo>
                  <a:cubicBezTo>
                    <a:pt x="0" y="150"/>
                    <a:pt x="760" y="777"/>
                    <a:pt x="1119" y="637"/>
                  </a:cubicBezTo>
                  <a:cubicBezTo>
                    <a:pt x="1478" y="496"/>
                    <a:pt x="707" y="0"/>
                    <a:pt x="707" y="0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22"/>
            <p:cNvSpPr/>
            <p:nvPr/>
          </p:nvSpPr>
          <p:spPr bwMode="auto">
            <a:xfrm>
              <a:off x="8447089" y="6043613"/>
              <a:ext cx="190500" cy="246063"/>
            </a:xfrm>
            <a:custGeom>
              <a:avLst/>
              <a:gdLst>
                <a:gd name="T0" fmla="*/ 254 w 615"/>
                <a:gd name="T1" fmla="*/ 694 h 790"/>
                <a:gd name="T2" fmla="*/ 21 w 615"/>
                <a:gd name="T3" fmla="*/ 462 h 790"/>
                <a:gd name="T4" fmla="*/ 98 w 615"/>
                <a:gd name="T5" fmla="*/ 163 h 790"/>
                <a:gd name="T6" fmla="*/ 473 w 615"/>
                <a:gd name="T7" fmla="*/ 188 h 790"/>
                <a:gd name="T8" fmla="*/ 580 w 615"/>
                <a:gd name="T9" fmla="*/ 470 h 790"/>
                <a:gd name="T10" fmla="*/ 254 w 615"/>
                <a:gd name="T11" fmla="*/ 694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5" h="790">
                  <a:moveTo>
                    <a:pt x="254" y="694"/>
                  </a:moveTo>
                  <a:cubicBezTo>
                    <a:pt x="125" y="634"/>
                    <a:pt x="43" y="554"/>
                    <a:pt x="21" y="462"/>
                  </a:cubicBezTo>
                  <a:cubicBezTo>
                    <a:pt x="0" y="376"/>
                    <a:pt x="27" y="273"/>
                    <a:pt x="98" y="163"/>
                  </a:cubicBezTo>
                  <a:cubicBezTo>
                    <a:pt x="205" y="0"/>
                    <a:pt x="370" y="34"/>
                    <a:pt x="473" y="188"/>
                  </a:cubicBezTo>
                  <a:cubicBezTo>
                    <a:pt x="523" y="263"/>
                    <a:pt x="564" y="356"/>
                    <a:pt x="580" y="470"/>
                  </a:cubicBezTo>
                  <a:cubicBezTo>
                    <a:pt x="615" y="700"/>
                    <a:pt x="462" y="790"/>
                    <a:pt x="254" y="69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23"/>
            <p:cNvSpPr>
              <a:spLocks noEditPoints="1"/>
            </p:cNvSpPr>
            <p:nvPr/>
          </p:nvSpPr>
          <p:spPr bwMode="auto">
            <a:xfrm>
              <a:off x="8334376" y="5921376"/>
              <a:ext cx="393700" cy="474663"/>
            </a:xfrm>
            <a:custGeom>
              <a:avLst/>
              <a:gdLst>
                <a:gd name="T0" fmla="*/ 250 w 1265"/>
                <a:gd name="T1" fmla="*/ 203 h 1527"/>
                <a:gd name="T2" fmla="*/ 134 w 1265"/>
                <a:gd name="T3" fmla="*/ 1033 h 1527"/>
                <a:gd name="T4" fmla="*/ 794 w 1265"/>
                <a:gd name="T5" fmla="*/ 1480 h 1527"/>
                <a:gd name="T6" fmla="*/ 1096 w 1265"/>
                <a:gd name="T7" fmla="*/ 610 h 1527"/>
                <a:gd name="T8" fmla="*/ 250 w 1265"/>
                <a:gd name="T9" fmla="*/ 203 h 1527"/>
                <a:gd name="T10" fmla="*/ 769 w 1265"/>
                <a:gd name="T11" fmla="*/ 1423 h 1527"/>
                <a:gd name="T12" fmla="*/ 166 w 1265"/>
                <a:gd name="T13" fmla="*/ 1019 h 1527"/>
                <a:gd name="T14" fmla="*/ 277 w 1265"/>
                <a:gd name="T15" fmla="*/ 266 h 1527"/>
                <a:gd name="T16" fmla="*/ 1032 w 1265"/>
                <a:gd name="T17" fmla="*/ 638 h 1527"/>
                <a:gd name="T18" fmla="*/ 769 w 1265"/>
                <a:gd name="T19" fmla="*/ 1423 h 1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5" h="1527">
                  <a:moveTo>
                    <a:pt x="250" y="203"/>
                  </a:moveTo>
                  <a:cubicBezTo>
                    <a:pt x="36" y="369"/>
                    <a:pt x="0" y="733"/>
                    <a:pt x="134" y="1033"/>
                  </a:cubicBezTo>
                  <a:cubicBezTo>
                    <a:pt x="264" y="1326"/>
                    <a:pt x="542" y="1527"/>
                    <a:pt x="794" y="1480"/>
                  </a:cubicBezTo>
                  <a:cubicBezTo>
                    <a:pt x="1098" y="1425"/>
                    <a:pt x="1265" y="1035"/>
                    <a:pt x="1096" y="610"/>
                  </a:cubicBezTo>
                  <a:cubicBezTo>
                    <a:pt x="921" y="169"/>
                    <a:pt x="513" y="0"/>
                    <a:pt x="250" y="203"/>
                  </a:cubicBezTo>
                  <a:close/>
                  <a:moveTo>
                    <a:pt x="769" y="1423"/>
                  </a:moveTo>
                  <a:cubicBezTo>
                    <a:pt x="541" y="1470"/>
                    <a:pt x="286" y="1289"/>
                    <a:pt x="166" y="1019"/>
                  </a:cubicBezTo>
                  <a:cubicBezTo>
                    <a:pt x="44" y="743"/>
                    <a:pt x="79" y="412"/>
                    <a:pt x="277" y="266"/>
                  </a:cubicBezTo>
                  <a:cubicBezTo>
                    <a:pt x="515" y="91"/>
                    <a:pt x="876" y="247"/>
                    <a:pt x="1032" y="638"/>
                  </a:cubicBezTo>
                  <a:cubicBezTo>
                    <a:pt x="1183" y="1016"/>
                    <a:pt x="1041" y="1367"/>
                    <a:pt x="769" y="1423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24"/>
            <p:cNvSpPr>
              <a:spLocks noEditPoints="1"/>
            </p:cNvSpPr>
            <p:nvPr/>
          </p:nvSpPr>
          <p:spPr bwMode="auto">
            <a:xfrm>
              <a:off x="8391526" y="6030913"/>
              <a:ext cx="239713" cy="292100"/>
            </a:xfrm>
            <a:custGeom>
              <a:avLst/>
              <a:gdLst>
                <a:gd name="T0" fmla="*/ 176 w 773"/>
                <a:gd name="T1" fmla="*/ 103 h 939"/>
                <a:gd name="T2" fmla="*/ 87 w 773"/>
                <a:gd name="T3" fmla="*/ 621 h 939"/>
                <a:gd name="T4" fmla="*/ 513 w 773"/>
                <a:gd name="T5" fmla="*/ 896 h 939"/>
                <a:gd name="T6" fmla="*/ 673 w 773"/>
                <a:gd name="T7" fmla="*/ 363 h 939"/>
                <a:gd name="T8" fmla="*/ 176 w 773"/>
                <a:gd name="T9" fmla="*/ 103 h 939"/>
                <a:gd name="T10" fmla="*/ 488 w 773"/>
                <a:gd name="T11" fmla="*/ 837 h 939"/>
                <a:gd name="T12" fmla="*/ 123 w 773"/>
                <a:gd name="T13" fmla="*/ 605 h 939"/>
                <a:gd name="T14" fmla="*/ 202 w 773"/>
                <a:gd name="T15" fmla="*/ 165 h 939"/>
                <a:gd name="T16" fmla="*/ 618 w 773"/>
                <a:gd name="T17" fmla="*/ 387 h 939"/>
                <a:gd name="T18" fmla="*/ 488 w 773"/>
                <a:gd name="T19" fmla="*/ 837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3" h="939">
                  <a:moveTo>
                    <a:pt x="176" y="103"/>
                  </a:moveTo>
                  <a:cubicBezTo>
                    <a:pt x="33" y="194"/>
                    <a:pt x="0" y="423"/>
                    <a:pt x="87" y="621"/>
                  </a:cubicBezTo>
                  <a:cubicBezTo>
                    <a:pt x="172" y="815"/>
                    <a:pt x="356" y="939"/>
                    <a:pt x="513" y="896"/>
                  </a:cubicBezTo>
                  <a:cubicBezTo>
                    <a:pt x="691" y="847"/>
                    <a:pt x="773" y="608"/>
                    <a:pt x="673" y="363"/>
                  </a:cubicBezTo>
                  <a:cubicBezTo>
                    <a:pt x="571" y="113"/>
                    <a:pt x="338" y="0"/>
                    <a:pt x="176" y="103"/>
                  </a:cubicBezTo>
                  <a:close/>
                  <a:moveTo>
                    <a:pt x="488" y="837"/>
                  </a:moveTo>
                  <a:cubicBezTo>
                    <a:pt x="355" y="877"/>
                    <a:pt x="196" y="772"/>
                    <a:pt x="123" y="605"/>
                  </a:cubicBezTo>
                  <a:cubicBezTo>
                    <a:pt x="49" y="435"/>
                    <a:pt x="79" y="240"/>
                    <a:pt x="202" y="165"/>
                  </a:cubicBezTo>
                  <a:cubicBezTo>
                    <a:pt x="339" y="83"/>
                    <a:pt x="533" y="180"/>
                    <a:pt x="618" y="387"/>
                  </a:cubicBezTo>
                  <a:cubicBezTo>
                    <a:pt x="702" y="591"/>
                    <a:pt x="636" y="793"/>
                    <a:pt x="488" y="83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25"/>
            <p:cNvSpPr/>
            <p:nvPr/>
          </p:nvSpPr>
          <p:spPr bwMode="auto">
            <a:xfrm>
              <a:off x="8455026" y="6130926"/>
              <a:ext cx="92075" cy="112713"/>
            </a:xfrm>
            <a:custGeom>
              <a:avLst/>
              <a:gdLst>
                <a:gd name="T0" fmla="*/ 77 w 299"/>
                <a:gd name="T1" fmla="*/ 32 h 364"/>
                <a:gd name="T2" fmla="*/ 35 w 299"/>
                <a:gd name="T3" fmla="*/ 235 h 364"/>
                <a:gd name="T4" fmla="*/ 209 w 299"/>
                <a:gd name="T5" fmla="*/ 341 h 364"/>
                <a:gd name="T6" fmla="*/ 261 w 299"/>
                <a:gd name="T7" fmla="*/ 135 h 364"/>
                <a:gd name="T8" fmla="*/ 77 w 299"/>
                <a:gd name="T9" fmla="*/ 3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364">
                  <a:moveTo>
                    <a:pt x="77" y="32"/>
                  </a:moveTo>
                  <a:cubicBezTo>
                    <a:pt x="18" y="62"/>
                    <a:pt x="0" y="153"/>
                    <a:pt x="35" y="235"/>
                  </a:cubicBezTo>
                  <a:cubicBezTo>
                    <a:pt x="70" y="316"/>
                    <a:pt x="147" y="364"/>
                    <a:pt x="209" y="341"/>
                  </a:cubicBezTo>
                  <a:cubicBezTo>
                    <a:pt x="273" y="317"/>
                    <a:pt x="299" y="224"/>
                    <a:pt x="261" y="135"/>
                  </a:cubicBezTo>
                  <a:cubicBezTo>
                    <a:pt x="224" y="46"/>
                    <a:pt x="140" y="0"/>
                    <a:pt x="77" y="3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26"/>
            <p:cNvSpPr/>
            <p:nvPr/>
          </p:nvSpPr>
          <p:spPr bwMode="auto">
            <a:xfrm>
              <a:off x="9826626" y="5487988"/>
              <a:ext cx="327025" cy="366713"/>
            </a:xfrm>
            <a:custGeom>
              <a:avLst/>
              <a:gdLst>
                <a:gd name="T0" fmla="*/ 862 w 1049"/>
                <a:gd name="T1" fmla="*/ 1179 h 1179"/>
                <a:gd name="T2" fmla="*/ 102 w 1049"/>
                <a:gd name="T3" fmla="*/ 322 h 1179"/>
                <a:gd name="T4" fmla="*/ 1049 w 1049"/>
                <a:gd name="T5" fmla="*/ 665 h 1179"/>
                <a:gd name="T6" fmla="*/ 862 w 1049"/>
                <a:gd name="T7" fmla="*/ 1179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9" h="1179">
                  <a:moveTo>
                    <a:pt x="862" y="1179"/>
                  </a:moveTo>
                  <a:cubicBezTo>
                    <a:pt x="862" y="1179"/>
                    <a:pt x="0" y="644"/>
                    <a:pt x="102" y="322"/>
                  </a:cubicBezTo>
                  <a:cubicBezTo>
                    <a:pt x="204" y="0"/>
                    <a:pt x="1049" y="665"/>
                    <a:pt x="1049" y="665"/>
                  </a:cubicBezTo>
                  <a:lnTo>
                    <a:pt x="862" y="1179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27"/>
            <p:cNvSpPr/>
            <p:nvPr/>
          </p:nvSpPr>
          <p:spPr bwMode="auto">
            <a:xfrm>
              <a:off x="8458201" y="5551488"/>
              <a:ext cx="38100" cy="304800"/>
            </a:xfrm>
            <a:custGeom>
              <a:avLst/>
              <a:gdLst>
                <a:gd name="T0" fmla="*/ 77 w 120"/>
                <a:gd name="T1" fmla="*/ 74 h 980"/>
                <a:gd name="T2" fmla="*/ 0 w 120"/>
                <a:gd name="T3" fmla="*/ 0 h 980"/>
                <a:gd name="T4" fmla="*/ 0 w 120"/>
                <a:gd name="T5" fmla="*/ 920 h 980"/>
                <a:gd name="T6" fmla="*/ 60 w 120"/>
                <a:gd name="T7" fmla="*/ 980 h 980"/>
                <a:gd name="T8" fmla="*/ 120 w 120"/>
                <a:gd name="T9" fmla="*/ 920 h 980"/>
                <a:gd name="T10" fmla="*/ 120 w 120"/>
                <a:gd name="T11" fmla="*/ 83 h 980"/>
                <a:gd name="T12" fmla="*/ 77 w 120"/>
                <a:gd name="T13" fmla="*/ 74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980">
                  <a:moveTo>
                    <a:pt x="77" y="74"/>
                  </a:moveTo>
                  <a:cubicBezTo>
                    <a:pt x="34" y="61"/>
                    <a:pt x="9" y="33"/>
                    <a:pt x="0" y="0"/>
                  </a:cubicBezTo>
                  <a:cubicBezTo>
                    <a:pt x="0" y="920"/>
                    <a:pt x="0" y="920"/>
                    <a:pt x="0" y="920"/>
                  </a:cubicBezTo>
                  <a:cubicBezTo>
                    <a:pt x="0" y="953"/>
                    <a:pt x="27" y="980"/>
                    <a:pt x="60" y="980"/>
                  </a:cubicBezTo>
                  <a:cubicBezTo>
                    <a:pt x="93" y="980"/>
                    <a:pt x="120" y="953"/>
                    <a:pt x="120" y="920"/>
                  </a:cubicBezTo>
                  <a:cubicBezTo>
                    <a:pt x="120" y="83"/>
                    <a:pt x="120" y="83"/>
                    <a:pt x="120" y="83"/>
                  </a:cubicBezTo>
                  <a:cubicBezTo>
                    <a:pt x="106" y="81"/>
                    <a:pt x="91" y="78"/>
                    <a:pt x="77" y="7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28"/>
            <p:cNvSpPr/>
            <p:nvPr/>
          </p:nvSpPr>
          <p:spPr bwMode="auto">
            <a:xfrm>
              <a:off x="8599489" y="5583238"/>
              <a:ext cx="38100" cy="231775"/>
            </a:xfrm>
            <a:custGeom>
              <a:avLst/>
              <a:gdLst>
                <a:gd name="T0" fmla="*/ 0 w 121"/>
                <a:gd name="T1" fmla="*/ 0 h 743"/>
                <a:gd name="T2" fmla="*/ 0 w 121"/>
                <a:gd name="T3" fmla="*/ 683 h 743"/>
                <a:gd name="T4" fmla="*/ 61 w 121"/>
                <a:gd name="T5" fmla="*/ 743 h 743"/>
                <a:gd name="T6" fmla="*/ 121 w 121"/>
                <a:gd name="T7" fmla="*/ 683 h 743"/>
                <a:gd name="T8" fmla="*/ 121 w 121"/>
                <a:gd name="T9" fmla="*/ 87 h 743"/>
                <a:gd name="T10" fmla="*/ 0 w 121"/>
                <a:gd name="T11" fmla="*/ 0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743">
                  <a:moveTo>
                    <a:pt x="0" y="0"/>
                  </a:moveTo>
                  <a:cubicBezTo>
                    <a:pt x="0" y="683"/>
                    <a:pt x="0" y="683"/>
                    <a:pt x="0" y="683"/>
                  </a:cubicBezTo>
                  <a:cubicBezTo>
                    <a:pt x="0" y="716"/>
                    <a:pt x="27" y="743"/>
                    <a:pt x="61" y="743"/>
                  </a:cubicBezTo>
                  <a:cubicBezTo>
                    <a:pt x="94" y="743"/>
                    <a:pt x="121" y="716"/>
                    <a:pt x="121" y="683"/>
                  </a:cubicBezTo>
                  <a:cubicBezTo>
                    <a:pt x="121" y="87"/>
                    <a:pt x="121" y="87"/>
                    <a:pt x="121" y="87"/>
                  </a:cubicBezTo>
                  <a:cubicBezTo>
                    <a:pt x="80" y="59"/>
                    <a:pt x="40" y="30"/>
                    <a:pt x="0" y="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29"/>
            <p:cNvSpPr/>
            <p:nvPr/>
          </p:nvSpPr>
          <p:spPr bwMode="auto">
            <a:xfrm>
              <a:off x="8372476" y="5448301"/>
              <a:ext cx="825500" cy="441325"/>
            </a:xfrm>
            <a:custGeom>
              <a:avLst/>
              <a:gdLst>
                <a:gd name="T0" fmla="*/ 943 w 2652"/>
                <a:gd name="T1" fmla="*/ 160 h 1417"/>
                <a:gd name="T2" fmla="*/ 299 w 2652"/>
                <a:gd name="T3" fmla="*/ 10 h 1417"/>
                <a:gd name="T4" fmla="*/ 206 w 2652"/>
                <a:gd name="T5" fmla="*/ 17 h 1417"/>
                <a:gd name="T6" fmla="*/ 100 w 2652"/>
                <a:gd name="T7" fmla="*/ 258 h 1417"/>
                <a:gd name="T8" fmla="*/ 1424 w 2652"/>
                <a:gd name="T9" fmla="*/ 1417 h 1417"/>
                <a:gd name="T10" fmla="*/ 2652 w 2652"/>
                <a:gd name="T11" fmla="*/ 1189 h 1417"/>
                <a:gd name="T12" fmla="*/ 943 w 2652"/>
                <a:gd name="T13" fmla="*/ 160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52" h="1417">
                  <a:moveTo>
                    <a:pt x="943" y="160"/>
                  </a:moveTo>
                  <a:cubicBezTo>
                    <a:pt x="763" y="68"/>
                    <a:pt x="495" y="0"/>
                    <a:pt x="299" y="10"/>
                  </a:cubicBezTo>
                  <a:cubicBezTo>
                    <a:pt x="262" y="13"/>
                    <a:pt x="243" y="15"/>
                    <a:pt x="206" y="17"/>
                  </a:cubicBezTo>
                  <a:cubicBezTo>
                    <a:pt x="16" y="35"/>
                    <a:pt x="0" y="153"/>
                    <a:pt x="100" y="258"/>
                  </a:cubicBezTo>
                  <a:cubicBezTo>
                    <a:pt x="499" y="652"/>
                    <a:pt x="940" y="1039"/>
                    <a:pt x="1424" y="1417"/>
                  </a:cubicBezTo>
                  <a:cubicBezTo>
                    <a:pt x="2652" y="1189"/>
                    <a:pt x="2652" y="1189"/>
                    <a:pt x="2652" y="1189"/>
                  </a:cubicBezTo>
                  <a:cubicBezTo>
                    <a:pt x="2123" y="835"/>
                    <a:pt x="1552" y="492"/>
                    <a:pt x="943" y="16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0"/>
            <p:cNvSpPr/>
            <p:nvPr/>
          </p:nvSpPr>
          <p:spPr bwMode="auto">
            <a:xfrm>
              <a:off x="8324851" y="5695951"/>
              <a:ext cx="890588" cy="487363"/>
            </a:xfrm>
            <a:custGeom>
              <a:avLst/>
              <a:gdLst>
                <a:gd name="T0" fmla="*/ 2865 w 2865"/>
                <a:gd name="T1" fmla="*/ 1221 h 1566"/>
                <a:gd name="T2" fmla="*/ 1936 w 2865"/>
                <a:gd name="T3" fmla="*/ 641 h 1566"/>
                <a:gd name="T4" fmla="*/ 1594 w 2865"/>
                <a:gd name="T5" fmla="*/ 705 h 1566"/>
                <a:gd name="T6" fmla="*/ 1556 w 2865"/>
                <a:gd name="T7" fmla="*/ 712 h 1566"/>
                <a:gd name="T8" fmla="*/ 1524 w 2865"/>
                <a:gd name="T9" fmla="*/ 688 h 1566"/>
                <a:gd name="T10" fmla="*/ 753 w 2865"/>
                <a:gd name="T11" fmla="*/ 47 h 1566"/>
                <a:gd name="T12" fmla="*/ 341 w 2865"/>
                <a:gd name="T13" fmla="*/ 14 h 1566"/>
                <a:gd name="T14" fmla="*/ 237 w 2865"/>
                <a:gd name="T15" fmla="*/ 28 h 1566"/>
                <a:gd name="T16" fmla="*/ 104 w 2865"/>
                <a:gd name="T17" fmla="*/ 313 h 1566"/>
                <a:gd name="T18" fmla="*/ 1495 w 2865"/>
                <a:gd name="T19" fmla="*/ 1566 h 1566"/>
                <a:gd name="T20" fmla="*/ 2865 w 2865"/>
                <a:gd name="T21" fmla="*/ 1221 h 1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65" h="1566">
                  <a:moveTo>
                    <a:pt x="2865" y="1221"/>
                  </a:moveTo>
                  <a:cubicBezTo>
                    <a:pt x="2569" y="1024"/>
                    <a:pt x="2258" y="830"/>
                    <a:pt x="1936" y="641"/>
                  </a:cubicBezTo>
                  <a:cubicBezTo>
                    <a:pt x="1594" y="705"/>
                    <a:pt x="1594" y="705"/>
                    <a:pt x="1594" y="705"/>
                  </a:cubicBezTo>
                  <a:cubicBezTo>
                    <a:pt x="1556" y="712"/>
                    <a:pt x="1556" y="712"/>
                    <a:pt x="1556" y="712"/>
                  </a:cubicBezTo>
                  <a:cubicBezTo>
                    <a:pt x="1524" y="688"/>
                    <a:pt x="1524" y="688"/>
                    <a:pt x="1524" y="688"/>
                  </a:cubicBezTo>
                  <a:cubicBezTo>
                    <a:pt x="1257" y="480"/>
                    <a:pt x="1000" y="265"/>
                    <a:pt x="753" y="47"/>
                  </a:cubicBezTo>
                  <a:cubicBezTo>
                    <a:pt x="613" y="15"/>
                    <a:pt x="465" y="0"/>
                    <a:pt x="341" y="14"/>
                  </a:cubicBezTo>
                  <a:cubicBezTo>
                    <a:pt x="299" y="19"/>
                    <a:pt x="279" y="22"/>
                    <a:pt x="237" y="28"/>
                  </a:cubicBezTo>
                  <a:cubicBezTo>
                    <a:pt x="25" y="60"/>
                    <a:pt x="0" y="198"/>
                    <a:pt x="104" y="313"/>
                  </a:cubicBezTo>
                  <a:cubicBezTo>
                    <a:pt x="521" y="743"/>
                    <a:pt x="983" y="1162"/>
                    <a:pt x="1495" y="1566"/>
                  </a:cubicBezTo>
                  <a:lnTo>
                    <a:pt x="2865" y="1221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31"/>
            <p:cNvSpPr/>
            <p:nvPr/>
          </p:nvSpPr>
          <p:spPr bwMode="auto">
            <a:xfrm>
              <a:off x="8789989" y="6097588"/>
              <a:ext cx="1077913" cy="644525"/>
            </a:xfrm>
            <a:custGeom>
              <a:avLst/>
              <a:gdLst>
                <a:gd name="T0" fmla="*/ 1256 w 3466"/>
                <a:gd name="T1" fmla="*/ 282 h 2072"/>
                <a:gd name="T2" fmla="*/ 1075 w 3466"/>
                <a:gd name="T3" fmla="*/ 170 h 2072"/>
                <a:gd name="T4" fmla="*/ 1282 w 3466"/>
                <a:gd name="T5" fmla="*/ 122 h 2072"/>
                <a:gd name="T6" fmla="*/ 1480 w 3466"/>
                <a:gd name="T7" fmla="*/ 74 h 2072"/>
                <a:gd name="T8" fmla="*/ 1370 w 3466"/>
                <a:gd name="T9" fmla="*/ 0 h 2072"/>
                <a:gd name="T10" fmla="*/ 0 w 3466"/>
                <a:gd name="T11" fmla="*/ 345 h 2072"/>
                <a:gd name="T12" fmla="*/ 2441 w 3466"/>
                <a:gd name="T13" fmla="*/ 1955 h 2072"/>
                <a:gd name="T14" fmla="*/ 3133 w 3466"/>
                <a:gd name="T15" fmla="*/ 1992 h 2072"/>
                <a:gd name="T16" fmla="*/ 3230 w 3466"/>
                <a:gd name="T17" fmla="*/ 1945 h 2072"/>
                <a:gd name="T18" fmla="*/ 3341 w 3466"/>
                <a:gd name="T19" fmla="*/ 1567 h 2072"/>
                <a:gd name="T20" fmla="*/ 2954 w 3466"/>
                <a:gd name="T21" fmla="*/ 1208 h 2072"/>
                <a:gd name="T22" fmla="*/ 2709 w 3466"/>
                <a:gd name="T23" fmla="*/ 1118 h 2072"/>
                <a:gd name="T24" fmla="*/ 1256 w 3466"/>
                <a:gd name="T25" fmla="*/ 282 h 2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66" h="2072">
                  <a:moveTo>
                    <a:pt x="1256" y="282"/>
                  </a:moveTo>
                  <a:cubicBezTo>
                    <a:pt x="1075" y="170"/>
                    <a:pt x="1075" y="170"/>
                    <a:pt x="1075" y="170"/>
                  </a:cubicBezTo>
                  <a:cubicBezTo>
                    <a:pt x="1282" y="122"/>
                    <a:pt x="1282" y="122"/>
                    <a:pt x="1282" y="122"/>
                  </a:cubicBezTo>
                  <a:cubicBezTo>
                    <a:pt x="1347" y="107"/>
                    <a:pt x="1414" y="90"/>
                    <a:pt x="1480" y="74"/>
                  </a:cubicBezTo>
                  <a:cubicBezTo>
                    <a:pt x="1443" y="50"/>
                    <a:pt x="1407" y="24"/>
                    <a:pt x="1370" y="0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715" y="911"/>
                    <a:pt x="1525" y="1449"/>
                    <a:pt x="2441" y="1955"/>
                  </a:cubicBezTo>
                  <a:cubicBezTo>
                    <a:pt x="2657" y="2067"/>
                    <a:pt x="2968" y="2072"/>
                    <a:pt x="3133" y="1992"/>
                  </a:cubicBezTo>
                  <a:cubicBezTo>
                    <a:pt x="3172" y="1973"/>
                    <a:pt x="3191" y="1964"/>
                    <a:pt x="3230" y="1945"/>
                  </a:cubicBezTo>
                  <a:cubicBezTo>
                    <a:pt x="3394" y="1862"/>
                    <a:pt x="3466" y="1706"/>
                    <a:pt x="3341" y="1567"/>
                  </a:cubicBezTo>
                  <a:cubicBezTo>
                    <a:pt x="3217" y="1446"/>
                    <a:pt x="3087" y="1326"/>
                    <a:pt x="2954" y="1208"/>
                  </a:cubicBezTo>
                  <a:cubicBezTo>
                    <a:pt x="2866" y="1185"/>
                    <a:pt x="2783" y="1155"/>
                    <a:pt x="2709" y="1118"/>
                  </a:cubicBezTo>
                  <a:cubicBezTo>
                    <a:pt x="2208" y="848"/>
                    <a:pt x="1719" y="568"/>
                    <a:pt x="1256" y="28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32"/>
            <p:cNvSpPr/>
            <p:nvPr/>
          </p:nvSpPr>
          <p:spPr bwMode="auto">
            <a:xfrm>
              <a:off x="8450264" y="5700713"/>
              <a:ext cx="1795463" cy="650875"/>
            </a:xfrm>
            <a:custGeom>
              <a:avLst/>
              <a:gdLst>
                <a:gd name="T0" fmla="*/ 5436 w 5770"/>
                <a:gd name="T1" fmla="*/ 5 h 2092"/>
                <a:gd name="T2" fmla="*/ 1323 w 5770"/>
                <a:gd name="T3" fmla="*/ 426 h 2092"/>
                <a:gd name="T4" fmla="*/ 0 w 5770"/>
                <a:gd name="T5" fmla="*/ 1152 h 2092"/>
                <a:gd name="T6" fmla="*/ 309 w 5770"/>
                <a:gd name="T7" fmla="*/ 1968 h 2092"/>
                <a:gd name="T8" fmla="*/ 1698 w 5770"/>
                <a:gd name="T9" fmla="*/ 1972 h 2092"/>
                <a:gd name="T10" fmla="*/ 5650 w 5770"/>
                <a:gd name="T11" fmla="*/ 286 h 2092"/>
                <a:gd name="T12" fmla="*/ 5436 w 5770"/>
                <a:gd name="T13" fmla="*/ 5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70" h="2092">
                  <a:moveTo>
                    <a:pt x="5436" y="5"/>
                  </a:moveTo>
                  <a:cubicBezTo>
                    <a:pt x="4728" y="19"/>
                    <a:pt x="2401" y="232"/>
                    <a:pt x="1323" y="426"/>
                  </a:cubicBezTo>
                  <a:cubicBezTo>
                    <a:pt x="707" y="537"/>
                    <a:pt x="219" y="837"/>
                    <a:pt x="0" y="1152"/>
                  </a:cubicBezTo>
                  <a:cubicBezTo>
                    <a:pt x="448" y="1182"/>
                    <a:pt x="459" y="1640"/>
                    <a:pt x="309" y="1968"/>
                  </a:cubicBezTo>
                  <a:cubicBezTo>
                    <a:pt x="651" y="2085"/>
                    <a:pt x="1157" y="2092"/>
                    <a:pt x="1698" y="1972"/>
                  </a:cubicBezTo>
                  <a:cubicBezTo>
                    <a:pt x="2708" y="1746"/>
                    <a:pt x="5144" y="680"/>
                    <a:pt x="5650" y="286"/>
                  </a:cubicBezTo>
                  <a:cubicBezTo>
                    <a:pt x="5770" y="192"/>
                    <a:pt x="5722" y="0"/>
                    <a:pt x="5436" y="5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33"/>
            <p:cNvSpPr/>
            <p:nvPr/>
          </p:nvSpPr>
          <p:spPr bwMode="auto">
            <a:xfrm>
              <a:off x="8404226" y="6059488"/>
              <a:ext cx="188913" cy="254000"/>
            </a:xfrm>
            <a:custGeom>
              <a:avLst/>
              <a:gdLst>
                <a:gd name="T0" fmla="*/ 149 w 608"/>
                <a:gd name="T1" fmla="*/ 0 h 816"/>
                <a:gd name="T2" fmla="*/ 34 w 608"/>
                <a:gd name="T3" fmla="*/ 441 h 816"/>
                <a:gd name="T4" fmla="*/ 458 w 608"/>
                <a:gd name="T5" fmla="*/ 816 h 816"/>
                <a:gd name="T6" fmla="*/ 149 w 608"/>
                <a:gd name="T7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816">
                  <a:moveTo>
                    <a:pt x="149" y="0"/>
                  </a:moveTo>
                  <a:cubicBezTo>
                    <a:pt x="45" y="150"/>
                    <a:pt x="0" y="303"/>
                    <a:pt x="34" y="441"/>
                  </a:cubicBezTo>
                  <a:cubicBezTo>
                    <a:pt x="75" y="612"/>
                    <a:pt x="231" y="738"/>
                    <a:pt x="458" y="816"/>
                  </a:cubicBezTo>
                  <a:cubicBezTo>
                    <a:pt x="608" y="488"/>
                    <a:pt x="597" y="30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34"/>
            <p:cNvSpPr/>
            <p:nvPr/>
          </p:nvSpPr>
          <p:spPr bwMode="auto">
            <a:xfrm>
              <a:off x="8413751" y="6189663"/>
              <a:ext cx="273050" cy="146050"/>
            </a:xfrm>
            <a:custGeom>
              <a:avLst/>
              <a:gdLst>
                <a:gd name="T0" fmla="*/ 851 w 875"/>
                <a:gd name="T1" fmla="*/ 131 h 468"/>
                <a:gd name="T2" fmla="*/ 0 w 875"/>
                <a:gd name="T3" fmla="*/ 0 h 468"/>
                <a:gd name="T4" fmla="*/ 4 w 875"/>
                <a:gd name="T5" fmla="*/ 20 h 468"/>
                <a:gd name="T6" fmla="*/ 756 w 875"/>
                <a:gd name="T7" fmla="*/ 468 h 468"/>
                <a:gd name="T8" fmla="*/ 851 w 875"/>
                <a:gd name="T9" fmla="*/ 13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5" h="468">
                  <a:moveTo>
                    <a:pt x="851" y="131"/>
                  </a:moveTo>
                  <a:cubicBezTo>
                    <a:pt x="563" y="119"/>
                    <a:pt x="277" y="75"/>
                    <a:pt x="0" y="0"/>
                  </a:cubicBezTo>
                  <a:cubicBezTo>
                    <a:pt x="1" y="7"/>
                    <a:pt x="2" y="14"/>
                    <a:pt x="4" y="20"/>
                  </a:cubicBezTo>
                  <a:cubicBezTo>
                    <a:pt x="63" y="264"/>
                    <a:pt x="352" y="418"/>
                    <a:pt x="756" y="468"/>
                  </a:cubicBezTo>
                  <a:cubicBezTo>
                    <a:pt x="814" y="370"/>
                    <a:pt x="875" y="262"/>
                    <a:pt x="851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35"/>
            <p:cNvSpPr/>
            <p:nvPr/>
          </p:nvSpPr>
          <p:spPr bwMode="auto">
            <a:xfrm>
              <a:off x="8648701" y="5859463"/>
              <a:ext cx="1447800" cy="488950"/>
            </a:xfrm>
            <a:custGeom>
              <a:avLst/>
              <a:gdLst>
                <a:gd name="T0" fmla="*/ 843 w 4652"/>
                <a:gd name="T1" fmla="*/ 1150 h 1568"/>
                <a:gd name="T2" fmla="*/ 95 w 4652"/>
                <a:gd name="T3" fmla="*/ 1193 h 1568"/>
                <a:gd name="T4" fmla="*/ 0 w 4652"/>
                <a:gd name="T5" fmla="*/ 1530 h 1568"/>
                <a:gd name="T6" fmla="*/ 1061 w 4652"/>
                <a:gd name="T7" fmla="*/ 1461 h 1568"/>
                <a:gd name="T8" fmla="*/ 4652 w 4652"/>
                <a:gd name="T9" fmla="*/ 0 h 1568"/>
                <a:gd name="T10" fmla="*/ 843 w 4652"/>
                <a:gd name="T11" fmla="*/ 115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52" h="1568">
                  <a:moveTo>
                    <a:pt x="843" y="1150"/>
                  </a:moveTo>
                  <a:cubicBezTo>
                    <a:pt x="596" y="1190"/>
                    <a:pt x="345" y="1204"/>
                    <a:pt x="95" y="1193"/>
                  </a:cubicBezTo>
                  <a:cubicBezTo>
                    <a:pt x="119" y="1324"/>
                    <a:pt x="58" y="1432"/>
                    <a:pt x="0" y="1530"/>
                  </a:cubicBezTo>
                  <a:cubicBezTo>
                    <a:pt x="304" y="1568"/>
                    <a:pt x="674" y="1547"/>
                    <a:pt x="1061" y="1461"/>
                  </a:cubicBezTo>
                  <a:cubicBezTo>
                    <a:pt x="1915" y="1270"/>
                    <a:pt x="3788" y="478"/>
                    <a:pt x="4652" y="0"/>
                  </a:cubicBezTo>
                  <a:cubicBezTo>
                    <a:pt x="3987" y="341"/>
                    <a:pt x="2366" y="902"/>
                    <a:pt x="843" y="115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6"/>
            <p:cNvSpPr/>
            <p:nvPr/>
          </p:nvSpPr>
          <p:spPr bwMode="auto">
            <a:xfrm>
              <a:off x="9621839" y="6276976"/>
              <a:ext cx="38100" cy="398463"/>
            </a:xfrm>
            <a:custGeom>
              <a:avLst/>
              <a:gdLst>
                <a:gd name="T0" fmla="*/ 120 w 120"/>
                <a:gd name="T1" fmla="*/ 1223 h 1283"/>
                <a:gd name="T2" fmla="*/ 60 w 120"/>
                <a:gd name="T3" fmla="*/ 1283 h 1283"/>
                <a:gd name="T4" fmla="*/ 60 w 120"/>
                <a:gd name="T5" fmla="*/ 1283 h 1283"/>
                <a:gd name="T6" fmla="*/ 0 w 120"/>
                <a:gd name="T7" fmla="*/ 1223 h 1283"/>
                <a:gd name="T8" fmla="*/ 0 w 120"/>
                <a:gd name="T9" fmla="*/ 60 h 1283"/>
                <a:gd name="T10" fmla="*/ 60 w 120"/>
                <a:gd name="T11" fmla="*/ 0 h 1283"/>
                <a:gd name="T12" fmla="*/ 60 w 120"/>
                <a:gd name="T13" fmla="*/ 0 h 1283"/>
                <a:gd name="T14" fmla="*/ 120 w 120"/>
                <a:gd name="T15" fmla="*/ 60 h 1283"/>
                <a:gd name="T16" fmla="*/ 120 w 120"/>
                <a:gd name="T17" fmla="*/ 1223 h 1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1283">
                  <a:moveTo>
                    <a:pt x="120" y="1223"/>
                  </a:moveTo>
                  <a:cubicBezTo>
                    <a:pt x="120" y="1256"/>
                    <a:pt x="93" y="1283"/>
                    <a:pt x="60" y="1283"/>
                  </a:cubicBezTo>
                  <a:cubicBezTo>
                    <a:pt x="60" y="1283"/>
                    <a:pt x="60" y="1283"/>
                    <a:pt x="60" y="1283"/>
                  </a:cubicBezTo>
                  <a:cubicBezTo>
                    <a:pt x="27" y="1283"/>
                    <a:pt x="0" y="1256"/>
                    <a:pt x="0" y="1223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27"/>
                    <a:pt x="27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93" y="0"/>
                    <a:pt x="120" y="27"/>
                    <a:pt x="120" y="60"/>
                  </a:cubicBezTo>
                  <a:lnTo>
                    <a:pt x="120" y="122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37"/>
            <p:cNvSpPr/>
            <p:nvPr/>
          </p:nvSpPr>
          <p:spPr bwMode="auto">
            <a:xfrm>
              <a:off x="9750426" y="6218238"/>
              <a:ext cx="38100" cy="398463"/>
            </a:xfrm>
            <a:custGeom>
              <a:avLst/>
              <a:gdLst>
                <a:gd name="T0" fmla="*/ 120 w 120"/>
                <a:gd name="T1" fmla="*/ 1223 h 1283"/>
                <a:gd name="T2" fmla="*/ 60 w 120"/>
                <a:gd name="T3" fmla="*/ 1283 h 1283"/>
                <a:gd name="T4" fmla="*/ 60 w 120"/>
                <a:gd name="T5" fmla="*/ 1283 h 1283"/>
                <a:gd name="T6" fmla="*/ 0 w 120"/>
                <a:gd name="T7" fmla="*/ 1223 h 1283"/>
                <a:gd name="T8" fmla="*/ 0 w 120"/>
                <a:gd name="T9" fmla="*/ 60 h 1283"/>
                <a:gd name="T10" fmla="*/ 60 w 120"/>
                <a:gd name="T11" fmla="*/ 0 h 1283"/>
                <a:gd name="T12" fmla="*/ 60 w 120"/>
                <a:gd name="T13" fmla="*/ 0 h 1283"/>
                <a:gd name="T14" fmla="*/ 120 w 120"/>
                <a:gd name="T15" fmla="*/ 60 h 1283"/>
                <a:gd name="T16" fmla="*/ 120 w 120"/>
                <a:gd name="T17" fmla="*/ 1223 h 1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1283">
                  <a:moveTo>
                    <a:pt x="120" y="1223"/>
                  </a:moveTo>
                  <a:cubicBezTo>
                    <a:pt x="120" y="1256"/>
                    <a:pt x="93" y="1283"/>
                    <a:pt x="60" y="1283"/>
                  </a:cubicBezTo>
                  <a:cubicBezTo>
                    <a:pt x="60" y="1283"/>
                    <a:pt x="60" y="1283"/>
                    <a:pt x="60" y="1283"/>
                  </a:cubicBezTo>
                  <a:cubicBezTo>
                    <a:pt x="27" y="1283"/>
                    <a:pt x="0" y="1256"/>
                    <a:pt x="0" y="1223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26"/>
                    <a:pt x="27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93" y="0"/>
                    <a:pt x="120" y="26"/>
                    <a:pt x="120" y="60"/>
                  </a:cubicBezTo>
                  <a:lnTo>
                    <a:pt x="120" y="122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38"/>
            <p:cNvSpPr/>
            <p:nvPr/>
          </p:nvSpPr>
          <p:spPr bwMode="auto">
            <a:xfrm>
              <a:off x="9194801" y="6034088"/>
              <a:ext cx="836613" cy="436563"/>
            </a:xfrm>
            <a:custGeom>
              <a:avLst/>
              <a:gdLst>
                <a:gd name="T0" fmla="*/ 1466 w 2689"/>
                <a:gd name="T1" fmla="*/ 0 h 1403"/>
                <a:gd name="T2" fmla="*/ 0 w 2689"/>
                <a:gd name="T3" fmla="*/ 408 h 1403"/>
                <a:gd name="T4" fmla="*/ 1447 w 2689"/>
                <a:gd name="T5" fmla="*/ 1240 h 1403"/>
                <a:gd name="T6" fmla="*/ 2300 w 2689"/>
                <a:gd name="T7" fmla="*/ 1324 h 1403"/>
                <a:gd name="T8" fmla="*/ 2415 w 2689"/>
                <a:gd name="T9" fmla="*/ 1279 h 1403"/>
                <a:gd name="T10" fmla="*/ 2527 w 2689"/>
                <a:gd name="T11" fmla="*/ 864 h 1403"/>
                <a:gd name="T12" fmla="*/ 1466 w 2689"/>
                <a:gd name="T13" fmla="*/ 0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89" h="1403">
                  <a:moveTo>
                    <a:pt x="1466" y="0"/>
                  </a:moveTo>
                  <a:cubicBezTo>
                    <a:pt x="1017" y="146"/>
                    <a:pt x="515" y="288"/>
                    <a:pt x="0" y="408"/>
                  </a:cubicBezTo>
                  <a:cubicBezTo>
                    <a:pt x="459" y="690"/>
                    <a:pt x="940" y="968"/>
                    <a:pt x="1447" y="1240"/>
                  </a:cubicBezTo>
                  <a:cubicBezTo>
                    <a:pt x="1719" y="1378"/>
                    <a:pt x="2102" y="1403"/>
                    <a:pt x="2300" y="1324"/>
                  </a:cubicBezTo>
                  <a:cubicBezTo>
                    <a:pt x="2346" y="1306"/>
                    <a:pt x="2369" y="1297"/>
                    <a:pt x="2415" y="1279"/>
                  </a:cubicBezTo>
                  <a:cubicBezTo>
                    <a:pt x="2612" y="1196"/>
                    <a:pt x="2689" y="1027"/>
                    <a:pt x="2527" y="864"/>
                  </a:cubicBezTo>
                  <a:cubicBezTo>
                    <a:pt x="2196" y="571"/>
                    <a:pt x="1842" y="283"/>
                    <a:pt x="1466" y="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39"/>
            <p:cNvSpPr/>
            <p:nvPr/>
          </p:nvSpPr>
          <p:spPr bwMode="auto">
            <a:xfrm>
              <a:off x="8966201" y="5797551"/>
              <a:ext cx="527050" cy="279400"/>
            </a:xfrm>
            <a:custGeom>
              <a:avLst/>
              <a:gdLst>
                <a:gd name="T0" fmla="*/ 1634 w 1697"/>
                <a:gd name="T1" fmla="*/ 350 h 901"/>
                <a:gd name="T2" fmla="*/ 962 w 1697"/>
                <a:gd name="T3" fmla="*/ 845 h 901"/>
                <a:gd name="T4" fmla="*/ 63 w 1697"/>
                <a:gd name="T5" fmla="*/ 551 h 901"/>
                <a:gd name="T6" fmla="*/ 735 w 1697"/>
                <a:gd name="T7" fmla="*/ 56 h 901"/>
                <a:gd name="T8" fmla="*/ 1634 w 1697"/>
                <a:gd name="T9" fmla="*/ 35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7" h="901">
                  <a:moveTo>
                    <a:pt x="1634" y="350"/>
                  </a:moveTo>
                  <a:cubicBezTo>
                    <a:pt x="1697" y="568"/>
                    <a:pt x="1396" y="790"/>
                    <a:pt x="962" y="845"/>
                  </a:cubicBezTo>
                  <a:cubicBezTo>
                    <a:pt x="528" y="901"/>
                    <a:pt x="126" y="769"/>
                    <a:pt x="63" y="551"/>
                  </a:cubicBezTo>
                  <a:cubicBezTo>
                    <a:pt x="0" y="333"/>
                    <a:pt x="301" y="111"/>
                    <a:pt x="735" y="56"/>
                  </a:cubicBezTo>
                  <a:cubicBezTo>
                    <a:pt x="1168" y="0"/>
                    <a:pt x="1571" y="132"/>
                    <a:pt x="1634" y="3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40"/>
            <p:cNvSpPr/>
            <p:nvPr/>
          </p:nvSpPr>
          <p:spPr bwMode="auto">
            <a:xfrm>
              <a:off x="8429626" y="5970588"/>
              <a:ext cx="339725" cy="352425"/>
            </a:xfrm>
            <a:custGeom>
              <a:avLst/>
              <a:gdLst>
                <a:gd name="T0" fmla="*/ 425 w 1090"/>
                <a:gd name="T1" fmla="*/ 54 h 1135"/>
                <a:gd name="T2" fmla="*/ 325 w 1090"/>
                <a:gd name="T3" fmla="*/ 114 h 1135"/>
                <a:gd name="T4" fmla="*/ 114 w 1090"/>
                <a:gd name="T5" fmla="*/ 350 h 1135"/>
                <a:gd name="T6" fmla="*/ 25 w 1090"/>
                <a:gd name="T7" fmla="*/ 708 h 1135"/>
                <a:gd name="T8" fmla="*/ 719 w 1090"/>
                <a:gd name="T9" fmla="*/ 1100 h 1135"/>
                <a:gd name="T10" fmla="*/ 1068 w 1090"/>
                <a:gd name="T11" fmla="*/ 717 h 1135"/>
                <a:gd name="T12" fmla="*/ 852 w 1090"/>
                <a:gd name="T13" fmla="*/ 186 h 1135"/>
                <a:gd name="T14" fmla="*/ 425 w 1090"/>
                <a:gd name="T15" fmla="*/ 54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0" h="1135">
                  <a:moveTo>
                    <a:pt x="425" y="54"/>
                  </a:moveTo>
                  <a:cubicBezTo>
                    <a:pt x="390" y="67"/>
                    <a:pt x="357" y="87"/>
                    <a:pt x="325" y="114"/>
                  </a:cubicBezTo>
                  <a:cubicBezTo>
                    <a:pt x="239" y="188"/>
                    <a:pt x="168" y="267"/>
                    <a:pt x="114" y="350"/>
                  </a:cubicBezTo>
                  <a:cubicBezTo>
                    <a:pt x="30" y="478"/>
                    <a:pt x="0" y="602"/>
                    <a:pt x="25" y="708"/>
                  </a:cubicBezTo>
                  <a:cubicBezTo>
                    <a:pt x="75" y="912"/>
                    <a:pt x="332" y="1054"/>
                    <a:pt x="719" y="1100"/>
                  </a:cubicBezTo>
                  <a:cubicBezTo>
                    <a:pt x="1013" y="1135"/>
                    <a:pt x="1090" y="994"/>
                    <a:pt x="1068" y="717"/>
                  </a:cubicBezTo>
                  <a:cubicBezTo>
                    <a:pt x="1048" y="474"/>
                    <a:pt x="962" y="304"/>
                    <a:pt x="852" y="186"/>
                  </a:cubicBezTo>
                  <a:cubicBezTo>
                    <a:pt x="741" y="68"/>
                    <a:pt x="573" y="0"/>
                    <a:pt x="425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1"/>
            <p:cNvSpPr/>
            <p:nvPr/>
          </p:nvSpPr>
          <p:spPr bwMode="auto">
            <a:xfrm>
              <a:off x="10059989" y="5537201"/>
              <a:ext cx="196850" cy="233363"/>
            </a:xfrm>
            <a:custGeom>
              <a:avLst/>
              <a:gdLst>
                <a:gd name="T0" fmla="*/ 623 w 632"/>
                <a:gd name="T1" fmla="*/ 152 h 751"/>
                <a:gd name="T2" fmla="*/ 544 w 632"/>
                <a:gd name="T3" fmla="*/ 16 h 751"/>
                <a:gd name="T4" fmla="*/ 273 w 632"/>
                <a:gd name="T5" fmla="*/ 163 h 751"/>
                <a:gd name="T6" fmla="*/ 0 w 632"/>
                <a:gd name="T7" fmla="*/ 751 h 751"/>
                <a:gd name="T8" fmla="*/ 547 w 632"/>
                <a:gd name="T9" fmla="*/ 670 h 751"/>
                <a:gd name="T10" fmla="*/ 623 w 632"/>
                <a:gd name="T11" fmla="*/ 152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2" h="751">
                  <a:moveTo>
                    <a:pt x="623" y="152"/>
                  </a:moveTo>
                  <a:cubicBezTo>
                    <a:pt x="632" y="97"/>
                    <a:pt x="599" y="28"/>
                    <a:pt x="544" y="16"/>
                  </a:cubicBezTo>
                  <a:cubicBezTo>
                    <a:pt x="463" y="0"/>
                    <a:pt x="349" y="12"/>
                    <a:pt x="273" y="163"/>
                  </a:cubicBezTo>
                  <a:cubicBezTo>
                    <a:pt x="152" y="406"/>
                    <a:pt x="0" y="751"/>
                    <a:pt x="0" y="751"/>
                  </a:cubicBezTo>
                  <a:cubicBezTo>
                    <a:pt x="547" y="670"/>
                    <a:pt x="547" y="670"/>
                    <a:pt x="547" y="670"/>
                  </a:cubicBezTo>
                  <a:lnTo>
                    <a:pt x="623" y="152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2"/>
            <p:cNvSpPr/>
            <p:nvPr/>
          </p:nvSpPr>
          <p:spPr bwMode="auto">
            <a:xfrm>
              <a:off x="10012364" y="5740401"/>
              <a:ext cx="460375" cy="242888"/>
            </a:xfrm>
            <a:custGeom>
              <a:avLst/>
              <a:gdLst>
                <a:gd name="T0" fmla="*/ 0 w 1478"/>
                <a:gd name="T1" fmla="*/ 150 h 777"/>
                <a:gd name="T2" fmla="*/ 1119 w 1478"/>
                <a:gd name="T3" fmla="*/ 637 h 777"/>
                <a:gd name="T4" fmla="*/ 707 w 1478"/>
                <a:gd name="T5" fmla="*/ 0 h 777"/>
                <a:gd name="T6" fmla="*/ 0 w 1478"/>
                <a:gd name="T7" fmla="*/ 150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8" h="777">
                  <a:moveTo>
                    <a:pt x="0" y="150"/>
                  </a:moveTo>
                  <a:cubicBezTo>
                    <a:pt x="0" y="150"/>
                    <a:pt x="760" y="777"/>
                    <a:pt x="1119" y="637"/>
                  </a:cubicBezTo>
                  <a:cubicBezTo>
                    <a:pt x="1478" y="496"/>
                    <a:pt x="707" y="0"/>
                    <a:pt x="707" y="0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3"/>
            <p:cNvSpPr/>
            <p:nvPr/>
          </p:nvSpPr>
          <p:spPr bwMode="auto">
            <a:xfrm>
              <a:off x="8447089" y="6043613"/>
              <a:ext cx="190500" cy="246063"/>
            </a:xfrm>
            <a:custGeom>
              <a:avLst/>
              <a:gdLst>
                <a:gd name="T0" fmla="*/ 254 w 615"/>
                <a:gd name="T1" fmla="*/ 694 h 790"/>
                <a:gd name="T2" fmla="*/ 21 w 615"/>
                <a:gd name="T3" fmla="*/ 462 h 790"/>
                <a:gd name="T4" fmla="*/ 98 w 615"/>
                <a:gd name="T5" fmla="*/ 163 h 790"/>
                <a:gd name="T6" fmla="*/ 473 w 615"/>
                <a:gd name="T7" fmla="*/ 188 h 790"/>
                <a:gd name="T8" fmla="*/ 580 w 615"/>
                <a:gd name="T9" fmla="*/ 470 h 790"/>
                <a:gd name="T10" fmla="*/ 254 w 615"/>
                <a:gd name="T11" fmla="*/ 694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5" h="790">
                  <a:moveTo>
                    <a:pt x="254" y="694"/>
                  </a:moveTo>
                  <a:cubicBezTo>
                    <a:pt x="125" y="634"/>
                    <a:pt x="43" y="554"/>
                    <a:pt x="21" y="462"/>
                  </a:cubicBezTo>
                  <a:cubicBezTo>
                    <a:pt x="0" y="376"/>
                    <a:pt x="27" y="273"/>
                    <a:pt x="98" y="163"/>
                  </a:cubicBezTo>
                  <a:cubicBezTo>
                    <a:pt x="205" y="0"/>
                    <a:pt x="370" y="34"/>
                    <a:pt x="473" y="188"/>
                  </a:cubicBezTo>
                  <a:cubicBezTo>
                    <a:pt x="523" y="263"/>
                    <a:pt x="564" y="356"/>
                    <a:pt x="580" y="470"/>
                  </a:cubicBezTo>
                  <a:cubicBezTo>
                    <a:pt x="615" y="700"/>
                    <a:pt x="462" y="790"/>
                    <a:pt x="254" y="69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4"/>
            <p:cNvSpPr>
              <a:spLocks noEditPoints="1"/>
            </p:cNvSpPr>
            <p:nvPr/>
          </p:nvSpPr>
          <p:spPr bwMode="auto">
            <a:xfrm>
              <a:off x="8334376" y="5921376"/>
              <a:ext cx="393700" cy="474663"/>
            </a:xfrm>
            <a:custGeom>
              <a:avLst/>
              <a:gdLst>
                <a:gd name="T0" fmla="*/ 250 w 1265"/>
                <a:gd name="T1" fmla="*/ 203 h 1527"/>
                <a:gd name="T2" fmla="*/ 134 w 1265"/>
                <a:gd name="T3" fmla="*/ 1033 h 1527"/>
                <a:gd name="T4" fmla="*/ 794 w 1265"/>
                <a:gd name="T5" fmla="*/ 1480 h 1527"/>
                <a:gd name="T6" fmla="*/ 1096 w 1265"/>
                <a:gd name="T7" fmla="*/ 610 h 1527"/>
                <a:gd name="T8" fmla="*/ 250 w 1265"/>
                <a:gd name="T9" fmla="*/ 203 h 1527"/>
                <a:gd name="T10" fmla="*/ 769 w 1265"/>
                <a:gd name="T11" fmla="*/ 1423 h 1527"/>
                <a:gd name="T12" fmla="*/ 166 w 1265"/>
                <a:gd name="T13" fmla="*/ 1019 h 1527"/>
                <a:gd name="T14" fmla="*/ 277 w 1265"/>
                <a:gd name="T15" fmla="*/ 266 h 1527"/>
                <a:gd name="T16" fmla="*/ 1032 w 1265"/>
                <a:gd name="T17" fmla="*/ 638 h 1527"/>
                <a:gd name="T18" fmla="*/ 769 w 1265"/>
                <a:gd name="T19" fmla="*/ 1423 h 1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5" h="1527">
                  <a:moveTo>
                    <a:pt x="250" y="203"/>
                  </a:moveTo>
                  <a:cubicBezTo>
                    <a:pt x="36" y="369"/>
                    <a:pt x="0" y="733"/>
                    <a:pt x="134" y="1033"/>
                  </a:cubicBezTo>
                  <a:cubicBezTo>
                    <a:pt x="264" y="1326"/>
                    <a:pt x="542" y="1527"/>
                    <a:pt x="794" y="1480"/>
                  </a:cubicBezTo>
                  <a:cubicBezTo>
                    <a:pt x="1098" y="1425"/>
                    <a:pt x="1265" y="1035"/>
                    <a:pt x="1096" y="610"/>
                  </a:cubicBezTo>
                  <a:cubicBezTo>
                    <a:pt x="921" y="169"/>
                    <a:pt x="513" y="0"/>
                    <a:pt x="250" y="203"/>
                  </a:cubicBezTo>
                  <a:close/>
                  <a:moveTo>
                    <a:pt x="769" y="1423"/>
                  </a:moveTo>
                  <a:cubicBezTo>
                    <a:pt x="541" y="1470"/>
                    <a:pt x="286" y="1289"/>
                    <a:pt x="166" y="1019"/>
                  </a:cubicBezTo>
                  <a:cubicBezTo>
                    <a:pt x="44" y="743"/>
                    <a:pt x="79" y="412"/>
                    <a:pt x="277" y="266"/>
                  </a:cubicBezTo>
                  <a:cubicBezTo>
                    <a:pt x="515" y="91"/>
                    <a:pt x="876" y="247"/>
                    <a:pt x="1032" y="638"/>
                  </a:cubicBezTo>
                  <a:cubicBezTo>
                    <a:pt x="1183" y="1016"/>
                    <a:pt x="1041" y="1367"/>
                    <a:pt x="769" y="1423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5"/>
            <p:cNvSpPr>
              <a:spLocks noEditPoints="1"/>
            </p:cNvSpPr>
            <p:nvPr/>
          </p:nvSpPr>
          <p:spPr bwMode="auto">
            <a:xfrm>
              <a:off x="8391526" y="6030913"/>
              <a:ext cx="239713" cy="292100"/>
            </a:xfrm>
            <a:custGeom>
              <a:avLst/>
              <a:gdLst>
                <a:gd name="T0" fmla="*/ 176 w 773"/>
                <a:gd name="T1" fmla="*/ 103 h 939"/>
                <a:gd name="T2" fmla="*/ 87 w 773"/>
                <a:gd name="T3" fmla="*/ 621 h 939"/>
                <a:gd name="T4" fmla="*/ 513 w 773"/>
                <a:gd name="T5" fmla="*/ 896 h 939"/>
                <a:gd name="T6" fmla="*/ 673 w 773"/>
                <a:gd name="T7" fmla="*/ 363 h 939"/>
                <a:gd name="T8" fmla="*/ 176 w 773"/>
                <a:gd name="T9" fmla="*/ 103 h 939"/>
                <a:gd name="T10" fmla="*/ 488 w 773"/>
                <a:gd name="T11" fmla="*/ 837 h 939"/>
                <a:gd name="T12" fmla="*/ 123 w 773"/>
                <a:gd name="T13" fmla="*/ 605 h 939"/>
                <a:gd name="T14" fmla="*/ 202 w 773"/>
                <a:gd name="T15" fmla="*/ 165 h 939"/>
                <a:gd name="T16" fmla="*/ 618 w 773"/>
                <a:gd name="T17" fmla="*/ 387 h 939"/>
                <a:gd name="T18" fmla="*/ 488 w 773"/>
                <a:gd name="T19" fmla="*/ 837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3" h="939">
                  <a:moveTo>
                    <a:pt x="176" y="103"/>
                  </a:moveTo>
                  <a:cubicBezTo>
                    <a:pt x="33" y="194"/>
                    <a:pt x="0" y="423"/>
                    <a:pt x="87" y="621"/>
                  </a:cubicBezTo>
                  <a:cubicBezTo>
                    <a:pt x="172" y="815"/>
                    <a:pt x="356" y="939"/>
                    <a:pt x="513" y="896"/>
                  </a:cubicBezTo>
                  <a:cubicBezTo>
                    <a:pt x="691" y="847"/>
                    <a:pt x="773" y="608"/>
                    <a:pt x="673" y="363"/>
                  </a:cubicBezTo>
                  <a:cubicBezTo>
                    <a:pt x="571" y="113"/>
                    <a:pt x="338" y="0"/>
                    <a:pt x="176" y="103"/>
                  </a:cubicBezTo>
                  <a:close/>
                  <a:moveTo>
                    <a:pt x="488" y="837"/>
                  </a:moveTo>
                  <a:cubicBezTo>
                    <a:pt x="355" y="877"/>
                    <a:pt x="196" y="772"/>
                    <a:pt x="123" y="605"/>
                  </a:cubicBezTo>
                  <a:cubicBezTo>
                    <a:pt x="49" y="435"/>
                    <a:pt x="79" y="240"/>
                    <a:pt x="202" y="165"/>
                  </a:cubicBezTo>
                  <a:cubicBezTo>
                    <a:pt x="339" y="83"/>
                    <a:pt x="533" y="180"/>
                    <a:pt x="618" y="387"/>
                  </a:cubicBezTo>
                  <a:cubicBezTo>
                    <a:pt x="702" y="591"/>
                    <a:pt x="636" y="793"/>
                    <a:pt x="488" y="83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6"/>
            <p:cNvSpPr/>
            <p:nvPr/>
          </p:nvSpPr>
          <p:spPr bwMode="auto">
            <a:xfrm>
              <a:off x="8455026" y="6130926"/>
              <a:ext cx="92075" cy="112713"/>
            </a:xfrm>
            <a:custGeom>
              <a:avLst/>
              <a:gdLst>
                <a:gd name="T0" fmla="*/ 77 w 299"/>
                <a:gd name="T1" fmla="*/ 32 h 364"/>
                <a:gd name="T2" fmla="*/ 35 w 299"/>
                <a:gd name="T3" fmla="*/ 235 h 364"/>
                <a:gd name="T4" fmla="*/ 209 w 299"/>
                <a:gd name="T5" fmla="*/ 341 h 364"/>
                <a:gd name="T6" fmla="*/ 261 w 299"/>
                <a:gd name="T7" fmla="*/ 135 h 364"/>
                <a:gd name="T8" fmla="*/ 77 w 299"/>
                <a:gd name="T9" fmla="*/ 3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364">
                  <a:moveTo>
                    <a:pt x="77" y="32"/>
                  </a:moveTo>
                  <a:cubicBezTo>
                    <a:pt x="18" y="62"/>
                    <a:pt x="0" y="153"/>
                    <a:pt x="35" y="235"/>
                  </a:cubicBezTo>
                  <a:cubicBezTo>
                    <a:pt x="70" y="316"/>
                    <a:pt x="147" y="364"/>
                    <a:pt x="209" y="341"/>
                  </a:cubicBezTo>
                  <a:cubicBezTo>
                    <a:pt x="273" y="317"/>
                    <a:pt x="299" y="224"/>
                    <a:pt x="261" y="135"/>
                  </a:cubicBezTo>
                  <a:cubicBezTo>
                    <a:pt x="224" y="46"/>
                    <a:pt x="140" y="0"/>
                    <a:pt x="77" y="3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7"/>
            <p:cNvSpPr/>
            <p:nvPr/>
          </p:nvSpPr>
          <p:spPr bwMode="auto">
            <a:xfrm>
              <a:off x="6686551" y="2679701"/>
              <a:ext cx="1084263" cy="615950"/>
            </a:xfrm>
            <a:custGeom>
              <a:avLst/>
              <a:gdLst>
                <a:gd name="T0" fmla="*/ 3360 w 3490"/>
                <a:gd name="T1" fmla="*/ 393 h 1979"/>
                <a:gd name="T2" fmla="*/ 1486 w 3490"/>
                <a:gd name="T3" fmla="*/ 324 h 1979"/>
                <a:gd name="T4" fmla="*/ 813 w 3490"/>
                <a:gd name="T5" fmla="*/ 636 h 1979"/>
                <a:gd name="T6" fmla="*/ 2777 w 3490"/>
                <a:gd name="T7" fmla="*/ 338 h 1979"/>
                <a:gd name="T8" fmla="*/ 2830 w 3490"/>
                <a:gd name="T9" fmla="*/ 848 h 1979"/>
                <a:gd name="T10" fmla="*/ 607 w 3490"/>
                <a:gd name="T11" fmla="*/ 1010 h 1979"/>
                <a:gd name="T12" fmla="*/ 623 w 3490"/>
                <a:gd name="T13" fmla="*/ 756 h 1979"/>
                <a:gd name="T14" fmla="*/ 82 w 3490"/>
                <a:gd name="T15" fmla="*/ 1568 h 1979"/>
                <a:gd name="T16" fmla="*/ 2084 w 3490"/>
                <a:gd name="T17" fmla="*/ 1655 h 1979"/>
                <a:gd name="T18" fmla="*/ 3360 w 3490"/>
                <a:gd name="T19" fmla="*/ 393 h 1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90" h="1979">
                  <a:moveTo>
                    <a:pt x="3360" y="393"/>
                  </a:moveTo>
                  <a:cubicBezTo>
                    <a:pt x="3231" y="31"/>
                    <a:pt x="2392" y="0"/>
                    <a:pt x="1486" y="324"/>
                  </a:cubicBezTo>
                  <a:cubicBezTo>
                    <a:pt x="1237" y="414"/>
                    <a:pt x="1010" y="521"/>
                    <a:pt x="813" y="636"/>
                  </a:cubicBezTo>
                  <a:cubicBezTo>
                    <a:pt x="1462" y="836"/>
                    <a:pt x="2320" y="815"/>
                    <a:pt x="2777" y="338"/>
                  </a:cubicBezTo>
                  <a:cubicBezTo>
                    <a:pt x="2807" y="523"/>
                    <a:pt x="2819" y="706"/>
                    <a:pt x="2830" y="848"/>
                  </a:cubicBezTo>
                  <a:cubicBezTo>
                    <a:pt x="2162" y="1292"/>
                    <a:pt x="1283" y="1444"/>
                    <a:pt x="607" y="1010"/>
                  </a:cubicBezTo>
                  <a:cubicBezTo>
                    <a:pt x="614" y="927"/>
                    <a:pt x="619" y="842"/>
                    <a:pt x="623" y="756"/>
                  </a:cubicBezTo>
                  <a:cubicBezTo>
                    <a:pt x="222" y="1032"/>
                    <a:pt x="0" y="1339"/>
                    <a:pt x="82" y="1568"/>
                  </a:cubicBezTo>
                  <a:cubicBezTo>
                    <a:pt x="212" y="1930"/>
                    <a:pt x="1178" y="1979"/>
                    <a:pt x="2084" y="1655"/>
                  </a:cubicBezTo>
                  <a:cubicBezTo>
                    <a:pt x="2989" y="1330"/>
                    <a:pt x="3490" y="755"/>
                    <a:pt x="3360" y="393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8"/>
            <p:cNvSpPr>
              <a:spLocks noEditPoints="1"/>
            </p:cNvSpPr>
            <p:nvPr/>
          </p:nvSpPr>
          <p:spPr bwMode="auto">
            <a:xfrm>
              <a:off x="6883401" y="2468563"/>
              <a:ext cx="666750" cy="477838"/>
            </a:xfrm>
            <a:custGeom>
              <a:avLst/>
              <a:gdLst>
                <a:gd name="T0" fmla="*/ 1852 w 2144"/>
                <a:gd name="T1" fmla="*/ 334 h 1538"/>
                <a:gd name="T2" fmla="*/ 1070 w 2144"/>
                <a:gd name="T3" fmla="*/ 374 h 1538"/>
                <a:gd name="T4" fmla="*/ 142 w 2144"/>
                <a:gd name="T5" fmla="*/ 547 h 1538"/>
                <a:gd name="T6" fmla="*/ 0 w 2144"/>
                <a:gd name="T7" fmla="*/ 1252 h 1538"/>
                <a:gd name="T8" fmla="*/ 2144 w 2144"/>
                <a:gd name="T9" fmla="*/ 1016 h 1538"/>
                <a:gd name="T10" fmla="*/ 1852 w 2144"/>
                <a:gd name="T11" fmla="*/ 334 h 1538"/>
                <a:gd name="T12" fmla="*/ 392 w 2144"/>
                <a:gd name="T13" fmla="*/ 474 h 1538"/>
                <a:gd name="T14" fmla="*/ 1328 w 2144"/>
                <a:gd name="T15" fmla="*/ 460 h 1538"/>
                <a:gd name="T16" fmla="*/ 392 w 2144"/>
                <a:gd name="T17" fmla="*/ 474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4" h="1538">
                  <a:moveTo>
                    <a:pt x="1852" y="334"/>
                  </a:moveTo>
                  <a:cubicBezTo>
                    <a:pt x="1543" y="60"/>
                    <a:pt x="1399" y="333"/>
                    <a:pt x="1070" y="374"/>
                  </a:cubicBezTo>
                  <a:cubicBezTo>
                    <a:pt x="638" y="428"/>
                    <a:pt x="402" y="0"/>
                    <a:pt x="142" y="547"/>
                  </a:cubicBezTo>
                  <a:cubicBezTo>
                    <a:pt x="41" y="758"/>
                    <a:pt x="14" y="1006"/>
                    <a:pt x="0" y="1252"/>
                  </a:cubicBezTo>
                  <a:cubicBezTo>
                    <a:pt x="661" y="1515"/>
                    <a:pt x="1644" y="1538"/>
                    <a:pt x="2144" y="1016"/>
                  </a:cubicBezTo>
                  <a:cubicBezTo>
                    <a:pt x="2101" y="751"/>
                    <a:pt x="2020" y="484"/>
                    <a:pt x="1852" y="334"/>
                  </a:cubicBezTo>
                  <a:close/>
                  <a:moveTo>
                    <a:pt x="392" y="474"/>
                  </a:moveTo>
                  <a:cubicBezTo>
                    <a:pt x="722" y="514"/>
                    <a:pt x="1041" y="587"/>
                    <a:pt x="1328" y="460"/>
                  </a:cubicBezTo>
                  <a:cubicBezTo>
                    <a:pt x="984" y="693"/>
                    <a:pt x="366" y="1009"/>
                    <a:pt x="392" y="47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"/>
            <p:cNvSpPr>
              <a:spLocks noEditPoints="1"/>
            </p:cNvSpPr>
            <p:nvPr/>
          </p:nvSpPr>
          <p:spPr bwMode="auto">
            <a:xfrm>
              <a:off x="3525839" y="1258888"/>
              <a:ext cx="544513" cy="371475"/>
            </a:xfrm>
            <a:custGeom>
              <a:avLst/>
              <a:gdLst>
                <a:gd name="T0" fmla="*/ 941 w 1753"/>
                <a:gd name="T1" fmla="*/ 1195 h 1195"/>
                <a:gd name="T2" fmla="*/ 270 w 1753"/>
                <a:gd name="T3" fmla="*/ 1010 h 1195"/>
                <a:gd name="T4" fmla="*/ 270 w 1753"/>
                <a:gd name="T5" fmla="*/ 1010 h 1195"/>
                <a:gd name="T6" fmla="*/ 1 w 1753"/>
                <a:gd name="T7" fmla="*/ 539 h 1195"/>
                <a:gd name="T8" fmla="*/ 1 w 1753"/>
                <a:gd name="T9" fmla="*/ 539 h 1195"/>
                <a:gd name="T10" fmla="*/ 246 w 1753"/>
                <a:gd name="T11" fmla="*/ 124 h 1195"/>
                <a:gd name="T12" fmla="*/ 246 w 1753"/>
                <a:gd name="T13" fmla="*/ 124 h 1195"/>
                <a:gd name="T14" fmla="*/ 794 w 1753"/>
                <a:gd name="T15" fmla="*/ 0 h 1195"/>
                <a:gd name="T16" fmla="*/ 794 w 1753"/>
                <a:gd name="T17" fmla="*/ 0 h 1195"/>
                <a:gd name="T18" fmla="*/ 1411 w 1753"/>
                <a:gd name="T19" fmla="*/ 93 h 1195"/>
                <a:gd name="T20" fmla="*/ 1411 w 1753"/>
                <a:gd name="T21" fmla="*/ 93 h 1195"/>
                <a:gd name="T22" fmla="*/ 1753 w 1753"/>
                <a:gd name="T23" fmla="*/ 482 h 1195"/>
                <a:gd name="T24" fmla="*/ 1753 w 1753"/>
                <a:gd name="T25" fmla="*/ 482 h 1195"/>
                <a:gd name="T26" fmla="*/ 1753 w 1753"/>
                <a:gd name="T27" fmla="*/ 495 h 1195"/>
                <a:gd name="T28" fmla="*/ 1753 w 1753"/>
                <a:gd name="T29" fmla="*/ 495 h 1195"/>
                <a:gd name="T30" fmla="*/ 1679 w 1753"/>
                <a:gd name="T31" fmla="*/ 493 h 1195"/>
                <a:gd name="T32" fmla="*/ 1753 w 1753"/>
                <a:gd name="T33" fmla="*/ 496 h 1195"/>
                <a:gd name="T34" fmla="*/ 947 w 1753"/>
                <a:gd name="T35" fmla="*/ 1195 h 1195"/>
                <a:gd name="T36" fmla="*/ 947 w 1753"/>
                <a:gd name="T37" fmla="*/ 1195 h 1195"/>
                <a:gd name="T38" fmla="*/ 941 w 1753"/>
                <a:gd name="T39" fmla="*/ 1195 h 1195"/>
                <a:gd name="T40" fmla="*/ 324 w 1753"/>
                <a:gd name="T41" fmla="*/ 245 h 1195"/>
                <a:gd name="T42" fmla="*/ 150 w 1753"/>
                <a:gd name="T43" fmla="*/ 539 h 1195"/>
                <a:gd name="T44" fmla="*/ 150 w 1753"/>
                <a:gd name="T45" fmla="*/ 539 h 1195"/>
                <a:gd name="T46" fmla="*/ 358 w 1753"/>
                <a:gd name="T47" fmla="*/ 895 h 1195"/>
                <a:gd name="T48" fmla="*/ 358 w 1753"/>
                <a:gd name="T49" fmla="*/ 895 h 1195"/>
                <a:gd name="T50" fmla="*/ 941 w 1753"/>
                <a:gd name="T51" fmla="*/ 1053 h 1195"/>
                <a:gd name="T52" fmla="*/ 941 w 1753"/>
                <a:gd name="T53" fmla="*/ 1053 h 1195"/>
                <a:gd name="T54" fmla="*/ 1604 w 1753"/>
                <a:gd name="T55" fmla="*/ 491 h 1195"/>
                <a:gd name="T56" fmla="*/ 1604 w 1753"/>
                <a:gd name="T57" fmla="*/ 491 h 1195"/>
                <a:gd name="T58" fmla="*/ 1604 w 1753"/>
                <a:gd name="T59" fmla="*/ 491 h 1195"/>
                <a:gd name="T60" fmla="*/ 1605 w 1753"/>
                <a:gd name="T61" fmla="*/ 482 h 1195"/>
                <a:gd name="T62" fmla="*/ 1605 w 1753"/>
                <a:gd name="T63" fmla="*/ 482 h 1195"/>
                <a:gd name="T64" fmla="*/ 1358 w 1753"/>
                <a:gd name="T65" fmla="*/ 225 h 1195"/>
                <a:gd name="T66" fmla="*/ 1358 w 1753"/>
                <a:gd name="T67" fmla="*/ 225 h 1195"/>
                <a:gd name="T68" fmla="*/ 794 w 1753"/>
                <a:gd name="T69" fmla="*/ 142 h 1195"/>
                <a:gd name="T70" fmla="*/ 794 w 1753"/>
                <a:gd name="T71" fmla="*/ 142 h 1195"/>
                <a:gd name="T72" fmla="*/ 792 w 1753"/>
                <a:gd name="T73" fmla="*/ 142 h 1195"/>
                <a:gd name="T74" fmla="*/ 792 w 1753"/>
                <a:gd name="T75" fmla="*/ 142 h 1195"/>
                <a:gd name="T76" fmla="*/ 324 w 1753"/>
                <a:gd name="T77" fmla="*/ 245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53" h="1195">
                  <a:moveTo>
                    <a:pt x="941" y="1195"/>
                  </a:moveTo>
                  <a:cubicBezTo>
                    <a:pt x="668" y="1195"/>
                    <a:pt x="437" y="1127"/>
                    <a:pt x="270" y="1010"/>
                  </a:cubicBezTo>
                  <a:cubicBezTo>
                    <a:pt x="270" y="1010"/>
                    <a:pt x="270" y="1010"/>
                    <a:pt x="270" y="1010"/>
                  </a:cubicBezTo>
                  <a:cubicBezTo>
                    <a:pt x="103" y="894"/>
                    <a:pt x="1" y="726"/>
                    <a:pt x="1" y="539"/>
                  </a:cubicBezTo>
                  <a:cubicBezTo>
                    <a:pt x="1" y="539"/>
                    <a:pt x="1" y="539"/>
                    <a:pt x="1" y="539"/>
                  </a:cubicBezTo>
                  <a:cubicBezTo>
                    <a:pt x="0" y="355"/>
                    <a:pt x="98" y="209"/>
                    <a:pt x="246" y="124"/>
                  </a:cubicBezTo>
                  <a:cubicBezTo>
                    <a:pt x="246" y="124"/>
                    <a:pt x="246" y="124"/>
                    <a:pt x="246" y="124"/>
                  </a:cubicBezTo>
                  <a:cubicBezTo>
                    <a:pt x="393" y="37"/>
                    <a:pt x="585" y="0"/>
                    <a:pt x="794" y="0"/>
                  </a:cubicBezTo>
                  <a:cubicBezTo>
                    <a:pt x="794" y="0"/>
                    <a:pt x="794" y="0"/>
                    <a:pt x="794" y="0"/>
                  </a:cubicBezTo>
                  <a:cubicBezTo>
                    <a:pt x="998" y="0"/>
                    <a:pt x="1225" y="24"/>
                    <a:pt x="1411" y="93"/>
                  </a:cubicBezTo>
                  <a:cubicBezTo>
                    <a:pt x="1411" y="93"/>
                    <a:pt x="1411" y="93"/>
                    <a:pt x="1411" y="93"/>
                  </a:cubicBezTo>
                  <a:cubicBezTo>
                    <a:pt x="1594" y="158"/>
                    <a:pt x="1753" y="284"/>
                    <a:pt x="1753" y="482"/>
                  </a:cubicBezTo>
                  <a:cubicBezTo>
                    <a:pt x="1753" y="482"/>
                    <a:pt x="1753" y="482"/>
                    <a:pt x="1753" y="482"/>
                  </a:cubicBezTo>
                  <a:cubicBezTo>
                    <a:pt x="1753" y="487"/>
                    <a:pt x="1753" y="491"/>
                    <a:pt x="1753" y="495"/>
                  </a:cubicBezTo>
                  <a:cubicBezTo>
                    <a:pt x="1753" y="495"/>
                    <a:pt x="1753" y="495"/>
                    <a:pt x="1753" y="495"/>
                  </a:cubicBezTo>
                  <a:cubicBezTo>
                    <a:pt x="1679" y="493"/>
                    <a:pt x="1679" y="493"/>
                    <a:pt x="1679" y="493"/>
                  </a:cubicBezTo>
                  <a:cubicBezTo>
                    <a:pt x="1753" y="496"/>
                    <a:pt x="1753" y="496"/>
                    <a:pt x="1753" y="496"/>
                  </a:cubicBezTo>
                  <a:cubicBezTo>
                    <a:pt x="1738" y="911"/>
                    <a:pt x="1376" y="1195"/>
                    <a:pt x="947" y="1195"/>
                  </a:cubicBezTo>
                  <a:cubicBezTo>
                    <a:pt x="947" y="1195"/>
                    <a:pt x="947" y="1195"/>
                    <a:pt x="947" y="1195"/>
                  </a:cubicBezTo>
                  <a:cubicBezTo>
                    <a:pt x="945" y="1195"/>
                    <a:pt x="943" y="1195"/>
                    <a:pt x="941" y="1195"/>
                  </a:cubicBezTo>
                  <a:close/>
                  <a:moveTo>
                    <a:pt x="324" y="245"/>
                  </a:moveTo>
                  <a:cubicBezTo>
                    <a:pt x="212" y="313"/>
                    <a:pt x="152" y="401"/>
                    <a:pt x="150" y="539"/>
                  </a:cubicBezTo>
                  <a:cubicBezTo>
                    <a:pt x="150" y="539"/>
                    <a:pt x="150" y="539"/>
                    <a:pt x="150" y="539"/>
                  </a:cubicBezTo>
                  <a:cubicBezTo>
                    <a:pt x="151" y="676"/>
                    <a:pt x="222" y="800"/>
                    <a:pt x="358" y="895"/>
                  </a:cubicBezTo>
                  <a:cubicBezTo>
                    <a:pt x="358" y="895"/>
                    <a:pt x="358" y="895"/>
                    <a:pt x="358" y="895"/>
                  </a:cubicBezTo>
                  <a:cubicBezTo>
                    <a:pt x="494" y="991"/>
                    <a:pt x="694" y="1053"/>
                    <a:pt x="941" y="1053"/>
                  </a:cubicBezTo>
                  <a:cubicBezTo>
                    <a:pt x="941" y="1053"/>
                    <a:pt x="941" y="1053"/>
                    <a:pt x="941" y="1053"/>
                  </a:cubicBezTo>
                  <a:cubicBezTo>
                    <a:pt x="1309" y="1051"/>
                    <a:pt x="1591" y="825"/>
                    <a:pt x="1604" y="491"/>
                  </a:cubicBezTo>
                  <a:cubicBezTo>
                    <a:pt x="1604" y="491"/>
                    <a:pt x="1604" y="491"/>
                    <a:pt x="1604" y="491"/>
                  </a:cubicBezTo>
                  <a:cubicBezTo>
                    <a:pt x="1604" y="491"/>
                    <a:pt x="1604" y="491"/>
                    <a:pt x="1604" y="491"/>
                  </a:cubicBezTo>
                  <a:cubicBezTo>
                    <a:pt x="1604" y="488"/>
                    <a:pt x="1605" y="485"/>
                    <a:pt x="1605" y="482"/>
                  </a:cubicBezTo>
                  <a:cubicBezTo>
                    <a:pt x="1605" y="482"/>
                    <a:pt x="1605" y="482"/>
                    <a:pt x="1605" y="482"/>
                  </a:cubicBezTo>
                  <a:cubicBezTo>
                    <a:pt x="1605" y="367"/>
                    <a:pt x="1518" y="287"/>
                    <a:pt x="1358" y="225"/>
                  </a:cubicBezTo>
                  <a:cubicBezTo>
                    <a:pt x="1358" y="225"/>
                    <a:pt x="1358" y="225"/>
                    <a:pt x="1358" y="225"/>
                  </a:cubicBezTo>
                  <a:cubicBezTo>
                    <a:pt x="1200" y="166"/>
                    <a:pt x="985" y="142"/>
                    <a:pt x="794" y="142"/>
                  </a:cubicBezTo>
                  <a:cubicBezTo>
                    <a:pt x="794" y="142"/>
                    <a:pt x="794" y="142"/>
                    <a:pt x="794" y="142"/>
                  </a:cubicBezTo>
                  <a:cubicBezTo>
                    <a:pt x="793" y="142"/>
                    <a:pt x="792" y="142"/>
                    <a:pt x="792" y="142"/>
                  </a:cubicBezTo>
                  <a:cubicBezTo>
                    <a:pt x="792" y="142"/>
                    <a:pt x="792" y="142"/>
                    <a:pt x="792" y="142"/>
                  </a:cubicBezTo>
                  <a:cubicBezTo>
                    <a:pt x="602" y="142"/>
                    <a:pt x="436" y="178"/>
                    <a:pt x="324" y="245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50"/>
            <p:cNvSpPr/>
            <p:nvPr/>
          </p:nvSpPr>
          <p:spPr bwMode="auto">
            <a:xfrm>
              <a:off x="3471864" y="1250951"/>
              <a:ext cx="374650" cy="147638"/>
            </a:xfrm>
            <a:custGeom>
              <a:avLst/>
              <a:gdLst>
                <a:gd name="T0" fmla="*/ 1203 w 1203"/>
                <a:gd name="T1" fmla="*/ 52 h 475"/>
                <a:gd name="T2" fmla="*/ 469 w 1203"/>
                <a:gd name="T3" fmla="*/ 31 h 475"/>
                <a:gd name="T4" fmla="*/ 278 w 1203"/>
                <a:gd name="T5" fmla="*/ 52 h 475"/>
                <a:gd name="T6" fmla="*/ 0 w 1203"/>
                <a:gd name="T7" fmla="*/ 266 h 475"/>
                <a:gd name="T8" fmla="*/ 221 w 1203"/>
                <a:gd name="T9" fmla="*/ 475 h 475"/>
                <a:gd name="T10" fmla="*/ 1203 w 1203"/>
                <a:gd name="T11" fmla="*/ 52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03" h="475">
                  <a:moveTo>
                    <a:pt x="1203" y="52"/>
                  </a:moveTo>
                  <a:cubicBezTo>
                    <a:pt x="1152" y="0"/>
                    <a:pt x="560" y="31"/>
                    <a:pt x="469" y="31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125" y="52"/>
                    <a:pt x="0" y="148"/>
                    <a:pt x="0" y="266"/>
                  </a:cubicBezTo>
                  <a:cubicBezTo>
                    <a:pt x="0" y="369"/>
                    <a:pt x="95" y="455"/>
                    <a:pt x="221" y="475"/>
                  </a:cubicBezTo>
                  <a:cubicBezTo>
                    <a:pt x="303" y="285"/>
                    <a:pt x="519" y="105"/>
                    <a:pt x="1203" y="5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51"/>
            <p:cNvSpPr>
              <a:spLocks noEditPoints="1"/>
            </p:cNvSpPr>
            <p:nvPr/>
          </p:nvSpPr>
          <p:spPr bwMode="auto">
            <a:xfrm>
              <a:off x="4192589" y="1258888"/>
              <a:ext cx="522288" cy="371475"/>
            </a:xfrm>
            <a:custGeom>
              <a:avLst/>
              <a:gdLst>
                <a:gd name="T0" fmla="*/ 1 w 1676"/>
                <a:gd name="T1" fmla="*/ 496 h 1195"/>
                <a:gd name="T2" fmla="*/ 1 w 1676"/>
                <a:gd name="T3" fmla="*/ 496 h 1195"/>
                <a:gd name="T4" fmla="*/ 0 w 1676"/>
                <a:gd name="T5" fmla="*/ 482 h 1195"/>
                <a:gd name="T6" fmla="*/ 0 w 1676"/>
                <a:gd name="T7" fmla="*/ 482 h 1195"/>
                <a:gd name="T8" fmla="*/ 327 w 1676"/>
                <a:gd name="T9" fmla="*/ 93 h 1195"/>
                <a:gd name="T10" fmla="*/ 327 w 1676"/>
                <a:gd name="T11" fmla="*/ 93 h 1195"/>
                <a:gd name="T12" fmla="*/ 917 w 1676"/>
                <a:gd name="T13" fmla="*/ 0 h 1195"/>
                <a:gd name="T14" fmla="*/ 917 w 1676"/>
                <a:gd name="T15" fmla="*/ 0 h 1195"/>
                <a:gd name="T16" fmla="*/ 1440 w 1676"/>
                <a:gd name="T17" fmla="*/ 124 h 1195"/>
                <a:gd name="T18" fmla="*/ 1440 w 1676"/>
                <a:gd name="T19" fmla="*/ 124 h 1195"/>
                <a:gd name="T20" fmla="*/ 1674 w 1676"/>
                <a:gd name="T21" fmla="*/ 539 h 1195"/>
                <a:gd name="T22" fmla="*/ 1674 w 1676"/>
                <a:gd name="T23" fmla="*/ 539 h 1195"/>
                <a:gd name="T24" fmla="*/ 1418 w 1676"/>
                <a:gd name="T25" fmla="*/ 1010 h 1195"/>
                <a:gd name="T26" fmla="*/ 1418 w 1676"/>
                <a:gd name="T27" fmla="*/ 1010 h 1195"/>
                <a:gd name="T28" fmla="*/ 776 w 1676"/>
                <a:gd name="T29" fmla="*/ 1195 h 1195"/>
                <a:gd name="T30" fmla="*/ 776 w 1676"/>
                <a:gd name="T31" fmla="*/ 1195 h 1195"/>
                <a:gd name="T32" fmla="*/ 771 w 1676"/>
                <a:gd name="T33" fmla="*/ 1195 h 1195"/>
                <a:gd name="T34" fmla="*/ 771 w 1676"/>
                <a:gd name="T35" fmla="*/ 1195 h 1195"/>
                <a:gd name="T36" fmla="*/ 1 w 1676"/>
                <a:gd name="T37" fmla="*/ 496 h 1195"/>
                <a:gd name="T38" fmla="*/ 776 w 1676"/>
                <a:gd name="T39" fmla="*/ 1053 h 1195"/>
                <a:gd name="T40" fmla="*/ 1334 w 1676"/>
                <a:gd name="T41" fmla="*/ 895 h 1195"/>
                <a:gd name="T42" fmla="*/ 1334 w 1676"/>
                <a:gd name="T43" fmla="*/ 895 h 1195"/>
                <a:gd name="T44" fmla="*/ 1532 w 1676"/>
                <a:gd name="T45" fmla="*/ 539 h 1195"/>
                <a:gd name="T46" fmla="*/ 1532 w 1676"/>
                <a:gd name="T47" fmla="*/ 539 h 1195"/>
                <a:gd name="T48" fmla="*/ 1365 w 1676"/>
                <a:gd name="T49" fmla="*/ 245 h 1195"/>
                <a:gd name="T50" fmla="*/ 1365 w 1676"/>
                <a:gd name="T51" fmla="*/ 245 h 1195"/>
                <a:gd name="T52" fmla="*/ 917 w 1676"/>
                <a:gd name="T53" fmla="*/ 142 h 1195"/>
                <a:gd name="T54" fmla="*/ 917 w 1676"/>
                <a:gd name="T55" fmla="*/ 142 h 1195"/>
                <a:gd name="T56" fmla="*/ 378 w 1676"/>
                <a:gd name="T57" fmla="*/ 225 h 1195"/>
                <a:gd name="T58" fmla="*/ 378 w 1676"/>
                <a:gd name="T59" fmla="*/ 225 h 1195"/>
                <a:gd name="T60" fmla="*/ 142 w 1676"/>
                <a:gd name="T61" fmla="*/ 482 h 1195"/>
                <a:gd name="T62" fmla="*/ 142 w 1676"/>
                <a:gd name="T63" fmla="*/ 482 h 1195"/>
                <a:gd name="T64" fmla="*/ 142 w 1676"/>
                <a:gd name="T65" fmla="*/ 489 h 1195"/>
                <a:gd name="T66" fmla="*/ 142 w 1676"/>
                <a:gd name="T67" fmla="*/ 489 h 1195"/>
                <a:gd name="T68" fmla="*/ 72 w 1676"/>
                <a:gd name="T69" fmla="*/ 493 h 1195"/>
                <a:gd name="T70" fmla="*/ 143 w 1676"/>
                <a:gd name="T71" fmla="*/ 491 h 1195"/>
                <a:gd name="T72" fmla="*/ 776 w 1676"/>
                <a:gd name="T73" fmla="*/ 1053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76" h="1195">
                  <a:moveTo>
                    <a:pt x="1" y="496"/>
                  </a:moveTo>
                  <a:cubicBezTo>
                    <a:pt x="1" y="496"/>
                    <a:pt x="1" y="496"/>
                    <a:pt x="1" y="496"/>
                  </a:cubicBezTo>
                  <a:cubicBezTo>
                    <a:pt x="0" y="490"/>
                    <a:pt x="0" y="485"/>
                    <a:pt x="0" y="482"/>
                  </a:cubicBezTo>
                  <a:cubicBezTo>
                    <a:pt x="0" y="482"/>
                    <a:pt x="0" y="482"/>
                    <a:pt x="0" y="482"/>
                  </a:cubicBezTo>
                  <a:cubicBezTo>
                    <a:pt x="0" y="284"/>
                    <a:pt x="152" y="158"/>
                    <a:pt x="327" y="93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505" y="24"/>
                    <a:pt x="722" y="0"/>
                    <a:pt x="917" y="0"/>
                  </a:cubicBezTo>
                  <a:cubicBezTo>
                    <a:pt x="917" y="0"/>
                    <a:pt x="917" y="0"/>
                    <a:pt x="917" y="0"/>
                  </a:cubicBezTo>
                  <a:cubicBezTo>
                    <a:pt x="1117" y="0"/>
                    <a:pt x="1300" y="37"/>
                    <a:pt x="1440" y="124"/>
                  </a:cubicBezTo>
                  <a:cubicBezTo>
                    <a:pt x="1440" y="124"/>
                    <a:pt x="1440" y="124"/>
                    <a:pt x="1440" y="124"/>
                  </a:cubicBezTo>
                  <a:cubicBezTo>
                    <a:pt x="1581" y="209"/>
                    <a:pt x="1676" y="355"/>
                    <a:pt x="1674" y="539"/>
                  </a:cubicBezTo>
                  <a:cubicBezTo>
                    <a:pt x="1674" y="539"/>
                    <a:pt x="1674" y="539"/>
                    <a:pt x="1674" y="539"/>
                  </a:cubicBezTo>
                  <a:cubicBezTo>
                    <a:pt x="1674" y="726"/>
                    <a:pt x="1577" y="894"/>
                    <a:pt x="1418" y="1010"/>
                  </a:cubicBezTo>
                  <a:cubicBezTo>
                    <a:pt x="1418" y="1010"/>
                    <a:pt x="1418" y="1010"/>
                    <a:pt x="1418" y="1010"/>
                  </a:cubicBezTo>
                  <a:cubicBezTo>
                    <a:pt x="1258" y="1127"/>
                    <a:pt x="1036" y="1195"/>
                    <a:pt x="776" y="1195"/>
                  </a:cubicBezTo>
                  <a:cubicBezTo>
                    <a:pt x="776" y="1195"/>
                    <a:pt x="776" y="1195"/>
                    <a:pt x="776" y="1195"/>
                  </a:cubicBezTo>
                  <a:cubicBezTo>
                    <a:pt x="774" y="1195"/>
                    <a:pt x="773" y="1195"/>
                    <a:pt x="771" y="1195"/>
                  </a:cubicBezTo>
                  <a:cubicBezTo>
                    <a:pt x="771" y="1195"/>
                    <a:pt x="771" y="1195"/>
                    <a:pt x="771" y="1195"/>
                  </a:cubicBezTo>
                  <a:cubicBezTo>
                    <a:pt x="361" y="1195"/>
                    <a:pt x="14" y="911"/>
                    <a:pt x="1" y="496"/>
                  </a:cubicBezTo>
                  <a:close/>
                  <a:moveTo>
                    <a:pt x="776" y="1053"/>
                  </a:moveTo>
                  <a:cubicBezTo>
                    <a:pt x="1012" y="1053"/>
                    <a:pt x="1204" y="991"/>
                    <a:pt x="1334" y="895"/>
                  </a:cubicBezTo>
                  <a:cubicBezTo>
                    <a:pt x="1334" y="895"/>
                    <a:pt x="1334" y="895"/>
                    <a:pt x="1334" y="895"/>
                  </a:cubicBezTo>
                  <a:cubicBezTo>
                    <a:pt x="1464" y="800"/>
                    <a:pt x="1531" y="676"/>
                    <a:pt x="1532" y="539"/>
                  </a:cubicBezTo>
                  <a:cubicBezTo>
                    <a:pt x="1532" y="539"/>
                    <a:pt x="1532" y="539"/>
                    <a:pt x="1532" y="539"/>
                  </a:cubicBezTo>
                  <a:cubicBezTo>
                    <a:pt x="1530" y="401"/>
                    <a:pt x="1472" y="313"/>
                    <a:pt x="1365" y="245"/>
                  </a:cubicBezTo>
                  <a:cubicBezTo>
                    <a:pt x="1365" y="245"/>
                    <a:pt x="1365" y="245"/>
                    <a:pt x="1365" y="245"/>
                  </a:cubicBezTo>
                  <a:cubicBezTo>
                    <a:pt x="1259" y="178"/>
                    <a:pt x="1099" y="142"/>
                    <a:pt x="917" y="142"/>
                  </a:cubicBezTo>
                  <a:cubicBezTo>
                    <a:pt x="917" y="142"/>
                    <a:pt x="917" y="142"/>
                    <a:pt x="917" y="142"/>
                  </a:cubicBezTo>
                  <a:cubicBezTo>
                    <a:pt x="735" y="142"/>
                    <a:pt x="529" y="166"/>
                    <a:pt x="378" y="225"/>
                  </a:cubicBezTo>
                  <a:cubicBezTo>
                    <a:pt x="378" y="225"/>
                    <a:pt x="378" y="225"/>
                    <a:pt x="378" y="225"/>
                  </a:cubicBezTo>
                  <a:cubicBezTo>
                    <a:pt x="225" y="287"/>
                    <a:pt x="142" y="367"/>
                    <a:pt x="142" y="482"/>
                  </a:cubicBezTo>
                  <a:cubicBezTo>
                    <a:pt x="142" y="482"/>
                    <a:pt x="142" y="482"/>
                    <a:pt x="142" y="482"/>
                  </a:cubicBezTo>
                  <a:cubicBezTo>
                    <a:pt x="142" y="486"/>
                    <a:pt x="142" y="488"/>
                    <a:pt x="142" y="489"/>
                  </a:cubicBezTo>
                  <a:cubicBezTo>
                    <a:pt x="142" y="489"/>
                    <a:pt x="142" y="489"/>
                    <a:pt x="142" y="489"/>
                  </a:cubicBezTo>
                  <a:cubicBezTo>
                    <a:pt x="72" y="493"/>
                    <a:pt x="72" y="493"/>
                    <a:pt x="72" y="493"/>
                  </a:cubicBezTo>
                  <a:cubicBezTo>
                    <a:pt x="143" y="491"/>
                    <a:pt x="143" y="491"/>
                    <a:pt x="143" y="491"/>
                  </a:cubicBezTo>
                  <a:cubicBezTo>
                    <a:pt x="155" y="825"/>
                    <a:pt x="425" y="1051"/>
                    <a:pt x="776" y="1053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52"/>
            <p:cNvSpPr/>
            <p:nvPr/>
          </p:nvSpPr>
          <p:spPr bwMode="auto">
            <a:xfrm>
              <a:off x="4408489" y="1250951"/>
              <a:ext cx="357188" cy="147638"/>
            </a:xfrm>
            <a:custGeom>
              <a:avLst/>
              <a:gdLst>
                <a:gd name="T0" fmla="*/ 0 w 1148"/>
                <a:gd name="T1" fmla="*/ 52 h 475"/>
                <a:gd name="T2" fmla="*/ 701 w 1148"/>
                <a:gd name="T3" fmla="*/ 31 h 475"/>
                <a:gd name="T4" fmla="*/ 882 w 1148"/>
                <a:gd name="T5" fmla="*/ 52 h 475"/>
                <a:gd name="T6" fmla="*/ 1148 w 1148"/>
                <a:gd name="T7" fmla="*/ 266 h 475"/>
                <a:gd name="T8" fmla="*/ 938 w 1148"/>
                <a:gd name="T9" fmla="*/ 475 h 475"/>
                <a:gd name="T10" fmla="*/ 0 w 1148"/>
                <a:gd name="T11" fmla="*/ 52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8" h="475">
                  <a:moveTo>
                    <a:pt x="0" y="52"/>
                  </a:moveTo>
                  <a:cubicBezTo>
                    <a:pt x="48" y="0"/>
                    <a:pt x="613" y="31"/>
                    <a:pt x="701" y="31"/>
                  </a:cubicBezTo>
                  <a:cubicBezTo>
                    <a:pt x="882" y="52"/>
                    <a:pt x="882" y="52"/>
                    <a:pt x="882" y="52"/>
                  </a:cubicBezTo>
                  <a:cubicBezTo>
                    <a:pt x="1029" y="52"/>
                    <a:pt x="1148" y="148"/>
                    <a:pt x="1148" y="266"/>
                  </a:cubicBezTo>
                  <a:cubicBezTo>
                    <a:pt x="1148" y="369"/>
                    <a:pt x="1058" y="455"/>
                    <a:pt x="938" y="475"/>
                  </a:cubicBezTo>
                  <a:cubicBezTo>
                    <a:pt x="859" y="285"/>
                    <a:pt x="653" y="105"/>
                    <a:pt x="0" y="5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53"/>
            <p:cNvSpPr/>
            <p:nvPr/>
          </p:nvSpPr>
          <p:spPr bwMode="auto">
            <a:xfrm>
              <a:off x="4032251" y="1370013"/>
              <a:ext cx="185738" cy="111125"/>
            </a:xfrm>
            <a:custGeom>
              <a:avLst/>
              <a:gdLst>
                <a:gd name="T0" fmla="*/ 55 w 595"/>
                <a:gd name="T1" fmla="*/ 74 h 356"/>
                <a:gd name="T2" fmla="*/ 0 w 595"/>
                <a:gd name="T3" fmla="*/ 323 h 356"/>
                <a:gd name="T4" fmla="*/ 96 w 595"/>
                <a:gd name="T5" fmla="*/ 313 h 356"/>
                <a:gd name="T6" fmla="*/ 590 w 595"/>
                <a:gd name="T7" fmla="*/ 356 h 356"/>
                <a:gd name="T8" fmla="*/ 595 w 595"/>
                <a:gd name="T9" fmla="*/ 69 h 356"/>
                <a:gd name="T10" fmla="*/ 55 w 595"/>
                <a:gd name="T11" fmla="*/ 7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5" h="356">
                  <a:moveTo>
                    <a:pt x="55" y="74"/>
                  </a:moveTo>
                  <a:cubicBezTo>
                    <a:pt x="65" y="144"/>
                    <a:pt x="34" y="246"/>
                    <a:pt x="0" y="323"/>
                  </a:cubicBezTo>
                  <a:cubicBezTo>
                    <a:pt x="12" y="314"/>
                    <a:pt x="85" y="327"/>
                    <a:pt x="96" y="313"/>
                  </a:cubicBezTo>
                  <a:cubicBezTo>
                    <a:pt x="356" y="0"/>
                    <a:pt x="590" y="356"/>
                    <a:pt x="590" y="356"/>
                  </a:cubicBezTo>
                  <a:cubicBezTo>
                    <a:pt x="595" y="69"/>
                    <a:pt x="595" y="69"/>
                    <a:pt x="595" y="69"/>
                  </a:cubicBezTo>
                  <a:lnTo>
                    <a:pt x="55" y="74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54"/>
            <p:cNvSpPr/>
            <p:nvPr/>
          </p:nvSpPr>
          <p:spPr bwMode="auto">
            <a:xfrm>
              <a:off x="2168526" y="1220788"/>
              <a:ext cx="473075" cy="322263"/>
            </a:xfrm>
            <a:custGeom>
              <a:avLst/>
              <a:gdLst>
                <a:gd name="T0" fmla="*/ 57 w 1523"/>
                <a:gd name="T1" fmla="*/ 337 h 1036"/>
                <a:gd name="T2" fmla="*/ 1261 w 1523"/>
                <a:gd name="T3" fmla="*/ 620 h 1036"/>
                <a:gd name="T4" fmla="*/ 911 w 1523"/>
                <a:gd name="T5" fmla="*/ 184 h 1036"/>
                <a:gd name="T6" fmla="*/ 0 w 1523"/>
                <a:gd name="T7" fmla="*/ 181 h 1036"/>
                <a:gd name="T8" fmla="*/ 57 w 1523"/>
                <a:gd name="T9" fmla="*/ 337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3" h="1036">
                  <a:moveTo>
                    <a:pt x="57" y="337"/>
                  </a:moveTo>
                  <a:cubicBezTo>
                    <a:pt x="274" y="766"/>
                    <a:pt x="931" y="1036"/>
                    <a:pt x="1261" y="620"/>
                  </a:cubicBezTo>
                  <a:cubicBezTo>
                    <a:pt x="1523" y="290"/>
                    <a:pt x="1306" y="0"/>
                    <a:pt x="911" y="184"/>
                  </a:cubicBezTo>
                  <a:cubicBezTo>
                    <a:pt x="586" y="336"/>
                    <a:pt x="296" y="522"/>
                    <a:pt x="0" y="181"/>
                  </a:cubicBezTo>
                  <a:cubicBezTo>
                    <a:pt x="12" y="235"/>
                    <a:pt x="32" y="287"/>
                    <a:pt x="57" y="33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55"/>
            <p:cNvSpPr/>
            <p:nvPr/>
          </p:nvSpPr>
          <p:spPr bwMode="auto">
            <a:xfrm>
              <a:off x="2562226" y="1220788"/>
              <a:ext cx="474663" cy="322263"/>
            </a:xfrm>
            <a:custGeom>
              <a:avLst/>
              <a:gdLst>
                <a:gd name="T0" fmla="*/ 1465 w 1523"/>
                <a:gd name="T1" fmla="*/ 337 h 1036"/>
                <a:gd name="T2" fmla="*/ 261 w 1523"/>
                <a:gd name="T3" fmla="*/ 620 h 1036"/>
                <a:gd name="T4" fmla="*/ 612 w 1523"/>
                <a:gd name="T5" fmla="*/ 184 h 1036"/>
                <a:gd name="T6" fmla="*/ 1523 w 1523"/>
                <a:gd name="T7" fmla="*/ 181 h 1036"/>
                <a:gd name="T8" fmla="*/ 1465 w 1523"/>
                <a:gd name="T9" fmla="*/ 337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3" h="1036">
                  <a:moveTo>
                    <a:pt x="1465" y="337"/>
                  </a:moveTo>
                  <a:cubicBezTo>
                    <a:pt x="1248" y="766"/>
                    <a:pt x="592" y="1036"/>
                    <a:pt x="261" y="620"/>
                  </a:cubicBezTo>
                  <a:cubicBezTo>
                    <a:pt x="0" y="290"/>
                    <a:pt x="217" y="0"/>
                    <a:pt x="612" y="184"/>
                  </a:cubicBezTo>
                  <a:cubicBezTo>
                    <a:pt x="937" y="336"/>
                    <a:pt x="1227" y="522"/>
                    <a:pt x="1523" y="181"/>
                  </a:cubicBezTo>
                  <a:cubicBezTo>
                    <a:pt x="1511" y="235"/>
                    <a:pt x="1491" y="287"/>
                    <a:pt x="1465" y="33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56"/>
            <p:cNvSpPr/>
            <p:nvPr/>
          </p:nvSpPr>
          <p:spPr bwMode="auto">
            <a:xfrm>
              <a:off x="4029076" y="2046288"/>
              <a:ext cx="225425" cy="123825"/>
            </a:xfrm>
            <a:custGeom>
              <a:avLst/>
              <a:gdLst>
                <a:gd name="T0" fmla="*/ 723 w 723"/>
                <a:gd name="T1" fmla="*/ 397 h 397"/>
                <a:gd name="T2" fmla="*/ 0 w 723"/>
                <a:gd name="T3" fmla="*/ 397 h 397"/>
                <a:gd name="T4" fmla="*/ 0 w 723"/>
                <a:gd name="T5" fmla="*/ 78 h 397"/>
                <a:gd name="T6" fmla="*/ 723 w 723"/>
                <a:gd name="T7" fmla="*/ 78 h 397"/>
                <a:gd name="T8" fmla="*/ 723 w 723"/>
                <a:gd name="T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3" h="397">
                  <a:moveTo>
                    <a:pt x="723" y="397"/>
                  </a:moveTo>
                  <a:cubicBezTo>
                    <a:pt x="439" y="319"/>
                    <a:pt x="284" y="319"/>
                    <a:pt x="0" y="397"/>
                  </a:cubicBezTo>
                  <a:cubicBezTo>
                    <a:pt x="0" y="269"/>
                    <a:pt x="0" y="206"/>
                    <a:pt x="0" y="78"/>
                  </a:cubicBezTo>
                  <a:cubicBezTo>
                    <a:pt x="284" y="0"/>
                    <a:pt x="439" y="0"/>
                    <a:pt x="723" y="78"/>
                  </a:cubicBezTo>
                  <a:cubicBezTo>
                    <a:pt x="723" y="206"/>
                    <a:pt x="723" y="269"/>
                    <a:pt x="723" y="39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Oval 57"/>
            <p:cNvSpPr>
              <a:spLocks noChangeArrowheads="1"/>
            </p:cNvSpPr>
            <p:nvPr/>
          </p:nvSpPr>
          <p:spPr bwMode="auto">
            <a:xfrm>
              <a:off x="3608389" y="1968501"/>
              <a:ext cx="333375" cy="333375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8"/>
            <p:cNvSpPr>
              <a:spLocks noEditPoints="1"/>
            </p:cNvSpPr>
            <p:nvPr/>
          </p:nvSpPr>
          <p:spPr bwMode="auto">
            <a:xfrm>
              <a:off x="3470276" y="1889126"/>
              <a:ext cx="569913" cy="511175"/>
            </a:xfrm>
            <a:custGeom>
              <a:avLst/>
              <a:gdLst>
                <a:gd name="T0" fmla="*/ 978 w 1831"/>
                <a:gd name="T1" fmla="*/ 1645 h 1645"/>
                <a:gd name="T2" fmla="*/ 375 w 1831"/>
                <a:gd name="T3" fmla="*/ 1369 h 1645"/>
                <a:gd name="T4" fmla="*/ 5 w 1831"/>
                <a:gd name="T5" fmla="*/ 451 h 1645"/>
                <a:gd name="T6" fmla="*/ 927 w 1831"/>
                <a:gd name="T7" fmla="*/ 0 h 1645"/>
                <a:gd name="T8" fmla="*/ 1831 w 1831"/>
                <a:gd name="T9" fmla="*/ 793 h 1645"/>
                <a:gd name="T10" fmla="*/ 978 w 1831"/>
                <a:gd name="T11" fmla="*/ 1645 h 1645"/>
                <a:gd name="T12" fmla="*/ 978 w 1831"/>
                <a:gd name="T13" fmla="*/ 149 h 1645"/>
                <a:gd name="T14" fmla="*/ 334 w 1831"/>
                <a:gd name="T15" fmla="*/ 793 h 1645"/>
                <a:gd name="T16" fmla="*/ 978 w 1831"/>
                <a:gd name="T17" fmla="*/ 1436 h 1645"/>
                <a:gd name="T18" fmla="*/ 1622 w 1831"/>
                <a:gd name="T19" fmla="*/ 793 h 1645"/>
                <a:gd name="T20" fmla="*/ 978 w 1831"/>
                <a:gd name="T21" fmla="*/ 149 h 1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31" h="1645">
                  <a:moveTo>
                    <a:pt x="978" y="1645"/>
                  </a:moveTo>
                  <a:cubicBezTo>
                    <a:pt x="761" y="1645"/>
                    <a:pt x="553" y="1550"/>
                    <a:pt x="375" y="1369"/>
                  </a:cubicBezTo>
                  <a:cubicBezTo>
                    <a:pt x="142" y="1132"/>
                    <a:pt x="0" y="780"/>
                    <a:pt x="5" y="451"/>
                  </a:cubicBezTo>
                  <a:cubicBezTo>
                    <a:pt x="11" y="34"/>
                    <a:pt x="445" y="0"/>
                    <a:pt x="927" y="0"/>
                  </a:cubicBezTo>
                  <a:cubicBezTo>
                    <a:pt x="1371" y="0"/>
                    <a:pt x="1830" y="297"/>
                    <a:pt x="1831" y="793"/>
                  </a:cubicBezTo>
                  <a:cubicBezTo>
                    <a:pt x="1830" y="1263"/>
                    <a:pt x="1448" y="1645"/>
                    <a:pt x="978" y="1645"/>
                  </a:cubicBezTo>
                  <a:close/>
                  <a:moveTo>
                    <a:pt x="978" y="149"/>
                  </a:moveTo>
                  <a:cubicBezTo>
                    <a:pt x="623" y="150"/>
                    <a:pt x="335" y="438"/>
                    <a:pt x="334" y="793"/>
                  </a:cubicBezTo>
                  <a:cubicBezTo>
                    <a:pt x="335" y="1147"/>
                    <a:pt x="623" y="1436"/>
                    <a:pt x="978" y="1436"/>
                  </a:cubicBezTo>
                  <a:cubicBezTo>
                    <a:pt x="1332" y="1436"/>
                    <a:pt x="1621" y="1147"/>
                    <a:pt x="1622" y="793"/>
                  </a:cubicBezTo>
                  <a:cubicBezTo>
                    <a:pt x="1621" y="438"/>
                    <a:pt x="1332" y="150"/>
                    <a:pt x="978" y="149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9"/>
            <p:cNvSpPr/>
            <p:nvPr/>
          </p:nvSpPr>
          <p:spPr bwMode="auto">
            <a:xfrm>
              <a:off x="3670301" y="2181226"/>
              <a:ext cx="68263" cy="82550"/>
            </a:xfrm>
            <a:custGeom>
              <a:avLst/>
              <a:gdLst>
                <a:gd name="T0" fmla="*/ 87 w 218"/>
                <a:gd name="T1" fmla="*/ 182 h 268"/>
                <a:gd name="T2" fmla="*/ 184 w 218"/>
                <a:gd name="T3" fmla="*/ 159 h 268"/>
                <a:gd name="T4" fmla="*/ 57 w 218"/>
                <a:gd name="T5" fmla="*/ 0 h 268"/>
                <a:gd name="T6" fmla="*/ 87 w 218"/>
                <a:gd name="T7" fmla="*/ 18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268">
                  <a:moveTo>
                    <a:pt x="87" y="182"/>
                  </a:moveTo>
                  <a:cubicBezTo>
                    <a:pt x="173" y="268"/>
                    <a:pt x="218" y="244"/>
                    <a:pt x="184" y="159"/>
                  </a:cubicBezTo>
                  <a:cubicBezTo>
                    <a:pt x="151" y="75"/>
                    <a:pt x="108" y="0"/>
                    <a:pt x="57" y="0"/>
                  </a:cubicBezTo>
                  <a:cubicBezTo>
                    <a:pt x="7" y="0"/>
                    <a:pt x="0" y="96"/>
                    <a:pt x="87" y="1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60"/>
            <p:cNvSpPr/>
            <p:nvPr/>
          </p:nvSpPr>
          <p:spPr bwMode="auto">
            <a:xfrm>
              <a:off x="3630614" y="2033588"/>
              <a:ext cx="98425" cy="125413"/>
            </a:xfrm>
            <a:custGeom>
              <a:avLst/>
              <a:gdLst>
                <a:gd name="T0" fmla="*/ 218 w 316"/>
                <a:gd name="T1" fmla="*/ 76 h 406"/>
                <a:gd name="T2" fmla="*/ 175 w 316"/>
                <a:gd name="T3" fmla="*/ 388 h 406"/>
                <a:gd name="T4" fmla="*/ 218 w 316"/>
                <a:gd name="T5" fmla="*/ 7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" h="406">
                  <a:moveTo>
                    <a:pt x="218" y="76"/>
                  </a:moveTo>
                  <a:cubicBezTo>
                    <a:pt x="42" y="0"/>
                    <a:pt x="0" y="406"/>
                    <a:pt x="175" y="388"/>
                  </a:cubicBezTo>
                  <a:cubicBezTo>
                    <a:pt x="273" y="378"/>
                    <a:pt x="316" y="120"/>
                    <a:pt x="218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Oval 61"/>
            <p:cNvSpPr>
              <a:spLocks noChangeArrowheads="1"/>
            </p:cNvSpPr>
            <p:nvPr/>
          </p:nvSpPr>
          <p:spPr bwMode="auto">
            <a:xfrm>
              <a:off x="4316414" y="1968501"/>
              <a:ext cx="333375" cy="333375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62"/>
            <p:cNvSpPr>
              <a:spLocks noEditPoints="1"/>
            </p:cNvSpPr>
            <p:nvPr/>
          </p:nvSpPr>
          <p:spPr bwMode="auto">
            <a:xfrm>
              <a:off x="4217989" y="1889126"/>
              <a:ext cx="569913" cy="511175"/>
            </a:xfrm>
            <a:custGeom>
              <a:avLst/>
              <a:gdLst>
                <a:gd name="T0" fmla="*/ 853 w 1831"/>
                <a:gd name="T1" fmla="*/ 1645 h 1645"/>
                <a:gd name="T2" fmla="*/ 0 w 1831"/>
                <a:gd name="T3" fmla="*/ 793 h 1645"/>
                <a:gd name="T4" fmla="*/ 904 w 1831"/>
                <a:gd name="T5" fmla="*/ 0 h 1645"/>
                <a:gd name="T6" fmla="*/ 1826 w 1831"/>
                <a:gd name="T7" fmla="*/ 451 h 1645"/>
                <a:gd name="T8" fmla="*/ 1455 w 1831"/>
                <a:gd name="T9" fmla="*/ 1369 h 1645"/>
                <a:gd name="T10" fmla="*/ 853 w 1831"/>
                <a:gd name="T11" fmla="*/ 1645 h 1645"/>
                <a:gd name="T12" fmla="*/ 853 w 1831"/>
                <a:gd name="T13" fmla="*/ 149 h 1645"/>
                <a:gd name="T14" fmla="*/ 209 w 1831"/>
                <a:gd name="T15" fmla="*/ 793 h 1645"/>
                <a:gd name="T16" fmla="*/ 853 w 1831"/>
                <a:gd name="T17" fmla="*/ 1436 h 1645"/>
                <a:gd name="T18" fmla="*/ 1497 w 1831"/>
                <a:gd name="T19" fmla="*/ 793 h 1645"/>
                <a:gd name="T20" fmla="*/ 853 w 1831"/>
                <a:gd name="T21" fmla="*/ 149 h 1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31" h="1645">
                  <a:moveTo>
                    <a:pt x="853" y="1645"/>
                  </a:moveTo>
                  <a:cubicBezTo>
                    <a:pt x="383" y="1645"/>
                    <a:pt x="1" y="1263"/>
                    <a:pt x="0" y="793"/>
                  </a:cubicBezTo>
                  <a:cubicBezTo>
                    <a:pt x="1" y="297"/>
                    <a:pt x="460" y="0"/>
                    <a:pt x="904" y="0"/>
                  </a:cubicBezTo>
                  <a:cubicBezTo>
                    <a:pt x="1386" y="0"/>
                    <a:pt x="1820" y="34"/>
                    <a:pt x="1826" y="451"/>
                  </a:cubicBezTo>
                  <a:cubicBezTo>
                    <a:pt x="1831" y="780"/>
                    <a:pt x="1689" y="1132"/>
                    <a:pt x="1455" y="1369"/>
                  </a:cubicBezTo>
                  <a:cubicBezTo>
                    <a:pt x="1278" y="1550"/>
                    <a:pt x="1069" y="1645"/>
                    <a:pt x="853" y="1645"/>
                  </a:cubicBezTo>
                  <a:close/>
                  <a:moveTo>
                    <a:pt x="853" y="149"/>
                  </a:moveTo>
                  <a:cubicBezTo>
                    <a:pt x="498" y="150"/>
                    <a:pt x="210" y="438"/>
                    <a:pt x="209" y="793"/>
                  </a:cubicBezTo>
                  <a:cubicBezTo>
                    <a:pt x="210" y="1147"/>
                    <a:pt x="498" y="1436"/>
                    <a:pt x="853" y="1436"/>
                  </a:cubicBezTo>
                  <a:cubicBezTo>
                    <a:pt x="1207" y="1436"/>
                    <a:pt x="1496" y="1147"/>
                    <a:pt x="1497" y="793"/>
                  </a:cubicBezTo>
                  <a:cubicBezTo>
                    <a:pt x="1496" y="438"/>
                    <a:pt x="1207" y="150"/>
                    <a:pt x="853" y="149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63"/>
            <p:cNvSpPr/>
            <p:nvPr/>
          </p:nvSpPr>
          <p:spPr bwMode="auto">
            <a:xfrm>
              <a:off x="4384676" y="2181226"/>
              <a:ext cx="68263" cy="82550"/>
            </a:xfrm>
            <a:custGeom>
              <a:avLst/>
              <a:gdLst>
                <a:gd name="T0" fmla="*/ 86 w 217"/>
                <a:gd name="T1" fmla="*/ 182 h 268"/>
                <a:gd name="T2" fmla="*/ 184 w 217"/>
                <a:gd name="T3" fmla="*/ 159 h 268"/>
                <a:gd name="T4" fmla="*/ 57 w 217"/>
                <a:gd name="T5" fmla="*/ 0 h 268"/>
                <a:gd name="T6" fmla="*/ 86 w 217"/>
                <a:gd name="T7" fmla="*/ 18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268">
                  <a:moveTo>
                    <a:pt x="86" y="182"/>
                  </a:moveTo>
                  <a:cubicBezTo>
                    <a:pt x="173" y="268"/>
                    <a:pt x="217" y="244"/>
                    <a:pt x="184" y="159"/>
                  </a:cubicBezTo>
                  <a:cubicBezTo>
                    <a:pt x="150" y="75"/>
                    <a:pt x="107" y="0"/>
                    <a:pt x="57" y="0"/>
                  </a:cubicBezTo>
                  <a:cubicBezTo>
                    <a:pt x="6" y="0"/>
                    <a:pt x="0" y="96"/>
                    <a:pt x="86" y="1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64"/>
            <p:cNvSpPr/>
            <p:nvPr/>
          </p:nvSpPr>
          <p:spPr bwMode="auto">
            <a:xfrm>
              <a:off x="4344989" y="2033588"/>
              <a:ext cx="98425" cy="125413"/>
            </a:xfrm>
            <a:custGeom>
              <a:avLst/>
              <a:gdLst>
                <a:gd name="T0" fmla="*/ 217 w 316"/>
                <a:gd name="T1" fmla="*/ 76 h 406"/>
                <a:gd name="T2" fmla="*/ 175 w 316"/>
                <a:gd name="T3" fmla="*/ 388 h 406"/>
                <a:gd name="T4" fmla="*/ 217 w 316"/>
                <a:gd name="T5" fmla="*/ 7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" h="406">
                  <a:moveTo>
                    <a:pt x="217" y="76"/>
                  </a:moveTo>
                  <a:cubicBezTo>
                    <a:pt x="42" y="0"/>
                    <a:pt x="0" y="406"/>
                    <a:pt x="175" y="388"/>
                  </a:cubicBezTo>
                  <a:cubicBezTo>
                    <a:pt x="272" y="378"/>
                    <a:pt x="316" y="120"/>
                    <a:pt x="217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65"/>
            <p:cNvSpPr/>
            <p:nvPr/>
          </p:nvSpPr>
          <p:spPr bwMode="auto">
            <a:xfrm>
              <a:off x="4557714" y="2636838"/>
              <a:ext cx="184150" cy="130175"/>
            </a:xfrm>
            <a:custGeom>
              <a:avLst/>
              <a:gdLst>
                <a:gd name="T0" fmla="*/ 593 w 593"/>
                <a:gd name="T1" fmla="*/ 282 h 420"/>
                <a:gd name="T2" fmla="*/ 593 w 593"/>
                <a:gd name="T3" fmla="*/ 154 h 420"/>
                <a:gd name="T4" fmla="*/ 493 w 593"/>
                <a:gd name="T5" fmla="*/ 60 h 420"/>
                <a:gd name="T6" fmla="*/ 51 w 593"/>
                <a:gd name="T7" fmla="*/ 0 h 420"/>
                <a:gd name="T8" fmla="*/ 0 w 593"/>
                <a:gd name="T9" fmla="*/ 16 h 420"/>
                <a:gd name="T10" fmla="*/ 398 w 593"/>
                <a:gd name="T11" fmla="*/ 420 h 420"/>
                <a:gd name="T12" fmla="*/ 593 w 593"/>
                <a:gd name="T13" fmla="*/ 282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3" h="420">
                  <a:moveTo>
                    <a:pt x="593" y="282"/>
                  </a:moveTo>
                  <a:cubicBezTo>
                    <a:pt x="593" y="154"/>
                    <a:pt x="593" y="154"/>
                    <a:pt x="593" y="154"/>
                  </a:cubicBezTo>
                  <a:cubicBezTo>
                    <a:pt x="593" y="102"/>
                    <a:pt x="548" y="60"/>
                    <a:pt x="493" y="6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7" y="0"/>
                    <a:pt x="19" y="6"/>
                    <a:pt x="0" y="16"/>
                  </a:cubicBezTo>
                  <a:cubicBezTo>
                    <a:pt x="242" y="15"/>
                    <a:pt x="401" y="176"/>
                    <a:pt x="398" y="420"/>
                  </a:cubicBezTo>
                  <a:cubicBezTo>
                    <a:pt x="491" y="401"/>
                    <a:pt x="593" y="371"/>
                    <a:pt x="593" y="28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66"/>
            <p:cNvSpPr/>
            <p:nvPr/>
          </p:nvSpPr>
          <p:spPr bwMode="auto">
            <a:xfrm>
              <a:off x="4033839" y="2654301"/>
              <a:ext cx="209550" cy="136525"/>
            </a:xfrm>
            <a:custGeom>
              <a:avLst/>
              <a:gdLst>
                <a:gd name="T0" fmla="*/ 0 w 672"/>
                <a:gd name="T1" fmla="*/ 0 h 440"/>
                <a:gd name="T2" fmla="*/ 71 w 672"/>
                <a:gd name="T3" fmla="*/ 440 h 440"/>
                <a:gd name="T4" fmla="*/ 495 w 672"/>
                <a:gd name="T5" fmla="*/ 380 h 440"/>
                <a:gd name="T6" fmla="*/ 672 w 672"/>
                <a:gd name="T7" fmla="*/ 0 h 440"/>
                <a:gd name="T8" fmla="*/ 0 w 672"/>
                <a:gd name="T9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2" h="440">
                  <a:moveTo>
                    <a:pt x="0" y="0"/>
                  </a:moveTo>
                  <a:cubicBezTo>
                    <a:pt x="69" y="137"/>
                    <a:pt x="79" y="290"/>
                    <a:pt x="71" y="440"/>
                  </a:cubicBezTo>
                  <a:cubicBezTo>
                    <a:pt x="195" y="293"/>
                    <a:pt x="363" y="320"/>
                    <a:pt x="495" y="380"/>
                  </a:cubicBezTo>
                  <a:cubicBezTo>
                    <a:pt x="517" y="253"/>
                    <a:pt x="597" y="127"/>
                    <a:pt x="67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67"/>
            <p:cNvSpPr/>
            <p:nvPr/>
          </p:nvSpPr>
          <p:spPr bwMode="auto">
            <a:xfrm>
              <a:off x="3495676" y="2633663"/>
              <a:ext cx="225425" cy="146050"/>
            </a:xfrm>
            <a:custGeom>
              <a:avLst/>
              <a:gdLst>
                <a:gd name="T0" fmla="*/ 725 w 725"/>
                <a:gd name="T1" fmla="*/ 64 h 470"/>
                <a:gd name="T2" fmla="*/ 675 w 725"/>
                <a:gd name="T3" fmla="*/ 0 h 470"/>
                <a:gd name="T4" fmla="*/ 100 w 725"/>
                <a:gd name="T5" fmla="*/ 69 h 470"/>
                <a:gd name="T6" fmla="*/ 1 w 725"/>
                <a:gd name="T7" fmla="*/ 163 h 470"/>
                <a:gd name="T8" fmla="*/ 1 w 725"/>
                <a:gd name="T9" fmla="*/ 291 h 470"/>
                <a:gd name="T10" fmla="*/ 307 w 725"/>
                <a:gd name="T11" fmla="*/ 453 h 470"/>
                <a:gd name="T12" fmla="*/ 352 w 725"/>
                <a:gd name="T13" fmla="*/ 470 h 470"/>
                <a:gd name="T14" fmla="*/ 725 w 725"/>
                <a:gd name="T15" fmla="*/ 64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70">
                  <a:moveTo>
                    <a:pt x="725" y="64"/>
                  </a:moveTo>
                  <a:cubicBezTo>
                    <a:pt x="717" y="29"/>
                    <a:pt x="703" y="0"/>
                    <a:pt x="675" y="0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45" y="69"/>
                    <a:pt x="1" y="111"/>
                    <a:pt x="1" y="163"/>
                  </a:cubicBezTo>
                  <a:cubicBezTo>
                    <a:pt x="1" y="291"/>
                    <a:pt x="1" y="291"/>
                    <a:pt x="1" y="291"/>
                  </a:cubicBezTo>
                  <a:cubicBezTo>
                    <a:pt x="0" y="420"/>
                    <a:pt x="216" y="426"/>
                    <a:pt x="307" y="453"/>
                  </a:cubicBezTo>
                  <a:cubicBezTo>
                    <a:pt x="321" y="457"/>
                    <a:pt x="337" y="464"/>
                    <a:pt x="352" y="470"/>
                  </a:cubicBezTo>
                  <a:cubicBezTo>
                    <a:pt x="381" y="266"/>
                    <a:pt x="469" y="82"/>
                    <a:pt x="725" y="6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68"/>
            <p:cNvSpPr>
              <a:spLocks noEditPoints="1"/>
            </p:cNvSpPr>
            <p:nvPr/>
          </p:nvSpPr>
          <p:spPr bwMode="auto">
            <a:xfrm>
              <a:off x="4156076" y="2616201"/>
              <a:ext cx="539750" cy="455613"/>
            </a:xfrm>
            <a:custGeom>
              <a:avLst/>
              <a:gdLst>
                <a:gd name="T0" fmla="*/ 1419 w 1738"/>
                <a:gd name="T1" fmla="*/ 68 h 1464"/>
                <a:gd name="T2" fmla="*/ 310 w 1738"/>
                <a:gd name="T3" fmla="*/ 70 h 1464"/>
                <a:gd name="T4" fmla="*/ 36 w 1738"/>
                <a:gd name="T5" fmla="*/ 444 h 1464"/>
                <a:gd name="T6" fmla="*/ 197 w 1738"/>
                <a:gd name="T7" fmla="*/ 1062 h 1464"/>
                <a:gd name="T8" fmla="*/ 607 w 1738"/>
                <a:gd name="T9" fmla="*/ 1435 h 1464"/>
                <a:gd name="T10" fmla="*/ 1224 w 1738"/>
                <a:gd name="T11" fmla="*/ 1454 h 1464"/>
                <a:gd name="T12" fmla="*/ 1614 w 1738"/>
                <a:gd name="T13" fmla="*/ 1078 h 1464"/>
                <a:gd name="T14" fmla="*/ 1712 w 1738"/>
                <a:gd name="T15" fmla="*/ 447 h 1464"/>
                <a:gd name="T16" fmla="*/ 1419 w 1738"/>
                <a:gd name="T17" fmla="*/ 68 h 1464"/>
                <a:gd name="T18" fmla="*/ 1579 w 1738"/>
                <a:gd name="T19" fmla="*/ 500 h 1464"/>
                <a:gd name="T20" fmla="*/ 1008 w 1738"/>
                <a:gd name="T21" fmla="*/ 1329 h 1464"/>
                <a:gd name="T22" fmla="*/ 259 w 1738"/>
                <a:gd name="T23" fmla="*/ 804 h 1464"/>
                <a:gd name="T24" fmla="*/ 719 w 1738"/>
                <a:gd name="T25" fmla="*/ 229 h 1464"/>
                <a:gd name="T26" fmla="*/ 1579 w 1738"/>
                <a:gd name="T27" fmla="*/ 500 h 1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38" h="1464">
                  <a:moveTo>
                    <a:pt x="1419" y="68"/>
                  </a:moveTo>
                  <a:cubicBezTo>
                    <a:pt x="978" y="0"/>
                    <a:pt x="750" y="0"/>
                    <a:pt x="310" y="70"/>
                  </a:cubicBezTo>
                  <a:cubicBezTo>
                    <a:pt x="121" y="100"/>
                    <a:pt x="0" y="273"/>
                    <a:pt x="36" y="444"/>
                  </a:cubicBezTo>
                  <a:cubicBezTo>
                    <a:pt x="100" y="694"/>
                    <a:pt x="132" y="787"/>
                    <a:pt x="197" y="1062"/>
                  </a:cubicBezTo>
                  <a:cubicBezTo>
                    <a:pt x="234" y="1248"/>
                    <a:pt x="416" y="1424"/>
                    <a:pt x="607" y="1435"/>
                  </a:cubicBezTo>
                  <a:cubicBezTo>
                    <a:pt x="853" y="1460"/>
                    <a:pt x="977" y="1464"/>
                    <a:pt x="1224" y="1454"/>
                  </a:cubicBezTo>
                  <a:cubicBezTo>
                    <a:pt x="1414" y="1439"/>
                    <a:pt x="1587" y="1262"/>
                    <a:pt x="1614" y="1078"/>
                  </a:cubicBezTo>
                  <a:cubicBezTo>
                    <a:pt x="1653" y="802"/>
                    <a:pt x="1673" y="707"/>
                    <a:pt x="1712" y="447"/>
                  </a:cubicBezTo>
                  <a:cubicBezTo>
                    <a:pt x="1738" y="273"/>
                    <a:pt x="1608" y="97"/>
                    <a:pt x="1419" y="68"/>
                  </a:cubicBezTo>
                  <a:close/>
                  <a:moveTo>
                    <a:pt x="1579" y="500"/>
                  </a:moveTo>
                  <a:cubicBezTo>
                    <a:pt x="1514" y="902"/>
                    <a:pt x="1550" y="1329"/>
                    <a:pt x="1008" y="1329"/>
                  </a:cubicBezTo>
                  <a:cubicBezTo>
                    <a:pt x="517" y="1328"/>
                    <a:pt x="382" y="1233"/>
                    <a:pt x="259" y="804"/>
                  </a:cubicBezTo>
                  <a:cubicBezTo>
                    <a:pt x="137" y="378"/>
                    <a:pt x="210" y="260"/>
                    <a:pt x="719" y="229"/>
                  </a:cubicBezTo>
                  <a:cubicBezTo>
                    <a:pt x="924" y="216"/>
                    <a:pt x="1633" y="164"/>
                    <a:pt x="1579" y="50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69"/>
            <p:cNvSpPr>
              <a:spLocks noEditPoints="1"/>
            </p:cNvSpPr>
            <p:nvPr/>
          </p:nvSpPr>
          <p:spPr bwMode="auto">
            <a:xfrm>
              <a:off x="3551239" y="2616201"/>
              <a:ext cx="541338" cy="455613"/>
            </a:xfrm>
            <a:custGeom>
              <a:avLst/>
              <a:gdLst>
                <a:gd name="T0" fmla="*/ 1428 w 1738"/>
                <a:gd name="T1" fmla="*/ 70 h 1464"/>
                <a:gd name="T2" fmla="*/ 319 w 1738"/>
                <a:gd name="T3" fmla="*/ 68 h 1464"/>
                <a:gd name="T4" fmla="*/ 26 w 1738"/>
                <a:gd name="T5" fmla="*/ 447 h 1464"/>
                <a:gd name="T6" fmla="*/ 124 w 1738"/>
                <a:gd name="T7" fmla="*/ 1078 h 1464"/>
                <a:gd name="T8" fmla="*/ 514 w 1738"/>
                <a:gd name="T9" fmla="*/ 1454 h 1464"/>
                <a:gd name="T10" fmla="*/ 1131 w 1738"/>
                <a:gd name="T11" fmla="*/ 1435 h 1464"/>
                <a:gd name="T12" fmla="*/ 1540 w 1738"/>
                <a:gd name="T13" fmla="*/ 1062 h 1464"/>
                <a:gd name="T14" fmla="*/ 1702 w 1738"/>
                <a:gd name="T15" fmla="*/ 444 h 1464"/>
                <a:gd name="T16" fmla="*/ 1428 w 1738"/>
                <a:gd name="T17" fmla="*/ 70 h 1464"/>
                <a:gd name="T18" fmla="*/ 1507 w 1738"/>
                <a:gd name="T19" fmla="*/ 708 h 1464"/>
                <a:gd name="T20" fmla="*/ 730 w 1738"/>
                <a:gd name="T21" fmla="*/ 1329 h 1464"/>
                <a:gd name="T22" fmla="*/ 181 w 1738"/>
                <a:gd name="T23" fmla="*/ 633 h 1464"/>
                <a:gd name="T24" fmla="*/ 867 w 1738"/>
                <a:gd name="T25" fmla="*/ 224 h 1464"/>
                <a:gd name="T26" fmla="*/ 1507 w 1738"/>
                <a:gd name="T27" fmla="*/ 708 h 1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38" h="1464">
                  <a:moveTo>
                    <a:pt x="1428" y="70"/>
                  </a:moveTo>
                  <a:cubicBezTo>
                    <a:pt x="987" y="0"/>
                    <a:pt x="760" y="0"/>
                    <a:pt x="319" y="68"/>
                  </a:cubicBezTo>
                  <a:cubicBezTo>
                    <a:pt x="129" y="97"/>
                    <a:pt x="0" y="273"/>
                    <a:pt x="26" y="447"/>
                  </a:cubicBezTo>
                  <a:cubicBezTo>
                    <a:pt x="65" y="707"/>
                    <a:pt x="85" y="802"/>
                    <a:pt x="124" y="1078"/>
                  </a:cubicBezTo>
                  <a:cubicBezTo>
                    <a:pt x="150" y="1262"/>
                    <a:pt x="324" y="1439"/>
                    <a:pt x="514" y="1454"/>
                  </a:cubicBezTo>
                  <a:cubicBezTo>
                    <a:pt x="761" y="1464"/>
                    <a:pt x="884" y="1460"/>
                    <a:pt x="1131" y="1435"/>
                  </a:cubicBezTo>
                  <a:cubicBezTo>
                    <a:pt x="1321" y="1424"/>
                    <a:pt x="1504" y="1248"/>
                    <a:pt x="1540" y="1062"/>
                  </a:cubicBezTo>
                  <a:cubicBezTo>
                    <a:pt x="1605" y="787"/>
                    <a:pt x="1638" y="694"/>
                    <a:pt x="1702" y="444"/>
                  </a:cubicBezTo>
                  <a:cubicBezTo>
                    <a:pt x="1738" y="273"/>
                    <a:pt x="1617" y="100"/>
                    <a:pt x="1428" y="70"/>
                  </a:cubicBezTo>
                  <a:close/>
                  <a:moveTo>
                    <a:pt x="1507" y="708"/>
                  </a:moveTo>
                  <a:cubicBezTo>
                    <a:pt x="1368" y="1181"/>
                    <a:pt x="1273" y="1329"/>
                    <a:pt x="730" y="1329"/>
                  </a:cubicBezTo>
                  <a:cubicBezTo>
                    <a:pt x="235" y="1329"/>
                    <a:pt x="246" y="1015"/>
                    <a:pt x="181" y="633"/>
                  </a:cubicBezTo>
                  <a:cubicBezTo>
                    <a:pt x="111" y="215"/>
                    <a:pt x="510" y="224"/>
                    <a:pt x="867" y="224"/>
                  </a:cubicBezTo>
                  <a:cubicBezTo>
                    <a:pt x="1295" y="224"/>
                    <a:pt x="1642" y="249"/>
                    <a:pt x="1507" y="708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70"/>
            <p:cNvSpPr/>
            <p:nvPr/>
          </p:nvSpPr>
          <p:spPr bwMode="auto">
            <a:xfrm>
              <a:off x="2000251" y="1892301"/>
              <a:ext cx="601663" cy="558800"/>
            </a:xfrm>
            <a:custGeom>
              <a:avLst/>
              <a:gdLst>
                <a:gd name="T0" fmla="*/ 1360 w 1937"/>
                <a:gd name="T1" fmla="*/ 38 h 1792"/>
                <a:gd name="T2" fmla="*/ 1201 w 1937"/>
                <a:gd name="T3" fmla="*/ 156 h 1792"/>
                <a:gd name="T4" fmla="*/ 956 w 1937"/>
                <a:gd name="T5" fmla="*/ 743 h 1792"/>
                <a:gd name="T6" fmla="*/ 209 w 1937"/>
                <a:gd name="T7" fmla="*/ 532 h 1792"/>
                <a:gd name="T8" fmla="*/ 1881 w 1937"/>
                <a:gd name="T9" fmla="*/ 625 h 1792"/>
                <a:gd name="T10" fmla="*/ 1736 w 1937"/>
                <a:gd name="T11" fmla="*/ 80 h 1792"/>
                <a:gd name="T12" fmla="*/ 1360 w 1937"/>
                <a:gd name="T13" fmla="*/ 38 h 1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37" h="1792">
                  <a:moveTo>
                    <a:pt x="1360" y="38"/>
                  </a:moveTo>
                  <a:cubicBezTo>
                    <a:pt x="1295" y="58"/>
                    <a:pt x="1239" y="96"/>
                    <a:pt x="1201" y="156"/>
                  </a:cubicBezTo>
                  <a:cubicBezTo>
                    <a:pt x="1087" y="338"/>
                    <a:pt x="1106" y="572"/>
                    <a:pt x="956" y="743"/>
                  </a:cubicBezTo>
                  <a:cubicBezTo>
                    <a:pt x="711" y="1022"/>
                    <a:pt x="235" y="989"/>
                    <a:pt x="209" y="532"/>
                  </a:cubicBezTo>
                  <a:cubicBezTo>
                    <a:pt x="0" y="1378"/>
                    <a:pt x="1518" y="1792"/>
                    <a:pt x="1881" y="625"/>
                  </a:cubicBezTo>
                  <a:cubicBezTo>
                    <a:pt x="1937" y="442"/>
                    <a:pt x="1933" y="184"/>
                    <a:pt x="1736" y="80"/>
                  </a:cubicBezTo>
                  <a:cubicBezTo>
                    <a:pt x="1628" y="24"/>
                    <a:pt x="1480" y="0"/>
                    <a:pt x="1360" y="38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71"/>
            <p:cNvSpPr/>
            <p:nvPr/>
          </p:nvSpPr>
          <p:spPr bwMode="auto">
            <a:xfrm>
              <a:off x="2601914" y="1892301"/>
              <a:ext cx="603250" cy="558800"/>
            </a:xfrm>
            <a:custGeom>
              <a:avLst/>
              <a:gdLst>
                <a:gd name="T0" fmla="*/ 577 w 1936"/>
                <a:gd name="T1" fmla="*/ 38 h 1792"/>
                <a:gd name="T2" fmla="*/ 736 w 1936"/>
                <a:gd name="T3" fmla="*/ 156 h 1792"/>
                <a:gd name="T4" fmla="*/ 981 w 1936"/>
                <a:gd name="T5" fmla="*/ 743 h 1792"/>
                <a:gd name="T6" fmla="*/ 1728 w 1936"/>
                <a:gd name="T7" fmla="*/ 532 h 1792"/>
                <a:gd name="T8" fmla="*/ 56 w 1936"/>
                <a:gd name="T9" fmla="*/ 625 h 1792"/>
                <a:gd name="T10" fmla="*/ 201 w 1936"/>
                <a:gd name="T11" fmla="*/ 80 h 1792"/>
                <a:gd name="T12" fmla="*/ 577 w 1936"/>
                <a:gd name="T13" fmla="*/ 38 h 1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36" h="1792">
                  <a:moveTo>
                    <a:pt x="577" y="38"/>
                  </a:moveTo>
                  <a:cubicBezTo>
                    <a:pt x="642" y="58"/>
                    <a:pt x="698" y="96"/>
                    <a:pt x="736" y="156"/>
                  </a:cubicBezTo>
                  <a:cubicBezTo>
                    <a:pt x="850" y="338"/>
                    <a:pt x="831" y="572"/>
                    <a:pt x="981" y="743"/>
                  </a:cubicBezTo>
                  <a:cubicBezTo>
                    <a:pt x="1225" y="1022"/>
                    <a:pt x="1702" y="989"/>
                    <a:pt x="1728" y="532"/>
                  </a:cubicBezTo>
                  <a:cubicBezTo>
                    <a:pt x="1936" y="1378"/>
                    <a:pt x="419" y="1792"/>
                    <a:pt x="56" y="625"/>
                  </a:cubicBezTo>
                  <a:cubicBezTo>
                    <a:pt x="0" y="442"/>
                    <a:pt x="4" y="184"/>
                    <a:pt x="201" y="80"/>
                  </a:cubicBezTo>
                  <a:cubicBezTo>
                    <a:pt x="308" y="24"/>
                    <a:pt x="457" y="0"/>
                    <a:pt x="577" y="38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72"/>
            <p:cNvSpPr/>
            <p:nvPr/>
          </p:nvSpPr>
          <p:spPr bwMode="auto">
            <a:xfrm>
              <a:off x="2554289" y="2762251"/>
              <a:ext cx="565150" cy="341313"/>
            </a:xfrm>
            <a:custGeom>
              <a:avLst/>
              <a:gdLst>
                <a:gd name="T0" fmla="*/ 1334 w 1813"/>
                <a:gd name="T1" fmla="*/ 212 h 1097"/>
                <a:gd name="T2" fmla="*/ 1668 w 1813"/>
                <a:gd name="T3" fmla="*/ 365 h 1097"/>
                <a:gd name="T4" fmla="*/ 1180 w 1813"/>
                <a:gd name="T5" fmla="*/ 1036 h 1097"/>
                <a:gd name="T6" fmla="*/ 305 w 1813"/>
                <a:gd name="T7" fmla="*/ 616 h 1097"/>
                <a:gd name="T8" fmla="*/ 360 w 1813"/>
                <a:gd name="T9" fmla="*/ 3 h 1097"/>
                <a:gd name="T10" fmla="*/ 676 w 1813"/>
                <a:gd name="T11" fmla="*/ 417 h 1097"/>
                <a:gd name="T12" fmla="*/ 1168 w 1813"/>
                <a:gd name="T13" fmla="*/ 788 h 1097"/>
                <a:gd name="T14" fmla="*/ 1595 w 1813"/>
                <a:gd name="T15" fmla="*/ 391 h 1097"/>
                <a:gd name="T16" fmla="*/ 1334 w 1813"/>
                <a:gd name="T17" fmla="*/ 212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3" h="1097">
                  <a:moveTo>
                    <a:pt x="1334" y="212"/>
                  </a:moveTo>
                  <a:cubicBezTo>
                    <a:pt x="1314" y="234"/>
                    <a:pt x="1528" y="120"/>
                    <a:pt x="1668" y="365"/>
                  </a:cubicBezTo>
                  <a:cubicBezTo>
                    <a:pt x="1813" y="597"/>
                    <a:pt x="1553" y="1028"/>
                    <a:pt x="1180" y="1036"/>
                  </a:cubicBezTo>
                  <a:cubicBezTo>
                    <a:pt x="815" y="1097"/>
                    <a:pt x="455" y="856"/>
                    <a:pt x="305" y="616"/>
                  </a:cubicBezTo>
                  <a:cubicBezTo>
                    <a:pt x="200" y="463"/>
                    <a:pt x="0" y="7"/>
                    <a:pt x="360" y="3"/>
                  </a:cubicBezTo>
                  <a:cubicBezTo>
                    <a:pt x="598" y="0"/>
                    <a:pt x="606" y="252"/>
                    <a:pt x="676" y="417"/>
                  </a:cubicBezTo>
                  <a:cubicBezTo>
                    <a:pt x="763" y="624"/>
                    <a:pt x="944" y="761"/>
                    <a:pt x="1168" y="788"/>
                  </a:cubicBezTo>
                  <a:cubicBezTo>
                    <a:pt x="1439" y="830"/>
                    <a:pt x="1642" y="605"/>
                    <a:pt x="1595" y="391"/>
                  </a:cubicBezTo>
                  <a:cubicBezTo>
                    <a:pt x="1538" y="183"/>
                    <a:pt x="1316" y="223"/>
                    <a:pt x="1334" y="21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73"/>
            <p:cNvSpPr/>
            <p:nvPr/>
          </p:nvSpPr>
          <p:spPr bwMode="auto">
            <a:xfrm>
              <a:off x="2085976" y="2762251"/>
              <a:ext cx="563563" cy="341313"/>
            </a:xfrm>
            <a:custGeom>
              <a:avLst/>
              <a:gdLst>
                <a:gd name="T0" fmla="*/ 480 w 1813"/>
                <a:gd name="T1" fmla="*/ 212 h 1097"/>
                <a:gd name="T2" fmla="*/ 145 w 1813"/>
                <a:gd name="T3" fmla="*/ 365 h 1097"/>
                <a:gd name="T4" fmla="*/ 633 w 1813"/>
                <a:gd name="T5" fmla="*/ 1036 h 1097"/>
                <a:gd name="T6" fmla="*/ 1509 w 1813"/>
                <a:gd name="T7" fmla="*/ 616 h 1097"/>
                <a:gd name="T8" fmla="*/ 1454 w 1813"/>
                <a:gd name="T9" fmla="*/ 3 h 1097"/>
                <a:gd name="T10" fmla="*/ 1138 w 1813"/>
                <a:gd name="T11" fmla="*/ 417 h 1097"/>
                <a:gd name="T12" fmla="*/ 646 w 1813"/>
                <a:gd name="T13" fmla="*/ 788 h 1097"/>
                <a:gd name="T14" fmla="*/ 219 w 1813"/>
                <a:gd name="T15" fmla="*/ 391 h 1097"/>
                <a:gd name="T16" fmla="*/ 480 w 1813"/>
                <a:gd name="T17" fmla="*/ 212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3" h="1097">
                  <a:moveTo>
                    <a:pt x="480" y="212"/>
                  </a:moveTo>
                  <a:cubicBezTo>
                    <a:pt x="500" y="234"/>
                    <a:pt x="286" y="120"/>
                    <a:pt x="145" y="365"/>
                  </a:cubicBezTo>
                  <a:cubicBezTo>
                    <a:pt x="0" y="597"/>
                    <a:pt x="261" y="1028"/>
                    <a:pt x="633" y="1036"/>
                  </a:cubicBezTo>
                  <a:cubicBezTo>
                    <a:pt x="999" y="1097"/>
                    <a:pt x="1359" y="856"/>
                    <a:pt x="1509" y="616"/>
                  </a:cubicBezTo>
                  <a:cubicBezTo>
                    <a:pt x="1614" y="463"/>
                    <a:pt x="1813" y="7"/>
                    <a:pt x="1454" y="3"/>
                  </a:cubicBezTo>
                  <a:cubicBezTo>
                    <a:pt x="1216" y="0"/>
                    <a:pt x="1207" y="252"/>
                    <a:pt x="1138" y="417"/>
                  </a:cubicBezTo>
                  <a:cubicBezTo>
                    <a:pt x="1051" y="624"/>
                    <a:pt x="870" y="761"/>
                    <a:pt x="646" y="788"/>
                  </a:cubicBezTo>
                  <a:cubicBezTo>
                    <a:pt x="374" y="830"/>
                    <a:pt x="172" y="605"/>
                    <a:pt x="219" y="391"/>
                  </a:cubicBezTo>
                  <a:cubicBezTo>
                    <a:pt x="276" y="183"/>
                    <a:pt x="498" y="223"/>
                    <a:pt x="480" y="21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74"/>
            <p:cNvSpPr/>
            <p:nvPr/>
          </p:nvSpPr>
          <p:spPr bwMode="auto">
            <a:xfrm>
              <a:off x="5248276" y="1252538"/>
              <a:ext cx="474663" cy="419100"/>
            </a:xfrm>
            <a:custGeom>
              <a:avLst/>
              <a:gdLst>
                <a:gd name="T0" fmla="*/ 120 w 1523"/>
                <a:gd name="T1" fmla="*/ 0 h 1350"/>
                <a:gd name="T2" fmla="*/ 147 w 1523"/>
                <a:gd name="T3" fmla="*/ 1350 h 1350"/>
                <a:gd name="T4" fmla="*/ 1523 w 1523"/>
                <a:gd name="T5" fmla="*/ 701 h 1350"/>
                <a:gd name="T6" fmla="*/ 120 w 1523"/>
                <a:gd name="T7" fmla="*/ 0 h 1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3" h="1350">
                  <a:moveTo>
                    <a:pt x="120" y="0"/>
                  </a:moveTo>
                  <a:cubicBezTo>
                    <a:pt x="9" y="422"/>
                    <a:pt x="0" y="937"/>
                    <a:pt x="147" y="1350"/>
                  </a:cubicBezTo>
                  <a:cubicBezTo>
                    <a:pt x="657" y="1172"/>
                    <a:pt x="1143" y="962"/>
                    <a:pt x="1523" y="701"/>
                  </a:cubicBezTo>
                  <a:cubicBezTo>
                    <a:pt x="1097" y="448"/>
                    <a:pt x="675" y="176"/>
                    <a:pt x="120" y="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75"/>
            <p:cNvSpPr/>
            <p:nvPr/>
          </p:nvSpPr>
          <p:spPr bwMode="auto">
            <a:xfrm>
              <a:off x="5702301" y="1266826"/>
              <a:ext cx="473075" cy="419100"/>
            </a:xfrm>
            <a:custGeom>
              <a:avLst/>
              <a:gdLst>
                <a:gd name="T0" fmla="*/ 1403 w 1523"/>
                <a:gd name="T1" fmla="*/ 1349 h 1349"/>
                <a:gd name="T2" fmla="*/ 1375 w 1523"/>
                <a:gd name="T3" fmla="*/ 0 h 1349"/>
                <a:gd name="T4" fmla="*/ 0 w 1523"/>
                <a:gd name="T5" fmla="*/ 649 h 1349"/>
                <a:gd name="T6" fmla="*/ 1403 w 1523"/>
                <a:gd name="T7" fmla="*/ 1349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3" h="1349">
                  <a:moveTo>
                    <a:pt x="1403" y="1349"/>
                  </a:moveTo>
                  <a:cubicBezTo>
                    <a:pt x="1513" y="927"/>
                    <a:pt x="1523" y="412"/>
                    <a:pt x="1375" y="0"/>
                  </a:cubicBezTo>
                  <a:cubicBezTo>
                    <a:pt x="865" y="177"/>
                    <a:pt x="379" y="388"/>
                    <a:pt x="0" y="649"/>
                  </a:cubicBezTo>
                  <a:cubicBezTo>
                    <a:pt x="426" y="901"/>
                    <a:pt x="847" y="1174"/>
                    <a:pt x="1403" y="1349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76"/>
            <p:cNvSpPr/>
            <p:nvPr/>
          </p:nvSpPr>
          <p:spPr bwMode="auto">
            <a:xfrm>
              <a:off x="5622926" y="1379538"/>
              <a:ext cx="177800" cy="177800"/>
            </a:xfrm>
            <a:custGeom>
              <a:avLst/>
              <a:gdLst>
                <a:gd name="T0" fmla="*/ 573 w 573"/>
                <a:gd name="T1" fmla="*/ 497 h 573"/>
                <a:gd name="T2" fmla="*/ 498 w 573"/>
                <a:gd name="T3" fmla="*/ 573 h 573"/>
                <a:gd name="T4" fmla="*/ 75 w 573"/>
                <a:gd name="T5" fmla="*/ 573 h 573"/>
                <a:gd name="T6" fmla="*/ 0 w 573"/>
                <a:gd name="T7" fmla="*/ 497 h 573"/>
                <a:gd name="T8" fmla="*/ 0 w 573"/>
                <a:gd name="T9" fmla="*/ 75 h 573"/>
                <a:gd name="T10" fmla="*/ 75 w 573"/>
                <a:gd name="T11" fmla="*/ 0 h 573"/>
                <a:gd name="T12" fmla="*/ 498 w 573"/>
                <a:gd name="T13" fmla="*/ 0 h 573"/>
                <a:gd name="T14" fmla="*/ 573 w 573"/>
                <a:gd name="T15" fmla="*/ 75 h 573"/>
                <a:gd name="T16" fmla="*/ 573 w 573"/>
                <a:gd name="T17" fmla="*/ 497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3" h="573">
                  <a:moveTo>
                    <a:pt x="573" y="497"/>
                  </a:moveTo>
                  <a:cubicBezTo>
                    <a:pt x="573" y="539"/>
                    <a:pt x="540" y="573"/>
                    <a:pt x="498" y="573"/>
                  </a:cubicBezTo>
                  <a:cubicBezTo>
                    <a:pt x="75" y="573"/>
                    <a:pt x="75" y="573"/>
                    <a:pt x="75" y="573"/>
                  </a:cubicBezTo>
                  <a:cubicBezTo>
                    <a:pt x="34" y="573"/>
                    <a:pt x="0" y="539"/>
                    <a:pt x="0" y="49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3"/>
                    <a:pt x="34" y="0"/>
                    <a:pt x="75" y="0"/>
                  </a:cubicBezTo>
                  <a:cubicBezTo>
                    <a:pt x="498" y="0"/>
                    <a:pt x="498" y="0"/>
                    <a:pt x="498" y="0"/>
                  </a:cubicBezTo>
                  <a:cubicBezTo>
                    <a:pt x="540" y="0"/>
                    <a:pt x="573" y="33"/>
                    <a:pt x="573" y="75"/>
                  </a:cubicBezTo>
                  <a:lnTo>
                    <a:pt x="573" y="497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77"/>
            <p:cNvSpPr>
              <a:spLocks noEditPoints="1"/>
            </p:cNvSpPr>
            <p:nvPr/>
          </p:nvSpPr>
          <p:spPr bwMode="auto">
            <a:xfrm>
              <a:off x="6759576" y="1214438"/>
              <a:ext cx="931863" cy="930275"/>
            </a:xfrm>
            <a:custGeom>
              <a:avLst/>
              <a:gdLst>
                <a:gd name="T0" fmla="*/ 1496 w 2992"/>
                <a:gd name="T1" fmla="*/ 0 h 2993"/>
                <a:gd name="T2" fmla="*/ 0 w 2992"/>
                <a:gd name="T3" fmla="*/ 1496 h 2993"/>
                <a:gd name="T4" fmla="*/ 1496 w 2992"/>
                <a:gd name="T5" fmla="*/ 2993 h 2993"/>
                <a:gd name="T6" fmla="*/ 2992 w 2992"/>
                <a:gd name="T7" fmla="*/ 1496 h 2993"/>
                <a:gd name="T8" fmla="*/ 1496 w 2992"/>
                <a:gd name="T9" fmla="*/ 0 h 2993"/>
                <a:gd name="T10" fmla="*/ 1496 w 2992"/>
                <a:gd name="T11" fmla="*/ 2073 h 2993"/>
                <a:gd name="T12" fmla="*/ 919 w 2992"/>
                <a:gd name="T13" fmla="*/ 1496 h 2993"/>
                <a:gd name="T14" fmla="*/ 1496 w 2992"/>
                <a:gd name="T15" fmla="*/ 920 h 2993"/>
                <a:gd name="T16" fmla="*/ 2073 w 2992"/>
                <a:gd name="T17" fmla="*/ 1496 h 2993"/>
                <a:gd name="T18" fmla="*/ 1496 w 2992"/>
                <a:gd name="T19" fmla="*/ 207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92" h="2993">
                  <a:moveTo>
                    <a:pt x="1496" y="0"/>
                  </a:moveTo>
                  <a:cubicBezTo>
                    <a:pt x="670" y="0"/>
                    <a:pt x="0" y="670"/>
                    <a:pt x="0" y="1496"/>
                  </a:cubicBezTo>
                  <a:cubicBezTo>
                    <a:pt x="0" y="2323"/>
                    <a:pt x="670" y="2993"/>
                    <a:pt x="1496" y="2993"/>
                  </a:cubicBezTo>
                  <a:cubicBezTo>
                    <a:pt x="2322" y="2993"/>
                    <a:pt x="2992" y="2323"/>
                    <a:pt x="2992" y="1496"/>
                  </a:cubicBezTo>
                  <a:cubicBezTo>
                    <a:pt x="2992" y="670"/>
                    <a:pt x="2322" y="0"/>
                    <a:pt x="1496" y="0"/>
                  </a:cubicBezTo>
                  <a:close/>
                  <a:moveTo>
                    <a:pt x="1496" y="2073"/>
                  </a:moveTo>
                  <a:cubicBezTo>
                    <a:pt x="1178" y="2073"/>
                    <a:pt x="919" y="1815"/>
                    <a:pt x="919" y="1496"/>
                  </a:cubicBezTo>
                  <a:cubicBezTo>
                    <a:pt x="919" y="1178"/>
                    <a:pt x="1178" y="920"/>
                    <a:pt x="1496" y="920"/>
                  </a:cubicBezTo>
                  <a:cubicBezTo>
                    <a:pt x="1815" y="920"/>
                    <a:pt x="2073" y="1178"/>
                    <a:pt x="2073" y="1496"/>
                  </a:cubicBezTo>
                  <a:cubicBezTo>
                    <a:pt x="2073" y="1815"/>
                    <a:pt x="1815" y="2073"/>
                    <a:pt x="1496" y="2073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78"/>
            <p:cNvSpPr/>
            <p:nvPr/>
          </p:nvSpPr>
          <p:spPr bwMode="auto">
            <a:xfrm>
              <a:off x="6943726" y="2003426"/>
              <a:ext cx="549275" cy="117475"/>
            </a:xfrm>
            <a:custGeom>
              <a:avLst/>
              <a:gdLst>
                <a:gd name="T0" fmla="*/ 872 w 1766"/>
                <a:gd name="T1" fmla="*/ 359 h 379"/>
                <a:gd name="T2" fmla="*/ 7 w 1766"/>
                <a:gd name="T3" fmla="*/ 13 h 379"/>
                <a:gd name="T4" fmla="*/ 875 w 1766"/>
                <a:gd name="T5" fmla="*/ 287 h 379"/>
                <a:gd name="T6" fmla="*/ 1758 w 1766"/>
                <a:gd name="T7" fmla="*/ 70 h 379"/>
                <a:gd name="T8" fmla="*/ 872 w 1766"/>
                <a:gd name="T9" fmla="*/ 35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6" h="379">
                  <a:moveTo>
                    <a:pt x="872" y="359"/>
                  </a:moveTo>
                  <a:cubicBezTo>
                    <a:pt x="324" y="344"/>
                    <a:pt x="0" y="0"/>
                    <a:pt x="7" y="13"/>
                  </a:cubicBezTo>
                  <a:cubicBezTo>
                    <a:pt x="5" y="5"/>
                    <a:pt x="361" y="276"/>
                    <a:pt x="875" y="287"/>
                  </a:cubicBezTo>
                  <a:cubicBezTo>
                    <a:pt x="1388" y="310"/>
                    <a:pt x="1761" y="62"/>
                    <a:pt x="1758" y="70"/>
                  </a:cubicBezTo>
                  <a:cubicBezTo>
                    <a:pt x="1766" y="58"/>
                    <a:pt x="1420" y="379"/>
                    <a:pt x="872" y="359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79"/>
            <p:cNvSpPr/>
            <p:nvPr/>
          </p:nvSpPr>
          <p:spPr bwMode="auto">
            <a:xfrm>
              <a:off x="6983414" y="1966913"/>
              <a:ext cx="469900" cy="98425"/>
            </a:xfrm>
            <a:custGeom>
              <a:avLst/>
              <a:gdLst>
                <a:gd name="T0" fmla="*/ 747 w 1510"/>
                <a:gd name="T1" fmla="*/ 298 h 315"/>
                <a:gd name="T2" fmla="*/ 5 w 1510"/>
                <a:gd name="T3" fmla="*/ 10 h 315"/>
                <a:gd name="T4" fmla="*/ 748 w 1510"/>
                <a:gd name="T5" fmla="*/ 234 h 315"/>
                <a:gd name="T6" fmla="*/ 1504 w 1510"/>
                <a:gd name="T7" fmla="*/ 57 h 315"/>
                <a:gd name="T8" fmla="*/ 747 w 1510"/>
                <a:gd name="T9" fmla="*/ 298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0" h="315">
                  <a:moveTo>
                    <a:pt x="747" y="298"/>
                  </a:moveTo>
                  <a:cubicBezTo>
                    <a:pt x="280" y="286"/>
                    <a:pt x="0" y="0"/>
                    <a:pt x="5" y="10"/>
                  </a:cubicBezTo>
                  <a:cubicBezTo>
                    <a:pt x="4" y="4"/>
                    <a:pt x="312" y="226"/>
                    <a:pt x="748" y="234"/>
                  </a:cubicBezTo>
                  <a:cubicBezTo>
                    <a:pt x="1185" y="253"/>
                    <a:pt x="1506" y="51"/>
                    <a:pt x="1504" y="57"/>
                  </a:cubicBezTo>
                  <a:cubicBezTo>
                    <a:pt x="1510" y="48"/>
                    <a:pt x="1213" y="315"/>
                    <a:pt x="747" y="298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80"/>
            <p:cNvSpPr/>
            <p:nvPr/>
          </p:nvSpPr>
          <p:spPr bwMode="auto">
            <a:xfrm>
              <a:off x="7023101" y="1930401"/>
              <a:ext cx="388938" cy="77788"/>
            </a:xfrm>
            <a:custGeom>
              <a:avLst/>
              <a:gdLst>
                <a:gd name="T0" fmla="*/ 621 w 1254"/>
                <a:gd name="T1" fmla="*/ 238 h 248"/>
                <a:gd name="T2" fmla="*/ 5 w 1254"/>
                <a:gd name="T3" fmla="*/ 8 h 248"/>
                <a:gd name="T4" fmla="*/ 623 w 1254"/>
                <a:gd name="T5" fmla="*/ 182 h 248"/>
                <a:gd name="T6" fmla="*/ 1251 w 1254"/>
                <a:gd name="T7" fmla="*/ 45 h 248"/>
                <a:gd name="T8" fmla="*/ 621 w 1254"/>
                <a:gd name="T9" fmla="*/ 23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4" h="248">
                  <a:moveTo>
                    <a:pt x="621" y="238"/>
                  </a:moveTo>
                  <a:cubicBezTo>
                    <a:pt x="237" y="229"/>
                    <a:pt x="0" y="0"/>
                    <a:pt x="5" y="8"/>
                  </a:cubicBezTo>
                  <a:cubicBezTo>
                    <a:pt x="4" y="3"/>
                    <a:pt x="263" y="176"/>
                    <a:pt x="623" y="182"/>
                  </a:cubicBezTo>
                  <a:cubicBezTo>
                    <a:pt x="983" y="194"/>
                    <a:pt x="1251" y="39"/>
                    <a:pt x="1251" y="45"/>
                  </a:cubicBezTo>
                  <a:cubicBezTo>
                    <a:pt x="1254" y="36"/>
                    <a:pt x="1006" y="248"/>
                    <a:pt x="621" y="238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81"/>
            <p:cNvSpPr/>
            <p:nvPr/>
          </p:nvSpPr>
          <p:spPr bwMode="auto">
            <a:xfrm>
              <a:off x="7062789" y="1893888"/>
              <a:ext cx="309563" cy="58738"/>
            </a:xfrm>
            <a:custGeom>
              <a:avLst/>
              <a:gdLst>
                <a:gd name="T0" fmla="*/ 495 w 998"/>
                <a:gd name="T1" fmla="*/ 178 h 186"/>
                <a:gd name="T2" fmla="*/ 2 w 998"/>
                <a:gd name="T3" fmla="*/ 6 h 186"/>
                <a:gd name="T4" fmla="*/ 496 w 998"/>
                <a:gd name="T5" fmla="*/ 129 h 186"/>
                <a:gd name="T6" fmla="*/ 995 w 998"/>
                <a:gd name="T7" fmla="*/ 33 h 186"/>
                <a:gd name="T8" fmla="*/ 495 w 998"/>
                <a:gd name="T9" fmla="*/ 178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8" h="186">
                  <a:moveTo>
                    <a:pt x="495" y="178"/>
                  </a:moveTo>
                  <a:cubicBezTo>
                    <a:pt x="191" y="170"/>
                    <a:pt x="0" y="0"/>
                    <a:pt x="2" y="6"/>
                  </a:cubicBezTo>
                  <a:cubicBezTo>
                    <a:pt x="3" y="1"/>
                    <a:pt x="212" y="124"/>
                    <a:pt x="496" y="129"/>
                  </a:cubicBezTo>
                  <a:cubicBezTo>
                    <a:pt x="779" y="140"/>
                    <a:pt x="995" y="28"/>
                    <a:pt x="995" y="33"/>
                  </a:cubicBezTo>
                  <a:cubicBezTo>
                    <a:pt x="998" y="26"/>
                    <a:pt x="798" y="186"/>
                    <a:pt x="495" y="178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82"/>
            <p:cNvSpPr/>
            <p:nvPr/>
          </p:nvSpPr>
          <p:spPr bwMode="auto">
            <a:xfrm>
              <a:off x="7102476" y="1857376"/>
              <a:ext cx="230188" cy="39688"/>
            </a:xfrm>
            <a:custGeom>
              <a:avLst/>
              <a:gdLst>
                <a:gd name="T0" fmla="*/ 369 w 744"/>
                <a:gd name="T1" fmla="*/ 118 h 124"/>
                <a:gd name="T2" fmla="*/ 2 w 744"/>
                <a:gd name="T3" fmla="*/ 4 h 124"/>
                <a:gd name="T4" fmla="*/ 370 w 744"/>
                <a:gd name="T5" fmla="*/ 78 h 124"/>
                <a:gd name="T6" fmla="*/ 742 w 744"/>
                <a:gd name="T7" fmla="*/ 21 h 124"/>
                <a:gd name="T8" fmla="*/ 369 w 744"/>
                <a:gd name="T9" fmla="*/ 11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4" h="124">
                  <a:moveTo>
                    <a:pt x="369" y="118"/>
                  </a:moveTo>
                  <a:cubicBezTo>
                    <a:pt x="147" y="114"/>
                    <a:pt x="0" y="0"/>
                    <a:pt x="2" y="4"/>
                  </a:cubicBezTo>
                  <a:cubicBezTo>
                    <a:pt x="2" y="2"/>
                    <a:pt x="162" y="75"/>
                    <a:pt x="370" y="78"/>
                  </a:cubicBezTo>
                  <a:cubicBezTo>
                    <a:pt x="578" y="84"/>
                    <a:pt x="741" y="18"/>
                    <a:pt x="742" y="21"/>
                  </a:cubicBezTo>
                  <a:cubicBezTo>
                    <a:pt x="744" y="17"/>
                    <a:pt x="591" y="124"/>
                    <a:pt x="369" y="118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83"/>
            <p:cNvSpPr/>
            <p:nvPr/>
          </p:nvSpPr>
          <p:spPr bwMode="auto">
            <a:xfrm>
              <a:off x="6956426" y="1239838"/>
              <a:ext cx="549275" cy="117475"/>
            </a:xfrm>
            <a:custGeom>
              <a:avLst/>
              <a:gdLst>
                <a:gd name="T0" fmla="*/ 894 w 1765"/>
                <a:gd name="T1" fmla="*/ 20 h 378"/>
                <a:gd name="T2" fmla="*/ 1759 w 1765"/>
                <a:gd name="T3" fmla="*/ 366 h 378"/>
                <a:gd name="T4" fmla="*/ 891 w 1765"/>
                <a:gd name="T5" fmla="*/ 92 h 378"/>
                <a:gd name="T6" fmla="*/ 7 w 1765"/>
                <a:gd name="T7" fmla="*/ 310 h 378"/>
                <a:gd name="T8" fmla="*/ 894 w 1765"/>
                <a:gd name="T9" fmla="*/ 2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5" h="378">
                  <a:moveTo>
                    <a:pt x="894" y="20"/>
                  </a:moveTo>
                  <a:cubicBezTo>
                    <a:pt x="1442" y="36"/>
                    <a:pt x="1765" y="378"/>
                    <a:pt x="1759" y="366"/>
                  </a:cubicBezTo>
                  <a:cubicBezTo>
                    <a:pt x="1761" y="374"/>
                    <a:pt x="1405" y="103"/>
                    <a:pt x="891" y="92"/>
                  </a:cubicBezTo>
                  <a:cubicBezTo>
                    <a:pt x="378" y="69"/>
                    <a:pt x="5" y="317"/>
                    <a:pt x="7" y="310"/>
                  </a:cubicBezTo>
                  <a:cubicBezTo>
                    <a:pt x="0" y="321"/>
                    <a:pt x="346" y="0"/>
                    <a:pt x="894" y="20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84"/>
            <p:cNvSpPr/>
            <p:nvPr/>
          </p:nvSpPr>
          <p:spPr bwMode="auto">
            <a:xfrm>
              <a:off x="6997701" y="1295401"/>
              <a:ext cx="469900" cy="98425"/>
            </a:xfrm>
            <a:custGeom>
              <a:avLst/>
              <a:gdLst>
                <a:gd name="T0" fmla="*/ 763 w 1510"/>
                <a:gd name="T1" fmla="*/ 17 h 315"/>
                <a:gd name="T2" fmla="*/ 1505 w 1510"/>
                <a:gd name="T3" fmla="*/ 305 h 315"/>
                <a:gd name="T4" fmla="*/ 762 w 1510"/>
                <a:gd name="T5" fmla="*/ 81 h 315"/>
                <a:gd name="T6" fmla="*/ 6 w 1510"/>
                <a:gd name="T7" fmla="*/ 258 h 315"/>
                <a:gd name="T8" fmla="*/ 763 w 1510"/>
                <a:gd name="T9" fmla="*/ 1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0" h="315">
                  <a:moveTo>
                    <a:pt x="763" y="17"/>
                  </a:moveTo>
                  <a:cubicBezTo>
                    <a:pt x="1230" y="29"/>
                    <a:pt x="1510" y="315"/>
                    <a:pt x="1505" y="305"/>
                  </a:cubicBezTo>
                  <a:cubicBezTo>
                    <a:pt x="1506" y="312"/>
                    <a:pt x="1198" y="90"/>
                    <a:pt x="762" y="81"/>
                  </a:cubicBezTo>
                  <a:cubicBezTo>
                    <a:pt x="325" y="62"/>
                    <a:pt x="4" y="265"/>
                    <a:pt x="6" y="258"/>
                  </a:cubicBezTo>
                  <a:cubicBezTo>
                    <a:pt x="0" y="268"/>
                    <a:pt x="297" y="0"/>
                    <a:pt x="763" y="17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85"/>
            <p:cNvSpPr/>
            <p:nvPr/>
          </p:nvSpPr>
          <p:spPr bwMode="auto">
            <a:xfrm>
              <a:off x="7037389" y="1352551"/>
              <a:ext cx="390525" cy="77788"/>
            </a:xfrm>
            <a:custGeom>
              <a:avLst/>
              <a:gdLst>
                <a:gd name="T0" fmla="*/ 633 w 1254"/>
                <a:gd name="T1" fmla="*/ 10 h 248"/>
                <a:gd name="T2" fmla="*/ 1249 w 1254"/>
                <a:gd name="T3" fmla="*/ 240 h 248"/>
                <a:gd name="T4" fmla="*/ 631 w 1254"/>
                <a:gd name="T5" fmla="*/ 66 h 248"/>
                <a:gd name="T6" fmla="*/ 3 w 1254"/>
                <a:gd name="T7" fmla="*/ 204 h 248"/>
                <a:gd name="T8" fmla="*/ 633 w 1254"/>
                <a:gd name="T9" fmla="*/ 1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4" h="248">
                  <a:moveTo>
                    <a:pt x="633" y="10"/>
                  </a:moveTo>
                  <a:cubicBezTo>
                    <a:pt x="1017" y="19"/>
                    <a:pt x="1254" y="248"/>
                    <a:pt x="1249" y="240"/>
                  </a:cubicBezTo>
                  <a:cubicBezTo>
                    <a:pt x="1250" y="245"/>
                    <a:pt x="991" y="72"/>
                    <a:pt x="631" y="66"/>
                  </a:cubicBezTo>
                  <a:cubicBezTo>
                    <a:pt x="271" y="55"/>
                    <a:pt x="3" y="209"/>
                    <a:pt x="3" y="204"/>
                  </a:cubicBezTo>
                  <a:cubicBezTo>
                    <a:pt x="0" y="212"/>
                    <a:pt x="248" y="0"/>
                    <a:pt x="633" y="10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86"/>
            <p:cNvSpPr/>
            <p:nvPr/>
          </p:nvSpPr>
          <p:spPr bwMode="auto">
            <a:xfrm>
              <a:off x="7077076" y="1408113"/>
              <a:ext cx="311150" cy="58738"/>
            </a:xfrm>
            <a:custGeom>
              <a:avLst/>
              <a:gdLst>
                <a:gd name="T0" fmla="*/ 503 w 998"/>
                <a:gd name="T1" fmla="*/ 9 h 187"/>
                <a:gd name="T2" fmla="*/ 996 w 998"/>
                <a:gd name="T3" fmla="*/ 180 h 187"/>
                <a:gd name="T4" fmla="*/ 502 w 998"/>
                <a:gd name="T5" fmla="*/ 57 h 187"/>
                <a:gd name="T6" fmla="*/ 3 w 998"/>
                <a:gd name="T7" fmla="*/ 153 h 187"/>
                <a:gd name="T8" fmla="*/ 503 w 998"/>
                <a:gd name="T9" fmla="*/ 9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8" h="187">
                  <a:moveTo>
                    <a:pt x="503" y="9"/>
                  </a:moveTo>
                  <a:cubicBezTo>
                    <a:pt x="807" y="16"/>
                    <a:pt x="998" y="187"/>
                    <a:pt x="996" y="180"/>
                  </a:cubicBezTo>
                  <a:cubicBezTo>
                    <a:pt x="995" y="185"/>
                    <a:pt x="786" y="62"/>
                    <a:pt x="502" y="57"/>
                  </a:cubicBezTo>
                  <a:cubicBezTo>
                    <a:pt x="219" y="47"/>
                    <a:pt x="3" y="158"/>
                    <a:pt x="3" y="153"/>
                  </a:cubicBezTo>
                  <a:cubicBezTo>
                    <a:pt x="0" y="160"/>
                    <a:pt x="201" y="0"/>
                    <a:pt x="503" y="9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87"/>
            <p:cNvSpPr/>
            <p:nvPr/>
          </p:nvSpPr>
          <p:spPr bwMode="auto">
            <a:xfrm>
              <a:off x="7116764" y="1463676"/>
              <a:ext cx="231775" cy="38100"/>
            </a:xfrm>
            <a:custGeom>
              <a:avLst/>
              <a:gdLst>
                <a:gd name="T0" fmla="*/ 375 w 744"/>
                <a:gd name="T1" fmla="*/ 5 h 123"/>
                <a:gd name="T2" fmla="*/ 742 w 744"/>
                <a:gd name="T3" fmla="*/ 119 h 123"/>
                <a:gd name="T4" fmla="*/ 373 w 744"/>
                <a:gd name="T5" fmla="*/ 46 h 123"/>
                <a:gd name="T6" fmla="*/ 2 w 744"/>
                <a:gd name="T7" fmla="*/ 102 h 123"/>
                <a:gd name="T8" fmla="*/ 375 w 744"/>
                <a:gd name="T9" fmla="*/ 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4" h="123">
                  <a:moveTo>
                    <a:pt x="375" y="5"/>
                  </a:moveTo>
                  <a:cubicBezTo>
                    <a:pt x="596" y="9"/>
                    <a:pt x="744" y="123"/>
                    <a:pt x="742" y="119"/>
                  </a:cubicBezTo>
                  <a:cubicBezTo>
                    <a:pt x="742" y="122"/>
                    <a:pt x="581" y="48"/>
                    <a:pt x="373" y="46"/>
                  </a:cubicBezTo>
                  <a:cubicBezTo>
                    <a:pt x="166" y="39"/>
                    <a:pt x="2" y="105"/>
                    <a:pt x="2" y="102"/>
                  </a:cubicBezTo>
                  <a:cubicBezTo>
                    <a:pt x="0" y="106"/>
                    <a:pt x="153" y="0"/>
                    <a:pt x="375" y="5"/>
                  </a:cubicBezTo>
                  <a:close/>
                </a:path>
              </a:pathLst>
            </a:custGeom>
            <a:solidFill>
              <a:srgbClr val="FF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Oval 88"/>
            <p:cNvSpPr>
              <a:spLocks noChangeArrowheads="1"/>
            </p:cNvSpPr>
            <p:nvPr/>
          </p:nvSpPr>
          <p:spPr bwMode="auto">
            <a:xfrm>
              <a:off x="7089776" y="1543051"/>
              <a:ext cx="271463" cy="273050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Oval 89"/>
            <p:cNvSpPr>
              <a:spLocks noChangeArrowheads="1"/>
            </p:cNvSpPr>
            <p:nvPr/>
          </p:nvSpPr>
          <p:spPr bwMode="auto">
            <a:xfrm>
              <a:off x="7196139" y="1649413"/>
              <a:ext cx="58738" cy="603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Rectangle 90"/>
            <p:cNvSpPr>
              <a:spLocks noChangeArrowheads="1"/>
            </p:cNvSpPr>
            <p:nvPr/>
          </p:nvSpPr>
          <p:spPr bwMode="auto">
            <a:xfrm>
              <a:off x="2930526" y="3636963"/>
              <a:ext cx="79375" cy="158750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91"/>
            <p:cNvSpPr/>
            <p:nvPr/>
          </p:nvSpPr>
          <p:spPr bwMode="auto">
            <a:xfrm>
              <a:off x="2262189" y="3478213"/>
              <a:ext cx="652463" cy="984250"/>
            </a:xfrm>
            <a:custGeom>
              <a:avLst/>
              <a:gdLst>
                <a:gd name="T0" fmla="*/ 2096 w 2096"/>
                <a:gd name="T1" fmla="*/ 3049 h 3163"/>
                <a:gd name="T2" fmla="*/ 1982 w 2096"/>
                <a:gd name="T3" fmla="*/ 3163 h 3163"/>
                <a:gd name="T4" fmla="*/ 114 w 2096"/>
                <a:gd name="T5" fmla="*/ 3163 h 3163"/>
                <a:gd name="T6" fmla="*/ 0 w 2096"/>
                <a:gd name="T7" fmla="*/ 3049 h 3163"/>
                <a:gd name="T8" fmla="*/ 0 w 2096"/>
                <a:gd name="T9" fmla="*/ 114 h 3163"/>
                <a:gd name="T10" fmla="*/ 114 w 2096"/>
                <a:gd name="T11" fmla="*/ 0 h 3163"/>
                <a:gd name="T12" fmla="*/ 1982 w 2096"/>
                <a:gd name="T13" fmla="*/ 0 h 3163"/>
                <a:gd name="T14" fmla="*/ 2096 w 2096"/>
                <a:gd name="T15" fmla="*/ 114 h 3163"/>
                <a:gd name="T16" fmla="*/ 2096 w 2096"/>
                <a:gd name="T17" fmla="*/ 3049 h 3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96" h="3163">
                  <a:moveTo>
                    <a:pt x="2096" y="3049"/>
                  </a:moveTo>
                  <a:cubicBezTo>
                    <a:pt x="2096" y="3112"/>
                    <a:pt x="2045" y="3163"/>
                    <a:pt x="1982" y="3163"/>
                  </a:cubicBezTo>
                  <a:cubicBezTo>
                    <a:pt x="114" y="3163"/>
                    <a:pt x="114" y="3163"/>
                    <a:pt x="114" y="3163"/>
                  </a:cubicBezTo>
                  <a:cubicBezTo>
                    <a:pt x="51" y="3163"/>
                    <a:pt x="0" y="3112"/>
                    <a:pt x="0" y="3049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51"/>
                    <a:pt x="51" y="0"/>
                    <a:pt x="114" y="0"/>
                  </a:cubicBezTo>
                  <a:cubicBezTo>
                    <a:pt x="1982" y="0"/>
                    <a:pt x="1982" y="0"/>
                    <a:pt x="1982" y="0"/>
                  </a:cubicBezTo>
                  <a:cubicBezTo>
                    <a:pt x="2045" y="0"/>
                    <a:pt x="2096" y="51"/>
                    <a:pt x="2096" y="114"/>
                  </a:cubicBezTo>
                  <a:lnTo>
                    <a:pt x="2096" y="3049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Oval 92"/>
            <p:cNvSpPr>
              <a:spLocks noChangeArrowheads="1"/>
            </p:cNvSpPr>
            <p:nvPr/>
          </p:nvSpPr>
          <p:spPr bwMode="auto">
            <a:xfrm>
              <a:off x="2382839" y="3940176"/>
              <a:ext cx="393700" cy="393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Oval 93"/>
            <p:cNvSpPr>
              <a:spLocks noChangeArrowheads="1"/>
            </p:cNvSpPr>
            <p:nvPr/>
          </p:nvSpPr>
          <p:spPr bwMode="auto">
            <a:xfrm>
              <a:off x="2462214" y="4019551"/>
              <a:ext cx="233363" cy="234950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Oval 94"/>
            <p:cNvSpPr>
              <a:spLocks noChangeArrowheads="1"/>
            </p:cNvSpPr>
            <p:nvPr/>
          </p:nvSpPr>
          <p:spPr bwMode="auto">
            <a:xfrm>
              <a:off x="2435226" y="3667126"/>
              <a:ext cx="287338" cy="287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Oval 95"/>
            <p:cNvSpPr>
              <a:spLocks noChangeArrowheads="1"/>
            </p:cNvSpPr>
            <p:nvPr/>
          </p:nvSpPr>
          <p:spPr bwMode="auto">
            <a:xfrm>
              <a:off x="2471739" y="3703638"/>
              <a:ext cx="214313" cy="214313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Oval 96"/>
            <p:cNvSpPr>
              <a:spLocks noChangeArrowheads="1"/>
            </p:cNvSpPr>
            <p:nvPr/>
          </p:nvSpPr>
          <p:spPr bwMode="auto">
            <a:xfrm>
              <a:off x="2376489" y="3941763"/>
              <a:ext cx="122238" cy="1206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Oval 97"/>
            <p:cNvSpPr>
              <a:spLocks noChangeArrowheads="1"/>
            </p:cNvSpPr>
            <p:nvPr/>
          </p:nvSpPr>
          <p:spPr bwMode="auto">
            <a:xfrm>
              <a:off x="2392364" y="3957638"/>
              <a:ext cx="90488" cy="88900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Oval 98"/>
            <p:cNvSpPr>
              <a:spLocks noChangeArrowheads="1"/>
            </p:cNvSpPr>
            <p:nvPr/>
          </p:nvSpPr>
          <p:spPr bwMode="auto">
            <a:xfrm>
              <a:off x="2411414" y="3976688"/>
              <a:ext cx="52388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Oval 99"/>
            <p:cNvSpPr>
              <a:spLocks noChangeArrowheads="1"/>
            </p:cNvSpPr>
            <p:nvPr/>
          </p:nvSpPr>
          <p:spPr bwMode="auto">
            <a:xfrm>
              <a:off x="2660651" y="3941763"/>
              <a:ext cx="120650" cy="1206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Oval 100"/>
            <p:cNvSpPr>
              <a:spLocks noChangeArrowheads="1"/>
            </p:cNvSpPr>
            <p:nvPr/>
          </p:nvSpPr>
          <p:spPr bwMode="auto">
            <a:xfrm>
              <a:off x="2676526" y="3957638"/>
              <a:ext cx="88900" cy="88900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Oval 101"/>
            <p:cNvSpPr>
              <a:spLocks noChangeArrowheads="1"/>
            </p:cNvSpPr>
            <p:nvPr/>
          </p:nvSpPr>
          <p:spPr bwMode="auto">
            <a:xfrm>
              <a:off x="2693989" y="3976688"/>
              <a:ext cx="53975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Oval 102"/>
            <p:cNvSpPr>
              <a:spLocks noChangeArrowheads="1"/>
            </p:cNvSpPr>
            <p:nvPr/>
          </p:nvSpPr>
          <p:spPr bwMode="auto">
            <a:xfrm>
              <a:off x="2747964" y="3619501"/>
              <a:ext cx="63500" cy="650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03"/>
            <p:cNvSpPr/>
            <p:nvPr/>
          </p:nvSpPr>
          <p:spPr bwMode="auto">
            <a:xfrm>
              <a:off x="2314576" y="3506788"/>
              <a:ext cx="547688" cy="920750"/>
            </a:xfrm>
            <a:custGeom>
              <a:avLst/>
              <a:gdLst>
                <a:gd name="T0" fmla="*/ 0 w 1764"/>
                <a:gd name="T1" fmla="*/ 352 h 2963"/>
                <a:gd name="T2" fmla="*/ 0 w 1764"/>
                <a:gd name="T3" fmla="*/ 2617 h 2963"/>
                <a:gd name="T4" fmla="*/ 78 w 1764"/>
                <a:gd name="T5" fmla="*/ 2733 h 2963"/>
                <a:gd name="T6" fmla="*/ 1686 w 1764"/>
                <a:gd name="T7" fmla="*/ 2733 h 2963"/>
                <a:gd name="T8" fmla="*/ 1764 w 1764"/>
                <a:gd name="T9" fmla="*/ 2617 h 2963"/>
                <a:gd name="T10" fmla="*/ 1764 w 1764"/>
                <a:gd name="T11" fmla="*/ 352 h 2963"/>
                <a:gd name="T12" fmla="*/ 1686 w 1764"/>
                <a:gd name="T13" fmla="*/ 236 h 2963"/>
                <a:gd name="T14" fmla="*/ 78 w 1764"/>
                <a:gd name="T15" fmla="*/ 236 h 2963"/>
                <a:gd name="T16" fmla="*/ 0 w 1764"/>
                <a:gd name="T17" fmla="*/ 352 h 2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4" h="2963">
                  <a:moveTo>
                    <a:pt x="0" y="352"/>
                  </a:moveTo>
                  <a:cubicBezTo>
                    <a:pt x="0" y="2617"/>
                    <a:pt x="0" y="2617"/>
                    <a:pt x="0" y="2617"/>
                  </a:cubicBezTo>
                  <a:cubicBezTo>
                    <a:pt x="0" y="2664"/>
                    <a:pt x="34" y="2717"/>
                    <a:pt x="78" y="2733"/>
                  </a:cubicBezTo>
                  <a:cubicBezTo>
                    <a:pt x="723" y="2963"/>
                    <a:pt x="1022" y="2946"/>
                    <a:pt x="1686" y="2733"/>
                  </a:cubicBezTo>
                  <a:cubicBezTo>
                    <a:pt x="1730" y="2719"/>
                    <a:pt x="1764" y="2664"/>
                    <a:pt x="1764" y="2617"/>
                  </a:cubicBezTo>
                  <a:cubicBezTo>
                    <a:pt x="1764" y="352"/>
                    <a:pt x="1764" y="352"/>
                    <a:pt x="1764" y="352"/>
                  </a:cubicBezTo>
                  <a:cubicBezTo>
                    <a:pt x="1764" y="305"/>
                    <a:pt x="1730" y="251"/>
                    <a:pt x="1686" y="236"/>
                  </a:cubicBezTo>
                  <a:cubicBezTo>
                    <a:pt x="1022" y="9"/>
                    <a:pt x="723" y="0"/>
                    <a:pt x="78" y="236"/>
                  </a:cubicBezTo>
                  <a:cubicBezTo>
                    <a:pt x="34" y="252"/>
                    <a:pt x="0" y="305"/>
                    <a:pt x="0" y="352"/>
                  </a:cubicBezTo>
                  <a:close/>
                </a:path>
              </a:pathLst>
            </a:custGeom>
            <a:noFill/>
            <a:ln w="17463" cap="flat">
              <a:solidFill>
                <a:srgbClr val="FFFFFF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04"/>
            <p:cNvSpPr/>
            <p:nvPr/>
          </p:nvSpPr>
          <p:spPr bwMode="auto">
            <a:xfrm>
              <a:off x="2325689" y="3336926"/>
              <a:ext cx="525463" cy="117475"/>
            </a:xfrm>
            <a:custGeom>
              <a:avLst/>
              <a:gdLst>
                <a:gd name="T0" fmla="*/ 1690 w 1690"/>
                <a:gd name="T1" fmla="*/ 316 h 379"/>
                <a:gd name="T2" fmla="*/ 1627 w 1690"/>
                <a:gd name="T3" fmla="*/ 379 h 379"/>
                <a:gd name="T4" fmla="*/ 63 w 1690"/>
                <a:gd name="T5" fmla="*/ 379 h 379"/>
                <a:gd name="T6" fmla="*/ 0 w 1690"/>
                <a:gd name="T7" fmla="*/ 316 h 379"/>
                <a:gd name="T8" fmla="*/ 0 w 1690"/>
                <a:gd name="T9" fmla="*/ 63 h 379"/>
                <a:gd name="T10" fmla="*/ 63 w 1690"/>
                <a:gd name="T11" fmla="*/ 0 h 379"/>
                <a:gd name="T12" fmla="*/ 1627 w 1690"/>
                <a:gd name="T13" fmla="*/ 0 h 379"/>
                <a:gd name="T14" fmla="*/ 1690 w 1690"/>
                <a:gd name="T15" fmla="*/ 63 h 379"/>
                <a:gd name="T16" fmla="*/ 1690 w 1690"/>
                <a:gd name="T17" fmla="*/ 31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0" h="379">
                  <a:moveTo>
                    <a:pt x="1690" y="316"/>
                  </a:moveTo>
                  <a:cubicBezTo>
                    <a:pt x="1690" y="351"/>
                    <a:pt x="1662" y="379"/>
                    <a:pt x="1627" y="379"/>
                  </a:cubicBezTo>
                  <a:cubicBezTo>
                    <a:pt x="63" y="379"/>
                    <a:pt x="63" y="379"/>
                    <a:pt x="63" y="379"/>
                  </a:cubicBezTo>
                  <a:cubicBezTo>
                    <a:pt x="28" y="379"/>
                    <a:pt x="0" y="351"/>
                    <a:pt x="0" y="31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28"/>
                    <a:pt x="28" y="0"/>
                    <a:pt x="63" y="0"/>
                  </a:cubicBezTo>
                  <a:cubicBezTo>
                    <a:pt x="1627" y="0"/>
                    <a:pt x="1627" y="0"/>
                    <a:pt x="1627" y="0"/>
                  </a:cubicBezTo>
                  <a:cubicBezTo>
                    <a:pt x="1662" y="0"/>
                    <a:pt x="1690" y="28"/>
                    <a:pt x="1690" y="63"/>
                  </a:cubicBezTo>
                  <a:lnTo>
                    <a:pt x="1690" y="316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Oval 105"/>
            <p:cNvSpPr>
              <a:spLocks noChangeArrowheads="1"/>
            </p:cNvSpPr>
            <p:nvPr/>
          </p:nvSpPr>
          <p:spPr bwMode="auto">
            <a:xfrm>
              <a:off x="6007101" y="6007101"/>
              <a:ext cx="114300" cy="157163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Oval 106"/>
            <p:cNvSpPr>
              <a:spLocks noChangeArrowheads="1"/>
            </p:cNvSpPr>
            <p:nvPr/>
          </p:nvSpPr>
          <p:spPr bwMode="auto">
            <a:xfrm>
              <a:off x="6018214" y="6022976"/>
              <a:ext cx="85725" cy="1190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07"/>
            <p:cNvSpPr/>
            <p:nvPr/>
          </p:nvSpPr>
          <p:spPr bwMode="auto">
            <a:xfrm>
              <a:off x="6062664" y="5827713"/>
              <a:ext cx="947738" cy="614363"/>
            </a:xfrm>
            <a:custGeom>
              <a:avLst/>
              <a:gdLst>
                <a:gd name="T0" fmla="*/ 3045 w 3045"/>
                <a:gd name="T1" fmla="*/ 0 h 1975"/>
                <a:gd name="T2" fmla="*/ 251 w 3045"/>
                <a:gd name="T3" fmla="*/ 89 h 1975"/>
                <a:gd name="T4" fmla="*/ 0 w 3045"/>
                <a:gd name="T5" fmla="*/ 340 h 1975"/>
                <a:gd name="T6" fmla="*/ 0 w 3045"/>
                <a:gd name="T7" fmla="*/ 1299 h 1975"/>
                <a:gd name="T8" fmla="*/ 2071 w 3045"/>
                <a:gd name="T9" fmla="*/ 1975 h 1975"/>
                <a:gd name="T10" fmla="*/ 3045 w 3045"/>
                <a:gd name="T11" fmla="*/ 1975 h 1975"/>
                <a:gd name="T12" fmla="*/ 3045 w 3045"/>
                <a:gd name="T13" fmla="*/ 0 h 1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45" h="1975">
                  <a:moveTo>
                    <a:pt x="3045" y="0"/>
                  </a:moveTo>
                  <a:cubicBezTo>
                    <a:pt x="251" y="89"/>
                    <a:pt x="251" y="89"/>
                    <a:pt x="251" y="89"/>
                  </a:cubicBezTo>
                  <a:cubicBezTo>
                    <a:pt x="112" y="89"/>
                    <a:pt x="0" y="201"/>
                    <a:pt x="0" y="340"/>
                  </a:cubicBezTo>
                  <a:cubicBezTo>
                    <a:pt x="0" y="1299"/>
                    <a:pt x="0" y="1299"/>
                    <a:pt x="0" y="1299"/>
                  </a:cubicBezTo>
                  <a:cubicBezTo>
                    <a:pt x="788" y="1261"/>
                    <a:pt x="1371" y="1591"/>
                    <a:pt x="2071" y="1975"/>
                  </a:cubicBezTo>
                  <a:cubicBezTo>
                    <a:pt x="3045" y="1975"/>
                    <a:pt x="3045" y="1975"/>
                    <a:pt x="3045" y="1975"/>
                  </a:cubicBezTo>
                  <a:lnTo>
                    <a:pt x="3045" y="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08"/>
            <p:cNvSpPr/>
            <p:nvPr/>
          </p:nvSpPr>
          <p:spPr bwMode="auto">
            <a:xfrm>
              <a:off x="6985001" y="5919788"/>
              <a:ext cx="773113" cy="573088"/>
            </a:xfrm>
            <a:custGeom>
              <a:avLst/>
              <a:gdLst>
                <a:gd name="T0" fmla="*/ 2488 w 2488"/>
                <a:gd name="T1" fmla="*/ 863 h 1843"/>
                <a:gd name="T2" fmla="*/ 2488 w 2488"/>
                <a:gd name="T3" fmla="*/ 214 h 1843"/>
                <a:gd name="T4" fmla="*/ 2273 w 2488"/>
                <a:gd name="T5" fmla="*/ 0 h 1843"/>
                <a:gd name="T6" fmla="*/ 81 w 2488"/>
                <a:gd name="T7" fmla="*/ 0 h 1843"/>
                <a:gd name="T8" fmla="*/ 0 w 2488"/>
                <a:gd name="T9" fmla="*/ 1737 h 1843"/>
                <a:gd name="T10" fmla="*/ 1907 w 2488"/>
                <a:gd name="T11" fmla="*/ 1843 h 1843"/>
                <a:gd name="T12" fmla="*/ 2488 w 2488"/>
                <a:gd name="T13" fmla="*/ 863 h 1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88" h="1843">
                  <a:moveTo>
                    <a:pt x="2488" y="863"/>
                  </a:moveTo>
                  <a:cubicBezTo>
                    <a:pt x="2488" y="214"/>
                    <a:pt x="2488" y="214"/>
                    <a:pt x="2488" y="214"/>
                  </a:cubicBezTo>
                  <a:cubicBezTo>
                    <a:pt x="2488" y="96"/>
                    <a:pt x="2392" y="0"/>
                    <a:pt x="2273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0" y="1737"/>
                    <a:pt x="0" y="1737"/>
                    <a:pt x="0" y="1737"/>
                  </a:cubicBezTo>
                  <a:cubicBezTo>
                    <a:pt x="1907" y="1843"/>
                    <a:pt x="1907" y="1843"/>
                    <a:pt x="1907" y="1843"/>
                  </a:cubicBezTo>
                  <a:cubicBezTo>
                    <a:pt x="1928" y="1502"/>
                    <a:pt x="2184" y="985"/>
                    <a:pt x="2488" y="863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Oval 109"/>
            <p:cNvSpPr>
              <a:spLocks noChangeArrowheads="1"/>
            </p:cNvSpPr>
            <p:nvPr/>
          </p:nvSpPr>
          <p:spPr bwMode="auto">
            <a:xfrm>
              <a:off x="6502401" y="5927726"/>
              <a:ext cx="368300" cy="4048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Oval 110"/>
            <p:cNvSpPr>
              <a:spLocks noChangeArrowheads="1"/>
            </p:cNvSpPr>
            <p:nvPr/>
          </p:nvSpPr>
          <p:spPr bwMode="auto">
            <a:xfrm>
              <a:off x="6554789" y="5986463"/>
              <a:ext cx="261938" cy="287338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Oval 111"/>
            <p:cNvSpPr>
              <a:spLocks noChangeArrowheads="1"/>
            </p:cNvSpPr>
            <p:nvPr/>
          </p:nvSpPr>
          <p:spPr bwMode="auto">
            <a:xfrm>
              <a:off x="6621464" y="6059488"/>
              <a:ext cx="130175" cy="1428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Rectangle 112"/>
            <p:cNvSpPr>
              <a:spLocks noChangeArrowheads="1"/>
            </p:cNvSpPr>
            <p:nvPr/>
          </p:nvSpPr>
          <p:spPr bwMode="auto">
            <a:xfrm>
              <a:off x="6989764" y="5649913"/>
              <a:ext cx="60325" cy="327025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113"/>
            <p:cNvSpPr/>
            <p:nvPr/>
          </p:nvSpPr>
          <p:spPr bwMode="auto">
            <a:xfrm>
              <a:off x="7623176" y="5591176"/>
              <a:ext cx="166688" cy="385763"/>
            </a:xfrm>
            <a:custGeom>
              <a:avLst/>
              <a:gdLst>
                <a:gd name="T0" fmla="*/ 37 w 105"/>
                <a:gd name="T1" fmla="*/ 243 h 243"/>
                <a:gd name="T2" fmla="*/ 0 w 105"/>
                <a:gd name="T3" fmla="*/ 232 h 243"/>
                <a:gd name="T4" fmla="*/ 68 w 105"/>
                <a:gd name="T5" fmla="*/ 0 h 243"/>
                <a:gd name="T6" fmla="*/ 105 w 105"/>
                <a:gd name="T7" fmla="*/ 11 h 243"/>
                <a:gd name="T8" fmla="*/ 37 w 105"/>
                <a:gd name="T9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243">
                  <a:moveTo>
                    <a:pt x="37" y="243"/>
                  </a:moveTo>
                  <a:lnTo>
                    <a:pt x="0" y="232"/>
                  </a:lnTo>
                  <a:lnTo>
                    <a:pt x="68" y="0"/>
                  </a:lnTo>
                  <a:lnTo>
                    <a:pt x="105" y="11"/>
                  </a:lnTo>
                  <a:lnTo>
                    <a:pt x="37" y="24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114"/>
            <p:cNvSpPr/>
            <p:nvPr/>
          </p:nvSpPr>
          <p:spPr bwMode="auto">
            <a:xfrm>
              <a:off x="6811964" y="5559426"/>
              <a:ext cx="992188" cy="206375"/>
            </a:xfrm>
            <a:custGeom>
              <a:avLst/>
              <a:gdLst>
                <a:gd name="T0" fmla="*/ 440 w 3190"/>
                <a:gd name="T1" fmla="*/ 210 h 665"/>
                <a:gd name="T2" fmla="*/ 0 w 3190"/>
                <a:gd name="T3" fmla="*/ 319 h 665"/>
                <a:gd name="T4" fmla="*/ 440 w 3190"/>
                <a:gd name="T5" fmla="*/ 425 h 665"/>
                <a:gd name="T6" fmla="*/ 2878 w 3190"/>
                <a:gd name="T7" fmla="*/ 653 h 665"/>
                <a:gd name="T8" fmla="*/ 3015 w 3190"/>
                <a:gd name="T9" fmla="*/ 564 h 665"/>
                <a:gd name="T10" fmla="*/ 3159 w 3190"/>
                <a:gd name="T11" fmla="*/ 158 h 665"/>
                <a:gd name="T12" fmla="*/ 3039 w 3190"/>
                <a:gd name="T13" fmla="*/ 13 h 665"/>
                <a:gd name="T14" fmla="*/ 440 w 3190"/>
                <a:gd name="T15" fmla="*/ 21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90" h="665">
                  <a:moveTo>
                    <a:pt x="440" y="210"/>
                  </a:moveTo>
                  <a:cubicBezTo>
                    <a:pt x="197" y="241"/>
                    <a:pt x="0" y="290"/>
                    <a:pt x="0" y="319"/>
                  </a:cubicBezTo>
                  <a:cubicBezTo>
                    <a:pt x="0" y="348"/>
                    <a:pt x="197" y="395"/>
                    <a:pt x="440" y="425"/>
                  </a:cubicBezTo>
                  <a:cubicBezTo>
                    <a:pt x="2878" y="653"/>
                    <a:pt x="2878" y="653"/>
                    <a:pt x="2878" y="653"/>
                  </a:cubicBezTo>
                  <a:cubicBezTo>
                    <a:pt x="2975" y="665"/>
                    <a:pt x="2984" y="657"/>
                    <a:pt x="3015" y="564"/>
                  </a:cubicBezTo>
                  <a:cubicBezTo>
                    <a:pt x="3159" y="158"/>
                    <a:pt x="3159" y="158"/>
                    <a:pt x="3159" y="158"/>
                  </a:cubicBezTo>
                  <a:cubicBezTo>
                    <a:pt x="3190" y="66"/>
                    <a:pt x="3136" y="0"/>
                    <a:pt x="3039" y="13"/>
                  </a:cubicBezTo>
                  <a:lnTo>
                    <a:pt x="440" y="21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115"/>
            <p:cNvSpPr/>
            <p:nvPr/>
          </p:nvSpPr>
          <p:spPr bwMode="auto">
            <a:xfrm>
              <a:off x="7539039" y="6157913"/>
              <a:ext cx="609600" cy="363538"/>
            </a:xfrm>
            <a:custGeom>
              <a:avLst/>
              <a:gdLst>
                <a:gd name="T0" fmla="*/ 1 w 1964"/>
                <a:gd name="T1" fmla="*/ 1042 h 1168"/>
                <a:gd name="T2" fmla="*/ 307 w 1964"/>
                <a:gd name="T3" fmla="*/ 276 h 1168"/>
                <a:gd name="T4" fmla="*/ 307 w 1964"/>
                <a:gd name="T5" fmla="*/ 276 h 1168"/>
                <a:gd name="T6" fmla="*/ 988 w 1964"/>
                <a:gd name="T7" fmla="*/ 3 h 1168"/>
                <a:gd name="T8" fmla="*/ 988 w 1964"/>
                <a:gd name="T9" fmla="*/ 3 h 1168"/>
                <a:gd name="T10" fmla="*/ 1942 w 1964"/>
                <a:gd name="T11" fmla="*/ 738 h 1168"/>
                <a:gd name="T12" fmla="*/ 1942 w 1964"/>
                <a:gd name="T13" fmla="*/ 738 h 1168"/>
                <a:gd name="T14" fmla="*/ 1861 w 1964"/>
                <a:gd name="T15" fmla="*/ 897 h 1168"/>
                <a:gd name="T16" fmla="*/ 1861 w 1964"/>
                <a:gd name="T17" fmla="*/ 897 h 1168"/>
                <a:gd name="T18" fmla="*/ 1702 w 1964"/>
                <a:gd name="T19" fmla="*/ 817 h 1168"/>
                <a:gd name="T20" fmla="*/ 1702 w 1964"/>
                <a:gd name="T21" fmla="*/ 817 h 1168"/>
                <a:gd name="T22" fmla="*/ 988 w 1964"/>
                <a:gd name="T23" fmla="*/ 255 h 1168"/>
                <a:gd name="T24" fmla="*/ 988 w 1964"/>
                <a:gd name="T25" fmla="*/ 255 h 1168"/>
                <a:gd name="T26" fmla="*/ 253 w 1964"/>
                <a:gd name="T27" fmla="*/ 1042 h 1168"/>
                <a:gd name="T28" fmla="*/ 253 w 1964"/>
                <a:gd name="T29" fmla="*/ 1042 h 1168"/>
                <a:gd name="T30" fmla="*/ 253 w 1964"/>
                <a:gd name="T31" fmla="*/ 1042 h 1168"/>
                <a:gd name="T32" fmla="*/ 127 w 1964"/>
                <a:gd name="T33" fmla="*/ 1168 h 1168"/>
                <a:gd name="T34" fmla="*/ 127 w 1964"/>
                <a:gd name="T35" fmla="*/ 1168 h 1168"/>
                <a:gd name="T36" fmla="*/ 1 w 1964"/>
                <a:gd name="T37" fmla="*/ 1042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64" h="1168">
                  <a:moveTo>
                    <a:pt x="1" y="1042"/>
                  </a:moveTo>
                  <a:cubicBezTo>
                    <a:pt x="0" y="719"/>
                    <a:pt x="121" y="454"/>
                    <a:pt x="307" y="276"/>
                  </a:cubicBezTo>
                  <a:cubicBezTo>
                    <a:pt x="307" y="276"/>
                    <a:pt x="307" y="276"/>
                    <a:pt x="307" y="276"/>
                  </a:cubicBezTo>
                  <a:cubicBezTo>
                    <a:pt x="493" y="97"/>
                    <a:pt x="740" y="3"/>
                    <a:pt x="988" y="3"/>
                  </a:cubicBezTo>
                  <a:cubicBezTo>
                    <a:pt x="988" y="3"/>
                    <a:pt x="988" y="3"/>
                    <a:pt x="988" y="3"/>
                  </a:cubicBezTo>
                  <a:cubicBezTo>
                    <a:pt x="1380" y="0"/>
                    <a:pt x="1784" y="245"/>
                    <a:pt x="1942" y="738"/>
                  </a:cubicBezTo>
                  <a:cubicBezTo>
                    <a:pt x="1942" y="738"/>
                    <a:pt x="1942" y="738"/>
                    <a:pt x="1942" y="738"/>
                  </a:cubicBezTo>
                  <a:cubicBezTo>
                    <a:pt x="1964" y="804"/>
                    <a:pt x="1928" y="876"/>
                    <a:pt x="1861" y="897"/>
                  </a:cubicBezTo>
                  <a:cubicBezTo>
                    <a:pt x="1861" y="897"/>
                    <a:pt x="1861" y="897"/>
                    <a:pt x="1861" y="897"/>
                  </a:cubicBezTo>
                  <a:cubicBezTo>
                    <a:pt x="1795" y="919"/>
                    <a:pt x="1724" y="883"/>
                    <a:pt x="1702" y="817"/>
                  </a:cubicBezTo>
                  <a:cubicBezTo>
                    <a:pt x="1702" y="817"/>
                    <a:pt x="1702" y="817"/>
                    <a:pt x="1702" y="817"/>
                  </a:cubicBezTo>
                  <a:cubicBezTo>
                    <a:pt x="1570" y="420"/>
                    <a:pt x="1281" y="258"/>
                    <a:pt x="988" y="255"/>
                  </a:cubicBezTo>
                  <a:cubicBezTo>
                    <a:pt x="988" y="255"/>
                    <a:pt x="988" y="255"/>
                    <a:pt x="988" y="255"/>
                  </a:cubicBezTo>
                  <a:cubicBezTo>
                    <a:pt x="617" y="260"/>
                    <a:pt x="256" y="525"/>
                    <a:pt x="253" y="1042"/>
                  </a:cubicBezTo>
                  <a:cubicBezTo>
                    <a:pt x="253" y="1042"/>
                    <a:pt x="253" y="1042"/>
                    <a:pt x="253" y="1042"/>
                  </a:cubicBezTo>
                  <a:cubicBezTo>
                    <a:pt x="253" y="1042"/>
                    <a:pt x="253" y="1042"/>
                    <a:pt x="253" y="1042"/>
                  </a:cubicBezTo>
                  <a:cubicBezTo>
                    <a:pt x="253" y="1111"/>
                    <a:pt x="197" y="1168"/>
                    <a:pt x="127" y="1168"/>
                  </a:cubicBezTo>
                  <a:cubicBezTo>
                    <a:pt x="127" y="1168"/>
                    <a:pt x="127" y="1168"/>
                    <a:pt x="127" y="1168"/>
                  </a:cubicBezTo>
                  <a:cubicBezTo>
                    <a:pt x="57" y="1168"/>
                    <a:pt x="1" y="1111"/>
                    <a:pt x="1" y="104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116"/>
            <p:cNvSpPr/>
            <p:nvPr/>
          </p:nvSpPr>
          <p:spPr bwMode="auto">
            <a:xfrm>
              <a:off x="6088064" y="5883276"/>
              <a:ext cx="107950" cy="290513"/>
            </a:xfrm>
            <a:custGeom>
              <a:avLst/>
              <a:gdLst>
                <a:gd name="T0" fmla="*/ 344 w 344"/>
                <a:gd name="T1" fmla="*/ 764 h 936"/>
                <a:gd name="T2" fmla="*/ 172 w 344"/>
                <a:gd name="T3" fmla="*/ 936 h 936"/>
                <a:gd name="T4" fmla="*/ 172 w 344"/>
                <a:gd name="T5" fmla="*/ 936 h 936"/>
                <a:gd name="T6" fmla="*/ 0 w 344"/>
                <a:gd name="T7" fmla="*/ 764 h 936"/>
                <a:gd name="T8" fmla="*/ 0 w 344"/>
                <a:gd name="T9" fmla="*/ 171 h 936"/>
                <a:gd name="T10" fmla="*/ 172 w 344"/>
                <a:gd name="T11" fmla="*/ 0 h 936"/>
                <a:gd name="T12" fmla="*/ 172 w 344"/>
                <a:gd name="T13" fmla="*/ 0 h 936"/>
                <a:gd name="T14" fmla="*/ 344 w 344"/>
                <a:gd name="T15" fmla="*/ 171 h 936"/>
                <a:gd name="T16" fmla="*/ 344 w 344"/>
                <a:gd name="T17" fmla="*/ 764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4" h="936">
                  <a:moveTo>
                    <a:pt x="344" y="764"/>
                  </a:moveTo>
                  <a:cubicBezTo>
                    <a:pt x="344" y="859"/>
                    <a:pt x="267" y="936"/>
                    <a:pt x="172" y="936"/>
                  </a:cubicBezTo>
                  <a:cubicBezTo>
                    <a:pt x="172" y="936"/>
                    <a:pt x="172" y="936"/>
                    <a:pt x="172" y="936"/>
                  </a:cubicBezTo>
                  <a:cubicBezTo>
                    <a:pt x="77" y="936"/>
                    <a:pt x="0" y="859"/>
                    <a:pt x="0" y="764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76"/>
                    <a:pt x="77" y="0"/>
                    <a:pt x="172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267" y="0"/>
                    <a:pt x="344" y="76"/>
                    <a:pt x="344" y="171"/>
                  </a:cubicBezTo>
                  <a:lnTo>
                    <a:pt x="344" y="7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17"/>
            <p:cNvSpPr/>
            <p:nvPr/>
          </p:nvSpPr>
          <p:spPr bwMode="auto">
            <a:xfrm>
              <a:off x="5862639" y="6103938"/>
              <a:ext cx="1738313" cy="434975"/>
            </a:xfrm>
            <a:custGeom>
              <a:avLst/>
              <a:gdLst>
                <a:gd name="T0" fmla="*/ 4509 w 5588"/>
                <a:gd name="T1" fmla="*/ 1167 h 1401"/>
                <a:gd name="T2" fmla="*/ 3067 w 5588"/>
                <a:gd name="T3" fmla="*/ 996 h 1401"/>
                <a:gd name="T4" fmla="*/ 2086 w 5588"/>
                <a:gd name="T5" fmla="*/ 499 h 1401"/>
                <a:gd name="T6" fmla="*/ 1218 w 5588"/>
                <a:gd name="T7" fmla="*/ 39 h 1401"/>
                <a:gd name="T8" fmla="*/ 410 w 5588"/>
                <a:gd name="T9" fmla="*/ 232 h 1401"/>
                <a:gd name="T10" fmla="*/ 47 w 5588"/>
                <a:gd name="T11" fmla="*/ 854 h 1401"/>
                <a:gd name="T12" fmla="*/ 561 w 5588"/>
                <a:gd name="T13" fmla="*/ 497 h 1401"/>
                <a:gd name="T14" fmla="*/ 1818 w 5588"/>
                <a:gd name="T15" fmla="*/ 835 h 1401"/>
                <a:gd name="T16" fmla="*/ 3020 w 5588"/>
                <a:gd name="T17" fmla="*/ 1356 h 1401"/>
                <a:gd name="T18" fmla="*/ 4505 w 5588"/>
                <a:gd name="T19" fmla="*/ 1383 h 1401"/>
                <a:gd name="T20" fmla="*/ 5548 w 5588"/>
                <a:gd name="T21" fmla="*/ 1335 h 1401"/>
                <a:gd name="T22" fmla="*/ 5588 w 5588"/>
                <a:gd name="T23" fmla="*/ 1221 h 1401"/>
                <a:gd name="T24" fmla="*/ 4509 w 5588"/>
                <a:gd name="T25" fmla="*/ 116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88" h="1401">
                  <a:moveTo>
                    <a:pt x="4509" y="1167"/>
                  </a:moveTo>
                  <a:cubicBezTo>
                    <a:pt x="4036" y="1131"/>
                    <a:pt x="3528" y="1074"/>
                    <a:pt x="3067" y="996"/>
                  </a:cubicBezTo>
                  <a:cubicBezTo>
                    <a:pt x="2611" y="950"/>
                    <a:pt x="2340" y="701"/>
                    <a:pt x="2086" y="499"/>
                  </a:cubicBezTo>
                  <a:cubicBezTo>
                    <a:pt x="1852" y="311"/>
                    <a:pt x="1566" y="77"/>
                    <a:pt x="1218" y="39"/>
                  </a:cubicBezTo>
                  <a:cubicBezTo>
                    <a:pt x="890" y="0"/>
                    <a:pt x="602" y="97"/>
                    <a:pt x="410" y="232"/>
                  </a:cubicBezTo>
                  <a:cubicBezTo>
                    <a:pt x="7" y="507"/>
                    <a:pt x="0" y="857"/>
                    <a:pt x="47" y="854"/>
                  </a:cubicBezTo>
                  <a:cubicBezTo>
                    <a:pt x="114" y="880"/>
                    <a:pt x="219" y="640"/>
                    <a:pt x="561" y="497"/>
                  </a:cubicBezTo>
                  <a:cubicBezTo>
                    <a:pt x="926" y="340"/>
                    <a:pt x="1339" y="370"/>
                    <a:pt x="1818" y="835"/>
                  </a:cubicBezTo>
                  <a:cubicBezTo>
                    <a:pt x="2040" y="1026"/>
                    <a:pt x="2499" y="1358"/>
                    <a:pt x="3020" y="1356"/>
                  </a:cubicBezTo>
                  <a:cubicBezTo>
                    <a:pt x="3504" y="1396"/>
                    <a:pt x="4026" y="1401"/>
                    <a:pt x="4505" y="1383"/>
                  </a:cubicBezTo>
                  <a:cubicBezTo>
                    <a:pt x="4913" y="1365"/>
                    <a:pt x="5249" y="1363"/>
                    <a:pt x="5548" y="1335"/>
                  </a:cubicBezTo>
                  <a:cubicBezTo>
                    <a:pt x="5548" y="1307"/>
                    <a:pt x="5588" y="1250"/>
                    <a:pt x="5588" y="1221"/>
                  </a:cubicBezTo>
                  <a:cubicBezTo>
                    <a:pt x="5289" y="1211"/>
                    <a:pt x="4913" y="1195"/>
                    <a:pt x="4509" y="116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Oval 118"/>
            <p:cNvSpPr>
              <a:spLocks noChangeArrowheads="1"/>
            </p:cNvSpPr>
            <p:nvPr/>
          </p:nvSpPr>
          <p:spPr bwMode="auto">
            <a:xfrm>
              <a:off x="6162676" y="6003926"/>
              <a:ext cx="114300" cy="1571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Oval 119"/>
            <p:cNvSpPr>
              <a:spLocks noChangeArrowheads="1"/>
            </p:cNvSpPr>
            <p:nvPr/>
          </p:nvSpPr>
          <p:spPr bwMode="auto">
            <a:xfrm>
              <a:off x="6173789" y="6019801"/>
              <a:ext cx="85725" cy="119063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120"/>
            <p:cNvSpPr/>
            <p:nvPr/>
          </p:nvSpPr>
          <p:spPr bwMode="auto">
            <a:xfrm>
              <a:off x="6283326" y="5899151"/>
              <a:ext cx="12700" cy="92075"/>
            </a:xfrm>
            <a:custGeom>
              <a:avLst/>
              <a:gdLst>
                <a:gd name="T0" fmla="*/ 42 w 42"/>
                <a:gd name="T1" fmla="*/ 275 h 296"/>
                <a:gd name="T2" fmla="*/ 21 w 42"/>
                <a:gd name="T3" fmla="*/ 296 h 296"/>
                <a:gd name="T4" fmla="*/ 21 w 42"/>
                <a:gd name="T5" fmla="*/ 296 h 296"/>
                <a:gd name="T6" fmla="*/ 0 w 42"/>
                <a:gd name="T7" fmla="*/ 275 h 296"/>
                <a:gd name="T8" fmla="*/ 0 w 42"/>
                <a:gd name="T9" fmla="*/ 20 h 296"/>
                <a:gd name="T10" fmla="*/ 21 w 42"/>
                <a:gd name="T11" fmla="*/ 0 h 296"/>
                <a:gd name="T12" fmla="*/ 21 w 42"/>
                <a:gd name="T13" fmla="*/ 0 h 296"/>
                <a:gd name="T14" fmla="*/ 42 w 42"/>
                <a:gd name="T15" fmla="*/ 20 h 296"/>
                <a:gd name="T16" fmla="*/ 42 w 42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96">
                  <a:moveTo>
                    <a:pt x="42" y="275"/>
                  </a:moveTo>
                  <a:cubicBezTo>
                    <a:pt x="42" y="287"/>
                    <a:pt x="33" y="296"/>
                    <a:pt x="21" y="296"/>
                  </a:cubicBezTo>
                  <a:cubicBezTo>
                    <a:pt x="21" y="296"/>
                    <a:pt x="21" y="296"/>
                    <a:pt x="21" y="296"/>
                  </a:cubicBezTo>
                  <a:cubicBezTo>
                    <a:pt x="9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3" y="0"/>
                    <a:pt x="42" y="9"/>
                    <a:pt x="42" y="20"/>
                  </a:cubicBezTo>
                  <a:lnTo>
                    <a:pt x="42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21"/>
            <p:cNvSpPr/>
            <p:nvPr/>
          </p:nvSpPr>
          <p:spPr bwMode="auto">
            <a:xfrm>
              <a:off x="6313489" y="5899151"/>
              <a:ext cx="12700" cy="92075"/>
            </a:xfrm>
            <a:custGeom>
              <a:avLst/>
              <a:gdLst>
                <a:gd name="T0" fmla="*/ 41 w 41"/>
                <a:gd name="T1" fmla="*/ 275 h 296"/>
                <a:gd name="T2" fmla="*/ 20 w 41"/>
                <a:gd name="T3" fmla="*/ 296 h 296"/>
                <a:gd name="T4" fmla="*/ 20 w 41"/>
                <a:gd name="T5" fmla="*/ 296 h 296"/>
                <a:gd name="T6" fmla="*/ 0 w 41"/>
                <a:gd name="T7" fmla="*/ 275 h 296"/>
                <a:gd name="T8" fmla="*/ 0 w 41"/>
                <a:gd name="T9" fmla="*/ 20 h 296"/>
                <a:gd name="T10" fmla="*/ 20 w 41"/>
                <a:gd name="T11" fmla="*/ 0 h 296"/>
                <a:gd name="T12" fmla="*/ 20 w 41"/>
                <a:gd name="T13" fmla="*/ 0 h 296"/>
                <a:gd name="T14" fmla="*/ 41 w 41"/>
                <a:gd name="T15" fmla="*/ 20 h 296"/>
                <a:gd name="T16" fmla="*/ 41 w 41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96">
                  <a:moveTo>
                    <a:pt x="41" y="275"/>
                  </a:moveTo>
                  <a:cubicBezTo>
                    <a:pt x="41" y="287"/>
                    <a:pt x="32" y="296"/>
                    <a:pt x="20" y="296"/>
                  </a:cubicBezTo>
                  <a:cubicBezTo>
                    <a:pt x="20" y="296"/>
                    <a:pt x="20" y="296"/>
                    <a:pt x="20" y="296"/>
                  </a:cubicBezTo>
                  <a:cubicBezTo>
                    <a:pt x="9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2" y="0"/>
                    <a:pt x="41" y="9"/>
                    <a:pt x="41" y="20"/>
                  </a:cubicBezTo>
                  <a:lnTo>
                    <a:pt x="41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22"/>
            <p:cNvSpPr/>
            <p:nvPr/>
          </p:nvSpPr>
          <p:spPr bwMode="auto">
            <a:xfrm>
              <a:off x="6343651" y="5899151"/>
              <a:ext cx="14288" cy="92075"/>
            </a:xfrm>
            <a:custGeom>
              <a:avLst/>
              <a:gdLst>
                <a:gd name="T0" fmla="*/ 42 w 42"/>
                <a:gd name="T1" fmla="*/ 275 h 296"/>
                <a:gd name="T2" fmla="*/ 21 w 42"/>
                <a:gd name="T3" fmla="*/ 296 h 296"/>
                <a:gd name="T4" fmla="*/ 21 w 42"/>
                <a:gd name="T5" fmla="*/ 296 h 296"/>
                <a:gd name="T6" fmla="*/ 0 w 42"/>
                <a:gd name="T7" fmla="*/ 275 h 296"/>
                <a:gd name="T8" fmla="*/ 0 w 42"/>
                <a:gd name="T9" fmla="*/ 20 h 296"/>
                <a:gd name="T10" fmla="*/ 21 w 42"/>
                <a:gd name="T11" fmla="*/ 0 h 296"/>
                <a:gd name="T12" fmla="*/ 21 w 42"/>
                <a:gd name="T13" fmla="*/ 0 h 296"/>
                <a:gd name="T14" fmla="*/ 42 w 42"/>
                <a:gd name="T15" fmla="*/ 20 h 296"/>
                <a:gd name="T16" fmla="*/ 42 w 42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96">
                  <a:moveTo>
                    <a:pt x="42" y="275"/>
                  </a:moveTo>
                  <a:cubicBezTo>
                    <a:pt x="42" y="287"/>
                    <a:pt x="33" y="296"/>
                    <a:pt x="21" y="296"/>
                  </a:cubicBezTo>
                  <a:cubicBezTo>
                    <a:pt x="21" y="296"/>
                    <a:pt x="21" y="296"/>
                    <a:pt x="21" y="296"/>
                  </a:cubicBezTo>
                  <a:cubicBezTo>
                    <a:pt x="10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3" y="0"/>
                    <a:pt x="42" y="9"/>
                    <a:pt x="42" y="20"/>
                  </a:cubicBezTo>
                  <a:lnTo>
                    <a:pt x="42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23"/>
            <p:cNvSpPr/>
            <p:nvPr/>
          </p:nvSpPr>
          <p:spPr bwMode="auto">
            <a:xfrm>
              <a:off x="6375401" y="5899151"/>
              <a:ext cx="12700" cy="92075"/>
            </a:xfrm>
            <a:custGeom>
              <a:avLst/>
              <a:gdLst>
                <a:gd name="T0" fmla="*/ 42 w 42"/>
                <a:gd name="T1" fmla="*/ 275 h 296"/>
                <a:gd name="T2" fmla="*/ 21 w 42"/>
                <a:gd name="T3" fmla="*/ 296 h 296"/>
                <a:gd name="T4" fmla="*/ 21 w 42"/>
                <a:gd name="T5" fmla="*/ 296 h 296"/>
                <a:gd name="T6" fmla="*/ 0 w 42"/>
                <a:gd name="T7" fmla="*/ 275 h 296"/>
                <a:gd name="T8" fmla="*/ 0 w 42"/>
                <a:gd name="T9" fmla="*/ 20 h 296"/>
                <a:gd name="T10" fmla="*/ 21 w 42"/>
                <a:gd name="T11" fmla="*/ 0 h 296"/>
                <a:gd name="T12" fmla="*/ 21 w 42"/>
                <a:gd name="T13" fmla="*/ 0 h 296"/>
                <a:gd name="T14" fmla="*/ 42 w 42"/>
                <a:gd name="T15" fmla="*/ 20 h 296"/>
                <a:gd name="T16" fmla="*/ 42 w 42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96">
                  <a:moveTo>
                    <a:pt x="42" y="275"/>
                  </a:moveTo>
                  <a:cubicBezTo>
                    <a:pt x="42" y="287"/>
                    <a:pt x="33" y="296"/>
                    <a:pt x="21" y="296"/>
                  </a:cubicBezTo>
                  <a:cubicBezTo>
                    <a:pt x="21" y="296"/>
                    <a:pt x="21" y="296"/>
                    <a:pt x="21" y="296"/>
                  </a:cubicBezTo>
                  <a:cubicBezTo>
                    <a:pt x="10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3" y="0"/>
                    <a:pt x="42" y="9"/>
                    <a:pt x="42" y="20"/>
                  </a:cubicBezTo>
                  <a:lnTo>
                    <a:pt x="42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24"/>
            <p:cNvSpPr/>
            <p:nvPr/>
          </p:nvSpPr>
          <p:spPr bwMode="auto">
            <a:xfrm>
              <a:off x="6405564" y="5899151"/>
              <a:ext cx="12700" cy="92075"/>
            </a:xfrm>
            <a:custGeom>
              <a:avLst/>
              <a:gdLst>
                <a:gd name="T0" fmla="*/ 42 w 42"/>
                <a:gd name="T1" fmla="*/ 275 h 296"/>
                <a:gd name="T2" fmla="*/ 21 w 42"/>
                <a:gd name="T3" fmla="*/ 296 h 296"/>
                <a:gd name="T4" fmla="*/ 21 w 42"/>
                <a:gd name="T5" fmla="*/ 296 h 296"/>
                <a:gd name="T6" fmla="*/ 0 w 42"/>
                <a:gd name="T7" fmla="*/ 275 h 296"/>
                <a:gd name="T8" fmla="*/ 0 w 42"/>
                <a:gd name="T9" fmla="*/ 20 h 296"/>
                <a:gd name="T10" fmla="*/ 21 w 42"/>
                <a:gd name="T11" fmla="*/ 0 h 296"/>
                <a:gd name="T12" fmla="*/ 21 w 42"/>
                <a:gd name="T13" fmla="*/ 0 h 296"/>
                <a:gd name="T14" fmla="*/ 42 w 42"/>
                <a:gd name="T15" fmla="*/ 20 h 296"/>
                <a:gd name="T16" fmla="*/ 42 w 42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96">
                  <a:moveTo>
                    <a:pt x="42" y="275"/>
                  </a:moveTo>
                  <a:cubicBezTo>
                    <a:pt x="42" y="287"/>
                    <a:pt x="32" y="296"/>
                    <a:pt x="21" y="296"/>
                  </a:cubicBezTo>
                  <a:cubicBezTo>
                    <a:pt x="21" y="296"/>
                    <a:pt x="21" y="296"/>
                    <a:pt x="21" y="296"/>
                  </a:cubicBezTo>
                  <a:cubicBezTo>
                    <a:pt x="9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2" y="0"/>
                    <a:pt x="42" y="9"/>
                    <a:pt x="42" y="20"/>
                  </a:cubicBezTo>
                  <a:lnTo>
                    <a:pt x="42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25"/>
            <p:cNvSpPr/>
            <p:nvPr/>
          </p:nvSpPr>
          <p:spPr bwMode="auto">
            <a:xfrm>
              <a:off x="6435726" y="5899151"/>
              <a:ext cx="14288" cy="92075"/>
            </a:xfrm>
            <a:custGeom>
              <a:avLst/>
              <a:gdLst>
                <a:gd name="T0" fmla="*/ 42 w 42"/>
                <a:gd name="T1" fmla="*/ 275 h 296"/>
                <a:gd name="T2" fmla="*/ 21 w 42"/>
                <a:gd name="T3" fmla="*/ 296 h 296"/>
                <a:gd name="T4" fmla="*/ 21 w 42"/>
                <a:gd name="T5" fmla="*/ 296 h 296"/>
                <a:gd name="T6" fmla="*/ 0 w 42"/>
                <a:gd name="T7" fmla="*/ 275 h 296"/>
                <a:gd name="T8" fmla="*/ 0 w 42"/>
                <a:gd name="T9" fmla="*/ 20 h 296"/>
                <a:gd name="T10" fmla="*/ 21 w 42"/>
                <a:gd name="T11" fmla="*/ 0 h 296"/>
                <a:gd name="T12" fmla="*/ 21 w 42"/>
                <a:gd name="T13" fmla="*/ 0 h 296"/>
                <a:gd name="T14" fmla="*/ 42 w 42"/>
                <a:gd name="T15" fmla="*/ 20 h 296"/>
                <a:gd name="T16" fmla="*/ 42 w 42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96">
                  <a:moveTo>
                    <a:pt x="42" y="275"/>
                  </a:moveTo>
                  <a:cubicBezTo>
                    <a:pt x="42" y="287"/>
                    <a:pt x="32" y="296"/>
                    <a:pt x="21" y="296"/>
                  </a:cubicBezTo>
                  <a:cubicBezTo>
                    <a:pt x="21" y="296"/>
                    <a:pt x="21" y="296"/>
                    <a:pt x="21" y="296"/>
                  </a:cubicBezTo>
                  <a:cubicBezTo>
                    <a:pt x="9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2" y="0"/>
                    <a:pt x="42" y="9"/>
                    <a:pt x="42" y="20"/>
                  </a:cubicBezTo>
                  <a:lnTo>
                    <a:pt x="42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26"/>
            <p:cNvSpPr/>
            <p:nvPr/>
          </p:nvSpPr>
          <p:spPr bwMode="auto">
            <a:xfrm>
              <a:off x="6467476" y="5899151"/>
              <a:ext cx="12700" cy="92075"/>
            </a:xfrm>
            <a:custGeom>
              <a:avLst/>
              <a:gdLst>
                <a:gd name="T0" fmla="*/ 41 w 41"/>
                <a:gd name="T1" fmla="*/ 275 h 296"/>
                <a:gd name="T2" fmla="*/ 21 w 41"/>
                <a:gd name="T3" fmla="*/ 296 h 296"/>
                <a:gd name="T4" fmla="*/ 21 w 41"/>
                <a:gd name="T5" fmla="*/ 296 h 296"/>
                <a:gd name="T6" fmla="*/ 0 w 41"/>
                <a:gd name="T7" fmla="*/ 275 h 296"/>
                <a:gd name="T8" fmla="*/ 0 w 41"/>
                <a:gd name="T9" fmla="*/ 20 h 296"/>
                <a:gd name="T10" fmla="*/ 21 w 41"/>
                <a:gd name="T11" fmla="*/ 0 h 296"/>
                <a:gd name="T12" fmla="*/ 21 w 41"/>
                <a:gd name="T13" fmla="*/ 0 h 296"/>
                <a:gd name="T14" fmla="*/ 41 w 41"/>
                <a:gd name="T15" fmla="*/ 20 h 296"/>
                <a:gd name="T16" fmla="*/ 41 w 41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96">
                  <a:moveTo>
                    <a:pt x="41" y="275"/>
                  </a:moveTo>
                  <a:cubicBezTo>
                    <a:pt x="41" y="287"/>
                    <a:pt x="32" y="296"/>
                    <a:pt x="21" y="296"/>
                  </a:cubicBezTo>
                  <a:cubicBezTo>
                    <a:pt x="21" y="296"/>
                    <a:pt x="21" y="296"/>
                    <a:pt x="21" y="296"/>
                  </a:cubicBezTo>
                  <a:cubicBezTo>
                    <a:pt x="9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2" y="0"/>
                    <a:pt x="41" y="9"/>
                    <a:pt x="41" y="20"/>
                  </a:cubicBezTo>
                  <a:lnTo>
                    <a:pt x="41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27"/>
            <p:cNvSpPr/>
            <p:nvPr/>
          </p:nvSpPr>
          <p:spPr bwMode="auto">
            <a:xfrm>
              <a:off x="6497639" y="5899151"/>
              <a:ext cx="12700" cy="92075"/>
            </a:xfrm>
            <a:custGeom>
              <a:avLst/>
              <a:gdLst>
                <a:gd name="T0" fmla="*/ 42 w 42"/>
                <a:gd name="T1" fmla="*/ 275 h 296"/>
                <a:gd name="T2" fmla="*/ 21 w 42"/>
                <a:gd name="T3" fmla="*/ 296 h 296"/>
                <a:gd name="T4" fmla="*/ 21 w 42"/>
                <a:gd name="T5" fmla="*/ 296 h 296"/>
                <a:gd name="T6" fmla="*/ 0 w 42"/>
                <a:gd name="T7" fmla="*/ 275 h 296"/>
                <a:gd name="T8" fmla="*/ 0 w 42"/>
                <a:gd name="T9" fmla="*/ 20 h 296"/>
                <a:gd name="T10" fmla="*/ 21 w 42"/>
                <a:gd name="T11" fmla="*/ 0 h 296"/>
                <a:gd name="T12" fmla="*/ 21 w 42"/>
                <a:gd name="T13" fmla="*/ 0 h 296"/>
                <a:gd name="T14" fmla="*/ 42 w 42"/>
                <a:gd name="T15" fmla="*/ 20 h 296"/>
                <a:gd name="T16" fmla="*/ 42 w 42"/>
                <a:gd name="T17" fmla="*/ 27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96">
                  <a:moveTo>
                    <a:pt x="42" y="275"/>
                  </a:moveTo>
                  <a:cubicBezTo>
                    <a:pt x="42" y="287"/>
                    <a:pt x="33" y="296"/>
                    <a:pt x="21" y="296"/>
                  </a:cubicBezTo>
                  <a:cubicBezTo>
                    <a:pt x="21" y="296"/>
                    <a:pt x="21" y="296"/>
                    <a:pt x="21" y="296"/>
                  </a:cubicBezTo>
                  <a:cubicBezTo>
                    <a:pt x="10" y="296"/>
                    <a:pt x="0" y="287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33" y="0"/>
                    <a:pt x="42" y="9"/>
                    <a:pt x="42" y="20"/>
                  </a:cubicBezTo>
                  <a:lnTo>
                    <a:pt x="42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28"/>
            <p:cNvSpPr/>
            <p:nvPr/>
          </p:nvSpPr>
          <p:spPr bwMode="auto">
            <a:xfrm>
              <a:off x="7402514" y="5949951"/>
              <a:ext cx="20638" cy="476250"/>
            </a:xfrm>
            <a:custGeom>
              <a:avLst/>
              <a:gdLst>
                <a:gd name="T0" fmla="*/ 0 w 66"/>
                <a:gd name="T1" fmla="*/ 1497 h 1530"/>
                <a:gd name="T2" fmla="*/ 0 w 66"/>
                <a:gd name="T3" fmla="*/ 34 h 1530"/>
                <a:gd name="T4" fmla="*/ 33 w 66"/>
                <a:gd name="T5" fmla="*/ 0 h 1530"/>
                <a:gd name="T6" fmla="*/ 33 w 66"/>
                <a:gd name="T7" fmla="*/ 0 h 1530"/>
                <a:gd name="T8" fmla="*/ 66 w 66"/>
                <a:gd name="T9" fmla="*/ 34 h 1530"/>
                <a:gd name="T10" fmla="*/ 66 w 66"/>
                <a:gd name="T11" fmla="*/ 34 h 1530"/>
                <a:gd name="T12" fmla="*/ 66 w 66"/>
                <a:gd name="T13" fmla="*/ 1497 h 1530"/>
                <a:gd name="T14" fmla="*/ 33 w 66"/>
                <a:gd name="T15" fmla="*/ 1530 h 1530"/>
                <a:gd name="T16" fmla="*/ 33 w 66"/>
                <a:gd name="T17" fmla="*/ 1530 h 1530"/>
                <a:gd name="T18" fmla="*/ 0 w 66"/>
                <a:gd name="T19" fmla="*/ 1497 h 1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1530">
                  <a:moveTo>
                    <a:pt x="0" y="1497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1" y="0"/>
                    <a:pt x="66" y="15"/>
                    <a:pt x="66" y="3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1497"/>
                    <a:pt x="66" y="1497"/>
                    <a:pt x="66" y="1497"/>
                  </a:cubicBezTo>
                  <a:cubicBezTo>
                    <a:pt x="66" y="1515"/>
                    <a:pt x="51" y="1530"/>
                    <a:pt x="33" y="1530"/>
                  </a:cubicBezTo>
                  <a:cubicBezTo>
                    <a:pt x="33" y="1530"/>
                    <a:pt x="33" y="1530"/>
                    <a:pt x="33" y="1530"/>
                  </a:cubicBezTo>
                  <a:cubicBezTo>
                    <a:pt x="15" y="1530"/>
                    <a:pt x="0" y="1515"/>
                    <a:pt x="0" y="14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Oval 129"/>
            <p:cNvSpPr>
              <a:spLocks noChangeArrowheads="1"/>
            </p:cNvSpPr>
            <p:nvPr/>
          </p:nvSpPr>
          <p:spPr bwMode="auto">
            <a:xfrm>
              <a:off x="7627939" y="6276976"/>
              <a:ext cx="423863" cy="461963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Oval 130"/>
            <p:cNvSpPr>
              <a:spLocks noChangeArrowheads="1"/>
            </p:cNvSpPr>
            <p:nvPr/>
          </p:nvSpPr>
          <p:spPr bwMode="auto">
            <a:xfrm>
              <a:off x="7689851" y="6343651"/>
              <a:ext cx="300038" cy="3270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Oval 131"/>
            <p:cNvSpPr>
              <a:spLocks noChangeArrowheads="1"/>
            </p:cNvSpPr>
            <p:nvPr/>
          </p:nvSpPr>
          <p:spPr bwMode="auto">
            <a:xfrm>
              <a:off x="7772401" y="6434138"/>
              <a:ext cx="134938" cy="147638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Oval 132"/>
            <p:cNvSpPr>
              <a:spLocks noChangeArrowheads="1"/>
            </p:cNvSpPr>
            <p:nvPr/>
          </p:nvSpPr>
          <p:spPr bwMode="auto">
            <a:xfrm>
              <a:off x="5973764" y="6276976"/>
              <a:ext cx="423863" cy="461963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Oval 133"/>
            <p:cNvSpPr>
              <a:spLocks noChangeArrowheads="1"/>
            </p:cNvSpPr>
            <p:nvPr/>
          </p:nvSpPr>
          <p:spPr bwMode="auto">
            <a:xfrm>
              <a:off x="6035676" y="6343651"/>
              <a:ext cx="300038" cy="3270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Oval 134"/>
            <p:cNvSpPr>
              <a:spLocks noChangeArrowheads="1"/>
            </p:cNvSpPr>
            <p:nvPr/>
          </p:nvSpPr>
          <p:spPr bwMode="auto">
            <a:xfrm>
              <a:off x="6118226" y="6434138"/>
              <a:ext cx="134938" cy="147638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Rectangle 135"/>
            <p:cNvSpPr>
              <a:spLocks noChangeArrowheads="1"/>
            </p:cNvSpPr>
            <p:nvPr/>
          </p:nvSpPr>
          <p:spPr bwMode="auto">
            <a:xfrm>
              <a:off x="2287589" y="4775201"/>
              <a:ext cx="138113" cy="8096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Rectangle 136"/>
            <p:cNvSpPr>
              <a:spLocks noChangeArrowheads="1"/>
            </p:cNvSpPr>
            <p:nvPr/>
          </p:nvSpPr>
          <p:spPr bwMode="auto">
            <a:xfrm>
              <a:off x="2863851" y="4792663"/>
              <a:ext cx="138113" cy="63500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Rectangle 137"/>
            <p:cNvSpPr>
              <a:spLocks noChangeArrowheads="1"/>
            </p:cNvSpPr>
            <p:nvPr/>
          </p:nvSpPr>
          <p:spPr bwMode="auto">
            <a:xfrm>
              <a:off x="2238376" y="4819651"/>
              <a:ext cx="795338" cy="58738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Rectangle 138"/>
            <p:cNvSpPr>
              <a:spLocks noChangeArrowheads="1"/>
            </p:cNvSpPr>
            <p:nvPr/>
          </p:nvSpPr>
          <p:spPr bwMode="auto">
            <a:xfrm>
              <a:off x="2238376" y="4903788"/>
              <a:ext cx="795338" cy="41751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Rectangle 139"/>
            <p:cNvSpPr>
              <a:spLocks noChangeArrowheads="1"/>
            </p:cNvSpPr>
            <p:nvPr/>
          </p:nvSpPr>
          <p:spPr bwMode="auto">
            <a:xfrm>
              <a:off x="2238376" y="5314951"/>
              <a:ext cx="795338" cy="650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Rectangle 140"/>
            <p:cNvSpPr>
              <a:spLocks noChangeArrowheads="1"/>
            </p:cNvSpPr>
            <p:nvPr/>
          </p:nvSpPr>
          <p:spPr bwMode="auto">
            <a:xfrm>
              <a:off x="2649539" y="4756151"/>
              <a:ext cx="153988" cy="117475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Rectangle 141"/>
            <p:cNvSpPr>
              <a:spLocks noChangeArrowheads="1"/>
            </p:cNvSpPr>
            <p:nvPr/>
          </p:nvSpPr>
          <p:spPr bwMode="auto">
            <a:xfrm>
              <a:off x="2684464" y="4786313"/>
              <a:ext cx="84138" cy="619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Oval 142"/>
            <p:cNvSpPr>
              <a:spLocks noChangeArrowheads="1"/>
            </p:cNvSpPr>
            <p:nvPr/>
          </p:nvSpPr>
          <p:spPr bwMode="auto">
            <a:xfrm>
              <a:off x="2543176" y="4913313"/>
              <a:ext cx="365125" cy="3667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Oval 143"/>
            <p:cNvSpPr>
              <a:spLocks noChangeArrowheads="1"/>
            </p:cNvSpPr>
            <p:nvPr/>
          </p:nvSpPr>
          <p:spPr bwMode="auto">
            <a:xfrm>
              <a:off x="2587626" y="4957763"/>
              <a:ext cx="277813" cy="277813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144"/>
            <p:cNvSpPr/>
            <p:nvPr/>
          </p:nvSpPr>
          <p:spPr bwMode="auto">
            <a:xfrm>
              <a:off x="2624139" y="5132388"/>
              <a:ext cx="77788" cy="74613"/>
            </a:xfrm>
            <a:custGeom>
              <a:avLst/>
              <a:gdLst>
                <a:gd name="T0" fmla="*/ 175 w 250"/>
                <a:gd name="T1" fmla="*/ 236 h 241"/>
                <a:gd name="T2" fmla="*/ 12 w 250"/>
                <a:gd name="T3" fmla="*/ 79 h 241"/>
                <a:gd name="T4" fmla="*/ 12 w 250"/>
                <a:gd name="T5" fmla="*/ 79 h 241"/>
                <a:gd name="T6" fmla="*/ 32 w 250"/>
                <a:gd name="T7" fmla="*/ 13 h 241"/>
                <a:gd name="T8" fmla="*/ 32 w 250"/>
                <a:gd name="T9" fmla="*/ 13 h 241"/>
                <a:gd name="T10" fmla="*/ 98 w 250"/>
                <a:gd name="T11" fmla="*/ 33 h 241"/>
                <a:gd name="T12" fmla="*/ 98 w 250"/>
                <a:gd name="T13" fmla="*/ 33 h 241"/>
                <a:gd name="T14" fmla="*/ 216 w 250"/>
                <a:gd name="T15" fmla="*/ 149 h 241"/>
                <a:gd name="T16" fmla="*/ 216 w 250"/>
                <a:gd name="T17" fmla="*/ 149 h 241"/>
                <a:gd name="T18" fmla="*/ 239 w 250"/>
                <a:gd name="T19" fmla="*/ 214 h 241"/>
                <a:gd name="T20" fmla="*/ 239 w 250"/>
                <a:gd name="T21" fmla="*/ 214 h 241"/>
                <a:gd name="T22" fmla="*/ 196 w 250"/>
                <a:gd name="T23" fmla="*/ 241 h 241"/>
                <a:gd name="T24" fmla="*/ 196 w 250"/>
                <a:gd name="T25" fmla="*/ 241 h 241"/>
                <a:gd name="T26" fmla="*/ 175 w 250"/>
                <a:gd name="T27" fmla="*/ 23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0" h="241">
                  <a:moveTo>
                    <a:pt x="175" y="236"/>
                  </a:moveTo>
                  <a:cubicBezTo>
                    <a:pt x="102" y="201"/>
                    <a:pt x="47" y="144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0" y="55"/>
                    <a:pt x="9" y="26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56" y="0"/>
                    <a:pt x="85" y="9"/>
                    <a:pt x="98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124" y="83"/>
                    <a:pt x="164" y="124"/>
                    <a:pt x="216" y="149"/>
                  </a:cubicBezTo>
                  <a:cubicBezTo>
                    <a:pt x="216" y="149"/>
                    <a:pt x="216" y="149"/>
                    <a:pt x="216" y="149"/>
                  </a:cubicBezTo>
                  <a:cubicBezTo>
                    <a:pt x="241" y="161"/>
                    <a:pt x="250" y="190"/>
                    <a:pt x="239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31" y="231"/>
                    <a:pt x="213" y="241"/>
                    <a:pt x="196" y="241"/>
                  </a:cubicBezTo>
                  <a:cubicBezTo>
                    <a:pt x="196" y="241"/>
                    <a:pt x="196" y="241"/>
                    <a:pt x="196" y="241"/>
                  </a:cubicBezTo>
                  <a:cubicBezTo>
                    <a:pt x="188" y="241"/>
                    <a:pt x="181" y="239"/>
                    <a:pt x="175" y="2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145"/>
            <p:cNvSpPr/>
            <p:nvPr/>
          </p:nvSpPr>
          <p:spPr bwMode="auto">
            <a:xfrm>
              <a:off x="2613026" y="4979988"/>
              <a:ext cx="115888" cy="138113"/>
            </a:xfrm>
            <a:custGeom>
              <a:avLst/>
              <a:gdLst>
                <a:gd name="T0" fmla="*/ 3 w 373"/>
                <a:gd name="T1" fmla="*/ 400 h 445"/>
                <a:gd name="T2" fmla="*/ 2 w 373"/>
                <a:gd name="T3" fmla="*/ 372 h 445"/>
                <a:gd name="T4" fmla="*/ 2 w 373"/>
                <a:gd name="T5" fmla="*/ 372 h 445"/>
                <a:gd name="T6" fmla="*/ 316 w 373"/>
                <a:gd name="T7" fmla="*/ 4 h 445"/>
                <a:gd name="T8" fmla="*/ 316 w 373"/>
                <a:gd name="T9" fmla="*/ 4 h 445"/>
                <a:gd name="T10" fmla="*/ 370 w 373"/>
                <a:gd name="T11" fmla="*/ 46 h 445"/>
                <a:gd name="T12" fmla="*/ 370 w 373"/>
                <a:gd name="T13" fmla="*/ 46 h 445"/>
                <a:gd name="T14" fmla="*/ 328 w 373"/>
                <a:gd name="T15" fmla="*/ 100 h 445"/>
                <a:gd name="T16" fmla="*/ 328 w 373"/>
                <a:gd name="T17" fmla="*/ 100 h 445"/>
                <a:gd name="T18" fmla="*/ 99 w 373"/>
                <a:gd name="T19" fmla="*/ 372 h 445"/>
                <a:gd name="T20" fmla="*/ 99 w 373"/>
                <a:gd name="T21" fmla="*/ 372 h 445"/>
                <a:gd name="T22" fmla="*/ 100 w 373"/>
                <a:gd name="T23" fmla="*/ 393 h 445"/>
                <a:gd name="T24" fmla="*/ 100 w 373"/>
                <a:gd name="T25" fmla="*/ 393 h 445"/>
                <a:gd name="T26" fmla="*/ 55 w 373"/>
                <a:gd name="T27" fmla="*/ 445 h 445"/>
                <a:gd name="T28" fmla="*/ 55 w 373"/>
                <a:gd name="T29" fmla="*/ 445 h 445"/>
                <a:gd name="T30" fmla="*/ 51 w 373"/>
                <a:gd name="T31" fmla="*/ 445 h 445"/>
                <a:gd name="T32" fmla="*/ 51 w 373"/>
                <a:gd name="T33" fmla="*/ 445 h 445"/>
                <a:gd name="T34" fmla="*/ 3 w 373"/>
                <a:gd name="T35" fmla="*/ 40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3" h="445">
                  <a:moveTo>
                    <a:pt x="3" y="400"/>
                  </a:moveTo>
                  <a:cubicBezTo>
                    <a:pt x="2" y="390"/>
                    <a:pt x="2" y="380"/>
                    <a:pt x="2" y="372"/>
                  </a:cubicBezTo>
                  <a:cubicBezTo>
                    <a:pt x="2" y="372"/>
                    <a:pt x="2" y="372"/>
                    <a:pt x="2" y="372"/>
                  </a:cubicBezTo>
                  <a:cubicBezTo>
                    <a:pt x="0" y="203"/>
                    <a:pt x="107" y="28"/>
                    <a:pt x="316" y="4"/>
                  </a:cubicBezTo>
                  <a:cubicBezTo>
                    <a:pt x="316" y="4"/>
                    <a:pt x="316" y="4"/>
                    <a:pt x="316" y="4"/>
                  </a:cubicBezTo>
                  <a:cubicBezTo>
                    <a:pt x="343" y="0"/>
                    <a:pt x="367" y="19"/>
                    <a:pt x="370" y="46"/>
                  </a:cubicBezTo>
                  <a:cubicBezTo>
                    <a:pt x="370" y="46"/>
                    <a:pt x="370" y="46"/>
                    <a:pt x="370" y="46"/>
                  </a:cubicBezTo>
                  <a:cubicBezTo>
                    <a:pt x="373" y="73"/>
                    <a:pt x="354" y="97"/>
                    <a:pt x="328" y="100"/>
                  </a:cubicBezTo>
                  <a:cubicBezTo>
                    <a:pt x="328" y="100"/>
                    <a:pt x="328" y="100"/>
                    <a:pt x="328" y="100"/>
                  </a:cubicBezTo>
                  <a:cubicBezTo>
                    <a:pt x="172" y="119"/>
                    <a:pt x="101" y="238"/>
                    <a:pt x="99" y="372"/>
                  </a:cubicBezTo>
                  <a:cubicBezTo>
                    <a:pt x="99" y="372"/>
                    <a:pt x="99" y="372"/>
                    <a:pt x="99" y="372"/>
                  </a:cubicBezTo>
                  <a:cubicBezTo>
                    <a:pt x="99" y="379"/>
                    <a:pt x="99" y="386"/>
                    <a:pt x="100" y="393"/>
                  </a:cubicBezTo>
                  <a:cubicBezTo>
                    <a:pt x="100" y="393"/>
                    <a:pt x="100" y="393"/>
                    <a:pt x="100" y="393"/>
                  </a:cubicBezTo>
                  <a:cubicBezTo>
                    <a:pt x="101" y="420"/>
                    <a:pt x="82" y="443"/>
                    <a:pt x="55" y="445"/>
                  </a:cubicBezTo>
                  <a:cubicBezTo>
                    <a:pt x="55" y="445"/>
                    <a:pt x="55" y="445"/>
                    <a:pt x="55" y="445"/>
                  </a:cubicBezTo>
                  <a:cubicBezTo>
                    <a:pt x="54" y="445"/>
                    <a:pt x="53" y="445"/>
                    <a:pt x="51" y="445"/>
                  </a:cubicBezTo>
                  <a:cubicBezTo>
                    <a:pt x="51" y="445"/>
                    <a:pt x="51" y="445"/>
                    <a:pt x="51" y="445"/>
                  </a:cubicBezTo>
                  <a:cubicBezTo>
                    <a:pt x="26" y="445"/>
                    <a:pt x="5" y="425"/>
                    <a:pt x="3" y="4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146"/>
            <p:cNvSpPr/>
            <p:nvPr/>
          </p:nvSpPr>
          <p:spPr bwMode="auto">
            <a:xfrm>
              <a:off x="6248401" y="4000501"/>
              <a:ext cx="323850" cy="171450"/>
            </a:xfrm>
            <a:custGeom>
              <a:avLst/>
              <a:gdLst>
                <a:gd name="T0" fmla="*/ 0 w 204"/>
                <a:gd name="T1" fmla="*/ 108 h 108"/>
                <a:gd name="T2" fmla="*/ 0 w 204"/>
                <a:gd name="T3" fmla="*/ 0 h 108"/>
                <a:gd name="T4" fmla="*/ 204 w 204"/>
                <a:gd name="T5" fmla="*/ 0 h 108"/>
                <a:gd name="T6" fmla="*/ 204 w 204"/>
                <a:gd name="T7" fmla="*/ 25 h 108"/>
                <a:gd name="T8" fmla="*/ 25 w 204"/>
                <a:gd name="T9" fmla="*/ 25 h 108"/>
                <a:gd name="T10" fmla="*/ 25 w 204"/>
                <a:gd name="T11" fmla="*/ 83 h 108"/>
                <a:gd name="T12" fmla="*/ 77 w 204"/>
                <a:gd name="T13" fmla="*/ 83 h 108"/>
                <a:gd name="T14" fmla="*/ 77 w 204"/>
                <a:gd name="T15" fmla="*/ 83 h 108"/>
                <a:gd name="T16" fmla="*/ 77 w 204"/>
                <a:gd name="T17" fmla="*/ 108 h 108"/>
                <a:gd name="T18" fmla="*/ 0 w 204"/>
                <a:gd name="T19" fmla="*/ 108 h 108"/>
                <a:gd name="T20" fmla="*/ 0 w 204"/>
                <a:gd name="T21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108">
                  <a:moveTo>
                    <a:pt x="0" y="108"/>
                  </a:moveTo>
                  <a:lnTo>
                    <a:pt x="0" y="0"/>
                  </a:lnTo>
                  <a:lnTo>
                    <a:pt x="204" y="0"/>
                  </a:lnTo>
                  <a:lnTo>
                    <a:pt x="204" y="25"/>
                  </a:lnTo>
                  <a:lnTo>
                    <a:pt x="25" y="25"/>
                  </a:lnTo>
                  <a:lnTo>
                    <a:pt x="25" y="83"/>
                  </a:lnTo>
                  <a:lnTo>
                    <a:pt x="77" y="83"/>
                  </a:lnTo>
                  <a:lnTo>
                    <a:pt x="77" y="83"/>
                  </a:lnTo>
                  <a:lnTo>
                    <a:pt x="77" y="108"/>
                  </a:lnTo>
                  <a:lnTo>
                    <a:pt x="0" y="108"/>
                  </a:lnTo>
                  <a:lnTo>
                    <a:pt x="0" y="108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Rectangle 147"/>
            <p:cNvSpPr>
              <a:spLocks noChangeArrowheads="1"/>
            </p:cNvSpPr>
            <p:nvPr/>
          </p:nvSpPr>
          <p:spPr bwMode="auto">
            <a:xfrm>
              <a:off x="6321426" y="4094163"/>
              <a:ext cx="1395413" cy="9366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Rectangle 148"/>
            <p:cNvSpPr>
              <a:spLocks noChangeArrowheads="1"/>
            </p:cNvSpPr>
            <p:nvPr/>
          </p:nvSpPr>
          <p:spPr bwMode="auto">
            <a:xfrm>
              <a:off x="6435726" y="3548063"/>
              <a:ext cx="1117600" cy="8302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149"/>
            <p:cNvSpPr>
              <a:spLocks noEditPoints="1"/>
            </p:cNvSpPr>
            <p:nvPr/>
          </p:nvSpPr>
          <p:spPr bwMode="auto">
            <a:xfrm>
              <a:off x="6427789" y="3540126"/>
              <a:ext cx="1133475" cy="846138"/>
            </a:xfrm>
            <a:custGeom>
              <a:avLst/>
              <a:gdLst>
                <a:gd name="T0" fmla="*/ 0 w 714"/>
                <a:gd name="T1" fmla="*/ 533 h 533"/>
                <a:gd name="T2" fmla="*/ 0 w 714"/>
                <a:gd name="T3" fmla="*/ 0 h 533"/>
                <a:gd name="T4" fmla="*/ 714 w 714"/>
                <a:gd name="T5" fmla="*/ 0 h 533"/>
                <a:gd name="T6" fmla="*/ 714 w 714"/>
                <a:gd name="T7" fmla="*/ 528 h 533"/>
                <a:gd name="T8" fmla="*/ 714 w 714"/>
                <a:gd name="T9" fmla="*/ 533 h 533"/>
                <a:gd name="T10" fmla="*/ 0 w 714"/>
                <a:gd name="T11" fmla="*/ 533 h 533"/>
                <a:gd name="T12" fmla="*/ 0 w 714"/>
                <a:gd name="T13" fmla="*/ 533 h 533"/>
                <a:gd name="T14" fmla="*/ 709 w 714"/>
                <a:gd name="T15" fmla="*/ 528 h 533"/>
                <a:gd name="T16" fmla="*/ 709 w 714"/>
                <a:gd name="T17" fmla="*/ 523 h 533"/>
                <a:gd name="T18" fmla="*/ 709 w 714"/>
                <a:gd name="T19" fmla="*/ 528 h 533"/>
                <a:gd name="T20" fmla="*/ 709 w 714"/>
                <a:gd name="T21" fmla="*/ 528 h 533"/>
                <a:gd name="T22" fmla="*/ 10 w 714"/>
                <a:gd name="T23" fmla="*/ 523 h 533"/>
                <a:gd name="T24" fmla="*/ 704 w 714"/>
                <a:gd name="T25" fmla="*/ 523 h 533"/>
                <a:gd name="T26" fmla="*/ 704 w 714"/>
                <a:gd name="T27" fmla="*/ 9 h 533"/>
                <a:gd name="T28" fmla="*/ 10 w 714"/>
                <a:gd name="T29" fmla="*/ 9 h 533"/>
                <a:gd name="T30" fmla="*/ 10 w 714"/>
                <a:gd name="T31" fmla="*/ 523 h 533"/>
                <a:gd name="T32" fmla="*/ 10 w 714"/>
                <a:gd name="T33" fmla="*/ 523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4" h="533">
                  <a:moveTo>
                    <a:pt x="0" y="533"/>
                  </a:moveTo>
                  <a:lnTo>
                    <a:pt x="0" y="0"/>
                  </a:lnTo>
                  <a:lnTo>
                    <a:pt x="714" y="0"/>
                  </a:lnTo>
                  <a:lnTo>
                    <a:pt x="714" y="528"/>
                  </a:lnTo>
                  <a:lnTo>
                    <a:pt x="714" y="533"/>
                  </a:lnTo>
                  <a:lnTo>
                    <a:pt x="0" y="533"/>
                  </a:lnTo>
                  <a:lnTo>
                    <a:pt x="0" y="533"/>
                  </a:lnTo>
                  <a:close/>
                  <a:moveTo>
                    <a:pt x="709" y="528"/>
                  </a:moveTo>
                  <a:lnTo>
                    <a:pt x="709" y="523"/>
                  </a:lnTo>
                  <a:lnTo>
                    <a:pt x="709" y="528"/>
                  </a:lnTo>
                  <a:lnTo>
                    <a:pt x="709" y="528"/>
                  </a:lnTo>
                  <a:close/>
                  <a:moveTo>
                    <a:pt x="10" y="523"/>
                  </a:moveTo>
                  <a:lnTo>
                    <a:pt x="704" y="523"/>
                  </a:lnTo>
                  <a:lnTo>
                    <a:pt x="704" y="9"/>
                  </a:lnTo>
                  <a:lnTo>
                    <a:pt x="10" y="9"/>
                  </a:lnTo>
                  <a:lnTo>
                    <a:pt x="10" y="523"/>
                  </a:lnTo>
                  <a:lnTo>
                    <a:pt x="10" y="52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150"/>
            <p:cNvSpPr/>
            <p:nvPr/>
          </p:nvSpPr>
          <p:spPr bwMode="auto">
            <a:xfrm>
              <a:off x="6169026" y="4543426"/>
              <a:ext cx="1690688" cy="452438"/>
            </a:xfrm>
            <a:custGeom>
              <a:avLst/>
              <a:gdLst>
                <a:gd name="T0" fmla="*/ 5433 w 5433"/>
                <a:gd name="T1" fmla="*/ 1455 h 1455"/>
                <a:gd name="T2" fmla="*/ 4876 w 5433"/>
                <a:gd name="T3" fmla="*/ 0 h 1455"/>
                <a:gd name="T4" fmla="*/ 532 w 5433"/>
                <a:gd name="T5" fmla="*/ 0 h 1455"/>
                <a:gd name="T6" fmla="*/ 0 w 5433"/>
                <a:gd name="T7" fmla="*/ 1455 h 1455"/>
                <a:gd name="T8" fmla="*/ 5433 w 5433"/>
                <a:gd name="T9" fmla="*/ 1455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33" h="1455">
                  <a:moveTo>
                    <a:pt x="5433" y="1455"/>
                  </a:moveTo>
                  <a:cubicBezTo>
                    <a:pt x="5111" y="1002"/>
                    <a:pt x="4937" y="545"/>
                    <a:pt x="4876" y="0"/>
                  </a:cubicBezTo>
                  <a:cubicBezTo>
                    <a:pt x="532" y="0"/>
                    <a:pt x="532" y="0"/>
                    <a:pt x="532" y="0"/>
                  </a:cubicBezTo>
                  <a:cubicBezTo>
                    <a:pt x="481" y="544"/>
                    <a:pt x="315" y="1000"/>
                    <a:pt x="0" y="1455"/>
                  </a:cubicBezTo>
                  <a:lnTo>
                    <a:pt x="5433" y="1455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Rectangle 151"/>
            <p:cNvSpPr>
              <a:spLocks noChangeArrowheads="1"/>
            </p:cNvSpPr>
            <p:nvPr/>
          </p:nvSpPr>
          <p:spPr bwMode="auto">
            <a:xfrm>
              <a:off x="6335714" y="4217988"/>
              <a:ext cx="1347788" cy="30956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152"/>
            <p:cNvSpPr/>
            <p:nvPr/>
          </p:nvSpPr>
          <p:spPr bwMode="auto">
            <a:xfrm>
              <a:off x="6169026" y="5011738"/>
              <a:ext cx="1690688" cy="168275"/>
            </a:xfrm>
            <a:custGeom>
              <a:avLst/>
              <a:gdLst>
                <a:gd name="T0" fmla="*/ 0 w 5433"/>
                <a:gd name="T1" fmla="*/ 0 h 538"/>
                <a:gd name="T2" fmla="*/ 0 w 5433"/>
                <a:gd name="T3" fmla="*/ 291 h 538"/>
                <a:gd name="T4" fmla="*/ 247 w 5433"/>
                <a:gd name="T5" fmla="*/ 538 h 538"/>
                <a:gd name="T6" fmla="*/ 5187 w 5433"/>
                <a:gd name="T7" fmla="*/ 538 h 538"/>
                <a:gd name="T8" fmla="*/ 5433 w 5433"/>
                <a:gd name="T9" fmla="*/ 291 h 538"/>
                <a:gd name="T10" fmla="*/ 5433 w 5433"/>
                <a:gd name="T11" fmla="*/ 0 h 538"/>
                <a:gd name="T12" fmla="*/ 0 w 5433"/>
                <a:gd name="T13" fmla="*/ 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33" h="538">
                  <a:moveTo>
                    <a:pt x="0" y="0"/>
                  </a:moveTo>
                  <a:cubicBezTo>
                    <a:pt x="0" y="291"/>
                    <a:pt x="0" y="291"/>
                    <a:pt x="0" y="291"/>
                  </a:cubicBezTo>
                  <a:cubicBezTo>
                    <a:pt x="0" y="427"/>
                    <a:pt x="111" y="538"/>
                    <a:pt x="247" y="538"/>
                  </a:cubicBezTo>
                  <a:cubicBezTo>
                    <a:pt x="5187" y="538"/>
                    <a:pt x="5187" y="538"/>
                    <a:pt x="5187" y="538"/>
                  </a:cubicBezTo>
                  <a:cubicBezTo>
                    <a:pt x="5323" y="538"/>
                    <a:pt x="5433" y="427"/>
                    <a:pt x="5433" y="291"/>
                  </a:cubicBezTo>
                  <a:cubicBezTo>
                    <a:pt x="5433" y="0"/>
                    <a:pt x="5433" y="0"/>
                    <a:pt x="543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153"/>
            <p:cNvSpPr/>
            <p:nvPr/>
          </p:nvSpPr>
          <p:spPr bwMode="auto">
            <a:xfrm>
              <a:off x="6583364" y="4903788"/>
              <a:ext cx="862013" cy="53975"/>
            </a:xfrm>
            <a:custGeom>
              <a:avLst/>
              <a:gdLst>
                <a:gd name="T0" fmla="*/ 2774 w 2774"/>
                <a:gd name="T1" fmla="*/ 87 h 174"/>
                <a:gd name="T2" fmla="*/ 2687 w 2774"/>
                <a:gd name="T3" fmla="*/ 174 h 174"/>
                <a:gd name="T4" fmla="*/ 87 w 2774"/>
                <a:gd name="T5" fmla="*/ 174 h 174"/>
                <a:gd name="T6" fmla="*/ 0 w 2774"/>
                <a:gd name="T7" fmla="*/ 87 h 174"/>
                <a:gd name="T8" fmla="*/ 0 w 2774"/>
                <a:gd name="T9" fmla="*/ 87 h 174"/>
                <a:gd name="T10" fmla="*/ 87 w 2774"/>
                <a:gd name="T11" fmla="*/ 0 h 174"/>
                <a:gd name="T12" fmla="*/ 2687 w 2774"/>
                <a:gd name="T13" fmla="*/ 0 h 174"/>
                <a:gd name="T14" fmla="*/ 2774 w 2774"/>
                <a:gd name="T15" fmla="*/ 8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74" h="174">
                  <a:moveTo>
                    <a:pt x="2774" y="87"/>
                  </a:moveTo>
                  <a:cubicBezTo>
                    <a:pt x="2774" y="135"/>
                    <a:pt x="2735" y="174"/>
                    <a:pt x="2687" y="174"/>
                  </a:cubicBezTo>
                  <a:cubicBezTo>
                    <a:pt x="87" y="174"/>
                    <a:pt x="87" y="174"/>
                    <a:pt x="87" y="174"/>
                  </a:cubicBezTo>
                  <a:cubicBezTo>
                    <a:pt x="39" y="174"/>
                    <a:pt x="0" y="135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39"/>
                    <a:pt x="39" y="0"/>
                    <a:pt x="87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735" y="0"/>
                    <a:pt x="2774" y="39"/>
                    <a:pt x="2774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Oval 154"/>
            <p:cNvSpPr>
              <a:spLocks noChangeArrowheads="1"/>
            </p:cNvSpPr>
            <p:nvPr/>
          </p:nvSpPr>
          <p:spPr bwMode="auto">
            <a:xfrm>
              <a:off x="6411914" y="4597401"/>
              <a:ext cx="88900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Oval 155"/>
            <p:cNvSpPr>
              <a:spLocks noChangeArrowheads="1"/>
            </p:cNvSpPr>
            <p:nvPr/>
          </p:nvSpPr>
          <p:spPr bwMode="auto">
            <a:xfrm>
              <a:off x="6550026" y="4597401"/>
              <a:ext cx="9048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Oval 156"/>
            <p:cNvSpPr>
              <a:spLocks noChangeArrowheads="1"/>
            </p:cNvSpPr>
            <p:nvPr/>
          </p:nvSpPr>
          <p:spPr bwMode="auto">
            <a:xfrm>
              <a:off x="6689726" y="4597401"/>
              <a:ext cx="88900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Oval 157"/>
            <p:cNvSpPr>
              <a:spLocks noChangeArrowheads="1"/>
            </p:cNvSpPr>
            <p:nvPr/>
          </p:nvSpPr>
          <p:spPr bwMode="auto">
            <a:xfrm>
              <a:off x="6827839" y="4597401"/>
              <a:ext cx="9048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Oval 158"/>
            <p:cNvSpPr>
              <a:spLocks noChangeArrowheads="1"/>
            </p:cNvSpPr>
            <p:nvPr/>
          </p:nvSpPr>
          <p:spPr bwMode="auto">
            <a:xfrm>
              <a:off x="6967539" y="4597401"/>
              <a:ext cx="88900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Oval 159"/>
            <p:cNvSpPr>
              <a:spLocks noChangeArrowheads="1"/>
            </p:cNvSpPr>
            <p:nvPr/>
          </p:nvSpPr>
          <p:spPr bwMode="auto">
            <a:xfrm>
              <a:off x="7105651" y="4597401"/>
              <a:ext cx="9048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Oval 160"/>
            <p:cNvSpPr>
              <a:spLocks noChangeArrowheads="1"/>
            </p:cNvSpPr>
            <p:nvPr/>
          </p:nvSpPr>
          <p:spPr bwMode="auto">
            <a:xfrm>
              <a:off x="7243764" y="4597401"/>
              <a:ext cx="9048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Oval 161"/>
            <p:cNvSpPr>
              <a:spLocks noChangeArrowheads="1"/>
            </p:cNvSpPr>
            <p:nvPr/>
          </p:nvSpPr>
          <p:spPr bwMode="auto">
            <a:xfrm>
              <a:off x="7383464" y="4597401"/>
              <a:ext cx="88900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Oval 162"/>
            <p:cNvSpPr>
              <a:spLocks noChangeArrowheads="1"/>
            </p:cNvSpPr>
            <p:nvPr/>
          </p:nvSpPr>
          <p:spPr bwMode="auto">
            <a:xfrm>
              <a:off x="7521576" y="4597401"/>
              <a:ext cx="90488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Oval 163"/>
            <p:cNvSpPr>
              <a:spLocks noChangeArrowheads="1"/>
            </p:cNvSpPr>
            <p:nvPr/>
          </p:nvSpPr>
          <p:spPr bwMode="auto">
            <a:xfrm>
              <a:off x="6411914" y="4772026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Oval 164"/>
            <p:cNvSpPr>
              <a:spLocks noChangeArrowheads="1"/>
            </p:cNvSpPr>
            <p:nvPr/>
          </p:nvSpPr>
          <p:spPr bwMode="auto">
            <a:xfrm>
              <a:off x="6550026" y="4772026"/>
              <a:ext cx="90488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Oval 165"/>
            <p:cNvSpPr>
              <a:spLocks noChangeArrowheads="1"/>
            </p:cNvSpPr>
            <p:nvPr/>
          </p:nvSpPr>
          <p:spPr bwMode="auto">
            <a:xfrm>
              <a:off x="6689726" y="4772026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Oval 166"/>
            <p:cNvSpPr>
              <a:spLocks noChangeArrowheads="1"/>
            </p:cNvSpPr>
            <p:nvPr/>
          </p:nvSpPr>
          <p:spPr bwMode="auto">
            <a:xfrm>
              <a:off x="6827839" y="4772026"/>
              <a:ext cx="90488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Oval 167"/>
            <p:cNvSpPr>
              <a:spLocks noChangeArrowheads="1"/>
            </p:cNvSpPr>
            <p:nvPr/>
          </p:nvSpPr>
          <p:spPr bwMode="auto">
            <a:xfrm>
              <a:off x="6967539" y="4772026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Oval 168"/>
            <p:cNvSpPr>
              <a:spLocks noChangeArrowheads="1"/>
            </p:cNvSpPr>
            <p:nvPr/>
          </p:nvSpPr>
          <p:spPr bwMode="auto">
            <a:xfrm>
              <a:off x="7105651" y="4772026"/>
              <a:ext cx="90488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Oval 169"/>
            <p:cNvSpPr>
              <a:spLocks noChangeArrowheads="1"/>
            </p:cNvSpPr>
            <p:nvPr/>
          </p:nvSpPr>
          <p:spPr bwMode="auto">
            <a:xfrm>
              <a:off x="7243764" y="4772026"/>
              <a:ext cx="90488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Oval 170"/>
            <p:cNvSpPr>
              <a:spLocks noChangeArrowheads="1"/>
            </p:cNvSpPr>
            <p:nvPr/>
          </p:nvSpPr>
          <p:spPr bwMode="auto">
            <a:xfrm>
              <a:off x="7383464" y="4772026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Oval 171"/>
            <p:cNvSpPr>
              <a:spLocks noChangeArrowheads="1"/>
            </p:cNvSpPr>
            <p:nvPr/>
          </p:nvSpPr>
          <p:spPr bwMode="auto">
            <a:xfrm>
              <a:off x="7521576" y="4772026"/>
              <a:ext cx="90488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Oval 172"/>
            <p:cNvSpPr>
              <a:spLocks noChangeArrowheads="1"/>
            </p:cNvSpPr>
            <p:nvPr/>
          </p:nvSpPr>
          <p:spPr bwMode="auto">
            <a:xfrm>
              <a:off x="6494464" y="4684713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Oval 173"/>
            <p:cNvSpPr>
              <a:spLocks noChangeArrowheads="1"/>
            </p:cNvSpPr>
            <p:nvPr/>
          </p:nvSpPr>
          <p:spPr bwMode="auto">
            <a:xfrm>
              <a:off x="6632576" y="4684713"/>
              <a:ext cx="90488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Oval 174"/>
            <p:cNvSpPr>
              <a:spLocks noChangeArrowheads="1"/>
            </p:cNvSpPr>
            <p:nvPr/>
          </p:nvSpPr>
          <p:spPr bwMode="auto">
            <a:xfrm>
              <a:off x="6772276" y="4684713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Oval 175"/>
            <p:cNvSpPr>
              <a:spLocks noChangeArrowheads="1"/>
            </p:cNvSpPr>
            <p:nvPr/>
          </p:nvSpPr>
          <p:spPr bwMode="auto">
            <a:xfrm>
              <a:off x="6910389" y="4684713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Oval 176"/>
            <p:cNvSpPr>
              <a:spLocks noChangeArrowheads="1"/>
            </p:cNvSpPr>
            <p:nvPr/>
          </p:nvSpPr>
          <p:spPr bwMode="auto">
            <a:xfrm>
              <a:off x="7050089" y="4684713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Oval 177"/>
            <p:cNvSpPr>
              <a:spLocks noChangeArrowheads="1"/>
            </p:cNvSpPr>
            <p:nvPr/>
          </p:nvSpPr>
          <p:spPr bwMode="auto">
            <a:xfrm>
              <a:off x="7188201" y="4684713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Oval 178"/>
            <p:cNvSpPr>
              <a:spLocks noChangeArrowheads="1"/>
            </p:cNvSpPr>
            <p:nvPr/>
          </p:nvSpPr>
          <p:spPr bwMode="auto">
            <a:xfrm>
              <a:off x="7326314" y="4684713"/>
              <a:ext cx="90488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Oval 179"/>
            <p:cNvSpPr>
              <a:spLocks noChangeArrowheads="1"/>
            </p:cNvSpPr>
            <p:nvPr/>
          </p:nvSpPr>
          <p:spPr bwMode="auto">
            <a:xfrm>
              <a:off x="7466014" y="4684713"/>
              <a:ext cx="88900" cy="50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180"/>
            <p:cNvSpPr/>
            <p:nvPr/>
          </p:nvSpPr>
          <p:spPr bwMode="auto">
            <a:xfrm>
              <a:off x="6642101" y="4265613"/>
              <a:ext cx="744538" cy="214313"/>
            </a:xfrm>
            <a:custGeom>
              <a:avLst/>
              <a:gdLst>
                <a:gd name="T0" fmla="*/ 0 w 2394"/>
                <a:gd name="T1" fmla="*/ 0 h 687"/>
                <a:gd name="T2" fmla="*/ 1197 w 2394"/>
                <a:gd name="T3" fmla="*/ 687 h 687"/>
                <a:gd name="T4" fmla="*/ 2394 w 2394"/>
                <a:gd name="T5" fmla="*/ 0 h 687"/>
                <a:gd name="T6" fmla="*/ 0 w 2394"/>
                <a:gd name="T7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4" h="687">
                  <a:moveTo>
                    <a:pt x="0" y="0"/>
                  </a:moveTo>
                  <a:cubicBezTo>
                    <a:pt x="286" y="419"/>
                    <a:pt x="716" y="687"/>
                    <a:pt x="1197" y="687"/>
                  </a:cubicBezTo>
                  <a:cubicBezTo>
                    <a:pt x="1678" y="687"/>
                    <a:pt x="2107" y="419"/>
                    <a:pt x="239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Oval 181"/>
            <p:cNvSpPr>
              <a:spLocks noChangeArrowheads="1"/>
            </p:cNvSpPr>
            <p:nvPr/>
          </p:nvSpPr>
          <p:spPr bwMode="auto">
            <a:xfrm>
              <a:off x="7304089" y="4181476"/>
              <a:ext cx="303213" cy="1714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Oval 182"/>
            <p:cNvSpPr>
              <a:spLocks noChangeArrowheads="1"/>
            </p:cNvSpPr>
            <p:nvPr/>
          </p:nvSpPr>
          <p:spPr bwMode="auto">
            <a:xfrm>
              <a:off x="7326314" y="4206876"/>
              <a:ext cx="257175" cy="120650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Oval 183"/>
            <p:cNvSpPr>
              <a:spLocks noChangeArrowheads="1"/>
            </p:cNvSpPr>
            <p:nvPr/>
          </p:nvSpPr>
          <p:spPr bwMode="auto">
            <a:xfrm>
              <a:off x="6421439" y="4181476"/>
              <a:ext cx="303213" cy="1714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Oval 184"/>
            <p:cNvSpPr>
              <a:spLocks noChangeArrowheads="1"/>
            </p:cNvSpPr>
            <p:nvPr/>
          </p:nvSpPr>
          <p:spPr bwMode="auto">
            <a:xfrm>
              <a:off x="6443664" y="4206876"/>
              <a:ext cx="258763" cy="120650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185"/>
            <p:cNvSpPr/>
            <p:nvPr/>
          </p:nvSpPr>
          <p:spPr bwMode="auto">
            <a:xfrm>
              <a:off x="6742114" y="4286251"/>
              <a:ext cx="550863" cy="153988"/>
            </a:xfrm>
            <a:custGeom>
              <a:avLst/>
              <a:gdLst>
                <a:gd name="T0" fmla="*/ 0 w 1774"/>
                <a:gd name="T1" fmla="*/ 0 h 492"/>
                <a:gd name="T2" fmla="*/ 887 w 1774"/>
                <a:gd name="T3" fmla="*/ 492 h 492"/>
                <a:gd name="T4" fmla="*/ 1774 w 1774"/>
                <a:gd name="T5" fmla="*/ 0 h 492"/>
                <a:gd name="T6" fmla="*/ 0 w 1774"/>
                <a:gd name="T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74" h="492">
                  <a:moveTo>
                    <a:pt x="0" y="0"/>
                  </a:moveTo>
                  <a:cubicBezTo>
                    <a:pt x="184" y="296"/>
                    <a:pt x="513" y="492"/>
                    <a:pt x="887" y="492"/>
                  </a:cubicBezTo>
                  <a:cubicBezTo>
                    <a:pt x="1261" y="492"/>
                    <a:pt x="1589" y="296"/>
                    <a:pt x="17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186"/>
            <p:cNvSpPr/>
            <p:nvPr/>
          </p:nvSpPr>
          <p:spPr bwMode="auto">
            <a:xfrm>
              <a:off x="6735764" y="4286251"/>
              <a:ext cx="34925" cy="17463"/>
            </a:xfrm>
            <a:custGeom>
              <a:avLst/>
              <a:gdLst>
                <a:gd name="T0" fmla="*/ 39 w 114"/>
                <a:gd name="T1" fmla="*/ 0 h 59"/>
                <a:gd name="T2" fmla="*/ 0 w 114"/>
                <a:gd name="T3" fmla="*/ 2 h 59"/>
                <a:gd name="T4" fmla="*/ 31 w 114"/>
                <a:gd name="T5" fmla="*/ 59 h 59"/>
                <a:gd name="T6" fmla="*/ 114 w 114"/>
                <a:gd name="T7" fmla="*/ 0 h 59"/>
                <a:gd name="T8" fmla="*/ 39 w 114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59">
                  <a:moveTo>
                    <a:pt x="39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15"/>
                    <a:pt x="22" y="46"/>
                    <a:pt x="31" y="59"/>
                  </a:cubicBezTo>
                  <a:cubicBezTo>
                    <a:pt x="114" y="0"/>
                    <a:pt x="114" y="0"/>
                    <a:pt x="114" y="0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187"/>
            <p:cNvSpPr/>
            <p:nvPr/>
          </p:nvSpPr>
          <p:spPr bwMode="auto">
            <a:xfrm>
              <a:off x="6754814" y="4286251"/>
              <a:ext cx="57150" cy="41275"/>
            </a:xfrm>
            <a:custGeom>
              <a:avLst/>
              <a:gdLst>
                <a:gd name="T0" fmla="*/ 25 w 36"/>
                <a:gd name="T1" fmla="*/ 0 h 26"/>
                <a:gd name="T2" fmla="*/ 0 w 36"/>
                <a:gd name="T3" fmla="*/ 20 h 26"/>
                <a:gd name="T4" fmla="*/ 6 w 36"/>
                <a:gd name="T5" fmla="*/ 26 h 26"/>
                <a:gd name="T6" fmla="*/ 36 w 36"/>
                <a:gd name="T7" fmla="*/ 0 h 26"/>
                <a:gd name="T8" fmla="*/ 25 w 36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6">
                  <a:moveTo>
                    <a:pt x="25" y="0"/>
                  </a:moveTo>
                  <a:lnTo>
                    <a:pt x="0" y="20"/>
                  </a:lnTo>
                  <a:lnTo>
                    <a:pt x="6" y="26"/>
                  </a:lnTo>
                  <a:lnTo>
                    <a:pt x="36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188"/>
            <p:cNvSpPr/>
            <p:nvPr/>
          </p:nvSpPr>
          <p:spPr bwMode="auto">
            <a:xfrm>
              <a:off x="6831014" y="4284663"/>
              <a:ext cx="3175" cy="1588"/>
            </a:xfrm>
            <a:custGeom>
              <a:avLst/>
              <a:gdLst>
                <a:gd name="T0" fmla="*/ 5 w 9"/>
                <a:gd name="T1" fmla="*/ 0 h 5"/>
                <a:gd name="T2" fmla="*/ 0 w 9"/>
                <a:gd name="T3" fmla="*/ 5 h 5"/>
                <a:gd name="T4" fmla="*/ 9 w 9"/>
                <a:gd name="T5" fmla="*/ 5 h 5"/>
                <a:gd name="T6" fmla="*/ 5 w 9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5">
                  <a:moveTo>
                    <a:pt x="5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4"/>
                    <a:pt x="7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189"/>
            <p:cNvSpPr/>
            <p:nvPr/>
          </p:nvSpPr>
          <p:spPr bwMode="auto">
            <a:xfrm>
              <a:off x="6775451" y="4286251"/>
              <a:ext cx="65088" cy="63500"/>
            </a:xfrm>
            <a:custGeom>
              <a:avLst/>
              <a:gdLst>
                <a:gd name="T0" fmla="*/ 189 w 208"/>
                <a:gd name="T1" fmla="*/ 0 h 207"/>
                <a:gd name="T2" fmla="*/ 180 w 208"/>
                <a:gd name="T3" fmla="*/ 0 h 207"/>
                <a:gd name="T4" fmla="*/ 0 w 208"/>
                <a:gd name="T5" fmla="*/ 176 h 207"/>
                <a:gd name="T6" fmla="*/ 32 w 208"/>
                <a:gd name="T7" fmla="*/ 207 h 207"/>
                <a:gd name="T8" fmla="*/ 208 w 208"/>
                <a:gd name="T9" fmla="*/ 19 h 207"/>
                <a:gd name="T10" fmla="*/ 189 w 208"/>
                <a:gd name="T11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8" h="207">
                  <a:moveTo>
                    <a:pt x="189" y="0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11" y="186"/>
                    <a:pt x="20" y="198"/>
                    <a:pt x="32" y="207"/>
                  </a:cubicBezTo>
                  <a:cubicBezTo>
                    <a:pt x="208" y="19"/>
                    <a:pt x="208" y="19"/>
                    <a:pt x="208" y="19"/>
                  </a:cubicBezTo>
                  <a:cubicBezTo>
                    <a:pt x="201" y="13"/>
                    <a:pt x="196" y="6"/>
                    <a:pt x="1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190"/>
            <p:cNvSpPr/>
            <p:nvPr/>
          </p:nvSpPr>
          <p:spPr bwMode="auto">
            <a:xfrm>
              <a:off x="6797676" y="4298951"/>
              <a:ext cx="60325" cy="71438"/>
            </a:xfrm>
            <a:custGeom>
              <a:avLst/>
              <a:gdLst>
                <a:gd name="T0" fmla="*/ 7 w 38"/>
                <a:gd name="T1" fmla="*/ 45 h 45"/>
                <a:gd name="T2" fmla="*/ 0 w 38"/>
                <a:gd name="T3" fmla="*/ 39 h 45"/>
                <a:gd name="T4" fmla="*/ 32 w 38"/>
                <a:gd name="T5" fmla="*/ 0 h 45"/>
                <a:gd name="T6" fmla="*/ 38 w 38"/>
                <a:gd name="T7" fmla="*/ 5 h 45"/>
                <a:gd name="T8" fmla="*/ 7 w 38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5">
                  <a:moveTo>
                    <a:pt x="7" y="45"/>
                  </a:moveTo>
                  <a:lnTo>
                    <a:pt x="0" y="39"/>
                  </a:lnTo>
                  <a:lnTo>
                    <a:pt x="32" y="0"/>
                  </a:lnTo>
                  <a:lnTo>
                    <a:pt x="38" y="5"/>
                  </a:lnTo>
                  <a:lnTo>
                    <a:pt x="7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191"/>
            <p:cNvSpPr/>
            <p:nvPr/>
          </p:nvSpPr>
          <p:spPr bwMode="auto">
            <a:xfrm>
              <a:off x="6821489" y="4313238"/>
              <a:ext cx="53975" cy="74613"/>
            </a:xfrm>
            <a:custGeom>
              <a:avLst/>
              <a:gdLst>
                <a:gd name="T0" fmla="*/ 7 w 34"/>
                <a:gd name="T1" fmla="*/ 47 h 47"/>
                <a:gd name="T2" fmla="*/ 0 w 34"/>
                <a:gd name="T3" fmla="*/ 42 h 47"/>
                <a:gd name="T4" fmla="*/ 29 w 34"/>
                <a:gd name="T5" fmla="*/ 0 h 47"/>
                <a:gd name="T6" fmla="*/ 34 w 34"/>
                <a:gd name="T7" fmla="*/ 4 h 47"/>
                <a:gd name="T8" fmla="*/ 7 w 34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7">
                  <a:moveTo>
                    <a:pt x="7" y="47"/>
                  </a:moveTo>
                  <a:lnTo>
                    <a:pt x="0" y="42"/>
                  </a:lnTo>
                  <a:lnTo>
                    <a:pt x="29" y="0"/>
                  </a:lnTo>
                  <a:lnTo>
                    <a:pt x="34" y="4"/>
                  </a:lnTo>
                  <a:lnTo>
                    <a:pt x="7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192"/>
            <p:cNvSpPr/>
            <p:nvPr/>
          </p:nvSpPr>
          <p:spPr bwMode="auto">
            <a:xfrm>
              <a:off x="6846889" y="4325938"/>
              <a:ext cx="49213" cy="76200"/>
            </a:xfrm>
            <a:custGeom>
              <a:avLst/>
              <a:gdLst>
                <a:gd name="T0" fmla="*/ 39 w 157"/>
                <a:gd name="T1" fmla="*/ 246 h 246"/>
                <a:gd name="T2" fmla="*/ 0 w 157"/>
                <a:gd name="T3" fmla="*/ 225 h 246"/>
                <a:gd name="T4" fmla="*/ 127 w 157"/>
                <a:gd name="T5" fmla="*/ 0 h 246"/>
                <a:gd name="T6" fmla="*/ 157 w 157"/>
                <a:gd name="T7" fmla="*/ 16 h 246"/>
                <a:gd name="T8" fmla="*/ 39 w 157"/>
                <a:gd name="T9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246">
                  <a:moveTo>
                    <a:pt x="39" y="246"/>
                  </a:moveTo>
                  <a:cubicBezTo>
                    <a:pt x="26" y="239"/>
                    <a:pt x="13" y="233"/>
                    <a:pt x="0" y="225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57" y="16"/>
                    <a:pt x="157" y="16"/>
                    <a:pt x="157" y="16"/>
                  </a:cubicBezTo>
                  <a:lnTo>
                    <a:pt x="39" y="2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193"/>
            <p:cNvSpPr/>
            <p:nvPr/>
          </p:nvSpPr>
          <p:spPr bwMode="auto">
            <a:xfrm>
              <a:off x="6873876" y="4335463"/>
              <a:ext cx="42863" cy="79375"/>
            </a:xfrm>
            <a:custGeom>
              <a:avLst/>
              <a:gdLst>
                <a:gd name="T0" fmla="*/ 8 w 27"/>
                <a:gd name="T1" fmla="*/ 50 h 50"/>
                <a:gd name="T2" fmla="*/ 0 w 27"/>
                <a:gd name="T3" fmla="*/ 46 h 50"/>
                <a:gd name="T4" fmla="*/ 21 w 27"/>
                <a:gd name="T5" fmla="*/ 0 h 50"/>
                <a:gd name="T6" fmla="*/ 27 w 27"/>
                <a:gd name="T7" fmla="*/ 3 h 50"/>
                <a:gd name="T8" fmla="*/ 8 w 27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50">
                  <a:moveTo>
                    <a:pt x="8" y="50"/>
                  </a:moveTo>
                  <a:lnTo>
                    <a:pt x="0" y="46"/>
                  </a:lnTo>
                  <a:lnTo>
                    <a:pt x="21" y="0"/>
                  </a:lnTo>
                  <a:lnTo>
                    <a:pt x="27" y="3"/>
                  </a:lnTo>
                  <a:lnTo>
                    <a:pt x="8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194"/>
            <p:cNvSpPr/>
            <p:nvPr/>
          </p:nvSpPr>
          <p:spPr bwMode="auto">
            <a:xfrm>
              <a:off x="6902451" y="4344988"/>
              <a:ext cx="36513" cy="79375"/>
            </a:xfrm>
            <a:custGeom>
              <a:avLst/>
              <a:gdLst>
                <a:gd name="T0" fmla="*/ 41 w 118"/>
                <a:gd name="T1" fmla="*/ 258 h 258"/>
                <a:gd name="T2" fmla="*/ 0 w 118"/>
                <a:gd name="T3" fmla="*/ 244 h 258"/>
                <a:gd name="T4" fmla="*/ 86 w 118"/>
                <a:gd name="T5" fmla="*/ 0 h 258"/>
                <a:gd name="T6" fmla="*/ 118 w 118"/>
                <a:gd name="T7" fmla="*/ 11 h 258"/>
                <a:gd name="T8" fmla="*/ 41 w 118"/>
                <a:gd name="T9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" h="258">
                  <a:moveTo>
                    <a:pt x="41" y="258"/>
                  </a:moveTo>
                  <a:cubicBezTo>
                    <a:pt x="27" y="254"/>
                    <a:pt x="14" y="248"/>
                    <a:pt x="0" y="244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7" y="4"/>
                    <a:pt x="107" y="8"/>
                    <a:pt x="118" y="11"/>
                  </a:cubicBezTo>
                  <a:lnTo>
                    <a:pt x="41" y="2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195"/>
            <p:cNvSpPr/>
            <p:nvPr/>
          </p:nvSpPr>
          <p:spPr bwMode="auto">
            <a:xfrm>
              <a:off x="6931026" y="4351338"/>
              <a:ext cx="30163" cy="80963"/>
            </a:xfrm>
            <a:custGeom>
              <a:avLst/>
              <a:gdLst>
                <a:gd name="T0" fmla="*/ 8 w 19"/>
                <a:gd name="T1" fmla="*/ 51 h 51"/>
                <a:gd name="T2" fmla="*/ 0 w 19"/>
                <a:gd name="T3" fmla="*/ 49 h 51"/>
                <a:gd name="T4" fmla="*/ 12 w 19"/>
                <a:gd name="T5" fmla="*/ 0 h 51"/>
                <a:gd name="T6" fmla="*/ 19 w 19"/>
                <a:gd name="T7" fmla="*/ 2 h 51"/>
                <a:gd name="T8" fmla="*/ 8 w 19"/>
                <a:gd name="T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1">
                  <a:moveTo>
                    <a:pt x="8" y="51"/>
                  </a:moveTo>
                  <a:lnTo>
                    <a:pt x="0" y="49"/>
                  </a:lnTo>
                  <a:lnTo>
                    <a:pt x="12" y="0"/>
                  </a:lnTo>
                  <a:lnTo>
                    <a:pt x="19" y="2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196"/>
            <p:cNvSpPr/>
            <p:nvPr/>
          </p:nvSpPr>
          <p:spPr bwMode="auto">
            <a:xfrm>
              <a:off x="6959601" y="4356101"/>
              <a:ext cx="23813" cy="80963"/>
            </a:xfrm>
            <a:custGeom>
              <a:avLst/>
              <a:gdLst>
                <a:gd name="T0" fmla="*/ 9 w 15"/>
                <a:gd name="T1" fmla="*/ 51 h 51"/>
                <a:gd name="T2" fmla="*/ 0 w 15"/>
                <a:gd name="T3" fmla="*/ 50 h 51"/>
                <a:gd name="T4" fmla="*/ 8 w 15"/>
                <a:gd name="T5" fmla="*/ 0 h 51"/>
                <a:gd name="T6" fmla="*/ 15 w 15"/>
                <a:gd name="T7" fmla="*/ 1 h 51"/>
                <a:gd name="T8" fmla="*/ 9 w 15"/>
                <a:gd name="T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1">
                  <a:moveTo>
                    <a:pt x="9" y="51"/>
                  </a:moveTo>
                  <a:lnTo>
                    <a:pt x="0" y="5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9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197"/>
            <p:cNvSpPr/>
            <p:nvPr/>
          </p:nvSpPr>
          <p:spPr bwMode="auto">
            <a:xfrm>
              <a:off x="6989764" y="4359276"/>
              <a:ext cx="15875" cy="80963"/>
            </a:xfrm>
            <a:custGeom>
              <a:avLst/>
              <a:gdLst>
                <a:gd name="T0" fmla="*/ 44 w 54"/>
                <a:gd name="T1" fmla="*/ 260 h 260"/>
                <a:gd name="T2" fmla="*/ 0 w 54"/>
                <a:gd name="T3" fmla="*/ 258 h 260"/>
                <a:gd name="T4" fmla="*/ 20 w 54"/>
                <a:gd name="T5" fmla="*/ 0 h 260"/>
                <a:gd name="T6" fmla="*/ 54 w 54"/>
                <a:gd name="T7" fmla="*/ 2 h 260"/>
                <a:gd name="T8" fmla="*/ 44 w 54"/>
                <a:gd name="T9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60">
                  <a:moveTo>
                    <a:pt x="44" y="260"/>
                  </a:moveTo>
                  <a:cubicBezTo>
                    <a:pt x="30" y="260"/>
                    <a:pt x="15" y="260"/>
                    <a:pt x="0" y="25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1" y="2"/>
                    <a:pt x="42" y="2"/>
                    <a:pt x="54" y="2"/>
                  </a:cubicBezTo>
                  <a:lnTo>
                    <a:pt x="44" y="2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198"/>
            <p:cNvSpPr/>
            <p:nvPr/>
          </p:nvSpPr>
          <p:spPr bwMode="auto">
            <a:xfrm>
              <a:off x="7018339" y="4359276"/>
              <a:ext cx="14288" cy="80963"/>
            </a:xfrm>
            <a:custGeom>
              <a:avLst/>
              <a:gdLst>
                <a:gd name="T0" fmla="*/ 9 w 9"/>
                <a:gd name="T1" fmla="*/ 50 h 51"/>
                <a:gd name="T2" fmla="*/ 1 w 9"/>
                <a:gd name="T3" fmla="*/ 51 h 51"/>
                <a:gd name="T4" fmla="*/ 0 w 9"/>
                <a:gd name="T5" fmla="*/ 0 h 51"/>
                <a:gd name="T6" fmla="*/ 7 w 9"/>
                <a:gd name="T7" fmla="*/ 0 h 51"/>
                <a:gd name="T8" fmla="*/ 9 w 9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1">
                  <a:moveTo>
                    <a:pt x="9" y="50"/>
                  </a:moveTo>
                  <a:lnTo>
                    <a:pt x="1" y="51"/>
                  </a:lnTo>
                  <a:lnTo>
                    <a:pt x="0" y="0"/>
                  </a:lnTo>
                  <a:lnTo>
                    <a:pt x="7" y="0"/>
                  </a:lnTo>
                  <a:lnTo>
                    <a:pt x="9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199"/>
            <p:cNvSpPr/>
            <p:nvPr/>
          </p:nvSpPr>
          <p:spPr bwMode="auto">
            <a:xfrm>
              <a:off x="7042151" y="4357688"/>
              <a:ext cx="20638" cy="80963"/>
            </a:xfrm>
            <a:custGeom>
              <a:avLst/>
              <a:gdLst>
                <a:gd name="T0" fmla="*/ 67 w 67"/>
                <a:gd name="T1" fmla="*/ 256 h 260"/>
                <a:gd name="T2" fmla="*/ 23 w 67"/>
                <a:gd name="T3" fmla="*/ 260 h 260"/>
                <a:gd name="T4" fmla="*/ 0 w 67"/>
                <a:gd name="T5" fmla="*/ 3 h 260"/>
                <a:gd name="T6" fmla="*/ 34 w 67"/>
                <a:gd name="T7" fmla="*/ 0 h 260"/>
                <a:gd name="T8" fmla="*/ 67 w 67"/>
                <a:gd name="T9" fmla="*/ 25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260">
                  <a:moveTo>
                    <a:pt x="67" y="256"/>
                  </a:moveTo>
                  <a:cubicBezTo>
                    <a:pt x="52" y="260"/>
                    <a:pt x="38" y="259"/>
                    <a:pt x="23" y="26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1" y="2"/>
                    <a:pt x="23" y="3"/>
                    <a:pt x="34" y="0"/>
                  </a:cubicBezTo>
                  <a:lnTo>
                    <a:pt x="67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200"/>
            <p:cNvSpPr/>
            <p:nvPr/>
          </p:nvSpPr>
          <p:spPr bwMode="auto">
            <a:xfrm>
              <a:off x="7064376" y="4352926"/>
              <a:ext cx="28575" cy="80963"/>
            </a:xfrm>
            <a:custGeom>
              <a:avLst/>
              <a:gdLst>
                <a:gd name="T0" fmla="*/ 18 w 18"/>
                <a:gd name="T1" fmla="*/ 50 h 51"/>
                <a:gd name="T2" fmla="*/ 9 w 18"/>
                <a:gd name="T3" fmla="*/ 51 h 51"/>
                <a:gd name="T4" fmla="*/ 0 w 18"/>
                <a:gd name="T5" fmla="*/ 1 h 51"/>
                <a:gd name="T6" fmla="*/ 7 w 18"/>
                <a:gd name="T7" fmla="*/ 0 h 51"/>
                <a:gd name="T8" fmla="*/ 18 w 18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51">
                  <a:moveTo>
                    <a:pt x="18" y="50"/>
                  </a:moveTo>
                  <a:lnTo>
                    <a:pt x="9" y="51"/>
                  </a:lnTo>
                  <a:lnTo>
                    <a:pt x="0" y="1"/>
                  </a:lnTo>
                  <a:lnTo>
                    <a:pt x="7" y="0"/>
                  </a:lnTo>
                  <a:lnTo>
                    <a:pt x="18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201"/>
            <p:cNvSpPr/>
            <p:nvPr/>
          </p:nvSpPr>
          <p:spPr bwMode="auto">
            <a:xfrm>
              <a:off x="7086601" y="4346576"/>
              <a:ext cx="34925" cy="80963"/>
            </a:xfrm>
            <a:custGeom>
              <a:avLst/>
              <a:gdLst>
                <a:gd name="T0" fmla="*/ 22 w 22"/>
                <a:gd name="T1" fmla="*/ 48 h 51"/>
                <a:gd name="T2" fmla="*/ 14 w 22"/>
                <a:gd name="T3" fmla="*/ 51 h 51"/>
                <a:gd name="T4" fmla="*/ 0 w 22"/>
                <a:gd name="T5" fmla="*/ 2 h 51"/>
                <a:gd name="T6" fmla="*/ 6 w 22"/>
                <a:gd name="T7" fmla="*/ 0 h 51"/>
                <a:gd name="T8" fmla="*/ 22 w 22"/>
                <a:gd name="T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1">
                  <a:moveTo>
                    <a:pt x="22" y="48"/>
                  </a:moveTo>
                  <a:lnTo>
                    <a:pt x="14" y="51"/>
                  </a:lnTo>
                  <a:lnTo>
                    <a:pt x="0" y="2"/>
                  </a:lnTo>
                  <a:lnTo>
                    <a:pt x="6" y="0"/>
                  </a:lnTo>
                  <a:lnTo>
                    <a:pt x="22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202"/>
            <p:cNvSpPr/>
            <p:nvPr/>
          </p:nvSpPr>
          <p:spPr bwMode="auto">
            <a:xfrm>
              <a:off x="7108826" y="4338638"/>
              <a:ext cx="41275" cy="79375"/>
            </a:xfrm>
            <a:custGeom>
              <a:avLst/>
              <a:gdLst>
                <a:gd name="T0" fmla="*/ 133 w 133"/>
                <a:gd name="T1" fmla="*/ 237 h 255"/>
                <a:gd name="T2" fmla="*/ 93 w 133"/>
                <a:gd name="T3" fmla="*/ 255 h 255"/>
                <a:gd name="T4" fmla="*/ 0 w 133"/>
                <a:gd name="T5" fmla="*/ 14 h 255"/>
                <a:gd name="T6" fmla="*/ 30 w 133"/>
                <a:gd name="T7" fmla="*/ 0 h 255"/>
                <a:gd name="T8" fmla="*/ 133 w 133"/>
                <a:gd name="T9" fmla="*/ 237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255">
                  <a:moveTo>
                    <a:pt x="133" y="237"/>
                  </a:moveTo>
                  <a:cubicBezTo>
                    <a:pt x="120" y="243"/>
                    <a:pt x="107" y="251"/>
                    <a:pt x="93" y="25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1" y="11"/>
                    <a:pt x="20" y="4"/>
                    <a:pt x="30" y="0"/>
                  </a:cubicBezTo>
                  <a:lnTo>
                    <a:pt x="133" y="2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203"/>
            <p:cNvSpPr/>
            <p:nvPr/>
          </p:nvSpPr>
          <p:spPr bwMode="auto">
            <a:xfrm>
              <a:off x="7129464" y="4329113"/>
              <a:ext cx="47625" cy="76200"/>
            </a:xfrm>
            <a:custGeom>
              <a:avLst/>
              <a:gdLst>
                <a:gd name="T0" fmla="*/ 30 w 30"/>
                <a:gd name="T1" fmla="*/ 44 h 48"/>
                <a:gd name="T2" fmla="*/ 23 w 30"/>
                <a:gd name="T3" fmla="*/ 48 h 48"/>
                <a:gd name="T4" fmla="*/ 0 w 30"/>
                <a:gd name="T5" fmla="*/ 3 h 48"/>
                <a:gd name="T6" fmla="*/ 5 w 30"/>
                <a:gd name="T7" fmla="*/ 0 h 48"/>
                <a:gd name="T8" fmla="*/ 30 w 30"/>
                <a:gd name="T9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8">
                  <a:moveTo>
                    <a:pt x="30" y="44"/>
                  </a:moveTo>
                  <a:lnTo>
                    <a:pt x="23" y="48"/>
                  </a:lnTo>
                  <a:lnTo>
                    <a:pt x="0" y="3"/>
                  </a:lnTo>
                  <a:lnTo>
                    <a:pt x="5" y="0"/>
                  </a:lnTo>
                  <a:lnTo>
                    <a:pt x="30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204"/>
            <p:cNvSpPr/>
            <p:nvPr/>
          </p:nvSpPr>
          <p:spPr bwMode="auto">
            <a:xfrm>
              <a:off x="7148514" y="4318001"/>
              <a:ext cx="53975" cy="73025"/>
            </a:xfrm>
            <a:custGeom>
              <a:avLst/>
              <a:gdLst>
                <a:gd name="T0" fmla="*/ 34 w 34"/>
                <a:gd name="T1" fmla="*/ 41 h 46"/>
                <a:gd name="T2" fmla="*/ 27 w 34"/>
                <a:gd name="T3" fmla="*/ 46 h 46"/>
                <a:gd name="T4" fmla="*/ 0 w 34"/>
                <a:gd name="T5" fmla="*/ 3 h 46"/>
                <a:gd name="T6" fmla="*/ 5 w 34"/>
                <a:gd name="T7" fmla="*/ 0 h 46"/>
                <a:gd name="T8" fmla="*/ 34 w 34"/>
                <a:gd name="T9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6">
                  <a:moveTo>
                    <a:pt x="34" y="41"/>
                  </a:moveTo>
                  <a:lnTo>
                    <a:pt x="27" y="46"/>
                  </a:lnTo>
                  <a:lnTo>
                    <a:pt x="0" y="3"/>
                  </a:lnTo>
                  <a:lnTo>
                    <a:pt x="5" y="0"/>
                  </a:lnTo>
                  <a:lnTo>
                    <a:pt x="34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206"/>
            <p:cNvSpPr/>
            <p:nvPr/>
          </p:nvSpPr>
          <p:spPr bwMode="auto">
            <a:xfrm>
              <a:off x="7167563" y="4303713"/>
              <a:ext cx="60325" cy="68263"/>
            </a:xfrm>
            <a:custGeom>
              <a:avLst/>
              <a:gdLst>
                <a:gd name="T0" fmla="*/ 38 w 38"/>
                <a:gd name="T1" fmla="*/ 38 h 43"/>
                <a:gd name="T2" fmla="*/ 31 w 38"/>
                <a:gd name="T3" fmla="*/ 43 h 43"/>
                <a:gd name="T4" fmla="*/ 0 w 38"/>
                <a:gd name="T5" fmla="*/ 4 h 43"/>
                <a:gd name="T6" fmla="*/ 4 w 38"/>
                <a:gd name="T7" fmla="*/ 0 h 43"/>
                <a:gd name="T8" fmla="*/ 38 w 38"/>
                <a:gd name="T9" fmla="*/ 3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3">
                  <a:moveTo>
                    <a:pt x="38" y="38"/>
                  </a:moveTo>
                  <a:lnTo>
                    <a:pt x="31" y="43"/>
                  </a:lnTo>
                  <a:lnTo>
                    <a:pt x="0" y="4"/>
                  </a:lnTo>
                  <a:lnTo>
                    <a:pt x="4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207"/>
            <p:cNvSpPr/>
            <p:nvPr/>
          </p:nvSpPr>
          <p:spPr bwMode="auto">
            <a:xfrm>
              <a:off x="7183438" y="4287838"/>
              <a:ext cx="65088" cy="65088"/>
            </a:xfrm>
            <a:custGeom>
              <a:avLst/>
              <a:gdLst>
                <a:gd name="T0" fmla="*/ 0 w 210"/>
                <a:gd name="T1" fmla="*/ 24 h 210"/>
                <a:gd name="T2" fmla="*/ 179 w 210"/>
                <a:gd name="T3" fmla="*/ 210 h 210"/>
                <a:gd name="T4" fmla="*/ 210 w 210"/>
                <a:gd name="T5" fmla="*/ 179 h 210"/>
                <a:gd name="T6" fmla="*/ 23 w 210"/>
                <a:gd name="T7" fmla="*/ 0 h 210"/>
                <a:gd name="T8" fmla="*/ 0 w 210"/>
                <a:gd name="T9" fmla="*/ 2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210">
                  <a:moveTo>
                    <a:pt x="0" y="24"/>
                  </a:moveTo>
                  <a:cubicBezTo>
                    <a:pt x="179" y="210"/>
                    <a:pt x="179" y="210"/>
                    <a:pt x="179" y="210"/>
                  </a:cubicBezTo>
                  <a:cubicBezTo>
                    <a:pt x="191" y="201"/>
                    <a:pt x="200" y="189"/>
                    <a:pt x="210" y="179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9"/>
                    <a:pt x="8" y="18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208"/>
            <p:cNvSpPr/>
            <p:nvPr/>
          </p:nvSpPr>
          <p:spPr bwMode="auto">
            <a:xfrm>
              <a:off x="7207251" y="4286251"/>
              <a:ext cx="61913" cy="44450"/>
            </a:xfrm>
            <a:custGeom>
              <a:avLst/>
              <a:gdLst>
                <a:gd name="T0" fmla="*/ 0 w 39"/>
                <a:gd name="T1" fmla="*/ 0 h 28"/>
                <a:gd name="T2" fmla="*/ 33 w 39"/>
                <a:gd name="T3" fmla="*/ 28 h 28"/>
                <a:gd name="T4" fmla="*/ 39 w 39"/>
                <a:gd name="T5" fmla="*/ 22 h 28"/>
                <a:gd name="T6" fmla="*/ 11 w 39"/>
                <a:gd name="T7" fmla="*/ 0 h 28"/>
                <a:gd name="T8" fmla="*/ 0 w 3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8">
                  <a:moveTo>
                    <a:pt x="0" y="0"/>
                  </a:moveTo>
                  <a:lnTo>
                    <a:pt x="33" y="28"/>
                  </a:lnTo>
                  <a:lnTo>
                    <a:pt x="39" y="22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209"/>
            <p:cNvSpPr/>
            <p:nvPr/>
          </p:nvSpPr>
          <p:spPr bwMode="auto">
            <a:xfrm>
              <a:off x="7248526" y="4286251"/>
              <a:ext cx="38100" cy="20638"/>
            </a:xfrm>
            <a:custGeom>
              <a:avLst/>
              <a:gdLst>
                <a:gd name="T0" fmla="*/ 0 w 24"/>
                <a:gd name="T1" fmla="*/ 0 h 13"/>
                <a:gd name="T2" fmla="*/ 19 w 24"/>
                <a:gd name="T3" fmla="*/ 13 h 13"/>
                <a:gd name="T4" fmla="*/ 24 w 24"/>
                <a:gd name="T5" fmla="*/ 6 h 13"/>
                <a:gd name="T6" fmla="*/ 14 w 24"/>
                <a:gd name="T7" fmla="*/ 0 h 13"/>
                <a:gd name="T8" fmla="*/ 0 w 2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lnTo>
                    <a:pt x="19" y="13"/>
                  </a:lnTo>
                  <a:lnTo>
                    <a:pt x="24" y="6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Rectangle 210"/>
            <p:cNvSpPr>
              <a:spLocks noChangeArrowheads="1"/>
            </p:cNvSpPr>
            <p:nvPr/>
          </p:nvSpPr>
          <p:spPr bwMode="auto">
            <a:xfrm>
              <a:off x="6970713" y="4184651"/>
              <a:ext cx="87313" cy="128588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Rectangle 211"/>
            <p:cNvSpPr>
              <a:spLocks noChangeArrowheads="1"/>
            </p:cNvSpPr>
            <p:nvPr/>
          </p:nvSpPr>
          <p:spPr bwMode="auto">
            <a:xfrm>
              <a:off x="6994526" y="4206876"/>
              <a:ext cx="39688" cy="841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Rectangle 212"/>
            <p:cNvSpPr>
              <a:spLocks noChangeArrowheads="1"/>
            </p:cNvSpPr>
            <p:nvPr/>
          </p:nvSpPr>
          <p:spPr bwMode="auto">
            <a:xfrm>
              <a:off x="7713663" y="4070351"/>
              <a:ext cx="76200" cy="13811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Rectangle 213"/>
            <p:cNvSpPr>
              <a:spLocks noChangeArrowheads="1"/>
            </p:cNvSpPr>
            <p:nvPr/>
          </p:nvSpPr>
          <p:spPr bwMode="auto">
            <a:xfrm>
              <a:off x="7721601" y="4192588"/>
              <a:ext cx="61913" cy="1111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Rectangle 214"/>
            <p:cNvSpPr>
              <a:spLocks noChangeArrowheads="1"/>
            </p:cNvSpPr>
            <p:nvPr/>
          </p:nvSpPr>
          <p:spPr bwMode="auto">
            <a:xfrm>
              <a:off x="7721601" y="4176713"/>
              <a:ext cx="61913" cy="9525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Rectangle 215"/>
            <p:cNvSpPr>
              <a:spLocks noChangeArrowheads="1"/>
            </p:cNvSpPr>
            <p:nvPr/>
          </p:nvSpPr>
          <p:spPr bwMode="auto">
            <a:xfrm>
              <a:off x="7721601" y="4159251"/>
              <a:ext cx="61913" cy="9525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Rectangle 216"/>
            <p:cNvSpPr>
              <a:spLocks noChangeArrowheads="1"/>
            </p:cNvSpPr>
            <p:nvPr/>
          </p:nvSpPr>
          <p:spPr bwMode="auto">
            <a:xfrm>
              <a:off x="7721601" y="4141788"/>
              <a:ext cx="61913" cy="9525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Rectangle 217"/>
            <p:cNvSpPr>
              <a:spLocks noChangeArrowheads="1"/>
            </p:cNvSpPr>
            <p:nvPr/>
          </p:nvSpPr>
          <p:spPr bwMode="auto">
            <a:xfrm>
              <a:off x="7721601" y="4124326"/>
              <a:ext cx="61913" cy="1111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Rectangle 218"/>
            <p:cNvSpPr>
              <a:spLocks noChangeArrowheads="1"/>
            </p:cNvSpPr>
            <p:nvPr/>
          </p:nvSpPr>
          <p:spPr bwMode="auto">
            <a:xfrm>
              <a:off x="7721601" y="4106863"/>
              <a:ext cx="61913" cy="1111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Rectangle 219"/>
            <p:cNvSpPr>
              <a:spLocks noChangeArrowheads="1"/>
            </p:cNvSpPr>
            <p:nvPr/>
          </p:nvSpPr>
          <p:spPr bwMode="auto">
            <a:xfrm>
              <a:off x="7721601" y="4089401"/>
              <a:ext cx="61913" cy="1111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Rectangle 220"/>
            <p:cNvSpPr>
              <a:spLocks noChangeArrowheads="1"/>
            </p:cNvSpPr>
            <p:nvPr/>
          </p:nvSpPr>
          <p:spPr bwMode="auto">
            <a:xfrm>
              <a:off x="7721601" y="4071938"/>
              <a:ext cx="61913" cy="11113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221"/>
            <p:cNvSpPr/>
            <p:nvPr/>
          </p:nvSpPr>
          <p:spPr bwMode="auto">
            <a:xfrm>
              <a:off x="8761413" y="2559051"/>
              <a:ext cx="955675" cy="792163"/>
            </a:xfrm>
            <a:custGeom>
              <a:avLst/>
              <a:gdLst>
                <a:gd name="T0" fmla="*/ 2962 w 3070"/>
                <a:gd name="T1" fmla="*/ 222 h 2549"/>
                <a:gd name="T2" fmla="*/ 2693 w 3070"/>
                <a:gd name="T3" fmla="*/ 481 h 2549"/>
                <a:gd name="T4" fmla="*/ 1693 w 3070"/>
                <a:gd name="T5" fmla="*/ 414 h 2549"/>
                <a:gd name="T6" fmla="*/ 760 w 3070"/>
                <a:gd name="T7" fmla="*/ 39 h 2549"/>
                <a:gd name="T8" fmla="*/ 10 w 3070"/>
                <a:gd name="T9" fmla="*/ 385 h 2549"/>
                <a:gd name="T10" fmla="*/ 10 w 3070"/>
                <a:gd name="T11" fmla="*/ 2491 h 2549"/>
                <a:gd name="T12" fmla="*/ 0 w 3070"/>
                <a:gd name="T13" fmla="*/ 2549 h 2549"/>
                <a:gd name="T14" fmla="*/ 1452 w 3070"/>
                <a:gd name="T15" fmla="*/ 2549 h 2549"/>
                <a:gd name="T16" fmla="*/ 1423 w 3070"/>
                <a:gd name="T17" fmla="*/ 2164 h 2549"/>
                <a:gd name="T18" fmla="*/ 856 w 3070"/>
                <a:gd name="T19" fmla="*/ 1510 h 2549"/>
                <a:gd name="T20" fmla="*/ 1098 w 3070"/>
                <a:gd name="T21" fmla="*/ 1093 h 2549"/>
                <a:gd name="T22" fmla="*/ 1594 w 3070"/>
                <a:gd name="T23" fmla="*/ 1085 h 2549"/>
                <a:gd name="T24" fmla="*/ 2778 w 3070"/>
                <a:gd name="T25" fmla="*/ 1088 h 2549"/>
                <a:gd name="T26" fmla="*/ 3070 w 3070"/>
                <a:gd name="T27" fmla="*/ 1087 h 2549"/>
                <a:gd name="T28" fmla="*/ 3070 w 3070"/>
                <a:gd name="T29" fmla="*/ 225 h 2549"/>
                <a:gd name="T30" fmla="*/ 2962 w 3070"/>
                <a:gd name="T31" fmla="*/ 222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70" h="2549">
                  <a:moveTo>
                    <a:pt x="2962" y="222"/>
                  </a:moveTo>
                  <a:cubicBezTo>
                    <a:pt x="2798" y="241"/>
                    <a:pt x="2693" y="481"/>
                    <a:pt x="2693" y="481"/>
                  </a:cubicBezTo>
                  <a:cubicBezTo>
                    <a:pt x="2693" y="481"/>
                    <a:pt x="2154" y="462"/>
                    <a:pt x="1693" y="414"/>
                  </a:cubicBezTo>
                  <a:cubicBezTo>
                    <a:pt x="1231" y="366"/>
                    <a:pt x="1308" y="77"/>
                    <a:pt x="760" y="39"/>
                  </a:cubicBezTo>
                  <a:cubicBezTo>
                    <a:pt x="212" y="0"/>
                    <a:pt x="10" y="385"/>
                    <a:pt x="10" y="385"/>
                  </a:cubicBezTo>
                  <a:cubicBezTo>
                    <a:pt x="10" y="2491"/>
                    <a:pt x="10" y="2491"/>
                    <a:pt x="10" y="2491"/>
                  </a:cubicBezTo>
                  <a:cubicBezTo>
                    <a:pt x="0" y="2549"/>
                    <a:pt x="0" y="2549"/>
                    <a:pt x="0" y="2549"/>
                  </a:cubicBezTo>
                  <a:cubicBezTo>
                    <a:pt x="1452" y="2549"/>
                    <a:pt x="1452" y="2549"/>
                    <a:pt x="1452" y="2549"/>
                  </a:cubicBezTo>
                  <a:cubicBezTo>
                    <a:pt x="1452" y="2549"/>
                    <a:pt x="1481" y="2481"/>
                    <a:pt x="1423" y="2164"/>
                  </a:cubicBezTo>
                  <a:cubicBezTo>
                    <a:pt x="1366" y="1847"/>
                    <a:pt x="991" y="1799"/>
                    <a:pt x="856" y="1510"/>
                  </a:cubicBezTo>
                  <a:cubicBezTo>
                    <a:pt x="761" y="1307"/>
                    <a:pt x="894" y="1107"/>
                    <a:pt x="1098" y="1093"/>
                  </a:cubicBezTo>
                  <a:cubicBezTo>
                    <a:pt x="1241" y="1083"/>
                    <a:pt x="1451" y="1082"/>
                    <a:pt x="1594" y="1085"/>
                  </a:cubicBezTo>
                  <a:cubicBezTo>
                    <a:pt x="1989" y="1093"/>
                    <a:pt x="2384" y="1086"/>
                    <a:pt x="2778" y="1088"/>
                  </a:cubicBezTo>
                  <a:cubicBezTo>
                    <a:pt x="2876" y="1088"/>
                    <a:pt x="2973" y="1087"/>
                    <a:pt x="3070" y="1087"/>
                  </a:cubicBezTo>
                  <a:cubicBezTo>
                    <a:pt x="3070" y="225"/>
                    <a:pt x="3070" y="225"/>
                    <a:pt x="3070" y="225"/>
                  </a:cubicBezTo>
                  <a:cubicBezTo>
                    <a:pt x="3043" y="219"/>
                    <a:pt x="3008" y="216"/>
                    <a:pt x="2962" y="22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222"/>
            <p:cNvSpPr/>
            <p:nvPr/>
          </p:nvSpPr>
          <p:spPr bwMode="auto">
            <a:xfrm>
              <a:off x="9771063" y="3206751"/>
              <a:ext cx="49213" cy="155575"/>
            </a:xfrm>
            <a:custGeom>
              <a:avLst/>
              <a:gdLst>
                <a:gd name="T0" fmla="*/ 15 w 31"/>
                <a:gd name="T1" fmla="*/ 98 h 98"/>
                <a:gd name="T2" fmla="*/ 31 w 31"/>
                <a:gd name="T3" fmla="*/ 0 h 98"/>
                <a:gd name="T4" fmla="*/ 0 w 31"/>
                <a:gd name="T5" fmla="*/ 0 h 98"/>
                <a:gd name="T6" fmla="*/ 15 w 31"/>
                <a:gd name="T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98">
                  <a:moveTo>
                    <a:pt x="15" y="98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15" y="98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223"/>
            <p:cNvSpPr/>
            <p:nvPr/>
          </p:nvSpPr>
          <p:spPr bwMode="auto">
            <a:xfrm>
              <a:off x="9856788" y="2754313"/>
              <a:ext cx="53975" cy="212725"/>
            </a:xfrm>
            <a:custGeom>
              <a:avLst/>
              <a:gdLst>
                <a:gd name="T0" fmla="*/ 173 w 173"/>
                <a:gd name="T1" fmla="*/ 615 h 681"/>
                <a:gd name="T2" fmla="*/ 86 w 173"/>
                <a:gd name="T3" fmla="*/ 681 h 681"/>
                <a:gd name="T4" fmla="*/ 86 w 173"/>
                <a:gd name="T5" fmla="*/ 681 h 681"/>
                <a:gd name="T6" fmla="*/ 0 w 173"/>
                <a:gd name="T7" fmla="*/ 615 h 681"/>
                <a:gd name="T8" fmla="*/ 0 w 173"/>
                <a:gd name="T9" fmla="*/ 66 h 681"/>
                <a:gd name="T10" fmla="*/ 86 w 173"/>
                <a:gd name="T11" fmla="*/ 0 h 681"/>
                <a:gd name="T12" fmla="*/ 86 w 173"/>
                <a:gd name="T13" fmla="*/ 0 h 681"/>
                <a:gd name="T14" fmla="*/ 173 w 173"/>
                <a:gd name="T15" fmla="*/ 66 h 681"/>
                <a:gd name="T16" fmla="*/ 173 w 173"/>
                <a:gd name="T17" fmla="*/ 615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681">
                  <a:moveTo>
                    <a:pt x="173" y="615"/>
                  </a:moveTo>
                  <a:cubicBezTo>
                    <a:pt x="173" y="652"/>
                    <a:pt x="134" y="681"/>
                    <a:pt x="86" y="681"/>
                  </a:cubicBezTo>
                  <a:cubicBezTo>
                    <a:pt x="86" y="681"/>
                    <a:pt x="86" y="681"/>
                    <a:pt x="86" y="681"/>
                  </a:cubicBezTo>
                  <a:cubicBezTo>
                    <a:pt x="38" y="681"/>
                    <a:pt x="0" y="652"/>
                    <a:pt x="0" y="61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30"/>
                    <a:pt x="38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4" y="0"/>
                    <a:pt x="173" y="30"/>
                    <a:pt x="173" y="66"/>
                  </a:cubicBezTo>
                  <a:lnTo>
                    <a:pt x="173" y="615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224"/>
            <p:cNvSpPr/>
            <p:nvPr/>
          </p:nvSpPr>
          <p:spPr bwMode="auto">
            <a:xfrm>
              <a:off x="8604251" y="2528888"/>
              <a:ext cx="55563" cy="446088"/>
            </a:xfrm>
            <a:custGeom>
              <a:avLst/>
              <a:gdLst>
                <a:gd name="T0" fmla="*/ 174 w 174"/>
                <a:gd name="T1" fmla="*/ 1373 h 1439"/>
                <a:gd name="T2" fmla="*/ 87 w 174"/>
                <a:gd name="T3" fmla="*/ 1439 h 1439"/>
                <a:gd name="T4" fmla="*/ 87 w 174"/>
                <a:gd name="T5" fmla="*/ 1439 h 1439"/>
                <a:gd name="T6" fmla="*/ 0 w 174"/>
                <a:gd name="T7" fmla="*/ 1373 h 1439"/>
                <a:gd name="T8" fmla="*/ 0 w 174"/>
                <a:gd name="T9" fmla="*/ 67 h 1439"/>
                <a:gd name="T10" fmla="*/ 87 w 174"/>
                <a:gd name="T11" fmla="*/ 0 h 1439"/>
                <a:gd name="T12" fmla="*/ 87 w 174"/>
                <a:gd name="T13" fmla="*/ 0 h 1439"/>
                <a:gd name="T14" fmla="*/ 174 w 174"/>
                <a:gd name="T15" fmla="*/ 67 h 1439"/>
                <a:gd name="T16" fmla="*/ 174 w 174"/>
                <a:gd name="T17" fmla="*/ 1373 h 1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4" h="1439">
                  <a:moveTo>
                    <a:pt x="174" y="1373"/>
                  </a:moveTo>
                  <a:cubicBezTo>
                    <a:pt x="174" y="1410"/>
                    <a:pt x="135" y="1439"/>
                    <a:pt x="87" y="1439"/>
                  </a:cubicBezTo>
                  <a:cubicBezTo>
                    <a:pt x="87" y="1439"/>
                    <a:pt x="87" y="1439"/>
                    <a:pt x="87" y="1439"/>
                  </a:cubicBezTo>
                  <a:cubicBezTo>
                    <a:pt x="39" y="1439"/>
                    <a:pt x="0" y="1410"/>
                    <a:pt x="0" y="137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9" y="0"/>
                    <a:pt x="87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135" y="0"/>
                    <a:pt x="174" y="30"/>
                    <a:pt x="174" y="67"/>
                  </a:cubicBezTo>
                  <a:lnTo>
                    <a:pt x="174" y="137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225"/>
            <p:cNvSpPr/>
            <p:nvPr/>
          </p:nvSpPr>
          <p:spPr bwMode="auto">
            <a:xfrm>
              <a:off x="9894888" y="2806701"/>
              <a:ext cx="39688" cy="107950"/>
            </a:xfrm>
            <a:custGeom>
              <a:avLst/>
              <a:gdLst>
                <a:gd name="T0" fmla="*/ 130 w 130"/>
                <a:gd name="T1" fmla="*/ 298 h 348"/>
                <a:gd name="T2" fmla="*/ 65 w 130"/>
                <a:gd name="T3" fmla="*/ 348 h 348"/>
                <a:gd name="T4" fmla="*/ 65 w 130"/>
                <a:gd name="T5" fmla="*/ 348 h 348"/>
                <a:gd name="T6" fmla="*/ 0 w 130"/>
                <a:gd name="T7" fmla="*/ 298 h 348"/>
                <a:gd name="T8" fmla="*/ 0 w 130"/>
                <a:gd name="T9" fmla="*/ 49 h 348"/>
                <a:gd name="T10" fmla="*/ 65 w 130"/>
                <a:gd name="T11" fmla="*/ 0 h 348"/>
                <a:gd name="T12" fmla="*/ 65 w 130"/>
                <a:gd name="T13" fmla="*/ 0 h 348"/>
                <a:gd name="T14" fmla="*/ 130 w 130"/>
                <a:gd name="T15" fmla="*/ 49 h 348"/>
                <a:gd name="T16" fmla="*/ 130 w 130"/>
                <a:gd name="T17" fmla="*/ 29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348">
                  <a:moveTo>
                    <a:pt x="130" y="298"/>
                  </a:moveTo>
                  <a:cubicBezTo>
                    <a:pt x="130" y="326"/>
                    <a:pt x="101" y="348"/>
                    <a:pt x="65" y="348"/>
                  </a:cubicBezTo>
                  <a:cubicBezTo>
                    <a:pt x="65" y="348"/>
                    <a:pt x="65" y="348"/>
                    <a:pt x="65" y="348"/>
                  </a:cubicBezTo>
                  <a:cubicBezTo>
                    <a:pt x="29" y="348"/>
                    <a:pt x="0" y="326"/>
                    <a:pt x="0" y="29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2"/>
                    <a:pt x="29" y="0"/>
                    <a:pt x="6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101" y="0"/>
                    <a:pt x="130" y="22"/>
                    <a:pt x="130" y="49"/>
                  </a:cubicBezTo>
                  <a:lnTo>
                    <a:pt x="130" y="298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226"/>
            <p:cNvSpPr/>
            <p:nvPr/>
          </p:nvSpPr>
          <p:spPr bwMode="auto">
            <a:xfrm>
              <a:off x="8643938" y="2682876"/>
              <a:ext cx="55563" cy="149225"/>
            </a:xfrm>
            <a:custGeom>
              <a:avLst/>
              <a:gdLst>
                <a:gd name="T0" fmla="*/ 180 w 180"/>
                <a:gd name="T1" fmla="*/ 410 h 478"/>
                <a:gd name="T2" fmla="*/ 90 w 180"/>
                <a:gd name="T3" fmla="*/ 478 h 478"/>
                <a:gd name="T4" fmla="*/ 90 w 180"/>
                <a:gd name="T5" fmla="*/ 478 h 478"/>
                <a:gd name="T6" fmla="*/ 0 w 180"/>
                <a:gd name="T7" fmla="*/ 410 h 478"/>
                <a:gd name="T8" fmla="*/ 0 w 180"/>
                <a:gd name="T9" fmla="*/ 68 h 478"/>
                <a:gd name="T10" fmla="*/ 90 w 180"/>
                <a:gd name="T11" fmla="*/ 0 h 478"/>
                <a:gd name="T12" fmla="*/ 90 w 180"/>
                <a:gd name="T13" fmla="*/ 0 h 478"/>
                <a:gd name="T14" fmla="*/ 180 w 180"/>
                <a:gd name="T15" fmla="*/ 68 h 478"/>
                <a:gd name="T16" fmla="*/ 180 w 180"/>
                <a:gd name="T17" fmla="*/ 41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478">
                  <a:moveTo>
                    <a:pt x="180" y="410"/>
                  </a:moveTo>
                  <a:cubicBezTo>
                    <a:pt x="180" y="448"/>
                    <a:pt x="139" y="478"/>
                    <a:pt x="90" y="478"/>
                  </a:cubicBezTo>
                  <a:cubicBezTo>
                    <a:pt x="90" y="478"/>
                    <a:pt x="90" y="478"/>
                    <a:pt x="90" y="478"/>
                  </a:cubicBezTo>
                  <a:cubicBezTo>
                    <a:pt x="40" y="478"/>
                    <a:pt x="0" y="448"/>
                    <a:pt x="0" y="41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30"/>
                    <a:pt x="4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9" y="0"/>
                    <a:pt x="180" y="30"/>
                    <a:pt x="180" y="68"/>
                  </a:cubicBezTo>
                  <a:lnTo>
                    <a:pt x="180" y="41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227"/>
            <p:cNvSpPr/>
            <p:nvPr/>
          </p:nvSpPr>
          <p:spPr bwMode="auto">
            <a:xfrm>
              <a:off x="9713913" y="2574926"/>
              <a:ext cx="160338" cy="639763"/>
            </a:xfrm>
            <a:custGeom>
              <a:avLst/>
              <a:gdLst>
                <a:gd name="T0" fmla="*/ 516 w 516"/>
                <a:gd name="T1" fmla="*/ 1856 h 2056"/>
                <a:gd name="T2" fmla="*/ 258 w 516"/>
                <a:gd name="T3" fmla="*/ 2056 h 2056"/>
                <a:gd name="T4" fmla="*/ 258 w 516"/>
                <a:gd name="T5" fmla="*/ 2056 h 2056"/>
                <a:gd name="T6" fmla="*/ 0 w 516"/>
                <a:gd name="T7" fmla="*/ 1856 h 2056"/>
                <a:gd name="T8" fmla="*/ 0 w 516"/>
                <a:gd name="T9" fmla="*/ 200 h 2056"/>
                <a:gd name="T10" fmla="*/ 258 w 516"/>
                <a:gd name="T11" fmla="*/ 0 h 2056"/>
                <a:gd name="T12" fmla="*/ 258 w 516"/>
                <a:gd name="T13" fmla="*/ 0 h 2056"/>
                <a:gd name="T14" fmla="*/ 516 w 516"/>
                <a:gd name="T15" fmla="*/ 200 h 2056"/>
                <a:gd name="T16" fmla="*/ 516 w 516"/>
                <a:gd name="T17" fmla="*/ 1856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6" h="2056">
                  <a:moveTo>
                    <a:pt x="516" y="1856"/>
                  </a:moveTo>
                  <a:cubicBezTo>
                    <a:pt x="516" y="1966"/>
                    <a:pt x="400" y="2056"/>
                    <a:pt x="258" y="2056"/>
                  </a:cubicBezTo>
                  <a:cubicBezTo>
                    <a:pt x="258" y="2056"/>
                    <a:pt x="258" y="2056"/>
                    <a:pt x="258" y="2056"/>
                  </a:cubicBezTo>
                  <a:cubicBezTo>
                    <a:pt x="115" y="2056"/>
                    <a:pt x="0" y="1966"/>
                    <a:pt x="0" y="1856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90"/>
                    <a:pt x="115" y="0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400" y="0"/>
                    <a:pt x="516" y="90"/>
                    <a:pt x="516" y="200"/>
                  </a:cubicBezTo>
                  <a:lnTo>
                    <a:pt x="516" y="1856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228"/>
            <p:cNvSpPr/>
            <p:nvPr/>
          </p:nvSpPr>
          <p:spPr bwMode="auto">
            <a:xfrm>
              <a:off x="8685213" y="2581276"/>
              <a:ext cx="93663" cy="339725"/>
            </a:xfrm>
            <a:custGeom>
              <a:avLst/>
              <a:gdLst>
                <a:gd name="T0" fmla="*/ 304 w 304"/>
                <a:gd name="T1" fmla="*/ 545 h 1090"/>
                <a:gd name="T2" fmla="*/ 0 w 304"/>
                <a:gd name="T3" fmla="*/ 0 h 1090"/>
                <a:gd name="T4" fmla="*/ 0 w 304"/>
                <a:gd name="T5" fmla="*/ 1090 h 1090"/>
                <a:gd name="T6" fmla="*/ 304 w 304"/>
                <a:gd name="T7" fmla="*/ 545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" h="1090">
                  <a:moveTo>
                    <a:pt x="304" y="545"/>
                  </a:moveTo>
                  <a:cubicBezTo>
                    <a:pt x="304" y="262"/>
                    <a:pt x="171" y="30"/>
                    <a:pt x="0" y="0"/>
                  </a:cubicBezTo>
                  <a:cubicBezTo>
                    <a:pt x="0" y="1090"/>
                    <a:pt x="0" y="1090"/>
                    <a:pt x="0" y="1090"/>
                  </a:cubicBezTo>
                  <a:cubicBezTo>
                    <a:pt x="171" y="1059"/>
                    <a:pt x="304" y="827"/>
                    <a:pt x="304" y="545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229"/>
            <p:cNvSpPr/>
            <p:nvPr/>
          </p:nvSpPr>
          <p:spPr bwMode="auto">
            <a:xfrm>
              <a:off x="8577263" y="3328988"/>
              <a:ext cx="1377950" cy="139700"/>
            </a:xfrm>
            <a:custGeom>
              <a:avLst/>
              <a:gdLst>
                <a:gd name="T0" fmla="*/ 3991 w 4430"/>
                <a:gd name="T1" fmla="*/ 0 h 451"/>
                <a:gd name="T2" fmla="*/ 440 w 4430"/>
                <a:gd name="T3" fmla="*/ 0 h 451"/>
                <a:gd name="T4" fmla="*/ 0 w 4430"/>
                <a:gd name="T5" fmla="*/ 451 h 451"/>
                <a:gd name="T6" fmla="*/ 4430 w 4430"/>
                <a:gd name="T7" fmla="*/ 451 h 451"/>
                <a:gd name="T8" fmla="*/ 3991 w 4430"/>
                <a:gd name="T9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30" h="451">
                  <a:moveTo>
                    <a:pt x="3991" y="0"/>
                  </a:moveTo>
                  <a:cubicBezTo>
                    <a:pt x="440" y="0"/>
                    <a:pt x="440" y="0"/>
                    <a:pt x="440" y="0"/>
                  </a:cubicBezTo>
                  <a:cubicBezTo>
                    <a:pt x="212" y="0"/>
                    <a:pt x="24" y="197"/>
                    <a:pt x="0" y="451"/>
                  </a:cubicBezTo>
                  <a:cubicBezTo>
                    <a:pt x="4430" y="451"/>
                    <a:pt x="4430" y="451"/>
                    <a:pt x="4430" y="451"/>
                  </a:cubicBezTo>
                  <a:cubicBezTo>
                    <a:pt x="4406" y="197"/>
                    <a:pt x="4219" y="0"/>
                    <a:pt x="3991" y="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230"/>
            <p:cNvSpPr>
              <a:spLocks noEditPoints="1"/>
            </p:cNvSpPr>
            <p:nvPr/>
          </p:nvSpPr>
          <p:spPr bwMode="auto">
            <a:xfrm>
              <a:off x="3648076" y="3860801"/>
              <a:ext cx="1416050" cy="1417638"/>
            </a:xfrm>
            <a:custGeom>
              <a:avLst/>
              <a:gdLst>
                <a:gd name="T0" fmla="*/ 2216 w 4555"/>
                <a:gd name="T1" fmla="*/ 4555 h 4556"/>
                <a:gd name="T2" fmla="*/ 0 w 4555"/>
                <a:gd name="T3" fmla="*/ 2279 h 4556"/>
                <a:gd name="T4" fmla="*/ 0 w 4555"/>
                <a:gd name="T5" fmla="*/ 2279 h 4556"/>
                <a:gd name="T6" fmla="*/ 0 w 4555"/>
                <a:gd name="T7" fmla="*/ 2217 h 4556"/>
                <a:gd name="T8" fmla="*/ 0 w 4555"/>
                <a:gd name="T9" fmla="*/ 2217 h 4556"/>
                <a:gd name="T10" fmla="*/ 2276 w 4555"/>
                <a:gd name="T11" fmla="*/ 0 h 4556"/>
                <a:gd name="T12" fmla="*/ 2276 w 4555"/>
                <a:gd name="T13" fmla="*/ 0 h 4556"/>
                <a:gd name="T14" fmla="*/ 2339 w 4555"/>
                <a:gd name="T15" fmla="*/ 1 h 4556"/>
                <a:gd name="T16" fmla="*/ 2339 w 4555"/>
                <a:gd name="T17" fmla="*/ 1 h 4556"/>
                <a:gd name="T18" fmla="*/ 4555 w 4555"/>
                <a:gd name="T19" fmla="*/ 2277 h 4556"/>
                <a:gd name="T20" fmla="*/ 4555 w 4555"/>
                <a:gd name="T21" fmla="*/ 2277 h 4556"/>
                <a:gd name="T22" fmla="*/ 4555 w 4555"/>
                <a:gd name="T23" fmla="*/ 2339 h 4556"/>
                <a:gd name="T24" fmla="*/ 4555 w 4555"/>
                <a:gd name="T25" fmla="*/ 2339 h 4556"/>
                <a:gd name="T26" fmla="*/ 4487 w 4555"/>
                <a:gd name="T27" fmla="*/ 2338 h 4556"/>
                <a:gd name="T28" fmla="*/ 4555 w 4555"/>
                <a:gd name="T29" fmla="*/ 2340 h 4556"/>
                <a:gd name="T30" fmla="*/ 2279 w 4555"/>
                <a:gd name="T31" fmla="*/ 4556 h 4556"/>
                <a:gd name="T32" fmla="*/ 2279 w 4555"/>
                <a:gd name="T33" fmla="*/ 4556 h 4556"/>
                <a:gd name="T34" fmla="*/ 2216 w 4555"/>
                <a:gd name="T35" fmla="*/ 4555 h 4556"/>
                <a:gd name="T36" fmla="*/ 137 w 4555"/>
                <a:gd name="T37" fmla="*/ 2221 h 4556"/>
                <a:gd name="T38" fmla="*/ 136 w 4555"/>
                <a:gd name="T39" fmla="*/ 2279 h 4556"/>
                <a:gd name="T40" fmla="*/ 136 w 4555"/>
                <a:gd name="T41" fmla="*/ 2279 h 4556"/>
                <a:gd name="T42" fmla="*/ 2219 w 4555"/>
                <a:gd name="T43" fmla="*/ 4419 h 4556"/>
                <a:gd name="T44" fmla="*/ 2219 w 4555"/>
                <a:gd name="T45" fmla="*/ 4419 h 4556"/>
                <a:gd name="T46" fmla="*/ 2279 w 4555"/>
                <a:gd name="T47" fmla="*/ 4420 h 4556"/>
                <a:gd name="T48" fmla="*/ 2279 w 4555"/>
                <a:gd name="T49" fmla="*/ 4420 h 4556"/>
                <a:gd name="T50" fmla="*/ 4418 w 4555"/>
                <a:gd name="T51" fmla="*/ 2336 h 4556"/>
                <a:gd name="T52" fmla="*/ 4418 w 4555"/>
                <a:gd name="T53" fmla="*/ 2336 h 4556"/>
                <a:gd name="T54" fmla="*/ 4418 w 4555"/>
                <a:gd name="T55" fmla="*/ 2336 h 4556"/>
                <a:gd name="T56" fmla="*/ 4419 w 4555"/>
                <a:gd name="T57" fmla="*/ 2277 h 4556"/>
                <a:gd name="T58" fmla="*/ 4419 w 4555"/>
                <a:gd name="T59" fmla="*/ 2277 h 4556"/>
                <a:gd name="T60" fmla="*/ 2335 w 4555"/>
                <a:gd name="T61" fmla="*/ 137 h 4556"/>
                <a:gd name="T62" fmla="*/ 2335 w 4555"/>
                <a:gd name="T63" fmla="*/ 137 h 4556"/>
                <a:gd name="T64" fmla="*/ 2276 w 4555"/>
                <a:gd name="T65" fmla="*/ 137 h 4556"/>
                <a:gd name="T66" fmla="*/ 2276 w 4555"/>
                <a:gd name="T67" fmla="*/ 137 h 4556"/>
                <a:gd name="T68" fmla="*/ 137 w 4555"/>
                <a:gd name="T69" fmla="*/ 2221 h 4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55" h="4556">
                  <a:moveTo>
                    <a:pt x="2216" y="4555"/>
                  </a:moveTo>
                  <a:cubicBezTo>
                    <a:pt x="979" y="4522"/>
                    <a:pt x="0" y="3509"/>
                    <a:pt x="0" y="2279"/>
                  </a:cubicBezTo>
                  <a:cubicBezTo>
                    <a:pt x="0" y="2279"/>
                    <a:pt x="0" y="2279"/>
                    <a:pt x="0" y="2279"/>
                  </a:cubicBezTo>
                  <a:cubicBezTo>
                    <a:pt x="0" y="2259"/>
                    <a:pt x="0" y="2238"/>
                    <a:pt x="0" y="2217"/>
                  </a:cubicBezTo>
                  <a:cubicBezTo>
                    <a:pt x="0" y="2217"/>
                    <a:pt x="0" y="2217"/>
                    <a:pt x="0" y="2217"/>
                  </a:cubicBezTo>
                  <a:cubicBezTo>
                    <a:pt x="34" y="980"/>
                    <a:pt x="1047" y="0"/>
                    <a:pt x="2276" y="0"/>
                  </a:cubicBezTo>
                  <a:cubicBezTo>
                    <a:pt x="2276" y="0"/>
                    <a:pt x="2276" y="0"/>
                    <a:pt x="2276" y="0"/>
                  </a:cubicBezTo>
                  <a:cubicBezTo>
                    <a:pt x="2297" y="0"/>
                    <a:pt x="2318" y="0"/>
                    <a:pt x="2339" y="1"/>
                  </a:cubicBezTo>
                  <a:cubicBezTo>
                    <a:pt x="2339" y="1"/>
                    <a:pt x="2339" y="1"/>
                    <a:pt x="2339" y="1"/>
                  </a:cubicBezTo>
                  <a:cubicBezTo>
                    <a:pt x="3576" y="35"/>
                    <a:pt x="4555" y="1047"/>
                    <a:pt x="4555" y="2277"/>
                  </a:cubicBezTo>
                  <a:cubicBezTo>
                    <a:pt x="4555" y="2277"/>
                    <a:pt x="4555" y="2277"/>
                    <a:pt x="4555" y="2277"/>
                  </a:cubicBezTo>
                  <a:cubicBezTo>
                    <a:pt x="4555" y="2298"/>
                    <a:pt x="4555" y="2319"/>
                    <a:pt x="4555" y="2339"/>
                  </a:cubicBezTo>
                  <a:cubicBezTo>
                    <a:pt x="4555" y="2339"/>
                    <a:pt x="4555" y="2339"/>
                    <a:pt x="4555" y="2339"/>
                  </a:cubicBezTo>
                  <a:cubicBezTo>
                    <a:pt x="4487" y="2338"/>
                    <a:pt x="4487" y="2338"/>
                    <a:pt x="4487" y="2338"/>
                  </a:cubicBezTo>
                  <a:cubicBezTo>
                    <a:pt x="4555" y="2340"/>
                    <a:pt x="4555" y="2340"/>
                    <a:pt x="4555" y="2340"/>
                  </a:cubicBezTo>
                  <a:cubicBezTo>
                    <a:pt x="4521" y="3576"/>
                    <a:pt x="3508" y="4556"/>
                    <a:pt x="2279" y="4556"/>
                  </a:cubicBezTo>
                  <a:cubicBezTo>
                    <a:pt x="2279" y="4556"/>
                    <a:pt x="2279" y="4556"/>
                    <a:pt x="2279" y="4556"/>
                  </a:cubicBezTo>
                  <a:cubicBezTo>
                    <a:pt x="2258" y="4556"/>
                    <a:pt x="2237" y="4556"/>
                    <a:pt x="2216" y="4555"/>
                  </a:cubicBezTo>
                  <a:close/>
                  <a:moveTo>
                    <a:pt x="137" y="2221"/>
                  </a:moveTo>
                  <a:cubicBezTo>
                    <a:pt x="136" y="2240"/>
                    <a:pt x="136" y="2259"/>
                    <a:pt x="136" y="2279"/>
                  </a:cubicBezTo>
                  <a:cubicBezTo>
                    <a:pt x="136" y="2279"/>
                    <a:pt x="136" y="2279"/>
                    <a:pt x="136" y="2279"/>
                  </a:cubicBezTo>
                  <a:cubicBezTo>
                    <a:pt x="136" y="3435"/>
                    <a:pt x="1057" y="4388"/>
                    <a:pt x="2219" y="4419"/>
                  </a:cubicBezTo>
                  <a:cubicBezTo>
                    <a:pt x="2219" y="4419"/>
                    <a:pt x="2219" y="4419"/>
                    <a:pt x="2219" y="4419"/>
                  </a:cubicBezTo>
                  <a:cubicBezTo>
                    <a:pt x="2239" y="4419"/>
                    <a:pt x="2259" y="4420"/>
                    <a:pt x="2279" y="4420"/>
                  </a:cubicBezTo>
                  <a:cubicBezTo>
                    <a:pt x="2279" y="4420"/>
                    <a:pt x="2279" y="4420"/>
                    <a:pt x="2279" y="4420"/>
                  </a:cubicBezTo>
                  <a:cubicBezTo>
                    <a:pt x="3435" y="4420"/>
                    <a:pt x="4387" y="3499"/>
                    <a:pt x="4418" y="2336"/>
                  </a:cubicBezTo>
                  <a:cubicBezTo>
                    <a:pt x="4418" y="2336"/>
                    <a:pt x="4418" y="2336"/>
                    <a:pt x="4418" y="2336"/>
                  </a:cubicBezTo>
                  <a:cubicBezTo>
                    <a:pt x="4418" y="2336"/>
                    <a:pt x="4418" y="2336"/>
                    <a:pt x="4418" y="2336"/>
                  </a:cubicBezTo>
                  <a:cubicBezTo>
                    <a:pt x="4419" y="2316"/>
                    <a:pt x="4419" y="2296"/>
                    <a:pt x="4419" y="2277"/>
                  </a:cubicBezTo>
                  <a:cubicBezTo>
                    <a:pt x="4419" y="2277"/>
                    <a:pt x="4419" y="2277"/>
                    <a:pt x="4419" y="2277"/>
                  </a:cubicBezTo>
                  <a:cubicBezTo>
                    <a:pt x="4419" y="1121"/>
                    <a:pt x="3498" y="169"/>
                    <a:pt x="2335" y="137"/>
                  </a:cubicBezTo>
                  <a:cubicBezTo>
                    <a:pt x="2335" y="137"/>
                    <a:pt x="2335" y="137"/>
                    <a:pt x="2335" y="137"/>
                  </a:cubicBezTo>
                  <a:cubicBezTo>
                    <a:pt x="2316" y="137"/>
                    <a:pt x="2296" y="137"/>
                    <a:pt x="2276" y="137"/>
                  </a:cubicBezTo>
                  <a:cubicBezTo>
                    <a:pt x="2276" y="137"/>
                    <a:pt x="2276" y="137"/>
                    <a:pt x="2276" y="137"/>
                  </a:cubicBezTo>
                  <a:cubicBezTo>
                    <a:pt x="1121" y="137"/>
                    <a:pt x="168" y="1058"/>
                    <a:pt x="137" y="2221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231"/>
            <p:cNvSpPr/>
            <p:nvPr/>
          </p:nvSpPr>
          <p:spPr bwMode="auto">
            <a:xfrm>
              <a:off x="4359276" y="3522663"/>
              <a:ext cx="49213" cy="363538"/>
            </a:xfrm>
            <a:custGeom>
              <a:avLst/>
              <a:gdLst>
                <a:gd name="T0" fmla="*/ 0 w 31"/>
                <a:gd name="T1" fmla="*/ 229 h 229"/>
                <a:gd name="T2" fmla="*/ 4 w 31"/>
                <a:gd name="T3" fmla="*/ 0 h 229"/>
                <a:gd name="T4" fmla="*/ 31 w 31"/>
                <a:gd name="T5" fmla="*/ 0 h 229"/>
                <a:gd name="T6" fmla="*/ 27 w 31"/>
                <a:gd name="T7" fmla="*/ 229 h 229"/>
                <a:gd name="T8" fmla="*/ 0 w 31"/>
                <a:gd name="T9" fmla="*/ 229 h 229"/>
                <a:gd name="T10" fmla="*/ 0 w 31"/>
                <a:gd name="T11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9">
                  <a:moveTo>
                    <a:pt x="0" y="229"/>
                  </a:moveTo>
                  <a:lnTo>
                    <a:pt x="4" y="0"/>
                  </a:lnTo>
                  <a:lnTo>
                    <a:pt x="31" y="0"/>
                  </a:lnTo>
                  <a:lnTo>
                    <a:pt x="27" y="229"/>
                  </a:lnTo>
                  <a:lnTo>
                    <a:pt x="0" y="229"/>
                  </a:lnTo>
                  <a:lnTo>
                    <a:pt x="0" y="229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232"/>
            <p:cNvSpPr/>
            <p:nvPr/>
          </p:nvSpPr>
          <p:spPr bwMode="auto">
            <a:xfrm>
              <a:off x="4325938" y="3876676"/>
              <a:ext cx="66675" cy="1389063"/>
            </a:xfrm>
            <a:custGeom>
              <a:avLst/>
              <a:gdLst>
                <a:gd name="T0" fmla="*/ 0 w 42"/>
                <a:gd name="T1" fmla="*/ 874 h 875"/>
                <a:gd name="T2" fmla="*/ 16 w 42"/>
                <a:gd name="T3" fmla="*/ 0 h 875"/>
                <a:gd name="T4" fmla="*/ 42 w 42"/>
                <a:gd name="T5" fmla="*/ 1 h 875"/>
                <a:gd name="T6" fmla="*/ 27 w 42"/>
                <a:gd name="T7" fmla="*/ 875 h 875"/>
                <a:gd name="T8" fmla="*/ 0 w 42"/>
                <a:gd name="T9" fmla="*/ 874 h 875"/>
                <a:gd name="T10" fmla="*/ 0 w 42"/>
                <a:gd name="T11" fmla="*/ 874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875">
                  <a:moveTo>
                    <a:pt x="0" y="874"/>
                  </a:moveTo>
                  <a:lnTo>
                    <a:pt x="16" y="0"/>
                  </a:lnTo>
                  <a:lnTo>
                    <a:pt x="42" y="1"/>
                  </a:lnTo>
                  <a:lnTo>
                    <a:pt x="27" y="875"/>
                  </a:lnTo>
                  <a:lnTo>
                    <a:pt x="0" y="874"/>
                  </a:lnTo>
                  <a:lnTo>
                    <a:pt x="0" y="874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233"/>
            <p:cNvSpPr/>
            <p:nvPr/>
          </p:nvSpPr>
          <p:spPr bwMode="auto">
            <a:xfrm>
              <a:off x="4008438" y="3952876"/>
              <a:ext cx="708025" cy="1233488"/>
            </a:xfrm>
            <a:custGeom>
              <a:avLst/>
              <a:gdLst>
                <a:gd name="T0" fmla="*/ 0 w 446"/>
                <a:gd name="T1" fmla="*/ 13 h 777"/>
                <a:gd name="T2" fmla="*/ 23 w 446"/>
                <a:gd name="T3" fmla="*/ 0 h 777"/>
                <a:gd name="T4" fmla="*/ 446 w 446"/>
                <a:gd name="T5" fmla="*/ 764 h 777"/>
                <a:gd name="T6" fmla="*/ 423 w 446"/>
                <a:gd name="T7" fmla="*/ 777 h 777"/>
                <a:gd name="T8" fmla="*/ 0 w 446"/>
                <a:gd name="T9" fmla="*/ 13 h 777"/>
                <a:gd name="T10" fmla="*/ 0 w 446"/>
                <a:gd name="T11" fmla="*/ 13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777">
                  <a:moveTo>
                    <a:pt x="0" y="13"/>
                  </a:moveTo>
                  <a:lnTo>
                    <a:pt x="23" y="0"/>
                  </a:lnTo>
                  <a:lnTo>
                    <a:pt x="446" y="764"/>
                  </a:lnTo>
                  <a:lnTo>
                    <a:pt x="423" y="77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234"/>
            <p:cNvSpPr/>
            <p:nvPr/>
          </p:nvSpPr>
          <p:spPr bwMode="auto">
            <a:xfrm>
              <a:off x="3759201" y="4191001"/>
              <a:ext cx="1211263" cy="752475"/>
            </a:xfrm>
            <a:custGeom>
              <a:avLst/>
              <a:gdLst>
                <a:gd name="T0" fmla="*/ 0 w 763"/>
                <a:gd name="T1" fmla="*/ 23 h 474"/>
                <a:gd name="T2" fmla="*/ 14 w 763"/>
                <a:gd name="T3" fmla="*/ 0 h 474"/>
                <a:gd name="T4" fmla="*/ 763 w 763"/>
                <a:gd name="T5" fmla="*/ 451 h 474"/>
                <a:gd name="T6" fmla="*/ 749 w 763"/>
                <a:gd name="T7" fmla="*/ 474 h 474"/>
                <a:gd name="T8" fmla="*/ 0 w 763"/>
                <a:gd name="T9" fmla="*/ 23 h 474"/>
                <a:gd name="T10" fmla="*/ 0 w 763"/>
                <a:gd name="T11" fmla="*/ 2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3" h="474">
                  <a:moveTo>
                    <a:pt x="0" y="23"/>
                  </a:moveTo>
                  <a:lnTo>
                    <a:pt x="14" y="0"/>
                  </a:lnTo>
                  <a:lnTo>
                    <a:pt x="763" y="451"/>
                  </a:lnTo>
                  <a:lnTo>
                    <a:pt x="749" y="474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235"/>
            <p:cNvSpPr/>
            <p:nvPr/>
          </p:nvSpPr>
          <p:spPr bwMode="auto">
            <a:xfrm>
              <a:off x="3670301" y="4530726"/>
              <a:ext cx="1389063" cy="66675"/>
            </a:xfrm>
            <a:custGeom>
              <a:avLst/>
              <a:gdLst>
                <a:gd name="T0" fmla="*/ 0 w 875"/>
                <a:gd name="T1" fmla="*/ 26 h 42"/>
                <a:gd name="T2" fmla="*/ 1 w 875"/>
                <a:gd name="T3" fmla="*/ 0 h 42"/>
                <a:gd name="T4" fmla="*/ 875 w 875"/>
                <a:gd name="T5" fmla="*/ 15 h 42"/>
                <a:gd name="T6" fmla="*/ 874 w 875"/>
                <a:gd name="T7" fmla="*/ 42 h 42"/>
                <a:gd name="T8" fmla="*/ 0 w 875"/>
                <a:gd name="T9" fmla="*/ 26 h 42"/>
                <a:gd name="T10" fmla="*/ 0 w 875"/>
                <a:gd name="T11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42">
                  <a:moveTo>
                    <a:pt x="0" y="26"/>
                  </a:moveTo>
                  <a:lnTo>
                    <a:pt x="1" y="0"/>
                  </a:lnTo>
                  <a:lnTo>
                    <a:pt x="875" y="15"/>
                  </a:lnTo>
                  <a:lnTo>
                    <a:pt x="874" y="42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236"/>
            <p:cNvSpPr/>
            <p:nvPr/>
          </p:nvSpPr>
          <p:spPr bwMode="auto">
            <a:xfrm>
              <a:off x="3746501" y="4206876"/>
              <a:ext cx="1235075" cy="709613"/>
            </a:xfrm>
            <a:custGeom>
              <a:avLst/>
              <a:gdLst>
                <a:gd name="T0" fmla="*/ 0 w 778"/>
                <a:gd name="T1" fmla="*/ 423 h 447"/>
                <a:gd name="T2" fmla="*/ 764 w 778"/>
                <a:gd name="T3" fmla="*/ 0 h 447"/>
                <a:gd name="T4" fmla="*/ 778 w 778"/>
                <a:gd name="T5" fmla="*/ 23 h 447"/>
                <a:gd name="T6" fmla="*/ 13 w 778"/>
                <a:gd name="T7" fmla="*/ 447 h 447"/>
                <a:gd name="T8" fmla="*/ 0 w 778"/>
                <a:gd name="T9" fmla="*/ 423 h 447"/>
                <a:gd name="T10" fmla="*/ 0 w 778"/>
                <a:gd name="T11" fmla="*/ 423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8" h="447">
                  <a:moveTo>
                    <a:pt x="0" y="423"/>
                  </a:moveTo>
                  <a:lnTo>
                    <a:pt x="764" y="0"/>
                  </a:lnTo>
                  <a:lnTo>
                    <a:pt x="778" y="23"/>
                  </a:lnTo>
                  <a:lnTo>
                    <a:pt x="13" y="447"/>
                  </a:lnTo>
                  <a:lnTo>
                    <a:pt x="0" y="423"/>
                  </a:lnTo>
                  <a:lnTo>
                    <a:pt x="0" y="423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237"/>
            <p:cNvSpPr/>
            <p:nvPr/>
          </p:nvSpPr>
          <p:spPr bwMode="auto">
            <a:xfrm>
              <a:off x="3984626" y="3954463"/>
              <a:ext cx="752475" cy="1209675"/>
            </a:xfrm>
            <a:custGeom>
              <a:avLst/>
              <a:gdLst>
                <a:gd name="T0" fmla="*/ 0 w 474"/>
                <a:gd name="T1" fmla="*/ 748 h 762"/>
                <a:gd name="T2" fmla="*/ 451 w 474"/>
                <a:gd name="T3" fmla="*/ 0 h 762"/>
                <a:gd name="T4" fmla="*/ 474 w 474"/>
                <a:gd name="T5" fmla="*/ 14 h 762"/>
                <a:gd name="T6" fmla="*/ 23 w 474"/>
                <a:gd name="T7" fmla="*/ 762 h 762"/>
                <a:gd name="T8" fmla="*/ 0 w 474"/>
                <a:gd name="T9" fmla="*/ 748 h 762"/>
                <a:gd name="T10" fmla="*/ 0 w 474"/>
                <a:gd name="T11" fmla="*/ 748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4" h="762">
                  <a:moveTo>
                    <a:pt x="0" y="748"/>
                  </a:moveTo>
                  <a:lnTo>
                    <a:pt x="451" y="0"/>
                  </a:lnTo>
                  <a:lnTo>
                    <a:pt x="474" y="14"/>
                  </a:lnTo>
                  <a:lnTo>
                    <a:pt x="23" y="762"/>
                  </a:lnTo>
                  <a:lnTo>
                    <a:pt x="0" y="748"/>
                  </a:lnTo>
                  <a:lnTo>
                    <a:pt x="0" y="748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238"/>
            <p:cNvSpPr>
              <a:spLocks noEditPoints="1"/>
            </p:cNvSpPr>
            <p:nvPr/>
          </p:nvSpPr>
          <p:spPr bwMode="auto">
            <a:xfrm>
              <a:off x="5108576" y="4759326"/>
              <a:ext cx="536575" cy="534988"/>
            </a:xfrm>
            <a:custGeom>
              <a:avLst/>
              <a:gdLst>
                <a:gd name="T0" fmla="*/ 0 w 1723"/>
                <a:gd name="T1" fmla="*/ 861 h 1723"/>
                <a:gd name="T2" fmla="*/ 862 w 1723"/>
                <a:gd name="T3" fmla="*/ 0 h 1723"/>
                <a:gd name="T4" fmla="*/ 862 w 1723"/>
                <a:gd name="T5" fmla="*/ 0 h 1723"/>
                <a:gd name="T6" fmla="*/ 1723 w 1723"/>
                <a:gd name="T7" fmla="*/ 861 h 1723"/>
                <a:gd name="T8" fmla="*/ 1723 w 1723"/>
                <a:gd name="T9" fmla="*/ 861 h 1723"/>
                <a:gd name="T10" fmla="*/ 862 w 1723"/>
                <a:gd name="T11" fmla="*/ 1723 h 1723"/>
                <a:gd name="T12" fmla="*/ 862 w 1723"/>
                <a:gd name="T13" fmla="*/ 1723 h 1723"/>
                <a:gd name="T14" fmla="*/ 0 w 1723"/>
                <a:gd name="T15" fmla="*/ 861 h 1723"/>
                <a:gd name="T16" fmla="*/ 137 w 1723"/>
                <a:gd name="T17" fmla="*/ 861 h 1723"/>
                <a:gd name="T18" fmla="*/ 862 w 1723"/>
                <a:gd name="T19" fmla="*/ 1586 h 1723"/>
                <a:gd name="T20" fmla="*/ 862 w 1723"/>
                <a:gd name="T21" fmla="*/ 1586 h 1723"/>
                <a:gd name="T22" fmla="*/ 1587 w 1723"/>
                <a:gd name="T23" fmla="*/ 861 h 1723"/>
                <a:gd name="T24" fmla="*/ 1587 w 1723"/>
                <a:gd name="T25" fmla="*/ 861 h 1723"/>
                <a:gd name="T26" fmla="*/ 862 w 1723"/>
                <a:gd name="T27" fmla="*/ 137 h 1723"/>
                <a:gd name="T28" fmla="*/ 862 w 1723"/>
                <a:gd name="T29" fmla="*/ 137 h 1723"/>
                <a:gd name="T30" fmla="*/ 137 w 1723"/>
                <a:gd name="T31" fmla="*/ 861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23" h="1723">
                  <a:moveTo>
                    <a:pt x="0" y="861"/>
                  </a:moveTo>
                  <a:cubicBezTo>
                    <a:pt x="0" y="386"/>
                    <a:pt x="386" y="0"/>
                    <a:pt x="862" y="0"/>
                  </a:cubicBezTo>
                  <a:cubicBezTo>
                    <a:pt x="862" y="0"/>
                    <a:pt x="862" y="0"/>
                    <a:pt x="862" y="0"/>
                  </a:cubicBezTo>
                  <a:cubicBezTo>
                    <a:pt x="1337" y="0"/>
                    <a:pt x="1723" y="386"/>
                    <a:pt x="1723" y="861"/>
                  </a:cubicBezTo>
                  <a:cubicBezTo>
                    <a:pt x="1723" y="861"/>
                    <a:pt x="1723" y="861"/>
                    <a:pt x="1723" y="861"/>
                  </a:cubicBezTo>
                  <a:cubicBezTo>
                    <a:pt x="1723" y="1337"/>
                    <a:pt x="1337" y="1723"/>
                    <a:pt x="862" y="1723"/>
                  </a:cubicBezTo>
                  <a:cubicBezTo>
                    <a:pt x="862" y="1723"/>
                    <a:pt x="862" y="1723"/>
                    <a:pt x="862" y="1723"/>
                  </a:cubicBezTo>
                  <a:cubicBezTo>
                    <a:pt x="386" y="1723"/>
                    <a:pt x="0" y="1337"/>
                    <a:pt x="0" y="861"/>
                  </a:cubicBezTo>
                  <a:close/>
                  <a:moveTo>
                    <a:pt x="137" y="861"/>
                  </a:moveTo>
                  <a:cubicBezTo>
                    <a:pt x="137" y="1262"/>
                    <a:pt x="461" y="1586"/>
                    <a:pt x="862" y="1586"/>
                  </a:cubicBezTo>
                  <a:cubicBezTo>
                    <a:pt x="862" y="1586"/>
                    <a:pt x="862" y="1586"/>
                    <a:pt x="862" y="1586"/>
                  </a:cubicBezTo>
                  <a:cubicBezTo>
                    <a:pt x="1262" y="1586"/>
                    <a:pt x="1586" y="1262"/>
                    <a:pt x="1587" y="861"/>
                  </a:cubicBezTo>
                  <a:cubicBezTo>
                    <a:pt x="1587" y="861"/>
                    <a:pt x="1587" y="861"/>
                    <a:pt x="1587" y="861"/>
                  </a:cubicBezTo>
                  <a:cubicBezTo>
                    <a:pt x="1586" y="461"/>
                    <a:pt x="1262" y="137"/>
                    <a:pt x="862" y="137"/>
                  </a:cubicBezTo>
                  <a:cubicBezTo>
                    <a:pt x="862" y="137"/>
                    <a:pt x="862" y="137"/>
                    <a:pt x="862" y="137"/>
                  </a:cubicBezTo>
                  <a:cubicBezTo>
                    <a:pt x="461" y="137"/>
                    <a:pt x="137" y="461"/>
                    <a:pt x="137" y="861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239"/>
            <p:cNvSpPr/>
            <p:nvPr/>
          </p:nvSpPr>
          <p:spPr bwMode="auto">
            <a:xfrm>
              <a:off x="5267326" y="4791076"/>
              <a:ext cx="228600" cy="471488"/>
            </a:xfrm>
            <a:custGeom>
              <a:avLst/>
              <a:gdLst>
                <a:gd name="T0" fmla="*/ 0 w 144"/>
                <a:gd name="T1" fmla="*/ 287 h 297"/>
                <a:gd name="T2" fmla="*/ 119 w 144"/>
                <a:gd name="T3" fmla="*/ 0 h 297"/>
                <a:gd name="T4" fmla="*/ 144 w 144"/>
                <a:gd name="T5" fmla="*/ 11 h 297"/>
                <a:gd name="T6" fmla="*/ 25 w 144"/>
                <a:gd name="T7" fmla="*/ 297 h 297"/>
                <a:gd name="T8" fmla="*/ 0 w 144"/>
                <a:gd name="T9" fmla="*/ 287 h 297"/>
                <a:gd name="T10" fmla="*/ 0 w 144"/>
                <a:gd name="T11" fmla="*/ 28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297">
                  <a:moveTo>
                    <a:pt x="0" y="287"/>
                  </a:moveTo>
                  <a:lnTo>
                    <a:pt x="119" y="0"/>
                  </a:lnTo>
                  <a:lnTo>
                    <a:pt x="144" y="11"/>
                  </a:lnTo>
                  <a:lnTo>
                    <a:pt x="25" y="297"/>
                  </a:lnTo>
                  <a:lnTo>
                    <a:pt x="0" y="287"/>
                  </a:lnTo>
                  <a:lnTo>
                    <a:pt x="0" y="287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240"/>
            <p:cNvSpPr/>
            <p:nvPr/>
          </p:nvSpPr>
          <p:spPr bwMode="auto">
            <a:xfrm>
              <a:off x="5137151" y="4968876"/>
              <a:ext cx="493713" cy="106363"/>
            </a:xfrm>
            <a:custGeom>
              <a:avLst/>
              <a:gdLst>
                <a:gd name="T0" fmla="*/ 0 w 311"/>
                <a:gd name="T1" fmla="*/ 40 h 67"/>
                <a:gd name="T2" fmla="*/ 307 w 311"/>
                <a:gd name="T3" fmla="*/ 0 h 67"/>
                <a:gd name="T4" fmla="*/ 311 w 311"/>
                <a:gd name="T5" fmla="*/ 27 h 67"/>
                <a:gd name="T6" fmla="*/ 4 w 311"/>
                <a:gd name="T7" fmla="*/ 67 h 67"/>
                <a:gd name="T8" fmla="*/ 0 w 311"/>
                <a:gd name="T9" fmla="*/ 40 h 67"/>
                <a:gd name="T10" fmla="*/ 0 w 311"/>
                <a:gd name="T11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1" h="67">
                  <a:moveTo>
                    <a:pt x="0" y="40"/>
                  </a:moveTo>
                  <a:lnTo>
                    <a:pt x="307" y="0"/>
                  </a:lnTo>
                  <a:lnTo>
                    <a:pt x="311" y="27"/>
                  </a:lnTo>
                  <a:lnTo>
                    <a:pt x="4" y="67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241"/>
            <p:cNvSpPr/>
            <p:nvPr/>
          </p:nvSpPr>
          <p:spPr bwMode="auto">
            <a:xfrm>
              <a:off x="5211763" y="4813301"/>
              <a:ext cx="333375" cy="415925"/>
            </a:xfrm>
            <a:custGeom>
              <a:avLst/>
              <a:gdLst>
                <a:gd name="T0" fmla="*/ 0 w 210"/>
                <a:gd name="T1" fmla="*/ 17 h 262"/>
                <a:gd name="T2" fmla="*/ 21 w 210"/>
                <a:gd name="T3" fmla="*/ 0 h 262"/>
                <a:gd name="T4" fmla="*/ 210 w 210"/>
                <a:gd name="T5" fmla="*/ 246 h 262"/>
                <a:gd name="T6" fmla="*/ 189 w 210"/>
                <a:gd name="T7" fmla="*/ 262 h 262"/>
                <a:gd name="T8" fmla="*/ 0 w 210"/>
                <a:gd name="T9" fmla="*/ 17 h 262"/>
                <a:gd name="T10" fmla="*/ 0 w 210"/>
                <a:gd name="T11" fmla="*/ 1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0" h="262">
                  <a:moveTo>
                    <a:pt x="0" y="17"/>
                  </a:moveTo>
                  <a:lnTo>
                    <a:pt x="21" y="0"/>
                  </a:lnTo>
                  <a:lnTo>
                    <a:pt x="210" y="246"/>
                  </a:lnTo>
                  <a:lnTo>
                    <a:pt x="189" y="262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242"/>
            <p:cNvSpPr/>
            <p:nvPr/>
          </p:nvSpPr>
          <p:spPr bwMode="auto">
            <a:xfrm>
              <a:off x="4275138" y="3514726"/>
              <a:ext cx="347663" cy="63500"/>
            </a:xfrm>
            <a:custGeom>
              <a:avLst/>
              <a:gdLst>
                <a:gd name="T0" fmla="*/ 1115 w 1115"/>
                <a:gd name="T1" fmla="*/ 101 h 202"/>
                <a:gd name="T2" fmla="*/ 994 w 1115"/>
                <a:gd name="T3" fmla="*/ 202 h 202"/>
                <a:gd name="T4" fmla="*/ 121 w 1115"/>
                <a:gd name="T5" fmla="*/ 202 h 202"/>
                <a:gd name="T6" fmla="*/ 0 w 1115"/>
                <a:gd name="T7" fmla="*/ 101 h 202"/>
                <a:gd name="T8" fmla="*/ 0 w 1115"/>
                <a:gd name="T9" fmla="*/ 101 h 202"/>
                <a:gd name="T10" fmla="*/ 121 w 1115"/>
                <a:gd name="T11" fmla="*/ 0 h 202"/>
                <a:gd name="T12" fmla="*/ 994 w 1115"/>
                <a:gd name="T13" fmla="*/ 0 h 202"/>
                <a:gd name="T14" fmla="*/ 1115 w 1115"/>
                <a:gd name="T15" fmla="*/ 10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5" h="202">
                  <a:moveTo>
                    <a:pt x="1115" y="101"/>
                  </a:moveTo>
                  <a:cubicBezTo>
                    <a:pt x="1115" y="157"/>
                    <a:pt x="1061" y="202"/>
                    <a:pt x="994" y="202"/>
                  </a:cubicBezTo>
                  <a:cubicBezTo>
                    <a:pt x="121" y="202"/>
                    <a:pt x="121" y="202"/>
                    <a:pt x="121" y="202"/>
                  </a:cubicBezTo>
                  <a:cubicBezTo>
                    <a:pt x="54" y="202"/>
                    <a:pt x="0" y="157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45"/>
                    <a:pt x="54" y="0"/>
                    <a:pt x="121" y="0"/>
                  </a:cubicBezTo>
                  <a:cubicBezTo>
                    <a:pt x="994" y="0"/>
                    <a:pt x="994" y="0"/>
                    <a:pt x="994" y="0"/>
                  </a:cubicBezTo>
                  <a:cubicBezTo>
                    <a:pt x="1061" y="0"/>
                    <a:pt x="1115" y="45"/>
                    <a:pt x="1115" y="101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243"/>
            <p:cNvSpPr/>
            <p:nvPr/>
          </p:nvSpPr>
          <p:spPr bwMode="auto">
            <a:xfrm>
              <a:off x="4792663" y="3851276"/>
              <a:ext cx="373063" cy="80963"/>
            </a:xfrm>
            <a:custGeom>
              <a:avLst/>
              <a:gdLst>
                <a:gd name="T0" fmla="*/ 1199 w 1199"/>
                <a:gd name="T1" fmla="*/ 154 h 258"/>
                <a:gd name="T2" fmla="*/ 1069 w 1199"/>
                <a:gd name="T3" fmla="*/ 258 h 258"/>
                <a:gd name="T4" fmla="*/ 129 w 1199"/>
                <a:gd name="T5" fmla="*/ 258 h 258"/>
                <a:gd name="T6" fmla="*/ 0 w 1199"/>
                <a:gd name="T7" fmla="*/ 154 h 258"/>
                <a:gd name="T8" fmla="*/ 0 w 1199"/>
                <a:gd name="T9" fmla="*/ 154 h 258"/>
                <a:gd name="T10" fmla="*/ 129 w 1199"/>
                <a:gd name="T11" fmla="*/ 50 h 258"/>
                <a:gd name="T12" fmla="*/ 1053 w 1199"/>
                <a:gd name="T13" fmla="*/ 0 h 258"/>
                <a:gd name="T14" fmla="*/ 1199 w 1199"/>
                <a:gd name="T15" fmla="*/ 15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99" h="258">
                  <a:moveTo>
                    <a:pt x="1199" y="154"/>
                  </a:moveTo>
                  <a:cubicBezTo>
                    <a:pt x="1199" y="211"/>
                    <a:pt x="1141" y="258"/>
                    <a:pt x="1069" y="258"/>
                  </a:cubicBezTo>
                  <a:cubicBezTo>
                    <a:pt x="129" y="258"/>
                    <a:pt x="129" y="258"/>
                    <a:pt x="129" y="258"/>
                  </a:cubicBezTo>
                  <a:cubicBezTo>
                    <a:pt x="58" y="258"/>
                    <a:pt x="0" y="211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96"/>
                    <a:pt x="58" y="50"/>
                    <a:pt x="129" y="50"/>
                  </a:cubicBezTo>
                  <a:cubicBezTo>
                    <a:pt x="1053" y="0"/>
                    <a:pt x="1053" y="0"/>
                    <a:pt x="1053" y="0"/>
                  </a:cubicBezTo>
                  <a:cubicBezTo>
                    <a:pt x="1124" y="0"/>
                    <a:pt x="1199" y="96"/>
                    <a:pt x="1199" y="15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244"/>
            <p:cNvSpPr/>
            <p:nvPr/>
          </p:nvSpPr>
          <p:spPr bwMode="auto">
            <a:xfrm>
              <a:off x="4249738" y="3684588"/>
              <a:ext cx="1139825" cy="1365250"/>
            </a:xfrm>
            <a:custGeom>
              <a:avLst/>
              <a:gdLst>
                <a:gd name="T0" fmla="*/ 2885 w 3662"/>
                <a:gd name="T1" fmla="*/ 3637 h 4390"/>
                <a:gd name="T2" fmla="*/ 2763 w 3662"/>
                <a:gd name="T3" fmla="*/ 2814 h 4390"/>
                <a:gd name="T4" fmla="*/ 2763 w 3662"/>
                <a:gd name="T5" fmla="*/ 2814 h 4390"/>
                <a:gd name="T6" fmla="*/ 1926 w 3662"/>
                <a:gd name="T7" fmla="*/ 1077 h 4390"/>
                <a:gd name="T8" fmla="*/ 1926 w 3662"/>
                <a:gd name="T9" fmla="*/ 1077 h 4390"/>
                <a:gd name="T10" fmla="*/ 982 w 3662"/>
                <a:gd name="T11" fmla="*/ 623 h 4390"/>
                <a:gd name="T12" fmla="*/ 982 w 3662"/>
                <a:gd name="T13" fmla="*/ 623 h 4390"/>
                <a:gd name="T14" fmla="*/ 460 w 3662"/>
                <a:gd name="T15" fmla="*/ 504 h 4390"/>
                <a:gd name="T16" fmla="*/ 460 w 3662"/>
                <a:gd name="T17" fmla="*/ 504 h 4390"/>
                <a:gd name="T18" fmla="*/ 252 w 3662"/>
                <a:gd name="T19" fmla="*/ 504 h 4390"/>
                <a:gd name="T20" fmla="*/ 0 w 3662"/>
                <a:gd name="T21" fmla="*/ 252 h 4390"/>
                <a:gd name="T22" fmla="*/ 0 w 3662"/>
                <a:gd name="T23" fmla="*/ 252 h 4390"/>
                <a:gd name="T24" fmla="*/ 252 w 3662"/>
                <a:gd name="T25" fmla="*/ 0 h 4390"/>
                <a:gd name="T26" fmla="*/ 252 w 3662"/>
                <a:gd name="T27" fmla="*/ 0 h 4390"/>
                <a:gd name="T28" fmla="*/ 396 w 3662"/>
                <a:gd name="T29" fmla="*/ 0 h 4390"/>
                <a:gd name="T30" fmla="*/ 396 w 3662"/>
                <a:gd name="T31" fmla="*/ 137 h 4390"/>
                <a:gd name="T32" fmla="*/ 252 w 3662"/>
                <a:gd name="T33" fmla="*/ 137 h 4390"/>
                <a:gd name="T34" fmla="*/ 136 w 3662"/>
                <a:gd name="T35" fmla="*/ 252 h 4390"/>
                <a:gd name="T36" fmla="*/ 136 w 3662"/>
                <a:gd name="T37" fmla="*/ 252 h 4390"/>
                <a:gd name="T38" fmla="*/ 252 w 3662"/>
                <a:gd name="T39" fmla="*/ 368 h 4390"/>
                <a:gd name="T40" fmla="*/ 252 w 3662"/>
                <a:gd name="T41" fmla="*/ 368 h 4390"/>
                <a:gd name="T42" fmla="*/ 471 w 3662"/>
                <a:gd name="T43" fmla="*/ 368 h 4390"/>
                <a:gd name="T44" fmla="*/ 475 w 3662"/>
                <a:gd name="T45" fmla="*/ 369 h 4390"/>
                <a:gd name="T46" fmla="*/ 2011 w 3662"/>
                <a:gd name="T47" fmla="*/ 971 h 4390"/>
                <a:gd name="T48" fmla="*/ 2011 w 3662"/>
                <a:gd name="T49" fmla="*/ 971 h 4390"/>
                <a:gd name="T50" fmla="*/ 2899 w 3662"/>
                <a:gd name="T51" fmla="*/ 2808 h 4390"/>
                <a:gd name="T52" fmla="*/ 2899 w 3662"/>
                <a:gd name="T53" fmla="*/ 2808 h 4390"/>
                <a:gd name="T54" fmla="*/ 3014 w 3662"/>
                <a:gd name="T55" fmla="*/ 3595 h 4390"/>
                <a:gd name="T56" fmla="*/ 3014 w 3662"/>
                <a:gd name="T57" fmla="*/ 3595 h 4390"/>
                <a:gd name="T58" fmla="*/ 3662 w 3662"/>
                <a:gd name="T59" fmla="*/ 4256 h 4390"/>
                <a:gd name="T60" fmla="*/ 3662 w 3662"/>
                <a:gd name="T61" fmla="*/ 4256 h 4390"/>
                <a:gd name="T62" fmla="*/ 3634 w 3662"/>
                <a:gd name="T63" fmla="*/ 4390 h 4390"/>
                <a:gd name="T64" fmla="*/ 2885 w 3662"/>
                <a:gd name="T65" fmla="*/ 3637 h 4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62" h="4390">
                  <a:moveTo>
                    <a:pt x="2885" y="3637"/>
                  </a:moveTo>
                  <a:cubicBezTo>
                    <a:pt x="2777" y="3303"/>
                    <a:pt x="2769" y="2959"/>
                    <a:pt x="2763" y="2814"/>
                  </a:cubicBezTo>
                  <a:cubicBezTo>
                    <a:pt x="2763" y="2814"/>
                    <a:pt x="2763" y="2814"/>
                    <a:pt x="2763" y="2814"/>
                  </a:cubicBezTo>
                  <a:cubicBezTo>
                    <a:pt x="2743" y="2365"/>
                    <a:pt x="2655" y="1661"/>
                    <a:pt x="1926" y="1077"/>
                  </a:cubicBezTo>
                  <a:cubicBezTo>
                    <a:pt x="1926" y="1077"/>
                    <a:pt x="1926" y="1077"/>
                    <a:pt x="1926" y="1077"/>
                  </a:cubicBezTo>
                  <a:cubicBezTo>
                    <a:pt x="1649" y="855"/>
                    <a:pt x="1280" y="710"/>
                    <a:pt x="982" y="623"/>
                  </a:cubicBezTo>
                  <a:cubicBezTo>
                    <a:pt x="982" y="623"/>
                    <a:pt x="982" y="623"/>
                    <a:pt x="982" y="623"/>
                  </a:cubicBezTo>
                  <a:cubicBezTo>
                    <a:pt x="705" y="541"/>
                    <a:pt x="491" y="509"/>
                    <a:pt x="460" y="504"/>
                  </a:cubicBezTo>
                  <a:cubicBezTo>
                    <a:pt x="460" y="504"/>
                    <a:pt x="460" y="504"/>
                    <a:pt x="460" y="504"/>
                  </a:cubicBezTo>
                  <a:cubicBezTo>
                    <a:pt x="252" y="504"/>
                    <a:pt x="252" y="504"/>
                    <a:pt x="252" y="504"/>
                  </a:cubicBezTo>
                  <a:cubicBezTo>
                    <a:pt x="113" y="504"/>
                    <a:pt x="0" y="392"/>
                    <a:pt x="0" y="252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113"/>
                    <a:pt x="113" y="0"/>
                    <a:pt x="25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396" y="137"/>
                    <a:pt x="396" y="137"/>
                    <a:pt x="396" y="137"/>
                  </a:cubicBezTo>
                  <a:cubicBezTo>
                    <a:pt x="252" y="137"/>
                    <a:pt x="252" y="137"/>
                    <a:pt x="252" y="137"/>
                  </a:cubicBezTo>
                  <a:cubicBezTo>
                    <a:pt x="188" y="137"/>
                    <a:pt x="137" y="189"/>
                    <a:pt x="136" y="252"/>
                  </a:cubicBezTo>
                  <a:cubicBezTo>
                    <a:pt x="136" y="252"/>
                    <a:pt x="136" y="252"/>
                    <a:pt x="136" y="252"/>
                  </a:cubicBezTo>
                  <a:cubicBezTo>
                    <a:pt x="137" y="316"/>
                    <a:pt x="188" y="368"/>
                    <a:pt x="252" y="368"/>
                  </a:cubicBezTo>
                  <a:cubicBezTo>
                    <a:pt x="252" y="368"/>
                    <a:pt x="252" y="368"/>
                    <a:pt x="252" y="368"/>
                  </a:cubicBezTo>
                  <a:cubicBezTo>
                    <a:pt x="471" y="368"/>
                    <a:pt x="471" y="368"/>
                    <a:pt x="471" y="368"/>
                  </a:cubicBezTo>
                  <a:cubicBezTo>
                    <a:pt x="475" y="369"/>
                    <a:pt x="475" y="369"/>
                    <a:pt x="475" y="369"/>
                  </a:cubicBezTo>
                  <a:cubicBezTo>
                    <a:pt x="480" y="371"/>
                    <a:pt x="1411" y="494"/>
                    <a:pt x="2011" y="971"/>
                  </a:cubicBezTo>
                  <a:cubicBezTo>
                    <a:pt x="2011" y="971"/>
                    <a:pt x="2011" y="971"/>
                    <a:pt x="2011" y="971"/>
                  </a:cubicBezTo>
                  <a:cubicBezTo>
                    <a:pt x="2782" y="1586"/>
                    <a:pt x="2881" y="2348"/>
                    <a:pt x="2899" y="2808"/>
                  </a:cubicBezTo>
                  <a:cubicBezTo>
                    <a:pt x="2899" y="2808"/>
                    <a:pt x="2899" y="2808"/>
                    <a:pt x="2899" y="2808"/>
                  </a:cubicBezTo>
                  <a:cubicBezTo>
                    <a:pt x="2905" y="2953"/>
                    <a:pt x="2914" y="3285"/>
                    <a:pt x="3014" y="3595"/>
                  </a:cubicBezTo>
                  <a:cubicBezTo>
                    <a:pt x="3014" y="3595"/>
                    <a:pt x="3014" y="3595"/>
                    <a:pt x="3014" y="3595"/>
                  </a:cubicBezTo>
                  <a:cubicBezTo>
                    <a:pt x="3117" y="3906"/>
                    <a:pt x="3301" y="4183"/>
                    <a:pt x="3662" y="4256"/>
                  </a:cubicBezTo>
                  <a:cubicBezTo>
                    <a:pt x="3662" y="4256"/>
                    <a:pt x="3662" y="4256"/>
                    <a:pt x="3662" y="4256"/>
                  </a:cubicBezTo>
                  <a:cubicBezTo>
                    <a:pt x="3634" y="4390"/>
                    <a:pt x="3634" y="4390"/>
                    <a:pt x="3634" y="4390"/>
                  </a:cubicBezTo>
                  <a:cubicBezTo>
                    <a:pt x="3209" y="4304"/>
                    <a:pt x="2991" y="3969"/>
                    <a:pt x="2885" y="363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245"/>
            <p:cNvSpPr/>
            <p:nvPr/>
          </p:nvSpPr>
          <p:spPr bwMode="auto">
            <a:xfrm>
              <a:off x="4943476" y="3898901"/>
              <a:ext cx="50800" cy="254000"/>
            </a:xfrm>
            <a:custGeom>
              <a:avLst/>
              <a:gdLst>
                <a:gd name="T0" fmla="*/ 32 w 32"/>
                <a:gd name="T1" fmla="*/ 160 h 160"/>
                <a:gd name="T2" fmla="*/ 0 w 32"/>
                <a:gd name="T3" fmla="*/ 120 h 160"/>
                <a:gd name="T4" fmla="*/ 0 w 32"/>
                <a:gd name="T5" fmla="*/ 0 h 160"/>
                <a:gd name="T6" fmla="*/ 32 w 32"/>
                <a:gd name="T7" fmla="*/ 0 h 160"/>
                <a:gd name="T8" fmla="*/ 32 w 32"/>
                <a:gd name="T9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60">
                  <a:moveTo>
                    <a:pt x="32" y="16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16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246"/>
            <p:cNvSpPr>
              <a:spLocks noEditPoints="1"/>
            </p:cNvSpPr>
            <p:nvPr/>
          </p:nvSpPr>
          <p:spPr bwMode="auto">
            <a:xfrm>
              <a:off x="3371851" y="5945188"/>
              <a:ext cx="788988" cy="787400"/>
            </a:xfrm>
            <a:custGeom>
              <a:avLst/>
              <a:gdLst>
                <a:gd name="T0" fmla="*/ 2537 w 2537"/>
                <a:gd name="T1" fmla="*/ 1268 h 2536"/>
                <a:gd name="T2" fmla="*/ 1269 w 2537"/>
                <a:gd name="T3" fmla="*/ 2536 h 2536"/>
                <a:gd name="T4" fmla="*/ 1269 w 2537"/>
                <a:gd name="T5" fmla="*/ 2536 h 2536"/>
                <a:gd name="T6" fmla="*/ 0 w 2537"/>
                <a:gd name="T7" fmla="*/ 1268 h 2536"/>
                <a:gd name="T8" fmla="*/ 0 w 2537"/>
                <a:gd name="T9" fmla="*/ 1268 h 2536"/>
                <a:gd name="T10" fmla="*/ 1269 w 2537"/>
                <a:gd name="T11" fmla="*/ 0 h 2536"/>
                <a:gd name="T12" fmla="*/ 1269 w 2537"/>
                <a:gd name="T13" fmla="*/ 0 h 2536"/>
                <a:gd name="T14" fmla="*/ 2537 w 2537"/>
                <a:gd name="T15" fmla="*/ 1268 h 2536"/>
                <a:gd name="T16" fmla="*/ 2371 w 2537"/>
                <a:gd name="T17" fmla="*/ 1268 h 2536"/>
                <a:gd name="T18" fmla="*/ 1269 w 2537"/>
                <a:gd name="T19" fmla="*/ 165 h 2536"/>
                <a:gd name="T20" fmla="*/ 1269 w 2537"/>
                <a:gd name="T21" fmla="*/ 165 h 2536"/>
                <a:gd name="T22" fmla="*/ 166 w 2537"/>
                <a:gd name="T23" fmla="*/ 1268 h 2536"/>
                <a:gd name="T24" fmla="*/ 166 w 2537"/>
                <a:gd name="T25" fmla="*/ 1268 h 2536"/>
                <a:gd name="T26" fmla="*/ 1269 w 2537"/>
                <a:gd name="T27" fmla="*/ 2370 h 2536"/>
                <a:gd name="T28" fmla="*/ 1269 w 2537"/>
                <a:gd name="T29" fmla="*/ 2370 h 2536"/>
                <a:gd name="T30" fmla="*/ 2371 w 2537"/>
                <a:gd name="T31" fmla="*/ 1268 h 2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37" h="2536">
                  <a:moveTo>
                    <a:pt x="2537" y="1268"/>
                  </a:moveTo>
                  <a:cubicBezTo>
                    <a:pt x="2537" y="1968"/>
                    <a:pt x="1969" y="2536"/>
                    <a:pt x="1269" y="2536"/>
                  </a:cubicBezTo>
                  <a:cubicBezTo>
                    <a:pt x="1269" y="2536"/>
                    <a:pt x="1269" y="2536"/>
                    <a:pt x="1269" y="2536"/>
                  </a:cubicBezTo>
                  <a:cubicBezTo>
                    <a:pt x="568" y="2536"/>
                    <a:pt x="0" y="1968"/>
                    <a:pt x="0" y="1268"/>
                  </a:cubicBezTo>
                  <a:cubicBezTo>
                    <a:pt x="0" y="1268"/>
                    <a:pt x="0" y="1268"/>
                    <a:pt x="0" y="1268"/>
                  </a:cubicBezTo>
                  <a:cubicBezTo>
                    <a:pt x="0" y="567"/>
                    <a:pt x="568" y="0"/>
                    <a:pt x="1269" y="0"/>
                  </a:cubicBezTo>
                  <a:cubicBezTo>
                    <a:pt x="1269" y="0"/>
                    <a:pt x="1269" y="0"/>
                    <a:pt x="1269" y="0"/>
                  </a:cubicBezTo>
                  <a:cubicBezTo>
                    <a:pt x="1969" y="0"/>
                    <a:pt x="2537" y="567"/>
                    <a:pt x="2537" y="1268"/>
                  </a:cubicBezTo>
                  <a:close/>
                  <a:moveTo>
                    <a:pt x="2371" y="1268"/>
                  </a:moveTo>
                  <a:cubicBezTo>
                    <a:pt x="2370" y="659"/>
                    <a:pt x="1878" y="166"/>
                    <a:pt x="1269" y="165"/>
                  </a:cubicBezTo>
                  <a:cubicBezTo>
                    <a:pt x="1269" y="165"/>
                    <a:pt x="1269" y="165"/>
                    <a:pt x="1269" y="165"/>
                  </a:cubicBezTo>
                  <a:cubicBezTo>
                    <a:pt x="660" y="166"/>
                    <a:pt x="167" y="659"/>
                    <a:pt x="166" y="1268"/>
                  </a:cubicBezTo>
                  <a:cubicBezTo>
                    <a:pt x="166" y="1268"/>
                    <a:pt x="166" y="1268"/>
                    <a:pt x="166" y="1268"/>
                  </a:cubicBezTo>
                  <a:cubicBezTo>
                    <a:pt x="167" y="1877"/>
                    <a:pt x="660" y="2369"/>
                    <a:pt x="1269" y="2370"/>
                  </a:cubicBezTo>
                  <a:cubicBezTo>
                    <a:pt x="1269" y="2370"/>
                    <a:pt x="1269" y="2370"/>
                    <a:pt x="1269" y="2370"/>
                  </a:cubicBezTo>
                  <a:cubicBezTo>
                    <a:pt x="1878" y="2369"/>
                    <a:pt x="2370" y="1877"/>
                    <a:pt x="2371" y="1268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247"/>
            <p:cNvSpPr>
              <a:spLocks noEditPoints="1"/>
            </p:cNvSpPr>
            <p:nvPr/>
          </p:nvSpPr>
          <p:spPr bwMode="auto">
            <a:xfrm>
              <a:off x="4648201" y="5945188"/>
              <a:ext cx="788988" cy="787400"/>
            </a:xfrm>
            <a:custGeom>
              <a:avLst/>
              <a:gdLst>
                <a:gd name="T0" fmla="*/ 2537 w 2537"/>
                <a:gd name="T1" fmla="*/ 1268 h 2536"/>
                <a:gd name="T2" fmla="*/ 1269 w 2537"/>
                <a:gd name="T3" fmla="*/ 2536 h 2536"/>
                <a:gd name="T4" fmla="*/ 1269 w 2537"/>
                <a:gd name="T5" fmla="*/ 2536 h 2536"/>
                <a:gd name="T6" fmla="*/ 0 w 2537"/>
                <a:gd name="T7" fmla="*/ 1268 h 2536"/>
                <a:gd name="T8" fmla="*/ 0 w 2537"/>
                <a:gd name="T9" fmla="*/ 1268 h 2536"/>
                <a:gd name="T10" fmla="*/ 1269 w 2537"/>
                <a:gd name="T11" fmla="*/ 0 h 2536"/>
                <a:gd name="T12" fmla="*/ 1269 w 2537"/>
                <a:gd name="T13" fmla="*/ 0 h 2536"/>
                <a:gd name="T14" fmla="*/ 2537 w 2537"/>
                <a:gd name="T15" fmla="*/ 1268 h 2536"/>
                <a:gd name="T16" fmla="*/ 2371 w 2537"/>
                <a:gd name="T17" fmla="*/ 1268 h 2536"/>
                <a:gd name="T18" fmla="*/ 1269 w 2537"/>
                <a:gd name="T19" fmla="*/ 165 h 2536"/>
                <a:gd name="T20" fmla="*/ 1269 w 2537"/>
                <a:gd name="T21" fmla="*/ 165 h 2536"/>
                <a:gd name="T22" fmla="*/ 166 w 2537"/>
                <a:gd name="T23" fmla="*/ 1268 h 2536"/>
                <a:gd name="T24" fmla="*/ 166 w 2537"/>
                <a:gd name="T25" fmla="*/ 1268 h 2536"/>
                <a:gd name="T26" fmla="*/ 1269 w 2537"/>
                <a:gd name="T27" fmla="*/ 2370 h 2536"/>
                <a:gd name="T28" fmla="*/ 1269 w 2537"/>
                <a:gd name="T29" fmla="*/ 2370 h 2536"/>
                <a:gd name="T30" fmla="*/ 2371 w 2537"/>
                <a:gd name="T31" fmla="*/ 1268 h 2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37" h="2536">
                  <a:moveTo>
                    <a:pt x="2537" y="1268"/>
                  </a:moveTo>
                  <a:cubicBezTo>
                    <a:pt x="2537" y="1968"/>
                    <a:pt x="1969" y="2536"/>
                    <a:pt x="1269" y="2536"/>
                  </a:cubicBezTo>
                  <a:cubicBezTo>
                    <a:pt x="1269" y="2536"/>
                    <a:pt x="1269" y="2536"/>
                    <a:pt x="1269" y="2536"/>
                  </a:cubicBezTo>
                  <a:cubicBezTo>
                    <a:pt x="568" y="2536"/>
                    <a:pt x="0" y="1968"/>
                    <a:pt x="0" y="1268"/>
                  </a:cubicBezTo>
                  <a:cubicBezTo>
                    <a:pt x="0" y="1268"/>
                    <a:pt x="0" y="1268"/>
                    <a:pt x="0" y="1268"/>
                  </a:cubicBezTo>
                  <a:cubicBezTo>
                    <a:pt x="0" y="567"/>
                    <a:pt x="568" y="0"/>
                    <a:pt x="1269" y="0"/>
                  </a:cubicBezTo>
                  <a:cubicBezTo>
                    <a:pt x="1269" y="0"/>
                    <a:pt x="1269" y="0"/>
                    <a:pt x="1269" y="0"/>
                  </a:cubicBezTo>
                  <a:cubicBezTo>
                    <a:pt x="1969" y="0"/>
                    <a:pt x="2537" y="567"/>
                    <a:pt x="2537" y="1268"/>
                  </a:cubicBezTo>
                  <a:close/>
                  <a:moveTo>
                    <a:pt x="2371" y="1268"/>
                  </a:moveTo>
                  <a:cubicBezTo>
                    <a:pt x="2370" y="659"/>
                    <a:pt x="1877" y="166"/>
                    <a:pt x="1269" y="165"/>
                  </a:cubicBezTo>
                  <a:cubicBezTo>
                    <a:pt x="1269" y="165"/>
                    <a:pt x="1269" y="165"/>
                    <a:pt x="1269" y="165"/>
                  </a:cubicBezTo>
                  <a:cubicBezTo>
                    <a:pt x="660" y="166"/>
                    <a:pt x="167" y="659"/>
                    <a:pt x="166" y="1268"/>
                  </a:cubicBezTo>
                  <a:cubicBezTo>
                    <a:pt x="166" y="1268"/>
                    <a:pt x="166" y="1268"/>
                    <a:pt x="166" y="1268"/>
                  </a:cubicBezTo>
                  <a:cubicBezTo>
                    <a:pt x="167" y="1877"/>
                    <a:pt x="660" y="2369"/>
                    <a:pt x="1269" y="2370"/>
                  </a:cubicBezTo>
                  <a:cubicBezTo>
                    <a:pt x="1269" y="2370"/>
                    <a:pt x="1269" y="2370"/>
                    <a:pt x="1269" y="2370"/>
                  </a:cubicBezTo>
                  <a:cubicBezTo>
                    <a:pt x="1877" y="2369"/>
                    <a:pt x="2370" y="1877"/>
                    <a:pt x="2371" y="1268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248"/>
            <p:cNvSpPr>
              <a:spLocks noEditPoints="1"/>
            </p:cNvSpPr>
            <p:nvPr/>
          </p:nvSpPr>
          <p:spPr bwMode="auto">
            <a:xfrm>
              <a:off x="3689351" y="5546726"/>
              <a:ext cx="593725" cy="803275"/>
            </a:xfrm>
            <a:custGeom>
              <a:avLst/>
              <a:gdLst>
                <a:gd name="T0" fmla="*/ 637 w 1909"/>
                <a:gd name="T1" fmla="*/ 1471 h 2581"/>
                <a:gd name="T2" fmla="*/ 115 w 1909"/>
                <a:gd name="T3" fmla="*/ 2581 h 2581"/>
                <a:gd name="T4" fmla="*/ 0 w 1909"/>
                <a:gd name="T5" fmla="*/ 2528 h 2581"/>
                <a:gd name="T6" fmla="*/ 0 w 1909"/>
                <a:gd name="T7" fmla="*/ 2528 h 2581"/>
                <a:gd name="T8" fmla="*/ 523 w 1909"/>
                <a:gd name="T9" fmla="*/ 1417 h 2581"/>
                <a:gd name="T10" fmla="*/ 523 w 1909"/>
                <a:gd name="T11" fmla="*/ 1417 h 2581"/>
                <a:gd name="T12" fmla="*/ 1156 w 1909"/>
                <a:gd name="T13" fmla="*/ 124 h 2581"/>
                <a:gd name="T14" fmla="*/ 1156 w 1909"/>
                <a:gd name="T15" fmla="*/ 124 h 2581"/>
                <a:gd name="T16" fmla="*/ 1410 w 1909"/>
                <a:gd name="T17" fmla="*/ 1 h 2581"/>
                <a:gd name="T18" fmla="*/ 1410 w 1909"/>
                <a:gd name="T19" fmla="*/ 1 h 2581"/>
                <a:gd name="T20" fmla="*/ 1909 w 1909"/>
                <a:gd name="T21" fmla="*/ 154 h 2581"/>
                <a:gd name="T22" fmla="*/ 1848 w 1909"/>
                <a:gd name="T23" fmla="*/ 265 h 2581"/>
                <a:gd name="T24" fmla="*/ 1848 w 1909"/>
                <a:gd name="T25" fmla="*/ 265 h 2581"/>
                <a:gd name="T26" fmla="*/ 1806 w 1909"/>
                <a:gd name="T27" fmla="*/ 244 h 2581"/>
                <a:gd name="T28" fmla="*/ 1806 w 1909"/>
                <a:gd name="T29" fmla="*/ 244 h 2581"/>
                <a:gd name="T30" fmla="*/ 1410 w 1909"/>
                <a:gd name="T31" fmla="*/ 128 h 2581"/>
                <a:gd name="T32" fmla="*/ 1410 w 1909"/>
                <a:gd name="T33" fmla="*/ 128 h 2581"/>
                <a:gd name="T34" fmla="*/ 1265 w 1909"/>
                <a:gd name="T35" fmla="*/ 190 h 2581"/>
                <a:gd name="T36" fmla="*/ 1265 w 1909"/>
                <a:gd name="T37" fmla="*/ 190 h 2581"/>
                <a:gd name="T38" fmla="*/ 637 w 1909"/>
                <a:gd name="T39" fmla="*/ 1471 h 2581"/>
                <a:gd name="T40" fmla="*/ 1848 w 1909"/>
                <a:gd name="T41" fmla="*/ 265 h 2581"/>
                <a:gd name="T42" fmla="*/ 1848 w 1909"/>
                <a:gd name="T43" fmla="*/ 265 h 2581"/>
                <a:gd name="T44" fmla="*/ 1848 w 1909"/>
                <a:gd name="T45" fmla="*/ 265 h 2581"/>
                <a:gd name="T46" fmla="*/ 1848 w 1909"/>
                <a:gd name="T47" fmla="*/ 265 h 2581"/>
                <a:gd name="T48" fmla="*/ 1848 w 1909"/>
                <a:gd name="T49" fmla="*/ 265 h 2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09" h="2581">
                  <a:moveTo>
                    <a:pt x="637" y="1471"/>
                  </a:moveTo>
                  <a:cubicBezTo>
                    <a:pt x="367" y="2041"/>
                    <a:pt x="116" y="2580"/>
                    <a:pt x="115" y="2581"/>
                  </a:cubicBezTo>
                  <a:cubicBezTo>
                    <a:pt x="0" y="2528"/>
                    <a:pt x="0" y="2528"/>
                    <a:pt x="0" y="2528"/>
                  </a:cubicBezTo>
                  <a:cubicBezTo>
                    <a:pt x="0" y="2528"/>
                    <a:pt x="0" y="2528"/>
                    <a:pt x="0" y="2528"/>
                  </a:cubicBezTo>
                  <a:cubicBezTo>
                    <a:pt x="0" y="2528"/>
                    <a:pt x="252" y="1987"/>
                    <a:pt x="523" y="1417"/>
                  </a:cubicBezTo>
                  <a:cubicBezTo>
                    <a:pt x="523" y="1417"/>
                    <a:pt x="523" y="1417"/>
                    <a:pt x="523" y="1417"/>
                  </a:cubicBezTo>
                  <a:cubicBezTo>
                    <a:pt x="794" y="845"/>
                    <a:pt x="1079" y="251"/>
                    <a:pt x="1156" y="124"/>
                  </a:cubicBezTo>
                  <a:cubicBezTo>
                    <a:pt x="1156" y="124"/>
                    <a:pt x="1156" y="124"/>
                    <a:pt x="1156" y="124"/>
                  </a:cubicBezTo>
                  <a:cubicBezTo>
                    <a:pt x="1213" y="30"/>
                    <a:pt x="1316" y="0"/>
                    <a:pt x="1410" y="1"/>
                  </a:cubicBezTo>
                  <a:cubicBezTo>
                    <a:pt x="1410" y="1"/>
                    <a:pt x="1410" y="1"/>
                    <a:pt x="1410" y="1"/>
                  </a:cubicBezTo>
                  <a:cubicBezTo>
                    <a:pt x="1642" y="3"/>
                    <a:pt x="1904" y="153"/>
                    <a:pt x="1909" y="154"/>
                  </a:cubicBezTo>
                  <a:cubicBezTo>
                    <a:pt x="1848" y="265"/>
                    <a:pt x="1848" y="265"/>
                    <a:pt x="1848" y="265"/>
                  </a:cubicBezTo>
                  <a:cubicBezTo>
                    <a:pt x="1848" y="265"/>
                    <a:pt x="1848" y="265"/>
                    <a:pt x="1848" y="265"/>
                  </a:cubicBezTo>
                  <a:cubicBezTo>
                    <a:pt x="1847" y="265"/>
                    <a:pt x="1832" y="257"/>
                    <a:pt x="1806" y="244"/>
                  </a:cubicBezTo>
                  <a:cubicBezTo>
                    <a:pt x="1806" y="244"/>
                    <a:pt x="1806" y="244"/>
                    <a:pt x="1806" y="244"/>
                  </a:cubicBezTo>
                  <a:cubicBezTo>
                    <a:pt x="1727" y="204"/>
                    <a:pt x="1542" y="127"/>
                    <a:pt x="1410" y="128"/>
                  </a:cubicBezTo>
                  <a:cubicBezTo>
                    <a:pt x="1410" y="128"/>
                    <a:pt x="1410" y="128"/>
                    <a:pt x="1410" y="128"/>
                  </a:cubicBezTo>
                  <a:cubicBezTo>
                    <a:pt x="1336" y="129"/>
                    <a:pt x="1291" y="147"/>
                    <a:pt x="1265" y="190"/>
                  </a:cubicBezTo>
                  <a:cubicBezTo>
                    <a:pt x="1265" y="190"/>
                    <a:pt x="1265" y="190"/>
                    <a:pt x="1265" y="190"/>
                  </a:cubicBezTo>
                  <a:cubicBezTo>
                    <a:pt x="1197" y="300"/>
                    <a:pt x="907" y="903"/>
                    <a:pt x="637" y="1471"/>
                  </a:cubicBezTo>
                  <a:close/>
                  <a:moveTo>
                    <a:pt x="1848" y="265"/>
                  </a:moveTo>
                  <a:cubicBezTo>
                    <a:pt x="1848" y="265"/>
                    <a:pt x="1848" y="265"/>
                    <a:pt x="1848" y="265"/>
                  </a:cubicBezTo>
                  <a:cubicBezTo>
                    <a:pt x="1848" y="265"/>
                    <a:pt x="1848" y="265"/>
                    <a:pt x="1848" y="265"/>
                  </a:cubicBezTo>
                  <a:cubicBezTo>
                    <a:pt x="1848" y="265"/>
                    <a:pt x="1848" y="265"/>
                    <a:pt x="1848" y="265"/>
                  </a:cubicBezTo>
                  <a:cubicBezTo>
                    <a:pt x="1848" y="265"/>
                    <a:pt x="1848" y="265"/>
                    <a:pt x="1848" y="265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249"/>
            <p:cNvSpPr/>
            <p:nvPr/>
          </p:nvSpPr>
          <p:spPr bwMode="auto">
            <a:xfrm>
              <a:off x="3930651" y="5818188"/>
              <a:ext cx="1169988" cy="584200"/>
            </a:xfrm>
            <a:custGeom>
              <a:avLst/>
              <a:gdLst>
                <a:gd name="T0" fmla="*/ 2179 w 3762"/>
                <a:gd name="T1" fmla="*/ 1876 h 1876"/>
                <a:gd name="T2" fmla="*/ 2461 w 3762"/>
                <a:gd name="T3" fmla="*/ 1860 h 1876"/>
                <a:gd name="T4" fmla="*/ 2461 w 3762"/>
                <a:gd name="T5" fmla="*/ 1860 h 1876"/>
                <a:gd name="T6" fmla="*/ 3652 w 3762"/>
                <a:gd name="T7" fmla="*/ 1743 h 1876"/>
                <a:gd name="T8" fmla="*/ 3652 w 3762"/>
                <a:gd name="T9" fmla="*/ 1743 h 1876"/>
                <a:gd name="T10" fmla="*/ 3762 w 3762"/>
                <a:gd name="T11" fmla="*/ 1733 h 1876"/>
                <a:gd name="T12" fmla="*/ 2574 w 3762"/>
                <a:gd name="T13" fmla="*/ 46 h 1876"/>
                <a:gd name="T14" fmla="*/ 2471 w 3762"/>
                <a:gd name="T15" fmla="*/ 119 h 1876"/>
                <a:gd name="T16" fmla="*/ 3532 w 3762"/>
                <a:gd name="T17" fmla="*/ 1626 h 1876"/>
                <a:gd name="T18" fmla="*/ 2448 w 3762"/>
                <a:gd name="T19" fmla="*/ 1734 h 1876"/>
                <a:gd name="T20" fmla="*/ 2448 w 3762"/>
                <a:gd name="T21" fmla="*/ 1734 h 1876"/>
                <a:gd name="T22" fmla="*/ 2179 w 3762"/>
                <a:gd name="T23" fmla="*/ 1749 h 1876"/>
                <a:gd name="T24" fmla="*/ 2179 w 3762"/>
                <a:gd name="T25" fmla="*/ 1749 h 1876"/>
                <a:gd name="T26" fmla="*/ 1351 w 3762"/>
                <a:gd name="T27" fmla="*/ 1485 h 1876"/>
                <a:gd name="T28" fmla="*/ 1351 w 3762"/>
                <a:gd name="T29" fmla="*/ 1485 h 1876"/>
                <a:gd name="T30" fmla="*/ 940 w 3762"/>
                <a:gd name="T31" fmla="*/ 879 h 1876"/>
                <a:gd name="T32" fmla="*/ 940 w 3762"/>
                <a:gd name="T33" fmla="*/ 879 h 1876"/>
                <a:gd name="T34" fmla="*/ 62 w 3762"/>
                <a:gd name="T35" fmla="*/ 0 h 1876"/>
                <a:gd name="T36" fmla="*/ 62 w 3762"/>
                <a:gd name="T37" fmla="*/ 0 h 1876"/>
                <a:gd name="T38" fmla="*/ 62 w 3762"/>
                <a:gd name="T39" fmla="*/ 0 h 1876"/>
                <a:gd name="T40" fmla="*/ 0 w 3762"/>
                <a:gd name="T41" fmla="*/ 110 h 1876"/>
                <a:gd name="T42" fmla="*/ 94 w 3762"/>
                <a:gd name="T43" fmla="*/ 169 h 1876"/>
                <a:gd name="T44" fmla="*/ 94 w 3762"/>
                <a:gd name="T45" fmla="*/ 169 h 1876"/>
                <a:gd name="T46" fmla="*/ 324 w 3762"/>
                <a:gd name="T47" fmla="*/ 338 h 1876"/>
                <a:gd name="T48" fmla="*/ 324 w 3762"/>
                <a:gd name="T49" fmla="*/ 338 h 1876"/>
                <a:gd name="T50" fmla="*/ 826 w 3762"/>
                <a:gd name="T51" fmla="*/ 934 h 1876"/>
                <a:gd name="T52" fmla="*/ 826 w 3762"/>
                <a:gd name="T53" fmla="*/ 934 h 1876"/>
                <a:gd name="T54" fmla="*/ 1267 w 3762"/>
                <a:gd name="T55" fmla="*/ 1581 h 1876"/>
                <a:gd name="T56" fmla="*/ 1267 w 3762"/>
                <a:gd name="T57" fmla="*/ 1581 h 1876"/>
                <a:gd name="T58" fmla="*/ 2175 w 3762"/>
                <a:gd name="T59" fmla="*/ 1876 h 1876"/>
                <a:gd name="T60" fmla="*/ 2175 w 3762"/>
                <a:gd name="T61" fmla="*/ 1876 h 1876"/>
                <a:gd name="T62" fmla="*/ 2179 w 3762"/>
                <a:gd name="T63" fmla="*/ 1876 h 1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62" h="1876">
                  <a:moveTo>
                    <a:pt x="2179" y="1876"/>
                  </a:moveTo>
                  <a:cubicBezTo>
                    <a:pt x="2267" y="1876"/>
                    <a:pt x="2361" y="1871"/>
                    <a:pt x="2461" y="1860"/>
                  </a:cubicBezTo>
                  <a:cubicBezTo>
                    <a:pt x="2461" y="1860"/>
                    <a:pt x="2461" y="1860"/>
                    <a:pt x="2461" y="1860"/>
                  </a:cubicBezTo>
                  <a:cubicBezTo>
                    <a:pt x="3360" y="1767"/>
                    <a:pt x="3651" y="1743"/>
                    <a:pt x="3652" y="1743"/>
                  </a:cubicBezTo>
                  <a:cubicBezTo>
                    <a:pt x="3652" y="1743"/>
                    <a:pt x="3652" y="1743"/>
                    <a:pt x="3652" y="1743"/>
                  </a:cubicBezTo>
                  <a:cubicBezTo>
                    <a:pt x="3762" y="1733"/>
                    <a:pt x="3762" y="1733"/>
                    <a:pt x="3762" y="1733"/>
                  </a:cubicBezTo>
                  <a:cubicBezTo>
                    <a:pt x="2574" y="46"/>
                    <a:pt x="2574" y="46"/>
                    <a:pt x="2574" y="46"/>
                  </a:cubicBezTo>
                  <a:cubicBezTo>
                    <a:pt x="2471" y="119"/>
                    <a:pt x="2471" y="119"/>
                    <a:pt x="2471" y="119"/>
                  </a:cubicBezTo>
                  <a:cubicBezTo>
                    <a:pt x="3532" y="1626"/>
                    <a:pt x="3532" y="1626"/>
                    <a:pt x="3532" y="1626"/>
                  </a:cubicBezTo>
                  <a:cubicBezTo>
                    <a:pt x="3378" y="1640"/>
                    <a:pt x="3047" y="1672"/>
                    <a:pt x="2448" y="1734"/>
                  </a:cubicBezTo>
                  <a:cubicBezTo>
                    <a:pt x="2448" y="1734"/>
                    <a:pt x="2448" y="1734"/>
                    <a:pt x="2448" y="1734"/>
                  </a:cubicBezTo>
                  <a:cubicBezTo>
                    <a:pt x="2352" y="1744"/>
                    <a:pt x="2262" y="1749"/>
                    <a:pt x="2179" y="1749"/>
                  </a:cubicBezTo>
                  <a:cubicBezTo>
                    <a:pt x="2179" y="1749"/>
                    <a:pt x="2179" y="1749"/>
                    <a:pt x="2179" y="1749"/>
                  </a:cubicBezTo>
                  <a:cubicBezTo>
                    <a:pt x="1781" y="1748"/>
                    <a:pt x="1533" y="1643"/>
                    <a:pt x="1351" y="1485"/>
                  </a:cubicBezTo>
                  <a:cubicBezTo>
                    <a:pt x="1351" y="1485"/>
                    <a:pt x="1351" y="1485"/>
                    <a:pt x="1351" y="1485"/>
                  </a:cubicBezTo>
                  <a:cubicBezTo>
                    <a:pt x="1168" y="1327"/>
                    <a:pt x="1052" y="1109"/>
                    <a:pt x="940" y="879"/>
                  </a:cubicBezTo>
                  <a:cubicBezTo>
                    <a:pt x="940" y="879"/>
                    <a:pt x="940" y="879"/>
                    <a:pt x="940" y="879"/>
                  </a:cubicBezTo>
                  <a:cubicBezTo>
                    <a:pt x="677" y="343"/>
                    <a:pt x="67" y="4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1"/>
                    <a:pt x="36" y="130"/>
                    <a:pt x="94" y="169"/>
                  </a:cubicBezTo>
                  <a:cubicBezTo>
                    <a:pt x="94" y="169"/>
                    <a:pt x="94" y="169"/>
                    <a:pt x="94" y="169"/>
                  </a:cubicBezTo>
                  <a:cubicBezTo>
                    <a:pt x="153" y="208"/>
                    <a:pt x="234" y="266"/>
                    <a:pt x="324" y="338"/>
                  </a:cubicBezTo>
                  <a:cubicBezTo>
                    <a:pt x="324" y="338"/>
                    <a:pt x="324" y="338"/>
                    <a:pt x="324" y="338"/>
                  </a:cubicBezTo>
                  <a:cubicBezTo>
                    <a:pt x="501" y="484"/>
                    <a:pt x="708" y="692"/>
                    <a:pt x="826" y="934"/>
                  </a:cubicBezTo>
                  <a:cubicBezTo>
                    <a:pt x="826" y="934"/>
                    <a:pt x="826" y="934"/>
                    <a:pt x="826" y="934"/>
                  </a:cubicBezTo>
                  <a:cubicBezTo>
                    <a:pt x="939" y="1166"/>
                    <a:pt x="1062" y="1402"/>
                    <a:pt x="1267" y="1581"/>
                  </a:cubicBezTo>
                  <a:cubicBezTo>
                    <a:pt x="1267" y="1581"/>
                    <a:pt x="1267" y="1581"/>
                    <a:pt x="1267" y="1581"/>
                  </a:cubicBezTo>
                  <a:cubicBezTo>
                    <a:pt x="1472" y="1760"/>
                    <a:pt x="1758" y="1876"/>
                    <a:pt x="2175" y="1876"/>
                  </a:cubicBezTo>
                  <a:cubicBezTo>
                    <a:pt x="2175" y="1876"/>
                    <a:pt x="2175" y="1876"/>
                    <a:pt x="2175" y="1876"/>
                  </a:cubicBezTo>
                  <a:cubicBezTo>
                    <a:pt x="2176" y="1876"/>
                    <a:pt x="2178" y="1876"/>
                    <a:pt x="2179" y="1876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250"/>
            <p:cNvSpPr/>
            <p:nvPr/>
          </p:nvSpPr>
          <p:spPr bwMode="auto">
            <a:xfrm>
              <a:off x="4464051" y="5795963"/>
              <a:ext cx="288925" cy="593725"/>
            </a:xfrm>
            <a:custGeom>
              <a:avLst/>
              <a:gdLst>
                <a:gd name="T0" fmla="*/ 182 w 182"/>
                <a:gd name="T1" fmla="*/ 10 h 374"/>
                <a:gd name="T2" fmla="*/ 159 w 182"/>
                <a:gd name="T3" fmla="*/ 0 h 374"/>
                <a:gd name="T4" fmla="*/ 0 w 182"/>
                <a:gd name="T5" fmla="*/ 364 h 374"/>
                <a:gd name="T6" fmla="*/ 23 w 182"/>
                <a:gd name="T7" fmla="*/ 374 h 374"/>
                <a:gd name="T8" fmla="*/ 182 w 182"/>
                <a:gd name="T9" fmla="*/ 10 h 374"/>
                <a:gd name="T10" fmla="*/ 182 w 182"/>
                <a:gd name="T11" fmla="*/ 1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2" h="374">
                  <a:moveTo>
                    <a:pt x="182" y="10"/>
                  </a:moveTo>
                  <a:lnTo>
                    <a:pt x="159" y="0"/>
                  </a:lnTo>
                  <a:lnTo>
                    <a:pt x="0" y="364"/>
                  </a:lnTo>
                  <a:lnTo>
                    <a:pt x="23" y="374"/>
                  </a:lnTo>
                  <a:lnTo>
                    <a:pt x="182" y="10"/>
                  </a:lnTo>
                  <a:lnTo>
                    <a:pt x="182" y="1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251"/>
            <p:cNvSpPr/>
            <p:nvPr/>
          </p:nvSpPr>
          <p:spPr bwMode="auto">
            <a:xfrm>
              <a:off x="3963988" y="5764213"/>
              <a:ext cx="595313" cy="449263"/>
            </a:xfrm>
            <a:custGeom>
              <a:avLst/>
              <a:gdLst>
                <a:gd name="T0" fmla="*/ 1917 w 1917"/>
                <a:gd name="T1" fmla="*/ 1317 h 1444"/>
                <a:gd name="T2" fmla="*/ 1788 w 1917"/>
                <a:gd name="T3" fmla="*/ 1269 h 1444"/>
                <a:gd name="T4" fmla="*/ 1788 w 1917"/>
                <a:gd name="T5" fmla="*/ 1269 h 1444"/>
                <a:gd name="T6" fmla="*/ 1550 w 1917"/>
                <a:gd name="T7" fmla="*/ 1120 h 1444"/>
                <a:gd name="T8" fmla="*/ 1550 w 1917"/>
                <a:gd name="T9" fmla="*/ 1120 h 1444"/>
                <a:gd name="T10" fmla="*/ 981 w 1917"/>
                <a:gd name="T11" fmla="*/ 597 h 1444"/>
                <a:gd name="T12" fmla="*/ 981 w 1917"/>
                <a:gd name="T13" fmla="*/ 597 h 1444"/>
                <a:gd name="T14" fmla="*/ 32 w 1917"/>
                <a:gd name="T15" fmla="*/ 0 h 1444"/>
                <a:gd name="T16" fmla="*/ 32 w 1917"/>
                <a:gd name="T17" fmla="*/ 0 h 1444"/>
                <a:gd name="T18" fmla="*/ 32 w 1917"/>
                <a:gd name="T19" fmla="*/ 0 h 1444"/>
                <a:gd name="T20" fmla="*/ 0 w 1917"/>
                <a:gd name="T21" fmla="*/ 123 h 1444"/>
                <a:gd name="T22" fmla="*/ 87 w 1917"/>
                <a:gd name="T23" fmla="*/ 151 h 1444"/>
                <a:gd name="T24" fmla="*/ 87 w 1917"/>
                <a:gd name="T25" fmla="*/ 151 h 1444"/>
                <a:gd name="T26" fmla="*/ 309 w 1917"/>
                <a:gd name="T27" fmla="*/ 245 h 1444"/>
                <a:gd name="T28" fmla="*/ 309 w 1917"/>
                <a:gd name="T29" fmla="*/ 245 h 1444"/>
                <a:gd name="T30" fmla="*/ 885 w 1917"/>
                <a:gd name="T31" fmla="*/ 679 h 1444"/>
                <a:gd name="T32" fmla="*/ 885 w 1917"/>
                <a:gd name="T33" fmla="*/ 679 h 1444"/>
                <a:gd name="T34" fmla="*/ 1730 w 1917"/>
                <a:gd name="T35" fmla="*/ 1382 h 1444"/>
                <a:gd name="T36" fmla="*/ 1730 w 1917"/>
                <a:gd name="T37" fmla="*/ 1382 h 1444"/>
                <a:gd name="T38" fmla="*/ 1917 w 1917"/>
                <a:gd name="T39" fmla="*/ 1444 h 1444"/>
                <a:gd name="T40" fmla="*/ 1917 w 1917"/>
                <a:gd name="T41" fmla="*/ 1444 h 1444"/>
                <a:gd name="T42" fmla="*/ 1917 w 1917"/>
                <a:gd name="T43" fmla="*/ 1317 h 1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17" h="1444">
                  <a:moveTo>
                    <a:pt x="1917" y="1317"/>
                  </a:moveTo>
                  <a:cubicBezTo>
                    <a:pt x="1907" y="1319"/>
                    <a:pt x="1853" y="1303"/>
                    <a:pt x="1788" y="1269"/>
                  </a:cubicBezTo>
                  <a:cubicBezTo>
                    <a:pt x="1788" y="1269"/>
                    <a:pt x="1788" y="1269"/>
                    <a:pt x="1788" y="1269"/>
                  </a:cubicBezTo>
                  <a:cubicBezTo>
                    <a:pt x="1722" y="1235"/>
                    <a:pt x="1640" y="1184"/>
                    <a:pt x="1550" y="1120"/>
                  </a:cubicBezTo>
                  <a:cubicBezTo>
                    <a:pt x="1550" y="1120"/>
                    <a:pt x="1550" y="1120"/>
                    <a:pt x="1550" y="1120"/>
                  </a:cubicBezTo>
                  <a:cubicBezTo>
                    <a:pt x="1370" y="991"/>
                    <a:pt x="1160" y="808"/>
                    <a:pt x="981" y="597"/>
                  </a:cubicBezTo>
                  <a:cubicBezTo>
                    <a:pt x="981" y="597"/>
                    <a:pt x="981" y="597"/>
                    <a:pt x="981" y="597"/>
                  </a:cubicBezTo>
                  <a:cubicBezTo>
                    <a:pt x="598" y="147"/>
                    <a:pt x="38" y="3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31" y="131"/>
                    <a:pt x="87" y="151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142" y="171"/>
                    <a:pt x="220" y="201"/>
                    <a:pt x="309" y="245"/>
                  </a:cubicBezTo>
                  <a:cubicBezTo>
                    <a:pt x="309" y="245"/>
                    <a:pt x="309" y="245"/>
                    <a:pt x="309" y="245"/>
                  </a:cubicBezTo>
                  <a:cubicBezTo>
                    <a:pt x="487" y="332"/>
                    <a:pt x="709" y="472"/>
                    <a:pt x="885" y="679"/>
                  </a:cubicBezTo>
                  <a:cubicBezTo>
                    <a:pt x="885" y="679"/>
                    <a:pt x="885" y="679"/>
                    <a:pt x="885" y="679"/>
                  </a:cubicBezTo>
                  <a:cubicBezTo>
                    <a:pt x="1166" y="1011"/>
                    <a:pt x="1511" y="1269"/>
                    <a:pt x="1730" y="1382"/>
                  </a:cubicBezTo>
                  <a:cubicBezTo>
                    <a:pt x="1730" y="1382"/>
                    <a:pt x="1730" y="1382"/>
                    <a:pt x="1730" y="1382"/>
                  </a:cubicBezTo>
                  <a:cubicBezTo>
                    <a:pt x="1805" y="1419"/>
                    <a:pt x="1861" y="1443"/>
                    <a:pt x="1917" y="1444"/>
                  </a:cubicBezTo>
                  <a:cubicBezTo>
                    <a:pt x="1917" y="1444"/>
                    <a:pt x="1917" y="1444"/>
                    <a:pt x="1917" y="1444"/>
                  </a:cubicBezTo>
                  <a:cubicBezTo>
                    <a:pt x="1917" y="1317"/>
                    <a:pt x="1917" y="1317"/>
                    <a:pt x="1917" y="131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252"/>
            <p:cNvSpPr/>
            <p:nvPr/>
          </p:nvSpPr>
          <p:spPr bwMode="auto">
            <a:xfrm>
              <a:off x="4565651" y="5699126"/>
              <a:ext cx="350838" cy="111125"/>
            </a:xfrm>
            <a:custGeom>
              <a:avLst/>
              <a:gdLst>
                <a:gd name="T0" fmla="*/ 30 w 221"/>
                <a:gd name="T1" fmla="*/ 34 h 70"/>
                <a:gd name="T2" fmla="*/ 221 w 221"/>
                <a:gd name="T3" fmla="*/ 0 h 70"/>
                <a:gd name="T4" fmla="*/ 215 w 221"/>
                <a:gd name="T5" fmla="*/ 70 h 70"/>
                <a:gd name="T6" fmla="*/ 0 w 221"/>
                <a:gd name="T7" fmla="*/ 70 h 70"/>
                <a:gd name="T8" fmla="*/ 30 w 221"/>
                <a:gd name="T9" fmla="*/ 3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1" h="70">
                  <a:moveTo>
                    <a:pt x="30" y="34"/>
                  </a:moveTo>
                  <a:lnTo>
                    <a:pt x="221" y="0"/>
                  </a:lnTo>
                  <a:lnTo>
                    <a:pt x="215" y="70"/>
                  </a:lnTo>
                  <a:lnTo>
                    <a:pt x="0" y="70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253"/>
            <p:cNvSpPr/>
            <p:nvPr/>
          </p:nvSpPr>
          <p:spPr bwMode="auto">
            <a:xfrm>
              <a:off x="4152901" y="5537201"/>
              <a:ext cx="182563" cy="117475"/>
            </a:xfrm>
            <a:custGeom>
              <a:avLst/>
              <a:gdLst>
                <a:gd name="T0" fmla="*/ 115 w 115"/>
                <a:gd name="T1" fmla="*/ 35 h 74"/>
                <a:gd name="T2" fmla="*/ 14 w 115"/>
                <a:gd name="T3" fmla="*/ 0 h 74"/>
                <a:gd name="T4" fmla="*/ 0 w 115"/>
                <a:gd name="T5" fmla="*/ 39 h 74"/>
                <a:gd name="T6" fmla="*/ 102 w 115"/>
                <a:gd name="T7" fmla="*/ 74 h 74"/>
                <a:gd name="T8" fmla="*/ 115 w 115"/>
                <a:gd name="T9" fmla="*/ 35 h 74"/>
                <a:gd name="T10" fmla="*/ 115 w 115"/>
                <a:gd name="T11" fmla="*/ 3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74">
                  <a:moveTo>
                    <a:pt x="115" y="35"/>
                  </a:moveTo>
                  <a:lnTo>
                    <a:pt x="14" y="0"/>
                  </a:lnTo>
                  <a:lnTo>
                    <a:pt x="0" y="39"/>
                  </a:lnTo>
                  <a:lnTo>
                    <a:pt x="102" y="74"/>
                  </a:lnTo>
                  <a:lnTo>
                    <a:pt x="115" y="35"/>
                  </a:lnTo>
                  <a:lnTo>
                    <a:pt x="115" y="35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254"/>
            <p:cNvSpPr/>
            <p:nvPr/>
          </p:nvSpPr>
          <p:spPr bwMode="auto">
            <a:xfrm>
              <a:off x="5594351" y="1946276"/>
              <a:ext cx="247650" cy="200025"/>
            </a:xfrm>
            <a:custGeom>
              <a:avLst/>
              <a:gdLst>
                <a:gd name="T0" fmla="*/ 8 w 798"/>
                <a:gd name="T1" fmla="*/ 37 h 642"/>
                <a:gd name="T2" fmla="*/ 244 w 798"/>
                <a:gd name="T3" fmla="*/ 605 h 642"/>
                <a:gd name="T4" fmla="*/ 299 w 798"/>
                <a:gd name="T5" fmla="*/ 642 h 642"/>
                <a:gd name="T6" fmla="*/ 498 w 798"/>
                <a:gd name="T7" fmla="*/ 642 h 642"/>
                <a:gd name="T8" fmla="*/ 554 w 798"/>
                <a:gd name="T9" fmla="*/ 605 h 642"/>
                <a:gd name="T10" fmla="*/ 789 w 798"/>
                <a:gd name="T11" fmla="*/ 37 h 642"/>
                <a:gd name="T12" fmla="*/ 764 w 798"/>
                <a:gd name="T13" fmla="*/ 0 h 642"/>
                <a:gd name="T14" fmla="*/ 33 w 798"/>
                <a:gd name="T15" fmla="*/ 0 h 642"/>
                <a:gd name="T16" fmla="*/ 8 w 798"/>
                <a:gd name="T17" fmla="*/ 37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8" h="642">
                  <a:moveTo>
                    <a:pt x="8" y="37"/>
                  </a:moveTo>
                  <a:cubicBezTo>
                    <a:pt x="244" y="605"/>
                    <a:pt x="244" y="605"/>
                    <a:pt x="244" y="605"/>
                  </a:cubicBezTo>
                  <a:cubicBezTo>
                    <a:pt x="252" y="625"/>
                    <a:pt x="277" y="642"/>
                    <a:pt x="299" y="642"/>
                  </a:cubicBezTo>
                  <a:cubicBezTo>
                    <a:pt x="498" y="642"/>
                    <a:pt x="498" y="642"/>
                    <a:pt x="498" y="642"/>
                  </a:cubicBezTo>
                  <a:cubicBezTo>
                    <a:pt x="520" y="642"/>
                    <a:pt x="545" y="625"/>
                    <a:pt x="554" y="605"/>
                  </a:cubicBezTo>
                  <a:cubicBezTo>
                    <a:pt x="789" y="37"/>
                    <a:pt x="789" y="37"/>
                    <a:pt x="789" y="37"/>
                  </a:cubicBezTo>
                  <a:cubicBezTo>
                    <a:pt x="798" y="17"/>
                    <a:pt x="787" y="0"/>
                    <a:pt x="76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1" y="0"/>
                    <a:pt x="0" y="17"/>
                    <a:pt x="8" y="3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255"/>
            <p:cNvSpPr/>
            <p:nvPr/>
          </p:nvSpPr>
          <p:spPr bwMode="auto">
            <a:xfrm>
              <a:off x="5524501" y="2700338"/>
              <a:ext cx="357188" cy="288925"/>
            </a:xfrm>
            <a:custGeom>
              <a:avLst/>
              <a:gdLst>
                <a:gd name="T0" fmla="*/ 0 w 225"/>
                <a:gd name="T1" fmla="*/ 182 h 182"/>
                <a:gd name="T2" fmla="*/ 225 w 225"/>
                <a:gd name="T3" fmla="*/ 78 h 182"/>
                <a:gd name="T4" fmla="*/ 210 w 225"/>
                <a:gd name="T5" fmla="*/ 0 h 182"/>
                <a:gd name="T6" fmla="*/ 17 w 225"/>
                <a:gd name="T7" fmla="*/ 89 h 182"/>
                <a:gd name="T8" fmla="*/ 0 w 225"/>
                <a:gd name="T9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182">
                  <a:moveTo>
                    <a:pt x="0" y="182"/>
                  </a:moveTo>
                  <a:lnTo>
                    <a:pt x="225" y="78"/>
                  </a:lnTo>
                  <a:lnTo>
                    <a:pt x="210" y="0"/>
                  </a:lnTo>
                  <a:lnTo>
                    <a:pt x="17" y="89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256"/>
            <p:cNvSpPr/>
            <p:nvPr/>
          </p:nvSpPr>
          <p:spPr bwMode="auto">
            <a:xfrm>
              <a:off x="5656263" y="2165351"/>
              <a:ext cx="114300" cy="119063"/>
            </a:xfrm>
            <a:custGeom>
              <a:avLst/>
              <a:gdLst>
                <a:gd name="T0" fmla="*/ 338 w 369"/>
                <a:gd name="T1" fmla="*/ 39 h 379"/>
                <a:gd name="T2" fmla="*/ 289 w 369"/>
                <a:gd name="T3" fmla="*/ 0 h 379"/>
                <a:gd name="T4" fmla="*/ 112 w 369"/>
                <a:gd name="T5" fmla="*/ 0 h 379"/>
                <a:gd name="T6" fmla="*/ 63 w 369"/>
                <a:gd name="T7" fmla="*/ 39 h 379"/>
                <a:gd name="T8" fmla="*/ 0 w 369"/>
                <a:gd name="T9" fmla="*/ 379 h 379"/>
                <a:gd name="T10" fmla="*/ 369 w 369"/>
                <a:gd name="T11" fmla="*/ 208 h 379"/>
                <a:gd name="T12" fmla="*/ 338 w 369"/>
                <a:gd name="T13" fmla="*/ 3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9" h="379">
                  <a:moveTo>
                    <a:pt x="338" y="39"/>
                  </a:moveTo>
                  <a:cubicBezTo>
                    <a:pt x="333" y="17"/>
                    <a:pt x="311" y="0"/>
                    <a:pt x="289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0" y="0"/>
                    <a:pt x="68" y="17"/>
                    <a:pt x="63" y="39"/>
                  </a:cubicBezTo>
                  <a:cubicBezTo>
                    <a:pt x="0" y="379"/>
                    <a:pt x="0" y="379"/>
                    <a:pt x="0" y="379"/>
                  </a:cubicBezTo>
                  <a:cubicBezTo>
                    <a:pt x="369" y="208"/>
                    <a:pt x="369" y="208"/>
                    <a:pt x="369" y="208"/>
                  </a:cubicBezTo>
                  <a:lnTo>
                    <a:pt x="338" y="39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257"/>
            <p:cNvSpPr/>
            <p:nvPr/>
          </p:nvSpPr>
          <p:spPr bwMode="auto">
            <a:xfrm>
              <a:off x="5557838" y="2552701"/>
              <a:ext cx="295275" cy="260350"/>
            </a:xfrm>
            <a:custGeom>
              <a:avLst/>
              <a:gdLst>
                <a:gd name="T0" fmla="*/ 0 w 186"/>
                <a:gd name="T1" fmla="*/ 164 h 164"/>
                <a:gd name="T2" fmla="*/ 186 w 186"/>
                <a:gd name="T3" fmla="*/ 77 h 164"/>
                <a:gd name="T4" fmla="*/ 172 w 186"/>
                <a:gd name="T5" fmla="*/ 0 h 164"/>
                <a:gd name="T6" fmla="*/ 17 w 186"/>
                <a:gd name="T7" fmla="*/ 71 h 164"/>
                <a:gd name="T8" fmla="*/ 0 w 186"/>
                <a:gd name="T9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6" h="164">
                  <a:moveTo>
                    <a:pt x="0" y="164"/>
                  </a:moveTo>
                  <a:lnTo>
                    <a:pt x="186" y="77"/>
                  </a:lnTo>
                  <a:lnTo>
                    <a:pt x="172" y="0"/>
                  </a:lnTo>
                  <a:lnTo>
                    <a:pt x="17" y="71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258"/>
            <p:cNvSpPr/>
            <p:nvPr/>
          </p:nvSpPr>
          <p:spPr bwMode="auto">
            <a:xfrm>
              <a:off x="5624513" y="2997201"/>
              <a:ext cx="295275" cy="206375"/>
            </a:xfrm>
            <a:custGeom>
              <a:avLst/>
              <a:gdLst>
                <a:gd name="T0" fmla="*/ 249 w 946"/>
                <a:gd name="T1" fmla="*/ 639 h 664"/>
                <a:gd name="T2" fmla="*/ 380 w 946"/>
                <a:gd name="T3" fmla="*/ 637 h 664"/>
                <a:gd name="T4" fmla="*/ 889 w 946"/>
                <a:gd name="T5" fmla="*/ 185 h 664"/>
                <a:gd name="T6" fmla="*/ 936 w 946"/>
                <a:gd name="T7" fmla="*/ 60 h 664"/>
                <a:gd name="T8" fmla="*/ 925 w 946"/>
                <a:gd name="T9" fmla="*/ 0 h 664"/>
                <a:gd name="T10" fmla="*/ 0 w 946"/>
                <a:gd name="T11" fmla="*/ 429 h 664"/>
                <a:gd name="T12" fmla="*/ 249 w 946"/>
                <a:gd name="T13" fmla="*/ 639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6" h="664">
                  <a:moveTo>
                    <a:pt x="249" y="639"/>
                  </a:moveTo>
                  <a:cubicBezTo>
                    <a:pt x="286" y="664"/>
                    <a:pt x="344" y="663"/>
                    <a:pt x="380" y="637"/>
                  </a:cubicBezTo>
                  <a:cubicBezTo>
                    <a:pt x="889" y="185"/>
                    <a:pt x="889" y="185"/>
                    <a:pt x="889" y="185"/>
                  </a:cubicBezTo>
                  <a:cubicBezTo>
                    <a:pt x="925" y="159"/>
                    <a:pt x="946" y="103"/>
                    <a:pt x="936" y="60"/>
                  </a:cubicBezTo>
                  <a:cubicBezTo>
                    <a:pt x="925" y="0"/>
                    <a:pt x="925" y="0"/>
                    <a:pt x="925" y="0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249" y="639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259"/>
            <p:cNvSpPr/>
            <p:nvPr/>
          </p:nvSpPr>
          <p:spPr bwMode="auto">
            <a:xfrm>
              <a:off x="5518151" y="2847976"/>
              <a:ext cx="390525" cy="265113"/>
            </a:xfrm>
            <a:custGeom>
              <a:avLst/>
              <a:gdLst>
                <a:gd name="T0" fmla="*/ 54 w 1255"/>
                <a:gd name="T1" fmla="*/ 660 h 850"/>
                <a:gd name="T2" fmla="*/ 279 w 1255"/>
                <a:gd name="T3" fmla="*/ 850 h 850"/>
                <a:gd name="T4" fmla="*/ 1255 w 1255"/>
                <a:gd name="T5" fmla="*/ 397 h 850"/>
                <a:gd name="T6" fmla="*/ 1181 w 1255"/>
                <a:gd name="T7" fmla="*/ 0 h 850"/>
                <a:gd name="T8" fmla="*/ 6 w 1255"/>
                <a:gd name="T9" fmla="*/ 546 h 850"/>
                <a:gd name="T10" fmla="*/ 54 w 1255"/>
                <a:gd name="T11" fmla="*/ 660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55" h="850">
                  <a:moveTo>
                    <a:pt x="54" y="660"/>
                  </a:moveTo>
                  <a:cubicBezTo>
                    <a:pt x="279" y="850"/>
                    <a:pt x="279" y="850"/>
                    <a:pt x="279" y="850"/>
                  </a:cubicBezTo>
                  <a:cubicBezTo>
                    <a:pt x="1255" y="397"/>
                    <a:pt x="1255" y="397"/>
                    <a:pt x="1255" y="397"/>
                  </a:cubicBezTo>
                  <a:cubicBezTo>
                    <a:pt x="1181" y="0"/>
                    <a:pt x="1181" y="0"/>
                    <a:pt x="1181" y="0"/>
                  </a:cubicBezTo>
                  <a:cubicBezTo>
                    <a:pt x="6" y="546"/>
                    <a:pt x="6" y="546"/>
                    <a:pt x="6" y="546"/>
                  </a:cubicBezTo>
                  <a:cubicBezTo>
                    <a:pt x="0" y="587"/>
                    <a:pt x="20" y="637"/>
                    <a:pt x="54" y="66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260"/>
            <p:cNvSpPr/>
            <p:nvPr/>
          </p:nvSpPr>
          <p:spPr bwMode="auto">
            <a:xfrm>
              <a:off x="5622926" y="2255838"/>
              <a:ext cx="174625" cy="204788"/>
            </a:xfrm>
            <a:custGeom>
              <a:avLst/>
              <a:gdLst>
                <a:gd name="T0" fmla="*/ 96 w 110"/>
                <a:gd name="T1" fmla="*/ 0 h 129"/>
                <a:gd name="T2" fmla="*/ 17 w 110"/>
                <a:gd name="T3" fmla="*/ 36 h 129"/>
                <a:gd name="T4" fmla="*/ 0 w 110"/>
                <a:gd name="T5" fmla="*/ 129 h 129"/>
                <a:gd name="T6" fmla="*/ 110 w 110"/>
                <a:gd name="T7" fmla="*/ 77 h 129"/>
                <a:gd name="T8" fmla="*/ 96 w 110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29">
                  <a:moveTo>
                    <a:pt x="96" y="0"/>
                  </a:moveTo>
                  <a:lnTo>
                    <a:pt x="17" y="36"/>
                  </a:lnTo>
                  <a:lnTo>
                    <a:pt x="0" y="129"/>
                  </a:lnTo>
                  <a:lnTo>
                    <a:pt x="110" y="77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261"/>
            <p:cNvSpPr/>
            <p:nvPr/>
          </p:nvSpPr>
          <p:spPr bwMode="auto">
            <a:xfrm>
              <a:off x="5591176" y="2403476"/>
              <a:ext cx="234950" cy="233363"/>
            </a:xfrm>
            <a:custGeom>
              <a:avLst/>
              <a:gdLst>
                <a:gd name="T0" fmla="*/ 17 w 148"/>
                <a:gd name="T1" fmla="*/ 54 h 147"/>
                <a:gd name="T2" fmla="*/ 0 w 148"/>
                <a:gd name="T3" fmla="*/ 147 h 147"/>
                <a:gd name="T4" fmla="*/ 148 w 148"/>
                <a:gd name="T5" fmla="*/ 78 h 147"/>
                <a:gd name="T6" fmla="*/ 133 w 148"/>
                <a:gd name="T7" fmla="*/ 0 h 147"/>
                <a:gd name="T8" fmla="*/ 17 w 148"/>
                <a:gd name="T9" fmla="*/ 5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47">
                  <a:moveTo>
                    <a:pt x="17" y="54"/>
                  </a:moveTo>
                  <a:lnTo>
                    <a:pt x="0" y="147"/>
                  </a:lnTo>
                  <a:lnTo>
                    <a:pt x="148" y="78"/>
                  </a:lnTo>
                  <a:lnTo>
                    <a:pt x="133" y="0"/>
                  </a:lnTo>
                  <a:lnTo>
                    <a:pt x="17" y="54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262"/>
            <p:cNvSpPr/>
            <p:nvPr/>
          </p:nvSpPr>
          <p:spPr bwMode="auto">
            <a:xfrm>
              <a:off x="8816976" y="3798888"/>
              <a:ext cx="423863" cy="55563"/>
            </a:xfrm>
            <a:custGeom>
              <a:avLst/>
              <a:gdLst>
                <a:gd name="T0" fmla="*/ 0 w 1362"/>
                <a:gd name="T1" fmla="*/ 89 h 179"/>
                <a:gd name="T2" fmla="*/ 90 w 1362"/>
                <a:gd name="T3" fmla="*/ 179 h 179"/>
                <a:gd name="T4" fmla="*/ 1273 w 1362"/>
                <a:gd name="T5" fmla="*/ 179 h 179"/>
                <a:gd name="T6" fmla="*/ 1362 w 1362"/>
                <a:gd name="T7" fmla="*/ 89 h 179"/>
                <a:gd name="T8" fmla="*/ 1362 w 1362"/>
                <a:gd name="T9" fmla="*/ 89 h 179"/>
                <a:gd name="T10" fmla="*/ 1273 w 1362"/>
                <a:gd name="T11" fmla="*/ 0 h 179"/>
                <a:gd name="T12" fmla="*/ 90 w 1362"/>
                <a:gd name="T13" fmla="*/ 0 h 179"/>
                <a:gd name="T14" fmla="*/ 0 w 1362"/>
                <a:gd name="T15" fmla="*/ 8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2" h="179">
                  <a:moveTo>
                    <a:pt x="0" y="89"/>
                  </a:moveTo>
                  <a:cubicBezTo>
                    <a:pt x="0" y="138"/>
                    <a:pt x="40" y="179"/>
                    <a:pt x="90" y="179"/>
                  </a:cubicBezTo>
                  <a:cubicBezTo>
                    <a:pt x="1273" y="179"/>
                    <a:pt x="1273" y="179"/>
                    <a:pt x="1273" y="179"/>
                  </a:cubicBezTo>
                  <a:cubicBezTo>
                    <a:pt x="1322" y="179"/>
                    <a:pt x="1362" y="138"/>
                    <a:pt x="1362" y="89"/>
                  </a:cubicBezTo>
                  <a:cubicBezTo>
                    <a:pt x="1362" y="89"/>
                    <a:pt x="1362" y="89"/>
                    <a:pt x="1362" y="89"/>
                  </a:cubicBezTo>
                  <a:cubicBezTo>
                    <a:pt x="1362" y="40"/>
                    <a:pt x="1322" y="0"/>
                    <a:pt x="1273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40" y="0"/>
                    <a:pt x="0" y="40"/>
                    <a:pt x="0" y="89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263"/>
            <p:cNvSpPr/>
            <p:nvPr/>
          </p:nvSpPr>
          <p:spPr bwMode="auto">
            <a:xfrm>
              <a:off x="8896351" y="3771901"/>
              <a:ext cx="209550" cy="112713"/>
            </a:xfrm>
            <a:custGeom>
              <a:avLst/>
              <a:gdLst>
                <a:gd name="T0" fmla="*/ 0 w 673"/>
                <a:gd name="T1" fmla="*/ 255 h 360"/>
                <a:gd name="T2" fmla="*/ 90 w 673"/>
                <a:gd name="T3" fmla="*/ 360 h 360"/>
                <a:gd name="T4" fmla="*/ 583 w 673"/>
                <a:gd name="T5" fmla="*/ 360 h 360"/>
                <a:gd name="T6" fmla="*/ 673 w 673"/>
                <a:gd name="T7" fmla="*/ 255 h 360"/>
                <a:gd name="T8" fmla="*/ 673 w 673"/>
                <a:gd name="T9" fmla="*/ 105 h 360"/>
                <a:gd name="T10" fmla="*/ 583 w 673"/>
                <a:gd name="T11" fmla="*/ 0 h 360"/>
                <a:gd name="T12" fmla="*/ 90 w 673"/>
                <a:gd name="T13" fmla="*/ 0 h 360"/>
                <a:gd name="T14" fmla="*/ 0 w 673"/>
                <a:gd name="T15" fmla="*/ 105 h 360"/>
                <a:gd name="T16" fmla="*/ 0 w 673"/>
                <a:gd name="T17" fmla="*/ 255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3" h="360">
                  <a:moveTo>
                    <a:pt x="0" y="255"/>
                  </a:moveTo>
                  <a:cubicBezTo>
                    <a:pt x="0" y="313"/>
                    <a:pt x="40" y="360"/>
                    <a:pt x="90" y="360"/>
                  </a:cubicBezTo>
                  <a:cubicBezTo>
                    <a:pt x="583" y="360"/>
                    <a:pt x="583" y="360"/>
                    <a:pt x="583" y="360"/>
                  </a:cubicBezTo>
                  <a:cubicBezTo>
                    <a:pt x="632" y="360"/>
                    <a:pt x="673" y="313"/>
                    <a:pt x="673" y="255"/>
                  </a:cubicBezTo>
                  <a:cubicBezTo>
                    <a:pt x="673" y="105"/>
                    <a:pt x="673" y="105"/>
                    <a:pt x="673" y="105"/>
                  </a:cubicBezTo>
                  <a:cubicBezTo>
                    <a:pt x="673" y="47"/>
                    <a:pt x="632" y="0"/>
                    <a:pt x="583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40" y="0"/>
                    <a:pt x="0" y="47"/>
                    <a:pt x="0" y="105"/>
                  </a:cubicBezTo>
                  <a:lnTo>
                    <a:pt x="0" y="255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Oval 264"/>
            <p:cNvSpPr>
              <a:spLocks noChangeArrowheads="1"/>
            </p:cNvSpPr>
            <p:nvPr/>
          </p:nvSpPr>
          <p:spPr bwMode="auto">
            <a:xfrm>
              <a:off x="9561513" y="4546601"/>
              <a:ext cx="247650" cy="250825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265"/>
            <p:cNvSpPr>
              <a:spLocks noEditPoints="1"/>
            </p:cNvSpPr>
            <p:nvPr/>
          </p:nvSpPr>
          <p:spPr bwMode="auto">
            <a:xfrm>
              <a:off x="9491663" y="4476751"/>
              <a:ext cx="387350" cy="392113"/>
            </a:xfrm>
            <a:custGeom>
              <a:avLst/>
              <a:gdLst>
                <a:gd name="T0" fmla="*/ 0 w 1246"/>
                <a:gd name="T1" fmla="*/ 632 h 1263"/>
                <a:gd name="T2" fmla="*/ 623 w 1246"/>
                <a:gd name="T3" fmla="*/ 0 h 1263"/>
                <a:gd name="T4" fmla="*/ 623 w 1246"/>
                <a:gd name="T5" fmla="*/ 0 h 1263"/>
                <a:gd name="T6" fmla="*/ 1246 w 1246"/>
                <a:gd name="T7" fmla="*/ 632 h 1263"/>
                <a:gd name="T8" fmla="*/ 1246 w 1246"/>
                <a:gd name="T9" fmla="*/ 632 h 1263"/>
                <a:gd name="T10" fmla="*/ 623 w 1246"/>
                <a:gd name="T11" fmla="*/ 1263 h 1263"/>
                <a:gd name="T12" fmla="*/ 623 w 1246"/>
                <a:gd name="T13" fmla="*/ 1263 h 1263"/>
                <a:gd name="T14" fmla="*/ 0 w 1246"/>
                <a:gd name="T15" fmla="*/ 632 h 1263"/>
                <a:gd name="T16" fmla="*/ 73 w 1246"/>
                <a:gd name="T17" fmla="*/ 632 h 1263"/>
                <a:gd name="T18" fmla="*/ 623 w 1246"/>
                <a:gd name="T19" fmla="*/ 1190 h 1263"/>
                <a:gd name="T20" fmla="*/ 623 w 1246"/>
                <a:gd name="T21" fmla="*/ 1190 h 1263"/>
                <a:gd name="T22" fmla="*/ 1173 w 1246"/>
                <a:gd name="T23" fmla="*/ 632 h 1263"/>
                <a:gd name="T24" fmla="*/ 1173 w 1246"/>
                <a:gd name="T25" fmla="*/ 632 h 1263"/>
                <a:gd name="T26" fmla="*/ 623 w 1246"/>
                <a:gd name="T27" fmla="*/ 73 h 1263"/>
                <a:gd name="T28" fmla="*/ 623 w 1246"/>
                <a:gd name="T29" fmla="*/ 73 h 1263"/>
                <a:gd name="T30" fmla="*/ 73 w 1246"/>
                <a:gd name="T31" fmla="*/ 632 h 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6" h="1263">
                  <a:moveTo>
                    <a:pt x="0" y="632"/>
                  </a:moveTo>
                  <a:cubicBezTo>
                    <a:pt x="0" y="283"/>
                    <a:pt x="278" y="0"/>
                    <a:pt x="623" y="0"/>
                  </a:cubicBezTo>
                  <a:cubicBezTo>
                    <a:pt x="623" y="0"/>
                    <a:pt x="623" y="0"/>
                    <a:pt x="623" y="0"/>
                  </a:cubicBezTo>
                  <a:cubicBezTo>
                    <a:pt x="967" y="0"/>
                    <a:pt x="1245" y="283"/>
                    <a:pt x="1246" y="632"/>
                  </a:cubicBezTo>
                  <a:cubicBezTo>
                    <a:pt x="1246" y="632"/>
                    <a:pt x="1246" y="632"/>
                    <a:pt x="1246" y="632"/>
                  </a:cubicBezTo>
                  <a:cubicBezTo>
                    <a:pt x="1245" y="980"/>
                    <a:pt x="967" y="1263"/>
                    <a:pt x="623" y="1263"/>
                  </a:cubicBezTo>
                  <a:cubicBezTo>
                    <a:pt x="623" y="1263"/>
                    <a:pt x="623" y="1263"/>
                    <a:pt x="623" y="1263"/>
                  </a:cubicBezTo>
                  <a:cubicBezTo>
                    <a:pt x="278" y="1263"/>
                    <a:pt x="0" y="980"/>
                    <a:pt x="0" y="632"/>
                  </a:cubicBezTo>
                  <a:close/>
                  <a:moveTo>
                    <a:pt x="73" y="632"/>
                  </a:moveTo>
                  <a:cubicBezTo>
                    <a:pt x="73" y="940"/>
                    <a:pt x="319" y="1190"/>
                    <a:pt x="623" y="1190"/>
                  </a:cubicBezTo>
                  <a:cubicBezTo>
                    <a:pt x="623" y="1190"/>
                    <a:pt x="623" y="1190"/>
                    <a:pt x="623" y="1190"/>
                  </a:cubicBezTo>
                  <a:cubicBezTo>
                    <a:pt x="926" y="1190"/>
                    <a:pt x="1173" y="940"/>
                    <a:pt x="1173" y="632"/>
                  </a:cubicBezTo>
                  <a:cubicBezTo>
                    <a:pt x="1173" y="632"/>
                    <a:pt x="1173" y="632"/>
                    <a:pt x="1173" y="632"/>
                  </a:cubicBezTo>
                  <a:cubicBezTo>
                    <a:pt x="1173" y="322"/>
                    <a:pt x="926" y="74"/>
                    <a:pt x="623" y="73"/>
                  </a:cubicBezTo>
                  <a:cubicBezTo>
                    <a:pt x="623" y="73"/>
                    <a:pt x="623" y="73"/>
                    <a:pt x="623" y="73"/>
                  </a:cubicBezTo>
                  <a:cubicBezTo>
                    <a:pt x="319" y="74"/>
                    <a:pt x="73" y="322"/>
                    <a:pt x="73" y="63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266"/>
            <p:cNvSpPr/>
            <p:nvPr/>
          </p:nvSpPr>
          <p:spPr bwMode="auto">
            <a:xfrm>
              <a:off x="8715376" y="3898901"/>
              <a:ext cx="1184275" cy="677863"/>
            </a:xfrm>
            <a:custGeom>
              <a:avLst/>
              <a:gdLst>
                <a:gd name="T0" fmla="*/ 3588 w 3808"/>
                <a:gd name="T1" fmla="*/ 887 h 2179"/>
                <a:gd name="T2" fmla="*/ 3572 w 3808"/>
                <a:gd name="T3" fmla="*/ 870 h 2179"/>
                <a:gd name="T4" fmla="*/ 2529 w 3808"/>
                <a:gd name="T5" fmla="*/ 870 h 2179"/>
                <a:gd name="T6" fmla="*/ 1675 w 3808"/>
                <a:gd name="T7" fmla="*/ 1648 h 2179"/>
                <a:gd name="T8" fmla="*/ 1261 w 3808"/>
                <a:gd name="T9" fmla="*/ 0 h 2179"/>
                <a:gd name="T10" fmla="*/ 638 w 3808"/>
                <a:gd name="T11" fmla="*/ 0 h 2179"/>
                <a:gd name="T12" fmla="*/ 57 w 3808"/>
                <a:gd name="T13" fmla="*/ 1525 h 2179"/>
                <a:gd name="T14" fmla="*/ 392 w 3808"/>
                <a:gd name="T15" fmla="*/ 1460 h 2179"/>
                <a:gd name="T16" fmla="*/ 544 w 3808"/>
                <a:gd name="T17" fmla="*/ 1473 h 2179"/>
                <a:gd name="T18" fmla="*/ 1265 w 3808"/>
                <a:gd name="T19" fmla="*/ 2172 h 2179"/>
                <a:gd name="T20" fmla="*/ 2242 w 3808"/>
                <a:gd name="T21" fmla="*/ 2175 h 2179"/>
                <a:gd name="T22" fmla="*/ 3116 w 3808"/>
                <a:gd name="T23" fmla="*/ 1460 h 2179"/>
                <a:gd name="T24" fmla="*/ 3268 w 3808"/>
                <a:gd name="T25" fmla="*/ 1473 h 2179"/>
                <a:gd name="T26" fmla="*/ 3760 w 3808"/>
                <a:gd name="T27" fmla="*/ 1740 h 2179"/>
                <a:gd name="T28" fmla="*/ 3783 w 3808"/>
                <a:gd name="T29" fmla="*/ 1320 h 2179"/>
                <a:gd name="T30" fmla="*/ 3588 w 3808"/>
                <a:gd name="T31" fmla="*/ 887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08" h="2179">
                  <a:moveTo>
                    <a:pt x="3588" y="887"/>
                  </a:moveTo>
                  <a:cubicBezTo>
                    <a:pt x="3583" y="882"/>
                    <a:pt x="3578" y="875"/>
                    <a:pt x="3572" y="870"/>
                  </a:cubicBezTo>
                  <a:cubicBezTo>
                    <a:pt x="2529" y="870"/>
                    <a:pt x="2529" y="870"/>
                    <a:pt x="2529" y="870"/>
                  </a:cubicBezTo>
                  <a:cubicBezTo>
                    <a:pt x="2528" y="1299"/>
                    <a:pt x="2146" y="1623"/>
                    <a:pt x="1675" y="1648"/>
                  </a:cubicBezTo>
                  <a:cubicBezTo>
                    <a:pt x="708" y="1698"/>
                    <a:pt x="416" y="504"/>
                    <a:pt x="1261" y="0"/>
                  </a:cubicBezTo>
                  <a:cubicBezTo>
                    <a:pt x="638" y="0"/>
                    <a:pt x="638" y="0"/>
                    <a:pt x="638" y="0"/>
                  </a:cubicBezTo>
                  <a:cubicBezTo>
                    <a:pt x="520" y="0"/>
                    <a:pt x="0" y="521"/>
                    <a:pt x="57" y="1525"/>
                  </a:cubicBezTo>
                  <a:cubicBezTo>
                    <a:pt x="161" y="1483"/>
                    <a:pt x="273" y="1460"/>
                    <a:pt x="392" y="1460"/>
                  </a:cubicBezTo>
                  <a:cubicBezTo>
                    <a:pt x="442" y="1460"/>
                    <a:pt x="493" y="1464"/>
                    <a:pt x="544" y="1473"/>
                  </a:cubicBezTo>
                  <a:cubicBezTo>
                    <a:pt x="903" y="1536"/>
                    <a:pt x="1188" y="1819"/>
                    <a:pt x="1265" y="2172"/>
                  </a:cubicBezTo>
                  <a:cubicBezTo>
                    <a:pt x="1590" y="2177"/>
                    <a:pt x="1916" y="2179"/>
                    <a:pt x="2242" y="2175"/>
                  </a:cubicBezTo>
                  <a:cubicBezTo>
                    <a:pt x="2329" y="1764"/>
                    <a:pt x="2688" y="1460"/>
                    <a:pt x="3116" y="1460"/>
                  </a:cubicBezTo>
                  <a:cubicBezTo>
                    <a:pt x="3166" y="1460"/>
                    <a:pt x="3218" y="1464"/>
                    <a:pt x="3268" y="1473"/>
                  </a:cubicBezTo>
                  <a:cubicBezTo>
                    <a:pt x="3460" y="1507"/>
                    <a:pt x="3630" y="1603"/>
                    <a:pt x="3760" y="1740"/>
                  </a:cubicBezTo>
                  <a:cubicBezTo>
                    <a:pt x="3801" y="1604"/>
                    <a:pt x="3808" y="1455"/>
                    <a:pt x="3783" y="1320"/>
                  </a:cubicBezTo>
                  <a:cubicBezTo>
                    <a:pt x="3754" y="1162"/>
                    <a:pt x="3696" y="1008"/>
                    <a:pt x="3588" y="88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267"/>
            <p:cNvSpPr/>
            <p:nvPr/>
          </p:nvSpPr>
          <p:spPr bwMode="auto">
            <a:xfrm>
              <a:off x="8599488" y="4392613"/>
              <a:ext cx="476250" cy="228600"/>
            </a:xfrm>
            <a:custGeom>
              <a:avLst/>
              <a:gdLst>
                <a:gd name="T0" fmla="*/ 767 w 1533"/>
                <a:gd name="T1" fmla="*/ 304 h 736"/>
                <a:gd name="T2" fmla="*/ 1331 w 1533"/>
                <a:gd name="T3" fmla="*/ 736 h 736"/>
                <a:gd name="T4" fmla="*/ 1533 w 1533"/>
                <a:gd name="T5" fmla="*/ 736 h 736"/>
                <a:gd name="T6" fmla="*/ 897 w 1533"/>
                <a:gd name="T7" fmla="*/ 11 h 736"/>
                <a:gd name="T8" fmla="*/ 767 w 1533"/>
                <a:gd name="T9" fmla="*/ 0 h 736"/>
                <a:gd name="T10" fmla="*/ 0 w 1533"/>
                <a:gd name="T11" fmla="*/ 736 h 736"/>
                <a:gd name="T12" fmla="*/ 203 w 1533"/>
                <a:gd name="T13" fmla="*/ 736 h 736"/>
                <a:gd name="T14" fmla="*/ 767 w 1533"/>
                <a:gd name="T15" fmla="*/ 304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3" h="736">
                  <a:moveTo>
                    <a:pt x="767" y="304"/>
                  </a:moveTo>
                  <a:cubicBezTo>
                    <a:pt x="1035" y="304"/>
                    <a:pt x="1261" y="486"/>
                    <a:pt x="1331" y="736"/>
                  </a:cubicBezTo>
                  <a:cubicBezTo>
                    <a:pt x="1533" y="736"/>
                    <a:pt x="1533" y="736"/>
                    <a:pt x="1533" y="736"/>
                  </a:cubicBezTo>
                  <a:cubicBezTo>
                    <a:pt x="1514" y="370"/>
                    <a:pt x="1246" y="72"/>
                    <a:pt x="897" y="11"/>
                  </a:cubicBezTo>
                  <a:cubicBezTo>
                    <a:pt x="855" y="4"/>
                    <a:pt x="811" y="0"/>
                    <a:pt x="767" y="0"/>
                  </a:cubicBezTo>
                  <a:cubicBezTo>
                    <a:pt x="357" y="0"/>
                    <a:pt x="21" y="326"/>
                    <a:pt x="0" y="736"/>
                  </a:cubicBezTo>
                  <a:cubicBezTo>
                    <a:pt x="203" y="736"/>
                    <a:pt x="203" y="736"/>
                    <a:pt x="203" y="736"/>
                  </a:cubicBezTo>
                  <a:cubicBezTo>
                    <a:pt x="272" y="486"/>
                    <a:pt x="498" y="304"/>
                    <a:pt x="767" y="304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Oval 268"/>
            <p:cNvSpPr>
              <a:spLocks noChangeArrowheads="1"/>
            </p:cNvSpPr>
            <p:nvPr/>
          </p:nvSpPr>
          <p:spPr bwMode="auto">
            <a:xfrm>
              <a:off x="8713788" y="4546601"/>
              <a:ext cx="247650" cy="250825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269"/>
            <p:cNvSpPr>
              <a:spLocks noEditPoints="1"/>
            </p:cNvSpPr>
            <p:nvPr/>
          </p:nvSpPr>
          <p:spPr bwMode="auto">
            <a:xfrm>
              <a:off x="9491663" y="4476751"/>
              <a:ext cx="387350" cy="392113"/>
            </a:xfrm>
            <a:custGeom>
              <a:avLst/>
              <a:gdLst>
                <a:gd name="T0" fmla="*/ 0 w 1246"/>
                <a:gd name="T1" fmla="*/ 632 h 1263"/>
                <a:gd name="T2" fmla="*/ 623 w 1246"/>
                <a:gd name="T3" fmla="*/ 0 h 1263"/>
                <a:gd name="T4" fmla="*/ 623 w 1246"/>
                <a:gd name="T5" fmla="*/ 0 h 1263"/>
                <a:gd name="T6" fmla="*/ 1246 w 1246"/>
                <a:gd name="T7" fmla="*/ 632 h 1263"/>
                <a:gd name="T8" fmla="*/ 1246 w 1246"/>
                <a:gd name="T9" fmla="*/ 632 h 1263"/>
                <a:gd name="T10" fmla="*/ 623 w 1246"/>
                <a:gd name="T11" fmla="*/ 1263 h 1263"/>
                <a:gd name="T12" fmla="*/ 623 w 1246"/>
                <a:gd name="T13" fmla="*/ 1263 h 1263"/>
                <a:gd name="T14" fmla="*/ 0 w 1246"/>
                <a:gd name="T15" fmla="*/ 632 h 1263"/>
                <a:gd name="T16" fmla="*/ 73 w 1246"/>
                <a:gd name="T17" fmla="*/ 632 h 1263"/>
                <a:gd name="T18" fmla="*/ 623 w 1246"/>
                <a:gd name="T19" fmla="*/ 1190 h 1263"/>
                <a:gd name="T20" fmla="*/ 623 w 1246"/>
                <a:gd name="T21" fmla="*/ 1190 h 1263"/>
                <a:gd name="T22" fmla="*/ 1173 w 1246"/>
                <a:gd name="T23" fmla="*/ 632 h 1263"/>
                <a:gd name="T24" fmla="*/ 1173 w 1246"/>
                <a:gd name="T25" fmla="*/ 632 h 1263"/>
                <a:gd name="T26" fmla="*/ 623 w 1246"/>
                <a:gd name="T27" fmla="*/ 73 h 1263"/>
                <a:gd name="T28" fmla="*/ 623 w 1246"/>
                <a:gd name="T29" fmla="*/ 73 h 1263"/>
                <a:gd name="T30" fmla="*/ 73 w 1246"/>
                <a:gd name="T31" fmla="*/ 632 h 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6" h="1263">
                  <a:moveTo>
                    <a:pt x="0" y="632"/>
                  </a:moveTo>
                  <a:cubicBezTo>
                    <a:pt x="0" y="283"/>
                    <a:pt x="278" y="0"/>
                    <a:pt x="623" y="0"/>
                  </a:cubicBezTo>
                  <a:cubicBezTo>
                    <a:pt x="623" y="0"/>
                    <a:pt x="623" y="0"/>
                    <a:pt x="623" y="0"/>
                  </a:cubicBezTo>
                  <a:cubicBezTo>
                    <a:pt x="967" y="0"/>
                    <a:pt x="1245" y="283"/>
                    <a:pt x="1246" y="632"/>
                  </a:cubicBezTo>
                  <a:cubicBezTo>
                    <a:pt x="1246" y="632"/>
                    <a:pt x="1246" y="632"/>
                    <a:pt x="1246" y="632"/>
                  </a:cubicBezTo>
                  <a:cubicBezTo>
                    <a:pt x="1245" y="980"/>
                    <a:pt x="967" y="1263"/>
                    <a:pt x="623" y="1263"/>
                  </a:cubicBezTo>
                  <a:cubicBezTo>
                    <a:pt x="623" y="1263"/>
                    <a:pt x="623" y="1263"/>
                    <a:pt x="623" y="1263"/>
                  </a:cubicBezTo>
                  <a:cubicBezTo>
                    <a:pt x="278" y="1263"/>
                    <a:pt x="0" y="980"/>
                    <a:pt x="0" y="632"/>
                  </a:cubicBezTo>
                  <a:close/>
                  <a:moveTo>
                    <a:pt x="73" y="632"/>
                  </a:moveTo>
                  <a:cubicBezTo>
                    <a:pt x="73" y="940"/>
                    <a:pt x="319" y="1190"/>
                    <a:pt x="623" y="1190"/>
                  </a:cubicBezTo>
                  <a:cubicBezTo>
                    <a:pt x="623" y="1190"/>
                    <a:pt x="623" y="1190"/>
                    <a:pt x="623" y="1190"/>
                  </a:cubicBezTo>
                  <a:cubicBezTo>
                    <a:pt x="926" y="1190"/>
                    <a:pt x="1173" y="940"/>
                    <a:pt x="1173" y="632"/>
                  </a:cubicBezTo>
                  <a:cubicBezTo>
                    <a:pt x="1173" y="632"/>
                    <a:pt x="1173" y="632"/>
                    <a:pt x="1173" y="632"/>
                  </a:cubicBezTo>
                  <a:cubicBezTo>
                    <a:pt x="1173" y="322"/>
                    <a:pt x="926" y="74"/>
                    <a:pt x="623" y="73"/>
                  </a:cubicBezTo>
                  <a:cubicBezTo>
                    <a:pt x="623" y="73"/>
                    <a:pt x="623" y="73"/>
                    <a:pt x="623" y="73"/>
                  </a:cubicBezTo>
                  <a:cubicBezTo>
                    <a:pt x="319" y="74"/>
                    <a:pt x="73" y="322"/>
                    <a:pt x="73" y="63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270"/>
            <p:cNvSpPr>
              <a:spLocks noEditPoints="1"/>
            </p:cNvSpPr>
            <p:nvPr/>
          </p:nvSpPr>
          <p:spPr bwMode="auto">
            <a:xfrm>
              <a:off x="8643938" y="4476751"/>
              <a:ext cx="387350" cy="392113"/>
            </a:xfrm>
            <a:custGeom>
              <a:avLst/>
              <a:gdLst>
                <a:gd name="T0" fmla="*/ 0 w 1247"/>
                <a:gd name="T1" fmla="*/ 631 h 1263"/>
                <a:gd name="T2" fmla="*/ 624 w 1247"/>
                <a:gd name="T3" fmla="*/ 0 h 1263"/>
                <a:gd name="T4" fmla="*/ 624 w 1247"/>
                <a:gd name="T5" fmla="*/ 0 h 1263"/>
                <a:gd name="T6" fmla="*/ 1247 w 1247"/>
                <a:gd name="T7" fmla="*/ 631 h 1263"/>
                <a:gd name="T8" fmla="*/ 1247 w 1247"/>
                <a:gd name="T9" fmla="*/ 631 h 1263"/>
                <a:gd name="T10" fmla="*/ 1247 w 1247"/>
                <a:gd name="T11" fmla="*/ 631 h 1263"/>
                <a:gd name="T12" fmla="*/ 624 w 1247"/>
                <a:gd name="T13" fmla="*/ 1263 h 1263"/>
                <a:gd name="T14" fmla="*/ 624 w 1247"/>
                <a:gd name="T15" fmla="*/ 1263 h 1263"/>
                <a:gd name="T16" fmla="*/ 0 w 1247"/>
                <a:gd name="T17" fmla="*/ 631 h 1263"/>
                <a:gd name="T18" fmla="*/ 73 w 1247"/>
                <a:gd name="T19" fmla="*/ 631 h 1263"/>
                <a:gd name="T20" fmla="*/ 624 w 1247"/>
                <a:gd name="T21" fmla="*/ 1190 h 1263"/>
                <a:gd name="T22" fmla="*/ 624 w 1247"/>
                <a:gd name="T23" fmla="*/ 1190 h 1263"/>
                <a:gd name="T24" fmla="*/ 1174 w 1247"/>
                <a:gd name="T25" fmla="*/ 631 h 1263"/>
                <a:gd name="T26" fmla="*/ 1174 w 1247"/>
                <a:gd name="T27" fmla="*/ 631 h 1263"/>
                <a:gd name="T28" fmla="*/ 624 w 1247"/>
                <a:gd name="T29" fmla="*/ 73 h 1263"/>
                <a:gd name="T30" fmla="*/ 624 w 1247"/>
                <a:gd name="T31" fmla="*/ 73 h 1263"/>
                <a:gd name="T32" fmla="*/ 73 w 1247"/>
                <a:gd name="T33" fmla="*/ 631 h 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47" h="1263">
                  <a:moveTo>
                    <a:pt x="0" y="631"/>
                  </a:moveTo>
                  <a:cubicBezTo>
                    <a:pt x="1" y="283"/>
                    <a:pt x="279" y="0"/>
                    <a:pt x="624" y="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968" y="0"/>
                    <a:pt x="1246" y="283"/>
                    <a:pt x="1247" y="631"/>
                  </a:cubicBezTo>
                  <a:cubicBezTo>
                    <a:pt x="1247" y="631"/>
                    <a:pt x="1247" y="631"/>
                    <a:pt x="1247" y="631"/>
                  </a:cubicBezTo>
                  <a:cubicBezTo>
                    <a:pt x="1247" y="631"/>
                    <a:pt x="1247" y="631"/>
                    <a:pt x="1247" y="631"/>
                  </a:cubicBezTo>
                  <a:cubicBezTo>
                    <a:pt x="1246" y="980"/>
                    <a:pt x="968" y="1263"/>
                    <a:pt x="624" y="1263"/>
                  </a:cubicBezTo>
                  <a:cubicBezTo>
                    <a:pt x="624" y="1263"/>
                    <a:pt x="624" y="1263"/>
                    <a:pt x="624" y="1263"/>
                  </a:cubicBezTo>
                  <a:cubicBezTo>
                    <a:pt x="279" y="1263"/>
                    <a:pt x="1" y="980"/>
                    <a:pt x="0" y="631"/>
                  </a:cubicBezTo>
                  <a:close/>
                  <a:moveTo>
                    <a:pt x="73" y="631"/>
                  </a:moveTo>
                  <a:cubicBezTo>
                    <a:pt x="73" y="940"/>
                    <a:pt x="320" y="1190"/>
                    <a:pt x="624" y="1190"/>
                  </a:cubicBezTo>
                  <a:cubicBezTo>
                    <a:pt x="624" y="1190"/>
                    <a:pt x="624" y="1190"/>
                    <a:pt x="624" y="1190"/>
                  </a:cubicBezTo>
                  <a:cubicBezTo>
                    <a:pt x="927" y="1190"/>
                    <a:pt x="1174" y="940"/>
                    <a:pt x="1174" y="631"/>
                  </a:cubicBezTo>
                  <a:cubicBezTo>
                    <a:pt x="1174" y="631"/>
                    <a:pt x="1174" y="631"/>
                    <a:pt x="1174" y="631"/>
                  </a:cubicBezTo>
                  <a:cubicBezTo>
                    <a:pt x="1174" y="322"/>
                    <a:pt x="927" y="74"/>
                    <a:pt x="624" y="73"/>
                  </a:cubicBezTo>
                  <a:cubicBezTo>
                    <a:pt x="624" y="73"/>
                    <a:pt x="624" y="73"/>
                    <a:pt x="624" y="73"/>
                  </a:cubicBezTo>
                  <a:cubicBezTo>
                    <a:pt x="320" y="74"/>
                    <a:pt x="73" y="322"/>
                    <a:pt x="73" y="631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271"/>
            <p:cNvSpPr/>
            <p:nvPr/>
          </p:nvSpPr>
          <p:spPr bwMode="auto">
            <a:xfrm>
              <a:off x="9450388" y="4008438"/>
              <a:ext cx="417513" cy="138113"/>
            </a:xfrm>
            <a:custGeom>
              <a:avLst/>
              <a:gdLst>
                <a:gd name="T0" fmla="*/ 0 w 1342"/>
                <a:gd name="T1" fmla="*/ 222 h 443"/>
                <a:gd name="T2" fmla="*/ 221 w 1342"/>
                <a:gd name="T3" fmla="*/ 443 h 443"/>
                <a:gd name="T4" fmla="*/ 1120 w 1342"/>
                <a:gd name="T5" fmla="*/ 443 h 443"/>
                <a:gd name="T6" fmla="*/ 1342 w 1342"/>
                <a:gd name="T7" fmla="*/ 222 h 443"/>
                <a:gd name="T8" fmla="*/ 1342 w 1342"/>
                <a:gd name="T9" fmla="*/ 222 h 443"/>
                <a:gd name="T10" fmla="*/ 1120 w 1342"/>
                <a:gd name="T11" fmla="*/ 0 h 443"/>
                <a:gd name="T12" fmla="*/ 221 w 1342"/>
                <a:gd name="T13" fmla="*/ 0 h 443"/>
                <a:gd name="T14" fmla="*/ 0 w 1342"/>
                <a:gd name="T15" fmla="*/ 222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2" h="443">
                  <a:moveTo>
                    <a:pt x="0" y="222"/>
                  </a:moveTo>
                  <a:cubicBezTo>
                    <a:pt x="0" y="344"/>
                    <a:pt x="99" y="443"/>
                    <a:pt x="221" y="443"/>
                  </a:cubicBezTo>
                  <a:cubicBezTo>
                    <a:pt x="1120" y="443"/>
                    <a:pt x="1120" y="443"/>
                    <a:pt x="1120" y="443"/>
                  </a:cubicBezTo>
                  <a:cubicBezTo>
                    <a:pt x="1243" y="443"/>
                    <a:pt x="1342" y="344"/>
                    <a:pt x="1342" y="222"/>
                  </a:cubicBezTo>
                  <a:cubicBezTo>
                    <a:pt x="1342" y="222"/>
                    <a:pt x="1342" y="222"/>
                    <a:pt x="1342" y="222"/>
                  </a:cubicBezTo>
                  <a:cubicBezTo>
                    <a:pt x="1342" y="99"/>
                    <a:pt x="1243" y="0"/>
                    <a:pt x="1120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99" y="0"/>
                    <a:pt x="0" y="99"/>
                    <a:pt x="0" y="222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Oval 272"/>
            <p:cNvSpPr>
              <a:spLocks noChangeArrowheads="1"/>
            </p:cNvSpPr>
            <p:nvPr/>
          </p:nvSpPr>
          <p:spPr bwMode="auto">
            <a:xfrm>
              <a:off x="8767763" y="4191001"/>
              <a:ext cx="93663" cy="1365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273"/>
            <p:cNvSpPr/>
            <p:nvPr/>
          </p:nvSpPr>
          <p:spPr bwMode="auto">
            <a:xfrm>
              <a:off x="9445626" y="4392613"/>
              <a:ext cx="477838" cy="228600"/>
            </a:xfrm>
            <a:custGeom>
              <a:avLst/>
              <a:gdLst>
                <a:gd name="T0" fmla="*/ 638 w 1534"/>
                <a:gd name="T1" fmla="*/ 338 h 736"/>
                <a:gd name="T2" fmla="*/ 1204 w 1534"/>
                <a:gd name="T3" fmla="*/ 511 h 736"/>
                <a:gd name="T4" fmla="*/ 1325 w 1534"/>
                <a:gd name="T5" fmla="*/ 736 h 736"/>
                <a:gd name="T6" fmla="*/ 1534 w 1534"/>
                <a:gd name="T7" fmla="*/ 736 h 736"/>
                <a:gd name="T8" fmla="*/ 897 w 1534"/>
                <a:gd name="T9" fmla="*/ 11 h 736"/>
                <a:gd name="T10" fmla="*/ 767 w 1534"/>
                <a:gd name="T11" fmla="*/ 0 h 736"/>
                <a:gd name="T12" fmla="*/ 0 w 1534"/>
                <a:gd name="T13" fmla="*/ 736 h 736"/>
                <a:gd name="T14" fmla="*/ 214 w 1534"/>
                <a:gd name="T15" fmla="*/ 736 h 736"/>
                <a:gd name="T16" fmla="*/ 638 w 1534"/>
                <a:gd name="T17" fmla="*/ 338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34" h="736">
                  <a:moveTo>
                    <a:pt x="638" y="338"/>
                  </a:moveTo>
                  <a:cubicBezTo>
                    <a:pt x="848" y="303"/>
                    <a:pt x="1057" y="346"/>
                    <a:pt x="1204" y="511"/>
                  </a:cubicBezTo>
                  <a:cubicBezTo>
                    <a:pt x="1251" y="564"/>
                    <a:pt x="1303" y="670"/>
                    <a:pt x="1325" y="736"/>
                  </a:cubicBezTo>
                  <a:cubicBezTo>
                    <a:pt x="1534" y="736"/>
                    <a:pt x="1534" y="736"/>
                    <a:pt x="1534" y="736"/>
                  </a:cubicBezTo>
                  <a:cubicBezTo>
                    <a:pt x="1514" y="370"/>
                    <a:pt x="1246" y="72"/>
                    <a:pt x="897" y="11"/>
                  </a:cubicBezTo>
                  <a:cubicBezTo>
                    <a:pt x="855" y="4"/>
                    <a:pt x="811" y="0"/>
                    <a:pt x="767" y="0"/>
                  </a:cubicBezTo>
                  <a:cubicBezTo>
                    <a:pt x="357" y="0"/>
                    <a:pt x="22" y="326"/>
                    <a:pt x="0" y="736"/>
                  </a:cubicBezTo>
                  <a:cubicBezTo>
                    <a:pt x="214" y="736"/>
                    <a:pt x="214" y="736"/>
                    <a:pt x="214" y="736"/>
                  </a:cubicBezTo>
                  <a:cubicBezTo>
                    <a:pt x="275" y="542"/>
                    <a:pt x="419" y="374"/>
                    <a:pt x="638" y="338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274"/>
            <p:cNvSpPr/>
            <p:nvPr/>
          </p:nvSpPr>
          <p:spPr bwMode="auto">
            <a:xfrm>
              <a:off x="2308226" y="6665913"/>
              <a:ext cx="488950" cy="66675"/>
            </a:xfrm>
            <a:custGeom>
              <a:avLst/>
              <a:gdLst>
                <a:gd name="T0" fmla="*/ 0 w 1570"/>
                <a:gd name="T1" fmla="*/ 0 h 216"/>
                <a:gd name="T2" fmla="*/ 0 w 1570"/>
                <a:gd name="T3" fmla="*/ 216 h 216"/>
                <a:gd name="T4" fmla="*/ 202 w 1570"/>
                <a:gd name="T5" fmla="*/ 216 h 216"/>
                <a:gd name="T6" fmla="*/ 785 w 1570"/>
                <a:gd name="T7" fmla="*/ 80 h 216"/>
                <a:gd name="T8" fmla="*/ 1368 w 1570"/>
                <a:gd name="T9" fmla="*/ 216 h 216"/>
                <a:gd name="T10" fmla="*/ 1570 w 1570"/>
                <a:gd name="T11" fmla="*/ 216 h 216"/>
                <a:gd name="T12" fmla="*/ 1570 w 1570"/>
                <a:gd name="T13" fmla="*/ 0 h 216"/>
                <a:gd name="T14" fmla="*/ 0 w 1570"/>
                <a:gd name="T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70" h="216">
                  <a:moveTo>
                    <a:pt x="0" y="0"/>
                  </a:moveTo>
                  <a:cubicBezTo>
                    <a:pt x="0" y="216"/>
                    <a:pt x="0" y="216"/>
                    <a:pt x="0" y="216"/>
                  </a:cubicBezTo>
                  <a:cubicBezTo>
                    <a:pt x="202" y="216"/>
                    <a:pt x="202" y="216"/>
                    <a:pt x="202" y="216"/>
                  </a:cubicBezTo>
                  <a:cubicBezTo>
                    <a:pt x="313" y="135"/>
                    <a:pt x="532" y="80"/>
                    <a:pt x="785" y="80"/>
                  </a:cubicBezTo>
                  <a:cubicBezTo>
                    <a:pt x="1038" y="80"/>
                    <a:pt x="1257" y="135"/>
                    <a:pt x="1368" y="216"/>
                  </a:cubicBezTo>
                  <a:cubicBezTo>
                    <a:pt x="1570" y="216"/>
                    <a:pt x="1570" y="216"/>
                    <a:pt x="1570" y="216"/>
                  </a:cubicBezTo>
                  <a:cubicBezTo>
                    <a:pt x="1570" y="0"/>
                    <a:pt x="1570" y="0"/>
                    <a:pt x="15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Rectangle 275"/>
            <p:cNvSpPr>
              <a:spLocks noChangeArrowheads="1"/>
            </p:cNvSpPr>
            <p:nvPr/>
          </p:nvSpPr>
          <p:spPr bwMode="auto">
            <a:xfrm>
              <a:off x="2463801" y="5918201"/>
              <a:ext cx="177800" cy="327025"/>
            </a:xfrm>
            <a:prstGeom prst="rect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276"/>
            <p:cNvSpPr/>
            <p:nvPr/>
          </p:nvSpPr>
          <p:spPr bwMode="auto">
            <a:xfrm>
              <a:off x="2247901" y="6030913"/>
              <a:ext cx="609600" cy="623888"/>
            </a:xfrm>
            <a:custGeom>
              <a:avLst/>
              <a:gdLst>
                <a:gd name="T0" fmla="*/ 1958 w 1958"/>
                <a:gd name="T1" fmla="*/ 1791 h 2005"/>
                <a:gd name="T2" fmla="*/ 1745 w 1958"/>
                <a:gd name="T3" fmla="*/ 2005 h 2005"/>
                <a:gd name="T4" fmla="*/ 213 w 1958"/>
                <a:gd name="T5" fmla="*/ 2005 h 2005"/>
                <a:gd name="T6" fmla="*/ 0 w 1958"/>
                <a:gd name="T7" fmla="*/ 1791 h 2005"/>
                <a:gd name="T8" fmla="*/ 0 w 1958"/>
                <a:gd name="T9" fmla="*/ 366 h 2005"/>
                <a:gd name="T10" fmla="*/ 210 w 1958"/>
                <a:gd name="T11" fmla="*/ 99 h 2005"/>
                <a:gd name="T12" fmla="*/ 1748 w 1958"/>
                <a:gd name="T13" fmla="*/ 99 h 2005"/>
                <a:gd name="T14" fmla="*/ 1958 w 1958"/>
                <a:gd name="T15" fmla="*/ 366 h 2005"/>
                <a:gd name="T16" fmla="*/ 1958 w 1958"/>
                <a:gd name="T17" fmla="*/ 1791 h 2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8" h="2005">
                  <a:moveTo>
                    <a:pt x="1958" y="1791"/>
                  </a:moveTo>
                  <a:cubicBezTo>
                    <a:pt x="1958" y="1909"/>
                    <a:pt x="1863" y="2005"/>
                    <a:pt x="1745" y="2005"/>
                  </a:cubicBezTo>
                  <a:cubicBezTo>
                    <a:pt x="1234" y="2005"/>
                    <a:pt x="724" y="2005"/>
                    <a:pt x="213" y="2005"/>
                  </a:cubicBezTo>
                  <a:cubicBezTo>
                    <a:pt x="95" y="2005"/>
                    <a:pt x="0" y="1909"/>
                    <a:pt x="0" y="1791"/>
                  </a:cubicBezTo>
                  <a:cubicBezTo>
                    <a:pt x="0" y="1281"/>
                    <a:pt x="0" y="877"/>
                    <a:pt x="0" y="366"/>
                  </a:cubicBezTo>
                  <a:cubicBezTo>
                    <a:pt x="0" y="248"/>
                    <a:pt x="93" y="125"/>
                    <a:pt x="210" y="99"/>
                  </a:cubicBezTo>
                  <a:cubicBezTo>
                    <a:pt x="736" y="0"/>
                    <a:pt x="1222" y="0"/>
                    <a:pt x="1748" y="99"/>
                  </a:cubicBezTo>
                  <a:cubicBezTo>
                    <a:pt x="1865" y="125"/>
                    <a:pt x="1958" y="248"/>
                    <a:pt x="1958" y="366"/>
                  </a:cubicBezTo>
                  <a:cubicBezTo>
                    <a:pt x="1958" y="877"/>
                    <a:pt x="1958" y="1281"/>
                    <a:pt x="1958" y="1791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277"/>
            <p:cNvSpPr/>
            <p:nvPr/>
          </p:nvSpPr>
          <p:spPr bwMode="auto">
            <a:xfrm>
              <a:off x="2284413" y="6186488"/>
              <a:ext cx="534988" cy="430213"/>
            </a:xfrm>
            <a:custGeom>
              <a:avLst/>
              <a:gdLst>
                <a:gd name="T0" fmla="*/ 0 w 1720"/>
                <a:gd name="T1" fmla="*/ 0 h 1383"/>
                <a:gd name="T2" fmla="*/ 1 w 1720"/>
                <a:gd name="T3" fmla="*/ 1290 h 1383"/>
                <a:gd name="T4" fmla="*/ 94 w 1720"/>
                <a:gd name="T5" fmla="*/ 1382 h 1383"/>
                <a:gd name="T6" fmla="*/ 1626 w 1720"/>
                <a:gd name="T7" fmla="*/ 1382 h 1383"/>
                <a:gd name="T8" fmla="*/ 1719 w 1720"/>
                <a:gd name="T9" fmla="*/ 1290 h 1383"/>
                <a:gd name="T10" fmla="*/ 1720 w 1720"/>
                <a:gd name="T11" fmla="*/ 0 h 1383"/>
                <a:gd name="T12" fmla="*/ 0 w 1720"/>
                <a:gd name="T13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0" h="1383">
                  <a:moveTo>
                    <a:pt x="0" y="0"/>
                  </a:moveTo>
                  <a:cubicBezTo>
                    <a:pt x="1" y="446"/>
                    <a:pt x="1" y="825"/>
                    <a:pt x="1" y="1290"/>
                  </a:cubicBezTo>
                  <a:cubicBezTo>
                    <a:pt x="2" y="1341"/>
                    <a:pt x="43" y="1383"/>
                    <a:pt x="94" y="1382"/>
                  </a:cubicBezTo>
                  <a:cubicBezTo>
                    <a:pt x="605" y="1376"/>
                    <a:pt x="1115" y="1376"/>
                    <a:pt x="1626" y="1382"/>
                  </a:cubicBezTo>
                  <a:cubicBezTo>
                    <a:pt x="1677" y="1383"/>
                    <a:pt x="1718" y="1341"/>
                    <a:pt x="1719" y="1290"/>
                  </a:cubicBezTo>
                  <a:cubicBezTo>
                    <a:pt x="1719" y="825"/>
                    <a:pt x="1720" y="446"/>
                    <a:pt x="172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Oval 278"/>
            <p:cNvSpPr>
              <a:spLocks noChangeArrowheads="1"/>
            </p:cNvSpPr>
            <p:nvPr/>
          </p:nvSpPr>
          <p:spPr bwMode="auto">
            <a:xfrm>
              <a:off x="2389188" y="6215063"/>
              <a:ext cx="327025" cy="325438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Oval 279"/>
            <p:cNvSpPr>
              <a:spLocks noChangeArrowheads="1"/>
            </p:cNvSpPr>
            <p:nvPr/>
          </p:nvSpPr>
          <p:spPr bwMode="auto">
            <a:xfrm>
              <a:off x="2405063" y="6230938"/>
              <a:ext cx="295275" cy="2936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Oval 280"/>
            <p:cNvSpPr>
              <a:spLocks noChangeArrowheads="1"/>
            </p:cNvSpPr>
            <p:nvPr/>
          </p:nvSpPr>
          <p:spPr bwMode="auto">
            <a:xfrm>
              <a:off x="2441576" y="6265863"/>
              <a:ext cx="222250" cy="223838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Oval 281"/>
            <p:cNvSpPr>
              <a:spLocks noChangeArrowheads="1"/>
            </p:cNvSpPr>
            <p:nvPr/>
          </p:nvSpPr>
          <p:spPr bwMode="auto">
            <a:xfrm>
              <a:off x="2492376" y="6318251"/>
              <a:ext cx="120650" cy="120650"/>
            </a:xfrm>
            <a:prstGeom prst="ellipse">
              <a:avLst/>
            </a:prstGeom>
            <a:solidFill>
              <a:srgbClr val="36162D"/>
            </a:solidFill>
            <a:ln w="11113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Oval 282"/>
            <p:cNvSpPr>
              <a:spLocks noChangeArrowheads="1"/>
            </p:cNvSpPr>
            <p:nvPr/>
          </p:nvSpPr>
          <p:spPr bwMode="auto">
            <a:xfrm>
              <a:off x="2513013" y="6335713"/>
              <a:ext cx="33338" cy="31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Oval 283"/>
            <p:cNvSpPr>
              <a:spLocks noChangeArrowheads="1"/>
            </p:cNvSpPr>
            <p:nvPr/>
          </p:nvSpPr>
          <p:spPr bwMode="auto">
            <a:xfrm>
              <a:off x="2508251" y="6372226"/>
              <a:ext cx="17463" cy="174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284"/>
            <p:cNvSpPr/>
            <p:nvPr/>
          </p:nvSpPr>
          <p:spPr bwMode="auto">
            <a:xfrm>
              <a:off x="2284413" y="6081713"/>
              <a:ext cx="195263" cy="104775"/>
            </a:xfrm>
            <a:custGeom>
              <a:avLst/>
              <a:gdLst>
                <a:gd name="T0" fmla="*/ 91 w 628"/>
                <a:gd name="T1" fmla="*/ 63 h 338"/>
                <a:gd name="T2" fmla="*/ 0 w 628"/>
                <a:gd name="T3" fmla="*/ 177 h 338"/>
                <a:gd name="T4" fmla="*/ 0 w 628"/>
                <a:gd name="T5" fmla="*/ 338 h 338"/>
                <a:gd name="T6" fmla="*/ 628 w 628"/>
                <a:gd name="T7" fmla="*/ 338 h 338"/>
                <a:gd name="T8" fmla="*/ 628 w 628"/>
                <a:gd name="T9" fmla="*/ 0 h 338"/>
                <a:gd name="T10" fmla="*/ 91 w 628"/>
                <a:gd name="T11" fmla="*/ 6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8" h="338">
                  <a:moveTo>
                    <a:pt x="91" y="63"/>
                  </a:moveTo>
                  <a:cubicBezTo>
                    <a:pt x="41" y="73"/>
                    <a:pt x="0" y="125"/>
                    <a:pt x="0" y="177"/>
                  </a:cubicBezTo>
                  <a:cubicBezTo>
                    <a:pt x="0" y="232"/>
                    <a:pt x="0" y="285"/>
                    <a:pt x="0" y="338"/>
                  </a:cubicBezTo>
                  <a:cubicBezTo>
                    <a:pt x="628" y="338"/>
                    <a:pt x="628" y="338"/>
                    <a:pt x="628" y="338"/>
                  </a:cubicBezTo>
                  <a:cubicBezTo>
                    <a:pt x="628" y="0"/>
                    <a:pt x="628" y="0"/>
                    <a:pt x="628" y="0"/>
                  </a:cubicBezTo>
                  <a:cubicBezTo>
                    <a:pt x="452" y="10"/>
                    <a:pt x="274" y="31"/>
                    <a:pt x="91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285"/>
            <p:cNvSpPr/>
            <p:nvPr/>
          </p:nvSpPr>
          <p:spPr bwMode="auto">
            <a:xfrm>
              <a:off x="2297113" y="6094413"/>
              <a:ext cx="171450" cy="80963"/>
            </a:xfrm>
            <a:custGeom>
              <a:avLst/>
              <a:gdLst>
                <a:gd name="T0" fmla="*/ 552 w 552"/>
                <a:gd name="T1" fmla="*/ 260 h 260"/>
                <a:gd name="T2" fmla="*/ 0 w 552"/>
                <a:gd name="T3" fmla="*/ 260 h 260"/>
                <a:gd name="T4" fmla="*/ 0 w 552"/>
                <a:gd name="T5" fmla="*/ 137 h 260"/>
                <a:gd name="T6" fmla="*/ 61 w 552"/>
                <a:gd name="T7" fmla="*/ 60 h 260"/>
                <a:gd name="T8" fmla="*/ 552 w 552"/>
                <a:gd name="T9" fmla="*/ 0 h 260"/>
                <a:gd name="T10" fmla="*/ 552 w 552"/>
                <a:gd name="T11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2" h="260">
                  <a:moveTo>
                    <a:pt x="552" y="260"/>
                  </a:moveTo>
                  <a:cubicBezTo>
                    <a:pt x="0" y="260"/>
                    <a:pt x="0" y="260"/>
                    <a:pt x="0" y="260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03"/>
                    <a:pt x="28" y="67"/>
                    <a:pt x="61" y="60"/>
                  </a:cubicBezTo>
                  <a:cubicBezTo>
                    <a:pt x="228" y="30"/>
                    <a:pt x="390" y="11"/>
                    <a:pt x="552" y="0"/>
                  </a:cubicBezTo>
                  <a:cubicBezTo>
                    <a:pt x="552" y="260"/>
                    <a:pt x="552" y="260"/>
                    <a:pt x="552" y="26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286"/>
            <p:cNvSpPr/>
            <p:nvPr/>
          </p:nvSpPr>
          <p:spPr bwMode="auto">
            <a:xfrm>
              <a:off x="2624138" y="6081713"/>
              <a:ext cx="195263" cy="104775"/>
            </a:xfrm>
            <a:custGeom>
              <a:avLst/>
              <a:gdLst>
                <a:gd name="T0" fmla="*/ 628 w 628"/>
                <a:gd name="T1" fmla="*/ 177 h 338"/>
                <a:gd name="T2" fmla="*/ 537 w 628"/>
                <a:gd name="T3" fmla="*/ 63 h 338"/>
                <a:gd name="T4" fmla="*/ 0 w 628"/>
                <a:gd name="T5" fmla="*/ 0 h 338"/>
                <a:gd name="T6" fmla="*/ 0 w 628"/>
                <a:gd name="T7" fmla="*/ 338 h 338"/>
                <a:gd name="T8" fmla="*/ 628 w 628"/>
                <a:gd name="T9" fmla="*/ 338 h 338"/>
                <a:gd name="T10" fmla="*/ 628 w 628"/>
                <a:gd name="T11" fmla="*/ 177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8" h="338">
                  <a:moveTo>
                    <a:pt x="628" y="177"/>
                  </a:moveTo>
                  <a:cubicBezTo>
                    <a:pt x="628" y="125"/>
                    <a:pt x="587" y="73"/>
                    <a:pt x="537" y="63"/>
                  </a:cubicBezTo>
                  <a:cubicBezTo>
                    <a:pt x="354" y="31"/>
                    <a:pt x="176" y="10"/>
                    <a:pt x="0" y="0"/>
                  </a:cubicBezTo>
                  <a:cubicBezTo>
                    <a:pt x="0" y="338"/>
                    <a:pt x="0" y="338"/>
                    <a:pt x="0" y="338"/>
                  </a:cubicBezTo>
                  <a:cubicBezTo>
                    <a:pt x="628" y="338"/>
                    <a:pt x="628" y="338"/>
                    <a:pt x="628" y="338"/>
                  </a:cubicBezTo>
                  <a:cubicBezTo>
                    <a:pt x="628" y="285"/>
                    <a:pt x="628" y="232"/>
                    <a:pt x="628" y="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287"/>
            <p:cNvSpPr/>
            <p:nvPr/>
          </p:nvSpPr>
          <p:spPr bwMode="auto">
            <a:xfrm>
              <a:off x="2636838" y="6094413"/>
              <a:ext cx="171450" cy="80963"/>
            </a:xfrm>
            <a:custGeom>
              <a:avLst/>
              <a:gdLst>
                <a:gd name="T0" fmla="*/ 553 w 553"/>
                <a:gd name="T1" fmla="*/ 260 h 260"/>
                <a:gd name="T2" fmla="*/ 0 w 553"/>
                <a:gd name="T3" fmla="*/ 260 h 260"/>
                <a:gd name="T4" fmla="*/ 0 w 553"/>
                <a:gd name="T5" fmla="*/ 0 h 260"/>
                <a:gd name="T6" fmla="*/ 493 w 553"/>
                <a:gd name="T7" fmla="*/ 60 h 260"/>
                <a:gd name="T8" fmla="*/ 553 w 553"/>
                <a:gd name="T9" fmla="*/ 137 h 260"/>
                <a:gd name="T10" fmla="*/ 553 w 553"/>
                <a:gd name="T11" fmla="*/ 219 h 260"/>
                <a:gd name="T12" fmla="*/ 553 w 553"/>
                <a:gd name="T13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3" h="260">
                  <a:moveTo>
                    <a:pt x="553" y="260"/>
                  </a:moveTo>
                  <a:cubicBezTo>
                    <a:pt x="0" y="260"/>
                    <a:pt x="0" y="260"/>
                    <a:pt x="0" y="2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3" y="11"/>
                    <a:pt x="325" y="30"/>
                    <a:pt x="493" y="60"/>
                  </a:cubicBezTo>
                  <a:cubicBezTo>
                    <a:pt x="525" y="67"/>
                    <a:pt x="553" y="103"/>
                    <a:pt x="553" y="137"/>
                  </a:cubicBezTo>
                  <a:cubicBezTo>
                    <a:pt x="553" y="219"/>
                    <a:pt x="553" y="219"/>
                    <a:pt x="553" y="219"/>
                  </a:cubicBezTo>
                  <a:cubicBezTo>
                    <a:pt x="553" y="260"/>
                    <a:pt x="553" y="260"/>
                    <a:pt x="553" y="260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288"/>
            <p:cNvSpPr/>
            <p:nvPr/>
          </p:nvSpPr>
          <p:spPr bwMode="auto">
            <a:xfrm>
              <a:off x="2479676" y="6078538"/>
              <a:ext cx="144463" cy="107950"/>
            </a:xfrm>
            <a:custGeom>
              <a:avLst/>
              <a:gdLst>
                <a:gd name="T0" fmla="*/ 0 w 464"/>
                <a:gd name="T1" fmla="*/ 8 h 346"/>
                <a:gd name="T2" fmla="*/ 0 w 464"/>
                <a:gd name="T3" fmla="*/ 346 h 346"/>
                <a:gd name="T4" fmla="*/ 464 w 464"/>
                <a:gd name="T5" fmla="*/ 346 h 346"/>
                <a:gd name="T6" fmla="*/ 464 w 464"/>
                <a:gd name="T7" fmla="*/ 8 h 346"/>
                <a:gd name="T8" fmla="*/ 0 w 464"/>
                <a:gd name="T9" fmla="*/ 8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4" h="346">
                  <a:moveTo>
                    <a:pt x="0" y="8"/>
                  </a:moveTo>
                  <a:cubicBezTo>
                    <a:pt x="0" y="346"/>
                    <a:pt x="0" y="346"/>
                    <a:pt x="0" y="346"/>
                  </a:cubicBezTo>
                  <a:cubicBezTo>
                    <a:pt x="464" y="346"/>
                    <a:pt x="464" y="346"/>
                    <a:pt x="464" y="346"/>
                  </a:cubicBezTo>
                  <a:cubicBezTo>
                    <a:pt x="464" y="8"/>
                    <a:pt x="464" y="8"/>
                    <a:pt x="464" y="8"/>
                  </a:cubicBezTo>
                  <a:cubicBezTo>
                    <a:pt x="309" y="0"/>
                    <a:pt x="155" y="0"/>
                    <a:pt x="0" y="8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289"/>
            <p:cNvSpPr/>
            <p:nvPr/>
          </p:nvSpPr>
          <p:spPr bwMode="auto">
            <a:xfrm>
              <a:off x="2498726" y="6097588"/>
              <a:ext cx="106363" cy="69850"/>
            </a:xfrm>
            <a:custGeom>
              <a:avLst/>
              <a:gdLst>
                <a:gd name="T0" fmla="*/ 342 w 342"/>
                <a:gd name="T1" fmla="*/ 223 h 223"/>
                <a:gd name="T2" fmla="*/ 0 w 342"/>
                <a:gd name="T3" fmla="*/ 223 h 223"/>
                <a:gd name="T4" fmla="*/ 0 w 342"/>
                <a:gd name="T5" fmla="*/ 4 h 223"/>
                <a:gd name="T6" fmla="*/ 171 w 342"/>
                <a:gd name="T7" fmla="*/ 0 h 223"/>
                <a:gd name="T8" fmla="*/ 342 w 342"/>
                <a:gd name="T9" fmla="*/ 4 h 223"/>
                <a:gd name="T10" fmla="*/ 342 w 342"/>
                <a:gd name="T11" fmla="*/ 2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2" h="223">
                  <a:moveTo>
                    <a:pt x="342" y="223"/>
                  </a:moveTo>
                  <a:cubicBezTo>
                    <a:pt x="0" y="223"/>
                    <a:pt x="0" y="223"/>
                    <a:pt x="0" y="2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7" y="2"/>
                    <a:pt x="114" y="0"/>
                    <a:pt x="171" y="0"/>
                  </a:cubicBezTo>
                  <a:cubicBezTo>
                    <a:pt x="228" y="0"/>
                    <a:pt x="285" y="2"/>
                    <a:pt x="342" y="4"/>
                  </a:cubicBezTo>
                  <a:cubicBezTo>
                    <a:pt x="342" y="223"/>
                    <a:pt x="342" y="223"/>
                    <a:pt x="342" y="2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Oval 290"/>
            <p:cNvSpPr>
              <a:spLocks noChangeArrowheads="1"/>
            </p:cNvSpPr>
            <p:nvPr/>
          </p:nvSpPr>
          <p:spPr bwMode="auto">
            <a:xfrm>
              <a:off x="2532063" y="6111876"/>
              <a:ext cx="42863" cy="42863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Oval 291"/>
            <p:cNvSpPr>
              <a:spLocks noChangeArrowheads="1"/>
            </p:cNvSpPr>
            <p:nvPr/>
          </p:nvSpPr>
          <p:spPr bwMode="auto">
            <a:xfrm>
              <a:off x="2301876" y="5481638"/>
              <a:ext cx="500063" cy="498475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Oval 292"/>
            <p:cNvSpPr>
              <a:spLocks noChangeArrowheads="1"/>
            </p:cNvSpPr>
            <p:nvPr/>
          </p:nvSpPr>
          <p:spPr bwMode="auto">
            <a:xfrm>
              <a:off x="2330451" y="5508626"/>
              <a:ext cx="444500" cy="4445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Oval 293"/>
            <p:cNvSpPr>
              <a:spLocks noChangeArrowheads="1"/>
            </p:cNvSpPr>
            <p:nvPr/>
          </p:nvSpPr>
          <p:spPr bwMode="auto">
            <a:xfrm>
              <a:off x="2352676" y="5530851"/>
              <a:ext cx="400050" cy="400050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Oval 294"/>
            <p:cNvSpPr>
              <a:spLocks noChangeArrowheads="1"/>
            </p:cNvSpPr>
            <p:nvPr/>
          </p:nvSpPr>
          <p:spPr bwMode="auto">
            <a:xfrm>
              <a:off x="2441576" y="5619751"/>
              <a:ext cx="222250" cy="2222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Oval 295"/>
            <p:cNvSpPr>
              <a:spLocks noChangeArrowheads="1"/>
            </p:cNvSpPr>
            <p:nvPr/>
          </p:nvSpPr>
          <p:spPr bwMode="auto">
            <a:xfrm>
              <a:off x="2492376" y="5668963"/>
              <a:ext cx="120650" cy="122238"/>
            </a:xfrm>
            <a:prstGeom prst="ellipse">
              <a:avLst/>
            </a:pr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296"/>
            <p:cNvSpPr/>
            <p:nvPr/>
          </p:nvSpPr>
          <p:spPr bwMode="auto">
            <a:xfrm>
              <a:off x="2505076" y="5681663"/>
              <a:ext cx="50800" cy="61913"/>
            </a:xfrm>
            <a:custGeom>
              <a:avLst/>
              <a:gdLst>
                <a:gd name="T0" fmla="*/ 1 w 165"/>
                <a:gd name="T1" fmla="*/ 176 h 196"/>
                <a:gd name="T2" fmla="*/ 1 w 165"/>
                <a:gd name="T3" fmla="*/ 163 h 196"/>
                <a:gd name="T4" fmla="*/ 1 w 165"/>
                <a:gd name="T5" fmla="*/ 163 h 196"/>
                <a:gd name="T6" fmla="*/ 140 w 165"/>
                <a:gd name="T7" fmla="*/ 1 h 196"/>
                <a:gd name="T8" fmla="*/ 140 w 165"/>
                <a:gd name="T9" fmla="*/ 1 h 196"/>
                <a:gd name="T10" fmla="*/ 163 w 165"/>
                <a:gd name="T11" fmla="*/ 20 h 196"/>
                <a:gd name="T12" fmla="*/ 163 w 165"/>
                <a:gd name="T13" fmla="*/ 20 h 196"/>
                <a:gd name="T14" fmla="*/ 145 w 165"/>
                <a:gd name="T15" fmla="*/ 43 h 196"/>
                <a:gd name="T16" fmla="*/ 145 w 165"/>
                <a:gd name="T17" fmla="*/ 43 h 196"/>
                <a:gd name="T18" fmla="*/ 44 w 165"/>
                <a:gd name="T19" fmla="*/ 163 h 196"/>
                <a:gd name="T20" fmla="*/ 44 w 165"/>
                <a:gd name="T21" fmla="*/ 163 h 196"/>
                <a:gd name="T22" fmla="*/ 44 w 165"/>
                <a:gd name="T23" fmla="*/ 173 h 196"/>
                <a:gd name="T24" fmla="*/ 44 w 165"/>
                <a:gd name="T25" fmla="*/ 173 h 196"/>
                <a:gd name="T26" fmla="*/ 24 w 165"/>
                <a:gd name="T27" fmla="*/ 196 h 196"/>
                <a:gd name="T28" fmla="*/ 24 w 165"/>
                <a:gd name="T29" fmla="*/ 196 h 196"/>
                <a:gd name="T30" fmla="*/ 23 w 165"/>
                <a:gd name="T31" fmla="*/ 196 h 196"/>
                <a:gd name="T32" fmla="*/ 23 w 165"/>
                <a:gd name="T33" fmla="*/ 196 h 196"/>
                <a:gd name="T34" fmla="*/ 1 w 165"/>
                <a:gd name="T35" fmla="*/ 17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5" h="196">
                  <a:moveTo>
                    <a:pt x="1" y="176"/>
                  </a:moveTo>
                  <a:cubicBezTo>
                    <a:pt x="1" y="172"/>
                    <a:pt x="1" y="167"/>
                    <a:pt x="1" y="163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0" y="89"/>
                    <a:pt x="47" y="12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51" y="0"/>
                    <a:pt x="162" y="8"/>
                    <a:pt x="163" y="20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65" y="31"/>
                    <a:pt x="156" y="42"/>
                    <a:pt x="145" y="43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76" y="52"/>
                    <a:pt x="45" y="105"/>
                    <a:pt x="44" y="163"/>
                  </a:cubicBezTo>
                  <a:cubicBezTo>
                    <a:pt x="44" y="163"/>
                    <a:pt x="44" y="163"/>
                    <a:pt x="44" y="163"/>
                  </a:cubicBezTo>
                  <a:cubicBezTo>
                    <a:pt x="44" y="166"/>
                    <a:pt x="44" y="170"/>
                    <a:pt x="44" y="173"/>
                  </a:cubicBezTo>
                  <a:cubicBezTo>
                    <a:pt x="44" y="173"/>
                    <a:pt x="44" y="173"/>
                    <a:pt x="44" y="173"/>
                  </a:cubicBezTo>
                  <a:cubicBezTo>
                    <a:pt x="45" y="184"/>
                    <a:pt x="36" y="195"/>
                    <a:pt x="24" y="196"/>
                  </a:cubicBezTo>
                  <a:cubicBezTo>
                    <a:pt x="24" y="196"/>
                    <a:pt x="24" y="196"/>
                    <a:pt x="24" y="196"/>
                  </a:cubicBezTo>
                  <a:cubicBezTo>
                    <a:pt x="24" y="196"/>
                    <a:pt x="23" y="196"/>
                    <a:pt x="23" y="196"/>
                  </a:cubicBezTo>
                  <a:cubicBezTo>
                    <a:pt x="23" y="196"/>
                    <a:pt x="23" y="196"/>
                    <a:pt x="23" y="196"/>
                  </a:cubicBezTo>
                  <a:cubicBezTo>
                    <a:pt x="12" y="196"/>
                    <a:pt x="2" y="187"/>
                    <a:pt x="1" y="1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297"/>
            <p:cNvSpPr/>
            <p:nvPr/>
          </p:nvSpPr>
          <p:spPr bwMode="auto">
            <a:xfrm>
              <a:off x="8420101" y="1319213"/>
              <a:ext cx="561975" cy="215900"/>
            </a:xfrm>
            <a:custGeom>
              <a:avLst/>
              <a:gdLst>
                <a:gd name="T0" fmla="*/ 602 w 1809"/>
                <a:gd name="T1" fmla="*/ 327 h 696"/>
                <a:gd name="T2" fmla="*/ 92 w 1809"/>
                <a:gd name="T3" fmla="*/ 342 h 696"/>
                <a:gd name="T4" fmla="*/ 92 w 1809"/>
                <a:gd name="T5" fmla="*/ 342 h 696"/>
                <a:gd name="T6" fmla="*/ 55 w 1809"/>
                <a:gd name="T7" fmla="*/ 348 h 696"/>
                <a:gd name="T8" fmla="*/ 55 w 1809"/>
                <a:gd name="T9" fmla="*/ 348 h 696"/>
                <a:gd name="T10" fmla="*/ 0 w 1809"/>
                <a:gd name="T11" fmla="*/ 49 h 696"/>
                <a:gd name="T12" fmla="*/ 623 w 1809"/>
                <a:gd name="T13" fmla="*/ 24 h 696"/>
                <a:gd name="T14" fmla="*/ 623 w 1809"/>
                <a:gd name="T15" fmla="*/ 24 h 696"/>
                <a:gd name="T16" fmla="*/ 1809 w 1809"/>
                <a:gd name="T17" fmla="*/ 467 h 696"/>
                <a:gd name="T18" fmla="*/ 1809 w 1809"/>
                <a:gd name="T19" fmla="*/ 467 h 696"/>
                <a:gd name="T20" fmla="*/ 1609 w 1809"/>
                <a:gd name="T21" fmla="*/ 696 h 696"/>
                <a:gd name="T22" fmla="*/ 602 w 1809"/>
                <a:gd name="T23" fmla="*/ 327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9" h="696">
                  <a:moveTo>
                    <a:pt x="602" y="327"/>
                  </a:moveTo>
                  <a:cubicBezTo>
                    <a:pt x="366" y="311"/>
                    <a:pt x="172" y="332"/>
                    <a:pt x="92" y="342"/>
                  </a:cubicBezTo>
                  <a:cubicBezTo>
                    <a:pt x="92" y="342"/>
                    <a:pt x="92" y="342"/>
                    <a:pt x="92" y="342"/>
                  </a:cubicBezTo>
                  <a:cubicBezTo>
                    <a:pt x="66" y="346"/>
                    <a:pt x="55" y="348"/>
                    <a:pt x="55" y="348"/>
                  </a:cubicBezTo>
                  <a:cubicBezTo>
                    <a:pt x="55" y="348"/>
                    <a:pt x="55" y="348"/>
                    <a:pt x="55" y="34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8" y="48"/>
                    <a:pt x="270" y="0"/>
                    <a:pt x="623" y="24"/>
                  </a:cubicBezTo>
                  <a:cubicBezTo>
                    <a:pt x="623" y="24"/>
                    <a:pt x="623" y="24"/>
                    <a:pt x="623" y="24"/>
                  </a:cubicBezTo>
                  <a:cubicBezTo>
                    <a:pt x="982" y="49"/>
                    <a:pt x="1441" y="147"/>
                    <a:pt x="1809" y="467"/>
                  </a:cubicBezTo>
                  <a:cubicBezTo>
                    <a:pt x="1809" y="467"/>
                    <a:pt x="1809" y="467"/>
                    <a:pt x="1809" y="467"/>
                  </a:cubicBezTo>
                  <a:cubicBezTo>
                    <a:pt x="1609" y="696"/>
                    <a:pt x="1609" y="696"/>
                    <a:pt x="1609" y="696"/>
                  </a:cubicBezTo>
                  <a:cubicBezTo>
                    <a:pt x="1318" y="439"/>
                    <a:pt x="925" y="348"/>
                    <a:pt x="602" y="327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298"/>
            <p:cNvSpPr/>
            <p:nvPr/>
          </p:nvSpPr>
          <p:spPr bwMode="auto">
            <a:xfrm>
              <a:off x="8853488" y="1389063"/>
              <a:ext cx="1152525" cy="815975"/>
            </a:xfrm>
            <a:custGeom>
              <a:avLst/>
              <a:gdLst>
                <a:gd name="T0" fmla="*/ 3393 w 3705"/>
                <a:gd name="T1" fmla="*/ 529 h 2623"/>
                <a:gd name="T2" fmla="*/ 2933 w 3705"/>
                <a:gd name="T3" fmla="*/ 469 h 2623"/>
                <a:gd name="T4" fmla="*/ 2447 w 3705"/>
                <a:gd name="T5" fmla="*/ 471 h 2623"/>
                <a:gd name="T6" fmla="*/ 2152 w 3705"/>
                <a:gd name="T7" fmla="*/ 722 h 2623"/>
                <a:gd name="T8" fmla="*/ 2081 w 3705"/>
                <a:gd name="T9" fmla="*/ 1420 h 2623"/>
                <a:gd name="T10" fmla="*/ 501 w 3705"/>
                <a:gd name="T11" fmla="*/ 47 h 2623"/>
                <a:gd name="T12" fmla="*/ 187 w 3705"/>
                <a:gd name="T13" fmla="*/ 161 h 2623"/>
                <a:gd name="T14" fmla="*/ 62 w 3705"/>
                <a:gd name="T15" fmla="*/ 368 h 2623"/>
                <a:gd name="T16" fmla="*/ 137 w 3705"/>
                <a:gd name="T17" fmla="*/ 657 h 2623"/>
                <a:gd name="T18" fmla="*/ 1180 w 3705"/>
                <a:gd name="T19" fmla="*/ 1593 h 2623"/>
                <a:gd name="T20" fmla="*/ 2587 w 3705"/>
                <a:gd name="T21" fmla="*/ 2577 h 2623"/>
                <a:gd name="T22" fmla="*/ 3669 w 3705"/>
                <a:gd name="T23" fmla="*/ 1621 h 2623"/>
                <a:gd name="T24" fmla="*/ 3689 w 3705"/>
                <a:gd name="T25" fmla="*/ 811 h 2623"/>
                <a:gd name="T26" fmla="*/ 3393 w 3705"/>
                <a:gd name="T27" fmla="*/ 529 h 2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05" h="2623">
                  <a:moveTo>
                    <a:pt x="3393" y="529"/>
                  </a:moveTo>
                  <a:cubicBezTo>
                    <a:pt x="3393" y="529"/>
                    <a:pt x="3109" y="481"/>
                    <a:pt x="2933" y="469"/>
                  </a:cubicBezTo>
                  <a:cubicBezTo>
                    <a:pt x="2753" y="457"/>
                    <a:pt x="2447" y="471"/>
                    <a:pt x="2447" y="471"/>
                  </a:cubicBezTo>
                  <a:cubicBezTo>
                    <a:pt x="2299" y="463"/>
                    <a:pt x="2167" y="575"/>
                    <a:pt x="2152" y="722"/>
                  </a:cubicBezTo>
                  <a:cubicBezTo>
                    <a:pt x="2081" y="1420"/>
                    <a:pt x="2081" y="1420"/>
                    <a:pt x="2081" y="1420"/>
                  </a:cubicBezTo>
                  <a:cubicBezTo>
                    <a:pt x="2081" y="1420"/>
                    <a:pt x="1277" y="378"/>
                    <a:pt x="501" y="47"/>
                  </a:cubicBezTo>
                  <a:cubicBezTo>
                    <a:pt x="392" y="0"/>
                    <a:pt x="248" y="59"/>
                    <a:pt x="187" y="161"/>
                  </a:cubicBezTo>
                  <a:cubicBezTo>
                    <a:pt x="62" y="368"/>
                    <a:pt x="62" y="368"/>
                    <a:pt x="62" y="368"/>
                  </a:cubicBezTo>
                  <a:cubicBezTo>
                    <a:pt x="0" y="469"/>
                    <a:pt x="38" y="592"/>
                    <a:pt x="137" y="657"/>
                  </a:cubicBezTo>
                  <a:cubicBezTo>
                    <a:pt x="482" y="884"/>
                    <a:pt x="959" y="1327"/>
                    <a:pt x="1180" y="1593"/>
                  </a:cubicBezTo>
                  <a:cubicBezTo>
                    <a:pt x="1349" y="1796"/>
                    <a:pt x="1933" y="2520"/>
                    <a:pt x="2587" y="2577"/>
                  </a:cubicBezTo>
                  <a:cubicBezTo>
                    <a:pt x="3110" y="2623"/>
                    <a:pt x="3601" y="2283"/>
                    <a:pt x="3669" y="1621"/>
                  </a:cubicBezTo>
                  <a:cubicBezTo>
                    <a:pt x="3705" y="1276"/>
                    <a:pt x="3701" y="998"/>
                    <a:pt x="3689" y="811"/>
                  </a:cubicBezTo>
                  <a:cubicBezTo>
                    <a:pt x="3680" y="663"/>
                    <a:pt x="3541" y="538"/>
                    <a:pt x="3393" y="529"/>
                  </a:cubicBez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299"/>
            <p:cNvSpPr/>
            <p:nvPr/>
          </p:nvSpPr>
          <p:spPr bwMode="auto">
            <a:xfrm>
              <a:off x="8370888" y="1290638"/>
              <a:ext cx="96838" cy="182563"/>
            </a:xfrm>
            <a:custGeom>
              <a:avLst/>
              <a:gdLst>
                <a:gd name="T0" fmla="*/ 302 w 310"/>
                <a:gd name="T1" fmla="*/ 446 h 583"/>
                <a:gd name="T2" fmla="*/ 186 w 310"/>
                <a:gd name="T3" fmla="*/ 575 h 583"/>
                <a:gd name="T4" fmla="*/ 186 w 310"/>
                <a:gd name="T5" fmla="*/ 575 h 583"/>
                <a:gd name="T6" fmla="*/ 45 w 310"/>
                <a:gd name="T7" fmla="*/ 474 h 583"/>
                <a:gd name="T8" fmla="*/ 7 w 310"/>
                <a:gd name="T9" fmla="*/ 137 h 583"/>
                <a:gd name="T10" fmla="*/ 123 w 310"/>
                <a:gd name="T11" fmla="*/ 8 h 583"/>
                <a:gd name="T12" fmla="*/ 123 w 310"/>
                <a:gd name="T13" fmla="*/ 8 h 583"/>
                <a:gd name="T14" fmla="*/ 265 w 310"/>
                <a:gd name="T15" fmla="*/ 109 h 583"/>
                <a:gd name="T16" fmla="*/ 302 w 310"/>
                <a:gd name="T17" fmla="*/ 446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83">
                  <a:moveTo>
                    <a:pt x="302" y="446"/>
                  </a:moveTo>
                  <a:cubicBezTo>
                    <a:pt x="310" y="510"/>
                    <a:pt x="258" y="568"/>
                    <a:pt x="186" y="575"/>
                  </a:cubicBezTo>
                  <a:cubicBezTo>
                    <a:pt x="186" y="575"/>
                    <a:pt x="186" y="575"/>
                    <a:pt x="186" y="575"/>
                  </a:cubicBezTo>
                  <a:cubicBezTo>
                    <a:pt x="115" y="583"/>
                    <a:pt x="52" y="538"/>
                    <a:pt x="45" y="474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0" y="74"/>
                    <a:pt x="52" y="16"/>
                    <a:pt x="123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95" y="0"/>
                    <a:pt x="258" y="45"/>
                    <a:pt x="265" y="109"/>
                  </a:cubicBezTo>
                  <a:lnTo>
                    <a:pt x="302" y="446"/>
                  </a:lnTo>
                  <a:close/>
                </a:path>
              </a:pathLst>
            </a:custGeom>
            <a:solidFill>
              <a:srgbClr val="36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00"/>
            <p:cNvSpPr/>
            <p:nvPr/>
          </p:nvSpPr>
          <p:spPr bwMode="auto">
            <a:xfrm>
              <a:off x="9593263" y="1568451"/>
              <a:ext cx="339725" cy="61913"/>
            </a:xfrm>
            <a:custGeom>
              <a:avLst/>
              <a:gdLst>
                <a:gd name="T0" fmla="*/ 1093 w 1095"/>
                <a:gd name="T1" fmla="*/ 137 h 201"/>
                <a:gd name="T2" fmla="*/ 542 w 1095"/>
                <a:gd name="T3" fmla="*/ 180 h 201"/>
                <a:gd name="T4" fmla="*/ 3 w 1095"/>
                <a:gd name="T5" fmla="*/ 63 h 201"/>
                <a:gd name="T6" fmla="*/ 553 w 1095"/>
                <a:gd name="T7" fmla="*/ 20 h 201"/>
                <a:gd name="T8" fmla="*/ 1093 w 1095"/>
                <a:gd name="T9" fmla="*/ 137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5" h="201">
                  <a:moveTo>
                    <a:pt x="1093" y="137"/>
                  </a:moveTo>
                  <a:cubicBezTo>
                    <a:pt x="1090" y="181"/>
                    <a:pt x="843" y="201"/>
                    <a:pt x="542" y="180"/>
                  </a:cubicBezTo>
                  <a:cubicBezTo>
                    <a:pt x="242" y="160"/>
                    <a:pt x="0" y="108"/>
                    <a:pt x="3" y="63"/>
                  </a:cubicBezTo>
                  <a:cubicBezTo>
                    <a:pt x="6" y="19"/>
                    <a:pt x="252" y="0"/>
                    <a:pt x="553" y="20"/>
                  </a:cubicBezTo>
                  <a:cubicBezTo>
                    <a:pt x="854" y="40"/>
                    <a:pt x="1095" y="93"/>
                    <a:pt x="1093" y="1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83794" y="672549"/>
            <a:ext cx="5910550" cy="5512902"/>
            <a:chOff x="1767" y="226"/>
            <a:chExt cx="4147" cy="3868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1769" y="251"/>
              <a:ext cx="4136" cy="3843"/>
              <a:chOff x="1769" y="251"/>
              <a:chExt cx="4136" cy="3843"/>
            </a:xfrm>
          </p:grpSpPr>
          <p:sp>
            <p:nvSpPr>
              <p:cNvPr id="311" name="Freeform 5"/>
              <p:cNvSpPr>
                <a:spLocks noEditPoints="1"/>
              </p:cNvSpPr>
              <p:nvPr/>
            </p:nvSpPr>
            <p:spPr bwMode="auto">
              <a:xfrm>
                <a:off x="5017" y="2827"/>
                <a:ext cx="255" cy="230"/>
              </a:xfrm>
              <a:custGeom>
                <a:avLst/>
                <a:gdLst>
                  <a:gd name="T0" fmla="*/ 183 w 300"/>
                  <a:gd name="T1" fmla="*/ 5 h 272"/>
                  <a:gd name="T2" fmla="*/ 193 w 300"/>
                  <a:gd name="T3" fmla="*/ 1 h 272"/>
                  <a:gd name="T4" fmla="*/ 203 w 300"/>
                  <a:gd name="T5" fmla="*/ 5 h 272"/>
                  <a:gd name="T6" fmla="*/ 207 w 300"/>
                  <a:gd name="T7" fmla="*/ 8 h 272"/>
                  <a:gd name="T8" fmla="*/ 211 w 300"/>
                  <a:gd name="T9" fmla="*/ 10 h 272"/>
                  <a:gd name="T10" fmla="*/ 212 w 300"/>
                  <a:gd name="T11" fmla="*/ 9 h 272"/>
                  <a:gd name="T12" fmla="*/ 218 w 300"/>
                  <a:gd name="T13" fmla="*/ 12 h 272"/>
                  <a:gd name="T14" fmla="*/ 220 w 300"/>
                  <a:gd name="T15" fmla="*/ 13 h 272"/>
                  <a:gd name="T16" fmla="*/ 224 w 300"/>
                  <a:gd name="T17" fmla="*/ 13 h 272"/>
                  <a:gd name="T18" fmla="*/ 228 w 300"/>
                  <a:gd name="T19" fmla="*/ 14 h 272"/>
                  <a:gd name="T20" fmla="*/ 233 w 300"/>
                  <a:gd name="T21" fmla="*/ 23 h 272"/>
                  <a:gd name="T22" fmla="*/ 226 w 300"/>
                  <a:gd name="T23" fmla="*/ 28 h 272"/>
                  <a:gd name="T24" fmla="*/ 224 w 300"/>
                  <a:gd name="T25" fmla="*/ 27 h 272"/>
                  <a:gd name="T26" fmla="*/ 222 w 300"/>
                  <a:gd name="T27" fmla="*/ 27 h 272"/>
                  <a:gd name="T28" fmla="*/ 226 w 300"/>
                  <a:gd name="T29" fmla="*/ 44 h 272"/>
                  <a:gd name="T30" fmla="*/ 215 w 300"/>
                  <a:gd name="T31" fmla="*/ 47 h 272"/>
                  <a:gd name="T32" fmla="*/ 209 w 300"/>
                  <a:gd name="T33" fmla="*/ 21 h 272"/>
                  <a:gd name="T34" fmla="*/ 203 w 300"/>
                  <a:gd name="T35" fmla="*/ 19 h 272"/>
                  <a:gd name="T36" fmla="*/ 201 w 300"/>
                  <a:gd name="T37" fmla="*/ 19 h 272"/>
                  <a:gd name="T38" fmla="*/ 198 w 300"/>
                  <a:gd name="T39" fmla="*/ 19 h 272"/>
                  <a:gd name="T40" fmla="*/ 188 w 300"/>
                  <a:gd name="T41" fmla="*/ 15 h 272"/>
                  <a:gd name="T42" fmla="*/ 183 w 300"/>
                  <a:gd name="T43" fmla="*/ 5 h 272"/>
                  <a:gd name="T44" fmla="*/ 33 w 300"/>
                  <a:gd name="T45" fmla="*/ 207 h 272"/>
                  <a:gd name="T46" fmla="*/ 0 w 300"/>
                  <a:gd name="T47" fmla="*/ 240 h 272"/>
                  <a:gd name="T48" fmla="*/ 33 w 300"/>
                  <a:gd name="T49" fmla="*/ 272 h 272"/>
                  <a:gd name="T50" fmla="*/ 66 w 300"/>
                  <a:gd name="T51" fmla="*/ 240 h 272"/>
                  <a:gd name="T52" fmla="*/ 33 w 300"/>
                  <a:gd name="T53" fmla="*/ 207 h 272"/>
                  <a:gd name="T54" fmla="*/ 33 w 300"/>
                  <a:gd name="T55" fmla="*/ 258 h 272"/>
                  <a:gd name="T56" fmla="*/ 14 w 300"/>
                  <a:gd name="T57" fmla="*/ 240 h 272"/>
                  <a:gd name="T58" fmla="*/ 33 w 300"/>
                  <a:gd name="T59" fmla="*/ 221 h 272"/>
                  <a:gd name="T60" fmla="*/ 51 w 300"/>
                  <a:gd name="T61" fmla="*/ 240 h 272"/>
                  <a:gd name="T62" fmla="*/ 33 w 300"/>
                  <a:gd name="T63" fmla="*/ 258 h 272"/>
                  <a:gd name="T64" fmla="*/ 267 w 300"/>
                  <a:gd name="T65" fmla="*/ 207 h 272"/>
                  <a:gd name="T66" fmla="*/ 234 w 300"/>
                  <a:gd name="T67" fmla="*/ 240 h 272"/>
                  <a:gd name="T68" fmla="*/ 267 w 300"/>
                  <a:gd name="T69" fmla="*/ 272 h 272"/>
                  <a:gd name="T70" fmla="*/ 300 w 300"/>
                  <a:gd name="T71" fmla="*/ 240 h 272"/>
                  <a:gd name="T72" fmla="*/ 267 w 300"/>
                  <a:gd name="T73" fmla="*/ 207 h 272"/>
                  <a:gd name="T74" fmla="*/ 267 w 300"/>
                  <a:gd name="T75" fmla="*/ 258 h 272"/>
                  <a:gd name="T76" fmla="*/ 249 w 300"/>
                  <a:gd name="T77" fmla="*/ 240 h 272"/>
                  <a:gd name="T78" fmla="*/ 267 w 300"/>
                  <a:gd name="T79" fmla="*/ 221 h 272"/>
                  <a:gd name="T80" fmla="*/ 285 w 300"/>
                  <a:gd name="T81" fmla="*/ 240 h 272"/>
                  <a:gd name="T82" fmla="*/ 267 w 300"/>
                  <a:gd name="T83" fmla="*/ 25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0" h="272">
                    <a:moveTo>
                      <a:pt x="183" y="5"/>
                    </a:moveTo>
                    <a:cubicBezTo>
                      <a:pt x="185" y="2"/>
                      <a:pt x="189" y="0"/>
                      <a:pt x="193" y="1"/>
                    </a:cubicBezTo>
                    <a:cubicBezTo>
                      <a:pt x="203" y="5"/>
                      <a:pt x="203" y="5"/>
                      <a:pt x="203" y="5"/>
                    </a:cubicBezTo>
                    <a:cubicBezTo>
                      <a:pt x="205" y="5"/>
                      <a:pt x="206" y="6"/>
                      <a:pt x="207" y="8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4" y="9"/>
                      <a:pt x="217" y="10"/>
                      <a:pt x="218" y="12"/>
                    </a:cubicBezTo>
                    <a:cubicBezTo>
                      <a:pt x="220" y="13"/>
                      <a:pt x="220" y="13"/>
                      <a:pt x="220" y="13"/>
                    </a:cubicBezTo>
                    <a:cubicBezTo>
                      <a:pt x="221" y="12"/>
                      <a:pt x="223" y="12"/>
                      <a:pt x="224" y="13"/>
                    </a:cubicBezTo>
                    <a:cubicBezTo>
                      <a:pt x="228" y="14"/>
                      <a:pt x="228" y="14"/>
                      <a:pt x="228" y="14"/>
                    </a:cubicBezTo>
                    <a:cubicBezTo>
                      <a:pt x="232" y="16"/>
                      <a:pt x="234" y="20"/>
                      <a:pt x="233" y="23"/>
                    </a:cubicBezTo>
                    <a:cubicBezTo>
                      <a:pt x="232" y="26"/>
                      <a:pt x="229" y="28"/>
                      <a:pt x="226" y="28"/>
                    </a:cubicBezTo>
                    <a:cubicBezTo>
                      <a:pt x="225" y="28"/>
                      <a:pt x="225" y="28"/>
                      <a:pt x="224" y="27"/>
                    </a:cubicBezTo>
                    <a:cubicBezTo>
                      <a:pt x="222" y="27"/>
                      <a:pt x="222" y="27"/>
                      <a:pt x="222" y="27"/>
                    </a:cubicBezTo>
                    <a:cubicBezTo>
                      <a:pt x="226" y="44"/>
                      <a:pt x="226" y="44"/>
                      <a:pt x="226" y="44"/>
                    </a:cubicBezTo>
                    <a:cubicBezTo>
                      <a:pt x="215" y="47"/>
                      <a:pt x="215" y="47"/>
                      <a:pt x="215" y="47"/>
                    </a:cubicBezTo>
                    <a:cubicBezTo>
                      <a:pt x="209" y="21"/>
                      <a:pt x="209" y="21"/>
                      <a:pt x="209" y="21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2" y="19"/>
                      <a:pt x="201" y="19"/>
                      <a:pt x="201" y="19"/>
                    </a:cubicBezTo>
                    <a:cubicBezTo>
                      <a:pt x="200" y="19"/>
                      <a:pt x="199" y="19"/>
                      <a:pt x="198" y="19"/>
                    </a:cubicBezTo>
                    <a:cubicBezTo>
                      <a:pt x="188" y="15"/>
                      <a:pt x="188" y="15"/>
                      <a:pt x="188" y="15"/>
                    </a:cubicBezTo>
                    <a:cubicBezTo>
                      <a:pt x="184" y="14"/>
                      <a:pt x="182" y="9"/>
                      <a:pt x="183" y="5"/>
                    </a:cubicBezTo>
                    <a:close/>
                    <a:moveTo>
                      <a:pt x="33" y="207"/>
                    </a:moveTo>
                    <a:cubicBezTo>
                      <a:pt x="14" y="207"/>
                      <a:pt x="0" y="221"/>
                      <a:pt x="0" y="240"/>
                    </a:cubicBezTo>
                    <a:cubicBezTo>
                      <a:pt x="0" y="258"/>
                      <a:pt x="14" y="272"/>
                      <a:pt x="33" y="272"/>
                    </a:cubicBezTo>
                    <a:cubicBezTo>
                      <a:pt x="51" y="272"/>
                      <a:pt x="66" y="258"/>
                      <a:pt x="66" y="240"/>
                    </a:cubicBezTo>
                    <a:cubicBezTo>
                      <a:pt x="66" y="221"/>
                      <a:pt x="51" y="207"/>
                      <a:pt x="33" y="207"/>
                    </a:cubicBezTo>
                    <a:close/>
                    <a:moveTo>
                      <a:pt x="33" y="258"/>
                    </a:moveTo>
                    <a:cubicBezTo>
                      <a:pt x="23" y="258"/>
                      <a:pt x="14" y="250"/>
                      <a:pt x="14" y="240"/>
                    </a:cubicBezTo>
                    <a:cubicBezTo>
                      <a:pt x="14" y="230"/>
                      <a:pt x="23" y="221"/>
                      <a:pt x="33" y="221"/>
                    </a:cubicBezTo>
                    <a:cubicBezTo>
                      <a:pt x="43" y="221"/>
                      <a:pt x="51" y="230"/>
                      <a:pt x="51" y="240"/>
                    </a:cubicBezTo>
                    <a:cubicBezTo>
                      <a:pt x="51" y="250"/>
                      <a:pt x="43" y="258"/>
                      <a:pt x="33" y="258"/>
                    </a:cubicBezTo>
                    <a:close/>
                    <a:moveTo>
                      <a:pt x="267" y="207"/>
                    </a:moveTo>
                    <a:cubicBezTo>
                      <a:pt x="249" y="207"/>
                      <a:pt x="234" y="221"/>
                      <a:pt x="234" y="240"/>
                    </a:cubicBezTo>
                    <a:cubicBezTo>
                      <a:pt x="234" y="258"/>
                      <a:pt x="249" y="272"/>
                      <a:pt x="267" y="272"/>
                    </a:cubicBezTo>
                    <a:cubicBezTo>
                      <a:pt x="285" y="272"/>
                      <a:pt x="300" y="258"/>
                      <a:pt x="300" y="240"/>
                    </a:cubicBezTo>
                    <a:cubicBezTo>
                      <a:pt x="300" y="221"/>
                      <a:pt x="285" y="207"/>
                      <a:pt x="267" y="207"/>
                    </a:cubicBezTo>
                    <a:close/>
                    <a:moveTo>
                      <a:pt x="267" y="258"/>
                    </a:moveTo>
                    <a:cubicBezTo>
                      <a:pt x="257" y="258"/>
                      <a:pt x="249" y="250"/>
                      <a:pt x="249" y="240"/>
                    </a:cubicBezTo>
                    <a:cubicBezTo>
                      <a:pt x="249" y="230"/>
                      <a:pt x="257" y="221"/>
                      <a:pt x="267" y="221"/>
                    </a:cubicBezTo>
                    <a:cubicBezTo>
                      <a:pt x="277" y="221"/>
                      <a:pt x="285" y="230"/>
                      <a:pt x="285" y="240"/>
                    </a:cubicBezTo>
                    <a:cubicBezTo>
                      <a:pt x="285" y="250"/>
                      <a:pt x="277" y="258"/>
                      <a:pt x="267" y="258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6"/>
              <p:cNvSpPr>
                <a:spLocks noEditPoints="1"/>
              </p:cNvSpPr>
              <p:nvPr/>
            </p:nvSpPr>
            <p:spPr bwMode="auto">
              <a:xfrm>
                <a:off x="5028" y="2874"/>
                <a:ext cx="221" cy="161"/>
              </a:xfrm>
              <a:custGeom>
                <a:avLst/>
                <a:gdLst>
                  <a:gd name="T0" fmla="*/ 256 w 262"/>
                  <a:gd name="T1" fmla="*/ 152 h 191"/>
                  <a:gd name="T2" fmla="*/ 246 w 262"/>
                  <a:gd name="T3" fmla="*/ 107 h 191"/>
                  <a:gd name="T4" fmla="*/ 250 w 262"/>
                  <a:gd name="T5" fmla="*/ 106 h 191"/>
                  <a:gd name="T6" fmla="*/ 246 w 262"/>
                  <a:gd name="T7" fmla="*/ 89 h 191"/>
                  <a:gd name="T8" fmla="*/ 242 w 262"/>
                  <a:gd name="T9" fmla="*/ 90 h 191"/>
                  <a:gd name="T10" fmla="*/ 221 w 262"/>
                  <a:gd name="T11" fmla="*/ 6 h 191"/>
                  <a:gd name="T12" fmla="*/ 217 w 262"/>
                  <a:gd name="T13" fmla="*/ 0 h 191"/>
                  <a:gd name="T14" fmla="*/ 206 w 262"/>
                  <a:gd name="T15" fmla="*/ 3 h 191"/>
                  <a:gd name="T16" fmla="*/ 205 w 262"/>
                  <a:gd name="T17" fmla="*/ 10 h 191"/>
                  <a:gd name="T18" fmla="*/ 225 w 262"/>
                  <a:gd name="T19" fmla="*/ 94 h 191"/>
                  <a:gd name="T20" fmla="*/ 221 w 262"/>
                  <a:gd name="T21" fmla="*/ 95 h 191"/>
                  <a:gd name="T22" fmla="*/ 225 w 262"/>
                  <a:gd name="T23" fmla="*/ 111 h 191"/>
                  <a:gd name="T24" fmla="*/ 229 w 262"/>
                  <a:gd name="T25" fmla="*/ 111 h 191"/>
                  <a:gd name="T26" fmla="*/ 230 w 262"/>
                  <a:gd name="T27" fmla="*/ 117 h 191"/>
                  <a:gd name="T28" fmla="*/ 182 w 262"/>
                  <a:gd name="T29" fmla="*/ 179 h 191"/>
                  <a:gd name="T30" fmla="*/ 72 w 262"/>
                  <a:gd name="T31" fmla="*/ 179 h 191"/>
                  <a:gd name="T32" fmla="*/ 21 w 262"/>
                  <a:gd name="T33" fmla="*/ 132 h 191"/>
                  <a:gd name="T34" fmla="*/ 0 w 262"/>
                  <a:gd name="T35" fmla="*/ 137 h 191"/>
                  <a:gd name="T36" fmla="*/ 4 w 262"/>
                  <a:gd name="T37" fmla="*/ 147 h 191"/>
                  <a:gd name="T38" fmla="*/ 21 w 262"/>
                  <a:gd name="T39" fmla="*/ 144 h 191"/>
                  <a:gd name="T40" fmla="*/ 61 w 262"/>
                  <a:gd name="T41" fmla="*/ 179 h 191"/>
                  <a:gd name="T42" fmla="*/ 61 w 262"/>
                  <a:gd name="T43" fmla="*/ 190 h 191"/>
                  <a:gd name="T44" fmla="*/ 190 w 262"/>
                  <a:gd name="T45" fmla="*/ 190 h 191"/>
                  <a:gd name="T46" fmla="*/ 191 w 262"/>
                  <a:gd name="T47" fmla="*/ 190 h 191"/>
                  <a:gd name="T48" fmla="*/ 197 w 262"/>
                  <a:gd name="T49" fmla="*/ 187 h 191"/>
                  <a:gd name="T50" fmla="*/ 235 w 262"/>
                  <a:gd name="T51" fmla="*/ 138 h 191"/>
                  <a:gd name="T52" fmla="*/ 240 w 262"/>
                  <a:gd name="T53" fmla="*/ 155 h 191"/>
                  <a:gd name="T54" fmla="*/ 256 w 262"/>
                  <a:gd name="T55" fmla="*/ 152 h 191"/>
                  <a:gd name="T56" fmla="*/ 255 w 262"/>
                  <a:gd name="T57" fmla="*/ 191 h 191"/>
                  <a:gd name="T58" fmla="*/ 248 w 262"/>
                  <a:gd name="T59" fmla="*/ 185 h 191"/>
                  <a:gd name="T60" fmla="*/ 255 w 262"/>
                  <a:gd name="T61" fmla="*/ 178 h 191"/>
                  <a:gd name="T62" fmla="*/ 262 w 262"/>
                  <a:gd name="T63" fmla="*/ 185 h 191"/>
                  <a:gd name="T64" fmla="*/ 255 w 262"/>
                  <a:gd name="T65" fmla="*/ 191 h 191"/>
                  <a:gd name="T66" fmla="*/ 21 w 262"/>
                  <a:gd name="T67" fmla="*/ 191 h 191"/>
                  <a:gd name="T68" fmla="*/ 14 w 262"/>
                  <a:gd name="T69" fmla="*/ 185 h 191"/>
                  <a:gd name="T70" fmla="*/ 21 w 262"/>
                  <a:gd name="T71" fmla="*/ 178 h 191"/>
                  <a:gd name="T72" fmla="*/ 27 w 262"/>
                  <a:gd name="T73" fmla="*/ 185 h 191"/>
                  <a:gd name="T74" fmla="*/ 21 w 262"/>
                  <a:gd name="T75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2" h="191">
                    <a:moveTo>
                      <a:pt x="256" y="152"/>
                    </a:moveTo>
                    <a:cubicBezTo>
                      <a:pt x="246" y="107"/>
                      <a:pt x="246" y="107"/>
                      <a:pt x="246" y="107"/>
                    </a:cubicBezTo>
                    <a:cubicBezTo>
                      <a:pt x="250" y="106"/>
                      <a:pt x="250" y="106"/>
                      <a:pt x="250" y="106"/>
                    </a:cubicBezTo>
                    <a:cubicBezTo>
                      <a:pt x="246" y="89"/>
                      <a:pt x="246" y="89"/>
                      <a:pt x="246" y="89"/>
                    </a:cubicBezTo>
                    <a:cubicBezTo>
                      <a:pt x="242" y="90"/>
                      <a:pt x="242" y="90"/>
                      <a:pt x="242" y="90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1" y="3"/>
                      <a:pt x="219" y="1"/>
                      <a:pt x="217" y="0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5" y="5"/>
                      <a:pt x="204" y="7"/>
                      <a:pt x="205" y="10"/>
                    </a:cubicBezTo>
                    <a:cubicBezTo>
                      <a:pt x="225" y="94"/>
                      <a:pt x="225" y="94"/>
                      <a:pt x="225" y="94"/>
                    </a:cubicBezTo>
                    <a:cubicBezTo>
                      <a:pt x="221" y="95"/>
                      <a:pt x="221" y="95"/>
                      <a:pt x="221" y="95"/>
                    </a:cubicBezTo>
                    <a:cubicBezTo>
                      <a:pt x="225" y="111"/>
                      <a:pt x="225" y="111"/>
                      <a:pt x="225" y="111"/>
                    </a:cubicBezTo>
                    <a:cubicBezTo>
                      <a:pt x="229" y="111"/>
                      <a:pt x="229" y="111"/>
                      <a:pt x="229" y="111"/>
                    </a:cubicBezTo>
                    <a:cubicBezTo>
                      <a:pt x="230" y="117"/>
                      <a:pt x="230" y="117"/>
                      <a:pt x="230" y="117"/>
                    </a:cubicBezTo>
                    <a:cubicBezTo>
                      <a:pt x="182" y="179"/>
                      <a:pt x="182" y="179"/>
                      <a:pt x="182" y="179"/>
                    </a:cubicBezTo>
                    <a:cubicBezTo>
                      <a:pt x="72" y="179"/>
                      <a:pt x="72" y="179"/>
                      <a:pt x="72" y="179"/>
                    </a:cubicBezTo>
                    <a:cubicBezTo>
                      <a:pt x="70" y="153"/>
                      <a:pt x="47" y="132"/>
                      <a:pt x="21" y="132"/>
                    </a:cubicBezTo>
                    <a:cubicBezTo>
                      <a:pt x="13" y="132"/>
                      <a:pt x="6" y="134"/>
                      <a:pt x="0" y="137"/>
                    </a:cubicBezTo>
                    <a:cubicBezTo>
                      <a:pt x="4" y="147"/>
                      <a:pt x="4" y="147"/>
                      <a:pt x="4" y="147"/>
                    </a:cubicBezTo>
                    <a:cubicBezTo>
                      <a:pt x="10" y="145"/>
                      <a:pt x="15" y="144"/>
                      <a:pt x="21" y="144"/>
                    </a:cubicBezTo>
                    <a:cubicBezTo>
                      <a:pt x="41" y="144"/>
                      <a:pt x="58" y="159"/>
                      <a:pt x="61" y="179"/>
                    </a:cubicBezTo>
                    <a:cubicBezTo>
                      <a:pt x="61" y="190"/>
                      <a:pt x="61" y="190"/>
                      <a:pt x="61" y="190"/>
                    </a:cubicBezTo>
                    <a:cubicBezTo>
                      <a:pt x="190" y="190"/>
                      <a:pt x="190" y="190"/>
                      <a:pt x="190" y="190"/>
                    </a:cubicBezTo>
                    <a:cubicBezTo>
                      <a:pt x="191" y="190"/>
                      <a:pt x="191" y="190"/>
                      <a:pt x="191" y="190"/>
                    </a:cubicBezTo>
                    <a:cubicBezTo>
                      <a:pt x="193" y="190"/>
                      <a:pt x="195" y="190"/>
                      <a:pt x="197" y="187"/>
                    </a:cubicBezTo>
                    <a:cubicBezTo>
                      <a:pt x="235" y="138"/>
                      <a:pt x="235" y="138"/>
                      <a:pt x="235" y="138"/>
                    </a:cubicBezTo>
                    <a:cubicBezTo>
                      <a:pt x="240" y="155"/>
                      <a:pt x="240" y="155"/>
                      <a:pt x="240" y="155"/>
                    </a:cubicBezTo>
                    <a:lnTo>
                      <a:pt x="256" y="152"/>
                    </a:lnTo>
                    <a:close/>
                    <a:moveTo>
                      <a:pt x="255" y="191"/>
                    </a:moveTo>
                    <a:cubicBezTo>
                      <a:pt x="251" y="191"/>
                      <a:pt x="248" y="188"/>
                      <a:pt x="248" y="185"/>
                    </a:cubicBezTo>
                    <a:cubicBezTo>
                      <a:pt x="248" y="181"/>
                      <a:pt x="251" y="178"/>
                      <a:pt x="255" y="178"/>
                    </a:cubicBezTo>
                    <a:cubicBezTo>
                      <a:pt x="259" y="178"/>
                      <a:pt x="262" y="181"/>
                      <a:pt x="262" y="185"/>
                    </a:cubicBezTo>
                    <a:cubicBezTo>
                      <a:pt x="262" y="188"/>
                      <a:pt x="259" y="191"/>
                      <a:pt x="255" y="191"/>
                    </a:cubicBezTo>
                    <a:close/>
                    <a:moveTo>
                      <a:pt x="21" y="191"/>
                    </a:moveTo>
                    <a:cubicBezTo>
                      <a:pt x="17" y="191"/>
                      <a:pt x="14" y="188"/>
                      <a:pt x="14" y="185"/>
                    </a:cubicBezTo>
                    <a:cubicBezTo>
                      <a:pt x="14" y="181"/>
                      <a:pt x="17" y="178"/>
                      <a:pt x="21" y="178"/>
                    </a:cubicBezTo>
                    <a:cubicBezTo>
                      <a:pt x="24" y="178"/>
                      <a:pt x="27" y="181"/>
                      <a:pt x="27" y="185"/>
                    </a:cubicBezTo>
                    <a:cubicBezTo>
                      <a:pt x="27" y="188"/>
                      <a:pt x="24" y="191"/>
                      <a:pt x="21" y="19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7"/>
              <p:cNvSpPr>
                <a:spLocks noEditPoints="1"/>
              </p:cNvSpPr>
              <p:nvPr/>
            </p:nvSpPr>
            <p:spPr bwMode="auto">
              <a:xfrm>
                <a:off x="2552" y="3924"/>
                <a:ext cx="176" cy="111"/>
              </a:xfrm>
              <a:custGeom>
                <a:avLst/>
                <a:gdLst>
                  <a:gd name="T0" fmla="*/ 204 w 208"/>
                  <a:gd name="T1" fmla="*/ 130 h 131"/>
                  <a:gd name="T2" fmla="*/ 201 w 208"/>
                  <a:gd name="T3" fmla="*/ 131 h 131"/>
                  <a:gd name="T4" fmla="*/ 195 w 208"/>
                  <a:gd name="T5" fmla="*/ 128 h 131"/>
                  <a:gd name="T6" fmla="*/ 129 w 208"/>
                  <a:gd name="T7" fmla="*/ 12 h 131"/>
                  <a:gd name="T8" fmla="*/ 114 w 208"/>
                  <a:gd name="T9" fmla="*/ 12 h 131"/>
                  <a:gd name="T10" fmla="*/ 108 w 208"/>
                  <a:gd name="T11" fmla="*/ 6 h 131"/>
                  <a:gd name="T12" fmla="*/ 114 w 208"/>
                  <a:gd name="T13" fmla="*/ 0 h 131"/>
                  <a:gd name="T14" fmla="*/ 135 w 208"/>
                  <a:gd name="T15" fmla="*/ 0 h 131"/>
                  <a:gd name="T16" fmla="*/ 140 w 208"/>
                  <a:gd name="T17" fmla="*/ 4 h 131"/>
                  <a:gd name="T18" fmla="*/ 206 w 208"/>
                  <a:gd name="T19" fmla="*/ 121 h 131"/>
                  <a:gd name="T20" fmla="*/ 204 w 208"/>
                  <a:gd name="T21" fmla="*/ 130 h 131"/>
                  <a:gd name="T22" fmla="*/ 14 w 208"/>
                  <a:gd name="T23" fmla="*/ 12 h 131"/>
                  <a:gd name="T24" fmla="*/ 55 w 208"/>
                  <a:gd name="T25" fmla="*/ 12 h 131"/>
                  <a:gd name="T26" fmla="*/ 61 w 208"/>
                  <a:gd name="T27" fmla="*/ 6 h 131"/>
                  <a:gd name="T28" fmla="*/ 55 w 208"/>
                  <a:gd name="T29" fmla="*/ 0 h 131"/>
                  <a:gd name="T30" fmla="*/ 14 w 208"/>
                  <a:gd name="T31" fmla="*/ 0 h 131"/>
                  <a:gd name="T32" fmla="*/ 9 w 208"/>
                  <a:gd name="T33" fmla="*/ 6 h 131"/>
                  <a:gd name="T34" fmla="*/ 14 w 208"/>
                  <a:gd name="T35" fmla="*/ 12 h 131"/>
                  <a:gd name="T36" fmla="*/ 95 w 208"/>
                  <a:gd name="T37" fmla="*/ 118 h 131"/>
                  <a:gd name="T38" fmla="*/ 6 w 208"/>
                  <a:gd name="T39" fmla="*/ 118 h 131"/>
                  <a:gd name="T40" fmla="*/ 0 w 208"/>
                  <a:gd name="T41" fmla="*/ 125 h 131"/>
                  <a:gd name="T42" fmla="*/ 6 w 208"/>
                  <a:gd name="T43" fmla="*/ 131 h 131"/>
                  <a:gd name="T44" fmla="*/ 100 w 208"/>
                  <a:gd name="T45" fmla="*/ 131 h 131"/>
                  <a:gd name="T46" fmla="*/ 101 w 208"/>
                  <a:gd name="T47" fmla="*/ 131 h 131"/>
                  <a:gd name="T48" fmla="*/ 102 w 208"/>
                  <a:gd name="T49" fmla="*/ 131 h 131"/>
                  <a:gd name="T50" fmla="*/ 102 w 208"/>
                  <a:gd name="T51" fmla="*/ 130 h 131"/>
                  <a:gd name="T52" fmla="*/ 106 w 208"/>
                  <a:gd name="T53" fmla="*/ 128 h 131"/>
                  <a:gd name="T54" fmla="*/ 144 w 208"/>
                  <a:gd name="T55" fmla="*/ 61 h 131"/>
                  <a:gd name="T56" fmla="*/ 136 w 208"/>
                  <a:gd name="T57" fmla="*/ 47 h 131"/>
                  <a:gd name="T58" fmla="*/ 95 w 208"/>
                  <a:gd name="T59" fmla="*/ 118 h 131"/>
                  <a:gd name="T60" fmla="*/ 126 w 208"/>
                  <a:gd name="T61" fmla="*/ 30 h 131"/>
                  <a:gd name="T62" fmla="*/ 51 w 208"/>
                  <a:gd name="T63" fmla="*/ 30 h 131"/>
                  <a:gd name="T64" fmla="*/ 46 w 208"/>
                  <a:gd name="T65" fmla="*/ 23 h 131"/>
                  <a:gd name="T66" fmla="*/ 30 w 208"/>
                  <a:gd name="T67" fmla="*/ 23 h 131"/>
                  <a:gd name="T68" fmla="*/ 62 w 208"/>
                  <a:gd name="T69" fmla="*/ 73 h 131"/>
                  <a:gd name="T70" fmla="*/ 68 w 208"/>
                  <a:gd name="T71" fmla="*/ 76 h 131"/>
                  <a:gd name="T72" fmla="*/ 71 w 208"/>
                  <a:gd name="T73" fmla="*/ 75 h 131"/>
                  <a:gd name="T74" fmla="*/ 73 w 208"/>
                  <a:gd name="T75" fmla="*/ 65 h 131"/>
                  <a:gd name="T76" fmla="*/ 60 w 208"/>
                  <a:gd name="T77" fmla="*/ 44 h 131"/>
                  <a:gd name="T78" fmla="*/ 134 w 208"/>
                  <a:gd name="T79" fmla="*/ 44 h 131"/>
                  <a:gd name="T80" fmla="*/ 126 w 208"/>
                  <a:gd name="T81" fmla="*/ 3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8" h="131">
                    <a:moveTo>
                      <a:pt x="204" y="130"/>
                    </a:moveTo>
                    <a:cubicBezTo>
                      <a:pt x="203" y="131"/>
                      <a:pt x="202" y="131"/>
                      <a:pt x="201" y="131"/>
                    </a:cubicBezTo>
                    <a:cubicBezTo>
                      <a:pt x="198" y="131"/>
                      <a:pt x="196" y="130"/>
                      <a:pt x="195" y="128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1" y="12"/>
                      <a:pt x="108" y="9"/>
                      <a:pt x="108" y="6"/>
                    </a:cubicBezTo>
                    <a:cubicBezTo>
                      <a:pt x="108" y="3"/>
                      <a:pt x="111" y="0"/>
                      <a:pt x="114" y="0"/>
                    </a:cubicBezTo>
                    <a:cubicBezTo>
                      <a:pt x="114" y="0"/>
                      <a:pt x="135" y="0"/>
                      <a:pt x="135" y="0"/>
                    </a:cubicBezTo>
                    <a:cubicBezTo>
                      <a:pt x="137" y="0"/>
                      <a:pt x="139" y="2"/>
                      <a:pt x="140" y="4"/>
                    </a:cubicBezTo>
                    <a:cubicBezTo>
                      <a:pt x="206" y="121"/>
                      <a:pt x="206" y="121"/>
                      <a:pt x="206" y="121"/>
                    </a:cubicBezTo>
                    <a:cubicBezTo>
                      <a:pt x="208" y="124"/>
                      <a:pt x="207" y="128"/>
                      <a:pt x="204" y="130"/>
                    </a:cubicBezTo>
                    <a:close/>
                    <a:moveTo>
                      <a:pt x="14" y="12"/>
                    </a:moveTo>
                    <a:cubicBezTo>
                      <a:pt x="55" y="12"/>
                      <a:pt x="55" y="12"/>
                      <a:pt x="55" y="12"/>
                    </a:cubicBezTo>
                    <a:cubicBezTo>
                      <a:pt x="58" y="12"/>
                      <a:pt x="61" y="9"/>
                      <a:pt x="61" y="6"/>
                    </a:cubicBezTo>
                    <a:cubicBezTo>
                      <a:pt x="61" y="3"/>
                      <a:pt x="58" y="0"/>
                      <a:pt x="5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9" y="3"/>
                      <a:pt x="9" y="6"/>
                    </a:cubicBezTo>
                    <a:cubicBezTo>
                      <a:pt x="9" y="9"/>
                      <a:pt x="11" y="12"/>
                      <a:pt x="14" y="12"/>
                    </a:cubicBezTo>
                    <a:close/>
                    <a:moveTo>
                      <a:pt x="95" y="118"/>
                    </a:moveTo>
                    <a:cubicBezTo>
                      <a:pt x="6" y="118"/>
                      <a:pt x="6" y="118"/>
                      <a:pt x="6" y="118"/>
                    </a:cubicBezTo>
                    <a:cubicBezTo>
                      <a:pt x="3" y="118"/>
                      <a:pt x="0" y="121"/>
                      <a:pt x="0" y="125"/>
                    </a:cubicBezTo>
                    <a:cubicBezTo>
                      <a:pt x="0" y="128"/>
                      <a:pt x="3" y="131"/>
                      <a:pt x="6" y="131"/>
                    </a:cubicBezTo>
                    <a:cubicBezTo>
                      <a:pt x="100" y="131"/>
                      <a:pt x="100" y="131"/>
                      <a:pt x="100" y="131"/>
                    </a:cubicBezTo>
                    <a:cubicBezTo>
                      <a:pt x="100" y="131"/>
                      <a:pt x="101" y="131"/>
                      <a:pt x="101" y="131"/>
                    </a:cubicBezTo>
                    <a:cubicBezTo>
                      <a:pt x="101" y="131"/>
                      <a:pt x="102" y="131"/>
                      <a:pt x="102" y="131"/>
                    </a:cubicBezTo>
                    <a:cubicBezTo>
                      <a:pt x="102" y="131"/>
                      <a:pt x="102" y="130"/>
                      <a:pt x="102" y="130"/>
                    </a:cubicBezTo>
                    <a:cubicBezTo>
                      <a:pt x="104" y="130"/>
                      <a:pt x="105" y="129"/>
                      <a:pt x="106" y="128"/>
                    </a:cubicBezTo>
                    <a:cubicBezTo>
                      <a:pt x="144" y="61"/>
                      <a:pt x="144" y="61"/>
                      <a:pt x="144" y="61"/>
                    </a:cubicBezTo>
                    <a:cubicBezTo>
                      <a:pt x="136" y="47"/>
                      <a:pt x="136" y="47"/>
                      <a:pt x="136" y="47"/>
                    </a:cubicBezTo>
                    <a:lnTo>
                      <a:pt x="95" y="118"/>
                    </a:lnTo>
                    <a:close/>
                    <a:moveTo>
                      <a:pt x="126" y="30"/>
                    </a:moveTo>
                    <a:cubicBezTo>
                      <a:pt x="51" y="30"/>
                      <a:pt x="51" y="30"/>
                      <a:pt x="51" y="3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3" y="75"/>
                      <a:pt x="65" y="76"/>
                      <a:pt x="68" y="76"/>
                    </a:cubicBezTo>
                    <a:cubicBezTo>
                      <a:pt x="69" y="76"/>
                      <a:pt x="70" y="75"/>
                      <a:pt x="71" y="75"/>
                    </a:cubicBezTo>
                    <a:cubicBezTo>
                      <a:pt x="74" y="73"/>
                      <a:pt x="75" y="68"/>
                      <a:pt x="73" y="65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134" y="44"/>
                      <a:pt x="134" y="44"/>
                      <a:pt x="134" y="44"/>
                    </a:cubicBezTo>
                    <a:lnTo>
                      <a:pt x="126" y="3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8"/>
              <p:cNvSpPr>
                <a:spLocks noEditPoints="1"/>
              </p:cNvSpPr>
              <p:nvPr/>
            </p:nvSpPr>
            <p:spPr bwMode="auto">
              <a:xfrm>
                <a:off x="2508" y="3982"/>
                <a:ext cx="261" cy="95"/>
              </a:xfrm>
              <a:custGeom>
                <a:avLst/>
                <a:gdLst>
                  <a:gd name="T0" fmla="*/ 252 w 308"/>
                  <a:gd name="T1" fmla="*/ 0 h 113"/>
                  <a:gd name="T2" fmla="*/ 241 w 308"/>
                  <a:gd name="T3" fmla="*/ 1 h 113"/>
                  <a:gd name="T4" fmla="*/ 264 w 308"/>
                  <a:gd name="T5" fmla="*/ 42 h 113"/>
                  <a:gd name="T6" fmla="*/ 271 w 308"/>
                  <a:gd name="T7" fmla="*/ 56 h 113"/>
                  <a:gd name="T8" fmla="*/ 252 w 308"/>
                  <a:gd name="T9" fmla="*/ 76 h 113"/>
                  <a:gd name="T10" fmla="*/ 233 w 308"/>
                  <a:gd name="T11" fmla="*/ 60 h 113"/>
                  <a:gd name="T12" fmla="*/ 209 w 308"/>
                  <a:gd name="T13" fmla="*/ 19 h 113"/>
                  <a:gd name="T14" fmla="*/ 195 w 308"/>
                  <a:gd name="T15" fmla="*/ 56 h 113"/>
                  <a:gd name="T16" fmla="*/ 252 w 308"/>
                  <a:gd name="T17" fmla="*/ 113 h 113"/>
                  <a:gd name="T18" fmla="*/ 308 w 308"/>
                  <a:gd name="T19" fmla="*/ 56 h 113"/>
                  <a:gd name="T20" fmla="*/ 252 w 308"/>
                  <a:gd name="T21" fmla="*/ 0 h 113"/>
                  <a:gd name="T22" fmla="*/ 57 w 308"/>
                  <a:gd name="T23" fmla="*/ 76 h 113"/>
                  <a:gd name="T24" fmla="*/ 38 w 308"/>
                  <a:gd name="T25" fmla="*/ 56 h 113"/>
                  <a:gd name="T26" fmla="*/ 57 w 308"/>
                  <a:gd name="T27" fmla="*/ 37 h 113"/>
                  <a:gd name="T28" fmla="*/ 65 w 308"/>
                  <a:gd name="T29" fmla="*/ 39 h 113"/>
                  <a:gd name="T30" fmla="*/ 111 w 308"/>
                  <a:gd name="T31" fmla="*/ 39 h 113"/>
                  <a:gd name="T32" fmla="*/ 57 w 308"/>
                  <a:gd name="T33" fmla="*/ 0 h 113"/>
                  <a:gd name="T34" fmla="*/ 0 w 308"/>
                  <a:gd name="T35" fmla="*/ 56 h 113"/>
                  <a:gd name="T36" fmla="*/ 57 w 308"/>
                  <a:gd name="T37" fmla="*/ 113 h 113"/>
                  <a:gd name="T38" fmla="*/ 111 w 308"/>
                  <a:gd name="T39" fmla="*/ 74 h 113"/>
                  <a:gd name="T40" fmla="*/ 63 w 308"/>
                  <a:gd name="T41" fmla="*/ 74 h 113"/>
                  <a:gd name="T42" fmla="*/ 57 w 308"/>
                  <a:gd name="T43" fmla="*/ 7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8" h="113">
                    <a:moveTo>
                      <a:pt x="252" y="0"/>
                    </a:moveTo>
                    <a:cubicBezTo>
                      <a:pt x="248" y="0"/>
                      <a:pt x="244" y="0"/>
                      <a:pt x="241" y="1"/>
                    </a:cubicBezTo>
                    <a:cubicBezTo>
                      <a:pt x="264" y="42"/>
                      <a:pt x="264" y="42"/>
                      <a:pt x="264" y="42"/>
                    </a:cubicBezTo>
                    <a:cubicBezTo>
                      <a:pt x="268" y="45"/>
                      <a:pt x="271" y="51"/>
                      <a:pt x="271" y="56"/>
                    </a:cubicBezTo>
                    <a:cubicBezTo>
                      <a:pt x="271" y="67"/>
                      <a:pt x="262" y="76"/>
                      <a:pt x="252" y="76"/>
                    </a:cubicBezTo>
                    <a:cubicBezTo>
                      <a:pt x="242" y="76"/>
                      <a:pt x="234" y="69"/>
                      <a:pt x="233" y="60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00" y="29"/>
                      <a:pt x="195" y="42"/>
                      <a:pt x="195" y="56"/>
                    </a:cubicBezTo>
                    <a:cubicBezTo>
                      <a:pt x="195" y="88"/>
                      <a:pt x="220" y="113"/>
                      <a:pt x="252" y="113"/>
                    </a:cubicBezTo>
                    <a:cubicBezTo>
                      <a:pt x="283" y="113"/>
                      <a:pt x="308" y="88"/>
                      <a:pt x="308" y="56"/>
                    </a:cubicBezTo>
                    <a:cubicBezTo>
                      <a:pt x="308" y="25"/>
                      <a:pt x="283" y="0"/>
                      <a:pt x="252" y="0"/>
                    </a:cubicBezTo>
                    <a:close/>
                    <a:moveTo>
                      <a:pt x="57" y="76"/>
                    </a:moveTo>
                    <a:cubicBezTo>
                      <a:pt x="47" y="76"/>
                      <a:pt x="38" y="67"/>
                      <a:pt x="38" y="56"/>
                    </a:cubicBezTo>
                    <a:cubicBezTo>
                      <a:pt x="38" y="46"/>
                      <a:pt x="47" y="37"/>
                      <a:pt x="57" y="37"/>
                    </a:cubicBezTo>
                    <a:cubicBezTo>
                      <a:pt x="60" y="37"/>
                      <a:pt x="63" y="38"/>
                      <a:pt x="65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04" y="16"/>
                      <a:pt x="82" y="0"/>
                      <a:pt x="57" y="0"/>
                    </a:cubicBezTo>
                    <a:cubicBezTo>
                      <a:pt x="26" y="0"/>
                      <a:pt x="0" y="25"/>
                      <a:pt x="0" y="56"/>
                    </a:cubicBezTo>
                    <a:cubicBezTo>
                      <a:pt x="0" y="88"/>
                      <a:pt x="26" y="113"/>
                      <a:pt x="57" y="113"/>
                    </a:cubicBezTo>
                    <a:cubicBezTo>
                      <a:pt x="82" y="113"/>
                      <a:pt x="103" y="97"/>
                      <a:pt x="111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1" y="75"/>
                      <a:pt x="59" y="76"/>
                      <a:pt x="57" y="76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9"/>
              <p:cNvSpPr>
                <a:spLocks noEditPoints="1"/>
              </p:cNvSpPr>
              <p:nvPr/>
            </p:nvSpPr>
            <p:spPr bwMode="auto">
              <a:xfrm>
                <a:off x="3300" y="2775"/>
                <a:ext cx="114" cy="282"/>
              </a:xfrm>
              <a:custGeom>
                <a:avLst/>
                <a:gdLst>
                  <a:gd name="T0" fmla="*/ 67 w 135"/>
                  <a:gd name="T1" fmla="*/ 183 h 333"/>
                  <a:gd name="T2" fmla="*/ 67 w 135"/>
                  <a:gd name="T3" fmla="*/ 214 h 333"/>
                  <a:gd name="T4" fmla="*/ 97 w 135"/>
                  <a:gd name="T5" fmla="*/ 126 h 333"/>
                  <a:gd name="T6" fmla="*/ 135 w 135"/>
                  <a:gd name="T7" fmla="*/ 127 h 333"/>
                  <a:gd name="T8" fmla="*/ 97 w 135"/>
                  <a:gd name="T9" fmla="*/ 127 h 333"/>
                  <a:gd name="T10" fmla="*/ 18 w 135"/>
                  <a:gd name="T11" fmla="*/ 135 h 333"/>
                  <a:gd name="T12" fmla="*/ 37 w 135"/>
                  <a:gd name="T13" fmla="*/ 126 h 333"/>
                  <a:gd name="T14" fmla="*/ 0 w 135"/>
                  <a:gd name="T15" fmla="*/ 127 h 333"/>
                  <a:gd name="T16" fmla="*/ 108 w 135"/>
                  <a:gd name="T17" fmla="*/ 226 h 333"/>
                  <a:gd name="T18" fmla="*/ 103 w 135"/>
                  <a:gd name="T19" fmla="*/ 193 h 333"/>
                  <a:gd name="T20" fmla="*/ 95 w 135"/>
                  <a:gd name="T21" fmla="*/ 233 h 333"/>
                  <a:gd name="T22" fmla="*/ 40 w 135"/>
                  <a:gd name="T23" fmla="*/ 226 h 333"/>
                  <a:gd name="T24" fmla="*/ 32 w 135"/>
                  <a:gd name="T25" fmla="*/ 193 h 333"/>
                  <a:gd name="T26" fmla="*/ 26 w 135"/>
                  <a:gd name="T27" fmla="*/ 207 h 333"/>
                  <a:gd name="T28" fmla="*/ 29 w 135"/>
                  <a:gd name="T29" fmla="*/ 237 h 333"/>
                  <a:gd name="T30" fmla="*/ 32 w 135"/>
                  <a:gd name="T31" fmla="*/ 252 h 333"/>
                  <a:gd name="T32" fmla="*/ 32 w 135"/>
                  <a:gd name="T33" fmla="*/ 284 h 333"/>
                  <a:gd name="T34" fmla="*/ 29 w 135"/>
                  <a:gd name="T35" fmla="*/ 326 h 333"/>
                  <a:gd name="T36" fmla="*/ 45 w 135"/>
                  <a:gd name="T37" fmla="*/ 326 h 333"/>
                  <a:gd name="T38" fmla="*/ 58 w 135"/>
                  <a:gd name="T39" fmla="*/ 285 h 333"/>
                  <a:gd name="T40" fmla="*/ 54 w 135"/>
                  <a:gd name="T41" fmla="*/ 300 h 333"/>
                  <a:gd name="T42" fmla="*/ 73 w 135"/>
                  <a:gd name="T43" fmla="*/ 330 h 333"/>
                  <a:gd name="T44" fmla="*/ 84 w 135"/>
                  <a:gd name="T45" fmla="*/ 331 h 333"/>
                  <a:gd name="T46" fmla="*/ 70 w 135"/>
                  <a:gd name="T47" fmla="*/ 302 h 333"/>
                  <a:gd name="T48" fmla="*/ 92 w 135"/>
                  <a:gd name="T49" fmla="*/ 277 h 333"/>
                  <a:gd name="T50" fmla="*/ 103 w 135"/>
                  <a:gd name="T51" fmla="*/ 252 h 333"/>
                  <a:gd name="T52" fmla="*/ 108 w 135"/>
                  <a:gd name="T53" fmla="*/ 226 h 333"/>
                  <a:gd name="T54" fmla="*/ 49 w 135"/>
                  <a:gd name="T55" fmla="*/ 272 h 333"/>
                  <a:gd name="T56" fmla="*/ 40 w 135"/>
                  <a:gd name="T57" fmla="*/ 240 h 333"/>
                  <a:gd name="T58" fmla="*/ 52 w 135"/>
                  <a:gd name="T59" fmla="*/ 269 h 333"/>
                  <a:gd name="T60" fmla="*/ 82 w 135"/>
                  <a:gd name="T61" fmla="*/ 275 h 333"/>
                  <a:gd name="T62" fmla="*/ 82 w 135"/>
                  <a:gd name="T63" fmla="*/ 269 h 333"/>
                  <a:gd name="T64" fmla="*/ 89 w 135"/>
                  <a:gd name="T65" fmla="*/ 252 h 333"/>
                  <a:gd name="T66" fmla="*/ 87 w 135"/>
                  <a:gd name="T67" fmla="*/ 27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5" h="333">
                    <a:moveTo>
                      <a:pt x="83" y="199"/>
                    </a:moveTo>
                    <a:cubicBezTo>
                      <a:pt x="83" y="190"/>
                      <a:pt x="76" y="183"/>
                      <a:pt x="67" y="183"/>
                    </a:cubicBezTo>
                    <a:cubicBezTo>
                      <a:pt x="58" y="183"/>
                      <a:pt x="51" y="190"/>
                      <a:pt x="51" y="199"/>
                    </a:cubicBezTo>
                    <a:cubicBezTo>
                      <a:pt x="51" y="207"/>
                      <a:pt x="58" y="214"/>
                      <a:pt x="67" y="214"/>
                    </a:cubicBezTo>
                    <a:cubicBezTo>
                      <a:pt x="76" y="214"/>
                      <a:pt x="83" y="207"/>
                      <a:pt x="83" y="199"/>
                    </a:cubicBezTo>
                    <a:close/>
                    <a:moveTo>
                      <a:pt x="97" y="126"/>
                    </a:moveTo>
                    <a:cubicBezTo>
                      <a:pt x="97" y="89"/>
                      <a:pt x="93" y="25"/>
                      <a:pt x="80" y="0"/>
                    </a:cubicBezTo>
                    <a:cubicBezTo>
                      <a:pt x="110" y="12"/>
                      <a:pt x="134" y="66"/>
                      <a:pt x="135" y="127"/>
                    </a:cubicBezTo>
                    <a:cubicBezTo>
                      <a:pt x="130" y="132"/>
                      <a:pt x="123" y="135"/>
                      <a:pt x="116" y="135"/>
                    </a:cubicBezTo>
                    <a:cubicBezTo>
                      <a:pt x="109" y="135"/>
                      <a:pt x="102" y="132"/>
                      <a:pt x="97" y="127"/>
                    </a:cubicBezTo>
                    <a:cubicBezTo>
                      <a:pt x="97" y="127"/>
                      <a:pt x="97" y="127"/>
                      <a:pt x="97" y="126"/>
                    </a:cubicBezTo>
                    <a:close/>
                    <a:moveTo>
                      <a:pt x="18" y="135"/>
                    </a:moveTo>
                    <a:cubicBezTo>
                      <a:pt x="25" y="135"/>
                      <a:pt x="32" y="132"/>
                      <a:pt x="37" y="127"/>
                    </a:cubicBezTo>
                    <a:cubicBezTo>
                      <a:pt x="37" y="127"/>
                      <a:pt x="37" y="127"/>
                      <a:pt x="37" y="126"/>
                    </a:cubicBezTo>
                    <a:cubicBezTo>
                      <a:pt x="37" y="89"/>
                      <a:pt x="41" y="25"/>
                      <a:pt x="54" y="0"/>
                    </a:cubicBezTo>
                    <a:cubicBezTo>
                      <a:pt x="24" y="12"/>
                      <a:pt x="0" y="66"/>
                      <a:pt x="0" y="127"/>
                    </a:cubicBezTo>
                    <a:cubicBezTo>
                      <a:pt x="4" y="132"/>
                      <a:pt x="11" y="135"/>
                      <a:pt x="18" y="135"/>
                    </a:cubicBezTo>
                    <a:close/>
                    <a:moveTo>
                      <a:pt x="108" y="226"/>
                    </a:moveTo>
                    <a:cubicBezTo>
                      <a:pt x="107" y="225"/>
                      <a:pt x="105" y="225"/>
                      <a:pt x="103" y="225"/>
                    </a:cubicBezTo>
                    <a:cubicBezTo>
                      <a:pt x="103" y="193"/>
                      <a:pt x="103" y="193"/>
                      <a:pt x="103" y="193"/>
                    </a:cubicBezTo>
                    <a:cubicBezTo>
                      <a:pt x="95" y="193"/>
                      <a:pt x="95" y="193"/>
                      <a:pt x="95" y="193"/>
                    </a:cubicBezTo>
                    <a:cubicBezTo>
                      <a:pt x="95" y="233"/>
                      <a:pt x="95" y="233"/>
                      <a:pt x="95" y="233"/>
                    </a:cubicBezTo>
                    <a:cubicBezTo>
                      <a:pt x="88" y="225"/>
                      <a:pt x="77" y="221"/>
                      <a:pt x="67" y="221"/>
                    </a:cubicBezTo>
                    <a:cubicBezTo>
                      <a:pt x="58" y="221"/>
                      <a:pt x="48" y="224"/>
                      <a:pt x="40" y="226"/>
                    </a:cubicBezTo>
                    <a:cubicBezTo>
                      <a:pt x="40" y="193"/>
                      <a:pt x="40" y="193"/>
                      <a:pt x="40" y="193"/>
                    </a:cubicBezTo>
                    <a:cubicBezTo>
                      <a:pt x="32" y="193"/>
                      <a:pt x="32" y="193"/>
                      <a:pt x="32" y="193"/>
                    </a:cubicBezTo>
                    <a:cubicBezTo>
                      <a:pt x="32" y="208"/>
                      <a:pt x="32" y="208"/>
                      <a:pt x="32" y="208"/>
                    </a:cubicBezTo>
                    <a:cubicBezTo>
                      <a:pt x="30" y="207"/>
                      <a:pt x="28" y="206"/>
                      <a:pt x="26" y="207"/>
                    </a:cubicBezTo>
                    <a:cubicBezTo>
                      <a:pt x="22" y="208"/>
                      <a:pt x="20" y="212"/>
                      <a:pt x="21" y="216"/>
                    </a:cubicBezTo>
                    <a:cubicBezTo>
                      <a:pt x="29" y="237"/>
                      <a:pt x="29" y="237"/>
                      <a:pt x="29" y="237"/>
                    </a:cubicBezTo>
                    <a:cubicBezTo>
                      <a:pt x="29" y="238"/>
                      <a:pt x="30" y="240"/>
                      <a:pt x="32" y="241"/>
                    </a:cubicBezTo>
                    <a:cubicBezTo>
                      <a:pt x="32" y="252"/>
                      <a:pt x="32" y="252"/>
                      <a:pt x="32" y="252"/>
                    </a:cubicBezTo>
                    <a:cubicBezTo>
                      <a:pt x="32" y="263"/>
                      <a:pt x="36" y="271"/>
                      <a:pt x="42" y="277"/>
                    </a:cubicBezTo>
                    <a:cubicBezTo>
                      <a:pt x="32" y="284"/>
                      <a:pt x="32" y="284"/>
                      <a:pt x="32" y="284"/>
                    </a:cubicBezTo>
                    <a:cubicBezTo>
                      <a:pt x="30" y="286"/>
                      <a:pt x="29" y="288"/>
                      <a:pt x="29" y="291"/>
                    </a:cubicBezTo>
                    <a:cubicBezTo>
                      <a:pt x="29" y="326"/>
                      <a:pt x="29" y="326"/>
                      <a:pt x="29" y="326"/>
                    </a:cubicBezTo>
                    <a:cubicBezTo>
                      <a:pt x="29" y="330"/>
                      <a:pt x="32" y="333"/>
                      <a:pt x="37" y="333"/>
                    </a:cubicBezTo>
                    <a:cubicBezTo>
                      <a:pt x="41" y="333"/>
                      <a:pt x="45" y="330"/>
                      <a:pt x="45" y="326"/>
                    </a:cubicBezTo>
                    <a:cubicBezTo>
                      <a:pt x="45" y="295"/>
                      <a:pt x="45" y="295"/>
                      <a:pt x="45" y="295"/>
                    </a:cubicBezTo>
                    <a:cubicBezTo>
                      <a:pt x="58" y="285"/>
                      <a:pt x="58" y="285"/>
                      <a:pt x="58" y="285"/>
                    </a:cubicBezTo>
                    <a:cubicBezTo>
                      <a:pt x="59" y="285"/>
                      <a:pt x="60" y="285"/>
                      <a:pt x="60" y="285"/>
                    </a:cubicBezTo>
                    <a:cubicBezTo>
                      <a:pt x="54" y="300"/>
                      <a:pt x="54" y="300"/>
                      <a:pt x="54" y="300"/>
                    </a:cubicBezTo>
                    <a:cubicBezTo>
                      <a:pt x="53" y="303"/>
                      <a:pt x="53" y="306"/>
                      <a:pt x="55" y="308"/>
                    </a:cubicBezTo>
                    <a:cubicBezTo>
                      <a:pt x="73" y="330"/>
                      <a:pt x="73" y="330"/>
                      <a:pt x="73" y="330"/>
                    </a:cubicBezTo>
                    <a:cubicBezTo>
                      <a:pt x="74" y="332"/>
                      <a:pt x="76" y="333"/>
                      <a:pt x="79" y="333"/>
                    </a:cubicBezTo>
                    <a:cubicBezTo>
                      <a:pt x="80" y="333"/>
                      <a:pt x="82" y="332"/>
                      <a:pt x="84" y="331"/>
                    </a:cubicBezTo>
                    <a:cubicBezTo>
                      <a:pt x="87" y="328"/>
                      <a:pt x="88" y="323"/>
                      <a:pt x="85" y="320"/>
                    </a:cubicBezTo>
                    <a:cubicBezTo>
                      <a:pt x="70" y="302"/>
                      <a:pt x="70" y="302"/>
                      <a:pt x="70" y="302"/>
                    </a:cubicBezTo>
                    <a:cubicBezTo>
                      <a:pt x="78" y="285"/>
                      <a:pt x="78" y="285"/>
                      <a:pt x="78" y="285"/>
                    </a:cubicBezTo>
                    <a:cubicBezTo>
                      <a:pt x="83" y="283"/>
                      <a:pt x="88" y="281"/>
                      <a:pt x="92" y="277"/>
                    </a:cubicBezTo>
                    <a:cubicBezTo>
                      <a:pt x="99" y="271"/>
                      <a:pt x="103" y="263"/>
                      <a:pt x="103" y="252"/>
                    </a:cubicBezTo>
                    <a:cubicBezTo>
                      <a:pt x="103" y="252"/>
                      <a:pt x="103" y="252"/>
                      <a:pt x="103" y="252"/>
                    </a:cubicBezTo>
                    <a:cubicBezTo>
                      <a:pt x="111" y="235"/>
                      <a:pt x="111" y="235"/>
                      <a:pt x="111" y="235"/>
                    </a:cubicBezTo>
                    <a:cubicBezTo>
                      <a:pt x="113" y="232"/>
                      <a:pt x="112" y="227"/>
                      <a:pt x="108" y="226"/>
                    </a:cubicBezTo>
                    <a:close/>
                    <a:moveTo>
                      <a:pt x="52" y="269"/>
                    </a:moveTo>
                    <a:cubicBezTo>
                      <a:pt x="49" y="272"/>
                      <a:pt x="49" y="272"/>
                      <a:pt x="49" y="272"/>
                    </a:cubicBezTo>
                    <a:cubicBezTo>
                      <a:pt x="43" y="267"/>
                      <a:pt x="40" y="261"/>
                      <a:pt x="40" y="252"/>
                    </a:cubicBezTo>
                    <a:cubicBezTo>
                      <a:pt x="40" y="240"/>
                      <a:pt x="40" y="240"/>
                      <a:pt x="40" y="240"/>
                    </a:cubicBezTo>
                    <a:cubicBezTo>
                      <a:pt x="44" y="239"/>
                      <a:pt x="48" y="238"/>
                      <a:pt x="52" y="237"/>
                    </a:cubicBezTo>
                    <a:lnTo>
                      <a:pt x="52" y="269"/>
                    </a:lnTo>
                    <a:close/>
                    <a:moveTo>
                      <a:pt x="87" y="271"/>
                    </a:moveTo>
                    <a:cubicBezTo>
                      <a:pt x="85" y="273"/>
                      <a:pt x="84" y="274"/>
                      <a:pt x="82" y="275"/>
                    </a:cubicBezTo>
                    <a:cubicBezTo>
                      <a:pt x="82" y="274"/>
                      <a:pt x="82" y="273"/>
                      <a:pt x="82" y="272"/>
                    </a:cubicBezTo>
                    <a:cubicBezTo>
                      <a:pt x="82" y="271"/>
                      <a:pt x="82" y="270"/>
                      <a:pt x="82" y="269"/>
                    </a:cubicBezTo>
                    <a:cubicBezTo>
                      <a:pt x="82" y="239"/>
                      <a:pt x="82" y="239"/>
                      <a:pt x="82" y="239"/>
                    </a:cubicBezTo>
                    <a:cubicBezTo>
                      <a:pt x="85" y="242"/>
                      <a:pt x="88" y="246"/>
                      <a:pt x="89" y="252"/>
                    </a:cubicBezTo>
                    <a:cubicBezTo>
                      <a:pt x="90" y="254"/>
                      <a:pt x="92" y="256"/>
                      <a:pt x="95" y="257"/>
                    </a:cubicBezTo>
                    <a:cubicBezTo>
                      <a:pt x="94" y="263"/>
                      <a:pt x="91" y="268"/>
                      <a:pt x="87" y="27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0"/>
              <p:cNvSpPr>
                <a:spLocks noEditPoints="1"/>
              </p:cNvSpPr>
              <p:nvPr/>
            </p:nvSpPr>
            <p:spPr bwMode="auto">
              <a:xfrm>
                <a:off x="3253" y="2775"/>
                <a:ext cx="207" cy="154"/>
              </a:xfrm>
              <a:custGeom>
                <a:avLst/>
                <a:gdLst>
                  <a:gd name="T0" fmla="*/ 103 w 244"/>
                  <a:gd name="T1" fmla="*/ 126 h 181"/>
                  <a:gd name="T2" fmla="*/ 122 w 244"/>
                  <a:gd name="T3" fmla="*/ 135 h 181"/>
                  <a:gd name="T4" fmla="*/ 141 w 244"/>
                  <a:gd name="T5" fmla="*/ 126 h 181"/>
                  <a:gd name="T6" fmla="*/ 141 w 244"/>
                  <a:gd name="T7" fmla="*/ 126 h 181"/>
                  <a:gd name="T8" fmla="*/ 122 w 244"/>
                  <a:gd name="T9" fmla="*/ 0 h 181"/>
                  <a:gd name="T10" fmla="*/ 103 w 244"/>
                  <a:gd name="T11" fmla="*/ 126 h 181"/>
                  <a:gd name="T12" fmla="*/ 103 w 244"/>
                  <a:gd name="T13" fmla="*/ 126 h 181"/>
                  <a:gd name="T14" fmla="*/ 43 w 244"/>
                  <a:gd name="T15" fmla="*/ 127 h 181"/>
                  <a:gd name="T16" fmla="*/ 86 w 244"/>
                  <a:gd name="T17" fmla="*/ 2 h 181"/>
                  <a:gd name="T18" fmla="*/ 0 w 244"/>
                  <a:gd name="T19" fmla="*/ 112 h 181"/>
                  <a:gd name="T20" fmla="*/ 0 w 244"/>
                  <a:gd name="T21" fmla="*/ 112 h 181"/>
                  <a:gd name="T22" fmla="*/ 0 w 244"/>
                  <a:gd name="T23" fmla="*/ 112 h 181"/>
                  <a:gd name="T24" fmla="*/ 0 w 244"/>
                  <a:gd name="T25" fmla="*/ 113 h 181"/>
                  <a:gd name="T26" fmla="*/ 0 w 244"/>
                  <a:gd name="T27" fmla="*/ 113 h 181"/>
                  <a:gd name="T28" fmla="*/ 24 w 244"/>
                  <a:gd name="T29" fmla="*/ 135 h 181"/>
                  <a:gd name="T30" fmla="*/ 43 w 244"/>
                  <a:gd name="T31" fmla="*/ 127 h 181"/>
                  <a:gd name="T32" fmla="*/ 244 w 244"/>
                  <a:gd name="T33" fmla="*/ 112 h 181"/>
                  <a:gd name="T34" fmla="*/ 244 w 244"/>
                  <a:gd name="T35" fmla="*/ 112 h 181"/>
                  <a:gd name="T36" fmla="*/ 158 w 244"/>
                  <a:gd name="T37" fmla="*/ 2 h 181"/>
                  <a:gd name="T38" fmla="*/ 201 w 244"/>
                  <a:gd name="T39" fmla="*/ 127 h 181"/>
                  <a:gd name="T40" fmla="*/ 220 w 244"/>
                  <a:gd name="T41" fmla="*/ 135 h 181"/>
                  <a:gd name="T42" fmla="*/ 244 w 244"/>
                  <a:gd name="T43" fmla="*/ 113 h 181"/>
                  <a:gd name="T44" fmla="*/ 244 w 244"/>
                  <a:gd name="T45" fmla="*/ 113 h 181"/>
                  <a:gd name="T46" fmla="*/ 244 w 244"/>
                  <a:gd name="T47" fmla="*/ 112 h 181"/>
                  <a:gd name="T48" fmla="*/ 244 w 244"/>
                  <a:gd name="T49" fmla="*/ 112 h 181"/>
                  <a:gd name="T50" fmla="*/ 160 w 244"/>
                  <a:gd name="T51" fmla="*/ 156 h 181"/>
                  <a:gd name="T52" fmla="*/ 85 w 244"/>
                  <a:gd name="T53" fmla="*/ 156 h 181"/>
                  <a:gd name="T54" fmla="*/ 46 w 244"/>
                  <a:gd name="T55" fmla="*/ 139 h 181"/>
                  <a:gd name="T56" fmla="*/ 37 w 244"/>
                  <a:gd name="T57" fmla="*/ 144 h 181"/>
                  <a:gd name="T58" fmla="*/ 83 w 244"/>
                  <a:gd name="T59" fmla="*/ 164 h 181"/>
                  <a:gd name="T60" fmla="*/ 83 w 244"/>
                  <a:gd name="T61" fmla="*/ 181 h 181"/>
                  <a:gd name="T62" fmla="*/ 98 w 244"/>
                  <a:gd name="T63" fmla="*/ 181 h 181"/>
                  <a:gd name="T64" fmla="*/ 98 w 244"/>
                  <a:gd name="T65" fmla="*/ 171 h 181"/>
                  <a:gd name="T66" fmla="*/ 147 w 244"/>
                  <a:gd name="T67" fmla="*/ 171 h 181"/>
                  <a:gd name="T68" fmla="*/ 147 w 244"/>
                  <a:gd name="T69" fmla="*/ 181 h 181"/>
                  <a:gd name="T70" fmla="*/ 162 w 244"/>
                  <a:gd name="T71" fmla="*/ 181 h 181"/>
                  <a:gd name="T72" fmla="*/ 162 w 244"/>
                  <a:gd name="T73" fmla="*/ 164 h 181"/>
                  <a:gd name="T74" fmla="*/ 207 w 244"/>
                  <a:gd name="T75" fmla="*/ 144 h 181"/>
                  <a:gd name="T76" fmla="*/ 198 w 244"/>
                  <a:gd name="T77" fmla="*/ 140 h 181"/>
                  <a:gd name="T78" fmla="*/ 160 w 244"/>
                  <a:gd name="T79" fmla="*/ 15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181">
                    <a:moveTo>
                      <a:pt x="103" y="126"/>
                    </a:moveTo>
                    <a:cubicBezTo>
                      <a:pt x="108" y="132"/>
                      <a:pt x="115" y="135"/>
                      <a:pt x="122" y="135"/>
                    </a:cubicBezTo>
                    <a:cubicBezTo>
                      <a:pt x="129" y="135"/>
                      <a:pt x="136" y="132"/>
                      <a:pt x="141" y="126"/>
                    </a:cubicBezTo>
                    <a:cubicBezTo>
                      <a:pt x="141" y="126"/>
                      <a:pt x="141" y="126"/>
                      <a:pt x="141" y="126"/>
                    </a:cubicBezTo>
                    <a:cubicBezTo>
                      <a:pt x="141" y="51"/>
                      <a:pt x="129" y="5"/>
                      <a:pt x="122" y="0"/>
                    </a:cubicBezTo>
                    <a:cubicBezTo>
                      <a:pt x="115" y="5"/>
                      <a:pt x="103" y="51"/>
                      <a:pt x="103" y="126"/>
                    </a:cubicBezTo>
                    <a:cubicBezTo>
                      <a:pt x="103" y="126"/>
                      <a:pt x="103" y="126"/>
                      <a:pt x="103" y="126"/>
                    </a:cubicBezTo>
                    <a:close/>
                    <a:moveTo>
                      <a:pt x="43" y="127"/>
                    </a:moveTo>
                    <a:cubicBezTo>
                      <a:pt x="43" y="73"/>
                      <a:pt x="61" y="26"/>
                      <a:pt x="86" y="2"/>
                    </a:cubicBezTo>
                    <a:cubicBezTo>
                      <a:pt x="38" y="17"/>
                      <a:pt x="0" y="60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3"/>
                      <a:pt x="0" y="113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" y="125"/>
                      <a:pt x="12" y="135"/>
                      <a:pt x="24" y="135"/>
                    </a:cubicBezTo>
                    <a:cubicBezTo>
                      <a:pt x="32" y="135"/>
                      <a:pt x="39" y="132"/>
                      <a:pt x="43" y="127"/>
                    </a:cubicBezTo>
                    <a:close/>
                    <a:moveTo>
                      <a:pt x="244" y="112"/>
                    </a:moveTo>
                    <a:cubicBezTo>
                      <a:pt x="244" y="112"/>
                      <a:pt x="244" y="112"/>
                      <a:pt x="244" y="112"/>
                    </a:cubicBezTo>
                    <a:cubicBezTo>
                      <a:pt x="244" y="60"/>
                      <a:pt x="206" y="17"/>
                      <a:pt x="158" y="2"/>
                    </a:cubicBezTo>
                    <a:cubicBezTo>
                      <a:pt x="183" y="26"/>
                      <a:pt x="201" y="73"/>
                      <a:pt x="201" y="127"/>
                    </a:cubicBezTo>
                    <a:cubicBezTo>
                      <a:pt x="206" y="132"/>
                      <a:pt x="212" y="135"/>
                      <a:pt x="220" y="135"/>
                    </a:cubicBezTo>
                    <a:cubicBezTo>
                      <a:pt x="232" y="135"/>
                      <a:pt x="244" y="125"/>
                      <a:pt x="244" y="113"/>
                    </a:cubicBezTo>
                    <a:cubicBezTo>
                      <a:pt x="244" y="113"/>
                      <a:pt x="244" y="113"/>
                      <a:pt x="244" y="113"/>
                    </a:cubicBezTo>
                    <a:cubicBezTo>
                      <a:pt x="244" y="113"/>
                      <a:pt x="244" y="112"/>
                      <a:pt x="244" y="112"/>
                    </a:cubicBezTo>
                    <a:cubicBezTo>
                      <a:pt x="244" y="112"/>
                      <a:pt x="244" y="112"/>
                      <a:pt x="244" y="112"/>
                    </a:cubicBezTo>
                    <a:close/>
                    <a:moveTo>
                      <a:pt x="160" y="156"/>
                    </a:moveTo>
                    <a:cubicBezTo>
                      <a:pt x="85" y="156"/>
                      <a:pt x="85" y="156"/>
                      <a:pt x="85" y="156"/>
                    </a:cubicBezTo>
                    <a:cubicBezTo>
                      <a:pt x="46" y="139"/>
                      <a:pt x="46" y="139"/>
                      <a:pt x="46" y="139"/>
                    </a:cubicBezTo>
                    <a:cubicBezTo>
                      <a:pt x="44" y="141"/>
                      <a:pt x="41" y="143"/>
                      <a:pt x="37" y="144"/>
                    </a:cubicBezTo>
                    <a:cubicBezTo>
                      <a:pt x="83" y="164"/>
                      <a:pt x="83" y="164"/>
                      <a:pt x="83" y="164"/>
                    </a:cubicBezTo>
                    <a:cubicBezTo>
                      <a:pt x="83" y="181"/>
                      <a:pt x="83" y="181"/>
                      <a:pt x="83" y="181"/>
                    </a:cubicBezTo>
                    <a:cubicBezTo>
                      <a:pt x="98" y="181"/>
                      <a:pt x="98" y="181"/>
                      <a:pt x="98" y="181"/>
                    </a:cubicBezTo>
                    <a:cubicBezTo>
                      <a:pt x="98" y="171"/>
                      <a:pt x="98" y="171"/>
                      <a:pt x="98" y="171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162" y="181"/>
                      <a:pt x="162" y="181"/>
                      <a:pt x="162" y="181"/>
                    </a:cubicBezTo>
                    <a:cubicBezTo>
                      <a:pt x="162" y="164"/>
                      <a:pt x="162" y="164"/>
                      <a:pt x="162" y="164"/>
                    </a:cubicBezTo>
                    <a:cubicBezTo>
                      <a:pt x="207" y="144"/>
                      <a:pt x="207" y="144"/>
                      <a:pt x="207" y="144"/>
                    </a:cubicBezTo>
                    <a:cubicBezTo>
                      <a:pt x="204" y="143"/>
                      <a:pt x="201" y="142"/>
                      <a:pt x="198" y="140"/>
                    </a:cubicBezTo>
                    <a:lnTo>
                      <a:pt x="160" y="156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1"/>
              <p:cNvSpPr>
                <a:spLocks noEditPoints="1"/>
              </p:cNvSpPr>
              <p:nvPr/>
            </p:nvSpPr>
            <p:spPr bwMode="auto">
              <a:xfrm>
                <a:off x="4647" y="1790"/>
                <a:ext cx="204" cy="112"/>
              </a:xfrm>
              <a:custGeom>
                <a:avLst/>
                <a:gdLst>
                  <a:gd name="T0" fmla="*/ 12 w 241"/>
                  <a:gd name="T1" fmla="*/ 61 h 132"/>
                  <a:gd name="T2" fmla="*/ 29 w 241"/>
                  <a:gd name="T3" fmla="*/ 68 h 132"/>
                  <a:gd name="T4" fmla="*/ 13 w 241"/>
                  <a:gd name="T5" fmla="*/ 81 h 132"/>
                  <a:gd name="T6" fmla="*/ 0 w 241"/>
                  <a:gd name="T7" fmla="*/ 81 h 132"/>
                  <a:gd name="T8" fmla="*/ 12 w 241"/>
                  <a:gd name="T9" fmla="*/ 61 h 132"/>
                  <a:gd name="T10" fmla="*/ 224 w 241"/>
                  <a:gd name="T11" fmla="*/ 11 h 132"/>
                  <a:gd name="T12" fmla="*/ 230 w 241"/>
                  <a:gd name="T13" fmla="*/ 0 h 132"/>
                  <a:gd name="T14" fmla="*/ 228 w 241"/>
                  <a:gd name="T15" fmla="*/ 0 h 132"/>
                  <a:gd name="T16" fmla="*/ 210 w 241"/>
                  <a:gd name="T17" fmla="*/ 0 h 132"/>
                  <a:gd name="T18" fmla="*/ 200 w 241"/>
                  <a:gd name="T19" fmla="*/ 1 h 132"/>
                  <a:gd name="T20" fmla="*/ 213 w 241"/>
                  <a:gd name="T21" fmla="*/ 11 h 132"/>
                  <a:gd name="T22" fmla="*/ 224 w 241"/>
                  <a:gd name="T23" fmla="*/ 11 h 132"/>
                  <a:gd name="T24" fmla="*/ 236 w 241"/>
                  <a:gd name="T25" fmla="*/ 6 h 132"/>
                  <a:gd name="T26" fmla="*/ 233 w 241"/>
                  <a:gd name="T27" fmla="*/ 11 h 132"/>
                  <a:gd name="T28" fmla="*/ 239 w 241"/>
                  <a:gd name="T29" fmla="*/ 11 h 132"/>
                  <a:gd name="T30" fmla="*/ 236 w 241"/>
                  <a:gd name="T31" fmla="*/ 6 h 132"/>
                  <a:gd name="T32" fmla="*/ 237 w 241"/>
                  <a:gd name="T33" fmla="*/ 103 h 132"/>
                  <a:gd name="T34" fmla="*/ 233 w 241"/>
                  <a:gd name="T35" fmla="*/ 114 h 132"/>
                  <a:gd name="T36" fmla="*/ 237 w 241"/>
                  <a:gd name="T37" fmla="*/ 126 h 132"/>
                  <a:gd name="T38" fmla="*/ 241 w 241"/>
                  <a:gd name="T39" fmla="*/ 114 h 132"/>
                  <a:gd name="T40" fmla="*/ 237 w 241"/>
                  <a:gd name="T41" fmla="*/ 103 h 132"/>
                  <a:gd name="T42" fmla="*/ 231 w 241"/>
                  <a:gd name="T43" fmla="*/ 97 h 132"/>
                  <a:gd name="T44" fmla="*/ 229 w 241"/>
                  <a:gd name="T45" fmla="*/ 97 h 132"/>
                  <a:gd name="T46" fmla="*/ 228 w 241"/>
                  <a:gd name="T47" fmla="*/ 97 h 132"/>
                  <a:gd name="T48" fmla="*/ 186 w 241"/>
                  <a:gd name="T49" fmla="*/ 124 h 132"/>
                  <a:gd name="T50" fmla="*/ 212 w 241"/>
                  <a:gd name="T51" fmla="*/ 132 h 132"/>
                  <a:gd name="T52" fmla="*/ 229 w 241"/>
                  <a:gd name="T53" fmla="*/ 132 h 132"/>
                  <a:gd name="T54" fmla="*/ 231 w 241"/>
                  <a:gd name="T55" fmla="*/ 131 h 132"/>
                  <a:gd name="T56" fmla="*/ 225 w 241"/>
                  <a:gd name="T57" fmla="*/ 114 h 132"/>
                  <a:gd name="T58" fmla="*/ 231 w 241"/>
                  <a:gd name="T59" fmla="*/ 9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41" h="132">
                    <a:moveTo>
                      <a:pt x="12" y="61"/>
                    </a:moveTo>
                    <a:cubicBezTo>
                      <a:pt x="29" y="68"/>
                      <a:pt x="29" y="68"/>
                      <a:pt x="29" y="68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0" y="81"/>
                      <a:pt x="0" y="81"/>
                      <a:pt x="0" y="81"/>
                    </a:cubicBezTo>
                    <a:lnTo>
                      <a:pt x="12" y="61"/>
                    </a:lnTo>
                    <a:close/>
                    <a:moveTo>
                      <a:pt x="224" y="11"/>
                    </a:moveTo>
                    <a:cubicBezTo>
                      <a:pt x="225" y="6"/>
                      <a:pt x="227" y="2"/>
                      <a:pt x="230" y="0"/>
                    </a:cubicBezTo>
                    <a:cubicBezTo>
                      <a:pt x="229" y="0"/>
                      <a:pt x="229" y="0"/>
                      <a:pt x="228" y="0"/>
                    </a:cubicBezTo>
                    <a:cubicBezTo>
                      <a:pt x="224" y="0"/>
                      <a:pt x="216" y="0"/>
                      <a:pt x="210" y="0"/>
                    </a:cubicBezTo>
                    <a:cubicBezTo>
                      <a:pt x="207" y="0"/>
                      <a:pt x="203" y="0"/>
                      <a:pt x="200" y="1"/>
                    </a:cubicBezTo>
                    <a:cubicBezTo>
                      <a:pt x="213" y="11"/>
                      <a:pt x="213" y="11"/>
                      <a:pt x="213" y="11"/>
                    </a:cubicBezTo>
                    <a:lnTo>
                      <a:pt x="224" y="11"/>
                    </a:lnTo>
                    <a:close/>
                    <a:moveTo>
                      <a:pt x="236" y="6"/>
                    </a:moveTo>
                    <a:cubicBezTo>
                      <a:pt x="235" y="6"/>
                      <a:pt x="233" y="8"/>
                      <a:pt x="233" y="11"/>
                    </a:cubicBezTo>
                    <a:cubicBezTo>
                      <a:pt x="239" y="11"/>
                      <a:pt x="239" y="11"/>
                      <a:pt x="239" y="11"/>
                    </a:cubicBezTo>
                    <a:cubicBezTo>
                      <a:pt x="238" y="8"/>
                      <a:pt x="236" y="6"/>
                      <a:pt x="236" y="6"/>
                    </a:cubicBezTo>
                    <a:close/>
                    <a:moveTo>
                      <a:pt x="237" y="103"/>
                    </a:moveTo>
                    <a:cubicBezTo>
                      <a:pt x="236" y="103"/>
                      <a:pt x="233" y="107"/>
                      <a:pt x="233" y="114"/>
                    </a:cubicBezTo>
                    <a:cubicBezTo>
                      <a:pt x="233" y="122"/>
                      <a:pt x="236" y="126"/>
                      <a:pt x="237" y="126"/>
                    </a:cubicBezTo>
                    <a:cubicBezTo>
                      <a:pt x="238" y="126"/>
                      <a:pt x="241" y="122"/>
                      <a:pt x="241" y="114"/>
                    </a:cubicBezTo>
                    <a:cubicBezTo>
                      <a:pt x="241" y="107"/>
                      <a:pt x="238" y="103"/>
                      <a:pt x="237" y="103"/>
                    </a:cubicBezTo>
                    <a:close/>
                    <a:moveTo>
                      <a:pt x="231" y="97"/>
                    </a:moveTo>
                    <a:cubicBezTo>
                      <a:pt x="231" y="97"/>
                      <a:pt x="230" y="97"/>
                      <a:pt x="229" y="97"/>
                    </a:cubicBezTo>
                    <a:cubicBezTo>
                      <a:pt x="229" y="97"/>
                      <a:pt x="228" y="97"/>
                      <a:pt x="228" y="97"/>
                    </a:cubicBezTo>
                    <a:cubicBezTo>
                      <a:pt x="186" y="124"/>
                      <a:pt x="186" y="124"/>
                      <a:pt x="186" y="124"/>
                    </a:cubicBezTo>
                    <a:cubicBezTo>
                      <a:pt x="191" y="128"/>
                      <a:pt x="200" y="132"/>
                      <a:pt x="212" y="132"/>
                    </a:cubicBezTo>
                    <a:cubicBezTo>
                      <a:pt x="217" y="132"/>
                      <a:pt x="225" y="132"/>
                      <a:pt x="229" y="132"/>
                    </a:cubicBezTo>
                    <a:cubicBezTo>
                      <a:pt x="230" y="132"/>
                      <a:pt x="231" y="132"/>
                      <a:pt x="231" y="131"/>
                    </a:cubicBezTo>
                    <a:cubicBezTo>
                      <a:pt x="227" y="128"/>
                      <a:pt x="225" y="122"/>
                      <a:pt x="225" y="114"/>
                    </a:cubicBezTo>
                    <a:cubicBezTo>
                      <a:pt x="225" y="107"/>
                      <a:pt x="227" y="100"/>
                      <a:pt x="231" y="9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2"/>
              <p:cNvSpPr>
                <a:spLocks noEditPoints="1"/>
              </p:cNvSpPr>
              <p:nvPr/>
            </p:nvSpPr>
            <p:spPr bwMode="auto">
              <a:xfrm>
                <a:off x="4635" y="1750"/>
                <a:ext cx="308" cy="188"/>
              </a:xfrm>
              <a:custGeom>
                <a:avLst/>
                <a:gdLst>
                  <a:gd name="T0" fmla="*/ 209 w 363"/>
                  <a:gd name="T1" fmla="*/ 58 h 221"/>
                  <a:gd name="T2" fmla="*/ 137 w 363"/>
                  <a:gd name="T3" fmla="*/ 0 h 221"/>
                  <a:gd name="T4" fmla="*/ 110 w 363"/>
                  <a:gd name="T5" fmla="*/ 0 h 221"/>
                  <a:gd name="T6" fmla="*/ 138 w 363"/>
                  <a:gd name="T7" fmla="*/ 58 h 221"/>
                  <a:gd name="T8" fmla="*/ 209 w 363"/>
                  <a:gd name="T9" fmla="*/ 58 h 221"/>
                  <a:gd name="T10" fmla="*/ 363 w 363"/>
                  <a:gd name="T11" fmla="*/ 107 h 221"/>
                  <a:gd name="T12" fmla="*/ 317 w 363"/>
                  <a:gd name="T13" fmla="*/ 125 h 221"/>
                  <a:gd name="T14" fmla="*/ 249 w 363"/>
                  <a:gd name="T15" fmla="*/ 125 h 221"/>
                  <a:gd name="T16" fmla="*/ 102 w 363"/>
                  <a:gd name="T17" fmla="*/ 221 h 221"/>
                  <a:gd name="T18" fmla="*/ 75 w 363"/>
                  <a:gd name="T19" fmla="*/ 221 h 221"/>
                  <a:gd name="T20" fmla="*/ 121 w 363"/>
                  <a:gd name="T21" fmla="*/ 162 h 221"/>
                  <a:gd name="T22" fmla="*/ 139 w 363"/>
                  <a:gd name="T23" fmla="*/ 125 h 221"/>
                  <a:gd name="T24" fmla="*/ 126 w 363"/>
                  <a:gd name="T25" fmla="*/ 125 h 221"/>
                  <a:gd name="T26" fmla="*/ 19 w 363"/>
                  <a:gd name="T27" fmla="*/ 93 h 221"/>
                  <a:gd name="T28" fmla="*/ 19 w 363"/>
                  <a:gd name="T29" fmla="*/ 69 h 221"/>
                  <a:gd name="T30" fmla="*/ 19 w 363"/>
                  <a:gd name="T31" fmla="*/ 69 h 221"/>
                  <a:gd name="T32" fmla="*/ 0 w 363"/>
                  <a:gd name="T33" fmla="*/ 4 h 221"/>
                  <a:gd name="T34" fmla="*/ 21 w 363"/>
                  <a:gd name="T35" fmla="*/ 4 h 221"/>
                  <a:gd name="T36" fmla="*/ 55 w 363"/>
                  <a:gd name="T37" fmla="*/ 47 h 221"/>
                  <a:gd name="T38" fmla="*/ 103 w 363"/>
                  <a:gd name="T39" fmla="*/ 69 h 221"/>
                  <a:gd name="T40" fmla="*/ 281 w 363"/>
                  <a:gd name="T41" fmla="*/ 69 h 221"/>
                  <a:gd name="T42" fmla="*/ 317 w 363"/>
                  <a:gd name="T43" fmla="*/ 75 h 221"/>
                  <a:gd name="T44" fmla="*/ 359 w 363"/>
                  <a:gd name="T45" fmla="*/ 99 h 221"/>
                  <a:gd name="T46" fmla="*/ 363 w 363"/>
                  <a:gd name="T47" fmla="*/ 107 h 221"/>
                  <a:gd name="T48" fmla="*/ 147 w 363"/>
                  <a:gd name="T49" fmla="*/ 95 h 221"/>
                  <a:gd name="T50" fmla="*/ 139 w 363"/>
                  <a:gd name="T51" fmla="*/ 87 h 221"/>
                  <a:gd name="T52" fmla="*/ 130 w 363"/>
                  <a:gd name="T53" fmla="*/ 95 h 221"/>
                  <a:gd name="T54" fmla="*/ 139 w 363"/>
                  <a:gd name="T55" fmla="*/ 104 h 221"/>
                  <a:gd name="T56" fmla="*/ 147 w 363"/>
                  <a:gd name="T57" fmla="*/ 95 h 221"/>
                  <a:gd name="T58" fmla="*/ 176 w 363"/>
                  <a:gd name="T59" fmla="*/ 95 h 221"/>
                  <a:gd name="T60" fmla="*/ 168 w 363"/>
                  <a:gd name="T61" fmla="*/ 87 h 221"/>
                  <a:gd name="T62" fmla="*/ 159 w 363"/>
                  <a:gd name="T63" fmla="*/ 95 h 221"/>
                  <a:gd name="T64" fmla="*/ 168 w 363"/>
                  <a:gd name="T65" fmla="*/ 104 h 221"/>
                  <a:gd name="T66" fmla="*/ 176 w 363"/>
                  <a:gd name="T67" fmla="*/ 95 h 221"/>
                  <a:gd name="T68" fmla="*/ 205 w 363"/>
                  <a:gd name="T69" fmla="*/ 95 h 221"/>
                  <a:gd name="T70" fmla="*/ 197 w 363"/>
                  <a:gd name="T71" fmla="*/ 87 h 221"/>
                  <a:gd name="T72" fmla="*/ 188 w 363"/>
                  <a:gd name="T73" fmla="*/ 95 h 221"/>
                  <a:gd name="T74" fmla="*/ 197 w 363"/>
                  <a:gd name="T75" fmla="*/ 104 h 221"/>
                  <a:gd name="T76" fmla="*/ 205 w 363"/>
                  <a:gd name="T77" fmla="*/ 95 h 221"/>
                  <a:gd name="T78" fmla="*/ 234 w 363"/>
                  <a:gd name="T79" fmla="*/ 95 h 221"/>
                  <a:gd name="T80" fmla="*/ 226 w 363"/>
                  <a:gd name="T81" fmla="*/ 87 h 221"/>
                  <a:gd name="T82" fmla="*/ 217 w 363"/>
                  <a:gd name="T83" fmla="*/ 95 h 221"/>
                  <a:gd name="T84" fmla="*/ 226 w 363"/>
                  <a:gd name="T85" fmla="*/ 104 h 221"/>
                  <a:gd name="T86" fmla="*/ 234 w 363"/>
                  <a:gd name="T87" fmla="*/ 95 h 221"/>
                  <a:gd name="T88" fmla="*/ 263 w 363"/>
                  <a:gd name="T89" fmla="*/ 95 h 221"/>
                  <a:gd name="T90" fmla="*/ 255 w 363"/>
                  <a:gd name="T91" fmla="*/ 87 h 221"/>
                  <a:gd name="T92" fmla="*/ 246 w 363"/>
                  <a:gd name="T93" fmla="*/ 95 h 221"/>
                  <a:gd name="T94" fmla="*/ 255 w 363"/>
                  <a:gd name="T95" fmla="*/ 104 h 221"/>
                  <a:gd name="T96" fmla="*/ 263 w 363"/>
                  <a:gd name="T97" fmla="*/ 95 h 221"/>
                  <a:gd name="T98" fmla="*/ 341 w 363"/>
                  <a:gd name="T99" fmla="*/ 96 h 221"/>
                  <a:gd name="T100" fmla="*/ 326 w 363"/>
                  <a:gd name="T101" fmla="*/ 88 h 221"/>
                  <a:gd name="T102" fmla="*/ 310 w 363"/>
                  <a:gd name="T103" fmla="*/ 91 h 221"/>
                  <a:gd name="T104" fmla="*/ 311 w 363"/>
                  <a:gd name="T105" fmla="*/ 105 h 221"/>
                  <a:gd name="T106" fmla="*/ 341 w 363"/>
                  <a:gd name="T107" fmla="*/ 96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3" h="221">
                    <a:moveTo>
                      <a:pt x="209" y="58"/>
                    </a:moveTo>
                    <a:cubicBezTo>
                      <a:pt x="137" y="0"/>
                      <a:pt x="137" y="0"/>
                      <a:pt x="137" y="0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110" y="0"/>
                      <a:pt x="133" y="47"/>
                      <a:pt x="138" y="58"/>
                    </a:cubicBezTo>
                    <a:lnTo>
                      <a:pt x="209" y="58"/>
                    </a:lnTo>
                    <a:close/>
                    <a:moveTo>
                      <a:pt x="363" y="107"/>
                    </a:moveTo>
                    <a:cubicBezTo>
                      <a:pt x="362" y="119"/>
                      <a:pt x="332" y="125"/>
                      <a:pt x="317" y="125"/>
                    </a:cubicBezTo>
                    <a:cubicBezTo>
                      <a:pt x="249" y="125"/>
                      <a:pt x="249" y="125"/>
                      <a:pt x="249" y="125"/>
                    </a:cubicBezTo>
                    <a:cubicBezTo>
                      <a:pt x="102" y="221"/>
                      <a:pt x="102" y="221"/>
                      <a:pt x="102" y="221"/>
                    </a:cubicBezTo>
                    <a:cubicBezTo>
                      <a:pt x="75" y="221"/>
                      <a:pt x="75" y="221"/>
                      <a:pt x="75" y="221"/>
                    </a:cubicBezTo>
                    <a:cubicBezTo>
                      <a:pt x="75" y="221"/>
                      <a:pt x="114" y="172"/>
                      <a:pt x="121" y="162"/>
                    </a:cubicBezTo>
                    <a:cubicBezTo>
                      <a:pt x="128" y="153"/>
                      <a:pt x="139" y="140"/>
                      <a:pt x="139" y="125"/>
                    </a:cubicBezTo>
                    <a:cubicBezTo>
                      <a:pt x="126" y="125"/>
                      <a:pt x="126" y="125"/>
                      <a:pt x="126" y="125"/>
                    </a:cubicBezTo>
                    <a:cubicBezTo>
                      <a:pt x="92" y="125"/>
                      <a:pt x="46" y="103"/>
                      <a:pt x="19" y="93"/>
                    </a:cubicBezTo>
                    <a:cubicBezTo>
                      <a:pt x="3" y="86"/>
                      <a:pt x="5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46" y="37"/>
                      <a:pt x="55" y="47"/>
                    </a:cubicBezTo>
                    <a:cubicBezTo>
                      <a:pt x="67" y="61"/>
                      <a:pt x="81" y="68"/>
                      <a:pt x="103" y="69"/>
                    </a:cubicBezTo>
                    <a:cubicBezTo>
                      <a:pt x="281" y="69"/>
                      <a:pt x="281" y="69"/>
                      <a:pt x="281" y="69"/>
                    </a:cubicBezTo>
                    <a:cubicBezTo>
                      <a:pt x="293" y="69"/>
                      <a:pt x="306" y="72"/>
                      <a:pt x="317" y="75"/>
                    </a:cubicBezTo>
                    <a:cubicBezTo>
                      <a:pt x="337" y="82"/>
                      <a:pt x="351" y="91"/>
                      <a:pt x="359" y="99"/>
                    </a:cubicBezTo>
                    <a:cubicBezTo>
                      <a:pt x="362" y="102"/>
                      <a:pt x="363" y="105"/>
                      <a:pt x="363" y="107"/>
                    </a:cubicBezTo>
                    <a:close/>
                    <a:moveTo>
                      <a:pt x="147" y="95"/>
                    </a:moveTo>
                    <a:cubicBezTo>
                      <a:pt x="147" y="91"/>
                      <a:pt x="143" y="87"/>
                      <a:pt x="139" y="87"/>
                    </a:cubicBezTo>
                    <a:cubicBezTo>
                      <a:pt x="134" y="87"/>
                      <a:pt x="130" y="91"/>
                      <a:pt x="130" y="95"/>
                    </a:cubicBezTo>
                    <a:cubicBezTo>
                      <a:pt x="130" y="100"/>
                      <a:pt x="134" y="104"/>
                      <a:pt x="139" y="104"/>
                    </a:cubicBezTo>
                    <a:cubicBezTo>
                      <a:pt x="143" y="104"/>
                      <a:pt x="147" y="100"/>
                      <a:pt x="147" y="95"/>
                    </a:cubicBezTo>
                    <a:close/>
                    <a:moveTo>
                      <a:pt x="176" y="95"/>
                    </a:moveTo>
                    <a:cubicBezTo>
                      <a:pt x="176" y="91"/>
                      <a:pt x="172" y="87"/>
                      <a:pt x="168" y="87"/>
                    </a:cubicBezTo>
                    <a:cubicBezTo>
                      <a:pt x="163" y="87"/>
                      <a:pt x="159" y="91"/>
                      <a:pt x="159" y="95"/>
                    </a:cubicBezTo>
                    <a:cubicBezTo>
                      <a:pt x="159" y="100"/>
                      <a:pt x="163" y="104"/>
                      <a:pt x="168" y="104"/>
                    </a:cubicBezTo>
                    <a:cubicBezTo>
                      <a:pt x="172" y="104"/>
                      <a:pt x="176" y="100"/>
                      <a:pt x="176" y="95"/>
                    </a:cubicBezTo>
                    <a:close/>
                    <a:moveTo>
                      <a:pt x="205" y="95"/>
                    </a:moveTo>
                    <a:cubicBezTo>
                      <a:pt x="205" y="91"/>
                      <a:pt x="201" y="87"/>
                      <a:pt x="197" y="87"/>
                    </a:cubicBezTo>
                    <a:cubicBezTo>
                      <a:pt x="192" y="87"/>
                      <a:pt x="188" y="91"/>
                      <a:pt x="188" y="95"/>
                    </a:cubicBezTo>
                    <a:cubicBezTo>
                      <a:pt x="188" y="100"/>
                      <a:pt x="192" y="104"/>
                      <a:pt x="197" y="104"/>
                    </a:cubicBezTo>
                    <a:cubicBezTo>
                      <a:pt x="201" y="104"/>
                      <a:pt x="205" y="100"/>
                      <a:pt x="205" y="95"/>
                    </a:cubicBezTo>
                    <a:close/>
                    <a:moveTo>
                      <a:pt x="234" y="95"/>
                    </a:moveTo>
                    <a:cubicBezTo>
                      <a:pt x="234" y="91"/>
                      <a:pt x="230" y="87"/>
                      <a:pt x="226" y="87"/>
                    </a:cubicBezTo>
                    <a:cubicBezTo>
                      <a:pt x="221" y="87"/>
                      <a:pt x="217" y="91"/>
                      <a:pt x="217" y="95"/>
                    </a:cubicBezTo>
                    <a:cubicBezTo>
                      <a:pt x="217" y="100"/>
                      <a:pt x="221" y="104"/>
                      <a:pt x="226" y="104"/>
                    </a:cubicBezTo>
                    <a:cubicBezTo>
                      <a:pt x="230" y="104"/>
                      <a:pt x="234" y="100"/>
                      <a:pt x="234" y="95"/>
                    </a:cubicBezTo>
                    <a:close/>
                    <a:moveTo>
                      <a:pt x="263" y="95"/>
                    </a:moveTo>
                    <a:cubicBezTo>
                      <a:pt x="263" y="91"/>
                      <a:pt x="259" y="87"/>
                      <a:pt x="255" y="87"/>
                    </a:cubicBezTo>
                    <a:cubicBezTo>
                      <a:pt x="250" y="87"/>
                      <a:pt x="246" y="91"/>
                      <a:pt x="246" y="95"/>
                    </a:cubicBezTo>
                    <a:cubicBezTo>
                      <a:pt x="246" y="100"/>
                      <a:pt x="250" y="104"/>
                      <a:pt x="255" y="104"/>
                    </a:cubicBezTo>
                    <a:cubicBezTo>
                      <a:pt x="259" y="104"/>
                      <a:pt x="263" y="100"/>
                      <a:pt x="263" y="95"/>
                    </a:cubicBezTo>
                    <a:close/>
                    <a:moveTo>
                      <a:pt x="341" y="96"/>
                    </a:moveTo>
                    <a:cubicBezTo>
                      <a:pt x="337" y="94"/>
                      <a:pt x="332" y="91"/>
                      <a:pt x="326" y="88"/>
                    </a:cubicBezTo>
                    <a:cubicBezTo>
                      <a:pt x="322" y="90"/>
                      <a:pt x="317" y="91"/>
                      <a:pt x="310" y="91"/>
                    </a:cubicBezTo>
                    <a:cubicBezTo>
                      <a:pt x="301" y="91"/>
                      <a:pt x="300" y="104"/>
                      <a:pt x="311" y="105"/>
                    </a:cubicBezTo>
                    <a:cubicBezTo>
                      <a:pt x="323" y="105"/>
                      <a:pt x="336" y="101"/>
                      <a:pt x="341" y="9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3"/>
              <p:cNvSpPr>
                <a:spLocks noEditPoints="1"/>
              </p:cNvSpPr>
              <p:nvPr/>
            </p:nvSpPr>
            <p:spPr bwMode="auto">
              <a:xfrm>
                <a:off x="4608" y="251"/>
                <a:ext cx="233" cy="264"/>
              </a:xfrm>
              <a:custGeom>
                <a:avLst/>
                <a:gdLst>
                  <a:gd name="T0" fmla="*/ 127 w 275"/>
                  <a:gd name="T1" fmla="*/ 54 h 311"/>
                  <a:gd name="T2" fmla="*/ 132 w 275"/>
                  <a:gd name="T3" fmla="*/ 37 h 311"/>
                  <a:gd name="T4" fmla="*/ 138 w 275"/>
                  <a:gd name="T5" fmla="*/ 0 h 311"/>
                  <a:gd name="T6" fmla="*/ 143 w 275"/>
                  <a:gd name="T7" fmla="*/ 37 h 311"/>
                  <a:gd name="T8" fmla="*/ 148 w 275"/>
                  <a:gd name="T9" fmla="*/ 54 h 311"/>
                  <a:gd name="T10" fmla="*/ 3 w 275"/>
                  <a:gd name="T11" fmla="*/ 78 h 311"/>
                  <a:gd name="T12" fmla="*/ 38 w 275"/>
                  <a:gd name="T13" fmla="*/ 91 h 311"/>
                  <a:gd name="T14" fmla="*/ 54 w 275"/>
                  <a:gd name="T15" fmla="*/ 96 h 311"/>
                  <a:gd name="T16" fmla="*/ 44 w 275"/>
                  <a:gd name="T17" fmla="*/ 114 h 311"/>
                  <a:gd name="T18" fmla="*/ 32 w 275"/>
                  <a:gd name="T19" fmla="*/ 101 h 311"/>
                  <a:gd name="T20" fmla="*/ 3 w 275"/>
                  <a:gd name="T21" fmla="*/ 78 h 311"/>
                  <a:gd name="T22" fmla="*/ 220 w 275"/>
                  <a:gd name="T23" fmla="*/ 95 h 311"/>
                  <a:gd name="T24" fmla="*/ 237 w 275"/>
                  <a:gd name="T25" fmla="*/ 91 h 311"/>
                  <a:gd name="T26" fmla="*/ 272 w 275"/>
                  <a:gd name="T27" fmla="*/ 78 h 311"/>
                  <a:gd name="T28" fmla="*/ 243 w 275"/>
                  <a:gd name="T29" fmla="*/ 101 h 311"/>
                  <a:gd name="T30" fmla="*/ 231 w 275"/>
                  <a:gd name="T31" fmla="*/ 114 h 311"/>
                  <a:gd name="T32" fmla="*/ 54 w 275"/>
                  <a:gd name="T33" fmla="*/ 216 h 311"/>
                  <a:gd name="T34" fmla="*/ 38 w 275"/>
                  <a:gd name="T35" fmla="*/ 220 h 311"/>
                  <a:gd name="T36" fmla="*/ 3 w 275"/>
                  <a:gd name="T37" fmla="*/ 233 h 311"/>
                  <a:gd name="T38" fmla="*/ 32 w 275"/>
                  <a:gd name="T39" fmla="*/ 210 h 311"/>
                  <a:gd name="T40" fmla="*/ 44 w 275"/>
                  <a:gd name="T41" fmla="*/ 197 h 311"/>
                  <a:gd name="T42" fmla="*/ 186 w 275"/>
                  <a:gd name="T43" fmla="*/ 139 h 311"/>
                  <a:gd name="T44" fmla="*/ 161 w 275"/>
                  <a:gd name="T45" fmla="*/ 130 h 311"/>
                  <a:gd name="T46" fmla="*/ 148 w 275"/>
                  <a:gd name="T47" fmla="*/ 122 h 311"/>
                  <a:gd name="T48" fmla="*/ 137 w 275"/>
                  <a:gd name="T49" fmla="*/ 104 h 311"/>
                  <a:gd name="T50" fmla="*/ 127 w 275"/>
                  <a:gd name="T51" fmla="*/ 122 h 311"/>
                  <a:gd name="T52" fmla="*/ 99 w 275"/>
                  <a:gd name="T53" fmla="*/ 121 h 311"/>
                  <a:gd name="T54" fmla="*/ 89 w 275"/>
                  <a:gd name="T55" fmla="*/ 140 h 311"/>
                  <a:gd name="T56" fmla="*/ 103 w 275"/>
                  <a:gd name="T57" fmla="*/ 163 h 311"/>
                  <a:gd name="T58" fmla="*/ 99 w 275"/>
                  <a:gd name="T59" fmla="*/ 190 h 311"/>
                  <a:gd name="T60" fmla="*/ 119 w 275"/>
                  <a:gd name="T61" fmla="*/ 185 h 311"/>
                  <a:gd name="T62" fmla="*/ 127 w 275"/>
                  <a:gd name="T63" fmla="*/ 206 h 311"/>
                  <a:gd name="T64" fmla="*/ 148 w 275"/>
                  <a:gd name="T65" fmla="*/ 206 h 311"/>
                  <a:gd name="T66" fmla="*/ 161 w 275"/>
                  <a:gd name="T67" fmla="*/ 181 h 311"/>
                  <a:gd name="T68" fmla="*/ 181 w 275"/>
                  <a:gd name="T69" fmla="*/ 183 h 311"/>
                  <a:gd name="T70" fmla="*/ 171 w 275"/>
                  <a:gd name="T71" fmla="*/ 163 h 311"/>
                  <a:gd name="T72" fmla="*/ 156 w 275"/>
                  <a:gd name="T73" fmla="*/ 167 h 311"/>
                  <a:gd name="T74" fmla="*/ 126 w 275"/>
                  <a:gd name="T75" fmla="*/ 174 h 311"/>
                  <a:gd name="T76" fmla="*/ 119 w 275"/>
                  <a:gd name="T77" fmla="*/ 144 h 311"/>
                  <a:gd name="T78" fmla="*/ 149 w 275"/>
                  <a:gd name="T79" fmla="*/ 137 h 311"/>
                  <a:gd name="T80" fmla="*/ 156 w 275"/>
                  <a:gd name="T81" fmla="*/ 167 h 311"/>
                  <a:gd name="T82" fmla="*/ 148 w 275"/>
                  <a:gd name="T83" fmla="*/ 257 h 311"/>
                  <a:gd name="T84" fmla="*/ 143 w 275"/>
                  <a:gd name="T85" fmla="*/ 274 h 311"/>
                  <a:gd name="T86" fmla="*/ 137 w 275"/>
                  <a:gd name="T87" fmla="*/ 311 h 311"/>
                  <a:gd name="T88" fmla="*/ 131 w 275"/>
                  <a:gd name="T89" fmla="*/ 274 h 311"/>
                  <a:gd name="T90" fmla="*/ 127 w 275"/>
                  <a:gd name="T91" fmla="*/ 257 h 311"/>
                  <a:gd name="T92" fmla="*/ 272 w 275"/>
                  <a:gd name="T93" fmla="*/ 233 h 311"/>
                  <a:gd name="T94" fmla="*/ 237 w 275"/>
                  <a:gd name="T95" fmla="*/ 220 h 311"/>
                  <a:gd name="T96" fmla="*/ 220 w 275"/>
                  <a:gd name="T97" fmla="*/ 216 h 311"/>
                  <a:gd name="T98" fmla="*/ 231 w 275"/>
                  <a:gd name="T99" fmla="*/ 197 h 311"/>
                  <a:gd name="T100" fmla="*/ 243 w 275"/>
                  <a:gd name="T101" fmla="*/ 210 h 311"/>
                  <a:gd name="T102" fmla="*/ 272 w 275"/>
                  <a:gd name="T103" fmla="*/ 233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5" h="311">
                    <a:moveTo>
                      <a:pt x="138" y="53"/>
                    </a:moveTo>
                    <a:cubicBezTo>
                      <a:pt x="134" y="53"/>
                      <a:pt x="130" y="53"/>
                      <a:pt x="127" y="54"/>
                    </a:cubicBezTo>
                    <a:cubicBezTo>
                      <a:pt x="127" y="46"/>
                      <a:pt x="127" y="46"/>
                      <a:pt x="127" y="46"/>
                    </a:cubicBezTo>
                    <a:cubicBezTo>
                      <a:pt x="127" y="42"/>
                      <a:pt x="129" y="39"/>
                      <a:pt x="132" y="37"/>
                    </a:cubicBezTo>
                    <a:cubicBezTo>
                      <a:pt x="130" y="24"/>
                      <a:pt x="128" y="14"/>
                      <a:pt x="128" y="10"/>
                    </a:cubicBezTo>
                    <a:cubicBezTo>
                      <a:pt x="128" y="4"/>
                      <a:pt x="132" y="0"/>
                      <a:pt x="138" y="0"/>
                    </a:cubicBezTo>
                    <a:cubicBezTo>
                      <a:pt x="143" y="0"/>
                      <a:pt x="147" y="4"/>
                      <a:pt x="147" y="10"/>
                    </a:cubicBezTo>
                    <a:cubicBezTo>
                      <a:pt x="147" y="14"/>
                      <a:pt x="145" y="23"/>
                      <a:pt x="143" y="37"/>
                    </a:cubicBezTo>
                    <a:cubicBezTo>
                      <a:pt x="146" y="39"/>
                      <a:pt x="148" y="42"/>
                      <a:pt x="148" y="46"/>
                    </a:cubicBezTo>
                    <a:cubicBezTo>
                      <a:pt x="148" y="54"/>
                      <a:pt x="148" y="54"/>
                      <a:pt x="148" y="54"/>
                    </a:cubicBezTo>
                    <a:cubicBezTo>
                      <a:pt x="144" y="53"/>
                      <a:pt x="141" y="53"/>
                      <a:pt x="138" y="53"/>
                    </a:cubicBezTo>
                    <a:close/>
                    <a:moveTo>
                      <a:pt x="3" y="78"/>
                    </a:moveTo>
                    <a:cubicBezTo>
                      <a:pt x="5" y="73"/>
                      <a:pt x="11" y="71"/>
                      <a:pt x="16" y="74"/>
                    </a:cubicBezTo>
                    <a:cubicBezTo>
                      <a:pt x="19" y="76"/>
                      <a:pt x="27" y="83"/>
                      <a:pt x="38" y="91"/>
                    </a:cubicBezTo>
                    <a:cubicBezTo>
                      <a:pt x="41" y="90"/>
                      <a:pt x="45" y="90"/>
                      <a:pt x="48" y="92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3" y="97"/>
                      <a:pt x="52" y="99"/>
                      <a:pt x="51" y="101"/>
                    </a:cubicBezTo>
                    <a:cubicBezTo>
                      <a:pt x="48" y="105"/>
                      <a:pt x="46" y="109"/>
                      <a:pt x="44" y="114"/>
                    </a:cubicBezTo>
                    <a:cubicBezTo>
                      <a:pt x="37" y="110"/>
                      <a:pt x="37" y="110"/>
                      <a:pt x="37" y="110"/>
                    </a:cubicBezTo>
                    <a:cubicBezTo>
                      <a:pt x="34" y="108"/>
                      <a:pt x="32" y="105"/>
                      <a:pt x="32" y="101"/>
                    </a:cubicBezTo>
                    <a:cubicBezTo>
                      <a:pt x="19" y="96"/>
                      <a:pt x="10" y="93"/>
                      <a:pt x="6" y="91"/>
                    </a:cubicBezTo>
                    <a:cubicBezTo>
                      <a:pt x="2" y="88"/>
                      <a:pt x="0" y="82"/>
                      <a:pt x="3" y="78"/>
                    </a:cubicBezTo>
                    <a:close/>
                    <a:moveTo>
                      <a:pt x="231" y="114"/>
                    </a:moveTo>
                    <a:cubicBezTo>
                      <a:pt x="228" y="107"/>
                      <a:pt x="224" y="101"/>
                      <a:pt x="220" y="95"/>
                    </a:cubicBezTo>
                    <a:cubicBezTo>
                      <a:pt x="227" y="92"/>
                      <a:pt x="227" y="92"/>
                      <a:pt x="227" y="92"/>
                    </a:cubicBezTo>
                    <a:cubicBezTo>
                      <a:pt x="230" y="90"/>
                      <a:pt x="234" y="90"/>
                      <a:pt x="237" y="91"/>
                    </a:cubicBezTo>
                    <a:cubicBezTo>
                      <a:pt x="248" y="83"/>
                      <a:pt x="255" y="77"/>
                      <a:pt x="259" y="74"/>
                    </a:cubicBezTo>
                    <a:cubicBezTo>
                      <a:pt x="264" y="72"/>
                      <a:pt x="269" y="73"/>
                      <a:pt x="272" y="78"/>
                    </a:cubicBezTo>
                    <a:cubicBezTo>
                      <a:pt x="275" y="82"/>
                      <a:pt x="273" y="88"/>
                      <a:pt x="269" y="91"/>
                    </a:cubicBezTo>
                    <a:cubicBezTo>
                      <a:pt x="265" y="93"/>
                      <a:pt x="256" y="96"/>
                      <a:pt x="243" y="101"/>
                    </a:cubicBezTo>
                    <a:cubicBezTo>
                      <a:pt x="242" y="105"/>
                      <a:pt x="241" y="108"/>
                      <a:pt x="237" y="110"/>
                    </a:cubicBezTo>
                    <a:lnTo>
                      <a:pt x="231" y="114"/>
                    </a:lnTo>
                    <a:close/>
                    <a:moveTo>
                      <a:pt x="44" y="197"/>
                    </a:moveTo>
                    <a:cubicBezTo>
                      <a:pt x="47" y="204"/>
                      <a:pt x="50" y="210"/>
                      <a:pt x="54" y="216"/>
                    </a:cubicBezTo>
                    <a:cubicBezTo>
                      <a:pt x="48" y="219"/>
                      <a:pt x="48" y="219"/>
                      <a:pt x="48" y="219"/>
                    </a:cubicBezTo>
                    <a:cubicBezTo>
                      <a:pt x="45" y="221"/>
                      <a:pt x="41" y="221"/>
                      <a:pt x="38" y="220"/>
                    </a:cubicBezTo>
                    <a:cubicBezTo>
                      <a:pt x="27" y="228"/>
                      <a:pt x="19" y="235"/>
                      <a:pt x="16" y="237"/>
                    </a:cubicBezTo>
                    <a:cubicBezTo>
                      <a:pt x="11" y="239"/>
                      <a:pt x="5" y="238"/>
                      <a:pt x="3" y="233"/>
                    </a:cubicBezTo>
                    <a:cubicBezTo>
                      <a:pt x="0" y="229"/>
                      <a:pt x="1" y="223"/>
                      <a:pt x="6" y="220"/>
                    </a:cubicBezTo>
                    <a:cubicBezTo>
                      <a:pt x="10" y="218"/>
                      <a:pt x="19" y="215"/>
                      <a:pt x="32" y="210"/>
                    </a:cubicBezTo>
                    <a:cubicBezTo>
                      <a:pt x="32" y="206"/>
                      <a:pt x="34" y="203"/>
                      <a:pt x="37" y="201"/>
                    </a:cubicBezTo>
                    <a:lnTo>
                      <a:pt x="44" y="197"/>
                    </a:lnTo>
                    <a:close/>
                    <a:moveTo>
                      <a:pt x="171" y="148"/>
                    </a:moveTo>
                    <a:cubicBezTo>
                      <a:pt x="186" y="139"/>
                      <a:pt x="186" y="139"/>
                      <a:pt x="186" y="139"/>
                    </a:cubicBezTo>
                    <a:cubicBezTo>
                      <a:pt x="184" y="133"/>
                      <a:pt x="180" y="127"/>
                      <a:pt x="176" y="121"/>
                    </a:cubicBezTo>
                    <a:cubicBezTo>
                      <a:pt x="161" y="130"/>
                      <a:pt x="161" y="130"/>
                      <a:pt x="161" y="130"/>
                    </a:cubicBezTo>
                    <a:cubicBezTo>
                      <a:pt x="159" y="128"/>
                      <a:pt x="158" y="127"/>
                      <a:pt x="156" y="126"/>
                    </a:cubicBezTo>
                    <a:cubicBezTo>
                      <a:pt x="153" y="124"/>
                      <a:pt x="151" y="123"/>
                      <a:pt x="148" y="122"/>
                    </a:cubicBezTo>
                    <a:cubicBezTo>
                      <a:pt x="148" y="105"/>
                      <a:pt x="148" y="105"/>
                      <a:pt x="148" y="105"/>
                    </a:cubicBezTo>
                    <a:cubicBezTo>
                      <a:pt x="144" y="105"/>
                      <a:pt x="141" y="104"/>
                      <a:pt x="137" y="104"/>
                    </a:cubicBezTo>
                    <a:cubicBezTo>
                      <a:pt x="134" y="104"/>
                      <a:pt x="130" y="105"/>
                      <a:pt x="127" y="105"/>
                    </a:cubicBezTo>
                    <a:cubicBezTo>
                      <a:pt x="127" y="122"/>
                      <a:pt x="127" y="122"/>
                      <a:pt x="127" y="122"/>
                    </a:cubicBezTo>
                    <a:cubicBezTo>
                      <a:pt x="122" y="124"/>
                      <a:pt x="118" y="126"/>
                      <a:pt x="114" y="130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7" y="123"/>
                      <a:pt x="96" y="126"/>
                      <a:pt x="94" y="128"/>
                    </a:cubicBezTo>
                    <a:cubicBezTo>
                      <a:pt x="92" y="132"/>
                      <a:pt x="90" y="136"/>
                      <a:pt x="89" y="140"/>
                    </a:cubicBezTo>
                    <a:cubicBezTo>
                      <a:pt x="103" y="148"/>
                      <a:pt x="103" y="148"/>
                      <a:pt x="103" y="148"/>
                    </a:cubicBezTo>
                    <a:cubicBezTo>
                      <a:pt x="102" y="153"/>
                      <a:pt x="102" y="158"/>
                      <a:pt x="103" y="163"/>
                    </a:cubicBezTo>
                    <a:cubicBezTo>
                      <a:pt x="89" y="172"/>
                      <a:pt x="89" y="172"/>
                      <a:pt x="89" y="172"/>
                    </a:cubicBezTo>
                    <a:cubicBezTo>
                      <a:pt x="91" y="178"/>
                      <a:pt x="94" y="184"/>
                      <a:pt x="99" y="190"/>
                    </a:cubicBezTo>
                    <a:cubicBezTo>
                      <a:pt x="114" y="181"/>
                      <a:pt x="114" y="181"/>
                      <a:pt x="114" y="181"/>
                    </a:cubicBezTo>
                    <a:cubicBezTo>
                      <a:pt x="115" y="183"/>
                      <a:pt x="117" y="184"/>
                      <a:pt x="119" y="185"/>
                    </a:cubicBezTo>
                    <a:cubicBezTo>
                      <a:pt x="121" y="187"/>
                      <a:pt x="124" y="188"/>
                      <a:pt x="127" y="189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30" y="207"/>
                      <a:pt x="134" y="207"/>
                      <a:pt x="137" y="207"/>
                    </a:cubicBezTo>
                    <a:cubicBezTo>
                      <a:pt x="141" y="207"/>
                      <a:pt x="144" y="206"/>
                      <a:pt x="148" y="206"/>
                    </a:cubicBezTo>
                    <a:cubicBezTo>
                      <a:pt x="148" y="189"/>
                      <a:pt x="148" y="189"/>
                      <a:pt x="148" y="189"/>
                    </a:cubicBezTo>
                    <a:cubicBezTo>
                      <a:pt x="153" y="187"/>
                      <a:pt x="157" y="185"/>
                      <a:pt x="161" y="181"/>
                    </a:cubicBezTo>
                    <a:cubicBezTo>
                      <a:pt x="176" y="190"/>
                      <a:pt x="176" y="190"/>
                      <a:pt x="176" y="190"/>
                    </a:cubicBezTo>
                    <a:cubicBezTo>
                      <a:pt x="178" y="188"/>
                      <a:pt x="179" y="185"/>
                      <a:pt x="181" y="183"/>
                    </a:cubicBezTo>
                    <a:cubicBezTo>
                      <a:pt x="183" y="179"/>
                      <a:pt x="185" y="176"/>
                      <a:pt x="186" y="172"/>
                    </a:cubicBezTo>
                    <a:cubicBezTo>
                      <a:pt x="171" y="163"/>
                      <a:pt x="171" y="163"/>
                      <a:pt x="171" y="163"/>
                    </a:cubicBezTo>
                    <a:cubicBezTo>
                      <a:pt x="173" y="158"/>
                      <a:pt x="173" y="153"/>
                      <a:pt x="171" y="148"/>
                    </a:cubicBezTo>
                    <a:close/>
                    <a:moveTo>
                      <a:pt x="156" y="167"/>
                    </a:moveTo>
                    <a:cubicBezTo>
                      <a:pt x="152" y="173"/>
                      <a:pt x="145" y="177"/>
                      <a:pt x="137" y="177"/>
                    </a:cubicBezTo>
                    <a:cubicBezTo>
                      <a:pt x="133" y="177"/>
                      <a:pt x="129" y="176"/>
                      <a:pt x="126" y="174"/>
                    </a:cubicBezTo>
                    <a:cubicBezTo>
                      <a:pt x="121" y="171"/>
                      <a:pt x="117" y="166"/>
                      <a:pt x="116" y="160"/>
                    </a:cubicBezTo>
                    <a:cubicBezTo>
                      <a:pt x="115" y="155"/>
                      <a:pt x="116" y="149"/>
                      <a:pt x="119" y="144"/>
                    </a:cubicBezTo>
                    <a:cubicBezTo>
                      <a:pt x="123" y="138"/>
                      <a:pt x="130" y="134"/>
                      <a:pt x="137" y="134"/>
                    </a:cubicBezTo>
                    <a:cubicBezTo>
                      <a:pt x="141" y="134"/>
                      <a:pt x="145" y="135"/>
                      <a:pt x="149" y="137"/>
                    </a:cubicBezTo>
                    <a:cubicBezTo>
                      <a:pt x="154" y="140"/>
                      <a:pt x="157" y="145"/>
                      <a:pt x="158" y="151"/>
                    </a:cubicBezTo>
                    <a:cubicBezTo>
                      <a:pt x="160" y="156"/>
                      <a:pt x="159" y="162"/>
                      <a:pt x="156" y="167"/>
                    </a:cubicBezTo>
                    <a:close/>
                    <a:moveTo>
                      <a:pt x="137" y="258"/>
                    </a:moveTo>
                    <a:cubicBezTo>
                      <a:pt x="141" y="258"/>
                      <a:pt x="144" y="258"/>
                      <a:pt x="148" y="257"/>
                    </a:cubicBezTo>
                    <a:cubicBezTo>
                      <a:pt x="148" y="265"/>
                      <a:pt x="148" y="265"/>
                      <a:pt x="148" y="265"/>
                    </a:cubicBezTo>
                    <a:cubicBezTo>
                      <a:pt x="148" y="269"/>
                      <a:pt x="146" y="272"/>
                      <a:pt x="143" y="274"/>
                    </a:cubicBezTo>
                    <a:cubicBezTo>
                      <a:pt x="145" y="287"/>
                      <a:pt x="147" y="297"/>
                      <a:pt x="147" y="302"/>
                    </a:cubicBezTo>
                    <a:cubicBezTo>
                      <a:pt x="147" y="307"/>
                      <a:pt x="142" y="311"/>
                      <a:pt x="137" y="311"/>
                    </a:cubicBezTo>
                    <a:cubicBezTo>
                      <a:pt x="132" y="311"/>
                      <a:pt x="128" y="307"/>
                      <a:pt x="128" y="302"/>
                    </a:cubicBezTo>
                    <a:cubicBezTo>
                      <a:pt x="128" y="297"/>
                      <a:pt x="130" y="288"/>
                      <a:pt x="131" y="274"/>
                    </a:cubicBezTo>
                    <a:cubicBezTo>
                      <a:pt x="129" y="272"/>
                      <a:pt x="127" y="269"/>
                      <a:pt x="127" y="265"/>
                    </a:cubicBezTo>
                    <a:cubicBezTo>
                      <a:pt x="127" y="257"/>
                      <a:pt x="127" y="257"/>
                      <a:pt x="127" y="257"/>
                    </a:cubicBezTo>
                    <a:cubicBezTo>
                      <a:pt x="130" y="258"/>
                      <a:pt x="134" y="258"/>
                      <a:pt x="137" y="258"/>
                    </a:cubicBezTo>
                    <a:close/>
                    <a:moveTo>
                      <a:pt x="272" y="233"/>
                    </a:moveTo>
                    <a:cubicBezTo>
                      <a:pt x="269" y="238"/>
                      <a:pt x="264" y="240"/>
                      <a:pt x="259" y="237"/>
                    </a:cubicBezTo>
                    <a:cubicBezTo>
                      <a:pt x="255" y="235"/>
                      <a:pt x="248" y="228"/>
                      <a:pt x="237" y="220"/>
                    </a:cubicBezTo>
                    <a:cubicBezTo>
                      <a:pt x="234" y="221"/>
                      <a:pt x="230" y="221"/>
                      <a:pt x="227" y="219"/>
                    </a:cubicBezTo>
                    <a:cubicBezTo>
                      <a:pt x="220" y="216"/>
                      <a:pt x="220" y="216"/>
                      <a:pt x="220" y="216"/>
                    </a:cubicBezTo>
                    <a:cubicBezTo>
                      <a:pt x="222" y="214"/>
                      <a:pt x="223" y="212"/>
                      <a:pt x="224" y="210"/>
                    </a:cubicBezTo>
                    <a:cubicBezTo>
                      <a:pt x="227" y="206"/>
                      <a:pt x="229" y="202"/>
                      <a:pt x="231" y="197"/>
                    </a:cubicBezTo>
                    <a:cubicBezTo>
                      <a:pt x="237" y="201"/>
                      <a:pt x="237" y="201"/>
                      <a:pt x="237" y="201"/>
                    </a:cubicBezTo>
                    <a:cubicBezTo>
                      <a:pt x="241" y="203"/>
                      <a:pt x="242" y="206"/>
                      <a:pt x="243" y="210"/>
                    </a:cubicBezTo>
                    <a:cubicBezTo>
                      <a:pt x="255" y="215"/>
                      <a:pt x="265" y="218"/>
                      <a:pt x="268" y="220"/>
                    </a:cubicBezTo>
                    <a:cubicBezTo>
                      <a:pt x="273" y="223"/>
                      <a:pt x="275" y="229"/>
                      <a:pt x="272" y="233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4"/>
              <p:cNvSpPr>
                <a:spLocks noEditPoints="1"/>
              </p:cNvSpPr>
              <p:nvPr/>
            </p:nvSpPr>
            <p:spPr bwMode="auto">
              <a:xfrm>
                <a:off x="4637" y="295"/>
                <a:ext cx="175" cy="176"/>
              </a:xfrm>
              <a:custGeom>
                <a:avLst/>
                <a:gdLst>
                  <a:gd name="T0" fmla="*/ 152 w 207"/>
                  <a:gd name="T1" fmla="*/ 27 h 207"/>
                  <a:gd name="T2" fmla="*/ 26 w 207"/>
                  <a:gd name="T3" fmla="*/ 55 h 207"/>
                  <a:gd name="T4" fmla="*/ 55 w 207"/>
                  <a:gd name="T5" fmla="*/ 181 h 207"/>
                  <a:gd name="T6" fmla="*/ 180 w 207"/>
                  <a:gd name="T7" fmla="*/ 152 h 207"/>
                  <a:gd name="T8" fmla="*/ 152 w 207"/>
                  <a:gd name="T9" fmla="*/ 27 h 207"/>
                  <a:gd name="T10" fmla="*/ 156 w 207"/>
                  <a:gd name="T11" fmla="*/ 137 h 207"/>
                  <a:gd name="T12" fmla="*/ 103 w 207"/>
                  <a:gd name="T13" fmla="*/ 166 h 207"/>
                  <a:gd name="T14" fmla="*/ 70 w 207"/>
                  <a:gd name="T15" fmla="*/ 157 h 207"/>
                  <a:gd name="T16" fmla="*/ 42 w 207"/>
                  <a:gd name="T17" fmla="*/ 117 h 207"/>
                  <a:gd name="T18" fmla="*/ 50 w 207"/>
                  <a:gd name="T19" fmla="*/ 70 h 207"/>
                  <a:gd name="T20" fmla="*/ 103 w 207"/>
                  <a:gd name="T21" fmla="*/ 41 h 207"/>
                  <a:gd name="T22" fmla="*/ 137 w 207"/>
                  <a:gd name="T23" fmla="*/ 51 h 207"/>
                  <a:gd name="T24" fmla="*/ 156 w 207"/>
                  <a:gd name="T25" fmla="*/ 137 h 207"/>
                  <a:gd name="T26" fmla="*/ 112 w 207"/>
                  <a:gd name="T27" fmla="*/ 109 h 207"/>
                  <a:gd name="T28" fmla="*/ 98 w 207"/>
                  <a:gd name="T29" fmla="*/ 112 h 207"/>
                  <a:gd name="T30" fmla="*/ 95 w 207"/>
                  <a:gd name="T31" fmla="*/ 98 h 207"/>
                  <a:gd name="T32" fmla="*/ 109 w 207"/>
                  <a:gd name="T33" fmla="*/ 95 h 207"/>
                  <a:gd name="T34" fmla="*/ 112 w 207"/>
                  <a:gd name="T35" fmla="*/ 10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7" h="207">
                    <a:moveTo>
                      <a:pt x="152" y="27"/>
                    </a:moveTo>
                    <a:cubicBezTo>
                      <a:pt x="109" y="0"/>
                      <a:pt x="53" y="12"/>
                      <a:pt x="26" y="55"/>
                    </a:cubicBezTo>
                    <a:cubicBezTo>
                      <a:pt x="0" y="98"/>
                      <a:pt x="12" y="154"/>
                      <a:pt x="55" y="181"/>
                    </a:cubicBezTo>
                    <a:cubicBezTo>
                      <a:pt x="97" y="207"/>
                      <a:pt x="154" y="195"/>
                      <a:pt x="180" y="152"/>
                    </a:cubicBezTo>
                    <a:cubicBezTo>
                      <a:pt x="207" y="110"/>
                      <a:pt x="195" y="53"/>
                      <a:pt x="152" y="27"/>
                    </a:cubicBezTo>
                    <a:close/>
                    <a:moveTo>
                      <a:pt x="156" y="137"/>
                    </a:moveTo>
                    <a:cubicBezTo>
                      <a:pt x="145" y="155"/>
                      <a:pt x="125" y="166"/>
                      <a:pt x="103" y="166"/>
                    </a:cubicBezTo>
                    <a:cubicBezTo>
                      <a:pt x="92" y="166"/>
                      <a:pt x="80" y="163"/>
                      <a:pt x="70" y="157"/>
                    </a:cubicBezTo>
                    <a:cubicBezTo>
                      <a:pt x="56" y="148"/>
                      <a:pt x="46" y="134"/>
                      <a:pt x="42" y="117"/>
                    </a:cubicBezTo>
                    <a:cubicBezTo>
                      <a:pt x="39" y="101"/>
                      <a:pt x="41" y="84"/>
                      <a:pt x="50" y="70"/>
                    </a:cubicBezTo>
                    <a:cubicBezTo>
                      <a:pt x="62" y="52"/>
                      <a:pt x="82" y="41"/>
                      <a:pt x="103" y="41"/>
                    </a:cubicBezTo>
                    <a:cubicBezTo>
                      <a:pt x="115" y="41"/>
                      <a:pt x="127" y="44"/>
                      <a:pt x="137" y="51"/>
                    </a:cubicBezTo>
                    <a:cubicBezTo>
                      <a:pt x="166" y="69"/>
                      <a:pt x="175" y="108"/>
                      <a:pt x="156" y="137"/>
                    </a:cubicBezTo>
                    <a:close/>
                    <a:moveTo>
                      <a:pt x="112" y="109"/>
                    </a:moveTo>
                    <a:cubicBezTo>
                      <a:pt x="109" y="114"/>
                      <a:pt x="103" y="115"/>
                      <a:pt x="98" y="112"/>
                    </a:cubicBezTo>
                    <a:cubicBezTo>
                      <a:pt x="93" y="109"/>
                      <a:pt x="92" y="103"/>
                      <a:pt x="95" y="98"/>
                    </a:cubicBezTo>
                    <a:cubicBezTo>
                      <a:pt x="98" y="93"/>
                      <a:pt x="104" y="92"/>
                      <a:pt x="109" y="95"/>
                    </a:cubicBezTo>
                    <a:cubicBezTo>
                      <a:pt x="114" y="98"/>
                      <a:pt x="115" y="104"/>
                      <a:pt x="112" y="109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5"/>
              <p:cNvSpPr>
                <a:spLocks noEditPoints="1"/>
              </p:cNvSpPr>
              <p:nvPr/>
            </p:nvSpPr>
            <p:spPr bwMode="auto">
              <a:xfrm>
                <a:off x="2286" y="315"/>
                <a:ext cx="185" cy="184"/>
              </a:xfrm>
              <a:custGeom>
                <a:avLst/>
                <a:gdLst>
                  <a:gd name="T0" fmla="*/ 77 w 219"/>
                  <a:gd name="T1" fmla="*/ 0 h 218"/>
                  <a:gd name="T2" fmla="*/ 85 w 219"/>
                  <a:gd name="T3" fmla="*/ 45 h 218"/>
                  <a:gd name="T4" fmla="*/ 61 w 219"/>
                  <a:gd name="T5" fmla="*/ 60 h 218"/>
                  <a:gd name="T6" fmla="*/ 46 w 219"/>
                  <a:gd name="T7" fmla="*/ 84 h 218"/>
                  <a:gd name="T8" fmla="*/ 0 w 219"/>
                  <a:gd name="T9" fmla="*/ 77 h 218"/>
                  <a:gd name="T10" fmla="*/ 77 w 219"/>
                  <a:gd name="T11" fmla="*/ 0 h 218"/>
                  <a:gd name="T12" fmla="*/ 142 w 219"/>
                  <a:gd name="T13" fmla="*/ 0 h 218"/>
                  <a:gd name="T14" fmla="*/ 135 w 219"/>
                  <a:gd name="T15" fmla="*/ 45 h 218"/>
                  <a:gd name="T16" fmla="*/ 159 w 219"/>
                  <a:gd name="T17" fmla="*/ 60 h 218"/>
                  <a:gd name="T18" fmla="*/ 174 w 219"/>
                  <a:gd name="T19" fmla="*/ 84 h 218"/>
                  <a:gd name="T20" fmla="*/ 219 w 219"/>
                  <a:gd name="T21" fmla="*/ 77 h 218"/>
                  <a:gd name="T22" fmla="*/ 142 w 219"/>
                  <a:gd name="T23" fmla="*/ 0 h 218"/>
                  <a:gd name="T24" fmla="*/ 219 w 219"/>
                  <a:gd name="T25" fmla="*/ 142 h 218"/>
                  <a:gd name="T26" fmla="*/ 174 w 219"/>
                  <a:gd name="T27" fmla="*/ 134 h 218"/>
                  <a:gd name="T28" fmla="*/ 159 w 219"/>
                  <a:gd name="T29" fmla="*/ 158 h 218"/>
                  <a:gd name="T30" fmla="*/ 135 w 219"/>
                  <a:gd name="T31" fmla="*/ 173 h 218"/>
                  <a:gd name="T32" fmla="*/ 142 w 219"/>
                  <a:gd name="T33" fmla="*/ 218 h 218"/>
                  <a:gd name="T34" fmla="*/ 219 w 219"/>
                  <a:gd name="T35" fmla="*/ 142 h 218"/>
                  <a:gd name="T36" fmla="*/ 46 w 219"/>
                  <a:gd name="T37" fmla="*/ 134 h 218"/>
                  <a:gd name="T38" fmla="*/ 0 w 219"/>
                  <a:gd name="T39" fmla="*/ 142 h 218"/>
                  <a:gd name="T40" fmla="*/ 77 w 219"/>
                  <a:gd name="T41" fmla="*/ 218 h 218"/>
                  <a:gd name="T42" fmla="*/ 85 w 219"/>
                  <a:gd name="T43" fmla="*/ 173 h 218"/>
                  <a:gd name="T44" fmla="*/ 61 w 219"/>
                  <a:gd name="T45" fmla="*/ 158 h 218"/>
                  <a:gd name="T46" fmla="*/ 46 w 219"/>
                  <a:gd name="T47" fmla="*/ 134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9" h="218">
                    <a:moveTo>
                      <a:pt x="77" y="0"/>
                    </a:moveTo>
                    <a:cubicBezTo>
                      <a:pt x="85" y="45"/>
                      <a:pt x="85" y="45"/>
                      <a:pt x="85" y="45"/>
                    </a:cubicBezTo>
                    <a:cubicBezTo>
                      <a:pt x="76" y="48"/>
                      <a:pt x="68" y="53"/>
                      <a:pt x="61" y="60"/>
                    </a:cubicBezTo>
                    <a:cubicBezTo>
                      <a:pt x="54" y="67"/>
                      <a:pt x="49" y="75"/>
                      <a:pt x="46" y="84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1" y="40"/>
                      <a:pt x="40" y="11"/>
                      <a:pt x="77" y="0"/>
                    </a:cubicBezTo>
                    <a:close/>
                    <a:moveTo>
                      <a:pt x="142" y="0"/>
                    </a:moveTo>
                    <a:cubicBezTo>
                      <a:pt x="135" y="45"/>
                      <a:pt x="135" y="45"/>
                      <a:pt x="135" y="45"/>
                    </a:cubicBezTo>
                    <a:cubicBezTo>
                      <a:pt x="144" y="48"/>
                      <a:pt x="152" y="53"/>
                      <a:pt x="159" y="60"/>
                    </a:cubicBezTo>
                    <a:cubicBezTo>
                      <a:pt x="166" y="67"/>
                      <a:pt x="171" y="75"/>
                      <a:pt x="174" y="84"/>
                    </a:cubicBezTo>
                    <a:cubicBezTo>
                      <a:pt x="219" y="77"/>
                      <a:pt x="219" y="77"/>
                      <a:pt x="219" y="77"/>
                    </a:cubicBezTo>
                    <a:cubicBezTo>
                      <a:pt x="208" y="40"/>
                      <a:pt x="179" y="11"/>
                      <a:pt x="142" y="0"/>
                    </a:cubicBezTo>
                    <a:close/>
                    <a:moveTo>
                      <a:pt x="219" y="142"/>
                    </a:moveTo>
                    <a:cubicBezTo>
                      <a:pt x="174" y="134"/>
                      <a:pt x="174" y="134"/>
                      <a:pt x="174" y="134"/>
                    </a:cubicBezTo>
                    <a:cubicBezTo>
                      <a:pt x="171" y="143"/>
                      <a:pt x="166" y="151"/>
                      <a:pt x="159" y="158"/>
                    </a:cubicBezTo>
                    <a:cubicBezTo>
                      <a:pt x="152" y="165"/>
                      <a:pt x="144" y="170"/>
                      <a:pt x="135" y="173"/>
                    </a:cubicBezTo>
                    <a:cubicBezTo>
                      <a:pt x="142" y="218"/>
                      <a:pt x="142" y="218"/>
                      <a:pt x="142" y="218"/>
                    </a:cubicBezTo>
                    <a:cubicBezTo>
                      <a:pt x="179" y="208"/>
                      <a:pt x="208" y="178"/>
                      <a:pt x="219" y="142"/>
                    </a:cubicBezTo>
                    <a:close/>
                    <a:moveTo>
                      <a:pt x="46" y="134"/>
                    </a:moveTo>
                    <a:cubicBezTo>
                      <a:pt x="0" y="142"/>
                      <a:pt x="0" y="142"/>
                      <a:pt x="0" y="142"/>
                    </a:cubicBezTo>
                    <a:cubicBezTo>
                      <a:pt x="11" y="178"/>
                      <a:pt x="40" y="208"/>
                      <a:pt x="77" y="218"/>
                    </a:cubicBezTo>
                    <a:cubicBezTo>
                      <a:pt x="85" y="173"/>
                      <a:pt x="85" y="173"/>
                      <a:pt x="85" y="173"/>
                    </a:cubicBezTo>
                    <a:cubicBezTo>
                      <a:pt x="76" y="170"/>
                      <a:pt x="68" y="165"/>
                      <a:pt x="61" y="158"/>
                    </a:cubicBezTo>
                    <a:cubicBezTo>
                      <a:pt x="54" y="151"/>
                      <a:pt x="49" y="143"/>
                      <a:pt x="46" y="13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6"/>
              <p:cNvSpPr>
                <a:spLocks noEditPoints="1"/>
              </p:cNvSpPr>
              <p:nvPr/>
            </p:nvSpPr>
            <p:spPr bwMode="auto">
              <a:xfrm>
                <a:off x="2271" y="300"/>
                <a:ext cx="215" cy="215"/>
              </a:xfrm>
              <a:custGeom>
                <a:avLst/>
                <a:gdLst>
                  <a:gd name="T0" fmla="*/ 240 w 254"/>
                  <a:gd name="T1" fmla="*/ 105 h 254"/>
                  <a:gd name="T2" fmla="*/ 194 w 254"/>
                  <a:gd name="T3" fmla="*/ 141 h 254"/>
                  <a:gd name="T4" fmla="*/ 244 w 254"/>
                  <a:gd name="T5" fmla="*/ 145 h 254"/>
                  <a:gd name="T6" fmla="*/ 160 w 254"/>
                  <a:gd name="T7" fmla="*/ 241 h 254"/>
                  <a:gd name="T8" fmla="*/ 217 w 254"/>
                  <a:gd name="T9" fmla="*/ 215 h 254"/>
                  <a:gd name="T10" fmla="*/ 251 w 254"/>
                  <a:gd name="T11" fmla="*/ 135 h 254"/>
                  <a:gd name="T12" fmla="*/ 251 w 254"/>
                  <a:gd name="T13" fmla="*/ 119 h 254"/>
                  <a:gd name="T14" fmla="*/ 249 w 254"/>
                  <a:gd name="T15" fmla="*/ 129 h 254"/>
                  <a:gd name="T16" fmla="*/ 247 w 254"/>
                  <a:gd name="T17" fmla="*/ 127 h 254"/>
                  <a:gd name="T18" fmla="*/ 245 w 254"/>
                  <a:gd name="T19" fmla="*/ 131 h 254"/>
                  <a:gd name="T20" fmla="*/ 246 w 254"/>
                  <a:gd name="T21" fmla="*/ 123 h 254"/>
                  <a:gd name="T22" fmla="*/ 249 w 254"/>
                  <a:gd name="T23" fmla="*/ 130 h 254"/>
                  <a:gd name="T24" fmla="*/ 113 w 254"/>
                  <a:gd name="T25" fmla="*/ 195 h 254"/>
                  <a:gd name="T26" fmla="*/ 110 w 254"/>
                  <a:gd name="T27" fmla="*/ 244 h 254"/>
                  <a:gd name="T28" fmla="*/ 12 w 254"/>
                  <a:gd name="T29" fmla="*/ 160 h 254"/>
                  <a:gd name="T30" fmla="*/ 36 w 254"/>
                  <a:gd name="T31" fmla="*/ 214 h 254"/>
                  <a:gd name="T32" fmla="*/ 119 w 254"/>
                  <a:gd name="T33" fmla="*/ 251 h 254"/>
                  <a:gd name="T34" fmla="*/ 135 w 254"/>
                  <a:gd name="T35" fmla="*/ 251 h 254"/>
                  <a:gd name="T36" fmla="*/ 141 w 254"/>
                  <a:gd name="T37" fmla="*/ 195 h 254"/>
                  <a:gd name="T38" fmla="*/ 124 w 254"/>
                  <a:gd name="T39" fmla="*/ 250 h 254"/>
                  <a:gd name="T40" fmla="*/ 125 w 254"/>
                  <a:gd name="T41" fmla="*/ 250 h 254"/>
                  <a:gd name="T42" fmla="*/ 125 w 254"/>
                  <a:gd name="T43" fmla="*/ 245 h 254"/>
                  <a:gd name="T44" fmla="*/ 127 w 254"/>
                  <a:gd name="T45" fmla="*/ 242 h 254"/>
                  <a:gd name="T46" fmla="*/ 127 w 254"/>
                  <a:gd name="T47" fmla="*/ 251 h 254"/>
                  <a:gd name="T48" fmla="*/ 13 w 254"/>
                  <a:gd name="T49" fmla="*/ 105 h 254"/>
                  <a:gd name="T50" fmla="*/ 41 w 254"/>
                  <a:gd name="T51" fmla="*/ 44 h 254"/>
                  <a:gd name="T52" fmla="*/ 93 w 254"/>
                  <a:gd name="T53" fmla="*/ 9 h 254"/>
                  <a:gd name="T54" fmla="*/ 4 w 254"/>
                  <a:gd name="T55" fmla="*/ 117 h 254"/>
                  <a:gd name="T56" fmla="*/ 0 w 254"/>
                  <a:gd name="T57" fmla="*/ 127 h 254"/>
                  <a:gd name="T58" fmla="*/ 13 w 254"/>
                  <a:gd name="T59" fmla="*/ 149 h 254"/>
                  <a:gd name="T60" fmla="*/ 59 w 254"/>
                  <a:gd name="T61" fmla="*/ 113 h 254"/>
                  <a:gd name="T62" fmla="*/ 3 w 254"/>
                  <a:gd name="T63" fmla="*/ 127 h 254"/>
                  <a:gd name="T64" fmla="*/ 4 w 254"/>
                  <a:gd name="T65" fmla="*/ 126 h 254"/>
                  <a:gd name="T66" fmla="*/ 6 w 254"/>
                  <a:gd name="T67" fmla="*/ 129 h 254"/>
                  <a:gd name="T68" fmla="*/ 8 w 254"/>
                  <a:gd name="T69" fmla="*/ 123 h 254"/>
                  <a:gd name="T70" fmla="*/ 7 w 254"/>
                  <a:gd name="T71" fmla="*/ 132 h 254"/>
                  <a:gd name="T72" fmla="*/ 138 w 254"/>
                  <a:gd name="T73" fmla="*/ 5 h 254"/>
                  <a:gd name="T74" fmla="*/ 127 w 254"/>
                  <a:gd name="T75" fmla="*/ 0 h 254"/>
                  <a:gd name="T76" fmla="*/ 105 w 254"/>
                  <a:gd name="T77" fmla="*/ 14 h 254"/>
                  <a:gd name="T78" fmla="*/ 141 w 254"/>
                  <a:gd name="T79" fmla="*/ 59 h 254"/>
                  <a:gd name="T80" fmla="*/ 145 w 254"/>
                  <a:gd name="T81" fmla="*/ 10 h 254"/>
                  <a:gd name="T82" fmla="*/ 241 w 254"/>
                  <a:gd name="T83" fmla="*/ 94 h 254"/>
                  <a:gd name="T84" fmla="*/ 216 w 254"/>
                  <a:gd name="T85" fmla="*/ 39 h 254"/>
                  <a:gd name="T86" fmla="*/ 122 w 254"/>
                  <a:gd name="T87" fmla="*/ 8 h 254"/>
                  <a:gd name="T88" fmla="*/ 130 w 254"/>
                  <a:gd name="T89" fmla="*/ 5 h 254"/>
                  <a:gd name="T90" fmla="*/ 128 w 254"/>
                  <a:gd name="T91" fmla="*/ 5 h 254"/>
                  <a:gd name="T92" fmla="*/ 128 w 254"/>
                  <a:gd name="T93" fmla="*/ 9 h 254"/>
                  <a:gd name="T94" fmla="*/ 127 w 254"/>
                  <a:gd name="T95" fmla="*/ 1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4" h="254">
                    <a:moveTo>
                      <a:pt x="251" y="119"/>
                    </a:moveTo>
                    <a:cubicBezTo>
                      <a:pt x="249" y="117"/>
                      <a:pt x="240" y="105"/>
                      <a:pt x="240" y="105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7" y="122"/>
                      <a:pt x="197" y="132"/>
                      <a:pt x="194" y="141"/>
                    </a:cubicBezTo>
                    <a:cubicBezTo>
                      <a:pt x="240" y="149"/>
                      <a:pt x="240" y="149"/>
                      <a:pt x="240" y="149"/>
                    </a:cubicBezTo>
                    <a:cubicBezTo>
                      <a:pt x="240" y="149"/>
                      <a:pt x="242" y="147"/>
                      <a:pt x="244" y="145"/>
                    </a:cubicBezTo>
                    <a:cubicBezTo>
                      <a:pt x="241" y="171"/>
                      <a:pt x="230" y="195"/>
                      <a:pt x="213" y="212"/>
                    </a:cubicBezTo>
                    <a:cubicBezTo>
                      <a:pt x="200" y="226"/>
                      <a:pt x="181" y="236"/>
                      <a:pt x="160" y="241"/>
                    </a:cubicBezTo>
                    <a:cubicBezTo>
                      <a:pt x="161" y="246"/>
                      <a:pt x="161" y="246"/>
                      <a:pt x="161" y="246"/>
                    </a:cubicBezTo>
                    <a:cubicBezTo>
                      <a:pt x="183" y="240"/>
                      <a:pt x="202" y="229"/>
                      <a:pt x="217" y="215"/>
                    </a:cubicBezTo>
                    <a:cubicBezTo>
                      <a:pt x="235" y="196"/>
                      <a:pt x="247" y="168"/>
                      <a:pt x="249" y="138"/>
                    </a:cubicBezTo>
                    <a:cubicBezTo>
                      <a:pt x="250" y="137"/>
                      <a:pt x="251" y="136"/>
                      <a:pt x="251" y="135"/>
                    </a:cubicBezTo>
                    <a:cubicBezTo>
                      <a:pt x="252" y="133"/>
                      <a:pt x="254" y="131"/>
                      <a:pt x="254" y="127"/>
                    </a:cubicBezTo>
                    <a:cubicBezTo>
                      <a:pt x="254" y="123"/>
                      <a:pt x="252" y="121"/>
                      <a:pt x="251" y="119"/>
                    </a:cubicBezTo>
                    <a:close/>
                    <a:moveTo>
                      <a:pt x="249" y="130"/>
                    </a:moveTo>
                    <a:cubicBezTo>
                      <a:pt x="249" y="130"/>
                      <a:pt x="249" y="129"/>
                      <a:pt x="249" y="129"/>
                    </a:cubicBezTo>
                    <a:cubicBezTo>
                      <a:pt x="249" y="128"/>
                      <a:pt x="248" y="127"/>
                      <a:pt x="247" y="127"/>
                    </a:cubicBezTo>
                    <a:cubicBezTo>
                      <a:pt x="247" y="127"/>
                      <a:pt x="247" y="127"/>
                      <a:pt x="247" y="127"/>
                    </a:cubicBezTo>
                    <a:cubicBezTo>
                      <a:pt x="246" y="127"/>
                      <a:pt x="245" y="128"/>
                      <a:pt x="245" y="129"/>
                    </a:cubicBezTo>
                    <a:cubicBezTo>
                      <a:pt x="245" y="130"/>
                      <a:pt x="245" y="130"/>
                      <a:pt x="245" y="131"/>
                    </a:cubicBezTo>
                    <a:cubicBezTo>
                      <a:pt x="243" y="131"/>
                      <a:pt x="242" y="129"/>
                      <a:pt x="242" y="127"/>
                    </a:cubicBezTo>
                    <a:cubicBezTo>
                      <a:pt x="242" y="125"/>
                      <a:pt x="244" y="123"/>
                      <a:pt x="246" y="123"/>
                    </a:cubicBezTo>
                    <a:cubicBezTo>
                      <a:pt x="249" y="123"/>
                      <a:pt x="251" y="125"/>
                      <a:pt x="251" y="127"/>
                    </a:cubicBezTo>
                    <a:cubicBezTo>
                      <a:pt x="251" y="128"/>
                      <a:pt x="250" y="130"/>
                      <a:pt x="249" y="130"/>
                    </a:cubicBezTo>
                    <a:close/>
                    <a:moveTo>
                      <a:pt x="141" y="195"/>
                    </a:moveTo>
                    <a:cubicBezTo>
                      <a:pt x="132" y="197"/>
                      <a:pt x="122" y="197"/>
                      <a:pt x="113" y="195"/>
                    </a:cubicBezTo>
                    <a:cubicBezTo>
                      <a:pt x="105" y="241"/>
                      <a:pt x="105" y="241"/>
                      <a:pt x="105" y="241"/>
                    </a:cubicBezTo>
                    <a:cubicBezTo>
                      <a:pt x="105" y="241"/>
                      <a:pt x="107" y="242"/>
                      <a:pt x="110" y="244"/>
                    </a:cubicBezTo>
                    <a:cubicBezTo>
                      <a:pt x="82" y="241"/>
                      <a:pt x="57" y="229"/>
                      <a:pt x="39" y="211"/>
                    </a:cubicBezTo>
                    <a:cubicBezTo>
                      <a:pt x="26" y="198"/>
                      <a:pt x="17" y="181"/>
                      <a:pt x="12" y="160"/>
                    </a:cubicBezTo>
                    <a:cubicBezTo>
                      <a:pt x="8" y="161"/>
                      <a:pt x="8" y="161"/>
                      <a:pt x="8" y="161"/>
                    </a:cubicBezTo>
                    <a:cubicBezTo>
                      <a:pt x="12" y="182"/>
                      <a:pt x="22" y="200"/>
                      <a:pt x="36" y="214"/>
                    </a:cubicBezTo>
                    <a:cubicBezTo>
                      <a:pt x="56" y="234"/>
                      <a:pt x="85" y="247"/>
                      <a:pt x="116" y="249"/>
                    </a:cubicBezTo>
                    <a:cubicBezTo>
                      <a:pt x="117" y="250"/>
                      <a:pt x="118" y="251"/>
                      <a:pt x="119" y="251"/>
                    </a:cubicBezTo>
                    <a:cubicBezTo>
                      <a:pt x="121" y="253"/>
                      <a:pt x="123" y="254"/>
                      <a:pt x="127" y="254"/>
                    </a:cubicBezTo>
                    <a:cubicBezTo>
                      <a:pt x="131" y="254"/>
                      <a:pt x="133" y="252"/>
                      <a:pt x="135" y="251"/>
                    </a:cubicBezTo>
                    <a:cubicBezTo>
                      <a:pt x="137" y="250"/>
                      <a:pt x="149" y="241"/>
                      <a:pt x="149" y="241"/>
                    </a:cubicBezTo>
                    <a:lnTo>
                      <a:pt x="141" y="195"/>
                    </a:lnTo>
                    <a:close/>
                    <a:moveTo>
                      <a:pt x="127" y="251"/>
                    </a:moveTo>
                    <a:cubicBezTo>
                      <a:pt x="126" y="251"/>
                      <a:pt x="125" y="251"/>
                      <a:pt x="124" y="250"/>
                    </a:cubicBezTo>
                    <a:cubicBezTo>
                      <a:pt x="124" y="250"/>
                      <a:pt x="124" y="250"/>
                      <a:pt x="125" y="250"/>
                    </a:cubicBezTo>
                    <a:cubicBezTo>
                      <a:pt x="125" y="250"/>
                      <a:pt x="125" y="250"/>
                      <a:pt x="125" y="250"/>
                    </a:cubicBezTo>
                    <a:cubicBezTo>
                      <a:pt x="126" y="250"/>
                      <a:pt x="127" y="249"/>
                      <a:pt x="127" y="248"/>
                    </a:cubicBezTo>
                    <a:cubicBezTo>
                      <a:pt x="127" y="246"/>
                      <a:pt x="126" y="245"/>
                      <a:pt x="125" y="245"/>
                    </a:cubicBezTo>
                    <a:cubicBezTo>
                      <a:pt x="124" y="245"/>
                      <a:pt x="123" y="245"/>
                      <a:pt x="123" y="245"/>
                    </a:cubicBezTo>
                    <a:cubicBezTo>
                      <a:pt x="123" y="243"/>
                      <a:pt x="125" y="242"/>
                      <a:pt x="127" y="242"/>
                    </a:cubicBezTo>
                    <a:cubicBezTo>
                      <a:pt x="129" y="242"/>
                      <a:pt x="131" y="244"/>
                      <a:pt x="131" y="247"/>
                    </a:cubicBezTo>
                    <a:cubicBezTo>
                      <a:pt x="131" y="249"/>
                      <a:pt x="129" y="251"/>
                      <a:pt x="127" y="251"/>
                    </a:cubicBezTo>
                    <a:close/>
                    <a:moveTo>
                      <a:pt x="59" y="113"/>
                    </a:moveTo>
                    <a:cubicBezTo>
                      <a:pt x="13" y="105"/>
                      <a:pt x="13" y="105"/>
                      <a:pt x="13" y="105"/>
                    </a:cubicBezTo>
                    <a:cubicBezTo>
                      <a:pt x="13" y="105"/>
                      <a:pt x="12" y="108"/>
                      <a:pt x="9" y="110"/>
                    </a:cubicBezTo>
                    <a:cubicBezTo>
                      <a:pt x="13" y="84"/>
                      <a:pt x="24" y="62"/>
                      <a:pt x="41" y="44"/>
                    </a:cubicBezTo>
                    <a:cubicBezTo>
                      <a:pt x="55" y="30"/>
                      <a:pt x="74" y="19"/>
                      <a:pt x="94" y="14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72" y="15"/>
                      <a:pt x="53" y="26"/>
                      <a:pt x="38" y="41"/>
                    </a:cubicBezTo>
                    <a:cubicBezTo>
                      <a:pt x="18" y="61"/>
                      <a:pt x="6" y="87"/>
                      <a:pt x="4" y="117"/>
                    </a:cubicBezTo>
                    <a:cubicBezTo>
                      <a:pt x="4" y="118"/>
                      <a:pt x="3" y="118"/>
                      <a:pt x="3" y="119"/>
                    </a:cubicBezTo>
                    <a:cubicBezTo>
                      <a:pt x="2" y="121"/>
                      <a:pt x="0" y="123"/>
                      <a:pt x="0" y="127"/>
                    </a:cubicBezTo>
                    <a:cubicBezTo>
                      <a:pt x="0" y="131"/>
                      <a:pt x="1" y="133"/>
                      <a:pt x="3" y="135"/>
                    </a:cubicBezTo>
                    <a:cubicBezTo>
                      <a:pt x="4" y="138"/>
                      <a:pt x="13" y="149"/>
                      <a:pt x="13" y="149"/>
                    </a:cubicBezTo>
                    <a:cubicBezTo>
                      <a:pt x="59" y="141"/>
                      <a:pt x="59" y="141"/>
                      <a:pt x="59" y="141"/>
                    </a:cubicBezTo>
                    <a:cubicBezTo>
                      <a:pt x="57" y="132"/>
                      <a:pt x="57" y="122"/>
                      <a:pt x="59" y="113"/>
                    </a:cubicBezTo>
                    <a:close/>
                    <a:moveTo>
                      <a:pt x="7" y="132"/>
                    </a:moveTo>
                    <a:cubicBezTo>
                      <a:pt x="5" y="132"/>
                      <a:pt x="3" y="130"/>
                      <a:pt x="3" y="127"/>
                    </a:cubicBezTo>
                    <a:cubicBezTo>
                      <a:pt x="3" y="126"/>
                      <a:pt x="3" y="125"/>
                      <a:pt x="4" y="124"/>
                    </a:cubicBezTo>
                    <a:cubicBezTo>
                      <a:pt x="4" y="125"/>
                      <a:pt x="4" y="126"/>
                      <a:pt x="4" y="126"/>
                    </a:cubicBezTo>
                    <a:cubicBezTo>
                      <a:pt x="4" y="128"/>
                      <a:pt x="5" y="129"/>
                      <a:pt x="6" y="129"/>
                    </a:cubicBezTo>
                    <a:cubicBezTo>
                      <a:pt x="6" y="129"/>
                      <a:pt x="6" y="129"/>
                      <a:pt x="6" y="129"/>
                    </a:cubicBezTo>
                    <a:cubicBezTo>
                      <a:pt x="7" y="129"/>
                      <a:pt x="8" y="128"/>
                      <a:pt x="8" y="126"/>
                    </a:cubicBezTo>
                    <a:cubicBezTo>
                      <a:pt x="8" y="125"/>
                      <a:pt x="8" y="124"/>
                      <a:pt x="8" y="123"/>
                    </a:cubicBezTo>
                    <a:cubicBezTo>
                      <a:pt x="10" y="123"/>
                      <a:pt x="12" y="125"/>
                      <a:pt x="12" y="127"/>
                    </a:cubicBezTo>
                    <a:cubicBezTo>
                      <a:pt x="12" y="130"/>
                      <a:pt x="10" y="132"/>
                      <a:pt x="7" y="132"/>
                    </a:cubicBezTo>
                    <a:close/>
                    <a:moveTo>
                      <a:pt x="216" y="39"/>
                    </a:moveTo>
                    <a:cubicBezTo>
                      <a:pt x="197" y="20"/>
                      <a:pt x="169" y="7"/>
                      <a:pt x="138" y="5"/>
                    </a:cubicBezTo>
                    <a:cubicBezTo>
                      <a:pt x="137" y="4"/>
                      <a:pt x="136" y="3"/>
                      <a:pt x="135" y="3"/>
                    </a:cubicBezTo>
                    <a:cubicBezTo>
                      <a:pt x="133" y="2"/>
                      <a:pt x="131" y="0"/>
                      <a:pt x="127" y="0"/>
                    </a:cubicBezTo>
                    <a:cubicBezTo>
                      <a:pt x="123" y="0"/>
                      <a:pt x="121" y="2"/>
                      <a:pt x="119" y="3"/>
                    </a:cubicBezTo>
                    <a:cubicBezTo>
                      <a:pt x="116" y="5"/>
                      <a:pt x="105" y="14"/>
                      <a:pt x="105" y="14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22" y="57"/>
                      <a:pt x="132" y="57"/>
                      <a:pt x="141" y="59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7" y="12"/>
                      <a:pt x="145" y="10"/>
                    </a:cubicBezTo>
                    <a:cubicBezTo>
                      <a:pt x="172" y="14"/>
                      <a:pt x="196" y="25"/>
                      <a:pt x="213" y="42"/>
                    </a:cubicBezTo>
                    <a:cubicBezTo>
                      <a:pt x="226" y="56"/>
                      <a:pt x="235" y="74"/>
                      <a:pt x="241" y="94"/>
                    </a:cubicBezTo>
                    <a:cubicBezTo>
                      <a:pt x="245" y="93"/>
                      <a:pt x="245" y="93"/>
                      <a:pt x="245" y="93"/>
                    </a:cubicBezTo>
                    <a:cubicBezTo>
                      <a:pt x="240" y="72"/>
                      <a:pt x="230" y="53"/>
                      <a:pt x="216" y="39"/>
                    </a:cubicBezTo>
                    <a:close/>
                    <a:moveTo>
                      <a:pt x="127" y="12"/>
                    </a:moveTo>
                    <a:cubicBezTo>
                      <a:pt x="124" y="12"/>
                      <a:pt x="122" y="10"/>
                      <a:pt x="122" y="8"/>
                    </a:cubicBezTo>
                    <a:cubicBezTo>
                      <a:pt x="122" y="5"/>
                      <a:pt x="124" y="3"/>
                      <a:pt x="127" y="3"/>
                    </a:cubicBezTo>
                    <a:cubicBezTo>
                      <a:pt x="128" y="3"/>
                      <a:pt x="130" y="4"/>
                      <a:pt x="130" y="5"/>
                    </a:cubicBezTo>
                    <a:cubicBezTo>
                      <a:pt x="130" y="5"/>
                      <a:pt x="129" y="5"/>
                      <a:pt x="128" y="5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6" y="6"/>
                      <a:pt x="126" y="7"/>
                    </a:cubicBezTo>
                    <a:cubicBezTo>
                      <a:pt x="126" y="8"/>
                      <a:pt x="127" y="9"/>
                      <a:pt x="128" y="9"/>
                    </a:cubicBezTo>
                    <a:cubicBezTo>
                      <a:pt x="129" y="9"/>
                      <a:pt x="130" y="9"/>
                      <a:pt x="131" y="9"/>
                    </a:cubicBezTo>
                    <a:cubicBezTo>
                      <a:pt x="130" y="11"/>
                      <a:pt x="129" y="12"/>
                      <a:pt x="127" y="1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7"/>
              <p:cNvSpPr>
                <a:spLocks noEditPoints="1"/>
              </p:cNvSpPr>
              <p:nvPr/>
            </p:nvSpPr>
            <p:spPr bwMode="auto">
              <a:xfrm>
                <a:off x="2926" y="267"/>
                <a:ext cx="138" cy="235"/>
              </a:xfrm>
              <a:custGeom>
                <a:avLst/>
                <a:gdLst>
                  <a:gd name="T0" fmla="*/ 159 w 163"/>
                  <a:gd name="T1" fmla="*/ 270 h 277"/>
                  <a:gd name="T2" fmla="*/ 137 w 163"/>
                  <a:gd name="T3" fmla="*/ 277 h 277"/>
                  <a:gd name="T4" fmla="*/ 113 w 163"/>
                  <a:gd name="T5" fmla="*/ 270 h 277"/>
                  <a:gd name="T6" fmla="*/ 128 w 163"/>
                  <a:gd name="T7" fmla="*/ 260 h 277"/>
                  <a:gd name="T8" fmla="*/ 149 w 163"/>
                  <a:gd name="T9" fmla="*/ 257 h 277"/>
                  <a:gd name="T10" fmla="*/ 161 w 163"/>
                  <a:gd name="T11" fmla="*/ 259 h 277"/>
                  <a:gd name="T12" fmla="*/ 159 w 163"/>
                  <a:gd name="T13" fmla="*/ 270 h 277"/>
                  <a:gd name="T14" fmla="*/ 12 w 163"/>
                  <a:gd name="T15" fmla="*/ 114 h 277"/>
                  <a:gd name="T16" fmla="*/ 20 w 163"/>
                  <a:gd name="T17" fmla="*/ 111 h 277"/>
                  <a:gd name="T18" fmla="*/ 91 w 163"/>
                  <a:gd name="T19" fmla="*/ 111 h 277"/>
                  <a:gd name="T20" fmla="*/ 100 w 163"/>
                  <a:gd name="T21" fmla="*/ 114 h 277"/>
                  <a:gd name="T22" fmla="*/ 112 w 163"/>
                  <a:gd name="T23" fmla="*/ 103 h 277"/>
                  <a:gd name="T24" fmla="*/ 100 w 163"/>
                  <a:gd name="T25" fmla="*/ 91 h 277"/>
                  <a:gd name="T26" fmla="*/ 91 w 163"/>
                  <a:gd name="T27" fmla="*/ 94 h 277"/>
                  <a:gd name="T28" fmla="*/ 67 w 163"/>
                  <a:gd name="T29" fmla="*/ 94 h 277"/>
                  <a:gd name="T30" fmla="*/ 67 w 163"/>
                  <a:gd name="T31" fmla="*/ 76 h 277"/>
                  <a:gd name="T32" fmla="*/ 86 w 163"/>
                  <a:gd name="T33" fmla="*/ 48 h 277"/>
                  <a:gd name="T34" fmla="*/ 78 w 163"/>
                  <a:gd name="T35" fmla="*/ 28 h 277"/>
                  <a:gd name="T36" fmla="*/ 71 w 163"/>
                  <a:gd name="T37" fmla="*/ 39 h 277"/>
                  <a:gd name="T38" fmla="*/ 73 w 163"/>
                  <a:gd name="T39" fmla="*/ 48 h 277"/>
                  <a:gd name="T40" fmla="*/ 67 w 163"/>
                  <a:gd name="T41" fmla="*/ 61 h 277"/>
                  <a:gd name="T42" fmla="*/ 67 w 163"/>
                  <a:gd name="T43" fmla="*/ 60 h 277"/>
                  <a:gd name="T44" fmla="*/ 56 w 163"/>
                  <a:gd name="T45" fmla="*/ 49 h 277"/>
                  <a:gd name="T46" fmla="*/ 45 w 163"/>
                  <a:gd name="T47" fmla="*/ 60 h 277"/>
                  <a:gd name="T48" fmla="*/ 45 w 163"/>
                  <a:gd name="T49" fmla="*/ 61 h 277"/>
                  <a:gd name="T50" fmla="*/ 38 w 163"/>
                  <a:gd name="T51" fmla="*/ 48 h 277"/>
                  <a:gd name="T52" fmla="*/ 47 w 163"/>
                  <a:gd name="T53" fmla="*/ 33 h 277"/>
                  <a:gd name="T54" fmla="*/ 54 w 163"/>
                  <a:gd name="T55" fmla="*/ 41 h 277"/>
                  <a:gd name="T56" fmla="*/ 55 w 163"/>
                  <a:gd name="T57" fmla="*/ 41 h 277"/>
                  <a:gd name="T58" fmla="*/ 55 w 163"/>
                  <a:gd name="T59" fmla="*/ 41 h 277"/>
                  <a:gd name="T60" fmla="*/ 63 w 163"/>
                  <a:gd name="T61" fmla="*/ 35 h 277"/>
                  <a:gd name="T62" fmla="*/ 67 w 163"/>
                  <a:gd name="T63" fmla="*/ 27 h 277"/>
                  <a:gd name="T64" fmla="*/ 67 w 163"/>
                  <a:gd name="T65" fmla="*/ 26 h 277"/>
                  <a:gd name="T66" fmla="*/ 68 w 163"/>
                  <a:gd name="T67" fmla="*/ 26 h 277"/>
                  <a:gd name="T68" fmla="*/ 69 w 163"/>
                  <a:gd name="T69" fmla="*/ 25 h 277"/>
                  <a:gd name="T70" fmla="*/ 70 w 163"/>
                  <a:gd name="T71" fmla="*/ 24 h 277"/>
                  <a:gd name="T72" fmla="*/ 72 w 163"/>
                  <a:gd name="T73" fmla="*/ 22 h 277"/>
                  <a:gd name="T74" fmla="*/ 72 w 163"/>
                  <a:gd name="T75" fmla="*/ 22 h 277"/>
                  <a:gd name="T76" fmla="*/ 78 w 163"/>
                  <a:gd name="T77" fmla="*/ 19 h 277"/>
                  <a:gd name="T78" fmla="*/ 81 w 163"/>
                  <a:gd name="T79" fmla="*/ 18 h 277"/>
                  <a:gd name="T80" fmla="*/ 120 w 163"/>
                  <a:gd name="T81" fmla="*/ 27 h 277"/>
                  <a:gd name="T82" fmla="*/ 127 w 163"/>
                  <a:gd name="T83" fmla="*/ 85 h 277"/>
                  <a:gd name="T84" fmla="*/ 122 w 163"/>
                  <a:gd name="T85" fmla="*/ 103 h 277"/>
                  <a:gd name="T86" fmla="*/ 97 w 163"/>
                  <a:gd name="T87" fmla="*/ 188 h 277"/>
                  <a:gd name="T88" fmla="*/ 90 w 163"/>
                  <a:gd name="T89" fmla="*/ 225 h 277"/>
                  <a:gd name="T90" fmla="*/ 92 w 163"/>
                  <a:gd name="T91" fmla="*/ 225 h 277"/>
                  <a:gd name="T92" fmla="*/ 92 w 163"/>
                  <a:gd name="T93" fmla="*/ 225 h 277"/>
                  <a:gd name="T94" fmla="*/ 106 w 163"/>
                  <a:gd name="T95" fmla="*/ 222 h 277"/>
                  <a:gd name="T96" fmla="*/ 112 w 163"/>
                  <a:gd name="T97" fmla="*/ 192 h 277"/>
                  <a:gd name="T98" fmla="*/ 137 w 163"/>
                  <a:gd name="T99" fmla="*/ 107 h 277"/>
                  <a:gd name="T100" fmla="*/ 142 w 163"/>
                  <a:gd name="T101" fmla="*/ 89 h 277"/>
                  <a:gd name="T102" fmla="*/ 131 w 163"/>
                  <a:gd name="T103" fmla="*/ 15 h 277"/>
                  <a:gd name="T104" fmla="*/ 91 w 163"/>
                  <a:gd name="T105" fmla="*/ 0 h 277"/>
                  <a:gd name="T106" fmla="*/ 54 w 163"/>
                  <a:gd name="T107" fmla="*/ 18 h 277"/>
                  <a:gd name="T108" fmla="*/ 25 w 163"/>
                  <a:gd name="T109" fmla="*/ 48 h 277"/>
                  <a:gd name="T110" fmla="*/ 45 w 163"/>
                  <a:gd name="T111" fmla="*/ 76 h 277"/>
                  <a:gd name="T112" fmla="*/ 45 w 163"/>
                  <a:gd name="T113" fmla="*/ 94 h 277"/>
                  <a:gd name="T114" fmla="*/ 20 w 163"/>
                  <a:gd name="T115" fmla="*/ 94 h 277"/>
                  <a:gd name="T116" fmla="*/ 12 w 163"/>
                  <a:gd name="T117" fmla="*/ 91 h 277"/>
                  <a:gd name="T118" fmla="*/ 0 w 163"/>
                  <a:gd name="T119" fmla="*/ 103 h 277"/>
                  <a:gd name="T120" fmla="*/ 12 w 163"/>
                  <a:gd name="T121" fmla="*/ 114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3" h="277">
                    <a:moveTo>
                      <a:pt x="159" y="270"/>
                    </a:moveTo>
                    <a:cubicBezTo>
                      <a:pt x="153" y="275"/>
                      <a:pt x="145" y="277"/>
                      <a:pt x="137" y="277"/>
                    </a:cubicBezTo>
                    <a:cubicBezTo>
                      <a:pt x="129" y="277"/>
                      <a:pt x="120" y="275"/>
                      <a:pt x="113" y="270"/>
                    </a:cubicBezTo>
                    <a:cubicBezTo>
                      <a:pt x="118" y="267"/>
                      <a:pt x="123" y="264"/>
                      <a:pt x="128" y="260"/>
                    </a:cubicBezTo>
                    <a:cubicBezTo>
                      <a:pt x="136" y="262"/>
                      <a:pt x="145" y="261"/>
                      <a:pt x="149" y="257"/>
                    </a:cubicBezTo>
                    <a:cubicBezTo>
                      <a:pt x="153" y="255"/>
                      <a:pt x="158" y="255"/>
                      <a:pt x="161" y="259"/>
                    </a:cubicBezTo>
                    <a:cubicBezTo>
                      <a:pt x="163" y="262"/>
                      <a:pt x="163" y="267"/>
                      <a:pt x="159" y="270"/>
                    </a:cubicBezTo>
                    <a:close/>
                    <a:moveTo>
                      <a:pt x="12" y="114"/>
                    </a:moveTo>
                    <a:cubicBezTo>
                      <a:pt x="15" y="114"/>
                      <a:pt x="18" y="113"/>
                      <a:pt x="20" y="111"/>
                    </a:cubicBezTo>
                    <a:cubicBezTo>
                      <a:pt x="91" y="111"/>
                      <a:pt x="91" y="111"/>
                      <a:pt x="91" y="111"/>
                    </a:cubicBezTo>
                    <a:cubicBezTo>
                      <a:pt x="94" y="113"/>
                      <a:pt x="97" y="114"/>
                      <a:pt x="100" y="114"/>
                    </a:cubicBezTo>
                    <a:cubicBezTo>
                      <a:pt x="106" y="114"/>
                      <a:pt x="112" y="109"/>
                      <a:pt x="112" y="103"/>
                    </a:cubicBezTo>
                    <a:cubicBezTo>
                      <a:pt x="112" y="96"/>
                      <a:pt x="106" y="91"/>
                      <a:pt x="100" y="91"/>
                    </a:cubicBezTo>
                    <a:cubicBezTo>
                      <a:pt x="97" y="91"/>
                      <a:pt x="94" y="92"/>
                      <a:pt x="91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78" y="72"/>
                      <a:pt x="86" y="61"/>
                      <a:pt x="86" y="48"/>
                    </a:cubicBezTo>
                    <a:cubicBezTo>
                      <a:pt x="86" y="40"/>
                      <a:pt x="83" y="33"/>
                      <a:pt x="78" y="28"/>
                    </a:cubicBezTo>
                    <a:cubicBezTo>
                      <a:pt x="74" y="30"/>
                      <a:pt x="71" y="34"/>
                      <a:pt x="71" y="39"/>
                    </a:cubicBezTo>
                    <a:cubicBezTo>
                      <a:pt x="72" y="41"/>
                      <a:pt x="73" y="45"/>
                      <a:pt x="73" y="48"/>
                    </a:cubicBezTo>
                    <a:cubicBezTo>
                      <a:pt x="73" y="53"/>
                      <a:pt x="71" y="58"/>
                      <a:pt x="67" y="61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54"/>
                      <a:pt x="62" y="49"/>
                      <a:pt x="56" y="49"/>
                    </a:cubicBezTo>
                    <a:cubicBezTo>
                      <a:pt x="50" y="49"/>
                      <a:pt x="45" y="54"/>
                      <a:pt x="45" y="60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41" y="58"/>
                      <a:pt x="38" y="53"/>
                      <a:pt x="38" y="48"/>
                    </a:cubicBezTo>
                    <a:cubicBezTo>
                      <a:pt x="38" y="42"/>
                      <a:pt x="42" y="36"/>
                      <a:pt x="47" y="33"/>
                    </a:cubicBezTo>
                    <a:cubicBezTo>
                      <a:pt x="47" y="37"/>
                      <a:pt x="50" y="40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9" y="41"/>
                      <a:pt x="63" y="39"/>
                      <a:pt x="63" y="35"/>
                    </a:cubicBezTo>
                    <a:cubicBezTo>
                      <a:pt x="64" y="32"/>
                      <a:pt x="65" y="29"/>
                      <a:pt x="67" y="27"/>
                    </a:cubicBezTo>
                    <a:cubicBezTo>
                      <a:pt x="67" y="27"/>
                      <a:pt x="67" y="26"/>
                      <a:pt x="67" y="26"/>
                    </a:cubicBezTo>
                    <a:cubicBezTo>
                      <a:pt x="67" y="26"/>
                      <a:pt x="67" y="26"/>
                      <a:pt x="68" y="26"/>
                    </a:cubicBezTo>
                    <a:cubicBezTo>
                      <a:pt x="68" y="26"/>
                      <a:pt x="68" y="25"/>
                      <a:pt x="69" y="25"/>
                    </a:cubicBezTo>
                    <a:cubicBezTo>
                      <a:pt x="69" y="25"/>
                      <a:pt x="69" y="24"/>
                      <a:pt x="70" y="24"/>
                    </a:cubicBezTo>
                    <a:cubicBezTo>
                      <a:pt x="70" y="23"/>
                      <a:pt x="71" y="23"/>
                      <a:pt x="72" y="22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4" y="21"/>
                      <a:pt x="76" y="20"/>
                      <a:pt x="78" y="19"/>
                    </a:cubicBezTo>
                    <a:cubicBezTo>
                      <a:pt x="79" y="18"/>
                      <a:pt x="80" y="18"/>
                      <a:pt x="81" y="18"/>
                    </a:cubicBezTo>
                    <a:cubicBezTo>
                      <a:pt x="92" y="14"/>
                      <a:pt x="109" y="16"/>
                      <a:pt x="120" y="27"/>
                    </a:cubicBezTo>
                    <a:cubicBezTo>
                      <a:pt x="132" y="39"/>
                      <a:pt x="135" y="59"/>
                      <a:pt x="127" y="85"/>
                    </a:cubicBezTo>
                    <a:cubicBezTo>
                      <a:pt x="122" y="103"/>
                      <a:pt x="122" y="103"/>
                      <a:pt x="122" y="103"/>
                    </a:cubicBezTo>
                    <a:cubicBezTo>
                      <a:pt x="113" y="134"/>
                      <a:pt x="105" y="160"/>
                      <a:pt x="97" y="188"/>
                    </a:cubicBezTo>
                    <a:cubicBezTo>
                      <a:pt x="92" y="203"/>
                      <a:pt x="90" y="215"/>
                      <a:pt x="90" y="225"/>
                    </a:cubicBezTo>
                    <a:cubicBezTo>
                      <a:pt x="91" y="225"/>
                      <a:pt x="92" y="225"/>
                      <a:pt x="92" y="225"/>
                    </a:cubicBezTo>
                    <a:cubicBezTo>
                      <a:pt x="92" y="225"/>
                      <a:pt x="92" y="225"/>
                      <a:pt x="92" y="225"/>
                    </a:cubicBezTo>
                    <a:cubicBezTo>
                      <a:pt x="97" y="225"/>
                      <a:pt x="101" y="224"/>
                      <a:pt x="106" y="222"/>
                    </a:cubicBezTo>
                    <a:cubicBezTo>
                      <a:pt x="106" y="213"/>
                      <a:pt x="108" y="203"/>
                      <a:pt x="112" y="192"/>
                    </a:cubicBezTo>
                    <a:cubicBezTo>
                      <a:pt x="121" y="165"/>
                      <a:pt x="128" y="138"/>
                      <a:pt x="137" y="107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55" y="47"/>
                      <a:pt x="140" y="25"/>
                      <a:pt x="131" y="15"/>
                    </a:cubicBezTo>
                    <a:cubicBezTo>
                      <a:pt x="121" y="5"/>
                      <a:pt x="106" y="0"/>
                      <a:pt x="91" y="0"/>
                    </a:cubicBezTo>
                    <a:cubicBezTo>
                      <a:pt x="76" y="0"/>
                      <a:pt x="62" y="7"/>
                      <a:pt x="54" y="18"/>
                    </a:cubicBezTo>
                    <a:cubicBezTo>
                      <a:pt x="38" y="19"/>
                      <a:pt x="25" y="32"/>
                      <a:pt x="25" y="48"/>
                    </a:cubicBezTo>
                    <a:cubicBezTo>
                      <a:pt x="25" y="61"/>
                      <a:pt x="34" y="72"/>
                      <a:pt x="45" y="76"/>
                    </a:cubicBezTo>
                    <a:cubicBezTo>
                      <a:pt x="45" y="94"/>
                      <a:pt x="45" y="94"/>
                      <a:pt x="45" y="94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18" y="92"/>
                      <a:pt x="15" y="91"/>
                      <a:pt x="12" y="91"/>
                    </a:cubicBezTo>
                    <a:cubicBezTo>
                      <a:pt x="6" y="91"/>
                      <a:pt x="0" y="96"/>
                      <a:pt x="0" y="103"/>
                    </a:cubicBezTo>
                    <a:cubicBezTo>
                      <a:pt x="0" y="109"/>
                      <a:pt x="6" y="114"/>
                      <a:pt x="12" y="11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8"/>
              <p:cNvSpPr>
                <a:spLocks noEditPoints="1"/>
              </p:cNvSpPr>
              <p:nvPr/>
            </p:nvSpPr>
            <p:spPr bwMode="auto">
              <a:xfrm>
                <a:off x="2877" y="371"/>
                <a:ext cx="191" cy="144"/>
              </a:xfrm>
              <a:custGeom>
                <a:avLst/>
                <a:gdLst>
                  <a:gd name="T0" fmla="*/ 201 w 226"/>
                  <a:gd name="T1" fmla="*/ 32 h 170"/>
                  <a:gd name="T2" fmla="*/ 214 w 226"/>
                  <a:gd name="T3" fmla="*/ 80 h 170"/>
                  <a:gd name="T4" fmla="*/ 188 w 226"/>
                  <a:gd name="T5" fmla="*/ 80 h 170"/>
                  <a:gd name="T6" fmla="*/ 201 w 226"/>
                  <a:gd name="T7" fmla="*/ 32 h 170"/>
                  <a:gd name="T8" fmla="*/ 26 w 226"/>
                  <a:gd name="T9" fmla="*/ 32 h 170"/>
                  <a:gd name="T10" fmla="*/ 13 w 226"/>
                  <a:gd name="T11" fmla="*/ 80 h 170"/>
                  <a:gd name="T12" fmla="*/ 39 w 226"/>
                  <a:gd name="T13" fmla="*/ 80 h 170"/>
                  <a:gd name="T14" fmla="*/ 26 w 226"/>
                  <a:gd name="T15" fmla="*/ 32 h 170"/>
                  <a:gd name="T16" fmla="*/ 199 w 226"/>
                  <a:gd name="T17" fmla="*/ 108 h 170"/>
                  <a:gd name="T18" fmla="*/ 208 w 226"/>
                  <a:gd name="T19" fmla="*/ 91 h 170"/>
                  <a:gd name="T20" fmla="*/ 190 w 226"/>
                  <a:gd name="T21" fmla="*/ 91 h 170"/>
                  <a:gd name="T22" fmla="*/ 186 w 226"/>
                  <a:gd name="T23" fmla="*/ 97 h 170"/>
                  <a:gd name="T24" fmla="*/ 125 w 226"/>
                  <a:gd name="T25" fmla="*/ 93 h 170"/>
                  <a:gd name="T26" fmla="*/ 125 w 226"/>
                  <a:gd name="T27" fmla="*/ 0 h 170"/>
                  <a:gd name="T28" fmla="*/ 103 w 226"/>
                  <a:gd name="T29" fmla="*/ 0 h 170"/>
                  <a:gd name="T30" fmla="*/ 103 w 226"/>
                  <a:gd name="T31" fmla="*/ 93 h 170"/>
                  <a:gd name="T32" fmla="*/ 42 w 226"/>
                  <a:gd name="T33" fmla="*/ 97 h 170"/>
                  <a:gd name="T34" fmla="*/ 38 w 226"/>
                  <a:gd name="T35" fmla="*/ 91 h 170"/>
                  <a:gd name="T36" fmla="*/ 20 w 226"/>
                  <a:gd name="T37" fmla="*/ 91 h 170"/>
                  <a:gd name="T38" fmla="*/ 82 w 226"/>
                  <a:gd name="T39" fmla="*/ 147 h 170"/>
                  <a:gd name="T40" fmla="*/ 114 w 226"/>
                  <a:gd name="T41" fmla="*/ 170 h 170"/>
                  <a:gd name="T42" fmla="*/ 146 w 226"/>
                  <a:gd name="T43" fmla="*/ 147 h 170"/>
                  <a:gd name="T44" fmla="*/ 181 w 226"/>
                  <a:gd name="T45" fmla="*/ 127 h 170"/>
                  <a:gd name="T46" fmla="*/ 199 w 226"/>
                  <a:gd name="T47" fmla="*/ 108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6" h="170">
                    <a:moveTo>
                      <a:pt x="201" y="32"/>
                    </a:moveTo>
                    <a:cubicBezTo>
                      <a:pt x="201" y="32"/>
                      <a:pt x="226" y="80"/>
                      <a:pt x="214" y="80"/>
                    </a:cubicBezTo>
                    <a:cubicBezTo>
                      <a:pt x="203" y="80"/>
                      <a:pt x="201" y="80"/>
                      <a:pt x="188" y="80"/>
                    </a:cubicBezTo>
                    <a:cubicBezTo>
                      <a:pt x="176" y="80"/>
                      <a:pt x="201" y="32"/>
                      <a:pt x="201" y="32"/>
                    </a:cubicBezTo>
                    <a:close/>
                    <a:moveTo>
                      <a:pt x="26" y="32"/>
                    </a:moveTo>
                    <a:cubicBezTo>
                      <a:pt x="26" y="32"/>
                      <a:pt x="0" y="80"/>
                      <a:pt x="13" y="80"/>
                    </a:cubicBezTo>
                    <a:cubicBezTo>
                      <a:pt x="25" y="80"/>
                      <a:pt x="27" y="80"/>
                      <a:pt x="39" y="80"/>
                    </a:cubicBezTo>
                    <a:cubicBezTo>
                      <a:pt x="51" y="80"/>
                      <a:pt x="26" y="32"/>
                      <a:pt x="26" y="32"/>
                    </a:cubicBezTo>
                    <a:close/>
                    <a:moveTo>
                      <a:pt x="199" y="108"/>
                    </a:moveTo>
                    <a:cubicBezTo>
                      <a:pt x="202" y="103"/>
                      <a:pt x="206" y="97"/>
                      <a:pt x="208" y="91"/>
                    </a:cubicBezTo>
                    <a:cubicBezTo>
                      <a:pt x="190" y="91"/>
                      <a:pt x="190" y="91"/>
                      <a:pt x="190" y="91"/>
                    </a:cubicBezTo>
                    <a:cubicBezTo>
                      <a:pt x="189" y="93"/>
                      <a:pt x="187" y="95"/>
                      <a:pt x="186" y="97"/>
                    </a:cubicBezTo>
                    <a:cubicBezTo>
                      <a:pt x="166" y="121"/>
                      <a:pt x="128" y="121"/>
                      <a:pt x="125" y="93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3" y="93"/>
                      <a:pt x="103" y="93"/>
                      <a:pt x="103" y="93"/>
                    </a:cubicBezTo>
                    <a:cubicBezTo>
                      <a:pt x="99" y="121"/>
                      <a:pt x="62" y="121"/>
                      <a:pt x="42" y="97"/>
                    </a:cubicBezTo>
                    <a:cubicBezTo>
                      <a:pt x="41" y="95"/>
                      <a:pt x="39" y="93"/>
                      <a:pt x="38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32" y="118"/>
                      <a:pt x="54" y="138"/>
                      <a:pt x="82" y="147"/>
                    </a:cubicBezTo>
                    <a:cubicBezTo>
                      <a:pt x="109" y="158"/>
                      <a:pt x="114" y="170"/>
                      <a:pt x="114" y="170"/>
                    </a:cubicBezTo>
                    <a:cubicBezTo>
                      <a:pt x="114" y="170"/>
                      <a:pt x="119" y="158"/>
                      <a:pt x="146" y="147"/>
                    </a:cubicBezTo>
                    <a:cubicBezTo>
                      <a:pt x="159" y="143"/>
                      <a:pt x="171" y="136"/>
                      <a:pt x="181" y="127"/>
                    </a:cubicBezTo>
                    <a:cubicBezTo>
                      <a:pt x="188" y="121"/>
                      <a:pt x="194" y="115"/>
                      <a:pt x="199" y="10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9"/>
              <p:cNvSpPr>
                <a:spLocks noEditPoints="1"/>
              </p:cNvSpPr>
              <p:nvPr/>
            </p:nvSpPr>
            <p:spPr bwMode="auto">
              <a:xfrm>
                <a:off x="3650" y="411"/>
                <a:ext cx="76" cy="104"/>
              </a:xfrm>
              <a:custGeom>
                <a:avLst/>
                <a:gdLst>
                  <a:gd name="T0" fmla="*/ 28 w 90"/>
                  <a:gd name="T1" fmla="*/ 106 h 123"/>
                  <a:gd name="T2" fmla="*/ 28 w 90"/>
                  <a:gd name="T3" fmla="*/ 123 h 123"/>
                  <a:gd name="T4" fmla="*/ 0 w 90"/>
                  <a:gd name="T5" fmla="*/ 123 h 123"/>
                  <a:gd name="T6" fmla="*/ 0 w 90"/>
                  <a:gd name="T7" fmla="*/ 106 h 123"/>
                  <a:gd name="T8" fmla="*/ 4 w 90"/>
                  <a:gd name="T9" fmla="*/ 106 h 123"/>
                  <a:gd name="T10" fmla="*/ 28 w 90"/>
                  <a:gd name="T11" fmla="*/ 106 h 123"/>
                  <a:gd name="T12" fmla="*/ 86 w 90"/>
                  <a:gd name="T13" fmla="*/ 106 h 123"/>
                  <a:gd name="T14" fmla="*/ 62 w 90"/>
                  <a:gd name="T15" fmla="*/ 106 h 123"/>
                  <a:gd name="T16" fmla="*/ 62 w 90"/>
                  <a:gd name="T17" fmla="*/ 123 h 123"/>
                  <a:gd name="T18" fmla="*/ 90 w 90"/>
                  <a:gd name="T19" fmla="*/ 123 h 123"/>
                  <a:gd name="T20" fmla="*/ 90 w 90"/>
                  <a:gd name="T21" fmla="*/ 106 h 123"/>
                  <a:gd name="T22" fmla="*/ 86 w 90"/>
                  <a:gd name="T23" fmla="*/ 106 h 123"/>
                  <a:gd name="T24" fmla="*/ 56 w 90"/>
                  <a:gd name="T25" fmla="*/ 17 h 123"/>
                  <a:gd name="T26" fmla="*/ 33 w 90"/>
                  <a:gd name="T27" fmla="*/ 17 h 123"/>
                  <a:gd name="T28" fmla="*/ 25 w 90"/>
                  <a:gd name="T29" fmla="*/ 9 h 123"/>
                  <a:gd name="T30" fmla="*/ 33 w 90"/>
                  <a:gd name="T31" fmla="*/ 0 h 123"/>
                  <a:gd name="T32" fmla="*/ 56 w 90"/>
                  <a:gd name="T33" fmla="*/ 0 h 123"/>
                  <a:gd name="T34" fmla="*/ 64 w 90"/>
                  <a:gd name="T35" fmla="*/ 9 h 123"/>
                  <a:gd name="T36" fmla="*/ 56 w 90"/>
                  <a:gd name="T37" fmla="*/ 17 h 123"/>
                  <a:gd name="T38" fmla="*/ 56 w 90"/>
                  <a:gd name="T39" fmla="*/ 66 h 123"/>
                  <a:gd name="T40" fmla="*/ 33 w 90"/>
                  <a:gd name="T41" fmla="*/ 66 h 123"/>
                  <a:gd name="T42" fmla="*/ 25 w 90"/>
                  <a:gd name="T43" fmla="*/ 58 h 123"/>
                  <a:gd name="T44" fmla="*/ 33 w 90"/>
                  <a:gd name="T45" fmla="*/ 49 h 123"/>
                  <a:gd name="T46" fmla="*/ 56 w 90"/>
                  <a:gd name="T47" fmla="*/ 49 h 123"/>
                  <a:gd name="T48" fmla="*/ 64 w 90"/>
                  <a:gd name="T49" fmla="*/ 58 h 123"/>
                  <a:gd name="T50" fmla="*/ 56 w 90"/>
                  <a:gd name="T51" fmla="*/ 6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0" h="123">
                    <a:moveTo>
                      <a:pt x="28" y="106"/>
                    </a:moveTo>
                    <a:cubicBezTo>
                      <a:pt x="28" y="123"/>
                      <a:pt x="28" y="123"/>
                      <a:pt x="28" y="123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1" y="106"/>
                      <a:pt x="2" y="106"/>
                      <a:pt x="4" y="106"/>
                    </a:cubicBezTo>
                    <a:lnTo>
                      <a:pt x="28" y="106"/>
                    </a:lnTo>
                    <a:close/>
                    <a:moveTo>
                      <a:pt x="86" y="106"/>
                    </a:move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90" y="123"/>
                      <a:pt x="90" y="123"/>
                      <a:pt x="90" y="123"/>
                    </a:cubicBezTo>
                    <a:cubicBezTo>
                      <a:pt x="90" y="106"/>
                      <a:pt x="90" y="106"/>
                      <a:pt x="90" y="106"/>
                    </a:cubicBezTo>
                    <a:cubicBezTo>
                      <a:pt x="88" y="106"/>
                      <a:pt x="87" y="106"/>
                      <a:pt x="86" y="106"/>
                    </a:cubicBezTo>
                    <a:close/>
                    <a:moveTo>
                      <a:pt x="56" y="17"/>
                    </a:moveTo>
                    <a:cubicBezTo>
                      <a:pt x="33" y="17"/>
                      <a:pt x="33" y="17"/>
                      <a:pt x="33" y="17"/>
                    </a:cubicBezTo>
                    <a:cubicBezTo>
                      <a:pt x="29" y="17"/>
                      <a:pt x="25" y="13"/>
                      <a:pt x="25" y="9"/>
                    </a:cubicBezTo>
                    <a:cubicBezTo>
                      <a:pt x="25" y="4"/>
                      <a:pt x="29" y="0"/>
                      <a:pt x="33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61" y="0"/>
                      <a:pt x="64" y="4"/>
                      <a:pt x="64" y="9"/>
                    </a:cubicBezTo>
                    <a:cubicBezTo>
                      <a:pt x="64" y="13"/>
                      <a:pt x="61" y="17"/>
                      <a:pt x="56" y="17"/>
                    </a:cubicBezTo>
                    <a:close/>
                    <a:moveTo>
                      <a:pt x="56" y="66"/>
                    </a:moveTo>
                    <a:cubicBezTo>
                      <a:pt x="33" y="66"/>
                      <a:pt x="33" y="66"/>
                      <a:pt x="33" y="66"/>
                    </a:cubicBezTo>
                    <a:cubicBezTo>
                      <a:pt x="29" y="66"/>
                      <a:pt x="25" y="62"/>
                      <a:pt x="25" y="58"/>
                    </a:cubicBezTo>
                    <a:cubicBezTo>
                      <a:pt x="25" y="53"/>
                      <a:pt x="29" y="49"/>
                      <a:pt x="33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61" y="49"/>
                      <a:pt x="64" y="53"/>
                      <a:pt x="64" y="58"/>
                    </a:cubicBezTo>
                    <a:cubicBezTo>
                      <a:pt x="64" y="62"/>
                      <a:pt x="61" y="66"/>
                      <a:pt x="56" y="6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0"/>
              <p:cNvSpPr/>
              <p:nvPr/>
            </p:nvSpPr>
            <p:spPr bwMode="auto">
              <a:xfrm>
                <a:off x="3608" y="278"/>
                <a:ext cx="161" cy="213"/>
              </a:xfrm>
              <a:custGeom>
                <a:avLst/>
                <a:gdLst>
                  <a:gd name="T0" fmla="*/ 95 w 190"/>
                  <a:gd name="T1" fmla="*/ 0 h 251"/>
                  <a:gd name="T2" fmla="*/ 95 w 190"/>
                  <a:gd name="T3" fmla="*/ 0 h 251"/>
                  <a:gd name="T4" fmla="*/ 0 w 190"/>
                  <a:gd name="T5" fmla="*/ 72 h 251"/>
                  <a:gd name="T6" fmla="*/ 24 w 190"/>
                  <a:gd name="T7" fmla="*/ 155 h 251"/>
                  <a:gd name="T8" fmla="*/ 24 w 190"/>
                  <a:gd name="T9" fmla="*/ 221 h 251"/>
                  <a:gd name="T10" fmla="*/ 54 w 190"/>
                  <a:gd name="T11" fmla="*/ 251 h 251"/>
                  <a:gd name="T12" fmla="*/ 89 w 190"/>
                  <a:gd name="T13" fmla="*/ 251 h 251"/>
                  <a:gd name="T14" fmla="*/ 89 w 190"/>
                  <a:gd name="T15" fmla="*/ 230 h 251"/>
                  <a:gd name="T16" fmla="*/ 83 w 190"/>
                  <a:gd name="T17" fmla="*/ 230 h 251"/>
                  <a:gd name="T18" fmla="*/ 69 w 190"/>
                  <a:gd name="T19" fmla="*/ 221 h 251"/>
                  <a:gd name="T20" fmla="*/ 37 w 190"/>
                  <a:gd name="T21" fmla="*/ 221 h 251"/>
                  <a:gd name="T22" fmla="*/ 37 w 190"/>
                  <a:gd name="T23" fmla="*/ 206 h 251"/>
                  <a:gd name="T24" fmla="*/ 69 w 190"/>
                  <a:gd name="T25" fmla="*/ 206 h 251"/>
                  <a:gd name="T26" fmla="*/ 83 w 190"/>
                  <a:gd name="T27" fmla="*/ 197 h 251"/>
                  <a:gd name="T28" fmla="*/ 89 w 190"/>
                  <a:gd name="T29" fmla="*/ 197 h 251"/>
                  <a:gd name="T30" fmla="*/ 89 w 190"/>
                  <a:gd name="T31" fmla="*/ 181 h 251"/>
                  <a:gd name="T32" fmla="*/ 83 w 190"/>
                  <a:gd name="T33" fmla="*/ 181 h 251"/>
                  <a:gd name="T34" fmla="*/ 69 w 190"/>
                  <a:gd name="T35" fmla="*/ 172 h 251"/>
                  <a:gd name="T36" fmla="*/ 37 w 190"/>
                  <a:gd name="T37" fmla="*/ 172 h 251"/>
                  <a:gd name="T38" fmla="*/ 37 w 190"/>
                  <a:gd name="T39" fmla="*/ 157 h 251"/>
                  <a:gd name="T40" fmla="*/ 69 w 190"/>
                  <a:gd name="T41" fmla="*/ 157 h 251"/>
                  <a:gd name="T42" fmla="*/ 83 w 190"/>
                  <a:gd name="T43" fmla="*/ 148 h 251"/>
                  <a:gd name="T44" fmla="*/ 89 w 190"/>
                  <a:gd name="T45" fmla="*/ 148 h 251"/>
                  <a:gd name="T46" fmla="*/ 89 w 190"/>
                  <a:gd name="T47" fmla="*/ 127 h 251"/>
                  <a:gd name="T48" fmla="*/ 60 w 190"/>
                  <a:gd name="T49" fmla="*/ 87 h 251"/>
                  <a:gd name="T50" fmla="*/ 95 w 190"/>
                  <a:gd name="T51" fmla="*/ 59 h 251"/>
                  <a:gd name="T52" fmla="*/ 129 w 190"/>
                  <a:gd name="T53" fmla="*/ 87 h 251"/>
                  <a:gd name="T54" fmla="*/ 100 w 190"/>
                  <a:gd name="T55" fmla="*/ 127 h 251"/>
                  <a:gd name="T56" fmla="*/ 100 w 190"/>
                  <a:gd name="T57" fmla="*/ 148 h 251"/>
                  <a:gd name="T58" fmla="*/ 106 w 190"/>
                  <a:gd name="T59" fmla="*/ 148 h 251"/>
                  <a:gd name="T60" fmla="*/ 121 w 190"/>
                  <a:gd name="T61" fmla="*/ 157 h 251"/>
                  <a:gd name="T62" fmla="*/ 153 w 190"/>
                  <a:gd name="T63" fmla="*/ 157 h 251"/>
                  <a:gd name="T64" fmla="*/ 153 w 190"/>
                  <a:gd name="T65" fmla="*/ 172 h 251"/>
                  <a:gd name="T66" fmla="*/ 121 w 190"/>
                  <a:gd name="T67" fmla="*/ 172 h 251"/>
                  <a:gd name="T68" fmla="*/ 106 w 190"/>
                  <a:gd name="T69" fmla="*/ 181 h 251"/>
                  <a:gd name="T70" fmla="*/ 100 w 190"/>
                  <a:gd name="T71" fmla="*/ 181 h 251"/>
                  <a:gd name="T72" fmla="*/ 100 w 190"/>
                  <a:gd name="T73" fmla="*/ 197 h 251"/>
                  <a:gd name="T74" fmla="*/ 106 w 190"/>
                  <a:gd name="T75" fmla="*/ 197 h 251"/>
                  <a:gd name="T76" fmla="*/ 121 w 190"/>
                  <a:gd name="T77" fmla="*/ 206 h 251"/>
                  <a:gd name="T78" fmla="*/ 153 w 190"/>
                  <a:gd name="T79" fmla="*/ 206 h 251"/>
                  <a:gd name="T80" fmla="*/ 153 w 190"/>
                  <a:gd name="T81" fmla="*/ 221 h 251"/>
                  <a:gd name="T82" fmla="*/ 121 w 190"/>
                  <a:gd name="T83" fmla="*/ 221 h 251"/>
                  <a:gd name="T84" fmla="*/ 106 w 190"/>
                  <a:gd name="T85" fmla="*/ 230 h 251"/>
                  <a:gd name="T86" fmla="*/ 100 w 190"/>
                  <a:gd name="T87" fmla="*/ 230 h 251"/>
                  <a:gd name="T88" fmla="*/ 100 w 190"/>
                  <a:gd name="T89" fmla="*/ 251 h 251"/>
                  <a:gd name="T90" fmla="*/ 136 w 190"/>
                  <a:gd name="T91" fmla="*/ 251 h 251"/>
                  <a:gd name="T92" fmla="*/ 166 w 190"/>
                  <a:gd name="T93" fmla="*/ 221 h 251"/>
                  <a:gd name="T94" fmla="*/ 166 w 190"/>
                  <a:gd name="T95" fmla="*/ 155 h 251"/>
                  <a:gd name="T96" fmla="*/ 190 w 190"/>
                  <a:gd name="T97" fmla="*/ 72 h 251"/>
                  <a:gd name="T98" fmla="*/ 95 w 190"/>
                  <a:gd name="T99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0" h="251"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44" y="0"/>
                      <a:pt x="0" y="30"/>
                      <a:pt x="0" y="72"/>
                    </a:cubicBezTo>
                    <a:cubicBezTo>
                      <a:pt x="0" y="113"/>
                      <a:pt x="24" y="113"/>
                      <a:pt x="24" y="155"/>
                    </a:cubicBezTo>
                    <a:cubicBezTo>
                      <a:pt x="24" y="176"/>
                      <a:pt x="24" y="221"/>
                      <a:pt x="24" y="221"/>
                    </a:cubicBezTo>
                    <a:cubicBezTo>
                      <a:pt x="24" y="237"/>
                      <a:pt x="37" y="251"/>
                      <a:pt x="54" y="251"/>
                    </a:cubicBezTo>
                    <a:cubicBezTo>
                      <a:pt x="54" y="251"/>
                      <a:pt x="71" y="251"/>
                      <a:pt x="89" y="251"/>
                    </a:cubicBezTo>
                    <a:cubicBezTo>
                      <a:pt x="89" y="230"/>
                      <a:pt x="89" y="230"/>
                      <a:pt x="89" y="230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77" y="230"/>
                      <a:pt x="72" y="226"/>
                      <a:pt x="69" y="221"/>
                    </a:cubicBezTo>
                    <a:cubicBezTo>
                      <a:pt x="37" y="221"/>
                      <a:pt x="37" y="221"/>
                      <a:pt x="37" y="221"/>
                    </a:cubicBezTo>
                    <a:cubicBezTo>
                      <a:pt x="37" y="206"/>
                      <a:pt x="37" y="206"/>
                      <a:pt x="37" y="206"/>
                    </a:cubicBezTo>
                    <a:cubicBezTo>
                      <a:pt x="69" y="206"/>
                      <a:pt x="69" y="206"/>
                      <a:pt x="69" y="206"/>
                    </a:cubicBezTo>
                    <a:cubicBezTo>
                      <a:pt x="72" y="201"/>
                      <a:pt x="77" y="197"/>
                      <a:pt x="83" y="197"/>
                    </a:cubicBezTo>
                    <a:cubicBezTo>
                      <a:pt x="89" y="197"/>
                      <a:pt x="89" y="197"/>
                      <a:pt x="89" y="197"/>
                    </a:cubicBezTo>
                    <a:cubicBezTo>
                      <a:pt x="89" y="181"/>
                      <a:pt x="89" y="181"/>
                      <a:pt x="89" y="181"/>
                    </a:cubicBezTo>
                    <a:cubicBezTo>
                      <a:pt x="83" y="181"/>
                      <a:pt x="83" y="181"/>
                      <a:pt x="83" y="181"/>
                    </a:cubicBezTo>
                    <a:cubicBezTo>
                      <a:pt x="77" y="181"/>
                      <a:pt x="72" y="177"/>
                      <a:pt x="69" y="172"/>
                    </a:cubicBezTo>
                    <a:cubicBezTo>
                      <a:pt x="37" y="172"/>
                      <a:pt x="37" y="172"/>
                      <a:pt x="37" y="172"/>
                    </a:cubicBezTo>
                    <a:cubicBezTo>
                      <a:pt x="37" y="157"/>
                      <a:pt x="37" y="157"/>
                      <a:pt x="37" y="157"/>
                    </a:cubicBezTo>
                    <a:cubicBezTo>
                      <a:pt x="69" y="157"/>
                      <a:pt x="69" y="157"/>
                      <a:pt x="69" y="157"/>
                    </a:cubicBezTo>
                    <a:cubicBezTo>
                      <a:pt x="72" y="152"/>
                      <a:pt x="77" y="148"/>
                      <a:pt x="83" y="148"/>
                    </a:cubicBezTo>
                    <a:cubicBezTo>
                      <a:pt x="89" y="148"/>
                      <a:pt x="89" y="148"/>
                      <a:pt x="89" y="148"/>
                    </a:cubicBezTo>
                    <a:cubicBezTo>
                      <a:pt x="89" y="127"/>
                      <a:pt x="89" y="127"/>
                      <a:pt x="89" y="127"/>
                    </a:cubicBezTo>
                    <a:cubicBezTo>
                      <a:pt x="72" y="123"/>
                      <a:pt x="60" y="104"/>
                      <a:pt x="60" y="87"/>
                    </a:cubicBezTo>
                    <a:cubicBezTo>
                      <a:pt x="60" y="68"/>
                      <a:pt x="76" y="59"/>
                      <a:pt x="95" y="59"/>
                    </a:cubicBezTo>
                    <a:cubicBezTo>
                      <a:pt x="114" y="59"/>
                      <a:pt x="129" y="68"/>
                      <a:pt x="129" y="87"/>
                    </a:cubicBezTo>
                    <a:cubicBezTo>
                      <a:pt x="129" y="104"/>
                      <a:pt x="117" y="123"/>
                      <a:pt x="100" y="127"/>
                    </a:cubicBezTo>
                    <a:cubicBezTo>
                      <a:pt x="100" y="148"/>
                      <a:pt x="100" y="148"/>
                      <a:pt x="100" y="148"/>
                    </a:cubicBezTo>
                    <a:cubicBezTo>
                      <a:pt x="106" y="148"/>
                      <a:pt x="106" y="148"/>
                      <a:pt x="106" y="148"/>
                    </a:cubicBezTo>
                    <a:cubicBezTo>
                      <a:pt x="112" y="148"/>
                      <a:pt x="118" y="152"/>
                      <a:pt x="121" y="157"/>
                    </a:cubicBezTo>
                    <a:cubicBezTo>
                      <a:pt x="153" y="157"/>
                      <a:pt x="153" y="157"/>
                      <a:pt x="153" y="157"/>
                    </a:cubicBezTo>
                    <a:cubicBezTo>
                      <a:pt x="153" y="172"/>
                      <a:pt x="153" y="172"/>
                      <a:pt x="153" y="172"/>
                    </a:cubicBezTo>
                    <a:cubicBezTo>
                      <a:pt x="121" y="172"/>
                      <a:pt x="121" y="172"/>
                      <a:pt x="121" y="172"/>
                    </a:cubicBezTo>
                    <a:cubicBezTo>
                      <a:pt x="118" y="177"/>
                      <a:pt x="112" y="181"/>
                      <a:pt x="106" y="181"/>
                    </a:cubicBezTo>
                    <a:cubicBezTo>
                      <a:pt x="100" y="181"/>
                      <a:pt x="100" y="181"/>
                      <a:pt x="100" y="181"/>
                    </a:cubicBezTo>
                    <a:cubicBezTo>
                      <a:pt x="100" y="197"/>
                      <a:pt x="100" y="197"/>
                      <a:pt x="100" y="197"/>
                    </a:cubicBezTo>
                    <a:cubicBezTo>
                      <a:pt x="106" y="197"/>
                      <a:pt x="106" y="197"/>
                      <a:pt x="106" y="197"/>
                    </a:cubicBezTo>
                    <a:cubicBezTo>
                      <a:pt x="112" y="197"/>
                      <a:pt x="118" y="201"/>
                      <a:pt x="121" y="206"/>
                    </a:cubicBezTo>
                    <a:cubicBezTo>
                      <a:pt x="153" y="206"/>
                      <a:pt x="153" y="206"/>
                      <a:pt x="153" y="206"/>
                    </a:cubicBezTo>
                    <a:cubicBezTo>
                      <a:pt x="153" y="221"/>
                      <a:pt x="153" y="221"/>
                      <a:pt x="153" y="221"/>
                    </a:cubicBezTo>
                    <a:cubicBezTo>
                      <a:pt x="121" y="221"/>
                      <a:pt x="121" y="221"/>
                      <a:pt x="121" y="221"/>
                    </a:cubicBezTo>
                    <a:cubicBezTo>
                      <a:pt x="118" y="226"/>
                      <a:pt x="112" y="230"/>
                      <a:pt x="106" y="230"/>
                    </a:cubicBezTo>
                    <a:cubicBezTo>
                      <a:pt x="100" y="230"/>
                      <a:pt x="100" y="230"/>
                      <a:pt x="100" y="230"/>
                    </a:cubicBezTo>
                    <a:cubicBezTo>
                      <a:pt x="100" y="251"/>
                      <a:pt x="100" y="251"/>
                      <a:pt x="100" y="251"/>
                    </a:cubicBezTo>
                    <a:cubicBezTo>
                      <a:pt x="119" y="251"/>
                      <a:pt x="136" y="251"/>
                      <a:pt x="136" y="251"/>
                    </a:cubicBezTo>
                    <a:cubicBezTo>
                      <a:pt x="152" y="251"/>
                      <a:pt x="166" y="237"/>
                      <a:pt x="166" y="221"/>
                    </a:cubicBezTo>
                    <a:cubicBezTo>
                      <a:pt x="166" y="221"/>
                      <a:pt x="166" y="176"/>
                      <a:pt x="166" y="155"/>
                    </a:cubicBezTo>
                    <a:cubicBezTo>
                      <a:pt x="166" y="113"/>
                      <a:pt x="190" y="113"/>
                      <a:pt x="190" y="72"/>
                    </a:cubicBezTo>
                    <a:cubicBezTo>
                      <a:pt x="190" y="30"/>
                      <a:pt x="145" y="0"/>
                      <a:pt x="95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Rectangle 21"/>
              <p:cNvSpPr>
                <a:spLocks noChangeArrowheads="1"/>
              </p:cNvSpPr>
              <p:nvPr/>
            </p:nvSpPr>
            <p:spPr bwMode="auto">
              <a:xfrm>
                <a:off x="2346" y="2083"/>
                <a:ext cx="63" cy="24"/>
              </a:xfrm>
              <a:prstGeom prst="rect">
                <a:avLst/>
              </a:pr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Oval 22"/>
              <p:cNvSpPr>
                <a:spLocks noChangeArrowheads="1"/>
              </p:cNvSpPr>
              <p:nvPr/>
            </p:nvSpPr>
            <p:spPr bwMode="auto">
              <a:xfrm>
                <a:off x="2332" y="2231"/>
                <a:ext cx="13" cy="13"/>
              </a:xfrm>
              <a:prstGeom prst="ellipse">
                <a:avLst/>
              </a:pr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3"/>
              <p:cNvSpPr>
                <a:spLocks noEditPoints="1"/>
              </p:cNvSpPr>
              <p:nvPr/>
            </p:nvSpPr>
            <p:spPr bwMode="auto">
              <a:xfrm>
                <a:off x="2233" y="2173"/>
                <a:ext cx="368" cy="65"/>
              </a:xfrm>
              <a:custGeom>
                <a:avLst/>
                <a:gdLst>
                  <a:gd name="T0" fmla="*/ 414 w 434"/>
                  <a:gd name="T1" fmla="*/ 27 h 77"/>
                  <a:gd name="T2" fmla="*/ 414 w 434"/>
                  <a:gd name="T3" fmla="*/ 55 h 77"/>
                  <a:gd name="T4" fmla="*/ 434 w 434"/>
                  <a:gd name="T5" fmla="*/ 47 h 77"/>
                  <a:gd name="T6" fmla="*/ 434 w 434"/>
                  <a:gd name="T7" fmla="*/ 19 h 77"/>
                  <a:gd name="T8" fmla="*/ 426 w 434"/>
                  <a:gd name="T9" fmla="*/ 0 h 77"/>
                  <a:gd name="T10" fmla="*/ 419 w 434"/>
                  <a:gd name="T11" fmla="*/ 0 h 77"/>
                  <a:gd name="T12" fmla="*/ 419 w 434"/>
                  <a:gd name="T13" fmla="*/ 25 h 77"/>
                  <a:gd name="T14" fmla="*/ 414 w 434"/>
                  <a:gd name="T15" fmla="*/ 27 h 77"/>
                  <a:gd name="T16" fmla="*/ 403 w 434"/>
                  <a:gd name="T17" fmla="*/ 66 h 77"/>
                  <a:gd name="T18" fmla="*/ 403 w 434"/>
                  <a:gd name="T19" fmla="*/ 77 h 77"/>
                  <a:gd name="T20" fmla="*/ 384 w 434"/>
                  <a:gd name="T21" fmla="*/ 77 h 77"/>
                  <a:gd name="T22" fmla="*/ 384 w 434"/>
                  <a:gd name="T23" fmla="*/ 76 h 77"/>
                  <a:gd name="T24" fmla="*/ 383 w 434"/>
                  <a:gd name="T25" fmla="*/ 66 h 77"/>
                  <a:gd name="T26" fmla="*/ 403 w 434"/>
                  <a:gd name="T27" fmla="*/ 66 h 77"/>
                  <a:gd name="T28" fmla="*/ 283 w 434"/>
                  <a:gd name="T29" fmla="*/ 66 h 77"/>
                  <a:gd name="T30" fmla="*/ 282 w 434"/>
                  <a:gd name="T31" fmla="*/ 76 h 77"/>
                  <a:gd name="T32" fmla="*/ 282 w 434"/>
                  <a:gd name="T33" fmla="*/ 77 h 77"/>
                  <a:gd name="T34" fmla="*/ 176 w 434"/>
                  <a:gd name="T35" fmla="*/ 77 h 77"/>
                  <a:gd name="T36" fmla="*/ 176 w 434"/>
                  <a:gd name="T37" fmla="*/ 76 h 77"/>
                  <a:gd name="T38" fmla="*/ 175 w 434"/>
                  <a:gd name="T39" fmla="*/ 66 h 77"/>
                  <a:gd name="T40" fmla="*/ 283 w 434"/>
                  <a:gd name="T41" fmla="*/ 66 h 77"/>
                  <a:gd name="T42" fmla="*/ 75 w 434"/>
                  <a:gd name="T43" fmla="*/ 66 h 77"/>
                  <a:gd name="T44" fmla="*/ 74 w 434"/>
                  <a:gd name="T45" fmla="*/ 76 h 77"/>
                  <a:gd name="T46" fmla="*/ 74 w 434"/>
                  <a:gd name="T47" fmla="*/ 77 h 77"/>
                  <a:gd name="T48" fmla="*/ 0 w 434"/>
                  <a:gd name="T49" fmla="*/ 77 h 77"/>
                  <a:gd name="T50" fmla="*/ 0 w 434"/>
                  <a:gd name="T51" fmla="*/ 66 h 77"/>
                  <a:gd name="T52" fmla="*/ 75 w 434"/>
                  <a:gd name="T53" fmla="*/ 6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34" h="77">
                    <a:moveTo>
                      <a:pt x="414" y="27"/>
                    </a:moveTo>
                    <a:cubicBezTo>
                      <a:pt x="414" y="55"/>
                      <a:pt x="414" y="55"/>
                      <a:pt x="414" y="55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4" y="19"/>
                      <a:pt x="434" y="19"/>
                      <a:pt x="434" y="19"/>
                    </a:cubicBezTo>
                    <a:cubicBezTo>
                      <a:pt x="426" y="0"/>
                      <a:pt x="426" y="0"/>
                      <a:pt x="426" y="0"/>
                    </a:cubicBezTo>
                    <a:cubicBezTo>
                      <a:pt x="419" y="0"/>
                      <a:pt x="419" y="0"/>
                      <a:pt x="419" y="0"/>
                    </a:cubicBezTo>
                    <a:cubicBezTo>
                      <a:pt x="419" y="25"/>
                      <a:pt x="419" y="25"/>
                      <a:pt x="419" y="25"/>
                    </a:cubicBezTo>
                    <a:lnTo>
                      <a:pt x="414" y="27"/>
                    </a:lnTo>
                    <a:close/>
                    <a:moveTo>
                      <a:pt x="403" y="66"/>
                    </a:moveTo>
                    <a:cubicBezTo>
                      <a:pt x="403" y="77"/>
                      <a:pt x="403" y="77"/>
                      <a:pt x="403" y="77"/>
                    </a:cubicBezTo>
                    <a:cubicBezTo>
                      <a:pt x="384" y="77"/>
                      <a:pt x="384" y="77"/>
                      <a:pt x="384" y="77"/>
                    </a:cubicBezTo>
                    <a:cubicBezTo>
                      <a:pt x="384" y="77"/>
                      <a:pt x="384" y="76"/>
                      <a:pt x="384" y="76"/>
                    </a:cubicBezTo>
                    <a:cubicBezTo>
                      <a:pt x="384" y="73"/>
                      <a:pt x="383" y="69"/>
                      <a:pt x="383" y="66"/>
                    </a:cubicBezTo>
                    <a:lnTo>
                      <a:pt x="403" y="66"/>
                    </a:lnTo>
                    <a:close/>
                    <a:moveTo>
                      <a:pt x="283" y="66"/>
                    </a:moveTo>
                    <a:cubicBezTo>
                      <a:pt x="282" y="69"/>
                      <a:pt x="282" y="73"/>
                      <a:pt x="282" y="76"/>
                    </a:cubicBezTo>
                    <a:cubicBezTo>
                      <a:pt x="282" y="76"/>
                      <a:pt x="282" y="77"/>
                      <a:pt x="282" y="77"/>
                    </a:cubicBezTo>
                    <a:cubicBezTo>
                      <a:pt x="176" y="77"/>
                      <a:pt x="176" y="77"/>
                      <a:pt x="176" y="77"/>
                    </a:cubicBezTo>
                    <a:cubicBezTo>
                      <a:pt x="176" y="77"/>
                      <a:pt x="176" y="76"/>
                      <a:pt x="176" y="76"/>
                    </a:cubicBezTo>
                    <a:cubicBezTo>
                      <a:pt x="176" y="73"/>
                      <a:pt x="175" y="69"/>
                      <a:pt x="175" y="66"/>
                    </a:cubicBezTo>
                    <a:lnTo>
                      <a:pt x="283" y="66"/>
                    </a:lnTo>
                    <a:close/>
                    <a:moveTo>
                      <a:pt x="75" y="66"/>
                    </a:moveTo>
                    <a:cubicBezTo>
                      <a:pt x="74" y="69"/>
                      <a:pt x="74" y="73"/>
                      <a:pt x="74" y="76"/>
                    </a:cubicBezTo>
                    <a:cubicBezTo>
                      <a:pt x="74" y="76"/>
                      <a:pt x="74" y="77"/>
                      <a:pt x="74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66"/>
                      <a:pt x="0" y="66"/>
                      <a:pt x="0" y="66"/>
                    </a:cubicBezTo>
                    <a:lnTo>
                      <a:pt x="75" y="66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4"/>
              <p:cNvSpPr>
                <a:spLocks noEditPoints="1"/>
              </p:cNvSpPr>
              <p:nvPr/>
            </p:nvSpPr>
            <p:spPr bwMode="auto">
              <a:xfrm>
                <a:off x="2481" y="2204"/>
                <a:ext cx="68" cy="67"/>
              </a:xfrm>
              <a:custGeom>
                <a:avLst/>
                <a:gdLst>
                  <a:gd name="T0" fmla="*/ 40 w 80"/>
                  <a:gd name="T1" fmla="*/ 0 h 80"/>
                  <a:gd name="T2" fmla="*/ 80 w 80"/>
                  <a:gd name="T3" fmla="*/ 40 h 80"/>
                  <a:gd name="T4" fmla="*/ 40 w 80"/>
                  <a:gd name="T5" fmla="*/ 80 h 80"/>
                  <a:gd name="T6" fmla="*/ 0 w 80"/>
                  <a:gd name="T7" fmla="*/ 40 h 80"/>
                  <a:gd name="T8" fmla="*/ 40 w 80"/>
                  <a:gd name="T9" fmla="*/ 0 h 80"/>
                  <a:gd name="T10" fmla="*/ 40 w 80"/>
                  <a:gd name="T11" fmla="*/ 62 h 80"/>
                  <a:gd name="T12" fmla="*/ 62 w 80"/>
                  <a:gd name="T13" fmla="*/ 40 h 80"/>
                  <a:gd name="T14" fmla="*/ 40 w 80"/>
                  <a:gd name="T15" fmla="*/ 18 h 80"/>
                  <a:gd name="T16" fmla="*/ 17 w 80"/>
                  <a:gd name="T17" fmla="*/ 40 h 80"/>
                  <a:gd name="T18" fmla="*/ 40 w 80"/>
                  <a:gd name="T19" fmla="*/ 6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" h="80">
                    <a:moveTo>
                      <a:pt x="40" y="0"/>
                    </a:moveTo>
                    <a:cubicBezTo>
                      <a:pt x="62" y="0"/>
                      <a:pt x="80" y="18"/>
                      <a:pt x="80" y="40"/>
                    </a:cubicBezTo>
                    <a:cubicBezTo>
                      <a:pt x="80" y="62"/>
                      <a:pt x="62" y="80"/>
                      <a:pt x="40" y="80"/>
                    </a:cubicBezTo>
                    <a:cubicBezTo>
                      <a:pt x="18" y="80"/>
                      <a:pt x="0" y="62"/>
                      <a:pt x="0" y="40"/>
                    </a:cubicBezTo>
                    <a:cubicBezTo>
                      <a:pt x="0" y="18"/>
                      <a:pt x="18" y="0"/>
                      <a:pt x="40" y="0"/>
                    </a:cubicBezTo>
                    <a:close/>
                    <a:moveTo>
                      <a:pt x="40" y="62"/>
                    </a:moveTo>
                    <a:cubicBezTo>
                      <a:pt x="52" y="62"/>
                      <a:pt x="62" y="52"/>
                      <a:pt x="62" y="40"/>
                    </a:cubicBezTo>
                    <a:cubicBezTo>
                      <a:pt x="62" y="28"/>
                      <a:pt x="52" y="18"/>
                      <a:pt x="40" y="18"/>
                    </a:cubicBezTo>
                    <a:cubicBezTo>
                      <a:pt x="27" y="18"/>
                      <a:pt x="17" y="28"/>
                      <a:pt x="17" y="40"/>
                    </a:cubicBezTo>
                    <a:cubicBezTo>
                      <a:pt x="17" y="52"/>
                      <a:pt x="27" y="62"/>
                      <a:pt x="40" y="6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25"/>
              <p:cNvSpPr>
                <a:spLocks noEditPoints="1"/>
              </p:cNvSpPr>
              <p:nvPr/>
            </p:nvSpPr>
            <p:spPr bwMode="auto">
              <a:xfrm>
                <a:off x="2305" y="2204"/>
                <a:ext cx="68" cy="67"/>
              </a:xfrm>
              <a:custGeom>
                <a:avLst/>
                <a:gdLst>
                  <a:gd name="T0" fmla="*/ 40 w 80"/>
                  <a:gd name="T1" fmla="*/ 0 h 80"/>
                  <a:gd name="T2" fmla="*/ 80 w 80"/>
                  <a:gd name="T3" fmla="*/ 40 h 80"/>
                  <a:gd name="T4" fmla="*/ 40 w 80"/>
                  <a:gd name="T5" fmla="*/ 80 h 80"/>
                  <a:gd name="T6" fmla="*/ 0 w 80"/>
                  <a:gd name="T7" fmla="*/ 40 h 80"/>
                  <a:gd name="T8" fmla="*/ 40 w 80"/>
                  <a:gd name="T9" fmla="*/ 0 h 80"/>
                  <a:gd name="T10" fmla="*/ 40 w 80"/>
                  <a:gd name="T11" fmla="*/ 62 h 80"/>
                  <a:gd name="T12" fmla="*/ 62 w 80"/>
                  <a:gd name="T13" fmla="*/ 40 h 80"/>
                  <a:gd name="T14" fmla="*/ 40 w 80"/>
                  <a:gd name="T15" fmla="*/ 18 h 80"/>
                  <a:gd name="T16" fmla="*/ 17 w 80"/>
                  <a:gd name="T17" fmla="*/ 40 h 80"/>
                  <a:gd name="T18" fmla="*/ 40 w 80"/>
                  <a:gd name="T19" fmla="*/ 6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" h="80">
                    <a:moveTo>
                      <a:pt x="40" y="0"/>
                    </a:moveTo>
                    <a:cubicBezTo>
                      <a:pt x="62" y="0"/>
                      <a:pt x="80" y="18"/>
                      <a:pt x="80" y="40"/>
                    </a:cubicBezTo>
                    <a:cubicBezTo>
                      <a:pt x="80" y="62"/>
                      <a:pt x="62" y="80"/>
                      <a:pt x="40" y="80"/>
                    </a:cubicBezTo>
                    <a:cubicBezTo>
                      <a:pt x="18" y="80"/>
                      <a:pt x="0" y="62"/>
                      <a:pt x="0" y="40"/>
                    </a:cubicBezTo>
                    <a:cubicBezTo>
                      <a:pt x="0" y="18"/>
                      <a:pt x="18" y="0"/>
                      <a:pt x="40" y="0"/>
                    </a:cubicBezTo>
                    <a:close/>
                    <a:moveTo>
                      <a:pt x="40" y="62"/>
                    </a:moveTo>
                    <a:cubicBezTo>
                      <a:pt x="52" y="62"/>
                      <a:pt x="62" y="52"/>
                      <a:pt x="62" y="40"/>
                    </a:cubicBezTo>
                    <a:cubicBezTo>
                      <a:pt x="62" y="28"/>
                      <a:pt x="52" y="18"/>
                      <a:pt x="40" y="18"/>
                    </a:cubicBezTo>
                    <a:cubicBezTo>
                      <a:pt x="27" y="18"/>
                      <a:pt x="17" y="28"/>
                      <a:pt x="17" y="40"/>
                    </a:cubicBezTo>
                    <a:cubicBezTo>
                      <a:pt x="17" y="52"/>
                      <a:pt x="27" y="62"/>
                      <a:pt x="40" y="6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Oval 26"/>
              <p:cNvSpPr>
                <a:spLocks noChangeArrowheads="1"/>
              </p:cNvSpPr>
              <p:nvPr/>
            </p:nvSpPr>
            <p:spPr bwMode="auto">
              <a:xfrm>
                <a:off x="2508" y="2231"/>
                <a:ext cx="13" cy="13"/>
              </a:xfrm>
              <a:prstGeom prst="ellipse">
                <a:avLst/>
              </a:pr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7"/>
              <p:cNvSpPr>
                <a:spLocks noEditPoints="1"/>
              </p:cNvSpPr>
              <p:nvPr/>
            </p:nvSpPr>
            <p:spPr bwMode="auto">
              <a:xfrm>
                <a:off x="2249" y="2094"/>
                <a:ext cx="326" cy="126"/>
              </a:xfrm>
              <a:custGeom>
                <a:avLst/>
                <a:gdLst>
                  <a:gd name="T0" fmla="*/ 38 w 384"/>
                  <a:gd name="T1" fmla="*/ 0 h 148"/>
                  <a:gd name="T2" fmla="*/ 224 w 384"/>
                  <a:gd name="T3" fmla="*/ 15 h 148"/>
                  <a:gd name="T4" fmla="*/ 282 w 384"/>
                  <a:gd name="T5" fmla="*/ 61 h 148"/>
                  <a:gd name="T6" fmla="*/ 384 w 384"/>
                  <a:gd name="T7" fmla="*/ 93 h 148"/>
                  <a:gd name="T8" fmla="*/ 361 w 384"/>
                  <a:gd name="T9" fmla="*/ 148 h 148"/>
                  <a:gd name="T10" fmla="*/ 281 w 384"/>
                  <a:gd name="T11" fmla="*/ 118 h 148"/>
                  <a:gd name="T12" fmla="*/ 153 w 384"/>
                  <a:gd name="T13" fmla="*/ 148 h 148"/>
                  <a:gd name="T14" fmla="*/ 73 w 384"/>
                  <a:gd name="T15" fmla="*/ 118 h 148"/>
                  <a:gd name="T16" fmla="*/ 15 w 384"/>
                  <a:gd name="T17" fmla="*/ 148 h 148"/>
                  <a:gd name="T18" fmla="*/ 0 w 384"/>
                  <a:gd name="T19" fmla="*/ 15 h 148"/>
                  <a:gd name="T20" fmla="*/ 352 w 384"/>
                  <a:gd name="T21" fmla="*/ 109 h 148"/>
                  <a:gd name="T22" fmla="*/ 373 w 384"/>
                  <a:gd name="T23" fmla="*/ 97 h 148"/>
                  <a:gd name="T24" fmla="*/ 363 w 384"/>
                  <a:gd name="T25" fmla="*/ 89 h 148"/>
                  <a:gd name="T26" fmla="*/ 352 w 384"/>
                  <a:gd name="T27" fmla="*/ 109 h 148"/>
                  <a:gd name="T28" fmla="*/ 23 w 384"/>
                  <a:gd name="T29" fmla="*/ 15 h 148"/>
                  <a:gd name="T30" fmla="*/ 66 w 384"/>
                  <a:gd name="T31" fmla="*/ 8 h 148"/>
                  <a:gd name="T32" fmla="*/ 74 w 384"/>
                  <a:gd name="T33" fmla="*/ 8 h 148"/>
                  <a:gd name="T34" fmla="*/ 114 w 384"/>
                  <a:gd name="T35" fmla="*/ 15 h 148"/>
                  <a:gd name="T36" fmla="*/ 74 w 384"/>
                  <a:gd name="T37" fmla="*/ 8 h 148"/>
                  <a:gd name="T38" fmla="*/ 122 w 384"/>
                  <a:gd name="T39" fmla="*/ 15 h 148"/>
                  <a:gd name="T40" fmla="*/ 162 w 384"/>
                  <a:gd name="T41" fmla="*/ 8 h 148"/>
                  <a:gd name="T42" fmla="*/ 199 w 384"/>
                  <a:gd name="T43" fmla="*/ 8 h 148"/>
                  <a:gd name="T44" fmla="*/ 170 w 384"/>
                  <a:gd name="T45" fmla="*/ 15 h 148"/>
                  <a:gd name="T46" fmla="*/ 199 w 384"/>
                  <a:gd name="T47" fmla="*/ 8 h 148"/>
                  <a:gd name="T48" fmla="*/ 253 w 384"/>
                  <a:gd name="T49" fmla="*/ 62 h 148"/>
                  <a:gd name="T50" fmla="*/ 233 w 384"/>
                  <a:gd name="T51" fmla="*/ 33 h 148"/>
                  <a:gd name="T52" fmla="*/ 202 w 384"/>
                  <a:gd name="T53" fmla="*/ 62 h 148"/>
                  <a:gd name="T54" fmla="*/ 172 w 384"/>
                  <a:gd name="T55" fmla="*/ 48 h 148"/>
                  <a:gd name="T56" fmla="*/ 116 w 384"/>
                  <a:gd name="T57" fmla="*/ 32 h 148"/>
                  <a:gd name="T58" fmla="*/ 39 w 384"/>
                  <a:gd name="T59" fmla="*/ 48 h 148"/>
                  <a:gd name="T60" fmla="*/ 95 w 384"/>
                  <a:gd name="T61" fmla="*/ 32 h 148"/>
                  <a:gd name="T62" fmla="*/ 39 w 384"/>
                  <a:gd name="T63" fmla="*/ 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4" h="148">
                    <a:moveTo>
                      <a:pt x="13" y="15"/>
                    </a:moveTo>
                    <a:cubicBezTo>
                      <a:pt x="23" y="2"/>
                      <a:pt x="25" y="0"/>
                      <a:pt x="38" y="0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212" y="0"/>
                      <a:pt x="214" y="2"/>
                      <a:pt x="224" y="15"/>
                    </a:cubicBezTo>
                    <a:cubicBezTo>
                      <a:pt x="236" y="15"/>
                      <a:pt x="236" y="15"/>
                      <a:pt x="236" y="15"/>
                    </a:cubicBezTo>
                    <a:cubicBezTo>
                      <a:pt x="282" y="61"/>
                      <a:pt x="282" y="61"/>
                      <a:pt x="282" y="61"/>
                    </a:cubicBezTo>
                    <a:cubicBezTo>
                      <a:pt x="373" y="79"/>
                      <a:pt x="373" y="79"/>
                      <a:pt x="373" y="79"/>
                    </a:cubicBezTo>
                    <a:cubicBezTo>
                      <a:pt x="384" y="93"/>
                      <a:pt x="384" y="93"/>
                      <a:pt x="384" y="93"/>
                    </a:cubicBezTo>
                    <a:cubicBezTo>
                      <a:pt x="384" y="148"/>
                      <a:pt x="384" y="148"/>
                      <a:pt x="384" y="148"/>
                    </a:cubicBezTo>
                    <a:cubicBezTo>
                      <a:pt x="361" y="148"/>
                      <a:pt x="361" y="148"/>
                      <a:pt x="361" y="148"/>
                    </a:cubicBezTo>
                    <a:cubicBezTo>
                      <a:pt x="346" y="118"/>
                      <a:pt x="346" y="118"/>
                      <a:pt x="346" y="118"/>
                    </a:cubicBezTo>
                    <a:cubicBezTo>
                      <a:pt x="281" y="118"/>
                      <a:pt x="281" y="118"/>
                      <a:pt x="281" y="118"/>
                    </a:cubicBezTo>
                    <a:cubicBezTo>
                      <a:pt x="266" y="148"/>
                      <a:pt x="266" y="148"/>
                      <a:pt x="266" y="148"/>
                    </a:cubicBezTo>
                    <a:cubicBezTo>
                      <a:pt x="153" y="148"/>
                      <a:pt x="153" y="148"/>
                      <a:pt x="153" y="148"/>
                    </a:cubicBezTo>
                    <a:cubicBezTo>
                      <a:pt x="138" y="118"/>
                      <a:pt x="138" y="118"/>
                      <a:pt x="138" y="118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58" y="148"/>
                      <a:pt x="58" y="148"/>
                      <a:pt x="58" y="148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13" y="15"/>
                    </a:lnTo>
                    <a:close/>
                    <a:moveTo>
                      <a:pt x="352" y="109"/>
                    </a:moveTo>
                    <a:cubicBezTo>
                      <a:pt x="373" y="109"/>
                      <a:pt x="373" y="109"/>
                      <a:pt x="373" y="109"/>
                    </a:cubicBezTo>
                    <a:cubicBezTo>
                      <a:pt x="373" y="97"/>
                      <a:pt x="373" y="97"/>
                      <a:pt x="373" y="97"/>
                    </a:cubicBezTo>
                    <a:cubicBezTo>
                      <a:pt x="367" y="90"/>
                      <a:pt x="367" y="90"/>
                      <a:pt x="367" y="90"/>
                    </a:cubicBezTo>
                    <a:cubicBezTo>
                      <a:pt x="367" y="90"/>
                      <a:pt x="365" y="89"/>
                      <a:pt x="363" y="89"/>
                    </a:cubicBezTo>
                    <a:cubicBezTo>
                      <a:pt x="356" y="89"/>
                      <a:pt x="352" y="95"/>
                      <a:pt x="352" y="101"/>
                    </a:cubicBezTo>
                    <a:cubicBezTo>
                      <a:pt x="352" y="105"/>
                      <a:pt x="352" y="109"/>
                      <a:pt x="352" y="109"/>
                    </a:cubicBezTo>
                    <a:close/>
                    <a:moveTo>
                      <a:pt x="38" y="8"/>
                    </a:moveTo>
                    <a:cubicBezTo>
                      <a:pt x="30" y="8"/>
                      <a:pt x="29" y="8"/>
                      <a:pt x="23" y="15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6" y="8"/>
                      <a:pt x="66" y="8"/>
                      <a:pt x="66" y="8"/>
                    </a:cubicBezTo>
                    <a:lnTo>
                      <a:pt x="38" y="8"/>
                    </a:lnTo>
                    <a:close/>
                    <a:moveTo>
                      <a:pt x="74" y="8"/>
                    </a:moveTo>
                    <a:cubicBezTo>
                      <a:pt x="74" y="15"/>
                      <a:pt x="74" y="15"/>
                      <a:pt x="7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8"/>
                      <a:pt x="114" y="8"/>
                      <a:pt x="114" y="8"/>
                    </a:cubicBezTo>
                    <a:lnTo>
                      <a:pt x="74" y="8"/>
                    </a:lnTo>
                    <a:close/>
                    <a:moveTo>
                      <a:pt x="122" y="8"/>
                    </a:moveTo>
                    <a:cubicBezTo>
                      <a:pt x="122" y="15"/>
                      <a:pt x="122" y="15"/>
                      <a:pt x="122" y="15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62" y="8"/>
                      <a:pt x="162" y="8"/>
                      <a:pt x="162" y="8"/>
                    </a:cubicBezTo>
                    <a:lnTo>
                      <a:pt x="122" y="8"/>
                    </a:lnTo>
                    <a:close/>
                    <a:moveTo>
                      <a:pt x="199" y="8"/>
                    </a:moveTo>
                    <a:cubicBezTo>
                      <a:pt x="170" y="8"/>
                      <a:pt x="170" y="8"/>
                      <a:pt x="170" y="8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214" y="15"/>
                      <a:pt x="214" y="15"/>
                      <a:pt x="214" y="15"/>
                    </a:cubicBezTo>
                    <a:cubicBezTo>
                      <a:pt x="208" y="8"/>
                      <a:pt x="207" y="8"/>
                      <a:pt x="199" y="8"/>
                    </a:cubicBezTo>
                    <a:close/>
                    <a:moveTo>
                      <a:pt x="202" y="62"/>
                    </a:moveTo>
                    <a:cubicBezTo>
                      <a:pt x="253" y="62"/>
                      <a:pt x="253" y="62"/>
                      <a:pt x="253" y="62"/>
                    </a:cubicBezTo>
                    <a:cubicBezTo>
                      <a:pt x="253" y="53"/>
                      <a:pt x="253" y="53"/>
                      <a:pt x="253" y="53"/>
                    </a:cubicBezTo>
                    <a:cubicBezTo>
                      <a:pt x="233" y="33"/>
                      <a:pt x="233" y="33"/>
                      <a:pt x="233" y="33"/>
                    </a:cubicBezTo>
                    <a:cubicBezTo>
                      <a:pt x="202" y="33"/>
                      <a:pt x="202" y="33"/>
                      <a:pt x="202" y="33"/>
                    </a:cubicBezTo>
                    <a:lnTo>
                      <a:pt x="202" y="62"/>
                    </a:lnTo>
                    <a:close/>
                    <a:moveTo>
                      <a:pt x="116" y="48"/>
                    </a:moveTo>
                    <a:cubicBezTo>
                      <a:pt x="172" y="48"/>
                      <a:pt x="172" y="48"/>
                      <a:pt x="172" y="48"/>
                    </a:cubicBezTo>
                    <a:cubicBezTo>
                      <a:pt x="172" y="32"/>
                      <a:pt x="172" y="32"/>
                      <a:pt x="172" y="32"/>
                    </a:cubicBezTo>
                    <a:cubicBezTo>
                      <a:pt x="116" y="32"/>
                      <a:pt x="116" y="32"/>
                      <a:pt x="116" y="32"/>
                    </a:cubicBezTo>
                    <a:lnTo>
                      <a:pt x="116" y="48"/>
                    </a:lnTo>
                    <a:close/>
                    <a:moveTo>
                      <a:pt x="39" y="48"/>
                    </a:move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39" y="32"/>
                      <a:pt x="39" y="32"/>
                      <a:pt x="39" y="32"/>
                    </a:cubicBezTo>
                    <a:lnTo>
                      <a:pt x="39" y="48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"/>
              <p:cNvSpPr/>
              <p:nvPr/>
            </p:nvSpPr>
            <p:spPr bwMode="auto">
              <a:xfrm>
                <a:off x="2281" y="2150"/>
                <a:ext cx="17" cy="23"/>
              </a:xfrm>
              <a:custGeom>
                <a:avLst/>
                <a:gdLst>
                  <a:gd name="T0" fmla="*/ 0 w 21"/>
                  <a:gd name="T1" fmla="*/ 18 h 27"/>
                  <a:gd name="T2" fmla="*/ 5 w 21"/>
                  <a:gd name="T3" fmla="*/ 18 h 27"/>
                  <a:gd name="T4" fmla="*/ 7 w 21"/>
                  <a:gd name="T5" fmla="*/ 21 h 27"/>
                  <a:gd name="T6" fmla="*/ 10 w 21"/>
                  <a:gd name="T7" fmla="*/ 23 h 27"/>
                  <a:gd name="T8" fmla="*/ 14 w 21"/>
                  <a:gd name="T9" fmla="*/ 22 h 27"/>
                  <a:gd name="T10" fmla="*/ 16 w 21"/>
                  <a:gd name="T11" fmla="*/ 19 h 27"/>
                  <a:gd name="T12" fmla="*/ 15 w 21"/>
                  <a:gd name="T13" fmla="*/ 17 h 27"/>
                  <a:gd name="T14" fmla="*/ 13 w 21"/>
                  <a:gd name="T15" fmla="*/ 16 h 27"/>
                  <a:gd name="T16" fmla="*/ 9 w 21"/>
                  <a:gd name="T17" fmla="*/ 15 h 27"/>
                  <a:gd name="T18" fmla="*/ 3 w 21"/>
                  <a:gd name="T19" fmla="*/ 13 h 27"/>
                  <a:gd name="T20" fmla="*/ 1 w 21"/>
                  <a:gd name="T21" fmla="*/ 7 h 27"/>
                  <a:gd name="T22" fmla="*/ 2 w 21"/>
                  <a:gd name="T23" fmla="*/ 4 h 27"/>
                  <a:gd name="T24" fmla="*/ 5 w 21"/>
                  <a:gd name="T25" fmla="*/ 1 h 27"/>
                  <a:gd name="T26" fmla="*/ 10 w 21"/>
                  <a:gd name="T27" fmla="*/ 0 h 27"/>
                  <a:gd name="T28" fmla="*/ 17 w 21"/>
                  <a:gd name="T29" fmla="*/ 2 h 27"/>
                  <a:gd name="T30" fmla="*/ 20 w 21"/>
                  <a:gd name="T31" fmla="*/ 8 h 27"/>
                  <a:gd name="T32" fmla="*/ 15 w 21"/>
                  <a:gd name="T33" fmla="*/ 8 h 27"/>
                  <a:gd name="T34" fmla="*/ 13 w 21"/>
                  <a:gd name="T35" fmla="*/ 5 h 27"/>
                  <a:gd name="T36" fmla="*/ 10 w 21"/>
                  <a:gd name="T37" fmla="*/ 4 h 27"/>
                  <a:gd name="T38" fmla="*/ 6 w 21"/>
                  <a:gd name="T39" fmla="*/ 5 h 27"/>
                  <a:gd name="T40" fmla="*/ 6 w 21"/>
                  <a:gd name="T41" fmla="*/ 7 h 27"/>
                  <a:gd name="T42" fmla="*/ 6 w 21"/>
                  <a:gd name="T43" fmla="*/ 9 h 27"/>
                  <a:gd name="T44" fmla="*/ 11 w 21"/>
                  <a:gd name="T45" fmla="*/ 10 h 27"/>
                  <a:gd name="T46" fmla="*/ 17 w 21"/>
                  <a:gd name="T47" fmla="*/ 12 h 27"/>
                  <a:gd name="T48" fmla="*/ 20 w 21"/>
                  <a:gd name="T49" fmla="*/ 15 h 27"/>
                  <a:gd name="T50" fmla="*/ 21 w 21"/>
                  <a:gd name="T51" fmla="*/ 19 h 27"/>
                  <a:gd name="T52" fmla="*/ 20 w 21"/>
                  <a:gd name="T53" fmla="*/ 23 h 27"/>
                  <a:gd name="T54" fmla="*/ 16 w 21"/>
                  <a:gd name="T55" fmla="*/ 26 h 27"/>
                  <a:gd name="T56" fmla="*/ 10 w 21"/>
                  <a:gd name="T57" fmla="*/ 27 h 27"/>
                  <a:gd name="T58" fmla="*/ 3 w 21"/>
                  <a:gd name="T59" fmla="*/ 25 h 27"/>
                  <a:gd name="T60" fmla="*/ 0 w 21"/>
                  <a:gd name="T61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7">
                    <a:moveTo>
                      <a:pt x="0" y="18"/>
                    </a:moveTo>
                    <a:cubicBezTo>
                      <a:pt x="5" y="18"/>
                      <a:pt x="5" y="18"/>
                      <a:pt x="5" y="18"/>
                    </a:cubicBezTo>
                    <a:cubicBezTo>
                      <a:pt x="5" y="19"/>
                      <a:pt x="6" y="21"/>
                      <a:pt x="7" y="21"/>
                    </a:cubicBezTo>
                    <a:cubicBezTo>
                      <a:pt x="8" y="22"/>
                      <a:pt x="9" y="23"/>
                      <a:pt x="10" y="23"/>
                    </a:cubicBezTo>
                    <a:cubicBezTo>
                      <a:pt x="12" y="23"/>
                      <a:pt x="13" y="22"/>
                      <a:pt x="14" y="22"/>
                    </a:cubicBezTo>
                    <a:cubicBezTo>
                      <a:pt x="15" y="21"/>
                      <a:pt x="16" y="20"/>
                      <a:pt x="16" y="19"/>
                    </a:cubicBezTo>
                    <a:cubicBezTo>
                      <a:pt x="16" y="18"/>
                      <a:pt x="15" y="18"/>
                      <a:pt x="15" y="17"/>
                    </a:cubicBezTo>
                    <a:cubicBezTo>
                      <a:pt x="15" y="17"/>
                      <a:pt x="14" y="17"/>
                      <a:pt x="13" y="16"/>
                    </a:cubicBezTo>
                    <a:cubicBezTo>
                      <a:pt x="12" y="16"/>
                      <a:pt x="11" y="16"/>
                      <a:pt x="9" y="15"/>
                    </a:cubicBezTo>
                    <a:cubicBezTo>
                      <a:pt x="6" y="15"/>
                      <a:pt x="4" y="14"/>
                      <a:pt x="3" y="13"/>
                    </a:cubicBezTo>
                    <a:cubicBezTo>
                      <a:pt x="1" y="11"/>
                      <a:pt x="1" y="9"/>
                      <a:pt x="1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6" y="0"/>
                      <a:pt x="8" y="0"/>
                      <a:pt x="10" y="0"/>
                    </a:cubicBezTo>
                    <a:cubicBezTo>
                      <a:pt x="13" y="0"/>
                      <a:pt x="16" y="1"/>
                      <a:pt x="17" y="2"/>
                    </a:cubicBezTo>
                    <a:cubicBezTo>
                      <a:pt x="19" y="4"/>
                      <a:pt x="20" y="6"/>
                      <a:pt x="20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9" y="10"/>
                      <a:pt x="11" y="10"/>
                    </a:cubicBezTo>
                    <a:cubicBezTo>
                      <a:pt x="14" y="11"/>
                      <a:pt x="16" y="12"/>
                      <a:pt x="17" y="12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20" y="16"/>
                      <a:pt x="21" y="17"/>
                      <a:pt x="21" y="19"/>
                    </a:cubicBezTo>
                    <a:cubicBezTo>
                      <a:pt x="21" y="21"/>
                      <a:pt x="20" y="22"/>
                      <a:pt x="20" y="23"/>
                    </a:cubicBezTo>
                    <a:cubicBezTo>
                      <a:pt x="19" y="25"/>
                      <a:pt x="18" y="26"/>
                      <a:pt x="16" y="26"/>
                    </a:cubicBezTo>
                    <a:cubicBezTo>
                      <a:pt x="15" y="27"/>
                      <a:pt x="13" y="27"/>
                      <a:pt x="10" y="27"/>
                    </a:cubicBezTo>
                    <a:cubicBezTo>
                      <a:pt x="7" y="27"/>
                      <a:pt x="5" y="26"/>
                      <a:pt x="3" y="25"/>
                    </a:cubicBezTo>
                    <a:cubicBezTo>
                      <a:pt x="1" y="23"/>
                      <a:pt x="0" y="21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Rectangle 29"/>
              <p:cNvSpPr>
                <a:spLocks noChangeArrowheads="1"/>
              </p:cNvSpPr>
              <p:nvPr/>
            </p:nvSpPr>
            <p:spPr bwMode="auto">
              <a:xfrm>
                <a:off x="2302" y="2169"/>
                <a:ext cx="4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30"/>
              <p:cNvSpPr/>
              <p:nvPr/>
            </p:nvSpPr>
            <p:spPr bwMode="auto">
              <a:xfrm>
                <a:off x="2309" y="2151"/>
                <a:ext cx="28" cy="22"/>
              </a:xfrm>
              <a:custGeom>
                <a:avLst/>
                <a:gdLst>
                  <a:gd name="T0" fmla="*/ 5 w 28"/>
                  <a:gd name="T1" fmla="*/ 22 h 22"/>
                  <a:gd name="T2" fmla="*/ 0 w 28"/>
                  <a:gd name="T3" fmla="*/ 0 h 22"/>
                  <a:gd name="T4" fmla="*/ 4 w 28"/>
                  <a:gd name="T5" fmla="*/ 0 h 22"/>
                  <a:gd name="T6" fmla="*/ 7 w 28"/>
                  <a:gd name="T7" fmla="*/ 15 h 22"/>
                  <a:gd name="T8" fmla="*/ 11 w 28"/>
                  <a:gd name="T9" fmla="*/ 0 h 22"/>
                  <a:gd name="T10" fmla="*/ 16 w 28"/>
                  <a:gd name="T11" fmla="*/ 0 h 22"/>
                  <a:gd name="T12" fmla="*/ 21 w 28"/>
                  <a:gd name="T13" fmla="*/ 15 h 22"/>
                  <a:gd name="T14" fmla="*/ 24 w 28"/>
                  <a:gd name="T15" fmla="*/ 0 h 22"/>
                  <a:gd name="T16" fmla="*/ 28 w 28"/>
                  <a:gd name="T17" fmla="*/ 0 h 22"/>
                  <a:gd name="T18" fmla="*/ 23 w 28"/>
                  <a:gd name="T19" fmla="*/ 22 h 22"/>
                  <a:gd name="T20" fmla="*/ 18 w 28"/>
                  <a:gd name="T21" fmla="*/ 22 h 22"/>
                  <a:gd name="T22" fmla="*/ 14 w 28"/>
                  <a:gd name="T23" fmla="*/ 5 h 22"/>
                  <a:gd name="T24" fmla="*/ 10 w 28"/>
                  <a:gd name="T25" fmla="*/ 22 h 22"/>
                  <a:gd name="T26" fmla="*/ 5 w 28"/>
                  <a:gd name="T2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2">
                    <a:moveTo>
                      <a:pt x="5" y="2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15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1" y="15"/>
                    </a:lnTo>
                    <a:lnTo>
                      <a:pt x="24" y="0"/>
                    </a:lnTo>
                    <a:lnTo>
                      <a:pt x="28" y="0"/>
                    </a:lnTo>
                    <a:lnTo>
                      <a:pt x="23" y="22"/>
                    </a:lnTo>
                    <a:lnTo>
                      <a:pt x="18" y="22"/>
                    </a:lnTo>
                    <a:lnTo>
                      <a:pt x="14" y="5"/>
                    </a:lnTo>
                    <a:lnTo>
                      <a:pt x="10" y="2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Rectangle 31"/>
              <p:cNvSpPr>
                <a:spLocks noChangeArrowheads="1"/>
              </p:cNvSpPr>
              <p:nvPr/>
            </p:nvSpPr>
            <p:spPr bwMode="auto">
              <a:xfrm>
                <a:off x="2338" y="2169"/>
                <a:ext cx="4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32"/>
              <p:cNvSpPr>
                <a:spLocks noEditPoints="1"/>
              </p:cNvSpPr>
              <p:nvPr/>
            </p:nvSpPr>
            <p:spPr bwMode="auto">
              <a:xfrm>
                <a:off x="2344" y="2151"/>
                <a:ext cx="22" cy="22"/>
              </a:xfrm>
              <a:custGeom>
                <a:avLst/>
                <a:gdLst>
                  <a:gd name="T0" fmla="*/ 22 w 22"/>
                  <a:gd name="T1" fmla="*/ 22 h 22"/>
                  <a:gd name="T2" fmla="*/ 18 w 22"/>
                  <a:gd name="T3" fmla="*/ 22 h 22"/>
                  <a:gd name="T4" fmla="*/ 15 w 22"/>
                  <a:gd name="T5" fmla="*/ 17 h 22"/>
                  <a:gd name="T6" fmla="*/ 7 w 22"/>
                  <a:gd name="T7" fmla="*/ 17 h 22"/>
                  <a:gd name="T8" fmla="*/ 5 w 22"/>
                  <a:gd name="T9" fmla="*/ 22 h 22"/>
                  <a:gd name="T10" fmla="*/ 0 w 22"/>
                  <a:gd name="T11" fmla="*/ 22 h 22"/>
                  <a:gd name="T12" fmla="*/ 9 w 22"/>
                  <a:gd name="T13" fmla="*/ 0 h 22"/>
                  <a:gd name="T14" fmla="*/ 14 w 22"/>
                  <a:gd name="T15" fmla="*/ 0 h 22"/>
                  <a:gd name="T16" fmla="*/ 22 w 22"/>
                  <a:gd name="T17" fmla="*/ 22 h 22"/>
                  <a:gd name="T18" fmla="*/ 15 w 22"/>
                  <a:gd name="T19" fmla="*/ 13 h 22"/>
                  <a:gd name="T20" fmla="*/ 11 w 22"/>
                  <a:gd name="T21" fmla="*/ 5 h 22"/>
                  <a:gd name="T22" fmla="*/ 9 w 22"/>
                  <a:gd name="T23" fmla="*/ 13 h 22"/>
                  <a:gd name="T24" fmla="*/ 15 w 22"/>
                  <a:gd name="T2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2">
                    <a:moveTo>
                      <a:pt x="22" y="22"/>
                    </a:moveTo>
                    <a:lnTo>
                      <a:pt x="18" y="22"/>
                    </a:lnTo>
                    <a:lnTo>
                      <a:pt x="15" y="17"/>
                    </a:lnTo>
                    <a:lnTo>
                      <a:pt x="7" y="17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22" y="22"/>
                    </a:lnTo>
                    <a:close/>
                    <a:moveTo>
                      <a:pt x="15" y="13"/>
                    </a:moveTo>
                    <a:lnTo>
                      <a:pt x="11" y="5"/>
                    </a:lnTo>
                    <a:lnTo>
                      <a:pt x="9" y="13"/>
                    </a:lnTo>
                    <a:lnTo>
                      <a:pt x="1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Rectangle 33"/>
              <p:cNvSpPr>
                <a:spLocks noChangeArrowheads="1"/>
              </p:cNvSpPr>
              <p:nvPr/>
            </p:nvSpPr>
            <p:spPr bwMode="auto">
              <a:xfrm>
                <a:off x="2369" y="2169"/>
                <a:ext cx="4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34"/>
              <p:cNvSpPr/>
              <p:nvPr/>
            </p:nvSpPr>
            <p:spPr bwMode="auto">
              <a:xfrm>
                <a:off x="2376" y="2151"/>
                <a:ext cx="17" cy="22"/>
              </a:xfrm>
              <a:custGeom>
                <a:avLst/>
                <a:gdLst>
                  <a:gd name="T0" fmla="*/ 6 w 17"/>
                  <a:gd name="T1" fmla="*/ 22 h 22"/>
                  <a:gd name="T2" fmla="*/ 6 w 17"/>
                  <a:gd name="T3" fmla="*/ 4 h 22"/>
                  <a:gd name="T4" fmla="*/ 0 w 17"/>
                  <a:gd name="T5" fmla="*/ 4 h 22"/>
                  <a:gd name="T6" fmla="*/ 0 w 17"/>
                  <a:gd name="T7" fmla="*/ 0 h 22"/>
                  <a:gd name="T8" fmla="*/ 17 w 17"/>
                  <a:gd name="T9" fmla="*/ 0 h 22"/>
                  <a:gd name="T10" fmla="*/ 17 w 17"/>
                  <a:gd name="T11" fmla="*/ 4 h 22"/>
                  <a:gd name="T12" fmla="*/ 11 w 17"/>
                  <a:gd name="T13" fmla="*/ 4 h 22"/>
                  <a:gd name="T14" fmla="*/ 11 w 17"/>
                  <a:gd name="T15" fmla="*/ 22 h 22"/>
                  <a:gd name="T16" fmla="*/ 6 w 17"/>
                  <a:gd name="T1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6" y="22"/>
                    </a:moveTo>
                    <a:lnTo>
                      <a:pt x="6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4"/>
                    </a:lnTo>
                    <a:lnTo>
                      <a:pt x="11" y="4"/>
                    </a:lnTo>
                    <a:lnTo>
                      <a:pt x="11" y="22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Rectangle 35"/>
              <p:cNvSpPr>
                <a:spLocks noChangeArrowheads="1"/>
              </p:cNvSpPr>
              <p:nvPr/>
            </p:nvSpPr>
            <p:spPr bwMode="auto">
              <a:xfrm>
                <a:off x="2393" y="2169"/>
                <a:ext cx="4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36"/>
              <p:cNvSpPr>
                <a:spLocks noEditPoints="1"/>
              </p:cNvSpPr>
              <p:nvPr/>
            </p:nvSpPr>
            <p:spPr bwMode="auto">
              <a:xfrm>
                <a:off x="5730" y="1357"/>
                <a:ext cx="101" cy="150"/>
              </a:xfrm>
              <a:custGeom>
                <a:avLst/>
                <a:gdLst>
                  <a:gd name="T0" fmla="*/ 57 w 119"/>
                  <a:gd name="T1" fmla="*/ 0 h 176"/>
                  <a:gd name="T2" fmla="*/ 0 w 119"/>
                  <a:gd name="T3" fmla="*/ 0 h 176"/>
                  <a:gd name="T4" fmla="*/ 0 w 119"/>
                  <a:gd name="T5" fmla="*/ 176 h 176"/>
                  <a:gd name="T6" fmla="*/ 30 w 119"/>
                  <a:gd name="T7" fmla="*/ 176 h 176"/>
                  <a:gd name="T8" fmla="*/ 30 w 119"/>
                  <a:gd name="T9" fmla="*/ 124 h 176"/>
                  <a:gd name="T10" fmla="*/ 57 w 119"/>
                  <a:gd name="T11" fmla="*/ 124 h 176"/>
                  <a:gd name="T12" fmla="*/ 119 w 119"/>
                  <a:gd name="T13" fmla="*/ 62 h 176"/>
                  <a:gd name="T14" fmla="*/ 57 w 119"/>
                  <a:gd name="T15" fmla="*/ 0 h 176"/>
                  <a:gd name="T16" fmla="*/ 57 w 119"/>
                  <a:gd name="T17" fmla="*/ 94 h 176"/>
                  <a:gd name="T18" fmla="*/ 30 w 119"/>
                  <a:gd name="T19" fmla="*/ 94 h 176"/>
                  <a:gd name="T20" fmla="*/ 30 w 119"/>
                  <a:gd name="T21" fmla="*/ 29 h 176"/>
                  <a:gd name="T22" fmla="*/ 57 w 119"/>
                  <a:gd name="T23" fmla="*/ 29 h 176"/>
                  <a:gd name="T24" fmla="*/ 89 w 119"/>
                  <a:gd name="T25" fmla="*/ 62 h 176"/>
                  <a:gd name="T26" fmla="*/ 57 w 119"/>
                  <a:gd name="T27" fmla="*/ 94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176">
                    <a:moveTo>
                      <a:pt x="5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30" y="176"/>
                      <a:pt x="30" y="176"/>
                      <a:pt x="30" y="176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57" y="124"/>
                      <a:pt x="57" y="124"/>
                      <a:pt x="57" y="124"/>
                    </a:cubicBezTo>
                    <a:cubicBezTo>
                      <a:pt x="91" y="124"/>
                      <a:pt x="119" y="96"/>
                      <a:pt x="119" y="62"/>
                    </a:cubicBezTo>
                    <a:cubicBezTo>
                      <a:pt x="119" y="28"/>
                      <a:pt x="91" y="0"/>
                      <a:pt x="57" y="0"/>
                    </a:cubicBezTo>
                    <a:close/>
                    <a:moveTo>
                      <a:pt x="57" y="94"/>
                    </a:moveTo>
                    <a:cubicBezTo>
                      <a:pt x="30" y="94"/>
                      <a:pt x="30" y="94"/>
                      <a:pt x="30" y="9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75" y="29"/>
                      <a:pt x="89" y="44"/>
                      <a:pt x="89" y="62"/>
                    </a:cubicBezTo>
                    <a:cubicBezTo>
                      <a:pt x="89" y="80"/>
                      <a:pt x="75" y="94"/>
                      <a:pt x="57" y="9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37"/>
              <p:cNvSpPr>
                <a:spLocks noEditPoints="1"/>
              </p:cNvSpPr>
              <p:nvPr/>
            </p:nvSpPr>
            <p:spPr bwMode="auto">
              <a:xfrm>
                <a:off x="5655" y="1305"/>
                <a:ext cx="240" cy="259"/>
              </a:xfrm>
              <a:custGeom>
                <a:avLst/>
                <a:gdLst>
                  <a:gd name="T0" fmla="*/ 283 w 283"/>
                  <a:gd name="T1" fmla="*/ 71 h 306"/>
                  <a:gd name="T2" fmla="*/ 275 w 283"/>
                  <a:gd name="T3" fmla="*/ 88 h 306"/>
                  <a:gd name="T4" fmla="*/ 142 w 283"/>
                  <a:gd name="T5" fmla="*/ 22 h 306"/>
                  <a:gd name="T6" fmla="*/ 8 w 283"/>
                  <a:gd name="T7" fmla="*/ 87 h 306"/>
                  <a:gd name="T8" fmla="*/ 0 w 283"/>
                  <a:gd name="T9" fmla="*/ 70 h 306"/>
                  <a:gd name="T10" fmla="*/ 142 w 283"/>
                  <a:gd name="T11" fmla="*/ 0 h 306"/>
                  <a:gd name="T12" fmla="*/ 283 w 283"/>
                  <a:gd name="T13" fmla="*/ 71 h 306"/>
                  <a:gd name="T14" fmla="*/ 243 w 283"/>
                  <a:gd name="T15" fmla="*/ 231 h 306"/>
                  <a:gd name="T16" fmla="*/ 243 w 283"/>
                  <a:gd name="T17" fmla="*/ 241 h 306"/>
                  <a:gd name="T18" fmla="*/ 230 w 283"/>
                  <a:gd name="T19" fmla="*/ 241 h 306"/>
                  <a:gd name="T20" fmla="*/ 230 w 283"/>
                  <a:gd name="T21" fmla="*/ 231 h 306"/>
                  <a:gd name="T22" fmla="*/ 212 w 283"/>
                  <a:gd name="T23" fmla="*/ 212 h 306"/>
                  <a:gd name="T24" fmla="*/ 193 w 283"/>
                  <a:gd name="T25" fmla="*/ 231 h 306"/>
                  <a:gd name="T26" fmla="*/ 193 w 283"/>
                  <a:gd name="T27" fmla="*/ 241 h 306"/>
                  <a:gd name="T28" fmla="*/ 180 w 283"/>
                  <a:gd name="T29" fmla="*/ 241 h 306"/>
                  <a:gd name="T30" fmla="*/ 180 w 283"/>
                  <a:gd name="T31" fmla="*/ 231 h 306"/>
                  <a:gd name="T32" fmla="*/ 212 w 283"/>
                  <a:gd name="T33" fmla="*/ 199 h 306"/>
                  <a:gd name="T34" fmla="*/ 243 w 283"/>
                  <a:gd name="T35" fmla="*/ 231 h 306"/>
                  <a:gd name="T36" fmla="*/ 230 w 283"/>
                  <a:gd name="T37" fmla="*/ 189 h 306"/>
                  <a:gd name="T38" fmla="*/ 230 w 283"/>
                  <a:gd name="T39" fmla="*/ 92 h 306"/>
                  <a:gd name="T40" fmla="*/ 249 w 283"/>
                  <a:gd name="T41" fmla="*/ 92 h 306"/>
                  <a:gd name="T42" fmla="*/ 249 w 283"/>
                  <a:gd name="T43" fmla="*/ 206 h 306"/>
                  <a:gd name="T44" fmla="*/ 230 w 283"/>
                  <a:gd name="T45" fmla="*/ 189 h 306"/>
                  <a:gd name="T46" fmla="*/ 161 w 283"/>
                  <a:gd name="T47" fmla="*/ 251 h 306"/>
                  <a:gd name="T48" fmla="*/ 54 w 283"/>
                  <a:gd name="T49" fmla="*/ 251 h 306"/>
                  <a:gd name="T50" fmla="*/ 54 w 283"/>
                  <a:gd name="T51" fmla="*/ 92 h 306"/>
                  <a:gd name="T52" fmla="*/ 35 w 283"/>
                  <a:gd name="T53" fmla="*/ 92 h 306"/>
                  <a:gd name="T54" fmla="*/ 35 w 283"/>
                  <a:gd name="T55" fmla="*/ 270 h 306"/>
                  <a:gd name="T56" fmla="*/ 161 w 283"/>
                  <a:gd name="T57" fmla="*/ 270 h 306"/>
                  <a:gd name="T58" fmla="*/ 161 w 283"/>
                  <a:gd name="T59" fmla="*/ 268 h 306"/>
                  <a:gd name="T60" fmla="*/ 161 w 283"/>
                  <a:gd name="T61" fmla="*/ 251 h 306"/>
                  <a:gd name="T62" fmla="*/ 249 w 283"/>
                  <a:gd name="T63" fmla="*/ 268 h 306"/>
                  <a:gd name="T64" fmla="*/ 212 w 283"/>
                  <a:gd name="T65" fmla="*/ 306 h 306"/>
                  <a:gd name="T66" fmla="*/ 174 w 283"/>
                  <a:gd name="T67" fmla="*/ 268 h 306"/>
                  <a:gd name="T68" fmla="*/ 174 w 283"/>
                  <a:gd name="T69" fmla="*/ 250 h 306"/>
                  <a:gd name="T70" fmla="*/ 249 w 283"/>
                  <a:gd name="T71" fmla="*/ 250 h 306"/>
                  <a:gd name="T72" fmla="*/ 249 w 283"/>
                  <a:gd name="T73" fmla="*/ 268 h 306"/>
                  <a:gd name="T74" fmla="*/ 216 w 283"/>
                  <a:gd name="T75" fmla="*/ 266 h 306"/>
                  <a:gd name="T76" fmla="*/ 212 w 283"/>
                  <a:gd name="T77" fmla="*/ 261 h 306"/>
                  <a:gd name="T78" fmla="*/ 207 w 283"/>
                  <a:gd name="T79" fmla="*/ 266 h 306"/>
                  <a:gd name="T80" fmla="*/ 207 w 283"/>
                  <a:gd name="T81" fmla="*/ 277 h 306"/>
                  <a:gd name="T82" fmla="*/ 212 w 283"/>
                  <a:gd name="T83" fmla="*/ 281 h 306"/>
                  <a:gd name="T84" fmla="*/ 216 w 283"/>
                  <a:gd name="T85" fmla="*/ 277 h 306"/>
                  <a:gd name="T86" fmla="*/ 216 w 283"/>
                  <a:gd name="T87" fmla="*/ 26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3" h="306">
                    <a:moveTo>
                      <a:pt x="283" y="71"/>
                    </a:moveTo>
                    <a:cubicBezTo>
                      <a:pt x="275" y="88"/>
                      <a:pt x="275" y="88"/>
                      <a:pt x="275" y="88"/>
                    </a:cubicBezTo>
                    <a:cubicBezTo>
                      <a:pt x="142" y="22"/>
                      <a:pt x="142" y="22"/>
                      <a:pt x="142" y="22"/>
                    </a:cubicBezTo>
                    <a:cubicBezTo>
                      <a:pt x="8" y="87"/>
                      <a:pt x="8" y="87"/>
                      <a:pt x="8" y="87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42" y="0"/>
                      <a:pt x="142" y="0"/>
                      <a:pt x="142" y="0"/>
                    </a:cubicBezTo>
                    <a:lnTo>
                      <a:pt x="283" y="71"/>
                    </a:lnTo>
                    <a:close/>
                    <a:moveTo>
                      <a:pt x="243" y="231"/>
                    </a:moveTo>
                    <a:cubicBezTo>
                      <a:pt x="243" y="241"/>
                      <a:pt x="243" y="241"/>
                      <a:pt x="243" y="241"/>
                    </a:cubicBezTo>
                    <a:cubicBezTo>
                      <a:pt x="230" y="241"/>
                      <a:pt x="230" y="241"/>
                      <a:pt x="230" y="241"/>
                    </a:cubicBezTo>
                    <a:cubicBezTo>
                      <a:pt x="230" y="231"/>
                      <a:pt x="230" y="231"/>
                      <a:pt x="230" y="231"/>
                    </a:cubicBezTo>
                    <a:cubicBezTo>
                      <a:pt x="230" y="221"/>
                      <a:pt x="222" y="212"/>
                      <a:pt x="212" y="212"/>
                    </a:cubicBezTo>
                    <a:cubicBezTo>
                      <a:pt x="201" y="212"/>
                      <a:pt x="193" y="221"/>
                      <a:pt x="193" y="231"/>
                    </a:cubicBezTo>
                    <a:cubicBezTo>
                      <a:pt x="193" y="241"/>
                      <a:pt x="193" y="241"/>
                      <a:pt x="193" y="241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0" y="231"/>
                      <a:pt x="180" y="231"/>
                      <a:pt x="180" y="231"/>
                    </a:cubicBezTo>
                    <a:cubicBezTo>
                      <a:pt x="180" y="213"/>
                      <a:pt x="194" y="199"/>
                      <a:pt x="212" y="199"/>
                    </a:cubicBezTo>
                    <a:cubicBezTo>
                      <a:pt x="229" y="199"/>
                      <a:pt x="243" y="213"/>
                      <a:pt x="243" y="231"/>
                    </a:cubicBezTo>
                    <a:close/>
                    <a:moveTo>
                      <a:pt x="230" y="189"/>
                    </a:moveTo>
                    <a:cubicBezTo>
                      <a:pt x="230" y="92"/>
                      <a:pt x="230" y="92"/>
                      <a:pt x="230" y="92"/>
                    </a:cubicBezTo>
                    <a:cubicBezTo>
                      <a:pt x="249" y="92"/>
                      <a:pt x="249" y="92"/>
                      <a:pt x="249" y="92"/>
                    </a:cubicBezTo>
                    <a:cubicBezTo>
                      <a:pt x="249" y="206"/>
                      <a:pt x="249" y="206"/>
                      <a:pt x="249" y="206"/>
                    </a:cubicBezTo>
                    <a:cubicBezTo>
                      <a:pt x="245" y="199"/>
                      <a:pt x="238" y="193"/>
                      <a:pt x="230" y="189"/>
                    </a:cubicBezTo>
                    <a:close/>
                    <a:moveTo>
                      <a:pt x="161" y="251"/>
                    </a:moveTo>
                    <a:cubicBezTo>
                      <a:pt x="54" y="251"/>
                      <a:pt x="54" y="251"/>
                      <a:pt x="54" y="251"/>
                    </a:cubicBezTo>
                    <a:cubicBezTo>
                      <a:pt x="54" y="92"/>
                      <a:pt x="54" y="92"/>
                      <a:pt x="54" y="92"/>
                    </a:cubicBezTo>
                    <a:cubicBezTo>
                      <a:pt x="35" y="92"/>
                      <a:pt x="35" y="92"/>
                      <a:pt x="35" y="92"/>
                    </a:cubicBezTo>
                    <a:cubicBezTo>
                      <a:pt x="35" y="270"/>
                      <a:pt x="35" y="270"/>
                      <a:pt x="35" y="270"/>
                    </a:cubicBezTo>
                    <a:cubicBezTo>
                      <a:pt x="161" y="270"/>
                      <a:pt x="161" y="270"/>
                      <a:pt x="161" y="270"/>
                    </a:cubicBezTo>
                    <a:cubicBezTo>
                      <a:pt x="161" y="269"/>
                      <a:pt x="161" y="269"/>
                      <a:pt x="161" y="268"/>
                    </a:cubicBezTo>
                    <a:lnTo>
                      <a:pt x="161" y="251"/>
                    </a:lnTo>
                    <a:close/>
                    <a:moveTo>
                      <a:pt x="249" y="268"/>
                    </a:moveTo>
                    <a:cubicBezTo>
                      <a:pt x="249" y="289"/>
                      <a:pt x="233" y="306"/>
                      <a:pt x="212" y="306"/>
                    </a:cubicBezTo>
                    <a:cubicBezTo>
                      <a:pt x="191" y="306"/>
                      <a:pt x="174" y="289"/>
                      <a:pt x="174" y="268"/>
                    </a:cubicBezTo>
                    <a:cubicBezTo>
                      <a:pt x="174" y="250"/>
                      <a:pt x="174" y="250"/>
                      <a:pt x="174" y="250"/>
                    </a:cubicBezTo>
                    <a:cubicBezTo>
                      <a:pt x="249" y="250"/>
                      <a:pt x="249" y="250"/>
                      <a:pt x="249" y="250"/>
                    </a:cubicBezTo>
                    <a:lnTo>
                      <a:pt x="249" y="268"/>
                    </a:lnTo>
                    <a:close/>
                    <a:moveTo>
                      <a:pt x="216" y="266"/>
                    </a:moveTo>
                    <a:cubicBezTo>
                      <a:pt x="216" y="263"/>
                      <a:pt x="214" y="261"/>
                      <a:pt x="212" y="261"/>
                    </a:cubicBezTo>
                    <a:cubicBezTo>
                      <a:pt x="209" y="261"/>
                      <a:pt x="207" y="263"/>
                      <a:pt x="207" y="266"/>
                    </a:cubicBezTo>
                    <a:cubicBezTo>
                      <a:pt x="207" y="277"/>
                      <a:pt x="207" y="277"/>
                      <a:pt x="207" y="277"/>
                    </a:cubicBezTo>
                    <a:cubicBezTo>
                      <a:pt x="207" y="279"/>
                      <a:pt x="209" y="281"/>
                      <a:pt x="212" y="281"/>
                    </a:cubicBezTo>
                    <a:cubicBezTo>
                      <a:pt x="214" y="281"/>
                      <a:pt x="216" y="279"/>
                      <a:pt x="216" y="277"/>
                    </a:cubicBezTo>
                    <a:lnTo>
                      <a:pt x="216" y="266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38"/>
              <p:cNvSpPr>
                <a:spLocks noEditPoints="1"/>
              </p:cNvSpPr>
              <p:nvPr/>
            </p:nvSpPr>
            <p:spPr bwMode="auto">
              <a:xfrm>
                <a:off x="3278" y="1754"/>
                <a:ext cx="360" cy="188"/>
              </a:xfrm>
              <a:custGeom>
                <a:avLst/>
                <a:gdLst>
                  <a:gd name="T0" fmla="*/ 208 w 426"/>
                  <a:gd name="T1" fmla="*/ 29 h 222"/>
                  <a:gd name="T2" fmla="*/ 217 w 426"/>
                  <a:gd name="T3" fmla="*/ 31 h 222"/>
                  <a:gd name="T4" fmla="*/ 233 w 426"/>
                  <a:gd name="T5" fmla="*/ 43 h 222"/>
                  <a:gd name="T6" fmla="*/ 243 w 426"/>
                  <a:gd name="T7" fmla="*/ 70 h 222"/>
                  <a:gd name="T8" fmla="*/ 220 w 426"/>
                  <a:gd name="T9" fmla="*/ 41 h 222"/>
                  <a:gd name="T10" fmla="*/ 101 w 426"/>
                  <a:gd name="T11" fmla="*/ 0 h 222"/>
                  <a:gd name="T12" fmla="*/ 76 w 426"/>
                  <a:gd name="T13" fmla="*/ 5 h 222"/>
                  <a:gd name="T14" fmla="*/ 426 w 426"/>
                  <a:gd name="T15" fmla="*/ 134 h 222"/>
                  <a:gd name="T16" fmla="*/ 250 w 426"/>
                  <a:gd name="T17" fmla="*/ 155 h 222"/>
                  <a:gd name="T18" fmla="*/ 116 w 426"/>
                  <a:gd name="T19" fmla="*/ 215 h 222"/>
                  <a:gd name="T20" fmla="*/ 57 w 426"/>
                  <a:gd name="T21" fmla="*/ 222 h 222"/>
                  <a:gd name="T22" fmla="*/ 53 w 426"/>
                  <a:gd name="T23" fmla="*/ 208 h 222"/>
                  <a:gd name="T24" fmla="*/ 157 w 426"/>
                  <a:gd name="T25" fmla="*/ 150 h 222"/>
                  <a:gd name="T26" fmla="*/ 136 w 426"/>
                  <a:gd name="T27" fmla="*/ 140 h 222"/>
                  <a:gd name="T28" fmla="*/ 164 w 426"/>
                  <a:gd name="T29" fmla="*/ 136 h 222"/>
                  <a:gd name="T30" fmla="*/ 164 w 426"/>
                  <a:gd name="T31" fmla="*/ 98 h 222"/>
                  <a:gd name="T32" fmla="*/ 136 w 426"/>
                  <a:gd name="T33" fmla="*/ 94 h 222"/>
                  <a:gd name="T34" fmla="*/ 87 w 426"/>
                  <a:gd name="T35" fmla="*/ 106 h 222"/>
                  <a:gd name="T36" fmla="*/ 35 w 426"/>
                  <a:gd name="T37" fmla="*/ 72 h 222"/>
                  <a:gd name="T38" fmla="*/ 54 w 426"/>
                  <a:gd name="T39" fmla="*/ 36 h 222"/>
                  <a:gd name="T40" fmla="*/ 64 w 426"/>
                  <a:gd name="T41" fmla="*/ 15 h 222"/>
                  <a:gd name="T42" fmla="*/ 134 w 426"/>
                  <a:gd name="T43" fmla="*/ 69 h 222"/>
                  <a:gd name="T44" fmla="*/ 300 w 426"/>
                  <a:gd name="T45" fmla="*/ 81 h 222"/>
                  <a:gd name="T46" fmla="*/ 326 w 426"/>
                  <a:gd name="T47" fmla="*/ 92 h 222"/>
                  <a:gd name="T48" fmla="*/ 314 w 426"/>
                  <a:gd name="T49" fmla="*/ 99 h 222"/>
                  <a:gd name="T50" fmla="*/ 359 w 426"/>
                  <a:gd name="T51" fmla="*/ 125 h 222"/>
                  <a:gd name="T52" fmla="*/ 396 w 426"/>
                  <a:gd name="T53" fmla="*/ 116 h 222"/>
                  <a:gd name="T54" fmla="*/ 222 w 426"/>
                  <a:gd name="T55" fmla="*/ 109 h 222"/>
                  <a:gd name="T56" fmla="*/ 214 w 426"/>
                  <a:gd name="T57" fmla="*/ 104 h 222"/>
                  <a:gd name="T58" fmla="*/ 209 w 426"/>
                  <a:gd name="T59" fmla="*/ 116 h 222"/>
                  <a:gd name="T60" fmla="*/ 218 w 426"/>
                  <a:gd name="T61" fmla="*/ 120 h 222"/>
                  <a:gd name="T62" fmla="*/ 222 w 426"/>
                  <a:gd name="T63" fmla="*/ 109 h 222"/>
                  <a:gd name="T64" fmla="*/ 248 w 426"/>
                  <a:gd name="T65" fmla="*/ 104 h 222"/>
                  <a:gd name="T66" fmla="*/ 239 w 426"/>
                  <a:gd name="T67" fmla="*/ 109 h 222"/>
                  <a:gd name="T68" fmla="*/ 244 w 426"/>
                  <a:gd name="T69" fmla="*/ 120 h 222"/>
                  <a:gd name="T70" fmla="*/ 252 w 426"/>
                  <a:gd name="T71" fmla="*/ 116 h 222"/>
                  <a:gd name="T72" fmla="*/ 282 w 426"/>
                  <a:gd name="T73" fmla="*/ 109 h 222"/>
                  <a:gd name="T74" fmla="*/ 274 w 426"/>
                  <a:gd name="T75" fmla="*/ 104 h 222"/>
                  <a:gd name="T76" fmla="*/ 269 w 426"/>
                  <a:gd name="T77" fmla="*/ 116 h 222"/>
                  <a:gd name="T78" fmla="*/ 278 w 426"/>
                  <a:gd name="T79" fmla="*/ 120 h 222"/>
                  <a:gd name="T80" fmla="*/ 282 w 426"/>
                  <a:gd name="T81" fmla="*/ 109 h 222"/>
                  <a:gd name="T82" fmla="*/ 151 w 426"/>
                  <a:gd name="T83" fmla="*/ 103 h 222"/>
                  <a:gd name="T84" fmla="*/ 95 w 426"/>
                  <a:gd name="T85" fmla="*/ 117 h 222"/>
                  <a:gd name="T86" fmla="*/ 151 w 426"/>
                  <a:gd name="T87" fmla="*/ 13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6" h="222">
                    <a:moveTo>
                      <a:pt x="220" y="41"/>
                    </a:moveTo>
                    <a:cubicBezTo>
                      <a:pt x="208" y="29"/>
                      <a:pt x="208" y="29"/>
                      <a:pt x="208" y="29"/>
                    </a:cubicBezTo>
                    <a:cubicBezTo>
                      <a:pt x="211" y="29"/>
                      <a:pt x="211" y="29"/>
                      <a:pt x="211" y="29"/>
                    </a:cubicBezTo>
                    <a:cubicBezTo>
                      <a:pt x="214" y="29"/>
                      <a:pt x="216" y="30"/>
                      <a:pt x="217" y="31"/>
                    </a:cubicBezTo>
                    <a:cubicBezTo>
                      <a:pt x="218" y="32"/>
                      <a:pt x="233" y="43"/>
                      <a:pt x="233" y="43"/>
                    </a:cubicBezTo>
                    <a:cubicBezTo>
                      <a:pt x="233" y="43"/>
                      <a:pt x="233" y="43"/>
                      <a:pt x="233" y="43"/>
                    </a:cubicBezTo>
                    <a:cubicBezTo>
                      <a:pt x="236" y="45"/>
                      <a:pt x="237" y="49"/>
                      <a:pt x="238" y="51"/>
                    </a:cubicBezTo>
                    <a:cubicBezTo>
                      <a:pt x="239" y="55"/>
                      <a:pt x="241" y="63"/>
                      <a:pt x="243" y="70"/>
                    </a:cubicBezTo>
                    <a:cubicBezTo>
                      <a:pt x="210" y="70"/>
                      <a:pt x="210" y="70"/>
                      <a:pt x="210" y="70"/>
                    </a:cubicBezTo>
                    <a:lnTo>
                      <a:pt x="220" y="41"/>
                    </a:lnTo>
                    <a:close/>
                    <a:moveTo>
                      <a:pt x="101" y="15"/>
                    </a:moveTo>
                    <a:cubicBezTo>
                      <a:pt x="101" y="0"/>
                      <a:pt x="101" y="0"/>
                      <a:pt x="101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85" y="6"/>
                      <a:pt x="94" y="10"/>
                      <a:pt x="101" y="15"/>
                    </a:cubicBezTo>
                    <a:close/>
                    <a:moveTo>
                      <a:pt x="426" y="134"/>
                    </a:moveTo>
                    <a:cubicBezTo>
                      <a:pt x="426" y="143"/>
                      <a:pt x="419" y="155"/>
                      <a:pt x="352" y="155"/>
                    </a:cubicBezTo>
                    <a:cubicBezTo>
                      <a:pt x="341" y="155"/>
                      <a:pt x="289" y="155"/>
                      <a:pt x="250" y="155"/>
                    </a:cubicBezTo>
                    <a:cubicBezTo>
                      <a:pt x="244" y="157"/>
                      <a:pt x="238" y="159"/>
                      <a:pt x="232" y="163"/>
                    </a:cubicBezTo>
                    <a:cubicBezTo>
                      <a:pt x="205" y="173"/>
                      <a:pt x="130" y="209"/>
                      <a:pt x="116" y="215"/>
                    </a:cubicBezTo>
                    <a:cubicBezTo>
                      <a:pt x="106" y="220"/>
                      <a:pt x="97" y="222"/>
                      <a:pt x="85" y="222"/>
                    </a:cubicBezTo>
                    <a:cubicBezTo>
                      <a:pt x="57" y="222"/>
                      <a:pt x="57" y="222"/>
                      <a:pt x="57" y="222"/>
                    </a:cubicBezTo>
                    <a:cubicBezTo>
                      <a:pt x="42" y="207"/>
                      <a:pt x="42" y="207"/>
                      <a:pt x="42" y="207"/>
                    </a:cubicBezTo>
                    <a:cubicBezTo>
                      <a:pt x="46" y="207"/>
                      <a:pt x="50" y="207"/>
                      <a:pt x="53" y="208"/>
                    </a:cubicBezTo>
                    <a:cubicBezTo>
                      <a:pt x="56" y="209"/>
                      <a:pt x="62" y="211"/>
                      <a:pt x="68" y="214"/>
                    </a:cubicBezTo>
                    <a:cubicBezTo>
                      <a:pt x="157" y="150"/>
                      <a:pt x="157" y="150"/>
                      <a:pt x="157" y="150"/>
                    </a:cubicBezTo>
                    <a:cubicBezTo>
                      <a:pt x="144" y="148"/>
                      <a:pt x="133" y="144"/>
                      <a:pt x="124" y="140"/>
                    </a:cubicBezTo>
                    <a:cubicBezTo>
                      <a:pt x="128" y="140"/>
                      <a:pt x="132" y="140"/>
                      <a:pt x="136" y="140"/>
                    </a:cubicBezTo>
                    <a:cubicBezTo>
                      <a:pt x="146" y="140"/>
                      <a:pt x="156" y="139"/>
                      <a:pt x="164" y="136"/>
                    </a:cubicBezTo>
                    <a:cubicBezTo>
                      <a:pt x="164" y="136"/>
                      <a:pt x="164" y="136"/>
                      <a:pt x="164" y="136"/>
                    </a:cubicBezTo>
                    <a:cubicBezTo>
                      <a:pt x="171" y="134"/>
                      <a:pt x="175" y="127"/>
                      <a:pt x="175" y="117"/>
                    </a:cubicBezTo>
                    <a:cubicBezTo>
                      <a:pt x="175" y="107"/>
                      <a:pt x="171" y="100"/>
                      <a:pt x="164" y="98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56" y="95"/>
                      <a:pt x="146" y="94"/>
                      <a:pt x="136" y="94"/>
                    </a:cubicBezTo>
                    <a:cubicBezTo>
                      <a:pt x="116" y="94"/>
                      <a:pt x="95" y="99"/>
                      <a:pt x="89" y="109"/>
                    </a:cubicBezTo>
                    <a:cubicBezTo>
                      <a:pt x="88" y="108"/>
                      <a:pt x="88" y="107"/>
                      <a:pt x="87" y="106"/>
                    </a:cubicBezTo>
                    <a:cubicBezTo>
                      <a:pt x="80" y="91"/>
                      <a:pt x="71" y="73"/>
                      <a:pt x="64" y="57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48" y="23"/>
                      <a:pt x="44" y="15"/>
                      <a:pt x="44" y="15"/>
                    </a:cubicBezTo>
                    <a:cubicBezTo>
                      <a:pt x="44" y="15"/>
                      <a:pt x="52" y="15"/>
                      <a:pt x="64" y="15"/>
                    </a:cubicBezTo>
                    <a:cubicBezTo>
                      <a:pt x="76" y="15"/>
                      <a:pt x="94" y="21"/>
                      <a:pt x="101" y="29"/>
                    </a:cubicBezTo>
                    <a:cubicBezTo>
                      <a:pt x="109" y="40"/>
                      <a:pt x="125" y="58"/>
                      <a:pt x="134" y="69"/>
                    </a:cubicBezTo>
                    <a:cubicBezTo>
                      <a:pt x="142" y="78"/>
                      <a:pt x="151" y="81"/>
                      <a:pt x="165" y="81"/>
                    </a:cubicBezTo>
                    <a:cubicBezTo>
                      <a:pt x="300" y="81"/>
                      <a:pt x="300" y="81"/>
                      <a:pt x="300" y="81"/>
                    </a:cubicBezTo>
                    <a:cubicBezTo>
                      <a:pt x="322" y="81"/>
                      <a:pt x="339" y="83"/>
                      <a:pt x="353" y="88"/>
                    </a:cubicBezTo>
                    <a:cubicBezTo>
                      <a:pt x="350" y="89"/>
                      <a:pt x="344" y="91"/>
                      <a:pt x="326" y="92"/>
                    </a:cubicBezTo>
                    <a:cubicBezTo>
                      <a:pt x="324" y="92"/>
                      <a:pt x="324" y="92"/>
                      <a:pt x="324" y="92"/>
                    </a:cubicBezTo>
                    <a:cubicBezTo>
                      <a:pt x="320" y="93"/>
                      <a:pt x="316" y="95"/>
                      <a:pt x="314" y="99"/>
                    </a:cubicBezTo>
                    <a:cubicBezTo>
                      <a:pt x="312" y="103"/>
                      <a:pt x="313" y="108"/>
                      <a:pt x="316" y="112"/>
                    </a:cubicBezTo>
                    <a:cubicBezTo>
                      <a:pt x="323" y="120"/>
                      <a:pt x="339" y="125"/>
                      <a:pt x="359" y="125"/>
                    </a:cubicBezTo>
                    <a:cubicBezTo>
                      <a:pt x="371" y="125"/>
                      <a:pt x="382" y="123"/>
                      <a:pt x="389" y="120"/>
                    </a:cubicBezTo>
                    <a:cubicBezTo>
                      <a:pt x="396" y="116"/>
                      <a:pt x="396" y="116"/>
                      <a:pt x="396" y="116"/>
                    </a:cubicBezTo>
                    <a:cubicBezTo>
                      <a:pt x="414" y="123"/>
                      <a:pt x="426" y="127"/>
                      <a:pt x="426" y="134"/>
                    </a:cubicBezTo>
                    <a:close/>
                    <a:moveTo>
                      <a:pt x="222" y="109"/>
                    </a:moveTo>
                    <a:cubicBezTo>
                      <a:pt x="222" y="106"/>
                      <a:pt x="220" y="104"/>
                      <a:pt x="218" y="104"/>
                    </a:cubicBezTo>
                    <a:cubicBezTo>
                      <a:pt x="214" y="104"/>
                      <a:pt x="214" y="104"/>
                      <a:pt x="214" y="104"/>
                    </a:cubicBezTo>
                    <a:cubicBezTo>
                      <a:pt x="211" y="104"/>
                      <a:pt x="209" y="106"/>
                      <a:pt x="209" y="109"/>
                    </a:cubicBezTo>
                    <a:cubicBezTo>
                      <a:pt x="209" y="116"/>
                      <a:pt x="209" y="116"/>
                      <a:pt x="209" y="116"/>
                    </a:cubicBezTo>
                    <a:cubicBezTo>
                      <a:pt x="209" y="118"/>
                      <a:pt x="211" y="120"/>
                      <a:pt x="214" y="120"/>
                    </a:cubicBezTo>
                    <a:cubicBezTo>
                      <a:pt x="218" y="120"/>
                      <a:pt x="218" y="120"/>
                      <a:pt x="218" y="120"/>
                    </a:cubicBezTo>
                    <a:cubicBezTo>
                      <a:pt x="220" y="120"/>
                      <a:pt x="222" y="118"/>
                      <a:pt x="222" y="116"/>
                    </a:cubicBezTo>
                    <a:lnTo>
                      <a:pt x="222" y="109"/>
                    </a:lnTo>
                    <a:close/>
                    <a:moveTo>
                      <a:pt x="252" y="109"/>
                    </a:moveTo>
                    <a:cubicBezTo>
                      <a:pt x="252" y="106"/>
                      <a:pt x="250" y="104"/>
                      <a:pt x="248" y="104"/>
                    </a:cubicBezTo>
                    <a:cubicBezTo>
                      <a:pt x="244" y="104"/>
                      <a:pt x="244" y="104"/>
                      <a:pt x="244" y="104"/>
                    </a:cubicBezTo>
                    <a:cubicBezTo>
                      <a:pt x="241" y="104"/>
                      <a:pt x="239" y="106"/>
                      <a:pt x="239" y="109"/>
                    </a:cubicBezTo>
                    <a:cubicBezTo>
                      <a:pt x="239" y="116"/>
                      <a:pt x="239" y="116"/>
                      <a:pt x="239" y="116"/>
                    </a:cubicBezTo>
                    <a:cubicBezTo>
                      <a:pt x="239" y="118"/>
                      <a:pt x="241" y="120"/>
                      <a:pt x="244" y="120"/>
                    </a:cubicBezTo>
                    <a:cubicBezTo>
                      <a:pt x="248" y="120"/>
                      <a:pt x="248" y="120"/>
                      <a:pt x="248" y="120"/>
                    </a:cubicBezTo>
                    <a:cubicBezTo>
                      <a:pt x="250" y="120"/>
                      <a:pt x="252" y="118"/>
                      <a:pt x="252" y="116"/>
                    </a:cubicBezTo>
                    <a:lnTo>
                      <a:pt x="252" y="109"/>
                    </a:lnTo>
                    <a:close/>
                    <a:moveTo>
                      <a:pt x="282" y="109"/>
                    </a:moveTo>
                    <a:cubicBezTo>
                      <a:pt x="282" y="106"/>
                      <a:pt x="280" y="104"/>
                      <a:pt x="278" y="104"/>
                    </a:cubicBezTo>
                    <a:cubicBezTo>
                      <a:pt x="274" y="104"/>
                      <a:pt x="274" y="104"/>
                      <a:pt x="274" y="104"/>
                    </a:cubicBezTo>
                    <a:cubicBezTo>
                      <a:pt x="271" y="104"/>
                      <a:pt x="269" y="106"/>
                      <a:pt x="269" y="109"/>
                    </a:cubicBezTo>
                    <a:cubicBezTo>
                      <a:pt x="269" y="116"/>
                      <a:pt x="269" y="116"/>
                      <a:pt x="269" y="116"/>
                    </a:cubicBezTo>
                    <a:cubicBezTo>
                      <a:pt x="269" y="118"/>
                      <a:pt x="271" y="120"/>
                      <a:pt x="274" y="120"/>
                    </a:cubicBezTo>
                    <a:cubicBezTo>
                      <a:pt x="278" y="120"/>
                      <a:pt x="278" y="120"/>
                      <a:pt x="278" y="120"/>
                    </a:cubicBezTo>
                    <a:cubicBezTo>
                      <a:pt x="280" y="120"/>
                      <a:pt x="282" y="118"/>
                      <a:pt x="282" y="116"/>
                    </a:cubicBezTo>
                    <a:lnTo>
                      <a:pt x="282" y="109"/>
                    </a:lnTo>
                    <a:close/>
                    <a:moveTo>
                      <a:pt x="147" y="117"/>
                    </a:moveTo>
                    <a:cubicBezTo>
                      <a:pt x="147" y="111"/>
                      <a:pt x="149" y="107"/>
                      <a:pt x="151" y="103"/>
                    </a:cubicBezTo>
                    <a:cubicBezTo>
                      <a:pt x="146" y="102"/>
                      <a:pt x="141" y="102"/>
                      <a:pt x="136" y="102"/>
                    </a:cubicBezTo>
                    <a:cubicBezTo>
                      <a:pt x="113" y="102"/>
                      <a:pt x="95" y="109"/>
                      <a:pt x="95" y="117"/>
                    </a:cubicBezTo>
                    <a:cubicBezTo>
                      <a:pt x="95" y="125"/>
                      <a:pt x="113" y="132"/>
                      <a:pt x="136" y="132"/>
                    </a:cubicBezTo>
                    <a:cubicBezTo>
                      <a:pt x="141" y="132"/>
                      <a:pt x="146" y="132"/>
                      <a:pt x="151" y="131"/>
                    </a:cubicBezTo>
                    <a:cubicBezTo>
                      <a:pt x="149" y="128"/>
                      <a:pt x="147" y="123"/>
                      <a:pt x="147" y="11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39"/>
              <p:cNvSpPr>
                <a:spLocks noEditPoints="1"/>
              </p:cNvSpPr>
              <p:nvPr/>
            </p:nvSpPr>
            <p:spPr bwMode="auto">
              <a:xfrm>
                <a:off x="3409" y="1831"/>
                <a:ext cx="196" cy="32"/>
              </a:xfrm>
              <a:custGeom>
                <a:avLst/>
                <a:gdLst>
                  <a:gd name="T0" fmla="*/ 231 w 231"/>
                  <a:gd name="T1" fmla="*/ 22 h 38"/>
                  <a:gd name="T2" fmla="*/ 204 w 231"/>
                  <a:gd name="T3" fmla="*/ 27 h 38"/>
                  <a:gd name="T4" fmla="*/ 204 w 231"/>
                  <a:gd name="T5" fmla="*/ 27 h 38"/>
                  <a:gd name="T6" fmla="*/ 167 w 231"/>
                  <a:gd name="T7" fmla="*/ 16 h 38"/>
                  <a:gd name="T8" fmla="*/ 170 w 231"/>
                  <a:gd name="T9" fmla="*/ 9 h 38"/>
                  <a:gd name="T10" fmla="*/ 206 w 231"/>
                  <a:gd name="T11" fmla="*/ 0 h 38"/>
                  <a:gd name="T12" fmla="*/ 231 w 231"/>
                  <a:gd name="T13" fmla="*/ 22 h 38"/>
                  <a:gd name="T14" fmla="*/ 6 w 231"/>
                  <a:gd name="T15" fmla="*/ 14 h 38"/>
                  <a:gd name="T16" fmla="*/ 0 w 231"/>
                  <a:gd name="T17" fmla="*/ 26 h 38"/>
                  <a:gd name="T18" fmla="*/ 6 w 231"/>
                  <a:gd name="T19" fmla="*/ 38 h 38"/>
                  <a:gd name="T20" fmla="*/ 12 w 231"/>
                  <a:gd name="T21" fmla="*/ 26 h 38"/>
                  <a:gd name="T22" fmla="*/ 6 w 231"/>
                  <a:gd name="T2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1" h="38">
                    <a:moveTo>
                      <a:pt x="231" y="22"/>
                    </a:moveTo>
                    <a:cubicBezTo>
                      <a:pt x="224" y="25"/>
                      <a:pt x="215" y="27"/>
                      <a:pt x="204" y="27"/>
                    </a:cubicBezTo>
                    <a:cubicBezTo>
                      <a:pt x="204" y="27"/>
                      <a:pt x="204" y="27"/>
                      <a:pt x="204" y="27"/>
                    </a:cubicBezTo>
                    <a:cubicBezTo>
                      <a:pt x="187" y="27"/>
                      <a:pt x="173" y="22"/>
                      <a:pt x="167" y="16"/>
                    </a:cubicBezTo>
                    <a:cubicBezTo>
                      <a:pt x="165" y="13"/>
                      <a:pt x="166" y="9"/>
                      <a:pt x="170" y="9"/>
                    </a:cubicBezTo>
                    <a:cubicBezTo>
                      <a:pt x="176" y="9"/>
                      <a:pt x="201" y="8"/>
                      <a:pt x="206" y="0"/>
                    </a:cubicBezTo>
                    <a:cubicBezTo>
                      <a:pt x="216" y="5"/>
                      <a:pt x="223" y="12"/>
                      <a:pt x="231" y="22"/>
                    </a:cubicBezTo>
                    <a:close/>
                    <a:moveTo>
                      <a:pt x="6" y="14"/>
                    </a:moveTo>
                    <a:cubicBezTo>
                      <a:pt x="3" y="14"/>
                      <a:pt x="0" y="20"/>
                      <a:pt x="0" y="26"/>
                    </a:cubicBezTo>
                    <a:cubicBezTo>
                      <a:pt x="0" y="32"/>
                      <a:pt x="3" y="38"/>
                      <a:pt x="6" y="38"/>
                    </a:cubicBezTo>
                    <a:cubicBezTo>
                      <a:pt x="10" y="38"/>
                      <a:pt x="12" y="32"/>
                      <a:pt x="12" y="26"/>
                    </a:cubicBezTo>
                    <a:cubicBezTo>
                      <a:pt x="12" y="20"/>
                      <a:pt x="10" y="14"/>
                      <a:pt x="6" y="1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40"/>
              <p:cNvSpPr>
                <a:spLocks noEditPoints="1"/>
              </p:cNvSpPr>
              <p:nvPr/>
            </p:nvSpPr>
            <p:spPr bwMode="auto">
              <a:xfrm>
                <a:off x="3537" y="3934"/>
                <a:ext cx="247" cy="128"/>
              </a:xfrm>
              <a:custGeom>
                <a:avLst/>
                <a:gdLst>
                  <a:gd name="T0" fmla="*/ 292 w 292"/>
                  <a:gd name="T1" fmla="*/ 151 h 151"/>
                  <a:gd name="T2" fmla="*/ 38 w 292"/>
                  <a:gd name="T3" fmla="*/ 151 h 151"/>
                  <a:gd name="T4" fmla="*/ 38 w 292"/>
                  <a:gd name="T5" fmla="*/ 136 h 151"/>
                  <a:gd name="T6" fmla="*/ 292 w 292"/>
                  <a:gd name="T7" fmla="*/ 136 h 151"/>
                  <a:gd name="T8" fmla="*/ 292 w 292"/>
                  <a:gd name="T9" fmla="*/ 151 h 151"/>
                  <a:gd name="T10" fmla="*/ 90 w 292"/>
                  <a:gd name="T11" fmla="*/ 51 h 151"/>
                  <a:gd name="T12" fmla="*/ 96 w 292"/>
                  <a:gd name="T13" fmla="*/ 56 h 151"/>
                  <a:gd name="T14" fmla="*/ 188 w 292"/>
                  <a:gd name="T15" fmla="*/ 19 h 151"/>
                  <a:gd name="T16" fmla="*/ 137 w 292"/>
                  <a:gd name="T17" fmla="*/ 12 h 151"/>
                  <a:gd name="T18" fmla="*/ 42 w 292"/>
                  <a:gd name="T19" fmla="*/ 0 h 151"/>
                  <a:gd name="T20" fmla="*/ 26 w 292"/>
                  <a:gd name="T21" fmla="*/ 2 h 151"/>
                  <a:gd name="T22" fmla="*/ 9 w 292"/>
                  <a:gd name="T23" fmla="*/ 10 h 151"/>
                  <a:gd name="T24" fmla="*/ 0 w 292"/>
                  <a:gd name="T25" fmla="*/ 15 h 151"/>
                  <a:gd name="T26" fmla="*/ 10 w 292"/>
                  <a:gd name="T27" fmla="*/ 19 h 151"/>
                  <a:gd name="T28" fmla="*/ 90 w 292"/>
                  <a:gd name="T29" fmla="*/ 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2" h="151">
                    <a:moveTo>
                      <a:pt x="292" y="151"/>
                    </a:moveTo>
                    <a:cubicBezTo>
                      <a:pt x="38" y="151"/>
                      <a:pt x="38" y="151"/>
                      <a:pt x="38" y="151"/>
                    </a:cubicBezTo>
                    <a:cubicBezTo>
                      <a:pt x="38" y="136"/>
                      <a:pt x="38" y="136"/>
                      <a:pt x="38" y="136"/>
                    </a:cubicBezTo>
                    <a:cubicBezTo>
                      <a:pt x="292" y="136"/>
                      <a:pt x="292" y="136"/>
                      <a:pt x="292" y="136"/>
                    </a:cubicBezTo>
                    <a:cubicBezTo>
                      <a:pt x="292" y="151"/>
                      <a:pt x="292" y="151"/>
                      <a:pt x="292" y="151"/>
                    </a:cubicBezTo>
                    <a:close/>
                    <a:moveTo>
                      <a:pt x="90" y="51"/>
                    </a:moveTo>
                    <a:cubicBezTo>
                      <a:pt x="93" y="52"/>
                      <a:pt x="95" y="54"/>
                      <a:pt x="96" y="56"/>
                    </a:cubicBezTo>
                    <a:cubicBezTo>
                      <a:pt x="126" y="44"/>
                      <a:pt x="158" y="31"/>
                      <a:pt x="188" y="19"/>
                    </a:cubicBezTo>
                    <a:cubicBezTo>
                      <a:pt x="169" y="17"/>
                      <a:pt x="152" y="14"/>
                      <a:pt x="137" y="12"/>
                    </a:cubicBezTo>
                    <a:cubicBezTo>
                      <a:pt x="87" y="4"/>
                      <a:pt x="59" y="0"/>
                      <a:pt x="42" y="0"/>
                    </a:cubicBezTo>
                    <a:cubicBezTo>
                      <a:pt x="35" y="0"/>
                      <a:pt x="30" y="1"/>
                      <a:pt x="26" y="2"/>
                    </a:cubicBezTo>
                    <a:cubicBezTo>
                      <a:pt x="16" y="6"/>
                      <a:pt x="10" y="10"/>
                      <a:pt x="9" y="1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75" y="45"/>
                      <a:pt x="90" y="51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41"/>
              <p:cNvSpPr/>
              <p:nvPr/>
            </p:nvSpPr>
            <p:spPr bwMode="auto">
              <a:xfrm>
                <a:off x="3518" y="3930"/>
                <a:ext cx="319" cy="98"/>
              </a:xfrm>
              <a:custGeom>
                <a:avLst/>
                <a:gdLst>
                  <a:gd name="T0" fmla="*/ 374 w 376"/>
                  <a:gd name="T1" fmla="*/ 16 h 116"/>
                  <a:gd name="T2" fmla="*/ 330 w 376"/>
                  <a:gd name="T3" fmla="*/ 0 h 116"/>
                  <a:gd name="T4" fmla="*/ 327 w 376"/>
                  <a:gd name="T5" fmla="*/ 0 h 116"/>
                  <a:gd name="T6" fmla="*/ 91 w 376"/>
                  <a:gd name="T7" fmla="*/ 85 h 116"/>
                  <a:gd name="T8" fmla="*/ 82 w 376"/>
                  <a:gd name="T9" fmla="*/ 81 h 116"/>
                  <a:gd name="T10" fmla="*/ 26 w 376"/>
                  <a:gd name="T11" fmla="*/ 64 h 116"/>
                  <a:gd name="T12" fmla="*/ 16 w 376"/>
                  <a:gd name="T13" fmla="*/ 66 h 116"/>
                  <a:gd name="T14" fmla="*/ 16 w 376"/>
                  <a:gd name="T15" fmla="*/ 66 h 116"/>
                  <a:gd name="T16" fmla="*/ 0 w 376"/>
                  <a:gd name="T17" fmla="*/ 74 h 116"/>
                  <a:gd name="T18" fmla="*/ 59 w 376"/>
                  <a:gd name="T19" fmla="*/ 116 h 116"/>
                  <a:gd name="T20" fmla="*/ 91 w 376"/>
                  <a:gd name="T21" fmla="*/ 115 h 116"/>
                  <a:gd name="T22" fmla="*/ 207 w 376"/>
                  <a:gd name="T23" fmla="*/ 94 h 116"/>
                  <a:gd name="T24" fmla="*/ 298 w 376"/>
                  <a:gd name="T25" fmla="*/ 62 h 116"/>
                  <a:gd name="T26" fmla="*/ 374 w 376"/>
                  <a:gd name="T27" fmla="*/ 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6" h="116">
                    <a:moveTo>
                      <a:pt x="374" y="16"/>
                    </a:moveTo>
                    <a:cubicBezTo>
                      <a:pt x="371" y="6"/>
                      <a:pt x="359" y="4"/>
                      <a:pt x="330" y="0"/>
                    </a:cubicBezTo>
                    <a:cubicBezTo>
                      <a:pt x="329" y="0"/>
                      <a:pt x="328" y="0"/>
                      <a:pt x="327" y="0"/>
                    </a:cubicBezTo>
                    <a:cubicBezTo>
                      <a:pt x="297" y="0"/>
                      <a:pt x="161" y="55"/>
                      <a:pt x="91" y="85"/>
                    </a:cubicBezTo>
                    <a:cubicBezTo>
                      <a:pt x="88" y="83"/>
                      <a:pt x="85" y="82"/>
                      <a:pt x="82" y="81"/>
                    </a:cubicBezTo>
                    <a:cubicBezTo>
                      <a:pt x="54" y="70"/>
                      <a:pt x="39" y="64"/>
                      <a:pt x="26" y="64"/>
                    </a:cubicBezTo>
                    <a:cubicBezTo>
                      <a:pt x="23" y="64"/>
                      <a:pt x="19" y="65"/>
                      <a:pt x="1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59" y="116"/>
                      <a:pt x="85" y="115"/>
                      <a:pt x="91" y="115"/>
                    </a:cubicBezTo>
                    <a:cubicBezTo>
                      <a:pt x="108" y="114"/>
                      <a:pt x="151" y="114"/>
                      <a:pt x="207" y="94"/>
                    </a:cubicBezTo>
                    <a:cubicBezTo>
                      <a:pt x="234" y="85"/>
                      <a:pt x="248" y="80"/>
                      <a:pt x="298" y="62"/>
                    </a:cubicBezTo>
                    <a:cubicBezTo>
                      <a:pt x="366" y="37"/>
                      <a:pt x="376" y="27"/>
                      <a:pt x="374" y="1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42"/>
              <p:cNvSpPr>
                <a:spLocks noEditPoints="1"/>
              </p:cNvSpPr>
              <p:nvPr/>
            </p:nvSpPr>
            <p:spPr bwMode="auto">
              <a:xfrm>
                <a:off x="3087" y="1846"/>
                <a:ext cx="118" cy="95"/>
              </a:xfrm>
              <a:custGeom>
                <a:avLst/>
                <a:gdLst>
                  <a:gd name="T0" fmla="*/ 66 w 139"/>
                  <a:gd name="T1" fmla="*/ 42 h 112"/>
                  <a:gd name="T2" fmla="*/ 49 w 139"/>
                  <a:gd name="T3" fmla="*/ 22 h 112"/>
                  <a:gd name="T4" fmla="*/ 57 w 139"/>
                  <a:gd name="T5" fmla="*/ 0 h 112"/>
                  <a:gd name="T6" fmla="*/ 122 w 139"/>
                  <a:gd name="T7" fmla="*/ 23 h 112"/>
                  <a:gd name="T8" fmla="*/ 66 w 139"/>
                  <a:gd name="T9" fmla="*/ 42 h 112"/>
                  <a:gd name="T10" fmla="*/ 0 w 139"/>
                  <a:gd name="T11" fmla="*/ 104 h 112"/>
                  <a:gd name="T12" fmla="*/ 10 w 139"/>
                  <a:gd name="T13" fmla="*/ 112 h 112"/>
                  <a:gd name="T14" fmla="*/ 21 w 139"/>
                  <a:gd name="T15" fmla="*/ 104 h 112"/>
                  <a:gd name="T16" fmla="*/ 0 w 139"/>
                  <a:gd name="T17" fmla="*/ 104 h 112"/>
                  <a:gd name="T18" fmla="*/ 119 w 139"/>
                  <a:gd name="T19" fmla="*/ 104 h 112"/>
                  <a:gd name="T20" fmla="*/ 129 w 139"/>
                  <a:gd name="T21" fmla="*/ 112 h 112"/>
                  <a:gd name="T22" fmla="*/ 139 w 139"/>
                  <a:gd name="T23" fmla="*/ 104 h 112"/>
                  <a:gd name="T24" fmla="*/ 119 w 139"/>
                  <a:gd name="T25" fmla="*/ 10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9" h="112">
                    <a:moveTo>
                      <a:pt x="66" y="42"/>
                    </a:moveTo>
                    <a:cubicBezTo>
                      <a:pt x="50" y="43"/>
                      <a:pt x="45" y="31"/>
                      <a:pt x="49" y="22"/>
                    </a:cubicBezTo>
                    <a:cubicBezTo>
                      <a:pt x="51" y="14"/>
                      <a:pt x="55" y="5"/>
                      <a:pt x="57" y="0"/>
                    </a:cubicBezTo>
                    <a:cubicBezTo>
                      <a:pt x="94" y="4"/>
                      <a:pt x="122" y="23"/>
                      <a:pt x="122" y="23"/>
                    </a:cubicBezTo>
                    <a:cubicBezTo>
                      <a:pt x="122" y="23"/>
                      <a:pt x="97" y="41"/>
                      <a:pt x="66" y="42"/>
                    </a:cubicBezTo>
                    <a:close/>
                    <a:moveTo>
                      <a:pt x="0" y="104"/>
                    </a:moveTo>
                    <a:cubicBezTo>
                      <a:pt x="1" y="109"/>
                      <a:pt x="6" y="112"/>
                      <a:pt x="10" y="112"/>
                    </a:cubicBezTo>
                    <a:cubicBezTo>
                      <a:pt x="15" y="112"/>
                      <a:pt x="19" y="109"/>
                      <a:pt x="21" y="104"/>
                    </a:cubicBezTo>
                    <a:lnTo>
                      <a:pt x="0" y="104"/>
                    </a:lnTo>
                    <a:close/>
                    <a:moveTo>
                      <a:pt x="119" y="104"/>
                    </a:moveTo>
                    <a:cubicBezTo>
                      <a:pt x="120" y="108"/>
                      <a:pt x="124" y="112"/>
                      <a:pt x="129" y="112"/>
                    </a:cubicBezTo>
                    <a:cubicBezTo>
                      <a:pt x="134" y="112"/>
                      <a:pt x="138" y="108"/>
                      <a:pt x="139" y="104"/>
                    </a:cubicBezTo>
                    <a:lnTo>
                      <a:pt x="119" y="104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3"/>
              <p:cNvSpPr>
                <a:spLocks noEditPoints="1"/>
              </p:cNvSpPr>
              <p:nvPr/>
            </p:nvSpPr>
            <p:spPr bwMode="auto">
              <a:xfrm>
                <a:off x="2860" y="1786"/>
                <a:ext cx="373" cy="160"/>
              </a:xfrm>
              <a:custGeom>
                <a:avLst/>
                <a:gdLst>
                  <a:gd name="T0" fmla="*/ 314 w 440"/>
                  <a:gd name="T1" fmla="*/ 59 h 189"/>
                  <a:gd name="T2" fmla="*/ 375 w 440"/>
                  <a:gd name="T3" fmla="*/ 20 h 189"/>
                  <a:gd name="T4" fmla="*/ 365 w 440"/>
                  <a:gd name="T5" fmla="*/ 4 h 189"/>
                  <a:gd name="T6" fmla="*/ 391 w 440"/>
                  <a:gd name="T7" fmla="*/ 13 h 189"/>
                  <a:gd name="T8" fmla="*/ 390 w 440"/>
                  <a:gd name="T9" fmla="*/ 28 h 189"/>
                  <a:gd name="T10" fmla="*/ 348 w 440"/>
                  <a:gd name="T11" fmla="*/ 64 h 189"/>
                  <a:gd name="T12" fmla="*/ 314 w 440"/>
                  <a:gd name="T13" fmla="*/ 59 h 189"/>
                  <a:gd name="T14" fmla="*/ 104 w 440"/>
                  <a:gd name="T15" fmla="*/ 87 h 189"/>
                  <a:gd name="T16" fmla="*/ 106 w 440"/>
                  <a:gd name="T17" fmla="*/ 59 h 189"/>
                  <a:gd name="T18" fmla="*/ 79 w 440"/>
                  <a:gd name="T19" fmla="*/ 44 h 189"/>
                  <a:gd name="T20" fmla="*/ 72 w 440"/>
                  <a:gd name="T21" fmla="*/ 64 h 189"/>
                  <a:gd name="T22" fmla="*/ 103 w 440"/>
                  <a:gd name="T23" fmla="*/ 87 h 189"/>
                  <a:gd name="T24" fmla="*/ 104 w 440"/>
                  <a:gd name="T25" fmla="*/ 87 h 189"/>
                  <a:gd name="T26" fmla="*/ 439 w 440"/>
                  <a:gd name="T27" fmla="*/ 111 h 189"/>
                  <a:gd name="T28" fmla="*/ 405 w 440"/>
                  <a:gd name="T29" fmla="*/ 97 h 189"/>
                  <a:gd name="T30" fmla="*/ 397 w 440"/>
                  <a:gd name="T31" fmla="*/ 103 h 189"/>
                  <a:gd name="T32" fmla="*/ 335 w 440"/>
                  <a:gd name="T33" fmla="*/ 124 h 189"/>
                  <a:gd name="T34" fmla="*/ 333 w 440"/>
                  <a:gd name="T35" fmla="*/ 124 h 189"/>
                  <a:gd name="T36" fmla="*/ 309 w 440"/>
                  <a:gd name="T37" fmla="*/ 113 h 189"/>
                  <a:gd name="T38" fmla="*/ 306 w 440"/>
                  <a:gd name="T39" fmla="*/ 89 h 189"/>
                  <a:gd name="T40" fmla="*/ 312 w 440"/>
                  <a:gd name="T41" fmla="*/ 72 h 189"/>
                  <a:gd name="T42" fmla="*/ 313 w 440"/>
                  <a:gd name="T43" fmla="*/ 71 h 189"/>
                  <a:gd name="T44" fmla="*/ 271 w 440"/>
                  <a:gd name="T45" fmla="*/ 76 h 189"/>
                  <a:gd name="T46" fmla="*/ 141 w 440"/>
                  <a:gd name="T47" fmla="*/ 99 h 189"/>
                  <a:gd name="T48" fmla="*/ 101 w 440"/>
                  <a:gd name="T49" fmla="*/ 99 h 189"/>
                  <a:gd name="T50" fmla="*/ 54 w 440"/>
                  <a:gd name="T51" fmla="*/ 66 h 189"/>
                  <a:gd name="T52" fmla="*/ 0 w 440"/>
                  <a:gd name="T53" fmla="*/ 57 h 189"/>
                  <a:gd name="T54" fmla="*/ 46 w 440"/>
                  <a:gd name="T55" fmla="*/ 102 h 189"/>
                  <a:gd name="T56" fmla="*/ 55 w 440"/>
                  <a:gd name="T57" fmla="*/ 115 h 189"/>
                  <a:gd name="T58" fmla="*/ 188 w 440"/>
                  <a:gd name="T59" fmla="*/ 123 h 189"/>
                  <a:gd name="T60" fmla="*/ 122 w 440"/>
                  <a:gd name="T61" fmla="*/ 164 h 189"/>
                  <a:gd name="T62" fmla="*/ 96 w 440"/>
                  <a:gd name="T63" fmla="*/ 156 h 189"/>
                  <a:gd name="T64" fmla="*/ 109 w 440"/>
                  <a:gd name="T65" fmla="*/ 174 h 189"/>
                  <a:gd name="T66" fmla="*/ 147 w 440"/>
                  <a:gd name="T67" fmla="*/ 174 h 189"/>
                  <a:gd name="T68" fmla="*/ 231 w 440"/>
                  <a:gd name="T69" fmla="*/ 130 h 189"/>
                  <a:gd name="T70" fmla="*/ 235 w 440"/>
                  <a:gd name="T71" fmla="*/ 131 h 189"/>
                  <a:gd name="T72" fmla="*/ 280 w 440"/>
                  <a:gd name="T73" fmla="*/ 140 h 189"/>
                  <a:gd name="T74" fmla="*/ 275 w 440"/>
                  <a:gd name="T75" fmla="*/ 152 h 189"/>
                  <a:gd name="T76" fmla="*/ 256 w 440"/>
                  <a:gd name="T77" fmla="*/ 167 h 189"/>
                  <a:gd name="T78" fmla="*/ 292 w 440"/>
                  <a:gd name="T79" fmla="*/ 167 h 189"/>
                  <a:gd name="T80" fmla="*/ 283 w 440"/>
                  <a:gd name="T81" fmla="*/ 153 h 189"/>
                  <a:gd name="T82" fmla="*/ 288 w 440"/>
                  <a:gd name="T83" fmla="*/ 142 h 189"/>
                  <a:gd name="T84" fmla="*/ 350 w 440"/>
                  <a:gd name="T85" fmla="*/ 146 h 189"/>
                  <a:gd name="T86" fmla="*/ 385 w 440"/>
                  <a:gd name="T87" fmla="*/ 142 h 189"/>
                  <a:gd name="T88" fmla="*/ 393 w 440"/>
                  <a:gd name="T89" fmla="*/ 151 h 189"/>
                  <a:gd name="T90" fmla="*/ 375 w 440"/>
                  <a:gd name="T91" fmla="*/ 167 h 189"/>
                  <a:gd name="T92" fmla="*/ 411 w 440"/>
                  <a:gd name="T93" fmla="*/ 167 h 189"/>
                  <a:gd name="T94" fmla="*/ 407 w 440"/>
                  <a:gd name="T95" fmla="*/ 157 h 189"/>
                  <a:gd name="T96" fmla="*/ 408 w 440"/>
                  <a:gd name="T97" fmla="*/ 156 h 189"/>
                  <a:gd name="T98" fmla="*/ 394 w 440"/>
                  <a:gd name="T99" fmla="*/ 140 h 189"/>
                  <a:gd name="T100" fmla="*/ 439 w 440"/>
                  <a:gd name="T101" fmla="*/ 111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0" h="189">
                    <a:moveTo>
                      <a:pt x="314" y="59"/>
                    </a:moveTo>
                    <a:cubicBezTo>
                      <a:pt x="375" y="20"/>
                      <a:pt x="375" y="20"/>
                      <a:pt x="375" y="20"/>
                    </a:cubicBezTo>
                    <a:cubicBezTo>
                      <a:pt x="365" y="4"/>
                      <a:pt x="365" y="4"/>
                      <a:pt x="365" y="4"/>
                    </a:cubicBezTo>
                    <a:cubicBezTo>
                      <a:pt x="377" y="0"/>
                      <a:pt x="382" y="6"/>
                      <a:pt x="391" y="13"/>
                    </a:cubicBezTo>
                    <a:cubicBezTo>
                      <a:pt x="396" y="18"/>
                      <a:pt x="396" y="22"/>
                      <a:pt x="390" y="28"/>
                    </a:cubicBezTo>
                    <a:cubicBezTo>
                      <a:pt x="377" y="39"/>
                      <a:pt x="359" y="55"/>
                      <a:pt x="348" y="64"/>
                    </a:cubicBezTo>
                    <a:cubicBezTo>
                      <a:pt x="338" y="61"/>
                      <a:pt x="327" y="59"/>
                      <a:pt x="314" y="59"/>
                    </a:cubicBezTo>
                    <a:close/>
                    <a:moveTo>
                      <a:pt x="104" y="87"/>
                    </a:moveTo>
                    <a:cubicBezTo>
                      <a:pt x="104" y="80"/>
                      <a:pt x="105" y="71"/>
                      <a:pt x="106" y="59"/>
                    </a:cubicBezTo>
                    <a:cubicBezTo>
                      <a:pt x="107" y="46"/>
                      <a:pt x="102" y="41"/>
                      <a:pt x="79" y="44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82" y="71"/>
                      <a:pt x="92" y="80"/>
                      <a:pt x="103" y="87"/>
                    </a:cubicBezTo>
                    <a:lnTo>
                      <a:pt x="104" y="87"/>
                    </a:lnTo>
                    <a:close/>
                    <a:moveTo>
                      <a:pt x="439" y="111"/>
                    </a:moveTo>
                    <a:cubicBezTo>
                      <a:pt x="439" y="105"/>
                      <a:pt x="419" y="100"/>
                      <a:pt x="405" y="97"/>
                    </a:cubicBezTo>
                    <a:cubicBezTo>
                      <a:pt x="397" y="103"/>
                      <a:pt x="397" y="103"/>
                      <a:pt x="397" y="103"/>
                    </a:cubicBezTo>
                    <a:cubicBezTo>
                      <a:pt x="396" y="104"/>
                      <a:pt x="369" y="123"/>
                      <a:pt x="335" y="124"/>
                    </a:cubicBezTo>
                    <a:cubicBezTo>
                      <a:pt x="334" y="124"/>
                      <a:pt x="334" y="124"/>
                      <a:pt x="333" y="124"/>
                    </a:cubicBezTo>
                    <a:cubicBezTo>
                      <a:pt x="323" y="124"/>
                      <a:pt x="314" y="120"/>
                      <a:pt x="309" y="113"/>
                    </a:cubicBezTo>
                    <a:cubicBezTo>
                      <a:pt x="304" y="106"/>
                      <a:pt x="303" y="97"/>
                      <a:pt x="306" y="89"/>
                    </a:cubicBezTo>
                    <a:cubicBezTo>
                      <a:pt x="308" y="83"/>
                      <a:pt x="310" y="77"/>
                      <a:pt x="312" y="72"/>
                    </a:cubicBezTo>
                    <a:cubicBezTo>
                      <a:pt x="313" y="71"/>
                      <a:pt x="313" y="71"/>
                      <a:pt x="313" y="71"/>
                    </a:cubicBezTo>
                    <a:cubicBezTo>
                      <a:pt x="300" y="70"/>
                      <a:pt x="286" y="72"/>
                      <a:pt x="271" y="76"/>
                    </a:cubicBezTo>
                    <a:cubicBezTo>
                      <a:pt x="181" y="101"/>
                      <a:pt x="155" y="99"/>
                      <a:pt x="141" y="99"/>
                    </a:cubicBezTo>
                    <a:cubicBezTo>
                      <a:pt x="135" y="99"/>
                      <a:pt x="119" y="99"/>
                      <a:pt x="101" y="99"/>
                    </a:cubicBezTo>
                    <a:cubicBezTo>
                      <a:pt x="89" y="89"/>
                      <a:pt x="67" y="73"/>
                      <a:pt x="54" y="66"/>
                    </a:cubicBezTo>
                    <a:cubicBezTo>
                      <a:pt x="36" y="55"/>
                      <a:pt x="24" y="55"/>
                      <a:pt x="0" y="57"/>
                    </a:cubicBezTo>
                    <a:cubicBezTo>
                      <a:pt x="46" y="102"/>
                      <a:pt x="46" y="102"/>
                      <a:pt x="46" y="102"/>
                    </a:cubicBezTo>
                    <a:cubicBezTo>
                      <a:pt x="42" y="106"/>
                      <a:pt x="46" y="115"/>
                      <a:pt x="55" y="115"/>
                    </a:cubicBezTo>
                    <a:cubicBezTo>
                      <a:pt x="114" y="115"/>
                      <a:pt x="156" y="118"/>
                      <a:pt x="188" y="123"/>
                    </a:cubicBezTo>
                    <a:cubicBezTo>
                      <a:pt x="122" y="164"/>
                      <a:pt x="122" y="164"/>
                      <a:pt x="122" y="164"/>
                    </a:cubicBezTo>
                    <a:cubicBezTo>
                      <a:pt x="109" y="153"/>
                      <a:pt x="104" y="153"/>
                      <a:pt x="96" y="156"/>
                    </a:cubicBezTo>
                    <a:cubicBezTo>
                      <a:pt x="96" y="156"/>
                      <a:pt x="103" y="165"/>
                      <a:pt x="109" y="174"/>
                    </a:cubicBezTo>
                    <a:cubicBezTo>
                      <a:pt x="116" y="183"/>
                      <a:pt x="119" y="189"/>
                      <a:pt x="147" y="174"/>
                    </a:cubicBezTo>
                    <a:cubicBezTo>
                      <a:pt x="155" y="170"/>
                      <a:pt x="194" y="150"/>
                      <a:pt x="231" y="130"/>
                    </a:cubicBezTo>
                    <a:cubicBezTo>
                      <a:pt x="233" y="131"/>
                      <a:pt x="234" y="131"/>
                      <a:pt x="235" y="131"/>
                    </a:cubicBezTo>
                    <a:cubicBezTo>
                      <a:pt x="250" y="134"/>
                      <a:pt x="265" y="138"/>
                      <a:pt x="280" y="140"/>
                    </a:cubicBezTo>
                    <a:cubicBezTo>
                      <a:pt x="275" y="152"/>
                      <a:pt x="275" y="152"/>
                      <a:pt x="275" y="152"/>
                    </a:cubicBezTo>
                    <a:cubicBezTo>
                      <a:pt x="263" y="153"/>
                      <a:pt x="256" y="163"/>
                      <a:pt x="256" y="167"/>
                    </a:cubicBezTo>
                    <a:cubicBezTo>
                      <a:pt x="292" y="167"/>
                      <a:pt x="292" y="167"/>
                      <a:pt x="292" y="167"/>
                    </a:cubicBezTo>
                    <a:cubicBezTo>
                      <a:pt x="292" y="161"/>
                      <a:pt x="289" y="155"/>
                      <a:pt x="283" y="153"/>
                    </a:cubicBezTo>
                    <a:cubicBezTo>
                      <a:pt x="288" y="142"/>
                      <a:pt x="288" y="142"/>
                      <a:pt x="288" y="142"/>
                    </a:cubicBezTo>
                    <a:cubicBezTo>
                      <a:pt x="309" y="145"/>
                      <a:pt x="330" y="147"/>
                      <a:pt x="350" y="146"/>
                    </a:cubicBezTo>
                    <a:cubicBezTo>
                      <a:pt x="364" y="145"/>
                      <a:pt x="375" y="144"/>
                      <a:pt x="385" y="142"/>
                    </a:cubicBezTo>
                    <a:cubicBezTo>
                      <a:pt x="393" y="151"/>
                      <a:pt x="393" y="151"/>
                      <a:pt x="393" y="151"/>
                    </a:cubicBezTo>
                    <a:cubicBezTo>
                      <a:pt x="382" y="153"/>
                      <a:pt x="375" y="162"/>
                      <a:pt x="375" y="167"/>
                    </a:cubicBezTo>
                    <a:cubicBezTo>
                      <a:pt x="411" y="167"/>
                      <a:pt x="411" y="167"/>
                      <a:pt x="411" y="167"/>
                    </a:cubicBezTo>
                    <a:cubicBezTo>
                      <a:pt x="411" y="163"/>
                      <a:pt x="410" y="159"/>
                      <a:pt x="407" y="157"/>
                    </a:cubicBezTo>
                    <a:cubicBezTo>
                      <a:pt x="408" y="156"/>
                      <a:pt x="408" y="156"/>
                      <a:pt x="408" y="156"/>
                    </a:cubicBezTo>
                    <a:cubicBezTo>
                      <a:pt x="394" y="140"/>
                      <a:pt x="394" y="140"/>
                      <a:pt x="394" y="140"/>
                    </a:cubicBezTo>
                    <a:cubicBezTo>
                      <a:pt x="430" y="132"/>
                      <a:pt x="440" y="117"/>
                      <a:pt x="439" y="11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4"/>
              <p:cNvSpPr/>
              <p:nvPr/>
            </p:nvSpPr>
            <p:spPr bwMode="auto">
              <a:xfrm>
                <a:off x="3207" y="4042"/>
                <a:ext cx="215" cy="13"/>
              </a:xfrm>
              <a:custGeom>
                <a:avLst/>
                <a:gdLst>
                  <a:gd name="T0" fmla="*/ 215 w 215"/>
                  <a:gd name="T1" fmla="*/ 13 h 13"/>
                  <a:gd name="T2" fmla="*/ 0 w 215"/>
                  <a:gd name="T3" fmla="*/ 13 h 13"/>
                  <a:gd name="T4" fmla="*/ 0 w 215"/>
                  <a:gd name="T5" fmla="*/ 0 h 13"/>
                  <a:gd name="T6" fmla="*/ 215 w 215"/>
                  <a:gd name="T7" fmla="*/ 0 h 13"/>
                  <a:gd name="T8" fmla="*/ 215 w 215"/>
                  <a:gd name="T9" fmla="*/ 13 h 13"/>
                  <a:gd name="T10" fmla="*/ 215 w 215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5" h="13">
                    <a:moveTo>
                      <a:pt x="215" y="13"/>
                    </a:moveTo>
                    <a:lnTo>
                      <a:pt x="0" y="13"/>
                    </a:lnTo>
                    <a:lnTo>
                      <a:pt x="0" y="0"/>
                    </a:lnTo>
                    <a:lnTo>
                      <a:pt x="215" y="0"/>
                    </a:lnTo>
                    <a:lnTo>
                      <a:pt x="215" y="13"/>
                    </a:lnTo>
                    <a:lnTo>
                      <a:pt x="215" y="13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5"/>
              <p:cNvSpPr/>
              <p:nvPr/>
            </p:nvSpPr>
            <p:spPr bwMode="auto">
              <a:xfrm>
                <a:off x="3203" y="3832"/>
                <a:ext cx="129" cy="96"/>
              </a:xfrm>
              <a:custGeom>
                <a:avLst/>
                <a:gdLst>
                  <a:gd name="T0" fmla="*/ 54 w 152"/>
                  <a:gd name="T1" fmla="*/ 82 h 113"/>
                  <a:gd name="T2" fmla="*/ 55 w 152"/>
                  <a:gd name="T3" fmla="*/ 89 h 113"/>
                  <a:gd name="T4" fmla="*/ 152 w 152"/>
                  <a:gd name="T5" fmla="*/ 113 h 113"/>
                  <a:gd name="T6" fmla="*/ 115 w 152"/>
                  <a:gd name="T7" fmla="*/ 77 h 113"/>
                  <a:gd name="T8" fmla="*/ 44 w 152"/>
                  <a:gd name="T9" fmla="*/ 12 h 113"/>
                  <a:gd name="T10" fmla="*/ 30 w 152"/>
                  <a:gd name="T11" fmla="*/ 5 h 113"/>
                  <a:gd name="T12" fmla="*/ 11 w 152"/>
                  <a:gd name="T13" fmla="*/ 1 h 113"/>
                  <a:gd name="T14" fmla="*/ 0 w 152"/>
                  <a:gd name="T15" fmla="*/ 0 h 113"/>
                  <a:gd name="T16" fmla="*/ 6 w 152"/>
                  <a:gd name="T17" fmla="*/ 9 h 113"/>
                  <a:gd name="T18" fmla="*/ 54 w 152"/>
                  <a:gd name="T19" fmla="*/ 8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13">
                    <a:moveTo>
                      <a:pt x="54" y="82"/>
                    </a:moveTo>
                    <a:cubicBezTo>
                      <a:pt x="55" y="84"/>
                      <a:pt x="56" y="87"/>
                      <a:pt x="55" y="89"/>
                    </a:cubicBezTo>
                    <a:cubicBezTo>
                      <a:pt x="88" y="97"/>
                      <a:pt x="121" y="105"/>
                      <a:pt x="152" y="113"/>
                    </a:cubicBezTo>
                    <a:cubicBezTo>
                      <a:pt x="138" y="99"/>
                      <a:pt x="126" y="88"/>
                      <a:pt x="115" y="77"/>
                    </a:cubicBezTo>
                    <a:cubicBezTo>
                      <a:pt x="78" y="41"/>
                      <a:pt x="58" y="22"/>
                      <a:pt x="44" y="12"/>
                    </a:cubicBezTo>
                    <a:cubicBezTo>
                      <a:pt x="38" y="8"/>
                      <a:pt x="34" y="6"/>
                      <a:pt x="30" y="5"/>
                    </a:cubicBezTo>
                    <a:cubicBezTo>
                      <a:pt x="19" y="2"/>
                      <a:pt x="12" y="1"/>
                      <a:pt x="1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45" y="68"/>
                      <a:pt x="54" y="82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6"/>
              <p:cNvSpPr/>
              <p:nvPr/>
            </p:nvSpPr>
            <p:spPr bwMode="auto">
              <a:xfrm>
                <a:off x="3268" y="3977"/>
                <a:ext cx="17" cy="15"/>
              </a:xfrm>
              <a:custGeom>
                <a:avLst/>
                <a:gdLst>
                  <a:gd name="T0" fmla="*/ 4 w 20"/>
                  <a:gd name="T1" fmla="*/ 0 h 17"/>
                  <a:gd name="T2" fmla="*/ 1 w 20"/>
                  <a:gd name="T3" fmla="*/ 8 h 17"/>
                  <a:gd name="T4" fmla="*/ 11 w 20"/>
                  <a:gd name="T5" fmla="*/ 16 h 17"/>
                  <a:gd name="T6" fmla="*/ 19 w 20"/>
                  <a:gd name="T7" fmla="*/ 6 h 17"/>
                  <a:gd name="T8" fmla="*/ 19 w 20"/>
                  <a:gd name="T9" fmla="*/ 5 h 17"/>
                  <a:gd name="T10" fmla="*/ 4 w 20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4" y="0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1" y="13"/>
                      <a:pt x="6" y="17"/>
                      <a:pt x="11" y="16"/>
                    </a:cubicBezTo>
                    <a:cubicBezTo>
                      <a:pt x="16" y="16"/>
                      <a:pt x="20" y="11"/>
                      <a:pt x="19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14" y="3"/>
                      <a:pt x="9" y="2"/>
                      <a:pt x="4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7"/>
              <p:cNvSpPr/>
              <p:nvPr/>
            </p:nvSpPr>
            <p:spPr bwMode="auto">
              <a:xfrm>
                <a:off x="3292" y="3985"/>
                <a:ext cx="17" cy="14"/>
              </a:xfrm>
              <a:custGeom>
                <a:avLst/>
                <a:gdLst>
                  <a:gd name="T0" fmla="*/ 4 w 20"/>
                  <a:gd name="T1" fmla="*/ 0 h 17"/>
                  <a:gd name="T2" fmla="*/ 0 w 20"/>
                  <a:gd name="T3" fmla="*/ 8 h 17"/>
                  <a:gd name="T4" fmla="*/ 11 w 20"/>
                  <a:gd name="T5" fmla="*/ 16 h 17"/>
                  <a:gd name="T6" fmla="*/ 19 w 20"/>
                  <a:gd name="T7" fmla="*/ 6 h 17"/>
                  <a:gd name="T8" fmla="*/ 19 w 20"/>
                  <a:gd name="T9" fmla="*/ 4 h 17"/>
                  <a:gd name="T10" fmla="*/ 4 w 20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4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1" y="13"/>
                      <a:pt x="5" y="17"/>
                      <a:pt x="11" y="16"/>
                    </a:cubicBezTo>
                    <a:cubicBezTo>
                      <a:pt x="16" y="16"/>
                      <a:pt x="20" y="11"/>
                      <a:pt x="19" y="6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4" y="3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8"/>
              <p:cNvSpPr/>
              <p:nvPr/>
            </p:nvSpPr>
            <p:spPr bwMode="auto">
              <a:xfrm>
                <a:off x="3375" y="4008"/>
                <a:ext cx="17" cy="13"/>
              </a:xfrm>
              <a:custGeom>
                <a:avLst/>
                <a:gdLst>
                  <a:gd name="T0" fmla="*/ 4 w 20"/>
                  <a:gd name="T1" fmla="*/ 0 h 16"/>
                  <a:gd name="T2" fmla="*/ 3 w 20"/>
                  <a:gd name="T3" fmla="*/ 0 h 16"/>
                  <a:gd name="T4" fmla="*/ 1 w 20"/>
                  <a:gd name="T5" fmla="*/ 7 h 16"/>
                  <a:gd name="T6" fmla="*/ 11 w 20"/>
                  <a:gd name="T7" fmla="*/ 15 h 16"/>
                  <a:gd name="T8" fmla="*/ 19 w 20"/>
                  <a:gd name="T9" fmla="*/ 5 h 16"/>
                  <a:gd name="T10" fmla="*/ 19 w 20"/>
                  <a:gd name="T11" fmla="*/ 4 h 16"/>
                  <a:gd name="T12" fmla="*/ 4 w 20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1" y="7"/>
                    </a:cubicBezTo>
                    <a:cubicBezTo>
                      <a:pt x="1" y="12"/>
                      <a:pt x="6" y="16"/>
                      <a:pt x="11" y="15"/>
                    </a:cubicBezTo>
                    <a:cubicBezTo>
                      <a:pt x="16" y="15"/>
                      <a:pt x="20" y="10"/>
                      <a:pt x="19" y="5"/>
                    </a:cubicBezTo>
                    <a:cubicBezTo>
                      <a:pt x="19" y="5"/>
                      <a:pt x="19" y="4"/>
                      <a:pt x="19" y="4"/>
                    </a:cubicBezTo>
                    <a:cubicBezTo>
                      <a:pt x="14" y="3"/>
                      <a:pt x="9" y="1"/>
                      <a:pt x="4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9"/>
              <p:cNvSpPr/>
              <p:nvPr/>
            </p:nvSpPr>
            <p:spPr bwMode="auto">
              <a:xfrm>
                <a:off x="3162" y="3859"/>
                <a:ext cx="291" cy="154"/>
              </a:xfrm>
              <a:custGeom>
                <a:avLst/>
                <a:gdLst>
                  <a:gd name="T0" fmla="*/ 341 w 344"/>
                  <a:gd name="T1" fmla="*/ 169 h 182"/>
                  <a:gd name="T2" fmla="*/ 314 w 344"/>
                  <a:gd name="T3" fmla="*/ 131 h 182"/>
                  <a:gd name="T4" fmla="*/ 312 w 344"/>
                  <a:gd name="T5" fmla="*/ 129 h 182"/>
                  <a:gd name="T6" fmla="*/ 69 w 344"/>
                  <a:gd name="T7" fmla="*/ 62 h 182"/>
                  <a:gd name="T8" fmla="*/ 63 w 344"/>
                  <a:gd name="T9" fmla="*/ 54 h 182"/>
                  <a:gd name="T10" fmla="*/ 28 w 344"/>
                  <a:gd name="T11" fmla="*/ 8 h 182"/>
                  <a:gd name="T12" fmla="*/ 18 w 344"/>
                  <a:gd name="T13" fmla="*/ 3 h 182"/>
                  <a:gd name="T14" fmla="*/ 18 w 344"/>
                  <a:gd name="T15" fmla="*/ 3 h 182"/>
                  <a:gd name="T16" fmla="*/ 0 w 344"/>
                  <a:gd name="T17" fmla="*/ 0 h 182"/>
                  <a:gd name="T18" fmla="*/ 24 w 344"/>
                  <a:gd name="T19" fmla="*/ 69 h 182"/>
                  <a:gd name="T20" fmla="*/ 51 w 344"/>
                  <a:gd name="T21" fmla="*/ 87 h 182"/>
                  <a:gd name="T22" fmla="*/ 158 w 344"/>
                  <a:gd name="T23" fmla="*/ 137 h 182"/>
                  <a:gd name="T24" fmla="*/ 252 w 344"/>
                  <a:gd name="T25" fmla="*/ 163 h 182"/>
                  <a:gd name="T26" fmla="*/ 341 w 344"/>
                  <a:gd name="T27" fmla="*/ 169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4" h="182">
                    <a:moveTo>
                      <a:pt x="341" y="169"/>
                    </a:moveTo>
                    <a:cubicBezTo>
                      <a:pt x="344" y="160"/>
                      <a:pt x="336" y="151"/>
                      <a:pt x="314" y="131"/>
                    </a:cubicBezTo>
                    <a:cubicBezTo>
                      <a:pt x="313" y="131"/>
                      <a:pt x="313" y="130"/>
                      <a:pt x="312" y="129"/>
                    </a:cubicBezTo>
                    <a:cubicBezTo>
                      <a:pt x="287" y="112"/>
                      <a:pt x="143" y="78"/>
                      <a:pt x="69" y="62"/>
                    </a:cubicBezTo>
                    <a:cubicBezTo>
                      <a:pt x="67" y="59"/>
                      <a:pt x="65" y="56"/>
                      <a:pt x="63" y="54"/>
                    </a:cubicBezTo>
                    <a:cubicBezTo>
                      <a:pt x="47" y="29"/>
                      <a:pt x="38" y="15"/>
                      <a:pt x="28" y="8"/>
                    </a:cubicBezTo>
                    <a:cubicBezTo>
                      <a:pt x="25" y="6"/>
                      <a:pt x="22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9"/>
                      <a:pt x="47" y="84"/>
                      <a:pt x="51" y="87"/>
                    </a:cubicBezTo>
                    <a:cubicBezTo>
                      <a:pt x="65" y="96"/>
                      <a:pt x="101" y="121"/>
                      <a:pt x="158" y="137"/>
                    </a:cubicBezTo>
                    <a:cubicBezTo>
                      <a:pt x="186" y="145"/>
                      <a:pt x="201" y="149"/>
                      <a:pt x="252" y="163"/>
                    </a:cubicBezTo>
                    <a:cubicBezTo>
                      <a:pt x="322" y="182"/>
                      <a:pt x="337" y="180"/>
                      <a:pt x="341" y="16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50"/>
              <p:cNvSpPr>
                <a:spLocks noEditPoints="1"/>
              </p:cNvSpPr>
              <p:nvPr/>
            </p:nvSpPr>
            <p:spPr bwMode="auto">
              <a:xfrm>
                <a:off x="2658" y="2108"/>
                <a:ext cx="382" cy="163"/>
              </a:xfrm>
              <a:custGeom>
                <a:avLst/>
                <a:gdLst>
                  <a:gd name="T0" fmla="*/ 197 w 451"/>
                  <a:gd name="T1" fmla="*/ 80 h 193"/>
                  <a:gd name="T2" fmla="*/ 194 w 451"/>
                  <a:gd name="T3" fmla="*/ 81 h 193"/>
                  <a:gd name="T4" fmla="*/ 193 w 451"/>
                  <a:gd name="T5" fmla="*/ 76 h 193"/>
                  <a:gd name="T6" fmla="*/ 196 w 451"/>
                  <a:gd name="T7" fmla="*/ 76 h 193"/>
                  <a:gd name="T8" fmla="*/ 376 w 451"/>
                  <a:gd name="T9" fmla="*/ 182 h 193"/>
                  <a:gd name="T10" fmla="*/ 353 w 451"/>
                  <a:gd name="T11" fmla="*/ 170 h 193"/>
                  <a:gd name="T12" fmla="*/ 290 w 451"/>
                  <a:gd name="T13" fmla="*/ 170 h 193"/>
                  <a:gd name="T14" fmla="*/ 234 w 451"/>
                  <a:gd name="T15" fmla="*/ 182 h 193"/>
                  <a:gd name="T16" fmla="*/ 408 w 451"/>
                  <a:gd name="T17" fmla="*/ 170 h 193"/>
                  <a:gd name="T18" fmla="*/ 280 w 451"/>
                  <a:gd name="T19" fmla="*/ 158 h 193"/>
                  <a:gd name="T20" fmla="*/ 90 w 451"/>
                  <a:gd name="T21" fmla="*/ 76 h 193"/>
                  <a:gd name="T22" fmla="*/ 25 w 451"/>
                  <a:gd name="T23" fmla="*/ 35 h 193"/>
                  <a:gd name="T24" fmla="*/ 43 w 451"/>
                  <a:gd name="T25" fmla="*/ 0 h 193"/>
                  <a:gd name="T26" fmla="*/ 254 w 451"/>
                  <a:gd name="T27" fmla="*/ 46 h 193"/>
                  <a:gd name="T28" fmla="*/ 103 w 451"/>
                  <a:gd name="T29" fmla="*/ 42 h 193"/>
                  <a:gd name="T30" fmla="*/ 451 w 451"/>
                  <a:gd name="T31" fmla="*/ 42 h 193"/>
                  <a:gd name="T32" fmla="*/ 304 w 451"/>
                  <a:gd name="T33" fmla="*/ 46 h 193"/>
                  <a:gd name="T34" fmla="*/ 373 w 451"/>
                  <a:gd name="T35" fmla="*/ 71 h 193"/>
                  <a:gd name="T36" fmla="*/ 302 w 451"/>
                  <a:gd name="T37" fmla="*/ 115 h 193"/>
                  <a:gd name="T38" fmla="*/ 280 w 451"/>
                  <a:gd name="T39" fmla="*/ 158 h 193"/>
                  <a:gd name="T40" fmla="*/ 25 w 451"/>
                  <a:gd name="T41" fmla="*/ 66 h 193"/>
                  <a:gd name="T42" fmla="*/ 202 w 451"/>
                  <a:gd name="T43" fmla="*/ 78 h 193"/>
                  <a:gd name="T44" fmla="*/ 197 w 451"/>
                  <a:gd name="T45" fmla="*/ 72 h 193"/>
                  <a:gd name="T46" fmla="*/ 190 w 451"/>
                  <a:gd name="T47" fmla="*/ 89 h 193"/>
                  <a:gd name="T48" fmla="*/ 195 w 451"/>
                  <a:gd name="T49" fmla="*/ 84 h 193"/>
                  <a:gd name="T50" fmla="*/ 201 w 451"/>
                  <a:gd name="T51" fmla="*/ 81 h 193"/>
                  <a:gd name="T52" fmla="*/ 219 w 451"/>
                  <a:gd name="T53" fmla="*/ 77 h 193"/>
                  <a:gd name="T54" fmla="*/ 212 w 451"/>
                  <a:gd name="T55" fmla="*/ 72 h 193"/>
                  <a:gd name="T56" fmla="*/ 205 w 451"/>
                  <a:gd name="T57" fmla="*/ 84 h 193"/>
                  <a:gd name="T58" fmla="*/ 212 w 451"/>
                  <a:gd name="T59" fmla="*/ 90 h 193"/>
                  <a:gd name="T60" fmla="*/ 235 w 451"/>
                  <a:gd name="T61" fmla="*/ 86 h 193"/>
                  <a:gd name="T62" fmla="*/ 224 w 451"/>
                  <a:gd name="T63" fmla="*/ 72 h 193"/>
                  <a:gd name="T64" fmla="*/ 235 w 451"/>
                  <a:gd name="T65" fmla="*/ 86 h 193"/>
                  <a:gd name="T66" fmla="*/ 239 w 451"/>
                  <a:gd name="T67" fmla="*/ 89 h 193"/>
                  <a:gd name="T68" fmla="*/ 259 w 451"/>
                  <a:gd name="T69" fmla="*/ 88 h 193"/>
                  <a:gd name="T70" fmla="*/ 257 w 451"/>
                  <a:gd name="T71" fmla="*/ 86 h 193"/>
                  <a:gd name="T72" fmla="*/ 252 w 451"/>
                  <a:gd name="T73" fmla="*/ 85 h 193"/>
                  <a:gd name="T74" fmla="*/ 252 w 451"/>
                  <a:gd name="T75" fmla="*/ 77 h 193"/>
                  <a:gd name="T76" fmla="*/ 258 w 451"/>
                  <a:gd name="T77" fmla="*/ 76 h 193"/>
                  <a:gd name="T78" fmla="*/ 259 w 451"/>
                  <a:gd name="T79" fmla="*/ 73 h 193"/>
                  <a:gd name="T80" fmla="*/ 252 w 451"/>
                  <a:gd name="T81" fmla="*/ 72 h 193"/>
                  <a:gd name="T82" fmla="*/ 247 w 451"/>
                  <a:gd name="T83" fmla="*/ 81 h 193"/>
                  <a:gd name="T84" fmla="*/ 252 w 451"/>
                  <a:gd name="T85" fmla="*/ 89 h 193"/>
                  <a:gd name="T86" fmla="*/ 259 w 451"/>
                  <a:gd name="T87" fmla="*/ 88 h 193"/>
                  <a:gd name="T88" fmla="*/ 267 w 451"/>
                  <a:gd name="T89" fmla="*/ 82 h 193"/>
                  <a:gd name="T90" fmla="*/ 267 w 451"/>
                  <a:gd name="T91" fmla="*/ 79 h 193"/>
                  <a:gd name="T92" fmla="*/ 273 w 451"/>
                  <a:gd name="T93" fmla="*/ 72 h 193"/>
                  <a:gd name="T94" fmla="*/ 273 w 451"/>
                  <a:gd name="T95" fmla="*/ 89 h 193"/>
                  <a:gd name="T96" fmla="*/ 213 w 451"/>
                  <a:gd name="T97" fmla="*/ 76 h 193"/>
                  <a:gd name="T98" fmla="*/ 209 w 451"/>
                  <a:gd name="T99" fmla="*/ 81 h 193"/>
                  <a:gd name="T100" fmla="*/ 210 w 451"/>
                  <a:gd name="T101" fmla="*/ 86 h 193"/>
                  <a:gd name="T102" fmla="*/ 215 w 451"/>
                  <a:gd name="T103" fmla="*/ 8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1" h="193">
                    <a:moveTo>
                      <a:pt x="197" y="77"/>
                    </a:moveTo>
                    <a:cubicBezTo>
                      <a:pt x="197" y="77"/>
                      <a:pt x="198" y="78"/>
                      <a:pt x="198" y="78"/>
                    </a:cubicBezTo>
                    <a:cubicBezTo>
                      <a:pt x="198" y="79"/>
                      <a:pt x="197" y="79"/>
                      <a:pt x="197" y="80"/>
                    </a:cubicBezTo>
                    <a:cubicBezTo>
                      <a:pt x="197" y="80"/>
                      <a:pt x="197" y="80"/>
                      <a:pt x="197" y="80"/>
                    </a:cubicBezTo>
                    <a:cubicBezTo>
                      <a:pt x="196" y="80"/>
                      <a:pt x="196" y="81"/>
                      <a:pt x="196" y="81"/>
                    </a:cubicBezTo>
                    <a:cubicBezTo>
                      <a:pt x="195" y="81"/>
                      <a:pt x="195" y="81"/>
                      <a:pt x="194" y="81"/>
                    </a:cubicBezTo>
                    <a:cubicBezTo>
                      <a:pt x="194" y="81"/>
                      <a:pt x="194" y="81"/>
                      <a:pt x="194" y="81"/>
                    </a:cubicBezTo>
                    <a:cubicBezTo>
                      <a:pt x="193" y="81"/>
                      <a:pt x="193" y="81"/>
                      <a:pt x="193" y="81"/>
                    </a:cubicBezTo>
                    <a:cubicBezTo>
                      <a:pt x="193" y="76"/>
                      <a:pt x="193" y="76"/>
                      <a:pt x="193" y="76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6"/>
                      <a:pt x="194" y="76"/>
                      <a:pt x="195" y="76"/>
                    </a:cubicBezTo>
                    <a:cubicBezTo>
                      <a:pt x="195" y="76"/>
                      <a:pt x="195" y="76"/>
                      <a:pt x="196" y="76"/>
                    </a:cubicBezTo>
                    <a:cubicBezTo>
                      <a:pt x="196" y="76"/>
                      <a:pt x="196" y="76"/>
                      <a:pt x="197" y="76"/>
                    </a:cubicBezTo>
                    <a:cubicBezTo>
                      <a:pt x="197" y="76"/>
                      <a:pt x="197" y="76"/>
                      <a:pt x="197" y="77"/>
                    </a:cubicBezTo>
                    <a:close/>
                    <a:moveTo>
                      <a:pt x="376" y="182"/>
                    </a:moveTo>
                    <a:cubicBezTo>
                      <a:pt x="364" y="182"/>
                      <a:pt x="364" y="182"/>
                      <a:pt x="364" y="182"/>
                    </a:cubicBezTo>
                    <a:cubicBezTo>
                      <a:pt x="364" y="170"/>
                      <a:pt x="364" y="170"/>
                      <a:pt x="364" y="170"/>
                    </a:cubicBezTo>
                    <a:cubicBezTo>
                      <a:pt x="353" y="170"/>
                      <a:pt x="353" y="170"/>
                      <a:pt x="353" y="170"/>
                    </a:cubicBezTo>
                    <a:cubicBezTo>
                      <a:pt x="353" y="181"/>
                      <a:pt x="353" y="181"/>
                      <a:pt x="353" y="181"/>
                    </a:cubicBezTo>
                    <a:cubicBezTo>
                      <a:pt x="290" y="181"/>
                      <a:pt x="290" y="181"/>
                      <a:pt x="290" y="181"/>
                    </a:cubicBezTo>
                    <a:cubicBezTo>
                      <a:pt x="290" y="170"/>
                      <a:pt x="290" y="170"/>
                      <a:pt x="290" y="170"/>
                    </a:cubicBezTo>
                    <a:cubicBezTo>
                      <a:pt x="279" y="170"/>
                      <a:pt x="279" y="170"/>
                      <a:pt x="279" y="170"/>
                    </a:cubicBezTo>
                    <a:cubicBezTo>
                      <a:pt x="279" y="182"/>
                      <a:pt x="279" y="182"/>
                      <a:pt x="279" y="182"/>
                    </a:cubicBezTo>
                    <a:cubicBezTo>
                      <a:pt x="234" y="182"/>
                      <a:pt x="234" y="182"/>
                      <a:pt x="234" y="182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376" y="193"/>
                      <a:pt x="376" y="193"/>
                      <a:pt x="376" y="193"/>
                    </a:cubicBezTo>
                    <a:cubicBezTo>
                      <a:pt x="396" y="193"/>
                      <a:pt x="407" y="182"/>
                      <a:pt x="408" y="170"/>
                    </a:cubicBezTo>
                    <a:cubicBezTo>
                      <a:pt x="396" y="170"/>
                      <a:pt x="396" y="170"/>
                      <a:pt x="396" y="170"/>
                    </a:cubicBezTo>
                    <a:cubicBezTo>
                      <a:pt x="394" y="176"/>
                      <a:pt x="388" y="182"/>
                      <a:pt x="376" y="182"/>
                    </a:cubicBezTo>
                    <a:close/>
                    <a:moveTo>
                      <a:pt x="280" y="158"/>
                    </a:moveTo>
                    <a:cubicBezTo>
                      <a:pt x="255" y="158"/>
                      <a:pt x="233" y="145"/>
                      <a:pt x="218" y="132"/>
                    </a:cubicBezTo>
                    <a:cubicBezTo>
                      <a:pt x="173" y="87"/>
                      <a:pt x="173" y="87"/>
                      <a:pt x="173" y="87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84" y="92"/>
                      <a:pt x="69" y="100"/>
                    </a:cubicBezTo>
                    <a:cubicBezTo>
                      <a:pt x="52" y="108"/>
                      <a:pt x="28" y="104"/>
                      <a:pt x="18" y="88"/>
                    </a:cubicBezTo>
                    <a:cubicBezTo>
                      <a:pt x="0" y="61"/>
                      <a:pt x="25" y="35"/>
                      <a:pt x="25" y="35"/>
                    </a:cubicBezTo>
                    <a:cubicBezTo>
                      <a:pt x="25" y="35"/>
                      <a:pt x="28" y="30"/>
                      <a:pt x="23" y="2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250" y="57"/>
                      <a:pt x="250" y="57"/>
                      <a:pt x="250" y="57"/>
                    </a:cubicBezTo>
                    <a:cubicBezTo>
                      <a:pt x="254" y="46"/>
                      <a:pt x="254" y="46"/>
                      <a:pt x="254" y="46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3" y="32"/>
                      <a:pt x="273" y="32"/>
                      <a:pt x="273" y="32"/>
                    </a:cubicBezTo>
                    <a:cubicBezTo>
                      <a:pt x="103" y="42"/>
                      <a:pt x="103" y="42"/>
                      <a:pt x="103" y="42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451" y="20"/>
                      <a:pt x="451" y="20"/>
                      <a:pt x="451" y="20"/>
                    </a:cubicBezTo>
                    <a:cubicBezTo>
                      <a:pt x="451" y="42"/>
                      <a:pt x="451" y="42"/>
                      <a:pt x="451" y="42"/>
                    </a:cubicBezTo>
                    <a:cubicBezTo>
                      <a:pt x="285" y="32"/>
                      <a:pt x="285" y="32"/>
                      <a:pt x="285" y="32"/>
                    </a:cubicBezTo>
                    <a:cubicBezTo>
                      <a:pt x="285" y="42"/>
                      <a:pt x="285" y="42"/>
                      <a:pt x="285" y="42"/>
                    </a:cubicBezTo>
                    <a:cubicBezTo>
                      <a:pt x="304" y="46"/>
                      <a:pt x="304" y="46"/>
                      <a:pt x="304" y="46"/>
                    </a:cubicBezTo>
                    <a:cubicBezTo>
                      <a:pt x="308" y="58"/>
                      <a:pt x="308" y="58"/>
                      <a:pt x="308" y="58"/>
                    </a:cubicBezTo>
                    <a:cubicBezTo>
                      <a:pt x="328" y="58"/>
                      <a:pt x="328" y="58"/>
                      <a:pt x="328" y="58"/>
                    </a:cubicBezTo>
                    <a:cubicBezTo>
                      <a:pt x="356" y="58"/>
                      <a:pt x="361" y="64"/>
                      <a:pt x="373" y="71"/>
                    </a:cubicBezTo>
                    <a:cubicBezTo>
                      <a:pt x="283" y="71"/>
                      <a:pt x="283" y="71"/>
                      <a:pt x="283" y="71"/>
                    </a:cubicBezTo>
                    <a:cubicBezTo>
                      <a:pt x="283" y="88"/>
                      <a:pt x="283" y="88"/>
                      <a:pt x="283" y="88"/>
                    </a:cubicBezTo>
                    <a:cubicBezTo>
                      <a:pt x="283" y="103"/>
                      <a:pt x="288" y="110"/>
                      <a:pt x="302" y="115"/>
                    </a:cubicBezTo>
                    <a:cubicBezTo>
                      <a:pt x="346" y="128"/>
                      <a:pt x="359" y="134"/>
                      <a:pt x="398" y="151"/>
                    </a:cubicBezTo>
                    <a:cubicBezTo>
                      <a:pt x="376" y="159"/>
                      <a:pt x="356" y="158"/>
                      <a:pt x="348" y="158"/>
                    </a:cubicBezTo>
                    <a:cubicBezTo>
                      <a:pt x="341" y="158"/>
                      <a:pt x="302" y="158"/>
                      <a:pt x="280" y="158"/>
                    </a:cubicBezTo>
                    <a:close/>
                    <a:moveTo>
                      <a:pt x="75" y="66"/>
                    </a:moveTo>
                    <a:cubicBezTo>
                      <a:pt x="75" y="53"/>
                      <a:pt x="64" y="42"/>
                      <a:pt x="50" y="42"/>
                    </a:cubicBezTo>
                    <a:cubicBezTo>
                      <a:pt x="36" y="42"/>
                      <a:pt x="25" y="53"/>
                      <a:pt x="25" y="66"/>
                    </a:cubicBezTo>
                    <a:cubicBezTo>
                      <a:pt x="25" y="80"/>
                      <a:pt x="36" y="91"/>
                      <a:pt x="50" y="91"/>
                    </a:cubicBezTo>
                    <a:cubicBezTo>
                      <a:pt x="64" y="91"/>
                      <a:pt x="75" y="80"/>
                      <a:pt x="75" y="66"/>
                    </a:cubicBezTo>
                    <a:close/>
                    <a:moveTo>
                      <a:pt x="202" y="78"/>
                    </a:moveTo>
                    <a:cubicBezTo>
                      <a:pt x="202" y="77"/>
                      <a:pt x="201" y="76"/>
                      <a:pt x="201" y="75"/>
                    </a:cubicBezTo>
                    <a:cubicBezTo>
                      <a:pt x="200" y="74"/>
                      <a:pt x="200" y="74"/>
                      <a:pt x="199" y="73"/>
                    </a:cubicBezTo>
                    <a:cubicBezTo>
                      <a:pt x="198" y="73"/>
                      <a:pt x="198" y="72"/>
                      <a:pt x="197" y="72"/>
                    </a:cubicBezTo>
                    <a:cubicBezTo>
                      <a:pt x="196" y="72"/>
                      <a:pt x="196" y="72"/>
                      <a:pt x="195" y="72"/>
                    </a:cubicBezTo>
                    <a:cubicBezTo>
                      <a:pt x="193" y="72"/>
                      <a:pt x="190" y="72"/>
                      <a:pt x="190" y="72"/>
                    </a:cubicBezTo>
                    <a:cubicBezTo>
                      <a:pt x="190" y="89"/>
                      <a:pt x="190" y="89"/>
                      <a:pt x="190" y="89"/>
                    </a:cubicBezTo>
                    <a:cubicBezTo>
                      <a:pt x="193" y="89"/>
                      <a:pt x="193" y="89"/>
                      <a:pt x="193" y="89"/>
                    </a:cubicBezTo>
                    <a:cubicBezTo>
                      <a:pt x="193" y="84"/>
                      <a:pt x="193" y="84"/>
                      <a:pt x="193" y="84"/>
                    </a:cubicBezTo>
                    <a:cubicBezTo>
                      <a:pt x="194" y="84"/>
                      <a:pt x="195" y="84"/>
                      <a:pt x="195" y="84"/>
                    </a:cubicBezTo>
                    <a:cubicBezTo>
                      <a:pt x="196" y="84"/>
                      <a:pt x="197" y="84"/>
                      <a:pt x="197" y="84"/>
                    </a:cubicBezTo>
                    <a:cubicBezTo>
                      <a:pt x="198" y="84"/>
                      <a:pt x="199" y="83"/>
                      <a:pt x="199" y="83"/>
                    </a:cubicBezTo>
                    <a:cubicBezTo>
                      <a:pt x="200" y="82"/>
                      <a:pt x="201" y="82"/>
                      <a:pt x="201" y="81"/>
                    </a:cubicBezTo>
                    <a:cubicBezTo>
                      <a:pt x="201" y="80"/>
                      <a:pt x="202" y="79"/>
                      <a:pt x="202" y="78"/>
                    </a:cubicBezTo>
                    <a:close/>
                    <a:moveTo>
                      <a:pt x="219" y="81"/>
                    </a:moveTo>
                    <a:cubicBezTo>
                      <a:pt x="219" y="79"/>
                      <a:pt x="219" y="78"/>
                      <a:pt x="219" y="77"/>
                    </a:cubicBezTo>
                    <a:cubicBezTo>
                      <a:pt x="218" y="76"/>
                      <a:pt x="218" y="75"/>
                      <a:pt x="217" y="74"/>
                    </a:cubicBezTo>
                    <a:cubicBezTo>
                      <a:pt x="217" y="74"/>
                      <a:pt x="216" y="73"/>
                      <a:pt x="215" y="73"/>
                    </a:cubicBezTo>
                    <a:cubicBezTo>
                      <a:pt x="214" y="72"/>
                      <a:pt x="213" y="72"/>
                      <a:pt x="212" y="72"/>
                    </a:cubicBezTo>
                    <a:cubicBezTo>
                      <a:pt x="210" y="72"/>
                      <a:pt x="208" y="73"/>
                      <a:pt x="206" y="74"/>
                    </a:cubicBezTo>
                    <a:cubicBezTo>
                      <a:pt x="205" y="76"/>
                      <a:pt x="205" y="78"/>
                      <a:pt x="205" y="81"/>
                    </a:cubicBezTo>
                    <a:cubicBezTo>
                      <a:pt x="205" y="82"/>
                      <a:pt x="205" y="83"/>
                      <a:pt x="205" y="84"/>
                    </a:cubicBezTo>
                    <a:cubicBezTo>
                      <a:pt x="205" y="85"/>
                      <a:pt x="206" y="86"/>
                      <a:pt x="206" y="87"/>
                    </a:cubicBezTo>
                    <a:cubicBezTo>
                      <a:pt x="207" y="88"/>
                      <a:pt x="208" y="89"/>
                      <a:pt x="209" y="89"/>
                    </a:cubicBezTo>
                    <a:cubicBezTo>
                      <a:pt x="210" y="89"/>
                      <a:pt x="211" y="90"/>
                      <a:pt x="212" y="90"/>
                    </a:cubicBezTo>
                    <a:cubicBezTo>
                      <a:pt x="214" y="90"/>
                      <a:pt x="216" y="89"/>
                      <a:pt x="217" y="87"/>
                    </a:cubicBezTo>
                    <a:cubicBezTo>
                      <a:pt x="218" y="86"/>
                      <a:pt x="219" y="84"/>
                      <a:pt x="219" y="81"/>
                    </a:cubicBezTo>
                    <a:close/>
                    <a:moveTo>
                      <a:pt x="235" y="86"/>
                    </a:moveTo>
                    <a:cubicBezTo>
                      <a:pt x="228" y="86"/>
                      <a:pt x="228" y="86"/>
                      <a:pt x="228" y="86"/>
                    </a:cubicBezTo>
                    <a:cubicBezTo>
                      <a:pt x="228" y="72"/>
                      <a:pt x="228" y="72"/>
                      <a:pt x="228" y="72"/>
                    </a:cubicBezTo>
                    <a:cubicBezTo>
                      <a:pt x="224" y="72"/>
                      <a:pt x="224" y="72"/>
                      <a:pt x="224" y="72"/>
                    </a:cubicBezTo>
                    <a:cubicBezTo>
                      <a:pt x="224" y="89"/>
                      <a:pt x="224" y="89"/>
                      <a:pt x="224" y="89"/>
                    </a:cubicBezTo>
                    <a:cubicBezTo>
                      <a:pt x="235" y="89"/>
                      <a:pt x="235" y="89"/>
                      <a:pt x="235" y="89"/>
                    </a:cubicBezTo>
                    <a:lnTo>
                      <a:pt x="235" y="86"/>
                    </a:lnTo>
                    <a:close/>
                    <a:moveTo>
                      <a:pt x="243" y="72"/>
                    </a:moveTo>
                    <a:cubicBezTo>
                      <a:pt x="239" y="72"/>
                      <a:pt x="239" y="72"/>
                      <a:pt x="239" y="72"/>
                    </a:cubicBezTo>
                    <a:cubicBezTo>
                      <a:pt x="239" y="89"/>
                      <a:pt x="239" y="89"/>
                      <a:pt x="239" y="89"/>
                    </a:cubicBezTo>
                    <a:cubicBezTo>
                      <a:pt x="243" y="89"/>
                      <a:pt x="243" y="89"/>
                      <a:pt x="243" y="89"/>
                    </a:cubicBezTo>
                    <a:lnTo>
                      <a:pt x="243" y="72"/>
                    </a:lnTo>
                    <a:close/>
                    <a:moveTo>
                      <a:pt x="259" y="88"/>
                    </a:moveTo>
                    <a:cubicBezTo>
                      <a:pt x="258" y="85"/>
                      <a:pt x="258" y="85"/>
                      <a:pt x="258" y="85"/>
                    </a:cubicBezTo>
                    <a:cubicBezTo>
                      <a:pt x="258" y="85"/>
                      <a:pt x="258" y="85"/>
                      <a:pt x="258" y="85"/>
                    </a:cubicBezTo>
                    <a:cubicBezTo>
                      <a:pt x="258" y="86"/>
                      <a:pt x="257" y="86"/>
                      <a:pt x="257" y="86"/>
                    </a:cubicBezTo>
                    <a:cubicBezTo>
                      <a:pt x="256" y="86"/>
                      <a:pt x="256" y="86"/>
                      <a:pt x="255" y="86"/>
                    </a:cubicBezTo>
                    <a:cubicBezTo>
                      <a:pt x="254" y="86"/>
                      <a:pt x="254" y="86"/>
                      <a:pt x="253" y="86"/>
                    </a:cubicBezTo>
                    <a:cubicBezTo>
                      <a:pt x="253" y="85"/>
                      <a:pt x="252" y="85"/>
                      <a:pt x="252" y="85"/>
                    </a:cubicBezTo>
                    <a:cubicBezTo>
                      <a:pt x="252" y="84"/>
                      <a:pt x="251" y="84"/>
                      <a:pt x="251" y="83"/>
                    </a:cubicBezTo>
                    <a:cubicBezTo>
                      <a:pt x="251" y="82"/>
                      <a:pt x="251" y="82"/>
                      <a:pt x="251" y="81"/>
                    </a:cubicBezTo>
                    <a:cubicBezTo>
                      <a:pt x="251" y="79"/>
                      <a:pt x="251" y="78"/>
                      <a:pt x="252" y="77"/>
                    </a:cubicBezTo>
                    <a:cubicBezTo>
                      <a:pt x="253" y="76"/>
                      <a:pt x="254" y="76"/>
                      <a:pt x="255" y="76"/>
                    </a:cubicBezTo>
                    <a:cubicBezTo>
                      <a:pt x="256" y="76"/>
                      <a:pt x="256" y="76"/>
                      <a:pt x="257" y="76"/>
                    </a:cubicBezTo>
                    <a:cubicBezTo>
                      <a:pt x="257" y="76"/>
                      <a:pt x="257" y="76"/>
                      <a:pt x="258" y="76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59" y="73"/>
                      <a:pt x="259" y="73"/>
                      <a:pt x="259" y="73"/>
                    </a:cubicBezTo>
                    <a:cubicBezTo>
                      <a:pt x="259" y="73"/>
                      <a:pt x="259" y="73"/>
                      <a:pt x="259" y="73"/>
                    </a:cubicBezTo>
                    <a:cubicBezTo>
                      <a:pt x="258" y="72"/>
                      <a:pt x="258" y="72"/>
                      <a:pt x="257" y="72"/>
                    </a:cubicBezTo>
                    <a:cubicBezTo>
                      <a:pt x="256" y="72"/>
                      <a:pt x="256" y="72"/>
                      <a:pt x="255" y="72"/>
                    </a:cubicBezTo>
                    <a:cubicBezTo>
                      <a:pt x="254" y="72"/>
                      <a:pt x="253" y="72"/>
                      <a:pt x="252" y="72"/>
                    </a:cubicBezTo>
                    <a:cubicBezTo>
                      <a:pt x="251" y="73"/>
                      <a:pt x="250" y="73"/>
                      <a:pt x="249" y="74"/>
                    </a:cubicBezTo>
                    <a:cubicBezTo>
                      <a:pt x="249" y="75"/>
                      <a:pt x="248" y="76"/>
                      <a:pt x="248" y="77"/>
                    </a:cubicBezTo>
                    <a:cubicBezTo>
                      <a:pt x="247" y="78"/>
                      <a:pt x="247" y="79"/>
                      <a:pt x="247" y="81"/>
                    </a:cubicBezTo>
                    <a:cubicBezTo>
                      <a:pt x="247" y="82"/>
                      <a:pt x="247" y="84"/>
                      <a:pt x="248" y="85"/>
                    </a:cubicBezTo>
                    <a:cubicBezTo>
                      <a:pt x="248" y="86"/>
                      <a:pt x="248" y="87"/>
                      <a:pt x="249" y="88"/>
                    </a:cubicBezTo>
                    <a:cubicBezTo>
                      <a:pt x="250" y="88"/>
                      <a:pt x="251" y="89"/>
                      <a:pt x="252" y="89"/>
                    </a:cubicBezTo>
                    <a:cubicBezTo>
                      <a:pt x="253" y="89"/>
                      <a:pt x="253" y="90"/>
                      <a:pt x="255" y="90"/>
                    </a:cubicBezTo>
                    <a:cubicBezTo>
                      <a:pt x="255" y="90"/>
                      <a:pt x="256" y="89"/>
                      <a:pt x="257" y="89"/>
                    </a:cubicBezTo>
                    <a:cubicBezTo>
                      <a:pt x="258" y="89"/>
                      <a:pt x="258" y="89"/>
                      <a:pt x="259" y="88"/>
                    </a:cubicBezTo>
                    <a:close/>
                    <a:moveTo>
                      <a:pt x="273" y="86"/>
                    </a:moveTo>
                    <a:cubicBezTo>
                      <a:pt x="267" y="86"/>
                      <a:pt x="267" y="86"/>
                      <a:pt x="267" y="86"/>
                    </a:cubicBezTo>
                    <a:cubicBezTo>
                      <a:pt x="267" y="82"/>
                      <a:pt x="267" y="82"/>
                      <a:pt x="267" y="82"/>
                    </a:cubicBezTo>
                    <a:cubicBezTo>
                      <a:pt x="273" y="82"/>
                      <a:pt x="273" y="82"/>
                      <a:pt x="273" y="82"/>
                    </a:cubicBezTo>
                    <a:cubicBezTo>
                      <a:pt x="273" y="79"/>
                      <a:pt x="273" y="79"/>
                      <a:pt x="273" y="79"/>
                    </a:cubicBezTo>
                    <a:cubicBezTo>
                      <a:pt x="267" y="79"/>
                      <a:pt x="267" y="79"/>
                      <a:pt x="267" y="79"/>
                    </a:cubicBezTo>
                    <a:cubicBezTo>
                      <a:pt x="267" y="76"/>
                      <a:pt x="267" y="76"/>
                      <a:pt x="267" y="76"/>
                    </a:cubicBezTo>
                    <a:cubicBezTo>
                      <a:pt x="273" y="76"/>
                      <a:pt x="273" y="76"/>
                      <a:pt x="273" y="76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63" y="72"/>
                      <a:pt x="263" y="72"/>
                      <a:pt x="263" y="72"/>
                    </a:cubicBezTo>
                    <a:cubicBezTo>
                      <a:pt x="263" y="89"/>
                      <a:pt x="263" y="89"/>
                      <a:pt x="263" y="89"/>
                    </a:cubicBezTo>
                    <a:cubicBezTo>
                      <a:pt x="273" y="89"/>
                      <a:pt x="273" y="89"/>
                      <a:pt x="273" y="89"/>
                    </a:cubicBezTo>
                    <a:lnTo>
                      <a:pt x="273" y="86"/>
                    </a:lnTo>
                    <a:close/>
                    <a:moveTo>
                      <a:pt x="214" y="77"/>
                    </a:moveTo>
                    <a:cubicBezTo>
                      <a:pt x="214" y="76"/>
                      <a:pt x="214" y="76"/>
                      <a:pt x="213" y="76"/>
                    </a:cubicBezTo>
                    <a:cubicBezTo>
                      <a:pt x="213" y="76"/>
                      <a:pt x="212" y="76"/>
                      <a:pt x="212" y="76"/>
                    </a:cubicBezTo>
                    <a:cubicBezTo>
                      <a:pt x="211" y="76"/>
                      <a:pt x="210" y="76"/>
                      <a:pt x="210" y="77"/>
                    </a:cubicBezTo>
                    <a:cubicBezTo>
                      <a:pt x="209" y="78"/>
                      <a:pt x="209" y="79"/>
                      <a:pt x="209" y="81"/>
                    </a:cubicBezTo>
                    <a:cubicBezTo>
                      <a:pt x="209" y="82"/>
                      <a:pt x="209" y="82"/>
                      <a:pt x="209" y="83"/>
                    </a:cubicBezTo>
                    <a:cubicBezTo>
                      <a:pt x="209" y="84"/>
                      <a:pt x="209" y="84"/>
                      <a:pt x="209" y="85"/>
                    </a:cubicBezTo>
                    <a:cubicBezTo>
                      <a:pt x="210" y="85"/>
                      <a:pt x="210" y="85"/>
                      <a:pt x="210" y="86"/>
                    </a:cubicBezTo>
                    <a:cubicBezTo>
                      <a:pt x="211" y="86"/>
                      <a:pt x="211" y="86"/>
                      <a:pt x="212" y="86"/>
                    </a:cubicBezTo>
                    <a:cubicBezTo>
                      <a:pt x="213" y="86"/>
                      <a:pt x="214" y="86"/>
                      <a:pt x="214" y="85"/>
                    </a:cubicBezTo>
                    <a:cubicBezTo>
                      <a:pt x="215" y="84"/>
                      <a:pt x="215" y="83"/>
                      <a:pt x="215" y="81"/>
                    </a:cubicBezTo>
                    <a:cubicBezTo>
                      <a:pt x="215" y="80"/>
                      <a:pt x="215" y="79"/>
                      <a:pt x="215" y="79"/>
                    </a:cubicBezTo>
                    <a:cubicBezTo>
                      <a:pt x="215" y="78"/>
                      <a:pt x="215" y="77"/>
                      <a:pt x="214" y="7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51"/>
              <p:cNvSpPr>
                <a:spLocks noEditPoints="1"/>
              </p:cNvSpPr>
              <p:nvPr/>
            </p:nvSpPr>
            <p:spPr bwMode="auto">
              <a:xfrm>
                <a:off x="2680" y="2102"/>
                <a:ext cx="351" cy="128"/>
              </a:xfrm>
              <a:custGeom>
                <a:avLst/>
                <a:gdLst>
                  <a:gd name="T0" fmla="*/ 0 w 414"/>
                  <a:gd name="T1" fmla="*/ 117 h 151"/>
                  <a:gd name="T2" fmla="*/ 3 w 414"/>
                  <a:gd name="T3" fmla="*/ 135 h 151"/>
                  <a:gd name="T4" fmla="*/ 24 w 414"/>
                  <a:gd name="T5" fmla="*/ 140 h 151"/>
                  <a:gd name="T6" fmla="*/ 36 w 414"/>
                  <a:gd name="T7" fmla="*/ 121 h 151"/>
                  <a:gd name="T8" fmla="*/ 23 w 414"/>
                  <a:gd name="T9" fmla="*/ 122 h 151"/>
                  <a:gd name="T10" fmla="*/ 0 w 414"/>
                  <a:gd name="T11" fmla="*/ 117 h 151"/>
                  <a:gd name="T12" fmla="*/ 277 w 414"/>
                  <a:gd name="T13" fmla="*/ 16 h 151"/>
                  <a:gd name="T14" fmla="*/ 277 w 414"/>
                  <a:gd name="T15" fmla="*/ 16 h 151"/>
                  <a:gd name="T16" fmla="*/ 277 w 414"/>
                  <a:gd name="T17" fmla="*/ 16 h 151"/>
                  <a:gd name="T18" fmla="*/ 227 w 414"/>
                  <a:gd name="T19" fmla="*/ 16 h 151"/>
                  <a:gd name="T20" fmla="*/ 227 w 414"/>
                  <a:gd name="T21" fmla="*/ 16 h 151"/>
                  <a:gd name="T22" fmla="*/ 227 w 414"/>
                  <a:gd name="T23" fmla="*/ 16 h 151"/>
                  <a:gd name="T24" fmla="*/ 277 w 414"/>
                  <a:gd name="T25" fmla="*/ 16 h 151"/>
                  <a:gd name="T26" fmla="*/ 39 w 414"/>
                  <a:gd name="T27" fmla="*/ 73 h 151"/>
                  <a:gd name="T28" fmla="*/ 23 w 414"/>
                  <a:gd name="T29" fmla="*/ 89 h 151"/>
                  <a:gd name="T30" fmla="*/ 7 w 414"/>
                  <a:gd name="T31" fmla="*/ 73 h 151"/>
                  <a:gd name="T32" fmla="*/ 23 w 414"/>
                  <a:gd name="T33" fmla="*/ 58 h 151"/>
                  <a:gd name="T34" fmla="*/ 39 w 414"/>
                  <a:gd name="T35" fmla="*/ 73 h 151"/>
                  <a:gd name="T36" fmla="*/ 302 w 414"/>
                  <a:gd name="T37" fmla="*/ 118 h 151"/>
                  <a:gd name="T38" fmla="*/ 278 w 414"/>
                  <a:gd name="T39" fmla="*/ 111 h 151"/>
                  <a:gd name="T40" fmla="*/ 267 w 414"/>
                  <a:gd name="T41" fmla="*/ 95 h 151"/>
                  <a:gd name="T42" fmla="*/ 267 w 414"/>
                  <a:gd name="T43" fmla="*/ 90 h 151"/>
                  <a:gd name="T44" fmla="*/ 302 w 414"/>
                  <a:gd name="T45" fmla="*/ 90 h 151"/>
                  <a:gd name="T46" fmla="*/ 302 w 414"/>
                  <a:gd name="T47" fmla="*/ 118 h 151"/>
                  <a:gd name="T48" fmla="*/ 406 w 414"/>
                  <a:gd name="T49" fmla="*/ 136 h 151"/>
                  <a:gd name="T50" fmla="*/ 385 w 414"/>
                  <a:gd name="T51" fmla="*/ 151 h 151"/>
                  <a:gd name="T52" fmla="*/ 313 w 414"/>
                  <a:gd name="T53" fmla="*/ 122 h 151"/>
                  <a:gd name="T54" fmla="*/ 313 w 414"/>
                  <a:gd name="T55" fmla="*/ 90 h 151"/>
                  <a:gd name="T56" fmla="*/ 368 w 414"/>
                  <a:gd name="T57" fmla="*/ 90 h 151"/>
                  <a:gd name="T58" fmla="*/ 406 w 414"/>
                  <a:gd name="T59" fmla="*/ 114 h 151"/>
                  <a:gd name="T60" fmla="*/ 406 w 414"/>
                  <a:gd name="T61" fmla="*/ 136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4" h="151">
                    <a:moveTo>
                      <a:pt x="0" y="117"/>
                    </a:moveTo>
                    <a:cubicBezTo>
                      <a:pt x="3" y="135"/>
                      <a:pt x="3" y="135"/>
                      <a:pt x="3" y="135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2" y="122"/>
                      <a:pt x="27" y="122"/>
                      <a:pt x="23" y="122"/>
                    </a:cubicBezTo>
                    <a:cubicBezTo>
                      <a:pt x="14" y="122"/>
                      <a:pt x="6" y="120"/>
                      <a:pt x="0" y="117"/>
                    </a:cubicBezTo>
                    <a:close/>
                    <a:moveTo>
                      <a:pt x="277" y="16"/>
                    </a:moveTo>
                    <a:cubicBezTo>
                      <a:pt x="277" y="16"/>
                      <a:pt x="277" y="16"/>
                      <a:pt x="277" y="16"/>
                    </a:cubicBezTo>
                    <a:cubicBezTo>
                      <a:pt x="277" y="16"/>
                      <a:pt x="277" y="16"/>
                      <a:pt x="277" y="16"/>
                    </a:cubicBezTo>
                    <a:cubicBezTo>
                      <a:pt x="270" y="0"/>
                      <a:pt x="233" y="0"/>
                      <a:pt x="227" y="16"/>
                    </a:cubicBezTo>
                    <a:cubicBezTo>
                      <a:pt x="227" y="16"/>
                      <a:pt x="227" y="16"/>
                      <a:pt x="227" y="16"/>
                    </a:cubicBezTo>
                    <a:cubicBezTo>
                      <a:pt x="227" y="16"/>
                      <a:pt x="227" y="16"/>
                      <a:pt x="227" y="16"/>
                    </a:cubicBezTo>
                    <a:lnTo>
                      <a:pt x="277" y="16"/>
                    </a:lnTo>
                    <a:close/>
                    <a:moveTo>
                      <a:pt x="39" y="73"/>
                    </a:moveTo>
                    <a:cubicBezTo>
                      <a:pt x="39" y="82"/>
                      <a:pt x="32" y="89"/>
                      <a:pt x="23" y="89"/>
                    </a:cubicBezTo>
                    <a:cubicBezTo>
                      <a:pt x="14" y="89"/>
                      <a:pt x="7" y="82"/>
                      <a:pt x="7" y="73"/>
                    </a:cubicBezTo>
                    <a:cubicBezTo>
                      <a:pt x="7" y="65"/>
                      <a:pt x="14" y="58"/>
                      <a:pt x="23" y="58"/>
                    </a:cubicBezTo>
                    <a:cubicBezTo>
                      <a:pt x="32" y="58"/>
                      <a:pt x="39" y="65"/>
                      <a:pt x="39" y="73"/>
                    </a:cubicBezTo>
                    <a:close/>
                    <a:moveTo>
                      <a:pt x="302" y="118"/>
                    </a:moveTo>
                    <a:cubicBezTo>
                      <a:pt x="295" y="116"/>
                      <a:pt x="287" y="114"/>
                      <a:pt x="278" y="111"/>
                    </a:cubicBezTo>
                    <a:cubicBezTo>
                      <a:pt x="270" y="108"/>
                      <a:pt x="267" y="106"/>
                      <a:pt x="267" y="95"/>
                    </a:cubicBezTo>
                    <a:cubicBezTo>
                      <a:pt x="267" y="90"/>
                      <a:pt x="267" y="90"/>
                      <a:pt x="267" y="90"/>
                    </a:cubicBezTo>
                    <a:cubicBezTo>
                      <a:pt x="302" y="90"/>
                      <a:pt x="302" y="90"/>
                      <a:pt x="302" y="90"/>
                    </a:cubicBezTo>
                    <a:lnTo>
                      <a:pt x="302" y="118"/>
                    </a:lnTo>
                    <a:close/>
                    <a:moveTo>
                      <a:pt x="406" y="136"/>
                    </a:moveTo>
                    <a:cubicBezTo>
                      <a:pt x="400" y="142"/>
                      <a:pt x="392" y="147"/>
                      <a:pt x="385" y="151"/>
                    </a:cubicBezTo>
                    <a:cubicBezTo>
                      <a:pt x="352" y="137"/>
                      <a:pt x="336" y="130"/>
                      <a:pt x="313" y="122"/>
                    </a:cubicBezTo>
                    <a:cubicBezTo>
                      <a:pt x="313" y="90"/>
                      <a:pt x="313" y="90"/>
                      <a:pt x="313" y="90"/>
                    </a:cubicBezTo>
                    <a:cubicBezTo>
                      <a:pt x="368" y="90"/>
                      <a:pt x="368" y="90"/>
                      <a:pt x="368" y="90"/>
                    </a:cubicBezTo>
                    <a:cubicBezTo>
                      <a:pt x="387" y="100"/>
                      <a:pt x="402" y="111"/>
                      <a:pt x="406" y="114"/>
                    </a:cubicBezTo>
                    <a:cubicBezTo>
                      <a:pt x="414" y="120"/>
                      <a:pt x="413" y="130"/>
                      <a:pt x="406" y="136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52"/>
              <p:cNvSpPr>
                <a:spLocks noEditPoints="1"/>
              </p:cNvSpPr>
              <p:nvPr/>
            </p:nvSpPr>
            <p:spPr bwMode="auto">
              <a:xfrm>
                <a:off x="4151" y="1822"/>
                <a:ext cx="346" cy="116"/>
              </a:xfrm>
              <a:custGeom>
                <a:avLst/>
                <a:gdLst>
                  <a:gd name="T0" fmla="*/ 0 w 409"/>
                  <a:gd name="T1" fmla="*/ 55 h 137"/>
                  <a:gd name="T2" fmla="*/ 66 w 409"/>
                  <a:gd name="T3" fmla="*/ 55 h 137"/>
                  <a:gd name="T4" fmla="*/ 33 w 409"/>
                  <a:gd name="T5" fmla="*/ 73 h 137"/>
                  <a:gd name="T6" fmla="*/ 33 w 409"/>
                  <a:gd name="T7" fmla="*/ 36 h 137"/>
                  <a:gd name="T8" fmla="*/ 33 w 409"/>
                  <a:gd name="T9" fmla="*/ 73 h 137"/>
                  <a:gd name="T10" fmla="*/ 41 w 409"/>
                  <a:gd name="T11" fmla="*/ 55 h 137"/>
                  <a:gd name="T12" fmla="*/ 25 w 409"/>
                  <a:gd name="T13" fmla="*/ 55 h 137"/>
                  <a:gd name="T14" fmla="*/ 110 w 409"/>
                  <a:gd name="T15" fmla="*/ 47 h 137"/>
                  <a:gd name="T16" fmla="*/ 92 w 409"/>
                  <a:gd name="T17" fmla="*/ 56 h 137"/>
                  <a:gd name="T18" fmla="*/ 98 w 409"/>
                  <a:gd name="T19" fmla="*/ 75 h 137"/>
                  <a:gd name="T20" fmla="*/ 105 w 409"/>
                  <a:gd name="T21" fmla="*/ 56 h 137"/>
                  <a:gd name="T22" fmla="*/ 110 w 409"/>
                  <a:gd name="T23" fmla="*/ 47 h 137"/>
                  <a:gd name="T24" fmla="*/ 82 w 409"/>
                  <a:gd name="T25" fmla="*/ 67 h 137"/>
                  <a:gd name="T26" fmla="*/ 87 w 409"/>
                  <a:gd name="T27" fmla="*/ 88 h 137"/>
                  <a:gd name="T28" fmla="*/ 93 w 409"/>
                  <a:gd name="T29" fmla="*/ 67 h 137"/>
                  <a:gd name="T30" fmla="*/ 114 w 409"/>
                  <a:gd name="T31" fmla="*/ 62 h 137"/>
                  <a:gd name="T32" fmla="*/ 109 w 409"/>
                  <a:gd name="T33" fmla="*/ 82 h 137"/>
                  <a:gd name="T34" fmla="*/ 120 w 409"/>
                  <a:gd name="T35" fmla="*/ 82 h 137"/>
                  <a:gd name="T36" fmla="*/ 114 w 409"/>
                  <a:gd name="T37" fmla="*/ 62 h 137"/>
                  <a:gd name="T38" fmla="*/ 299 w 409"/>
                  <a:gd name="T39" fmla="*/ 47 h 137"/>
                  <a:gd name="T40" fmla="*/ 304 w 409"/>
                  <a:gd name="T41" fmla="*/ 56 h 137"/>
                  <a:gd name="T42" fmla="*/ 311 w 409"/>
                  <a:gd name="T43" fmla="*/ 75 h 137"/>
                  <a:gd name="T44" fmla="*/ 317 w 409"/>
                  <a:gd name="T45" fmla="*/ 56 h 137"/>
                  <a:gd name="T46" fmla="*/ 322 w 409"/>
                  <a:gd name="T47" fmla="*/ 62 h 137"/>
                  <a:gd name="T48" fmla="*/ 316 w 409"/>
                  <a:gd name="T49" fmla="*/ 82 h 137"/>
                  <a:gd name="T50" fmla="*/ 327 w 409"/>
                  <a:gd name="T51" fmla="*/ 82 h 137"/>
                  <a:gd name="T52" fmla="*/ 322 w 409"/>
                  <a:gd name="T53" fmla="*/ 62 h 137"/>
                  <a:gd name="T54" fmla="*/ 289 w 409"/>
                  <a:gd name="T55" fmla="*/ 67 h 137"/>
                  <a:gd name="T56" fmla="*/ 295 w 409"/>
                  <a:gd name="T57" fmla="*/ 88 h 137"/>
                  <a:gd name="T58" fmla="*/ 300 w 409"/>
                  <a:gd name="T59" fmla="*/ 67 h 137"/>
                  <a:gd name="T60" fmla="*/ 343 w 409"/>
                  <a:gd name="T61" fmla="*/ 55 h 137"/>
                  <a:gd name="T62" fmla="*/ 409 w 409"/>
                  <a:gd name="T63" fmla="*/ 55 h 137"/>
                  <a:gd name="T64" fmla="*/ 343 w 409"/>
                  <a:gd name="T65" fmla="*/ 55 h 137"/>
                  <a:gd name="T66" fmla="*/ 395 w 409"/>
                  <a:gd name="T67" fmla="*/ 55 h 137"/>
                  <a:gd name="T68" fmla="*/ 357 w 409"/>
                  <a:gd name="T69" fmla="*/ 55 h 137"/>
                  <a:gd name="T70" fmla="*/ 376 w 409"/>
                  <a:gd name="T71" fmla="*/ 62 h 137"/>
                  <a:gd name="T72" fmla="*/ 376 w 409"/>
                  <a:gd name="T73" fmla="*/ 47 h 137"/>
                  <a:gd name="T74" fmla="*/ 376 w 409"/>
                  <a:gd name="T75" fmla="*/ 62 h 137"/>
                  <a:gd name="T76" fmla="*/ 186 w 409"/>
                  <a:gd name="T77" fmla="*/ 116 h 137"/>
                  <a:gd name="T78" fmla="*/ 192 w 409"/>
                  <a:gd name="T79" fmla="*/ 137 h 137"/>
                  <a:gd name="T80" fmla="*/ 198 w 409"/>
                  <a:gd name="T81" fmla="*/ 116 h 137"/>
                  <a:gd name="T82" fmla="*/ 214 w 409"/>
                  <a:gd name="T83" fmla="*/ 84 h 137"/>
                  <a:gd name="T84" fmla="*/ 197 w 409"/>
                  <a:gd name="T85" fmla="*/ 84 h 137"/>
                  <a:gd name="T86" fmla="*/ 202 w 409"/>
                  <a:gd name="T87" fmla="*/ 105 h 137"/>
                  <a:gd name="T88" fmla="*/ 208 w 409"/>
                  <a:gd name="T89" fmla="*/ 123 h 137"/>
                  <a:gd name="T90" fmla="*/ 214 w 409"/>
                  <a:gd name="T91" fmla="*/ 105 h 137"/>
                  <a:gd name="T92" fmla="*/ 219 w 409"/>
                  <a:gd name="T93" fmla="*/ 110 h 137"/>
                  <a:gd name="T94" fmla="*/ 213 w 409"/>
                  <a:gd name="T95" fmla="*/ 131 h 137"/>
                  <a:gd name="T96" fmla="*/ 225 w 409"/>
                  <a:gd name="T97" fmla="*/ 131 h 137"/>
                  <a:gd name="T98" fmla="*/ 219 w 409"/>
                  <a:gd name="T99" fmla="*/ 110 h 137"/>
                  <a:gd name="T100" fmla="*/ 205 w 409"/>
                  <a:gd name="T101" fmla="*/ 73 h 137"/>
                  <a:gd name="T102" fmla="*/ 204 w 409"/>
                  <a:gd name="T103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9" h="137">
                    <a:moveTo>
                      <a:pt x="33" y="88"/>
                    </a:moveTo>
                    <a:cubicBezTo>
                      <a:pt x="15" y="88"/>
                      <a:pt x="0" y="73"/>
                      <a:pt x="0" y="55"/>
                    </a:cubicBezTo>
                    <a:cubicBezTo>
                      <a:pt x="0" y="37"/>
                      <a:pt x="15" y="22"/>
                      <a:pt x="33" y="22"/>
                    </a:cubicBezTo>
                    <a:cubicBezTo>
                      <a:pt x="51" y="22"/>
                      <a:pt x="66" y="37"/>
                      <a:pt x="66" y="55"/>
                    </a:cubicBezTo>
                    <a:cubicBezTo>
                      <a:pt x="66" y="73"/>
                      <a:pt x="51" y="88"/>
                      <a:pt x="33" y="88"/>
                    </a:cubicBezTo>
                    <a:close/>
                    <a:moveTo>
                      <a:pt x="33" y="73"/>
                    </a:moveTo>
                    <a:cubicBezTo>
                      <a:pt x="43" y="73"/>
                      <a:pt x="52" y="65"/>
                      <a:pt x="52" y="55"/>
                    </a:cubicBezTo>
                    <a:cubicBezTo>
                      <a:pt x="52" y="45"/>
                      <a:pt x="43" y="36"/>
                      <a:pt x="33" y="36"/>
                    </a:cubicBezTo>
                    <a:cubicBezTo>
                      <a:pt x="23" y="36"/>
                      <a:pt x="15" y="45"/>
                      <a:pt x="15" y="55"/>
                    </a:cubicBezTo>
                    <a:cubicBezTo>
                      <a:pt x="15" y="65"/>
                      <a:pt x="23" y="73"/>
                      <a:pt x="33" y="73"/>
                    </a:cubicBezTo>
                    <a:close/>
                    <a:moveTo>
                      <a:pt x="33" y="62"/>
                    </a:moveTo>
                    <a:cubicBezTo>
                      <a:pt x="37" y="62"/>
                      <a:pt x="41" y="59"/>
                      <a:pt x="41" y="55"/>
                    </a:cubicBezTo>
                    <a:cubicBezTo>
                      <a:pt x="41" y="51"/>
                      <a:pt x="37" y="47"/>
                      <a:pt x="33" y="47"/>
                    </a:cubicBezTo>
                    <a:cubicBezTo>
                      <a:pt x="29" y="47"/>
                      <a:pt x="25" y="51"/>
                      <a:pt x="25" y="55"/>
                    </a:cubicBezTo>
                    <a:cubicBezTo>
                      <a:pt x="25" y="59"/>
                      <a:pt x="29" y="62"/>
                      <a:pt x="33" y="62"/>
                    </a:cubicBezTo>
                    <a:close/>
                    <a:moveTo>
                      <a:pt x="110" y="47"/>
                    </a:moveTo>
                    <a:cubicBezTo>
                      <a:pt x="104" y="45"/>
                      <a:pt x="98" y="42"/>
                      <a:pt x="92" y="40"/>
                    </a:cubicBezTo>
                    <a:cubicBezTo>
                      <a:pt x="92" y="56"/>
                      <a:pt x="92" y="56"/>
                      <a:pt x="92" y="56"/>
                    </a:cubicBezTo>
                    <a:cubicBezTo>
                      <a:pt x="97" y="56"/>
                      <a:pt x="97" y="56"/>
                      <a:pt x="97" y="56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104" y="75"/>
                      <a:pt x="104" y="75"/>
                      <a:pt x="104" y="75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110" y="56"/>
                      <a:pt x="110" y="56"/>
                      <a:pt x="110" y="56"/>
                    </a:cubicBezTo>
                    <a:lnTo>
                      <a:pt x="110" y="47"/>
                    </a:lnTo>
                    <a:close/>
                    <a:moveTo>
                      <a:pt x="87" y="62"/>
                    </a:moveTo>
                    <a:cubicBezTo>
                      <a:pt x="84" y="62"/>
                      <a:pt x="82" y="64"/>
                      <a:pt x="82" y="67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82" y="85"/>
                      <a:pt x="84" y="88"/>
                      <a:pt x="87" y="88"/>
                    </a:cubicBezTo>
                    <a:cubicBezTo>
                      <a:pt x="91" y="88"/>
                      <a:pt x="93" y="85"/>
                      <a:pt x="93" y="82"/>
                    </a:cubicBezTo>
                    <a:cubicBezTo>
                      <a:pt x="93" y="67"/>
                      <a:pt x="93" y="67"/>
                      <a:pt x="93" y="67"/>
                    </a:cubicBezTo>
                    <a:cubicBezTo>
                      <a:pt x="93" y="64"/>
                      <a:pt x="91" y="62"/>
                      <a:pt x="87" y="62"/>
                    </a:cubicBezTo>
                    <a:close/>
                    <a:moveTo>
                      <a:pt x="114" y="62"/>
                    </a:moveTo>
                    <a:cubicBezTo>
                      <a:pt x="111" y="62"/>
                      <a:pt x="109" y="64"/>
                      <a:pt x="109" y="67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09" y="85"/>
                      <a:pt x="111" y="88"/>
                      <a:pt x="114" y="88"/>
                    </a:cubicBezTo>
                    <a:cubicBezTo>
                      <a:pt x="117" y="88"/>
                      <a:pt x="120" y="85"/>
                      <a:pt x="120" y="82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20" y="64"/>
                      <a:pt x="117" y="62"/>
                      <a:pt x="114" y="62"/>
                    </a:cubicBezTo>
                    <a:close/>
                    <a:moveTo>
                      <a:pt x="317" y="40"/>
                    </a:moveTo>
                    <a:cubicBezTo>
                      <a:pt x="311" y="42"/>
                      <a:pt x="305" y="45"/>
                      <a:pt x="299" y="47"/>
                    </a:cubicBezTo>
                    <a:cubicBezTo>
                      <a:pt x="299" y="56"/>
                      <a:pt x="299" y="56"/>
                      <a:pt x="299" y="56"/>
                    </a:cubicBezTo>
                    <a:cubicBezTo>
                      <a:pt x="304" y="56"/>
                      <a:pt x="304" y="56"/>
                      <a:pt x="304" y="56"/>
                    </a:cubicBezTo>
                    <a:cubicBezTo>
                      <a:pt x="305" y="75"/>
                      <a:pt x="305" y="75"/>
                      <a:pt x="305" y="75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2" y="56"/>
                      <a:pt x="312" y="56"/>
                      <a:pt x="312" y="56"/>
                    </a:cubicBezTo>
                    <a:cubicBezTo>
                      <a:pt x="317" y="56"/>
                      <a:pt x="317" y="56"/>
                      <a:pt x="317" y="56"/>
                    </a:cubicBezTo>
                    <a:lnTo>
                      <a:pt x="317" y="40"/>
                    </a:lnTo>
                    <a:close/>
                    <a:moveTo>
                      <a:pt x="322" y="62"/>
                    </a:moveTo>
                    <a:cubicBezTo>
                      <a:pt x="319" y="62"/>
                      <a:pt x="316" y="64"/>
                      <a:pt x="316" y="67"/>
                    </a:cubicBezTo>
                    <a:cubicBezTo>
                      <a:pt x="316" y="82"/>
                      <a:pt x="316" y="82"/>
                      <a:pt x="316" y="82"/>
                    </a:cubicBezTo>
                    <a:cubicBezTo>
                      <a:pt x="316" y="85"/>
                      <a:pt x="319" y="88"/>
                      <a:pt x="322" y="88"/>
                    </a:cubicBezTo>
                    <a:cubicBezTo>
                      <a:pt x="325" y="88"/>
                      <a:pt x="327" y="85"/>
                      <a:pt x="327" y="82"/>
                    </a:cubicBezTo>
                    <a:cubicBezTo>
                      <a:pt x="327" y="67"/>
                      <a:pt x="327" y="67"/>
                      <a:pt x="327" y="67"/>
                    </a:cubicBezTo>
                    <a:cubicBezTo>
                      <a:pt x="327" y="64"/>
                      <a:pt x="325" y="62"/>
                      <a:pt x="322" y="62"/>
                    </a:cubicBezTo>
                    <a:close/>
                    <a:moveTo>
                      <a:pt x="295" y="62"/>
                    </a:moveTo>
                    <a:cubicBezTo>
                      <a:pt x="292" y="62"/>
                      <a:pt x="289" y="64"/>
                      <a:pt x="289" y="67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89" y="85"/>
                      <a:pt x="292" y="88"/>
                      <a:pt x="295" y="88"/>
                    </a:cubicBezTo>
                    <a:cubicBezTo>
                      <a:pt x="298" y="88"/>
                      <a:pt x="300" y="85"/>
                      <a:pt x="300" y="82"/>
                    </a:cubicBezTo>
                    <a:cubicBezTo>
                      <a:pt x="300" y="67"/>
                      <a:pt x="300" y="67"/>
                      <a:pt x="300" y="67"/>
                    </a:cubicBezTo>
                    <a:cubicBezTo>
                      <a:pt x="300" y="64"/>
                      <a:pt x="298" y="62"/>
                      <a:pt x="295" y="62"/>
                    </a:cubicBezTo>
                    <a:close/>
                    <a:moveTo>
                      <a:pt x="343" y="55"/>
                    </a:moveTo>
                    <a:cubicBezTo>
                      <a:pt x="343" y="37"/>
                      <a:pt x="358" y="22"/>
                      <a:pt x="376" y="22"/>
                    </a:cubicBezTo>
                    <a:cubicBezTo>
                      <a:pt x="394" y="22"/>
                      <a:pt x="409" y="37"/>
                      <a:pt x="409" y="55"/>
                    </a:cubicBezTo>
                    <a:cubicBezTo>
                      <a:pt x="409" y="73"/>
                      <a:pt x="394" y="88"/>
                      <a:pt x="376" y="88"/>
                    </a:cubicBezTo>
                    <a:cubicBezTo>
                      <a:pt x="358" y="88"/>
                      <a:pt x="343" y="73"/>
                      <a:pt x="343" y="55"/>
                    </a:cubicBezTo>
                    <a:close/>
                    <a:moveTo>
                      <a:pt x="376" y="73"/>
                    </a:moveTo>
                    <a:cubicBezTo>
                      <a:pt x="386" y="73"/>
                      <a:pt x="395" y="65"/>
                      <a:pt x="395" y="55"/>
                    </a:cubicBezTo>
                    <a:cubicBezTo>
                      <a:pt x="395" y="45"/>
                      <a:pt x="386" y="36"/>
                      <a:pt x="376" y="36"/>
                    </a:cubicBezTo>
                    <a:cubicBezTo>
                      <a:pt x="366" y="36"/>
                      <a:pt x="357" y="45"/>
                      <a:pt x="357" y="55"/>
                    </a:cubicBezTo>
                    <a:cubicBezTo>
                      <a:pt x="357" y="65"/>
                      <a:pt x="366" y="73"/>
                      <a:pt x="376" y="73"/>
                    </a:cubicBezTo>
                    <a:close/>
                    <a:moveTo>
                      <a:pt x="376" y="62"/>
                    </a:moveTo>
                    <a:cubicBezTo>
                      <a:pt x="380" y="62"/>
                      <a:pt x="384" y="59"/>
                      <a:pt x="384" y="55"/>
                    </a:cubicBezTo>
                    <a:cubicBezTo>
                      <a:pt x="384" y="51"/>
                      <a:pt x="380" y="47"/>
                      <a:pt x="376" y="47"/>
                    </a:cubicBezTo>
                    <a:cubicBezTo>
                      <a:pt x="372" y="47"/>
                      <a:pt x="368" y="51"/>
                      <a:pt x="368" y="55"/>
                    </a:cubicBezTo>
                    <a:cubicBezTo>
                      <a:pt x="368" y="59"/>
                      <a:pt x="372" y="62"/>
                      <a:pt x="376" y="62"/>
                    </a:cubicBezTo>
                    <a:close/>
                    <a:moveTo>
                      <a:pt x="192" y="110"/>
                    </a:moveTo>
                    <a:cubicBezTo>
                      <a:pt x="189" y="110"/>
                      <a:pt x="186" y="113"/>
                      <a:pt x="186" y="116"/>
                    </a:cubicBezTo>
                    <a:cubicBezTo>
                      <a:pt x="186" y="131"/>
                      <a:pt x="186" y="131"/>
                      <a:pt x="186" y="131"/>
                    </a:cubicBezTo>
                    <a:cubicBezTo>
                      <a:pt x="186" y="134"/>
                      <a:pt x="189" y="137"/>
                      <a:pt x="192" y="137"/>
                    </a:cubicBezTo>
                    <a:cubicBezTo>
                      <a:pt x="195" y="137"/>
                      <a:pt x="198" y="134"/>
                      <a:pt x="198" y="131"/>
                    </a:cubicBezTo>
                    <a:cubicBezTo>
                      <a:pt x="198" y="116"/>
                      <a:pt x="198" y="116"/>
                      <a:pt x="198" y="116"/>
                    </a:cubicBezTo>
                    <a:cubicBezTo>
                      <a:pt x="198" y="113"/>
                      <a:pt x="195" y="110"/>
                      <a:pt x="192" y="110"/>
                    </a:cubicBezTo>
                    <a:close/>
                    <a:moveTo>
                      <a:pt x="214" y="84"/>
                    </a:moveTo>
                    <a:cubicBezTo>
                      <a:pt x="211" y="85"/>
                      <a:pt x="208" y="85"/>
                      <a:pt x="205" y="85"/>
                    </a:cubicBezTo>
                    <a:cubicBezTo>
                      <a:pt x="202" y="85"/>
                      <a:pt x="199" y="85"/>
                      <a:pt x="197" y="84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202" y="105"/>
                      <a:pt x="202" y="105"/>
                      <a:pt x="202" y="105"/>
                    </a:cubicBezTo>
                    <a:cubicBezTo>
                      <a:pt x="202" y="123"/>
                      <a:pt x="202" y="123"/>
                      <a:pt x="202" y="123"/>
                    </a:cubicBezTo>
                    <a:cubicBezTo>
                      <a:pt x="208" y="123"/>
                      <a:pt x="208" y="123"/>
                      <a:pt x="208" y="123"/>
                    </a:cubicBezTo>
                    <a:cubicBezTo>
                      <a:pt x="209" y="105"/>
                      <a:pt x="209" y="105"/>
                      <a:pt x="209" y="105"/>
                    </a:cubicBezTo>
                    <a:cubicBezTo>
                      <a:pt x="214" y="105"/>
                      <a:pt x="214" y="105"/>
                      <a:pt x="214" y="105"/>
                    </a:cubicBezTo>
                    <a:lnTo>
                      <a:pt x="214" y="84"/>
                    </a:lnTo>
                    <a:close/>
                    <a:moveTo>
                      <a:pt x="219" y="110"/>
                    </a:moveTo>
                    <a:cubicBezTo>
                      <a:pt x="216" y="110"/>
                      <a:pt x="213" y="113"/>
                      <a:pt x="213" y="116"/>
                    </a:cubicBezTo>
                    <a:cubicBezTo>
                      <a:pt x="213" y="131"/>
                      <a:pt x="213" y="131"/>
                      <a:pt x="213" y="131"/>
                    </a:cubicBezTo>
                    <a:cubicBezTo>
                      <a:pt x="213" y="134"/>
                      <a:pt x="216" y="137"/>
                      <a:pt x="219" y="137"/>
                    </a:cubicBezTo>
                    <a:cubicBezTo>
                      <a:pt x="222" y="137"/>
                      <a:pt x="225" y="134"/>
                      <a:pt x="225" y="131"/>
                    </a:cubicBezTo>
                    <a:cubicBezTo>
                      <a:pt x="225" y="116"/>
                      <a:pt x="225" y="116"/>
                      <a:pt x="225" y="116"/>
                    </a:cubicBezTo>
                    <a:cubicBezTo>
                      <a:pt x="225" y="113"/>
                      <a:pt x="222" y="110"/>
                      <a:pt x="219" y="110"/>
                    </a:cubicBezTo>
                    <a:close/>
                    <a:moveTo>
                      <a:pt x="131" y="0"/>
                    </a:moveTo>
                    <a:cubicBezTo>
                      <a:pt x="131" y="40"/>
                      <a:pt x="164" y="73"/>
                      <a:pt x="205" y="73"/>
                    </a:cubicBezTo>
                    <a:cubicBezTo>
                      <a:pt x="245" y="73"/>
                      <a:pt x="278" y="40"/>
                      <a:pt x="278" y="0"/>
                    </a:cubicBezTo>
                    <a:cubicBezTo>
                      <a:pt x="278" y="0"/>
                      <a:pt x="242" y="27"/>
                      <a:pt x="204" y="27"/>
                    </a:cubicBezTo>
                    <a:cubicBezTo>
                      <a:pt x="167" y="27"/>
                      <a:pt x="131" y="0"/>
                      <a:pt x="131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53"/>
              <p:cNvSpPr/>
              <p:nvPr/>
            </p:nvSpPr>
            <p:spPr bwMode="auto">
              <a:xfrm>
                <a:off x="4385" y="1776"/>
                <a:ext cx="195" cy="83"/>
              </a:xfrm>
              <a:custGeom>
                <a:avLst/>
                <a:gdLst>
                  <a:gd name="T0" fmla="*/ 230 w 230"/>
                  <a:gd name="T1" fmla="*/ 0 h 98"/>
                  <a:gd name="T2" fmla="*/ 218 w 230"/>
                  <a:gd name="T3" fmla="*/ 0 h 98"/>
                  <a:gd name="T4" fmla="*/ 202 w 230"/>
                  <a:gd name="T5" fmla="*/ 23 h 98"/>
                  <a:gd name="T6" fmla="*/ 12 w 230"/>
                  <a:gd name="T7" fmla="*/ 42 h 98"/>
                  <a:gd name="T8" fmla="*/ 13 w 230"/>
                  <a:gd name="T9" fmla="*/ 54 h 98"/>
                  <a:gd name="T10" fmla="*/ 0 w 230"/>
                  <a:gd name="T11" fmla="*/ 98 h 98"/>
                  <a:gd name="T12" fmla="*/ 218 w 230"/>
                  <a:gd name="T13" fmla="*/ 40 h 98"/>
                  <a:gd name="T14" fmla="*/ 230 w 230"/>
                  <a:gd name="T1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0" h="98">
                    <a:moveTo>
                      <a:pt x="230" y="0"/>
                    </a:moveTo>
                    <a:cubicBezTo>
                      <a:pt x="218" y="0"/>
                      <a:pt x="218" y="0"/>
                      <a:pt x="218" y="0"/>
                    </a:cubicBezTo>
                    <a:cubicBezTo>
                      <a:pt x="202" y="23"/>
                      <a:pt x="202" y="23"/>
                      <a:pt x="202" y="23"/>
                    </a:cubicBezTo>
                    <a:cubicBezTo>
                      <a:pt x="93" y="29"/>
                      <a:pt x="56" y="36"/>
                      <a:pt x="12" y="42"/>
                    </a:cubicBezTo>
                    <a:cubicBezTo>
                      <a:pt x="12" y="46"/>
                      <a:pt x="13" y="50"/>
                      <a:pt x="13" y="54"/>
                    </a:cubicBezTo>
                    <a:cubicBezTo>
                      <a:pt x="13" y="70"/>
                      <a:pt x="8" y="85"/>
                      <a:pt x="0" y="98"/>
                    </a:cubicBezTo>
                    <a:cubicBezTo>
                      <a:pt x="65" y="70"/>
                      <a:pt x="147" y="45"/>
                      <a:pt x="218" y="40"/>
                    </a:cubicBez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54"/>
              <p:cNvSpPr/>
              <p:nvPr/>
            </p:nvSpPr>
            <p:spPr bwMode="auto">
              <a:xfrm>
                <a:off x="4314" y="1675"/>
                <a:ext cx="20" cy="75"/>
              </a:xfrm>
              <a:custGeom>
                <a:avLst/>
                <a:gdLst>
                  <a:gd name="T0" fmla="*/ 23 w 23"/>
                  <a:gd name="T1" fmla="*/ 89 h 89"/>
                  <a:gd name="T2" fmla="*/ 17 w 23"/>
                  <a:gd name="T3" fmla="*/ 7 h 89"/>
                  <a:gd name="T4" fmla="*/ 6 w 23"/>
                  <a:gd name="T5" fmla="*/ 7 h 89"/>
                  <a:gd name="T6" fmla="*/ 0 w 23"/>
                  <a:gd name="T7" fmla="*/ 89 h 89"/>
                  <a:gd name="T8" fmla="*/ 12 w 23"/>
                  <a:gd name="T9" fmla="*/ 88 h 89"/>
                  <a:gd name="T10" fmla="*/ 23 w 23"/>
                  <a:gd name="T11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9">
                    <a:moveTo>
                      <a:pt x="23" y="89"/>
                    </a:moveTo>
                    <a:cubicBezTo>
                      <a:pt x="22" y="68"/>
                      <a:pt x="18" y="13"/>
                      <a:pt x="17" y="7"/>
                    </a:cubicBezTo>
                    <a:cubicBezTo>
                      <a:pt x="17" y="0"/>
                      <a:pt x="6" y="0"/>
                      <a:pt x="6" y="7"/>
                    </a:cubicBezTo>
                    <a:cubicBezTo>
                      <a:pt x="5" y="15"/>
                      <a:pt x="1" y="69"/>
                      <a:pt x="0" y="89"/>
                    </a:cubicBezTo>
                    <a:cubicBezTo>
                      <a:pt x="4" y="88"/>
                      <a:pt x="8" y="88"/>
                      <a:pt x="12" y="88"/>
                    </a:cubicBezTo>
                    <a:cubicBezTo>
                      <a:pt x="15" y="88"/>
                      <a:pt x="19" y="88"/>
                      <a:pt x="23" y="89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55"/>
              <p:cNvSpPr/>
              <p:nvPr/>
            </p:nvSpPr>
            <p:spPr bwMode="auto">
              <a:xfrm>
                <a:off x="4373" y="1762"/>
                <a:ext cx="64" cy="22"/>
              </a:xfrm>
              <a:custGeom>
                <a:avLst/>
                <a:gdLst>
                  <a:gd name="T0" fmla="*/ 15 w 76"/>
                  <a:gd name="T1" fmla="*/ 27 h 27"/>
                  <a:gd name="T2" fmla="*/ 76 w 76"/>
                  <a:gd name="T3" fmla="*/ 0 h 27"/>
                  <a:gd name="T4" fmla="*/ 0 w 76"/>
                  <a:gd name="T5" fmla="*/ 9 h 27"/>
                  <a:gd name="T6" fmla="*/ 15 w 76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27">
                    <a:moveTo>
                      <a:pt x="15" y="27"/>
                    </a:moveTo>
                    <a:cubicBezTo>
                      <a:pt x="69" y="15"/>
                      <a:pt x="76" y="12"/>
                      <a:pt x="76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6" y="14"/>
                      <a:pt x="11" y="20"/>
                      <a:pt x="15" y="2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56"/>
              <p:cNvSpPr>
                <a:spLocks noEditPoints="1"/>
              </p:cNvSpPr>
              <p:nvPr/>
            </p:nvSpPr>
            <p:spPr bwMode="auto">
              <a:xfrm>
                <a:off x="4263" y="1759"/>
                <a:ext cx="122" cy="76"/>
              </a:xfrm>
              <a:custGeom>
                <a:avLst/>
                <a:gdLst>
                  <a:gd name="T0" fmla="*/ 73 w 145"/>
                  <a:gd name="T1" fmla="*/ 0 h 90"/>
                  <a:gd name="T2" fmla="*/ 0 w 145"/>
                  <a:gd name="T3" fmla="*/ 60 h 90"/>
                  <a:gd name="T4" fmla="*/ 6 w 145"/>
                  <a:gd name="T5" fmla="*/ 65 h 90"/>
                  <a:gd name="T6" fmla="*/ 72 w 145"/>
                  <a:gd name="T7" fmla="*/ 90 h 90"/>
                  <a:gd name="T8" fmla="*/ 139 w 145"/>
                  <a:gd name="T9" fmla="*/ 65 h 90"/>
                  <a:gd name="T10" fmla="*/ 145 w 145"/>
                  <a:gd name="T11" fmla="*/ 61 h 90"/>
                  <a:gd name="T12" fmla="*/ 73 w 145"/>
                  <a:gd name="T13" fmla="*/ 0 h 90"/>
                  <a:gd name="T14" fmla="*/ 65 w 145"/>
                  <a:gd name="T15" fmla="*/ 55 h 90"/>
                  <a:gd name="T16" fmla="*/ 55 w 145"/>
                  <a:gd name="T17" fmla="*/ 55 h 90"/>
                  <a:gd name="T18" fmla="*/ 20 w 145"/>
                  <a:gd name="T19" fmla="*/ 47 h 90"/>
                  <a:gd name="T20" fmla="*/ 31 w 145"/>
                  <a:gd name="T21" fmla="*/ 31 h 90"/>
                  <a:gd name="T22" fmla="*/ 57 w 145"/>
                  <a:gd name="T23" fmla="*/ 34 h 90"/>
                  <a:gd name="T24" fmla="*/ 65 w 145"/>
                  <a:gd name="T25" fmla="*/ 34 h 90"/>
                  <a:gd name="T26" fmla="*/ 65 w 145"/>
                  <a:gd name="T27" fmla="*/ 55 h 90"/>
                  <a:gd name="T28" fmla="*/ 90 w 145"/>
                  <a:gd name="T29" fmla="*/ 55 h 90"/>
                  <a:gd name="T30" fmla="*/ 80 w 145"/>
                  <a:gd name="T31" fmla="*/ 55 h 90"/>
                  <a:gd name="T32" fmla="*/ 80 w 145"/>
                  <a:gd name="T33" fmla="*/ 34 h 90"/>
                  <a:gd name="T34" fmla="*/ 88 w 145"/>
                  <a:gd name="T35" fmla="*/ 34 h 90"/>
                  <a:gd name="T36" fmla="*/ 114 w 145"/>
                  <a:gd name="T37" fmla="*/ 31 h 90"/>
                  <a:gd name="T38" fmla="*/ 125 w 145"/>
                  <a:gd name="T39" fmla="*/ 47 h 90"/>
                  <a:gd name="T40" fmla="*/ 90 w 145"/>
                  <a:gd name="T41" fmla="*/ 5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5" h="90">
                    <a:moveTo>
                      <a:pt x="73" y="0"/>
                    </a:moveTo>
                    <a:cubicBezTo>
                      <a:pt x="36" y="0"/>
                      <a:pt x="6" y="26"/>
                      <a:pt x="0" y="60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6" y="65"/>
                      <a:pt x="39" y="90"/>
                      <a:pt x="72" y="90"/>
                    </a:cubicBezTo>
                    <a:cubicBezTo>
                      <a:pt x="105" y="90"/>
                      <a:pt x="139" y="65"/>
                      <a:pt x="139" y="65"/>
                    </a:cubicBezTo>
                    <a:cubicBezTo>
                      <a:pt x="145" y="61"/>
                      <a:pt x="145" y="61"/>
                      <a:pt x="145" y="61"/>
                    </a:cubicBezTo>
                    <a:cubicBezTo>
                      <a:pt x="139" y="26"/>
                      <a:pt x="109" y="0"/>
                      <a:pt x="73" y="0"/>
                    </a:cubicBezTo>
                    <a:close/>
                    <a:moveTo>
                      <a:pt x="65" y="55"/>
                    </a:moveTo>
                    <a:cubicBezTo>
                      <a:pt x="62" y="55"/>
                      <a:pt x="59" y="55"/>
                      <a:pt x="55" y="55"/>
                    </a:cubicBezTo>
                    <a:cubicBezTo>
                      <a:pt x="34" y="55"/>
                      <a:pt x="23" y="49"/>
                      <a:pt x="20" y="47"/>
                    </a:cubicBezTo>
                    <a:cubicBezTo>
                      <a:pt x="23" y="41"/>
                      <a:pt x="27" y="36"/>
                      <a:pt x="31" y="31"/>
                    </a:cubicBezTo>
                    <a:cubicBezTo>
                      <a:pt x="36" y="32"/>
                      <a:pt x="46" y="34"/>
                      <a:pt x="57" y="34"/>
                    </a:cubicBezTo>
                    <a:cubicBezTo>
                      <a:pt x="59" y="34"/>
                      <a:pt x="62" y="34"/>
                      <a:pt x="65" y="34"/>
                    </a:cubicBezTo>
                    <a:lnTo>
                      <a:pt x="65" y="55"/>
                    </a:lnTo>
                    <a:close/>
                    <a:moveTo>
                      <a:pt x="90" y="55"/>
                    </a:moveTo>
                    <a:cubicBezTo>
                      <a:pt x="86" y="55"/>
                      <a:pt x="83" y="55"/>
                      <a:pt x="80" y="55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83" y="34"/>
                      <a:pt x="86" y="34"/>
                      <a:pt x="88" y="34"/>
                    </a:cubicBezTo>
                    <a:cubicBezTo>
                      <a:pt x="99" y="34"/>
                      <a:pt x="109" y="32"/>
                      <a:pt x="114" y="31"/>
                    </a:cubicBezTo>
                    <a:cubicBezTo>
                      <a:pt x="118" y="36"/>
                      <a:pt x="122" y="41"/>
                      <a:pt x="125" y="47"/>
                    </a:cubicBezTo>
                    <a:cubicBezTo>
                      <a:pt x="122" y="49"/>
                      <a:pt x="111" y="55"/>
                      <a:pt x="90" y="5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57"/>
              <p:cNvSpPr/>
              <p:nvPr/>
            </p:nvSpPr>
            <p:spPr bwMode="auto">
              <a:xfrm>
                <a:off x="4211" y="1762"/>
                <a:ext cx="64" cy="22"/>
              </a:xfrm>
              <a:custGeom>
                <a:avLst/>
                <a:gdLst>
                  <a:gd name="T0" fmla="*/ 61 w 76"/>
                  <a:gd name="T1" fmla="*/ 27 h 27"/>
                  <a:gd name="T2" fmla="*/ 76 w 76"/>
                  <a:gd name="T3" fmla="*/ 9 h 27"/>
                  <a:gd name="T4" fmla="*/ 0 w 76"/>
                  <a:gd name="T5" fmla="*/ 0 h 27"/>
                  <a:gd name="T6" fmla="*/ 61 w 76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27">
                    <a:moveTo>
                      <a:pt x="61" y="27"/>
                    </a:moveTo>
                    <a:cubicBezTo>
                      <a:pt x="65" y="20"/>
                      <a:pt x="70" y="14"/>
                      <a:pt x="76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7" y="15"/>
                      <a:pt x="61" y="2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58"/>
              <p:cNvSpPr/>
              <p:nvPr/>
            </p:nvSpPr>
            <p:spPr bwMode="auto">
              <a:xfrm>
                <a:off x="4068" y="1776"/>
                <a:ext cx="195" cy="83"/>
              </a:xfrm>
              <a:custGeom>
                <a:avLst/>
                <a:gdLst>
                  <a:gd name="T0" fmla="*/ 218 w 230"/>
                  <a:gd name="T1" fmla="*/ 42 h 98"/>
                  <a:gd name="T2" fmla="*/ 28 w 230"/>
                  <a:gd name="T3" fmla="*/ 23 h 98"/>
                  <a:gd name="T4" fmla="*/ 12 w 230"/>
                  <a:gd name="T5" fmla="*/ 0 h 98"/>
                  <a:gd name="T6" fmla="*/ 0 w 230"/>
                  <a:gd name="T7" fmla="*/ 0 h 98"/>
                  <a:gd name="T8" fmla="*/ 12 w 230"/>
                  <a:gd name="T9" fmla="*/ 40 h 98"/>
                  <a:gd name="T10" fmla="*/ 230 w 230"/>
                  <a:gd name="T11" fmla="*/ 98 h 98"/>
                  <a:gd name="T12" fmla="*/ 218 w 230"/>
                  <a:gd name="T13" fmla="*/ 54 h 98"/>
                  <a:gd name="T14" fmla="*/ 218 w 230"/>
                  <a:gd name="T15" fmla="*/ 4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0" h="98">
                    <a:moveTo>
                      <a:pt x="218" y="42"/>
                    </a:moveTo>
                    <a:cubicBezTo>
                      <a:pt x="174" y="36"/>
                      <a:pt x="137" y="29"/>
                      <a:pt x="28" y="23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83" y="45"/>
                      <a:pt x="165" y="70"/>
                      <a:pt x="230" y="98"/>
                    </a:cubicBezTo>
                    <a:cubicBezTo>
                      <a:pt x="222" y="85"/>
                      <a:pt x="218" y="70"/>
                      <a:pt x="218" y="54"/>
                    </a:cubicBezTo>
                    <a:cubicBezTo>
                      <a:pt x="218" y="50"/>
                      <a:pt x="218" y="46"/>
                      <a:pt x="218" y="42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59"/>
              <p:cNvSpPr>
                <a:spLocks noEditPoints="1"/>
              </p:cNvSpPr>
              <p:nvPr/>
            </p:nvSpPr>
            <p:spPr bwMode="auto">
              <a:xfrm>
                <a:off x="3902" y="3890"/>
                <a:ext cx="205" cy="204"/>
              </a:xfrm>
              <a:custGeom>
                <a:avLst/>
                <a:gdLst>
                  <a:gd name="T0" fmla="*/ 46 w 242"/>
                  <a:gd name="T1" fmla="*/ 167 h 241"/>
                  <a:gd name="T2" fmla="*/ 5 w 242"/>
                  <a:gd name="T3" fmla="*/ 141 h 241"/>
                  <a:gd name="T4" fmla="*/ 9 w 242"/>
                  <a:gd name="T5" fmla="*/ 136 h 241"/>
                  <a:gd name="T6" fmla="*/ 65 w 242"/>
                  <a:gd name="T7" fmla="*/ 137 h 241"/>
                  <a:gd name="T8" fmla="*/ 51 w 242"/>
                  <a:gd name="T9" fmla="*/ 163 h 241"/>
                  <a:gd name="T10" fmla="*/ 47 w 242"/>
                  <a:gd name="T11" fmla="*/ 166 h 241"/>
                  <a:gd name="T12" fmla="*/ 46 w 242"/>
                  <a:gd name="T13" fmla="*/ 167 h 241"/>
                  <a:gd name="T14" fmla="*/ 229 w 242"/>
                  <a:gd name="T15" fmla="*/ 68 h 241"/>
                  <a:gd name="T16" fmla="*/ 175 w 242"/>
                  <a:gd name="T17" fmla="*/ 123 h 241"/>
                  <a:gd name="T18" fmla="*/ 193 w 242"/>
                  <a:gd name="T19" fmla="*/ 163 h 241"/>
                  <a:gd name="T20" fmla="*/ 213 w 242"/>
                  <a:gd name="T21" fmla="*/ 241 h 241"/>
                  <a:gd name="T22" fmla="*/ 224 w 242"/>
                  <a:gd name="T23" fmla="*/ 230 h 241"/>
                  <a:gd name="T24" fmla="*/ 229 w 242"/>
                  <a:gd name="T25" fmla="*/ 68 h 241"/>
                  <a:gd name="T26" fmla="*/ 173 w 242"/>
                  <a:gd name="T27" fmla="*/ 12 h 241"/>
                  <a:gd name="T28" fmla="*/ 10 w 242"/>
                  <a:gd name="T29" fmla="*/ 18 h 241"/>
                  <a:gd name="T30" fmla="*/ 0 w 242"/>
                  <a:gd name="T31" fmla="*/ 29 h 241"/>
                  <a:gd name="T32" fmla="*/ 78 w 242"/>
                  <a:gd name="T33" fmla="*/ 48 h 241"/>
                  <a:gd name="T34" fmla="*/ 119 w 242"/>
                  <a:gd name="T35" fmla="*/ 66 h 241"/>
                  <a:gd name="T36" fmla="*/ 173 w 242"/>
                  <a:gd name="T37" fmla="*/ 12 h 241"/>
                  <a:gd name="T38" fmla="*/ 104 w 242"/>
                  <a:gd name="T39" fmla="*/ 176 h 241"/>
                  <a:gd name="T40" fmla="*/ 79 w 242"/>
                  <a:gd name="T41" fmla="*/ 190 h 241"/>
                  <a:gd name="T42" fmla="*/ 75 w 242"/>
                  <a:gd name="T43" fmla="*/ 194 h 241"/>
                  <a:gd name="T44" fmla="*/ 74 w 242"/>
                  <a:gd name="T45" fmla="*/ 195 h 241"/>
                  <a:gd name="T46" fmla="*/ 100 w 242"/>
                  <a:gd name="T47" fmla="*/ 236 h 241"/>
                  <a:gd name="T48" fmla="*/ 105 w 242"/>
                  <a:gd name="T49" fmla="*/ 232 h 241"/>
                  <a:gd name="T50" fmla="*/ 104 w 242"/>
                  <a:gd name="T51" fmla="*/ 176 h 241"/>
                  <a:gd name="T52" fmla="*/ 43 w 242"/>
                  <a:gd name="T53" fmla="*/ 203 h 241"/>
                  <a:gd name="T54" fmla="*/ 67 w 242"/>
                  <a:gd name="T55" fmla="*/ 186 h 241"/>
                  <a:gd name="T56" fmla="*/ 80 w 242"/>
                  <a:gd name="T57" fmla="*/ 172 h 241"/>
                  <a:gd name="T58" fmla="*/ 69 w 242"/>
                  <a:gd name="T59" fmla="*/ 161 h 241"/>
                  <a:gd name="T60" fmla="*/ 55 w 242"/>
                  <a:gd name="T61" fmla="*/ 174 h 241"/>
                  <a:gd name="T62" fmla="*/ 39 w 242"/>
                  <a:gd name="T63" fmla="*/ 198 h 241"/>
                  <a:gd name="T64" fmla="*/ 43 w 242"/>
                  <a:gd name="T65" fmla="*/ 203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2" h="241">
                    <a:moveTo>
                      <a:pt x="46" y="167"/>
                    </a:moveTo>
                    <a:cubicBezTo>
                      <a:pt x="5" y="141"/>
                      <a:pt x="5" y="141"/>
                      <a:pt x="5" y="141"/>
                    </a:cubicBezTo>
                    <a:cubicBezTo>
                      <a:pt x="9" y="136"/>
                      <a:pt x="9" y="136"/>
                      <a:pt x="9" y="136"/>
                    </a:cubicBezTo>
                    <a:cubicBezTo>
                      <a:pt x="13" y="132"/>
                      <a:pt x="20" y="133"/>
                      <a:pt x="65" y="137"/>
                    </a:cubicBezTo>
                    <a:cubicBezTo>
                      <a:pt x="59" y="147"/>
                      <a:pt x="54" y="156"/>
                      <a:pt x="51" y="163"/>
                    </a:cubicBezTo>
                    <a:cubicBezTo>
                      <a:pt x="47" y="166"/>
                      <a:pt x="47" y="166"/>
                      <a:pt x="47" y="166"/>
                    </a:cubicBezTo>
                    <a:cubicBezTo>
                      <a:pt x="47" y="166"/>
                      <a:pt x="47" y="167"/>
                      <a:pt x="46" y="167"/>
                    </a:cubicBezTo>
                    <a:close/>
                    <a:moveTo>
                      <a:pt x="229" y="68"/>
                    </a:move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80" y="129"/>
                      <a:pt x="187" y="141"/>
                      <a:pt x="193" y="163"/>
                    </a:cubicBezTo>
                    <a:cubicBezTo>
                      <a:pt x="211" y="234"/>
                      <a:pt x="213" y="241"/>
                      <a:pt x="213" y="241"/>
                    </a:cubicBezTo>
                    <a:cubicBezTo>
                      <a:pt x="224" y="230"/>
                      <a:pt x="224" y="230"/>
                      <a:pt x="224" y="230"/>
                    </a:cubicBezTo>
                    <a:cubicBezTo>
                      <a:pt x="242" y="212"/>
                      <a:pt x="237" y="208"/>
                      <a:pt x="229" y="68"/>
                    </a:cubicBezTo>
                    <a:close/>
                    <a:moveTo>
                      <a:pt x="173" y="12"/>
                    </a:moveTo>
                    <a:cubicBezTo>
                      <a:pt x="35" y="2"/>
                      <a:pt x="28" y="0"/>
                      <a:pt x="10" y="1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8" y="30"/>
                      <a:pt x="78" y="48"/>
                    </a:cubicBezTo>
                    <a:cubicBezTo>
                      <a:pt x="100" y="54"/>
                      <a:pt x="112" y="61"/>
                      <a:pt x="119" y="66"/>
                    </a:cubicBezTo>
                    <a:lnTo>
                      <a:pt x="173" y="12"/>
                    </a:lnTo>
                    <a:close/>
                    <a:moveTo>
                      <a:pt x="104" y="176"/>
                    </a:moveTo>
                    <a:cubicBezTo>
                      <a:pt x="94" y="182"/>
                      <a:pt x="85" y="187"/>
                      <a:pt x="79" y="190"/>
                    </a:cubicBezTo>
                    <a:cubicBezTo>
                      <a:pt x="75" y="194"/>
                      <a:pt x="75" y="194"/>
                      <a:pt x="75" y="194"/>
                    </a:cubicBezTo>
                    <a:cubicBezTo>
                      <a:pt x="75" y="194"/>
                      <a:pt x="74" y="194"/>
                      <a:pt x="74" y="195"/>
                    </a:cubicBezTo>
                    <a:cubicBezTo>
                      <a:pt x="100" y="236"/>
                      <a:pt x="100" y="236"/>
                      <a:pt x="100" y="236"/>
                    </a:cubicBezTo>
                    <a:cubicBezTo>
                      <a:pt x="105" y="232"/>
                      <a:pt x="105" y="232"/>
                      <a:pt x="105" y="232"/>
                    </a:cubicBezTo>
                    <a:cubicBezTo>
                      <a:pt x="109" y="228"/>
                      <a:pt x="108" y="221"/>
                      <a:pt x="104" y="176"/>
                    </a:cubicBezTo>
                    <a:close/>
                    <a:moveTo>
                      <a:pt x="43" y="203"/>
                    </a:moveTo>
                    <a:cubicBezTo>
                      <a:pt x="47" y="201"/>
                      <a:pt x="58" y="194"/>
                      <a:pt x="67" y="186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91" y="162"/>
                      <a:pt x="79" y="150"/>
                      <a:pt x="69" y="161"/>
                    </a:cubicBezTo>
                    <a:cubicBezTo>
                      <a:pt x="55" y="174"/>
                      <a:pt x="55" y="174"/>
                      <a:pt x="55" y="174"/>
                    </a:cubicBezTo>
                    <a:cubicBezTo>
                      <a:pt x="47" y="183"/>
                      <a:pt x="42" y="193"/>
                      <a:pt x="39" y="198"/>
                    </a:cubicBezTo>
                    <a:cubicBezTo>
                      <a:pt x="36" y="202"/>
                      <a:pt x="39" y="205"/>
                      <a:pt x="43" y="203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60"/>
              <p:cNvSpPr>
                <a:spLocks noEditPoints="1"/>
              </p:cNvSpPr>
              <p:nvPr/>
            </p:nvSpPr>
            <p:spPr bwMode="auto">
              <a:xfrm>
                <a:off x="3964" y="3845"/>
                <a:ext cx="187" cy="187"/>
              </a:xfrm>
              <a:custGeom>
                <a:avLst/>
                <a:gdLst>
                  <a:gd name="T0" fmla="*/ 169 w 221"/>
                  <a:gd name="T1" fmla="*/ 149 h 221"/>
                  <a:gd name="T2" fmla="*/ 169 w 221"/>
                  <a:gd name="T3" fmla="*/ 149 h 221"/>
                  <a:gd name="T4" fmla="*/ 174 w 221"/>
                  <a:gd name="T5" fmla="*/ 144 h 221"/>
                  <a:gd name="T6" fmla="*/ 193 w 221"/>
                  <a:gd name="T7" fmla="*/ 163 h 221"/>
                  <a:gd name="T8" fmla="*/ 189 w 221"/>
                  <a:gd name="T9" fmla="*/ 168 h 221"/>
                  <a:gd name="T10" fmla="*/ 171 w 221"/>
                  <a:gd name="T11" fmla="*/ 182 h 221"/>
                  <a:gd name="T12" fmla="*/ 169 w 221"/>
                  <a:gd name="T13" fmla="*/ 149 h 221"/>
                  <a:gd name="T14" fmla="*/ 73 w 221"/>
                  <a:gd name="T15" fmla="*/ 51 h 221"/>
                  <a:gd name="T16" fmla="*/ 77 w 221"/>
                  <a:gd name="T17" fmla="*/ 47 h 221"/>
                  <a:gd name="T18" fmla="*/ 58 w 221"/>
                  <a:gd name="T19" fmla="*/ 28 h 221"/>
                  <a:gd name="T20" fmla="*/ 53 w 221"/>
                  <a:gd name="T21" fmla="*/ 32 h 221"/>
                  <a:gd name="T22" fmla="*/ 40 w 221"/>
                  <a:gd name="T23" fmla="*/ 49 h 221"/>
                  <a:gd name="T24" fmla="*/ 73 w 221"/>
                  <a:gd name="T25" fmla="*/ 51 h 221"/>
                  <a:gd name="T26" fmla="*/ 181 w 221"/>
                  <a:gd name="T27" fmla="*/ 81 h 221"/>
                  <a:gd name="T28" fmla="*/ 83 w 221"/>
                  <a:gd name="T29" fmla="*/ 178 h 221"/>
                  <a:gd name="T30" fmla="*/ 22 w 221"/>
                  <a:gd name="T31" fmla="*/ 221 h 221"/>
                  <a:gd name="T32" fmla="*/ 17 w 221"/>
                  <a:gd name="T33" fmla="*/ 204 h 221"/>
                  <a:gd name="T34" fmla="*/ 0 w 221"/>
                  <a:gd name="T35" fmla="*/ 199 h 221"/>
                  <a:gd name="T36" fmla="*/ 43 w 221"/>
                  <a:gd name="T37" fmla="*/ 138 h 221"/>
                  <a:gd name="T38" fmla="*/ 140 w 221"/>
                  <a:gd name="T39" fmla="*/ 40 h 221"/>
                  <a:gd name="T40" fmla="*/ 210 w 221"/>
                  <a:gd name="T41" fmla="*/ 11 h 221"/>
                  <a:gd name="T42" fmla="*/ 181 w 221"/>
                  <a:gd name="T43" fmla="*/ 81 h 221"/>
                  <a:gd name="T44" fmla="*/ 182 w 221"/>
                  <a:gd name="T45" fmla="*/ 63 h 221"/>
                  <a:gd name="T46" fmla="*/ 190 w 221"/>
                  <a:gd name="T47" fmla="*/ 31 h 221"/>
                  <a:gd name="T48" fmla="*/ 158 w 221"/>
                  <a:gd name="T49" fmla="*/ 39 h 221"/>
                  <a:gd name="T50" fmla="*/ 160 w 221"/>
                  <a:gd name="T51" fmla="*/ 41 h 221"/>
                  <a:gd name="T52" fmla="*/ 183 w 221"/>
                  <a:gd name="T53" fmla="*/ 39 h 221"/>
                  <a:gd name="T54" fmla="*/ 181 w 221"/>
                  <a:gd name="T55" fmla="*/ 61 h 221"/>
                  <a:gd name="T56" fmla="*/ 182 w 221"/>
                  <a:gd name="T57" fmla="*/ 63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1" h="221">
                    <a:moveTo>
                      <a:pt x="169" y="149"/>
                    </a:moveTo>
                    <a:cubicBezTo>
                      <a:pt x="169" y="149"/>
                      <a:pt x="169" y="149"/>
                      <a:pt x="169" y="149"/>
                    </a:cubicBezTo>
                    <a:cubicBezTo>
                      <a:pt x="174" y="144"/>
                      <a:pt x="174" y="144"/>
                      <a:pt x="174" y="144"/>
                    </a:cubicBezTo>
                    <a:cubicBezTo>
                      <a:pt x="183" y="142"/>
                      <a:pt x="195" y="154"/>
                      <a:pt x="193" y="163"/>
                    </a:cubicBezTo>
                    <a:cubicBezTo>
                      <a:pt x="189" y="168"/>
                      <a:pt x="189" y="168"/>
                      <a:pt x="189" y="168"/>
                    </a:cubicBezTo>
                    <a:cubicBezTo>
                      <a:pt x="182" y="174"/>
                      <a:pt x="176" y="179"/>
                      <a:pt x="171" y="182"/>
                    </a:cubicBezTo>
                    <a:cubicBezTo>
                      <a:pt x="170" y="172"/>
                      <a:pt x="170" y="161"/>
                      <a:pt x="169" y="149"/>
                    </a:cubicBezTo>
                    <a:close/>
                    <a:moveTo>
                      <a:pt x="73" y="51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9" y="38"/>
                      <a:pt x="67" y="26"/>
                      <a:pt x="58" y="28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47" y="39"/>
                      <a:pt x="43" y="44"/>
                      <a:pt x="40" y="49"/>
                    </a:cubicBezTo>
                    <a:cubicBezTo>
                      <a:pt x="50" y="50"/>
                      <a:pt x="61" y="51"/>
                      <a:pt x="73" y="51"/>
                    </a:cubicBezTo>
                    <a:close/>
                    <a:moveTo>
                      <a:pt x="181" y="81"/>
                    </a:moveTo>
                    <a:cubicBezTo>
                      <a:pt x="83" y="178"/>
                      <a:pt x="83" y="178"/>
                      <a:pt x="83" y="178"/>
                    </a:cubicBezTo>
                    <a:cubicBezTo>
                      <a:pt x="69" y="193"/>
                      <a:pt x="43" y="209"/>
                      <a:pt x="22" y="221"/>
                    </a:cubicBezTo>
                    <a:cubicBezTo>
                      <a:pt x="24" y="214"/>
                      <a:pt x="21" y="208"/>
                      <a:pt x="17" y="204"/>
                    </a:cubicBezTo>
                    <a:cubicBezTo>
                      <a:pt x="13" y="200"/>
                      <a:pt x="7" y="197"/>
                      <a:pt x="0" y="199"/>
                    </a:cubicBezTo>
                    <a:cubicBezTo>
                      <a:pt x="12" y="179"/>
                      <a:pt x="28" y="153"/>
                      <a:pt x="43" y="138"/>
                    </a:cubicBezTo>
                    <a:cubicBezTo>
                      <a:pt x="140" y="40"/>
                      <a:pt x="140" y="40"/>
                      <a:pt x="140" y="40"/>
                    </a:cubicBezTo>
                    <a:cubicBezTo>
                      <a:pt x="181" y="0"/>
                      <a:pt x="207" y="8"/>
                      <a:pt x="210" y="11"/>
                    </a:cubicBezTo>
                    <a:cubicBezTo>
                      <a:pt x="213" y="14"/>
                      <a:pt x="221" y="40"/>
                      <a:pt x="181" y="81"/>
                    </a:cubicBezTo>
                    <a:close/>
                    <a:moveTo>
                      <a:pt x="182" y="63"/>
                    </a:moveTo>
                    <a:cubicBezTo>
                      <a:pt x="192" y="49"/>
                      <a:pt x="195" y="37"/>
                      <a:pt x="190" y="31"/>
                    </a:cubicBezTo>
                    <a:cubicBezTo>
                      <a:pt x="184" y="26"/>
                      <a:pt x="172" y="29"/>
                      <a:pt x="158" y="39"/>
                    </a:cubicBezTo>
                    <a:cubicBezTo>
                      <a:pt x="160" y="41"/>
                      <a:pt x="160" y="41"/>
                      <a:pt x="160" y="41"/>
                    </a:cubicBezTo>
                    <a:cubicBezTo>
                      <a:pt x="170" y="37"/>
                      <a:pt x="178" y="34"/>
                      <a:pt x="183" y="39"/>
                    </a:cubicBezTo>
                    <a:cubicBezTo>
                      <a:pt x="187" y="43"/>
                      <a:pt x="183" y="52"/>
                      <a:pt x="181" y="61"/>
                    </a:cubicBezTo>
                    <a:lnTo>
                      <a:pt x="182" y="63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61"/>
              <p:cNvSpPr>
                <a:spLocks noEditPoints="1"/>
              </p:cNvSpPr>
              <p:nvPr/>
            </p:nvSpPr>
            <p:spPr bwMode="auto">
              <a:xfrm>
                <a:off x="5539" y="1701"/>
                <a:ext cx="219" cy="145"/>
              </a:xfrm>
              <a:custGeom>
                <a:avLst/>
                <a:gdLst>
                  <a:gd name="T0" fmla="*/ 122 w 258"/>
                  <a:gd name="T1" fmla="*/ 69 h 172"/>
                  <a:gd name="T2" fmla="*/ 117 w 258"/>
                  <a:gd name="T3" fmla="*/ 70 h 172"/>
                  <a:gd name="T4" fmla="*/ 124 w 258"/>
                  <a:gd name="T5" fmla="*/ 0 h 172"/>
                  <a:gd name="T6" fmla="*/ 135 w 258"/>
                  <a:gd name="T7" fmla="*/ 0 h 172"/>
                  <a:gd name="T8" fmla="*/ 142 w 258"/>
                  <a:gd name="T9" fmla="*/ 70 h 172"/>
                  <a:gd name="T10" fmla="*/ 137 w 258"/>
                  <a:gd name="T11" fmla="*/ 69 h 172"/>
                  <a:gd name="T12" fmla="*/ 129 w 258"/>
                  <a:gd name="T13" fmla="*/ 69 h 172"/>
                  <a:gd name="T14" fmla="*/ 122 w 258"/>
                  <a:gd name="T15" fmla="*/ 69 h 172"/>
                  <a:gd name="T16" fmla="*/ 189 w 258"/>
                  <a:gd name="T17" fmla="*/ 114 h 172"/>
                  <a:gd name="T18" fmla="*/ 197 w 258"/>
                  <a:gd name="T19" fmla="*/ 138 h 172"/>
                  <a:gd name="T20" fmla="*/ 258 w 258"/>
                  <a:gd name="T21" fmla="*/ 125 h 172"/>
                  <a:gd name="T22" fmla="*/ 258 w 258"/>
                  <a:gd name="T23" fmla="*/ 114 h 172"/>
                  <a:gd name="T24" fmla="*/ 189 w 258"/>
                  <a:gd name="T25" fmla="*/ 114 h 172"/>
                  <a:gd name="T26" fmla="*/ 0 w 258"/>
                  <a:gd name="T27" fmla="*/ 114 h 172"/>
                  <a:gd name="T28" fmla="*/ 0 w 258"/>
                  <a:gd name="T29" fmla="*/ 125 h 172"/>
                  <a:gd name="T30" fmla="*/ 62 w 258"/>
                  <a:gd name="T31" fmla="*/ 138 h 172"/>
                  <a:gd name="T32" fmla="*/ 70 w 258"/>
                  <a:gd name="T33" fmla="*/ 114 h 172"/>
                  <a:gd name="T34" fmla="*/ 0 w 258"/>
                  <a:gd name="T35" fmla="*/ 114 h 172"/>
                  <a:gd name="T36" fmla="*/ 190 w 258"/>
                  <a:gd name="T37" fmla="*/ 160 h 172"/>
                  <a:gd name="T38" fmla="*/ 69 w 258"/>
                  <a:gd name="T39" fmla="*/ 159 h 172"/>
                  <a:gd name="T40" fmla="*/ 122 w 258"/>
                  <a:gd name="T41" fmla="*/ 81 h 172"/>
                  <a:gd name="T42" fmla="*/ 129 w 258"/>
                  <a:gd name="T43" fmla="*/ 81 h 172"/>
                  <a:gd name="T44" fmla="*/ 137 w 258"/>
                  <a:gd name="T45" fmla="*/ 81 h 172"/>
                  <a:gd name="T46" fmla="*/ 190 w 258"/>
                  <a:gd name="T47" fmla="*/ 160 h 172"/>
                  <a:gd name="T48" fmla="*/ 162 w 258"/>
                  <a:gd name="T49" fmla="*/ 119 h 172"/>
                  <a:gd name="T50" fmla="*/ 149 w 258"/>
                  <a:gd name="T51" fmla="*/ 101 h 172"/>
                  <a:gd name="T52" fmla="*/ 109 w 258"/>
                  <a:gd name="T53" fmla="*/ 101 h 172"/>
                  <a:gd name="T54" fmla="*/ 97 w 258"/>
                  <a:gd name="T55" fmla="*/ 119 h 172"/>
                  <a:gd name="T56" fmla="*/ 162 w 258"/>
                  <a:gd name="T57" fmla="*/ 119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58" h="172">
                    <a:moveTo>
                      <a:pt x="122" y="69"/>
                    </a:moveTo>
                    <a:cubicBezTo>
                      <a:pt x="120" y="69"/>
                      <a:pt x="119" y="70"/>
                      <a:pt x="117" y="7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42" y="70"/>
                      <a:pt x="142" y="70"/>
                      <a:pt x="142" y="70"/>
                    </a:cubicBezTo>
                    <a:cubicBezTo>
                      <a:pt x="140" y="70"/>
                      <a:pt x="138" y="69"/>
                      <a:pt x="137" y="69"/>
                    </a:cubicBezTo>
                    <a:cubicBezTo>
                      <a:pt x="129" y="69"/>
                      <a:pt x="129" y="69"/>
                      <a:pt x="129" y="69"/>
                    </a:cubicBezTo>
                    <a:lnTo>
                      <a:pt x="122" y="69"/>
                    </a:lnTo>
                    <a:close/>
                    <a:moveTo>
                      <a:pt x="189" y="114"/>
                    </a:moveTo>
                    <a:cubicBezTo>
                      <a:pt x="192" y="122"/>
                      <a:pt x="195" y="130"/>
                      <a:pt x="197" y="138"/>
                    </a:cubicBezTo>
                    <a:cubicBezTo>
                      <a:pt x="258" y="125"/>
                      <a:pt x="258" y="125"/>
                      <a:pt x="258" y="125"/>
                    </a:cubicBezTo>
                    <a:cubicBezTo>
                      <a:pt x="258" y="114"/>
                      <a:pt x="258" y="114"/>
                      <a:pt x="258" y="114"/>
                    </a:cubicBezTo>
                    <a:lnTo>
                      <a:pt x="189" y="114"/>
                    </a:lnTo>
                    <a:close/>
                    <a:moveTo>
                      <a:pt x="0" y="114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62" y="138"/>
                      <a:pt x="62" y="138"/>
                      <a:pt x="62" y="138"/>
                    </a:cubicBezTo>
                    <a:cubicBezTo>
                      <a:pt x="64" y="130"/>
                      <a:pt x="66" y="122"/>
                      <a:pt x="70" y="114"/>
                    </a:cubicBezTo>
                    <a:lnTo>
                      <a:pt x="0" y="114"/>
                    </a:lnTo>
                    <a:close/>
                    <a:moveTo>
                      <a:pt x="190" y="160"/>
                    </a:moveTo>
                    <a:cubicBezTo>
                      <a:pt x="151" y="172"/>
                      <a:pt x="105" y="172"/>
                      <a:pt x="69" y="159"/>
                    </a:cubicBezTo>
                    <a:cubicBezTo>
                      <a:pt x="74" y="123"/>
                      <a:pt x="93" y="81"/>
                      <a:pt x="122" y="81"/>
                    </a:cubicBezTo>
                    <a:cubicBezTo>
                      <a:pt x="129" y="81"/>
                      <a:pt x="129" y="81"/>
                      <a:pt x="129" y="81"/>
                    </a:cubicBezTo>
                    <a:cubicBezTo>
                      <a:pt x="137" y="81"/>
                      <a:pt x="137" y="81"/>
                      <a:pt x="137" y="81"/>
                    </a:cubicBezTo>
                    <a:cubicBezTo>
                      <a:pt x="166" y="81"/>
                      <a:pt x="185" y="123"/>
                      <a:pt x="190" y="160"/>
                    </a:cubicBezTo>
                    <a:close/>
                    <a:moveTo>
                      <a:pt x="162" y="119"/>
                    </a:moveTo>
                    <a:cubicBezTo>
                      <a:pt x="158" y="111"/>
                      <a:pt x="154" y="105"/>
                      <a:pt x="149" y="101"/>
                    </a:cubicBezTo>
                    <a:cubicBezTo>
                      <a:pt x="138" y="104"/>
                      <a:pt x="120" y="104"/>
                      <a:pt x="109" y="101"/>
                    </a:cubicBezTo>
                    <a:cubicBezTo>
                      <a:pt x="105" y="105"/>
                      <a:pt x="100" y="111"/>
                      <a:pt x="97" y="119"/>
                    </a:cubicBezTo>
                    <a:cubicBezTo>
                      <a:pt x="110" y="125"/>
                      <a:pt x="149" y="125"/>
                      <a:pt x="162" y="119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62"/>
              <p:cNvSpPr>
                <a:spLocks noEditPoints="1"/>
              </p:cNvSpPr>
              <p:nvPr/>
            </p:nvSpPr>
            <p:spPr bwMode="auto">
              <a:xfrm>
                <a:off x="5393" y="1811"/>
                <a:ext cx="512" cy="127"/>
              </a:xfrm>
              <a:custGeom>
                <a:avLst/>
                <a:gdLst>
                  <a:gd name="T0" fmla="*/ 80 w 605"/>
                  <a:gd name="T1" fmla="*/ 89 h 149"/>
                  <a:gd name="T2" fmla="*/ 155 w 605"/>
                  <a:gd name="T3" fmla="*/ 95 h 149"/>
                  <a:gd name="T4" fmla="*/ 161 w 605"/>
                  <a:gd name="T5" fmla="*/ 101 h 149"/>
                  <a:gd name="T6" fmla="*/ 532 w 605"/>
                  <a:gd name="T7" fmla="*/ 56 h 149"/>
                  <a:gd name="T8" fmla="*/ 496 w 605"/>
                  <a:gd name="T9" fmla="*/ 83 h 149"/>
                  <a:gd name="T10" fmla="*/ 457 w 605"/>
                  <a:gd name="T11" fmla="*/ 62 h 149"/>
                  <a:gd name="T12" fmla="*/ 450 w 605"/>
                  <a:gd name="T13" fmla="*/ 129 h 149"/>
                  <a:gd name="T14" fmla="*/ 442 w 605"/>
                  <a:gd name="T15" fmla="*/ 65 h 149"/>
                  <a:gd name="T16" fmla="*/ 375 w 605"/>
                  <a:gd name="T17" fmla="*/ 33 h 149"/>
                  <a:gd name="T18" fmla="*/ 532 w 605"/>
                  <a:gd name="T19" fmla="*/ 43 h 149"/>
                  <a:gd name="T20" fmla="*/ 450 w 605"/>
                  <a:gd name="T21" fmla="*/ 118 h 149"/>
                  <a:gd name="T22" fmla="*/ 525 w 605"/>
                  <a:gd name="T23" fmla="*/ 66 h 149"/>
                  <a:gd name="T24" fmla="*/ 542 w 605"/>
                  <a:gd name="T25" fmla="*/ 83 h 149"/>
                  <a:gd name="T26" fmla="*/ 155 w 605"/>
                  <a:gd name="T27" fmla="*/ 129 h 149"/>
                  <a:gd name="T28" fmla="*/ 148 w 605"/>
                  <a:gd name="T29" fmla="*/ 62 h 149"/>
                  <a:gd name="T30" fmla="*/ 108 w 605"/>
                  <a:gd name="T31" fmla="*/ 83 h 149"/>
                  <a:gd name="T32" fmla="*/ 73 w 605"/>
                  <a:gd name="T33" fmla="*/ 56 h 149"/>
                  <a:gd name="T34" fmla="*/ 0 w 605"/>
                  <a:gd name="T35" fmla="*/ 0 h 149"/>
                  <a:gd name="T36" fmla="*/ 229 w 605"/>
                  <a:gd name="T37" fmla="*/ 76 h 149"/>
                  <a:gd name="T38" fmla="*/ 183 w 605"/>
                  <a:gd name="T39" fmla="*/ 101 h 149"/>
                  <a:gd name="T40" fmla="*/ 80 w 605"/>
                  <a:gd name="T41" fmla="*/ 100 h 149"/>
                  <a:gd name="T42" fmla="*/ 172 w 605"/>
                  <a:gd name="T43" fmla="*/ 101 h 149"/>
                  <a:gd name="T44" fmla="*/ 155 w 605"/>
                  <a:gd name="T45" fmla="*/ 118 h 149"/>
                  <a:gd name="T46" fmla="*/ 450 w 605"/>
                  <a:gd name="T47" fmla="*/ 107 h 149"/>
                  <a:gd name="T48" fmla="*/ 444 w 605"/>
                  <a:gd name="T49" fmla="*/ 101 h 149"/>
                  <a:gd name="T50" fmla="*/ 530 w 605"/>
                  <a:gd name="T51" fmla="*/ 83 h 149"/>
                  <a:gd name="T52" fmla="*/ 303 w 605"/>
                  <a:gd name="T53" fmla="*/ 49 h 149"/>
                  <a:gd name="T54" fmla="*/ 241 w 605"/>
                  <a:gd name="T55" fmla="*/ 77 h 149"/>
                  <a:gd name="T56" fmla="*/ 302 w 605"/>
                  <a:gd name="T57" fmla="*/ 98 h 149"/>
                  <a:gd name="T58" fmla="*/ 364 w 605"/>
                  <a:gd name="T59" fmla="*/ 40 h 149"/>
                  <a:gd name="T60" fmla="*/ 218 w 605"/>
                  <a:gd name="T61" fmla="*/ 86 h 149"/>
                  <a:gd name="T62" fmla="*/ 207 w 605"/>
                  <a:gd name="T63" fmla="*/ 125 h 149"/>
                  <a:gd name="T64" fmla="*/ 229 w 605"/>
                  <a:gd name="T65" fmla="*/ 116 h 149"/>
                  <a:gd name="T66" fmla="*/ 240 w 605"/>
                  <a:gd name="T67" fmla="*/ 106 h 149"/>
                  <a:gd name="T68" fmla="*/ 387 w 605"/>
                  <a:gd name="T69" fmla="*/ 86 h 149"/>
                  <a:gd name="T70" fmla="*/ 365 w 605"/>
                  <a:gd name="T71" fmla="*/ 106 h 149"/>
                  <a:gd name="T72" fmla="*/ 376 w 605"/>
                  <a:gd name="T73" fmla="*/ 116 h 149"/>
                  <a:gd name="T74" fmla="*/ 398 w 605"/>
                  <a:gd name="T75" fmla="*/ 125 h 149"/>
                  <a:gd name="T76" fmla="*/ 387 w 605"/>
                  <a:gd name="T77" fmla="*/ 86 h 149"/>
                  <a:gd name="T78" fmla="*/ 302 w 605"/>
                  <a:gd name="T79" fmla="*/ 109 h 149"/>
                  <a:gd name="T80" fmla="*/ 297 w 605"/>
                  <a:gd name="T81" fmla="*/ 129 h 149"/>
                  <a:gd name="T82" fmla="*/ 297 w 605"/>
                  <a:gd name="T83" fmla="*/ 149 h 149"/>
                  <a:gd name="T84" fmla="*/ 308 w 605"/>
                  <a:gd name="T85" fmla="*/ 149 h 149"/>
                  <a:gd name="T86" fmla="*/ 308 w 605"/>
                  <a:gd name="T87" fmla="*/ 12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05" h="149">
                    <a:moveTo>
                      <a:pt x="80" y="77"/>
                    </a:moveTo>
                    <a:cubicBezTo>
                      <a:pt x="83" y="77"/>
                      <a:pt x="86" y="80"/>
                      <a:pt x="86" y="83"/>
                    </a:cubicBezTo>
                    <a:cubicBezTo>
                      <a:pt x="86" y="86"/>
                      <a:pt x="83" y="89"/>
                      <a:pt x="80" y="89"/>
                    </a:cubicBezTo>
                    <a:cubicBezTo>
                      <a:pt x="77" y="89"/>
                      <a:pt x="74" y="86"/>
                      <a:pt x="74" y="83"/>
                    </a:cubicBezTo>
                    <a:cubicBezTo>
                      <a:pt x="74" y="80"/>
                      <a:pt x="77" y="77"/>
                      <a:pt x="80" y="77"/>
                    </a:cubicBezTo>
                    <a:close/>
                    <a:moveTo>
                      <a:pt x="155" y="95"/>
                    </a:moveTo>
                    <a:cubicBezTo>
                      <a:pt x="152" y="95"/>
                      <a:pt x="149" y="98"/>
                      <a:pt x="149" y="101"/>
                    </a:cubicBezTo>
                    <a:cubicBezTo>
                      <a:pt x="149" y="104"/>
                      <a:pt x="152" y="107"/>
                      <a:pt x="155" y="107"/>
                    </a:cubicBezTo>
                    <a:cubicBezTo>
                      <a:pt x="158" y="107"/>
                      <a:pt x="161" y="104"/>
                      <a:pt x="161" y="101"/>
                    </a:cubicBezTo>
                    <a:cubicBezTo>
                      <a:pt x="161" y="98"/>
                      <a:pt x="158" y="95"/>
                      <a:pt x="155" y="95"/>
                    </a:cubicBezTo>
                    <a:close/>
                    <a:moveTo>
                      <a:pt x="532" y="43"/>
                    </a:moveTo>
                    <a:cubicBezTo>
                      <a:pt x="532" y="56"/>
                      <a:pt x="532" y="56"/>
                      <a:pt x="532" y="56"/>
                    </a:cubicBezTo>
                    <a:cubicBezTo>
                      <a:pt x="544" y="59"/>
                      <a:pt x="553" y="70"/>
                      <a:pt x="553" y="83"/>
                    </a:cubicBezTo>
                    <a:cubicBezTo>
                      <a:pt x="553" y="99"/>
                      <a:pt x="540" y="111"/>
                      <a:pt x="525" y="111"/>
                    </a:cubicBezTo>
                    <a:cubicBezTo>
                      <a:pt x="509" y="111"/>
                      <a:pt x="496" y="99"/>
                      <a:pt x="496" y="83"/>
                    </a:cubicBezTo>
                    <a:cubicBezTo>
                      <a:pt x="496" y="70"/>
                      <a:pt x="505" y="59"/>
                      <a:pt x="517" y="56"/>
                    </a:cubicBezTo>
                    <a:cubicBezTo>
                      <a:pt x="517" y="47"/>
                      <a:pt x="517" y="47"/>
                      <a:pt x="517" y="47"/>
                    </a:cubicBezTo>
                    <a:cubicBezTo>
                      <a:pt x="500" y="52"/>
                      <a:pt x="480" y="57"/>
                      <a:pt x="457" y="62"/>
                    </a:cubicBezTo>
                    <a:cubicBezTo>
                      <a:pt x="457" y="74"/>
                      <a:pt x="457" y="74"/>
                      <a:pt x="457" y="74"/>
                    </a:cubicBezTo>
                    <a:cubicBezTo>
                      <a:pt x="469" y="77"/>
                      <a:pt x="478" y="88"/>
                      <a:pt x="478" y="101"/>
                    </a:cubicBezTo>
                    <a:cubicBezTo>
                      <a:pt x="478" y="117"/>
                      <a:pt x="465" y="129"/>
                      <a:pt x="450" y="129"/>
                    </a:cubicBezTo>
                    <a:cubicBezTo>
                      <a:pt x="434" y="129"/>
                      <a:pt x="421" y="117"/>
                      <a:pt x="421" y="101"/>
                    </a:cubicBezTo>
                    <a:cubicBezTo>
                      <a:pt x="421" y="88"/>
                      <a:pt x="430" y="77"/>
                      <a:pt x="442" y="74"/>
                    </a:cubicBezTo>
                    <a:cubicBezTo>
                      <a:pt x="442" y="65"/>
                      <a:pt x="442" y="65"/>
                      <a:pt x="442" y="65"/>
                    </a:cubicBezTo>
                    <a:cubicBezTo>
                      <a:pt x="422" y="69"/>
                      <a:pt x="400" y="73"/>
                      <a:pt x="375" y="76"/>
                    </a:cubicBezTo>
                    <a:cubicBezTo>
                      <a:pt x="375" y="49"/>
                      <a:pt x="375" y="49"/>
                      <a:pt x="375" y="49"/>
                    </a:cubicBezTo>
                    <a:cubicBezTo>
                      <a:pt x="375" y="44"/>
                      <a:pt x="375" y="38"/>
                      <a:pt x="375" y="33"/>
                    </a:cubicBezTo>
                    <a:cubicBezTo>
                      <a:pt x="541" y="24"/>
                      <a:pt x="605" y="0"/>
                      <a:pt x="605" y="0"/>
                    </a:cubicBezTo>
                    <a:cubicBezTo>
                      <a:pt x="599" y="19"/>
                      <a:pt x="599" y="19"/>
                      <a:pt x="599" y="19"/>
                    </a:cubicBezTo>
                    <a:cubicBezTo>
                      <a:pt x="599" y="19"/>
                      <a:pt x="577" y="30"/>
                      <a:pt x="532" y="43"/>
                    </a:cubicBezTo>
                    <a:close/>
                    <a:moveTo>
                      <a:pt x="450" y="84"/>
                    </a:moveTo>
                    <a:cubicBezTo>
                      <a:pt x="440" y="84"/>
                      <a:pt x="433" y="92"/>
                      <a:pt x="433" y="101"/>
                    </a:cubicBezTo>
                    <a:cubicBezTo>
                      <a:pt x="433" y="110"/>
                      <a:pt x="440" y="118"/>
                      <a:pt x="450" y="118"/>
                    </a:cubicBezTo>
                    <a:cubicBezTo>
                      <a:pt x="459" y="118"/>
                      <a:pt x="467" y="110"/>
                      <a:pt x="467" y="101"/>
                    </a:cubicBezTo>
                    <a:cubicBezTo>
                      <a:pt x="467" y="92"/>
                      <a:pt x="459" y="84"/>
                      <a:pt x="450" y="84"/>
                    </a:cubicBezTo>
                    <a:close/>
                    <a:moveTo>
                      <a:pt x="525" y="66"/>
                    </a:moveTo>
                    <a:cubicBezTo>
                      <a:pt x="515" y="66"/>
                      <a:pt x="508" y="73"/>
                      <a:pt x="508" y="83"/>
                    </a:cubicBezTo>
                    <a:cubicBezTo>
                      <a:pt x="508" y="92"/>
                      <a:pt x="515" y="100"/>
                      <a:pt x="525" y="100"/>
                    </a:cubicBezTo>
                    <a:cubicBezTo>
                      <a:pt x="534" y="100"/>
                      <a:pt x="542" y="92"/>
                      <a:pt x="542" y="83"/>
                    </a:cubicBezTo>
                    <a:cubicBezTo>
                      <a:pt x="542" y="73"/>
                      <a:pt x="534" y="66"/>
                      <a:pt x="525" y="66"/>
                    </a:cubicBezTo>
                    <a:close/>
                    <a:moveTo>
                      <a:pt x="183" y="101"/>
                    </a:moveTo>
                    <a:cubicBezTo>
                      <a:pt x="183" y="117"/>
                      <a:pt x="171" y="129"/>
                      <a:pt x="155" y="129"/>
                    </a:cubicBezTo>
                    <a:cubicBezTo>
                      <a:pt x="139" y="129"/>
                      <a:pt x="127" y="117"/>
                      <a:pt x="127" y="101"/>
                    </a:cubicBezTo>
                    <a:cubicBezTo>
                      <a:pt x="127" y="88"/>
                      <a:pt x="136" y="77"/>
                      <a:pt x="148" y="74"/>
                    </a:cubicBezTo>
                    <a:cubicBezTo>
                      <a:pt x="148" y="62"/>
                      <a:pt x="148" y="62"/>
                      <a:pt x="148" y="62"/>
                    </a:cubicBezTo>
                    <a:cubicBezTo>
                      <a:pt x="125" y="57"/>
                      <a:pt x="105" y="52"/>
                      <a:pt x="87" y="47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9" y="59"/>
                      <a:pt x="108" y="70"/>
                      <a:pt x="108" y="83"/>
                    </a:cubicBezTo>
                    <a:cubicBezTo>
                      <a:pt x="108" y="99"/>
                      <a:pt x="96" y="111"/>
                      <a:pt x="80" y="111"/>
                    </a:cubicBezTo>
                    <a:cubicBezTo>
                      <a:pt x="64" y="111"/>
                      <a:pt x="52" y="99"/>
                      <a:pt x="52" y="83"/>
                    </a:cubicBezTo>
                    <a:cubicBezTo>
                      <a:pt x="52" y="70"/>
                      <a:pt x="60" y="59"/>
                      <a:pt x="73" y="5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28" y="30"/>
                      <a:pt x="6" y="19"/>
                      <a:pt x="6" y="1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63" y="24"/>
                      <a:pt x="230" y="33"/>
                    </a:cubicBezTo>
                    <a:cubicBezTo>
                      <a:pt x="230" y="38"/>
                      <a:pt x="229" y="44"/>
                      <a:pt x="229" y="49"/>
                    </a:cubicBezTo>
                    <a:cubicBezTo>
                      <a:pt x="229" y="76"/>
                      <a:pt x="229" y="76"/>
                      <a:pt x="229" y="76"/>
                    </a:cubicBezTo>
                    <a:cubicBezTo>
                      <a:pt x="205" y="73"/>
                      <a:pt x="183" y="69"/>
                      <a:pt x="162" y="65"/>
                    </a:cubicBezTo>
                    <a:cubicBezTo>
                      <a:pt x="162" y="74"/>
                      <a:pt x="162" y="74"/>
                      <a:pt x="162" y="74"/>
                    </a:cubicBezTo>
                    <a:cubicBezTo>
                      <a:pt x="175" y="77"/>
                      <a:pt x="183" y="88"/>
                      <a:pt x="183" y="101"/>
                    </a:cubicBezTo>
                    <a:close/>
                    <a:moveTo>
                      <a:pt x="80" y="66"/>
                    </a:moveTo>
                    <a:cubicBezTo>
                      <a:pt x="71" y="66"/>
                      <a:pt x="63" y="73"/>
                      <a:pt x="63" y="83"/>
                    </a:cubicBezTo>
                    <a:cubicBezTo>
                      <a:pt x="63" y="92"/>
                      <a:pt x="71" y="100"/>
                      <a:pt x="80" y="100"/>
                    </a:cubicBezTo>
                    <a:cubicBezTo>
                      <a:pt x="89" y="100"/>
                      <a:pt x="97" y="92"/>
                      <a:pt x="97" y="83"/>
                    </a:cubicBezTo>
                    <a:cubicBezTo>
                      <a:pt x="97" y="73"/>
                      <a:pt x="89" y="66"/>
                      <a:pt x="80" y="66"/>
                    </a:cubicBezTo>
                    <a:close/>
                    <a:moveTo>
                      <a:pt x="172" y="101"/>
                    </a:moveTo>
                    <a:cubicBezTo>
                      <a:pt x="172" y="92"/>
                      <a:pt x="164" y="84"/>
                      <a:pt x="155" y="84"/>
                    </a:cubicBezTo>
                    <a:cubicBezTo>
                      <a:pt x="146" y="84"/>
                      <a:pt x="138" y="92"/>
                      <a:pt x="138" y="101"/>
                    </a:cubicBezTo>
                    <a:cubicBezTo>
                      <a:pt x="138" y="110"/>
                      <a:pt x="146" y="118"/>
                      <a:pt x="155" y="118"/>
                    </a:cubicBezTo>
                    <a:cubicBezTo>
                      <a:pt x="164" y="118"/>
                      <a:pt x="172" y="110"/>
                      <a:pt x="172" y="101"/>
                    </a:cubicBezTo>
                    <a:close/>
                    <a:moveTo>
                      <a:pt x="444" y="101"/>
                    </a:moveTo>
                    <a:cubicBezTo>
                      <a:pt x="444" y="104"/>
                      <a:pt x="446" y="107"/>
                      <a:pt x="450" y="107"/>
                    </a:cubicBezTo>
                    <a:cubicBezTo>
                      <a:pt x="453" y="107"/>
                      <a:pt x="455" y="104"/>
                      <a:pt x="455" y="101"/>
                    </a:cubicBezTo>
                    <a:cubicBezTo>
                      <a:pt x="455" y="98"/>
                      <a:pt x="453" y="95"/>
                      <a:pt x="450" y="95"/>
                    </a:cubicBezTo>
                    <a:cubicBezTo>
                      <a:pt x="446" y="95"/>
                      <a:pt x="444" y="98"/>
                      <a:pt x="444" y="101"/>
                    </a:cubicBezTo>
                    <a:close/>
                    <a:moveTo>
                      <a:pt x="519" y="83"/>
                    </a:moveTo>
                    <a:cubicBezTo>
                      <a:pt x="519" y="86"/>
                      <a:pt x="522" y="89"/>
                      <a:pt x="525" y="89"/>
                    </a:cubicBezTo>
                    <a:cubicBezTo>
                      <a:pt x="528" y="89"/>
                      <a:pt x="530" y="86"/>
                      <a:pt x="530" y="83"/>
                    </a:cubicBezTo>
                    <a:cubicBezTo>
                      <a:pt x="530" y="80"/>
                      <a:pt x="528" y="77"/>
                      <a:pt x="525" y="77"/>
                    </a:cubicBezTo>
                    <a:cubicBezTo>
                      <a:pt x="522" y="77"/>
                      <a:pt x="519" y="80"/>
                      <a:pt x="519" y="83"/>
                    </a:cubicBezTo>
                    <a:close/>
                    <a:moveTo>
                      <a:pt x="303" y="49"/>
                    </a:moveTo>
                    <a:cubicBezTo>
                      <a:pt x="281" y="49"/>
                      <a:pt x="260" y="46"/>
                      <a:pt x="241" y="40"/>
                    </a:cubicBezTo>
                    <a:cubicBezTo>
                      <a:pt x="241" y="43"/>
                      <a:pt x="241" y="46"/>
                      <a:pt x="241" y="49"/>
                    </a:cubicBezTo>
                    <a:cubicBezTo>
                      <a:pt x="241" y="77"/>
                      <a:pt x="241" y="77"/>
                      <a:pt x="241" y="77"/>
                    </a:cubicBezTo>
                    <a:cubicBezTo>
                      <a:pt x="241" y="77"/>
                      <a:pt x="249" y="98"/>
                      <a:pt x="302" y="98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56" y="98"/>
                      <a:pt x="364" y="77"/>
                      <a:pt x="364" y="77"/>
                    </a:cubicBezTo>
                    <a:cubicBezTo>
                      <a:pt x="364" y="49"/>
                      <a:pt x="364" y="49"/>
                      <a:pt x="364" y="49"/>
                    </a:cubicBezTo>
                    <a:cubicBezTo>
                      <a:pt x="364" y="46"/>
                      <a:pt x="364" y="43"/>
                      <a:pt x="364" y="40"/>
                    </a:cubicBezTo>
                    <a:cubicBezTo>
                      <a:pt x="345" y="46"/>
                      <a:pt x="324" y="49"/>
                      <a:pt x="303" y="49"/>
                    </a:cubicBezTo>
                    <a:close/>
                    <a:moveTo>
                      <a:pt x="229" y="87"/>
                    </a:moveTo>
                    <a:cubicBezTo>
                      <a:pt x="225" y="87"/>
                      <a:pt x="222" y="86"/>
                      <a:pt x="218" y="86"/>
                    </a:cubicBezTo>
                    <a:cubicBezTo>
                      <a:pt x="218" y="106"/>
                      <a:pt x="218" y="106"/>
                      <a:pt x="218" y="106"/>
                    </a:cubicBezTo>
                    <a:cubicBezTo>
                      <a:pt x="207" y="106"/>
                      <a:pt x="207" y="106"/>
                      <a:pt x="207" y="106"/>
                    </a:cubicBezTo>
                    <a:cubicBezTo>
                      <a:pt x="207" y="125"/>
                      <a:pt x="207" y="125"/>
                      <a:pt x="207" y="125"/>
                    </a:cubicBezTo>
                    <a:cubicBezTo>
                      <a:pt x="218" y="125"/>
                      <a:pt x="218" y="125"/>
                      <a:pt x="218" y="125"/>
                    </a:cubicBezTo>
                    <a:cubicBezTo>
                      <a:pt x="218" y="116"/>
                      <a:pt x="218" y="116"/>
                      <a:pt x="218" y="116"/>
                    </a:cubicBezTo>
                    <a:cubicBezTo>
                      <a:pt x="229" y="116"/>
                      <a:pt x="229" y="116"/>
                      <a:pt x="229" y="116"/>
                    </a:cubicBezTo>
                    <a:cubicBezTo>
                      <a:pt x="229" y="125"/>
                      <a:pt x="229" y="125"/>
                      <a:pt x="229" y="125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40" y="106"/>
                      <a:pt x="240" y="106"/>
                      <a:pt x="240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lnTo>
                      <a:pt x="229" y="87"/>
                    </a:lnTo>
                    <a:close/>
                    <a:moveTo>
                      <a:pt x="387" y="86"/>
                    </a:moveTo>
                    <a:cubicBezTo>
                      <a:pt x="384" y="86"/>
                      <a:pt x="380" y="87"/>
                      <a:pt x="376" y="87"/>
                    </a:cubicBezTo>
                    <a:cubicBezTo>
                      <a:pt x="376" y="106"/>
                      <a:pt x="376" y="106"/>
                      <a:pt x="376" y="106"/>
                    </a:cubicBezTo>
                    <a:cubicBezTo>
                      <a:pt x="365" y="106"/>
                      <a:pt x="365" y="106"/>
                      <a:pt x="365" y="106"/>
                    </a:cubicBezTo>
                    <a:cubicBezTo>
                      <a:pt x="365" y="125"/>
                      <a:pt x="365" y="125"/>
                      <a:pt x="365" y="125"/>
                    </a:cubicBezTo>
                    <a:cubicBezTo>
                      <a:pt x="376" y="125"/>
                      <a:pt x="376" y="125"/>
                      <a:pt x="376" y="125"/>
                    </a:cubicBezTo>
                    <a:cubicBezTo>
                      <a:pt x="376" y="116"/>
                      <a:pt x="376" y="116"/>
                      <a:pt x="376" y="116"/>
                    </a:cubicBezTo>
                    <a:cubicBezTo>
                      <a:pt x="387" y="116"/>
                      <a:pt x="387" y="116"/>
                      <a:pt x="387" y="116"/>
                    </a:cubicBezTo>
                    <a:cubicBezTo>
                      <a:pt x="387" y="125"/>
                      <a:pt x="387" y="125"/>
                      <a:pt x="387" y="125"/>
                    </a:cubicBezTo>
                    <a:cubicBezTo>
                      <a:pt x="398" y="125"/>
                      <a:pt x="398" y="125"/>
                      <a:pt x="398" y="125"/>
                    </a:cubicBezTo>
                    <a:cubicBezTo>
                      <a:pt x="398" y="106"/>
                      <a:pt x="398" y="106"/>
                      <a:pt x="398" y="106"/>
                    </a:cubicBezTo>
                    <a:cubicBezTo>
                      <a:pt x="387" y="106"/>
                      <a:pt x="387" y="106"/>
                      <a:pt x="387" y="106"/>
                    </a:cubicBezTo>
                    <a:lnTo>
                      <a:pt x="387" y="86"/>
                    </a:lnTo>
                    <a:close/>
                    <a:moveTo>
                      <a:pt x="308" y="109"/>
                    </a:moveTo>
                    <a:cubicBezTo>
                      <a:pt x="306" y="109"/>
                      <a:pt x="304" y="109"/>
                      <a:pt x="302" y="109"/>
                    </a:cubicBezTo>
                    <a:cubicBezTo>
                      <a:pt x="302" y="109"/>
                      <a:pt x="302" y="109"/>
                      <a:pt x="302" y="109"/>
                    </a:cubicBezTo>
                    <a:cubicBezTo>
                      <a:pt x="302" y="109"/>
                      <a:pt x="302" y="109"/>
                      <a:pt x="302" y="109"/>
                    </a:cubicBezTo>
                    <a:cubicBezTo>
                      <a:pt x="300" y="109"/>
                      <a:pt x="299" y="109"/>
                      <a:pt x="297" y="109"/>
                    </a:cubicBezTo>
                    <a:cubicBezTo>
                      <a:pt x="297" y="129"/>
                      <a:pt x="297" y="129"/>
                      <a:pt x="297" y="129"/>
                    </a:cubicBezTo>
                    <a:cubicBezTo>
                      <a:pt x="286" y="129"/>
                      <a:pt x="286" y="129"/>
                      <a:pt x="286" y="129"/>
                    </a:cubicBezTo>
                    <a:cubicBezTo>
                      <a:pt x="286" y="149"/>
                      <a:pt x="286" y="149"/>
                      <a:pt x="286" y="149"/>
                    </a:cubicBezTo>
                    <a:cubicBezTo>
                      <a:pt x="297" y="149"/>
                      <a:pt x="297" y="149"/>
                      <a:pt x="297" y="149"/>
                    </a:cubicBezTo>
                    <a:cubicBezTo>
                      <a:pt x="297" y="140"/>
                      <a:pt x="297" y="140"/>
                      <a:pt x="297" y="140"/>
                    </a:cubicBezTo>
                    <a:cubicBezTo>
                      <a:pt x="308" y="140"/>
                      <a:pt x="308" y="140"/>
                      <a:pt x="308" y="140"/>
                    </a:cubicBezTo>
                    <a:cubicBezTo>
                      <a:pt x="308" y="149"/>
                      <a:pt x="308" y="149"/>
                      <a:pt x="308" y="149"/>
                    </a:cubicBezTo>
                    <a:cubicBezTo>
                      <a:pt x="319" y="149"/>
                      <a:pt x="319" y="149"/>
                      <a:pt x="319" y="149"/>
                    </a:cubicBezTo>
                    <a:cubicBezTo>
                      <a:pt x="319" y="129"/>
                      <a:pt x="319" y="129"/>
                      <a:pt x="319" y="129"/>
                    </a:cubicBezTo>
                    <a:cubicBezTo>
                      <a:pt x="308" y="129"/>
                      <a:pt x="308" y="129"/>
                      <a:pt x="308" y="129"/>
                    </a:cubicBezTo>
                    <a:lnTo>
                      <a:pt x="308" y="109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63"/>
              <p:cNvSpPr>
                <a:spLocks noEditPoints="1"/>
              </p:cNvSpPr>
              <p:nvPr/>
            </p:nvSpPr>
            <p:spPr bwMode="auto">
              <a:xfrm>
                <a:off x="2162" y="1727"/>
                <a:ext cx="211" cy="211"/>
              </a:xfrm>
              <a:custGeom>
                <a:avLst/>
                <a:gdLst>
                  <a:gd name="T0" fmla="*/ 44 w 249"/>
                  <a:gd name="T1" fmla="*/ 170 h 249"/>
                  <a:gd name="T2" fmla="*/ 2 w 249"/>
                  <a:gd name="T3" fmla="*/ 146 h 249"/>
                  <a:gd name="T4" fmla="*/ 17 w 249"/>
                  <a:gd name="T5" fmla="*/ 131 h 249"/>
                  <a:gd name="T6" fmla="*/ 65 w 249"/>
                  <a:gd name="T7" fmla="*/ 134 h 249"/>
                  <a:gd name="T8" fmla="*/ 46 w 249"/>
                  <a:gd name="T9" fmla="*/ 167 h 249"/>
                  <a:gd name="T10" fmla="*/ 44 w 249"/>
                  <a:gd name="T11" fmla="*/ 170 h 249"/>
                  <a:gd name="T12" fmla="*/ 82 w 249"/>
                  <a:gd name="T13" fmla="*/ 203 h 249"/>
                  <a:gd name="T14" fmla="*/ 78 w 249"/>
                  <a:gd name="T15" fmla="*/ 205 h 249"/>
                  <a:gd name="T16" fmla="*/ 103 w 249"/>
                  <a:gd name="T17" fmla="*/ 247 h 249"/>
                  <a:gd name="T18" fmla="*/ 118 w 249"/>
                  <a:gd name="T19" fmla="*/ 231 h 249"/>
                  <a:gd name="T20" fmla="*/ 115 w 249"/>
                  <a:gd name="T21" fmla="*/ 184 h 249"/>
                  <a:gd name="T22" fmla="*/ 82 w 249"/>
                  <a:gd name="T23" fmla="*/ 203 h 249"/>
                  <a:gd name="T24" fmla="*/ 29 w 249"/>
                  <a:gd name="T25" fmla="*/ 225 h 249"/>
                  <a:gd name="T26" fmla="*/ 63 w 249"/>
                  <a:gd name="T27" fmla="*/ 202 h 249"/>
                  <a:gd name="T28" fmla="*/ 80 w 249"/>
                  <a:gd name="T29" fmla="*/ 184 h 249"/>
                  <a:gd name="T30" fmla="*/ 65 w 249"/>
                  <a:gd name="T31" fmla="*/ 169 h 249"/>
                  <a:gd name="T32" fmla="*/ 47 w 249"/>
                  <a:gd name="T33" fmla="*/ 186 h 249"/>
                  <a:gd name="T34" fmla="*/ 25 w 249"/>
                  <a:gd name="T35" fmla="*/ 220 h 249"/>
                  <a:gd name="T36" fmla="*/ 29 w 249"/>
                  <a:gd name="T37" fmla="*/ 225 h 249"/>
                  <a:gd name="T38" fmla="*/ 176 w 249"/>
                  <a:gd name="T39" fmla="*/ 10 h 249"/>
                  <a:gd name="T40" fmla="*/ 32 w 249"/>
                  <a:gd name="T41" fmla="*/ 0 h 249"/>
                  <a:gd name="T42" fmla="*/ 0 w 249"/>
                  <a:gd name="T43" fmla="*/ 32 h 249"/>
                  <a:gd name="T44" fmla="*/ 17 w 249"/>
                  <a:gd name="T45" fmla="*/ 36 h 249"/>
                  <a:gd name="T46" fmla="*/ 92 w 249"/>
                  <a:gd name="T47" fmla="*/ 57 h 249"/>
                  <a:gd name="T48" fmla="*/ 117 w 249"/>
                  <a:gd name="T49" fmla="*/ 68 h 249"/>
                  <a:gd name="T50" fmla="*/ 176 w 249"/>
                  <a:gd name="T51" fmla="*/ 10 h 249"/>
                  <a:gd name="T52" fmla="*/ 239 w 249"/>
                  <a:gd name="T53" fmla="*/ 73 h 249"/>
                  <a:gd name="T54" fmla="*/ 181 w 249"/>
                  <a:gd name="T55" fmla="*/ 132 h 249"/>
                  <a:gd name="T56" fmla="*/ 192 w 249"/>
                  <a:gd name="T57" fmla="*/ 157 h 249"/>
                  <a:gd name="T58" fmla="*/ 213 w 249"/>
                  <a:gd name="T59" fmla="*/ 232 h 249"/>
                  <a:gd name="T60" fmla="*/ 217 w 249"/>
                  <a:gd name="T61" fmla="*/ 249 h 249"/>
                  <a:gd name="T62" fmla="*/ 249 w 249"/>
                  <a:gd name="T63" fmla="*/ 217 h 249"/>
                  <a:gd name="T64" fmla="*/ 239 w 249"/>
                  <a:gd name="T65" fmla="*/ 7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9" h="249">
                    <a:moveTo>
                      <a:pt x="44" y="170"/>
                    </a:moveTo>
                    <a:cubicBezTo>
                      <a:pt x="2" y="146"/>
                      <a:pt x="2" y="146"/>
                      <a:pt x="2" y="146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65" y="134"/>
                      <a:pt x="65" y="134"/>
                      <a:pt x="65" y="134"/>
                    </a:cubicBezTo>
                    <a:cubicBezTo>
                      <a:pt x="54" y="152"/>
                      <a:pt x="47" y="166"/>
                      <a:pt x="46" y="167"/>
                    </a:cubicBezTo>
                    <a:lnTo>
                      <a:pt x="44" y="170"/>
                    </a:lnTo>
                    <a:close/>
                    <a:moveTo>
                      <a:pt x="82" y="203"/>
                    </a:moveTo>
                    <a:cubicBezTo>
                      <a:pt x="78" y="205"/>
                      <a:pt x="78" y="205"/>
                      <a:pt x="78" y="205"/>
                    </a:cubicBezTo>
                    <a:cubicBezTo>
                      <a:pt x="103" y="247"/>
                      <a:pt x="103" y="247"/>
                      <a:pt x="103" y="247"/>
                    </a:cubicBezTo>
                    <a:cubicBezTo>
                      <a:pt x="118" y="231"/>
                      <a:pt x="118" y="231"/>
                      <a:pt x="118" y="231"/>
                    </a:cubicBezTo>
                    <a:cubicBezTo>
                      <a:pt x="115" y="184"/>
                      <a:pt x="115" y="184"/>
                      <a:pt x="115" y="184"/>
                    </a:cubicBezTo>
                    <a:cubicBezTo>
                      <a:pt x="97" y="195"/>
                      <a:pt x="83" y="202"/>
                      <a:pt x="82" y="203"/>
                    </a:cubicBezTo>
                    <a:close/>
                    <a:moveTo>
                      <a:pt x="29" y="225"/>
                    </a:moveTo>
                    <a:cubicBezTo>
                      <a:pt x="29" y="225"/>
                      <a:pt x="55" y="209"/>
                      <a:pt x="63" y="202"/>
                    </a:cubicBezTo>
                    <a:cubicBezTo>
                      <a:pt x="80" y="184"/>
                      <a:pt x="80" y="184"/>
                      <a:pt x="80" y="184"/>
                    </a:cubicBezTo>
                    <a:cubicBezTo>
                      <a:pt x="94" y="171"/>
                      <a:pt x="78" y="155"/>
                      <a:pt x="65" y="169"/>
                    </a:cubicBezTo>
                    <a:cubicBezTo>
                      <a:pt x="47" y="186"/>
                      <a:pt x="47" y="186"/>
                      <a:pt x="47" y="186"/>
                    </a:cubicBezTo>
                    <a:cubicBezTo>
                      <a:pt x="40" y="194"/>
                      <a:pt x="25" y="220"/>
                      <a:pt x="25" y="220"/>
                    </a:cubicBezTo>
                    <a:lnTo>
                      <a:pt x="29" y="225"/>
                    </a:lnTo>
                    <a:close/>
                    <a:moveTo>
                      <a:pt x="176" y="1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31" y="40"/>
                      <a:pt x="92" y="57"/>
                    </a:cubicBezTo>
                    <a:cubicBezTo>
                      <a:pt x="102" y="60"/>
                      <a:pt x="110" y="64"/>
                      <a:pt x="117" y="68"/>
                    </a:cubicBezTo>
                    <a:lnTo>
                      <a:pt x="176" y="10"/>
                    </a:lnTo>
                    <a:close/>
                    <a:moveTo>
                      <a:pt x="239" y="73"/>
                    </a:moveTo>
                    <a:cubicBezTo>
                      <a:pt x="181" y="132"/>
                      <a:pt x="181" y="132"/>
                      <a:pt x="181" y="132"/>
                    </a:cubicBezTo>
                    <a:cubicBezTo>
                      <a:pt x="185" y="139"/>
                      <a:pt x="189" y="147"/>
                      <a:pt x="192" y="157"/>
                    </a:cubicBezTo>
                    <a:cubicBezTo>
                      <a:pt x="209" y="218"/>
                      <a:pt x="213" y="232"/>
                      <a:pt x="213" y="232"/>
                    </a:cubicBezTo>
                    <a:cubicBezTo>
                      <a:pt x="217" y="249"/>
                      <a:pt x="217" y="249"/>
                      <a:pt x="217" y="249"/>
                    </a:cubicBezTo>
                    <a:cubicBezTo>
                      <a:pt x="249" y="217"/>
                      <a:pt x="249" y="217"/>
                      <a:pt x="249" y="217"/>
                    </a:cubicBezTo>
                    <a:lnTo>
                      <a:pt x="239" y="73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64"/>
              <p:cNvSpPr>
                <a:spLocks noEditPoints="1"/>
              </p:cNvSpPr>
              <p:nvPr/>
            </p:nvSpPr>
            <p:spPr bwMode="auto">
              <a:xfrm>
                <a:off x="2218" y="1694"/>
                <a:ext cx="188" cy="188"/>
              </a:xfrm>
              <a:custGeom>
                <a:avLst/>
                <a:gdLst>
                  <a:gd name="T0" fmla="*/ 186 w 222"/>
                  <a:gd name="T1" fmla="*/ 135 h 222"/>
                  <a:gd name="T2" fmla="*/ 191 w 222"/>
                  <a:gd name="T3" fmla="*/ 130 h 222"/>
                  <a:gd name="T4" fmla="*/ 207 w 222"/>
                  <a:gd name="T5" fmla="*/ 146 h 222"/>
                  <a:gd name="T6" fmla="*/ 201 w 222"/>
                  <a:gd name="T7" fmla="*/ 151 h 222"/>
                  <a:gd name="T8" fmla="*/ 188 w 222"/>
                  <a:gd name="T9" fmla="*/ 161 h 222"/>
                  <a:gd name="T10" fmla="*/ 186 w 222"/>
                  <a:gd name="T11" fmla="*/ 135 h 222"/>
                  <a:gd name="T12" fmla="*/ 191 w 222"/>
                  <a:gd name="T13" fmla="*/ 208 h 222"/>
                  <a:gd name="T14" fmla="*/ 203 w 222"/>
                  <a:gd name="T15" fmla="*/ 199 h 222"/>
                  <a:gd name="T16" fmla="*/ 209 w 222"/>
                  <a:gd name="T17" fmla="*/ 193 h 222"/>
                  <a:gd name="T18" fmla="*/ 193 w 222"/>
                  <a:gd name="T19" fmla="*/ 177 h 222"/>
                  <a:gd name="T20" fmla="*/ 189 w 222"/>
                  <a:gd name="T21" fmla="*/ 181 h 222"/>
                  <a:gd name="T22" fmla="*/ 191 w 222"/>
                  <a:gd name="T23" fmla="*/ 208 h 222"/>
                  <a:gd name="T24" fmla="*/ 87 w 222"/>
                  <a:gd name="T25" fmla="*/ 36 h 222"/>
                  <a:gd name="T26" fmla="*/ 92 w 222"/>
                  <a:gd name="T27" fmla="*/ 31 h 222"/>
                  <a:gd name="T28" fmla="*/ 76 w 222"/>
                  <a:gd name="T29" fmla="*/ 15 h 222"/>
                  <a:gd name="T30" fmla="*/ 71 w 222"/>
                  <a:gd name="T31" fmla="*/ 21 h 222"/>
                  <a:gd name="T32" fmla="*/ 61 w 222"/>
                  <a:gd name="T33" fmla="*/ 34 h 222"/>
                  <a:gd name="T34" fmla="*/ 87 w 222"/>
                  <a:gd name="T35" fmla="*/ 36 h 222"/>
                  <a:gd name="T36" fmla="*/ 40 w 222"/>
                  <a:gd name="T37" fmla="*/ 33 h 222"/>
                  <a:gd name="T38" fmla="*/ 45 w 222"/>
                  <a:gd name="T39" fmla="*/ 29 h 222"/>
                  <a:gd name="T40" fmla="*/ 29 w 222"/>
                  <a:gd name="T41" fmla="*/ 13 h 222"/>
                  <a:gd name="T42" fmla="*/ 23 w 222"/>
                  <a:gd name="T43" fmla="*/ 19 h 222"/>
                  <a:gd name="T44" fmla="*/ 14 w 222"/>
                  <a:gd name="T45" fmla="*/ 31 h 222"/>
                  <a:gd name="T46" fmla="*/ 40 w 222"/>
                  <a:gd name="T47" fmla="*/ 33 h 222"/>
                  <a:gd name="T48" fmla="*/ 182 w 222"/>
                  <a:gd name="T49" fmla="*/ 88 h 222"/>
                  <a:gd name="T50" fmla="*/ 98 w 222"/>
                  <a:gd name="T51" fmla="*/ 171 h 222"/>
                  <a:gd name="T52" fmla="*/ 29 w 222"/>
                  <a:gd name="T53" fmla="*/ 222 h 222"/>
                  <a:gd name="T54" fmla="*/ 25 w 222"/>
                  <a:gd name="T55" fmla="*/ 197 h 222"/>
                  <a:gd name="T56" fmla="*/ 0 w 222"/>
                  <a:gd name="T57" fmla="*/ 193 h 222"/>
                  <a:gd name="T58" fmla="*/ 51 w 222"/>
                  <a:gd name="T59" fmla="*/ 123 h 222"/>
                  <a:gd name="T60" fmla="*/ 134 w 222"/>
                  <a:gd name="T61" fmla="*/ 40 h 222"/>
                  <a:gd name="T62" fmla="*/ 205 w 222"/>
                  <a:gd name="T63" fmla="*/ 9 h 222"/>
                  <a:gd name="T64" fmla="*/ 210 w 222"/>
                  <a:gd name="T65" fmla="*/ 12 h 222"/>
                  <a:gd name="T66" fmla="*/ 213 w 222"/>
                  <a:gd name="T67" fmla="*/ 16 h 222"/>
                  <a:gd name="T68" fmla="*/ 182 w 222"/>
                  <a:gd name="T69" fmla="*/ 88 h 222"/>
                  <a:gd name="T70" fmla="*/ 188 w 222"/>
                  <a:gd name="T71" fmla="*/ 68 h 222"/>
                  <a:gd name="T72" fmla="*/ 197 w 222"/>
                  <a:gd name="T73" fmla="*/ 33 h 222"/>
                  <a:gd name="T74" fmla="*/ 189 w 222"/>
                  <a:gd name="T75" fmla="*/ 25 h 222"/>
                  <a:gd name="T76" fmla="*/ 153 w 222"/>
                  <a:gd name="T77" fmla="*/ 34 h 222"/>
                  <a:gd name="T78" fmla="*/ 156 w 222"/>
                  <a:gd name="T79" fmla="*/ 36 h 222"/>
                  <a:gd name="T80" fmla="*/ 186 w 222"/>
                  <a:gd name="T81" fmla="*/ 36 h 222"/>
                  <a:gd name="T82" fmla="*/ 186 w 222"/>
                  <a:gd name="T83" fmla="*/ 66 h 222"/>
                  <a:gd name="T84" fmla="*/ 188 w 222"/>
                  <a:gd name="T85" fmla="*/ 6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2" h="222">
                    <a:moveTo>
                      <a:pt x="186" y="135"/>
                    </a:moveTo>
                    <a:cubicBezTo>
                      <a:pt x="191" y="130"/>
                      <a:pt x="191" y="130"/>
                      <a:pt x="191" y="130"/>
                    </a:cubicBezTo>
                    <a:cubicBezTo>
                      <a:pt x="198" y="128"/>
                      <a:pt x="208" y="138"/>
                      <a:pt x="207" y="146"/>
                    </a:cubicBezTo>
                    <a:cubicBezTo>
                      <a:pt x="201" y="151"/>
                      <a:pt x="201" y="151"/>
                      <a:pt x="201" y="151"/>
                    </a:cubicBezTo>
                    <a:cubicBezTo>
                      <a:pt x="196" y="156"/>
                      <a:pt x="192" y="159"/>
                      <a:pt x="188" y="161"/>
                    </a:cubicBezTo>
                    <a:lnTo>
                      <a:pt x="186" y="135"/>
                    </a:lnTo>
                    <a:close/>
                    <a:moveTo>
                      <a:pt x="191" y="208"/>
                    </a:moveTo>
                    <a:cubicBezTo>
                      <a:pt x="195" y="206"/>
                      <a:pt x="199" y="203"/>
                      <a:pt x="203" y="199"/>
                    </a:cubicBezTo>
                    <a:cubicBezTo>
                      <a:pt x="209" y="193"/>
                      <a:pt x="209" y="193"/>
                      <a:pt x="209" y="193"/>
                    </a:cubicBezTo>
                    <a:cubicBezTo>
                      <a:pt x="211" y="186"/>
                      <a:pt x="201" y="175"/>
                      <a:pt x="193" y="177"/>
                    </a:cubicBezTo>
                    <a:cubicBezTo>
                      <a:pt x="189" y="181"/>
                      <a:pt x="189" y="181"/>
                      <a:pt x="189" y="181"/>
                    </a:cubicBezTo>
                    <a:lnTo>
                      <a:pt x="191" y="208"/>
                    </a:lnTo>
                    <a:close/>
                    <a:moveTo>
                      <a:pt x="87" y="36"/>
                    </a:moveTo>
                    <a:cubicBezTo>
                      <a:pt x="92" y="31"/>
                      <a:pt x="92" y="31"/>
                      <a:pt x="92" y="31"/>
                    </a:cubicBezTo>
                    <a:cubicBezTo>
                      <a:pt x="94" y="24"/>
                      <a:pt x="84" y="13"/>
                      <a:pt x="76" y="15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66" y="26"/>
                      <a:pt x="63" y="30"/>
                      <a:pt x="61" y="34"/>
                    </a:cubicBezTo>
                    <a:lnTo>
                      <a:pt x="87" y="36"/>
                    </a:lnTo>
                    <a:close/>
                    <a:moveTo>
                      <a:pt x="40" y="33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7" y="21"/>
                      <a:pt x="36" y="11"/>
                      <a:pt x="29" y="13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9" y="23"/>
                      <a:pt x="16" y="27"/>
                      <a:pt x="14" y="31"/>
                    </a:cubicBezTo>
                    <a:lnTo>
                      <a:pt x="40" y="33"/>
                    </a:lnTo>
                    <a:close/>
                    <a:moveTo>
                      <a:pt x="182" y="88"/>
                    </a:moveTo>
                    <a:cubicBezTo>
                      <a:pt x="98" y="171"/>
                      <a:pt x="98" y="171"/>
                      <a:pt x="98" y="171"/>
                    </a:cubicBezTo>
                    <a:cubicBezTo>
                      <a:pt x="77" y="193"/>
                      <a:pt x="47" y="211"/>
                      <a:pt x="29" y="222"/>
                    </a:cubicBezTo>
                    <a:cubicBezTo>
                      <a:pt x="33" y="213"/>
                      <a:pt x="30" y="203"/>
                      <a:pt x="25" y="197"/>
                    </a:cubicBezTo>
                    <a:cubicBezTo>
                      <a:pt x="19" y="192"/>
                      <a:pt x="9" y="189"/>
                      <a:pt x="0" y="193"/>
                    </a:cubicBezTo>
                    <a:cubicBezTo>
                      <a:pt x="11" y="175"/>
                      <a:pt x="29" y="145"/>
                      <a:pt x="51" y="123"/>
                    </a:cubicBezTo>
                    <a:cubicBezTo>
                      <a:pt x="134" y="40"/>
                      <a:pt x="134" y="40"/>
                      <a:pt x="134" y="40"/>
                    </a:cubicBezTo>
                    <a:cubicBezTo>
                      <a:pt x="174" y="0"/>
                      <a:pt x="198" y="6"/>
                      <a:pt x="205" y="9"/>
                    </a:cubicBezTo>
                    <a:cubicBezTo>
                      <a:pt x="207" y="10"/>
                      <a:pt x="208" y="11"/>
                      <a:pt x="210" y="12"/>
                    </a:cubicBezTo>
                    <a:cubicBezTo>
                      <a:pt x="211" y="13"/>
                      <a:pt x="212" y="15"/>
                      <a:pt x="213" y="16"/>
                    </a:cubicBezTo>
                    <a:cubicBezTo>
                      <a:pt x="216" y="23"/>
                      <a:pt x="222" y="47"/>
                      <a:pt x="182" y="88"/>
                    </a:cubicBezTo>
                    <a:close/>
                    <a:moveTo>
                      <a:pt x="188" y="68"/>
                    </a:moveTo>
                    <a:cubicBezTo>
                      <a:pt x="200" y="52"/>
                      <a:pt x="199" y="40"/>
                      <a:pt x="197" y="33"/>
                    </a:cubicBezTo>
                    <a:cubicBezTo>
                      <a:pt x="196" y="31"/>
                      <a:pt x="193" y="27"/>
                      <a:pt x="189" y="25"/>
                    </a:cubicBezTo>
                    <a:cubicBezTo>
                      <a:pt x="183" y="23"/>
                      <a:pt x="171" y="21"/>
                      <a:pt x="153" y="34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71" y="30"/>
                      <a:pt x="182" y="33"/>
                      <a:pt x="186" y="36"/>
                    </a:cubicBezTo>
                    <a:cubicBezTo>
                      <a:pt x="189" y="39"/>
                      <a:pt x="192" y="51"/>
                      <a:pt x="186" y="66"/>
                    </a:cubicBezTo>
                    <a:lnTo>
                      <a:pt x="188" y="68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65"/>
              <p:cNvSpPr>
                <a:spLocks noEditPoints="1"/>
              </p:cNvSpPr>
              <p:nvPr/>
            </p:nvSpPr>
            <p:spPr bwMode="auto">
              <a:xfrm>
                <a:off x="2665" y="2812"/>
                <a:ext cx="172" cy="245"/>
              </a:xfrm>
              <a:custGeom>
                <a:avLst/>
                <a:gdLst>
                  <a:gd name="T0" fmla="*/ 120 w 203"/>
                  <a:gd name="T1" fmla="*/ 71 h 290"/>
                  <a:gd name="T2" fmla="*/ 120 w 203"/>
                  <a:gd name="T3" fmla="*/ 90 h 290"/>
                  <a:gd name="T4" fmla="*/ 83 w 203"/>
                  <a:gd name="T5" fmla="*/ 90 h 290"/>
                  <a:gd name="T6" fmla="*/ 83 w 203"/>
                  <a:gd name="T7" fmla="*/ 71 h 290"/>
                  <a:gd name="T8" fmla="*/ 92 w 203"/>
                  <a:gd name="T9" fmla="*/ 71 h 290"/>
                  <a:gd name="T10" fmla="*/ 92 w 203"/>
                  <a:gd name="T11" fmla="*/ 43 h 290"/>
                  <a:gd name="T12" fmla="*/ 111 w 203"/>
                  <a:gd name="T13" fmla="*/ 43 h 290"/>
                  <a:gd name="T14" fmla="*/ 111 w 203"/>
                  <a:gd name="T15" fmla="*/ 71 h 290"/>
                  <a:gd name="T16" fmla="*/ 120 w 203"/>
                  <a:gd name="T17" fmla="*/ 71 h 290"/>
                  <a:gd name="T18" fmla="*/ 144 w 203"/>
                  <a:gd name="T19" fmla="*/ 17 h 290"/>
                  <a:gd name="T20" fmla="*/ 143 w 203"/>
                  <a:gd name="T21" fmla="*/ 8 h 290"/>
                  <a:gd name="T22" fmla="*/ 98 w 203"/>
                  <a:gd name="T23" fmla="*/ 6 h 290"/>
                  <a:gd name="T24" fmla="*/ 58 w 203"/>
                  <a:gd name="T25" fmla="*/ 27 h 290"/>
                  <a:gd name="T26" fmla="*/ 60 w 203"/>
                  <a:gd name="T27" fmla="*/ 36 h 290"/>
                  <a:gd name="T28" fmla="*/ 144 w 203"/>
                  <a:gd name="T29" fmla="*/ 17 h 290"/>
                  <a:gd name="T30" fmla="*/ 196 w 203"/>
                  <a:gd name="T31" fmla="*/ 148 h 290"/>
                  <a:gd name="T32" fmla="*/ 203 w 203"/>
                  <a:gd name="T33" fmla="*/ 196 h 290"/>
                  <a:gd name="T34" fmla="*/ 160 w 203"/>
                  <a:gd name="T35" fmla="*/ 290 h 290"/>
                  <a:gd name="T36" fmla="*/ 42 w 203"/>
                  <a:gd name="T37" fmla="*/ 290 h 290"/>
                  <a:gd name="T38" fmla="*/ 0 w 203"/>
                  <a:gd name="T39" fmla="*/ 196 h 290"/>
                  <a:gd name="T40" fmla="*/ 7 w 203"/>
                  <a:gd name="T41" fmla="*/ 148 h 290"/>
                  <a:gd name="T42" fmla="*/ 196 w 203"/>
                  <a:gd name="T43" fmla="*/ 148 h 290"/>
                  <a:gd name="T44" fmla="*/ 58 w 203"/>
                  <a:gd name="T45" fmla="*/ 163 h 290"/>
                  <a:gd name="T46" fmla="*/ 18 w 203"/>
                  <a:gd name="T47" fmla="*/ 163 h 290"/>
                  <a:gd name="T48" fmla="*/ 14 w 203"/>
                  <a:gd name="T49" fmla="*/ 196 h 290"/>
                  <a:gd name="T50" fmla="*/ 16 w 203"/>
                  <a:gd name="T51" fmla="*/ 219 h 290"/>
                  <a:gd name="T52" fmla="*/ 58 w 203"/>
                  <a:gd name="T53" fmla="*/ 219 h 290"/>
                  <a:gd name="T54" fmla="*/ 58 w 203"/>
                  <a:gd name="T55" fmla="*/ 163 h 290"/>
                  <a:gd name="T56" fmla="*/ 94 w 203"/>
                  <a:gd name="T57" fmla="*/ 163 h 290"/>
                  <a:gd name="T58" fmla="*/ 73 w 203"/>
                  <a:gd name="T59" fmla="*/ 163 h 290"/>
                  <a:gd name="T60" fmla="*/ 73 w 203"/>
                  <a:gd name="T61" fmla="*/ 276 h 290"/>
                  <a:gd name="T62" fmla="*/ 94 w 203"/>
                  <a:gd name="T63" fmla="*/ 276 h 290"/>
                  <a:gd name="T64" fmla="*/ 94 w 203"/>
                  <a:gd name="T65" fmla="*/ 163 h 290"/>
                  <a:gd name="T66" fmla="*/ 130 w 203"/>
                  <a:gd name="T67" fmla="*/ 163 h 290"/>
                  <a:gd name="T68" fmla="*/ 109 w 203"/>
                  <a:gd name="T69" fmla="*/ 163 h 290"/>
                  <a:gd name="T70" fmla="*/ 109 w 203"/>
                  <a:gd name="T71" fmla="*/ 276 h 290"/>
                  <a:gd name="T72" fmla="*/ 130 w 203"/>
                  <a:gd name="T73" fmla="*/ 276 h 290"/>
                  <a:gd name="T74" fmla="*/ 130 w 203"/>
                  <a:gd name="T75" fmla="*/ 163 h 290"/>
                  <a:gd name="T76" fmla="*/ 186 w 203"/>
                  <a:gd name="T77" fmla="*/ 219 h 290"/>
                  <a:gd name="T78" fmla="*/ 188 w 203"/>
                  <a:gd name="T79" fmla="*/ 196 h 290"/>
                  <a:gd name="T80" fmla="*/ 184 w 203"/>
                  <a:gd name="T81" fmla="*/ 163 h 290"/>
                  <a:gd name="T82" fmla="*/ 145 w 203"/>
                  <a:gd name="T83" fmla="*/ 163 h 290"/>
                  <a:gd name="T84" fmla="*/ 145 w 203"/>
                  <a:gd name="T85" fmla="*/ 219 h 290"/>
                  <a:gd name="T86" fmla="*/ 186 w 203"/>
                  <a:gd name="T87" fmla="*/ 219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3" h="290">
                    <a:moveTo>
                      <a:pt x="120" y="71"/>
                    </a:moveTo>
                    <a:cubicBezTo>
                      <a:pt x="120" y="90"/>
                      <a:pt x="120" y="90"/>
                      <a:pt x="120" y="90"/>
                    </a:cubicBezTo>
                    <a:cubicBezTo>
                      <a:pt x="83" y="90"/>
                      <a:pt x="83" y="90"/>
                      <a:pt x="83" y="90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92" y="71"/>
                      <a:pt x="92" y="71"/>
                      <a:pt x="92" y="71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111" y="43"/>
                      <a:pt x="111" y="43"/>
                      <a:pt x="111" y="43"/>
                    </a:cubicBezTo>
                    <a:cubicBezTo>
                      <a:pt x="111" y="71"/>
                      <a:pt x="111" y="71"/>
                      <a:pt x="111" y="71"/>
                    </a:cubicBezTo>
                    <a:lnTo>
                      <a:pt x="120" y="71"/>
                    </a:lnTo>
                    <a:close/>
                    <a:moveTo>
                      <a:pt x="144" y="17"/>
                    </a:moveTo>
                    <a:cubicBezTo>
                      <a:pt x="143" y="8"/>
                      <a:pt x="143" y="8"/>
                      <a:pt x="143" y="8"/>
                    </a:cubicBezTo>
                    <a:cubicBezTo>
                      <a:pt x="143" y="8"/>
                      <a:pt x="127" y="0"/>
                      <a:pt x="98" y="6"/>
                    </a:cubicBezTo>
                    <a:cubicBezTo>
                      <a:pt x="70" y="12"/>
                      <a:pt x="58" y="27"/>
                      <a:pt x="58" y="27"/>
                    </a:cubicBezTo>
                    <a:cubicBezTo>
                      <a:pt x="60" y="36"/>
                      <a:pt x="60" y="36"/>
                      <a:pt x="60" y="36"/>
                    </a:cubicBezTo>
                    <a:lnTo>
                      <a:pt x="144" y="17"/>
                    </a:lnTo>
                    <a:close/>
                    <a:moveTo>
                      <a:pt x="196" y="148"/>
                    </a:moveTo>
                    <a:cubicBezTo>
                      <a:pt x="200" y="162"/>
                      <a:pt x="203" y="178"/>
                      <a:pt x="203" y="196"/>
                    </a:cubicBezTo>
                    <a:cubicBezTo>
                      <a:pt x="203" y="234"/>
                      <a:pt x="189" y="290"/>
                      <a:pt x="160" y="290"/>
                    </a:cubicBezTo>
                    <a:cubicBezTo>
                      <a:pt x="42" y="290"/>
                      <a:pt x="42" y="290"/>
                      <a:pt x="42" y="290"/>
                    </a:cubicBezTo>
                    <a:cubicBezTo>
                      <a:pt x="9" y="290"/>
                      <a:pt x="0" y="228"/>
                      <a:pt x="0" y="196"/>
                    </a:cubicBezTo>
                    <a:cubicBezTo>
                      <a:pt x="0" y="179"/>
                      <a:pt x="2" y="162"/>
                      <a:pt x="7" y="148"/>
                    </a:cubicBezTo>
                    <a:lnTo>
                      <a:pt x="196" y="148"/>
                    </a:lnTo>
                    <a:close/>
                    <a:moveTo>
                      <a:pt x="58" y="163"/>
                    </a:moveTo>
                    <a:cubicBezTo>
                      <a:pt x="18" y="163"/>
                      <a:pt x="18" y="163"/>
                      <a:pt x="18" y="163"/>
                    </a:cubicBezTo>
                    <a:cubicBezTo>
                      <a:pt x="16" y="173"/>
                      <a:pt x="14" y="184"/>
                      <a:pt x="14" y="196"/>
                    </a:cubicBezTo>
                    <a:cubicBezTo>
                      <a:pt x="14" y="203"/>
                      <a:pt x="15" y="211"/>
                      <a:pt x="16" y="219"/>
                    </a:cubicBezTo>
                    <a:cubicBezTo>
                      <a:pt x="58" y="219"/>
                      <a:pt x="58" y="219"/>
                      <a:pt x="58" y="219"/>
                    </a:cubicBezTo>
                    <a:lnTo>
                      <a:pt x="58" y="163"/>
                    </a:lnTo>
                    <a:close/>
                    <a:moveTo>
                      <a:pt x="94" y="163"/>
                    </a:moveTo>
                    <a:cubicBezTo>
                      <a:pt x="73" y="163"/>
                      <a:pt x="73" y="163"/>
                      <a:pt x="73" y="163"/>
                    </a:cubicBezTo>
                    <a:cubicBezTo>
                      <a:pt x="73" y="276"/>
                      <a:pt x="73" y="276"/>
                      <a:pt x="73" y="276"/>
                    </a:cubicBezTo>
                    <a:cubicBezTo>
                      <a:pt x="94" y="276"/>
                      <a:pt x="94" y="276"/>
                      <a:pt x="94" y="276"/>
                    </a:cubicBezTo>
                    <a:lnTo>
                      <a:pt x="94" y="163"/>
                    </a:lnTo>
                    <a:close/>
                    <a:moveTo>
                      <a:pt x="130" y="163"/>
                    </a:moveTo>
                    <a:cubicBezTo>
                      <a:pt x="109" y="163"/>
                      <a:pt x="109" y="163"/>
                      <a:pt x="109" y="163"/>
                    </a:cubicBezTo>
                    <a:cubicBezTo>
                      <a:pt x="109" y="276"/>
                      <a:pt x="109" y="276"/>
                      <a:pt x="109" y="276"/>
                    </a:cubicBezTo>
                    <a:cubicBezTo>
                      <a:pt x="130" y="276"/>
                      <a:pt x="130" y="276"/>
                      <a:pt x="130" y="276"/>
                    </a:cubicBezTo>
                    <a:lnTo>
                      <a:pt x="130" y="163"/>
                    </a:lnTo>
                    <a:close/>
                    <a:moveTo>
                      <a:pt x="186" y="219"/>
                    </a:moveTo>
                    <a:cubicBezTo>
                      <a:pt x="187" y="211"/>
                      <a:pt x="188" y="203"/>
                      <a:pt x="188" y="196"/>
                    </a:cubicBezTo>
                    <a:cubicBezTo>
                      <a:pt x="188" y="184"/>
                      <a:pt x="187" y="173"/>
                      <a:pt x="184" y="163"/>
                    </a:cubicBezTo>
                    <a:cubicBezTo>
                      <a:pt x="145" y="163"/>
                      <a:pt x="145" y="163"/>
                      <a:pt x="145" y="163"/>
                    </a:cubicBezTo>
                    <a:cubicBezTo>
                      <a:pt x="145" y="219"/>
                      <a:pt x="145" y="219"/>
                      <a:pt x="145" y="219"/>
                    </a:cubicBezTo>
                    <a:lnTo>
                      <a:pt x="186" y="219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66"/>
              <p:cNvSpPr>
                <a:spLocks noEditPoints="1"/>
              </p:cNvSpPr>
              <p:nvPr/>
            </p:nvSpPr>
            <p:spPr bwMode="auto">
              <a:xfrm>
                <a:off x="2667" y="2825"/>
                <a:ext cx="162" cy="99"/>
              </a:xfrm>
              <a:custGeom>
                <a:avLst/>
                <a:gdLst>
                  <a:gd name="T0" fmla="*/ 3 w 191"/>
                  <a:gd name="T1" fmla="*/ 56 h 118"/>
                  <a:gd name="T2" fmla="*/ 0 w 191"/>
                  <a:gd name="T3" fmla="*/ 42 h 118"/>
                  <a:gd name="T4" fmla="*/ 188 w 191"/>
                  <a:gd name="T5" fmla="*/ 0 h 118"/>
                  <a:gd name="T6" fmla="*/ 191 w 191"/>
                  <a:gd name="T7" fmla="*/ 15 h 118"/>
                  <a:gd name="T8" fmla="*/ 3 w 191"/>
                  <a:gd name="T9" fmla="*/ 56 h 118"/>
                  <a:gd name="T10" fmla="*/ 188 w 191"/>
                  <a:gd name="T11" fmla="*/ 118 h 118"/>
                  <a:gd name="T12" fmla="*/ 147 w 191"/>
                  <a:gd name="T13" fmla="*/ 86 h 118"/>
                  <a:gd name="T14" fmla="*/ 52 w 191"/>
                  <a:gd name="T15" fmla="*/ 86 h 118"/>
                  <a:gd name="T16" fmla="*/ 11 w 191"/>
                  <a:gd name="T17" fmla="*/ 118 h 118"/>
                  <a:gd name="T18" fmla="*/ 188 w 191"/>
                  <a:gd name="T1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1" h="118">
                    <a:moveTo>
                      <a:pt x="3" y="56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1" y="15"/>
                      <a:pt x="191" y="15"/>
                      <a:pt x="191" y="15"/>
                    </a:cubicBezTo>
                    <a:cubicBezTo>
                      <a:pt x="3" y="56"/>
                      <a:pt x="3" y="56"/>
                      <a:pt x="3" y="56"/>
                    </a:cubicBezTo>
                    <a:close/>
                    <a:moveTo>
                      <a:pt x="188" y="118"/>
                    </a:moveTo>
                    <a:cubicBezTo>
                      <a:pt x="178" y="98"/>
                      <a:pt x="163" y="86"/>
                      <a:pt x="147" y="86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36" y="86"/>
                      <a:pt x="21" y="98"/>
                      <a:pt x="11" y="118"/>
                    </a:cubicBezTo>
                    <a:lnTo>
                      <a:pt x="188" y="118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67"/>
              <p:cNvSpPr>
                <a:spLocks noEditPoints="1"/>
              </p:cNvSpPr>
              <p:nvPr/>
            </p:nvSpPr>
            <p:spPr bwMode="auto">
              <a:xfrm>
                <a:off x="2958" y="2852"/>
                <a:ext cx="180" cy="122"/>
              </a:xfrm>
              <a:custGeom>
                <a:avLst/>
                <a:gdLst>
                  <a:gd name="T0" fmla="*/ 180 w 212"/>
                  <a:gd name="T1" fmla="*/ 20 h 145"/>
                  <a:gd name="T2" fmla="*/ 197 w 212"/>
                  <a:gd name="T3" fmla="*/ 20 h 145"/>
                  <a:gd name="T4" fmla="*/ 197 w 212"/>
                  <a:gd name="T5" fmla="*/ 0 h 145"/>
                  <a:gd name="T6" fmla="*/ 29 w 212"/>
                  <a:gd name="T7" fmla="*/ 0 h 145"/>
                  <a:gd name="T8" fmla="*/ 29 w 212"/>
                  <a:gd name="T9" fmla="*/ 20 h 145"/>
                  <a:gd name="T10" fmla="*/ 29 w 212"/>
                  <a:gd name="T11" fmla="*/ 20 h 145"/>
                  <a:gd name="T12" fmla="*/ 29 w 212"/>
                  <a:gd name="T13" fmla="*/ 92 h 145"/>
                  <a:gd name="T14" fmla="*/ 6 w 212"/>
                  <a:gd name="T15" fmla="*/ 92 h 145"/>
                  <a:gd name="T16" fmla="*/ 0 w 212"/>
                  <a:gd name="T17" fmla="*/ 97 h 145"/>
                  <a:gd name="T18" fmla="*/ 6 w 212"/>
                  <a:gd name="T19" fmla="*/ 103 h 145"/>
                  <a:gd name="T20" fmla="*/ 29 w 212"/>
                  <a:gd name="T21" fmla="*/ 103 h 145"/>
                  <a:gd name="T22" fmla="*/ 29 w 212"/>
                  <a:gd name="T23" fmla="*/ 113 h 145"/>
                  <a:gd name="T24" fmla="*/ 44 w 212"/>
                  <a:gd name="T25" fmla="*/ 113 h 145"/>
                  <a:gd name="T26" fmla="*/ 44 w 212"/>
                  <a:gd name="T27" fmla="*/ 20 h 145"/>
                  <a:gd name="T28" fmla="*/ 165 w 212"/>
                  <a:gd name="T29" fmla="*/ 20 h 145"/>
                  <a:gd name="T30" fmla="*/ 196 w 212"/>
                  <a:gd name="T31" fmla="*/ 112 h 145"/>
                  <a:gd name="T32" fmla="*/ 212 w 212"/>
                  <a:gd name="T33" fmla="*/ 114 h 145"/>
                  <a:gd name="T34" fmla="*/ 180 w 212"/>
                  <a:gd name="T35" fmla="*/ 20 h 145"/>
                  <a:gd name="T36" fmla="*/ 83 w 212"/>
                  <a:gd name="T37" fmla="*/ 145 h 145"/>
                  <a:gd name="T38" fmla="*/ 56 w 212"/>
                  <a:gd name="T39" fmla="*/ 119 h 145"/>
                  <a:gd name="T40" fmla="*/ 56 w 212"/>
                  <a:gd name="T41" fmla="*/ 97 h 145"/>
                  <a:gd name="T42" fmla="*/ 62 w 212"/>
                  <a:gd name="T43" fmla="*/ 91 h 145"/>
                  <a:gd name="T44" fmla="*/ 68 w 212"/>
                  <a:gd name="T45" fmla="*/ 97 h 145"/>
                  <a:gd name="T46" fmla="*/ 68 w 212"/>
                  <a:gd name="T47" fmla="*/ 119 h 145"/>
                  <a:gd name="T48" fmla="*/ 83 w 212"/>
                  <a:gd name="T49" fmla="*/ 133 h 145"/>
                  <a:gd name="T50" fmla="*/ 107 w 212"/>
                  <a:gd name="T51" fmla="*/ 133 h 145"/>
                  <a:gd name="T52" fmla="*/ 113 w 212"/>
                  <a:gd name="T53" fmla="*/ 139 h 145"/>
                  <a:gd name="T54" fmla="*/ 107 w 212"/>
                  <a:gd name="T55" fmla="*/ 145 h 145"/>
                  <a:gd name="T56" fmla="*/ 83 w 212"/>
                  <a:gd name="T57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2" h="145">
                    <a:moveTo>
                      <a:pt x="180" y="20"/>
                    </a:moveTo>
                    <a:cubicBezTo>
                      <a:pt x="197" y="20"/>
                      <a:pt x="197" y="20"/>
                      <a:pt x="197" y="2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2" y="92"/>
                      <a:pt x="0" y="94"/>
                      <a:pt x="0" y="97"/>
                    </a:cubicBezTo>
                    <a:cubicBezTo>
                      <a:pt x="0" y="101"/>
                      <a:pt x="2" y="103"/>
                      <a:pt x="6" y="103"/>
                    </a:cubicBezTo>
                    <a:cubicBezTo>
                      <a:pt x="29" y="103"/>
                      <a:pt x="29" y="103"/>
                      <a:pt x="29" y="10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44" y="113"/>
                      <a:pt x="44" y="113"/>
                      <a:pt x="44" y="113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165" y="20"/>
                      <a:pt x="165" y="20"/>
                      <a:pt x="165" y="20"/>
                    </a:cubicBezTo>
                    <a:cubicBezTo>
                      <a:pt x="196" y="112"/>
                      <a:pt x="196" y="112"/>
                      <a:pt x="196" y="112"/>
                    </a:cubicBezTo>
                    <a:cubicBezTo>
                      <a:pt x="200" y="112"/>
                      <a:pt x="206" y="113"/>
                      <a:pt x="212" y="114"/>
                    </a:cubicBezTo>
                    <a:lnTo>
                      <a:pt x="180" y="20"/>
                    </a:lnTo>
                    <a:close/>
                    <a:moveTo>
                      <a:pt x="83" y="145"/>
                    </a:moveTo>
                    <a:cubicBezTo>
                      <a:pt x="67" y="145"/>
                      <a:pt x="56" y="135"/>
                      <a:pt x="56" y="119"/>
                    </a:cubicBezTo>
                    <a:cubicBezTo>
                      <a:pt x="56" y="97"/>
                      <a:pt x="56" y="97"/>
                      <a:pt x="56" y="97"/>
                    </a:cubicBezTo>
                    <a:cubicBezTo>
                      <a:pt x="56" y="94"/>
                      <a:pt x="59" y="91"/>
                      <a:pt x="62" y="91"/>
                    </a:cubicBezTo>
                    <a:cubicBezTo>
                      <a:pt x="65" y="91"/>
                      <a:pt x="68" y="94"/>
                      <a:pt x="68" y="97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31"/>
                      <a:pt x="76" y="133"/>
                      <a:pt x="83" y="133"/>
                    </a:cubicBezTo>
                    <a:cubicBezTo>
                      <a:pt x="107" y="133"/>
                      <a:pt x="107" y="133"/>
                      <a:pt x="107" y="133"/>
                    </a:cubicBezTo>
                    <a:cubicBezTo>
                      <a:pt x="110" y="133"/>
                      <a:pt x="113" y="136"/>
                      <a:pt x="113" y="139"/>
                    </a:cubicBezTo>
                    <a:cubicBezTo>
                      <a:pt x="113" y="142"/>
                      <a:pt x="110" y="145"/>
                      <a:pt x="107" y="145"/>
                    </a:cubicBezTo>
                    <a:cubicBezTo>
                      <a:pt x="83" y="145"/>
                      <a:pt x="83" y="145"/>
                      <a:pt x="83" y="14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68"/>
              <p:cNvSpPr>
                <a:spLocks noEditPoints="1"/>
              </p:cNvSpPr>
              <p:nvPr/>
            </p:nvSpPr>
            <p:spPr bwMode="auto">
              <a:xfrm>
                <a:off x="2945" y="2923"/>
                <a:ext cx="236" cy="134"/>
              </a:xfrm>
              <a:custGeom>
                <a:avLst/>
                <a:gdLst>
                  <a:gd name="T0" fmla="*/ 135 w 279"/>
                  <a:gd name="T1" fmla="*/ 29 h 159"/>
                  <a:gd name="T2" fmla="*/ 139 w 279"/>
                  <a:gd name="T3" fmla="*/ 31 h 159"/>
                  <a:gd name="T4" fmla="*/ 143 w 279"/>
                  <a:gd name="T5" fmla="*/ 29 h 159"/>
                  <a:gd name="T6" fmla="*/ 145 w 279"/>
                  <a:gd name="T7" fmla="*/ 28 h 159"/>
                  <a:gd name="T8" fmla="*/ 153 w 279"/>
                  <a:gd name="T9" fmla="*/ 28 h 159"/>
                  <a:gd name="T10" fmla="*/ 187 w 279"/>
                  <a:gd name="T11" fmla="*/ 62 h 159"/>
                  <a:gd name="T12" fmla="*/ 191 w 279"/>
                  <a:gd name="T13" fmla="*/ 50 h 159"/>
                  <a:gd name="T14" fmla="*/ 161 w 279"/>
                  <a:gd name="T15" fmla="*/ 20 h 159"/>
                  <a:gd name="T16" fmla="*/ 160 w 279"/>
                  <a:gd name="T17" fmla="*/ 12 h 159"/>
                  <a:gd name="T18" fmla="*/ 162 w 279"/>
                  <a:gd name="T19" fmla="*/ 10 h 159"/>
                  <a:gd name="T20" fmla="*/ 162 w 279"/>
                  <a:gd name="T21" fmla="*/ 2 h 159"/>
                  <a:gd name="T22" fmla="*/ 154 w 279"/>
                  <a:gd name="T23" fmla="*/ 2 h 159"/>
                  <a:gd name="T24" fmla="*/ 135 w 279"/>
                  <a:gd name="T25" fmla="*/ 21 h 159"/>
                  <a:gd name="T26" fmla="*/ 135 w 279"/>
                  <a:gd name="T27" fmla="*/ 29 h 159"/>
                  <a:gd name="T28" fmla="*/ 243 w 279"/>
                  <a:gd name="T29" fmla="*/ 159 h 159"/>
                  <a:gd name="T30" fmla="*/ 211 w 279"/>
                  <a:gd name="T31" fmla="*/ 127 h 159"/>
                  <a:gd name="T32" fmla="*/ 243 w 279"/>
                  <a:gd name="T33" fmla="*/ 95 h 159"/>
                  <a:gd name="T34" fmla="*/ 275 w 279"/>
                  <a:gd name="T35" fmla="*/ 127 h 159"/>
                  <a:gd name="T36" fmla="*/ 243 w 279"/>
                  <a:gd name="T37" fmla="*/ 159 h 159"/>
                  <a:gd name="T38" fmla="*/ 243 w 279"/>
                  <a:gd name="T39" fmla="*/ 112 h 159"/>
                  <a:gd name="T40" fmla="*/ 228 w 279"/>
                  <a:gd name="T41" fmla="*/ 127 h 159"/>
                  <a:gd name="T42" fmla="*/ 243 w 279"/>
                  <a:gd name="T43" fmla="*/ 142 h 159"/>
                  <a:gd name="T44" fmla="*/ 258 w 279"/>
                  <a:gd name="T45" fmla="*/ 127 h 159"/>
                  <a:gd name="T46" fmla="*/ 243 w 279"/>
                  <a:gd name="T47" fmla="*/ 112 h 159"/>
                  <a:gd name="T48" fmla="*/ 38 w 279"/>
                  <a:gd name="T49" fmla="*/ 40 h 159"/>
                  <a:gd name="T50" fmla="*/ 61 w 279"/>
                  <a:gd name="T51" fmla="*/ 40 h 159"/>
                  <a:gd name="T52" fmla="*/ 99 w 279"/>
                  <a:gd name="T53" fmla="*/ 72 h 159"/>
                  <a:gd name="T54" fmla="*/ 123 w 279"/>
                  <a:gd name="T55" fmla="*/ 72 h 159"/>
                  <a:gd name="T56" fmla="*/ 125 w 279"/>
                  <a:gd name="T57" fmla="*/ 72 h 159"/>
                  <a:gd name="T58" fmla="*/ 125 w 279"/>
                  <a:gd name="T59" fmla="*/ 108 h 159"/>
                  <a:gd name="T60" fmla="*/ 181 w 279"/>
                  <a:gd name="T61" fmla="*/ 108 h 159"/>
                  <a:gd name="T62" fmla="*/ 203 w 279"/>
                  <a:gd name="T63" fmla="*/ 38 h 159"/>
                  <a:gd name="T64" fmla="*/ 237 w 279"/>
                  <a:gd name="T65" fmla="*/ 43 h 159"/>
                  <a:gd name="T66" fmla="*/ 279 w 279"/>
                  <a:gd name="T67" fmla="*/ 85 h 159"/>
                  <a:gd name="T68" fmla="*/ 253 w 279"/>
                  <a:gd name="T69" fmla="*/ 85 h 159"/>
                  <a:gd name="T70" fmla="*/ 220 w 279"/>
                  <a:gd name="T71" fmla="*/ 90 h 159"/>
                  <a:gd name="T72" fmla="*/ 199 w 279"/>
                  <a:gd name="T73" fmla="*/ 125 h 159"/>
                  <a:gd name="T74" fmla="*/ 176 w 279"/>
                  <a:gd name="T75" fmla="*/ 125 h 159"/>
                  <a:gd name="T76" fmla="*/ 176 w 279"/>
                  <a:gd name="T77" fmla="*/ 125 h 159"/>
                  <a:gd name="T78" fmla="*/ 95 w 279"/>
                  <a:gd name="T79" fmla="*/ 125 h 159"/>
                  <a:gd name="T80" fmla="*/ 52 w 279"/>
                  <a:gd name="T81" fmla="*/ 84 h 159"/>
                  <a:gd name="T82" fmla="*/ 8 w 279"/>
                  <a:gd name="T83" fmla="*/ 125 h 159"/>
                  <a:gd name="T84" fmla="*/ 1 w 279"/>
                  <a:gd name="T85" fmla="*/ 125 h 159"/>
                  <a:gd name="T86" fmla="*/ 0 w 279"/>
                  <a:gd name="T87" fmla="*/ 81 h 159"/>
                  <a:gd name="T88" fmla="*/ 38 w 279"/>
                  <a:gd name="T89" fmla="*/ 40 h 159"/>
                  <a:gd name="T90" fmla="*/ 52 w 279"/>
                  <a:gd name="T91" fmla="*/ 159 h 159"/>
                  <a:gd name="T92" fmla="*/ 19 w 279"/>
                  <a:gd name="T93" fmla="*/ 127 h 159"/>
                  <a:gd name="T94" fmla="*/ 52 w 279"/>
                  <a:gd name="T95" fmla="*/ 95 h 159"/>
                  <a:gd name="T96" fmla="*/ 84 w 279"/>
                  <a:gd name="T97" fmla="*/ 127 h 159"/>
                  <a:gd name="T98" fmla="*/ 52 w 279"/>
                  <a:gd name="T99" fmla="*/ 159 h 159"/>
                  <a:gd name="T100" fmla="*/ 52 w 279"/>
                  <a:gd name="T101" fmla="*/ 112 h 159"/>
                  <a:gd name="T102" fmla="*/ 36 w 279"/>
                  <a:gd name="T103" fmla="*/ 127 h 159"/>
                  <a:gd name="T104" fmla="*/ 52 w 279"/>
                  <a:gd name="T105" fmla="*/ 142 h 159"/>
                  <a:gd name="T106" fmla="*/ 67 w 279"/>
                  <a:gd name="T107" fmla="*/ 127 h 159"/>
                  <a:gd name="T108" fmla="*/ 52 w 279"/>
                  <a:gd name="T109" fmla="*/ 11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9" h="159">
                    <a:moveTo>
                      <a:pt x="135" y="29"/>
                    </a:moveTo>
                    <a:cubicBezTo>
                      <a:pt x="136" y="30"/>
                      <a:pt x="138" y="31"/>
                      <a:pt x="139" y="31"/>
                    </a:cubicBezTo>
                    <a:cubicBezTo>
                      <a:pt x="140" y="31"/>
                      <a:pt x="142" y="30"/>
                      <a:pt x="143" y="29"/>
                    </a:cubicBezTo>
                    <a:cubicBezTo>
                      <a:pt x="145" y="28"/>
                      <a:pt x="145" y="28"/>
                      <a:pt x="145" y="28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87" y="62"/>
                      <a:pt x="187" y="62"/>
                      <a:pt x="187" y="62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0" y="12"/>
                      <a:pt x="160" y="12"/>
                      <a:pt x="160" y="12"/>
                    </a:cubicBezTo>
                    <a:cubicBezTo>
                      <a:pt x="162" y="10"/>
                      <a:pt x="162" y="10"/>
                      <a:pt x="162" y="10"/>
                    </a:cubicBezTo>
                    <a:cubicBezTo>
                      <a:pt x="164" y="8"/>
                      <a:pt x="164" y="5"/>
                      <a:pt x="162" y="2"/>
                    </a:cubicBezTo>
                    <a:cubicBezTo>
                      <a:pt x="160" y="0"/>
                      <a:pt x="156" y="0"/>
                      <a:pt x="154" y="2"/>
                    </a:cubicBezTo>
                    <a:cubicBezTo>
                      <a:pt x="135" y="21"/>
                      <a:pt x="135" y="21"/>
                      <a:pt x="135" y="21"/>
                    </a:cubicBezTo>
                    <a:cubicBezTo>
                      <a:pt x="133" y="23"/>
                      <a:pt x="133" y="27"/>
                      <a:pt x="135" y="29"/>
                    </a:cubicBezTo>
                    <a:close/>
                    <a:moveTo>
                      <a:pt x="243" y="159"/>
                    </a:moveTo>
                    <a:cubicBezTo>
                      <a:pt x="225" y="159"/>
                      <a:pt x="211" y="145"/>
                      <a:pt x="211" y="127"/>
                    </a:cubicBezTo>
                    <a:cubicBezTo>
                      <a:pt x="211" y="109"/>
                      <a:pt x="225" y="95"/>
                      <a:pt x="243" y="95"/>
                    </a:cubicBezTo>
                    <a:cubicBezTo>
                      <a:pt x="261" y="95"/>
                      <a:pt x="275" y="109"/>
                      <a:pt x="275" y="127"/>
                    </a:cubicBezTo>
                    <a:cubicBezTo>
                      <a:pt x="275" y="145"/>
                      <a:pt x="261" y="159"/>
                      <a:pt x="243" y="159"/>
                    </a:cubicBezTo>
                    <a:close/>
                    <a:moveTo>
                      <a:pt x="243" y="112"/>
                    </a:moveTo>
                    <a:cubicBezTo>
                      <a:pt x="234" y="112"/>
                      <a:pt x="228" y="119"/>
                      <a:pt x="228" y="127"/>
                    </a:cubicBezTo>
                    <a:cubicBezTo>
                      <a:pt x="228" y="136"/>
                      <a:pt x="234" y="142"/>
                      <a:pt x="243" y="142"/>
                    </a:cubicBezTo>
                    <a:cubicBezTo>
                      <a:pt x="251" y="142"/>
                      <a:pt x="258" y="136"/>
                      <a:pt x="258" y="127"/>
                    </a:cubicBezTo>
                    <a:cubicBezTo>
                      <a:pt x="258" y="119"/>
                      <a:pt x="251" y="112"/>
                      <a:pt x="243" y="112"/>
                    </a:cubicBezTo>
                    <a:close/>
                    <a:moveTo>
                      <a:pt x="38" y="40"/>
                    </a:moveTo>
                    <a:cubicBezTo>
                      <a:pt x="61" y="40"/>
                      <a:pt x="61" y="40"/>
                      <a:pt x="61" y="40"/>
                    </a:cubicBezTo>
                    <a:cubicBezTo>
                      <a:pt x="64" y="59"/>
                      <a:pt x="78" y="72"/>
                      <a:pt x="99" y="72"/>
                    </a:cubicBezTo>
                    <a:cubicBezTo>
                      <a:pt x="123" y="72"/>
                      <a:pt x="123" y="72"/>
                      <a:pt x="123" y="72"/>
                    </a:cubicBezTo>
                    <a:cubicBezTo>
                      <a:pt x="124" y="72"/>
                      <a:pt x="124" y="72"/>
                      <a:pt x="125" y="72"/>
                    </a:cubicBezTo>
                    <a:cubicBezTo>
                      <a:pt x="125" y="108"/>
                      <a:pt x="125" y="108"/>
                      <a:pt x="125" y="108"/>
                    </a:cubicBezTo>
                    <a:cubicBezTo>
                      <a:pt x="181" y="108"/>
                      <a:pt x="181" y="108"/>
                      <a:pt x="181" y="108"/>
                    </a:cubicBezTo>
                    <a:cubicBezTo>
                      <a:pt x="203" y="38"/>
                      <a:pt x="203" y="38"/>
                      <a:pt x="203" y="38"/>
                    </a:cubicBezTo>
                    <a:cubicBezTo>
                      <a:pt x="203" y="38"/>
                      <a:pt x="228" y="41"/>
                      <a:pt x="237" y="43"/>
                    </a:cubicBezTo>
                    <a:cubicBezTo>
                      <a:pt x="267" y="50"/>
                      <a:pt x="279" y="67"/>
                      <a:pt x="279" y="85"/>
                    </a:cubicBezTo>
                    <a:cubicBezTo>
                      <a:pt x="253" y="85"/>
                      <a:pt x="253" y="85"/>
                      <a:pt x="253" y="85"/>
                    </a:cubicBezTo>
                    <a:cubicBezTo>
                      <a:pt x="241" y="85"/>
                      <a:pt x="229" y="85"/>
                      <a:pt x="220" y="90"/>
                    </a:cubicBezTo>
                    <a:cubicBezTo>
                      <a:pt x="208" y="98"/>
                      <a:pt x="200" y="111"/>
                      <a:pt x="199" y="125"/>
                    </a:cubicBezTo>
                    <a:cubicBezTo>
                      <a:pt x="176" y="125"/>
                      <a:pt x="176" y="125"/>
                      <a:pt x="176" y="125"/>
                    </a:cubicBezTo>
                    <a:cubicBezTo>
                      <a:pt x="176" y="125"/>
                      <a:pt x="176" y="125"/>
                      <a:pt x="176" y="125"/>
                    </a:cubicBezTo>
                    <a:cubicBezTo>
                      <a:pt x="95" y="125"/>
                      <a:pt x="95" y="125"/>
                      <a:pt x="95" y="125"/>
                    </a:cubicBezTo>
                    <a:cubicBezTo>
                      <a:pt x="94" y="102"/>
                      <a:pt x="75" y="84"/>
                      <a:pt x="52" y="84"/>
                    </a:cubicBezTo>
                    <a:cubicBezTo>
                      <a:pt x="28" y="84"/>
                      <a:pt x="9" y="102"/>
                      <a:pt x="8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54"/>
                      <a:pt x="11" y="40"/>
                      <a:pt x="38" y="40"/>
                    </a:cubicBezTo>
                    <a:close/>
                    <a:moveTo>
                      <a:pt x="52" y="159"/>
                    </a:moveTo>
                    <a:cubicBezTo>
                      <a:pt x="34" y="159"/>
                      <a:pt x="19" y="145"/>
                      <a:pt x="19" y="127"/>
                    </a:cubicBezTo>
                    <a:cubicBezTo>
                      <a:pt x="19" y="109"/>
                      <a:pt x="34" y="95"/>
                      <a:pt x="52" y="95"/>
                    </a:cubicBezTo>
                    <a:cubicBezTo>
                      <a:pt x="70" y="95"/>
                      <a:pt x="84" y="109"/>
                      <a:pt x="84" y="127"/>
                    </a:cubicBezTo>
                    <a:cubicBezTo>
                      <a:pt x="84" y="145"/>
                      <a:pt x="70" y="159"/>
                      <a:pt x="52" y="159"/>
                    </a:cubicBezTo>
                    <a:close/>
                    <a:moveTo>
                      <a:pt x="52" y="112"/>
                    </a:moveTo>
                    <a:cubicBezTo>
                      <a:pt x="43" y="112"/>
                      <a:pt x="36" y="119"/>
                      <a:pt x="36" y="127"/>
                    </a:cubicBezTo>
                    <a:cubicBezTo>
                      <a:pt x="36" y="136"/>
                      <a:pt x="43" y="142"/>
                      <a:pt x="52" y="142"/>
                    </a:cubicBezTo>
                    <a:cubicBezTo>
                      <a:pt x="60" y="142"/>
                      <a:pt x="67" y="136"/>
                      <a:pt x="67" y="127"/>
                    </a:cubicBezTo>
                    <a:cubicBezTo>
                      <a:pt x="67" y="119"/>
                      <a:pt x="60" y="112"/>
                      <a:pt x="52" y="11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69"/>
              <p:cNvSpPr>
                <a:spLocks noEditPoints="1"/>
              </p:cNvSpPr>
              <p:nvPr/>
            </p:nvSpPr>
            <p:spPr bwMode="auto">
              <a:xfrm>
                <a:off x="1774" y="2780"/>
                <a:ext cx="175" cy="203"/>
              </a:xfrm>
              <a:custGeom>
                <a:avLst/>
                <a:gdLst>
                  <a:gd name="T0" fmla="*/ 90 w 206"/>
                  <a:gd name="T1" fmla="*/ 32 h 239"/>
                  <a:gd name="T2" fmla="*/ 82 w 206"/>
                  <a:gd name="T3" fmla="*/ 45 h 239"/>
                  <a:gd name="T4" fmla="*/ 69 w 206"/>
                  <a:gd name="T5" fmla="*/ 37 h 239"/>
                  <a:gd name="T6" fmla="*/ 77 w 206"/>
                  <a:gd name="T7" fmla="*/ 24 h 239"/>
                  <a:gd name="T8" fmla="*/ 90 w 206"/>
                  <a:gd name="T9" fmla="*/ 32 h 239"/>
                  <a:gd name="T10" fmla="*/ 109 w 206"/>
                  <a:gd name="T11" fmla="*/ 16 h 239"/>
                  <a:gd name="T12" fmla="*/ 101 w 206"/>
                  <a:gd name="T13" fmla="*/ 29 h 239"/>
                  <a:gd name="T14" fmla="*/ 114 w 206"/>
                  <a:gd name="T15" fmla="*/ 37 h 239"/>
                  <a:gd name="T16" fmla="*/ 122 w 206"/>
                  <a:gd name="T17" fmla="*/ 24 h 239"/>
                  <a:gd name="T18" fmla="*/ 109 w 206"/>
                  <a:gd name="T19" fmla="*/ 16 h 239"/>
                  <a:gd name="T20" fmla="*/ 142 w 206"/>
                  <a:gd name="T21" fmla="*/ 9 h 239"/>
                  <a:gd name="T22" fmla="*/ 134 w 206"/>
                  <a:gd name="T23" fmla="*/ 22 h 239"/>
                  <a:gd name="T24" fmla="*/ 147 w 206"/>
                  <a:gd name="T25" fmla="*/ 30 h 239"/>
                  <a:gd name="T26" fmla="*/ 155 w 206"/>
                  <a:gd name="T27" fmla="*/ 17 h 239"/>
                  <a:gd name="T28" fmla="*/ 142 w 206"/>
                  <a:gd name="T29" fmla="*/ 9 h 239"/>
                  <a:gd name="T30" fmla="*/ 174 w 206"/>
                  <a:gd name="T31" fmla="*/ 2 h 239"/>
                  <a:gd name="T32" fmla="*/ 166 w 206"/>
                  <a:gd name="T33" fmla="*/ 15 h 239"/>
                  <a:gd name="T34" fmla="*/ 179 w 206"/>
                  <a:gd name="T35" fmla="*/ 23 h 239"/>
                  <a:gd name="T36" fmla="*/ 187 w 206"/>
                  <a:gd name="T37" fmla="*/ 10 h 239"/>
                  <a:gd name="T38" fmla="*/ 174 w 206"/>
                  <a:gd name="T39" fmla="*/ 2 h 239"/>
                  <a:gd name="T40" fmla="*/ 131 w 206"/>
                  <a:gd name="T41" fmla="*/ 239 h 239"/>
                  <a:gd name="T42" fmla="*/ 107 w 206"/>
                  <a:gd name="T43" fmla="*/ 169 h 239"/>
                  <a:gd name="T44" fmla="*/ 103 w 206"/>
                  <a:gd name="T45" fmla="*/ 162 h 239"/>
                  <a:gd name="T46" fmla="*/ 42 w 206"/>
                  <a:gd name="T47" fmla="*/ 162 h 239"/>
                  <a:gd name="T48" fmla="*/ 0 w 206"/>
                  <a:gd name="T49" fmla="*/ 239 h 239"/>
                  <a:gd name="T50" fmla="*/ 131 w 206"/>
                  <a:gd name="T51" fmla="*/ 239 h 239"/>
                  <a:gd name="T52" fmla="*/ 177 w 206"/>
                  <a:gd name="T53" fmla="*/ 239 h 239"/>
                  <a:gd name="T54" fmla="*/ 206 w 206"/>
                  <a:gd name="T55" fmla="*/ 239 h 239"/>
                  <a:gd name="T56" fmla="*/ 164 w 206"/>
                  <a:gd name="T57" fmla="*/ 162 h 239"/>
                  <a:gd name="T58" fmla="*/ 155 w 206"/>
                  <a:gd name="T59" fmla="*/ 162 h 239"/>
                  <a:gd name="T60" fmla="*/ 177 w 206"/>
                  <a:gd name="T61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06" h="239">
                    <a:moveTo>
                      <a:pt x="90" y="32"/>
                    </a:moveTo>
                    <a:cubicBezTo>
                      <a:pt x="91" y="37"/>
                      <a:pt x="88" y="43"/>
                      <a:pt x="82" y="45"/>
                    </a:cubicBezTo>
                    <a:cubicBezTo>
                      <a:pt x="76" y="46"/>
                      <a:pt x="70" y="42"/>
                      <a:pt x="69" y="37"/>
                    </a:cubicBezTo>
                    <a:cubicBezTo>
                      <a:pt x="68" y="31"/>
                      <a:pt x="71" y="25"/>
                      <a:pt x="77" y="24"/>
                    </a:cubicBezTo>
                    <a:cubicBezTo>
                      <a:pt x="83" y="22"/>
                      <a:pt x="89" y="26"/>
                      <a:pt x="90" y="32"/>
                    </a:cubicBezTo>
                    <a:close/>
                    <a:moveTo>
                      <a:pt x="109" y="16"/>
                    </a:moveTo>
                    <a:cubicBezTo>
                      <a:pt x="104" y="18"/>
                      <a:pt x="100" y="23"/>
                      <a:pt x="101" y="29"/>
                    </a:cubicBezTo>
                    <a:cubicBezTo>
                      <a:pt x="103" y="35"/>
                      <a:pt x="109" y="39"/>
                      <a:pt x="114" y="37"/>
                    </a:cubicBezTo>
                    <a:cubicBezTo>
                      <a:pt x="120" y="36"/>
                      <a:pt x="124" y="30"/>
                      <a:pt x="122" y="24"/>
                    </a:cubicBezTo>
                    <a:cubicBezTo>
                      <a:pt x="121" y="19"/>
                      <a:pt x="115" y="15"/>
                      <a:pt x="109" y="16"/>
                    </a:cubicBezTo>
                    <a:close/>
                    <a:moveTo>
                      <a:pt x="142" y="9"/>
                    </a:moveTo>
                    <a:cubicBezTo>
                      <a:pt x="136" y="10"/>
                      <a:pt x="132" y="16"/>
                      <a:pt x="134" y="22"/>
                    </a:cubicBezTo>
                    <a:cubicBezTo>
                      <a:pt x="135" y="28"/>
                      <a:pt x="141" y="31"/>
                      <a:pt x="147" y="30"/>
                    </a:cubicBezTo>
                    <a:cubicBezTo>
                      <a:pt x="152" y="29"/>
                      <a:pt x="156" y="23"/>
                      <a:pt x="155" y="17"/>
                    </a:cubicBezTo>
                    <a:cubicBezTo>
                      <a:pt x="153" y="11"/>
                      <a:pt x="147" y="8"/>
                      <a:pt x="142" y="9"/>
                    </a:cubicBezTo>
                    <a:close/>
                    <a:moveTo>
                      <a:pt x="174" y="2"/>
                    </a:moveTo>
                    <a:cubicBezTo>
                      <a:pt x="168" y="3"/>
                      <a:pt x="165" y="9"/>
                      <a:pt x="166" y="15"/>
                    </a:cubicBezTo>
                    <a:cubicBezTo>
                      <a:pt x="167" y="20"/>
                      <a:pt x="173" y="24"/>
                      <a:pt x="179" y="23"/>
                    </a:cubicBezTo>
                    <a:cubicBezTo>
                      <a:pt x="185" y="21"/>
                      <a:pt x="188" y="15"/>
                      <a:pt x="187" y="10"/>
                    </a:cubicBezTo>
                    <a:cubicBezTo>
                      <a:pt x="186" y="4"/>
                      <a:pt x="180" y="0"/>
                      <a:pt x="174" y="2"/>
                    </a:cubicBezTo>
                    <a:close/>
                    <a:moveTo>
                      <a:pt x="131" y="239"/>
                    </a:moveTo>
                    <a:cubicBezTo>
                      <a:pt x="129" y="211"/>
                      <a:pt x="120" y="186"/>
                      <a:pt x="107" y="169"/>
                    </a:cubicBezTo>
                    <a:cubicBezTo>
                      <a:pt x="103" y="162"/>
                      <a:pt x="103" y="162"/>
                      <a:pt x="103" y="162"/>
                    </a:cubicBezTo>
                    <a:cubicBezTo>
                      <a:pt x="42" y="162"/>
                      <a:pt x="42" y="162"/>
                      <a:pt x="42" y="162"/>
                    </a:cubicBezTo>
                    <a:cubicBezTo>
                      <a:pt x="18" y="180"/>
                      <a:pt x="2" y="208"/>
                      <a:pt x="0" y="239"/>
                    </a:cubicBezTo>
                    <a:lnTo>
                      <a:pt x="131" y="239"/>
                    </a:lnTo>
                    <a:close/>
                    <a:moveTo>
                      <a:pt x="177" y="239"/>
                    </a:moveTo>
                    <a:cubicBezTo>
                      <a:pt x="206" y="239"/>
                      <a:pt x="206" y="239"/>
                      <a:pt x="206" y="239"/>
                    </a:cubicBezTo>
                    <a:cubicBezTo>
                      <a:pt x="204" y="208"/>
                      <a:pt x="188" y="180"/>
                      <a:pt x="164" y="162"/>
                    </a:cubicBezTo>
                    <a:cubicBezTo>
                      <a:pt x="155" y="162"/>
                      <a:pt x="155" y="162"/>
                      <a:pt x="155" y="162"/>
                    </a:cubicBezTo>
                    <a:cubicBezTo>
                      <a:pt x="167" y="182"/>
                      <a:pt x="175" y="209"/>
                      <a:pt x="177" y="239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70"/>
              <p:cNvSpPr>
                <a:spLocks noEditPoints="1"/>
              </p:cNvSpPr>
              <p:nvPr/>
            </p:nvSpPr>
            <p:spPr bwMode="auto">
              <a:xfrm>
                <a:off x="1774" y="2802"/>
                <a:ext cx="180" cy="255"/>
              </a:xfrm>
              <a:custGeom>
                <a:avLst/>
                <a:gdLst>
                  <a:gd name="T0" fmla="*/ 21 w 212"/>
                  <a:gd name="T1" fmla="*/ 54 h 302"/>
                  <a:gd name="T2" fmla="*/ 18 w 212"/>
                  <a:gd name="T3" fmla="*/ 43 h 302"/>
                  <a:gd name="T4" fmla="*/ 209 w 212"/>
                  <a:gd name="T5" fmla="*/ 0 h 302"/>
                  <a:gd name="T6" fmla="*/ 212 w 212"/>
                  <a:gd name="T7" fmla="*/ 11 h 302"/>
                  <a:gd name="T8" fmla="*/ 21 w 212"/>
                  <a:gd name="T9" fmla="*/ 54 h 302"/>
                  <a:gd name="T10" fmla="*/ 134 w 212"/>
                  <a:gd name="T11" fmla="*/ 97 h 302"/>
                  <a:gd name="T12" fmla="*/ 149 w 212"/>
                  <a:gd name="T13" fmla="*/ 55 h 302"/>
                  <a:gd name="T14" fmla="*/ 149 w 212"/>
                  <a:gd name="T15" fmla="*/ 37 h 302"/>
                  <a:gd name="T16" fmla="*/ 132 w 212"/>
                  <a:gd name="T17" fmla="*/ 41 h 302"/>
                  <a:gd name="T18" fmla="*/ 132 w 212"/>
                  <a:gd name="T19" fmla="*/ 55 h 302"/>
                  <a:gd name="T20" fmla="*/ 122 w 212"/>
                  <a:gd name="T21" fmla="*/ 85 h 302"/>
                  <a:gd name="T22" fmla="*/ 92 w 212"/>
                  <a:gd name="T23" fmla="*/ 108 h 302"/>
                  <a:gd name="T24" fmla="*/ 42 w 212"/>
                  <a:gd name="T25" fmla="*/ 108 h 302"/>
                  <a:gd name="T26" fmla="*/ 42 w 212"/>
                  <a:gd name="T27" fmla="*/ 125 h 302"/>
                  <a:gd name="T28" fmla="*/ 164 w 212"/>
                  <a:gd name="T29" fmla="*/ 125 h 302"/>
                  <a:gd name="T30" fmla="*/ 164 w 212"/>
                  <a:gd name="T31" fmla="*/ 108 h 302"/>
                  <a:gd name="T32" fmla="*/ 120 w 212"/>
                  <a:gd name="T33" fmla="*/ 108 h 302"/>
                  <a:gd name="T34" fmla="*/ 133 w 212"/>
                  <a:gd name="T35" fmla="*/ 98 h 302"/>
                  <a:gd name="T36" fmla="*/ 134 w 212"/>
                  <a:gd name="T37" fmla="*/ 97 h 302"/>
                  <a:gd name="T38" fmla="*/ 142 w 212"/>
                  <a:gd name="T39" fmla="*/ 137 h 302"/>
                  <a:gd name="T40" fmla="*/ 117 w 212"/>
                  <a:gd name="T41" fmla="*/ 137 h 302"/>
                  <a:gd name="T42" fmla="*/ 143 w 212"/>
                  <a:gd name="T43" fmla="*/ 226 h 302"/>
                  <a:gd name="T44" fmla="*/ 0 w 212"/>
                  <a:gd name="T45" fmla="*/ 226 h 302"/>
                  <a:gd name="T46" fmla="*/ 42 w 212"/>
                  <a:gd name="T47" fmla="*/ 302 h 302"/>
                  <a:gd name="T48" fmla="*/ 164 w 212"/>
                  <a:gd name="T49" fmla="*/ 302 h 302"/>
                  <a:gd name="T50" fmla="*/ 206 w 212"/>
                  <a:gd name="T51" fmla="*/ 226 h 302"/>
                  <a:gd name="T52" fmla="*/ 166 w 212"/>
                  <a:gd name="T53" fmla="*/ 226 h 302"/>
                  <a:gd name="T54" fmla="*/ 142 w 212"/>
                  <a:gd name="T55" fmla="*/ 137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2" h="302">
                    <a:moveTo>
                      <a:pt x="21" y="54"/>
                    </a:moveTo>
                    <a:cubicBezTo>
                      <a:pt x="18" y="43"/>
                      <a:pt x="18" y="43"/>
                      <a:pt x="18" y="43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212" y="11"/>
                      <a:pt x="212" y="11"/>
                      <a:pt x="212" y="11"/>
                    </a:cubicBezTo>
                    <a:lnTo>
                      <a:pt x="21" y="54"/>
                    </a:lnTo>
                    <a:close/>
                    <a:moveTo>
                      <a:pt x="134" y="97"/>
                    </a:moveTo>
                    <a:cubicBezTo>
                      <a:pt x="144" y="87"/>
                      <a:pt x="149" y="74"/>
                      <a:pt x="149" y="55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55"/>
                      <a:pt x="132" y="55"/>
                      <a:pt x="132" y="55"/>
                    </a:cubicBezTo>
                    <a:cubicBezTo>
                      <a:pt x="132" y="73"/>
                      <a:pt x="127" y="80"/>
                      <a:pt x="122" y="85"/>
                    </a:cubicBezTo>
                    <a:cubicBezTo>
                      <a:pt x="92" y="108"/>
                      <a:pt x="92" y="108"/>
                      <a:pt x="92" y="108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164" y="125"/>
                      <a:pt x="164" y="125"/>
                      <a:pt x="164" y="125"/>
                    </a:cubicBezTo>
                    <a:cubicBezTo>
                      <a:pt x="164" y="108"/>
                      <a:pt x="164" y="108"/>
                      <a:pt x="164" y="108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33" y="98"/>
                      <a:pt x="133" y="98"/>
                      <a:pt x="133" y="98"/>
                    </a:cubicBezTo>
                    <a:lnTo>
                      <a:pt x="134" y="97"/>
                    </a:lnTo>
                    <a:close/>
                    <a:moveTo>
                      <a:pt x="142" y="137"/>
                    </a:moveTo>
                    <a:cubicBezTo>
                      <a:pt x="117" y="137"/>
                      <a:pt x="117" y="137"/>
                      <a:pt x="117" y="137"/>
                    </a:cubicBezTo>
                    <a:cubicBezTo>
                      <a:pt x="132" y="158"/>
                      <a:pt x="142" y="191"/>
                      <a:pt x="143" y="226"/>
                    </a:cubicBezTo>
                    <a:cubicBezTo>
                      <a:pt x="0" y="226"/>
                      <a:pt x="0" y="226"/>
                      <a:pt x="0" y="226"/>
                    </a:cubicBezTo>
                    <a:cubicBezTo>
                      <a:pt x="2" y="257"/>
                      <a:pt x="18" y="285"/>
                      <a:pt x="42" y="302"/>
                    </a:cubicBezTo>
                    <a:cubicBezTo>
                      <a:pt x="164" y="302"/>
                      <a:pt x="164" y="302"/>
                      <a:pt x="164" y="302"/>
                    </a:cubicBezTo>
                    <a:cubicBezTo>
                      <a:pt x="188" y="285"/>
                      <a:pt x="204" y="257"/>
                      <a:pt x="206" y="226"/>
                    </a:cubicBezTo>
                    <a:cubicBezTo>
                      <a:pt x="166" y="226"/>
                      <a:pt x="166" y="226"/>
                      <a:pt x="166" y="226"/>
                    </a:cubicBezTo>
                    <a:cubicBezTo>
                      <a:pt x="165" y="192"/>
                      <a:pt x="157" y="159"/>
                      <a:pt x="142" y="13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71"/>
              <p:cNvSpPr>
                <a:spLocks noEditPoints="1"/>
              </p:cNvSpPr>
              <p:nvPr/>
            </p:nvSpPr>
            <p:spPr bwMode="auto">
              <a:xfrm>
                <a:off x="4103" y="3561"/>
                <a:ext cx="379" cy="188"/>
              </a:xfrm>
              <a:custGeom>
                <a:avLst/>
                <a:gdLst>
                  <a:gd name="T0" fmla="*/ 55 w 448"/>
                  <a:gd name="T1" fmla="*/ 124 h 222"/>
                  <a:gd name="T2" fmla="*/ 55 w 448"/>
                  <a:gd name="T3" fmla="*/ 113 h 222"/>
                  <a:gd name="T4" fmla="*/ 68 w 448"/>
                  <a:gd name="T5" fmla="*/ 100 h 222"/>
                  <a:gd name="T6" fmla="*/ 22 w 448"/>
                  <a:gd name="T7" fmla="*/ 100 h 222"/>
                  <a:gd name="T8" fmla="*/ 2 w 448"/>
                  <a:gd name="T9" fmla="*/ 94 h 222"/>
                  <a:gd name="T10" fmla="*/ 87 w 448"/>
                  <a:gd name="T11" fmla="*/ 91 h 222"/>
                  <a:gd name="T12" fmla="*/ 203 w 448"/>
                  <a:gd name="T13" fmla="*/ 112 h 222"/>
                  <a:gd name="T14" fmla="*/ 87 w 448"/>
                  <a:gd name="T15" fmla="*/ 91 h 222"/>
                  <a:gd name="T16" fmla="*/ 236 w 448"/>
                  <a:gd name="T17" fmla="*/ 124 h 222"/>
                  <a:gd name="T18" fmla="*/ 236 w 448"/>
                  <a:gd name="T19" fmla="*/ 113 h 222"/>
                  <a:gd name="T20" fmla="*/ 249 w 448"/>
                  <a:gd name="T21" fmla="*/ 100 h 222"/>
                  <a:gd name="T22" fmla="*/ 304 w 448"/>
                  <a:gd name="T23" fmla="*/ 91 h 222"/>
                  <a:gd name="T24" fmla="*/ 270 w 448"/>
                  <a:gd name="T25" fmla="*/ 100 h 222"/>
                  <a:gd name="T26" fmla="*/ 299 w 448"/>
                  <a:gd name="T27" fmla="*/ 65 h 222"/>
                  <a:gd name="T28" fmla="*/ 108 w 448"/>
                  <a:gd name="T29" fmla="*/ 2 h 222"/>
                  <a:gd name="T30" fmla="*/ 23 w 448"/>
                  <a:gd name="T31" fmla="*/ 31 h 222"/>
                  <a:gd name="T32" fmla="*/ 27 w 448"/>
                  <a:gd name="T33" fmla="*/ 82 h 222"/>
                  <a:gd name="T34" fmla="*/ 209 w 448"/>
                  <a:gd name="T35" fmla="*/ 82 h 222"/>
                  <a:gd name="T36" fmla="*/ 306 w 448"/>
                  <a:gd name="T37" fmla="*/ 82 h 222"/>
                  <a:gd name="T38" fmla="*/ 52 w 448"/>
                  <a:gd name="T39" fmla="*/ 42 h 222"/>
                  <a:gd name="T40" fmla="*/ 121 w 448"/>
                  <a:gd name="T41" fmla="*/ 46 h 222"/>
                  <a:gd name="T42" fmla="*/ 133 w 448"/>
                  <a:gd name="T43" fmla="*/ 46 h 222"/>
                  <a:gd name="T44" fmla="*/ 208 w 448"/>
                  <a:gd name="T45" fmla="*/ 46 h 222"/>
                  <a:gd name="T46" fmla="*/ 359 w 448"/>
                  <a:gd name="T47" fmla="*/ 26 h 222"/>
                  <a:gd name="T48" fmla="*/ 377 w 448"/>
                  <a:gd name="T49" fmla="*/ 35 h 222"/>
                  <a:gd name="T50" fmla="*/ 372 w 448"/>
                  <a:gd name="T51" fmla="*/ 222 h 222"/>
                  <a:gd name="T52" fmla="*/ 372 w 448"/>
                  <a:gd name="T53" fmla="*/ 208 h 222"/>
                  <a:gd name="T54" fmla="*/ 386 w 448"/>
                  <a:gd name="T55" fmla="*/ 194 h 222"/>
                  <a:gd name="T56" fmla="*/ 45 w 448"/>
                  <a:gd name="T57" fmla="*/ 194 h 222"/>
                  <a:gd name="T58" fmla="*/ 73 w 448"/>
                  <a:gd name="T59" fmla="*/ 166 h 222"/>
                  <a:gd name="T60" fmla="*/ 73 w 448"/>
                  <a:gd name="T61" fmla="*/ 180 h 222"/>
                  <a:gd name="T62" fmla="*/ 165 w 448"/>
                  <a:gd name="T63" fmla="*/ 166 h 222"/>
                  <a:gd name="T64" fmla="*/ 193 w 448"/>
                  <a:gd name="T65" fmla="*/ 194 h 222"/>
                  <a:gd name="T66" fmla="*/ 151 w 448"/>
                  <a:gd name="T67" fmla="*/ 194 h 222"/>
                  <a:gd name="T68" fmla="*/ 165 w 448"/>
                  <a:gd name="T69" fmla="*/ 208 h 222"/>
                  <a:gd name="T70" fmla="*/ 112 w 448"/>
                  <a:gd name="T71" fmla="*/ 195 h 222"/>
                  <a:gd name="T72" fmla="*/ 131 w 448"/>
                  <a:gd name="T73" fmla="*/ 176 h 222"/>
                  <a:gd name="T74" fmla="*/ 333 w 448"/>
                  <a:gd name="T75" fmla="*/ 194 h 222"/>
                  <a:gd name="T76" fmla="*/ 204 w 448"/>
                  <a:gd name="T77" fmla="*/ 194 h 222"/>
                  <a:gd name="T78" fmla="*/ 446 w 448"/>
                  <a:gd name="T79" fmla="*/ 176 h 222"/>
                  <a:gd name="T80" fmla="*/ 411 w 448"/>
                  <a:gd name="T81" fmla="*/ 195 h 222"/>
                  <a:gd name="T82" fmla="*/ 34 w 448"/>
                  <a:gd name="T83" fmla="*/ 194 h 222"/>
                  <a:gd name="T84" fmla="*/ 23 w 448"/>
                  <a:gd name="T85" fmla="*/ 19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48" h="222">
                    <a:moveTo>
                      <a:pt x="55" y="76"/>
                    </a:moveTo>
                    <a:cubicBezTo>
                      <a:pt x="42" y="76"/>
                      <a:pt x="31" y="87"/>
                      <a:pt x="31" y="100"/>
                    </a:cubicBezTo>
                    <a:cubicBezTo>
                      <a:pt x="31" y="113"/>
                      <a:pt x="42" y="124"/>
                      <a:pt x="55" y="124"/>
                    </a:cubicBezTo>
                    <a:cubicBezTo>
                      <a:pt x="68" y="124"/>
                      <a:pt x="79" y="113"/>
                      <a:pt x="79" y="100"/>
                    </a:cubicBezTo>
                    <a:cubicBezTo>
                      <a:pt x="79" y="87"/>
                      <a:pt x="68" y="76"/>
                      <a:pt x="55" y="76"/>
                    </a:cubicBezTo>
                    <a:close/>
                    <a:moveTo>
                      <a:pt x="55" y="113"/>
                    </a:moveTo>
                    <a:cubicBezTo>
                      <a:pt x="48" y="113"/>
                      <a:pt x="42" y="107"/>
                      <a:pt x="42" y="100"/>
                    </a:cubicBezTo>
                    <a:cubicBezTo>
                      <a:pt x="42" y="93"/>
                      <a:pt x="48" y="87"/>
                      <a:pt x="55" y="87"/>
                    </a:cubicBezTo>
                    <a:cubicBezTo>
                      <a:pt x="62" y="87"/>
                      <a:pt x="68" y="93"/>
                      <a:pt x="68" y="100"/>
                    </a:cubicBezTo>
                    <a:cubicBezTo>
                      <a:pt x="68" y="107"/>
                      <a:pt x="62" y="113"/>
                      <a:pt x="55" y="113"/>
                    </a:cubicBezTo>
                    <a:close/>
                    <a:moveTo>
                      <a:pt x="23" y="91"/>
                    </a:moveTo>
                    <a:cubicBezTo>
                      <a:pt x="23" y="94"/>
                      <a:pt x="22" y="97"/>
                      <a:pt x="22" y="100"/>
                    </a:cubicBezTo>
                    <a:cubicBezTo>
                      <a:pt x="22" y="102"/>
                      <a:pt x="22" y="104"/>
                      <a:pt x="22" y="105"/>
                    </a:cubicBezTo>
                    <a:cubicBezTo>
                      <a:pt x="16" y="103"/>
                      <a:pt x="10" y="101"/>
                      <a:pt x="8" y="101"/>
                    </a:cubicBezTo>
                    <a:cubicBezTo>
                      <a:pt x="5" y="100"/>
                      <a:pt x="2" y="98"/>
                      <a:pt x="2" y="94"/>
                    </a:cubicBezTo>
                    <a:cubicBezTo>
                      <a:pt x="2" y="91"/>
                      <a:pt x="2" y="91"/>
                      <a:pt x="2" y="91"/>
                    </a:cubicBezTo>
                    <a:lnTo>
                      <a:pt x="23" y="91"/>
                    </a:lnTo>
                    <a:close/>
                    <a:moveTo>
                      <a:pt x="87" y="91"/>
                    </a:moveTo>
                    <a:cubicBezTo>
                      <a:pt x="204" y="91"/>
                      <a:pt x="204" y="91"/>
                      <a:pt x="204" y="91"/>
                    </a:cubicBezTo>
                    <a:cubicBezTo>
                      <a:pt x="204" y="94"/>
                      <a:pt x="203" y="97"/>
                      <a:pt x="203" y="100"/>
                    </a:cubicBezTo>
                    <a:cubicBezTo>
                      <a:pt x="203" y="104"/>
                      <a:pt x="203" y="112"/>
                      <a:pt x="203" y="112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8" y="112"/>
                      <a:pt x="88" y="104"/>
                      <a:pt x="88" y="100"/>
                    </a:cubicBezTo>
                    <a:cubicBezTo>
                      <a:pt x="88" y="97"/>
                      <a:pt x="88" y="94"/>
                      <a:pt x="87" y="91"/>
                    </a:cubicBezTo>
                    <a:close/>
                    <a:moveTo>
                      <a:pt x="236" y="76"/>
                    </a:moveTo>
                    <a:cubicBezTo>
                      <a:pt x="223" y="76"/>
                      <a:pt x="212" y="87"/>
                      <a:pt x="212" y="100"/>
                    </a:cubicBezTo>
                    <a:cubicBezTo>
                      <a:pt x="212" y="113"/>
                      <a:pt x="223" y="124"/>
                      <a:pt x="236" y="124"/>
                    </a:cubicBezTo>
                    <a:cubicBezTo>
                      <a:pt x="250" y="124"/>
                      <a:pt x="260" y="113"/>
                      <a:pt x="260" y="100"/>
                    </a:cubicBezTo>
                    <a:cubicBezTo>
                      <a:pt x="260" y="87"/>
                      <a:pt x="250" y="76"/>
                      <a:pt x="236" y="76"/>
                    </a:cubicBezTo>
                    <a:close/>
                    <a:moveTo>
                      <a:pt x="236" y="113"/>
                    </a:moveTo>
                    <a:cubicBezTo>
                      <a:pt x="229" y="113"/>
                      <a:pt x="224" y="107"/>
                      <a:pt x="224" y="100"/>
                    </a:cubicBezTo>
                    <a:cubicBezTo>
                      <a:pt x="224" y="93"/>
                      <a:pt x="229" y="87"/>
                      <a:pt x="236" y="87"/>
                    </a:cubicBezTo>
                    <a:cubicBezTo>
                      <a:pt x="243" y="87"/>
                      <a:pt x="249" y="93"/>
                      <a:pt x="249" y="100"/>
                    </a:cubicBezTo>
                    <a:cubicBezTo>
                      <a:pt x="249" y="107"/>
                      <a:pt x="243" y="113"/>
                      <a:pt x="236" y="113"/>
                    </a:cubicBezTo>
                    <a:close/>
                    <a:moveTo>
                      <a:pt x="268" y="91"/>
                    </a:moveTo>
                    <a:cubicBezTo>
                      <a:pt x="304" y="91"/>
                      <a:pt x="304" y="91"/>
                      <a:pt x="304" y="91"/>
                    </a:cubicBezTo>
                    <a:cubicBezTo>
                      <a:pt x="301" y="101"/>
                      <a:pt x="298" y="108"/>
                      <a:pt x="290" y="109"/>
                    </a:cubicBezTo>
                    <a:cubicBezTo>
                      <a:pt x="279" y="111"/>
                      <a:pt x="273" y="112"/>
                      <a:pt x="270" y="112"/>
                    </a:cubicBezTo>
                    <a:cubicBezTo>
                      <a:pt x="270" y="112"/>
                      <a:pt x="270" y="104"/>
                      <a:pt x="270" y="100"/>
                    </a:cubicBezTo>
                    <a:cubicBezTo>
                      <a:pt x="270" y="97"/>
                      <a:pt x="269" y="94"/>
                      <a:pt x="268" y="91"/>
                    </a:cubicBezTo>
                    <a:close/>
                    <a:moveTo>
                      <a:pt x="306" y="79"/>
                    </a:moveTo>
                    <a:cubicBezTo>
                      <a:pt x="306" y="76"/>
                      <a:pt x="306" y="70"/>
                      <a:pt x="299" y="65"/>
                    </a:cubicBezTo>
                    <a:cubicBezTo>
                      <a:pt x="291" y="58"/>
                      <a:pt x="273" y="46"/>
                      <a:pt x="232" y="36"/>
                    </a:cubicBezTo>
                    <a:cubicBezTo>
                      <a:pt x="203" y="20"/>
                      <a:pt x="178" y="7"/>
                      <a:pt x="150" y="2"/>
                    </a:cubicBezTo>
                    <a:cubicBezTo>
                      <a:pt x="144" y="2"/>
                      <a:pt x="129" y="0"/>
                      <a:pt x="108" y="2"/>
                    </a:cubicBezTo>
                    <a:cubicBezTo>
                      <a:pt x="71" y="6"/>
                      <a:pt x="51" y="18"/>
                      <a:pt x="36" y="27"/>
                    </a:cubicBezTo>
                    <a:cubicBezTo>
                      <a:pt x="33" y="28"/>
                      <a:pt x="27" y="31"/>
                      <a:pt x="27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5" y="31"/>
                      <a:pt x="2" y="32"/>
                      <a:pt x="2" y="54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33" y="73"/>
                      <a:pt x="44" y="67"/>
                      <a:pt x="55" y="67"/>
                    </a:cubicBezTo>
                    <a:cubicBezTo>
                      <a:pt x="67" y="67"/>
                      <a:pt x="77" y="73"/>
                      <a:pt x="83" y="82"/>
                    </a:cubicBezTo>
                    <a:cubicBezTo>
                      <a:pt x="209" y="82"/>
                      <a:pt x="209" y="82"/>
                      <a:pt x="209" y="82"/>
                    </a:cubicBezTo>
                    <a:cubicBezTo>
                      <a:pt x="215" y="73"/>
                      <a:pt x="225" y="67"/>
                      <a:pt x="236" y="67"/>
                    </a:cubicBezTo>
                    <a:cubicBezTo>
                      <a:pt x="248" y="67"/>
                      <a:pt x="258" y="73"/>
                      <a:pt x="264" y="82"/>
                    </a:cubicBezTo>
                    <a:cubicBezTo>
                      <a:pt x="306" y="82"/>
                      <a:pt x="306" y="82"/>
                      <a:pt x="306" y="82"/>
                    </a:cubicBezTo>
                    <a:lnTo>
                      <a:pt x="306" y="79"/>
                    </a:lnTo>
                    <a:close/>
                    <a:moveTo>
                      <a:pt x="64" y="46"/>
                    </a:moveTo>
                    <a:cubicBezTo>
                      <a:pt x="55" y="46"/>
                      <a:pt x="52" y="42"/>
                      <a:pt x="52" y="42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62" y="25"/>
                      <a:pt x="83" y="14"/>
                      <a:pt x="121" y="13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46"/>
                      <a:pt x="72" y="46"/>
                      <a:pt x="64" y="46"/>
                    </a:cubicBezTo>
                    <a:close/>
                    <a:moveTo>
                      <a:pt x="208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62" y="13"/>
                      <a:pt x="187" y="25"/>
                      <a:pt x="214" y="40"/>
                    </a:cubicBezTo>
                    <a:cubicBezTo>
                      <a:pt x="214" y="42"/>
                      <a:pt x="215" y="46"/>
                      <a:pt x="208" y="46"/>
                    </a:cubicBezTo>
                    <a:close/>
                    <a:moveTo>
                      <a:pt x="377" y="35"/>
                    </a:moveTo>
                    <a:cubicBezTo>
                      <a:pt x="359" y="35"/>
                      <a:pt x="359" y="35"/>
                      <a:pt x="359" y="35"/>
                    </a:cubicBezTo>
                    <a:cubicBezTo>
                      <a:pt x="359" y="30"/>
                      <a:pt x="359" y="26"/>
                      <a:pt x="359" y="26"/>
                    </a:cubicBezTo>
                    <a:cubicBezTo>
                      <a:pt x="359" y="22"/>
                      <a:pt x="363" y="18"/>
                      <a:pt x="368" y="18"/>
                    </a:cubicBezTo>
                    <a:cubicBezTo>
                      <a:pt x="373" y="18"/>
                      <a:pt x="377" y="22"/>
                      <a:pt x="377" y="26"/>
                    </a:cubicBezTo>
                    <a:cubicBezTo>
                      <a:pt x="377" y="26"/>
                      <a:pt x="377" y="30"/>
                      <a:pt x="377" y="35"/>
                    </a:cubicBezTo>
                    <a:close/>
                    <a:moveTo>
                      <a:pt x="372" y="166"/>
                    </a:moveTo>
                    <a:cubicBezTo>
                      <a:pt x="357" y="166"/>
                      <a:pt x="344" y="179"/>
                      <a:pt x="344" y="194"/>
                    </a:cubicBezTo>
                    <a:cubicBezTo>
                      <a:pt x="344" y="209"/>
                      <a:pt x="357" y="222"/>
                      <a:pt x="372" y="222"/>
                    </a:cubicBezTo>
                    <a:cubicBezTo>
                      <a:pt x="387" y="222"/>
                      <a:pt x="400" y="209"/>
                      <a:pt x="400" y="194"/>
                    </a:cubicBezTo>
                    <a:cubicBezTo>
                      <a:pt x="400" y="179"/>
                      <a:pt x="387" y="166"/>
                      <a:pt x="372" y="166"/>
                    </a:cubicBezTo>
                    <a:close/>
                    <a:moveTo>
                      <a:pt x="372" y="208"/>
                    </a:moveTo>
                    <a:cubicBezTo>
                      <a:pt x="364" y="208"/>
                      <a:pt x="358" y="202"/>
                      <a:pt x="358" y="194"/>
                    </a:cubicBezTo>
                    <a:cubicBezTo>
                      <a:pt x="358" y="186"/>
                      <a:pt x="364" y="180"/>
                      <a:pt x="372" y="180"/>
                    </a:cubicBezTo>
                    <a:cubicBezTo>
                      <a:pt x="380" y="180"/>
                      <a:pt x="386" y="186"/>
                      <a:pt x="386" y="194"/>
                    </a:cubicBezTo>
                    <a:cubicBezTo>
                      <a:pt x="386" y="202"/>
                      <a:pt x="380" y="208"/>
                      <a:pt x="372" y="208"/>
                    </a:cubicBezTo>
                    <a:close/>
                    <a:moveTo>
                      <a:pt x="73" y="166"/>
                    </a:moveTo>
                    <a:cubicBezTo>
                      <a:pt x="58" y="166"/>
                      <a:pt x="45" y="179"/>
                      <a:pt x="45" y="194"/>
                    </a:cubicBezTo>
                    <a:cubicBezTo>
                      <a:pt x="45" y="209"/>
                      <a:pt x="58" y="222"/>
                      <a:pt x="73" y="222"/>
                    </a:cubicBezTo>
                    <a:cubicBezTo>
                      <a:pt x="88" y="222"/>
                      <a:pt x="101" y="209"/>
                      <a:pt x="101" y="194"/>
                    </a:cubicBezTo>
                    <a:cubicBezTo>
                      <a:pt x="101" y="179"/>
                      <a:pt x="88" y="166"/>
                      <a:pt x="73" y="166"/>
                    </a:cubicBezTo>
                    <a:close/>
                    <a:moveTo>
                      <a:pt x="73" y="208"/>
                    </a:moveTo>
                    <a:cubicBezTo>
                      <a:pt x="65" y="208"/>
                      <a:pt x="59" y="202"/>
                      <a:pt x="59" y="194"/>
                    </a:cubicBezTo>
                    <a:cubicBezTo>
                      <a:pt x="59" y="186"/>
                      <a:pt x="65" y="180"/>
                      <a:pt x="73" y="180"/>
                    </a:cubicBezTo>
                    <a:cubicBezTo>
                      <a:pt x="81" y="180"/>
                      <a:pt x="87" y="186"/>
                      <a:pt x="87" y="194"/>
                    </a:cubicBezTo>
                    <a:cubicBezTo>
                      <a:pt x="87" y="202"/>
                      <a:pt x="81" y="208"/>
                      <a:pt x="73" y="208"/>
                    </a:cubicBezTo>
                    <a:close/>
                    <a:moveTo>
                      <a:pt x="165" y="166"/>
                    </a:moveTo>
                    <a:cubicBezTo>
                      <a:pt x="150" y="166"/>
                      <a:pt x="137" y="179"/>
                      <a:pt x="137" y="194"/>
                    </a:cubicBezTo>
                    <a:cubicBezTo>
                      <a:pt x="137" y="209"/>
                      <a:pt x="150" y="222"/>
                      <a:pt x="165" y="222"/>
                    </a:cubicBezTo>
                    <a:cubicBezTo>
                      <a:pt x="180" y="222"/>
                      <a:pt x="193" y="209"/>
                      <a:pt x="193" y="194"/>
                    </a:cubicBezTo>
                    <a:cubicBezTo>
                      <a:pt x="193" y="179"/>
                      <a:pt x="180" y="166"/>
                      <a:pt x="165" y="166"/>
                    </a:cubicBezTo>
                    <a:close/>
                    <a:moveTo>
                      <a:pt x="165" y="208"/>
                    </a:moveTo>
                    <a:cubicBezTo>
                      <a:pt x="157" y="208"/>
                      <a:pt x="151" y="202"/>
                      <a:pt x="151" y="194"/>
                    </a:cubicBezTo>
                    <a:cubicBezTo>
                      <a:pt x="151" y="186"/>
                      <a:pt x="157" y="180"/>
                      <a:pt x="165" y="180"/>
                    </a:cubicBezTo>
                    <a:cubicBezTo>
                      <a:pt x="173" y="180"/>
                      <a:pt x="179" y="186"/>
                      <a:pt x="179" y="194"/>
                    </a:cubicBezTo>
                    <a:cubicBezTo>
                      <a:pt x="179" y="202"/>
                      <a:pt x="173" y="208"/>
                      <a:pt x="165" y="208"/>
                    </a:cubicBezTo>
                    <a:close/>
                    <a:moveTo>
                      <a:pt x="108" y="176"/>
                    </a:moveTo>
                    <a:cubicBezTo>
                      <a:pt x="110" y="181"/>
                      <a:pt x="112" y="187"/>
                      <a:pt x="112" y="194"/>
                    </a:cubicBezTo>
                    <a:cubicBezTo>
                      <a:pt x="112" y="195"/>
                      <a:pt x="112" y="195"/>
                      <a:pt x="112" y="195"/>
                    </a:cubicBezTo>
                    <a:cubicBezTo>
                      <a:pt x="117" y="195"/>
                      <a:pt x="121" y="195"/>
                      <a:pt x="126" y="195"/>
                    </a:cubicBezTo>
                    <a:cubicBezTo>
                      <a:pt x="126" y="195"/>
                      <a:pt x="126" y="195"/>
                      <a:pt x="126" y="194"/>
                    </a:cubicBezTo>
                    <a:cubicBezTo>
                      <a:pt x="126" y="187"/>
                      <a:pt x="128" y="181"/>
                      <a:pt x="131" y="176"/>
                    </a:cubicBezTo>
                    <a:lnTo>
                      <a:pt x="108" y="176"/>
                    </a:lnTo>
                    <a:close/>
                    <a:moveTo>
                      <a:pt x="333" y="195"/>
                    </a:moveTo>
                    <a:cubicBezTo>
                      <a:pt x="333" y="195"/>
                      <a:pt x="333" y="195"/>
                      <a:pt x="333" y="194"/>
                    </a:cubicBezTo>
                    <a:cubicBezTo>
                      <a:pt x="333" y="187"/>
                      <a:pt x="334" y="181"/>
                      <a:pt x="337" y="176"/>
                    </a:cubicBezTo>
                    <a:cubicBezTo>
                      <a:pt x="200" y="176"/>
                      <a:pt x="200" y="176"/>
                      <a:pt x="200" y="176"/>
                    </a:cubicBezTo>
                    <a:cubicBezTo>
                      <a:pt x="203" y="181"/>
                      <a:pt x="204" y="187"/>
                      <a:pt x="204" y="194"/>
                    </a:cubicBezTo>
                    <a:cubicBezTo>
                      <a:pt x="204" y="195"/>
                      <a:pt x="204" y="195"/>
                      <a:pt x="204" y="195"/>
                    </a:cubicBezTo>
                    <a:cubicBezTo>
                      <a:pt x="248" y="195"/>
                      <a:pt x="294" y="195"/>
                      <a:pt x="333" y="195"/>
                    </a:cubicBezTo>
                    <a:close/>
                    <a:moveTo>
                      <a:pt x="446" y="176"/>
                    </a:moveTo>
                    <a:cubicBezTo>
                      <a:pt x="406" y="176"/>
                      <a:pt x="406" y="176"/>
                      <a:pt x="406" y="176"/>
                    </a:cubicBezTo>
                    <a:cubicBezTo>
                      <a:pt x="409" y="181"/>
                      <a:pt x="411" y="187"/>
                      <a:pt x="411" y="194"/>
                    </a:cubicBezTo>
                    <a:cubicBezTo>
                      <a:pt x="411" y="195"/>
                      <a:pt x="411" y="195"/>
                      <a:pt x="411" y="195"/>
                    </a:cubicBezTo>
                    <a:cubicBezTo>
                      <a:pt x="423" y="195"/>
                      <a:pt x="430" y="195"/>
                      <a:pt x="430" y="195"/>
                    </a:cubicBezTo>
                    <a:cubicBezTo>
                      <a:pt x="448" y="195"/>
                      <a:pt x="446" y="176"/>
                      <a:pt x="446" y="176"/>
                    </a:cubicBezTo>
                    <a:close/>
                    <a:moveTo>
                      <a:pt x="34" y="194"/>
                    </a:moveTo>
                    <a:cubicBezTo>
                      <a:pt x="34" y="187"/>
                      <a:pt x="36" y="181"/>
                      <a:pt x="39" y="176"/>
                    </a:cubicBezTo>
                    <a:cubicBezTo>
                      <a:pt x="2" y="176"/>
                      <a:pt x="2" y="176"/>
                      <a:pt x="2" y="176"/>
                    </a:cubicBezTo>
                    <a:cubicBezTo>
                      <a:pt x="2" y="176"/>
                      <a:pt x="0" y="195"/>
                      <a:pt x="23" y="195"/>
                    </a:cubicBezTo>
                    <a:cubicBezTo>
                      <a:pt x="23" y="195"/>
                      <a:pt x="27" y="195"/>
                      <a:pt x="34" y="195"/>
                    </a:cubicBezTo>
                    <a:cubicBezTo>
                      <a:pt x="34" y="195"/>
                      <a:pt x="34" y="195"/>
                      <a:pt x="34" y="194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72"/>
              <p:cNvSpPr>
                <a:spLocks noEditPoints="1"/>
              </p:cNvSpPr>
              <p:nvPr/>
            </p:nvSpPr>
            <p:spPr bwMode="auto">
              <a:xfrm>
                <a:off x="4104" y="3597"/>
                <a:ext cx="368" cy="103"/>
              </a:xfrm>
              <a:custGeom>
                <a:avLst/>
                <a:gdLst>
                  <a:gd name="T0" fmla="*/ 411 w 434"/>
                  <a:gd name="T1" fmla="*/ 26 h 122"/>
                  <a:gd name="T2" fmla="*/ 373 w 434"/>
                  <a:gd name="T3" fmla="*/ 0 h 122"/>
                  <a:gd name="T4" fmla="*/ 327 w 434"/>
                  <a:gd name="T5" fmla="*/ 0 h 122"/>
                  <a:gd name="T6" fmla="*/ 312 w 434"/>
                  <a:gd name="T7" fmla="*/ 13 h 122"/>
                  <a:gd name="T8" fmla="*/ 312 w 434"/>
                  <a:gd name="T9" fmla="*/ 90 h 122"/>
                  <a:gd name="T10" fmla="*/ 0 w 434"/>
                  <a:gd name="T11" fmla="*/ 90 h 122"/>
                  <a:gd name="T12" fmla="*/ 0 w 434"/>
                  <a:gd name="T13" fmla="*/ 122 h 122"/>
                  <a:gd name="T14" fmla="*/ 46 w 434"/>
                  <a:gd name="T15" fmla="*/ 122 h 122"/>
                  <a:gd name="T16" fmla="*/ 71 w 434"/>
                  <a:gd name="T17" fmla="*/ 113 h 122"/>
                  <a:gd name="T18" fmla="*/ 96 w 434"/>
                  <a:gd name="T19" fmla="*/ 122 h 122"/>
                  <a:gd name="T20" fmla="*/ 138 w 434"/>
                  <a:gd name="T21" fmla="*/ 122 h 122"/>
                  <a:gd name="T22" fmla="*/ 163 w 434"/>
                  <a:gd name="T23" fmla="*/ 113 h 122"/>
                  <a:gd name="T24" fmla="*/ 189 w 434"/>
                  <a:gd name="T25" fmla="*/ 122 h 122"/>
                  <a:gd name="T26" fmla="*/ 344 w 434"/>
                  <a:gd name="T27" fmla="*/ 122 h 122"/>
                  <a:gd name="T28" fmla="*/ 370 w 434"/>
                  <a:gd name="T29" fmla="*/ 113 h 122"/>
                  <a:gd name="T30" fmla="*/ 395 w 434"/>
                  <a:gd name="T31" fmla="*/ 122 h 122"/>
                  <a:gd name="T32" fmla="*/ 434 w 434"/>
                  <a:gd name="T33" fmla="*/ 122 h 122"/>
                  <a:gd name="T34" fmla="*/ 434 w 434"/>
                  <a:gd name="T35" fmla="*/ 83 h 122"/>
                  <a:gd name="T36" fmla="*/ 411 w 434"/>
                  <a:gd name="T37" fmla="*/ 26 h 122"/>
                  <a:gd name="T38" fmla="*/ 396 w 434"/>
                  <a:gd name="T39" fmla="*/ 83 h 122"/>
                  <a:gd name="T40" fmla="*/ 391 w 434"/>
                  <a:gd name="T41" fmla="*/ 73 h 122"/>
                  <a:gd name="T42" fmla="*/ 372 w 434"/>
                  <a:gd name="T43" fmla="*/ 63 h 122"/>
                  <a:gd name="T44" fmla="*/ 329 w 434"/>
                  <a:gd name="T45" fmla="*/ 63 h 122"/>
                  <a:gd name="T46" fmla="*/ 329 w 434"/>
                  <a:gd name="T47" fmla="*/ 17 h 122"/>
                  <a:gd name="T48" fmla="*/ 373 w 434"/>
                  <a:gd name="T49" fmla="*/ 17 h 122"/>
                  <a:gd name="T50" fmla="*/ 395 w 434"/>
                  <a:gd name="T51" fmla="*/ 32 h 122"/>
                  <a:gd name="T52" fmla="*/ 416 w 434"/>
                  <a:gd name="T53" fmla="*/ 83 h 122"/>
                  <a:gd name="T54" fmla="*/ 396 w 434"/>
                  <a:gd name="T55" fmla="*/ 8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4" h="122">
                    <a:moveTo>
                      <a:pt x="411" y="26"/>
                    </a:moveTo>
                    <a:cubicBezTo>
                      <a:pt x="405" y="13"/>
                      <a:pt x="396" y="0"/>
                      <a:pt x="373" y="0"/>
                    </a:cubicBezTo>
                    <a:cubicBezTo>
                      <a:pt x="353" y="0"/>
                      <a:pt x="330" y="0"/>
                      <a:pt x="327" y="0"/>
                    </a:cubicBezTo>
                    <a:cubicBezTo>
                      <a:pt x="317" y="0"/>
                      <a:pt x="312" y="4"/>
                      <a:pt x="312" y="13"/>
                    </a:cubicBezTo>
                    <a:cubicBezTo>
                      <a:pt x="312" y="18"/>
                      <a:pt x="312" y="90"/>
                      <a:pt x="312" y="9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52" y="117"/>
                      <a:pt x="61" y="113"/>
                      <a:pt x="71" y="113"/>
                    </a:cubicBezTo>
                    <a:cubicBezTo>
                      <a:pt x="81" y="113"/>
                      <a:pt x="90" y="117"/>
                      <a:pt x="96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45" y="117"/>
                      <a:pt x="153" y="113"/>
                      <a:pt x="163" y="113"/>
                    </a:cubicBezTo>
                    <a:cubicBezTo>
                      <a:pt x="173" y="113"/>
                      <a:pt x="182" y="117"/>
                      <a:pt x="189" y="122"/>
                    </a:cubicBezTo>
                    <a:cubicBezTo>
                      <a:pt x="344" y="122"/>
                      <a:pt x="344" y="122"/>
                      <a:pt x="344" y="122"/>
                    </a:cubicBezTo>
                    <a:cubicBezTo>
                      <a:pt x="351" y="117"/>
                      <a:pt x="360" y="113"/>
                      <a:pt x="370" y="113"/>
                    </a:cubicBezTo>
                    <a:cubicBezTo>
                      <a:pt x="380" y="113"/>
                      <a:pt x="388" y="117"/>
                      <a:pt x="395" y="122"/>
                    </a:cubicBezTo>
                    <a:cubicBezTo>
                      <a:pt x="434" y="122"/>
                      <a:pt x="434" y="122"/>
                      <a:pt x="434" y="122"/>
                    </a:cubicBezTo>
                    <a:cubicBezTo>
                      <a:pt x="434" y="83"/>
                      <a:pt x="434" y="83"/>
                      <a:pt x="434" y="83"/>
                    </a:cubicBezTo>
                    <a:cubicBezTo>
                      <a:pt x="434" y="83"/>
                      <a:pt x="419" y="46"/>
                      <a:pt x="411" y="26"/>
                    </a:cubicBezTo>
                    <a:close/>
                    <a:moveTo>
                      <a:pt x="396" y="83"/>
                    </a:moveTo>
                    <a:cubicBezTo>
                      <a:pt x="391" y="73"/>
                      <a:pt x="391" y="73"/>
                      <a:pt x="391" y="73"/>
                    </a:cubicBezTo>
                    <a:cubicBezTo>
                      <a:pt x="388" y="66"/>
                      <a:pt x="383" y="63"/>
                      <a:pt x="372" y="63"/>
                    </a:cubicBezTo>
                    <a:cubicBezTo>
                      <a:pt x="363" y="63"/>
                      <a:pt x="329" y="63"/>
                      <a:pt x="329" y="63"/>
                    </a:cubicBezTo>
                    <a:cubicBezTo>
                      <a:pt x="329" y="17"/>
                      <a:pt x="329" y="17"/>
                      <a:pt x="329" y="17"/>
                    </a:cubicBezTo>
                    <a:cubicBezTo>
                      <a:pt x="373" y="17"/>
                      <a:pt x="373" y="17"/>
                      <a:pt x="373" y="17"/>
                    </a:cubicBezTo>
                    <a:cubicBezTo>
                      <a:pt x="386" y="17"/>
                      <a:pt x="391" y="22"/>
                      <a:pt x="395" y="32"/>
                    </a:cubicBezTo>
                    <a:cubicBezTo>
                      <a:pt x="402" y="48"/>
                      <a:pt x="411" y="72"/>
                      <a:pt x="416" y="83"/>
                    </a:cubicBezTo>
                    <a:lnTo>
                      <a:pt x="396" y="83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73"/>
              <p:cNvSpPr>
                <a:spLocks noEditPoints="1"/>
              </p:cNvSpPr>
              <p:nvPr/>
            </p:nvSpPr>
            <p:spPr bwMode="auto">
              <a:xfrm>
                <a:off x="5502" y="2557"/>
                <a:ext cx="315" cy="57"/>
              </a:xfrm>
              <a:custGeom>
                <a:avLst/>
                <a:gdLst>
                  <a:gd name="T0" fmla="*/ 338 w 372"/>
                  <a:gd name="T1" fmla="*/ 24 h 67"/>
                  <a:gd name="T2" fmla="*/ 361 w 372"/>
                  <a:gd name="T3" fmla="*/ 33 h 67"/>
                  <a:gd name="T4" fmla="*/ 372 w 372"/>
                  <a:gd name="T5" fmla="*/ 47 h 67"/>
                  <a:gd name="T6" fmla="*/ 353 w 372"/>
                  <a:gd name="T7" fmla="*/ 42 h 67"/>
                  <a:gd name="T8" fmla="*/ 338 w 372"/>
                  <a:gd name="T9" fmla="*/ 24 h 67"/>
                  <a:gd name="T10" fmla="*/ 2 w 372"/>
                  <a:gd name="T11" fmla="*/ 67 h 67"/>
                  <a:gd name="T12" fmla="*/ 10 w 372"/>
                  <a:gd name="T13" fmla="*/ 61 h 67"/>
                  <a:gd name="T14" fmla="*/ 11 w 372"/>
                  <a:gd name="T15" fmla="*/ 7 h 67"/>
                  <a:gd name="T16" fmla="*/ 3 w 372"/>
                  <a:gd name="T17" fmla="*/ 0 h 67"/>
                  <a:gd name="T18" fmla="*/ 2 w 372"/>
                  <a:gd name="T1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2" h="67">
                    <a:moveTo>
                      <a:pt x="338" y="24"/>
                    </a:moveTo>
                    <a:cubicBezTo>
                      <a:pt x="350" y="28"/>
                      <a:pt x="350" y="28"/>
                      <a:pt x="361" y="33"/>
                    </a:cubicBezTo>
                    <a:cubicBezTo>
                      <a:pt x="367" y="36"/>
                      <a:pt x="370" y="40"/>
                      <a:pt x="372" y="47"/>
                    </a:cubicBezTo>
                    <a:cubicBezTo>
                      <a:pt x="372" y="47"/>
                      <a:pt x="364" y="45"/>
                      <a:pt x="353" y="42"/>
                    </a:cubicBezTo>
                    <a:cubicBezTo>
                      <a:pt x="345" y="40"/>
                      <a:pt x="338" y="24"/>
                      <a:pt x="338" y="24"/>
                    </a:cubicBezTo>
                    <a:close/>
                    <a:moveTo>
                      <a:pt x="2" y="67"/>
                    </a:moveTo>
                    <a:cubicBezTo>
                      <a:pt x="10" y="61"/>
                      <a:pt x="10" y="61"/>
                      <a:pt x="10" y="61"/>
                    </a:cubicBezTo>
                    <a:cubicBezTo>
                      <a:pt x="9" y="36"/>
                      <a:pt x="10" y="21"/>
                      <a:pt x="11" y="7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8"/>
                      <a:pt x="0" y="39"/>
                      <a:pt x="2" y="6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74"/>
              <p:cNvSpPr>
                <a:spLocks noEditPoints="1"/>
              </p:cNvSpPr>
              <p:nvPr/>
            </p:nvSpPr>
            <p:spPr bwMode="auto">
              <a:xfrm>
                <a:off x="5491" y="2512"/>
                <a:ext cx="337" cy="110"/>
              </a:xfrm>
              <a:custGeom>
                <a:avLst/>
                <a:gdLst>
                  <a:gd name="T0" fmla="*/ 337 w 398"/>
                  <a:gd name="T1" fmla="*/ 58 h 130"/>
                  <a:gd name="T2" fmla="*/ 216 w 398"/>
                  <a:gd name="T3" fmla="*/ 0 h 130"/>
                  <a:gd name="T4" fmla="*/ 4 w 398"/>
                  <a:gd name="T5" fmla="*/ 130 h 130"/>
                  <a:gd name="T6" fmla="*/ 42 w 398"/>
                  <a:gd name="T7" fmla="*/ 130 h 130"/>
                  <a:gd name="T8" fmla="*/ 44 w 398"/>
                  <a:gd name="T9" fmla="*/ 126 h 130"/>
                  <a:gd name="T10" fmla="*/ 47 w 398"/>
                  <a:gd name="T11" fmla="*/ 122 h 130"/>
                  <a:gd name="T12" fmla="*/ 50 w 398"/>
                  <a:gd name="T13" fmla="*/ 119 h 130"/>
                  <a:gd name="T14" fmla="*/ 54 w 398"/>
                  <a:gd name="T15" fmla="*/ 115 h 130"/>
                  <a:gd name="T16" fmla="*/ 57 w 398"/>
                  <a:gd name="T17" fmla="*/ 112 h 130"/>
                  <a:gd name="T18" fmla="*/ 66 w 398"/>
                  <a:gd name="T19" fmla="*/ 108 h 130"/>
                  <a:gd name="T20" fmla="*/ 84 w 398"/>
                  <a:gd name="T21" fmla="*/ 104 h 130"/>
                  <a:gd name="T22" fmla="*/ 123 w 398"/>
                  <a:gd name="T23" fmla="*/ 127 h 130"/>
                  <a:gd name="T24" fmla="*/ 125 w 398"/>
                  <a:gd name="T25" fmla="*/ 130 h 130"/>
                  <a:gd name="T26" fmla="*/ 206 w 398"/>
                  <a:gd name="T27" fmla="*/ 130 h 130"/>
                  <a:gd name="T28" fmla="*/ 276 w 398"/>
                  <a:gd name="T29" fmla="*/ 130 h 130"/>
                  <a:gd name="T30" fmla="*/ 341 w 398"/>
                  <a:gd name="T31" fmla="*/ 110 h 130"/>
                  <a:gd name="T32" fmla="*/ 378 w 398"/>
                  <a:gd name="T33" fmla="*/ 75 h 130"/>
                  <a:gd name="T34" fmla="*/ 15 w 398"/>
                  <a:gd name="T35" fmla="*/ 120 h 130"/>
                  <a:gd name="T36" fmla="*/ 24 w 398"/>
                  <a:gd name="T37" fmla="*/ 60 h 130"/>
                  <a:gd name="T38" fmla="*/ 109 w 398"/>
                  <a:gd name="T39" fmla="*/ 57 h 130"/>
                  <a:gd name="T40" fmla="*/ 21 w 398"/>
                  <a:gd name="T41" fmla="*/ 43 h 130"/>
                  <a:gd name="T42" fmla="*/ 109 w 398"/>
                  <a:gd name="T43" fmla="*/ 18 h 130"/>
                  <a:gd name="T44" fmla="*/ 124 w 398"/>
                  <a:gd name="T45" fmla="*/ 17 h 130"/>
                  <a:gd name="T46" fmla="*/ 206 w 398"/>
                  <a:gd name="T47" fmla="*/ 61 h 130"/>
                  <a:gd name="T48" fmla="*/ 124 w 398"/>
                  <a:gd name="T49" fmla="*/ 57 h 130"/>
                  <a:gd name="T50" fmla="*/ 281 w 398"/>
                  <a:gd name="T51" fmla="*/ 98 h 130"/>
                  <a:gd name="T52" fmla="*/ 269 w 398"/>
                  <a:gd name="T53" fmla="*/ 111 h 130"/>
                  <a:gd name="T54" fmla="*/ 256 w 398"/>
                  <a:gd name="T55" fmla="*/ 98 h 130"/>
                  <a:gd name="T56" fmla="*/ 244 w 398"/>
                  <a:gd name="T57" fmla="*/ 111 h 130"/>
                  <a:gd name="T58" fmla="*/ 231 w 398"/>
                  <a:gd name="T59" fmla="*/ 98 h 130"/>
                  <a:gd name="T60" fmla="*/ 219 w 398"/>
                  <a:gd name="T61" fmla="*/ 98 h 130"/>
                  <a:gd name="T62" fmla="*/ 206 w 398"/>
                  <a:gd name="T63" fmla="*/ 111 h 130"/>
                  <a:gd name="T64" fmla="*/ 194 w 398"/>
                  <a:gd name="T65" fmla="*/ 98 h 130"/>
                  <a:gd name="T66" fmla="*/ 181 w 398"/>
                  <a:gd name="T67" fmla="*/ 111 h 130"/>
                  <a:gd name="T68" fmla="*/ 169 w 398"/>
                  <a:gd name="T69" fmla="*/ 98 h 130"/>
                  <a:gd name="T70" fmla="*/ 169 w 398"/>
                  <a:gd name="T71" fmla="*/ 111 h 130"/>
                  <a:gd name="T72" fmla="*/ 156 w 398"/>
                  <a:gd name="T73" fmla="*/ 98 h 130"/>
                  <a:gd name="T74" fmla="*/ 144 w 398"/>
                  <a:gd name="T75" fmla="*/ 111 h 130"/>
                  <a:gd name="T76" fmla="*/ 131 w 398"/>
                  <a:gd name="T77" fmla="*/ 98 h 130"/>
                  <a:gd name="T78" fmla="*/ 119 w 398"/>
                  <a:gd name="T79" fmla="*/ 86 h 130"/>
                  <a:gd name="T80" fmla="*/ 131 w 398"/>
                  <a:gd name="T81" fmla="*/ 98 h 130"/>
                  <a:gd name="T82" fmla="*/ 144 w 398"/>
                  <a:gd name="T83" fmla="*/ 86 h 130"/>
                  <a:gd name="T84" fmla="*/ 156 w 398"/>
                  <a:gd name="T85" fmla="*/ 98 h 130"/>
                  <a:gd name="T86" fmla="*/ 169 w 398"/>
                  <a:gd name="T87" fmla="*/ 86 h 130"/>
                  <a:gd name="T88" fmla="*/ 181 w 398"/>
                  <a:gd name="T89" fmla="*/ 86 h 130"/>
                  <a:gd name="T90" fmla="*/ 194 w 398"/>
                  <a:gd name="T91" fmla="*/ 98 h 130"/>
                  <a:gd name="T92" fmla="*/ 206 w 398"/>
                  <a:gd name="T93" fmla="*/ 86 h 130"/>
                  <a:gd name="T94" fmla="*/ 219 w 398"/>
                  <a:gd name="T95" fmla="*/ 98 h 130"/>
                  <a:gd name="T96" fmla="*/ 219 w 398"/>
                  <a:gd name="T97" fmla="*/ 86 h 130"/>
                  <a:gd name="T98" fmla="*/ 231 w 398"/>
                  <a:gd name="T99" fmla="*/ 98 h 130"/>
                  <a:gd name="T100" fmla="*/ 244 w 398"/>
                  <a:gd name="T101" fmla="*/ 86 h 130"/>
                  <a:gd name="T102" fmla="*/ 256 w 398"/>
                  <a:gd name="T103" fmla="*/ 98 h 130"/>
                  <a:gd name="T104" fmla="*/ 269 w 398"/>
                  <a:gd name="T105" fmla="*/ 86 h 130"/>
                  <a:gd name="T106" fmla="*/ 281 w 398"/>
                  <a:gd name="T107" fmla="*/ 98 h 130"/>
                  <a:gd name="T108" fmla="*/ 225 w 398"/>
                  <a:gd name="T109" fmla="*/ 62 h 130"/>
                  <a:gd name="T110" fmla="*/ 221 w 398"/>
                  <a:gd name="T111" fmla="*/ 62 h 130"/>
                  <a:gd name="T112" fmla="*/ 287 w 398"/>
                  <a:gd name="T113" fmla="*/ 36 h 130"/>
                  <a:gd name="T114" fmla="*/ 328 w 398"/>
                  <a:gd name="T115" fmla="*/ 70 h 130"/>
                  <a:gd name="T116" fmla="*/ 366 w 398"/>
                  <a:gd name="T117" fmla="*/ 95 h 130"/>
                  <a:gd name="T118" fmla="*/ 374 w 398"/>
                  <a:gd name="T119" fmla="*/ 86 h 130"/>
                  <a:gd name="T120" fmla="*/ 366 w 398"/>
                  <a:gd name="T121" fmla="*/ 95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8" h="130">
                    <a:moveTo>
                      <a:pt x="378" y="75"/>
                    </a:moveTo>
                    <a:cubicBezTo>
                      <a:pt x="362" y="68"/>
                      <a:pt x="351" y="64"/>
                      <a:pt x="337" y="58"/>
                    </a:cubicBezTo>
                    <a:cubicBezTo>
                      <a:pt x="325" y="48"/>
                      <a:pt x="315" y="40"/>
                      <a:pt x="296" y="25"/>
                    </a:cubicBezTo>
                    <a:cubicBezTo>
                      <a:pt x="277" y="10"/>
                      <a:pt x="259" y="0"/>
                      <a:pt x="216" y="0"/>
                    </a:cubicBezTo>
                    <a:cubicBezTo>
                      <a:pt x="196" y="0"/>
                      <a:pt x="20" y="6"/>
                      <a:pt x="20" y="6"/>
                    </a:cubicBezTo>
                    <a:cubicBezTo>
                      <a:pt x="0" y="26"/>
                      <a:pt x="1" y="86"/>
                      <a:pt x="4" y="130"/>
                    </a:cubicBezTo>
                    <a:cubicBezTo>
                      <a:pt x="42" y="130"/>
                      <a:pt x="42" y="130"/>
                      <a:pt x="42" y="130"/>
                    </a:cubicBezTo>
                    <a:cubicBezTo>
                      <a:pt x="42" y="130"/>
                      <a:pt x="42" y="130"/>
                      <a:pt x="42" y="130"/>
                    </a:cubicBezTo>
                    <a:cubicBezTo>
                      <a:pt x="43" y="129"/>
                      <a:pt x="43" y="128"/>
                      <a:pt x="43" y="128"/>
                    </a:cubicBezTo>
                    <a:cubicBezTo>
                      <a:pt x="44" y="127"/>
                      <a:pt x="44" y="127"/>
                      <a:pt x="44" y="126"/>
                    </a:cubicBezTo>
                    <a:cubicBezTo>
                      <a:pt x="45" y="125"/>
                      <a:pt x="45" y="125"/>
                      <a:pt x="46" y="124"/>
                    </a:cubicBezTo>
                    <a:cubicBezTo>
                      <a:pt x="46" y="123"/>
                      <a:pt x="47" y="122"/>
                      <a:pt x="47" y="122"/>
                    </a:cubicBezTo>
                    <a:cubicBezTo>
                      <a:pt x="48" y="121"/>
                      <a:pt x="48" y="121"/>
                      <a:pt x="48" y="120"/>
                    </a:cubicBezTo>
                    <a:cubicBezTo>
                      <a:pt x="49" y="120"/>
                      <a:pt x="50" y="119"/>
                      <a:pt x="50" y="119"/>
                    </a:cubicBezTo>
                    <a:cubicBezTo>
                      <a:pt x="50" y="118"/>
                      <a:pt x="51" y="118"/>
                      <a:pt x="51" y="118"/>
                    </a:cubicBezTo>
                    <a:cubicBezTo>
                      <a:pt x="52" y="117"/>
                      <a:pt x="53" y="116"/>
                      <a:pt x="54" y="115"/>
                    </a:cubicBezTo>
                    <a:cubicBezTo>
                      <a:pt x="54" y="115"/>
                      <a:pt x="54" y="115"/>
                      <a:pt x="55" y="115"/>
                    </a:cubicBezTo>
                    <a:cubicBezTo>
                      <a:pt x="55" y="114"/>
                      <a:pt x="56" y="113"/>
                      <a:pt x="57" y="112"/>
                    </a:cubicBezTo>
                    <a:cubicBezTo>
                      <a:pt x="58" y="112"/>
                      <a:pt x="58" y="112"/>
                      <a:pt x="58" y="112"/>
                    </a:cubicBezTo>
                    <a:cubicBezTo>
                      <a:pt x="60" y="110"/>
                      <a:pt x="63" y="109"/>
                      <a:pt x="66" y="108"/>
                    </a:cubicBezTo>
                    <a:cubicBezTo>
                      <a:pt x="66" y="108"/>
                      <a:pt x="66" y="108"/>
                      <a:pt x="66" y="108"/>
                    </a:cubicBezTo>
                    <a:cubicBezTo>
                      <a:pt x="71" y="105"/>
                      <a:pt x="77" y="104"/>
                      <a:pt x="84" y="104"/>
                    </a:cubicBezTo>
                    <a:cubicBezTo>
                      <a:pt x="84" y="104"/>
                      <a:pt x="84" y="104"/>
                      <a:pt x="84" y="104"/>
                    </a:cubicBezTo>
                    <a:cubicBezTo>
                      <a:pt x="101" y="104"/>
                      <a:pt x="115" y="113"/>
                      <a:pt x="123" y="127"/>
                    </a:cubicBezTo>
                    <a:cubicBezTo>
                      <a:pt x="124" y="127"/>
                      <a:pt x="124" y="127"/>
                      <a:pt x="124" y="127"/>
                    </a:cubicBezTo>
                    <a:cubicBezTo>
                      <a:pt x="124" y="128"/>
                      <a:pt x="125" y="129"/>
                      <a:pt x="125" y="130"/>
                    </a:cubicBezTo>
                    <a:cubicBezTo>
                      <a:pt x="125" y="130"/>
                      <a:pt x="125" y="130"/>
                      <a:pt x="126" y="130"/>
                    </a:cubicBezTo>
                    <a:cubicBezTo>
                      <a:pt x="206" y="130"/>
                      <a:pt x="206" y="130"/>
                      <a:pt x="206" y="130"/>
                    </a:cubicBezTo>
                    <a:cubicBezTo>
                      <a:pt x="213" y="130"/>
                      <a:pt x="213" y="130"/>
                      <a:pt x="213" y="130"/>
                    </a:cubicBezTo>
                    <a:cubicBezTo>
                      <a:pt x="276" y="130"/>
                      <a:pt x="276" y="130"/>
                      <a:pt x="276" y="130"/>
                    </a:cubicBezTo>
                    <a:cubicBezTo>
                      <a:pt x="284" y="115"/>
                      <a:pt x="300" y="104"/>
                      <a:pt x="318" y="104"/>
                    </a:cubicBezTo>
                    <a:cubicBezTo>
                      <a:pt x="326" y="104"/>
                      <a:pt x="334" y="106"/>
                      <a:pt x="341" y="110"/>
                    </a:cubicBezTo>
                    <a:cubicBezTo>
                      <a:pt x="398" y="110"/>
                      <a:pt x="398" y="110"/>
                      <a:pt x="398" y="110"/>
                    </a:cubicBezTo>
                    <a:cubicBezTo>
                      <a:pt x="397" y="94"/>
                      <a:pt x="392" y="82"/>
                      <a:pt x="378" y="75"/>
                    </a:cubicBezTo>
                    <a:close/>
                    <a:moveTo>
                      <a:pt x="23" y="114"/>
                    </a:moveTo>
                    <a:cubicBezTo>
                      <a:pt x="15" y="120"/>
                      <a:pt x="15" y="120"/>
                      <a:pt x="15" y="120"/>
                    </a:cubicBezTo>
                    <a:cubicBezTo>
                      <a:pt x="13" y="92"/>
                      <a:pt x="13" y="71"/>
                      <a:pt x="16" y="53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3" y="74"/>
                      <a:pt x="22" y="89"/>
                      <a:pt x="23" y="114"/>
                    </a:cubicBezTo>
                    <a:close/>
                    <a:moveTo>
                      <a:pt x="109" y="57"/>
                    </a:moveTo>
                    <a:cubicBezTo>
                      <a:pt x="89" y="56"/>
                      <a:pt x="57" y="56"/>
                      <a:pt x="35" y="55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3" y="32"/>
                      <a:pt x="25" y="25"/>
                      <a:pt x="28" y="21"/>
                    </a:cubicBezTo>
                    <a:cubicBezTo>
                      <a:pt x="41" y="20"/>
                      <a:pt x="74" y="19"/>
                      <a:pt x="109" y="18"/>
                    </a:cubicBezTo>
                    <a:lnTo>
                      <a:pt x="109" y="57"/>
                    </a:lnTo>
                    <a:close/>
                    <a:moveTo>
                      <a:pt x="124" y="17"/>
                    </a:moveTo>
                    <a:cubicBezTo>
                      <a:pt x="157" y="16"/>
                      <a:pt x="189" y="15"/>
                      <a:pt x="206" y="15"/>
                    </a:cubicBezTo>
                    <a:cubicBezTo>
                      <a:pt x="206" y="61"/>
                      <a:pt x="206" y="61"/>
                      <a:pt x="206" y="61"/>
                    </a:cubicBezTo>
                    <a:cubicBezTo>
                      <a:pt x="181" y="59"/>
                      <a:pt x="181" y="59"/>
                      <a:pt x="181" y="59"/>
                    </a:cubicBezTo>
                    <a:cubicBezTo>
                      <a:pt x="181" y="59"/>
                      <a:pt x="142" y="58"/>
                      <a:pt x="124" y="57"/>
                    </a:cubicBezTo>
                    <a:lnTo>
                      <a:pt x="124" y="17"/>
                    </a:lnTo>
                    <a:close/>
                    <a:moveTo>
                      <a:pt x="281" y="98"/>
                    </a:moveTo>
                    <a:cubicBezTo>
                      <a:pt x="269" y="98"/>
                      <a:pt x="269" y="98"/>
                      <a:pt x="269" y="98"/>
                    </a:cubicBezTo>
                    <a:cubicBezTo>
                      <a:pt x="269" y="111"/>
                      <a:pt x="269" y="111"/>
                      <a:pt x="269" y="111"/>
                    </a:cubicBezTo>
                    <a:cubicBezTo>
                      <a:pt x="256" y="111"/>
                      <a:pt x="256" y="111"/>
                      <a:pt x="256" y="111"/>
                    </a:cubicBezTo>
                    <a:cubicBezTo>
                      <a:pt x="256" y="98"/>
                      <a:pt x="256" y="98"/>
                      <a:pt x="256" y="98"/>
                    </a:cubicBezTo>
                    <a:cubicBezTo>
                      <a:pt x="244" y="98"/>
                      <a:pt x="244" y="98"/>
                      <a:pt x="244" y="98"/>
                    </a:cubicBezTo>
                    <a:cubicBezTo>
                      <a:pt x="244" y="111"/>
                      <a:pt x="244" y="111"/>
                      <a:pt x="244" y="111"/>
                    </a:cubicBezTo>
                    <a:cubicBezTo>
                      <a:pt x="231" y="111"/>
                      <a:pt x="231" y="111"/>
                      <a:pt x="231" y="111"/>
                    </a:cubicBezTo>
                    <a:cubicBezTo>
                      <a:pt x="231" y="98"/>
                      <a:pt x="231" y="98"/>
                      <a:pt x="231" y="98"/>
                    </a:cubicBezTo>
                    <a:cubicBezTo>
                      <a:pt x="219" y="98"/>
                      <a:pt x="219" y="98"/>
                      <a:pt x="219" y="98"/>
                    </a:cubicBezTo>
                    <a:cubicBezTo>
                      <a:pt x="219" y="98"/>
                      <a:pt x="219" y="98"/>
                      <a:pt x="219" y="98"/>
                    </a:cubicBezTo>
                    <a:cubicBezTo>
                      <a:pt x="219" y="111"/>
                      <a:pt x="219" y="111"/>
                      <a:pt x="219" y="111"/>
                    </a:cubicBezTo>
                    <a:cubicBezTo>
                      <a:pt x="206" y="111"/>
                      <a:pt x="206" y="111"/>
                      <a:pt x="206" y="111"/>
                    </a:cubicBezTo>
                    <a:cubicBezTo>
                      <a:pt x="206" y="98"/>
                      <a:pt x="206" y="98"/>
                      <a:pt x="206" y="98"/>
                    </a:cubicBezTo>
                    <a:cubicBezTo>
                      <a:pt x="194" y="98"/>
                      <a:pt x="194" y="98"/>
                      <a:pt x="194" y="98"/>
                    </a:cubicBezTo>
                    <a:cubicBezTo>
                      <a:pt x="194" y="111"/>
                      <a:pt x="194" y="111"/>
                      <a:pt x="194" y="111"/>
                    </a:cubicBezTo>
                    <a:cubicBezTo>
                      <a:pt x="181" y="111"/>
                      <a:pt x="181" y="111"/>
                      <a:pt x="181" y="111"/>
                    </a:cubicBezTo>
                    <a:cubicBezTo>
                      <a:pt x="181" y="98"/>
                      <a:pt x="181" y="98"/>
                      <a:pt x="181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111"/>
                      <a:pt x="169" y="111"/>
                      <a:pt x="169" y="111"/>
                    </a:cubicBezTo>
                    <a:cubicBezTo>
                      <a:pt x="156" y="111"/>
                      <a:pt x="156" y="111"/>
                      <a:pt x="156" y="111"/>
                    </a:cubicBezTo>
                    <a:cubicBezTo>
                      <a:pt x="156" y="98"/>
                      <a:pt x="156" y="98"/>
                      <a:pt x="156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111"/>
                      <a:pt x="144" y="111"/>
                      <a:pt x="144" y="111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19" y="98"/>
                      <a:pt x="119" y="98"/>
                      <a:pt x="119" y="98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86"/>
                      <a:pt x="144" y="86"/>
                      <a:pt x="144" y="86"/>
                    </a:cubicBezTo>
                    <a:cubicBezTo>
                      <a:pt x="156" y="86"/>
                      <a:pt x="156" y="86"/>
                      <a:pt x="156" y="86"/>
                    </a:cubicBezTo>
                    <a:cubicBezTo>
                      <a:pt x="156" y="98"/>
                      <a:pt x="156" y="98"/>
                      <a:pt x="156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81" y="86"/>
                      <a:pt x="181" y="86"/>
                      <a:pt x="181" y="86"/>
                    </a:cubicBezTo>
                    <a:cubicBezTo>
                      <a:pt x="181" y="98"/>
                      <a:pt x="181" y="98"/>
                      <a:pt x="181" y="98"/>
                    </a:cubicBezTo>
                    <a:cubicBezTo>
                      <a:pt x="194" y="98"/>
                      <a:pt x="194" y="98"/>
                      <a:pt x="194" y="98"/>
                    </a:cubicBezTo>
                    <a:cubicBezTo>
                      <a:pt x="194" y="86"/>
                      <a:pt x="194" y="86"/>
                      <a:pt x="194" y="86"/>
                    </a:cubicBezTo>
                    <a:cubicBezTo>
                      <a:pt x="206" y="86"/>
                      <a:pt x="206" y="86"/>
                      <a:pt x="206" y="86"/>
                    </a:cubicBezTo>
                    <a:cubicBezTo>
                      <a:pt x="206" y="98"/>
                      <a:pt x="206" y="98"/>
                      <a:pt x="206" y="98"/>
                    </a:cubicBezTo>
                    <a:cubicBezTo>
                      <a:pt x="219" y="98"/>
                      <a:pt x="219" y="98"/>
                      <a:pt x="219" y="98"/>
                    </a:cubicBezTo>
                    <a:cubicBezTo>
                      <a:pt x="219" y="86"/>
                      <a:pt x="219" y="86"/>
                      <a:pt x="219" y="86"/>
                    </a:cubicBezTo>
                    <a:cubicBezTo>
                      <a:pt x="219" y="86"/>
                      <a:pt x="219" y="86"/>
                      <a:pt x="219" y="86"/>
                    </a:cubicBezTo>
                    <a:cubicBezTo>
                      <a:pt x="231" y="86"/>
                      <a:pt x="231" y="86"/>
                      <a:pt x="231" y="86"/>
                    </a:cubicBezTo>
                    <a:cubicBezTo>
                      <a:pt x="231" y="98"/>
                      <a:pt x="231" y="98"/>
                      <a:pt x="231" y="98"/>
                    </a:cubicBezTo>
                    <a:cubicBezTo>
                      <a:pt x="244" y="98"/>
                      <a:pt x="244" y="98"/>
                      <a:pt x="244" y="98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56" y="86"/>
                      <a:pt x="256" y="86"/>
                      <a:pt x="256" y="86"/>
                    </a:cubicBezTo>
                    <a:cubicBezTo>
                      <a:pt x="256" y="98"/>
                      <a:pt x="256" y="98"/>
                      <a:pt x="256" y="98"/>
                    </a:cubicBezTo>
                    <a:cubicBezTo>
                      <a:pt x="269" y="98"/>
                      <a:pt x="269" y="98"/>
                      <a:pt x="269" y="98"/>
                    </a:cubicBezTo>
                    <a:cubicBezTo>
                      <a:pt x="269" y="86"/>
                      <a:pt x="269" y="86"/>
                      <a:pt x="269" y="86"/>
                    </a:cubicBezTo>
                    <a:cubicBezTo>
                      <a:pt x="281" y="86"/>
                      <a:pt x="281" y="86"/>
                      <a:pt x="281" y="86"/>
                    </a:cubicBezTo>
                    <a:lnTo>
                      <a:pt x="281" y="98"/>
                    </a:lnTo>
                    <a:close/>
                    <a:moveTo>
                      <a:pt x="225" y="62"/>
                    </a:move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4" y="62"/>
                      <a:pt x="222" y="62"/>
                      <a:pt x="221" y="62"/>
                    </a:cubicBezTo>
                    <a:cubicBezTo>
                      <a:pt x="221" y="15"/>
                      <a:pt x="221" y="15"/>
                      <a:pt x="221" y="15"/>
                    </a:cubicBezTo>
                    <a:cubicBezTo>
                      <a:pt x="258" y="15"/>
                      <a:pt x="272" y="24"/>
                      <a:pt x="287" y="36"/>
                    </a:cubicBezTo>
                    <a:cubicBezTo>
                      <a:pt x="306" y="51"/>
                      <a:pt x="315" y="59"/>
                      <a:pt x="327" y="69"/>
                    </a:cubicBezTo>
                    <a:cubicBezTo>
                      <a:pt x="328" y="70"/>
                      <a:pt x="328" y="70"/>
                      <a:pt x="328" y="70"/>
                    </a:cubicBezTo>
                    <a:cubicBezTo>
                      <a:pt x="286" y="67"/>
                      <a:pt x="253" y="64"/>
                      <a:pt x="225" y="62"/>
                    </a:cubicBezTo>
                    <a:close/>
                    <a:moveTo>
                      <a:pt x="366" y="95"/>
                    </a:moveTo>
                    <a:cubicBezTo>
                      <a:pt x="358" y="93"/>
                      <a:pt x="351" y="77"/>
                      <a:pt x="351" y="77"/>
                    </a:cubicBezTo>
                    <a:cubicBezTo>
                      <a:pt x="363" y="81"/>
                      <a:pt x="363" y="81"/>
                      <a:pt x="374" y="86"/>
                    </a:cubicBezTo>
                    <a:cubicBezTo>
                      <a:pt x="380" y="89"/>
                      <a:pt x="383" y="93"/>
                      <a:pt x="385" y="100"/>
                    </a:cubicBezTo>
                    <a:cubicBezTo>
                      <a:pt x="385" y="100"/>
                      <a:pt x="377" y="98"/>
                      <a:pt x="366" y="9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75"/>
              <p:cNvSpPr>
                <a:spLocks noEditPoints="1"/>
              </p:cNvSpPr>
              <p:nvPr/>
            </p:nvSpPr>
            <p:spPr bwMode="auto">
              <a:xfrm>
                <a:off x="5492" y="2610"/>
                <a:ext cx="341" cy="59"/>
              </a:xfrm>
              <a:custGeom>
                <a:avLst/>
                <a:gdLst>
                  <a:gd name="T0" fmla="*/ 317 w 403"/>
                  <a:gd name="T1" fmla="*/ 0 h 70"/>
                  <a:gd name="T2" fmla="*/ 282 w 403"/>
                  <a:gd name="T3" fmla="*/ 35 h 70"/>
                  <a:gd name="T4" fmla="*/ 317 w 403"/>
                  <a:gd name="T5" fmla="*/ 70 h 70"/>
                  <a:gd name="T6" fmla="*/ 352 w 403"/>
                  <a:gd name="T7" fmla="*/ 35 h 70"/>
                  <a:gd name="T8" fmla="*/ 317 w 403"/>
                  <a:gd name="T9" fmla="*/ 0 h 70"/>
                  <a:gd name="T10" fmla="*/ 317 w 403"/>
                  <a:gd name="T11" fmla="*/ 55 h 70"/>
                  <a:gd name="T12" fmla="*/ 296 w 403"/>
                  <a:gd name="T13" fmla="*/ 35 h 70"/>
                  <a:gd name="T14" fmla="*/ 317 w 403"/>
                  <a:gd name="T15" fmla="*/ 14 h 70"/>
                  <a:gd name="T16" fmla="*/ 337 w 403"/>
                  <a:gd name="T17" fmla="*/ 35 h 70"/>
                  <a:gd name="T18" fmla="*/ 317 w 403"/>
                  <a:gd name="T19" fmla="*/ 55 h 70"/>
                  <a:gd name="T20" fmla="*/ 393 w 403"/>
                  <a:gd name="T21" fmla="*/ 34 h 70"/>
                  <a:gd name="T22" fmla="*/ 364 w 403"/>
                  <a:gd name="T23" fmla="*/ 43 h 70"/>
                  <a:gd name="T24" fmla="*/ 364 w 403"/>
                  <a:gd name="T25" fmla="*/ 35 h 70"/>
                  <a:gd name="T26" fmla="*/ 353 w 403"/>
                  <a:gd name="T27" fmla="*/ 6 h 70"/>
                  <a:gd name="T28" fmla="*/ 399 w 403"/>
                  <a:gd name="T29" fmla="*/ 6 h 70"/>
                  <a:gd name="T30" fmla="*/ 401 w 403"/>
                  <a:gd name="T31" fmla="*/ 11 h 70"/>
                  <a:gd name="T32" fmla="*/ 393 w 403"/>
                  <a:gd name="T33" fmla="*/ 34 h 70"/>
                  <a:gd name="T34" fmla="*/ 83 w 403"/>
                  <a:gd name="T35" fmla="*/ 0 h 70"/>
                  <a:gd name="T36" fmla="*/ 47 w 403"/>
                  <a:gd name="T37" fmla="*/ 35 h 70"/>
                  <a:gd name="T38" fmla="*/ 83 w 403"/>
                  <a:gd name="T39" fmla="*/ 70 h 70"/>
                  <a:gd name="T40" fmla="*/ 118 w 403"/>
                  <a:gd name="T41" fmla="*/ 35 h 70"/>
                  <a:gd name="T42" fmla="*/ 83 w 403"/>
                  <a:gd name="T43" fmla="*/ 0 h 70"/>
                  <a:gd name="T44" fmla="*/ 83 w 403"/>
                  <a:gd name="T45" fmla="*/ 55 h 70"/>
                  <a:gd name="T46" fmla="*/ 62 w 403"/>
                  <a:gd name="T47" fmla="*/ 35 h 70"/>
                  <a:gd name="T48" fmla="*/ 83 w 403"/>
                  <a:gd name="T49" fmla="*/ 14 h 70"/>
                  <a:gd name="T50" fmla="*/ 103 w 403"/>
                  <a:gd name="T51" fmla="*/ 35 h 70"/>
                  <a:gd name="T52" fmla="*/ 83 w 403"/>
                  <a:gd name="T53" fmla="*/ 55 h 70"/>
                  <a:gd name="T54" fmla="*/ 271 w 403"/>
                  <a:gd name="T55" fmla="*/ 26 h 70"/>
                  <a:gd name="T56" fmla="*/ 270 w 403"/>
                  <a:gd name="T57" fmla="*/ 35 h 70"/>
                  <a:gd name="T58" fmla="*/ 270 w 403"/>
                  <a:gd name="T59" fmla="*/ 43 h 70"/>
                  <a:gd name="T60" fmla="*/ 129 w 403"/>
                  <a:gd name="T61" fmla="*/ 43 h 70"/>
                  <a:gd name="T62" fmla="*/ 129 w 403"/>
                  <a:gd name="T63" fmla="*/ 35 h 70"/>
                  <a:gd name="T64" fmla="*/ 129 w 403"/>
                  <a:gd name="T65" fmla="*/ 26 h 70"/>
                  <a:gd name="T66" fmla="*/ 271 w 403"/>
                  <a:gd name="T67" fmla="*/ 26 h 70"/>
                  <a:gd name="T68" fmla="*/ 4 w 403"/>
                  <a:gd name="T69" fmla="*/ 26 h 70"/>
                  <a:gd name="T70" fmla="*/ 37 w 403"/>
                  <a:gd name="T71" fmla="*/ 26 h 70"/>
                  <a:gd name="T72" fmla="*/ 36 w 403"/>
                  <a:gd name="T73" fmla="*/ 35 h 70"/>
                  <a:gd name="T74" fmla="*/ 36 w 403"/>
                  <a:gd name="T75" fmla="*/ 43 h 70"/>
                  <a:gd name="T76" fmla="*/ 21 w 403"/>
                  <a:gd name="T77" fmla="*/ 43 h 70"/>
                  <a:gd name="T78" fmla="*/ 0 w 403"/>
                  <a:gd name="T79" fmla="*/ 29 h 70"/>
                  <a:gd name="T80" fmla="*/ 4 w 403"/>
                  <a:gd name="T81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3" h="70">
                    <a:moveTo>
                      <a:pt x="317" y="0"/>
                    </a:moveTo>
                    <a:cubicBezTo>
                      <a:pt x="297" y="0"/>
                      <a:pt x="282" y="15"/>
                      <a:pt x="282" y="35"/>
                    </a:cubicBezTo>
                    <a:cubicBezTo>
                      <a:pt x="282" y="54"/>
                      <a:pt x="297" y="70"/>
                      <a:pt x="317" y="70"/>
                    </a:cubicBezTo>
                    <a:cubicBezTo>
                      <a:pt x="336" y="70"/>
                      <a:pt x="352" y="54"/>
                      <a:pt x="352" y="35"/>
                    </a:cubicBezTo>
                    <a:cubicBezTo>
                      <a:pt x="352" y="15"/>
                      <a:pt x="336" y="0"/>
                      <a:pt x="317" y="0"/>
                    </a:cubicBezTo>
                    <a:close/>
                    <a:moveTo>
                      <a:pt x="317" y="55"/>
                    </a:moveTo>
                    <a:cubicBezTo>
                      <a:pt x="306" y="55"/>
                      <a:pt x="296" y="46"/>
                      <a:pt x="296" y="35"/>
                    </a:cubicBezTo>
                    <a:cubicBezTo>
                      <a:pt x="296" y="24"/>
                      <a:pt x="306" y="14"/>
                      <a:pt x="317" y="14"/>
                    </a:cubicBezTo>
                    <a:cubicBezTo>
                      <a:pt x="328" y="14"/>
                      <a:pt x="337" y="24"/>
                      <a:pt x="337" y="35"/>
                    </a:cubicBezTo>
                    <a:cubicBezTo>
                      <a:pt x="337" y="46"/>
                      <a:pt x="328" y="55"/>
                      <a:pt x="317" y="55"/>
                    </a:cubicBezTo>
                    <a:close/>
                    <a:moveTo>
                      <a:pt x="393" y="34"/>
                    </a:moveTo>
                    <a:cubicBezTo>
                      <a:pt x="386" y="37"/>
                      <a:pt x="377" y="40"/>
                      <a:pt x="364" y="43"/>
                    </a:cubicBezTo>
                    <a:cubicBezTo>
                      <a:pt x="364" y="43"/>
                      <a:pt x="364" y="37"/>
                      <a:pt x="364" y="35"/>
                    </a:cubicBezTo>
                    <a:cubicBezTo>
                      <a:pt x="364" y="24"/>
                      <a:pt x="360" y="14"/>
                      <a:pt x="353" y="6"/>
                    </a:cubicBezTo>
                    <a:cubicBezTo>
                      <a:pt x="399" y="6"/>
                      <a:pt x="399" y="6"/>
                      <a:pt x="399" y="6"/>
                    </a:cubicBezTo>
                    <a:cubicBezTo>
                      <a:pt x="401" y="11"/>
                      <a:pt x="401" y="11"/>
                      <a:pt x="401" y="11"/>
                    </a:cubicBezTo>
                    <a:cubicBezTo>
                      <a:pt x="401" y="21"/>
                      <a:pt x="403" y="30"/>
                      <a:pt x="393" y="34"/>
                    </a:cubicBezTo>
                    <a:close/>
                    <a:moveTo>
                      <a:pt x="83" y="0"/>
                    </a:moveTo>
                    <a:cubicBezTo>
                      <a:pt x="63" y="0"/>
                      <a:pt x="47" y="15"/>
                      <a:pt x="47" y="35"/>
                    </a:cubicBezTo>
                    <a:cubicBezTo>
                      <a:pt x="47" y="54"/>
                      <a:pt x="63" y="70"/>
                      <a:pt x="83" y="70"/>
                    </a:cubicBezTo>
                    <a:cubicBezTo>
                      <a:pt x="102" y="70"/>
                      <a:pt x="118" y="54"/>
                      <a:pt x="118" y="35"/>
                    </a:cubicBezTo>
                    <a:cubicBezTo>
                      <a:pt x="118" y="15"/>
                      <a:pt x="102" y="0"/>
                      <a:pt x="83" y="0"/>
                    </a:cubicBezTo>
                    <a:close/>
                    <a:moveTo>
                      <a:pt x="83" y="55"/>
                    </a:moveTo>
                    <a:cubicBezTo>
                      <a:pt x="71" y="55"/>
                      <a:pt x="62" y="46"/>
                      <a:pt x="62" y="35"/>
                    </a:cubicBezTo>
                    <a:cubicBezTo>
                      <a:pt x="62" y="24"/>
                      <a:pt x="71" y="14"/>
                      <a:pt x="83" y="14"/>
                    </a:cubicBezTo>
                    <a:cubicBezTo>
                      <a:pt x="94" y="14"/>
                      <a:pt x="103" y="24"/>
                      <a:pt x="103" y="35"/>
                    </a:cubicBezTo>
                    <a:cubicBezTo>
                      <a:pt x="103" y="46"/>
                      <a:pt x="94" y="55"/>
                      <a:pt x="83" y="55"/>
                    </a:cubicBezTo>
                    <a:close/>
                    <a:moveTo>
                      <a:pt x="271" y="26"/>
                    </a:moveTo>
                    <a:cubicBezTo>
                      <a:pt x="271" y="29"/>
                      <a:pt x="270" y="32"/>
                      <a:pt x="270" y="35"/>
                    </a:cubicBezTo>
                    <a:cubicBezTo>
                      <a:pt x="270" y="38"/>
                      <a:pt x="270" y="43"/>
                      <a:pt x="270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38"/>
                      <a:pt x="129" y="35"/>
                    </a:cubicBezTo>
                    <a:cubicBezTo>
                      <a:pt x="129" y="32"/>
                      <a:pt x="129" y="29"/>
                      <a:pt x="129" y="26"/>
                    </a:cubicBezTo>
                    <a:lnTo>
                      <a:pt x="271" y="26"/>
                    </a:lnTo>
                    <a:close/>
                    <a:moveTo>
                      <a:pt x="4" y="26"/>
                    </a:moveTo>
                    <a:cubicBezTo>
                      <a:pt x="37" y="26"/>
                      <a:pt x="37" y="26"/>
                      <a:pt x="37" y="26"/>
                    </a:cubicBezTo>
                    <a:cubicBezTo>
                      <a:pt x="36" y="29"/>
                      <a:pt x="36" y="32"/>
                      <a:pt x="36" y="35"/>
                    </a:cubicBezTo>
                    <a:cubicBezTo>
                      <a:pt x="36" y="38"/>
                      <a:pt x="36" y="43"/>
                      <a:pt x="36" y="43"/>
                    </a:cubicBezTo>
                    <a:cubicBezTo>
                      <a:pt x="36" y="43"/>
                      <a:pt x="22" y="43"/>
                      <a:pt x="21" y="43"/>
                    </a:cubicBezTo>
                    <a:cubicBezTo>
                      <a:pt x="9" y="40"/>
                      <a:pt x="0" y="39"/>
                      <a:pt x="0" y="29"/>
                    </a:cubicBezTo>
                    <a:lnTo>
                      <a:pt x="4" y="26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76"/>
              <p:cNvSpPr>
                <a:spLocks noEditPoints="1"/>
              </p:cNvSpPr>
              <p:nvPr/>
            </p:nvSpPr>
            <p:spPr bwMode="auto">
              <a:xfrm>
                <a:off x="2044" y="2454"/>
                <a:ext cx="155" cy="215"/>
              </a:xfrm>
              <a:custGeom>
                <a:avLst/>
                <a:gdLst>
                  <a:gd name="T0" fmla="*/ 92 w 183"/>
                  <a:gd name="T1" fmla="*/ 229 h 255"/>
                  <a:gd name="T2" fmla="*/ 31 w 183"/>
                  <a:gd name="T3" fmla="*/ 222 h 255"/>
                  <a:gd name="T4" fmla="*/ 24 w 183"/>
                  <a:gd name="T5" fmla="*/ 255 h 255"/>
                  <a:gd name="T6" fmla="*/ 160 w 183"/>
                  <a:gd name="T7" fmla="*/ 255 h 255"/>
                  <a:gd name="T8" fmla="*/ 152 w 183"/>
                  <a:gd name="T9" fmla="*/ 222 h 255"/>
                  <a:gd name="T10" fmla="*/ 92 w 183"/>
                  <a:gd name="T11" fmla="*/ 229 h 255"/>
                  <a:gd name="T12" fmla="*/ 40 w 183"/>
                  <a:gd name="T13" fmla="*/ 234 h 255"/>
                  <a:gd name="T14" fmla="*/ 143 w 183"/>
                  <a:gd name="T15" fmla="*/ 234 h 255"/>
                  <a:gd name="T16" fmla="*/ 145 w 183"/>
                  <a:gd name="T17" fmla="*/ 244 h 255"/>
                  <a:gd name="T18" fmla="*/ 38 w 183"/>
                  <a:gd name="T19" fmla="*/ 244 h 255"/>
                  <a:gd name="T20" fmla="*/ 40 w 183"/>
                  <a:gd name="T21" fmla="*/ 234 h 255"/>
                  <a:gd name="T22" fmla="*/ 0 w 183"/>
                  <a:gd name="T23" fmla="*/ 165 h 255"/>
                  <a:gd name="T24" fmla="*/ 0 w 183"/>
                  <a:gd name="T25" fmla="*/ 38 h 255"/>
                  <a:gd name="T26" fmla="*/ 14 w 183"/>
                  <a:gd name="T27" fmla="*/ 0 h 255"/>
                  <a:gd name="T28" fmla="*/ 13 w 183"/>
                  <a:gd name="T29" fmla="*/ 11 h 255"/>
                  <a:gd name="T30" fmla="*/ 92 w 183"/>
                  <a:gd name="T31" fmla="*/ 131 h 255"/>
                  <a:gd name="T32" fmla="*/ 170 w 183"/>
                  <a:gd name="T33" fmla="*/ 11 h 255"/>
                  <a:gd name="T34" fmla="*/ 170 w 183"/>
                  <a:gd name="T35" fmla="*/ 0 h 255"/>
                  <a:gd name="T36" fmla="*/ 183 w 183"/>
                  <a:gd name="T37" fmla="*/ 38 h 255"/>
                  <a:gd name="T38" fmla="*/ 183 w 183"/>
                  <a:gd name="T39" fmla="*/ 165 h 255"/>
                  <a:gd name="T40" fmla="*/ 0 w 183"/>
                  <a:gd name="T41" fmla="*/ 16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3" h="255">
                    <a:moveTo>
                      <a:pt x="92" y="229"/>
                    </a:moveTo>
                    <a:cubicBezTo>
                      <a:pt x="31" y="222"/>
                      <a:pt x="31" y="222"/>
                      <a:pt x="31" y="222"/>
                    </a:cubicBezTo>
                    <a:cubicBezTo>
                      <a:pt x="24" y="255"/>
                      <a:pt x="24" y="255"/>
                      <a:pt x="24" y="255"/>
                    </a:cubicBezTo>
                    <a:cubicBezTo>
                      <a:pt x="160" y="255"/>
                      <a:pt x="160" y="255"/>
                      <a:pt x="160" y="255"/>
                    </a:cubicBezTo>
                    <a:cubicBezTo>
                      <a:pt x="152" y="222"/>
                      <a:pt x="152" y="222"/>
                      <a:pt x="152" y="222"/>
                    </a:cubicBezTo>
                    <a:lnTo>
                      <a:pt x="92" y="229"/>
                    </a:lnTo>
                    <a:close/>
                    <a:moveTo>
                      <a:pt x="40" y="234"/>
                    </a:moveTo>
                    <a:cubicBezTo>
                      <a:pt x="143" y="234"/>
                      <a:pt x="143" y="234"/>
                      <a:pt x="143" y="234"/>
                    </a:cubicBezTo>
                    <a:cubicBezTo>
                      <a:pt x="145" y="244"/>
                      <a:pt x="145" y="244"/>
                      <a:pt x="145" y="244"/>
                    </a:cubicBezTo>
                    <a:cubicBezTo>
                      <a:pt x="38" y="244"/>
                      <a:pt x="38" y="244"/>
                      <a:pt x="38" y="244"/>
                    </a:cubicBezTo>
                    <a:lnTo>
                      <a:pt x="40" y="234"/>
                    </a:lnTo>
                    <a:close/>
                    <a:moveTo>
                      <a:pt x="0" y="165"/>
                    </a:moveTo>
                    <a:cubicBezTo>
                      <a:pt x="0" y="130"/>
                      <a:pt x="0" y="55"/>
                      <a:pt x="0" y="38"/>
                    </a:cubicBezTo>
                    <a:cubicBezTo>
                      <a:pt x="0" y="21"/>
                      <a:pt x="4" y="10"/>
                      <a:pt x="14" y="0"/>
                    </a:cubicBezTo>
                    <a:cubicBezTo>
                      <a:pt x="13" y="4"/>
                      <a:pt x="13" y="7"/>
                      <a:pt x="13" y="11"/>
                    </a:cubicBezTo>
                    <a:cubicBezTo>
                      <a:pt x="13" y="78"/>
                      <a:pt x="48" y="131"/>
                      <a:pt x="92" y="131"/>
                    </a:cubicBezTo>
                    <a:cubicBezTo>
                      <a:pt x="136" y="131"/>
                      <a:pt x="170" y="78"/>
                      <a:pt x="170" y="11"/>
                    </a:cubicBezTo>
                    <a:cubicBezTo>
                      <a:pt x="170" y="7"/>
                      <a:pt x="170" y="4"/>
                      <a:pt x="170" y="0"/>
                    </a:cubicBezTo>
                    <a:cubicBezTo>
                      <a:pt x="179" y="10"/>
                      <a:pt x="183" y="21"/>
                      <a:pt x="183" y="38"/>
                    </a:cubicBezTo>
                    <a:cubicBezTo>
                      <a:pt x="183" y="55"/>
                      <a:pt x="183" y="130"/>
                      <a:pt x="183" y="165"/>
                    </a:cubicBezTo>
                    <a:lnTo>
                      <a:pt x="0" y="165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77"/>
              <p:cNvSpPr>
                <a:spLocks noEditPoints="1"/>
              </p:cNvSpPr>
              <p:nvPr/>
            </p:nvSpPr>
            <p:spPr bwMode="auto">
              <a:xfrm>
                <a:off x="2044" y="2431"/>
                <a:ext cx="155" cy="206"/>
              </a:xfrm>
              <a:custGeom>
                <a:avLst/>
                <a:gdLst>
                  <a:gd name="T0" fmla="*/ 183 w 183"/>
                  <a:gd name="T1" fmla="*/ 202 h 243"/>
                  <a:gd name="T2" fmla="*/ 183 w 183"/>
                  <a:gd name="T3" fmla="*/ 209 h 243"/>
                  <a:gd name="T4" fmla="*/ 170 w 183"/>
                  <a:gd name="T5" fmla="*/ 218 h 243"/>
                  <a:gd name="T6" fmla="*/ 156 w 183"/>
                  <a:gd name="T7" fmla="*/ 236 h 243"/>
                  <a:gd name="T8" fmla="*/ 92 w 183"/>
                  <a:gd name="T9" fmla="*/ 243 h 243"/>
                  <a:gd name="T10" fmla="*/ 28 w 183"/>
                  <a:gd name="T11" fmla="*/ 236 h 243"/>
                  <a:gd name="T12" fmla="*/ 13 w 183"/>
                  <a:gd name="T13" fmla="*/ 218 h 243"/>
                  <a:gd name="T14" fmla="*/ 0 w 183"/>
                  <a:gd name="T15" fmla="*/ 209 h 243"/>
                  <a:gd name="T16" fmla="*/ 0 w 183"/>
                  <a:gd name="T17" fmla="*/ 202 h 243"/>
                  <a:gd name="T18" fmla="*/ 183 w 183"/>
                  <a:gd name="T19" fmla="*/ 202 h 243"/>
                  <a:gd name="T20" fmla="*/ 147 w 183"/>
                  <a:gd name="T21" fmla="*/ 149 h 243"/>
                  <a:gd name="T22" fmla="*/ 122 w 183"/>
                  <a:gd name="T23" fmla="*/ 175 h 243"/>
                  <a:gd name="T24" fmla="*/ 174 w 183"/>
                  <a:gd name="T25" fmla="*/ 154 h 243"/>
                  <a:gd name="T26" fmla="*/ 147 w 183"/>
                  <a:gd name="T27" fmla="*/ 149 h 243"/>
                  <a:gd name="T28" fmla="*/ 61 w 183"/>
                  <a:gd name="T29" fmla="*/ 175 h 243"/>
                  <a:gd name="T30" fmla="*/ 10 w 183"/>
                  <a:gd name="T31" fmla="*/ 154 h 243"/>
                  <a:gd name="T32" fmla="*/ 36 w 183"/>
                  <a:gd name="T33" fmla="*/ 149 h 243"/>
                  <a:gd name="T34" fmla="*/ 61 w 183"/>
                  <a:gd name="T35" fmla="*/ 175 h 243"/>
                  <a:gd name="T36" fmla="*/ 157 w 183"/>
                  <a:gd name="T37" fmla="*/ 14 h 243"/>
                  <a:gd name="T38" fmla="*/ 124 w 183"/>
                  <a:gd name="T39" fmla="*/ 0 h 243"/>
                  <a:gd name="T40" fmla="*/ 92 w 183"/>
                  <a:gd name="T41" fmla="*/ 0 h 243"/>
                  <a:gd name="T42" fmla="*/ 59 w 183"/>
                  <a:gd name="T43" fmla="*/ 0 h 243"/>
                  <a:gd name="T44" fmla="*/ 26 w 183"/>
                  <a:gd name="T45" fmla="*/ 14 h 243"/>
                  <a:gd name="T46" fmla="*/ 25 w 183"/>
                  <a:gd name="T47" fmla="*/ 37 h 243"/>
                  <a:gd name="T48" fmla="*/ 92 w 183"/>
                  <a:gd name="T49" fmla="*/ 146 h 243"/>
                  <a:gd name="T50" fmla="*/ 159 w 183"/>
                  <a:gd name="T51" fmla="*/ 37 h 243"/>
                  <a:gd name="T52" fmla="*/ 157 w 183"/>
                  <a:gd name="T53" fmla="*/ 1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3" h="243">
                    <a:moveTo>
                      <a:pt x="183" y="202"/>
                    </a:moveTo>
                    <a:cubicBezTo>
                      <a:pt x="183" y="209"/>
                      <a:pt x="183" y="209"/>
                      <a:pt x="183" y="209"/>
                    </a:cubicBezTo>
                    <a:cubicBezTo>
                      <a:pt x="183" y="209"/>
                      <a:pt x="180" y="214"/>
                      <a:pt x="170" y="218"/>
                    </a:cubicBezTo>
                    <a:cubicBezTo>
                      <a:pt x="156" y="236"/>
                      <a:pt x="156" y="236"/>
                      <a:pt x="156" y="236"/>
                    </a:cubicBezTo>
                    <a:cubicBezTo>
                      <a:pt x="92" y="243"/>
                      <a:pt x="92" y="243"/>
                      <a:pt x="92" y="243"/>
                    </a:cubicBezTo>
                    <a:cubicBezTo>
                      <a:pt x="28" y="236"/>
                      <a:pt x="28" y="236"/>
                      <a:pt x="28" y="236"/>
                    </a:cubicBezTo>
                    <a:cubicBezTo>
                      <a:pt x="13" y="218"/>
                      <a:pt x="13" y="218"/>
                      <a:pt x="13" y="218"/>
                    </a:cubicBezTo>
                    <a:cubicBezTo>
                      <a:pt x="3" y="214"/>
                      <a:pt x="0" y="209"/>
                      <a:pt x="0" y="209"/>
                    </a:cubicBezTo>
                    <a:cubicBezTo>
                      <a:pt x="0" y="202"/>
                      <a:pt x="0" y="202"/>
                      <a:pt x="0" y="202"/>
                    </a:cubicBezTo>
                    <a:lnTo>
                      <a:pt x="183" y="202"/>
                    </a:lnTo>
                    <a:close/>
                    <a:moveTo>
                      <a:pt x="147" y="149"/>
                    </a:moveTo>
                    <a:cubicBezTo>
                      <a:pt x="140" y="160"/>
                      <a:pt x="132" y="169"/>
                      <a:pt x="122" y="175"/>
                    </a:cubicBezTo>
                    <a:cubicBezTo>
                      <a:pt x="163" y="175"/>
                      <a:pt x="174" y="161"/>
                      <a:pt x="174" y="154"/>
                    </a:cubicBezTo>
                    <a:cubicBezTo>
                      <a:pt x="174" y="149"/>
                      <a:pt x="165" y="149"/>
                      <a:pt x="147" y="149"/>
                    </a:cubicBezTo>
                    <a:close/>
                    <a:moveTo>
                      <a:pt x="61" y="175"/>
                    </a:moveTo>
                    <a:cubicBezTo>
                      <a:pt x="20" y="175"/>
                      <a:pt x="10" y="161"/>
                      <a:pt x="10" y="154"/>
                    </a:cubicBezTo>
                    <a:cubicBezTo>
                      <a:pt x="10" y="149"/>
                      <a:pt x="18" y="149"/>
                      <a:pt x="36" y="149"/>
                    </a:cubicBezTo>
                    <a:cubicBezTo>
                      <a:pt x="43" y="160"/>
                      <a:pt x="52" y="169"/>
                      <a:pt x="61" y="175"/>
                    </a:cubicBezTo>
                    <a:close/>
                    <a:moveTo>
                      <a:pt x="157" y="14"/>
                    </a:moveTo>
                    <a:cubicBezTo>
                      <a:pt x="150" y="1"/>
                      <a:pt x="137" y="0"/>
                      <a:pt x="12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6" y="0"/>
                      <a:pt x="33" y="1"/>
                      <a:pt x="26" y="14"/>
                    </a:cubicBezTo>
                    <a:cubicBezTo>
                      <a:pt x="25" y="21"/>
                      <a:pt x="25" y="29"/>
                      <a:pt x="25" y="37"/>
                    </a:cubicBezTo>
                    <a:cubicBezTo>
                      <a:pt x="25" y="97"/>
                      <a:pt x="55" y="146"/>
                      <a:pt x="92" y="146"/>
                    </a:cubicBezTo>
                    <a:cubicBezTo>
                      <a:pt x="129" y="146"/>
                      <a:pt x="159" y="97"/>
                      <a:pt x="159" y="37"/>
                    </a:cubicBezTo>
                    <a:cubicBezTo>
                      <a:pt x="159" y="29"/>
                      <a:pt x="158" y="21"/>
                      <a:pt x="157" y="1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78"/>
              <p:cNvSpPr>
                <a:spLocks noEditPoints="1"/>
              </p:cNvSpPr>
              <p:nvPr/>
            </p:nvSpPr>
            <p:spPr bwMode="auto">
              <a:xfrm>
                <a:off x="4520" y="2446"/>
                <a:ext cx="161" cy="169"/>
              </a:xfrm>
              <a:custGeom>
                <a:avLst/>
                <a:gdLst>
                  <a:gd name="T0" fmla="*/ 190 w 190"/>
                  <a:gd name="T1" fmla="*/ 143 h 200"/>
                  <a:gd name="T2" fmla="*/ 184 w 190"/>
                  <a:gd name="T3" fmla="*/ 63 h 200"/>
                  <a:gd name="T4" fmla="*/ 163 w 190"/>
                  <a:gd name="T5" fmla="*/ 11 h 200"/>
                  <a:gd name="T6" fmla="*/ 27 w 190"/>
                  <a:gd name="T7" fmla="*/ 11 h 200"/>
                  <a:gd name="T8" fmla="*/ 7 w 190"/>
                  <a:gd name="T9" fmla="*/ 63 h 200"/>
                  <a:gd name="T10" fmla="*/ 1 w 190"/>
                  <a:gd name="T11" fmla="*/ 143 h 200"/>
                  <a:gd name="T12" fmla="*/ 3 w 190"/>
                  <a:gd name="T13" fmla="*/ 200 h 200"/>
                  <a:gd name="T14" fmla="*/ 188 w 190"/>
                  <a:gd name="T15" fmla="*/ 200 h 200"/>
                  <a:gd name="T16" fmla="*/ 190 w 190"/>
                  <a:gd name="T17" fmla="*/ 143 h 200"/>
                  <a:gd name="T18" fmla="*/ 95 w 190"/>
                  <a:gd name="T19" fmla="*/ 164 h 200"/>
                  <a:gd name="T20" fmla="*/ 31 w 190"/>
                  <a:gd name="T21" fmla="*/ 59 h 200"/>
                  <a:gd name="T22" fmla="*/ 159 w 190"/>
                  <a:gd name="T23" fmla="*/ 59 h 200"/>
                  <a:gd name="T24" fmla="*/ 95 w 190"/>
                  <a:gd name="T25" fmla="*/ 164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0" h="200">
                    <a:moveTo>
                      <a:pt x="190" y="143"/>
                    </a:moveTo>
                    <a:cubicBezTo>
                      <a:pt x="190" y="116"/>
                      <a:pt x="188" y="88"/>
                      <a:pt x="184" y="63"/>
                    </a:cubicBezTo>
                    <a:cubicBezTo>
                      <a:pt x="179" y="40"/>
                      <a:pt x="174" y="20"/>
                      <a:pt x="163" y="11"/>
                    </a:cubicBezTo>
                    <a:cubicBezTo>
                      <a:pt x="152" y="0"/>
                      <a:pt x="41" y="0"/>
                      <a:pt x="27" y="11"/>
                    </a:cubicBezTo>
                    <a:cubicBezTo>
                      <a:pt x="16" y="19"/>
                      <a:pt x="11" y="40"/>
                      <a:pt x="7" y="63"/>
                    </a:cubicBezTo>
                    <a:cubicBezTo>
                      <a:pt x="2" y="88"/>
                      <a:pt x="0" y="116"/>
                      <a:pt x="1" y="143"/>
                    </a:cubicBezTo>
                    <a:cubicBezTo>
                      <a:pt x="0" y="164"/>
                      <a:pt x="1" y="185"/>
                      <a:pt x="3" y="200"/>
                    </a:cubicBezTo>
                    <a:cubicBezTo>
                      <a:pt x="188" y="200"/>
                      <a:pt x="188" y="200"/>
                      <a:pt x="188" y="200"/>
                    </a:cubicBezTo>
                    <a:cubicBezTo>
                      <a:pt x="189" y="185"/>
                      <a:pt x="190" y="164"/>
                      <a:pt x="190" y="143"/>
                    </a:cubicBezTo>
                    <a:close/>
                    <a:moveTo>
                      <a:pt x="95" y="164"/>
                    </a:moveTo>
                    <a:cubicBezTo>
                      <a:pt x="62" y="164"/>
                      <a:pt x="36" y="122"/>
                      <a:pt x="31" y="59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55" y="122"/>
                      <a:pt x="128" y="164"/>
                      <a:pt x="95" y="16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79"/>
              <p:cNvSpPr>
                <a:spLocks noEditPoints="1"/>
              </p:cNvSpPr>
              <p:nvPr/>
            </p:nvSpPr>
            <p:spPr bwMode="auto">
              <a:xfrm>
                <a:off x="4524" y="2411"/>
                <a:ext cx="154" cy="258"/>
              </a:xfrm>
              <a:custGeom>
                <a:avLst/>
                <a:gdLst>
                  <a:gd name="T0" fmla="*/ 49 w 182"/>
                  <a:gd name="T1" fmla="*/ 23 h 305"/>
                  <a:gd name="T2" fmla="*/ 38 w 182"/>
                  <a:gd name="T3" fmla="*/ 23 h 305"/>
                  <a:gd name="T4" fmla="*/ 60 w 182"/>
                  <a:gd name="T5" fmla="*/ 0 h 305"/>
                  <a:gd name="T6" fmla="*/ 122 w 182"/>
                  <a:gd name="T7" fmla="*/ 0 h 305"/>
                  <a:gd name="T8" fmla="*/ 145 w 182"/>
                  <a:gd name="T9" fmla="*/ 23 h 305"/>
                  <a:gd name="T10" fmla="*/ 134 w 182"/>
                  <a:gd name="T11" fmla="*/ 23 h 305"/>
                  <a:gd name="T12" fmla="*/ 122 w 182"/>
                  <a:gd name="T13" fmla="*/ 12 h 305"/>
                  <a:gd name="T14" fmla="*/ 122 w 182"/>
                  <a:gd name="T15" fmla="*/ 12 h 305"/>
                  <a:gd name="T16" fmla="*/ 113 w 182"/>
                  <a:gd name="T17" fmla="*/ 33 h 305"/>
                  <a:gd name="T18" fmla="*/ 101 w 182"/>
                  <a:gd name="T19" fmla="*/ 32 h 305"/>
                  <a:gd name="T20" fmla="*/ 110 w 182"/>
                  <a:gd name="T21" fmla="*/ 12 h 305"/>
                  <a:gd name="T22" fmla="*/ 73 w 182"/>
                  <a:gd name="T23" fmla="*/ 12 h 305"/>
                  <a:gd name="T24" fmla="*/ 81 w 182"/>
                  <a:gd name="T25" fmla="*/ 32 h 305"/>
                  <a:gd name="T26" fmla="*/ 69 w 182"/>
                  <a:gd name="T27" fmla="*/ 33 h 305"/>
                  <a:gd name="T28" fmla="*/ 61 w 182"/>
                  <a:gd name="T29" fmla="*/ 12 h 305"/>
                  <a:gd name="T30" fmla="*/ 60 w 182"/>
                  <a:gd name="T31" fmla="*/ 12 h 305"/>
                  <a:gd name="T32" fmla="*/ 49 w 182"/>
                  <a:gd name="T33" fmla="*/ 23 h 305"/>
                  <a:gd name="T34" fmla="*/ 21 w 182"/>
                  <a:gd name="T35" fmla="*/ 208 h 305"/>
                  <a:gd name="T36" fmla="*/ 10 w 182"/>
                  <a:gd name="T37" fmla="*/ 219 h 305"/>
                  <a:gd name="T38" fmla="*/ 21 w 182"/>
                  <a:gd name="T39" fmla="*/ 230 h 305"/>
                  <a:gd name="T40" fmla="*/ 31 w 182"/>
                  <a:gd name="T41" fmla="*/ 219 h 305"/>
                  <a:gd name="T42" fmla="*/ 21 w 182"/>
                  <a:gd name="T43" fmla="*/ 208 h 305"/>
                  <a:gd name="T44" fmla="*/ 162 w 182"/>
                  <a:gd name="T45" fmla="*/ 208 h 305"/>
                  <a:gd name="T46" fmla="*/ 173 w 182"/>
                  <a:gd name="T47" fmla="*/ 219 h 305"/>
                  <a:gd name="T48" fmla="*/ 162 w 182"/>
                  <a:gd name="T49" fmla="*/ 230 h 305"/>
                  <a:gd name="T50" fmla="*/ 151 w 182"/>
                  <a:gd name="T51" fmla="*/ 219 h 305"/>
                  <a:gd name="T52" fmla="*/ 162 w 182"/>
                  <a:gd name="T53" fmla="*/ 208 h 305"/>
                  <a:gd name="T54" fmla="*/ 0 w 182"/>
                  <a:gd name="T55" fmla="*/ 252 h 305"/>
                  <a:gd name="T56" fmla="*/ 3 w 182"/>
                  <a:gd name="T57" fmla="*/ 275 h 305"/>
                  <a:gd name="T58" fmla="*/ 180 w 182"/>
                  <a:gd name="T59" fmla="*/ 275 h 305"/>
                  <a:gd name="T60" fmla="*/ 182 w 182"/>
                  <a:gd name="T61" fmla="*/ 252 h 305"/>
                  <a:gd name="T62" fmla="*/ 0 w 182"/>
                  <a:gd name="T63" fmla="*/ 252 h 305"/>
                  <a:gd name="T64" fmla="*/ 154 w 182"/>
                  <a:gd name="T65" fmla="*/ 89 h 305"/>
                  <a:gd name="T66" fmla="*/ 146 w 182"/>
                  <a:gd name="T67" fmla="*/ 69 h 305"/>
                  <a:gd name="T68" fmla="*/ 91 w 182"/>
                  <a:gd name="T69" fmla="*/ 65 h 305"/>
                  <a:gd name="T70" fmla="*/ 36 w 182"/>
                  <a:gd name="T71" fmla="*/ 69 h 305"/>
                  <a:gd name="T72" fmla="*/ 28 w 182"/>
                  <a:gd name="T73" fmla="*/ 89 h 305"/>
                  <a:gd name="T74" fmla="*/ 154 w 182"/>
                  <a:gd name="T75" fmla="*/ 89 h 305"/>
                  <a:gd name="T76" fmla="*/ 128 w 182"/>
                  <a:gd name="T77" fmla="*/ 287 h 305"/>
                  <a:gd name="T78" fmla="*/ 134 w 182"/>
                  <a:gd name="T79" fmla="*/ 305 h 305"/>
                  <a:gd name="T80" fmla="*/ 149 w 182"/>
                  <a:gd name="T81" fmla="*/ 305 h 305"/>
                  <a:gd name="T82" fmla="*/ 144 w 182"/>
                  <a:gd name="T83" fmla="*/ 287 h 305"/>
                  <a:gd name="T84" fmla="*/ 128 w 182"/>
                  <a:gd name="T85" fmla="*/ 287 h 305"/>
                  <a:gd name="T86" fmla="*/ 39 w 182"/>
                  <a:gd name="T87" fmla="*/ 287 h 305"/>
                  <a:gd name="T88" fmla="*/ 33 w 182"/>
                  <a:gd name="T89" fmla="*/ 305 h 305"/>
                  <a:gd name="T90" fmla="*/ 49 w 182"/>
                  <a:gd name="T91" fmla="*/ 305 h 305"/>
                  <a:gd name="T92" fmla="*/ 54 w 182"/>
                  <a:gd name="T93" fmla="*/ 287 h 305"/>
                  <a:gd name="T94" fmla="*/ 39 w 182"/>
                  <a:gd name="T95" fmla="*/ 287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2" h="305">
                    <a:moveTo>
                      <a:pt x="49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11"/>
                      <a:pt x="48" y="0"/>
                      <a:pt x="60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35" y="0"/>
                      <a:pt x="145" y="11"/>
                      <a:pt x="145" y="23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4" y="17"/>
                      <a:pt x="129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09" y="33"/>
                      <a:pt x="105" y="32"/>
                      <a:pt x="101" y="3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77" y="32"/>
                      <a:pt x="73" y="33"/>
                      <a:pt x="69" y="3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4" y="12"/>
                      <a:pt x="49" y="17"/>
                      <a:pt x="49" y="23"/>
                    </a:cubicBezTo>
                    <a:close/>
                    <a:moveTo>
                      <a:pt x="21" y="208"/>
                    </a:moveTo>
                    <a:cubicBezTo>
                      <a:pt x="15" y="208"/>
                      <a:pt x="10" y="213"/>
                      <a:pt x="10" y="219"/>
                    </a:cubicBezTo>
                    <a:cubicBezTo>
                      <a:pt x="10" y="225"/>
                      <a:pt x="15" y="230"/>
                      <a:pt x="21" y="230"/>
                    </a:cubicBezTo>
                    <a:cubicBezTo>
                      <a:pt x="27" y="230"/>
                      <a:pt x="31" y="225"/>
                      <a:pt x="31" y="219"/>
                    </a:cubicBezTo>
                    <a:cubicBezTo>
                      <a:pt x="31" y="213"/>
                      <a:pt x="27" y="208"/>
                      <a:pt x="21" y="208"/>
                    </a:cubicBezTo>
                    <a:close/>
                    <a:moveTo>
                      <a:pt x="162" y="208"/>
                    </a:moveTo>
                    <a:cubicBezTo>
                      <a:pt x="168" y="208"/>
                      <a:pt x="173" y="213"/>
                      <a:pt x="173" y="219"/>
                    </a:cubicBezTo>
                    <a:cubicBezTo>
                      <a:pt x="173" y="225"/>
                      <a:pt x="168" y="230"/>
                      <a:pt x="162" y="230"/>
                    </a:cubicBezTo>
                    <a:cubicBezTo>
                      <a:pt x="156" y="230"/>
                      <a:pt x="151" y="225"/>
                      <a:pt x="151" y="219"/>
                    </a:cubicBezTo>
                    <a:cubicBezTo>
                      <a:pt x="151" y="213"/>
                      <a:pt x="156" y="208"/>
                      <a:pt x="162" y="208"/>
                    </a:cubicBezTo>
                    <a:close/>
                    <a:moveTo>
                      <a:pt x="0" y="252"/>
                    </a:moveTo>
                    <a:cubicBezTo>
                      <a:pt x="1" y="264"/>
                      <a:pt x="2" y="272"/>
                      <a:pt x="3" y="275"/>
                    </a:cubicBezTo>
                    <a:cubicBezTo>
                      <a:pt x="180" y="275"/>
                      <a:pt x="180" y="275"/>
                      <a:pt x="180" y="275"/>
                    </a:cubicBezTo>
                    <a:cubicBezTo>
                      <a:pt x="181" y="272"/>
                      <a:pt x="181" y="266"/>
                      <a:pt x="182" y="252"/>
                    </a:cubicBezTo>
                    <a:lnTo>
                      <a:pt x="0" y="252"/>
                    </a:lnTo>
                    <a:close/>
                    <a:moveTo>
                      <a:pt x="154" y="89"/>
                    </a:moveTo>
                    <a:cubicBezTo>
                      <a:pt x="151" y="77"/>
                      <a:pt x="148" y="72"/>
                      <a:pt x="146" y="69"/>
                    </a:cubicBezTo>
                    <a:cubicBezTo>
                      <a:pt x="140" y="67"/>
                      <a:pt x="117" y="65"/>
                      <a:pt x="91" y="65"/>
                    </a:cubicBezTo>
                    <a:cubicBezTo>
                      <a:pt x="62" y="65"/>
                      <a:pt x="41" y="68"/>
                      <a:pt x="36" y="69"/>
                    </a:cubicBezTo>
                    <a:cubicBezTo>
                      <a:pt x="34" y="71"/>
                      <a:pt x="31" y="76"/>
                      <a:pt x="28" y="89"/>
                    </a:cubicBezTo>
                    <a:lnTo>
                      <a:pt x="154" y="89"/>
                    </a:lnTo>
                    <a:close/>
                    <a:moveTo>
                      <a:pt x="128" y="287"/>
                    </a:moveTo>
                    <a:cubicBezTo>
                      <a:pt x="134" y="305"/>
                      <a:pt x="134" y="305"/>
                      <a:pt x="134" y="305"/>
                    </a:cubicBezTo>
                    <a:cubicBezTo>
                      <a:pt x="149" y="305"/>
                      <a:pt x="149" y="305"/>
                      <a:pt x="149" y="305"/>
                    </a:cubicBezTo>
                    <a:cubicBezTo>
                      <a:pt x="144" y="287"/>
                      <a:pt x="144" y="287"/>
                      <a:pt x="144" y="287"/>
                    </a:cubicBezTo>
                    <a:lnTo>
                      <a:pt x="128" y="287"/>
                    </a:lnTo>
                    <a:close/>
                    <a:moveTo>
                      <a:pt x="39" y="287"/>
                    </a:moveTo>
                    <a:cubicBezTo>
                      <a:pt x="33" y="305"/>
                      <a:pt x="33" y="305"/>
                      <a:pt x="33" y="305"/>
                    </a:cubicBezTo>
                    <a:cubicBezTo>
                      <a:pt x="49" y="305"/>
                      <a:pt x="49" y="305"/>
                      <a:pt x="49" y="305"/>
                    </a:cubicBezTo>
                    <a:cubicBezTo>
                      <a:pt x="54" y="287"/>
                      <a:pt x="54" y="287"/>
                      <a:pt x="54" y="287"/>
                    </a:cubicBezTo>
                    <a:lnTo>
                      <a:pt x="39" y="287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80"/>
              <p:cNvSpPr>
                <a:spLocks noEditPoints="1"/>
              </p:cNvSpPr>
              <p:nvPr/>
            </p:nvSpPr>
            <p:spPr bwMode="auto">
              <a:xfrm>
                <a:off x="5244" y="2437"/>
                <a:ext cx="158" cy="232"/>
              </a:xfrm>
              <a:custGeom>
                <a:avLst/>
                <a:gdLst>
                  <a:gd name="T0" fmla="*/ 0 w 186"/>
                  <a:gd name="T1" fmla="*/ 197 h 274"/>
                  <a:gd name="T2" fmla="*/ 0 w 186"/>
                  <a:gd name="T3" fmla="*/ 110 h 274"/>
                  <a:gd name="T4" fmla="*/ 3 w 186"/>
                  <a:gd name="T5" fmla="*/ 55 h 274"/>
                  <a:gd name="T6" fmla="*/ 3 w 186"/>
                  <a:gd name="T7" fmla="*/ 55 h 274"/>
                  <a:gd name="T8" fmla="*/ 34 w 186"/>
                  <a:gd name="T9" fmla="*/ 0 h 274"/>
                  <a:gd name="T10" fmla="*/ 23 w 186"/>
                  <a:gd name="T11" fmla="*/ 124 h 274"/>
                  <a:gd name="T12" fmla="*/ 88 w 186"/>
                  <a:gd name="T13" fmla="*/ 134 h 274"/>
                  <a:gd name="T14" fmla="*/ 88 w 186"/>
                  <a:gd name="T15" fmla="*/ 134 h 274"/>
                  <a:gd name="T16" fmla="*/ 93 w 186"/>
                  <a:gd name="T17" fmla="*/ 134 h 274"/>
                  <a:gd name="T18" fmla="*/ 97 w 186"/>
                  <a:gd name="T19" fmla="*/ 134 h 274"/>
                  <a:gd name="T20" fmla="*/ 97 w 186"/>
                  <a:gd name="T21" fmla="*/ 134 h 274"/>
                  <a:gd name="T22" fmla="*/ 163 w 186"/>
                  <a:gd name="T23" fmla="*/ 124 h 274"/>
                  <a:gd name="T24" fmla="*/ 152 w 186"/>
                  <a:gd name="T25" fmla="*/ 0 h 274"/>
                  <a:gd name="T26" fmla="*/ 183 w 186"/>
                  <a:gd name="T27" fmla="*/ 55 h 274"/>
                  <a:gd name="T28" fmla="*/ 183 w 186"/>
                  <a:gd name="T29" fmla="*/ 55 h 274"/>
                  <a:gd name="T30" fmla="*/ 186 w 186"/>
                  <a:gd name="T31" fmla="*/ 110 h 274"/>
                  <a:gd name="T32" fmla="*/ 186 w 186"/>
                  <a:gd name="T33" fmla="*/ 197 h 274"/>
                  <a:gd name="T34" fmla="*/ 0 w 186"/>
                  <a:gd name="T35" fmla="*/ 197 h 274"/>
                  <a:gd name="T36" fmla="*/ 40 w 186"/>
                  <a:gd name="T37" fmla="*/ 274 h 274"/>
                  <a:gd name="T38" fmla="*/ 43 w 186"/>
                  <a:gd name="T39" fmla="*/ 259 h 274"/>
                  <a:gd name="T40" fmla="*/ 142 w 186"/>
                  <a:gd name="T41" fmla="*/ 259 h 274"/>
                  <a:gd name="T42" fmla="*/ 146 w 186"/>
                  <a:gd name="T43" fmla="*/ 274 h 274"/>
                  <a:gd name="T44" fmla="*/ 161 w 186"/>
                  <a:gd name="T45" fmla="*/ 274 h 274"/>
                  <a:gd name="T46" fmla="*/ 154 w 186"/>
                  <a:gd name="T47" fmla="*/ 245 h 274"/>
                  <a:gd name="T48" fmla="*/ 32 w 186"/>
                  <a:gd name="T49" fmla="*/ 245 h 274"/>
                  <a:gd name="T50" fmla="*/ 25 w 186"/>
                  <a:gd name="T51" fmla="*/ 274 h 274"/>
                  <a:gd name="T52" fmla="*/ 40 w 186"/>
                  <a:gd name="T53" fmla="*/ 27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6" h="274">
                    <a:moveTo>
                      <a:pt x="0" y="197"/>
                    </a:moveTo>
                    <a:cubicBezTo>
                      <a:pt x="0" y="172"/>
                      <a:pt x="0" y="114"/>
                      <a:pt x="0" y="110"/>
                    </a:cubicBezTo>
                    <a:cubicBezTo>
                      <a:pt x="0" y="89"/>
                      <a:pt x="1" y="70"/>
                      <a:pt x="3" y="55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6" y="29"/>
                      <a:pt x="19" y="10"/>
                      <a:pt x="34" y="0"/>
                    </a:cubicBezTo>
                    <a:cubicBezTo>
                      <a:pt x="28" y="14"/>
                      <a:pt x="23" y="45"/>
                      <a:pt x="23" y="124"/>
                    </a:cubicBezTo>
                    <a:cubicBezTo>
                      <a:pt x="34" y="130"/>
                      <a:pt x="61" y="134"/>
                      <a:pt x="88" y="134"/>
                    </a:cubicBezTo>
                    <a:cubicBezTo>
                      <a:pt x="88" y="134"/>
                      <a:pt x="88" y="134"/>
                      <a:pt x="88" y="134"/>
                    </a:cubicBezTo>
                    <a:cubicBezTo>
                      <a:pt x="90" y="134"/>
                      <a:pt x="91" y="134"/>
                      <a:pt x="93" y="134"/>
                    </a:cubicBezTo>
                    <a:cubicBezTo>
                      <a:pt x="94" y="134"/>
                      <a:pt x="96" y="134"/>
                      <a:pt x="97" y="134"/>
                    </a:cubicBezTo>
                    <a:cubicBezTo>
                      <a:pt x="97" y="134"/>
                      <a:pt x="97" y="134"/>
                      <a:pt x="97" y="134"/>
                    </a:cubicBezTo>
                    <a:cubicBezTo>
                      <a:pt x="125" y="134"/>
                      <a:pt x="151" y="130"/>
                      <a:pt x="163" y="124"/>
                    </a:cubicBezTo>
                    <a:cubicBezTo>
                      <a:pt x="163" y="45"/>
                      <a:pt x="158" y="14"/>
                      <a:pt x="152" y="0"/>
                    </a:cubicBezTo>
                    <a:cubicBezTo>
                      <a:pt x="167" y="10"/>
                      <a:pt x="179" y="29"/>
                      <a:pt x="183" y="55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5" y="70"/>
                      <a:pt x="186" y="89"/>
                      <a:pt x="186" y="110"/>
                    </a:cubicBezTo>
                    <a:cubicBezTo>
                      <a:pt x="186" y="114"/>
                      <a:pt x="186" y="172"/>
                      <a:pt x="186" y="197"/>
                    </a:cubicBezTo>
                    <a:lnTo>
                      <a:pt x="0" y="197"/>
                    </a:lnTo>
                    <a:close/>
                    <a:moveTo>
                      <a:pt x="40" y="274"/>
                    </a:moveTo>
                    <a:cubicBezTo>
                      <a:pt x="43" y="259"/>
                      <a:pt x="43" y="259"/>
                      <a:pt x="43" y="259"/>
                    </a:cubicBezTo>
                    <a:cubicBezTo>
                      <a:pt x="142" y="259"/>
                      <a:pt x="142" y="259"/>
                      <a:pt x="142" y="259"/>
                    </a:cubicBezTo>
                    <a:cubicBezTo>
                      <a:pt x="146" y="274"/>
                      <a:pt x="146" y="274"/>
                      <a:pt x="146" y="274"/>
                    </a:cubicBezTo>
                    <a:cubicBezTo>
                      <a:pt x="161" y="274"/>
                      <a:pt x="161" y="274"/>
                      <a:pt x="161" y="274"/>
                    </a:cubicBezTo>
                    <a:cubicBezTo>
                      <a:pt x="154" y="245"/>
                      <a:pt x="154" y="245"/>
                      <a:pt x="154" y="245"/>
                    </a:cubicBezTo>
                    <a:cubicBezTo>
                      <a:pt x="32" y="245"/>
                      <a:pt x="32" y="245"/>
                      <a:pt x="32" y="245"/>
                    </a:cubicBezTo>
                    <a:cubicBezTo>
                      <a:pt x="25" y="274"/>
                      <a:pt x="25" y="274"/>
                      <a:pt x="25" y="274"/>
                    </a:cubicBezTo>
                    <a:lnTo>
                      <a:pt x="40" y="274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81"/>
              <p:cNvSpPr>
                <a:spLocks noEditPoints="1"/>
              </p:cNvSpPr>
              <p:nvPr/>
            </p:nvSpPr>
            <p:spPr bwMode="auto">
              <a:xfrm>
                <a:off x="5243" y="2431"/>
                <a:ext cx="161" cy="204"/>
              </a:xfrm>
              <a:custGeom>
                <a:avLst/>
                <a:gdLst>
                  <a:gd name="T0" fmla="*/ 188 w 190"/>
                  <a:gd name="T1" fmla="*/ 216 h 241"/>
                  <a:gd name="T2" fmla="*/ 188 w 190"/>
                  <a:gd name="T3" fmla="*/ 225 h 241"/>
                  <a:gd name="T4" fmla="*/ 167 w 190"/>
                  <a:gd name="T5" fmla="*/ 241 h 241"/>
                  <a:gd name="T6" fmla="*/ 24 w 190"/>
                  <a:gd name="T7" fmla="*/ 241 h 241"/>
                  <a:gd name="T8" fmla="*/ 2 w 190"/>
                  <a:gd name="T9" fmla="*/ 225 h 241"/>
                  <a:gd name="T10" fmla="*/ 2 w 190"/>
                  <a:gd name="T11" fmla="*/ 216 h 241"/>
                  <a:gd name="T12" fmla="*/ 188 w 190"/>
                  <a:gd name="T13" fmla="*/ 216 h 241"/>
                  <a:gd name="T14" fmla="*/ 28 w 190"/>
                  <a:gd name="T15" fmla="*/ 171 h 241"/>
                  <a:gd name="T16" fmla="*/ 16 w 190"/>
                  <a:gd name="T17" fmla="*/ 183 h 241"/>
                  <a:gd name="T18" fmla="*/ 28 w 190"/>
                  <a:gd name="T19" fmla="*/ 194 h 241"/>
                  <a:gd name="T20" fmla="*/ 39 w 190"/>
                  <a:gd name="T21" fmla="*/ 183 h 241"/>
                  <a:gd name="T22" fmla="*/ 28 w 190"/>
                  <a:gd name="T23" fmla="*/ 171 h 241"/>
                  <a:gd name="T24" fmla="*/ 173 w 190"/>
                  <a:gd name="T25" fmla="*/ 183 h 241"/>
                  <a:gd name="T26" fmla="*/ 162 w 190"/>
                  <a:gd name="T27" fmla="*/ 194 h 241"/>
                  <a:gd name="T28" fmla="*/ 151 w 190"/>
                  <a:gd name="T29" fmla="*/ 183 h 241"/>
                  <a:gd name="T30" fmla="*/ 162 w 190"/>
                  <a:gd name="T31" fmla="*/ 171 h 241"/>
                  <a:gd name="T32" fmla="*/ 173 w 190"/>
                  <a:gd name="T33" fmla="*/ 183 h 241"/>
                  <a:gd name="T34" fmla="*/ 91 w 190"/>
                  <a:gd name="T35" fmla="*/ 131 h 241"/>
                  <a:gd name="T36" fmla="*/ 93 w 190"/>
                  <a:gd name="T37" fmla="*/ 131 h 241"/>
                  <a:gd name="T38" fmla="*/ 95 w 190"/>
                  <a:gd name="T39" fmla="*/ 131 h 241"/>
                  <a:gd name="T40" fmla="*/ 99 w 190"/>
                  <a:gd name="T41" fmla="*/ 131 h 241"/>
                  <a:gd name="T42" fmla="*/ 154 w 190"/>
                  <a:gd name="T43" fmla="*/ 125 h 241"/>
                  <a:gd name="T44" fmla="*/ 140 w 190"/>
                  <a:gd name="T45" fmla="*/ 5 h 241"/>
                  <a:gd name="T46" fmla="*/ 139 w 190"/>
                  <a:gd name="T47" fmla="*/ 4 h 241"/>
                  <a:gd name="T48" fmla="*/ 51 w 190"/>
                  <a:gd name="T49" fmla="*/ 4 h 241"/>
                  <a:gd name="T50" fmla="*/ 50 w 190"/>
                  <a:gd name="T51" fmla="*/ 5 h 241"/>
                  <a:gd name="T52" fmla="*/ 36 w 190"/>
                  <a:gd name="T53" fmla="*/ 125 h 241"/>
                  <a:gd name="T54" fmla="*/ 91 w 190"/>
                  <a:gd name="T55" fmla="*/ 13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0" h="241">
                    <a:moveTo>
                      <a:pt x="188" y="216"/>
                    </a:move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5"/>
                      <a:pt x="190" y="241"/>
                      <a:pt x="167" y="241"/>
                    </a:cubicBezTo>
                    <a:cubicBezTo>
                      <a:pt x="24" y="241"/>
                      <a:pt x="24" y="241"/>
                      <a:pt x="24" y="241"/>
                    </a:cubicBezTo>
                    <a:cubicBezTo>
                      <a:pt x="0" y="241"/>
                      <a:pt x="2" y="225"/>
                      <a:pt x="2" y="225"/>
                    </a:cubicBezTo>
                    <a:cubicBezTo>
                      <a:pt x="2" y="216"/>
                      <a:pt x="2" y="216"/>
                      <a:pt x="2" y="216"/>
                    </a:cubicBezTo>
                    <a:lnTo>
                      <a:pt x="188" y="216"/>
                    </a:lnTo>
                    <a:close/>
                    <a:moveTo>
                      <a:pt x="28" y="171"/>
                    </a:moveTo>
                    <a:cubicBezTo>
                      <a:pt x="21" y="171"/>
                      <a:pt x="16" y="176"/>
                      <a:pt x="16" y="183"/>
                    </a:cubicBezTo>
                    <a:cubicBezTo>
                      <a:pt x="16" y="189"/>
                      <a:pt x="21" y="194"/>
                      <a:pt x="28" y="194"/>
                    </a:cubicBezTo>
                    <a:cubicBezTo>
                      <a:pt x="34" y="194"/>
                      <a:pt x="39" y="189"/>
                      <a:pt x="39" y="183"/>
                    </a:cubicBezTo>
                    <a:cubicBezTo>
                      <a:pt x="39" y="176"/>
                      <a:pt x="34" y="171"/>
                      <a:pt x="28" y="171"/>
                    </a:cubicBezTo>
                    <a:close/>
                    <a:moveTo>
                      <a:pt x="173" y="183"/>
                    </a:moveTo>
                    <a:cubicBezTo>
                      <a:pt x="173" y="189"/>
                      <a:pt x="168" y="194"/>
                      <a:pt x="162" y="194"/>
                    </a:cubicBezTo>
                    <a:cubicBezTo>
                      <a:pt x="156" y="194"/>
                      <a:pt x="151" y="189"/>
                      <a:pt x="151" y="183"/>
                    </a:cubicBezTo>
                    <a:cubicBezTo>
                      <a:pt x="151" y="176"/>
                      <a:pt x="156" y="171"/>
                      <a:pt x="162" y="171"/>
                    </a:cubicBezTo>
                    <a:cubicBezTo>
                      <a:pt x="168" y="171"/>
                      <a:pt x="173" y="176"/>
                      <a:pt x="173" y="183"/>
                    </a:cubicBezTo>
                    <a:close/>
                    <a:moveTo>
                      <a:pt x="91" y="131"/>
                    </a:moveTo>
                    <a:cubicBezTo>
                      <a:pt x="93" y="131"/>
                      <a:pt x="93" y="131"/>
                      <a:pt x="93" y="131"/>
                    </a:cubicBezTo>
                    <a:cubicBezTo>
                      <a:pt x="95" y="131"/>
                      <a:pt x="95" y="131"/>
                      <a:pt x="95" y="131"/>
                    </a:cubicBezTo>
                    <a:cubicBezTo>
                      <a:pt x="99" y="131"/>
                      <a:pt x="99" y="131"/>
                      <a:pt x="99" y="131"/>
                    </a:cubicBezTo>
                    <a:cubicBezTo>
                      <a:pt x="122" y="130"/>
                      <a:pt x="142" y="128"/>
                      <a:pt x="154" y="125"/>
                    </a:cubicBezTo>
                    <a:cubicBezTo>
                      <a:pt x="153" y="32"/>
                      <a:pt x="146" y="13"/>
                      <a:pt x="140" y="5"/>
                    </a:cubicBezTo>
                    <a:cubicBezTo>
                      <a:pt x="139" y="5"/>
                      <a:pt x="139" y="5"/>
                      <a:pt x="139" y="4"/>
                    </a:cubicBezTo>
                    <a:cubicBezTo>
                      <a:pt x="114" y="0"/>
                      <a:pt x="76" y="0"/>
                      <a:pt x="51" y="4"/>
                    </a:cubicBezTo>
                    <a:cubicBezTo>
                      <a:pt x="51" y="5"/>
                      <a:pt x="50" y="5"/>
                      <a:pt x="50" y="5"/>
                    </a:cubicBezTo>
                    <a:cubicBezTo>
                      <a:pt x="44" y="13"/>
                      <a:pt x="36" y="32"/>
                      <a:pt x="36" y="125"/>
                    </a:cubicBezTo>
                    <a:cubicBezTo>
                      <a:pt x="48" y="128"/>
                      <a:pt x="68" y="130"/>
                      <a:pt x="91" y="131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82"/>
              <p:cNvSpPr>
                <a:spLocks noEditPoints="1"/>
              </p:cNvSpPr>
              <p:nvPr/>
            </p:nvSpPr>
            <p:spPr bwMode="auto">
              <a:xfrm>
                <a:off x="1772" y="2468"/>
                <a:ext cx="182" cy="167"/>
              </a:xfrm>
              <a:custGeom>
                <a:avLst/>
                <a:gdLst>
                  <a:gd name="T0" fmla="*/ 215 w 215"/>
                  <a:gd name="T1" fmla="*/ 167 h 197"/>
                  <a:gd name="T2" fmla="*/ 168 w 215"/>
                  <a:gd name="T3" fmla="*/ 197 h 197"/>
                  <a:gd name="T4" fmla="*/ 47 w 215"/>
                  <a:gd name="T5" fmla="*/ 197 h 197"/>
                  <a:gd name="T6" fmla="*/ 0 w 215"/>
                  <a:gd name="T7" fmla="*/ 167 h 197"/>
                  <a:gd name="T8" fmla="*/ 215 w 215"/>
                  <a:gd name="T9" fmla="*/ 167 h 197"/>
                  <a:gd name="T10" fmla="*/ 74 w 215"/>
                  <a:gd name="T11" fmla="*/ 93 h 197"/>
                  <a:gd name="T12" fmla="*/ 74 w 215"/>
                  <a:gd name="T13" fmla="*/ 0 h 197"/>
                  <a:gd name="T14" fmla="*/ 52 w 215"/>
                  <a:gd name="T15" fmla="*/ 0 h 197"/>
                  <a:gd name="T16" fmla="*/ 45 w 215"/>
                  <a:gd name="T17" fmla="*/ 0 h 197"/>
                  <a:gd name="T18" fmla="*/ 25 w 215"/>
                  <a:gd name="T19" fmla="*/ 84 h 197"/>
                  <a:gd name="T20" fmla="*/ 25 w 215"/>
                  <a:gd name="T21" fmla="*/ 89 h 197"/>
                  <a:gd name="T22" fmla="*/ 37 w 215"/>
                  <a:gd name="T23" fmla="*/ 93 h 197"/>
                  <a:gd name="T24" fmla="*/ 74 w 215"/>
                  <a:gd name="T25" fmla="*/ 93 h 197"/>
                  <a:gd name="T26" fmla="*/ 180 w 215"/>
                  <a:gd name="T27" fmla="*/ 93 h 197"/>
                  <a:gd name="T28" fmla="*/ 190 w 215"/>
                  <a:gd name="T29" fmla="*/ 91 h 197"/>
                  <a:gd name="T30" fmla="*/ 190 w 215"/>
                  <a:gd name="T31" fmla="*/ 84 h 197"/>
                  <a:gd name="T32" fmla="*/ 169 w 215"/>
                  <a:gd name="T33" fmla="*/ 0 h 197"/>
                  <a:gd name="T34" fmla="*/ 165 w 215"/>
                  <a:gd name="T35" fmla="*/ 0 h 197"/>
                  <a:gd name="T36" fmla="*/ 141 w 215"/>
                  <a:gd name="T37" fmla="*/ 0 h 197"/>
                  <a:gd name="T38" fmla="*/ 141 w 215"/>
                  <a:gd name="T39" fmla="*/ 93 h 197"/>
                  <a:gd name="T40" fmla="*/ 180 w 215"/>
                  <a:gd name="T41" fmla="*/ 93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5" h="197">
                    <a:moveTo>
                      <a:pt x="215" y="167"/>
                    </a:moveTo>
                    <a:cubicBezTo>
                      <a:pt x="206" y="191"/>
                      <a:pt x="181" y="197"/>
                      <a:pt x="168" y="197"/>
                    </a:cubicBezTo>
                    <a:cubicBezTo>
                      <a:pt x="156" y="197"/>
                      <a:pt x="58" y="197"/>
                      <a:pt x="47" y="197"/>
                    </a:cubicBezTo>
                    <a:cubicBezTo>
                      <a:pt x="33" y="197"/>
                      <a:pt x="9" y="191"/>
                      <a:pt x="0" y="167"/>
                    </a:cubicBezTo>
                    <a:lnTo>
                      <a:pt x="215" y="167"/>
                    </a:lnTo>
                    <a:close/>
                    <a:moveTo>
                      <a:pt x="74" y="93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48" y="0"/>
                      <a:pt x="45" y="0"/>
                    </a:cubicBezTo>
                    <a:cubicBezTo>
                      <a:pt x="33" y="39"/>
                      <a:pt x="25" y="69"/>
                      <a:pt x="25" y="84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30" y="93"/>
                      <a:pt x="36" y="93"/>
                      <a:pt x="37" y="93"/>
                    </a:cubicBezTo>
                    <a:lnTo>
                      <a:pt x="74" y="93"/>
                    </a:lnTo>
                    <a:close/>
                    <a:moveTo>
                      <a:pt x="180" y="93"/>
                    </a:moveTo>
                    <a:cubicBezTo>
                      <a:pt x="180" y="93"/>
                      <a:pt x="185" y="93"/>
                      <a:pt x="190" y="91"/>
                    </a:cubicBezTo>
                    <a:cubicBezTo>
                      <a:pt x="190" y="84"/>
                      <a:pt x="190" y="84"/>
                      <a:pt x="190" y="84"/>
                    </a:cubicBezTo>
                    <a:cubicBezTo>
                      <a:pt x="190" y="69"/>
                      <a:pt x="182" y="39"/>
                      <a:pt x="169" y="0"/>
                    </a:cubicBezTo>
                    <a:cubicBezTo>
                      <a:pt x="168" y="0"/>
                      <a:pt x="166" y="0"/>
                      <a:pt x="165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93"/>
                      <a:pt x="141" y="93"/>
                      <a:pt x="141" y="93"/>
                    </a:cubicBezTo>
                    <a:lnTo>
                      <a:pt x="180" y="93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83"/>
              <p:cNvSpPr>
                <a:spLocks noEditPoints="1"/>
              </p:cNvSpPr>
              <p:nvPr/>
            </p:nvSpPr>
            <p:spPr bwMode="auto">
              <a:xfrm>
                <a:off x="1772" y="2433"/>
                <a:ext cx="182" cy="236"/>
              </a:xfrm>
              <a:custGeom>
                <a:avLst/>
                <a:gdLst>
                  <a:gd name="T0" fmla="*/ 215 w 215"/>
                  <a:gd name="T1" fmla="*/ 196 h 279"/>
                  <a:gd name="T2" fmla="*/ 215 w 215"/>
                  <a:gd name="T3" fmla="*/ 125 h 279"/>
                  <a:gd name="T4" fmla="*/ 194 w 215"/>
                  <a:gd name="T5" fmla="*/ 33 h 279"/>
                  <a:gd name="T6" fmla="*/ 147 w 215"/>
                  <a:gd name="T7" fmla="*/ 0 h 279"/>
                  <a:gd name="T8" fmla="*/ 67 w 215"/>
                  <a:gd name="T9" fmla="*/ 0 h 279"/>
                  <a:gd name="T10" fmla="*/ 21 w 215"/>
                  <a:gd name="T11" fmla="*/ 33 h 279"/>
                  <a:gd name="T12" fmla="*/ 0 w 215"/>
                  <a:gd name="T13" fmla="*/ 125 h 279"/>
                  <a:gd name="T14" fmla="*/ 0 w 215"/>
                  <a:gd name="T15" fmla="*/ 196 h 279"/>
                  <a:gd name="T16" fmla="*/ 215 w 215"/>
                  <a:gd name="T17" fmla="*/ 196 h 279"/>
                  <a:gd name="T18" fmla="*/ 192 w 215"/>
                  <a:gd name="T19" fmla="*/ 180 h 279"/>
                  <a:gd name="T20" fmla="*/ 170 w 215"/>
                  <a:gd name="T21" fmla="*/ 180 h 279"/>
                  <a:gd name="T22" fmla="*/ 161 w 215"/>
                  <a:gd name="T23" fmla="*/ 171 h 279"/>
                  <a:gd name="T24" fmla="*/ 170 w 215"/>
                  <a:gd name="T25" fmla="*/ 162 h 279"/>
                  <a:gd name="T26" fmla="*/ 192 w 215"/>
                  <a:gd name="T27" fmla="*/ 162 h 279"/>
                  <a:gd name="T28" fmla="*/ 201 w 215"/>
                  <a:gd name="T29" fmla="*/ 171 h 279"/>
                  <a:gd name="T30" fmla="*/ 192 w 215"/>
                  <a:gd name="T31" fmla="*/ 180 h 279"/>
                  <a:gd name="T32" fmla="*/ 130 w 215"/>
                  <a:gd name="T33" fmla="*/ 30 h 279"/>
                  <a:gd name="T34" fmla="*/ 165 w 215"/>
                  <a:gd name="T35" fmla="*/ 30 h 279"/>
                  <a:gd name="T36" fmla="*/ 178 w 215"/>
                  <a:gd name="T37" fmla="*/ 31 h 279"/>
                  <a:gd name="T38" fmla="*/ 180 w 215"/>
                  <a:gd name="T39" fmla="*/ 38 h 279"/>
                  <a:gd name="T40" fmla="*/ 201 w 215"/>
                  <a:gd name="T41" fmla="*/ 125 h 279"/>
                  <a:gd name="T42" fmla="*/ 201 w 215"/>
                  <a:gd name="T43" fmla="*/ 138 h 279"/>
                  <a:gd name="T44" fmla="*/ 180 w 215"/>
                  <a:gd name="T45" fmla="*/ 145 h 279"/>
                  <a:gd name="T46" fmla="*/ 130 w 215"/>
                  <a:gd name="T47" fmla="*/ 145 h 279"/>
                  <a:gd name="T48" fmla="*/ 130 w 215"/>
                  <a:gd name="T49" fmla="*/ 30 h 279"/>
                  <a:gd name="T50" fmla="*/ 103 w 215"/>
                  <a:gd name="T51" fmla="*/ 11 h 279"/>
                  <a:gd name="T52" fmla="*/ 111 w 215"/>
                  <a:gd name="T53" fmla="*/ 11 h 279"/>
                  <a:gd name="T54" fmla="*/ 117 w 215"/>
                  <a:gd name="T55" fmla="*/ 17 h 279"/>
                  <a:gd name="T56" fmla="*/ 111 w 215"/>
                  <a:gd name="T57" fmla="*/ 22 h 279"/>
                  <a:gd name="T58" fmla="*/ 103 w 215"/>
                  <a:gd name="T59" fmla="*/ 22 h 279"/>
                  <a:gd name="T60" fmla="*/ 98 w 215"/>
                  <a:gd name="T61" fmla="*/ 17 h 279"/>
                  <a:gd name="T62" fmla="*/ 103 w 215"/>
                  <a:gd name="T63" fmla="*/ 11 h 279"/>
                  <a:gd name="T64" fmla="*/ 14 w 215"/>
                  <a:gd name="T65" fmla="*/ 125 h 279"/>
                  <a:gd name="T66" fmla="*/ 35 w 215"/>
                  <a:gd name="T67" fmla="*/ 38 h 279"/>
                  <a:gd name="T68" fmla="*/ 37 w 215"/>
                  <a:gd name="T69" fmla="*/ 32 h 279"/>
                  <a:gd name="T70" fmla="*/ 52 w 215"/>
                  <a:gd name="T71" fmla="*/ 30 h 279"/>
                  <a:gd name="T72" fmla="*/ 85 w 215"/>
                  <a:gd name="T73" fmla="*/ 30 h 279"/>
                  <a:gd name="T74" fmla="*/ 85 w 215"/>
                  <a:gd name="T75" fmla="*/ 145 h 279"/>
                  <a:gd name="T76" fmla="*/ 37 w 215"/>
                  <a:gd name="T77" fmla="*/ 145 h 279"/>
                  <a:gd name="T78" fmla="*/ 14 w 215"/>
                  <a:gd name="T79" fmla="*/ 135 h 279"/>
                  <a:gd name="T80" fmla="*/ 14 w 215"/>
                  <a:gd name="T81" fmla="*/ 125 h 279"/>
                  <a:gd name="T82" fmla="*/ 23 w 215"/>
                  <a:gd name="T83" fmla="*/ 162 h 279"/>
                  <a:gd name="T84" fmla="*/ 45 w 215"/>
                  <a:gd name="T85" fmla="*/ 162 h 279"/>
                  <a:gd name="T86" fmla="*/ 54 w 215"/>
                  <a:gd name="T87" fmla="*/ 171 h 279"/>
                  <a:gd name="T88" fmla="*/ 45 w 215"/>
                  <a:gd name="T89" fmla="*/ 180 h 279"/>
                  <a:gd name="T90" fmla="*/ 23 w 215"/>
                  <a:gd name="T91" fmla="*/ 180 h 279"/>
                  <a:gd name="T92" fmla="*/ 14 w 215"/>
                  <a:gd name="T93" fmla="*/ 171 h 279"/>
                  <a:gd name="T94" fmla="*/ 23 w 215"/>
                  <a:gd name="T95" fmla="*/ 162 h 279"/>
                  <a:gd name="T96" fmla="*/ 40 w 215"/>
                  <a:gd name="T97" fmla="*/ 279 h 279"/>
                  <a:gd name="T98" fmla="*/ 47 w 215"/>
                  <a:gd name="T99" fmla="*/ 250 h 279"/>
                  <a:gd name="T100" fmla="*/ 168 w 215"/>
                  <a:gd name="T101" fmla="*/ 250 h 279"/>
                  <a:gd name="T102" fmla="*/ 174 w 215"/>
                  <a:gd name="T103" fmla="*/ 279 h 279"/>
                  <a:gd name="T104" fmla="*/ 159 w 215"/>
                  <a:gd name="T105" fmla="*/ 279 h 279"/>
                  <a:gd name="T106" fmla="*/ 156 w 215"/>
                  <a:gd name="T107" fmla="*/ 264 h 279"/>
                  <a:gd name="T108" fmla="*/ 59 w 215"/>
                  <a:gd name="T109" fmla="*/ 264 h 279"/>
                  <a:gd name="T110" fmla="*/ 55 w 215"/>
                  <a:gd name="T111" fmla="*/ 279 h 279"/>
                  <a:gd name="T112" fmla="*/ 40 w 215"/>
                  <a:gd name="T11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5" h="279">
                    <a:moveTo>
                      <a:pt x="215" y="196"/>
                    </a:moveTo>
                    <a:cubicBezTo>
                      <a:pt x="215" y="177"/>
                      <a:pt x="215" y="159"/>
                      <a:pt x="215" y="125"/>
                    </a:cubicBezTo>
                    <a:cubicBezTo>
                      <a:pt x="215" y="102"/>
                      <a:pt x="203" y="60"/>
                      <a:pt x="194" y="33"/>
                    </a:cubicBezTo>
                    <a:cubicBezTo>
                      <a:pt x="185" y="7"/>
                      <a:pt x="170" y="0"/>
                      <a:pt x="147" y="0"/>
                    </a:cubicBezTo>
                    <a:cubicBezTo>
                      <a:pt x="137" y="0"/>
                      <a:pt x="78" y="0"/>
                      <a:pt x="67" y="0"/>
                    </a:cubicBezTo>
                    <a:cubicBezTo>
                      <a:pt x="45" y="0"/>
                      <a:pt x="30" y="7"/>
                      <a:pt x="21" y="33"/>
                    </a:cubicBezTo>
                    <a:cubicBezTo>
                      <a:pt x="12" y="60"/>
                      <a:pt x="0" y="102"/>
                      <a:pt x="0" y="125"/>
                    </a:cubicBezTo>
                    <a:cubicBezTo>
                      <a:pt x="0" y="159"/>
                      <a:pt x="0" y="177"/>
                      <a:pt x="0" y="196"/>
                    </a:cubicBezTo>
                    <a:lnTo>
                      <a:pt x="215" y="196"/>
                    </a:lnTo>
                    <a:close/>
                    <a:moveTo>
                      <a:pt x="192" y="180"/>
                    </a:moveTo>
                    <a:cubicBezTo>
                      <a:pt x="170" y="180"/>
                      <a:pt x="170" y="180"/>
                      <a:pt x="170" y="180"/>
                    </a:cubicBezTo>
                    <a:cubicBezTo>
                      <a:pt x="165" y="180"/>
                      <a:pt x="161" y="176"/>
                      <a:pt x="161" y="171"/>
                    </a:cubicBezTo>
                    <a:cubicBezTo>
                      <a:pt x="161" y="166"/>
                      <a:pt x="165" y="162"/>
                      <a:pt x="170" y="162"/>
                    </a:cubicBezTo>
                    <a:cubicBezTo>
                      <a:pt x="192" y="162"/>
                      <a:pt x="192" y="162"/>
                      <a:pt x="192" y="162"/>
                    </a:cubicBezTo>
                    <a:cubicBezTo>
                      <a:pt x="197" y="162"/>
                      <a:pt x="201" y="166"/>
                      <a:pt x="201" y="171"/>
                    </a:cubicBezTo>
                    <a:cubicBezTo>
                      <a:pt x="201" y="176"/>
                      <a:pt x="197" y="180"/>
                      <a:pt x="192" y="180"/>
                    </a:cubicBezTo>
                    <a:close/>
                    <a:moveTo>
                      <a:pt x="130" y="30"/>
                    </a:moveTo>
                    <a:cubicBezTo>
                      <a:pt x="165" y="30"/>
                      <a:pt x="165" y="30"/>
                      <a:pt x="165" y="30"/>
                    </a:cubicBezTo>
                    <a:cubicBezTo>
                      <a:pt x="170" y="30"/>
                      <a:pt x="174" y="30"/>
                      <a:pt x="178" y="31"/>
                    </a:cubicBezTo>
                    <a:cubicBezTo>
                      <a:pt x="178" y="33"/>
                      <a:pt x="179" y="35"/>
                      <a:pt x="180" y="38"/>
                    </a:cubicBezTo>
                    <a:cubicBezTo>
                      <a:pt x="193" y="78"/>
                      <a:pt x="201" y="109"/>
                      <a:pt x="201" y="125"/>
                    </a:cubicBezTo>
                    <a:cubicBezTo>
                      <a:pt x="201" y="138"/>
                      <a:pt x="201" y="138"/>
                      <a:pt x="201" y="138"/>
                    </a:cubicBezTo>
                    <a:cubicBezTo>
                      <a:pt x="193" y="145"/>
                      <a:pt x="182" y="145"/>
                      <a:pt x="180" y="145"/>
                    </a:cubicBezTo>
                    <a:cubicBezTo>
                      <a:pt x="130" y="145"/>
                      <a:pt x="130" y="145"/>
                      <a:pt x="130" y="145"/>
                    </a:cubicBezTo>
                    <a:lnTo>
                      <a:pt x="130" y="30"/>
                    </a:lnTo>
                    <a:close/>
                    <a:moveTo>
                      <a:pt x="103" y="11"/>
                    </a:moveTo>
                    <a:cubicBezTo>
                      <a:pt x="111" y="11"/>
                      <a:pt x="111" y="11"/>
                      <a:pt x="111" y="11"/>
                    </a:cubicBezTo>
                    <a:cubicBezTo>
                      <a:pt x="114" y="11"/>
                      <a:pt x="117" y="14"/>
                      <a:pt x="117" y="17"/>
                    </a:cubicBezTo>
                    <a:cubicBezTo>
                      <a:pt x="117" y="20"/>
                      <a:pt x="114" y="22"/>
                      <a:pt x="111" y="22"/>
                    </a:cubicBezTo>
                    <a:cubicBezTo>
                      <a:pt x="103" y="22"/>
                      <a:pt x="103" y="22"/>
                      <a:pt x="103" y="22"/>
                    </a:cubicBezTo>
                    <a:cubicBezTo>
                      <a:pt x="100" y="22"/>
                      <a:pt x="98" y="20"/>
                      <a:pt x="98" y="17"/>
                    </a:cubicBezTo>
                    <a:cubicBezTo>
                      <a:pt x="98" y="14"/>
                      <a:pt x="100" y="11"/>
                      <a:pt x="103" y="11"/>
                    </a:cubicBezTo>
                    <a:close/>
                    <a:moveTo>
                      <a:pt x="14" y="125"/>
                    </a:moveTo>
                    <a:cubicBezTo>
                      <a:pt x="14" y="109"/>
                      <a:pt x="21" y="78"/>
                      <a:pt x="35" y="38"/>
                    </a:cubicBezTo>
                    <a:cubicBezTo>
                      <a:pt x="35" y="36"/>
                      <a:pt x="36" y="34"/>
                      <a:pt x="37" y="32"/>
                    </a:cubicBezTo>
                    <a:cubicBezTo>
                      <a:pt x="40" y="30"/>
                      <a:pt x="45" y="30"/>
                      <a:pt x="52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4" y="145"/>
                      <a:pt x="22" y="145"/>
                      <a:pt x="14" y="135"/>
                    </a:cubicBezTo>
                    <a:lnTo>
                      <a:pt x="14" y="125"/>
                    </a:lnTo>
                    <a:close/>
                    <a:moveTo>
                      <a:pt x="23" y="162"/>
                    </a:moveTo>
                    <a:cubicBezTo>
                      <a:pt x="45" y="162"/>
                      <a:pt x="45" y="162"/>
                      <a:pt x="45" y="162"/>
                    </a:cubicBezTo>
                    <a:cubicBezTo>
                      <a:pt x="50" y="162"/>
                      <a:pt x="54" y="166"/>
                      <a:pt x="54" y="171"/>
                    </a:cubicBezTo>
                    <a:cubicBezTo>
                      <a:pt x="54" y="176"/>
                      <a:pt x="50" y="180"/>
                      <a:pt x="45" y="180"/>
                    </a:cubicBezTo>
                    <a:cubicBezTo>
                      <a:pt x="23" y="180"/>
                      <a:pt x="23" y="180"/>
                      <a:pt x="23" y="180"/>
                    </a:cubicBezTo>
                    <a:cubicBezTo>
                      <a:pt x="18" y="180"/>
                      <a:pt x="14" y="176"/>
                      <a:pt x="14" y="171"/>
                    </a:cubicBezTo>
                    <a:cubicBezTo>
                      <a:pt x="14" y="166"/>
                      <a:pt x="18" y="162"/>
                      <a:pt x="23" y="162"/>
                    </a:cubicBezTo>
                    <a:close/>
                    <a:moveTo>
                      <a:pt x="40" y="279"/>
                    </a:moveTo>
                    <a:cubicBezTo>
                      <a:pt x="47" y="250"/>
                      <a:pt x="47" y="250"/>
                      <a:pt x="47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74" y="279"/>
                      <a:pt x="174" y="279"/>
                      <a:pt x="174" y="279"/>
                    </a:cubicBezTo>
                    <a:cubicBezTo>
                      <a:pt x="159" y="279"/>
                      <a:pt x="159" y="279"/>
                      <a:pt x="159" y="279"/>
                    </a:cubicBezTo>
                    <a:cubicBezTo>
                      <a:pt x="156" y="264"/>
                      <a:pt x="156" y="264"/>
                      <a:pt x="156" y="264"/>
                    </a:cubicBezTo>
                    <a:cubicBezTo>
                      <a:pt x="59" y="264"/>
                      <a:pt x="59" y="264"/>
                      <a:pt x="59" y="264"/>
                    </a:cubicBezTo>
                    <a:cubicBezTo>
                      <a:pt x="55" y="279"/>
                      <a:pt x="55" y="279"/>
                      <a:pt x="55" y="279"/>
                    </a:cubicBezTo>
                    <a:lnTo>
                      <a:pt x="40" y="279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84"/>
              <p:cNvSpPr>
                <a:spLocks noEditPoints="1"/>
              </p:cNvSpPr>
              <p:nvPr/>
            </p:nvSpPr>
            <p:spPr bwMode="auto">
              <a:xfrm>
                <a:off x="2291" y="2506"/>
                <a:ext cx="493" cy="163"/>
              </a:xfrm>
              <a:custGeom>
                <a:avLst/>
                <a:gdLst>
                  <a:gd name="T0" fmla="*/ 269 w 582"/>
                  <a:gd name="T1" fmla="*/ 156 h 193"/>
                  <a:gd name="T2" fmla="*/ 252 w 582"/>
                  <a:gd name="T3" fmla="*/ 139 h 193"/>
                  <a:gd name="T4" fmla="*/ 55 w 582"/>
                  <a:gd name="T5" fmla="*/ 156 h 193"/>
                  <a:gd name="T6" fmla="*/ 73 w 582"/>
                  <a:gd name="T7" fmla="*/ 139 h 193"/>
                  <a:gd name="T8" fmla="*/ 422 w 582"/>
                  <a:gd name="T9" fmla="*/ 156 h 193"/>
                  <a:gd name="T10" fmla="*/ 440 w 582"/>
                  <a:gd name="T11" fmla="*/ 139 h 193"/>
                  <a:gd name="T12" fmla="*/ 147 w 582"/>
                  <a:gd name="T13" fmla="*/ 156 h 193"/>
                  <a:gd name="T14" fmla="*/ 165 w 582"/>
                  <a:gd name="T15" fmla="*/ 139 h 193"/>
                  <a:gd name="T16" fmla="*/ 0 w 582"/>
                  <a:gd name="T17" fmla="*/ 0 h 193"/>
                  <a:gd name="T18" fmla="*/ 203 w 582"/>
                  <a:gd name="T19" fmla="*/ 108 h 193"/>
                  <a:gd name="T20" fmla="*/ 214 w 582"/>
                  <a:gd name="T21" fmla="*/ 108 h 193"/>
                  <a:gd name="T22" fmla="*/ 373 w 582"/>
                  <a:gd name="T23" fmla="*/ 0 h 193"/>
                  <a:gd name="T24" fmla="*/ 422 w 582"/>
                  <a:gd name="T25" fmla="*/ 32 h 193"/>
                  <a:gd name="T26" fmla="*/ 564 w 582"/>
                  <a:gd name="T27" fmla="*/ 76 h 193"/>
                  <a:gd name="T28" fmla="*/ 582 w 582"/>
                  <a:gd name="T29" fmla="*/ 108 h 193"/>
                  <a:gd name="T30" fmla="*/ 582 w 582"/>
                  <a:gd name="T31" fmla="*/ 164 h 193"/>
                  <a:gd name="T32" fmla="*/ 582 w 582"/>
                  <a:gd name="T33" fmla="*/ 178 h 193"/>
                  <a:gd name="T34" fmla="*/ 567 w 582"/>
                  <a:gd name="T35" fmla="*/ 193 h 193"/>
                  <a:gd name="T36" fmla="*/ 549 w 582"/>
                  <a:gd name="T37" fmla="*/ 178 h 193"/>
                  <a:gd name="T38" fmla="*/ 534 w 582"/>
                  <a:gd name="T39" fmla="*/ 193 h 193"/>
                  <a:gd name="T40" fmla="*/ 515 w 582"/>
                  <a:gd name="T41" fmla="*/ 178 h 193"/>
                  <a:gd name="T42" fmla="*/ 501 w 582"/>
                  <a:gd name="T43" fmla="*/ 193 h 193"/>
                  <a:gd name="T44" fmla="*/ 482 w 582"/>
                  <a:gd name="T45" fmla="*/ 178 h 193"/>
                  <a:gd name="T46" fmla="*/ 467 w 582"/>
                  <a:gd name="T47" fmla="*/ 193 h 193"/>
                  <a:gd name="T48" fmla="*/ 449 w 582"/>
                  <a:gd name="T49" fmla="*/ 178 h 193"/>
                  <a:gd name="T50" fmla="*/ 434 w 582"/>
                  <a:gd name="T51" fmla="*/ 193 h 193"/>
                  <a:gd name="T52" fmla="*/ 415 w 582"/>
                  <a:gd name="T53" fmla="*/ 178 h 193"/>
                  <a:gd name="T54" fmla="*/ 401 w 582"/>
                  <a:gd name="T55" fmla="*/ 193 h 193"/>
                  <a:gd name="T56" fmla="*/ 382 w 582"/>
                  <a:gd name="T57" fmla="*/ 178 h 193"/>
                  <a:gd name="T58" fmla="*/ 367 w 582"/>
                  <a:gd name="T59" fmla="*/ 193 h 193"/>
                  <a:gd name="T60" fmla="*/ 349 w 582"/>
                  <a:gd name="T61" fmla="*/ 178 h 193"/>
                  <a:gd name="T62" fmla="*/ 334 w 582"/>
                  <a:gd name="T63" fmla="*/ 193 h 193"/>
                  <a:gd name="T64" fmla="*/ 315 w 582"/>
                  <a:gd name="T65" fmla="*/ 178 h 193"/>
                  <a:gd name="T66" fmla="*/ 301 w 582"/>
                  <a:gd name="T67" fmla="*/ 193 h 193"/>
                  <a:gd name="T68" fmla="*/ 282 w 582"/>
                  <a:gd name="T69" fmla="*/ 178 h 193"/>
                  <a:gd name="T70" fmla="*/ 267 w 582"/>
                  <a:gd name="T71" fmla="*/ 193 h 193"/>
                  <a:gd name="T72" fmla="*/ 249 w 582"/>
                  <a:gd name="T73" fmla="*/ 178 h 193"/>
                  <a:gd name="T74" fmla="*/ 234 w 582"/>
                  <a:gd name="T75" fmla="*/ 193 h 193"/>
                  <a:gd name="T76" fmla="*/ 215 w 582"/>
                  <a:gd name="T77" fmla="*/ 178 h 193"/>
                  <a:gd name="T78" fmla="*/ 201 w 582"/>
                  <a:gd name="T79" fmla="*/ 193 h 193"/>
                  <a:gd name="T80" fmla="*/ 182 w 582"/>
                  <a:gd name="T81" fmla="*/ 178 h 193"/>
                  <a:gd name="T82" fmla="*/ 167 w 582"/>
                  <a:gd name="T83" fmla="*/ 193 h 193"/>
                  <a:gd name="T84" fmla="*/ 149 w 582"/>
                  <a:gd name="T85" fmla="*/ 178 h 193"/>
                  <a:gd name="T86" fmla="*/ 134 w 582"/>
                  <a:gd name="T87" fmla="*/ 193 h 193"/>
                  <a:gd name="T88" fmla="*/ 115 w 582"/>
                  <a:gd name="T89" fmla="*/ 178 h 193"/>
                  <a:gd name="T90" fmla="*/ 100 w 582"/>
                  <a:gd name="T91" fmla="*/ 193 h 193"/>
                  <a:gd name="T92" fmla="*/ 82 w 582"/>
                  <a:gd name="T93" fmla="*/ 178 h 193"/>
                  <a:gd name="T94" fmla="*/ 67 w 582"/>
                  <a:gd name="T95" fmla="*/ 193 h 193"/>
                  <a:gd name="T96" fmla="*/ 48 w 582"/>
                  <a:gd name="T97" fmla="*/ 178 h 193"/>
                  <a:gd name="T98" fmla="*/ 34 w 582"/>
                  <a:gd name="T99" fmla="*/ 193 h 193"/>
                  <a:gd name="T100" fmla="*/ 15 w 582"/>
                  <a:gd name="T101" fmla="*/ 178 h 193"/>
                  <a:gd name="T102" fmla="*/ 0 w 582"/>
                  <a:gd name="T103" fmla="*/ 193 h 193"/>
                  <a:gd name="T104" fmla="*/ 0 w 582"/>
                  <a:gd name="T105" fmla="*/ 174 h 193"/>
                  <a:gd name="T106" fmla="*/ 582 w 582"/>
                  <a:gd name="T107" fmla="*/ 164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2" h="193">
                    <a:moveTo>
                      <a:pt x="252" y="139"/>
                    </a:moveTo>
                    <a:cubicBezTo>
                      <a:pt x="252" y="149"/>
                      <a:pt x="260" y="156"/>
                      <a:pt x="269" y="156"/>
                    </a:cubicBezTo>
                    <a:cubicBezTo>
                      <a:pt x="279" y="156"/>
                      <a:pt x="286" y="149"/>
                      <a:pt x="287" y="139"/>
                    </a:cubicBezTo>
                    <a:lnTo>
                      <a:pt x="252" y="139"/>
                    </a:lnTo>
                    <a:close/>
                    <a:moveTo>
                      <a:pt x="73" y="139"/>
                    </a:moveTo>
                    <a:cubicBezTo>
                      <a:pt x="72" y="149"/>
                      <a:pt x="64" y="156"/>
                      <a:pt x="55" y="156"/>
                    </a:cubicBezTo>
                    <a:cubicBezTo>
                      <a:pt x="46" y="156"/>
                      <a:pt x="38" y="149"/>
                      <a:pt x="37" y="139"/>
                    </a:cubicBezTo>
                    <a:lnTo>
                      <a:pt x="73" y="139"/>
                    </a:lnTo>
                    <a:close/>
                    <a:moveTo>
                      <a:pt x="440" y="139"/>
                    </a:moveTo>
                    <a:cubicBezTo>
                      <a:pt x="439" y="149"/>
                      <a:pt x="431" y="156"/>
                      <a:pt x="422" y="156"/>
                    </a:cubicBezTo>
                    <a:cubicBezTo>
                      <a:pt x="413" y="156"/>
                      <a:pt x="405" y="149"/>
                      <a:pt x="404" y="139"/>
                    </a:cubicBezTo>
                    <a:lnTo>
                      <a:pt x="440" y="139"/>
                    </a:lnTo>
                    <a:close/>
                    <a:moveTo>
                      <a:pt x="165" y="139"/>
                    </a:moveTo>
                    <a:cubicBezTo>
                      <a:pt x="164" y="149"/>
                      <a:pt x="156" y="156"/>
                      <a:pt x="147" y="156"/>
                    </a:cubicBezTo>
                    <a:cubicBezTo>
                      <a:pt x="138" y="156"/>
                      <a:pt x="130" y="149"/>
                      <a:pt x="129" y="139"/>
                    </a:cubicBezTo>
                    <a:lnTo>
                      <a:pt x="165" y="139"/>
                    </a:lnTo>
                    <a:close/>
                    <a:moveTo>
                      <a:pt x="0" y="10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03" y="0"/>
                      <a:pt x="203" y="0"/>
                      <a:pt x="203" y="0"/>
                    </a:cubicBezTo>
                    <a:cubicBezTo>
                      <a:pt x="203" y="108"/>
                      <a:pt x="203" y="108"/>
                      <a:pt x="203" y="108"/>
                    </a:cubicBezTo>
                    <a:lnTo>
                      <a:pt x="0" y="108"/>
                    </a:lnTo>
                    <a:close/>
                    <a:moveTo>
                      <a:pt x="214" y="108"/>
                    </a:moveTo>
                    <a:cubicBezTo>
                      <a:pt x="214" y="0"/>
                      <a:pt x="214" y="0"/>
                      <a:pt x="214" y="0"/>
                    </a:cubicBezTo>
                    <a:cubicBezTo>
                      <a:pt x="214" y="0"/>
                      <a:pt x="242" y="0"/>
                      <a:pt x="373" y="0"/>
                    </a:cubicBezTo>
                    <a:cubicBezTo>
                      <a:pt x="390" y="0"/>
                      <a:pt x="407" y="1"/>
                      <a:pt x="422" y="4"/>
                    </a:cubicBezTo>
                    <a:cubicBezTo>
                      <a:pt x="422" y="8"/>
                      <a:pt x="422" y="23"/>
                      <a:pt x="422" y="32"/>
                    </a:cubicBezTo>
                    <a:cubicBezTo>
                      <a:pt x="422" y="76"/>
                      <a:pt x="473" y="76"/>
                      <a:pt x="490" y="76"/>
                    </a:cubicBezTo>
                    <a:cubicBezTo>
                      <a:pt x="564" y="76"/>
                      <a:pt x="564" y="76"/>
                      <a:pt x="564" y="76"/>
                    </a:cubicBezTo>
                    <a:cubicBezTo>
                      <a:pt x="576" y="89"/>
                      <a:pt x="582" y="100"/>
                      <a:pt x="582" y="108"/>
                    </a:cubicBezTo>
                    <a:cubicBezTo>
                      <a:pt x="582" y="108"/>
                      <a:pt x="582" y="108"/>
                      <a:pt x="582" y="108"/>
                    </a:cubicBezTo>
                    <a:lnTo>
                      <a:pt x="214" y="108"/>
                    </a:lnTo>
                    <a:close/>
                    <a:moveTo>
                      <a:pt x="582" y="164"/>
                    </a:moveTo>
                    <a:cubicBezTo>
                      <a:pt x="582" y="174"/>
                      <a:pt x="582" y="174"/>
                      <a:pt x="582" y="174"/>
                    </a:cubicBezTo>
                    <a:cubicBezTo>
                      <a:pt x="582" y="178"/>
                      <a:pt x="582" y="178"/>
                      <a:pt x="582" y="178"/>
                    </a:cubicBezTo>
                    <a:cubicBezTo>
                      <a:pt x="582" y="193"/>
                      <a:pt x="582" y="193"/>
                      <a:pt x="582" y="193"/>
                    </a:cubicBezTo>
                    <a:cubicBezTo>
                      <a:pt x="567" y="193"/>
                      <a:pt x="567" y="193"/>
                      <a:pt x="567" y="193"/>
                    </a:cubicBezTo>
                    <a:cubicBezTo>
                      <a:pt x="567" y="178"/>
                      <a:pt x="567" y="178"/>
                      <a:pt x="567" y="178"/>
                    </a:cubicBezTo>
                    <a:cubicBezTo>
                      <a:pt x="549" y="178"/>
                      <a:pt x="549" y="178"/>
                      <a:pt x="549" y="178"/>
                    </a:cubicBezTo>
                    <a:cubicBezTo>
                      <a:pt x="549" y="193"/>
                      <a:pt x="549" y="193"/>
                      <a:pt x="549" y="193"/>
                    </a:cubicBezTo>
                    <a:cubicBezTo>
                      <a:pt x="534" y="193"/>
                      <a:pt x="534" y="193"/>
                      <a:pt x="534" y="193"/>
                    </a:cubicBezTo>
                    <a:cubicBezTo>
                      <a:pt x="534" y="178"/>
                      <a:pt x="534" y="178"/>
                      <a:pt x="534" y="178"/>
                    </a:cubicBezTo>
                    <a:cubicBezTo>
                      <a:pt x="515" y="178"/>
                      <a:pt x="515" y="178"/>
                      <a:pt x="515" y="178"/>
                    </a:cubicBezTo>
                    <a:cubicBezTo>
                      <a:pt x="515" y="193"/>
                      <a:pt x="515" y="193"/>
                      <a:pt x="515" y="193"/>
                    </a:cubicBezTo>
                    <a:cubicBezTo>
                      <a:pt x="501" y="193"/>
                      <a:pt x="501" y="193"/>
                      <a:pt x="501" y="193"/>
                    </a:cubicBezTo>
                    <a:cubicBezTo>
                      <a:pt x="501" y="178"/>
                      <a:pt x="501" y="178"/>
                      <a:pt x="501" y="178"/>
                    </a:cubicBezTo>
                    <a:cubicBezTo>
                      <a:pt x="482" y="178"/>
                      <a:pt x="482" y="178"/>
                      <a:pt x="482" y="178"/>
                    </a:cubicBezTo>
                    <a:cubicBezTo>
                      <a:pt x="482" y="193"/>
                      <a:pt x="482" y="193"/>
                      <a:pt x="482" y="193"/>
                    </a:cubicBezTo>
                    <a:cubicBezTo>
                      <a:pt x="467" y="193"/>
                      <a:pt x="467" y="193"/>
                      <a:pt x="467" y="193"/>
                    </a:cubicBezTo>
                    <a:cubicBezTo>
                      <a:pt x="467" y="178"/>
                      <a:pt x="467" y="178"/>
                      <a:pt x="467" y="178"/>
                    </a:cubicBezTo>
                    <a:cubicBezTo>
                      <a:pt x="449" y="178"/>
                      <a:pt x="449" y="178"/>
                      <a:pt x="449" y="178"/>
                    </a:cubicBezTo>
                    <a:cubicBezTo>
                      <a:pt x="449" y="193"/>
                      <a:pt x="449" y="193"/>
                      <a:pt x="449" y="193"/>
                    </a:cubicBezTo>
                    <a:cubicBezTo>
                      <a:pt x="434" y="193"/>
                      <a:pt x="434" y="193"/>
                      <a:pt x="434" y="193"/>
                    </a:cubicBezTo>
                    <a:cubicBezTo>
                      <a:pt x="434" y="178"/>
                      <a:pt x="434" y="178"/>
                      <a:pt x="434" y="178"/>
                    </a:cubicBezTo>
                    <a:cubicBezTo>
                      <a:pt x="415" y="178"/>
                      <a:pt x="415" y="178"/>
                      <a:pt x="415" y="178"/>
                    </a:cubicBezTo>
                    <a:cubicBezTo>
                      <a:pt x="415" y="193"/>
                      <a:pt x="415" y="193"/>
                      <a:pt x="415" y="193"/>
                    </a:cubicBezTo>
                    <a:cubicBezTo>
                      <a:pt x="401" y="193"/>
                      <a:pt x="401" y="193"/>
                      <a:pt x="401" y="193"/>
                    </a:cubicBezTo>
                    <a:cubicBezTo>
                      <a:pt x="401" y="178"/>
                      <a:pt x="401" y="178"/>
                      <a:pt x="401" y="178"/>
                    </a:cubicBezTo>
                    <a:cubicBezTo>
                      <a:pt x="382" y="178"/>
                      <a:pt x="382" y="178"/>
                      <a:pt x="382" y="178"/>
                    </a:cubicBezTo>
                    <a:cubicBezTo>
                      <a:pt x="382" y="193"/>
                      <a:pt x="382" y="193"/>
                      <a:pt x="382" y="193"/>
                    </a:cubicBezTo>
                    <a:cubicBezTo>
                      <a:pt x="367" y="193"/>
                      <a:pt x="367" y="193"/>
                      <a:pt x="367" y="193"/>
                    </a:cubicBezTo>
                    <a:cubicBezTo>
                      <a:pt x="367" y="178"/>
                      <a:pt x="367" y="178"/>
                      <a:pt x="367" y="178"/>
                    </a:cubicBezTo>
                    <a:cubicBezTo>
                      <a:pt x="349" y="178"/>
                      <a:pt x="349" y="178"/>
                      <a:pt x="349" y="178"/>
                    </a:cubicBezTo>
                    <a:cubicBezTo>
                      <a:pt x="349" y="193"/>
                      <a:pt x="349" y="193"/>
                      <a:pt x="349" y="193"/>
                    </a:cubicBezTo>
                    <a:cubicBezTo>
                      <a:pt x="334" y="193"/>
                      <a:pt x="334" y="193"/>
                      <a:pt x="334" y="193"/>
                    </a:cubicBezTo>
                    <a:cubicBezTo>
                      <a:pt x="334" y="178"/>
                      <a:pt x="334" y="178"/>
                      <a:pt x="334" y="178"/>
                    </a:cubicBezTo>
                    <a:cubicBezTo>
                      <a:pt x="315" y="178"/>
                      <a:pt x="315" y="178"/>
                      <a:pt x="315" y="178"/>
                    </a:cubicBezTo>
                    <a:cubicBezTo>
                      <a:pt x="315" y="193"/>
                      <a:pt x="315" y="193"/>
                      <a:pt x="315" y="193"/>
                    </a:cubicBezTo>
                    <a:cubicBezTo>
                      <a:pt x="301" y="193"/>
                      <a:pt x="301" y="193"/>
                      <a:pt x="301" y="193"/>
                    </a:cubicBezTo>
                    <a:cubicBezTo>
                      <a:pt x="301" y="178"/>
                      <a:pt x="301" y="178"/>
                      <a:pt x="301" y="178"/>
                    </a:cubicBezTo>
                    <a:cubicBezTo>
                      <a:pt x="282" y="178"/>
                      <a:pt x="282" y="178"/>
                      <a:pt x="282" y="178"/>
                    </a:cubicBezTo>
                    <a:cubicBezTo>
                      <a:pt x="282" y="193"/>
                      <a:pt x="282" y="193"/>
                      <a:pt x="282" y="193"/>
                    </a:cubicBezTo>
                    <a:cubicBezTo>
                      <a:pt x="267" y="193"/>
                      <a:pt x="267" y="193"/>
                      <a:pt x="267" y="193"/>
                    </a:cubicBezTo>
                    <a:cubicBezTo>
                      <a:pt x="267" y="178"/>
                      <a:pt x="267" y="178"/>
                      <a:pt x="267" y="178"/>
                    </a:cubicBezTo>
                    <a:cubicBezTo>
                      <a:pt x="249" y="178"/>
                      <a:pt x="249" y="178"/>
                      <a:pt x="249" y="178"/>
                    </a:cubicBezTo>
                    <a:cubicBezTo>
                      <a:pt x="249" y="193"/>
                      <a:pt x="249" y="193"/>
                      <a:pt x="249" y="193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4" y="178"/>
                      <a:pt x="234" y="178"/>
                      <a:pt x="234" y="178"/>
                    </a:cubicBezTo>
                    <a:cubicBezTo>
                      <a:pt x="215" y="178"/>
                      <a:pt x="215" y="178"/>
                      <a:pt x="215" y="178"/>
                    </a:cubicBezTo>
                    <a:cubicBezTo>
                      <a:pt x="215" y="193"/>
                      <a:pt x="215" y="193"/>
                      <a:pt x="215" y="193"/>
                    </a:cubicBezTo>
                    <a:cubicBezTo>
                      <a:pt x="201" y="193"/>
                      <a:pt x="201" y="193"/>
                      <a:pt x="201" y="193"/>
                    </a:cubicBezTo>
                    <a:cubicBezTo>
                      <a:pt x="201" y="178"/>
                      <a:pt x="201" y="178"/>
                      <a:pt x="201" y="178"/>
                    </a:cubicBezTo>
                    <a:cubicBezTo>
                      <a:pt x="182" y="178"/>
                      <a:pt x="182" y="178"/>
                      <a:pt x="182" y="178"/>
                    </a:cubicBezTo>
                    <a:cubicBezTo>
                      <a:pt x="182" y="193"/>
                      <a:pt x="182" y="193"/>
                      <a:pt x="182" y="193"/>
                    </a:cubicBezTo>
                    <a:cubicBezTo>
                      <a:pt x="167" y="193"/>
                      <a:pt x="167" y="193"/>
                      <a:pt x="167" y="193"/>
                    </a:cubicBez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49" y="178"/>
                      <a:pt x="149" y="178"/>
                      <a:pt x="149" y="178"/>
                    </a:cubicBezTo>
                    <a:cubicBezTo>
                      <a:pt x="149" y="193"/>
                      <a:pt x="149" y="193"/>
                      <a:pt x="149" y="193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34" y="178"/>
                      <a:pt x="134" y="178"/>
                      <a:pt x="134" y="178"/>
                    </a:cubicBezTo>
                    <a:cubicBezTo>
                      <a:pt x="115" y="178"/>
                      <a:pt x="115" y="178"/>
                      <a:pt x="115" y="178"/>
                    </a:cubicBezTo>
                    <a:cubicBezTo>
                      <a:pt x="115" y="193"/>
                      <a:pt x="115" y="193"/>
                      <a:pt x="115" y="193"/>
                    </a:cubicBezTo>
                    <a:cubicBezTo>
                      <a:pt x="100" y="193"/>
                      <a:pt x="100" y="193"/>
                      <a:pt x="100" y="193"/>
                    </a:cubicBezTo>
                    <a:cubicBezTo>
                      <a:pt x="100" y="178"/>
                      <a:pt x="100" y="178"/>
                      <a:pt x="100" y="178"/>
                    </a:cubicBezTo>
                    <a:cubicBezTo>
                      <a:pt x="82" y="178"/>
                      <a:pt x="82" y="178"/>
                      <a:pt x="82" y="178"/>
                    </a:cubicBezTo>
                    <a:cubicBezTo>
                      <a:pt x="82" y="193"/>
                      <a:pt x="82" y="193"/>
                      <a:pt x="82" y="193"/>
                    </a:cubicBezTo>
                    <a:cubicBezTo>
                      <a:pt x="67" y="193"/>
                      <a:pt x="67" y="193"/>
                      <a:pt x="67" y="193"/>
                    </a:cubicBezTo>
                    <a:cubicBezTo>
                      <a:pt x="67" y="178"/>
                      <a:pt x="67" y="178"/>
                      <a:pt x="67" y="178"/>
                    </a:cubicBezTo>
                    <a:cubicBezTo>
                      <a:pt x="48" y="178"/>
                      <a:pt x="48" y="178"/>
                      <a:pt x="48" y="178"/>
                    </a:cubicBezTo>
                    <a:cubicBezTo>
                      <a:pt x="48" y="193"/>
                      <a:pt x="48" y="193"/>
                      <a:pt x="48" y="193"/>
                    </a:cubicBezTo>
                    <a:cubicBezTo>
                      <a:pt x="34" y="193"/>
                      <a:pt x="34" y="193"/>
                      <a:pt x="34" y="193"/>
                    </a:cubicBezTo>
                    <a:cubicBezTo>
                      <a:pt x="34" y="178"/>
                      <a:pt x="34" y="178"/>
                      <a:pt x="34" y="178"/>
                    </a:cubicBezTo>
                    <a:cubicBezTo>
                      <a:pt x="15" y="178"/>
                      <a:pt x="15" y="178"/>
                      <a:pt x="15" y="178"/>
                    </a:cubicBezTo>
                    <a:cubicBezTo>
                      <a:pt x="15" y="193"/>
                      <a:pt x="15" y="193"/>
                      <a:pt x="15" y="193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64"/>
                      <a:pt x="0" y="164"/>
                      <a:pt x="0" y="164"/>
                    </a:cubicBezTo>
                    <a:lnTo>
                      <a:pt x="582" y="164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85"/>
              <p:cNvSpPr>
                <a:spLocks noEditPoints="1"/>
              </p:cNvSpPr>
              <p:nvPr/>
            </p:nvSpPr>
            <p:spPr bwMode="auto">
              <a:xfrm>
                <a:off x="2291" y="2511"/>
                <a:ext cx="490" cy="120"/>
              </a:xfrm>
              <a:custGeom>
                <a:avLst/>
                <a:gdLst>
                  <a:gd name="T0" fmla="*/ 214 w 579"/>
                  <a:gd name="T1" fmla="*/ 141 h 141"/>
                  <a:gd name="T2" fmla="*/ 246 w 579"/>
                  <a:gd name="T3" fmla="*/ 126 h 141"/>
                  <a:gd name="T4" fmla="*/ 301 w 579"/>
                  <a:gd name="T5" fmla="*/ 141 h 141"/>
                  <a:gd name="T6" fmla="*/ 398 w 579"/>
                  <a:gd name="T7" fmla="*/ 126 h 141"/>
                  <a:gd name="T8" fmla="*/ 453 w 579"/>
                  <a:gd name="T9" fmla="*/ 141 h 141"/>
                  <a:gd name="T10" fmla="*/ 579 w 579"/>
                  <a:gd name="T11" fmla="*/ 113 h 141"/>
                  <a:gd name="T12" fmla="*/ 203 w 579"/>
                  <a:gd name="T13" fmla="*/ 113 h 141"/>
                  <a:gd name="T14" fmla="*/ 179 w 579"/>
                  <a:gd name="T15" fmla="*/ 141 h 141"/>
                  <a:gd name="T16" fmla="*/ 123 w 579"/>
                  <a:gd name="T17" fmla="*/ 126 h 141"/>
                  <a:gd name="T18" fmla="*/ 87 w 579"/>
                  <a:gd name="T19" fmla="*/ 141 h 141"/>
                  <a:gd name="T20" fmla="*/ 31 w 579"/>
                  <a:gd name="T21" fmla="*/ 126 h 141"/>
                  <a:gd name="T22" fmla="*/ 0 w 579"/>
                  <a:gd name="T23" fmla="*/ 141 h 141"/>
                  <a:gd name="T24" fmla="*/ 203 w 579"/>
                  <a:gd name="T25" fmla="*/ 113 h 141"/>
                  <a:gd name="T26" fmla="*/ 241 w 579"/>
                  <a:gd name="T27" fmla="*/ 63 h 141"/>
                  <a:gd name="T28" fmla="*/ 261 w 579"/>
                  <a:gd name="T29" fmla="*/ 56 h 141"/>
                  <a:gd name="T30" fmla="*/ 253 w 579"/>
                  <a:gd name="T31" fmla="*/ 36 h 141"/>
                  <a:gd name="T32" fmla="*/ 234 w 579"/>
                  <a:gd name="T33" fmla="*/ 43 h 141"/>
                  <a:gd name="T34" fmla="*/ 279 w 579"/>
                  <a:gd name="T35" fmla="*/ 43 h 141"/>
                  <a:gd name="T36" fmla="*/ 299 w 579"/>
                  <a:gd name="T37" fmla="*/ 36 h 141"/>
                  <a:gd name="T38" fmla="*/ 306 w 579"/>
                  <a:gd name="T39" fmla="*/ 56 h 141"/>
                  <a:gd name="T40" fmla="*/ 286 w 579"/>
                  <a:gd name="T41" fmla="*/ 63 h 141"/>
                  <a:gd name="T42" fmla="*/ 279 w 579"/>
                  <a:gd name="T43" fmla="*/ 43 h 141"/>
                  <a:gd name="T44" fmla="*/ 332 w 579"/>
                  <a:gd name="T45" fmla="*/ 36 h 141"/>
                  <a:gd name="T46" fmla="*/ 351 w 579"/>
                  <a:gd name="T47" fmla="*/ 43 h 141"/>
                  <a:gd name="T48" fmla="*/ 344 w 579"/>
                  <a:gd name="T49" fmla="*/ 63 h 141"/>
                  <a:gd name="T50" fmla="*/ 325 w 579"/>
                  <a:gd name="T51" fmla="*/ 56 h 141"/>
                  <a:gd name="T52" fmla="*/ 368 w 579"/>
                  <a:gd name="T53" fmla="*/ 18 h 141"/>
                  <a:gd name="T54" fmla="*/ 390 w 579"/>
                  <a:gd name="T55" fmla="*/ 11 h 141"/>
                  <a:gd name="T56" fmla="*/ 397 w 579"/>
                  <a:gd name="T57" fmla="*/ 81 h 141"/>
                  <a:gd name="T58" fmla="*/ 376 w 579"/>
                  <a:gd name="T59" fmla="*/ 88 h 141"/>
                  <a:gd name="T60" fmla="*/ 368 w 579"/>
                  <a:gd name="T61" fmla="*/ 18 h 141"/>
                  <a:gd name="T62" fmla="*/ 29 w 579"/>
                  <a:gd name="T63" fmla="*/ 63 h 141"/>
                  <a:gd name="T64" fmla="*/ 48 w 579"/>
                  <a:gd name="T65" fmla="*/ 56 h 141"/>
                  <a:gd name="T66" fmla="*/ 41 w 579"/>
                  <a:gd name="T67" fmla="*/ 36 h 141"/>
                  <a:gd name="T68" fmla="*/ 21 w 579"/>
                  <a:gd name="T69" fmla="*/ 43 h 141"/>
                  <a:gd name="T70" fmla="*/ 66 w 579"/>
                  <a:gd name="T71" fmla="*/ 43 h 141"/>
                  <a:gd name="T72" fmla="*/ 85 w 579"/>
                  <a:gd name="T73" fmla="*/ 36 h 141"/>
                  <a:gd name="T74" fmla="*/ 92 w 579"/>
                  <a:gd name="T75" fmla="*/ 56 h 141"/>
                  <a:gd name="T76" fmla="*/ 73 w 579"/>
                  <a:gd name="T77" fmla="*/ 63 h 141"/>
                  <a:gd name="T78" fmla="*/ 66 w 579"/>
                  <a:gd name="T79" fmla="*/ 43 h 141"/>
                  <a:gd name="T80" fmla="*/ 117 w 579"/>
                  <a:gd name="T81" fmla="*/ 36 h 141"/>
                  <a:gd name="T82" fmla="*/ 137 w 579"/>
                  <a:gd name="T83" fmla="*/ 43 h 141"/>
                  <a:gd name="T84" fmla="*/ 130 w 579"/>
                  <a:gd name="T85" fmla="*/ 63 h 141"/>
                  <a:gd name="T86" fmla="*/ 110 w 579"/>
                  <a:gd name="T87" fmla="*/ 56 h 141"/>
                  <a:gd name="T88" fmla="*/ 153 w 579"/>
                  <a:gd name="T89" fmla="*/ 18 h 141"/>
                  <a:gd name="T90" fmla="*/ 174 w 579"/>
                  <a:gd name="T91" fmla="*/ 11 h 141"/>
                  <a:gd name="T92" fmla="*/ 182 w 579"/>
                  <a:gd name="T93" fmla="*/ 81 h 141"/>
                  <a:gd name="T94" fmla="*/ 160 w 579"/>
                  <a:gd name="T95" fmla="*/ 88 h 141"/>
                  <a:gd name="T96" fmla="*/ 153 w 579"/>
                  <a:gd name="T97" fmla="*/ 18 h 141"/>
                  <a:gd name="T98" fmla="*/ 434 w 579"/>
                  <a:gd name="T99" fmla="*/ 0 h 141"/>
                  <a:gd name="T100" fmla="*/ 490 w 579"/>
                  <a:gd name="T101" fmla="*/ 5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79" h="141">
                    <a:moveTo>
                      <a:pt x="214" y="113"/>
                    </a:moveTo>
                    <a:cubicBezTo>
                      <a:pt x="214" y="141"/>
                      <a:pt x="214" y="141"/>
                      <a:pt x="214" y="141"/>
                    </a:cubicBezTo>
                    <a:cubicBezTo>
                      <a:pt x="238" y="141"/>
                      <a:pt x="238" y="141"/>
                      <a:pt x="238" y="141"/>
                    </a:cubicBezTo>
                    <a:cubicBezTo>
                      <a:pt x="246" y="126"/>
                      <a:pt x="246" y="126"/>
                      <a:pt x="246" y="126"/>
                    </a:cubicBezTo>
                    <a:cubicBezTo>
                      <a:pt x="294" y="126"/>
                      <a:pt x="294" y="126"/>
                      <a:pt x="294" y="126"/>
                    </a:cubicBezTo>
                    <a:cubicBezTo>
                      <a:pt x="301" y="141"/>
                      <a:pt x="301" y="141"/>
                      <a:pt x="301" y="141"/>
                    </a:cubicBezTo>
                    <a:cubicBezTo>
                      <a:pt x="390" y="141"/>
                      <a:pt x="390" y="141"/>
                      <a:pt x="390" y="141"/>
                    </a:cubicBezTo>
                    <a:cubicBezTo>
                      <a:pt x="398" y="126"/>
                      <a:pt x="398" y="126"/>
                      <a:pt x="398" y="126"/>
                    </a:cubicBezTo>
                    <a:cubicBezTo>
                      <a:pt x="446" y="126"/>
                      <a:pt x="446" y="126"/>
                      <a:pt x="446" y="126"/>
                    </a:cubicBezTo>
                    <a:cubicBezTo>
                      <a:pt x="453" y="141"/>
                      <a:pt x="453" y="141"/>
                      <a:pt x="453" y="141"/>
                    </a:cubicBezTo>
                    <a:cubicBezTo>
                      <a:pt x="470" y="141"/>
                      <a:pt x="470" y="141"/>
                      <a:pt x="470" y="141"/>
                    </a:cubicBezTo>
                    <a:cubicBezTo>
                      <a:pt x="470" y="141"/>
                      <a:pt x="560" y="141"/>
                      <a:pt x="579" y="113"/>
                    </a:cubicBezTo>
                    <a:lnTo>
                      <a:pt x="214" y="113"/>
                    </a:lnTo>
                    <a:close/>
                    <a:moveTo>
                      <a:pt x="203" y="113"/>
                    </a:moveTo>
                    <a:cubicBezTo>
                      <a:pt x="203" y="141"/>
                      <a:pt x="203" y="141"/>
                      <a:pt x="203" y="141"/>
                    </a:cubicBezTo>
                    <a:cubicBezTo>
                      <a:pt x="179" y="141"/>
                      <a:pt x="179" y="141"/>
                      <a:pt x="179" y="141"/>
                    </a:cubicBezTo>
                    <a:cubicBezTo>
                      <a:pt x="171" y="126"/>
                      <a:pt x="171" y="126"/>
                      <a:pt x="171" y="126"/>
                    </a:cubicBezTo>
                    <a:cubicBezTo>
                      <a:pt x="123" y="126"/>
                      <a:pt x="123" y="126"/>
                      <a:pt x="123" y="126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87" y="141"/>
                      <a:pt x="87" y="141"/>
                      <a:pt x="87" y="141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13"/>
                      <a:pt x="0" y="113"/>
                      <a:pt x="0" y="113"/>
                    </a:cubicBezTo>
                    <a:lnTo>
                      <a:pt x="203" y="113"/>
                    </a:lnTo>
                    <a:close/>
                    <a:moveTo>
                      <a:pt x="234" y="56"/>
                    </a:moveTo>
                    <a:cubicBezTo>
                      <a:pt x="234" y="60"/>
                      <a:pt x="237" y="63"/>
                      <a:pt x="241" y="63"/>
                    </a:cubicBezTo>
                    <a:cubicBezTo>
                      <a:pt x="253" y="63"/>
                      <a:pt x="253" y="63"/>
                      <a:pt x="253" y="63"/>
                    </a:cubicBezTo>
                    <a:cubicBezTo>
                      <a:pt x="257" y="63"/>
                      <a:pt x="261" y="60"/>
                      <a:pt x="261" y="56"/>
                    </a:cubicBezTo>
                    <a:cubicBezTo>
                      <a:pt x="261" y="43"/>
                      <a:pt x="261" y="43"/>
                      <a:pt x="261" y="43"/>
                    </a:cubicBezTo>
                    <a:cubicBezTo>
                      <a:pt x="261" y="39"/>
                      <a:pt x="257" y="36"/>
                      <a:pt x="253" y="36"/>
                    </a:cubicBezTo>
                    <a:cubicBezTo>
                      <a:pt x="241" y="36"/>
                      <a:pt x="241" y="36"/>
                      <a:pt x="241" y="36"/>
                    </a:cubicBezTo>
                    <a:cubicBezTo>
                      <a:pt x="237" y="36"/>
                      <a:pt x="234" y="39"/>
                      <a:pt x="234" y="43"/>
                    </a:cubicBezTo>
                    <a:lnTo>
                      <a:pt x="234" y="56"/>
                    </a:lnTo>
                    <a:close/>
                    <a:moveTo>
                      <a:pt x="279" y="43"/>
                    </a:moveTo>
                    <a:cubicBezTo>
                      <a:pt x="279" y="39"/>
                      <a:pt x="282" y="36"/>
                      <a:pt x="286" y="36"/>
                    </a:cubicBezTo>
                    <a:cubicBezTo>
                      <a:pt x="299" y="36"/>
                      <a:pt x="299" y="36"/>
                      <a:pt x="299" y="36"/>
                    </a:cubicBezTo>
                    <a:cubicBezTo>
                      <a:pt x="303" y="36"/>
                      <a:pt x="306" y="39"/>
                      <a:pt x="306" y="43"/>
                    </a:cubicBezTo>
                    <a:cubicBezTo>
                      <a:pt x="306" y="56"/>
                      <a:pt x="306" y="56"/>
                      <a:pt x="306" y="56"/>
                    </a:cubicBezTo>
                    <a:cubicBezTo>
                      <a:pt x="306" y="60"/>
                      <a:pt x="303" y="63"/>
                      <a:pt x="299" y="63"/>
                    </a:cubicBezTo>
                    <a:cubicBezTo>
                      <a:pt x="286" y="63"/>
                      <a:pt x="286" y="63"/>
                      <a:pt x="286" y="63"/>
                    </a:cubicBezTo>
                    <a:cubicBezTo>
                      <a:pt x="282" y="63"/>
                      <a:pt x="279" y="60"/>
                      <a:pt x="279" y="56"/>
                    </a:cubicBezTo>
                    <a:lnTo>
                      <a:pt x="279" y="43"/>
                    </a:lnTo>
                    <a:close/>
                    <a:moveTo>
                      <a:pt x="325" y="43"/>
                    </a:moveTo>
                    <a:cubicBezTo>
                      <a:pt x="325" y="39"/>
                      <a:pt x="328" y="36"/>
                      <a:pt x="332" y="36"/>
                    </a:cubicBezTo>
                    <a:cubicBezTo>
                      <a:pt x="344" y="36"/>
                      <a:pt x="344" y="36"/>
                      <a:pt x="344" y="36"/>
                    </a:cubicBezTo>
                    <a:cubicBezTo>
                      <a:pt x="348" y="36"/>
                      <a:pt x="351" y="39"/>
                      <a:pt x="351" y="43"/>
                    </a:cubicBezTo>
                    <a:cubicBezTo>
                      <a:pt x="351" y="56"/>
                      <a:pt x="351" y="56"/>
                      <a:pt x="351" y="56"/>
                    </a:cubicBezTo>
                    <a:cubicBezTo>
                      <a:pt x="351" y="60"/>
                      <a:pt x="348" y="63"/>
                      <a:pt x="344" y="63"/>
                    </a:cubicBezTo>
                    <a:cubicBezTo>
                      <a:pt x="332" y="63"/>
                      <a:pt x="332" y="63"/>
                      <a:pt x="332" y="63"/>
                    </a:cubicBezTo>
                    <a:cubicBezTo>
                      <a:pt x="328" y="63"/>
                      <a:pt x="325" y="60"/>
                      <a:pt x="325" y="56"/>
                    </a:cubicBezTo>
                    <a:lnTo>
                      <a:pt x="325" y="43"/>
                    </a:lnTo>
                    <a:close/>
                    <a:moveTo>
                      <a:pt x="368" y="18"/>
                    </a:moveTo>
                    <a:cubicBezTo>
                      <a:pt x="368" y="14"/>
                      <a:pt x="372" y="11"/>
                      <a:pt x="376" y="11"/>
                    </a:cubicBezTo>
                    <a:cubicBezTo>
                      <a:pt x="390" y="11"/>
                      <a:pt x="390" y="11"/>
                      <a:pt x="390" y="11"/>
                    </a:cubicBezTo>
                    <a:cubicBezTo>
                      <a:pt x="394" y="11"/>
                      <a:pt x="397" y="14"/>
                      <a:pt x="397" y="18"/>
                    </a:cubicBezTo>
                    <a:cubicBezTo>
                      <a:pt x="397" y="81"/>
                      <a:pt x="397" y="81"/>
                      <a:pt x="397" y="81"/>
                    </a:cubicBezTo>
                    <a:cubicBezTo>
                      <a:pt x="397" y="85"/>
                      <a:pt x="394" y="88"/>
                      <a:pt x="390" y="88"/>
                    </a:cubicBezTo>
                    <a:cubicBezTo>
                      <a:pt x="376" y="88"/>
                      <a:pt x="376" y="88"/>
                      <a:pt x="376" y="88"/>
                    </a:cubicBezTo>
                    <a:cubicBezTo>
                      <a:pt x="372" y="88"/>
                      <a:pt x="368" y="85"/>
                      <a:pt x="368" y="81"/>
                    </a:cubicBezTo>
                    <a:lnTo>
                      <a:pt x="368" y="18"/>
                    </a:lnTo>
                    <a:close/>
                    <a:moveTo>
                      <a:pt x="21" y="56"/>
                    </a:moveTo>
                    <a:cubicBezTo>
                      <a:pt x="21" y="60"/>
                      <a:pt x="25" y="63"/>
                      <a:pt x="29" y="63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45" y="63"/>
                      <a:pt x="48" y="60"/>
                      <a:pt x="48" y="56"/>
                    </a:cubicBezTo>
                    <a:cubicBezTo>
                      <a:pt x="48" y="43"/>
                      <a:pt x="48" y="43"/>
                      <a:pt x="48" y="43"/>
                    </a:cubicBezTo>
                    <a:cubicBezTo>
                      <a:pt x="48" y="39"/>
                      <a:pt x="45" y="36"/>
                      <a:pt x="41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5" y="36"/>
                      <a:pt x="21" y="39"/>
                      <a:pt x="21" y="43"/>
                    </a:cubicBezTo>
                    <a:lnTo>
                      <a:pt x="21" y="56"/>
                    </a:lnTo>
                    <a:close/>
                    <a:moveTo>
                      <a:pt x="66" y="43"/>
                    </a:moveTo>
                    <a:cubicBezTo>
                      <a:pt x="66" y="39"/>
                      <a:pt x="69" y="36"/>
                      <a:pt x="73" y="36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89" y="36"/>
                      <a:pt x="92" y="39"/>
                      <a:pt x="92" y="43"/>
                    </a:cubicBezTo>
                    <a:cubicBezTo>
                      <a:pt x="92" y="56"/>
                      <a:pt x="92" y="56"/>
                      <a:pt x="92" y="56"/>
                    </a:cubicBezTo>
                    <a:cubicBezTo>
                      <a:pt x="92" y="60"/>
                      <a:pt x="89" y="63"/>
                      <a:pt x="85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69" y="63"/>
                      <a:pt x="66" y="60"/>
                      <a:pt x="66" y="56"/>
                    </a:cubicBezTo>
                    <a:lnTo>
                      <a:pt x="66" y="43"/>
                    </a:lnTo>
                    <a:close/>
                    <a:moveTo>
                      <a:pt x="110" y="43"/>
                    </a:moveTo>
                    <a:cubicBezTo>
                      <a:pt x="110" y="39"/>
                      <a:pt x="113" y="36"/>
                      <a:pt x="117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4" y="36"/>
                      <a:pt x="137" y="39"/>
                      <a:pt x="137" y="43"/>
                    </a:cubicBezTo>
                    <a:cubicBezTo>
                      <a:pt x="137" y="56"/>
                      <a:pt x="137" y="56"/>
                      <a:pt x="137" y="56"/>
                    </a:cubicBezTo>
                    <a:cubicBezTo>
                      <a:pt x="137" y="60"/>
                      <a:pt x="134" y="63"/>
                      <a:pt x="130" y="63"/>
                    </a:cubicBezTo>
                    <a:cubicBezTo>
                      <a:pt x="117" y="63"/>
                      <a:pt x="117" y="63"/>
                      <a:pt x="117" y="63"/>
                    </a:cubicBezTo>
                    <a:cubicBezTo>
                      <a:pt x="113" y="63"/>
                      <a:pt x="110" y="60"/>
                      <a:pt x="110" y="56"/>
                    </a:cubicBezTo>
                    <a:lnTo>
                      <a:pt x="110" y="43"/>
                    </a:lnTo>
                    <a:close/>
                    <a:moveTo>
                      <a:pt x="153" y="18"/>
                    </a:moveTo>
                    <a:cubicBezTo>
                      <a:pt x="153" y="14"/>
                      <a:pt x="156" y="11"/>
                      <a:pt x="160" y="11"/>
                    </a:cubicBezTo>
                    <a:cubicBezTo>
                      <a:pt x="174" y="11"/>
                      <a:pt x="174" y="11"/>
                      <a:pt x="174" y="11"/>
                    </a:cubicBezTo>
                    <a:cubicBezTo>
                      <a:pt x="178" y="11"/>
                      <a:pt x="182" y="14"/>
                      <a:pt x="182" y="18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2" y="85"/>
                      <a:pt x="178" y="88"/>
                      <a:pt x="174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56" y="88"/>
                      <a:pt x="153" y="85"/>
                      <a:pt x="153" y="81"/>
                    </a:cubicBezTo>
                    <a:lnTo>
                      <a:pt x="153" y="18"/>
                    </a:lnTo>
                    <a:close/>
                    <a:moveTo>
                      <a:pt x="434" y="26"/>
                    </a:moveTo>
                    <a:cubicBezTo>
                      <a:pt x="434" y="18"/>
                      <a:pt x="434" y="6"/>
                      <a:pt x="434" y="0"/>
                    </a:cubicBezTo>
                    <a:cubicBezTo>
                      <a:pt x="484" y="12"/>
                      <a:pt x="526" y="36"/>
                      <a:pt x="552" y="59"/>
                    </a:cubicBezTo>
                    <a:cubicBezTo>
                      <a:pt x="490" y="59"/>
                      <a:pt x="490" y="59"/>
                      <a:pt x="490" y="59"/>
                    </a:cubicBezTo>
                    <a:cubicBezTo>
                      <a:pt x="440" y="59"/>
                      <a:pt x="434" y="41"/>
                      <a:pt x="434" y="26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86"/>
              <p:cNvSpPr>
                <a:spLocks noEditPoints="1"/>
              </p:cNvSpPr>
              <p:nvPr/>
            </p:nvSpPr>
            <p:spPr bwMode="auto">
              <a:xfrm>
                <a:off x="5121" y="2081"/>
                <a:ext cx="378" cy="190"/>
              </a:xfrm>
              <a:custGeom>
                <a:avLst/>
                <a:gdLst>
                  <a:gd name="T0" fmla="*/ 274 w 446"/>
                  <a:gd name="T1" fmla="*/ 0 h 225"/>
                  <a:gd name="T2" fmla="*/ 283 w 446"/>
                  <a:gd name="T3" fmla="*/ 19 h 225"/>
                  <a:gd name="T4" fmla="*/ 265 w 446"/>
                  <a:gd name="T5" fmla="*/ 9 h 225"/>
                  <a:gd name="T6" fmla="*/ 410 w 446"/>
                  <a:gd name="T7" fmla="*/ 198 h 225"/>
                  <a:gd name="T8" fmla="*/ 429 w 446"/>
                  <a:gd name="T9" fmla="*/ 202 h 225"/>
                  <a:gd name="T10" fmla="*/ 446 w 446"/>
                  <a:gd name="T11" fmla="*/ 173 h 225"/>
                  <a:gd name="T12" fmla="*/ 409 w 446"/>
                  <a:gd name="T13" fmla="*/ 169 h 225"/>
                  <a:gd name="T14" fmla="*/ 28 w 446"/>
                  <a:gd name="T15" fmla="*/ 134 h 225"/>
                  <a:gd name="T16" fmla="*/ 18 w 446"/>
                  <a:gd name="T17" fmla="*/ 157 h 225"/>
                  <a:gd name="T18" fmla="*/ 28 w 446"/>
                  <a:gd name="T19" fmla="*/ 134 h 225"/>
                  <a:gd name="T20" fmla="*/ 411 w 446"/>
                  <a:gd name="T21" fmla="*/ 129 h 225"/>
                  <a:gd name="T22" fmla="*/ 428 w 446"/>
                  <a:gd name="T23" fmla="*/ 147 h 225"/>
                  <a:gd name="T24" fmla="*/ 399 w 446"/>
                  <a:gd name="T25" fmla="*/ 198 h 225"/>
                  <a:gd name="T26" fmla="*/ 345 w 446"/>
                  <a:gd name="T27" fmla="*/ 198 h 225"/>
                  <a:gd name="T28" fmla="*/ 399 w 446"/>
                  <a:gd name="T29" fmla="*/ 198 h 225"/>
                  <a:gd name="T30" fmla="*/ 372 w 446"/>
                  <a:gd name="T31" fmla="*/ 185 h 225"/>
                  <a:gd name="T32" fmla="*/ 372 w 446"/>
                  <a:gd name="T33" fmla="*/ 211 h 225"/>
                  <a:gd name="T34" fmla="*/ 106 w 446"/>
                  <a:gd name="T35" fmla="*/ 198 h 225"/>
                  <a:gd name="T36" fmla="*/ 52 w 446"/>
                  <a:gd name="T37" fmla="*/ 198 h 225"/>
                  <a:gd name="T38" fmla="*/ 106 w 446"/>
                  <a:gd name="T39" fmla="*/ 198 h 225"/>
                  <a:gd name="T40" fmla="*/ 79 w 446"/>
                  <a:gd name="T41" fmla="*/ 185 h 225"/>
                  <a:gd name="T42" fmla="*/ 79 w 446"/>
                  <a:gd name="T43" fmla="*/ 211 h 225"/>
                  <a:gd name="T44" fmla="*/ 340 w 446"/>
                  <a:gd name="T45" fmla="*/ 178 h 225"/>
                  <a:gd name="T46" fmla="*/ 114 w 446"/>
                  <a:gd name="T47" fmla="*/ 183 h 225"/>
                  <a:gd name="T48" fmla="*/ 115 w 446"/>
                  <a:gd name="T49" fmla="*/ 188 h 225"/>
                  <a:gd name="T50" fmla="*/ 116 w 446"/>
                  <a:gd name="T51" fmla="*/ 202 h 225"/>
                  <a:gd name="T52" fmla="*/ 334 w 446"/>
                  <a:gd name="T53" fmla="*/ 198 h 225"/>
                  <a:gd name="T54" fmla="*/ 337 w 446"/>
                  <a:gd name="T55" fmla="*/ 184 h 225"/>
                  <a:gd name="T56" fmla="*/ 340 w 446"/>
                  <a:gd name="T57" fmla="*/ 178 h 225"/>
                  <a:gd name="T58" fmla="*/ 0 w 446"/>
                  <a:gd name="T59" fmla="*/ 186 h 225"/>
                  <a:gd name="T60" fmla="*/ 41 w 446"/>
                  <a:gd name="T61" fmla="*/ 202 h 225"/>
                  <a:gd name="T62" fmla="*/ 46 w 446"/>
                  <a:gd name="T63" fmla="*/ 178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46" h="225">
                    <a:moveTo>
                      <a:pt x="265" y="9"/>
                    </a:moveTo>
                    <a:cubicBezTo>
                      <a:pt x="265" y="4"/>
                      <a:pt x="269" y="0"/>
                      <a:pt x="274" y="0"/>
                    </a:cubicBezTo>
                    <a:cubicBezTo>
                      <a:pt x="279" y="0"/>
                      <a:pt x="283" y="4"/>
                      <a:pt x="283" y="9"/>
                    </a:cubicBezTo>
                    <a:cubicBezTo>
                      <a:pt x="283" y="19"/>
                      <a:pt x="283" y="19"/>
                      <a:pt x="283" y="19"/>
                    </a:cubicBezTo>
                    <a:cubicBezTo>
                      <a:pt x="265" y="19"/>
                      <a:pt x="265" y="19"/>
                      <a:pt x="265" y="19"/>
                    </a:cubicBezTo>
                    <a:lnTo>
                      <a:pt x="265" y="9"/>
                    </a:lnTo>
                    <a:close/>
                    <a:moveTo>
                      <a:pt x="401" y="173"/>
                    </a:moveTo>
                    <a:cubicBezTo>
                      <a:pt x="407" y="180"/>
                      <a:pt x="410" y="189"/>
                      <a:pt x="410" y="198"/>
                    </a:cubicBezTo>
                    <a:cubicBezTo>
                      <a:pt x="410" y="199"/>
                      <a:pt x="410" y="201"/>
                      <a:pt x="410" y="202"/>
                    </a:cubicBezTo>
                    <a:cubicBezTo>
                      <a:pt x="421" y="202"/>
                      <a:pt x="428" y="202"/>
                      <a:pt x="429" y="202"/>
                    </a:cubicBezTo>
                    <a:cubicBezTo>
                      <a:pt x="439" y="202"/>
                      <a:pt x="446" y="196"/>
                      <a:pt x="446" y="184"/>
                    </a:cubicBezTo>
                    <a:cubicBezTo>
                      <a:pt x="446" y="174"/>
                      <a:pt x="446" y="173"/>
                      <a:pt x="446" y="173"/>
                    </a:cubicBezTo>
                    <a:cubicBezTo>
                      <a:pt x="446" y="171"/>
                      <a:pt x="446" y="170"/>
                      <a:pt x="446" y="169"/>
                    </a:cubicBezTo>
                    <a:cubicBezTo>
                      <a:pt x="409" y="169"/>
                      <a:pt x="409" y="169"/>
                      <a:pt x="409" y="169"/>
                    </a:cubicBezTo>
                    <a:lnTo>
                      <a:pt x="401" y="173"/>
                    </a:lnTo>
                    <a:close/>
                    <a:moveTo>
                      <a:pt x="28" y="134"/>
                    </a:moveTo>
                    <a:cubicBezTo>
                      <a:pt x="28" y="126"/>
                      <a:pt x="25" y="124"/>
                      <a:pt x="18" y="124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28" y="157"/>
                      <a:pt x="28" y="157"/>
                      <a:pt x="28" y="157"/>
                    </a:cubicBezTo>
                    <a:cubicBezTo>
                      <a:pt x="28" y="157"/>
                      <a:pt x="28" y="141"/>
                      <a:pt x="28" y="134"/>
                    </a:cubicBezTo>
                    <a:close/>
                    <a:moveTo>
                      <a:pt x="418" y="133"/>
                    </a:moveTo>
                    <a:cubicBezTo>
                      <a:pt x="411" y="129"/>
                      <a:pt x="411" y="129"/>
                      <a:pt x="411" y="129"/>
                    </a:cubicBezTo>
                    <a:cubicBezTo>
                      <a:pt x="405" y="139"/>
                      <a:pt x="406" y="147"/>
                      <a:pt x="406" y="147"/>
                    </a:cubicBezTo>
                    <a:cubicBezTo>
                      <a:pt x="428" y="147"/>
                      <a:pt x="428" y="147"/>
                      <a:pt x="428" y="147"/>
                    </a:cubicBezTo>
                    <a:cubicBezTo>
                      <a:pt x="428" y="141"/>
                      <a:pt x="426" y="138"/>
                      <a:pt x="418" y="133"/>
                    </a:cubicBezTo>
                    <a:close/>
                    <a:moveTo>
                      <a:pt x="399" y="198"/>
                    </a:moveTo>
                    <a:cubicBezTo>
                      <a:pt x="399" y="213"/>
                      <a:pt x="387" y="225"/>
                      <a:pt x="372" y="225"/>
                    </a:cubicBezTo>
                    <a:cubicBezTo>
                      <a:pt x="358" y="225"/>
                      <a:pt x="345" y="213"/>
                      <a:pt x="345" y="198"/>
                    </a:cubicBezTo>
                    <a:cubicBezTo>
                      <a:pt x="345" y="183"/>
                      <a:pt x="358" y="171"/>
                      <a:pt x="372" y="171"/>
                    </a:cubicBezTo>
                    <a:cubicBezTo>
                      <a:pt x="387" y="171"/>
                      <a:pt x="399" y="183"/>
                      <a:pt x="399" y="198"/>
                    </a:cubicBezTo>
                    <a:close/>
                    <a:moveTo>
                      <a:pt x="385" y="198"/>
                    </a:moveTo>
                    <a:cubicBezTo>
                      <a:pt x="385" y="191"/>
                      <a:pt x="379" y="185"/>
                      <a:pt x="372" y="185"/>
                    </a:cubicBezTo>
                    <a:cubicBezTo>
                      <a:pt x="365" y="185"/>
                      <a:pt x="360" y="191"/>
                      <a:pt x="360" y="198"/>
                    </a:cubicBezTo>
                    <a:cubicBezTo>
                      <a:pt x="360" y="205"/>
                      <a:pt x="365" y="211"/>
                      <a:pt x="372" y="211"/>
                    </a:cubicBezTo>
                    <a:cubicBezTo>
                      <a:pt x="379" y="211"/>
                      <a:pt x="385" y="205"/>
                      <a:pt x="385" y="198"/>
                    </a:cubicBezTo>
                    <a:close/>
                    <a:moveTo>
                      <a:pt x="106" y="198"/>
                    </a:moveTo>
                    <a:cubicBezTo>
                      <a:pt x="106" y="213"/>
                      <a:pt x="94" y="225"/>
                      <a:pt x="79" y="225"/>
                    </a:cubicBezTo>
                    <a:cubicBezTo>
                      <a:pt x="64" y="225"/>
                      <a:pt x="52" y="213"/>
                      <a:pt x="52" y="198"/>
                    </a:cubicBezTo>
                    <a:cubicBezTo>
                      <a:pt x="52" y="183"/>
                      <a:pt x="64" y="171"/>
                      <a:pt x="79" y="171"/>
                    </a:cubicBezTo>
                    <a:cubicBezTo>
                      <a:pt x="94" y="171"/>
                      <a:pt x="106" y="183"/>
                      <a:pt x="106" y="198"/>
                    </a:cubicBezTo>
                    <a:close/>
                    <a:moveTo>
                      <a:pt x="92" y="198"/>
                    </a:moveTo>
                    <a:cubicBezTo>
                      <a:pt x="92" y="191"/>
                      <a:pt x="86" y="185"/>
                      <a:pt x="79" y="185"/>
                    </a:cubicBezTo>
                    <a:cubicBezTo>
                      <a:pt x="72" y="185"/>
                      <a:pt x="66" y="191"/>
                      <a:pt x="66" y="198"/>
                    </a:cubicBezTo>
                    <a:cubicBezTo>
                      <a:pt x="66" y="205"/>
                      <a:pt x="72" y="211"/>
                      <a:pt x="79" y="211"/>
                    </a:cubicBezTo>
                    <a:cubicBezTo>
                      <a:pt x="86" y="211"/>
                      <a:pt x="92" y="205"/>
                      <a:pt x="92" y="198"/>
                    </a:cubicBezTo>
                    <a:close/>
                    <a:moveTo>
                      <a:pt x="340" y="178"/>
                    </a:moveTo>
                    <a:cubicBezTo>
                      <a:pt x="111" y="178"/>
                      <a:pt x="111" y="178"/>
                      <a:pt x="111" y="178"/>
                    </a:cubicBezTo>
                    <a:cubicBezTo>
                      <a:pt x="112" y="180"/>
                      <a:pt x="113" y="182"/>
                      <a:pt x="114" y="183"/>
                    </a:cubicBezTo>
                    <a:cubicBezTo>
                      <a:pt x="114" y="184"/>
                      <a:pt x="114" y="184"/>
                      <a:pt x="114" y="184"/>
                    </a:cubicBezTo>
                    <a:cubicBezTo>
                      <a:pt x="115" y="186"/>
                      <a:pt x="115" y="187"/>
                      <a:pt x="115" y="188"/>
                    </a:cubicBezTo>
                    <a:cubicBezTo>
                      <a:pt x="116" y="192"/>
                      <a:pt x="117" y="195"/>
                      <a:pt x="117" y="198"/>
                    </a:cubicBezTo>
                    <a:cubicBezTo>
                      <a:pt x="117" y="199"/>
                      <a:pt x="117" y="201"/>
                      <a:pt x="116" y="202"/>
                    </a:cubicBezTo>
                    <a:cubicBezTo>
                      <a:pt x="183" y="202"/>
                      <a:pt x="269" y="202"/>
                      <a:pt x="335" y="202"/>
                    </a:cubicBezTo>
                    <a:cubicBezTo>
                      <a:pt x="335" y="201"/>
                      <a:pt x="334" y="199"/>
                      <a:pt x="334" y="198"/>
                    </a:cubicBezTo>
                    <a:cubicBezTo>
                      <a:pt x="334" y="195"/>
                      <a:pt x="335" y="192"/>
                      <a:pt x="336" y="188"/>
                    </a:cubicBezTo>
                    <a:cubicBezTo>
                      <a:pt x="336" y="187"/>
                      <a:pt x="337" y="186"/>
                      <a:pt x="337" y="184"/>
                    </a:cubicBezTo>
                    <a:cubicBezTo>
                      <a:pt x="337" y="184"/>
                      <a:pt x="337" y="184"/>
                      <a:pt x="338" y="183"/>
                    </a:cubicBezTo>
                    <a:cubicBezTo>
                      <a:pt x="338" y="182"/>
                      <a:pt x="339" y="180"/>
                      <a:pt x="340" y="178"/>
                    </a:cubicBezTo>
                    <a:close/>
                    <a:moveTo>
                      <a:pt x="0" y="178"/>
                    </a:moveTo>
                    <a:cubicBezTo>
                      <a:pt x="0" y="180"/>
                      <a:pt x="0" y="183"/>
                      <a:pt x="0" y="186"/>
                    </a:cubicBezTo>
                    <a:cubicBezTo>
                      <a:pt x="0" y="197"/>
                      <a:pt x="6" y="202"/>
                      <a:pt x="17" y="202"/>
                    </a:cubicBezTo>
                    <a:cubicBezTo>
                      <a:pt x="19" y="202"/>
                      <a:pt x="27" y="202"/>
                      <a:pt x="41" y="202"/>
                    </a:cubicBezTo>
                    <a:cubicBezTo>
                      <a:pt x="41" y="201"/>
                      <a:pt x="41" y="199"/>
                      <a:pt x="41" y="198"/>
                    </a:cubicBezTo>
                    <a:cubicBezTo>
                      <a:pt x="41" y="191"/>
                      <a:pt x="43" y="184"/>
                      <a:pt x="46" y="178"/>
                    </a:cubicBezTo>
                    <a:lnTo>
                      <a:pt x="0" y="178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87"/>
              <p:cNvSpPr/>
              <p:nvPr/>
            </p:nvSpPr>
            <p:spPr bwMode="auto">
              <a:xfrm>
                <a:off x="5227" y="2140"/>
                <a:ext cx="49" cy="48"/>
              </a:xfrm>
              <a:custGeom>
                <a:avLst/>
                <a:gdLst>
                  <a:gd name="T0" fmla="*/ 33 w 49"/>
                  <a:gd name="T1" fmla="*/ 0 h 48"/>
                  <a:gd name="T2" fmla="*/ 17 w 49"/>
                  <a:gd name="T3" fmla="*/ 0 h 48"/>
                  <a:gd name="T4" fmla="*/ 17 w 49"/>
                  <a:gd name="T5" fmla="*/ 16 h 48"/>
                  <a:gd name="T6" fmla="*/ 0 w 49"/>
                  <a:gd name="T7" fmla="*/ 16 h 48"/>
                  <a:gd name="T8" fmla="*/ 0 w 49"/>
                  <a:gd name="T9" fmla="*/ 32 h 48"/>
                  <a:gd name="T10" fmla="*/ 17 w 49"/>
                  <a:gd name="T11" fmla="*/ 32 h 48"/>
                  <a:gd name="T12" fmla="*/ 17 w 49"/>
                  <a:gd name="T13" fmla="*/ 48 h 48"/>
                  <a:gd name="T14" fmla="*/ 33 w 49"/>
                  <a:gd name="T15" fmla="*/ 48 h 48"/>
                  <a:gd name="T16" fmla="*/ 33 w 49"/>
                  <a:gd name="T17" fmla="*/ 32 h 48"/>
                  <a:gd name="T18" fmla="*/ 49 w 49"/>
                  <a:gd name="T19" fmla="*/ 32 h 48"/>
                  <a:gd name="T20" fmla="*/ 49 w 49"/>
                  <a:gd name="T21" fmla="*/ 16 h 48"/>
                  <a:gd name="T22" fmla="*/ 33 w 49"/>
                  <a:gd name="T23" fmla="*/ 16 h 48"/>
                  <a:gd name="T24" fmla="*/ 33 w 49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48">
                    <a:moveTo>
                      <a:pt x="33" y="0"/>
                    </a:moveTo>
                    <a:lnTo>
                      <a:pt x="17" y="0"/>
                    </a:lnTo>
                    <a:lnTo>
                      <a:pt x="17" y="16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17" y="32"/>
                    </a:lnTo>
                    <a:lnTo>
                      <a:pt x="17" y="48"/>
                    </a:lnTo>
                    <a:lnTo>
                      <a:pt x="33" y="48"/>
                    </a:lnTo>
                    <a:lnTo>
                      <a:pt x="33" y="32"/>
                    </a:lnTo>
                    <a:lnTo>
                      <a:pt x="49" y="32"/>
                    </a:lnTo>
                    <a:lnTo>
                      <a:pt x="49" y="16"/>
                    </a:lnTo>
                    <a:lnTo>
                      <a:pt x="33" y="1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88"/>
              <p:cNvSpPr>
                <a:spLocks noEditPoints="1"/>
              </p:cNvSpPr>
              <p:nvPr/>
            </p:nvSpPr>
            <p:spPr bwMode="auto">
              <a:xfrm>
                <a:off x="5124" y="2106"/>
                <a:ext cx="369" cy="116"/>
              </a:xfrm>
              <a:custGeom>
                <a:avLst/>
                <a:gdLst>
                  <a:gd name="T0" fmla="*/ 420 w 436"/>
                  <a:gd name="T1" fmla="*/ 95 h 137"/>
                  <a:gd name="T2" fmla="*/ 387 w 436"/>
                  <a:gd name="T3" fmla="*/ 75 h 137"/>
                  <a:gd name="T4" fmla="*/ 335 w 436"/>
                  <a:gd name="T5" fmla="*/ 22 h 137"/>
                  <a:gd name="T6" fmla="*/ 270 w 436"/>
                  <a:gd name="T7" fmla="*/ 0 h 137"/>
                  <a:gd name="T8" fmla="*/ 15 w 436"/>
                  <a:gd name="T9" fmla="*/ 0 h 137"/>
                  <a:gd name="T10" fmla="*/ 3 w 436"/>
                  <a:gd name="T11" fmla="*/ 137 h 137"/>
                  <a:gd name="T12" fmla="*/ 53 w 436"/>
                  <a:gd name="T13" fmla="*/ 137 h 137"/>
                  <a:gd name="T14" fmla="*/ 75 w 436"/>
                  <a:gd name="T15" fmla="*/ 130 h 137"/>
                  <a:gd name="T16" fmla="*/ 97 w 436"/>
                  <a:gd name="T17" fmla="*/ 137 h 137"/>
                  <a:gd name="T18" fmla="*/ 279 w 436"/>
                  <a:gd name="T19" fmla="*/ 137 h 137"/>
                  <a:gd name="T20" fmla="*/ 279 w 436"/>
                  <a:gd name="T21" fmla="*/ 78 h 137"/>
                  <a:gd name="T22" fmla="*/ 279 w 436"/>
                  <a:gd name="T23" fmla="*/ 68 h 137"/>
                  <a:gd name="T24" fmla="*/ 279 w 436"/>
                  <a:gd name="T25" fmla="*/ 27 h 137"/>
                  <a:gd name="T26" fmla="*/ 305 w 436"/>
                  <a:gd name="T27" fmla="*/ 27 h 137"/>
                  <a:gd name="T28" fmla="*/ 332 w 436"/>
                  <a:gd name="T29" fmla="*/ 39 h 137"/>
                  <a:gd name="T30" fmla="*/ 369 w 436"/>
                  <a:gd name="T31" fmla="*/ 78 h 137"/>
                  <a:gd name="T32" fmla="*/ 364 w 436"/>
                  <a:gd name="T33" fmla="*/ 90 h 137"/>
                  <a:gd name="T34" fmla="*/ 340 w 436"/>
                  <a:gd name="T35" fmla="*/ 90 h 137"/>
                  <a:gd name="T36" fmla="*/ 291 w 436"/>
                  <a:gd name="T37" fmla="*/ 79 h 137"/>
                  <a:gd name="T38" fmla="*/ 291 w 436"/>
                  <a:gd name="T39" fmla="*/ 137 h 137"/>
                  <a:gd name="T40" fmla="*/ 346 w 436"/>
                  <a:gd name="T41" fmla="*/ 137 h 137"/>
                  <a:gd name="T42" fmla="*/ 368 w 436"/>
                  <a:gd name="T43" fmla="*/ 130 h 137"/>
                  <a:gd name="T44" fmla="*/ 388 w 436"/>
                  <a:gd name="T45" fmla="*/ 136 h 137"/>
                  <a:gd name="T46" fmla="*/ 402 w 436"/>
                  <a:gd name="T47" fmla="*/ 127 h 137"/>
                  <a:gd name="T48" fmla="*/ 436 w 436"/>
                  <a:gd name="T49" fmla="*/ 127 h 137"/>
                  <a:gd name="T50" fmla="*/ 420 w 436"/>
                  <a:gd name="T51" fmla="*/ 95 h 137"/>
                  <a:gd name="T52" fmla="*/ 24 w 436"/>
                  <a:gd name="T53" fmla="*/ 127 h 137"/>
                  <a:gd name="T54" fmla="*/ 14 w 436"/>
                  <a:gd name="T55" fmla="*/ 127 h 137"/>
                  <a:gd name="T56" fmla="*/ 14 w 436"/>
                  <a:gd name="T57" fmla="*/ 94 h 137"/>
                  <a:gd name="T58" fmla="*/ 24 w 436"/>
                  <a:gd name="T59" fmla="*/ 104 h 137"/>
                  <a:gd name="T60" fmla="*/ 24 w 436"/>
                  <a:gd name="T61" fmla="*/ 127 h 137"/>
                  <a:gd name="T62" fmla="*/ 150 w 436"/>
                  <a:gd name="T63" fmla="*/ 109 h 137"/>
                  <a:gd name="T64" fmla="*/ 110 w 436"/>
                  <a:gd name="T65" fmla="*/ 68 h 137"/>
                  <a:gd name="T66" fmla="*/ 150 w 436"/>
                  <a:gd name="T67" fmla="*/ 28 h 137"/>
                  <a:gd name="T68" fmla="*/ 191 w 436"/>
                  <a:gd name="T69" fmla="*/ 68 h 137"/>
                  <a:gd name="T70" fmla="*/ 150 w 436"/>
                  <a:gd name="T71" fmla="*/ 109 h 137"/>
                  <a:gd name="T72" fmla="*/ 402 w 436"/>
                  <a:gd name="T73" fmla="*/ 117 h 137"/>
                  <a:gd name="T74" fmla="*/ 407 w 436"/>
                  <a:gd name="T75" fmla="*/ 99 h 137"/>
                  <a:gd name="T76" fmla="*/ 414 w 436"/>
                  <a:gd name="T77" fmla="*/ 103 h 137"/>
                  <a:gd name="T78" fmla="*/ 424 w 436"/>
                  <a:gd name="T79" fmla="*/ 117 h 137"/>
                  <a:gd name="T80" fmla="*/ 402 w 436"/>
                  <a:gd name="T81" fmla="*/ 11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36" h="137">
                    <a:moveTo>
                      <a:pt x="420" y="95"/>
                    </a:moveTo>
                    <a:cubicBezTo>
                      <a:pt x="405" y="86"/>
                      <a:pt x="387" y="75"/>
                      <a:pt x="387" y="75"/>
                    </a:cubicBezTo>
                    <a:cubicBezTo>
                      <a:pt x="387" y="75"/>
                      <a:pt x="341" y="27"/>
                      <a:pt x="335" y="22"/>
                    </a:cubicBezTo>
                    <a:cubicBezTo>
                      <a:pt x="318" y="7"/>
                      <a:pt x="309" y="0"/>
                      <a:pt x="270" y="0"/>
                    </a:cubicBezTo>
                    <a:cubicBezTo>
                      <a:pt x="257" y="0"/>
                      <a:pt x="44" y="0"/>
                      <a:pt x="15" y="0"/>
                    </a:cubicBezTo>
                    <a:cubicBezTo>
                      <a:pt x="0" y="25"/>
                      <a:pt x="2" y="80"/>
                      <a:pt x="3" y="137"/>
                    </a:cubicBezTo>
                    <a:cubicBezTo>
                      <a:pt x="53" y="137"/>
                      <a:pt x="53" y="137"/>
                      <a:pt x="53" y="137"/>
                    </a:cubicBezTo>
                    <a:cubicBezTo>
                      <a:pt x="59" y="133"/>
                      <a:pt x="67" y="130"/>
                      <a:pt x="75" y="130"/>
                    </a:cubicBezTo>
                    <a:cubicBezTo>
                      <a:pt x="83" y="130"/>
                      <a:pt x="91" y="133"/>
                      <a:pt x="97" y="137"/>
                    </a:cubicBezTo>
                    <a:cubicBezTo>
                      <a:pt x="279" y="137"/>
                      <a:pt x="279" y="137"/>
                      <a:pt x="279" y="137"/>
                    </a:cubicBezTo>
                    <a:cubicBezTo>
                      <a:pt x="279" y="78"/>
                      <a:pt x="279" y="78"/>
                      <a:pt x="279" y="78"/>
                    </a:cubicBezTo>
                    <a:cubicBezTo>
                      <a:pt x="279" y="68"/>
                      <a:pt x="279" y="68"/>
                      <a:pt x="279" y="68"/>
                    </a:cubicBezTo>
                    <a:cubicBezTo>
                      <a:pt x="279" y="27"/>
                      <a:pt x="279" y="27"/>
                      <a:pt x="279" y="27"/>
                    </a:cubicBezTo>
                    <a:cubicBezTo>
                      <a:pt x="279" y="27"/>
                      <a:pt x="292" y="27"/>
                      <a:pt x="305" y="27"/>
                    </a:cubicBezTo>
                    <a:cubicBezTo>
                      <a:pt x="323" y="27"/>
                      <a:pt x="332" y="39"/>
                      <a:pt x="332" y="39"/>
                    </a:cubicBezTo>
                    <a:cubicBezTo>
                      <a:pt x="332" y="39"/>
                      <a:pt x="347" y="54"/>
                      <a:pt x="369" y="78"/>
                    </a:cubicBezTo>
                    <a:cubicBezTo>
                      <a:pt x="373" y="82"/>
                      <a:pt x="372" y="90"/>
                      <a:pt x="364" y="90"/>
                    </a:cubicBezTo>
                    <a:cubicBezTo>
                      <a:pt x="357" y="90"/>
                      <a:pt x="340" y="90"/>
                      <a:pt x="340" y="90"/>
                    </a:cubicBezTo>
                    <a:cubicBezTo>
                      <a:pt x="324" y="90"/>
                      <a:pt x="316" y="81"/>
                      <a:pt x="291" y="79"/>
                    </a:cubicBezTo>
                    <a:cubicBezTo>
                      <a:pt x="291" y="137"/>
                      <a:pt x="291" y="137"/>
                      <a:pt x="291" y="137"/>
                    </a:cubicBezTo>
                    <a:cubicBezTo>
                      <a:pt x="346" y="137"/>
                      <a:pt x="346" y="137"/>
                      <a:pt x="346" y="137"/>
                    </a:cubicBezTo>
                    <a:cubicBezTo>
                      <a:pt x="353" y="133"/>
                      <a:pt x="360" y="130"/>
                      <a:pt x="368" y="130"/>
                    </a:cubicBezTo>
                    <a:cubicBezTo>
                      <a:pt x="376" y="130"/>
                      <a:pt x="383" y="132"/>
                      <a:pt x="388" y="136"/>
                    </a:cubicBezTo>
                    <a:cubicBezTo>
                      <a:pt x="402" y="127"/>
                      <a:pt x="402" y="127"/>
                      <a:pt x="402" y="127"/>
                    </a:cubicBezTo>
                    <a:cubicBezTo>
                      <a:pt x="436" y="127"/>
                      <a:pt x="436" y="127"/>
                      <a:pt x="436" y="127"/>
                    </a:cubicBezTo>
                    <a:cubicBezTo>
                      <a:pt x="436" y="113"/>
                      <a:pt x="434" y="103"/>
                      <a:pt x="420" y="95"/>
                    </a:cubicBezTo>
                    <a:close/>
                    <a:moveTo>
                      <a:pt x="24" y="127"/>
                    </a:moveTo>
                    <a:cubicBezTo>
                      <a:pt x="14" y="127"/>
                      <a:pt x="14" y="127"/>
                      <a:pt x="14" y="127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21" y="94"/>
                      <a:pt x="24" y="96"/>
                      <a:pt x="24" y="104"/>
                    </a:cubicBezTo>
                    <a:cubicBezTo>
                      <a:pt x="24" y="111"/>
                      <a:pt x="24" y="127"/>
                      <a:pt x="24" y="127"/>
                    </a:cubicBezTo>
                    <a:close/>
                    <a:moveTo>
                      <a:pt x="150" y="109"/>
                    </a:moveTo>
                    <a:cubicBezTo>
                      <a:pt x="128" y="109"/>
                      <a:pt x="110" y="91"/>
                      <a:pt x="110" y="68"/>
                    </a:cubicBezTo>
                    <a:cubicBezTo>
                      <a:pt x="110" y="46"/>
                      <a:pt x="128" y="28"/>
                      <a:pt x="150" y="28"/>
                    </a:cubicBezTo>
                    <a:cubicBezTo>
                      <a:pt x="173" y="28"/>
                      <a:pt x="191" y="46"/>
                      <a:pt x="191" y="68"/>
                    </a:cubicBezTo>
                    <a:cubicBezTo>
                      <a:pt x="191" y="91"/>
                      <a:pt x="173" y="109"/>
                      <a:pt x="150" y="109"/>
                    </a:cubicBezTo>
                    <a:close/>
                    <a:moveTo>
                      <a:pt x="402" y="117"/>
                    </a:moveTo>
                    <a:cubicBezTo>
                      <a:pt x="402" y="117"/>
                      <a:pt x="401" y="109"/>
                      <a:pt x="407" y="99"/>
                    </a:cubicBezTo>
                    <a:cubicBezTo>
                      <a:pt x="414" y="103"/>
                      <a:pt x="414" y="103"/>
                      <a:pt x="414" y="103"/>
                    </a:cubicBezTo>
                    <a:cubicBezTo>
                      <a:pt x="422" y="108"/>
                      <a:pt x="424" y="111"/>
                      <a:pt x="424" y="117"/>
                    </a:cubicBezTo>
                    <a:lnTo>
                      <a:pt x="402" y="117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89"/>
              <p:cNvSpPr>
                <a:spLocks noEditPoints="1"/>
              </p:cNvSpPr>
              <p:nvPr/>
            </p:nvSpPr>
            <p:spPr bwMode="auto">
              <a:xfrm>
                <a:off x="5565" y="2235"/>
                <a:ext cx="328" cy="23"/>
              </a:xfrm>
              <a:custGeom>
                <a:avLst/>
                <a:gdLst>
                  <a:gd name="T0" fmla="*/ 0 w 388"/>
                  <a:gd name="T1" fmla="*/ 0 h 27"/>
                  <a:gd name="T2" fmla="*/ 30 w 388"/>
                  <a:gd name="T3" fmla="*/ 0 h 27"/>
                  <a:gd name="T4" fmla="*/ 28 w 388"/>
                  <a:gd name="T5" fmla="*/ 11 h 27"/>
                  <a:gd name="T6" fmla="*/ 28 w 388"/>
                  <a:gd name="T7" fmla="*/ 19 h 27"/>
                  <a:gd name="T8" fmla="*/ 8 w 388"/>
                  <a:gd name="T9" fmla="*/ 12 h 27"/>
                  <a:gd name="T10" fmla="*/ 0 w 388"/>
                  <a:gd name="T11" fmla="*/ 4 h 27"/>
                  <a:gd name="T12" fmla="*/ 0 w 388"/>
                  <a:gd name="T13" fmla="*/ 0 h 27"/>
                  <a:gd name="T14" fmla="*/ 340 w 388"/>
                  <a:gd name="T15" fmla="*/ 0 h 27"/>
                  <a:gd name="T16" fmla="*/ 388 w 388"/>
                  <a:gd name="T17" fmla="*/ 0 h 27"/>
                  <a:gd name="T18" fmla="*/ 370 w 388"/>
                  <a:gd name="T19" fmla="*/ 24 h 27"/>
                  <a:gd name="T20" fmla="*/ 342 w 388"/>
                  <a:gd name="T21" fmla="*/ 27 h 27"/>
                  <a:gd name="T22" fmla="*/ 342 w 388"/>
                  <a:gd name="T23" fmla="*/ 11 h 27"/>
                  <a:gd name="T24" fmla="*/ 340 w 388"/>
                  <a:gd name="T25" fmla="*/ 0 h 27"/>
                  <a:gd name="T26" fmla="*/ 108 w 388"/>
                  <a:gd name="T27" fmla="*/ 0 h 27"/>
                  <a:gd name="T28" fmla="*/ 262 w 388"/>
                  <a:gd name="T29" fmla="*/ 0 h 27"/>
                  <a:gd name="T30" fmla="*/ 261 w 388"/>
                  <a:gd name="T31" fmla="*/ 11 h 27"/>
                  <a:gd name="T32" fmla="*/ 261 w 388"/>
                  <a:gd name="T33" fmla="*/ 27 h 27"/>
                  <a:gd name="T34" fmla="*/ 110 w 388"/>
                  <a:gd name="T35" fmla="*/ 27 h 27"/>
                  <a:gd name="T36" fmla="*/ 110 w 388"/>
                  <a:gd name="T37" fmla="*/ 11 h 27"/>
                  <a:gd name="T38" fmla="*/ 108 w 388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8" h="27">
                    <a:moveTo>
                      <a:pt x="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9" y="4"/>
                      <a:pt x="28" y="8"/>
                      <a:pt x="28" y="11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19" y="16"/>
                      <a:pt x="10" y="13"/>
                      <a:pt x="8" y="12"/>
                    </a:cubicBezTo>
                    <a:cubicBezTo>
                      <a:pt x="5" y="11"/>
                      <a:pt x="1" y="9"/>
                      <a:pt x="0" y="4"/>
                    </a:cubicBezTo>
                    <a:lnTo>
                      <a:pt x="0" y="0"/>
                    </a:lnTo>
                    <a:close/>
                    <a:moveTo>
                      <a:pt x="340" y="0"/>
                    </a:moveTo>
                    <a:cubicBezTo>
                      <a:pt x="388" y="0"/>
                      <a:pt x="388" y="0"/>
                      <a:pt x="388" y="0"/>
                    </a:cubicBezTo>
                    <a:cubicBezTo>
                      <a:pt x="384" y="13"/>
                      <a:pt x="381" y="22"/>
                      <a:pt x="370" y="24"/>
                    </a:cubicBezTo>
                    <a:cubicBezTo>
                      <a:pt x="354" y="26"/>
                      <a:pt x="345" y="27"/>
                      <a:pt x="342" y="27"/>
                    </a:cubicBezTo>
                    <a:cubicBezTo>
                      <a:pt x="342" y="11"/>
                      <a:pt x="342" y="11"/>
                      <a:pt x="342" y="11"/>
                    </a:cubicBezTo>
                    <a:cubicBezTo>
                      <a:pt x="342" y="8"/>
                      <a:pt x="341" y="4"/>
                      <a:pt x="340" y="0"/>
                    </a:cubicBezTo>
                    <a:close/>
                    <a:moveTo>
                      <a:pt x="108" y="0"/>
                    </a:moveTo>
                    <a:cubicBezTo>
                      <a:pt x="262" y="0"/>
                      <a:pt x="262" y="0"/>
                      <a:pt x="262" y="0"/>
                    </a:cubicBezTo>
                    <a:cubicBezTo>
                      <a:pt x="261" y="4"/>
                      <a:pt x="261" y="8"/>
                      <a:pt x="261" y="11"/>
                    </a:cubicBezTo>
                    <a:cubicBezTo>
                      <a:pt x="261" y="27"/>
                      <a:pt x="261" y="27"/>
                      <a:pt x="261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10" y="8"/>
                      <a:pt x="109" y="4"/>
                      <a:pt x="108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90"/>
              <p:cNvSpPr>
                <a:spLocks noEditPoints="1"/>
              </p:cNvSpPr>
              <p:nvPr/>
            </p:nvSpPr>
            <p:spPr bwMode="auto">
              <a:xfrm>
                <a:off x="5565" y="2121"/>
                <a:ext cx="331" cy="150"/>
              </a:xfrm>
              <a:custGeom>
                <a:avLst/>
                <a:gdLst>
                  <a:gd name="T0" fmla="*/ 38 w 391"/>
                  <a:gd name="T1" fmla="*/ 147 h 178"/>
                  <a:gd name="T2" fmla="*/ 100 w 391"/>
                  <a:gd name="T3" fmla="*/ 147 h 178"/>
                  <a:gd name="T4" fmla="*/ 69 w 391"/>
                  <a:gd name="T5" fmla="*/ 163 h 178"/>
                  <a:gd name="T6" fmla="*/ 69 w 391"/>
                  <a:gd name="T7" fmla="*/ 130 h 178"/>
                  <a:gd name="T8" fmla="*/ 69 w 391"/>
                  <a:gd name="T9" fmla="*/ 163 h 178"/>
                  <a:gd name="T10" fmla="*/ 270 w 391"/>
                  <a:gd name="T11" fmla="*/ 147 h 178"/>
                  <a:gd name="T12" fmla="*/ 332 w 391"/>
                  <a:gd name="T13" fmla="*/ 147 h 178"/>
                  <a:gd name="T14" fmla="*/ 301 w 391"/>
                  <a:gd name="T15" fmla="*/ 163 h 178"/>
                  <a:gd name="T16" fmla="*/ 301 w 391"/>
                  <a:gd name="T17" fmla="*/ 130 h 178"/>
                  <a:gd name="T18" fmla="*/ 301 w 391"/>
                  <a:gd name="T19" fmla="*/ 163 h 178"/>
                  <a:gd name="T20" fmla="*/ 382 w 391"/>
                  <a:gd name="T21" fmla="*/ 102 h 178"/>
                  <a:gd name="T22" fmla="*/ 169 w 391"/>
                  <a:gd name="T23" fmla="*/ 20 h 178"/>
                  <a:gd name="T24" fmla="*/ 159 w 391"/>
                  <a:gd name="T25" fmla="*/ 0 h 178"/>
                  <a:gd name="T26" fmla="*/ 44 w 391"/>
                  <a:gd name="T27" fmla="*/ 53 h 178"/>
                  <a:gd name="T28" fmla="*/ 28 w 391"/>
                  <a:gd name="T29" fmla="*/ 59 h 178"/>
                  <a:gd name="T30" fmla="*/ 0 w 391"/>
                  <a:gd name="T31" fmla="*/ 124 h 178"/>
                  <a:gd name="T32" fmla="*/ 69 w 391"/>
                  <a:gd name="T33" fmla="*/ 106 h 178"/>
                  <a:gd name="T34" fmla="*/ 68 w 391"/>
                  <a:gd name="T35" fmla="*/ 92 h 178"/>
                  <a:gd name="T36" fmla="*/ 56 w 391"/>
                  <a:gd name="T37" fmla="*/ 63 h 178"/>
                  <a:gd name="T38" fmla="*/ 154 w 391"/>
                  <a:gd name="T39" fmla="*/ 77 h 178"/>
                  <a:gd name="T40" fmla="*/ 80 w 391"/>
                  <a:gd name="T41" fmla="*/ 92 h 178"/>
                  <a:gd name="T42" fmla="*/ 103 w 391"/>
                  <a:gd name="T43" fmla="*/ 124 h 178"/>
                  <a:gd name="T44" fmla="*/ 169 w 391"/>
                  <a:gd name="T45" fmla="*/ 35 h 178"/>
                  <a:gd name="T46" fmla="*/ 264 w 391"/>
                  <a:gd name="T47" fmla="*/ 77 h 178"/>
                  <a:gd name="T48" fmla="*/ 181 w 391"/>
                  <a:gd name="T49" fmla="*/ 124 h 178"/>
                  <a:gd name="T50" fmla="*/ 301 w 391"/>
                  <a:gd name="T51" fmla="*/ 106 h 178"/>
                  <a:gd name="T52" fmla="*/ 390 w 391"/>
                  <a:gd name="T53" fmla="*/ 124 h 178"/>
                  <a:gd name="T54" fmla="*/ 26 w 391"/>
                  <a:gd name="T55" fmla="*/ 89 h 178"/>
                  <a:gd name="T56" fmla="*/ 10 w 391"/>
                  <a:gd name="T57" fmla="*/ 106 h 178"/>
                  <a:gd name="T58" fmla="*/ 17 w 391"/>
                  <a:gd name="T59" fmla="*/ 72 h 178"/>
                  <a:gd name="T60" fmla="*/ 26 w 391"/>
                  <a:gd name="T61" fmla="*/ 89 h 178"/>
                  <a:gd name="T62" fmla="*/ 188 w 391"/>
                  <a:gd name="T63" fmla="*/ 114 h 178"/>
                  <a:gd name="T64" fmla="*/ 202 w 391"/>
                  <a:gd name="T65" fmla="*/ 100 h 178"/>
                  <a:gd name="T66" fmla="*/ 217 w 391"/>
                  <a:gd name="T67" fmla="*/ 100 h 178"/>
                  <a:gd name="T68" fmla="*/ 202 w 391"/>
                  <a:gd name="T69" fmla="*/ 86 h 178"/>
                  <a:gd name="T70" fmla="*/ 217 w 391"/>
                  <a:gd name="T71" fmla="*/ 100 h 178"/>
                  <a:gd name="T72" fmla="*/ 217 w 391"/>
                  <a:gd name="T73" fmla="*/ 114 h 178"/>
                  <a:gd name="T74" fmla="*/ 231 w 391"/>
                  <a:gd name="T75" fmla="*/ 100 h 178"/>
                  <a:gd name="T76" fmla="*/ 245 w 391"/>
                  <a:gd name="T77" fmla="*/ 100 h 178"/>
                  <a:gd name="T78" fmla="*/ 231 w 391"/>
                  <a:gd name="T79" fmla="*/ 86 h 178"/>
                  <a:gd name="T80" fmla="*/ 245 w 391"/>
                  <a:gd name="T81" fmla="*/ 100 h 178"/>
                  <a:gd name="T82" fmla="*/ 245 w 391"/>
                  <a:gd name="T83" fmla="*/ 114 h 178"/>
                  <a:gd name="T84" fmla="*/ 259 w 391"/>
                  <a:gd name="T85" fmla="*/ 100 h 178"/>
                  <a:gd name="T86" fmla="*/ 363 w 391"/>
                  <a:gd name="T87" fmla="*/ 107 h 178"/>
                  <a:gd name="T88" fmla="*/ 316 w 391"/>
                  <a:gd name="T89" fmla="*/ 88 h 178"/>
                  <a:gd name="T90" fmla="*/ 377 w 391"/>
                  <a:gd name="T91" fmla="*/ 107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1" h="178">
                    <a:moveTo>
                      <a:pt x="69" y="116"/>
                    </a:moveTo>
                    <a:cubicBezTo>
                      <a:pt x="52" y="116"/>
                      <a:pt x="38" y="130"/>
                      <a:pt x="38" y="147"/>
                    </a:cubicBezTo>
                    <a:cubicBezTo>
                      <a:pt x="38" y="164"/>
                      <a:pt x="52" y="178"/>
                      <a:pt x="69" y="178"/>
                    </a:cubicBezTo>
                    <a:cubicBezTo>
                      <a:pt x="86" y="178"/>
                      <a:pt x="100" y="164"/>
                      <a:pt x="100" y="147"/>
                    </a:cubicBezTo>
                    <a:cubicBezTo>
                      <a:pt x="100" y="130"/>
                      <a:pt x="86" y="116"/>
                      <a:pt x="69" y="116"/>
                    </a:cubicBezTo>
                    <a:close/>
                    <a:moveTo>
                      <a:pt x="69" y="163"/>
                    </a:moveTo>
                    <a:cubicBezTo>
                      <a:pt x="60" y="163"/>
                      <a:pt x="52" y="156"/>
                      <a:pt x="52" y="147"/>
                    </a:cubicBezTo>
                    <a:cubicBezTo>
                      <a:pt x="52" y="138"/>
                      <a:pt x="60" y="130"/>
                      <a:pt x="69" y="130"/>
                    </a:cubicBezTo>
                    <a:cubicBezTo>
                      <a:pt x="78" y="130"/>
                      <a:pt x="85" y="138"/>
                      <a:pt x="85" y="147"/>
                    </a:cubicBezTo>
                    <a:cubicBezTo>
                      <a:pt x="85" y="156"/>
                      <a:pt x="78" y="163"/>
                      <a:pt x="69" y="163"/>
                    </a:cubicBezTo>
                    <a:close/>
                    <a:moveTo>
                      <a:pt x="301" y="116"/>
                    </a:moveTo>
                    <a:cubicBezTo>
                      <a:pt x="284" y="116"/>
                      <a:pt x="270" y="130"/>
                      <a:pt x="270" y="147"/>
                    </a:cubicBezTo>
                    <a:cubicBezTo>
                      <a:pt x="270" y="164"/>
                      <a:pt x="284" y="178"/>
                      <a:pt x="301" y="178"/>
                    </a:cubicBezTo>
                    <a:cubicBezTo>
                      <a:pt x="318" y="178"/>
                      <a:pt x="332" y="164"/>
                      <a:pt x="332" y="147"/>
                    </a:cubicBezTo>
                    <a:cubicBezTo>
                      <a:pt x="332" y="130"/>
                      <a:pt x="318" y="116"/>
                      <a:pt x="301" y="116"/>
                    </a:cubicBezTo>
                    <a:close/>
                    <a:moveTo>
                      <a:pt x="301" y="163"/>
                    </a:moveTo>
                    <a:cubicBezTo>
                      <a:pt x="292" y="163"/>
                      <a:pt x="285" y="156"/>
                      <a:pt x="285" y="147"/>
                    </a:cubicBezTo>
                    <a:cubicBezTo>
                      <a:pt x="285" y="138"/>
                      <a:pt x="292" y="130"/>
                      <a:pt x="301" y="130"/>
                    </a:cubicBezTo>
                    <a:cubicBezTo>
                      <a:pt x="310" y="130"/>
                      <a:pt x="318" y="138"/>
                      <a:pt x="318" y="147"/>
                    </a:cubicBezTo>
                    <a:cubicBezTo>
                      <a:pt x="318" y="156"/>
                      <a:pt x="310" y="163"/>
                      <a:pt x="301" y="163"/>
                    </a:cubicBezTo>
                    <a:close/>
                    <a:moveTo>
                      <a:pt x="390" y="120"/>
                    </a:moveTo>
                    <a:cubicBezTo>
                      <a:pt x="390" y="116"/>
                      <a:pt x="391" y="108"/>
                      <a:pt x="382" y="102"/>
                    </a:cubicBezTo>
                    <a:cubicBezTo>
                      <a:pt x="371" y="93"/>
                      <a:pt x="348" y="77"/>
                      <a:pt x="295" y="64"/>
                    </a:cubicBezTo>
                    <a:cubicBezTo>
                      <a:pt x="252" y="41"/>
                      <a:pt x="214" y="21"/>
                      <a:pt x="169" y="2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59" y="0"/>
                      <a:pt x="159" y="0"/>
                      <a:pt x="159" y="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91" y="26"/>
                      <a:pt x="64" y="41"/>
                      <a:pt x="44" y="53"/>
                    </a:cubicBezTo>
                    <a:cubicBezTo>
                      <a:pt x="40" y="55"/>
                      <a:pt x="33" y="59"/>
                      <a:pt x="33" y="59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18" y="59"/>
                      <a:pt x="7" y="63"/>
                      <a:pt x="4" y="87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43" y="113"/>
                      <a:pt x="55" y="106"/>
                      <a:pt x="69" y="106"/>
                    </a:cubicBezTo>
                    <a:cubicBezTo>
                      <a:pt x="69" y="106"/>
                      <a:pt x="70" y="106"/>
                      <a:pt x="70" y="106"/>
                    </a:cubicBezTo>
                    <a:cubicBezTo>
                      <a:pt x="69" y="101"/>
                      <a:pt x="68" y="96"/>
                      <a:pt x="68" y="92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56" y="63"/>
                      <a:pt x="56" y="63"/>
                      <a:pt x="56" y="63"/>
                    </a:cubicBezTo>
                    <a:cubicBezTo>
                      <a:pt x="78" y="51"/>
                      <a:pt x="105" y="37"/>
                      <a:pt x="154" y="35"/>
                    </a:cubicBezTo>
                    <a:cubicBezTo>
                      <a:pt x="154" y="77"/>
                      <a:pt x="154" y="77"/>
                      <a:pt x="154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80" y="101"/>
                      <a:pt x="82" y="106"/>
                      <a:pt x="86" y="110"/>
                    </a:cubicBezTo>
                    <a:cubicBezTo>
                      <a:pt x="93" y="113"/>
                      <a:pt x="99" y="118"/>
                      <a:pt x="103" y="124"/>
                    </a:cubicBezTo>
                    <a:cubicBezTo>
                      <a:pt x="169" y="124"/>
                      <a:pt x="169" y="124"/>
                      <a:pt x="169" y="124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205" y="36"/>
                      <a:pt x="238" y="51"/>
                      <a:pt x="273" y="70"/>
                    </a:cubicBezTo>
                    <a:cubicBezTo>
                      <a:pt x="273" y="73"/>
                      <a:pt x="273" y="77"/>
                      <a:pt x="264" y="77"/>
                    </a:cubicBezTo>
                    <a:cubicBezTo>
                      <a:pt x="181" y="77"/>
                      <a:pt x="181" y="77"/>
                      <a:pt x="181" y="77"/>
                    </a:cubicBezTo>
                    <a:cubicBezTo>
                      <a:pt x="181" y="124"/>
                      <a:pt x="181" y="124"/>
                      <a:pt x="181" y="124"/>
                    </a:cubicBezTo>
                    <a:cubicBezTo>
                      <a:pt x="268" y="124"/>
                      <a:pt x="268" y="124"/>
                      <a:pt x="268" y="124"/>
                    </a:cubicBezTo>
                    <a:cubicBezTo>
                      <a:pt x="275" y="113"/>
                      <a:pt x="287" y="106"/>
                      <a:pt x="301" y="106"/>
                    </a:cubicBezTo>
                    <a:cubicBezTo>
                      <a:pt x="315" y="106"/>
                      <a:pt x="328" y="113"/>
                      <a:pt x="335" y="124"/>
                    </a:cubicBezTo>
                    <a:cubicBezTo>
                      <a:pt x="390" y="124"/>
                      <a:pt x="390" y="124"/>
                      <a:pt x="390" y="124"/>
                    </a:cubicBezTo>
                    <a:lnTo>
                      <a:pt x="390" y="120"/>
                    </a:lnTo>
                    <a:close/>
                    <a:moveTo>
                      <a:pt x="26" y="89"/>
                    </a:moveTo>
                    <a:cubicBezTo>
                      <a:pt x="24" y="94"/>
                      <a:pt x="19" y="106"/>
                      <a:pt x="19" y="106"/>
                    </a:cubicBezTo>
                    <a:cubicBezTo>
                      <a:pt x="17" y="106"/>
                      <a:pt x="14" y="106"/>
                      <a:pt x="10" y="106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3" y="80"/>
                      <a:pt x="15" y="75"/>
                      <a:pt x="17" y="72"/>
                    </a:cubicBezTo>
                    <a:cubicBezTo>
                      <a:pt x="19" y="73"/>
                      <a:pt x="21" y="74"/>
                      <a:pt x="22" y="75"/>
                    </a:cubicBezTo>
                    <a:cubicBezTo>
                      <a:pt x="28" y="77"/>
                      <a:pt x="29" y="84"/>
                      <a:pt x="26" y="89"/>
                    </a:cubicBezTo>
                    <a:close/>
                    <a:moveTo>
                      <a:pt x="202" y="114"/>
                    </a:moveTo>
                    <a:cubicBezTo>
                      <a:pt x="188" y="114"/>
                      <a:pt x="188" y="114"/>
                      <a:pt x="188" y="114"/>
                    </a:cubicBezTo>
                    <a:cubicBezTo>
                      <a:pt x="188" y="100"/>
                      <a:pt x="188" y="100"/>
                      <a:pt x="188" y="100"/>
                    </a:cubicBezTo>
                    <a:cubicBezTo>
                      <a:pt x="202" y="100"/>
                      <a:pt x="202" y="100"/>
                      <a:pt x="202" y="100"/>
                    </a:cubicBezTo>
                    <a:lnTo>
                      <a:pt x="202" y="114"/>
                    </a:lnTo>
                    <a:close/>
                    <a:moveTo>
                      <a:pt x="217" y="100"/>
                    </a:moveTo>
                    <a:cubicBezTo>
                      <a:pt x="202" y="100"/>
                      <a:pt x="202" y="100"/>
                      <a:pt x="202" y="100"/>
                    </a:cubicBezTo>
                    <a:cubicBezTo>
                      <a:pt x="202" y="86"/>
                      <a:pt x="202" y="86"/>
                      <a:pt x="202" y="86"/>
                    </a:cubicBezTo>
                    <a:cubicBezTo>
                      <a:pt x="217" y="86"/>
                      <a:pt x="217" y="86"/>
                      <a:pt x="217" y="86"/>
                    </a:cubicBezTo>
                    <a:lnTo>
                      <a:pt x="217" y="100"/>
                    </a:lnTo>
                    <a:close/>
                    <a:moveTo>
                      <a:pt x="231" y="114"/>
                    </a:moveTo>
                    <a:cubicBezTo>
                      <a:pt x="217" y="114"/>
                      <a:pt x="217" y="114"/>
                      <a:pt x="217" y="114"/>
                    </a:cubicBezTo>
                    <a:cubicBezTo>
                      <a:pt x="217" y="100"/>
                      <a:pt x="217" y="100"/>
                      <a:pt x="217" y="100"/>
                    </a:cubicBezTo>
                    <a:cubicBezTo>
                      <a:pt x="231" y="100"/>
                      <a:pt x="231" y="100"/>
                      <a:pt x="231" y="100"/>
                    </a:cubicBezTo>
                    <a:lnTo>
                      <a:pt x="231" y="114"/>
                    </a:lnTo>
                    <a:close/>
                    <a:moveTo>
                      <a:pt x="245" y="100"/>
                    </a:moveTo>
                    <a:cubicBezTo>
                      <a:pt x="231" y="100"/>
                      <a:pt x="231" y="100"/>
                      <a:pt x="231" y="100"/>
                    </a:cubicBezTo>
                    <a:cubicBezTo>
                      <a:pt x="231" y="86"/>
                      <a:pt x="231" y="86"/>
                      <a:pt x="231" y="86"/>
                    </a:cubicBezTo>
                    <a:cubicBezTo>
                      <a:pt x="245" y="86"/>
                      <a:pt x="245" y="86"/>
                      <a:pt x="245" y="86"/>
                    </a:cubicBezTo>
                    <a:lnTo>
                      <a:pt x="245" y="100"/>
                    </a:lnTo>
                    <a:close/>
                    <a:moveTo>
                      <a:pt x="259" y="114"/>
                    </a:moveTo>
                    <a:cubicBezTo>
                      <a:pt x="245" y="114"/>
                      <a:pt x="245" y="114"/>
                      <a:pt x="245" y="114"/>
                    </a:cubicBezTo>
                    <a:cubicBezTo>
                      <a:pt x="245" y="100"/>
                      <a:pt x="245" y="100"/>
                      <a:pt x="245" y="100"/>
                    </a:cubicBezTo>
                    <a:cubicBezTo>
                      <a:pt x="259" y="100"/>
                      <a:pt x="259" y="100"/>
                      <a:pt x="259" y="100"/>
                    </a:cubicBezTo>
                    <a:lnTo>
                      <a:pt x="259" y="114"/>
                    </a:lnTo>
                    <a:close/>
                    <a:moveTo>
                      <a:pt x="363" y="107"/>
                    </a:moveTo>
                    <a:cubicBezTo>
                      <a:pt x="350" y="107"/>
                      <a:pt x="347" y="106"/>
                      <a:pt x="340" y="102"/>
                    </a:cubicBezTo>
                    <a:cubicBezTo>
                      <a:pt x="330" y="96"/>
                      <a:pt x="327" y="95"/>
                      <a:pt x="316" y="88"/>
                    </a:cubicBezTo>
                    <a:cubicBezTo>
                      <a:pt x="309" y="83"/>
                      <a:pt x="311" y="78"/>
                      <a:pt x="318" y="79"/>
                    </a:cubicBezTo>
                    <a:cubicBezTo>
                      <a:pt x="339" y="82"/>
                      <a:pt x="371" y="101"/>
                      <a:pt x="377" y="107"/>
                    </a:cubicBezTo>
                    <a:cubicBezTo>
                      <a:pt x="377" y="107"/>
                      <a:pt x="372" y="107"/>
                      <a:pt x="363" y="10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91"/>
              <p:cNvSpPr>
                <a:spLocks noEditPoints="1"/>
              </p:cNvSpPr>
              <p:nvPr/>
            </p:nvSpPr>
            <p:spPr bwMode="auto">
              <a:xfrm>
                <a:off x="5532" y="3893"/>
                <a:ext cx="363" cy="152"/>
              </a:xfrm>
              <a:custGeom>
                <a:avLst/>
                <a:gdLst>
                  <a:gd name="T0" fmla="*/ 166 w 428"/>
                  <a:gd name="T1" fmla="*/ 13 h 179"/>
                  <a:gd name="T2" fmla="*/ 227 w 428"/>
                  <a:gd name="T3" fmla="*/ 13 h 179"/>
                  <a:gd name="T4" fmla="*/ 227 w 428"/>
                  <a:gd name="T5" fmla="*/ 0 h 179"/>
                  <a:gd name="T6" fmla="*/ 166 w 428"/>
                  <a:gd name="T7" fmla="*/ 0 h 179"/>
                  <a:gd name="T8" fmla="*/ 166 w 428"/>
                  <a:gd name="T9" fmla="*/ 13 h 179"/>
                  <a:gd name="T10" fmla="*/ 409 w 428"/>
                  <a:gd name="T11" fmla="*/ 136 h 179"/>
                  <a:gd name="T12" fmla="*/ 414 w 428"/>
                  <a:gd name="T13" fmla="*/ 133 h 179"/>
                  <a:gd name="T14" fmla="*/ 414 w 428"/>
                  <a:gd name="T15" fmla="*/ 105 h 179"/>
                  <a:gd name="T16" fmla="*/ 420 w 428"/>
                  <a:gd name="T17" fmla="*/ 105 h 179"/>
                  <a:gd name="T18" fmla="*/ 428 w 428"/>
                  <a:gd name="T19" fmla="*/ 128 h 179"/>
                  <a:gd name="T20" fmla="*/ 428 w 428"/>
                  <a:gd name="T21" fmla="*/ 155 h 179"/>
                  <a:gd name="T22" fmla="*/ 409 w 428"/>
                  <a:gd name="T23" fmla="*/ 163 h 179"/>
                  <a:gd name="T24" fmla="*/ 409 w 428"/>
                  <a:gd name="T25" fmla="*/ 136 h 179"/>
                  <a:gd name="T26" fmla="*/ 73 w 428"/>
                  <a:gd name="T27" fmla="*/ 168 h 179"/>
                  <a:gd name="T28" fmla="*/ 90 w 428"/>
                  <a:gd name="T29" fmla="*/ 131 h 179"/>
                  <a:gd name="T30" fmla="*/ 156 w 428"/>
                  <a:gd name="T31" fmla="*/ 131 h 179"/>
                  <a:gd name="T32" fmla="*/ 174 w 428"/>
                  <a:gd name="T33" fmla="*/ 168 h 179"/>
                  <a:gd name="T34" fmla="*/ 281 w 428"/>
                  <a:gd name="T35" fmla="*/ 168 h 179"/>
                  <a:gd name="T36" fmla="*/ 298 w 428"/>
                  <a:gd name="T37" fmla="*/ 131 h 179"/>
                  <a:gd name="T38" fmla="*/ 364 w 428"/>
                  <a:gd name="T39" fmla="*/ 131 h 179"/>
                  <a:gd name="T40" fmla="*/ 382 w 428"/>
                  <a:gd name="T41" fmla="*/ 168 h 179"/>
                  <a:gd name="T42" fmla="*/ 382 w 428"/>
                  <a:gd name="T43" fmla="*/ 179 h 179"/>
                  <a:gd name="T44" fmla="*/ 374 w 428"/>
                  <a:gd name="T45" fmla="*/ 179 h 179"/>
                  <a:gd name="T46" fmla="*/ 331 w 428"/>
                  <a:gd name="T47" fmla="*/ 142 h 179"/>
                  <a:gd name="T48" fmla="*/ 288 w 428"/>
                  <a:gd name="T49" fmla="*/ 179 h 179"/>
                  <a:gd name="T50" fmla="*/ 166 w 428"/>
                  <a:gd name="T51" fmla="*/ 179 h 179"/>
                  <a:gd name="T52" fmla="*/ 123 w 428"/>
                  <a:gd name="T53" fmla="*/ 142 h 179"/>
                  <a:gd name="T54" fmla="*/ 80 w 428"/>
                  <a:gd name="T55" fmla="*/ 179 h 179"/>
                  <a:gd name="T56" fmla="*/ 0 w 428"/>
                  <a:gd name="T57" fmla="*/ 179 h 179"/>
                  <a:gd name="T58" fmla="*/ 0 w 428"/>
                  <a:gd name="T59" fmla="*/ 168 h 179"/>
                  <a:gd name="T60" fmla="*/ 73 w 428"/>
                  <a:gd name="T61" fmla="*/ 16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8" h="179">
                    <a:moveTo>
                      <a:pt x="166" y="13"/>
                    </a:moveTo>
                    <a:cubicBezTo>
                      <a:pt x="227" y="13"/>
                      <a:pt x="227" y="13"/>
                      <a:pt x="227" y="13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66" y="0"/>
                      <a:pt x="166" y="0"/>
                      <a:pt x="166" y="0"/>
                    </a:cubicBezTo>
                    <a:lnTo>
                      <a:pt x="166" y="13"/>
                    </a:lnTo>
                    <a:close/>
                    <a:moveTo>
                      <a:pt x="409" y="136"/>
                    </a:moveTo>
                    <a:cubicBezTo>
                      <a:pt x="414" y="133"/>
                      <a:pt x="414" y="133"/>
                      <a:pt x="414" y="133"/>
                    </a:cubicBezTo>
                    <a:cubicBezTo>
                      <a:pt x="414" y="105"/>
                      <a:pt x="414" y="105"/>
                      <a:pt x="414" y="105"/>
                    </a:cubicBezTo>
                    <a:cubicBezTo>
                      <a:pt x="420" y="105"/>
                      <a:pt x="420" y="105"/>
                      <a:pt x="420" y="105"/>
                    </a:cubicBezTo>
                    <a:cubicBezTo>
                      <a:pt x="428" y="128"/>
                      <a:pt x="428" y="128"/>
                      <a:pt x="428" y="128"/>
                    </a:cubicBezTo>
                    <a:cubicBezTo>
                      <a:pt x="428" y="155"/>
                      <a:pt x="428" y="155"/>
                      <a:pt x="428" y="155"/>
                    </a:cubicBezTo>
                    <a:cubicBezTo>
                      <a:pt x="409" y="163"/>
                      <a:pt x="409" y="163"/>
                      <a:pt x="409" y="163"/>
                    </a:cubicBezTo>
                    <a:lnTo>
                      <a:pt x="409" y="136"/>
                    </a:lnTo>
                    <a:close/>
                    <a:moveTo>
                      <a:pt x="73" y="168"/>
                    </a:moveTo>
                    <a:cubicBezTo>
                      <a:pt x="90" y="131"/>
                      <a:pt x="90" y="131"/>
                      <a:pt x="90" y="131"/>
                    </a:cubicBezTo>
                    <a:cubicBezTo>
                      <a:pt x="156" y="131"/>
                      <a:pt x="156" y="131"/>
                      <a:pt x="156" y="131"/>
                    </a:cubicBezTo>
                    <a:cubicBezTo>
                      <a:pt x="174" y="168"/>
                      <a:pt x="174" y="168"/>
                      <a:pt x="174" y="168"/>
                    </a:cubicBezTo>
                    <a:cubicBezTo>
                      <a:pt x="281" y="168"/>
                      <a:pt x="281" y="168"/>
                      <a:pt x="281" y="168"/>
                    </a:cubicBezTo>
                    <a:cubicBezTo>
                      <a:pt x="298" y="131"/>
                      <a:pt x="298" y="131"/>
                      <a:pt x="298" y="131"/>
                    </a:cubicBezTo>
                    <a:cubicBezTo>
                      <a:pt x="364" y="131"/>
                      <a:pt x="364" y="131"/>
                      <a:pt x="364" y="131"/>
                    </a:cubicBezTo>
                    <a:cubicBezTo>
                      <a:pt x="382" y="168"/>
                      <a:pt x="382" y="168"/>
                      <a:pt x="382" y="168"/>
                    </a:cubicBezTo>
                    <a:cubicBezTo>
                      <a:pt x="382" y="179"/>
                      <a:pt x="382" y="179"/>
                      <a:pt x="382" y="179"/>
                    </a:cubicBezTo>
                    <a:cubicBezTo>
                      <a:pt x="374" y="179"/>
                      <a:pt x="374" y="179"/>
                      <a:pt x="374" y="179"/>
                    </a:cubicBezTo>
                    <a:cubicBezTo>
                      <a:pt x="371" y="158"/>
                      <a:pt x="353" y="142"/>
                      <a:pt x="331" y="142"/>
                    </a:cubicBezTo>
                    <a:cubicBezTo>
                      <a:pt x="309" y="142"/>
                      <a:pt x="291" y="158"/>
                      <a:pt x="288" y="179"/>
                    </a:cubicBezTo>
                    <a:cubicBezTo>
                      <a:pt x="166" y="179"/>
                      <a:pt x="166" y="179"/>
                      <a:pt x="166" y="179"/>
                    </a:cubicBezTo>
                    <a:cubicBezTo>
                      <a:pt x="163" y="158"/>
                      <a:pt x="145" y="142"/>
                      <a:pt x="123" y="142"/>
                    </a:cubicBezTo>
                    <a:cubicBezTo>
                      <a:pt x="101" y="142"/>
                      <a:pt x="83" y="158"/>
                      <a:pt x="8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68"/>
                      <a:pt x="0" y="168"/>
                      <a:pt x="0" y="168"/>
                    </a:cubicBezTo>
                    <a:lnTo>
                      <a:pt x="73" y="168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92"/>
              <p:cNvSpPr>
                <a:spLocks noEditPoints="1"/>
              </p:cNvSpPr>
              <p:nvPr/>
            </p:nvSpPr>
            <p:spPr bwMode="auto">
              <a:xfrm>
                <a:off x="5786" y="4023"/>
                <a:ext cx="54" cy="55"/>
              </a:xfrm>
              <a:custGeom>
                <a:avLst/>
                <a:gdLst>
                  <a:gd name="T0" fmla="*/ 32 w 64"/>
                  <a:gd name="T1" fmla="*/ 0 h 65"/>
                  <a:gd name="T2" fmla="*/ 64 w 64"/>
                  <a:gd name="T3" fmla="*/ 32 h 65"/>
                  <a:gd name="T4" fmla="*/ 32 w 64"/>
                  <a:gd name="T5" fmla="*/ 65 h 65"/>
                  <a:gd name="T6" fmla="*/ 0 w 64"/>
                  <a:gd name="T7" fmla="*/ 32 h 65"/>
                  <a:gd name="T8" fmla="*/ 32 w 64"/>
                  <a:gd name="T9" fmla="*/ 0 h 65"/>
                  <a:gd name="T10" fmla="*/ 32 w 64"/>
                  <a:gd name="T11" fmla="*/ 46 h 65"/>
                  <a:gd name="T12" fmla="*/ 46 w 64"/>
                  <a:gd name="T13" fmla="*/ 32 h 65"/>
                  <a:gd name="T14" fmla="*/ 32 w 64"/>
                  <a:gd name="T15" fmla="*/ 18 h 65"/>
                  <a:gd name="T16" fmla="*/ 18 w 64"/>
                  <a:gd name="T17" fmla="*/ 32 h 65"/>
                  <a:gd name="T18" fmla="*/ 32 w 64"/>
                  <a:gd name="T19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65">
                    <a:moveTo>
                      <a:pt x="32" y="0"/>
                    </a:moveTo>
                    <a:cubicBezTo>
                      <a:pt x="50" y="0"/>
                      <a:pt x="64" y="15"/>
                      <a:pt x="64" y="32"/>
                    </a:cubicBezTo>
                    <a:cubicBezTo>
                      <a:pt x="64" y="50"/>
                      <a:pt x="50" y="65"/>
                      <a:pt x="32" y="65"/>
                    </a:cubicBezTo>
                    <a:cubicBezTo>
                      <a:pt x="15" y="65"/>
                      <a:pt x="0" y="50"/>
                      <a:pt x="0" y="32"/>
                    </a:cubicBezTo>
                    <a:cubicBezTo>
                      <a:pt x="0" y="15"/>
                      <a:pt x="15" y="0"/>
                      <a:pt x="32" y="0"/>
                    </a:cubicBezTo>
                    <a:close/>
                    <a:moveTo>
                      <a:pt x="32" y="46"/>
                    </a:moveTo>
                    <a:cubicBezTo>
                      <a:pt x="40" y="46"/>
                      <a:pt x="46" y="40"/>
                      <a:pt x="46" y="32"/>
                    </a:cubicBezTo>
                    <a:cubicBezTo>
                      <a:pt x="46" y="25"/>
                      <a:pt x="40" y="18"/>
                      <a:pt x="32" y="18"/>
                    </a:cubicBezTo>
                    <a:cubicBezTo>
                      <a:pt x="25" y="18"/>
                      <a:pt x="18" y="25"/>
                      <a:pt x="18" y="32"/>
                    </a:cubicBezTo>
                    <a:cubicBezTo>
                      <a:pt x="18" y="40"/>
                      <a:pt x="25" y="46"/>
                      <a:pt x="32" y="4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93"/>
              <p:cNvSpPr>
                <a:spLocks noEditPoints="1"/>
              </p:cNvSpPr>
              <p:nvPr/>
            </p:nvSpPr>
            <p:spPr bwMode="auto">
              <a:xfrm>
                <a:off x="5609" y="4023"/>
                <a:ext cx="55" cy="55"/>
              </a:xfrm>
              <a:custGeom>
                <a:avLst/>
                <a:gdLst>
                  <a:gd name="T0" fmla="*/ 32 w 64"/>
                  <a:gd name="T1" fmla="*/ 0 h 65"/>
                  <a:gd name="T2" fmla="*/ 64 w 64"/>
                  <a:gd name="T3" fmla="*/ 32 h 65"/>
                  <a:gd name="T4" fmla="*/ 32 w 64"/>
                  <a:gd name="T5" fmla="*/ 65 h 65"/>
                  <a:gd name="T6" fmla="*/ 0 w 64"/>
                  <a:gd name="T7" fmla="*/ 32 h 65"/>
                  <a:gd name="T8" fmla="*/ 32 w 64"/>
                  <a:gd name="T9" fmla="*/ 0 h 65"/>
                  <a:gd name="T10" fmla="*/ 32 w 64"/>
                  <a:gd name="T11" fmla="*/ 46 h 65"/>
                  <a:gd name="T12" fmla="*/ 46 w 64"/>
                  <a:gd name="T13" fmla="*/ 32 h 65"/>
                  <a:gd name="T14" fmla="*/ 32 w 64"/>
                  <a:gd name="T15" fmla="*/ 18 h 65"/>
                  <a:gd name="T16" fmla="*/ 18 w 64"/>
                  <a:gd name="T17" fmla="*/ 32 h 65"/>
                  <a:gd name="T18" fmla="*/ 32 w 64"/>
                  <a:gd name="T19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65">
                    <a:moveTo>
                      <a:pt x="32" y="0"/>
                    </a:moveTo>
                    <a:cubicBezTo>
                      <a:pt x="50" y="0"/>
                      <a:pt x="64" y="15"/>
                      <a:pt x="64" y="32"/>
                    </a:cubicBezTo>
                    <a:cubicBezTo>
                      <a:pt x="64" y="50"/>
                      <a:pt x="50" y="65"/>
                      <a:pt x="32" y="65"/>
                    </a:cubicBezTo>
                    <a:cubicBezTo>
                      <a:pt x="15" y="65"/>
                      <a:pt x="0" y="50"/>
                      <a:pt x="0" y="32"/>
                    </a:cubicBezTo>
                    <a:cubicBezTo>
                      <a:pt x="0" y="15"/>
                      <a:pt x="15" y="0"/>
                      <a:pt x="32" y="0"/>
                    </a:cubicBezTo>
                    <a:close/>
                    <a:moveTo>
                      <a:pt x="32" y="46"/>
                    </a:moveTo>
                    <a:cubicBezTo>
                      <a:pt x="40" y="46"/>
                      <a:pt x="46" y="40"/>
                      <a:pt x="46" y="32"/>
                    </a:cubicBezTo>
                    <a:cubicBezTo>
                      <a:pt x="46" y="25"/>
                      <a:pt x="40" y="18"/>
                      <a:pt x="32" y="18"/>
                    </a:cubicBezTo>
                    <a:cubicBezTo>
                      <a:pt x="25" y="18"/>
                      <a:pt x="18" y="25"/>
                      <a:pt x="18" y="32"/>
                    </a:cubicBezTo>
                    <a:cubicBezTo>
                      <a:pt x="18" y="40"/>
                      <a:pt x="25" y="46"/>
                      <a:pt x="32" y="4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94"/>
              <p:cNvSpPr>
                <a:spLocks noEditPoints="1"/>
              </p:cNvSpPr>
              <p:nvPr/>
            </p:nvSpPr>
            <p:spPr bwMode="auto">
              <a:xfrm>
                <a:off x="5548" y="3904"/>
                <a:ext cx="325" cy="127"/>
              </a:xfrm>
              <a:custGeom>
                <a:avLst/>
                <a:gdLst>
                  <a:gd name="T0" fmla="*/ 0 w 325"/>
                  <a:gd name="T1" fmla="*/ 0 h 127"/>
                  <a:gd name="T2" fmla="*/ 203 w 325"/>
                  <a:gd name="T3" fmla="*/ 7 h 127"/>
                  <a:gd name="T4" fmla="*/ 191 w 325"/>
                  <a:gd name="T5" fmla="*/ 14 h 127"/>
                  <a:gd name="T6" fmla="*/ 245 w 325"/>
                  <a:gd name="T7" fmla="*/ 55 h 127"/>
                  <a:gd name="T8" fmla="*/ 325 w 325"/>
                  <a:gd name="T9" fmla="*/ 86 h 127"/>
                  <a:gd name="T10" fmla="*/ 316 w 325"/>
                  <a:gd name="T11" fmla="*/ 127 h 127"/>
                  <a:gd name="T12" fmla="*/ 231 w 325"/>
                  <a:gd name="T13" fmla="*/ 90 h 127"/>
                  <a:gd name="T14" fmla="*/ 138 w 325"/>
                  <a:gd name="T15" fmla="*/ 122 h 127"/>
                  <a:gd name="T16" fmla="*/ 55 w 325"/>
                  <a:gd name="T17" fmla="*/ 90 h 127"/>
                  <a:gd name="T18" fmla="*/ 11 w 325"/>
                  <a:gd name="T19" fmla="*/ 122 h 127"/>
                  <a:gd name="T20" fmla="*/ 0 w 325"/>
                  <a:gd name="T21" fmla="*/ 14 h 127"/>
                  <a:gd name="T22" fmla="*/ 12 w 325"/>
                  <a:gd name="T23" fmla="*/ 7 h 127"/>
                  <a:gd name="T24" fmla="*/ 311 w 325"/>
                  <a:gd name="T25" fmla="*/ 94 h 127"/>
                  <a:gd name="T26" fmla="*/ 312 w 325"/>
                  <a:gd name="T27" fmla="*/ 82 h 127"/>
                  <a:gd name="T28" fmla="*/ 311 w 325"/>
                  <a:gd name="T29" fmla="*/ 94 h 127"/>
                  <a:gd name="T30" fmla="*/ 62 w 325"/>
                  <a:gd name="T31" fmla="*/ 14 h 127"/>
                  <a:gd name="T32" fmla="*/ 99 w 325"/>
                  <a:gd name="T33" fmla="*/ 7 h 127"/>
                  <a:gd name="T34" fmla="*/ 105 w 325"/>
                  <a:gd name="T35" fmla="*/ 7 h 127"/>
                  <a:gd name="T36" fmla="*/ 141 w 325"/>
                  <a:gd name="T37" fmla="*/ 14 h 127"/>
                  <a:gd name="T38" fmla="*/ 105 w 325"/>
                  <a:gd name="T39" fmla="*/ 7 h 127"/>
                  <a:gd name="T40" fmla="*/ 148 w 325"/>
                  <a:gd name="T41" fmla="*/ 7 h 127"/>
                  <a:gd name="T42" fmla="*/ 184 w 325"/>
                  <a:gd name="T43" fmla="*/ 14 h 127"/>
                  <a:gd name="T44" fmla="*/ 174 w 325"/>
                  <a:gd name="T45" fmla="*/ 57 h 127"/>
                  <a:gd name="T46" fmla="*/ 208 w 325"/>
                  <a:gd name="T47" fmla="*/ 62 h 127"/>
                  <a:gd name="T48" fmla="*/ 222 w 325"/>
                  <a:gd name="T49" fmla="*/ 50 h 127"/>
                  <a:gd name="T50" fmla="*/ 174 w 325"/>
                  <a:gd name="T51" fmla="*/ 33 h 127"/>
                  <a:gd name="T52" fmla="*/ 104 w 325"/>
                  <a:gd name="T53" fmla="*/ 44 h 127"/>
                  <a:gd name="T54" fmla="*/ 146 w 325"/>
                  <a:gd name="T55" fmla="*/ 26 h 127"/>
                  <a:gd name="T56" fmla="*/ 104 w 325"/>
                  <a:gd name="T57" fmla="*/ 44 h 127"/>
                  <a:gd name="T58" fmla="*/ 73 w 325"/>
                  <a:gd name="T59" fmla="*/ 44 h 127"/>
                  <a:gd name="T60" fmla="*/ 32 w 325"/>
                  <a:gd name="T61" fmla="*/ 26 h 127"/>
                  <a:gd name="T62" fmla="*/ 56 w 325"/>
                  <a:gd name="T63" fmla="*/ 14 h 127"/>
                  <a:gd name="T64" fmla="*/ 19 w 325"/>
                  <a:gd name="T65" fmla="*/ 7 h 127"/>
                  <a:gd name="T66" fmla="*/ 56 w 325"/>
                  <a:gd name="T67" fmla="*/ 1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25" h="127">
                    <a:moveTo>
                      <a:pt x="0" y="7"/>
                    </a:moveTo>
                    <a:lnTo>
                      <a:pt x="0" y="0"/>
                    </a:lnTo>
                    <a:lnTo>
                      <a:pt x="203" y="0"/>
                    </a:lnTo>
                    <a:lnTo>
                      <a:pt x="203" y="7"/>
                    </a:lnTo>
                    <a:lnTo>
                      <a:pt x="191" y="7"/>
                    </a:lnTo>
                    <a:lnTo>
                      <a:pt x="191" y="14"/>
                    </a:lnTo>
                    <a:lnTo>
                      <a:pt x="203" y="14"/>
                    </a:lnTo>
                    <a:lnTo>
                      <a:pt x="245" y="55"/>
                    </a:lnTo>
                    <a:lnTo>
                      <a:pt x="316" y="68"/>
                    </a:lnTo>
                    <a:lnTo>
                      <a:pt x="325" y="86"/>
                    </a:lnTo>
                    <a:lnTo>
                      <a:pt x="325" y="127"/>
                    </a:lnTo>
                    <a:lnTo>
                      <a:pt x="316" y="127"/>
                    </a:lnTo>
                    <a:lnTo>
                      <a:pt x="299" y="90"/>
                    </a:lnTo>
                    <a:lnTo>
                      <a:pt x="231" y="90"/>
                    </a:lnTo>
                    <a:lnTo>
                      <a:pt x="216" y="122"/>
                    </a:lnTo>
                    <a:lnTo>
                      <a:pt x="138" y="122"/>
                    </a:lnTo>
                    <a:lnTo>
                      <a:pt x="123" y="90"/>
                    </a:lnTo>
                    <a:lnTo>
                      <a:pt x="55" y="90"/>
                    </a:lnTo>
                    <a:lnTo>
                      <a:pt x="39" y="122"/>
                    </a:lnTo>
                    <a:lnTo>
                      <a:pt x="11" y="122"/>
                    </a:lnTo>
                    <a:lnTo>
                      <a:pt x="0" y="101"/>
                    </a:lnTo>
                    <a:lnTo>
                      <a:pt x="0" y="14"/>
                    </a:lnTo>
                    <a:lnTo>
                      <a:pt x="12" y="14"/>
                    </a:lnTo>
                    <a:lnTo>
                      <a:pt x="12" y="7"/>
                    </a:lnTo>
                    <a:lnTo>
                      <a:pt x="0" y="7"/>
                    </a:lnTo>
                    <a:close/>
                    <a:moveTo>
                      <a:pt x="311" y="94"/>
                    </a:moveTo>
                    <a:lnTo>
                      <a:pt x="316" y="90"/>
                    </a:lnTo>
                    <a:lnTo>
                      <a:pt x="312" y="82"/>
                    </a:lnTo>
                    <a:lnTo>
                      <a:pt x="306" y="84"/>
                    </a:lnTo>
                    <a:lnTo>
                      <a:pt x="311" y="94"/>
                    </a:lnTo>
                    <a:close/>
                    <a:moveTo>
                      <a:pt x="62" y="7"/>
                    </a:moveTo>
                    <a:lnTo>
                      <a:pt x="62" y="14"/>
                    </a:lnTo>
                    <a:lnTo>
                      <a:pt x="99" y="14"/>
                    </a:lnTo>
                    <a:lnTo>
                      <a:pt x="99" y="7"/>
                    </a:lnTo>
                    <a:lnTo>
                      <a:pt x="62" y="7"/>
                    </a:lnTo>
                    <a:close/>
                    <a:moveTo>
                      <a:pt x="105" y="7"/>
                    </a:moveTo>
                    <a:lnTo>
                      <a:pt x="105" y="14"/>
                    </a:lnTo>
                    <a:lnTo>
                      <a:pt x="141" y="14"/>
                    </a:lnTo>
                    <a:lnTo>
                      <a:pt x="141" y="7"/>
                    </a:lnTo>
                    <a:lnTo>
                      <a:pt x="105" y="7"/>
                    </a:lnTo>
                    <a:close/>
                    <a:moveTo>
                      <a:pt x="184" y="7"/>
                    </a:moveTo>
                    <a:lnTo>
                      <a:pt x="148" y="7"/>
                    </a:lnTo>
                    <a:lnTo>
                      <a:pt x="148" y="14"/>
                    </a:lnTo>
                    <a:lnTo>
                      <a:pt x="184" y="14"/>
                    </a:lnTo>
                    <a:lnTo>
                      <a:pt x="184" y="7"/>
                    </a:lnTo>
                    <a:close/>
                    <a:moveTo>
                      <a:pt x="174" y="57"/>
                    </a:moveTo>
                    <a:lnTo>
                      <a:pt x="203" y="57"/>
                    </a:lnTo>
                    <a:lnTo>
                      <a:pt x="208" y="62"/>
                    </a:lnTo>
                    <a:lnTo>
                      <a:pt x="222" y="62"/>
                    </a:lnTo>
                    <a:lnTo>
                      <a:pt x="222" y="50"/>
                    </a:lnTo>
                    <a:lnTo>
                      <a:pt x="205" y="33"/>
                    </a:lnTo>
                    <a:lnTo>
                      <a:pt x="174" y="33"/>
                    </a:lnTo>
                    <a:lnTo>
                      <a:pt x="174" y="57"/>
                    </a:lnTo>
                    <a:close/>
                    <a:moveTo>
                      <a:pt x="104" y="44"/>
                    </a:moveTo>
                    <a:lnTo>
                      <a:pt x="146" y="44"/>
                    </a:lnTo>
                    <a:lnTo>
                      <a:pt x="146" y="26"/>
                    </a:lnTo>
                    <a:lnTo>
                      <a:pt x="104" y="26"/>
                    </a:lnTo>
                    <a:lnTo>
                      <a:pt x="104" y="44"/>
                    </a:lnTo>
                    <a:close/>
                    <a:moveTo>
                      <a:pt x="32" y="44"/>
                    </a:moveTo>
                    <a:lnTo>
                      <a:pt x="73" y="44"/>
                    </a:lnTo>
                    <a:lnTo>
                      <a:pt x="73" y="26"/>
                    </a:lnTo>
                    <a:lnTo>
                      <a:pt x="32" y="26"/>
                    </a:lnTo>
                    <a:lnTo>
                      <a:pt x="32" y="44"/>
                    </a:lnTo>
                    <a:close/>
                    <a:moveTo>
                      <a:pt x="56" y="14"/>
                    </a:moveTo>
                    <a:lnTo>
                      <a:pt x="56" y="7"/>
                    </a:lnTo>
                    <a:lnTo>
                      <a:pt x="19" y="7"/>
                    </a:lnTo>
                    <a:lnTo>
                      <a:pt x="19" y="14"/>
                    </a:lnTo>
                    <a:lnTo>
                      <a:pt x="56" y="14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95"/>
              <p:cNvSpPr/>
              <p:nvPr/>
            </p:nvSpPr>
            <p:spPr bwMode="auto">
              <a:xfrm>
                <a:off x="5578" y="3958"/>
                <a:ext cx="18" cy="23"/>
              </a:xfrm>
              <a:custGeom>
                <a:avLst/>
                <a:gdLst>
                  <a:gd name="T0" fmla="*/ 0 w 21"/>
                  <a:gd name="T1" fmla="*/ 18 h 27"/>
                  <a:gd name="T2" fmla="*/ 5 w 21"/>
                  <a:gd name="T3" fmla="*/ 17 h 27"/>
                  <a:gd name="T4" fmla="*/ 7 w 21"/>
                  <a:gd name="T5" fmla="*/ 21 h 27"/>
                  <a:gd name="T6" fmla="*/ 11 w 21"/>
                  <a:gd name="T7" fmla="*/ 22 h 27"/>
                  <a:gd name="T8" fmla="*/ 14 w 21"/>
                  <a:gd name="T9" fmla="*/ 21 h 27"/>
                  <a:gd name="T10" fmla="*/ 16 w 21"/>
                  <a:gd name="T11" fmla="*/ 19 h 27"/>
                  <a:gd name="T12" fmla="*/ 15 w 21"/>
                  <a:gd name="T13" fmla="*/ 17 h 27"/>
                  <a:gd name="T14" fmla="*/ 13 w 21"/>
                  <a:gd name="T15" fmla="*/ 16 h 27"/>
                  <a:gd name="T16" fmla="*/ 9 w 21"/>
                  <a:gd name="T17" fmla="*/ 15 h 27"/>
                  <a:gd name="T18" fmla="*/ 3 w 21"/>
                  <a:gd name="T19" fmla="*/ 12 h 27"/>
                  <a:gd name="T20" fmla="*/ 1 w 21"/>
                  <a:gd name="T21" fmla="*/ 7 h 27"/>
                  <a:gd name="T22" fmla="*/ 2 w 21"/>
                  <a:gd name="T23" fmla="*/ 3 h 27"/>
                  <a:gd name="T24" fmla="*/ 5 w 21"/>
                  <a:gd name="T25" fmla="*/ 1 h 27"/>
                  <a:gd name="T26" fmla="*/ 10 w 21"/>
                  <a:gd name="T27" fmla="*/ 0 h 27"/>
                  <a:gd name="T28" fmla="*/ 18 w 21"/>
                  <a:gd name="T29" fmla="*/ 2 h 27"/>
                  <a:gd name="T30" fmla="*/ 20 w 21"/>
                  <a:gd name="T31" fmla="*/ 8 h 27"/>
                  <a:gd name="T32" fmla="*/ 15 w 21"/>
                  <a:gd name="T33" fmla="*/ 8 h 27"/>
                  <a:gd name="T34" fmla="*/ 14 w 21"/>
                  <a:gd name="T35" fmla="*/ 5 h 27"/>
                  <a:gd name="T36" fmla="*/ 10 w 21"/>
                  <a:gd name="T37" fmla="*/ 4 h 27"/>
                  <a:gd name="T38" fmla="*/ 7 w 21"/>
                  <a:gd name="T39" fmla="*/ 5 h 27"/>
                  <a:gd name="T40" fmla="*/ 6 w 21"/>
                  <a:gd name="T41" fmla="*/ 7 h 27"/>
                  <a:gd name="T42" fmla="*/ 7 w 21"/>
                  <a:gd name="T43" fmla="*/ 8 h 27"/>
                  <a:gd name="T44" fmla="*/ 11 w 21"/>
                  <a:gd name="T45" fmla="*/ 10 h 27"/>
                  <a:gd name="T46" fmla="*/ 17 w 21"/>
                  <a:gd name="T47" fmla="*/ 12 h 27"/>
                  <a:gd name="T48" fmla="*/ 20 w 21"/>
                  <a:gd name="T49" fmla="*/ 15 h 27"/>
                  <a:gd name="T50" fmla="*/ 21 w 21"/>
                  <a:gd name="T51" fmla="*/ 19 h 27"/>
                  <a:gd name="T52" fmla="*/ 20 w 21"/>
                  <a:gd name="T53" fmla="*/ 23 h 27"/>
                  <a:gd name="T54" fmla="*/ 16 w 21"/>
                  <a:gd name="T55" fmla="*/ 26 h 27"/>
                  <a:gd name="T56" fmla="*/ 11 w 21"/>
                  <a:gd name="T57" fmla="*/ 27 h 27"/>
                  <a:gd name="T58" fmla="*/ 3 w 21"/>
                  <a:gd name="T59" fmla="*/ 24 h 27"/>
                  <a:gd name="T60" fmla="*/ 0 w 21"/>
                  <a:gd name="T61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7">
                    <a:moveTo>
                      <a:pt x="0" y="18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9"/>
                      <a:pt x="6" y="20"/>
                      <a:pt x="7" y="21"/>
                    </a:cubicBezTo>
                    <a:cubicBezTo>
                      <a:pt x="8" y="22"/>
                      <a:pt x="9" y="22"/>
                      <a:pt x="11" y="22"/>
                    </a:cubicBezTo>
                    <a:cubicBezTo>
                      <a:pt x="12" y="22"/>
                      <a:pt x="14" y="22"/>
                      <a:pt x="14" y="21"/>
                    </a:cubicBezTo>
                    <a:cubicBezTo>
                      <a:pt x="15" y="21"/>
                      <a:pt x="16" y="20"/>
                      <a:pt x="16" y="19"/>
                    </a:cubicBezTo>
                    <a:cubicBezTo>
                      <a:pt x="16" y="18"/>
                      <a:pt x="16" y="18"/>
                      <a:pt x="15" y="17"/>
                    </a:cubicBezTo>
                    <a:cubicBezTo>
                      <a:pt x="15" y="17"/>
                      <a:pt x="14" y="16"/>
                      <a:pt x="13" y="16"/>
                    </a:cubicBezTo>
                    <a:cubicBezTo>
                      <a:pt x="13" y="16"/>
                      <a:pt x="11" y="15"/>
                      <a:pt x="9" y="15"/>
                    </a:cubicBezTo>
                    <a:cubicBezTo>
                      <a:pt x="6" y="14"/>
                      <a:pt x="4" y="13"/>
                      <a:pt x="3" y="12"/>
                    </a:cubicBezTo>
                    <a:cubicBezTo>
                      <a:pt x="2" y="11"/>
                      <a:pt x="1" y="9"/>
                      <a:pt x="1" y="7"/>
                    </a:cubicBezTo>
                    <a:cubicBezTo>
                      <a:pt x="1" y="6"/>
                      <a:pt x="1" y="4"/>
                      <a:pt x="2" y="3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8" y="0"/>
                      <a:pt x="10" y="0"/>
                    </a:cubicBezTo>
                    <a:cubicBezTo>
                      <a:pt x="14" y="0"/>
                      <a:pt x="16" y="0"/>
                      <a:pt x="18" y="2"/>
                    </a:cubicBezTo>
                    <a:cubicBezTo>
                      <a:pt x="19" y="3"/>
                      <a:pt x="20" y="5"/>
                      <a:pt x="20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4" y="6"/>
                      <a:pt x="14" y="5"/>
                    </a:cubicBezTo>
                    <a:cubicBezTo>
                      <a:pt x="13" y="4"/>
                      <a:pt x="12" y="4"/>
                      <a:pt x="10" y="4"/>
                    </a:cubicBezTo>
                    <a:cubicBezTo>
                      <a:pt x="9" y="4"/>
                      <a:pt x="8" y="4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7"/>
                      <a:pt x="6" y="8"/>
                      <a:pt x="7" y="8"/>
                    </a:cubicBezTo>
                    <a:cubicBezTo>
                      <a:pt x="7" y="9"/>
                      <a:pt x="9" y="9"/>
                      <a:pt x="11" y="10"/>
                    </a:cubicBezTo>
                    <a:cubicBezTo>
                      <a:pt x="14" y="11"/>
                      <a:pt x="16" y="11"/>
                      <a:pt x="17" y="12"/>
                    </a:cubicBezTo>
                    <a:cubicBezTo>
                      <a:pt x="18" y="13"/>
                      <a:pt x="19" y="13"/>
                      <a:pt x="20" y="15"/>
                    </a:cubicBezTo>
                    <a:cubicBezTo>
                      <a:pt x="21" y="16"/>
                      <a:pt x="21" y="17"/>
                      <a:pt x="21" y="19"/>
                    </a:cubicBezTo>
                    <a:cubicBezTo>
                      <a:pt x="21" y="20"/>
                      <a:pt x="21" y="22"/>
                      <a:pt x="20" y="23"/>
                    </a:cubicBezTo>
                    <a:cubicBezTo>
                      <a:pt x="19" y="24"/>
                      <a:pt x="18" y="25"/>
                      <a:pt x="16" y="26"/>
                    </a:cubicBezTo>
                    <a:cubicBezTo>
                      <a:pt x="15" y="26"/>
                      <a:pt x="13" y="27"/>
                      <a:pt x="11" y="27"/>
                    </a:cubicBezTo>
                    <a:cubicBezTo>
                      <a:pt x="7" y="27"/>
                      <a:pt x="5" y="26"/>
                      <a:pt x="3" y="24"/>
                    </a:cubicBezTo>
                    <a:cubicBezTo>
                      <a:pt x="1" y="23"/>
                      <a:pt x="0" y="21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Rectangle 96"/>
              <p:cNvSpPr>
                <a:spLocks noChangeArrowheads="1"/>
              </p:cNvSpPr>
              <p:nvPr/>
            </p:nvSpPr>
            <p:spPr bwMode="auto">
              <a:xfrm>
                <a:off x="5599" y="3976"/>
                <a:ext cx="5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97"/>
              <p:cNvSpPr/>
              <p:nvPr/>
            </p:nvSpPr>
            <p:spPr bwMode="auto">
              <a:xfrm>
                <a:off x="5606" y="3958"/>
                <a:ext cx="29" cy="22"/>
              </a:xfrm>
              <a:custGeom>
                <a:avLst/>
                <a:gdLst>
                  <a:gd name="T0" fmla="*/ 5 w 29"/>
                  <a:gd name="T1" fmla="*/ 22 h 22"/>
                  <a:gd name="T2" fmla="*/ 0 w 29"/>
                  <a:gd name="T3" fmla="*/ 0 h 22"/>
                  <a:gd name="T4" fmla="*/ 4 w 29"/>
                  <a:gd name="T5" fmla="*/ 0 h 22"/>
                  <a:gd name="T6" fmla="*/ 8 w 29"/>
                  <a:gd name="T7" fmla="*/ 15 h 22"/>
                  <a:gd name="T8" fmla="*/ 12 w 29"/>
                  <a:gd name="T9" fmla="*/ 0 h 22"/>
                  <a:gd name="T10" fmla="*/ 17 w 29"/>
                  <a:gd name="T11" fmla="*/ 0 h 22"/>
                  <a:gd name="T12" fmla="*/ 21 w 29"/>
                  <a:gd name="T13" fmla="*/ 15 h 22"/>
                  <a:gd name="T14" fmla="*/ 25 w 29"/>
                  <a:gd name="T15" fmla="*/ 0 h 22"/>
                  <a:gd name="T16" fmla="*/ 29 w 29"/>
                  <a:gd name="T17" fmla="*/ 0 h 22"/>
                  <a:gd name="T18" fmla="*/ 24 w 29"/>
                  <a:gd name="T19" fmla="*/ 22 h 22"/>
                  <a:gd name="T20" fmla="*/ 19 w 29"/>
                  <a:gd name="T21" fmla="*/ 22 h 22"/>
                  <a:gd name="T22" fmla="*/ 14 w 29"/>
                  <a:gd name="T23" fmla="*/ 6 h 22"/>
                  <a:gd name="T24" fmla="*/ 10 w 29"/>
                  <a:gd name="T25" fmla="*/ 22 h 22"/>
                  <a:gd name="T26" fmla="*/ 5 w 29"/>
                  <a:gd name="T2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22">
                    <a:moveTo>
                      <a:pt x="5" y="2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15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1" y="15"/>
                    </a:lnTo>
                    <a:lnTo>
                      <a:pt x="25" y="0"/>
                    </a:lnTo>
                    <a:lnTo>
                      <a:pt x="29" y="0"/>
                    </a:lnTo>
                    <a:lnTo>
                      <a:pt x="24" y="22"/>
                    </a:lnTo>
                    <a:lnTo>
                      <a:pt x="19" y="22"/>
                    </a:lnTo>
                    <a:lnTo>
                      <a:pt x="14" y="6"/>
                    </a:lnTo>
                    <a:lnTo>
                      <a:pt x="10" y="2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Rectangle 98"/>
              <p:cNvSpPr>
                <a:spLocks noChangeArrowheads="1"/>
              </p:cNvSpPr>
              <p:nvPr/>
            </p:nvSpPr>
            <p:spPr bwMode="auto">
              <a:xfrm>
                <a:off x="5636" y="3976"/>
                <a:ext cx="4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99"/>
              <p:cNvSpPr>
                <a:spLocks noEditPoints="1"/>
              </p:cNvSpPr>
              <p:nvPr/>
            </p:nvSpPr>
            <p:spPr bwMode="auto">
              <a:xfrm>
                <a:off x="5643" y="3958"/>
                <a:ext cx="22" cy="22"/>
              </a:xfrm>
              <a:custGeom>
                <a:avLst/>
                <a:gdLst>
                  <a:gd name="T0" fmla="*/ 22 w 22"/>
                  <a:gd name="T1" fmla="*/ 22 h 22"/>
                  <a:gd name="T2" fmla="*/ 16 w 22"/>
                  <a:gd name="T3" fmla="*/ 22 h 22"/>
                  <a:gd name="T4" fmla="*/ 15 w 22"/>
                  <a:gd name="T5" fmla="*/ 17 h 22"/>
                  <a:gd name="T6" fmla="*/ 5 w 22"/>
                  <a:gd name="T7" fmla="*/ 17 h 22"/>
                  <a:gd name="T8" fmla="*/ 4 w 22"/>
                  <a:gd name="T9" fmla="*/ 22 h 22"/>
                  <a:gd name="T10" fmla="*/ 0 w 22"/>
                  <a:gd name="T11" fmla="*/ 22 h 22"/>
                  <a:gd name="T12" fmla="*/ 8 w 22"/>
                  <a:gd name="T13" fmla="*/ 0 h 22"/>
                  <a:gd name="T14" fmla="*/ 12 w 22"/>
                  <a:gd name="T15" fmla="*/ 0 h 22"/>
                  <a:gd name="T16" fmla="*/ 22 w 22"/>
                  <a:gd name="T17" fmla="*/ 22 h 22"/>
                  <a:gd name="T18" fmla="*/ 13 w 22"/>
                  <a:gd name="T19" fmla="*/ 13 h 22"/>
                  <a:gd name="T20" fmla="*/ 10 w 22"/>
                  <a:gd name="T21" fmla="*/ 5 h 22"/>
                  <a:gd name="T22" fmla="*/ 7 w 22"/>
                  <a:gd name="T23" fmla="*/ 13 h 22"/>
                  <a:gd name="T24" fmla="*/ 13 w 22"/>
                  <a:gd name="T2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2">
                    <a:moveTo>
                      <a:pt x="22" y="22"/>
                    </a:moveTo>
                    <a:lnTo>
                      <a:pt x="16" y="22"/>
                    </a:lnTo>
                    <a:lnTo>
                      <a:pt x="15" y="17"/>
                    </a:lnTo>
                    <a:lnTo>
                      <a:pt x="5" y="17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22" y="22"/>
                    </a:lnTo>
                    <a:close/>
                    <a:moveTo>
                      <a:pt x="13" y="13"/>
                    </a:moveTo>
                    <a:lnTo>
                      <a:pt x="10" y="5"/>
                    </a:lnTo>
                    <a:lnTo>
                      <a:pt x="7" y="13"/>
                    </a:lnTo>
                    <a:lnTo>
                      <a:pt x="13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Rectangle 100"/>
              <p:cNvSpPr>
                <a:spLocks noChangeArrowheads="1"/>
              </p:cNvSpPr>
              <p:nvPr/>
            </p:nvSpPr>
            <p:spPr bwMode="auto">
              <a:xfrm>
                <a:off x="5666" y="3976"/>
                <a:ext cx="4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101"/>
              <p:cNvSpPr/>
              <p:nvPr/>
            </p:nvSpPr>
            <p:spPr bwMode="auto">
              <a:xfrm>
                <a:off x="5674" y="3958"/>
                <a:ext cx="18" cy="22"/>
              </a:xfrm>
              <a:custGeom>
                <a:avLst/>
                <a:gdLst>
                  <a:gd name="T0" fmla="*/ 7 w 18"/>
                  <a:gd name="T1" fmla="*/ 22 h 22"/>
                  <a:gd name="T2" fmla="*/ 7 w 18"/>
                  <a:gd name="T3" fmla="*/ 4 h 22"/>
                  <a:gd name="T4" fmla="*/ 0 w 18"/>
                  <a:gd name="T5" fmla="*/ 4 h 22"/>
                  <a:gd name="T6" fmla="*/ 0 w 18"/>
                  <a:gd name="T7" fmla="*/ 0 h 22"/>
                  <a:gd name="T8" fmla="*/ 18 w 18"/>
                  <a:gd name="T9" fmla="*/ 0 h 22"/>
                  <a:gd name="T10" fmla="*/ 18 w 18"/>
                  <a:gd name="T11" fmla="*/ 4 h 22"/>
                  <a:gd name="T12" fmla="*/ 11 w 18"/>
                  <a:gd name="T13" fmla="*/ 4 h 22"/>
                  <a:gd name="T14" fmla="*/ 11 w 18"/>
                  <a:gd name="T15" fmla="*/ 22 h 22"/>
                  <a:gd name="T16" fmla="*/ 7 w 18"/>
                  <a:gd name="T1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7" y="22"/>
                    </a:moveTo>
                    <a:lnTo>
                      <a:pt x="7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8" y="0"/>
                    </a:lnTo>
                    <a:lnTo>
                      <a:pt x="18" y="4"/>
                    </a:lnTo>
                    <a:lnTo>
                      <a:pt x="11" y="4"/>
                    </a:lnTo>
                    <a:lnTo>
                      <a:pt x="11" y="22"/>
                    </a:lnTo>
                    <a:lnTo>
                      <a:pt x="7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Rectangle 102"/>
              <p:cNvSpPr>
                <a:spLocks noChangeArrowheads="1"/>
              </p:cNvSpPr>
              <p:nvPr/>
            </p:nvSpPr>
            <p:spPr bwMode="auto">
              <a:xfrm>
                <a:off x="5691" y="3976"/>
                <a:ext cx="4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103"/>
              <p:cNvSpPr/>
              <p:nvPr/>
            </p:nvSpPr>
            <p:spPr bwMode="auto">
              <a:xfrm>
                <a:off x="2117" y="2213"/>
                <a:ext cx="47" cy="34"/>
              </a:xfrm>
              <a:custGeom>
                <a:avLst/>
                <a:gdLst>
                  <a:gd name="T0" fmla="*/ 0 w 55"/>
                  <a:gd name="T1" fmla="*/ 0 h 40"/>
                  <a:gd name="T2" fmla="*/ 55 w 55"/>
                  <a:gd name="T3" fmla="*/ 0 h 40"/>
                  <a:gd name="T4" fmla="*/ 55 w 55"/>
                  <a:gd name="T5" fmla="*/ 4 h 40"/>
                  <a:gd name="T6" fmla="*/ 55 w 55"/>
                  <a:gd name="T7" fmla="*/ 5 h 40"/>
                  <a:gd name="T8" fmla="*/ 55 w 55"/>
                  <a:gd name="T9" fmla="*/ 11 h 40"/>
                  <a:gd name="T10" fmla="*/ 55 w 55"/>
                  <a:gd name="T11" fmla="*/ 14 h 40"/>
                  <a:gd name="T12" fmla="*/ 55 w 55"/>
                  <a:gd name="T13" fmla="*/ 14 h 40"/>
                  <a:gd name="T14" fmla="*/ 55 w 55"/>
                  <a:gd name="T15" fmla="*/ 14 h 40"/>
                  <a:gd name="T16" fmla="*/ 49 w 55"/>
                  <a:gd name="T17" fmla="*/ 30 h 40"/>
                  <a:gd name="T18" fmla="*/ 45 w 55"/>
                  <a:gd name="T19" fmla="*/ 40 h 40"/>
                  <a:gd name="T20" fmla="*/ 44 w 55"/>
                  <a:gd name="T21" fmla="*/ 40 h 40"/>
                  <a:gd name="T22" fmla="*/ 14 w 55"/>
                  <a:gd name="T23" fmla="*/ 40 h 40"/>
                  <a:gd name="T24" fmla="*/ 15 w 55"/>
                  <a:gd name="T25" fmla="*/ 33 h 40"/>
                  <a:gd name="T26" fmla="*/ 0 w 55"/>
                  <a:gd name="T2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" h="40">
                    <a:moveTo>
                      <a:pt x="0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5"/>
                    </a:cubicBezTo>
                    <a:cubicBezTo>
                      <a:pt x="55" y="6"/>
                      <a:pt x="55" y="10"/>
                      <a:pt x="55" y="11"/>
                    </a:cubicBezTo>
                    <a:cubicBezTo>
                      <a:pt x="55" y="12"/>
                      <a:pt x="55" y="13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4" y="18"/>
                      <a:pt x="52" y="23"/>
                      <a:pt x="49" y="30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7"/>
                      <a:pt x="15" y="35"/>
                      <a:pt x="15" y="33"/>
                    </a:cubicBezTo>
                    <a:cubicBezTo>
                      <a:pt x="15" y="20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104"/>
              <p:cNvSpPr/>
              <p:nvPr/>
            </p:nvSpPr>
            <p:spPr bwMode="auto">
              <a:xfrm>
                <a:off x="1769" y="2116"/>
                <a:ext cx="242" cy="88"/>
              </a:xfrm>
              <a:custGeom>
                <a:avLst/>
                <a:gdLst>
                  <a:gd name="T0" fmla="*/ 10 w 286"/>
                  <a:gd name="T1" fmla="*/ 0 h 103"/>
                  <a:gd name="T2" fmla="*/ 286 w 286"/>
                  <a:gd name="T3" fmla="*/ 0 h 103"/>
                  <a:gd name="T4" fmla="*/ 286 w 286"/>
                  <a:gd name="T5" fmla="*/ 103 h 103"/>
                  <a:gd name="T6" fmla="*/ 0 w 286"/>
                  <a:gd name="T7" fmla="*/ 103 h 103"/>
                  <a:gd name="T8" fmla="*/ 10 w 286"/>
                  <a:gd name="T9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6" h="103">
                    <a:moveTo>
                      <a:pt x="10" y="0"/>
                    </a:moveTo>
                    <a:cubicBezTo>
                      <a:pt x="286" y="0"/>
                      <a:pt x="286" y="0"/>
                      <a:pt x="286" y="0"/>
                    </a:cubicBezTo>
                    <a:cubicBezTo>
                      <a:pt x="286" y="103"/>
                      <a:pt x="286" y="103"/>
                      <a:pt x="286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9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105"/>
              <p:cNvSpPr>
                <a:spLocks noEditPoints="1"/>
              </p:cNvSpPr>
              <p:nvPr/>
            </p:nvSpPr>
            <p:spPr bwMode="auto">
              <a:xfrm>
                <a:off x="2021" y="2116"/>
                <a:ext cx="134" cy="88"/>
              </a:xfrm>
              <a:custGeom>
                <a:avLst/>
                <a:gdLst>
                  <a:gd name="T0" fmla="*/ 0 w 159"/>
                  <a:gd name="T1" fmla="*/ 0 h 103"/>
                  <a:gd name="T2" fmla="*/ 112 w 159"/>
                  <a:gd name="T3" fmla="*/ 0 h 103"/>
                  <a:gd name="T4" fmla="*/ 144 w 159"/>
                  <a:gd name="T5" fmla="*/ 22 h 103"/>
                  <a:gd name="T6" fmla="*/ 159 w 159"/>
                  <a:gd name="T7" fmla="*/ 92 h 103"/>
                  <a:gd name="T8" fmla="*/ 159 w 159"/>
                  <a:gd name="T9" fmla="*/ 103 h 103"/>
                  <a:gd name="T10" fmla="*/ 0 w 159"/>
                  <a:gd name="T11" fmla="*/ 103 h 103"/>
                  <a:gd name="T12" fmla="*/ 0 w 159"/>
                  <a:gd name="T13" fmla="*/ 0 h 103"/>
                  <a:gd name="T14" fmla="*/ 88 w 159"/>
                  <a:gd name="T15" fmla="*/ 62 h 103"/>
                  <a:gd name="T16" fmla="*/ 137 w 159"/>
                  <a:gd name="T17" fmla="*/ 77 h 103"/>
                  <a:gd name="T18" fmla="*/ 143 w 159"/>
                  <a:gd name="T19" fmla="*/ 71 h 103"/>
                  <a:gd name="T20" fmla="*/ 128 w 159"/>
                  <a:gd name="T21" fmla="*/ 23 h 103"/>
                  <a:gd name="T22" fmla="*/ 112 w 159"/>
                  <a:gd name="T23" fmla="*/ 14 h 103"/>
                  <a:gd name="T24" fmla="*/ 86 w 159"/>
                  <a:gd name="T25" fmla="*/ 14 h 103"/>
                  <a:gd name="T26" fmla="*/ 80 w 159"/>
                  <a:gd name="T27" fmla="*/ 21 h 103"/>
                  <a:gd name="T28" fmla="*/ 80 w 159"/>
                  <a:gd name="T29" fmla="*/ 51 h 103"/>
                  <a:gd name="T30" fmla="*/ 88 w 159"/>
                  <a:gd name="T31" fmla="*/ 62 h 103"/>
                  <a:gd name="T32" fmla="*/ 22 w 159"/>
                  <a:gd name="T33" fmla="*/ 51 h 103"/>
                  <a:gd name="T34" fmla="*/ 29 w 159"/>
                  <a:gd name="T35" fmla="*/ 58 h 103"/>
                  <a:gd name="T36" fmla="*/ 58 w 159"/>
                  <a:gd name="T37" fmla="*/ 58 h 103"/>
                  <a:gd name="T38" fmla="*/ 65 w 159"/>
                  <a:gd name="T39" fmla="*/ 51 h 103"/>
                  <a:gd name="T40" fmla="*/ 65 w 159"/>
                  <a:gd name="T41" fmla="*/ 21 h 103"/>
                  <a:gd name="T42" fmla="*/ 58 w 159"/>
                  <a:gd name="T43" fmla="*/ 14 h 103"/>
                  <a:gd name="T44" fmla="*/ 29 w 159"/>
                  <a:gd name="T45" fmla="*/ 14 h 103"/>
                  <a:gd name="T46" fmla="*/ 22 w 159"/>
                  <a:gd name="T47" fmla="*/ 21 h 103"/>
                  <a:gd name="T48" fmla="*/ 22 w 159"/>
                  <a:gd name="T49" fmla="*/ 5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9" h="103">
                    <a:moveTo>
                      <a:pt x="0" y="0"/>
                    </a:moveTo>
                    <a:cubicBezTo>
                      <a:pt x="0" y="0"/>
                      <a:pt x="97" y="0"/>
                      <a:pt x="112" y="0"/>
                    </a:cubicBezTo>
                    <a:cubicBezTo>
                      <a:pt x="127" y="0"/>
                      <a:pt x="138" y="3"/>
                      <a:pt x="144" y="22"/>
                    </a:cubicBezTo>
                    <a:cubicBezTo>
                      <a:pt x="157" y="66"/>
                      <a:pt x="159" y="69"/>
                      <a:pt x="159" y="92"/>
                    </a:cubicBezTo>
                    <a:cubicBezTo>
                      <a:pt x="159" y="103"/>
                      <a:pt x="159" y="103"/>
                      <a:pt x="159" y="103"/>
                    </a:cubicBezTo>
                    <a:cubicBezTo>
                      <a:pt x="0" y="103"/>
                      <a:pt x="0" y="103"/>
                      <a:pt x="0" y="103"/>
                    </a:cubicBezTo>
                    <a:lnTo>
                      <a:pt x="0" y="0"/>
                    </a:lnTo>
                    <a:close/>
                    <a:moveTo>
                      <a:pt x="88" y="62"/>
                    </a:moveTo>
                    <a:cubicBezTo>
                      <a:pt x="93" y="64"/>
                      <a:pt x="130" y="75"/>
                      <a:pt x="137" y="77"/>
                    </a:cubicBezTo>
                    <a:cubicBezTo>
                      <a:pt x="140" y="78"/>
                      <a:pt x="144" y="76"/>
                      <a:pt x="143" y="71"/>
                    </a:cubicBezTo>
                    <a:cubicBezTo>
                      <a:pt x="143" y="71"/>
                      <a:pt x="136" y="47"/>
                      <a:pt x="128" y="23"/>
                    </a:cubicBezTo>
                    <a:cubicBezTo>
                      <a:pt x="125" y="15"/>
                      <a:pt x="122" y="14"/>
                      <a:pt x="112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2" y="14"/>
                      <a:pt x="80" y="17"/>
                      <a:pt x="80" y="21"/>
                    </a:cubicBezTo>
                    <a:cubicBezTo>
                      <a:pt x="80" y="23"/>
                      <a:pt x="80" y="46"/>
                      <a:pt x="80" y="51"/>
                    </a:cubicBezTo>
                    <a:cubicBezTo>
                      <a:pt x="80" y="56"/>
                      <a:pt x="82" y="59"/>
                      <a:pt x="88" y="62"/>
                    </a:cubicBezTo>
                    <a:close/>
                    <a:moveTo>
                      <a:pt x="22" y="51"/>
                    </a:moveTo>
                    <a:cubicBezTo>
                      <a:pt x="22" y="55"/>
                      <a:pt x="25" y="58"/>
                      <a:pt x="29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62" y="58"/>
                      <a:pt x="65" y="55"/>
                      <a:pt x="65" y="5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5" y="17"/>
                      <a:pt x="62" y="14"/>
                      <a:pt x="5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5" y="14"/>
                      <a:pt x="22" y="17"/>
                      <a:pt x="22" y="21"/>
                    </a:cubicBezTo>
                    <a:lnTo>
                      <a:pt x="22" y="51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106"/>
              <p:cNvSpPr/>
              <p:nvPr/>
            </p:nvSpPr>
            <p:spPr bwMode="auto">
              <a:xfrm>
                <a:off x="1885" y="2213"/>
                <a:ext cx="184" cy="34"/>
              </a:xfrm>
              <a:custGeom>
                <a:avLst/>
                <a:gdLst>
                  <a:gd name="T0" fmla="*/ 0 w 217"/>
                  <a:gd name="T1" fmla="*/ 0 h 40"/>
                  <a:gd name="T2" fmla="*/ 217 w 217"/>
                  <a:gd name="T3" fmla="*/ 0 h 40"/>
                  <a:gd name="T4" fmla="*/ 202 w 217"/>
                  <a:gd name="T5" fmla="*/ 33 h 40"/>
                  <a:gd name="T6" fmla="*/ 203 w 217"/>
                  <a:gd name="T7" fmla="*/ 40 h 40"/>
                  <a:gd name="T8" fmla="*/ 160 w 217"/>
                  <a:gd name="T9" fmla="*/ 40 h 40"/>
                  <a:gd name="T10" fmla="*/ 149 w 217"/>
                  <a:gd name="T11" fmla="*/ 40 h 40"/>
                  <a:gd name="T12" fmla="*/ 14 w 217"/>
                  <a:gd name="T13" fmla="*/ 40 h 40"/>
                  <a:gd name="T14" fmla="*/ 15 w 217"/>
                  <a:gd name="T15" fmla="*/ 33 h 40"/>
                  <a:gd name="T16" fmla="*/ 0 w 217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7" h="40">
                    <a:moveTo>
                      <a:pt x="0" y="0"/>
                    </a:moveTo>
                    <a:cubicBezTo>
                      <a:pt x="217" y="0"/>
                      <a:pt x="217" y="0"/>
                      <a:pt x="217" y="0"/>
                    </a:cubicBezTo>
                    <a:cubicBezTo>
                      <a:pt x="208" y="8"/>
                      <a:pt x="202" y="20"/>
                      <a:pt x="202" y="33"/>
                    </a:cubicBezTo>
                    <a:cubicBezTo>
                      <a:pt x="202" y="35"/>
                      <a:pt x="202" y="37"/>
                      <a:pt x="203" y="40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7"/>
                      <a:pt x="15" y="35"/>
                      <a:pt x="15" y="33"/>
                    </a:cubicBezTo>
                    <a:cubicBezTo>
                      <a:pt x="15" y="20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107"/>
              <p:cNvSpPr>
                <a:spLocks noEditPoints="1"/>
              </p:cNvSpPr>
              <p:nvPr/>
            </p:nvSpPr>
            <p:spPr bwMode="auto">
              <a:xfrm>
                <a:off x="2065" y="2214"/>
                <a:ext cx="56" cy="54"/>
              </a:xfrm>
              <a:custGeom>
                <a:avLst/>
                <a:gdLst>
                  <a:gd name="T0" fmla="*/ 33 w 65"/>
                  <a:gd name="T1" fmla="*/ 0 h 64"/>
                  <a:gd name="T2" fmla="*/ 65 w 65"/>
                  <a:gd name="T3" fmla="*/ 32 h 64"/>
                  <a:gd name="T4" fmla="*/ 33 w 65"/>
                  <a:gd name="T5" fmla="*/ 64 h 64"/>
                  <a:gd name="T6" fmla="*/ 0 w 65"/>
                  <a:gd name="T7" fmla="*/ 32 h 64"/>
                  <a:gd name="T8" fmla="*/ 33 w 65"/>
                  <a:gd name="T9" fmla="*/ 0 h 64"/>
                  <a:gd name="T10" fmla="*/ 33 w 65"/>
                  <a:gd name="T11" fmla="*/ 46 h 64"/>
                  <a:gd name="T12" fmla="*/ 47 w 65"/>
                  <a:gd name="T13" fmla="*/ 32 h 64"/>
                  <a:gd name="T14" fmla="*/ 33 w 65"/>
                  <a:gd name="T15" fmla="*/ 18 h 64"/>
                  <a:gd name="T16" fmla="*/ 19 w 65"/>
                  <a:gd name="T17" fmla="*/ 32 h 64"/>
                  <a:gd name="T18" fmla="*/ 33 w 65"/>
                  <a:gd name="T19" fmla="*/ 4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64">
                    <a:moveTo>
                      <a:pt x="33" y="0"/>
                    </a:moveTo>
                    <a:cubicBezTo>
                      <a:pt x="50" y="0"/>
                      <a:pt x="65" y="14"/>
                      <a:pt x="65" y="32"/>
                    </a:cubicBezTo>
                    <a:cubicBezTo>
                      <a:pt x="65" y="50"/>
                      <a:pt x="50" y="64"/>
                      <a:pt x="33" y="64"/>
                    </a:cubicBezTo>
                    <a:cubicBezTo>
                      <a:pt x="15" y="64"/>
                      <a:pt x="0" y="50"/>
                      <a:pt x="0" y="32"/>
                    </a:cubicBezTo>
                    <a:cubicBezTo>
                      <a:pt x="0" y="14"/>
                      <a:pt x="15" y="0"/>
                      <a:pt x="33" y="0"/>
                    </a:cubicBezTo>
                    <a:close/>
                    <a:moveTo>
                      <a:pt x="33" y="46"/>
                    </a:moveTo>
                    <a:cubicBezTo>
                      <a:pt x="40" y="46"/>
                      <a:pt x="47" y="40"/>
                      <a:pt x="47" y="32"/>
                    </a:cubicBezTo>
                    <a:cubicBezTo>
                      <a:pt x="47" y="24"/>
                      <a:pt x="40" y="18"/>
                      <a:pt x="33" y="18"/>
                    </a:cubicBezTo>
                    <a:cubicBezTo>
                      <a:pt x="25" y="18"/>
                      <a:pt x="19" y="24"/>
                      <a:pt x="19" y="32"/>
                    </a:cubicBezTo>
                    <a:cubicBezTo>
                      <a:pt x="19" y="40"/>
                      <a:pt x="25" y="46"/>
                      <a:pt x="33" y="4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108"/>
              <p:cNvSpPr/>
              <p:nvPr/>
            </p:nvSpPr>
            <p:spPr bwMode="auto">
              <a:xfrm>
                <a:off x="1769" y="2213"/>
                <a:ext cx="68" cy="34"/>
              </a:xfrm>
              <a:custGeom>
                <a:avLst/>
                <a:gdLst>
                  <a:gd name="T0" fmla="*/ 65 w 80"/>
                  <a:gd name="T1" fmla="*/ 33 h 40"/>
                  <a:gd name="T2" fmla="*/ 66 w 80"/>
                  <a:gd name="T3" fmla="*/ 40 h 40"/>
                  <a:gd name="T4" fmla="*/ 0 w 80"/>
                  <a:gd name="T5" fmla="*/ 40 h 40"/>
                  <a:gd name="T6" fmla="*/ 0 w 80"/>
                  <a:gd name="T7" fmla="*/ 40 h 40"/>
                  <a:gd name="T8" fmla="*/ 0 w 80"/>
                  <a:gd name="T9" fmla="*/ 0 h 40"/>
                  <a:gd name="T10" fmla="*/ 80 w 80"/>
                  <a:gd name="T11" fmla="*/ 0 h 40"/>
                  <a:gd name="T12" fmla="*/ 65 w 80"/>
                  <a:gd name="T13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40">
                    <a:moveTo>
                      <a:pt x="65" y="33"/>
                    </a:moveTo>
                    <a:cubicBezTo>
                      <a:pt x="65" y="35"/>
                      <a:pt x="65" y="37"/>
                      <a:pt x="66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28"/>
                      <a:pt x="0" y="11"/>
                      <a:pt x="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1" y="8"/>
                      <a:pt x="65" y="20"/>
                      <a:pt x="65" y="33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109"/>
              <p:cNvSpPr>
                <a:spLocks noEditPoints="1"/>
              </p:cNvSpPr>
              <p:nvPr/>
            </p:nvSpPr>
            <p:spPr bwMode="auto">
              <a:xfrm>
                <a:off x="1833" y="2214"/>
                <a:ext cx="55" cy="54"/>
              </a:xfrm>
              <a:custGeom>
                <a:avLst/>
                <a:gdLst>
                  <a:gd name="T0" fmla="*/ 32 w 65"/>
                  <a:gd name="T1" fmla="*/ 0 h 64"/>
                  <a:gd name="T2" fmla="*/ 65 w 65"/>
                  <a:gd name="T3" fmla="*/ 32 h 64"/>
                  <a:gd name="T4" fmla="*/ 32 w 65"/>
                  <a:gd name="T5" fmla="*/ 64 h 64"/>
                  <a:gd name="T6" fmla="*/ 0 w 65"/>
                  <a:gd name="T7" fmla="*/ 32 h 64"/>
                  <a:gd name="T8" fmla="*/ 32 w 65"/>
                  <a:gd name="T9" fmla="*/ 0 h 64"/>
                  <a:gd name="T10" fmla="*/ 32 w 65"/>
                  <a:gd name="T11" fmla="*/ 46 h 64"/>
                  <a:gd name="T12" fmla="*/ 46 w 65"/>
                  <a:gd name="T13" fmla="*/ 32 h 64"/>
                  <a:gd name="T14" fmla="*/ 32 w 65"/>
                  <a:gd name="T15" fmla="*/ 18 h 64"/>
                  <a:gd name="T16" fmla="*/ 18 w 65"/>
                  <a:gd name="T17" fmla="*/ 32 h 64"/>
                  <a:gd name="T18" fmla="*/ 32 w 65"/>
                  <a:gd name="T19" fmla="*/ 4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64">
                    <a:moveTo>
                      <a:pt x="32" y="0"/>
                    </a:moveTo>
                    <a:cubicBezTo>
                      <a:pt x="50" y="0"/>
                      <a:pt x="65" y="14"/>
                      <a:pt x="65" y="32"/>
                    </a:cubicBezTo>
                    <a:cubicBezTo>
                      <a:pt x="65" y="50"/>
                      <a:pt x="50" y="64"/>
                      <a:pt x="32" y="64"/>
                    </a:cubicBezTo>
                    <a:cubicBezTo>
                      <a:pt x="15" y="64"/>
                      <a:pt x="0" y="50"/>
                      <a:pt x="0" y="32"/>
                    </a:cubicBezTo>
                    <a:cubicBezTo>
                      <a:pt x="0" y="14"/>
                      <a:pt x="15" y="0"/>
                      <a:pt x="32" y="0"/>
                    </a:cubicBezTo>
                    <a:close/>
                    <a:moveTo>
                      <a:pt x="32" y="46"/>
                    </a:moveTo>
                    <a:cubicBezTo>
                      <a:pt x="40" y="46"/>
                      <a:pt x="46" y="40"/>
                      <a:pt x="46" y="32"/>
                    </a:cubicBezTo>
                    <a:cubicBezTo>
                      <a:pt x="46" y="24"/>
                      <a:pt x="40" y="18"/>
                      <a:pt x="32" y="18"/>
                    </a:cubicBezTo>
                    <a:cubicBezTo>
                      <a:pt x="25" y="18"/>
                      <a:pt x="18" y="24"/>
                      <a:pt x="18" y="32"/>
                    </a:cubicBezTo>
                    <a:cubicBezTo>
                      <a:pt x="18" y="40"/>
                      <a:pt x="25" y="46"/>
                      <a:pt x="32" y="4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110"/>
              <p:cNvSpPr/>
              <p:nvPr/>
            </p:nvSpPr>
            <p:spPr bwMode="auto">
              <a:xfrm>
                <a:off x="2088" y="2092"/>
                <a:ext cx="32" cy="14"/>
              </a:xfrm>
              <a:custGeom>
                <a:avLst/>
                <a:gdLst>
                  <a:gd name="T0" fmla="*/ 2 w 37"/>
                  <a:gd name="T1" fmla="*/ 8 h 17"/>
                  <a:gd name="T2" fmla="*/ 12 w 37"/>
                  <a:gd name="T3" fmla="*/ 0 h 17"/>
                  <a:gd name="T4" fmla="*/ 25 w 37"/>
                  <a:gd name="T5" fmla="*/ 0 h 17"/>
                  <a:gd name="T6" fmla="*/ 35 w 37"/>
                  <a:gd name="T7" fmla="*/ 8 h 17"/>
                  <a:gd name="T8" fmla="*/ 26 w 37"/>
                  <a:gd name="T9" fmla="*/ 17 h 17"/>
                  <a:gd name="T10" fmla="*/ 11 w 37"/>
                  <a:gd name="T11" fmla="*/ 17 h 17"/>
                  <a:gd name="T12" fmla="*/ 2 w 37"/>
                  <a:gd name="T1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2" y="8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7" y="17"/>
                      <a:pt x="26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0" y="17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111"/>
              <p:cNvSpPr/>
              <p:nvPr/>
            </p:nvSpPr>
            <p:spPr bwMode="auto">
              <a:xfrm>
                <a:off x="1925" y="2074"/>
                <a:ext cx="65" cy="32"/>
              </a:xfrm>
              <a:custGeom>
                <a:avLst/>
                <a:gdLst>
                  <a:gd name="T0" fmla="*/ 3 w 77"/>
                  <a:gd name="T1" fmla="*/ 27 h 38"/>
                  <a:gd name="T2" fmla="*/ 3 w 77"/>
                  <a:gd name="T3" fmla="*/ 7 h 38"/>
                  <a:gd name="T4" fmla="*/ 9 w 77"/>
                  <a:gd name="T5" fmla="*/ 2 h 38"/>
                  <a:gd name="T6" fmla="*/ 15 w 77"/>
                  <a:gd name="T7" fmla="*/ 7 h 38"/>
                  <a:gd name="T8" fmla="*/ 15 w 77"/>
                  <a:gd name="T9" fmla="*/ 7 h 38"/>
                  <a:gd name="T10" fmla="*/ 75 w 77"/>
                  <a:gd name="T11" fmla="*/ 0 h 38"/>
                  <a:gd name="T12" fmla="*/ 77 w 77"/>
                  <a:gd name="T13" fmla="*/ 11 h 38"/>
                  <a:gd name="T14" fmla="*/ 15 w 77"/>
                  <a:gd name="T15" fmla="*/ 19 h 38"/>
                  <a:gd name="T16" fmla="*/ 15 w 77"/>
                  <a:gd name="T17" fmla="*/ 27 h 38"/>
                  <a:gd name="T18" fmla="*/ 18 w 77"/>
                  <a:gd name="T19" fmla="*/ 27 h 38"/>
                  <a:gd name="T20" fmla="*/ 18 w 77"/>
                  <a:gd name="T21" fmla="*/ 38 h 38"/>
                  <a:gd name="T22" fmla="*/ 0 w 77"/>
                  <a:gd name="T23" fmla="*/ 38 h 38"/>
                  <a:gd name="T24" fmla="*/ 0 w 77"/>
                  <a:gd name="T25" fmla="*/ 27 h 38"/>
                  <a:gd name="T26" fmla="*/ 3 w 77"/>
                  <a:gd name="T27" fmla="*/ 2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7" h="38">
                    <a:moveTo>
                      <a:pt x="3" y="2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6" y="2"/>
                      <a:pt x="9" y="2"/>
                    </a:cubicBezTo>
                    <a:cubicBezTo>
                      <a:pt x="12" y="2"/>
                      <a:pt x="15" y="4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27"/>
                      <a:pt x="0" y="27"/>
                      <a:pt x="0" y="27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112"/>
              <p:cNvSpPr/>
              <p:nvPr/>
            </p:nvSpPr>
            <p:spPr bwMode="auto">
              <a:xfrm>
                <a:off x="1997" y="2071"/>
                <a:ext cx="14" cy="13"/>
              </a:xfrm>
              <a:custGeom>
                <a:avLst/>
                <a:gdLst>
                  <a:gd name="T0" fmla="*/ 2 w 14"/>
                  <a:gd name="T1" fmla="*/ 13 h 13"/>
                  <a:gd name="T2" fmla="*/ 14 w 14"/>
                  <a:gd name="T3" fmla="*/ 7 h 13"/>
                  <a:gd name="T4" fmla="*/ 13 w 14"/>
                  <a:gd name="T5" fmla="*/ 3 h 13"/>
                  <a:gd name="T6" fmla="*/ 0 w 14"/>
                  <a:gd name="T7" fmla="*/ 0 h 13"/>
                  <a:gd name="T8" fmla="*/ 2 w 1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3"/>
                    </a:moveTo>
                    <a:lnTo>
                      <a:pt x="14" y="7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113"/>
              <p:cNvSpPr>
                <a:spLocks noEditPoints="1"/>
              </p:cNvSpPr>
              <p:nvPr/>
            </p:nvSpPr>
            <p:spPr bwMode="auto">
              <a:xfrm>
                <a:off x="1783" y="2128"/>
                <a:ext cx="216" cy="69"/>
              </a:xfrm>
              <a:custGeom>
                <a:avLst/>
                <a:gdLst>
                  <a:gd name="T0" fmla="*/ 170 w 216"/>
                  <a:gd name="T1" fmla="*/ 0 h 69"/>
                  <a:gd name="T2" fmla="*/ 216 w 216"/>
                  <a:gd name="T3" fmla="*/ 10 h 69"/>
                  <a:gd name="T4" fmla="*/ 157 w 216"/>
                  <a:gd name="T5" fmla="*/ 10 h 69"/>
                  <a:gd name="T6" fmla="*/ 111 w 216"/>
                  <a:gd name="T7" fmla="*/ 0 h 69"/>
                  <a:gd name="T8" fmla="*/ 157 w 216"/>
                  <a:gd name="T9" fmla="*/ 10 h 69"/>
                  <a:gd name="T10" fmla="*/ 45 w 216"/>
                  <a:gd name="T11" fmla="*/ 10 h 69"/>
                  <a:gd name="T12" fmla="*/ 0 w 216"/>
                  <a:gd name="T13" fmla="*/ 0 h 69"/>
                  <a:gd name="T14" fmla="*/ 216 w 216"/>
                  <a:gd name="T15" fmla="*/ 24 h 69"/>
                  <a:gd name="T16" fmla="*/ 170 w 216"/>
                  <a:gd name="T17" fmla="*/ 16 h 69"/>
                  <a:gd name="T18" fmla="*/ 216 w 216"/>
                  <a:gd name="T19" fmla="*/ 24 h 69"/>
                  <a:gd name="T20" fmla="*/ 111 w 216"/>
                  <a:gd name="T21" fmla="*/ 24 h 69"/>
                  <a:gd name="T22" fmla="*/ 157 w 216"/>
                  <a:gd name="T23" fmla="*/ 16 h 69"/>
                  <a:gd name="T24" fmla="*/ 45 w 216"/>
                  <a:gd name="T25" fmla="*/ 24 h 69"/>
                  <a:gd name="T26" fmla="*/ 0 w 216"/>
                  <a:gd name="T27" fmla="*/ 16 h 69"/>
                  <a:gd name="T28" fmla="*/ 45 w 216"/>
                  <a:gd name="T29" fmla="*/ 24 h 69"/>
                  <a:gd name="T30" fmla="*/ 170 w 216"/>
                  <a:gd name="T31" fmla="*/ 39 h 69"/>
                  <a:gd name="T32" fmla="*/ 216 w 216"/>
                  <a:gd name="T33" fmla="*/ 31 h 69"/>
                  <a:gd name="T34" fmla="*/ 157 w 216"/>
                  <a:gd name="T35" fmla="*/ 39 h 69"/>
                  <a:gd name="T36" fmla="*/ 111 w 216"/>
                  <a:gd name="T37" fmla="*/ 31 h 69"/>
                  <a:gd name="T38" fmla="*/ 157 w 216"/>
                  <a:gd name="T39" fmla="*/ 39 h 69"/>
                  <a:gd name="T40" fmla="*/ 0 w 216"/>
                  <a:gd name="T41" fmla="*/ 39 h 69"/>
                  <a:gd name="T42" fmla="*/ 45 w 216"/>
                  <a:gd name="T43" fmla="*/ 31 h 69"/>
                  <a:gd name="T44" fmla="*/ 216 w 216"/>
                  <a:gd name="T45" fmla="*/ 54 h 69"/>
                  <a:gd name="T46" fmla="*/ 170 w 216"/>
                  <a:gd name="T47" fmla="*/ 45 h 69"/>
                  <a:gd name="T48" fmla="*/ 216 w 216"/>
                  <a:gd name="T49" fmla="*/ 54 h 69"/>
                  <a:gd name="T50" fmla="*/ 111 w 216"/>
                  <a:gd name="T51" fmla="*/ 54 h 69"/>
                  <a:gd name="T52" fmla="*/ 157 w 216"/>
                  <a:gd name="T53" fmla="*/ 45 h 69"/>
                  <a:gd name="T54" fmla="*/ 45 w 216"/>
                  <a:gd name="T55" fmla="*/ 54 h 69"/>
                  <a:gd name="T56" fmla="*/ 0 w 216"/>
                  <a:gd name="T57" fmla="*/ 45 h 69"/>
                  <a:gd name="T58" fmla="*/ 45 w 216"/>
                  <a:gd name="T59" fmla="*/ 54 h 69"/>
                  <a:gd name="T60" fmla="*/ 170 w 216"/>
                  <a:gd name="T61" fmla="*/ 69 h 69"/>
                  <a:gd name="T62" fmla="*/ 216 w 216"/>
                  <a:gd name="T63" fmla="*/ 60 h 69"/>
                  <a:gd name="T64" fmla="*/ 157 w 216"/>
                  <a:gd name="T65" fmla="*/ 69 h 69"/>
                  <a:gd name="T66" fmla="*/ 111 w 216"/>
                  <a:gd name="T67" fmla="*/ 60 h 69"/>
                  <a:gd name="T68" fmla="*/ 157 w 216"/>
                  <a:gd name="T69" fmla="*/ 69 h 69"/>
                  <a:gd name="T70" fmla="*/ 0 w 216"/>
                  <a:gd name="T71" fmla="*/ 69 h 69"/>
                  <a:gd name="T72" fmla="*/ 45 w 216"/>
                  <a:gd name="T73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6" h="69">
                    <a:moveTo>
                      <a:pt x="216" y="0"/>
                    </a:moveTo>
                    <a:lnTo>
                      <a:pt x="170" y="0"/>
                    </a:lnTo>
                    <a:lnTo>
                      <a:pt x="170" y="10"/>
                    </a:lnTo>
                    <a:lnTo>
                      <a:pt x="216" y="10"/>
                    </a:lnTo>
                    <a:lnTo>
                      <a:pt x="216" y="0"/>
                    </a:lnTo>
                    <a:close/>
                    <a:moveTo>
                      <a:pt x="157" y="10"/>
                    </a:moveTo>
                    <a:lnTo>
                      <a:pt x="111" y="10"/>
                    </a:lnTo>
                    <a:lnTo>
                      <a:pt x="111" y="0"/>
                    </a:lnTo>
                    <a:lnTo>
                      <a:pt x="157" y="0"/>
                    </a:lnTo>
                    <a:lnTo>
                      <a:pt x="157" y="10"/>
                    </a:lnTo>
                    <a:close/>
                    <a:moveTo>
                      <a:pt x="45" y="0"/>
                    </a:moveTo>
                    <a:lnTo>
                      <a:pt x="45" y="1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45" y="0"/>
                    </a:lnTo>
                    <a:close/>
                    <a:moveTo>
                      <a:pt x="216" y="24"/>
                    </a:moveTo>
                    <a:lnTo>
                      <a:pt x="170" y="24"/>
                    </a:lnTo>
                    <a:lnTo>
                      <a:pt x="170" y="16"/>
                    </a:lnTo>
                    <a:lnTo>
                      <a:pt x="216" y="16"/>
                    </a:lnTo>
                    <a:lnTo>
                      <a:pt x="216" y="24"/>
                    </a:lnTo>
                    <a:close/>
                    <a:moveTo>
                      <a:pt x="157" y="24"/>
                    </a:moveTo>
                    <a:lnTo>
                      <a:pt x="111" y="24"/>
                    </a:lnTo>
                    <a:lnTo>
                      <a:pt x="111" y="16"/>
                    </a:lnTo>
                    <a:lnTo>
                      <a:pt x="157" y="16"/>
                    </a:lnTo>
                    <a:lnTo>
                      <a:pt x="157" y="24"/>
                    </a:lnTo>
                    <a:close/>
                    <a:moveTo>
                      <a:pt x="45" y="24"/>
                    </a:moveTo>
                    <a:lnTo>
                      <a:pt x="0" y="24"/>
                    </a:lnTo>
                    <a:lnTo>
                      <a:pt x="0" y="16"/>
                    </a:lnTo>
                    <a:lnTo>
                      <a:pt x="45" y="16"/>
                    </a:lnTo>
                    <a:lnTo>
                      <a:pt x="45" y="24"/>
                    </a:lnTo>
                    <a:close/>
                    <a:moveTo>
                      <a:pt x="216" y="39"/>
                    </a:moveTo>
                    <a:lnTo>
                      <a:pt x="170" y="39"/>
                    </a:lnTo>
                    <a:lnTo>
                      <a:pt x="170" y="31"/>
                    </a:lnTo>
                    <a:lnTo>
                      <a:pt x="216" y="31"/>
                    </a:lnTo>
                    <a:lnTo>
                      <a:pt x="216" y="39"/>
                    </a:lnTo>
                    <a:close/>
                    <a:moveTo>
                      <a:pt x="157" y="39"/>
                    </a:moveTo>
                    <a:lnTo>
                      <a:pt x="111" y="39"/>
                    </a:lnTo>
                    <a:lnTo>
                      <a:pt x="111" y="31"/>
                    </a:lnTo>
                    <a:lnTo>
                      <a:pt x="157" y="31"/>
                    </a:lnTo>
                    <a:lnTo>
                      <a:pt x="157" y="39"/>
                    </a:lnTo>
                    <a:close/>
                    <a:moveTo>
                      <a:pt x="45" y="39"/>
                    </a:moveTo>
                    <a:lnTo>
                      <a:pt x="0" y="39"/>
                    </a:lnTo>
                    <a:lnTo>
                      <a:pt x="0" y="31"/>
                    </a:lnTo>
                    <a:lnTo>
                      <a:pt x="45" y="31"/>
                    </a:lnTo>
                    <a:lnTo>
                      <a:pt x="45" y="39"/>
                    </a:lnTo>
                    <a:close/>
                    <a:moveTo>
                      <a:pt x="216" y="54"/>
                    </a:moveTo>
                    <a:lnTo>
                      <a:pt x="170" y="54"/>
                    </a:lnTo>
                    <a:lnTo>
                      <a:pt x="170" y="45"/>
                    </a:lnTo>
                    <a:lnTo>
                      <a:pt x="216" y="45"/>
                    </a:lnTo>
                    <a:lnTo>
                      <a:pt x="216" y="54"/>
                    </a:lnTo>
                    <a:close/>
                    <a:moveTo>
                      <a:pt x="157" y="54"/>
                    </a:moveTo>
                    <a:lnTo>
                      <a:pt x="111" y="54"/>
                    </a:lnTo>
                    <a:lnTo>
                      <a:pt x="111" y="45"/>
                    </a:lnTo>
                    <a:lnTo>
                      <a:pt x="157" y="45"/>
                    </a:lnTo>
                    <a:lnTo>
                      <a:pt x="157" y="54"/>
                    </a:lnTo>
                    <a:close/>
                    <a:moveTo>
                      <a:pt x="45" y="54"/>
                    </a:moveTo>
                    <a:lnTo>
                      <a:pt x="0" y="54"/>
                    </a:lnTo>
                    <a:lnTo>
                      <a:pt x="0" y="45"/>
                    </a:lnTo>
                    <a:lnTo>
                      <a:pt x="45" y="45"/>
                    </a:lnTo>
                    <a:lnTo>
                      <a:pt x="45" y="54"/>
                    </a:lnTo>
                    <a:close/>
                    <a:moveTo>
                      <a:pt x="216" y="69"/>
                    </a:moveTo>
                    <a:lnTo>
                      <a:pt x="170" y="69"/>
                    </a:lnTo>
                    <a:lnTo>
                      <a:pt x="170" y="60"/>
                    </a:lnTo>
                    <a:lnTo>
                      <a:pt x="216" y="60"/>
                    </a:lnTo>
                    <a:lnTo>
                      <a:pt x="216" y="69"/>
                    </a:lnTo>
                    <a:close/>
                    <a:moveTo>
                      <a:pt x="157" y="69"/>
                    </a:moveTo>
                    <a:lnTo>
                      <a:pt x="111" y="69"/>
                    </a:lnTo>
                    <a:lnTo>
                      <a:pt x="111" y="60"/>
                    </a:lnTo>
                    <a:lnTo>
                      <a:pt x="157" y="60"/>
                    </a:lnTo>
                    <a:lnTo>
                      <a:pt x="157" y="69"/>
                    </a:lnTo>
                    <a:close/>
                    <a:moveTo>
                      <a:pt x="45" y="69"/>
                    </a:moveTo>
                    <a:lnTo>
                      <a:pt x="0" y="69"/>
                    </a:lnTo>
                    <a:lnTo>
                      <a:pt x="0" y="60"/>
                    </a:lnTo>
                    <a:lnTo>
                      <a:pt x="45" y="60"/>
                    </a:lnTo>
                    <a:lnTo>
                      <a:pt x="45" y="6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114"/>
              <p:cNvSpPr>
                <a:spLocks noEditPoints="1"/>
              </p:cNvSpPr>
              <p:nvPr/>
            </p:nvSpPr>
            <p:spPr bwMode="auto">
              <a:xfrm>
                <a:off x="1808" y="3946"/>
                <a:ext cx="232" cy="98"/>
              </a:xfrm>
              <a:custGeom>
                <a:avLst/>
                <a:gdLst>
                  <a:gd name="T0" fmla="*/ 40 w 274"/>
                  <a:gd name="T1" fmla="*/ 0 h 116"/>
                  <a:gd name="T2" fmla="*/ 14 w 274"/>
                  <a:gd name="T3" fmla="*/ 0 h 116"/>
                  <a:gd name="T4" fmla="*/ 0 w 274"/>
                  <a:gd name="T5" fmla="*/ 14 h 116"/>
                  <a:gd name="T6" fmla="*/ 0 w 274"/>
                  <a:gd name="T7" fmla="*/ 116 h 116"/>
                  <a:gd name="T8" fmla="*/ 55 w 274"/>
                  <a:gd name="T9" fmla="*/ 116 h 116"/>
                  <a:gd name="T10" fmla="*/ 55 w 274"/>
                  <a:gd name="T11" fmla="*/ 14 h 116"/>
                  <a:gd name="T12" fmla="*/ 40 w 274"/>
                  <a:gd name="T13" fmla="*/ 0 h 116"/>
                  <a:gd name="T14" fmla="*/ 47 w 274"/>
                  <a:gd name="T15" fmla="*/ 46 h 116"/>
                  <a:gd name="T16" fmla="*/ 34 w 274"/>
                  <a:gd name="T17" fmla="*/ 59 h 116"/>
                  <a:gd name="T18" fmla="*/ 21 w 274"/>
                  <a:gd name="T19" fmla="*/ 59 h 116"/>
                  <a:gd name="T20" fmla="*/ 8 w 274"/>
                  <a:gd name="T21" fmla="*/ 46 h 116"/>
                  <a:gd name="T22" fmla="*/ 8 w 274"/>
                  <a:gd name="T23" fmla="*/ 21 h 116"/>
                  <a:gd name="T24" fmla="*/ 21 w 274"/>
                  <a:gd name="T25" fmla="*/ 7 h 116"/>
                  <a:gd name="T26" fmla="*/ 34 w 274"/>
                  <a:gd name="T27" fmla="*/ 7 h 116"/>
                  <a:gd name="T28" fmla="*/ 47 w 274"/>
                  <a:gd name="T29" fmla="*/ 21 h 116"/>
                  <a:gd name="T30" fmla="*/ 47 w 274"/>
                  <a:gd name="T31" fmla="*/ 46 h 116"/>
                  <a:gd name="T32" fmla="*/ 138 w 274"/>
                  <a:gd name="T33" fmla="*/ 37 h 116"/>
                  <a:gd name="T34" fmla="*/ 122 w 274"/>
                  <a:gd name="T35" fmla="*/ 37 h 116"/>
                  <a:gd name="T36" fmla="*/ 113 w 274"/>
                  <a:gd name="T37" fmla="*/ 28 h 116"/>
                  <a:gd name="T38" fmla="*/ 113 w 274"/>
                  <a:gd name="T39" fmla="*/ 9 h 116"/>
                  <a:gd name="T40" fmla="*/ 122 w 274"/>
                  <a:gd name="T41" fmla="*/ 0 h 116"/>
                  <a:gd name="T42" fmla="*/ 138 w 274"/>
                  <a:gd name="T43" fmla="*/ 0 h 116"/>
                  <a:gd name="T44" fmla="*/ 138 w 274"/>
                  <a:gd name="T45" fmla="*/ 37 h 116"/>
                  <a:gd name="T46" fmla="*/ 171 w 274"/>
                  <a:gd name="T47" fmla="*/ 9 h 116"/>
                  <a:gd name="T48" fmla="*/ 171 w 274"/>
                  <a:gd name="T49" fmla="*/ 28 h 116"/>
                  <a:gd name="T50" fmla="*/ 161 w 274"/>
                  <a:gd name="T51" fmla="*/ 37 h 116"/>
                  <a:gd name="T52" fmla="*/ 146 w 274"/>
                  <a:gd name="T53" fmla="*/ 37 h 116"/>
                  <a:gd name="T54" fmla="*/ 146 w 274"/>
                  <a:gd name="T55" fmla="*/ 0 h 116"/>
                  <a:gd name="T56" fmla="*/ 161 w 274"/>
                  <a:gd name="T57" fmla="*/ 0 h 116"/>
                  <a:gd name="T58" fmla="*/ 171 w 274"/>
                  <a:gd name="T59" fmla="*/ 9 h 116"/>
                  <a:gd name="T60" fmla="*/ 274 w 274"/>
                  <a:gd name="T61" fmla="*/ 9 h 116"/>
                  <a:gd name="T62" fmla="*/ 274 w 274"/>
                  <a:gd name="T63" fmla="*/ 28 h 116"/>
                  <a:gd name="T64" fmla="*/ 265 w 274"/>
                  <a:gd name="T65" fmla="*/ 37 h 116"/>
                  <a:gd name="T66" fmla="*/ 249 w 274"/>
                  <a:gd name="T67" fmla="*/ 37 h 116"/>
                  <a:gd name="T68" fmla="*/ 249 w 274"/>
                  <a:gd name="T69" fmla="*/ 0 h 116"/>
                  <a:gd name="T70" fmla="*/ 265 w 274"/>
                  <a:gd name="T71" fmla="*/ 0 h 116"/>
                  <a:gd name="T72" fmla="*/ 274 w 274"/>
                  <a:gd name="T73" fmla="*/ 9 h 116"/>
                  <a:gd name="T74" fmla="*/ 241 w 274"/>
                  <a:gd name="T75" fmla="*/ 37 h 116"/>
                  <a:gd name="T76" fmla="*/ 226 w 274"/>
                  <a:gd name="T77" fmla="*/ 37 h 116"/>
                  <a:gd name="T78" fmla="*/ 216 w 274"/>
                  <a:gd name="T79" fmla="*/ 28 h 116"/>
                  <a:gd name="T80" fmla="*/ 216 w 274"/>
                  <a:gd name="T81" fmla="*/ 9 h 116"/>
                  <a:gd name="T82" fmla="*/ 226 w 274"/>
                  <a:gd name="T83" fmla="*/ 0 h 116"/>
                  <a:gd name="T84" fmla="*/ 241 w 274"/>
                  <a:gd name="T85" fmla="*/ 0 h 116"/>
                  <a:gd name="T86" fmla="*/ 241 w 274"/>
                  <a:gd name="T87" fmla="*/ 3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116">
                    <a:moveTo>
                      <a:pt x="40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55" y="116"/>
                      <a:pt x="55" y="116"/>
                      <a:pt x="55" y="116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6"/>
                      <a:pt x="48" y="0"/>
                      <a:pt x="40" y="0"/>
                    </a:cubicBezTo>
                    <a:close/>
                    <a:moveTo>
                      <a:pt x="47" y="46"/>
                    </a:moveTo>
                    <a:cubicBezTo>
                      <a:pt x="47" y="53"/>
                      <a:pt x="41" y="59"/>
                      <a:pt x="34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14" y="59"/>
                      <a:pt x="8" y="53"/>
                      <a:pt x="8" y="46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3"/>
                      <a:pt x="14" y="7"/>
                      <a:pt x="21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41" y="7"/>
                      <a:pt x="47" y="13"/>
                      <a:pt x="47" y="21"/>
                    </a:cubicBezTo>
                    <a:lnTo>
                      <a:pt x="47" y="46"/>
                    </a:lnTo>
                    <a:close/>
                    <a:moveTo>
                      <a:pt x="138" y="37"/>
                    </a:moveTo>
                    <a:cubicBezTo>
                      <a:pt x="122" y="37"/>
                      <a:pt x="122" y="37"/>
                      <a:pt x="122" y="37"/>
                    </a:cubicBezTo>
                    <a:cubicBezTo>
                      <a:pt x="117" y="37"/>
                      <a:pt x="113" y="33"/>
                      <a:pt x="113" y="28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3" y="4"/>
                      <a:pt x="117" y="0"/>
                      <a:pt x="122" y="0"/>
                    </a:cubicBezTo>
                    <a:cubicBezTo>
                      <a:pt x="138" y="0"/>
                      <a:pt x="138" y="0"/>
                      <a:pt x="138" y="0"/>
                    </a:cubicBezTo>
                    <a:lnTo>
                      <a:pt x="138" y="37"/>
                    </a:lnTo>
                    <a:close/>
                    <a:moveTo>
                      <a:pt x="171" y="9"/>
                    </a:moveTo>
                    <a:cubicBezTo>
                      <a:pt x="171" y="28"/>
                      <a:pt x="171" y="28"/>
                      <a:pt x="171" y="28"/>
                    </a:cubicBezTo>
                    <a:cubicBezTo>
                      <a:pt x="171" y="33"/>
                      <a:pt x="166" y="37"/>
                      <a:pt x="161" y="37"/>
                    </a:cubicBezTo>
                    <a:cubicBezTo>
                      <a:pt x="146" y="37"/>
                      <a:pt x="146" y="37"/>
                      <a:pt x="146" y="37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6" y="0"/>
                      <a:pt x="171" y="4"/>
                      <a:pt x="171" y="9"/>
                    </a:cubicBezTo>
                    <a:close/>
                    <a:moveTo>
                      <a:pt x="274" y="9"/>
                    </a:moveTo>
                    <a:cubicBezTo>
                      <a:pt x="274" y="28"/>
                      <a:pt x="274" y="28"/>
                      <a:pt x="274" y="28"/>
                    </a:cubicBezTo>
                    <a:cubicBezTo>
                      <a:pt x="274" y="33"/>
                      <a:pt x="270" y="37"/>
                      <a:pt x="265" y="37"/>
                    </a:cubicBezTo>
                    <a:cubicBezTo>
                      <a:pt x="249" y="37"/>
                      <a:pt x="249" y="37"/>
                      <a:pt x="249" y="37"/>
                    </a:cubicBezTo>
                    <a:cubicBezTo>
                      <a:pt x="249" y="0"/>
                      <a:pt x="249" y="0"/>
                      <a:pt x="249" y="0"/>
                    </a:cubicBezTo>
                    <a:cubicBezTo>
                      <a:pt x="265" y="0"/>
                      <a:pt x="265" y="0"/>
                      <a:pt x="265" y="0"/>
                    </a:cubicBezTo>
                    <a:cubicBezTo>
                      <a:pt x="270" y="0"/>
                      <a:pt x="274" y="4"/>
                      <a:pt x="274" y="9"/>
                    </a:cubicBezTo>
                    <a:close/>
                    <a:moveTo>
                      <a:pt x="241" y="37"/>
                    </a:moveTo>
                    <a:cubicBezTo>
                      <a:pt x="226" y="37"/>
                      <a:pt x="226" y="37"/>
                      <a:pt x="226" y="37"/>
                    </a:cubicBezTo>
                    <a:cubicBezTo>
                      <a:pt x="221" y="37"/>
                      <a:pt x="216" y="33"/>
                      <a:pt x="216" y="28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6" y="4"/>
                      <a:pt x="221" y="0"/>
                      <a:pt x="226" y="0"/>
                    </a:cubicBezTo>
                    <a:cubicBezTo>
                      <a:pt x="241" y="0"/>
                      <a:pt x="241" y="0"/>
                      <a:pt x="241" y="0"/>
                    </a:cubicBezTo>
                    <a:lnTo>
                      <a:pt x="241" y="37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115"/>
              <p:cNvSpPr>
                <a:spLocks noEditPoints="1"/>
              </p:cNvSpPr>
              <p:nvPr/>
            </p:nvSpPr>
            <p:spPr bwMode="auto">
              <a:xfrm>
                <a:off x="1781" y="3912"/>
                <a:ext cx="340" cy="165"/>
              </a:xfrm>
              <a:custGeom>
                <a:avLst/>
                <a:gdLst>
                  <a:gd name="T0" fmla="*/ 396 w 402"/>
                  <a:gd name="T1" fmla="*/ 167 h 195"/>
                  <a:gd name="T2" fmla="*/ 385 w 402"/>
                  <a:gd name="T3" fmla="*/ 195 h 195"/>
                  <a:gd name="T4" fmla="*/ 374 w 402"/>
                  <a:gd name="T5" fmla="*/ 167 h 195"/>
                  <a:gd name="T6" fmla="*/ 343 w 402"/>
                  <a:gd name="T7" fmla="*/ 167 h 195"/>
                  <a:gd name="T8" fmla="*/ 374 w 402"/>
                  <a:gd name="T9" fmla="*/ 156 h 195"/>
                  <a:gd name="T10" fmla="*/ 385 w 402"/>
                  <a:gd name="T11" fmla="*/ 145 h 195"/>
                  <a:gd name="T12" fmla="*/ 396 w 402"/>
                  <a:gd name="T13" fmla="*/ 156 h 195"/>
                  <a:gd name="T14" fmla="*/ 66 w 402"/>
                  <a:gd name="T15" fmla="*/ 55 h 195"/>
                  <a:gd name="T16" fmla="*/ 48 w 402"/>
                  <a:gd name="T17" fmla="*/ 61 h 195"/>
                  <a:gd name="T18" fmla="*/ 53 w 402"/>
                  <a:gd name="T19" fmla="*/ 91 h 195"/>
                  <a:gd name="T20" fmla="*/ 71 w 402"/>
                  <a:gd name="T21" fmla="*/ 86 h 195"/>
                  <a:gd name="T22" fmla="*/ 66 w 402"/>
                  <a:gd name="T23" fmla="*/ 55 h 195"/>
                  <a:gd name="T24" fmla="*/ 236 w 402"/>
                  <a:gd name="T25" fmla="*/ 167 h 195"/>
                  <a:gd name="T26" fmla="*/ 176 w 402"/>
                  <a:gd name="T27" fmla="*/ 167 h 195"/>
                  <a:gd name="T28" fmla="*/ 139 w 402"/>
                  <a:gd name="T29" fmla="*/ 142 h 195"/>
                  <a:gd name="T30" fmla="*/ 0 w 402"/>
                  <a:gd name="T31" fmla="*/ 167 h 195"/>
                  <a:gd name="T32" fmla="*/ 29 w 402"/>
                  <a:gd name="T33" fmla="*/ 0 h 195"/>
                  <a:gd name="T34" fmla="*/ 352 w 402"/>
                  <a:gd name="T35" fmla="*/ 24 h 195"/>
                  <a:gd name="T36" fmla="*/ 326 w 402"/>
                  <a:gd name="T37" fmla="*/ 167 h 195"/>
                  <a:gd name="T38" fmla="*/ 72 w 402"/>
                  <a:gd name="T39" fmla="*/ 28 h 195"/>
                  <a:gd name="T40" fmla="*/ 21 w 402"/>
                  <a:gd name="T41" fmla="*/ 54 h 195"/>
                  <a:gd name="T42" fmla="*/ 98 w 402"/>
                  <a:gd name="T43" fmla="*/ 156 h 195"/>
                  <a:gd name="T44" fmla="*/ 214 w 402"/>
                  <a:gd name="T45" fmla="*/ 49 h 195"/>
                  <a:gd name="T46" fmla="*/ 154 w 402"/>
                  <a:gd name="T47" fmla="*/ 28 h 195"/>
                  <a:gd name="T48" fmla="*/ 134 w 402"/>
                  <a:gd name="T49" fmla="*/ 68 h 195"/>
                  <a:gd name="T50" fmla="*/ 193 w 402"/>
                  <a:gd name="T51" fmla="*/ 88 h 195"/>
                  <a:gd name="T52" fmla="*/ 214 w 402"/>
                  <a:gd name="T53" fmla="*/ 49 h 195"/>
                  <a:gd name="T54" fmla="*/ 297 w 402"/>
                  <a:gd name="T55" fmla="*/ 28 h 195"/>
                  <a:gd name="T56" fmla="*/ 237 w 402"/>
                  <a:gd name="T57" fmla="*/ 49 h 195"/>
                  <a:gd name="T58" fmla="*/ 258 w 402"/>
                  <a:gd name="T59" fmla="*/ 88 h 195"/>
                  <a:gd name="T60" fmla="*/ 317 w 402"/>
                  <a:gd name="T61" fmla="*/ 68 h 195"/>
                  <a:gd name="T62" fmla="*/ 161 w 402"/>
                  <a:gd name="T63" fmla="*/ 173 h 195"/>
                  <a:gd name="T64" fmla="*/ 118 w 402"/>
                  <a:gd name="T65" fmla="*/ 173 h 195"/>
                  <a:gd name="T66" fmla="*/ 161 w 402"/>
                  <a:gd name="T67" fmla="*/ 173 h 195"/>
                  <a:gd name="T68" fmla="*/ 139 w 402"/>
                  <a:gd name="T69" fmla="*/ 163 h 195"/>
                  <a:gd name="T70" fmla="*/ 139 w 402"/>
                  <a:gd name="T71" fmla="*/ 183 h 195"/>
                  <a:gd name="T72" fmla="*/ 227 w 402"/>
                  <a:gd name="T73" fmla="*/ 173 h 195"/>
                  <a:gd name="T74" fmla="*/ 185 w 402"/>
                  <a:gd name="T75" fmla="*/ 173 h 195"/>
                  <a:gd name="T76" fmla="*/ 227 w 402"/>
                  <a:gd name="T77" fmla="*/ 173 h 195"/>
                  <a:gd name="T78" fmla="*/ 206 w 402"/>
                  <a:gd name="T79" fmla="*/ 163 h 195"/>
                  <a:gd name="T80" fmla="*/ 206 w 402"/>
                  <a:gd name="T81" fmla="*/ 183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2" h="195">
                    <a:moveTo>
                      <a:pt x="402" y="162"/>
                    </a:moveTo>
                    <a:cubicBezTo>
                      <a:pt x="402" y="165"/>
                      <a:pt x="400" y="167"/>
                      <a:pt x="396" y="167"/>
                    </a:cubicBezTo>
                    <a:cubicBezTo>
                      <a:pt x="385" y="167"/>
                      <a:pt x="385" y="167"/>
                      <a:pt x="385" y="167"/>
                    </a:cubicBezTo>
                    <a:cubicBezTo>
                      <a:pt x="385" y="195"/>
                      <a:pt x="385" y="195"/>
                      <a:pt x="385" y="195"/>
                    </a:cubicBezTo>
                    <a:cubicBezTo>
                      <a:pt x="374" y="195"/>
                      <a:pt x="374" y="195"/>
                      <a:pt x="374" y="195"/>
                    </a:cubicBezTo>
                    <a:cubicBezTo>
                      <a:pt x="374" y="167"/>
                      <a:pt x="374" y="167"/>
                      <a:pt x="374" y="167"/>
                    </a:cubicBezTo>
                    <a:cubicBezTo>
                      <a:pt x="343" y="167"/>
                      <a:pt x="343" y="167"/>
                      <a:pt x="343" y="167"/>
                    </a:cubicBezTo>
                    <a:cubicBezTo>
                      <a:pt x="343" y="167"/>
                      <a:pt x="343" y="167"/>
                      <a:pt x="343" y="167"/>
                    </a:cubicBezTo>
                    <a:cubicBezTo>
                      <a:pt x="346" y="164"/>
                      <a:pt x="350" y="160"/>
                      <a:pt x="354" y="156"/>
                    </a:cubicBezTo>
                    <a:cubicBezTo>
                      <a:pt x="374" y="156"/>
                      <a:pt x="374" y="156"/>
                      <a:pt x="374" y="156"/>
                    </a:cubicBezTo>
                    <a:cubicBezTo>
                      <a:pt x="374" y="145"/>
                      <a:pt x="374" y="145"/>
                      <a:pt x="374" y="145"/>
                    </a:cubicBezTo>
                    <a:cubicBezTo>
                      <a:pt x="385" y="145"/>
                      <a:pt x="385" y="145"/>
                      <a:pt x="385" y="145"/>
                    </a:cubicBezTo>
                    <a:cubicBezTo>
                      <a:pt x="385" y="156"/>
                      <a:pt x="385" y="156"/>
                      <a:pt x="385" y="156"/>
                    </a:cubicBezTo>
                    <a:cubicBezTo>
                      <a:pt x="396" y="156"/>
                      <a:pt x="396" y="156"/>
                      <a:pt x="396" y="156"/>
                    </a:cubicBezTo>
                    <a:cubicBezTo>
                      <a:pt x="400" y="156"/>
                      <a:pt x="402" y="158"/>
                      <a:pt x="402" y="162"/>
                    </a:cubicBezTo>
                    <a:close/>
                    <a:moveTo>
                      <a:pt x="66" y="55"/>
                    </a:moveTo>
                    <a:cubicBezTo>
                      <a:pt x="53" y="55"/>
                      <a:pt x="53" y="55"/>
                      <a:pt x="53" y="55"/>
                    </a:cubicBezTo>
                    <a:cubicBezTo>
                      <a:pt x="50" y="55"/>
                      <a:pt x="48" y="58"/>
                      <a:pt x="48" y="61"/>
                    </a:cubicBezTo>
                    <a:cubicBezTo>
                      <a:pt x="48" y="86"/>
                      <a:pt x="48" y="86"/>
                      <a:pt x="48" y="86"/>
                    </a:cubicBezTo>
                    <a:cubicBezTo>
                      <a:pt x="48" y="89"/>
                      <a:pt x="50" y="91"/>
                      <a:pt x="53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9" y="91"/>
                      <a:pt x="71" y="89"/>
                      <a:pt x="71" y="86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58"/>
                      <a:pt x="69" y="55"/>
                      <a:pt x="66" y="55"/>
                    </a:cubicBezTo>
                    <a:close/>
                    <a:moveTo>
                      <a:pt x="326" y="167"/>
                    </a:move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33" y="153"/>
                      <a:pt x="221" y="142"/>
                      <a:pt x="206" y="142"/>
                    </a:cubicBezTo>
                    <a:cubicBezTo>
                      <a:pt x="191" y="142"/>
                      <a:pt x="178" y="153"/>
                      <a:pt x="176" y="167"/>
                    </a:cubicBezTo>
                    <a:cubicBezTo>
                      <a:pt x="170" y="167"/>
                      <a:pt x="170" y="167"/>
                      <a:pt x="170" y="167"/>
                    </a:cubicBezTo>
                    <a:cubicBezTo>
                      <a:pt x="167" y="153"/>
                      <a:pt x="154" y="142"/>
                      <a:pt x="139" y="142"/>
                    </a:cubicBezTo>
                    <a:cubicBezTo>
                      <a:pt x="124" y="142"/>
                      <a:pt x="112" y="153"/>
                      <a:pt x="109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11"/>
                      <a:pt x="11" y="0"/>
                      <a:pt x="29" y="0"/>
                    </a:cubicBezTo>
                    <a:cubicBezTo>
                      <a:pt x="320" y="0"/>
                      <a:pt x="320" y="0"/>
                      <a:pt x="320" y="0"/>
                    </a:cubicBezTo>
                    <a:cubicBezTo>
                      <a:pt x="330" y="0"/>
                      <a:pt x="346" y="4"/>
                      <a:pt x="352" y="24"/>
                    </a:cubicBezTo>
                    <a:cubicBezTo>
                      <a:pt x="358" y="44"/>
                      <a:pt x="369" y="82"/>
                      <a:pt x="369" y="82"/>
                    </a:cubicBezTo>
                    <a:cubicBezTo>
                      <a:pt x="379" y="119"/>
                      <a:pt x="349" y="146"/>
                      <a:pt x="326" y="167"/>
                    </a:cubicBezTo>
                    <a:close/>
                    <a:moveTo>
                      <a:pt x="98" y="54"/>
                    </a:moveTo>
                    <a:cubicBezTo>
                      <a:pt x="98" y="40"/>
                      <a:pt x="87" y="28"/>
                      <a:pt x="72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32" y="28"/>
                      <a:pt x="21" y="40"/>
                      <a:pt x="21" y="54"/>
                    </a:cubicBezTo>
                    <a:cubicBezTo>
                      <a:pt x="21" y="156"/>
                      <a:pt x="21" y="156"/>
                      <a:pt x="21" y="156"/>
                    </a:cubicBezTo>
                    <a:cubicBezTo>
                      <a:pt x="98" y="156"/>
                      <a:pt x="98" y="156"/>
                      <a:pt x="98" y="156"/>
                    </a:cubicBezTo>
                    <a:lnTo>
                      <a:pt x="98" y="54"/>
                    </a:lnTo>
                    <a:close/>
                    <a:moveTo>
                      <a:pt x="214" y="49"/>
                    </a:moveTo>
                    <a:cubicBezTo>
                      <a:pt x="214" y="38"/>
                      <a:pt x="205" y="28"/>
                      <a:pt x="193" y="28"/>
                    </a:cubicBezTo>
                    <a:cubicBezTo>
                      <a:pt x="154" y="28"/>
                      <a:pt x="154" y="28"/>
                      <a:pt x="154" y="28"/>
                    </a:cubicBezTo>
                    <a:cubicBezTo>
                      <a:pt x="143" y="28"/>
                      <a:pt x="134" y="38"/>
                      <a:pt x="134" y="49"/>
                    </a:cubicBezTo>
                    <a:cubicBezTo>
                      <a:pt x="134" y="68"/>
                      <a:pt x="134" y="68"/>
                      <a:pt x="134" y="68"/>
                    </a:cubicBezTo>
                    <a:cubicBezTo>
                      <a:pt x="134" y="79"/>
                      <a:pt x="143" y="88"/>
                      <a:pt x="154" y="88"/>
                    </a:cubicBezTo>
                    <a:cubicBezTo>
                      <a:pt x="193" y="88"/>
                      <a:pt x="193" y="88"/>
                      <a:pt x="193" y="88"/>
                    </a:cubicBezTo>
                    <a:cubicBezTo>
                      <a:pt x="205" y="88"/>
                      <a:pt x="214" y="79"/>
                      <a:pt x="214" y="68"/>
                    </a:cubicBezTo>
                    <a:lnTo>
                      <a:pt x="214" y="49"/>
                    </a:lnTo>
                    <a:close/>
                    <a:moveTo>
                      <a:pt x="317" y="49"/>
                    </a:moveTo>
                    <a:cubicBezTo>
                      <a:pt x="317" y="38"/>
                      <a:pt x="308" y="28"/>
                      <a:pt x="297" y="28"/>
                    </a:cubicBezTo>
                    <a:cubicBezTo>
                      <a:pt x="258" y="28"/>
                      <a:pt x="258" y="28"/>
                      <a:pt x="258" y="28"/>
                    </a:cubicBezTo>
                    <a:cubicBezTo>
                      <a:pt x="246" y="28"/>
                      <a:pt x="237" y="38"/>
                      <a:pt x="237" y="49"/>
                    </a:cubicBezTo>
                    <a:cubicBezTo>
                      <a:pt x="237" y="68"/>
                      <a:pt x="237" y="68"/>
                      <a:pt x="237" y="68"/>
                    </a:cubicBezTo>
                    <a:cubicBezTo>
                      <a:pt x="237" y="79"/>
                      <a:pt x="246" y="88"/>
                      <a:pt x="258" y="88"/>
                    </a:cubicBezTo>
                    <a:cubicBezTo>
                      <a:pt x="297" y="88"/>
                      <a:pt x="297" y="88"/>
                      <a:pt x="297" y="88"/>
                    </a:cubicBezTo>
                    <a:cubicBezTo>
                      <a:pt x="308" y="88"/>
                      <a:pt x="317" y="79"/>
                      <a:pt x="317" y="68"/>
                    </a:cubicBezTo>
                    <a:lnTo>
                      <a:pt x="317" y="49"/>
                    </a:lnTo>
                    <a:close/>
                    <a:moveTo>
                      <a:pt x="161" y="173"/>
                    </a:moveTo>
                    <a:cubicBezTo>
                      <a:pt x="161" y="185"/>
                      <a:pt x="151" y="195"/>
                      <a:pt x="139" y="195"/>
                    </a:cubicBezTo>
                    <a:cubicBezTo>
                      <a:pt x="128" y="195"/>
                      <a:pt x="118" y="185"/>
                      <a:pt x="118" y="173"/>
                    </a:cubicBezTo>
                    <a:cubicBezTo>
                      <a:pt x="118" y="161"/>
                      <a:pt x="128" y="152"/>
                      <a:pt x="139" y="152"/>
                    </a:cubicBezTo>
                    <a:cubicBezTo>
                      <a:pt x="151" y="152"/>
                      <a:pt x="161" y="161"/>
                      <a:pt x="161" y="173"/>
                    </a:cubicBezTo>
                    <a:close/>
                    <a:moveTo>
                      <a:pt x="149" y="173"/>
                    </a:moveTo>
                    <a:cubicBezTo>
                      <a:pt x="149" y="168"/>
                      <a:pt x="145" y="163"/>
                      <a:pt x="139" y="163"/>
                    </a:cubicBezTo>
                    <a:cubicBezTo>
                      <a:pt x="134" y="163"/>
                      <a:pt x="129" y="168"/>
                      <a:pt x="129" y="173"/>
                    </a:cubicBezTo>
                    <a:cubicBezTo>
                      <a:pt x="129" y="179"/>
                      <a:pt x="134" y="183"/>
                      <a:pt x="139" y="183"/>
                    </a:cubicBezTo>
                    <a:cubicBezTo>
                      <a:pt x="145" y="183"/>
                      <a:pt x="149" y="179"/>
                      <a:pt x="149" y="173"/>
                    </a:cubicBezTo>
                    <a:close/>
                    <a:moveTo>
                      <a:pt x="227" y="173"/>
                    </a:moveTo>
                    <a:cubicBezTo>
                      <a:pt x="227" y="185"/>
                      <a:pt x="218" y="195"/>
                      <a:pt x="206" y="195"/>
                    </a:cubicBezTo>
                    <a:cubicBezTo>
                      <a:pt x="194" y="195"/>
                      <a:pt x="185" y="185"/>
                      <a:pt x="185" y="173"/>
                    </a:cubicBezTo>
                    <a:cubicBezTo>
                      <a:pt x="185" y="161"/>
                      <a:pt x="194" y="152"/>
                      <a:pt x="206" y="152"/>
                    </a:cubicBezTo>
                    <a:cubicBezTo>
                      <a:pt x="218" y="152"/>
                      <a:pt x="227" y="161"/>
                      <a:pt x="227" y="173"/>
                    </a:cubicBezTo>
                    <a:close/>
                    <a:moveTo>
                      <a:pt x="216" y="173"/>
                    </a:moveTo>
                    <a:cubicBezTo>
                      <a:pt x="216" y="168"/>
                      <a:pt x="211" y="163"/>
                      <a:pt x="206" y="163"/>
                    </a:cubicBezTo>
                    <a:cubicBezTo>
                      <a:pt x="200" y="163"/>
                      <a:pt x="196" y="168"/>
                      <a:pt x="196" y="173"/>
                    </a:cubicBezTo>
                    <a:cubicBezTo>
                      <a:pt x="196" y="179"/>
                      <a:pt x="200" y="183"/>
                      <a:pt x="206" y="183"/>
                    </a:cubicBezTo>
                    <a:cubicBezTo>
                      <a:pt x="211" y="183"/>
                      <a:pt x="216" y="179"/>
                      <a:pt x="216" y="173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116"/>
              <p:cNvSpPr>
                <a:spLocks noEditPoints="1"/>
              </p:cNvSpPr>
              <p:nvPr/>
            </p:nvSpPr>
            <p:spPr bwMode="auto">
              <a:xfrm>
                <a:off x="3411" y="3564"/>
                <a:ext cx="237" cy="107"/>
              </a:xfrm>
              <a:custGeom>
                <a:avLst/>
                <a:gdLst>
                  <a:gd name="T0" fmla="*/ 26 w 280"/>
                  <a:gd name="T1" fmla="*/ 73 h 126"/>
                  <a:gd name="T2" fmla="*/ 37 w 280"/>
                  <a:gd name="T3" fmla="*/ 0 h 126"/>
                  <a:gd name="T4" fmla="*/ 153 w 280"/>
                  <a:gd name="T5" fmla="*/ 0 h 126"/>
                  <a:gd name="T6" fmla="*/ 171 w 280"/>
                  <a:gd name="T7" fmla="*/ 54 h 126"/>
                  <a:gd name="T8" fmla="*/ 172 w 280"/>
                  <a:gd name="T9" fmla="*/ 54 h 126"/>
                  <a:gd name="T10" fmla="*/ 231 w 280"/>
                  <a:gd name="T11" fmla="*/ 68 h 126"/>
                  <a:gd name="T12" fmla="*/ 280 w 280"/>
                  <a:gd name="T13" fmla="*/ 126 h 126"/>
                  <a:gd name="T14" fmla="*/ 247 w 280"/>
                  <a:gd name="T15" fmla="*/ 115 h 126"/>
                  <a:gd name="T16" fmla="*/ 223 w 280"/>
                  <a:gd name="T17" fmla="*/ 120 h 126"/>
                  <a:gd name="T18" fmla="*/ 159 w 280"/>
                  <a:gd name="T19" fmla="*/ 111 h 126"/>
                  <a:gd name="T20" fmla="*/ 119 w 280"/>
                  <a:gd name="T21" fmla="*/ 111 h 126"/>
                  <a:gd name="T22" fmla="*/ 60 w 280"/>
                  <a:gd name="T23" fmla="*/ 81 h 126"/>
                  <a:gd name="T24" fmla="*/ 10 w 280"/>
                  <a:gd name="T25" fmla="*/ 101 h 126"/>
                  <a:gd name="T26" fmla="*/ 0 w 280"/>
                  <a:gd name="T27" fmla="*/ 91 h 126"/>
                  <a:gd name="T28" fmla="*/ 26 w 280"/>
                  <a:gd name="T29" fmla="*/ 73 h 126"/>
                  <a:gd name="T30" fmla="*/ 97 w 280"/>
                  <a:gd name="T31" fmla="*/ 75 h 126"/>
                  <a:gd name="T32" fmla="*/ 126 w 280"/>
                  <a:gd name="T33" fmla="*/ 97 h 126"/>
                  <a:gd name="T34" fmla="*/ 158 w 280"/>
                  <a:gd name="T35" fmla="*/ 97 h 126"/>
                  <a:gd name="T36" fmla="*/ 158 w 280"/>
                  <a:gd name="T37" fmla="*/ 59 h 126"/>
                  <a:gd name="T38" fmla="*/ 142 w 280"/>
                  <a:gd name="T39" fmla="*/ 14 h 126"/>
                  <a:gd name="T40" fmla="*/ 97 w 280"/>
                  <a:gd name="T41" fmla="*/ 14 h 126"/>
                  <a:gd name="T42" fmla="*/ 97 w 280"/>
                  <a:gd name="T43" fmla="*/ 75 h 126"/>
                  <a:gd name="T44" fmla="*/ 60 w 280"/>
                  <a:gd name="T45" fmla="*/ 66 h 126"/>
                  <a:gd name="T46" fmla="*/ 82 w 280"/>
                  <a:gd name="T47" fmla="*/ 69 h 126"/>
                  <a:gd name="T48" fmla="*/ 82 w 280"/>
                  <a:gd name="T49" fmla="*/ 14 h 126"/>
                  <a:gd name="T50" fmla="*/ 49 w 280"/>
                  <a:gd name="T51" fmla="*/ 14 h 126"/>
                  <a:gd name="T52" fmla="*/ 42 w 280"/>
                  <a:gd name="T53" fmla="*/ 68 h 126"/>
                  <a:gd name="T54" fmla="*/ 60 w 280"/>
                  <a:gd name="T55" fmla="*/ 6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0" h="126">
                    <a:moveTo>
                      <a:pt x="26" y="73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71" y="54"/>
                      <a:pt x="171" y="54"/>
                      <a:pt x="171" y="54"/>
                    </a:cubicBezTo>
                    <a:cubicBezTo>
                      <a:pt x="172" y="54"/>
                      <a:pt x="172" y="54"/>
                      <a:pt x="172" y="54"/>
                    </a:cubicBezTo>
                    <a:cubicBezTo>
                      <a:pt x="172" y="54"/>
                      <a:pt x="184" y="57"/>
                      <a:pt x="231" y="68"/>
                    </a:cubicBezTo>
                    <a:cubicBezTo>
                      <a:pt x="269" y="77"/>
                      <a:pt x="278" y="101"/>
                      <a:pt x="280" y="126"/>
                    </a:cubicBezTo>
                    <a:cubicBezTo>
                      <a:pt x="271" y="119"/>
                      <a:pt x="259" y="115"/>
                      <a:pt x="247" y="115"/>
                    </a:cubicBezTo>
                    <a:cubicBezTo>
                      <a:pt x="238" y="115"/>
                      <a:pt x="230" y="117"/>
                      <a:pt x="223" y="120"/>
                    </a:cubicBezTo>
                    <a:cubicBezTo>
                      <a:pt x="159" y="111"/>
                      <a:pt x="159" y="111"/>
                      <a:pt x="15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06" y="93"/>
                      <a:pt x="84" y="81"/>
                      <a:pt x="60" y="81"/>
                    </a:cubicBezTo>
                    <a:cubicBezTo>
                      <a:pt x="41" y="81"/>
                      <a:pt x="23" y="89"/>
                      <a:pt x="10" y="10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7" y="84"/>
                      <a:pt x="16" y="78"/>
                      <a:pt x="26" y="73"/>
                    </a:cubicBezTo>
                    <a:close/>
                    <a:moveTo>
                      <a:pt x="97" y="75"/>
                    </a:moveTo>
                    <a:cubicBezTo>
                      <a:pt x="108" y="80"/>
                      <a:pt x="118" y="87"/>
                      <a:pt x="126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59"/>
                      <a:pt x="158" y="59"/>
                      <a:pt x="158" y="59"/>
                    </a:cubicBezTo>
                    <a:cubicBezTo>
                      <a:pt x="142" y="14"/>
                      <a:pt x="142" y="14"/>
                      <a:pt x="142" y="14"/>
                    </a:cubicBezTo>
                    <a:cubicBezTo>
                      <a:pt x="97" y="14"/>
                      <a:pt x="97" y="14"/>
                      <a:pt x="97" y="14"/>
                    </a:cubicBezTo>
                    <a:lnTo>
                      <a:pt x="97" y="75"/>
                    </a:lnTo>
                    <a:close/>
                    <a:moveTo>
                      <a:pt x="60" y="66"/>
                    </a:moveTo>
                    <a:cubicBezTo>
                      <a:pt x="68" y="66"/>
                      <a:pt x="75" y="67"/>
                      <a:pt x="82" y="69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2" y="68"/>
                      <a:pt x="42" y="68"/>
                      <a:pt x="42" y="68"/>
                    </a:cubicBezTo>
                    <a:cubicBezTo>
                      <a:pt x="48" y="67"/>
                      <a:pt x="54" y="66"/>
                      <a:pt x="60" y="66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117"/>
              <p:cNvSpPr/>
              <p:nvPr/>
            </p:nvSpPr>
            <p:spPr bwMode="auto">
              <a:xfrm>
                <a:off x="3610" y="3636"/>
                <a:ext cx="27" cy="19"/>
              </a:xfrm>
              <a:custGeom>
                <a:avLst/>
                <a:gdLst>
                  <a:gd name="T0" fmla="*/ 26 w 32"/>
                  <a:gd name="T1" fmla="*/ 22 h 23"/>
                  <a:gd name="T2" fmla="*/ 12 w 32"/>
                  <a:gd name="T3" fmla="*/ 20 h 23"/>
                  <a:gd name="T4" fmla="*/ 3 w 32"/>
                  <a:gd name="T5" fmla="*/ 21 h 23"/>
                  <a:gd name="T6" fmla="*/ 0 w 32"/>
                  <a:gd name="T7" fmla="*/ 14 h 23"/>
                  <a:gd name="T8" fmla="*/ 0 w 32"/>
                  <a:gd name="T9" fmla="*/ 9 h 23"/>
                  <a:gd name="T10" fmla="*/ 10 w 32"/>
                  <a:gd name="T11" fmla="*/ 2 h 23"/>
                  <a:gd name="T12" fmla="*/ 18 w 32"/>
                  <a:gd name="T13" fmla="*/ 6 h 23"/>
                  <a:gd name="T14" fmla="*/ 29 w 32"/>
                  <a:gd name="T15" fmla="*/ 16 h 23"/>
                  <a:gd name="T16" fmla="*/ 26 w 32"/>
                  <a:gd name="T1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3">
                    <a:moveTo>
                      <a:pt x="26" y="22"/>
                    </a:moveTo>
                    <a:cubicBezTo>
                      <a:pt x="21" y="21"/>
                      <a:pt x="17" y="20"/>
                      <a:pt x="12" y="20"/>
                    </a:cubicBezTo>
                    <a:cubicBezTo>
                      <a:pt x="9" y="20"/>
                      <a:pt x="6" y="21"/>
                      <a:pt x="3" y="21"/>
                    </a:cubicBezTo>
                    <a:cubicBezTo>
                      <a:pt x="1" y="19"/>
                      <a:pt x="0" y="17"/>
                      <a:pt x="0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2"/>
                      <a:pt x="5" y="0"/>
                      <a:pt x="10" y="2"/>
                    </a:cubicBezTo>
                    <a:cubicBezTo>
                      <a:pt x="11" y="3"/>
                      <a:pt x="14" y="4"/>
                      <a:pt x="18" y="6"/>
                    </a:cubicBezTo>
                    <a:cubicBezTo>
                      <a:pt x="22" y="9"/>
                      <a:pt x="26" y="12"/>
                      <a:pt x="29" y="16"/>
                    </a:cubicBezTo>
                    <a:cubicBezTo>
                      <a:pt x="32" y="20"/>
                      <a:pt x="29" y="23"/>
                      <a:pt x="26" y="2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118"/>
              <p:cNvSpPr>
                <a:spLocks noEditPoints="1"/>
              </p:cNvSpPr>
              <p:nvPr/>
            </p:nvSpPr>
            <p:spPr bwMode="auto">
              <a:xfrm>
                <a:off x="3411" y="3544"/>
                <a:ext cx="245" cy="200"/>
              </a:xfrm>
              <a:custGeom>
                <a:avLst/>
                <a:gdLst>
                  <a:gd name="T0" fmla="*/ 151 w 290"/>
                  <a:gd name="T1" fmla="*/ 0 h 237"/>
                  <a:gd name="T2" fmla="*/ 41 w 290"/>
                  <a:gd name="T3" fmla="*/ 0 h 237"/>
                  <a:gd name="T4" fmla="*/ 28 w 290"/>
                  <a:gd name="T5" fmla="*/ 12 h 237"/>
                  <a:gd name="T6" fmla="*/ 164 w 290"/>
                  <a:gd name="T7" fmla="*/ 12 h 237"/>
                  <a:gd name="T8" fmla="*/ 151 w 290"/>
                  <a:gd name="T9" fmla="*/ 0 h 237"/>
                  <a:gd name="T10" fmla="*/ 257 w 290"/>
                  <a:gd name="T11" fmla="*/ 193 h 237"/>
                  <a:gd name="T12" fmla="*/ 247 w 290"/>
                  <a:gd name="T13" fmla="*/ 203 h 237"/>
                  <a:gd name="T14" fmla="*/ 237 w 290"/>
                  <a:gd name="T15" fmla="*/ 193 h 237"/>
                  <a:gd name="T16" fmla="*/ 247 w 290"/>
                  <a:gd name="T17" fmla="*/ 184 h 237"/>
                  <a:gd name="T18" fmla="*/ 257 w 290"/>
                  <a:gd name="T19" fmla="*/ 193 h 237"/>
                  <a:gd name="T20" fmla="*/ 247 w 290"/>
                  <a:gd name="T21" fmla="*/ 150 h 237"/>
                  <a:gd name="T22" fmla="*/ 290 w 290"/>
                  <a:gd name="T23" fmla="*/ 193 h 237"/>
                  <a:gd name="T24" fmla="*/ 247 w 290"/>
                  <a:gd name="T25" fmla="*/ 237 h 237"/>
                  <a:gd name="T26" fmla="*/ 204 w 290"/>
                  <a:gd name="T27" fmla="*/ 193 h 237"/>
                  <a:gd name="T28" fmla="*/ 247 w 290"/>
                  <a:gd name="T29" fmla="*/ 150 h 237"/>
                  <a:gd name="T30" fmla="*/ 247 w 290"/>
                  <a:gd name="T31" fmla="*/ 220 h 237"/>
                  <a:gd name="T32" fmla="*/ 273 w 290"/>
                  <a:gd name="T33" fmla="*/ 193 h 237"/>
                  <a:gd name="T34" fmla="*/ 247 w 290"/>
                  <a:gd name="T35" fmla="*/ 167 h 237"/>
                  <a:gd name="T36" fmla="*/ 220 w 290"/>
                  <a:gd name="T37" fmla="*/ 193 h 237"/>
                  <a:gd name="T38" fmla="*/ 247 w 290"/>
                  <a:gd name="T39" fmla="*/ 220 h 237"/>
                  <a:gd name="T40" fmla="*/ 60 w 290"/>
                  <a:gd name="T41" fmla="*/ 116 h 237"/>
                  <a:gd name="T42" fmla="*/ 120 w 290"/>
                  <a:gd name="T43" fmla="*/ 177 h 237"/>
                  <a:gd name="T44" fmla="*/ 60 w 290"/>
                  <a:gd name="T45" fmla="*/ 237 h 237"/>
                  <a:gd name="T46" fmla="*/ 0 w 290"/>
                  <a:gd name="T47" fmla="*/ 177 h 237"/>
                  <a:gd name="T48" fmla="*/ 60 w 290"/>
                  <a:gd name="T49" fmla="*/ 116 h 237"/>
                  <a:gd name="T50" fmla="*/ 60 w 290"/>
                  <a:gd name="T51" fmla="*/ 212 h 237"/>
                  <a:gd name="T52" fmla="*/ 96 w 290"/>
                  <a:gd name="T53" fmla="*/ 177 h 237"/>
                  <a:gd name="T54" fmla="*/ 60 w 290"/>
                  <a:gd name="T55" fmla="*/ 141 h 237"/>
                  <a:gd name="T56" fmla="*/ 25 w 290"/>
                  <a:gd name="T57" fmla="*/ 177 h 237"/>
                  <a:gd name="T58" fmla="*/ 60 w 290"/>
                  <a:gd name="T59" fmla="*/ 212 h 237"/>
                  <a:gd name="T60" fmla="*/ 60 w 290"/>
                  <a:gd name="T61" fmla="*/ 167 h 237"/>
                  <a:gd name="T62" fmla="*/ 50 w 290"/>
                  <a:gd name="T63" fmla="*/ 177 h 237"/>
                  <a:gd name="T64" fmla="*/ 60 w 290"/>
                  <a:gd name="T65" fmla="*/ 186 h 237"/>
                  <a:gd name="T66" fmla="*/ 70 w 290"/>
                  <a:gd name="T67" fmla="*/ 177 h 237"/>
                  <a:gd name="T68" fmla="*/ 60 w 290"/>
                  <a:gd name="T69" fmla="*/ 167 h 237"/>
                  <a:gd name="T70" fmla="*/ 125 w 290"/>
                  <a:gd name="T71" fmla="*/ 147 h 237"/>
                  <a:gd name="T72" fmla="*/ 159 w 290"/>
                  <a:gd name="T73" fmla="*/ 147 h 237"/>
                  <a:gd name="T74" fmla="*/ 209 w 290"/>
                  <a:gd name="T75" fmla="*/ 154 h 237"/>
                  <a:gd name="T76" fmla="*/ 194 w 290"/>
                  <a:gd name="T77" fmla="*/ 181 h 237"/>
                  <a:gd name="T78" fmla="*/ 132 w 290"/>
                  <a:gd name="T79" fmla="*/ 181 h 237"/>
                  <a:gd name="T80" fmla="*/ 132 w 290"/>
                  <a:gd name="T81" fmla="*/ 177 h 237"/>
                  <a:gd name="T82" fmla="*/ 125 w 290"/>
                  <a:gd name="T83" fmla="*/ 1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90" h="237">
                    <a:moveTo>
                      <a:pt x="151" y="0"/>
                    </a:moveTo>
                    <a:cubicBezTo>
                      <a:pt x="113" y="0"/>
                      <a:pt x="52" y="0"/>
                      <a:pt x="41" y="0"/>
                    </a:cubicBezTo>
                    <a:cubicBezTo>
                      <a:pt x="26" y="0"/>
                      <a:pt x="28" y="12"/>
                      <a:pt x="28" y="12"/>
                    </a:cubicBezTo>
                    <a:cubicBezTo>
                      <a:pt x="164" y="12"/>
                      <a:pt x="164" y="12"/>
                      <a:pt x="164" y="12"/>
                    </a:cubicBezTo>
                    <a:cubicBezTo>
                      <a:pt x="164" y="12"/>
                      <a:pt x="165" y="0"/>
                      <a:pt x="151" y="0"/>
                    </a:cubicBezTo>
                    <a:close/>
                    <a:moveTo>
                      <a:pt x="257" y="193"/>
                    </a:moveTo>
                    <a:cubicBezTo>
                      <a:pt x="257" y="199"/>
                      <a:pt x="252" y="203"/>
                      <a:pt x="247" y="203"/>
                    </a:cubicBezTo>
                    <a:cubicBezTo>
                      <a:pt x="241" y="203"/>
                      <a:pt x="237" y="199"/>
                      <a:pt x="237" y="193"/>
                    </a:cubicBezTo>
                    <a:cubicBezTo>
                      <a:pt x="237" y="188"/>
                      <a:pt x="241" y="184"/>
                      <a:pt x="247" y="184"/>
                    </a:cubicBezTo>
                    <a:cubicBezTo>
                      <a:pt x="252" y="184"/>
                      <a:pt x="257" y="188"/>
                      <a:pt x="257" y="193"/>
                    </a:cubicBezTo>
                    <a:close/>
                    <a:moveTo>
                      <a:pt x="247" y="150"/>
                    </a:moveTo>
                    <a:cubicBezTo>
                      <a:pt x="271" y="150"/>
                      <a:pt x="290" y="170"/>
                      <a:pt x="290" y="193"/>
                    </a:cubicBezTo>
                    <a:cubicBezTo>
                      <a:pt x="290" y="217"/>
                      <a:pt x="271" y="237"/>
                      <a:pt x="247" y="237"/>
                    </a:cubicBezTo>
                    <a:cubicBezTo>
                      <a:pt x="223" y="237"/>
                      <a:pt x="204" y="217"/>
                      <a:pt x="204" y="193"/>
                    </a:cubicBezTo>
                    <a:cubicBezTo>
                      <a:pt x="204" y="170"/>
                      <a:pt x="223" y="150"/>
                      <a:pt x="247" y="150"/>
                    </a:cubicBezTo>
                    <a:close/>
                    <a:moveTo>
                      <a:pt x="247" y="220"/>
                    </a:moveTo>
                    <a:cubicBezTo>
                      <a:pt x="262" y="220"/>
                      <a:pt x="273" y="208"/>
                      <a:pt x="273" y="193"/>
                    </a:cubicBezTo>
                    <a:cubicBezTo>
                      <a:pt x="273" y="179"/>
                      <a:pt x="262" y="167"/>
                      <a:pt x="247" y="167"/>
                    </a:cubicBezTo>
                    <a:cubicBezTo>
                      <a:pt x="232" y="167"/>
                      <a:pt x="220" y="179"/>
                      <a:pt x="220" y="193"/>
                    </a:cubicBezTo>
                    <a:cubicBezTo>
                      <a:pt x="220" y="208"/>
                      <a:pt x="232" y="220"/>
                      <a:pt x="247" y="220"/>
                    </a:cubicBezTo>
                    <a:close/>
                    <a:moveTo>
                      <a:pt x="60" y="116"/>
                    </a:moveTo>
                    <a:cubicBezTo>
                      <a:pt x="93" y="116"/>
                      <a:pt x="120" y="143"/>
                      <a:pt x="120" y="177"/>
                    </a:cubicBezTo>
                    <a:cubicBezTo>
                      <a:pt x="120" y="210"/>
                      <a:pt x="93" y="237"/>
                      <a:pt x="60" y="237"/>
                    </a:cubicBezTo>
                    <a:cubicBezTo>
                      <a:pt x="27" y="237"/>
                      <a:pt x="0" y="210"/>
                      <a:pt x="0" y="177"/>
                    </a:cubicBezTo>
                    <a:cubicBezTo>
                      <a:pt x="0" y="143"/>
                      <a:pt x="27" y="116"/>
                      <a:pt x="60" y="116"/>
                    </a:cubicBezTo>
                    <a:close/>
                    <a:moveTo>
                      <a:pt x="60" y="212"/>
                    </a:moveTo>
                    <a:cubicBezTo>
                      <a:pt x="80" y="212"/>
                      <a:pt x="96" y="196"/>
                      <a:pt x="96" y="177"/>
                    </a:cubicBezTo>
                    <a:cubicBezTo>
                      <a:pt x="96" y="157"/>
                      <a:pt x="80" y="141"/>
                      <a:pt x="60" y="141"/>
                    </a:cubicBezTo>
                    <a:cubicBezTo>
                      <a:pt x="41" y="141"/>
                      <a:pt x="25" y="157"/>
                      <a:pt x="25" y="177"/>
                    </a:cubicBezTo>
                    <a:cubicBezTo>
                      <a:pt x="25" y="196"/>
                      <a:pt x="41" y="212"/>
                      <a:pt x="60" y="212"/>
                    </a:cubicBezTo>
                    <a:close/>
                    <a:moveTo>
                      <a:pt x="60" y="167"/>
                    </a:moveTo>
                    <a:cubicBezTo>
                      <a:pt x="55" y="167"/>
                      <a:pt x="50" y="171"/>
                      <a:pt x="50" y="177"/>
                    </a:cubicBezTo>
                    <a:cubicBezTo>
                      <a:pt x="50" y="182"/>
                      <a:pt x="55" y="186"/>
                      <a:pt x="60" y="186"/>
                    </a:cubicBezTo>
                    <a:cubicBezTo>
                      <a:pt x="66" y="186"/>
                      <a:pt x="70" y="182"/>
                      <a:pt x="70" y="177"/>
                    </a:cubicBezTo>
                    <a:cubicBezTo>
                      <a:pt x="70" y="171"/>
                      <a:pt x="66" y="167"/>
                      <a:pt x="60" y="167"/>
                    </a:cubicBezTo>
                    <a:close/>
                    <a:moveTo>
                      <a:pt x="125" y="147"/>
                    </a:moveTo>
                    <a:cubicBezTo>
                      <a:pt x="159" y="147"/>
                      <a:pt x="159" y="147"/>
                      <a:pt x="159" y="147"/>
                    </a:cubicBezTo>
                    <a:cubicBezTo>
                      <a:pt x="209" y="154"/>
                      <a:pt x="209" y="154"/>
                      <a:pt x="209" y="154"/>
                    </a:cubicBezTo>
                    <a:cubicBezTo>
                      <a:pt x="202" y="161"/>
                      <a:pt x="196" y="170"/>
                      <a:pt x="194" y="181"/>
                    </a:cubicBezTo>
                    <a:cubicBezTo>
                      <a:pt x="132" y="181"/>
                      <a:pt x="132" y="181"/>
                      <a:pt x="132" y="181"/>
                    </a:cubicBezTo>
                    <a:cubicBezTo>
                      <a:pt x="132" y="179"/>
                      <a:pt x="132" y="178"/>
                      <a:pt x="132" y="177"/>
                    </a:cubicBezTo>
                    <a:cubicBezTo>
                      <a:pt x="132" y="166"/>
                      <a:pt x="130" y="156"/>
                      <a:pt x="125" y="14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119"/>
              <p:cNvSpPr>
                <a:spLocks noEditPoints="1"/>
              </p:cNvSpPr>
              <p:nvPr/>
            </p:nvSpPr>
            <p:spPr bwMode="auto">
              <a:xfrm>
                <a:off x="2673" y="3540"/>
                <a:ext cx="253" cy="204"/>
              </a:xfrm>
              <a:custGeom>
                <a:avLst/>
                <a:gdLst>
                  <a:gd name="T0" fmla="*/ 138 w 299"/>
                  <a:gd name="T1" fmla="*/ 90 h 241"/>
                  <a:gd name="T2" fmla="*/ 133 w 299"/>
                  <a:gd name="T3" fmla="*/ 89 h 241"/>
                  <a:gd name="T4" fmla="*/ 155 w 299"/>
                  <a:gd name="T5" fmla="*/ 70 h 241"/>
                  <a:gd name="T6" fmla="*/ 159 w 299"/>
                  <a:gd name="T7" fmla="*/ 77 h 241"/>
                  <a:gd name="T8" fmla="*/ 16 w 299"/>
                  <a:gd name="T9" fmla="*/ 222 h 241"/>
                  <a:gd name="T10" fmla="*/ 0 w 299"/>
                  <a:gd name="T11" fmla="*/ 217 h 241"/>
                  <a:gd name="T12" fmla="*/ 42 w 299"/>
                  <a:gd name="T13" fmla="*/ 233 h 241"/>
                  <a:gd name="T14" fmla="*/ 18 w 299"/>
                  <a:gd name="T15" fmla="*/ 223 h 241"/>
                  <a:gd name="T16" fmla="*/ 195 w 299"/>
                  <a:gd name="T17" fmla="*/ 241 h 241"/>
                  <a:gd name="T18" fmla="*/ 195 w 299"/>
                  <a:gd name="T19" fmla="*/ 189 h 241"/>
                  <a:gd name="T20" fmla="*/ 206 w 299"/>
                  <a:gd name="T21" fmla="*/ 215 h 241"/>
                  <a:gd name="T22" fmla="*/ 184 w 299"/>
                  <a:gd name="T23" fmla="*/ 215 h 241"/>
                  <a:gd name="T24" fmla="*/ 206 w 299"/>
                  <a:gd name="T25" fmla="*/ 215 h 241"/>
                  <a:gd name="T26" fmla="*/ 298 w 299"/>
                  <a:gd name="T27" fmla="*/ 204 h 241"/>
                  <a:gd name="T28" fmla="*/ 232 w 299"/>
                  <a:gd name="T29" fmla="*/ 215 h 241"/>
                  <a:gd name="T30" fmla="*/ 299 w 299"/>
                  <a:gd name="T31" fmla="*/ 215 h 241"/>
                  <a:gd name="T32" fmla="*/ 146 w 299"/>
                  <a:gd name="T33" fmla="*/ 178 h 241"/>
                  <a:gd name="T34" fmla="*/ 47 w 299"/>
                  <a:gd name="T35" fmla="*/ 116 h 241"/>
                  <a:gd name="T36" fmla="*/ 54 w 299"/>
                  <a:gd name="T37" fmla="*/ 7 h 241"/>
                  <a:gd name="T38" fmla="*/ 115 w 299"/>
                  <a:gd name="T39" fmla="*/ 0 h 241"/>
                  <a:gd name="T40" fmla="*/ 168 w 299"/>
                  <a:gd name="T41" fmla="*/ 154 h 241"/>
                  <a:gd name="T42" fmla="*/ 147 w 299"/>
                  <a:gd name="T43" fmla="*/ 95 h 241"/>
                  <a:gd name="T44" fmla="*/ 158 w 299"/>
                  <a:gd name="T45" fmla="*/ 86 h 241"/>
                  <a:gd name="T46" fmla="*/ 172 w 299"/>
                  <a:gd name="T47" fmla="*/ 106 h 241"/>
                  <a:gd name="T48" fmla="*/ 68 w 299"/>
                  <a:gd name="T49" fmla="*/ 15 h 241"/>
                  <a:gd name="T50" fmla="*/ 62 w 299"/>
                  <a:gd name="T51" fmla="*/ 123 h 241"/>
                  <a:gd name="T52" fmla="*/ 69 w 299"/>
                  <a:gd name="T53" fmla="*/ 83 h 241"/>
                  <a:gd name="T54" fmla="*/ 83 w 299"/>
                  <a:gd name="T55" fmla="*/ 80 h 241"/>
                  <a:gd name="T56" fmla="*/ 124 w 299"/>
                  <a:gd name="T57" fmla="*/ 114 h 241"/>
                  <a:gd name="T58" fmla="*/ 132 w 299"/>
                  <a:gd name="T59" fmla="*/ 122 h 241"/>
                  <a:gd name="T60" fmla="*/ 150 w 299"/>
                  <a:gd name="T61" fmla="*/ 145 h 241"/>
                  <a:gd name="T62" fmla="*/ 168 w 299"/>
                  <a:gd name="T63" fmla="*/ 154 h 241"/>
                  <a:gd name="T64" fmla="*/ 223 w 299"/>
                  <a:gd name="T65" fmla="*/ 189 h 241"/>
                  <a:gd name="T66" fmla="*/ 206 w 299"/>
                  <a:gd name="T67" fmla="*/ 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99" h="241">
                    <a:moveTo>
                      <a:pt x="159" y="77"/>
                    </a:moveTo>
                    <a:cubicBezTo>
                      <a:pt x="138" y="90"/>
                      <a:pt x="138" y="90"/>
                      <a:pt x="138" y="90"/>
                    </a:cubicBezTo>
                    <a:cubicBezTo>
                      <a:pt x="138" y="90"/>
                      <a:pt x="137" y="91"/>
                      <a:pt x="136" y="91"/>
                    </a:cubicBezTo>
                    <a:cubicBezTo>
                      <a:pt x="135" y="91"/>
                      <a:pt x="133" y="90"/>
                      <a:pt x="133" y="89"/>
                    </a:cubicBezTo>
                    <a:cubicBezTo>
                      <a:pt x="132" y="87"/>
                      <a:pt x="132" y="84"/>
                      <a:pt x="134" y="83"/>
                    </a:cubicBezTo>
                    <a:cubicBezTo>
                      <a:pt x="155" y="70"/>
                      <a:pt x="155" y="70"/>
                      <a:pt x="155" y="70"/>
                    </a:cubicBezTo>
                    <a:cubicBezTo>
                      <a:pt x="157" y="69"/>
                      <a:pt x="159" y="70"/>
                      <a:pt x="160" y="72"/>
                    </a:cubicBezTo>
                    <a:cubicBezTo>
                      <a:pt x="162" y="74"/>
                      <a:pt x="161" y="76"/>
                      <a:pt x="159" y="77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6" y="222"/>
                    </a:cubicBezTo>
                    <a:cubicBezTo>
                      <a:pt x="13" y="218"/>
                      <a:pt x="8" y="211"/>
                      <a:pt x="9" y="199"/>
                    </a:cubicBezTo>
                    <a:cubicBezTo>
                      <a:pt x="4" y="204"/>
                      <a:pt x="0" y="210"/>
                      <a:pt x="0" y="217"/>
                    </a:cubicBezTo>
                    <a:cubicBezTo>
                      <a:pt x="0" y="230"/>
                      <a:pt x="11" y="241"/>
                      <a:pt x="24" y="241"/>
                    </a:cubicBezTo>
                    <a:cubicBezTo>
                      <a:pt x="31" y="241"/>
                      <a:pt x="37" y="238"/>
                      <a:pt x="42" y="233"/>
                    </a:cubicBezTo>
                    <a:cubicBezTo>
                      <a:pt x="32" y="232"/>
                      <a:pt x="24" y="229"/>
                      <a:pt x="18" y="224"/>
                    </a:cubicBezTo>
                    <a:cubicBezTo>
                      <a:pt x="18" y="224"/>
                      <a:pt x="18" y="223"/>
                      <a:pt x="18" y="223"/>
                    </a:cubicBezTo>
                    <a:close/>
                    <a:moveTo>
                      <a:pt x="221" y="215"/>
                    </a:moveTo>
                    <a:cubicBezTo>
                      <a:pt x="221" y="229"/>
                      <a:pt x="209" y="241"/>
                      <a:pt x="195" y="241"/>
                    </a:cubicBezTo>
                    <a:cubicBezTo>
                      <a:pt x="181" y="241"/>
                      <a:pt x="169" y="229"/>
                      <a:pt x="169" y="215"/>
                    </a:cubicBezTo>
                    <a:cubicBezTo>
                      <a:pt x="169" y="201"/>
                      <a:pt x="181" y="189"/>
                      <a:pt x="195" y="189"/>
                    </a:cubicBezTo>
                    <a:cubicBezTo>
                      <a:pt x="209" y="189"/>
                      <a:pt x="221" y="201"/>
                      <a:pt x="221" y="215"/>
                    </a:cubicBezTo>
                    <a:close/>
                    <a:moveTo>
                      <a:pt x="206" y="215"/>
                    </a:moveTo>
                    <a:cubicBezTo>
                      <a:pt x="206" y="209"/>
                      <a:pt x="201" y="204"/>
                      <a:pt x="195" y="204"/>
                    </a:cubicBezTo>
                    <a:cubicBezTo>
                      <a:pt x="189" y="204"/>
                      <a:pt x="184" y="209"/>
                      <a:pt x="184" y="215"/>
                    </a:cubicBezTo>
                    <a:cubicBezTo>
                      <a:pt x="184" y="221"/>
                      <a:pt x="189" y="226"/>
                      <a:pt x="195" y="226"/>
                    </a:cubicBezTo>
                    <a:cubicBezTo>
                      <a:pt x="201" y="226"/>
                      <a:pt x="206" y="221"/>
                      <a:pt x="206" y="215"/>
                    </a:cubicBezTo>
                    <a:close/>
                    <a:moveTo>
                      <a:pt x="299" y="215"/>
                    </a:moveTo>
                    <a:cubicBezTo>
                      <a:pt x="298" y="204"/>
                      <a:pt x="298" y="204"/>
                      <a:pt x="298" y="204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10"/>
                      <a:pt x="232" y="212"/>
                      <a:pt x="232" y="215"/>
                    </a:cubicBezTo>
                    <a:cubicBezTo>
                      <a:pt x="232" y="216"/>
                      <a:pt x="232" y="217"/>
                      <a:pt x="232" y="219"/>
                    </a:cubicBezTo>
                    <a:lnTo>
                      <a:pt x="299" y="215"/>
                    </a:lnTo>
                    <a:close/>
                    <a:moveTo>
                      <a:pt x="194" y="154"/>
                    </a:moveTo>
                    <a:cubicBezTo>
                      <a:pt x="174" y="155"/>
                      <a:pt x="157" y="163"/>
                      <a:pt x="146" y="178"/>
                    </a:cubicBezTo>
                    <a:cubicBezTo>
                      <a:pt x="60" y="175"/>
                      <a:pt x="49" y="123"/>
                      <a:pt x="48" y="121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7" y="115"/>
                      <a:pt x="47" y="114"/>
                      <a:pt x="47" y="113"/>
                    </a:cubicBezTo>
                    <a:cubicBezTo>
                      <a:pt x="47" y="86"/>
                      <a:pt x="50" y="55"/>
                      <a:pt x="54" y="7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59" y="0"/>
                      <a:pt x="182" y="45"/>
                      <a:pt x="194" y="154"/>
                    </a:cubicBezTo>
                    <a:close/>
                    <a:moveTo>
                      <a:pt x="168" y="154"/>
                    </a:moveTo>
                    <a:cubicBezTo>
                      <a:pt x="166" y="135"/>
                      <a:pt x="166" y="135"/>
                      <a:pt x="166" y="135"/>
                    </a:cubicBezTo>
                    <a:cubicBezTo>
                      <a:pt x="164" y="117"/>
                      <a:pt x="155" y="105"/>
                      <a:pt x="147" y="95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9" y="86"/>
                      <a:pt x="159" y="86"/>
                      <a:pt x="159" y="86"/>
                    </a:cubicBezTo>
                    <a:cubicBezTo>
                      <a:pt x="163" y="92"/>
                      <a:pt x="168" y="98"/>
                      <a:pt x="172" y="106"/>
                    </a:cubicBezTo>
                    <a:cubicBezTo>
                      <a:pt x="157" y="27"/>
                      <a:pt x="135" y="15"/>
                      <a:pt x="115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4" y="59"/>
                      <a:pt x="62" y="88"/>
                      <a:pt x="62" y="112"/>
                    </a:cubicBezTo>
                    <a:cubicBezTo>
                      <a:pt x="62" y="116"/>
                      <a:pt x="62" y="120"/>
                      <a:pt x="62" y="123"/>
                    </a:cubicBezTo>
                    <a:cubicBezTo>
                      <a:pt x="67" y="123"/>
                      <a:pt x="72" y="123"/>
                      <a:pt x="77" y="12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8" y="79"/>
                      <a:pt x="70" y="75"/>
                      <a:pt x="74" y="75"/>
                    </a:cubicBezTo>
                    <a:cubicBezTo>
                      <a:pt x="78" y="74"/>
                      <a:pt x="82" y="76"/>
                      <a:pt x="83" y="80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8" y="114"/>
                      <a:pt x="132" y="118"/>
                      <a:pt x="132" y="122"/>
                    </a:cubicBezTo>
                    <a:cubicBezTo>
                      <a:pt x="132" y="122"/>
                      <a:pt x="132" y="123"/>
                      <a:pt x="131" y="124"/>
                    </a:cubicBezTo>
                    <a:cubicBezTo>
                      <a:pt x="143" y="125"/>
                      <a:pt x="149" y="134"/>
                      <a:pt x="150" y="145"/>
                    </a:cubicBezTo>
                    <a:cubicBezTo>
                      <a:pt x="151" y="154"/>
                      <a:pt x="151" y="154"/>
                      <a:pt x="151" y="154"/>
                    </a:cubicBezTo>
                    <a:lnTo>
                      <a:pt x="168" y="154"/>
                    </a:lnTo>
                    <a:close/>
                    <a:moveTo>
                      <a:pt x="206" y="179"/>
                    </a:moveTo>
                    <a:cubicBezTo>
                      <a:pt x="212" y="181"/>
                      <a:pt x="218" y="185"/>
                      <a:pt x="223" y="189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06" y="2"/>
                      <a:pt x="206" y="2"/>
                      <a:pt x="206" y="2"/>
                    </a:cubicBezTo>
                    <a:lnTo>
                      <a:pt x="206" y="179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120"/>
              <p:cNvSpPr/>
              <p:nvPr/>
            </p:nvSpPr>
            <p:spPr bwMode="auto">
              <a:xfrm>
                <a:off x="2689" y="3644"/>
                <a:ext cx="148" cy="84"/>
              </a:xfrm>
              <a:custGeom>
                <a:avLst/>
                <a:gdLst>
                  <a:gd name="T0" fmla="*/ 175 w 175"/>
                  <a:gd name="T1" fmla="*/ 55 h 99"/>
                  <a:gd name="T2" fmla="*/ 175 w 175"/>
                  <a:gd name="T3" fmla="*/ 42 h 99"/>
                  <a:gd name="T4" fmla="*/ 133 w 175"/>
                  <a:gd name="T5" fmla="*/ 66 h 99"/>
                  <a:gd name="T6" fmla="*/ 18 w 175"/>
                  <a:gd name="T7" fmla="*/ 0 h 99"/>
                  <a:gd name="T8" fmla="*/ 7 w 175"/>
                  <a:gd name="T9" fmla="*/ 0 h 99"/>
                  <a:gd name="T10" fmla="*/ 1 w 175"/>
                  <a:gd name="T11" fmla="*/ 75 h 99"/>
                  <a:gd name="T12" fmla="*/ 27 w 175"/>
                  <a:gd name="T13" fmla="*/ 99 h 99"/>
                  <a:gd name="T14" fmla="*/ 139 w 175"/>
                  <a:gd name="T15" fmla="*/ 98 h 99"/>
                  <a:gd name="T16" fmla="*/ 139 w 175"/>
                  <a:gd name="T17" fmla="*/ 92 h 99"/>
                  <a:gd name="T18" fmla="*/ 175 w 175"/>
                  <a:gd name="T19" fmla="*/ 5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5" h="99">
                    <a:moveTo>
                      <a:pt x="175" y="55"/>
                    </a:moveTo>
                    <a:cubicBezTo>
                      <a:pt x="175" y="42"/>
                      <a:pt x="175" y="42"/>
                      <a:pt x="175" y="42"/>
                    </a:cubicBezTo>
                    <a:cubicBezTo>
                      <a:pt x="157" y="43"/>
                      <a:pt x="142" y="51"/>
                      <a:pt x="133" y="66"/>
                    </a:cubicBezTo>
                    <a:cubicBezTo>
                      <a:pt x="30" y="65"/>
                      <a:pt x="18" y="0"/>
                      <a:pt x="1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4" y="40"/>
                      <a:pt x="1" y="75"/>
                    </a:cubicBezTo>
                    <a:cubicBezTo>
                      <a:pt x="0" y="95"/>
                      <a:pt x="15" y="99"/>
                      <a:pt x="27" y="99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39" y="71"/>
                      <a:pt x="155" y="55"/>
                      <a:pt x="175" y="5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121"/>
              <p:cNvSpPr>
                <a:spLocks noEditPoints="1"/>
              </p:cNvSpPr>
              <p:nvPr/>
            </p:nvSpPr>
            <p:spPr bwMode="auto">
              <a:xfrm>
                <a:off x="1772" y="3534"/>
                <a:ext cx="288" cy="210"/>
              </a:xfrm>
              <a:custGeom>
                <a:avLst/>
                <a:gdLst>
                  <a:gd name="T0" fmla="*/ 185 w 339"/>
                  <a:gd name="T1" fmla="*/ 111 h 248"/>
                  <a:gd name="T2" fmla="*/ 230 w 339"/>
                  <a:gd name="T3" fmla="*/ 182 h 248"/>
                  <a:gd name="T4" fmla="*/ 70 w 339"/>
                  <a:gd name="T5" fmla="*/ 100 h 248"/>
                  <a:gd name="T6" fmla="*/ 139 w 339"/>
                  <a:gd name="T7" fmla="*/ 0 h 248"/>
                  <a:gd name="T8" fmla="*/ 170 w 339"/>
                  <a:gd name="T9" fmla="*/ 124 h 248"/>
                  <a:gd name="T10" fmla="*/ 109 w 339"/>
                  <a:gd name="T11" fmla="*/ 15 h 248"/>
                  <a:gd name="T12" fmla="*/ 70 w 339"/>
                  <a:gd name="T13" fmla="*/ 71 h 248"/>
                  <a:gd name="T14" fmla="*/ 59 w 339"/>
                  <a:gd name="T15" fmla="*/ 15 h 248"/>
                  <a:gd name="T16" fmla="*/ 278 w 339"/>
                  <a:gd name="T17" fmla="*/ 196 h 248"/>
                  <a:gd name="T18" fmla="*/ 287 w 339"/>
                  <a:gd name="T19" fmla="*/ 187 h 248"/>
                  <a:gd name="T20" fmla="*/ 238 w 339"/>
                  <a:gd name="T21" fmla="*/ 212 h 248"/>
                  <a:gd name="T22" fmla="*/ 251 w 339"/>
                  <a:gd name="T23" fmla="*/ 226 h 248"/>
                  <a:gd name="T24" fmla="*/ 257 w 339"/>
                  <a:gd name="T25" fmla="*/ 232 h 248"/>
                  <a:gd name="T26" fmla="*/ 270 w 339"/>
                  <a:gd name="T27" fmla="*/ 245 h 248"/>
                  <a:gd name="T28" fmla="*/ 283 w 339"/>
                  <a:gd name="T29" fmla="*/ 248 h 248"/>
                  <a:gd name="T30" fmla="*/ 301 w 339"/>
                  <a:gd name="T31" fmla="*/ 241 h 248"/>
                  <a:gd name="T32" fmla="*/ 309 w 339"/>
                  <a:gd name="T33" fmla="*/ 238 h 248"/>
                  <a:gd name="T34" fmla="*/ 326 w 339"/>
                  <a:gd name="T35" fmla="*/ 230 h 248"/>
                  <a:gd name="T36" fmla="*/ 333 w 339"/>
                  <a:gd name="T37" fmla="*/ 219 h 248"/>
                  <a:gd name="T38" fmla="*/ 334 w 339"/>
                  <a:gd name="T39" fmla="*/ 200 h 248"/>
                  <a:gd name="T40" fmla="*/ 334 w 339"/>
                  <a:gd name="T41" fmla="*/ 192 h 248"/>
                  <a:gd name="T42" fmla="*/ 333 w 339"/>
                  <a:gd name="T43" fmla="*/ 173 h 248"/>
                  <a:gd name="T44" fmla="*/ 326 w 339"/>
                  <a:gd name="T45" fmla="*/ 162 h 248"/>
                  <a:gd name="T46" fmla="*/ 309 w 339"/>
                  <a:gd name="T47" fmla="*/ 154 h 248"/>
                  <a:gd name="T48" fmla="*/ 301 w 339"/>
                  <a:gd name="T49" fmla="*/ 151 h 248"/>
                  <a:gd name="T50" fmla="*/ 283 w 339"/>
                  <a:gd name="T51" fmla="*/ 144 h 248"/>
                  <a:gd name="T52" fmla="*/ 270 w 339"/>
                  <a:gd name="T53" fmla="*/ 147 h 248"/>
                  <a:gd name="T54" fmla="*/ 257 w 339"/>
                  <a:gd name="T55" fmla="*/ 160 h 248"/>
                  <a:gd name="T56" fmla="*/ 251 w 339"/>
                  <a:gd name="T57" fmla="*/ 166 h 248"/>
                  <a:gd name="T58" fmla="*/ 238 w 339"/>
                  <a:gd name="T59" fmla="*/ 179 h 248"/>
                  <a:gd name="T60" fmla="*/ 235 w 339"/>
                  <a:gd name="T61" fmla="*/ 192 h 248"/>
                  <a:gd name="T62" fmla="*/ 258 w 339"/>
                  <a:gd name="T63" fmla="*/ 196 h 248"/>
                  <a:gd name="T64" fmla="*/ 287 w 339"/>
                  <a:gd name="T65" fmla="*/ 224 h 248"/>
                  <a:gd name="T66" fmla="*/ 212 w 339"/>
                  <a:gd name="T67" fmla="*/ 69 h 248"/>
                  <a:gd name="T68" fmla="*/ 201 w 339"/>
                  <a:gd name="T69" fmla="*/ 2 h 248"/>
                  <a:gd name="T70" fmla="*/ 197 w 339"/>
                  <a:gd name="T71" fmla="*/ 121 h 248"/>
                  <a:gd name="T72" fmla="*/ 61 w 339"/>
                  <a:gd name="T73" fmla="*/ 178 h 248"/>
                  <a:gd name="T74" fmla="*/ 70 w 339"/>
                  <a:gd name="T75" fmla="*/ 169 h 248"/>
                  <a:gd name="T76" fmla="*/ 8 w 339"/>
                  <a:gd name="T77" fmla="*/ 198 h 248"/>
                  <a:gd name="T78" fmla="*/ 12 w 339"/>
                  <a:gd name="T79" fmla="*/ 208 h 248"/>
                  <a:gd name="T80" fmla="*/ 24 w 339"/>
                  <a:gd name="T81" fmla="*/ 231 h 248"/>
                  <a:gd name="T82" fmla="*/ 38 w 339"/>
                  <a:gd name="T83" fmla="*/ 241 h 248"/>
                  <a:gd name="T84" fmla="*/ 64 w 339"/>
                  <a:gd name="T85" fmla="*/ 243 h 248"/>
                  <a:gd name="T86" fmla="*/ 75 w 339"/>
                  <a:gd name="T87" fmla="*/ 243 h 248"/>
                  <a:gd name="T88" fmla="*/ 101 w 339"/>
                  <a:gd name="T89" fmla="*/ 241 h 248"/>
                  <a:gd name="T90" fmla="*/ 116 w 339"/>
                  <a:gd name="T91" fmla="*/ 231 h 248"/>
                  <a:gd name="T92" fmla="*/ 128 w 339"/>
                  <a:gd name="T93" fmla="*/ 208 h 248"/>
                  <a:gd name="T94" fmla="*/ 132 w 339"/>
                  <a:gd name="T95" fmla="*/ 198 h 248"/>
                  <a:gd name="T96" fmla="*/ 140 w 339"/>
                  <a:gd name="T97" fmla="*/ 173 h 248"/>
                  <a:gd name="T98" fmla="*/ 136 w 339"/>
                  <a:gd name="T99" fmla="*/ 155 h 248"/>
                  <a:gd name="T100" fmla="*/ 120 w 339"/>
                  <a:gd name="T101" fmla="*/ 136 h 248"/>
                  <a:gd name="T102" fmla="*/ 112 w 339"/>
                  <a:gd name="T103" fmla="*/ 128 h 248"/>
                  <a:gd name="T104" fmla="*/ 92 w 339"/>
                  <a:gd name="T105" fmla="*/ 111 h 248"/>
                  <a:gd name="T106" fmla="*/ 74 w 339"/>
                  <a:gd name="T107" fmla="*/ 108 h 248"/>
                  <a:gd name="T108" fmla="*/ 50 w 339"/>
                  <a:gd name="T109" fmla="*/ 116 h 248"/>
                  <a:gd name="T110" fmla="*/ 40 w 339"/>
                  <a:gd name="T111" fmla="*/ 120 h 248"/>
                  <a:gd name="T112" fmla="*/ 17 w 339"/>
                  <a:gd name="T113" fmla="*/ 132 h 248"/>
                  <a:gd name="T114" fmla="*/ 7 w 339"/>
                  <a:gd name="T115" fmla="*/ 147 h 248"/>
                  <a:gd name="T116" fmla="*/ 5 w 339"/>
                  <a:gd name="T117" fmla="*/ 172 h 248"/>
                  <a:gd name="T118" fmla="*/ 5 w 339"/>
                  <a:gd name="T119" fmla="*/ 183 h 248"/>
                  <a:gd name="T120" fmla="*/ 107 w 339"/>
                  <a:gd name="T121" fmla="*/ 17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9" h="248">
                    <a:moveTo>
                      <a:pt x="139" y="0"/>
                    </a:moveTo>
                    <a:cubicBezTo>
                      <a:pt x="164" y="0"/>
                      <a:pt x="185" y="12"/>
                      <a:pt x="185" y="52"/>
                    </a:cubicBezTo>
                    <a:cubicBezTo>
                      <a:pt x="185" y="52"/>
                      <a:pt x="185" y="109"/>
                      <a:pt x="185" y="111"/>
                    </a:cubicBezTo>
                    <a:cubicBezTo>
                      <a:pt x="185" y="113"/>
                      <a:pt x="184" y="131"/>
                      <a:pt x="196" y="143"/>
                    </a:cubicBezTo>
                    <a:cubicBezTo>
                      <a:pt x="207" y="154"/>
                      <a:pt x="225" y="156"/>
                      <a:pt x="245" y="156"/>
                    </a:cubicBezTo>
                    <a:cubicBezTo>
                      <a:pt x="238" y="163"/>
                      <a:pt x="232" y="172"/>
                      <a:pt x="230" y="182"/>
                    </a:cubicBezTo>
                    <a:cubicBezTo>
                      <a:pt x="151" y="182"/>
                      <a:pt x="151" y="182"/>
                      <a:pt x="151" y="182"/>
                    </a:cubicBezTo>
                    <a:cubicBezTo>
                      <a:pt x="149" y="175"/>
                      <a:pt x="147" y="167"/>
                      <a:pt x="146" y="161"/>
                    </a:cubicBezTo>
                    <a:cubicBezTo>
                      <a:pt x="137" y="125"/>
                      <a:pt x="106" y="100"/>
                      <a:pt x="70" y="100"/>
                    </a:cubicBezTo>
                    <a:cubicBezTo>
                      <a:pt x="67" y="100"/>
                      <a:pt x="45" y="100"/>
                      <a:pt x="45" y="10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139" y="0"/>
                    </a:lnTo>
                    <a:close/>
                    <a:moveTo>
                      <a:pt x="109" y="78"/>
                    </a:moveTo>
                    <a:cubicBezTo>
                      <a:pt x="131" y="87"/>
                      <a:pt x="150" y="103"/>
                      <a:pt x="162" y="124"/>
                    </a:cubicBezTo>
                    <a:cubicBezTo>
                      <a:pt x="170" y="124"/>
                      <a:pt x="170" y="124"/>
                      <a:pt x="170" y="124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0" y="19"/>
                      <a:pt x="154" y="15"/>
                      <a:pt x="139" y="15"/>
                    </a:cubicBezTo>
                    <a:cubicBezTo>
                      <a:pt x="109" y="15"/>
                      <a:pt x="109" y="15"/>
                      <a:pt x="109" y="15"/>
                    </a:cubicBezTo>
                    <a:lnTo>
                      <a:pt x="109" y="78"/>
                    </a:lnTo>
                    <a:close/>
                    <a:moveTo>
                      <a:pt x="59" y="71"/>
                    </a:moveTo>
                    <a:cubicBezTo>
                      <a:pt x="63" y="71"/>
                      <a:pt x="66" y="71"/>
                      <a:pt x="70" y="71"/>
                    </a:cubicBezTo>
                    <a:cubicBezTo>
                      <a:pt x="78" y="71"/>
                      <a:pt x="86" y="72"/>
                      <a:pt x="94" y="73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59" y="15"/>
                      <a:pt x="59" y="15"/>
                      <a:pt x="59" y="15"/>
                    </a:cubicBezTo>
                    <a:lnTo>
                      <a:pt x="59" y="71"/>
                    </a:lnTo>
                    <a:close/>
                    <a:moveTo>
                      <a:pt x="287" y="187"/>
                    </a:moveTo>
                    <a:cubicBezTo>
                      <a:pt x="282" y="187"/>
                      <a:pt x="278" y="191"/>
                      <a:pt x="278" y="196"/>
                    </a:cubicBezTo>
                    <a:cubicBezTo>
                      <a:pt x="278" y="201"/>
                      <a:pt x="282" y="204"/>
                      <a:pt x="287" y="204"/>
                    </a:cubicBezTo>
                    <a:cubicBezTo>
                      <a:pt x="292" y="204"/>
                      <a:pt x="295" y="201"/>
                      <a:pt x="295" y="196"/>
                    </a:cubicBezTo>
                    <a:cubicBezTo>
                      <a:pt x="295" y="191"/>
                      <a:pt x="292" y="187"/>
                      <a:pt x="287" y="187"/>
                    </a:cubicBezTo>
                    <a:close/>
                    <a:moveTo>
                      <a:pt x="240" y="200"/>
                    </a:moveTo>
                    <a:cubicBezTo>
                      <a:pt x="240" y="204"/>
                      <a:pt x="241" y="207"/>
                      <a:pt x="242" y="210"/>
                    </a:cubicBezTo>
                    <a:cubicBezTo>
                      <a:pt x="238" y="212"/>
                      <a:pt x="238" y="212"/>
                      <a:pt x="238" y="212"/>
                    </a:cubicBezTo>
                    <a:cubicBezTo>
                      <a:pt x="240" y="219"/>
                      <a:pt x="240" y="219"/>
                      <a:pt x="240" y="219"/>
                    </a:cubicBezTo>
                    <a:cubicBezTo>
                      <a:pt x="245" y="218"/>
                      <a:pt x="245" y="218"/>
                      <a:pt x="245" y="218"/>
                    </a:cubicBezTo>
                    <a:cubicBezTo>
                      <a:pt x="247" y="221"/>
                      <a:pt x="249" y="224"/>
                      <a:pt x="251" y="226"/>
                    </a:cubicBezTo>
                    <a:cubicBezTo>
                      <a:pt x="248" y="230"/>
                      <a:pt x="248" y="230"/>
                      <a:pt x="248" y="230"/>
                    </a:cubicBezTo>
                    <a:cubicBezTo>
                      <a:pt x="253" y="235"/>
                      <a:pt x="253" y="235"/>
                      <a:pt x="253" y="235"/>
                    </a:cubicBezTo>
                    <a:cubicBezTo>
                      <a:pt x="257" y="232"/>
                      <a:pt x="257" y="232"/>
                      <a:pt x="257" y="232"/>
                    </a:cubicBezTo>
                    <a:cubicBezTo>
                      <a:pt x="259" y="234"/>
                      <a:pt x="262" y="236"/>
                      <a:pt x="265" y="238"/>
                    </a:cubicBez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70" y="245"/>
                      <a:pt x="270" y="245"/>
                      <a:pt x="270" y="245"/>
                    </a:cubicBezTo>
                    <a:cubicBezTo>
                      <a:pt x="273" y="241"/>
                      <a:pt x="273" y="241"/>
                      <a:pt x="273" y="241"/>
                    </a:cubicBezTo>
                    <a:cubicBezTo>
                      <a:pt x="276" y="242"/>
                      <a:pt x="279" y="243"/>
                      <a:pt x="283" y="243"/>
                    </a:cubicBezTo>
                    <a:cubicBezTo>
                      <a:pt x="283" y="248"/>
                      <a:pt x="283" y="248"/>
                      <a:pt x="283" y="248"/>
                    </a:cubicBezTo>
                    <a:cubicBezTo>
                      <a:pt x="291" y="248"/>
                      <a:pt x="291" y="248"/>
                      <a:pt x="291" y="248"/>
                    </a:cubicBezTo>
                    <a:cubicBezTo>
                      <a:pt x="291" y="243"/>
                      <a:pt x="291" y="243"/>
                      <a:pt x="291" y="243"/>
                    </a:cubicBezTo>
                    <a:cubicBezTo>
                      <a:pt x="295" y="243"/>
                      <a:pt x="298" y="242"/>
                      <a:pt x="301" y="241"/>
                    </a:cubicBezTo>
                    <a:cubicBezTo>
                      <a:pt x="303" y="245"/>
                      <a:pt x="303" y="245"/>
                      <a:pt x="303" y="245"/>
                    </a:cubicBezTo>
                    <a:cubicBezTo>
                      <a:pt x="310" y="242"/>
                      <a:pt x="310" y="242"/>
                      <a:pt x="310" y="242"/>
                    </a:cubicBezTo>
                    <a:cubicBezTo>
                      <a:pt x="309" y="238"/>
                      <a:pt x="309" y="238"/>
                      <a:pt x="309" y="238"/>
                    </a:cubicBezTo>
                    <a:cubicBezTo>
                      <a:pt x="312" y="236"/>
                      <a:pt x="315" y="234"/>
                      <a:pt x="317" y="232"/>
                    </a:cubicBezTo>
                    <a:cubicBezTo>
                      <a:pt x="321" y="235"/>
                      <a:pt x="321" y="235"/>
                      <a:pt x="321" y="235"/>
                    </a:cubicBezTo>
                    <a:cubicBezTo>
                      <a:pt x="326" y="230"/>
                      <a:pt x="326" y="230"/>
                      <a:pt x="326" y="230"/>
                    </a:cubicBezTo>
                    <a:cubicBezTo>
                      <a:pt x="323" y="226"/>
                      <a:pt x="323" y="226"/>
                      <a:pt x="323" y="226"/>
                    </a:cubicBezTo>
                    <a:cubicBezTo>
                      <a:pt x="325" y="224"/>
                      <a:pt x="327" y="221"/>
                      <a:pt x="329" y="218"/>
                    </a:cubicBezTo>
                    <a:cubicBezTo>
                      <a:pt x="333" y="219"/>
                      <a:pt x="333" y="219"/>
                      <a:pt x="333" y="219"/>
                    </a:cubicBezTo>
                    <a:cubicBezTo>
                      <a:pt x="336" y="212"/>
                      <a:pt x="336" y="212"/>
                      <a:pt x="336" y="212"/>
                    </a:cubicBezTo>
                    <a:cubicBezTo>
                      <a:pt x="332" y="210"/>
                      <a:pt x="332" y="210"/>
                      <a:pt x="332" y="210"/>
                    </a:cubicBezTo>
                    <a:cubicBezTo>
                      <a:pt x="333" y="207"/>
                      <a:pt x="334" y="204"/>
                      <a:pt x="334" y="200"/>
                    </a:cubicBezTo>
                    <a:cubicBezTo>
                      <a:pt x="339" y="200"/>
                      <a:pt x="339" y="200"/>
                      <a:pt x="339" y="200"/>
                    </a:cubicBezTo>
                    <a:cubicBezTo>
                      <a:pt x="339" y="192"/>
                      <a:pt x="339" y="192"/>
                      <a:pt x="339" y="192"/>
                    </a:cubicBezTo>
                    <a:cubicBezTo>
                      <a:pt x="334" y="192"/>
                      <a:pt x="334" y="192"/>
                      <a:pt x="334" y="192"/>
                    </a:cubicBezTo>
                    <a:cubicBezTo>
                      <a:pt x="334" y="188"/>
                      <a:pt x="333" y="185"/>
                      <a:pt x="332" y="182"/>
                    </a:cubicBezTo>
                    <a:cubicBezTo>
                      <a:pt x="336" y="179"/>
                      <a:pt x="336" y="179"/>
                      <a:pt x="336" y="179"/>
                    </a:cubicBezTo>
                    <a:cubicBezTo>
                      <a:pt x="333" y="173"/>
                      <a:pt x="333" y="173"/>
                      <a:pt x="333" y="173"/>
                    </a:cubicBezTo>
                    <a:cubicBezTo>
                      <a:pt x="329" y="174"/>
                      <a:pt x="329" y="174"/>
                      <a:pt x="329" y="174"/>
                    </a:cubicBezTo>
                    <a:cubicBezTo>
                      <a:pt x="327" y="171"/>
                      <a:pt x="325" y="168"/>
                      <a:pt x="323" y="166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1" y="157"/>
                      <a:pt x="321" y="157"/>
                      <a:pt x="321" y="157"/>
                    </a:cubicBezTo>
                    <a:cubicBezTo>
                      <a:pt x="317" y="160"/>
                      <a:pt x="317" y="160"/>
                      <a:pt x="317" y="160"/>
                    </a:cubicBezTo>
                    <a:cubicBezTo>
                      <a:pt x="315" y="158"/>
                      <a:pt x="312" y="156"/>
                      <a:pt x="309" y="154"/>
                    </a:cubicBezTo>
                    <a:cubicBezTo>
                      <a:pt x="310" y="150"/>
                      <a:pt x="310" y="150"/>
                      <a:pt x="310" y="150"/>
                    </a:cubicBezTo>
                    <a:cubicBezTo>
                      <a:pt x="303" y="147"/>
                      <a:pt x="303" y="147"/>
                      <a:pt x="303" y="147"/>
                    </a:cubicBezTo>
                    <a:cubicBezTo>
                      <a:pt x="301" y="151"/>
                      <a:pt x="301" y="151"/>
                      <a:pt x="301" y="151"/>
                    </a:cubicBezTo>
                    <a:cubicBezTo>
                      <a:pt x="298" y="150"/>
                      <a:pt x="295" y="149"/>
                      <a:pt x="291" y="149"/>
                    </a:cubicBezTo>
                    <a:cubicBezTo>
                      <a:pt x="291" y="144"/>
                      <a:pt x="291" y="144"/>
                      <a:pt x="291" y="144"/>
                    </a:cubicBezTo>
                    <a:cubicBezTo>
                      <a:pt x="283" y="144"/>
                      <a:pt x="283" y="144"/>
                      <a:pt x="283" y="144"/>
                    </a:cubicBezTo>
                    <a:cubicBezTo>
                      <a:pt x="283" y="149"/>
                      <a:pt x="283" y="149"/>
                      <a:pt x="283" y="149"/>
                    </a:cubicBezTo>
                    <a:cubicBezTo>
                      <a:pt x="279" y="149"/>
                      <a:pt x="276" y="150"/>
                      <a:pt x="273" y="151"/>
                    </a:cubicBezTo>
                    <a:cubicBezTo>
                      <a:pt x="270" y="147"/>
                      <a:pt x="270" y="147"/>
                      <a:pt x="270" y="147"/>
                    </a:cubicBezTo>
                    <a:cubicBezTo>
                      <a:pt x="264" y="150"/>
                      <a:pt x="264" y="150"/>
                      <a:pt x="264" y="150"/>
                    </a:cubicBezTo>
                    <a:cubicBezTo>
                      <a:pt x="265" y="154"/>
                      <a:pt x="265" y="154"/>
                      <a:pt x="265" y="154"/>
                    </a:cubicBezTo>
                    <a:cubicBezTo>
                      <a:pt x="262" y="156"/>
                      <a:pt x="259" y="158"/>
                      <a:pt x="257" y="160"/>
                    </a:cubicBezTo>
                    <a:cubicBezTo>
                      <a:pt x="253" y="157"/>
                      <a:pt x="253" y="157"/>
                      <a:pt x="253" y="157"/>
                    </a:cubicBezTo>
                    <a:cubicBezTo>
                      <a:pt x="248" y="162"/>
                      <a:pt x="248" y="162"/>
                      <a:pt x="248" y="162"/>
                    </a:cubicBezTo>
                    <a:cubicBezTo>
                      <a:pt x="251" y="166"/>
                      <a:pt x="251" y="166"/>
                      <a:pt x="251" y="166"/>
                    </a:cubicBezTo>
                    <a:cubicBezTo>
                      <a:pt x="249" y="168"/>
                      <a:pt x="247" y="171"/>
                      <a:pt x="245" y="174"/>
                    </a:cubicBezTo>
                    <a:cubicBezTo>
                      <a:pt x="240" y="173"/>
                      <a:pt x="240" y="173"/>
                      <a:pt x="240" y="173"/>
                    </a:cubicBezTo>
                    <a:cubicBezTo>
                      <a:pt x="238" y="179"/>
                      <a:pt x="238" y="179"/>
                      <a:pt x="238" y="179"/>
                    </a:cubicBezTo>
                    <a:cubicBezTo>
                      <a:pt x="242" y="182"/>
                      <a:pt x="242" y="182"/>
                      <a:pt x="242" y="182"/>
                    </a:cubicBezTo>
                    <a:cubicBezTo>
                      <a:pt x="241" y="185"/>
                      <a:pt x="240" y="188"/>
                      <a:pt x="240" y="192"/>
                    </a:cubicBezTo>
                    <a:cubicBezTo>
                      <a:pt x="235" y="192"/>
                      <a:pt x="235" y="192"/>
                      <a:pt x="235" y="192"/>
                    </a:cubicBezTo>
                    <a:cubicBezTo>
                      <a:pt x="235" y="200"/>
                      <a:pt x="235" y="200"/>
                      <a:pt x="235" y="200"/>
                    </a:cubicBezTo>
                    <a:lnTo>
                      <a:pt x="240" y="200"/>
                    </a:lnTo>
                    <a:close/>
                    <a:moveTo>
                      <a:pt x="258" y="196"/>
                    </a:moveTo>
                    <a:cubicBezTo>
                      <a:pt x="258" y="180"/>
                      <a:pt x="271" y="168"/>
                      <a:pt x="287" y="168"/>
                    </a:cubicBezTo>
                    <a:cubicBezTo>
                      <a:pt x="303" y="168"/>
                      <a:pt x="315" y="180"/>
                      <a:pt x="315" y="196"/>
                    </a:cubicBezTo>
                    <a:cubicBezTo>
                      <a:pt x="315" y="212"/>
                      <a:pt x="303" y="224"/>
                      <a:pt x="287" y="224"/>
                    </a:cubicBezTo>
                    <a:cubicBezTo>
                      <a:pt x="271" y="224"/>
                      <a:pt x="258" y="212"/>
                      <a:pt x="258" y="196"/>
                    </a:cubicBezTo>
                    <a:close/>
                    <a:moveTo>
                      <a:pt x="212" y="140"/>
                    </a:moveTo>
                    <a:cubicBezTo>
                      <a:pt x="212" y="69"/>
                      <a:pt x="212" y="69"/>
                      <a:pt x="212" y="69"/>
                    </a:cubicBezTo>
                    <a:cubicBezTo>
                      <a:pt x="209" y="69"/>
                      <a:pt x="209" y="69"/>
                      <a:pt x="209" y="69"/>
                    </a:cubicBezTo>
                    <a:cubicBezTo>
                      <a:pt x="209" y="2"/>
                      <a:pt x="209" y="2"/>
                      <a:pt x="209" y="2"/>
                    </a:cubicBezTo>
                    <a:cubicBezTo>
                      <a:pt x="201" y="2"/>
                      <a:pt x="201" y="2"/>
                      <a:pt x="201" y="2"/>
                    </a:cubicBezTo>
                    <a:cubicBezTo>
                      <a:pt x="201" y="69"/>
                      <a:pt x="201" y="69"/>
                      <a:pt x="201" y="69"/>
                    </a:cubicBezTo>
                    <a:cubicBezTo>
                      <a:pt x="197" y="69"/>
                      <a:pt x="197" y="69"/>
                      <a:pt x="197" y="69"/>
                    </a:cubicBezTo>
                    <a:cubicBezTo>
                      <a:pt x="197" y="121"/>
                      <a:pt x="197" y="121"/>
                      <a:pt x="197" y="121"/>
                    </a:cubicBezTo>
                    <a:cubicBezTo>
                      <a:pt x="198" y="125"/>
                      <a:pt x="200" y="131"/>
                      <a:pt x="204" y="135"/>
                    </a:cubicBezTo>
                    <a:cubicBezTo>
                      <a:pt x="206" y="137"/>
                      <a:pt x="209" y="139"/>
                      <a:pt x="212" y="140"/>
                    </a:cubicBezTo>
                    <a:close/>
                    <a:moveTo>
                      <a:pt x="61" y="178"/>
                    </a:moveTo>
                    <a:cubicBezTo>
                      <a:pt x="61" y="182"/>
                      <a:pt x="65" y="186"/>
                      <a:pt x="70" y="186"/>
                    </a:cubicBezTo>
                    <a:cubicBezTo>
                      <a:pt x="74" y="186"/>
                      <a:pt x="78" y="182"/>
                      <a:pt x="78" y="178"/>
                    </a:cubicBezTo>
                    <a:cubicBezTo>
                      <a:pt x="78" y="173"/>
                      <a:pt x="74" y="169"/>
                      <a:pt x="70" y="169"/>
                    </a:cubicBezTo>
                    <a:cubicBezTo>
                      <a:pt x="65" y="169"/>
                      <a:pt x="61" y="173"/>
                      <a:pt x="61" y="178"/>
                    </a:cubicBezTo>
                    <a:close/>
                    <a:moveTo>
                      <a:pt x="5" y="183"/>
                    </a:moveTo>
                    <a:cubicBezTo>
                      <a:pt x="5" y="188"/>
                      <a:pt x="6" y="193"/>
                      <a:pt x="8" y="198"/>
                    </a:cubicBezTo>
                    <a:cubicBezTo>
                      <a:pt x="3" y="200"/>
                      <a:pt x="3" y="200"/>
                      <a:pt x="3" y="200"/>
                    </a:cubicBezTo>
                    <a:cubicBezTo>
                      <a:pt x="7" y="209"/>
                      <a:pt x="7" y="209"/>
                      <a:pt x="7" y="209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4" y="212"/>
                      <a:pt x="17" y="216"/>
                      <a:pt x="20" y="220"/>
                    </a:cubicBezTo>
                    <a:cubicBezTo>
                      <a:pt x="17" y="224"/>
                      <a:pt x="17" y="224"/>
                      <a:pt x="17" y="224"/>
                    </a:cubicBezTo>
                    <a:cubicBezTo>
                      <a:pt x="24" y="231"/>
                      <a:pt x="24" y="231"/>
                      <a:pt x="24" y="231"/>
                    </a:cubicBezTo>
                    <a:cubicBezTo>
                      <a:pt x="28" y="228"/>
                      <a:pt x="28" y="228"/>
                      <a:pt x="28" y="228"/>
                    </a:cubicBezTo>
                    <a:cubicBezTo>
                      <a:pt x="31" y="231"/>
                      <a:pt x="35" y="233"/>
                      <a:pt x="40" y="236"/>
                    </a:cubicBezTo>
                    <a:cubicBezTo>
                      <a:pt x="38" y="241"/>
                      <a:pt x="38" y="241"/>
                      <a:pt x="38" y="241"/>
                    </a:cubicBezTo>
                    <a:cubicBezTo>
                      <a:pt x="47" y="244"/>
                      <a:pt x="47" y="244"/>
                      <a:pt x="47" y="244"/>
                    </a:cubicBezTo>
                    <a:cubicBezTo>
                      <a:pt x="50" y="240"/>
                      <a:pt x="50" y="240"/>
                      <a:pt x="50" y="240"/>
                    </a:cubicBezTo>
                    <a:cubicBezTo>
                      <a:pt x="54" y="241"/>
                      <a:pt x="59" y="242"/>
                      <a:pt x="64" y="243"/>
                    </a:cubicBezTo>
                    <a:cubicBezTo>
                      <a:pt x="65" y="248"/>
                      <a:pt x="65" y="248"/>
                      <a:pt x="65" y="248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5" y="243"/>
                      <a:pt x="75" y="243"/>
                      <a:pt x="75" y="243"/>
                    </a:cubicBezTo>
                    <a:cubicBezTo>
                      <a:pt x="80" y="242"/>
                      <a:pt x="85" y="241"/>
                      <a:pt x="89" y="240"/>
                    </a:cubicBezTo>
                    <a:cubicBezTo>
                      <a:pt x="92" y="244"/>
                      <a:pt x="92" y="244"/>
                      <a:pt x="92" y="244"/>
                    </a:cubicBezTo>
                    <a:cubicBezTo>
                      <a:pt x="101" y="241"/>
                      <a:pt x="101" y="241"/>
                      <a:pt x="101" y="241"/>
                    </a:cubicBezTo>
                    <a:cubicBezTo>
                      <a:pt x="100" y="236"/>
                      <a:pt x="100" y="236"/>
                      <a:pt x="100" y="236"/>
                    </a:cubicBezTo>
                    <a:cubicBezTo>
                      <a:pt x="104" y="233"/>
                      <a:pt x="108" y="231"/>
                      <a:pt x="112" y="228"/>
                    </a:cubicBezTo>
                    <a:cubicBezTo>
                      <a:pt x="116" y="231"/>
                      <a:pt x="116" y="231"/>
                      <a:pt x="116" y="231"/>
                    </a:cubicBezTo>
                    <a:cubicBezTo>
                      <a:pt x="123" y="224"/>
                      <a:pt x="123" y="224"/>
                      <a:pt x="123" y="224"/>
                    </a:cubicBezTo>
                    <a:cubicBezTo>
                      <a:pt x="120" y="220"/>
                      <a:pt x="120" y="220"/>
                      <a:pt x="120" y="220"/>
                    </a:cubicBezTo>
                    <a:cubicBezTo>
                      <a:pt x="123" y="216"/>
                      <a:pt x="125" y="212"/>
                      <a:pt x="128" y="208"/>
                    </a:cubicBezTo>
                    <a:cubicBezTo>
                      <a:pt x="133" y="209"/>
                      <a:pt x="133" y="209"/>
                      <a:pt x="133" y="209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32" y="198"/>
                      <a:pt x="132" y="198"/>
                      <a:pt x="132" y="198"/>
                    </a:cubicBezTo>
                    <a:cubicBezTo>
                      <a:pt x="133" y="193"/>
                      <a:pt x="134" y="188"/>
                      <a:pt x="135" y="183"/>
                    </a:cubicBezTo>
                    <a:cubicBezTo>
                      <a:pt x="140" y="183"/>
                      <a:pt x="140" y="183"/>
                      <a:pt x="140" y="183"/>
                    </a:cubicBezTo>
                    <a:cubicBezTo>
                      <a:pt x="140" y="173"/>
                      <a:pt x="140" y="173"/>
                      <a:pt x="140" y="173"/>
                    </a:cubicBezTo>
                    <a:cubicBezTo>
                      <a:pt x="135" y="172"/>
                      <a:pt x="135" y="172"/>
                      <a:pt x="135" y="172"/>
                    </a:cubicBezTo>
                    <a:cubicBezTo>
                      <a:pt x="134" y="167"/>
                      <a:pt x="133" y="163"/>
                      <a:pt x="132" y="158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3" y="147"/>
                      <a:pt x="133" y="147"/>
                      <a:pt x="133" y="147"/>
                    </a:cubicBezTo>
                    <a:cubicBezTo>
                      <a:pt x="128" y="148"/>
                      <a:pt x="128" y="148"/>
                      <a:pt x="128" y="148"/>
                    </a:cubicBezTo>
                    <a:cubicBezTo>
                      <a:pt x="125" y="144"/>
                      <a:pt x="123" y="139"/>
                      <a:pt x="120" y="136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2" y="128"/>
                      <a:pt x="112" y="128"/>
                      <a:pt x="112" y="128"/>
                    </a:cubicBezTo>
                    <a:cubicBezTo>
                      <a:pt x="108" y="125"/>
                      <a:pt x="104" y="122"/>
                      <a:pt x="100" y="120"/>
                    </a:cubicBezTo>
                    <a:cubicBezTo>
                      <a:pt x="101" y="115"/>
                      <a:pt x="101" y="115"/>
                      <a:pt x="101" y="115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89" y="116"/>
                      <a:pt x="89" y="116"/>
                      <a:pt x="89" y="116"/>
                    </a:cubicBezTo>
                    <a:cubicBezTo>
                      <a:pt x="85" y="114"/>
                      <a:pt x="80" y="113"/>
                      <a:pt x="75" y="113"/>
                    </a:cubicBezTo>
                    <a:cubicBezTo>
                      <a:pt x="74" y="108"/>
                      <a:pt x="74" y="108"/>
                      <a:pt x="74" y="108"/>
                    </a:cubicBezTo>
                    <a:cubicBezTo>
                      <a:pt x="65" y="108"/>
                      <a:pt x="65" y="108"/>
                      <a:pt x="65" y="108"/>
                    </a:cubicBezTo>
                    <a:cubicBezTo>
                      <a:pt x="64" y="113"/>
                      <a:pt x="64" y="113"/>
                      <a:pt x="64" y="113"/>
                    </a:cubicBezTo>
                    <a:cubicBezTo>
                      <a:pt x="59" y="113"/>
                      <a:pt x="54" y="114"/>
                      <a:pt x="50" y="116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38" y="115"/>
                      <a:pt x="38" y="115"/>
                      <a:pt x="38" y="115"/>
                    </a:cubicBezTo>
                    <a:cubicBezTo>
                      <a:pt x="40" y="120"/>
                      <a:pt x="40" y="120"/>
                      <a:pt x="40" y="120"/>
                    </a:cubicBezTo>
                    <a:cubicBezTo>
                      <a:pt x="35" y="122"/>
                      <a:pt x="31" y="125"/>
                      <a:pt x="28" y="128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17" y="132"/>
                      <a:pt x="17" y="132"/>
                      <a:pt x="17" y="132"/>
                    </a:cubicBezTo>
                    <a:cubicBezTo>
                      <a:pt x="20" y="136"/>
                      <a:pt x="20" y="136"/>
                      <a:pt x="20" y="136"/>
                    </a:cubicBezTo>
                    <a:cubicBezTo>
                      <a:pt x="17" y="139"/>
                      <a:pt x="14" y="144"/>
                      <a:pt x="12" y="148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3" y="155"/>
                      <a:pt x="3" y="155"/>
                      <a:pt x="3" y="155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6" y="163"/>
                      <a:pt x="5" y="167"/>
                      <a:pt x="5" y="172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0" y="183"/>
                      <a:pt x="0" y="183"/>
                      <a:pt x="0" y="183"/>
                    </a:cubicBezTo>
                    <a:lnTo>
                      <a:pt x="5" y="183"/>
                    </a:lnTo>
                    <a:close/>
                    <a:moveTo>
                      <a:pt x="32" y="178"/>
                    </a:moveTo>
                    <a:cubicBezTo>
                      <a:pt x="32" y="157"/>
                      <a:pt x="49" y="140"/>
                      <a:pt x="70" y="140"/>
                    </a:cubicBezTo>
                    <a:cubicBezTo>
                      <a:pt x="91" y="140"/>
                      <a:pt x="107" y="157"/>
                      <a:pt x="107" y="178"/>
                    </a:cubicBezTo>
                    <a:cubicBezTo>
                      <a:pt x="107" y="199"/>
                      <a:pt x="91" y="216"/>
                      <a:pt x="70" y="216"/>
                    </a:cubicBezTo>
                    <a:cubicBezTo>
                      <a:pt x="49" y="216"/>
                      <a:pt x="32" y="199"/>
                      <a:pt x="32" y="17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122"/>
              <p:cNvSpPr>
                <a:spLocks noEditPoints="1"/>
              </p:cNvSpPr>
              <p:nvPr/>
            </p:nvSpPr>
            <p:spPr bwMode="auto">
              <a:xfrm>
                <a:off x="1778" y="3594"/>
                <a:ext cx="265" cy="94"/>
              </a:xfrm>
              <a:custGeom>
                <a:avLst/>
                <a:gdLst>
                  <a:gd name="T0" fmla="*/ 252 w 313"/>
                  <a:gd name="T1" fmla="*/ 74 h 112"/>
                  <a:gd name="T2" fmla="*/ 280 w 313"/>
                  <a:gd name="T3" fmla="*/ 67 h 112"/>
                  <a:gd name="T4" fmla="*/ 313 w 313"/>
                  <a:gd name="T5" fmla="*/ 77 h 112"/>
                  <a:gd name="T6" fmla="*/ 303 w 313"/>
                  <a:gd name="T7" fmla="*/ 27 h 112"/>
                  <a:gd name="T8" fmla="*/ 217 w 313"/>
                  <a:gd name="T9" fmla="*/ 0 h 112"/>
                  <a:gd name="T10" fmla="*/ 217 w 313"/>
                  <a:gd name="T11" fmla="*/ 73 h 112"/>
                  <a:gd name="T12" fmla="*/ 248 w 313"/>
                  <a:gd name="T13" fmla="*/ 74 h 112"/>
                  <a:gd name="T14" fmla="*/ 252 w 313"/>
                  <a:gd name="T15" fmla="*/ 74 h 112"/>
                  <a:gd name="T16" fmla="*/ 139 w 313"/>
                  <a:gd name="T17" fmla="*/ 91 h 112"/>
                  <a:gd name="T18" fmla="*/ 63 w 313"/>
                  <a:gd name="T19" fmla="*/ 30 h 112"/>
                  <a:gd name="T20" fmla="*/ 13 w 313"/>
                  <a:gd name="T21" fmla="*/ 48 h 112"/>
                  <a:gd name="T22" fmla="*/ 0 w 313"/>
                  <a:gd name="T23" fmla="*/ 40 h 112"/>
                  <a:gd name="T24" fmla="*/ 63 w 313"/>
                  <a:gd name="T25" fmla="*/ 15 h 112"/>
                  <a:gd name="T26" fmla="*/ 153 w 313"/>
                  <a:gd name="T27" fmla="*/ 87 h 112"/>
                  <a:gd name="T28" fmla="*/ 159 w 313"/>
                  <a:gd name="T29" fmla="*/ 112 h 112"/>
                  <a:gd name="T30" fmla="*/ 144 w 313"/>
                  <a:gd name="T31" fmla="*/ 112 h 112"/>
                  <a:gd name="T32" fmla="*/ 139 w 313"/>
                  <a:gd name="T33" fmla="*/ 9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3" h="112">
                    <a:moveTo>
                      <a:pt x="252" y="74"/>
                    </a:moveTo>
                    <a:cubicBezTo>
                      <a:pt x="261" y="70"/>
                      <a:pt x="270" y="67"/>
                      <a:pt x="280" y="67"/>
                    </a:cubicBezTo>
                    <a:cubicBezTo>
                      <a:pt x="292" y="67"/>
                      <a:pt x="303" y="71"/>
                      <a:pt x="313" y="77"/>
                    </a:cubicBezTo>
                    <a:cubicBezTo>
                      <a:pt x="312" y="56"/>
                      <a:pt x="311" y="36"/>
                      <a:pt x="303" y="27"/>
                    </a:cubicBezTo>
                    <a:cubicBezTo>
                      <a:pt x="283" y="12"/>
                      <a:pt x="246" y="4"/>
                      <a:pt x="217" y="0"/>
                    </a:cubicBezTo>
                    <a:cubicBezTo>
                      <a:pt x="217" y="73"/>
                      <a:pt x="217" y="73"/>
                      <a:pt x="217" y="73"/>
                    </a:cubicBezTo>
                    <a:cubicBezTo>
                      <a:pt x="226" y="75"/>
                      <a:pt x="237" y="74"/>
                      <a:pt x="248" y="74"/>
                    </a:cubicBezTo>
                    <a:cubicBezTo>
                      <a:pt x="249" y="74"/>
                      <a:pt x="251" y="74"/>
                      <a:pt x="252" y="74"/>
                    </a:cubicBezTo>
                    <a:close/>
                    <a:moveTo>
                      <a:pt x="139" y="91"/>
                    </a:moveTo>
                    <a:cubicBezTo>
                      <a:pt x="130" y="55"/>
                      <a:pt x="99" y="30"/>
                      <a:pt x="63" y="30"/>
                    </a:cubicBezTo>
                    <a:cubicBezTo>
                      <a:pt x="44" y="30"/>
                      <a:pt x="26" y="37"/>
                      <a:pt x="13" y="48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6" y="25"/>
                      <a:pt x="38" y="15"/>
                      <a:pt x="63" y="15"/>
                    </a:cubicBezTo>
                    <a:cubicBezTo>
                      <a:pt x="107" y="15"/>
                      <a:pt x="143" y="46"/>
                      <a:pt x="153" y="87"/>
                    </a:cubicBezTo>
                    <a:cubicBezTo>
                      <a:pt x="155" y="94"/>
                      <a:pt x="157" y="105"/>
                      <a:pt x="159" y="112"/>
                    </a:cubicBezTo>
                    <a:cubicBezTo>
                      <a:pt x="144" y="112"/>
                      <a:pt x="144" y="112"/>
                      <a:pt x="144" y="112"/>
                    </a:cubicBezTo>
                    <a:cubicBezTo>
                      <a:pt x="142" y="105"/>
                      <a:pt x="140" y="97"/>
                      <a:pt x="139" y="91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123"/>
              <p:cNvSpPr/>
              <p:nvPr/>
            </p:nvSpPr>
            <p:spPr bwMode="auto">
              <a:xfrm>
                <a:off x="2024" y="3622"/>
                <a:ext cx="11" cy="17"/>
              </a:xfrm>
              <a:custGeom>
                <a:avLst/>
                <a:gdLst>
                  <a:gd name="T0" fmla="*/ 8 w 13"/>
                  <a:gd name="T1" fmla="*/ 0 h 21"/>
                  <a:gd name="T2" fmla="*/ 0 w 13"/>
                  <a:gd name="T3" fmla="*/ 10 h 21"/>
                  <a:gd name="T4" fmla="*/ 10 w 13"/>
                  <a:gd name="T5" fmla="*/ 21 h 21"/>
                  <a:gd name="T6" fmla="*/ 13 w 13"/>
                  <a:gd name="T7" fmla="*/ 20 h 21"/>
                  <a:gd name="T8" fmla="*/ 8 w 13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8" y="0"/>
                    </a:moveTo>
                    <a:cubicBezTo>
                      <a:pt x="3" y="1"/>
                      <a:pt x="0" y="5"/>
                      <a:pt x="0" y="10"/>
                    </a:cubicBezTo>
                    <a:cubicBezTo>
                      <a:pt x="0" y="16"/>
                      <a:pt x="4" y="21"/>
                      <a:pt x="10" y="21"/>
                    </a:cubicBezTo>
                    <a:cubicBezTo>
                      <a:pt x="11" y="21"/>
                      <a:pt x="12" y="21"/>
                      <a:pt x="13" y="20"/>
                    </a:cubicBezTo>
                    <a:cubicBezTo>
                      <a:pt x="12" y="12"/>
                      <a:pt x="11" y="5"/>
                      <a:pt x="8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124"/>
              <p:cNvSpPr/>
              <p:nvPr/>
            </p:nvSpPr>
            <p:spPr bwMode="auto">
              <a:xfrm>
                <a:off x="4640" y="3644"/>
                <a:ext cx="95" cy="45"/>
              </a:xfrm>
              <a:custGeom>
                <a:avLst/>
                <a:gdLst>
                  <a:gd name="T0" fmla="*/ 80 w 112"/>
                  <a:gd name="T1" fmla="*/ 31 h 53"/>
                  <a:gd name="T2" fmla="*/ 47 w 112"/>
                  <a:gd name="T3" fmla="*/ 0 h 53"/>
                  <a:gd name="T4" fmla="*/ 0 w 112"/>
                  <a:gd name="T5" fmla="*/ 0 h 53"/>
                  <a:gd name="T6" fmla="*/ 63 w 112"/>
                  <a:gd name="T7" fmla="*/ 53 h 53"/>
                  <a:gd name="T8" fmla="*/ 103 w 112"/>
                  <a:gd name="T9" fmla="*/ 53 h 53"/>
                  <a:gd name="T10" fmla="*/ 112 w 112"/>
                  <a:gd name="T11" fmla="*/ 40 h 53"/>
                  <a:gd name="T12" fmla="*/ 80 w 112"/>
                  <a:gd name="T13" fmla="*/ 40 h 53"/>
                  <a:gd name="T14" fmla="*/ 80 w 112"/>
                  <a:gd name="T15" fmla="*/ 3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53">
                    <a:moveTo>
                      <a:pt x="80" y="31"/>
                    </a:moveTo>
                    <a:cubicBezTo>
                      <a:pt x="80" y="17"/>
                      <a:pt x="69" y="0"/>
                      <a:pt x="47" y="0"/>
                    </a:cubicBezTo>
                    <a:cubicBezTo>
                      <a:pt x="35" y="0"/>
                      <a:pt x="15" y="0"/>
                      <a:pt x="0" y="0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80" y="40"/>
                      <a:pt x="80" y="40"/>
                      <a:pt x="80" y="40"/>
                    </a:cubicBezTo>
                    <a:lnTo>
                      <a:pt x="80" y="31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125"/>
              <p:cNvSpPr/>
              <p:nvPr/>
            </p:nvSpPr>
            <p:spPr bwMode="auto">
              <a:xfrm>
                <a:off x="4723" y="3618"/>
                <a:ext cx="34" cy="54"/>
              </a:xfrm>
              <a:custGeom>
                <a:avLst/>
                <a:gdLst>
                  <a:gd name="T0" fmla="*/ 35 w 41"/>
                  <a:gd name="T1" fmla="*/ 31 h 64"/>
                  <a:gd name="T2" fmla="*/ 29 w 41"/>
                  <a:gd name="T3" fmla="*/ 31 h 64"/>
                  <a:gd name="T4" fmla="*/ 14 w 41"/>
                  <a:gd name="T5" fmla="*/ 0 h 64"/>
                  <a:gd name="T6" fmla="*/ 0 w 41"/>
                  <a:gd name="T7" fmla="*/ 7 h 64"/>
                  <a:gd name="T8" fmla="*/ 17 w 41"/>
                  <a:gd name="T9" fmla="*/ 43 h 64"/>
                  <a:gd name="T10" fmla="*/ 22 w 41"/>
                  <a:gd name="T11" fmla="*/ 64 h 64"/>
                  <a:gd name="T12" fmla="*/ 41 w 41"/>
                  <a:gd name="T13" fmla="*/ 54 h 64"/>
                  <a:gd name="T14" fmla="*/ 35 w 41"/>
                  <a:gd name="T15" fmla="*/ 3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64">
                    <a:moveTo>
                      <a:pt x="35" y="31"/>
                    </a:moveTo>
                    <a:cubicBezTo>
                      <a:pt x="29" y="31"/>
                      <a:pt x="29" y="31"/>
                      <a:pt x="29" y="31"/>
                    </a:cubicBezTo>
                    <a:cubicBezTo>
                      <a:pt x="24" y="16"/>
                      <a:pt x="19" y="7"/>
                      <a:pt x="14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15"/>
                      <a:pt x="12" y="24"/>
                      <a:pt x="17" y="43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41" y="54"/>
                      <a:pt x="41" y="54"/>
                      <a:pt x="41" y="54"/>
                    </a:cubicBezTo>
                    <a:lnTo>
                      <a:pt x="35" y="31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126"/>
              <p:cNvSpPr>
                <a:spLocks noEditPoints="1"/>
              </p:cNvSpPr>
              <p:nvPr/>
            </p:nvSpPr>
            <p:spPr bwMode="auto">
              <a:xfrm>
                <a:off x="4579" y="3543"/>
                <a:ext cx="273" cy="201"/>
              </a:xfrm>
              <a:custGeom>
                <a:avLst/>
                <a:gdLst>
                  <a:gd name="T0" fmla="*/ 85 w 322"/>
                  <a:gd name="T1" fmla="*/ 108 h 238"/>
                  <a:gd name="T2" fmla="*/ 81 w 322"/>
                  <a:gd name="T3" fmla="*/ 62 h 238"/>
                  <a:gd name="T4" fmla="*/ 95 w 322"/>
                  <a:gd name="T5" fmla="*/ 101 h 238"/>
                  <a:gd name="T6" fmla="*/ 129 w 322"/>
                  <a:gd name="T7" fmla="*/ 101 h 238"/>
                  <a:gd name="T8" fmla="*/ 129 w 322"/>
                  <a:gd name="T9" fmla="*/ 112 h 238"/>
                  <a:gd name="T10" fmla="*/ 91 w 322"/>
                  <a:gd name="T11" fmla="*/ 112 h 238"/>
                  <a:gd name="T12" fmla="*/ 160 w 322"/>
                  <a:gd name="T13" fmla="*/ 92 h 238"/>
                  <a:gd name="T14" fmla="*/ 185 w 322"/>
                  <a:gd name="T15" fmla="*/ 74 h 238"/>
                  <a:gd name="T16" fmla="*/ 156 w 322"/>
                  <a:gd name="T17" fmla="*/ 85 h 238"/>
                  <a:gd name="T18" fmla="*/ 158 w 322"/>
                  <a:gd name="T19" fmla="*/ 92 h 238"/>
                  <a:gd name="T20" fmla="*/ 273 w 322"/>
                  <a:gd name="T21" fmla="*/ 217 h 238"/>
                  <a:gd name="T22" fmla="*/ 322 w 322"/>
                  <a:gd name="T23" fmla="*/ 206 h 238"/>
                  <a:gd name="T24" fmla="*/ 181 w 322"/>
                  <a:gd name="T25" fmla="*/ 185 h 238"/>
                  <a:gd name="T26" fmla="*/ 181 w 322"/>
                  <a:gd name="T27" fmla="*/ 184 h 238"/>
                  <a:gd name="T28" fmla="*/ 275 w 322"/>
                  <a:gd name="T29" fmla="*/ 184 h 238"/>
                  <a:gd name="T30" fmla="*/ 264 w 322"/>
                  <a:gd name="T31" fmla="*/ 93 h 238"/>
                  <a:gd name="T32" fmla="*/ 238 w 322"/>
                  <a:gd name="T33" fmla="*/ 3 h 238"/>
                  <a:gd name="T34" fmla="*/ 228 w 322"/>
                  <a:gd name="T35" fmla="*/ 138 h 238"/>
                  <a:gd name="T36" fmla="*/ 203 w 322"/>
                  <a:gd name="T37" fmla="*/ 58 h 238"/>
                  <a:gd name="T38" fmla="*/ 61 w 322"/>
                  <a:gd name="T39" fmla="*/ 0 h 238"/>
                  <a:gd name="T40" fmla="*/ 25 w 322"/>
                  <a:gd name="T41" fmla="*/ 120 h 238"/>
                  <a:gd name="T42" fmla="*/ 19 w 322"/>
                  <a:gd name="T43" fmla="*/ 206 h 238"/>
                  <a:gd name="T44" fmla="*/ 105 w 322"/>
                  <a:gd name="T45" fmla="*/ 206 h 238"/>
                  <a:gd name="T46" fmla="*/ 176 w 322"/>
                  <a:gd name="T47" fmla="*/ 215 h 238"/>
                  <a:gd name="T48" fmla="*/ 169 w 322"/>
                  <a:gd name="T49" fmla="*/ 184 h 238"/>
                  <a:gd name="T50" fmla="*/ 64 w 322"/>
                  <a:gd name="T51" fmla="*/ 127 h 238"/>
                  <a:gd name="T52" fmla="*/ 127 w 322"/>
                  <a:gd name="T53" fmla="*/ 15 h 238"/>
                  <a:gd name="T54" fmla="*/ 208 w 322"/>
                  <a:gd name="T55" fmla="*/ 142 h 238"/>
                  <a:gd name="T56" fmla="*/ 228 w 322"/>
                  <a:gd name="T57" fmla="*/ 237 h 238"/>
                  <a:gd name="T58" fmla="*/ 228 w 322"/>
                  <a:gd name="T59" fmla="*/ 161 h 238"/>
                  <a:gd name="T60" fmla="*/ 228 w 322"/>
                  <a:gd name="T61" fmla="*/ 237 h 238"/>
                  <a:gd name="T62" fmla="*/ 249 w 322"/>
                  <a:gd name="T63" fmla="*/ 199 h 238"/>
                  <a:gd name="T64" fmla="*/ 207 w 322"/>
                  <a:gd name="T65" fmla="*/ 199 h 238"/>
                  <a:gd name="T66" fmla="*/ 62 w 322"/>
                  <a:gd name="T67" fmla="*/ 238 h 238"/>
                  <a:gd name="T68" fmla="*/ 62 w 322"/>
                  <a:gd name="T69" fmla="*/ 175 h 238"/>
                  <a:gd name="T70" fmla="*/ 62 w 322"/>
                  <a:gd name="T71" fmla="*/ 238 h 238"/>
                  <a:gd name="T72" fmla="*/ 77 w 322"/>
                  <a:gd name="T73" fmla="*/ 206 h 238"/>
                  <a:gd name="T74" fmla="*/ 48 w 322"/>
                  <a:gd name="T75" fmla="*/ 206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2" h="238">
                    <a:moveTo>
                      <a:pt x="91" y="112"/>
                    </a:moveTo>
                    <a:cubicBezTo>
                      <a:pt x="88" y="112"/>
                      <a:pt x="86" y="110"/>
                      <a:pt x="85" y="108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6" y="66"/>
                      <a:pt x="78" y="63"/>
                      <a:pt x="81" y="62"/>
                    </a:cubicBezTo>
                    <a:cubicBezTo>
                      <a:pt x="84" y="61"/>
                      <a:pt x="87" y="63"/>
                      <a:pt x="88" y="66"/>
                    </a:cubicBezTo>
                    <a:cubicBezTo>
                      <a:pt x="95" y="101"/>
                      <a:pt x="95" y="101"/>
                      <a:pt x="95" y="101"/>
                    </a:cubicBezTo>
                    <a:cubicBezTo>
                      <a:pt x="129" y="101"/>
                      <a:pt x="129" y="101"/>
                      <a:pt x="129" y="101"/>
                    </a:cubicBezTo>
                    <a:cubicBezTo>
                      <a:pt x="129" y="101"/>
                      <a:pt x="129" y="101"/>
                      <a:pt x="129" y="101"/>
                    </a:cubicBezTo>
                    <a:cubicBezTo>
                      <a:pt x="132" y="101"/>
                      <a:pt x="135" y="103"/>
                      <a:pt x="135" y="106"/>
                    </a:cubicBezTo>
                    <a:cubicBezTo>
                      <a:pt x="135" y="109"/>
                      <a:pt x="132" y="112"/>
                      <a:pt x="129" y="112"/>
                    </a:cubicBezTo>
                    <a:cubicBezTo>
                      <a:pt x="91" y="112"/>
                      <a:pt x="91" y="112"/>
                      <a:pt x="91" y="112"/>
                    </a:cubicBezTo>
                    <a:cubicBezTo>
                      <a:pt x="91" y="112"/>
                      <a:pt x="91" y="112"/>
                      <a:pt x="91" y="112"/>
                    </a:cubicBezTo>
                    <a:close/>
                    <a:moveTo>
                      <a:pt x="158" y="92"/>
                    </a:moveTo>
                    <a:cubicBezTo>
                      <a:pt x="159" y="92"/>
                      <a:pt x="159" y="92"/>
                      <a:pt x="160" y="92"/>
                    </a:cubicBezTo>
                    <a:cubicBezTo>
                      <a:pt x="183" y="80"/>
                      <a:pt x="183" y="80"/>
                      <a:pt x="183" y="80"/>
                    </a:cubicBezTo>
                    <a:cubicBezTo>
                      <a:pt x="185" y="79"/>
                      <a:pt x="186" y="76"/>
                      <a:pt x="185" y="74"/>
                    </a:cubicBezTo>
                    <a:cubicBezTo>
                      <a:pt x="184" y="72"/>
                      <a:pt x="182" y="72"/>
                      <a:pt x="180" y="73"/>
                    </a:cubicBezTo>
                    <a:cubicBezTo>
                      <a:pt x="156" y="85"/>
                      <a:pt x="156" y="85"/>
                      <a:pt x="156" y="85"/>
                    </a:cubicBezTo>
                    <a:cubicBezTo>
                      <a:pt x="154" y="86"/>
                      <a:pt x="154" y="88"/>
                      <a:pt x="155" y="90"/>
                    </a:cubicBezTo>
                    <a:cubicBezTo>
                      <a:pt x="155" y="91"/>
                      <a:pt x="157" y="92"/>
                      <a:pt x="158" y="92"/>
                    </a:cubicBezTo>
                    <a:close/>
                    <a:moveTo>
                      <a:pt x="276" y="206"/>
                    </a:moveTo>
                    <a:cubicBezTo>
                      <a:pt x="276" y="210"/>
                      <a:pt x="275" y="214"/>
                      <a:pt x="273" y="217"/>
                    </a:cubicBezTo>
                    <a:cubicBezTo>
                      <a:pt x="322" y="217"/>
                      <a:pt x="322" y="217"/>
                      <a:pt x="322" y="217"/>
                    </a:cubicBezTo>
                    <a:cubicBezTo>
                      <a:pt x="322" y="206"/>
                      <a:pt x="322" y="206"/>
                      <a:pt x="322" y="206"/>
                    </a:cubicBezTo>
                    <a:lnTo>
                      <a:pt x="276" y="206"/>
                    </a:lnTo>
                    <a:close/>
                    <a:moveTo>
                      <a:pt x="181" y="185"/>
                    </a:moveTo>
                    <a:cubicBezTo>
                      <a:pt x="181" y="184"/>
                      <a:pt x="181" y="184"/>
                      <a:pt x="181" y="184"/>
                    </a:cubicBezTo>
                    <a:cubicBezTo>
                      <a:pt x="181" y="184"/>
                      <a:pt x="181" y="184"/>
                      <a:pt x="181" y="184"/>
                    </a:cubicBezTo>
                    <a:cubicBezTo>
                      <a:pt x="187" y="164"/>
                      <a:pt x="206" y="150"/>
                      <a:pt x="228" y="150"/>
                    </a:cubicBezTo>
                    <a:cubicBezTo>
                      <a:pt x="250" y="150"/>
                      <a:pt x="268" y="164"/>
                      <a:pt x="275" y="184"/>
                    </a:cubicBezTo>
                    <a:cubicBezTo>
                      <a:pt x="275" y="93"/>
                      <a:pt x="275" y="93"/>
                      <a:pt x="275" y="93"/>
                    </a:cubicBezTo>
                    <a:cubicBezTo>
                      <a:pt x="264" y="93"/>
                      <a:pt x="264" y="93"/>
                      <a:pt x="264" y="93"/>
                    </a:cubicBezTo>
                    <a:cubicBezTo>
                      <a:pt x="264" y="3"/>
                      <a:pt x="264" y="3"/>
                      <a:pt x="264" y="3"/>
                    </a:cubicBezTo>
                    <a:cubicBezTo>
                      <a:pt x="238" y="3"/>
                      <a:pt x="238" y="3"/>
                      <a:pt x="238" y="3"/>
                    </a:cubicBezTo>
                    <a:cubicBezTo>
                      <a:pt x="238" y="139"/>
                      <a:pt x="238" y="139"/>
                      <a:pt x="238" y="139"/>
                    </a:cubicBezTo>
                    <a:cubicBezTo>
                      <a:pt x="235" y="139"/>
                      <a:pt x="231" y="138"/>
                      <a:pt x="228" y="138"/>
                    </a:cubicBezTo>
                    <a:cubicBezTo>
                      <a:pt x="226" y="138"/>
                      <a:pt x="224" y="139"/>
                      <a:pt x="223" y="139"/>
                    </a:cubicBezTo>
                    <a:cubicBezTo>
                      <a:pt x="219" y="122"/>
                      <a:pt x="208" y="75"/>
                      <a:pt x="203" y="58"/>
                    </a:cubicBezTo>
                    <a:cubicBezTo>
                      <a:pt x="193" y="21"/>
                      <a:pt x="166" y="0"/>
                      <a:pt x="127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25" y="120"/>
                      <a:pt x="25" y="120"/>
                      <a:pt x="25" y="120"/>
                    </a:cubicBezTo>
                    <a:cubicBezTo>
                      <a:pt x="0" y="135"/>
                      <a:pt x="0" y="193"/>
                      <a:pt x="20" y="212"/>
                    </a:cubicBezTo>
                    <a:cubicBezTo>
                      <a:pt x="20" y="210"/>
                      <a:pt x="19" y="208"/>
                      <a:pt x="19" y="206"/>
                    </a:cubicBezTo>
                    <a:cubicBezTo>
                      <a:pt x="19" y="182"/>
                      <a:pt x="39" y="163"/>
                      <a:pt x="62" y="163"/>
                    </a:cubicBezTo>
                    <a:cubicBezTo>
                      <a:pt x="86" y="163"/>
                      <a:pt x="105" y="182"/>
                      <a:pt x="105" y="206"/>
                    </a:cubicBezTo>
                    <a:cubicBezTo>
                      <a:pt x="105" y="215"/>
                      <a:pt x="105" y="215"/>
                      <a:pt x="105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6" y="215"/>
                      <a:pt x="178" y="194"/>
                      <a:pt x="181" y="185"/>
                    </a:cubicBezTo>
                    <a:close/>
                    <a:moveTo>
                      <a:pt x="169" y="184"/>
                    </a:moveTo>
                    <a:cubicBezTo>
                      <a:pt x="131" y="184"/>
                      <a:pt x="131" y="184"/>
                      <a:pt x="131" y="184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60" y="15"/>
                      <a:pt x="181" y="31"/>
                      <a:pt x="189" y="62"/>
                    </a:cubicBezTo>
                    <a:cubicBezTo>
                      <a:pt x="193" y="79"/>
                      <a:pt x="204" y="125"/>
                      <a:pt x="208" y="142"/>
                    </a:cubicBezTo>
                    <a:cubicBezTo>
                      <a:pt x="189" y="148"/>
                      <a:pt x="174" y="164"/>
                      <a:pt x="169" y="184"/>
                    </a:cubicBezTo>
                    <a:close/>
                    <a:moveTo>
                      <a:pt x="228" y="237"/>
                    </a:moveTo>
                    <a:cubicBezTo>
                      <a:pt x="249" y="237"/>
                      <a:pt x="266" y="220"/>
                      <a:pt x="266" y="199"/>
                    </a:cubicBezTo>
                    <a:cubicBezTo>
                      <a:pt x="266" y="178"/>
                      <a:pt x="249" y="161"/>
                      <a:pt x="228" y="161"/>
                    </a:cubicBezTo>
                    <a:cubicBezTo>
                      <a:pt x="207" y="161"/>
                      <a:pt x="190" y="178"/>
                      <a:pt x="190" y="199"/>
                    </a:cubicBezTo>
                    <a:cubicBezTo>
                      <a:pt x="190" y="220"/>
                      <a:pt x="207" y="237"/>
                      <a:pt x="228" y="237"/>
                    </a:cubicBezTo>
                    <a:close/>
                    <a:moveTo>
                      <a:pt x="228" y="178"/>
                    </a:moveTo>
                    <a:cubicBezTo>
                      <a:pt x="239" y="178"/>
                      <a:pt x="249" y="187"/>
                      <a:pt x="249" y="199"/>
                    </a:cubicBezTo>
                    <a:cubicBezTo>
                      <a:pt x="249" y="211"/>
                      <a:pt x="239" y="220"/>
                      <a:pt x="228" y="220"/>
                    </a:cubicBezTo>
                    <a:cubicBezTo>
                      <a:pt x="216" y="220"/>
                      <a:pt x="207" y="211"/>
                      <a:pt x="207" y="199"/>
                    </a:cubicBezTo>
                    <a:cubicBezTo>
                      <a:pt x="207" y="187"/>
                      <a:pt x="216" y="178"/>
                      <a:pt x="228" y="178"/>
                    </a:cubicBezTo>
                    <a:close/>
                    <a:moveTo>
                      <a:pt x="62" y="238"/>
                    </a:moveTo>
                    <a:cubicBezTo>
                      <a:pt x="80" y="238"/>
                      <a:pt x="94" y="224"/>
                      <a:pt x="94" y="206"/>
                    </a:cubicBezTo>
                    <a:cubicBezTo>
                      <a:pt x="94" y="189"/>
                      <a:pt x="80" y="175"/>
                      <a:pt x="62" y="175"/>
                    </a:cubicBezTo>
                    <a:cubicBezTo>
                      <a:pt x="45" y="175"/>
                      <a:pt x="31" y="189"/>
                      <a:pt x="31" y="206"/>
                    </a:cubicBezTo>
                    <a:cubicBezTo>
                      <a:pt x="31" y="224"/>
                      <a:pt x="45" y="238"/>
                      <a:pt x="62" y="238"/>
                    </a:cubicBezTo>
                    <a:close/>
                    <a:moveTo>
                      <a:pt x="62" y="192"/>
                    </a:moveTo>
                    <a:cubicBezTo>
                      <a:pt x="70" y="192"/>
                      <a:pt x="77" y="198"/>
                      <a:pt x="77" y="206"/>
                    </a:cubicBezTo>
                    <a:cubicBezTo>
                      <a:pt x="77" y="214"/>
                      <a:pt x="70" y="221"/>
                      <a:pt x="62" y="221"/>
                    </a:cubicBezTo>
                    <a:cubicBezTo>
                      <a:pt x="54" y="221"/>
                      <a:pt x="48" y="214"/>
                      <a:pt x="48" y="206"/>
                    </a:cubicBezTo>
                    <a:cubicBezTo>
                      <a:pt x="48" y="198"/>
                      <a:pt x="54" y="192"/>
                      <a:pt x="62" y="19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127"/>
              <p:cNvSpPr>
                <a:spLocks noEditPoints="1"/>
              </p:cNvSpPr>
              <p:nvPr/>
            </p:nvSpPr>
            <p:spPr bwMode="auto">
              <a:xfrm>
                <a:off x="2095" y="695"/>
                <a:ext cx="336" cy="110"/>
              </a:xfrm>
              <a:custGeom>
                <a:avLst/>
                <a:gdLst>
                  <a:gd name="T0" fmla="*/ 20 w 397"/>
                  <a:gd name="T1" fmla="*/ 7 h 130"/>
                  <a:gd name="T2" fmla="*/ 215 w 397"/>
                  <a:gd name="T3" fmla="*/ 0 h 130"/>
                  <a:gd name="T4" fmla="*/ 295 w 397"/>
                  <a:gd name="T5" fmla="*/ 25 h 130"/>
                  <a:gd name="T6" fmla="*/ 336 w 397"/>
                  <a:gd name="T7" fmla="*/ 58 h 130"/>
                  <a:gd name="T8" fmla="*/ 377 w 397"/>
                  <a:gd name="T9" fmla="*/ 76 h 130"/>
                  <a:gd name="T10" fmla="*/ 397 w 397"/>
                  <a:gd name="T11" fmla="*/ 111 h 130"/>
                  <a:gd name="T12" fmla="*/ 340 w 397"/>
                  <a:gd name="T13" fmla="*/ 111 h 130"/>
                  <a:gd name="T14" fmla="*/ 317 w 397"/>
                  <a:gd name="T15" fmla="*/ 104 h 130"/>
                  <a:gd name="T16" fmla="*/ 275 w 397"/>
                  <a:gd name="T17" fmla="*/ 130 h 130"/>
                  <a:gd name="T18" fmla="*/ 205 w 397"/>
                  <a:gd name="T19" fmla="*/ 130 h 130"/>
                  <a:gd name="T20" fmla="*/ 205 w 397"/>
                  <a:gd name="T21" fmla="*/ 15 h 130"/>
                  <a:gd name="T22" fmla="*/ 123 w 397"/>
                  <a:gd name="T23" fmla="*/ 18 h 130"/>
                  <a:gd name="T24" fmla="*/ 123 w 397"/>
                  <a:gd name="T25" fmla="*/ 57 h 130"/>
                  <a:gd name="T26" fmla="*/ 194 w 397"/>
                  <a:gd name="T27" fmla="*/ 60 h 130"/>
                  <a:gd name="T28" fmla="*/ 194 w 397"/>
                  <a:gd name="T29" fmla="*/ 130 h 130"/>
                  <a:gd name="T30" fmla="*/ 125 w 397"/>
                  <a:gd name="T31" fmla="*/ 130 h 130"/>
                  <a:gd name="T32" fmla="*/ 108 w 397"/>
                  <a:gd name="T33" fmla="*/ 112 h 130"/>
                  <a:gd name="T34" fmla="*/ 108 w 397"/>
                  <a:gd name="T35" fmla="*/ 18 h 130"/>
                  <a:gd name="T36" fmla="*/ 27 w 397"/>
                  <a:gd name="T37" fmla="*/ 21 h 130"/>
                  <a:gd name="T38" fmla="*/ 20 w 397"/>
                  <a:gd name="T39" fmla="*/ 43 h 130"/>
                  <a:gd name="T40" fmla="*/ 35 w 397"/>
                  <a:gd name="T41" fmla="*/ 55 h 130"/>
                  <a:gd name="T42" fmla="*/ 97 w 397"/>
                  <a:gd name="T43" fmla="*/ 57 h 130"/>
                  <a:gd name="T44" fmla="*/ 97 w 397"/>
                  <a:gd name="T45" fmla="*/ 106 h 130"/>
                  <a:gd name="T46" fmla="*/ 83 w 397"/>
                  <a:gd name="T47" fmla="*/ 104 h 130"/>
                  <a:gd name="T48" fmla="*/ 41 w 397"/>
                  <a:gd name="T49" fmla="*/ 130 h 130"/>
                  <a:gd name="T50" fmla="*/ 3 w 397"/>
                  <a:gd name="T51" fmla="*/ 130 h 130"/>
                  <a:gd name="T52" fmla="*/ 20 w 397"/>
                  <a:gd name="T53" fmla="*/ 7 h 130"/>
                  <a:gd name="T54" fmla="*/ 220 w 397"/>
                  <a:gd name="T55" fmla="*/ 62 h 130"/>
                  <a:gd name="T56" fmla="*/ 327 w 397"/>
                  <a:gd name="T57" fmla="*/ 70 h 130"/>
                  <a:gd name="T58" fmla="*/ 326 w 397"/>
                  <a:gd name="T59" fmla="*/ 70 h 130"/>
                  <a:gd name="T60" fmla="*/ 286 w 397"/>
                  <a:gd name="T61" fmla="*/ 37 h 130"/>
                  <a:gd name="T62" fmla="*/ 220 w 397"/>
                  <a:gd name="T63" fmla="*/ 15 h 130"/>
                  <a:gd name="T64" fmla="*/ 220 w 397"/>
                  <a:gd name="T65" fmla="*/ 62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7" h="130">
                    <a:moveTo>
                      <a:pt x="20" y="7"/>
                    </a:moveTo>
                    <a:cubicBezTo>
                      <a:pt x="20" y="7"/>
                      <a:pt x="195" y="0"/>
                      <a:pt x="215" y="0"/>
                    </a:cubicBezTo>
                    <a:cubicBezTo>
                      <a:pt x="258" y="0"/>
                      <a:pt x="277" y="10"/>
                      <a:pt x="295" y="25"/>
                    </a:cubicBezTo>
                    <a:cubicBezTo>
                      <a:pt x="314" y="40"/>
                      <a:pt x="324" y="48"/>
                      <a:pt x="336" y="58"/>
                    </a:cubicBezTo>
                    <a:cubicBezTo>
                      <a:pt x="350" y="64"/>
                      <a:pt x="361" y="68"/>
                      <a:pt x="377" y="76"/>
                    </a:cubicBezTo>
                    <a:cubicBezTo>
                      <a:pt x="391" y="82"/>
                      <a:pt x="396" y="94"/>
                      <a:pt x="397" y="111"/>
                    </a:cubicBezTo>
                    <a:cubicBezTo>
                      <a:pt x="340" y="111"/>
                      <a:pt x="340" y="111"/>
                      <a:pt x="340" y="111"/>
                    </a:cubicBezTo>
                    <a:cubicBezTo>
                      <a:pt x="333" y="107"/>
                      <a:pt x="325" y="104"/>
                      <a:pt x="317" y="104"/>
                    </a:cubicBezTo>
                    <a:cubicBezTo>
                      <a:pt x="299" y="104"/>
                      <a:pt x="283" y="115"/>
                      <a:pt x="275" y="130"/>
                    </a:cubicBezTo>
                    <a:cubicBezTo>
                      <a:pt x="205" y="130"/>
                      <a:pt x="205" y="130"/>
                      <a:pt x="205" y="130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189" y="15"/>
                      <a:pt x="156" y="16"/>
                      <a:pt x="123" y="18"/>
                    </a:cubicBezTo>
                    <a:cubicBezTo>
                      <a:pt x="123" y="57"/>
                      <a:pt x="123" y="57"/>
                      <a:pt x="123" y="57"/>
                    </a:cubicBezTo>
                    <a:cubicBezTo>
                      <a:pt x="145" y="58"/>
                      <a:pt x="167" y="59"/>
                      <a:pt x="194" y="60"/>
                    </a:cubicBezTo>
                    <a:cubicBezTo>
                      <a:pt x="194" y="130"/>
                      <a:pt x="194" y="130"/>
                      <a:pt x="194" y="130"/>
                    </a:cubicBezTo>
                    <a:cubicBezTo>
                      <a:pt x="125" y="130"/>
                      <a:pt x="125" y="130"/>
                      <a:pt x="125" y="130"/>
                    </a:cubicBezTo>
                    <a:cubicBezTo>
                      <a:pt x="121" y="123"/>
                      <a:pt x="115" y="116"/>
                      <a:pt x="108" y="112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73" y="19"/>
                      <a:pt x="41" y="21"/>
                      <a:pt x="27" y="21"/>
                    </a:cubicBezTo>
                    <a:cubicBezTo>
                      <a:pt x="24" y="25"/>
                      <a:pt x="22" y="32"/>
                      <a:pt x="20" y="43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58" y="56"/>
                      <a:pt x="78" y="56"/>
                      <a:pt x="97" y="57"/>
                    </a:cubicBezTo>
                    <a:cubicBezTo>
                      <a:pt x="97" y="106"/>
                      <a:pt x="97" y="106"/>
                      <a:pt x="97" y="106"/>
                    </a:cubicBezTo>
                    <a:cubicBezTo>
                      <a:pt x="92" y="105"/>
                      <a:pt x="88" y="104"/>
                      <a:pt x="83" y="104"/>
                    </a:cubicBezTo>
                    <a:cubicBezTo>
                      <a:pt x="65" y="104"/>
                      <a:pt x="49" y="115"/>
                      <a:pt x="41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0" y="86"/>
                      <a:pt x="0" y="26"/>
                      <a:pt x="20" y="7"/>
                    </a:cubicBezTo>
                    <a:close/>
                    <a:moveTo>
                      <a:pt x="220" y="62"/>
                    </a:moveTo>
                    <a:cubicBezTo>
                      <a:pt x="249" y="64"/>
                      <a:pt x="283" y="67"/>
                      <a:pt x="327" y="70"/>
                    </a:cubicBezTo>
                    <a:cubicBezTo>
                      <a:pt x="326" y="70"/>
                      <a:pt x="326" y="70"/>
                      <a:pt x="326" y="70"/>
                    </a:cubicBezTo>
                    <a:cubicBezTo>
                      <a:pt x="314" y="59"/>
                      <a:pt x="305" y="51"/>
                      <a:pt x="286" y="37"/>
                    </a:cubicBezTo>
                    <a:cubicBezTo>
                      <a:pt x="271" y="25"/>
                      <a:pt x="257" y="16"/>
                      <a:pt x="220" y="15"/>
                    </a:cubicBezTo>
                    <a:lnTo>
                      <a:pt x="220" y="62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128"/>
              <p:cNvSpPr>
                <a:spLocks noEditPoints="1"/>
              </p:cNvSpPr>
              <p:nvPr/>
            </p:nvSpPr>
            <p:spPr bwMode="auto">
              <a:xfrm>
                <a:off x="2103" y="738"/>
                <a:ext cx="320" cy="59"/>
              </a:xfrm>
              <a:custGeom>
                <a:avLst/>
                <a:gdLst>
                  <a:gd name="T0" fmla="*/ 355 w 378"/>
                  <a:gd name="T1" fmla="*/ 43 h 69"/>
                  <a:gd name="T2" fmla="*/ 378 w 378"/>
                  <a:gd name="T3" fmla="*/ 49 h 69"/>
                  <a:gd name="T4" fmla="*/ 365 w 378"/>
                  <a:gd name="T5" fmla="*/ 32 h 69"/>
                  <a:gd name="T6" fmla="*/ 337 w 378"/>
                  <a:gd name="T7" fmla="*/ 21 h 69"/>
                  <a:gd name="T8" fmla="*/ 355 w 378"/>
                  <a:gd name="T9" fmla="*/ 43 h 69"/>
                  <a:gd name="T10" fmla="*/ 11 w 378"/>
                  <a:gd name="T11" fmla="*/ 7 h 69"/>
                  <a:gd name="T12" fmla="*/ 10 w 378"/>
                  <a:gd name="T13" fmla="*/ 63 h 69"/>
                  <a:gd name="T14" fmla="*/ 1 w 378"/>
                  <a:gd name="T15" fmla="*/ 69 h 69"/>
                  <a:gd name="T16" fmla="*/ 3 w 378"/>
                  <a:gd name="T17" fmla="*/ 0 h 69"/>
                  <a:gd name="T18" fmla="*/ 11 w 378"/>
                  <a:gd name="T19" fmla="*/ 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8" h="69">
                    <a:moveTo>
                      <a:pt x="355" y="43"/>
                    </a:moveTo>
                    <a:cubicBezTo>
                      <a:pt x="369" y="46"/>
                      <a:pt x="378" y="49"/>
                      <a:pt x="378" y="49"/>
                    </a:cubicBezTo>
                    <a:cubicBezTo>
                      <a:pt x="376" y="40"/>
                      <a:pt x="372" y="35"/>
                      <a:pt x="365" y="32"/>
                    </a:cubicBezTo>
                    <a:cubicBezTo>
                      <a:pt x="352" y="26"/>
                      <a:pt x="352" y="26"/>
                      <a:pt x="337" y="21"/>
                    </a:cubicBezTo>
                    <a:cubicBezTo>
                      <a:pt x="337" y="21"/>
                      <a:pt x="345" y="41"/>
                      <a:pt x="355" y="43"/>
                    </a:cubicBezTo>
                    <a:close/>
                    <a:moveTo>
                      <a:pt x="11" y="7"/>
                    </a:moveTo>
                    <a:cubicBezTo>
                      <a:pt x="10" y="21"/>
                      <a:pt x="9" y="39"/>
                      <a:pt x="10" y="63"/>
                    </a:cubicBezTo>
                    <a:cubicBezTo>
                      <a:pt x="1" y="69"/>
                      <a:pt x="1" y="69"/>
                      <a:pt x="1" y="69"/>
                    </a:cubicBezTo>
                    <a:cubicBezTo>
                      <a:pt x="0" y="41"/>
                      <a:pt x="0" y="18"/>
                      <a:pt x="3" y="0"/>
                    </a:cubicBez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129"/>
              <p:cNvSpPr>
                <a:spLocks noEditPoints="1"/>
              </p:cNvSpPr>
              <p:nvPr/>
            </p:nvSpPr>
            <p:spPr bwMode="auto">
              <a:xfrm>
                <a:off x="2334" y="793"/>
                <a:ext cx="59" cy="60"/>
              </a:xfrm>
              <a:custGeom>
                <a:avLst/>
                <a:gdLst>
                  <a:gd name="T0" fmla="*/ 70 w 70"/>
                  <a:gd name="T1" fmla="*/ 35 h 70"/>
                  <a:gd name="T2" fmla="*/ 35 w 70"/>
                  <a:gd name="T3" fmla="*/ 70 h 70"/>
                  <a:gd name="T4" fmla="*/ 0 w 70"/>
                  <a:gd name="T5" fmla="*/ 35 h 70"/>
                  <a:gd name="T6" fmla="*/ 35 w 70"/>
                  <a:gd name="T7" fmla="*/ 0 h 70"/>
                  <a:gd name="T8" fmla="*/ 70 w 70"/>
                  <a:gd name="T9" fmla="*/ 35 h 70"/>
                  <a:gd name="T10" fmla="*/ 35 w 70"/>
                  <a:gd name="T11" fmla="*/ 56 h 70"/>
                  <a:gd name="T12" fmla="*/ 56 w 70"/>
                  <a:gd name="T13" fmla="*/ 35 h 70"/>
                  <a:gd name="T14" fmla="*/ 35 w 70"/>
                  <a:gd name="T15" fmla="*/ 14 h 70"/>
                  <a:gd name="T16" fmla="*/ 14 w 70"/>
                  <a:gd name="T17" fmla="*/ 35 h 70"/>
                  <a:gd name="T18" fmla="*/ 35 w 70"/>
                  <a:gd name="T19" fmla="*/ 5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70">
                    <a:moveTo>
                      <a:pt x="70" y="35"/>
                    </a:moveTo>
                    <a:cubicBezTo>
                      <a:pt x="70" y="55"/>
                      <a:pt x="55" y="70"/>
                      <a:pt x="35" y="70"/>
                    </a:cubicBezTo>
                    <a:cubicBezTo>
                      <a:pt x="16" y="70"/>
                      <a:pt x="0" y="55"/>
                      <a:pt x="0" y="35"/>
                    </a:cubicBezTo>
                    <a:cubicBezTo>
                      <a:pt x="0" y="16"/>
                      <a:pt x="16" y="0"/>
                      <a:pt x="35" y="0"/>
                    </a:cubicBezTo>
                    <a:cubicBezTo>
                      <a:pt x="55" y="0"/>
                      <a:pt x="70" y="16"/>
                      <a:pt x="70" y="35"/>
                    </a:cubicBezTo>
                    <a:close/>
                    <a:moveTo>
                      <a:pt x="35" y="56"/>
                    </a:moveTo>
                    <a:cubicBezTo>
                      <a:pt x="46" y="56"/>
                      <a:pt x="56" y="46"/>
                      <a:pt x="56" y="35"/>
                    </a:cubicBezTo>
                    <a:cubicBezTo>
                      <a:pt x="56" y="24"/>
                      <a:pt x="46" y="14"/>
                      <a:pt x="35" y="14"/>
                    </a:cubicBezTo>
                    <a:cubicBezTo>
                      <a:pt x="24" y="14"/>
                      <a:pt x="14" y="24"/>
                      <a:pt x="14" y="35"/>
                    </a:cubicBezTo>
                    <a:cubicBezTo>
                      <a:pt x="14" y="46"/>
                      <a:pt x="24" y="56"/>
                      <a:pt x="35" y="5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130"/>
              <p:cNvSpPr/>
              <p:nvPr/>
            </p:nvSpPr>
            <p:spPr bwMode="auto">
              <a:xfrm>
                <a:off x="2204" y="815"/>
                <a:ext cx="121" cy="15"/>
              </a:xfrm>
              <a:custGeom>
                <a:avLst/>
                <a:gdLst>
                  <a:gd name="T0" fmla="*/ 141 w 142"/>
                  <a:gd name="T1" fmla="*/ 9 h 17"/>
                  <a:gd name="T2" fmla="*/ 141 w 142"/>
                  <a:gd name="T3" fmla="*/ 17 h 17"/>
                  <a:gd name="T4" fmla="*/ 1 w 142"/>
                  <a:gd name="T5" fmla="*/ 17 h 17"/>
                  <a:gd name="T6" fmla="*/ 1 w 142"/>
                  <a:gd name="T7" fmla="*/ 9 h 17"/>
                  <a:gd name="T8" fmla="*/ 0 w 142"/>
                  <a:gd name="T9" fmla="*/ 0 h 17"/>
                  <a:gd name="T10" fmla="*/ 142 w 142"/>
                  <a:gd name="T11" fmla="*/ 0 h 17"/>
                  <a:gd name="T12" fmla="*/ 141 w 142"/>
                  <a:gd name="T1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2" h="17">
                    <a:moveTo>
                      <a:pt x="141" y="9"/>
                    </a:moveTo>
                    <a:cubicBezTo>
                      <a:pt x="141" y="12"/>
                      <a:pt x="141" y="17"/>
                      <a:pt x="14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2"/>
                      <a:pt x="1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3"/>
                      <a:pt x="141" y="6"/>
                      <a:pt x="141" y="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131"/>
              <p:cNvSpPr/>
              <p:nvPr/>
            </p:nvSpPr>
            <p:spPr bwMode="auto">
              <a:xfrm>
                <a:off x="2394" y="798"/>
                <a:ext cx="42" cy="32"/>
              </a:xfrm>
              <a:custGeom>
                <a:avLst/>
                <a:gdLst>
                  <a:gd name="T0" fmla="*/ 11 w 49"/>
                  <a:gd name="T1" fmla="*/ 29 h 37"/>
                  <a:gd name="T2" fmla="*/ 0 w 49"/>
                  <a:gd name="T3" fmla="*/ 0 h 37"/>
                  <a:gd name="T4" fmla="*/ 46 w 49"/>
                  <a:gd name="T5" fmla="*/ 0 h 37"/>
                  <a:gd name="T6" fmla="*/ 48 w 49"/>
                  <a:gd name="T7" fmla="*/ 5 h 37"/>
                  <a:gd name="T8" fmla="*/ 42 w 49"/>
                  <a:gd name="T9" fmla="*/ 27 h 37"/>
                  <a:gd name="T10" fmla="*/ 11 w 49"/>
                  <a:gd name="T11" fmla="*/ 37 h 37"/>
                  <a:gd name="T12" fmla="*/ 11 w 49"/>
                  <a:gd name="T13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37">
                    <a:moveTo>
                      <a:pt x="11" y="29"/>
                    </a:moveTo>
                    <a:cubicBezTo>
                      <a:pt x="11" y="18"/>
                      <a:pt x="7" y="8"/>
                      <a:pt x="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15"/>
                      <a:pt x="49" y="24"/>
                      <a:pt x="42" y="27"/>
                    </a:cubicBezTo>
                    <a:cubicBezTo>
                      <a:pt x="42" y="27"/>
                      <a:pt x="27" y="35"/>
                      <a:pt x="11" y="37"/>
                    </a:cubicBezTo>
                    <a:cubicBezTo>
                      <a:pt x="11" y="37"/>
                      <a:pt x="11" y="32"/>
                      <a:pt x="11" y="2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132"/>
              <p:cNvSpPr/>
              <p:nvPr/>
            </p:nvSpPr>
            <p:spPr bwMode="auto">
              <a:xfrm>
                <a:off x="2095" y="815"/>
                <a:ext cx="31" cy="15"/>
              </a:xfrm>
              <a:custGeom>
                <a:avLst/>
                <a:gdLst>
                  <a:gd name="T0" fmla="*/ 4 w 37"/>
                  <a:gd name="T1" fmla="*/ 0 h 17"/>
                  <a:gd name="T2" fmla="*/ 37 w 37"/>
                  <a:gd name="T3" fmla="*/ 0 h 17"/>
                  <a:gd name="T4" fmla="*/ 36 w 37"/>
                  <a:gd name="T5" fmla="*/ 9 h 17"/>
                  <a:gd name="T6" fmla="*/ 36 w 37"/>
                  <a:gd name="T7" fmla="*/ 17 h 17"/>
                  <a:gd name="T8" fmla="*/ 21 w 37"/>
                  <a:gd name="T9" fmla="*/ 17 h 17"/>
                  <a:gd name="T10" fmla="*/ 0 w 37"/>
                  <a:gd name="T11" fmla="*/ 4 h 17"/>
                  <a:gd name="T12" fmla="*/ 4 w 37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4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3"/>
                      <a:pt x="36" y="6"/>
                      <a:pt x="36" y="9"/>
                    </a:cubicBezTo>
                    <a:cubicBezTo>
                      <a:pt x="36" y="12"/>
                      <a:pt x="36" y="17"/>
                      <a:pt x="36" y="17"/>
                    </a:cubicBezTo>
                    <a:cubicBezTo>
                      <a:pt x="36" y="17"/>
                      <a:pt x="22" y="17"/>
                      <a:pt x="21" y="17"/>
                    </a:cubicBezTo>
                    <a:cubicBezTo>
                      <a:pt x="9" y="14"/>
                      <a:pt x="0" y="13"/>
                      <a:pt x="0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133"/>
              <p:cNvSpPr>
                <a:spLocks noEditPoints="1"/>
              </p:cNvSpPr>
              <p:nvPr/>
            </p:nvSpPr>
            <p:spPr bwMode="auto">
              <a:xfrm>
                <a:off x="2136" y="793"/>
                <a:ext cx="59" cy="60"/>
              </a:xfrm>
              <a:custGeom>
                <a:avLst/>
                <a:gdLst>
                  <a:gd name="T0" fmla="*/ 70 w 70"/>
                  <a:gd name="T1" fmla="*/ 35 h 70"/>
                  <a:gd name="T2" fmla="*/ 35 w 70"/>
                  <a:gd name="T3" fmla="*/ 70 h 70"/>
                  <a:gd name="T4" fmla="*/ 0 w 70"/>
                  <a:gd name="T5" fmla="*/ 35 h 70"/>
                  <a:gd name="T6" fmla="*/ 35 w 70"/>
                  <a:gd name="T7" fmla="*/ 0 h 70"/>
                  <a:gd name="T8" fmla="*/ 70 w 70"/>
                  <a:gd name="T9" fmla="*/ 35 h 70"/>
                  <a:gd name="T10" fmla="*/ 35 w 70"/>
                  <a:gd name="T11" fmla="*/ 56 h 70"/>
                  <a:gd name="T12" fmla="*/ 56 w 70"/>
                  <a:gd name="T13" fmla="*/ 35 h 70"/>
                  <a:gd name="T14" fmla="*/ 35 w 70"/>
                  <a:gd name="T15" fmla="*/ 14 h 70"/>
                  <a:gd name="T16" fmla="*/ 14 w 70"/>
                  <a:gd name="T17" fmla="*/ 35 h 70"/>
                  <a:gd name="T18" fmla="*/ 35 w 70"/>
                  <a:gd name="T19" fmla="*/ 5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70">
                    <a:moveTo>
                      <a:pt x="70" y="35"/>
                    </a:moveTo>
                    <a:cubicBezTo>
                      <a:pt x="70" y="55"/>
                      <a:pt x="54" y="70"/>
                      <a:pt x="35" y="70"/>
                    </a:cubicBezTo>
                    <a:cubicBezTo>
                      <a:pt x="15" y="70"/>
                      <a:pt x="0" y="55"/>
                      <a:pt x="0" y="35"/>
                    </a:cubicBezTo>
                    <a:cubicBezTo>
                      <a:pt x="0" y="16"/>
                      <a:pt x="15" y="0"/>
                      <a:pt x="35" y="0"/>
                    </a:cubicBezTo>
                    <a:cubicBezTo>
                      <a:pt x="54" y="0"/>
                      <a:pt x="70" y="16"/>
                      <a:pt x="70" y="35"/>
                    </a:cubicBezTo>
                    <a:close/>
                    <a:moveTo>
                      <a:pt x="35" y="56"/>
                    </a:moveTo>
                    <a:cubicBezTo>
                      <a:pt x="46" y="56"/>
                      <a:pt x="56" y="46"/>
                      <a:pt x="56" y="35"/>
                    </a:cubicBezTo>
                    <a:cubicBezTo>
                      <a:pt x="56" y="24"/>
                      <a:pt x="46" y="14"/>
                      <a:pt x="35" y="14"/>
                    </a:cubicBezTo>
                    <a:cubicBezTo>
                      <a:pt x="24" y="14"/>
                      <a:pt x="14" y="24"/>
                      <a:pt x="14" y="35"/>
                    </a:cubicBezTo>
                    <a:cubicBezTo>
                      <a:pt x="14" y="46"/>
                      <a:pt x="24" y="56"/>
                      <a:pt x="35" y="5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134"/>
              <p:cNvSpPr>
                <a:spLocks noEditPoints="1"/>
              </p:cNvSpPr>
              <p:nvPr/>
            </p:nvSpPr>
            <p:spPr bwMode="auto">
              <a:xfrm>
                <a:off x="4018" y="3245"/>
                <a:ext cx="480" cy="144"/>
              </a:xfrm>
              <a:custGeom>
                <a:avLst/>
                <a:gdLst>
                  <a:gd name="T0" fmla="*/ 543 w 567"/>
                  <a:gd name="T1" fmla="*/ 147 h 170"/>
                  <a:gd name="T2" fmla="*/ 567 w 567"/>
                  <a:gd name="T3" fmla="*/ 150 h 170"/>
                  <a:gd name="T4" fmla="*/ 541 w 567"/>
                  <a:gd name="T5" fmla="*/ 138 h 170"/>
                  <a:gd name="T6" fmla="*/ 508 w 567"/>
                  <a:gd name="T7" fmla="*/ 170 h 170"/>
                  <a:gd name="T8" fmla="*/ 508 w 567"/>
                  <a:gd name="T9" fmla="*/ 124 h 170"/>
                  <a:gd name="T10" fmla="*/ 499 w 567"/>
                  <a:gd name="T11" fmla="*/ 147 h 170"/>
                  <a:gd name="T12" fmla="*/ 518 w 567"/>
                  <a:gd name="T13" fmla="*/ 147 h 170"/>
                  <a:gd name="T14" fmla="*/ 499 w 567"/>
                  <a:gd name="T15" fmla="*/ 147 h 170"/>
                  <a:gd name="T16" fmla="*/ 536 w 567"/>
                  <a:gd name="T17" fmla="*/ 126 h 170"/>
                  <a:gd name="T18" fmla="*/ 557 w 567"/>
                  <a:gd name="T19" fmla="*/ 112 h 170"/>
                  <a:gd name="T20" fmla="*/ 506 w 567"/>
                  <a:gd name="T21" fmla="*/ 68 h 170"/>
                  <a:gd name="T22" fmla="*/ 497 w 567"/>
                  <a:gd name="T23" fmla="*/ 40 h 170"/>
                  <a:gd name="T24" fmla="*/ 395 w 567"/>
                  <a:gd name="T25" fmla="*/ 1 h 170"/>
                  <a:gd name="T26" fmla="*/ 509 w 567"/>
                  <a:gd name="T27" fmla="*/ 112 h 170"/>
                  <a:gd name="T28" fmla="*/ 412 w 567"/>
                  <a:gd name="T29" fmla="*/ 30 h 170"/>
                  <a:gd name="T30" fmla="*/ 406 w 567"/>
                  <a:gd name="T31" fmla="*/ 15 h 170"/>
                  <a:gd name="T32" fmla="*/ 427 w 567"/>
                  <a:gd name="T33" fmla="*/ 30 h 170"/>
                  <a:gd name="T34" fmla="*/ 453 w 567"/>
                  <a:gd name="T35" fmla="*/ 60 h 170"/>
                  <a:gd name="T36" fmla="*/ 478 w 567"/>
                  <a:gd name="T37" fmla="*/ 46 h 170"/>
                  <a:gd name="T38" fmla="*/ 161 w 567"/>
                  <a:gd name="T39" fmla="*/ 123 h 170"/>
                  <a:gd name="T40" fmla="*/ 167 w 567"/>
                  <a:gd name="T41" fmla="*/ 150 h 170"/>
                  <a:gd name="T42" fmla="*/ 156 w 567"/>
                  <a:gd name="T43" fmla="*/ 147 h 170"/>
                  <a:gd name="T44" fmla="*/ 161 w 567"/>
                  <a:gd name="T45" fmla="*/ 123 h 170"/>
                  <a:gd name="T46" fmla="*/ 87 w 567"/>
                  <a:gd name="T47" fmla="*/ 147 h 170"/>
                  <a:gd name="T48" fmla="*/ 80 w 567"/>
                  <a:gd name="T49" fmla="*/ 150 h 170"/>
                  <a:gd name="T50" fmla="*/ 71 w 567"/>
                  <a:gd name="T51" fmla="*/ 123 h 170"/>
                  <a:gd name="T52" fmla="*/ 483 w 567"/>
                  <a:gd name="T53" fmla="*/ 123 h 170"/>
                  <a:gd name="T54" fmla="*/ 474 w 567"/>
                  <a:gd name="T55" fmla="*/ 150 h 170"/>
                  <a:gd name="T56" fmla="*/ 380 w 567"/>
                  <a:gd name="T57" fmla="*/ 147 h 170"/>
                  <a:gd name="T58" fmla="*/ 483 w 567"/>
                  <a:gd name="T59" fmla="*/ 123 h 170"/>
                  <a:gd name="T60" fmla="*/ 20 w 567"/>
                  <a:gd name="T61" fmla="*/ 123 h 170"/>
                  <a:gd name="T62" fmla="*/ 12 w 567"/>
                  <a:gd name="T63" fmla="*/ 150 h 170"/>
                  <a:gd name="T64" fmla="*/ 0 w 567"/>
                  <a:gd name="T65" fmla="*/ 147 h 170"/>
                  <a:gd name="T66" fmla="*/ 244 w 567"/>
                  <a:gd name="T67" fmla="*/ 123 h 170"/>
                  <a:gd name="T68" fmla="*/ 236 w 567"/>
                  <a:gd name="T69" fmla="*/ 150 h 170"/>
                  <a:gd name="T70" fmla="*/ 224 w 567"/>
                  <a:gd name="T71" fmla="*/ 147 h 170"/>
                  <a:gd name="T72" fmla="*/ 244 w 567"/>
                  <a:gd name="T73" fmla="*/ 123 h 170"/>
                  <a:gd name="T74" fmla="*/ 308 w 567"/>
                  <a:gd name="T75" fmla="*/ 123 h 170"/>
                  <a:gd name="T76" fmla="*/ 311 w 567"/>
                  <a:gd name="T77" fmla="*/ 147 h 170"/>
                  <a:gd name="T78" fmla="*/ 310 w 567"/>
                  <a:gd name="T79" fmla="*/ 150 h 170"/>
                  <a:gd name="T80" fmla="*/ 305 w 567"/>
                  <a:gd name="T81" fmla="*/ 150 h 170"/>
                  <a:gd name="T82" fmla="*/ 304 w 567"/>
                  <a:gd name="T83" fmla="*/ 150 h 170"/>
                  <a:gd name="T84" fmla="*/ 295 w 567"/>
                  <a:gd name="T85" fmla="*/ 123 h 170"/>
                  <a:gd name="T86" fmla="*/ 323 w 567"/>
                  <a:gd name="T87" fmla="*/ 147 h 170"/>
                  <a:gd name="T88" fmla="*/ 369 w 567"/>
                  <a:gd name="T89" fmla="*/ 147 h 170"/>
                  <a:gd name="T90" fmla="*/ 323 w 567"/>
                  <a:gd name="T91" fmla="*/ 147 h 170"/>
                  <a:gd name="T92" fmla="*/ 346 w 567"/>
                  <a:gd name="T93" fmla="*/ 137 h 170"/>
                  <a:gd name="T94" fmla="*/ 346 w 567"/>
                  <a:gd name="T95" fmla="*/ 156 h 170"/>
                  <a:gd name="T96" fmla="*/ 247 w 567"/>
                  <a:gd name="T97" fmla="*/ 147 h 170"/>
                  <a:gd name="T98" fmla="*/ 293 w 567"/>
                  <a:gd name="T99" fmla="*/ 147 h 170"/>
                  <a:gd name="T100" fmla="*/ 247 w 567"/>
                  <a:gd name="T101" fmla="*/ 147 h 170"/>
                  <a:gd name="T102" fmla="*/ 270 w 567"/>
                  <a:gd name="T103" fmla="*/ 137 h 170"/>
                  <a:gd name="T104" fmla="*/ 270 w 567"/>
                  <a:gd name="T105" fmla="*/ 156 h 170"/>
                  <a:gd name="T106" fmla="*/ 99 w 567"/>
                  <a:gd name="T107" fmla="*/ 147 h 170"/>
                  <a:gd name="T108" fmla="*/ 145 w 567"/>
                  <a:gd name="T109" fmla="*/ 147 h 170"/>
                  <a:gd name="T110" fmla="*/ 99 w 567"/>
                  <a:gd name="T111" fmla="*/ 147 h 170"/>
                  <a:gd name="T112" fmla="*/ 122 w 567"/>
                  <a:gd name="T113" fmla="*/ 137 h 170"/>
                  <a:gd name="T114" fmla="*/ 122 w 567"/>
                  <a:gd name="T115" fmla="*/ 156 h 170"/>
                  <a:gd name="T116" fmla="*/ 23 w 567"/>
                  <a:gd name="T117" fmla="*/ 147 h 170"/>
                  <a:gd name="T118" fmla="*/ 69 w 567"/>
                  <a:gd name="T119" fmla="*/ 147 h 170"/>
                  <a:gd name="T120" fmla="*/ 23 w 567"/>
                  <a:gd name="T121" fmla="*/ 147 h 170"/>
                  <a:gd name="T122" fmla="*/ 46 w 567"/>
                  <a:gd name="T123" fmla="*/ 137 h 170"/>
                  <a:gd name="T124" fmla="*/ 46 w 567"/>
                  <a:gd name="T125" fmla="*/ 156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7" h="170">
                    <a:moveTo>
                      <a:pt x="541" y="138"/>
                    </a:moveTo>
                    <a:cubicBezTo>
                      <a:pt x="542" y="140"/>
                      <a:pt x="543" y="143"/>
                      <a:pt x="543" y="147"/>
                    </a:cubicBezTo>
                    <a:cubicBezTo>
                      <a:pt x="543" y="148"/>
                      <a:pt x="543" y="149"/>
                      <a:pt x="542" y="150"/>
                    </a:cubicBezTo>
                    <a:cubicBezTo>
                      <a:pt x="567" y="150"/>
                      <a:pt x="567" y="150"/>
                      <a:pt x="567" y="150"/>
                    </a:cubicBezTo>
                    <a:cubicBezTo>
                      <a:pt x="567" y="146"/>
                      <a:pt x="567" y="142"/>
                      <a:pt x="567" y="138"/>
                    </a:cubicBezTo>
                    <a:lnTo>
                      <a:pt x="541" y="138"/>
                    </a:lnTo>
                    <a:close/>
                    <a:moveTo>
                      <a:pt x="485" y="147"/>
                    </a:moveTo>
                    <a:cubicBezTo>
                      <a:pt x="485" y="159"/>
                      <a:pt x="496" y="170"/>
                      <a:pt x="508" y="170"/>
                    </a:cubicBezTo>
                    <a:cubicBezTo>
                      <a:pt x="521" y="170"/>
                      <a:pt x="531" y="159"/>
                      <a:pt x="531" y="147"/>
                    </a:cubicBezTo>
                    <a:cubicBezTo>
                      <a:pt x="531" y="134"/>
                      <a:pt x="521" y="124"/>
                      <a:pt x="508" y="124"/>
                    </a:cubicBezTo>
                    <a:cubicBezTo>
                      <a:pt x="496" y="124"/>
                      <a:pt x="485" y="134"/>
                      <a:pt x="485" y="147"/>
                    </a:cubicBezTo>
                    <a:close/>
                    <a:moveTo>
                      <a:pt x="499" y="147"/>
                    </a:moveTo>
                    <a:cubicBezTo>
                      <a:pt x="499" y="141"/>
                      <a:pt x="503" y="137"/>
                      <a:pt x="508" y="137"/>
                    </a:cubicBezTo>
                    <a:cubicBezTo>
                      <a:pt x="513" y="137"/>
                      <a:pt x="518" y="141"/>
                      <a:pt x="518" y="147"/>
                    </a:cubicBezTo>
                    <a:cubicBezTo>
                      <a:pt x="518" y="152"/>
                      <a:pt x="513" y="156"/>
                      <a:pt x="508" y="156"/>
                    </a:cubicBezTo>
                    <a:cubicBezTo>
                      <a:pt x="503" y="156"/>
                      <a:pt x="499" y="152"/>
                      <a:pt x="499" y="147"/>
                    </a:cubicBezTo>
                    <a:close/>
                    <a:moveTo>
                      <a:pt x="509" y="112"/>
                    </a:moveTo>
                    <a:cubicBezTo>
                      <a:pt x="520" y="113"/>
                      <a:pt x="530" y="118"/>
                      <a:pt x="536" y="126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563" y="121"/>
                      <a:pt x="560" y="116"/>
                      <a:pt x="557" y="112"/>
                    </a:cubicBezTo>
                    <a:cubicBezTo>
                      <a:pt x="552" y="90"/>
                      <a:pt x="552" y="90"/>
                      <a:pt x="552" y="90"/>
                    </a:cubicBezTo>
                    <a:cubicBezTo>
                      <a:pt x="552" y="90"/>
                      <a:pt x="549" y="74"/>
                      <a:pt x="506" y="68"/>
                    </a:cubicBezTo>
                    <a:cubicBezTo>
                      <a:pt x="506" y="68"/>
                      <a:pt x="497" y="49"/>
                      <a:pt x="492" y="40"/>
                    </a:cubicBezTo>
                    <a:cubicBezTo>
                      <a:pt x="497" y="40"/>
                      <a:pt x="497" y="40"/>
                      <a:pt x="497" y="40"/>
                    </a:cubicBezTo>
                    <a:cubicBezTo>
                      <a:pt x="492" y="32"/>
                      <a:pt x="491" y="31"/>
                      <a:pt x="475" y="31"/>
                    </a:cubicBezTo>
                    <a:cubicBezTo>
                      <a:pt x="445" y="0"/>
                      <a:pt x="421" y="1"/>
                      <a:pt x="395" y="1"/>
                    </a:cubicBezTo>
                    <a:cubicBezTo>
                      <a:pt x="387" y="22"/>
                      <a:pt x="388" y="32"/>
                      <a:pt x="388" y="112"/>
                    </a:cubicBezTo>
                    <a:cubicBezTo>
                      <a:pt x="509" y="112"/>
                      <a:pt x="509" y="112"/>
                      <a:pt x="509" y="112"/>
                    </a:cubicBezTo>
                    <a:close/>
                    <a:moveTo>
                      <a:pt x="427" y="30"/>
                    </a:moveTo>
                    <a:cubicBezTo>
                      <a:pt x="419" y="30"/>
                      <a:pt x="418" y="30"/>
                      <a:pt x="412" y="30"/>
                    </a:cubicBezTo>
                    <a:cubicBezTo>
                      <a:pt x="406" y="30"/>
                      <a:pt x="406" y="23"/>
                      <a:pt x="406" y="16"/>
                    </a:cubicBezTo>
                    <a:cubicBezTo>
                      <a:pt x="406" y="15"/>
                      <a:pt x="406" y="15"/>
                      <a:pt x="406" y="15"/>
                    </a:cubicBezTo>
                    <a:cubicBezTo>
                      <a:pt x="412" y="15"/>
                      <a:pt x="419" y="16"/>
                      <a:pt x="426" y="17"/>
                    </a:cubicBezTo>
                    <a:cubicBezTo>
                      <a:pt x="430" y="24"/>
                      <a:pt x="432" y="30"/>
                      <a:pt x="427" y="30"/>
                    </a:cubicBezTo>
                    <a:close/>
                    <a:moveTo>
                      <a:pt x="492" y="73"/>
                    </a:moveTo>
                    <a:cubicBezTo>
                      <a:pt x="476" y="69"/>
                      <a:pt x="453" y="70"/>
                      <a:pt x="453" y="60"/>
                    </a:cubicBezTo>
                    <a:cubicBezTo>
                      <a:pt x="453" y="56"/>
                      <a:pt x="453" y="46"/>
                      <a:pt x="453" y="46"/>
                    </a:cubicBezTo>
                    <a:cubicBezTo>
                      <a:pt x="478" y="46"/>
                      <a:pt x="478" y="46"/>
                      <a:pt x="478" y="46"/>
                    </a:cubicBezTo>
                    <a:lnTo>
                      <a:pt x="492" y="73"/>
                    </a:lnTo>
                    <a:close/>
                    <a:moveTo>
                      <a:pt x="161" y="123"/>
                    </a:moveTo>
                    <a:cubicBezTo>
                      <a:pt x="165" y="130"/>
                      <a:pt x="167" y="138"/>
                      <a:pt x="167" y="147"/>
                    </a:cubicBezTo>
                    <a:cubicBezTo>
                      <a:pt x="167" y="148"/>
                      <a:pt x="167" y="149"/>
                      <a:pt x="167" y="150"/>
                    </a:cubicBezTo>
                    <a:cubicBezTo>
                      <a:pt x="156" y="150"/>
                      <a:pt x="156" y="150"/>
                      <a:pt x="156" y="150"/>
                    </a:cubicBezTo>
                    <a:cubicBezTo>
                      <a:pt x="156" y="149"/>
                      <a:pt x="156" y="148"/>
                      <a:pt x="156" y="147"/>
                    </a:cubicBezTo>
                    <a:cubicBezTo>
                      <a:pt x="156" y="138"/>
                      <a:pt x="152" y="130"/>
                      <a:pt x="147" y="123"/>
                    </a:cubicBezTo>
                    <a:lnTo>
                      <a:pt x="161" y="123"/>
                    </a:lnTo>
                    <a:close/>
                    <a:moveTo>
                      <a:pt x="96" y="123"/>
                    </a:moveTo>
                    <a:cubicBezTo>
                      <a:pt x="91" y="130"/>
                      <a:pt x="87" y="138"/>
                      <a:pt x="87" y="147"/>
                    </a:cubicBezTo>
                    <a:cubicBezTo>
                      <a:pt x="87" y="148"/>
                      <a:pt x="87" y="149"/>
                      <a:pt x="87" y="150"/>
                    </a:cubicBezTo>
                    <a:cubicBezTo>
                      <a:pt x="80" y="150"/>
                      <a:pt x="80" y="150"/>
                      <a:pt x="80" y="150"/>
                    </a:cubicBezTo>
                    <a:cubicBezTo>
                      <a:pt x="80" y="149"/>
                      <a:pt x="80" y="148"/>
                      <a:pt x="80" y="147"/>
                    </a:cubicBezTo>
                    <a:cubicBezTo>
                      <a:pt x="80" y="138"/>
                      <a:pt x="77" y="130"/>
                      <a:pt x="71" y="123"/>
                    </a:cubicBezTo>
                    <a:lnTo>
                      <a:pt x="96" y="123"/>
                    </a:lnTo>
                    <a:close/>
                    <a:moveTo>
                      <a:pt x="483" y="123"/>
                    </a:moveTo>
                    <a:cubicBezTo>
                      <a:pt x="477" y="130"/>
                      <a:pt x="474" y="138"/>
                      <a:pt x="474" y="147"/>
                    </a:cubicBezTo>
                    <a:cubicBezTo>
                      <a:pt x="474" y="148"/>
                      <a:pt x="474" y="149"/>
                      <a:pt x="474" y="150"/>
                    </a:cubicBezTo>
                    <a:cubicBezTo>
                      <a:pt x="380" y="150"/>
                      <a:pt x="380" y="150"/>
                      <a:pt x="380" y="150"/>
                    </a:cubicBezTo>
                    <a:cubicBezTo>
                      <a:pt x="380" y="149"/>
                      <a:pt x="380" y="148"/>
                      <a:pt x="380" y="147"/>
                    </a:cubicBezTo>
                    <a:cubicBezTo>
                      <a:pt x="380" y="138"/>
                      <a:pt x="377" y="130"/>
                      <a:pt x="371" y="123"/>
                    </a:cubicBezTo>
                    <a:lnTo>
                      <a:pt x="483" y="123"/>
                    </a:lnTo>
                    <a:close/>
                    <a:moveTo>
                      <a:pt x="6" y="123"/>
                    </a:moveTo>
                    <a:cubicBezTo>
                      <a:pt x="20" y="123"/>
                      <a:pt x="20" y="123"/>
                      <a:pt x="20" y="123"/>
                    </a:cubicBezTo>
                    <a:cubicBezTo>
                      <a:pt x="15" y="130"/>
                      <a:pt x="11" y="138"/>
                      <a:pt x="11" y="147"/>
                    </a:cubicBezTo>
                    <a:cubicBezTo>
                      <a:pt x="11" y="148"/>
                      <a:pt x="11" y="149"/>
                      <a:pt x="12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49"/>
                      <a:pt x="0" y="148"/>
                      <a:pt x="0" y="147"/>
                    </a:cubicBezTo>
                    <a:cubicBezTo>
                      <a:pt x="0" y="138"/>
                      <a:pt x="2" y="130"/>
                      <a:pt x="6" y="123"/>
                    </a:cubicBezTo>
                    <a:close/>
                    <a:moveTo>
                      <a:pt x="244" y="123"/>
                    </a:moveTo>
                    <a:cubicBezTo>
                      <a:pt x="239" y="130"/>
                      <a:pt x="235" y="138"/>
                      <a:pt x="235" y="147"/>
                    </a:cubicBezTo>
                    <a:cubicBezTo>
                      <a:pt x="235" y="148"/>
                      <a:pt x="235" y="149"/>
                      <a:pt x="236" y="150"/>
                    </a:cubicBezTo>
                    <a:cubicBezTo>
                      <a:pt x="224" y="150"/>
                      <a:pt x="224" y="150"/>
                      <a:pt x="224" y="150"/>
                    </a:cubicBezTo>
                    <a:cubicBezTo>
                      <a:pt x="224" y="149"/>
                      <a:pt x="224" y="148"/>
                      <a:pt x="224" y="147"/>
                    </a:cubicBezTo>
                    <a:cubicBezTo>
                      <a:pt x="224" y="138"/>
                      <a:pt x="226" y="130"/>
                      <a:pt x="230" y="123"/>
                    </a:cubicBezTo>
                    <a:lnTo>
                      <a:pt x="244" y="123"/>
                    </a:lnTo>
                    <a:close/>
                    <a:moveTo>
                      <a:pt x="296" y="123"/>
                    </a:moveTo>
                    <a:cubicBezTo>
                      <a:pt x="308" y="123"/>
                      <a:pt x="308" y="123"/>
                      <a:pt x="308" y="123"/>
                    </a:cubicBezTo>
                    <a:cubicBezTo>
                      <a:pt x="320" y="123"/>
                      <a:pt x="320" y="123"/>
                      <a:pt x="320" y="123"/>
                    </a:cubicBezTo>
                    <a:cubicBezTo>
                      <a:pt x="315" y="130"/>
                      <a:pt x="311" y="138"/>
                      <a:pt x="311" y="147"/>
                    </a:cubicBezTo>
                    <a:cubicBezTo>
                      <a:pt x="311" y="148"/>
                      <a:pt x="311" y="149"/>
                      <a:pt x="311" y="150"/>
                    </a:cubicBezTo>
                    <a:cubicBezTo>
                      <a:pt x="310" y="150"/>
                      <a:pt x="310" y="150"/>
                      <a:pt x="310" y="150"/>
                    </a:cubicBezTo>
                    <a:cubicBezTo>
                      <a:pt x="310" y="150"/>
                      <a:pt x="310" y="150"/>
                      <a:pt x="310" y="150"/>
                    </a:cubicBezTo>
                    <a:cubicBezTo>
                      <a:pt x="305" y="150"/>
                      <a:pt x="305" y="150"/>
                      <a:pt x="305" y="150"/>
                    </a:cubicBezTo>
                    <a:cubicBezTo>
                      <a:pt x="305" y="150"/>
                      <a:pt x="305" y="150"/>
                      <a:pt x="305" y="150"/>
                    </a:cubicBezTo>
                    <a:cubicBezTo>
                      <a:pt x="304" y="150"/>
                      <a:pt x="304" y="150"/>
                      <a:pt x="304" y="150"/>
                    </a:cubicBezTo>
                    <a:cubicBezTo>
                      <a:pt x="304" y="149"/>
                      <a:pt x="304" y="148"/>
                      <a:pt x="304" y="147"/>
                    </a:cubicBezTo>
                    <a:cubicBezTo>
                      <a:pt x="304" y="138"/>
                      <a:pt x="301" y="130"/>
                      <a:pt x="295" y="123"/>
                    </a:cubicBezTo>
                    <a:lnTo>
                      <a:pt x="296" y="123"/>
                    </a:lnTo>
                    <a:close/>
                    <a:moveTo>
                      <a:pt x="323" y="147"/>
                    </a:moveTo>
                    <a:cubicBezTo>
                      <a:pt x="323" y="159"/>
                      <a:pt x="333" y="170"/>
                      <a:pt x="346" y="170"/>
                    </a:cubicBezTo>
                    <a:cubicBezTo>
                      <a:pt x="358" y="170"/>
                      <a:pt x="369" y="159"/>
                      <a:pt x="369" y="147"/>
                    </a:cubicBezTo>
                    <a:cubicBezTo>
                      <a:pt x="369" y="134"/>
                      <a:pt x="358" y="124"/>
                      <a:pt x="346" y="124"/>
                    </a:cubicBezTo>
                    <a:cubicBezTo>
                      <a:pt x="333" y="124"/>
                      <a:pt x="323" y="134"/>
                      <a:pt x="323" y="147"/>
                    </a:cubicBezTo>
                    <a:close/>
                    <a:moveTo>
                      <a:pt x="336" y="147"/>
                    </a:moveTo>
                    <a:cubicBezTo>
                      <a:pt x="336" y="141"/>
                      <a:pt x="340" y="137"/>
                      <a:pt x="346" y="137"/>
                    </a:cubicBezTo>
                    <a:cubicBezTo>
                      <a:pt x="351" y="137"/>
                      <a:pt x="355" y="141"/>
                      <a:pt x="355" y="147"/>
                    </a:cubicBezTo>
                    <a:cubicBezTo>
                      <a:pt x="355" y="152"/>
                      <a:pt x="351" y="156"/>
                      <a:pt x="346" y="156"/>
                    </a:cubicBezTo>
                    <a:cubicBezTo>
                      <a:pt x="340" y="156"/>
                      <a:pt x="336" y="152"/>
                      <a:pt x="336" y="147"/>
                    </a:cubicBezTo>
                    <a:close/>
                    <a:moveTo>
                      <a:pt x="247" y="147"/>
                    </a:moveTo>
                    <a:cubicBezTo>
                      <a:pt x="247" y="159"/>
                      <a:pt x="257" y="170"/>
                      <a:pt x="270" y="170"/>
                    </a:cubicBezTo>
                    <a:cubicBezTo>
                      <a:pt x="282" y="170"/>
                      <a:pt x="293" y="159"/>
                      <a:pt x="293" y="147"/>
                    </a:cubicBezTo>
                    <a:cubicBezTo>
                      <a:pt x="293" y="134"/>
                      <a:pt x="282" y="124"/>
                      <a:pt x="270" y="124"/>
                    </a:cubicBezTo>
                    <a:cubicBezTo>
                      <a:pt x="257" y="124"/>
                      <a:pt x="247" y="134"/>
                      <a:pt x="247" y="147"/>
                    </a:cubicBezTo>
                    <a:close/>
                    <a:moveTo>
                      <a:pt x="260" y="147"/>
                    </a:moveTo>
                    <a:cubicBezTo>
                      <a:pt x="260" y="141"/>
                      <a:pt x="265" y="137"/>
                      <a:pt x="270" y="137"/>
                    </a:cubicBezTo>
                    <a:cubicBezTo>
                      <a:pt x="275" y="137"/>
                      <a:pt x="279" y="141"/>
                      <a:pt x="279" y="147"/>
                    </a:cubicBezTo>
                    <a:cubicBezTo>
                      <a:pt x="279" y="152"/>
                      <a:pt x="275" y="156"/>
                      <a:pt x="270" y="156"/>
                    </a:cubicBezTo>
                    <a:cubicBezTo>
                      <a:pt x="265" y="156"/>
                      <a:pt x="260" y="152"/>
                      <a:pt x="260" y="147"/>
                    </a:cubicBezTo>
                    <a:close/>
                    <a:moveTo>
                      <a:pt x="99" y="147"/>
                    </a:moveTo>
                    <a:cubicBezTo>
                      <a:pt x="99" y="159"/>
                      <a:pt x="109" y="170"/>
                      <a:pt x="122" y="170"/>
                    </a:cubicBezTo>
                    <a:cubicBezTo>
                      <a:pt x="134" y="170"/>
                      <a:pt x="145" y="159"/>
                      <a:pt x="145" y="147"/>
                    </a:cubicBezTo>
                    <a:cubicBezTo>
                      <a:pt x="145" y="134"/>
                      <a:pt x="134" y="124"/>
                      <a:pt x="122" y="124"/>
                    </a:cubicBezTo>
                    <a:cubicBezTo>
                      <a:pt x="109" y="124"/>
                      <a:pt x="99" y="134"/>
                      <a:pt x="99" y="147"/>
                    </a:cubicBezTo>
                    <a:close/>
                    <a:moveTo>
                      <a:pt x="112" y="147"/>
                    </a:moveTo>
                    <a:cubicBezTo>
                      <a:pt x="112" y="141"/>
                      <a:pt x="116" y="137"/>
                      <a:pt x="122" y="137"/>
                    </a:cubicBezTo>
                    <a:cubicBezTo>
                      <a:pt x="127" y="137"/>
                      <a:pt x="131" y="141"/>
                      <a:pt x="131" y="147"/>
                    </a:cubicBezTo>
                    <a:cubicBezTo>
                      <a:pt x="131" y="152"/>
                      <a:pt x="127" y="156"/>
                      <a:pt x="122" y="156"/>
                    </a:cubicBezTo>
                    <a:cubicBezTo>
                      <a:pt x="116" y="156"/>
                      <a:pt x="112" y="152"/>
                      <a:pt x="112" y="147"/>
                    </a:cubicBezTo>
                    <a:close/>
                    <a:moveTo>
                      <a:pt x="23" y="147"/>
                    </a:moveTo>
                    <a:cubicBezTo>
                      <a:pt x="23" y="159"/>
                      <a:pt x="33" y="170"/>
                      <a:pt x="46" y="170"/>
                    </a:cubicBezTo>
                    <a:cubicBezTo>
                      <a:pt x="58" y="170"/>
                      <a:pt x="69" y="159"/>
                      <a:pt x="69" y="147"/>
                    </a:cubicBezTo>
                    <a:cubicBezTo>
                      <a:pt x="69" y="134"/>
                      <a:pt x="58" y="124"/>
                      <a:pt x="46" y="124"/>
                    </a:cubicBezTo>
                    <a:cubicBezTo>
                      <a:pt x="33" y="124"/>
                      <a:pt x="23" y="134"/>
                      <a:pt x="23" y="147"/>
                    </a:cubicBezTo>
                    <a:close/>
                    <a:moveTo>
                      <a:pt x="36" y="147"/>
                    </a:moveTo>
                    <a:cubicBezTo>
                      <a:pt x="36" y="141"/>
                      <a:pt x="40" y="137"/>
                      <a:pt x="46" y="137"/>
                    </a:cubicBezTo>
                    <a:cubicBezTo>
                      <a:pt x="51" y="137"/>
                      <a:pt x="55" y="141"/>
                      <a:pt x="55" y="147"/>
                    </a:cubicBezTo>
                    <a:cubicBezTo>
                      <a:pt x="55" y="152"/>
                      <a:pt x="51" y="156"/>
                      <a:pt x="46" y="156"/>
                    </a:cubicBezTo>
                    <a:cubicBezTo>
                      <a:pt x="40" y="156"/>
                      <a:pt x="36" y="152"/>
                      <a:pt x="36" y="14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135"/>
              <p:cNvSpPr>
                <a:spLocks noEditPoints="1"/>
              </p:cNvSpPr>
              <p:nvPr/>
            </p:nvSpPr>
            <p:spPr bwMode="auto">
              <a:xfrm>
                <a:off x="4014" y="3220"/>
                <a:ext cx="471" cy="125"/>
              </a:xfrm>
              <a:custGeom>
                <a:avLst/>
                <a:gdLst>
                  <a:gd name="T0" fmla="*/ 0 w 555"/>
                  <a:gd name="T1" fmla="*/ 141 h 147"/>
                  <a:gd name="T2" fmla="*/ 381 w 555"/>
                  <a:gd name="T3" fmla="*/ 141 h 147"/>
                  <a:gd name="T4" fmla="*/ 381 w 555"/>
                  <a:gd name="T5" fmla="*/ 0 h 147"/>
                  <a:gd name="T6" fmla="*/ 0 w 555"/>
                  <a:gd name="T7" fmla="*/ 0 h 147"/>
                  <a:gd name="T8" fmla="*/ 0 w 555"/>
                  <a:gd name="T9" fmla="*/ 141 h 147"/>
                  <a:gd name="T10" fmla="*/ 555 w 555"/>
                  <a:gd name="T11" fmla="*/ 147 h 147"/>
                  <a:gd name="T12" fmla="*/ 544 w 555"/>
                  <a:gd name="T13" fmla="*/ 147 h 147"/>
                  <a:gd name="T14" fmla="*/ 543 w 555"/>
                  <a:gd name="T15" fmla="*/ 139 h 147"/>
                  <a:gd name="T16" fmla="*/ 555 w 555"/>
                  <a:gd name="T17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5" h="147">
                    <a:moveTo>
                      <a:pt x="0" y="141"/>
                    </a:moveTo>
                    <a:cubicBezTo>
                      <a:pt x="381" y="141"/>
                      <a:pt x="381" y="141"/>
                      <a:pt x="381" y="141"/>
                    </a:cubicBezTo>
                    <a:cubicBezTo>
                      <a:pt x="381" y="0"/>
                      <a:pt x="381" y="0"/>
                      <a:pt x="38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41"/>
                    </a:lnTo>
                    <a:close/>
                    <a:moveTo>
                      <a:pt x="555" y="147"/>
                    </a:moveTo>
                    <a:cubicBezTo>
                      <a:pt x="551" y="147"/>
                      <a:pt x="544" y="147"/>
                      <a:pt x="544" y="147"/>
                    </a:cubicBezTo>
                    <a:cubicBezTo>
                      <a:pt x="544" y="147"/>
                      <a:pt x="535" y="139"/>
                      <a:pt x="543" y="139"/>
                    </a:cubicBezTo>
                    <a:cubicBezTo>
                      <a:pt x="549" y="139"/>
                      <a:pt x="552" y="143"/>
                      <a:pt x="555" y="14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136"/>
              <p:cNvSpPr>
                <a:spLocks noEditPoints="1"/>
              </p:cNvSpPr>
              <p:nvPr/>
            </p:nvSpPr>
            <p:spPr bwMode="auto">
              <a:xfrm>
                <a:off x="5783" y="733"/>
                <a:ext cx="94" cy="87"/>
              </a:xfrm>
              <a:custGeom>
                <a:avLst/>
                <a:gdLst>
                  <a:gd name="T0" fmla="*/ 90 w 111"/>
                  <a:gd name="T1" fmla="*/ 24 h 102"/>
                  <a:gd name="T2" fmla="*/ 55 w 111"/>
                  <a:gd name="T3" fmla="*/ 0 h 102"/>
                  <a:gd name="T4" fmla="*/ 13 w 111"/>
                  <a:gd name="T5" fmla="*/ 0 h 102"/>
                  <a:gd name="T6" fmla="*/ 0 w 111"/>
                  <a:gd name="T7" fmla="*/ 13 h 102"/>
                  <a:gd name="T8" fmla="*/ 0 w 111"/>
                  <a:gd name="T9" fmla="*/ 102 h 102"/>
                  <a:gd name="T10" fmla="*/ 111 w 111"/>
                  <a:gd name="T11" fmla="*/ 102 h 102"/>
                  <a:gd name="T12" fmla="*/ 111 w 111"/>
                  <a:gd name="T13" fmla="*/ 76 h 102"/>
                  <a:gd name="T14" fmla="*/ 90 w 111"/>
                  <a:gd name="T15" fmla="*/ 24 h 102"/>
                  <a:gd name="T16" fmla="*/ 75 w 111"/>
                  <a:gd name="T17" fmla="*/ 76 h 102"/>
                  <a:gd name="T18" fmla="*/ 61 w 111"/>
                  <a:gd name="T19" fmla="*/ 64 h 102"/>
                  <a:gd name="T20" fmla="*/ 45 w 111"/>
                  <a:gd name="T21" fmla="*/ 58 h 102"/>
                  <a:gd name="T22" fmla="*/ 15 w 111"/>
                  <a:gd name="T23" fmla="*/ 58 h 102"/>
                  <a:gd name="T24" fmla="*/ 15 w 111"/>
                  <a:gd name="T25" fmla="*/ 16 h 102"/>
                  <a:gd name="T26" fmla="*/ 55 w 111"/>
                  <a:gd name="T27" fmla="*/ 16 h 102"/>
                  <a:gd name="T28" fmla="*/ 76 w 111"/>
                  <a:gd name="T29" fmla="*/ 30 h 102"/>
                  <a:gd name="T30" fmla="*/ 95 w 111"/>
                  <a:gd name="T31" fmla="*/ 76 h 102"/>
                  <a:gd name="T32" fmla="*/ 75 w 111"/>
                  <a:gd name="T33" fmla="*/ 7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" h="102">
                    <a:moveTo>
                      <a:pt x="90" y="24"/>
                    </a:moveTo>
                    <a:cubicBezTo>
                      <a:pt x="85" y="13"/>
                      <a:pt x="77" y="0"/>
                      <a:pt x="55" y="0"/>
                    </a:cubicBezTo>
                    <a:cubicBezTo>
                      <a:pt x="37" y="0"/>
                      <a:pt x="16" y="0"/>
                      <a:pt x="13" y="0"/>
                    </a:cubicBezTo>
                    <a:cubicBezTo>
                      <a:pt x="5" y="0"/>
                      <a:pt x="0" y="4"/>
                      <a:pt x="0" y="13"/>
                    </a:cubicBezTo>
                    <a:cubicBezTo>
                      <a:pt x="0" y="17"/>
                      <a:pt x="0" y="102"/>
                      <a:pt x="0" y="102"/>
                    </a:cubicBezTo>
                    <a:cubicBezTo>
                      <a:pt x="111" y="102"/>
                      <a:pt x="111" y="102"/>
                      <a:pt x="111" y="102"/>
                    </a:cubicBezTo>
                    <a:cubicBezTo>
                      <a:pt x="111" y="76"/>
                      <a:pt x="111" y="76"/>
                      <a:pt x="111" y="76"/>
                    </a:cubicBezTo>
                    <a:cubicBezTo>
                      <a:pt x="111" y="76"/>
                      <a:pt x="98" y="43"/>
                      <a:pt x="90" y="24"/>
                    </a:cubicBezTo>
                    <a:close/>
                    <a:moveTo>
                      <a:pt x="75" y="76"/>
                    </a:moveTo>
                    <a:cubicBezTo>
                      <a:pt x="61" y="64"/>
                      <a:pt x="61" y="64"/>
                      <a:pt x="61" y="64"/>
                    </a:cubicBezTo>
                    <a:cubicBezTo>
                      <a:pt x="58" y="61"/>
                      <a:pt x="55" y="58"/>
                      <a:pt x="45" y="58"/>
                    </a:cubicBezTo>
                    <a:cubicBezTo>
                      <a:pt x="37" y="58"/>
                      <a:pt x="15" y="58"/>
                      <a:pt x="15" y="58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67" y="16"/>
                      <a:pt x="72" y="21"/>
                      <a:pt x="76" y="30"/>
                    </a:cubicBezTo>
                    <a:cubicBezTo>
                      <a:pt x="82" y="44"/>
                      <a:pt x="90" y="66"/>
                      <a:pt x="95" y="76"/>
                    </a:cubicBezTo>
                    <a:lnTo>
                      <a:pt x="75" y="76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137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138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139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140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141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Rectangle 142"/>
              <p:cNvSpPr>
                <a:spLocks noChangeArrowheads="1"/>
              </p:cNvSpPr>
              <p:nvPr/>
            </p:nvSpPr>
            <p:spPr bwMode="auto">
              <a:xfrm>
                <a:off x="5676" y="855"/>
                <a:ext cx="1" cy="1"/>
              </a:xfrm>
              <a:prstGeom prst="rect">
                <a:avLst/>
              </a:pr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143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144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145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146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Rectangle 147"/>
              <p:cNvSpPr>
                <a:spLocks noChangeArrowheads="1"/>
              </p:cNvSpPr>
              <p:nvPr/>
            </p:nvSpPr>
            <p:spPr bwMode="auto">
              <a:xfrm>
                <a:off x="5676" y="855"/>
                <a:ext cx="1" cy="1"/>
              </a:xfrm>
              <a:prstGeom prst="rect">
                <a:avLst/>
              </a:pr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148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149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150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151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Rectangle 152"/>
              <p:cNvSpPr>
                <a:spLocks noChangeArrowheads="1"/>
              </p:cNvSpPr>
              <p:nvPr/>
            </p:nvSpPr>
            <p:spPr bwMode="auto">
              <a:xfrm>
                <a:off x="5676" y="855"/>
                <a:ext cx="1" cy="1"/>
              </a:xfrm>
              <a:prstGeom prst="rect">
                <a:avLst/>
              </a:prstGeom>
              <a:solidFill>
                <a:srgbClr val="F4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153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F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154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155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156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Rectangle 157"/>
              <p:cNvSpPr>
                <a:spLocks noChangeArrowheads="1"/>
              </p:cNvSpPr>
              <p:nvPr/>
            </p:nvSpPr>
            <p:spPr bwMode="auto">
              <a:xfrm>
                <a:off x="5676" y="855"/>
                <a:ext cx="1" cy="1"/>
              </a:xfrm>
              <a:prstGeom prst="rect">
                <a:avLst/>
              </a:pr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58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59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60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61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62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Rectangle 163"/>
              <p:cNvSpPr>
                <a:spLocks noChangeArrowheads="1"/>
              </p:cNvSpPr>
              <p:nvPr/>
            </p:nvSpPr>
            <p:spPr bwMode="auto">
              <a:xfrm>
                <a:off x="5676" y="855"/>
                <a:ext cx="1" cy="1"/>
              </a:xfrm>
              <a:prstGeom prst="rect">
                <a:avLst/>
              </a:prstGeom>
              <a:solidFill>
                <a:srgbClr val="E7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4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65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66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67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Rectangle 168"/>
              <p:cNvSpPr>
                <a:spLocks noChangeArrowheads="1"/>
              </p:cNvSpPr>
              <p:nvPr/>
            </p:nvSpPr>
            <p:spPr bwMode="auto">
              <a:xfrm>
                <a:off x="5676" y="855"/>
                <a:ext cx="1" cy="1"/>
              </a:xfrm>
              <a:prstGeom prst="rect">
                <a:avLst/>
              </a:prstGeom>
              <a:solidFill>
                <a:srgbClr val="DF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169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170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171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172"/>
              <p:cNvSpPr/>
              <p:nvPr/>
            </p:nvSpPr>
            <p:spPr bwMode="auto">
              <a:xfrm>
                <a:off x="5676" y="8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Rectangle 173"/>
              <p:cNvSpPr>
                <a:spLocks noChangeArrowheads="1"/>
              </p:cNvSpPr>
              <p:nvPr/>
            </p:nvSpPr>
            <p:spPr bwMode="auto">
              <a:xfrm>
                <a:off x="5676" y="855"/>
                <a:ext cx="1" cy="1"/>
              </a:xfrm>
              <a:prstGeom prst="rect">
                <a:avLst/>
              </a:pr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Rectangle 174"/>
              <p:cNvSpPr>
                <a:spLocks noChangeArrowheads="1"/>
              </p:cNvSpPr>
              <p:nvPr/>
            </p:nvSpPr>
            <p:spPr bwMode="auto">
              <a:xfrm>
                <a:off x="5605" y="713"/>
                <a:ext cx="167" cy="107"/>
              </a:xfrm>
              <a:prstGeom prst="rect">
                <a:avLst/>
              </a:pr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175"/>
              <p:cNvSpPr/>
              <p:nvPr/>
            </p:nvSpPr>
            <p:spPr bwMode="auto">
              <a:xfrm>
                <a:off x="5674" y="830"/>
                <a:ext cx="135" cy="27"/>
              </a:xfrm>
              <a:custGeom>
                <a:avLst/>
                <a:gdLst>
                  <a:gd name="T0" fmla="*/ 0 w 159"/>
                  <a:gd name="T1" fmla="*/ 0 h 32"/>
                  <a:gd name="T2" fmla="*/ 14 w 159"/>
                  <a:gd name="T3" fmla="*/ 29 h 32"/>
                  <a:gd name="T4" fmla="*/ 14 w 159"/>
                  <a:gd name="T5" fmla="*/ 32 h 32"/>
                  <a:gd name="T6" fmla="*/ 145 w 159"/>
                  <a:gd name="T7" fmla="*/ 32 h 32"/>
                  <a:gd name="T8" fmla="*/ 144 w 159"/>
                  <a:gd name="T9" fmla="*/ 29 h 32"/>
                  <a:gd name="T10" fmla="*/ 159 w 159"/>
                  <a:gd name="T11" fmla="*/ 0 h 32"/>
                  <a:gd name="T12" fmla="*/ 0 w 159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9" h="32">
                    <a:moveTo>
                      <a:pt x="0" y="0"/>
                    </a:moveTo>
                    <a:cubicBezTo>
                      <a:pt x="9" y="7"/>
                      <a:pt x="14" y="17"/>
                      <a:pt x="14" y="29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2"/>
                      <a:pt x="130" y="32"/>
                      <a:pt x="145" y="32"/>
                    </a:cubicBezTo>
                    <a:cubicBezTo>
                      <a:pt x="144" y="31"/>
                      <a:pt x="144" y="30"/>
                      <a:pt x="144" y="29"/>
                    </a:cubicBezTo>
                    <a:cubicBezTo>
                      <a:pt x="144" y="17"/>
                      <a:pt x="150" y="7"/>
                      <a:pt x="15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176"/>
              <p:cNvSpPr/>
              <p:nvPr/>
            </p:nvSpPr>
            <p:spPr bwMode="auto">
              <a:xfrm>
                <a:off x="5605" y="830"/>
                <a:ext cx="30" cy="14"/>
              </a:xfrm>
              <a:custGeom>
                <a:avLst/>
                <a:gdLst>
                  <a:gd name="T0" fmla="*/ 0 w 35"/>
                  <a:gd name="T1" fmla="*/ 8 h 17"/>
                  <a:gd name="T2" fmla="*/ 10 w 35"/>
                  <a:gd name="T3" fmla="*/ 17 h 17"/>
                  <a:gd name="T4" fmla="*/ 23 w 35"/>
                  <a:gd name="T5" fmla="*/ 17 h 17"/>
                  <a:gd name="T6" fmla="*/ 35 w 35"/>
                  <a:gd name="T7" fmla="*/ 0 h 17"/>
                  <a:gd name="T8" fmla="*/ 0 w 35"/>
                  <a:gd name="T9" fmla="*/ 0 h 17"/>
                  <a:gd name="T10" fmla="*/ 0 w 35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0" y="8"/>
                    </a:moveTo>
                    <a:cubicBezTo>
                      <a:pt x="0" y="15"/>
                      <a:pt x="4" y="17"/>
                      <a:pt x="10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0"/>
                      <a:pt x="30" y="4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177"/>
              <p:cNvSpPr/>
              <p:nvPr/>
            </p:nvSpPr>
            <p:spPr bwMode="auto">
              <a:xfrm>
                <a:off x="5847" y="830"/>
                <a:ext cx="32" cy="27"/>
              </a:xfrm>
              <a:custGeom>
                <a:avLst/>
                <a:gdLst>
                  <a:gd name="T0" fmla="*/ 37 w 38"/>
                  <a:gd name="T1" fmla="*/ 0 h 32"/>
                  <a:gd name="T2" fmla="*/ 0 w 38"/>
                  <a:gd name="T3" fmla="*/ 0 h 32"/>
                  <a:gd name="T4" fmla="*/ 15 w 38"/>
                  <a:gd name="T5" fmla="*/ 29 h 32"/>
                  <a:gd name="T6" fmla="*/ 15 w 38"/>
                  <a:gd name="T7" fmla="*/ 32 h 32"/>
                  <a:gd name="T8" fmla="*/ 25 w 38"/>
                  <a:gd name="T9" fmla="*/ 32 h 32"/>
                  <a:gd name="T10" fmla="*/ 37 w 38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2">
                    <a:moveTo>
                      <a:pt x="3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9" y="7"/>
                      <a:pt x="15" y="17"/>
                      <a:pt x="15" y="29"/>
                    </a:cubicBezTo>
                    <a:cubicBezTo>
                      <a:pt x="15" y="30"/>
                      <a:pt x="15" y="31"/>
                      <a:pt x="15" y="32"/>
                    </a:cubicBezTo>
                    <a:cubicBezTo>
                      <a:pt x="21" y="32"/>
                      <a:pt x="25" y="32"/>
                      <a:pt x="25" y="32"/>
                    </a:cubicBezTo>
                    <a:cubicBezTo>
                      <a:pt x="38" y="32"/>
                      <a:pt x="37" y="19"/>
                      <a:pt x="37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178"/>
              <p:cNvSpPr>
                <a:spLocks noEditPoints="1"/>
              </p:cNvSpPr>
              <p:nvPr/>
            </p:nvSpPr>
            <p:spPr bwMode="auto">
              <a:xfrm>
                <a:off x="5633" y="833"/>
                <a:ext cx="216" cy="43"/>
              </a:xfrm>
              <a:custGeom>
                <a:avLst/>
                <a:gdLst>
                  <a:gd name="T0" fmla="*/ 230 w 255"/>
                  <a:gd name="T1" fmla="*/ 0 h 51"/>
                  <a:gd name="T2" fmla="*/ 204 w 255"/>
                  <a:gd name="T3" fmla="*/ 25 h 51"/>
                  <a:gd name="T4" fmla="*/ 230 w 255"/>
                  <a:gd name="T5" fmla="*/ 51 h 51"/>
                  <a:gd name="T6" fmla="*/ 255 w 255"/>
                  <a:gd name="T7" fmla="*/ 25 h 51"/>
                  <a:gd name="T8" fmla="*/ 230 w 255"/>
                  <a:gd name="T9" fmla="*/ 0 h 51"/>
                  <a:gd name="T10" fmla="*/ 230 w 255"/>
                  <a:gd name="T11" fmla="*/ 38 h 51"/>
                  <a:gd name="T12" fmla="*/ 217 w 255"/>
                  <a:gd name="T13" fmla="*/ 25 h 51"/>
                  <a:gd name="T14" fmla="*/ 230 w 255"/>
                  <a:gd name="T15" fmla="*/ 13 h 51"/>
                  <a:gd name="T16" fmla="*/ 242 w 255"/>
                  <a:gd name="T17" fmla="*/ 25 h 51"/>
                  <a:gd name="T18" fmla="*/ 230 w 255"/>
                  <a:gd name="T19" fmla="*/ 38 h 51"/>
                  <a:gd name="T20" fmla="*/ 25 w 255"/>
                  <a:gd name="T21" fmla="*/ 0 h 51"/>
                  <a:gd name="T22" fmla="*/ 0 w 255"/>
                  <a:gd name="T23" fmla="*/ 25 h 51"/>
                  <a:gd name="T24" fmla="*/ 25 w 255"/>
                  <a:gd name="T25" fmla="*/ 51 h 51"/>
                  <a:gd name="T26" fmla="*/ 50 w 255"/>
                  <a:gd name="T27" fmla="*/ 25 h 51"/>
                  <a:gd name="T28" fmla="*/ 25 w 255"/>
                  <a:gd name="T29" fmla="*/ 0 h 51"/>
                  <a:gd name="T30" fmla="*/ 25 w 255"/>
                  <a:gd name="T31" fmla="*/ 38 h 51"/>
                  <a:gd name="T32" fmla="*/ 12 w 255"/>
                  <a:gd name="T33" fmla="*/ 25 h 51"/>
                  <a:gd name="T34" fmla="*/ 25 w 255"/>
                  <a:gd name="T35" fmla="*/ 13 h 51"/>
                  <a:gd name="T36" fmla="*/ 38 w 255"/>
                  <a:gd name="T37" fmla="*/ 25 h 51"/>
                  <a:gd name="T38" fmla="*/ 25 w 255"/>
                  <a:gd name="T39" fmla="*/ 3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5" h="51">
                    <a:moveTo>
                      <a:pt x="230" y="0"/>
                    </a:moveTo>
                    <a:cubicBezTo>
                      <a:pt x="216" y="0"/>
                      <a:pt x="204" y="11"/>
                      <a:pt x="204" y="25"/>
                    </a:cubicBezTo>
                    <a:cubicBezTo>
                      <a:pt x="204" y="39"/>
                      <a:pt x="216" y="51"/>
                      <a:pt x="230" y="51"/>
                    </a:cubicBezTo>
                    <a:cubicBezTo>
                      <a:pt x="244" y="51"/>
                      <a:pt x="255" y="39"/>
                      <a:pt x="255" y="25"/>
                    </a:cubicBezTo>
                    <a:cubicBezTo>
                      <a:pt x="255" y="11"/>
                      <a:pt x="244" y="0"/>
                      <a:pt x="230" y="0"/>
                    </a:cubicBezTo>
                    <a:close/>
                    <a:moveTo>
                      <a:pt x="230" y="38"/>
                    </a:moveTo>
                    <a:cubicBezTo>
                      <a:pt x="223" y="38"/>
                      <a:pt x="217" y="32"/>
                      <a:pt x="217" y="25"/>
                    </a:cubicBezTo>
                    <a:cubicBezTo>
                      <a:pt x="217" y="18"/>
                      <a:pt x="223" y="13"/>
                      <a:pt x="230" y="13"/>
                    </a:cubicBezTo>
                    <a:cubicBezTo>
                      <a:pt x="237" y="13"/>
                      <a:pt x="242" y="18"/>
                      <a:pt x="242" y="25"/>
                    </a:cubicBezTo>
                    <a:cubicBezTo>
                      <a:pt x="242" y="32"/>
                      <a:pt x="237" y="38"/>
                      <a:pt x="230" y="38"/>
                    </a:cubicBezTo>
                    <a:close/>
                    <a:moveTo>
                      <a:pt x="25" y="0"/>
                    </a:moveTo>
                    <a:cubicBezTo>
                      <a:pt x="11" y="0"/>
                      <a:pt x="0" y="11"/>
                      <a:pt x="0" y="25"/>
                    </a:cubicBezTo>
                    <a:cubicBezTo>
                      <a:pt x="0" y="39"/>
                      <a:pt x="11" y="51"/>
                      <a:pt x="25" y="51"/>
                    </a:cubicBezTo>
                    <a:cubicBezTo>
                      <a:pt x="39" y="51"/>
                      <a:pt x="50" y="39"/>
                      <a:pt x="50" y="25"/>
                    </a:cubicBezTo>
                    <a:cubicBezTo>
                      <a:pt x="50" y="11"/>
                      <a:pt x="39" y="0"/>
                      <a:pt x="25" y="0"/>
                    </a:cubicBezTo>
                    <a:close/>
                    <a:moveTo>
                      <a:pt x="25" y="38"/>
                    </a:moveTo>
                    <a:cubicBezTo>
                      <a:pt x="18" y="38"/>
                      <a:pt x="12" y="32"/>
                      <a:pt x="12" y="25"/>
                    </a:cubicBezTo>
                    <a:cubicBezTo>
                      <a:pt x="12" y="18"/>
                      <a:pt x="18" y="13"/>
                      <a:pt x="25" y="13"/>
                    </a:cubicBezTo>
                    <a:cubicBezTo>
                      <a:pt x="32" y="13"/>
                      <a:pt x="38" y="18"/>
                      <a:pt x="38" y="25"/>
                    </a:cubicBezTo>
                    <a:cubicBezTo>
                      <a:pt x="38" y="32"/>
                      <a:pt x="32" y="38"/>
                      <a:pt x="25" y="3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179"/>
              <p:cNvSpPr>
                <a:spLocks noEditPoints="1"/>
              </p:cNvSpPr>
              <p:nvPr/>
            </p:nvSpPr>
            <p:spPr bwMode="auto">
              <a:xfrm>
                <a:off x="5541" y="3223"/>
                <a:ext cx="354" cy="101"/>
              </a:xfrm>
              <a:custGeom>
                <a:avLst/>
                <a:gdLst>
                  <a:gd name="T0" fmla="*/ 0 w 418"/>
                  <a:gd name="T1" fmla="*/ 47 h 120"/>
                  <a:gd name="T2" fmla="*/ 0 w 418"/>
                  <a:gd name="T3" fmla="*/ 120 h 120"/>
                  <a:gd name="T4" fmla="*/ 273 w 418"/>
                  <a:gd name="T5" fmla="*/ 120 h 120"/>
                  <a:gd name="T6" fmla="*/ 273 w 418"/>
                  <a:gd name="T7" fmla="*/ 14 h 120"/>
                  <a:gd name="T8" fmla="*/ 259 w 418"/>
                  <a:gd name="T9" fmla="*/ 14 h 120"/>
                  <a:gd name="T10" fmla="*/ 259 w 418"/>
                  <a:gd name="T11" fmla="*/ 47 h 120"/>
                  <a:gd name="T12" fmla="*/ 0 w 418"/>
                  <a:gd name="T13" fmla="*/ 47 h 120"/>
                  <a:gd name="T14" fmla="*/ 418 w 418"/>
                  <a:gd name="T15" fmla="*/ 120 h 120"/>
                  <a:gd name="T16" fmla="*/ 418 w 418"/>
                  <a:gd name="T17" fmla="*/ 77 h 120"/>
                  <a:gd name="T18" fmla="*/ 409 w 418"/>
                  <a:gd name="T19" fmla="*/ 58 h 120"/>
                  <a:gd name="T20" fmla="*/ 396 w 418"/>
                  <a:gd name="T21" fmla="*/ 26 h 120"/>
                  <a:gd name="T22" fmla="*/ 356 w 418"/>
                  <a:gd name="T23" fmla="*/ 0 h 120"/>
                  <a:gd name="T24" fmla="*/ 295 w 418"/>
                  <a:gd name="T25" fmla="*/ 0 h 120"/>
                  <a:gd name="T26" fmla="*/ 295 w 418"/>
                  <a:gd name="T27" fmla="*/ 104 h 120"/>
                  <a:gd name="T28" fmla="*/ 322 w 418"/>
                  <a:gd name="T29" fmla="*/ 98 h 120"/>
                  <a:gd name="T30" fmla="*/ 372 w 418"/>
                  <a:gd name="T31" fmla="*/ 120 h 120"/>
                  <a:gd name="T32" fmla="*/ 418 w 418"/>
                  <a:gd name="T33" fmla="*/ 120 h 120"/>
                  <a:gd name="T34" fmla="*/ 396 w 418"/>
                  <a:gd name="T35" fmla="*/ 68 h 120"/>
                  <a:gd name="T36" fmla="*/ 374 w 418"/>
                  <a:gd name="T37" fmla="*/ 68 h 120"/>
                  <a:gd name="T38" fmla="*/ 318 w 418"/>
                  <a:gd name="T39" fmla="*/ 45 h 120"/>
                  <a:gd name="T40" fmla="*/ 318 w 418"/>
                  <a:gd name="T41" fmla="*/ 14 h 120"/>
                  <a:gd name="T42" fmla="*/ 356 w 418"/>
                  <a:gd name="T43" fmla="*/ 14 h 120"/>
                  <a:gd name="T44" fmla="*/ 383 w 418"/>
                  <a:gd name="T45" fmla="*/ 32 h 120"/>
                  <a:gd name="T46" fmla="*/ 396 w 418"/>
                  <a:gd name="T47" fmla="*/ 6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18" h="120">
                    <a:moveTo>
                      <a:pt x="0" y="47"/>
                    </a:moveTo>
                    <a:cubicBezTo>
                      <a:pt x="0" y="120"/>
                      <a:pt x="0" y="120"/>
                      <a:pt x="0" y="120"/>
                    </a:cubicBezTo>
                    <a:cubicBezTo>
                      <a:pt x="273" y="120"/>
                      <a:pt x="273" y="120"/>
                      <a:pt x="273" y="120"/>
                    </a:cubicBezTo>
                    <a:cubicBezTo>
                      <a:pt x="273" y="14"/>
                      <a:pt x="273" y="14"/>
                      <a:pt x="273" y="14"/>
                    </a:cubicBezTo>
                    <a:cubicBezTo>
                      <a:pt x="259" y="14"/>
                      <a:pt x="259" y="14"/>
                      <a:pt x="259" y="14"/>
                    </a:cubicBezTo>
                    <a:cubicBezTo>
                      <a:pt x="259" y="47"/>
                      <a:pt x="259" y="47"/>
                      <a:pt x="259" y="47"/>
                    </a:cubicBezTo>
                    <a:lnTo>
                      <a:pt x="0" y="47"/>
                    </a:lnTo>
                    <a:close/>
                    <a:moveTo>
                      <a:pt x="418" y="120"/>
                    </a:moveTo>
                    <a:cubicBezTo>
                      <a:pt x="418" y="110"/>
                      <a:pt x="418" y="91"/>
                      <a:pt x="418" y="77"/>
                    </a:cubicBezTo>
                    <a:cubicBezTo>
                      <a:pt x="418" y="68"/>
                      <a:pt x="417" y="63"/>
                      <a:pt x="409" y="58"/>
                    </a:cubicBezTo>
                    <a:cubicBezTo>
                      <a:pt x="396" y="26"/>
                      <a:pt x="396" y="26"/>
                      <a:pt x="396" y="26"/>
                    </a:cubicBezTo>
                    <a:cubicBezTo>
                      <a:pt x="391" y="13"/>
                      <a:pt x="381" y="0"/>
                      <a:pt x="356" y="0"/>
                    </a:cubicBezTo>
                    <a:cubicBezTo>
                      <a:pt x="344" y="0"/>
                      <a:pt x="295" y="0"/>
                      <a:pt x="295" y="0"/>
                    </a:cubicBezTo>
                    <a:cubicBezTo>
                      <a:pt x="295" y="104"/>
                      <a:pt x="295" y="104"/>
                      <a:pt x="295" y="104"/>
                    </a:cubicBezTo>
                    <a:cubicBezTo>
                      <a:pt x="303" y="100"/>
                      <a:pt x="312" y="98"/>
                      <a:pt x="322" y="98"/>
                    </a:cubicBezTo>
                    <a:cubicBezTo>
                      <a:pt x="342" y="98"/>
                      <a:pt x="359" y="106"/>
                      <a:pt x="372" y="120"/>
                    </a:cubicBezTo>
                    <a:lnTo>
                      <a:pt x="418" y="120"/>
                    </a:lnTo>
                    <a:close/>
                    <a:moveTo>
                      <a:pt x="396" y="68"/>
                    </a:moveTo>
                    <a:cubicBezTo>
                      <a:pt x="374" y="68"/>
                      <a:pt x="374" y="68"/>
                      <a:pt x="374" y="68"/>
                    </a:cubicBezTo>
                    <a:cubicBezTo>
                      <a:pt x="318" y="45"/>
                      <a:pt x="318" y="45"/>
                      <a:pt x="318" y="45"/>
                    </a:cubicBezTo>
                    <a:cubicBezTo>
                      <a:pt x="318" y="14"/>
                      <a:pt x="318" y="14"/>
                      <a:pt x="318" y="14"/>
                    </a:cubicBezTo>
                    <a:cubicBezTo>
                      <a:pt x="356" y="14"/>
                      <a:pt x="356" y="14"/>
                      <a:pt x="356" y="14"/>
                    </a:cubicBezTo>
                    <a:cubicBezTo>
                      <a:pt x="373" y="14"/>
                      <a:pt x="379" y="20"/>
                      <a:pt x="383" y="32"/>
                    </a:cubicBezTo>
                    <a:lnTo>
                      <a:pt x="396" y="68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180"/>
              <p:cNvSpPr>
                <a:spLocks noEditPoints="1"/>
              </p:cNvSpPr>
              <p:nvPr/>
            </p:nvSpPr>
            <p:spPr bwMode="auto">
              <a:xfrm>
                <a:off x="5552" y="3315"/>
                <a:ext cx="343" cy="74"/>
              </a:xfrm>
              <a:custGeom>
                <a:avLst/>
                <a:gdLst>
                  <a:gd name="T0" fmla="*/ 116 w 405"/>
                  <a:gd name="T1" fmla="*/ 55 h 87"/>
                  <a:gd name="T2" fmla="*/ 148 w 405"/>
                  <a:gd name="T3" fmla="*/ 87 h 87"/>
                  <a:gd name="T4" fmla="*/ 180 w 405"/>
                  <a:gd name="T5" fmla="*/ 55 h 87"/>
                  <a:gd name="T6" fmla="*/ 148 w 405"/>
                  <a:gd name="T7" fmla="*/ 23 h 87"/>
                  <a:gd name="T8" fmla="*/ 116 w 405"/>
                  <a:gd name="T9" fmla="*/ 55 h 87"/>
                  <a:gd name="T10" fmla="*/ 148 w 405"/>
                  <a:gd name="T11" fmla="*/ 72 h 87"/>
                  <a:gd name="T12" fmla="*/ 131 w 405"/>
                  <a:gd name="T13" fmla="*/ 55 h 87"/>
                  <a:gd name="T14" fmla="*/ 148 w 405"/>
                  <a:gd name="T15" fmla="*/ 38 h 87"/>
                  <a:gd name="T16" fmla="*/ 165 w 405"/>
                  <a:gd name="T17" fmla="*/ 55 h 87"/>
                  <a:gd name="T18" fmla="*/ 148 w 405"/>
                  <a:gd name="T19" fmla="*/ 72 h 87"/>
                  <a:gd name="T20" fmla="*/ 21 w 405"/>
                  <a:gd name="T21" fmla="*/ 55 h 87"/>
                  <a:gd name="T22" fmla="*/ 53 w 405"/>
                  <a:gd name="T23" fmla="*/ 87 h 87"/>
                  <a:gd name="T24" fmla="*/ 84 w 405"/>
                  <a:gd name="T25" fmla="*/ 55 h 87"/>
                  <a:gd name="T26" fmla="*/ 53 w 405"/>
                  <a:gd name="T27" fmla="*/ 23 h 87"/>
                  <a:gd name="T28" fmla="*/ 21 w 405"/>
                  <a:gd name="T29" fmla="*/ 55 h 87"/>
                  <a:gd name="T30" fmla="*/ 53 w 405"/>
                  <a:gd name="T31" fmla="*/ 72 h 87"/>
                  <a:gd name="T32" fmla="*/ 36 w 405"/>
                  <a:gd name="T33" fmla="*/ 55 h 87"/>
                  <a:gd name="T34" fmla="*/ 53 w 405"/>
                  <a:gd name="T35" fmla="*/ 38 h 87"/>
                  <a:gd name="T36" fmla="*/ 69 w 405"/>
                  <a:gd name="T37" fmla="*/ 55 h 87"/>
                  <a:gd name="T38" fmla="*/ 53 w 405"/>
                  <a:gd name="T39" fmla="*/ 72 h 87"/>
                  <a:gd name="T40" fmla="*/ 309 w 405"/>
                  <a:gd name="T41" fmla="*/ 0 h 87"/>
                  <a:gd name="T42" fmla="*/ 353 w 405"/>
                  <a:gd name="T43" fmla="*/ 22 h 87"/>
                  <a:gd name="T44" fmla="*/ 405 w 405"/>
                  <a:gd name="T45" fmla="*/ 22 h 87"/>
                  <a:gd name="T46" fmla="*/ 405 w 405"/>
                  <a:gd name="T47" fmla="*/ 62 h 87"/>
                  <a:gd name="T48" fmla="*/ 352 w 405"/>
                  <a:gd name="T49" fmla="*/ 62 h 87"/>
                  <a:gd name="T50" fmla="*/ 352 w 405"/>
                  <a:gd name="T51" fmla="*/ 55 h 87"/>
                  <a:gd name="T52" fmla="*/ 309 w 405"/>
                  <a:gd name="T53" fmla="*/ 12 h 87"/>
                  <a:gd name="T54" fmla="*/ 266 w 405"/>
                  <a:gd name="T55" fmla="*/ 55 h 87"/>
                  <a:gd name="T56" fmla="*/ 266 w 405"/>
                  <a:gd name="T57" fmla="*/ 62 h 87"/>
                  <a:gd name="T58" fmla="*/ 228 w 405"/>
                  <a:gd name="T59" fmla="*/ 62 h 87"/>
                  <a:gd name="T60" fmla="*/ 206 w 405"/>
                  <a:gd name="T61" fmla="*/ 37 h 87"/>
                  <a:gd name="T62" fmla="*/ 187 w 405"/>
                  <a:gd name="T63" fmla="*/ 37 h 87"/>
                  <a:gd name="T64" fmla="*/ 176 w 405"/>
                  <a:gd name="T65" fmla="*/ 22 h 87"/>
                  <a:gd name="T66" fmla="*/ 265 w 405"/>
                  <a:gd name="T67" fmla="*/ 22 h 87"/>
                  <a:gd name="T68" fmla="*/ 309 w 405"/>
                  <a:gd name="T69" fmla="*/ 0 h 87"/>
                  <a:gd name="T70" fmla="*/ 24 w 405"/>
                  <a:gd name="T71" fmla="*/ 22 h 87"/>
                  <a:gd name="T72" fmla="*/ 13 w 405"/>
                  <a:gd name="T73" fmla="*/ 37 h 87"/>
                  <a:gd name="T74" fmla="*/ 0 w 405"/>
                  <a:gd name="T75" fmla="*/ 37 h 87"/>
                  <a:gd name="T76" fmla="*/ 0 w 405"/>
                  <a:gd name="T77" fmla="*/ 22 h 87"/>
                  <a:gd name="T78" fmla="*/ 24 w 405"/>
                  <a:gd name="T79" fmla="*/ 22 h 87"/>
                  <a:gd name="T80" fmla="*/ 104 w 405"/>
                  <a:gd name="T81" fmla="*/ 55 h 87"/>
                  <a:gd name="T82" fmla="*/ 104 w 405"/>
                  <a:gd name="T83" fmla="*/ 62 h 87"/>
                  <a:gd name="T84" fmla="*/ 96 w 405"/>
                  <a:gd name="T85" fmla="*/ 62 h 87"/>
                  <a:gd name="T86" fmla="*/ 96 w 405"/>
                  <a:gd name="T87" fmla="*/ 55 h 87"/>
                  <a:gd name="T88" fmla="*/ 81 w 405"/>
                  <a:gd name="T89" fmla="*/ 22 h 87"/>
                  <a:gd name="T90" fmla="*/ 119 w 405"/>
                  <a:gd name="T91" fmla="*/ 22 h 87"/>
                  <a:gd name="T92" fmla="*/ 104 w 405"/>
                  <a:gd name="T93" fmla="*/ 55 h 87"/>
                  <a:gd name="T94" fmla="*/ 277 w 405"/>
                  <a:gd name="T95" fmla="*/ 55 h 87"/>
                  <a:gd name="T96" fmla="*/ 309 w 405"/>
                  <a:gd name="T97" fmla="*/ 87 h 87"/>
                  <a:gd name="T98" fmla="*/ 341 w 405"/>
                  <a:gd name="T99" fmla="*/ 55 h 87"/>
                  <a:gd name="T100" fmla="*/ 309 w 405"/>
                  <a:gd name="T101" fmla="*/ 23 h 87"/>
                  <a:gd name="T102" fmla="*/ 277 w 405"/>
                  <a:gd name="T103" fmla="*/ 55 h 87"/>
                  <a:gd name="T104" fmla="*/ 309 w 405"/>
                  <a:gd name="T105" fmla="*/ 72 h 87"/>
                  <a:gd name="T106" fmla="*/ 292 w 405"/>
                  <a:gd name="T107" fmla="*/ 55 h 87"/>
                  <a:gd name="T108" fmla="*/ 309 w 405"/>
                  <a:gd name="T109" fmla="*/ 38 h 87"/>
                  <a:gd name="T110" fmla="*/ 326 w 405"/>
                  <a:gd name="T111" fmla="*/ 55 h 87"/>
                  <a:gd name="T112" fmla="*/ 309 w 405"/>
                  <a:gd name="T113" fmla="*/ 7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05" h="87">
                    <a:moveTo>
                      <a:pt x="116" y="55"/>
                    </a:moveTo>
                    <a:cubicBezTo>
                      <a:pt x="116" y="72"/>
                      <a:pt x="130" y="87"/>
                      <a:pt x="148" y="87"/>
                    </a:cubicBezTo>
                    <a:cubicBezTo>
                      <a:pt x="165" y="87"/>
                      <a:pt x="180" y="72"/>
                      <a:pt x="180" y="55"/>
                    </a:cubicBezTo>
                    <a:cubicBezTo>
                      <a:pt x="180" y="37"/>
                      <a:pt x="165" y="23"/>
                      <a:pt x="148" y="23"/>
                    </a:cubicBezTo>
                    <a:cubicBezTo>
                      <a:pt x="130" y="23"/>
                      <a:pt x="116" y="37"/>
                      <a:pt x="116" y="55"/>
                    </a:cubicBezTo>
                    <a:close/>
                    <a:moveTo>
                      <a:pt x="148" y="72"/>
                    </a:moveTo>
                    <a:cubicBezTo>
                      <a:pt x="139" y="72"/>
                      <a:pt x="131" y="64"/>
                      <a:pt x="131" y="55"/>
                    </a:cubicBezTo>
                    <a:cubicBezTo>
                      <a:pt x="131" y="46"/>
                      <a:pt x="139" y="38"/>
                      <a:pt x="148" y="38"/>
                    </a:cubicBezTo>
                    <a:cubicBezTo>
                      <a:pt x="157" y="38"/>
                      <a:pt x="165" y="46"/>
                      <a:pt x="165" y="55"/>
                    </a:cubicBezTo>
                    <a:cubicBezTo>
                      <a:pt x="165" y="64"/>
                      <a:pt x="157" y="72"/>
                      <a:pt x="148" y="72"/>
                    </a:cubicBezTo>
                    <a:close/>
                    <a:moveTo>
                      <a:pt x="21" y="55"/>
                    </a:moveTo>
                    <a:cubicBezTo>
                      <a:pt x="21" y="72"/>
                      <a:pt x="35" y="87"/>
                      <a:pt x="53" y="87"/>
                    </a:cubicBezTo>
                    <a:cubicBezTo>
                      <a:pt x="70" y="87"/>
                      <a:pt x="84" y="72"/>
                      <a:pt x="84" y="55"/>
                    </a:cubicBezTo>
                    <a:cubicBezTo>
                      <a:pt x="84" y="37"/>
                      <a:pt x="70" y="23"/>
                      <a:pt x="53" y="23"/>
                    </a:cubicBezTo>
                    <a:cubicBezTo>
                      <a:pt x="35" y="23"/>
                      <a:pt x="21" y="37"/>
                      <a:pt x="21" y="55"/>
                    </a:cubicBezTo>
                    <a:close/>
                    <a:moveTo>
                      <a:pt x="53" y="72"/>
                    </a:moveTo>
                    <a:cubicBezTo>
                      <a:pt x="43" y="72"/>
                      <a:pt x="36" y="64"/>
                      <a:pt x="36" y="55"/>
                    </a:cubicBezTo>
                    <a:cubicBezTo>
                      <a:pt x="36" y="46"/>
                      <a:pt x="43" y="38"/>
                      <a:pt x="53" y="38"/>
                    </a:cubicBezTo>
                    <a:cubicBezTo>
                      <a:pt x="62" y="38"/>
                      <a:pt x="69" y="46"/>
                      <a:pt x="69" y="55"/>
                    </a:cubicBezTo>
                    <a:cubicBezTo>
                      <a:pt x="69" y="64"/>
                      <a:pt x="62" y="72"/>
                      <a:pt x="53" y="72"/>
                    </a:cubicBezTo>
                    <a:close/>
                    <a:moveTo>
                      <a:pt x="309" y="0"/>
                    </a:moveTo>
                    <a:cubicBezTo>
                      <a:pt x="327" y="0"/>
                      <a:pt x="343" y="9"/>
                      <a:pt x="353" y="22"/>
                    </a:cubicBezTo>
                    <a:cubicBezTo>
                      <a:pt x="405" y="22"/>
                      <a:pt x="405" y="22"/>
                      <a:pt x="405" y="22"/>
                    </a:cubicBezTo>
                    <a:cubicBezTo>
                      <a:pt x="405" y="62"/>
                      <a:pt x="405" y="62"/>
                      <a:pt x="405" y="62"/>
                    </a:cubicBezTo>
                    <a:cubicBezTo>
                      <a:pt x="352" y="62"/>
                      <a:pt x="352" y="62"/>
                      <a:pt x="352" y="62"/>
                    </a:cubicBezTo>
                    <a:cubicBezTo>
                      <a:pt x="352" y="62"/>
                      <a:pt x="352" y="57"/>
                      <a:pt x="352" y="55"/>
                    </a:cubicBezTo>
                    <a:cubicBezTo>
                      <a:pt x="352" y="31"/>
                      <a:pt x="333" y="12"/>
                      <a:pt x="309" y="12"/>
                    </a:cubicBezTo>
                    <a:cubicBezTo>
                      <a:pt x="285" y="12"/>
                      <a:pt x="266" y="31"/>
                      <a:pt x="266" y="55"/>
                    </a:cubicBezTo>
                    <a:cubicBezTo>
                      <a:pt x="266" y="57"/>
                      <a:pt x="266" y="62"/>
                      <a:pt x="266" y="62"/>
                    </a:cubicBezTo>
                    <a:cubicBezTo>
                      <a:pt x="228" y="62"/>
                      <a:pt x="228" y="62"/>
                      <a:pt x="228" y="62"/>
                    </a:cubicBezTo>
                    <a:cubicBezTo>
                      <a:pt x="206" y="37"/>
                      <a:pt x="206" y="37"/>
                      <a:pt x="206" y="37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85" y="31"/>
                      <a:pt x="181" y="26"/>
                      <a:pt x="176" y="22"/>
                    </a:cubicBezTo>
                    <a:cubicBezTo>
                      <a:pt x="265" y="22"/>
                      <a:pt x="265" y="22"/>
                      <a:pt x="265" y="22"/>
                    </a:cubicBezTo>
                    <a:cubicBezTo>
                      <a:pt x="275" y="9"/>
                      <a:pt x="291" y="0"/>
                      <a:pt x="309" y="0"/>
                    </a:cubicBezTo>
                    <a:close/>
                    <a:moveTo>
                      <a:pt x="24" y="22"/>
                    </a:moveTo>
                    <a:cubicBezTo>
                      <a:pt x="19" y="26"/>
                      <a:pt x="16" y="31"/>
                      <a:pt x="13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2"/>
                      <a:pt x="0" y="22"/>
                      <a:pt x="0" y="22"/>
                    </a:cubicBezTo>
                    <a:lnTo>
                      <a:pt x="24" y="22"/>
                    </a:lnTo>
                    <a:close/>
                    <a:moveTo>
                      <a:pt x="104" y="55"/>
                    </a:moveTo>
                    <a:cubicBezTo>
                      <a:pt x="104" y="57"/>
                      <a:pt x="104" y="62"/>
                      <a:pt x="104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57"/>
                      <a:pt x="96" y="55"/>
                    </a:cubicBezTo>
                    <a:cubicBezTo>
                      <a:pt x="96" y="42"/>
                      <a:pt x="90" y="30"/>
                      <a:pt x="81" y="22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0" y="30"/>
                      <a:pt x="104" y="42"/>
                      <a:pt x="104" y="55"/>
                    </a:cubicBezTo>
                    <a:close/>
                    <a:moveTo>
                      <a:pt x="277" y="55"/>
                    </a:moveTo>
                    <a:cubicBezTo>
                      <a:pt x="277" y="72"/>
                      <a:pt x="292" y="87"/>
                      <a:pt x="309" y="87"/>
                    </a:cubicBezTo>
                    <a:cubicBezTo>
                      <a:pt x="327" y="87"/>
                      <a:pt x="341" y="72"/>
                      <a:pt x="341" y="55"/>
                    </a:cubicBezTo>
                    <a:cubicBezTo>
                      <a:pt x="341" y="37"/>
                      <a:pt x="327" y="23"/>
                      <a:pt x="309" y="23"/>
                    </a:cubicBezTo>
                    <a:cubicBezTo>
                      <a:pt x="292" y="23"/>
                      <a:pt x="277" y="37"/>
                      <a:pt x="277" y="55"/>
                    </a:cubicBezTo>
                    <a:close/>
                    <a:moveTo>
                      <a:pt x="309" y="72"/>
                    </a:moveTo>
                    <a:cubicBezTo>
                      <a:pt x="300" y="72"/>
                      <a:pt x="292" y="64"/>
                      <a:pt x="292" y="55"/>
                    </a:cubicBezTo>
                    <a:cubicBezTo>
                      <a:pt x="292" y="46"/>
                      <a:pt x="300" y="38"/>
                      <a:pt x="309" y="38"/>
                    </a:cubicBezTo>
                    <a:cubicBezTo>
                      <a:pt x="318" y="38"/>
                      <a:pt x="326" y="46"/>
                      <a:pt x="326" y="55"/>
                    </a:cubicBezTo>
                    <a:cubicBezTo>
                      <a:pt x="326" y="64"/>
                      <a:pt x="318" y="72"/>
                      <a:pt x="309" y="7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181"/>
              <p:cNvSpPr>
                <a:spLocks noEditPoints="1"/>
              </p:cNvSpPr>
              <p:nvPr/>
            </p:nvSpPr>
            <p:spPr bwMode="auto">
              <a:xfrm>
                <a:off x="3428" y="3207"/>
                <a:ext cx="483" cy="182"/>
              </a:xfrm>
              <a:custGeom>
                <a:avLst/>
                <a:gdLst>
                  <a:gd name="T0" fmla="*/ 19 w 570"/>
                  <a:gd name="T1" fmla="*/ 0 h 215"/>
                  <a:gd name="T2" fmla="*/ 19 w 570"/>
                  <a:gd name="T3" fmla="*/ 105 h 215"/>
                  <a:gd name="T4" fmla="*/ 51 w 570"/>
                  <a:gd name="T5" fmla="*/ 18 h 215"/>
                  <a:gd name="T6" fmla="*/ 51 w 570"/>
                  <a:gd name="T7" fmla="*/ 0 h 215"/>
                  <a:gd name="T8" fmla="*/ 19 w 570"/>
                  <a:gd name="T9" fmla="*/ 0 h 215"/>
                  <a:gd name="T10" fmla="*/ 213 w 570"/>
                  <a:gd name="T11" fmla="*/ 69 h 215"/>
                  <a:gd name="T12" fmla="*/ 331 w 570"/>
                  <a:gd name="T13" fmla="*/ 69 h 215"/>
                  <a:gd name="T14" fmla="*/ 331 w 570"/>
                  <a:gd name="T15" fmla="*/ 112 h 215"/>
                  <a:gd name="T16" fmla="*/ 213 w 570"/>
                  <a:gd name="T17" fmla="*/ 112 h 215"/>
                  <a:gd name="T18" fmla="*/ 213 w 570"/>
                  <a:gd name="T19" fmla="*/ 69 h 215"/>
                  <a:gd name="T20" fmla="*/ 151 w 570"/>
                  <a:gd name="T21" fmla="*/ 69 h 215"/>
                  <a:gd name="T22" fmla="*/ 202 w 570"/>
                  <a:gd name="T23" fmla="*/ 69 h 215"/>
                  <a:gd name="T24" fmla="*/ 202 w 570"/>
                  <a:gd name="T25" fmla="*/ 112 h 215"/>
                  <a:gd name="T26" fmla="*/ 151 w 570"/>
                  <a:gd name="T27" fmla="*/ 112 h 215"/>
                  <a:gd name="T28" fmla="*/ 151 w 570"/>
                  <a:gd name="T29" fmla="*/ 69 h 215"/>
                  <a:gd name="T30" fmla="*/ 519 w 570"/>
                  <a:gd name="T31" fmla="*/ 215 h 215"/>
                  <a:gd name="T32" fmla="*/ 45 w 570"/>
                  <a:gd name="T33" fmla="*/ 215 h 215"/>
                  <a:gd name="T34" fmla="*/ 3 w 570"/>
                  <a:gd name="T35" fmla="*/ 132 h 215"/>
                  <a:gd name="T36" fmla="*/ 126 w 570"/>
                  <a:gd name="T37" fmla="*/ 132 h 215"/>
                  <a:gd name="T38" fmla="*/ 165 w 570"/>
                  <a:gd name="T39" fmla="*/ 164 h 215"/>
                  <a:gd name="T40" fmla="*/ 386 w 570"/>
                  <a:gd name="T41" fmla="*/ 164 h 215"/>
                  <a:gd name="T42" fmla="*/ 450 w 570"/>
                  <a:gd name="T43" fmla="*/ 144 h 215"/>
                  <a:gd name="T44" fmla="*/ 483 w 570"/>
                  <a:gd name="T45" fmla="*/ 124 h 215"/>
                  <a:gd name="T46" fmla="*/ 570 w 570"/>
                  <a:gd name="T47" fmla="*/ 124 h 215"/>
                  <a:gd name="T48" fmla="*/ 570 w 570"/>
                  <a:gd name="T49" fmla="*/ 141 h 215"/>
                  <a:gd name="T50" fmla="*/ 533 w 570"/>
                  <a:gd name="T51" fmla="*/ 175 h 215"/>
                  <a:gd name="T52" fmla="*/ 519 w 570"/>
                  <a:gd name="T53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70" h="215">
                    <a:moveTo>
                      <a:pt x="19" y="0"/>
                    </a:moveTo>
                    <a:cubicBezTo>
                      <a:pt x="19" y="105"/>
                      <a:pt x="19" y="105"/>
                      <a:pt x="19" y="10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0"/>
                      <a:pt x="51" y="0"/>
                      <a:pt x="51" y="0"/>
                    </a:cubicBezTo>
                    <a:lnTo>
                      <a:pt x="19" y="0"/>
                    </a:lnTo>
                    <a:close/>
                    <a:moveTo>
                      <a:pt x="213" y="69"/>
                    </a:move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112"/>
                      <a:pt x="331" y="112"/>
                      <a:pt x="331" y="112"/>
                    </a:cubicBezTo>
                    <a:cubicBezTo>
                      <a:pt x="213" y="112"/>
                      <a:pt x="213" y="112"/>
                      <a:pt x="213" y="112"/>
                    </a:cubicBezTo>
                    <a:lnTo>
                      <a:pt x="213" y="69"/>
                    </a:lnTo>
                    <a:close/>
                    <a:moveTo>
                      <a:pt x="151" y="69"/>
                    </a:moveTo>
                    <a:cubicBezTo>
                      <a:pt x="202" y="69"/>
                      <a:pt x="202" y="69"/>
                      <a:pt x="202" y="69"/>
                    </a:cubicBezTo>
                    <a:cubicBezTo>
                      <a:pt x="202" y="112"/>
                      <a:pt x="202" y="112"/>
                      <a:pt x="202" y="112"/>
                    </a:cubicBezTo>
                    <a:cubicBezTo>
                      <a:pt x="151" y="112"/>
                      <a:pt x="151" y="112"/>
                      <a:pt x="151" y="112"/>
                    </a:cubicBezTo>
                    <a:lnTo>
                      <a:pt x="151" y="69"/>
                    </a:lnTo>
                    <a:close/>
                    <a:moveTo>
                      <a:pt x="519" y="215"/>
                    </a:moveTo>
                    <a:cubicBezTo>
                      <a:pt x="503" y="215"/>
                      <a:pt x="72" y="215"/>
                      <a:pt x="45" y="215"/>
                    </a:cubicBezTo>
                    <a:cubicBezTo>
                      <a:pt x="0" y="215"/>
                      <a:pt x="3" y="170"/>
                      <a:pt x="3" y="132"/>
                    </a:cubicBezTo>
                    <a:cubicBezTo>
                      <a:pt x="126" y="132"/>
                      <a:pt x="126" y="132"/>
                      <a:pt x="126" y="132"/>
                    </a:cubicBezTo>
                    <a:cubicBezTo>
                      <a:pt x="165" y="164"/>
                      <a:pt x="165" y="164"/>
                      <a:pt x="165" y="164"/>
                    </a:cubicBezTo>
                    <a:cubicBezTo>
                      <a:pt x="165" y="164"/>
                      <a:pt x="348" y="164"/>
                      <a:pt x="386" y="164"/>
                    </a:cubicBezTo>
                    <a:cubicBezTo>
                      <a:pt x="416" y="164"/>
                      <a:pt x="425" y="160"/>
                      <a:pt x="450" y="144"/>
                    </a:cubicBezTo>
                    <a:cubicBezTo>
                      <a:pt x="475" y="129"/>
                      <a:pt x="483" y="124"/>
                      <a:pt x="483" y="124"/>
                    </a:cubicBezTo>
                    <a:cubicBezTo>
                      <a:pt x="570" y="124"/>
                      <a:pt x="570" y="124"/>
                      <a:pt x="570" y="124"/>
                    </a:cubicBezTo>
                    <a:cubicBezTo>
                      <a:pt x="570" y="141"/>
                      <a:pt x="570" y="141"/>
                      <a:pt x="570" y="141"/>
                    </a:cubicBezTo>
                    <a:cubicBezTo>
                      <a:pt x="570" y="141"/>
                      <a:pt x="566" y="144"/>
                      <a:pt x="533" y="175"/>
                    </a:cubicBezTo>
                    <a:cubicBezTo>
                      <a:pt x="516" y="191"/>
                      <a:pt x="519" y="199"/>
                      <a:pt x="519" y="215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182"/>
              <p:cNvSpPr>
                <a:spLocks noEditPoints="1"/>
              </p:cNvSpPr>
              <p:nvPr/>
            </p:nvSpPr>
            <p:spPr bwMode="auto">
              <a:xfrm>
                <a:off x="3454" y="3231"/>
                <a:ext cx="438" cy="105"/>
              </a:xfrm>
              <a:custGeom>
                <a:avLst/>
                <a:gdLst>
                  <a:gd name="T0" fmla="*/ 96 w 517"/>
                  <a:gd name="T1" fmla="*/ 0 h 124"/>
                  <a:gd name="T2" fmla="*/ 29 w 517"/>
                  <a:gd name="T3" fmla="*/ 0 h 124"/>
                  <a:gd name="T4" fmla="*/ 0 w 517"/>
                  <a:gd name="T5" fmla="*/ 78 h 124"/>
                  <a:gd name="T6" fmla="*/ 1 w 517"/>
                  <a:gd name="T7" fmla="*/ 92 h 124"/>
                  <a:gd name="T8" fmla="*/ 96 w 517"/>
                  <a:gd name="T9" fmla="*/ 92 h 124"/>
                  <a:gd name="T10" fmla="*/ 96 w 517"/>
                  <a:gd name="T11" fmla="*/ 0 h 124"/>
                  <a:gd name="T12" fmla="*/ 121 w 517"/>
                  <a:gd name="T13" fmla="*/ 109 h 124"/>
                  <a:gd name="T14" fmla="*/ 121 w 517"/>
                  <a:gd name="T15" fmla="*/ 95 h 124"/>
                  <a:gd name="T16" fmla="*/ 221 w 517"/>
                  <a:gd name="T17" fmla="*/ 95 h 124"/>
                  <a:gd name="T18" fmla="*/ 221 w 517"/>
                  <a:gd name="T19" fmla="*/ 124 h 124"/>
                  <a:gd name="T20" fmla="*/ 138 w 517"/>
                  <a:gd name="T21" fmla="*/ 124 h 124"/>
                  <a:gd name="T22" fmla="*/ 121 w 517"/>
                  <a:gd name="T23" fmla="*/ 109 h 124"/>
                  <a:gd name="T24" fmla="*/ 365 w 517"/>
                  <a:gd name="T25" fmla="*/ 124 h 124"/>
                  <a:gd name="T26" fmla="*/ 232 w 517"/>
                  <a:gd name="T27" fmla="*/ 124 h 124"/>
                  <a:gd name="T28" fmla="*/ 232 w 517"/>
                  <a:gd name="T29" fmla="*/ 95 h 124"/>
                  <a:gd name="T30" fmla="*/ 396 w 517"/>
                  <a:gd name="T31" fmla="*/ 95 h 124"/>
                  <a:gd name="T32" fmla="*/ 396 w 517"/>
                  <a:gd name="T33" fmla="*/ 116 h 124"/>
                  <a:gd name="T34" fmla="*/ 365 w 517"/>
                  <a:gd name="T35" fmla="*/ 124 h 124"/>
                  <a:gd name="T36" fmla="*/ 456 w 517"/>
                  <a:gd name="T37" fmla="*/ 84 h 124"/>
                  <a:gd name="T38" fmla="*/ 460 w 517"/>
                  <a:gd name="T39" fmla="*/ 8 h 124"/>
                  <a:gd name="T40" fmla="*/ 467 w 517"/>
                  <a:gd name="T41" fmla="*/ 8 h 124"/>
                  <a:gd name="T42" fmla="*/ 471 w 517"/>
                  <a:gd name="T43" fmla="*/ 84 h 124"/>
                  <a:gd name="T44" fmla="*/ 456 w 517"/>
                  <a:gd name="T45" fmla="*/ 84 h 124"/>
                  <a:gd name="T46" fmla="*/ 497 w 517"/>
                  <a:gd name="T47" fmla="*/ 105 h 124"/>
                  <a:gd name="T48" fmla="*/ 517 w 517"/>
                  <a:gd name="T49" fmla="*/ 105 h 124"/>
                  <a:gd name="T50" fmla="*/ 517 w 517"/>
                  <a:gd name="T51" fmla="*/ 117 h 124"/>
                  <a:gd name="T52" fmla="*/ 497 w 517"/>
                  <a:gd name="T53" fmla="*/ 117 h 124"/>
                  <a:gd name="T54" fmla="*/ 497 w 517"/>
                  <a:gd name="T55" fmla="*/ 10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7" h="124">
                    <a:moveTo>
                      <a:pt x="96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96" y="92"/>
                      <a:pt x="96" y="92"/>
                      <a:pt x="96" y="92"/>
                    </a:cubicBezTo>
                    <a:lnTo>
                      <a:pt x="96" y="0"/>
                    </a:lnTo>
                    <a:close/>
                    <a:moveTo>
                      <a:pt x="121" y="109"/>
                    </a:moveTo>
                    <a:cubicBezTo>
                      <a:pt x="121" y="95"/>
                      <a:pt x="121" y="95"/>
                      <a:pt x="121" y="95"/>
                    </a:cubicBezTo>
                    <a:cubicBezTo>
                      <a:pt x="221" y="95"/>
                      <a:pt x="221" y="95"/>
                      <a:pt x="221" y="95"/>
                    </a:cubicBezTo>
                    <a:cubicBezTo>
                      <a:pt x="221" y="124"/>
                      <a:pt x="221" y="124"/>
                      <a:pt x="221" y="124"/>
                    </a:cubicBezTo>
                    <a:cubicBezTo>
                      <a:pt x="138" y="124"/>
                      <a:pt x="138" y="124"/>
                      <a:pt x="138" y="124"/>
                    </a:cubicBezTo>
                    <a:lnTo>
                      <a:pt x="121" y="109"/>
                    </a:lnTo>
                    <a:close/>
                    <a:moveTo>
                      <a:pt x="365" y="124"/>
                    </a:moveTo>
                    <a:cubicBezTo>
                      <a:pt x="232" y="124"/>
                      <a:pt x="232" y="124"/>
                      <a:pt x="232" y="124"/>
                    </a:cubicBezTo>
                    <a:cubicBezTo>
                      <a:pt x="232" y="95"/>
                      <a:pt x="232" y="95"/>
                      <a:pt x="232" y="95"/>
                    </a:cubicBezTo>
                    <a:cubicBezTo>
                      <a:pt x="396" y="95"/>
                      <a:pt x="396" y="95"/>
                      <a:pt x="396" y="95"/>
                    </a:cubicBezTo>
                    <a:cubicBezTo>
                      <a:pt x="396" y="116"/>
                      <a:pt x="396" y="116"/>
                      <a:pt x="396" y="116"/>
                    </a:cubicBezTo>
                    <a:cubicBezTo>
                      <a:pt x="386" y="121"/>
                      <a:pt x="378" y="123"/>
                      <a:pt x="365" y="124"/>
                    </a:cubicBezTo>
                    <a:close/>
                    <a:moveTo>
                      <a:pt x="456" y="84"/>
                    </a:moveTo>
                    <a:cubicBezTo>
                      <a:pt x="460" y="8"/>
                      <a:pt x="460" y="8"/>
                      <a:pt x="460" y="8"/>
                    </a:cubicBezTo>
                    <a:cubicBezTo>
                      <a:pt x="467" y="8"/>
                      <a:pt x="467" y="8"/>
                      <a:pt x="467" y="8"/>
                    </a:cubicBezTo>
                    <a:cubicBezTo>
                      <a:pt x="471" y="84"/>
                      <a:pt x="471" y="84"/>
                      <a:pt x="471" y="84"/>
                    </a:cubicBezTo>
                    <a:lnTo>
                      <a:pt x="456" y="84"/>
                    </a:lnTo>
                    <a:close/>
                    <a:moveTo>
                      <a:pt x="497" y="105"/>
                    </a:moveTo>
                    <a:cubicBezTo>
                      <a:pt x="517" y="105"/>
                      <a:pt x="517" y="105"/>
                      <a:pt x="517" y="105"/>
                    </a:cubicBezTo>
                    <a:cubicBezTo>
                      <a:pt x="517" y="117"/>
                      <a:pt x="517" y="117"/>
                      <a:pt x="517" y="117"/>
                    </a:cubicBezTo>
                    <a:cubicBezTo>
                      <a:pt x="497" y="117"/>
                      <a:pt x="497" y="117"/>
                      <a:pt x="497" y="117"/>
                    </a:cubicBezTo>
                    <a:lnTo>
                      <a:pt x="497" y="105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183"/>
              <p:cNvSpPr>
                <a:spLocks noEditPoints="1"/>
              </p:cNvSpPr>
              <p:nvPr/>
            </p:nvSpPr>
            <p:spPr bwMode="auto">
              <a:xfrm>
                <a:off x="2835" y="3240"/>
                <a:ext cx="493" cy="123"/>
              </a:xfrm>
              <a:custGeom>
                <a:avLst/>
                <a:gdLst>
                  <a:gd name="T0" fmla="*/ 558 w 582"/>
                  <a:gd name="T1" fmla="*/ 146 h 146"/>
                  <a:gd name="T2" fmla="*/ 582 w 582"/>
                  <a:gd name="T3" fmla="*/ 146 h 146"/>
                  <a:gd name="T4" fmla="*/ 518 w 582"/>
                  <a:gd name="T5" fmla="*/ 83 h 146"/>
                  <a:gd name="T6" fmla="*/ 454 w 582"/>
                  <a:gd name="T7" fmla="*/ 146 h 146"/>
                  <a:gd name="T8" fmla="*/ 477 w 582"/>
                  <a:gd name="T9" fmla="*/ 146 h 146"/>
                  <a:gd name="T10" fmla="*/ 518 w 582"/>
                  <a:gd name="T11" fmla="*/ 106 h 146"/>
                  <a:gd name="T12" fmla="*/ 558 w 582"/>
                  <a:gd name="T13" fmla="*/ 146 h 146"/>
                  <a:gd name="T14" fmla="*/ 455 w 582"/>
                  <a:gd name="T15" fmla="*/ 106 h 146"/>
                  <a:gd name="T16" fmla="*/ 518 w 582"/>
                  <a:gd name="T17" fmla="*/ 72 h 146"/>
                  <a:gd name="T18" fmla="*/ 567 w 582"/>
                  <a:gd name="T19" fmla="*/ 90 h 146"/>
                  <a:gd name="T20" fmla="*/ 567 w 582"/>
                  <a:gd name="T21" fmla="*/ 72 h 146"/>
                  <a:gd name="T22" fmla="*/ 494 w 582"/>
                  <a:gd name="T23" fmla="*/ 46 h 146"/>
                  <a:gd name="T24" fmla="*/ 480 w 582"/>
                  <a:gd name="T25" fmla="*/ 12 h 146"/>
                  <a:gd name="T26" fmla="*/ 460 w 582"/>
                  <a:gd name="T27" fmla="*/ 0 h 146"/>
                  <a:gd name="T28" fmla="*/ 422 w 582"/>
                  <a:gd name="T29" fmla="*/ 0 h 146"/>
                  <a:gd name="T30" fmla="*/ 422 w 582"/>
                  <a:gd name="T31" fmla="*/ 106 h 146"/>
                  <a:gd name="T32" fmla="*/ 455 w 582"/>
                  <a:gd name="T33" fmla="*/ 106 h 146"/>
                  <a:gd name="T34" fmla="*/ 479 w 582"/>
                  <a:gd name="T35" fmla="*/ 46 h 146"/>
                  <a:gd name="T36" fmla="*/ 436 w 582"/>
                  <a:gd name="T37" fmla="*/ 46 h 146"/>
                  <a:gd name="T38" fmla="*/ 436 w 582"/>
                  <a:gd name="T39" fmla="*/ 14 h 146"/>
                  <a:gd name="T40" fmla="*/ 460 w 582"/>
                  <a:gd name="T41" fmla="*/ 14 h 146"/>
                  <a:gd name="T42" fmla="*/ 468 w 582"/>
                  <a:gd name="T43" fmla="*/ 18 h 146"/>
                  <a:gd name="T44" fmla="*/ 479 w 582"/>
                  <a:gd name="T45" fmla="*/ 46 h 146"/>
                  <a:gd name="T46" fmla="*/ 0 w 582"/>
                  <a:gd name="T47" fmla="*/ 95 h 146"/>
                  <a:gd name="T48" fmla="*/ 412 w 582"/>
                  <a:gd name="T49" fmla="*/ 95 h 146"/>
                  <a:gd name="T50" fmla="*/ 412 w 582"/>
                  <a:gd name="T51" fmla="*/ 106 h 146"/>
                  <a:gd name="T52" fmla="*/ 0 w 582"/>
                  <a:gd name="T53" fmla="*/ 106 h 146"/>
                  <a:gd name="T54" fmla="*/ 0 w 582"/>
                  <a:gd name="T55" fmla="*/ 9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82" h="146">
                    <a:moveTo>
                      <a:pt x="558" y="146"/>
                    </a:moveTo>
                    <a:cubicBezTo>
                      <a:pt x="582" y="146"/>
                      <a:pt x="582" y="146"/>
                      <a:pt x="582" y="146"/>
                    </a:cubicBezTo>
                    <a:cubicBezTo>
                      <a:pt x="581" y="111"/>
                      <a:pt x="553" y="83"/>
                      <a:pt x="518" y="83"/>
                    </a:cubicBezTo>
                    <a:cubicBezTo>
                      <a:pt x="483" y="83"/>
                      <a:pt x="454" y="111"/>
                      <a:pt x="454" y="146"/>
                    </a:cubicBezTo>
                    <a:cubicBezTo>
                      <a:pt x="477" y="146"/>
                      <a:pt x="477" y="146"/>
                      <a:pt x="477" y="146"/>
                    </a:cubicBezTo>
                    <a:cubicBezTo>
                      <a:pt x="478" y="124"/>
                      <a:pt x="496" y="106"/>
                      <a:pt x="518" y="106"/>
                    </a:cubicBezTo>
                    <a:cubicBezTo>
                      <a:pt x="540" y="106"/>
                      <a:pt x="558" y="124"/>
                      <a:pt x="558" y="146"/>
                    </a:cubicBezTo>
                    <a:close/>
                    <a:moveTo>
                      <a:pt x="455" y="106"/>
                    </a:moveTo>
                    <a:cubicBezTo>
                      <a:pt x="468" y="85"/>
                      <a:pt x="491" y="72"/>
                      <a:pt x="518" y="72"/>
                    </a:cubicBezTo>
                    <a:cubicBezTo>
                      <a:pt x="536" y="72"/>
                      <a:pt x="553" y="79"/>
                      <a:pt x="567" y="90"/>
                    </a:cubicBezTo>
                    <a:cubicBezTo>
                      <a:pt x="567" y="72"/>
                      <a:pt x="567" y="72"/>
                      <a:pt x="567" y="72"/>
                    </a:cubicBezTo>
                    <a:cubicBezTo>
                      <a:pt x="567" y="72"/>
                      <a:pt x="557" y="51"/>
                      <a:pt x="494" y="46"/>
                    </a:cubicBezTo>
                    <a:cubicBezTo>
                      <a:pt x="480" y="12"/>
                      <a:pt x="480" y="12"/>
                      <a:pt x="480" y="12"/>
                    </a:cubicBezTo>
                    <a:cubicBezTo>
                      <a:pt x="480" y="12"/>
                      <a:pt x="475" y="0"/>
                      <a:pt x="460" y="0"/>
                    </a:cubicBezTo>
                    <a:cubicBezTo>
                      <a:pt x="445" y="0"/>
                      <a:pt x="422" y="0"/>
                      <a:pt x="422" y="0"/>
                    </a:cubicBezTo>
                    <a:cubicBezTo>
                      <a:pt x="422" y="106"/>
                      <a:pt x="422" y="106"/>
                      <a:pt x="422" y="106"/>
                    </a:cubicBezTo>
                    <a:lnTo>
                      <a:pt x="455" y="106"/>
                    </a:lnTo>
                    <a:close/>
                    <a:moveTo>
                      <a:pt x="479" y="46"/>
                    </a:moveTo>
                    <a:cubicBezTo>
                      <a:pt x="436" y="46"/>
                      <a:pt x="436" y="46"/>
                      <a:pt x="436" y="46"/>
                    </a:cubicBezTo>
                    <a:cubicBezTo>
                      <a:pt x="436" y="14"/>
                      <a:pt x="436" y="14"/>
                      <a:pt x="436" y="14"/>
                    </a:cubicBezTo>
                    <a:cubicBezTo>
                      <a:pt x="443" y="14"/>
                      <a:pt x="452" y="14"/>
                      <a:pt x="460" y="14"/>
                    </a:cubicBezTo>
                    <a:cubicBezTo>
                      <a:pt x="465" y="14"/>
                      <a:pt x="467" y="17"/>
                      <a:pt x="468" y="18"/>
                    </a:cubicBezTo>
                    <a:lnTo>
                      <a:pt x="479" y="46"/>
                    </a:lnTo>
                    <a:close/>
                    <a:moveTo>
                      <a:pt x="0" y="95"/>
                    </a:moveTo>
                    <a:cubicBezTo>
                      <a:pt x="412" y="95"/>
                      <a:pt x="412" y="95"/>
                      <a:pt x="412" y="95"/>
                    </a:cubicBezTo>
                    <a:cubicBezTo>
                      <a:pt x="412" y="106"/>
                      <a:pt x="412" y="106"/>
                      <a:pt x="412" y="106"/>
                    </a:cubicBezTo>
                    <a:cubicBezTo>
                      <a:pt x="0" y="106"/>
                      <a:pt x="0" y="106"/>
                      <a:pt x="0" y="106"/>
                    </a:cubicBez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184"/>
              <p:cNvSpPr>
                <a:spLocks noEditPoints="1"/>
              </p:cNvSpPr>
              <p:nvPr/>
            </p:nvSpPr>
            <p:spPr bwMode="auto">
              <a:xfrm>
                <a:off x="2835" y="3207"/>
                <a:ext cx="479" cy="182"/>
              </a:xfrm>
              <a:custGeom>
                <a:avLst/>
                <a:gdLst>
                  <a:gd name="T0" fmla="*/ 0 w 565"/>
                  <a:gd name="T1" fmla="*/ 122 h 214"/>
                  <a:gd name="T2" fmla="*/ 68 w 565"/>
                  <a:gd name="T3" fmla="*/ 111 h 214"/>
                  <a:gd name="T4" fmla="*/ 98 w 565"/>
                  <a:gd name="T5" fmla="*/ 122 h 214"/>
                  <a:gd name="T6" fmla="*/ 119 w 565"/>
                  <a:gd name="T7" fmla="*/ 111 h 214"/>
                  <a:gd name="T8" fmla="*/ 221 w 565"/>
                  <a:gd name="T9" fmla="*/ 122 h 214"/>
                  <a:gd name="T10" fmla="*/ 242 w 565"/>
                  <a:gd name="T11" fmla="*/ 111 h 214"/>
                  <a:gd name="T12" fmla="*/ 344 w 565"/>
                  <a:gd name="T13" fmla="*/ 122 h 214"/>
                  <a:gd name="T14" fmla="*/ 365 w 565"/>
                  <a:gd name="T15" fmla="*/ 111 h 214"/>
                  <a:gd name="T16" fmla="*/ 396 w 565"/>
                  <a:gd name="T17" fmla="*/ 111 h 214"/>
                  <a:gd name="T18" fmla="*/ 412 w 565"/>
                  <a:gd name="T19" fmla="*/ 55 h 214"/>
                  <a:gd name="T20" fmla="*/ 396 w 565"/>
                  <a:gd name="T21" fmla="*/ 0 h 214"/>
                  <a:gd name="T22" fmla="*/ 0 w 565"/>
                  <a:gd name="T23" fmla="*/ 55 h 214"/>
                  <a:gd name="T24" fmla="*/ 56 w 565"/>
                  <a:gd name="T25" fmla="*/ 214 h 214"/>
                  <a:gd name="T26" fmla="*/ 56 w 565"/>
                  <a:gd name="T27" fmla="*/ 156 h 214"/>
                  <a:gd name="T28" fmla="*/ 41 w 565"/>
                  <a:gd name="T29" fmla="*/ 185 h 214"/>
                  <a:gd name="T30" fmla="*/ 70 w 565"/>
                  <a:gd name="T31" fmla="*/ 185 h 214"/>
                  <a:gd name="T32" fmla="*/ 41 w 565"/>
                  <a:gd name="T33" fmla="*/ 185 h 214"/>
                  <a:gd name="T34" fmla="*/ 146 w 565"/>
                  <a:gd name="T35" fmla="*/ 214 h 214"/>
                  <a:gd name="T36" fmla="*/ 146 w 565"/>
                  <a:gd name="T37" fmla="*/ 156 h 214"/>
                  <a:gd name="T38" fmla="*/ 132 w 565"/>
                  <a:gd name="T39" fmla="*/ 185 h 214"/>
                  <a:gd name="T40" fmla="*/ 160 w 565"/>
                  <a:gd name="T41" fmla="*/ 185 h 214"/>
                  <a:gd name="T42" fmla="*/ 132 w 565"/>
                  <a:gd name="T43" fmla="*/ 185 h 214"/>
                  <a:gd name="T44" fmla="*/ 365 w 565"/>
                  <a:gd name="T45" fmla="*/ 214 h 214"/>
                  <a:gd name="T46" fmla="*/ 365 w 565"/>
                  <a:gd name="T47" fmla="*/ 156 h 214"/>
                  <a:gd name="T48" fmla="*/ 351 w 565"/>
                  <a:gd name="T49" fmla="*/ 185 h 214"/>
                  <a:gd name="T50" fmla="*/ 380 w 565"/>
                  <a:gd name="T51" fmla="*/ 185 h 214"/>
                  <a:gd name="T52" fmla="*/ 351 w 565"/>
                  <a:gd name="T53" fmla="*/ 185 h 214"/>
                  <a:gd name="T54" fmla="*/ 518 w 565"/>
                  <a:gd name="T55" fmla="*/ 214 h 214"/>
                  <a:gd name="T56" fmla="*/ 518 w 565"/>
                  <a:gd name="T57" fmla="*/ 156 h 214"/>
                  <a:gd name="T58" fmla="*/ 503 w 565"/>
                  <a:gd name="T59" fmla="*/ 185 h 214"/>
                  <a:gd name="T60" fmla="*/ 532 w 565"/>
                  <a:gd name="T61" fmla="*/ 185 h 214"/>
                  <a:gd name="T62" fmla="*/ 503 w 565"/>
                  <a:gd name="T63" fmla="*/ 185 h 214"/>
                  <a:gd name="T64" fmla="*/ 442 w 565"/>
                  <a:gd name="T65" fmla="*/ 184 h 214"/>
                  <a:gd name="T66" fmla="*/ 406 w 565"/>
                  <a:gd name="T67" fmla="*/ 184 h 214"/>
                  <a:gd name="T68" fmla="*/ 448 w 565"/>
                  <a:gd name="T69" fmla="*/ 155 h 214"/>
                  <a:gd name="T70" fmla="*/ 28 w 565"/>
                  <a:gd name="T71" fmla="*/ 155 h 214"/>
                  <a:gd name="T72" fmla="*/ 4 w 565"/>
                  <a:gd name="T73" fmla="*/ 184 h 214"/>
                  <a:gd name="T74" fmla="*/ 0 w 565"/>
                  <a:gd name="T75" fmla="*/ 167 h 214"/>
                  <a:gd name="T76" fmla="*/ 13 w 565"/>
                  <a:gd name="T77" fmla="*/ 156 h 214"/>
                  <a:gd name="T78" fmla="*/ 188 w 565"/>
                  <a:gd name="T79" fmla="*/ 155 h 214"/>
                  <a:gd name="T80" fmla="*/ 323 w 565"/>
                  <a:gd name="T81" fmla="*/ 156 h 214"/>
                  <a:gd name="T82" fmla="*/ 338 w 565"/>
                  <a:gd name="T83" fmla="*/ 155 h 214"/>
                  <a:gd name="T84" fmla="*/ 314 w 565"/>
                  <a:gd name="T85" fmla="*/ 184 h 214"/>
                  <a:gd name="T86" fmla="*/ 194 w 565"/>
                  <a:gd name="T87" fmla="*/ 167 h 214"/>
                  <a:gd name="T88" fmla="*/ 186 w 565"/>
                  <a:gd name="T89" fmla="*/ 184 h 214"/>
                  <a:gd name="T90" fmla="*/ 188 w 565"/>
                  <a:gd name="T91" fmla="*/ 155 h 214"/>
                  <a:gd name="T92" fmla="*/ 98 w 565"/>
                  <a:gd name="T93" fmla="*/ 156 h 214"/>
                  <a:gd name="T94" fmla="*/ 103 w 565"/>
                  <a:gd name="T95" fmla="*/ 155 h 214"/>
                  <a:gd name="T96" fmla="*/ 106 w 565"/>
                  <a:gd name="T97" fmla="*/ 184 h 214"/>
                  <a:gd name="T98" fmla="*/ 83 w 565"/>
                  <a:gd name="T99" fmla="*/ 155 h 214"/>
                  <a:gd name="T100" fmla="*/ 555 w 565"/>
                  <a:gd name="T101" fmla="*/ 155 h 214"/>
                  <a:gd name="T102" fmla="*/ 558 w 565"/>
                  <a:gd name="T103" fmla="*/ 146 h 214"/>
                  <a:gd name="T104" fmla="*/ 555 w 565"/>
                  <a:gd name="T105" fmla="*/ 155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65" h="214">
                    <a:moveTo>
                      <a:pt x="0" y="55"/>
                    </a:moveTo>
                    <a:cubicBezTo>
                      <a:pt x="0" y="122"/>
                      <a:pt x="0" y="122"/>
                      <a:pt x="0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98" y="111"/>
                      <a:pt x="98" y="111"/>
                      <a:pt x="98" y="111"/>
                    </a:cubicBezTo>
                    <a:cubicBezTo>
                      <a:pt x="98" y="122"/>
                      <a:pt x="98" y="122"/>
                      <a:pt x="98" y="122"/>
                    </a:cubicBezTo>
                    <a:cubicBezTo>
                      <a:pt x="119" y="122"/>
                      <a:pt x="119" y="122"/>
                      <a:pt x="119" y="122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221" y="111"/>
                      <a:pt x="221" y="111"/>
                      <a:pt x="221" y="111"/>
                    </a:cubicBezTo>
                    <a:cubicBezTo>
                      <a:pt x="221" y="122"/>
                      <a:pt x="221" y="122"/>
                      <a:pt x="221" y="122"/>
                    </a:cubicBezTo>
                    <a:cubicBezTo>
                      <a:pt x="242" y="122"/>
                      <a:pt x="242" y="122"/>
                      <a:pt x="242" y="122"/>
                    </a:cubicBezTo>
                    <a:cubicBezTo>
                      <a:pt x="242" y="111"/>
                      <a:pt x="242" y="111"/>
                      <a:pt x="242" y="111"/>
                    </a:cubicBezTo>
                    <a:cubicBezTo>
                      <a:pt x="344" y="111"/>
                      <a:pt x="344" y="111"/>
                      <a:pt x="344" y="111"/>
                    </a:cubicBezTo>
                    <a:cubicBezTo>
                      <a:pt x="344" y="122"/>
                      <a:pt x="344" y="122"/>
                      <a:pt x="344" y="122"/>
                    </a:cubicBezTo>
                    <a:cubicBezTo>
                      <a:pt x="365" y="122"/>
                      <a:pt x="365" y="122"/>
                      <a:pt x="365" y="122"/>
                    </a:cubicBezTo>
                    <a:cubicBezTo>
                      <a:pt x="365" y="111"/>
                      <a:pt x="365" y="111"/>
                      <a:pt x="365" y="111"/>
                    </a:cubicBezTo>
                    <a:cubicBezTo>
                      <a:pt x="396" y="111"/>
                      <a:pt x="396" y="111"/>
                      <a:pt x="396" y="111"/>
                    </a:cubicBezTo>
                    <a:cubicBezTo>
                      <a:pt x="396" y="111"/>
                      <a:pt x="396" y="111"/>
                      <a:pt x="396" y="111"/>
                    </a:cubicBezTo>
                    <a:cubicBezTo>
                      <a:pt x="396" y="111"/>
                      <a:pt x="396" y="111"/>
                      <a:pt x="396" y="111"/>
                    </a:cubicBezTo>
                    <a:cubicBezTo>
                      <a:pt x="405" y="111"/>
                      <a:pt x="412" y="86"/>
                      <a:pt x="412" y="55"/>
                    </a:cubicBezTo>
                    <a:cubicBezTo>
                      <a:pt x="412" y="25"/>
                      <a:pt x="405" y="0"/>
                      <a:pt x="396" y="0"/>
                    </a:cubicBezTo>
                    <a:cubicBezTo>
                      <a:pt x="396" y="0"/>
                      <a:pt x="396" y="0"/>
                      <a:pt x="39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8" y="0"/>
                      <a:pt x="0" y="25"/>
                      <a:pt x="0" y="55"/>
                    </a:cubicBezTo>
                    <a:close/>
                    <a:moveTo>
                      <a:pt x="27" y="185"/>
                    </a:moveTo>
                    <a:cubicBezTo>
                      <a:pt x="27" y="201"/>
                      <a:pt x="40" y="214"/>
                      <a:pt x="56" y="214"/>
                    </a:cubicBezTo>
                    <a:cubicBezTo>
                      <a:pt x="72" y="214"/>
                      <a:pt x="84" y="201"/>
                      <a:pt x="84" y="185"/>
                    </a:cubicBezTo>
                    <a:cubicBezTo>
                      <a:pt x="84" y="169"/>
                      <a:pt x="72" y="156"/>
                      <a:pt x="56" y="156"/>
                    </a:cubicBezTo>
                    <a:cubicBezTo>
                      <a:pt x="40" y="156"/>
                      <a:pt x="27" y="169"/>
                      <a:pt x="27" y="185"/>
                    </a:cubicBezTo>
                    <a:close/>
                    <a:moveTo>
                      <a:pt x="41" y="185"/>
                    </a:moveTo>
                    <a:cubicBezTo>
                      <a:pt x="41" y="177"/>
                      <a:pt x="48" y="171"/>
                      <a:pt x="56" y="171"/>
                    </a:cubicBezTo>
                    <a:cubicBezTo>
                      <a:pt x="63" y="171"/>
                      <a:pt x="70" y="177"/>
                      <a:pt x="70" y="185"/>
                    </a:cubicBezTo>
                    <a:cubicBezTo>
                      <a:pt x="70" y="192"/>
                      <a:pt x="63" y="199"/>
                      <a:pt x="56" y="199"/>
                    </a:cubicBezTo>
                    <a:cubicBezTo>
                      <a:pt x="48" y="199"/>
                      <a:pt x="41" y="192"/>
                      <a:pt x="41" y="185"/>
                    </a:cubicBezTo>
                    <a:close/>
                    <a:moveTo>
                      <a:pt x="117" y="185"/>
                    </a:moveTo>
                    <a:cubicBezTo>
                      <a:pt x="117" y="201"/>
                      <a:pt x="130" y="214"/>
                      <a:pt x="146" y="214"/>
                    </a:cubicBezTo>
                    <a:cubicBezTo>
                      <a:pt x="162" y="214"/>
                      <a:pt x="175" y="201"/>
                      <a:pt x="175" y="185"/>
                    </a:cubicBezTo>
                    <a:cubicBezTo>
                      <a:pt x="175" y="169"/>
                      <a:pt x="162" y="156"/>
                      <a:pt x="146" y="156"/>
                    </a:cubicBezTo>
                    <a:cubicBezTo>
                      <a:pt x="130" y="156"/>
                      <a:pt x="117" y="169"/>
                      <a:pt x="117" y="185"/>
                    </a:cubicBezTo>
                    <a:close/>
                    <a:moveTo>
                      <a:pt x="132" y="185"/>
                    </a:moveTo>
                    <a:cubicBezTo>
                      <a:pt x="132" y="177"/>
                      <a:pt x="138" y="171"/>
                      <a:pt x="146" y="171"/>
                    </a:cubicBezTo>
                    <a:cubicBezTo>
                      <a:pt x="154" y="171"/>
                      <a:pt x="160" y="177"/>
                      <a:pt x="160" y="185"/>
                    </a:cubicBezTo>
                    <a:cubicBezTo>
                      <a:pt x="160" y="192"/>
                      <a:pt x="154" y="199"/>
                      <a:pt x="146" y="199"/>
                    </a:cubicBezTo>
                    <a:cubicBezTo>
                      <a:pt x="138" y="199"/>
                      <a:pt x="132" y="192"/>
                      <a:pt x="132" y="185"/>
                    </a:cubicBezTo>
                    <a:close/>
                    <a:moveTo>
                      <a:pt x="337" y="185"/>
                    </a:moveTo>
                    <a:cubicBezTo>
                      <a:pt x="337" y="201"/>
                      <a:pt x="349" y="214"/>
                      <a:pt x="365" y="214"/>
                    </a:cubicBezTo>
                    <a:cubicBezTo>
                      <a:pt x="381" y="214"/>
                      <a:pt x="394" y="201"/>
                      <a:pt x="394" y="185"/>
                    </a:cubicBezTo>
                    <a:cubicBezTo>
                      <a:pt x="394" y="169"/>
                      <a:pt x="381" y="156"/>
                      <a:pt x="365" y="156"/>
                    </a:cubicBezTo>
                    <a:cubicBezTo>
                      <a:pt x="349" y="156"/>
                      <a:pt x="337" y="169"/>
                      <a:pt x="337" y="185"/>
                    </a:cubicBezTo>
                    <a:close/>
                    <a:moveTo>
                      <a:pt x="351" y="185"/>
                    </a:moveTo>
                    <a:cubicBezTo>
                      <a:pt x="351" y="177"/>
                      <a:pt x="358" y="171"/>
                      <a:pt x="365" y="171"/>
                    </a:cubicBezTo>
                    <a:cubicBezTo>
                      <a:pt x="373" y="171"/>
                      <a:pt x="380" y="177"/>
                      <a:pt x="380" y="185"/>
                    </a:cubicBezTo>
                    <a:cubicBezTo>
                      <a:pt x="380" y="192"/>
                      <a:pt x="373" y="199"/>
                      <a:pt x="365" y="199"/>
                    </a:cubicBezTo>
                    <a:cubicBezTo>
                      <a:pt x="358" y="199"/>
                      <a:pt x="351" y="192"/>
                      <a:pt x="351" y="185"/>
                    </a:cubicBezTo>
                    <a:close/>
                    <a:moveTo>
                      <a:pt x="489" y="185"/>
                    </a:moveTo>
                    <a:cubicBezTo>
                      <a:pt x="489" y="201"/>
                      <a:pt x="502" y="214"/>
                      <a:pt x="518" y="214"/>
                    </a:cubicBezTo>
                    <a:cubicBezTo>
                      <a:pt x="534" y="214"/>
                      <a:pt x="546" y="201"/>
                      <a:pt x="546" y="185"/>
                    </a:cubicBezTo>
                    <a:cubicBezTo>
                      <a:pt x="546" y="169"/>
                      <a:pt x="534" y="156"/>
                      <a:pt x="518" y="156"/>
                    </a:cubicBezTo>
                    <a:cubicBezTo>
                      <a:pt x="502" y="156"/>
                      <a:pt x="489" y="169"/>
                      <a:pt x="489" y="185"/>
                    </a:cubicBezTo>
                    <a:close/>
                    <a:moveTo>
                      <a:pt x="503" y="185"/>
                    </a:moveTo>
                    <a:cubicBezTo>
                      <a:pt x="503" y="177"/>
                      <a:pt x="510" y="171"/>
                      <a:pt x="518" y="171"/>
                    </a:cubicBezTo>
                    <a:cubicBezTo>
                      <a:pt x="525" y="171"/>
                      <a:pt x="532" y="177"/>
                      <a:pt x="532" y="185"/>
                    </a:cubicBezTo>
                    <a:cubicBezTo>
                      <a:pt x="532" y="192"/>
                      <a:pt x="525" y="199"/>
                      <a:pt x="518" y="199"/>
                    </a:cubicBezTo>
                    <a:cubicBezTo>
                      <a:pt x="510" y="199"/>
                      <a:pt x="503" y="192"/>
                      <a:pt x="503" y="185"/>
                    </a:cubicBezTo>
                    <a:close/>
                    <a:moveTo>
                      <a:pt x="448" y="155"/>
                    </a:moveTo>
                    <a:cubicBezTo>
                      <a:pt x="445" y="164"/>
                      <a:pt x="442" y="174"/>
                      <a:pt x="442" y="184"/>
                    </a:cubicBezTo>
                    <a:cubicBezTo>
                      <a:pt x="442" y="184"/>
                      <a:pt x="442" y="184"/>
                      <a:pt x="442" y="184"/>
                    </a:cubicBezTo>
                    <a:cubicBezTo>
                      <a:pt x="406" y="184"/>
                      <a:pt x="406" y="184"/>
                      <a:pt x="406" y="184"/>
                    </a:cubicBezTo>
                    <a:cubicBezTo>
                      <a:pt x="405" y="173"/>
                      <a:pt x="401" y="163"/>
                      <a:pt x="393" y="155"/>
                    </a:cubicBezTo>
                    <a:lnTo>
                      <a:pt x="448" y="155"/>
                    </a:lnTo>
                    <a:close/>
                    <a:moveTo>
                      <a:pt x="13" y="155"/>
                    </a:moveTo>
                    <a:cubicBezTo>
                      <a:pt x="28" y="155"/>
                      <a:pt x="28" y="155"/>
                      <a:pt x="28" y="155"/>
                    </a:cubicBezTo>
                    <a:cubicBezTo>
                      <a:pt x="20" y="163"/>
                      <a:pt x="16" y="173"/>
                      <a:pt x="15" y="184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4" y="178"/>
                      <a:pt x="5" y="173"/>
                      <a:pt x="7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3" y="156"/>
                      <a:pt x="13" y="156"/>
                      <a:pt x="13" y="155"/>
                    </a:cubicBezTo>
                    <a:close/>
                    <a:moveTo>
                      <a:pt x="188" y="155"/>
                    </a:moveTo>
                    <a:cubicBezTo>
                      <a:pt x="188" y="156"/>
                      <a:pt x="188" y="156"/>
                      <a:pt x="188" y="156"/>
                    </a:cubicBezTo>
                    <a:cubicBezTo>
                      <a:pt x="323" y="156"/>
                      <a:pt x="323" y="156"/>
                      <a:pt x="323" y="156"/>
                    </a:cubicBezTo>
                    <a:cubicBezTo>
                      <a:pt x="323" y="156"/>
                      <a:pt x="323" y="156"/>
                      <a:pt x="323" y="156"/>
                    </a:cubicBezTo>
                    <a:cubicBezTo>
                      <a:pt x="338" y="155"/>
                      <a:pt x="338" y="155"/>
                      <a:pt x="338" y="155"/>
                    </a:cubicBezTo>
                    <a:cubicBezTo>
                      <a:pt x="330" y="163"/>
                      <a:pt x="325" y="173"/>
                      <a:pt x="325" y="184"/>
                    </a:cubicBezTo>
                    <a:cubicBezTo>
                      <a:pt x="314" y="184"/>
                      <a:pt x="314" y="184"/>
                      <a:pt x="314" y="184"/>
                    </a:cubicBezTo>
                    <a:cubicBezTo>
                      <a:pt x="314" y="178"/>
                      <a:pt x="315" y="173"/>
                      <a:pt x="317" y="167"/>
                    </a:cubicBezTo>
                    <a:cubicBezTo>
                      <a:pt x="194" y="167"/>
                      <a:pt x="194" y="167"/>
                      <a:pt x="194" y="167"/>
                    </a:cubicBezTo>
                    <a:cubicBezTo>
                      <a:pt x="196" y="173"/>
                      <a:pt x="197" y="178"/>
                      <a:pt x="197" y="184"/>
                    </a:cubicBezTo>
                    <a:cubicBezTo>
                      <a:pt x="186" y="184"/>
                      <a:pt x="186" y="184"/>
                      <a:pt x="186" y="184"/>
                    </a:cubicBezTo>
                    <a:cubicBezTo>
                      <a:pt x="186" y="173"/>
                      <a:pt x="181" y="163"/>
                      <a:pt x="173" y="155"/>
                    </a:cubicBezTo>
                    <a:lnTo>
                      <a:pt x="188" y="155"/>
                    </a:lnTo>
                    <a:close/>
                    <a:moveTo>
                      <a:pt x="98" y="155"/>
                    </a:moveTo>
                    <a:cubicBezTo>
                      <a:pt x="98" y="156"/>
                      <a:pt x="98" y="156"/>
                      <a:pt x="98" y="156"/>
                    </a:cubicBezTo>
                    <a:cubicBezTo>
                      <a:pt x="103" y="156"/>
                      <a:pt x="103" y="156"/>
                      <a:pt x="103" y="156"/>
                    </a:cubicBezTo>
                    <a:cubicBezTo>
                      <a:pt x="103" y="156"/>
                      <a:pt x="103" y="156"/>
                      <a:pt x="103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1" y="163"/>
                      <a:pt x="106" y="173"/>
                      <a:pt x="106" y="184"/>
                    </a:cubicBezTo>
                    <a:cubicBezTo>
                      <a:pt x="96" y="184"/>
                      <a:pt x="96" y="184"/>
                      <a:pt x="96" y="184"/>
                    </a:cubicBezTo>
                    <a:cubicBezTo>
                      <a:pt x="96" y="173"/>
                      <a:pt x="91" y="163"/>
                      <a:pt x="83" y="155"/>
                    </a:cubicBezTo>
                    <a:lnTo>
                      <a:pt x="98" y="155"/>
                    </a:lnTo>
                    <a:close/>
                    <a:moveTo>
                      <a:pt x="555" y="155"/>
                    </a:moveTo>
                    <a:cubicBezTo>
                      <a:pt x="555" y="155"/>
                      <a:pt x="552" y="151"/>
                      <a:pt x="550" y="148"/>
                    </a:cubicBezTo>
                    <a:cubicBezTo>
                      <a:pt x="549" y="146"/>
                      <a:pt x="553" y="144"/>
                      <a:pt x="558" y="146"/>
                    </a:cubicBezTo>
                    <a:cubicBezTo>
                      <a:pt x="561" y="149"/>
                      <a:pt x="563" y="152"/>
                      <a:pt x="565" y="155"/>
                    </a:cubicBezTo>
                    <a:lnTo>
                      <a:pt x="555" y="155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185"/>
              <p:cNvSpPr>
                <a:spLocks noEditPoints="1"/>
              </p:cNvSpPr>
              <p:nvPr/>
            </p:nvSpPr>
            <p:spPr bwMode="auto">
              <a:xfrm>
                <a:off x="2105" y="3240"/>
                <a:ext cx="157" cy="132"/>
              </a:xfrm>
              <a:custGeom>
                <a:avLst/>
                <a:gdLst>
                  <a:gd name="T0" fmla="*/ 47 w 185"/>
                  <a:gd name="T1" fmla="*/ 117 h 155"/>
                  <a:gd name="T2" fmla="*/ 1 w 185"/>
                  <a:gd name="T3" fmla="*/ 117 h 155"/>
                  <a:gd name="T4" fmla="*/ 8 w 185"/>
                  <a:gd name="T5" fmla="*/ 0 h 155"/>
                  <a:gd name="T6" fmla="*/ 83 w 185"/>
                  <a:gd name="T7" fmla="*/ 24 h 155"/>
                  <a:gd name="T8" fmla="*/ 47 w 185"/>
                  <a:gd name="T9" fmla="*/ 24 h 155"/>
                  <a:gd name="T10" fmla="*/ 47 w 185"/>
                  <a:gd name="T11" fmla="*/ 117 h 155"/>
                  <a:gd name="T12" fmla="*/ 34 w 185"/>
                  <a:gd name="T13" fmla="*/ 18 h 155"/>
                  <a:gd name="T14" fmla="*/ 18 w 185"/>
                  <a:gd name="T15" fmla="*/ 15 h 155"/>
                  <a:gd name="T16" fmla="*/ 18 w 185"/>
                  <a:gd name="T17" fmla="*/ 15 h 155"/>
                  <a:gd name="T18" fmla="*/ 23 w 185"/>
                  <a:gd name="T19" fmla="*/ 28 h 155"/>
                  <a:gd name="T20" fmla="*/ 34 w 185"/>
                  <a:gd name="T21" fmla="*/ 28 h 155"/>
                  <a:gd name="T22" fmla="*/ 34 w 185"/>
                  <a:gd name="T23" fmla="*/ 18 h 155"/>
                  <a:gd name="T24" fmla="*/ 96 w 185"/>
                  <a:gd name="T25" fmla="*/ 36 h 155"/>
                  <a:gd name="T26" fmla="*/ 117 w 185"/>
                  <a:gd name="T27" fmla="*/ 45 h 155"/>
                  <a:gd name="T28" fmla="*/ 112 w 185"/>
                  <a:gd name="T29" fmla="*/ 45 h 155"/>
                  <a:gd name="T30" fmla="*/ 127 w 185"/>
                  <a:gd name="T31" fmla="*/ 73 h 155"/>
                  <a:gd name="T32" fmla="*/ 172 w 185"/>
                  <a:gd name="T33" fmla="*/ 95 h 155"/>
                  <a:gd name="T34" fmla="*/ 177 w 185"/>
                  <a:gd name="T35" fmla="*/ 117 h 155"/>
                  <a:gd name="T36" fmla="*/ 185 w 185"/>
                  <a:gd name="T37" fmla="*/ 131 h 155"/>
                  <a:gd name="T38" fmla="*/ 162 w 185"/>
                  <a:gd name="T39" fmla="*/ 131 h 155"/>
                  <a:gd name="T40" fmla="*/ 134 w 185"/>
                  <a:gd name="T41" fmla="*/ 117 h 155"/>
                  <a:gd name="T42" fmla="*/ 100 w 185"/>
                  <a:gd name="T43" fmla="*/ 152 h 155"/>
                  <a:gd name="T44" fmla="*/ 100 w 185"/>
                  <a:gd name="T45" fmla="*/ 155 h 155"/>
                  <a:gd name="T46" fmla="*/ 59 w 185"/>
                  <a:gd name="T47" fmla="*/ 155 h 155"/>
                  <a:gd name="T48" fmla="*/ 59 w 185"/>
                  <a:gd name="T49" fmla="*/ 36 h 155"/>
                  <a:gd name="T50" fmla="*/ 96 w 185"/>
                  <a:gd name="T51" fmla="*/ 36 h 155"/>
                  <a:gd name="T52" fmla="*/ 96 w 185"/>
                  <a:gd name="T53" fmla="*/ 36 h 155"/>
                  <a:gd name="T54" fmla="*/ 74 w 185"/>
                  <a:gd name="T55" fmla="*/ 64 h 155"/>
                  <a:gd name="T56" fmla="*/ 112 w 185"/>
                  <a:gd name="T57" fmla="*/ 78 h 155"/>
                  <a:gd name="T58" fmla="*/ 98 w 185"/>
                  <a:gd name="T59" fmla="*/ 50 h 155"/>
                  <a:gd name="T60" fmla="*/ 74 w 185"/>
                  <a:gd name="T61" fmla="*/ 50 h 155"/>
                  <a:gd name="T62" fmla="*/ 74 w 185"/>
                  <a:gd name="T63" fmla="*/ 6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5" h="155">
                    <a:moveTo>
                      <a:pt x="47" y="117"/>
                    </a:moveTo>
                    <a:cubicBezTo>
                      <a:pt x="1" y="117"/>
                      <a:pt x="1" y="117"/>
                      <a:pt x="1" y="117"/>
                    </a:cubicBezTo>
                    <a:cubicBezTo>
                      <a:pt x="0" y="36"/>
                      <a:pt x="0" y="21"/>
                      <a:pt x="8" y="0"/>
                    </a:cubicBezTo>
                    <a:cubicBezTo>
                      <a:pt x="30" y="0"/>
                      <a:pt x="57" y="4"/>
                      <a:pt x="83" y="24"/>
                    </a:cubicBezTo>
                    <a:cubicBezTo>
                      <a:pt x="47" y="24"/>
                      <a:pt x="47" y="24"/>
                      <a:pt x="47" y="24"/>
                    </a:cubicBezTo>
                    <a:lnTo>
                      <a:pt x="47" y="117"/>
                    </a:lnTo>
                    <a:close/>
                    <a:moveTo>
                      <a:pt x="34" y="18"/>
                    </a:moveTo>
                    <a:cubicBezTo>
                      <a:pt x="28" y="16"/>
                      <a:pt x="23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23"/>
                      <a:pt x="18" y="28"/>
                      <a:pt x="23" y="28"/>
                    </a:cubicBezTo>
                    <a:cubicBezTo>
                      <a:pt x="27" y="28"/>
                      <a:pt x="28" y="28"/>
                      <a:pt x="34" y="28"/>
                    </a:cubicBezTo>
                    <a:cubicBezTo>
                      <a:pt x="37" y="28"/>
                      <a:pt x="36" y="23"/>
                      <a:pt x="34" y="18"/>
                    </a:cubicBezTo>
                    <a:close/>
                    <a:moveTo>
                      <a:pt x="96" y="36"/>
                    </a:moveTo>
                    <a:cubicBezTo>
                      <a:pt x="112" y="36"/>
                      <a:pt x="112" y="37"/>
                      <a:pt x="117" y="45"/>
                    </a:cubicBezTo>
                    <a:cubicBezTo>
                      <a:pt x="112" y="45"/>
                      <a:pt x="112" y="45"/>
                      <a:pt x="112" y="45"/>
                    </a:cubicBezTo>
                    <a:cubicBezTo>
                      <a:pt x="117" y="54"/>
                      <a:pt x="127" y="73"/>
                      <a:pt x="127" y="73"/>
                    </a:cubicBezTo>
                    <a:cubicBezTo>
                      <a:pt x="169" y="79"/>
                      <a:pt x="172" y="95"/>
                      <a:pt x="172" y="95"/>
                    </a:cubicBezTo>
                    <a:cubicBezTo>
                      <a:pt x="177" y="117"/>
                      <a:pt x="177" y="117"/>
                      <a:pt x="177" y="117"/>
                    </a:cubicBezTo>
                    <a:cubicBezTo>
                      <a:pt x="181" y="121"/>
                      <a:pt x="183" y="126"/>
                      <a:pt x="185" y="131"/>
                    </a:cubicBezTo>
                    <a:cubicBezTo>
                      <a:pt x="162" y="131"/>
                      <a:pt x="162" y="131"/>
                      <a:pt x="162" y="131"/>
                    </a:cubicBezTo>
                    <a:cubicBezTo>
                      <a:pt x="156" y="123"/>
                      <a:pt x="146" y="117"/>
                      <a:pt x="134" y="117"/>
                    </a:cubicBezTo>
                    <a:cubicBezTo>
                      <a:pt x="116" y="117"/>
                      <a:pt x="100" y="133"/>
                      <a:pt x="100" y="152"/>
                    </a:cubicBezTo>
                    <a:cubicBezTo>
                      <a:pt x="100" y="153"/>
                      <a:pt x="100" y="155"/>
                      <a:pt x="100" y="155"/>
                    </a:cubicBezTo>
                    <a:cubicBezTo>
                      <a:pt x="59" y="155"/>
                      <a:pt x="59" y="155"/>
                      <a:pt x="59" y="155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lose/>
                    <a:moveTo>
                      <a:pt x="74" y="64"/>
                    </a:moveTo>
                    <a:cubicBezTo>
                      <a:pt x="74" y="75"/>
                      <a:pt x="96" y="74"/>
                      <a:pt x="112" y="78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50"/>
                      <a:pt x="74" y="60"/>
                      <a:pt x="74" y="6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186"/>
              <p:cNvSpPr>
                <a:spLocks noEditPoints="1"/>
              </p:cNvSpPr>
              <p:nvPr/>
            </p:nvSpPr>
            <p:spPr bwMode="auto">
              <a:xfrm>
                <a:off x="1772" y="3218"/>
                <a:ext cx="492" cy="171"/>
              </a:xfrm>
              <a:custGeom>
                <a:avLst/>
                <a:gdLst>
                  <a:gd name="T0" fmla="*/ 562 w 581"/>
                  <a:gd name="T1" fmla="*/ 179 h 202"/>
                  <a:gd name="T2" fmla="*/ 581 w 581"/>
                  <a:gd name="T3" fmla="*/ 182 h 202"/>
                  <a:gd name="T4" fmla="*/ 561 w 581"/>
                  <a:gd name="T5" fmla="*/ 169 h 202"/>
                  <a:gd name="T6" fmla="*/ 382 w 581"/>
                  <a:gd name="T7" fmla="*/ 0 h 202"/>
                  <a:gd name="T8" fmla="*/ 0 w 581"/>
                  <a:gd name="T9" fmla="*/ 144 h 202"/>
                  <a:gd name="T10" fmla="*/ 504 w 581"/>
                  <a:gd name="T11" fmla="*/ 179 h 202"/>
                  <a:gd name="T12" fmla="*/ 550 w 581"/>
                  <a:gd name="T13" fmla="*/ 179 h 202"/>
                  <a:gd name="T14" fmla="*/ 504 w 581"/>
                  <a:gd name="T15" fmla="*/ 179 h 202"/>
                  <a:gd name="T16" fmla="*/ 518 w 581"/>
                  <a:gd name="T17" fmla="*/ 179 h 202"/>
                  <a:gd name="T18" fmla="*/ 537 w 581"/>
                  <a:gd name="T19" fmla="*/ 179 h 202"/>
                  <a:gd name="T20" fmla="*/ 325 w 581"/>
                  <a:gd name="T21" fmla="*/ 179 h 202"/>
                  <a:gd name="T22" fmla="*/ 371 w 581"/>
                  <a:gd name="T23" fmla="*/ 179 h 202"/>
                  <a:gd name="T24" fmla="*/ 325 w 581"/>
                  <a:gd name="T25" fmla="*/ 179 h 202"/>
                  <a:gd name="T26" fmla="*/ 338 w 581"/>
                  <a:gd name="T27" fmla="*/ 179 h 202"/>
                  <a:gd name="T28" fmla="*/ 357 w 581"/>
                  <a:gd name="T29" fmla="*/ 179 h 202"/>
                  <a:gd name="T30" fmla="*/ 250 w 581"/>
                  <a:gd name="T31" fmla="*/ 179 h 202"/>
                  <a:gd name="T32" fmla="*/ 296 w 581"/>
                  <a:gd name="T33" fmla="*/ 179 h 202"/>
                  <a:gd name="T34" fmla="*/ 250 w 581"/>
                  <a:gd name="T35" fmla="*/ 179 h 202"/>
                  <a:gd name="T36" fmla="*/ 264 w 581"/>
                  <a:gd name="T37" fmla="*/ 179 h 202"/>
                  <a:gd name="T38" fmla="*/ 282 w 581"/>
                  <a:gd name="T39" fmla="*/ 179 h 202"/>
                  <a:gd name="T40" fmla="*/ 102 w 581"/>
                  <a:gd name="T41" fmla="*/ 179 h 202"/>
                  <a:gd name="T42" fmla="*/ 148 w 581"/>
                  <a:gd name="T43" fmla="*/ 179 h 202"/>
                  <a:gd name="T44" fmla="*/ 102 w 581"/>
                  <a:gd name="T45" fmla="*/ 179 h 202"/>
                  <a:gd name="T46" fmla="*/ 115 w 581"/>
                  <a:gd name="T47" fmla="*/ 179 h 202"/>
                  <a:gd name="T48" fmla="*/ 134 w 581"/>
                  <a:gd name="T49" fmla="*/ 179 h 202"/>
                  <a:gd name="T50" fmla="*/ 314 w 581"/>
                  <a:gd name="T51" fmla="*/ 182 h 202"/>
                  <a:gd name="T52" fmla="*/ 322 w 581"/>
                  <a:gd name="T53" fmla="*/ 156 h 202"/>
                  <a:gd name="T54" fmla="*/ 307 w 581"/>
                  <a:gd name="T55" fmla="*/ 179 h 202"/>
                  <a:gd name="T56" fmla="*/ 314 w 581"/>
                  <a:gd name="T57" fmla="*/ 182 h 202"/>
                  <a:gd name="T58" fmla="*/ 99 w 581"/>
                  <a:gd name="T59" fmla="*/ 156 h 202"/>
                  <a:gd name="T60" fmla="*/ 86 w 581"/>
                  <a:gd name="T61" fmla="*/ 179 h 202"/>
                  <a:gd name="T62" fmla="*/ 91 w 581"/>
                  <a:gd name="T63" fmla="*/ 182 h 202"/>
                  <a:gd name="T64" fmla="*/ 382 w 581"/>
                  <a:gd name="T65" fmla="*/ 182 h 202"/>
                  <a:gd name="T66" fmla="*/ 440 w 581"/>
                  <a:gd name="T67" fmla="*/ 156 h 202"/>
                  <a:gd name="T68" fmla="*/ 382 w 581"/>
                  <a:gd name="T69" fmla="*/ 179 h 202"/>
                  <a:gd name="T70" fmla="*/ 159 w 581"/>
                  <a:gd name="T71" fmla="*/ 182 h 202"/>
                  <a:gd name="T72" fmla="*/ 170 w 581"/>
                  <a:gd name="T73" fmla="*/ 179 h 202"/>
                  <a:gd name="T74" fmla="*/ 150 w 581"/>
                  <a:gd name="T75" fmla="*/ 156 h 202"/>
                  <a:gd name="T76" fmla="*/ 159 w 581"/>
                  <a:gd name="T77" fmla="*/ 182 h 202"/>
                  <a:gd name="T78" fmla="*/ 227 w 581"/>
                  <a:gd name="T79" fmla="*/ 179 h 202"/>
                  <a:gd name="T80" fmla="*/ 239 w 581"/>
                  <a:gd name="T81" fmla="*/ 182 h 202"/>
                  <a:gd name="T82" fmla="*/ 248 w 581"/>
                  <a:gd name="T83" fmla="*/ 156 h 202"/>
                  <a:gd name="T84" fmla="*/ 6 w 581"/>
                  <a:gd name="T85" fmla="*/ 179 h 202"/>
                  <a:gd name="T86" fmla="*/ 17 w 581"/>
                  <a:gd name="T87" fmla="*/ 182 h 202"/>
                  <a:gd name="T88" fmla="*/ 26 w 581"/>
                  <a:gd name="T89" fmla="*/ 156 h 202"/>
                  <a:gd name="T90" fmla="*/ 6 w 581"/>
                  <a:gd name="T91" fmla="*/ 179 h 202"/>
                  <a:gd name="T92" fmla="*/ 51 w 581"/>
                  <a:gd name="T93" fmla="*/ 202 h 202"/>
                  <a:gd name="T94" fmla="*/ 51 w 581"/>
                  <a:gd name="T95" fmla="*/ 156 h 202"/>
                  <a:gd name="T96" fmla="*/ 51 w 581"/>
                  <a:gd name="T97" fmla="*/ 188 h 202"/>
                  <a:gd name="T98" fmla="*/ 51 w 581"/>
                  <a:gd name="T99" fmla="*/ 169 h 202"/>
                  <a:gd name="T100" fmla="*/ 51 w 581"/>
                  <a:gd name="T101" fmla="*/ 188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1" h="202">
                    <a:moveTo>
                      <a:pt x="561" y="169"/>
                    </a:moveTo>
                    <a:cubicBezTo>
                      <a:pt x="561" y="172"/>
                      <a:pt x="562" y="175"/>
                      <a:pt x="562" y="179"/>
                    </a:cubicBezTo>
                    <a:cubicBezTo>
                      <a:pt x="562" y="180"/>
                      <a:pt x="562" y="181"/>
                      <a:pt x="562" y="182"/>
                    </a:cubicBezTo>
                    <a:cubicBezTo>
                      <a:pt x="581" y="182"/>
                      <a:pt x="581" y="182"/>
                      <a:pt x="581" y="182"/>
                    </a:cubicBezTo>
                    <a:cubicBezTo>
                      <a:pt x="581" y="178"/>
                      <a:pt x="581" y="173"/>
                      <a:pt x="580" y="169"/>
                    </a:cubicBezTo>
                    <a:lnTo>
                      <a:pt x="561" y="169"/>
                    </a:lnTo>
                    <a:close/>
                    <a:moveTo>
                      <a:pt x="0" y="0"/>
                    </a:moveTo>
                    <a:cubicBezTo>
                      <a:pt x="382" y="0"/>
                      <a:pt x="382" y="0"/>
                      <a:pt x="382" y="0"/>
                    </a:cubicBezTo>
                    <a:cubicBezTo>
                      <a:pt x="382" y="144"/>
                      <a:pt x="382" y="144"/>
                      <a:pt x="382" y="144"/>
                    </a:cubicBezTo>
                    <a:cubicBezTo>
                      <a:pt x="0" y="144"/>
                      <a:pt x="0" y="144"/>
                      <a:pt x="0" y="144"/>
                    </a:cubicBezTo>
                    <a:lnTo>
                      <a:pt x="0" y="0"/>
                    </a:lnTo>
                    <a:close/>
                    <a:moveTo>
                      <a:pt x="504" y="179"/>
                    </a:moveTo>
                    <a:cubicBezTo>
                      <a:pt x="504" y="191"/>
                      <a:pt x="515" y="202"/>
                      <a:pt x="527" y="202"/>
                    </a:cubicBezTo>
                    <a:cubicBezTo>
                      <a:pt x="540" y="202"/>
                      <a:pt x="550" y="191"/>
                      <a:pt x="550" y="179"/>
                    </a:cubicBezTo>
                    <a:cubicBezTo>
                      <a:pt x="550" y="166"/>
                      <a:pt x="540" y="156"/>
                      <a:pt x="527" y="156"/>
                    </a:cubicBezTo>
                    <a:cubicBezTo>
                      <a:pt x="515" y="156"/>
                      <a:pt x="504" y="166"/>
                      <a:pt x="504" y="179"/>
                    </a:cubicBezTo>
                    <a:close/>
                    <a:moveTo>
                      <a:pt x="527" y="188"/>
                    </a:moveTo>
                    <a:cubicBezTo>
                      <a:pt x="522" y="188"/>
                      <a:pt x="518" y="184"/>
                      <a:pt x="518" y="179"/>
                    </a:cubicBezTo>
                    <a:cubicBezTo>
                      <a:pt x="518" y="173"/>
                      <a:pt x="522" y="169"/>
                      <a:pt x="527" y="169"/>
                    </a:cubicBezTo>
                    <a:cubicBezTo>
                      <a:pt x="533" y="169"/>
                      <a:pt x="537" y="173"/>
                      <a:pt x="537" y="179"/>
                    </a:cubicBezTo>
                    <a:cubicBezTo>
                      <a:pt x="537" y="184"/>
                      <a:pt x="533" y="188"/>
                      <a:pt x="527" y="188"/>
                    </a:cubicBezTo>
                    <a:close/>
                    <a:moveTo>
                      <a:pt x="325" y="179"/>
                    </a:moveTo>
                    <a:cubicBezTo>
                      <a:pt x="325" y="191"/>
                      <a:pt x="335" y="202"/>
                      <a:pt x="348" y="202"/>
                    </a:cubicBezTo>
                    <a:cubicBezTo>
                      <a:pt x="360" y="202"/>
                      <a:pt x="371" y="191"/>
                      <a:pt x="371" y="179"/>
                    </a:cubicBezTo>
                    <a:cubicBezTo>
                      <a:pt x="371" y="166"/>
                      <a:pt x="360" y="156"/>
                      <a:pt x="348" y="156"/>
                    </a:cubicBezTo>
                    <a:cubicBezTo>
                      <a:pt x="335" y="156"/>
                      <a:pt x="325" y="166"/>
                      <a:pt x="325" y="179"/>
                    </a:cubicBezTo>
                    <a:close/>
                    <a:moveTo>
                      <a:pt x="348" y="188"/>
                    </a:moveTo>
                    <a:cubicBezTo>
                      <a:pt x="343" y="188"/>
                      <a:pt x="338" y="184"/>
                      <a:pt x="338" y="179"/>
                    </a:cubicBezTo>
                    <a:cubicBezTo>
                      <a:pt x="338" y="173"/>
                      <a:pt x="343" y="169"/>
                      <a:pt x="348" y="169"/>
                    </a:cubicBezTo>
                    <a:cubicBezTo>
                      <a:pt x="353" y="169"/>
                      <a:pt x="357" y="173"/>
                      <a:pt x="357" y="179"/>
                    </a:cubicBezTo>
                    <a:cubicBezTo>
                      <a:pt x="357" y="184"/>
                      <a:pt x="353" y="188"/>
                      <a:pt x="348" y="188"/>
                    </a:cubicBezTo>
                    <a:close/>
                    <a:moveTo>
                      <a:pt x="250" y="179"/>
                    </a:moveTo>
                    <a:cubicBezTo>
                      <a:pt x="250" y="191"/>
                      <a:pt x="260" y="202"/>
                      <a:pt x="273" y="202"/>
                    </a:cubicBezTo>
                    <a:cubicBezTo>
                      <a:pt x="286" y="202"/>
                      <a:pt x="296" y="191"/>
                      <a:pt x="296" y="179"/>
                    </a:cubicBezTo>
                    <a:cubicBezTo>
                      <a:pt x="296" y="166"/>
                      <a:pt x="286" y="156"/>
                      <a:pt x="273" y="156"/>
                    </a:cubicBezTo>
                    <a:cubicBezTo>
                      <a:pt x="260" y="156"/>
                      <a:pt x="250" y="166"/>
                      <a:pt x="250" y="179"/>
                    </a:cubicBezTo>
                    <a:close/>
                    <a:moveTo>
                      <a:pt x="273" y="188"/>
                    </a:moveTo>
                    <a:cubicBezTo>
                      <a:pt x="268" y="188"/>
                      <a:pt x="264" y="184"/>
                      <a:pt x="264" y="179"/>
                    </a:cubicBezTo>
                    <a:cubicBezTo>
                      <a:pt x="264" y="173"/>
                      <a:pt x="268" y="169"/>
                      <a:pt x="273" y="169"/>
                    </a:cubicBezTo>
                    <a:cubicBezTo>
                      <a:pt x="278" y="169"/>
                      <a:pt x="282" y="173"/>
                      <a:pt x="282" y="179"/>
                    </a:cubicBezTo>
                    <a:cubicBezTo>
                      <a:pt x="282" y="184"/>
                      <a:pt x="278" y="188"/>
                      <a:pt x="273" y="188"/>
                    </a:cubicBezTo>
                    <a:close/>
                    <a:moveTo>
                      <a:pt x="102" y="179"/>
                    </a:moveTo>
                    <a:cubicBezTo>
                      <a:pt x="102" y="191"/>
                      <a:pt x="112" y="202"/>
                      <a:pt x="125" y="202"/>
                    </a:cubicBezTo>
                    <a:cubicBezTo>
                      <a:pt x="138" y="202"/>
                      <a:pt x="148" y="191"/>
                      <a:pt x="148" y="179"/>
                    </a:cubicBezTo>
                    <a:cubicBezTo>
                      <a:pt x="148" y="166"/>
                      <a:pt x="138" y="156"/>
                      <a:pt x="125" y="156"/>
                    </a:cubicBezTo>
                    <a:cubicBezTo>
                      <a:pt x="112" y="156"/>
                      <a:pt x="102" y="166"/>
                      <a:pt x="102" y="179"/>
                    </a:cubicBezTo>
                    <a:close/>
                    <a:moveTo>
                      <a:pt x="125" y="188"/>
                    </a:moveTo>
                    <a:cubicBezTo>
                      <a:pt x="120" y="188"/>
                      <a:pt x="115" y="184"/>
                      <a:pt x="115" y="179"/>
                    </a:cubicBezTo>
                    <a:cubicBezTo>
                      <a:pt x="115" y="173"/>
                      <a:pt x="120" y="169"/>
                      <a:pt x="125" y="169"/>
                    </a:cubicBezTo>
                    <a:cubicBezTo>
                      <a:pt x="130" y="169"/>
                      <a:pt x="134" y="173"/>
                      <a:pt x="134" y="179"/>
                    </a:cubicBezTo>
                    <a:cubicBezTo>
                      <a:pt x="134" y="184"/>
                      <a:pt x="130" y="188"/>
                      <a:pt x="125" y="188"/>
                    </a:cubicBezTo>
                    <a:close/>
                    <a:moveTo>
                      <a:pt x="314" y="182"/>
                    </a:moveTo>
                    <a:cubicBezTo>
                      <a:pt x="313" y="181"/>
                      <a:pt x="313" y="180"/>
                      <a:pt x="313" y="179"/>
                    </a:cubicBezTo>
                    <a:cubicBezTo>
                      <a:pt x="313" y="170"/>
                      <a:pt x="317" y="162"/>
                      <a:pt x="322" y="156"/>
                    </a:cubicBezTo>
                    <a:cubicBezTo>
                      <a:pt x="298" y="156"/>
                      <a:pt x="298" y="156"/>
                      <a:pt x="298" y="156"/>
                    </a:cubicBezTo>
                    <a:cubicBezTo>
                      <a:pt x="304" y="162"/>
                      <a:pt x="307" y="170"/>
                      <a:pt x="307" y="179"/>
                    </a:cubicBezTo>
                    <a:cubicBezTo>
                      <a:pt x="307" y="180"/>
                      <a:pt x="307" y="181"/>
                      <a:pt x="307" y="182"/>
                    </a:cubicBezTo>
                    <a:lnTo>
                      <a:pt x="314" y="182"/>
                    </a:lnTo>
                    <a:close/>
                    <a:moveTo>
                      <a:pt x="90" y="179"/>
                    </a:moveTo>
                    <a:cubicBezTo>
                      <a:pt x="90" y="170"/>
                      <a:pt x="94" y="162"/>
                      <a:pt x="99" y="156"/>
                    </a:cubicBezTo>
                    <a:cubicBezTo>
                      <a:pt x="77" y="156"/>
                      <a:pt x="77" y="156"/>
                      <a:pt x="77" y="156"/>
                    </a:cubicBezTo>
                    <a:cubicBezTo>
                      <a:pt x="82" y="162"/>
                      <a:pt x="86" y="170"/>
                      <a:pt x="86" y="179"/>
                    </a:cubicBezTo>
                    <a:cubicBezTo>
                      <a:pt x="86" y="180"/>
                      <a:pt x="85" y="181"/>
                      <a:pt x="85" y="182"/>
                    </a:cubicBezTo>
                    <a:cubicBezTo>
                      <a:pt x="91" y="182"/>
                      <a:pt x="91" y="182"/>
                      <a:pt x="91" y="182"/>
                    </a:cubicBezTo>
                    <a:cubicBezTo>
                      <a:pt x="91" y="181"/>
                      <a:pt x="90" y="180"/>
                      <a:pt x="90" y="179"/>
                    </a:cubicBezTo>
                    <a:close/>
                    <a:moveTo>
                      <a:pt x="382" y="182"/>
                    </a:moveTo>
                    <a:cubicBezTo>
                      <a:pt x="440" y="182"/>
                      <a:pt x="440" y="182"/>
                      <a:pt x="440" y="182"/>
                    </a:cubicBezTo>
                    <a:cubicBezTo>
                      <a:pt x="440" y="156"/>
                      <a:pt x="440" y="156"/>
                      <a:pt x="440" y="156"/>
                    </a:cubicBezTo>
                    <a:cubicBezTo>
                      <a:pt x="373" y="156"/>
                      <a:pt x="373" y="156"/>
                      <a:pt x="373" y="156"/>
                    </a:cubicBezTo>
                    <a:cubicBezTo>
                      <a:pt x="379" y="162"/>
                      <a:pt x="382" y="170"/>
                      <a:pt x="382" y="179"/>
                    </a:cubicBezTo>
                    <a:cubicBezTo>
                      <a:pt x="382" y="180"/>
                      <a:pt x="382" y="181"/>
                      <a:pt x="382" y="182"/>
                    </a:cubicBezTo>
                    <a:close/>
                    <a:moveTo>
                      <a:pt x="159" y="182"/>
                    </a:moveTo>
                    <a:cubicBezTo>
                      <a:pt x="170" y="182"/>
                      <a:pt x="170" y="182"/>
                      <a:pt x="170" y="182"/>
                    </a:cubicBezTo>
                    <a:cubicBezTo>
                      <a:pt x="170" y="181"/>
                      <a:pt x="170" y="180"/>
                      <a:pt x="170" y="179"/>
                    </a:cubicBezTo>
                    <a:cubicBezTo>
                      <a:pt x="170" y="170"/>
                      <a:pt x="168" y="162"/>
                      <a:pt x="164" y="156"/>
                    </a:cubicBezTo>
                    <a:cubicBezTo>
                      <a:pt x="150" y="156"/>
                      <a:pt x="150" y="156"/>
                      <a:pt x="150" y="156"/>
                    </a:cubicBezTo>
                    <a:cubicBezTo>
                      <a:pt x="156" y="162"/>
                      <a:pt x="159" y="170"/>
                      <a:pt x="159" y="179"/>
                    </a:cubicBezTo>
                    <a:cubicBezTo>
                      <a:pt x="159" y="180"/>
                      <a:pt x="159" y="181"/>
                      <a:pt x="159" y="182"/>
                    </a:cubicBezTo>
                    <a:close/>
                    <a:moveTo>
                      <a:pt x="234" y="156"/>
                    </a:moveTo>
                    <a:cubicBezTo>
                      <a:pt x="230" y="162"/>
                      <a:pt x="227" y="170"/>
                      <a:pt x="227" y="179"/>
                    </a:cubicBezTo>
                    <a:cubicBezTo>
                      <a:pt x="227" y="180"/>
                      <a:pt x="227" y="181"/>
                      <a:pt x="228" y="182"/>
                    </a:cubicBezTo>
                    <a:cubicBezTo>
                      <a:pt x="239" y="182"/>
                      <a:pt x="239" y="182"/>
                      <a:pt x="239" y="182"/>
                    </a:cubicBezTo>
                    <a:cubicBezTo>
                      <a:pt x="239" y="181"/>
                      <a:pt x="239" y="180"/>
                      <a:pt x="239" y="179"/>
                    </a:cubicBezTo>
                    <a:cubicBezTo>
                      <a:pt x="239" y="170"/>
                      <a:pt x="242" y="162"/>
                      <a:pt x="248" y="156"/>
                    </a:cubicBezTo>
                    <a:lnTo>
                      <a:pt x="234" y="156"/>
                    </a:lnTo>
                    <a:close/>
                    <a:moveTo>
                      <a:pt x="6" y="179"/>
                    </a:moveTo>
                    <a:cubicBezTo>
                      <a:pt x="6" y="180"/>
                      <a:pt x="6" y="181"/>
                      <a:pt x="6" y="182"/>
                    </a:cubicBezTo>
                    <a:cubicBezTo>
                      <a:pt x="17" y="182"/>
                      <a:pt x="17" y="182"/>
                      <a:pt x="17" y="182"/>
                    </a:cubicBezTo>
                    <a:cubicBezTo>
                      <a:pt x="17" y="181"/>
                      <a:pt x="17" y="180"/>
                      <a:pt x="17" y="179"/>
                    </a:cubicBezTo>
                    <a:cubicBezTo>
                      <a:pt x="17" y="170"/>
                      <a:pt x="20" y="162"/>
                      <a:pt x="26" y="156"/>
                    </a:cubicBezTo>
                    <a:cubicBezTo>
                      <a:pt x="12" y="156"/>
                      <a:pt x="12" y="156"/>
                      <a:pt x="12" y="156"/>
                    </a:cubicBezTo>
                    <a:cubicBezTo>
                      <a:pt x="8" y="162"/>
                      <a:pt x="6" y="170"/>
                      <a:pt x="6" y="179"/>
                    </a:cubicBezTo>
                    <a:close/>
                    <a:moveTo>
                      <a:pt x="28" y="179"/>
                    </a:moveTo>
                    <a:cubicBezTo>
                      <a:pt x="28" y="191"/>
                      <a:pt x="39" y="202"/>
                      <a:pt x="51" y="202"/>
                    </a:cubicBezTo>
                    <a:cubicBezTo>
                      <a:pt x="64" y="202"/>
                      <a:pt x="74" y="191"/>
                      <a:pt x="74" y="179"/>
                    </a:cubicBezTo>
                    <a:cubicBezTo>
                      <a:pt x="74" y="166"/>
                      <a:pt x="64" y="156"/>
                      <a:pt x="51" y="156"/>
                    </a:cubicBezTo>
                    <a:cubicBezTo>
                      <a:pt x="39" y="156"/>
                      <a:pt x="28" y="166"/>
                      <a:pt x="28" y="179"/>
                    </a:cubicBezTo>
                    <a:close/>
                    <a:moveTo>
                      <a:pt x="51" y="188"/>
                    </a:moveTo>
                    <a:cubicBezTo>
                      <a:pt x="46" y="188"/>
                      <a:pt x="42" y="184"/>
                      <a:pt x="42" y="179"/>
                    </a:cubicBezTo>
                    <a:cubicBezTo>
                      <a:pt x="42" y="173"/>
                      <a:pt x="46" y="169"/>
                      <a:pt x="51" y="169"/>
                    </a:cubicBezTo>
                    <a:cubicBezTo>
                      <a:pt x="56" y="169"/>
                      <a:pt x="61" y="173"/>
                      <a:pt x="61" y="179"/>
                    </a:cubicBezTo>
                    <a:cubicBezTo>
                      <a:pt x="61" y="184"/>
                      <a:pt x="56" y="188"/>
                      <a:pt x="51" y="18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187"/>
              <p:cNvSpPr>
                <a:spLocks noEditPoints="1"/>
              </p:cNvSpPr>
              <p:nvPr/>
            </p:nvSpPr>
            <p:spPr bwMode="auto">
              <a:xfrm>
                <a:off x="3053" y="3609"/>
                <a:ext cx="169" cy="97"/>
              </a:xfrm>
              <a:custGeom>
                <a:avLst/>
                <a:gdLst>
                  <a:gd name="T0" fmla="*/ 134 w 199"/>
                  <a:gd name="T1" fmla="*/ 1 h 115"/>
                  <a:gd name="T2" fmla="*/ 127 w 199"/>
                  <a:gd name="T3" fmla="*/ 9 h 115"/>
                  <a:gd name="T4" fmla="*/ 127 w 199"/>
                  <a:gd name="T5" fmla="*/ 29 h 115"/>
                  <a:gd name="T6" fmla="*/ 134 w 199"/>
                  <a:gd name="T7" fmla="*/ 37 h 115"/>
                  <a:gd name="T8" fmla="*/ 191 w 199"/>
                  <a:gd name="T9" fmla="*/ 37 h 115"/>
                  <a:gd name="T10" fmla="*/ 199 w 199"/>
                  <a:gd name="T11" fmla="*/ 29 h 115"/>
                  <a:gd name="T12" fmla="*/ 199 w 199"/>
                  <a:gd name="T13" fmla="*/ 9 h 115"/>
                  <a:gd name="T14" fmla="*/ 191 w 199"/>
                  <a:gd name="T15" fmla="*/ 1 h 115"/>
                  <a:gd name="T16" fmla="*/ 134 w 199"/>
                  <a:gd name="T17" fmla="*/ 1 h 115"/>
                  <a:gd name="T18" fmla="*/ 55 w 199"/>
                  <a:gd name="T19" fmla="*/ 115 h 115"/>
                  <a:gd name="T20" fmla="*/ 0 w 199"/>
                  <a:gd name="T21" fmla="*/ 115 h 115"/>
                  <a:gd name="T22" fmla="*/ 5 w 199"/>
                  <a:gd name="T23" fmla="*/ 115 h 115"/>
                  <a:gd name="T24" fmla="*/ 5 w 199"/>
                  <a:gd name="T25" fmla="*/ 11 h 115"/>
                  <a:gd name="T26" fmla="*/ 16 w 199"/>
                  <a:gd name="T27" fmla="*/ 0 h 115"/>
                  <a:gd name="T28" fmla="*/ 44 w 199"/>
                  <a:gd name="T29" fmla="*/ 0 h 115"/>
                  <a:gd name="T30" fmla="*/ 55 w 199"/>
                  <a:gd name="T31" fmla="*/ 11 h 115"/>
                  <a:gd name="T32" fmla="*/ 55 w 199"/>
                  <a:gd name="T3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115">
                    <a:moveTo>
                      <a:pt x="134" y="1"/>
                    </a:moveTo>
                    <a:cubicBezTo>
                      <a:pt x="130" y="1"/>
                      <a:pt x="127" y="5"/>
                      <a:pt x="127" y="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7" y="34"/>
                      <a:pt x="130" y="37"/>
                      <a:pt x="134" y="37"/>
                    </a:cubicBezTo>
                    <a:cubicBezTo>
                      <a:pt x="191" y="37"/>
                      <a:pt x="191" y="37"/>
                      <a:pt x="191" y="37"/>
                    </a:cubicBezTo>
                    <a:cubicBezTo>
                      <a:pt x="195" y="37"/>
                      <a:pt x="199" y="34"/>
                      <a:pt x="199" y="29"/>
                    </a:cubicBezTo>
                    <a:cubicBezTo>
                      <a:pt x="199" y="9"/>
                      <a:pt x="199" y="9"/>
                      <a:pt x="199" y="9"/>
                    </a:cubicBezTo>
                    <a:cubicBezTo>
                      <a:pt x="199" y="5"/>
                      <a:pt x="195" y="1"/>
                      <a:pt x="191" y="1"/>
                    </a:cubicBezTo>
                    <a:cubicBezTo>
                      <a:pt x="134" y="1"/>
                      <a:pt x="134" y="1"/>
                      <a:pt x="134" y="1"/>
                    </a:cubicBezTo>
                    <a:close/>
                    <a:moveTo>
                      <a:pt x="55" y="115"/>
                    </a:moveTo>
                    <a:cubicBezTo>
                      <a:pt x="0" y="115"/>
                      <a:pt x="0" y="115"/>
                      <a:pt x="0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5"/>
                      <a:pt x="10" y="0"/>
                      <a:pt x="16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50" y="0"/>
                      <a:pt x="55" y="5"/>
                      <a:pt x="55" y="11"/>
                    </a:cubicBezTo>
                    <a:lnTo>
                      <a:pt x="55" y="115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188"/>
              <p:cNvSpPr>
                <a:spLocks noEditPoints="1"/>
              </p:cNvSpPr>
              <p:nvPr/>
            </p:nvSpPr>
            <p:spPr bwMode="auto">
              <a:xfrm>
                <a:off x="3030" y="3574"/>
                <a:ext cx="276" cy="170"/>
              </a:xfrm>
              <a:custGeom>
                <a:avLst/>
                <a:gdLst>
                  <a:gd name="T0" fmla="*/ 293 w 326"/>
                  <a:gd name="T1" fmla="*/ 81 h 201"/>
                  <a:gd name="T2" fmla="*/ 276 w 326"/>
                  <a:gd name="T3" fmla="*/ 23 h 201"/>
                  <a:gd name="T4" fmla="*/ 244 w 326"/>
                  <a:gd name="T5" fmla="*/ 0 h 201"/>
                  <a:gd name="T6" fmla="*/ 28 w 326"/>
                  <a:gd name="T7" fmla="*/ 0 h 201"/>
                  <a:gd name="T8" fmla="*/ 0 w 326"/>
                  <a:gd name="T9" fmla="*/ 28 h 201"/>
                  <a:gd name="T10" fmla="*/ 0 w 326"/>
                  <a:gd name="T11" fmla="*/ 167 h 201"/>
                  <a:gd name="T12" fmla="*/ 108 w 326"/>
                  <a:gd name="T13" fmla="*/ 167 h 201"/>
                  <a:gd name="T14" fmla="*/ 149 w 326"/>
                  <a:gd name="T15" fmla="*/ 128 h 201"/>
                  <a:gd name="T16" fmla="*/ 190 w 326"/>
                  <a:gd name="T17" fmla="*/ 167 h 201"/>
                  <a:gd name="T18" fmla="*/ 250 w 326"/>
                  <a:gd name="T19" fmla="*/ 167 h 201"/>
                  <a:gd name="T20" fmla="*/ 293 w 326"/>
                  <a:gd name="T21" fmla="*/ 81 h 201"/>
                  <a:gd name="T22" fmla="*/ 93 w 326"/>
                  <a:gd name="T23" fmla="*/ 156 h 201"/>
                  <a:gd name="T24" fmla="*/ 21 w 326"/>
                  <a:gd name="T25" fmla="*/ 156 h 201"/>
                  <a:gd name="T26" fmla="*/ 21 w 326"/>
                  <a:gd name="T27" fmla="*/ 52 h 201"/>
                  <a:gd name="T28" fmla="*/ 43 w 326"/>
                  <a:gd name="T29" fmla="*/ 30 h 201"/>
                  <a:gd name="T30" fmla="*/ 71 w 326"/>
                  <a:gd name="T31" fmla="*/ 30 h 201"/>
                  <a:gd name="T32" fmla="*/ 93 w 326"/>
                  <a:gd name="T33" fmla="*/ 52 h 201"/>
                  <a:gd name="T34" fmla="*/ 93 w 326"/>
                  <a:gd name="T35" fmla="*/ 156 h 201"/>
                  <a:gd name="T36" fmla="*/ 237 w 326"/>
                  <a:gd name="T37" fmla="*/ 70 h 201"/>
                  <a:gd name="T38" fmla="*/ 218 w 326"/>
                  <a:gd name="T39" fmla="*/ 89 h 201"/>
                  <a:gd name="T40" fmla="*/ 161 w 326"/>
                  <a:gd name="T41" fmla="*/ 89 h 201"/>
                  <a:gd name="T42" fmla="*/ 142 w 326"/>
                  <a:gd name="T43" fmla="*/ 70 h 201"/>
                  <a:gd name="T44" fmla="*/ 142 w 326"/>
                  <a:gd name="T45" fmla="*/ 50 h 201"/>
                  <a:gd name="T46" fmla="*/ 161 w 326"/>
                  <a:gd name="T47" fmla="*/ 31 h 201"/>
                  <a:gd name="T48" fmla="*/ 218 w 326"/>
                  <a:gd name="T49" fmla="*/ 31 h 201"/>
                  <a:gd name="T50" fmla="*/ 237 w 326"/>
                  <a:gd name="T51" fmla="*/ 50 h 201"/>
                  <a:gd name="T52" fmla="*/ 237 w 326"/>
                  <a:gd name="T53" fmla="*/ 70 h 201"/>
                  <a:gd name="T54" fmla="*/ 149 w 326"/>
                  <a:gd name="T55" fmla="*/ 201 h 201"/>
                  <a:gd name="T56" fmla="*/ 117 w 326"/>
                  <a:gd name="T57" fmla="*/ 169 h 201"/>
                  <a:gd name="T58" fmla="*/ 149 w 326"/>
                  <a:gd name="T59" fmla="*/ 137 h 201"/>
                  <a:gd name="T60" fmla="*/ 181 w 326"/>
                  <a:gd name="T61" fmla="*/ 169 h 201"/>
                  <a:gd name="T62" fmla="*/ 149 w 326"/>
                  <a:gd name="T63" fmla="*/ 201 h 201"/>
                  <a:gd name="T64" fmla="*/ 149 w 326"/>
                  <a:gd name="T65" fmla="*/ 152 h 201"/>
                  <a:gd name="T66" fmla="*/ 132 w 326"/>
                  <a:gd name="T67" fmla="*/ 169 h 201"/>
                  <a:gd name="T68" fmla="*/ 149 w 326"/>
                  <a:gd name="T69" fmla="*/ 186 h 201"/>
                  <a:gd name="T70" fmla="*/ 166 w 326"/>
                  <a:gd name="T71" fmla="*/ 169 h 201"/>
                  <a:gd name="T72" fmla="*/ 149 w 326"/>
                  <a:gd name="T73" fmla="*/ 152 h 201"/>
                  <a:gd name="T74" fmla="*/ 143 w 326"/>
                  <a:gd name="T75" fmla="*/ 169 h 201"/>
                  <a:gd name="T76" fmla="*/ 149 w 326"/>
                  <a:gd name="T77" fmla="*/ 163 h 201"/>
                  <a:gd name="T78" fmla="*/ 155 w 326"/>
                  <a:gd name="T79" fmla="*/ 169 h 201"/>
                  <a:gd name="T80" fmla="*/ 149 w 326"/>
                  <a:gd name="T81" fmla="*/ 175 h 201"/>
                  <a:gd name="T82" fmla="*/ 143 w 326"/>
                  <a:gd name="T83" fmla="*/ 169 h 201"/>
                  <a:gd name="T84" fmla="*/ 326 w 326"/>
                  <a:gd name="T85" fmla="*/ 161 h 201"/>
                  <a:gd name="T86" fmla="*/ 320 w 326"/>
                  <a:gd name="T87" fmla="*/ 167 h 201"/>
                  <a:gd name="T88" fmla="*/ 309 w 326"/>
                  <a:gd name="T89" fmla="*/ 167 h 201"/>
                  <a:gd name="T90" fmla="*/ 309 w 326"/>
                  <a:gd name="T91" fmla="*/ 194 h 201"/>
                  <a:gd name="T92" fmla="*/ 298 w 326"/>
                  <a:gd name="T93" fmla="*/ 194 h 201"/>
                  <a:gd name="T94" fmla="*/ 298 w 326"/>
                  <a:gd name="T95" fmla="*/ 167 h 201"/>
                  <a:gd name="T96" fmla="*/ 267 w 326"/>
                  <a:gd name="T97" fmla="*/ 167 h 201"/>
                  <a:gd name="T98" fmla="*/ 267 w 326"/>
                  <a:gd name="T99" fmla="*/ 167 h 201"/>
                  <a:gd name="T100" fmla="*/ 278 w 326"/>
                  <a:gd name="T101" fmla="*/ 155 h 201"/>
                  <a:gd name="T102" fmla="*/ 298 w 326"/>
                  <a:gd name="T103" fmla="*/ 155 h 201"/>
                  <a:gd name="T104" fmla="*/ 298 w 326"/>
                  <a:gd name="T105" fmla="*/ 144 h 201"/>
                  <a:gd name="T106" fmla="*/ 309 w 326"/>
                  <a:gd name="T107" fmla="*/ 144 h 201"/>
                  <a:gd name="T108" fmla="*/ 309 w 326"/>
                  <a:gd name="T109" fmla="*/ 155 h 201"/>
                  <a:gd name="T110" fmla="*/ 320 w 326"/>
                  <a:gd name="T111" fmla="*/ 155 h 201"/>
                  <a:gd name="T112" fmla="*/ 326 w 326"/>
                  <a:gd name="T113" fmla="*/ 16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6" h="201">
                    <a:moveTo>
                      <a:pt x="293" y="81"/>
                    </a:moveTo>
                    <a:cubicBezTo>
                      <a:pt x="293" y="81"/>
                      <a:pt x="282" y="43"/>
                      <a:pt x="276" y="23"/>
                    </a:cubicBezTo>
                    <a:cubicBezTo>
                      <a:pt x="270" y="3"/>
                      <a:pt x="254" y="0"/>
                      <a:pt x="24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1" y="0"/>
                      <a:pt x="0" y="10"/>
                      <a:pt x="0" y="28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108" y="167"/>
                      <a:pt x="108" y="167"/>
                      <a:pt x="108" y="167"/>
                    </a:cubicBezTo>
                    <a:cubicBezTo>
                      <a:pt x="109" y="145"/>
                      <a:pt x="127" y="128"/>
                      <a:pt x="149" y="128"/>
                    </a:cubicBezTo>
                    <a:cubicBezTo>
                      <a:pt x="171" y="128"/>
                      <a:pt x="189" y="145"/>
                      <a:pt x="190" y="167"/>
                    </a:cubicBezTo>
                    <a:cubicBezTo>
                      <a:pt x="250" y="167"/>
                      <a:pt x="250" y="167"/>
                      <a:pt x="250" y="167"/>
                    </a:cubicBezTo>
                    <a:cubicBezTo>
                      <a:pt x="273" y="145"/>
                      <a:pt x="303" y="119"/>
                      <a:pt x="293" y="81"/>
                    </a:cubicBezTo>
                    <a:close/>
                    <a:moveTo>
                      <a:pt x="93" y="156"/>
                    </a:moveTo>
                    <a:cubicBezTo>
                      <a:pt x="21" y="156"/>
                      <a:pt x="21" y="156"/>
                      <a:pt x="21" y="156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1" y="40"/>
                      <a:pt x="31" y="30"/>
                      <a:pt x="43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83" y="30"/>
                      <a:pt x="93" y="40"/>
                      <a:pt x="93" y="52"/>
                    </a:cubicBezTo>
                    <a:lnTo>
                      <a:pt x="93" y="156"/>
                    </a:lnTo>
                    <a:close/>
                    <a:moveTo>
                      <a:pt x="237" y="70"/>
                    </a:moveTo>
                    <a:cubicBezTo>
                      <a:pt x="237" y="81"/>
                      <a:pt x="228" y="89"/>
                      <a:pt x="218" y="89"/>
                    </a:cubicBezTo>
                    <a:cubicBezTo>
                      <a:pt x="161" y="89"/>
                      <a:pt x="161" y="89"/>
                      <a:pt x="161" y="89"/>
                    </a:cubicBezTo>
                    <a:cubicBezTo>
                      <a:pt x="151" y="89"/>
                      <a:pt x="142" y="81"/>
                      <a:pt x="142" y="7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40"/>
                      <a:pt x="151" y="31"/>
                      <a:pt x="161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28" y="31"/>
                      <a:pt x="237" y="40"/>
                      <a:pt x="237" y="50"/>
                    </a:cubicBezTo>
                    <a:lnTo>
                      <a:pt x="237" y="70"/>
                    </a:lnTo>
                    <a:close/>
                    <a:moveTo>
                      <a:pt x="149" y="201"/>
                    </a:moveTo>
                    <a:cubicBezTo>
                      <a:pt x="132" y="201"/>
                      <a:pt x="117" y="187"/>
                      <a:pt x="117" y="169"/>
                    </a:cubicBezTo>
                    <a:cubicBezTo>
                      <a:pt x="117" y="152"/>
                      <a:pt x="132" y="137"/>
                      <a:pt x="149" y="137"/>
                    </a:cubicBezTo>
                    <a:cubicBezTo>
                      <a:pt x="167" y="137"/>
                      <a:pt x="181" y="152"/>
                      <a:pt x="181" y="169"/>
                    </a:cubicBezTo>
                    <a:cubicBezTo>
                      <a:pt x="181" y="187"/>
                      <a:pt x="167" y="201"/>
                      <a:pt x="149" y="201"/>
                    </a:cubicBezTo>
                    <a:close/>
                    <a:moveTo>
                      <a:pt x="149" y="152"/>
                    </a:moveTo>
                    <a:cubicBezTo>
                      <a:pt x="140" y="152"/>
                      <a:pt x="132" y="160"/>
                      <a:pt x="132" y="169"/>
                    </a:cubicBezTo>
                    <a:cubicBezTo>
                      <a:pt x="132" y="178"/>
                      <a:pt x="140" y="186"/>
                      <a:pt x="149" y="186"/>
                    </a:cubicBezTo>
                    <a:cubicBezTo>
                      <a:pt x="159" y="186"/>
                      <a:pt x="166" y="178"/>
                      <a:pt x="166" y="169"/>
                    </a:cubicBezTo>
                    <a:cubicBezTo>
                      <a:pt x="166" y="160"/>
                      <a:pt x="159" y="152"/>
                      <a:pt x="149" y="152"/>
                    </a:cubicBezTo>
                    <a:close/>
                    <a:moveTo>
                      <a:pt x="143" y="169"/>
                    </a:moveTo>
                    <a:cubicBezTo>
                      <a:pt x="143" y="166"/>
                      <a:pt x="146" y="163"/>
                      <a:pt x="149" y="163"/>
                    </a:cubicBezTo>
                    <a:cubicBezTo>
                      <a:pt x="152" y="163"/>
                      <a:pt x="155" y="166"/>
                      <a:pt x="155" y="169"/>
                    </a:cubicBezTo>
                    <a:cubicBezTo>
                      <a:pt x="155" y="172"/>
                      <a:pt x="152" y="175"/>
                      <a:pt x="149" y="175"/>
                    </a:cubicBezTo>
                    <a:cubicBezTo>
                      <a:pt x="146" y="175"/>
                      <a:pt x="143" y="172"/>
                      <a:pt x="143" y="169"/>
                    </a:cubicBezTo>
                    <a:close/>
                    <a:moveTo>
                      <a:pt x="326" y="161"/>
                    </a:moveTo>
                    <a:cubicBezTo>
                      <a:pt x="326" y="164"/>
                      <a:pt x="324" y="167"/>
                      <a:pt x="320" y="167"/>
                    </a:cubicBezTo>
                    <a:cubicBezTo>
                      <a:pt x="309" y="167"/>
                      <a:pt x="309" y="167"/>
                      <a:pt x="309" y="167"/>
                    </a:cubicBezTo>
                    <a:cubicBezTo>
                      <a:pt x="309" y="194"/>
                      <a:pt x="309" y="194"/>
                      <a:pt x="309" y="194"/>
                    </a:cubicBezTo>
                    <a:cubicBezTo>
                      <a:pt x="298" y="194"/>
                      <a:pt x="298" y="194"/>
                      <a:pt x="298" y="194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67" y="167"/>
                      <a:pt x="267" y="167"/>
                      <a:pt x="267" y="167"/>
                    </a:cubicBezTo>
                    <a:cubicBezTo>
                      <a:pt x="267" y="167"/>
                      <a:pt x="267" y="167"/>
                      <a:pt x="267" y="167"/>
                    </a:cubicBezTo>
                    <a:cubicBezTo>
                      <a:pt x="271" y="163"/>
                      <a:pt x="274" y="159"/>
                      <a:pt x="278" y="155"/>
                    </a:cubicBezTo>
                    <a:cubicBezTo>
                      <a:pt x="298" y="155"/>
                      <a:pt x="298" y="155"/>
                      <a:pt x="298" y="155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309" y="144"/>
                      <a:pt x="309" y="144"/>
                      <a:pt x="309" y="144"/>
                    </a:cubicBezTo>
                    <a:cubicBezTo>
                      <a:pt x="309" y="155"/>
                      <a:pt x="309" y="155"/>
                      <a:pt x="309" y="155"/>
                    </a:cubicBezTo>
                    <a:cubicBezTo>
                      <a:pt x="320" y="155"/>
                      <a:pt x="320" y="155"/>
                      <a:pt x="320" y="155"/>
                    </a:cubicBezTo>
                    <a:cubicBezTo>
                      <a:pt x="324" y="155"/>
                      <a:pt x="326" y="158"/>
                      <a:pt x="326" y="16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189"/>
              <p:cNvSpPr>
                <a:spLocks noEditPoints="1"/>
              </p:cNvSpPr>
              <p:nvPr/>
            </p:nvSpPr>
            <p:spPr bwMode="auto">
              <a:xfrm>
                <a:off x="4273" y="2932"/>
                <a:ext cx="303" cy="125"/>
              </a:xfrm>
              <a:custGeom>
                <a:avLst/>
                <a:gdLst>
                  <a:gd name="T0" fmla="*/ 344 w 358"/>
                  <a:gd name="T1" fmla="*/ 47 h 148"/>
                  <a:gd name="T2" fmla="*/ 358 w 358"/>
                  <a:gd name="T3" fmla="*/ 47 h 148"/>
                  <a:gd name="T4" fmla="*/ 358 w 358"/>
                  <a:gd name="T5" fmla="*/ 80 h 148"/>
                  <a:gd name="T6" fmla="*/ 0 w 358"/>
                  <a:gd name="T7" fmla="*/ 148 h 148"/>
                  <a:gd name="T8" fmla="*/ 0 w 358"/>
                  <a:gd name="T9" fmla="*/ 113 h 148"/>
                  <a:gd name="T10" fmla="*/ 14 w 358"/>
                  <a:gd name="T11" fmla="*/ 113 h 148"/>
                  <a:gd name="T12" fmla="*/ 14 w 358"/>
                  <a:gd name="T13" fmla="*/ 123 h 148"/>
                  <a:gd name="T14" fmla="*/ 57 w 358"/>
                  <a:gd name="T15" fmla="*/ 114 h 148"/>
                  <a:gd name="T16" fmla="*/ 57 w 358"/>
                  <a:gd name="T17" fmla="*/ 105 h 148"/>
                  <a:gd name="T18" fmla="*/ 72 w 358"/>
                  <a:gd name="T19" fmla="*/ 102 h 148"/>
                  <a:gd name="T20" fmla="*/ 72 w 358"/>
                  <a:gd name="T21" fmla="*/ 112 h 148"/>
                  <a:gd name="T22" fmla="*/ 114 w 358"/>
                  <a:gd name="T23" fmla="*/ 103 h 148"/>
                  <a:gd name="T24" fmla="*/ 114 w 358"/>
                  <a:gd name="T25" fmla="*/ 94 h 148"/>
                  <a:gd name="T26" fmla="*/ 129 w 358"/>
                  <a:gd name="T27" fmla="*/ 91 h 148"/>
                  <a:gd name="T28" fmla="*/ 129 w 358"/>
                  <a:gd name="T29" fmla="*/ 101 h 148"/>
                  <a:gd name="T30" fmla="*/ 172 w 358"/>
                  <a:gd name="T31" fmla="*/ 93 h 148"/>
                  <a:gd name="T32" fmla="*/ 172 w 358"/>
                  <a:gd name="T33" fmla="*/ 83 h 148"/>
                  <a:gd name="T34" fmla="*/ 186 w 358"/>
                  <a:gd name="T35" fmla="*/ 80 h 148"/>
                  <a:gd name="T36" fmla="*/ 186 w 358"/>
                  <a:gd name="T37" fmla="*/ 90 h 148"/>
                  <a:gd name="T38" fmla="*/ 229 w 358"/>
                  <a:gd name="T39" fmla="*/ 82 h 148"/>
                  <a:gd name="T40" fmla="*/ 229 w 358"/>
                  <a:gd name="T41" fmla="*/ 72 h 148"/>
                  <a:gd name="T42" fmla="*/ 244 w 358"/>
                  <a:gd name="T43" fmla="*/ 69 h 148"/>
                  <a:gd name="T44" fmla="*/ 244 w 358"/>
                  <a:gd name="T45" fmla="*/ 79 h 148"/>
                  <a:gd name="T46" fmla="*/ 286 w 358"/>
                  <a:gd name="T47" fmla="*/ 71 h 148"/>
                  <a:gd name="T48" fmla="*/ 286 w 358"/>
                  <a:gd name="T49" fmla="*/ 61 h 148"/>
                  <a:gd name="T50" fmla="*/ 301 w 358"/>
                  <a:gd name="T51" fmla="*/ 58 h 148"/>
                  <a:gd name="T52" fmla="*/ 301 w 358"/>
                  <a:gd name="T53" fmla="*/ 68 h 148"/>
                  <a:gd name="T54" fmla="*/ 344 w 358"/>
                  <a:gd name="T55" fmla="*/ 60 h 148"/>
                  <a:gd name="T56" fmla="*/ 344 w 358"/>
                  <a:gd name="T57" fmla="*/ 47 h 148"/>
                  <a:gd name="T58" fmla="*/ 0 w 358"/>
                  <a:gd name="T59" fmla="*/ 69 h 148"/>
                  <a:gd name="T60" fmla="*/ 36 w 358"/>
                  <a:gd name="T61" fmla="*/ 97 h 148"/>
                  <a:gd name="T62" fmla="*/ 321 w 358"/>
                  <a:gd name="T63" fmla="*/ 42 h 148"/>
                  <a:gd name="T64" fmla="*/ 357 w 358"/>
                  <a:gd name="T65" fmla="*/ 0 h 148"/>
                  <a:gd name="T66" fmla="*/ 0 w 358"/>
                  <a:gd name="T67" fmla="*/ 6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8" h="148">
                    <a:moveTo>
                      <a:pt x="344" y="47"/>
                    </a:moveTo>
                    <a:cubicBezTo>
                      <a:pt x="358" y="47"/>
                      <a:pt x="358" y="47"/>
                      <a:pt x="358" y="47"/>
                    </a:cubicBezTo>
                    <a:cubicBezTo>
                      <a:pt x="358" y="80"/>
                      <a:pt x="358" y="80"/>
                      <a:pt x="358" y="80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4" y="123"/>
                      <a:pt x="14" y="123"/>
                      <a:pt x="14" y="123"/>
                    </a:cubicBezTo>
                    <a:cubicBezTo>
                      <a:pt x="57" y="114"/>
                      <a:pt x="57" y="114"/>
                      <a:pt x="57" y="114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72" y="102"/>
                      <a:pt x="72" y="102"/>
                      <a:pt x="72" y="10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114" y="103"/>
                      <a:pt x="114" y="103"/>
                      <a:pt x="114" y="103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29" y="91"/>
                      <a:pt x="129" y="91"/>
                      <a:pt x="129" y="91"/>
                    </a:cubicBezTo>
                    <a:cubicBezTo>
                      <a:pt x="129" y="101"/>
                      <a:pt x="129" y="101"/>
                      <a:pt x="129" y="101"/>
                    </a:cubicBezTo>
                    <a:cubicBezTo>
                      <a:pt x="172" y="93"/>
                      <a:pt x="172" y="93"/>
                      <a:pt x="172" y="93"/>
                    </a:cubicBezTo>
                    <a:cubicBezTo>
                      <a:pt x="172" y="83"/>
                      <a:pt x="172" y="83"/>
                      <a:pt x="172" y="83"/>
                    </a:cubicBezTo>
                    <a:cubicBezTo>
                      <a:pt x="186" y="80"/>
                      <a:pt x="186" y="80"/>
                      <a:pt x="186" y="80"/>
                    </a:cubicBezTo>
                    <a:cubicBezTo>
                      <a:pt x="186" y="90"/>
                      <a:pt x="186" y="90"/>
                      <a:pt x="186" y="90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72"/>
                      <a:pt x="229" y="72"/>
                      <a:pt x="229" y="72"/>
                    </a:cubicBezTo>
                    <a:cubicBezTo>
                      <a:pt x="244" y="69"/>
                      <a:pt x="244" y="69"/>
                      <a:pt x="244" y="69"/>
                    </a:cubicBezTo>
                    <a:cubicBezTo>
                      <a:pt x="244" y="79"/>
                      <a:pt x="244" y="79"/>
                      <a:pt x="244" y="79"/>
                    </a:cubicBez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61"/>
                      <a:pt x="286" y="61"/>
                      <a:pt x="286" y="61"/>
                    </a:cubicBezTo>
                    <a:cubicBezTo>
                      <a:pt x="301" y="58"/>
                      <a:pt x="301" y="58"/>
                      <a:pt x="301" y="58"/>
                    </a:cubicBezTo>
                    <a:cubicBezTo>
                      <a:pt x="301" y="68"/>
                      <a:pt x="301" y="68"/>
                      <a:pt x="301" y="68"/>
                    </a:cubicBezTo>
                    <a:cubicBezTo>
                      <a:pt x="344" y="60"/>
                      <a:pt x="344" y="60"/>
                      <a:pt x="344" y="60"/>
                    </a:cubicBezTo>
                    <a:lnTo>
                      <a:pt x="344" y="47"/>
                    </a:lnTo>
                    <a:close/>
                    <a:moveTo>
                      <a:pt x="0" y="69"/>
                    </a:moveTo>
                    <a:cubicBezTo>
                      <a:pt x="0" y="89"/>
                      <a:pt x="16" y="101"/>
                      <a:pt x="36" y="97"/>
                    </a:cubicBezTo>
                    <a:cubicBezTo>
                      <a:pt x="321" y="42"/>
                      <a:pt x="321" y="42"/>
                      <a:pt x="321" y="42"/>
                    </a:cubicBezTo>
                    <a:cubicBezTo>
                      <a:pt x="341" y="38"/>
                      <a:pt x="357" y="19"/>
                      <a:pt x="357" y="0"/>
                    </a:cubicBez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190"/>
              <p:cNvSpPr>
                <a:spLocks noEditPoints="1"/>
              </p:cNvSpPr>
              <p:nvPr/>
            </p:nvSpPr>
            <p:spPr bwMode="auto">
              <a:xfrm>
                <a:off x="4273" y="2821"/>
                <a:ext cx="302" cy="159"/>
              </a:xfrm>
              <a:custGeom>
                <a:avLst/>
                <a:gdLst>
                  <a:gd name="T0" fmla="*/ 309 w 357"/>
                  <a:gd name="T1" fmla="*/ 0 h 188"/>
                  <a:gd name="T2" fmla="*/ 50 w 357"/>
                  <a:gd name="T3" fmla="*/ 50 h 188"/>
                  <a:gd name="T4" fmla="*/ 0 w 357"/>
                  <a:gd name="T5" fmla="*/ 175 h 188"/>
                  <a:gd name="T6" fmla="*/ 0 w 357"/>
                  <a:gd name="T7" fmla="*/ 188 h 188"/>
                  <a:gd name="T8" fmla="*/ 126 w 357"/>
                  <a:gd name="T9" fmla="*/ 164 h 188"/>
                  <a:gd name="T10" fmla="*/ 126 w 357"/>
                  <a:gd name="T11" fmla="*/ 123 h 188"/>
                  <a:gd name="T12" fmla="*/ 77 w 357"/>
                  <a:gd name="T13" fmla="*/ 132 h 188"/>
                  <a:gd name="T14" fmla="*/ 77 w 357"/>
                  <a:gd name="T15" fmla="*/ 62 h 188"/>
                  <a:gd name="T16" fmla="*/ 137 w 357"/>
                  <a:gd name="T17" fmla="*/ 51 h 188"/>
                  <a:gd name="T18" fmla="*/ 137 w 357"/>
                  <a:gd name="T19" fmla="*/ 162 h 188"/>
                  <a:gd name="T20" fmla="*/ 226 w 357"/>
                  <a:gd name="T21" fmla="*/ 145 h 188"/>
                  <a:gd name="T22" fmla="*/ 226 w 357"/>
                  <a:gd name="T23" fmla="*/ 34 h 188"/>
                  <a:gd name="T24" fmla="*/ 286 w 357"/>
                  <a:gd name="T25" fmla="*/ 23 h 188"/>
                  <a:gd name="T26" fmla="*/ 286 w 357"/>
                  <a:gd name="T27" fmla="*/ 92 h 188"/>
                  <a:gd name="T28" fmla="*/ 238 w 357"/>
                  <a:gd name="T29" fmla="*/ 101 h 188"/>
                  <a:gd name="T30" fmla="*/ 238 w 357"/>
                  <a:gd name="T31" fmla="*/ 143 h 188"/>
                  <a:gd name="T32" fmla="*/ 357 w 357"/>
                  <a:gd name="T33" fmla="*/ 119 h 188"/>
                  <a:gd name="T34" fmla="*/ 357 w 357"/>
                  <a:gd name="T35" fmla="*/ 107 h 188"/>
                  <a:gd name="T36" fmla="*/ 309 w 357"/>
                  <a:gd name="T37" fmla="*/ 0 h 188"/>
                  <a:gd name="T38" fmla="*/ 63 w 357"/>
                  <a:gd name="T39" fmla="*/ 134 h 188"/>
                  <a:gd name="T40" fmla="*/ 22 w 357"/>
                  <a:gd name="T41" fmla="*/ 142 h 188"/>
                  <a:gd name="T42" fmla="*/ 59 w 357"/>
                  <a:gd name="T43" fmla="*/ 66 h 188"/>
                  <a:gd name="T44" fmla="*/ 63 w 357"/>
                  <a:gd name="T45" fmla="*/ 65 h 188"/>
                  <a:gd name="T46" fmla="*/ 63 w 357"/>
                  <a:gd name="T47" fmla="*/ 134 h 188"/>
                  <a:gd name="T48" fmla="*/ 211 w 357"/>
                  <a:gd name="T49" fmla="*/ 106 h 188"/>
                  <a:gd name="T50" fmla="*/ 152 w 357"/>
                  <a:gd name="T51" fmla="*/ 118 h 188"/>
                  <a:gd name="T52" fmla="*/ 152 w 357"/>
                  <a:gd name="T53" fmla="*/ 48 h 188"/>
                  <a:gd name="T54" fmla="*/ 211 w 357"/>
                  <a:gd name="T55" fmla="*/ 37 h 188"/>
                  <a:gd name="T56" fmla="*/ 211 w 357"/>
                  <a:gd name="T57" fmla="*/ 106 h 188"/>
                  <a:gd name="T58" fmla="*/ 300 w 357"/>
                  <a:gd name="T59" fmla="*/ 89 h 188"/>
                  <a:gd name="T60" fmla="*/ 300 w 357"/>
                  <a:gd name="T61" fmla="*/ 20 h 188"/>
                  <a:gd name="T62" fmla="*/ 305 w 357"/>
                  <a:gd name="T63" fmla="*/ 19 h 188"/>
                  <a:gd name="T64" fmla="*/ 334 w 357"/>
                  <a:gd name="T65" fmla="*/ 83 h 188"/>
                  <a:gd name="T66" fmla="*/ 300 w 357"/>
                  <a:gd name="T67" fmla="*/ 8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7" h="188">
                    <a:moveTo>
                      <a:pt x="309" y="0"/>
                    </a:moveTo>
                    <a:cubicBezTo>
                      <a:pt x="50" y="50"/>
                      <a:pt x="50" y="50"/>
                      <a:pt x="50" y="50"/>
                    </a:cubicBezTo>
                    <a:cubicBezTo>
                      <a:pt x="5" y="98"/>
                      <a:pt x="0" y="165"/>
                      <a:pt x="0" y="175"/>
                    </a:cubicBezTo>
                    <a:cubicBezTo>
                      <a:pt x="0" y="179"/>
                      <a:pt x="0" y="184"/>
                      <a:pt x="0" y="188"/>
                    </a:cubicBezTo>
                    <a:cubicBezTo>
                      <a:pt x="126" y="164"/>
                      <a:pt x="126" y="164"/>
                      <a:pt x="126" y="164"/>
                    </a:cubicBezTo>
                    <a:cubicBezTo>
                      <a:pt x="126" y="123"/>
                      <a:pt x="126" y="123"/>
                      <a:pt x="126" y="123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137" y="51"/>
                      <a:pt x="137" y="51"/>
                      <a:pt x="137" y="51"/>
                    </a:cubicBezTo>
                    <a:cubicBezTo>
                      <a:pt x="137" y="162"/>
                      <a:pt x="137" y="162"/>
                      <a:pt x="137" y="162"/>
                    </a:cubicBezTo>
                    <a:cubicBezTo>
                      <a:pt x="226" y="145"/>
                      <a:pt x="226" y="145"/>
                      <a:pt x="226" y="145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86" y="23"/>
                      <a:pt x="286" y="23"/>
                      <a:pt x="286" y="23"/>
                    </a:cubicBezTo>
                    <a:cubicBezTo>
                      <a:pt x="286" y="92"/>
                      <a:pt x="286" y="92"/>
                      <a:pt x="286" y="92"/>
                    </a:cubicBezTo>
                    <a:cubicBezTo>
                      <a:pt x="238" y="101"/>
                      <a:pt x="238" y="101"/>
                      <a:pt x="238" y="101"/>
                    </a:cubicBezTo>
                    <a:cubicBezTo>
                      <a:pt x="238" y="143"/>
                      <a:pt x="238" y="143"/>
                      <a:pt x="238" y="143"/>
                    </a:cubicBezTo>
                    <a:cubicBezTo>
                      <a:pt x="357" y="119"/>
                      <a:pt x="357" y="119"/>
                      <a:pt x="357" y="119"/>
                    </a:cubicBezTo>
                    <a:cubicBezTo>
                      <a:pt x="357" y="116"/>
                      <a:pt x="357" y="111"/>
                      <a:pt x="357" y="107"/>
                    </a:cubicBezTo>
                    <a:cubicBezTo>
                      <a:pt x="357" y="96"/>
                      <a:pt x="335" y="13"/>
                      <a:pt x="309" y="0"/>
                    </a:cubicBezTo>
                    <a:close/>
                    <a:moveTo>
                      <a:pt x="63" y="134"/>
                    </a:moveTo>
                    <a:cubicBezTo>
                      <a:pt x="22" y="142"/>
                      <a:pt x="22" y="142"/>
                      <a:pt x="22" y="142"/>
                    </a:cubicBezTo>
                    <a:cubicBezTo>
                      <a:pt x="27" y="120"/>
                      <a:pt x="38" y="91"/>
                      <a:pt x="59" y="66"/>
                    </a:cubicBezTo>
                    <a:cubicBezTo>
                      <a:pt x="63" y="65"/>
                      <a:pt x="63" y="65"/>
                      <a:pt x="63" y="65"/>
                    </a:cubicBezTo>
                    <a:lnTo>
                      <a:pt x="63" y="134"/>
                    </a:lnTo>
                    <a:close/>
                    <a:moveTo>
                      <a:pt x="211" y="106"/>
                    </a:moveTo>
                    <a:cubicBezTo>
                      <a:pt x="152" y="118"/>
                      <a:pt x="152" y="118"/>
                      <a:pt x="152" y="11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211" y="37"/>
                      <a:pt x="211" y="37"/>
                      <a:pt x="211" y="37"/>
                    </a:cubicBezTo>
                    <a:lnTo>
                      <a:pt x="211" y="106"/>
                    </a:lnTo>
                    <a:close/>
                    <a:moveTo>
                      <a:pt x="300" y="89"/>
                    </a:moveTo>
                    <a:cubicBezTo>
                      <a:pt x="300" y="20"/>
                      <a:pt x="300" y="20"/>
                      <a:pt x="300" y="20"/>
                    </a:cubicBezTo>
                    <a:cubicBezTo>
                      <a:pt x="305" y="19"/>
                      <a:pt x="305" y="19"/>
                      <a:pt x="305" y="19"/>
                    </a:cubicBezTo>
                    <a:cubicBezTo>
                      <a:pt x="315" y="29"/>
                      <a:pt x="327" y="60"/>
                      <a:pt x="334" y="83"/>
                    </a:cubicBezTo>
                    <a:lnTo>
                      <a:pt x="300" y="8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191"/>
              <p:cNvSpPr>
                <a:spLocks noEditPoints="1"/>
              </p:cNvSpPr>
              <p:nvPr/>
            </p:nvSpPr>
            <p:spPr bwMode="auto">
              <a:xfrm>
                <a:off x="2163" y="3510"/>
                <a:ext cx="368" cy="172"/>
              </a:xfrm>
              <a:custGeom>
                <a:avLst/>
                <a:gdLst>
                  <a:gd name="T0" fmla="*/ 435 w 435"/>
                  <a:gd name="T1" fmla="*/ 106 h 203"/>
                  <a:gd name="T2" fmla="*/ 432 w 435"/>
                  <a:gd name="T3" fmla="*/ 115 h 203"/>
                  <a:gd name="T4" fmla="*/ 411 w 435"/>
                  <a:gd name="T5" fmla="*/ 114 h 203"/>
                  <a:gd name="T6" fmla="*/ 410 w 435"/>
                  <a:gd name="T7" fmla="*/ 114 h 203"/>
                  <a:gd name="T8" fmla="*/ 351 w 435"/>
                  <a:gd name="T9" fmla="*/ 203 h 203"/>
                  <a:gd name="T10" fmla="*/ 175 w 435"/>
                  <a:gd name="T11" fmla="*/ 152 h 203"/>
                  <a:gd name="T12" fmla="*/ 172 w 435"/>
                  <a:gd name="T13" fmla="*/ 21 h 203"/>
                  <a:gd name="T14" fmla="*/ 154 w 435"/>
                  <a:gd name="T15" fmla="*/ 9 h 203"/>
                  <a:gd name="T16" fmla="*/ 156 w 435"/>
                  <a:gd name="T17" fmla="*/ 0 h 203"/>
                  <a:gd name="T18" fmla="*/ 171 w 435"/>
                  <a:gd name="T19" fmla="*/ 4 h 203"/>
                  <a:gd name="T20" fmla="*/ 204 w 435"/>
                  <a:gd name="T21" fmla="*/ 14 h 203"/>
                  <a:gd name="T22" fmla="*/ 205 w 435"/>
                  <a:gd name="T23" fmla="*/ 14 h 203"/>
                  <a:gd name="T24" fmla="*/ 206 w 435"/>
                  <a:gd name="T25" fmla="*/ 39 h 203"/>
                  <a:gd name="T26" fmla="*/ 435 w 435"/>
                  <a:gd name="T27" fmla="*/ 106 h 203"/>
                  <a:gd name="T28" fmla="*/ 45 w 435"/>
                  <a:gd name="T29" fmla="*/ 203 h 203"/>
                  <a:gd name="T30" fmla="*/ 94 w 435"/>
                  <a:gd name="T31" fmla="*/ 181 h 203"/>
                  <a:gd name="T32" fmla="*/ 120 w 435"/>
                  <a:gd name="T33" fmla="*/ 186 h 203"/>
                  <a:gd name="T34" fmla="*/ 120 w 435"/>
                  <a:gd name="T35" fmla="*/ 86 h 203"/>
                  <a:gd name="T36" fmla="*/ 60 w 435"/>
                  <a:gd name="T37" fmla="*/ 86 h 203"/>
                  <a:gd name="T38" fmla="*/ 22 w 435"/>
                  <a:gd name="T39" fmla="*/ 112 h 203"/>
                  <a:gd name="T40" fmla="*/ 9 w 435"/>
                  <a:gd name="T41" fmla="*/ 144 h 203"/>
                  <a:gd name="T42" fmla="*/ 0 w 435"/>
                  <a:gd name="T43" fmla="*/ 162 h 203"/>
                  <a:gd name="T44" fmla="*/ 0 w 435"/>
                  <a:gd name="T45" fmla="*/ 203 h 203"/>
                  <a:gd name="T46" fmla="*/ 45 w 435"/>
                  <a:gd name="T47" fmla="*/ 203 h 203"/>
                  <a:gd name="T48" fmla="*/ 22 w 435"/>
                  <a:gd name="T49" fmla="*/ 153 h 203"/>
                  <a:gd name="T50" fmla="*/ 35 w 435"/>
                  <a:gd name="T51" fmla="*/ 118 h 203"/>
                  <a:gd name="T52" fmla="*/ 60 w 435"/>
                  <a:gd name="T53" fmla="*/ 100 h 203"/>
                  <a:gd name="T54" fmla="*/ 98 w 435"/>
                  <a:gd name="T55" fmla="*/ 100 h 203"/>
                  <a:gd name="T56" fmla="*/ 98 w 435"/>
                  <a:gd name="T57" fmla="*/ 130 h 203"/>
                  <a:gd name="T58" fmla="*/ 44 w 435"/>
                  <a:gd name="T59" fmla="*/ 153 h 203"/>
                  <a:gd name="T60" fmla="*/ 44 w 435"/>
                  <a:gd name="T61" fmla="*/ 177 h 203"/>
                  <a:gd name="T62" fmla="*/ 22 w 435"/>
                  <a:gd name="T63" fmla="*/ 177 h 203"/>
                  <a:gd name="T64" fmla="*/ 22 w 435"/>
                  <a:gd name="T65" fmla="*/ 15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5" h="203">
                    <a:moveTo>
                      <a:pt x="435" y="106"/>
                    </a:moveTo>
                    <a:cubicBezTo>
                      <a:pt x="432" y="115"/>
                      <a:pt x="432" y="115"/>
                      <a:pt x="432" y="115"/>
                    </a:cubicBezTo>
                    <a:cubicBezTo>
                      <a:pt x="411" y="114"/>
                      <a:pt x="411" y="114"/>
                      <a:pt x="411" y="114"/>
                    </a:cubicBezTo>
                    <a:cubicBezTo>
                      <a:pt x="410" y="114"/>
                      <a:pt x="410" y="114"/>
                      <a:pt x="410" y="114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175" y="152"/>
                      <a:pt x="175" y="152"/>
                      <a:pt x="175" y="152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54" y="9"/>
                      <a:pt x="154" y="9"/>
                      <a:pt x="154" y="9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71" y="4"/>
                      <a:pt x="171" y="4"/>
                      <a:pt x="171" y="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5" y="14"/>
                      <a:pt x="205" y="14"/>
                      <a:pt x="205" y="14"/>
                    </a:cubicBezTo>
                    <a:cubicBezTo>
                      <a:pt x="206" y="39"/>
                      <a:pt x="206" y="39"/>
                      <a:pt x="206" y="39"/>
                    </a:cubicBezTo>
                    <a:lnTo>
                      <a:pt x="435" y="106"/>
                    </a:lnTo>
                    <a:close/>
                    <a:moveTo>
                      <a:pt x="45" y="203"/>
                    </a:moveTo>
                    <a:cubicBezTo>
                      <a:pt x="57" y="189"/>
                      <a:pt x="74" y="181"/>
                      <a:pt x="94" y="181"/>
                    </a:cubicBezTo>
                    <a:cubicBezTo>
                      <a:pt x="103" y="181"/>
                      <a:pt x="112" y="183"/>
                      <a:pt x="120" y="1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20" y="86"/>
                      <a:pt x="73" y="86"/>
                      <a:pt x="60" y="86"/>
                    </a:cubicBezTo>
                    <a:cubicBezTo>
                      <a:pt x="37" y="86"/>
                      <a:pt x="27" y="99"/>
                      <a:pt x="22" y="112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2" y="148"/>
                      <a:pt x="0" y="153"/>
                      <a:pt x="0" y="162"/>
                    </a:cubicBezTo>
                    <a:cubicBezTo>
                      <a:pt x="0" y="175"/>
                      <a:pt x="0" y="193"/>
                      <a:pt x="0" y="203"/>
                    </a:cubicBezTo>
                    <a:lnTo>
                      <a:pt x="45" y="203"/>
                    </a:lnTo>
                    <a:close/>
                    <a:moveTo>
                      <a:pt x="22" y="153"/>
                    </a:moveTo>
                    <a:cubicBezTo>
                      <a:pt x="35" y="118"/>
                      <a:pt x="35" y="118"/>
                      <a:pt x="35" y="118"/>
                    </a:cubicBezTo>
                    <a:cubicBezTo>
                      <a:pt x="39" y="107"/>
                      <a:pt x="45" y="100"/>
                      <a:pt x="60" y="100"/>
                    </a:cubicBezTo>
                    <a:cubicBezTo>
                      <a:pt x="98" y="100"/>
                      <a:pt x="98" y="100"/>
                      <a:pt x="98" y="100"/>
                    </a:cubicBezTo>
                    <a:cubicBezTo>
                      <a:pt x="98" y="130"/>
                      <a:pt x="98" y="130"/>
                      <a:pt x="98" y="130"/>
                    </a:cubicBezTo>
                    <a:cubicBezTo>
                      <a:pt x="44" y="153"/>
                      <a:pt x="44" y="153"/>
                      <a:pt x="44" y="153"/>
                    </a:cubicBezTo>
                    <a:cubicBezTo>
                      <a:pt x="44" y="177"/>
                      <a:pt x="44" y="177"/>
                      <a:pt x="44" y="177"/>
                    </a:cubicBezTo>
                    <a:cubicBezTo>
                      <a:pt x="22" y="177"/>
                      <a:pt x="22" y="177"/>
                      <a:pt x="22" y="177"/>
                    </a:cubicBezTo>
                    <a:lnTo>
                      <a:pt x="22" y="153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192"/>
              <p:cNvSpPr>
                <a:spLocks noEditPoints="1"/>
              </p:cNvSpPr>
              <p:nvPr/>
            </p:nvSpPr>
            <p:spPr bwMode="auto">
              <a:xfrm>
                <a:off x="2163" y="3515"/>
                <a:ext cx="406" cy="229"/>
              </a:xfrm>
              <a:custGeom>
                <a:avLst/>
                <a:gdLst>
                  <a:gd name="T0" fmla="*/ 234 w 480"/>
                  <a:gd name="T1" fmla="*/ 29 h 271"/>
                  <a:gd name="T2" fmla="*/ 322 w 480"/>
                  <a:gd name="T3" fmla="*/ 0 h 271"/>
                  <a:gd name="T4" fmla="*/ 381 w 480"/>
                  <a:gd name="T5" fmla="*/ 72 h 271"/>
                  <a:gd name="T6" fmla="*/ 234 w 480"/>
                  <a:gd name="T7" fmla="*/ 29 h 271"/>
                  <a:gd name="T8" fmla="*/ 381 w 480"/>
                  <a:gd name="T9" fmla="*/ 179 h 271"/>
                  <a:gd name="T10" fmla="*/ 376 w 480"/>
                  <a:gd name="T11" fmla="*/ 180 h 271"/>
                  <a:gd name="T12" fmla="*/ 361 w 480"/>
                  <a:gd name="T13" fmla="*/ 203 h 271"/>
                  <a:gd name="T14" fmla="*/ 395 w 480"/>
                  <a:gd name="T15" fmla="*/ 271 h 271"/>
                  <a:gd name="T16" fmla="*/ 480 w 480"/>
                  <a:gd name="T17" fmla="*/ 270 h 271"/>
                  <a:gd name="T18" fmla="*/ 381 w 480"/>
                  <a:gd name="T19" fmla="*/ 179 h 271"/>
                  <a:gd name="T20" fmla="*/ 125 w 480"/>
                  <a:gd name="T21" fmla="*/ 240 h 271"/>
                  <a:gd name="T22" fmla="*/ 94 w 480"/>
                  <a:gd name="T23" fmla="*/ 271 h 271"/>
                  <a:gd name="T24" fmla="*/ 63 w 480"/>
                  <a:gd name="T25" fmla="*/ 240 h 271"/>
                  <a:gd name="T26" fmla="*/ 94 w 480"/>
                  <a:gd name="T27" fmla="*/ 209 h 271"/>
                  <a:gd name="T28" fmla="*/ 125 w 480"/>
                  <a:gd name="T29" fmla="*/ 240 h 271"/>
                  <a:gd name="T30" fmla="*/ 110 w 480"/>
                  <a:gd name="T31" fmla="*/ 240 h 271"/>
                  <a:gd name="T32" fmla="*/ 94 w 480"/>
                  <a:gd name="T33" fmla="*/ 224 h 271"/>
                  <a:gd name="T34" fmla="*/ 78 w 480"/>
                  <a:gd name="T35" fmla="*/ 240 h 271"/>
                  <a:gd name="T36" fmla="*/ 94 w 480"/>
                  <a:gd name="T37" fmla="*/ 256 h 271"/>
                  <a:gd name="T38" fmla="*/ 110 w 480"/>
                  <a:gd name="T39" fmla="*/ 240 h 271"/>
                  <a:gd name="T40" fmla="*/ 319 w 480"/>
                  <a:gd name="T41" fmla="*/ 240 h 271"/>
                  <a:gd name="T42" fmla="*/ 288 w 480"/>
                  <a:gd name="T43" fmla="*/ 271 h 271"/>
                  <a:gd name="T44" fmla="*/ 258 w 480"/>
                  <a:gd name="T45" fmla="*/ 240 h 271"/>
                  <a:gd name="T46" fmla="*/ 288 w 480"/>
                  <a:gd name="T47" fmla="*/ 209 h 271"/>
                  <a:gd name="T48" fmla="*/ 319 w 480"/>
                  <a:gd name="T49" fmla="*/ 240 h 271"/>
                  <a:gd name="T50" fmla="*/ 305 w 480"/>
                  <a:gd name="T51" fmla="*/ 240 h 271"/>
                  <a:gd name="T52" fmla="*/ 288 w 480"/>
                  <a:gd name="T53" fmla="*/ 224 h 271"/>
                  <a:gd name="T54" fmla="*/ 272 w 480"/>
                  <a:gd name="T55" fmla="*/ 240 h 271"/>
                  <a:gd name="T56" fmla="*/ 288 w 480"/>
                  <a:gd name="T57" fmla="*/ 256 h 271"/>
                  <a:gd name="T58" fmla="*/ 305 w 480"/>
                  <a:gd name="T59" fmla="*/ 240 h 271"/>
                  <a:gd name="T60" fmla="*/ 246 w 480"/>
                  <a:gd name="T61" fmla="*/ 247 h 271"/>
                  <a:gd name="T62" fmla="*/ 246 w 480"/>
                  <a:gd name="T63" fmla="*/ 240 h 271"/>
                  <a:gd name="T64" fmla="*/ 261 w 480"/>
                  <a:gd name="T65" fmla="*/ 208 h 271"/>
                  <a:gd name="T66" fmla="*/ 136 w 480"/>
                  <a:gd name="T67" fmla="*/ 208 h 271"/>
                  <a:gd name="T68" fmla="*/ 94 w 480"/>
                  <a:gd name="T69" fmla="*/ 187 h 271"/>
                  <a:gd name="T70" fmla="*/ 51 w 480"/>
                  <a:gd name="T71" fmla="*/ 208 h 271"/>
                  <a:gd name="T72" fmla="*/ 0 w 480"/>
                  <a:gd name="T73" fmla="*/ 208 h 271"/>
                  <a:gd name="T74" fmla="*/ 0 w 480"/>
                  <a:gd name="T75" fmla="*/ 247 h 271"/>
                  <a:gd name="T76" fmla="*/ 52 w 480"/>
                  <a:gd name="T77" fmla="*/ 247 h 271"/>
                  <a:gd name="T78" fmla="*/ 52 w 480"/>
                  <a:gd name="T79" fmla="*/ 240 h 271"/>
                  <a:gd name="T80" fmla="*/ 94 w 480"/>
                  <a:gd name="T81" fmla="*/ 198 h 271"/>
                  <a:gd name="T82" fmla="*/ 136 w 480"/>
                  <a:gd name="T83" fmla="*/ 240 h 271"/>
                  <a:gd name="T84" fmla="*/ 136 w 480"/>
                  <a:gd name="T85" fmla="*/ 247 h 271"/>
                  <a:gd name="T86" fmla="*/ 246 w 480"/>
                  <a:gd name="T87" fmla="*/ 247 h 271"/>
                  <a:gd name="T88" fmla="*/ 316 w 480"/>
                  <a:gd name="T89" fmla="*/ 208 h 271"/>
                  <a:gd name="T90" fmla="*/ 331 w 480"/>
                  <a:gd name="T91" fmla="*/ 240 h 271"/>
                  <a:gd name="T92" fmla="*/ 331 w 480"/>
                  <a:gd name="T93" fmla="*/ 247 h 271"/>
                  <a:gd name="T94" fmla="*/ 351 w 480"/>
                  <a:gd name="T95" fmla="*/ 247 h 271"/>
                  <a:gd name="T96" fmla="*/ 351 w 480"/>
                  <a:gd name="T97" fmla="*/ 208 h 271"/>
                  <a:gd name="T98" fmla="*/ 316 w 480"/>
                  <a:gd name="T99" fmla="*/ 208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80" h="271">
                    <a:moveTo>
                      <a:pt x="234" y="29"/>
                    </a:moveTo>
                    <a:cubicBezTo>
                      <a:pt x="322" y="0"/>
                      <a:pt x="322" y="0"/>
                      <a:pt x="322" y="0"/>
                    </a:cubicBezTo>
                    <a:cubicBezTo>
                      <a:pt x="381" y="72"/>
                      <a:pt x="381" y="72"/>
                      <a:pt x="381" y="72"/>
                    </a:cubicBezTo>
                    <a:lnTo>
                      <a:pt x="234" y="29"/>
                    </a:lnTo>
                    <a:close/>
                    <a:moveTo>
                      <a:pt x="381" y="179"/>
                    </a:moveTo>
                    <a:cubicBezTo>
                      <a:pt x="380" y="179"/>
                      <a:pt x="378" y="179"/>
                      <a:pt x="376" y="180"/>
                    </a:cubicBezTo>
                    <a:cubicBezTo>
                      <a:pt x="361" y="203"/>
                      <a:pt x="361" y="203"/>
                      <a:pt x="361" y="203"/>
                    </a:cubicBezTo>
                    <a:cubicBezTo>
                      <a:pt x="383" y="219"/>
                      <a:pt x="395" y="243"/>
                      <a:pt x="395" y="271"/>
                    </a:cubicBezTo>
                    <a:cubicBezTo>
                      <a:pt x="480" y="270"/>
                      <a:pt x="480" y="270"/>
                      <a:pt x="480" y="270"/>
                    </a:cubicBezTo>
                    <a:cubicBezTo>
                      <a:pt x="480" y="229"/>
                      <a:pt x="443" y="179"/>
                      <a:pt x="381" y="179"/>
                    </a:cubicBezTo>
                    <a:close/>
                    <a:moveTo>
                      <a:pt x="125" y="240"/>
                    </a:moveTo>
                    <a:cubicBezTo>
                      <a:pt x="125" y="257"/>
                      <a:pt x="111" y="271"/>
                      <a:pt x="94" y="271"/>
                    </a:cubicBezTo>
                    <a:cubicBezTo>
                      <a:pt x="77" y="271"/>
                      <a:pt x="63" y="257"/>
                      <a:pt x="63" y="240"/>
                    </a:cubicBezTo>
                    <a:cubicBezTo>
                      <a:pt x="63" y="223"/>
                      <a:pt x="77" y="209"/>
                      <a:pt x="94" y="209"/>
                    </a:cubicBezTo>
                    <a:cubicBezTo>
                      <a:pt x="111" y="209"/>
                      <a:pt x="125" y="223"/>
                      <a:pt x="125" y="240"/>
                    </a:cubicBezTo>
                    <a:close/>
                    <a:moveTo>
                      <a:pt x="110" y="240"/>
                    </a:moveTo>
                    <a:cubicBezTo>
                      <a:pt x="110" y="231"/>
                      <a:pt x="103" y="224"/>
                      <a:pt x="94" y="224"/>
                    </a:cubicBezTo>
                    <a:cubicBezTo>
                      <a:pt x="85" y="224"/>
                      <a:pt x="78" y="231"/>
                      <a:pt x="78" y="240"/>
                    </a:cubicBezTo>
                    <a:cubicBezTo>
                      <a:pt x="78" y="249"/>
                      <a:pt x="85" y="256"/>
                      <a:pt x="94" y="256"/>
                    </a:cubicBezTo>
                    <a:cubicBezTo>
                      <a:pt x="103" y="256"/>
                      <a:pt x="110" y="249"/>
                      <a:pt x="110" y="240"/>
                    </a:cubicBezTo>
                    <a:close/>
                    <a:moveTo>
                      <a:pt x="319" y="240"/>
                    </a:moveTo>
                    <a:cubicBezTo>
                      <a:pt x="319" y="257"/>
                      <a:pt x="305" y="271"/>
                      <a:pt x="288" y="271"/>
                    </a:cubicBezTo>
                    <a:cubicBezTo>
                      <a:pt x="271" y="271"/>
                      <a:pt x="258" y="257"/>
                      <a:pt x="258" y="240"/>
                    </a:cubicBezTo>
                    <a:cubicBezTo>
                      <a:pt x="258" y="223"/>
                      <a:pt x="271" y="209"/>
                      <a:pt x="288" y="209"/>
                    </a:cubicBezTo>
                    <a:cubicBezTo>
                      <a:pt x="305" y="209"/>
                      <a:pt x="319" y="223"/>
                      <a:pt x="319" y="240"/>
                    </a:cubicBezTo>
                    <a:close/>
                    <a:moveTo>
                      <a:pt x="305" y="240"/>
                    </a:moveTo>
                    <a:cubicBezTo>
                      <a:pt x="305" y="231"/>
                      <a:pt x="297" y="224"/>
                      <a:pt x="288" y="224"/>
                    </a:cubicBezTo>
                    <a:cubicBezTo>
                      <a:pt x="280" y="224"/>
                      <a:pt x="272" y="231"/>
                      <a:pt x="272" y="240"/>
                    </a:cubicBezTo>
                    <a:cubicBezTo>
                      <a:pt x="272" y="249"/>
                      <a:pt x="280" y="256"/>
                      <a:pt x="288" y="256"/>
                    </a:cubicBezTo>
                    <a:cubicBezTo>
                      <a:pt x="297" y="256"/>
                      <a:pt x="305" y="249"/>
                      <a:pt x="305" y="240"/>
                    </a:cubicBezTo>
                    <a:close/>
                    <a:moveTo>
                      <a:pt x="246" y="247"/>
                    </a:moveTo>
                    <a:cubicBezTo>
                      <a:pt x="246" y="247"/>
                      <a:pt x="246" y="242"/>
                      <a:pt x="246" y="240"/>
                    </a:cubicBezTo>
                    <a:cubicBezTo>
                      <a:pt x="246" y="227"/>
                      <a:pt x="252" y="216"/>
                      <a:pt x="261" y="208"/>
                    </a:cubicBezTo>
                    <a:cubicBezTo>
                      <a:pt x="136" y="208"/>
                      <a:pt x="136" y="208"/>
                      <a:pt x="136" y="208"/>
                    </a:cubicBezTo>
                    <a:cubicBezTo>
                      <a:pt x="127" y="195"/>
                      <a:pt x="111" y="187"/>
                      <a:pt x="94" y="187"/>
                    </a:cubicBezTo>
                    <a:cubicBezTo>
                      <a:pt x="76" y="187"/>
                      <a:pt x="61" y="195"/>
                      <a:pt x="51" y="208"/>
                    </a:cubicBezTo>
                    <a:cubicBezTo>
                      <a:pt x="0" y="208"/>
                      <a:pt x="0" y="208"/>
                      <a:pt x="0" y="208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52" y="247"/>
                      <a:pt x="52" y="247"/>
                      <a:pt x="52" y="247"/>
                    </a:cubicBezTo>
                    <a:cubicBezTo>
                      <a:pt x="52" y="247"/>
                      <a:pt x="52" y="242"/>
                      <a:pt x="52" y="240"/>
                    </a:cubicBezTo>
                    <a:cubicBezTo>
                      <a:pt x="52" y="217"/>
                      <a:pt x="71" y="198"/>
                      <a:pt x="94" y="198"/>
                    </a:cubicBezTo>
                    <a:cubicBezTo>
                      <a:pt x="117" y="198"/>
                      <a:pt x="136" y="217"/>
                      <a:pt x="136" y="240"/>
                    </a:cubicBezTo>
                    <a:cubicBezTo>
                      <a:pt x="136" y="242"/>
                      <a:pt x="136" y="247"/>
                      <a:pt x="136" y="247"/>
                    </a:cubicBezTo>
                    <a:lnTo>
                      <a:pt x="246" y="247"/>
                    </a:lnTo>
                    <a:close/>
                    <a:moveTo>
                      <a:pt x="316" y="208"/>
                    </a:moveTo>
                    <a:cubicBezTo>
                      <a:pt x="325" y="216"/>
                      <a:pt x="331" y="227"/>
                      <a:pt x="331" y="240"/>
                    </a:cubicBezTo>
                    <a:cubicBezTo>
                      <a:pt x="331" y="242"/>
                      <a:pt x="331" y="247"/>
                      <a:pt x="331" y="247"/>
                    </a:cubicBezTo>
                    <a:cubicBezTo>
                      <a:pt x="351" y="247"/>
                      <a:pt x="351" y="247"/>
                      <a:pt x="351" y="247"/>
                    </a:cubicBezTo>
                    <a:cubicBezTo>
                      <a:pt x="351" y="208"/>
                      <a:pt x="351" y="208"/>
                      <a:pt x="351" y="208"/>
                    </a:cubicBezTo>
                    <a:lnTo>
                      <a:pt x="316" y="208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193"/>
              <p:cNvSpPr>
                <a:spLocks noEditPoints="1"/>
              </p:cNvSpPr>
              <p:nvPr/>
            </p:nvSpPr>
            <p:spPr bwMode="auto">
              <a:xfrm>
                <a:off x="4146" y="715"/>
                <a:ext cx="90" cy="83"/>
              </a:xfrm>
              <a:custGeom>
                <a:avLst/>
                <a:gdLst>
                  <a:gd name="T0" fmla="*/ 86 w 106"/>
                  <a:gd name="T1" fmla="*/ 22 h 97"/>
                  <a:gd name="T2" fmla="*/ 53 w 106"/>
                  <a:gd name="T3" fmla="*/ 0 h 97"/>
                  <a:gd name="T4" fmla="*/ 13 w 106"/>
                  <a:gd name="T5" fmla="*/ 0 h 97"/>
                  <a:gd name="T6" fmla="*/ 0 w 106"/>
                  <a:gd name="T7" fmla="*/ 12 h 97"/>
                  <a:gd name="T8" fmla="*/ 0 w 106"/>
                  <a:gd name="T9" fmla="*/ 97 h 97"/>
                  <a:gd name="T10" fmla="*/ 106 w 106"/>
                  <a:gd name="T11" fmla="*/ 97 h 97"/>
                  <a:gd name="T12" fmla="*/ 106 w 106"/>
                  <a:gd name="T13" fmla="*/ 73 h 97"/>
                  <a:gd name="T14" fmla="*/ 86 w 106"/>
                  <a:gd name="T15" fmla="*/ 22 h 97"/>
                  <a:gd name="T16" fmla="*/ 73 w 106"/>
                  <a:gd name="T17" fmla="*/ 62 h 97"/>
                  <a:gd name="T18" fmla="*/ 58 w 106"/>
                  <a:gd name="T19" fmla="*/ 48 h 97"/>
                  <a:gd name="T20" fmla="*/ 43 w 106"/>
                  <a:gd name="T21" fmla="*/ 43 h 97"/>
                  <a:gd name="T22" fmla="*/ 15 w 106"/>
                  <a:gd name="T23" fmla="*/ 43 h 97"/>
                  <a:gd name="T24" fmla="*/ 15 w 106"/>
                  <a:gd name="T25" fmla="*/ 15 h 97"/>
                  <a:gd name="T26" fmla="*/ 53 w 106"/>
                  <a:gd name="T27" fmla="*/ 15 h 97"/>
                  <a:gd name="T28" fmla="*/ 72 w 106"/>
                  <a:gd name="T29" fmla="*/ 28 h 97"/>
                  <a:gd name="T30" fmla="*/ 86 w 106"/>
                  <a:gd name="T31" fmla="*/ 62 h 97"/>
                  <a:gd name="T32" fmla="*/ 73 w 106"/>
                  <a:gd name="T33" fmla="*/ 6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97">
                    <a:moveTo>
                      <a:pt x="86" y="22"/>
                    </a:moveTo>
                    <a:cubicBezTo>
                      <a:pt x="81" y="12"/>
                      <a:pt x="73" y="0"/>
                      <a:pt x="53" y="0"/>
                    </a:cubicBezTo>
                    <a:cubicBezTo>
                      <a:pt x="36" y="0"/>
                      <a:pt x="15" y="0"/>
                      <a:pt x="13" y="0"/>
                    </a:cubicBezTo>
                    <a:cubicBezTo>
                      <a:pt x="4" y="0"/>
                      <a:pt x="0" y="3"/>
                      <a:pt x="0" y="12"/>
                    </a:cubicBezTo>
                    <a:cubicBezTo>
                      <a:pt x="0" y="15"/>
                      <a:pt x="0" y="97"/>
                      <a:pt x="0" y="97"/>
                    </a:cubicBezTo>
                    <a:cubicBezTo>
                      <a:pt x="106" y="97"/>
                      <a:pt x="106" y="97"/>
                      <a:pt x="106" y="97"/>
                    </a:cubicBezTo>
                    <a:cubicBezTo>
                      <a:pt x="106" y="73"/>
                      <a:pt x="106" y="73"/>
                      <a:pt x="106" y="73"/>
                    </a:cubicBezTo>
                    <a:cubicBezTo>
                      <a:pt x="106" y="73"/>
                      <a:pt x="93" y="40"/>
                      <a:pt x="86" y="22"/>
                    </a:cubicBezTo>
                    <a:close/>
                    <a:moveTo>
                      <a:pt x="73" y="62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5" y="46"/>
                      <a:pt x="52" y="43"/>
                      <a:pt x="43" y="43"/>
                    </a:cubicBezTo>
                    <a:cubicBezTo>
                      <a:pt x="36" y="43"/>
                      <a:pt x="15" y="43"/>
                      <a:pt x="15" y="43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64" y="15"/>
                      <a:pt x="69" y="20"/>
                      <a:pt x="72" y="28"/>
                    </a:cubicBezTo>
                    <a:cubicBezTo>
                      <a:pt x="76" y="38"/>
                      <a:pt x="82" y="51"/>
                      <a:pt x="86" y="62"/>
                    </a:cubicBezTo>
                    <a:lnTo>
                      <a:pt x="73" y="62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194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195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196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197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198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Rectangle 199"/>
              <p:cNvSpPr>
                <a:spLocks noChangeArrowheads="1"/>
              </p:cNvSpPr>
              <p:nvPr/>
            </p:nvSpPr>
            <p:spPr bwMode="auto">
              <a:xfrm>
                <a:off x="3957" y="831"/>
                <a:ext cx="1" cy="1"/>
              </a:xfrm>
              <a:prstGeom prst="rect">
                <a:avLst/>
              </a:pr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200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201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202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203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Rectangle 204"/>
              <p:cNvSpPr>
                <a:spLocks noChangeArrowheads="1"/>
              </p:cNvSpPr>
              <p:nvPr/>
            </p:nvSpPr>
            <p:spPr bwMode="auto">
              <a:xfrm>
                <a:off x="3957" y="831"/>
                <a:ext cx="1" cy="1"/>
              </a:xfrm>
              <a:prstGeom prst="rect">
                <a:avLst/>
              </a:pr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1771" y="649"/>
              <a:ext cx="4124" cy="3429"/>
              <a:chOff x="1771" y="649"/>
              <a:chExt cx="4124" cy="3429"/>
            </a:xfrm>
          </p:grpSpPr>
          <p:sp>
            <p:nvSpPr>
              <p:cNvPr id="111" name="Freeform 206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07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208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209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Rectangle 210"/>
              <p:cNvSpPr>
                <a:spLocks noChangeArrowheads="1"/>
              </p:cNvSpPr>
              <p:nvPr/>
            </p:nvSpPr>
            <p:spPr bwMode="auto">
              <a:xfrm>
                <a:off x="3957" y="831"/>
                <a:ext cx="1" cy="1"/>
              </a:xfrm>
              <a:prstGeom prst="rect">
                <a:avLst/>
              </a:prstGeom>
              <a:solidFill>
                <a:srgbClr val="F4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211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F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212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213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214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Rectangle 215"/>
              <p:cNvSpPr>
                <a:spLocks noChangeArrowheads="1"/>
              </p:cNvSpPr>
              <p:nvPr/>
            </p:nvSpPr>
            <p:spPr bwMode="auto">
              <a:xfrm>
                <a:off x="3957" y="831"/>
                <a:ext cx="1" cy="1"/>
              </a:xfrm>
              <a:prstGeom prst="rect">
                <a:avLst/>
              </a:pr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16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217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218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219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220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Rectangle 221"/>
              <p:cNvSpPr>
                <a:spLocks noChangeArrowheads="1"/>
              </p:cNvSpPr>
              <p:nvPr/>
            </p:nvSpPr>
            <p:spPr bwMode="auto">
              <a:xfrm>
                <a:off x="3957" y="831"/>
                <a:ext cx="1" cy="1"/>
              </a:xfrm>
              <a:prstGeom prst="rect">
                <a:avLst/>
              </a:prstGeom>
              <a:solidFill>
                <a:srgbClr val="E7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222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223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224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225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Rectangle 226"/>
              <p:cNvSpPr>
                <a:spLocks noChangeArrowheads="1"/>
              </p:cNvSpPr>
              <p:nvPr/>
            </p:nvSpPr>
            <p:spPr bwMode="auto">
              <a:xfrm>
                <a:off x="3957" y="831"/>
                <a:ext cx="1" cy="1"/>
              </a:xfrm>
              <a:prstGeom prst="rect">
                <a:avLst/>
              </a:prstGeom>
              <a:solidFill>
                <a:srgbClr val="DF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227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228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229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230"/>
              <p:cNvSpPr/>
              <p:nvPr/>
            </p:nvSpPr>
            <p:spPr bwMode="auto">
              <a:xfrm>
                <a:off x="3957" y="83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Rectangle 231"/>
              <p:cNvSpPr>
                <a:spLocks noChangeArrowheads="1"/>
              </p:cNvSpPr>
              <p:nvPr/>
            </p:nvSpPr>
            <p:spPr bwMode="auto">
              <a:xfrm>
                <a:off x="3957" y="831"/>
                <a:ext cx="1" cy="1"/>
              </a:xfrm>
              <a:prstGeom prst="rect">
                <a:avLst/>
              </a:pr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Rectangle 232"/>
              <p:cNvSpPr>
                <a:spLocks noChangeArrowheads="1"/>
              </p:cNvSpPr>
              <p:nvPr/>
            </p:nvSpPr>
            <p:spPr bwMode="auto">
              <a:xfrm>
                <a:off x="3866" y="696"/>
                <a:ext cx="259" cy="102"/>
              </a:xfrm>
              <a:prstGeom prst="rect">
                <a:avLst/>
              </a:pr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233"/>
              <p:cNvSpPr>
                <a:spLocks noEditPoints="1"/>
              </p:cNvSpPr>
              <p:nvPr/>
            </p:nvSpPr>
            <p:spPr bwMode="auto">
              <a:xfrm>
                <a:off x="4168" y="810"/>
                <a:ext cx="40" cy="42"/>
              </a:xfrm>
              <a:custGeom>
                <a:avLst/>
                <a:gdLst>
                  <a:gd name="T0" fmla="*/ 24 w 48"/>
                  <a:gd name="T1" fmla="*/ 0 h 49"/>
                  <a:gd name="T2" fmla="*/ 0 w 48"/>
                  <a:gd name="T3" fmla="*/ 24 h 49"/>
                  <a:gd name="T4" fmla="*/ 24 w 48"/>
                  <a:gd name="T5" fmla="*/ 49 h 49"/>
                  <a:gd name="T6" fmla="*/ 48 w 48"/>
                  <a:gd name="T7" fmla="*/ 24 h 49"/>
                  <a:gd name="T8" fmla="*/ 24 w 48"/>
                  <a:gd name="T9" fmla="*/ 0 h 49"/>
                  <a:gd name="T10" fmla="*/ 24 w 48"/>
                  <a:gd name="T11" fmla="*/ 37 h 49"/>
                  <a:gd name="T12" fmla="*/ 12 w 48"/>
                  <a:gd name="T13" fmla="*/ 24 h 49"/>
                  <a:gd name="T14" fmla="*/ 24 w 48"/>
                  <a:gd name="T15" fmla="*/ 12 h 49"/>
                  <a:gd name="T16" fmla="*/ 36 w 48"/>
                  <a:gd name="T17" fmla="*/ 24 h 49"/>
                  <a:gd name="T18" fmla="*/ 24 w 48"/>
                  <a:gd name="T1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9">
                    <a:moveTo>
                      <a:pt x="24" y="0"/>
                    </a:moveTo>
                    <a:cubicBezTo>
                      <a:pt x="11" y="0"/>
                      <a:pt x="0" y="11"/>
                      <a:pt x="0" y="24"/>
                    </a:cubicBezTo>
                    <a:cubicBezTo>
                      <a:pt x="0" y="38"/>
                      <a:pt x="11" y="49"/>
                      <a:pt x="24" y="49"/>
                    </a:cubicBezTo>
                    <a:cubicBezTo>
                      <a:pt x="38" y="49"/>
                      <a:pt x="48" y="38"/>
                      <a:pt x="48" y="24"/>
                    </a:cubicBezTo>
                    <a:cubicBezTo>
                      <a:pt x="48" y="11"/>
                      <a:pt x="38" y="0"/>
                      <a:pt x="24" y="0"/>
                    </a:cubicBezTo>
                    <a:close/>
                    <a:moveTo>
                      <a:pt x="24" y="37"/>
                    </a:moveTo>
                    <a:cubicBezTo>
                      <a:pt x="18" y="37"/>
                      <a:pt x="12" y="31"/>
                      <a:pt x="12" y="24"/>
                    </a:cubicBezTo>
                    <a:cubicBezTo>
                      <a:pt x="12" y="18"/>
                      <a:pt x="18" y="12"/>
                      <a:pt x="24" y="12"/>
                    </a:cubicBezTo>
                    <a:cubicBezTo>
                      <a:pt x="31" y="12"/>
                      <a:pt x="36" y="18"/>
                      <a:pt x="36" y="24"/>
                    </a:cubicBezTo>
                    <a:cubicBezTo>
                      <a:pt x="36" y="31"/>
                      <a:pt x="31" y="37"/>
                      <a:pt x="24" y="3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234"/>
              <p:cNvSpPr>
                <a:spLocks noEditPoints="1"/>
              </p:cNvSpPr>
              <p:nvPr/>
            </p:nvSpPr>
            <p:spPr bwMode="auto">
              <a:xfrm>
                <a:off x="3893" y="810"/>
                <a:ext cx="41" cy="42"/>
              </a:xfrm>
              <a:custGeom>
                <a:avLst/>
                <a:gdLst>
                  <a:gd name="T0" fmla="*/ 24 w 48"/>
                  <a:gd name="T1" fmla="*/ 0 h 49"/>
                  <a:gd name="T2" fmla="*/ 0 w 48"/>
                  <a:gd name="T3" fmla="*/ 24 h 49"/>
                  <a:gd name="T4" fmla="*/ 24 w 48"/>
                  <a:gd name="T5" fmla="*/ 49 h 49"/>
                  <a:gd name="T6" fmla="*/ 48 w 48"/>
                  <a:gd name="T7" fmla="*/ 24 h 49"/>
                  <a:gd name="T8" fmla="*/ 24 w 48"/>
                  <a:gd name="T9" fmla="*/ 0 h 49"/>
                  <a:gd name="T10" fmla="*/ 24 w 48"/>
                  <a:gd name="T11" fmla="*/ 37 h 49"/>
                  <a:gd name="T12" fmla="*/ 12 w 48"/>
                  <a:gd name="T13" fmla="*/ 24 h 49"/>
                  <a:gd name="T14" fmla="*/ 24 w 48"/>
                  <a:gd name="T15" fmla="*/ 12 h 49"/>
                  <a:gd name="T16" fmla="*/ 36 w 48"/>
                  <a:gd name="T17" fmla="*/ 24 h 49"/>
                  <a:gd name="T18" fmla="*/ 24 w 48"/>
                  <a:gd name="T1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9">
                    <a:moveTo>
                      <a:pt x="24" y="0"/>
                    </a:moveTo>
                    <a:cubicBezTo>
                      <a:pt x="11" y="0"/>
                      <a:pt x="0" y="11"/>
                      <a:pt x="0" y="24"/>
                    </a:cubicBezTo>
                    <a:cubicBezTo>
                      <a:pt x="0" y="38"/>
                      <a:pt x="11" y="49"/>
                      <a:pt x="24" y="49"/>
                    </a:cubicBezTo>
                    <a:cubicBezTo>
                      <a:pt x="37" y="49"/>
                      <a:pt x="48" y="38"/>
                      <a:pt x="48" y="24"/>
                    </a:cubicBezTo>
                    <a:cubicBezTo>
                      <a:pt x="48" y="11"/>
                      <a:pt x="37" y="0"/>
                      <a:pt x="24" y="0"/>
                    </a:cubicBezTo>
                    <a:close/>
                    <a:moveTo>
                      <a:pt x="24" y="37"/>
                    </a:moveTo>
                    <a:cubicBezTo>
                      <a:pt x="17" y="37"/>
                      <a:pt x="12" y="31"/>
                      <a:pt x="12" y="24"/>
                    </a:cubicBezTo>
                    <a:cubicBezTo>
                      <a:pt x="12" y="18"/>
                      <a:pt x="17" y="12"/>
                      <a:pt x="24" y="12"/>
                    </a:cubicBezTo>
                    <a:cubicBezTo>
                      <a:pt x="31" y="12"/>
                      <a:pt x="36" y="18"/>
                      <a:pt x="36" y="24"/>
                    </a:cubicBezTo>
                    <a:cubicBezTo>
                      <a:pt x="36" y="31"/>
                      <a:pt x="31" y="37"/>
                      <a:pt x="24" y="3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235"/>
              <p:cNvSpPr>
                <a:spLocks noEditPoints="1"/>
              </p:cNvSpPr>
              <p:nvPr/>
            </p:nvSpPr>
            <p:spPr bwMode="auto">
              <a:xfrm>
                <a:off x="3958" y="810"/>
                <a:ext cx="41" cy="42"/>
              </a:xfrm>
              <a:custGeom>
                <a:avLst/>
                <a:gdLst>
                  <a:gd name="T0" fmla="*/ 24 w 49"/>
                  <a:gd name="T1" fmla="*/ 0 h 49"/>
                  <a:gd name="T2" fmla="*/ 0 w 49"/>
                  <a:gd name="T3" fmla="*/ 24 h 49"/>
                  <a:gd name="T4" fmla="*/ 24 w 49"/>
                  <a:gd name="T5" fmla="*/ 49 h 49"/>
                  <a:gd name="T6" fmla="*/ 49 w 49"/>
                  <a:gd name="T7" fmla="*/ 24 h 49"/>
                  <a:gd name="T8" fmla="*/ 24 w 49"/>
                  <a:gd name="T9" fmla="*/ 0 h 49"/>
                  <a:gd name="T10" fmla="*/ 24 w 49"/>
                  <a:gd name="T11" fmla="*/ 37 h 49"/>
                  <a:gd name="T12" fmla="*/ 12 w 49"/>
                  <a:gd name="T13" fmla="*/ 24 h 49"/>
                  <a:gd name="T14" fmla="*/ 24 w 49"/>
                  <a:gd name="T15" fmla="*/ 12 h 49"/>
                  <a:gd name="T16" fmla="*/ 36 w 49"/>
                  <a:gd name="T17" fmla="*/ 24 h 49"/>
                  <a:gd name="T18" fmla="*/ 24 w 49"/>
                  <a:gd name="T1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9">
                    <a:moveTo>
                      <a:pt x="24" y="0"/>
                    </a:moveTo>
                    <a:cubicBezTo>
                      <a:pt x="11" y="0"/>
                      <a:pt x="0" y="11"/>
                      <a:pt x="0" y="24"/>
                    </a:cubicBezTo>
                    <a:cubicBezTo>
                      <a:pt x="0" y="38"/>
                      <a:pt x="11" y="49"/>
                      <a:pt x="24" y="49"/>
                    </a:cubicBezTo>
                    <a:cubicBezTo>
                      <a:pt x="38" y="49"/>
                      <a:pt x="49" y="38"/>
                      <a:pt x="49" y="24"/>
                    </a:cubicBezTo>
                    <a:cubicBezTo>
                      <a:pt x="49" y="11"/>
                      <a:pt x="38" y="0"/>
                      <a:pt x="24" y="0"/>
                    </a:cubicBezTo>
                    <a:close/>
                    <a:moveTo>
                      <a:pt x="24" y="37"/>
                    </a:moveTo>
                    <a:cubicBezTo>
                      <a:pt x="18" y="37"/>
                      <a:pt x="12" y="31"/>
                      <a:pt x="12" y="24"/>
                    </a:cubicBezTo>
                    <a:cubicBezTo>
                      <a:pt x="12" y="18"/>
                      <a:pt x="18" y="12"/>
                      <a:pt x="24" y="12"/>
                    </a:cubicBezTo>
                    <a:cubicBezTo>
                      <a:pt x="31" y="12"/>
                      <a:pt x="36" y="18"/>
                      <a:pt x="36" y="24"/>
                    </a:cubicBezTo>
                    <a:cubicBezTo>
                      <a:pt x="36" y="31"/>
                      <a:pt x="31" y="37"/>
                      <a:pt x="24" y="3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236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37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38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39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40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Rectangle 241"/>
              <p:cNvSpPr>
                <a:spLocks noChangeArrowheads="1"/>
              </p:cNvSpPr>
              <p:nvPr/>
            </p:nvSpPr>
            <p:spPr bwMode="auto">
              <a:xfrm>
                <a:off x="4023" y="831"/>
                <a:ext cx="1" cy="1"/>
              </a:xfrm>
              <a:prstGeom prst="rect">
                <a:avLst/>
              </a:pr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42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43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44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45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Rectangle 246"/>
              <p:cNvSpPr>
                <a:spLocks noChangeArrowheads="1"/>
              </p:cNvSpPr>
              <p:nvPr/>
            </p:nvSpPr>
            <p:spPr bwMode="auto">
              <a:xfrm>
                <a:off x="4023" y="831"/>
                <a:ext cx="1" cy="1"/>
              </a:xfrm>
              <a:prstGeom prst="rect">
                <a:avLst/>
              </a:pr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47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48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49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6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50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Rectangle 251"/>
              <p:cNvSpPr>
                <a:spLocks noChangeArrowheads="1"/>
              </p:cNvSpPr>
              <p:nvPr/>
            </p:nvSpPr>
            <p:spPr bwMode="auto">
              <a:xfrm>
                <a:off x="4023" y="831"/>
                <a:ext cx="1" cy="1"/>
              </a:xfrm>
              <a:prstGeom prst="rect">
                <a:avLst/>
              </a:prstGeom>
              <a:solidFill>
                <a:srgbClr val="F4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52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F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53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54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55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Rectangle 256"/>
              <p:cNvSpPr>
                <a:spLocks noChangeArrowheads="1"/>
              </p:cNvSpPr>
              <p:nvPr/>
            </p:nvSpPr>
            <p:spPr bwMode="auto">
              <a:xfrm>
                <a:off x="4023" y="831"/>
                <a:ext cx="1" cy="1"/>
              </a:xfrm>
              <a:prstGeom prst="rect">
                <a:avLst/>
              </a:pr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57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58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59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60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61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Rectangle 262"/>
              <p:cNvSpPr>
                <a:spLocks noChangeArrowheads="1"/>
              </p:cNvSpPr>
              <p:nvPr/>
            </p:nvSpPr>
            <p:spPr bwMode="auto">
              <a:xfrm>
                <a:off x="4023" y="831"/>
                <a:ext cx="1" cy="1"/>
              </a:xfrm>
              <a:prstGeom prst="rect">
                <a:avLst/>
              </a:prstGeom>
              <a:solidFill>
                <a:srgbClr val="E7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263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6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264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265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266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Rectangle 267"/>
              <p:cNvSpPr>
                <a:spLocks noChangeArrowheads="1"/>
              </p:cNvSpPr>
              <p:nvPr/>
            </p:nvSpPr>
            <p:spPr bwMode="auto">
              <a:xfrm>
                <a:off x="4023" y="831"/>
                <a:ext cx="1" cy="1"/>
              </a:xfrm>
              <a:prstGeom prst="rect">
                <a:avLst/>
              </a:prstGeom>
              <a:solidFill>
                <a:srgbClr val="DFE0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268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269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270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271"/>
              <p:cNvSpPr/>
              <p:nvPr/>
            </p:nvSpPr>
            <p:spPr bwMode="auto">
              <a:xfrm>
                <a:off x="4023" y="8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Rectangle 272"/>
              <p:cNvSpPr>
                <a:spLocks noChangeArrowheads="1"/>
              </p:cNvSpPr>
              <p:nvPr/>
            </p:nvSpPr>
            <p:spPr bwMode="auto">
              <a:xfrm>
                <a:off x="4023" y="831"/>
                <a:ext cx="1" cy="1"/>
              </a:xfrm>
              <a:prstGeom prst="rect">
                <a:avLst/>
              </a:prstGeom>
              <a:solidFill>
                <a:srgbClr val="D9D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273"/>
              <p:cNvSpPr>
                <a:spLocks noEditPoints="1"/>
              </p:cNvSpPr>
              <p:nvPr/>
            </p:nvSpPr>
            <p:spPr bwMode="auto">
              <a:xfrm>
                <a:off x="4022" y="810"/>
                <a:ext cx="42" cy="42"/>
              </a:xfrm>
              <a:custGeom>
                <a:avLst/>
                <a:gdLst>
                  <a:gd name="T0" fmla="*/ 25 w 49"/>
                  <a:gd name="T1" fmla="*/ 0 h 49"/>
                  <a:gd name="T2" fmla="*/ 0 w 49"/>
                  <a:gd name="T3" fmla="*/ 24 h 49"/>
                  <a:gd name="T4" fmla="*/ 25 w 49"/>
                  <a:gd name="T5" fmla="*/ 49 h 49"/>
                  <a:gd name="T6" fmla="*/ 49 w 49"/>
                  <a:gd name="T7" fmla="*/ 24 h 49"/>
                  <a:gd name="T8" fmla="*/ 25 w 49"/>
                  <a:gd name="T9" fmla="*/ 0 h 49"/>
                  <a:gd name="T10" fmla="*/ 25 w 49"/>
                  <a:gd name="T11" fmla="*/ 37 h 49"/>
                  <a:gd name="T12" fmla="*/ 12 w 49"/>
                  <a:gd name="T13" fmla="*/ 24 h 49"/>
                  <a:gd name="T14" fmla="*/ 25 w 49"/>
                  <a:gd name="T15" fmla="*/ 12 h 49"/>
                  <a:gd name="T16" fmla="*/ 37 w 49"/>
                  <a:gd name="T17" fmla="*/ 24 h 49"/>
                  <a:gd name="T18" fmla="*/ 25 w 49"/>
                  <a:gd name="T1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cubicBezTo>
                      <a:pt x="11" y="0"/>
                      <a:pt x="0" y="11"/>
                      <a:pt x="0" y="24"/>
                    </a:cubicBezTo>
                    <a:cubicBezTo>
                      <a:pt x="0" y="38"/>
                      <a:pt x="11" y="49"/>
                      <a:pt x="25" y="49"/>
                    </a:cubicBezTo>
                    <a:cubicBezTo>
                      <a:pt x="38" y="49"/>
                      <a:pt x="49" y="38"/>
                      <a:pt x="49" y="24"/>
                    </a:cubicBezTo>
                    <a:cubicBezTo>
                      <a:pt x="49" y="11"/>
                      <a:pt x="38" y="0"/>
                      <a:pt x="25" y="0"/>
                    </a:cubicBezTo>
                    <a:close/>
                    <a:moveTo>
                      <a:pt x="25" y="37"/>
                    </a:moveTo>
                    <a:cubicBezTo>
                      <a:pt x="18" y="37"/>
                      <a:pt x="12" y="31"/>
                      <a:pt x="12" y="24"/>
                    </a:cubicBezTo>
                    <a:cubicBezTo>
                      <a:pt x="12" y="18"/>
                      <a:pt x="18" y="12"/>
                      <a:pt x="25" y="12"/>
                    </a:cubicBezTo>
                    <a:cubicBezTo>
                      <a:pt x="31" y="12"/>
                      <a:pt x="37" y="18"/>
                      <a:pt x="37" y="24"/>
                    </a:cubicBezTo>
                    <a:cubicBezTo>
                      <a:pt x="37" y="31"/>
                      <a:pt x="31" y="37"/>
                      <a:pt x="25" y="3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274"/>
              <p:cNvSpPr/>
              <p:nvPr/>
            </p:nvSpPr>
            <p:spPr bwMode="auto">
              <a:xfrm>
                <a:off x="3997" y="807"/>
                <a:ext cx="28" cy="26"/>
              </a:xfrm>
              <a:custGeom>
                <a:avLst/>
                <a:gdLst>
                  <a:gd name="T0" fmla="*/ 19 w 33"/>
                  <a:gd name="T1" fmla="*/ 31 h 31"/>
                  <a:gd name="T2" fmla="*/ 19 w 33"/>
                  <a:gd name="T3" fmla="*/ 28 h 31"/>
                  <a:gd name="T4" fmla="*/ 33 w 33"/>
                  <a:gd name="T5" fmla="*/ 0 h 31"/>
                  <a:gd name="T6" fmla="*/ 0 w 33"/>
                  <a:gd name="T7" fmla="*/ 0 h 31"/>
                  <a:gd name="T8" fmla="*/ 14 w 33"/>
                  <a:gd name="T9" fmla="*/ 28 h 31"/>
                  <a:gd name="T10" fmla="*/ 14 w 33"/>
                  <a:gd name="T11" fmla="*/ 31 h 31"/>
                  <a:gd name="T12" fmla="*/ 19 w 33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19" y="31"/>
                    </a:moveTo>
                    <a:cubicBezTo>
                      <a:pt x="19" y="30"/>
                      <a:pt x="19" y="29"/>
                      <a:pt x="19" y="28"/>
                    </a:cubicBezTo>
                    <a:cubicBezTo>
                      <a:pt x="19" y="17"/>
                      <a:pt x="24" y="7"/>
                      <a:pt x="3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7"/>
                      <a:pt x="14" y="17"/>
                      <a:pt x="14" y="28"/>
                    </a:cubicBezTo>
                    <a:cubicBezTo>
                      <a:pt x="14" y="29"/>
                      <a:pt x="14" y="30"/>
                      <a:pt x="14" y="31"/>
                    </a:cubicBezTo>
                    <a:cubicBezTo>
                      <a:pt x="15" y="31"/>
                      <a:pt x="17" y="31"/>
                      <a:pt x="19" y="3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275"/>
              <p:cNvSpPr/>
              <p:nvPr/>
            </p:nvSpPr>
            <p:spPr bwMode="auto">
              <a:xfrm>
                <a:off x="3932" y="807"/>
                <a:ext cx="28" cy="26"/>
              </a:xfrm>
              <a:custGeom>
                <a:avLst/>
                <a:gdLst>
                  <a:gd name="T0" fmla="*/ 14 w 33"/>
                  <a:gd name="T1" fmla="*/ 28 h 31"/>
                  <a:gd name="T2" fmla="*/ 14 w 33"/>
                  <a:gd name="T3" fmla="*/ 31 h 31"/>
                  <a:gd name="T4" fmla="*/ 19 w 33"/>
                  <a:gd name="T5" fmla="*/ 31 h 31"/>
                  <a:gd name="T6" fmla="*/ 19 w 33"/>
                  <a:gd name="T7" fmla="*/ 28 h 31"/>
                  <a:gd name="T8" fmla="*/ 33 w 33"/>
                  <a:gd name="T9" fmla="*/ 0 h 31"/>
                  <a:gd name="T10" fmla="*/ 0 w 33"/>
                  <a:gd name="T11" fmla="*/ 0 h 31"/>
                  <a:gd name="T12" fmla="*/ 14 w 33"/>
                  <a:gd name="T1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14" y="28"/>
                    </a:moveTo>
                    <a:cubicBezTo>
                      <a:pt x="14" y="29"/>
                      <a:pt x="14" y="30"/>
                      <a:pt x="14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29"/>
                      <a:pt x="19" y="28"/>
                    </a:cubicBezTo>
                    <a:cubicBezTo>
                      <a:pt x="19" y="17"/>
                      <a:pt x="24" y="7"/>
                      <a:pt x="3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7"/>
                      <a:pt x="14" y="17"/>
                      <a:pt x="14" y="2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276"/>
              <p:cNvSpPr/>
              <p:nvPr/>
            </p:nvSpPr>
            <p:spPr bwMode="auto">
              <a:xfrm>
                <a:off x="4061" y="807"/>
                <a:ext cx="109" cy="26"/>
              </a:xfrm>
              <a:custGeom>
                <a:avLst/>
                <a:gdLst>
                  <a:gd name="T0" fmla="*/ 14 w 129"/>
                  <a:gd name="T1" fmla="*/ 28 h 31"/>
                  <a:gd name="T2" fmla="*/ 14 w 129"/>
                  <a:gd name="T3" fmla="*/ 31 h 31"/>
                  <a:gd name="T4" fmla="*/ 115 w 129"/>
                  <a:gd name="T5" fmla="*/ 31 h 31"/>
                  <a:gd name="T6" fmla="*/ 115 w 129"/>
                  <a:gd name="T7" fmla="*/ 28 h 31"/>
                  <a:gd name="T8" fmla="*/ 129 w 129"/>
                  <a:gd name="T9" fmla="*/ 0 h 31"/>
                  <a:gd name="T10" fmla="*/ 0 w 129"/>
                  <a:gd name="T11" fmla="*/ 0 h 31"/>
                  <a:gd name="T12" fmla="*/ 14 w 129"/>
                  <a:gd name="T1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" h="31">
                    <a:moveTo>
                      <a:pt x="14" y="28"/>
                    </a:moveTo>
                    <a:cubicBezTo>
                      <a:pt x="14" y="29"/>
                      <a:pt x="14" y="30"/>
                      <a:pt x="14" y="31"/>
                    </a:cubicBezTo>
                    <a:cubicBezTo>
                      <a:pt x="67" y="31"/>
                      <a:pt x="100" y="31"/>
                      <a:pt x="115" y="31"/>
                    </a:cubicBezTo>
                    <a:cubicBezTo>
                      <a:pt x="115" y="30"/>
                      <a:pt x="115" y="29"/>
                      <a:pt x="115" y="28"/>
                    </a:cubicBezTo>
                    <a:cubicBezTo>
                      <a:pt x="115" y="17"/>
                      <a:pt x="120" y="7"/>
                      <a:pt x="1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7"/>
                      <a:pt x="14" y="17"/>
                      <a:pt x="14" y="2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277"/>
              <p:cNvSpPr/>
              <p:nvPr/>
            </p:nvSpPr>
            <p:spPr bwMode="auto">
              <a:xfrm>
                <a:off x="4207" y="807"/>
                <a:ext cx="30" cy="26"/>
              </a:xfrm>
              <a:custGeom>
                <a:avLst/>
                <a:gdLst>
                  <a:gd name="T0" fmla="*/ 35 w 36"/>
                  <a:gd name="T1" fmla="*/ 0 h 31"/>
                  <a:gd name="T2" fmla="*/ 0 w 36"/>
                  <a:gd name="T3" fmla="*/ 0 h 31"/>
                  <a:gd name="T4" fmla="*/ 14 w 36"/>
                  <a:gd name="T5" fmla="*/ 28 h 31"/>
                  <a:gd name="T6" fmla="*/ 14 w 36"/>
                  <a:gd name="T7" fmla="*/ 31 h 31"/>
                  <a:gd name="T8" fmla="*/ 19 w 36"/>
                  <a:gd name="T9" fmla="*/ 31 h 31"/>
                  <a:gd name="T10" fmla="*/ 35 w 36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31">
                    <a:moveTo>
                      <a:pt x="3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" y="7"/>
                      <a:pt x="14" y="17"/>
                      <a:pt x="14" y="28"/>
                    </a:cubicBezTo>
                    <a:cubicBezTo>
                      <a:pt x="14" y="29"/>
                      <a:pt x="14" y="30"/>
                      <a:pt x="14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36" y="31"/>
                      <a:pt x="35" y="18"/>
                      <a:pt x="35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278"/>
              <p:cNvSpPr>
                <a:spLocks noEditPoints="1"/>
              </p:cNvSpPr>
              <p:nvPr/>
            </p:nvSpPr>
            <p:spPr bwMode="auto">
              <a:xfrm>
                <a:off x="3893" y="810"/>
                <a:ext cx="41" cy="42"/>
              </a:xfrm>
              <a:custGeom>
                <a:avLst/>
                <a:gdLst>
                  <a:gd name="T0" fmla="*/ 24 w 48"/>
                  <a:gd name="T1" fmla="*/ 0 h 49"/>
                  <a:gd name="T2" fmla="*/ 48 w 48"/>
                  <a:gd name="T3" fmla="*/ 24 h 49"/>
                  <a:gd name="T4" fmla="*/ 24 w 48"/>
                  <a:gd name="T5" fmla="*/ 49 h 49"/>
                  <a:gd name="T6" fmla="*/ 0 w 48"/>
                  <a:gd name="T7" fmla="*/ 24 h 49"/>
                  <a:gd name="T8" fmla="*/ 24 w 48"/>
                  <a:gd name="T9" fmla="*/ 0 h 49"/>
                  <a:gd name="T10" fmla="*/ 24 w 48"/>
                  <a:gd name="T11" fmla="*/ 37 h 49"/>
                  <a:gd name="T12" fmla="*/ 36 w 48"/>
                  <a:gd name="T13" fmla="*/ 24 h 49"/>
                  <a:gd name="T14" fmla="*/ 24 w 48"/>
                  <a:gd name="T15" fmla="*/ 12 h 49"/>
                  <a:gd name="T16" fmla="*/ 12 w 48"/>
                  <a:gd name="T17" fmla="*/ 24 h 49"/>
                  <a:gd name="T18" fmla="*/ 24 w 48"/>
                  <a:gd name="T1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9">
                    <a:moveTo>
                      <a:pt x="24" y="0"/>
                    </a:moveTo>
                    <a:cubicBezTo>
                      <a:pt x="38" y="0"/>
                      <a:pt x="48" y="11"/>
                      <a:pt x="48" y="24"/>
                    </a:cubicBezTo>
                    <a:cubicBezTo>
                      <a:pt x="48" y="38"/>
                      <a:pt x="38" y="49"/>
                      <a:pt x="24" y="49"/>
                    </a:cubicBezTo>
                    <a:cubicBezTo>
                      <a:pt x="11" y="49"/>
                      <a:pt x="0" y="38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lose/>
                    <a:moveTo>
                      <a:pt x="24" y="37"/>
                    </a:moveTo>
                    <a:cubicBezTo>
                      <a:pt x="31" y="37"/>
                      <a:pt x="36" y="31"/>
                      <a:pt x="36" y="24"/>
                    </a:cubicBezTo>
                    <a:cubicBezTo>
                      <a:pt x="36" y="18"/>
                      <a:pt x="31" y="12"/>
                      <a:pt x="24" y="12"/>
                    </a:cubicBezTo>
                    <a:cubicBezTo>
                      <a:pt x="17" y="12"/>
                      <a:pt x="12" y="18"/>
                      <a:pt x="12" y="24"/>
                    </a:cubicBezTo>
                    <a:cubicBezTo>
                      <a:pt x="12" y="31"/>
                      <a:pt x="17" y="37"/>
                      <a:pt x="24" y="3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279"/>
              <p:cNvSpPr/>
              <p:nvPr/>
            </p:nvSpPr>
            <p:spPr bwMode="auto">
              <a:xfrm>
                <a:off x="3864" y="807"/>
                <a:ext cx="32" cy="26"/>
              </a:xfrm>
              <a:custGeom>
                <a:avLst/>
                <a:gdLst>
                  <a:gd name="T0" fmla="*/ 2 w 38"/>
                  <a:gd name="T1" fmla="*/ 0 h 31"/>
                  <a:gd name="T2" fmla="*/ 38 w 38"/>
                  <a:gd name="T3" fmla="*/ 0 h 31"/>
                  <a:gd name="T4" fmla="*/ 24 w 38"/>
                  <a:gd name="T5" fmla="*/ 28 h 31"/>
                  <a:gd name="T6" fmla="*/ 24 w 38"/>
                  <a:gd name="T7" fmla="*/ 31 h 31"/>
                  <a:gd name="T8" fmla="*/ 19 w 38"/>
                  <a:gd name="T9" fmla="*/ 31 h 31"/>
                  <a:gd name="T10" fmla="*/ 2 w 38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1">
                    <a:moveTo>
                      <a:pt x="2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29" y="7"/>
                      <a:pt x="24" y="17"/>
                      <a:pt x="24" y="28"/>
                    </a:cubicBezTo>
                    <a:cubicBezTo>
                      <a:pt x="24" y="29"/>
                      <a:pt x="24" y="30"/>
                      <a:pt x="24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0" y="31"/>
                      <a:pt x="2" y="18"/>
                      <a:pt x="2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280"/>
              <p:cNvSpPr>
                <a:spLocks noEditPoints="1"/>
              </p:cNvSpPr>
              <p:nvPr/>
            </p:nvSpPr>
            <p:spPr bwMode="auto">
              <a:xfrm>
                <a:off x="4768" y="2526"/>
                <a:ext cx="387" cy="125"/>
              </a:xfrm>
              <a:custGeom>
                <a:avLst/>
                <a:gdLst>
                  <a:gd name="T0" fmla="*/ 0 w 456"/>
                  <a:gd name="T1" fmla="*/ 62 h 147"/>
                  <a:gd name="T2" fmla="*/ 0 w 456"/>
                  <a:gd name="T3" fmla="*/ 119 h 147"/>
                  <a:gd name="T4" fmla="*/ 28 w 456"/>
                  <a:gd name="T5" fmla="*/ 147 h 147"/>
                  <a:gd name="T6" fmla="*/ 32 w 456"/>
                  <a:gd name="T7" fmla="*/ 147 h 147"/>
                  <a:gd name="T8" fmla="*/ 32 w 456"/>
                  <a:gd name="T9" fmla="*/ 144 h 147"/>
                  <a:gd name="T10" fmla="*/ 68 w 456"/>
                  <a:gd name="T11" fmla="*/ 109 h 147"/>
                  <a:gd name="T12" fmla="*/ 104 w 456"/>
                  <a:gd name="T13" fmla="*/ 144 h 147"/>
                  <a:gd name="T14" fmla="*/ 103 w 456"/>
                  <a:gd name="T15" fmla="*/ 147 h 147"/>
                  <a:gd name="T16" fmla="*/ 115 w 456"/>
                  <a:gd name="T17" fmla="*/ 147 h 147"/>
                  <a:gd name="T18" fmla="*/ 115 w 456"/>
                  <a:gd name="T19" fmla="*/ 144 h 147"/>
                  <a:gd name="T20" fmla="*/ 151 w 456"/>
                  <a:gd name="T21" fmla="*/ 109 h 147"/>
                  <a:gd name="T22" fmla="*/ 187 w 456"/>
                  <a:gd name="T23" fmla="*/ 144 h 147"/>
                  <a:gd name="T24" fmla="*/ 186 w 456"/>
                  <a:gd name="T25" fmla="*/ 147 h 147"/>
                  <a:gd name="T26" fmla="*/ 329 w 456"/>
                  <a:gd name="T27" fmla="*/ 147 h 147"/>
                  <a:gd name="T28" fmla="*/ 329 w 456"/>
                  <a:gd name="T29" fmla="*/ 144 h 147"/>
                  <a:gd name="T30" fmla="*/ 365 w 456"/>
                  <a:gd name="T31" fmla="*/ 109 h 147"/>
                  <a:gd name="T32" fmla="*/ 400 w 456"/>
                  <a:gd name="T33" fmla="*/ 144 h 147"/>
                  <a:gd name="T34" fmla="*/ 400 w 456"/>
                  <a:gd name="T35" fmla="*/ 147 h 147"/>
                  <a:gd name="T36" fmla="*/ 417 w 456"/>
                  <a:gd name="T37" fmla="*/ 147 h 147"/>
                  <a:gd name="T38" fmla="*/ 445 w 456"/>
                  <a:gd name="T39" fmla="*/ 119 h 147"/>
                  <a:gd name="T40" fmla="*/ 445 w 456"/>
                  <a:gd name="T41" fmla="*/ 101 h 147"/>
                  <a:gd name="T42" fmla="*/ 378 w 456"/>
                  <a:gd name="T43" fmla="*/ 80 h 147"/>
                  <a:gd name="T44" fmla="*/ 321 w 456"/>
                  <a:gd name="T45" fmla="*/ 62 h 147"/>
                  <a:gd name="T46" fmla="*/ 0 w 456"/>
                  <a:gd name="T47" fmla="*/ 62 h 147"/>
                  <a:gd name="T48" fmla="*/ 449 w 456"/>
                  <a:gd name="T49" fmla="*/ 38 h 147"/>
                  <a:gd name="T50" fmla="*/ 444 w 456"/>
                  <a:gd name="T51" fmla="*/ 35 h 147"/>
                  <a:gd name="T52" fmla="*/ 417 w 456"/>
                  <a:gd name="T53" fmla="*/ 13 h 147"/>
                  <a:gd name="T54" fmla="*/ 390 w 456"/>
                  <a:gd name="T55" fmla="*/ 13 h 147"/>
                  <a:gd name="T56" fmla="*/ 384 w 456"/>
                  <a:gd name="T57" fmla="*/ 6 h 147"/>
                  <a:gd name="T58" fmla="*/ 390 w 456"/>
                  <a:gd name="T59" fmla="*/ 0 h 147"/>
                  <a:gd name="T60" fmla="*/ 390 w 456"/>
                  <a:gd name="T61" fmla="*/ 0 h 147"/>
                  <a:gd name="T62" fmla="*/ 417 w 456"/>
                  <a:gd name="T63" fmla="*/ 0 h 147"/>
                  <a:gd name="T64" fmla="*/ 454 w 456"/>
                  <a:gd name="T65" fmla="*/ 28 h 147"/>
                  <a:gd name="T66" fmla="*/ 452 w 456"/>
                  <a:gd name="T67" fmla="*/ 37 h 147"/>
                  <a:gd name="T68" fmla="*/ 449 w 456"/>
                  <a:gd name="T69" fmla="*/ 38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6" h="147">
                    <a:moveTo>
                      <a:pt x="0" y="62"/>
                    </a:move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34"/>
                      <a:pt x="13" y="147"/>
                      <a:pt x="28" y="147"/>
                    </a:cubicBezTo>
                    <a:cubicBezTo>
                      <a:pt x="32" y="147"/>
                      <a:pt x="32" y="147"/>
                      <a:pt x="32" y="147"/>
                    </a:cubicBezTo>
                    <a:cubicBezTo>
                      <a:pt x="32" y="146"/>
                      <a:pt x="32" y="145"/>
                      <a:pt x="32" y="144"/>
                    </a:cubicBezTo>
                    <a:cubicBezTo>
                      <a:pt x="32" y="125"/>
                      <a:pt x="48" y="109"/>
                      <a:pt x="68" y="109"/>
                    </a:cubicBezTo>
                    <a:cubicBezTo>
                      <a:pt x="88" y="109"/>
                      <a:pt x="104" y="125"/>
                      <a:pt x="104" y="144"/>
                    </a:cubicBezTo>
                    <a:cubicBezTo>
                      <a:pt x="104" y="145"/>
                      <a:pt x="103" y="146"/>
                      <a:pt x="103" y="147"/>
                    </a:cubicBezTo>
                    <a:cubicBezTo>
                      <a:pt x="115" y="147"/>
                      <a:pt x="115" y="147"/>
                      <a:pt x="115" y="147"/>
                    </a:cubicBezTo>
                    <a:cubicBezTo>
                      <a:pt x="115" y="146"/>
                      <a:pt x="115" y="145"/>
                      <a:pt x="115" y="144"/>
                    </a:cubicBezTo>
                    <a:cubicBezTo>
                      <a:pt x="115" y="125"/>
                      <a:pt x="131" y="109"/>
                      <a:pt x="151" y="109"/>
                    </a:cubicBezTo>
                    <a:cubicBezTo>
                      <a:pt x="171" y="109"/>
                      <a:pt x="187" y="125"/>
                      <a:pt x="187" y="144"/>
                    </a:cubicBezTo>
                    <a:cubicBezTo>
                      <a:pt x="187" y="145"/>
                      <a:pt x="186" y="146"/>
                      <a:pt x="186" y="147"/>
                    </a:cubicBezTo>
                    <a:cubicBezTo>
                      <a:pt x="329" y="147"/>
                      <a:pt x="329" y="147"/>
                      <a:pt x="329" y="147"/>
                    </a:cubicBezTo>
                    <a:cubicBezTo>
                      <a:pt x="329" y="146"/>
                      <a:pt x="329" y="145"/>
                      <a:pt x="329" y="144"/>
                    </a:cubicBezTo>
                    <a:cubicBezTo>
                      <a:pt x="329" y="125"/>
                      <a:pt x="345" y="109"/>
                      <a:pt x="365" y="109"/>
                    </a:cubicBezTo>
                    <a:cubicBezTo>
                      <a:pt x="384" y="109"/>
                      <a:pt x="400" y="125"/>
                      <a:pt x="400" y="144"/>
                    </a:cubicBezTo>
                    <a:cubicBezTo>
                      <a:pt x="400" y="145"/>
                      <a:pt x="400" y="146"/>
                      <a:pt x="400" y="147"/>
                    </a:cubicBezTo>
                    <a:cubicBezTo>
                      <a:pt x="417" y="147"/>
                      <a:pt x="417" y="147"/>
                      <a:pt x="417" y="147"/>
                    </a:cubicBezTo>
                    <a:cubicBezTo>
                      <a:pt x="432" y="147"/>
                      <a:pt x="445" y="134"/>
                      <a:pt x="445" y="119"/>
                    </a:cubicBezTo>
                    <a:cubicBezTo>
                      <a:pt x="445" y="101"/>
                      <a:pt x="445" y="101"/>
                      <a:pt x="445" y="101"/>
                    </a:cubicBezTo>
                    <a:cubicBezTo>
                      <a:pt x="419" y="100"/>
                      <a:pt x="398" y="90"/>
                      <a:pt x="378" y="80"/>
                    </a:cubicBezTo>
                    <a:cubicBezTo>
                      <a:pt x="359" y="71"/>
                      <a:pt x="341" y="62"/>
                      <a:pt x="321" y="62"/>
                    </a:cubicBezTo>
                    <a:lnTo>
                      <a:pt x="0" y="62"/>
                    </a:lnTo>
                    <a:close/>
                    <a:moveTo>
                      <a:pt x="449" y="38"/>
                    </a:moveTo>
                    <a:cubicBezTo>
                      <a:pt x="447" y="38"/>
                      <a:pt x="445" y="37"/>
                      <a:pt x="444" y="35"/>
                    </a:cubicBezTo>
                    <a:cubicBezTo>
                      <a:pt x="435" y="21"/>
                      <a:pt x="427" y="13"/>
                      <a:pt x="417" y="13"/>
                    </a:cubicBezTo>
                    <a:cubicBezTo>
                      <a:pt x="390" y="13"/>
                      <a:pt x="390" y="13"/>
                      <a:pt x="390" y="13"/>
                    </a:cubicBezTo>
                    <a:cubicBezTo>
                      <a:pt x="386" y="13"/>
                      <a:pt x="384" y="10"/>
                      <a:pt x="384" y="6"/>
                    </a:cubicBezTo>
                    <a:cubicBezTo>
                      <a:pt x="384" y="3"/>
                      <a:pt x="387" y="0"/>
                      <a:pt x="390" y="0"/>
                    </a:cubicBezTo>
                    <a:cubicBezTo>
                      <a:pt x="390" y="0"/>
                      <a:pt x="390" y="0"/>
                      <a:pt x="390" y="0"/>
                    </a:cubicBezTo>
                    <a:cubicBezTo>
                      <a:pt x="417" y="0"/>
                      <a:pt x="417" y="0"/>
                      <a:pt x="417" y="0"/>
                    </a:cubicBezTo>
                    <a:cubicBezTo>
                      <a:pt x="435" y="0"/>
                      <a:pt x="446" y="14"/>
                      <a:pt x="454" y="28"/>
                    </a:cubicBezTo>
                    <a:cubicBezTo>
                      <a:pt x="456" y="31"/>
                      <a:pt x="455" y="35"/>
                      <a:pt x="452" y="37"/>
                    </a:cubicBezTo>
                    <a:cubicBezTo>
                      <a:pt x="451" y="37"/>
                      <a:pt x="450" y="38"/>
                      <a:pt x="449" y="38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81"/>
              <p:cNvSpPr>
                <a:spLocks noEditPoints="1"/>
              </p:cNvSpPr>
              <p:nvPr/>
            </p:nvSpPr>
            <p:spPr bwMode="auto">
              <a:xfrm>
                <a:off x="4768" y="2508"/>
                <a:ext cx="377" cy="161"/>
              </a:xfrm>
              <a:custGeom>
                <a:avLst/>
                <a:gdLst>
                  <a:gd name="T0" fmla="*/ 68 w 445"/>
                  <a:gd name="T1" fmla="*/ 142 h 191"/>
                  <a:gd name="T2" fmla="*/ 43 w 445"/>
                  <a:gd name="T3" fmla="*/ 166 h 191"/>
                  <a:gd name="T4" fmla="*/ 68 w 445"/>
                  <a:gd name="T5" fmla="*/ 191 h 191"/>
                  <a:gd name="T6" fmla="*/ 92 w 445"/>
                  <a:gd name="T7" fmla="*/ 166 h 191"/>
                  <a:gd name="T8" fmla="*/ 68 w 445"/>
                  <a:gd name="T9" fmla="*/ 142 h 191"/>
                  <a:gd name="T10" fmla="*/ 68 w 445"/>
                  <a:gd name="T11" fmla="*/ 177 h 191"/>
                  <a:gd name="T12" fmla="*/ 57 w 445"/>
                  <a:gd name="T13" fmla="*/ 166 h 191"/>
                  <a:gd name="T14" fmla="*/ 68 w 445"/>
                  <a:gd name="T15" fmla="*/ 156 h 191"/>
                  <a:gd name="T16" fmla="*/ 79 w 445"/>
                  <a:gd name="T17" fmla="*/ 166 h 191"/>
                  <a:gd name="T18" fmla="*/ 68 w 445"/>
                  <a:gd name="T19" fmla="*/ 177 h 191"/>
                  <a:gd name="T20" fmla="*/ 151 w 445"/>
                  <a:gd name="T21" fmla="*/ 142 h 191"/>
                  <a:gd name="T22" fmla="*/ 126 w 445"/>
                  <a:gd name="T23" fmla="*/ 166 h 191"/>
                  <a:gd name="T24" fmla="*/ 151 w 445"/>
                  <a:gd name="T25" fmla="*/ 191 h 191"/>
                  <a:gd name="T26" fmla="*/ 175 w 445"/>
                  <a:gd name="T27" fmla="*/ 166 h 191"/>
                  <a:gd name="T28" fmla="*/ 151 w 445"/>
                  <a:gd name="T29" fmla="*/ 142 h 191"/>
                  <a:gd name="T30" fmla="*/ 151 w 445"/>
                  <a:gd name="T31" fmla="*/ 177 h 191"/>
                  <a:gd name="T32" fmla="*/ 140 w 445"/>
                  <a:gd name="T33" fmla="*/ 166 h 191"/>
                  <a:gd name="T34" fmla="*/ 151 w 445"/>
                  <a:gd name="T35" fmla="*/ 156 h 191"/>
                  <a:gd name="T36" fmla="*/ 162 w 445"/>
                  <a:gd name="T37" fmla="*/ 166 h 191"/>
                  <a:gd name="T38" fmla="*/ 151 w 445"/>
                  <a:gd name="T39" fmla="*/ 177 h 191"/>
                  <a:gd name="T40" fmla="*/ 365 w 445"/>
                  <a:gd name="T41" fmla="*/ 142 h 191"/>
                  <a:gd name="T42" fmla="*/ 340 w 445"/>
                  <a:gd name="T43" fmla="*/ 166 h 191"/>
                  <a:gd name="T44" fmla="*/ 365 w 445"/>
                  <a:gd name="T45" fmla="*/ 191 h 191"/>
                  <a:gd name="T46" fmla="*/ 389 w 445"/>
                  <a:gd name="T47" fmla="*/ 166 h 191"/>
                  <a:gd name="T48" fmla="*/ 365 w 445"/>
                  <a:gd name="T49" fmla="*/ 142 h 191"/>
                  <a:gd name="T50" fmla="*/ 365 w 445"/>
                  <a:gd name="T51" fmla="*/ 177 h 191"/>
                  <a:gd name="T52" fmla="*/ 354 w 445"/>
                  <a:gd name="T53" fmla="*/ 166 h 191"/>
                  <a:gd name="T54" fmla="*/ 365 w 445"/>
                  <a:gd name="T55" fmla="*/ 156 h 191"/>
                  <a:gd name="T56" fmla="*/ 375 w 445"/>
                  <a:gd name="T57" fmla="*/ 166 h 191"/>
                  <a:gd name="T58" fmla="*/ 365 w 445"/>
                  <a:gd name="T59" fmla="*/ 177 h 191"/>
                  <a:gd name="T60" fmla="*/ 312 w 445"/>
                  <a:gd name="T61" fmla="*/ 0 h 191"/>
                  <a:gd name="T62" fmla="*/ 358 w 445"/>
                  <a:gd name="T63" fmla="*/ 0 h 191"/>
                  <a:gd name="T64" fmla="*/ 386 w 445"/>
                  <a:gd name="T65" fmla="*/ 11 h 191"/>
                  <a:gd name="T66" fmla="*/ 372 w 445"/>
                  <a:gd name="T67" fmla="*/ 28 h 191"/>
                  <a:gd name="T68" fmla="*/ 390 w 445"/>
                  <a:gd name="T69" fmla="*/ 46 h 191"/>
                  <a:gd name="T70" fmla="*/ 414 w 445"/>
                  <a:gd name="T71" fmla="*/ 46 h 191"/>
                  <a:gd name="T72" fmla="*/ 419 w 445"/>
                  <a:gd name="T73" fmla="*/ 47 h 191"/>
                  <a:gd name="T74" fmla="*/ 445 w 445"/>
                  <a:gd name="T75" fmla="*/ 111 h 191"/>
                  <a:gd name="T76" fmla="*/ 445 w 445"/>
                  <a:gd name="T77" fmla="*/ 112 h 191"/>
                  <a:gd name="T78" fmla="*/ 383 w 445"/>
                  <a:gd name="T79" fmla="*/ 92 h 191"/>
                  <a:gd name="T80" fmla="*/ 321 w 445"/>
                  <a:gd name="T81" fmla="*/ 73 h 191"/>
                  <a:gd name="T82" fmla="*/ 312 w 445"/>
                  <a:gd name="T83" fmla="*/ 73 h 191"/>
                  <a:gd name="T84" fmla="*/ 312 w 445"/>
                  <a:gd name="T85" fmla="*/ 0 h 191"/>
                  <a:gd name="T86" fmla="*/ 39 w 445"/>
                  <a:gd name="T87" fmla="*/ 0 h 191"/>
                  <a:gd name="T88" fmla="*/ 301 w 445"/>
                  <a:gd name="T89" fmla="*/ 0 h 191"/>
                  <a:gd name="T90" fmla="*/ 301 w 445"/>
                  <a:gd name="T91" fmla="*/ 73 h 191"/>
                  <a:gd name="T92" fmla="*/ 0 w 445"/>
                  <a:gd name="T93" fmla="*/ 73 h 191"/>
                  <a:gd name="T94" fmla="*/ 0 w 445"/>
                  <a:gd name="T95" fmla="*/ 72 h 191"/>
                  <a:gd name="T96" fmla="*/ 39 w 445"/>
                  <a:gd name="T97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5" h="191">
                    <a:moveTo>
                      <a:pt x="68" y="142"/>
                    </a:moveTo>
                    <a:cubicBezTo>
                      <a:pt x="54" y="142"/>
                      <a:pt x="43" y="153"/>
                      <a:pt x="43" y="166"/>
                    </a:cubicBezTo>
                    <a:cubicBezTo>
                      <a:pt x="43" y="180"/>
                      <a:pt x="54" y="191"/>
                      <a:pt x="68" y="191"/>
                    </a:cubicBezTo>
                    <a:cubicBezTo>
                      <a:pt x="81" y="191"/>
                      <a:pt x="92" y="180"/>
                      <a:pt x="92" y="166"/>
                    </a:cubicBezTo>
                    <a:cubicBezTo>
                      <a:pt x="92" y="153"/>
                      <a:pt x="81" y="142"/>
                      <a:pt x="68" y="142"/>
                    </a:cubicBezTo>
                    <a:close/>
                    <a:moveTo>
                      <a:pt x="68" y="177"/>
                    </a:moveTo>
                    <a:cubicBezTo>
                      <a:pt x="62" y="177"/>
                      <a:pt x="57" y="172"/>
                      <a:pt x="57" y="166"/>
                    </a:cubicBezTo>
                    <a:cubicBezTo>
                      <a:pt x="57" y="160"/>
                      <a:pt x="62" y="156"/>
                      <a:pt x="68" y="156"/>
                    </a:cubicBezTo>
                    <a:cubicBezTo>
                      <a:pt x="74" y="156"/>
                      <a:pt x="79" y="160"/>
                      <a:pt x="79" y="166"/>
                    </a:cubicBezTo>
                    <a:cubicBezTo>
                      <a:pt x="79" y="172"/>
                      <a:pt x="74" y="177"/>
                      <a:pt x="68" y="177"/>
                    </a:cubicBezTo>
                    <a:close/>
                    <a:moveTo>
                      <a:pt x="151" y="142"/>
                    </a:moveTo>
                    <a:cubicBezTo>
                      <a:pt x="137" y="142"/>
                      <a:pt x="126" y="153"/>
                      <a:pt x="126" y="166"/>
                    </a:cubicBezTo>
                    <a:cubicBezTo>
                      <a:pt x="126" y="180"/>
                      <a:pt x="137" y="191"/>
                      <a:pt x="151" y="191"/>
                    </a:cubicBezTo>
                    <a:cubicBezTo>
                      <a:pt x="164" y="191"/>
                      <a:pt x="175" y="180"/>
                      <a:pt x="175" y="166"/>
                    </a:cubicBezTo>
                    <a:cubicBezTo>
                      <a:pt x="175" y="153"/>
                      <a:pt x="164" y="142"/>
                      <a:pt x="151" y="142"/>
                    </a:cubicBezTo>
                    <a:close/>
                    <a:moveTo>
                      <a:pt x="151" y="177"/>
                    </a:moveTo>
                    <a:cubicBezTo>
                      <a:pt x="145" y="177"/>
                      <a:pt x="140" y="172"/>
                      <a:pt x="140" y="166"/>
                    </a:cubicBezTo>
                    <a:cubicBezTo>
                      <a:pt x="140" y="160"/>
                      <a:pt x="145" y="156"/>
                      <a:pt x="151" y="156"/>
                    </a:cubicBezTo>
                    <a:cubicBezTo>
                      <a:pt x="157" y="156"/>
                      <a:pt x="162" y="160"/>
                      <a:pt x="162" y="166"/>
                    </a:cubicBezTo>
                    <a:cubicBezTo>
                      <a:pt x="162" y="172"/>
                      <a:pt x="157" y="177"/>
                      <a:pt x="151" y="177"/>
                    </a:cubicBezTo>
                    <a:close/>
                    <a:moveTo>
                      <a:pt x="365" y="142"/>
                    </a:moveTo>
                    <a:cubicBezTo>
                      <a:pt x="351" y="142"/>
                      <a:pt x="340" y="153"/>
                      <a:pt x="340" y="166"/>
                    </a:cubicBezTo>
                    <a:cubicBezTo>
                      <a:pt x="340" y="180"/>
                      <a:pt x="351" y="191"/>
                      <a:pt x="365" y="191"/>
                    </a:cubicBezTo>
                    <a:cubicBezTo>
                      <a:pt x="378" y="191"/>
                      <a:pt x="389" y="180"/>
                      <a:pt x="389" y="166"/>
                    </a:cubicBezTo>
                    <a:cubicBezTo>
                      <a:pt x="389" y="153"/>
                      <a:pt x="378" y="142"/>
                      <a:pt x="365" y="142"/>
                    </a:cubicBezTo>
                    <a:close/>
                    <a:moveTo>
                      <a:pt x="365" y="177"/>
                    </a:moveTo>
                    <a:cubicBezTo>
                      <a:pt x="359" y="177"/>
                      <a:pt x="354" y="172"/>
                      <a:pt x="354" y="166"/>
                    </a:cubicBezTo>
                    <a:cubicBezTo>
                      <a:pt x="354" y="160"/>
                      <a:pt x="359" y="156"/>
                      <a:pt x="365" y="156"/>
                    </a:cubicBezTo>
                    <a:cubicBezTo>
                      <a:pt x="370" y="156"/>
                      <a:pt x="375" y="160"/>
                      <a:pt x="375" y="166"/>
                    </a:cubicBezTo>
                    <a:cubicBezTo>
                      <a:pt x="375" y="172"/>
                      <a:pt x="370" y="177"/>
                      <a:pt x="365" y="177"/>
                    </a:cubicBezTo>
                    <a:close/>
                    <a:moveTo>
                      <a:pt x="312" y="0"/>
                    </a:moveTo>
                    <a:cubicBezTo>
                      <a:pt x="358" y="0"/>
                      <a:pt x="358" y="0"/>
                      <a:pt x="358" y="0"/>
                    </a:cubicBezTo>
                    <a:cubicBezTo>
                      <a:pt x="366" y="0"/>
                      <a:pt x="376" y="4"/>
                      <a:pt x="386" y="11"/>
                    </a:cubicBezTo>
                    <a:cubicBezTo>
                      <a:pt x="378" y="13"/>
                      <a:pt x="372" y="20"/>
                      <a:pt x="372" y="28"/>
                    </a:cubicBezTo>
                    <a:cubicBezTo>
                      <a:pt x="372" y="38"/>
                      <a:pt x="380" y="46"/>
                      <a:pt x="390" y="46"/>
                    </a:cubicBezTo>
                    <a:cubicBezTo>
                      <a:pt x="414" y="46"/>
                      <a:pt x="414" y="46"/>
                      <a:pt x="414" y="46"/>
                    </a:cubicBezTo>
                    <a:cubicBezTo>
                      <a:pt x="416" y="46"/>
                      <a:pt x="417" y="46"/>
                      <a:pt x="419" y="47"/>
                    </a:cubicBezTo>
                    <a:cubicBezTo>
                      <a:pt x="431" y="66"/>
                      <a:pt x="440" y="88"/>
                      <a:pt x="445" y="111"/>
                    </a:cubicBezTo>
                    <a:cubicBezTo>
                      <a:pt x="445" y="112"/>
                      <a:pt x="445" y="112"/>
                      <a:pt x="445" y="112"/>
                    </a:cubicBezTo>
                    <a:cubicBezTo>
                      <a:pt x="422" y="111"/>
                      <a:pt x="402" y="101"/>
                      <a:pt x="383" y="92"/>
                    </a:cubicBezTo>
                    <a:cubicBezTo>
                      <a:pt x="363" y="82"/>
                      <a:pt x="343" y="73"/>
                      <a:pt x="321" y="73"/>
                    </a:cubicBezTo>
                    <a:cubicBezTo>
                      <a:pt x="312" y="73"/>
                      <a:pt x="312" y="73"/>
                      <a:pt x="312" y="73"/>
                    </a:cubicBezTo>
                    <a:lnTo>
                      <a:pt x="312" y="0"/>
                    </a:lnTo>
                    <a:close/>
                    <a:moveTo>
                      <a:pt x="39" y="0"/>
                    </a:moveTo>
                    <a:cubicBezTo>
                      <a:pt x="301" y="0"/>
                      <a:pt x="301" y="0"/>
                      <a:pt x="301" y="0"/>
                    </a:cubicBezTo>
                    <a:cubicBezTo>
                      <a:pt x="301" y="73"/>
                      <a:pt x="301" y="73"/>
                      <a:pt x="301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6" y="41"/>
                      <a:pt x="11" y="0"/>
                      <a:pt x="39" y="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82"/>
              <p:cNvSpPr/>
              <p:nvPr/>
            </p:nvSpPr>
            <p:spPr bwMode="auto">
              <a:xfrm>
                <a:off x="5121" y="2617"/>
                <a:ext cx="18" cy="14"/>
              </a:xfrm>
              <a:custGeom>
                <a:avLst/>
                <a:gdLst>
                  <a:gd name="T0" fmla="*/ 0 w 21"/>
                  <a:gd name="T1" fmla="*/ 11 h 17"/>
                  <a:gd name="T2" fmla="*/ 21 w 21"/>
                  <a:gd name="T3" fmla="*/ 0 h 17"/>
                  <a:gd name="T4" fmla="*/ 21 w 21"/>
                  <a:gd name="T5" fmla="*/ 12 h 17"/>
                  <a:gd name="T6" fmla="*/ 21 w 21"/>
                  <a:gd name="T7" fmla="*/ 17 h 17"/>
                  <a:gd name="T8" fmla="*/ 0 w 21"/>
                  <a:gd name="T9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0" y="11"/>
                    </a:moveTo>
                    <a:cubicBezTo>
                      <a:pt x="1" y="6"/>
                      <a:pt x="10" y="0"/>
                      <a:pt x="21" y="0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3"/>
                      <a:pt x="21" y="15"/>
                      <a:pt x="21" y="17"/>
                    </a:cubicBezTo>
                    <a:cubicBezTo>
                      <a:pt x="8" y="17"/>
                      <a:pt x="0" y="16"/>
                      <a:pt x="0" y="1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83"/>
              <p:cNvSpPr/>
              <p:nvPr/>
            </p:nvSpPr>
            <p:spPr bwMode="auto">
              <a:xfrm>
                <a:off x="3728" y="2404"/>
                <a:ext cx="91" cy="28"/>
              </a:xfrm>
              <a:custGeom>
                <a:avLst/>
                <a:gdLst>
                  <a:gd name="T0" fmla="*/ 23 w 107"/>
                  <a:gd name="T1" fmla="*/ 12 h 34"/>
                  <a:gd name="T2" fmla="*/ 23 w 107"/>
                  <a:gd name="T3" fmla="*/ 12 h 34"/>
                  <a:gd name="T4" fmla="*/ 32 w 107"/>
                  <a:gd name="T5" fmla="*/ 34 h 34"/>
                  <a:gd name="T6" fmla="*/ 44 w 107"/>
                  <a:gd name="T7" fmla="*/ 33 h 34"/>
                  <a:gd name="T8" fmla="*/ 35 w 107"/>
                  <a:gd name="T9" fmla="*/ 12 h 34"/>
                  <a:gd name="T10" fmla="*/ 72 w 107"/>
                  <a:gd name="T11" fmla="*/ 12 h 34"/>
                  <a:gd name="T12" fmla="*/ 63 w 107"/>
                  <a:gd name="T13" fmla="*/ 33 h 34"/>
                  <a:gd name="T14" fmla="*/ 75 w 107"/>
                  <a:gd name="T15" fmla="*/ 34 h 34"/>
                  <a:gd name="T16" fmla="*/ 84 w 107"/>
                  <a:gd name="T17" fmla="*/ 12 h 34"/>
                  <a:gd name="T18" fmla="*/ 85 w 107"/>
                  <a:gd name="T19" fmla="*/ 12 h 34"/>
                  <a:gd name="T20" fmla="*/ 96 w 107"/>
                  <a:gd name="T21" fmla="*/ 23 h 34"/>
                  <a:gd name="T22" fmla="*/ 107 w 107"/>
                  <a:gd name="T23" fmla="*/ 23 h 34"/>
                  <a:gd name="T24" fmla="*/ 85 w 107"/>
                  <a:gd name="T25" fmla="*/ 0 h 34"/>
                  <a:gd name="T26" fmla="*/ 23 w 107"/>
                  <a:gd name="T27" fmla="*/ 0 h 34"/>
                  <a:gd name="T28" fmla="*/ 0 w 107"/>
                  <a:gd name="T29" fmla="*/ 23 h 34"/>
                  <a:gd name="T30" fmla="*/ 11 w 107"/>
                  <a:gd name="T31" fmla="*/ 23 h 34"/>
                  <a:gd name="T32" fmla="*/ 23 w 107"/>
                  <a:gd name="T3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4">
                    <a:moveTo>
                      <a:pt x="23" y="12"/>
                    </a:moveTo>
                    <a:cubicBezTo>
                      <a:pt x="23" y="12"/>
                      <a:pt x="23" y="12"/>
                      <a:pt x="23" y="12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6" y="33"/>
                      <a:pt x="40" y="33"/>
                      <a:pt x="44" y="3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7" y="33"/>
                      <a:pt x="71" y="33"/>
                      <a:pt x="75" y="34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91" y="12"/>
                      <a:pt x="96" y="17"/>
                      <a:pt x="96" y="23"/>
                    </a:cubicBezTo>
                    <a:cubicBezTo>
                      <a:pt x="107" y="23"/>
                      <a:pt x="107" y="23"/>
                      <a:pt x="107" y="23"/>
                    </a:cubicBezTo>
                    <a:cubicBezTo>
                      <a:pt x="107" y="10"/>
                      <a:pt x="97" y="0"/>
                      <a:pt x="85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17"/>
                      <a:pt x="16" y="12"/>
                      <a:pt x="23" y="1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84"/>
              <p:cNvSpPr>
                <a:spLocks noEditPoints="1"/>
              </p:cNvSpPr>
              <p:nvPr/>
            </p:nvSpPr>
            <p:spPr bwMode="auto">
              <a:xfrm>
                <a:off x="3697" y="2442"/>
                <a:ext cx="153" cy="178"/>
              </a:xfrm>
              <a:custGeom>
                <a:avLst/>
                <a:gdLst>
                  <a:gd name="T0" fmla="*/ 20 w 181"/>
                  <a:gd name="T1" fmla="*/ 165 h 210"/>
                  <a:gd name="T2" fmla="*/ 0 w 181"/>
                  <a:gd name="T3" fmla="*/ 158 h 210"/>
                  <a:gd name="T4" fmla="*/ 5 w 181"/>
                  <a:gd name="T5" fmla="*/ 53 h 210"/>
                  <a:gd name="T6" fmla="*/ 26 w 181"/>
                  <a:gd name="T7" fmla="*/ 75 h 210"/>
                  <a:gd name="T8" fmla="*/ 91 w 181"/>
                  <a:gd name="T9" fmla="*/ 154 h 210"/>
                  <a:gd name="T10" fmla="*/ 155 w 181"/>
                  <a:gd name="T11" fmla="*/ 75 h 210"/>
                  <a:gd name="T12" fmla="*/ 176 w 181"/>
                  <a:gd name="T13" fmla="*/ 53 h 210"/>
                  <a:gd name="T14" fmla="*/ 181 w 181"/>
                  <a:gd name="T15" fmla="*/ 158 h 210"/>
                  <a:gd name="T16" fmla="*/ 161 w 181"/>
                  <a:gd name="T17" fmla="*/ 165 h 210"/>
                  <a:gd name="T18" fmla="*/ 160 w 181"/>
                  <a:gd name="T19" fmla="*/ 167 h 210"/>
                  <a:gd name="T20" fmla="*/ 91 w 181"/>
                  <a:gd name="T21" fmla="*/ 210 h 210"/>
                  <a:gd name="T22" fmla="*/ 21 w 181"/>
                  <a:gd name="T23" fmla="*/ 167 h 210"/>
                  <a:gd name="T24" fmla="*/ 20 w 181"/>
                  <a:gd name="T25" fmla="*/ 165 h 210"/>
                  <a:gd name="T26" fmla="*/ 35 w 181"/>
                  <a:gd name="T27" fmla="*/ 66 h 210"/>
                  <a:gd name="T28" fmla="*/ 147 w 181"/>
                  <a:gd name="T29" fmla="*/ 66 h 210"/>
                  <a:gd name="T30" fmla="*/ 181 w 181"/>
                  <a:gd name="T31" fmla="*/ 41 h 210"/>
                  <a:gd name="T32" fmla="*/ 161 w 181"/>
                  <a:gd name="T33" fmla="*/ 9 h 210"/>
                  <a:gd name="T34" fmla="*/ 91 w 181"/>
                  <a:gd name="T35" fmla="*/ 0 h 210"/>
                  <a:gd name="T36" fmla="*/ 91 w 181"/>
                  <a:gd name="T37" fmla="*/ 0 h 210"/>
                  <a:gd name="T38" fmla="*/ 90 w 181"/>
                  <a:gd name="T39" fmla="*/ 0 h 210"/>
                  <a:gd name="T40" fmla="*/ 20 w 181"/>
                  <a:gd name="T41" fmla="*/ 9 h 210"/>
                  <a:gd name="T42" fmla="*/ 0 w 181"/>
                  <a:gd name="T43" fmla="*/ 41 h 210"/>
                  <a:gd name="T44" fmla="*/ 35 w 181"/>
                  <a:gd name="T45" fmla="*/ 6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1" h="210">
                    <a:moveTo>
                      <a:pt x="20" y="165"/>
                    </a:moveTo>
                    <a:cubicBezTo>
                      <a:pt x="0" y="158"/>
                      <a:pt x="0" y="158"/>
                      <a:pt x="0" y="158"/>
                    </a:cubicBezTo>
                    <a:cubicBezTo>
                      <a:pt x="0" y="124"/>
                      <a:pt x="1" y="85"/>
                      <a:pt x="5" y="53"/>
                    </a:cubicBezTo>
                    <a:cubicBezTo>
                      <a:pt x="15" y="56"/>
                      <a:pt x="22" y="63"/>
                      <a:pt x="26" y="75"/>
                    </a:cubicBezTo>
                    <a:cubicBezTo>
                      <a:pt x="42" y="128"/>
                      <a:pt x="51" y="154"/>
                      <a:pt x="91" y="154"/>
                    </a:cubicBezTo>
                    <a:cubicBezTo>
                      <a:pt x="130" y="154"/>
                      <a:pt x="139" y="128"/>
                      <a:pt x="155" y="75"/>
                    </a:cubicBezTo>
                    <a:cubicBezTo>
                      <a:pt x="159" y="64"/>
                      <a:pt x="167" y="56"/>
                      <a:pt x="176" y="53"/>
                    </a:cubicBezTo>
                    <a:cubicBezTo>
                      <a:pt x="180" y="85"/>
                      <a:pt x="181" y="124"/>
                      <a:pt x="181" y="158"/>
                    </a:cubicBezTo>
                    <a:cubicBezTo>
                      <a:pt x="161" y="165"/>
                      <a:pt x="161" y="165"/>
                      <a:pt x="161" y="165"/>
                    </a:cubicBezTo>
                    <a:cubicBezTo>
                      <a:pt x="160" y="167"/>
                      <a:pt x="160" y="167"/>
                      <a:pt x="160" y="167"/>
                    </a:cubicBezTo>
                    <a:cubicBezTo>
                      <a:pt x="148" y="190"/>
                      <a:pt x="137" y="210"/>
                      <a:pt x="91" y="210"/>
                    </a:cubicBezTo>
                    <a:cubicBezTo>
                      <a:pt x="44" y="210"/>
                      <a:pt x="34" y="190"/>
                      <a:pt x="21" y="167"/>
                    </a:cubicBezTo>
                    <a:lnTo>
                      <a:pt x="20" y="165"/>
                    </a:lnTo>
                    <a:close/>
                    <a:moveTo>
                      <a:pt x="35" y="66"/>
                    </a:moveTo>
                    <a:cubicBezTo>
                      <a:pt x="147" y="66"/>
                      <a:pt x="147" y="66"/>
                      <a:pt x="147" y="66"/>
                    </a:cubicBezTo>
                    <a:cubicBezTo>
                      <a:pt x="153" y="52"/>
                      <a:pt x="166" y="42"/>
                      <a:pt x="181" y="41"/>
                    </a:cubicBezTo>
                    <a:cubicBezTo>
                      <a:pt x="180" y="34"/>
                      <a:pt x="176" y="19"/>
                      <a:pt x="161" y="9"/>
                    </a:cubicBezTo>
                    <a:cubicBezTo>
                      <a:pt x="148" y="0"/>
                      <a:pt x="115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0" y="0"/>
                      <a:pt x="90" y="0"/>
                    </a:cubicBezTo>
                    <a:cubicBezTo>
                      <a:pt x="66" y="0"/>
                      <a:pt x="33" y="0"/>
                      <a:pt x="20" y="9"/>
                    </a:cubicBezTo>
                    <a:cubicBezTo>
                      <a:pt x="5" y="19"/>
                      <a:pt x="1" y="34"/>
                      <a:pt x="0" y="41"/>
                    </a:cubicBezTo>
                    <a:cubicBezTo>
                      <a:pt x="15" y="42"/>
                      <a:pt x="28" y="51"/>
                      <a:pt x="35" y="66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85"/>
              <p:cNvSpPr>
                <a:spLocks noEditPoints="1"/>
              </p:cNvSpPr>
              <p:nvPr/>
            </p:nvSpPr>
            <p:spPr bwMode="auto">
              <a:xfrm>
                <a:off x="3698" y="2586"/>
                <a:ext cx="151" cy="83"/>
              </a:xfrm>
              <a:custGeom>
                <a:avLst/>
                <a:gdLst>
                  <a:gd name="T0" fmla="*/ 179 w 179"/>
                  <a:gd name="T1" fmla="*/ 0 h 99"/>
                  <a:gd name="T2" fmla="*/ 173 w 179"/>
                  <a:gd name="T3" fmla="*/ 52 h 99"/>
                  <a:gd name="T4" fmla="*/ 90 w 179"/>
                  <a:gd name="T5" fmla="*/ 69 h 99"/>
                  <a:gd name="T6" fmla="*/ 6 w 179"/>
                  <a:gd name="T7" fmla="*/ 52 h 99"/>
                  <a:gd name="T8" fmla="*/ 0 w 179"/>
                  <a:gd name="T9" fmla="*/ 0 h 99"/>
                  <a:gd name="T10" fmla="*/ 12 w 179"/>
                  <a:gd name="T11" fmla="*/ 4 h 99"/>
                  <a:gd name="T12" fmla="*/ 90 w 179"/>
                  <a:gd name="T13" fmla="*/ 51 h 99"/>
                  <a:gd name="T14" fmla="*/ 168 w 179"/>
                  <a:gd name="T15" fmla="*/ 4 h 99"/>
                  <a:gd name="T16" fmla="*/ 179 w 179"/>
                  <a:gd name="T17" fmla="*/ 0 h 99"/>
                  <a:gd name="T18" fmla="*/ 47 w 179"/>
                  <a:gd name="T19" fmla="*/ 99 h 99"/>
                  <a:gd name="T20" fmla="*/ 53 w 179"/>
                  <a:gd name="T21" fmla="*/ 80 h 99"/>
                  <a:gd name="T22" fmla="*/ 38 w 179"/>
                  <a:gd name="T23" fmla="*/ 78 h 99"/>
                  <a:gd name="T24" fmla="*/ 32 w 179"/>
                  <a:gd name="T25" fmla="*/ 99 h 99"/>
                  <a:gd name="T26" fmla="*/ 47 w 179"/>
                  <a:gd name="T27" fmla="*/ 99 h 99"/>
                  <a:gd name="T28" fmla="*/ 148 w 179"/>
                  <a:gd name="T29" fmla="*/ 99 h 99"/>
                  <a:gd name="T30" fmla="*/ 141 w 179"/>
                  <a:gd name="T31" fmla="*/ 78 h 99"/>
                  <a:gd name="T32" fmla="*/ 126 w 179"/>
                  <a:gd name="T33" fmla="*/ 80 h 99"/>
                  <a:gd name="T34" fmla="*/ 132 w 179"/>
                  <a:gd name="T35" fmla="*/ 99 h 99"/>
                  <a:gd name="T36" fmla="*/ 148 w 179"/>
                  <a:gd name="T37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9" h="99">
                    <a:moveTo>
                      <a:pt x="179" y="0"/>
                    </a:moveTo>
                    <a:cubicBezTo>
                      <a:pt x="178" y="22"/>
                      <a:pt x="176" y="41"/>
                      <a:pt x="173" y="52"/>
                    </a:cubicBezTo>
                    <a:cubicBezTo>
                      <a:pt x="163" y="71"/>
                      <a:pt x="109" y="69"/>
                      <a:pt x="90" y="69"/>
                    </a:cubicBezTo>
                    <a:cubicBezTo>
                      <a:pt x="70" y="69"/>
                      <a:pt x="17" y="71"/>
                      <a:pt x="6" y="52"/>
                    </a:cubicBezTo>
                    <a:cubicBezTo>
                      <a:pt x="3" y="41"/>
                      <a:pt x="1" y="22"/>
                      <a:pt x="0" y="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4" y="28"/>
                      <a:pt x="38" y="51"/>
                      <a:pt x="90" y="51"/>
                    </a:cubicBezTo>
                    <a:cubicBezTo>
                      <a:pt x="142" y="51"/>
                      <a:pt x="155" y="28"/>
                      <a:pt x="168" y="4"/>
                    </a:cubicBezTo>
                    <a:lnTo>
                      <a:pt x="179" y="0"/>
                    </a:lnTo>
                    <a:close/>
                    <a:moveTo>
                      <a:pt x="47" y="99"/>
                    </a:moveTo>
                    <a:cubicBezTo>
                      <a:pt x="53" y="80"/>
                      <a:pt x="53" y="80"/>
                      <a:pt x="53" y="80"/>
                    </a:cubicBezTo>
                    <a:cubicBezTo>
                      <a:pt x="48" y="79"/>
                      <a:pt x="43" y="79"/>
                      <a:pt x="38" y="78"/>
                    </a:cubicBezTo>
                    <a:cubicBezTo>
                      <a:pt x="32" y="99"/>
                      <a:pt x="32" y="99"/>
                      <a:pt x="32" y="99"/>
                    </a:cubicBezTo>
                    <a:lnTo>
                      <a:pt x="47" y="99"/>
                    </a:lnTo>
                    <a:close/>
                    <a:moveTo>
                      <a:pt x="148" y="99"/>
                    </a:moveTo>
                    <a:cubicBezTo>
                      <a:pt x="141" y="78"/>
                      <a:pt x="141" y="78"/>
                      <a:pt x="141" y="78"/>
                    </a:cubicBezTo>
                    <a:cubicBezTo>
                      <a:pt x="136" y="79"/>
                      <a:pt x="131" y="79"/>
                      <a:pt x="126" y="80"/>
                    </a:cubicBezTo>
                    <a:cubicBezTo>
                      <a:pt x="132" y="99"/>
                      <a:pt x="132" y="99"/>
                      <a:pt x="132" y="99"/>
                    </a:cubicBezTo>
                    <a:lnTo>
                      <a:pt x="148" y="99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86"/>
              <p:cNvSpPr>
                <a:spLocks noEditPoints="1"/>
              </p:cNvSpPr>
              <p:nvPr/>
            </p:nvSpPr>
            <p:spPr bwMode="auto">
              <a:xfrm>
                <a:off x="3722" y="2574"/>
                <a:ext cx="103" cy="30"/>
              </a:xfrm>
              <a:custGeom>
                <a:avLst/>
                <a:gdLst>
                  <a:gd name="T0" fmla="*/ 92 w 121"/>
                  <a:gd name="T1" fmla="*/ 11 h 36"/>
                  <a:gd name="T2" fmla="*/ 108 w 121"/>
                  <a:gd name="T3" fmla="*/ 0 h 36"/>
                  <a:gd name="T4" fmla="*/ 121 w 121"/>
                  <a:gd name="T5" fmla="*/ 0 h 36"/>
                  <a:gd name="T6" fmla="*/ 119 w 121"/>
                  <a:gd name="T7" fmla="*/ 5 h 36"/>
                  <a:gd name="T8" fmla="*/ 92 w 121"/>
                  <a:gd name="T9" fmla="*/ 36 h 36"/>
                  <a:gd name="T10" fmla="*/ 91 w 121"/>
                  <a:gd name="T11" fmla="*/ 35 h 36"/>
                  <a:gd name="T12" fmla="*/ 92 w 121"/>
                  <a:gd name="T13" fmla="*/ 11 h 36"/>
                  <a:gd name="T14" fmla="*/ 3 w 121"/>
                  <a:gd name="T15" fmla="*/ 5 h 36"/>
                  <a:gd name="T16" fmla="*/ 29 w 121"/>
                  <a:gd name="T17" fmla="*/ 36 h 36"/>
                  <a:gd name="T18" fmla="*/ 31 w 121"/>
                  <a:gd name="T19" fmla="*/ 35 h 36"/>
                  <a:gd name="T20" fmla="*/ 30 w 121"/>
                  <a:gd name="T21" fmla="*/ 11 h 36"/>
                  <a:gd name="T22" fmla="*/ 14 w 121"/>
                  <a:gd name="T23" fmla="*/ 0 h 36"/>
                  <a:gd name="T24" fmla="*/ 0 w 121"/>
                  <a:gd name="T25" fmla="*/ 0 h 36"/>
                  <a:gd name="T26" fmla="*/ 3 w 121"/>
                  <a:gd name="T27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1" h="36">
                    <a:moveTo>
                      <a:pt x="92" y="11"/>
                    </a:moveTo>
                    <a:cubicBezTo>
                      <a:pt x="95" y="2"/>
                      <a:pt x="102" y="1"/>
                      <a:pt x="108" y="0"/>
                    </a:cubicBezTo>
                    <a:cubicBezTo>
                      <a:pt x="111" y="0"/>
                      <a:pt x="118" y="0"/>
                      <a:pt x="121" y="0"/>
                    </a:cubicBezTo>
                    <a:cubicBezTo>
                      <a:pt x="119" y="5"/>
                      <a:pt x="119" y="5"/>
                      <a:pt x="119" y="5"/>
                    </a:cubicBezTo>
                    <a:cubicBezTo>
                      <a:pt x="111" y="19"/>
                      <a:pt x="105" y="30"/>
                      <a:pt x="92" y="36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84" y="29"/>
                      <a:pt x="88" y="20"/>
                      <a:pt x="92" y="11"/>
                    </a:cubicBezTo>
                    <a:close/>
                    <a:moveTo>
                      <a:pt x="3" y="5"/>
                    </a:moveTo>
                    <a:cubicBezTo>
                      <a:pt x="10" y="20"/>
                      <a:pt x="16" y="30"/>
                      <a:pt x="29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8" y="29"/>
                      <a:pt x="34" y="20"/>
                      <a:pt x="30" y="11"/>
                    </a:cubicBezTo>
                    <a:cubicBezTo>
                      <a:pt x="27" y="2"/>
                      <a:pt x="20" y="1"/>
                      <a:pt x="14" y="0"/>
                    </a:cubicBezTo>
                    <a:cubicBezTo>
                      <a:pt x="11" y="0"/>
                      <a:pt x="3" y="0"/>
                      <a:pt x="0" y="0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87"/>
              <p:cNvSpPr>
                <a:spLocks noEditPoints="1"/>
              </p:cNvSpPr>
              <p:nvPr/>
            </p:nvSpPr>
            <p:spPr bwMode="auto">
              <a:xfrm>
                <a:off x="3937" y="2516"/>
                <a:ext cx="494" cy="105"/>
              </a:xfrm>
              <a:custGeom>
                <a:avLst/>
                <a:gdLst>
                  <a:gd name="T0" fmla="*/ 374 w 583"/>
                  <a:gd name="T1" fmla="*/ 0 h 124"/>
                  <a:gd name="T2" fmla="*/ 208 w 583"/>
                  <a:gd name="T3" fmla="*/ 124 h 124"/>
                  <a:gd name="T4" fmla="*/ 332 w 583"/>
                  <a:gd name="T5" fmla="*/ 20 h 124"/>
                  <a:gd name="T6" fmla="*/ 361 w 583"/>
                  <a:gd name="T7" fmla="*/ 82 h 124"/>
                  <a:gd name="T8" fmla="*/ 332 w 583"/>
                  <a:gd name="T9" fmla="*/ 20 h 124"/>
                  <a:gd name="T10" fmla="*/ 321 w 583"/>
                  <a:gd name="T11" fmla="*/ 20 h 124"/>
                  <a:gd name="T12" fmla="*/ 296 w 583"/>
                  <a:gd name="T13" fmla="*/ 113 h 124"/>
                  <a:gd name="T14" fmla="*/ 260 w 583"/>
                  <a:gd name="T15" fmla="*/ 20 h 124"/>
                  <a:gd name="T16" fmla="*/ 285 w 583"/>
                  <a:gd name="T17" fmla="*/ 113 h 124"/>
                  <a:gd name="T18" fmla="*/ 260 w 583"/>
                  <a:gd name="T19" fmla="*/ 20 h 124"/>
                  <a:gd name="T20" fmla="*/ 249 w 583"/>
                  <a:gd name="T21" fmla="*/ 20 h 124"/>
                  <a:gd name="T22" fmla="*/ 220 w 583"/>
                  <a:gd name="T23" fmla="*/ 82 h 124"/>
                  <a:gd name="T24" fmla="*/ 197 w 583"/>
                  <a:gd name="T25" fmla="*/ 124 h 124"/>
                  <a:gd name="T26" fmla="*/ 94 w 583"/>
                  <a:gd name="T27" fmla="*/ 0 h 124"/>
                  <a:gd name="T28" fmla="*/ 1 w 583"/>
                  <a:gd name="T29" fmla="*/ 124 h 124"/>
                  <a:gd name="T30" fmla="*/ 120 w 583"/>
                  <a:gd name="T31" fmla="*/ 20 h 124"/>
                  <a:gd name="T32" fmla="*/ 184 w 583"/>
                  <a:gd name="T33" fmla="*/ 82 h 124"/>
                  <a:gd name="T34" fmla="*/ 120 w 583"/>
                  <a:gd name="T35" fmla="*/ 20 h 124"/>
                  <a:gd name="T36" fmla="*/ 108 w 583"/>
                  <a:gd name="T37" fmla="*/ 20 h 124"/>
                  <a:gd name="T38" fmla="*/ 83 w 583"/>
                  <a:gd name="T39" fmla="*/ 113 h 124"/>
                  <a:gd name="T40" fmla="*/ 71 w 583"/>
                  <a:gd name="T41" fmla="*/ 22 h 124"/>
                  <a:gd name="T42" fmla="*/ 22 w 583"/>
                  <a:gd name="T43" fmla="*/ 82 h 124"/>
                  <a:gd name="T44" fmla="*/ 581 w 583"/>
                  <a:gd name="T45" fmla="*/ 124 h 124"/>
                  <a:gd name="T46" fmla="*/ 489 w 583"/>
                  <a:gd name="T47" fmla="*/ 0 h 124"/>
                  <a:gd name="T48" fmla="*/ 386 w 583"/>
                  <a:gd name="T49" fmla="*/ 124 h 124"/>
                  <a:gd name="T50" fmla="*/ 511 w 583"/>
                  <a:gd name="T51" fmla="*/ 22 h 124"/>
                  <a:gd name="T52" fmla="*/ 511 w 583"/>
                  <a:gd name="T53" fmla="*/ 82 h 124"/>
                  <a:gd name="T54" fmla="*/ 474 w 583"/>
                  <a:gd name="T55" fmla="*/ 20 h 124"/>
                  <a:gd name="T56" fmla="*/ 500 w 583"/>
                  <a:gd name="T57" fmla="*/ 113 h 124"/>
                  <a:gd name="T58" fmla="*/ 474 w 583"/>
                  <a:gd name="T59" fmla="*/ 20 h 124"/>
                  <a:gd name="T60" fmla="*/ 463 w 583"/>
                  <a:gd name="T61" fmla="*/ 20 h 124"/>
                  <a:gd name="T62" fmla="*/ 398 w 583"/>
                  <a:gd name="T63" fmla="*/ 8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3" h="124">
                    <a:moveTo>
                      <a:pt x="374" y="124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208" y="0"/>
                      <a:pt x="208" y="0"/>
                      <a:pt x="208" y="0"/>
                    </a:cubicBezTo>
                    <a:cubicBezTo>
                      <a:pt x="208" y="124"/>
                      <a:pt x="208" y="124"/>
                      <a:pt x="208" y="124"/>
                    </a:cubicBezTo>
                    <a:lnTo>
                      <a:pt x="374" y="124"/>
                    </a:lnTo>
                    <a:close/>
                    <a:moveTo>
                      <a:pt x="332" y="20"/>
                    </a:moveTo>
                    <a:cubicBezTo>
                      <a:pt x="361" y="20"/>
                      <a:pt x="361" y="20"/>
                      <a:pt x="361" y="20"/>
                    </a:cubicBezTo>
                    <a:cubicBezTo>
                      <a:pt x="361" y="82"/>
                      <a:pt x="361" y="82"/>
                      <a:pt x="361" y="82"/>
                    </a:cubicBezTo>
                    <a:cubicBezTo>
                      <a:pt x="332" y="82"/>
                      <a:pt x="332" y="82"/>
                      <a:pt x="332" y="82"/>
                    </a:cubicBezTo>
                    <a:lnTo>
                      <a:pt x="332" y="20"/>
                    </a:lnTo>
                    <a:close/>
                    <a:moveTo>
                      <a:pt x="296" y="20"/>
                    </a:moveTo>
                    <a:cubicBezTo>
                      <a:pt x="321" y="20"/>
                      <a:pt x="321" y="20"/>
                      <a:pt x="321" y="20"/>
                    </a:cubicBezTo>
                    <a:cubicBezTo>
                      <a:pt x="321" y="113"/>
                      <a:pt x="321" y="113"/>
                      <a:pt x="321" y="113"/>
                    </a:cubicBezTo>
                    <a:cubicBezTo>
                      <a:pt x="296" y="113"/>
                      <a:pt x="296" y="113"/>
                      <a:pt x="296" y="113"/>
                    </a:cubicBezTo>
                    <a:lnTo>
                      <a:pt x="296" y="20"/>
                    </a:lnTo>
                    <a:close/>
                    <a:moveTo>
                      <a:pt x="260" y="20"/>
                    </a:moveTo>
                    <a:cubicBezTo>
                      <a:pt x="285" y="20"/>
                      <a:pt x="285" y="20"/>
                      <a:pt x="285" y="20"/>
                    </a:cubicBezTo>
                    <a:cubicBezTo>
                      <a:pt x="285" y="113"/>
                      <a:pt x="285" y="113"/>
                      <a:pt x="285" y="113"/>
                    </a:cubicBezTo>
                    <a:cubicBezTo>
                      <a:pt x="260" y="113"/>
                      <a:pt x="260" y="113"/>
                      <a:pt x="260" y="113"/>
                    </a:cubicBezTo>
                    <a:lnTo>
                      <a:pt x="260" y="20"/>
                    </a:lnTo>
                    <a:close/>
                    <a:moveTo>
                      <a:pt x="220" y="20"/>
                    </a:moveTo>
                    <a:cubicBezTo>
                      <a:pt x="249" y="20"/>
                      <a:pt x="249" y="20"/>
                      <a:pt x="249" y="20"/>
                    </a:cubicBezTo>
                    <a:cubicBezTo>
                      <a:pt x="249" y="82"/>
                      <a:pt x="249" y="82"/>
                      <a:pt x="249" y="82"/>
                    </a:cubicBezTo>
                    <a:cubicBezTo>
                      <a:pt x="220" y="82"/>
                      <a:pt x="220" y="82"/>
                      <a:pt x="220" y="82"/>
                    </a:cubicBezTo>
                    <a:lnTo>
                      <a:pt x="220" y="20"/>
                    </a:lnTo>
                    <a:close/>
                    <a:moveTo>
                      <a:pt x="197" y="124"/>
                    </a:moveTo>
                    <a:cubicBezTo>
                      <a:pt x="197" y="0"/>
                      <a:pt x="197" y="0"/>
                      <a:pt x="197" y="0"/>
                    </a:cubicBezTo>
                    <a:cubicBezTo>
                      <a:pt x="197" y="0"/>
                      <a:pt x="145" y="0"/>
                      <a:pt x="94" y="0"/>
                    </a:cubicBezTo>
                    <a:cubicBezTo>
                      <a:pt x="55" y="0"/>
                      <a:pt x="0" y="78"/>
                      <a:pt x="0" y="114"/>
                    </a:cubicBezTo>
                    <a:cubicBezTo>
                      <a:pt x="0" y="118"/>
                      <a:pt x="0" y="121"/>
                      <a:pt x="1" y="124"/>
                    </a:cubicBezTo>
                    <a:lnTo>
                      <a:pt x="197" y="124"/>
                    </a:lnTo>
                    <a:close/>
                    <a:moveTo>
                      <a:pt x="120" y="20"/>
                    </a:move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82"/>
                      <a:pt x="184" y="82"/>
                      <a:pt x="184" y="82"/>
                    </a:cubicBezTo>
                    <a:cubicBezTo>
                      <a:pt x="120" y="82"/>
                      <a:pt x="120" y="82"/>
                      <a:pt x="120" y="82"/>
                    </a:cubicBezTo>
                    <a:lnTo>
                      <a:pt x="120" y="20"/>
                    </a:lnTo>
                    <a:close/>
                    <a:moveTo>
                      <a:pt x="83" y="20"/>
                    </a:moveTo>
                    <a:cubicBezTo>
                      <a:pt x="108" y="20"/>
                      <a:pt x="108" y="20"/>
                      <a:pt x="108" y="20"/>
                    </a:cubicBezTo>
                    <a:cubicBezTo>
                      <a:pt x="108" y="113"/>
                      <a:pt x="108" y="113"/>
                      <a:pt x="108" y="113"/>
                    </a:cubicBezTo>
                    <a:cubicBezTo>
                      <a:pt x="83" y="113"/>
                      <a:pt x="83" y="113"/>
                      <a:pt x="83" y="113"/>
                    </a:cubicBezTo>
                    <a:lnTo>
                      <a:pt x="83" y="20"/>
                    </a:lnTo>
                    <a:close/>
                    <a:moveTo>
                      <a:pt x="71" y="22"/>
                    </a:moveTo>
                    <a:cubicBezTo>
                      <a:pt x="71" y="82"/>
                      <a:pt x="71" y="82"/>
                      <a:pt x="71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34" y="60"/>
                      <a:pt x="53" y="35"/>
                      <a:pt x="71" y="22"/>
                    </a:cubicBezTo>
                    <a:close/>
                    <a:moveTo>
                      <a:pt x="581" y="124"/>
                    </a:moveTo>
                    <a:cubicBezTo>
                      <a:pt x="582" y="121"/>
                      <a:pt x="583" y="118"/>
                      <a:pt x="583" y="114"/>
                    </a:cubicBezTo>
                    <a:cubicBezTo>
                      <a:pt x="583" y="78"/>
                      <a:pt x="527" y="0"/>
                      <a:pt x="489" y="0"/>
                    </a:cubicBezTo>
                    <a:cubicBezTo>
                      <a:pt x="437" y="0"/>
                      <a:pt x="386" y="0"/>
                      <a:pt x="386" y="0"/>
                    </a:cubicBezTo>
                    <a:cubicBezTo>
                      <a:pt x="386" y="124"/>
                      <a:pt x="386" y="124"/>
                      <a:pt x="386" y="124"/>
                    </a:cubicBezTo>
                    <a:lnTo>
                      <a:pt x="581" y="124"/>
                    </a:lnTo>
                    <a:close/>
                    <a:moveTo>
                      <a:pt x="511" y="22"/>
                    </a:moveTo>
                    <a:cubicBezTo>
                      <a:pt x="529" y="35"/>
                      <a:pt x="549" y="60"/>
                      <a:pt x="560" y="82"/>
                    </a:cubicBezTo>
                    <a:cubicBezTo>
                      <a:pt x="511" y="82"/>
                      <a:pt x="511" y="82"/>
                      <a:pt x="511" y="82"/>
                    </a:cubicBezTo>
                    <a:lnTo>
                      <a:pt x="511" y="22"/>
                    </a:lnTo>
                    <a:close/>
                    <a:moveTo>
                      <a:pt x="474" y="20"/>
                    </a:moveTo>
                    <a:cubicBezTo>
                      <a:pt x="500" y="20"/>
                      <a:pt x="500" y="20"/>
                      <a:pt x="500" y="20"/>
                    </a:cubicBezTo>
                    <a:cubicBezTo>
                      <a:pt x="500" y="113"/>
                      <a:pt x="500" y="113"/>
                      <a:pt x="500" y="113"/>
                    </a:cubicBezTo>
                    <a:cubicBezTo>
                      <a:pt x="474" y="113"/>
                      <a:pt x="474" y="113"/>
                      <a:pt x="474" y="113"/>
                    </a:cubicBezTo>
                    <a:lnTo>
                      <a:pt x="474" y="20"/>
                    </a:lnTo>
                    <a:close/>
                    <a:moveTo>
                      <a:pt x="398" y="20"/>
                    </a:moveTo>
                    <a:cubicBezTo>
                      <a:pt x="463" y="20"/>
                      <a:pt x="463" y="20"/>
                      <a:pt x="463" y="20"/>
                    </a:cubicBezTo>
                    <a:cubicBezTo>
                      <a:pt x="463" y="82"/>
                      <a:pt x="463" y="82"/>
                      <a:pt x="463" y="82"/>
                    </a:cubicBezTo>
                    <a:cubicBezTo>
                      <a:pt x="398" y="82"/>
                      <a:pt x="398" y="82"/>
                      <a:pt x="398" y="82"/>
                    </a:cubicBezTo>
                    <a:lnTo>
                      <a:pt x="398" y="2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88"/>
              <p:cNvSpPr>
                <a:spLocks noEditPoints="1"/>
              </p:cNvSpPr>
              <p:nvPr/>
            </p:nvSpPr>
            <p:spPr bwMode="auto">
              <a:xfrm>
                <a:off x="3942" y="2466"/>
                <a:ext cx="484" cy="203"/>
              </a:xfrm>
              <a:custGeom>
                <a:avLst/>
                <a:gdLst>
                  <a:gd name="T0" fmla="*/ 572 w 572"/>
                  <a:gd name="T1" fmla="*/ 195 h 240"/>
                  <a:gd name="T2" fmla="*/ 557 w 572"/>
                  <a:gd name="T3" fmla="*/ 218 h 240"/>
                  <a:gd name="T4" fmla="*/ 381 w 572"/>
                  <a:gd name="T5" fmla="*/ 217 h 240"/>
                  <a:gd name="T6" fmla="*/ 381 w 572"/>
                  <a:gd name="T7" fmla="*/ 195 h 240"/>
                  <a:gd name="T8" fmla="*/ 572 w 572"/>
                  <a:gd name="T9" fmla="*/ 195 h 240"/>
                  <a:gd name="T10" fmla="*/ 203 w 572"/>
                  <a:gd name="T11" fmla="*/ 195 h 240"/>
                  <a:gd name="T12" fmla="*/ 203 w 572"/>
                  <a:gd name="T13" fmla="*/ 217 h 240"/>
                  <a:gd name="T14" fmla="*/ 369 w 572"/>
                  <a:gd name="T15" fmla="*/ 218 h 240"/>
                  <a:gd name="T16" fmla="*/ 369 w 572"/>
                  <a:gd name="T17" fmla="*/ 195 h 240"/>
                  <a:gd name="T18" fmla="*/ 203 w 572"/>
                  <a:gd name="T19" fmla="*/ 195 h 240"/>
                  <a:gd name="T20" fmla="*/ 0 w 572"/>
                  <a:gd name="T21" fmla="*/ 195 h 240"/>
                  <a:gd name="T22" fmla="*/ 15 w 572"/>
                  <a:gd name="T23" fmla="*/ 217 h 240"/>
                  <a:gd name="T24" fmla="*/ 192 w 572"/>
                  <a:gd name="T25" fmla="*/ 217 h 240"/>
                  <a:gd name="T26" fmla="*/ 192 w 572"/>
                  <a:gd name="T27" fmla="*/ 195 h 240"/>
                  <a:gd name="T28" fmla="*/ 0 w 572"/>
                  <a:gd name="T29" fmla="*/ 195 h 240"/>
                  <a:gd name="T30" fmla="*/ 301 w 572"/>
                  <a:gd name="T31" fmla="*/ 0 h 240"/>
                  <a:gd name="T32" fmla="*/ 300 w 572"/>
                  <a:gd name="T33" fmla="*/ 0 h 240"/>
                  <a:gd name="T34" fmla="*/ 300 w 572"/>
                  <a:gd name="T35" fmla="*/ 0 h 240"/>
                  <a:gd name="T36" fmla="*/ 300 w 572"/>
                  <a:gd name="T37" fmla="*/ 0 h 240"/>
                  <a:gd name="T38" fmla="*/ 260 w 572"/>
                  <a:gd name="T39" fmla="*/ 33 h 240"/>
                  <a:gd name="T40" fmla="*/ 272 w 572"/>
                  <a:gd name="T41" fmla="*/ 47 h 240"/>
                  <a:gd name="T42" fmla="*/ 287 w 572"/>
                  <a:gd name="T43" fmla="*/ 47 h 240"/>
                  <a:gd name="T44" fmla="*/ 276 w 572"/>
                  <a:gd name="T45" fmla="*/ 34 h 240"/>
                  <a:gd name="T46" fmla="*/ 303 w 572"/>
                  <a:gd name="T47" fmla="*/ 11 h 240"/>
                  <a:gd name="T48" fmla="*/ 311 w 572"/>
                  <a:gd name="T49" fmla="*/ 21 h 240"/>
                  <a:gd name="T50" fmla="*/ 322 w 572"/>
                  <a:gd name="T51" fmla="*/ 21 h 240"/>
                  <a:gd name="T52" fmla="*/ 301 w 572"/>
                  <a:gd name="T53" fmla="*/ 0 h 240"/>
                  <a:gd name="T54" fmla="*/ 554 w 572"/>
                  <a:gd name="T55" fmla="*/ 240 h 240"/>
                  <a:gd name="T56" fmla="*/ 554 w 572"/>
                  <a:gd name="T57" fmla="*/ 229 h 240"/>
                  <a:gd name="T58" fmla="*/ 19 w 572"/>
                  <a:gd name="T59" fmla="*/ 229 h 240"/>
                  <a:gd name="T60" fmla="*/ 19 w 572"/>
                  <a:gd name="T61" fmla="*/ 240 h 240"/>
                  <a:gd name="T62" fmla="*/ 554 w 572"/>
                  <a:gd name="T63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72" h="240">
                    <a:moveTo>
                      <a:pt x="572" y="195"/>
                    </a:moveTo>
                    <a:cubicBezTo>
                      <a:pt x="566" y="208"/>
                      <a:pt x="557" y="218"/>
                      <a:pt x="557" y="218"/>
                    </a:cubicBezTo>
                    <a:cubicBezTo>
                      <a:pt x="381" y="217"/>
                      <a:pt x="381" y="217"/>
                      <a:pt x="381" y="217"/>
                    </a:cubicBezTo>
                    <a:cubicBezTo>
                      <a:pt x="381" y="195"/>
                      <a:pt x="381" y="195"/>
                      <a:pt x="381" y="195"/>
                    </a:cubicBezTo>
                    <a:lnTo>
                      <a:pt x="572" y="195"/>
                    </a:lnTo>
                    <a:close/>
                    <a:moveTo>
                      <a:pt x="203" y="195"/>
                    </a:moveTo>
                    <a:cubicBezTo>
                      <a:pt x="203" y="217"/>
                      <a:pt x="203" y="217"/>
                      <a:pt x="203" y="217"/>
                    </a:cubicBezTo>
                    <a:cubicBezTo>
                      <a:pt x="369" y="218"/>
                      <a:pt x="369" y="218"/>
                      <a:pt x="369" y="218"/>
                    </a:cubicBezTo>
                    <a:cubicBezTo>
                      <a:pt x="369" y="195"/>
                      <a:pt x="369" y="195"/>
                      <a:pt x="369" y="195"/>
                    </a:cubicBezTo>
                    <a:lnTo>
                      <a:pt x="203" y="195"/>
                    </a:lnTo>
                    <a:close/>
                    <a:moveTo>
                      <a:pt x="0" y="195"/>
                    </a:moveTo>
                    <a:cubicBezTo>
                      <a:pt x="6" y="207"/>
                      <a:pt x="15" y="217"/>
                      <a:pt x="15" y="217"/>
                    </a:cubicBezTo>
                    <a:cubicBezTo>
                      <a:pt x="192" y="217"/>
                      <a:pt x="192" y="217"/>
                      <a:pt x="192" y="217"/>
                    </a:cubicBezTo>
                    <a:cubicBezTo>
                      <a:pt x="192" y="195"/>
                      <a:pt x="192" y="195"/>
                      <a:pt x="192" y="195"/>
                    </a:cubicBezTo>
                    <a:lnTo>
                      <a:pt x="0" y="195"/>
                    </a:lnTo>
                    <a:close/>
                    <a:moveTo>
                      <a:pt x="301" y="0"/>
                    </a:moveTo>
                    <a:cubicBezTo>
                      <a:pt x="300" y="0"/>
                      <a:pt x="300" y="0"/>
                      <a:pt x="300" y="0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60" y="33"/>
                      <a:pt x="260" y="33"/>
                      <a:pt x="260" y="33"/>
                    </a:cubicBezTo>
                    <a:cubicBezTo>
                      <a:pt x="272" y="47"/>
                      <a:pt x="272" y="47"/>
                      <a:pt x="272" y="47"/>
                    </a:cubicBezTo>
                    <a:cubicBezTo>
                      <a:pt x="287" y="47"/>
                      <a:pt x="287" y="47"/>
                      <a:pt x="287" y="47"/>
                    </a:cubicBezTo>
                    <a:cubicBezTo>
                      <a:pt x="276" y="34"/>
                      <a:pt x="276" y="34"/>
                      <a:pt x="276" y="34"/>
                    </a:cubicBezTo>
                    <a:cubicBezTo>
                      <a:pt x="303" y="11"/>
                      <a:pt x="303" y="11"/>
                      <a:pt x="303" y="11"/>
                    </a:cubicBezTo>
                    <a:cubicBezTo>
                      <a:pt x="307" y="12"/>
                      <a:pt x="311" y="14"/>
                      <a:pt x="311" y="21"/>
                    </a:cubicBezTo>
                    <a:cubicBezTo>
                      <a:pt x="322" y="21"/>
                      <a:pt x="322" y="21"/>
                      <a:pt x="322" y="21"/>
                    </a:cubicBezTo>
                    <a:cubicBezTo>
                      <a:pt x="322" y="8"/>
                      <a:pt x="314" y="0"/>
                      <a:pt x="301" y="0"/>
                    </a:cubicBezTo>
                    <a:close/>
                    <a:moveTo>
                      <a:pt x="554" y="240"/>
                    </a:moveTo>
                    <a:cubicBezTo>
                      <a:pt x="554" y="229"/>
                      <a:pt x="554" y="229"/>
                      <a:pt x="554" y="229"/>
                    </a:cubicBezTo>
                    <a:cubicBezTo>
                      <a:pt x="19" y="229"/>
                      <a:pt x="19" y="229"/>
                      <a:pt x="19" y="229"/>
                    </a:cubicBezTo>
                    <a:cubicBezTo>
                      <a:pt x="19" y="240"/>
                      <a:pt x="19" y="240"/>
                      <a:pt x="19" y="240"/>
                    </a:cubicBezTo>
                    <a:cubicBezTo>
                      <a:pt x="554" y="240"/>
                      <a:pt x="554" y="240"/>
                      <a:pt x="554" y="24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89"/>
              <p:cNvSpPr/>
              <p:nvPr/>
            </p:nvSpPr>
            <p:spPr bwMode="auto">
              <a:xfrm>
                <a:off x="2879" y="2575"/>
                <a:ext cx="166" cy="78"/>
              </a:xfrm>
              <a:custGeom>
                <a:avLst/>
                <a:gdLst>
                  <a:gd name="T0" fmla="*/ 173 w 196"/>
                  <a:gd name="T1" fmla="*/ 23 h 92"/>
                  <a:gd name="T2" fmla="*/ 98 w 196"/>
                  <a:gd name="T3" fmla="*/ 0 h 92"/>
                  <a:gd name="T4" fmla="*/ 23 w 196"/>
                  <a:gd name="T5" fmla="*/ 23 h 92"/>
                  <a:gd name="T6" fmla="*/ 0 w 196"/>
                  <a:gd name="T7" fmla="*/ 67 h 92"/>
                  <a:gd name="T8" fmla="*/ 8 w 196"/>
                  <a:gd name="T9" fmla="*/ 92 h 92"/>
                  <a:gd name="T10" fmla="*/ 19 w 196"/>
                  <a:gd name="T11" fmla="*/ 92 h 92"/>
                  <a:gd name="T12" fmla="*/ 19 w 196"/>
                  <a:gd name="T13" fmla="*/ 76 h 92"/>
                  <a:gd name="T14" fmla="*/ 30 w 196"/>
                  <a:gd name="T15" fmla="*/ 52 h 92"/>
                  <a:gd name="T16" fmla="*/ 30 w 196"/>
                  <a:gd name="T17" fmla="*/ 35 h 92"/>
                  <a:gd name="T18" fmla="*/ 69 w 196"/>
                  <a:gd name="T19" fmla="*/ 35 h 92"/>
                  <a:gd name="T20" fmla="*/ 69 w 196"/>
                  <a:gd name="T21" fmla="*/ 45 h 92"/>
                  <a:gd name="T22" fmla="*/ 127 w 196"/>
                  <a:gd name="T23" fmla="*/ 45 h 92"/>
                  <a:gd name="T24" fmla="*/ 127 w 196"/>
                  <a:gd name="T25" fmla="*/ 35 h 92"/>
                  <a:gd name="T26" fmla="*/ 166 w 196"/>
                  <a:gd name="T27" fmla="*/ 35 h 92"/>
                  <a:gd name="T28" fmla="*/ 166 w 196"/>
                  <a:gd name="T29" fmla="*/ 52 h 92"/>
                  <a:gd name="T30" fmla="*/ 177 w 196"/>
                  <a:gd name="T31" fmla="*/ 76 h 92"/>
                  <a:gd name="T32" fmla="*/ 177 w 196"/>
                  <a:gd name="T33" fmla="*/ 92 h 92"/>
                  <a:gd name="T34" fmla="*/ 188 w 196"/>
                  <a:gd name="T35" fmla="*/ 92 h 92"/>
                  <a:gd name="T36" fmla="*/ 196 w 196"/>
                  <a:gd name="T37" fmla="*/ 67 h 92"/>
                  <a:gd name="T38" fmla="*/ 173 w 196"/>
                  <a:gd name="T39" fmla="*/ 2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6" h="92">
                    <a:moveTo>
                      <a:pt x="173" y="23"/>
                    </a:moveTo>
                    <a:cubicBezTo>
                      <a:pt x="156" y="2"/>
                      <a:pt x="111" y="0"/>
                      <a:pt x="98" y="0"/>
                    </a:cubicBezTo>
                    <a:cubicBezTo>
                      <a:pt x="59" y="0"/>
                      <a:pt x="34" y="8"/>
                      <a:pt x="23" y="23"/>
                    </a:cubicBezTo>
                    <a:cubicBezTo>
                      <a:pt x="10" y="42"/>
                      <a:pt x="3" y="60"/>
                      <a:pt x="0" y="67"/>
                    </a:cubicBezTo>
                    <a:cubicBezTo>
                      <a:pt x="4" y="82"/>
                      <a:pt x="8" y="92"/>
                      <a:pt x="8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81"/>
                      <a:pt x="19" y="76"/>
                    </a:cubicBezTo>
                    <a:cubicBezTo>
                      <a:pt x="19" y="65"/>
                      <a:pt x="23" y="57"/>
                      <a:pt x="30" y="52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87" y="45"/>
                      <a:pt x="109" y="45"/>
                      <a:pt x="127" y="4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52"/>
                      <a:pt x="166" y="52"/>
                      <a:pt x="166" y="52"/>
                    </a:cubicBezTo>
                    <a:cubicBezTo>
                      <a:pt x="173" y="57"/>
                      <a:pt x="177" y="65"/>
                      <a:pt x="177" y="76"/>
                    </a:cubicBezTo>
                    <a:cubicBezTo>
                      <a:pt x="177" y="81"/>
                      <a:pt x="177" y="92"/>
                      <a:pt x="177" y="92"/>
                    </a:cubicBezTo>
                    <a:cubicBezTo>
                      <a:pt x="188" y="92"/>
                      <a:pt x="188" y="92"/>
                      <a:pt x="188" y="92"/>
                    </a:cubicBezTo>
                    <a:cubicBezTo>
                      <a:pt x="188" y="92"/>
                      <a:pt x="192" y="82"/>
                      <a:pt x="196" y="67"/>
                    </a:cubicBezTo>
                    <a:cubicBezTo>
                      <a:pt x="193" y="59"/>
                      <a:pt x="185" y="38"/>
                      <a:pt x="173" y="23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290"/>
              <p:cNvSpPr>
                <a:spLocks noEditPoints="1"/>
              </p:cNvSpPr>
              <p:nvPr/>
            </p:nvSpPr>
            <p:spPr bwMode="auto">
              <a:xfrm>
                <a:off x="2875" y="2438"/>
                <a:ext cx="173" cy="231"/>
              </a:xfrm>
              <a:custGeom>
                <a:avLst/>
                <a:gdLst>
                  <a:gd name="T0" fmla="*/ 169 w 204"/>
                  <a:gd name="T1" fmla="*/ 253 h 273"/>
                  <a:gd name="T2" fmla="*/ 138 w 204"/>
                  <a:gd name="T3" fmla="*/ 253 h 273"/>
                  <a:gd name="T4" fmla="*/ 138 w 204"/>
                  <a:gd name="T5" fmla="*/ 273 h 273"/>
                  <a:gd name="T6" fmla="*/ 67 w 204"/>
                  <a:gd name="T7" fmla="*/ 273 h 273"/>
                  <a:gd name="T8" fmla="*/ 67 w 204"/>
                  <a:gd name="T9" fmla="*/ 253 h 273"/>
                  <a:gd name="T10" fmla="*/ 35 w 204"/>
                  <a:gd name="T11" fmla="*/ 253 h 273"/>
                  <a:gd name="T12" fmla="*/ 35 w 204"/>
                  <a:gd name="T13" fmla="*/ 237 h 273"/>
                  <a:gd name="T14" fmla="*/ 36 w 204"/>
                  <a:gd name="T15" fmla="*/ 231 h 273"/>
                  <a:gd name="T16" fmla="*/ 169 w 204"/>
                  <a:gd name="T17" fmla="*/ 231 h 273"/>
                  <a:gd name="T18" fmla="*/ 169 w 204"/>
                  <a:gd name="T19" fmla="*/ 237 h 273"/>
                  <a:gd name="T20" fmla="*/ 169 w 204"/>
                  <a:gd name="T21" fmla="*/ 253 h 273"/>
                  <a:gd name="T22" fmla="*/ 42 w 204"/>
                  <a:gd name="T23" fmla="*/ 216 h 273"/>
                  <a:gd name="T24" fmla="*/ 42 w 204"/>
                  <a:gd name="T25" fmla="*/ 204 h 273"/>
                  <a:gd name="T26" fmla="*/ 65 w 204"/>
                  <a:gd name="T27" fmla="*/ 204 h 273"/>
                  <a:gd name="T28" fmla="*/ 65 w 204"/>
                  <a:gd name="T29" fmla="*/ 216 h 273"/>
                  <a:gd name="T30" fmla="*/ 42 w 204"/>
                  <a:gd name="T31" fmla="*/ 216 h 273"/>
                  <a:gd name="T32" fmla="*/ 139 w 204"/>
                  <a:gd name="T33" fmla="*/ 216 h 273"/>
                  <a:gd name="T34" fmla="*/ 139 w 204"/>
                  <a:gd name="T35" fmla="*/ 204 h 273"/>
                  <a:gd name="T36" fmla="*/ 162 w 204"/>
                  <a:gd name="T37" fmla="*/ 204 h 273"/>
                  <a:gd name="T38" fmla="*/ 162 w 204"/>
                  <a:gd name="T39" fmla="*/ 216 h 273"/>
                  <a:gd name="T40" fmla="*/ 139 w 204"/>
                  <a:gd name="T41" fmla="*/ 216 h 273"/>
                  <a:gd name="T42" fmla="*/ 204 w 204"/>
                  <a:gd name="T43" fmla="*/ 127 h 273"/>
                  <a:gd name="T44" fmla="*/ 204 w 204"/>
                  <a:gd name="T45" fmla="*/ 190 h 273"/>
                  <a:gd name="T46" fmla="*/ 203 w 204"/>
                  <a:gd name="T47" fmla="*/ 206 h 273"/>
                  <a:gd name="T48" fmla="*/ 186 w 204"/>
                  <a:gd name="T49" fmla="*/ 177 h 273"/>
                  <a:gd name="T50" fmla="*/ 102 w 204"/>
                  <a:gd name="T51" fmla="*/ 150 h 273"/>
                  <a:gd name="T52" fmla="*/ 18 w 204"/>
                  <a:gd name="T53" fmla="*/ 177 h 273"/>
                  <a:gd name="T54" fmla="*/ 1 w 204"/>
                  <a:gd name="T55" fmla="*/ 207 h 273"/>
                  <a:gd name="T56" fmla="*/ 0 w 204"/>
                  <a:gd name="T57" fmla="*/ 190 h 273"/>
                  <a:gd name="T58" fmla="*/ 0 w 204"/>
                  <a:gd name="T59" fmla="*/ 127 h 273"/>
                  <a:gd name="T60" fmla="*/ 25 w 204"/>
                  <a:gd name="T61" fmla="*/ 22 h 273"/>
                  <a:gd name="T62" fmla="*/ 49 w 204"/>
                  <a:gd name="T63" fmla="*/ 7 h 273"/>
                  <a:gd name="T64" fmla="*/ 155 w 204"/>
                  <a:gd name="T65" fmla="*/ 7 h 273"/>
                  <a:gd name="T66" fmla="*/ 179 w 204"/>
                  <a:gd name="T67" fmla="*/ 22 h 273"/>
                  <a:gd name="T68" fmla="*/ 204 w 204"/>
                  <a:gd name="T69" fmla="*/ 127 h 273"/>
                  <a:gd name="T70" fmla="*/ 186 w 204"/>
                  <a:gd name="T71" fmla="*/ 104 h 273"/>
                  <a:gd name="T72" fmla="*/ 166 w 204"/>
                  <a:gd name="T73" fmla="*/ 32 h 273"/>
                  <a:gd name="T74" fmla="*/ 38 w 204"/>
                  <a:gd name="T75" fmla="*/ 32 h 273"/>
                  <a:gd name="T76" fmla="*/ 18 w 204"/>
                  <a:gd name="T77" fmla="*/ 104 h 273"/>
                  <a:gd name="T78" fmla="*/ 30 w 204"/>
                  <a:gd name="T79" fmla="*/ 120 h 273"/>
                  <a:gd name="T80" fmla="*/ 174 w 204"/>
                  <a:gd name="T81" fmla="*/ 120 h 273"/>
                  <a:gd name="T82" fmla="*/ 186 w 204"/>
                  <a:gd name="T83" fmla="*/ 104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4" h="273">
                    <a:moveTo>
                      <a:pt x="169" y="253"/>
                    </a:moveTo>
                    <a:cubicBezTo>
                      <a:pt x="138" y="253"/>
                      <a:pt x="138" y="253"/>
                      <a:pt x="138" y="253"/>
                    </a:cubicBezTo>
                    <a:cubicBezTo>
                      <a:pt x="138" y="273"/>
                      <a:pt x="138" y="273"/>
                      <a:pt x="138" y="273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7" y="253"/>
                      <a:pt x="67" y="253"/>
                      <a:pt x="67" y="253"/>
                    </a:cubicBezTo>
                    <a:cubicBezTo>
                      <a:pt x="35" y="253"/>
                      <a:pt x="35" y="253"/>
                      <a:pt x="35" y="253"/>
                    </a:cubicBezTo>
                    <a:cubicBezTo>
                      <a:pt x="35" y="237"/>
                      <a:pt x="35" y="237"/>
                      <a:pt x="35" y="237"/>
                    </a:cubicBezTo>
                    <a:cubicBezTo>
                      <a:pt x="35" y="235"/>
                      <a:pt x="35" y="233"/>
                      <a:pt x="36" y="231"/>
                    </a:cubicBezTo>
                    <a:cubicBezTo>
                      <a:pt x="169" y="231"/>
                      <a:pt x="169" y="231"/>
                      <a:pt x="169" y="231"/>
                    </a:cubicBezTo>
                    <a:cubicBezTo>
                      <a:pt x="169" y="233"/>
                      <a:pt x="169" y="235"/>
                      <a:pt x="169" y="237"/>
                    </a:cubicBezTo>
                    <a:lnTo>
                      <a:pt x="169" y="253"/>
                    </a:lnTo>
                    <a:close/>
                    <a:moveTo>
                      <a:pt x="42" y="216"/>
                    </a:moveTo>
                    <a:cubicBezTo>
                      <a:pt x="42" y="204"/>
                      <a:pt x="42" y="204"/>
                      <a:pt x="42" y="204"/>
                    </a:cubicBezTo>
                    <a:cubicBezTo>
                      <a:pt x="65" y="204"/>
                      <a:pt x="65" y="204"/>
                      <a:pt x="65" y="204"/>
                    </a:cubicBezTo>
                    <a:cubicBezTo>
                      <a:pt x="65" y="216"/>
                      <a:pt x="65" y="216"/>
                      <a:pt x="65" y="216"/>
                    </a:cubicBezTo>
                    <a:cubicBezTo>
                      <a:pt x="42" y="216"/>
                      <a:pt x="42" y="216"/>
                      <a:pt x="42" y="216"/>
                    </a:cubicBezTo>
                    <a:close/>
                    <a:moveTo>
                      <a:pt x="139" y="216"/>
                    </a:moveTo>
                    <a:cubicBezTo>
                      <a:pt x="139" y="204"/>
                      <a:pt x="139" y="204"/>
                      <a:pt x="139" y="204"/>
                    </a:cubicBezTo>
                    <a:cubicBezTo>
                      <a:pt x="162" y="204"/>
                      <a:pt x="162" y="204"/>
                      <a:pt x="162" y="204"/>
                    </a:cubicBezTo>
                    <a:cubicBezTo>
                      <a:pt x="162" y="216"/>
                      <a:pt x="162" y="216"/>
                      <a:pt x="162" y="216"/>
                    </a:cubicBezTo>
                    <a:cubicBezTo>
                      <a:pt x="139" y="216"/>
                      <a:pt x="139" y="216"/>
                      <a:pt x="139" y="216"/>
                    </a:cubicBezTo>
                    <a:close/>
                    <a:moveTo>
                      <a:pt x="204" y="127"/>
                    </a:moveTo>
                    <a:cubicBezTo>
                      <a:pt x="204" y="155"/>
                      <a:pt x="204" y="190"/>
                      <a:pt x="204" y="190"/>
                    </a:cubicBezTo>
                    <a:cubicBezTo>
                      <a:pt x="204" y="196"/>
                      <a:pt x="204" y="201"/>
                      <a:pt x="203" y="206"/>
                    </a:cubicBezTo>
                    <a:cubicBezTo>
                      <a:pt x="199" y="197"/>
                      <a:pt x="193" y="186"/>
                      <a:pt x="186" y="177"/>
                    </a:cubicBezTo>
                    <a:cubicBezTo>
                      <a:pt x="166" y="152"/>
                      <a:pt x="121" y="150"/>
                      <a:pt x="102" y="150"/>
                    </a:cubicBezTo>
                    <a:cubicBezTo>
                      <a:pt x="59" y="150"/>
                      <a:pt x="31" y="159"/>
                      <a:pt x="18" y="177"/>
                    </a:cubicBezTo>
                    <a:cubicBezTo>
                      <a:pt x="10" y="188"/>
                      <a:pt x="5" y="198"/>
                      <a:pt x="1" y="207"/>
                    </a:cubicBezTo>
                    <a:cubicBezTo>
                      <a:pt x="0" y="201"/>
                      <a:pt x="0" y="196"/>
                      <a:pt x="0" y="190"/>
                    </a:cubicBezTo>
                    <a:cubicBezTo>
                      <a:pt x="0" y="190"/>
                      <a:pt x="0" y="155"/>
                      <a:pt x="0" y="127"/>
                    </a:cubicBezTo>
                    <a:cubicBezTo>
                      <a:pt x="0" y="99"/>
                      <a:pt x="25" y="22"/>
                      <a:pt x="25" y="22"/>
                    </a:cubicBezTo>
                    <a:cubicBezTo>
                      <a:pt x="25" y="22"/>
                      <a:pt x="30" y="12"/>
                      <a:pt x="49" y="7"/>
                    </a:cubicBezTo>
                    <a:cubicBezTo>
                      <a:pt x="74" y="0"/>
                      <a:pt x="127" y="1"/>
                      <a:pt x="155" y="7"/>
                    </a:cubicBezTo>
                    <a:cubicBezTo>
                      <a:pt x="174" y="11"/>
                      <a:pt x="179" y="22"/>
                      <a:pt x="179" y="22"/>
                    </a:cubicBezTo>
                    <a:cubicBezTo>
                      <a:pt x="179" y="22"/>
                      <a:pt x="204" y="99"/>
                      <a:pt x="204" y="127"/>
                    </a:cubicBezTo>
                    <a:close/>
                    <a:moveTo>
                      <a:pt x="186" y="104"/>
                    </a:moveTo>
                    <a:cubicBezTo>
                      <a:pt x="181" y="81"/>
                      <a:pt x="172" y="49"/>
                      <a:pt x="166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9"/>
                      <a:pt x="23" y="81"/>
                      <a:pt x="18" y="104"/>
                    </a:cubicBezTo>
                    <a:cubicBezTo>
                      <a:pt x="15" y="120"/>
                      <a:pt x="30" y="120"/>
                      <a:pt x="30" y="120"/>
                    </a:cubicBezTo>
                    <a:cubicBezTo>
                      <a:pt x="174" y="120"/>
                      <a:pt x="174" y="120"/>
                      <a:pt x="174" y="120"/>
                    </a:cubicBezTo>
                    <a:cubicBezTo>
                      <a:pt x="174" y="120"/>
                      <a:pt x="189" y="120"/>
                      <a:pt x="186" y="104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291"/>
              <p:cNvSpPr>
                <a:spLocks noEditPoints="1"/>
              </p:cNvSpPr>
              <p:nvPr/>
            </p:nvSpPr>
            <p:spPr bwMode="auto">
              <a:xfrm>
                <a:off x="3142" y="2503"/>
                <a:ext cx="409" cy="129"/>
              </a:xfrm>
              <a:custGeom>
                <a:avLst/>
                <a:gdLst>
                  <a:gd name="T0" fmla="*/ 192 w 483"/>
                  <a:gd name="T1" fmla="*/ 152 h 152"/>
                  <a:gd name="T2" fmla="*/ 361 w 483"/>
                  <a:gd name="T3" fmla="*/ 152 h 152"/>
                  <a:gd name="T4" fmla="*/ 466 w 483"/>
                  <a:gd name="T5" fmla="*/ 117 h 152"/>
                  <a:gd name="T6" fmla="*/ 192 w 483"/>
                  <a:gd name="T7" fmla="*/ 117 h 152"/>
                  <a:gd name="T8" fmla="*/ 192 w 483"/>
                  <a:gd name="T9" fmla="*/ 152 h 152"/>
                  <a:gd name="T10" fmla="*/ 0 w 483"/>
                  <a:gd name="T11" fmla="*/ 117 h 152"/>
                  <a:gd name="T12" fmla="*/ 181 w 483"/>
                  <a:gd name="T13" fmla="*/ 117 h 152"/>
                  <a:gd name="T14" fmla="*/ 181 w 483"/>
                  <a:gd name="T15" fmla="*/ 152 h 152"/>
                  <a:gd name="T16" fmla="*/ 0 w 483"/>
                  <a:gd name="T17" fmla="*/ 152 h 152"/>
                  <a:gd name="T18" fmla="*/ 0 w 483"/>
                  <a:gd name="T19" fmla="*/ 117 h 152"/>
                  <a:gd name="T20" fmla="*/ 396 w 483"/>
                  <a:gd name="T21" fmla="*/ 1 h 152"/>
                  <a:gd name="T22" fmla="*/ 483 w 483"/>
                  <a:gd name="T23" fmla="*/ 45 h 152"/>
                  <a:gd name="T24" fmla="*/ 396 w 483"/>
                  <a:gd name="T25" fmla="*/ 45 h 152"/>
                  <a:gd name="T26" fmla="*/ 396 w 483"/>
                  <a:gd name="T27" fmla="*/ 1 h 152"/>
                  <a:gd name="T28" fmla="*/ 307 w 483"/>
                  <a:gd name="T29" fmla="*/ 0 h 152"/>
                  <a:gd name="T30" fmla="*/ 351 w 483"/>
                  <a:gd name="T31" fmla="*/ 0 h 152"/>
                  <a:gd name="T32" fmla="*/ 351 w 483"/>
                  <a:gd name="T33" fmla="*/ 45 h 152"/>
                  <a:gd name="T34" fmla="*/ 307 w 483"/>
                  <a:gd name="T35" fmla="*/ 45 h 152"/>
                  <a:gd name="T36" fmla="*/ 307 w 483"/>
                  <a:gd name="T37" fmla="*/ 0 h 152"/>
                  <a:gd name="T38" fmla="*/ 262 w 483"/>
                  <a:gd name="T39" fmla="*/ 45 h 152"/>
                  <a:gd name="T40" fmla="*/ 218 w 483"/>
                  <a:gd name="T41" fmla="*/ 45 h 152"/>
                  <a:gd name="T42" fmla="*/ 218 w 483"/>
                  <a:gd name="T43" fmla="*/ 0 h 152"/>
                  <a:gd name="T44" fmla="*/ 262 w 483"/>
                  <a:gd name="T45" fmla="*/ 0 h 152"/>
                  <a:gd name="T46" fmla="*/ 262 w 483"/>
                  <a:gd name="T47" fmla="*/ 45 h 152"/>
                  <a:gd name="T48" fmla="*/ 68 w 483"/>
                  <a:gd name="T49" fmla="*/ 0 h 152"/>
                  <a:gd name="T50" fmla="*/ 68 w 483"/>
                  <a:gd name="T51" fmla="*/ 45 h 152"/>
                  <a:gd name="T52" fmla="*/ 24 w 483"/>
                  <a:gd name="T53" fmla="*/ 45 h 152"/>
                  <a:gd name="T54" fmla="*/ 24 w 483"/>
                  <a:gd name="T55" fmla="*/ 0 h 152"/>
                  <a:gd name="T56" fmla="*/ 68 w 483"/>
                  <a:gd name="T57" fmla="*/ 0 h 152"/>
                  <a:gd name="T58" fmla="*/ 113 w 483"/>
                  <a:gd name="T59" fmla="*/ 0 h 152"/>
                  <a:gd name="T60" fmla="*/ 157 w 483"/>
                  <a:gd name="T61" fmla="*/ 0 h 152"/>
                  <a:gd name="T62" fmla="*/ 157 w 483"/>
                  <a:gd name="T63" fmla="*/ 45 h 152"/>
                  <a:gd name="T64" fmla="*/ 113 w 483"/>
                  <a:gd name="T65" fmla="*/ 45 h 152"/>
                  <a:gd name="T66" fmla="*/ 113 w 483"/>
                  <a:gd name="T6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83" h="152">
                    <a:moveTo>
                      <a:pt x="192" y="152"/>
                    </a:moveTo>
                    <a:cubicBezTo>
                      <a:pt x="192" y="152"/>
                      <a:pt x="291" y="152"/>
                      <a:pt x="361" y="152"/>
                    </a:cubicBezTo>
                    <a:cubicBezTo>
                      <a:pt x="421" y="152"/>
                      <a:pt x="441" y="134"/>
                      <a:pt x="466" y="117"/>
                    </a:cubicBezTo>
                    <a:cubicBezTo>
                      <a:pt x="192" y="117"/>
                      <a:pt x="192" y="117"/>
                      <a:pt x="192" y="117"/>
                    </a:cubicBezTo>
                    <a:lnTo>
                      <a:pt x="192" y="152"/>
                    </a:lnTo>
                    <a:close/>
                    <a:moveTo>
                      <a:pt x="0" y="117"/>
                    </a:moveTo>
                    <a:cubicBezTo>
                      <a:pt x="181" y="117"/>
                      <a:pt x="181" y="117"/>
                      <a:pt x="181" y="117"/>
                    </a:cubicBezTo>
                    <a:cubicBezTo>
                      <a:pt x="181" y="152"/>
                      <a:pt x="181" y="152"/>
                      <a:pt x="181" y="152"/>
                    </a:cubicBezTo>
                    <a:cubicBezTo>
                      <a:pt x="181" y="152"/>
                      <a:pt x="70" y="152"/>
                      <a:pt x="0" y="152"/>
                    </a:cubicBezTo>
                    <a:lnTo>
                      <a:pt x="0" y="117"/>
                    </a:lnTo>
                    <a:close/>
                    <a:moveTo>
                      <a:pt x="396" y="1"/>
                    </a:moveTo>
                    <a:cubicBezTo>
                      <a:pt x="422" y="5"/>
                      <a:pt x="457" y="25"/>
                      <a:pt x="483" y="45"/>
                    </a:cubicBezTo>
                    <a:cubicBezTo>
                      <a:pt x="396" y="45"/>
                      <a:pt x="396" y="45"/>
                      <a:pt x="396" y="45"/>
                    </a:cubicBezTo>
                    <a:lnTo>
                      <a:pt x="396" y="1"/>
                    </a:lnTo>
                    <a:close/>
                    <a:moveTo>
                      <a:pt x="307" y="0"/>
                    </a:moveTo>
                    <a:cubicBezTo>
                      <a:pt x="351" y="0"/>
                      <a:pt x="351" y="0"/>
                      <a:pt x="351" y="0"/>
                    </a:cubicBezTo>
                    <a:cubicBezTo>
                      <a:pt x="351" y="45"/>
                      <a:pt x="351" y="45"/>
                      <a:pt x="351" y="45"/>
                    </a:cubicBezTo>
                    <a:cubicBezTo>
                      <a:pt x="307" y="45"/>
                      <a:pt x="307" y="45"/>
                      <a:pt x="307" y="45"/>
                    </a:cubicBezTo>
                    <a:lnTo>
                      <a:pt x="307" y="0"/>
                    </a:lnTo>
                    <a:close/>
                    <a:moveTo>
                      <a:pt x="262" y="45"/>
                    </a:moveTo>
                    <a:cubicBezTo>
                      <a:pt x="218" y="45"/>
                      <a:pt x="218" y="45"/>
                      <a:pt x="218" y="45"/>
                    </a:cubicBezTo>
                    <a:cubicBezTo>
                      <a:pt x="218" y="0"/>
                      <a:pt x="218" y="0"/>
                      <a:pt x="218" y="0"/>
                    </a:cubicBezTo>
                    <a:cubicBezTo>
                      <a:pt x="262" y="0"/>
                      <a:pt x="262" y="0"/>
                      <a:pt x="262" y="0"/>
                    </a:cubicBezTo>
                    <a:lnTo>
                      <a:pt x="262" y="45"/>
                    </a:lnTo>
                    <a:close/>
                    <a:moveTo>
                      <a:pt x="68" y="0"/>
                    </a:moveTo>
                    <a:cubicBezTo>
                      <a:pt x="68" y="45"/>
                      <a:pt x="68" y="45"/>
                      <a:pt x="68" y="45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68" y="0"/>
                    </a:lnTo>
                    <a:close/>
                    <a:moveTo>
                      <a:pt x="113" y="0"/>
                    </a:moveTo>
                    <a:cubicBezTo>
                      <a:pt x="157" y="0"/>
                      <a:pt x="157" y="0"/>
                      <a:pt x="157" y="0"/>
                    </a:cubicBezTo>
                    <a:cubicBezTo>
                      <a:pt x="157" y="45"/>
                      <a:pt x="157" y="45"/>
                      <a:pt x="157" y="45"/>
                    </a:cubicBezTo>
                    <a:cubicBezTo>
                      <a:pt x="113" y="45"/>
                      <a:pt x="113" y="45"/>
                      <a:pt x="113" y="45"/>
                    </a:cubicBez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292"/>
              <p:cNvSpPr>
                <a:spLocks noEditPoints="1"/>
              </p:cNvSpPr>
              <p:nvPr/>
            </p:nvSpPr>
            <p:spPr bwMode="auto">
              <a:xfrm>
                <a:off x="3142" y="2482"/>
                <a:ext cx="461" cy="184"/>
              </a:xfrm>
              <a:custGeom>
                <a:avLst/>
                <a:gdLst>
                  <a:gd name="T0" fmla="*/ 0 w 544"/>
                  <a:gd name="T1" fmla="*/ 217 h 217"/>
                  <a:gd name="T2" fmla="*/ 41 w 544"/>
                  <a:gd name="T3" fmla="*/ 217 h 217"/>
                  <a:gd name="T4" fmla="*/ 41 w 544"/>
                  <a:gd name="T5" fmla="*/ 202 h 217"/>
                  <a:gd name="T6" fmla="*/ 252 w 544"/>
                  <a:gd name="T7" fmla="*/ 202 h 217"/>
                  <a:gd name="T8" fmla="*/ 252 w 544"/>
                  <a:gd name="T9" fmla="*/ 217 h 217"/>
                  <a:gd name="T10" fmla="*/ 292 w 544"/>
                  <a:gd name="T11" fmla="*/ 217 h 217"/>
                  <a:gd name="T12" fmla="*/ 292 w 544"/>
                  <a:gd name="T13" fmla="*/ 202 h 217"/>
                  <a:gd name="T14" fmla="*/ 504 w 544"/>
                  <a:gd name="T15" fmla="*/ 202 h 217"/>
                  <a:gd name="T16" fmla="*/ 504 w 544"/>
                  <a:gd name="T17" fmla="*/ 217 h 217"/>
                  <a:gd name="T18" fmla="*/ 544 w 544"/>
                  <a:gd name="T19" fmla="*/ 217 h 217"/>
                  <a:gd name="T20" fmla="*/ 544 w 544"/>
                  <a:gd name="T21" fmla="*/ 142 h 217"/>
                  <a:gd name="T22" fmla="*/ 486 w 544"/>
                  <a:gd name="T23" fmla="*/ 142 h 217"/>
                  <a:gd name="T24" fmla="*/ 468 w 544"/>
                  <a:gd name="T25" fmla="*/ 155 h 217"/>
                  <a:gd name="T26" fmla="*/ 361 w 544"/>
                  <a:gd name="T27" fmla="*/ 188 h 217"/>
                  <a:gd name="T28" fmla="*/ 0 w 544"/>
                  <a:gd name="T29" fmla="*/ 188 h 217"/>
                  <a:gd name="T30" fmla="*/ 0 w 544"/>
                  <a:gd name="T31" fmla="*/ 217 h 217"/>
                  <a:gd name="T32" fmla="*/ 363 w 544"/>
                  <a:gd name="T33" fmla="*/ 25 h 217"/>
                  <a:gd name="T34" fmla="*/ 384 w 544"/>
                  <a:gd name="T35" fmla="*/ 25 h 217"/>
                  <a:gd name="T36" fmla="*/ 384 w 544"/>
                  <a:gd name="T37" fmla="*/ 131 h 217"/>
                  <a:gd name="T38" fmla="*/ 363 w 544"/>
                  <a:gd name="T39" fmla="*/ 131 h 217"/>
                  <a:gd name="T40" fmla="*/ 363 w 544"/>
                  <a:gd name="T41" fmla="*/ 25 h 217"/>
                  <a:gd name="T42" fmla="*/ 274 w 544"/>
                  <a:gd name="T43" fmla="*/ 131 h 217"/>
                  <a:gd name="T44" fmla="*/ 296 w 544"/>
                  <a:gd name="T45" fmla="*/ 131 h 217"/>
                  <a:gd name="T46" fmla="*/ 296 w 544"/>
                  <a:gd name="T47" fmla="*/ 25 h 217"/>
                  <a:gd name="T48" fmla="*/ 274 w 544"/>
                  <a:gd name="T49" fmla="*/ 25 h 217"/>
                  <a:gd name="T50" fmla="*/ 274 w 544"/>
                  <a:gd name="T51" fmla="*/ 131 h 217"/>
                  <a:gd name="T52" fmla="*/ 351 w 544"/>
                  <a:gd name="T53" fmla="*/ 130 h 217"/>
                  <a:gd name="T54" fmla="*/ 351 w 544"/>
                  <a:gd name="T55" fmla="*/ 80 h 217"/>
                  <a:gd name="T56" fmla="*/ 307 w 544"/>
                  <a:gd name="T57" fmla="*/ 80 h 217"/>
                  <a:gd name="T58" fmla="*/ 307 w 544"/>
                  <a:gd name="T59" fmla="*/ 130 h 217"/>
                  <a:gd name="T60" fmla="*/ 351 w 544"/>
                  <a:gd name="T61" fmla="*/ 130 h 217"/>
                  <a:gd name="T62" fmla="*/ 385 w 544"/>
                  <a:gd name="T63" fmla="*/ 0 h 217"/>
                  <a:gd name="T64" fmla="*/ 192 w 544"/>
                  <a:gd name="T65" fmla="*/ 0 h 217"/>
                  <a:gd name="T66" fmla="*/ 192 w 544"/>
                  <a:gd name="T67" fmla="*/ 130 h 217"/>
                  <a:gd name="T68" fmla="*/ 262 w 544"/>
                  <a:gd name="T69" fmla="*/ 130 h 217"/>
                  <a:gd name="T70" fmla="*/ 262 w 544"/>
                  <a:gd name="T71" fmla="*/ 80 h 217"/>
                  <a:gd name="T72" fmla="*/ 207 w 544"/>
                  <a:gd name="T73" fmla="*/ 80 h 217"/>
                  <a:gd name="T74" fmla="*/ 207 w 544"/>
                  <a:gd name="T75" fmla="*/ 13 h 217"/>
                  <a:gd name="T76" fmla="*/ 385 w 544"/>
                  <a:gd name="T77" fmla="*/ 13 h 217"/>
                  <a:gd name="T78" fmla="*/ 500 w 544"/>
                  <a:gd name="T79" fmla="*/ 69 h 217"/>
                  <a:gd name="T80" fmla="*/ 495 w 544"/>
                  <a:gd name="T81" fmla="*/ 80 h 217"/>
                  <a:gd name="T82" fmla="*/ 396 w 544"/>
                  <a:gd name="T83" fmla="*/ 80 h 217"/>
                  <a:gd name="T84" fmla="*/ 396 w 544"/>
                  <a:gd name="T85" fmla="*/ 130 h 217"/>
                  <a:gd name="T86" fmla="*/ 544 w 544"/>
                  <a:gd name="T87" fmla="*/ 106 h 217"/>
                  <a:gd name="T88" fmla="*/ 385 w 544"/>
                  <a:gd name="T89" fmla="*/ 0 h 217"/>
                  <a:gd name="T90" fmla="*/ 0 w 544"/>
                  <a:gd name="T91" fmla="*/ 0 h 217"/>
                  <a:gd name="T92" fmla="*/ 0 w 544"/>
                  <a:gd name="T93" fmla="*/ 130 h 217"/>
                  <a:gd name="T94" fmla="*/ 68 w 544"/>
                  <a:gd name="T95" fmla="*/ 130 h 217"/>
                  <a:gd name="T96" fmla="*/ 68 w 544"/>
                  <a:gd name="T97" fmla="*/ 80 h 217"/>
                  <a:gd name="T98" fmla="*/ 14 w 544"/>
                  <a:gd name="T99" fmla="*/ 80 h 217"/>
                  <a:gd name="T100" fmla="*/ 14 w 544"/>
                  <a:gd name="T101" fmla="*/ 13 h 217"/>
                  <a:gd name="T102" fmla="*/ 167 w 544"/>
                  <a:gd name="T103" fmla="*/ 13 h 217"/>
                  <a:gd name="T104" fmla="*/ 167 w 544"/>
                  <a:gd name="T105" fmla="*/ 80 h 217"/>
                  <a:gd name="T106" fmla="*/ 113 w 544"/>
                  <a:gd name="T107" fmla="*/ 80 h 217"/>
                  <a:gd name="T108" fmla="*/ 113 w 544"/>
                  <a:gd name="T109" fmla="*/ 130 h 217"/>
                  <a:gd name="T110" fmla="*/ 181 w 544"/>
                  <a:gd name="T111" fmla="*/ 130 h 217"/>
                  <a:gd name="T112" fmla="*/ 181 w 544"/>
                  <a:gd name="T113" fmla="*/ 0 h 217"/>
                  <a:gd name="T114" fmla="*/ 0 w 544"/>
                  <a:gd name="T115" fmla="*/ 0 h 217"/>
                  <a:gd name="T116" fmla="*/ 80 w 544"/>
                  <a:gd name="T117" fmla="*/ 131 h 217"/>
                  <a:gd name="T118" fmla="*/ 101 w 544"/>
                  <a:gd name="T119" fmla="*/ 131 h 217"/>
                  <a:gd name="T120" fmla="*/ 101 w 544"/>
                  <a:gd name="T121" fmla="*/ 25 h 217"/>
                  <a:gd name="T122" fmla="*/ 80 w 544"/>
                  <a:gd name="T123" fmla="*/ 25 h 217"/>
                  <a:gd name="T124" fmla="*/ 80 w 544"/>
                  <a:gd name="T125" fmla="*/ 13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44" h="217">
                    <a:moveTo>
                      <a:pt x="0" y="217"/>
                    </a:moveTo>
                    <a:cubicBezTo>
                      <a:pt x="41" y="217"/>
                      <a:pt x="41" y="217"/>
                      <a:pt x="41" y="217"/>
                    </a:cubicBezTo>
                    <a:cubicBezTo>
                      <a:pt x="41" y="202"/>
                      <a:pt x="41" y="202"/>
                      <a:pt x="41" y="202"/>
                    </a:cubicBezTo>
                    <a:cubicBezTo>
                      <a:pt x="252" y="202"/>
                      <a:pt x="252" y="202"/>
                      <a:pt x="252" y="202"/>
                    </a:cubicBezTo>
                    <a:cubicBezTo>
                      <a:pt x="252" y="217"/>
                      <a:pt x="252" y="217"/>
                      <a:pt x="252" y="217"/>
                    </a:cubicBezTo>
                    <a:cubicBezTo>
                      <a:pt x="292" y="217"/>
                      <a:pt x="292" y="217"/>
                      <a:pt x="292" y="217"/>
                    </a:cubicBezTo>
                    <a:cubicBezTo>
                      <a:pt x="292" y="202"/>
                      <a:pt x="292" y="202"/>
                      <a:pt x="292" y="202"/>
                    </a:cubicBezTo>
                    <a:cubicBezTo>
                      <a:pt x="504" y="202"/>
                      <a:pt x="504" y="202"/>
                      <a:pt x="504" y="202"/>
                    </a:cubicBezTo>
                    <a:cubicBezTo>
                      <a:pt x="504" y="217"/>
                      <a:pt x="504" y="217"/>
                      <a:pt x="504" y="217"/>
                    </a:cubicBezTo>
                    <a:cubicBezTo>
                      <a:pt x="544" y="217"/>
                      <a:pt x="544" y="217"/>
                      <a:pt x="544" y="217"/>
                    </a:cubicBezTo>
                    <a:cubicBezTo>
                      <a:pt x="544" y="142"/>
                      <a:pt x="544" y="142"/>
                      <a:pt x="544" y="142"/>
                    </a:cubicBezTo>
                    <a:cubicBezTo>
                      <a:pt x="486" y="142"/>
                      <a:pt x="486" y="142"/>
                      <a:pt x="486" y="142"/>
                    </a:cubicBezTo>
                    <a:cubicBezTo>
                      <a:pt x="477" y="148"/>
                      <a:pt x="468" y="154"/>
                      <a:pt x="468" y="155"/>
                    </a:cubicBezTo>
                    <a:cubicBezTo>
                      <a:pt x="444" y="171"/>
                      <a:pt x="421" y="188"/>
                      <a:pt x="361" y="188"/>
                    </a:cubicBezTo>
                    <a:cubicBezTo>
                      <a:pt x="0" y="188"/>
                      <a:pt x="0" y="188"/>
                      <a:pt x="0" y="188"/>
                    </a:cubicBezTo>
                    <a:lnTo>
                      <a:pt x="0" y="217"/>
                    </a:lnTo>
                    <a:close/>
                    <a:moveTo>
                      <a:pt x="363" y="25"/>
                    </a:moveTo>
                    <a:cubicBezTo>
                      <a:pt x="384" y="25"/>
                      <a:pt x="384" y="25"/>
                      <a:pt x="384" y="25"/>
                    </a:cubicBezTo>
                    <a:cubicBezTo>
                      <a:pt x="384" y="131"/>
                      <a:pt x="384" y="131"/>
                      <a:pt x="384" y="131"/>
                    </a:cubicBezTo>
                    <a:cubicBezTo>
                      <a:pt x="363" y="131"/>
                      <a:pt x="363" y="131"/>
                      <a:pt x="363" y="131"/>
                    </a:cubicBezTo>
                    <a:lnTo>
                      <a:pt x="363" y="25"/>
                    </a:lnTo>
                    <a:close/>
                    <a:moveTo>
                      <a:pt x="274" y="131"/>
                    </a:moveTo>
                    <a:cubicBezTo>
                      <a:pt x="296" y="131"/>
                      <a:pt x="296" y="131"/>
                      <a:pt x="296" y="131"/>
                    </a:cubicBezTo>
                    <a:cubicBezTo>
                      <a:pt x="296" y="25"/>
                      <a:pt x="296" y="25"/>
                      <a:pt x="296" y="25"/>
                    </a:cubicBezTo>
                    <a:cubicBezTo>
                      <a:pt x="274" y="25"/>
                      <a:pt x="274" y="25"/>
                      <a:pt x="274" y="25"/>
                    </a:cubicBezTo>
                    <a:lnTo>
                      <a:pt x="274" y="131"/>
                    </a:lnTo>
                    <a:close/>
                    <a:moveTo>
                      <a:pt x="351" y="130"/>
                    </a:moveTo>
                    <a:cubicBezTo>
                      <a:pt x="351" y="80"/>
                      <a:pt x="351" y="80"/>
                      <a:pt x="351" y="80"/>
                    </a:cubicBezTo>
                    <a:cubicBezTo>
                      <a:pt x="336" y="80"/>
                      <a:pt x="321" y="80"/>
                      <a:pt x="307" y="80"/>
                    </a:cubicBezTo>
                    <a:cubicBezTo>
                      <a:pt x="307" y="130"/>
                      <a:pt x="307" y="130"/>
                      <a:pt x="307" y="130"/>
                    </a:cubicBezTo>
                    <a:lnTo>
                      <a:pt x="351" y="130"/>
                    </a:lnTo>
                    <a:close/>
                    <a:moveTo>
                      <a:pt x="385" y="0"/>
                    </a:moveTo>
                    <a:cubicBezTo>
                      <a:pt x="341" y="0"/>
                      <a:pt x="192" y="0"/>
                      <a:pt x="192" y="0"/>
                    </a:cubicBezTo>
                    <a:cubicBezTo>
                      <a:pt x="192" y="130"/>
                      <a:pt x="192" y="130"/>
                      <a:pt x="192" y="130"/>
                    </a:cubicBezTo>
                    <a:cubicBezTo>
                      <a:pt x="262" y="130"/>
                      <a:pt x="262" y="130"/>
                      <a:pt x="262" y="13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30" y="80"/>
                      <a:pt x="207" y="80"/>
                      <a:pt x="207" y="80"/>
                    </a:cubicBezTo>
                    <a:cubicBezTo>
                      <a:pt x="207" y="13"/>
                      <a:pt x="207" y="13"/>
                      <a:pt x="207" y="13"/>
                    </a:cubicBezTo>
                    <a:cubicBezTo>
                      <a:pt x="385" y="13"/>
                      <a:pt x="385" y="13"/>
                      <a:pt x="385" y="13"/>
                    </a:cubicBezTo>
                    <a:cubicBezTo>
                      <a:pt x="419" y="13"/>
                      <a:pt x="468" y="43"/>
                      <a:pt x="500" y="69"/>
                    </a:cubicBezTo>
                    <a:cubicBezTo>
                      <a:pt x="505" y="74"/>
                      <a:pt x="504" y="80"/>
                      <a:pt x="495" y="80"/>
                    </a:cubicBezTo>
                    <a:cubicBezTo>
                      <a:pt x="493" y="80"/>
                      <a:pt x="449" y="80"/>
                      <a:pt x="396" y="80"/>
                    </a:cubicBezTo>
                    <a:cubicBezTo>
                      <a:pt x="396" y="130"/>
                      <a:pt x="396" y="130"/>
                      <a:pt x="396" y="130"/>
                    </a:cubicBezTo>
                    <a:cubicBezTo>
                      <a:pt x="493" y="131"/>
                      <a:pt x="544" y="134"/>
                      <a:pt x="544" y="106"/>
                    </a:cubicBezTo>
                    <a:cubicBezTo>
                      <a:pt x="544" y="74"/>
                      <a:pt x="439" y="0"/>
                      <a:pt x="385" y="0"/>
                    </a:cubicBezTo>
                    <a:close/>
                    <a:moveTo>
                      <a:pt x="0" y="0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68" y="130"/>
                      <a:pt x="68" y="130"/>
                      <a:pt x="68" y="13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14" y="80"/>
                      <a:pt x="14" y="80"/>
                      <a:pt x="14" y="80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7" y="13"/>
                      <a:pt x="167" y="13"/>
                      <a:pt x="167" y="13"/>
                    </a:cubicBezTo>
                    <a:cubicBezTo>
                      <a:pt x="167" y="80"/>
                      <a:pt x="167" y="80"/>
                      <a:pt x="167" y="80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3" y="130"/>
                      <a:pt x="113" y="130"/>
                      <a:pt x="113" y="130"/>
                    </a:cubicBezTo>
                    <a:cubicBezTo>
                      <a:pt x="181" y="130"/>
                      <a:pt x="181" y="130"/>
                      <a:pt x="181" y="130"/>
                    </a:cubicBezTo>
                    <a:cubicBezTo>
                      <a:pt x="181" y="0"/>
                      <a:pt x="181" y="0"/>
                      <a:pt x="181" y="0"/>
                    </a:cubicBezTo>
                    <a:lnTo>
                      <a:pt x="0" y="0"/>
                    </a:lnTo>
                    <a:close/>
                    <a:moveTo>
                      <a:pt x="80" y="131"/>
                    </a:moveTo>
                    <a:cubicBezTo>
                      <a:pt x="101" y="131"/>
                      <a:pt x="101" y="131"/>
                      <a:pt x="101" y="131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80" y="25"/>
                      <a:pt x="80" y="25"/>
                      <a:pt x="80" y="25"/>
                    </a:cubicBezTo>
                    <a:lnTo>
                      <a:pt x="80" y="131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293"/>
              <p:cNvSpPr/>
              <p:nvPr/>
            </p:nvSpPr>
            <p:spPr bwMode="auto">
              <a:xfrm>
                <a:off x="4058" y="1029"/>
                <a:ext cx="217" cy="88"/>
              </a:xfrm>
              <a:custGeom>
                <a:avLst/>
                <a:gdLst>
                  <a:gd name="T0" fmla="*/ 138 w 256"/>
                  <a:gd name="T1" fmla="*/ 47 h 104"/>
                  <a:gd name="T2" fmla="*/ 61 w 256"/>
                  <a:gd name="T3" fmla="*/ 2 h 104"/>
                  <a:gd name="T4" fmla="*/ 51 w 256"/>
                  <a:gd name="T5" fmla="*/ 4 h 104"/>
                  <a:gd name="T6" fmla="*/ 54 w 256"/>
                  <a:gd name="T7" fmla="*/ 14 h 104"/>
                  <a:gd name="T8" fmla="*/ 114 w 256"/>
                  <a:gd name="T9" fmla="*/ 50 h 104"/>
                  <a:gd name="T10" fmla="*/ 0 w 256"/>
                  <a:gd name="T11" fmla="*/ 50 h 104"/>
                  <a:gd name="T12" fmla="*/ 15 w 256"/>
                  <a:gd name="T13" fmla="*/ 104 h 104"/>
                  <a:gd name="T14" fmla="*/ 132 w 256"/>
                  <a:gd name="T15" fmla="*/ 104 h 104"/>
                  <a:gd name="T16" fmla="*/ 171 w 256"/>
                  <a:gd name="T17" fmla="*/ 81 h 104"/>
                  <a:gd name="T18" fmla="*/ 211 w 256"/>
                  <a:gd name="T19" fmla="*/ 104 h 104"/>
                  <a:gd name="T20" fmla="*/ 256 w 256"/>
                  <a:gd name="T21" fmla="*/ 104 h 104"/>
                  <a:gd name="T22" fmla="*/ 138 w 256"/>
                  <a:gd name="T23" fmla="*/ 4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6" h="104">
                    <a:moveTo>
                      <a:pt x="138" y="47"/>
                    </a:moveTo>
                    <a:cubicBezTo>
                      <a:pt x="61" y="2"/>
                      <a:pt x="61" y="2"/>
                      <a:pt x="61" y="2"/>
                    </a:cubicBezTo>
                    <a:cubicBezTo>
                      <a:pt x="58" y="0"/>
                      <a:pt x="53" y="1"/>
                      <a:pt x="51" y="4"/>
                    </a:cubicBezTo>
                    <a:cubicBezTo>
                      <a:pt x="49" y="8"/>
                      <a:pt x="50" y="12"/>
                      <a:pt x="54" y="14"/>
                    </a:cubicBezTo>
                    <a:cubicBezTo>
                      <a:pt x="114" y="50"/>
                      <a:pt x="114" y="50"/>
                      <a:pt x="114" y="50"/>
                    </a:cubicBezTo>
                    <a:cubicBezTo>
                      <a:pt x="40" y="50"/>
                      <a:pt x="16" y="50"/>
                      <a:pt x="0" y="50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40" y="90"/>
                      <a:pt x="155" y="81"/>
                      <a:pt x="171" y="81"/>
                    </a:cubicBezTo>
                    <a:cubicBezTo>
                      <a:pt x="188" y="81"/>
                      <a:pt x="203" y="90"/>
                      <a:pt x="211" y="104"/>
                    </a:cubicBezTo>
                    <a:cubicBezTo>
                      <a:pt x="256" y="104"/>
                      <a:pt x="256" y="104"/>
                      <a:pt x="256" y="104"/>
                    </a:cubicBezTo>
                    <a:cubicBezTo>
                      <a:pt x="251" y="78"/>
                      <a:pt x="225" y="48"/>
                      <a:pt x="138" y="4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294"/>
              <p:cNvSpPr/>
              <p:nvPr/>
            </p:nvSpPr>
            <p:spPr bwMode="auto">
              <a:xfrm>
                <a:off x="3937" y="1062"/>
                <a:ext cx="124" cy="55"/>
              </a:xfrm>
              <a:custGeom>
                <a:avLst/>
                <a:gdLst>
                  <a:gd name="T0" fmla="*/ 109 w 147"/>
                  <a:gd name="T1" fmla="*/ 0 h 65"/>
                  <a:gd name="T2" fmla="*/ 17 w 147"/>
                  <a:gd name="T3" fmla="*/ 15 h 65"/>
                  <a:gd name="T4" fmla="*/ 0 w 147"/>
                  <a:gd name="T5" fmla="*/ 64 h 65"/>
                  <a:gd name="T6" fmla="*/ 37 w 147"/>
                  <a:gd name="T7" fmla="*/ 64 h 65"/>
                  <a:gd name="T8" fmla="*/ 76 w 147"/>
                  <a:gd name="T9" fmla="*/ 42 h 65"/>
                  <a:gd name="T10" fmla="*/ 116 w 147"/>
                  <a:gd name="T11" fmla="*/ 65 h 65"/>
                  <a:gd name="T12" fmla="*/ 147 w 147"/>
                  <a:gd name="T13" fmla="*/ 65 h 65"/>
                  <a:gd name="T14" fmla="*/ 131 w 147"/>
                  <a:gd name="T15" fmla="*/ 10 h 65"/>
                  <a:gd name="T16" fmla="*/ 109 w 147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7" h="65">
                    <a:moveTo>
                      <a:pt x="109" y="0"/>
                    </a:moveTo>
                    <a:cubicBezTo>
                      <a:pt x="73" y="0"/>
                      <a:pt x="46" y="3"/>
                      <a:pt x="17" y="15"/>
                    </a:cubicBezTo>
                    <a:cubicBezTo>
                      <a:pt x="9" y="19"/>
                      <a:pt x="2" y="52"/>
                      <a:pt x="0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45" y="51"/>
                      <a:pt x="60" y="42"/>
                      <a:pt x="76" y="42"/>
                    </a:cubicBezTo>
                    <a:cubicBezTo>
                      <a:pt x="93" y="42"/>
                      <a:pt x="108" y="51"/>
                      <a:pt x="116" y="65"/>
                    </a:cubicBezTo>
                    <a:cubicBezTo>
                      <a:pt x="147" y="65"/>
                      <a:pt x="147" y="65"/>
                      <a:pt x="147" y="65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22" y="8"/>
                      <a:pt x="114" y="5"/>
                      <a:pt x="109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295"/>
              <p:cNvSpPr>
                <a:spLocks noEditPoints="1"/>
              </p:cNvSpPr>
              <p:nvPr/>
            </p:nvSpPr>
            <p:spPr bwMode="auto">
              <a:xfrm>
                <a:off x="3937" y="1042"/>
                <a:ext cx="338" cy="125"/>
              </a:xfrm>
              <a:custGeom>
                <a:avLst/>
                <a:gdLst>
                  <a:gd name="T0" fmla="*/ 129 w 399"/>
                  <a:gd name="T1" fmla="*/ 22 h 148"/>
                  <a:gd name="T2" fmla="*/ 116 w 399"/>
                  <a:gd name="T3" fmla="*/ 16 h 148"/>
                  <a:gd name="T4" fmla="*/ 116 w 399"/>
                  <a:gd name="T5" fmla="*/ 15 h 148"/>
                  <a:gd name="T6" fmla="*/ 118 w 399"/>
                  <a:gd name="T7" fmla="*/ 6 h 148"/>
                  <a:gd name="T8" fmla="*/ 126 w 399"/>
                  <a:gd name="T9" fmla="*/ 1 h 148"/>
                  <a:gd name="T10" fmla="*/ 132 w 399"/>
                  <a:gd name="T11" fmla="*/ 10 h 148"/>
                  <a:gd name="T12" fmla="*/ 129 w 399"/>
                  <a:gd name="T13" fmla="*/ 22 h 148"/>
                  <a:gd name="T14" fmla="*/ 111 w 399"/>
                  <a:gd name="T15" fmla="*/ 113 h 148"/>
                  <a:gd name="T16" fmla="*/ 75 w 399"/>
                  <a:gd name="T17" fmla="*/ 148 h 148"/>
                  <a:gd name="T18" fmla="*/ 40 w 399"/>
                  <a:gd name="T19" fmla="*/ 113 h 148"/>
                  <a:gd name="T20" fmla="*/ 75 w 399"/>
                  <a:gd name="T21" fmla="*/ 78 h 148"/>
                  <a:gd name="T22" fmla="*/ 111 w 399"/>
                  <a:gd name="T23" fmla="*/ 113 h 148"/>
                  <a:gd name="T24" fmla="*/ 96 w 399"/>
                  <a:gd name="T25" fmla="*/ 113 h 148"/>
                  <a:gd name="T26" fmla="*/ 75 w 399"/>
                  <a:gd name="T27" fmla="*/ 92 h 148"/>
                  <a:gd name="T28" fmla="*/ 55 w 399"/>
                  <a:gd name="T29" fmla="*/ 113 h 148"/>
                  <a:gd name="T30" fmla="*/ 75 w 399"/>
                  <a:gd name="T31" fmla="*/ 134 h 148"/>
                  <a:gd name="T32" fmla="*/ 96 w 399"/>
                  <a:gd name="T33" fmla="*/ 113 h 148"/>
                  <a:gd name="T34" fmla="*/ 269 w 399"/>
                  <a:gd name="T35" fmla="*/ 100 h 148"/>
                  <a:gd name="T36" fmla="*/ 120 w 399"/>
                  <a:gd name="T37" fmla="*/ 100 h 148"/>
                  <a:gd name="T38" fmla="*/ 122 w 399"/>
                  <a:gd name="T39" fmla="*/ 113 h 148"/>
                  <a:gd name="T40" fmla="*/ 122 w 399"/>
                  <a:gd name="T41" fmla="*/ 126 h 148"/>
                  <a:gd name="T42" fmla="*/ 267 w 399"/>
                  <a:gd name="T43" fmla="*/ 126 h 148"/>
                  <a:gd name="T44" fmla="*/ 267 w 399"/>
                  <a:gd name="T45" fmla="*/ 113 h 148"/>
                  <a:gd name="T46" fmla="*/ 269 w 399"/>
                  <a:gd name="T47" fmla="*/ 100 h 148"/>
                  <a:gd name="T48" fmla="*/ 399 w 399"/>
                  <a:gd name="T49" fmla="*/ 126 h 148"/>
                  <a:gd name="T50" fmla="*/ 399 w 399"/>
                  <a:gd name="T51" fmla="*/ 100 h 148"/>
                  <a:gd name="T52" fmla="*/ 358 w 399"/>
                  <a:gd name="T53" fmla="*/ 100 h 148"/>
                  <a:gd name="T54" fmla="*/ 360 w 399"/>
                  <a:gd name="T55" fmla="*/ 113 h 148"/>
                  <a:gd name="T56" fmla="*/ 360 w 399"/>
                  <a:gd name="T57" fmla="*/ 126 h 148"/>
                  <a:gd name="T58" fmla="*/ 399 w 399"/>
                  <a:gd name="T59" fmla="*/ 126 h 148"/>
                  <a:gd name="T60" fmla="*/ 0 w 399"/>
                  <a:gd name="T61" fmla="*/ 100 h 148"/>
                  <a:gd name="T62" fmla="*/ 29 w 399"/>
                  <a:gd name="T63" fmla="*/ 126 h 148"/>
                  <a:gd name="T64" fmla="*/ 29 w 399"/>
                  <a:gd name="T65" fmla="*/ 113 h 148"/>
                  <a:gd name="T66" fmla="*/ 31 w 399"/>
                  <a:gd name="T67" fmla="*/ 100 h 148"/>
                  <a:gd name="T68" fmla="*/ 0 w 399"/>
                  <a:gd name="T69" fmla="*/ 100 h 148"/>
                  <a:gd name="T70" fmla="*/ 349 w 399"/>
                  <a:gd name="T71" fmla="*/ 113 h 148"/>
                  <a:gd name="T72" fmla="*/ 313 w 399"/>
                  <a:gd name="T73" fmla="*/ 148 h 148"/>
                  <a:gd name="T74" fmla="*/ 278 w 399"/>
                  <a:gd name="T75" fmla="*/ 113 h 148"/>
                  <a:gd name="T76" fmla="*/ 313 w 399"/>
                  <a:gd name="T77" fmla="*/ 78 h 148"/>
                  <a:gd name="T78" fmla="*/ 349 w 399"/>
                  <a:gd name="T79" fmla="*/ 113 h 148"/>
                  <a:gd name="T80" fmla="*/ 334 w 399"/>
                  <a:gd name="T81" fmla="*/ 113 h 148"/>
                  <a:gd name="T82" fmla="*/ 313 w 399"/>
                  <a:gd name="T83" fmla="*/ 92 h 148"/>
                  <a:gd name="T84" fmla="*/ 293 w 399"/>
                  <a:gd name="T85" fmla="*/ 113 h 148"/>
                  <a:gd name="T86" fmla="*/ 313 w 399"/>
                  <a:gd name="T87" fmla="*/ 134 h 148"/>
                  <a:gd name="T88" fmla="*/ 334 w 399"/>
                  <a:gd name="T89" fmla="*/ 113 h 148"/>
                  <a:gd name="T90" fmla="*/ 45 w 399"/>
                  <a:gd name="T91" fmla="*/ 56 h 148"/>
                  <a:gd name="T92" fmla="*/ 41 w 399"/>
                  <a:gd name="T93" fmla="*/ 47 h 148"/>
                  <a:gd name="T94" fmla="*/ 21 w 399"/>
                  <a:gd name="T95" fmla="*/ 47 h 148"/>
                  <a:gd name="T96" fmla="*/ 20 w 399"/>
                  <a:gd name="T97" fmla="*/ 47 h 148"/>
                  <a:gd name="T98" fmla="*/ 12 w 399"/>
                  <a:gd name="T99" fmla="*/ 69 h 148"/>
                  <a:gd name="T100" fmla="*/ 31 w 399"/>
                  <a:gd name="T101" fmla="*/ 69 h 148"/>
                  <a:gd name="T102" fmla="*/ 45 w 399"/>
                  <a:gd name="T103" fmla="*/ 56 h 148"/>
                  <a:gd name="T104" fmla="*/ 383 w 399"/>
                  <a:gd name="T105" fmla="*/ 75 h 148"/>
                  <a:gd name="T106" fmla="*/ 346 w 399"/>
                  <a:gd name="T107" fmla="*/ 53 h 148"/>
                  <a:gd name="T108" fmla="*/ 334 w 399"/>
                  <a:gd name="T109" fmla="*/ 53 h 148"/>
                  <a:gd name="T110" fmla="*/ 341 w 399"/>
                  <a:gd name="T111" fmla="*/ 63 h 148"/>
                  <a:gd name="T112" fmla="*/ 383 w 399"/>
                  <a:gd name="T113" fmla="*/ 75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9" h="148">
                    <a:moveTo>
                      <a:pt x="129" y="22"/>
                    </a:moveTo>
                    <a:cubicBezTo>
                      <a:pt x="124" y="20"/>
                      <a:pt x="118" y="18"/>
                      <a:pt x="116" y="16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9" y="2"/>
                      <a:pt x="122" y="0"/>
                      <a:pt x="126" y="1"/>
                    </a:cubicBezTo>
                    <a:cubicBezTo>
                      <a:pt x="130" y="2"/>
                      <a:pt x="133" y="6"/>
                      <a:pt x="132" y="10"/>
                    </a:cubicBezTo>
                    <a:lnTo>
                      <a:pt x="129" y="22"/>
                    </a:lnTo>
                    <a:close/>
                    <a:moveTo>
                      <a:pt x="111" y="113"/>
                    </a:moveTo>
                    <a:cubicBezTo>
                      <a:pt x="111" y="132"/>
                      <a:pt x="95" y="148"/>
                      <a:pt x="75" y="148"/>
                    </a:cubicBezTo>
                    <a:cubicBezTo>
                      <a:pt x="56" y="148"/>
                      <a:pt x="40" y="132"/>
                      <a:pt x="40" y="113"/>
                    </a:cubicBezTo>
                    <a:cubicBezTo>
                      <a:pt x="40" y="93"/>
                      <a:pt x="56" y="78"/>
                      <a:pt x="75" y="78"/>
                    </a:cubicBezTo>
                    <a:cubicBezTo>
                      <a:pt x="95" y="78"/>
                      <a:pt x="111" y="93"/>
                      <a:pt x="111" y="113"/>
                    </a:cubicBezTo>
                    <a:close/>
                    <a:moveTo>
                      <a:pt x="96" y="113"/>
                    </a:moveTo>
                    <a:cubicBezTo>
                      <a:pt x="96" y="102"/>
                      <a:pt x="87" y="92"/>
                      <a:pt x="75" y="92"/>
                    </a:cubicBezTo>
                    <a:cubicBezTo>
                      <a:pt x="64" y="92"/>
                      <a:pt x="55" y="102"/>
                      <a:pt x="55" y="113"/>
                    </a:cubicBezTo>
                    <a:cubicBezTo>
                      <a:pt x="55" y="124"/>
                      <a:pt x="64" y="134"/>
                      <a:pt x="75" y="134"/>
                    </a:cubicBezTo>
                    <a:cubicBezTo>
                      <a:pt x="87" y="134"/>
                      <a:pt x="96" y="124"/>
                      <a:pt x="96" y="113"/>
                    </a:cubicBezTo>
                    <a:close/>
                    <a:moveTo>
                      <a:pt x="269" y="100"/>
                    </a:moveTo>
                    <a:cubicBezTo>
                      <a:pt x="120" y="100"/>
                      <a:pt x="120" y="100"/>
                      <a:pt x="120" y="100"/>
                    </a:cubicBezTo>
                    <a:cubicBezTo>
                      <a:pt x="121" y="104"/>
                      <a:pt x="122" y="108"/>
                      <a:pt x="122" y="113"/>
                    </a:cubicBezTo>
                    <a:cubicBezTo>
                      <a:pt x="122" y="126"/>
                      <a:pt x="122" y="126"/>
                      <a:pt x="122" y="126"/>
                    </a:cubicBezTo>
                    <a:cubicBezTo>
                      <a:pt x="267" y="126"/>
                      <a:pt x="267" y="126"/>
                      <a:pt x="267" y="126"/>
                    </a:cubicBezTo>
                    <a:cubicBezTo>
                      <a:pt x="267" y="113"/>
                      <a:pt x="267" y="113"/>
                      <a:pt x="267" y="113"/>
                    </a:cubicBezTo>
                    <a:cubicBezTo>
                      <a:pt x="267" y="108"/>
                      <a:pt x="267" y="104"/>
                      <a:pt x="269" y="100"/>
                    </a:cubicBezTo>
                    <a:close/>
                    <a:moveTo>
                      <a:pt x="399" y="126"/>
                    </a:moveTo>
                    <a:cubicBezTo>
                      <a:pt x="399" y="100"/>
                      <a:pt x="399" y="100"/>
                      <a:pt x="399" y="100"/>
                    </a:cubicBezTo>
                    <a:cubicBezTo>
                      <a:pt x="358" y="100"/>
                      <a:pt x="358" y="100"/>
                      <a:pt x="358" y="100"/>
                    </a:cubicBezTo>
                    <a:cubicBezTo>
                      <a:pt x="359" y="104"/>
                      <a:pt x="360" y="109"/>
                      <a:pt x="360" y="113"/>
                    </a:cubicBezTo>
                    <a:cubicBezTo>
                      <a:pt x="360" y="126"/>
                      <a:pt x="360" y="126"/>
                      <a:pt x="360" y="126"/>
                    </a:cubicBezTo>
                    <a:lnTo>
                      <a:pt x="399" y="126"/>
                    </a:lnTo>
                    <a:close/>
                    <a:moveTo>
                      <a:pt x="0" y="100"/>
                    </a:moveTo>
                    <a:cubicBezTo>
                      <a:pt x="3" y="115"/>
                      <a:pt x="9" y="125"/>
                      <a:pt x="29" y="126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08"/>
                      <a:pt x="29" y="104"/>
                      <a:pt x="31" y="100"/>
                    </a:cubicBezTo>
                    <a:lnTo>
                      <a:pt x="0" y="100"/>
                    </a:lnTo>
                    <a:close/>
                    <a:moveTo>
                      <a:pt x="349" y="113"/>
                    </a:moveTo>
                    <a:cubicBezTo>
                      <a:pt x="349" y="132"/>
                      <a:pt x="333" y="148"/>
                      <a:pt x="313" y="148"/>
                    </a:cubicBezTo>
                    <a:cubicBezTo>
                      <a:pt x="294" y="148"/>
                      <a:pt x="278" y="132"/>
                      <a:pt x="278" y="113"/>
                    </a:cubicBezTo>
                    <a:cubicBezTo>
                      <a:pt x="278" y="93"/>
                      <a:pt x="294" y="78"/>
                      <a:pt x="313" y="78"/>
                    </a:cubicBezTo>
                    <a:cubicBezTo>
                      <a:pt x="333" y="78"/>
                      <a:pt x="349" y="93"/>
                      <a:pt x="349" y="113"/>
                    </a:cubicBezTo>
                    <a:close/>
                    <a:moveTo>
                      <a:pt x="334" y="113"/>
                    </a:moveTo>
                    <a:cubicBezTo>
                      <a:pt x="334" y="102"/>
                      <a:pt x="325" y="92"/>
                      <a:pt x="313" y="92"/>
                    </a:cubicBezTo>
                    <a:cubicBezTo>
                      <a:pt x="302" y="92"/>
                      <a:pt x="293" y="102"/>
                      <a:pt x="293" y="113"/>
                    </a:cubicBezTo>
                    <a:cubicBezTo>
                      <a:pt x="293" y="124"/>
                      <a:pt x="302" y="134"/>
                      <a:pt x="313" y="134"/>
                    </a:cubicBezTo>
                    <a:cubicBezTo>
                      <a:pt x="325" y="134"/>
                      <a:pt x="334" y="124"/>
                      <a:pt x="334" y="113"/>
                    </a:cubicBezTo>
                    <a:close/>
                    <a:moveTo>
                      <a:pt x="45" y="56"/>
                    </a:moveTo>
                    <a:cubicBezTo>
                      <a:pt x="49" y="51"/>
                      <a:pt x="46" y="47"/>
                      <a:pt x="41" y="4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1" y="47"/>
                      <a:pt x="21" y="47"/>
                      <a:pt x="20" y="47"/>
                    </a:cubicBezTo>
                    <a:cubicBezTo>
                      <a:pt x="18" y="49"/>
                      <a:pt x="15" y="58"/>
                      <a:pt x="12" y="69"/>
                    </a:cubicBezTo>
                    <a:cubicBezTo>
                      <a:pt x="31" y="69"/>
                      <a:pt x="31" y="69"/>
                      <a:pt x="31" y="69"/>
                    </a:cubicBezTo>
                    <a:cubicBezTo>
                      <a:pt x="31" y="69"/>
                      <a:pt x="43" y="58"/>
                      <a:pt x="45" y="56"/>
                    </a:cubicBezTo>
                    <a:close/>
                    <a:moveTo>
                      <a:pt x="383" y="75"/>
                    </a:moveTo>
                    <a:cubicBezTo>
                      <a:pt x="375" y="65"/>
                      <a:pt x="362" y="53"/>
                      <a:pt x="346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35" y="57"/>
                      <a:pt x="338" y="60"/>
                      <a:pt x="341" y="63"/>
                    </a:cubicBezTo>
                    <a:cubicBezTo>
                      <a:pt x="352" y="74"/>
                      <a:pt x="357" y="75"/>
                      <a:pt x="383" y="75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296"/>
              <p:cNvSpPr>
                <a:spLocks noEditPoints="1"/>
              </p:cNvSpPr>
              <p:nvPr/>
            </p:nvSpPr>
            <p:spPr bwMode="auto">
              <a:xfrm>
                <a:off x="4214" y="3921"/>
                <a:ext cx="209" cy="105"/>
              </a:xfrm>
              <a:custGeom>
                <a:avLst/>
                <a:gdLst>
                  <a:gd name="T0" fmla="*/ 218 w 246"/>
                  <a:gd name="T1" fmla="*/ 61 h 125"/>
                  <a:gd name="T2" fmla="*/ 217 w 246"/>
                  <a:gd name="T3" fmla="*/ 59 h 125"/>
                  <a:gd name="T4" fmla="*/ 233 w 246"/>
                  <a:gd name="T5" fmla="*/ 58 h 125"/>
                  <a:gd name="T6" fmla="*/ 242 w 246"/>
                  <a:gd name="T7" fmla="*/ 49 h 125"/>
                  <a:gd name="T8" fmla="*/ 242 w 246"/>
                  <a:gd name="T9" fmla="*/ 48 h 125"/>
                  <a:gd name="T10" fmla="*/ 238 w 246"/>
                  <a:gd name="T11" fmla="*/ 40 h 125"/>
                  <a:gd name="T12" fmla="*/ 221 w 246"/>
                  <a:gd name="T13" fmla="*/ 39 h 125"/>
                  <a:gd name="T14" fmla="*/ 216 w 246"/>
                  <a:gd name="T15" fmla="*/ 45 h 125"/>
                  <a:gd name="T16" fmla="*/ 216 w 246"/>
                  <a:gd name="T17" fmla="*/ 47 h 125"/>
                  <a:gd name="T18" fmla="*/ 214 w 246"/>
                  <a:gd name="T19" fmla="*/ 51 h 125"/>
                  <a:gd name="T20" fmla="*/ 202 w 246"/>
                  <a:gd name="T21" fmla="*/ 26 h 125"/>
                  <a:gd name="T22" fmla="*/ 160 w 246"/>
                  <a:gd name="T23" fmla="*/ 2 h 125"/>
                  <a:gd name="T24" fmla="*/ 87 w 246"/>
                  <a:gd name="T25" fmla="*/ 2 h 125"/>
                  <a:gd name="T26" fmla="*/ 44 w 246"/>
                  <a:gd name="T27" fmla="*/ 26 h 125"/>
                  <a:gd name="T28" fmla="*/ 32 w 246"/>
                  <a:gd name="T29" fmla="*/ 51 h 125"/>
                  <a:gd name="T30" fmla="*/ 30 w 246"/>
                  <a:gd name="T31" fmla="*/ 47 h 125"/>
                  <a:gd name="T32" fmla="*/ 30 w 246"/>
                  <a:gd name="T33" fmla="*/ 45 h 125"/>
                  <a:gd name="T34" fmla="*/ 25 w 246"/>
                  <a:gd name="T35" fmla="*/ 39 h 125"/>
                  <a:gd name="T36" fmla="*/ 9 w 246"/>
                  <a:gd name="T37" fmla="*/ 40 h 125"/>
                  <a:gd name="T38" fmla="*/ 4 w 246"/>
                  <a:gd name="T39" fmla="*/ 48 h 125"/>
                  <a:gd name="T40" fmla="*/ 4 w 246"/>
                  <a:gd name="T41" fmla="*/ 49 h 125"/>
                  <a:gd name="T42" fmla="*/ 13 w 246"/>
                  <a:gd name="T43" fmla="*/ 58 h 125"/>
                  <a:gd name="T44" fmla="*/ 29 w 246"/>
                  <a:gd name="T45" fmla="*/ 59 h 125"/>
                  <a:gd name="T46" fmla="*/ 28 w 246"/>
                  <a:gd name="T47" fmla="*/ 61 h 125"/>
                  <a:gd name="T48" fmla="*/ 0 w 246"/>
                  <a:gd name="T49" fmla="*/ 118 h 125"/>
                  <a:gd name="T50" fmla="*/ 1 w 246"/>
                  <a:gd name="T51" fmla="*/ 125 h 125"/>
                  <a:gd name="T52" fmla="*/ 246 w 246"/>
                  <a:gd name="T53" fmla="*/ 125 h 125"/>
                  <a:gd name="T54" fmla="*/ 246 w 246"/>
                  <a:gd name="T55" fmla="*/ 118 h 125"/>
                  <a:gd name="T56" fmla="*/ 218 w 246"/>
                  <a:gd name="T57" fmla="*/ 61 h 125"/>
                  <a:gd name="T58" fmla="*/ 46 w 246"/>
                  <a:gd name="T59" fmla="*/ 60 h 125"/>
                  <a:gd name="T60" fmla="*/ 57 w 246"/>
                  <a:gd name="T61" fmla="*/ 37 h 125"/>
                  <a:gd name="T62" fmla="*/ 88 w 246"/>
                  <a:gd name="T63" fmla="*/ 18 h 125"/>
                  <a:gd name="T64" fmla="*/ 158 w 246"/>
                  <a:gd name="T65" fmla="*/ 18 h 125"/>
                  <a:gd name="T66" fmla="*/ 190 w 246"/>
                  <a:gd name="T67" fmla="*/ 37 h 125"/>
                  <a:gd name="T68" fmla="*/ 200 w 246"/>
                  <a:gd name="T69" fmla="*/ 60 h 125"/>
                  <a:gd name="T70" fmla="*/ 46 w 246"/>
                  <a:gd name="T71" fmla="*/ 6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6" h="125">
                    <a:moveTo>
                      <a:pt x="218" y="61"/>
                    </a:moveTo>
                    <a:cubicBezTo>
                      <a:pt x="218" y="60"/>
                      <a:pt x="218" y="60"/>
                      <a:pt x="217" y="59"/>
                    </a:cubicBezTo>
                    <a:cubicBezTo>
                      <a:pt x="220" y="59"/>
                      <a:pt x="226" y="58"/>
                      <a:pt x="233" y="58"/>
                    </a:cubicBezTo>
                    <a:cubicBezTo>
                      <a:pt x="242" y="57"/>
                      <a:pt x="242" y="53"/>
                      <a:pt x="242" y="49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4"/>
                      <a:pt x="241" y="41"/>
                      <a:pt x="238" y="40"/>
                    </a:cubicBezTo>
                    <a:cubicBezTo>
                      <a:pt x="232" y="39"/>
                      <a:pt x="221" y="39"/>
                      <a:pt x="221" y="39"/>
                    </a:cubicBezTo>
                    <a:cubicBezTo>
                      <a:pt x="221" y="39"/>
                      <a:pt x="216" y="39"/>
                      <a:pt x="216" y="45"/>
                    </a:cubicBezTo>
                    <a:cubicBezTo>
                      <a:pt x="216" y="45"/>
                      <a:pt x="216" y="46"/>
                      <a:pt x="216" y="47"/>
                    </a:cubicBezTo>
                    <a:cubicBezTo>
                      <a:pt x="216" y="51"/>
                      <a:pt x="215" y="51"/>
                      <a:pt x="214" y="51"/>
                    </a:cubicBezTo>
                    <a:cubicBezTo>
                      <a:pt x="210" y="42"/>
                      <a:pt x="205" y="31"/>
                      <a:pt x="202" y="26"/>
                    </a:cubicBezTo>
                    <a:cubicBezTo>
                      <a:pt x="189" y="8"/>
                      <a:pt x="177" y="5"/>
                      <a:pt x="160" y="2"/>
                    </a:cubicBezTo>
                    <a:cubicBezTo>
                      <a:pt x="148" y="0"/>
                      <a:pt x="98" y="0"/>
                      <a:pt x="87" y="2"/>
                    </a:cubicBezTo>
                    <a:cubicBezTo>
                      <a:pt x="70" y="5"/>
                      <a:pt x="57" y="8"/>
                      <a:pt x="44" y="26"/>
                    </a:cubicBezTo>
                    <a:cubicBezTo>
                      <a:pt x="41" y="31"/>
                      <a:pt x="36" y="42"/>
                      <a:pt x="32" y="51"/>
                    </a:cubicBezTo>
                    <a:cubicBezTo>
                      <a:pt x="31" y="51"/>
                      <a:pt x="30" y="51"/>
                      <a:pt x="30" y="47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30" y="39"/>
                      <a:pt x="25" y="39"/>
                      <a:pt x="25" y="39"/>
                    </a:cubicBezTo>
                    <a:cubicBezTo>
                      <a:pt x="25" y="39"/>
                      <a:pt x="14" y="39"/>
                      <a:pt x="9" y="40"/>
                    </a:cubicBezTo>
                    <a:cubicBezTo>
                      <a:pt x="6" y="41"/>
                      <a:pt x="4" y="44"/>
                      <a:pt x="4" y="48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4" y="57"/>
                      <a:pt x="13" y="58"/>
                    </a:cubicBezTo>
                    <a:cubicBezTo>
                      <a:pt x="20" y="58"/>
                      <a:pt x="26" y="59"/>
                      <a:pt x="29" y="59"/>
                    </a:cubicBezTo>
                    <a:cubicBezTo>
                      <a:pt x="29" y="60"/>
                      <a:pt x="28" y="60"/>
                      <a:pt x="28" y="61"/>
                    </a:cubicBezTo>
                    <a:cubicBezTo>
                      <a:pt x="11" y="81"/>
                      <a:pt x="0" y="91"/>
                      <a:pt x="0" y="118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46" y="125"/>
                      <a:pt x="246" y="125"/>
                      <a:pt x="246" y="125"/>
                    </a:cubicBezTo>
                    <a:cubicBezTo>
                      <a:pt x="246" y="118"/>
                      <a:pt x="246" y="118"/>
                      <a:pt x="246" y="118"/>
                    </a:cubicBezTo>
                    <a:cubicBezTo>
                      <a:pt x="246" y="91"/>
                      <a:pt x="236" y="81"/>
                      <a:pt x="218" y="61"/>
                    </a:cubicBezTo>
                    <a:close/>
                    <a:moveTo>
                      <a:pt x="46" y="60"/>
                    </a:moveTo>
                    <a:cubicBezTo>
                      <a:pt x="51" y="49"/>
                      <a:pt x="55" y="39"/>
                      <a:pt x="57" y="37"/>
                    </a:cubicBezTo>
                    <a:cubicBezTo>
                      <a:pt x="66" y="23"/>
                      <a:pt x="72" y="21"/>
                      <a:pt x="88" y="18"/>
                    </a:cubicBezTo>
                    <a:cubicBezTo>
                      <a:pt x="97" y="16"/>
                      <a:pt x="149" y="16"/>
                      <a:pt x="158" y="18"/>
                    </a:cubicBezTo>
                    <a:cubicBezTo>
                      <a:pt x="174" y="21"/>
                      <a:pt x="180" y="23"/>
                      <a:pt x="190" y="37"/>
                    </a:cubicBezTo>
                    <a:cubicBezTo>
                      <a:pt x="191" y="39"/>
                      <a:pt x="196" y="49"/>
                      <a:pt x="200" y="60"/>
                    </a:cubicBezTo>
                    <a:lnTo>
                      <a:pt x="46" y="6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297"/>
              <p:cNvSpPr>
                <a:spLocks noEditPoints="1"/>
              </p:cNvSpPr>
              <p:nvPr/>
            </p:nvSpPr>
            <p:spPr bwMode="auto">
              <a:xfrm>
                <a:off x="4215" y="3991"/>
                <a:ext cx="208" cy="86"/>
              </a:xfrm>
              <a:custGeom>
                <a:avLst/>
                <a:gdLst>
                  <a:gd name="T0" fmla="*/ 0 w 245"/>
                  <a:gd name="T1" fmla="*/ 54 h 102"/>
                  <a:gd name="T2" fmla="*/ 245 w 245"/>
                  <a:gd name="T3" fmla="*/ 54 h 102"/>
                  <a:gd name="T4" fmla="*/ 218 w 245"/>
                  <a:gd name="T5" fmla="*/ 80 h 102"/>
                  <a:gd name="T6" fmla="*/ 26 w 245"/>
                  <a:gd name="T7" fmla="*/ 80 h 102"/>
                  <a:gd name="T8" fmla="*/ 0 w 245"/>
                  <a:gd name="T9" fmla="*/ 54 h 102"/>
                  <a:gd name="T10" fmla="*/ 188 w 245"/>
                  <a:gd name="T11" fmla="*/ 88 h 102"/>
                  <a:gd name="T12" fmla="*/ 188 w 245"/>
                  <a:gd name="T13" fmla="*/ 88 h 102"/>
                  <a:gd name="T14" fmla="*/ 202 w 245"/>
                  <a:gd name="T15" fmla="*/ 102 h 102"/>
                  <a:gd name="T16" fmla="*/ 218 w 245"/>
                  <a:gd name="T17" fmla="*/ 102 h 102"/>
                  <a:gd name="T18" fmla="*/ 232 w 245"/>
                  <a:gd name="T19" fmla="*/ 88 h 102"/>
                  <a:gd name="T20" fmla="*/ 232 w 245"/>
                  <a:gd name="T21" fmla="*/ 86 h 102"/>
                  <a:gd name="T22" fmla="*/ 218 w 245"/>
                  <a:gd name="T23" fmla="*/ 88 h 102"/>
                  <a:gd name="T24" fmla="*/ 188 w 245"/>
                  <a:gd name="T25" fmla="*/ 88 h 102"/>
                  <a:gd name="T26" fmla="*/ 13 w 245"/>
                  <a:gd name="T27" fmla="*/ 86 h 102"/>
                  <a:gd name="T28" fmla="*/ 13 w 245"/>
                  <a:gd name="T29" fmla="*/ 88 h 102"/>
                  <a:gd name="T30" fmla="*/ 26 w 245"/>
                  <a:gd name="T31" fmla="*/ 102 h 102"/>
                  <a:gd name="T32" fmla="*/ 42 w 245"/>
                  <a:gd name="T33" fmla="*/ 102 h 102"/>
                  <a:gd name="T34" fmla="*/ 56 w 245"/>
                  <a:gd name="T35" fmla="*/ 88 h 102"/>
                  <a:gd name="T36" fmla="*/ 56 w 245"/>
                  <a:gd name="T37" fmla="*/ 88 h 102"/>
                  <a:gd name="T38" fmla="*/ 26 w 245"/>
                  <a:gd name="T39" fmla="*/ 88 h 102"/>
                  <a:gd name="T40" fmla="*/ 13 w 245"/>
                  <a:gd name="T41" fmla="*/ 86 h 102"/>
                  <a:gd name="T42" fmla="*/ 10 w 245"/>
                  <a:gd name="T43" fmla="*/ 28 h 102"/>
                  <a:gd name="T44" fmla="*/ 22 w 245"/>
                  <a:gd name="T45" fmla="*/ 0 h 102"/>
                  <a:gd name="T46" fmla="*/ 51 w 245"/>
                  <a:gd name="T47" fmla="*/ 20 h 102"/>
                  <a:gd name="T48" fmla="*/ 54 w 245"/>
                  <a:gd name="T49" fmla="*/ 30 h 102"/>
                  <a:gd name="T50" fmla="*/ 10 w 245"/>
                  <a:gd name="T51" fmla="*/ 28 h 102"/>
                  <a:gd name="T52" fmla="*/ 161 w 245"/>
                  <a:gd name="T53" fmla="*/ 30 h 102"/>
                  <a:gd name="T54" fmla="*/ 84 w 245"/>
                  <a:gd name="T55" fmla="*/ 30 h 102"/>
                  <a:gd name="T56" fmla="*/ 69 w 245"/>
                  <a:gd name="T57" fmla="*/ 24 h 102"/>
                  <a:gd name="T58" fmla="*/ 176 w 245"/>
                  <a:gd name="T59" fmla="*/ 24 h 102"/>
                  <a:gd name="T60" fmla="*/ 161 w 245"/>
                  <a:gd name="T61" fmla="*/ 30 h 102"/>
                  <a:gd name="T62" fmla="*/ 180 w 245"/>
                  <a:gd name="T63" fmla="*/ 17 h 102"/>
                  <a:gd name="T64" fmla="*/ 65 w 245"/>
                  <a:gd name="T65" fmla="*/ 17 h 102"/>
                  <a:gd name="T66" fmla="*/ 63 w 245"/>
                  <a:gd name="T67" fmla="*/ 12 h 102"/>
                  <a:gd name="T68" fmla="*/ 182 w 245"/>
                  <a:gd name="T69" fmla="*/ 12 h 102"/>
                  <a:gd name="T70" fmla="*/ 180 w 245"/>
                  <a:gd name="T71" fmla="*/ 17 h 102"/>
                  <a:gd name="T72" fmla="*/ 190 w 245"/>
                  <a:gd name="T73" fmla="*/ 30 h 102"/>
                  <a:gd name="T74" fmla="*/ 193 w 245"/>
                  <a:gd name="T75" fmla="*/ 20 h 102"/>
                  <a:gd name="T76" fmla="*/ 223 w 245"/>
                  <a:gd name="T77" fmla="*/ 0 h 102"/>
                  <a:gd name="T78" fmla="*/ 235 w 245"/>
                  <a:gd name="T79" fmla="*/ 28 h 102"/>
                  <a:gd name="T80" fmla="*/ 190 w 245"/>
                  <a:gd name="T81" fmla="*/ 3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5" h="102">
                    <a:moveTo>
                      <a:pt x="0" y="54"/>
                    </a:moveTo>
                    <a:cubicBezTo>
                      <a:pt x="245" y="54"/>
                      <a:pt x="245" y="54"/>
                      <a:pt x="245" y="54"/>
                    </a:cubicBezTo>
                    <a:cubicBezTo>
                      <a:pt x="244" y="55"/>
                      <a:pt x="241" y="80"/>
                      <a:pt x="218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3" y="80"/>
                      <a:pt x="0" y="55"/>
                      <a:pt x="0" y="54"/>
                    </a:cubicBezTo>
                    <a:close/>
                    <a:moveTo>
                      <a:pt x="188" y="88"/>
                    </a:moveTo>
                    <a:cubicBezTo>
                      <a:pt x="188" y="88"/>
                      <a:pt x="188" y="88"/>
                      <a:pt x="188" y="88"/>
                    </a:cubicBezTo>
                    <a:cubicBezTo>
                      <a:pt x="188" y="96"/>
                      <a:pt x="195" y="102"/>
                      <a:pt x="202" y="102"/>
                    </a:cubicBezTo>
                    <a:cubicBezTo>
                      <a:pt x="218" y="102"/>
                      <a:pt x="218" y="102"/>
                      <a:pt x="218" y="102"/>
                    </a:cubicBezTo>
                    <a:cubicBezTo>
                      <a:pt x="225" y="102"/>
                      <a:pt x="232" y="96"/>
                      <a:pt x="232" y="88"/>
                    </a:cubicBezTo>
                    <a:cubicBezTo>
                      <a:pt x="232" y="86"/>
                      <a:pt x="232" y="86"/>
                      <a:pt x="232" y="86"/>
                    </a:cubicBezTo>
                    <a:cubicBezTo>
                      <a:pt x="228" y="87"/>
                      <a:pt x="223" y="88"/>
                      <a:pt x="218" y="88"/>
                    </a:cubicBezTo>
                    <a:lnTo>
                      <a:pt x="188" y="88"/>
                    </a:lnTo>
                    <a:close/>
                    <a:moveTo>
                      <a:pt x="13" y="86"/>
                    </a:move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96"/>
                      <a:pt x="19" y="102"/>
                      <a:pt x="26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50" y="102"/>
                      <a:pt x="56" y="96"/>
                      <a:pt x="56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26" y="88"/>
                      <a:pt x="26" y="88"/>
                      <a:pt x="26" y="88"/>
                    </a:cubicBezTo>
                    <a:cubicBezTo>
                      <a:pt x="21" y="88"/>
                      <a:pt x="17" y="87"/>
                      <a:pt x="13" y="86"/>
                    </a:cubicBezTo>
                    <a:close/>
                    <a:moveTo>
                      <a:pt x="10" y="28"/>
                    </a:moveTo>
                    <a:cubicBezTo>
                      <a:pt x="11" y="16"/>
                      <a:pt x="15" y="9"/>
                      <a:pt x="22" y="0"/>
                    </a:cubicBezTo>
                    <a:cubicBezTo>
                      <a:pt x="39" y="1"/>
                      <a:pt x="46" y="7"/>
                      <a:pt x="51" y="2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29" y="31"/>
                      <a:pt x="10" y="28"/>
                    </a:cubicBezTo>
                    <a:close/>
                    <a:moveTo>
                      <a:pt x="161" y="30"/>
                    </a:moveTo>
                    <a:cubicBezTo>
                      <a:pt x="84" y="30"/>
                      <a:pt x="84" y="30"/>
                      <a:pt x="84" y="30"/>
                    </a:cubicBezTo>
                    <a:cubicBezTo>
                      <a:pt x="79" y="30"/>
                      <a:pt x="73" y="29"/>
                      <a:pt x="69" y="24"/>
                    </a:cubicBezTo>
                    <a:cubicBezTo>
                      <a:pt x="176" y="24"/>
                      <a:pt x="176" y="24"/>
                      <a:pt x="176" y="24"/>
                    </a:cubicBezTo>
                    <a:cubicBezTo>
                      <a:pt x="171" y="29"/>
                      <a:pt x="166" y="30"/>
                      <a:pt x="161" y="30"/>
                    </a:cubicBezTo>
                    <a:close/>
                    <a:moveTo>
                      <a:pt x="180" y="17"/>
                    </a:move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3" y="14"/>
                      <a:pt x="63" y="12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1" y="14"/>
                      <a:pt x="181" y="15"/>
                      <a:pt x="180" y="17"/>
                    </a:cubicBezTo>
                    <a:close/>
                    <a:moveTo>
                      <a:pt x="190" y="30"/>
                    </a:moveTo>
                    <a:cubicBezTo>
                      <a:pt x="193" y="20"/>
                      <a:pt x="193" y="20"/>
                      <a:pt x="193" y="20"/>
                    </a:cubicBezTo>
                    <a:cubicBezTo>
                      <a:pt x="198" y="7"/>
                      <a:pt x="205" y="1"/>
                      <a:pt x="223" y="0"/>
                    </a:cubicBezTo>
                    <a:cubicBezTo>
                      <a:pt x="230" y="9"/>
                      <a:pt x="234" y="16"/>
                      <a:pt x="235" y="28"/>
                    </a:cubicBezTo>
                    <a:cubicBezTo>
                      <a:pt x="215" y="31"/>
                      <a:pt x="190" y="30"/>
                      <a:pt x="190" y="3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298"/>
              <p:cNvSpPr>
                <a:spLocks noEditPoints="1"/>
              </p:cNvSpPr>
              <p:nvPr/>
            </p:nvSpPr>
            <p:spPr bwMode="auto">
              <a:xfrm>
                <a:off x="5560" y="1018"/>
                <a:ext cx="328" cy="80"/>
              </a:xfrm>
              <a:custGeom>
                <a:avLst/>
                <a:gdLst>
                  <a:gd name="T0" fmla="*/ 8 w 387"/>
                  <a:gd name="T1" fmla="*/ 44 h 95"/>
                  <a:gd name="T2" fmla="*/ 133 w 387"/>
                  <a:gd name="T3" fmla="*/ 44 h 95"/>
                  <a:gd name="T4" fmla="*/ 133 w 387"/>
                  <a:gd name="T5" fmla="*/ 95 h 95"/>
                  <a:gd name="T6" fmla="*/ 99 w 387"/>
                  <a:gd name="T7" fmla="*/ 95 h 95"/>
                  <a:gd name="T8" fmla="*/ 73 w 387"/>
                  <a:gd name="T9" fmla="*/ 87 h 95"/>
                  <a:gd name="T10" fmla="*/ 47 w 387"/>
                  <a:gd name="T11" fmla="*/ 95 h 95"/>
                  <a:gd name="T12" fmla="*/ 2 w 387"/>
                  <a:gd name="T13" fmla="*/ 95 h 95"/>
                  <a:gd name="T14" fmla="*/ 2 w 387"/>
                  <a:gd name="T15" fmla="*/ 84 h 95"/>
                  <a:gd name="T16" fmla="*/ 8 w 387"/>
                  <a:gd name="T17" fmla="*/ 44 h 95"/>
                  <a:gd name="T18" fmla="*/ 291 w 387"/>
                  <a:gd name="T19" fmla="*/ 95 h 95"/>
                  <a:gd name="T20" fmla="*/ 144 w 387"/>
                  <a:gd name="T21" fmla="*/ 95 h 95"/>
                  <a:gd name="T22" fmla="*/ 144 w 387"/>
                  <a:gd name="T23" fmla="*/ 46 h 95"/>
                  <a:gd name="T24" fmla="*/ 151 w 387"/>
                  <a:gd name="T25" fmla="*/ 0 h 95"/>
                  <a:gd name="T26" fmla="*/ 213 w 387"/>
                  <a:gd name="T27" fmla="*/ 0 h 95"/>
                  <a:gd name="T28" fmla="*/ 293 w 387"/>
                  <a:gd name="T29" fmla="*/ 41 h 95"/>
                  <a:gd name="T30" fmla="*/ 353 w 387"/>
                  <a:gd name="T31" fmla="*/ 51 h 95"/>
                  <a:gd name="T32" fmla="*/ 382 w 387"/>
                  <a:gd name="T33" fmla="*/ 71 h 95"/>
                  <a:gd name="T34" fmla="*/ 387 w 387"/>
                  <a:gd name="T35" fmla="*/ 95 h 95"/>
                  <a:gd name="T36" fmla="*/ 343 w 387"/>
                  <a:gd name="T37" fmla="*/ 95 h 95"/>
                  <a:gd name="T38" fmla="*/ 317 w 387"/>
                  <a:gd name="T39" fmla="*/ 87 h 95"/>
                  <a:gd name="T40" fmla="*/ 291 w 387"/>
                  <a:gd name="T41" fmla="*/ 95 h 95"/>
                  <a:gd name="T42" fmla="*/ 193 w 387"/>
                  <a:gd name="T43" fmla="*/ 14 h 95"/>
                  <a:gd name="T44" fmla="*/ 162 w 387"/>
                  <a:gd name="T45" fmla="*/ 14 h 95"/>
                  <a:gd name="T46" fmla="*/ 159 w 387"/>
                  <a:gd name="T47" fmla="*/ 45 h 95"/>
                  <a:gd name="T48" fmla="*/ 193 w 387"/>
                  <a:gd name="T49" fmla="*/ 45 h 95"/>
                  <a:gd name="T50" fmla="*/ 193 w 387"/>
                  <a:gd name="T51" fmla="*/ 14 h 95"/>
                  <a:gd name="T52" fmla="*/ 208 w 387"/>
                  <a:gd name="T53" fmla="*/ 45 h 95"/>
                  <a:gd name="T54" fmla="*/ 276 w 387"/>
                  <a:gd name="T55" fmla="*/ 45 h 95"/>
                  <a:gd name="T56" fmla="*/ 213 w 387"/>
                  <a:gd name="T57" fmla="*/ 14 h 95"/>
                  <a:gd name="T58" fmla="*/ 208 w 387"/>
                  <a:gd name="T59" fmla="*/ 14 h 95"/>
                  <a:gd name="T60" fmla="*/ 208 w 387"/>
                  <a:gd name="T61" fmla="*/ 4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7" h="95">
                    <a:moveTo>
                      <a:pt x="8" y="44"/>
                    </a:moveTo>
                    <a:cubicBezTo>
                      <a:pt x="8" y="44"/>
                      <a:pt x="85" y="44"/>
                      <a:pt x="133" y="44"/>
                    </a:cubicBezTo>
                    <a:cubicBezTo>
                      <a:pt x="133" y="95"/>
                      <a:pt x="133" y="95"/>
                      <a:pt x="133" y="95"/>
                    </a:cubicBezTo>
                    <a:cubicBezTo>
                      <a:pt x="99" y="95"/>
                      <a:pt x="99" y="95"/>
                      <a:pt x="99" y="95"/>
                    </a:cubicBezTo>
                    <a:cubicBezTo>
                      <a:pt x="92" y="90"/>
                      <a:pt x="83" y="87"/>
                      <a:pt x="73" y="87"/>
                    </a:cubicBezTo>
                    <a:cubicBezTo>
                      <a:pt x="63" y="87"/>
                      <a:pt x="54" y="90"/>
                      <a:pt x="47" y="95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2" y="76"/>
                      <a:pt x="0" y="55"/>
                      <a:pt x="8" y="44"/>
                    </a:cubicBezTo>
                    <a:close/>
                    <a:moveTo>
                      <a:pt x="291" y="95"/>
                    </a:move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5" y="28"/>
                      <a:pt x="146" y="18"/>
                      <a:pt x="151" y="0"/>
                    </a:cubicBezTo>
                    <a:cubicBezTo>
                      <a:pt x="213" y="0"/>
                      <a:pt x="213" y="0"/>
                      <a:pt x="213" y="0"/>
                    </a:cubicBezTo>
                    <a:cubicBezTo>
                      <a:pt x="251" y="0"/>
                      <a:pt x="271" y="21"/>
                      <a:pt x="293" y="41"/>
                    </a:cubicBezTo>
                    <a:cubicBezTo>
                      <a:pt x="293" y="41"/>
                      <a:pt x="326" y="46"/>
                      <a:pt x="353" y="51"/>
                    </a:cubicBezTo>
                    <a:cubicBezTo>
                      <a:pt x="372" y="54"/>
                      <a:pt x="380" y="58"/>
                      <a:pt x="382" y="71"/>
                    </a:cubicBezTo>
                    <a:cubicBezTo>
                      <a:pt x="387" y="95"/>
                      <a:pt x="387" y="95"/>
                      <a:pt x="387" y="95"/>
                    </a:cubicBezTo>
                    <a:cubicBezTo>
                      <a:pt x="343" y="95"/>
                      <a:pt x="343" y="95"/>
                      <a:pt x="343" y="95"/>
                    </a:cubicBezTo>
                    <a:cubicBezTo>
                      <a:pt x="336" y="90"/>
                      <a:pt x="327" y="87"/>
                      <a:pt x="317" y="87"/>
                    </a:cubicBezTo>
                    <a:cubicBezTo>
                      <a:pt x="308" y="87"/>
                      <a:pt x="299" y="90"/>
                      <a:pt x="291" y="95"/>
                    </a:cubicBezTo>
                    <a:close/>
                    <a:moveTo>
                      <a:pt x="193" y="14"/>
                    </a:moveTo>
                    <a:cubicBezTo>
                      <a:pt x="162" y="14"/>
                      <a:pt x="162" y="14"/>
                      <a:pt x="162" y="14"/>
                    </a:cubicBezTo>
                    <a:cubicBezTo>
                      <a:pt x="160" y="25"/>
                      <a:pt x="159" y="35"/>
                      <a:pt x="159" y="45"/>
                    </a:cubicBezTo>
                    <a:cubicBezTo>
                      <a:pt x="193" y="45"/>
                      <a:pt x="193" y="45"/>
                      <a:pt x="193" y="45"/>
                    </a:cubicBezTo>
                    <a:lnTo>
                      <a:pt x="193" y="14"/>
                    </a:lnTo>
                    <a:close/>
                    <a:moveTo>
                      <a:pt x="208" y="45"/>
                    </a:moveTo>
                    <a:cubicBezTo>
                      <a:pt x="276" y="45"/>
                      <a:pt x="276" y="45"/>
                      <a:pt x="276" y="45"/>
                    </a:cubicBezTo>
                    <a:cubicBezTo>
                      <a:pt x="258" y="28"/>
                      <a:pt x="241" y="14"/>
                      <a:pt x="213" y="14"/>
                    </a:cubicBezTo>
                    <a:cubicBezTo>
                      <a:pt x="208" y="14"/>
                      <a:pt x="208" y="14"/>
                      <a:pt x="208" y="14"/>
                    </a:cubicBezTo>
                    <a:lnTo>
                      <a:pt x="208" y="45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299"/>
              <p:cNvSpPr>
                <a:spLocks noEditPoints="1"/>
              </p:cNvSpPr>
              <p:nvPr/>
            </p:nvSpPr>
            <p:spPr bwMode="auto">
              <a:xfrm>
                <a:off x="5558" y="1070"/>
                <a:ext cx="337" cy="97"/>
              </a:xfrm>
              <a:custGeom>
                <a:avLst/>
                <a:gdLst>
                  <a:gd name="T0" fmla="*/ 281 w 398"/>
                  <a:gd name="T1" fmla="*/ 77 h 115"/>
                  <a:gd name="T2" fmla="*/ 359 w 398"/>
                  <a:gd name="T3" fmla="*/ 77 h 115"/>
                  <a:gd name="T4" fmla="*/ 320 w 398"/>
                  <a:gd name="T5" fmla="*/ 55 h 115"/>
                  <a:gd name="T6" fmla="*/ 320 w 398"/>
                  <a:gd name="T7" fmla="*/ 98 h 115"/>
                  <a:gd name="T8" fmla="*/ 320 w 398"/>
                  <a:gd name="T9" fmla="*/ 55 h 115"/>
                  <a:gd name="T10" fmla="*/ 320 w 398"/>
                  <a:gd name="T11" fmla="*/ 84 h 115"/>
                  <a:gd name="T12" fmla="*/ 320 w 398"/>
                  <a:gd name="T13" fmla="*/ 69 h 115"/>
                  <a:gd name="T14" fmla="*/ 345 w 398"/>
                  <a:gd name="T15" fmla="*/ 13 h 115"/>
                  <a:gd name="T16" fmla="*/ 379 w 398"/>
                  <a:gd name="T17" fmla="*/ 19 h 115"/>
                  <a:gd name="T18" fmla="*/ 371 w 398"/>
                  <a:gd name="T19" fmla="*/ 2 h 115"/>
                  <a:gd name="T20" fmla="*/ 340 w 398"/>
                  <a:gd name="T21" fmla="*/ 7 h 115"/>
                  <a:gd name="T22" fmla="*/ 24 w 398"/>
                  <a:gd name="T23" fmla="*/ 26 h 115"/>
                  <a:gd name="T24" fmla="*/ 18 w 398"/>
                  <a:gd name="T25" fmla="*/ 0 h 115"/>
                  <a:gd name="T26" fmla="*/ 13 w 398"/>
                  <a:gd name="T27" fmla="*/ 8 h 115"/>
                  <a:gd name="T28" fmla="*/ 24 w 398"/>
                  <a:gd name="T29" fmla="*/ 26 h 115"/>
                  <a:gd name="T30" fmla="*/ 37 w 398"/>
                  <a:gd name="T31" fmla="*/ 77 h 115"/>
                  <a:gd name="T32" fmla="*/ 115 w 398"/>
                  <a:gd name="T33" fmla="*/ 77 h 115"/>
                  <a:gd name="T34" fmla="*/ 76 w 398"/>
                  <a:gd name="T35" fmla="*/ 55 h 115"/>
                  <a:gd name="T36" fmla="*/ 76 w 398"/>
                  <a:gd name="T37" fmla="*/ 98 h 115"/>
                  <a:gd name="T38" fmla="*/ 76 w 398"/>
                  <a:gd name="T39" fmla="*/ 55 h 115"/>
                  <a:gd name="T40" fmla="*/ 76 w 398"/>
                  <a:gd name="T41" fmla="*/ 84 h 115"/>
                  <a:gd name="T42" fmla="*/ 76 w 398"/>
                  <a:gd name="T43" fmla="*/ 69 h 115"/>
                  <a:gd name="T44" fmla="*/ 37 w 398"/>
                  <a:gd name="T45" fmla="*/ 45 h 115"/>
                  <a:gd name="T46" fmla="*/ 0 w 398"/>
                  <a:gd name="T47" fmla="*/ 53 h 115"/>
                  <a:gd name="T48" fmla="*/ 26 w 398"/>
                  <a:gd name="T49" fmla="*/ 80 h 115"/>
                  <a:gd name="T50" fmla="*/ 37 w 398"/>
                  <a:gd name="T51" fmla="*/ 45 h 115"/>
                  <a:gd name="T52" fmla="*/ 370 w 398"/>
                  <a:gd name="T53" fmla="*/ 77 h 115"/>
                  <a:gd name="T54" fmla="*/ 388 w 398"/>
                  <a:gd name="T55" fmla="*/ 75 h 115"/>
                  <a:gd name="T56" fmla="*/ 398 w 398"/>
                  <a:gd name="T57" fmla="*/ 54 h 115"/>
                  <a:gd name="T58" fmla="*/ 359 w 398"/>
                  <a:gd name="T59" fmla="*/ 45 h 115"/>
                  <a:gd name="T60" fmla="*/ 115 w 398"/>
                  <a:gd name="T61" fmla="*/ 45 h 115"/>
                  <a:gd name="T62" fmla="*/ 126 w 398"/>
                  <a:gd name="T63" fmla="*/ 80 h 115"/>
                  <a:gd name="T64" fmla="*/ 270 w 398"/>
                  <a:gd name="T65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8" h="115">
                    <a:moveTo>
                      <a:pt x="320" y="115"/>
                    </a:moveTo>
                    <a:cubicBezTo>
                      <a:pt x="299" y="115"/>
                      <a:pt x="281" y="98"/>
                      <a:pt x="281" y="77"/>
                    </a:cubicBezTo>
                    <a:cubicBezTo>
                      <a:pt x="281" y="55"/>
                      <a:pt x="299" y="38"/>
                      <a:pt x="320" y="38"/>
                    </a:cubicBezTo>
                    <a:cubicBezTo>
                      <a:pt x="342" y="38"/>
                      <a:pt x="359" y="55"/>
                      <a:pt x="359" y="77"/>
                    </a:cubicBezTo>
                    <a:cubicBezTo>
                      <a:pt x="359" y="98"/>
                      <a:pt x="342" y="115"/>
                      <a:pt x="320" y="115"/>
                    </a:cubicBezTo>
                    <a:close/>
                    <a:moveTo>
                      <a:pt x="320" y="55"/>
                    </a:moveTo>
                    <a:cubicBezTo>
                      <a:pt x="308" y="55"/>
                      <a:pt x="299" y="65"/>
                      <a:pt x="299" y="77"/>
                    </a:cubicBezTo>
                    <a:cubicBezTo>
                      <a:pt x="299" y="88"/>
                      <a:pt x="308" y="98"/>
                      <a:pt x="320" y="98"/>
                    </a:cubicBezTo>
                    <a:cubicBezTo>
                      <a:pt x="332" y="98"/>
                      <a:pt x="342" y="88"/>
                      <a:pt x="342" y="77"/>
                    </a:cubicBezTo>
                    <a:cubicBezTo>
                      <a:pt x="342" y="65"/>
                      <a:pt x="332" y="55"/>
                      <a:pt x="320" y="55"/>
                    </a:cubicBezTo>
                    <a:close/>
                    <a:moveTo>
                      <a:pt x="313" y="77"/>
                    </a:moveTo>
                    <a:cubicBezTo>
                      <a:pt x="313" y="81"/>
                      <a:pt x="316" y="84"/>
                      <a:pt x="320" y="84"/>
                    </a:cubicBezTo>
                    <a:cubicBezTo>
                      <a:pt x="324" y="84"/>
                      <a:pt x="328" y="81"/>
                      <a:pt x="328" y="77"/>
                    </a:cubicBezTo>
                    <a:cubicBezTo>
                      <a:pt x="328" y="72"/>
                      <a:pt x="324" y="69"/>
                      <a:pt x="320" y="69"/>
                    </a:cubicBezTo>
                    <a:cubicBezTo>
                      <a:pt x="316" y="69"/>
                      <a:pt x="313" y="72"/>
                      <a:pt x="313" y="77"/>
                    </a:cubicBezTo>
                    <a:close/>
                    <a:moveTo>
                      <a:pt x="345" y="13"/>
                    </a:moveTo>
                    <a:cubicBezTo>
                      <a:pt x="351" y="19"/>
                      <a:pt x="361" y="19"/>
                      <a:pt x="372" y="19"/>
                    </a:cubicBezTo>
                    <a:cubicBezTo>
                      <a:pt x="379" y="19"/>
                      <a:pt x="379" y="19"/>
                      <a:pt x="379" y="19"/>
                    </a:cubicBezTo>
                    <a:cubicBezTo>
                      <a:pt x="378" y="12"/>
                      <a:pt x="378" y="12"/>
                      <a:pt x="378" y="12"/>
                    </a:cubicBezTo>
                    <a:cubicBezTo>
                      <a:pt x="377" y="7"/>
                      <a:pt x="376" y="4"/>
                      <a:pt x="371" y="2"/>
                    </a:cubicBezTo>
                    <a:cubicBezTo>
                      <a:pt x="362" y="2"/>
                      <a:pt x="344" y="2"/>
                      <a:pt x="342" y="2"/>
                    </a:cubicBezTo>
                    <a:cubicBezTo>
                      <a:pt x="338" y="2"/>
                      <a:pt x="337" y="5"/>
                      <a:pt x="340" y="7"/>
                    </a:cubicBezTo>
                    <a:cubicBezTo>
                      <a:pt x="342" y="10"/>
                      <a:pt x="343" y="11"/>
                      <a:pt x="345" y="13"/>
                    </a:cubicBezTo>
                    <a:close/>
                    <a:moveTo>
                      <a:pt x="24" y="26"/>
                    </a:moveTo>
                    <a:cubicBezTo>
                      <a:pt x="24" y="24"/>
                      <a:pt x="24" y="18"/>
                      <a:pt x="24" y="13"/>
                    </a:cubicBezTo>
                    <a:cubicBezTo>
                      <a:pt x="24" y="7"/>
                      <a:pt x="25" y="0"/>
                      <a:pt x="18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2"/>
                      <a:pt x="13" y="5"/>
                      <a:pt x="13" y="8"/>
                    </a:cubicBezTo>
                    <a:cubicBezTo>
                      <a:pt x="13" y="26"/>
                      <a:pt x="13" y="26"/>
                      <a:pt x="13" y="26"/>
                    </a:cubicBezTo>
                    <a:lnTo>
                      <a:pt x="24" y="26"/>
                    </a:lnTo>
                    <a:close/>
                    <a:moveTo>
                      <a:pt x="76" y="115"/>
                    </a:moveTo>
                    <a:cubicBezTo>
                      <a:pt x="55" y="115"/>
                      <a:pt x="37" y="98"/>
                      <a:pt x="37" y="77"/>
                    </a:cubicBezTo>
                    <a:cubicBezTo>
                      <a:pt x="37" y="55"/>
                      <a:pt x="55" y="38"/>
                      <a:pt x="76" y="38"/>
                    </a:cubicBezTo>
                    <a:cubicBezTo>
                      <a:pt x="97" y="38"/>
                      <a:pt x="115" y="55"/>
                      <a:pt x="115" y="77"/>
                    </a:cubicBezTo>
                    <a:cubicBezTo>
                      <a:pt x="115" y="98"/>
                      <a:pt x="97" y="115"/>
                      <a:pt x="76" y="115"/>
                    </a:cubicBezTo>
                    <a:close/>
                    <a:moveTo>
                      <a:pt x="76" y="55"/>
                    </a:moveTo>
                    <a:cubicBezTo>
                      <a:pt x="64" y="55"/>
                      <a:pt x="55" y="65"/>
                      <a:pt x="55" y="77"/>
                    </a:cubicBezTo>
                    <a:cubicBezTo>
                      <a:pt x="55" y="88"/>
                      <a:pt x="64" y="98"/>
                      <a:pt x="76" y="98"/>
                    </a:cubicBezTo>
                    <a:cubicBezTo>
                      <a:pt x="88" y="98"/>
                      <a:pt x="97" y="88"/>
                      <a:pt x="97" y="77"/>
                    </a:cubicBezTo>
                    <a:cubicBezTo>
                      <a:pt x="97" y="65"/>
                      <a:pt x="88" y="55"/>
                      <a:pt x="76" y="55"/>
                    </a:cubicBezTo>
                    <a:close/>
                    <a:moveTo>
                      <a:pt x="69" y="77"/>
                    </a:moveTo>
                    <a:cubicBezTo>
                      <a:pt x="69" y="81"/>
                      <a:pt x="72" y="84"/>
                      <a:pt x="76" y="84"/>
                    </a:cubicBezTo>
                    <a:cubicBezTo>
                      <a:pt x="80" y="84"/>
                      <a:pt x="83" y="81"/>
                      <a:pt x="83" y="77"/>
                    </a:cubicBezTo>
                    <a:cubicBezTo>
                      <a:pt x="83" y="72"/>
                      <a:pt x="80" y="69"/>
                      <a:pt x="76" y="69"/>
                    </a:cubicBezTo>
                    <a:cubicBezTo>
                      <a:pt x="72" y="69"/>
                      <a:pt x="69" y="72"/>
                      <a:pt x="69" y="77"/>
                    </a:cubicBezTo>
                    <a:close/>
                    <a:moveTo>
                      <a:pt x="37" y="45"/>
                    </a:moveTo>
                    <a:cubicBezTo>
                      <a:pt x="4" y="45"/>
                      <a:pt x="4" y="45"/>
                      <a:pt x="4" y="45"/>
                    </a:cubicBezTo>
                    <a:cubicBezTo>
                      <a:pt x="2" y="47"/>
                      <a:pt x="0" y="49"/>
                      <a:pt x="0" y="53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75"/>
                      <a:pt x="10" y="76"/>
                      <a:pt x="26" y="80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65"/>
                      <a:pt x="30" y="54"/>
                      <a:pt x="37" y="45"/>
                    </a:cubicBezTo>
                    <a:close/>
                    <a:moveTo>
                      <a:pt x="359" y="45"/>
                    </a:moveTo>
                    <a:cubicBezTo>
                      <a:pt x="366" y="54"/>
                      <a:pt x="370" y="65"/>
                      <a:pt x="370" y="77"/>
                    </a:cubicBezTo>
                    <a:cubicBezTo>
                      <a:pt x="370" y="80"/>
                      <a:pt x="370" y="80"/>
                      <a:pt x="370" y="80"/>
                    </a:cubicBezTo>
                    <a:cubicBezTo>
                      <a:pt x="370" y="80"/>
                      <a:pt x="385" y="76"/>
                      <a:pt x="388" y="75"/>
                    </a:cubicBezTo>
                    <a:cubicBezTo>
                      <a:pt x="397" y="73"/>
                      <a:pt x="398" y="68"/>
                      <a:pt x="398" y="61"/>
                    </a:cubicBezTo>
                    <a:cubicBezTo>
                      <a:pt x="398" y="59"/>
                      <a:pt x="398" y="54"/>
                      <a:pt x="398" y="54"/>
                    </a:cubicBezTo>
                    <a:cubicBezTo>
                      <a:pt x="398" y="50"/>
                      <a:pt x="397" y="47"/>
                      <a:pt x="394" y="45"/>
                    </a:cubicBezTo>
                    <a:lnTo>
                      <a:pt x="359" y="45"/>
                    </a:lnTo>
                    <a:close/>
                    <a:moveTo>
                      <a:pt x="281" y="45"/>
                    </a:moveTo>
                    <a:cubicBezTo>
                      <a:pt x="115" y="45"/>
                      <a:pt x="115" y="45"/>
                      <a:pt x="115" y="45"/>
                    </a:cubicBezTo>
                    <a:cubicBezTo>
                      <a:pt x="122" y="54"/>
                      <a:pt x="126" y="65"/>
                      <a:pt x="126" y="77"/>
                    </a:cubicBezTo>
                    <a:cubicBezTo>
                      <a:pt x="126" y="80"/>
                      <a:pt x="126" y="80"/>
                      <a:pt x="126" y="80"/>
                    </a:cubicBezTo>
                    <a:cubicBezTo>
                      <a:pt x="171" y="80"/>
                      <a:pt x="223" y="80"/>
                      <a:pt x="270" y="80"/>
                    </a:cubicBezTo>
                    <a:cubicBezTo>
                      <a:pt x="270" y="77"/>
                      <a:pt x="270" y="77"/>
                      <a:pt x="270" y="77"/>
                    </a:cubicBezTo>
                    <a:cubicBezTo>
                      <a:pt x="270" y="65"/>
                      <a:pt x="274" y="54"/>
                      <a:pt x="281" y="45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00"/>
              <p:cNvSpPr/>
              <p:nvPr/>
            </p:nvSpPr>
            <p:spPr bwMode="auto">
              <a:xfrm>
                <a:off x="3512" y="2158"/>
                <a:ext cx="112" cy="42"/>
              </a:xfrm>
              <a:custGeom>
                <a:avLst/>
                <a:gdLst>
                  <a:gd name="T0" fmla="*/ 1 w 132"/>
                  <a:gd name="T1" fmla="*/ 39 h 50"/>
                  <a:gd name="T2" fmla="*/ 1 w 132"/>
                  <a:gd name="T3" fmla="*/ 50 h 50"/>
                  <a:gd name="T4" fmla="*/ 46 w 132"/>
                  <a:gd name="T5" fmla="*/ 50 h 50"/>
                  <a:gd name="T6" fmla="*/ 72 w 132"/>
                  <a:gd name="T7" fmla="*/ 42 h 50"/>
                  <a:gd name="T8" fmla="*/ 99 w 132"/>
                  <a:gd name="T9" fmla="*/ 50 h 50"/>
                  <a:gd name="T10" fmla="*/ 132 w 132"/>
                  <a:gd name="T11" fmla="*/ 50 h 50"/>
                  <a:gd name="T12" fmla="*/ 132 w 132"/>
                  <a:gd name="T13" fmla="*/ 0 h 50"/>
                  <a:gd name="T14" fmla="*/ 8 w 132"/>
                  <a:gd name="T15" fmla="*/ 0 h 50"/>
                  <a:gd name="T16" fmla="*/ 1 w 132"/>
                  <a:gd name="T17" fmla="*/ 3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50">
                    <a:moveTo>
                      <a:pt x="1" y="39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54" y="45"/>
                      <a:pt x="63" y="42"/>
                      <a:pt x="72" y="42"/>
                    </a:cubicBezTo>
                    <a:cubicBezTo>
                      <a:pt x="82" y="42"/>
                      <a:pt x="91" y="45"/>
                      <a:pt x="99" y="50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85" y="0"/>
                      <a:pt x="8" y="0"/>
                      <a:pt x="8" y="0"/>
                    </a:cubicBezTo>
                    <a:cubicBezTo>
                      <a:pt x="0" y="10"/>
                      <a:pt x="1" y="31"/>
                      <a:pt x="1" y="39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301"/>
              <p:cNvSpPr/>
              <p:nvPr/>
            </p:nvSpPr>
            <p:spPr bwMode="auto">
              <a:xfrm>
                <a:off x="3653" y="2172"/>
                <a:ext cx="4" cy="6"/>
              </a:xfrm>
              <a:custGeom>
                <a:avLst/>
                <a:gdLst>
                  <a:gd name="T0" fmla="*/ 2 w 5"/>
                  <a:gd name="T1" fmla="*/ 0 h 7"/>
                  <a:gd name="T2" fmla="*/ 1 w 5"/>
                  <a:gd name="T3" fmla="*/ 0 h 7"/>
                  <a:gd name="T4" fmla="*/ 0 w 5"/>
                  <a:gd name="T5" fmla="*/ 1 h 7"/>
                  <a:gd name="T6" fmla="*/ 0 w 5"/>
                  <a:gd name="T7" fmla="*/ 7 h 7"/>
                  <a:gd name="T8" fmla="*/ 2 w 5"/>
                  <a:gd name="T9" fmla="*/ 7 h 7"/>
                  <a:gd name="T10" fmla="*/ 4 w 5"/>
                  <a:gd name="T11" fmla="*/ 6 h 7"/>
                  <a:gd name="T12" fmla="*/ 5 w 5"/>
                  <a:gd name="T13" fmla="*/ 3 h 7"/>
                  <a:gd name="T14" fmla="*/ 4 w 5"/>
                  <a:gd name="T15" fmla="*/ 1 h 7"/>
                  <a:gd name="T16" fmla="*/ 2 w 5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302"/>
              <p:cNvSpPr/>
              <p:nvPr/>
            </p:nvSpPr>
            <p:spPr bwMode="auto">
              <a:xfrm>
                <a:off x="3667" y="2176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5 h 5"/>
                  <a:gd name="T4" fmla="*/ 4 w 4"/>
                  <a:gd name="T5" fmla="*/ 5 h 5"/>
                  <a:gd name="T6" fmla="*/ 3 w 4"/>
                  <a:gd name="T7" fmla="*/ 0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0" y="5"/>
                    </a:lnTo>
                    <a:lnTo>
                      <a:pt x="4" y="5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303"/>
              <p:cNvSpPr>
                <a:spLocks noEditPoints="1"/>
              </p:cNvSpPr>
              <p:nvPr/>
            </p:nvSpPr>
            <p:spPr bwMode="auto">
              <a:xfrm>
                <a:off x="3634" y="2120"/>
                <a:ext cx="205" cy="80"/>
              </a:xfrm>
              <a:custGeom>
                <a:avLst/>
                <a:gdLst>
                  <a:gd name="T0" fmla="*/ 208 w 242"/>
                  <a:gd name="T1" fmla="*/ 51 h 95"/>
                  <a:gd name="T2" fmla="*/ 69 w 242"/>
                  <a:gd name="T3" fmla="*/ 0 h 95"/>
                  <a:gd name="T4" fmla="*/ 0 w 242"/>
                  <a:gd name="T5" fmla="*/ 46 h 95"/>
                  <a:gd name="T6" fmla="*/ 146 w 242"/>
                  <a:gd name="T7" fmla="*/ 95 h 95"/>
                  <a:gd name="T8" fmla="*/ 199 w 242"/>
                  <a:gd name="T9" fmla="*/ 95 h 95"/>
                  <a:gd name="T10" fmla="*/ 238 w 242"/>
                  <a:gd name="T11" fmla="*/ 71 h 95"/>
                  <a:gd name="T12" fmla="*/ 49 w 242"/>
                  <a:gd name="T13" fmla="*/ 14 h 95"/>
                  <a:gd name="T14" fmla="*/ 14 w 242"/>
                  <a:gd name="T15" fmla="*/ 45 h 95"/>
                  <a:gd name="T16" fmla="*/ 46 w 242"/>
                  <a:gd name="T17" fmla="*/ 80 h 95"/>
                  <a:gd name="T18" fmla="*/ 38 w 242"/>
                  <a:gd name="T19" fmla="*/ 75 h 95"/>
                  <a:gd name="T20" fmla="*/ 33 w 242"/>
                  <a:gd name="T21" fmla="*/ 80 h 95"/>
                  <a:gd name="T22" fmla="*/ 29 w 242"/>
                  <a:gd name="T23" fmla="*/ 80 h 95"/>
                  <a:gd name="T24" fmla="*/ 22 w 242"/>
                  <a:gd name="T25" fmla="*/ 71 h 95"/>
                  <a:gd name="T26" fmla="*/ 18 w 242"/>
                  <a:gd name="T27" fmla="*/ 80 h 95"/>
                  <a:gd name="T28" fmla="*/ 19 w 242"/>
                  <a:gd name="T29" fmla="*/ 59 h 95"/>
                  <a:gd name="T30" fmla="*/ 22 w 242"/>
                  <a:gd name="T31" fmla="*/ 59 h 95"/>
                  <a:gd name="T32" fmla="*/ 27 w 242"/>
                  <a:gd name="T33" fmla="*/ 59 h 95"/>
                  <a:gd name="T34" fmla="*/ 31 w 242"/>
                  <a:gd name="T35" fmla="*/ 62 h 95"/>
                  <a:gd name="T36" fmla="*/ 30 w 242"/>
                  <a:gd name="T37" fmla="*/ 69 h 95"/>
                  <a:gd name="T38" fmla="*/ 33 w 242"/>
                  <a:gd name="T39" fmla="*/ 79 h 95"/>
                  <a:gd name="T40" fmla="*/ 43 w 242"/>
                  <a:gd name="T41" fmla="*/ 59 h 95"/>
                  <a:gd name="T42" fmla="*/ 46 w 242"/>
                  <a:gd name="T43" fmla="*/ 80 h 95"/>
                  <a:gd name="T44" fmla="*/ 65 w 242"/>
                  <a:gd name="T45" fmla="*/ 80 h 95"/>
                  <a:gd name="T46" fmla="*/ 56 w 242"/>
                  <a:gd name="T47" fmla="*/ 80 h 95"/>
                  <a:gd name="T48" fmla="*/ 52 w 242"/>
                  <a:gd name="T49" fmla="*/ 59 h 95"/>
                  <a:gd name="T50" fmla="*/ 64 w 242"/>
                  <a:gd name="T51" fmla="*/ 72 h 95"/>
                  <a:gd name="T52" fmla="*/ 68 w 242"/>
                  <a:gd name="T53" fmla="*/ 59 h 95"/>
                  <a:gd name="T54" fmla="*/ 87 w 242"/>
                  <a:gd name="T55" fmla="*/ 78 h 95"/>
                  <a:gd name="T56" fmla="*/ 80 w 242"/>
                  <a:gd name="T57" fmla="*/ 80 h 95"/>
                  <a:gd name="T58" fmla="*/ 74 w 242"/>
                  <a:gd name="T59" fmla="*/ 78 h 95"/>
                  <a:gd name="T60" fmla="*/ 71 w 242"/>
                  <a:gd name="T61" fmla="*/ 69 h 95"/>
                  <a:gd name="T62" fmla="*/ 74 w 242"/>
                  <a:gd name="T63" fmla="*/ 61 h 95"/>
                  <a:gd name="T64" fmla="*/ 81 w 242"/>
                  <a:gd name="T65" fmla="*/ 59 h 95"/>
                  <a:gd name="T66" fmla="*/ 86 w 242"/>
                  <a:gd name="T67" fmla="*/ 60 h 95"/>
                  <a:gd name="T68" fmla="*/ 83 w 242"/>
                  <a:gd name="T69" fmla="*/ 62 h 95"/>
                  <a:gd name="T70" fmla="*/ 79 w 242"/>
                  <a:gd name="T71" fmla="*/ 63 h 95"/>
                  <a:gd name="T72" fmla="*/ 76 w 242"/>
                  <a:gd name="T73" fmla="*/ 66 h 95"/>
                  <a:gd name="T74" fmla="*/ 76 w 242"/>
                  <a:gd name="T75" fmla="*/ 73 h 95"/>
                  <a:gd name="T76" fmla="*/ 78 w 242"/>
                  <a:gd name="T77" fmla="*/ 76 h 95"/>
                  <a:gd name="T78" fmla="*/ 82 w 242"/>
                  <a:gd name="T79" fmla="*/ 76 h 95"/>
                  <a:gd name="T80" fmla="*/ 83 w 242"/>
                  <a:gd name="T81" fmla="*/ 72 h 95"/>
                  <a:gd name="T82" fmla="*/ 79 w 242"/>
                  <a:gd name="T83" fmla="*/ 69 h 95"/>
                  <a:gd name="T84" fmla="*/ 87 w 242"/>
                  <a:gd name="T85" fmla="*/ 78 h 95"/>
                  <a:gd name="T86" fmla="*/ 90 w 242"/>
                  <a:gd name="T87" fmla="*/ 80 h 95"/>
                  <a:gd name="T88" fmla="*/ 102 w 242"/>
                  <a:gd name="T89" fmla="*/ 59 h 95"/>
                  <a:gd name="T90" fmla="*/ 94 w 242"/>
                  <a:gd name="T91" fmla="*/ 63 h 95"/>
                  <a:gd name="T92" fmla="*/ 101 w 242"/>
                  <a:gd name="T93" fmla="*/ 68 h 95"/>
                  <a:gd name="T94" fmla="*/ 94 w 242"/>
                  <a:gd name="T95" fmla="*/ 71 h 95"/>
                  <a:gd name="T96" fmla="*/ 102 w 242"/>
                  <a:gd name="T97" fmla="*/ 76 h 95"/>
                  <a:gd name="T98" fmla="*/ 116 w 242"/>
                  <a:gd name="T99" fmla="*/ 80 h 95"/>
                  <a:gd name="T100" fmla="*/ 109 w 242"/>
                  <a:gd name="T101" fmla="*/ 71 h 95"/>
                  <a:gd name="T102" fmla="*/ 105 w 242"/>
                  <a:gd name="T103" fmla="*/ 80 h 95"/>
                  <a:gd name="T104" fmla="*/ 106 w 242"/>
                  <a:gd name="T105" fmla="*/ 59 h 95"/>
                  <a:gd name="T106" fmla="*/ 109 w 242"/>
                  <a:gd name="T107" fmla="*/ 59 h 95"/>
                  <a:gd name="T108" fmla="*/ 114 w 242"/>
                  <a:gd name="T109" fmla="*/ 59 h 95"/>
                  <a:gd name="T110" fmla="*/ 118 w 242"/>
                  <a:gd name="T111" fmla="*/ 62 h 95"/>
                  <a:gd name="T112" fmla="*/ 117 w 242"/>
                  <a:gd name="T113" fmla="*/ 69 h 95"/>
                  <a:gd name="T114" fmla="*/ 120 w 242"/>
                  <a:gd name="T115" fmla="*/ 80 h 95"/>
                  <a:gd name="T116" fmla="*/ 64 w 242"/>
                  <a:gd name="T117" fmla="*/ 45 h 95"/>
                  <a:gd name="T118" fmla="*/ 69 w 242"/>
                  <a:gd name="T119" fmla="*/ 14 h 95"/>
                  <a:gd name="T120" fmla="*/ 64 w 242"/>
                  <a:gd name="T121" fmla="*/ 4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95">
                    <a:moveTo>
                      <a:pt x="238" y="71"/>
                    </a:moveTo>
                    <a:cubicBezTo>
                      <a:pt x="235" y="58"/>
                      <a:pt x="227" y="54"/>
                      <a:pt x="208" y="51"/>
                    </a:cubicBezTo>
                    <a:cubicBezTo>
                      <a:pt x="182" y="46"/>
                      <a:pt x="149" y="41"/>
                      <a:pt x="149" y="41"/>
                    </a:cubicBezTo>
                    <a:cubicBezTo>
                      <a:pt x="127" y="21"/>
                      <a:pt x="107" y="0"/>
                      <a:pt x="69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8"/>
                      <a:pt x="0" y="28"/>
                      <a:pt x="0" y="46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54" y="90"/>
                      <a:pt x="163" y="87"/>
                      <a:pt x="173" y="87"/>
                    </a:cubicBezTo>
                    <a:cubicBezTo>
                      <a:pt x="182" y="87"/>
                      <a:pt x="191" y="90"/>
                      <a:pt x="199" y="95"/>
                    </a:cubicBezTo>
                    <a:cubicBezTo>
                      <a:pt x="242" y="95"/>
                      <a:pt x="242" y="95"/>
                      <a:pt x="242" y="95"/>
                    </a:cubicBezTo>
                    <a:lnTo>
                      <a:pt x="238" y="71"/>
                    </a:lnTo>
                    <a:close/>
                    <a:moveTo>
                      <a:pt x="18" y="14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35"/>
                      <a:pt x="16" y="25"/>
                      <a:pt x="18" y="14"/>
                    </a:cubicBezTo>
                    <a:close/>
                    <a:moveTo>
                      <a:pt x="46" y="80"/>
                    </a:moveTo>
                    <a:cubicBezTo>
                      <a:pt x="45" y="75"/>
                      <a:pt x="45" y="75"/>
                      <a:pt x="45" y="75"/>
                    </a:cubicBezTo>
                    <a:cubicBezTo>
                      <a:pt x="38" y="75"/>
                      <a:pt x="38" y="75"/>
                      <a:pt x="38" y="75"/>
                    </a:cubicBezTo>
                    <a:cubicBezTo>
                      <a:pt x="37" y="80"/>
                      <a:pt x="37" y="80"/>
                      <a:pt x="37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59"/>
                      <a:pt x="19" y="59"/>
                      <a:pt x="19" y="59"/>
                    </a:cubicBezTo>
                    <a:cubicBezTo>
                      <a:pt x="20" y="59"/>
                      <a:pt x="20" y="59"/>
                      <a:pt x="21" y="59"/>
                    </a:cubicBezTo>
                    <a:cubicBezTo>
                      <a:pt x="21" y="59"/>
                      <a:pt x="22" y="59"/>
                      <a:pt x="22" y="59"/>
                    </a:cubicBezTo>
                    <a:cubicBezTo>
                      <a:pt x="23" y="59"/>
                      <a:pt x="23" y="59"/>
                      <a:pt x="24" y="59"/>
                    </a:cubicBezTo>
                    <a:cubicBezTo>
                      <a:pt x="25" y="59"/>
                      <a:pt x="26" y="59"/>
                      <a:pt x="27" y="59"/>
                    </a:cubicBezTo>
                    <a:cubicBezTo>
                      <a:pt x="27" y="59"/>
                      <a:pt x="28" y="60"/>
                      <a:pt x="29" y="60"/>
                    </a:cubicBezTo>
                    <a:cubicBezTo>
                      <a:pt x="30" y="60"/>
                      <a:pt x="30" y="61"/>
                      <a:pt x="31" y="62"/>
                    </a:cubicBezTo>
                    <a:cubicBezTo>
                      <a:pt x="31" y="63"/>
                      <a:pt x="31" y="64"/>
                      <a:pt x="31" y="65"/>
                    </a:cubicBezTo>
                    <a:cubicBezTo>
                      <a:pt x="31" y="66"/>
                      <a:pt x="31" y="68"/>
                      <a:pt x="30" y="69"/>
                    </a:cubicBezTo>
                    <a:cubicBezTo>
                      <a:pt x="30" y="70"/>
                      <a:pt x="29" y="70"/>
                      <a:pt x="28" y="71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50" y="80"/>
                      <a:pt x="50" y="80"/>
                      <a:pt x="50" y="80"/>
                    </a:cubicBezTo>
                    <a:lnTo>
                      <a:pt x="46" y="80"/>
                    </a:lnTo>
                    <a:close/>
                    <a:moveTo>
                      <a:pt x="68" y="80"/>
                    </a:moveTo>
                    <a:cubicBezTo>
                      <a:pt x="65" y="80"/>
                      <a:pt x="65" y="80"/>
                      <a:pt x="65" y="80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80"/>
                      <a:pt x="56" y="80"/>
                      <a:pt x="56" y="80"/>
                    </a:cubicBezTo>
                    <a:cubicBezTo>
                      <a:pt x="52" y="80"/>
                      <a:pt x="52" y="80"/>
                      <a:pt x="52" y="80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8" y="59"/>
                      <a:pt x="68" y="59"/>
                      <a:pt x="68" y="59"/>
                    </a:cubicBezTo>
                    <a:lnTo>
                      <a:pt x="68" y="80"/>
                    </a:lnTo>
                    <a:close/>
                    <a:moveTo>
                      <a:pt x="87" y="78"/>
                    </a:moveTo>
                    <a:cubicBezTo>
                      <a:pt x="86" y="79"/>
                      <a:pt x="85" y="79"/>
                      <a:pt x="84" y="80"/>
                    </a:cubicBezTo>
                    <a:cubicBezTo>
                      <a:pt x="82" y="80"/>
                      <a:pt x="81" y="80"/>
                      <a:pt x="80" y="80"/>
                    </a:cubicBezTo>
                    <a:cubicBezTo>
                      <a:pt x="79" y="80"/>
                      <a:pt x="78" y="80"/>
                      <a:pt x="77" y="80"/>
                    </a:cubicBezTo>
                    <a:cubicBezTo>
                      <a:pt x="75" y="79"/>
                      <a:pt x="74" y="79"/>
                      <a:pt x="74" y="78"/>
                    </a:cubicBezTo>
                    <a:cubicBezTo>
                      <a:pt x="73" y="77"/>
                      <a:pt x="72" y="76"/>
                      <a:pt x="72" y="74"/>
                    </a:cubicBezTo>
                    <a:cubicBezTo>
                      <a:pt x="71" y="73"/>
                      <a:pt x="71" y="71"/>
                      <a:pt x="71" y="69"/>
                    </a:cubicBezTo>
                    <a:cubicBezTo>
                      <a:pt x="71" y="68"/>
                      <a:pt x="71" y="66"/>
                      <a:pt x="72" y="65"/>
                    </a:cubicBezTo>
                    <a:cubicBezTo>
                      <a:pt x="72" y="63"/>
                      <a:pt x="73" y="62"/>
                      <a:pt x="74" y="61"/>
                    </a:cubicBezTo>
                    <a:cubicBezTo>
                      <a:pt x="75" y="60"/>
                      <a:pt x="76" y="60"/>
                      <a:pt x="77" y="59"/>
                    </a:cubicBezTo>
                    <a:cubicBezTo>
                      <a:pt x="78" y="59"/>
                      <a:pt x="79" y="59"/>
                      <a:pt x="81" y="59"/>
                    </a:cubicBezTo>
                    <a:cubicBezTo>
                      <a:pt x="82" y="59"/>
                      <a:pt x="83" y="59"/>
                      <a:pt x="84" y="59"/>
                    </a:cubicBezTo>
                    <a:cubicBezTo>
                      <a:pt x="85" y="59"/>
                      <a:pt x="85" y="59"/>
                      <a:pt x="86" y="60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4" y="63"/>
                      <a:pt x="84" y="63"/>
                      <a:pt x="83" y="62"/>
                    </a:cubicBezTo>
                    <a:cubicBezTo>
                      <a:pt x="83" y="62"/>
                      <a:pt x="82" y="62"/>
                      <a:pt x="81" y="62"/>
                    </a:cubicBezTo>
                    <a:cubicBezTo>
                      <a:pt x="80" y="62"/>
                      <a:pt x="79" y="62"/>
                      <a:pt x="79" y="63"/>
                    </a:cubicBezTo>
                    <a:cubicBezTo>
                      <a:pt x="78" y="63"/>
                      <a:pt x="77" y="63"/>
                      <a:pt x="77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5" y="67"/>
                      <a:pt x="75" y="68"/>
                      <a:pt x="75" y="69"/>
                    </a:cubicBezTo>
                    <a:cubicBezTo>
                      <a:pt x="75" y="71"/>
                      <a:pt x="75" y="72"/>
                      <a:pt x="76" y="73"/>
                    </a:cubicBezTo>
                    <a:cubicBezTo>
                      <a:pt x="76" y="74"/>
                      <a:pt x="76" y="74"/>
                      <a:pt x="77" y="75"/>
                    </a:cubicBezTo>
                    <a:cubicBezTo>
                      <a:pt x="77" y="75"/>
                      <a:pt x="78" y="76"/>
                      <a:pt x="78" y="76"/>
                    </a:cubicBezTo>
                    <a:cubicBezTo>
                      <a:pt x="79" y="76"/>
                      <a:pt x="80" y="77"/>
                      <a:pt x="81" y="77"/>
                    </a:cubicBezTo>
                    <a:cubicBezTo>
                      <a:pt x="81" y="77"/>
                      <a:pt x="82" y="77"/>
                      <a:pt x="82" y="76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87" y="69"/>
                      <a:pt x="87" y="69"/>
                      <a:pt x="87" y="69"/>
                    </a:cubicBezTo>
                    <a:lnTo>
                      <a:pt x="87" y="78"/>
                    </a:lnTo>
                    <a:close/>
                    <a:moveTo>
                      <a:pt x="102" y="80"/>
                    </a:moveTo>
                    <a:cubicBezTo>
                      <a:pt x="90" y="80"/>
                      <a:pt x="90" y="80"/>
                      <a:pt x="90" y="80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94" y="63"/>
                      <a:pt x="94" y="63"/>
                      <a:pt x="94" y="63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101" y="68"/>
                      <a:pt x="101" y="68"/>
                      <a:pt x="101" y="68"/>
                    </a:cubicBezTo>
                    <a:cubicBezTo>
                      <a:pt x="101" y="71"/>
                      <a:pt x="101" y="71"/>
                      <a:pt x="101" y="71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102" y="76"/>
                      <a:pt x="102" y="76"/>
                      <a:pt x="102" y="76"/>
                    </a:cubicBezTo>
                    <a:lnTo>
                      <a:pt x="102" y="80"/>
                    </a:lnTo>
                    <a:close/>
                    <a:moveTo>
                      <a:pt x="116" y="80"/>
                    </a:moveTo>
                    <a:cubicBezTo>
                      <a:pt x="111" y="72"/>
                      <a:pt x="111" y="72"/>
                      <a:pt x="111" y="72"/>
                    </a:cubicBezTo>
                    <a:cubicBezTo>
                      <a:pt x="109" y="71"/>
                      <a:pt x="109" y="71"/>
                      <a:pt x="109" y="71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105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8" y="59"/>
                    </a:cubicBezTo>
                    <a:cubicBezTo>
                      <a:pt x="108" y="59"/>
                      <a:pt x="109" y="59"/>
                      <a:pt x="109" y="59"/>
                    </a:cubicBezTo>
                    <a:cubicBezTo>
                      <a:pt x="110" y="59"/>
                      <a:pt x="110" y="59"/>
                      <a:pt x="111" y="59"/>
                    </a:cubicBezTo>
                    <a:cubicBezTo>
                      <a:pt x="112" y="59"/>
                      <a:pt x="113" y="59"/>
                      <a:pt x="114" y="59"/>
                    </a:cubicBezTo>
                    <a:cubicBezTo>
                      <a:pt x="115" y="59"/>
                      <a:pt x="115" y="60"/>
                      <a:pt x="116" y="60"/>
                    </a:cubicBezTo>
                    <a:cubicBezTo>
                      <a:pt x="117" y="60"/>
                      <a:pt x="117" y="61"/>
                      <a:pt x="118" y="62"/>
                    </a:cubicBezTo>
                    <a:cubicBezTo>
                      <a:pt x="118" y="63"/>
                      <a:pt x="119" y="64"/>
                      <a:pt x="119" y="65"/>
                    </a:cubicBezTo>
                    <a:cubicBezTo>
                      <a:pt x="119" y="66"/>
                      <a:pt x="118" y="68"/>
                      <a:pt x="117" y="69"/>
                    </a:cubicBezTo>
                    <a:cubicBezTo>
                      <a:pt x="117" y="70"/>
                      <a:pt x="116" y="70"/>
                      <a:pt x="115" y="71"/>
                    </a:cubicBezTo>
                    <a:cubicBezTo>
                      <a:pt x="120" y="80"/>
                      <a:pt x="120" y="80"/>
                      <a:pt x="120" y="80"/>
                    </a:cubicBezTo>
                    <a:lnTo>
                      <a:pt x="116" y="80"/>
                    </a:lnTo>
                    <a:close/>
                    <a:moveTo>
                      <a:pt x="64" y="45"/>
                    </a:moveTo>
                    <a:cubicBezTo>
                      <a:pt x="64" y="14"/>
                      <a:pt x="64" y="14"/>
                      <a:pt x="64" y="14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97" y="14"/>
                      <a:pt x="113" y="28"/>
                      <a:pt x="131" y="45"/>
                    </a:cubicBezTo>
                    <a:lnTo>
                      <a:pt x="64" y="45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304"/>
              <p:cNvSpPr/>
              <p:nvPr/>
            </p:nvSpPr>
            <p:spPr bwMode="auto">
              <a:xfrm>
                <a:off x="3726" y="2172"/>
                <a:ext cx="5" cy="6"/>
              </a:xfrm>
              <a:custGeom>
                <a:avLst/>
                <a:gdLst>
                  <a:gd name="T0" fmla="*/ 2 w 5"/>
                  <a:gd name="T1" fmla="*/ 0 h 7"/>
                  <a:gd name="T2" fmla="*/ 1 w 5"/>
                  <a:gd name="T3" fmla="*/ 0 h 7"/>
                  <a:gd name="T4" fmla="*/ 0 w 5"/>
                  <a:gd name="T5" fmla="*/ 1 h 7"/>
                  <a:gd name="T6" fmla="*/ 0 w 5"/>
                  <a:gd name="T7" fmla="*/ 7 h 7"/>
                  <a:gd name="T8" fmla="*/ 2 w 5"/>
                  <a:gd name="T9" fmla="*/ 7 h 7"/>
                  <a:gd name="T10" fmla="*/ 4 w 5"/>
                  <a:gd name="T11" fmla="*/ 6 h 7"/>
                  <a:gd name="T12" fmla="*/ 5 w 5"/>
                  <a:gd name="T13" fmla="*/ 3 h 7"/>
                  <a:gd name="T14" fmla="*/ 5 w 5"/>
                  <a:gd name="T15" fmla="*/ 1 h 7"/>
                  <a:gd name="T16" fmla="*/ 2 w 5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305"/>
              <p:cNvSpPr>
                <a:spLocks noEditPoints="1"/>
              </p:cNvSpPr>
              <p:nvPr/>
            </p:nvSpPr>
            <p:spPr bwMode="auto">
              <a:xfrm>
                <a:off x="3510" y="2171"/>
                <a:ext cx="337" cy="98"/>
              </a:xfrm>
              <a:custGeom>
                <a:avLst/>
                <a:gdLst>
                  <a:gd name="T0" fmla="*/ 281 w 398"/>
                  <a:gd name="T1" fmla="*/ 77 h 115"/>
                  <a:gd name="T2" fmla="*/ 359 w 398"/>
                  <a:gd name="T3" fmla="*/ 77 h 115"/>
                  <a:gd name="T4" fmla="*/ 320 w 398"/>
                  <a:gd name="T5" fmla="*/ 55 h 115"/>
                  <a:gd name="T6" fmla="*/ 320 w 398"/>
                  <a:gd name="T7" fmla="*/ 98 h 115"/>
                  <a:gd name="T8" fmla="*/ 320 w 398"/>
                  <a:gd name="T9" fmla="*/ 55 h 115"/>
                  <a:gd name="T10" fmla="*/ 320 w 398"/>
                  <a:gd name="T11" fmla="*/ 84 h 115"/>
                  <a:gd name="T12" fmla="*/ 320 w 398"/>
                  <a:gd name="T13" fmla="*/ 69 h 115"/>
                  <a:gd name="T14" fmla="*/ 345 w 398"/>
                  <a:gd name="T15" fmla="*/ 13 h 115"/>
                  <a:gd name="T16" fmla="*/ 378 w 398"/>
                  <a:gd name="T17" fmla="*/ 19 h 115"/>
                  <a:gd name="T18" fmla="*/ 370 w 398"/>
                  <a:gd name="T19" fmla="*/ 2 h 115"/>
                  <a:gd name="T20" fmla="*/ 339 w 398"/>
                  <a:gd name="T21" fmla="*/ 7 h 115"/>
                  <a:gd name="T22" fmla="*/ 23 w 398"/>
                  <a:gd name="T23" fmla="*/ 26 h 115"/>
                  <a:gd name="T24" fmla="*/ 17 w 398"/>
                  <a:gd name="T25" fmla="*/ 0 h 115"/>
                  <a:gd name="T26" fmla="*/ 12 w 398"/>
                  <a:gd name="T27" fmla="*/ 8 h 115"/>
                  <a:gd name="T28" fmla="*/ 23 w 398"/>
                  <a:gd name="T29" fmla="*/ 26 h 115"/>
                  <a:gd name="T30" fmla="*/ 37 w 398"/>
                  <a:gd name="T31" fmla="*/ 77 h 115"/>
                  <a:gd name="T32" fmla="*/ 114 w 398"/>
                  <a:gd name="T33" fmla="*/ 77 h 115"/>
                  <a:gd name="T34" fmla="*/ 75 w 398"/>
                  <a:gd name="T35" fmla="*/ 55 h 115"/>
                  <a:gd name="T36" fmla="*/ 75 w 398"/>
                  <a:gd name="T37" fmla="*/ 98 h 115"/>
                  <a:gd name="T38" fmla="*/ 75 w 398"/>
                  <a:gd name="T39" fmla="*/ 55 h 115"/>
                  <a:gd name="T40" fmla="*/ 75 w 398"/>
                  <a:gd name="T41" fmla="*/ 84 h 115"/>
                  <a:gd name="T42" fmla="*/ 75 w 398"/>
                  <a:gd name="T43" fmla="*/ 69 h 115"/>
                  <a:gd name="T44" fmla="*/ 36 w 398"/>
                  <a:gd name="T45" fmla="*/ 45 h 115"/>
                  <a:gd name="T46" fmla="*/ 0 w 398"/>
                  <a:gd name="T47" fmla="*/ 53 h 115"/>
                  <a:gd name="T48" fmla="*/ 25 w 398"/>
                  <a:gd name="T49" fmla="*/ 81 h 115"/>
                  <a:gd name="T50" fmla="*/ 36 w 398"/>
                  <a:gd name="T51" fmla="*/ 45 h 115"/>
                  <a:gd name="T52" fmla="*/ 370 w 398"/>
                  <a:gd name="T53" fmla="*/ 77 h 115"/>
                  <a:gd name="T54" fmla="*/ 388 w 398"/>
                  <a:gd name="T55" fmla="*/ 75 h 115"/>
                  <a:gd name="T56" fmla="*/ 398 w 398"/>
                  <a:gd name="T57" fmla="*/ 54 h 115"/>
                  <a:gd name="T58" fmla="*/ 359 w 398"/>
                  <a:gd name="T59" fmla="*/ 45 h 115"/>
                  <a:gd name="T60" fmla="*/ 115 w 398"/>
                  <a:gd name="T61" fmla="*/ 45 h 115"/>
                  <a:gd name="T62" fmla="*/ 126 w 398"/>
                  <a:gd name="T63" fmla="*/ 81 h 115"/>
                  <a:gd name="T64" fmla="*/ 270 w 398"/>
                  <a:gd name="T65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8" h="115">
                    <a:moveTo>
                      <a:pt x="320" y="115"/>
                    </a:moveTo>
                    <a:cubicBezTo>
                      <a:pt x="298" y="115"/>
                      <a:pt x="281" y="98"/>
                      <a:pt x="281" y="77"/>
                    </a:cubicBezTo>
                    <a:cubicBezTo>
                      <a:pt x="281" y="55"/>
                      <a:pt x="298" y="38"/>
                      <a:pt x="320" y="38"/>
                    </a:cubicBezTo>
                    <a:cubicBezTo>
                      <a:pt x="341" y="38"/>
                      <a:pt x="359" y="55"/>
                      <a:pt x="359" y="77"/>
                    </a:cubicBezTo>
                    <a:cubicBezTo>
                      <a:pt x="359" y="98"/>
                      <a:pt x="341" y="115"/>
                      <a:pt x="320" y="115"/>
                    </a:cubicBezTo>
                    <a:close/>
                    <a:moveTo>
                      <a:pt x="320" y="55"/>
                    </a:moveTo>
                    <a:cubicBezTo>
                      <a:pt x="308" y="55"/>
                      <a:pt x="298" y="65"/>
                      <a:pt x="298" y="77"/>
                    </a:cubicBezTo>
                    <a:cubicBezTo>
                      <a:pt x="298" y="88"/>
                      <a:pt x="308" y="98"/>
                      <a:pt x="320" y="98"/>
                    </a:cubicBezTo>
                    <a:cubicBezTo>
                      <a:pt x="332" y="98"/>
                      <a:pt x="341" y="88"/>
                      <a:pt x="341" y="77"/>
                    </a:cubicBezTo>
                    <a:cubicBezTo>
                      <a:pt x="341" y="65"/>
                      <a:pt x="332" y="55"/>
                      <a:pt x="320" y="55"/>
                    </a:cubicBezTo>
                    <a:close/>
                    <a:moveTo>
                      <a:pt x="312" y="77"/>
                    </a:moveTo>
                    <a:cubicBezTo>
                      <a:pt x="312" y="81"/>
                      <a:pt x="316" y="84"/>
                      <a:pt x="320" y="84"/>
                    </a:cubicBezTo>
                    <a:cubicBezTo>
                      <a:pt x="324" y="84"/>
                      <a:pt x="327" y="81"/>
                      <a:pt x="327" y="77"/>
                    </a:cubicBezTo>
                    <a:cubicBezTo>
                      <a:pt x="327" y="73"/>
                      <a:pt x="324" y="69"/>
                      <a:pt x="320" y="69"/>
                    </a:cubicBezTo>
                    <a:cubicBezTo>
                      <a:pt x="316" y="69"/>
                      <a:pt x="312" y="73"/>
                      <a:pt x="312" y="77"/>
                    </a:cubicBezTo>
                    <a:close/>
                    <a:moveTo>
                      <a:pt x="345" y="13"/>
                    </a:moveTo>
                    <a:cubicBezTo>
                      <a:pt x="351" y="19"/>
                      <a:pt x="360" y="19"/>
                      <a:pt x="372" y="19"/>
                    </a:cubicBezTo>
                    <a:cubicBezTo>
                      <a:pt x="378" y="19"/>
                      <a:pt x="378" y="19"/>
                      <a:pt x="378" y="19"/>
                    </a:cubicBezTo>
                    <a:cubicBezTo>
                      <a:pt x="377" y="12"/>
                      <a:pt x="377" y="12"/>
                      <a:pt x="377" y="12"/>
                    </a:cubicBezTo>
                    <a:cubicBezTo>
                      <a:pt x="376" y="7"/>
                      <a:pt x="375" y="4"/>
                      <a:pt x="370" y="2"/>
                    </a:cubicBezTo>
                    <a:cubicBezTo>
                      <a:pt x="361" y="2"/>
                      <a:pt x="343" y="2"/>
                      <a:pt x="342" y="2"/>
                    </a:cubicBezTo>
                    <a:cubicBezTo>
                      <a:pt x="338" y="2"/>
                      <a:pt x="337" y="5"/>
                      <a:pt x="339" y="7"/>
                    </a:cubicBezTo>
                    <a:cubicBezTo>
                      <a:pt x="342" y="11"/>
                      <a:pt x="343" y="11"/>
                      <a:pt x="345" y="13"/>
                    </a:cubicBezTo>
                    <a:close/>
                    <a:moveTo>
                      <a:pt x="23" y="26"/>
                    </a:moveTo>
                    <a:cubicBezTo>
                      <a:pt x="23" y="24"/>
                      <a:pt x="23" y="18"/>
                      <a:pt x="23" y="13"/>
                    </a:cubicBezTo>
                    <a:cubicBezTo>
                      <a:pt x="23" y="7"/>
                      <a:pt x="24" y="0"/>
                      <a:pt x="1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3"/>
                      <a:pt x="12" y="5"/>
                      <a:pt x="12" y="8"/>
                    </a:cubicBezTo>
                    <a:cubicBezTo>
                      <a:pt x="12" y="26"/>
                      <a:pt x="12" y="26"/>
                      <a:pt x="12" y="26"/>
                    </a:cubicBezTo>
                    <a:lnTo>
                      <a:pt x="23" y="26"/>
                    </a:lnTo>
                    <a:close/>
                    <a:moveTo>
                      <a:pt x="75" y="115"/>
                    </a:moveTo>
                    <a:cubicBezTo>
                      <a:pt x="54" y="115"/>
                      <a:pt x="37" y="98"/>
                      <a:pt x="37" y="77"/>
                    </a:cubicBezTo>
                    <a:cubicBezTo>
                      <a:pt x="37" y="55"/>
                      <a:pt x="54" y="38"/>
                      <a:pt x="75" y="38"/>
                    </a:cubicBezTo>
                    <a:cubicBezTo>
                      <a:pt x="97" y="38"/>
                      <a:pt x="114" y="55"/>
                      <a:pt x="114" y="77"/>
                    </a:cubicBezTo>
                    <a:cubicBezTo>
                      <a:pt x="114" y="98"/>
                      <a:pt x="97" y="115"/>
                      <a:pt x="75" y="115"/>
                    </a:cubicBezTo>
                    <a:close/>
                    <a:moveTo>
                      <a:pt x="75" y="55"/>
                    </a:moveTo>
                    <a:cubicBezTo>
                      <a:pt x="64" y="55"/>
                      <a:pt x="54" y="65"/>
                      <a:pt x="54" y="77"/>
                    </a:cubicBezTo>
                    <a:cubicBezTo>
                      <a:pt x="54" y="88"/>
                      <a:pt x="64" y="98"/>
                      <a:pt x="75" y="98"/>
                    </a:cubicBezTo>
                    <a:cubicBezTo>
                      <a:pt x="87" y="98"/>
                      <a:pt x="97" y="88"/>
                      <a:pt x="97" y="77"/>
                    </a:cubicBezTo>
                    <a:cubicBezTo>
                      <a:pt x="97" y="65"/>
                      <a:pt x="87" y="55"/>
                      <a:pt x="75" y="55"/>
                    </a:cubicBezTo>
                    <a:close/>
                    <a:moveTo>
                      <a:pt x="68" y="77"/>
                    </a:moveTo>
                    <a:cubicBezTo>
                      <a:pt x="68" y="81"/>
                      <a:pt x="71" y="84"/>
                      <a:pt x="75" y="84"/>
                    </a:cubicBezTo>
                    <a:cubicBezTo>
                      <a:pt x="80" y="84"/>
                      <a:pt x="83" y="81"/>
                      <a:pt x="83" y="77"/>
                    </a:cubicBezTo>
                    <a:cubicBezTo>
                      <a:pt x="83" y="73"/>
                      <a:pt x="80" y="69"/>
                      <a:pt x="75" y="69"/>
                    </a:cubicBezTo>
                    <a:cubicBezTo>
                      <a:pt x="71" y="69"/>
                      <a:pt x="68" y="73"/>
                      <a:pt x="68" y="77"/>
                    </a:cubicBezTo>
                    <a:close/>
                    <a:moveTo>
                      <a:pt x="36" y="45"/>
                    </a:moveTo>
                    <a:cubicBezTo>
                      <a:pt x="4" y="45"/>
                      <a:pt x="4" y="45"/>
                      <a:pt x="4" y="45"/>
                    </a:cubicBezTo>
                    <a:cubicBezTo>
                      <a:pt x="2" y="47"/>
                      <a:pt x="0" y="50"/>
                      <a:pt x="0" y="53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75"/>
                      <a:pt x="9" y="76"/>
                      <a:pt x="25" y="81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5" y="65"/>
                      <a:pt x="29" y="54"/>
                      <a:pt x="36" y="45"/>
                    </a:cubicBezTo>
                    <a:close/>
                    <a:moveTo>
                      <a:pt x="359" y="45"/>
                    </a:moveTo>
                    <a:cubicBezTo>
                      <a:pt x="366" y="54"/>
                      <a:pt x="370" y="65"/>
                      <a:pt x="370" y="77"/>
                    </a:cubicBezTo>
                    <a:cubicBezTo>
                      <a:pt x="370" y="80"/>
                      <a:pt x="370" y="80"/>
                      <a:pt x="370" y="80"/>
                    </a:cubicBezTo>
                    <a:cubicBezTo>
                      <a:pt x="370" y="80"/>
                      <a:pt x="384" y="76"/>
                      <a:pt x="388" y="75"/>
                    </a:cubicBezTo>
                    <a:cubicBezTo>
                      <a:pt x="397" y="73"/>
                      <a:pt x="398" y="68"/>
                      <a:pt x="398" y="61"/>
                    </a:cubicBezTo>
                    <a:cubicBezTo>
                      <a:pt x="398" y="59"/>
                      <a:pt x="398" y="54"/>
                      <a:pt x="398" y="54"/>
                    </a:cubicBezTo>
                    <a:cubicBezTo>
                      <a:pt x="398" y="50"/>
                      <a:pt x="396" y="47"/>
                      <a:pt x="394" y="45"/>
                    </a:cubicBezTo>
                    <a:lnTo>
                      <a:pt x="359" y="45"/>
                    </a:lnTo>
                    <a:close/>
                    <a:moveTo>
                      <a:pt x="281" y="45"/>
                    </a:moveTo>
                    <a:cubicBezTo>
                      <a:pt x="115" y="45"/>
                      <a:pt x="115" y="45"/>
                      <a:pt x="115" y="45"/>
                    </a:cubicBezTo>
                    <a:cubicBezTo>
                      <a:pt x="122" y="54"/>
                      <a:pt x="126" y="65"/>
                      <a:pt x="126" y="77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70" y="81"/>
                      <a:pt x="223" y="81"/>
                      <a:pt x="269" y="81"/>
                    </a:cubicBezTo>
                    <a:cubicBezTo>
                      <a:pt x="270" y="77"/>
                      <a:pt x="270" y="77"/>
                      <a:pt x="270" y="77"/>
                    </a:cubicBezTo>
                    <a:cubicBezTo>
                      <a:pt x="270" y="65"/>
                      <a:pt x="274" y="54"/>
                      <a:pt x="281" y="45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306"/>
              <p:cNvSpPr/>
              <p:nvPr/>
            </p:nvSpPr>
            <p:spPr bwMode="auto">
              <a:xfrm>
                <a:off x="3185" y="1023"/>
                <a:ext cx="251" cy="96"/>
              </a:xfrm>
              <a:custGeom>
                <a:avLst/>
                <a:gdLst>
                  <a:gd name="T0" fmla="*/ 296 w 296"/>
                  <a:gd name="T1" fmla="*/ 114 h 114"/>
                  <a:gd name="T2" fmla="*/ 279 w 296"/>
                  <a:gd name="T3" fmla="*/ 114 h 114"/>
                  <a:gd name="T4" fmla="*/ 241 w 296"/>
                  <a:gd name="T5" fmla="*/ 93 h 114"/>
                  <a:gd name="T6" fmla="*/ 204 w 296"/>
                  <a:gd name="T7" fmla="*/ 114 h 114"/>
                  <a:gd name="T8" fmla="*/ 95 w 296"/>
                  <a:gd name="T9" fmla="*/ 114 h 114"/>
                  <a:gd name="T10" fmla="*/ 89 w 296"/>
                  <a:gd name="T11" fmla="*/ 107 h 114"/>
                  <a:gd name="T12" fmla="*/ 89 w 296"/>
                  <a:gd name="T13" fmla="*/ 106 h 114"/>
                  <a:gd name="T14" fmla="*/ 75 w 296"/>
                  <a:gd name="T15" fmla="*/ 45 h 114"/>
                  <a:gd name="T16" fmla="*/ 169 w 296"/>
                  <a:gd name="T17" fmla="*/ 66 h 114"/>
                  <a:gd name="T18" fmla="*/ 212 w 296"/>
                  <a:gd name="T19" fmla="*/ 66 h 114"/>
                  <a:gd name="T20" fmla="*/ 200 w 296"/>
                  <a:gd name="T21" fmla="*/ 51 h 114"/>
                  <a:gd name="T22" fmla="*/ 109 w 296"/>
                  <a:gd name="T23" fmla="*/ 15 h 114"/>
                  <a:gd name="T24" fmla="*/ 68 w 296"/>
                  <a:gd name="T25" fmla="*/ 15 h 114"/>
                  <a:gd name="T26" fmla="*/ 63 w 296"/>
                  <a:gd name="T27" fmla="*/ 30 h 114"/>
                  <a:gd name="T28" fmla="*/ 63 w 296"/>
                  <a:gd name="T29" fmla="*/ 39 h 114"/>
                  <a:gd name="T30" fmla="*/ 70 w 296"/>
                  <a:gd name="T31" fmla="*/ 95 h 114"/>
                  <a:gd name="T32" fmla="*/ 57 w 296"/>
                  <a:gd name="T33" fmla="*/ 93 h 114"/>
                  <a:gd name="T34" fmla="*/ 20 w 296"/>
                  <a:gd name="T35" fmla="*/ 114 h 114"/>
                  <a:gd name="T36" fmla="*/ 0 w 296"/>
                  <a:gd name="T37" fmla="*/ 114 h 114"/>
                  <a:gd name="T38" fmla="*/ 0 w 296"/>
                  <a:gd name="T39" fmla="*/ 114 h 114"/>
                  <a:gd name="T40" fmla="*/ 0 w 296"/>
                  <a:gd name="T41" fmla="*/ 89 h 114"/>
                  <a:gd name="T42" fmla="*/ 46 w 296"/>
                  <a:gd name="T43" fmla="*/ 0 h 114"/>
                  <a:gd name="T44" fmla="*/ 109 w 296"/>
                  <a:gd name="T45" fmla="*/ 0 h 114"/>
                  <a:gd name="T46" fmla="*/ 229 w 296"/>
                  <a:gd name="T47" fmla="*/ 54 h 114"/>
                  <a:gd name="T48" fmla="*/ 294 w 296"/>
                  <a:gd name="T49" fmla="*/ 100 h 114"/>
                  <a:gd name="T50" fmla="*/ 296 w 296"/>
                  <a:gd name="T5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96" h="114">
                    <a:moveTo>
                      <a:pt x="296" y="114"/>
                    </a:moveTo>
                    <a:cubicBezTo>
                      <a:pt x="279" y="114"/>
                      <a:pt x="279" y="114"/>
                      <a:pt x="279" y="114"/>
                    </a:cubicBezTo>
                    <a:cubicBezTo>
                      <a:pt x="271" y="102"/>
                      <a:pt x="257" y="93"/>
                      <a:pt x="241" y="93"/>
                    </a:cubicBezTo>
                    <a:cubicBezTo>
                      <a:pt x="226" y="93"/>
                      <a:pt x="212" y="102"/>
                      <a:pt x="204" y="114"/>
                    </a:cubicBezTo>
                    <a:cubicBezTo>
                      <a:pt x="95" y="114"/>
                      <a:pt x="95" y="114"/>
                      <a:pt x="95" y="114"/>
                    </a:cubicBezTo>
                    <a:cubicBezTo>
                      <a:pt x="93" y="112"/>
                      <a:pt x="91" y="109"/>
                      <a:pt x="89" y="107"/>
                    </a:cubicBezTo>
                    <a:cubicBezTo>
                      <a:pt x="89" y="107"/>
                      <a:pt x="89" y="107"/>
                      <a:pt x="89" y="106"/>
                    </a:cubicBezTo>
                    <a:cubicBezTo>
                      <a:pt x="76" y="87"/>
                      <a:pt x="75" y="65"/>
                      <a:pt x="75" y="45"/>
                    </a:cubicBezTo>
                    <a:cubicBezTo>
                      <a:pt x="93" y="53"/>
                      <a:pt x="130" y="66"/>
                      <a:pt x="169" y="66"/>
                    </a:cubicBezTo>
                    <a:cubicBezTo>
                      <a:pt x="187" y="66"/>
                      <a:pt x="212" y="66"/>
                      <a:pt x="212" y="66"/>
                    </a:cubicBezTo>
                    <a:cubicBezTo>
                      <a:pt x="212" y="66"/>
                      <a:pt x="213" y="61"/>
                      <a:pt x="200" y="51"/>
                    </a:cubicBezTo>
                    <a:cubicBezTo>
                      <a:pt x="166" y="27"/>
                      <a:pt x="151" y="15"/>
                      <a:pt x="109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4" y="20"/>
                      <a:pt x="63" y="30"/>
                      <a:pt x="63" y="30"/>
                    </a:cubicBezTo>
                    <a:cubicBezTo>
                      <a:pt x="63" y="32"/>
                      <a:pt x="63" y="36"/>
                      <a:pt x="63" y="39"/>
                    </a:cubicBezTo>
                    <a:cubicBezTo>
                      <a:pt x="63" y="55"/>
                      <a:pt x="63" y="76"/>
                      <a:pt x="70" y="95"/>
                    </a:cubicBezTo>
                    <a:cubicBezTo>
                      <a:pt x="66" y="94"/>
                      <a:pt x="62" y="93"/>
                      <a:pt x="57" y="93"/>
                    </a:cubicBezTo>
                    <a:cubicBezTo>
                      <a:pt x="41" y="93"/>
                      <a:pt x="27" y="102"/>
                      <a:pt x="20" y="11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05"/>
                      <a:pt x="0" y="103"/>
                      <a:pt x="0" y="89"/>
                    </a:cubicBezTo>
                    <a:cubicBezTo>
                      <a:pt x="0" y="62"/>
                      <a:pt x="21" y="15"/>
                      <a:pt x="46" y="0"/>
                    </a:cubicBezTo>
                    <a:cubicBezTo>
                      <a:pt x="46" y="0"/>
                      <a:pt x="65" y="0"/>
                      <a:pt x="109" y="0"/>
                    </a:cubicBezTo>
                    <a:cubicBezTo>
                      <a:pt x="165" y="0"/>
                      <a:pt x="181" y="20"/>
                      <a:pt x="229" y="54"/>
                    </a:cubicBezTo>
                    <a:cubicBezTo>
                      <a:pt x="257" y="58"/>
                      <a:pt x="286" y="73"/>
                      <a:pt x="294" y="100"/>
                    </a:cubicBezTo>
                    <a:cubicBezTo>
                      <a:pt x="295" y="105"/>
                      <a:pt x="296" y="110"/>
                      <a:pt x="296" y="11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07"/>
              <p:cNvSpPr>
                <a:spLocks noEditPoints="1"/>
              </p:cNvSpPr>
              <p:nvPr/>
            </p:nvSpPr>
            <p:spPr bwMode="auto">
              <a:xfrm>
                <a:off x="3187" y="1073"/>
                <a:ext cx="249" cy="94"/>
              </a:xfrm>
              <a:custGeom>
                <a:avLst/>
                <a:gdLst>
                  <a:gd name="T0" fmla="*/ 278 w 294"/>
                  <a:gd name="T1" fmla="*/ 30 h 111"/>
                  <a:gd name="T2" fmla="*/ 232 w 294"/>
                  <a:gd name="T3" fmla="*/ 3 h 111"/>
                  <a:gd name="T4" fmla="*/ 278 w 294"/>
                  <a:gd name="T5" fmla="*/ 30 h 111"/>
                  <a:gd name="T6" fmla="*/ 6 w 294"/>
                  <a:gd name="T7" fmla="*/ 30 h 111"/>
                  <a:gd name="T8" fmla="*/ 21 w 294"/>
                  <a:gd name="T9" fmla="*/ 13 h 111"/>
                  <a:gd name="T10" fmla="*/ 12 w 294"/>
                  <a:gd name="T11" fmla="*/ 0 h 111"/>
                  <a:gd name="T12" fmla="*/ 6 w 294"/>
                  <a:gd name="T13" fmla="*/ 30 h 111"/>
                  <a:gd name="T14" fmla="*/ 239 w 294"/>
                  <a:gd name="T15" fmla="*/ 111 h 111"/>
                  <a:gd name="T16" fmla="*/ 272 w 294"/>
                  <a:gd name="T17" fmla="*/ 78 h 111"/>
                  <a:gd name="T18" fmla="*/ 239 w 294"/>
                  <a:gd name="T19" fmla="*/ 46 h 111"/>
                  <a:gd name="T20" fmla="*/ 207 w 294"/>
                  <a:gd name="T21" fmla="*/ 78 h 111"/>
                  <a:gd name="T22" fmla="*/ 239 w 294"/>
                  <a:gd name="T23" fmla="*/ 111 h 111"/>
                  <a:gd name="T24" fmla="*/ 239 w 294"/>
                  <a:gd name="T25" fmla="*/ 60 h 111"/>
                  <a:gd name="T26" fmla="*/ 258 w 294"/>
                  <a:gd name="T27" fmla="*/ 78 h 111"/>
                  <a:gd name="T28" fmla="*/ 239 w 294"/>
                  <a:gd name="T29" fmla="*/ 97 h 111"/>
                  <a:gd name="T30" fmla="*/ 221 w 294"/>
                  <a:gd name="T31" fmla="*/ 78 h 111"/>
                  <a:gd name="T32" fmla="*/ 239 w 294"/>
                  <a:gd name="T33" fmla="*/ 60 h 111"/>
                  <a:gd name="T34" fmla="*/ 11 w 294"/>
                  <a:gd name="T35" fmla="*/ 78 h 111"/>
                  <a:gd name="T36" fmla="*/ 13 w 294"/>
                  <a:gd name="T37" fmla="*/ 67 h 111"/>
                  <a:gd name="T38" fmla="*/ 0 w 294"/>
                  <a:gd name="T39" fmla="*/ 67 h 111"/>
                  <a:gd name="T40" fmla="*/ 8 w 294"/>
                  <a:gd name="T41" fmla="*/ 77 h 111"/>
                  <a:gd name="T42" fmla="*/ 11 w 294"/>
                  <a:gd name="T43" fmla="*/ 79 h 111"/>
                  <a:gd name="T44" fmla="*/ 11 w 294"/>
                  <a:gd name="T45" fmla="*/ 78 h 111"/>
                  <a:gd name="T46" fmla="*/ 197 w 294"/>
                  <a:gd name="T47" fmla="*/ 67 h 111"/>
                  <a:gd name="T48" fmla="*/ 195 w 294"/>
                  <a:gd name="T49" fmla="*/ 78 h 111"/>
                  <a:gd name="T50" fmla="*/ 197 w 294"/>
                  <a:gd name="T51" fmla="*/ 90 h 111"/>
                  <a:gd name="T52" fmla="*/ 98 w 294"/>
                  <a:gd name="T53" fmla="*/ 90 h 111"/>
                  <a:gd name="T54" fmla="*/ 100 w 294"/>
                  <a:gd name="T55" fmla="*/ 78 h 111"/>
                  <a:gd name="T56" fmla="*/ 98 w 294"/>
                  <a:gd name="T57" fmla="*/ 67 h 111"/>
                  <a:gd name="T58" fmla="*/ 197 w 294"/>
                  <a:gd name="T59" fmla="*/ 67 h 111"/>
                  <a:gd name="T60" fmla="*/ 294 w 294"/>
                  <a:gd name="T61" fmla="*/ 67 h 111"/>
                  <a:gd name="T62" fmla="*/ 282 w 294"/>
                  <a:gd name="T63" fmla="*/ 89 h 111"/>
                  <a:gd name="T64" fmla="*/ 284 w 294"/>
                  <a:gd name="T65" fmla="*/ 78 h 111"/>
                  <a:gd name="T66" fmla="*/ 282 w 294"/>
                  <a:gd name="T67" fmla="*/ 67 h 111"/>
                  <a:gd name="T68" fmla="*/ 294 w 294"/>
                  <a:gd name="T69" fmla="*/ 67 h 111"/>
                  <a:gd name="T70" fmla="*/ 55 w 294"/>
                  <a:gd name="T71" fmla="*/ 111 h 111"/>
                  <a:gd name="T72" fmla="*/ 88 w 294"/>
                  <a:gd name="T73" fmla="*/ 78 h 111"/>
                  <a:gd name="T74" fmla="*/ 55 w 294"/>
                  <a:gd name="T75" fmla="*/ 46 h 111"/>
                  <a:gd name="T76" fmla="*/ 22 w 294"/>
                  <a:gd name="T77" fmla="*/ 78 h 111"/>
                  <a:gd name="T78" fmla="*/ 55 w 294"/>
                  <a:gd name="T79" fmla="*/ 111 h 111"/>
                  <a:gd name="T80" fmla="*/ 55 w 294"/>
                  <a:gd name="T81" fmla="*/ 60 h 111"/>
                  <a:gd name="T82" fmla="*/ 73 w 294"/>
                  <a:gd name="T83" fmla="*/ 78 h 111"/>
                  <a:gd name="T84" fmla="*/ 55 w 294"/>
                  <a:gd name="T85" fmla="*/ 97 h 111"/>
                  <a:gd name="T86" fmla="*/ 37 w 294"/>
                  <a:gd name="T87" fmla="*/ 78 h 111"/>
                  <a:gd name="T88" fmla="*/ 55 w 294"/>
                  <a:gd name="T89" fmla="*/ 6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4" h="111">
                    <a:moveTo>
                      <a:pt x="278" y="30"/>
                    </a:moveTo>
                    <a:cubicBezTo>
                      <a:pt x="256" y="28"/>
                      <a:pt x="243" y="18"/>
                      <a:pt x="232" y="3"/>
                    </a:cubicBezTo>
                    <a:cubicBezTo>
                      <a:pt x="253" y="9"/>
                      <a:pt x="270" y="19"/>
                      <a:pt x="278" y="30"/>
                    </a:cubicBezTo>
                    <a:close/>
                    <a:moveTo>
                      <a:pt x="6" y="30"/>
                    </a:moveTo>
                    <a:cubicBezTo>
                      <a:pt x="15" y="29"/>
                      <a:pt x="21" y="22"/>
                      <a:pt x="21" y="13"/>
                    </a:cubicBezTo>
                    <a:cubicBezTo>
                      <a:pt x="20" y="7"/>
                      <a:pt x="17" y="2"/>
                      <a:pt x="12" y="0"/>
                    </a:cubicBezTo>
                    <a:cubicBezTo>
                      <a:pt x="8" y="11"/>
                      <a:pt x="6" y="21"/>
                      <a:pt x="6" y="30"/>
                    </a:cubicBezTo>
                    <a:close/>
                    <a:moveTo>
                      <a:pt x="239" y="111"/>
                    </a:moveTo>
                    <a:cubicBezTo>
                      <a:pt x="258" y="111"/>
                      <a:pt x="272" y="97"/>
                      <a:pt x="272" y="78"/>
                    </a:cubicBezTo>
                    <a:cubicBezTo>
                      <a:pt x="272" y="60"/>
                      <a:pt x="258" y="46"/>
                      <a:pt x="239" y="46"/>
                    </a:cubicBezTo>
                    <a:cubicBezTo>
                      <a:pt x="221" y="46"/>
                      <a:pt x="207" y="60"/>
                      <a:pt x="207" y="78"/>
                    </a:cubicBezTo>
                    <a:cubicBezTo>
                      <a:pt x="207" y="97"/>
                      <a:pt x="221" y="111"/>
                      <a:pt x="239" y="111"/>
                    </a:cubicBezTo>
                    <a:close/>
                    <a:moveTo>
                      <a:pt x="239" y="60"/>
                    </a:moveTo>
                    <a:cubicBezTo>
                      <a:pt x="249" y="60"/>
                      <a:pt x="258" y="68"/>
                      <a:pt x="258" y="78"/>
                    </a:cubicBezTo>
                    <a:cubicBezTo>
                      <a:pt x="258" y="88"/>
                      <a:pt x="249" y="97"/>
                      <a:pt x="239" y="97"/>
                    </a:cubicBezTo>
                    <a:cubicBezTo>
                      <a:pt x="229" y="97"/>
                      <a:pt x="221" y="88"/>
                      <a:pt x="221" y="78"/>
                    </a:cubicBezTo>
                    <a:cubicBezTo>
                      <a:pt x="221" y="68"/>
                      <a:pt x="229" y="60"/>
                      <a:pt x="239" y="60"/>
                    </a:cubicBezTo>
                    <a:close/>
                    <a:moveTo>
                      <a:pt x="11" y="78"/>
                    </a:moveTo>
                    <a:cubicBezTo>
                      <a:pt x="11" y="74"/>
                      <a:pt x="12" y="70"/>
                      <a:pt x="13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" y="74"/>
                      <a:pt x="8" y="77"/>
                      <a:pt x="8" y="77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1" y="79"/>
                      <a:pt x="11" y="78"/>
                      <a:pt x="11" y="78"/>
                    </a:cubicBezTo>
                    <a:close/>
                    <a:moveTo>
                      <a:pt x="197" y="67"/>
                    </a:moveTo>
                    <a:cubicBezTo>
                      <a:pt x="196" y="70"/>
                      <a:pt x="195" y="74"/>
                      <a:pt x="195" y="78"/>
                    </a:cubicBezTo>
                    <a:cubicBezTo>
                      <a:pt x="195" y="82"/>
                      <a:pt x="196" y="86"/>
                      <a:pt x="197" y="90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9" y="86"/>
                      <a:pt x="100" y="82"/>
                      <a:pt x="100" y="78"/>
                    </a:cubicBezTo>
                    <a:cubicBezTo>
                      <a:pt x="100" y="74"/>
                      <a:pt x="99" y="70"/>
                      <a:pt x="98" y="67"/>
                    </a:cubicBezTo>
                    <a:lnTo>
                      <a:pt x="197" y="67"/>
                    </a:lnTo>
                    <a:close/>
                    <a:moveTo>
                      <a:pt x="294" y="67"/>
                    </a:moveTo>
                    <a:cubicBezTo>
                      <a:pt x="292" y="77"/>
                      <a:pt x="288" y="84"/>
                      <a:pt x="282" y="89"/>
                    </a:cubicBezTo>
                    <a:cubicBezTo>
                      <a:pt x="283" y="85"/>
                      <a:pt x="284" y="82"/>
                      <a:pt x="284" y="78"/>
                    </a:cubicBezTo>
                    <a:cubicBezTo>
                      <a:pt x="284" y="74"/>
                      <a:pt x="283" y="70"/>
                      <a:pt x="282" y="67"/>
                    </a:cubicBezTo>
                    <a:lnTo>
                      <a:pt x="294" y="67"/>
                    </a:lnTo>
                    <a:close/>
                    <a:moveTo>
                      <a:pt x="55" y="111"/>
                    </a:moveTo>
                    <a:cubicBezTo>
                      <a:pt x="73" y="111"/>
                      <a:pt x="88" y="97"/>
                      <a:pt x="88" y="78"/>
                    </a:cubicBezTo>
                    <a:cubicBezTo>
                      <a:pt x="88" y="60"/>
                      <a:pt x="73" y="46"/>
                      <a:pt x="55" y="46"/>
                    </a:cubicBezTo>
                    <a:cubicBezTo>
                      <a:pt x="37" y="46"/>
                      <a:pt x="22" y="60"/>
                      <a:pt x="22" y="78"/>
                    </a:cubicBezTo>
                    <a:cubicBezTo>
                      <a:pt x="22" y="97"/>
                      <a:pt x="37" y="111"/>
                      <a:pt x="55" y="111"/>
                    </a:cubicBezTo>
                    <a:close/>
                    <a:moveTo>
                      <a:pt x="55" y="60"/>
                    </a:moveTo>
                    <a:cubicBezTo>
                      <a:pt x="65" y="60"/>
                      <a:pt x="73" y="68"/>
                      <a:pt x="73" y="78"/>
                    </a:cubicBezTo>
                    <a:cubicBezTo>
                      <a:pt x="73" y="88"/>
                      <a:pt x="65" y="97"/>
                      <a:pt x="55" y="97"/>
                    </a:cubicBezTo>
                    <a:cubicBezTo>
                      <a:pt x="45" y="97"/>
                      <a:pt x="37" y="88"/>
                      <a:pt x="37" y="78"/>
                    </a:cubicBezTo>
                    <a:cubicBezTo>
                      <a:pt x="37" y="68"/>
                      <a:pt x="45" y="60"/>
                      <a:pt x="55" y="6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308"/>
              <p:cNvSpPr>
                <a:spLocks noEditPoints="1"/>
              </p:cNvSpPr>
              <p:nvPr/>
            </p:nvSpPr>
            <p:spPr bwMode="auto">
              <a:xfrm>
                <a:off x="2547" y="707"/>
                <a:ext cx="327" cy="127"/>
              </a:xfrm>
              <a:custGeom>
                <a:avLst/>
                <a:gdLst>
                  <a:gd name="T0" fmla="*/ 7 w 387"/>
                  <a:gd name="T1" fmla="*/ 43 h 150"/>
                  <a:gd name="T2" fmla="*/ 23 w 387"/>
                  <a:gd name="T3" fmla="*/ 11 h 150"/>
                  <a:gd name="T4" fmla="*/ 15 w 387"/>
                  <a:gd name="T5" fmla="*/ 8 h 150"/>
                  <a:gd name="T6" fmla="*/ 31 w 387"/>
                  <a:gd name="T7" fmla="*/ 0 h 150"/>
                  <a:gd name="T8" fmla="*/ 138 w 387"/>
                  <a:gd name="T9" fmla="*/ 0 h 150"/>
                  <a:gd name="T10" fmla="*/ 264 w 387"/>
                  <a:gd name="T11" fmla="*/ 27 h 150"/>
                  <a:gd name="T12" fmla="*/ 314 w 387"/>
                  <a:gd name="T13" fmla="*/ 59 h 150"/>
                  <a:gd name="T14" fmla="*/ 344 w 387"/>
                  <a:gd name="T15" fmla="*/ 66 h 150"/>
                  <a:gd name="T16" fmla="*/ 381 w 387"/>
                  <a:gd name="T17" fmla="*/ 96 h 150"/>
                  <a:gd name="T18" fmla="*/ 387 w 387"/>
                  <a:gd name="T19" fmla="*/ 112 h 150"/>
                  <a:gd name="T20" fmla="*/ 387 w 387"/>
                  <a:gd name="T21" fmla="*/ 144 h 150"/>
                  <a:gd name="T22" fmla="*/ 356 w 387"/>
                  <a:gd name="T23" fmla="*/ 150 h 150"/>
                  <a:gd name="T24" fmla="*/ 356 w 387"/>
                  <a:gd name="T25" fmla="*/ 140 h 150"/>
                  <a:gd name="T26" fmla="*/ 312 w 387"/>
                  <a:gd name="T27" fmla="*/ 97 h 150"/>
                  <a:gd name="T28" fmla="*/ 272 w 387"/>
                  <a:gd name="T29" fmla="*/ 124 h 150"/>
                  <a:gd name="T30" fmla="*/ 187 w 387"/>
                  <a:gd name="T31" fmla="*/ 124 h 150"/>
                  <a:gd name="T32" fmla="*/ 187 w 387"/>
                  <a:gd name="T33" fmla="*/ 17 h 150"/>
                  <a:gd name="T34" fmla="*/ 138 w 387"/>
                  <a:gd name="T35" fmla="*/ 14 h 150"/>
                  <a:gd name="T36" fmla="*/ 114 w 387"/>
                  <a:gd name="T37" fmla="*/ 14 h 150"/>
                  <a:gd name="T38" fmla="*/ 109 w 387"/>
                  <a:gd name="T39" fmla="*/ 56 h 150"/>
                  <a:gd name="T40" fmla="*/ 176 w 387"/>
                  <a:gd name="T41" fmla="*/ 60 h 150"/>
                  <a:gd name="T42" fmla="*/ 176 w 387"/>
                  <a:gd name="T43" fmla="*/ 124 h 150"/>
                  <a:gd name="T44" fmla="*/ 129 w 387"/>
                  <a:gd name="T45" fmla="*/ 124 h 150"/>
                  <a:gd name="T46" fmla="*/ 94 w 387"/>
                  <a:gd name="T47" fmla="*/ 97 h 150"/>
                  <a:gd name="T48" fmla="*/ 94 w 387"/>
                  <a:gd name="T49" fmla="*/ 56 h 150"/>
                  <a:gd name="T50" fmla="*/ 94 w 387"/>
                  <a:gd name="T51" fmla="*/ 56 h 150"/>
                  <a:gd name="T52" fmla="*/ 95 w 387"/>
                  <a:gd name="T53" fmla="*/ 52 h 150"/>
                  <a:gd name="T54" fmla="*/ 95 w 387"/>
                  <a:gd name="T55" fmla="*/ 52 h 150"/>
                  <a:gd name="T56" fmla="*/ 99 w 387"/>
                  <a:gd name="T57" fmla="*/ 14 h 150"/>
                  <a:gd name="T58" fmla="*/ 37 w 387"/>
                  <a:gd name="T59" fmla="*/ 14 h 150"/>
                  <a:gd name="T60" fmla="*/ 36 w 387"/>
                  <a:gd name="T61" fmla="*/ 18 h 150"/>
                  <a:gd name="T62" fmla="*/ 20 w 387"/>
                  <a:gd name="T63" fmla="*/ 49 h 150"/>
                  <a:gd name="T64" fmla="*/ 19 w 387"/>
                  <a:gd name="T65" fmla="*/ 52 h 150"/>
                  <a:gd name="T66" fmla="*/ 83 w 387"/>
                  <a:gd name="T67" fmla="*/ 55 h 150"/>
                  <a:gd name="T68" fmla="*/ 83 w 387"/>
                  <a:gd name="T69" fmla="*/ 97 h 150"/>
                  <a:gd name="T70" fmla="*/ 50 w 387"/>
                  <a:gd name="T71" fmla="*/ 119 h 150"/>
                  <a:gd name="T72" fmla="*/ 4 w 387"/>
                  <a:gd name="T73" fmla="*/ 115 h 150"/>
                  <a:gd name="T74" fmla="*/ 4 w 387"/>
                  <a:gd name="T75" fmla="*/ 83 h 150"/>
                  <a:gd name="T76" fmla="*/ 7 w 387"/>
                  <a:gd name="T77" fmla="*/ 43 h 150"/>
                  <a:gd name="T78" fmla="*/ 202 w 387"/>
                  <a:gd name="T79" fmla="*/ 62 h 150"/>
                  <a:gd name="T80" fmla="*/ 299 w 387"/>
                  <a:gd name="T81" fmla="*/ 71 h 150"/>
                  <a:gd name="T82" fmla="*/ 286 w 387"/>
                  <a:gd name="T83" fmla="*/ 58 h 150"/>
                  <a:gd name="T84" fmla="*/ 257 w 387"/>
                  <a:gd name="T85" fmla="*/ 40 h 150"/>
                  <a:gd name="T86" fmla="*/ 254 w 387"/>
                  <a:gd name="T87" fmla="*/ 38 h 150"/>
                  <a:gd name="T88" fmla="*/ 202 w 387"/>
                  <a:gd name="T89" fmla="*/ 19 h 150"/>
                  <a:gd name="T90" fmla="*/ 202 w 387"/>
                  <a:gd name="T91" fmla="*/ 6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7" h="150">
                    <a:moveTo>
                      <a:pt x="7" y="43"/>
                    </a:moveTo>
                    <a:cubicBezTo>
                      <a:pt x="13" y="31"/>
                      <a:pt x="23" y="11"/>
                      <a:pt x="23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0"/>
                      <a:pt x="31" y="0"/>
                    </a:cubicBezTo>
                    <a:cubicBezTo>
                      <a:pt x="39" y="0"/>
                      <a:pt x="69" y="0"/>
                      <a:pt x="138" y="0"/>
                    </a:cubicBezTo>
                    <a:cubicBezTo>
                      <a:pt x="215" y="0"/>
                      <a:pt x="243" y="15"/>
                      <a:pt x="264" y="27"/>
                    </a:cubicBezTo>
                    <a:cubicBezTo>
                      <a:pt x="272" y="32"/>
                      <a:pt x="314" y="59"/>
                      <a:pt x="314" y="59"/>
                    </a:cubicBezTo>
                    <a:cubicBezTo>
                      <a:pt x="314" y="59"/>
                      <a:pt x="331" y="62"/>
                      <a:pt x="344" y="66"/>
                    </a:cubicBezTo>
                    <a:cubicBezTo>
                      <a:pt x="371" y="73"/>
                      <a:pt x="378" y="82"/>
                      <a:pt x="381" y="96"/>
                    </a:cubicBezTo>
                    <a:cubicBezTo>
                      <a:pt x="381" y="96"/>
                      <a:pt x="387" y="101"/>
                      <a:pt x="387" y="112"/>
                    </a:cubicBezTo>
                    <a:cubicBezTo>
                      <a:pt x="387" y="120"/>
                      <a:pt x="387" y="144"/>
                      <a:pt x="387" y="144"/>
                    </a:cubicBezTo>
                    <a:cubicBezTo>
                      <a:pt x="387" y="144"/>
                      <a:pt x="383" y="149"/>
                      <a:pt x="356" y="150"/>
                    </a:cubicBezTo>
                    <a:cubicBezTo>
                      <a:pt x="356" y="140"/>
                      <a:pt x="356" y="140"/>
                      <a:pt x="356" y="140"/>
                    </a:cubicBezTo>
                    <a:cubicBezTo>
                      <a:pt x="356" y="116"/>
                      <a:pt x="337" y="97"/>
                      <a:pt x="312" y="97"/>
                    </a:cubicBezTo>
                    <a:cubicBezTo>
                      <a:pt x="294" y="97"/>
                      <a:pt x="278" y="108"/>
                      <a:pt x="272" y="124"/>
                    </a:cubicBezTo>
                    <a:cubicBezTo>
                      <a:pt x="187" y="124"/>
                      <a:pt x="187" y="124"/>
                      <a:pt x="187" y="124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74" y="15"/>
                      <a:pt x="158" y="14"/>
                      <a:pt x="138" y="14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1" y="27"/>
                      <a:pt x="110" y="34"/>
                      <a:pt x="109" y="56"/>
                    </a:cubicBezTo>
                    <a:cubicBezTo>
                      <a:pt x="135" y="58"/>
                      <a:pt x="157" y="59"/>
                      <a:pt x="176" y="60"/>
                    </a:cubicBezTo>
                    <a:cubicBezTo>
                      <a:pt x="176" y="124"/>
                      <a:pt x="176" y="124"/>
                      <a:pt x="176" y="124"/>
                    </a:cubicBez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23" y="110"/>
                      <a:pt x="110" y="99"/>
                      <a:pt x="94" y="97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4" y="56"/>
                      <a:pt x="95" y="52"/>
                      <a:pt x="95" y="52"/>
                    </a:cubicBezTo>
                    <a:cubicBezTo>
                      <a:pt x="95" y="52"/>
                      <a:pt x="95" y="52"/>
                      <a:pt x="95" y="52"/>
                    </a:cubicBezTo>
                    <a:cubicBezTo>
                      <a:pt x="95" y="33"/>
                      <a:pt x="96" y="25"/>
                      <a:pt x="99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26" y="38"/>
                      <a:pt x="20" y="49"/>
                    </a:cubicBezTo>
                    <a:cubicBezTo>
                      <a:pt x="20" y="50"/>
                      <a:pt x="19" y="51"/>
                      <a:pt x="19" y="52"/>
                    </a:cubicBezTo>
                    <a:cubicBezTo>
                      <a:pt x="42" y="53"/>
                      <a:pt x="83" y="55"/>
                      <a:pt x="83" y="55"/>
                    </a:cubicBezTo>
                    <a:cubicBezTo>
                      <a:pt x="83" y="55"/>
                      <a:pt x="83" y="76"/>
                      <a:pt x="83" y="97"/>
                    </a:cubicBezTo>
                    <a:cubicBezTo>
                      <a:pt x="69" y="99"/>
                      <a:pt x="57" y="107"/>
                      <a:pt x="50" y="119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01"/>
                      <a:pt x="4" y="87"/>
                      <a:pt x="4" y="83"/>
                    </a:cubicBezTo>
                    <a:cubicBezTo>
                      <a:pt x="0" y="68"/>
                      <a:pt x="0" y="59"/>
                      <a:pt x="7" y="43"/>
                    </a:cubicBezTo>
                    <a:close/>
                    <a:moveTo>
                      <a:pt x="202" y="62"/>
                    </a:moveTo>
                    <a:cubicBezTo>
                      <a:pt x="261" y="65"/>
                      <a:pt x="285" y="69"/>
                      <a:pt x="299" y="71"/>
                    </a:cubicBezTo>
                    <a:cubicBezTo>
                      <a:pt x="299" y="67"/>
                      <a:pt x="293" y="63"/>
                      <a:pt x="286" y="58"/>
                    </a:cubicBezTo>
                    <a:cubicBezTo>
                      <a:pt x="273" y="50"/>
                      <a:pt x="261" y="42"/>
                      <a:pt x="257" y="40"/>
                    </a:cubicBezTo>
                    <a:cubicBezTo>
                      <a:pt x="254" y="38"/>
                      <a:pt x="254" y="38"/>
                      <a:pt x="254" y="38"/>
                    </a:cubicBezTo>
                    <a:cubicBezTo>
                      <a:pt x="241" y="31"/>
                      <a:pt x="227" y="24"/>
                      <a:pt x="202" y="19"/>
                    </a:cubicBezTo>
                    <a:lnTo>
                      <a:pt x="202" y="62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09"/>
              <p:cNvSpPr>
                <a:spLocks noEditPoints="1"/>
              </p:cNvSpPr>
              <p:nvPr/>
            </p:nvSpPr>
            <p:spPr bwMode="auto">
              <a:xfrm>
                <a:off x="2554" y="758"/>
                <a:ext cx="314" cy="64"/>
              </a:xfrm>
              <a:custGeom>
                <a:avLst/>
                <a:gdLst>
                  <a:gd name="T0" fmla="*/ 360 w 370"/>
                  <a:gd name="T1" fmla="*/ 27 h 76"/>
                  <a:gd name="T2" fmla="*/ 324 w 370"/>
                  <a:gd name="T3" fmla="*/ 16 h 76"/>
                  <a:gd name="T4" fmla="*/ 351 w 370"/>
                  <a:gd name="T5" fmla="*/ 32 h 76"/>
                  <a:gd name="T6" fmla="*/ 364 w 370"/>
                  <a:gd name="T7" fmla="*/ 37 h 76"/>
                  <a:gd name="T8" fmla="*/ 360 w 370"/>
                  <a:gd name="T9" fmla="*/ 27 h 76"/>
                  <a:gd name="T10" fmla="*/ 361 w 370"/>
                  <a:gd name="T11" fmla="*/ 49 h 76"/>
                  <a:gd name="T12" fmla="*/ 370 w 370"/>
                  <a:gd name="T13" fmla="*/ 76 h 76"/>
                  <a:gd name="T14" fmla="*/ 361 w 370"/>
                  <a:gd name="T15" fmla="*/ 76 h 76"/>
                  <a:gd name="T16" fmla="*/ 361 w 370"/>
                  <a:gd name="T17" fmla="*/ 49 h 76"/>
                  <a:gd name="T18" fmla="*/ 1 w 370"/>
                  <a:gd name="T19" fmla="*/ 16 h 76"/>
                  <a:gd name="T20" fmla="*/ 1 w 370"/>
                  <a:gd name="T21" fmla="*/ 0 h 76"/>
                  <a:gd name="T22" fmla="*/ 43 w 370"/>
                  <a:gd name="T23" fmla="*/ 2 h 76"/>
                  <a:gd name="T24" fmla="*/ 1 w 370"/>
                  <a:gd name="T25" fmla="*/ 1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0" h="76">
                    <a:moveTo>
                      <a:pt x="360" y="27"/>
                    </a:moveTo>
                    <a:cubicBezTo>
                      <a:pt x="354" y="19"/>
                      <a:pt x="347" y="20"/>
                      <a:pt x="324" y="16"/>
                    </a:cubicBezTo>
                    <a:cubicBezTo>
                      <a:pt x="336" y="28"/>
                      <a:pt x="338" y="30"/>
                      <a:pt x="351" y="32"/>
                    </a:cubicBezTo>
                    <a:cubicBezTo>
                      <a:pt x="359" y="33"/>
                      <a:pt x="364" y="37"/>
                      <a:pt x="364" y="37"/>
                    </a:cubicBezTo>
                    <a:cubicBezTo>
                      <a:pt x="364" y="37"/>
                      <a:pt x="363" y="31"/>
                      <a:pt x="360" y="27"/>
                    </a:cubicBezTo>
                    <a:close/>
                    <a:moveTo>
                      <a:pt x="361" y="49"/>
                    </a:moveTo>
                    <a:cubicBezTo>
                      <a:pt x="366" y="49"/>
                      <a:pt x="370" y="53"/>
                      <a:pt x="370" y="76"/>
                    </a:cubicBezTo>
                    <a:cubicBezTo>
                      <a:pt x="361" y="76"/>
                      <a:pt x="361" y="76"/>
                      <a:pt x="361" y="76"/>
                    </a:cubicBezTo>
                    <a:lnTo>
                      <a:pt x="361" y="49"/>
                    </a:lnTo>
                    <a:close/>
                    <a:moveTo>
                      <a:pt x="1" y="16"/>
                    </a:moveTo>
                    <a:cubicBezTo>
                      <a:pt x="0" y="10"/>
                      <a:pt x="0" y="6"/>
                      <a:pt x="1" y="0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31" y="15"/>
                      <a:pt x="1" y="1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10"/>
              <p:cNvSpPr>
                <a:spLocks noEditPoints="1"/>
              </p:cNvSpPr>
              <p:nvPr/>
            </p:nvSpPr>
            <p:spPr bwMode="auto">
              <a:xfrm>
                <a:off x="2550" y="798"/>
                <a:ext cx="289" cy="55"/>
              </a:xfrm>
              <a:custGeom>
                <a:avLst/>
                <a:gdLst>
                  <a:gd name="T0" fmla="*/ 42 w 341"/>
                  <a:gd name="T1" fmla="*/ 22 h 64"/>
                  <a:gd name="T2" fmla="*/ 0 w 341"/>
                  <a:gd name="T3" fmla="*/ 18 h 64"/>
                  <a:gd name="T4" fmla="*/ 0 w 341"/>
                  <a:gd name="T5" fmla="*/ 33 h 64"/>
                  <a:gd name="T6" fmla="*/ 40 w 341"/>
                  <a:gd name="T7" fmla="*/ 36 h 64"/>
                  <a:gd name="T8" fmla="*/ 40 w 341"/>
                  <a:gd name="T9" fmla="*/ 32 h 64"/>
                  <a:gd name="T10" fmla="*/ 42 w 341"/>
                  <a:gd name="T11" fmla="*/ 22 h 64"/>
                  <a:gd name="T12" fmla="*/ 128 w 341"/>
                  <a:gd name="T13" fmla="*/ 42 h 64"/>
                  <a:gd name="T14" fmla="*/ 128 w 341"/>
                  <a:gd name="T15" fmla="*/ 32 h 64"/>
                  <a:gd name="T16" fmla="*/ 127 w 341"/>
                  <a:gd name="T17" fmla="*/ 27 h 64"/>
                  <a:gd name="T18" fmla="*/ 265 w 341"/>
                  <a:gd name="T19" fmla="*/ 27 h 64"/>
                  <a:gd name="T20" fmla="*/ 265 w 341"/>
                  <a:gd name="T21" fmla="*/ 32 h 64"/>
                  <a:gd name="T22" fmla="*/ 265 w 341"/>
                  <a:gd name="T23" fmla="*/ 42 h 64"/>
                  <a:gd name="T24" fmla="*/ 128 w 341"/>
                  <a:gd name="T25" fmla="*/ 42 h 64"/>
                  <a:gd name="T26" fmla="*/ 308 w 341"/>
                  <a:gd name="T27" fmla="*/ 64 h 64"/>
                  <a:gd name="T28" fmla="*/ 276 w 341"/>
                  <a:gd name="T29" fmla="*/ 32 h 64"/>
                  <a:gd name="T30" fmla="*/ 308 w 341"/>
                  <a:gd name="T31" fmla="*/ 0 h 64"/>
                  <a:gd name="T32" fmla="*/ 341 w 341"/>
                  <a:gd name="T33" fmla="*/ 32 h 64"/>
                  <a:gd name="T34" fmla="*/ 308 w 341"/>
                  <a:gd name="T35" fmla="*/ 64 h 64"/>
                  <a:gd name="T36" fmla="*/ 308 w 341"/>
                  <a:gd name="T37" fmla="*/ 50 h 64"/>
                  <a:gd name="T38" fmla="*/ 326 w 341"/>
                  <a:gd name="T39" fmla="*/ 32 h 64"/>
                  <a:gd name="T40" fmla="*/ 308 w 341"/>
                  <a:gd name="T41" fmla="*/ 15 h 64"/>
                  <a:gd name="T42" fmla="*/ 291 w 341"/>
                  <a:gd name="T43" fmla="*/ 32 h 64"/>
                  <a:gd name="T44" fmla="*/ 308 w 341"/>
                  <a:gd name="T45" fmla="*/ 50 h 64"/>
                  <a:gd name="T46" fmla="*/ 84 w 341"/>
                  <a:gd name="T47" fmla="*/ 64 h 64"/>
                  <a:gd name="T48" fmla="*/ 52 w 341"/>
                  <a:gd name="T49" fmla="*/ 32 h 64"/>
                  <a:gd name="T50" fmla="*/ 84 w 341"/>
                  <a:gd name="T51" fmla="*/ 0 h 64"/>
                  <a:gd name="T52" fmla="*/ 116 w 341"/>
                  <a:gd name="T53" fmla="*/ 32 h 64"/>
                  <a:gd name="T54" fmla="*/ 84 w 341"/>
                  <a:gd name="T55" fmla="*/ 64 h 64"/>
                  <a:gd name="T56" fmla="*/ 84 w 341"/>
                  <a:gd name="T57" fmla="*/ 50 h 64"/>
                  <a:gd name="T58" fmla="*/ 102 w 341"/>
                  <a:gd name="T59" fmla="*/ 32 h 64"/>
                  <a:gd name="T60" fmla="*/ 84 w 341"/>
                  <a:gd name="T61" fmla="*/ 15 h 64"/>
                  <a:gd name="T62" fmla="*/ 67 w 341"/>
                  <a:gd name="T63" fmla="*/ 32 h 64"/>
                  <a:gd name="T64" fmla="*/ 84 w 341"/>
                  <a:gd name="T65" fmla="*/ 5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41" h="64">
                    <a:moveTo>
                      <a:pt x="42" y="22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27"/>
                      <a:pt x="0" y="33"/>
                      <a:pt x="0" y="33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29"/>
                      <a:pt x="41" y="25"/>
                      <a:pt x="42" y="22"/>
                    </a:cubicBezTo>
                    <a:close/>
                    <a:moveTo>
                      <a:pt x="128" y="42"/>
                    </a:moveTo>
                    <a:cubicBezTo>
                      <a:pt x="128" y="32"/>
                      <a:pt x="128" y="32"/>
                      <a:pt x="128" y="32"/>
                    </a:cubicBezTo>
                    <a:cubicBezTo>
                      <a:pt x="128" y="31"/>
                      <a:pt x="128" y="29"/>
                      <a:pt x="127" y="27"/>
                    </a:cubicBezTo>
                    <a:cubicBezTo>
                      <a:pt x="265" y="27"/>
                      <a:pt x="265" y="27"/>
                      <a:pt x="265" y="27"/>
                    </a:cubicBezTo>
                    <a:cubicBezTo>
                      <a:pt x="265" y="29"/>
                      <a:pt x="265" y="31"/>
                      <a:pt x="265" y="32"/>
                    </a:cubicBezTo>
                    <a:cubicBezTo>
                      <a:pt x="265" y="42"/>
                      <a:pt x="265" y="42"/>
                      <a:pt x="265" y="42"/>
                    </a:cubicBezTo>
                    <a:cubicBezTo>
                      <a:pt x="217" y="42"/>
                      <a:pt x="159" y="42"/>
                      <a:pt x="128" y="42"/>
                    </a:cubicBezTo>
                    <a:close/>
                    <a:moveTo>
                      <a:pt x="308" y="64"/>
                    </a:moveTo>
                    <a:cubicBezTo>
                      <a:pt x="291" y="64"/>
                      <a:pt x="276" y="50"/>
                      <a:pt x="276" y="32"/>
                    </a:cubicBezTo>
                    <a:cubicBezTo>
                      <a:pt x="276" y="15"/>
                      <a:pt x="291" y="0"/>
                      <a:pt x="308" y="0"/>
                    </a:cubicBezTo>
                    <a:cubicBezTo>
                      <a:pt x="326" y="0"/>
                      <a:pt x="341" y="15"/>
                      <a:pt x="341" y="32"/>
                    </a:cubicBezTo>
                    <a:cubicBezTo>
                      <a:pt x="341" y="50"/>
                      <a:pt x="326" y="64"/>
                      <a:pt x="308" y="64"/>
                    </a:cubicBezTo>
                    <a:close/>
                    <a:moveTo>
                      <a:pt x="308" y="50"/>
                    </a:moveTo>
                    <a:cubicBezTo>
                      <a:pt x="318" y="50"/>
                      <a:pt x="326" y="42"/>
                      <a:pt x="326" y="32"/>
                    </a:cubicBezTo>
                    <a:cubicBezTo>
                      <a:pt x="326" y="23"/>
                      <a:pt x="318" y="15"/>
                      <a:pt x="308" y="15"/>
                    </a:cubicBezTo>
                    <a:cubicBezTo>
                      <a:pt x="299" y="15"/>
                      <a:pt x="291" y="23"/>
                      <a:pt x="291" y="32"/>
                    </a:cubicBezTo>
                    <a:cubicBezTo>
                      <a:pt x="291" y="42"/>
                      <a:pt x="299" y="50"/>
                      <a:pt x="308" y="50"/>
                    </a:cubicBezTo>
                    <a:close/>
                    <a:moveTo>
                      <a:pt x="84" y="64"/>
                    </a:moveTo>
                    <a:cubicBezTo>
                      <a:pt x="66" y="64"/>
                      <a:pt x="52" y="50"/>
                      <a:pt x="52" y="32"/>
                    </a:cubicBezTo>
                    <a:cubicBezTo>
                      <a:pt x="52" y="15"/>
                      <a:pt x="66" y="0"/>
                      <a:pt x="84" y="0"/>
                    </a:cubicBezTo>
                    <a:cubicBezTo>
                      <a:pt x="102" y="0"/>
                      <a:pt x="116" y="15"/>
                      <a:pt x="116" y="32"/>
                    </a:cubicBezTo>
                    <a:cubicBezTo>
                      <a:pt x="116" y="50"/>
                      <a:pt x="102" y="64"/>
                      <a:pt x="84" y="64"/>
                    </a:cubicBezTo>
                    <a:close/>
                    <a:moveTo>
                      <a:pt x="84" y="50"/>
                    </a:moveTo>
                    <a:cubicBezTo>
                      <a:pt x="94" y="50"/>
                      <a:pt x="102" y="42"/>
                      <a:pt x="102" y="32"/>
                    </a:cubicBezTo>
                    <a:cubicBezTo>
                      <a:pt x="102" y="23"/>
                      <a:pt x="94" y="15"/>
                      <a:pt x="84" y="15"/>
                    </a:cubicBezTo>
                    <a:cubicBezTo>
                      <a:pt x="75" y="15"/>
                      <a:pt x="67" y="23"/>
                      <a:pt x="67" y="32"/>
                    </a:cubicBezTo>
                    <a:cubicBezTo>
                      <a:pt x="67" y="42"/>
                      <a:pt x="75" y="50"/>
                      <a:pt x="84" y="5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311"/>
              <p:cNvSpPr/>
              <p:nvPr/>
            </p:nvSpPr>
            <p:spPr bwMode="auto">
              <a:xfrm>
                <a:off x="2990" y="703"/>
                <a:ext cx="310" cy="95"/>
              </a:xfrm>
              <a:custGeom>
                <a:avLst/>
                <a:gdLst>
                  <a:gd name="T0" fmla="*/ 0 w 365"/>
                  <a:gd name="T1" fmla="*/ 110 h 112"/>
                  <a:gd name="T2" fmla="*/ 31 w 365"/>
                  <a:gd name="T3" fmla="*/ 110 h 112"/>
                  <a:gd name="T4" fmla="*/ 56 w 365"/>
                  <a:gd name="T5" fmla="*/ 102 h 112"/>
                  <a:gd name="T6" fmla="*/ 80 w 365"/>
                  <a:gd name="T7" fmla="*/ 110 h 112"/>
                  <a:gd name="T8" fmla="*/ 155 w 365"/>
                  <a:gd name="T9" fmla="*/ 110 h 112"/>
                  <a:gd name="T10" fmla="*/ 149 w 365"/>
                  <a:gd name="T11" fmla="*/ 57 h 112"/>
                  <a:gd name="T12" fmla="*/ 149 w 365"/>
                  <a:gd name="T13" fmla="*/ 57 h 112"/>
                  <a:gd name="T14" fmla="*/ 149 w 365"/>
                  <a:gd name="T15" fmla="*/ 14 h 112"/>
                  <a:gd name="T16" fmla="*/ 255 w 365"/>
                  <a:gd name="T17" fmla="*/ 50 h 112"/>
                  <a:gd name="T18" fmla="*/ 255 w 365"/>
                  <a:gd name="T19" fmla="*/ 63 h 112"/>
                  <a:gd name="T20" fmla="*/ 246 w 365"/>
                  <a:gd name="T21" fmla="*/ 71 h 112"/>
                  <a:gd name="T22" fmla="*/ 160 w 365"/>
                  <a:gd name="T23" fmla="*/ 71 h 112"/>
                  <a:gd name="T24" fmla="*/ 167 w 365"/>
                  <a:gd name="T25" fmla="*/ 110 h 112"/>
                  <a:gd name="T26" fmla="*/ 282 w 365"/>
                  <a:gd name="T27" fmla="*/ 109 h 112"/>
                  <a:gd name="T28" fmla="*/ 306 w 365"/>
                  <a:gd name="T29" fmla="*/ 102 h 112"/>
                  <a:gd name="T30" fmla="*/ 330 w 365"/>
                  <a:gd name="T31" fmla="*/ 109 h 112"/>
                  <a:gd name="T32" fmla="*/ 331 w 365"/>
                  <a:gd name="T33" fmla="*/ 109 h 112"/>
                  <a:gd name="T34" fmla="*/ 332 w 365"/>
                  <a:gd name="T35" fmla="*/ 109 h 112"/>
                  <a:gd name="T36" fmla="*/ 365 w 365"/>
                  <a:gd name="T37" fmla="*/ 99 h 112"/>
                  <a:gd name="T38" fmla="*/ 283 w 365"/>
                  <a:gd name="T39" fmla="*/ 53 h 112"/>
                  <a:gd name="T40" fmla="*/ 148 w 365"/>
                  <a:gd name="T41" fmla="*/ 0 h 112"/>
                  <a:gd name="T42" fmla="*/ 29 w 365"/>
                  <a:gd name="T43" fmla="*/ 4 h 112"/>
                  <a:gd name="T44" fmla="*/ 0 w 365"/>
                  <a:gd name="T45" fmla="*/ 36 h 112"/>
                  <a:gd name="T46" fmla="*/ 0 w 365"/>
                  <a:gd name="T47" fmla="*/ 11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5" h="112">
                    <a:moveTo>
                      <a:pt x="0" y="110"/>
                    </a:moveTo>
                    <a:cubicBezTo>
                      <a:pt x="8" y="110"/>
                      <a:pt x="19" y="110"/>
                      <a:pt x="31" y="110"/>
                    </a:cubicBezTo>
                    <a:cubicBezTo>
                      <a:pt x="38" y="105"/>
                      <a:pt x="47" y="102"/>
                      <a:pt x="56" y="102"/>
                    </a:cubicBezTo>
                    <a:cubicBezTo>
                      <a:pt x="65" y="102"/>
                      <a:pt x="73" y="105"/>
                      <a:pt x="80" y="110"/>
                    </a:cubicBezTo>
                    <a:cubicBezTo>
                      <a:pt x="103" y="110"/>
                      <a:pt x="129" y="110"/>
                      <a:pt x="155" y="110"/>
                    </a:cubicBezTo>
                    <a:cubicBezTo>
                      <a:pt x="150" y="94"/>
                      <a:pt x="149" y="78"/>
                      <a:pt x="149" y="57"/>
                    </a:cubicBezTo>
                    <a:cubicBezTo>
                      <a:pt x="149" y="57"/>
                      <a:pt x="149" y="57"/>
                      <a:pt x="149" y="57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89" y="14"/>
                      <a:pt x="214" y="20"/>
                      <a:pt x="255" y="50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9"/>
                      <a:pt x="252" y="71"/>
                      <a:pt x="246" y="71"/>
                    </a:cubicBezTo>
                    <a:cubicBezTo>
                      <a:pt x="160" y="71"/>
                      <a:pt x="160" y="71"/>
                      <a:pt x="160" y="71"/>
                    </a:cubicBezTo>
                    <a:cubicBezTo>
                      <a:pt x="161" y="86"/>
                      <a:pt x="163" y="97"/>
                      <a:pt x="167" y="110"/>
                    </a:cubicBezTo>
                    <a:cubicBezTo>
                      <a:pt x="209" y="109"/>
                      <a:pt x="251" y="109"/>
                      <a:pt x="282" y="109"/>
                    </a:cubicBezTo>
                    <a:cubicBezTo>
                      <a:pt x="289" y="105"/>
                      <a:pt x="297" y="102"/>
                      <a:pt x="306" y="102"/>
                    </a:cubicBezTo>
                    <a:cubicBezTo>
                      <a:pt x="315" y="102"/>
                      <a:pt x="323" y="105"/>
                      <a:pt x="330" y="109"/>
                    </a:cubicBezTo>
                    <a:cubicBezTo>
                      <a:pt x="330" y="109"/>
                      <a:pt x="331" y="109"/>
                      <a:pt x="331" y="109"/>
                    </a:cubicBezTo>
                    <a:cubicBezTo>
                      <a:pt x="331" y="109"/>
                      <a:pt x="332" y="109"/>
                      <a:pt x="332" y="109"/>
                    </a:cubicBezTo>
                    <a:cubicBezTo>
                      <a:pt x="333" y="110"/>
                      <a:pt x="354" y="112"/>
                      <a:pt x="365" y="99"/>
                    </a:cubicBezTo>
                    <a:cubicBezTo>
                      <a:pt x="353" y="69"/>
                      <a:pt x="317" y="63"/>
                      <a:pt x="283" y="53"/>
                    </a:cubicBezTo>
                    <a:cubicBezTo>
                      <a:pt x="226" y="8"/>
                      <a:pt x="196" y="0"/>
                      <a:pt x="148" y="0"/>
                    </a:cubicBezTo>
                    <a:cubicBezTo>
                      <a:pt x="126" y="0"/>
                      <a:pt x="29" y="4"/>
                      <a:pt x="29" y="4"/>
                    </a:cubicBezTo>
                    <a:cubicBezTo>
                      <a:pt x="29" y="4"/>
                      <a:pt x="0" y="2"/>
                      <a:pt x="0" y="36"/>
                    </a:cubicBez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312"/>
              <p:cNvSpPr>
                <a:spLocks noEditPoints="1"/>
              </p:cNvSpPr>
              <p:nvPr/>
            </p:nvSpPr>
            <p:spPr bwMode="auto">
              <a:xfrm>
                <a:off x="2997" y="745"/>
                <a:ext cx="293" cy="43"/>
              </a:xfrm>
              <a:custGeom>
                <a:avLst/>
                <a:gdLst>
                  <a:gd name="T0" fmla="*/ 0 w 346"/>
                  <a:gd name="T1" fmla="*/ 49 h 51"/>
                  <a:gd name="T2" fmla="*/ 5 w 346"/>
                  <a:gd name="T3" fmla="*/ 49 h 51"/>
                  <a:gd name="T4" fmla="*/ 10 w 346"/>
                  <a:gd name="T5" fmla="*/ 38 h 51"/>
                  <a:gd name="T6" fmla="*/ 10 w 346"/>
                  <a:gd name="T7" fmla="*/ 13 h 51"/>
                  <a:gd name="T8" fmla="*/ 0 w 346"/>
                  <a:gd name="T9" fmla="*/ 0 h 51"/>
                  <a:gd name="T10" fmla="*/ 0 w 346"/>
                  <a:gd name="T11" fmla="*/ 49 h 51"/>
                  <a:gd name="T12" fmla="*/ 346 w 346"/>
                  <a:gd name="T13" fmla="*/ 45 h 51"/>
                  <a:gd name="T14" fmla="*/ 312 w 346"/>
                  <a:gd name="T15" fmla="*/ 40 h 51"/>
                  <a:gd name="T16" fmla="*/ 304 w 346"/>
                  <a:gd name="T17" fmla="*/ 23 h 51"/>
                  <a:gd name="T18" fmla="*/ 346 w 346"/>
                  <a:gd name="T19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6" h="51">
                    <a:moveTo>
                      <a:pt x="0" y="49"/>
                    </a:moveTo>
                    <a:cubicBezTo>
                      <a:pt x="5" y="49"/>
                      <a:pt x="5" y="49"/>
                      <a:pt x="5" y="49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25"/>
                      <a:pt x="10" y="13"/>
                    </a:cubicBezTo>
                    <a:cubicBezTo>
                      <a:pt x="10" y="1"/>
                      <a:pt x="0" y="0"/>
                      <a:pt x="0" y="0"/>
                    </a:cubicBezTo>
                    <a:lnTo>
                      <a:pt x="0" y="49"/>
                    </a:lnTo>
                    <a:close/>
                    <a:moveTo>
                      <a:pt x="346" y="45"/>
                    </a:moveTo>
                    <a:cubicBezTo>
                      <a:pt x="346" y="45"/>
                      <a:pt x="331" y="51"/>
                      <a:pt x="312" y="40"/>
                    </a:cubicBezTo>
                    <a:cubicBezTo>
                      <a:pt x="304" y="23"/>
                      <a:pt x="304" y="23"/>
                      <a:pt x="304" y="23"/>
                    </a:cubicBezTo>
                    <a:cubicBezTo>
                      <a:pt x="304" y="23"/>
                      <a:pt x="331" y="23"/>
                      <a:pt x="346" y="45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313"/>
              <p:cNvSpPr>
                <a:spLocks noEditPoints="1"/>
              </p:cNvSpPr>
              <p:nvPr/>
            </p:nvSpPr>
            <p:spPr bwMode="auto">
              <a:xfrm>
                <a:off x="2987" y="793"/>
                <a:ext cx="322" cy="60"/>
              </a:xfrm>
              <a:custGeom>
                <a:avLst/>
                <a:gdLst>
                  <a:gd name="T0" fmla="*/ 310 w 380"/>
                  <a:gd name="T1" fmla="*/ 6 h 70"/>
                  <a:gd name="T2" fmla="*/ 342 w 380"/>
                  <a:gd name="T3" fmla="*/ 38 h 70"/>
                  <a:gd name="T4" fmla="*/ 310 w 380"/>
                  <a:gd name="T5" fmla="*/ 70 h 70"/>
                  <a:gd name="T6" fmla="*/ 278 w 380"/>
                  <a:gd name="T7" fmla="*/ 38 h 70"/>
                  <a:gd name="T8" fmla="*/ 310 w 380"/>
                  <a:gd name="T9" fmla="*/ 6 h 70"/>
                  <a:gd name="T10" fmla="*/ 310 w 380"/>
                  <a:gd name="T11" fmla="*/ 56 h 70"/>
                  <a:gd name="T12" fmla="*/ 327 w 380"/>
                  <a:gd name="T13" fmla="*/ 38 h 70"/>
                  <a:gd name="T14" fmla="*/ 310 w 380"/>
                  <a:gd name="T15" fmla="*/ 21 h 70"/>
                  <a:gd name="T16" fmla="*/ 293 w 380"/>
                  <a:gd name="T17" fmla="*/ 38 h 70"/>
                  <a:gd name="T18" fmla="*/ 310 w 380"/>
                  <a:gd name="T19" fmla="*/ 56 h 70"/>
                  <a:gd name="T20" fmla="*/ 95 w 380"/>
                  <a:gd name="T21" fmla="*/ 14 h 70"/>
                  <a:gd name="T22" fmla="*/ 103 w 380"/>
                  <a:gd name="T23" fmla="*/ 38 h 70"/>
                  <a:gd name="T24" fmla="*/ 103 w 380"/>
                  <a:gd name="T25" fmla="*/ 45 h 70"/>
                  <a:gd name="T26" fmla="*/ 267 w 380"/>
                  <a:gd name="T27" fmla="*/ 45 h 70"/>
                  <a:gd name="T28" fmla="*/ 267 w 380"/>
                  <a:gd name="T29" fmla="*/ 38 h 70"/>
                  <a:gd name="T30" fmla="*/ 274 w 380"/>
                  <a:gd name="T31" fmla="*/ 14 h 70"/>
                  <a:gd name="T32" fmla="*/ 95 w 380"/>
                  <a:gd name="T33" fmla="*/ 14 h 70"/>
                  <a:gd name="T34" fmla="*/ 345 w 380"/>
                  <a:gd name="T35" fmla="*/ 14 h 70"/>
                  <a:gd name="T36" fmla="*/ 353 w 380"/>
                  <a:gd name="T37" fmla="*/ 38 h 70"/>
                  <a:gd name="T38" fmla="*/ 353 w 380"/>
                  <a:gd name="T39" fmla="*/ 46 h 70"/>
                  <a:gd name="T40" fmla="*/ 380 w 380"/>
                  <a:gd name="T41" fmla="*/ 22 h 70"/>
                  <a:gd name="T42" fmla="*/ 380 w 380"/>
                  <a:gd name="T43" fmla="*/ 11 h 70"/>
                  <a:gd name="T44" fmla="*/ 378 w 380"/>
                  <a:gd name="T45" fmla="*/ 0 h 70"/>
                  <a:gd name="T46" fmla="*/ 345 w 380"/>
                  <a:gd name="T47" fmla="*/ 14 h 70"/>
                  <a:gd name="T48" fmla="*/ 0 w 380"/>
                  <a:gd name="T49" fmla="*/ 18 h 70"/>
                  <a:gd name="T50" fmla="*/ 16 w 380"/>
                  <a:gd name="T51" fmla="*/ 40 h 70"/>
                  <a:gd name="T52" fmla="*/ 16 w 380"/>
                  <a:gd name="T53" fmla="*/ 38 h 70"/>
                  <a:gd name="T54" fmla="*/ 24 w 380"/>
                  <a:gd name="T55" fmla="*/ 14 h 70"/>
                  <a:gd name="T56" fmla="*/ 0 w 380"/>
                  <a:gd name="T57" fmla="*/ 14 h 70"/>
                  <a:gd name="T58" fmla="*/ 0 w 380"/>
                  <a:gd name="T59" fmla="*/ 18 h 70"/>
                  <a:gd name="T60" fmla="*/ 60 w 380"/>
                  <a:gd name="T61" fmla="*/ 6 h 70"/>
                  <a:gd name="T62" fmla="*/ 92 w 380"/>
                  <a:gd name="T63" fmla="*/ 38 h 70"/>
                  <a:gd name="T64" fmla="*/ 60 w 380"/>
                  <a:gd name="T65" fmla="*/ 70 h 70"/>
                  <a:gd name="T66" fmla="*/ 28 w 380"/>
                  <a:gd name="T67" fmla="*/ 38 h 70"/>
                  <a:gd name="T68" fmla="*/ 60 w 380"/>
                  <a:gd name="T69" fmla="*/ 6 h 70"/>
                  <a:gd name="T70" fmla="*/ 60 w 380"/>
                  <a:gd name="T71" fmla="*/ 56 h 70"/>
                  <a:gd name="T72" fmla="*/ 77 w 380"/>
                  <a:gd name="T73" fmla="*/ 38 h 70"/>
                  <a:gd name="T74" fmla="*/ 60 w 380"/>
                  <a:gd name="T75" fmla="*/ 21 h 70"/>
                  <a:gd name="T76" fmla="*/ 42 w 380"/>
                  <a:gd name="T77" fmla="*/ 38 h 70"/>
                  <a:gd name="T78" fmla="*/ 60 w 380"/>
                  <a:gd name="T79" fmla="*/ 5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0" h="70">
                    <a:moveTo>
                      <a:pt x="310" y="6"/>
                    </a:moveTo>
                    <a:cubicBezTo>
                      <a:pt x="327" y="6"/>
                      <a:pt x="342" y="21"/>
                      <a:pt x="342" y="38"/>
                    </a:cubicBezTo>
                    <a:cubicBezTo>
                      <a:pt x="342" y="56"/>
                      <a:pt x="327" y="70"/>
                      <a:pt x="310" y="70"/>
                    </a:cubicBezTo>
                    <a:cubicBezTo>
                      <a:pt x="292" y="70"/>
                      <a:pt x="278" y="56"/>
                      <a:pt x="278" y="38"/>
                    </a:cubicBezTo>
                    <a:cubicBezTo>
                      <a:pt x="278" y="21"/>
                      <a:pt x="292" y="6"/>
                      <a:pt x="310" y="6"/>
                    </a:cubicBezTo>
                    <a:close/>
                    <a:moveTo>
                      <a:pt x="310" y="56"/>
                    </a:moveTo>
                    <a:cubicBezTo>
                      <a:pt x="319" y="56"/>
                      <a:pt x="327" y="48"/>
                      <a:pt x="327" y="38"/>
                    </a:cubicBezTo>
                    <a:cubicBezTo>
                      <a:pt x="327" y="29"/>
                      <a:pt x="319" y="21"/>
                      <a:pt x="310" y="21"/>
                    </a:cubicBezTo>
                    <a:cubicBezTo>
                      <a:pt x="300" y="21"/>
                      <a:pt x="293" y="29"/>
                      <a:pt x="293" y="38"/>
                    </a:cubicBezTo>
                    <a:cubicBezTo>
                      <a:pt x="293" y="48"/>
                      <a:pt x="300" y="56"/>
                      <a:pt x="310" y="56"/>
                    </a:cubicBezTo>
                    <a:close/>
                    <a:moveTo>
                      <a:pt x="95" y="14"/>
                    </a:moveTo>
                    <a:cubicBezTo>
                      <a:pt x="100" y="21"/>
                      <a:pt x="103" y="29"/>
                      <a:pt x="103" y="38"/>
                    </a:cubicBezTo>
                    <a:cubicBezTo>
                      <a:pt x="103" y="41"/>
                      <a:pt x="103" y="45"/>
                      <a:pt x="103" y="45"/>
                    </a:cubicBezTo>
                    <a:cubicBezTo>
                      <a:pt x="267" y="45"/>
                      <a:pt x="267" y="45"/>
                      <a:pt x="267" y="45"/>
                    </a:cubicBezTo>
                    <a:cubicBezTo>
                      <a:pt x="267" y="45"/>
                      <a:pt x="267" y="41"/>
                      <a:pt x="267" y="38"/>
                    </a:cubicBezTo>
                    <a:cubicBezTo>
                      <a:pt x="267" y="29"/>
                      <a:pt x="269" y="21"/>
                      <a:pt x="274" y="14"/>
                    </a:cubicBezTo>
                    <a:cubicBezTo>
                      <a:pt x="225" y="14"/>
                      <a:pt x="154" y="14"/>
                      <a:pt x="95" y="14"/>
                    </a:cubicBezTo>
                    <a:close/>
                    <a:moveTo>
                      <a:pt x="345" y="14"/>
                    </a:moveTo>
                    <a:cubicBezTo>
                      <a:pt x="350" y="21"/>
                      <a:pt x="353" y="29"/>
                      <a:pt x="353" y="38"/>
                    </a:cubicBezTo>
                    <a:cubicBezTo>
                      <a:pt x="353" y="41"/>
                      <a:pt x="353" y="46"/>
                      <a:pt x="353" y="46"/>
                    </a:cubicBezTo>
                    <a:cubicBezTo>
                      <a:pt x="372" y="43"/>
                      <a:pt x="380" y="34"/>
                      <a:pt x="380" y="22"/>
                    </a:cubicBezTo>
                    <a:cubicBezTo>
                      <a:pt x="380" y="9"/>
                      <a:pt x="380" y="14"/>
                      <a:pt x="380" y="11"/>
                    </a:cubicBezTo>
                    <a:cubicBezTo>
                      <a:pt x="380" y="8"/>
                      <a:pt x="380" y="4"/>
                      <a:pt x="378" y="0"/>
                    </a:cubicBezTo>
                    <a:cubicBezTo>
                      <a:pt x="369" y="9"/>
                      <a:pt x="356" y="13"/>
                      <a:pt x="345" y="14"/>
                    </a:cubicBezTo>
                    <a:close/>
                    <a:moveTo>
                      <a:pt x="0" y="18"/>
                    </a:moveTo>
                    <a:cubicBezTo>
                      <a:pt x="0" y="30"/>
                      <a:pt x="6" y="36"/>
                      <a:pt x="16" y="40"/>
                    </a:cubicBezTo>
                    <a:cubicBezTo>
                      <a:pt x="16" y="40"/>
                      <a:pt x="16" y="39"/>
                      <a:pt x="16" y="38"/>
                    </a:cubicBezTo>
                    <a:cubicBezTo>
                      <a:pt x="16" y="29"/>
                      <a:pt x="19" y="21"/>
                      <a:pt x="24" y="14"/>
                    </a:cubicBezTo>
                    <a:cubicBezTo>
                      <a:pt x="14" y="14"/>
                      <a:pt x="6" y="14"/>
                      <a:pt x="0" y="14"/>
                    </a:cubicBezTo>
                    <a:cubicBezTo>
                      <a:pt x="0" y="15"/>
                      <a:pt x="0" y="16"/>
                      <a:pt x="0" y="18"/>
                    </a:cubicBezTo>
                    <a:close/>
                    <a:moveTo>
                      <a:pt x="60" y="6"/>
                    </a:moveTo>
                    <a:cubicBezTo>
                      <a:pt x="77" y="6"/>
                      <a:pt x="92" y="21"/>
                      <a:pt x="92" y="38"/>
                    </a:cubicBezTo>
                    <a:cubicBezTo>
                      <a:pt x="92" y="56"/>
                      <a:pt x="77" y="70"/>
                      <a:pt x="60" y="70"/>
                    </a:cubicBezTo>
                    <a:cubicBezTo>
                      <a:pt x="42" y="70"/>
                      <a:pt x="28" y="56"/>
                      <a:pt x="28" y="38"/>
                    </a:cubicBezTo>
                    <a:cubicBezTo>
                      <a:pt x="28" y="21"/>
                      <a:pt x="42" y="6"/>
                      <a:pt x="60" y="6"/>
                    </a:cubicBezTo>
                    <a:close/>
                    <a:moveTo>
                      <a:pt x="60" y="56"/>
                    </a:moveTo>
                    <a:cubicBezTo>
                      <a:pt x="69" y="56"/>
                      <a:pt x="77" y="48"/>
                      <a:pt x="77" y="38"/>
                    </a:cubicBezTo>
                    <a:cubicBezTo>
                      <a:pt x="77" y="29"/>
                      <a:pt x="69" y="21"/>
                      <a:pt x="60" y="21"/>
                    </a:cubicBezTo>
                    <a:cubicBezTo>
                      <a:pt x="50" y="21"/>
                      <a:pt x="42" y="29"/>
                      <a:pt x="42" y="38"/>
                    </a:cubicBezTo>
                    <a:cubicBezTo>
                      <a:pt x="42" y="48"/>
                      <a:pt x="50" y="56"/>
                      <a:pt x="60" y="5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314"/>
              <p:cNvSpPr>
                <a:spLocks noEditPoints="1"/>
              </p:cNvSpPr>
              <p:nvPr/>
            </p:nvSpPr>
            <p:spPr bwMode="auto">
              <a:xfrm>
                <a:off x="5128" y="701"/>
                <a:ext cx="343" cy="99"/>
              </a:xfrm>
              <a:custGeom>
                <a:avLst/>
                <a:gdLst>
                  <a:gd name="T0" fmla="*/ 228 w 406"/>
                  <a:gd name="T1" fmla="*/ 41 h 117"/>
                  <a:gd name="T2" fmla="*/ 37 w 406"/>
                  <a:gd name="T3" fmla="*/ 41 h 117"/>
                  <a:gd name="T4" fmla="*/ 37 w 406"/>
                  <a:gd name="T5" fmla="*/ 58 h 117"/>
                  <a:gd name="T6" fmla="*/ 51 w 406"/>
                  <a:gd name="T7" fmla="*/ 72 h 117"/>
                  <a:gd name="T8" fmla="*/ 230 w 406"/>
                  <a:gd name="T9" fmla="*/ 72 h 117"/>
                  <a:gd name="T10" fmla="*/ 228 w 406"/>
                  <a:gd name="T11" fmla="*/ 41 h 117"/>
                  <a:gd name="T12" fmla="*/ 406 w 406"/>
                  <a:gd name="T13" fmla="*/ 117 h 117"/>
                  <a:gd name="T14" fmla="*/ 406 w 406"/>
                  <a:gd name="T15" fmla="*/ 111 h 117"/>
                  <a:gd name="T16" fmla="*/ 387 w 406"/>
                  <a:gd name="T17" fmla="*/ 86 h 117"/>
                  <a:gd name="T18" fmla="*/ 343 w 406"/>
                  <a:gd name="T19" fmla="*/ 62 h 117"/>
                  <a:gd name="T20" fmla="*/ 309 w 406"/>
                  <a:gd name="T21" fmla="*/ 32 h 117"/>
                  <a:gd name="T22" fmla="*/ 229 w 406"/>
                  <a:gd name="T23" fmla="*/ 0 h 117"/>
                  <a:gd name="T24" fmla="*/ 11 w 406"/>
                  <a:gd name="T25" fmla="*/ 0 h 117"/>
                  <a:gd name="T26" fmla="*/ 0 w 406"/>
                  <a:gd name="T27" fmla="*/ 37 h 117"/>
                  <a:gd name="T28" fmla="*/ 0 w 406"/>
                  <a:gd name="T29" fmla="*/ 117 h 117"/>
                  <a:gd name="T30" fmla="*/ 406 w 406"/>
                  <a:gd name="T31" fmla="*/ 117 h 117"/>
                  <a:gd name="T32" fmla="*/ 243 w 406"/>
                  <a:gd name="T33" fmla="*/ 83 h 117"/>
                  <a:gd name="T34" fmla="*/ 47 w 406"/>
                  <a:gd name="T35" fmla="*/ 83 h 117"/>
                  <a:gd name="T36" fmla="*/ 26 w 406"/>
                  <a:gd name="T37" fmla="*/ 63 h 117"/>
                  <a:gd name="T38" fmla="*/ 28 w 406"/>
                  <a:gd name="T39" fmla="*/ 29 h 117"/>
                  <a:gd name="T40" fmla="*/ 239 w 406"/>
                  <a:gd name="T41" fmla="*/ 29 h 117"/>
                  <a:gd name="T42" fmla="*/ 243 w 406"/>
                  <a:gd name="T43" fmla="*/ 83 h 117"/>
                  <a:gd name="T44" fmla="*/ 348 w 406"/>
                  <a:gd name="T45" fmla="*/ 85 h 117"/>
                  <a:gd name="T46" fmla="*/ 320 w 406"/>
                  <a:gd name="T47" fmla="*/ 85 h 117"/>
                  <a:gd name="T48" fmla="*/ 256 w 406"/>
                  <a:gd name="T49" fmla="*/ 67 h 117"/>
                  <a:gd name="T50" fmla="*/ 254 w 406"/>
                  <a:gd name="T51" fmla="*/ 29 h 117"/>
                  <a:gd name="T52" fmla="*/ 299 w 406"/>
                  <a:gd name="T53" fmla="*/ 42 h 117"/>
                  <a:gd name="T54" fmla="*/ 348 w 406"/>
                  <a:gd name="T55" fmla="*/ 8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6" h="117">
                    <a:moveTo>
                      <a:pt x="228" y="41"/>
                    </a:move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230" y="72"/>
                      <a:pt x="230" y="72"/>
                      <a:pt x="230" y="72"/>
                    </a:cubicBezTo>
                    <a:cubicBezTo>
                      <a:pt x="230" y="72"/>
                      <a:pt x="229" y="50"/>
                      <a:pt x="228" y="41"/>
                    </a:cubicBezTo>
                    <a:close/>
                    <a:moveTo>
                      <a:pt x="406" y="117"/>
                    </a:moveTo>
                    <a:cubicBezTo>
                      <a:pt x="406" y="111"/>
                      <a:pt x="406" y="111"/>
                      <a:pt x="406" y="111"/>
                    </a:cubicBezTo>
                    <a:cubicBezTo>
                      <a:pt x="406" y="105"/>
                      <a:pt x="405" y="93"/>
                      <a:pt x="387" y="86"/>
                    </a:cubicBezTo>
                    <a:cubicBezTo>
                      <a:pt x="361" y="76"/>
                      <a:pt x="358" y="75"/>
                      <a:pt x="343" y="62"/>
                    </a:cubicBezTo>
                    <a:cubicBezTo>
                      <a:pt x="334" y="54"/>
                      <a:pt x="319" y="40"/>
                      <a:pt x="309" y="32"/>
                    </a:cubicBezTo>
                    <a:cubicBezTo>
                      <a:pt x="281" y="7"/>
                      <a:pt x="265" y="0"/>
                      <a:pt x="229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" y="7"/>
                      <a:pt x="0" y="24"/>
                      <a:pt x="0" y="37"/>
                    </a:cubicBezTo>
                    <a:cubicBezTo>
                      <a:pt x="0" y="49"/>
                      <a:pt x="0" y="100"/>
                      <a:pt x="0" y="117"/>
                    </a:cubicBezTo>
                    <a:lnTo>
                      <a:pt x="406" y="117"/>
                    </a:lnTo>
                    <a:close/>
                    <a:moveTo>
                      <a:pt x="243" y="83"/>
                    </a:moveTo>
                    <a:cubicBezTo>
                      <a:pt x="47" y="83"/>
                      <a:pt x="47" y="83"/>
                      <a:pt x="47" y="8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40"/>
                      <a:pt x="26" y="35"/>
                      <a:pt x="28" y="29"/>
                    </a:cubicBezTo>
                    <a:cubicBezTo>
                      <a:pt x="239" y="29"/>
                      <a:pt x="239" y="29"/>
                      <a:pt x="239" y="29"/>
                    </a:cubicBezTo>
                    <a:cubicBezTo>
                      <a:pt x="239" y="36"/>
                      <a:pt x="243" y="83"/>
                      <a:pt x="243" y="83"/>
                    </a:cubicBezTo>
                    <a:close/>
                    <a:moveTo>
                      <a:pt x="348" y="85"/>
                    </a:moveTo>
                    <a:cubicBezTo>
                      <a:pt x="348" y="85"/>
                      <a:pt x="334" y="85"/>
                      <a:pt x="320" y="85"/>
                    </a:cubicBezTo>
                    <a:cubicBezTo>
                      <a:pt x="272" y="85"/>
                      <a:pt x="256" y="67"/>
                      <a:pt x="256" y="67"/>
                    </a:cubicBezTo>
                    <a:cubicBezTo>
                      <a:pt x="254" y="29"/>
                      <a:pt x="254" y="29"/>
                      <a:pt x="254" y="29"/>
                    </a:cubicBezTo>
                    <a:cubicBezTo>
                      <a:pt x="279" y="29"/>
                      <a:pt x="285" y="30"/>
                      <a:pt x="299" y="42"/>
                    </a:cubicBezTo>
                    <a:cubicBezTo>
                      <a:pt x="310" y="53"/>
                      <a:pt x="348" y="85"/>
                      <a:pt x="348" y="8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315"/>
              <p:cNvSpPr/>
              <p:nvPr/>
            </p:nvSpPr>
            <p:spPr bwMode="auto">
              <a:xfrm>
                <a:off x="5438" y="776"/>
                <a:ext cx="27" cy="18"/>
              </a:xfrm>
              <a:custGeom>
                <a:avLst/>
                <a:gdLst>
                  <a:gd name="T0" fmla="*/ 31 w 31"/>
                  <a:gd name="T1" fmla="*/ 21 h 21"/>
                  <a:gd name="T2" fmla="*/ 25 w 31"/>
                  <a:gd name="T3" fmla="*/ 8 h 21"/>
                  <a:gd name="T4" fmla="*/ 0 w 31"/>
                  <a:gd name="T5" fmla="*/ 0 h 21"/>
                  <a:gd name="T6" fmla="*/ 12 w 31"/>
                  <a:gd name="T7" fmla="*/ 16 h 21"/>
                  <a:gd name="T8" fmla="*/ 31 w 31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1">
                    <a:moveTo>
                      <a:pt x="31" y="21"/>
                    </a:moveTo>
                    <a:cubicBezTo>
                      <a:pt x="31" y="17"/>
                      <a:pt x="29" y="12"/>
                      <a:pt x="25" y="8"/>
                    </a:cubicBezTo>
                    <a:cubicBezTo>
                      <a:pt x="19" y="4"/>
                      <a:pt x="5" y="1"/>
                      <a:pt x="0" y="0"/>
                    </a:cubicBezTo>
                    <a:cubicBezTo>
                      <a:pt x="0" y="0"/>
                      <a:pt x="10" y="8"/>
                      <a:pt x="12" y="16"/>
                    </a:cubicBezTo>
                    <a:lnTo>
                      <a:pt x="31" y="21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316"/>
              <p:cNvSpPr/>
              <p:nvPr/>
            </p:nvSpPr>
            <p:spPr bwMode="auto">
              <a:xfrm>
                <a:off x="5134" y="751"/>
                <a:ext cx="7" cy="40"/>
              </a:xfrm>
              <a:custGeom>
                <a:avLst/>
                <a:gdLst>
                  <a:gd name="T0" fmla="*/ 0 w 8"/>
                  <a:gd name="T1" fmla="*/ 0 h 47"/>
                  <a:gd name="T2" fmla="*/ 3 w 8"/>
                  <a:gd name="T3" fmla="*/ 0 h 47"/>
                  <a:gd name="T4" fmla="*/ 8 w 8"/>
                  <a:gd name="T5" fmla="*/ 5 h 47"/>
                  <a:gd name="T6" fmla="*/ 8 w 8"/>
                  <a:gd name="T7" fmla="*/ 43 h 47"/>
                  <a:gd name="T8" fmla="*/ 4 w 8"/>
                  <a:gd name="T9" fmla="*/ 47 h 47"/>
                  <a:gd name="T10" fmla="*/ 0 w 8"/>
                  <a:gd name="T11" fmla="*/ 47 h 47"/>
                  <a:gd name="T12" fmla="*/ 0 w 8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7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3"/>
                      <a:pt x="8" y="47"/>
                      <a:pt x="4" y="47"/>
                    </a:cubicBezTo>
                    <a:cubicBezTo>
                      <a:pt x="0" y="47"/>
                      <a:pt x="0" y="47"/>
                      <a:pt x="0" y="4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317"/>
              <p:cNvSpPr>
                <a:spLocks noEditPoints="1"/>
              </p:cNvSpPr>
              <p:nvPr/>
            </p:nvSpPr>
            <p:spPr bwMode="auto">
              <a:xfrm>
                <a:off x="5123" y="806"/>
                <a:ext cx="353" cy="47"/>
              </a:xfrm>
              <a:custGeom>
                <a:avLst/>
                <a:gdLst>
                  <a:gd name="T0" fmla="*/ 349 w 416"/>
                  <a:gd name="T1" fmla="*/ 55 h 55"/>
                  <a:gd name="T2" fmla="*/ 377 w 416"/>
                  <a:gd name="T3" fmla="*/ 28 h 55"/>
                  <a:gd name="T4" fmla="*/ 349 w 416"/>
                  <a:gd name="T5" fmla="*/ 0 h 55"/>
                  <a:gd name="T6" fmla="*/ 321 w 416"/>
                  <a:gd name="T7" fmla="*/ 28 h 55"/>
                  <a:gd name="T8" fmla="*/ 349 w 416"/>
                  <a:gd name="T9" fmla="*/ 55 h 55"/>
                  <a:gd name="T10" fmla="*/ 349 w 416"/>
                  <a:gd name="T11" fmla="*/ 41 h 55"/>
                  <a:gd name="T12" fmla="*/ 336 w 416"/>
                  <a:gd name="T13" fmla="*/ 28 h 55"/>
                  <a:gd name="T14" fmla="*/ 349 w 416"/>
                  <a:gd name="T15" fmla="*/ 15 h 55"/>
                  <a:gd name="T16" fmla="*/ 362 w 416"/>
                  <a:gd name="T17" fmla="*/ 28 h 55"/>
                  <a:gd name="T18" fmla="*/ 349 w 416"/>
                  <a:gd name="T19" fmla="*/ 41 h 55"/>
                  <a:gd name="T20" fmla="*/ 310 w 416"/>
                  <a:gd name="T21" fmla="*/ 32 h 55"/>
                  <a:gd name="T22" fmla="*/ 310 w 416"/>
                  <a:gd name="T23" fmla="*/ 28 h 55"/>
                  <a:gd name="T24" fmla="*/ 317 w 416"/>
                  <a:gd name="T25" fmla="*/ 5 h 55"/>
                  <a:gd name="T26" fmla="*/ 113 w 416"/>
                  <a:gd name="T27" fmla="*/ 5 h 55"/>
                  <a:gd name="T28" fmla="*/ 121 w 416"/>
                  <a:gd name="T29" fmla="*/ 28 h 55"/>
                  <a:gd name="T30" fmla="*/ 121 w 416"/>
                  <a:gd name="T31" fmla="*/ 32 h 55"/>
                  <a:gd name="T32" fmla="*/ 310 w 416"/>
                  <a:gd name="T33" fmla="*/ 32 h 55"/>
                  <a:gd name="T34" fmla="*/ 2 w 416"/>
                  <a:gd name="T35" fmla="*/ 5 h 55"/>
                  <a:gd name="T36" fmla="*/ 51 w 416"/>
                  <a:gd name="T37" fmla="*/ 5 h 55"/>
                  <a:gd name="T38" fmla="*/ 43 w 416"/>
                  <a:gd name="T39" fmla="*/ 28 h 55"/>
                  <a:gd name="T40" fmla="*/ 43 w 416"/>
                  <a:gd name="T41" fmla="*/ 32 h 55"/>
                  <a:gd name="T42" fmla="*/ 0 w 416"/>
                  <a:gd name="T43" fmla="*/ 26 h 55"/>
                  <a:gd name="T44" fmla="*/ 0 w 416"/>
                  <a:gd name="T45" fmla="*/ 8 h 55"/>
                  <a:gd name="T46" fmla="*/ 2 w 416"/>
                  <a:gd name="T47" fmla="*/ 5 h 55"/>
                  <a:gd name="T48" fmla="*/ 388 w 416"/>
                  <a:gd name="T49" fmla="*/ 28 h 55"/>
                  <a:gd name="T50" fmla="*/ 380 w 416"/>
                  <a:gd name="T51" fmla="*/ 5 h 55"/>
                  <a:gd name="T52" fmla="*/ 416 w 416"/>
                  <a:gd name="T53" fmla="*/ 5 h 55"/>
                  <a:gd name="T54" fmla="*/ 416 w 416"/>
                  <a:gd name="T55" fmla="*/ 14 h 55"/>
                  <a:gd name="T56" fmla="*/ 388 w 416"/>
                  <a:gd name="T57" fmla="*/ 32 h 55"/>
                  <a:gd name="T58" fmla="*/ 388 w 416"/>
                  <a:gd name="T59" fmla="*/ 28 h 55"/>
                  <a:gd name="T60" fmla="*/ 82 w 416"/>
                  <a:gd name="T61" fmla="*/ 55 h 55"/>
                  <a:gd name="T62" fmla="*/ 110 w 416"/>
                  <a:gd name="T63" fmla="*/ 28 h 55"/>
                  <a:gd name="T64" fmla="*/ 82 w 416"/>
                  <a:gd name="T65" fmla="*/ 0 h 55"/>
                  <a:gd name="T66" fmla="*/ 54 w 416"/>
                  <a:gd name="T67" fmla="*/ 28 h 55"/>
                  <a:gd name="T68" fmla="*/ 82 w 416"/>
                  <a:gd name="T69" fmla="*/ 55 h 55"/>
                  <a:gd name="T70" fmla="*/ 82 w 416"/>
                  <a:gd name="T71" fmla="*/ 41 h 55"/>
                  <a:gd name="T72" fmla="*/ 69 w 416"/>
                  <a:gd name="T73" fmla="*/ 28 h 55"/>
                  <a:gd name="T74" fmla="*/ 82 w 416"/>
                  <a:gd name="T75" fmla="*/ 15 h 55"/>
                  <a:gd name="T76" fmla="*/ 95 w 416"/>
                  <a:gd name="T77" fmla="*/ 28 h 55"/>
                  <a:gd name="T78" fmla="*/ 82 w 416"/>
                  <a:gd name="T79" fmla="*/ 4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6" h="55">
                    <a:moveTo>
                      <a:pt x="349" y="55"/>
                    </a:moveTo>
                    <a:cubicBezTo>
                      <a:pt x="364" y="55"/>
                      <a:pt x="377" y="43"/>
                      <a:pt x="377" y="28"/>
                    </a:cubicBezTo>
                    <a:cubicBezTo>
                      <a:pt x="377" y="12"/>
                      <a:pt x="364" y="0"/>
                      <a:pt x="349" y="0"/>
                    </a:cubicBezTo>
                    <a:cubicBezTo>
                      <a:pt x="333" y="0"/>
                      <a:pt x="321" y="12"/>
                      <a:pt x="321" y="28"/>
                    </a:cubicBezTo>
                    <a:cubicBezTo>
                      <a:pt x="321" y="43"/>
                      <a:pt x="333" y="55"/>
                      <a:pt x="349" y="55"/>
                    </a:cubicBezTo>
                    <a:close/>
                    <a:moveTo>
                      <a:pt x="349" y="41"/>
                    </a:moveTo>
                    <a:cubicBezTo>
                      <a:pt x="342" y="41"/>
                      <a:pt x="336" y="35"/>
                      <a:pt x="336" y="28"/>
                    </a:cubicBezTo>
                    <a:cubicBezTo>
                      <a:pt x="336" y="20"/>
                      <a:pt x="342" y="15"/>
                      <a:pt x="349" y="15"/>
                    </a:cubicBezTo>
                    <a:cubicBezTo>
                      <a:pt x="356" y="15"/>
                      <a:pt x="362" y="20"/>
                      <a:pt x="362" y="28"/>
                    </a:cubicBezTo>
                    <a:cubicBezTo>
                      <a:pt x="362" y="35"/>
                      <a:pt x="356" y="41"/>
                      <a:pt x="349" y="41"/>
                    </a:cubicBezTo>
                    <a:close/>
                    <a:moveTo>
                      <a:pt x="310" y="32"/>
                    </a:moveTo>
                    <a:cubicBezTo>
                      <a:pt x="310" y="32"/>
                      <a:pt x="310" y="29"/>
                      <a:pt x="310" y="28"/>
                    </a:cubicBezTo>
                    <a:cubicBezTo>
                      <a:pt x="310" y="19"/>
                      <a:pt x="313" y="11"/>
                      <a:pt x="317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8" y="11"/>
                      <a:pt x="121" y="19"/>
                      <a:pt x="121" y="28"/>
                    </a:cubicBezTo>
                    <a:cubicBezTo>
                      <a:pt x="121" y="29"/>
                      <a:pt x="121" y="31"/>
                      <a:pt x="121" y="32"/>
                    </a:cubicBezTo>
                    <a:cubicBezTo>
                      <a:pt x="177" y="32"/>
                      <a:pt x="310" y="32"/>
                      <a:pt x="310" y="32"/>
                    </a:cubicBezTo>
                    <a:close/>
                    <a:moveTo>
                      <a:pt x="2" y="5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46" y="11"/>
                      <a:pt x="43" y="19"/>
                      <a:pt x="43" y="28"/>
                    </a:cubicBezTo>
                    <a:cubicBezTo>
                      <a:pt x="43" y="29"/>
                      <a:pt x="43" y="31"/>
                      <a:pt x="43" y="3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2" y="5"/>
                    </a:lnTo>
                    <a:close/>
                    <a:moveTo>
                      <a:pt x="388" y="28"/>
                    </a:moveTo>
                    <a:cubicBezTo>
                      <a:pt x="388" y="19"/>
                      <a:pt x="385" y="11"/>
                      <a:pt x="380" y="5"/>
                    </a:cubicBezTo>
                    <a:cubicBezTo>
                      <a:pt x="416" y="5"/>
                      <a:pt x="416" y="5"/>
                      <a:pt x="416" y="5"/>
                    </a:cubicBezTo>
                    <a:cubicBezTo>
                      <a:pt x="416" y="14"/>
                      <a:pt x="416" y="14"/>
                      <a:pt x="416" y="14"/>
                    </a:cubicBezTo>
                    <a:cubicBezTo>
                      <a:pt x="416" y="14"/>
                      <a:pt x="416" y="29"/>
                      <a:pt x="388" y="32"/>
                    </a:cubicBezTo>
                    <a:cubicBezTo>
                      <a:pt x="388" y="32"/>
                      <a:pt x="388" y="29"/>
                      <a:pt x="388" y="28"/>
                    </a:cubicBezTo>
                    <a:close/>
                    <a:moveTo>
                      <a:pt x="82" y="55"/>
                    </a:moveTo>
                    <a:cubicBezTo>
                      <a:pt x="97" y="55"/>
                      <a:pt x="110" y="43"/>
                      <a:pt x="110" y="28"/>
                    </a:cubicBezTo>
                    <a:cubicBezTo>
                      <a:pt x="110" y="12"/>
                      <a:pt x="97" y="0"/>
                      <a:pt x="82" y="0"/>
                    </a:cubicBezTo>
                    <a:cubicBezTo>
                      <a:pt x="67" y="0"/>
                      <a:pt x="54" y="12"/>
                      <a:pt x="54" y="28"/>
                    </a:cubicBezTo>
                    <a:cubicBezTo>
                      <a:pt x="54" y="43"/>
                      <a:pt x="67" y="55"/>
                      <a:pt x="82" y="55"/>
                    </a:cubicBezTo>
                    <a:close/>
                    <a:moveTo>
                      <a:pt x="82" y="41"/>
                    </a:moveTo>
                    <a:cubicBezTo>
                      <a:pt x="75" y="41"/>
                      <a:pt x="69" y="35"/>
                      <a:pt x="69" y="28"/>
                    </a:cubicBezTo>
                    <a:cubicBezTo>
                      <a:pt x="69" y="20"/>
                      <a:pt x="75" y="15"/>
                      <a:pt x="82" y="15"/>
                    </a:cubicBezTo>
                    <a:cubicBezTo>
                      <a:pt x="89" y="15"/>
                      <a:pt x="95" y="20"/>
                      <a:pt x="95" y="28"/>
                    </a:cubicBezTo>
                    <a:cubicBezTo>
                      <a:pt x="95" y="35"/>
                      <a:pt x="89" y="41"/>
                      <a:pt x="82" y="4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18"/>
              <p:cNvSpPr>
                <a:spLocks noEditPoints="1"/>
              </p:cNvSpPr>
              <p:nvPr/>
            </p:nvSpPr>
            <p:spPr bwMode="auto">
              <a:xfrm>
                <a:off x="4339" y="649"/>
                <a:ext cx="208" cy="142"/>
              </a:xfrm>
              <a:custGeom>
                <a:avLst/>
                <a:gdLst>
                  <a:gd name="T0" fmla="*/ 5 w 246"/>
                  <a:gd name="T1" fmla="*/ 84 h 168"/>
                  <a:gd name="T2" fmla="*/ 16 w 246"/>
                  <a:gd name="T3" fmla="*/ 58 h 168"/>
                  <a:gd name="T4" fmla="*/ 20 w 246"/>
                  <a:gd name="T5" fmla="*/ 61 h 168"/>
                  <a:gd name="T6" fmla="*/ 20 w 246"/>
                  <a:gd name="T7" fmla="*/ 71 h 168"/>
                  <a:gd name="T8" fmla="*/ 24 w 246"/>
                  <a:gd name="T9" fmla="*/ 75 h 168"/>
                  <a:gd name="T10" fmla="*/ 23 w 246"/>
                  <a:gd name="T11" fmla="*/ 78 h 168"/>
                  <a:gd name="T12" fmla="*/ 21 w 246"/>
                  <a:gd name="T13" fmla="*/ 87 h 168"/>
                  <a:gd name="T14" fmla="*/ 21 w 246"/>
                  <a:gd name="T15" fmla="*/ 89 h 168"/>
                  <a:gd name="T16" fmla="*/ 5 w 246"/>
                  <a:gd name="T17" fmla="*/ 84 h 168"/>
                  <a:gd name="T18" fmla="*/ 230 w 246"/>
                  <a:gd name="T19" fmla="*/ 58 h 168"/>
                  <a:gd name="T20" fmla="*/ 226 w 246"/>
                  <a:gd name="T21" fmla="*/ 61 h 168"/>
                  <a:gd name="T22" fmla="*/ 226 w 246"/>
                  <a:gd name="T23" fmla="*/ 71 h 168"/>
                  <a:gd name="T24" fmla="*/ 222 w 246"/>
                  <a:gd name="T25" fmla="*/ 75 h 168"/>
                  <a:gd name="T26" fmla="*/ 223 w 246"/>
                  <a:gd name="T27" fmla="*/ 78 h 168"/>
                  <a:gd name="T28" fmla="*/ 225 w 246"/>
                  <a:gd name="T29" fmla="*/ 87 h 168"/>
                  <a:gd name="T30" fmla="*/ 225 w 246"/>
                  <a:gd name="T31" fmla="*/ 89 h 168"/>
                  <a:gd name="T32" fmla="*/ 240 w 246"/>
                  <a:gd name="T33" fmla="*/ 84 h 168"/>
                  <a:gd name="T34" fmla="*/ 230 w 246"/>
                  <a:gd name="T35" fmla="*/ 58 h 168"/>
                  <a:gd name="T36" fmla="*/ 226 w 246"/>
                  <a:gd name="T37" fmla="*/ 168 h 168"/>
                  <a:gd name="T38" fmla="*/ 20 w 246"/>
                  <a:gd name="T39" fmla="*/ 168 h 168"/>
                  <a:gd name="T40" fmla="*/ 22 w 246"/>
                  <a:gd name="T41" fmla="*/ 119 h 168"/>
                  <a:gd name="T42" fmla="*/ 32 w 246"/>
                  <a:gd name="T43" fmla="*/ 90 h 168"/>
                  <a:gd name="T44" fmla="*/ 59 w 246"/>
                  <a:gd name="T45" fmla="*/ 4 h 168"/>
                  <a:gd name="T46" fmla="*/ 59 w 246"/>
                  <a:gd name="T47" fmla="*/ 4 h 168"/>
                  <a:gd name="T48" fmla="*/ 123 w 246"/>
                  <a:gd name="T49" fmla="*/ 0 h 168"/>
                  <a:gd name="T50" fmla="*/ 187 w 246"/>
                  <a:gd name="T51" fmla="*/ 4 h 168"/>
                  <a:gd name="T52" fmla="*/ 187 w 246"/>
                  <a:gd name="T53" fmla="*/ 4 h 168"/>
                  <a:gd name="T54" fmla="*/ 214 w 246"/>
                  <a:gd name="T55" fmla="*/ 90 h 168"/>
                  <a:gd name="T56" fmla="*/ 224 w 246"/>
                  <a:gd name="T57" fmla="*/ 119 h 168"/>
                  <a:gd name="T58" fmla="*/ 226 w 246"/>
                  <a:gd name="T59" fmla="*/ 168 h 168"/>
                  <a:gd name="T60" fmla="*/ 199 w 246"/>
                  <a:gd name="T61" fmla="*/ 89 h 168"/>
                  <a:gd name="T62" fmla="*/ 187 w 246"/>
                  <a:gd name="T63" fmla="*/ 35 h 168"/>
                  <a:gd name="T64" fmla="*/ 59 w 246"/>
                  <a:gd name="T65" fmla="*/ 35 h 168"/>
                  <a:gd name="T66" fmla="*/ 47 w 246"/>
                  <a:gd name="T67" fmla="*/ 89 h 168"/>
                  <a:gd name="T68" fmla="*/ 199 w 246"/>
                  <a:gd name="T69" fmla="*/ 8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6" h="168">
                    <a:moveTo>
                      <a:pt x="5" y="84"/>
                    </a:moveTo>
                    <a:cubicBezTo>
                      <a:pt x="0" y="66"/>
                      <a:pt x="2" y="58"/>
                      <a:pt x="16" y="58"/>
                    </a:cubicBezTo>
                    <a:cubicBezTo>
                      <a:pt x="18" y="58"/>
                      <a:pt x="20" y="59"/>
                      <a:pt x="20" y="61"/>
                    </a:cubicBezTo>
                    <a:cubicBezTo>
                      <a:pt x="20" y="63"/>
                      <a:pt x="20" y="71"/>
                      <a:pt x="20" y="71"/>
                    </a:cubicBezTo>
                    <a:cubicBezTo>
                      <a:pt x="20" y="74"/>
                      <a:pt x="21" y="75"/>
                      <a:pt x="24" y="75"/>
                    </a:cubicBezTo>
                    <a:cubicBezTo>
                      <a:pt x="24" y="76"/>
                      <a:pt x="23" y="77"/>
                      <a:pt x="23" y="78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1" y="89"/>
                      <a:pt x="7" y="90"/>
                      <a:pt x="5" y="84"/>
                    </a:cubicBezTo>
                    <a:close/>
                    <a:moveTo>
                      <a:pt x="230" y="58"/>
                    </a:moveTo>
                    <a:cubicBezTo>
                      <a:pt x="228" y="58"/>
                      <a:pt x="226" y="59"/>
                      <a:pt x="226" y="61"/>
                    </a:cubicBezTo>
                    <a:cubicBezTo>
                      <a:pt x="226" y="63"/>
                      <a:pt x="226" y="71"/>
                      <a:pt x="226" y="71"/>
                    </a:cubicBezTo>
                    <a:cubicBezTo>
                      <a:pt x="226" y="74"/>
                      <a:pt x="225" y="75"/>
                      <a:pt x="222" y="75"/>
                    </a:cubicBezTo>
                    <a:cubicBezTo>
                      <a:pt x="222" y="76"/>
                      <a:pt x="222" y="77"/>
                      <a:pt x="223" y="78"/>
                    </a:cubicBezTo>
                    <a:cubicBezTo>
                      <a:pt x="225" y="87"/>
                      <a:pt x="225" y="87"/>
                      <a:pt x="225" y="87"/>
                    </a:cubicBezTo>
                    <a:cubicBezTo>
                      <a:pt x="225" y="89"/>
                      <a:pt x="225" y="89"/>
                      <a:pt x="225" y="89"/>
                    </a:cubicBezTo>
                    <a:cubicBezTo>
                      <a:pt x="235" y="89"/>
                      <a:pt x="239" y="90"/>
                      <a:pt x="240" y="84"/>
                    </a:cubicBezTo>
                    <a:cubicBezTo>
                      <a:pt x="246" y="66"/>
                      <a:pt x="244" y="58"/>
                      <a:pt x="230" y="58"/>
                    </a:cubicBezTo>
                    <a:close/>
                    <a:moveTo>
                      <a:pt x="226" y="168"/>
                    </a:moveTo>
                    <a:cubicBezTo>
                      <a:pt x="20" y="168"/>
                      <a:pt x="20" y="168"/>
                      <a:pt x="20" y="168"/>
                    </a:cubicBezTo>
                    <a:cubicBezTo>
                      <a:pt x="18" y="158"/>
                      <a:pt x="16" y="135"/>
                      <a:pt x="22" y="119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46" y="20"/>
                      <a:pt x="48" y="12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71" y="2"/>
                      <a:pt x="96" y="0"/>
                      <a:pt x="123" y="0"/>
                    </a:cubicBezTo>
                    <a:cubicBezTo>
                      <a:pt x="149" y="0"/>
                      <a:pt x="175" y="2"/>
                      <a:pt x="187" y="4"/>
                    </a:cubicBezTo>
                    <a:cubicBezTo>
                      <a:pt x="187" y="4"/>
                      <a:pt x="187" y="4"/>
                      <a:pt x="187" y="4"/>
                    </a:cubicBezTo>
                    <a:cubicBezTo>
                      <a:pt x="198" y="12"/>
                      <a:pt x="199" y="20"/>
                      <a:pt x="214" y="90"/>
                    </a:cubicBezTo>
                    <a:cubicBezTo>
                      <a:pt x="224" y="119"/>
                      <a:pt x="224" y="119"/>
                      <a:pt x="224" y="119"/>
                    </a:cubicBezTo>
                    <a:cubicBezTo>
                      <a:pt x="230" y="135"/>
                      <a:pt x="227" y="158"/>
                      <a:pt x="226" y="168"/>
                    </a:cubicBezTo>
                    <a:close/>
                    <a:moveTo>
                      <a:pt x="199" y="89"/>
                    </a:moveTo>
                    <a:cubicBezTo>
                      <a:pt x="199" y="89"/>
                      <a:pt x="189" y="44"/>
                      <a:pt x="187" y="35"/>
                    </a:cubicBezTo>
                    <a:cubicBezTo>
                      <a:pt x="162" y="30"/>
                      <a:pt x="85" y="30"/>
                      <a:pt x="59" y="35"/>
                    </a:cubicBezTo>
                    <a:cubicBezTo>
                      <a:pt x="56" y="44"/>
                      <a:pt x="47" y="89"/>
                      <a:pt x="47" y="89"/>
                    </a:cubicBezTo>
                    <a:lnTo>
                      <a:pt x="199" y="8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19"/>
              <p:cNvSpPr>
                <a:spLocks noEditPoints="1"/>
              </p:cNvSpPr>
              <p:nvPr/>
            </p:nvSpPr>
            <p:spPr bwMode="auto">
              <a:xfrm>
                <a:off x="4361" y="756"/>
                <a:ext cx="164" cy="27"/>
              </a:xfrm>
              <a:custGeom>
                <a:avLst/>
                <a:gdLst>
                  <a:gd name="T0" fmla="*/ 9 w 194"/>
                  <a:gd name="T1" fmla="*/ 32 h 32"/>
                  <a:gd name="T2" fmla="*/ 1 w 194"/>
                  <a:gd name="T3" fmla="*/ 30 h 32"/>
                  <a:gd name="T4" fmla="*/ 2 w 194"/>
                  <a:gd name="T5" fmla="*/ 0 h 32"/>
                  <a:gd name="T6" fmla="*/ 28 w 194"/>
                  <a:gd name="T7" fmla="*/ 10 h 32"/>
                  <a:gd name="T8" fmla="*/ 33 w 194"/>
                  <a:gd name="T9" fmla="*/ 25 h 32"/>
                  <a:gd name="T10" fmla="*/ 28 w 194"/>
                  <a:gd name="T11" fmla="*/ 32 h 32"/>
                  <a:gd name="T12" fmla="*/ 9 w 194"/>
                  <a:gd name="T13" fmla="*/ 32 h 32"/>
                  <a:gd name="T14" fmla="*/ 165 w 194"/>
                  <a:gd name="T15" fmla="*/ 10 h 32"/>
                  <a:gd name="T16" fmla="*/ 161 w 194"/>
                  <a:gd name="T17" fmla="*/ 25 h 32"/>
                  <a:gd name="T18" fmla="*/ 166 w 194"/>
                  <a:gd name="T19" fmla="*/ 32 h 32"/>
                  <a:gd name="T20" fmla="*/ 185 w 194"/>
                  <a:gd name="T21" fmla="*/ 32 h 32"/>
                  <a:gd name="T22" fmla="*/ 193 w 194"/>
                  <a:gd name="T23" fmla="*/ 30 h 32"/>
                  <a:gd name="T24" fmla="*/ 192 w 194"/>
                  <a:gd name="T25" fmla="*/ 0 h 32"/>
                  <a:gd name="T26" fmla="*/ 165 w 194"/>
                  <a:gd name="T27" fmla="*/ 10 h 32"/>
                  <a:gd name="T28" fmla="*/ 97 w 194"/>
                  <a:gd name="T29" fmla="*/ 3 h 32"/>
                  <a:gd name="T30" fmla="*/ 47 w 194"/>
                  <a:gd name="T31" fmla="*/ 5 h 32"/>
                  <a:gd name="T32" fmla="*/ 42 w 194"/>
                  <a:gd name="T33" fmla="*/ 13 h 32"/>
                  <a:gd name="T34" fmla="*/ 46 w 194"/>
                  <a:gd name="T35" fmla="*/ 25 h 32"/>
                  <a:gd name="T36" fmla="*/ 60 w 194"/>
                  <a:gd name="T37" fmla="*/ 32 h 32"/>
                  <a:gd name="T38" fmla="*/ 134 w 194"/>
                  <a:gd name="T39" fmla="*/ 32 h 32"/>
                  <a:gd name="T40" fmla="*/ 148 w 194"/>
                  <a:gd name="T41" fmla="*/ 25 h 32"/>
                  <a:gd name="T42" fmla="*/ 152 w 194"/>
                  <a:gd name="T43" fmla="*/ 13 h 32"/>
                  <a:gd name="T44" fmla="*/ 147 w 194"/>
                  <a:gd name="T45" fmla="*/ 5 h 32"/>
                  <a:gd name="T46" fmla="*/ 97 w 194"/>
                  <a:gd name="T4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4" h="32">
                    <a:moveTo>
                      <a:pt x="9" y="32"/>
                    </a:moveTo>
                    <a:cubicBezTo>
                      <a:pt x="5" y="32"/>
                      <a:pt x="3" y="32"/>
                      <a:pt x="1" y="30"/>
                    </a:cubicBezTo>
                    <a:cubicBezTo>
                      <a:pt x="0" y="21"/>
                      <a:pt x="0" y="10"/>
                      <a:pt x="2" y="0"/>
                    </a:cubicBezTo>
                    <a:cubicBezTo>
                      <a:pt x="17" y="0"/>
                      <a:pt x="26" y="1"/>
                      <a:pt x="28" y="10"/>
                    </a:cubicBezTo>
                    <a:cubicBezTo>
                      <a:pt x="31" y="17"/>
                      <a:pt x="32" y="22"/>
                      <a:pt x="33" y="25"/>
                    </a:cubicBezTo>
                    <a:cubicBezTo>
                      <a:pt x="34" y="29"/>
                      <a:pt x="32" y="32"/>
                      <a:pt x="28" y="32"/>
                    </a:cubicBezTo>
                    <a:cubicBezTo>
                      <a:pt x="23" y="32"/>
                      <a:pt x="15" y="32"/>
                      <a:pt x="9" y="32"/>
                    </a:cubicBezTo>
                    <a:close/>
                    <a:moveTo>
                      <a:pt x="165" y="10"/>
                    </a:moveTo>
                    <a:cubicBezTo>
                      <a:pt x="163" y="17"/>
                      <a:pt x="162" y="22"/>
                      <a:pt x="161" y="25"/>
                    </a:cubicBezTo>
                    <a:cubicBezTo>
                      <a:pt x="160" y="29"/>
                      <a:pt x="162" y="32"/>
                      <a:pt x="166" y="32"/>
                    </a:cubicBezTo>
                    <a:cubicBezTo>
                      <a:pt x="171" y="32"/>
                      <a:pt x="179" y="32"/>
                      <a:pt x="185" y="32"/>
                    </a:cubicBezTo>
                    <a:cubicBezTo>
                      <a:pt x="189" y="32"/>
                      <a:pt x="191" y="32"/>
                      <a:pt x="193" y="30"/>
                    </a:cubicBezTo>
                    <a:cubicBezTo>
                      <a:pt x="194" y="21"/>
                      <a:pt x="194" y="10"/>
                      <a:pt x="192" y="0"/>
                    </a:cubicBezTo>
                    <a:cubicBezTo>
                      <a:pt x="177" y="0"/>
                      <a:pt x="168" y="1"/>
                      <a:pt x="165" y="10"/>
                    </a:cubicBezTo>
                    <a:close/>
                    <a:moveTo>
                      <a:pt x="97" y="3"/>
                    </a:moveTo>
                    <a:cubicBezTo>
                      <a:pt x="75" y="3"/>
                      <a:pt x="57" y="4"/>
                      <a:pt x="47" y="5"/>
                    </a:cubicBezTo>
                    <a:cubicBezTo>
                      <a:pt x="43" y="6"/>
                      <a:pt x="41" y="8"/>
                      <a:pt x="42" y="13"/>
                    </a:cubicBezTo>
                    <a:cubicBezTo>
                      <a:pt x="42" y="13"/>
                      <a:pt x="44" y="18"/>
                      <a:pt x="46" y="25"/>
                    </a:cubicBezTo>
                    <a:cubicBezTo>
                      <a:pt x="47" y="29"/>
                      <a:pt x="51" y="32"/>
                      <a:pt x="60" y="32"/>
                    </a:cubicBezTo>
                    <a:cubicBezTo>
                      <a:pt x="69" y="32"/>
                      <a:pt x="125" y="32"/>
                      <a:pt x="134" y="32"/>
                    </a:cubicBezTo>
                    <a:cubicBezTo>
                      <a:pt x="143" y="32"/>
                      <a:pt x="147" y="29"/>
                      <a:pt x="148" y="25"/>
                    </a:cubicBezTo>
                    <a:cubicBezTo>
                      <a:pt x="150" y="18"/>
                      <a:pt x="152" y="13"/>
                      <a:pt x="152" y="13"/>
                    </a:cubicBezTo>
                    <a:cubicBezTo>
                      <a:pt x="153" y="8"/>
                      <a:pt x="151" y="6"/>
                      <a:pt x="147" y="5"/>
                    </a:cubicBezTo>
                    <a:cubicBezTo>
                      <a:pt x="137" y="4"/>
                      <a:pt x="119" y="3"/>
                      <a:pt x="97" y="3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320"/>
              <p:cNvSpPr>
                <a:spLocks noEditPoints="1"/>
              </p:cNvSpPr>
              <p:nvPr/>
            </p:nvSpPr>
            <p:spPr bwMode="auto">
              <a:xfrm>
                <a:off x="4355" y="799"/>
                <a:ext cx="176" cy="54"/>
              </a:xfrm>
              <a:custGeom>
                <a:avLst/>
                <a:gdLst>
                  <a:gd name="T0" fmla="*/ 41 w 208"/>
                  <a:gd name="T1" fmla="*/ 39 h 63"/>
                  <a:gd name="T2" fmla="*/ 41 w 208"/>
                  <a:gd name="T3" fmla="*/ 48 h 63"/>
                  <a:gd name="T4" fmla="*/ 26 w 208"/>
                  <a:gd name="T5" fmla="*/ 63 h 63"/>
                  <a:gd name="T6" fmla="*/ 17 w 208"/>
                  <a:gd name="T7" fmla="*/ 63 h 63"/>
                  <a:gd name="T8" fmla="*/ 2 w 208"/>
                  <a:gd name="T9" fmla="*/ 48 h 63"/>
                  <a:gd name="T10" fmla="*/ 2 w 208"/>
                  <a:gd name="T11" fmla="*/ 32 h 63"/>
                  <a:gd name="T12" fmla="*/ 29 w 208"/>
                  <a:gd name="T13" fmla="*/ 39 h 63"/>
                  <a:gd name="T14" fmla="*/ 41 w 208"/>
                  <a:gd name="T15" fmla="*/ 39 h 63"/>
                  <a:gd name="T16" fmla="*/ 179 w 208"/>
                  <a:gd name="T17" fmla="*/ 39 h 63"/>
                  <a:gd name="T18" fmla="*/ 167 w 208"/>
                  <a:gd name="T19" fmla="*/ 39 h 63"/>
                  <a:gd name="T20" fmla="*/ 167 w 208"/>
                  <a:gd name="T21" fmla="*/ 48 h 63"/>
                  <a:gd name="T22" fmla="*/ 182 w 208"/>
                  <a:gd name="T23" fmla="*/ 63 h 63"/>
                  <a:gd name="T24" fmla="*/ 191 w 208"/>
                  <a:gd name="T25" fmla="*/ 63 h 63"/>
                  <a:gd name="T26" fmla="*/ 206 w 208"/>
                  <a:gd name="T27" fmla="*/ 48 h 63"/>
                  <a:gd name="T28" fmla="*/ 206 w 208"/>
                  <a:gd name="T29" fmla="*/ 32 h 63"/>
                  <a:gd name="T30" fmla="*/ 179 w 208"/>
                  <a:gd name="T31" fmla="*/ 39 h 63"/>
                  <a:gd name="T32" fmla="*/ 0 w 208"/>
                  <a:gd name="T33" fmla="*/ 0 h 63"/>
                  <a:gd name="T34" fmla="*/ 0 w 208"/>
                  <a:gd name="T35" fmla="*/ 1 h 63"/>
                  <a:gd name="T36" fmla="*/ 29 w 208"/>
                  <a:gd name="T37" fmla="*/ 28 h 63"/>
                  <a:gd name="T38" fmla="*/ 179 w 208"/>
                  <a:gd name="T39" fmla="*/ 28 h 63"/>
                  <a:gd name="T40" fmla="*/ 208 w 208"/>
                  <a:gd name="T41" fmla="*/ 1 h 63"/>
                  <a:gd name="T42" fmla="*/ 208 w 208"/>
                  <a:gd name="T43" fmla="*/ 0 h 63"/>
                  <a:gd name="T44" fmla="*/ 0 w 208"/>
                  <a:gd name="T4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8" h="63">
                    <a:moveTo>
                      <a:pt x="41" y="39"/>
                    </a:moveTo>
                    <a:cubicBezTo>
                      <a:pt x="41" y="48"/>
                      <a:pt x="41" y="48"/>
                      <a:pt x="41" y="48"/>
                    </a:cubicBezTo>
                    <a:cubicBezTo>
                      <a:pt x="41" y="57"/>
                      <a:pt x="34" y="63"/>
                      <a:pt x="26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8" y="63"/>
                      <a:pt x="2" y="57"/>
                      <a:pt x="2" y="48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8" y="36"/>
                      <a:pt x="16" y="39"/>
                      <a:pt x="29" y="39"/>
                    </a:cubicBezTo>
                    <a:lnTo>
                      <a:pt x="41" y="39"/>
                    </a:lnTo>
                    <a:close/>
                    <a:moveTo>
                      <a:pt x="179" y="39"/>
                    </a:move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48"/>
                      <a:pt x="167" y="48"/>
                      <a:pt x="167" y="48"/>
                    </a:cubicBezTo>
                    <a:cubicBezTo>
                      <a:pt x="167" y="57"/>
                      <a:pt x="174" y="63"/>
                      <a:pt x="182" y="63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200" y="63"/>
                      <a:pt x="206" y="57"/>
                      <a:pt x="206" y="48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0" y="36"/>
                      <a:pt x="191" y="39"/>
                      <a:pt x="179" y="39"/>
                    </a:cubicBezTo>
                    <a:close/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4" y="28"/>
                      <a:pt x="29" y="28"/>
                    </a:cubicBezTo>
                    <a:cubicBezTo>
                      <a:pt x="42" y="28"/>
                      <a:pt x="166" y="28"/>
                      <a:pt x="179" y="28"/>
                    </a:cubicBezTo>
                    <a:cubicBezTo>
                      <a:pt x="204" y="28"/>
                      <a:pt x="208" y="18"/>
                      <a:pt x="208" y="1"/>
                    </a:cubicBezTo>
                    <a:cubicBezTo>
                      <a:pt x="208" y="1"/>
                      <a:pt x="208" y="1"/>
                      <a:pt x="20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321"/>
              <p:cNvSpPr>
                <a:spLocks noEditPoints="1"/>
              </p:cNvSpPr>
              <p:nvPr/>
            </p:nvSpPr>
            <p:spPr bwMode="auto">
              <a:xfrm>
                <a:off x="4661" y="699"/>
                <a:ext cx="345" cy="136"/>
              </a:xfrm>
              <a:custGeom>
                <a:avLst/>
                <a:gdLst>
                  <a:gd name="T0" fmla="*/ 13 w 407"/>
                  <a:gd name="T1" fmla="*/ 0 h 161"/>
                  <a:gd name="T2" fmla="*/ 252 w 407"/>
                  <a:gd name="T3" fmla="*/ 0 h 161"/>
                  <a:gd name="T4" fmla="*/ 313 w 407"/>
                  <a:gd name="T5" fmla="*/ 21 h 161"/>
                  <a:gd name="T6" fmla="*/ 361 w 407"/>
                  <a:gd name="T7" fmla="*/ 71 h 161"/>
                  <a:gd name="T8" fmla="*/ 392 w 407"/>
                  <a:gd name="T9" fmla="*/ 89 h 161"/>
                  <a:gd name="T10" fmla="*/ 407 w 407"/>
                  <a:gd name="T11" fmla="*/ 119 h 161"/>
                  <a:gd name="T12" fmla="*/ 377 w 407"/>
                  <a:gd name="T13" fmla="*/ 119 h 161"/>
                  <a:gd name="T14" fmla="*/ 374 w 407"/>
                  <a:gd name="T15" fmla="*/ 120 h 161"/>
                  <a:gd name="T16" fmla="*/ 362 w 407"/>
                  <a:gd name="T17" fmla="*/ 127 h 161"/>
                  <a:gd name="T18" fmla="*/ 344 w 407"/>
                  <a:gd name="T19" fmla="*/ 122 h 161"/>
                  <a:gd name="T20" fmla="*/ 324 w 407"/>
                  <a:gd name="T21" fmla="*/ 128 h 161"/>
                  <a:gd name="T22" fmla="*/ 272 w 407"/>
                  <a:gd name="T23" fmla="*/ 128 h 161"/>
                  <a:gd name="T24" fmla="*/ 272 w 407"/>
                  <a:gd name="T25" fmla="*/ 74 h 161"/>
                  <a:gd name="T26" fmla="*/ 317 w 407"/>
                  <a:gd name="T27" fmla="*/ 84 h 161"/>
                  <a:gd name="T28" fmla="*/ 340 w 407"/>
                  <a:gd name="T29" fmla="*/ 84 h 161"/>
                  <a:gd name="T30" fmla="*/ 345 w 407"/>
                  <a:gd name="T31" fmla="*/ 73 h 161"/>
                  <a:gd name="T32" fmla="*/ 310 w 407"/>
                  <a:gd name="T33" fmla="*/ 36 h 161"/>
                  <a:gd name="T34" fmla="*/ 285 w 407"/>
                  <a:gd name="T35" fmla="*/ 26 h 161"/>
                  <a:gd name="T36" fmla="*/ 261 w 407"/>
                  <a:gd name="T37" fmla="*/ 26 h 161"/>
                  <a:gd name="T38" fmla="*/ 261 w 407"/>
                  <a:gd name="T39" fmla="*/ 128 h 161"/>
                  <a:gd name="T40" fmla="*/ 89 w 407"/>
                  <a:gd name="T41" fmla="*/ 128 h 161"/>
                  <a:gd name="T42" fmla="*/ 69 w 407"/>
                  <a:gd name="T43" fmla="*/ 122 h 161"/>
                  <a:gd name="T44" fmla="*/ 49 w 407"/>
                  <a:gd name="T45" fmla="*/ 128 h 161"/>
                  <a:gd name="T46" fmla="*/ 2 w 407"/>
                  <a:gd name="T47" fmla="*/ 128 h 161"/>
                  <a:gd name="T48" fmla="*/ 13 w 407"/>
                  <a:gd name="T49" fmla="*/ 0 h 161"/>
                  <a:gd name="T50" fmla="*/ 177 w 407"/>
                  <a:gd name="T51" fmla="*/ 74 h 161"/>
                  <a:gd name="T52" fmla="*/ 243 w 407"/>
                  <a:gd name="T53" fmla="*/ 74 h 161"/>
                  <a:gd name="T54" fmla="*/ 243 w 407"/>
                  <a:gd name="T55" fmla="*/ 26 h 161"/>
                  <a:gd name="T56" fmla="*/ 177 w 407"/>
                  <a:gd name="T57" fmla="*/ 26 h 161"/>
                  <a:gd name="T58" fmla="*/ 177 w 407"/>
                  <a:gd name="T59" fmla="*/ 74 h 161"/>
                  <a:gd name="T60" fmla="*/ 107 w 407"/>
                  <a:gd name="T61" fmla="*/ 74 h 161"/>
                  <a:gd name="T62" fmla="*/ 159 w 407"/>
                  <a:gd name="T63" fmla="*/ 74 h 161"/>
                  <a:gd name="T64" fmla="*/ 159 w 407"/>
                  <a:gd name="T65" fmla="*/ 26 h 161"/>
                  <a:gd name="T66" fmla="*/ 107 w 407"/>
                  <a:gd name="T67" fmla="*/ 26 h 161"/>
                  <a:gd name="T68" fmla="*/ 107 w 407"/>
                  <a:gd name="T69" fmla="*/ 74 h 161"/>
                  <a:gd name="T70" fmla="*/ 23 w 407"/>
                  <a:gd name="T71" fmla="*/ 74 h 161"/>
                  <a:gd name="T72" fmla="*/ 89 w 407"/>
                  <a:gd name="T73" fmla="*/ 74 h 161"/>
                  <a:gd name="T74" fmla="*/ 89 w 407"/>
                  <a:gd name="T75" fmla="*/ 26 h 161"/>
                  <a:gd name="T76" fmla="*/ 23 w 407"/>
                  <a:gd name="T77" fmla="*/ 26 h 161"/>
                  <a:gd name="T78" fmla="*/ 23 w 407"/>
                  <a:gd name="T79" fmla="*/ 74 h 161"/>
                  <a:gd name="T80" fmla="*/ 309 w 407"/>
                  <a:gd name="T81" fmla="*/ 161 h 161"/>
                  <a:gd name="T82" fmla="*/ 309 w 407"/>
                  <a:gd name="T83" fmla="*/ 157 h 161"/>
                  <a:gd name="T84" fmla="*/ 313 w 407"/>
                  <a:gd name="T85" fmla="*/ 139 h 161"/>
                  <a:gd name="T86" fmla="*/ 100 w 407"/>
                  <a:gd name="T87" fmla="*/ 139 h 161"/>
                  <a:gd name="T88" fmla="*/ 105 w 407"/>
                  <a:gd name="T89" fmla="*/ 157 h 161"/>
                  <a:gd name="T90" fmla="*/ 105 w 407"/>
                  <a:gd name="T91" fmla="*/ 161 h 161"/>
                  <a:gd name="T92" fmla="*/ 309 w 407"/>
                  <a:gd name="T9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07" h="161">
                    <a:moveTo>
                      <a:pt x="13" y="0"/>
                    </a:moveTo>
                    <a:cubicBezTo>
                      <a:pt x="41" y="0"/>
                      <a:pt x="240" y="0"/>
                      <a:pt x="252" y="0"/>
                    </a:cubicBezTo>
                    <a:cubicBezTo>
                      <a:pt x="288" y="0"/>
                      <a:pt x="297" y="7"/>
                      <a:pt x="313" y="21"/>
                    </a:cubicBezTo>
                    <a:cubicBezTo>
                      <a:pt x="319" y="25"/>
                      <a:pt x="361" y="71"/>
                      <a:pt x="361" y="71"/>
                    </a:cubicBezTo>
                    <a:cubicBezTo>
                      <a:pt x="361" y="71"/>
                      <a:pt x="378" y="81"/>
                      <a:pt x="392" y="89"/>
                    </a:cubicBezTo>
                    <a:cubicBezTo>
                      <a:pt x="405" y="96"/>
                      <a:pt x="407" y="106"/>
                      <a:pt x="407" y="119"/>
                    </a:cubicBezTo>
                    <a:cubicBezTo>
                      <a:pt x="377" y="119"/>
                      <a:pt x="377" y="119"/>
                      <a:pt x="377" y="119"/>
                    </a:cubicBezTo>
                    <a:cubicBezTo>
                      <a:pt x="376" y="119"/>
                      <a:pt x="375" y="119"/>
                      <a:pt x="374" y="120"/>
                    </a:cubicBezTo>
                    <a:cubicBezTo>
                      <a:pt x="362" y="127"/>
                      <a:pt x="362" y="127"/>
                      <a:pt x="362" y="127"/>
                    </a:cubicBezTo>
                    <a:cubicBezTo>
                      <a:pt x="357" y="124"/>
                      <a:pt x="351" y="122"/>
                      <a:pt x="344" y="122"/>
                    </a:cubicBezTo>
                    <a:cubicBezTo>
                      <a:pt x="337" y="122"/>
                      <a:pt x="330" y="124"/>
                      <a:pt x="324" y="128"/>
                    </a:cubicBezTo>
                    <a:cubicBezTo>
                      <a:pt x="272" y="128"/>
                      <a:pt x="272" y="128"/>
                      <a:pt x="272" y="128"/>
                    </a:cubicBezTo>
                    <a:cubicBezTo>
                      <a:pt x="272" y="74"/>
                      <a:pt x="272" y="74"/>
                      <a:pt x="272" y="74"/>
                    </a:cubicBezTo>
                    <a:cubicBezTo>
                      <a:pt x="296" y="76"/>
                      <a:pt x="302" y="84"/>
                      <a:pt x="317" y="84"/>
                    </a:cubicBezTo>
                    <a:cubicBezTo>
                      <a:pt x="317" y="84"/>
                      <a:pt x="334" y="84"/>
                      <a:pt x="340" y="84"/>
                    </a:cubicBezTo>
                    <a:cubicBezTo>
                      <a:pt x="347" y="84"/>
                      <a:pt x="349" y="77"/>
                      <a:pt x="345" y="73"/>
                    </a:cubicBezTo>
                    <a:cubicBezTo>
                      <a:pt x="324" y="51"/>
                      <a:pt x="310" y="36"/>
                      <a:pt x="310" y="36"/>
                    </a:cubicBezTo>
                    <a:cubicBezTo>
                      <a:pt x="310" y="36"/>
                      <a:pt x="302" y="26"/>
                      <a:pt x="285" y="26"/>
                    </a:cubicBezTo>
                    <a:cubicBezTo>
                      <a:pt x="273" y="26"/>
                      <a:pt x="261" y="26"/>
                      <a:pt x="261" y="26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89" y="128"/>
                      <a:pt x="89" y="128"/>
                      <a:pt x="89" y="128"/>
                    </a:cubicBezTo>
                    <a:cubicBezTo>
                      <a:pt x="84" y="124"/>
                      <a:pt x="77" y="122"/>
                      <a:pt x="69" y="122"/>
                    </a:cubicBezTo>
                    <a:cubicBezTo>
                      <a:pt x="62" y="122"/>
                      <a:pt x="55" y="124"/>
                      <a:pt x="49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61"/>
                      <a:pt x="0" y="23"/>
                      <a:pt x="13" y="0"/>
                    </a:cubicBezTo>
                    <a:close/>
                    <a:moveTo>
                      <a:pt x="177" y="74"/>
                    </a:moveTo>
                    <a:cubicBezTo>
                      <a:pt x="243" y="74"/>
                      <a:pt x="243" y="74"/>
                      <a:pt x="243" y="74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177" y="26"/>
                      <a:pt x="177" y="26"/>
                      <a:pt x="177" y="26"/>
                    </a:cubicBezTo>
                    <a:lnTo>
                      <a:pt x="177" y="74"/>
                    </a:lnTo>
                    <a:close/>
                    <a:moveTo>
                      <a:pt x="107" y="74"/>
                    </a:moveTo>
                    <a:cubicBezTo>
                      <a:pt x="159" y="74"/>
                      <a:pt x="159" y="74"/>
                      <a:pt x="159" y="74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07" y="26"/>
                      <a:pt x="107" y="26"/>
                      <a:pt x="107" y="26"/>
                    </a:cubicBezTo>
                    <a:lnTo>
                      <a:pt x="107" y="74"/>
                    </a:lnTo>
                    <a:close/>
                    <a:moveTo>
                      <a:pt x="23" y="74"/>
                    </a:moveTo>
                    <a:cubicBezTo>
                      <a:pt x="89" y="74"/>
                      <a:pt x="89" y="74"/>
                      <a:pt x="89" y="74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23" y="26"/>
                      <a:pt x="23" y="26"/>
                      <a:pt x="23" y="26"/>
                    </a:cubicBezTo>
                    <a:lnTo>
                      <a:pt x="23" y="74"/>
                    </a:lnTo>
                    <a:close/>
                    <a:moveTo>
                      <a:pt x="309" y="161"/>
                    </a:moveTo>
                    <a:cubicBezTo>
                      <a:pt x="309" y="160"/>
                      <a:pt x="309" y="159"/>
                      <a:pt x="309" y="157"/>
                    </a:cubicBezTo>
                    <a:cubicBezTo>
                      <a:pt x="309" y="151"/>
                      <a:pt x="310" y="145"/>
                      <a:pt x="313" y="139"/>
                    </a:cubicBezTo>
                    <a:cubicBezTo>
                      <a:pt x="100" y="139"/>
                      <a:pt x="100" y="139"/>
                      <a:pt x="100" y="139"/>
                    </a:cubicBezTo>
                    <a:cubicBezTo>
                      <a:pt x="103" y="145"/>
                      <a:pt x="105" y="151"/>
                      <a:pt x="105" y="157"/>
                    </a:cubicBezTo>
                    <a:cubicBezTo>
                      <a:pt x="105" y="159"/>
                      <a:pt x="105" y="160"/>
                      <a:pt x="105" y="161"/>
                    </a:cubicBezTo>
                    <a:cubicBezTo>
                      <a:pt x="167" y="161"/>
                      <a:pt x="248" y="161"/>
                      <a:pt x="309" y="161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322"/>
              <p:cNvSpPr>
                <a:spLocks noEditPoints="1"/>
              </p:cNvSpPr>
              <p:nvPr/>
            </p:nvSpPr>
            <p:spPr bwMode="auto">
              <a:xfrm>
                <a:off x="4657" y="809"/>
                <a:ext cx="354" cy="44"/>
              </a:xfrm>
              <a:custGeom>
                <a:avLst/>
                <a:gdLst>
                  <a:gd name="T0" fmla="*/ 348 w 417"/>
                  <a:gd name="T1" fmla="*/ 52 h 52"/>
                  <a:gd name="T2" fmla="*/ 373 w 417"/>
                  <a:gd name="T3" fmla="*/ 27 h 52"/>
                  <a:gd name="T4" fmla="*/ 348 w 417"/>
                  <a:gd name="T5" fmla="*/ 2 h 52"/>
                  <a:gd name="T6" fmla="*/ 323 w 417"/>
                  <a:gd name="T7" fmla="*/ 27 h 52"/>
                  <a:gd name="T8" fmla="*/ 348 w 417"/>
                  <a:gd name="T9" fmla="*/ 52 h 52"/>
                  <a:gd name="T10" fmla="*/ 348 w 417"/>
                  <a:gd name="T11" fmla="*/ 39 h 52"/>
                  <a:gd name="T12" fmla="*/ 336 w 417"/>
                  <a:gd name="T13" fmla="*/ 27 h 52"/>
                  <a:gd name="T14" fmla="*/ 348 w 417"/>
                  <a:gd name="T15" fmla="*/ 15 h 52"/>
                  <a:gd name="T16" fmla="*/ 360 w 417"/>
                  <a:gd name="T17" fmla="*/ 27 h 52"/>
                  <a:gd name="T18" fmla="*/ 348 w 417"/>
                  <a:gd name="T19" fmla="*/ 39 h 52"/>
                  <a:gd name="T20" fmla="*/ 73 w 417"/>
                  <a:gd name="T21" fmla="*/ 52 h 52"/>
                  <a:gd name="T22" fmla="*/ 99 w 417"/>
                  <a:gd name="T23" fmla="*/ 27 h 52"/>
                  <a:gd name="T24" fmla="*/ 73 w 417"/>
                  <a:gd name="T25" fmla="*/ 2 h 52"/>
                  <a:gd name="T26" fmla="*/ 48 w 417"/>
                  <a:gd name="T27" fmla="*/ 27 h 52"/>
                  <a:gd name="T28" fmla="*/ 73 w 417"/>
                  <a:gd name="T29" fmla="*/ 52 h 52"/>
                  <a:gd name="T30" fmla="*/ 73 w 417"/>
                  <a:gd name="T31" fmla="*/ 39 h 52"/>
                  <a:gd name="T32" fmla="*/ 62 w 417"/>
                  <a:gd name="T33" fmla="*/ 27 h 52"/>
                  <a:gd name="T34" fmla="*/ 73 w 417"/>
                  <a:gd name="T35" fmla="*/ 15 h 52"/>
                  <a:gd name="T36" fmla="*/ 85 w 417"/>
                  <a:gd name="T37" fmla="*/ 27 h 52"/>
                  <a:gd name="T38" fmla="*/ 73 w 417"/>
                  <a:gd name="T39" fmla="*/ 39 h 52"/>
                  <a:gd name="T40" fmla="*/ 0 w 417"/>
                  <a:gd name="T41" fmla="*/ 9 h 52"/>
                  <a:gd name="T42" fmla="*/ 0 w 417"/>
                  <a:gd name="T43" fmla="*/ 16 h 52"/>
                  <a:gd name="T44" fmla="*/ 15 w 417"/>
                  <a:gd name="T45" fmla="*/ 31 h 52"/>
                  <a:gd name="T46" fmla="*/ 38 w 417"/>
                  <a:gd name="T47" fmla="*/ 31 h 52"/>
                  <a:gd name="T48" fmla="*/ 38 w 417"/>
                  <a:gd name="T49" fmla="*/ 27 h 52"/>
                  <a:gd name="T50" fmla="*/ 43 w 417"/>
                  <a:gd name="T51" fmla="*/ 9 h 52"/>
                  <a:gd name="T52" fmla="*/ 0 w 417"/>
                  <a:gd name="T53" fmla="*/ 9 h 52"/>
                  <a:gd name="T54" fmla="*/ 383 w 417"/>
                  <a:gd name="T55" fmla="*/ 31 h 52"/>
                  <a:gd name="T56" fmla="*/ 401 w 417"/>
                  <a:gd name="T57" fmla="*/ 31 h 52"/>
                  <a:gd name="T58" fmla="*/ 417 w 417"/>
                  <a:gd name="T59" fmla="*/ 14 h 52"/>
                  <a:gd name="T60" fmla="*/ 417 w 417"/>
                  <a:gd name="T61" fmla="*/ 4 h 52"/>
                  <a:gd name="T62" fmla="*/ 416 w 417"/>
                  <a:gd name="T63" fmla="*/ 0 h 52"/>
                  <a:gd name="T64" fmla="*/ 383 w 417"/>
                  <a:gd name="T65" fmla="*/ 0 h 52"/>
                  <a:gd name="T66" fmla="*/ 375 w 417"/>
                  <a:gd name="T67" fmla="*/ 5 h 52"/>
                  <a:gd name="T68" fmla="*/ 383 w 417"/>
                  <a:gd name="T69" fmla="*/ 27 h 52"/>
                  <a:gd name="T70" fmla="*/ 383 w 417"/>
                  <a:gd name="T71" fmla="*/ 31 h 52"/>
                  <a:gd name="T72" fmla="*/ 108 w 417"/>
                  <a:gd name="T73" fmla="*/ 20 h 52"/>
                  <a:gd name="T74" fmla="*/ 104 w 417"/>
                  <a:gd name="T75" fmla="*/ 9 h 52"/>
                  <a:gd name="T76" fmla="*/ 317 w 417"/>
                  <a:gd name="T77" fmla="*/ 9 h 52"/>
                  <a:gd name="T78" fmla="*/ 313 w 417"/>
                  <a:gd name="T79" fmla="*/ 20 h 52"/>
                  <a:gd name="T80" fmla="*/ 108 w 417"/>
                  <a:gd name="T81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7" h="52">
                    <a:moveTo>
                      <a:pt x="348" y="52"/>
                    </a:moveTo>
                    <a:cubicBezTo>
                      <a:pt x="362" y="52"/>
                      <a:pt x="373" y="41"/>
                      <a:pt x="373" y="27"/>
                    </a:cubicBezTo>
                    <a:cubicBezTo>
                      <a:pt x="373" y="13"/>
                      <a:pt x="362" y="2"/>
                      <a:pt x="348" y="2"/>
                    </a:cubicBezTo>
                    <a:cubicBezTo>
                      <a:pt x="334" y="2"/>
                      <a:pt x="323" y="13"/>
                      <a:pt x="323" y="27"/>
                    </a:cubicBezTo>
                    <a:cubicBezTo>
                      <a:pt x="323" y="41"/>
                      <a:pt x="334" y="52"/>
                      <a:pt x="348" y="52"/>
                    </a:cubicBezTo>
                    <a:close/>
                    <a:moveTo>
                      <a:pt x="348" y="39"/>
                    </a:moveTo>
                    <a:cubicBezTo>
                      <a:pt x="341" y="39"/>
                      <a:pt x="336" y="34"/>
                      <a:pt x="336" y="27"/>
                    </a:cubicBezTo>
                    <a:cubicBezTo>
                      <a:pt x="336" y="21"/>
                      <a:pt x="341" y="15"/>
                      <a:pt x="348" y="15"/>
                    </a:cubicBezTo>
                    <a:cubicBezTo>
                      <a:pt x="355" y="15"/>
                      <a:pt x="360" y="21"/>
                      <a:pt x="360" y="27"/>
                    </a:cubicBezTo>
                    <a:cubicBezTo>
                      <a:pt x="360" y="34"/>
                      <a:pt x="355" y="39"/>
                      <a:pt x="348" y="39"/>
                    </a:cubicBezTo>
                    <a:close/>
                    <a:moveTo>
                      <a:pt x="73" y="52"/>
                    </a:moveTo>
                    <a:cubicBezTo>
                      <a:pt x="87" y="52"/>
                      <a:pt x="99" y="41"/>
                      <a:pt x="99" y="27"/>
                    </a:cubicBezTo>
                    <a:cubicBezTo>
                      <a:pt x="99" y="13"/>
                      <a:pt x="87" y="2"/>
                      <a:pt x="73" y="2"/>
                    </a:cubicBezTo>
                    <a:cubicBezTo>
                      <a:pt x="60" y="2"/>
                      <a:pt x="48" y="13"/>
                      <a:pt x="48" y="27"/>
                    </a:cubicBezTo>
                    <a:cubicBezTo>
                      <a:pt x="48" y="41"/>
                      <a:pt x="60" y="52"/>
                      <a:pt x="73" y="52"/>
                    </a:cubicBezTo>
                    <a:close/>
                    <a:moveTo>
                      <a:pt x="73" y="39"/>
                    </a:moveTo>
                    <a:cubicBezTo>
                      <a:pt x="67" y="39"/>
                      <a:pt x="62" y="34"/>
                      <a:pt x="62" y="27"/>
                    </a:cubicBezTo>
                    <a:cubicBezTo>
                      <a:pt x="62" y="21"/>
                      <a:pt x="67" y="15"/>
                      <a:pt x="73" y="15"/>
                    </a:cubicBezTo>
                    <a:cubicBezTo>
                      <a:pt x="80" y="15"/>
                      <a:pt x="85" y="21"/>
                      <a:pt x="85" y="27"/>
                    </a:cubicBezTo>
                    <a:cubicBezTo>
                      <a:pt x="85" y="34"/>
                      <a:pt x="80" y="39"/>
                      <a:pt x="73" y="39"/>
                    </a:cubicBezTo>
                    <a:close/>
                    <a:moveTo>
                      <a:pt x="0" y="9"/>
                    </a:moveTo>
                    <a:cubicBezTo>
                      <a:pt x="0" y="11"/>
                      <a:pt x="0" y="13"/>
                      <a:pt x="0" y="16"/>
                    </a:cubicBezTo>
                    <a:cubicBezTo>
                      <a:pt x="0" y="26"/>
                      <a:pt x="5" y="31"/>
                      <a:pt x="15" y="31"/>
                    </a:cubicBezTo>
                    <a:cubicBezTo>
                      <a:pt x="17" y="31"/>
                      <a:pt x="25" y="31"/>
                      <a:pt x="38" y="31"/>
                    </a:cubicBezTo>
                    <a:cubicBezTo>
                      <a:pt x="38" y="30"/>
                      <a:pt x="38" y="29"/>
                      <a:pt x="38" y="27"/>
                    </a:cubicBezTo>
                    <a:cubicBezTo>
                      <a:pt x="38" y="21"/>
                      <a:pt x="40" y="15"/>
                      <a:pt x="43" y="9"/>
                    </a:cubicBezTo>
                    <a:lnTo>
                      <a:pt x="0" y="9"/>
                    </a:lnTo>
                    <a:close/>
                    <a:moveTo>
                      <a:pt x="383" y="31"/>
                    </a:moveTo>
                    <a:cubicBezTo>
                      <a:pt x="393" y="31"/>
                      <a:pt x="400" y="31"/>
                      <a:pt x="401" y="31"/>
                    </a:cubicBezTo>
                    <a:cubicBezTo>
                      <a:pt x="410" y="31"/>
                      <a:pt x="417" y="26"/>
                      <a:pt x="417" y="14"/>
                    </a:cubicBezTo>
                    <a:cubicBezTo>
                      <a:pt x="417" y="5"/>
                      <a:pt x="417" y="4"/>
                      <a:pt x="417" y="4"/>
                    </a:cubicBezTo>
                    <a:cubicBezTo>
                      <a:pt x="417" y="2"/>
                      <a:pt x="417" y="1"/>
                      <a:pt x="416" y="0"/>
                    </a:cubicBezTo>
                    <a:cubicBezTo>
                      <a:pt x="383" y="0"/>
                      <a:pt x="383" y="0"/>
                      <a:pt x="383" y="0"/>
                    </a:cubicBezTo>
                    <a:cubicBezTo>
                      <a:pt x="375" y="5"/>
                      <a:pt x="375" y="5"/>
                      <a:pt x="375" y="5"/>
                    </a:cubicBezTo>
                    <a:cubicBezTo>
                      <a:pt x="380" y="11"/>
                      <a:pt x="383" y="19"/>
                      <a:pt x="383" y="27"/>
                    </a:cubicBezTo>
                    <a:cubicBezTo>
                      <a:pt x="383" y="29"/>
                      <a:pt x="383" y="30"/>
                      <a:pt x="383" y="31"/>
                    </a:cubicBezTo>
                    <a:close/>
                    <a:moveTo>
                      <a:pt x="108" y="20"/>
                    </a:moveTo>
                    <a:cubicBezTo>
                      <a:pt x="107" y="16"/>
                      <a:pt x="106" y="13"/>
                      <a:pt x="104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5" y="13"/>
                      <a:pt x="314" y="16"/>
                      <a:pt x="313" y="20"/>
                    </a:cubicBezTo>
                    <a:lnTo>
                      <a:pt x="108" y="2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323"/>
              <p:cNvSpPr>
                <a:spLocks noEditPoints="1"/>
              </p:cNvSpPr>
              <p:nvPr/>
            </p:nvSpPr>
            <p:spPr bwMode="auto">
              <a:xfrm>
                <a:off x="4668" y="773"/>
                <a:ext cx="331" cy="27"/>
              </a:xfrm>
              <a:custGeom>
                <a:avLst/>
                <a:gdLst>
                  <a:gd name="T0" fmla="*/ 390 w 390"/>
                  <a:gd name="T1" fmla="*/ 23 h 32"/>
                  <a:gd name="T2" fmla="*/ 379 w 390"/>
                  <a:gd name="T3" fmla="*/ 7 h 32"/>
                  <a:gd name="T4" fmla="*/ 371 w 390"/>
                  <a:gd name="T5" fmla="*/ 3 h 32"/>
                  <a:gd name="T6" fmla="*/ 366 w 390"/>
                  <a:gd name="T7" fmla="*/ 23 h 32"/>
                  <a:gd name="T8" fmla="*/ 390 w 390"/>
                  <a:gd name="T9" fmla="*/ 23 h 32"/>
                  <a:gd name="T10" fmla="*/ 10 w 390"/>
                  <a:gd name="T11" fmla="*/ 9 h 32"/>
                  <a:gd name="T12" fmla="*/ 10 w 390"/>
                  <a:gd name="T13" fmla="*/ 32 h 32"/>
                  <a:gd name="T14" fmla="*/ 0 w 390"/>
                  <a:gd name="T15" fmla="*/ 32 h 32"/>
                  <a:gd name="T16" fmla="*/ 0 w 390"/>
                  <a:gd name="T17" fmla="*/ 0 h 32"/>
                  <a:gd name="T18" fmla="*/ 10 w 390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0" h="32">
                    <a:moveTo>
                      <a:pt x="390" y="23"/>
                    </a:moveTo>
                    <a:cubicBezTo>
                      <a:pt x="389" y="16"/>
                      <a:pt x="387" y="12"/>
                      <a:pt x="379" y="7"/>
                    </a:cubicBezTo>
                    <a:cubicBezTo>
                      <a:pt x="371" y="3"/>
                      <a:pt x="371" y="3"/>
                      <a:pt x="371" y="3"/>
                    </a:cubicBezTo>
                    <a:cubicBezTo>
                      <a:pt x="367" y="11"/>
                      <a:pt x="366" y="20"/>
                      <a:pt x="366" y="23"/>
                    </a:cubicBezTo>
                    <a:lnTo>
                      <a:pt x="390" y="23"/>
                    </a:lnTo>
                    <a:close/>
                    <a:moveTo>
                      <a:pt x="10" y="9"/>
                    </a:moveTo>
                    <a:cubicBezTo>
                      <a:pt x="10" y="16"/>
                      <a:pt x="10" y="32"/>
                      <a:pt x="1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10" y="2"/>
                      <a:pt x="10" y="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324"/>
              <p:cNvSpPr>
                <a:spLocks noEditPoints="1"/>
              </p:cNvSpPr>
              <p:nvPr/>
            </p:nvSpPr>
            <p:spPr bwMode="auto">
              <a:xfrm>
                <a:off x="1772" y="661"/>
                <a:ext cx="211" cy="126"/>
              </a:xfrm>
              <a:custGeom>
                <a:avLst/>
                <a:gdLst>
                  <a:gd name="T0" fmla="*/ 217 w 250"/>
                  <a:gd name="T1" fmla="*/ 69 h 149"/>
                  <a:gd name="T2" fmla="*/ 204 w 250"/>
                  <a:gd name="T3" fmla="*/ 19 h 149"/>
                  <a:gd name="T4" fmla="*/ 186 w 250"/>
                  <a:gd name="T5" fmla="*/ 4 h 149"/>
                  <a:gd name="T6" fmla="*/ 64 w 250"/>
                  <a:gd name="T7" fmla="*/ 4 h 149"/>
                  <a:gd name="T8" fmla="*/ 46 w 250"/>
                  <a:gd name="T9" fmla="*/ 19 h 149"/>
                  <a:gd name="T10" fmla="*/ 32 w 250"/>
                  <a:gd name="T11" fmla="*/ 69 h 149"/>
                  <a:gd name="T12" fmla="*/ 21 w 250"/>
                  <a:gd name="T13" fmla="*/ 146 h 149"/>
                  <a:gd name="T14" fmla="*/ 127 w 250"/>
                  <a:gd name="T15" fmla="*/ 149 h 149"/>
                  <a:gd name="T16" fmla="*/ 228 w 250"/>
                  <a:gd name="T17" fmla="*/ 146 h 149"/>
                  <a:gd name="T18" fmla="*/ 217 w 250"/>
                  <a:gd name="T19" fmla="*/ 69 h 149"/>
                  <a:gd name="T20" fmla="*/ 125 w 250"/>
                  <a:gd name="T21" fmla="*/ 66 h 149"/>
                  <a:gd name="T22" fmla="*/ 48 w 250"/>
                  <a:gd name="T23" fmla="*/ 69 h 149"/>
                  <a:gd name="T24" fmla="*/ 60 w 250"/>
                  <a:gd name="T25" fmla="*/ 25 h 149"/>
                  <a:gd name="T26" fmla="*/ 62 w 250"/>
                  <a:gd name="T27" fmla="*/ 19 h 149"/>
                  <a:gd name="T28" fmla="*/ 66 w 250"/>
                  <a:gd name="T29" fmla="*/ 19 h 149"/>
                  <a:gd name="T30" fmla="*/ 123 w 250"/>
                  <a:gd name="T31" fmla="*/ 16 h 149"/>
                  <a:gd name="T32" fmla="*/ 184 w 250"/>
                  <a:gd name="T33" fmla="*/ 19 h 149"/>
                  <a:gd name="T34" fmla="*/ 188 w 250"/>
                  <a:gd name="T35" fmla="*/ 19 h 149"/>
                  <a:gd name="T36" fmla="*/ 190 w 250"/>
                  <a:gd name="T37" fmla="*/ 25 h 149"/>
                  <a:gd name="T38" fmla="*/ 202 w 250"/>
                  <a:gd name="T39" fmla="*/ 69 h 149"/>
                  <a:gd name="T40" fmla="*/ 125 w 250"/>
                  <a:gd name="T41" fmla="*/ 66 h 149"/>
                  <a:gd name="T42" fmla="*/ 9 w 250"/>
                  <a:gd name="T43" fmla="*/ 78 h 149"/>
                  <a:gd name="T44" fmla="*/ 1 w 250"/>
                  <a:gd name="T45" fmla="*/ 68 h 149"/>
                  <a:gd name="T46" fmla="*/ 3 w 250"/>
                  <a:gd name="T47" fmla="*/ 50 h 149"/>
                  <a:gd name="T48" fmla="*/ 8 w 250"/>
                  <a:gd name="T49" fmla="*/ 46 h 149"/>
                  <a:gd name="T50" fmla="*/ 17 w 250"/>
                  <a:gd name="T51" fmla="*/ 46 h 149"/>
                  <a:gd name="T52" fmla="*/ 17 w 250"/>
                  <a:gd name="T53" fmla="*/ 63 h 149"/>
                  <a:gd name="T54" fmla="*/ 23 w 250"/>
                  <a:gd name="T55" fmla="*/ 63 h 149"/>
                  <a:gd name="T56" fmla="*/ 22 w 250"/>
                  <a:gd name="T57" fmla="*/ 65 h 149"/>
                  <a:gd name="T58" fmla="*/ 17 w 250"/>
                  <a:gd name="T59" fmla="*/ 78 h 149"/>
                  <a:gd name="T60" fmla="*/ 9 w 250"/>
                  <a:gd name="T61" fmla="*/ 78 h 149"/>
                  <a:gd name="T62" fmla="*/ 240 w 250"/>
                  <a:gd name="T63" fmla="*/ 78 h 149"/>
                  <a:gd name="T64" fmla="*/ 232 w 250"/>
                  <a:gd name="T65" fmla="*/ 78 h 149"/>
                  <a:gd name="T66" fmla="*/ 227 w 250"/>
                  <a:gd name="T67" fmla="*/ 65 h 149"/>
                  <a:gd name="T68" fmla="*/ 227 w 250"/>
                  <a:gd name="T69" fmla="*/ 63 h 149"/>
                  <a:gd name="T70" fmla="*/ 232 w 250"/>
                  <a:gd name="T71" fmla="*/ 63 h 149"/>
                  <a:gd name="T72" fmla="*/ 232 w 250"/>
                  <a:gd name="T73" fmla="*/ 46 h 149"/>
                  <a:gd name="T74" fmla="*/ 241 w 250"/>
                  <a:gd name="T75" fmla="*/ 46 h 149"/>
                  <a:gd name="T76" fmla="*/ 247 w 250"/>
                  <a:gd name="T77" fmla="*/ 50 h 149"/>
                  <a:gd name="T78" fmla="*/ 249 w 250"/>
                  <a:gd name="T79" fmla="*/ 68 h 149"/>
                  <a:gd name="T80" fmla="*/ 240 w 250"/>
                  <a:gd name="T81" fmla="*/ 78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0" h="149">
                    <a:moveTo>
                      <a:pt x="217" y="69"/>
                    </a:moveTo>
                    <a:cubicBezTo>
                      <a:pt x="217" y="69"/>
                      <a:pt x="207" y="27"/>
                      <a:pt x="204" y="19"/>
                    </a:cubicBezTo>
                    <a:cubicBezTo>
                      <a:pt x="199" y="8"/>
                      <a:pt x="197" y="5"/>
                      <a:pt x="186" y="4"/>
                    </a:cubicBezTo>
                    <a:cubicBezTo>
                      <a:pt x="156" y="0"/>
                      <a:pt x="92" y="0"/>
                      <a:pt x="64" y="4"/>
                    </a:cubicBezTo>
                    <a:cubicBezTo>
                      <a:pt x="53" y="6"/>
                      <a:pt x="50" y="8"/>
                      <a:pt x="46" y="19"/>
                    </a:cubicBezTo>
                    <a:cubicBezTo>
                      <a:pt x="43" y="27"/>
                      <a:pt x="32" y="69"/>
                      <a:pt x="32" y="69"/>
                    </a:cubicBezTo>
                    <a:cubicBezTo>
                      <a:pt x="20" y="88"/>
                      <a:pt x="21" y="141"/>
                      <a:pt x="21" y="146"/>
                    </a:cubicBezTo>
                    <a:cubicBezTo>
                      <a:pt x="39" y="147"/>
                      <a:pt x="81" y="149"/>
                      <a:pt x="127" y="149"/>
                    </a:cubicBezTo>
                    <a:cubicBezTo>
                      <a:pt x="170" y="149"/>
                      <a:pt x="208" y="147"/>
                      <a:pt x="228" y="146"/>
                    </a:cubicBezTo>
                    <a:cubicBezTo>
                      <a:pt x="228" y="142"/>
                      <a:pt x="230" y="88"/>
                      <a:pt x="217" y="69"/>
                    </a:cubicBezTo>
                    <a:close/>
                    <a:moveTo>
                      <a:pt x="125" y="66"/>
                    </a:moveTo>
                    <a:cubicBezTo>
                      <a:pt x="88" y="66"/>
                      <a:pt x="56" y="68"/>
                      <a:pt x="48" y="69"/>
                    </a:cubicBezTo>
                    <a:cubicBezTo>
                      <a:pt x="52" y="52"/>
                      <a:pt x="58" y="29"/>
                      <a:pt x="60" y="25"/>
                    </a:cubicBezTo>
                    <a:cubicBezTo>
                      <a:pt x="61" y="21"/>
                      <a:pt x="62" y="20"/>
                      <a:pt x="62" y="19"/>
                    </a:cubicBezTo>
                    <a:cubicBezTo>
                      <a:pt x="63" y="19"/>
                      <a:pt x="64" y="19"/>
                      <a:pt x="66" y="19"/>
                    </a:cubicBezTo>
                    <a:cubicBezTo>
                      <a:pt x="78" y="17"/>
                      <a:pt x="99" y="16"/>
                      <a:pt x="123" y="16"/>
                    </a:cubicBezTo>
                    <a:cubicBezTo>
                      <a:pt x="147" y="16"/>
                      <a:pt x="170" y="17"/>
                      <a:pt x="184" y="19"/>
                    </a:cubicBezTo>
                    <a:cubicBezTo>
                      <a:pt x="186" y="19"/>
                      <a:pt x="187" y="19"/>
                      <a:pt x="188" y="19"/>
                    </a:cubicBezTo>
                    <a:cubicBezTo>
                      <a:pt x="188" y="20"/>
                      <a:pt x="189" y="21"/>
                      <a:pt x="190" y="25"/>
                    </a:cubicBezTo>
                    <a:cubicBezTo>
                      <a:pt x="192" y="29"/>
                      <a:pt x="198" y="52"/>
                      <a:pt x="202" y="69"/>
                    </a:cubicBezTo>
                    <a:cubicBezTo>
                      <a:pt x="194" y="68"/>
                      <a:pt x="161" y="66"/>
                      <a:pt x="125" y="66"/>
                    </a:cubicBezTo>
                    <a:close/>
                    <a:moveTo>
                      <a:pt x="9" y="78"/>
                    </a:moveTo>
                    <a:cubicBezTo>
                      <a:pt x="5" y="78"/>
                      <a:pt x="0" y="76"/>
                      <a:pt x="1" y="68"/>
                    </a:cubicBezTo>
                    <a:cubicBezTo>
                      <a:pt x="2" y="60"/>
                      <a:pt x="2" y="53"/>
                      <a:pt x="3" y="50"/>
                    </a:cubicBezTo>
                    <a:cubicBezTo>
                      <a:pt x="3" y="48"/>
                      <a:pt x="6" y="46"/>
                      <a:pt x="8" y="46"/>
                    </a:cubicBezTo>
                    <a:cubicBezTo>
                      <a:pt x="11" y="46"/>
                      <a:pt x="17" y="46"/>
                      <a:pt x="17" y="46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3" y="63"/>
                      <a:pt x="23" y="64"/>
                      <a:pt x="22" y="65"/>
                    </a:cubicBezTo>
                    <a:cubicBezTo>
                      <a:pt x="20" y="68"/>
                      <a:pt x="19" y="73"/>
                      <a:pt x="17" y="78"/>
                    </a:cubicBezTo>
                    <a:cubicBezTo>
                      <a:pt x="17" y="78"/>
                      <a:pt x="13" y="78"/>
                      <a:pt x="9" y="78"/>
                    </a:cubicBezTo>
                    <a:close/>
                    <a:moveTo>
                      <a:pt x="240" y="78"/>
                    </a:moveTo>
                    <a:cubicBezTo>
                      <a:pt x="237" y="78"/>
                      <a:pt x="233" y="78"/>
                      <a:pt x="232" y="78"/>
                    </a:cubicBezTo>
                    <a:cubicBezTo>
                      <a:pt x="231" y="73"/>
                      <a:pt x="229" y="68"/>
                      <a:pt x="227" y="65"/>
                    </a:cubicBezTo>
                    <a:cubicBezTo>
                      <a:pt x="227" y="64"/>
                      <a:pt x="227" y="63"/>
                      <a:pt x="227" y="63"/>
                    </a:cubicBezTo>
                    <a:cubicBezTo>
                      <a:pt x="232" y="63"/>
                      <a:pt x="232" y="63"/>
                      <a:pt x="232" y="63"/>
                    </a:cubicBezTo>
                    <a:cubicBezTo>
                      <a:pt x="232" y="46"/>
                      <a:pt x="232" y="46"/>
                      <a:pt x="232" y="46"/>
                    </a:cubicBezTo>
                    <a:cubicBezTo>
                      <a:pt x="232" y="46"/>
                      <a:pt x="239" y="46"/>
                      <a:pt x="241" y="46"/>
                    </a:cubicBezTo>
                    <a:cubicBezTo>
                      <a:pt x="244" y="46"/>
                      <a:pt x="246" y="48"/>
                      <a:pt x="247" y="50"/>
                    </a:cubicBezTo>
                    <a:cubicBezTo>
                      <a:pt x="247" y="53"/>
                      <a:pt x="248" y="60"/>
                      <a:pt x="249" y="68"/>
                    </a:cubicBezTo>
                    <a:cubicBezTo>
                      <a:pt x="250" y="76"/>
                      <a:pt x="244" y="78"/>
                      <a:pt x="240" y="78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325"/>
              <p:cNvSpPr>
                <a:spLocks noEditPoints="1"/>
              </p:cNvSpPr>
              <p:nvPr/>
            </p:nvSpPr>
            <p:spPr bwMode="auto">
              <a:xfrm>
                <a:off x="1796" y="746"/>
                <a:ext cx="162" cy="32"/>
              </a:xfrm>
              <a:custGeom>
                <a:avLst/>
                <a:gdLst>
                  <a:gd name="T0" fmla="*/ 191 w 191"/>
                  <a:gd name="T1" fmla="*/ 36 h 38"/>
                  <a:gd name="T2" fmla="*/ 183 w 191"/>
                  <a:gd name="T3" fmla="*/ 38 h 38"/>
                  <a:gd name="T4" fmla="*/ 158 w 191"/>
                  <a:gd name="T5" fmla="*/ 38 h 38"/>
                  <a:gd name="T6" fmla="*/ 169 w 191"/>
                  <a:gd name="T7" fmla="*/ 13 h 38"/>
                  <a:gd name="T8" fmla="*/ 189 w 191"/>
                  <a:gd name="T9" fmla="*/ 0 h 38"/>
                  <a:gd name="T10" fmla="*/ 191 w 191"/>
                  <a:gd name="T11" fmla="*/ 36 h 38"/>
                  <a:gd name="T12" fmla="*/ 148 w 191"/>
                  <a:gd name="T13" fmla="*/ 28 h 38"/>
                  <a:gd name="T14" fmla="*/ 148 w 191"/>
                  <a:gd name="T15" fmla="*/ 27 h 38"/>
                  <a:gd name="T16" fmla="*/ 103 w 191"/>
                  <a:gd name="T17" fmla="*/ 25 h 38"/>
                  <a:gd name="T18" fmla="*/ 103 w 191"/>
                  <a:gd name="T19" fmla="*/ 38 h 38"/>
                  <a:gd name="T20" fmla="*/ 133 w 191"/>
                  <a:gd name="T21" fmla="*/ 38 h 38"/>
                  <a:gd name="T22" fmla="*/ 148 w 191"/>
                  <a:gd name="T23" fmla="*/ 28 h 38"/>
                  <a:gd name="T24" fmla="*/ 152 w 191"/>
                  <a:gd name="T25" fmla="*/ 17 h 38"/>
                  <a:gd name="T26" fmla="*/ 155 w 191"/>
                  <a:gd name="T27" fmla="*/ 9 h 38"/>
                  <a:gd name="T28" fmla="*/ 103 w 191"/>
                  <a:gd name="T29" fmla="*/ 2 h 38"/>
                  <a:gd name="T30" fmla="*/ 103 w 191"/>
                  <a:gd name="T31" fmla="*/ 14 h 38"/>
                  <a:gd name="T32" fmla="*/ 152 w 191"/>
                  <a:gd name="T33" fmla="*/ 17 h 38"/>
                  <a:gd name="T34" fmla="*/ 89 w 191"/>
                  <a:gd name="T35" fmla="*/ 2 h 38"/>
                  <a:gd name="T36" fmla="*/ 36 w 191"/>
                  <a:gd name="T37" fmla="*/ 9 h 38"/>
                  <a:gd name="T38" fmla="*/ 39 w 191"/>
                  <a:gd name="T39" fmla="*/ 17 h 38"/>
                  <a:gd name="T40" fmla="*/ 89 w 191"/>
                  <a:gd name="T41" fmla="*/ 14 h 38"/>
                  <a:gd name="T42" fmla="*/ 89 w 191"/>
                  <a:gd name="T43" fmla="*/ 2 h 38"/>
                  <a:gd name="T44" fmla="*/ 59 w 191"/>
                  <a:gd name="T45" fmla="*/ 38 h 38"/>
                  <a:gd name="T46" fmla="*/ 89 w 191"/>
                  <a:gd name="T47" fmla="*/ 38 h 38"/>
                  <a:gd name="T48" fmla="*/ 89 w 191"/>
                  <a:gd name="T49" fmla="*/ 25 h 38"/>
                  <a:gd name="T50" fmla="*/ 44 w 191"/>
                  <a:gd name="T51" fmla="*/ 27 h 38"/>
                  <a:gd name="T52" fmla="*/ 44 w 191"/>
                  <a:gd name="T53" fmla="*/ 28 h 38"/>
                  <a:gd name="T54" fmla="*/ 59 w 191"/>
                  <a:gd name="T55" fmla="*/ 38 h 38"/>
                  <a:gd name="T56" fmla="*/ 0 w 191"/>
                  <a:gd name="T57" fmla="*/ 36 h 38"/>
                  <a:gd name="T58" fmla="*/ 8 w 191"/>
                  <a:gd name="T59" fmla="*/ 38 h 38"/>
                  <a:gd name="T60" fmla="*/ 33 w 191"/>
                  <a:gd name="T61" fmla="*/ 38 h 38"/>
                  <a:gd name="T62" fmla="*/ 22 w 191"/>
                  <a:gd name="T63" fmla="*/ 13 h 38"/>
                  <a:gd name="T64" fmla="*/ 3 w 191"/>
                  <a:gd name="T65" fmla="*/ 0 h 38"/>
                  <a:gd name="T66" fmla="*/ 0 w 191"/>
                  <a:gd name="T6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1" h="38">
                    <a:moveTo>
                      <a:pt x="191" y="36"/>
                    </a:moveTo>
                    <a:cubicBezTo>
                      <a:pt x="189" y="37"/>
                      <a:pt x="187" y="38"/>
                      <a:pt x="183" y="38"/>
                    </a:cubicBezTo>
                    <a:cubicBezTo>
                      <a:pt x="172" y="38"/>
                      <a:pt x="158" y="38"/>
                      <a:pt x="158" y="38"/>
                    </a:cubicBezTo>
                    <a:cubicBezTo>
                      <a:pt x="158" y="38"/>
                      <a:pt x="164" y="25"/>
                      <a:pt x="169" y="13"/>
                    </a:cubicBezTo>
                    <a:cubicBezTo>
                      <a:pt x="173" y="6"/>
                      <a:pt x="182" y="2"/>
                      <a:pt x="189" y="0"/>
                    </a:cubicBezTo>
                    <a:cubicBezTo>
                      <a:pt x="191" y="12"/>
                      <a:pt x="191" y="25"/>
                      <a:pt x="191" y="36"/>
                    </a:cubicBezTo>
                    <a:close/>
                    <a:moveTo>
                      <a:pt x="148" y="28"/>
                    </a:moveTo>
                    <a:cubicBezTo>
                      <a:pt x="148" y="27"/>
                      <a:pt x="148" y="27"/>
                      <a:pt x="148" y="27"/>
                    </a:cubicBezTo>
                    <a:cubicBezTo>
                      <a:pt x="133" y="26"/>
                      <a:pt x="118" y="25"/>
                      <a:pt x="103" y="25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17" y="38"/>
                      <a:pt x="129" y="38"/>
                      <a:pt x="133" y="38"/>
                    </a:cubicBezTo>
                    <a:cubicBezTo>
                      <a:pt x="143" y="38"/>
                      <a:pt x="145" y="33"/>
                      <a:pt x="148" y="28"/>
                    </a:cubicBezTo>
                    <a:close/>
                    <a:moveTo>
                      <a:pt x="152" y="17"/>
                    </a:moveTo>
                    <a:cubicBezTo>
                      <a:pt x="154" y="13"/>
                      <a:pt x="155" y="9"/>
                      <a:pt x="155" y="9"/>
                    </a:cubicBezTo>
                    <a:cubicBezTo>
                      <a:pt x="146" y="5"/>
                      <a:pt x="125" y="2"/>
                      <a:pt x="103" y="2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20" y="14"/>
                      <a:pt x="136" y="15"/>
                      <a:pt x="152" y="17"/>
                    </a:cubicBezTo>
                    <a:close/>
                    <a:moveTo>
                      <a:pt x="89" y="2"/>
                    </a:moveTo>
                    <a:cubicBezTo>
                      <a:pt x="67" y="2"/>
                      <a:pt x="45" y="5"/>
                      <a:pt x="36" y="9"/>
                    </a:cubicBezTo>
                    <a:cubicBezTo>
                      <a:pt x="36" y="9"/>
                      <a:pt x="38" y="13"/>
                      <a:pt x="39" y="17"/>
                    </a:cubicBezTo>
                    <a:cubicBezTo>
                      <a:pt x="56" y="15"/>
                      <a:pt x="73" y="15"/>
                      <a:pt x="89" y="14"/>
                    </a:cubicBezTo>
                    <a:lnTo>
                      <a:pt x="89" y="2"/>
                    </a:lnTo>
                    <a:close/>
                    <a:moveTo>
                      <a:pt x="59" y="38"/>
                    </a:moveTo>
                    <a:cubicBezTo>
                      <a:pt x="62" y="38"/>
                      <a:pt x="75" y="38"/>
                      <a:pt x="89" y="38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74" y="25"/>
                      <a:pt x="59" y="26"/>
                      <a:pt x="44" y="27"/>
                    </a:cubicBezTo>
                    <a:cubicBezTo>
                      <a:pt x="44" y="27"/>
                      <a:pt x="44" y="27"/>
                      <a:pt x="44" y="28"/>
                    </a:cubicBezTo>
                    <a:cubicBezTo>
                      <a:pt x="46" y="33"/>
                      <a:pt x="49" y="38"/>
                      <a:pt x="59" y="38"/>
                    </a:cubicBezTo>
                    <a:close/>
                    <a:moveTo>
                      <a:pt x="0" y="36"/>
                    </a:moveTo>
                    <a:cubicBezTo>
                      <a:pt x="2" y="37"/>
                      <a:pt x="5" y="38"/>
                      <a:pt x="8" y="38"/>
                    </a:cubicBezTo>
                    <a:cubicBezTo>
                      <a:pt x="20" y="38"/>
                      <a:pt x="33" y="38"/>
                      <a:pt x="33" y="38"/>
                    </a:cubicBezTo>
                    <a:cubicBezTo>
                      <a:pt x="33" y="38"/>
                      <a:pt x="28" y="25"/>
                      <a:pt x="22" y="13"/>
                    </a:cubicBezTo>
                    <a:cubicBezTo>
                      <a:pt x="19" y="6"/>
                      <a:pt x="9" y="2"/>
                      <a:pt x="3" y="0"/>
                    </a:cubicBezTo>
                    <a:cubicBezTo>
                      <a:pt x="1" y="12"/>
                      <a:pt x="0" y="25"/>
                      <a:pt x="0" y="3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326"/>
              <p:cNvSpPr>
                <a:spLocks noEditPoints="1"/>
              </p:cNvSpPr>
              <p:nvPr/>
            </p:nvSpPr>
            <p:spPr bwMode="auto">
              <a:xfrm>
                <a:off x="1788" y="794"/>
                <a:ext cx="179" cy="59"/>
              </a:xfrm>
              <a:custGeom>
                <a:avLst/>
                <a:gdLst>
                  <a:gd name="T0" fmla="*/ 39 w 212"/>
                  <a:gd name="T1" fmla="*/ 46 h 69"/>
                  <a:gd name="T2" fmla="*/ 39 w 212"/>
                  <a:gd name="T3" fmla="*/ 54 h 69"/>
                  <a:gd name="T4" fmla="*/ 25 w 212"/>
                  <a:gd name="T5" fmla="*/ 69 h 69"/>
                  <a:gd name="T6" fmla="*/ 15 w 212"/>
                  <a:gd name="T7" fmla="*/ 69 h 69"/>
                  <a:gd name="T8" fmla="*/ 0 w 212"/>
                  <a:gd name="T9" fmla="*/ 54 h 69"/>
                  <a:gd name="T10" fmla="*/ 0 w 212"/>
                  <a:gd name="T11" fmla="*/ 36 h 69"/>
                  <a:gd name="T12" fmla="*/ 3 w 212"/>
                  <a:gd name="T13" fmla="*/ 38 h 69"/>
                  <a:gd name="T14" fmla="*/ 39 w 212"/>
                  <a:gd name="T15" fmla="*/ 46 h 69"/>
                  <a:gd name="T16" fmla="*/ 209 w 212"/>
                  <a:gd name="T17" fmla="*/ 38 h 69"/>
                  <a:gd name="T18" fmla="*/ 172 w 212"/>
                  <a:gd name="T19" fmla="*/ 46 h 69"/>
                  <a:gd name="T20" fmla="*/ 172 w 212"/>
                  <a:gd name="T21" fmla="*/ 54 h 69"/>
                  <a:gd name="T22" fmla="*/ 187 w 212"/>
                  <a:gd name="T23" fmla="*/ 69 h 69"/>
                  <a:gd name="T24" fmla="*/ 196 w 212"/>
                  <a:gd name="T25" fmla="*/ 69 h 69"/>
                  <a:gd name="T26" fmla="*/ 211 w 212"/>
                  <a:gd name="T27" fmla="*/ 54 h 69"/>
                  <a:gd name="T28" fmla="*/ 211 w 212"/>
                  <a:gd name="T29" fmla="*/ 36 h 69"/>
                  <a:gd name="T30" fmla="*/ 209 w 212"/>
                  <a:gd name="T31" fmla="*/ 38 h 69"/>
                  <a:gd name="T32" fmla="*/ 108 w 212"/>
                  <a:gd name="T33" fmla="*/ 2 h 69"/>
                  <a:gd name="T34" fmla="*/ 0 w 212"/>
                  <a:gd name="T35" fmla="*/ 0 h 69"/>
                  <a:gd name="T36" fmla="*/ 10 w 212"/>
                  <a:gd name="T37" fmla="*/ 30 h 69"/>
                  <a:gd name="T38" fmla="*/ 202 w 212"/>
                  <a:gd name="T39" fmla="*/ 30 h 69"/>
                  <a:gd name="T40" fmla="*/ 212 w 212"/>
                  <a:gd name="T41" fmla="*/ 0 h 69"/>
                  <a:gd name="T42" fmla="*/ 108 w 212"/>
                  <a:gd name="T43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2" h="69">
                    <a:moveTo>
                      <a:pt x="39" y="46"/>
                    </a:move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63"/>
                      <a:pt x="33" y="69"/>
                      <a:pt x="2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7" y="69"/>
                      <a:pt x="0" y="63"/>
                      <a:pt x="0" y="54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7"/>
                      <a:pt x="2" y="37"/>
                      <a:pt x="3" y="38"/>
                    </a:cubicBezTo>
                    <a:cubicBezTo>
                      <a:pt x="5" y="40"/>
                      <a:pt x="9" y="43"/>
                      <a:pt x="39" y="46"/>
                    </a:cubicBezTo>
                    <a:close/>
                    <a:moveTo>
                      <a:pt x="209" y="38"/>
                    </a:moveTo>
                    <a:cubicBezTo>
                      <a:pt x="206" y="40"/>
                      <a:pt x="203" y="44"/>
                      <a:pt x="172" y="46"/>
                    </a:cubicBezTo>
                    <a:cubicBezTo>
                      <a:pt x="172" y="54"/>
                      <a:pt x="172" y="54"/>
                      <a:pt x="172" y="54"/>
                    </a:cubicBezTo>
                    <a:cubicBezTo>
                      <a:pt x="172" y="63"/>
                      <a:pt x="179" y="69"/>
                      <a:pt x="187" y="69"/>
                    </a:cubicBezTo>
                    <a:cubicBezTo>
                      <a:pt x="196" y="69"/>
                      <a:pt x="196" y="69"/>
                      <a:pt x="196" y="69"/>
                    </a:cubicBezTo>
                    <a:cubicBezTo>
                      <a:pt x="205" y="69"/>
                      <a:pt x="211" y="63"/>
                      <a:pt x="211" y="54"/>
                    </a:cubicBezTo>
                    <a:cubicBezTo>
                      <a:pt x="211" y="36"/>
                      <a:pt x="211" y="36"/>
                      <a:pt x="211" y="36"/>
                    </a:cubicBezTo>
                    <a:cubicBezTo>
                      <a:pt x="210" y="37"/>
                      <a:pt x="210" y="37"/>
                      <a:pt x="209" y="38"/>
                    </a:cubicBezTo>
                    <a:close/>
                    <a:moveTo>
                      <a:pt x="108" y="2"/>
                    </a:moveTo>
                    <a:cubicBezTo>
                      <a:pt x="59" y="2"/>
                      <a:pt x="16" y="1"/>
                      <a:pt x="0" y="0"/>
                    </a:cubicBezTo>
                    <a:cubicBezTo>
                      <a:pt x="1" y="16"/>
                      <a:pt x="6" y="27"/>
                      <a:pt x="10" y="30"/>
                    </a:cubicBezTo>
                    <a:cubicBezTo>
                      <a:pt x="19" y="38"/>
                      <a:pt x="192" y="39"/>
                      <a:pt x="202" y="30"/>
                    </a:cubicBezTo>
                    <a:cubicBezTo>
                      <a:pt x="205" y="27"/>
                      <a:pt x="211" y="16"/>
                      <a:pt x="212" y="0"/>
                    </a:cubicBezTo>
                    <a:cubicBezTo>
                      <a:pt x="193" y="1"/>
                      <a:pt x="153" y="2"/>
                      <a:pt x="108" y="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327"/>
              <p:cNvSpPr/>
              <p:nvPr/>
            </p:nvSpPr>
            <p:spPr bwMode="auto">
              <a:xfrm>
                <a:off x="5375" y="2933"/>
                <a:ext cx="178" cy="67"/>
              </a:xfrm>
              <a:custGeom>
                <a:avLst/>
                <a:gdLst>
                  <a:gd name="T0" fmla="*/ 117 w 210"/>
                  <a:gd name="T1" fmla="*/ 0 h 79"/>
                  <a:gd name="T2" fmla="*/ 177 w 210"/>
                  <a:gd name="T3" fmla="*/ 22 h 79"/>
                  <a:gd name="T4" fmla="*/ 208 w 210"/>
                  <a:gd name="T5" fmla="*/ 65 h 79"/>
                  <a:gd name="T6" fmla="*/ 207 w 210"/>
                  <a:gd name="T7" fmla="*/ 79 h 79"/>
                  <a:gd name="T8" fmla="*/ 31 w 210"/>
                  <a:gd name="T9" fmla="*/ 79 h 79"/>
                  <a:gd name="T10" fmla="*/ 0 w 210"/>
                  <a:gd name="T11" fmla="*/ 48 h 79"/>
                  <a:gd name="T12" fmla="*/ 1 w 210"/>
                  <a:gd name="T13" fmla="*/ 26 h 79"/>
                  <a:gd name="T14" fmla="*/ 20 w 210"/>
                  <a:gd name="T15" fmla="*/ 49 h 79"/>
                  <a:gd name="T16" fmla="*/ 48 w 210"/>
                  <a:gd name="T17" fmla="*/ 61 h 79"/>
                  <a:gd name="T18" fmla="*/ 71 w 210"/>
                  <a:gd name="T19" fmla="*/ 53 h 79"/>
                  <a:gd name="T20" fmla="*/ 111 w 210"/>
                  <a:gd name="T21" fmla="*/ 19 h 79"/>
                  <a:gd name="T22" fmla="*/ 115 w 210"/>
                  <a:gd name="T23" fmla="*/ 16 h 79"/>
                  <a:gd name="T24" fmla="*/ 117 w 210"/>
                  <a:gd name="T2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0" h="79">
                    <a:moveTo>
                      <a:pt x="117" y="0"/>
                    </a:moveTo>
                    <a:cubicBezTo>
                      <a:pt x="177" y="22"/>
                      <a:pt x="177" y="22"/>
                      <a:pt x="177" y="22"/>
                    </a:cubicBezTo>
                    <a:cubicBezTo>
                      <a:pt x="192" y="28"/>
                      <a:pt x="210" y="36"/>
                      <a:pt x="208" y="65"/>
                    </a:cubicBezTo>
                    <a:cubicBezTo>
                      <a:pt x="207" y="79"/>
                      <a:pt x="207" y="79"/>
                      <a:pt x="207" y="79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14" y="79"/>
                      <a:pt x="0" y="65"/>
                      <a:pt x="0" y="48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8" y="34"/>
                      <a:pt x="16" y="44"/>
                      <a:pt x="20" y="49"/>
                    </a:cubicBezTo>
                    <a:cubicBezTo>
                      <a:pt x="27" y="57"/>
                      <a:pt x="37" y="61"/>
                      <a:pt x="48" y="61"/>
                    </a:cubicBezTo>
                    <a:cubicBezTo>
                      <a:pt x="57" y="61"/>
                      <a:pt x="65" y="59"/>
                      <a:pt x="71" y="53"/>
                    </a:cubicBezTo>
                    <a:cubicBezTo>
                      <a:pt x="82" y="45"/>
                      <a:pt x="110" y="20"/>
                      <a:pt x="111" y="19"/>
                    </a:cubicBezTo>
                    <a:cubicBezTo>
                      <a:pt x="115" y="16"/>
                      <a:pt x="115" y="16"/>
                      <a:pt x="115" y="16"/>
                    </a:cubicBez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328"/>
              <p:cNvSpPr>
                <a:spLocks noEditPoints="1"/>
              </p:cNvSpPr>
              <p:nvPr/>
            </p:nvSpPr>
            <p:spPr bwMode="auto">
              <a:xfrm>
                <a:off x="5358" y="3008"/>
                <a:ext cx="216" cy="49"/>
              </a:xfrm>
              <a:custGeom>
                <a:avLst/>
                <a:gdLst>
                  <a:gd name="T0" fmla="*/ 255 w 255"/>
                  <a:gd name="T1" fmla="*/ 29 h 58"/>
                  <a:gd name="T2" fmla="*/ 226 w 255"/>
                  <a:gd name="T3" fmla="*/ 58 h 58"/>
                  <a:gd name="T4" fmla="*/ 197 w 255"/>
                  <a:gd name="T5" fmla="*/ 36 h 58"/>
                  <a:gd name="T6" fmla="*/ 189 w 255"/>
                  <a:gd name="T7" fmla="*/ 36 h 58"/>
                  <a:gd name="T8" fmla="*/ 160 w 255"/>
                  <a:gd name="T9" fmla="*/ 58 h 58"/>
                  <a:gd name="T10" fmla="*/ 132 w 255"/>
                  <a:gd name="T11" fmla="*/ 36 h 58"/>
                  <a:gd name="T12" fmla="*/ 123 w 255"/>
                  <a:gd name="T13" fmla="*/ 36 h 58"/>
                  <a:gd name="T14" fmla="*/ 95 w 255"/>
                  <a:gd name="T15" fmla="*/ 58 h 58"/>
                  <a:gd name="T16" fmla="*/ 66 w 255"/>
                  <a:gd name="T17" fmla="*/ 36 h 58"/>
                  <a:gd name="T18" fmla="*/ 57 w 255"/>
                  <a:gd name="T19" fmla="*/ 36 h 58"/>
                  <a:gd name="T20" fmla="*/ 29 w 255"/>
                  <a:gd name="T21" fmla="*/ 58 h 58"/>
                  <a:gd name="T22" fmla="*/ 0 w 255"/>
                  <a:gd name="T23" fmla="*/ 29 h 58"/>
                  <a:gd name="T24" fmla="*/ 29 w 255"/>
                  <a:gd name="T25" fmla="*/ 0 h 58"/>
                  <a:gd name="T26" fmla="*/ 57 w 255"/>
                  <a:gd name="T27" fmla="*/ 23 h 58"/>
                  <a:gd name="T28" fmla="*/ 66 w 255"/>
                  <a:gd name="T29" fmla="*/ 23 h 58"/>
                  <a:gd name="T30" fmla="*/ 95 w 255"/>
                  <a:gd name="T31" fmla="*/ 0 h 58"/>
                  <a:gd name="T32" fmla="*/ 123 w 255"/>
                  <a:gd name="T33" fmla="*/ 23 h 58"/>
                  <a:gd name="T34" fmla="*/ 132 w 255"/>
                  <a:gd name="T35" fmla="*/ 23 h 58"/>
                  <a:gd name="T36" fmla="*/ 160 w 255"/>
                  <a:gd name="T37" fmla="*/ 0 h 58"/>
                  <a:gd name="T38" fmla="*/ 189 w 255"/>
                  <a:gd name="T39" fmla="*/ 23 h 58"/>
                  <a:gd name="T40" fmla="*/ 197 w 255"/>
                  <a:gd name="T41" fmla="*/ 23 h 58"/>
                  <a:gd name="T42" fmla="*/ 226 w 255"/>
                  <a:gd name="T43" fmla="*/ 0 h 58"/>
                  <a:gd name="T44" fmla="*/ 255 w 255"/>
                  <a:gd name="T45" fmla="*/ 29 h 58"/>
                  <a:gd name="T46" fmla="*/ 45 w 255"/>
                  <a:gd name="T47" fmla="*/ 36 h 58"/>
                  <a:gd name="T48" fmla="*/ 31 w 255"/>
                  <a:gd name="T49" fmla="*/ 36 h 58"/>
                  <a:gd name="T50" fmla="*/ 25 w 255"/>
                  <a:gd name="T51" fmla="*/ 29 h 58"/>
                  <a:gd name="T52" fmla="*/ 31 w 255"/>
                  <a:gd name="T53" fmla="*/ 23 h 58"/>
                  <a:gd name="T54" fmla="*/ 44 w 255"/>
                  <a:gd name="T55" fmla="*/ 23 h 58"/>
                  <a:gd name="T56" fmla="*/ 29 w 255"/>
                  <a:gd name="T57" fmla="*/ 13 h 58"/>
                  <a:gd name="T58" fmla="*/ 12 w 255"/>
                  <a:gd name="T59" fmla="*/ 29 h 58"/>
                  <a:gd name="T60" fmla="*/ 29 w 255"/>
                  <a:gd name="T61" fmla="*/ 46 h 58"/>
                  <a:gd name="T62" fmla="*/ 45 w 255"/>
                  <a:gd name="T63" fmla="*/ 36 h 58"/>
                  <a:gd name="T64" fmla="*/ 79 w 255"/>
                  <a:gd name="T65" fmla="*/ 23 h 58"/>
                  <a:gd name="T66" fmla="*/ 110 w 255"/>
                  <a:gd name="T67" fmla="*/ 23 h 58"/>
                  <a:gd name="T68" fmla="*/ 95 w 255"/>
                  <a:gd name="T69" fmla="*/ 13 h 58"/>
                  <a:gd name="T70" fmla="*/ 79 w 255"/>
                  <a:gd name="T71" fmla="*/ 23 h 58"/>
                  <a:gd name="T72" fmla="*/ 110 w 255"/>
                  <a:gd name="T73" fmla="*/ 36 h 58"/>
                  <a:gd name="T74" fmla="*/ 79 w 255"/>
                  <a:gd name="T75" fmla="*/ 36 h 58"/>
                  <a:gd name="T76" fmla="*/ 95 w 255"/>
                  <a:gd name="T77" fmla="*/ 46 h 58"/>
                  <a:gd name="T78" fmla="*/ 110 w 255"/>
                  <a:gd name="T79" fmla="*/ 36 h 58"/>
                  <a:gd name="T80" fmla="*/ 145 w 255"/>
                  <a:gd name="T81" fmla="*/ 23 h 58"/>
                  <a:gd name="T82" fmla="*/ 176 w 255"/>
                  <a:gd name="T83" fmla="*/ 23 h 58"/>
                  <a:gd name="T84" fmla="*/ 160 w 255"/>
                  <a:gd name="T85" fmla="*/ 13 h 58"/>
                  <a:gd name="T86" fmla="*/ 145 w 255"/>
                  <a:gd name="T87" fmla="*/ 23 h 58"/>
                  <a:gd name="T88" fmla="*/ 176 w 255"/>
                  <a:gd name="T89" fmla="*/ 36 h 58"/>
                  <a:gd name="T90" fmla="*/ 145 w 255"/>
                  <a:gd name="T91" fmla="*/ 36 h 58"/>
                  <a:gd name="T92" fmla="*/ 160 w 255"/>
                  <a:gd name="T93" fmla="*/ 46 h 58"/>
                  <a:gd name="T94" fmla="*/ 176 w 255"/>
                  <a:gd name="T95" fmla="*/ 36 h 58"/>
                  <a:gd name="T96" fmla="*/ 242 w 255"/>
                  <a:gd name="T97" fmla="*/ 29 h 58"/>
                  <a:gd name="T98" fmla="*/ 226 w 255"/>
                  <a:gd name="T99" fmla="*/ 13 h 58"/>
                  <a:gd name="T100" fmla="*/ 210 w 255"/>
                  <a:gd name="T101" fmla="*/ 23 h 58"/>
                  <a:gd name="T102" fmla="*/ 223 w 255"/>
                  <a:gd name="T103" fmla="*/ 23 h 58"/>
                  <a:gd name="T104" fmla="*/ 229 w 255"/>
                  <a:gd name="T105" fmla="*/ 29 h 58"/>
                  <a:gd name="T106" fmla="*/ 223 w 255"/>
                  <a:gd name="T107" fmla="*/ 36 h 58"/>
                  <a:gd name="T108" fmla="*/ 210 w 255"/>
                  <a:gd name="T109" fmla="*/ 36 h 58"/>
                  <a:gd name="T110" fmla="*/ 226 w 255"/>
                  <a:gd name="T111" fmla="*/ 46 h 58"/>
                  <a:gd name="T112" fmla="*/ 242 w 255"/>
                  <a:gd name="T113" fmla="*/ 2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5" h="58">
                    <a:moveTo>
                      <a:pt x="255" y="29"/>
                    </a:moveTo>
                    <a:cubicBezTo>
                      <a:pt x="255" y="45"/>
                      <a:pt x="242" y="58"/>
                      <a:pt x="226" y="58"/>
                    </a:cubicBezTo>
                    <a:cubicBezTo>
                      <a:pt x="212" y="58"/>
                      <a:pt x="200" y="49"/>
                      <a:pt x="197" y="36"/>
                    </a:cubicBezTo>
                    <a:cubicBezTo>
                      <a:pt x="189" y="36"/>
                      <a:pt x="189" y="36"/>
                      <a:pt x="189" y="36"/>
                    </a:cubicBezTo>
                    <a:cubicBezTo>
                      <a:pt x="186" y="49"/>
                      <a:pt x="174" y="58"/>
                      <a:pt x="160" y="58"/>
                    </a:cubicBezTo>
                    <a:cubicBezTo>
                      <a:pt x="146" y="58"/>
                      <a:pt x="134" y="49"/>
                      <a:pt x="132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0" y="49"/>
                      <a:pt x="108" y="58"/>
                      <a:pt x="95" y="58"/>
                    </a:cubicBezTo>
                    <a:cubicBezTo>
                      <a:pt x="81" y="58"/>
                      <a:pt x="69" y="49"/>
                      <a:pt x="66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5" y="49"/>
                      <a:pt x="43" y="58"/>
                      <a:pt x="29" y="58"/>
                    </a:cubicBezTo>
                    <a:cubicBezTo>
                      <a:pt x="13" y="58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3" y="0"/>
                      <a:pt x="55" y="10"/>
                      <a:pt x="57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9" y="10"/>
                      <a:pt x="81" y="0"/>
                      <a:pt x="95" y="0"/>
                    </a:cubicBezTo>
                    <a:cubicBezTo>
                      <a:pt x="108" y="0"/>
                      <a:pt x="120" y="10"/>
                      <a:pt x="123" y="2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134" y="10"/>
                      <a:pt x="146" y="0"/>
                      <a:pt x="160" y="0"/>
                    </a:cubicBezTo>
                    <a:cubicBezTo>
                      <a:pt x="174" y="0"/>
                      <a:pt x="186" y="10"/>
                      <a:pt x="189" y="23"/>
                    </a:cubicBezTo>
                    <a:cubicBezTo>
                      <a:pt x="197" y="23"/>
                      <a:pt x="197" y="23"/>
                      <a:pt x="197" y="23"/>
                    </a:cubicBezTo>
                    <a:cubicBezTo>
                      <a:pt x="200" y="10"/>
                      <a:pt x="212" y="0"/>
                      <a:pt x="226" y="0"/>
                    </a:cubicBezTo>
                    <a:cubicBezTo>
                      <a:pt x="242" y="0"/>
                      <a:pt x="255" y="13"/>
                      <a:pt x="255" y="29"/>
                    </a:cubicBezTo>
                    <a:close/>
                    <a:moveTo>
                      <a:pt x="45" y="36"/>
                    </a:moveTo>
                    <a:cubicBezTo>
                      <a:pt x="31" y="36"/>
                      <a:pt x="31" y="36"/>
                      <a:pt x="31" y="36"/>
                    </a:cubicBezTo>
                    <a:cubicBezTo>
                      <a:pt x="28" y="36"/>
                      <a:pt x="25" y="33"/>
                      <a:pt x="25" y="29"/>
                    </a:cubicBezTo>
                    <a:cubicBezTo>
                      <a:pt x="25" y="26"/>
                      <a:pt x="28" y="23"/>
                      <a:pt x="31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17"/>
                      <a:pt x="36" y="13"/>
                      <a:pt x="29" y="13"/>
                    </a:cubicBezTo>
                    <a:cubicBezTo>
                      <a:pt x="20" y="13"/>
                      <a:pt x="12" y="20"/>
                      <a:pt x="12" y="29"/>
                    </a:cubicBezTo>
                    <a:cubicBezTo>
                      <a:pt x="12" y="39"/>
                      <a:pt x="20" y="46"/>
                      <a:pt x="29" y="46"/>
                    </a:cubicBezTo>
                    <a:cubicBezTo>
                      <a:pt x="36" y="46"/>
                      <a:pt x="42" y="42"/>
                      <a:pt x="45" y="36"/>
                    </a:cubicBezTo>
                    <a:close/>
                    <a:moveTo>
                      <a:pt x="79" y="23"/>
                    </a:moveTo>
                    <a:cubicBezTo>
                      <a:pt x="110" y="23"/>
                      <a:pt x="110" y="23"/>
                      <a:pt x="110" y="23"/>
                    </a:cubicBezTo>
                    <a:cubicBezTo>
                      <a:pt x="108" y="17"/>
                      <a:pt x="102" y="13"/>
                      <a:pt x="95" y="13"/>
                    </a:cubicBezTo>
                    <a:cubicBezTo>
                      <a:pt x="87" y="13"/>
                      <a:pt x="81" y="17"/>
                      <a:pt x="79" y="23"/>
                    </a:cubicBezTo>
                    <a:close/>
                    <a:moveTo>
                      <a:pt x="110" y="36"/>
                    </a:moveTo>
                    <a:cubicBezTo>
                      <a:pt x="79" y="36"/>
                      <a:pt x="79" y="36"/>
                      <a:pt x="79" y="36"/>
                    </a:cubicBezTo>
                    <a:cubicBezTo>
                      <a:pt x="81" y="42"/>
                      <a:pt x="87" y="46"/>
                      <a:pt x="95" y="46"/>
                    </a:cubicBezTo>
                    <a:cubicBezTo>
                      <a:pt x="102" y="46"/>
                      <a:pt x="108" y="42"/>
                      <a:pt x="110" y="36"/>
                    </a:cubicBezTo>
                    <a:close/>
                    <a:moveTo>
                      <a:pt x="145" y="23"/>
                    </a:moveTo>
                    <a:cubicBezTo>
                      <a:pt x="176" y="23"/>
                      <a:pt x="176" y="23"/>
                      <a:pt x="176" y="23"/>
                    </a:cubicBezTo>
                    <a:cubicBezTo>
                      <a:pt x="173" y="17"/>
                      <a:pt x="167" y="13"/>
                      <a:pt x="160" y="13"/>
                    </a:cubicBezTo>
                    <a:cubicBezTo>
                      <a:pt x="153" y="13"/>
                      <a:pt x="147" y="17"/>
                      <a:pt x="145" y="23"/>
                    </a:cubicBezTo>
                    <a:close/>
                    <a:moveTo>
                      <a:pt x="176" y="36"/>
                    </a:moveTo>
                    <a:cubicBezTo>
                      <a:pt x="145" y="36"/>
                      <a:pt x="145" y="36"/>
                      <a:pt x="145" y="36"/>
                    </a:cubicBezTo>
                    <a:cubicBezTo>
                      <a:pt x="147" y="42"/>
                      <a:pt x="153" y="46"/>
                      <a:pt x="160" y="46"/>
                    </a:cubicBezTo>
                    <a:cubicBezTo>
                      <a:pt x="167" y="46"/>
                      <a:pt x="173" y="42"/>
                      <a:pt x="176" y="36"/>
                    </a:cubicBezTo>
                    <a:close/>
                    <a:moveTo>
                      <a:pt x="242" y="29"/>
                    </a:moveTo>
                    <a:cubicBezTo>
                      <a:pt x="242" y="20"/>
                      <a:pt x="235" y="13"/>
                      <a:pt x="226" y="13"/>
                    </a:cubicBezTo>
                    <a:cubicBezTo>
                      <a:pt x="219" y="13"/>
                      <a:pt x="213" y="17"/>
                      <a:pt x="210" y="23"/>
                    </a:cubicBezTo>
                    <a:cubicBezTo>
                      <a:pt x="223" y="23"/>
                      <a:pt x="223" y="23"/>
                      <a:pt x="223" y="23"/>
                    </a:cubicBezTo>
                    <a:cubicBezTo>
                      <a:pt x="227" y="23"/>
                      <a:pt x="229" y="26"/>
                      <a:pt x="229" y="29"/>
                    </a:cubicBezTo>
                    <a:cubicBezTo>
                      <a:pt x="229" y="33"/>
                      <a:pt x="227" y="36"/>
                      <a:pt x="223" y="36"/>
                    </a:cubicBezTo>
                    <a:cubicBezTo>
                      <a:pt x="210" y="36"/>
                      <a:pt x="210" y="36"/>
                      <a:pt x="210" y="36"/>
                    </a:cubicBezTo>
                    <a:cubicBezTo>
                      <a:pt x="213" y="42"/>
                      <a:pt x="219" y="46"/>
                      <a:pt x="226" y="46"/>
                    </a:cubicBezTo>
                    <a:cubicBezTo>
                      <a:pt x="235" y="46"/>
                      <a:pt x="242" y="39"/>
                      <a:pt x="242" y="2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329"/>
              <p:cNvSpPr>
                <a:spLocks noEditPoints="1"/>
              </p:cNvSpPr>
              <p:nvPr/>
            </p:nvSpPr>
            <p:spPr bwMode="auto">
              <a:xfrm>
                <a:off x="5371" y="2839"/>
                <a:ext cx="105" cy="138"/>
              </a:xfrm>
              <a:custGeom>
                <a:avLst/>
                <a:gdLst>
                  <a:gd name="T0" fmla="*/ 33 w 123"/>
                  <a:gd name="T1" fmla="*/ 152 h 163"/>
                  <a:gd name="T2" fmla="*/ 0 w 123"/>
                  <a:gd name="T3" fmla="*/ 111 h 163"/>
                  <a:gd name="T4" fmla="*/ 3 w 123"/>
                  <a:gd name="T5" fmla="*/ 12 h 163"/>
                  <a:gd name="T6" fmla="*/ 70 w 123"/>
                  <a:gd name="T7" fmla="*/ 18 h 163"/>
                  <a:gd name="T8" fmla="*/ 100 w 123"/>
                  <a:gd name="T9" fmla="*/ 1 h 163"/>
                  <a:gd name="T10" fmla="*/ 123 w 123"/>
                  <a:gd name="T11" fmla="*/ 3 h 163"/>
                  <a:gd name="T12" fmla="*/ 107 w 123"/>
                  <a:gd name="T13" fmla="*/ 120 h 163"/>
                  <a:gd name="T14" fmla="*/ 68 w 123"/>
                  <a:gd name="T15" fmla="*/ 155 h 163"/>
                  <a:gd name="T16" fmla="*/ 33 w 123"/>
                  <a:gd name="T17" fmla="*/ 152 h 163"/>
                  <a:gd name="T18" fmla="*/ 41 w 123"/>
                  <a:gd name="T19" fmla="*/ 58 h 163"/>
                  <a:gd name="T20" fmla="*/ 54 w 123"/>
                  <a:gd name="T21" fmla="*/ 73 h 163"/>
                  <a:gd name="T22" fmla="*/ 54 w 123"/>
                  <a:gd name="T23" fmla="*/ 73 h 163"/>
                  <a:gd name="T24" fmla="*/ 101 w 123"/>
                  <a:gd name="T25" fmla="*/ 77 h 163"/>
                  <a:gd name="T26" fmla="*/ 104 w 123"/>
                  <a:gd name="T27" fmla="*/ 50 h 163"/>
                  <a:gd name="T28" fmla="*/ 56 w 123"/>
                  <a:gd name="T29" fmla="*/ 46 h 163"/>
                  <a:gd name="T30" fmla="*/ 41 w 123"/>
                  <a:gd name="T31" fmla="*/ 58 h 163"/>
                  <a:gd name="T32" fmla="*/ 40 w 123"/>
                  <a:gd name="T33" fmla="*/ 136 h 163"/>
                  <a:gd name="T34" fmla="*/ 51 w 123"/>
                  <a:gd name="T35" fmla="*/ 149 h 163"/>
                  <a:gd name="T36" fmla="*/ 64 w 123"/>
                  <a:gd name="T37" fmla="*/ 138 h 163"/>
                  <a:gd name="T38" fmla="*/ 53 w 123"/>
                  <a:gd name="T39" fmla="*/ 125 h 163"/>
                  <a:gd name="T40" fmla="*/ 40 w 123"/>
                  <a:gd name="T41" fmla="*/ 13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3" h="163">
                    <a:moveTo>
                      <a:pt x="33" y="152"/>
                    </a:moveTo>
                    <a:cubicBezTo>
                      <a:pt x="25" y="142"/>
                      <a:pt x="0" y="111"/>
                      <a:pt x="0" y="1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6" y="7"/>
                      <a:pt x="87" y="0"/>
                      <a:pt x="100" y="1"/>
                    </a:cubicBezTo>
                    <a:cubicBezTo>
                      <a:pt x="123" y="3"/>
                      <a:pt x="123" y="3"/>
                      <a:pt x="123" y="3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7" y="120"/>
                      <a:pt x="78" y="146"/>
                      <a:pt x="68" y="155"/>
                    </a:cubicBezTo>
                    <a:cubicBezTo>
                      <a:pt x="57" y="163"/>
                      <a:pt x="42" y="161"/>
                      <a:pt x="33" y="152"/>
                    </a:cubicBezTo>
                    <a:close/>
                    <a:moveTo>
                      <a:pt x="41" y="58"/>
                    </a:moveTo>
                    <a:cubicBezTo>
                      <a:pt x="41" y="66"/>
                      <a:pt x="46" y="72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87" y="49"/>
                      <a:pt x="56" y="46"/>
                      <a:pt x="56" y="46"/>
                    </a:cubicBezTo>
                    <a:cubicBezTo>
                      <a:pt x="49" y="46"/>
                      <a:pt x="42" y="51"/>
                      <a:pt x="41" y="58"/>
                    </a:cubicBezTo>
                    <a:close/>
                    <a:moveTo>
                      <a:pt x="40" y="136"/>
                    </a:moveTo>
                    <a:cubicBezTo>
                      <a:pt x="39" y="143"/>
                      <a:pt x="44" y="148"/>
                      <a:pt x="51" y="149"/>
                    </a:cubicBezTo>
                    <a:cubicBezTo>
                      <a:pt x="57" y="150"/>
                      <a:pt x="63" y="145"/>
                      <a:pt x="64" y="138"/>
                    </a:cubicBezTo>
                    <a:cubicBezTo>
                      <a:pt x="64" y="131"/>
                      <a:pt x="60" y="125"/>
                      <a:pt x="53" y="125"/>
                    </a:cubicBezTo>
                    <a:cubicBezTo>
                      <a:pt x="46" y="124"/>
                      <a:pt x="40" y="129"/>
                      <a:pt x="40" y="136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30"/>
              <p:cNvSpPr>
                <a:spLocks noEditPoints="1"/>
              </p:cNvSpPr>
              <p:nvPr/>
            </p:nvSpPr>
            <p:spPr bwMode="auto">
              <a:xfrm>
                <a:off x="5660" y="2894"/>
                <a:ext cx="235" cy="163"/>
              </a:xfrm>
              <a:custGeom>
                <a:avLst/>
                <a:gdLst>
                  <a:gd name="T0" fmla="*/ 253 w 277"/>
                  <a:gd name="T1" fmla="*/ 0 h 193"/>
                  <a:gd name="T2" fmla="*/ 24 w 277"/>
                  <a:gd name="T3" fmla="*/ 0 h 193"/>
                  <a:gd name="T4" fmla="*/ 0 w 277"/>
                  <a:gd name="T5" fmla="*/ 25 h 193"/>
                  <a:gd name="T6" fmla="*/ 0 w 277"/>
                  <a:gd name="T7" fmla="*/ 153 h 193"/>
                  <a:gd name="T8" fmla="*/ 24 w 277"/>
                  <a:gd name="T9" fmla="*/ 177 h 193"/>
                  <a:gd name="T10" fmla="*/ 77 w 277"/>
                  <a:gd name="T11" fmla="*/ 177 h 193"/>
                  <a:gd name="T12" fmla="*/ 77 w 277"/>
                  <a:gd name="T13" fmla="*/ 185 h 193"/>
                  <a:gd name="T14" fmla="*/ 85 w 277"/>
                  <a:gd name="T15" fmla="*/ 193 h 193"/>
                  <a:gd name="T16" fmla="*/ 191 w 277"/>
                  <a:gd name="T17" fmla="*/ 193 h 193"/>
                  <a:gd name="T18" fmla="*/ 200 w 277"/>
                  <a:gd name="T19" fmla="*/ 185 h 193"/>
                  <a:gd name="T20" fmla="*/ 200 w 277"/>
                  <a:gd name="T21" fmla="*/ 177 h 193"/>
                  <a:gd name="T22" fmla="*/ 253 w 277"/>
                  <a:gd name="T23" fmla="*/ 177 h 193"/>
                  <a:gd name="T24" fmla="*/ 277 w 277"/>
                  <a:gd name="T25" fmla="*/ 153 h 193"/>
                  <a:gd name="T26" fmla="*/ 277 w 277"/>
                  <a:gd name="T27" fmla="*/ 25 h 193"/>
                  <a:gd name="T28" fmla="*/ 253 w 277"/>
                  <a:gd name="T29" fmla="*/ 0 h 193"/>
                  <a:gd name="T30" fmla="*/ 160 w 277"/>
                  <a:gd name="T31" fmla="*/ 23 h 193"/>
                  <a:gd name="T32" fmla="*/ 175 w 277"/>
                  <a:gd name="T33" fmla="*/ 23 h 193"/>
                  <a:gd name="T34" fmla="*/ 211 w 277"/>
                  <a:gd name="T35" fmla="*/ 92 h 193"/>
                  <a:gd name="T36" fmla="*/ 160 w 277"/>
                  <a:gd name="T37" fmla="*/ 92 h 193"/>
                  <a:gd name="T38" fmla="*/ 160 w 277"/>
                  <a:gd name="T39" fmla="*/ 23 h 193"/>
                  <a:gd name="T40" fmla="*/ 60 w 277"/>
                  <a:gd name="T41" fmla="*/ 32 h 193"/>
                  <a:gd name="T42" fmla="*/ 69 w 277"/>
                  <a:gd name="T43" fmla="*/ 23 h 193"/>
                  <a:gd name="T44" fmla="*/ 125 w 277"/>
                  <a:gd name="T45" fmla="*/ 23 h 193"/>
                  <a:gd name="T46" fmla="*/ 125 w 277"/>
                  <a:gd name="T47" fmla="*/ 92 h 193"/>
                  <a:gd name="T48" fmla="*/ 60 w 277"/>
                  <a:gd name="T49" fmla="*/ 92 h 193"/>
                  <a:gd name="T50" fmla="*/ 60 w 277"/>
                  <a:gd name="T51" fmla="*/ 32 h 193"/>
                  <a:gd name="T52" fmla="*/ 60 w 277"/>
                  <a:gd name="T53" fmla="*/ 104 h 193"/>
                  <a:gd name="T54" fmla="*/ 125 w 277"/>
                  <a:gd name="T55" fmla="*/ 104 h 193"/>
                  <a:gd name="T56" fmla="*/ 125 w 277"/>
                  <a:gd name="T57" fmla="*/ 127 h 193"/>
                  <a:gd name="T58" fmla="*/ 121 w 277"/>
                  <a:gd name="T59" fmla="*/ 130 h 193"/>
                  <a:gd name="T60" fmla="*/ 60 w 277"/>
                  <a:gd name="T61" fmla="*/ 130 h 193"/>
                  <a:gd name="T62" fmla="*/ 60 w 277"/>
                  <a:gd name="T63" fmla="*/ 104 h 193"/>
                  <a:gd name="T64" fmla="*/ 148 w 277"/>
                  <a:gd name="T65" fmla="*/ 154 h 193"/>
                  <a:gd name="T66" fmla="*/ 69 w 277"/>
                  <a:gd name="T67" fmla="*/ 154 h 193"/>
                  <a:gd name="T68" fmla="*/ 60 w 277"/>
                  <a:gd name="T69" fmla="*/ 145 h 193"/>
                  <a:gd name="T70" fmla="*/ 60 w 277"/>
                  <a:gd name="T71" fmla="*/ 142 h 193"/>
                  <a:gd name="T72" fmla="*/ 121 w 277"/>
                  <a:gd name="T73" fmla="*/ 142 h 193"/>
                  <a:gd name="T74" fmla="*/ 136 w 277"/>
                  <a:gd name="T75" fmla="*/ 127 h 193"/>
                  <a:gd name="T76" fmla="*/ 136 w 277"/>
                  <a:gd name="T77" fmla="*/ 23 h 193"/>
                  <a:gd name="T78" fmla="*/ 148 w 277"/>
                  <a:gd name="T79" fmla="*/ 23 h 193"/>
                  <a:gd name="T80" fmla="*/ 148 w 277"/>
                  <a:gd name="T81" fmla="*/ 154 h 193"/>
                  <a:gd name="T82" fmla="*/ 223 w 277"/>
                  <a:gd name="T83" fmla="*/ 154 h 193"/>
                  <a:gd name="T84" fmla="*/ 160 w 277"/>
                  <a:gd name="T85" fmla="*/ 154 h 193"/>
                  <a:gd name="T86" fmla="*/ 160 w 277"/>
                  <a:gd name="T87" fmla="*/ 104 h 193"/>
                  <a:gd name="T88" fmla="*/ 223 w 277"/>
                  <a:gd name="T89" fmla="*/ 104 h 193"/>
                  <a:gd name="T90" fmla="*/ 223 w 277"/>
                  <a:gd name="T91" fmla="*/ 154 h 193"/>
                  <a:gd name="T92" fmla="*/ 223 w 277"/>
                  <a:gd name="T93" fmla="*/ 85 h 193"/>
                  <a:gd name="T94" fmla="*/ 187 w 277"/>
                  <a:gd name="T95" fmla="*/ 23 h 193"/>
                  <a:gd name="T96" fmla="*/ 223 w 277"/>
                  <a:gd name="T97" fmla="*/ 23 h 193"/>
                  <a:gd name="T98" fmla="*/ 223 w 277"/>
                  <a:gd name="T99" fmla="*/ 85 h 193"/>
                  <a:gd name="T100" fmla="*/ 255 w 277"/>
                  <a:gd name="T101" fmla="*/ 145 h 193"/>
                  <a:gd name="T102" fmla="*/ 246 w 277"/>
                  <a:gd name="T103" fmla="*/ 154 h 193"/>
                  <a:gd name="T104" fmla="*/ 235 w 277"/>
                  <a:gd name="T105" fmla="*/ 154 h 193"/>
                  <a:gd name="T106" fmla="*/ 235 w 277"/>
                  <a:gd name="T107" fmla="*/ 104 h 193"/>
                  <a:gd name="T108" fmla="*/ 255 w 277"/>
                  <a:gd name="T109" fmla="*/ 104 h 193"/>
                  <a:gd name="T110" fmla="*/ 255 w 277"/>
                  <a:gd name="T111" fmla="*/ 145 h 193"/>
                  <a:gd name="T112" fmla="*/ 255 w 277"/>
                  <a:gd name="T113" fmla="*/ 92 h 193"/>
                  <a:gd name="T114" fmla="*/ 254 w 277"/>
                  <a:gd name="T115" fmla="*/ 92 h 193"/>
                  <a:gd name="T116" fmla="*/ 235 w 277"/>
                  <a:gd name="T117" fmla="*/ 90 h 193"/>
                  <a:gd name="T118" fmla="*/ 235 w 277"/>
                  <a:gd name="T119" fmla="*/ 23 h 193"/>
                  <a:gd name="T120" fmla="*/ 246 w 277"/>
                  <a:gd name="T121" fmla="*/ 23 h 193"/>
                  <a:gd name="T122" fmla="*/ 255 w 277"/>
                  <a:gd name="T123" fmla="*/ 32 h 193"/>
                  <a:gd name="T124" fmla="*/ 255 w 277"/>
                  <a:gd name="T125" fmla="*/ 9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7" h="193">
                    <a:moveTo>
                      <a:pt x="25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66"/>
                      <a:pt x="11" y="177"/>
                      <a:pt x="24" y="177"/>
                    </a:cubicBezTo>
                    <a:cubicBezTo>
                      <a:pt x="77" y="177"/>
                      <a:pt x="77" y="177"/>
                      <a:pt x="77" y="177"/>
                    </a:cubicBezTo>
                    <a:cubicBezTo>
                      <a:pt x="77" y="185"/>
                      <a:pt x="77" y="185"/>
                      <a:pt x="77" y="185"/>
                    </a:cubicBezTo>
                    <a:cubicBezTo>
                      <a:pt x="77" y="190"/>
                      <a:pt x="81" y="193"/>
                      <a:pt x="85" y="193"/>
                    </a:cubicBezTo>
                    <a:cubicBezTo>
                      <a:pt x="191" y="193"/>
                      <a:pt x="191" y="193"/>
                      <a:pt x="191" y="193"/>
                    </a:cubicBezTo>
                    <a:cubicBezTo>
                      <a:pt x="196" y="193"/>
                      <a:pt x="200" y="190"/>
                      <a:pt x="200" y="185"/>
                    </a:cubicBezTo>
                    <a:cubicBezTo>
                      <a:pt x="200" y="177"/>
                      <a:pt x="200" y="177"/>
                      <a:pt x="200" y="177"/>
                    </a:cubicBezTo>
                    <a:cubicBezTo>
                      <a:pt x="253" y="177"/>
                      <a:pt x="253" y="177"/>
                      <a:pt x="253" y="177"/>
                    </a:cubicBezTo>
                    <a:cubicBezTo>
                      <a:pt x="266" y="177"/>
                      <a:pt x="277" y="166"/>
                      <a:pt x="277" y="153"/>
                    </a:cubicBezTo>
                    <a:cubicBezTo>
                      <a:pt x="277" y="25"/>
                      <a:pt x="277" y="25"/>
                      <a:pt x="277" y="25"/>
                    </a:cubicBezTo>
                    <a:cubicBezTo>
                      <a:pt x="277" y="11"/>
                      <a:pt x="266" y="0"/>
                      <a:pt x="253" y="0"/>
                    </a:cubicBezTo>
                    <a:close/>
                    <a:moveTo>
                      <a:pt x="160" y="23"/>
                    </a:moveTo>
                    <a:cubicBezTo>
                      <a:pt x="175" y="23"/>
                      <a:pt x="175" y="23"/>
                      <a:pt x="175" y="23"/>
                    </a:cubicBezTo>
                    <a:cubicBezTo>
                      <a:pt x="176" y="55"/>
                      <a:pt x="189" y="79"/>
                      <a:pt x="211" y="92"/>
                    </a:cubicBezTo>
                    <a:cubicBezTo>
                      <a:pt x="160" y="92"/>
                      <a:pt x="160" y="92"/>
                      <a:pt x="160" y="92"/>
                    </a:cubicBezTo>
                    <a:lnTo>
                      <a:pt x="160" y="23"/>
                    </a:lnTo>
                    <a:close/>
                    <a:moveTo>
                      <a:pt x="60" y="32"/>
                    </a:moveTo>
                    <a:cubicBezTo>
                      <a:pt x="60" y="27"/>
                      <a:pt x="64" y="23"/>
                      <a:pt x="69" y="23"/>
                    </a:cubicBezTo>
                    <a:cubicBezTo>
                      <a:pt x="125" y="23"/>
                      <a:pt x="125" y="23"/>
                      <a:pt x="125" y="23"/>
                    </a:cubicBezTo>
                    <a:cubicBezTo>
                      <a:pt x="125" y="92"/>
                      <a:pt x="125" y="92"/>
                      <a:pt x="125" y="92"/>
                    </a:cubicBezTo>
                    <a:cubicBezTo>
                      <a:pt x="60" y="92"/>
                      <a:pt x="60" y="92"/>
                      <a:pt x="60" y="92"/>
                    </a:cubicBezTo>
                    <a:lnTo>
                      <a:pt x="60" y="32"/>
                    </a:lnTo>
                    <a:close/>
                    <a:moveTo>
                      <a:pt x="60" y="104"/>
                    </a:move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27"/>
                      <a:pt x="125" y="127"/>
                      <a:pt x="125" y="127"/>
                    </a:cubicBezTo>
                    <a:cubicBezTo>
                      <a:pt x="125" y="129"/>
                      <a:pt x="123" y="130"/>
                      <a:pt x="121" y="130"/>
                    </a:cubicBezTo>
                    <a:cubicBezTo>
                      <a:pt x="60" y="130"/>
                      <a:pt x="60" y="130"/>
                      <a:pt x="60" y="130"/>
                    </a:cubicBezTo>
                    <a:lnTo>
                      <a:pt x="60" y="104"/>
                    </a:lnTo>
                    <a:close/>
                    <a:moveTo>
                      <a:pt x="148" y="154"/>
                    </a:moveTo>
                    <a:cubicBezTo>
                      <a:pt x="69" y="154"/>
                      <a:pt x="69" y="154"/>
                      <a:pt x="69" y="154"/>
                    </a:cubicBezTo>
                    <a:cubicBezTo>
                      <a:pt x="64" y="154"/>
                      <a:pt x="60" y="150"/>
                      <a:pt x="60" y="145"/>
                    </a:cubicBezTo>
                    <a:cubicBezTo>
                      <a:pt x="60" y="142"/>
                      <a:pt x="60" y="142"/>
                      <a:pt x="60" y="142"/>
                    </a:cubicBezTo>
                    <a:cubicBezTo>
                      <a:pt x="121" y="142"/>
                      <a:pt x="121" y="142"/>
                      <a:pt x="121" y="142"/>
                    </a:cubicBezTo>
                    <a:cubicBezTo>
                      <a:pt x="129" y="142"/>
                      <a:pt x="136" y="135"/>
                      <a:pt x="136" y="127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48" y="23"/>
                      <a:pt x="148" y="23"/>
                      <a:pt x="148" y="23"/>
                    </a:cubicBezTo>
                    <a:lnTo>
                      <a:pt x="148" y="154"/>
                    </a:lnTo>
                    <a:close/>
                    <a:moveTo>
                      <a:pt x="223" y="154"/>
                    </a:moveTo>
                    <a:cubicBezTo>
                      <a:pt x="160" y="154"/>
                      <a:pt x="160" y="154"/>
                      <a:pt x="160" y="15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223" y="104"/>
                      <a:pt x="223" y="104"/>
                      <a:pt x="223" y="104"/>
                    </a:cubicBezTo>
                    <a:lnTo>
                      <a:pt x="223" y="154"/>
                    </a:lnTo>
                    <a:close/>
                    <a:moveTo>
                      <a:pt x="223" y="85"/>
                    </a:moveTo>
                    <a:cubicBezTo>
                      <a:pt x="201" y="75"/>
                      <a:pt x="188" y="53"/>
                      <a:pt x="187" y="23"/>
                    </a:cubicBezTo>
                    <a:cubicBezTo>
                      <a:pt x="223" y="23"/>
                      <a:pt x="223" y="23"/>
                      <a:pt x="223" y="23"/>
                    </a:cubicBezTo>
                    <a:lnTo>
                      <a:pt x="223" y="85"/>
                    </a:lnTo>
                    <a:close/>
                    <a:moveTo>
                      <a:pt x="255" y="145"/>
                    </a:moveTo>
                    <a:cubicBezTo>
                      <a:pt x="255" y="150"/>
                      <a:pt x="251" y="154"/>
                      <a:pt x="246" y="154"/>
                    </a:cubicBezTo>
                    <a:cubicBezTo>
                      <a:pt x="235" y="154"/>
                      <a:pt x="235" y="154"/>
                      <a:pt x="235" y="154"/>
                    </a:cubicBezTo>
                    <a:cubicBezTo>
                      <a:pt x="235" y="104"/>
                      <a:pt x="235" y="104"/>
                      <a:pt x="235" y="104"/>
                    </a:cubicBezTo>
                    <a:cubicBezTo>
                      <a:pt x="255" y="104"/>
                      <a:pt x="255" y="104"/>
                      <a:pt x="255" y="104"/>
                    </a:cubicBezTo>
                    <a:lnTo>
                      <a:pt x="255" y="145"/>
                    </a:lnTo>
                    <a:close/>
                    <a:moveTo>
                      <a:pt x="255" y="92"/>
                    </a:moveTo>
                    <a:cubicBezTo>
                      <a:pt x="254" y="92"/>
                      <a:pt x="254" y="92"/>
                      <a:pt x="254" y="92"/>
                    </a:cubicBezTo>
                    <a:cubicBezTo>
                      <a:pt x="247" y="92"/>
                      <a:pt x="241" y="91"/>
                      <a:pt x="235" y="90"/>
                    </a:cubicBezTo>
                    <a:cubicBezTo>
                      <a:pt x="235" y="23"/>
                      <a:pt x="235" y="23"/>
                      <a:pt x="235" y="23"/>
                    </a:cubicBezTo>
                    <a:cubicBezTo>
                      <a:pt x="246" y="23"/>
                      <a:pt x="246" y="23"/>
                      <a:pt x="246" y="23"/>
                    </a:cubicBezTo>
                    <a:cubicBezTo>
                      <a:pt x="251" y="23"/>
                      <a:pt x="255" y="27"/>
                      <a:pt x="255" y="32"/>
                    </a:cubicBezTo>
                    <a:lnTo>
                      <a:pt x="255" y="92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31"/>
              <p:cNvSpPr>
                <a:spLocks noEditPoints="1"/>
              </p:cNvSpPr>
              <p:nvPr/>
            </p:nvSpPr>
            <p:spPr bwMode="auto">
              <a:xfrm>
                <a:off x="5678" y="2913"/>
                <a:ext cx="81" cy="111"/>
              </a:xfrm>
              <a:custGeom>
                <a:avLst/>
                <a:gdLst>
                  <a:gd name="T0" fmla="*/ 71 w 96"/>
                  <a:gd name="T1" fmla="*/ 10 h 131"/>
                  <a:gd name="T2" fmla="*/ 46 w 96"/>
                  <a:gd name="T3" fmla="*/ 35 h 131"/>
                  <a:gd name="T4" fmla="*/ 71 w 96"/>
                  <a:gd name="T5" fmla="*/ 60 h 131"/>
                  <a:gd name="T6" fmla="*/ 96 w 96"/>
                  <a:gd name="T7" fmla="*/ 35 h 131"/>
                  <a:gd name="T8" fmla="*/ 71 w 96"/>
                  <a:gd name="T9" fmla="*/ 10 h 131"/>
                  <a:gd name="T10" fmla="*/ 71 w 96"/>
                  <a:gd name="T11" fmla="*/ 52 h 131"/>
                  <a:gd name="T12" fmla="*/ 54 w 96"/>
                  <a:gd name="T13" fmla="*/ 35 h 131"/>
                  <a:gd name="T14" fmla="*/ 71 w 96"/>
                  <a:gd name="T15" fmla="*/ 18 h 131"/>
                  <a:gd name="T16" fmla="*/ 88 w 96"/>
                  <a:gd name="T17" fmla="*/ 35 h 131"/>
                  <a:gd name="T18" fmla="*/ 71 w 96"/>
                  <a:gd name="T19" fmla="*/ 52 h 131"/>
                  <a:gd name="T20" fmla="*/ 61 w 96"/>
                  <a:gd name="T21" fmla="*/ 35 h 131"/>
                  <a:gd name="T22" fmla="*/ 71 w 96"/>
                  <a:gd name="T23" fmla="*/ 25 h 131"/>
                  <a:gd name="T24" fmla="*/ 81 w 96"/>
                  <a:gd name="T25" fmla="*/ 35 h 131"/>
                  <a:gd name="T26" fmla="*/ 71 w 96"/>
                  <a:gd name="T27" fmla="*/ 45 h 131"/>
                  <a:gd name="T28" fmla="*/ 61 w 96"/>
                  <a:gd name="T29" fmla="*/ 35 h 131"/>
                  <a:gd name="T30" fmla="*/ 0 w 96"/>
                  <a:gd name="T31" fmla="*/ 25 h 131"/>
                  <a:gd name="T32" fmla="*/ 0 w 96"/>
                  <a:gd name="T33" fmla="*/ 6 h 131"/>
                  <a:gd name="T34" fmla="*/ 6 w 96"/>
                  <a:gd name="T35" fmla="*/ 0 h 131"/>
                  <a:gd name="T36" fmla="*/ 13 w 96"/>
                  <a:gd name="T37" fmla="*/ 0 h 131"/>
                  <a:gd name="T38" fmla="*/ 19 w 96"/>
                  <a:gd name="T39" fmla="*/ 6 h 131"/>
                  <a:gd name="T40" fmla="*/ 19 w 96"/>
                  <a:gd name="T41" fmla="*/ 25 h 131"/>
                  <a:gd name="T42" fmla="*/ 0 w 96"/>
                  <a:gd name="T43" fmla="*/ 25 h 131"/>
                  <a:gd name="T44" fmla="*/ 19 w 96"/>
                  <a:gd name="T45" fmla="*/ 106 h 131"/>
                  <a:gd name="T46" fmla="*/ 19 w 96"/>
                  <a:gd name="T47" fmla="*/ 125 h 131"/>
                  <a:gd name="T48" fmla="*/ 13 w 96"/>
                  <a:gd name="T49" fmla="*/ 131 h 131"/>
                  <a:gd name="T50" fmla="*/ 6 w 96"/>
                  <a:gd name="T51" fmla="*/ 131 h 131"/>
                  <a:gd name="T52" fmla="*/ 0 w 96"/>
                  <a:gd name="T53" fmla="*/ 125 h 131"/>
                  <a:gd name="T54" fmla="*/ 0 w 96"/>
                  <a:gd name="T55" fmla="*/ 106 h 131"/>
                  <a:gd name="T56" fmla="*/ 19 w 96"/>
                  <a:gd name="T57" fmla="*/ 106 h 131"/>
                  <a:gd name="T58" fmla="*/ 19 w 96"/>
                  <a:gd name="T59" fmla="*/ 37 h 131"/>
                  <a:gd name="T60" fmla="*/ 19 w 96"/>
                  <a:gd name="T61" fmla="*/ 59 h 131"/>
                  <a:gd name="T62" fmla="*/ 0 w 96"/>
                  <a:gd name="T63" fmla="*/ 59 h 131"/>
                  <a:gd name="T64" fmla="*/ 0 w 96"/>
                  <a:gd name="T65" fmla="*/ 37 h 131"/>
                  <a:gd name="T66" fmla="*/ 19 w 96"/>
                  <a:gd name="T67" fmla="*/ 37 h 131"/>
                  <a:gd name="T68" fmla="*/ 0 w 96"/>
                  <a:gd name="T69" fmla="*/ 95 h 131"/>
                  <a:gd name="T70" fmla="*/ 0 w 96"/>
                  <a:gd name="T71" fmla="*/ 71 h 131"/>
                  <a:gd name="T72" fmla="*/ 19 w 96"/>
                  <a:gd name="T73" fmla="*/ 71 h 131"/>
                  <a:gd name="T74" fmla="*/ 19 w 96"/>
                  <a:gd name="T75" fmla="*/ 95 h 131"/>
                  <a:gd name="T76" fmla="*/ 0 w 96"/>
                  <a:gd name="T77" fmla="*/ 9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6" h="131">
                    <a:moveTo>
                      <a:pt x="71" y="10"/>
                    </a:moveTo>
                    <a:cubicBezTo>
                      <a:pt x="57" y="10"/>
                      <a:pt x="46" y="21"/>
                      <a:pt x="46" y="35"/>
                    </a:cubicBezTo>
                    <a:cubicBezTo>
                      <a:pt x="46" y="49"/>
                      <a:pt x="57" y="60"/>
                      <a:pt x="71" y="60"/>
                    </a:cubicBezTo>
                    <a:cubicBezTo>
                      <a:pt x="85" y="60"/>
                      <a:pt x="96" y="49"/>
                      <a:pt x="96" y="35"/>
                    </a:cubicBezTo>
                    <a:cubicBezTo>
                      <a:pt x="96" y="21"/>
                      <a:pt x="85" y="10"/>
                      <a:pt x="71" y="10"/>
                    </a:cubicBezTo>
                    <a:close/>
                    <a:moveTo>
                      <a:pt x="71" y="52"/>
                    </a:moveTo>
                    <a:cubicBezTo>
                      <a:pt x="62" y="52"/>
                      <a:pt x="54" y="44"/>
                      <a:pt x="54" y="35"/>
                    </a:cubicBezTo>
                    <a:cubicBezTo>
                      <a:pt x="54" y="26"/>
                      <a:pt x="62" y="18"/>
                      <a:pt x="71" y="18"/>
                    </a:cubicBezTo>
                    <a:cubicBezTo>
                      <a:pt x="81" y="18"/>
                      <a:pt x="88" y="26"/>
                      <a:pt x="88" y="35"/>
                    </a:cubicBezTo>
                    <a:cubicBezTo>
                      <a:pt x="88" y="44"/>
                      <a:pt x="81" y="52"/>
                      <a:pt x="71" y="52"/>
                    </a:cubicBezTo>
                    <a:close/>
                    <a:moveTo>
                      <a:pt x="61" y="35"/>
                    </a:moveTo>
                    <a:cubicBezTo>
                      <a:pt x="61" y="30"/>
                      <a:pt x="66" y="25"/>
                      <a:pt x="71" y="25"/>
                    </a:cubicBezTo>
                    <a:cubicBezTo>
                      <a:pt x="77" y="25"/>
                      <a:pt x="81" y="30"/>
                      <a:pt x="81" y="35"/>
                    </a:cubicBezTo>
                    <a:cubicBezTo>
                      <a:pt x="81" y="41"/>
                      <a:pt x="77" y="45"/>
                      <a:pt x="71" y="45"/>
                    </a:cubicBezTo>
                    <a:cubicBezTo>
                      <a:pt x="66" y="45"/>
                      <a:pt x="61" y="41"/>
                      <a:pt x="61" y="35"/>
                    </a:cubicBezTo>
                    <a:close/>
                    <a:moveTo>
                      <a:pt x="0" y="2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6" y="0"/>
                      <a:pt x="19" y="3"/>
                      <a:pt x="19" y="6"/>
                    </a:cubicBezTo>
                    <a:cubicBezTo>
                      <a:pt x="19" y="25"/>
                      <a:pt x="19" y="25"/>
                      <a:pt x="19" y="25"/>
                    </a:cubicBezTo>
                    <a:lnTo>
                      <a:pt x="0" y="25"/>
                    </a:lnTo>
                    <a:close/>
                    <a:moveTo>
                      <a:pt x="19" y="106"/>
                    </a:moveTo>
                    <a:cubicBezTo>
                      <a:pt x="19" y="125"/>
                      <a:pt x="19" y="125"/>
                      <a:pt x="19" y="125"/>
                    </a:cubicBezTo>
                    <a:cubicBezTo>
                      <a:pt x="19" y="128"/>
                      <a:pt x="16" y="131"/>
                      <a:pt x="13" y="131"/>
                    </a:cubicBezTo>
                    <a:cubicBezTo>
                      <a:pt x="6" y="131"/>
                      <a:pt x="6" y="131"/>
                      <a:pt x="6" y="131"/>
                    </a:cubicBezTo>
                    <a:cubicBezTo>
                      <a:pt x="2" y="131"/>
                      <a:pt x="0" y="128"/>
                      <a:pt x="0" y="125"/>
                    </a:cubicBezTo>
                    <a:cubicBezTo>
                      <a:pt x="0" y="106"/>
                      <a:pt x="0" y="106"/>
                      <a:pt x="0" y="106"/>
                    </a:cubicBezTo>
                    <a:lnTo>
                      <a:pt x="19" y="106"/>
                    </a:lnTo>
                    <a:close/>
                    <a:moveTo>
                      <a:pt x="19" y="37"/>
                    </a:moveTo>
                    <a:cubicBezTo>
                      <a:pt x="19" y="59"/>
                      <a:pt x="19" y="59"/>
                      <a:pt x="19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37"/>
                      <a:pt x="0" y="37"/>
                      <a:pt x="0" y="37"/>
                    </a:cubicBezTo>
                    <a:lnTo>
                      <a:pt x="19" y="37"/>
                    </a:lnTo>
                    <a:close/>
                    <a:moveTo>
                      <a:pt x="0" y="95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95"/>
                      <a:pt x="19" y="95"/>
                      <a:pt x="19" y="95"/>
                    </a:cubicBez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32"/>
              <p:cNvSpPr/>
              <p:nvPr/>
            </p:nvSpPr>
            <p:spPr bwMode="auto">
              <a:xfrm>
                <a:off x="2270" y="1000"/>
                <a:ext cx="39" cy="25"/>
              </a:xfrm>
              <a:custGeom>
                <a:avLst/>
                <a:gdLst>
                  <a:gd name="T0" fmla="*/ 6 w 47"/>
                  <a:gd name="T1" fmla="*/ 19 h 29"/>
                  <a:gd name="T2" fmla="*/ 30 w 47"/>
                  <a:gd name="T3" fmla="*/ 19 h 29"/>
                  <a:gd name="T4" fmla="*/ 35 w 47"/>
                  <a:gd name="T5" fmla="*/ 29 h 29"/>
                  <a:gd name="T6" fmla="*/ 47 w 47"/>
                  <a:gd name="T7" fmla="*/ 16 h 29"/>
                  <a:gd name="T8" fmla="*/ 41 w 47"/>
                  <a:gd name="T9" fmla="*/ 6 h 29"/>
                  <a:gd name="T10" fmla="*/ 30 w 47"/>
                  <a:gd name="T11" fmla="*/ 2 h 29"/>
                  <a:gd name="T12" fmla="*/ 26 w 47"/>
                  <a:gd name="T13" fmla="*/ 8 h 29"/>
                  <a:gd name="T14" fmla="*/ 6 w 47"/>
                  <a:gd name="T15" fmla="*/ 8 h 29"/>
                  <a:gd name="T16" fmla="*/ 0 w 47"/>
                  <a:gd name="T17" fmla="*/ 14 h 29"/>
                  <a:gd name="T18" fmla="*/ 6 w 47"/>
                  <a:gd name="T19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29">
                    <a:moveTo>
                      <a:pt x="6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9" y="23"/>
                      <a:pt x="44" y="18"/>
                      <a:pt x="47" y="1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1"/>
                      <a:pt x="34" y="0"/>
                      <a:pt x="30" y="2"/>
                    </a:cubicBezTo>
                    <a:cubicBezTo>
                      <a:pt x="28" y="3"/>
                      <a:pt x="26" y="6"/>
                      <a:pt x="2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3" y="8"/>
                      <a:pt x="0" y="11"/>
                      <a:pt x="0" y="14"/>
                    </a:cubicBezTo>
                    <a:cubicBezTo>
                      <a:pt x="0" y="17"/>
                      <a:pt x="3" y="19"/>
                      <a:pt x="6" y="1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Oval 333"/>
              <p:cNvSpPr>
                <a:spLocks noChangeArrowheads="1"/>
              </p:cNvSpPr>
              <p:nvPr/>
            </p:nvSpPr>
            <p:spPr bwMode="auto">
              <a:xfrm>
                <a:off x="2165" y="1121"/>
                <a:ext cx="19" cy="20"/>
              </a:xfrm>
              <a:prstGeom prst="ellipse">
                <a:avLst/>
              </a:pr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34"/>
              <p:cNvSpPr/>
              <p:nvPr/>
            </p:nvSpPr>
            <p:spPr bwMode="auto">
              <a:xfrm>
                <a:off x="2138" y="1097"/>
                <a:ext cx="71" cy="70"/>
              </a:xfrm>
              <a:custGeom>
                <a:avLst/>
                <a:gdLst>
                  <a:gd name="T0" fmla="*/ 43 w 83"/>
                  <a:gd name="T1" fmla="*/ 68 h 82"/>
                  <a:gd name="T2" fmla="*/ 15 w 83"/>
                  <a:gd name="T3" fmla="*/ 39 h 82"/>
                  <a:gd name="T4" fmla="*/ 37 w 83"/>
                  <a:gd name="T5" fmla="*/ 12 h 82"/>
                  <a:gd name="T6" fmla="*/ 25 w 83"/>
                  <a:gd name="T7" fmla="*/ 0 h 82"/>
                  <a:gd name="T8" fmla="*/ 0 w 83"/>
                  <a:gd name="T9" fmla="*/ 39 h 82"/>
                  <a:gd name="T10" fmla="*/ 43 w 83"/>
                  <a:gd name="T11" fmla="*/ 82 h 82"/>
                  <a:gd name="T12" fmla="*/ 83 w 83"/>
                  <a:gd name="T13" fmla="*/ 55 h 82"/>
                  <a:gd name="T14" fmla="*/ 71 w 83"/>
                  <a:gd name="T15" fmla="*/ 44 h 82"/>
                  <a:gd name="T16" fmla="*/ 43 w 83"/>
                  <a:gd name="T17" fmla="*/ 6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82">
                    <a:moveTo>
                      <a:pt x="43" y="68"/>
                    </a:moveTo>
                    <a:cubicBezTo>
                      <a:pt x="27" y="68"/>
                      <a:pt x="15" y="55"/>
                      <a:pt x="15" y="39"/>
                    </a:cubicBezTo>
                    <a:cubicBezTo>
                      <a:pt x="15" y="26"/>
                      <a:pt x="24" y="15"/>
                      <a:pt x="37" y="12"/>
                    </a:cubicBezTo>
                    <a:cubicBezTo>
                      <a:pt x="32" y="8"/>
                      <a:pt x="28" y="4"/>
                      <a:pt x="25" y="0"/>
                    </a:cubicBezTo>
                    <a:cubicBezTo>
                      <a:pt x="10" y="7"/>
                      <a:pt x="0" y="22"/>
                      <a:pt x="0" y="39"/>
                    </a:cubicBezTo>
                    <a:cubicBezTo>
                      <a:pt x="0" y="63"/>
                      <a:pt x="19" y="82"/>
                      <a:pt x="43" y="82"/>
                    </a:cubicBezTo>
                    <a:cubicBezTo>
                      <a:pt x="61" y="82"/>
                      <a:pt x="77" y="71"/>
                      <a:pt x="83" y="55"/>
                    </a:cubicBezTo>
                    <a:cubicBezTo>
                      <a:pt x="79" y="51"/>
                      <a:pt x="75" y="47"/>
                      <a:pt x="71" y="44"/>
                    </a:cubicBezTo>
                    <a:cubicBezTo>
                      <a:pt x="69" y="57"/>
                      <a:pt x="57" y="68"/>
                      <a:pt x="43" y="6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35"/>
              <p:cNvSpPr>
                <a:spLocks noEditPoints="1"/>
              </p:cNvSpPr>
              <p:nvPr/>
            </p:nvSpPr>
            <p:spPr bwMode="auto">
              <a:xfrm>
                <a:off x="2138" y="1020"/>
                <a:ext cx="264" cy="147"/>
              </a:xfrm>
              <a:custGeom>
                <a:avLst/>
                <a:gdLst>
                  <a:gd name="T0" fmla="*/ 269 w 311"/>
                  <a:gd name="T1" fmla="*/ 88 h 174"/>
                  <a:gd name="T2" fmla="*/ 253 w 311"/>
                  <a:gd name="T3" fmla="*/ 91 h 174"/>
                  <a:gd name="T4" fmla="*/ 247 w 311"/>
                  <a:gd name="T5" fmla="*/ 81 h 174"/>
                  <a:gd name="T6" fmla="*/ 269 w 311"/>
                  <a:gd name="T7" fmla="*/ 77 h 174"/>
                  <a:gd name="T8" fmla="*/ 286 w 311"/>
                  <a:gd name="T9" fmla="*/ 80 h 174"/>
                  <a:gd name="T10" fmla="*/ 211 w 311"/>
                  <a:gd name="T11" fmla="*/ 0 h 174"/>
                  <a:gd name="T12" fmla="*/ 191 w 311"/>
                  <a:gd name="T13" fmla="*/ 28 h 174"/>
                  <a:gd name="T14" fmla="*/ 202 w 311"/>
                  <a:gd name="T15" fmla="*/ 84 h 174"/>
                  <a:gd name="T16" fmla="*/ 192 w 311"/>
                  <a:gd name="T17" fmla="*/ 105 h 174"/>
                  <a:gd name="T18" fmla="*/ 147 w 311"/>
                  <a:gd name="T19" fmla="*/ 123 h 174"/>
                  <a:gd name="T20" fmla="*/ 124 w 311"/>
                  <a:gd name="T21" fmla="*/ 101 h 174"/>
                  <a:gd name="T22" fmla="*/ 0 w 311"/>
                  <a:gd name="T23" fmla="*/ 40 h 174"/>
                  <a:gd name="T24" fmla="*/ 101 w 311"/>
                  <a:gd name="T25" fmla="*/ 148 h 174"/>
                  <a:gd name="T26" fmla="*/ 214 w 311"/>
                  <a:gd name="T27" fmla="*/ 148 h 174"/>
                  <a:gd name="T28" fmla="*/ 214 w 311"/>
                  <a:gd name="T29" fmla="*/ 133 h 174"/>
                  <a:gd name="T30" fmla="*/ 214 w 311"/>
                  <a:gd name="T31" fmla="*/ 133 h 174"/>
                  <a:gd name="T32" fmla="*/ 214 w 311"/>
                  <a:gd name="T33" fmla="*/ 131 h 174"/>
                  <a:gd name="T34" fmla="*/ 238 w 311"/>
                  <a:gd name="T35" fmla="*/ 87 h 174"/>
                  <a:gd name="T36" fmla="*/ 243 w 311"/>
                  <a:gd name="T37" fmla="*/ 97 h 174"/>
                  <a:gd name="T38" fmla="*/ 226 w 311"/>
                  <a:gd name="T39" fmla="*/ 131 h 174"/>
                  <a:gd name="T40" fmla="*/ 269 w 311"/>
                  <a:gd name="T41" fmla="*/ 174 h 174"/>
                  <a:gd name="T42" fmla="*/ 311 w 311"/>
                  <a:gd name="T43" fmla="*/ 131 h 174"/>
                  <a:gd name="T44" fmla="*/ 269 w 311"/>
                  <a:gd name="T45" fmla="*/ 88 h 174"/>
                  <a:gd name="T46" fmla="*/ 269 w 311"/>
                  <a:gd name="T47" fmla="*/ 160 h 174"/>
                  <a:gd name="T48" fmla="*/ 240 w 311"/>
                  <a:gd name="T49" fmla="*/ 131 h 174"/>
                  <a:gd name="T50" fmla="*/ 250 w 311"/>
                  <a:gd name="T51" fmla="*/ 110 h 174"/>
                  <a:gd name="T52" fmla="*/ 259 w 311"/>
                  <a:gd name="T53" fmla="*/ 125 h 174"/>
                  <a:gd name="T54" fmla="*/ 257 w 311"/>
                  <a:gd name="T55" fmla="*/ 131 h 174"/>
                  <a:gd name="T56" fmla="*/ 268 w 311"/>
                  <a:gd name="T57" fmla="*/ 143 h 174"/>
                  <a:gd name="T58" fmla="*/ 280 w 311"/>
                  <a:gd name="T59" fmla="*/ 131 h 174"/>
                  <a:gd name="T60" fmla="*/ 269 w 311"/>
                  <a:gd name="T61" fmla="*/ 120 h 174"/>
                  <a:gd name="T62" fmla="*/ 260 w 311"/>
                  <a:gd name="T63" fmla="*/ 104 h 174"/>
                  <a:gd name="T64" fmla="*/ 269 w 311"/>
                  <a:gd name="T65" fmla="*/ 103 h 174"/>
                  <a:gd name="T66" fmla="*/ 297 w 311"/>
                  <a:gd name="T67" fmla="*/ 131 h 174"/>
                  <a:gd name="T68" fmla="*/ 269 w 311"/>
                  <a:gd name="T69" fmla="*/ 16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11" h="174">
                    <a:moveTo>
                      <a:pt x="269" y="88"/>
                    </a:moveTo>
                    <a:cubicBezTo>
                      <a:pt x="263" y="88"/>
                      <a:pt x="258" y="89"/>
                      <a:pt x="253" y="91"/>
                    </a:cubicBezTo>
                    <a:cubicBezTo>
                      <a:pt x="247" y="81"/>
                      <a:pt x="247" y="81"/>
                      <a:pt x="247" y="81"/>
                    </a:cubicBezTo>
                    <a:cubicBezTo>
                      <a:pt x="254" y="79"/>
                      <a:pt x="261" y="77"/>
                      <a:pt x="269" y="77"/>
                    </a:cubicBezTo>
                    <a:cubicBezTo>
                      <a:pt x="274" y="77"/>
                      <a:pt x="280" y="78"/>
                      <a:pt x="286" y="80"/>
                    </a:cubicBezTo>
                    <a:cubicBezTo>
                      <a:pt x="285" y="61"/>
                      <a:pt x="252" y="36"/>
                      <a:pt x="211" y="0"/>
                    </a:cubicBezTo>
                    <a:cubicBezTo>
                      <a:pt x="211" y="0"/>
                      <a:pt x="196" y="12"/>
                      <a:pt x="191" y="28"/>
                    </a:cubicBezTo>
                    <a:cubicBezTo>
                      <a:pt x="186" y="43"/>
                      <a:pt x="191" y="51"/>
                      <a:pt x="202" y="84"/>
                    </a:cubicBezTo>
                    <a:cubicBezTo>
                      <a:pt x="192" y="105"/>
                      <a:pt x="192" y="105"/>
                      <a:pt x="192" y="105"/>
                    </a:cubicBezTo>
                    <a:cubicBezTo>
                      <a:pt x="181" y="125"/>
                      <a:pt x="171" y="123"/>
                      <a:pt x="147" y="123"/>
                    </a:cubicBezTo>
                    <a:cubicBezTo>
                      <a:pt x="138" y="115"/>
                      <a:pt x="131" y="107"/>
                      <a:pt x="124" y="10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7" y="66"/>
                      <a:pt x="35" y="85"/>
                      <a:pt x="101" y="148"/>
                    </a:cubicBezTo>
                    <a:cubicBezTo>
                      <a:pt x="154" y="148"/>
                      <a:pt x="214" y="148"/>
                      <a:pt x="214" y="148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2"/>
                      <a:pt x="214" y="132"/>
                      <a:pt x="214" y="131"/>
                    </a:cubicBezTo>
                    <a:cubicBezTo>
                      <a:pt x="214" y="113"/>
                      <a:pt x="223" y="97"/>
                      <a:pt x="238" y="87"/>
                    </a:cubicBezTo>
                    <a:cubicBezTo>
                      <a:pt x="243" y="97"/>
                      <a:pt x="243" y="97"/>
                      <a:pt x="243" y="97"/>
                    </a:cubicBezTo>
                    <a:cubicBezTo>
                      <a:pt x="232" y="105"/>
                      <a:pt x="226" y="117"/>
                      <a:pt x="226" y="131"/>
                    </a:cubicBezTo>
                    <a:cubicBezTo>
                      <a:pt x="226" y="155"/>
                      <a:pt x="245" y="174"/>
                      <a:pt x="269" y="174"/>
                    </a:cubicBezTo>
                    <a:cubicBezTo>
                      <a:pt x="292" y="174"/>
                      <a:pt x="311" y="155"/>
                      <a:pt x="311" y="131"/>
                    </a:cubicBezTo>
                    <a:cubicBezTo>
                      <a:pt x="311" y="108"/>
                      <a:pt x="292" y="88"/>
                      <a:pt x="269" y="88"/>
                    </a:cubicBezTo>
                    <a:close/>
                    <a:moveTo>
                      <a:pt x="269" y="160"/>
                    </a:moveTo>
                    <a:cubicBezTo>
                      <a:pt x="253" y="160"/>
                      <a:pt x="240" y="147"/>
                      <a:pt x="240" y="131"/>
                    </a:cubicBezTo>
                    <a:cubicBezTo>
                      <a:pt x="240" y="123"/>
                      <a:pt x="244" y="115"/>
                      <a:pt x="250" y="110"/>
                    </a:cubicBezTo>
                    <a:cubicBezTo>
                      <a:pt x="259" y="125"/>
                      <a:pt x="259" y="125"/>
                      <a:pt x="259" y="125"/>
                    </a:cubicBezTo>
                    <a:cubicBezTo>
                      <a:pt x="258" y="127"/>
                      <a:pt x="257" y="129"/>
                      <a:pt x="257" y="131"/>
                    </a:cubicBezTo>
                    <a:cubicBezTo>
                      <a:pt x="257" y="138"/>
                      <a:pt x="262" y="143"/>
                      <a:pt x="268" y="143"/>
                    </a:cubicBezTo>
                    <a:cubicBezTo>
                      <a:pt x="275" y="143"/>
                      <a:pt x="280" y="138"/>
                      <a:pt x="280" y="131"/>
                    </a:cubicBezTo>
                    <a:cubicBezTo>
                      <a:pt x="280" y="125"/>
                      <a:pt x="275" y="120"/>
                      <a:pt x="269" y="120"/>
                    </a:cubicBezTo>
                    <a:cubicBezTo>
                      <a:pt x="260" y="104"/>
                      <a:pt x="260" y="104"/>
                      <a:pt x="260" y="104"/>
                    </a:cubicBezTo>
                    <a:cubicBezTo>
                      <a:pt x="263" y="104"/>
                      <a:pt x="266" y="103"/>
                      <a:pt x="269" y="103"/>
                    </a:cubicBezTo>
                    <a:cubicBezTo>
                      <a:pt x="284" y="103"/>
                      <a:pt x="297" y="116"/>
                      <a:pt x="297" y="131"/>
                    </a:cubicBezTo>
                    <a:cubicBezTo>
                      <a:pt x="297" y="147"/>
                      <a:pt x="284" y="160"/>
                      <a:pt x="269" y="16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36"/>
              <p:cNvSpPr/>
              <p:nvPr/>
            </p:nvSpPr>
            <p:spPr bwMode="auto">
              <a:xfrm>
                <a:off x="2149" y="1042"/>
                <a:ext cx="112" cy="51"/>
              </a:xfrm>
              <a:custGeom>
                <a:avLst/>
                <a:gdLst>
                  <a:gd name="T0" fmla="*/ 98 w 132"/>
                  <a:gd name="T1" fmla="*/ 0 h 60"/>
                  <a:gd name="T2" fmla="*/ 96 w 132"/>
                  <a:gd name="T3" fmla="*/ 0 h 60"/>
                  <a:gd name="T4" fmla="*/ 84 w 132"/>
                  <a:gd name="T5" fmla="*/ 7 h 60"/>
                  <a:gd name="T6" fmla="*/ 0 w 132"/>
                  <a:gd name="T7" fmla="*/ 7 h 60"/>
                  <a:gd name="T8" fmla="*/ 108 w 132"/>
                  <a:gd name="T9" fmla="*/ 60 h 60"/>
                  <a:gd name="T10" fmla="*/ 121 w 132"/>
                  <a:gd name="T11" fmla="*/ 36 h 60"/>
                  <a:gd name="T12" fmla="*/ 98 w 132"/>
                  <a:gd name="T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2" h="60">
                    <a:moveTo>
                      <a:pt x="98" y="0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94" y="4"/>
                      <a:pt x="89" y="7"/>
                      <a:pt x="84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21" y="36"/>
                      <a:pt x="121" y="36"/>
                      <a:pt x="121" y="36"/>
                    </a:cubicBezTo>
                    <a:cubicBezTo>
                      <a:pt x="132" y="14"/>
                      <a:pt x="115" y="1"/>
                      <a:pt x="98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37"/>
              <p:cNvSpPr>
                <a:spLocks noEditPoints="1"/>
              </p:cNvSpPr>
              <p:nvPr/>
            </p:nvSpPr>
            <p:spPr bwMode="auto">
              <a:xfrm>
                <a:off x="2901" y="3835"/>
                <a:ext cx="211" cy="227"/>
              </a:xfrm>
              <a:custGeom>
                <a:avLst/>
                <a:gdLst>
                  <a:gd name="T0" fmla="*/ 124 w 249"/>
                  <a:gd name="T1" fmla="*/ 0 h 268"/>
                  <a:gd name="T2" fmla="*/ 198 w 249"/>
                  <a:gd name="T3" fmla="*/ 249 h 268"/>
                  <a:gd name="T4" fmla="*/ 245 w 249"/>
                  <a:gd name="T5" fmla="*/ 235 h 268"/>
                  <a:gd name="T6" fmla="*/ 249 w 249"/>
                  <a:gd name="T7" fmla="*/ 249 h 268"/>
                  <a:gd name="T8" fmla="*/ 188 w 249"/>
                  <a:gd name="T9" fmla="*/ 268 h 268"/>
                  <a:gd name="T10" fmla="*/ 109 w 249"/>
                  <a:gd name="T11" fmla="*/ 5 h 268"/>
                  <a:gd name="T12" fmla="*/ 124 w 249"/>
                  <a:gd name="T13" fmla="*/ 0 h 268"/>
                  <a:gd name="T14" fmla="*/ 49 w 249"/>
                  <a:gd name="T15" fmla="*/ 165 h 268"/>
                  <a:gd name="T16" fmla="*/ 0 w 249"/>
                  <a:gd name="T17" fmla="*/ 165 h 268"/>
                  <a:gd name="T18" fmla="*/ 63 w 249"/>
                  <a:gd name="T19" fmla="*/ 217 h 268"/>
                  <a:gd name="T20" fmla="*/ 140 w 249"/>
                  <a:gd name="T21" fmla="*/ 217 h 268"/>
                  <a:gd name="T22" fmla="*/ 134 w 249"/>
                  <a:gd name="T23" fmla="*/ 195 h 268"/>
                  <a:gd name="T24" fmla="*/ 134 w 249"/>
                  <a:gd name="T25" fmla="*/ 195 h 268"/>
                  <a:gd name="T26" fmla="*/ 134 w 249"/>
                  <a:gd name="T27" fmla="*/ 195 h 268"/>
                  <a:gd name="T28" fmla="*/ 86 w 249"/>
                  <a:gd name="T29" fmla="*/ 195 h 268"/>
                  <a:gd name="T30" fmla="*/ 86 w 249"/>
                  <a:gd name="T31" fmla="*/ 195 h 268"/>
                  <a:gd name="T32" fmla="*/ 67 w 249"/>
                  <a:gd name="T33" fmla="*/ 195 h 268"/>
                  <a:gd name="T34" fmla="*/ 67 w 249"/>
                  <a:gd name="T35" fmla="*/ 195 h 268"/>
                  <a:gd name="T36" fmla="*/ 55 w 249"/>
                  <a:gd name="T37" fmla="*/ 195 h 268"/>
                  <a:gd name="T38" fmla="*/ 55 w 249"/>
                  <a:gd name="T39" fmla="*/ 177 h 268"/>
                  <a:gd name="T40" fmla="*/ 55 w 249"/>
                  <a:gd name="T41" fmla="*/ 177 h 268"/>
                  <a:gd name="T42" fmla="*/ 55 w 249"/>
                  <a:gd name="T43" fmla="*/ 175 h 268"/>
                  <a:gd name="T44" fmla="*/ 55 w 249"/>
                  <a:gd name="T45" fmla="*/ 171 h 268"/>
                  <a:gd name="T46" fmla="*/ 49 w 249"/>
                  <a:gd name="T47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9" h="268">
                    <a:moveTo>
                      <a:pt x="124" y="0"/>
                    </a:moveTo>
                    <a:cubicBezTo>
                      <a:pt x="198" y="249"/>
                      <a:pt x="198" y="249"/>
                      <a:pt x="198" y="249"/>
                    </a:cubicBezTo>
                    <a:cubicBezTo>
                      <a:pt x="245" y="235"/>
                      <a:pt x="245" y="235"/>
                      <a:pt x="245" y="235"/>
                    </a:cubicBezTo>
                    <a:cubicBezTo>
                      <a:pt x="249" y="249"/>
                      <a:pt x="249" y="249"/>
                      <a:pt x="249" y="249"/>
                    </a:cubicBezTo>
                    <a:cubicBezTo>
                      <a:pt x="188" y="268"/>
                      <a:pt x="188" y="268"/>
                      <a:pt x="188" y="268"/>
                    </a:cubicBezTo>
                    <a:cubicBezTo>
                      <a:pt x="109" y="5"/>
                      <a:pt x="109" y="5"/>
                      <a:pt x="109" y="5"/>
                    </a:cubicBezTo>
                    <a:lnTo>
                      <a:pt x="124" y="0"/>
                    </a:lnTo>
                    <a:close/>
                    <a:moveTo>
                      <a:pt x="49" y="165"/>
                    </a:moveTo>
                    <a:cubicBezTo>
                      <a:pt x="41" y="165"/>
                      <a:pt x="0" y="165"/>
                      <a:pt x="0" y="165"/>
                    </a:cubicBezTo>
                    <a:cubicBezTo>
                      <a:pt x="63" y="217"/>
                      <a:pt x="63" y="217"/>
                      <a:pt x="63" y="217"/>
                    </a:cubicBezTo>
                    <a:cubicBezTo>
                      <a:pt x="140" y="217"/>
                      <a:pt x="140" y="217"/>
                      <a:pt x="140" y="217"/>
                    </a:cubicBezTo>
                    <a:cubicBezTo>
                      <a:pt x="134" y="195"/>
                      <a:pt x="134" y="195"/>
                      <a:pt x="134" y="195"/>
                    </a:cubicBezTo>
                    <a:cubicBezTo>
                      <a:pt x="134" y="195"/>
                      <a:pt x="134" y="195"/>
                      <a:pt x="134" y="195"/>
                    </a:cubicBezTo>
                    <a:cubicBezTo>
                      <a:pt x="134" y="195"/>
                      <a:pt x="134" y="195"/>
                      <a:pt x="134" y="195"/>
                    </a:cubicBezTo>
                    <a:cubicBezTo>
                      <a:pt x="86" y="195"/>
                      <a:pt x="86" y="195"/>
                      <a:pt x="86" y="195"/>
                    </a:cubicBezTo>
                    <a:cubicBezTo>
                      <a:pt x="86" y="195"/>
                      <a:pt x="86" y="195"/>
                      <a:pt x="86" y="195"/>
                    </a:cubicBezTo>
                    <a:cubicBezTo>
                      <a:pt x="67" y="195"/>
                      <a:pt x="67" y="195"/>
                      <a:pt x="67" y="195"/>
                    </a:cubicBezTo>
                    <a:cubicBezTo>
                      <a:pt x="67" y="195"/>
                      <a:pt x="67" y="195"/>
                      <a:pt x="67" y="195"/>
                    </a:cubicBezTo>
                    <a:cubicBezTo>
                      <a:pt x="55" y="195"/>
                      <a:pt x="55" y="195"/>
                      <a:pt x="55" y="195"/>
                    </a:cubicBezTo>
                    <a:cubicBezTo>
                      <a:pt x="55" y="177"/>
                      <a:pt x="55" y="177"/>
                      <a:pt x="55" y="177"/>
                    </a:cubicBezTo>
                    <a:cubicBezTo>
                      <a:pt x="55" y="177"/>
                      <a:pt x="55" y="177"/>
                      <a:pt x="55" y="177"/>
                    </a:cubicBezTo>
                    <a:cubicBezTo>
                      <a:pt x="55" y="175"/>
                      <a:pt x="55" y="175"/>
                      <a:pt x="55" y="175"/>
                    </a:cubicBezTo>
                    <a:cubicBezTo>
                      <a:pt x="55" y="171"/>
                      <a:pt x="55" y="171"/>
                      <a:pt x="55" y="171"/>
                    </a:cubicBezTo>
                    <a:cubicBezTo>
                      <a:pt x="55" y="167"/>
                      <a:pt x="53" y="165"/>
                      <a:pt x="49" y="16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38"/>
              <p:cNvSpPr>
                <a:spLocks noEditPoints="1"/>
              </p:cNvSpPr>
              <p:nvPr/>
            </p:nvSpPr>
            <p:spPr bwMode="auto">
              <a:xfrm>
                <a:off x="2843" y="3872"/>
                <a:ext cx="202" cy="205"/>
              </a:xfrm>
              <a:custGeom>
                <a:avLst/>
                <a:gdLst>
                  <a:gd name="T0" fmla="*/ 80 w 238"/>
                  <a:gd name="T1" fmla="*/ 106 h 242"/>
                  <a:gd name="T2" fmla="*/ 135 w 238"/>
                  <a:gd name="T3" fmla="*/ 123 h 242"/>
                  <a:gd name="T4" fmla="*/ 154 w 238"/>
                  <a:gd name="T5" fmla="*/ 151 h 242"/>
                  <a:gd name="T6" fmla="*/ 145 w 238"/>
                  <a:gd name="T7" fmla="*/ 104 h 242"/>
                  <a:gd name="T8" fmla="*/ 115 w 238"/>
                  <a:gd name="T9" fmla="*/ 90 h 242"/>
                  <a:gd name="T10" fmla="*/ 127 w 238"/>
                  <a:gd name="T11" fmla="*/ 96 h 242"/>
                  <a:gd name="T12" fmla="*/ 154 w 238"/>
                  <a:gd name="T13" fmla="*/ 86 h 242"/>
                  <a:gd name="T14" fmla="*/ 130 w 238"/>
                  <a:gd name="T15" fmla="*/ 77 h 242"/>
                  <a:gd name="T16" fmla="*/ 97 w 238"/>
                  <a:gd name="T17" fmla="*/ 58 h 242"/>
                  <a:gd name="T18" fmla="*/ 41 w 238"/>
                  <a:gd name="T19" fmla="*/ 213 h 242"/>
                  <a:gd name="T20" fmla="*/ 99 w 238"/>
                  <a:gd name="T21" fmla="*/ 213 h 242"/>
                  <a:gd name="T22" fmla="*/ 41 w 238"/>
                  <a:gd name="T23" fmla="*/ 213 h 242"/>
                  <a:gd name="T24" fmla="*/ 70 w 238"/>
                  <a:gd name="T25" fmla="*/ 196 h 242"/>
                  <a:gd name="T26" fmla="*/ 70 w 238"/>
                  <a:gd name="T27" fmla="*/ 231 h 242"/>
                  <a:gd name="T28" fmla="*/ 0 w 238"/>
                  <a:gd name="T29" fmla="*/ 121 h 242"/>
                  <a:gd name="T30" fmla="*/ 30 w 238"/>
                  <a:gd name="T31" fmla="*/ 224 h 242"/>
                  <a:gd name="T32" fmla="*/ 70 w 238"/>
                  <a:gd name="T33" fmla="*/ 173 h 242"/>
                  <a:gd name="T34" fmla="*/ 110 w 238"/>
                  <a:gd name="T35" fmla="*/ 224 h 242"/>
                  <a:gd name="T36" fmla="*/ 150 w 238"/>
                  <a:gd name="T37" fmla="*/ 219 h 242"/>
                  <a:gd name="T38" fmla="*/ 218 w 238"/>
                  <a:gd name="T39" fmla="*/ 219 h 242"/>
                  <a:gd name="T40" fmla="*/ 238 w 238"/>
                  <a:gd name="T41" fmla="*/ 224 h 242"/>
                  <a:gd name="T42" fmla="*/ 121 w 238"/>
                  <a:gd name="T43" fmla="*/ 0 h 242"/>
                  <a:gd name="T44" fmla="*/ 53 w 238"/>
                  <a:gd name="T45" fmla="*/ 121 h 242"/>
                  <a:gd name="T46" fmla="*/ 68 w 238"/>
                  <a:gd name="T47" fmla="*/ 15 h 242"/>
                  <a:gd name="T48" fmla="*/ 176 w 238"/>
                  <a:gd name="T49" fmla="*/ 61 h 242"/>
                  <a:gd name="T50" fmla="*/ 158 w 238"/>
                  <a:gd name="T51" fmla="*/ 94 h 242"/>
                  <a:gd name="T52" fmla="*/ 184 w 238"/>
                  <a:gd name="T53" fmla="*/ 90 h 242"/>
                  <a:gd name="T54" fmla="*/ 202 w 238"/>
                  <a:gd name="T55" fmla="*/ 151 h 242"/>
                  <a:gd name="T56" fmla="*/ 131 w 238"/>
                  <a:gd name="T57" fmla="*/ 173 h 242"/>
                  <a:gd name="T58" fmla="*/ 68 w 238"/>
                  <a:gd name="T59" fmla="*/ 121 h 242"/>
                  <a:gd name="T60" fmla="*/ 96 w 238"/>
                  <a:gd name="T61" fmla="*/ 54 h 242"/>
                  <a:gd name="T62" fmla="*/ 96 w 238"/>
                  <a:gd name="T63" fmla="*/ 22 h 242"/>
                  <a:gd name="T64" fmla="*/ 96 w 238"/>
                  <a:gd name="T65" fmla="*/ 54 h 242"/>
                  <a:gd name="T66" fmla="*/ 207 w 238"/>
                  <a:gd name="T67" fmla="*/ 219 h 242"/>
                  <a:gd name="T68" fmla="*/ 161 w 238"/>
                  <a:gd name="T69" fmla="*/ 219 h 242"/>
                  <a:gd name="T70" fmla="*/ 184 w 238"/>
                  <a:gd name="T71" fmla="*/ 231 h 242"/>
                  <a:gd name="T72" fmla="*/ 184 w 238"/>
                  <a:gd name="T73" fmla="*/ 208 h 242"/>
                  <a:gd name="T74" fmla="*/ 184 w 238"/>
                  <a:gd name="T75" fmla="*/ 231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8" h="242">
                    <a:moveTo>
                      <a:pt x="80" y="76"/>
                    </a:moveTo>
                    <a:cubicBezTo>
                      <a:pt x="80" y="106"/>
                      <a:pt x="80" y="106"/>
                      <a:pt x="80" y="106"/>
                    </a:cubicBezTo>
                    <a:cubicBezTo>
                      <a:pt x="80" y="116"/>
                      <a:pt x="86" y="123"/>
                      <a:pt x="98" y="123"/>
                    </a:cubicBezTo>
                    <a:cubicBezTo>
                      <a:pt x="110" y="123"/>
                      <a:pt x="135" y="123"/>
                      <a:pt x="135" y="123"/>
                    </a:cubicBezTo>
                    <a:cubicBezTo>
                      <a:pt x="135" y="151"/>
                      <a:pt x="135" y="151"/>
                      <a:pt x="135" y="151"/>
                    </a:cubicBezTo>
                    <a:cubicBezTo>
                      <a:pt x="154" y="151"/>
                      <a:pt x="154" y="151"/>
                      <a:pt x="154" y="151"/>
                    </a:cubicBezTo>
                    <a:cubicBezTo>
                      <a:pt x="154" y="114"/>
                      <a:pt x="154" y="114"/>
                      <a:pt x="154" y="114"/>
                    </a:cubicBezTo>
                    <a:cubicBezTo>
                      <a:pt x="154" y="109"/>
                      <a:pt x="150" y="104"/>
                      <a:pt x="145" y="104"/>
                    </a:cubicBezTo>
                    <a:cubicBezTo>
                      <a:pt x="115" y="104"/>
                      <a:pt x="115" y="104"/>
                      <a:pt x="115" y="104"/>
                    </a:cubicBezTo>
                    <a:cubicBezTo>
                      <a:pt x="115" y="90"/>
                      <a:pt x="115" y="90"/>
                      <a:pt x="115" y="90"/>
                    </a:cubicBezTo>
                    <a:cubicBezTo>
                      <a:pt x="121" y="94"/>
                      <a:pt x="121" y="94"/>
                      <a:pt x="121" y="94"/>
                    </a:cubicBezTo>
                    <a:cubicBezTo>
                      <a:pt x="123" y="95"/>
                      <a:pt x="125" y="96"/>
                      <a:pt x="127" y="96"/>
                    </a:cubicBezTo>
                    <a:cubicBezTo>
                      <a:pt x="145" y="96"/>
                      <a:pt x="145" y="96"/>
                      <a:pt x="145" y="96"/>
                    </a:cubicBezTo>
                    <a:cubicBezTo>
                      <a:pt x="150" y="96"/>
                      <a:pt x="154" y="91"/>
                      <a:pt x="154" y="86"/>
                    </a:cubicBezTo>
                    <a:cubicBezTo>
                      <a:pt x="154" y="81"/>
                      <a:pt x="150" y="77"/>
                      <a:pt x="145" y="77"/>
                    </a:cubicBezTo>
                    <a:cubicBezTo>
                      <a:pt x="130" y="77"/>
                      <a:pt x="130" y="77"/>
                      <a:pt x="130" y="77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4" y="59"/>
                      <a:pt x="102" y="58"/>
                      <a:pt x="97" y="58"/>
                    </a:cubicBezTo>
                    <a:cubicBezTo>
                      <a:pt x="88" y="58"/>
                      <a:pt x="80" y="66"/>
                      <a:pt x="80" y="76"/>
                    </a:cubicBezTo>
                    <a:close/>
                    <a:moveTo>
                      <a:pt x="41" y="213"/>
                    </a:moveTo>
                    <a:cubicBezTo>
                      <a:pt x="41" y="229"/>
                      <a:pt x="54" y="242"/>
                      <a:pt x="70" y="242"/>
                    </a:cubicBezTo>
                    <a:cubicBezTo>
                      <a:pt x="86" y="242"/>
                      <a:pt x="99" y="229"/>
                      <a:pt x="99" y="213"/>
                    </a:cubicBezTo>
                    <a:cubicBezTo>
                      <a:pt x="99" y="197"/>
                      <a:pt x="86" y="184"/>
                      <a:pt x="70" y="184"/>
                    </a:cubicBezTo>
                    <a:cubicBezTo>
                      <a:pt x="54" y="184"/>
                      <a:pt x="41" y="197"/>
                      <a:pt x="41" y="213"/>
                    </a:cubicBezTo>
                    <a:close/>
                    <a:moveTo>
                      <a:pt x="52" y="213"/>
                    </a:moveTo>
                    <a:cubicBezTo>
                      <a:pt x="52" y="203"/>
                      <a:pt x="60" y="196"/>
                      <a:pt x="70" y="196"/>
                    </a:cubicBezTo>
                    <a:cubicBezTo>
                      <a:pt x="79" y="196"/>
                      <a:pt x="87" y="203"/>
                      <a:pt x="87" y="213"/>
                    </a:cubicBezTo>
                    <a:cubicBezTo>
                      <a:pt x="87" y="223"/>
                      <a:pt x="79" y="231"/>
                      <a:pt x="70" y="231"/>
                    </a:cubicBezTo>
                    <a:cubicBezTo>
                      <a:pt x="60" y="231"/>
                      <a:pt x="52" y="223"/>
                      <a:pt x="52" y="213"/>
                    </a:cubicBezTo>
                    <a:close/>
                    <a:moveTo>
                      <a:pt x="0" y="121"/>
                    </a:moveTo>
                    <a:cubicBezTo>
                      <a:pt x="0" y="121"/>
                      <a:pt x="0" y="173"/>
                      <a:pt x="0" y="200"/>
                    </a:cubicBezTo>
                    <a:cubicBezTo>
                      <a:pt x="0" y="222"/>
                      <a:pt x="22" y="225"/>
                      <a:pt x="30" y="224"/>
                    </a:cubicBezTo>
                    <a:cubicBezTo>
                      <a:pt x="30" y="213"/>
                      <a:pt x="30" y="213"/>
                      <a:pt x="30" y="213"/>
                    </a:cubicBezTo>
                    <a:cubicBezTo>
                      <a:pt x="30" y="191"/>
                      <a:pt x="48" y="173"/>
                      <a:pt x="70" y="173"/>
                    </a:cubicBezTo>
                    <a:cubicBezTo>
                      <a:pt x="92" y="173"/>
                      <a:pt x="110" y="191"/>
                      <a:pt x="110" y="213"/>
                    </a:cubicBezTo>
                    <a:cubicBezTo>
                      <a:pt x="110" y="224"/>
                      <a:pt x="110" y="224"/>
                      <a:pt x="110" y="224"/>
                    </a:cubicBezTo>
                    <a:cubicBezTo>
                      <a:pt x="150" y="224"/>
                      <a:pt x="150" y="224"/>
                      <a:pt x="150" y="224"/>
                    </a:cubicBezTo>
                    <a:cubicBezTo>
                      <a:pt x="150" y="219"/>
                      <a:pt x="150" y="219"/>
                      <a:pt x="150" y="219"/>
                    </a:cubicBezTo>
                    <a:cubicBezTo>
                      <a:pt x="150" y="200"/>
                      <a:pt x="165" y="185"/>
                      <a:pt x="184" y="185"/>
                    </a:cubicBezTo>
                    <a:cubicBezTo>
                      <a:pt x="203" y="185"/>
                      <a:pt x="218" y="200"/>
                      <a:pt x="218" y="219"/>
                    </a:cubicBezTo>
                    <a:cubicBezTo>
                      <a:pt x="218" y="224"/>
                      <a:pt x="218" y="224"/>
                      <a:pt x="218" y="224"/>
                    </a:cubicBezTo>
                    <a:cubicBezTo>
                      <a:pt x="238" y="224"/>
                      <a:pt x="238" y="224"/>
                      <a:pt x="238" y="224"/>
                    </a:cubicBezTo>
                    <a:cubicBezTo>
                      <a:pt x="231" y="198"/>
                      <a:pt x="196" y="78"/>
                      <a:pt x="190" y="57"/>
                    </a:cubicBezTo>
                    <a:cubicBezTo>
                      <a:pt x="174" y="6"/>
                      <a:pt x="145" y="0"/>
                      <a:pt x="12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21"/>
                      <a:pt x="53" y="121"/>
                      <a:pt x="53" y="121"/>
                    </a:cubicBezTo>
                    <a:lnTo>
                      <a:pt x="0" y="121"/>
                    </a:lnTo>
                    <a:close/>
                    <a:moveTo>
                      <a:pt x="68" y="15"/>
                    </a:moveTo>
                    <a:cubicBezTo>
                      <a:pt x="121" y="15"/>
                      <a:pt x="121" y="15"/>
                      <a:pt x="121" y="15"/>
                    </a:cubicBezTo>
                    <a:cubicBezTo>
                      <a:pt x="145" y="15"/>
                      <a:pt x="164" y="23"/>
                      <a:pt x="176" y="61"/>
                    </a:cubicBezTo>
                    <a:cubicBezTo>
                      <a:pt x="177" y="65"/>
                      <a:pt x="178" y="69"/>
                      <a:pt x="179" y="74"/>
                    </a:cubicBezTo>
                    <a:cubicBezTo>
                      <a:pt x="179" y="74"/>
                      <a:pt x="165" y="88"/>
                      <a:pt x="158" y="94"/>
                    </a:cubicBezTo>
                    <a:cubicBezTo>
                      <a:pt x="151" y="102"/>
                      <a:pt x="162" y="112"/>
                      <a:pt x="169" y="105"/>
                    </a:cubicBezTo>
                    <a:cubicBezTo>
                      <a:pt x="173" y="101"/>
                      <a:pt x="184" y="90"/>
                      <a:pt x="184" y="90"/>
                    </a:cubicBezTo>
                    <a:cubicBezTo>
                      <a:pt x="190" y="110"/>
                      <a:pt x="197" y="132"/>
                      <a:pt x="202" y="151"/>
                    </a:cubicBezTo>
                    <a:cubicBezTo>
                      <a:pt x="202" y="151"/>
                      <a:pt x="202" y="151"/>
                      <a:pt x="202" y="151"/>
                    </a:cubicBezTo>
                    <a:cubicBezTo>
                      <a:pt x="208" y="173"/>
                      <a:pt x="208" y="173"/>
                      <a:pt x="208" y="173"/>
                    </a:cubicBezTo>
                    <a:cubicBezTo>
                      <a:pt x="131" y="173"/>
                      <a:pt x="131" y="173"/>
                      <a:pt x="131" y="173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68" y="15"/>
                    </a:lnTo>
                    <a:close/>
                    <a:moveTo>
                      <a:pt x="96" y="54"/>
                    </a:moveTo>
                    <a:cubicBezTo>
                      <a:pt x="87" y="54"/>
                      <a:pt x="80" y="47"/>
                      <a:pt x="80" y="38"/>
                    </a:cubicBezTo>
                    <a:cubicBezTo>
                      <a:pt x="80" y="29"/>
                      <a:pt x="87" y="22"/>
                      <a:pt x="96" y="22"/>
                    </a:cubicBezTo>
                    <a:cubicBezTo>
                      <a:pt x="104" y="22"/>
                      <a:pt x="112" y="29"/>
                      <a:pt x="112" y="38"/>
                    </a:cubicBezTo>
                    <a:cubicBezTo>
                      <a:pt x="112" y="47"/>
                      <a:pt x="104" y="54"/>
                      <a:pt x="96" y="54"/>
                    </a:cubicBezTo>
                    <a:close/>
                    <a:moveTo>
                      <a:pt x="184" y="197"/>
                    </a:moveTo>
                    <a:cubicBezTo>
                      <a:pt x="196" y="197"/>
                      <a:pt x="207" y="207"/>
                      <a:pt x="207" y="219"/>
                    </a:cubicBezTo>
                    <a:cubicBezTo>
                      <a:pt x="207" y="232"/>
                      <a:pt x="196" y="242"/>
                      <a:pt x="184" y="242"/>
                    </a:cubicBezTo>
                    <a:cubicBezTo>
                      <a:pt x="171" y="242"/>
                      <a:pt x="161" y="232"/>
                      <a:pt x="161" y="219"/>
                    </a:cubicBezTo>
                    <a:cubicBezTo>
                      <a:pt x="161" y="207"/>
                      <a:pt x="171" y="197"/>
                      <a:pt x="184" y="197"/>
                    </a:cubicBezTo>
                    <a:close/>
                    <a:moveTo>
                      <a:pt x="184" y="231"/>
                    </a:moveTo>
                    <a:cubicBezTo>
                      <a:pt x="190" y="231"/>
                      <a:pt x="195" y="226"/>
                      <a:pt x="195" y="219"/>
                    </a:cubicBezTo>
                    <a:cubicBezTo>
                      <a:pt x="195" y="213"/>
                      <a:pt x="190" y="208"/>
                      <a:pt x="184" y="208"/>
                    </a:cubicBezTo>
                    <a:cubicBezTo>
                      <a:pt x="178" y="208"/>
                      <a:pt x="173" y="213"/>
                      <a:pt x="173" y="219"/>
                    </a:cubicBezTo>
                    <a:cubicBezTo>
                      <a:pt x="173" y="226"/>
                      <a:pt x="178" y="231"/>
                      <a:pt x="184" y="23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39"/>
              <p:cNvSpPr>
                <a:spLocks noEditPoints="1"/>
              </p:cNvSpPr>
              <p:nvPr/>
            </p:nvSpPr>
            <p:spPr bwMode="auto">
              <a:xfrm>
                <a:off x="3138" y="2219"/>
                <a:ext cx="251" cy="52"/>
              </a:xfrm>
              <a:custGeom>
                <a:avLst/>
                <a:gdLst>
                  <a:gd name="T0" fmla="*/ 32 w 296"/>
                  <a:gd name="T1" fmla="*/ 0 h 62"/>
                  <a:gd name="T2" fmla="*/ 0 w 296"/>
                  <a:gd name="T3" fmla="*/ 31 h 62"/>
                  <a:gd name="T4" fmla="*/ 32 w 296"/>
                  <a:gd name="T5" fmla="*/ 62 h 62"/>
                  <a:gd name="T6" fmla="*/ 63 w 296"/>
                  <a:gd name="T7" fmla="*/ 31 h 62"/>
                  <a:gd name="T8" fmla="*/ 32 w 296"/>
                  <a:gd name="T9" fmla="*/ 0 h 62"/>
                  <a:gd name="T10" fmla="*/ 32 w 296"/>
                  <a:gd name="T11" fmla="*/ 47 h 62"/>
                  <a:gd name="T12" fmla="*/ 15 w 296"/>
                  <a:gd name="T13" fmla="*/ 31 h 62"/>
                  <a:gd name="T14" fmla="*/ 32 w 296"/>
                  <a:gd name="T15" fmla="*/ 14 h 62"/>
                  <a:gd name="T16" fmla="*/ 48 w 296"/>
                  <a:gd name="T17" fmla="*/ 31 h 62"/>
                  <a:gd name="T18" fmla="*/ 32 w 296"/>
                  <a:gd name="T19" fmla="*/ 47 h 62"/>
                  <a:gd name="T20" fmla="*/ 265 w 296"/>
                  <a:gd name="T21" fmla="*/ 0 h 62"/>
                  <a:gd name="T22" fmla="*/ 234 w 296"/>
                  <a:gd name="T23" fmla="*/ 31 h 62"/>
                  <a:gd name="T24" fmla="*/ 265 w 296"/>
                  <a:gd name="T25" fmla="*/ 62 h 62"/>
                  <a:gd name="T26" fmla="*/ 296 w 296"/>
                  <a:gd name="T27" fmla="*/ 31 h 62"/>
                  <a:gd name="T28" fmla="*/ 265 w 296"/>
                  <a:gd name="T29" fmla="*/ 0 h 62"/>
                  <a:gd name="T30" fmla="*/ 265 w 296"/>
                  <a:gd name="T31" fmla="*/ 47 h 62"/>
                  <a:gd name="T32" fmla="*/ 249 w 296"/>
                  <a:gd name="T33" fmla="*/ 31 h 62"/>
                  <a:gd name="T34" fmla="*/ 265 w 296"/>
                  <a:gd name="T35" fmla="*/ 14 h 62"/>
                  <a:gd name="T36" fmla="*/ 282 w 296"/>
                  <a:gd name="T37" fmla="*/ 31 h 62"/>
                  <a:gd name="T38" fmla="*/ 265 w 296"/>
                  <a:gd name="T39" fmla="*/ 4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6" h="62">
                    <a:moveTo>
                      <a:pt x="32" y="0"/>
                    </a:moveTo>
                    <a:cubicBezTo>
                      <a:pt x="14" y="0"/>
                      <a:pt x="0" y="14"/>
                      <a:pt x="0" y="31"/>
                    </a:cubicBezTo>
                    <a:cubicBezTo>
                      <a:pt x="0" y="48"/>
                      <a:pt x="14" y="62"/>
                      <a:pt x="32" y="62"/>
                    </a:cubicBezTo>
                    <a:cubicBezTo>
                      <a:pt x="49" y="62"/>
                      <a:pt x="63" y="48"/>
                      <a:pt x="63" y="31"/>
                    </a:cubicBezTo>
                    <a:cubicBezTo>
                      <a:pt x="63" y="14"/>
                      <a:pt x="49" y="0"/>
                      <a:pt x="32" y="0"/>
                    </a:cubicBezTo>
                    <a:close/>
                    <a:moveTo>
                      <a:pt x="32" y="47"/>
                    </a:moveTo>
                    <a:cubicBezTo>
                      <a:pt x="22" y="47"/>
                      <a:pt x="15" y="40"/>
                      <a:pt x="15" y="31"/>
                    </a:cubicBezTo>
                    <a:cubicBezTo>
                      <a:pt x="15" y="22"/>
                      <a:pt x="22" y="14"/>
                      <a:pt x="32" y="14"/>
                    </a:cubicBezTo>
                    <a:cubicBezTo>
                      <a:pt x="41" y="14"/>
                      <a:pt x="48" y="22"/>
                      <a:pt x="48" y="31"/>
                    </a:cubicBezTo>
                    <a:cubicBezTo>
                      <a:pt x="48" y="40"/>
                      <a:pt x="41" y="47"/>
                      <a:pt x="32" y="47"/>
                    </a:cubicBezTo>
                    <a:close/>
                    <a:moveTo>
                      <a:pt x="265" y="0"/>
                    </a:moveTo>
                    <a:cubicBezTo>
                      <a:pt x="248" y="0"/>
                      <a:pt x="234" y="14"/>
                      <a:pt x="234" y="31"/>
                    </a:cubicBezTo>
                    <a:cubicBezTo>
                      <a:pt x="234" y="48"/>
                      <a:pt x="248" y="62"/>
                      <a:pt x="265" y="62"/>
                    </a:cubicBezTo>
                    <a:cubicBezTo>
                      <a:pt x="283" y="62"/>
                      <a:pt x="296" y="48"/>
                      <a:pt x="296" y="31"/>
                    </a:cubicBezTo>
                    <a:cubicBezTo>
                      <a:pt x="296" y="14"/>
                      <a:pt x="283" y="0"/>
                      <a:pt x="265" y="0"/>
                    </a:cubicBezTo>
                    <a:close/>
                    <a:moveTo>
                      <a:pt x="265" y="47"/>
                    </a:moveTo>
                    <a:cubicBezTo>
                      <a:pt x="256" y="47"/>
                      <a:pt x="249" y="40"/>
                      <a:pt x="249" y="31"/>
                    </a:cubicBezTo>
                    <a:cubicBezTo>
                      <a:pt x="249" y="22"/>
                      <a:pt x="256" y="14"/>
                      <a:pt x="265" y="14"/>
                    </a:cubicBezTo>
                    <a:cubicBezTo>
                      <a:pt x="275" y="14"/>
                      <a:pt x="282" y="22"/>
                      <a:pt x="282" y="31"/>
                    </a:cubicBezTo>
                    <a:cubicBezTo>
                      <a:pt x="282" y="40"/>
                      <a:pt x="275" y="47"/>
                      <a:pt x="265" y="4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40"/>
              <p:cNvSpPr/>
              <p:nvPr/>
            </p:nvSpPr>
            <p:spPr bwMode="auto">
              <a:xfrm>
                <a:off x="3237" y="2116"/>
                <a:ext cx="13" cy="15"/>
              </a:xfrm>
              <a:custGeom>
                <a:avLst/>
                <a:gdLst>
                  <a:gd name="T0" fmla="*/ 0 w 16"/>
                  <a:gd name="T1" fmla="*/ 17 h 17"/>
                  <a:gd name="T2" fmla="*/ 16 w 16"/>
                  <a:gd name="T3" fmla="*/ 17 h 17"/>
                  <a:gd name="T4" fmla="*/ 16 w 16"/>
                  <a:gd name="T5" fmla="*/ 8 h 17"/>
                  <a:gd name="T6" fmla="*/ 8 w 16"/>
                  <a:gd name="T7" fmla="*/ 0 h 17"/>
                  <a:gd name="T8" fmla="*/ 0 w 16"/>
                  <a:gd name="T9" fmla="*/ 8 h 17"/>
                  <a:gd name="T10" fmla="*/ 0 w 16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1"/>
                      <a:pt x="16" y="8"/>
                      <a:pt x="16" y="8"/>
                    </a:cubicBezTo>
                    <a:cubicBezTo>
                      <a:pt x="16" y="4"/>
                      <a:pt x="12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8"/>
                      <a:pt x="0" y="12"/>
                      <a:pt x="0" y="1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41"/>
              <p:cNvSpPr>
                <a:spLocks noEditPoints="1"/>
              </p:cNvSpPr>
              <p:nvPr/>
            </p:nvSpPr>
            <p:spPr bwMode="auto">
              <a:xfrm>
                <a:off x="3106" y="2235"/>
                <a:ext cx="331" cy="23"/>
              </a:xfrm>
              <a:custGeom>
                <a:avLst/>
                <a:gdLst>
                  <a:gd name="T0" fmla="*/ 109 w 391"/>
                  <a:gd name="T1" fmla="*/ 0 h 27"/>
                  <a:gd name="T2" fmla="*/ 264 w 391"/>
                  <a:gd name="T3" fmla="*/ 0 h 27"/>
                  <a:gd name="T4" fmla="*/ 263 w 391"/>
                  <a:gd name="T5" fmla="*/ 11 h 27"/>
                  <a:gd name="T6" fmla="*/ 263 w 391"/>
                  <a:gd name="T7" fmla="*/ 27 h 27"/>
                  <a:gd name="T8" fmla="*/ 110 w 391"/>
                  <a:gd name="T9" fmla="*/ 27 h 27"/>
                  <a:gd name="T10" fmla="*/ 110 w 391"/>
                  <a:gd name="T11" fmla="*/ 11 h 27"/>
                  <a:gd name="T12" fmla="*/ 109 w 391"/>
                  <a:gd name="T13" fmla="*/ 0 h 27"/>
                  <a:gd name="T14" fmla="*/ 0 w 391"/>
                  <a:gd name="T15" fmla="*/ 3 h 27"/>
                  <a:gd name="T16" fmla="*/ 8 w 391"/>
                  <a:gd name="T17" fmla="*/ 12 h 27"/>
                  <a:gd name="T18" fmla="*/ 29 w 391"/>
                  <a:gd name="T19" fmla="*/ 19 h 27"/>
                  <a:gd name="T20" fmla="*/ 29 w 391"/>
                  <a:gd name="T21" fmla="*/ 11 h 27"/>
                  <a:gd name="T22" fmla="*/ 30 w 391"/>
                  <a:gd name="T23" fmla="*/ 0 h 27"/>
                  <a:gd name="T24" fmla="*/ 0 w 391"/>
                  <a:gd name="T25" fmla="*/ 0 h 27"/>
                  <a:gd name="T26" fmla="*/ 0 w 391"/>
                  <a:gd name="T27" fmla="*/ 3 h 27"/>
                  <a:gd name="T28" fmla="*/ 343 w 391"/>
                  <a:gd name="T29" fmla="*/ 0 h 27"/>
                  <a:gd name="T30" fmla="*/ 344 w 391"/>
                  <a:gd name="T31" fmla="*/ 11 h 27"/>
                  <a:gd name="T32" fmla="*/ 344 w 391"/>
                  <a:gd name="T33" fmla="*/ 27 h 27"/>
                  <a:gd name="T34" fmla="*/ 373 w 391"/>
                  <a:gd name="T35" fmla="*/ 23 h 27"/>
                  <a:gd name="T36" fmla="*/ 391 w 391"/>
                  <a:gd name="T37" fmla="*/ 0 h 27"/>
                  <a:gd name="T38" fmla="*/ 343 w 391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1" h="27">
                    <a:moveTo>
                      <a:pt x="109" y="0"/>
                    </a:moveTo>
                    <a:cubicBezTo>
                      <a:pt x="264" y="0"/>
                      <a:pt x="264" y="0"/>
                      <a:pt x="264" y="0"/>
                    </a:cubicBezTo>
                    <a:cubicBezTo>
                      <a:pt x="263" y="4"/>
                      <a:pt x="263" y="7"/>
                      <a:pt x="263" y="11"/>
                    </a:cubicBezTo>
                    <a:cubicBezTo>
                      <a:pt x="263" y="27"/>
                      <a:pt x="263" y="27"/>
                      <a:pt x="263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10" y="7"/>
                      <a:pt x="110" y="4"/>
                      <a:pt x="109" y="0"/>
                    </a:cubicBezTo>
                    <a:close/>
                    <a:moveTo>
                      <a:pt x="0" y="3"/>
                    </a:moveTo>
                    <a:cubicBezTo>
                      <a:pt x="1" y="9"/>
                      <a:pt x="5" y="11"/>
                      <a:pt x="8" y="12"/>
                    </a:cubicBezTo>
                    <a:cubicBezTo>
                      <a:pt x="11" y="13"/>
                      <a:pt x="19" y="16"/>
                      <a:pt x="29" y="19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7"/>
                      <a:pt x="29" y="4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3"/>
                    </a:lnTo>
                    <a:close/>
                    <a:moveTo>
                      <a:pt x="343" y="0"/>
                    </a:moveTo>
                    <a:cubicBezTo>
                      <a:pt x="344" y="4"/>
                      <a:pt x="344" y="7"/>
                      <a:pt x="344" y="11"/>
                    </a:cubicBezTo>
                    <a:cubicBezTo>
                      <a:pt x="344" y="27"/>
                      <a:pt x="344" y="27"/>
                      <a:pt x="344" y="27"/>
                    </a:cubicBezTo>
                    <a:cubicBezTo>
                      <a:pt x="347" y="27"/>
                      <a:pt x="357" y="26"/>
                      <a:pt x="373" y="23"/>
                    </a:cubicBezTo>
                    <a:cubicBezTo>
                      <a:pt x="383" y="22"/>
                      <a:pt x="386" y="13"/>
                      <a:pt x="391" y="0"/>
                    </a:cubicBez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342"/>
              <p:cNvSpPr/>
              <p:nvPr/>
            </p:nvSpPr>
            <p:spPr bwMode="auto">
              <a:xfrm>
                <a:off x="3208" y="2197"/>
                <a:ext cx="8" cy="8"/>
              </a:xfrm>
              <a:custGeom>
                <a:avLst/>
                <a:gdLst>
                  <a:gd name="T0" fmla="*/ 7 w 9"/>
                  <a:gd name="T1" fmla="*/ 1 h 10"/>
                  <a:gd name="T2" fmla="*/ 5 w 9"/>
                  <a:gd name="T3" fmla="*/ 0 h 10"/>
                  <a:gd name="T4" fmla="*/ 3 w 9"/>
                  <a:gd name="T5" fmla="*/ 0 h 10"/>
                  <a:gd name="T6" fmla="*/ 2 w 9"/>
                  <a:gd name="T7" fmla="*/ 0 h 10"/>
                  <a:gd name="T8" fmla="*/ 0 w 9"/>
                  <a:gd name="T9" fmla="*/ 0 h 10"/>
                  <a:gd name="T10" fmla="*/ 0 w 9"/>
                  <a:gd name="T11" fmla="*/ 10 h 10"/>
                  <a:gd name="T12" fmla="*/ 1 w 9"/>
                  <a:gd name="T13" fmla="*/ 10 h 10"/>
                  <a:gd name="T14" fmla="*/ 2 w 9"/>
                  <a:gd name="T15" fmla="*/ 10 h 10"/>
                  <a:gd name="T16" fmla="*/ 2 w 9"/>
                  <a:gd name="T17" fmla="*/ 10 h 10"/>
                  <a:gd name="T18" fmla="*/ 3 w 9"/>
                  <a:gd name="T19" fmla="*/ 10 h 10"/>
                  <a:gd name="T20" fmla="*/ 5 w 9"/>
                  <a:gd name="T21" fmla="*/ 10 h 10"/>
                  <a:gd name="T22" fmla="*/ 7 w 9"/>
                  <a:gd name="T23" fmla="*/ 9 h 10"/>
                  <a:gd name="T24" fmla="*/ 9 w 9"/>
                  <a:gd name="T25" fmla="*/ 7 h 10"/>
                  <a:gd name="T26" fmla="*/ 9 w 9"/>
                  <a:gd name="T27" fmla="*/ 5 h 10"/>
                  <a:gd name="T28" fmla="*/ 9 w 9"/>
                  <a:gd name="T29" fmla="*/ 2 h 10"/>
                  <a:gd name="T30" fmla="*/ 7 w 9"/>
                  <a:gd name="T3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7" y="1"/>
                    </a:move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4"/>
                      <a:pt x="9" y="3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43"/>
              <p:cNvSpPr/>
              <p:nvPr/>
            </p:nvSpPr>
            <p:spPr bwMode="auto">
              <a:xfrm>
                <a:off x="3228" y="2197"/>
                <a:ext cx="11" cy="17"/>
              </a:xfrm>
              <a:custGeom>
                <a:avLst/>
                <a:gdLst>
                  <a:gd name="T0" fmla="*/ 12 w 13"/>
                  <a:gd name="T1" fmla="*/ 3 h 20"/>
                  <a:gd name="T2" fmla="*/ 10 w 13"/>
                  <a:gd name="T3" fmla="*/ 1 h 20"/>
                  <a:gd name="T4" fmla="*/ 7 w 13"/>
                  <a:gd name="T5" fmla="*/ 0 h 20"/>
                  <a:gd name="T6" fmla="*/ 2 w 13"/>
                  <a:gd name="T7" fmla="*/ 2 h 20"/>
                  <a:gd name="T8" fmla="*/ 0 w 13"/>
                  <a:gd name="T9" fmla="*/ 10 h 20"/>
                  <a:gd name="T10" fmla="*/ 1 w 13"/>
                  <a:gd name="T11" fmla="*/ 14 h 20"/>
                  <a:gd name="T12" fmla="*/ 2 w 13"/>
                  <a:gd name="T13" fmla="*/ 17 h 20"/>
                  <a:gd name="T14" fmla="*/ 4 w 13"/>
                  <a:gd name="T15" fmla="*/ 20 h 20"/>
                  <a:gd name="T16" fmla="*/ 7 w 13"/>
                  <a:gd name="T17" fmla="*/ 20 h 20"/>
                  <a:gd name="T18" fmla="*/ 11 w 13"/>
                  <a:gd name="T19" fmla="*/ 18 h 20"/>
                  <a:gd name="T20" fmla="*/ 13 w 13"/>
                  <a:gd name="T21" fmla="*/ 10 h 20"/>
                  <a:gd name="T22" fmla="*/ 13 w 13"/>
                  <a:gd name="T23" fmla="*/ 6 h 20"/>
                  <a:gd name="T24" fmla="*/ 12 w 13"/>
                  <a:gd name="T25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0">
                    <a:moveTo>
                      <a:pt x="12" y="3"/>
                    </a:moveTo>
                    <a:cubicBezTo>
                      <a:pt x="11" y="2"/>
                      <a:pt x="10" y="1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1" y="15"/>
                      <a:pt x="1" y="17"/>
                      <a:pt x="2" y="17"/>
                    </a:cubicBezTo>
                    <a:cubicBezTo>
                      <a:pt x="2" y="18"/>
                      <a:pt x="3" y="19"/>
                      <a:pt x="4" y="20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9" y="20"/>
                      <a:pt x="10" y="19"/>
                      <a:pt x="11" y="18"/>
                    </a:cubicBezTo>
                    <a:cubicBezTo>
                      <a:pt x="12" y="16"/>
                      <a:pt x="13" y="14"/>
                      <a:pt x="13" y="10"/>
                    </a:cubicBezTo>
                    <a:cubicBezTo>
                      <a:pt x="13" y="9"/>
                      <a:pt x="13" y="7"/>
                      <a:pt x="13" y="6"/>
                    </a:cubicBezTo>
                    <a:cubicBezTo>
                      <a:pt x="12" y="5"/>
                      <a:pt x="12" y="4"/>
                      <a:pt x="12" y="3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344"/>
              <p:cNvSpPr>
                <a:spLocks noEditPoints="1"/>
              </p:cNvSpPr>
              <p:nvPr/>
            </p:nvSpPr>
            <p:spPr bwMode="auto">
              <a:xfrm>
                <a:off x="3106" y="2136"/>
                <a:ext cx="333" cy="89"/>
              </a:xfrm>
              <a:custGeom>
                <a:avLst/>
                <a:gdLst>
                  <a:gd name="T0" fmla="*/ 385 w 393"/>
                  <a:gd name="T1" fmla="*/ 83 h 105"/>
                  <a:gd name="T2" fmla="*/ 170 w 393"/>
                  <a:gd name="T3" fmla="*/ 1 h 105"/>
                  <a:gd name="T4" fmla="*/ 44 w 393"/>
                  <a:gd name="T5" fmla="*/ 34 h 105"/>
                  <a:gd name="T6" fmla="*/ 30 w 393"/>
                  <a:gd name="T7" fmla="*/ 40 h 105"/>
                  <a:gd name="T8" fmla="*/ 8 w 393"/>
                  <a:gd name="T9" fmla="*/ 87 h 105"/>
                  <a:gd name="T10" fmla="*/ 0 w 393"/>
                  <a:gd name="T11" fmla="*/ 105 h 105"/>
                  <a:gd name="T12" fmla="*/ 70 w 393"/>
                  <a:gd name="T13" fmla="*/ 88 h 105"/>
                  <a:gd name="T14" fmla="*/ 103 w 393"/>
                  <a:gd name="T15" fmla="*/ 105 h 105"/>
                  <a:gd name="T16" fmla="*/ 270 w 393"/>
                  <a:gd name="T17" fmla="*/ 105 h 105"/>
                  <a:gd name="T18" fmla="*/ 337 w 393"/>
                  <a:gd name="T19" fmla="*/ 105 h 105"/>
                  <a:gd name="T20" fmla="*/ 393 w 393"/>
                  <a:gd name="T21" fmla="*/ 102 h 105"/>
                  <a:gd name="T22" fmla="*/ 18 w 393"/>
                  <a:gd name="T23" fmla="*/ 84 h 105"/>
                  <a:gd name="T24" fmla="*/ 26 w 393"/>
                  <a:gd name="T25" fmla="*/ 63 h 105"/>
                  <a:gd name="T26" fmla="*/ 30 w 393"/>
                  <a:gd name="T27" fmla="*/ 66 h 105"/>
                  <a:gd name="T28" fmla="*/ 69 w 393"/>
                  <a:gd name="T29" fmla="*/ 58 h 105"/>
                  <a:gd name="T30" fmla="*/ 155 w 393"/>
                  <a:gd name="T31" fmla="*/ 16 h 105"/>
                  <a:gd name="T32" fmla="*/ 69 w 393"/>
                  <a:gd name="T33" fmla="*/ 58 h 105"/>
                  <a:gd name="T34" fmla="*/ 133 w 393"/>
                  <a:gd name="T35" fmla="*/ 85 h 105"/>
                  <a:gd name="T36" fmla="*/ 125 w 393"/>
                  <a:gd name="T37" fmla="*/ 87 h 105"/>
                  <a:gd name="T38" fmla="*/ 123 w 393"/>
                  <a:gd name="T39" fmla="*/ 87 h 105"/>
                  <a:gd name="T40" fmla="*/ 121 w 393"/>
                  <a:gd name="T41" fmla="*/ 87 h 105"/>
                  <a:gd name="T42" fmla="*/ 116 w 393"/>
                  <a:gd name="T43" fmla="*/ 97 h 105"/>
                  <a:gd name="T44" fmla="*/ 120 w 393"/>
                  <a:gd name="T45" fmla="*/ 67 h 105"/>
                  <a:gd name="T46" fmla="*/ 128 w 393"/>
                  <a:gd name="T47" fmla="*/ 67 h 105"/>
                  <a:gd name="T48" fmla="*/ 135 w 393"/>
                  <a:gd name="T49" fmla="*/ 72 h 105"/>
                  <a:gd name="T50" fmla="*/ 135 w 393"/>
                  <a:gd name="T51" fmla="*/ 81 h 105"/>
                  <a:gd name="T52" fmla="*/ 152 w 393"/>
                  <a:gd name="T53" fmla="*/ 97 h 105"/>
                  <a:gd name="T54" fmla="*/ 142 w 393"/>
                  <a:gd name="T55" fmla="*/ 93 h 105"/>
                  <a:gd name="T56" fmla="*/ 139 w 393"/>
                  <a:gd name="T57" fmla="*/ 82 h 105"/>
                  <a:gd name="T58" fmla="*/ 152 w 393"/>
                  <a:gd name="T59" fmla="*/ 67 h 105"/>
                  <a:gd name="T60" fmla="*/ 161 w 393"/>
                  <a:gd name="T61" fmla="*/ 71 h 105"/>
                  <a:gd name="T62" fmla="*/ 164 w 393"/>
                  <a:gd name="T63" fmla="*/ 82 h 105"/>
                  <a:gd name="T64" fmla="*/ 188 w 393"/>
                  <a:gd name="T65" fmla="*/ 97 h 105"/>
                  <a:gd name="T66" fmla="*/ 169 w 393"/>
                  <a:gd name="T67" fmla="*/ 67 h 105"/>
                  <a:gd name="T68" fmla="*/ 175 w 393"/>
                  <a:gd name="T69" fmla="*/ 92 h 105"/>
                  <a:gd name="T70" fmla="*/ 188 w 393"/>
                  <a:gd name="T71" fmla="*/ 97 h 105"/>
                  <a:gd name="T72" fmla="*/ 192 w 393"/>
                  <a:gd name="T73" fmla="*/ 97 h 105"/>
                  <a:gd name="T74" fmla="*/ 198 w 393"/>
                  <a:gd name="T75" fmla="*/ 67 h 105"/>
                  <a:gd name="T76" fmla="*/ 221 w 393"/>
                  <a:gd name="T77" fmla="*/ 97 h 105"/>
                  <a:gd name="T78" fmla="*/ 211 w 393"/>
                  <a:gd name="T79" fmla="*/ 97 h 105"/>
                  <a:gd name="T80" fmla="*/ 204 w 393"/>
                  <a:gd name="T81" fmla="*/ 89 h 105"/>
                  <a:gd name="T82" fmla="*/ 205 w 393"/>
                  <a:gd name="T83" fmla="*/ 75 h 105"/>
                  <a:gd name="T84" fmla="*/ 212 w 393"/>
                  <a:gd name="T85" fmla="*/ 68 h 105"/>
                  <a:gd name="T86" fmla="*/ 221 w 393"/>
                  <a:gd name="T87" fmla="*/ 67 h 105"/>
                  <a:gd name="T88" fmla="*/ 223 w 393"/>
                  <a:gd name="T89" fmla="*/ 73 h 105"/>
                  <a:gd name="T90" fmla="*/ 217 w 393"/>
                  <a:gd name="T91" fmla="*/ 72 h 105"/>
                  <a:gd name="T92" fmla="*/ 209 w 393"/>
                  <a:gd name="T93" fmla="*/ 82 h 105"/>
                  <a:gd name="T94" fmla="*/ 211 w 393"/>
                  <a:gd name="T95" fmla="*/ 89 h 105"/>
                  <a:gd name="T96" fmla="*/ 218 w 393"/>
                  <a:gd name="T97" fmla="*/ 92 h 105"/>
                  <a:gd name="T98" fmla="*/ 223 w 393"/>
                  <a:gd name="T99" fmla="*/ 91 h 105"/>
                  <a:gd name="T100" fmla="*/ 221 w 393"/>
                  <a:gd name="T101" fmla="*/ 97 h 105"/>
                  <a:gd name="T102" fmla="*/ 229 w 393"/>
                  <a:gd name="T103" fmla="*/ 97 h 105"/>
                  <a:gd name="T104" fmla="*/ 246 w 393"/>
                  <a:gd name="T105" fmla="*/ 67 h 105"/>
                  <a:gd name="T106" fmla="*/ 234 w 393"/>
                  <a:gd name="T107" fmla="*/ 73 h 105"/>
                  <a:gd name="T108" fmla="*/ 245 w 393"/>
                  <a:gd name="T109" fmla="*/ 79 h 105"/>
                  <a:gd name="T110" fmla="*/ 234 w 393"/>
                  <a:gd name="T111" fmla="*/ 84 h 105"/>
                  <a:gd name="T112" fmla="*/ 246 w 393"/>
                  <a:gd name="T113" fmla="*/ 92 h 105"/>
                  <a:gd name="T114" fmla="*/ 266 w 393"/>
                  <a:gd name="T115" fmla="*/ 58 h 105"/>
                  <a:gd name="T116" fmla="*/ 170 w 393"/>
                  <a:gd name="T117" fmla="*/ 16 h 105"/>
                  <a:gd name="T118" fmla="*/ 266 w 393"/>
                  <a:gd name="T119" fmla="*/ 58 h 105"/>
                  <a:gd name="T120" fmla="*/ 341 w 393"/>
                  <a:gd name="T121" fmla="*/ 86 h 105"/>
                  <a:gd name="T122" fmla="*/ 322 w 393"/>
                  <a:gd name="T123" fmla="*/ 66 h 105"/>
                  <a:gd name="T124" fmla="*/ 360 w 393"/>
                  <a:gd name="T125" fmla="*/ 9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105">
                    <a:moveTo>
                      <a:pt x="393" y="102"/>
                    </a:moveTo>
                    <a:cubicBezTo>
                      <a:pt x="393" y="98"/>
                      <a:pt x="393" y="90"/>
                      <a:pt x="385" y="83"/>
                    </a:cubicBezTo>
                    <a:cubicBezTo>
                      <a:pt x="374" y="75"/>
                      <a:pt x="351" y="58"/>
                      <a:pt x="297" y="45"/>
                    </a:cubicBezTo>
                    <a:cubicBezTo>
                      <a:pt x="254" y="22"/>
                      <a:pt x="215" y="2"/>
                      <a:pt x="170" y="1"/>
                    </a:cubicBezTo>
                    <a:cubicBezTo>
                      <a:pt x="159" y="0"/>
                      <a:pt x="137" y="2"/>
                      <a:pt x="137" y="2"/>
                    </a:cubicBezTo>
                    <a:cubicBezTo>
                      <a:pt x="92" y="7"/>
                      <a:pt x="65" y="22"/>
                      <a:pt x="44" y="34"/>
                    </a:cubicBezTo>
                    <a:cubicBezTo>
                      <a:pt x="41" y="36"/>
                      <a:pt x="34" y="40"/>
                      <a:pt x="33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0" y="40"/>
                      <a:pt x="16" y="47"/>
                      <a:pt x="20" y="54"/>
                    </a:cubicBezTo>
                    <a:cubicBezTo>
                      <a:pt x="13" y="63"/>
                      <a:pt x="8" y="74"/>
                      <a:pt x="8" y="87"/>
                    </a:cubicBezTo>
                    <a:cubicBezTo>
                      <a:pt x="2" y="88"/>
                      <a:pt x="0" y="93"/>
                      <a:pt x="0" y="99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36" y="105"/>
                      <a:pt x="36" y="105"/>
                      <a:pt x="36" y="105"/>
                    </a:cubicBezTo>
                    <a:cubicBezTo>
                      <a:pt x="43" y="95"/>
                      <a:pt x="55" y="88"/>
                      <a:pt x="70" y="88"/>
                    </a:cubicBezTo>
                    <a:cubicBezTo>
                      <a:pt x="83" y="88"/>
                      <a:pt x="96" y="94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70" y="105"/>
                      <a:pt x="170" y="105"/>
                      <a:pt x="170" y="105"/>
                    </a:cubicBezTo>
                    <a:cubicBezTo>
                      <a:pt x="270" y="105"/>
                      <a:pt x="270" y="105"/>
                      <a:pt x="270" y="105"/>
                    </a:cubicBezTo>
                    <a:cubicBezTo>
                      <a:pt x="277" y="94"/>
                      <a:pt x="289" y="87"/>
                      <a:pt x="303" y="87"/>
                    </a:cubicBezTo>
                    <a:cubicBezTo>
                      <a:pt x="318" y="87"/>
                      <a:pt x="330" y="94"/>
                      <a:pt x="337" y="105"/>
                    </a:cubicBezTo>
                    <a:cubicBezTo>
                      <a:pt x="393" y="105"/>
                      <a:pt x="393" y="105"/>
                      <a:pt x="393" y="105"/>
                    </a:cubicBezTo>
                    <a:lnTo>
                      <a:pt x="393" y="102"/>
                    </a:lnTo>
                    <a:close/>
                    <a:moveTo>
                      <a:pt x="23" y="84"/>
                    </a:moveTo>
                    <a:cubicBezTo>
                      <a:pt x="18" y="84"/>
                      <a:pt x="18" y="84"/>
                      <a:pt x="18" y="84"/>
                    </a:cubicBezTo>
                    <a:cubicBezTo>
                      <a:pt x="18" y="77"/>
                      <a:pt x="21" y="69"/>
                      <a:pt x="25" y="64"/>
                    </a:cubicBezTo>
                    <a:cubicBezTo>
                      <a:pt x="26" y="64"/>
                      <a:pt x="26" y="64"/>
                      <a:pt x="26" y="6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30" y="66"/>
                      <a:pt x="30" y="66"/>
                      <a:pt x="30" y="66"/>
                    </a:cubicBezTo>
                    <a:lnTo>
                      <a:pt x="23" y="84"/>
                    </a:lnTo>
                    <a:close/>
                    <a:moveTo>
                      <a:pt x="69" y="58"/>
                    </a:moveTo>
                    <a:cubicBezTo>
                      <a:pt x="56" y="45"/>
                      <a:pt x="56" y="45"/>
                      <a:pt x="56" y="45"/>
                    </a:cubicBezTo>
                    <a:cubicBezTo>
                      <a:pt x="78" y="32"/>
                      <a:pt x="106" y="18"/>
                      <a:pt x="155" y="16"/>
                    </a:cubicBezTo>
                    <a:cubicBezTo>
                      <a:pt x="155" y="58"/>
                      <a:pt x="155" y="58"/>
                      <a:pt x="155" y="58"/>
                    </a:cubicBezTo>
                    <a:lnTo>
                      <a:pt x="69" y="58"/>
                    </a:lnTo>
                    <a:close/>
                    <a:moveTo>
                      <a:pt x="135" y="81"/>
                    </a:moveTo>
                    <a:cubicBezTo>
                      <a:pt x="135" y="83"/>
                      <a:pt x="134" y="84"/>
                      <a:pt x="133" y="85"/>
                    </a:cubicBezTo>
                    <a:cubicBezTo>
                      <a:pt x="132" y="85"/>
                      <a:pt x="130" y="86"/>
                      <a:pt x="129" y="86"/>
                    </a:cubicBezTo>
                    <a:cubicBezTo>
                      <a:pt x="128" y="87"/>
                      <a:pt x="126" y="87"/>
                      <a:pt x="125" y="87"/>
                    </a:cubicBezTo>
                    <a:cubicBezTo>
                      <a:pt x="125" y="87"/>
                      <a:pt x="124" y="87"/>
                      <a:pt x="124" y="87"/>
                    </a:cubicBezTo>
                    <a:cubicBezTo>
                      <a:pt x="124" y="87"/>
                      <a:pt x="123" y="87"/>
                      <a:pt x="123" y="87"/>
                    </a:cubicBezTo>
                    <a:cubicBezTo>
                      <a:pt x="123" y="87"/>
                      <a:pt x="122" y="87"/>
                      <a:pt x="122" y="87"/>
                    </a:cubicBezTo>
                    <a:cubicBezTo>
                      <a:pt x="122" y="87"/>
                      <a:pt x="122" y="87"/>
                      <a:pt x="121" y="87"/>
                    </a:cubicBezTo>
                    <a:cubicBezTo>
                      <a:pt x="121" y="97"/>
                      <a:pt x="121" y="97"/>
                      <a:pt x="121" y="97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16" y="68"/>
                      <a:pt x="116" y="68"/>
                      <a:pt x="116" y="68"/>
                    </a:cubicBezTo>
                    <a:cubicBezTo>
                      <a:pt x="117" y="67"/>
                      <a:pt x="118" y="67"/>
                      <a:pt x="120" y="67"/>
                    </a:cubicBezTo>
                    <a:cubicBezTo>
                      <a:pt x="121" y="67"/>
                      <a:pt x="122" y="67"/>
                      <a:pt x="124" y="67"/>
                    </a:cubicBezTo>
                    <a:cubicBezTo>
                      <a:pt x="125" y="67"/>
                      <a:pt x="127" y="67"/>
                      <a:pt x="128" y="67"/>
                    </a:cubicBezTo>
                    <a:cubicBezTo>
                      <a:pt x="130" y="68"/>
                      <a:pt x="131" y="68"/>
                      <a:pt x="132" y="69"/>
                    </a:cubicBezTo>
                    <a:cubicBezTo>
                      <a:pt x="133" y="69"/>
                      <a:pt x="134" y="70"/>
                      <a:pt x="135" y="72"/>
                    </a:cubicBezTo>
                    <a:cubicBezTo>
                      <a:pt x="136" y="73"/>
                      <a:pt x="136" y="75"/>
                      <a:pt x="136" y="77"/>
                    </a:cubicBezTo>
                    <a:cubicBezTo>
                      <a:pt x="136" y="79"/>
                      <a:pt x="136" y="80"/>
                      <a:pt x="135" y="81"/>
                    </a:cubicBezTo>
                    <a:close/>
                    <a:moveTo>
                      <a:pt x="161" y="93"/>
                    </a:moveTo>
                    <a:cubicBezTo>
                      <a:pt x="159" y="96"/>
                      <a:pt x="156" y="97"/>
                      <a:pt x="152" y="97"/>
                    </a:cubicBezTo>
                    <a:cubicBezTo>
                      <a:pt x="150" y="97"/>
                      <a:pt x="148" y="97"/>
                      <a:pt x="146" y="96"/>
                    </a:cubicBezTo>
                    <a:cubicBezTo>
                      <a:pt x="145" y="96"/>
                      <a:pt x="143" y="95"/>
                      <a:pt x="142" y="93"/>
                    </a:cubicBezTo>
                    <a:cubicBezTo>
                      <a:pt x="141" y="92"/>
                      <a:pt x="140" y="90"/>
                      <a:pt x="140" y="88"/>
                    </a:cubicBezTo>
                    <a:cubicBezTo>
                      <a:pt x="139" y="86"/>
                      <a:pt x="139" y="84"/>
                      <a:pt x="139" y="82"/>
                    </a:cubicBezTo>
                    <a:cubicBezTo>
                      <a:pt x="139" y="77"/>
                      <a:pt x="140" y="73"/>
                      <a:pt x="142" y="71"/>
                    </a:cubicBezTo>
                    <a:cubicBezTo>
                      <a:pt x="145" y="68"/>
                      <a:pt x="148" y="67"/>
                      <a:pt x="152" y="67"/>
                    </a:cubicBezTo>
                    <a:cubicBezTo>
                      <a:pt x="154" y="67"/>
                      <a:pt x="156" y="67"/>
                      <a:pt x="157" y="68"/>
                    </a:cubicBezTo>
                    <a:cubicBezTo>
                      <a:pt x="159" y="69"/>
                      <a:pt x="160" y="70"/>
                      <a:pt x="161" y="71"/>
                    </a:cubicBezTo>
                    <a:cubicBezTo>
                      <a:pt x="162" y="72"/>
                      <a:pt x="163" y="74"/>
                      <a:pt x="163" y="76"/>
                    </a:cubicBezTo>
                    <a:cubicBezTo>
                      <a:pt x="164" y="78"/>
                      <a:pt x="164" y="80"/>
                      <a:pt x="164" y="82"/>
                    </a:cubicBezTo>
                    <a:cubicBezTo>
                      <a:pt x="164" y="87"/>
                      <a:pt x="163" y="91"/>
                      <a:pt x="161" y="93"/>
                    </a:cubicBezTo>
                    <a:close/>
                    <a:moveTo>
                      <a:pt x="188" y="97"/>
                    </a:moveTo>
                    <a:cubicBezTo>
                      <a:pt x="169" y="97"/>
                      <a:pt x="169" y="97"/>
                      <a:pt x="169" y="97"/>
                    </a:cubicBezTo>
                    <a:cubicBezTo>
                      <a:pt x="169" y="67"/>
                      <a:pt x="169" y="67"/>
                      <a:pt x="169" y="67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88" y="92"/>
                      <a:pt x="188" y="92"/>
                      <a:pt x="188" y="92"/>
                    </a:cubicBezTo>
                    <a:lnTo>
                      <a:pt x="188" y="97"/>
                    </a:lnTo>
                    <a:close/>
                    <a:moveTo>
                      <a:pt x="198" y="97"/>
                    </a:moveTo>
                    <a:cubicBezTo>
                      <a:pt x="192" y="97"/>
                      <a:pt x="192" y="97"/>
                      <a:pt x="192" y="97"/>
                    </a:cubicBezTo>
                    <a:cubicBezTo>
                      <a:pt x="192" y="67"/>
                      <a:pt x="192" y="67"/>
                      <a:pt x="192" y="67"/>
                    </a:cubicBezTo>
                    <a:cubicBezTo>
                      <a:pt x="198" y="67"/>
                      <a:pt x="198" y="67"/>
                      <a:pt x="198" y="67"/>
                    </a:cubicBezTo>
                    <a:lnTo>
                      <a:pt x="198" y="97"/>
                    </a:lnTo>
                    <a:close/>
                    <a:moveTo>
                      <a:pt x="221" y="97"/>
                    </a:moveTo>
                    <a:cubicBezTo>
                      <a:pt x="219" y="97"/>
                      <a:pt x="218" y="97"/>
                      <a:pt x="216" y="97"/>
                    </a:cubicBezTo>
                    <a:cubicBezTo>
                      <a:pt x="215" y="97"/>
                      <a:pt x="213" y="97"/>
                      <a:pt x="211" y="97"/>
                    </a:cubicBezTo>
                    <a:cubicBezTo>
                      <a:pt x="210" y="96"/>
                      <a:pt x="208" y="95"/>
                      <a:pt x="207" y="94"/>
                    </a:cubicBezTo>
                    <a:cubicBezTo>
                      <a:pt x="206" y="93"/>
                      <a:pt x="205" y="91"/>
                      <a:pt x="204" y="89"/>
                    </a:cubicBezTo>
                    <a:cubicBezTo>
                      <a:pt x="204" y="87"/>
                      <a:pt x="203" y="85"/>
                      <a:pt x="203" y="82"/>
                    </a:cubicBezTo>
                    <a:cubicBezTo>
                      <a:pt x="203" y="79"/>
                      <a:pt x="204" y="77"/>
                      <a:pt x="205" y="75"/>
                    </a:cubicBezTo>
                    <a:cubicBezTo>
                      <a:pt x="205" y="73"/>
                      <a:pt x="206" y="71"/>
                      <a:pt x="208" y="70"/>
                    </a:cubicBezTo>
                    <a:cubicBezTo>
                      <a:pt x="209" y="69"/>
                      <a:pt x="210" y="68"/>
                      <a:pt x="212" y="68"/>
                    </a:cubicBezTo>
                    <a:cubicBezTo>
                      <a:pt x="213" y="67"/>
                      <a:pt x="215" y="67"/>
                      <a:pt x="217" y="67"/>
                    </a:cubicBezTo>
                    <a:cubicBezTo>
                      <a:pt x="218" y="67"/>
                      <a:pt x="220" y="67"/>
                      <a:pt x="221" y="67"/>
                    </a:cubicBezTo>
                    <a:cubicBezTo>
                      <a:pt x="222" y="67"/>
                      <a:pt x="223" y="68"/>
                      <a:pt x="224" y="68"/>
                    </a:cubicBezTo>
                    <a:cubicBezTo>
                      <a:pt x="223" y="73"/>
                      <a:pt x="223" y="73"/>
                      <a:pt x="223" y="73"/>
                    </a:cubicBezTo>
                    <a:cubicBezTo>
                      <a:pt x="222" y="73"/>
                      <a:pt x="221" y="72"/>
                      <a:pt x="220" y="72"/>
                    </a:cubicBezTo>
                    <a:cubicBezTo>
                      <a:pt x="219" y="72"/>
                      <a:pt x="218" y="72"/>
                      <a:pt x="217" y="72"/>
                    </a:cubicBezTo>
                    <a:cubicBezTo>
                      <a:pt x="215" y="72"/>
                      <a:pt x="213" y="73"/>
                      <a:pt x="211" y="74"/>
                    </a:cubicBezTo>
                    <a:cubicBezTo>
                      <a:pt x="210" y="76"/>
                      <a:pt x="209" y="79"/>
                      <a:pt x="209" y="82"/>
                    </a:cubicBezTo>
                    <a:cubicBezTo>
                      <a:pt x="209" y="84"/>
                      <a:pt x="210" y="85"/>
                      <a:pt x="210" y="86"/>
                    </a:cubicBezTo>
                    <a:cubicBezTo>
                      <a:pt x="210" y="88"/>
                      <a:pt x="211" y="89"/>
                      <a:pt x="211" y="89"/>
                    </a:cubicBezTo>
                    <a:cubicBezTo>
                      <a:pt x="212" y="90"/>
                      <a:pt x="213" y="91"/>
                      <a:pt x="214" y="92"/>
                    </a:cubicBezTo>
                    <a:cubicBezTo>
                      <a:pt x="215" y="92"/>
                      <a:pt x="216" y="92"/>
                      <a:pt x="218" y="92"/>
                    </a:cubicBezTo>
                    <a:cubicBezTo>
                      <a:pt x="219" y="92"/>
                      <a:pt x="220" y="92"/>
                      <a:pt x="221" y="92"/>
                    </a:cubicBezTo>
                    <a:cubicBezTo>
                      <a:pt x="222" y="92"/>
                      <a:pt x="222" y="91"/>
                      <a:pt x="223" y="91"/>
                    </a:cubicBezTo>
                    <a:cubicBezTo>
                      <a:pt x="224" y="96"/>
                      <a:pt x="224" y="96"/>
                      <a:pt x="224" y="96"/>
                    </a:cubicBezTo>
                    <a:cubicBezTo>
                      <a:pt x="223" y="96"/>
                      <a:pt x="222" y="97"/>
                      <a:pt x="221" y="97"/>
                    </a:cubicBezTo>
                    <a:close/>
                    <a:moveTo>
                      <a:pt x="246" y="97"/>
                    </a:moveTo>
                    <a:cubicBezTo>
                      <a:pt x="229" y="97"/>
                      <a:pt x="229" y="97"/>
                      <a:pt x="229" y="97"/>
                    </a:cubicBezTo>
                    <a:cubicBezTo>
                      <a:pt x="229" y="67"/>
                      <a:pt x="229" y="67"/>
                      <a:pt x="229" y="67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6" y="73"/>
                      <a:pt x="246" y="73"/>
                      <a:pt x="246" y="73"/>
                    </a:cubicBezTo>
                    <a:cubicBezTo>
                      <a:pt x="234" y="73"/>
                      <a:pt x="234" y="73"/>
                      <a:pt x="234" y="73"/>
                    </a:cubicBezTo>
                    <a:cubicBezTo>
                      <a:pt x="234" y="79"/>
                      <a:pt x="234" y="79"/>
                      <a:pt x="234" y="79"/>
                    </a:cubicBezTo>
                    <a:cubicBezTo>
                      <a:pt x="245" y="79"/>
                      <a:pt x="245" y="79"/>
                      <a:pt x="245" y="79"/>
                    </a:cubicBezTo>
                    <a:cubicBezTo>
                      <a:pt x="245" y="84"/>
                      <a:pt x="245" y="84"/>
                      <a:pt x="245" y="84"/>
                    </a:cubicBezTo>
                    <a:cubicBezTo>
                      <a:pt x="234" y="84"/>
                      <a:pt x="234" y="84"/>
                      <a:pt x="234" y="84"/>
                    </a:cubicBezTo>
                    <a:cubicBezTo>
                      <a:pt x="234" y="92"/>
                      <a:pt x="234" y="92"/>
                      <a:pt x="234" y="92"/>
                    </a:cubicBezTo>
                    <a:cubicBezTo>
                      <a:pt x="246" y="92"/>
                      <a:pt x="246" y="92"/>
                      <a:pt x="246" y="92"/>
                    </a:cubicBezTo>
                    <a:lnTo>
                      <a:pt x="246" y="97"/>
                    </a:lnTo>
                    <a:close/>
                    <a:moveTo>
                      <a:pt x="266" y="58"/>
                    </a:moveTo>
                    <a:cubicBezTo>
                      <a:pt x="170" y="58"/>
                      <a:pt x="170" y="58"/>
                      <a:pt x="170" y="58"/>
                    </a:cubicBezTo>
                    <a:cubicBezTo>
                      <a:pt x="170" y="16"/>
                      <a:pt x="170" y="16"/>
                      <a:pt x="170" y="16"/>
                    </a:cubicBezTo>
                    <a:cubicBezTo>
                      <a:pt x="207" y="17"/>
                      <a:pt x="239" y="32"/>
                      <a:pt x="275" y="51"/>
                    </a:cubicBezTo>
                    <a:cubicBezTo>
                      <a:pt x="275" y="54"/>
                      <a:pt x="275" y="58"/>
                      <a:pt x="266" y="58"/>
                    </a:cubicBezTo>
                    <a:close/>
                    <a:moveTo>
                      <a:pt x="360" y="90"/>
                    </a:moveTo>
                    <a:cubicBezTo>
                      <a:pt x="350" y="90"/>
                      <a:pt x="346" y="89"/>
                      <a:pt x="341" y="86"/>
                    </a:cubicBezTo>
                    <a:cubicBezTo>
                      <a:pt x="332" y="81"/>
                      <a:pt x="329" y="79"/>
                      <a:pt x="320" y="73"/>
                    </a:cubicBezTo>
                    <a:cubicBezTo>
                      <a:pt x="314" y="69"/>
                      <a:pt x="316" y="65"/>
                      <a:pt x="322" y="66"/>
                    </a:cubicBezTo>
                    <a:cubicBezTo>
                      <a:pt x="340" y="68"/>
                      <a:pt x="367" y="85"/>
                      <a:pt x="373" y="90"/>
                    </a:cubicBezTo>
                    <a:cubicBezTo>
                      <a:pt x="373" y="90"/>
                      <a:pt x="368" y="90"/>
                      <a:pt x="360" y="9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345"/>
              <p:cNvSpPr>
                <a:spLocks noEditPoints="1"/>
              </p:cNvSpPr>
              <p:nvPr/>
            </p:nvSpPr>
            <p:spPr bwMode="auto">
              <a:xfrm>
                <a:off x="5050" y="3235"/>
                <a:ext cx="388" cy="122"/>
              </a:xfrm>
              <a:custGeom>
                <a:avLst/>
                <a:gdLst>
                  <a:gd name="T0" fmla="*/ 292 w 459"/>
                  <a:gd name="T1" fmla="*/ 0 h 144"/>
                  <a:gd name="T2" fmla="*/ 331 w 459"/>
                  <a:gd name="T3" fmla="*/ 0 h 144"/>
                  <a:gd name="T4" fmla="*/ 352 w 459"/>
                  <a:gd name="T5" fmla="*/ 13 h 144"/>
                  <a:gd name="T6" fmla="*/ 366 w 459"/>
                  <a:gd name="T7" fmla="*/ 47 h 144"/>
                  <a:gd name="T8" fmla="*/ 441 w 459"/>
                  <a:gd name="T9" fmla="*/ 74 h 144"/>
                  <a:gd name="T10" fmla="*/ 441 w 459"/>
                  <a:gd name="T11" fmla="*/ 101 h 144"/>
                  <a:gd name="T12" fmla="*/ 459 w 459"/>
                  <a:gd name="T13" fmla="*/ 144 h 144"/>
                  <a:gd name="T14" fmla="*/ 434 w 459"/>
                  <a:gd name="T15" fmla="*/ 144 h 144"/>
                  <a:gd name="T16" fmla="*/ 391 w 459"/>
                  <a:gd name="T17" fmla="*/ 106 h 144"/>
                  <a:gd name="T18" fmla="*/ 349 w 459"/>
                  <a:gd name="T19" fmla="*/ 144 h 144"/>
                  <a:gd name="T20" fmla="*/ 323 w 459"/>
                  <a:gd name="T21" fmla="*/ 144 h 144"/>
                  <a:gd name="T22" fmla="*/ 338 w 459"/>
                  <a:gd name="T23" fmla="*/ 105 h 144"/>
                  <a:gd name="T24" fmla="*/ 292 w 459"/>
                  <a:gd name="T25" fmla="*/ 105 h 144"/>
                  <a:gd name="T26" fmla="*/ 292 w 459"/>
                  <a:gd name="T27" fmla="*/ 0 h 144"/>
                  <a:gd name="T28" fmla="*/ 306 w 459"/>
                  <a:gd name="T29" fmla="*/ 47 h 144"/>
                  <a:gd name="T30" fmla="*/ 351 w 459"/>
                  <a:gd name="T31" fmla="*/ 47 h 144"/>
                  <a:gd name="T32" fmla="*/ 339 w 459"/>
                  <a:gd name="T33" fmla="*/ 18 h 144"/>
                  <a:gd name="T34" fmla="*/ 331 w 459"/>
                  <a:gd name="T35" fmla="*/ 14 h 144"/>
                  <a:gd name="T36" fmla="*/ 306 w 459"/>
                  <a:gd name="T37" fmla="*/ 14 h 144"/>
                  <a:gd name="T38" fmla="*/ 306 w 459"/>
                  <a:gd name="T39" fmla="*/ 47 h 144"/>
                  <a:gd name="T40" fmla="*/ 0 w 459"/>
                  <a:gd name="T41" fmla="*/ 93 h 144"/>
                  <a:gd name="T42" fmla="*/ 0 w 459"/>
                  <a:gd name="T43" fmla="*/ 131 h 144"/>
                  <a:gd name="T44" fmla="*/ 10 w 459"/>
                  <a:gd name="T45" fmla="*/ 132 h 144"/>
                  <a:gd name="T46" fmla="*/ 33 w 459"/>
                  <a:gd name="T47" fmla="*/ 109 h 144"/>
                  <a:gd name="T48" fmla="*/ 53 w 459"/>
                  <a:gd name="T49" fmla="*/ 105 h 144"/>
                  <a:gd name="T50" fmla="*/ 281 w 459"/>
                  <a:gd name="T51" fmla="*/ 105 h 144"/>
                  <a:gd name="T52" fmla="*/ 281 w 459"/>
                  <a:gd name="T53" fmla="*/ 93 h 144"/>
                  <a:gd name="T54" fmla="*/ 0 w 459"/>
                  <a:gd name="T55" fmla="*/ 9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9" h="144">
                    <a:moveTo>
                      <a:pt x="292" y="0"/>
                    </a:moveTo>
                    <a:cubicBezTo>
                      <a:pt x="292" y="0"/>
                      <a:pt x="315" y="0"/>
                      <a:pt x="331" y="0"/>
                    </a:cubicBezTo>
                    <a:cubicBezTo>
                      <a:pt x="346" y="0"/>
                      <a:pt x="352" y="13"/>
                      <a:pt x="352" y="13"/>
                    </a:cubicBezTo>
                    <a:cubicBezTo>
                      <a:pt x="366" y="47"/>
                      <a:pt x="366" y="47"/>
                      <a:pt x="366" y="47"/>
                    </a:cubicBezTo>
                    <a:cubicBezTo>
                      <a:pt x="431" y="52"/>
                      <a:pt x="441" y="74"/>
                      <a:pt x="441" y="74"/>
                    </a:cubicBezTo>
                    <a:cubicBezTo>
                      <a:pt x="441" y="101"/>
                      <a:pt x="441" y="101"/>
                      <a:pt x="441" y="101"/>
                    </a:cubicBezTo>
                    <a:cubicBezTo>
                      <a:pt x="451" y="113"/>
                      <a:pt x="458" y="128"/>
                      <a:pt x="459" y="144"/>
                    </a:cubicBezTo>
                    <a:cubicBezTo>
                      <a:pt x="434" y="144"/>
                      <a:pt x="434" y="144"/>
                      <a:pt x="434" y="144"/>
                    </a:cubicBezTo>
                    <a:cubicBezTo>
                      <a:pt x="432" y="123"/>
                      <a:pt x="413" y="106"/>
                      <a:pt x="391" y="106"/>
                    </a:cubicBezTo>
                    <a:cubicBezTo>
                      <a:pt x="369" y="106"/>
                      <a:pt x="351" y="123"/>
                      <a:pt x="349" y="144"/>
                    </a:cubicBezTo>
                    <a:cubicBezTo>
                      <a:pt x="323" y="144"/>
                      <a:pt x="323" y="144"/>
                      <a:pt x="323" y="144"/>
                    </a:cubicBezTo>
                    <a:cubicBezTo>
                      <a:pt x="323" y="129"/>
                      <a:pt x="329" y="116"/>
                      <a:pt x="338" y="105"/>
                    </a:cubicBezTo>
                    <a:cubicBezTo>
                      <a:pt x="292" y="105"/>
                      <a:pt x="292" y="105"/>
                      <a:pt x="292" y="105"/>
                    </a:cubicBezTo>
                    <a:lnTo>
                      <a:pt x="292" y="0"/>
                    </a:lnTo>
                    <a:close/>
                    <a:moveTo>
                      <a:pt x="306" y="47"/>
                    </a:moveTo>
                    <a:cubicBezTo>
                      <a:pt x="351" y="47"/>
                      <a:pt x="351" y="47"/>
                      <a:pt x="351" y="47"/>
                    </a:cubicBezTo>
                    <a:cubicBezTo>
                      <a:pt x="339" y="18"/>
                      <a:pt x="339" y="18"/>
                      <a:pt x="339" y="18"/>
                    </a:cubicBezTo>
                    <a:cubicBezTo>
                      <a:pt x="338" y="17"/>
                      <a:pt x="336" y="14"/>
                      <a:pt x="331" y="14"/>
                    </a:cubicBezTo>
                    <a:cubicBezTo>
                      <a:pt x="323" y="14"/>
                      <a:pt x="314" y="14"/>
                      <a:pt x="306" y="14"/>
                    </a:cubicBezTo>
                    <a:lnTo>
                      <a:pt x="306" y="47"/>
                    </a:lnTo>
                    <a:close/>
                    <a:moveTo>
                      <a:pt x="0" y="93"/>
                    </a:moveTo>
                    <a:cubicBezTo>
                      <a:pt x="0" y="131"/>
                      <a:pt x="0" y="131"/>
                      <a:pt x="0" y="131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4" y="121"/>
                      <a:pt x="23" y="113"/>
                      <a:pt x="33" y="109"/>
                    </a:cubicBezTo>
                    <a:cubicBezTo>
                      <a:pt x="37" y="107"/>
                      <a:pt x="45" y="105"/>
                      <a:pt x="53" y="105"/>
                    </a:cubicBezTo>
                    <a:cubicBezTo>
                      <a:pt x="281" y="105"/>
                      <a:pt x="281" y="105"/>
                      <a:pt x="281" y="105"/>
                    </a:cubicBezTo>
                    <a:cubicBezTo>
                      <a:pt x="281" y="93"/>
                      <a:pt x="281" y="93"/>
                      <a:pt x="281" y="93"/>
                    </a:cubicBez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346"/>
              <p:cNvSpPr>
                <a:spLocks noEditPoints="1"/>
              </p:cNvSpPr>
              <p:nvPr/>
            </p:nvSpPr>
            <p:spPr bwMode="auto">
              <a:xfrm>
                <a:off x="5049" y="3204"/>
                <a:ext cx="359" cy="185"/>
              </a:xfrm>
              <a:custGeom>
                <a:avLst/>
                <a:gdLst>
                  <a:gd name="T0" fmla="*/ 19 w 424"/>
                  <a:gd name="T1" fmla="*/ 119 h 218"/>
                  <a:gd name="T2" fmla="*/ 264 w 424"/>
                  <a:gd name="T3" fmla="*/ 119 h 218"/>
                  <a:gd name="T4" fmla="*/ 283 w 424"/>
                  <a:gd name="T5" fmla="*/ 68 h 218"/>
                  <a:gd name="T6" fmla="*/ 264 w 424"/>
                  <a:gd name="T7" fmla="*/ 16 h 218"/>
                  <a:gd name="T8" fmla="*/ 231 w 424"/>
                  <a:gd name="T9" fmla="*/ 8 h 218"/>
                  <a:gd name="T10" fmla="*/ 234 w 424"/>
                  <a:gd name="T11" fmla="*/ 0 h 218"/>
                  <a:gd name="T12" fmla="*/ 210 w 424"/>
                  <a:gd name="T13" fmla="*/ 8 h 218"/>
                  <a:gd name="T14" fmla="*/ 213 w 424"/>
                  <a:gd name="T15" fmla="*/ 16 h 218"/>
                  <a:gd name="T16" fmla="*/ 137 w 424"/>
                  <a:gd name="T17" fmla="*/ 8 h 218"/>
                  <a:gd name="T18" fmla="*/ 141 w 424"/>
                  <a:gd name="T19" fmla="*/ 0 h 218"/>
                  <a:gd name="T20" fmla="*/ 100 w 424"/>
                  <a:gd name="T21" fmla="*/ 8 h 218"/>
                  <a:gd name="T22" fmla="*/ 103 w 424"/>
                  <a:gd name="T23" fmla="*/ 16 h 218"/>
                  <a:gd name="T24" fmla="*/ 0 w 424"/>
                  <a:gd name="T25" fmla="*/ 68 h 218"/>
                  <a:gd name="T26" fmla="*/ 360 w 424"/>
                  <a:gd name="T27" fmla="*/ 185 h 218"/>
                  <a:gd name="T28" fmla="*/ 424 w 424"/>
                  <a:gd name="T29" fmla="*/ 185 h 218"/>
                  <a:gd name="T30" fmla="*/ 392 w 424"/>
                  <a:gd name="T31" fmla="*/ 204 h 218"/>
                  <a:gd name="T32" fmla="*/ 392 w 424"/>
                  <a:gd name="T33" fmla="*/ 167 h 218"/>
                  <a:gd name="T34" fmla="*/ 392 w 424"/>
                  <a:gd name="T35" fmla="*/ 204 h 218"/>
                  <a:gd name="T36" fmla="*/ 18 w 424"/>
                  <a:gd name="T37" fmla="*/ 185 h 218"/>
                  <a:gd name="T38" fmla="*/ 82 w 424"/>
                  <a:gd name="T39" fmla="*/ 185 h 218"/>
                  <a:gd name="T40" fmla="*/ 50 w 424"/>
                  <a:gd name="T41" fmla="*/ 204 h 218"/>
                  <a:gd name="T42" fmla="*/ 50 w 424"/>
                  <a:gd name="T43" fmla="*/ 167 h 218"/>
                  <a:gd name="T44" fmla="*/ 50 w 424"/>
                  <a:gd name="T45" fmla="*/ 204 h 218"/>
                  <a:gd name="T46" fmla="*/ 114 w 424"/>
                  <a:gd name="T47" fmla="*/ 185 h 218"/>
                  <a:gd name="T48" fmla="*/ 178 w 424"/>
                  <a:gd name="T49" fmla="*/ 185 h 218"/>
                  <a:gd name="T50" fmla="*/ 146 w 424"/>
                  <a:gd name="T51" fmla="*/ 204 h 218"/>
                  <a:gd name="T52" fmla="*/ 146 w 424"/>
                  <a:gd name="T53" fmla="*/ 167 h 218"/>
                  <a:gd name="T54" fmla="*/ 146 w 424"/>
                  <a:gd name="T55" fmla="*/ 204 h 218"/>
                  <a:gd name="T56" fmla="*/ 176 w 424"/>
                  <a:gd name="T57" fmla="*/ 153 h 218"/>
                  <a:gd name="T58" fmla="*/ 312 w 424"/>
                  <a:gd name="T59" fmla="*/ 181 h 218"/>
                  <a:gd name="T60" fmla="*/ 80 w 424"/>
                  <a:gd name="T61" fmla="*/ 153 h 218"/>
                  <a:gd name="T62" fmla="*/ 103 w 424"/>
                  <a:gd name="T63" fmla="*/ 181 h 218"/>
                  <a:gd name="T64" fmla="*/ 80 w 424"/>
                  <a:gd name="T65" fmla="*/ 153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4" h="218">
                    <a:moveTo>
                      <a:pt x="0" y="68"/>
                    </a:moveTo>
                    <a:cubicBezTo>
                      <a:pt x="0" y="97"/>
                      <a:pt x="9" y="119"/>
                      <a:pt x="19" y="119"/>
                    </a:cubicBezTo>
                    <a:cubicBezTo>
                      <a:pt x="264" y="119"/>
                      <a:pt x="264" y="119"/>
                      <a:pt x="264" y="119"/>
                    </a:cubicBezTo>
                    <a:cubicBezTo>
                      <a:pt x="264" y="119"/>
                      <a:pt x="264" y="119"/>
                      <a:pt x="264" y="119"/>
                    </a:cubicBezTo>
                    <a:cubicBezTo>
                      <a:pt x="264" y="119"/>
                      <a:pt x="264" y="119"/>
                      <a:pt x="264" y="119"/>
                    </a:cubicBezTo>
                    <a:cubicBezTo>
                      <a:pt x="274" y="119"/>
                      <a:pt x="283" y="97"/>
                      <a:pt x="283" y="68"/>
                    </a:cubicBezTo>
                    <a:cubicBezTo>
                      <a:pt x="283" y="38"/>
                      <a:pt x="274" y="16"/>
                      <a:pt x="264" y="16"/>
                    </a:cubicBezTo>
                    <a:cubicBezTo>
                      <a:pt x="264" y="16"/>
                      <a:pt x="264" y="16"/>
                      <a:pt x="264" y="16"/>
                    </a:cubicBezTo>
                    <a:cubicBezTo>
                      <a:pt x="231" y="16"/>
                      <a:pt x="231" y="16"/>
                      <a:pt x="231" y="16"/>
                    </a:cubicBezTo>
                    <a:cubicBezTo>
                      <a:pt x="231" y="8"/>
                      <a:pt x="231" y="8"/>
                      <a:pt x="231" y="8"/>
                    </a:cubicBezTo>
                    <a:cubicBezTo>
                      <a:pt x="234" y="8"/>
                      <a:pt x="234" y="8"/>
                      <a:pt x="234" y="8"/>
                    </a:cubicBezTo>
                    <a:cubicBezTo>
                      <a:pt x="234" y="0"/>
                      <a:pt x="234" y="0"/>
                      <a:pt x="234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3" y="8"/>
                      <a:pt x="213" y="8"/>
                      <a:pt x="213" y="8"/>
                    </a:cubicBezTo>
                    <a:cubicBezTo>
                      <a:pt x="213" y="16"/>
                      <a:pt x="213" y="16"/>
                      <a:pt x="213" y="16"/>
                    </a:cubicBezTo>
                    <a:cubicBezTo>
                      <a:pt x="137" y="16"/>
                      <a:pt x="137" y="16"/>
                      <a:pt x="137" y="16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41" y="8"/>
                      <a:pt x="141" y="8"/>
                      <a:pt x="141" y="8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9" y="16"/>
                      <a:pt x="0" y="38"/>
                      <a:pt x="0" y="68"/>
                    </a:cubicBezTo>
                    <a:close/>
                    <a:moveTo>
                      <a:pt x="392" y="218"/>
                    </a:moveTo>
                    <a:cubicBezTo>
                      <a:pt x="375" y="218"/>
                      <a:pt x="360" y="203"/>
                      <a:pt x="360" y="185"/>
                    </a:cubicBezTo>
                    <a:cubicBezTo>
                      <a:pt x="360" y="168"/>
                      <a:pt x="375" y="153"/>
                      <a:pt x="392" y="153"/>
                    </a:cubicBezTo>
                    <a:cubicBezTo>
                      <a:pt x="410" y="153"/>
                      <a:pt x="424" y="168"/>
                      <a:pt x="424" y="185"/>
                    </a:cubicBezTo>
                    <a:cubicBezTo>
                      <a:pt x="424" y="203"/>
                      <a:pt x="410" y="218"/>
                      <a:pt x="392" y="218"/>
                    </a:cubicBezTo>
                    <a:close/>
                    <a:moveTo>
                      <a:pt x="392" y="204"/>
                    </a:moveTo>
                    <a:cubicBezTo>
                      <a:pt x="402" y="204"/>
                      <a:pt x="410" y="195"/>
                      <a:pt x="410" y="185"/>
                    </a:cubicBezTo>
                    <a:cubicBezTo>
                      <a:pt x="410" y="175"/>
                      <a:pt x="402" y="167"/>
                      <a:pt x="392" y="167"/>
                    </a:cubicBezTo>
                    <a:cubicBezTo>
                      <a:pt x="382" y="167"/>
                      <a:pt x="374" y="175"/>
                      <a:pt x="374" y="185"/>
                    </a:cubicBezTo>
                    <a:cubicBezTo>
                      <a:pt x="374" y="195"/>
                      <a:pt x="382" y="204"/>
                      <a:pt x="392" y="204"/>
                    </a:cubicBezTo>
                    <a:close/>
                    <a:moveTo>
                      <a:pt x="50" y="218"/>
                    </a:moveTo>
                    <a:cubicBezTo>
                      <a:pt x="33" y="218"/>
                      <a:pt x="18" y="203"/>
                      <a:pt x="18" y="185"/>
                    </a:cubicBezTo>
                    <a:cubicBezTo>
                      <a:pt x="18" y="168"/>
                      <a:pt x="33" y="153"/>
                      <a:pt x="50" y="153"/>
                    </a:cubicBezTo>
                    <a:cubicBezTo>
                      <a:pt x="68" y="153"/>
                      <a:pt x="82" y="168"/>
                      <a:pt x="82" y="185"/>
                    </a:cubicBezTo>
                    <a:cubicBezTo>
                      <a:pt x="82" y="203"/>
                      <a:pt x="68" y="218"/>
                      <a:pt x="50" y="218"/>
                    </a:cubicBezTo>
                    <a:close/>
                    <a:moveTo>
                      <a:pt x="50" y="204"/>
                    </a:moveTo>
                    <a:cubicBezTo>
                      <a:pt x="60" y="204"/>
                      <a:pt x="68" y="195"/>
                      <a:pt x="68" y="185"/>
                    </a:cubicBezTo>
                    <a:cubicBezTo>
                      <a:pt x="68" y="175"/>
                      <a:pt x="60" y="167"/>
                      <a:pt x="50" y="167"/>
                    </a:cubicBezTo>
                    <a:cubicBezTo>
                      <a:pt x="40" y="167"/>
                      <a:pt x="32" y="175"/>
                      <a:pt x="32" y="185"/>
                    </a:cubicBezTo>
                    <a:cubicBezTo>
                      <a:pt x="32" y="195"/>
                      <a:pt x="40" y="204"/>
                      <a:pt x="50" y="204"/>
                    </a:cubicBezTo>
                    <a:close/>
                    <a:moveTo>
                      <a:pt x="146" y="218"/>
                    </a:moveTo>
                    <a:cubicBezTo>
                      <a:pt x="129" y="218"/>
                      <a:pt x="114" y="203"/>
                      <a:pt x="114" y="185"/>
                    </a:cubicBezTo>
                    <a:cubicBezTo>
                      <a:pt x="114" y="168"/>
                      <a:pt x="129" y="153"/>
                      <a:pt x="146" y="153"/>
                    </a:cubicBezTo>
                    <a:cubicBezTo>
                      <a:pt x="164" y="153"/>
                      <a:pt x="178" y="168"/>
                      <a:pt x="178" y="185"/>
                    </a:cubicBezTo>
                    <a:cubicBezTo>
                      <a:pt x="178" y="203"/>
                      <a:pt x="164" y="218"/>
                      <a:pt x="146" y="218"/>
                    </a:cubicBezTo>
                    <a:close/>
                    <a:moveTo>
                      <a:pt x="146" y="204"/>
                    </a:moveTo>
                    <a:cubicBezTo>
                      <a:pt x="156" y="204"/>
                      <a:pt x="164" y="195"/>
                      <a:pt x="164" y="185"/>
                    </a:cubicBezTo>
                    <a:cubicBezTo>
                      <a:pt x="164" y="175"/>
                      <a:pt x="156" y="167"/>
                      <a:pt x="146" y="167"/>
                    </a:cubicBezTo>
                    <a:cubicBezTo>
                      <a:pt x="136" y="167"/>
                      <a:pt x="128" y="175"/>
                      <a:pt x="128" y="185"/>
                    </a:cubicBezTo>
                    <a:cubicBezTo>
                      <a:pt x="128" y="195"/>
                      <a:pt x="136" y="204"/>
                      <a:pt x="146" y="204"/>
                    </a:cubicBezTo>
                    <a:close/>
                    <a:moveTo>
                      <a:pt x="319" y="153"/>
                    </a:moveTo>
                    <a:cubicBezTo>
                      <a:pt x="176" y="153"/>
                      <a:pt x="176" y="153"/>
                      <a:pt x="176" y="153"/>
                    </a:cubicBezTo>
                    <a:cubicBezTo>
                      <a:pt x="183" y="160"/>
                      <a:pt x="189" y="170"/>
                      <a:pt x="190" y="181"/>
                    </a:cubicBezTo>
                    <a:cubicBezTo>
                      <a:pt x="312" y="181"/>
                      <a:pt x="312" y="181"/>
                      <a:pt x="312" y="181"/>
                    </a:cubicBezTo>
                    <a:cubicBezTo>
                      <a:pt x="313" y="171"/>
                      <a:pt x="315" y="162"/>
                      <a:pt x="319" y="153"/>
                    </a:cubicBezTo>
                    <a:close/>
                    <a:moveTo>
                      <a:pt x="80" y="153"/>
                    </a:moveTo>
                    <a:cubicBezTo>
                      <a:pt x="87" y="160"/>
                      <a:pt x="93" y="170"/>
                      <a:pt x="94" y="181"/>
                    </a:cubicBezTo>
                    <a:cubicBezTo>
                      <a:pt x="103" y="181"/>
                      <a:pt x="103" y="181"/>
                      <a:pt x="103" y="181"/>
                    </a:cubicBezTo>
                    <a:cubicBezTo>
                      <a:pt x="104" y="170"/>
                      <a:pt x="109" y="160"/>
                      <a:pt x="117" y="153"/>
                    </a:cubicBezTo>
                    <a:lnTo>
                      <a:pt x="80" y="153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347"/>
              <p:cNvSpPr/>
              <p:nvPr/>
            </p:nvSpPr>
            <p:spPr bwMode="auto">
              <a:xfrm>
                <a:off x="5400" y="3316"/>
                <a:ext cx="21" cy="12"/>
              </a:xfrm>
              <a:custGeom>
                <a:avLst/>
                <a:gdLst>
                  <a:gd name="T0" fmla="*/ 16 w 24"/>
                  <a:gd name="T1" fmla="*/ 7 h 15"/>
                  <a:gd name="T2" fmla="*/ 24 w 24"/>
                  <a:gd name="T3" fmla="*/ 15 h 15"/>
                  <a:gd name="T4" fmla="*/ 12 w 24"/>
                  <a:gd name="T5" fmla="*/ 15 h 15"/>
                  <a:gd name="T6" fmla="*/ 4 w 24"/>
                  <a:gd name="T7" fmla="*/ 7 h 15"/>
                  <a:gd name="T8" fmla="*/ 16 w 24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16" y="7"/>
                    </a:moveTo>
                    <a:cubicBezTo>
                      <a:pt x="17" y="8"/>
                      <a:pt x="21" y="12"/>
                      <a:pt x="24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6" y="9"/>
                      <a:pt x="4" y="7"/>
                    </a:cubicBezTo>
                    <a:cubicBezTo>
                      <a:pt x="0" y="3"/>
                      <a:pt x="10" y="0"/>
                      <a:pt x="16" y="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348"/>
              <p:cNvSpPr>
                <a:spLocks noEditPoints="1"/>
              </p:cNvSpPr>
              <p:nvPr/>
            </p:nvSpPr>
            <p:spPr bwMode="auto">
              <a:xfrm>
                <a:off x="4610" y="3178"/>
                <a:ext cx="336" cy="211"/>
              </a:xfrm>
              <a:custGeom>
                <a:avLst/>
                <a:gdLst>
                  <a:gd name="T0" fmla="*/ 153 w 397"/>
                  <a:gd name="T1" fmla="*/ 249 h 249"/>
                  <a:gd name="T2" fmla="*/ 153 w 397"/>
                  <a:gd name="T3" fmla="*/ 185 h 249"/>
                  <a:gd name="T4" fmla="*/ 153 w 397"/>
                  <a:gd name="T5" fmla="*/ 234 h 249"/>
                  <a:gd name="T6" fmla="*/ 153 w 397"/>
                  <a:gd name="T7" fmla="*/ 200 h 249"/>
                  <a:gd name="T8" fmla="*/ 153 w 397"/>
                  <a:gd name="T9" fmla="*/ 234 h 249"/>
                  <a:gd name="T10" fmla="*/ 56 w 397"/>
                  <a:gd name="T11" fmla="*/ 249 h 249"/>
                  <a:gd name="T12" fmla="*/ 56 w 397"/>
                  <a:gd name="T13" fmla="*/ 185 h 249"/>
                  <a:gd name="T14" fmla="*/ 56 w 397"/>
                  <a:gd name="T15" fmla="*/ 234 h 249"/>
                  <a:gd name="T16" fmla="*/ 56 w 397"/>
                  <a:gd name="T17" fmla="*/ 200 h 249"/>
                  <a:gd name="T18" fmla="*/ 56 w 397"/>
                  <a:gd name="T19" fmla="*/ 234 h 249"/>
                  <a:gd name="T20" fmla="*/ 345 w 397"/>
                  <a:gd name="T21" fmla="*/ 184 h 249"/>
                  <a:gd name="T22" fmla="*/ 397 w 397"/>
                  <a:gd name="T23" fmla="*/ 224 h 249"/>
                  <a:gd name="T24" fmla="*/ 344 w 397"/>
                  <a:gd name="T25" fmla="*/ 217 h 249"/>
                  <a:gd name="T26" fmla="*/ 258 w 397"/>
                  <a:gd name="T27" fmla="*/ 217 h 249"/>
                  <a:gd name="T28" fmla="*/ 223 w 397"/>
                  <a:gd name="T29" fmla="*/ 224 h 249"/>
                  <a:gd name="T30" fmla="*/ 211 w 397"/>
                  <a:gd name="T31" fmla="*/ 198 h 249"/>
                  <a:gd name="T32" fmla="*/ 181 w 397"/>
                  <a:gd name="T33" fmla="*/ 184 h 249"/>
                  <a:gd name="T34" fmla="*/ 301 w 397"/>
                  <a:gd name="T35" fmla="*/ 162 h 249"/>
                  <a:gd name="T36" fmla="*/ 110 w 397"/>
                  <a:gd name="T37" fmla="*/ 224 h 249"/>
                  <a:gd name="T38" fmla="*/ 100 w 397"/>
                  <a:gd name="T39" fmla="*/ 217 h 249"/>
                  <a:gd name="T40" fmla="*/ 125 w 397"/>
                  <a:gd name="T41" fmla="*/ 184 h 249"/>
                  <a:gd name="T42" fmla="*/ 28 w 397"/>
                  <a:gd name="T43" fmla="*/ 184 h 249"/>
                  <a:gd name="T44" fmla="*/ 0 w 397"/>
                  <a:gd name="T45" fmla="*/ 198 h 249"/>
                  <a:gd name="T46" fmla="*/ 28 w 397"/>
                  <a:gd name="T47" fmla="*/ 184 h 249"/>
                  <a:gd name="T48" fmla="*/ 301 w 397"/>
                  <a:gd name="T49" fmla="*/ 249 h 249"/>
                  <a:gd name="T50" fmla="*/ 301 w 397"/>
                  <a:gd name="T51" fmla="*/ 185 h 249"/>
                  <a:gd name="T52" fmla="*/ 301 w 397"/>
                  <a:gd name="T53" fmla="*/ 234 h 249"/>
                  <a:gd name="T54" fmla="*/ 301 w 397"/>
                  <a:gd name="T55" fmla="*/ 200 h 249"/>
                  <a:gd name="T56" fmla="*/ 301 w 397"/>
                  <a:gd name="T57" fmla="*/ 234 h 249"/>
                  <a:gd name="T58" fmla="*/ 31 w 397"/>
                  <a:gd name="T59" fmla="*/ 7 h 249"/>
                  <a:gd name="T60" fmla="*/ 31 w 397"/>
                  <a:gd name="T61" fmla="*/ 59 h 249"/>
                  <a:gd name="T62" fmla="*/ 38 w 397"/>
                  <a:gd name="T63" fmla="*/ 81 h 249"/>
                  <a:gd name="T64" fmla="*/ 65 w 397"/>
                  <a:gd name="T65" fmla="*/ 4 h 249"/>
                  <a:gd name="T66" fmla="*/ 192 w 397"/>
                  <a:gd name="T67" fmla="*/ 29 h 249"/>
                  <a:gd name="T68" fmla="*/ 204 w 397"/>
                  <a:gd name="T69" fmla="*/ 143 h 249"/>
                  <a:gd name="T70" fmla="*/ 89 w 397"/>
                  <a:gd name="T71" fmla="*/ 12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7" h="249">
                    <a:moveTo>
                      <a:pt x="121" y="217"/>
                    </a:moveTo>
                    <a:cubicBezTo>
                      <a:pt x="121" y="234"/>
                      <a:pt x="135" y="249"/>
                      <a:pt x="153" y="249"/>
                    </a:cubicBezTo>
                    <a:cubicBezTo>
                      <a:pt x="170" y="249"/>
                      <a:pt x="184" y="234"/>
                      <a:pt x="184" y="217"/>
                    </a:cubicBezTo>
                    <a:cubicBezTo>
                      <a:pt x="184" y="199"/>
                      <a:pt x="170" y="185"/>
                      <a:pt x="153" y="185"/>
                    </a:cubicBezTo>
                    <a:cubicBezTo>
                      <a:pt x="135" y="185"/>
                      <a:pt x="121" y="199"/>
                      <a:pt x="121" y="217"/>
                    </a:cubicBezTo>
                    <a:close/>
                    <a:moveTo>
                      <a:pt x="153" y="234"/>
                    </a:moveTo>
                    <a:cubicBezTo>
                      <a:pt x="144" y="234"/>
                      <a:pt x="136" y="226"/>
                      <a:pt x="136" y="217"/>
                    </a:cubicBezTo>
                    <a:cubicBezTo>
                      <a:pt x="136" y="208"/>
                      <a:pt x="144" y="200"/>
                      <a:pt x="153" y="200"/>
                    </a:cubicBezTo>
                    <a:cubicBezTo>
                      <a:pt x="162" y="200"/>
                      <a:pt x="169" y="208"/>
                      <a:pt x="169" y="217"/>
                    </a:cubicBezTo>
                    <a:cubicBezTo>
                      <a:pt x="169" y="226"/>
                      <a:pt x="162" y="234"/>
                      <a:pt x="153" y="234"/>
                    </a:cubicBezTo>
                    <a:close/>
                    <a:moveTo>
                      <a:pt x="25" y="217"/>
                    </a:moveTo>
                    <a:cubicBezTo>
                      <a:pt x="25" y="234"/>
                      <a:pt x="39" y="249"/>
                      <a:pt x="56" y="249"/>
                    </a:cubicBezTo>
                    <a:cubicBezTo>
                      <a:pt x="74" y="249"/>
                      <a:pt x="88" y="234"/>
                      <a:pt x="88" y="217"/>
                    </a:cubicBezTo>
                    <a:cubicBezTo>
                      <a:pt x="88" y="199"/>
                      <a:pt x="74" y="185"/>
                      <a:pt x="56" y="185"/>
                    </a:cubicBezTo>
                    <a:cubicBezTo>
                      <a:pt x="39" y="185"/>
                      <a:pt x="25" y="199"/>
                      <a:pt x="25" y="217"/>
                    </a:cubicBezTo>
                    <a:close/>
                    <a:moveTo>
                      <a:pt x="56" y="234"/>
                    </a:moveTo>
                    <a:cubicBezTo>
                      <a:pt x="47" y="234"/>
                      <a:pt x="40" y="226"/>
                      <a:pt x="40" y="217"/>
                    </a:cubicBezTo>
                    <a:cubicBezTo>
                      <a:pt x="40" y="208"/>
                      <a:pt x="47" y="200"/>
                      <a:pt x="56" y="200"/>
                    </a:cubicBezTo>
                    <a:cubicBezTo>
                      <a:pt x="66" y="200"/>
                      <a:pt x="73" y="208"/>
                      <a:pt x="73" y="217"/>
                    </a:cubicBezTo>
                    <a:cubicBezTo>
                      <a:pt x="73" y="226"/>
                      <a:pt x="66" y="234"/>
                      <a:pt x="56" y="234"/>
                    </a:cubicBezTo>
                    <a:close/>
                    <a:moveTo>
                      <a:pt x="301" y="162"/>
                    </a:moveTo>
                    <a:cubicBezTo>
                      <a:pt x="319" y="162"/>
                      <a:pt x="335" y="171"/>
                      <a:pt x="345" y="184"/>
                    </a:cubicBezTo>
                    <a:cubicBezTo>
                      <a:pt x="397" y="184"/>
                      <a:pt x="397" y="184"/>
                      <a:pt x="397" y="184"/>
                    </a:cubicBezTo>
                    <a:cubicBezTo>
                      <a:pt x="397" y="224"/>
                      <a:pt x="397" y="224"/>
                      <a:pt x="397" y="224"/>
                    </a:cubicBezTo>
                    <a:cubicBezTo>
                      <a:pt x="344" y="224"/>
                      <a:pt x="344" y="224"/>
                      <a:pt x="344" y="224"/>
                    </a:cubicBezTo>
                    <a:cubicBezTo>
                      <a:pt x="344" y="224"/>
                      <a:pt x="344" y="219"/>
                      <a:pt x="344" y="217"/>
                    </a:cubicBezTo>
                    <a:cubicBezTo>
                      <a:pt x="344" y="193"/>
                      <a:pt x="325" y="174"/>
                      <a:pt x="301" y="174"/>
                    </a:cubicBezTo>
                    <a:cubicBezTo>
                      <a:pt x="278" y="174"/>
                      <a:pt x="258" y="193"/>
                      <a:pt x="258" y="217"/>
                    </a:cubicBezTo>
                    <a:cubicBezTo>
                      <a:pt x="258" y="219"/>
                      <a:pt x="258" y="224"/>
                      <a:pt x="258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16" y="224"/>
                      <a:pt x="211" y="220"/>
                      <a:pt x="211" y="213"/>
                    </a:cubicBezTo>
                    <a:cubicBezTo>
                      <a:pt x="211" y="206"/>
                      <a:pt x="211" y="198"/>
                      <a:pt x="211" y="198"/>
                    </a:cubicBezTo>
                    <a:cubicBezTo>
                      <a:pt x="192" y="198"/>
                      <a:pt x="192" y="198"/>
                      <a:pt x="192" y="198"/>
                    </a:cubicBezTo>
                    <a:cubicBezTo>
                      <a:pt x="189" y="193"/>
                      <a:pt x="185" y="188"/>
                      <a:pt x="181" y="184"/>
                    </a:cubicBezTo>
                    <a:cubicBezTo>
                      <a:pt x="258" y="184"/>
                      <a:pt x="258" y="184"/>
                      <a:pt x="258" y="184"/>
                    </a:cubicBezTo>
                    <a:cubicBezTo>
                      <a:pt x="268" y="171"/>
                      <a:pt x="283" y="162"/>
                      <a:pt x="301" y="162"/>
                    </a:cubicBezTo>
                    <a:close/>
                    <a:moveTo>
                      <a:pt x="110" y="217"/>
                    </a:moveTo>
                    <a:cubicBezTo>
                      <a:pt x="110" y="219"/>
                      <a:pt x="110" y="224"/>
                      <a:pt x="110" y="224"/>
                    </a:cubicBezTo>
                    <a:cubicBezTo>
                      <a:pt x="100" y="224"/>
                      <a:pt x="100" y="224"/>
                      <a:pt x="100" y="224"/>
                    </a:cubicBezTo>
                    <a:cubicBezTo>
                      <a:pt x="100" y="224"/>
                      <a:pt x="100" y="219"/>
                      <a:pt x="100" y="217"/>
                    </a:cubicBezTo>
                    <a:cubicBezTo>
                      <a:pt x="100" y="204"/>
                      <a:pt x="94" y="192"/>
                      <a:pt x="85" y="184"/>
                    </a:cubicBezTo>
                    <a:cubicBezTo>
                      <a:pt x="125" y="184"/>
                      <a:pt x="125" y="184"/>
                      <a:pt x="125" y="184"/>
                    </a:cubicBezTo>
                    <a:cubicBezTo>
                      <a:pt x="116" y="192"/>
                      <a:pt x="110" y="204"/>
                      <a:pt x="110" y="217"/>
                    </a:cubicBezTo>
                    <a:close/>
                    <a:moveTo>
                      <a:pt x="28" y="184"/>
                    </a:moveTo>
                    <a:cubicBezTo>
                      <a:pt x="24" y="188"/>
                      <a:pt x="20" y="193"/>
                      <a:pt x="18" y="198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0" y="184"/>
                      <a:pt x="0" y="184"/>
                      <a:pt x="0" y="184"/>
                    </a:cubicBezTo>
                    <a:lnTo>
                      <a:pt x="28" y="184"/>
                    </a:lnTo>
                    <a:close/>
                    <a:moveTo>
                      <a:pt x="270" y="217"/>
                    </a:moveTo>
                    <a:cubicBezTo>
                      <a:pt x="270" y="234"/>
                      <a:pt x="284" y="249"/>
                      <a:pt x="301" y="249"/>
                    </a:cubicBezTo>
                    <a:cubicBezTo>
                      <a:pt x="319" y="249"/>
                      <a:pt x="333" y="234"/>
                      <a:pt x="333" y="217"/>
                    </a:cubicBezTo>
                    <a:cubicBezTo>
                      <a:pt x="333" y="199"/>
                      <a:pt x="319" y="185"/>
                      <a:pt x="301" y="185"/>
                    </a:cubicBezTo>
                    <a:cubicBezTo>
                      <a:pt x="284" y="185"/>
                      <a:pt x="270" y="199"/>
                      <a:pt x="270" y="217"/>
                    </a:cubicBezTo>
                    <a:close/>
                    <a:moveTo>
                      <a:pt x="301" y="234"/>
                    </a:moveTo>
                    <a:cubicBezTo>
                      <a:pt x="292" y="234"/>
                      <a:pt x="285" y="226"/>
                      <a:pt x="285" y="217"/>
                    </a:cubicBezTo>
                    <a:cubicBezTo>
                      <a:pt x="285" y="208"/>
                      <a:pt x="292" y="200"/>
                      <a:pt x="301" y="200"/>
                    </a:cubicBezTo>
                    <a:cubicBezTo>
                      <a:pt x="310" y="200"/>
                      <a:pt x="318" y="208"/>
                      <a:pt x="318" y="217"/>
                    </a:cubicBezTo>
                    <a:cubicBezTo>
                      <a:pt x="318" y="226"/>
                      <a:pt x="310" y="234"/>
                      <a:pt x="301" y="234"/>
                    </a:cubicBezTo>
                    <a:close/>
                    <a:moveTo>
                      <a:pt x="22" y="29"/>
                    </a:moveTo>
                    <a:cubicBezTo>
                      <a:pt x="31" y="7"/>
                      <a:pt x="31" y="7"/>
                      <a:pt x="31" y="7"/>
                    </a:cubicBezTo>
                    <a:cubicBezTo>
                      <a:pt x="38" y="7"/>
                      <a:pt x="45" y="6"/>
                      <a:pt x="52" y="5"/>
                    </a:cubicBezTo>
                    <a:cubicBezTo>
                      <a:pt x="31" y="59"/>
                      <a:pt x="31" y="59"/>
                      <a:pt x="31" y="59"/>
                    </a:cubicBezTo>
                    <a:lnTo>
                      <a:pt x="22" y="29"/>
                    </a:lnTo>
                    <a:close/>
                    <a:moveTo>
                      <a:pt x="38" y="81"/>
                    </a:moveTo>
                    <a:cubicBezTo>
                      <a:pt x="37" y="76"/>
                      <a:pt x="37" y="76"/>
                      <a:pt x="37" y="76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104" y="1"/>
                      <a:pt x="118" y="0"/>
                      <a:pt x="133" y="6"/>
                    </a:cubicBezTo>
                    <a:cubicBezTo>
                      <a:pt x="153" y="13"/>
                      <a:pt x="176" y="23"/>
                      <a:pt x="192" y="29"/>
                    </a:cubicBezTo>
                    <a:cubicBezTo>
                      <a:pt x="208" y="35"/>
                      <a:pt x="221" y="55"/>
                      <a:pt x="232" y="69"/>
                    </a:cubicBezTo>
                    <a:cubicBezTo>
                      <a:pt x="233" y="86"/>
                      <a:pt x="216" y="128"/>
                      <a:pt x="204" y="143"/>
                    </a:cubicBezTo>
                    <a:cubicBezTo>
                      <a:pt x="189" y="146"/>
                      <a:pt x="163" y="152"/>
                      <a:pt x="147" y="146"/>
                    </a:cubicBezTo>
                    <a:cubicBezTo>
                      <a:pt x="132" y="140"/>
                      <a:pt x="107" y="130"/>
                      <a:pt x="89" y="123"/>
                    </a:cubicBezTo>
                    <a:cubicBezTo>
                      <a:pt x="74" y="118"/>
                      <a:pt x="64" y="109"/>
                      <a:pt x="38" y="8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349"/>
              <p:cNvSpPr>
                <a:spLocks noEditPoints="1"/>
              </p:cNvSpPr>
              <p:nvPr/>
            </p:nvSpPr>
            <p:spPr bwMode="auto">
              <a:xfrm>
                <a:off x="4601" y="3212"/>
                <a:ext cx="345" cy="112"/>
              </a:xfrm>
              <a:custGeom>
                <a:avLst/>
                <a:gdLst>
                  <a:gd name="T0" fmla="*/ 0 w 407"/>
                  <a:gd name="T1" fmla="*/ 19 h 133"/>
                  <a:gd name="T2" fmla="*/ 10 w 407"/>
                  <a:gd name="T3" fmla="*/ 19 h 133"/>
                  <a:gd name="T4" fmla="*/ 10 w 407"/>
                  <a:gd name="T5" fmla="*/ 133 h 133"/>
                  <a:gd name="T6" fmla="*/ 262 w 407"/>
                  <a:gd name="T7" fmla="*/ 133 h 133"/>
                  <a:gd name="T8" fmla="*/ 272 w 407"/>
                  <a:gd name="T9" fmla="*/ 124 h 133"/>
                  <a:gd name="T10" fmla="*/ 272 w 407"/>
                  <a:gd name="T11" fmla="*/ 33 h 133"/>
                  <a:gd name="T12" fmla="*/ 258 w 407"/>
                  <a:gd name="T13" fmla="*/ 33 h 133"/>
                  <a:gd name="T14" fmla="*/ 224 w 407"/>
                  <a:gd name="T15" fmla="*/ 119 h 133"/>
                  <a:gd name="T16" fmla="*/ 59 w 407"/>
                  <a:gd name="T17" fmla="*/ 119 h 133"/>
                  <a:gd name="T18" fmla="*/ 24 w 407"/>
                  <a:gd name="T19" fmla="*/ 0 h 133"/>
                  <a:gd name="T20" fmla="*/ 0 w 407"/>
                  <a:gd name="T21" fmla="*/ 0 h 133"/>
                  <a:gd name="T22" fmla="*/ 0 w 407"/>
                  <a:gd name="T23" fmla="*/ 19 h 133"/>
                  <a:gd name="T24" fmla="*/ 360 w 407"/>
                  <a:gd name="T25" fmla="*/ 133 h 133"/>
                  <a:gd name="T26" fmla="*/ 407 w 407"/>
                  <a:gd name="T27" fmla="*/ 133 h 133"/>
                  <a:gd name="T28" fmla="*/ 407 w 407"/>
                  <a:gd name="T29" fmla="*/ 102 h 133"/>
                  <a:gd name="T30" fmla="*/ 385 w 407"/>
                  <a:gd name="T31" fmla="*/ 40 h 133"/>
                  <a:gd name="T32" fmla="*/ 345 w 407"/>
                  <a:gd name="T33" fmla="*/ 13 h 133"/>
                  <a:gd name="T34" fmla="*/ 284 w 407"/>
                  <a:gd name="T35" fmla="*/ 13 h 133"/>
                  <a:gd name="T36" fmla="*/ 284 w 407"/>
                  <a:gd name="T37" fmla="*/ 117 h 133"/>
                  <a:gd name="T38" fmla="*/ 311 w 407"/>
                  <a:gd name="T39" fmla="*/ 111 h 133"/>
                  <a:gd name="T40" fmla="*/ 360 w 407"/>
                  <a:gd name="T41" fmla="*/ 133 h 133"/>
                  <a:gd name="T42" fmla="*/ 392 w 407"/>
                  <a:gd name="T43" fmla="*/ 101 h 133"/>
                  <a:gd name="T44" fmla="*/ 334 w 407"/>
                  <a:gd name="T45" fmla="*/ 69 h 133"/>
                  <a:gd name="T46" fmla="*/ 307 w 407"/>
                  <a:gd name="T47" fmla="*/ 58 h 133"/>
                  <a:gd name="T48" fmla="*/ 307 w 407"/>
                  <a:gd name="T49" fmla="*/ 27 h 133"/>
                  <a:gd name="T50" fmla="*/ 345 w 407"/>
                  <a:gd name="T51" fmla="*/ 27 h 133"/>
                  <a:gd name="T52" fmla="*/ 372 w 407"/>
                  <a:gd name="T53" fmla="*/ 45 h 133"/>
                  <a:gd name="T54" fmla="*/ 392 w 407"/>
                  <a:gd name="T55" fmla="*/ 10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7" h="133">
                    <a:moveTo>
                      <a:pt x="0" y="19"/>
                    </a:move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33"/>
                      <a:pt x="10" y="133"/>
                      <a:pt x="10" y="133"/>
                    </a:cubicBezTo>
                    <a:cubicBezTo>
                      <a:pt x="262" y="133"/>
                      <a:pt x="262" y="133"/>
                      <a:pt x="262" y="133"/>
                    </a:cubicBezTo>
                    <a:cubicBezTo>
                      <a:pt x="265" y="130"/>
                      <a:pt x="269" y="127"/>
                      <a:pt x="272" y="124"/>
                    </a:cubicBezTo>
                    <a:cubicBezTo>
                      <a:pt x="272" y="33"/>
                      <a:pt x="272" y="33"/>
                      <a:pt x="272" y="33"/>
                    </a:cubicBezTo>
                    <a:cubicBezTo>
                      <a:pt x="258" y="33"/>
                      <a:pt x="258" y="33"/>
                      <a:pt x="258" y="33"/>
                    </a:cubicBezTo>
                    <a:cubicBezTo>
                      <a:pt x="224" y="119"/>
                      <a:pt x="224" y="119"/>
                      <a:pt x="224" y="119"/>
                    </a:cubicBezTo>
                    <a:cubicBezTo>
                      <a:pt x="59" y="119"/>
                      <a:pt x="59" y="119"/>
                      <a:pt x="59" y="119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9"/>
                    </a:lnTo>
                    <a:close/>
                    <a:moveTo>
                      <a:pt x="360" y="133"/>
                    </a:moveTo>
                    <a:cubicBezTo>
                      <a:pt x="407" y="133"/>
                      <a:pt x="407" y="133"/>
                      <a:pt x="407" y="133"/>
                    </a:cubicBezTo>
                    <a:cubicBezTo>
                      <a:pt x="407" y="102"/>
                      <a:pt x="407" y="102"/>
                      <a:pt x="407" y="102"/>
                    </a:cubicBezTo>
                    <a:cubicBezTo>
                      <a:pt x="385" y="40"/>
                      <a:pt x="385" y="40"/>
                      <a:pt x="385" y="40"/>
                    </a:cubicBezTo>
                    <a:cubicBezTo>
                      <a:pt x="379" y="26"/>
                      <a:pt x="370" y="13"/>
                      <a:pt x="345" y="13"/>
                    </a:cubicBezTo>
                    <a:cubicBezTo>
                      <a:pt x="333" y="13"/>
                      <a:pt x="284" y="13"/>
                      <a:pt x="284" y="13"/>
                    </a:cubicBezTo>
                    <a:cubicBezTo>
                      <a:pt x="284" y="117"/>
                      <a:pt x="284" y="117"/>
                      <a:pt x="284" y="117"/>
                    </a:cubicBezTo>
                    <a:cubicBezTo>
                      <a:pt x="292" y="113"/>
                      <a:pt x="302" y="111"/>
                      <a:pt x="311" y="111"/>
                    </a:cubicBezTo>
                    <a:cubicBezTo>
                      <a:pt x="331" y="111"/>
                      <a:pt x="348" y="120"/>
                      <a:pt x="360" y="133"/>
                    </a:cubicBezTo>
                    <a:close/>
                    <a:moveTo>
                      <a:pt x="392" y="101"/>
                    </a:moveTo>
                    <a:cubicBezTo>
                      <a:pt x="364" y="101"/>
                      <a:pt x="343" y="72"/>
                      <a:pt x="334" y="69"/>
                    </a:cubicBezTo>
                    <a:cubicBezTo>
                      <a:pt x="312" y="60"/>
                      <a:pt x="307" y="58"/>
                      <a:pt x="307" y="58"/>
                    </a:cubicBezTo>
                    <a:cubicBezTo>
                      <a:pt x="307" y="27"/>
                      <a:pt x="307" y="27"/>
                      <a:pt x="307" y="27"/>
                    </a:cubicBezTo>
                    <a:cubicBezTo>
                      <a:pt x="345" y="27"/>
                      <a:pt x="345" y="27"/>
                      <a:pt x="345" y="27"/>
                    </a:cubicBezTo>
                    <a:cubicBezTo>
                      <a:pt x="361" y="27"/>
                      <a:pt x="367" y="34"/>
                      <a:pt x="372" y="45"/>
                    </a:cubicBezTo>
                    <a:lnTo>
                      <a:pt x="392" y="101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350"/>
              <p:cNvSpPr>
                <a:spLocks noEditPoints="1"/>
              </p:cNvSpPr>
              <p:nvPr/>
            </p:nvSpPr>
            <p:spPr bwMode="auto">
              <a:xfrm>
                <a:off x="2390" y="3317"/>
                <a:ext cx="343" cy="71"/>
              </a:xfrm>
              <a:custGeom>
                <a:avLst/>
                <a:gdLst>
                  <a:gd name="T0" fmla="*/ 155 w 405"/>
                  <a:gd name="T1" fmla="*/ 23 h 84"/>
                  <a:gd name="T2" fmla="*/ 186 w 405"/>
                  <a:gd name="T3" fmla="*/ 54 h 84"/>
                  <a:gd name="T4" fmla="*/ 155 w 405"/>
                  <a:gd name="T5" fmla="*/ 84 h 84"/>
                  <a:gd name="T6" fmla="*/ 124 w 405"/>
                  <a:gd name="T7" fmla="*/ 54 h 84"/>
                  <a:gd name="T8" fmla="*/ 155 w 405"/>
                  <a:gd name="T9" fmla="*/ 23 h 84"/>
                  <a:gd name="T10" fmla="*/ 155 w 405"/>
                  <a:gd name="T11" fmla="*/ 70 h 84"/>
                  <a:gd name="T12" fmla="*/ 171 w 405"/>
                  <a:gd name="T13" fmla="*/ 54 h 84"/>
                  <a:gd name="T14" fmla="*/ 155 w 405"/>
                  <a:gd name="T15" fmla="*/ 38 h 84"/>
                  <a:gd name="T16" fmla="*/ 139 w 405"/>
                  <a:gd name="T17" fmla="*/ 54 h 84"/>
                  <a:gd name="T18" fmla="*/ 155 w 405"/>
                  <a:gd name="T19" fmla="*/ 70 h 84"/>
                  <a:gd name="T20" fmla="*/ 60 w 405"/>
                  <a:gd name="T21" fmla="*/ 23 h 84"/>
                  <a:gd name="T22" fmla="*/ 91 w 405"/>
                  <a:gd name="T23" fmla="*/ 54 h 84"/>
                  <a:gd name="T24" fmla="*/ 60 w 405"/>
                  <a:gd name="T25" fmla="*/ 84 h 84"/>
                  <a:gd name="T26" fmla="*/ 30 w 405"/>
                  <a:gd name="T27" fmla="*/ 54 h 84"/>
                  <a:gd name="T28" fmla="*/ 60 w 405"/>
                  <a:gd name="T29" fmla="*/ 23 h 84"/>
                  <a:gd name="T30" fmla="*/ 60 w 405"/>
                  <a:gd name="T31" fmla="*/ 70 h 84"/>
                  <a:gd name="T32" fmla="*/ 77 w 405"/>
                  <a:gd name="T33" fmla="*/ 54 h 84"/>
                  <a:gd name="T34" fmla="*/ 60 w 405"/>
                  <a:gd name="T35" fmla="*/ 38 h 84"/>
                  <a:gd name="T36" fmla="*/ 44 w 405"/>
                  <a:gd name="T37" fmla="*/ 54 h 84"/>
                  <a:gd name="T38" fmla="*/ 60 w 405"/>
                  <a:gd name="T39" fmla="*/ 70 h 84"/>
                  <a:gd name="T40" fmla="*/ 102 w 405"/>
                  <a:gd name="T41" fmla="*/ 54 h 84"/>
                  <a:gd name="T42" fmla="*/ 102 w 405"/>
                  <a:gd name="T43" fmla="*/ 60 h 84"/>
                  <a:gd name="T44" fmla="*/ 114 w 405"/>
                  <a:gd name="T45" fmla="*/ 60 h 84"/>
                  <a:gd name="T46" fmla="*/ 113 w 405"/>
                  <a:gd name="T47" fmla="*/ 54 h 84"/>
                  <a:gd name="T48" fmla="*/ 127 w 405"/>
                  <a:gd name="T49" fmla="*/ 22 h 84"/>
                  <a:gd name="T50" fmla="*/ 88 w 405"/>
                  <a:gd name="T51" fmla="*/ 22 h 84"/>
                  <a:gd name="T52" fmla="*/ 102 w 405"/>
                  <a:gd name="T53" fmla="*/ 54 h 84"/>
                  <a:gd name="T54" fmla="*/ 0 w 405"/>
                  <a:gd name="T55" fmla="*/ 22 h 84"/>
                  <a:gd name="T56" fmla="*/ 0 w 405"/>
                  <a:gd name="T57" fmla="*/ 36 h 84"/>
                  <a:gd name="T58" fmla="*/ 23 w 405"/>
                  <a:gd name="T59" fmla="*/ 36 h 84"/>
                  <a:gd name="T60" fmla="*/ 33 w 405"/>
                  <a:gd name="T61" fmla="*/ 22 h 84"/>
                  <a:gd name="T62" fmla="*/ 0 w 405"/>
                  <a:gd name="T63" fmla="*/ 22 h 84"/>
                  <a:gd name="T64" fmla="*/ 193 w 405"/>
                  <a:gd name="T65" fmla="*/ 36 h 84"/>
                  <a:gd name="T66" fmla="*/ 211 w 405"/>
                  <a:gd name="T67" fmla="*/ 36 h 84"/>
                  <a:gd name="T68" fmla="*/ 233 w 405"/>
                  <a:gd name="T69" fmla="*/ 60 h 84"/>
                  <a:gd name="T70" fmla="*/ 270 w 405"/>
                  <a:gd name="T71" fmla="*/ 60 h 84"/>
                  <a:gd name="T72" fmla="*/ 270 w 405"/>
                  <a:gd name="T73" fmla="*/ 54 h 84"/>
                  <a:gd name="T74" fmla="*/ 311 w 405"/>
                  <a:gd name="T75" fmla="*/ 12 h 84"/>
                  <a:gd name="T76" fmla="*/ 353 w 405"/>
                  <a:gd name="T77" fmla="*/ 54 h 84"/>
                  <a:gd name="T78" fmla="*/ 353 w 405"/>
                  <a:gd name="T79" fmla="*/ 60 h 84"/>
                  <a:gd name="T80" fmla="*/ 405 w 405"/>
                  <a:gd name="T81" fmla="*/ 60 h 84"/>
                  <a:gd name="T82" fmla="*/ 405 w 405"/>
                  <a:gd name="T83" fmla="*/ 22 h 84"/>
                  <a:gd name="T84" fmla="*/ 354 w 405"/>
                  <a:gd name="T85" fmla="*/ 22 h 84"/>
                  <a:gd name="T86" fmla="*/ 311 w 405"/>
                  <a:gd name="T87" fmla="*/ 0 h 84"/>
                  <a:gd name="T88" fmla="*/ 269 w 405"/>
                  <a:gd name="T89" fmla="*/ 22 h 84"/>
                  <a:gd name="T90" fmla="*/ 183 w 405"/>
                  <a:gd name="T91" fmla="*/ 22 h 84"/>
                  <a:gd name="T92" fmla="*/ 193 w 405"/>
                  <a:gd name="T93" fmla="*/ 36 h 84"/>
                  <a:gd name="T94" fmla="*/ 311 w 405"/>
                  <a:gd name="T95" fmla="*/ 23 h 84"/>
                  <a:gd name="T96" fmla="*/ 342 w 405"/>
                  <a:gd name="T97" fmla="*/ 54 h 84"/>
                  <a:gd name="T98" fmla="*/ 311 w 405"/>
                  <a:gd name="T99" fmla="*/ 84 h 84"/>
                  <a:gd name="T100" fmla="*/ 281 w 405"/>
                  <a:gd name="T101" fmla="*/ 54 h 84"/>
                  <a:gd name="T102" fmla="*/ 311 w 405"/>
                  <a:gd name="T103" fmla="*/ 23 h 84"/>
                  <a:gd name="T104" fmla="*/ 311 w 405"/>
                  <a:gd name="T105" fmla="*/ 70 h 84"/>
                  <a:gd name="T106" fmla="*/ 327 w 405"/>
                  <a:gd name="T107" fmla="*/ 54 h 84"/>
                  <a:gd name="T108" fmla="*/ 311 w 405"/>
                  <a:gd name="T109" fmla="*/ 38 h 84"/>
                  <a:gd name="T110" fmla="*/ 295 w 405"/>
                  <a:gd name="T111" fmla="*/ 54 h 84"/>
                  <a:gd name="T112" fmla="*/ 311 w 405"/>
                  <a:gd name="T113" fmla="*/ 7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05" h="84">
                    <a:moveTo>
                      <a:pt x="155" y="23"/>
                    </a:moveTo>
                    <a:cubicBezTo>
                      <a:pt x="172" y="23"/>
                      <a:pt x="186" y="37"/>
                      <a:pt x="186" y="54"/>
                    </a:cubicBezTo>
                    <a:cubicBezTo>
                      <a:pt x="186" y="71"/>
                      <a:pt x="172" y="84"/>
                      <a:pt x="155" y="84"/>
                    </a:cubicBezTo>
                    <a:cubicBezTo>
                      <a:pt x="138" y="84"/>
                      <a:pt x="124" y="71"/>
                      <a:pt x="124" y="54"/>
                    </a:cubicBezTo>
                    <a:cubicBezTo>
                      <a:pt x="124" y="37"/>
                      <a:pt x="138" y="23"/>
                      <a:pt x="155" y="23"/>
                    </a:cubicBezTo>
                    <a:close/>
                    <a:moveTo>
                      <a:pt x="155" y="70"/>
                    </a:moveTo>
                    <a:cubicBezTo>
                      <a:pt x="164" y="70"/>
                      <a:pt x="171" y="62"/>
                      <a:pt x="171" y="54"/>
                    </a:cubicBezTo>
                    <a:cubicBezTo>
                      <a:pt x="171" y="45"/>
                      <a:pt x="164" y="38"/>
                      <a:pt x="155" y="38"/>
                    </a:cubicBezTo>
                    <a:cubicBezTo>
                      <a:pt x="146" y="38"/>
                      <a:pt x="139" y="45"/>
                      <a:pt x="139" y="54"/>
                    </a:cubicBezTo>
                    <a:cubicBezTo>
                      <a:pt x="139" y="62"/>
                      <a:pt x="146" y="70"/>
                      <a:pt x="155" y="70"/>
                    </a:cubicBezTo>
                    <a:close/>
                    <a:moveTo>
                      <a:pt x="60" y="23"/>
                    </a:moveTo>
                    <a:cubicBezTo>
                      <a:pt x="77" y="23"/>
                      <a:pt x="91" y="37"/>
                      <a:pt x="91" y="54"/>
                    </a:cubicBezTo>
                    <a:cubicBezTo>
                      <a:pt x="91" y="71"/>
                      <a:pt x="77" y="84"/>
                      <a:pt x="60" y="84"/>
                    </a:cubicBezTo>
                    <a:cubicBezTo>
                      <a:pt x="43" y="84"/>
                      <a:pt x="30" y="71"/>
                      <a:pt x="30" y="54"/>
                    </a:cubicBezTo>
                    <a:cubicBezTo>
                      <a:pt x="30" y="37"/>
                      <a:pt x="43" y="23"/>
                      <a:pt x="60" y="23"/>
                    </a:cubicBezTo>
                    <a:close/>
                    <a:moveTo>
                      <a:pt x="60" y="70"/>
                    </a:moveTo>
                    <a:cubicBezTo>
                      <a:pt x="69" y="70"/>
                      <a:pt x="77" y="62"/>
                      <a:pt x="77" y="54"/>
                    </a:cubicBezTo>
                    <a:cubicBezTo>
                      <a:pt x="77" y="45"/>
                      <a:pt x="69" y="38"/>
                      <a:pt x="60" y="38"/>
                    </a:cubicBezTo>
                    <a:cubicBezTo>
                      <a:pt x="52" y="38"/>
                      <a:pt x="44" y="45"/>
                      <a:pt x="44" y="54"/>
                    </a:cubicBezTo>
                    <a:cubicBezTo>
                      <a:pt x="44" y="62"/>
                      <a:pt x="52" y="70"/>
                      <a:pt x="60" y="70"/>
                    </a:cubicBezTo>
                    <a:close/>
                    <a:moveTo>
                      <a:pt x="102" y="54"/>
                    </a:moveTo>
                    <a:cubicBezTo>
                      <a:pt x="102" y="56"/>
                      <a:pt x="102" y="58"/>
                      <a:pt x="102" y="60"/>
                    </a:cubicBezTo>
                    <a:cubicBezTo>
                      <a:pt x="114" y="60"/>
                      <a:pt x="114" y="60"/>
                      <a:pt x="114" y="60"/>
                    </a:cubicBezTo>
                    <a:cubicBezTo>
                      <a:pt x="113" y="58"/>
                      <a:pt x="113" y="56"/>
                      <a:pt x="113" y="54"/>
                    </a:cubicBezTo>
                    <a:cubicBezTo>
                      <a:pt x="113" y="41"/>
                      <a:pt x="119" y="30"/>
                      <a:pt x="127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97" y="30"/>
                      <a:pt x="102" y="41"/>
                      <a:pt x="102" y="54"/>
                    </a:cubicBezTo>
                    <a:close/>
                    <a:moveTo>
                      <a:pt x="0" y="22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5" y="30"/>
                      <a:pt x="29" y="26"/>
                      <a:pt x="33" y="22"/>
                    </a:cubicBezTo>
                    <a:lnTo>
                      <a:pt x="0" y="22"/>
                    </a:lnTo>
                    <a:close/>
                    <a:moveTo>
                      <a:pt x="193" y="36"/>
                    </a:moveTo>
                    <a:cubicBezTo>
                      <a:pt x="211" y="36"/>
                      <a:pt x="211" y="36"/>
                      <a:pt x="211" y="36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70" y="60"/>
                      <a:pt x="270" y="60"/>
                      <a:pt x="270" y="60"/>
                    </a:cubicBezTo>
                    <a:cubicBezTo>
                      <a:pt x="270" y="58"/>
                      <a:pt x="270" y="56"/>
                      <a:pt x="270" y="54"/>
                    </a:cubicBezTo>
                    <a:cubicBezTo>
                      <a:pt x="270" y="30"/>
                      <a:pt x="288" y="12"/>
                      <a:pt x="311" y="12"/>
                    </a:cubicBezTo>
                    <a:cubicBezTo>
                      <a:pt x="335" y="12"/>
                      <a:pt x="353" y="30"/>
                      <a:pt x="353" y="54"/>
                    </a:cubicBezTo>
                    <a:cubicBezTo>
                      <a:pt x="353" y="56"/>
                      <a:pt x="353" y="58"/>
                      <a:pt x="353" y="60"/>
                    </a:cubicBezTo>
                    <a:cubicBezTo>
                      <a:pt x="405" y="60"/>
                      <a:pt x="405" y="60"/>
                      <a:pt x="405" y="60"/>
                    </a:cubicBezTo>
                    <a:cubicBezTo>
                      <a:pt x="405" y="22"/>
                      <a:pt x="405" y="22"/>
                      <a:pt x="405" y="22"/>
                    </a:cubicBezTo>
                    <a:cubicBezTo>
                      <a:pt x="354" y="22"/>
                      <a:pt x="354" y="22"/>
                      <a:pt x="354" y="22"/>
                    </a:cubicBezTo>
                    <a:cubicBezTo>
                      <a:pt x="344" y="9"/>
                      <a:pt x="329" y="0"/>
                      <a:pt x="311" y="0"/>
                    </a:cubicBezTo>
                    <a:cubicBezTo>
                      <a:pt x="294" y="0"/>
                      <a:pt x="279" y="9"/>
                      <a:pt x="269" y="22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7" y="26"/>
                      <a:pt x="190" y="30"/>
                      <a:pt x="193" y="36"/>
                    </a:cubicBezTo>
                    <a:close/>
                    <a:moveTo>
                      <a:pt x="311" y="23"/>
                    </a:moveTo>
                    <a:cubicBezTo>
                      <a:pt x="328" y="23"/>
                      <a:pt x="342" y="37"/>
                      <a:pt x="342" y="54"/>
                    </a:cubicBezTo>
                    <a:cubicBezTo>
                      <a:pt x="342" y="71"/>
                      <a:pt x="328" y="84"/>
                      <a:pt x="311" y="84"/>
                    </a:cubicBezTo>
                    <a:cubicBezTo>
                      <a:pt x="294" y="84"/>
                      <a:pt x="281" y="71"/>
                      <a:pt x="281" y="54"/>
                    </a:cubicBezTo>
                    <a:cubicBezTo>
                      <a:pt x="281" y="37"/>
                      <a:pt x="294" y="23"/>
                      <a:pt x="311" y="23"/>
                    </a:cubicBezTo>
                    <a:close/>
                    <a:moveTo>
                      <a:pt x="311" y="70"/>
                    </a:moveTo>
                    <a:cubicBezTo>
                      <a:pt x="320" y="70"/>
                      <a:pt x="327" y="62"/>
                      <a:pt x="327" y="54"/>
                    </a:cubicBezTo>
                    <a:cubicBezTo>
                      <a:pt x="327" y="45"/>
                      <a:pt x="320" y="38"/>
                      <a:pt x="311" y="38"/>
                    </a:cubicBezTo>
                    <a:cubicBezTo>
                      <a:pt x="303" y="38"/>
                      <a:pt x="295" y="45"/>
                      <a:pt x="295" y="54"/>
                    </a:cubicBezTo>
                    <a:cubicBezTo>
                      <a:pt x="295" y="62"/>
                      <a:pt x="303" y="70"/>
                      <a:pt x="311" y="70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351"/>
              <p:cNvSpPr>
                <a:spLocks noEditPoints="1"/>
              </p:cNvSpPr>
              <p:nvPr/>
            </p:nvSpPr>
            <p:spPr bwMode="auto">
              <a:xfrm>
                <a:off x="2631" y="3227"/>
                <a:ext cx="102" cy="99"/>
              </a:xfrm>
              <a:custGeom>
                <a:avLst/>
                <a:gdLst>
                  <a:gd name="T0" fmla="*/ 98 w 120"/>
                  <a:gd name="T1" fmla="*/ 26 h 117"/>
                  <a:gd name="T2" fmla="*/ 111 w 120"/>
                  <a:gd name="T3" fmla="*/ 57 h 117"/>
                  <a:gd name="T4" fmla="*/ 120 w 120"/>
                  <a:gd name="T5" fmla="*/ 76 h 117"/>
                  <a:gd name="T6" fmla="*/ 120 w 120"/>
                  <a:gd name="T7" fmla="*/ 117 h 117"/>
                  <a:gd name="T8" fmla="*/ 76 w 120"/>
                  <a:gd name="T9" fmla="*/ 117 h 117"/>
                  <a:gd name="T10" fmla="*/ 26 w 120"/>
                  <a:gd name="T11" fmla="*/ 94 h 117"/>
                  <a:gd name="T12" fmla="*/ 0 w 120"/>
                  <a:gd name="T13" fmla="*/ 100 h 117"/>
                  <a:gd name="T14" fmla="*/ 0 w 120"/>
                  <a:gd name="T15" fmla="*/ 0 h 117"/>
                  <a:gd name="T16" fmla="*/ 60 w 120"/>
                  <a:gd name="T17" fmla="*/ 0 h 117"/>
                  <a:gd name="T18" fmla="*/ 98 w 120"/>
                  <a:gd name="T19" fmla="*/ 26 h 117"/>
                  <a:gd name="T20" fmla="*/ 22 w 120"/>
                  <a:gd name="T21" fmla="*/ 44 h 117"/>
                  <a:gd name="T22" fmla="*/ 76 w 120"/>
                  <a:gd name="T23" fmla="*/ 67 h 117"/>
                  <a:gd name="T24" fmla="*/ 76 w 120"/>
                  <a:gd name="T25" fmla="*/ 90 h 117"/>
                  <a:gd name="T26" fmla="*/ 98 w 120"/>
                  <a:gd name="T27" fmla="*/ 90 h 117"/>
                  <a:gd name="T28" fmla="*/ 98 w 120"/>
                  <a:gd name="T29" fmla="*/ 66 h 117"/>
                  <a:gd name="T30" fmla="*/ 85 w 120"/>
                  <a:gd name="T31" fmla="*/ 31 h 117"/>
                  <a:gd name="T32" fmla="*/ 60 w 120"/>
                  <a:gd name="T33" fmla="*/ 14 h 117"/>
                  <a:gd name="T34" fmla="*/ 22 w 120"/>
                  <a:gd name="T35" fmla="*/ 14 h 117"/>
                  <a:gd name="T36" fmla="*/ 22 w 120"/>
                  <a:gd name="T37" fmla="*/ 4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0" h="117">
                    <a:moveTo>
                      <a:pt x="98" y="26"/>
                    </a:moveTo>
                    <a:cubicBezTo>
                      <a:pt x="111" y="57"/>
                      <a:pt x="111" y="57"/>
                      <a:pt x="111" y="57"/>
                    </a:cubicBezTo>
                    <a:cubicBezTo>
                      <a:pt x="118" y="62"/>
                      <a:pt x="120" y="67"/>
                      <a:pt x="120" y="76"/>
                    </a:cubicBezTo>
                    <a:cubicBezTo>
                      <a:pt x="120" y="89"/>
                      <a:pt x="120" y="107"/>
                      <a:pt x="120" y="117"/>
                    </a:cubicBezTo>
                    <a:cubicBezTo>
                      <a:pt x="76" y="117"/>
                      <a:pt x="76" y="117"/>
                      <a:pt x="76" y="117"/>
                    </a:cubicBezTo>
                    <a:cubicBezTo>
                      <a:pt x="64" y="103"/>
                      <a:pt x="46" y="94"/>
                      <a:pt x="26" y="94"/>
                    </a:cubicBezTo>
                    <a:cubicBezTo>
                      <a:pt x="17" y="94"/>
                      <a:pt x="8" y="96"/>
                      <a:pt x="0" y="10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7" y="0"/>
                      <a:pt x="60" y="0"/>
                    </a:cubicBezTo>
                    <a:cubicBezTo>
                      <a:pt x="83" y="0"/>
                      <a:pt x="93" y="13"/>
                      <a:pt x="98" y="26"/>
                    </a:cubicBezTo>
                    <a:close/>
                    <a:moveTo>
                      <a:pt x="22" y="44"/>
                    </a:moveTo>
                    <a:cubicBezTo>
                      <a:pt x="76" y="67"/>
                      <a:pt x="76" y="67"/>
                      <a:pt x="76" y="67"/>
                    </a:cubicBezTo>
                    <a:cubicBezTo>
                      <a:pt x="76" y="90"/>
                      <a:pt x="76" y="90"/>
                      <a:pt x="76" y="90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1" y="21"/>
                      <a:pt x="75" y="14"/>
                      <a:pt x="60" y="14"/>
                    </a:cubicBezTo>
                    <a:cubicBezTo>
                      <a:pt x="22" y="14"/>
                      <a:pt x="22" y="14"/>
                      <a:pt x="22" y="14"/>
                    </a:cubicBezTo>
                    <a:lnTo>
                      <a:pt x="22" y="44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352"/>
              <p:cNvSpPr/>
              <p:nvPr/>
            </p:nvSpPr>
            <p:spPr bwMode="auto">
              <a:xfrm>
                <a:off x="2597" y="3284"/>
                <a:ext cx="28" cy="42"/>
              </a:xfrm>
              <a:custGeom>
                <a:avLst/>
                <a:gdLst>
                  <a:gd name="T0" fmla="*/ 28 w 28"/>
                  <a:gd name="T1" fmla="*/ 5 h 42"/>
                  <a:gd name="T2" fmla="*/ 15 w 28"/>
                  <a:gd name="T3" fmla="*/ 42 h 42"/>
                  <a:gd name="T4" fmla="*/ 0 w 28"/>
                  <a:gd name="T5" fmla="*/ 42 h 42"/>
                  <a:gd name="T6" fmla="*/ 15 w 28"/>
                  <a:gd name="T7" fmla="*/ 0 h 42"/>
                  <a:gd name="T8" fmla="*/ 28 w 28"/>
                  <a:gd name="T9" fmla="*/ 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42">
                    <a:moveTo>
                      <a:pt x="28" y="5"/>
                    </a:moveTo>
                    <a:lnTo>
                      <a:pt x="15" y="42"/>
                    </a:lnTo>
                    <a:lnTo>
                      <a:pt x="0" y="42"/>
                    </a:lnTo>
                    <a:lnTo>
                      <a:pt x="15" y="0"/>
                    </a:lnTo>
                    <a:lnTo>
                      <a:pt x="28" y="5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353"/>
              <p:cNvSpPr>
                <a:spLocks noEditPoints="1"/>
              </p:cNvSpPr>
              <p:nvPr/>
            </p:nvSpPr>
            <p:spPr bwMode="auto">
              <a:xfrm>
                <a:off x="2368" y="3207"/>
                <a:ext cx="273" cy="119"/>
              </a:xfrm>
              <a:custGeom>
                <a:avLst/>
                <a:gdLst>
                  <a:gd name="T0" fmla="*/ 29 w 273"/>
                  <a:gd name="T1" fmla="*/ 7 h 119"/>
                  <a:gd name="T2" fmla="*/ 49 w 273"/>
                  <a:gd name="T3" fmla="*/ 7 h 119"/>
                  <a:gd name="T4" fmla="*/ 46 w 273"/>
                  <a:gd name="T5" fmla="*/ 20 h 119"/>
                  <a:gd name="T6" fmla="*/ 223 w 273"/>
                  <a:gd name="T7" fmla="*/ 20 h 119"/>
                  <a:gd name="T8" fmla="*/ 231 w 273"/>
                  <a:gd name="T9" fmla="*/ 0 h 119"/>
                  <a:gd name="T10" fmla="*/ 232 w 273"/>
                  <a:gd name="T11" fmla="*/ 0 h 119"/>
                  <a:gd name="T12" fmla="*/ 260 w 273"/>
                  <a:gd name="T13" fmla="*/ 0 h 119"/>
                  <a:gd name="T14" fmla="*/ 273 w 273"/>
                  <a:gd name="T15" fmla="*/ 0 h 119"/>
                  <a:gd name="T16" fmla="*/ 273 w 273"/>
                  <a:gd name="T17" fmla="*/ 8 h 119"/>
                  <a:gd name="T18" fmla="*/ 256 w 273"/>
                  <a:gd name="T19" fmla="*/ 13 h 119"/>
                  <a:gd name="T20" fmla="*/ 218 w 273"/>
                  <a:gd name="T21" fmla="*/ 119 h 119"/>
                  <a:gd name="T22" fmla="*/ 20 w 273"/>
                  <a:gd name="T23" fmla="*/ 119 h 119"/>
                  <a:gd name="T24" fmla="*/ 0 w 273"/>
                  <a:gd name="T25" fmla="*/ 89 h 119"/>
                  <a:gd name="T26" fmla="*/ 29 w 273"/>
                  <a:gd name="T27" fmla="*/ 7 h 119"/>
                  <a:gd name="T28" fmla="*/ 173 w 273"/>
                  <a:gd name="T29" fmla="*/ 89 h 119"/>
                  <a:gd name="T30" fmla="*/ 195 w 273"/>
                  <a:gd name="T31" fmla="*/ 31 h 119"/>
                  <a:gd name="T32" fmla="*/ 183 w 273"/>
                  <a:gd name="T33" fmla="*/ 31 h 119"/>
                  <a:gd name="T34" fmla="*/ 162 w 273"/>
                  <a:gd name="T35" fmla="*/ 89 h 119"/>
                  <a:gd name="T36" fmla="*/ 173 w 273"/>
                  <a:gd name="T37" fmla="*/ 89 h 119"/>
                  <a:gd name="T38" fmla="*/ 119 w 273"/>
                  <a:gd name="T39" fmla="*/ 89 h 119"/>
                  <a:gd name="T40" fmla="*/ 140 w 273"/>
                  <a:gd name="T41" fmla="*/ 31 h 119"/>
                  <a:gd name="T42" fmla="*/ 129 w 273"/>
                  <a:gd name="T43" fmla="*/ 31 h 119"/>
                  <a:gd name="T44" fmla="*/ 108 w 273"/>
                  <a:gd name="T45" fmla="*/ 89 h 119"/>
                  <a:gd name="T46" fmla="*/ 119 w 273"/>
                  <a:gd name="T47" fmla="*/ 89 h 119"/>
                  <a:gd name="T48" fmla="*/ 66 w 273"/>
                  <a:gd name="T49" fmla="*/ 89 h 119"/>
                  <a:gd name="T50" fmla="*/ 86 w 273"/>
                  <a:gd name="T51" fmla="*/ 31 h 119"/>
                  <a:gd name="T52" fmla="*/ 75 w 273"/>
                  <a:gd name="T53" fmla="*/ 31 h 119"/>
                  <a:gd name="T54" fmla="*/ 54 w 273"/>
                  <a:gd name="T55" fmla="*/ 89 h 119"/>
                  <a:gd name="T56" fmla="*/ 66 w 273"/>
                  <a:gd name="T57" fmla="*/ 8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3" h="119">
                    <a:moveTo>
                      <a:pt x="29" y="7"/>
                    </a:moveTo>
                    <a:lnTo>
                      <a:pt x="49" y="7"/>
                    </a:lnTo>
                    <a:lnTo>
                      <a:pt x="46" y="20"/>
                    </a:lnTo>
                    <a:lnTo>
                      <a:pt x="223" y="20"/>
                    </a:lnTo>
                    <a:lnTo>
                      <a:pt x="231" y="0"/>
                    </a:lnTo>
                    <a:lnTo>
                      <a:pt x="232" y="0"/>
                    </a:lnTo>
                    <a:lnTo>
                      <a:pt x="260" y="0"/>
                    </a:lnTo>
                    <a:lnTo>
                      <a:pt x="273" y="0"/>
                    </a:lnTo>
                    <a:lnTo>
                      <a:pt x="273" y="8"/>
                    </a:lnTo>
                    <a:lnTo>
                      <a:pt x="256" y="13"/>
                    </a:lnTo>
                    <a:lnTo>
                      <a:pt x="218" y="119"/>
                    </a:lnTo>
                    <a:lnTo>
                      <a:pt x="20" y="119"/>
                    </a:lnTo>
                    <a:lnTo>
                      <a:pt x="0" y="89"/>
                    </a:lnTo>
                    <a:lnTo>
                      <a:pt x="29" y="7"/>
                    </a:lnTo>
                    <a:close/>
                    <a:moveTo>
                      <a:pt x="173" y="89"/>
                    </a:moveTo>
                    <a:lnTo>
                      <a:pt x="195" y="31"/>
                    </a:lnTo>
                    <a:lnTo>
                      <a:pt x="183" y="31"/>
                    </a:lnTo>
                    <a:lnTo>
                      <a:pt x="162" y="89"/>
                    </a:lnTo>
                    <a:lnTo>
                      <a:pt x="173" y="89"/>
                    </a:lnTo>
                    <a:close/>
                    <a:moveTo>
                      <a:pt x="119" y="89"/>
                    </a:moveTo>
                    <a:lnTo>
                      <a:pt x="140" y="31"/>
                    </a:lnTo>
                    <a:lnTo>
                      <a:pt x="129" y="31"/>
                    </a:lnTo>
                    <a:lnTo>
                      <a:pt x="108" y="89"/>
                    </a:lnTo>
                    <a:lnTo>
                      <a:pt x="119" y="89"/>
                    </a:lnTo>
                    <a:close/>
                    <a:moveTo>
                      <a:pt x="66" y="89"/>
                    </a:moveTo>
                    <a:lnTo>
                      <a:pt x="86" y="31"/>
                    </a:lnTo>
                    <a:lnTo>
                      <a:pt x="75" y="31"/>
                    </a:lnTo>
                    <a:lnTo>
                      <a:pt x="54" y="89"/>
                    </a:lnTo>
                    <a:lnTo>
                      <a:pt x="66" y="8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354"/>
              <p:cNvSpPr/>
              <p:nvPr/>
            </p:nvSpPr>
            <p:spPr bwMode="auto">
              <a:xfrm>
                <a:off x="3629" y="682"/>
                <a:ext cx="33" cy="26"/>
              </a:xfrm>
              <a:custGeom>
                <a:avLst/>
                <a:gdLst>
                  <a:gd name="T0" fmla="*/ 39 w 39"/>
                  <a:gd name="T1" fmla="*/ 30 h 30"/>
                  <a:gd name="T2" fmla="*/ 26 w 39"/>
                  <a:gd name="T3" fmla="*/ 29 h 30"/>
                  <a:gd name="T4" fmla="*/ 0 w 39"/>
                  <a:gd name="T5" fmla="*/ 29 h 30"/>
                  <a:gd name="T6" fmla="*/ 0 w 39"/>
                  <a:gd name="T7" fmla="*/ 0 h 30"/>
                  <a:gd name="T8" fmla="*/ 39 w 39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39" y="30"/>
                    </a:moveTo>
                    <a:cubicBezTo>
                      <a:pt x="35" y="29"/>
                      <a:pt x="31" y="29"/>
                      <a:pt x="26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0"/>
                      <a:pt x="24" y="9"/>
                      <a:pt x="39" y="3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355"/>
              <p:cNvSpPr>
                <a:spLocks noEditPoints="1"/>
              </p:cNvSpPr>
              <p:nvPr/>
            </p:nvSpPr>
            <p:spPr bwMode="auto">
              <a:xfrm>
                <a:off x="3629" y="717"/>
                <a:ext cx="127" cy="93"/>
              </a:xfrm>
              <a:custGeom>
                <a:avLst/>
                <a:gdLst>
                  <a:gd name="T0" fmla="*/ 73 w 150"/>
                  <a:gd name="T1" fmla="*/ 19 h 110"/>
                  <a:gd name="T2" fmla="*/ 107 w 150"/>
                  <a:gd name="T3" fmla="*/ 55 h 110"/>
                  <a:gd name="T4" fmla="*/ 136 w 150"/>
                  <a:gd name="T5" fmla="*/ 72 h 110"/>
                  <a:gd name="T6" fmla="*/ 150 w 150"/>
                  <a:gd name="T7" fmla="*/ 101 h 110"/>
                  <a:gd name="T8" fmla="*/ 121 w 150"/>
                  <a:gd name="T9" fmla="*/ 101 h 110"/>
                  <a:gd name="T10" fmla="*/ 109 w 150"/>
                  <a:gd name="T11" fmla="*/ 108 h 110"/>
                  <a:gd name="T12" fmla="*/ 88 w 150"/>
                  <a:gd name="T13" fmla="*/ 101 h 110"/>
                  <a:gd name="T14" fmla="*/ 65 w 150"/>
                  <a:gd name="T15" fmla="*/ 110 h 110"/>
                  <a:gd name="T16" fmla="*/ 0 w 150"/>
                  <a:gd name="T17" fmla="*/ 110 h 110"/>
                  <a:gd name="T18" fmla="*/ 0 w 150"/>
                  <a:gd name="T19" fmla="*/ 0 h 110"/>
                  <a:gd name="T20" fmla="*/ 26 w 150"/>
                  <a:gd name="T21" fmla="*/ 0 h 110"/>
                  <a:gd name="T22" fmla="*/ 73 w 150"/>
                  <a:gd name="T23" fmla="*/ 19 h 110"/>
                  <a:gd name="T24" fmla="*/ 15 w 150"/>
                  <a:gd name="T25" fmla="*/ 57 h 110"/>
                  <a:gd name="T26" fmla="*/ 64 w 150"/>
                  <a:gd name="T27" fmla="*/ 66 h 110"/>
                  <a:gd name="T28" fmla="*/ 84 w 150"/>
                  <a:gd name="T29" fmla="*/ 66 h 110"/>
                  <a:gd name="T30" fmla="*/ 89 w 150"/>
                  <a:gd name="T31" fmla="*/ 56 h 110"/>
                  <a:gd name="T32" fmla="*/ 60 w 150"/>
                  <a:gd name="T33" fmla="*/ 27 h 110"/>
                  <a:gd name="T34" fmla="*/ 32 w 150"/>
                  <a:gd name="T35" fmla="*/ 14 h 110"/>
                  <a:gd name="T36" fmla="*/ 15 w 150"/>
                  <a:gd name="T37" fmla="*/ 14 h 110"/>
                  <a:gd name="T38" fmla="*/ 15 w 150"/>
                  <a:gd name="T39" fmla="*/ 57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0" h="110">
                    <a:moveTo>
                      <a:pt x="73" y="19"/>
                    </a:moveTo>
                    <a:cubicBezTo>
                      <a:pt x="78" y="24"/>
                      <a:pt x="107" y="55"/>
                      <a:pt x="107" y="55"/>
                    </a:cubicBezTo>
                    <a:cubicBezTo>
                      <a:pt x="107" y="55"/>
                      <a:pt x="123" y="64"/>
                      <a:pt x="136" y="72"/>
                    </a:cubicBezTo>
                    <a:cubicBezTo>
                      <a:pt x="149" y="79"/>
                      <a:pt x="150" y="89"/>
                      <a:pt x="150" y="101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09" y="108"/>
                      <a:pt x="109" y="108"/>
                      <a:pt x="109" y="108"/>
                    </a:cubicBezTo>
                    <a:cubicBezTo>
                      <a:pt x="103" y="104"/>
                      <a:pt x="96" y="101"/>
                      <a:pt x="88" y="101"/>
                    </a:cubicBezTo>
                    <a:cubicBezTo>
                      <a:pt x="80" y="101"/>
                      <a:pt x="72" y="104"/>
                      <a:pt x="65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49" y="0"/>
                      <a:pt x="57" y="2"/>
                      <a:pt x="73" y="19"/>
                    </a:cubicBezTo>
                    <a:close/>
                    <a:moveTo>
                      <a:pt x="15" y="57"/>
                    </a:moveTo>
                    <a:cubicBezTo>
                      <a:pt x="44" y="57"/>
                      <a:pt x="49" y="66"/>
                      <a:pt x="64" y="66"/>
                    </a:cubicBezTo>
                    <a:cubicBezTo>
                      <a:pt x="64" y="66"/>
                      <a:pt x="79" y="66"/>
                      <a:pt x="84" y="66"/>
                    </a:cubicBezTo>
                    <a:cubicBezTo>
                      <a:pt x="91" y="66"/>
                      <a:pt x="92" y="60"/>
                      <a:pt x="89" y="56"/>
                    </a:cubicBezTo>
                    <a:cubicBezTo>
                      <a:pt x="70" y="37"/>
                      <a:pt x="64" y="30"/>
                      <a:pt x="60" y="27"/>
                    </a:cubicBezTo>
                    <a:cubicBezTo>
                      <a:pt x="54" y="21"/>
                      <a:pt x="49" y="14"/>
                      <a:pt x="32" y="14"/>
                    </a:cubicBezTo>
                    <a:cubicBezTo>
                      <a:pt x="22" y="14"/>
                      <a:pt x="15" y="14"/>
                      <a:pt x="15" y="14"/>
                    </a:cubicBezTo>
                    <a:lnTo>
                      <a:pt x="15" y="57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356"/>
              <p:cNvSpPr/>
              <p:nvPr/>
            </p:nvSpPr>
            <p:spPr bwMode="auto">
              <a:xfrm>
                <a:off x="3731" y="781"/>
                <a:ext cx="18" cy="15"/>
              </a:xfrm>
              <a:custGeom>
                <a:avLst/>
                <a:gdLst>
                  <a:gd name="T0" fmla="*/ 22 w 22"/>
                  <a:gd name="T1" fmla="*/ 18 h 18"/>
                  <a:gd name="T2" fmla="*/ 1 w 22"/>
                  <a:gd name="T3" fmla="*/ 18 h 18"/>
                  <a:gd name="T4" fmla="*/ 5 w 22"/>
                  <a:gd name="T5" fmla="*/ 0 h 18"/>
                  <a:gd name="T6" fmla="*/ 12 w 22"/>
                  <a:gd name="T7" fmla="*/ 3 h 18"/>
                  <a:gd name="T8" fmla="*/ 22 w 22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22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0" y="9"/>
                      <a:pt x="5" y="0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20" y="8"/>
                      <a:pt x="21" y="12"/>
                      <a:pt x="22" y="18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357"/>
              <p:cNvSpPr>
                <a:spLocks noEditPoints="1"/>
              </p:cNvSpPr>
              <p:nvPr/>
            </p:nvSpPr>
            <p:spPr bwMode="auto">
              <a:xfrm>
                <a:off x="3421" y="682"/>
                <a:ext cx="339" cy="171"/>
              </a:xfrm>
              <a:custGeom>
                <a:avLst/>
                <a:gdLst>
                  <a:gd name="T0" fmla="*/ 334 w 401"/>
                  <a:gd name="T1" fmla="*/ 202 h 202"/>
                  <a:gd name="T2" fmla="*/ 358 w 401"/>
                  <a:gd name="T3" fmla="*/ 179 h 202"/>
                  <a:gd name="T4" fmla="*/ 334 w 401"/>
                  <a:gd name="T5" fmla="*/ 155 h 202"/>
                  <a:gd name="T6" fmla="*/ 310 w 401"/>
                  <a:gd name="T7" fmla="*/ 179 h 202"/>
                  <a:gd name="T8" fmla="*/ 334 w 401"/>
                  <a:gd name="T9" fmla="*/ 202 h 202"/>
                  <a:gd name="T10" fmla="*/ 334 w 401"/>
                  <a:gd name="T11" fmla="*/ 189 h 202"/>
                  <a:gd name="T12" fmla="*/ 324 w 401"/>
                  <a:gd name="T13" fmla="*/ 179 h 202"/>
                  <a:gd name="T14" fmla="*/ 334 w 401"/>
                  <a:gd name="T15" fmla="*/ 168 h 202"/>
                  <a:gd name="T16" fmla="*/ 344 w 401"/>
                  <a:gd name="T17" fmla="*/ 179 h 202"/>
                  <a:gd name="T18" fmla="*/ 334 w 401"/>
                  <a:gd name="T19" fmla="*/ 189 h 202"/>
                  <a:gd name="T20" fmla="*/ 299 w 401"/>
                  <a:gd name="T21" fmla="*/ 179 h 202"/>
                  <a:gd name="T22" fmla="*/ 299 w 401"/>
                  <a:gd name="T23" fmla="*/ 182 h 202"/>
                  <a:gd name="T24" fmla="*/ 246 w 401"/>
                  <a:gd name="T25" fmla="*/ 182 h 202"/>
                  <a:gd name="T26" fmla="*/ 246 w 401"/>
                  <a:gd name="T27" fmla="*/ 163 h 202"/>
                  <a:gd name="T28" fmla="*/ 303 w 401"/>
                  <a:gd name="T29" fmla="*/ 163 h 202"/>
                  <a:gd name="T30" fmla="*/ 299 w 401"/>
                  <a:gd name="T31" fmla="*/ 179 h 202"/>
                  <a:gd name="T32" fmla="*/ 369 w 401"/>
                  <a:gd name="T33" fmla="*/ 179 h 202"/>
                  <a:gd name="T34" fmla="*/ 363 w 401"/>
                  <a:gd name="T35" fmla="*/ 159 h 202"/>
                  <a:gd name="T36" fmla="*/ 370 w 401"/>
                  <a:gd name="T37" fmla="*/ 154 h 202"/>
                  <a:gd name="T38" fmla="*/ 401 w 401"/>
                  <a:gd name="T39" fmla="*/ 154 h 202"/>
                  <a:gd name="T40" fmla="*/ 401 w 401"/>
                  <a:gd name="T41" fmla="*/ 156 h 202"/>
                  <a:gd name="T42" fmla="*/ 401 w 401"/>
                  <a:gd name="T43" fmla="*/ 166 h 202"/>
                  <a:gd name="T44" fmla="*/ 387 w 401"/>
                  <a:gd name="T45" fmla="*/ 182 h 202"/>
                  <a:gd name="T46" fmla="*/ 369 w 401"/>
                  <a:gd name="T47" fmla="*/ 182 h 202"/>
                  <a:gd name="T48" fmla="*/ 369 w 401"/>
                  <a:gd name="T49" fmla="*/ 179 h 202"/>
                  <a:gd name="T50" fmla="*/ 121 w 401"/>
                  <a:gd name="T51" fmla="*/ 179 h 202"/>
                  <a:gd name="T52" fmla="*/ 118 w 401"/>
                  <a:gd name="T53" fmla="*/ 163 h 202"/>
                  <a:gd name="T54" fmla="*/ 235 w 401"/>
                  <a:gd name="T55" fmla="*/ 163 h 202"/>
                  <a:gd name="T56" fmla="*/ 235 w 401"/>
                  <a:gd name="T57" fmla="*/ 182 h 202"/>
                  <a:gd name="T58" fmla="*/ 121 w 401"/>
                  <a:gd name="T59" fmla="*/ 182 h 202"/>
                  <a:gd name="T60" fmla="*/ 121 w 401"/>
                  <a:gd name="T61" fmla="*/ 179 h 202"/>
                  <a:gd name="T62" fmla="*/ 51 w 401"/>
                  <a:gd name="T63" fmla="*/ 179 h 202"/>
                  <a:gd name="T64" fmla="*/ 51 w 401"/>
                  <a:gd name="T65" fmla="*/ 182 h 202"/>
                  <a:gd name="T66" fmla="*/ 43 w 401"/>
                  <a:gd name="T67" fmla="*/ 182 h 202"/>
                  <a:gd name="T68" fmla="*/ 21 w 401"/>
                  <a:gd name="T69" fmla="*/ 163 h 202"/>
                  <a:gd name="T70" fmla="*/ 55 w 401"/>
                  <a:gd name="T71" fmla="*/ 163 h 202"/>
                  <a:gd name="T72" fmla="*/ 51 w 401"/>
                  <a:gd name="T73" fmla="*/ 179 h 202"/>
                  <a:gd name="T74" fmla="*/ 235 w 401"/>
                  <a:gd name="T75" fmla="*/ 0 h 202"/>
                  <a:gd name="T76" fmla="*/ 235 w 401"/>
                  <a:gd name="T77" fmla="*/ 151 h 202"/>
                  <a:gd name="T78" fmla="*/ 109 w 401"/>
                  <a:gd name="T79" fmla="*/ 151 h 202"/>
                  <a:gd name="T80" fmla="*/ 86 w 401"/>
                  <a:gd name="T81" fmla="*/ 143 h 202"/>
                  <a:gd name="T82" fmla="*/ 64 w 401"/>
                  <a:gd name="T83" fmla="*/ 151 h 202"/>
                  <a:gd name="T84" fmla="*/ 0 w 401"/>
                  <a:gd name="T85" fmla="*/ 151 h 202"/>
                  <a:gd name="T86" fmla="*/ 0 w 401"/>
                  <a:gd name="T87" fmla="*/ 0 h 202"/>
                  <a:gd name="T88" fmla="*/ 235 w 401"/>
                  <a:gd name="T89" fmla="*/ 0 h 202"/>
                  <a:gd name="T90" fmla="*/ 86 w 401"/>
                  <a:gd name="T91" fmla="*/ 202 h 202"/>
                  <a:gd name="T92" fmla="*/ 110 w 401"/>
                  <a:gd name="T93" fmla="*/ 179 h 202"/>
                  <a:gd name="T94" fmla="*/ 86 w 401"/>
                  <a:gd name="T95" fmla="*/ 155 h 202"/>
                  <a:gd name="T96" fmla="*/ 62 w 401"/>
                  <a:gd name="T97" fmla="*/ 179 h 202"/>
                  <a:gd name="T98" fmla="*/ 86 w 401"/>
                  <a:gd name="T99" fmla="*/ 202 h 202"/>
                  <a:gd name="T100" fmla="*/ 86 w 401"/>
                  <a:gd name="T101" fmla="*/ 189 h 202"/>
                  <a:gd name="T102" fmla="*/ 76 w 401"/>
                  <a:gd name="T103" fmla="*/ 179 h 202"/>
                  <a:gd name="T104" fmla="*/ 86 w 401"/>
                  <a:gd name="T105" fmla="*/ 168 h 202"/>
                  <a:gd name="T106" fmla="*/ 96 w 401"/>
                  <a:gd name="T107" fmla="*/ 179 h 202"/>
                  <a:gd name="T108" fmla="*/ 86 w 401"/>
                  <a:gd name="T109" fmla="*/ 189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1" h="202">
                    <a:moveTo>
                      <a:pt x="334" y="202"/>
                    </a:moveTo>
                    <a:cubicBezTo>
                      <a:pt x="347" y="202"/>
                      <a:pt x="358" y="192"/>
                      <a:pt x="358" y="179"/>
                    </a:cubicBezTo>
                    <a:cubicBezTo>
                      <a:pt x="358" y="165"/>
                      <a:pt x="347" y="155"/>
                      <a:pt x="334" y="155"/>
                    </a:cubicBezTo>
                    <a:cubicBezTo>
                      <a:pt x="321" y="155"/>
                      <a:pt x="310" y="165"/>
                      <a:pt x="310" y="179"/>
                    </a:cubicBezTo>
                    <a:cubicBezTo>
                      <a:pt x="310" y="192"/>
                      <a:pt x="321" y="202"/>
                      <a:pt x="334" y="202"/>
                    </a:cubicBezTo>
                    <a:close/>
                    <a:moveTo>
                      <a:pt x="334" y="189"/>
                    </a:moveTo>
                    <a:cubicBezTo>
                      <a:pt x="329" y="189"/>
                      <a:pt x="324" y="184"/>
                      <a:pt x="324" y="179"/>
                    </a:cubicBezTo>
                    <a:cubicBezTo>
                      <a:pt x="324" y="173"/>
                      <a:pt x="329" y="168"/>
                      <a:pt x="334" y="168"/>
                    </a:cubicBezTo>
                    <a:cubicBezTo>
                      <a:pt x="340" y="168"/>
                      <a:pt x="344" y="173"/>
                      <a:pt x="344" y="179"/>
                    </a:cubicBezTo>
                    <a:cubicBezTo>
                      <a:pt x="344" y="184"/>
                      <a:pt x="340" y="189"/>
                      <a:pt x="334" y="189"/>
                    </a:cubicBezTo>
                    <a:close/>
                    <a:moveTo>
                      <a:pt x="299" y="179"/>
                    </a:moveTo>
                    <a:cubicBezTo>
                      <a:pt x="299" y="180"/>
                      <a:pt x="299" y="181"/>
                      <a:pt x="299" y="182"/>
                    </a:cubicBezTo>
                    <a:cubicBezTo>
                      <a:pt x="271" y="182"/>
                      <a:pt x="246" y="182"/>
                      <a:pt x="246" y="182"/>
                    </a:cubicBezTo>
                    <a:cubicBezTo>
                      <a:pt x="246" y="163"/>
                      <a:pt x="246" y="163"/>
                      <a:pt x="246" y="163"/>
                    </a:cubicBezTo>
                    <a:cubicBezTo>
                      <a:pt x="303" y="163"/>
                      <a:pt x="303" y="163"/>
                      <a:pt x="303" y="163"/>
                    </a:cubicBezTo>
                    <a:cubicBezTo>
                      <a:pt x="300" y="168"/>
                      <a:pt x="299" y="173"/>
                      <a:pt x="299" y="179"/>
                    </a:cubicBezTo>
                    <a:close/>
                    <a:moveTo>
                      <a:pt x="369" y="179"/>
                    </a:moveTo>
                    <a:cubicBezTo>
                      <a:pt x="369" y="171"/>
                      <a:pt x="367" y="164"/>
                      <a:pt x="363" y="159"/>
                    </a:cubicBezTo>
                    <a:cubicBezTo>
                      <a:pt x="370" y="154"/>
                      <a:pt x="370" y="154"/>
                      <a:pt x="370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5"/>
                      <a:pt x="401" y="156"/>
                      <a:pt x="401" y="156"/>
                    </a:cubicBezTo>
                    <a:cubicBezTo>
                      <a:pt x="401" y="156"/>
                      <a:pt x="401" y="157"/>
                      <a:pt x="401" y="166"/>
                    </a:cubicBezTo>
                    <a:cubicBezTo>
                      <a:pt x="401" y="177"/>
                      <a:pt x="395" y="182"/>
                      <a:pt x="387" y="182"/>
                    </a:cubicBezTo>
                    <a:cubicBezTo>
                      <a:pt x="386" y="182"/>
                      <a:pt x="379" y="182"/>
                      <a:pt x="369" y="182"/>
                    </a:cubicBezTo>
                    <a:cubicBezTo>
                      <a:pt x="369" y="181"/>
                      <a:pt x="369" y="180"/>
                      <a:pt x="369" y="179"/>
                    </a:cubicBezTo>
                    <a:close/>
                    <a:moveTo>
                      <a:pt x="121" y="179"/>
                    </a:moveTo>
                    <a:cubicBezTo>
                      <a:pt x="121" y="173"/>
                      <a:pt x="120" y="168"/>
                      <a:pt x="118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35" y="182"/>
                      <a:pt x="235" y="182"/>
                      <a:pt x="235" y="182"/>
                    </a:cubicBezTo>
                    <a:cubicBezTo>
                      <a:pt x="235" y="182"/>
                      <a:pt x="174" y="182"/>
                      <a:pt x="121" y="182"/>
                    </a:cubicBezTo>
                    <a:cubicBezTo>
                      <a:pt x="121" y="181"/>
                      <a:pt x="121" y="180"/>
                      <a:pt x="121" y="179"/>
                    </a:cubicBezTo>
                    <a:close/>
                    <a:moveTo>
                      <a:pt x="51" y="179"/>
                    </a:moveTo>
                    <a:cubicBezTo>
                      <a:pt x="51" y="180"/>
                      <a:pt x="51" y="181"/>
                      <a:pt x="51" y="182"/>
                    </a:cubicBezTo>
                    <a:cubicBezTo>
                      <a:pt x="46" y="182"/>
                      <a:pt x="44" y="182"/>
                      <a:pt x="43" y="182"/>
                    </a:cubicBezTo>
                    <a:cubicBezTo>
                      <a:pt x="33" y="182"/>
                      <a:pt x="23" y="176"/>
                      <a:pt x="21" y="163"/>
                    </a:cubicBezTo>
                    <a:cubicBezTo>
                      <a:pt x="55" y="163"/>
                      <a:pt x="55" y="163"/>
                      <a:pt x="55" y="163"/>
                    </a:cubicBezTo>
                    <a:cubicBezTo>
                      <a:pt x="52" y="168"/>
                      <a:pt x="51" y="173"/>
                      <a:pt x="51" y="179"/>
                    </a:cubicBezTo>
                    <a:close/>
                    <a:moveTo>
                      <a:pt x="235" y="0"/>
                    </a:moveTo>
                    <a:cubicBezTo>
                      <a:pt x="235" y="151"/>
                      <a:pt x="235" y="151"/>
                      <a:pt x="235" y="151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2" y="146"/>
                      <a:pt x="95" y="143"/>
                      <a:pt x="86" y="143"/>
                    </a:cubicBezTo>
                    <a:cubicBezTo>
                      <a:pt x="78" y="143"/>
                      <a:pt x="70" y="146"/>
                      <a:pt x="64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35" y="0"/>
                    </a:lnTo>
                    <a:close/>
                    <a:moveTo>
                      <a:pt x="86" y="202"/>
                    </a:moveTo>
                    <a:cubicBezTo>
                      <a:pt x="99" y="202"/>
                      <a:pt x="110" y="192"/>
                      <a:pt x="110" y="179"/>
                    </a:cubicBezTo>
                    <a:cubicBezTo>
                      <a:pt x="110" y="165"/>
                      <a:pt x="99" y="155"/>
                      <a:pt x="86" y="155"/>
                    </a:cubicBezTo>
                    <a:cubicBezTo>
                      <a:pt x="73" y="155"/>
                      <a:pt x="62" y="165"/>
                      <a:pt x="62" y="179"/>
                    </a:cubicBezTo>
                    <a:cubicBezTo>
                      <a:pt x="62" y="192"/>
                      <a:pt x="73" y="202"/>
                      <a:pt x="86" y="202"/>
                    </a:cubicBezTo>
                    <a:close/>
                    <a:moveTo>
                      <a:pt x="86" y="189"/>
                    </a:moveTo>
                    <a:cubicBezTo>
                      <a:pt x="81" y="189"/>
                      <a:pt x="76" y="184"/>
                      <a:pt x="76" y="179"/>
                    </a:cubicBezTo>
                    <a:cubicBezTo>
                      <a:pt x="76" y="173"/>
                      <a:pt x="80" y="168"/>
                      <a:pt x="86" y="168"/>
                    </a:cubicBezTo>
                    <a:cubicBezTo>
                      <a:pt x="92" y="168"/>
                      <a:pt x="96" y="173"/>
                      <a:pt x="96" y="179"/>
                    </a:cubicBezTo>
                    <a:cubicBezTo>
                      <a:pt x="96" y="184"/>
                      <a:pt x="92" y="189"/>
                      <a:pt x="86" y="18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358"/>
              <p:cNvSpPr>
                <a:spLocks noEditPoints="1"/>
              </p:cNvSpPr>
              <p:nvPr/>
            </p:nvSpPr>
            <p:spPr bwMode="auto">
              <a:xfrm>
                <a:off x="5288" y="3954"/>
                <a:ext cx="110" cy="105"/>
              </a:xfrm>
              <a:custGeom>
                <a:avLst/>
                <a:gdLst>
                  <a:gd name="T0" fmla="*/ 80 w 129"/>
                  <a:gd name="T1" fmla="*/ 107 h 124"/>
                  <a:gd name="T2" fmla="*/ 80 w 129"/>
                  <a:gd name="T3" fmla="*/ 11 h 124"/>
                  <a:gd name="T4" fmla="*/ 90 w 129"/>
                  <a:gd name="T5" fmla="*/ 0 h 124"/>
                  <a:gd name="T6" fmla="*/ 119 w 129"/>
                  <a:gd name="T7" fmla="*/ 0 h 124"/>
                  <a:gd name="T8" fmla="*/ 129 w 129"/>
                  <a:gd name="T9" fmla="*/ 11 h 124"/>
                  <a:gd name="T10" fmla="*/ 129 w 129"/>
                  <a:gd name="T11" fmla="*/ 107 h 124"/>
                  <a:gd name="T12" fmla="*/ 80 w 129"/>
                  <a:gd name="T13" fmla="*/ 107 h 124"/>
                  <a:gd name="T14" fmla="*/ 15 w 129"/>
                  <a:gd name="T15" fmla="*/ 117 h 124"/>
                  <a:gd name="T16" fmla="*/ 7 w 129"/>
                  <a:gd name="T17" fmla="*/ 109 h 124"/>
                  <a:gd name="T18" fmla="*/ 0 w 129"/>
                  <a:gd name="T19" fmla="*/ 117 h 124"/>
                  <a:gd name="T20" fmla="*/ 7 w 129"/>
                  <a:gd name="T21" fmla="*/ 124 h 124"/>
                  <a:gd name="T22" fmla="*/ 15 w 129"/>
                  <a:gd name="T23" fmla="*/ 117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9" h="124">
                    <a:moveTo>
                      <a:pt x="80" y="107"/>
                    </a:move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5"/>
                      <a:pt x="84" y="0"/>
                      <a:pt x="90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24" y="0"/>
                      <a:pt x="129" y="5"/>
                      <a:pt x="129" y="11"/>
                    </a:cubicBezTo>
                    <a:cubicBezTo>
                      <a:pt x="129" y="107"/>
                      <a:pt x="129" y="107"/>
                      <a:pt x="129" y="107"/>
                    </a:cubicBezTo>
                    <a:lnTo>
                      <a:pt x="80" y="107"/>
                    </a:lnTo>
                    <a:close/>
                    <a:moveTo>
                      <a:pt x="15" y="117"/>
                    </a:moveTo>
                    <a:cubicBezTo>
                      <a:pt x="15" y="112"/>
                      <a:pt x="11" y="109"/>
                      <a:pt x="7" y="109"/>
                    </a:cubicBezTo>
                    <a:cubicBezTo>
                      <a:pt x="3" y="109"/>
                      <a:pt x="0" y="112"/>
                      <a:pt x="0" y="117"/>
                    </a:cubicBezTo>
                    <a:cubicBezTo>
                      <a:pt x="0" y="121"/>
                      <a:pt x="3" y="124"/>
                      <a:pt x="7" y="124"/>
                    </a:cubicBezTo>
                    <a:cubicBezTo>
                      <a:pt x="11" y="124"/>
                      <a:pt x="15" y="121"/>
                      <a:pt x="15" y="11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359"/>
              <p:cNvSpPr>
                <a:spLocks noEditPoints="1"/>
              </p:cNvSpPr>
              <p:nvPr/>
            </p:nvSpPr>
            <p:spPr bwMode="auto">
              <a:xfrm>
                <a:off x="5224" y="3917"/>
                <a:ext cx="256" cy="161"/>
              </a:xfrm>
              <a:custGeom>
                <a:avLst/>
                <a:gdLst>
                  <a:gd name="T0" fmla="*/ 83 w 302"/>
                  <a:gd name="T1" fmla="*/ 129 h 190"/>
                  <a:gd name="T2" fmla="*/ 53 w 302"/>
                  <a:gd name="T3" fmla="*/ 160 h 190"/>
                  <a:gd name="T4" fmla="*/ 83 w 302"/>
                  <a:gd name="T5" fmla="*/ 190 h 190"/>
                  <a:gd name="T6" fmla="*/ 113 w 302"/>
                  <a:gd name="T7" fmla="*/ 160 h 190"/>
                  <a:gd name="T8" fmla="*/ 83 w 302"/>
                  <a:gd name="T9" fmla="*/ 129 h 190"/>
                  <a:gd name="T10" fmla="*/ 83 w 302"/>
                  <a:gd name="T11" fmla="*/ 178 h 190"/>
                  <a:gd name="T12" fmla="*/ 65 w 302"/>
                  <a:gd name="T13" fmla="*/ 160 h 190"/>
                  <a:gd name="T14" fmla="*/ 83 w 302"/>
                  <a:gd name="T15" fmla="*/ 141 h 190"/>
                  <a:gd name="T16" fmla="*/ 102 w 302"/>
                  <a:gd name="T17" fmla="*/ 160 h 190"/>
                  <a:gd name="T18" fmla="*/ 83 w 302"/>
                  <a:gd name="T19" fmla="*/ 178 h 190"/>
                  <a:gd name="T20" fmla="*/ 98 w 302"/>
                  <a:gd name="T21" fmla="*/ 51 h 190"/>
                  <a:gd name="T22" fmla="*/ 98 w 302"/>
                  <a:gd name="T23" fmla="*/ 71 h 190"/>
                  <a:gd name="T24" fmla="*/ 90 w 302"/>
                  <a:gd name="T25" fmla="*/ 79 h 190"/>
                  <a:gd name="T26" fmla="*/ 57 w 302"/>
                  <a:gd name="T27" fmla="*/ 79 h 190"/>
                  <a:gd name="T28" fmla="*/ 49 w 302"/>
                  <a:gd name="T29" fmla="*/ 71 h 190"/>
                  <a:gd name="T30" fmla="*/ 49 w 302"/>
                  <a:gd name="T31" fmla="*/ 51 h 190"/>
                  <a:gd name="T32" fmla="*/ 57 w 302"/>
                  <a:gd name="T33" fmla="*/ 43 h 190"/>
                  <a:gd name="T34" fmla="*/ 90 w 302"/>
                  <a:gd name="T35" fmla="*/ 43 h 190"/>
                  <a:gd name="T36" fmla="*/ 98 w 302"/>
                  <a:gd name="T37" fmla="*/ 51 h 190"/>
                  <a:gd name="T38" fmla="*/ 302 w 302"/>
                  <a:gd name="T39" fmla="*/ 144 h 190"/>
                  <a:gd name="T40" fmla="*/ 296 w 302"/>
                  <a:gd name="T41" fmla="*/ 139 h 190"/>
                  <a:gd name="T42" fmla="*/ 290 w 302"/>
                  <a:gd name="T43" fmla="*/ 145 h 190"/>
                  <a:gd name="T44" fmla="*/ 290 w 302"/>
                  <a:gd name="T45" fmla="*/ 150 h 190"/>
                  <a:gd name="T46" fmla="*/ 263 w 302"/>
                  <a:gd name="T47" fmla="*/ 150 h 190"/>
                  <a:gd name="T48" fmla="*/ 273 w 302"/>
                  <a:gd name="T49" fmla="*/ 120 h 190"/>
                  <a:gd name="T50" fmla="*/ 253 w 302"/>
                  <a:gd name="T51" fmla="*/ 38 h 190"/>
                  <a:gd name="T52" fmla="*/ 185 w 302"/>
                  <a:gd name="T53" fmla="*/ 0 h 190"/>
                  <a:gd name="T54" fmla="*/ 42 w 302"/>
                  <a:gd name="T55" fmla="*/ 0 h 190"/>
                  <a:gd name="T56" fmla="*/ 0 w 302"/>
                  <a:gd name="T57" fmla="*/ 43 h 190"/>
                  <a:gd name="T58" fmla="*/ 0 w 302"/>
                  <a:gd name="T59" fmla="*/ 120 h 190"/>
                  <a:gd name="T60" fmla="*/ 42 w 302"/>
                  <a:gd name="T61" fmla="*/ 162 h 190"/>
                  <a:gd name="T62" fmla="*/ 42 w 302"/>
                  <a:gd name="T63" fmla="*/ 160 h 190"/>
                  <a:gd name="T64" fmla="*/ 83 w 302"/>
                  <a:gd name="T65" fmla="*/ 118 h 190"/>
                  <a:gd name="T66" fmla="*/ 125 w 302"/>
                  <a:gd name="T67" fmla="*/ 160 h 190"/>
                  <a:gd name="T68" fmla="*/ 125 w 302"/>
                  <a:gd name="T69" fmla="*/ 162 h 190"/>
                  <a:gd name="T70" fmla="*/ 296 w 302"/>
                  <a:gd name="T71" fmla="*/ 162 h 190"/>
                  <a:gd name="T72" fmla="*/ 300 w 302"/>
                  <a:gd name="T73" fmla="*/ 160 h 190"/>
                  <a:gd name="T74" fmla="*/ 302 w 302"/>
                  <a:gd name="T75" fmla="*/ 156 h 190"/>
                  <a:gd name="T76" fmla="*/ 302 w 302"/>
                  <a:gd name="T77" fmla="*/ 144 h 190"/>
                  <a:gd name="T78" fmla="*/ 109 w 302"/>
                  <a:gd name="T79" fmla="*/ 71 h 190"/>
                  <a:gd name="T80" fmla="*/ 90 w 302"/>
                  <a:gd name="T81" fmla="*/ 90 h 190"/>
                  <a:gd name="T82" fmla="*/ 57 w 302"/>
                  <a:gd name="T83" fmla="*/ 90 h 190"/>
                  <a:gd name="T84" fmla="*/ 37 w 302"/>
                  <a:gd name="T85" fmla="*/ 71 h 190"/>
                  <a:gd name="T86" fmla="*/ 37 w 302"/>
                  <a:gd name="T87" fmla="*/ 51 h 190"/>
                  <a:gd name="T88" fmla="*/ 57 w 302"/>
                  <a:gd name="T89" fmla="*/ 32 h 190"/>
                  <a:gd name="T90" fmla="*/ 90 w 302"/>
                  <a:gd name="T91" fmla="*/ 32 h 190"/>
                  <a:gd name="T92" fmla="*/ 109 w 302"/>
                  <a:gd name="T93" fmla="*/ 51 h 190"/>
                  <a:gd name="T94" fmla="*/ 109 w 302"/>
                  <a:gd name="T95" fmla="*/ 71 h 190"/>
                  <a:gd name="T96" fmla="*/ 216 w 302"/>
                  <a:gd name="T97" fmla="*/ 150 h 190"/>
                  <a:gd name="T98" fmla="*/ 144 w 302"/>
                  <a:gd name="T99" fmla="*/ 150 h 190"/>
                  <a:gd name="T100" fmla="*/ 144 w 302"/>
                  <a:gd name="T101" fmla="*/ 54 h 190"/>
                  <a:gd name="T102" fmla="*/ 166 w 302"/>
                  <a:gd name="T103" fmla="*/ 32 h 190"/>
                  <a:gd name="T104" fmla="*/ 195 w 302"/>
                  <a:gd name="T105" fmla="*/ 32 h 190"/>
                  <a:gd name="T106" fmla="*/ 216 w 302"/>
                  <a:gd name="T107" fmla="*/ 54 h 190"/>
                  <a:gd name="T108" fmla="*/ 216 w 302"/>
                  <a:gd name="T109" fmla="*/ 15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2" h="190">
                    <a:moveTo>
                      <a:pt x="83" y="129"/>
                    </a:moveTo>
                    <a:cubicBezTo>
                      <a:pt x="67" y="129"/>
                      <a:pt x="53" y="143"/>
                      <a:pt x="53" y="160"/>
                    </a:cubicBezTo>
                    <a:cubicBezTo>
                      <a:pt x="53" y="176"/>
                      <a:pt x="67" y="190"/>
                      <a:pt x="83" y="190"/>
                    </a:cubicBezTo>
                    <a:cubicBezTo>
                      <a:pt x="100" y="190"/>
                      <a:pt x="113" y="176"/>
                      <a:pt x="113" y="160"/>
                    </a:cubicBezTo>
                    <a:cubicBezTo>
                      <a:pt x="113" y="143"/>
                      <a:pt x="100" y="129"/>
                      <a:pt x="83" y="129"/>
                    </a:cubicBezTo>
                    <a:close/>
                    <a:moveTo>
                      <a:pt x="83" y="178"/>
                    </a:moveTo>
                    <a:cubicBezTo>
                      <a:pt x="73" y="178"/>
                      <a:pt x="65" y="170"/>
                      <a:pt x="65" y="160"/>
                    </a:cubicBezTo>
                    <a:cubicBezTo>
                      <a:pt x="65" y="149"/>
                      <a:pt x="73" y="141"/>
                      <a:pt x="83" y="141"/>
                    </a:cubicBezTo>
                    <a:cubicBezTo>
                      <a:pt x="94" y="141"/>
                      <a:pt x="102" y="149"/>
                      <a:pt x="102" y="160"/>
                    </a:cubicBezTo>
                    <a:cubicBezTo>
                      <a:pt x="102" y="170"/>
                      <a:pt x="94" y="178"/>
                      <a:pt x="83" y="178"/>
                    </a:cubicBezTo>
                    <a:close/>
                    <a:moveTo>
                      <a:pt x="98" y="51"/>
                    </a:moveTo>
                    <a:cubicBezTo>
                      <a:pt x="98" y="71"/>
                      <a:pt x="98" y="71"/>
                      <a:pt x="98" y="71"/>
                    </a:cubicBezTo>
                    <a:cubicBezTo>
                      <a:pt x="98" y="75"/>
                      <a:pt x="94" y="79"/>
                      <a:pt x="90" y="79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52" y="79"/>
                      <a:pt x="49" y="75"/>
                      <a:pt x="49" y="71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49" y="47"/>
                      <a:pt x="52" y="43"/>
                      <a:pt x="57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4" y="43"/>
                      <a:pt x="98" y="47"/>
                      <a:pt x="98" y="51"/>
                    </a:cubicBezTo>
                    <a:close/>
                    <a:moveTo>
                      <a:pt x="302" y="144"/>
                    </a:moveTo>
                    <a:cubicBezTo>
                      <a:pt x="301" y="141"/>
                      <a:pt x="299" y="139"/>
                      <a:pt x="296" y="139"/>
                    </a:cubicBezTo>
                    <a:cubicBezTo>
                      <a:pt x="293" y="139"/>
                      <a:pt x="290" y="141"/>
                      <a:pt x="290" y="145"/>
                    </a:cubicBezTo>
                    <a:cubicBezTo>
                      <a:pt x="290" y="150"/>
                      <a:pt x="290" y="150"/>
                      <a:pt x="290" y="150"/>
                    </a:cubicBezTo>
                    <a:cubicBezTo>
                      <a:pt x="263" y="150"/>
                      <a:pt x="263" y="150"/>
                      <a:pt x="263" y="150"/>
                    </a:cubicBezTo>
                    <a:cubicBezTo>
                      <a:pt x="271" y="143"/>
                      <a:pt x="275" y="133"/>
                      <a:pt x="273" y="120"/>
                    </a:cubicBezTo>
                    <a:cubicBezTo>
                      <a:pt x="273" y="120"/>
                      <a:pt x="260" y="54"/>
                      <a:pt x="253" y="38"/>
                    </a:cubicBezTo>
                    <a:cubicBezTo>
                      <a:pt x="244" y="15"/>
                      <a:pt x="227" y="0"/>
                      <a:pt x="185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19" y="0"/>
                      <a:pt x="0" y="19"/>
                      <a:pt x="0" y="43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43"/>
                      <a:pt x="19" y="162"/>
                      <a:pt x="42" y="162"/>
                    </a:cubicBezTo>
                    <a:cubicBezTo>
                      <a:pt x="42" y="161"/>
                      <a:pt x="42" y="160"/>
                      <a:pt x="42" y="160"/>
                    </a:cubicBezTo>
                    <a:cubicBezTo>
                      <a:pt x="42" y="137"/>
                      <a:pt x="60" y="118"/>
                      <a:pt x="83" y="118"/>
                    </a:cubicBezTo>
                    <a:cubicBezTo>
                      <a:pt x="106" y="118"/>
                      <a:pt x="125" y="137"/>
                      <a:pt x="125" y="160"/>
                    </a:cubicBezTo>
                    <a:cubicBezTo>
                      <a:pt x="125" y="160"/>
                      <a:pt x="125" y="161"/>
                      <a:pt x="125" y="162"/>
                    </a:cubicBezTo>
                    <a:cubicBezTo>
                      <a:pt x="296" y="162"/>
                      <a:pt x="296" y="162"/>
                      <a:pt x="296" y="162"/>
                    </a:cubicBezTo>
                    <a:cubicBezTo>
                      <a:pt x="298" y="162"/>
                      <a:pt x="299" y="161"/>
                      <a:pt x="300" y="160"/>
                    </a:cubicBezTo>
                    <a:cubicBezTo>
                      <a:pt x="301" y="159"/>
                      <a:pt x="302" y="158"/>
                      <a:pt x="302" y="156"/>
                    </a:cubicBezTo>
                    <a:lnTo>
                      <a:pt x="302" y="144"/>
                    </a:lnTo>
                    <a:close/>
                    <a:moveTo>
                      <a:pt x="109" y="71"/>
                    </a:moveTo>
                    <a:cubicBezTo>
                      <a:pt x="109" y="81"/>
                      <a:pt x="101" y="90"/>
                      <a:pt x="90" y="90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46" y="90"/>
                      <a:pt x="37" y="81"/>
                      <a:pt x="37" y="7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41"/>
                      <a:pt x="46" y="32"/>
                      <a:pt x="57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101" y="32"/>
                      <a:pt x="109" y="41"/>
                      <a:pt x="109" y="51"/>
                    </a:cubicBezTo>
                    <a:lnTo>
                      <a:pt x="109" y="71"/>
                    </a:lnTo>
                    <a:close/>
                    <a:moveTo>
                      <a:pt x="216" y="150"/>
                    </a:moveTo>
                    <a:cubicBezTo>
                      <a:pt x="144" y="150"/>
                      <a:pt x="144" y="150"/>
                      <a:pt x="144" y="150"/>
                    </a:cubicBezTo>
                    <a:cubicBezTo>
                      <a:pt x="144" y="54"/>
                      <a:pt x="144" y="54"/>
                      <a:pt x="144" y="54"/>
                    </a:cubicBezTo>
                    <a:cubicBezTo>
                      <a:pt x="144" y="42"/>
                      <a:pt x="154" y="32"/>
                      <a:pt x="166" y="32"/>
                    </a:cubicBezTo>
                    <a:cubicBezTo>
                      <a:pt x="195" y="32"/>
                      <a:pt x="195" y="32"/>
                      <a:pt x="195" y="32"/>
                    </a:cubicBezTo>
                    <a:cubicBezTo>
                      <a:pt x="207" y="32"/>
                      <a:pt x="216" y="42"/>
                      <a:pt x="216" y="54"/>
                    </a:cubicBezTo>
                    <a:lnTo>
                      <a:pt x="216" y="15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360"/>
              <p:cNvSpPr>
                <a:spLocks noEditPoints="1"/>
              </p:cNvSpPr>
              <p:nvPr/>
            </p:nvSpPr>
            <p:spPr bwMode="auto">
              <a:xfrm>
                <a:off x="4328" y="2125"/>
                <a:ext cx="301" cy="146"/>
              </a:xfrm>
              <a:custGeom>
                <a:avLst/>
                <a:gdLst>
                  <a:gd name="T0" fmla="*/ 94 w 356"/>
                  <a:gd name="T1" fmla="*/ 60 h 173"/>
                  <a:gd name="T2" fmla="*/ 98 w 356"/>
                  <a:gd name="T3" fmla="*/ 57 h 173"/>
                  <a:gd name="T4" fmla="*/ 100 w 356"/>
                  <a:gd name="T5" fmla="*/ 58 h 173"/>
                  <a:gd name="T6" fmla="*/ 101 w 356"/>
                  <a:gd name="T7" fmla="*/ 61 h 173"/>
                  <a:gd name="T8" fmla="*/ 100 w 356"/>
                  <a:gd name="T9" fmla="*/ 64 h 173"/>
                  <a:gd name="T10" fmla="*/ 95 w 356"/>
                  <a:gd name="T11" fmla="*/ 63 h 173"/>
                  <a:gd name="T12" fmla="*/ 233 w 356"/>
                  <a:gd name="T13" fmla="*/ 40 h 173"/>
                  <a:gd name="T14" fmla="*/ 110 w 356"/>
                  <a:gd name="T15" fmla="*/ 11 h 173"/>
                  <a:gd name="T16" fmla="*/ 142 w 356"/>
                  <a:gd name="T17" fmla="*/ 40 h 173"/>
                  <a:gd name="T18" fmla="*/ 98 w 356"/>
                  <a:gd name="T19" fmla="*/ 90 h 173"/>
                  <a:gd name="T20" fmla="*/ 76 w 356"/>
                  <a:gd name="T21" fmla="*/ 40 h 173"/>
                  <a:gd name="T22" fmla="*/ 74 w 356"/>
                  <a:gd name="T23" fmla="*/ 11 h 173"/>
                  <a:gd name="T24" fmla="*/ 64 w 356"/>
                  <a:gd name="T25" fmla="*/ 40 h 173"/>
                  <a:gd name="T26" fmla="*/ 40 w 356"/>
                  <a:gd name="T27" fmla="*/ 90 h 173"/>
                  <a:gd name="T28" fmla="*/ 0 w 356"/>
                  <a:gd name="T29" fmla="*/ 53 h 173"/>
                  <a:gd name="T30" fmla="*/ 179 w 356"/>
                  <a:gd name="T31" fmla="*/ 0 h 173"/>
                  <a:gd name="T32" fmla="*/ 321 w 356"/>
                  <a:gd name="T33" fmla="*/ 46 h 173"/>
                  <a:gd name="T34" fmla="*/ 356 w 356"/>
                  <a:gd name="T35" fmla="*/ 90 h 173"/>
                  <a:gd name="T36" fmla="*/ 288 w 356"/>
                  <a:gd name="T37" fmla="*/ 81 h 173"/>
                  <a:gd name="T38" fmla="*/ 154 w 356"/>
                  <a:gd name="T39" fmla="*/ 90 h 173"/>
                  <a:gd name="T40" fmla="*/ 121 w 356"/>
                  <a:gd name="T41" fmla="*/ 59 h 173"/>
                  <a:gd name="T42" fmla="*/ 126 w 356"/>
                  <a:gd name="T43" fmla="*/ 59 h 173"/>
                  <a:gd name="T44" fmla="*/ 130 w 356"/>
                  <a:gd name="T45" fmla="*/ 75 h 173"/>
                  <a:gd name="T46" fmla="*/ 128 w 356"/>
                  <a:gd name="T47" fmla="*/ 54 h 173"/>
                  <a:gd name="T48" fmla="*/ 108 w 356"/>
                  <a:gd name="T49" fmla="*/ 59 h 173"/>
                  <a:gd name="T50" fmla="*/ 113 w 356"/>
                  <a:gd name="T51" fmla="*/ 59 h 173"/>
                  <a:gd name="T52" fmla="*/ 117 w 356"/>
                  <a:gd name="T53" fmla="*/ 75 h 173"/>
                  <a:gd name="T54" fmla="*/ 115 w 356"/>
                  <a:gd name="T55" fmla="*/ 54 h 173"/>
                  <a:gd name="T56" fmla="*/ 91 w 356"/>
                  <a:gd name="T57" fmla="*/ 58 h 173"/>
                  <a:gd name="T58" fmla="*/ 91 w 356"/>
                  <a:gd name="T59" fmla="*/ 64 h 173"/>
                  <a:gd name="T60" fmla="*/ 95 w 356"/>
                  <a:gd name="T61" fmla="*/ 67 h 173"/>
                  <a:gd name="T62" fmla="*/ 99 w 356"/>
                  <a:gd name="T63" fmla="*/ 67 h 173"/>
                  <a:gd name="T64" fmla="*/ 100 w 356"/>
                  <a:gd name="T65" fmla="*/ 68 h 173"/>
                  <a:gd name="T66" fmla="*/ 96 w 356"/>
                  <a:gd name="T67" fmla="*/ 72 h 173"/>
                  <a:gd name="T68" fmla="*/ 94 w 356"/>
                  <a:gd name="T69" fmla="*/ 76 h 173"/>
                  <a:gd name="T70" fmla="*/ 102 w 356"/>
                  <a:gd name="T71" fmla="*/ 72 h 173"/>
                  <a:gd name="T72" fmla="*/ 105 w 356"/>
                  <a:gd name="T73" fmla="*/ 62 h 173"/>
                  <a:gd name="T74" fmla="*/ 98 w 356"/>
                  <a:gd name="T75" fmla="*/ 54 h 173"/>
                  <a:gd name="T76" fmla="*/ 92 w 356"/>
                  <a:gd name="T77" fmla="*/ 56 h 173"/>
                  <a:gd name="T78" fmla="*/ 185 w 356"/>
                  <a:gd name="T79" fmla="*/ 65 h 173"/>
                  <a:gd name="T80" fmla="*/ 191 w 356"/>
                  <a:gd name="T81" fmla="*/ 75 h 173"/>
                  <a:gd name="T82" fmla="*/ 202 w 356"/>
                  <a:gd name="T83" fmla="*/ 75 h 173"/>
                  <a:gd name="T84" fmla="*/ 208 w 356"/>
                  <a:gd name="T85" fmla="*/ 65 h 173"/>
                  <a:gd name="T86" fmla="*/ 202 w 356"/>
                  <a:gd name="T87" fmla="*/ 55 h 173"/>
                  <a:gd name="T88" fmla="*/ 191 w 356"/>
                  <a:gd name="T89" fmla="*/ 55 h 173"/>
                  <a:gd name="T90" fmla="*/ 185 w 356"/>
                  <a:gd name="T91" fmla="*/ 65 h 173"/>
                  <a:gd name="T92" fmla="*/ 69 w 356"/>
                  <a:gd name="T93" fmla="*/ 173 h 173"/>
                  <a:gd name="T94" fmla="*/ 69 w 356"/>
                  <a:gd name="T95" fmla="*/ 93 h 173"/>
                  <a:gd name="T96" fmla="*/ 91 w 356"/>
                  <a:gd name="T97" fmla="*/ 133 h 173"/>
                  <a:gd name="T98" fmla="*/ 47 w 356"/>
                  <a:gd name="T99" fmla="*/ 133 h 173"/>
                  <a:gd name="T100" fmla="*/ 91 w 356"/>
                  <a:gd name="T101" fmla="*/ 133 h 173"/>
                  <a:gd name="T102" fmla="*/ 62 w 356"/>
                  <a:gd name="T103" fmla="*/ 133 h 173"/>
                  <a:gd name="T104" fmla="*/ 77 w 356"/>
                  <a:gd name="T105" fmla="*/ 133 h 173"/>
                  <a:gd name="T106" fmla="*/ 288 w 356"/>
                  <a:gd name="T107" fmla="*/ 125 h 173"/>
                  <a:gd name="T108" fmla="*/ 288 w 356"/>
                  <a:gd name="T109" fmla="*/ 141 h 173"/>
                  <a:gd name="T110" fmla="*/ 288 w 356"/>
                  <a:gd name="T111" fmla="*/ 125 h 173"/>
                  <a:gd name="T112" fmla="*/ 288 w 356"/>
                  <a:gd name="T113" fmla="*/ 173 h 173"/>
                  <a:gd name="T114" fmla="*/ 288 w 356"/>
                  <a:gd name="T115" fmla="*/ 93 h 173"/>
                  <a:gd name="T116" fmla="*/ 310 w 356"/>
                  <a:gd name="T117" fmla="*/ 133 h 173"/>
                  <a:gd name="T118" fmla="*/ 266 w 356"/>
                  <a:gd name="T119" fmla="*/ 133 h 173"/>
                  <a:gd name="T120" fmla="*/ 310 w 356"/>
                  <a:gd name="T121" fmla="*/ 13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56" h="173">
                    <a:moveTo>
                      <a:pt x="95" y="63"/>
                    </a:moveTo>
                    <a:cubicBezTo>
                      <a:pt x="95" y="63"/>
                      <a:pt x="94" y="62"/>
                      <a:pt x="94" y="60"/>
                    </a:cubicBezTo>
                    <a:cubicBezTo>
                      <a:pt x="94" y="59"/>
                      <a:pt x="95" y="58"/>
                      <a:pt x="95" y="58"/>
                    </a:cubicBezTo>
                    <a:cubicBezTo>
                      <a:pt x="96" y="57"/>
                      <a:pt x="97" y="57"/>
                      <a:pt x="98" y="57"/>
                    </a:cubicBezTo>
                    <a:cubicBezTo>
                      <a:pt x="98" y="57"/>
                      <a:pt x="99" y="57"/>
                      <a:pt x="99" y="57"/>
                    </a:cubicBezTo>
                    <a:cubicBezTo>
                      <a:pt x="100" y="58"/>
                      <a:pt x="100" y="58"/>
                      <a:pt x="100" y="58"/>
                    </a:cubicBezTo>
                    <a:cubicBezTo>
                      <a:pt x="101" y="59"/>
                      <a:pt x="101" y="59"/>
                      <a:pt x="101" y="60"/>
                    </a:cubicBezTo>
                    <a:cubicBezTo>
                      <a:pt x="101" y="60"/>
                      <a:pt x="101" y="61"/>
                      <a:pt x="101" y="61"/>
                    </a:cubicBezTo>
                    <a:cubicBezTo>
                      <a:pt x="101" y="62"/>
                      <a:pt x="101" y="62"/>
                      <a:pt x="101" y="63"/>
                    </a:cubicBezTo>
                    <a:cubicBezTo>
                      <a:pt x="101" y="63"/>
                      <a:pt x="100" y="63"/>
                      <a:pt x="100" y="64"/>
                    </a:cubicBezTo>
                    <a:cubicBezTo>
                      <a:pt x="99" y="64"/>
                      <a:pt x="99" y="64"/>
                      <a:pt x="98" y="64"/>
                    </a:cubicBezTo>
                    <a:cubicBezTo>
                      <a:pt x="97" y="64"/>
                      <a:pt x="96" y="64"/>
                      <a:pt x="95" y="63"/>
                    </a:cubicBezTo>
                    <a:close/>
                    <a:moveTo>
                      <a:pt x="154" y="40"/>
                    </a:moveTo>
                    <a:cubicBezTo>
                      <a:pt x="233" y="40"/>
                      <a:pt x="233" y="40"/>
                      <a:pt x="233" y="40"/>
                    </a:cubicBezTo>
                    <a:cubicBezTo>
                      <a:pt x="210" y="22"/>
                      <a:pt x="195" y="11"/>
                      <a:pt x="163" y="11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2" y="86"/>
                      <a:pt x="84" y="83"/>
                      <a:pt x="76" y="82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52" y="11"/>
                      <a:pt x="29" y="30"/>
                      <a:pt x="22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55" y="83"/>
                      <a:pt x="47" y="86"/>
                      <a:pt x="40" y="9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38"/>
                      <a:pt x="33" y="5"/>
                      <a:pt x="66" y="0"/>
                    </a:cubicBezTo>
                    <a:cubicBezTo>
                      <a:pt x="82" y="0"/>
                      <a:pt x="178" y="0"/>
                      <a:pt x="179" y="0"/>
                    </a:cubicBezTo>
                    <a:cubicBezTo>
                      <a:pt x="211" y="3"/>
                      <a:pt x="229" y="20"/>
                      <a:pt x="250" y="36"/>
                    </a:cubicBezTo>
                    <a:cubicBezTo>
                      <a:pt x="250" y="36"/>
                      <a:pt x="295" y="42"/>
                      <a:pt x="321" y="46"/>
                    </a:cubicBezTo>
                    <a:cubicBezTo>
                      <a:pt x="341" y="49"/>
                      <a:pt x="348" y="53"/>
                      <a:pt x="352" y="67"/>
                    </a:cubicBezTo>
                    <a:cubicBezTo>
                      <a:pt x="356" y="90"/>
                      <a:pt x="356" y="90"/>
                      <a:pt x="356" y="90"/>
                    </a:cubicBezTo>
                    <a:cubicBezTo>
                      <a:pt x="317" y="90"/>
                      <a:pt x="317" y="90"/>
                      <a:pt x="317" y="90"/>
                    </a:cubicBezTo>
                    <a:cubicBezTo>
                      <a:pt x="309" y="85"/>
                      <a:pt x="299" y="81"/>
                      <a:pt x="288" y="81"/>
                    </a:cubicBezTo>
                    <a:cubicBezTo>
                      <a:pt x="278" y="81"/>
                      <a:pt x="268" y="85"/>
                      <a:pt x="260" y="90"/>
                    </a:cubicBezTo>
                    <a:cubicBezTo>
                      <a:pt x="154" y="90"/>
                      <a:pt x="154" y="90"/>
                      <a:pt x="154" y="90"/>
                    </a:cubicBezTo>
                    <a:lnTo>
                      <a:pt x="154" y="40"/>
                    </a:lnTo>
                    <a:close/>
                    <a:moveTo>
                      <a:pt x="121" y="59"/>
                    </a:moveTo>
                    <a:cubicBezTo>
                      <a:pt x="122" y="62"/>
                      <a:pt x="122" y="62"/>
                      <a:pt x="122" y="62"/>
                    </a:cubicBezTo>
                    <a:cubicBezTo>
                      <a:pt x="126" y="59"/>
                      <a:pt x="126" y="59"/>
                      <a:pt x="126" y="59"/>
                    </a:cubicBezTo>
                    <a:cubicBezTo>
                      <a:pt x="126" y="75"/>
                      <a:pt x="126" y="75"/>
                      <a:pt x="126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30" y="54"/>
                      <a:pt x="130" y="54"/>
                      <a:pt x="130" y="54"/>
                    </a:cubicBezTo>
                    <a:cubicBezTo>
                      <a:pt x="128" y="54"/>
                      <a:pt x="128" y="54"/>
                      <a:pt x="128" y="54"/>
                    </a:cubicBezTo>
                    <a:lnTo>
                      <a:pt x="121" y="59"/>
                    </a:lnTo>
                    <a:close/>
                    <a:moveTo>
                      <a:pt x="108" y="59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3" y="75"/>
                      <a:pt x="113" y="75"/>
                      <a:pt x="113" y="75"/>
                    </a:cubicBezTo>
                    <a:cubicBezTo>
                      <a:pt x="117" y="75"/>
                      <a:pt x="117" y="75"/>
                      <a:pt x="117" y="75"/>
                    </a:cubicBezTo>
                    <a:cubicBezTo>
                      <a:pt x="117" y="54"/>
                      <a:pt x="117" y="54"/>
                      <a:pt x="117" y="54"/>
                    </a:cubicBezTo>
                    <a:cubicBezTo>
                      <a:pt x="115" y="54"/>
                      <a:pt x="115" y="54"/>
                      <a:pt x="115" y="54"/>
                    </a:cubicBezTo>
                    <a:lnTo>
                      <a:pt x="108" y="59"/>
                    </a:lnTo>
                    <a:close/>
                    <a:moveTo>
                      <a:pt x="91" y="58"/>
                    </a:moveTo>
                    <a:cubicBezTo>
                      <a:pt x="91" y="59"/>
                      <a:pt x="91" y="60"/>
                      <a:pt x="91" y="61"/>
                    </a:cubicBezTo>
                    <a:cubicBezTo>
                      <a:pt x="91" y="62"/>
                      <a:pt x="91" y="63"/>
                      <a:pt x="91" y="64"/>
                    </a:cubicBezTo>
                    <a:cubicBezTo>
                      <a:pt x="92" y="64"/>
                      <a:pt x="92" y="65"/>
                      <a:pt x="93" y="66"/>
                    </a:cubicBezTo>
                    <a:cubicBezTo>
                      <a:pt x="93" y="66"/>
                      <a:pt x="94" y="67"/>
                      <a:pt x="95" y="67"/>
                    </a:cubicBezTo>
                    <a:cubicBezTo>
                      <a:pt x="95" y="67"/>
                      <a:pt x="96" y="67"/>
                      <a:pt x="97" y="67"/>
                    </a:cubicBezTo>
                    <a:cubicBezTo>
                      <a:pt x="98" y="67"/>
                      <a:pt x="99" y="67"/>
                      <a:pt x="99" y="67"/>
                    </a:cubicBezTo>
                    <a:cubicBezTo>
                      <a:pt x="100" y="67"/>
                      <a:pt x="100" y="66"/>
                      <a:pt x="101" y="66"/>
                    </a:cubicBezTo>
                    <a:cubicBezTo>
                      <a:pt x="101" y="67"/>
                      <a:pt x="100" y="68"/>
                      <a:pt x="100" y="68"/>
                    </a:cubicBezTo>
                    <a:cubicBezTo>
                      <a:pt x="100" y="69"/>
                      <a:pt x="99" y="70"/>
                      <a:pt x="98" y="70"/>
                    </a:cubicBezTo>
                    <a:cubicBezTo>
                      <a:pt x="98" y="71"/>
                      <a:pt x="97" y="71"/>
                      <a:pt x="96" y="72"/>
                    </a:cubicBezTo>
                    <a:cubicBezTo>
                      <a:pt x="95" y="72"/>
                      <a:pt x="94" y="73"/>
                      <a:pt x="93" y="73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96" y="76"/>
                      <a:pt x="97" y="75"/>
                      <a:pt x="98" y="75"/>
                    </a:cubicBezTo>
                    <a:cubicBezTo>
                      <a:pt x="100" y="74"/>
                      <a:pt x="101" y="73"/>
                      <a:pt x="102" y="72"/>
                    </a:cubicBezTo>
                    <a:cubicBezTo>
                      <a:pt x="103" y="71"/>
                      <a:pt x="104" y="70"/>
                      <a:pt x="104" y="68"/>
                    </a:cubicBezTo>
                    <a:cubicBezTo>
                      <a:pt x="105" y="66"/>
                      <a:pt x="105" y="64"/>
                      <a:pt x="105" y="62"/>
                    </a:cubicBezTo>
                    <a:cubicBezTo>
                      <a:pt x="105" y="59"/>
                      <a:pt x="104" y="57"/>
                      <a:pt x="103" y="56"/>
                    </a:cubicBezTo>
                    <a:cubicBezTo>
                      <a:pt x="102" y="54"/>
                      <a:pt x="100" y="54"/>
                      <a:pt x="98" y="54"/>
                    </a:cubicBezTo>
                    <a:cubicBezTo>
                      <a:pt x="97" y="54"/>
                      <a:pt x="96" y="54"/>
                      <a:pt x="95" y="54"/>
                    </a:cubicBezTo>
                    <a:cubicBezTo>
                      <a:pt x="94" y="54"/>
                      <a:pt x="93" y="55"/>
                      <a:pt x="92" y="56"/>
                    </a:cubicBezTo>
                    <a:cubicBezTo>
                      <a:pt x="92" y="56"/>
                      <a:pt x="91" y="57"/>
                      <a:pt x="91" y="58"/>
                    </a:cubicBezTo>
                    <a:close/>
                    <a:moveTo>
                      <a:pt x="185" y="65"/>
                    </a:moveTo>
                    <a:cubicBezTo>
                      <a:pt x="179" y="75"/>
                      <a:pt x="179" y="75"/>
                      <a:pt x="179" y="75"/>
                    </a:cubicBezTo>
                    <a:cubicBezTo>
                      <a:pt x="191" y="75"/>
                      <a:pt x="191" y="75"/>
                      <a:pt x="191" y="75"/>
                    </a:cubicBezTo>
                    <a:cubicBezTo>
                      <a:pt x="197" y="85"/>
                      <a:pt x="197" y="85"/>
                      <a:pt x="197" y="85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14" y="75"/>
                      <a:pt x="214" y="75"/>
                      <a:pt x="214" y="75"/>
                    </a:cubicBezTo>
                    <a:cubicBezTo>
                      <a:pt x="208" y="65"/>
                      <a:pt x="208" y="65"/>
                      <a:pt x="208" y="65"/>
                    </a:cubicBezTo>
                    <a:cubicBezTo>
                      <a:pt x="214" y="55"/>
                      <a:pt x="214" y="55"/>
                      <a:pt x="214" y="55"/>
                    </a:cubicBezTo>
                    <a:cubicBezTo>
                      <a:pt x="202" y="55"/>
                      <a:pt x="202" y="55"/>
                      <a:pt x="202" y="55"/>
                    </a:cubicBezTo>
                    <a:cubicBezTo>
                      <a:pt x="197" y="45"/>
                      <a:pt x="197" y="45"/>
                      <a:pt x="197" y="45"/>
                    </a:cubicBezTo>
                    <a:cubicBezTo>
                      <a:pt x="191" y="55"/>
                      <a:pt x="191" y="55"/>
                      <a:pt x="191" y="55"/>
                    </a:cubicBezTo>
                    <a:cubicBezTo>
                      <a:pt x="179" y="55"/>
                      <a:pt x="179" y="55"/>
                      <a:pt x="179" y="55"/>
                    </a:cubicBezTo>
                    <a:lnTo>
                      <a:pt x="185" y="65"/>
                    </a:lnTo>
                    <a:close/>
                    <a:moveTo>
                      <a:pt x="109" y="133"/>
                    </a:moveTo>
                    <a:cubicBezTo>
                      <a:pt x="109" y="155"/>
                      <a:pt x="91" y="173"/>
                      <a:pt x="69" y="173"/>
                    </a:cubicBezTo>
                    <a:cubicBezTo>
                      <a:pt x="47" y="173"/>
                      <a:pt x="29" y="155"/>
                      <a:pt x="29" y="133"/>
                    </a:cubicBezTo>
                    <a:cubicBezTo>
                      <a:pt x="29" y="111"/>
                      <a:pt x="47" y="93"/>
                      <a:pt x="69" y="93"/>
                    </a:cubicBezTo>
                    <a:cubicBezTo>
                      <a:pt x="91" y="93"/>
                      <a:pt x="109" y="111"/>
                      <a:pt x="109" y="133"/>
                    </a:cubicBezTo>
                    <a:close/>
                    <a:moveTo>
                      <a:pt x="91" y="133"/>
                    </a:moveTo>
                    <a:cubicBezTo>
                      <a:pt x="91" y="121"/>
                      <a:pt x="81" y="111"/>
                      <a:pt x="69" y="111"/>
                    </a:cubicBezTo>
                    <a:cubicBezTo>
                      <a:pt x="57" y="111"/>
                      <a:pt x="47" y="121"/>
                      <a:pt x="47" y="133"/>
                    </a:cubicBezTo>
                    <a:cubicBezTo>
                      <a:pt x="47" y="145"/>
                      <a:pt x="57" y="155"/>
                      <a:pt x="69" y="155"/>
                    </a:cubicBezTo>
                    <a:cubicBezTo>
                      <a:pt x="81" y="155"/>
                      <a:pt x="91" y="145"/>
                      <a:pt x="91" y="133"/>
                    </a:cubicBezTo>
                    <a:close/>
                    <a:moveTo>
                      <a:pt x="69" y="125"/>
                    </a:moveTo>
                    <a:cubicBezTo>
                      <a:pt x="65" y="125"/>
                      <a:pt x="62" y="129"/>
                      <a:pt x="62" y="133"/>
                    </a:cubicBezTo>
                    <a:cubicBezTo>
                      <a:pt x="62" y="137"/>
                      <a:pt x="65" y="141"/>
                      <a:pt x="69" y="141"/>
                    </a:cubicBezTo>
                    <a:cubicBezTo>
                      <a:pt x="73" y="141"/>
                      <a:pt x="77" y="137"/>
                      <a:pt x="77" y="133"/>
                    </a:cubicBezTo>
                    <a:cubicBezTo>
                      <a:pt x="77" y="129"/>
                      <a:pt x="73" y="125"/>
                      <a:pt x="69" y="125"/>
                    </a:cubicBezTo>
                    <a:close/>
                    <a:moveTo>
                      <a:pt x="288" y="125"/>
                    </a:moveTo>
                    <a:cubicBezTo>
                      <a:pt x="284" y="125"/>
                      <a:pt x="281" y="129"/>
                      <a:pt x="281" y="133"/>
                    </a:cubicBezTo>
                    <a:cubicBezTo>
                      <a:pt x="281" y="137"/>
                      <a:pt x="284" y="141"/>
                      <a:pt x="288" y="141"/>
                    </a:cubicBezTo>
                    <a:cubicBezTo>
                      <a:pt x="293" y="141"/>
                      <a:pt x="296" y="137"/>
                      <a:pt x="296" y="133"/>
                    </a:cubicBezTo>
                    <a:cubicBezTo>
                      <a:pt x="296" y="129"/>
                      <a:pt x="293" y="125"/>
                      <a:pt x="288" y="125"/>
                    </a:cubicBezTo>
                    <a:close/>
                    <a:moveTo>
                      <a:pt x="328" y="133"/>
                    </a:moveTo>
                    <a:cubicBezTo>
                      <a:pt x="328" y="155"/>
                      <a:pt x="310" y="173"/>
                      <a:pt x="288" y="173"/>
                    </a:cubicBezTo>
                    <a:cubicBezTo>
                      <a:pt x="266" y="173"/>
                      <a:pt x="249" y="155"/>
                      <a:pt x="249" y="133"/>
                    </a:cubicBezTo>
                    <a:cubicBezTo>
                      <a:pt x="249" y="111"/>
                      <a:pt x="266" y="93"/>
                      <a:pt x="288" y="93"/>
                    </a:cubicBezTo>
                    <a:cubicBezTo>
                      <a:pt x="310" y="93"/>
                      <a:pt x="328" y="111"/>
                      <a:pt x="328" y="133"/>
                    </a:cubicBezTo>
                    <a:close/>
                    <a:moveTo>
                      <a:pt x="310" y="133"/>
                    </a:moveTo>
                    <a:cubicBezTo>
                      <a:pt x="310" y="121"/>
                      <a:pt x="301" y="111"/>
                      <a:pt x="288" y="111"/>
                    </a:cubicBezTo>
                    <a:cubicBezTo>
                      <a:pt x="276" y="111"/>
                      <a:pt x="266" y="121"/>
                      <a:pt x="266" y="133"/>
                    </a:cubicBezTo>
                    <a:cubicBezTo>
                      <a:pt x="266" y="145"/>
                      <a:pt x="276" y="155"/>
                      <a:pt x="288" y="155"/>
                    </a:cubicBezTo>
                    <a:cubicBezTo>
                      <a:pt x="301" y="155"/>
                      <a:pt x="310" y="145"/>
                      <a:pt x="310" y="133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361"/>
              <p:cNvSpPr/>
              <p:nvPr/>
            </p:nvSpPr>
            <p:spPr bwMode="auto">
              <a:xfrm>
                <a:off x="4445" y="2102"/>
                <a:ext cx="17" cy="15"/>
              </a:xfrm>
              <a:custGeom>
                <a:avLst/>
                <a:gdLst>
                  <a:gd name="T0" fmla="*/ 14 w 17"/>
                  <a:gd name="T1" fmla="*/ 0 h 15"/>
                  <a:gd name="T2" fmla="*/ 1 w 17"/>
                  <a:gd name="T3" fmla="*/ 0 h 15"/>
                  <a:gd name="T4" fmla="*/ 0 w 17"/>
                  <a:gd name="T5" fmla="*/ 15 h 15"/>
                  <a:gd name="T6" fmla="*/ 17 w 17"/>
                  <a:gd name="T7" fmla="*/ 15 h 15"/>
                  <a:gd name="T8" fmla="*/ 14 w 1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4" y="0"/>
                    </a:moveTo>
                    <a:lnTo>
                      <a:pt x="1" y="0"/>
                    </a:lnTo>
                    <a:lnTo>
                      <a:pt x="0" y="15"/>
                    </a:lnTo>
                    <a:lnTo>
                      <a:pt x="17" y="1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362"/>
              <p:cNvSpPr/>
              <p:nvPr/>
            </p:nvSpPr>
            <p:spPr bwMode="auto">
              <a:xfrm>
                <a:off x="4457" y="2221"/>
                <a:ext cx="8" cy="12"/>
              </a:xfrm>
              <a:custGeom>
                <a:avLst/>
                <a:gdLst>
                  <a:gd name="T0" fmla="*/ 8 w 9"/>
                  <a:gd name="T1" fmla="*/ 2 h 14"/>
                  <a:gd name="T2" fmla="*/ 7 w 9"/>
                  <a:gd name="T3" fmla="*/ 0 h 14"/>
                  <a:gd name="T4" fmla="*/ 4 w 9"/>
                  <a:gd name="T5" fmla="*/ 0 h 14"/>
                  <a:gd name="T6" fmla="*/ 1 w 9"/>
                  <a:gd name="T7" fmla="*/ 1 h 14"/>
                  <a:gd name="T8" fmla="*/ 0 w 9"/>
                  <a:gd name="T9" fmla="*/ 7 h 14"/>
                  <a:gd name="T10" fmla="*/ 0 w 9"/>
                  <a:gd name="T11" fmla="*/ 10 h 14"/>
                  <a:gd name="T12" fmla="*/ 1 w 9"/>
                  <a:gd name="T13" fmla="*/ 12 h 14"/>
                  <a:gd name="T14" fmla="*/ 2 w 9"/>
                  <a:gd name="T15" fmla="*/ 13 h 14"/>
                  <a:gd name="T16" fmla="*/ 4 w 9"/>
                  <a:gd name="T17" fmla="*/ 14 h 14"/>
                  <a:gd name="T18" fmla="*/ 8 w 9"/>
                  <a:gd name="T19" fmla="*/ 12 h 14"/>
                  <a:gd name="T20" fmla="*/ 9 w 9"/>
                  <a:gd name="T21" fmla="*/ 7 h 14"/>
                  <a:gd name="T22" fmla="*/ 9 w 9"/>
                  <a:gd name="T23" fmla="*/ 4 h 14"/>
                  <a:gd name="T24" fmla="*/ 8 w 9"/>
                  <a:gd name="T2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4">
                    <a:moveTo>
                      <a:pt x="8" y="2"/>
                    </a:moveTo>
                    <a:cubicBezTo>
                      <a:pt x="8" y="1"/>
                      <a:pt x="7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1" y="11"/>
                      <a:pt x="1" y="12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6" y="14"/>
                      <a:pt x="7" y="13"/>
                      <a:pt x="8" y="12"/>
                    </a:cubicBezTo>
                    <a:cubicBezTo>
                      <a:pt x="9" y="11"/>
                      <a:pt x="9" y="9"/>
                      <a:pt x="9" y="7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363"/>
              <p:cNvSpPr/>
              <p:nvPr/>
            </p:nvSpPr>
            <p:spPr bwMode="auto">
              <a:xfrm>
                <a:off x="4335" y="2177"/>
                <a:ext cx="17" cy="17"/>
              </a:xfrm>
              <a:custGeom>
                <a:avLst/>
                <a:gdLst>
                  <a:gd name="T0" fmla="*/ 8 w 21"/>
                  <a:gd name="T1" fmla="*/ 20 h 20"/>
                  <a:gd name="T2" fmla="*/ 17 w 21"/>
                  <a:gd name="T3" fmla="*/ 9 h 20"/>
                  <a:gd name="T4" fmla="*/ 14 w 21"/>
                  <a:gd name="T5" fmla="*/ 0 h 20"/>
                  <a:gd name="T6" fmla="*/ 0 w 21"/>
                  <a:gd name="T7" fmla="*/ 0 h 20"/>
                  <a:gd name="T8" fmla="*/ 0 w 21"/>
                  <a:gd name="T9" fmla="*/ 20 h 20"/>
                  <a:gd name="T10" fmla="*/ 8 w 21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0">
                    <a:moveTo>
                      <a:pt x="8" y="20"/>
                    </a:moveTo>
                    <a:cubicBezTo>
                      <a:pt x="8" y="20"/>
                      <a:pt x="16" y="11"/>
                      <a:pt x="17" y="9"/>
                    </a:cubicBezTo>
                    <a:cubicBezTo>
                      <a:pt x="21" y="4"/>
                      <a:pt x="18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364"/>
              <p:cNvSpPr/>
              <p:nvPr/>
            </p:nvSpPr>
            <p:spPr bwMode="auto">
              <a:xfrm>
                <a:off x="4323" y="2211"/>
                <a:ext cx="29" cy="33"/>
              </a:xfrm>
              <a:custGeom>
                <a:avLst/>
                <a:gdLst>
                  <a:gd name="T0" fmla="*/ 0 w 34"/>
                  <a:gd name="T1" fmla="*/ 10 h 39"/>
                  <a:gd name="T2" fmla="*/ 0 w 34"/>
                  <a:gd name="T3" fmla="*/ 22 h 39"/>
                  <a:gd name="T4" fmla="*/ 24 w 34"/>
                  <a:gd name="T5" fmla="*/ 39 h 39"/>
                  <a:gd name="T6" fmla="*/ 24 w 34"/>
                  <a:gd name="T7" fmla="*/ 31 h 39"/>
                  <a:gd name="T8" fmla="*/ 34 w 34"/>
                  <a:gd name="T9" fmla="*/ 0 h 39"/>
                  <a:gd name="T10" fmla="*/ 4 w 34"/>
                  <a:gd name="T11" fmla="*/ 0 h 39"/>
                  <a:gd name="T12" fmla="*/ 0 w 34"/>
                  <a:gd name="T13" fmla="*/ 1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9">
                    <a:moveTo>
                      <a:pt x="0" y="1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33"/>
                      <a:pt x="9" y="35"/>
                      <a:pt x="24" y="39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20"/>
                      <a:pt x="28" y="9"/>
                      <a:pt x="3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0" y="5"/>
                      <a:pt x="0" y="1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365"/>
              <p:cNvSpPr/>
              <p:nvPr/>
            </p:nvSpPr>
            <p:spPr bwMode="auto">
              <a:xfrm>
                <a:off x="4443" y="2221"/>
                <a:ext cx="5" cy="6"/>
              </a:xfrm>
              <a:custGeom>
                <a:avLst/>
                <a:gdLst>
                  <a:gd name="T0" fmla="*/ 5 w 6"/>
                  <a:gd name="T1" fmla="*/ 0 h 7"/>
                  <a:gd name="T2" fmla="*/ 4 w 6"/>
                  <a:gd name="T3" fmla="*/ 0 h 7"/>
                  <a:gd name="T4" fmla="*/ 2 w 6"/>
                  <a:gd name="T5" fmla="*/ 0 h 7"/>
                  <a:gd name="T6" fmla="*/ 1 w 6"/>
                  <a:gd name="T7" fmla="*/ 0 h 7"/>
                  <a:gd name="T8" fmla="*/ 0 w 6"/>
                  <a:gd name="T9" fmla="*/ 0 h 7"/>
                  <a:gd name="T10" fmla="*/ 0 w 6"/>
                  <a:gd name="T11" fmla="*/ 6 h 7"/>
                  <a:gd name="T12" fmla="*/ 1 w 6"/>
                  <a:gd name="T13" fmla="*/ 7 h 7"/>
                  <a:gd name="T14" fmla="*/ 1 w 6"/>
                  <a:gd name="T15" fmla="*/ 7 h 7"/>
                  <a:gd name="T16" fmla="*/ 2 w 6"/>
                  <a:gd name="T17" fmla="*/ 7 h 7"/>
                  <a:gd name="T18" fmla="*/ 2 w 6"/>
                  <a:gd name="T19" fmla="*/ 7 h 7"/>
                  <a:gd name="T20" fmla="*/ 4 w 6"/>
                  <a:gd name="T21" fmla="*/ 6 h 7"/>
                  <a:gd name="T22" fmla="*/ 5 w 6"/>
                  <a:gd name="T23" fmla="*/ 6 h 7"/>
                  <a:gd name="T24" fmla="*/ 6 w 6"/>
                  <a:gd name="T25" fmla="*/ 5 h 7"/>
                  <a:gd name="T26" fmla="*/ 6 w 6"/>
                  <a:gd name="T27" fmla="*/ 3 h 7"/>
                  <a:gd name="T28" fmla="*/ 6 w 6"/>
                  <a:gd name="T29" fmla="*/ 1 h 7"/>
                  <a:gd name="T30" fmla="*/ 5 w 6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366"/>
              <p:cNvSpPr/>
              <p:nvPr/>
            </p:nvSpPr>
            <p:spPr bwMode="auto">
              <a:xfrm>
                <a:off x="4607" y="2211"/>
                <a:ext cx="37" cy="34"/>
              </a:xfrm>
              <a:custGeom>
                <a:avLst/>
                <a:gdLst>
                  <a:gd name="T0" fmla="*/ 42 w 44"/>
                  <a:gd name="T1" fmla="*/ 20 h 40"/>
                  <a:gd name="T2" fmla="*/ 40 w 44"/>
                  <a:gd name="T3" fmla="*/ 8 h 40"/>
                  <a:gd name="T4" fmla="*/ 33 w 44"/>
                  <a:gd name="T5" fmla="*/ 0 h 40"/>
                  <a:gd name="T6" fmla="*/ 0 w 44"/>
                  <a:gd name="T7" fmla="*/ 0 h 40"/>
                  <a:gd name="T8" fmla="*/ 11 w 44"/>
                  <a:gd name="T9" fmla="*/ 31 h 40"/>
                  <a:gd name="T10" fmla="*/ 11 w 44"/>
                  <a:gd name="T11" fmla="*/ 40 h 40"/>
                  <a:gd name="T12" fmla="*/ 23 w 44"/>
                  <a:gd name="T13" fmla="*/ 40 h 40"/>
                  <a:gd name="T14" fmla="*/ 42 w 44"/>
                  <a:gd name="T15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40">
                    <a:moveTo>
                      <a:pt x="42" y="20"/>
                    </a:moveTo>
                    <a:cubicBezTo>
                      <a:pt x="40" y="8"/>
                      <a:pt x="40" y="8"/>
                      <a:pt x="40" y="8"/>
                    </a:cubicBezTo>
                    <a:cubicBezTo>
                      <a:pt x="39" y="5"/>
                      <a:pt x="36" y="2"/>
                      <a:pt x="3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9"/>
                      <a:pt x="11" y="20"/>
                      <a:pt x="11" y="31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37" y="40"/>
                      <a:pt x="44" y="34"/>
                      <a:pt x="42" y="2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367"/>
              <p:cNvSpPr>
                <a:spLocks noEditPoints="1"/>
              </p:cNvSpPr>
              <p:nvPr/>
            </p:nvSpPr>
            <p:spPr bwMode="auto">
              <a:xfrm>
                <a:off x="4421" y="2211"/>
                <a:ext cx="116" cy="34"/>
              </a:xfrm>
              <a:custGeom>
                <a:avLst/>
                <a:gdLst>
                  <a:gd name="T0" fmla="*/ 11 w 137"/>
                  <a:gd name="T1" fmla="*/ 31 h 40"/>
                  <a:gd name="T2" fmla="*/ 127 w 137"/>
                  <a:gd name="T3" fmla="*/ 40 h 40"/>
                  <a:gd name="T4" fmla="*/ 137 w 137"/>
                  <a:gd name="T5" fmla="*/ 0 h 40"/>
                  <a:gd name="T6" fmla="*/ 36 w 137"/>
                  <a:gd name="T7" fmla="*/ 18 h 40"/>
                  <a:gd name="T8" fmla="*/ 32 w 137"/>
                  <a:gd name="T9" fmla="*/ 22 h 40"/>
                  <a:gd name="T10" fmla="*/ 28 w 137"/>
                  <a:gd name="T11" fmla="*/ 22 h 40"/>
                  <a:gd name="T12" fmla="*/ 27 w 137"/>
                  <a:gd name="T13" fmla="*/ 22 h 40"/>
                  <a:gd name="T14" fmla="*/ 26 w 137"/>
                  <a:gd name="T15" fmla="*/ 29 h 40"/>
                  <a:gd name="T16" fmla="*/ 22 w 137"/>
                  <a:gd name="T17" fmla="*/ 9 h 40"/>
                  <a:gd name="T18" fmla="*/ 28 w 137"/>
                  <a:gd name="T19" fmla="*/ 8 h 40"/>
                  <a:gd name="T20" fmla="*/ 34 w 137"/>
                  <a:gd name="T21" fmla="*/ 9 h 40"/>
                  <a:gd name="T22" fmla="*/ 37 w 137"/>
                  <a:gd name="T23" fmla="*/ 15 h 40"/>
                  <a:gd name="T24" fmla="*/ 54 w 137"/>
                  <a:gd name="T25" fmla="*/ 27 h 40"/>
                  <a:gd name="T26" fmla="*/ 44 w 137"/>
                  <a:gd name="T27" fmla="*/ 29 h 40"/>
                  <a:gd name="T28" fmla="*/ 39 w 137"/>
                  <a:gd name="T29" fmla="*/ 23 h 40"/>
                  <a:gd name="T30" fmla="*/ 41 w 137"/>
                  <a:gd name="T31" fmla="*/ 11 h 40"/>
                  <a:gd name="T32" fmla="*/ 51 w 137"/>
                  <a:gd name="T33" fmla="*/ 9 h 40"/>
                  <a:gd name="T34" fmla="*/ 56 w 137"/>
                  <a:gd name="T35" fmla="*/ 14 h 40"/>
                  <a:gd name="T36" fmla="*/ 54 w 137"/>
                  <a:gd name="T37" fmla="*/ 27 h 40"/>
                  <a:gd name="T38" fmla="*/ 60 w 137"/>
                  <a:gd name="T39" fmla="*/ 29 h 40"/>
                  <a:gd name="T40" fmla="*/ 64 w 137"/>
                  <a:gd name="T41" fmla="*/ 8 h 40"/>
                  <a:gd name="T42" fmla="*/ 73 w 137"/>
                  <a:gd name="T43" fmla="*/ 25 h 40"/>
                  <a:gd name="T44" fmla="*/ 80 w 137"/>
                  <a:gd name="T45" fmla="*/ 29 h 40"/>
                  <a:gd name="T46" fmla="*/ 76 w 137"/>
                  <a:gd name="T47" fmla="*/ 8 h 40"/>
                  <a:gd name="T48" fmla="*/ 80 w 137"/>
                  <a:gd name="T49" fmla="*/ 29 h 40"/>
                  <a:gd name="T50" fmla="*/ 93 w 137"/>
                  <a:gd name="T51" fmla="*/ 29 h 40"/>
                  <a:gd name="T52" fmla="*/ 86 w 137"/>
                  <a:gd name="T53" fmla="*/ 27 h 40"/>
                  <a:gd name="T54" fmla="*/ 84 w 137"/>
                  <a:gd name="T55" fmla="*/ 19 h 40"/>
                  <a:gd name="T56" fmla="*/ 87 w 137"/>
                  <a:gd name="T57" fmla="*/ 10 h 40"/>
                  <a:gd name="T58" fmla="*/ 93 w 137"/>
                  <a:gd name="T59" fmla="*/ 8 h 40"/>
                  <a:gd name="T60" fmla="*/ 98 w 137"/>
                  <a:gd name="T61" fmla="*/ 9 h 40"/>
                  <a:gd name="T62" fmla="*/ 96 w 137"/>
                  <a:gd name="T63" fmla="*/ 12 h 40"/>
                  <a:gd name="T64" fmla="*/ 89 w 137"/>
                  <a:gd name="T65" fmla="*/ 13 h 40"/>
                  <a:gd name="T66" fmla="*/ 88 w 137"/>
                  <a:gd name="T67" fmla="*/ 22 h 40"/>
                  <a:gd name="T68" fmla="*/ 91 w 137"/>
                  <a:gd name="T69" fmla="*/ 25 h 40"/>
                  <a:gd name="T70" fmla="*/ 96 w 137"/>
                  <a:gd name="T71" fmla="*/ 26 h 40"/>
                  <a:gd name="T72" fmla="*/ 98 w 137"/>
                  <a:gd name="T73" fmla="*/ 28 h 40"/>
                  <a:gd name="T74" fmla="*/ 114 w 137"/>
                  <a:gd name="T75" fmla="*/ 29 h 40"/>
                  <a:gd name="T76" fmla="*/ 101 w 137"/>
                  <a:gd name="T77" fmla="*/ 8 h 40"/>
                  <a:gd name="T78" fmla="*/ 113 w 137"/>
                  <a:gd name="T79" fmla="*/ 12 h 40"/>
                  <a:gd name="T80" fmla="*/ 105 w 137"/>
                  <a:gd name="T81" fmla="*/ 17 h 40"/>
                  <a:gd name="T82" fmla="*/ 113 w 137"/>
                  <a:gd name="T83" fmla="*/ 20 h 40"/>
                  <a:gd name="T84" fmla="*/ 105 w 137"/>
                  <a:gd name="T85" fmla="*/ 25 h 40"/>
                  <a:gd name="T86" fmla="*/ 114 w 137"/>
                  <a:gd name="T87" fmla="*/ 2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7" h="40">
                    <a:moveTo>
                      <a:pt x="0" y="0"/>
                    </a:moveTo>
                    <a:cubicBezTo>
                      <a:pt x="7" y="9"/>
                      <a:pt x="11" y="20"/>
                      <a:pt x="11" y="31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27" y="31"/>
                      <a:pt x="127" y="31"/>
                      <a:pt x="127" y="31"/>
                    </a:cubicBezTo>
                    <a:cubicBezTo>
                      <a:pt x="127" y="20"/>
                      <a:pt x="131" y="9"/>
                      <a:pt x="137" y="0"/>
                    </a:cubicBezTo>
                    <a:lnTo>
                      <a:pt x="0" y="0"/>
                    </a:lnTo>
                    <a:close/>
                    <a:moveTo>
                      <a:pt x="36" y="18"/>
                    </a:moveTo>
                    <a:cubicBezTo>
                      <a:pt x="35" y="19"/>
                      <a:pt x="35" y="20"/>
                      <a:pt x="34" y="20"/>
                    </a:cubicBezTo>
                    <a:cubicBezTo>
                      <a:pt x="33" y="21"/>
                      <a:pt x="33" y="21"/>
                      <a:pt x="32" y="22"/>
                    </a:cubicBezTo>
                    <a:cubicBezTo>
                      <a:pt x="31" y="22"/>
                      <a:pt x="30" y="22"/>
                      <a:pt x="29" y="22"/>
                    </a:cubicBezTo>
                    <a:cubicBezTo>
                      <a:pt x="29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6" y="22"/>
                      <a:pt x="26" y="22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9"/>
                      <a:pt x="24" y="8"/>
                      <a:pt x="25" y="8"/>
                    </a:cubicBezTo>
                    <a:cubicBezTo>
                      <a:pt x="26" y="8"/>
                      <a:pt x="27" y="8"/>
                      <a:pt x="28" y="8"/>
                    </a:cubicBezTo>
                    <a:cubicBezTo>
                      <a:pt x="29" y="8"/>
                      <a:pt x="30" y="8"/>
                      <a:pt x="31" y="8"/>
                    </a:cubicBezTo>
                    <a:cubicBezTo>
                      <a:pt x="32" y="9"/>
                      <a:pt x="33" y="9"/>
                      <a:pt x="34" y="9"/>
                    </a:cubicBezTo>
                    <a:cubicBezTo>
                      <a:pt x="35" y="10"/>
                      <a:pt x="35" y="11"/>
                      <a:pt x="36" y="12"/>
                    </a:cubicBezTo>
                    <a:cubicBezTo>
                      <a:pt x="36" y="12"/>
                      <a:pt x="37" y="14"/>
                      <a:pt x="37" y="15"/>
                    </a:cubicBezTo>
                    <a:cubicBezTo>
                      <a:pt x="37" y="16"/>
                      <a:pt x="36" y="17"/>
                      <a:pt x="36" y="18"/>
                    </a:cubicBezTo>
                    <a:close/>
                    <a:moveTo>
                      <a:pt x="54" y="27"/>
                    </a:moveTo>
                    <a:cubicBezTo>
                      <a:pt x="52" y="29"/>
                      <a:pt x="50" y="29"/>
                      <a:pt x="47" y="29"/>
                    </a:cubicBezTo>
                    <a:cubicBezTo>
                      <a:pt x="46" y="29"/>
                      <a:pt x="45" y="29"/>
                      <a:pt x="44" y="29"/>
                    </a:cubicBezTo>
                    <a:cubicBezTo>
                      <a:pt x="42" y="28"/>
                      <a:pt x="42" y="27"/>
                      <a:pt x="41" y="26"/>
                    </a:cubicBezTo>
                    <a:cubicBezTo>
                      <a:pt x="40" y="26"/>
                      <a:pt x="40" y="24"/>
                      <a:pt x="39" y="23"/>
                    </a:cubicBezTo>
                    <a:cubicBezTo>
                      <a:pt x="39" y="22"/>
                      <a:pt x="39" y="20"/>
                      <a:pt x="39" y="19"/>
                    </a:cubicBezTo>
                    <a:cubicBezTo>
                      <a:pt x="39" y="15"/>
                      <a:pt x="39" y="13"/>
                      <a:pt x="41" y="11"/>
                    </a:cubicBezTo>
                    <a:cubicBezTo>
                      <a:pt x="42" y="9"/>
                      <a:pt x="45" y="8"/>
                      <a:pt x="47" y="8"/>
                    </a:cubicBezTo>
                    <a:cubicBezTo>
                      <a:pt x="49" y="8"/>
                      <a:pt x="50" y="8"/>
                      <a:pt x="51" y="9"/>
                    </a:cubicBezTo>
                    <a:cubicBezTo>
                      <a:pt x="52" y="9"/>
                      <a:pt x="53" y="10"/>
                      <a:pt x="54" y="11"/>
                    </a:cubicBezTo>
                    <a:cubicBezTo>
                      <a:pt x="55" y="12"/>
                      <a:pt x="55" y="13"/>
                      <a:pt x="56" y="14"/>
                    </a:cubicBezTo>
                    <a:cubicBezTo>
                      <a:pt x="56" y="16"/>
                      <a:pt x="56" y="17"/>
                      <a:pt x="56" y="19"/>
                    </a:cubicBezTo>
                    <a:cubicBezTo>
                      <a:pt x="56" y="22"/>
                      <a:pt x="55" y="25"/>
                      <a:pt x="54" y="27"/>
                    </a:cubicBezTo>
                    <a:close/>
                    <a:moveTo>
                      <a:pt x="73" y="29"/>
                    </a:move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73" y="25"/>
                      <a:pt x="73" y="25"/>
                      <a:pt x="73" y="25"/>
                    </a:cubicBezTo>
                    <a:lnTo>
                      <a:pt x="73" y="29"/>
                    </a:lnTo>
                    <a:close/>
                    <a:moveTo>
                      <a:pt x="80" y="29"/>
                    </a:moveTo>
                    <a:cubicBezTo>
                      <a:pt x="76" y="29"/>
                      <a:pt x="76" y="29"/>
                      <a:pt x="76" y="29"/>
                    </a:cubicBezTo>
                    <a:cubicBezTo>
                      <a:pt x="76" y="8"/>
                      <a:pt x="76" y="8"/>
                      <a:pt x="76" y="8"/>
                    </a:cubicBezTo>
                    <a:cubicBezTo>
                      <a:pt x="80" y="8"/>
                      <a:pt x="80" y="8"/>
                      <a:pt x="80" y="8"/>
                    </a:cubicBezTo>
                    <a:lnTo>
                      <a:pt x="80" y="29"/>
                    </a:lnTo>
                    <a:close/>
                    <a:moveTo>
                      <a:pt x="96" y="29"/>
                    </a:moveTo>
                    <a:cubicBezTo>
                      <a:pt x="95" y="29"/>
                      <a:pt x="94" y="29"/>
                      <a:pt x="93" y="29"/>
                    </a:cubicBezTo>
                    <a:cubicBezTo>
                      <a:pt x="92" y="29"/>
                      <a:pt x="90" y="29"/>
                      <a:pt x="89" y="29"/>
                    </a:cubicBezTo>
                    <a:cubicBezTo>
                      <a:pt x="88" y="28"/>
                      <a:pt x="87" y="28"/>
                      <a:pt x="86" y="27"/>
                    </a:cubicBezTo>
                    <a:cubicBezTo>
                      <a:pt x="86" y="26"/>
                      <a:pt x="85" y="25"/>
                      <a:pt x="84" y="24"/>
                    </a:cubicBezTo>
                    <a:cubicBezTo>
                      <a:pt x="84" y="22"/>
                      <a:pt x="84" y="21"/>
                      <a:pt x="84" y="19"/>
                    </a:cubicBezTo>
                    <a:cubicBezTo>
                      <a:pt x="84" y="17"/>
                      <a:pt x="84" y="15"/>
                      <a:pt x="84" y="14"/>
                    </a:cubicBezTo>
                    <a:cubicBezTo>
                      <a:pt x="85" y="12"/>
                      <a:pt x="86" y="11"/>
                      <a:pt x="87" y="10"/>
                    </a:cubicBezTo>
                    <a:cubicBezTo>
                      <a:pt x="88" y="10"/>
                      <a:pt x="89" y="9"/>
                      <a:pt x="90" y="9"/>
                    </a:cubicBezTo>
                    <a:cubicBezTo>
                      <a:pt x="91" y="8"/>
                      <a:pt x="92" y="8"/>
                      <a:pt x="93" y="8"/>
                    </a:cubicBezTo>
                    <a:cubicBezTo>
                      <a:pt x="94" y="8"/>
                      <a:pt x="95" y="8"/>
                      <a:pt x="96" y="8"/>
                    </a:cubicBezTo>
                    <a:cubicBezTo>
                      <a:pt x="97" y="8"/>
                      <a:pt x="97" y="9"/>
                      <a:pt x="98" y="9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6" y="12"/>
                      <a:pt x="96" y="12"/>
                    </a:cubicBezTo>
                    <a:cubicBezTo>
                      <a:pt x="95" y="12"/>
                      <a:pt x="94" y="12"/>
                      <a:pt x="93" y="12"/>
                    </a:cubicBezTo>
                    <a:cubicBezTo>
                      <a:pt x="92" y="12"/>
                      <a:pt x="90" y="12"/>
                      <a:pt x="89" y="13"/>
                    </a:cubicBezTo>
                    <a:cubicBezTo>
                      <a:pt x="88" y="15"/>
                      <a:pt x="88" y="16"/>
                      <a:pt x="88" y="19"/>
                    </a:cubicBezTo>
                    <a:cubicBezTo>
                      <a:pt x="88" y="20"/>
                      <a:pt x="88" y="21"/>
                      <a:pt x="88" y="22"/>
                    </a:cubicBezTo>
                    <a:cubicBezTo>
                      <a:pt x="88" y="23"/>
                      <a:pt x="89" y="23"/>
                      <a:pt x="89" y="24"/>
                    </a:cubicBezTo>
                    <a:cubicBezTo>
                      <a:pt x="90" y="25"/>
                      <a:pt x="90" y="25"/>
                      <a:pt x="91" y="25"/>
                    </a:cubicBezTo>
                    <a:cubicBezTo>
                      <a:pt x="92" y="26"/>
                      <a:pt x="93" y="26"/>
                      <a:pt x="94" y="26"/>
                    </a:cubicBezTo>
                    <a:cubicBezTo>
                      <a:pt x="94" y="26"/>
                      <a:pt x="95" y="26"/>
                      <a:pt x="96" y="26"/>
                    </a:cubicBezTo>
                    <a:cubicBezTo>
                      <a:pt x="96" y="25"/>
                      <a:pt x="97" y="25"/>
                      <a:pt x="97" y="25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29"/>
                      <a:pt x="97" y="29"/>
                      <a:pt x="96" y="29"/>
                    </a:cubicBezTo>
                    <a:close/>
                    <a:moveTo>
                      <a:pt x="114" y="29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13" y="8"/>
                      <a:pt x="113" y="8"/>
                      <a:pt x="113" y="8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13" y="17"/>
                      <a:pt x="113" y="17"/>
                      <a:pt x="113" y="17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14" y="25"/>
                      <a:pt x="114" y="25"/>
                      <a:pt x="114" y="25"/>
                    </a:cubicBezTo>
                    <a:lnTo>
                      <a:pt x="114" y="2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368"/>
              <p:cNvSpPr/>
              <p:nvPr/>
            </p:nvSpPr>
            <p:spPr bwMode="auto">
              <a:xfrm>
                <a:off x="4591" y="2177"/>
                <a:ext cx="30" cy="17"/>
              </a:xfrm>
              <a:custGeom>
                <a:avLst/>
                <a:gdLst>
                  <a:gd name="T0" fmla="*/ 35 w 35"/>
                  <a:gd name="T1" fmla="*/ 20 h 20"/>
                  <a:gd name="T2" fmla="*/ 32 w 35"/>
                  <a:gd name="T3" fmla="*/ 5 h 20"/>
                  <a:gd name="T4" fmla="*/ 26 w 35"/>
                  <a:gd name="T5" fmla="*/ 0 h 20"/>
                  <a:gd name="T6" fmla="*/ 5 w 35"/>
                  <a:gd name="T7" fmla="*/ 0 h 20"/>
                  <a:gd name="T8" fmla="*/ 2 w 35"/>
                  <a:gd name="T9" fmla="*/ 6 h 20"/>
                  <a:gd name="T10" fmla="*/ 5 w 35"/>
                  <a:gd name="T11" fmla="*/ 13 h 20"/>
                  <a:gd name="T12" fmla="*/ 20 w 35"/>
                  <a:gd name="T13" fmla="*/ 20 h 20"/>
                  <a:gd name="T14" fmla="*/ 35 w 35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20">
                    <a:moveTo>
                      <a:pt x="35" y="20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2" y="1"/>
                      <a:pt x="29" y="0"/>
                      <a:pt x="26" y="0"/>
                    </a:cubicBezTo>
                    <a:cubicBezTo>
                      <a:pt x="21" y="0"/>
                      <a:pt x="6" y="0"/>
                      <a:pt x="5" y="0"/>
                    </a:cubicBezTo>
                    <a:cubicBezTo>
                      <a:pt x="3" y="0"/>
                      <a:pt x="0" y="1"/>
                      <a:pt x="2" y="6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9" y="18"/>
                      <a:pt x="12" y="20"/>
                      <a:pt x="20" y="20"/>
                    </a:cubicBez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369"/>
              <p:cNvSpPr/>
              <p:nvPr/>
            </p:nvSpPr>
            <p:spPr bwMode="auto">
              <a:xfrm>
                <a:off x="4919" y="2148"/>
                <a:ext cx="107" cy="80"/>
              </a:xfrm>
              <a:custGeom>
                <a:avLst/>
                <a:gdLst>
                  <a:gd name="T0" fmla="*/ 122 w 126"/>
                  <a:gd name="T1" fmla="*/ 95 h 95"/>
                  <a:gd name="T2" fmla="*/ 126 w 126"/>
                  <a:gd name="T3" fmla="*/ 79 h 95"/>
                  <a:gd name="T4" fmla="*/ 0 w 126"/>
                  <a:gd name="T5" fmla="*/ 21 h 95"/>
                  <a:gd name="T6" fmla="*/ 5 w 126"/>
                  <a:gd name="T7" fmla="*/ 44 h 95"/>
                  <a:gd name="T8" fmla="*/ 45 w 126"/>
                  <a:gd name="T9" fmla="*/ 73 h 95"/>
                  <a:gd name="T10" fmla="*/ 122 w 126"/>
                  <a:gd name="T1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6" h="95">
                    <a:moveTo>
                      <a:pt x="122" y="95"/>
                    </a:moveTo>
                    <a:cubicBezTo>
                      <a:pt x="124" y="90"/>
                      <a:pt x="126" y="85"/>
                      <a:pt x="126" y="79"/>
                    </a:cubicBezTo>
                    <a:cubicBezTo>
                      <a:pt x="126" y="45"/>
                      <a:pt x="86" y="0"/>
                      <a:pt x="0" y="21"/>
                    </a:cubicBezTo>
                    <a:cubicBezTo>
                      <a:pt x="0" y="21"/>
                      <a:pt x="3" y="38"/>
                      <a:pt x="5" y="44"/>
                    </a:cubicBezTo>
                    <a:cubicBezTo>
                      <a:pt x="9" y="64"/>
                      <a:pt x="19" y="73"/>
                      <a:pt x="45" y="73"/>
                    </a:cubicBezTo>
                    <a:cubicBezTo>
                      <a:pt x="83" y="73"/>
                      <a:pt x="112" y="83"/>
                      <a:pt x="122" y="9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370"/>
              <p:cNvSpPr/>
              <p:nvPr/>
            </p:nvSpPr>
            <p:spPr bwMode="auto">
              <a:xfrm>
                <a:off x="4711" y="2183"/>
                <a:ext cx="20" cy="20"/>
              </a:xfrm>
              <a:custGeom>
                <a:avLst/>
                <a:gdLst>
                  <a:gd name="T0" fmla="*/ 0 w 20"/>
                  <a:gd name="T1" fmla="*/ 20 h 20"/>
                  <a:gd name="T2" fmla="*/ 9 w 20"/>
                  <a:gd name="T3" fmla="*/ 20 h 20"/>
                  <a:gd name="T4" fmla="*/ 20 w 20"/>
                  <a:gd name="T5" fmla="*/ 3 h 20"/>
                  <a:gd name="T6" fmla="*/ 4 w 20"/>
                  <a:gd name="T7" fmla="*/ 0 h 20"/>
                  <a:gd name="T8" fmla="*/ 0 w 2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lnTo>
                      <a:pt x="9" y="20"/>
                    </a:lnTo>
                    <a:lnTo>
                      <a:pt x="20" y="3"/>
                    </a:lnTo>
                    <a:lnTo>
                      <a:pt x="4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371"/>
              <p:cNvSpPr>
                <a:spLocks noEditPoints="1"/>
              </p:cNvSpPr>
              <p:nvPr/>
            </p:nvSpPr>
            <p:spPr bwMode="auto">
              <a:xfrm>
                <a:off x="4704" y="2111"/>
                <a:ext cx="322" cy="160"/>
              </a:xfrm>
              <a:custGeom>
                <a:avLst/>
                <a:gdLst>
                  <a:gd name="T0" fmla="*/ 338 w 380"/>
                  <a:gd name="T1" fmla="*/ 177 h 189"/>
                  <a:gd name="T2" fmla="*/ 320 w 380"/>
                  <a:gd name="T3" fmla="*/ 177 h 189"/>
                  <a:gd name="T4" fmla="*/ 320 w 380"/>
                  <a:gd name="T5" fmla="*/ 162 h 189"/>
                  <a:gd name="T6" fmla="*/ 320 w 380"/>
                  <a:gd name="T7" fmla="*/ 162 h 189"/>
                  <a:gd name="T8" fmla="*/ 369 w 380"/>
                  <a:gd name="T9" fmla="*/ 147 h 189"/>
                  <a:gd name="T10" fmla="*/ 368 w 380"/>
                  <a:gd name="T11" fmla="*/ 145 h 189"/>
                  <a:gd name="T12" fmla="*/ 299 w 380"/>
                  <a:gd name="T13" fmla="*/ 127 h 189"/>
                  <a:gd name="T14" fmla="*/ 248 w 380"/>
                  <a:gd name="T15" fmla="*/ 89 h 189"/>
                  <a:gd name="T16" fmla="*/ 243 w 380"/>
                  <a:gd name="T17" fmla="*/ 66 h 189"/>
                  <a:gd name="T18" fmla="*/ 243 w 380"/>
                  <a:gd name="T19" fmla="*/ 64 h 189"/>
                  <a:gd name="T20" fmla="*/ 40 w 380"/>
                  <a:gd name="T21" fmla="*/ 64 h 189"/>
                  <a:gd name="T22" fmla="*/ 7 w 380"/>
                  <a:gd name="T23" fmla="*/ 0 h 189"/>
                  <a:gd name="T24" fmla="*/ 0 w 380"/>
                  <a:gd name="T25" fmla="*/ 0 h 189"/>
                  <a:gd name="T26" fmla="*/ 15 w 380"/>
                  <a:gd name="T27" fmla="*/ 73 h 189"/>
                  <a:gd name="T28" fmla="*/ 15 w 380"/>
                  <a:gd name="T29" fmla="*/ 73 h 189"/>
                  <a:gd name="T30" fmla="*/ 15 w 380"/>
                  <a:gd name="T31" fmla="*/ 73 h 189"/>
                  <a:gd name="T32" fmla="*/ 167 w 380"/>
                  <a:gd name="T33" fmla="*/ 97 h 189"/>
                  <a:gd name="T34" fmla="*/ 167 w 380"/>
                  <a:gd name="T35" fmla="*/ 97 h 189"/>
                  <a:gd name="T36" fmla="*/ 232 w 380"/>
                  <a:gd name="T37" fmla="*/ 154 h 189"/>
                  <a:gd name="T38" fmla="*/ 232 w 380"/>
                  <a:gd name="T39" fmla="*/ 177 h 189"/>
                  <a:gd name="T40" fmla="*/ 190 w 380"/>
                  <a:gd name="T41" fmla="*/ 177 h 189"/>
                  <a:gd name="T42" fmla="*/ 190 w 380"/>
                  <a:gd name="T43" fmla="*/ 189 h 189"/>
                  <a:gd name="T44" fmla="*/ 338 w 380"/>
                  <a:gd name="T45" fmla="*/ 189 h 189"/>
                  <a:gd name="T46" fmla="*/ 380 w 380"/>
                  <a:gd name="T47" fmla="*/ 173 h 189"/>
                  <a:gd name="T48" fmla="*/ 371 w 380"/>
                  <a:gd name="T49" fmla="*/ 166 h 189"/>
                  <a:gd name="T50" fmla="*/ 338 w 380"/>
                  <a:gd name="T51" fmla="*/ 177 h 189"/>
                  <a:gd name="T52" fmla="*/ 235 w 380"/>
                  <a:gd name="T53" fmla="*/ 109 h 189"/>
                  <a:gd name="T54" fmla="*/ 221 w 380"/>
                  <a:gd name="T55" fmla="*/ 109 h 189"/>
                  <a:gd name="T56" fmla="*/ 221 w 380"/>
                  <a:gd name="T57" fmla="*/ 124 h 189"/>
                  <a:gd name="T58" fmla="*/ 208 w 380"/>
                  <a:gd name="T59" fmla="*/ 124 h 189"/>
                  <a:gd name="T60" fmla="*/ 208 w 380"/>
                  <a:gd name="T61" fmla="*/ 109 h 189"/>
                  <a:gd name="T62" fmla="*/ 194 w 380"/>
                  <a:gd name="T63" fmla="*/ 109 h 189"/>
                  <a:gd name="T64" fmla="*/ 194 w 380"/>
                  <a:gd name="T65" fmla="*/ 97 h 189"/>
                  <a:gd name="T66" fmla="*/ 208 w 380"/>
                  <a:gd name="T67" fmla="*/ 97 h 189"/>
                  <a:gd name="T68" fmla="*/ 208 w 380"/>
                  <a:gd name="T69" fmla="*/ 82 h 189"/>
                  <a:gd name="T70" fmla="*/ 221 w 380"/>
                  <a:gd name="T71" fmla="*/ 82 h 189"/>
                  <a:gd name="T72" fmla="*/ 221 w 380"/>
                  <a:gd name="T73" fmla="*/ 97 h 189"/>
                  <a:gd name="T74" fmla="*/ 235 w 380"/>
                  <a:gd name="T75" fmla="*/ 97 h 189"/>
                  <a:gd name="T76" fmla="*/ 235 w 380"/>
                  <a:gd name="T77" fmla="*/ 109 h 189"/>
                  <a:gd name="T78" fmla="*/ 312 w 380"/>
                  <a:gd name="T79" fmla="*/ 177 h 189"/>
                  <a:gd name="T80" fmla="*/ 240 w 380"/>
                  <a:gd name="T81" fmla="*/ 177 h 189"/>
                  <a:gd name="T82" fmla="*/ 240 w 380"/>
                  <a:gd name="T83" fmla="*/ 156 h 189"/>
                  <a:gd name="T84" fmla="*/ 276 w 380"/>
                  <a:gd name="T85" fmla="*/ 161 h 189"/>
                  <a:gd name="T86" fmla="*/ 312 w 380"/>
                  <a:gd name="T87" fmla="*/ 162 h 189"/>
                  <a:gd name="T88" fmla="*/ 312 w 380"/>
                  <a:gd name="T89" fmla="*/ 177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80" h="189">
                    <a:moveTo>
                      <a:pt x="338" y="177"/>
                    </a:moveTo>
                    <a:cubicBezTo>
                      <a:pt x="320" y="177"/>
                      <a:pt x="320" y="177"/>
                      <a:pt x="320" y="177"/>
                    </a:cubicBezTo>
                    <a:cubicBezTo>
                      <a:pt x="320" y="162"/>
                      <a:pt x="320" y="162"/>
                      <a:pt x="320" y="162"/>
                    </a:cubicBezTo>
                    <a:cubicBezTo>
                      <a:pt x="320" y="162"/>
                      <a:pt x="320" y="162"/>
                      <a:pt x="320" y="162"/>
                    </a:cubicBezTo>
                    <a:cubicBezTo>
                      <a:pt x="337" y="162"/>
                      <a:pt x="357" y="158"/>
                      <a:pt x="369" y="147"/>
                    </a:cubicBezTo>
                    <a:cubicBezTo>
                      <a:pt x="368" y="145"/>
                      <a:pt x="368" y="145"/>
                      <a:pt x="368" y="145"/>
                    </a:cubicBezTo>
                    <a:cubicBezTo>
                      <a:pt x="361" y="138"/>
                      <a:pt x="337" y="127"/>
                      <a:pt x="299" y="127"/>
                    </a:cubicBezTo>
                    <a:cubicBezTo>
                      <a:pt x="269" y="127"/>
                      <a:pt x="253" y="115"/>
                      <a:pt x="248" y="89"/>
                    </a:cubicBezTo>
                    <a:cubicBezTo>
                      <a:pt x="246" y="83"/>
                      <a:pt x="243" y="66"/>
                      <a:pt x="243" y="66"/>
                    </a:cubicBezTo>
                    <a:cubicBezTo>
                      <a:pt x="243" y="64"/>
                      <a:pt x="243" y="64"/>
                      <a:pt x="243" y="64"/>
                    </a:cubicBezTo>
                    <a:cubicBezTo>
                      <a:pt x="40" y="64"/>
                      <a:pt x="40" y="64"/>
                      <a:pt x="40" y="6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77" y="120"/>
                      <a:pt x="200" y="143"/>
                      <a:pt x="232" y="154"/>
                    </a:cubicBezTo>
                    <a:cubicBezTo>
                      <a:pt x="232" y="177"/>
                      <a:pt x="232" y="177"/>
                      <a:pt x="232" y="177"/>
                    </a:cubicBezTo>
                    <a:cubicBezTo>
                      <a:pt x="190" y="177"/>
                      <a:pt x="190" y="177"/>
                      <a:pt x="190" y="177"/>
                    </a:cubicBezTo>
                    <a:cubicBezTo>
                      <a:pt x="190" y="189"/>
                      <a:pt x="190" y="189"/>
                      <a:pt x="190" y="189"/>
                    </a:cubicBezTo>
                    <a:cubicBezTo>
                      <a:pt x="338" y="189"/>
                      <a:pt x="338" y="189"/>
                      <a:pt x="338" y="189"/>
                    </a:cubicBezTo>
                    <a:cubicBezTo>
                      <a:pt x="365" y="189"/>
                      <a:pt x="379" y="174"/>
                      <a:pt x="380" y="173"/>
                    </a:cubicBezTo>
                    <a:cubicBezTo>
                      <a:pt x="371" y="166"/>
                      <a:pt x="371" y="166"/>
                      <a:pt x="371" y="166"/>
                    </a:cubicBezTo>
                    <a:cubicBezTo>
                      <a:pt x="371" y="166"/>
                      <a:pt x="360" y="177"/>
                      <a:pt x="338" y="177"/>
                    </a:cubicBezTo>
                    <a:close/>
                    <a:moveTo>
                      <a:pt x="235" y="109"/>
                    </a:moveTo>
                    <a:cubicBezTo>
                      <a:pt x="221" y="109"/>
                      <a:pt x="221" y="109"/>
                      <a:pt x="221" y="109"/>
                    </a:cubicBezTo>
                    <a:cubicBezTo>
                      <a:pt x="221" y="124"/>
                      <a:pt x="221" y="124"/>
                      <a:pt x="221" y="124"/>
                    </a:cubicBezTo>
                    <a:cubicBezTo>
                      <a:pt x="208" y="124"/>
                      <a:pt x="208" y="124"/>
                      <a:pt x="208" y="124"/>
                    </a:cubicBezTo>
                    <a:cubicBezTo>
                      <a:pt x="208" y="109"/>
                      <a:pt x="208" y="109"/>
                      <a:pt x="208" y="109"/>
                    </a:cubicBezTo>
                    <a:cubicBezTo>
                      <a:pt x="194" y="109"/>
                      <a:pt x="194" y="109"/>
                      <a:pt x="194" y="109"/>
                    </a:cubicBezTo>
                    <a:cubicBezTo>
                      <a:pt x="194" y="97"/>
                      <a:pt x="194" y="97"/>
                      <a:pt x="194" y="97"/>
                    </a:cubicBezTo>
                    <a:cubicBezTo>
                      <a:pt x="208" y="97"/>
                      <a:pt x="208" y="97"/>
                      <a:pt x="208" y="97"/>
                    </a:cubicBezTo>
                    <a:cubicBezTo>
                      <a:pt x="208" y="82"/>
                      <a:pt x="208" y="82"/>
                      <a:pt x="208" y="82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21" y="97"/>
                      <a:pt x="221" y="97"/>
                      <a:pt x="221" y="97"/>
                    </a:cubicBezTo>
                    <a:cubicBezTo>
                      <a:pt x="235" y="97"/>
                      <a:pt x="235" y="97"/>
                      <a:pt x="235" y="97"/>
                    </a:cubicBezTo>
                    <a:lnTo>
                      <a:pt x="235" y="109"/>
                    </a:lnTo>
                    <a:close/>
                    <a:moveTo>
                      <a:pt x="312" y="177"/>
                    </a:moveTo>
                    <a:cubicBezTo>
                      <a:pt x="240" y="177"/>
                      <a:pt x="240" y="177"/>
                      <a:pt x="240" y="177"/>
                    </a:cubicBezTo>
                    <a:cubicBezTo>
                      <a:pt x="240" y="156"/>
                      <a:pt x="240" y="156"/>
                      <a:pt x="240" y="156"/>
                    </a:cubicBezTo>
                    <a:cubicBezTo>
                      <a:pt x="251" y="159"/>
                      <a:pt x="263" y="161"/>
                      <a:pt x="276" y="161"/>
                    </a:cubicBezTo>
                    <a:cubicBezTo>
                      <a:pt x="303" y="161"/>
                      <a:pt x="295" y="162"/>
                      <a:pt x="312" y="162"/>
                    </a:cubicBezTo>
                    <a:lnTo>
                      <a:pt x="312" y="177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372"/>
              <p:cNvSpPr/>
              <p:nvPr/>
            </p:nvSpPr>
            <p:spPr bwMode="auto">
              <a:xfrm>
                <a:off x="4740" y="2084"/>
                <a:ext cx="320" cy="72"/>
              </a:xfrm>
              <a:custGeom>
                <a:avLst/>
                <a:gdLst>
                  <a:gd name="T0" fmla="*/ 371 w 377"/>
                  <a:gd name="T1" fmla="*/ 7 h 85"/>
                  <a:gd name="T2" fmla="*/ 371 w 377"/>
                  <a:gd name="T3" fmla="*/ 7 h 85"/>
                  <a:gd name="T4" fmla="*/ 194 w 377"/>
                  <a:gd name="T5" fmla="*/ 7 h 85"/>
                  <a:gd name="T6" fmla="*/ 194 w 377"/>
                  <a:gd name="T7" fmla="*/ 6 h 85"/>
                  <a:gd name="T8" fmla="*/ 188 w 377"/>
                  <a:gd name="T9" fmla="*/ 0 h 85"/>
                  <a:gd name="T10" fmla="*/ 183 w 377"/>
                  <a:gd name="T11" fmla="*/ 6 h 85"/>
                  <a:gd name="T12" fmla="*/ 183 w 377"/>
                  <a:gd name="T13" fmla="*/ 7 h 85"/>
                  <a:gd name="T14" fmla="*/ 7 w 377"/>
                  <a:gd name="T15" fmla="*/ 7 h 85"/>
                  <a:gd name="T16" fmla="*/ 7 w 377"/>
                  <a:gd name="T17" fmla="*/ 7 h 85"/>
                  <a:gd name="T18" fmla="*/ 0 w 377"/>
                  <a:gd name="T19" fmla="*/ 7 h 85"/>
                  <a:gd name="T20" fmla="*/ 26 w 377"/>
                  <a:gd name="T21" fmla="*/ 24 h 85"/>
                  <a:gd name="T22" fmla="*/ 147 w 377"/>
                  <a:gd name="T23" fmla="*/ 20 h 85"/>
                  <a:gd name="T24" fmla="*/ 147 w 377"/>
                  <a:gd name="T25" fmla="*/ 15 h 85"/>
                  <a:gd name="T26" fmla="*/ 183 w 377"/>
                  <a:gd name="T27" fmla="*/ 15 h 85"/>
                  <a:gd name="T28" fmla="*/ 183 w 377"/>
                  <a:gd name="T29" fmla="*/ 30 h 85"/>
                  <a:gd name="T30" fmla="*/ 183 w 377"/>
                  <a:gd name="T31" fmla="*/ 30 h 85"/>
                  <a:gd name="T32" fmla="*/ 174 w 377"/>
                  <a:gd name="T33" fmla="*/ 30 h 85"/>
                  <a:gd name="T34" fmla="*/ 165 w 377"/>
                  <a:gd name="T35" fmla="*/ 85 h 85"/>
                  <a:gd name="T36" fmla="*/ 209 w 377"/>
                  <a:gd name="T37" fmla="*/ 85 h 85"/>
                  <a:gd name="T38" fmla="*/ 212 w 377"/>
                  <a:gd name="T39" fmla="*/ 84 h 85"/>
                  <a:gd name="T40" fmla="*/ 203 w 377"/>
                  <a:gd name="T41" fmla="*/ 30 h 85"/>
                  <a:gd name="T42" fmla="*/ 194 w 377"/>
                  <a:gd name="T43" fmla="*/ 30 h 85"/>
                  <a:gd name="T44" fmla="*/ 194 w 377"/>
                  <a:gd name="T45" fmla="*/ 30 h 85"/>
                  <a:gd name="T46" fmla="*/ 194 w 377"/>
                  <a:gd name="T47" fmla="*/ 15 h 85"/>
                  <a:gd name="T48" fmla="*/ 230 w 377"/>
                  <a:gd name="T49" fmla="*/ 15 h 85"/>
                  <a:gd name="T50" fmla="*/ 230 w 377"/>
                  <a:gd name="T51" fmla="*/ 20 h 85"/>
                  <a:gd name="T52" fmla="*/ 351 w 377"/>
                  <a:gd name="T53" fmla="*/ 24 h 85"/>
                  <a:gd name="T54" fmla="*/ 377 w 377"/>
                  <a:gd name="T55" fmla="*/ 7 h 85"/>
                  <a:gd name="T56" fmla="*/ 371 w 377"/>
                  <a:gd name="T57" fmla="*/ 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7" h="85">
                    <a:moveTo>
                      <a:pt x="371" y="7"/>
                    </a:moveTo>
                    <a:cubicBezTo>
                      <a:pt x="371" y="7"/>
                      <a:pt x="371" y="7"/>
                      <a:pt x="371" y="7"/>
                    </a:cubicBezTo>
                    <a:cubicBezTo>
                      <a:pt x="194" y="7"/>
                      <a:pt x="194" y="7"/>
                      <a:pt x="194" y="7"/>
                    </a:cubicBezTo>
                    <a:cubicBezTo>
                      <a:pt x="194" y="6"/>
                      <a:pt x="194" y="6"/>
                      <a:pt x="194" y="6"/>
                    </a:cubicBezTo>
                    <a:cubicBezTo>
                      <a:pt x="194" y="3"/>
                      <a:pt x="192" y="0"/>
                      <a:pt x="188" y="0"/>
                    </a:cubicBezTo>
                    <a:cubicBezTo>
                      <a:pt x="185" y="0"/>
                      <a:pt x="183" y="3"/>
                      <a:pt x="183" y="6"/>
                    </a:cubicBezTo>
                    <a:cubicBezTo>
                      <a:pt x="183" y="7"/>
                      <a:pt x="183" y="7"/>
                      <a:pt x="183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2" y="26"/>
                      <a:pt x="26" y="24"/>
                    </a:cubicBezTo>
                    <a:cubicBezTo>
                      <a:pt x="50" y="23"/>
                      <a:pt x="147" y="20"/>
                      <a:pt x="147" y="20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83" y="15"/>
                      <a:pt x="183" y="15"/>
                      <a:pt x="183" y="15"/>
                    </a:cubicBezTo>
                    <a:cubicBezTo>
                      <a:pt x="183" y="30"/>
                      <a:pt x="183" y="30"/>
                      <a:pt x="183" y="30"/>
                    </a:cubicBezTo>
                    <a:cubicBezTo>
                      <a:pt x="183" y="30"/>
                      <a:pt x="183" y="30"/>
                      <a:pt x="183" y="30"/>
                    </a:cubicBezTo>
                    <a:cubicBezTo>
                      <a:pt x="174" y="30"/>
                      <a:pt x="174" y="30"/>
                      <a:pt x="174" y="30"/>
                    </a:cubicBezTo>
                    <a:cubicBezTo>
                      <a:pt x="165" y="85"/>
                      <a:pt x="165" y="85"/>
                      <a:pt x="165" y="85"/>
                    </a:cubicBezTo>
                    <a:cubicBezTo>
                      <a:pt x="209" y="85"/>
                      <a:pt x="209" y="85"/>
                      <a:pt x="209" y="85"/>
                    </a:cubicBezTo>
                    <a:cubicBezTo>
                      <a:pt x="210" y="85"/>
                      <a:pt x="211" y="85"/>
                      <a:pt x="212" y="84"/>
                    </a:cubicBezTo>
                    <a:cubicBezTo>
                      <a:pt x="203" y="30"/>
                      <a:pt x="203" y="30"/>
                      <a:pt x="203" y="30"/>
                    </a:cubicBezTo>
                    <a:cubicBezTo>
                      <a:pt x="194" y="30"/>
                      <a:pt x="194" y="30"/>
                      <a:pt x="194" y="30"/>
                    </a:cubicBezTo>
                    <a:cubicBezTo>
                      <a:pt x="194" y="30"/>
                      <a:pt x="194" y="30"/>
                      <a:pt x="194" y="30"/>
                    </a:cubicBezTo>
                    <a:cubicBezTo>
                      <a:pt x="194" y="15"/>
                      <a:pt x="194" y="15"/>
                      <a:pt x="194" y="15"/>
                    </a:cubicBezTo>
                    <a:cubicBezTo>
                      <a:pt x="230" y="15"/>
                      <a:pt x="230" y="15"/>
                      <a:pt x="230" y="15"/>
                    </a:cubicBezTo>
                    <a:cubicBezTo>
                      <a:pt x="230" y="20"/>
                      <a:pt x="230" y="20"/>
                      <a:pt x="230" y="20"/>
                    </a:cubicBezTo>
                    <a:cubicBezTo>
                      <a:pt x="230" y="20"/>
                      <a:pt x="327" y="23"/>
                      <a:pt x="351" y="24"/>
                    </a:cubicBezTo>
                    <a:cubicBezTo>
                      <a:pt x="375" y="26"/>
                      <a:pt x="377" y="7"/>
                      <a:pt x="377" y="7"/>
                    </a:cubicBezTo>
                    <a:lnTo>
                      <a:pt x="371" y="7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373"/>
              <p:cNvSpPr/>
              <p:nvPr/>
            </p:nvSpPr>
            <p:spPr bwMode="auto">
              <a:xfrm>
                <a:off x="4092" y="2199"/>
                <a:ext cx="6" cy="11"/>
              </a:xfrm>
              <a:custGeom>
                <a:avLst/>
                <a:gdLst>
                  <a:gd name="T0" fmla="*/ 7 w 8"/>
                  <a:gd name="T1" fmla="*/ 2 h 12"/>
                  <a:gd name="T2" fmla="*/ 6 w 8"/>
                  <a:gd name="T3" fmla="*/ 0 h 12"/>
                  <a:gd name="T4" fmla="*/ 4 w 8"/>
                  <a:gd name="T5" fmla="*/ 0 h 12"/>
                  <a:gd name="T6" fmla="*/ 1 w 8"/>
                  <a:gd name="T7" fmla="*/ 1 h 12"/>
                  <a:gd name="T8" fmla="*/ 0 w 8"/>
                  <a:gd name="T9" fmla="*/ 6 h 12"/>
                  <a:gd name="T10" fmla="*/ 1 w 8"/>
                  <a:gd name="T11" fmla="*/ 8 h 12"/>
                  <a:gd name="T12" fmla="*/ 1 w 8"/>
                  <a:gd name="T13" fmla="*/ 10 h 12"/>
                  <a:gd name="T14" fmla="*/ 2 w 8"/>
                  <a:gd name="T15" fmla="*/ 11 h 12"/>
                  <a:gd name="T16" fmla="*/ 4 w 8"/>
                  <a:gd name="T17" fmla="*/ 12 h 12"/>
                  <a:gd name="T18" fmla="*/ 7 w 8"/>
                  <a:gd name="T19" fmla="*/ 10 h 12"/>
                  <a:gd name="T20" fmla="*/ 8 w 8"/>
                  <a:gd name="T21" fmla="*/ 6 h 12"/>
                  <a:gd name="T22" fmla="*/ 8 w 8"/>
                  <a:gd name="T23" fmla="*/ 4 h 12"/>
                  <a:gd name="T24" fmla="*/ 7 w 8"/>
                  <a:gd name="T2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7" y="2"/>
                    </a:moveTo>
                    <a:cubicBezTo>
                      <a:pt x="7" y="1"/>
                      <a:pt x="6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7" y="10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374"/>
              <p:cNvSpPr/>
              <p:nvPr/>
            </p:nvSpPr>
            <p:spPr bwMode="auto">
              <a:xfrm>
                <a:off x="4080" y="2199"/>
                <a:ext cx="5" cy="5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2 w 6"/>
                  <a:gd name="T5" fmla="*/ 0 h 6"/>
                  <a:gd name="T6" fmla="*/ 1 w 6"/>
                  <a:gd name="T7" fmla="*/ 0 h 6"/>
                  <a:gd name="T8" fmla="*/ 0 w 6"/>
                  <a:gd name="T9" fmla="*/ 0 h 6"/>
                  <a:gd name="T10" fmla="*/ 0 w 6"/>
                  <a:gd name="T11" fmla="*/ 6 h 6"/>
                  <a:gd name="T12" fmla="*/ 1 w 6"/>
                  <a:gd name="T13" fmla="*/ 6 h 6"/>
                  <a:gd name="T14" fmla="*/ 1 w 6"/>
                  <a:gd name="T15" fmla="*/ 6 h 6"/>
                  <a:gd name="T16" fmla="*/ 2 w 6"/>
                  <a:gd name="T17" fmla="*/ 6 h 6"/>
                  <a:gd name="T18" fmla="*/ 2 w 6"/>
                  <a:gd name="T19" fmla="*/ 6 h 6"/>
                  <a:gd name="T20" fmla="*/ 3 w 6"/>
                  <a:gd name="T21" fmla="*/ 6 h 6"/>
                  <a:gd name="T22" fmla="*/ 4 w 6"/>
                  <a:gd name="T23" fmla="*/ 5 h 6"/>
                  <a:gd name="T24" fmla="*/ 5 w 6"/>
                  <a:gd name="T25" fmla="*/ 4 h 6"/>
                  <a:gd name="T26" fmla="*/ 6 w 6"/>
                  <a:gd name="T27" fmla="*/ 3 h 6"/>
                  <a:gd name="T28" fmla="*/ 5 w 6"/>
                  <a:gd name="T29" fmla="*/ 1 h 6"/>
                  <a:gd name="T30" fmla="*/ 4 w 6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375"/>
              <p:cNvSpPr>
                <a:spLocks noEditPoints="1"/>
              </p:cNvSpPr>
              <p:nvPr/>
            </p:nvSpPr>
            <p:spPr bwMode="auto">
              <a:xfrm>
                <a:off x="3917" y="2137"/>
                <a:ext cx="340" cy="88"/>
              </a:xfrm>
              <a:custGeom>
                <a:avLst/>
                <a:gdLst>
                  <a:gd name="T0" fmla="*/ 380 w 401"/>
                  <a:gd name="T1" fmla="*/ 69 h 104"/>
                  <a:gd name="T2" fmla="*/ 167 w 401"/>
                  <a:gd name="T3" fmla="*/ 0 h 104"/>
                  <a:gd name="T4" fmla="*/ 44 w 401"/>
                  <a:gd name="T5" fmla="*/ 33 h 104"/>
                  <a:gd name="T6" fmla="*/ 20 w 401"/>
                  <a:gd name="T7" fmla="*/ 44 h 104"/>
                  <a:gd name="T8" fmla="*/ 0 w 401"/>
                  <a:gd name="T9" fmla="*/ 104 h 104"/>
                  <a:gd name="T10" fmla="*/ 70 w 401"/>
                  <a:gd name="T11" fmla="*/ 86 h 104"/>
                  <a:gd name="T12" fmla="*/ 69 w 401"/>
                  <a:gd name="T13" fmla="*/ 72 h 104"/>
                  <a:gd name="T14" fmla="*/ 56 w 401"/>
                  <a:gd name="T15" fmla="*/ 44 h 104"/>
                  <a:gd name="T16" fmla="*/ 152 w 401"/>
                  <a:gd name="T17" fmla="*/ 57 h 104"/>
                  <a:gd name="T18" fmla="*/ 81 w 401"/>
                  <a:gd name="T19" fmla="*/ 72 h 104"/>
                  <a:gd name="T20" fmla="*/ 103 w 401"/>
                  <a:gd name="T21" fmla="*/ 104 h 104"/>
                  <a:gd name="T22" fmla="*/ 167 w 401"/>
                  <a:gd name="T23" fmla="*/ 15 h 104"/>
                  <a:gd name="T24" fmla="*/ 263 w 401"/>
                  <a:gd name="T25" fmla="*/ 57 h 104"/>
                  <a:gd name="T26" fmla="*/ 179 w 401"/>
                  <a:gd name="T27" fmla="*/ 104 h 104"/>
                  <a:gd name="T28" fmla="*/ 309 w 401"/>
                  <a:gd name="T29" fmla="*/ 86 h 104"/>
                  <a:gd name="T30" fmla="*/ 401 w 401"/>
                  <a:gd name="T31" fmla="*/ 104 h 104"/>
                  <a:gd name="T32" fmla="*/ 140 w 401"/>
                  <a:gd name="T33" fmla="*/ 90 h 104"/>
                  <a:gd name="T34" fmla="*/ 124 w 401"/>
                  <a:gd name="T35" fmla="*/ 99 h 104"/>
                  <a:gd name="T36" fmla="*/ 108 w 401"/>
                  <a:gd name="T37" fmla="*/ 90 h 104"/>
                  <a:gd name="T38" fmla="*/ 108 w 401"/>
                  <a:gd name="T39" fmla="*/ 71 h 104"/>
                  <a:gd name="T40" fmla="*/ 124 w 401"/>
                  <a:gd name="T41" fmla="*/ 62 h 104"/>
                  <a:gd name="T42" fmla="*/ 140 w 401"/>
                  <a:gd name="T43" fmla="*/ 71 h 104"/>
                  <a:gd name="T44" fmla="*/ 140 w 401"/>
                  <a:gd name="T45" fmla="*/ 90 h 104"/>
                  <a:gd name="T46" fmla="*/ 199 w 401"/>
                  <a:gd name="T47" fmla="*/ 81 h 104"/>
                  <a:gd name="T48" fmla="*/ 194 w 401"/>
                  <a:gd name="T49" fmla="*/ 83 h 104"/>
                  <a:gd name="T50" fmla="*/ 193 w 401"/>
                  <a:gd name="T51" fmla="*/ 83 h 104"/>
                  <a:gd name="T52" fmla="*/ 192 w 401"/>
                  <a:gd name="T53" fmla="*/ 83 h 104"/>
                  <a:gd name="T54" fmla="*/ 189 w 401"/>
                  <a:gd name="T55" fmla="*/ 89 h 104"/>
                  <a:gd name="T56" fmla="*/ 191 w 401"/>
                  <a:gd name="T57" fmla="*/ 71 h 104"/>
                  <a:gd name="T58" fmla="*/ 196 w 401"/>
                  <a:gd name="T59" fmla="*/ 71 h 104"/>
                  <a:gd name="T60" fmla="*/ 200 w 401"/>
                  <a:gd name="T61" fmla="*/ 74 h 104"/>
                  <a:gd name="T62" fmla="*/ 201 w 401"/>
                  <a:gd name="T63" fmla="*/ 79 h 104"/>
                  <a:gd name="T64" fmla="*/ 210 w 401"/>
                  <a:gd name="T65" fmla="*/ 89 h 104"/>
                  <a:gd name="T66" fmla="*/ 205 w 401"/>
                  <a:gd name="T67" fmla="*/ 86 h 104"/>
                  <a:gd name="T68" fmla="*/ 203 w 401"/>
                  <a:gd name="T69" fmla="*/ 80 h 104"/>
                  <a:gd name="T70" fmla="*/ 210 w 401"/>
                  <a:gd name="T71" fmla="*/ 71 h 104"/>
                  <a:gd name="T72" fmla="*/ 216 w 401"/>
                  <a:gd name="T73" fmla="*/ 73 h 104"/>
                  <a:gd name="T74" fmla="*/ 218 w 401"/>
                  <a:gd name="T75" fmla="*/ 80 h 104"/>
                  <a:gd name="T76" fmla="*/ 231 w 401"/>
                  <a:gd name="T77" fmla="*/ 89 h 104"/>
                  <a:gd name="T78" fmla="*/ 220 w 401"/>
                  <a:gd name="T79" fmla="*/ 71 h 104"/>
                  <a:gd name="T80" fmla="*/ 223 w 401"/>
                  <a:gd name="T81" fmla="*/ 86 h 104"/>
                  <a:gd name="T82" fmla="*/ 231 w 401"/>
                  <a:gd name="T83" fmla="*/ 89 h 104"/>
                  <a:gd name="T84" fmla="*/ 233 w 401"/>
                  <a:gd name="T85" fmla="*/ 89 h 104"/>
                  <a:gd name="T86" fmla="*/ 236 w 401"/>
                  <a:gd name="T87" fmla="*/ 71 h 104"/>
                  <a:gd name="T88" fmla="*/ 249 w 401"/>
                  <a:gd name="T89" fmla="*/ 89 h 104"/>
                  <a:gd name="T90" fmla="*/ 244 w 401"/>
                  <a:gd name="T91" fmla="*/ 88 h 104"/>
                  <a:gd name="T92" fmla="*/ 239 w 401"/>
                  <a:gd name="T93" fmla="*/ 84 h 104"/>
                  <a:gd name="T94" fmla="*/ 239 w 401"/>
                  <a:gd name="T95" fmla="*/ 76 h 104"/>
                  <a:gd name="T96" fmla="*/ 244 w 401"/>
                  <a:gd name="T97" fmla="*/ 71 h 104"/>
                  <a:gd name="T98" fmla="*/ 249 w 401"/>
                  <a:gd name="T99" fmla="*/ 71 h 104"/>
                  <a:gd name="T100" fmla="*/ 250 w 401"/>
                  <a:gd name="T101" fmla="*/ 74 h 104"/>
                  <a:gd name="T102" fmla="*/ 247 w 401"/>
                  <a:gd name="T103" fmla="*/ 74 h 104"/>
                  <a:gd name="T104" fmla="*/ 242 w 401"/>
                  <a:gd name="T105" fmla="*/ 80 h 104"/>
                  <a:gd name="T106" fmla="*/ 244 w 401"/>
                  <a:gd name="T107" fmla="*/ 84 h 104"/>
                  <a:gd name="T108" fmla="*/ 247 w 401"/>
                  <a:gd name="T109" fmla="*/ 86 h 104"/>
                  <a:gd name="T110" fmla="*/ 250 w 401"/>
                  <a:gd name="T111" fmla="*/ 85 h 104"/>
                  <a:gd name="T112" fmla="*/ 249 w 401"/>
                  <a:gd name="T113" fmla="*/ 89 h 104"/>
                  <a:gd name="T114" fmla="*/ 253 w 401"/>
                  <a:gd name="T115" fmla="*/ 89 h 104"/>
                  <a:gd name="T116" fmla="*/ 264 w 401"/>
                  <a:gd name="T117" fmla="*/ 71 h 104"/>
                  <a:gd name="T118" fmla="*/ 257 w 401"/>
                  <a:gd name="T119" fmla="*/ 74 h 104"/>
                  <a:gd name="T120" fmla="*/ 263 w 401"/>
                  <a:gd name="T121" fmla="*/ 78 h 104"/>
                  <a:gd name="T122" fmla="*/ 257 w 401"/>
                  <a:gd name="T123" fmla="*/ 81 h 104"/>
                  <a:gd name="T124" fmla="*/ 264 w 401"/>
                  <a:gd name="T125" fmla="*/ 8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1" h="104">
                    <a:moveTo>
                      <a:pt x="401" y="98"/>
                    </a:moveTo>
                    <a:cubicBezTo>
                      <a:pt x="401" y="89"/>
                      <a:pt x="391" y="74"/>
                      <a:pt x="380" y="69"/>
                    </a:cubicBezTo>
                    <a:cubicBezTo>
                      <a:pt x="358" y="59"/>
                      <a:pt x="330" y="54"/>
                      <a:pt x="294" y="45"/>
                    </a:cubicBezTo>
                    <a:cubicBezTo>
                      <a:pt x="255" y="23"/>
                      <a:pt x="214" y="1"/>
                      <a:pt x="167" y="0"/>
                    </a:cubicBezTo>
                    <a:cubicBezTo>
                      <a:pt x="152" y="0"/>
                      <a:pt x="134" y="1"/>
                      <a:pt x="134" y="1"/>
                    </a:cubicBezTo>
                    <a:cubicBezTo>
                      <a:pt x="89" y="6"/>
                      <a:pt x="65" y="21"/>
                      <a:pt x="44" y="33"/>
                    </a:cubicBezTo>
                    <a:cubicBezTo>
                      <a:pt x="41" y="35"/>
                      <a:pt x="26" y="43"/>
                      <a:pt x="26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8" y="44"/>
                      <a:pt x="0" y="51"/>
                      <a:pt x="0" y="62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43" y="94"/>
                      <a:pt x="55" y="86"/>
                      <a:pt x="70" y="86"/>
                    </a:cubicBezTo>
                    <a:cubicBezTo>
                      <a:pt x="70" y="86"/>
                      <a:pt x="70" y="86"/>
                      <a:pt x="71" y="87"/>
                    </a:cubicBezTo>
                    <a:cubicBezTo>
                      <a:pt x="69" y="82"/>
                      <a:pt x="69" y="77"/>
                      <a:pt x="69" y="72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78" y="31"/>
                      <a:pt x="103" y="17"/>
                      <a:pt x="152" y="15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72"/>
                      <a:pt x="81" y="72"/>
                      <a:pt x="81" y="72"/>
                    </a:cubicBezTo>
                    <a:cubicBezTo>
                      <a:pt x="81" y="81"/>
                      <a:pt x="82" y="87"/>
                      <a:pt x="87" y="90"/>
                    </a:cubicBezTo>
                    <a:cubicBezTo>
                      <a:pt x="94" y="94"/>
                      <a:pt x="99" y="98"/>
                      <a:pt x="103" y="104"/>
                    </a:cubicBezTo>
                    <a:cubicBezTo>
                      <a:pt x="167" y="104"/>
                      <a:pt x="167" y="104"/>
                      <a:pt x="167" y="104"/>
                    </a:cubicBezTo>
                    <a:cubicBezTo>
                      <a:pt x="167" y="15"/>
                      <a:pt x="167" y="15"/>
                      <a:pt x="167" y="15"/>
                    </a:cubicBezTo>
                    <a:cubicBezTo>
                      <a:pt x="204" y="16"/>
                      <a:pt x="236" y="31"/>
                      <a:pt x="272" y="50"/>
                    </a:cubicBezTo>
                    <a:cubicBezTo>
                      <a:pt x="272" y="53"/>
                      <a:pt x="272" y="57"/>
                      <a:pt x="263" y="57"/>
                    </a:cubicBezTo>
                    <a:cubicBezTo>
                      <a:pt x="179" y="57"/>
                      <a:pt x="179" y="57"/>
                      <a:pt x="179" y="57"/>
                    </a:cubicBezTo>
                    <a:cubicBezTo>
                      <a:pt x="179" y="104"/>
                      <a:pt x="179" y="104"/>
                      <a:pt x="179" y="104"/>
                    </a:cubicBezTo>
                    <a:cubicBezTo>
                      <a:pt x="275" y="104"/>
                      <a:pt x="275" y="104"/>
                      <a:pt x="275" y="104"/>
                    </a:cubicBezTo>
                    <a:cubicBezTo>
                      <a:pt x="283" y="94"/>
                      <a:pt x="295" y="86"/>
                      <a:pt x="309" y="86"/>
                    </a:cubicBezTo>
                    <a:cubicBezTo>
                      <a:pt x="323" y="86"/>
                      <a:pt x="336" y="94"/>
                      <a:pt x="343" y="104"/>
                    </a:cubicBezTo>
                    <a:cubicBezTo>
                      <a:pt x="401" y="104"/>
                      <a:pt x="401" y="104"/>
                      <a:pt x="401" y="104"/>
                    </a:cubicBezTo>
                    <a:lnTo>
                      <a:pt x="401" y="98"/>
                    </a:lnTo>
                    <a:close/>
                    <a:moveTo>
                      <a:pt x="140" y="90"/>
                    </a:moveTo>
                    <a:cubicBezTo>
                      <a:pt x="129" y="90"/>
                      <a:pt x="129" y="90"/>
                      <a:pt x="129" y="90"/>
                    </a:cubicBezTo>
                    <a:cubicBezTo>
                      <a:pt x="124" y="99"/>
                      <a:pt x="124" y="99"/>
                      <a:pt x="124" y="99"/>
                    </a:cubicBezTo>
                    <a:cubicBezTo>
                      <a:pt x="118" y="90"/>
                      <a:pt x="118" y="90"/>
                      <a:pt x="118" y="90"/>
                    </a:cubicBezTo>
                    <a:cubicBezTo>
                      <a:pt x="108" y="90"/>
                      <a:pt x="108" y="90"/>
                      <a:pt x="108" y="90"/>
                    </a:cubicBezTo>
                    <a:cubicBezTo>
                      <a:pt x="113" y="81"/>
                      <a:pt x="113" y="81"/>
                      <a:pt x="113" y="81"/>
                    </a:cubicBezTo>
                    <a:cubicBezTo>
                      <a:pt x="108" y="71"/>
                      <a:pt x="108" y="71"/>
                      <a:pt x="108" y="71"/>
                    </a:cubicBezTo>
                    <a:cubicBezTo>
                      <a:pt x="118" y="71"/>
                      <a:pt x="118" y="71"/>
                      <a:pt x="118" y="71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9" y="71"/>
                      <a:pt x="129" y="71"/>
                      <a:pt x="129" y="71"/>
                    </a:cubicBezTo>
                    <a:cubicBezTo>
                      <a:pt x="140" y="71"/>
                      <a:pt x="140" y="71"/>
                      <a:pt x="140" y="71"/>
                    </a:cubicBezTo>
                    <a:cubicBezTo>
                      <a:pt x="134" y="81"/>
                      <a:pt x="134" y="81"/>
                      <a:pt x="134" y="81"/>
                    </a:cubicBezTo>
                    <a:lnTo>
                      <a:pt x="140" y="90"/>
                    </a:lnTo>
                    <a:close/>
                    <a:moveTo>
                      <a:pt x="201" y="79"/>
                    </a:moveTo>
                    <a:cubicBezTo>
                      <a:pt x="200" y="80"/>
                      <a:pt x="200" y="81"/>
                      <a:pt x="199" y="81"/>
                    </a:cubicBezTo>
                    <a:cubicBezTo>
                      <a:pt x="198" y="82"/>
                      <a:pt x="198" y="82"/>
                      <a:pt x="197" y="82"/>
                    </a:cubicBezTo>
                    <a:cubicBezTo>
                      <a:pt x="196" y="83"/>
                      <a:pt x="195" y="83"/>
                      <a:pt x="194" y="83"/>
                    </a:cubicBezTo>
                    <a:cubicBezTo>
                      <a:pt x="194" y="83"/>
                      <a:pt x="194" y="83"/>
                      <a:pt x="194" y="83"/>
                    </a:cubicBezTo>
                    <a:cubicBezTo>
                      <a:pt x="194" y="83"/>
                      <a:pt x="194" y="83"/>
                      <a:pt x="193" y="83"/>
                    </a:cubicBezTo>
                    <a:cubicBezTo>
                      <a:pt x="193" y="83"/>
                      <a:pt x="193" y="83"/>
                      <a:pt x="193" y="83"/>
                    </a:cubicBezTo>
                    <a:cubicBezTo>
                      <a:pt x="193" y="83"/>
                      <a:pt x="193" y="83"/>
                      <a:pt x="192" y="83"/>
                    </a:cubicBezTo>
                    <a:cubicBezTo>
                      <a:pt x="192" y="89"/>
                      <a:pt x="192" y="89"/>
                      <a:pt x="192" y="89"/>
                    </a:cubicBezTo>
                    <a:cubicBezTo>
                      <a:pt x="189" y="89"/>
                      <a:pt x="189" y="89"/>
                      <a:pt x="189" y="89"/>
                    </a:cubicBezTo>
                    <a:cubicBezTo>
                      <a:pt x="189" y="71"/>
                      <a:pt x="189" y="71"/>
                      <a:pt x="189" y="71"/>
                    </a:cubicBezTo>
                    <a:cubicBezTo>
                      <a:pt x="190" y="71"/>
                      <a:pt x="191" y="71"/>
                      <a:pt x="191" y="71"/>
                    </a:cubicBezTo>
                    <a:cubicBezTo>
                      <a:pt x="192" y="71"/>
                      <a:pt x="193" y="71"/>
                      <a:pt x="194" y="71"/>
                    </a:cubicBezTo>
                    <a:cubicBezTo>
                      <a:pt x="195" y="71"/>
                      <a:pt x="196" y="71"/>
                      <a:pt x="196" y="71"/>
                    </a:cubicBezTo>
                    <a:cubicBezTo>
                      <a:pt x="197" y="71"/>
                      <a:pt x="198" y="72"/>
                      <a:pt x="199" y="72"/>
                    </a:cubicBezTo>
                    <a:cubicBezTo>
                      <a:pt x="199" y="72"/>
                      <a:pt x="200" y="73"/>
                      <a:pt x="200" y="74"/>
                    </a:cubicBezTo>
                    <a:cubicBezTo>
                      <a:pt x="201" y="75"/>
                      <a:pt x="201" y="76"/>
                      <a:pt x="201" y="77"/>
                    </a:cubicBezTo>
                    <a:cubicBezTo>
                      <a:pt x="201" y="78"/>
                      <a:pt x="201" y="79"/>
                      <a:pt x="201" y="79"/>
                    </a:cubicBezTo>
                    <a:close/>
                    <a:moveTo>
                      <a:pt x="216" y="87"/>
                    </a:moveTo>
                    <a:cubicBezTo>
                      <a:pt x="214" y="88"/>
                      <a:pt x="213" y="89"/>
                      <a:pt x="210" y="89"/>
                    </a:cubicBezTo>
                    <a:cubicBezTo>
                      <a:pt x="209" y="89"/>
                      <a:pt x="208" y="89"/>
                      <a:pt x="207" y="88"/>
                    </a:cubicBezTo>
                    <a:cubicBezTo>
                      <a:pt x="206" y="88"/>
                      <a:pt x="205" y="87"/>
                      <a:pt x="205" y="86"/>
                    </a:cubicBezTo>
                    <a:cubicBezTo>
                      <a:pt x="204" y="86"/>
                      <a:pt x="204" y="85"/>
                      <a:pt x="203" y="84"/>
                    </a:cubicBezTo>
                    <a:cubicBezTo>
                      <a:pt x="203" y="83"/>
                      <a:pt x="203" y="81"/>
                      <a:pt x="203" y="80"/>
                    </a:cubicBezTo>
                    <a:cubicBezTo>
                      <a:pt x="203" y="77"/>
                      <a:pt x="203" y="75"/>
                      <a:pt x="205" y="73"/>
                    </a:cubicBezTo>
                    <a:cubicBezTo>
                      <a:pt x="206" y="72"/>
                      <a:pt x="208" y="71"/>
                      <a:pt x="210" y="71"/>
                    </a:cubicBezTo>
                    <a:cubicBezTo>
                      <a:pt x="211" y="71"/>
                      <a:pt x="212" y="71"/>
                      <a:pt x="213" y="72"/>
                    </a:cubicBezTo>
                    <a:cubicBezTo>
                      <a:pt x="214" y="72"/>
                      <a:pt x="215" y="73"/>
                      <a:pt x="216" y="73"/>
                    </a:cubicBezTo>
                    <a:cubicBezTo>
                      <a:pt x="216" y="74"/>
                      <a:pt x="217" y="75"/>
                      <a:pt x="217" y="76"/>
                    </a:cubicBezTo>
                    <a:cubicBezTo>
                      <a:pt x="217" y="77"/>
                      <a:pt x="218" y="79"/>
                      <a:pt x="218" y="80"/>
                    </a:cubicBezTo>
                    <a:cubicBezTo>
                      <a:pt x="218" y="83"/>
                      <a:pt x="217" y="85"/>
                      <a:pt x="216" y="87"/>
                    </a:cubicBezTo>
                    <a:close/>
                    <a:moveTo>
                      <a:pt x="231" y="89"/>
                    </a:moveTo>
                    <a:cubicBezTo>
                      <a:pt x="220" y="89"/>
                      <a:pt x="220" y="89"/>
                      <a:pt x="220" y="89"/>
                    </a:cubicBezTo>
                    <a:cubicBezTo>
                      <a:pt x="220" y="71"/>
                      <a:pt x="220" y="71"/>
                      <a:pt x="220" y="71"/>
                    </a:cubicBezTo>
                    <a:cubicBezTo>
                      <a:pt x="223" y="71"/>
                      <a:pt x="223" y="71"/>
                      <a:pt x="223" y="71"/>
                    </a:cubicBezTo>
                    <a:cubicBezTo>
                      <a:pt x="223" y="86"/>
                      <a:pt x="223" y="86"/>
                      <a:pt x="223" y="86"/>
                    </a:cubicBezTo>
                    <a:cubicBezTo>
                      <a:pt x="231" y="86"/>
                      <a:pt x="231" y="86"/>
                      <a:pt x="231" y="86"/>
                    </a:cubicBezTo>
                    <a:lnTo>
                      <a:pt x="231" y="89"/>
                    </a:lnTo>
                    <a:close/>
                    <a:moveTo>
                      <a:pt x="236" y="89"/>
                    </a:moveTo>
                    <a:cubicBezTo>
                      <a:pt x="233" y="89"/>
                      <a:pt x="233" y="89"/>
                      <a:pt x="233" y="89"/>
                    </a:cubicBezTo>
                    <a:cubicBezTo>
                      <a:pt x="233" y="71"/>
                      <a:pt x="233" y="71"/>
                      <a:pt x="233" y="71"/>
                    </a:cubicBezTo>
                    <a:cubicBezTo>
                      <a:pt x="236" y="71"/>
                      <a:pt x="236" y="71"/>
                      <a:pt x="236" y="71"/>
                    </a:cubicBezTo>
                    <a:lnTo>
                      <a:pt x="236" y="89"/>
                    </a:lnTo>
                    <a:close/>
                    <a:moveTo>
                      <a:pt x="249" y="89"/>
                    </a:moveTo>
                    <a:cubicBezTo>
                      <a:pt x="248" y="89"/>
                      <a:pt x="247" y="89"/>
                      <a:pt x="247" y="89"/>
                    </a:cubicBezTo>
                    <a:cubicBezTo>
                      <a:pt x="245" y="89"/>
                      <a:pt x="244" y="89"/>
                      <a:pt x="244" y="88"/>
                    </a:cubicBezTo>
                    <a:cubicBezTo>
                      <a:pt x="243" y="88"/>
                      <a:pt x="242" y="88"/>
                      <a:pt x="241" y="87"/>
                    </a:cubicBezTo>
                    <a:cubicBezTo>
                      <a:pt x="240" y="86"/>
                      <a:pt x="240" y="85"/>
                      <a:pt x="239" y="84"/>
                    </a:cubicBezTo>
                    <a:cubicBezTo>
                      <a:pt x="239" y="83"/>
                      <a:pt x="239" y="82"/>
                      <a:pt x="239" y="80"/>
                    </a:cubicBezTo>
                    <a:cubicBezTo>
                      <a:pt x="239" y="78"/>
                      <a:pt x="239" y="77"/>
                      <a:pt x="239" y="76"/>
                    </a:cubicBezTo>
                    <a:cubicBezTo>
                      <a:pt x="240" y="74"/>
                      <a:pt x="241" y="74"/>
                      <a:pt x="241" y="73"/>
                    </a:cubicBezTo>
                    <a:cubicBezTo>
                      <a:pt x="242" y="72"/>
                      <a:pt x="243" y="72"/>
                      <a:pt x="244" y="71"/>
                    </a:cubicBezTo>
                    <a:cubicBezTo>
                      <a:pt x="245" y="71"/>
                      <a:pt x="246" y="71"/>
                      <a:pt x="247" y="71"/>
                    </a:cubicBezTo>
                    <a:cubicBezTo>
                      <a:pt x="248" y="71"/>
                      <a:pt x="248" y="71"/>
                      <a:pt x="249" y="71"/>
                    </a:cubicBezTo>
                    <a:cubicBezTo>
                      <a:pt x="250" y="71"/>
                      <a:pt x="250" y="71"/>
                      <a:pt x="251" y="72"/>
                    </a:cubicBezTo>
                    <a:cubicBezTo>
                      <a:pt x="250" y="74"/>
                      <a:pt x="250" y="74"/>
                      <a:pt x="250" y="74"/>
                    </a:cubicBezTo>
                    <a:cubicBezTo>
                      <a:pt x="250" y="74"/>
                      <a:pt x="249" y="74"/>
                      <a:pt x="249" y="74"/>
                    </a:cubicBezTo>
                    <a:cubicBezTo>
                      <a:pt x="248" y="74"/>
                      <a:pt x="248" y="74"/>
                      <a:pt x="247" y="74"/>
                    </a:cubicBezTo>
                    <a:cubicBezTo>
                      <a:pt x="246" y="74"/>
                      <a:pt x="244" y="74"/>
                      <a:pt x="244" y="75"/>
                    </a:cubicBezTo>
                    <a:cubicBezTo>
                      <a:pt x="243" y="76"/>
                      <a:pt x="242" y="78"/>
                      <a:pt x="242" y="80"/>
                    </a:cubicBezTo>
                    <a:cubicBezTo>
                      <a:pt x="242" y="81"/>
                      <a:pt x="242" y="82"/>
                      <a:pt x="243" y="82"/>
                    </a:cubicBezTo>
                    <a:cubicBezTo>
                      <a:pt x="243" y="83"/>
                      <a:pt x="243" y="84"/>
                      <a:pt x="244" y="84"/>
                    </a:cubicBezTo>
                    <a:cubicBezTo>
                      <a:pt x="244" y="85"/>
                      <a:pt x="244" y="85"/>
                      <a:pt x="245" y="85"/>
                    </a:cubicBezTo>
                    <a:cubicBezTo>
                      <a:pt x="246" y="86"/>
                      <a:pt x="246" y="86"/>
                      <a:pt x="247" y="86"/>
                    </a:cubicBezTo>
                    <a:cubicBezTo>
                      <a:pt x="248" y="86"/>
                      <a:pt x="249" y="86"/>
                      <a:pt x="249" y="86"/>
                    </a:cubicBezTo>
                    <a:cubicBezTo>
                      <a:pt x="250" y="86"/>
                      <a:pt x="250" y="85"/>
                      <a:pt x="250" y="85"/>
                    </a:cubicBezTo>
                    <a:cubicBezTo>
                      <a:pt x="251" y="88"/>
                      <a:pt x="251" y="88"/>
                      <a:pt x="251" y="88"/>
                    </a:cubicBezTo>
                    <a:cubicBezTo>
                      <a:pt x="251" y="88"/>
                      <a:pt x="250" y="89"/>
                      <a:pt x="249" y="89"/>
                    </a:cubicBezTo>
                    <a:close/>
                    <a:moveTo>
                      <a:pt x="264" y="89"/>
                    </a:moveTo>
                    <a:cubicBezTo>
                      <a:pt x="253" y="89"/>
                      <a:pt x="253" y="89"/>
                      <a:pt x="253" y="89"/>
                    </a:cubicBezTo>
                    <a:cubicBezTo>
                      <a:pt x="253" y="71"/>
                      <a:pt x="253" y="71"/>
                      <a:pt x="253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57" y="74"/>
                      <a:pt x="257" y="74"/>
                      <a:pt x="257" y="74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63" y="78"/>
                      <a:pt x="263" y="78"/>
                      <a:pt x="263" y="78"/>
                    </a:cubicBezTo>
                    <a:cubicBezTo>
                      <a:pt x="263" y="81"/>
                      <a:pt x="263" y="81"/>
                      <a:pt x="263" y="81"/>
                    </a:cubicBezTo>
                    <a:cubicBezTo>
                      <a:pt x="257" y="81"/>
                      <a:pt x="257" y="81"/>
                      <a:pt x="257" y="81"/>
                    </a:cubicBezTo>
                    <a:cubicBezTo>
                      <a:pt x="257" y="86"/>
                      <a:pt x="257" y="86"/>
                      <a:pt x="257" y="86"/>
                    </a:cubicBezTo>
                    <a:cubicBezTo>
                      <a:pt x="264" y="86"/>
                      <a:pt x="264" y="86"/>
                      <a:pt x="264" y="86"/>
                    </a:cubicBezTo>
                    <a:lnTo>
                      <a:pt x="264" y="8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376"/>
              <p:cNvSpPr/>
              <p:nvPr/>
            </p:nvSpPr>
            <p:spPr bwMode="auto">
              <a:xfrm>
                <a:off x="4060" y="2116"/>
                <a:ext cx="12" cy="11"/>
              </a:xfrm>
              <a:custGeom>
                <a:avLst/>
                <a:gdLst>
                  <a:gd name="T0" fmla="*/ 8 w 14"/>
                  <a:gd name="T1" fmla="*/ 13 h 13"/>
                  <a:gd name="T2" fmla="*/ 0 w 14"/>
                  <a:gd name="T3" fmla="*/ 13 h 13"/>
                  <a:gd name="T4" fmla="*/ 0 w 14"/>
                  <a:gd name="T5" fmla="*/ 0 h 13"/>
                  <a:gd name="T6" fmla="*/ 8 w 14"/>
                  <a:gd name="T7" fmla="*/ 0 h 13"/>
                  <a:gd name="T8" fmla="*/ 14 w 14"/>
                  <a:gd name="T9" fmla="*/ 6 h 13"/>
                  <a:gd name="T10" fmla="*/ 14 w 14"/>
                  <a:gd name="T11" fmla="*/ 7 h 13"/>
                  <a:gd name="T12" fmla="*/ 8 w 14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8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1" y="0"/>
                      <a:pt x="14" y="2"/>
                      <a:pt x="14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10"/>
                      <a:pt x="11" y="13"/>
                      <a:pt x="8" y="13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377"/>
              <p:cNvSpPr/>
              <p:nvPr/>
            </p:nvSpPr>
            <p:spPr bwMode="auto">
              <a:xfrm>
                <a:off x="4036" y="2116"/>
                <a:ext cx="12" cy="11"/>
              </a:xfrm>
              <a:custGeom>
                <a:avLst/>
                <a:gdLst>
                  <a:gd name="T0" fmla="*/ 0 w 14"/>
                  <a:gd name="T1" fmla="*/ 7 h 13"/>
                  <a:gd name="T2" fmla="*/ 0 w 14"/>
                  <a:gd name="T3" fmla="*/ 6 h 13"/>
                  <a:gd name="T4" fmla="*/ 5 w 14"/>
                  <a:gd name="T5" fmla="*/ 0 h 13"/>
                  <a:gd name="T6" fmla="*/ 14 w 14"/>
                  <a:gd name="T7" fmla="*/ 0 h 13"/>
                  <a:gd name="T8" fmla="*/ 14 w 14"/>
                  <a:gd name="T9" fmla="*/ 13 h 13"/>
                  <a:gd name="T10" fmla="*/ 5 w 14"/>
                  <a:gd name="T11" fmla="*/ 13 h 13"/>
                  <a:gd name="T12" fmla="*/ 0 w 14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2" y="13"/>
                      <a:pt x="0" y="10"/>
                      <a:pt x="0" y="7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378"/>
              <p:cNvSpPr/>
              <p:nvPr/>
            </p:nvSpPr>
            <p:spPr bwMode="auto">
              <a:xfrm>
                <a:off x="3924" y="2188"/>
                <a:ext cx="13" cy="22"/>
              </a:xfrm>
              <a:custGeom>
                <a:avLst/>
                <a:gdLst>
                  <a:gd name="T0" fmla="*/ 14 w 15"/>
                  <a:gd name="T1" fmla="*/ 6 h 26"/>
                  <a:gd name="T2" fmla="*/ 10 w 15"/>
                  <a:gd name="T3" fmla="*/ 26 h 26"/>
                  <a:gd name="T4" fmla="*/ 0 w 15"/>
                  <a:gd name="T5" fmla="*/ 26 h 26"/>
                  <a:gd name="T6" fmla="*/ 0 w 15"/>
                  <a:gd name="T7" fmla="*/ 2 h 26"/>
                  <a:gd name="T8" fmla="*/ 0 w 15"/>
                  <a:gd name="T9" fmla="*/ 0 h 26"/>
                  <a:gd name="T10" fmla="*/ 10 w 15"/>
                  <a:gd name="T11" fmla="*/ 0 h 26"/>
                  <a:gd name="T12" fmla="*/ 14 w 15"/>
                  <a:gd name="T13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14" y="6"/>
                    </a:moveTo>
                    <a:cubicBezTo>
                      <a:pt x="13" y="14"/>
                      <a:pt x="10" y="26"/>
                      <a:pt x="10" y="26"/>
                    </a:cubicBezTo>
                    <a:cubicBezTo>
                      <a:pt x="9" y="26"/>
                      <a:pt x="4" y="26"/>
                      <a:pt x="0" y="2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3" y="0"/>
                      <a:pt x="9" y="0"/>
                      <a:pt x="10" y="0"/>
                    </a:cubicBezTo>
                    <a:cubicBezTo>
                      <a:pt x="13" y="0"/>
                      <a:pt x="15" y="2"/>
                      <a:pt x="14" y="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379"/>
              <p:cNvSpPr/>
              <p:nvPr/>
            </p:nvSpPr>
            <p:spPr bwMode="auto">
              <a:xfrm>
                <a:off x="4205" y="2201"/>
                <a:ext cx="41" cy="10"/>
              </a:xfrm>
              <a:custGeom>
                <a:avLst/>
                <a:gdLst>
                  <a:gd name="T0" fmla="*/ 33 w 48"/>
                  <a:gd name="T1" fmla="*/ 12 h 12"/>
                  <a:gd name="T2" fmla="*/ 5 w 48"/>
                  <a:gd name="T3" fmla="*/ 7 h 12"/>
                  <a:gd name="T4" fmla="*/ 3 w 48"/>
                  <a:gd name="T5" fmla="*/ 0 h 12"/>
                  <a:gd name="T6" fmla="*/ 36 w 48"/>
                  <a:gd name="T7" fmla="*/ 0 h 12"/>
                  <a:gd name="T8" fmla="*/ 48 w 48"/>
                  <a:gd name="T9" fmla="*/ 12 h 12"/>
                  <a:gd name="T10" fmla="*/ 33 w 48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12">
                    <a:moveTo>
                      <a:pt x="33" y="12"/>
                    </a:moveTo>
                    <a:cubicBezTo>
                      <a:pt x="19" y="12"/>
                      <a:pt x="11" y="11"/>
                      <a:pt x="5" y="7"/>
                    </a:cubicBezTo>
                    <a:cubicBezTo>
                      <a:pt x="0" y="3"/>
                      <a:pt x="0" y="0"/>
                      <a:pt x="3" y="0"/>
                    </a:cubicBezTo>
                    <a:cubicBezTo>
                      <a:pt x="5" y="0"/>
                      <a:pt x="32" y="0"/>
                      <a:pt x="36" y="0"/>
                    </a:cubicBezTo>
                    <a:cubicBezTo>
                      <a:pt x="41" y="2"/>
                      <a:pt x="45" y="7"/>
                      <a:pt x="48" y="12"/>
                    </a:cubicBez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380"/>
              <p:cNvSpPr>
                <a:spLocks noEditPoints="1"/>
              </p:cNvSpPr>
              <p:nvPr/>
            </p:nvSpPr>
            <p:spPr bwMode="auto">
              <a:xfrm>
                <a:off x="3918" y="2219"/>
                <a:ext cx="339" cy="52"/>
              </a:xfrm>
              <a:custGeom>
                <a:avLst/>
                <a:gdLst>
                  <a:gd name="T0" fmla="*/ 68 w 400"/>
                  <a:gd name="T1" fmla="*/ 0 h 62"/>
                  <a:gd name="T2" fmla="*/ 37 w 400"/>
                  <a:gd name="T3" fmla="*/ 31 h 62"/>
                  <a:gd name="T4" fmla="*/ 68 w 400"/>
                  <a:gd name="T5" fmla="*/ 62 h 62"/>
                  <a:gd name="T6" fmla="*/ 99 w 400"/>
                  <a:gd name="T7" fmla="*/ 31 h 62"/>
                  <a:gd name="T8" fmla="*/ 68 w 400"/>
                  <a:gd name="T9" fmla="*/ 0 h 62"/>
                  <a:gd name="T10" fmla="*/ 68 w 400"/>
                  <a:gd name="T11" fmla="*/ 47 h 62"/>
                  <a:gd name="T12" fmla="*/ 52 w 400"/>
                  <a:gd name="T13" fmla="*/ 31 h 62"/>
                  <a:gd name="T14" fmla="*/ 68 w 400"/>
                  <a:gd name="T15" fmla="*/ 14 h 62"/>
                  <a:gd name="T16" fmla="*/ 85 w 400"/>
                  <a:gd name="T17" fmla="*/ 31 h 62"/>
                  <a:gd name="T18" fmla="*/ 68 w 400"/>
                  <a:gd name="T19" fmla="*/ 47 h 62"/>
                  <a:gd name="T20" fmla="*/ 108 w 400"/>
                  <a:gd name="T21" fmla="*/ 19 h 62"/>
                  <a:gd name="T22" fmla="*/ 269 w 400"/>
                  <a:gd name="T23" fmla="*/ 19 h 62"/>
                  <a:gd name="T24" fmla="*/ 267 w 400"/>
                  <a:gd name="T25" fmla="*/ 30 h 62"/>
                  <a:gd name="T26" fmla="*/ 267 w 400"/>
                  <a:gd name="T27" fmla="*/ 47 h 62"/>
                  <a:gd name="T28" fmla="*/ 109 w 400"/>
                  <a:gd name="T29" fmla="*/ 47 h 62"/>
                  <a:gd name="T30" fmla="*/ 109 w 400"/>
                  <a:gd name="T31" fmla="*/ 30 h 62"/>
                  <a:gd name="T32" fmla="*/ 108 w 400"/>
                  <a:gd name="T33" fmla="*/ 19 h 62"/>
                  <a:gd name="T34" fmla="*/ 308 w 400"/>
                  <a:gd name="T35" fmla="*/ 0 h 62"/>
                  <a:gd name="T36" fmla="*/ 277 w 400"/>
                  <a:gd name="T37" fmla="*/ 31 h 62"/>
                  <a:gd name="T38" fmla="*/ 308 w 400"/>
                  <a:gd name="T39" fmla="*/ 62 h 62"/>
                  <a:gd name="T40" fmla="*/ 339 w 400"/>
                  <a:gd name="T41" fmla="*/ 31 h 62"/>
                  <a:gd name="T42" fmla="*/ 308 w 400"/>
                  <a:gd name="T43" fmla="*/ 0 h 62"/>
                  <a:gd name="T44" fmla="*/ 308 w 400"/>
                  <a:gd name="T45" fmla="*/ 47 h 62"/>
                  <a:gd name="T46" fmla="*/ 292 w 400"/>
                  <a:gd name="T47" fmla="*/ 31 h 62"/>
                  <a:gd name="T48" fmla="*/ 308 w 400"/>
                  <a:gd name="T49" fmla="*/ 14 h 62"/>
                  <a:gd name="T50" fmla="*/ 325 w 400"/>
                  <a:gd name="T51" fmla="*/ 31 h 62"/>
                  <a:gd name="T52" fmla="*/ 308 w 400"/>
                  <a:gd name="T53" fmla="*/ 47 h 62"/>
                  <a:gd name="T54" fmla="*/ 0 w 400"/>
                  <a:gd name="T55" fmla="*/ 19 h 62"/>
                  <a:gd name="T56" fmla="*/ 29 w 400"/>
                  <a:gd name="T57" fmla="*/ 19 h 62"/>
                  <a:gd name="T58" fmla="*/ 28 w 400"/>
                  <a:gd name="T59" fmla="*/ 30 h 62"/>
                  <a:gd name="T60" fmla="*/ 28 w 400"/>
                  <a:gd name="T61" fmla="*/ 44 h 62"/>
                  <a:gd name="T62" fmla="*/ 8 w 400"/>
                  <a:gd name="T63" fmla="*/ 42 h 62"/>
                  <a:gd name="T64" fmla="*/ 0 w 400"/>
                  <a:gd name="T65" fmla="*/ 33 h 62"/>
                  <a:gd name="T66" fmla="*/ 0 w 400"/>
                  <a:gd name="T67" fmla="*/ 19 h 62"/>
                  <a:gd name="T68" fmla="*/ 400 w 400"/>
                  <a:gd name="T69" fmla="*/ 19 h 62"/>
                  <a:gd name="T70" fmla="*/ 400 w 400"/>
                  <a:gd name="T71" fmla="*/ 26 h 62"/>
                  <a:gd name="T72" fmla="*/ 366 w 400"/>
                  <a:gd name="T73" fmla="*/ 47 h 62"/>
                  <a:gd name="T74" fmla="*/ 349 w 400"/>
                  <a:gd name="T75" fmla="*/ 47 h 62"/>
                  <a:gd name="T76" fmla="*/ 349 w 400"/>
                  <a:gd name="T77" fmla="*/ 30 h 62"/>
                  <a:gd name="T78" fmla="*/ 347 w 400"/>
                  <a:gd name="T79" fmla="*/ 19 h 62"/>
                  <a:gd name="T80" fmla="*/ 400 w 400"/>
                  <a:gd name="T81" fmla="*/ 1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0" h="62">
                    <a:moveTo>
                      <a:pt x="68" y="0"/>
                    </a:moveTo>
                    <a:cubicBezTo>
                      <a:pt x="51" y="0"/>
                      <a:pt x="37" y="14"/>
                      <a:pt x="37" y="31"/>
                    </a:cubicBezTo>
                    <a:cubicBezTo>
                      <a:pt x="37" y="48"/>
                      <a:pt x="51" y="62"/>
                      <a:pt x="68" y="62"/>
                    </a:cubicBezTo>
                    <a:cubicBezTo>
                      <a:pt x="86" y="62"/>
                      <a:pt x="99" y="48"/>
                      <a:pt x="99" y="31"/>
                    </a:cubicBezTo>
                    <a:cubicBezTo>
                      <a:pt x="99" y="14"/>
                      <a:pt x="86" y="0"/>
                      <a:pt x="68" y="0"/>
                    </a:cubicBezTo>
                    <a:close/>
                    <a:moveTo>
                      <a:pt x="68" y="47"/>
                    </a:moveTo>
                    <a:cubicBezTo>
                      <a:pt x="59" y="47"/>
                      <a:pt x="52" y="40"/>
                      <a:pt x="52" y="31"/>
                    </a:cubicBezTo>
                    <a:cubicBezTo>
                      <a:pt x="52" y="22"/>
                      <a:pt x="59" y="14"/>
                      <a:pt x="68" y="14"/>
                    </a:cubicBezTo>
                    <a:cubicBezTo>
                      <a:pt x="78" y="14"/>
                      <a:pt x="85" y="22"/>
                      <a:pt x="85" y="31"/>
                    </a:cubicBezTo>
                    <a:cubicBezTo>
                      <a:pt x="85" y="40"/>
                      <a:pt x="78" y="47"/>
                      <a:pt x="68" y="47"/>
                    </a:cubicBezTo>
                    <a:close/>
                    <a:moveTo>
                      <a:pt x="108" y="19"/>
                    </a:moveTo>
                    <a:cubicBezTo>
                      <a:pt x="269" y="19"/>
                      <a:pt x="269" y="19"/>
                      <a:pt x="269" y="19"/>
                    </a:cubicBezTo>
                    <a:cubicBezTo>
                      <a:pt x="268" y="23"/>
                      <a:pt x="267" y="26"/>
                      <a:pt x="267" y="30"/>
                    </a:cubicBezTo>
                    <a:cubicBezTo>
                      <a:pt x="267" y="47"/>
                      <a:pt x="267" y="47"/>
                      <a:pt x="267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109" y="26"/>
                      <a:pt x="109" y="23"/>
                      <a:pt x="108" y="19"/>
                    </a:cubicBezTo>
                    <a:close/>
                    <a:moveTo>
                      <a:pt x="308" y="0"/>
                    </a:moveTo>
                    <a:cubicBezTo>
                      <a:pt x="291" y="0"/>
                      <a:pt x="277" y="14"/>
                      <a:pt x="277" y="31"/>
                    </a:cubicBezTo>
                    <a:cubicBezTo>
                      <a:pt x="277" y="48"/>
                      <a:pt x="291" y="62"/>
                      <a:pt x="308" y="62"/>
                    </a:cubicBezTo>
                    <a:cubicBezTo>
                      <a:pt x="325" y="62"/>
                      <a:pt x="339" y="48"/>
                      <a:pt x="339" y="31"/>
                    </a:cubicBezTo>
                    <a:cubicBezTo>
                      <a:pt x="339" y="14"/>
                      <a:pt x="325" y="0"/>
                      <a:pt x="308" y="0"/>
                    </a:cubicBezTo>
                    <a:close/>
                    <a:moveTo>
                      <a:pt x="308" y="47"/>
                    </a:moveTo>
                    <a:cubicBezTo>
                      <a:pt x="299" y="47"/>
                      <a:pt x="292" y="40"/>
                      <a:pt x="292" y="31"/>
                    </a:cubicBezTo>
                    <a:cubicBezTo>
                      <a:pt x="292" y="22"/>
                      <a:pt x="299" y="14"/>
                      <a:pt x="308" y="14"/>
                    </a:cubicBezTo>
                    <a:cubicBezTo>
                      <a:pt x="317" y="14"/>
                      <a:pt x="325" y="22"/>
                      <a:pt x="325" y="31"/>
                    </a:cubicBezTo>
                    <a:cubicBezTo>
                      <a:pt x="325" y="40"/>
                      <a:pt x="317" y="47"/>
                      <a:pt x="308" y="47"/>
                    </a:cubicBezTo>
                    <a:close/>
                    <a:moveTo>
                      <a:pt x="0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23"/>
                      <a:pt x="28" y="26"/>
                      <a:pt x="28" y="30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16" y="43"/>
                      <a:pt x="11" y="43"/>
                      <a:pt x="8" y="42"/>
                    </a:cubicBezTo>
                    <a:cubicBezTo>
                      <a:pt x="4" y="42"/>
                      <a:pt x="0" y="40"/>
                      <a:pt x="0" y="33"/>
                    </a:cubicBezTo>
                    <a:lnTo>
                      <a:pt x="0" y="19"/>
                    </a:lnTo>
                    <a:close/>
                    <a:moveTo>
                      <a:pt x="400" y="19"/>
                    </a:moveTo>
                    <a:cubicBezTo>
                      <a:pt x="400" y="26"/>
                      <a:pt x="400" y="26"/>
                      <a:pt x="400" y="26"/>
                    </a:cubicBezTo>
                    <a:cubicBezTo>
                      <a:pt x="400" y="37"/>
                      <a:pt x="377" y="47"/>
                      <a:pt x="366" y="47"/>
                    </a:cubicBezTo>
                    <a:cubicBezTo>
                      <a:pt x="356" y="47"/>
                      <a:pt x="349" y="47"/>
                      <a:pt x="349" y="47"/>
                    </a:cubicBezTo>
                    <a:cubicBezTo>
                      <a:pt x="349" y="30"/>
                      <a:pt x="349" y="30"/>
                      <a:pt x="349" y="30"/>
                    </a:cubicBezTo>
                    <a:cubicBezTo>
                      <a:pt x="349" y="26"/>
                      <a:pt x="348" y="23"/>
                      <a:pt x="347" y="19"/>
                    </a:cubicBezTo>
                    <a:lnTo>
                      <a:pt x="400" y="19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381"/>
              <p:cNvSpPr/>
              <p:nvPr/>
            </p:nvSpPr>
            <p:spPr bwMode="auto">
              <a:xfrm>
                <a:off x="4757" y="1032"/>
                <a:ext cx="338" cy="89"/>
              </a:xfrm>
              <a:custGeom>
                <a:avLst/>
                <a:gdLst>
                  <a:gd name="T0" fmla="*/ 400 w 400"/>
                  <a:gd name="T1" fmla="*/ 99 h 105"/>
                  <a:gd name="T2" fmla="*/ 379 w 400"/>
                  <a:gd name="T3" fmla="*/ 69 h 105"/>
                  <a:gd name="T4" fmla="*/ 293 w 400"/>
                  <a:gd name="T5" fmla="*/ 45 h 105"/>
                  <a:gd name="T6" fmla="*/ 167 w 400"/>
                  <a:gd name="T7" fmla="*/ 0 h 105"/>
                  <a:gd name="T8" fmla="*/ 134 w 400"/>
                  <a:gd name="T9" fmla="*/ 2 h 105"/>
                  <a:gd name="T10" fmla="*/ 44 w 400"/>
                  <a:gd name="T11" fmla="*/ 34 h 105"/>
                  <a:gd name="T12" fmla="*/ 26 w 400"/>
                  <a:gd name="T13" fmla="*/ 44 h 105"/>
                  <a:gd name="T14" fmla="*/ 20 w 400"/>
                  <a:gd name="T15" fmla="*/ 44 h 105"/>
                  <a:gd name="T16" fmla="*/ 0 w 400"/>
                  <a:gd name="T17" fmla="*/ 63 h 105"/>
                  <a:gd name="T18" fmla="*/ 0 w 400"/>
                  <a:gd name="T19" fmla="*/ 105 h 105"/>
                  <a:gd name="T20" fmla="*/ 35 w 400"/>
                  <a:gd name="T21" fmla="*/ 105 h 105"/>
                  <a:gd name="T22" fmla="*/ 69 w 400"/>
                  <a:gd name="T23" fmla="*/ 87 h 105"/>
                  <a:gd name="T24" fmla="*/ 70 w 400"/>
                  <a:gd name="T25" fmla="*/ 87 h 105"/>
                  <a:gd name="T26" fmla="*/ 68 w 400"/>
                  <a:gd name="T27" fmla="*/ 73 h 105"/>
                  <a:gd name="T28" fmla="*/ 68 w 400"/>
                  <a:gd name="T29" fmla="*/ 57 h 105"/>
                  <a:gd name="T30" fmla="*/ 56 w 400"/>
                  <a:gd name="T31" fmla="*/ 44 h 105"/>
                  <a:gd name="T32" fmla="*/ 151 w 400"/>
                  <a:gd name="T33" fmla="*/ 16 h 105"/>
                  <a:gd name="T34" fmla="*/ 151 w 400"/>
                  <a:gd name="T35" fmla="*/ 58 h 105"/>
                  <a:gd name="T36" fmla="*/ 80 w 400"/>
                  <a:gd name="T37" fmla="*/ 58 h 105"/>
                  <a:gd name="T38" fmla="*/ 80 w 400"/>
                  <a:gd name="T39" fmla="*/ 73 h 105"/>
                  <a:gd name="T40" fmla="*/ 86 w 400"/>
                  <a:gd name="T41" fmla="*/ 91 h 105"/>
                  <a:gd name="T42" fmla="*/ 103 w 400"/>
                  <a:gd name="T43" fmla="*/ 105 h 105"/>
                  <a:gd name="T44" fmla="*/ 167 w 400"/>
                  <a:gd name="T45" fmla="*/ 105 h 105"/>
                  <a:gd name="T46" fmla="*/ 167 w 400"/>
                  <a:gd name="T47" fmla="*/ 16 h 105"/>
                  <a:gd name="T48" fmla="*/ 271 w 400"/>
                  <a:gd name="T49" fmla="*/ 51 h 105"/>
                  <a:gd name="T50" fmla="*/ 262 w 400"/>
                  <a:gd name="T51" fmla="*/ 58 h 105"/>
                  <a:gd name="T52" fmla="*/ 178 w 400"/>
                  <a:gd name="T53" fmla="*/ 58 h 105"/>
                  <a:gd name="T54" fmla="*/ 178 w 400"/>
                  <a:gd name="T55" fmla="*/ 105 h 105"/>
                  <a:gd name="T56" fmla="*/ 275 w 400"/>
                  <a:gd name="T57" fmla="*/ 105 h 105"/>
                  <a:gd name="T58" fmla="*/ 309 w 400"/>
                  <a:gd name="T59" fmla="*/ 87 h 105"/>
                  <a:gd name="T60" fmla="*/ 343 w 400"/>
                  <a:gd name="T61" fmla="*/ 105 h 105"/>
                  <a:gd name="T62" fmla="*/ 400 w 400"/>
                  <a:gd name="T63" fmla="*/ 105 h 105"/>
                  <a:gd name="T64" fmla="*/ 400 w 400"/>
                  <a:gd name="T65" fmla="*/ 9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0" h="105">
                    <a:moveTo>
                      <a:pt x="400" y="99"/>
                    </a:moveTo>
                    <a:cubicBezTo>
                      <a:pt x="400" y="90"/>
                      <a:pt x="390" y="74"/>
                      <a:pt x="379" y="69"/>
                    </a:cubicBezTo>
                    <a:cubicBezTo>
                      <a:pt x="358" y="60"/>
                      <a:pt x="329" y="54"/>
                      <a:pt x="293" y="45"/>
                    </a:cubicBezTo>
                    <a:cubicBezTo>
                      <a:pt x="254" y="23"/>
                      <a:pt x="213" y="2"/>
                      <a:pt x="167" y="0"/>
                    </a:cubicBezTo>
                    <a:cubicBezTo>
                      <a:pt x="152" y="0"/>
                      <a:pt x="134" y="2"/>
                      <a:pt x="134" y="2"/>
                    </a:cubicBezTo>
                    <a:cubicBezTo>
                      <a:pt x="88" y="7"/>
                      <a:pt x="64" y="22"/>
                      <a:pt x="44" y="34"/>
                    </a:cubicBezTo>
                    <a:cubicBezTo>
                      <a:pt x="40" y="36"/>
                      <a:pt x="26" y="44"/>
                      <a:pt x="26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8" y="44"/>
                      <a:pt x="0" y="51"/>
                      <a:pt x="0" y="63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43" y="94"/>
                      <a:pt x="55" y="87"/>
                      <a:pt x="69" y="87"/>
                    </a:cubicBezTo>
                    <a:cubicBezTo>
                      <a:pt x="69" y="87"/>
                      <a:pt x="70" y="87"/>
                      <a:pt x="70" y="87"/>
                    </a:cubicBezTo>
                    <a:cubicBezTo>
                      <a:pt x="69" y="82"/>
                      <a:pt x="68" y="77"/>
                      <a:pt x="68" y="73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78" y="32"/>
                      <a:pt x="102" y="18"/>
                      <a:pt x="151" y="1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82"/>
                      <a:pt x="82" y="87"/>
                      <a:pt x="86" y="91"/>
                    </a:cubicBezTo>
                    <a:cubicBezTo>
                      <a:pt x="93" y="94"/>
                      <a:pt x="99" y="99"/>
                      <a:pt x="103" y="105"/>
                    </a:cubicBezTo>
                    <a:cubicBezTo>
                      <a:pt x="167" y="105"/>
                      <a:pt x="167" y="105"/>
                      <a:pt x="167" y="105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203" y="17"/>
                      <a:pt x="236" y="32"/>
                      <a:pt x="271" y="51"/>
                    </a:cubicBezTo>
                    <a:cubicBezTo>
                      <a:pt x="271" y="54"/>
                      <a:pt x="271" y="58"/>
                      <a:pt x="262" y="58"/>
                    </a:cubicBezTo>
                    <a:cubicBezTo>
                      <a:pt x="178" y="58"/>
                      <a:pt x="178" y="58"/>
                      <a:pt x="178" y="58"/>
                    </a:cubicBezTo>
                    <a:cubicBezTo>
                      <a:pt x="178" y="105"/>
                      <a:pt x="178" y="105"/>
                      <a:pt x="178" y="105"/>
                    </a:cubicBezTo>
                    <a:cubicBezTo>
                      <a:pt x="275" y="105"/>
                      <a:pt x="275" y="105"/>
                      <a:pt x="275" y="105"/>
                    </a:cubicBezTo>
                    <a:cubicBezTo>
                      <a:pt x="282" y="94"/>
                      <a:pt x="295" y="87"/>
                      <a:pt x="309" y="87"/>
                    </a:cubicBezTo>
                    <a:cubicBezTo>
                      <a:pt x="323" y="87"/>
                      <a:pt x="335" y="94"/>
                      <a:pt x="343" y="105"/>
                    </a:cubicBezTo>
                    <a:cubicBezTo>
                      <a:pt x="400" y="105"/>
                      <a:pt x="400" y="105"/>
                      <a:pt x="400" y="105"/>
                    </a:cubicBezTo>
                    <a:lnTo>
                      <a:pt x="400" y="9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382"/>
              <p:cNvSpPr/>
              <p:nvPr/>
            </p:nvSpPr>
            <p:spPr bwMode="auto">
              <a:xfrm>
                <a:off x="4763" y="1084"/>
                <a:ext cx="12" cy="22"/>
              </a:xfrm>
              <a:custGeom>
                <a:avLst/>
                <a:gdLst>
                  <a:gd name="T0" fmla="*/ 13 w 14"/>
                  <a:gd name="T1" fmla="*/ 5 h 26"/>
                  <a:gd name="T2" fmla="*/ 10 w 14"/>
                  <a:gd name="T3" fmla="*/ 26 h 26"/>
                  <a:gd name="T4" fmla="*/ 0 w 14"/>
                  <a:gd name="T5" fmla="*/ 26 h 26"/>
                  <a:gd name="T6" fmla="*/ 0 w 14"/>
                  <a:gd name="T7" fmla="*/ 2 h 26"/>
                  <a:gd name="T8" fmla="*/ 0 w 14"/>
                  <a:gd name="T9" fmla="*/ 0 h 26"/>
                  <a:gd name="T10" fmla="*/ 10 w 14"/>
                  <a:gd name="T11" fmla="*/ 0 h 26"/>
                  <a:gd name="T12" fmla="*/ 13 w 14"/>
                  <a:gd name="T13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6">
                    <a:moveTo>
                      <a:pt x="13" y="5"/>
                    </a:moveTo>
                    <a:cubicBezTo>
                      <a:pt x="12" y="14"/>
                      <a:pt x="10" y="26"/>
                      <a:pt x="10" y="26"/>
                    </a:cubicBezTo>
                    <a:cubicBezTo>
                      <a:pt x="9" y="26"/>
                      <a:pt x="3" y="26"/>
                      <a:pt x="0" y="2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3" y="0"/>
                      <a:pt x="8" y="0"/>
                      <a:pt x="10" y="0"/>
                    </a:cubicBezTo>
                    <a:cubicBezTo>
                      <a:pt x="12" y="0"/>
                      <a:pt x="14" y="2"/>
                      <a:pt x="13" y="5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383"/>
              <p:cNvSpPr/>
              <p:nvPr/>
            </p:nvSpPr>
            <p:spPr bwMode="auto">
              <a:xfrm>
                <a:off x="5044" y="1097"/>
                <a:ext cx="41" cy="10"/>
              </a:xfrm>
              <a:custGeom>
                <a:avLst/>
                <a:gdLst>
                  <a:gd name="T0" fmla="*/ 33 w 48"/>
                  <a:gd name="T1" fmla="*/ 11 h 11"/>
                  <a:gd name="T2" fmla="*/ 5 w 48"/>
                  <a:gd name="T3" fmla="*/ 6 h 11"/>
                  <a:gd name="T4" fmla="*/ 2 w 48"/>
                  <a:gd name="T5" fmla="*/ 0 h 11"/>
                  <a:gd name="T6" fmla="*/ 36 w 48"/>
                  <a:gd name="T7" fmla="*/ 0 h 11"/>
                  <a:gd name="T8" fmla="*/ 48 w 48"/>
                  <a:gd name="T9" fmla="*/ 11 h 11"/>
                  <a:gd name="T10" fmla="*/ 33 w 4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11">
                    <a:moveTo>
                      <a:pt x="33" y="11"/>
                    </a:moveTo>
                    <a:cubicBezTo>
                      <a:pt x="19" y="11"/>
                      <a:pt x="11" y="11"/>
                      <a:pt x="5" y="6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4" y="0"/>
                      <a:pt x="32" y="0"/>
                      <a:pt x="36" y="0"/>
                    </a:cubicBezTo>
                    <a:cubicBezTo>
                      <a:pt x="40" y="2"/>
                      <a:pt x="45" y="7"/>
                      <a:pt x="48" y="11"/>
                    </a:cubicBezTo>
                    <a:lnTo>
                      <a:pt x="33" y="11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384"/>
              <p:cNvSpPr>
                <a:spLocks noEditPoints="1"/>
              </p:cNvSpPr>
              <p:nvPr/>
            </p:nvSpPr>
            <p:spPr bwMode="auto">
              <a:xfrm>
                <a:off x="4757" y="1114"/>
                <a:ext cx="338" cy="53"/>
              </a:xfrm>
              <a:custGeom>
                <a:avLst/>
                <a:gdLst>
                  <a:gd name="T0" fmla="*/ 69 w 400"/>
                  <a:gd name="T1" fmla="*/ 0 h 62"/>
                  <a:gd name="T2" fmla="*/ 38 w 400"/>
                  <a:gd name="T3" fmla="*/ 31 h 62"/>
                  <a:gd name="T4" fmla="*/ 69 w 400"/>
                  <a:gd name="T5" fmla="*/ 62 h 62"/>
                  <a:gd name="T6" fmla="*/ 100 w 400"/>
                  <a:gd name="T7" fmla="*/ 31 h 62"/>
                  <a:gd name="T8" fmla="*/ 69 w 400"/>
                  <a:gd name="T9" fmla="*/ 0 h 62"/>
                  <a:gd name="T10" fmla="*/ 69 w 400"/>
                  <a:gd name="T11" fmla="*/ 48 h 62"/>
                  <a:gd name="T12" fmla="*/ 52 w 400"/>
                  <a:gd name="T13" fmla="*/ 31 h 62"/>
                  <a:gd name="T14" fmla="*/ 69 w 400"/>
                  <a:gd name="T15" fmla="*/ 15 h 62"/>
                  <a:gd name="T16" fmla="*/ 86 w 400"/>
                  <a:gd name="T17" fmla="*/ 31 h 62"/>
                  <a:gd name="T18" fmla="*/ 69 w 400"/>
                  <a:gd name="T19" fmla="*/ 48 h 62"/>
                  <a:gd name="T20" fmla="*/ 108 w 400"/>
                  <a:gd name="T21" fmla="*/ 20 h 62"/>
                  <a:gd name="T22" fmla="*/ 270 w 400"/>
                  <a:gd name="T23" fmla="*/ 20 h 62"/>
                  <a:gd name="T24" fmla="*/ 268 w 400"/>
                  <a:gd name="T25" fmla="*/ 31 h 62"/>
                  <a:gd name="T26" fmla="*/ 268 w 400"/>
                  <a:gd name="T27" fmla="*/ 48 h 62"/>
                  <a:gd name="T28" fmla="*/ 110 w 400"/>
                  <a:gd name="T29" fmla="*/ 48 h 62"/>
                  <a:gd name="T30" fmla="*/ 110 w 400"/>
                  <a:gd name="T31" fmla="*/ 31 h 62"/>
                  <a:gd name="T32" fmla="*/ 108 w 400"/>
                  <a:gd name="T33" fmla="*/ 20 h 62"/>
                  <a:gd name="T34" fmla="*/ 309 w 400"/>
                  <a:gd name="T35" fmla="*/ 0 h 62"/>
                  <a:gd name="T36" fmla="*/ 278 w 400"/>
                  <a:gd name="T37" fmla="*/ 31 h 62"/>
                  <a:gd name="T38" fmla="*/ 309 w 400"/>
                  <a:gd name="T39" fmla="*/ 62 h 62"/>
                  <a:gd name="T40" fmla="*/ 340 w 400"/>
                  <a:gd name="T41" fmla="*/ 31 h 62"/>
                  <a:gd name="T42" fmla="*/ 309 w 400"/>
                  <a:gd name="T43" fmla="*/ 0 h 62"/>
                  <a:gd name="T44" fmla="*/ 309 w 400"/>
                  <a:gd name="T45" fmla="*/ 48 h 62"/>
                  <a:gd name="T46" fmla="*/ 292 w 400"/>
                  <a:gd name="T47" fmla="*/ 31 h 62"/>
                  <a:gd name="T48" fmla="*/ 309 w 400"/>
                  <a:gd name="T49" fmla="*/ 15 h 62"/>
                  <a:gd name="T50" fmla="*/ 325 w 400"/>
                  <a:gd name="T51" fmla="*/ 31 h 62"/>
                  <a:gd name="T52" fmla="*/ 309 w 400"/>
                  <a:gd name="T53" fmla="*/ 48 h 62"/>
                  <a:gd name="T54" fmla="*/ 0 w 400"/>
                  <a:gd name="T55" fmla="*/ 20 h 62"/>
                  <a:gd name="T56" fmla="*/ 30 w 400"/>
                  <a:gd name="T57" fmla="*/ 20 h 62"/>
                  <a:gd name="T58" fmla="*/ 28 w 400"/>
                  <a:gd name="T59" fmla="*/ 31 h 62"/>
                  <a:gd name="T60" fmla="*/ 28 w 400"/>
                  <a:gd name="T61" fmla="*/ 45 h 62"/>
                  <a:gd name="T62" fmla="*/ 9 w 400"/>
                  <a:gd name="T63" fmla="*/ 43 h 62"/>
                  <a:gd name="T64" fmla="*/ 0 w 400"/>
                  <a:gd name="T65" fmla="*/ 33 h 62"/>
                  <a:gd name="T66" fmla="*/ 0 w 400"/>
                  <a:gd name="T67" fmla="*/ 20 h 62"/>
                  <a:gd name="T68" fmla="*/ 400 w 400"/>
                  <a:gd name="T69" fmla="*/ 20 h 62"/>
                  <a:gd name="T70" fmla="*/ 400 w 400"/>
                  <a:gd name="T71" fmla="*/ 27 h 62"/>
                  <a:gd name="T72" fmla="*/ 367 w 400"/>
                  <a:gd name="T73" fmla="*/ 48 h 62"/>
                  <a:gd name="T74" fmla="*/ 350 w 400"/>
                  <a:gd name="T75" fmla="*/ 48 h 62"/>
                  <a:gd name="T76" fmla="*/ 350 w 400"/>
                  <a:gd name="T77" fmla="*/ 31 h 62"/>
                  <a:gd name="T78" fmla="*/ 348 w 400"/>
                  <a:gd name="T79" fmla="*/ 20 h 62"/>
                  <a:gd name="T80" fmla="*/ 400 w 400"/>
                  <a:gd name="T81" fmla="*/ 2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0" h="62">
                    <a:moveTo>
                      <a:pt x="69" y="0"/>
                    </a:moveTo>
                    <a:cubicBezTo>
                      <a:pt x="52" y="0"/>
                      <a:pt x="38" y="14"/>
                      <a:pt x="38" y="31"/>
                    </a:cubicBezTo>
                    <a:cubicBezTo>
                      <a:pt x="38" y="48"/>
                      <a:pt x="52" y="62"/>
                      <a:pt x="69" y="62"/>
                    </a:cubicBezTo>
                    <a:cubicBezTo>
                      <a:pt x="86" y="62"/>
                      <a:pt x="100" y="48"/>
                      <a:pt x="100" y="31"/>
                    </a:cubicBezTo>
                    <a:cubicBezTo>
                      <a:pt x="100" y="14"/>
                      <a:pt x="86" y="0"/>
                      <a:pt x="69" y="0"/>
                    </a:cubicBezTo>
                    <a:close/>
                    <a:moveTo>
                      <a:pt x="69" y="48"/>
                    </a:moveTo>
                    <a:cubicBezTo>
                      <a:pt x="60" y="48"/>
                      <a:pt x="52" y="40"/>
                      <a:pt x="52" y="31"/>
                    </a:cubicBezTo>
                    <a:cubicBezTo>
                      <a:pt x="52" y="22"/>
                      <a:pt x="60" y="15"/>
                      <a:pt x="69" y="15"/>
                    </a:cubicBezTo>
                    <a:cubicBezTo>
                      <a:pt x="78" y="15"/>
                      <a:pt x="86" y="22"/>
                      <a:pt x="86" y="31"/>
                    </a:cubicBezTo>
                    <a:cubicBezTo>
                      <a:pt x="86" y="40"/>
                      <a:pt x="78" y="48"/>
                      <a:pt x="69" y="48"/>
                    </a:cubicBezTo>
                    <a:close/>
                    <a:moveTo>
                      <a:pt x="108" y="20"/>
                    </a:moveTo>
                    <a:cubicBezTo>
                      <a:pt x="270" y="20"/>
                      <a:pt x="270" y="20"/>
                      <a:pt x="270" y="20"/>
                    </a:cubicBezTo>
                    <a:cubicBezTo>
                      <a:pt x="269" y="23"/>
                      <a:pt x="268" y="27"/>
                      <a:pt x="268" y="31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10" y="31"/>
                      <a:pt x="110" y="31"/>
                      <a:pt x="110" y="31"/>
                    </a:cubicBezTo>
                    <a:cubicBezTo>
                      <a:pt x="110" y="27"/>
                      <a:pt x="109" y="23"/>
                      <a:pt x="108" y="20"/>
                    </a:cubicBezTo>
                    <a:close/>
                    <a:moveTo>
                      <a:pt x="309" y="0"/>
                    </a:moveTo>
                    <a:cubicBezTo>
                      <a:pt x="292" y="0"/>
                      <a:pt x="278" y="14"/>
                      <a:pt x="278" y="31"/>
                    </a:cubicBezTo>
                    <a:cubicBezTo>
                      <a:pt x="278" y="48"/>
                      <a:pt x="292" y="62"/>
                      <a:pt x="309" y="62"/>
                    </a:cubicBezTo>
                    <a:cubicBezTo>
                      <a:pt x="326" y="62"/>
                      <a:pt x="340" y="48"/>
                      <a:pt x="340" y="31"/>
                    </a:cubicBezTo>
                    <a:cubicBezTo>
                      <a:pt x="340" y="14"/>
                      <a:pt x="326" y="0"/>
                      <a:pt x="309" y="0"/>
                    </a:cubicBezTo>
                    <a:close/>
                    <a:moveTo>
                      <a:pt x="309" y="48"/>
                    </a:moveTo>
                    <a:cubicBezTo>
                      <a:pt x="300" y="48"/>
                      <a:pt x="292" y="40"/>
                      <a:pt x="292" y="31"/>
                    </a:cubicBezTo>
                    <a:cubicBezTo>
                      <a:pt x="292" y="22"/>
                      <a:pt x="300" y="15"/>
                      <a:pt x="309" y="15"/>
                    </a:cubicBezTo>
                    <a:cubicBezTo>
                      <a:pt x="318" y="15"/>
                      <a:pt x="325" y="22"/>
                      <a:pt x="325" y="31"/>
                    </a:cubicBezTo>
                    <a:cubicBezTo>
                      <a:pt x="325" y="40"/>
                      <a:pt x="318" y="48"/>
                      <a:pt x="309" y="48"/>
                    </a:cubicBezTo>
                    <a:close/>
                    <a:moveTo>
                      <a:pt x="0" y="20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23"/>
                      <a:pt x="28" y="27"/>
                      <a:pt x="28" y="31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16" y="44"/>
                      <a:pt x="12" y="43"/>
                      <a:pt x="9" y="43"/>
                    </a:cubicBezTo>
                    <a:cubicBezTo>
                      <a:pt x="4" y="42"/>
                      <a:pt x="0" y="40"/>
                      <a:pt x="0" y="33"/>
                    </a:cubicBezTo>
                    <a:lnTo>
                      <a:pt x="0" y="20"/>
                    </a:lnTo>
                    <a:close/>
                    <a:moveTo>
                      <a:pt x="400" y="20"/>
                    </a:moveTo>
                    <a:cubicBezTo>
                      <a:pt x="400" y="27"/>
                      <a:pt x="400" y="27"/>
                      <a:pt x="400" y="27"/>
                    </a:cubicBezTo>
                    <a:cubicBezTo>
                      <a:pt x="400" y="38"/>
                      <a:pt x="378" y="48"/>
                      <a:pt x="367" y="48"/>
                    </a:cubicBezTo>
                    <a:cubicBezTo>
                      <a:pt x="357" y="48"/>
                      <a:pt x="350" y="48"/>
                      <a:pt x="350" y="48"/>
                    </a:cubicBezTo>
                    <a:cubicBezTo>
                      <a:pt x="350" y="31"/>
                      <a:pt x="350" y="31"/>
                      <a:pt x="350" y="31"/>
                    </a:cubicBezTo>
                    <a:cubicBezTo>
                      <a:pt x="350" y="27"/>
                      <a:pt x="349" y="23"/>
                      <a:pt x="348" y="20"/>
                    </a:cubicBezTo>
                    <a:lnTo>
                      <a:pt x="400" y="20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385"/>
              <p:cNvSpPr>
                <a:spLocks noEditPoints="1"/>
              </p:cNvSpPr>
              <p:nvPr/>
            </p:nvSpPr>
            <p:spPr bwMode="auto">
              <a:xfrm>
                <a:off x="2454" y="1754"/>
                <a:ext cx="355" cy="187"/>
              </a:xfrm>
              <a:custGeom>
                <a:avLst/>
                <a:gdLst>
                  <a:gd name="T0" fmla="*/ 32 w 419"/>
                  <a:gd name="T1" fmla="*/ 119 h 221"/>
                  <a:gd name="T2" fmla="*/ 8 w 419"/>
                  <a:gd name="T3" fmla="*/ 140 h 221"/>
                  <a:gd name="T4" fmla="*/ 414 w 419"/>
                  <a:gd name="T5" fmla="*/ 7 h 221"/>
                  <a:gd name="T6" fmla="*/ 237 w 419"/>
                  <a:gd name="T7" fmla="*/ 7 h 221"/>
                  <a:gd name="T8" fmla="*/ 231 w 419"/>
                  <a:gd name="T9" fmla="*/ 0 h 221"/>
                  <a:gd name="T10" fmla="*/ 226 w 419"/>
                  <a:gd name="T11" fmla="*/ 7 h 221"/>
                  <a:gd name="T12" fmla="*/ 49 w 419"/>
                  <a:gd name="T13" fmla="*/ 7 h 221"/>
                  <a:gd name="T14" fmla="*/ 69 w 419"/>
                  <a:gd name="T15" fmla="*/ 24 h 221"/>
                  <a:gd name="T16" fmla="*/ 190 w 419"/>
                  <a:gd name="T17" fmla="*/ 15 h 221"/>
                  <a:gd name="T18" fmla="*/ 226 w 419"/>
                  <a:gd name="T19" fmla="*/ 29 h 221"/>
                  <a:gd name="T20" fmla="*/ 217 w 419"/>
                  <a:gd name="T21" fmla="*/ 30 h 221"/>
                  <a:gd name="T22" fmla="*/ 252 w 419"/>
                  <a:gd name="T23" fmla="*/ 85 h 221"/>
                  <a:gd name="T24" fmla="*/ 245 w 419"/>
                  <a:gd name="T25" fmla="*/ 30 h 221"/>
                  <a:gd name="T26" fmla="*/ 237 w 419"/>
                  <a:gd name="T27" fmla="*/ 29 h 221"/>
                  <a:gd name="T28" fmla="*/ 273 w 419"/>
                  <a:gd name="T29" fmla="*/ 15 h 221"/>
                  <a:gd name="T30" fmla="*/ 394 w 419"/>
                  <a:gd name="T31" fmla="*/ 24 h 221"/>
                  <a:gd name="T32" fmla="*/ 414 w 419"/>
                  <a:gd name="T33" fmla="*/ 7 h 221"/>
                  <a:gd name="T34" fmla="*/ 379 w 419"/>
                  <a:gd name="T35" fmla="*/ 205 h 221"/>
                  <a:gd name="T36" fmla="*/ 190 w 419"/>
                  <a:gd name="T37" fmla="*/ 221 h 221"/>
                  <a:gd name="T38" fmla="*/ 232 w 419"/>
                  <a:gd name="T39" fmla="*/ 209 h 221"/>
                  <a:gd name="T40" fmla="*/ 166 w 419"/>
                  <a:gd name="T41" fmla="*/ 129 h 221"/>
                  <a:gd name="T42" fmla="*/ 15 w 419"/>
                  <a:gd name="T43" fmla="*/ 105 h 221"/>
                  <a:gd name="T44" fmla="*/ 15 w 419"/>
                  <a:gd name="T45" fmla="*/ 105 h 221"/>
                  <a:gd name="T46" fmla="*/ 7 w 419"/>
                  <a:gd name="T47" fmla="*/ 31 h 221"/>
                  <a:gd name="T48" fmla="*/ 242 w 419"/>
                  <a:gd name="T49" fmla="*/ 96 h 221"/>
                  <a:gd name="T50" fmla="*/ 247 w 419"/>
                  <a:gd name="T51" fmla="*/ 121 h 221"/>
                  <a:gd name="T52" fmla="*/ 368 w 419"/>
                  <a:gd name="T53" fmla="*/ 177 h 221"/>
                  <a:gd name="T54" fmla="*/ 319 w 419"/>
                  <a:gd name="T55" fmla="*/ 193 h 221"/>
                  <a:gd name="T56" fmla="*/ 319 w 419"/>
                  <a:gd name="T57" fmla="*/ 209 h 221"/>
                  <a:gd name="T58" fmla="*/ 371 w 419"/>
                  <a:gd name="T59" fmla="*/ 197 h 221"/>
                  <a:gd name="T60" fmla="*/ 276 w 419"/>
                  <a:gd name="T61" fmla="*/ 193 h 221"/>
                  <a:gd name="T62" fmla="*/ 240 w 419"/>
                  <a:gd name="T63" fmla="*/ 209 h 221"/>
                  <a:gd name="T64" fmla="*/ 311 w 419"/>
                  <a:gd name="T65" fmla="*/ 193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19" h="221">
                    <a:moveTo>
                      <a:pt x="13" y="116"/>
                    </a:moveTo>
                    <a:cubicBezTo>
                      <a:pt x="32" y="119"/>
                      <a:pt x="32" y="119"/>
                      <a:pt x="32" y="119"/>
                    </a:cubicBezTo>
                    <a:cubicBezTo>
                      <a:pt x="19" y="140"/>
                      <a:pt x="19" y="140"/>
                      <a:pt x="19" y="140"/>
                    </a:cubicBezTo>
                    <a:cubicBezTo>
                      <a:pt x="8" y="140"/>
                      <a:pt x="8" y="140"/>
                      <a:pt x="8" y="140"/>
                    </a:cubicBezTo>
                    <a:lnTo>
                      <a:pt x="13" y="116"/>
                    </a:lnTo>
                    <a:close/>
                    <a:moveTo>
                      <a:pt x="414" y="7"/>
                    </a:moveTo>
                    <a:cubicBezTo>
                      <a:pt x="414" y="7"/>
                      <a:pt x="414" y="7"/>
                      <a:pt x="414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7" y="6"/>
                      <a:pt x="237" y="6"/>
                      <a:pt x="237" y="6"/>
                    </a:cubicBezTo>
                    <a:cubicBezTo>
                      <a:pt x="237" y="2"/>
                      <a:pt x="234" y="0"/>
                      <a:pt x="231" y="0"/>
                    </a:cubicBezTo>
                    <a:cubicBezTo>
                      <a:pt x="228" y="0"/>
                      <a:pt x="226" y="2"/>
                      <a:pt x="226" y="6"/>
                    </a:cubicBezTo>
                    <a:cubicBezTo>
                      <a:pt x="226" y="7"/>
                      <a:pt x="226" y="7"/>
                      <a:pt x="226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4" y="25"/>
                      <a:pt x="69" y="24"/>
                    </a:cubicBezTo>
                    <a:cubicBezTo>
                      <a:pt x="93" y="23"/>
                      <a:pt x="190" y="20"/>
                      <a:pt x="190" y="20"/>
                    </a:cubicBezTo>
                    <a:cubicBezTo>
                      <a:pt x="190" y="15"/>
                      <a:pt x="190" y="15"/>
                      <a:pt x="190" y="15"/>
                    </a:cubicBezTo>
                    <a:cubicBezTo>
                      <a:pt x="226" y="15"/>
                      <a:pt x="226" y="15"/>
                      <a:pt x="226" y="15"/>
                    </a:cubicBezTo>
                    <a:cubicBezTo>
                      <a:pt x="226" y="29"/>
                      <a:pt x="226" y="29"/>
                      <a:pt x="226" y="29"/>
                    </a:cubicBezTo>
                    <a:cubicBezTo>
                      <a:pt x="226" y="29"/>
                      <a:pt x="226" y="30"/>
                      <a:pt x="226" y="30"/>
                    </a:cubicBezTo>
                    <a:cubicBezTo>
                      <a:pt x="217" y="30"/>
                      <a:pt x="217" y="30"/>
                      <a:pt x="217" y="30"/>
                    </a:cubicBezTo>
                    <a:cubicBezTo>
                      <a:pt x="207" y="85"/>
                      <a:pt x="207" y="85"/>
                      <a:pt x="207" y="85"/>
                    </a:cubicBezTo>
                    <a:cubicBezTo>
                      <a:pt x="252" y="85"/>
                      <a:pt x="252" y="85"/>
                      <a:pt x="252" y="85"/>
                    </a:cubicBezTo>
                    <a:cubicBezTo>
                      <a:pt x="253" y="85"/>
                      <a:pt x="254" y="84"/>
                      <a:pt x="255" y="84"/>
                    </a:cubicBezTo>
                    <a:cubicBezTo>
                      <a:pt x="245" y="30"/>
                      <a:pt x="245" y="30"/>
                      <a:pt x="245" y="30"/>
                    </a:cubicBezTo>
                    <a:cubicBezTo>
                      <a:pt x="237" y="30"/>
                      <a:pt x="237" y="30"/>
                      <a:pt x="237" y="30"/>
                    </a:cubicBezTo>
                    <a:cubicBezTo>
                      <a:pt x="237" y="30"/>
                      <a:pt x="237" y="29"/>
                      <a:pt x="237" y="29"/>
                    </a:cubicBezTo>
                    <a:cubicBezTo>
                      <a:pt x="237" y="15"/>
                      <a:pt x="237" y="15"/>
                      <a:pt x="237" y="15"/>
                    </a:cubicBezTo>
                    <a:cubicBezTo>
                      <a:pt x="273" y="15"/>
                      <a:pt x="273" y="15"/>
                      <a:pt x="273" y="15"/>
                    </a:cubicBezTo>
                    <a:cubicBezTo>
                      <a:pt x="273" y="20"/>
                      <a:pt x="273" y="20"/>
                      <a:pt x="273" y="20"/>
                    </a:cubicBezTo>
                    <a:cubicBezTo>
                      <a:pt x="273" y="20"/>
                      <a:pt x="369" y="23"/>
                      <a:pt x="394" y="24"/>
                    </a:cubicBezTo>
                    <a:cubicBezTo>
                      <a:pt x="418" y="25"/>
                      <a:pt x="419" y="7"/>
                      <a:pt x="419" y="7"/>
                    </a:cubicBezTo>
                    <a:lnTo>
                      <a:pt x="414" y="7"/>
                    </a:lnTo>
                    <a:close/>
                    <a:moveTo>
                      <a:pt x="371" y="197"/>
                    </a:moveTo>
                    <a:cubicBezTo>
                      <a:pt x="379" y="205"/>
                      <a:pt x="379" y="205"/>
                      <a:pt x="379" y="205"/>
                    </a:cubicBezTo>
                    <a:cubicBezTo>
                      <a:pt x="379" y="206"/>
                      <a:pt x="364" y="221"/>
                      <a:pt x="338" y="221"/>
                    </a:cubicBezTo>
                    <a:cubicBezTo>
                      <a:pt x="190" y="221"/>
                      <a:pt x="190" y="221"/>
                      <a:pt x="190" y="221"/>
                    </a:cubicBezTo>
                    <a:cubicBezTo>
                      <a:pt x="190" y="209"/>
                      <a:pt x="190" y="209"/>
                      <a:pt x="190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186"/>
                      <a:pt x="232" y="186"/>
                      <a:pt x="232" y="186"/>
                    </a:cubicBezTo>
                    <a:cubicBezTo>
                      <a:pt x="199" y="175"/>
                      <a:pt x="177" y="152"/>
                      <a:pt x="166" y="129"/>
                    </a:cubicBezTo>
                    <a:cubicBezTo>
                      <a:pt x="167" y="128"/>
                      <a:pt x="167" y="128"/>
                      <a:pt x="167" y="128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40" y="96"/>
                      <a:pt x="40" y="96"/>
                      <a:pt x="40" y="96"/>
                    </a:cubicBezTo>
                    <a:cubicBezTo>
                      <a:pt x="242" y="96"/>
                      <a:pt x="242" y="96"/>
                      <a:pt x="242" y="96"/>
                    </a:cubicBezTo>
                    <a:cubicBezTo>
                      <a:pt x="243" y="98"/>
                      <a:pt x="243" y="98"/>
                      <a:pt x="243" y="98"/>
                    </a:cubicBezTo>
                    <a:cubicBezTo>
                      <a:pt x="243" y="98"/>
                      <a:pt x="246" y="115"/>
                      <a:pt x="247" y="121"/>
                    </a:cubicBezTo>
                    <a:cubicBezTo>
                      <a:pt x="253" y="147"/>
                      <a:pt x="268" y="159"/>
                      <a:pt x="299" y="159"/>
                    </a:cubicBezTo>
                    <a:cubicBezTo>
                      <a:pt x="337" y="159"/>
                      <a:pt x="361" y="170"/>
                      <a:pt x="368" y="177"/>
                    </a:cubicBezTo>
                    <a:cubicBezTo>
                      <a:pt x="369" y="178"/>
                      <a:pt x="369" y="178"/>
                      <a:pt x="369" y="178"/>
                    </a:cubicBezTo>
                    <a:cubicBezTo>
                      <a:pt x="357" y="189"/>
                      <a:pt x="337" y="193"/>
                      <a:pt x="319" y="193"/>
                    </a:cubicBezTo>
                    <a:cubicBezTo>
                      <a:pt x="319" y="193"/>
                      <a:pt x="319" y="193"/>
                      <a:pt x="319" y="193"/>
                    </a:cubicBezTo>
                    <a:cubicBezTo>
                      <a:pt x="319" y="209"/>
                      <a:pt x="319" y="209"/>
                      <a:pt x="319" y="209"/>
                    </a:cubicBezTo>
                    <a:cubicBezTo>
                      <a:pt x="338" y="209"/>
                      <a:pt x="338" y="209"/>
                      <a:pt x="338" y="209"/>
                    </a:cubicBezTo>
                    <a:cubicBezTo>
                      <a:pt x="360" y="209"/>
                      <a:pt x="371" y="197"/>
                      <a:pt x="371" y="197"/>
                    </a:cubicBezTo>
                    <a:close/>
                    <a:moveTo>
                      <a:pt x="311" y="193"/>
                    </a:moveTo>
                    <a:cubicBezTo>
                      <a:pt x="295" y="193"/>
                      <a:pt x="303" y="193"/>
                      <a:pt x="276" y="193"/>
                    </a:cubicBezTo>
                    <a:cubicBezTo>
                      <a:pt x="263" y="193"/>
                      <a:pt x="251" y="191"/>
                      <a:pt x="240" y="188"/>
                    </a:cubicBezTo>
                    <a:cubicBezTo>
                      <a:pt x="240" y="209"/>
                      <a:pt x="240" y="209"/>
                      <a:pt x="240" y="209"/>
                    </a:cubicBezTo>
                    <a:cubicBezTo>
                      <a:pt x="311" y="209"/>
                      <a:pt x="311" y="209"/>
                      <a:pt x="311" y="209"/>
                    </a:cubicBezTo>
                    <a:lnTo>
                      <a:pt x="311" y="193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386"/>
              <p:cNvSpPr/>
              <p:nvPr/>
            </p:nvSpPr>
            <p:spPr bwMode="auto">
              <a:xfrm>
                <a:off x="2669" y="1817"/>
                <a:ext cx="106" cy="80"/>
              </a:xfrm>
              <a:custGeom>
                <a:avLst/>
                <a:gdLst>
                  <a:gd name="T0" fmla="*/ 122 w 125"/>
                  <a:gd name="T1" fmla="*/ 94 h 94"/>
                  <a:gd name="T2" fmla="*/ 125 w 125"/>
                  <a:gd name="T3" fmla="*/ 79 h 94"/>
                  <a:gd name="T4" fmla="*/ 0 w 125"/>
                  <a:gd name="T5" fmla="*/ 21 h 94"/>
                  <a:gd name="T6" fmla="*/ 5 w 125"/>
                  <a:gd name="T7" fmla="*/ 43 h 94"/>
                  <a:gd name="T8" fmla="*/ 45 w 125"/>
                  <a:gd name="T9" fmla="*/ 72 h 94"/>
                  <a:gd name="T10" fmla="*/ 122 w 125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5" h="94">
                    <a:moveTo>
                      <a:pt x="122" y="94"/>
                    </a:moveTo>
                    <a:cubicBezTo>
                      <a:pt x="124" y="90"/>
                      <a:pt x="125" y="85"/>
                      <a:pt x="125" y="79"/>
                    </a:cubicBezTo>
                    <a:cubicBezTo>
                      <a:pt x="125" y="44"/>
                      <a:pt x="86" y="0"/>
                      <a:pt x="0" y="21"/>
                    </a:cubicBezTo>
                    <a:cubicBezTo>
                      <a:pt x="0" y="21"/>
                      <a:pt x="3" y="37"/>
                      <a:pt x="5" y="43"/>
                    </a:cubicBezTo>
                    <a:cubicBezTo>
                      <a:pt x="9" y="64"/>
                      <a:pt x="19" y="72"/>
                      <a:pt x="45" y="72"/>
                    </a:cubicBezTo>
                    <a:cubicBezTo>
                      <a:pt x="83" y="72"/>
                      <a:pt x="111" y="83"/>
                      <a:pt x="122" y="94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387"/>
              <p:cNvSpPr>
                <a:spLocks noEditPoints="1"/>
              </p:cNvSpPr>
              <p:nvPr/>
            </p:nvSpPr>
            <p:spPr bwMode="auto">
              <a:xfrm>
                <a:off x="3678" y="1814"/>
                <a:ext cx="324" cy="123"/>
              </a:xfrm>
              <a:custGeom>
                <a:avLst/>
                <a:gdLst>
                  <a:gd name="T0" fmla="*/ 287 w 382"/>
                  <a:gd name="T1" fmla="*/ 20 h 145"/>
                  <a:gd name="T2" fmla="*/ 295 w 382"/>
                  <a:gd name="T3" fmla="*/ 15 h 145"/>
                  <a:gd name="T4" fmla="*/ 323 w 382"/>
                  <a:gd name="T5" fmla="*/ 15 h 145"/>
                  <a:gd name="T6" fmla="*/ 334 w 382"/>
                  <a:gd name="T7" fmla="*/ 23 h 145"/>
                  <a:gd name="T8" fmla="*/ 328 w 382"/>
                  <a:gd name="T9" fmla="*/ 36 h 145"/>
                  <a:gd name="T10" fmla="*/ 312 w 382"/>
                  <a:gd name="T11" fmla="*/ 34 h 145"/>
                  <a:gd name="T12" fmla="*/ 287 w 382"/>
                  <a:gd name="T13" fmla="*/ 20 h 145"/>
                  <a:gd name="T14" fmla="*/ 34 w 382"/>
                  <a:gd name="T15" fmla="*/ 86 h 145"/>
                  <a:gd name="T16" fmla="*/ 32 w 382"/>
                  <a:gd name="T17" fmla="*/ 86 h 145"/>
                  <a:gd name="T18" fmla="*/ 0 w 382"/>
                  <a:gd name="T19" fmla="*/ 99 h 145"/>
                  <a:gd name="T20" fmla="*/ 51 w 382"/>
                  <a:gd name="T21" fmla="*/ 97 h 145"/>
                  <a:gd name="T22" fmla="*/ 67 w 382"/>
                  <a:gd name="T23" fmla="*/ 92 h 145"/>
                  <a:gd name="T24" fmla="*/ 34 w 382"/>
                  <a:gd name="T25" fmla="*/ 86 h 145"/>
                  <a:gd name="T26" fmla="*/ 382 w 382"/>
                  <a:gd name="T27" fmla="*/ 52 h 145"/>
                  <a:gd name="T28" fmla="*/ 314 w 382"/>
                  <a:gd name="T29" fmla="*/ 46 h 145"/>
                  <a:gd name="T30" fmla="*/ 311 w 382"/>
                  <a:gd name="T31" fmla="*/ 50 h 145"/>
                  <a:gd name="T32" fmla="*/ 261 w 382"/>
                  <a:gd name="T33" fmla="*/ 69 h 145"/>
                  <a:gd name="T34" fmla="*/ 201 w 382"/>
                  <a:gd name="T35" fmla="*/ 28 h 145"/>
                  <a:gd name="T36" fmla="*/ 201 w 382"/>
                  <a:gd name="T37" fmla="*/ 26 h 145"/>
                  <a:gd name="T38" fmla="*/ 123 w 382"/>
                  <a:gd name="T39" fmla="*/ 48 h 145"/>
                  <a:gd name="T40" fmla="*/ 70 w 382"/>
                  <a:gd name="T41" fmla="*/ 34 h 145"/>
                  <a:gd name="T42" fmla="*/ 48 w 382"/>
                  <a:gd name="T43" fmla="*/ 11 h 145"/>
                  <a:gd name="T44" fmla="*/ 20 w 382"/>
                  <a:gd name="T45" fmla="*/ 0 h 145"/>
                  <a:gd name="T46" fmla="*/ 4 w 382"/>
                  <a:gd name="T47" fmla="*/ 0 h 145"/>
                  <a:gd name="T48" fmla="*/ 34 w 382"/>
                  <a:gd name="T49" fmla="*/ 75 h 145"/>
                  <a:gd name="T50" fmla="*/ 175 w 382"/>
                  <a:gd name="T51" fmla="*/ 96 h 145"/>
                  <a:gd name="T52" fmla="*/ 174 w 382"/>
                  <a:gd name="T53" fmla="*/ 104 h 145"/>
                  <a:gd name="T54" fmla="*/ 105 w 382"/>
                  <a:gd name="T55" fmla="*/ 140 h 145"/>
                  <a:gd name="T56" fmla="*/ 199 w 382"/>
                  <a:gd name="T57" fmla="*/ 136 h 145"/>
                  <a:gd name="T58" fmla="*/ 290 w 382"/>
                  <a:gd name="T59" fmla="*/ 100 h 145"/>
                  <a:gd name="T60" fmla="*/ 293 w 382"/>
                  <a:gd name="T61" fmla="*/ 100 h 145"/>
                  <a:gd name="T62" fmla="*/ 382 w 382"/>
                  <a:gd name="T63" fmla="*/ 74 h 145"/>
                  <a:gd name="T64" fmla="*/ 382 w 382"/>
                  <a:gd name="T65" fmla="*/ 5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2" h="145">
                    <a:moveTo>
                      <a:pt x="287" y="20"/>
                    </a:moveTo>
                    <a:cubicBezTo>
                      <a:pt x="295" y="15"/>
                      <a:pt x="295" y="15"/>
                      <a:pt x="295" y="15"/>
                    </a:cubicBezTo>
                    <a:cubicBezTo>
                      <a:pt x="295" y="15"/>
                      <a:pt x="315" y="15"/>
                      <a:pt x="323" y="15"/>
                    </a:cubicBezTo>
                    <a:cubicBezTo>
                      <a:pt x="333" y="15"/>
                      <a:pt x="337" y="18"/>
                      <a:pt x="334" y="23"/>
                    </a:cubicBezTo>
                    <a:cubicBezTo>
                      <a:pt x="333" y="28"/>
                      <a:pt x="330" y="32"/>
                      <a:pt x="328" y="36"/>
                    </a:cubicBezTo>
                    <a:cubicBezTo>
                      <a:pt x="322" y="35"/>
                      <a:pt x="316" y="35"/>
                      <a:pt x="312" y="34"/>
                    </a:cubicBezTo>
                    <a:cubicBezTo>
                      <a:pt x="308" y="31"/>
                      <a:pt x="299" y="25"/>
                      <a:pt x="287" y="20"/>
                    </a:cubicBezTo>
                    <a:close/>
                    <a:moveTo>
                      <a:pt x="34" y="86"/>
                    </a:moveTo>
                    <a:cubicBezTo>
                      <a:pt x="32" y="86"/>
                      <a:pt x="32" y="86"/>
                      <a:pt x="32" y="86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31" y="104"/>
                      <a:pt x="51" y="97"/>
                    </a:cubicBezTo>
                    <a:cubicBezTo>
                      <a:pt x="56" y="96"/>
                      <a:pt x="62" y="94"/>
                      <a:pt x="67" y="92"/>
                    </a:cubicBezTo>
                    <a:cubicBezTo>
                      <a:pt x="50" y="89"/>
                      <a:pt x="38" y="87"/>
                      <a:pt x="34" y="86"/>
                    </a:cubicBezTo>
                    <a:close/>
                    <a:moveTo>
                      <a:pt x="382" y="52"/>
                    </a:moveTo>
                    <a:cubicBezTo>
                      <a:pt x="373" y="50"/>
                      <a:pt x="331" y="47"/>
                      <a:pt x="314" y="46"/>
                    </a:cubicBezTo>
                    <a:cubicBezTo>
                      <a:pt x="311" y="50"/>
                      <a:pt x="311" y="50"/>
                      <a:pt x="311" y="50"/>
                    </a:cubicBezTo>
                    <a:cubicBezTo>
                      <a:pt x="300" y="62"/>
                      <a:pt x="282" y="69"/>
                      <a:pt x="261" y="69"/>
                    </a:cubicBezTo>
                    <a:cubicBezTo>
                      <a:pt x="227" y="69"/>
                      <a:pt x="204" y="53"/>
                      <a:pt x="201" y="28"/>
                    </a:cubicBezTo>
                    <a:cubicBezTo>
                      <a:pt x="201" y="26"/>
                      <a:pt x="201" y="26"/>
                      <a:pt x="201" y="26"/>
                    </a:cubicBezTo>
                    <a:cubicBezTo>
                      <a:pt x="176" y="32"/>
                      <a:pt x="147" y="42"/>
                      <a:pt x="123" y="48"/>
                    </a:cubicBezTo>
                    <a:cubicBezTo>
                      <a:pt x="100" y="55"/>
                      <a:pt x="87" y="51"/>
                      <a:pt x="70" y="34"/>
                    </a:cubicBezTo>
                    <a:cubicBezTo>
                      <a:pt x="61" y="24"/>
                      <a:pt x="53" y="16"/>
                      <a:pt x="48" y="11"/>
                    </a:cubicBezTo>
                    <a:cubicBezTo>
                      <a:pt x="39" y="2"/>
                      <a:pt x="31" y="0"/>
                      <a:pt x="20" y="0"/>
                    </a:cubicBezTo>
                    <a:cubicBezTo>
                      <a:pt x="13" y="0"/>
                      <a:pt x="4" y="0"/>
                      <a:pt x="4" y="0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34" y="75"/>
                      <a:pt x="112" y="89"/>
                      <a:pt x="175" y="96"/>
                    </a:cubicBezTo>
                    <a:cubicBezTo>
                      <a:pt x="178" y="99"/>
                      <a:pt x="177" y="102"/>
                      <a:pt x="174" y="104"/>
                    </a:cubicBezTo>
                    <a:cubicBezTo>
                      <a:pt x="105" y="140"/>
                      <a:pt x="105" y="140"/>
                      <a:pt x="105" y="140"/>
                    </a:cubicBezTo>
                    <a:cubicBezTo>
                      <a:pt x="156" y="145"/>
                      <a:pt x="180" y="144"/>
                      <a:pt x="199" y="136"/>
                    </a:cubicBezTo>
                    <a:cubicBezTo>
                      <a:pt x="211" y="131"/>
                      <a:pt x="270" y="108"/>
                      <a:pt x="290" y="100"/>
                    </a:cubicBezTo>
                    <a:cubicBezTo>
                      <a:pt x="291" y="100"/>
                      <a:pt x="292" y="100"/>
                      <a:pt x="293" y="100"/>
                    </a:cubicBezTo>
                    <a:cubicBezTo>
                      <a:pt x="368" y="100"/>
                      <a:pt x="382" y="74"/>
                      <a:pt x="382" y="74"/>
                    </a:cubicBezTo>
                    <a:cubicBezTo>
                      <a:pt x="382" y="74"/>
                      <a:pt x="382" y="55"/>
                      <a:pt x="382" y="52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388"/>
              <p:cNvSpPr>
                <a:spLocks noEditPoints="1"/>
              </p:cNvSpPr>
              <p:nvPr/>
            </p:nvSpPr>
            <p:spPr bwMode="auto">
              <a:xfrm>
                <a:off x="3858" y="1832"/>
                <a:ext cx="169" cy="44"/>
              </a:xfrm>
              <a:custGeom>
                <a:avLst/>
                <a:gdLst>
                  <a:gd name="T0" fmla="*/ 200 w 200"/>
                  <a:gd name="T1" fmla="*/ 42 h 52"/>
                  <a:gd name="T2" fmla="*/ 181 w 200"/>
                  <a:gd name="T3" fmla="*/ 52 h 52"/>
                  <a:gd name="T4" fmla="*/ 181 w 200"/>
                  <a:gd name="T5" fmla="*/ 32 h 52"/>
                  <a:gd name="T6" fmla="*/ 200 w 200"/>
                  <a:gd name="T7" fmla="*/ 42 h 52"/>
                  <a:gd name="T8" fmla="*/ 22 w 200"/>
                  <a:gd name="T9" fmla="*/ 0 h 52"/>
                  <a:gd name="T10" fmla="*/ 1 w 200"/>
                  <a:gd name="T11" fmla="*/ 3 h 52"/>
                  <a:gd name="T12" fmla="*/ 0 w 200"/>
                  <a:gd name="T13" fmla="*/ 3 h 52"/>
                  <a:gd name="T14" fmla="*/ 49 w 200"/>
                  <a:gd name="T15" fmla="*/ 37 h 52"/>
                  <a:gd name="T16" fmla="*/ 91 w 200"/>
                  <a:gd name="T17" fmla="*/ 21 h 52"/>
                  <a:gd name="T18" fmla="*/ 22 w 200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0" h="52">
                    <a:moveTo>
                      <a:pt x="200" y="42"/>
                    </a:moveTo>
                    <a:cubicBezTo>
                      <a:pt x="200" y="46"/>
                      <a:pt x="191" y="50"/>
                      <a:pt x="181" y="52"/>
                    </a:cubicBezTo>
                    <a:cubicBezTo>
                      <a:pt x="181" y="32"/>
                      <a:pt x="181" y="32"/>
                      <a:pt x="181" y="32"/>
                    </a:cubicBezTo>
                    <a:cubicBezTo>
                      <a:pt x="192" y="33"/>
                      <a:pt x="200" y="37"/>
                      <a:pt x="200" y="42"/>
                    </a:cubicBezTo>
                    <a:close/>
                    <a:moveTo>
                      <a:pt x="22" y="0"/>
                    </a:moveTo>
                    <a:cubicBezTo>
                      <a:pt x="16" y="0"/>
                      <a:pt x="9" y="1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7"/>
                      <a:pt x="24" y="37"/>
                      <a:pt x="49" y="37"/>
                    </a:cubicBezTo>
                    <a:cubicBezTo>
                      <a:pt x="66" y="37"/>
                      <a:pt x="82" y="31"/>
                      <a:pt x="91" y="21"/>
                    </a:cubicBezTo>
                    <a:cubicBezTo>
                      <a:pt x="82" y="14"/>
                      <a:pt x="58" y="0"/>
                      <a:pt x="22" y="0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389"/>
              <p:cNvSpPr>
                <a:spLocks noEditPoints="1"/>
              </p:cNvSpPr>
              <p:nvPr/>
            </p:nvSpPr>
            <p:spPr bwMode="auto">
              <a:xfrm>
                <a:off x="5003" y="1769"/>
                <a:ext cx="345" cy="119"/>
              </a:xfrm>
              <a:custGeom>
                <a:avLst/>
                <a:gdLst>
                  <a:gd name="T0" fmla="*/ 221 w 407"/>
                  <a:gd name="T1" fmla="*/ 17 h 140"/>
                  <a:gd name="T2" fmla="*/ 271 w 407"/>
                  <a:gd name="T3" fmla="*/ 17 h 140"/>
                  <a:gd name="T4" fmla="*/ 221 w 407"/>
                  <a:gd name="T5" fmla="*/ 17 h 140"/>
                  <a:gd name="T6" fmla="*/ 399 w 407"/>
                  <a:gd name="T7" fmla="*/ 109 h 140"/>
                  <a:gd name="T8" fmla="*/ 361 w 407"/>
                  <a:gd name="T9" fmla="*/ 83 h 140"/>
                  <a:gd name="T10" fmla="*/ 252 w 407"/>
                  <a:gd name="T11" fmla="*/ 86 h 140"/>
                  <a:gd name="T12" fmla="*/ 248 w 407"/>
                  <a:gd name="T13" fmla="*/ 88 h 140"/>
                  <a:gd name="T14" fmla="*/ 251 w 407"/>
                  <a:gd name="T15" fmla="*/ 99 h 140"/>
                  <a:gd name="T16" fmla="*/ 285 w 407"/>
                  <a:gd name="T17" fmla="*/ 132 h 140"/>
                  <a:gd name="T18" fmla="*/ 366 w 407"/>
                  <a:gd name="T19" fmla="*/ 132 h 140"/>
                  <a:gd name="T20" fmla="*/ 367 w 407"/>
                  <a:gd name="T21" fmla="*/ 132 h 140"/>
                  <a:gd name="T22" fmla="*/ 387 w 407"/>
                  <a:gd name="T23" fmla="*/ 139 h 140"/>
                  <a:gd name="T24" fmla="*/ 388 w 407"/>
                  <a:gd name="T25" fmla="*/ 140 h 140"/>
                  <a:gd name="T26" fmla="*/ 399 w 407"/>
                  <a:gd name="T27" fmla="*/ 131 h 140"/>
                  <a:gd name="T28" fmla="*/ 399 w 407"/>
                  <a:gd name="T29" fmla="*/ 109 h 140"/>
                  <a:gd name="T30" fmla="*/ 17 w 407"/>
                  <a:gd name="T31" fmla="*/ 77 h 140"/>
                  <a:gd name="T32" fmla="*/ 0 w 407"/>
                  <a:gd name="T33" fmla="*/ 94 h 140"/>
                  <a:gd name="T34" fmla="*/ 17 w 407"/>
                  <a:gd name="T35" fmla="*/ 112 h 140"/>
                  <a:gd name="T36" fmla="*/ 34 w 407"/>
                  <a:gd name="T37" fmla="*/ 94 h 140"/>
                  <a:gd name="T38" fmla="*/ 17 w 407"/>
                  <a:gd name="T39" fmla="*/ 7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7" h="140">
                    <a:moveTo>
                      <a:pt x="221" y="17"/>
                    </a:moveTo>
                    <a:cubicBezTo>
                      <a:pt x="227" y="1"/>
                      <a:pt x="264" y="0"/>
                      <a:pt x="271" y="17"/>
                    </a:cubicBezTo>
                    <a:lnTo>
                      <a:pt x="221" y="17"/>
                    </a:lnTo>
                    <a:close/>
                    <a:moveTo>
                      <a:pt x="399" y="109"/>
                    </a:moveTo>
                    <a:cubicBezTo>
                      <a:pt x="396" y="106"/>
                      <a:pt x="384" y="95"/>
                      <a:pt x="361" y="83"/>
                    </a:cubicBezTo>
                    <a:cubicBezTo>
                      <a:pt x="329" y="82"/>
                      <a:pt x="272" y="82"/>
                      <a:pt x="252" y="86"/>
                    </a:cubicBezTo>
                    <a:cubicBezTo>
                      <a:pt x="251" y="86"/>
                      <a:pt x="249" y="87"/>
                      <a:pt x="248" y="88"/>
                    </a:cubicBezTo>
                    <a:cubicBezTo>
                      <a:pt x="247" y="91"/>
                      <a:pt x="250" y="97"/>
                      <a:pt x="251" y="99"/>
                    </a:cubicBezTo>
                    <a:cubicBezTo>
                      <a:pt x="254" y="106"/>
                      <a:pt x="269" y="132"/>
                      <a:pt x="285" y="132"/>
                    </a:cubicBezTo>
                    <a:cubicBezTo>
                      <a:pt x="366" y="132"/>
                      <a:pt x="366" y="132"/>
                      <a:pt x="366" y="132"/>
                    </a:cubicBezTo>
                    <a:cubicBezTo>
                      <a:pt x="366" y="132"/>
                      <a:pt x="367" y="132"/>
                      <a:pt x="367" y="132"/>
                    </a:cubicBezTo>
                    <a:cubicBezTo>
                      <a:pt x="378" y="132"/>
                      <a:pt x="384" y="136"/>
                      <a:pt x="387" y="139"/>
                    </a:cubicBezTo>
                    <a:cubicBezTo>
                      <a:pt x="387" y="139"/>
                      <a:pt x="387" y="139"/>
                      <a:pt x="388" y="140"/>
                    </a:cubicBezTo>
                    <a:cubicBezTo>
                      <a:pt x="392" y="137"/>
                      <a:pt x="396" y="134"/>
                      <a:pt x="399" y="131"/>
                    </a:cubicBezTo>
                    <a:cubicBezTo>
                      <a:pt x="406" y="125"/>
                      <a:pt x="407" y="115"/>
                      <a:pt x="399" y="109"/>
                    </a:cubicBezTo>
                    <a:close/>
                    <a:moveTo>
                      <a:pt x="17" y="77"/>
                    </a:moveTo>
                    <a:cubicBezTo>
                      <a:pt x="8" y="77"/>
                      <a:pt x="0" y="85"/>
                      <a:pt x="0" y="94"/>
                    </a:cubicBezTo>
                    <a:cubicBezTo>
                      <a:pt x="0" y="104"/>
                      <a:pt x="8" y="112"/>
                      <a:pt x="17" y="112"/>
                    </a:cubicBezTo>
                    <a:cubicBezTo>
                      <a:pt x="27" y="112"/>
                      <a:pt x="34" y="104"/>
                      <a:pt x="34" y="94"/>
                    </a:cubicBezTo>
                    <a:cubicBezTo>
                      <a:pt x="34" y="85"/>
                      <a:pt x="27" y="77"/>
                      <a:pt x="17" y="77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390"/>
              <p:cNvSpPr>
                <a:spLocks noEditPoints="1"/>
              </p:cNvSpPr>
              <p:nvPr/>
            </p:nvSpPr>
            <p:spPr bwMode="auto">
              <a:xfrm>
                <a:off x="4975" y="1789"/>
                <a:ext cx="374" cy="152"/>
              </a:xfrm>
              <a:custGeom>
                <a:avLst/>
                <a:gdLst>
                  <a:gd name="T0" fmla="*/ 257 w 442"/>
                  <a:gd name="T1" fmla="*/ 145 h 179"/>
                  <a:gd name="T2" fmla="*/ 240 w 442"/>
                  <a:gd name="T3" fmla="*/ 161 h 179"/>
                  <a:gd name="T4" fmla="*/ 246 w 442"/>
                  <a:gd name="T5" fmla="*/ 179 h 179"/>
                  <a:gd name="T6" fmla="*/ 405 w 442"/>
                  <a:gd name="T7" fmla="*/ 162 h 179"/>
                  <a:gd name="T8" fmla="*/ 395 w 442"/>
                  <a:gd name="T9" fmla="*/ 145 h 179"/>
                  <a:gd name="T10" fmla="*/ 351 w 442"/>
                  <a:gd name="T11" fmla="*/ 168 h 179"/>
                  <a:gd name="T12" fmla="*/ 288 w 442"/>
                  <a:gd name="T13" fmla="*/ 156 h 179"/>
                  <a:gd name="T14" fmla="*/ 261 w 442"/>
                  <a:gd name="T15" fmla="*/ 156 h 179"/>
                  <a:gd name="T16" fmla="*/ 277 w 442"/>
                  <a:gd name="T17" fmla="*/ 168 h 179"/>
                  <a:gd name="T18" fmla="*/ 261 w 442"/>
                  <a:gd name="T19" fmla="*/ 156 h 179"/>
                  <a:gd name="T20" fmla="*/ 375 w 442"/>
                  <a:gd name="T21" fmla="*/ 168 h 179"/>
                  <a:gd name="T22" fmla="*/ 363 w 442"/>
                  <a:gd name="T23" fmla="*/ 156 h 179"/>
                  <a:gd name="T24" fmla="*/ 395 w 442"/>
                  <a:gd name="T25" fmla="*/ 156 h 179"/>
                  <a:gd name="T26" fmla="*/ 442 w 442"/>
                  <a:gd name="T27" fmla="*/ 11 h 179"/>
                  <a:gd name="T28" fmla="*/ 279 w 442"/>
                  <a:gd name="T29" fmla="*/ 0 h 179"/>
                  <a:gd name="T30" fmla="*/ 279 w 442"/>
                  <a:gd name="T31" fmla="*/ 0 h 179"/>
                  <a:gd name="T32" fmla="*/ 111 w 442"/>
                  <a:gd name="T33" fmla="*/ 28 h 179"/>
                  <a:gd name="T34" fmla="*/ 273 w 442"/>
                  <a:gd name="T35" fmla="*/ 19 h 179"/>
                  <a:gd name="T36" fmla="*/ 250 w 442"/>
                  <a:gd name="T37" fmla="*/ 35 h 179"/>
                  <a:gd name="T38" fmla="*/ 43 w 442"/>
                  <a:gd name="T39" fmla="*/ 4 h 179"/>
                  <a:gd name="T40" fmla="*/ 23 w 442"/>
                  <a:gd name="T41" fmla="*/ 24 h 179"/>
                  <a:gd name="T42" fmla="*/ 18 w 442"/>
                  <a:gd name="T43" fmla="*/ 92 h 179"/>
                  <a:gd name="T44" fmla="*/ 22 w 442"/>
                  <a:gd name="T45" fmla="*/ 98 h 179"/>
                  <a:gd name="T46" fmla="*/ 52 w 442"/>
                  <a:gd name="T47" fmla="*/ 132 h 179"/>
                  <a:gd name="T48" fmla="*/ 90 w 442"/>
                  <a:gd name="T49" fmla="*/ 80 h 179"/>
                  <a:gd name="T50" fmla="*/ 216 w 442"/>
                  <a:gd name="T51" fmla="*/ 110 h 179"/>
                  <a:gd name="T52" fmla="*/ 347 w 442"/>
                  <a:gd name="T53" fmla="*/ 136 h 179"/>
                  <a:gd name="T54" fmla="*/ 399 w 442"/>
                  <a:gd name="T55" fmla="*/ 119 h 179"/>
                  <a:gd name="T56" fmla="*/ 273 w 442"/>
                  <a:gd name="T57" fmla="*/ 80 h 179"/>
                  <a:gd name="T58" fmla="*/ 283 w 442"/>
                  <a:gd name="T59" fmla="*/ 51 h 179"/>
                  <a:gd name="T60" fmla="*/ 308 w 442"/>
                  <a:gd name="T61" fmla="*/ 35 h 179"/>
                  <a:gd name="T62" fmla="*/ 285 w 442"/>
                  <a:gd name="T63" fmla="*/ 19 h 179"/>
                  <a:gd name="T64" fmla="*/ 442 w 442"/>
                  <a:gd name="T65" fmla="*/ 28 h 179"/>
                  <a:gd name="T66" fmla="*/ 25 w 442"/>
                  <a:gd name="T67" fmla="*/ 70 h 179"/>
                  <a:gd name="T68" fmla="*/ 75 w 442"/>
                  <a:gd name="T69" fmla="*/ 7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2" h="179">
                    <a:moveTo>
                      <a:pt x="395" y="145"/>
                    </a:moveTo>
                    <a:cubicBezTo>
                      <a:pt x="257" y="145"/>
                      <a:pt x="257" y="145"/>
                      <a:pt x="257" y="145"/>
                    </a:cubicBezTo>
                    <a:cubicBezTo>
                      <a:pt x="255" y="146"/>
                      <a:pt x="255" y="146"/>
                      <a:pt x="255" y="146"/>
                    </a:cubicBezTo>
                    <a:cubicBezTo>
                      <a:pt x="255" y="146"/>
                      <a:pt x="243" y="158"/>
                      <a:pt x="240" y="161"/>
                    </a:cubicBezTo>
                    <a:cubicBezTo>
                      <a:pt x="236" y="165"/>
                      <a:pt x="235" y="169"/>
                      <a:pt x="237" y="173"/>
                    </a:cubicBezTo>
                    <a:cubicBezTo>
                      <a:pt x="238" y="177"/>
                      <a:pt x="242" y="179"/>
                      <a:pt x="246" y="179"/>
                    </a:cubicBezTo>
                    <a:cubicBezTo>
                      <a:pt x="375" y="179"/>
                      <a:pt x="375" y="179"/>
                      <a:pt x="375" y="179"/>
                    </a:cubicBezTo>
                    <a:cubicBezTo>
                      <a:pt x="389" y="179"/>
                      <a:pt x="402" y="168"/>
                      <a:pt x="405" y="162"/>
                    </a:cubicBezTo>
                    <a:cubicBezTo>
                      <a:pt x="407" y="159"/>
                      <a:pt x="407" y="154"/>
                      <a:pt x="405" y="150"/>
                    </a:cubicBezTo>
                    <a:cubicBezTo>
                      <a:pt x="404" y="148"/>
                      <a:pt x="401" y="145"/>
                      <a:pt x="395" y="145"/>
                    </a:cubicBezTo>
                    <a:close/>
                    <a:moveTo>
                      <a:pt x="351" y="156"/>
                    </a:moveTo>
                    <a:cubicBezTo>
                      <a:pt x="351" y="168"/>
                      <a:pt x="351" y="168"/>
                      <a:pt x="351" y="168"/>
                    </a:cubicBezTo>
                    <a:cubicBezTo>
                      <a:pt x="288" y="168"/>
                      <a:pt x="288" y="168"/>
                      <a:pt x="288" y="168"/>
                    </a:cubicBezTo>
                    <a:cubicBezTo>
                      <a:pt x="288" y="156"/>
                      <a:pt x="288" y="156"/>
                      <a:pt x="288" y="156"/>
                    </a:cubicBezTo>
                    <a:lnTo>
                      <a:pt x="351" y="156"/>
                    </a:lnTo>
                    <a:close/>
                    <a:moveTo>
                      <a:pt x="261" y="156"/>
                    </a:moveTo>
                    <a:cubicBezTo>
                      <a:pt x="277" y="156"/>
                      <a:pt x="277" y="156"/>
                      <a:pt x="277" y="156"/>
                    </a:cubicBezTo>
                    <a:cubicBezTo>
                      <a:pt x="277" y="168"/>
                      <a:pt x="277" y="168"/>
                      <a:pt x="277" y="168"/>
                    </a:cubicBezTo>
                    <a:cubicBezTo>
                      <a:pt x="249" y="168"/>
                      <a:pt x="249" y="168"/>
                      <a:pt x="249" y="168"/>
                    </a:cubicBezTo>
                    <a:cubicBezTo>
                      <a:pt x="253" y="165"/>
                      <a:pt x="258" y="159"/>
                      <a:pt x="261" y="156"/>
                    </a:cubicBezTo>
                    <a:close/>
                    <a:moveTo>
                      <a:pt x="395" y="156"/>
                    </a:moveTo>
                    <a:cubicBezTo>
                      <a:pt x="394" y="159"/>
                      <a:pt x="384" y="168"/>
                      <a:pt x="375" y="168"/>
                    </a:cubicBezTo>
                    <a:cubicBezTo>
                      <a:pt x="363" y="168"/>
                      <a:pt x="363" y="168"/>
                      <a:pt x="363" y="168"/>
                    </a:cubicBezTo>
                    <a:cubicBezTo>
                      <a:pt x="363" y="156"/>
                      <a:pt x="363" y="156"/>
                      <a:pt x="363" y="156"/>
                    </a:cubicBezTo>
                    <a:cubicBezTo>
                      <a:pt x="395" y="156"/>
                      <a:pt x="395" y="156"/>
                      <a:pt x="395" y="156"/>
                    </a:cubicBezTo>
                    <a:cubicBezTo>
                      <a:pt x="395" y="156"/>
                      <a:pt x="395" y="156"/>
                      <a:pt x="395" y="156"/>
                    </a:cubicBezTo>
                    <a:close/>
                    <a:moveTo>
                      <a:pt x="442" y="28"/>
                    </a:moveTo>
                    <a:cubicBezTo>
                      <a:pt x="442" y="11"/>
                      <a:pt x="442" y="11"/>
                      <a:pt x="442" y="11"/>
                    </a:cubicBezTo>
                    <a:cubicBezTo>
                      <a:pt x="441" y="11"/>
                      <a:pt x="375" y="0"/>
                      <a:pt x="282" y="0"/>
                    </a:cubicBezTo>
                    <a:cubicBezTo>
                      <a:pt x="281" y="0"/>
                      <a:pt x="280" y="0"/>
                      <a:pt x="279" y="0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187" y="0"/>
                      <a:pt x="111" y="11"/>
                      <a:pt x="111" y="11"/>
                    </a:cubicBezTo>
                    <a:cubicBezTo>
                      <a:pt x="111" y="28"/>
                      <a:pt x="111" y="28"/>
                      <a:pt x="111" y="28"/>
                    </a:cubicBezTo>
                    <a:cubicBezTo>
                      <a:pt x="111" y="28"/>
                      <a:pt x="185" y="12"/>
                      <a:pt x="273" y="11"/>
                    </a:cubicBezTo>
                    <a:cubicBezTo>
                      <a:pt x="273" y="19"/>
                      <a:pt x="273" y="19"/>
                      <a:pt x="273" y="19"/>
                    </a:cubicBezTo>
                    <a:cubicBezTo>
                      <a:pt x="265" y="20"/>
                      <a:pt x="257" y="21"/>
                      <a:pt x="254" y="23"/>
                    </a:cubicBezTo>
                    <a:cubicBezTo>
                      <a:pt x="250" y="35"/>
                      <a:pt x="250" y="35"/>
                      <a:pt x="250" y="35"/>
                    </a:cubicBezTo>
                    <a:cubicBezTo>
                      <a:pt x="90" y="61"/>
                      <a:pt x="90" y="61"/>
                      <a:pt x="90" y="61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8" y="33"/>
                      <a:pt x="25" y="39"/>
                      <a:pt x="25" y="39"/>
                    </a:cubicBezTo>
                    <a:cubicBezTo>
                      <a:pt x="25" y="39"/>
                      <a:pt x="0" y="65"/>
                      <a:pt x="18" y="92"/>
                    </a:cubicBezTo>
                    <a:cubicBezTo>
                      <a:pt x="19" y="94"/>
                      <a:pt x="21" y="96"/>
                      <a:pt x="23" y="98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70" y="103"/>
                      <a:pt x="70" y="103"/>
                      <a:pt x="70" y="103"/>
                    </a:cubicBezTo>
                    <a:cubicBezTo>
                      <a:pt x="84" y="95"/>
                      <a:pt x="90" y="80"/>
                      <a:pt x="90" y="80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216" y="110"/>
                      <a:pt x="216" y="110"/>
                      <a:pt x="216" y="110"/>
                    </a:cubicBezTo>
                    <a:cubicBezTo>
                      <a:pt x="232" y="125"/>
                      <a:pt x="255" y="136"/>
                      <a:pt x="283" y="136"/>
                    </a:cubicBezTo>
                    <a:cubicBezTo>
                      <a:pt x="305" y="136"/>
                      <a:pt x="347" y="136"/>
                      <a:pt x="347" y="136"/>
                    </a:cubicBezTo>
                    <a:cubicBezTo>
                      <a:pt x="347" y="136"/>
                      <a:pt x="379" y="139"/>
                      <a:pt x="411" y="122"/>
                    </a:cubicBezTo>
                    <a:cubicBezTo>
                      <a:pt x="409" y="121"/>
                      <a:pt x="405" y="119"/>
                      <a:pt x="399" y="119"/>
                    </a:cubicBezTo>
                    <a:cubicBezTo>
                      <a:pt x="318" y="119"/>
                      <a:pt x="318" y="119"/>
                      <a:pt x="318" y="119"/>
                    </a:cubicBezTo>
                    <a:cubicBezTo>
                      <a:pt x="292" y="119"/>
                      <a:pt x="274" y="81"/>
                      <a:pt x="273" y="80"/>
                    </a:cubicBezTo>
                    <a:cubicBezTo>
                      <a:pt x="272" y="76"/>
                      <a:pt x="267" y="67"/>
                      <a:pt x="271" y="59"/>
                    </a:cubicBezTo>
                    <a:cubicBezTo>
                      <a:pt x="273" y="56"/>
                      <a:pt x="276" y="53"/>
                      <a:pt x="283" y="51"/>
                    </a:cubicBezTo>
                    <a:cubicBezTo>
                      <a:pt x="299" y="48"/>
                      <a:pt x="336" y="47"/>
                      <a:pt x="366" y="47"/>
                    </a:cubicBezTo>
                    <a:cubicBezTo>
                      <a:pt x="349" y="42"/>
                      <a:pt x="330" y="37"/>
                      <a:pt x="308" y="35"/>
                    </a:cubicBezTo>
                    <a:cubicBezTo>
                      <a:pt x="304" y="23"/>
                      <a:pt x="304" y="23"/>
                      <a:pt x="304" y="23"/>
                    </a:cubicBezTo>
                    <a:cubicBezTo>
                      <a:pt x="301" y="21"/>
                      <a:pt x="293" y="19"/>
                      <a:pt x="285" y="19"/>
                    </a:cubicBezTo>
                    <a:cubicBezTo>
                      <a:pt x="285" y="11"/>
                      <a:pt x="285" y="11"/>
                      <a:pt x="285" y="11"/>
                    </a:cubicBezTo>
                    <a:cubicBezTo>
                      <a:pt x="375" y="11"/>
                      <a:pt x="441" y="28"/>
                      <a:pt x="442" y="28"/>
                    </a:cubicBezTo>
                    <a:close/>
                    <a:moveTo>
                      <a:pt x="50" y="96"/>
                    </a:moveTo>
                    <a:cubicBezTo>
                      <a:pt x="36" y="96"/>
                      <a:pt x="25" y="84"/>
                      <a:pt x="25" y="70"/>
                    </a:cubicBezTo>
                    <a:cubicBezTo>
                      <a:pt x="25" y="57"/>
                      <a:pt x="36" y="45"/>
                      <a:pt x="50" y="45"/>
                    </a:cubicBezTo>
                    <a:cubicBezTo>
                      <a:pt x="64" y="45"/>
                      <a:pt x="75" y="57"/>
                      <a:pt x="75" y="70"/>
                    </a:cubicBezTo>
                    <a:cubicBezTo>
                      <a:pt x="75" y="84"/>
                      <a:pt x="64" y="96"/>
                      <a:pt x="50" y="9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391"/>
              <p:cNvSpPr>
                <a:spLocks noEditPoints="1"/>
              </p:cNvSpPr>
              <p:nvPr/>
            </p:nvSpPr>
            <p:spPr bwMode="auto">
              <a:xfrm>
                <a:off x="1999" y="1785"/>
                <a:ext cx="94" cy="111"/>
              </a:xfrm>
              <a:custGeom>
                <a:avLst/>
                <a:gdLst>
                  <a:gd name="T0" fmla="*/ 5 w 111"/>
                  <a:gd name="T1" fmla="*/ 106 h 131"/>
                  <a:gd name="T2" fmla="*/ 0 w 111"/>
                  <a:gd name="T3" fmla="*/ 119 h 131"/>
                  <a:gd name="T4" fmla="*/ 5 w 111"/>
                  <a:gd name="T5" fmla="*/ 131 h 131"/>
                  <a:gd name="T6" fmla="*/ 9 w 111"/>
                  <a:gd name="T7" fmla="*/ 119 h 131"/>
                  <a:gd name="T8" fmla="*/ 5 w 111"/>
                  <a:gd name="T9" fmla="*/ 106 h 131"/>
                  <a:gd name="T10" fmla="*/ 79 w 111"/>
                  <a:gd name="T11" fmla="*/ 51 h 131"/>
                  <a:gd name="T12" fmla="*/ 78 w 111"/>
                  <a:gd name="T13" fmla="*/ 37 h 131"/>
                  <a:gd name="T14" fmla="*/ 96 w 111"/>
                  <a:gd name="T15" fmla="*/ 33 h 131"/>
                  <a:gd name="T16" fmla="*/ 111 w 111"/>
                  <a:gd name="T17" fmla="*/ 42 h 131"/>
                  <a:gd name="T18" fmla="*/ 79 w 111"/>
                  <a:gd name="T19" fmla="*/ 51 h 131"/>
                  <a:gd name="T20" fmla="*/ 0 w 111"/>
                  <a:gd name="T21" fmla="*/ 7 h 131"/>
                  <a:gd name="T22" fmla="*/ 4 w 111"/>
                  <a:gd name="T23" fmla="*/ 0 h 131"/>
                  <a:gd name="T24" fmla="*/ 7 w 111"/>
                  <a:gd name="T25" fmla="*/ 7 h 131"/>
                  <a:gd name="T26" fmla="*/ 0 w 111"/>
                  <a:gd name="T27" fmla="*/ 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1" h="131">
                    <a:moveTo>
                      <a:pt x="5" y="106"/>
                    </a:moveTo>
                    <a:cubicBezTo>
                      <a:pt x="3" y="106"/>
                      <a:pt x="0" y="111"/>
                      <a:pt x="0" y="119"/>
                    </a:cubicBezTo>
                    <a:cubicBezTo>
                      <a:pt x="0" y="127"/>
                      <a:pt x="3" y="131"/>
                      <a:pt x="5" y="131"/>
                    </a:cubicBezTo>
                    <a:cubicBezTo>
                      <a:pt x="6" y="131"/>
                      <a:pt x="9" y="127"/>
                      <a:pt x="9" y="119"/>
                    </a:cubicBezTo>
                    <a:cubicBezTo>
                      <a:pt x="9" y="111"/>
                      <a:pt x="6" y="106"/>
                      <a:pt x="5" y="106"/>
                    </a:cubicBezTo>
                    <a:close/>
                    <a:moveTo>
                      <a:pt x="79" y="51"/>
                    </a:moveTo>
                    <a:cubicBezTo>
                      <a:pt x="67" y="51"/>
                      <a:pt x="68" y="37"/>
                      <a:pt x="78" y="37"/>
                    </a:cubicBezTo>
                    <a:cubicBezTo>
                      <a:pt x="86" y="37"/>
                      <a:pt x="92" y="35"/>
                      <a:pt x="96" y="33"/>
                    </a:cubicBezTo>
                    <a:cubicBezTo>
                      <a:pt x="102" y="36"/>
                      <a:pt x="107" y="39"/>
                      <a:pt x="111" y="42"/>
                    </a:cubicBezTo>
                    <a:cubicBezTo>
                      <a:pt x="105" y="47"/>
                      <a:pt x="92" y="52"/>
                      <a:pt x="79" y="51"/>
                    </a:cubicBezTo>
                    <a:close/>
                    <a:moveTo>
                      <a:pt x="0" y="7"/>
                    </a:moveTo>
                    <a:cubicBezTo>
                      <a:pt x="1" y="3"/>
                      <a:pt x="3" y="0"/>
                      <a:pt x="4" y="0"/>
                    </a:cubicBezTo>
                    <a:cubicBezTo>
                      <a:pt x="5" y="0"/>
                      <a:pt x="6" y="3"/>
                      <a:pt x="7" y="7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392"/>
              <p:cNvSpPr>
                <a:spLocks noEditPoints="1"/>
              </p:cNvSpPr>
              <p:nvPr/>
            </p:nvSpPr>
            <p:spPr bwMode="auto">
              <a:xfrm>
                <a:off x="1771" y="1736"/>
                <a:ext cx="334" cy="203"/>
              </a:xfrm>
              <a:custGeom>
                <a:avLst/>
                <a:gdLst>
                  <a:gd name="T0" fmla="*/ 121 w 395"/>
                  <a:gd name="T1" fmla="*/ 0 h 240"/>
                  <a:gd name="T2" fmla="*/ 229 w 395"/>
                  <a:gd name="T3" fmla="*/ 65 h 240"/>
                  <a:gd name="T4" fmla="*/ 151 w 395"/>
                  <a:gd name="T5" fmla="*/ 64 h 240"/>
                  <a:gd name="T6" fmla="*/ 28 w 395"/>
                  <a:gd name="T7" fmla="*/ 137 h 240"/>
                  <a:gd name="T8" fmla="*/ 27 w 395"/>
                  <a:gd name="T9" fmla="*/ 116 h 240"/>
                  <a:gd name="T10" fmla="*/ 261 w 395"/>
                  <a:gd name="T11" fmla="*/ 177 h 240"/>
                  <a:gd name="T12" fmla="*/ 265 w 395"/>
                  <a:gd name="T13" fmla="*/ 158 h 240"/>
                  <a:gd name="T14" fmla="*/ 217 w 395"/>
                  <a:gd name="T15" fmla="*/ 185 h 240"/>
                  <a:gd name="T16" fmla="*/ 265 w 395"/>
                  <a:gd name="T17" fmla="*/ 196 h 240"/>
                  <a:gd name="T18" fmla="*/ 261 w 395"/>
                  <a:gd name="T19" fmla="*/ 177 h 240"/>
                  <a:gd name="T20" fmla="*/ 267 w 395"/>
                  <a:gd name="T21" fmla="*/ 52 h 240"/>
                  <a:gd name="T22" fmla="*/ 245 w 395"/>
                  <a:gd name="T23" fmla="*/ 52 h 240"/>
                  <a:gd name="T24" fmla="*/ 247 w 395"/>
                  <a:gd name="T25" fmla="*/ 65 h 240"/>
                  <a:gd name="T26" fmla="*/ 395 w 395"/>
                  <a:gd name="T27" fmla="*/ 116 h 240"/>
                  <a:gd name="T28" fmla="*/ 271 w 395"/>
                  <a:gd name="T29" fmla="*/ 136 h 240"/>
                  <a:gd name="T30" fmla="*/ 81 w 395"/>
                  <a:gd name="T31" fmla="*/ 240 h 240"/>
                  <a:gd name="T32" fmla="*/ 150 w 395"/>
                  <a:gd name="T33" fmla="*/ 136 h 240"/>
                  <a:gd name="T34" fmla="*/ 21 w 395"/>
                  <a:gd name="T35" fmla="*/ 101 h 240"/>
                  <a:gd name="T36" fmla="*/ 21 w 395"/>
                  <a:gd name="T37" fmla="*/ 76 h 240"/>
                  <a:gd name="T38" fmla="*/ 23 w 395"/>
                  <a:gd name="T39" fmla="*/ 5 h 240"/>
                  <a:gd name="T40" fmla="*/ 110 w 395"/>
                  <a:gd name="T41" fmla="*/ 76 h 240"/>
                  <a:gd name="T42" fmla="*/ 247 w 395"/>
                  <a:gd name="T43" fmla="*/ 76 h 240"/>
                  <a:gd name="T44" fmla="*/ 354 w 395"/>
                  <a:gd name="T45" fmla="*/ 86 h 240"/>
                  <a:gd name="T46" fmla="*/ 331 w 395"/>
                  <a:gd name="T47" fmla="*/ 102 h 240"/>
                  <a:gd name="T48" fmla="*/ 349 w 395"/>
                  <a:gd name="T49" fmla="*/ 117 h 240"/>
                  <a:gd name="T50" fmla="*/ 387 w 395"/>
                  <a:gd name="T51" fmla="*/ 105 h 240"/>
                  <a:gd name="T52" fmla="*/ 238 w 395"/>
                  <a:gd name="T53" fmla="*/ 106 h 240"/>
                  <a:gd name="T54" fmla="*/ 252 w 395"/>
                  <a:gd name="T55" fmla="*/ 106 h 240"/>
                  <a:gd name="T56" fmla="*/ 238 w 395"/>
                  <a:gd name="T57" fmla="*/ 106 h 240"/>
                  <a:gd name="T58" fmla="*/ 217 w 395"/>
                  <a:gd name="T59" fmla="*/ 113 h 240"/>
                  <a:gd name="T60" fmla="*/ 217 w 395"/>
                  <a:gd name="T61" fmla="*/ 99 h 240"/>
                  <a:gd name="T62" fmla="*/ 181 w 395"/>
                  <a:gd name="T63" fmla="*/ 106 h 240"/>
                  <a:gd name="T64" fmla="*/ 196 w 395"/>
                  <a:gd name="T65" fmla="*/ 106 h 240"/>
                  <a:gd name="T66" fmla="*/ 181 w 395"/>
                  <a:gd name="T67" fmla="*/ 106 h 240"/>
                  <a:gd name="T68" fmla="*/ 160 w 395"/>
                  <a:gd name="T69" fmla="*/ 113 h 240"/>
                  <a:gd name="T70" fmla="*/ 160 w 395"/>
                  <a:gd name="T71" fmla="*/ 99 h 240"/>
                  <a:gd name="T72" fmla="*/ 139 w 395"/>
                  <a:gd name="T73" fmla="*/ 106 h 240"/>
                  <a:gd name="T74" fmla="*/ 125 w 395"/>
                  <a:gd name="T75" fmla="*/ 106 h 240"/>
                  <a:gd name="T76" fmla="*/ 139 w 395"/>
                  <a:gd name="T77" fmla="*/ 106 h 240"/>
                  <a:gd name="T78" fmla="*/ 273 w 395"/>
                  <a:gd name="T79" fmla="*/ 99 h 240"/>
                  <a:gd name="T80" fmla="*/ 273 w 395"/>
                  <a:gd name="T81" fmla="*/ 113 h 240"/>
                  <a:gd name="T82" fmla="*/ 309 w 395"/>
                  <a:gd name="T83" fmla="*/ 106 h 240"/>
                  <a:gd name="T84" fmla="*/ 294 w 395"/>
                  <a:gd name="T85" fmla="*/ 106 h 240"/>
                  <a:gd name="T86" fmla="*/ 309 w 395"/>
                  <a:gd name="T87" fmla="*/ 106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5" h="240">
                    <a:moveTo>
                      <a:pt x="151" y="64"/>
                    </a:moveTo>
                    <a:cubicBezTo>
                      <a:pt x="147" y="53"/>
                      <a:pt x="121" y="0"/>
                      <a:pt x="12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229" y="65"/>
                      <a:pt x="229" y="65"/>
                      <a:pt x="229" y="65"/>
                    </a:cubicBezTo>
                    <a:cubicBezTo>
                      <a:pt x="151" y="65"/>
                      <a:pt x="151" y="65"/>
                      <a:pt x="151" y="65"/>
                    </a:cubicBezTo>
                    <a:cubicBezTo>
                      <a:pt x="151" y="65"/>
                      <a:pt x="151" y="64"/>
                      <a:pt x="151" y="64"/>
                    </a:cubicBezTo>
                    <a:close/>
                    <a:moveTo>
                      <a:pt x="15" y="137"/>
                    </a:moveTo>
                    <a:cubicBezTo>
                      <a:pt x="28" y="137"/>
                      <a:pt x="28" y="137"/>
                      <a:pt x="28" y="13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27" y="116"/>
                      <a:pt x="27" y="116"/>
                      <a:pt x="27" y="116"/>
                    </a:cubicBezTo>
                    <a:lnTo>
                      <a:pt x="15" y="137"/>
                    </a:lnTo>
                    <a:close/>
                    <a:moveTo>
                      <a:pt x="261" y="177"/>
                    </a:moveTo>
                    <a:cubicBezTo>
                      <a:pt x="261" y="168"/>
                      <a:pt x="264" y="162"/>
                      <a:pt x="268" y="158"/>
                    </a:cubicBezTo>
                    <a:cubicBezTo>
                      <a:pt x="267" y="158"/>
                      <a:pt x="266" y="158"/>
                      <a:pt x="265" y="158"/>
                    </a:cubicBezTo>
                    <a:cubicBezTo>
                      <a:pt x="264" y="158"/>
                      <a:pt x="261" y="158"/>
                      <a:pt x="259" y="158"/>
                    </a:cubicBezTo>
                    <a:cubicBezTo>
                      <a:pt x="217" y="185"/>
                      <a:pt x="217" y="185"/>
                      <a:pt x="217" y="185"/>
                    </a:cubicBezTo>
                    <a:cubicBezTo>
                      <a:pt x="222" y="191"/>
                      <a:pt x="233" y="196"/>
                      <a:pt x="246" y="196"/>
                    </a:cubicBezTo>
                    <a:cubicBezTo>
                      <a:pt x="252" y="196"/>
                      <a:pt x="261" y="196"/>
                      <a:pt x="265" y="196"/>
                    </a:cubicBezTo>
                    <a:cubicBezTo>
                      <a:pt x="266" y="196"/>
                      <a:pt x="267" y="195"/>
                      <a:pt x="268" y="195"/>
                    </a:cubicBezTo>
                    <a:cubicBezTo>
                      <a:pt x="264" y="192"/>
                      <a:pt x="261" y="185"/>
                      <a:pt x="261" y="177"/>
                    </a:cubicBezTo>
                    <a:close/>
                    <a:moveTo>
                      <a:pt x="261" y="65"/>
                    </a:moveTo>
                    <a:cubicBezTo>
                      <a:pt x="262" y="59"/>
                      <a:pt x="264" y="55"/>
                      <a:pt x="267" y="52"/>
                    </a:cubicBezTo>
                    <a:cubicBezTo>
                      <a:pt x="266" y="52"/>
                      <a:pt x="265" y="52"/>
                      <a:pt x="264" y="52"/>
                    </a:cubicBezTo>
                    <a:cubicBezTo>
                      <a:pt x="259" y="52"/>
                      <a:pt x="251" y="52"/>
                      <a:pt x="245" y="52"/>
                    </a:cubicBezTo>
                    <a:cubicBezTo>
                      <a:pt x="241" y="52"/>
                      <a:pt x="237" y="52"/>
                      <a:pt x="233" y="53"/>
                    </a:cubicBezTo>
                    <a:cubicBezTo>
                      <a:pt x="247" y="65"/>
                      <a:pt x="247" y="65"/>
                      <a:pt x="247" y="65"/>
                    </a:cubicBezTo>
                    <a:lnTo>
                      <a:pt x="261" y="65"/>
                    </a:lnTo>
                    <a:close/>
                    <a:moveTo>
                      <a:pt x="395" y="116"/>
                    </a:moveTo>
                    <a:cubicBezTo>
                      <a:pt x="393" y="130"/>
                      <a:pt x="361" y="136"/>
                      <a:pt x="344" y="136"/>
                    </a:cubicBezTo>
                    <a:cubicBezTo>
                      <a:pt x="271" y="136"/>
                      <a:pt x="271" y="136"/>
                      <a:pt x="271" y="136"/>
                    </a:cubicBezTo>
                    <a:cubicBezTo>
                      <a:pt x="111" y="240"/>
                      <a:pt x="111" y="240"/>
                      <a:pt x="111" y="240"/>
                    </a:cubicBezTo>
                    <a:cubicBezTo>
                      <a:pt x="81" y="240"/>
                      <a:pt x="81" y="240"/>
                      <a:pt x="81" y="240"/>
                    </a:cubicBezTo>
                    <a:cubicBezTo>
                      <a:pt x="81" y="240"/>
                      <a:pt x="123" y="187"/>
                      <a:pt x="131" y="176"/>
                    </a:cubicBezTo>
                    <a:cubicBezTo>
                      <a:pt x="139" y="166"/>
                      <a:pt x="150" y="153"/>
                      <a:pt x="150" y="136"/>
                    </a:cubicBezTo>
                    <a:cubicBezTo>
                      <a:pt x="137" y="136"/>
                      <a:pt x="137" y="136"/>
                      <a:pt x="137" y="136"/>
                    </a:cubicBezTo>
                    <a:cubicBezTo>
                      <a:pt x="100" y="136"/>
                      <a:pt x="50" y="113"/>
                      <a:pt x="21" y="101"/>
                    </a:cubicBezTo>
                    <a:cubicBezTo>
                      <a:pt x="3" y="95"/>
                      <a:pt x="5" y="76"/>
                      <a:pt x="20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50" y="40"/>
                      <a:pt x="59" y="52"/>
                    </a:cubicBezTo>
                    <a:cubicBezTo>
                      <a:pt x="72" y="67"/>
                      <a:pt x="87" y="75"/>
                      <a:pt x="110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247" y="76"/>
                      <a:pt x="247" y="76"/>
                      <a:pt x="247" y="76"/>
                    </a:cubicBezTo>
                    <a:cubicBezTo>
                      <a:pt x="305" y="76"/>
                      <a:pt x="305" y="76"/>
                      <a:pt x="305" y="76"/>
                    </a:cubicBezTo>
                    <a:cubicBezTo>
                      <a:pt x="323" y="76"/>
                      <a:pt x="340" y="80"/>
                      <a:pt x="354" y="86"/>
                    </a:cubicBezTo>
                    <a:cubicBezTo>
                      <a:pt x="352" y="87"/>
                      <a:pt x="350" y="87"/>
                      <a:pt x="347" y="87"/>
                    </a:cubicBezTo>
                    <a:cubicBezTo>
                      <a:pt x="338" y="87"/>
                      <a:pt x="331" y="93"/>
                      <a:pt x="331" y="102"/>
                    </a:cubicBezTo>
                    <a:cubicBezTo>
                      <a:pt x="331" y="109"/>
                      <a:pt x="337" y="117"/>
                      <a:pt x="347" y="117"/>
                    </a:cubicBezTo>
                    <a:cubicBezTo>
                      <a:pt x="348" y="117"/>
                      <a:pt x="349" y="117"/>
                      <a:pt x="349" y="117"/>
                    </a:cubicBezTo>
                    <a:cubicBezTo>
                      <a:pt x="363" y="117"/>
                      <a:pt x="377" y="113"/>
                      <a:pt x="385" y="106"/>
                    </a:cubicBezTo>
                    <a:cubicBezTo>
                      <a:pt x="387" y="105"/>
                      <a:pt x="387" y="105"/>
                      <a:pt x="387" y="105"/>
                    </a:cubicBezTo>
                    <a:cubicBezTo>
                      <a:pt x="392" y="109"/>
                      <a:pt x="395" y="114"/>
                      <a:pt x="395" y="116"/>
                    </a:cubicBezTo>
                    <a:close/>
                    <a:moveTo>
                      <a:pt x="238" y="106"/>
                    </a:moveTo>
                    <a:cubicBezTo>
                      <a:pt x="238" y="110"/>
                      <a:pt x="241" y="113"/>
                      <a:pt x="245" y="113"/>
                    </a:cubicBezTo>
                    <a:cubicBezTo>
                      <a:pt x="249" y="113"/>
                      <a:pt x="252" y="110"/>
                      <a:pt x="252" y="106"/>
                    </a:cubicBezTo>
                    <a:cubicBezTo>
                      <a:pt x="252" y="102"/>
                      <a:pt x="249" y="99"/>
                      <a:pt x="245" y="99"/>
                    </a:cubicBezTo>
                    <a:cubicBezTo>
                      <a:pt x="241" y="99"/>
                      <a:pt x="238" y="102"/>
                      <a:pt x="238" y="106"/>
                    </a:cubicBezTo>
                    <a:close/>
                    <a:moveTo>
                      <a:pt x="209" y="106"/>
                    </a:moveTo>
                    <a:cubicBezTo>
                      <a:pt x="209" y="110"/>
                      <a:pt x="213" y="113"/>
                      <a:pt x="217" y="113"/>
                    </a:cubicBezTo>
                    <a:cubicBezTo>
                      <a:pt x="221" y="113"/>
                      <a:pt x="224" y="110"/>
                      <a:pt x="224" y="106"/>
                    </a:cubicBezTo>
                    <a:cubicBezTo>
                      <a:pt x="224" y="102"/>
                      <a:pt x="221" y="99"/>
                      <a:pt x="217" y="99"/>
                    </a:cubicBezTo>
                    <a:cubicBezTo>
                      <a:pt x="213" y="99"/>
                      <a:pt x="209" y="102"/>
                      <a:pt x="209" y="106"/>
                    </a:cubicBezTo>
                    <a:close/>
                    <a:moveTo>
                      <a:pt x="181" y="106"/>
                    </a:moveTo>
                    <a:cubicBezTo>
                      <a:pt x="181" y="110"/>
                      <a:pt x="184" y="113"/>
                      <a:pt x="188" y="113"/>
                    </a:cubicBezTo>
                    <a:cubicBezTo>
                      <a:pt x="192" y="113"/>
                      <a:pt x="196" y="110"/>
                      <a:pt x="196" y="106"/>
                    </a:cubicBezTo>
                    <a:cubicBezTo>
                      <a:pt x="196" y="102"/>
                      <a:pt x="192" y="99"/>
                      <a:pt x="188" y="99"/>
                    </a:cubicBezTo>
                    <a:cubicBezTo>
                      <a:pt x="184" y="99"/>
                      <a:pt x="181" y="102"/>
                      <a:pt x="181" y="106"/>
                    </a:cubicBezTo>
                    <a:close/>
                    <a:moveTo>
                      <a:pt x="153" y="106"/>
                    </a:moveTo>
                    <a:cubicBezTo>
                      <a:pt x="153" y="110"/>
                      <a:pt x="156" y="113"/>
                      <a:pt x="160" y="113"/>
                    </a:cubicBezTo>
                    <a:cubicBezTo>
                      <a:pt x="164" y="113"/>
                      <a:pt x="167" y="110"/>
                      <a:pt x="167" y="106"/>
                    </a:cubicBezTo>
                    <a:cubicBezTo>
                      <a:pt x="167" y="102"/>
                      <a:pt x="164" y="99"/>
                      <a:pt x="160" y="99"/>
                    </a:cubicBezTo>
                    <a:cubicBezTo>
                      <a:pt x="156" y="99"/>
                      <a:pt x="153" y="102"/>
                      <a:pt x="153" y="106"/>
                    </a:cubicBezTo>
                    <a:close/>
                    <a:moveTo>
                      <a:pt x="139" y="106"/>
                    </a:moveTo>
                    <a:cubicBezTo>
                      <a:pt x="139" y="102"/>
                      <a:pt x="136" y="99"/>
                      <a:pt x="132" y="99"/>
                    </a:cubicBezTo>
                    <a:cubicBezTo>
                      <a:pt x="128" y="99"/>
                      <a:pt x="125" y="102"/>
                      <a:pt x="125" y="106"/>
                    </a:cubicBezTo>
                    <a:cubicBezTo>
                      <a:pt x="125" y="110"/>
                      <a:pt x="128" y="113"/>
                      <a:pt x="132" y="113"/>
                    </a:cubicBezTo>
                    <a:cubicBezTo>
                      <a:pt x="136" y="113"/>
                      <a:pt x="139" y="110"/>
                      <a:pt x="139" y="106"/>
                    </a:cubicBezTo>
                    <a:close/>
                    <a:moveTo>
                      <a:pt x="281" y="106"/>
                    </a:moveTo>
                    <a:cubicBezTo>
                      <a:pt x="281" y="102"/>
                      <a:pt x="277" y="99"/>
                      <a:pt x="273" y="99"/>
                    </a:cubicBezTo>
                    <a:cubicBezTo>
                      <a:pt x="269" y="99"/>
                      <a:pt x="266" y="102"/>
                      <a:pt x="266" y="106"/>
                    </a:cubicBezTo>
                    <a:cubicBezTo>
                      <a:pt x="266" y="110"/>
                      <a:pt x="269" y="113"/>
                      <a:pt x="273" y="113"/>
                    </a:cubicBezTo>
                    <a:cubicBezTo>
                      <a:pt x="277" y="113"/>
                      <a:pt x="281" y="110"/>
                      <a:pt x="281" y="106"/>
                    </a:cubicBezTo>
                    <a:close/>
                    <a:moveTo>
                      <a:pt x="309" y="106"/>
                    </a:moveTo>
                    <a:cubicBezTo>
                      <a:pt x="309" y="102"/>
                      <a:pt x="306" y="99"/>
                      <a:pt x="302" y="99"/>
                    </a:cubicBezTo>
                    <a:cubicBezTo>
                      <a:pt x="298" y="99"/>
                      <a:pt x="294" y="102"/>
                      <a:pt x="294" y="106"/>
                    </a:cubicBezTo>
                    <a:cubicBezTo>
                      <a:pt x="294" y="110"/>
                      <a:pt x="298" y="113"/>
                      <a:pt x="302" y="113"/>
                    </a:cubicBezTo>
                    <a:cubicBezTo>
                      <a:pt x="306" y="113"/>
                      <a:pt x="309" y="110"/>
                      <a:pt x="309" y="106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393"/>
              <p:cNvSpPr/>
              <p:nvPr/>
            </p:nvSpPr>
            <p:spPr bwMode="auto">
              <a:xfrm>
                <a:off x="2534" y="1030"/>
                <a:ext cx="109" cy="29"/>
              </a:xfrm>
              <a:custGeom>
                <a:avLst/>
                <a:gdLst>
                  <a:gd name="T0" fmla="*/ 26 w 129"/>
                  <a:gd name="T1" fmla="*/ 5 h 35"/>
                  <a:gd name="T2" fmla="*/ 0 w 129"/>
                  <a:gd name="T3" fmla="*/ 1 h 35"/>
                  <a:gd name="T4" fmla="*/ 82 w 129"/>
                  <a:gd name="T5" fmla="*/ 35 h 35"/>
                  <a:gd name="T6" fmla="*/ 125 w 129"/>
                  <a:gd name="T7" fmla="*/ 0 h 35"/>
                  <a:gd name="T8" fmla="*/ 26 w 129"/>
                  <a:gd name="T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35">
                    <a:moveTo>
                      <a:pt x="26" y="5"/>
                    </a:moveTo>
                    <a:cubicBezTo>
                      <a:pt x="18" y="3"/>
                      <a:pt x="9" y="2"/>
                      <a:pt x="0" y="1"/>
                    </a:cubicBezTo>
                    <a:cubicBezTo>
                      <a:pt x="1" y="17"/>
                      <a:pt x="67" y="32"/>
                      <a:pt x="82" y="35"/>
                    </a:cubicBezTo>
                    <a:cubicBezTo>
                      <a:pt x="112" y="21"/>
                      <a:pt x="129" y="14"/>
                      <a:pt x="125" y="0"/>
                    </a:cubicBezTo>
                    <a:cubicBezTo>
                      <a:pt x="102" y="9"/>
                      <a:pt x="78" y="17"/>
                      <a:pt x="26" y="5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394"/>
              <p:cNvSpPr>
                <a:spLocks noEditPoints="1"/>
              </p:cNvSpPr>
              <p:nvPr/>
            </p:nvSpPr>
            <p:spPr bwMode="auto">
              <a:xfrm>
                <a:off x="2478" y="994"/>
                <a:ext cx="286" cy="173"/>
              </a:xfrm>
              <a:custGeom>
                <a:avLst/>
                <a:gdLst>
                  <a:gd name="T0" fmla="*/ 267 w 338"/>
                  <a:gd name="T1" fmla="*/ 102 h 204"/>
                  <a:gd name="T2" fmla="*/ 243 w 338"/>
                  <a:gd name="T3" fmla="*/ 87 h 204"/>
                  <a:gd name="T4" fmla="*/ 232 w 338"/>
                  <a:gd name="T5" fmla="*/ 151 h 204"/>
                  <a:gd name="T6" fmla="*/ 338 w 338"/>
                  <a:gd name="T7" fmla="*/ 151 h 204"/>
                  <a:gd name="T8" fmla="*/ 285 w 338"/>
                  <a:gd name="T9" fmla="*/ 187 h 204"/>
                  <a:gd name="T10" fmla="*/ 262 w 338"/>
                  <a:gd name="T11" fmla="*/ 124 h 204"/>
                  <a:gd name="T12" fmla="*/ 267 w 338"/>
                  <a:gd name="T13" fmla="*/ 151 h 204"/>
                  <a:gd name="T14" fmla="*/ 303 w 338"/>
                  <a:gd name="T15" fmla="*/ 151 h 204"/>
                  <a:gd name="T16" fmla="*/ 284 w 338"/>
                  <a:gd name="T17" fmla="*/ 134 h 204"/>
                  <a:gd name="T18" fmla="*/ 285 w 338"/>
                  <a:gd name="T19" fmla="*/ 115 h 204"/>
                  <a:gd name="T20" fmla="*/ 285 w 338"/>
                  <a:gd name="T21" fmla="*/ 187 h 204"/>
                  <a:gd name="T22" fmla="*/ 190 w 338"/>
                  <a:gd name="T23" fmla="*/ 3 h 204"/>
                  <a:gd name="T24" fmla="*/ 206 w 338"/>
                  <a:gd name="T25" fmla="*/ 1 h 204"/>
                  <a:gd name="T26" fmla="*/ 225 w 338"/>
                  <a:gd name="T27" fmla="*/ 21 h 204"/>
                  <a:gd name="T28" fmla="*/ 223 w 338"/>
                  <a:gd name="T29" fmla="*/ 21 h 204"/>
                  <a:gd name="T30" fmla="*/ 205 w 338"/>
                  <a:gd name="T31" fmla="*/ 15 h 204"/>
                  <a:gd name="T32" fmla="*/ 190 w 338"/>
                  <a:gd name="T33" fmla="*/ 15 h 204"/>
                  <a:gd name="T34" fmla="*/ 285 w 338"/>
                  <a:gd name="T35" fmla="*/ 63 h 204"/>
                  <a:gd name="T36" fmla="*/ 323 w 338"/>
                  <a:gd name="T37" fmla="*/ 63 h 204"/>
                  <a:gd name="T38" fmla="*/ 285 w 338"/>
                  <a:gd name="T39" fmla="*/ 48 h 204"/>
                  <a:gd name="T40" fmla="*/ 223 w 338"/>
                  <a:gd name="T41" fmla="*/ 33 h 204"/>
                  <a:gd name="T42" fmla="*/ 202 w 338"/>
                  <a:gd name="T43" fmla="*/ 40 h 204"/>
                  <a:gd name="T44" fmla="*/ 150 w 338"/>
                  <a:gd name="T45" fmla="*/ 89 h 204"/>
                  <a:gd name="T46" fmla="*/ 55 w 338"/>
                  <a:gd name="T47" fmla="*/ 43 h 204"/>
                  <a:gd name="T48" fmla="*/ 34 w 338"/>
                  <a:gd name="T49" fmla="*/ 40 h 204"/>
                  <a:gd name="T50" fmla="*/ 30 w 338"/>
                  <a:gd name="T51" fmla="*/ 58 h 204"/>
                  <a:gd name="T52" fmla="*/ 82 w 338"/>
                  <a:gd name="T53" fmla="*/ 95 h 204"/>
                  <a:gd name="T54" fmla="*/ 102 w 338"/>
                  <a:gd name="T55" fmla="*/ 132 h 204"/>
                  <a:gd name="T56" fmla="*/ 0 w 338"/>
                  <a:gd name="T57" fmla="*/ 151 h 204"/>
                  <a:gd name="T58" fmla="*/ 106 w 338"/>
                  <a:gd name="T59" fmla="*/ 151 h 204"/>
                  <a:gd name="T60" fmla="*/ 117 w 338"/>
                  <a:gd name="T61" fmla="*/ 144 h 204"/>
                  <a:gd name="T62" fmla="*/ 155 w 338"/>
                  <a:gd name="T63" fmla="*/ 154 h 204"/>
                  <a:gd name="T64" fmla="*/ 222 w 338"/>
                  <a:gd name="T65" fmla="*/ 89 h 204"/>
                  <a:gd name="T66" fmla="*/ 89 w 338"/>
                  <a:gd name="T67" fmla="*/ 151 h 204"/>
                  <a:gd name="T68" fmla="*/ 17 w 338"/>
                  <a:gd name="T69" fmla="*/ 151 h 204"/>
                  <a:gd name="T70" fmla="*/ 85 w 338"/>
                  <a:gd name="T71" fmla="*/ 136 h 204"/>
                  <a:gd name="T72" fmla="*/ 53 w 338"/>
                  <a:gd name="T73" fmla="*/ 133 h 204"/>
                  <a:gd name="T74" fmla="*/ 53 w 338"/>
                  <a:gd name="T75" fmla="*/ 169 h 204"/>
                  <a:gd name="T76" fmla="*/ 89 w 338"/>
                  <a:gd name="T77" fmla="*/ 15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8" h="204">
                    <a:moveTo>
                      <a:pt x="285" y="98"/>
                    </a:moveTo>
                    <a:cubicBezTo>
                      <a:pt x="279" y="98"/>
                      <a:pt x="273" y="100"/>
                      <a:pt x="267" y="102"/>
                    </a:cubicBezTo>
                    <a:cubicBezTo>
                      <a:pt x="255" y="80"/>
                      <a:pt x="255" y="80"/>
                      <a:pt x="255" y="80"/>
                    </a:cubicBezTo>
                    <a:cubicBezTo>
                      <a:pt x="251" y="82"/>
                      <a:pt x="246" y="84"/>
                      <a:pt x="243" y="87"/>
                    </a:cubicBezTo>
                    <a:cubicBezTo>
                      <a:pt x="254" y="109"/>
                      <a:pt x="254" y="109"/>
                      <a:pt x="254" y="109"/>
                    </a:cubicBezTo>
                    <a:cubicBezTo>
                      <a:pt x="241" y="118"/>
                      <a:pt x="232" y="134"/>
                      <a:pt x="232" y="151"/>
                    </a:cubicBezTo>
                    <a:cubicBezTo>
                      <a:pt x="232" y="181"/>
                      <a:pt x="256" y="204"/>
                      <a:pt x="285" y="204"/>
                    </a:cubicBezTo>
                    <a:cubicBezTo>
                      <a:pt x="315" y="204"/>
                      <a:pt x="338" y="181"/>
                      <a:pt x="338" y="151"/>
                    </a:cubicBezTo>
                    <a:cubicBezTo>
                      <a:pt x="338" y="122"/>
                      <a:pt x="315" y="98"/>
                      <a:pt x="285" y="98"/>
                    </a:cubicBezTo>
                    <a:close/>
                    <a:moveTo>
                      <a:pt x="285" y="187"/>
                    </a:moveTo>
                    <a:cubicBezTo>
                      <a:pt x="265" y="187"/>
                      <a:pt x="249" y="171"/>
                      <a:pt x="249" y="151"/>
                    </a:cubicBezTo>
                    <a:cubicBezTo>
                      <a:pt x="249" y="140"/>
                      <a:pt x="254" y="131"/>
                      <a:pt x="262" y="124"/>
                    </a:cubicBezTo>
                    <a:cubicBezTo>
                      <a:pt x="271" y="141"/>
                      <a:pt x="271" y="141"/>
                      <a:pt x="271" y="141"/>
                    </a:cubicBezTo>
                    <a:cubicBezTo>
                      <a:pt x="269" y="144"/>
                      <a:pt x="267" y="147"/>
                      <a:pt x="267" y="151"/>
                    </a:cubicBezTo>
                    <a:cubicBezTo>
                      <a:pt x="267" y="161"/>
                      <a:pt x="275" y="169"/>
                      <a:pt x="285" y="169"/>
                    </a:cubicBezTo>
                    <a:cubicBezTo>
                      <a:pt x="295" y="169"/>
                      <a:pt x="303" y="161"/>
                      <a:pt x="303" y="151"/>
                    </a:cubicBezTo>
                    <a:cubicBezTo>
                      <a:pt x="303" y="141"/>
                      <a:pt x="295" y="133"/>
                      <a:pt x="285" y="133"/>
                    </a:cubicBezTo>
                    <a:cubicBezTo>
                      <a:pt x="285" y="133"/>
                      <a:pt x="284" y="134"/>
                      <a:pt x="284" y="134"/>
                    </a:cubicBezTo>
                    <a:cubicBezTo>
                      <a:pt x="275" y="117"/>
                      <a:pt x="275" y="117"/>
                      <a:pt x="275" y="117"/>
                    </a:cubicBezTo>
                    <a:cubicBezTo>
                      <a:pt x="278" y="116"/>
                      <a:pt x="282" y="115"/>
                      <a:pt x="285" y="115"/>
                    </a:cubicBezTo>
                    <a:cubicBezTo>
                      <a:pt x="305" y="115"/>
                      <a:pt x="321" y="132"/>
                      <a:pt x="321" y="151"/>
                    </a:cubicBezTo>
                    <a:cubicBezTo>
                      <a:pt x="321" y="171"/>
                      <a:pt x="305" y="187"/>
                      <a:pt x="285" y="187"/>
                    </a:cubicBezTo>
                    <a:close/>
                    <a:moveTo>
                      <a:pt x="184" y="9"/>
                    </a:moveTo>
                    <a:cubicBezTo>
                      <a:pt x="184" y="6"/>
                      <a:pt x="187" y="3"/>
                      <a:pt x="190" y="3"/>
                    </a:cubicBezTo>
                    <a:cubicBezTo>
                      <a:pt x="204" y="3"/>
                      <a:pt x="204" y="3"/>
                      <a:pt x="204" y="3"/>
                    </a:cubicBezTo>
                    <a:cubicBezTo>
                      <a:pt x="204" y="3"/>
                      <a:pt x="205" y="2"/>
                      <a:pt x="206" y="1"/>
                    </a:cubicBezTo>
                    <a:cubicBezTo>
                      <a:pt x="210" y="0"/>
                      <a:pt x="214" y="1"/>
                      <a:pt x="216" y="5"/>
                    </a:cubicBezTo>
                    <a:cubicBezTo>
                      <a:pt x="225" y="21"/>
                      <a:pt x="225" y="21"/>
                      <a:pt x="225" y="21"/>
                    </a:cubicBezTo>
                    <a:cubicBezTo>
                      <a:pt x="225" y="21"/>
                      <a:pt x="224" y="21"/>
                      <a:pt x="224" y="21"/>
                    </a:cubicBezTo>
                    <a:cubicBezTo>
                      <a:pt x="223" y="21"/>
                      <a:pt x="223" y="21"/>
                      <a:pt x="223" y="21"/>
                    </a:cubicBezTo>
                    <a:cubicBezTo>
                      <a:pt x="218" y="21"/>
                      <a:pt x="214" y="22"/>
                      <a:pt x="209" y="24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190" y="15"/>
                      <a:pt x="190" y="15"/>
                      <a:pt x="190" y="15"/>
                    </a:cubicBezTo>
                    <a:cubicBezTo>
                      <a:pt x="190" y="15"/>
                      <a:pt x="190" y="15"/>
                      <a:pt x="190" y="15"/>
                    </a:cubicBezTo>
                    <a:cubicBezTo>
                      <a:pt x="187" y="15"/>
                      <a:pt x="184" y="12"/>
                      <a:pt x="184" y="9"/>
                    </a:cubicBezTo>
                    <a:close/>
                    <a:moveTo>
                      <a:pt x="285" y="63"/>
                    </a:moveTo>
                    <a:cubicBezTo>
                      <a:pt x="295" y="63"/>
                      <a:pt x="305" y="65"/>
                      <a:pt x="314" y="68"/>
                    </a:cubicBezTo>
                    <a:cubicBezTo>
                      <a:pt x="318" y="69"/>
                      <a:pt x="322" y="67"/>
                      <a:pt x="323" y="63"/>
                    </a:cubicBezTo>
                    <a:cubicBezTo>
                      <a:pt x="324" y="59"/>
                      <a:pt x="322" y="55"/>
                      <a:pt x="319" y="54"/>
                    </a:cubicBezTo>
                    <a:cubicBezTo>
                      <a:pt x="308" y="50"/>
                      <a:pt x="297" y="48"/>
                      <a:pt x="285" y="48"/>
                    </a:cubicBezTo>
                    <a:cubicBezTo>
                      <a:pt x="273" y="48"/>
                      <a:pt x="260" y="51"/>
                      <a:pt x="249" y="55"/>
                    </a:cubicBezTo>
                    <a:cubicBezTo>
                      <a:pt x="243" y="43"/>
                      <a:pt x="237" y="32"/>
                      <a:pt x="223" y="33"/>
                    </a:cubicBezTo>
                    <a:cubicBezTo>
                      <a:pt x="216" y="33"/>
                      <a:pt x="209" y="35"/>
                      <a:pt x="202" y="38"/>
                    </a:cubicBezTo>
                    <a:cubicBezTo>
                      <a:pt x="202" y="40"/>
                      <a:pt x="202" y="40"/>
                      <a:pt x="202" y="40"/>
                    </a:cubicBezTo>
                    <a:cubicBezTo>
                      <a:pt x="208" y="61"/>
                      <a:pt x="187" y="71"/>
                      <a:pt x="158" y="85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6" y="89"/>
                      <a:pt x="146" y="89"/>
                      <a:pt x="146" y="89"/>
                    </a:cubicBezTo>
                    <a:cubicBezTo>
                      <a:pt x="87" y="76"/>
                      <a:pt x="56" y="61"/>
                      <a:pt x="55" y="43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47" y="40"/>
                      <a:pt x="40" y="40"/>
                      <a:pt x="34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4"/>
                      <a:pt x="16" y="51"/>
                      <a:pt x="30" y="58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82" y="95"/>
                      <a:pt x="82" y="95"/>
                      <a:pt x="82" y="95"/>
                    </a:cubicBezTo>
                    <a:cubicBezTo>
                      <a:pt x="99" y="103"/>
                      <a:pt x="110" y="119"/>
                      <a:pt x="113" y="129"/>
                    </a:cubicBezTo>
                    <a:cubicBezTo>
                      <a:pt x="102" y="132"/>
                      <a:pt x="102" y="132"/>
                      <a:pt x="102" y="132"/>
                    </a:cubicBezTo>
                    <a:cubicBezTo>
                      <a:pt x="94" y="112"/>
                      <a:pt x="75" y="98"/>
                      <a:pt x="53" y="98"/>
                    </a:cubicBezTo>
                    <a:cubicBezTo>
                      <a:pt x="23" y="98"/>
                      <a:pt x="0" y="122"/>
                      <a:pt x="0" y="151"/>
                    </a:cubicBezTo>
                    <a:cubicBezTo>
                      <a:pt x="0" y="181"/>
                      <a:pt x="23" y="204"/>
                      <a:pt x="53" y="204"/>
                    </a:cubicBezTo>
                    <a:cubicBezTo>
                      <a:pt x="82" y="204"/>
                      <a:pt x="106" y="181"/>
                      <a:pt x="106" y="151"/>
                    </a:cubicBezTo>
                    <a:cubicBezTo>
                      <a:pt x="106" y="150"/>
                      <a:pt x="105" y="148"/>
                      <a:pt x="105" y="146"/>
                    </a:cubicBezTo>
                    <a:cubicBezTo>
                      <a:pt x="117" y="144"/>
                      <a:pt x="117" y="144"/>
                      <a:pt x="117" y="144"/>
                    </a:cubicBezTo>
                    <a:cubicBezTo>
                      <a:pt x="117" y="150"/>
                      <a:pt x="117" y="154"/>
                      <a:pt x="117" y="154"/>
                    </a:cubicBezTo>
                    <a:cubicBezTo>
                      <a:pt x="117" y="154"/>
                      <a:pt x="136" y="154"/>
                      <a:pt x="155" y="154"/>
                    </a:cubicBezTo>
                    <a:cubicBezTo>
                      <a:pt x="175" y="154"/>
                      <a:pt x="192" y="149"/>
                      <a:pt x="201" y="126"/>
                    </a:cubicBezTo>
                    <a:cubicBezTo>
                      <a:pt x="206" y="112"/>
                      <a:pt x="212" y="100"/>
                      <a:pt x="222" y="89"/>
                    </a:cubicBezTo>
                    <a:cubicBezTo>
                      <a:pt x="239" y="73"/>
                      <a:pt x="261" y="63"/>
                      <a:pt x="285" y="63"/>
                    </a:cubicBezTo>
                    <a:close/>
                    <a:moveTo>
                      <a:pt x="89" y="151"/>
                    </a:moveTo>
                    <a:cubicBezTo>
                      <a:pt x="89" y="171"/>
                      <a:pt x="72" y="187"/>
                      <a:pt x="53" y="187"/>
                    </a:cubicBezTo>
                    <a:cubicBezTo>
                      <a:pt x="33" y="187"/>
                      <a:pt x="17" y="171"/>
                      <a:pt x="17" y="151"/>
                    </a:cubicBezTo>
                    <a:cubicBezTo>
                      <a:pt x="17" y="132"/>
                      <a:pt x="33" y="115"/>
                      <a:pt x="53" y="115"/>
                    </a:cubicBezTo>
                    <a:cubicBezTo>
                      <a:pt x="67" y="115"/>
                      <a:pt x="79" y="124"/>
                      <a:pt x="85" y="136"/>
                    </a:cubicBezTo>
                    <a:cubicBezTo>
                      <a:pt x="66" y="140"/>
                      <a:pt x="66" y="140"/>
                      <a:pt x="66" y="140"/>
                    </a:cubicBezTo>
                    <a:cubicBezTo>
                      <a:pt x="63" y="136"/>
                      <a:pt x="58" y="133"/>
                      <a:pt x="53" y="133"/>
                    </a:cubicBezTo>
                    <a:cubicBezTo>
                      <a:pt x="43" y="133"/>
                      <a:pt x="35" y="141"/>
                      <a:pt x="35" y="151"/>
                    </a:cubicBezTo>
                    <a:cubicBezTo>
                      <a:pt x="35" y="161"/>
                      <a:pt x="43" y="169"/>
                      <a:pt x="53" y="169"/>
                    </a:cubicBezTo>
                    <a:cubicBezTo>
                      <a:pt x="62" y="169"/>
                      <a:pt x="69" y="163"/>
                      <a:pt x="70" y="154"/>
                    </a:cubicBezTo>
                    <a:cubicBezTo>
                      <a:pt x="89" y="150"/>
                      <a:pt x="89" y="150"/>
                      <a:pt x="89" y="150"/>
                    </a:cubicBezTo>
                    <a:cubicBezTo>
                      <a:pt x="89" y="151"/>
                      <a:pt x="89" y="151"/>
                      <a:pt x="89" y="15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395"/>
              <p:cNvSpPr>
                <a:spLocks noEditPoints="1"/>
              </p:cNvSpPr>
              <p:nvPr/>
            </p:nvSpPr>
            <p:spPr bwMode="auto">
              <a:xfrm>
                <a:off x="3545" y="2902"/>
                <a:ext cx="240" cy="137"/>
              </a:xfrm>
              <a:custGeom>
                <a:avLst/>
                <a:gdLst>
                  <a:gd name="T0" fmla="*/ 39 w 283"/>
                  <a:gd name="T1" fmla="*/ 83 h 161"/>
                  <a:gd name="T2" fmla="*/ 78 w 283"/>
                  <a:gd name="T3" fmla="*/ 122 h 161"/>
                  <a:gd name="T4" fmla="*/ 39 w 283"/>
                  <a:gd name="T5" fmla="*/ 161 h 161"/>
                  <a:gd name="T6" fmla="*/ 0 w 283"/>
                  <a:gd name="T7" fmla="*/ 122 h 161"/>
                  <a:gd name="T8" fmla="*/ 39 w 283"/>
                  <a:gd name="T9" fmla="*/ 83 h 161"/>
                  <a:gd name="T10" fmla="*/ 244 w 283"/>
                  <a:gd name="T11" fmla="*/ 83 h 161"/>
                  <a:gd name="T12" fmla="*/ 206 w 283"/>
                  <a:gd name="T13" fmla="*/ 122 h 161"/>
                  <a:gd name="T14" fmla="*/ 244 w 283"/>
                  <a:gd name="T15" fmla="*/ 161 h 161"/>
                  <a:gd name="T16" fmla="*/ 283 w 283"/>
                  <a:gd name="T17" fmla="*/ 122 h 161"/>
                  <a:gd name="T18" fmla="*/ 244 w 283"/>
                  <a:gd name="T19" fmla="*/ 83 h 161"/>
                  <a:gd name="T20" fmla="*/ 78 w 283"/>
                  <a:gd name="T21" fmla="*/ 4 h 161"/>
                  <a:gd name="T22" fmla="*/ 67 w 283"/>
                  <a:gd name="T23" fmla="*/ 0 h 161"/>
                  <a:gd name="T24" fmla="*/ 66 w 283"/>
                  <a:gd name="T25" fmla="*/ 0 h 161"/>
                  <a:gd name="T26" fmla="*/ 58 w 283"/>
                  <a:gd name="T27" fmla="*/ 8 h 161"/>
                  <a:gd name="T28" fmla="*/ 66 w 283"/>
                  <a:gd name="T29" fmla="*/ 15 h 161"/>
                  <a:gd name="T30" fmla="*/ 105 w 283"/>
                  <a:gd name="T31" fmla="*/ 15 h 161"/>
                  <a:gd name="T32" fmla="*/ 111 w 283"/>
                  <a:gd name="T33" fmla="*/ 10 h 161"/>
                  <a:gd name="T34" fmla="*/ 105 w 283"/>
                  <a:gd name="T35" fmla="*/ 4 h 161"/>
                  <a:gd name="T36" fmla="*/ 78 w 283"/>
                  <a:gd name="T37" fmla="*/ 4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3" h="161">
                    <a:moveTo>
                      <a:pt x="39" y="83"/>
                    </a:moveTo>
                    <a:cubicBezTo>
                      <a:pt x="60" y="83"/>
                      <a:pt x="78" y="101"/>
                      <a:pt x="78" y="122"/>
                    </a:cubicBezTo>
                    <a:cubicBezTo>
                      <a:pt x="78" y="143"/>
                      <a:pt x="60" y="161"/>
                      <a:pt x="39" y="161"/>
                    </a:cubicBezTo>
                    <a:cubicBezTo>
                      <a:pt x="17" y="161"/>
                      <a:pt x="0" y="143"/>
                      <a:pt x="0" y="122"/>
                    </a:cubicBezTo>
                    <a:cubicBezTo>
                      <a:pt x="0" y="101"/>
                      <a:pt x="17" y="83"/>
                      <a:pt x="39" y="83"/>
                    </a:cubicBezTo>
                    <a:close/>
                    <a:moveTo>
                      <a:pt x="244" y="83"/>
                    </a:moveTo>
                    <a:cubicBezTo>
                      <a:pt x="223" y="83"/>
                      <a:pt x="206" y="101"/>
                      <a:pt x="206" y="122"/>
                    </a:cubicBezTo>
                    <a:cubicBezTo>
                      <a:pt x="206" y="143"/>
                      <a:pt x="223" y="161"/>
                      <a:pt x="244" y="161"/>
                    </a:cubicBezTo>
                    <a:cubicBezTo>
                      <a:pt x="266" y="161"/>
                      <a:pt x="283" y="143"/>
                      <a:pt x="283" y="122"/>
                    </a:cubicBezTo>
                    <a:cubicBezTo>
                      <a:pt x="283" y="101"/>
                      <a:pt x="266" y="83"/>
                      <a:pt x="244" y="83"/>
                    </a:cubicBezTo>
                    <a:close/>
                    <a:moveTo>
                      <a:pt x="78" y="4"/>
                    </a:moveTo>
                    <a:cubicBezTo>
                      <a:pt x="74" y="4"/>
                      <a:pt x="70" y="3"/>
                      <a:pt x="67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2" y="0"/>
                      <a:pt x="58" y="4"/>
                      <a:pt x="58" y="8"/>
                    </a:cubicBezTo>
                    <a:cubicBezTo>
                      <a:pt x="58" y="12"/>
                      <a:pt x="62" y="15"/>
                      <a:pt x="66" y="15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8" y="15"/>
                      <a:pt x="111" y="14"/>
                      <a:pt x="111" y="10"/>
                    </a:cubicBezTo>
                    <a:cubicBezTo>
                      <a:pt x="111" y="6"/>
                      <a:pt x="108" y="4"/>
                      <a:pt x="105" y="4"/>
                    </a:cubicBezTo>
                    <a:lnTo>
                      <a:pt x="78" y="4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396"/>
              <p:cNvSpPr>
                <a:spLocks noEditPoints="1"/>
              </p:cNvSpPr>
              <p:nvPr/>
            </p:nvSpPr>
            <p:spPr bwMode="auto">
              <a:xfrm>
                <a:off x="3526" y="2896"/>
                <a:ext cx="278" cy="161"/>
              </a:xfrm>
              <a:custGeom>
                <a:avLst/>
                <a:gdLst>
                  <a:gd name="T0" fmla="*/ 252 w 329"/>
                  <a:gd name="T1" fmla="*/ 69 h 190"/>
                  <a:gd name="T2" fmla="*/ 221 w 329"/>
                  <a:gd name="T3" fmla="*/ 0 h 190"/>
                  <a:gd name="T4" fmla="*/ 198 w 329"/>
                  <a:gd name="T5" fmla="*/ 0 h 190"/>
                  <a:gd name="T6" fmla="*/ 198 w 329"/>
                  <a:gd name="T7" fmla="*/ 11 h 190"/>
                  <a:gd name="T8" fmla="*/ 225 w 329"/>
                  <a:gd name="T9" fmla="*/ 34 h 190"/>
                  <a:gd name="T10" fmla="*/ 112 w 329"/>
                  <a:gd name="T11" fmla="*/ 35 h 190"/>
                  <a:gd name="T12" fmla="*/ 88 w 329"/>
                  <a:gd name="T13" fmla="*/ 73 h 190"/>
                  <a:gd name="T14" fmla="*/ 0 w 329"/>
                  <a:gd name="T15" fmla="*/ 129 h 190"/>
                  <a:gd name="T16" fmla="*/ 123 w 329"/>
                  <a:gd name="T17" fmla="*/ 135 h 190"/>
                  <a:gd name="T18" fmla="*/ 155 w 329"/>
                  <a:gd name="T19" fmla="*/ 149 h 190"/>
                  <a:gd name="T20" fmla="*/ 172 w 329"/>
                  <a:gd name="T21" fmla="*/ 119 h 190"/>
                  <a:gd name="T22" fmla="*/ 240 w 329"/>
                  <a:gd name="T23" fmla="*/ 74 h 190"/>
                  <a:gd name="T24" fmla="*/ 267 w 329"/>
                  <a:gd name="T25" fmla="*/ 190 h 190"/>
                  <a:gd name="T26" fmla="*/ 267 w 329"/>
                  <a:gd name="T27" fmla="*/ 67 h 190"/>
                  <a:gd name="T28" fmla="*/ 92 w 329"/>
                  <a:gd name="T29" fmla="*/ 89 h 190"/>
                  <a:gd name="T30" fmla="*/ 72 w 329"/>
                  <a:gd name="T31" fmla="*/ 123 h 190"/>
                  <a:gd name="T32" fmla="*/ 114 w 329"/>
                  <a:gd name="T33" fmla="*/ 51 h 190"/>
                  <a:gd name="T34" fmla="*/ 136 w 329"/>
                  <a:gd name="T35" fmla="*/ 123 h 190"/>
                  <a:gd name="T36" fmla="*/ 98 w 329"/>
                  <a:gd name="T37" fmla="*/ 79 h 190"/>
                  <a:gd name="T38" fmla="*/ 154 w 329"/>
                  <a:gd name="T39" fmla="*/ 109 h 190"/>
                  <a:gd name="T40" fmla="*/ 215 w 329"/>
                  <a:gd name="T41" fmla="*/ 47 h 190"/>
                  <a:gd name="T42" fmla="*/ 155 w 329"/>
                  <a:gd name="T43" fmla="*/ 109 h 190"/>
                  <a:gd name="T44" fmla="*/ 11 w 329"/>
                  <a:gd name="T45" fmla="*/ 129 h 190"/>
                  <a:gd name="T46" fmla="*/ 82 w 329"/>
                  <a:gd name="T47" fmla="*/ 83 h 190"/>
                  <a:gd name="T48" fmla="*/ 62 w 329"/>
                  <a:gd name="T49" fmla="*/ 118 h 190"/>
                  <a:gd name="T50" fmla="*/ 62 w 329"/>
                  <a:gd name="T51" fmla="*/ 140 h 190"/>
                  <a:gd name="T52" fmla="*/ 112 w 329"/>
                  <a:gd name="T53" fmla="*/ 135 h 190"/>
                  <a:gd name="T54" fmla="*/ 267 w 329"/>
                  <a:gd name="T55" fmla="*/ 179 h 190"/>
                  <a:gd name="T56" fmla="*/ 244 w 329"/>
                  <a:gd name="T57" fmla="*/ 85 h 190"/>
                  <a:gd name="T58" fmla="*/ 256 w 329"/>
                  <a:gd name="T59" fmla="*/ 129 h 190"/>
                  <a:gd name="T60" fmla="*/ 279 w 329"/>
                  <a:gd name="T61" fmla="*/ 129 h 190"/>
                  <a:gd name="T62" fmla="*/ 256 w 329"/>
                  <a:gd name="T63" fmla="*/ 80 h 190"/>
                  <a:gd name="T64" fmla="*/ 318 w 329"/>
                  <a:gd name="T65" fmla="*/ 12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9" h="190">
                    <a:moveTo>
                      <a:pt x="267" y="67"/>
                    </a:moveTo>
                    <a:cubicBezTo>
                      <a:pt x="262" y="67"/>
                      <a:pt x="257" y="68"/>
                      <a:pt x="252" y="69"/>
                    </a:cubicBezTo>
                    <a:cubicBezTo>
                      <a:pt x="227" y="4"/>
                      <a:pt x="227" y="4"/>
                      <a:pt x="227" y="4"/>
                    </a:cubicBezTo>
                    <a:cubicBezTo>
                      <a:pt x="226" y="1"/>
                      <a:pt x="224" y="0"/>
                      <a:pt x="221" y="0"/>
                    </a:cubicBezTo>
                    <a:cubicBezTo>
                      <a:pt x="221" y="0"/>
                      <a:pt x="221" y="0"/>
                      <a:pt x="220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95" y="0"/>
                      <a:pt x="193" y="2"/>
                      <a:pt x="193" y="5"/>
                    </a:cubicBezTo>
                    <a:cubicBezTo>
                      <a:pt x="193" y="9"/>
                      <a:pt x="195" y="11"/>
                      <a:pt x="198" y="11"/>
                    </a:cubicBezTo>
                    <a:cubicBezTo>
                      <a:pt x="216" y="11"/>
                      <a:pt x="216" y="11"/>
                      <a:pt x="216" y="11"/>
                    </a:cubicBezTo>
                    <a:cubicBezTo>
                      <a:pt x="225" y="34"/>
                      <a:pt x="225" y="34"/>
                      <a:pt x="225" y="34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14" y="34"/>
                      <a:pt x="113" y="34"/>
                      <a:pt x="112" y="35"/>
                    </a:cubicBezTo>
                    <a:cubicBezTo>
                      <a:pt x="111" y="35"/>
                      <a:pt x="110" y="36"/>
                      <a:pt x="109" y="37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0" y="70"/>
                      <a:pt x="71" y="67"/>
                      <a:pt x="62" y="67"/>
                    </a:cubicBezTo>
                    <a:cubicBezTo>
                      <a:pt x="28" y="67"/>
                      <a:pt x="0" y="95"/>
                      <a:pt x="0" y="129"/>
                    </a:cubicBezTo>
                    <a:cubicBezTo>
                      <a:pt x="0" y="163"/>
                      <a:pt x="28" y="190"/>
                      <a:pt x="62" y="190"/>
                    </a:cubicBezTo>
                    <a:cubicBezTo>
                      <a:pt x="94" y="190"/>
                      <a:pt x="120" y="166"/>
                      <a:pt x="123" y="135"/>
                    </a:cubicBezTo>
                    <a:cubicBezTo>
                      <a:pt x="136" y="135"/>
                      <a:pt x="136" y="135"/>
                      <a:pt x="136" y="135"/>
                    </a:cubicBezTo>
                    <a:cubicBezTo>
                      <a:pt x="138" y="143"/>
                      <a:pt x="146" y="149"/>
                      <a:pt x="155" y="149"/>
                    </a:cubicBezTo>
                    <a:cubicBezTo>
                      <a:pt x="166" y="149"/>
                      <a:pt x="174" y="140"/>
                      <a:pt x="174" y="129"/>
                    </a:cubicBezTo>
                    <a:cubicBezTo>
                      <a:pt x="174" y="125"/>
                      <a:pt x="173" y="122"/>
                      <a:pt x="172" y="11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40" y="74"/>
                      <a:pt x="240" y="74"/>
                      <a:pt x="240" y="74"/>
                    </a:cubicBezTo>
                    <a:cubicBezTo>
                      <a:pt x="220" y="84"/>
                      <a:pt x="206" y="105"/>
                      <a:pt x="206" y="129"/>
                    </a:cubicBezTo>
                    <a:cubicBezTo>
                      <a:pt x="206" y="163"/>
                      <a:pt x="233" y="190"/>
                      <a:pt x="267" y="190"/>
                    </a:cubicBezTo>
                    <a:cubicBezTo>
                      <a:pt x="301" y="190"/>
                      <a:pt x="329" y="163"/>
                      <a:pt x="329" y="129"/>
                    </a:cubicBezTo>
                    <a:cubicBezTo>
                      <a:pt x="329" y="95"/>
                      <a:pt x="301" y="67"/>
                      <a:pt x="267" y="67"/>
                    </a:cubicBezTo>
                    <a:close/>
                    <a:moveTo>
                      <a:pt x="72" y="123"/>
                    </a:moveTo>
                    <a:cubicBezTo>
                      <a:pt x="92" y="89"/>
                      <a:pt x="92" y="89"/>
                      <a:pt x="92" y="89"/>
                    </a:cubicBezTo>
                    <a:cubicBezTo>
                      <a:pt x="103" y="97"/>
                      <a:pt x="110" y="109"/>
                      <a:pt x="112" y="123"/>
                    </a:cubicBezTo>
                    <a:lnTo>
                      <a:pt x="72" y="123"/>
                    </a:lnTo>
                    <a:close/>
                    <a:moveTo>
                      <a:pt x="98" y="79"/>
                    </a:moveTo>
                    <a:cubicBezTo>
                      <a:pt x="114" y="51"/>
                      <a:pt x="114" y="51"/>
                      <a:pt x="114" y="51"/>
                    </a:cubicBezTo>
                    <a:cubicBezTo>
                      <a:pt x="141" y="114"/>
                      <a:pt x="141" y="114"/>
                      <a:pt x="141" y="114"/>
                    </a:cubicBezTo>
                    <a:cubicBezTo>
                      <a:pt x="139" y="117"/>
                      <a:pt x="137" y="120"/>
                      <a:pt x="136" y="123"/>
                    </a:cubicBezTo>
                    <a:cubicBezTo>
                      <a:pt x="123" y="123"/>
                      <a:pt x="123" y="123"/>
                      <a:pt x="123" y="123"/>
                    </a:cubicBezTo>
                    <a:cubicBezTo>
                      <a:pt x="121" y="105"/>
                      <a:pt x="112" y="89"/>
                      <a:pt x="98" y="79"/>
                    </a:cubicBezTo>
                    <a:close/>
                    <a:moveTo>
                      <a:pt x="155" y="109"/>
                    </a:move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27" y="47"/>
                      <a:pt x="127" y="47"/>
                      <a:pt x="127" y="47"/>
                    </a:cubicBezTo>
                    <a:cubicBezTo>
                      <a:pt x="215" y="47"/>
                      <a:pt x="215" y="47"/>
                      <a:pt x="215" y="47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59" y="110"/>
                      <a:pt x="157" y="109"/>
                      <a:pt x="155" y="109"/>
                    </a:cubicBezTo>
                    <a:close/>
                    <a:moveTo>
                      <a:pt x="62" y="179"/>
                    </a:moveTo>
                    <a:cubicBezTo>
                      <a:pt x="34" y="179"/>
                      <a:pt x="11" y="157"/>
                      <a:pt x="11" y="129"/>
                    </a:cubicBezTo>
                    <a:cubicBezTo>
                      <a:pt x="11" y="101"/>
                      <a:pt x="34" y="79"/>
                      <a:pt x="62" y="79"/>
                    </a:cubicBezTo>
                    <a:cubicBezTo>
                      <a:pt x="69" y="79"/>
                      <a:pt x="76" y="80"/>
                      <a:pt x="82" y="83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56" y="118"/>
                      <a:pt x="50" y="123"/>
                      <a:pt x="50" y="129"/>
                    </a:cubicBezTo>
                    <a:cubicBezTo>
                      <a:pt x="50" y="135"/>
                      <a:pt x="56" y="140"/>
                      <a:pt x="62" y="140"/>
                    </a:cubicBezTo>
                    <a:cubicBezTo>
                      <a:pt x="66" y="140"/>
                      <a:pt x="69" y="138"/>
                      <a:pt x="71" y="135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09" y="160"/>
                      <a:pt x="87" y="179"/>
                      <a:pt x="62" y="179"/>
                    </a:cubicBezTo>
                    <a:close/>
                    <a:moveTo>
                      <a:pt x="267" y="179"/>
                    </a:moveTo>
                    <a:cubicBezTo>
                      <a:pt x="240" y="179"/>
                      <a:pt x="217" y="157"/>
                      <a:pt x="217" y="129"/>
                    </a:cubicBezTo>
                    <a:cubicBezTo>
                      <a:pt x="217" y="110"/>
                      <a:pt x="228" y="93"/>
                      <a:pt x="244" y="85"/>
                    </a:cubicBezTo>
                    <a:cubicBezTo>
                      <a:pt x="258" y="122"/>
                      <a:pt x="258" y="122"/>
                      <a:pt x="258" y="122"/>
                    </a:cubicBezTo>
                    <a:cubicBezTo>
                      <a:pt x="257" y="124"/>
                      <a:pt x="256" y="126"/>
                      <a:pt x="256" y="129"/>
                    </a:cubicBezTo>
                    <a:cubicBezTo>
                      <a:pt x="256" y="135"/>
                      <a:pt x="261" y="140"/>
                      <a:pt x="267" y="140"/>
                    </a:cubicBezTo>
                    <a:cubicBezTo>
                      <a:pt x="274" y="140"/>
                      <a:pt x="279" y="135"/>
                      <a:pt x="279" y="129"/>
                    </a:cubicBezTo>
                    <a:cubicBezTo>
                      <a:pt x="279" y="124"/>
                      <a:pt x="275" y="120"/>
                      <a:pt x="271" y="118"/>
                    </a:cubicBezTo>
                    <a:cubicBezTo>
                      <a:pt x="256" y="80"/>
                      <a:pt x="256" y="80"/>
                      <a:pt x="256" y="80"/>
                    </a:cubicBezTo>
                    <a:cubicBezTo>
                      <a:pt x="260" y="79"/>
                      <a:pt x="264" y="79"/>
                      <a:pt x="267" y="79"/>
                    </a:cubicBezTo>
                    <a:cubicBezTo>
                      <a:pt x="295" y="79"/>
                      <a:pt x="318" y="101"/>
                      <a:pt x="318" y="129"/>
                    </a:cubicBezTo>
                    <a:cubicBezTo>
                      <a:pt x="318" y="157"/>
                      <a:pt x="295" y="179"/>
                      <a:pt x="267" y="17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397"/>
              <p:cNvSpPr>
                <a:spLocks noEditPoints="1"/>
              </p:cNvSpPr>
              <p:nvPr/>
            </p:nvSpPr>
            <p:spPr bwMode="auto">
              <a:xfrm>
                <a:off x="3511" y="1040"/>
                <a:ext cx="350" cy="89"/>
              </a:xfrm>
              <a:custGeom>
                <a:avLst/>
                <a:gdLst>
                  <a:gd name="T0" fmla="*/ 162 w 413"/>
                  <a:gd name="T1" fmla="*/ 105 h 105"/>
                  <a:gd name="T2" fmla="*/ 290 w 413"/>
                  <a:gd name="T3" fmla="*/ 105 h 105"/>
                  <a:gd name="T4" fmla="*/ 332 w 413"/>
                  <a:gd name="T5" fmla="*/ 73 h 105"/>
                  <a:gd name="T6" fmla="*/ 375 w 413"/>
                  <a:gd name="T7" fmla="*/ 105 h 105"/>
                  <a:gd name="T8" fmla="*/ 413 w 413"/>
                  <a:gd name="T9" fmla="*/ 105 h 105"/>
                  <a:gd name="T10" fmla="*/ 413 w 413"/>
                  <a:gd name="T11" fmla="*/ 104 h 105"/>
                  <a:gd name="T12" fmla="*/ 280 w 413"/>
                  <a:gd name="T13" fmla="*/ 56 h 105"/>
                  <a:gd name="T14" fmla="*/ 205 w 413"/>
                  <a:gd name="T15" fmla="*/ 23 h 105"/>
                  <a:gd name="T16" fmla="*/ 0 w 413"/>
                  <a:gd name="T17" fmla="*/ 43 h 105"/>
                  <a:gd name="T18" fmla="*/ 16 w 413"/>
                  <a:gd name="T19" fmla="*/ 105 h 105"/>
                  <a:gd name="T20" fmla="*/ 48 w 413"/>
                  <a:gd name="T21" fmla="*/ 105 h 105"/>
                  <a:gd name="T22" fmla="*/ 90 w 413"/>
                  <a:gd name="T23" fmla="*/ 73 h 105"/>
                  <a:gd name="T24" fmla="*/ 133 w 413"/>
                  <a:gd name="T25" fmla="*/ 105 h 105"/>
                  <a:gd name="T26" fmla="*/ 148 w 413"/>
                  <a:gd name="T27" fmla="*/ 105 h 105"/>
                  <a:gd name="T28" fmla="*/ 136 w 413"/>
                  <a:gd name="T29" fmla="*/ 48 h 105"/>
                  <a:gd name="T30" fmla="*/ 136 w 413"/>
                  <a:gd name="T31" fmla="*/ 48 h 105"/>
                  <a:gd name="T32" fmla="*/ 136 w 413"/>
                  <a:gd name="T33" fmla="*/ 29 h 105"/>
                  <a:gd name="T34" fmla="*/ 157 w 413"/>
                  <a:gd name="T35" fmla="*/ 28 h 105"/>
                  <a:gd name="T36" fmla="*/ 201 w 413"/>
                  <a:gd name="T37" fmla="*/ 36 h 105"/>
                  <a:gd name="T38" fmla="*/ 246 w 413"/>
                  <a:gd name="T39" fmla="*/ 56 h 105"/>
                  <a:gd name="T40" fmla="*/ 148 w 413"/>
                  <a:gd name="T41" fmla="*/ 49 h 105"/>
                  <a:gd name="T42" fmla="*/ 162 w 413"/>
                  <a:gd name="T43" fmla="*/ 105 h 105"/>
                  <a:gd name="T44" fmla="*/ 121 w 413"/>
                  <a:gd name="T45" fmla="*/ 46 h 105"/>
                  <a:gd name="T46" fmla="*/ 77 w 413"/>
                  <a:gd name="T47" fmla="*/ 40 h 105"/>
                  <a:gd name="T48" fmla="*/ 121 w 413"/>
                  <a:gd name="T49" fmla="*/ 31 h 105"/>
                  <a:gd name="T50" fmla="*/ 121 w 413"/>
                  <a:gd name="T51" fmla="*/ 4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13" h="105">
                    <a:moveTo>
                      <a:pt x="162" y="105"/>
                    </a:moveTo>
                    <a:cubicBezTo>
                      <a:pt x="290" y="105"/>
                      <a:pt x="290" y="105"/>
                      <a:pt x="290" y="105"/>
                    </a:cubicBezTo>
                    <a:cubicBezTo>
                      <a:pt x="295" y="86"/>
                      <a:pt x="312" y="73"/>
                      <a:pt x="332" y="73"/>
                    </a:cubicBezTo>
                    <a:cubicBezTo>
                      <a:pt x="352" y="73"/>
                      <a:pt x="369" y="86"/>
                      <a:pt x="375" y="105"/>
                    </a:cubicBezTo>
                    <a:cubicBezTo>
                      <a:pt x="413" y="105"/>
                      <a:pt x="413" y="105"/>
                      <a:pt x="413" y="105"/>
                    </a:cubicBezTo>
                    <a:cubicBezTo>
                      <a:pt x="413" y="104"/>
                      <a:pt x="413" y="104"/>
                      <a:pt x="413" y="104"/>
                    </a:cubicBezTo>
                    <a:cubicBezTo>
                      <a:pt x="413" y="77"/>
                      <a:pt x="365" y="51"/>
                      <a:pt x="280" y="56"/>
                    </a:cubicBezTo>
                    <a:cubicBezTo>
                      <a:pt x="280" y="56"/>
                      <a:pt x="249" y="42"/>
                      <a:pt x="205" y="23"/>
                    </a:cubicBezTo>
                    <a:cubicBezTo>
                      <a:pt x="150" y="0"/>
                      <a:pt x="68" y="28"/>
                      <a:pt x="0" y="43"/>
                    </a:cubicBezTo>
                    <a:cubicBezTo>
                      <a:pt x="4" y="58"/>
                      <a:pt x="4" y="85"/>
                      <a:pt x="16" y="105"/>
                    </a:cubicBezTo>
                    <a:cubicBezTo>
                      <a:pt x="48" y="105"/>
                      <a:pt x="48" y="105"/>
                      <a:pt x="48" y="105"/>
                    </a:cubicBezTo>
                    <a:cubicBezTo>
                      <a:pt x="53" y="86"/>
                      <a:pt x="70" y="73"/>
                      <a:pt x="90" y="73"/>
                    </a:cubicBezTo>
                    <a:cubicBezTo>
                      <a:pt x="110" y="73"/>
                      <a:pt x="127" y="86"/>
                      <a:pt x="133" y="105"/>
                    </a:cubicBezTo>
                    <a:cubicBezTo>
                      <a:pt x="148" y="105"/>
                      <a:pt x="148" y="105"/>
                      <a:pt x="148" y="105"/>
                    </a:cubicBezTo>
                    <a:cubicBezTo>
                      <a:pt x="137" y="86"/>
                      <a:pt x="136" y="62"/>
                      <a:pt x="136" y="48"/>
                    </a:cubicBezTo>
                    <a:cubicBezTo>
                      <a:pt x="136" y="48"/>
                      <a:pt x="136" y="48"/>
                      <a:pt x="136" y="48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143" y="28"/>
                      <a:pt x="150" y="28"/>
                      <a:pt x="157" y="28"/>
                    </a:cubicBezTo>
                    <a:cubicBezTo>
                      <a:pt x="170" y="28"/>
                      <a:pt x="189" y="31"/>
                      <a:pt x="201" y="36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05" y="55"/>
                      <a:pt x="173" y="52"/>
                      <a:pt x="148" y="49"/>
                    </a:cubicBezTo>
                    <a:cubicBezTo>
                      <a:pt x="148" y="65"/>
                      <a:pt x="148" y="88"/>
                      <a:pt x="162" y="105"/>
                    </a:cubicBezTo>
                    <a:close/>
                    <a:moveTo>
                      <a:pt x="121" y="46"/>
                    </a:moveTo>
                    <a:cubicBezTo>
                      <a:pt x="105" y="44"/>
                      <a:pt x="91" y="42"/>
                      <a:pt x="77" y="40"/>
                    </a:cubicBezTo>
                    <a:cubicBezTo>
                      <a:pt x="92" y="37"/>
                      <a:pt x="107" y="34"/>
                      <a:pt x="121" y="31"/>
                    </a:cubicBezTo>
                    <a:lnTo>
                      <a:pt x="121" y="46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398"/>
              <p:cNvSpPr>
                <a:spLocks noEditPoints="1"/>
              </p:cNvSpPr>
              <p:nvPr/>
            </p:nvSpPr>
            <p:spPr bwMode="auto">
              <a:xfrm>
                <a:off x="3530" y="1100"/>
                <a:ext cx="329" cy="67"/>
              </a:xfrm>
              <a:custGeom>
                <a:avLst/>
                <a:gdLst>
                  <a:gd name="T0" fmla="*/ 266 w 389"/>
                  <a:gd name="T1" fmla="*/ 46 h 79"/>
                  <a:gd name="T2" fmla="*/ 266 w 389"/>
                  <a:gd name="T3" fmla="*/ 61 h 79"/>
                  <a:gd name="T4" fmla="*/ 112 w 389"/>
                  <a:gd name="T5" fmla="*/ 61 h 79"/>
                  <a:gd name="T6" fmla="*/ 112 w 389"/>
                  <a:gd name="T7" fmla="*/ 46 h 79"/>
                  <a:gd name="T8" fmla="*/ 112 w 389"/>
                  <a:gd name="T9" fmla="*/ 45 h 79"/>
                  <a:gd name="T10" fmla="*/ 266 w 389"/>
                  <a:gd name="T11" fmla="*/ 45 h 79"/>
                  <a:gd name="T12" fmla="*/ 266 w 389"/>
                  <a:gd name="T13" fmla="*/ 46 h 79"/>
                  <a:gd name="T14" fmla="*/ 24 w 389"/>
                  <a:gd name="T15" fmla="*/ 45 h 79"/>
                  <a:gd name="T16" fmla="*/ 0 w 389"/>
                  <a:gd name="T17" fmla="*/ 45 h 79"/>
                  <a:gd name="T18" fmla="*/ 24 w 389"/>
                  <a:gd name="T19" fmla="*/ 59 h 79"/>
                  <a:gd name="T20" fmla="*/ 24 w 389"/>
                  <a:gd name="T21" fmla="*/ 46 h 79"/>
                  <a:gd name="T22" fmla="*/ 24 w 389"/>
                  <a:gd name="T23" fmla="*/ 45 h 79"/>
                  <a:gd name="T24" fmla="*/ 354 w 389"/>
                  <a:gd name="T25" fmla="*/ 45 h 79"/>
                  <a:gd name="T26" fmla="*/ 354 w 389"/>
                  <a:gd name="T27" fmla="*/ 46 h 79"/>
                  <a:gd name="T28" fmla="*/ 354 w 389"/>
                  <a:gd name="T29" fmla="*/ 60 h 79"/>
                  <a:gd name="T30" fmla="*/ 389 w 389"/>
                  <a:gd name="T31" fmla="*/ 45 h 79"/>
                  <a:gd name="T32" fmla="*/ 354 w 389"/>
                  <a:gd name="T33" fmla="*/ 45 h 79"/>
                  <a:gd name="T34" fmla="*/ 101 w 389"/>
                  <a:gd name="T35" fmla="*/ 46 h 79"/>
                  <a:gd name="T36" fmla="*/ 68 w 389"/>
                  <a:gd name="T37" fmla="*/ 79 h 79"/>
                  <a:gd name="T38" fmla="*/ 35 w 389"/>
                  <a:gd name="T39" fmla="*/ 46 h 79"/>
                  <a:gd name="T40" fmla="*/ 68 w 389"/>
                  <a:gd name="T41" fmla="*/ 13 h 79"/>
                  <a:gd name="T42" fmla="*/ 101 w 389"/>
                  <a:gd name="T43" fmla="*/ 46 h 79"/>
                  <a:gd name="T44" fmla="*/ 86 w 389"/>
                  <a:gd name="T45" fmla="*/ 46 h 79"/>
                  <a:gd name="T46" fmla="*/ 68 w 389"/>
                  <a:gd name="T47" fmla="*/ 28 h 79"/>
                  <a:gd name="T48" fmla="*/ 50 w 389"/>
                  <a:gd name="T49" fmla="*/ 46 h 79"/>
                  <a:gd name="T50" fmla="*/ 68 w 389"/>
                  <a:gd name="T51" fmla="*/ 65 h 79"/>
                  <a:gd name="T52" fmla="*/ 86 w 389"/>
                  <a:gd name="T53" fmla="*/ 46 h 79"/>
                  <a:gd name="T54" fmla="*/ 343 w 389"/>
                  <a:gd name="T55" fmla="*/ 46 h 79"/>
                  <a:gd name="T56" fmla="*/ 310 w 389"/>
                  <a:gd name="T57" fmla="*/ 79 h 79"/>
                  <a:gd name="T58" fmla="*/ 277 w 389"/>
                  <a:gd name="T59" fmla="*/ 46 h 79"/>
                  <a:gd name="T60" fmla="*/ 310 w 389"/>
                  <a:gd name="T61" fmla="*/ 13 h 79"/>
                  <a:gd name="T62" fmla="*/ 343 w 389"/>
                  <a:gd name="T63" fmla="*/ 46 h 79"/>
                  <a:gd name="T64" fmla="*/ 328 w 389"/>
                  <a:gd name="T65" fmla="*/ 46 h 79"/>
                  <a:gd name="T66" fmla="*/ 310 w 389"/>
                  <a:gd name="T67" fmla="*/ 28 h 79"/>
                  <a:gd name="T68" fmla="*/ 292 w 389"/>
                  <a:gd name="T69" fmla="*/ 46 h 79"/>
                  <a:gd name="T70" fmla="*/ 310 w 389"/>
                  <a:gd name="T71" fmla="*/ 65 h 79"/>
                  <a:gd name="T72" fmla="*/ 328 w 389"/>
                  <a:gd name="T73" fmla="*/ 46 h 79"/>
                  <a:gd name="T74" fmla="*/ 377 w 389"/>
                  <a:gd name="T75" fmla="*/ 19 h 79"/>
                  <a:gd name="T76" fmla="*/ 342 w 389"/>
                  <a:gd name="T77" fmla="*/ 0 h 79"/>
                  <a:gd name="T78" fmla="*/ 377 w 389"/>
                  <a:gd name="T79" fmla="*/ 19 h 79"/>
                  <a:gd name="T80" fmla="*/ 377 w 389"/>
                  <a:gd name="T81" fmla="*/ 1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9" h="79">
                    <a:moveTo>
                      <a:pt x="266" y="46"/>
                    </a:moveTo>
                    <a:cubicBezTo>
                      <a:pt x="266" y="61"/>
                      <a:pt x="266" y="61"/>
                      <a:pt x="266" y="61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2" y="46"/>
                      <a:pt x="112" y="45"/>
                      <a:pt x="112" y="45"/>
                    </a:cubicBezTo>
                    <a:cubicBezTo>
                      <a:pt x="266" y="45"/>
                      <a:pt x="266" y="45"/>
                      <a:pt x="266" y="45"/>
                    </a:cubicBezTo>
                    <a:cubicBezTo>
                      <a:pt x="266" y="45"/>
                      <a:pt x="266" y="46"/>
                      <a:pt x="266" y="46"/>
                    </a:cubicBezTo>
                    <a:close/>
                    <a:moveTo>
                      <a:pt x="24" y="45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5" y="52"/>
                      <a:pt x="13" y="57"/>
                      <a:pt x="24" y="59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5"/>
                      <a:pt x="24" y="45"/>
                    </a:cubicBezTo>
                    <a:close/>
                    <a:moveTo>
                      <a:pt x="354" y="45"/>
                    </a:moveTo>
                    <a:cubicBezTo>
                      <a:pt x="354" y="46"/>
                      <a:pt x="354" y="46"/>
                      <a:pt x="354" y="46"/>
                    </a:cubicBezTo>
                    <a:cubicBezTo>
                      <a:pt x="354" y="60"/>
                      <a:pt x="354" y="60"/>
                      <a:pt x="354" y="60"/>
                    </a:cubicBezTo>
                    <a:cubicBezTo>
                      <a:pt x="377" y="58"/>
                      <a:pt x="385" y="51"/>
                      <a:pt x="389" y="45"/>
                    </a:cubicBezTo>
                    <a:lnTo>
                      <a:pt x="354" y="45"/>
                    </a:lnTo>
                    <a:close/>
                    <a:moveTo>
                      <a:pt x="101" y="46"/>
                    </a:moveTo>
                    <a:cubicBezTo>
                      <a:pt x="101" y="65"/>
                      <a:pt x="86" y="79"/>
                      <a:pt x="68" y="79"/>
                    </a:cubicBezTo>
                    <a:cubicBezTo>
                      <a:pt x="50" y="79"/>
                      <a:pt x="35" y="65"/>
                      <a:pt x="35" y="46"/>
                    </a:cubicBezTo>
                    <a:cubicBezTo>
                      <a:pt x="35" y="28"/>
                      <a:pt x="50" y="13"/>
                      <a:pt x="68" y="13"/>
                    </a:cubicBezTo>
                    <a:cubicBezTo>
                      <a:pt x="86" y="13"/>
                      <a:pt x="101" y="28"/>
                      <a:pt x="101" y="46"/>
                    </a:cubicBezTo>
                    <a:close/>
                    <a:moveTo>
                      <a:pt x="86" y="46"/>
                    </a:moveTo>
                    <a:cubicBezTo>
                      <a:pt x="86" y="36"/>
                      <a:pt x="78" y="28"/>
                      <a:pt x="68" y="28"/>
                    </a:cubicBezTo>
                    <a:cubicBezTo>
                      <a:pt x="58" y="28"/>
                      <a:pt x="50" y="36"/>
                      <a:pt x="50" y="46"/>
                    </a:cubicBezTo>
                    <a:cubicBezTo>
                      <a:pt x="50" y="56"/>
                      <a:pt x="58" y="65"/>
                      <a:pt x="68" y="65"/>
                    </a:cubicBezTo>
                    <a:cubicBezTo>
                      <a:pt x="78" y="65"/>
                      <a:pt x="86" y="56"/>
                      <a:pt x="86" y="46"/>
                    </a:cubicBezTo>
                    <a:close/>
                    <a:moveTo>
                      <a:pt x="343" y="46"/>
                    </a:moveTo>
                    <a:cubicBezTo>
                      <a:pt x="343" y="65"/>
                      <a:pt x="328" y="79"/>
                      <a:pt x="310" y="79"/>
                    </a:cubicBezTo>
                    <a:cubicBezTo>
                      <a:pt x="292" y="79"/>
                      <a:pt x="277" y="65"/>
                      <a:pt x="277" y="46"/>
                    </a:cubicBezTo>
                    <a:cubicBezTo>
                      <a:pt x="277" y="28"/>
                      <a:pt x="292" y="13"/>
                      <a:pt x="310" y="13"/>
                    </a:cubicBezTo>
                    <a:cubicBezTo>
                      <a:pt x="328" y="13"/>
                      <a:pt x="343" y="28"/>
                      <a:pt x="343" y="46"/>
                    </a:cubicBezTo>
                    <a:close/>
                    <a:moveTo>
                      <a:pt x="328" y="46"/>
                    </a:moveTo>
                    <a:cubicBezTo>
                      <a:pt x="328" y="36"/>
                      <a:pt x="320" y="28"/>
                      <a:pt x="310" y="28"/>
                    </a:cubicBezTo>
                    <a:cubicBezTo>
                      <a:pt x="300" y="28"/>
                      <a:pt x="292" y="36"/>
                      <a:pt x="292" y="46"/>
                    </a:cubicBezTo>
                    <a:cubicBezTo>
                      <a:pt x="292" y="56"/>
                      <a:pt x="300" y="65"/>
                      <a:pt x="310" y="65"/>
                    </a:cubicBezTo>
                    <a:cubicBezTo>
                      <a:pt x="320" y="65"/>
                      <a:pt x="328" y="56"/>
                      <a:pt x="328" y="46"/>
                    </a:cubicBezTo>
                    <a:close/>
                    <a:moveTo>
                      <a:pt x="377" y="19"/>
                    </a:moveTo>
                    <a:cubicBezTo>
                      <a:pt x="370" y="12"/>
                      <a:pt x="359" y="5"/>
                      <a:pt x="342" y="0"/>
                    </a:cubicBezTo>
                    <a:cubicBezTo>
                      <a:pt x="349" y="12"/>
                      <a:pt x="362" y="19"/>
                      <a:pt x="377" y="19"/>
                    </a:cubicBezTo>
                    <a:cubicBezTo>
                      <a:pt x="377" y="19"/>
                      <a:pt x="377" y="19"/>
                      <a:pt x="377" y="19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399"/>
              <p:cNvSpPr>
                <a:spLocks noEditPoints="1"/>
              </p:cNvSpPr>
              <p:nvPr/>
            </p:nvSpPr>
            <p:spPr bwMode="auto">
              <a:xfrm>
                <a:off x="3886" y="2911"/>
                <a:ext cx="293" cy="94"/>
              </a:xfrm>
              <a:custGeom>
                <a:avLst/>
                <a:gdLst>
                  <a:gd name="T0" fmla="*/ 165 w 346"/>
                  <a:gd name="T1" fmla="*/ 35 h 111"/>
                  <a:gd name="T2" fmla="*/ 128 w 346"/>
                  <a:gd name="T3" fmla="*/ 4 h 111"/>
                  <a:gd name="T4" fmla="*/ 58 w 346"/>
                  <a:gd name="T5" fmla="*/ 4 h 111"/>
                  <a:gd name="T6" fmla="*/ 63 w 346"/>
                  <a:gd name="T7" fmla="*/ 30 h 111"/>
                  <a:gd name="T8" fmla="*/ 105 w 346"/>
                  <a:gd name="T9" fmla="*/ 22 h 111"/>
                  <a:gd name="T10" fmla="*/ 112 w 346"/>
                  <a:gd name="T11" fmla="*/ 22 h 111"/>
                  <a:gd name="T12" fmla="*/ 165 w 346"/>
                  <a:gd name="T13" fmla="*/ 35 h 111"/>
                  <a:gd name="T14" fmla="*/ 13 w 346"/>
                  <a:gd name="T15" fmla="*/ 85 h 111"/>
                  <a:gd name="T16" fmla="*/ 0 w 346"/>
                  <a:gd name="T17" fmla="*/ 85 h 111"/>
                  <a:gd name="T18" fmla="*/ 8 w 346"/>
                  <a:gd name="T19" fmla="*/ 67 h 111"/>
                  <a:gd name="T20" fmla="*/ 20 w 346"/>
                  <a:gd name="T21" fmla="*/ 67 h 111"/>
                  <a:gd name="T22" fmla="*/ 13 w 346"/>
                  <a:gd name="T23" fmla="*/ 85 h 111"/>
                  <a:gd name="T24" fmla="*/ 268 w 346"/>
                  <a:gd name="T25" fmla="*/ 108 h 111"/>
                  <a:gd name="T26" fmla="*/ 292 w 346"/>
                  <a:gd name="T27" fmla="*/ 71 h 111"/>
                  <a:gd name="T28" fmla="*/ 294 w 346"/>
                  <a:gd name="T29" fmla="*/ 69 h 111"/>
                  <a:gd name="T30" fmla="*/ 294 w 346"/>
                  <a:gd name="T31" fmla="*/ 69 h 111"/>
                  <a:gd name="T32" fmla="*/ 346 w 346"/>
                  <a:gd name="T33" fmla="*/ 111 h 111"/>
                  <a:gd name="T34" fmla="*/ 266 w 346"/>
                  <a:gd name="T35" fmla="*/ 111 h 111"/>
                  <a:gd name="T36" fmla="*/ 268 w 346"/>
                  <a:gd name="T37" fmla="*/ 108 h 111"/>
                  <a:gd name="T38" fmla="*/ 288 w 346"/>
                  <a:gd name="T39" fmla="*/ 19 h 111"/>
                  <a:gd name="T40" fmla="*/ 276 w 346"/>
                  <a:gd name="T41" fmla="*/ 3 h 111"/>
                  <a:gd name="T42" fmla="*/ 274 w 346"/>
                  <a:gd name="T43" fmla="*/ 0 h 111"/>
                  <a:gd name="T44" fmla="*/ 294 w 346"/>
                  <a:gd name="T45" fmla="*/ 0 h 111"/>
                  <a:gd name="T46" fmla="*/ 294 w 346"/>
                  <a:gd name="T47" fmla="*/ 19 h 111"/>
                  <a:gd name="T48" fmla="*/ 288 w 346"/>
                  <a:gd name="T49" fmla="*/ 1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6" h="111">
                    <a:moveTo>
                      <a:pt x="165" y="35"/>
                    </a:moveTo>
                    <a:cubicBezTo>
                      <a:pt x="165" y="16"/>
                      <a:pt x="148" y="4"/>
                      <a:pt x="128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14"/>
                      <a:pt x="60" y="22"/>
                      <a:pt x="63" y="30"/>
                    </a:cubicBezTo>
                    <a:cubicBezTo>
                      <a:pt x="76" y="25"/>
                      <a:pt x="89" y="22"/>
                      <a:pt x="105" y="22"/>
                    </a:cubicBezTo>
                    <a:cubicBezTo>
                      <a:pt x="112" y="22"/>
                      <a:pt x="112" y="22"/>
                      <a:pt x="112" y="22"/>
                    </a:cubicBezTo>
                    <a:cubicBezTo>
                      <a:pt x="137" y="22"/>
                      <a:pt x="156" y="30"/>
                      <a:pt x="165" y="35"/>
                    </a:cubicBezTo>
                    <a:close/>
                    <a:moveTo>
                      <a:pt x="13" y="85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2" y="78"/>
                      <a:pt x="4" y="72"/>
                      <a:pt x="8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17" y="72"/>
                      <a:pt x="15" y="78"/>
                      <a:pt x="13" y="85"/>
                    </a:cubicBezTo>
                    <a:close/>
                    <a:moveTo>
                      <a:pt x="268" y="108"/>
                    </a:moveTo>
                    <a:cubicBezTo>
                      <a:pt x="275" y="97"/>
                      <a:pt x="292" y="71"/>
                      <a:pt x="292" y="71"/>
                    </a:cubicBezTo>
                    <a:cubicBezTo>
                      <a:pt x="293" y="70"/>
                      <a:pt x="293" y="70"/>
                      <a:pt x="294" y="69"/>
                    </a:cubicBezTo>
                    <a:cubicBezTo>
                      <a:pt x="294" y="69"/>
                      <a:pt x="294" y="69"/>
                      <a:pt x="294" y="69"/>
                    </a:cubicBezTo>
                    <a:cubicBezTo>
                      <a:pt x="320" y="69"/>
                      <a:pt x="341" y="87"/>
                      <a:pt x="346" y="111"/>
                    </a:cubicBezTo>
                    <a:cubicBezTo>
                      <a:pt x="266" y="111"/>
                      <a:pt x="266" y="111"/>
                      <a:pt x="266" y="111"/>
                    </a:cubicBezTo>
                    <a:cubicBezTo>
                      <a:pt x="266" y="110"/>
                      <a:pt x="267" y="109"/>
                      <a:pt x="268" y="108"/>
                    </a:cubicBezTo>
                    <a:close/>
                    <a:moveTo>
                      <a:pt x="288" y="19"/>
                    </a:moveTo>
                    <a:cubicBezTo>
                      <a:pt x="284" y="14"/>
                      <a:pt x="280" y="9"/>
                      <a:pt x="276" y="3"/>
                    </a:cubicBezTo>
                    <a:cubicBezTo>
                      <a:pt x="275" y="2"/>
                      <a:pt x="274" y="1"/>
                      <a:pt x="274" y="0"/>
                    </a:cubicBezTo>
                    <a:cubicBezTo>
                      <a:pt x="294" y="0"/>
                      <a:pt x="294" y="0"/>
                      <a:pt x="294" y="0"/>
                    </a:cubicBezTo>
                    <a:cubicBezTo>
                      <a:pt x="299" y="6"/>
                      <a:pt x="299" y="15"/>
                      <a:pt x="294" y="19"/>
                    </a:cubicBezTo>
                    <a:lnTo>
                      <a:pt x="288" y="19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400"/>
              <p:cNvSpPr>
                <a:spLocks noEditPoints="1"/>
              </p:cNvSpPr>
              <p:nvPr/>
            </p:nvSpPr>
            <p:spPr bwMode="auto">
              <a:xfrm>
                <a:off x="3902" y="2880"/>
                <a:ext cx="271" cy="177"/>
              </a:xfrm>
              <a:custGeom>
                <a:avLst/>
                <a:gdLst>
                  <a:gd name="T0" fmla="*/ 236 w 320"/>
                  <a:gd name="T1" fmla="*/ 158 h 209"/>
                  <a:gd name="T2" fmla="*/ 235 w 320"/>
                  <a:gd name="T3" fmla="*/ 167 h 209"/>
                  <a:gd name="T4" fmla="*/ 278 w 320"/>
                  <a:gd name="T5" fmla="*/ 209 h 209"/>
                  <a:gd name="T6" fmla="*/ 320 w 320"/>
                  <a:gd name="T7" fmla="*/ 167 h 209"/>
                  <a:gd name="T8" fmla="*/ 319 w 320"/>
                  <a:gd name="T9" fmla="*/ 158 h 209"/>
                  <a:gd name="T10" fmla="*/ 301 w 320"/>
                  <a:gd name="T11" fmla="*/ 158 h 209"/>
                  <a:gd name="T12" fmla="*/ 302 w 320"/>
                  <a:gd name="T13" fmla="*/ 167 h 209"/>
                  <a:gd name="T14" fmla="*/ 278 w 320"/>
                  <a:gd name="T15" fmla="*/ 191 h 209"/>
                  <a:gd name="T16" fmla="*/ 253 w 320"/>
                  <a:gd name="T17" fmla="*/ 167 h 209"/>
                  <a:gd name="T18" fmla="*/ 255 w 320"/>
                  <a:gd name="T19" fmla="*/ 158 h 209"/>
                  <a:gd name="T20" fmla="*/ 236 w 320"/>
                  <a:gd name="T21" fmla="*/ 158 h 209"/>
                  <a:gd name="T22" fmla="*/ 219 w 320"/>
                  <a:gd name="T23" fmla="*/ 32 h 209"/>
                  <a:gd name="T24" fmla="*/ 215 w 320"/>
                  <a:gd name="T25" fmla="*/ 19 h 209"/>
                  <a:gd name="T26" fmla="*/ 196 w 320"/>
                  <a:gd name="T27" fmla="*/ 19 h 209"/>
                  <a:gd name="T28" fmla="*/ 190 w 320"/>
                  <a:gd name="T29" fmla="*/ 14 h 209"/>
                  <a:gd name="T30" fmla="*/ 196 w 320"/>
                  <a:gd name="T31" fmla="*/ 8 h 209"/>
                  <a:gd name="T32" fmla="*/ 211 w 320"/>
                  <a:gd name="T33" fmla="*/ 8 h 209"/>
                  <a:gd name="T34" fmla="*/ 216 w 320"/>
                  <a:gd name="T35" fmla="*/ 2 h 209"/>
                  <a:gd name="T36" fmla="*/ 225 w 320"/>
                  <a:gd name="T37" fmla="*/ 6 h 209"/>
                  <a:gd name="T38" fmla="*/ 233 w 320"/>
                  <a:gd name="T39" fmla="*/ 27 h 209"/>
                  <a:gd name="T40" fmla="*/ 219 w 320"/>
                  <a:gd name="T41" fmla="*/ 32 h 209"/>
                  <a:gd name="T42" fmla="*/ 31 w 320"/>
                  <a:gd name="T43" fmla="*/ 170 h 209"/>
                  <a:gd name="T44" fmla="*/ 56 w 320"/>
                  <a:gd name="T45" fmla="*/ 191 h 209"/>
                  <a:gd name="T46" fmla="*/ 78 w 320"/>
                  <a:gd name="T47" fmla="*/ 177 h 209"/>
                  <a:gd name="T48" fmla="*/ 97 w 320"/>
                  <a:gd name="T49" fmla="*/ 179 h 209"/>
                  <a:gd name="T50" fmla="*/ 56 w 320"/>
                  <a:gd name="T51" fmla="*/ 209 h 209"/>
                  <a:gd name="T52" fmla="*/ 13 w 320"/>
                  <a:gd name="T53" fmla="*/ 167 h 209"/>
                  <a:gd name="T54" fmla="*/ 13 w 320"/>
                  <a:gd name="T55" fmla="*/ 164 h 209"/>
                  <a:gd name="T56" fmla="*/ 31 w 320"/>
                  <a:gd name="T57" fmla="*/ 170 h 209"/>
                  <a:gd name="T58" fmla="*/ 240 w 320"/>
                  <a:gd name="T59" fmla="*/ 36 h 209"/>
                  <a:gd name="T60" fmla="*/ 264 w 320"/>
                  <a:gd name="T61" fmla="*/ 101 h 209"/>
                  <a:gd name="T62" fmla="*/ 239 w 320"/>
                  <a:gd name="T63" fmla="*/ 138 h 209"/>
                  <a:gd name="T64" fmla="*/ 162 w 320"/>
                  <a:gd name="T65" fmla="*/ 168 h 209"/>
                  <a:gd name="T66" fmla="*/ 116 w 320"/>
                  <a:gd name="T67" fmla="*/ 168 h 209"/>
                  <a:gd name="T68" fmla="*/ 0 w 320"/>
                  <a:gd name="T69" fmla="*/ 146 h 209"/>
                  <a:gd name="T70" fmla="*/ 86 w 320"/>
                  <a:gd name="T71" fmla="*/ 70 h 209"/>
                  <a:gd name="T72" fmla="*/ 93 w 320"/>
                  <a:gd name="T73" fmla="*/ 70 h 209"/>
                  <a:gd name="T74" fmla="*/ 145 w 320"/>
                  <a:gd name="T75" fmla="*/ 83 h 209"/>
                  <a:gd name="T76" fmla="*/ 137 w 320"/>
                  <a:gd name="T77" fmla="*/ 141 h 209"/>
                  <a:gd name="T78" fmla="*/ 171 w 320"/>
                  <a:gd name="T79" fmla="*/ 141 h 209"/>
                  <a:gd name="T80" fmla="*/ 223 w 320"/>
                  <a:gd name="T81" fmla="*/ 43 h 209"/>
                  <a:gd name="T82" fmla="*/ 240 w 320"/>
                  <a:gd name="T83" fmla="*/ 36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20" h="209">
                    <a:moveTo>
                      <a:pt x="236" y="158"/>
                    </a:moveTo>
                    <a:cubicBezTo>
                      <a:pt x="235" y="161"/>
                      <a:pt x="235" y="164"/>
                      <a:pt x="235" y="167"/>
                    </a:cubicBezTo>
                    <a:cubicBezTo>
                      <a:pt x="235" y="190"/>
                      <a:pt x="254" y="209"/>
                      <a:pt x="278" y="209"/>
                    </a:cubicBezTo>
                    <a:cubicBezTo>
                      <a:pt x="301" y="209"/>
                      <a:pt x="320" y="190"/>
                      <a:pt x="320" y="167"/>
                    </a:cubicBezTo>
                    <a:cubicBezTo>
                      <a:pt x="320" y="164"/>
                      <a:pt x="320" y="161"/>
                      <a:pt x="319" y="158"/>
                    </a:cubicBezTo>
                    <a:cubicBezTo>
                      <a:pt x="301" y="158"/>
                      <a:pt x="301" y="158"/>
                      <a:pt x="301" y="158"/>
                    </a:cubicBezTo>
                    <a:cubicBezTo>
                      <a:pt x="302" y="161"/>
                      <a:pt x="302" y="164"/>
                      <a:pt x="302" y="167"/>
                    </a:cubicBezTo>
                    <a:cubicBezTo>
                      <a:pt x="302" y="180"/>
                      <a:pt x="291" y="191"/>
                      <a:pt x="278" y="191"/>
                    </a:cubicBezTo>
                    <a:cubicBezTo>
                      <a:pt x="264" y="191"/>
                      <a:pt x="253" y="180"/>
                      <a:pt x="253" y="167"/>
                    </a:cubicBezTo>
                    <a:cubicBezTo>
                      <a:pt x="253" y="164"/>
                      <a:pt x="254" y="161"/>
                      <a:pt x="255" y="158"/>
                    </a:cubicBezTo>
                    <a:lnTo>
                      <a:pt x="236" y="158"/>
                    </a:lnTo>
                    <a:close/>
                    <a:moveTo>
                      <a:pt x="219" y="32"/>
                    </a:moveTo>
                    <a:cubicBezTo>
                      <a:pt x="215" y="19"/>
                      <a:pt x="215" y="19"/>
                      <a:pt x="215" y="19"/>
                    </a:cubicBezTo>
                    <a:cubicBezTo>
                      <a:pt x="196" y="19"/>
                      <a:pt x="196" y="19"/>
                      <a:pt x="196" y="19"/>
                    </a:cubicBezTo>
                    <a:cubicBezTo>
                      <a:pt x="192" y="19"/>
                      <a:pt x="190" y="17"/>
                      <a:pt x="190" y="14"/>
                    </a:cubicBezTo>
                    <a:cubicBezTo>
                      <a:pt x="190" y="11"/>
                      <a:pt x="192" y="8"/>
                      <a:pt x="196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1" y="5"/>
                      <a:pt x="213" y="3"/>
                      <a:pt x="216" y="2"/>
                    </a:cubicBezTo>
                    <a:cubicBezTo>
                      <a:pt x="219" y="0"/>
                      <a:pt x="224" y="2"/>
                      <a:pt x="225" y="6"/>
                    </a:cubicBezTo>
                    <a:cubicBezTo>
                      <a:pt x="233" y="27"/>
                      <a:pt x="233" y="27"/>
                      <a:pt x="233" y="27"/>
                    </a:cubicBezTo>
                    <a:lnTo>
                      <a:pt x="219" y="32"/>
                    </a:lnTo>
                    <a:close/>
                    <a:moveTo>
                      <a:pt x="31" y="170"/>
                    </a:moveTo>
                    <a:cubicBezTo>
                      <a:pt x="33" y="182"/>
                      <a:pt x="43" y="191"/>
                      <a:pt x="56" y="191"/>
                    </a:cubicBezTo>
                    <a:cubicBezTo>
                      <a:pt x="65" y="191"/>
                      <a:pt x="74" y="186"/>
                      <a:pt x="78" y="177"/>
                    </a:cubicBezTo>
                    <a:cubicBezTo>
                      <a:pt x="84" y="178"/>
                      <a:pt x="90" y="178"/>
                      <a:pt x="97" y="179"/>
                    </a:cubicBezTo>
                    <a:cubicBezTo>
                      <a:pt x="91" y="196"/>
                      <a:pt x="75" y="209"/>
                      <a:pt x="56" y="209"/>
                    </a:cubicBezTo>
                    <a:cubicBezTo>
                      <a:pt x="32" y="209"/>
                      <a:pt x="13" y="190"/>
                      <a:pt x="13" y="167"/>
                    </a:cubicBezTo>
                    <a:cubicBezTo>
                      <a:pt x="13" y="166"/>
                      <a:pt x="13" y="165"/>
                      <a:pt x="13" y="164"/>
                    </a:cubicBezTo>
                    <a:cubicBezTo>
                      <a:pt x="18" y="166"/>
                      <a:pt x="24" y="168"/>
                      <a:pt x="31" y="170"/>
                    </a:cubicBezTo>
                    <a:close/>
                    <a:moveTo>
                      <a:pt x="240" y="36"/>
                    </a:moveTo>
                    <a:cubicBezTo>
                      <a:pt x="266" y="70"/>
                      <a:pt x="278" y="81"/>
                      <a:pt x="264" y="101"/>
                    </a:cubicBezTo>
                    <a:cubicBezTo>
                      <a:pt x="257" y="111"/>
                      <a:pt x="248" y="124"/>
                      <a:pt x="239" y="138"/>
                    </a:cubicBezTo>
                    <a:cubicBezTo>
                      <a:pt x="223" y="163"/>
                      <a:pt x="193" y="168"/>
                      <a:pt x="162" y="168"/>
                    </a:cubicBezTo>
                    <a:cubicBezTo>
                      <a:pt x="116" y="168"/>
                      <a:pt x="116" y="168"/>
                      <a:pt x="116" y="168"/>
                    </a:cubicBezTo>
                    <a:cubicBezTo>
                      <a:pt x="36" y="168"/>
                      <a:pt x="0" y="146"/>
                      <a:pt x="0" y="146"/>
                    </a:cubicBezTo>
                    <a:cubicBezTo>
                      <a:pt x="3" y="102"/>
                      <a:pt x="35" y="70"/>
                      <a:pt x="86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123" y="70"/>
                      <a:pt x="145" y="83"/>
                      <a:pt x="145" y="83"/>
                    </a:cubicBezTo>
                    <a:cubicBezTo>
                      <a:pt x="137" y="141"/>
                      <a:pt x="137" y="141"/>
                      <a:pt x="137" y="141"/>
                    </a:cubicBezTo>
                    <a:cubicBezTo>
                      <a:pt x="171" y="141"/>
                      <a:pt x="171" y="141"/>
                      <a:pt x="171" y="141"/>
                    </a:cubicBezTo>
                    <a:cubicBezTo>
                      <a:pt x="216" y="141"/>
                      <a:pt x="214" y="113"/>
                      <a:pt x="223" y="43"/>
                    </a:cubicBezTo>
                    <a:lnTo>
                      <a:pt x="240" y="36"/>
                    </a:ln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401"/>
              <p:cNvSpPr>
                <a:spLocks noEditPoints="1"/>
              </p:cNvSpPr>
              <p:nvPr/>
            </p:nvSpPr>
            <p:spPr bwMode="auto">
              <a:xfrm>
                <a:off x="1772" y="986"/>
                <a:ext cx="291" cy="128"/>
              </a:xfrm>
              <a:custGeom>
                <a:avLst/>
                <a:gdLst>
                  <a:gd name="T0" fmla="*/ 254 w 344"/>
                  <a:gd name="T1" fmla="*/ 13 h 151"/>
                  <a:gd name="T2" fmla="*/ 272 w 344"/>
                  <a:gd name="T3" fmla="*/ 26 h 151"/>
                  <a:gd name="T4" fmla="*/ 272 w 344"/>
                  <a:gd name="T5" fmla="*/ 0 h 151"/>
                  <a:gd name="T6" fmla="*/ 254 w 344"/>
                  <a:gd name="T7" fmla="*/ 13 h 151"/>
                  <a:gd name="T8" fmla="*/ 4 w 344"/>
                  <a:gd name="T9" fmla="*/ 132 h 151"/>
                  <a:gd name="T10" fmla="*/ 15 w 344"/>
                  <a:gd name="T11" fmla="*/ 133 h 151"/>
                  <a:gd name="T12" fmla="*/ 12 w 344"/>
                  <a:gd name="T13" fmla="*/ 150 h 151"/>
                  <a:gd name="T14" fmla="*/ 4 w 344"/>
                  <a:gd name="T15" fmla="*/ 151 h 151"/>
                  <a:gd name="T16" fmla="*/ 4 w 344"/>
                  <a:gd name="T17" fmla="*/ 132 h 151"/>
                  <a:gd name="T18" fmla="*/ 265 w 344"/>
                  <a:gd name="T19" fmla="*/ 149 h 151"/>
                  <a:gd name="T20" fmla="*/ 290 w 344"/>
                  <a:gd name="T21" fmla="*/ 112 h 151"/>
                  <a:gd name="T22" fmla="*/ 293 w 344"/>
                  <a:gd name="T23" fmla="*/ 108 h 151"/>
                  <a:gd name="T24" fmla="*/ 344 w 344"/>
                  <a:gd name="T25" fmla="*/ 139 h 151"/>
                  <a:gd name="T26" fmla="*/ 312 w 344"/>
                  <a:gd name="T27" fmla="*/ 139 h 151"/>
                  <a:gd name="T28" fmla="*/ 265 w 344"/>
                  <a:gd name="T29" fmla="*/ 149 h 151"/>
                  <a:gd name="T30" fmla="*/ 265 w 344"/>
                  <a:gd name="T31" fmla="*/ 149 h 151"/>
                  <a:gd name="T32" fmla="*/ 109 w 344"/>
                  <a:gd name="T33" fmla="*/ 63 h 151"/>
                  <a:gd name="T34" fmla="*/ 69 w 344"/>
                  <a:gd name="T35" fmla="*/ 70 h 151"/>
                  <a:gd name="T36" fmla="*/ 115 w 344"/>
                  <a:gd name="T37" fmla="*/ 40 h 151"/>
                  <a:gd name="T38" fmla="*/ 134 w 344"/>
                  <a:gd name="T39" fmla="*/ 46 h 151"/>
                  <a:gd name="T40" fmla="*/ 159 w 344"/>
                  <a:gd name="T41" fmla="*/ 46 h 151"/>
                  <a:gd name="T42" fmla="*/ 174 w 344"/>
                  <a:gd name="T43" fmla="*/ 63 h 151"/>
                  <a:gd name="T44" fmla="*/ 109 w 344"/>
                  <a:gd name="T45" fmla="*/ 6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4" h="151">
                    <a:moveTo>
                      <a:pt x="254" y="13"/>
                    </a:moveTo>
                    <a:cubicBezTo>
                      <a:pt x="254" y="20"/>
                      <a:pt x="263" y="26"/>
                      <a:pt x="272" y="26"/>
                    </a:cubicBezTo>
                    <a:cubicBezTo>
                      <a:pt x="279" y="22"/>
                      <a:pt x="279" y="4"/>
                      <a:pt x="272" y="0"/>
                    </a:cubicBezTo>
                    <a:cubicBezTo>
                      <a:pt x="263" y="0"/>
                      <a:pt x="254" y="6"/>
                      <a:pt x="254" y="13"/>
                    </a:cubicBezTo>
                    <a:close/>
                    <a:moveTo>
                      <a:pt x="4" y="132"/>
                    </a:moveTo>
                    <a:cubicBezTo>
                      <a:pt x="7" y="132"/>
                      <a:pt x="11" y="132"/>
                      <a:pt x="15" y="133"/>
                    </a:cubicBezTo>
                    <a:cubicBezTo>
                      <a:pt x="14" y="139"/>
                      <a:pt x="13" y="144"/>
                      <a:pt x="12" y="150"/>
                    </a:cubicBezTo>
                    <a:cubicBezTo>
                      <a:pt x="10" y="151"/>
                      <a:pt x="6" y="151"/>
                      <a:pt x="4" y="151"/>
                    </a:cubicBezTo>
                    <a:cubicBezTo>
                      <a:pt x="0" y="146"/>
                      <a:pt x="0" y="136"/>
                      <a:pt x="4" y="132"/>
                    </a:cubicBezTo>
                    <a:close/>
                    <a:moveTo>
                      <a:pt x="265" y="149"/>
                    </a:moveTo>
                    <a:cubicBezTo>
                      <a:pt x="271" y="139"/>
                      <a:pt x="290" y="112"/>
                      <a:pt x="290" y="112"/>
                    </a:cubicBezTo>
                    <a:cubicBezTo>
                      <a:pt x="293" y="108"/>
                      <a:pt x="293" y="108"/>
                      <a:pt x="293" y="108"/>
                    </a:cubicBezTo>
                    <a:cubicBezTo>
                      <a:pt x="315" y="105"/>
                      <a:pt x="338" y="120"/>
                      <a:pt x="344" y="139"/>
                    </a:cubicBezTo>
                    <a:cubicBezTo>
                      <a:pt x="312" y="139"/>
                      <a:pt x="312" y="139"/>
                      <a:pt x="312" y="139"/>
                    </a:cubicBezTo>
                    <a:cubicBezTo>
                      <a:pt x="288" y="139"/>
                      <a:pt x="276" y="145"/>
                      <a:pt x="265" y="149"/>
                    </a:cubicBezTo>
                    <a:cubicBezTo>
                      <a:pt x="265" y="149"/>
                      <a:pt x="265" y="149"/>
                      <a:pt x="265" y="149"/>
                    </a:cubicBezTo>
                    <a:close/>
                    <a:moveTo>
                      <a:pt x="109" y="63"/>
                    </a:moveTo>
                    <a:cubicBezTo>
                      <a:pt x="95" y="63"/>
                      <a:pt x="81" y="66"/>
                      <a:pt x="69" y="70"/>
                    </a:cubicBezTo>
                    <a:cubicBezTo>
                      <a:pt x="70" y="59"/>
                      <a:pt x="77" y="40"/>
                      <a:pt x="115" y="40"/>
                    </a:cubicBezTo>
                    <a:cubicBezTo>
                      <a:pt x="115" y="40"/>
                      <a:pt x="120" y="46"/>
                      <a:pt x="134" y="46"/>
                    </a:cubicBezTo>
                    <a:cubicBezTo>
                      <a:pt x="134" y="46"/>
                      <a:pt x="147" y="46"/>
                      <a:pt x="159" y="46"/>
                    </a:cubicBezTo>
                    <a:cubicBezTo>
                      <a:pt x="173" y="46"/>
                      <a:pt x="174" y="59"/>
                      <a:pt x="174" y="63"/>
                    </a:cubicBezTo>
                    <a:lnTo>
                      <a:pt x="109" y="63"/>
                    </a:ln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402"/>
              <p:cNvSpPr>
                <a:spLocks noEditPoints="1"/>
              </p:cNvSpPr>
              <p:nvPr/>
            </p:nvSpPr>
            <p:spPr bwMode="auto">
              <a:xfrm>
                <a:off x="1792" y="986"/>
                <a:ext cx="268" cy="181"/>
              </a:xfrm>
              <a:custGeom>
                <a:avLst/>
                <a:gdLst>
                  <a:gd name="T0" fmla="*/ 261 w 317"/>
                  <a:gd name="T1" fmla="*/ 153 h 213"/>
                  <a:gd name="T2" fmla="*/ 265 w 317"/>
                  <a:gd name="T3" fmla="*/ 162 h 213"/>
                  <a:gd name="T4" fmla="*/ 262 w 317"/>
                  <a:gd name="T5" fmla="*/ 171 h 213"/>
                  <a:gd name="T6" fmla="*/ 275 w 317"/>
                  <a:gd name="T7" fmla="*/ 184 h 213"/>
                  <a:gd name="T8" fmla="*/ 288 w 317"/>
                  <a:gd name="T9" fmla="*/ 171 h 213"/>
                  <a:gd name="T10" fmla="*/ 276 w 317"/>
                  <a:gd name="T11" fmla="*/ 158 h 213"/>
                  <a:gd name="T12" fmla="*/ 272 w 317"/>
                  <a:gd name="T13" fmla="*/ 150 h 213"/>
                  <a:gd name="T14" fmla="*/ 261 w 317"/>
                  <a:gd name="T15" fmla="*/ 153 h 213"/>
                  <a:gd name="T16" fmla="*/ 251 w 317"/>
                  <a:gd name="T17" fmla="*/ 157 h 213"/>
                  <a:gd name="T18" fmla="*/ 247 w 317"/>
                  <a:gd name="T19" fmla="*/ 171 h 213"/>
                  <a:gd name="T20" fmla="*/ 275 w 317"/>
                  <a:gd name="T21" fmla="*/ 199 h 213"/>
                  <a:gd name="T22" fmla="*/ 303 w 317"/>
                  <a:gd name="T23" fmla="*/ 171 h 213"/>
                  <a:gd name="T24" fmla="*/ 292 w 317"/>
                  <a:gd name="T25" fmla="*/ 149 h 213"/>
                  <a:gd name="T26" fmla="*/ 311 w 317"/>
                  <a:gd name="T27" fmla="*/ 149 h 213"/>
                  <a:gd name="T28" fmla="*/ 317 w 317"/>
                  <a:gd name="T29" fmla="*/ 171 h 213"/>
                  <a:gd name="T30" fmla="*/ 275 w 317"/>
                  <a:gd name="T31" fmla="*/ 213 h 213"/>
                  <a:gd name="T32" fmla="*/ 232 w 317"/>
                  <a:gd name="T33" fmla="*/ 171 h 213"/>
                  <a:gd name="T34" fmla="*/ 233 w 317"/>
                  <a:gd name="T35" fmla="*/ 162 h 213"/>
                  <a:gd name="T36" fmla="*/ 251 w 317"/>
                  <a:gd name="T37" fmla="*/ 157 h 213"/>
                  <a:gd name="T38" fmla="*/ 28 w 317"/>
                  <a:gd name="T39" fmla="*/ 162 h 213"/>
                  <a:gd name="T40" fmla="*/ 26 w 317"/>
                  <a:gd name="T41" fmla="*/ 171 h 213"/>
                  <a:gd name="T42" fmla="*/ 54 w 317"/>
                  <a:gd name="T43" fmla="*/ 199 h 213"/>
                  <a:gd name="T44" fmla="*/ 82 w 317"/>
                  <a:gd name="T45" fmla="*/ 171 h 213"/>
                  <a:gd name="T46" fmla="*/ 80 w 317"/>
                  <a:gd name="T47" fmla="*/ 162 h 213"/>
                  <a:gd name="T48" fmla="*/ 81 w 317"/>
                  <a:gd name="T49" fmla="*/ 162 h 213"/>
                  <a:gd name="T50" fmla="*/ 94 w 317"/>
                  <a:gd name="T51" fmla="*/ 173 h 213"/>
                  <a:gd name="T52" fmla="*/ 96 w 317"/>
                  <a:gd name="T53" fmla="*/ 180 h 213"/>
                  <a:gd name="T54" fmla="*/ 54 w 317"/>
                  <a:gd name="T55" fmla="*/ 213 h 213"/>
                  <a:gd name="T56" fmla="*/ 11 w 317"/>
                  <a:gd name="T57" fmla="*/ 171 h 213"/>
                  <a:gd name="T58" fmla="*/ 12 w 317"/>
                  <a:gd name="T59" fmla="*/ 162 h 213"/>
                  <a:gd name="T60" fmla="*/ 28 w 317"/>
                  <a:gd name="T61" fmla="*/ 162 h 213"/>
                  <a:gd name="T62" fmla="*/ 67 w 317"/>
                  <a:gd name="T63" fmla="*/ 171 h 213"/>
                  <a:gd name="T64" fmla="*/ 54 w 317"/>
                  <a:gd name="T65" fmla="*/ 184 h 213"/>
                  <a:gd name="T66" fmla="*/ 41 w 317"/>
                  <a:gd name="T67" fmla="*/ 171 h 213"/>
                  <a:gd name="T68" fmla="*/ 44 w 317"/>
                  <a:gd name="T69" fmla="*/ 162 h 213"/>
                  <a:gd name="T70" fmla="*/ 63 w 317"/>
                  <a:gd name="T71" fmla="*/ 162 h 213"/>
                  <a:gd name="T72" fmla="*/ 67 w 317"/>
                  <a:gd name="T73" fmla="*/ 171 h 213"/>
                  <a:gd name="T74" fmla="*/ 85 w 317"/>
                  <a:gd name="T75" fmla="*/ 73 h 213"/>
                  <a:gd name="T76" fmla="*/ 150 w 317"/>
                  <a:gd name="T77" fmla="*/ 73 h 213"/>
                  <a:gd name="T78" fmla="*/ 150 w 317"/>
                  <a:gd name="T79" fmla="*/ 84 h 213"/>
                  <a:gd name="T80" fmla="*/ 130 w 317"/>
                  <a:gd name="T81" fmla="*/ 115 h 213"/>
                  <a:gd name="T82" fmla="*/ 163 w 317"/>
                  <a:gd name="T83" fmla="*/ 148 h 213"/>
                  <a:gd name="T84" fmla="*/ 174 w 317"/>
                  <a:gd name="T85" fmla="*/ 148 h 213"/>
                  <a:gd name="T86" fmla="*/ 223 w 317"/>
                  <a:gd name="T87" fmla="*/ 91 h 213"/>
                  <a:gd name="T88" fmla="*/ 212 w 317"/>
                  <a:gd name="T89" fmla="*/ 50 h 213"/>
                  <a:gd name="T90" fmla="*/ 196 w 317"/>
                  <a:gd name="T91" fmla="*/ 14 h 213"/>
                  <a:gd name="T92" fmla="*/ 201 w 317"/>
                  <a:gd name="T93" fmla="*/ 2 h 213"/>
                  <a:gd name="T94" fmla="*/ 214 w 317"/>
                  <a:gd name="T95" fmla="*/ 7 h 213"/>
                  <a:gd name="T96" fmla="*/ 257 w 317"/>
                  <a:gd name="T97" fmla="*/ 105 h 213"/>
                  <a:gd name="T98" fmla="*/ 232 w 317"/>
                  <a:gd name="T99" fmla="*/ 141 h 213"/>
                  <a:gd name="T100" fmla="*/ 158 w 317"/>
                  <a:gd name="T101" fmla="*/ 171 h 213"/>
                  <a:gd name="T102" fmla="*/ 105 w 317"/>
                  <a:gd name="T103" fmla="*/ 171 h 213"/>
                  <a:gd name="T104" fmla="*/ 81 w 317"/>
                  <a:gd name="T105" fmla="*/ 150 h 213"/>
                  <a:gd name="T106" fmla="*/ 0 w 317"/>
                  <a:gd name="T107" fmla="*/ 151 h 213"/>
                  <a:gd name="T108" fmla="*/ 85 w 317"/>
                  <a:gd name="T109" fmla="*/ 7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7" h="213">
                    <a:moveTo>
                      <a:pt x="261" y="153"/>
                    </a:moveTo>
                    <a:cubicBezTo>
                      <a:pt x="265" y="162"/>
                      <a:pt x="265" y="162"/>
                      <a:pt x="265" y="162"/>
                    </a:cubicBezTo>
                    <a:cubicBezTo>
                      <a:pt x="263" y="164"/>
                      <a:pt x="262" y="167"/>
                      <a:pt x="262" y="171"/>
                    </a:cubicBezTo>
                    <a:cubicBezTo>
                      <a:pt x="262" y="178"/>
                      <a:pt x="268" y="184"/>
                      <a:pt x="275" y="184"/>
                    </a:cubicBezTo>
                    <a:cubicBezTo>
                      <a:pt x="282" y="184"/>
                      <a:pt x="288" y="178"/>
                      <a:pt x="288" y="171"/>
                    </a:cubicBezTo>
                    <a:cubicBezTo>
                      <a:pt x="288" y="164"/>
                      <a:pt x="283" y="158"/>
                      <a:pt x="276" y="158"/>
                    </a:cubicBezTo>
                    <a:cubicBezTo>
                      <a:pt x="272" y="150"/>
                      <a:pt x="272" y="150"/>
                      <a:pt x="272" y="150"/>
                    </a:cubicBezTo>
                    <a:cubicBezTo>
                      <a:pt x="268" y="151"/>
                      <a:pt x="265" y="152"/>
                      <a:pt x="261" y="153"/>
                    </a:cubicBezTo>
                    <a:close/>
                    <a:moveTo>
                      <a:pt x="251" y="157"/>
                    </a:moveTo>
                    <a:cubicBezTo>
                      <a:pt x="248" y="161"/>
                      <a:pt x="247" y="166"/>
                      <a:pt x="247" y="171"/>
                    </a:cubicBezTo>
                    <a:cubicBezTo>
                      <a:pt x="247" y="186"/>
                      <a:pt x="259" y="199"/>
                      <a:pt x="275" y="199"/>
                    </a:cubicBezTo>
                    <a:cubicBezTo>
                      <a:pt x="290" y="199"/>
                      <a:pt x="303" y="186"/>
                      <a:pt x="303" y="171"/>
                    </a:cubicBezTo>
                    <a:cubicBezTo>
                      <a:pt x="303" y="162"/>
                      <a:pt x="299" y="154"/>
                      <a:pt x="292" y="149"/>
                    </a:cubicBezTo>
                    <a:cubicBezTo>
                      <a:pt x="311" y="149"/>
                      <a:pt x="311" y="149"/>
                      <a:pt x="311" y="149"/>
                    </a:cubicBezTo>
                    <a:cubicBezTo>
                      <a:pt x="315" y="155"/>
                      <a:pt x="317" y="163"/>
                      <a:pt x="317" y="171"/>
                    </a:cubicBezTo>
                    <a:cubicBezTo>
                      <a:pt x="317" y="194"/>
                      <a:pt x="298" y="213"/>
                      <a:pt x="275" y="213"/>
                    </a:cubicBezTo>
                    <a:cubicBezTo>
                      <a:pt x="251" y="213"/>
                      <a:pt x="232" y="194"/>
                      <a:pt x="232" y="171"/>
                    </a:cubicBezTo>
                    <a:cubicBezTo>
                      <a:pt x="232" y="168"/>
                      <a:pt x="233" y="165"/>
                      <a:pt x="233" y="162"/>
                    </a:cubicBezTo>
                    <a:cubicBezTo>
                      <a:pt x="240" y="161"/>
                      <a:pt x="245" y="159"/>
                      <a:pt x="251" y="157"/>
                    </a:cubicBezTo>
                    <a:close/>
                    <a:moveTo>
                      <a:pt x="28" y="162"/>
                    </a:moveTo>
                    <a:cubicBezTo>
                      <a:pt x="27" y="165"/>
                      <a:pt x="26" y="168"/>
                      <a:pt x="26" y="171"/>
                    </a:cubicBezTo>
                    <a:cubicBezTo>
                      <a:pt x="26" y="186"/>
                      <a:pt x="39" y="199"/>
                      <a:pt x="54" y="199"/>
                    </a:cubicBezTo>
                    <a:cubicBezTo>
                      <a:pt x="69" y="199"/>
                      <a:pt x="82" y="186"/>
                      <a:pt x="82" y="171"/>
                    </a:cubicBezTo>
                    <a:cubicBezTo>
                      <a:pt x="82" y="168"/>
                      <a:pt x="81" y="165"/>
                      <a:pt x="80" y="162"/>
                    </a:cubicBezTo>
                    <a:cubicBezTo>
                      <a:pt x="81" y="162"/>
                      <a:pt x="81" y="162"/>
                      <a:pt x="81" y="162"/>
                    </a:cubicBezTo>
                    <a:cubicBezTo>
                      <a:pt x="92" y="162"/>
                      <a:pt x="94" y="171"/>
                      <a:pt x="94" y="173"/>
                    </a:cubicBezTo>
                    <a:cubicBezTo>
                      <a:pt x="96" y="180"/>
                      <a:pt x="96" y="180"/>
                      <a:pt x="96" y="180"/>
                    </a:cubicBezTo>
                    <a:cubicBezTo>
                      <a:pt x="91" y="199"/>
                      <a:pt x="74" y="213"/>
                      <a:pt x="54" y="213"/>
                    </a:cubicBezTo>
                    <a:cubicBezTo>
                      <a:pt x="30" y="213"/>
                      <a:pt x="11" y="194"/>
                      <a:pt x="11" y="171"/>
                    </a:cubicBezTo>
                    <a:cubicBezTo>
                      <a:pt x="11" y="168"/>
                      <a:pt x="12" y="165"/>
                      <a:pt x="12" y="162"/>
                    </a:cubicBezTo>
                    <a:lnTo>
                      <a:pt x="28" y="162"/>
                    </a:lnTo>
                    <a:close/>
                    <a:moveTo>
                      <a:pt x="67" y="171"/>
                    </a:moveTo>
                    <a:cubicBezTo>
                      <a:pt x="67" y="178"/>
                      <a:pt x="61" y="184"/>
                      <a:pt x="54" y="184"/>
                    </a:cubicBezTo>
                    <a:cubicBezTo>
                      <a:pt x="47" y="184"/>
                      <a:pt x="41" y="178"/>
                      <a:pt x="41" y="171"/>
                    </a:cubicBezTo>
                    <a:cubicBezTo>
                      <a:pt x="41" y="167"/>
                      <a:pt x="42" y="164"/>
                      <a:pt x="44" y="162"/>
                    </a:cubicBezTo>
                    <a:cubicBezTo>
                      <a:pt x="63" y="162"/>
                      <a:pt x="63" y="162"/>
                      <a:pt x="63" y="162"/>
                    </a:cubicBezTo>
                    <a:cubicBezTo>
                      <a:pt x="66" y="164"/>
                      <a:pt x="67" y="167"/>
                      <a:pt x="67" y="171"/>
                    </a:cubicBezTo>
                    <a:close/>
                    <a:moveTo>
                      <a:pt x="85" y="73"/>
                    </a:moveTo>
                    <a:cubicBezTo>
                      <a:pt x="126" y="73"/>
                      <a:pt x="150" y="73"/>
                      <a:pt x="150" y="73"/>
                    </a:cubicBezTo>
                    <a:cubicBezTo>
                      <a:pt x="150" y="84"/>
                      <a:pt x="150" y="84"/>
                      <a:pt x="150" y="84"/>
                    </a:cubicBezTo>
                    <a:cubicBezTo>
                      <a:pt x="139" y="89"/>
                      <a:pt x="130" y="101"/>
                      <a:pt x="130" y="115"/>
                    </a:cubicBezTo>
                    <a:cubicBezTo>
                      <a:pt x="130" y="133"/>
                      <a:pt x="145" y="148"/>
                      <a:pt x="163" y="148"/>
                    </a:cubicBezTo>
                    <a:cubicBezTo>
                      <a:pt x="163" y="148"/>
                      <a:pt x="174" y="148"/>
                      <a:pt x="174" y="148"/>
                    </a:cubicBezTo>
                    <a:cubicBezTo>
                      <a:pt x="206" y="148"/>
                      <a:pt x="223" y="121"/>
                      <a:pt x="223" y="91"/>
                    </a:cubicBezTo>
                    <a:cubicBezTo>
                      <a:pt x="223" y="91"/>
                      <a:pt x="222" y="74"/>
                      <a:pt x="212" y="50"/>
                    </a:cubicBezTo>
                    <a:cubicBezTo>
                      <a:pt x="201" y="25"/>
                      <a:pt x="196" y="14"/>
                      <a:pt x="196" y="14"/>
                    </a:cubicBezTo>
                    <a:cubicBezTo>
                      <a:pt x="194" y="10"/>
                      <a:pt x="196" y="4"/>
                      <a:pt x="201" y="2"/>
                    </a:cubicBezTo>
                    <a:cubicBezTo>
                      <a:pt x="206" y="0"/>
                      <a:pt x="212" y="2"/>
                      <a:pt x="214" y="7"/>
                    </a:cubicBezTo>
                    <a:cubicBezTo>
                      <a:pt x="257" y="105"/>
                      <a:pt x="257" y="105"/>
                      <a:pt x="257" y="105"/>
                    </a:cubicBezTo>
                    <a:cubicBezTo>
                      <a:pt x="257" y="105"/>
                      <a:pt x="238" y="132"/>
                      <a:pt x="232" y="141"/>
                    </a:cubicBezTo>
                    <a:cubicBezTo>
                      <a:pt x="215" y="167"/>
                      <a:pt x="189" y="171"/>
                      <a:pt x="158" y="171"/>
                    </a:cubicBezTo>
                    <a:cubicBezTo>
                      <a:pt x="139" y="171"/>
                      <a:pt x="105" y="171"/>
                      <a:pt x="105" y="171"/>
                    </a:cubicBezTo>
                    <a:cubicBezTo>
                      <a:pt x="105" y="171"/>
                      <a:pt x="102" y="150"/>
                      <a:pt x="81" y="150"/>
                    </a:cubicBezTo>
                    <a:cubicBezTo>
                      <a:pt x="60" y="150"/>
                      <a:pt x="0" y="151"/>
                      <a:pt x="0" y="151"/>
                    </a:cubicBezTo>
                    <a:cubicBezTo>
                      <a:pt x="2" y="106"/>
                      <a:pt x="34" y="73"/>
                      <a:pt x="85" y="73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403"/>
              <p:cNvSpPr/>
              <p:nvPr/>
            </p:nvSpPr>
            <p:spPr bwMode="auto">
              <a:xfrm>
                <a:off x="1943" y="995"/>
                <a:ext cx="27" cy="9"/>
              </a:xfrm>
              <a:custGeom>
                <a:avLst/>
                <a:gdLst>
                  <a:gd name="T0" fmla="*/ 6 w 32"/>
                  <a:gd name="T1" fmla="*/ 11 h 11"/>
                  <a:gd name="T2" fmla="*/ 26 w 32"/>
                  <a:gd name="T3" fmla="*/ 11 h 11"/>
                  <a:gd name="T4" fmla="*/ 32 w 32"/>
                  <a:gd name="T5" fmla="*/ 5 h 11"/>
                  <a:gd name="T6" fmla="*/ 26 w 32"/>
                  <a:gd name="T7" fmla="*/ 0 h 11"/>
                  <a:gd name="T8" fmla="*/ 6 w 32"/>
                  <a:gd name="T9" fmla="*/ 0 h 11"/>
                  <a:gd name="T10" fmla="*/ 0 w 32"/>
                  <a:gd name="T11" fmla="*/ 5 h 11"/>
                  <a:gd name="T12" fmla="*/ 6 w 3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11">
                    <a:moveTo>
                      <a:pt x="6" y="11"/>
                    </a:moveTo>
                    <a:cubicBezTo>
                      <a:pt x="26" y="11"/>
                      <a:pt x="26" y="11"/>
                      <a:pt x="26" y="11"/>
                    </a:cubicBezTo>
                    <a:cubicBezTo>
                      <a:pt x="29" y="11"/>
                      <a:pt x="32" y="8"/>
                      <a:pt x="32" y="5"/>
                    </a:cubicBezTo>
                    <a:cubicBezTo>
                      <a:pt x="32" y="2"/>
                      <a:pt x="29" y="0"/>
                      <a:pt x="2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1"/>
                      <a:pt x="6" y="11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404"/>
              <p:cNvSpPr>
                <a:spLocks noEditPoints="1"/>
              </p:cNvSpPr>
              <p:nvPr/>
            </p:nvSpPr>
            <p:spPr bwMode="auto">
              <a:xfrm>
                <a:off x="2073" y="2902"/>
                <a:ext cx="203" cy="131"/>
              </a:xfrm>
              <a:custGeom>
                <a:avLst/>
                <a:gdLst>
                  <a:gd name="T0" fmla="*/ 45 w 240"/>
                  <a:gd name="T1" fmla="*/ 121 h 154"/>
                  <a:gd name="T2" fmla="*/ 23 w 240"/>
                  <a:gd name="T3" fmla="*/ 144 h 154"/>
                  <a:gd name="T4" fmla="*/ 0 w 240"/>
                  <a:gd name="T5" fmla="*/ 121 h 154"/>
                  <a:gd name="T6" fmla="*/ 23 w 240"/>
                  <a:gd name="T7" fmla="*/ 98 h 154"/>
                  <a:gd name="T8" fmla="*/ 45 w 240"/>
                  <a:gd name="T9" fmla="*/ 121 h 154"/>
                  <a:gd name="T10" fmla="*/ 83 w 240"/>
                  <a:gd name="T11" fmla="*/ 0 h 154"/>
                  <a:gd name="T12" fmla="*/ 83 w 240"/>
                  <a:gd name="T13" fmla="*/ 0 h 154"/>
                  <a:gd name="T14" fmla="*/ 43 w 240"/>
                  <a:gd name="T15" fmla="*/ 0 h 154"/>
                  <a:gd name="T16" fmla="*/ 35 w 240"/>
                  <a:gd name="T17" fmla="*/ 8 h 154"/>
                  <a:gd name="T18" fmla="*/ 43 w 240"/>
                  <a:gd name="T19" fmla="*/ 15 h 154"/>
                  <a:gd name="T20" fmla="*/ 43 w 240"/>
                  <a:gd name="T21" fmla="*/ 15 h 154"/>
                  <a:gd name="T22" fmla="*/ 83 w 240"/>
                  <a:gd name="T23" fmla="*/ 15 h 154"/>
                  <a:gd name="T24" fmla="*/ 91 w 240"/>
                  <a:gd name="T25" fmla="*/ 7 h 154"/>
                  <a:gd name="T26" fmla="*/ 83 w 240"/>
                  <a:gd name="T27" fmla="*/ 0 h 154"/>
                  <a:gd name="T28" fmla="*/ 108 w 240"/>
                  <a:gd name="T29" fmla="*/ 146 h 154"/>
                  <a:gd name="T30" fmla="*/ 108 w 240"/>
                  <a:gd name="T31" fmla="*/ 154 h 154"/>
                  <a:gd name="T32" fmla="*/ 127 w 240"/>
                  <a:gd name="T33" fmla="*/ 154 h 154"/>
                  <a:gd name="T34" fmla="*/ 127 w 240"/>
                  <a:gd name="T35" fmla="*/ 146 h 154"/>
                  <a:gd name="T36" fmla="*/ 108 w 240"/>
                  <a:gd name="T37" fmla="*/ 146 h 154"/>
                  <a:gd name="T38" fmla="*/ 109 w 240"/>
                  <a:gd name="T39" fmla="*/ 89 h 154"/>
                  <a:gd name="T40" fmla="*/ 90 w 240"/>
                  <a:gd name="T41" fmla="*/ 89 h 154"/>
                  <a:gd name="T42" fmla="*/ 90 w 240"/>
                  <a:gd name="T43" fmla="*/ 97 h 154"/>
                  <a:gd name="T44" fmla="*/ 109 w 240"/>
                  <a:gd name="T45" fmla="*/ 97 h 154"/>
                  <a:gd name="T46" fmla="*/ 109 w 240"/>
                  <a:gd name="T47" fmla="*/ 89 h 154"/>
                  <a:gd name="T48" fmla="*/ 217 w 240"/>
                  <a:gd name="T49" fmla="*/ 98 h 154"/>
                  <a:gd name="T50" fmla="*/ 195 w 240"/>
                  <a:gd name="T51" fmla="*/ 121 h 154"/>
                  <a:gd name="T52" fmla="*/ 217 w 240"/>
                  <a:gd name="T53" fmla="*/ 144 h 154"/>
                  <a:gd name="T54" fmla="*/ 240 w 240"/>
                  <a:gd name="T55" fmla="*/ 121 h 154"/>
                  <a:gd name="T56" fmla="*/ 217 w 240"/>
                  <a:gd name="T57" fmla="*/ 9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0" h="154">
                    <a:moveTo>
                      <a:pt x="45" y="121"/>
                    </a:moveTo>
                    <a:cubicBezTo>
                      <a:pt x="46" y="133"/>
                      <a:pt x="35" y="144"/>
                      <a:pt x="23" y="144"/>
                    </a:cubicBezTo>
                    <a:cubicBezTo>
                      <a:pt x="10" y="144"/>
                      <a:pt x="0" y="134"/>
                      <a:pt x="0" y="121"/>
                    </a:cubicBezTo>
                    <a:cubicBezTo>
                      <a:pt x="0" y="109"/>
                      <a:pt x="10" y="99"/>
                      <a:pt x="23" y="98"/>
                    </a:cubicBezTo>
                    <a:cubicBezTo>
                      <a:pt x="35" y="98"/>
                      <a:pt x="45" y="108"/>
                      <a:pt x="45" y="121"/>
                    </a:cubicBezTo>
                    <a:close/>
                    <a:moveTo>
                      <a:pt x="83" y="0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9" y="0"/>
                      <a:pt x="35" y="3"/>
                      <a:pt x="35" y="8"/>
                    </a:cubicBezTo>
                    <a:cubicBezTo>
                      <a:pt x="35" y="12"/>
                      <a:pt x="39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7" y="15"/>
                      <a:pt x="91" y="11"/>
                      <a:pt x="91" y="7"/>
                    </a:cubicBezTo>
                    <a:cubicBezTo>
                      <a:pt x="91" y="3"/>
                      <a:pt x="87" y="0"/>
                      <a:pt x="83" y="0"/>
                    </a:cubicBezTo>
                    <a:close/>
                    <a:moveTo>
                      <a:pt x="108" y="146"/>
                    </a:moveTo>
                    <a:cubicBezTo>
                      <a:pt x="108" y="154"/>
                      <a:pt x="108" y="154"/>
                      <a:pt x="108" y="154"/>
                    </a:cubicBezTo>
                    <a:cubicBezTo>
                      <a:pt x="127" y="154"/>
                      <a:pt x="127" y="154"/>
                      <a:pt x="127" y="154"/>
                    </a:cubicBezTo>
                    <a:cubicBezTo>
                      <a:pt x="127" y="146"/>
                      <a:pt x="127" y="146"/>
                      <a:pt x="127" y="146"/>
                    </a:cubicBezTo>
                    <a:lnTo>
                      <a:pt x="108" y="146"/>
                    </a:lnTo>
                    <a:close/>
                    <a:moveTo>
                      <a:pt x="109" y="89"/>
                    </a:moveTo>
                    <a:cubicBezTo>
                      <a:pt x="90" y="89"/>
                      <a:pt x="90" y="89"/>
                      <a:pt x="90" y="89"/>
                    </a:cubicBezTo>
                    <a:cubicBezTo>
                      <a:pt x="90" y="97"/>
                      <a:pt x="90" y="97"/>
                      <a:pt x="90" y="97"/>
                    </a:cubicBezTo>
                    <a:cubicBezTo>
                      <a:pt x="109" y="97"/>
                      <a:pt x="109" y="97"/>
                      <a:pt x="109" y="97"/>
                    </a:cubicBezTo>
                    <a:lnTo>
                      <a:pt x="109" y="89"/>
                    </a:lnTo>
                    <a:close/>
                    <a:moveTo>
                      <a:pt x="217" y="98"/>
                    </a:moveTo>
                    <a:cubicBezTo>
                      <a:pt x="205" y="98"/>
                      <a:pt x="194" y="109"/>
                      <a:pt x="195" y="121"/>
                    </a:cubicBezTo>
                    <a:cubicBezTo>
                      <a:pt x="195" y="134"/>
                      <a:pt x="205" y="144"/>
                      <a:pt x="217" y="144"/>
                    </a:cubicBezTo>
                    <a:cubicBezTo>
                      <a:pt x="230" y="144"/>
                      <a:pt x="240" y="133"/>
                      <a:pt x="240" y="121"/>
                    </a:cubicBezTo>
                    <a:cubicBezTo>
                      <a:pt x="240" y="108"/>
                      <a:pt x="230" y="98"/>
                      <a:pt x="217" y="98"/>
                    </a:cubicBezTo>
                    <a:close/>
                  </a:path>
                </a:pathLst>
              </a:custGeom>
              <a:solidFill>
                <a:srgbClr val="2B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405"/>
              <p:cNvSpPr>
                <a:spLocks noEditPoints="1"/>
              </p:cNvSpPr>
              <p:nvPr/>
            </p:nvSpPr>
            <p:spPr bwMode="auto">
              <a:xfrm>
                <a:off x="2039" y="2877"/>
                <a:ext cx="271" cy="180"/>
              </a:xfrm>
              <a:custGeom>
                <a:avLst/>
                <a:gdLst>
                  <a:gd name="T0" fmla="*/ 257 w 320"/>
                  <a:gd name="T1" fmla="*/ 89 h 213"/>
                  <a:gd name="T2" fmla="*/ 217 w 320"/>
                  <a:gd name="T3" fmla="*/ 33 h 213"/>
                  <a:gd name="T4" fmla="*/ 117 w 320"/>
                  <a:gd name="T5" fmla="*/ 69 h 213"/>
                  <a:gd name="T6" fmla="*/ 98 w 320"/>
                  <a:gd name="T7" fmla="*/ 56 h 213"/>
                  <a:gd name="T8" fmla="*/ 130 w 320"/>
                  <a:gd name="T9" fmla="*/ 98 h 213"/>
                  <a:gd name="T10" fmla="*/ 159 w 320"/>
                  <a:gd name="T11" fmla="*/ 84 h 213"/>
                  <a:gd name="T12" fmla="*/ 209 w 320"/>
                  <a:gd name="T13" fmla="*/ 56 h 213"/>
                  <a:gd name="T14" fmla="*/ 150 w 320"/>
                  <a:gd name="T15" fmla="*/ 134 h 213"/>
                  <a:gd name="T16" fmla="*/ 125 w 320"/>
                  <a:gd name="T17" fmla="*/ 144 h 213"/>
                  <a:gd name="T18" fmla="*/ 62 w 320"/>
                  <a:gd name="T19" fmla="*/ 89 h 213"/>
                  <a:gd name="T20" fmla="*/ 63 w 320"/>
                  <a:gd name="T21" fmla="*/ 213 h 213"/>
                  <a:gd name="T22" fmla="*/ 107 w 320"/>
                  <a:gd name="T23" fmla="*/ 195 h 213"/>
                  <a:gd name="T24" fmla="*/ 135 w 320"/>
                  <a:gd name="T25" fmla="*/ 159 h 213"/>
                  <a:gd name="T26" fmla="*/ 167 w 320"/>
                  <a:gd name="T27" fmla="*/ 150 h 213"/>
                  <a:gd name="T28" fmla="*/ 219 w 320"/>
                  <a:gd name="T29" fmla="*/ 67 h 213"/>
                  <a:gd name="T30" fmla="*/ 195 w 320"/>
                  <a:gd name="T31" fmla="*/ 151 h 213"/>
                  <a:gd name="T32" fmla="*/ 258 w 320"/>
                  <a:gd name="T33" fmla="*/ 213 h 213"/>
                  <a:gd name="T34" fmla="*/ 320 w 320"/>
                  <a:gd name="T35" fmla="*/ 151 h 213"/>
                  <a:gd name="T36" fmla="*/ 98 w 320"/>
                  <a:gd name="T37" fmla="*/ 186 h 213"/>
                  <a:gd name="T38" fmla="*/ 63 w 320"/>
                  <a:gd name="T39" fmla="*/ 200 h 213"/>
                  <a:gd name="T40" fmla="*/ 63 w 320"/>
                  <a:gd name="T41" fmla="*/ 102 h 213"/>
                  <a:gd name="T42" fmla="*/ 64 w 320"/>
                  <a:gd name="T43" fmla="*/ 144 h 213"/>
                  <a:gd name="T44" fmla="*/ 64 w 320"/>
                  <a:gd name="T45" fmla="*/ 159 h 213"/>
                  <a:gd name="T46" fmla="*/ 98 w 320"/>
                  <a:gd name="T47" fmla="*/ 186 h 213"/>
                  <a:gd name="T48" fmla="*/ 258 w 320"/>
                  <a:gd name="T49" fmla="*/ 200 h 213"/>
                  <a:gd name="T50" fmla="*/ 208 w 320"/>
                  <a:gd name="T51" fmla="*/ 151 h 213"/>
                  <a:gd name="T52" fmla="*/ 252 w 320"/>
                  <a:gd name="T53" fmla="*/ 152 h 213"/>
                  <a:gd name="T54" fmla="*/ 259 w 320"/>
                  <a:gd name="T55" fmla="*/ 155 h 213"/>
                  <a:gd name="T56" fmla="*/ 245 w 320"/>
                  <a:gd name="T57" fmla="*/ 103 h 213"/>
                  <a:gd name="T58" fmla="*/ 307 w 320"/>
                  <a:gd name="T59" fmla="*/ 151 h 213"/>
                  <a:gd name="T60" fmla="*/ 220 w 320"/>
                  <a:gd name="T61" fmla="*/ 4 h 213"/>
                  <a:gd name="T62" fmla="*/ 243 w 320"/>
                  <a:gd name="T63" fmla="*/ 12 h 213"/>
                  <a:gd name="T64" fmla="*/ 233 w 320"/>
                  <a:gd name="T65" fmla="*/ 41 h 213"/>
                  <a:gd name="T66" fmla="*/ 232 w 320"/>
                  <a:gd name="T67" fmla="*/ 19 h 213"/>
                  <a:gd name="T68" fmla="*/ 220 w 320"/>
                  <a:gd name="T69" fmla="*/ 4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0" h="213">
                    <a:moveTo>
                      <a:pt x="257" y="89"/>
                    </a:moveTo>
                    <a:cubicBezTo>
                      <a:pt x="257" y="89"/>
                      <a:pt x="257" y="89"/>
                      <a:pt x="257" y="89"/>
                    </a:cubicBezTo>
                    <a:cubicBezTo>
                      <a:pt x="251" y="89"/>
                      <a:pt x="245" y="90"/>
                      <a:pt x="240" y="91"/>
                    </a:cubicBezTo>
                    <a:cubicBezTo>
                      <a:pt x="217" y="33"/>
                      <a:pt x="217" y="33"/>
                      <a:pt x="217" y="33"/>
                    </a:cubicBezTo>
                    <a:cubicBezTo>
                      <a:pt x="157" y="69"/>
                      <a:pt x="157" y="69"/>
                      <a:pt x="157" y="69"/>
                    </a:cubicBezTo>
                    <a:cubicBezTo>
                      <a:pt x="157" y="69"/>
                      <a:pt x="117" y="69"/>
                      <a:pt x="117" y="69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59" y="84"/>
                      <a:pt x="159" y="84"/>
                      <a:pt x="159" y="84"/>
                    </a:cubicBezTo>
                    <a:cubicBezTo>
                      <a:pt x="161" y="84"/>
                      <a:pt x="162" y="84"/>
                      <a:pt x="163" y="83"/>
                    </a:cubicBezTo>
                    <a:cubicBezTo>
                      <a:pt x="209" y="56"/>
                      <a:pt x="209" y="56"/>
                      <a:pt x="209" y="56"/>
                    </a:cubicBezTo>
                    <a:cubicBezTo>
                      <a:pt x="152" y="134"/>
                      <a:pt x="152" y="134"/>
                      <a:pt x="152" y="134"/>
                    </a:cubicBezTo>
                    <a:cubicBezTo>
                      <a:pt x="152" y="134"/>
                      <a:pt x="151" y="134"/>
                      <a:pt x="150" y="134"/>
                    </a:cubicBezTo>
                    <a:cubicBezTo>
                      <a:pt x="143" y="134"/>
                      <a:pt x="137" y="138"/>
                      <a:pt x="134" y="144"/>
                    </a:cubicBezTo>
                    <a:cubicBezTo>
                      <a:pt x="125" y="144"/>
                      <a:pt x="125" y="144"/>
                      <a:pt x="125" y="144"/>
                    </a:cubicBezTo>
                    <a:cubicBezTo>
                      <a:pt x="121" y="113"/>
                      <a:pt x="95" y="89"/>
                      <a:pt x="63" y="89"/>
                    </a:cubicBezTo>
                    <a:cubicBezTo>
                      <a:pt x="63" y="89"/>
                      <a:pt x="62" y="89"/>
                      <a:pt x="62" y="89"/>
                    </a:cubicBezTo>
                    <a:cubicBezTo>
                      <a:pt x="28" y="89"/>
                      <a:pt x="0" y="117"/>
                      <a:pt x="0" y="151"/>
                    </a:cubicBezTo>
                    <a:cubicBezTo>
                      <a:pt x="1" y="186"/>
                      <a:pt x="29" y="213"/>
                      <a:pt x="63" y="213"/>
                    </a:cubicBezTo>
                    <a:cubicBezTo>
                      <a:pt x="63" y="213"/>
                      <a:pt x="63" y="213"/>
                      <a:pt x="63" y="213"/>
                    </a:cubicBezTo>
                    <a:cubicBezTo>
                      <a:pt x="80" y="213"/>
                      <a:pt x="96" y="207"/>
                      <a:pt x="107" y="195"/>
                    </a:cubicBezTo>
                    <a:cubicBezTo>
                      <a:pt x="117" y="185"/>
                      <a:pt x="123" y="172"/>
                      <a:pt x="125" y="159"/>
                    </a:cubicBezTo>
                    <a:cubicBezTo>
                      <a:pt x="135" y="159"/>
                      <a:pt x="135" y="159"/>
                      <a:pt x="135" y="159"/>
                    </a:cubicBezTo>
                    <a:cubicBezTo>
                      <a:pt x="138" y="164"/>
                      <a:pt x="143" y="168"/>
                      <a:pt x="150" y="168"/>
                    </a:cubicBezTo>
                    <a:cubicBezTo>
                      <a:pt x="159" y="167"/>
                      <a:pt x="167" y="160"/>
                      <a:pt x="167" y="150"/>
                    </a:cubicBezTo>
                    <a:cubicBezTo>
                      <a:pt x="167" y="147"/>
                      <a:pt x="166" y="145"/>
                      <a:pt x="165" y="142"/>
                    </a:cubicBezTo>
                    <a:cubicBezTo>
                      <a:pt x="219" y="67"/>
                      <a:pt x="219" y="67"/>
                      <a:pt x="219" y="67"/>
                    </a:cubicBezTo>
                    <a:cubicBezTo>
                      <a:pt x="230" y="95"/>
                      <a:pt x="230" y="95"/>
                      <a:pt x="230" y="95"/>
                    </a:cubicBezTo>
                    <a:cubicBezTo>
                      <a:pt x="209" y="105"/>
                      <a:pt x="195" y="127"/>
                      <a:pt x="195" y="151"/>
                    </a:cubicBezTo>
                    <a:cubicBezTo>
                      <a:pt x="195" y="186"/>
                      <a:pt x="223" y="213"/>
                      <a:pt x="257" y="213"/>
                    </a:cubicBezTo>
                    <a:cubicBezTo>
                      <a:pt x="257" y="213"/>
                      <a:pt x="258" y="213"/>
                      <a:pt x="258" y="213"/>
                    </a:cubicBezTo>
                    <a:cubicBezTo>
                      <a:pt x="274" y="213"/>
                      <a:pt x="290" y="207"/>
                      <a:pt x="302" y="195"/>
                    </a:cubicBezTo>
                    <a:cubicBezTo>
                      <a:pt x="313" y="183"/>
                      <a:pt x="320" y="167"/>
                      <a:pt x="320" y="151"/>
                    </a:cubicBezTo>
                    <a:cubicBezTo>
                      <a:pt x="319" y="117"/>
                      <a:pt x="291" y="89"/>
                      <a:pt x="257" y="89"/>
                    </a:cubicBezTo>
                    <a:close/>
                    <a:moveTo>
                      <a:pt x="98" y="186"/>
                    </a:moveTo>
                    <a:cubicBezTo>
                      <a:pt x="89" y="195"/>
                      <a:pt x="76" y="200"/>
                      <a:pt x="63" y="200"/>
                    </a:cubicBezTo>
                    <a:cubicBezTo>
                      <a:pt x="63" y="200"/>
                      <a:pt x="63" y="200"/>
                      <a:pt x="63" y="200"/>
                    </a:cubicBezTo>
                    <a:cubicBezTo>
                      <a:pt x="36" y="200"/>
                      <a:pt x="14" y="178"/>
                      <a:pt x="13" y="151"/>
                    </a:cubicBezTo>
                    <a:cubicBezTo>
                      <a:pt x="13" y="124"/>
                      <a:pt x="35" y="102"/>
                      <a:pt x="63" y="102"/>
                    </a:cubicBezTo>
                    <a:cubicBezTo>
                      <a:pt x="88" y="102"/>
                      <a:pt x="108" y="120"/>
                      <a:pt x="112" y="144"/>
                    </a:cubicBezTo>
                    <a:cubicBezTo>
                      <a:pt x="64" y="144"/>
                      <a:pt x="64" y="144"/>
                      <a:pt x="64" y="144"/>
                    </a:cubicBezTo>
                    <a:cubicBezTo>
                      <a:pt x="60" y="144"/>
                      <a:pt x="56" y="147"/>
                      <a:pt x="56" y="151"/>
                    </a:cubicBezTo>
                    <a:cubicBezTo>
                      <a:pt x="56" y="155"/>
                      <a:pt x="60" y="159"/>
                      <a:pt x="64" y="159"/>
                    </a:cubicBezTo>
                    <a:cubicBezTo>
                      <a:pt x="112" y="159"/>
                      <a:pt x="112" y="159"/>
                      <a:pt x="112" y="159"/>
                    </a:cubicBezTo>
                    <a:cubicBezTo>
                      <a:pt x="110" y="169"/>
                      <a:pt x="105" y="178"/>
                      <a:pt x="98" y="186"/>
                    </a:cubicBezTo>
                    <a:close/>
                    <a:moveTo>
                      <a:pt x="292" y="186"/>
                    </a:moveTo>
                    <a:cubicBezTo>
                      <a:pt x="283" y="195"/>
                      <a:pt x="271" y="200"/>
                      <a:pt x="258" y="200"/>
                    </a:cubicBezTo>
                    <a:cubicBezTo>
                      <a:pt x="257" y="200"/>
                      <a:pt x="257" y="200"/>
                      <a:pt x="257" y="200"/>
                    </a:cubicBezTo>
                    <a:cubicBezTo>
                      <a:pt x="230" y="200"/>
                      <a:pt x="208" y="178"/>
                      <a:pt x="208" y="151"/>
                    </a:cubicBezTo>
                    <a:cubicBezTo>
                      <a:pt x="208" y="132"/>
                      <a:pt x="218" y="116"/>
                      <a:pt x="234" y="107"/>
                    </a:cubicBezTo>
                    <a:cubicBezTo>
                      <a:pt x="252" y="152"/>
                      <a:pt x="252" y="152"/>
                      <a:pt x="252" y="152"/>
                    </a:cubicBezTo>
                    <a:cubicBezTo>
                      <a:pt x="253" y="154"/>
                      <a:pt x="255" y="155"/>
                      <a:pt x="257" y="155"/>
                    </a:cubicBezTo>
                    <a:cubicBezTo>
                      <a:pt x="258" y="155"/>
                      <a:pt x="259" y="155"/>
                      <a:pt x="259" y="155"/>
                    </a:cubicBezTo>
                    <a:cubicBezTo>
                      <a:pt x="262" y="154"/>
                      <a:pt x="264" y="151"/>
                      <a:pt x="262" y="148"/>
                    </a:cubicBezTo>
                    <a:cubicBezTo>
                      <a:pt x="245" y="103"/>
                      <a:pt x="245" y="103"/>
                      <a:pt x="245" y="103"/>
                    </a:cubicBezTo>
                    <a:cubicBezTo>
                      <a:pt x="249" y="102"/>
                      <a:pt x="253" y="102"/>
                      <a:pt x="257" y="102"/>
                    </a:cubicBezTo>
                    <a:cubicBezTo>
                      <a:pt x="284" y="102"/>
                      <a:pt x="306" y="124"/>
                      <a:pt x="307" y="151"/>
                    </a:cubicBezTo>
                    <a:cubicBezTo>
                      <a:pt x="307" y="164"/>
                      <a:pt x="302" y="176"/>
                      <a:pt x="292" y="186"/>
                    </a:cubicBezTo>
                    <a:close/>
                    <a:moveTo>
                      <a:pt x="220" y="4"/>
                    </a:moveTo>
                    <a:cubicBezTo>
                      <a:pt x="222" y="1"/>
                      <a:pt x="225" y="0"/>
                      <a:pt x="228" y="2"/>
                    </a:cubicBezTo>
                    <a:cubicBezTo>
                      <a:pt x="243" y="12"/>
                      <a:pt x="243" y="12"/>
                      <a:pt x="243" y="12"/>
                    </a:cubicBezTo>
                    <a:cubicBezTo>
                      <a:pt x="246" y="13"/>
                      <a:pt x="247" y="17"/>
                      <a:pt x="245" y="19"/>
                    </a:cubicBezTo>
                    <a:cubicBezTo>
                      <a:pt x="233" y="41"/>
                      <a:pt x="233" y="41"/>
                      <a:pt x="233" y="41"/>
                    </a:cubicBezTo>
                    <a:cubicBezTo>
                      <a:pt x="227" y="28"/>
                      <a:pt x="227" y="28"/>
                      <a:pt x="227" y="28"/>
                    </a:cubicBezTo>
                    <a:cubicBezTo>
                      <a:pt x="232" y="19"/>
                      <a:pt x="232" y="19"/>
                      <a:pt x="232" y="19"/>
                    </a:cubicBezTo>
                    <a:cubicBezTo>
                      <a:pt x="222" y="12"/>
                      <a:pt x="222" y="12"/>
                      <a:pt x="222" y="12"/>
                    </a:cubicBezTo>
                    <a:cubicBezTo>
                      <a:pt x="219" y="10"/>
                      <a:pt x="218" y="7"/>
                      <a:pt x="220" y="4"/>
                    </a:cubicBezTo>
                    <a:close/>
                  </a:path>
                </a:pathLst>
              </a:custGeom>
              <a:solidFill>
                <a:srgbClr val="41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7" name="Freeform 407"/>
            <p:cNvSpPr>
              <a:spLocks noEditPoints="1"/>
            </p:cNvSpPr>
            <p:nvPr/>
          </p:nvSpPr>
          <p:spPr bwMode="auto">
            <a:xfrm>
              <a:off x="2904" y="1039"/>
              <a:ext cx="202" cy="65"/>
            </a:xfrm>
            <a:custGeom>
              <a:avLst/>
              <a:gdLst>
                <a:gd name="T0" fmla="*/ 239 w 239"/>
                <a:gd name="T1" fmla="*/ 69 h 77"/>
                <a:gd name="T2" fmla="*/ 225 w 239"/>
                <a:gd name="T3" fmla="*/ 69 h 77"/>
                <a:gd name="T4" fmla="*/ 207 w 239"/>
                <a:gd name="T5" fmla="*/ 77 h 77"/>
                <a:gd name="T6" fmla="*/ 196 w 239"/>
                <a:gd name="T7" fmla="*/ 75 h 77"/>
                <a:gd name="T8" fmla="*/ 188 w 239"/>
                <a:gd name="T9" fmla="*/ 76 h 77"/>
                <a:gd name="T10" fmla="*/ 184 w 239"/>
                <a:gd name="T11" fmla="*/ 67 h 77"/>
                <a:gd name="T12" fmla="*/ 203 w 239"/>
                <a:gd name="T13" fmla="*/ 51 h 77"/>
                <a:gd name="T14" fmla="*/ 203 w 239"/>
                <a:gd name="T15" fmla="*/ 50 h 77"/>
                <a:gd name="T16" fmla="*/ 239 w 239"/>
                <a:gd name="T17" fmla="*/ 69 h 77"/>
                <a:gd name="T18" fmla="*/ 36 w 239"/>
                <a:gd name="T19" fmla="*/ 38 h 77"/>
                <a:gd name="T20" fmla="*/ 41 w 239"/>
                <a:gd name="T21" fmla="*/ 38 h 77"/>
                <a:gd name="T22" fmla="*/ 49 w 239"/>
                <a:gd name="T23" fmla="*/ 14 h 77"/>
                <a:gd name="T24" fmla="*/ 32 w 239"/>
                <a:gd name="T25" fmla="*/ 14 h 77"/>
                <a:gd name="T26" fmla="*/ 1 w 239"/>
                <a:gd name="T27" fmla="*/ 0 h 77"/>
                <a:gd name="T28" fmla="*/ 0 w 239"/>
                <a:gd name="T29" fmla="*/ 0 h 77"/>
                <a:gd name="T30" fmla="*/ 0 w 239"/>
                <a:gd name="T31" fmla="*/ 1 h 77"/>
                <a:gd name="T32" fmla="*/ 36 w 239"/>
                <a:gd name="T33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77">
                  <a:moveTo>
                    <a:pt x="239" y="69"/>
                  </a:moveTo>
                  <a:cubicBezTo>
                    <a:pt x="225" y="69"/>
                    <a:pt x="225" y="69"/>
                    <a:pt x="225" y="69"/>
                  </a:cubicBezTo>
                  <a:cubicBezTo>
                    <a:pt x="215" y="69"/>
                    <a:pt x="210" y="72"/>
                    <a:pt x="207" y="77"/>
                  </a:cubicBezTo>
                  <a:cubicBezTo>
                    <a:pt x="204" y="76"/>
                    <a:pt x="200" y="75"/>
                    <a:pt x="196" y="75"/>
                  </a:cubicBezTo>
                  <a:cubicBezTo>
                    <a:pt x="194" y="75"/>
                    <a:pt x="191" y="75"/>
                    <a:pt x="188" y="76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4" y="67"/>
                    <a:pt x="196" y="56"/>
                    <a:pt x="203" y="51"/>
                  </a:cubicBezTo>
                  <a:cubicBezTo>
                    <a:pt x="203" y="51"/>
                    <a:pt x="203" y="50"/>
                    <a:pt x="203" y="50"/>
                  </a:cubicBezTo>
                  <a:cubicBezTo>
                    <a:pt x="223" y="51"/>
                    <a:pt x="238" y="64"/>
                    <a:pt x="239" y="69"/>
                  </a:cubicBezTo>
                  <a:close/>
                  <a:moveTo>
                    <a:pt x="36" y="38"/>
                  </a:moveTo>
                  <a:cubicBezTo>
                    <a:pt x="41" y="38"/>
                    <a:pt x="41" y="38"/>
                    <a:pt x="41" y="38"/>
                  </a:cubicBezTo>
                  <a:cubicBezTo>
                    <a:pt x="51" y="38"/>
                    <a:pt x="49" y="22"/>
                    <a:pt x="49" y="14"/>
                  </a:cubicBezTo>
                  <a:cubicBezTo>
                    <a:pt x="46" y="14"/>
                    <a:pt x="36" y="14"/>
                    <a:pt x="32" y="14"/>
                  </a:cubicBezTo>
                  <a:cubicBezTo>
                    <a:pt x="14" y="14"/>
                    <a:pt x="6" y="1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2"/>
                    <a:pt x="17" y="38"/>
                    <a:pt x="36" y="38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408"/>
            <p:cNvSpPr>
              <a:spLocks noEditPoints="1"/>
            </p:cNvSpPr>
            <p:nvPr/>
          </p:nvSpPr>
          <p:spPr bwMode="auto">
            <a:xfrm>
              <a:off x="2840" y="1088"/>
              <a:ext cx="81" cy="79"/>
            </a:xfrm>
            <a:custGeom>
              <a:avLst/>
              <a:gdLst>
                <a:gd name="T0" fmla="*/ 88 w 96"/>
                <a:gd name="T1" fmla="*/ 24 h 93"/>
                <a:gd name="T2" fmla="*/ 47 w 96"/>
                <a:gd name="T3" fmla="*/ 0 h 93"/>
                <a:gd name="T4" fmla="*/ 0 w 96"/>
                <a:gd name="T5" fmla="*/ 47 h 93"/>
                <a:gd name="T6" fmla="*/ 47 w 96"/>
                <a:gd name="T7" fmla="*/ 93 h 93"/>
                <a:gd name="T8" fmla="*/ 89 w 96"/>
                <a:gd name="T9" fmla="*/ 67 h 93"/>
                <a:gd name="T10" fmla="*/ 96 w 96"/>
                <a:gd name="T11" fmla="*/ 68 h 93"/>
                <a:gd name="T12" fmla="*/ 89 w 96"/>
                <a:gd name="T13" fmla="*/ 26 h 93"/>
                <a:gd name="T14" fmla="*/ 88 w 96"/>
                <a:gd name="T15" fmla="*/ 24 h 93"/>
                <a:gd name="T16" fmla="*/ 47 w 96"/>
                <a:gd name="T17" fmla="*/ 76 h 93"/>
                <a:gd name="T18" fmla="*/ 17 w 96"/>
                <a:gd name="T19" fmla="*/ 47 h 93"/>
                <a:gd name="T20" fmla="*/ 47 w 96"/>
                <a:gd name="T21" fmla="*/ 17 h 93"/>
                <a:gd name="T22" fmla="*/ 70 w 96"/>
                <a:gd name="T23" fmla="*/ 28 h 93"/>
                <a:gd name="T24" fmla="*/ 48 w 96"/>
                <a:gd name="T25" fmla="*/ 31 h 93"/>
                <a:gd name="T26" fmla="*/ 47 w 96"/>
                <a:gd name="T27" fmla="*/ 31 h 93"/>
                <a:gd name="T28" fmla="*/ 34 w 96"/>
                <a:gd name="T29" fmla="*/ 47 h 93"/>
                <a:gd name="T30" fmla="*/ 47 w 96"/>
                <a:gd name="T31" fmla="*/ 62 h 93"/>
                <a:gd name="T32" fmla="*/ 48 w 96"/>
                <a:gd name="T33" fmla="*/ 63 h 93"/>
                <a:gd name="T34" fmla="*/ 70 w 96"/>
                <a:gd name="T35" fmla="*/ 65 h 93"/>
                <a:gd name="T36" fmla="*/ 47 w 96"/>
                <a:gd name="T37" fmla="*/ 76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93">
                  <a:moveTo>
                    <a:pt x="88" y="24"/>
                  </a:moveTo>
                  <a:cubicBezTo>
                    <a:pt x="80" y="10"/>
                    <a:pt x="65" y="0"/>
                    <a:pt x="47" y="0"/>
                  </a:cubicBezTo>
                  <a:cubicBezTo>
                    <a:pt x="21" y="0"/>
                    <a:pt x="0" y="21"/>
                    <a:pt x="0" y="47"/>
                  </a:cubicBezTo>
                  <a:cubicBezTo>
                    <a:pt x="0" y="72"/>
                    <a:pt x="21" y="93"/>
                    <a:pt x="47" y="93"/>
                  </a:cubicBezTo>
                  <a:cubicBezTo>
                    <a:pt x="66" y="93"/>
                    <a:pt x="82" y="83"/>
                    <a:pt x="89" y="67"/>
                  </a:cubicBezTo>
                  <a:cubicBezTo>
                    <a:pt x="96" y="68"/>
                    <a:pt x="96" y="68"/>
                    <a:pt x="96" y="68"/>
                  </a:cubicBezTo>
                  <a:cubicBezTo>
                    <a:pt x="96" y="40"/>
                    <a:pt x="89" y="26"/>
                    <a:pt x="89" y="26"/>
                  </a:cubicBezTo>
                  <a:cubicBezTo>
                    <a:pt x="89" y="26"/>
                    <a:pt x="89" y="25"/>
                    <a:pt x="88" y="24"/>
                  </a:cubicBezTo>
                  <a:close/>
                  <a:moveTo>
                    <a:pt x="47" y="76"/>
                  </a:moveTo>
                  <a:cubicBezTo>
                    <a:pt x="31" y="76"/>
                    <a:pt x="17" y="63"/>
                    <a:pt x="17" y="47"/>
                  </a:cubicBezTo>
                  <a:cubicBezTo>
                    <a:pt x="17" y="30"/>
                    <a:pt x="31" y="17"/>
                    <a:pt x="47" y="17"/>
                  </a:cubicBezTo>
                  <a:cubicBezTo>
                    <a:pt x="57" y="17"/>
                    <a:pt x="65" y="21"/>
                    <a:pt x="70" y="28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8" y="31"/>
                    <a:pt x="47" y="31"/>
                    <a:pt x="47" y="31"/>
                  </a:cubicBezTo>
                  <a:cubicBezTo>
                    <a:pt x="39" y="32"/>
                    <a:pt x="34" y="39"/>
                    <a:pt x="34" y="47"/>
                  </a:cubicBezTo>
                  <a:cubicBezTo>
                    <a:pt x="34" y="54"/>
                    <a:pt x="39" y="61"/>
                    <a:pt x="47" y="62"/>
                  </a:cubicBezTo>
                  <a:cubicBezTo>
                    <a:pt x="47" y="62"/>
                    <a:pt x="48" y="63"/>
                    <a:pt x="48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5" y="72"/>
                    <a:pt x="57" y="76"/>
                    <a:pt x="47" y="76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409"/>
            <p:cNvSpPr/>
            <p:nvPr/>
          </p:nvSpPr>
          <p:spPr bwMode="auto">
            <a:xfrm>
              <a:off x="3032" y="1095"/>
              <a:ext cx="78" cy="72"/>
            </a:xfrm>
            <a:custGeom>
              <a:avLst/>
              <a:gdLst>
                <a:gd name="T0" fmla="*/ 83 w 92"/>
                <a:gd name="T1" fmla="*/ 11 h 85"/>
                <a:gd name="T2" fmla="*/ 74 w 92"/>
                <a:gd name="T3" fmla="*/ 11 h 85"/>
                <a:gd name="T4" fmla="*/ 63 w 92"/>
                <a:gd name="T5" fmla="*/ 15 h 85"/>
                <a:gd name="T6" fmla="*/ 75 w 92"/>
                <a:gd name="T7" fmla="*/ 39 h 85"/>
                <a:gd name="T8" fmla="*/ 45 w 92"/>
                <a:gd name="T9" fmla="*/ 68 h 85"/>
                <a:gd name="T10" fmla="*/ 16 w 92"/>
                <a:gd name="T11" fmla="*/ 39 h 85"/>
                <a:gd name="T12" fmla="*/ 27 w 92"/>
                <a:gd name="T13" fmla="*/ 15 h 85"/>
                <a:gd name="T14" fmla="*/ 33 w 92"/>
                <a:gd name="T15" fmla="*/ 26 h 85"/>
                <a:gd name="T16" fmla="*/ 28 w 92"/>
                <a:gd name="T17" fmla="*/ 39 h 85"/>
                <a:gd name="T18" fmla="*/ 45 w 92"/>
                <a:gd name="T19" fmla="*/ 56 h 85"/>
                <a:gd name="T20" fmla="*/ 63 w 92"/>
                <a:gd name="T21" fmla="*/ 39 h 85"/>
                <a:gd name="T22" fmla="*/ 45 w 92"/>
                <a:gd name="T23" fmla="*/ 21 h 85"/>
                <a:gd name="T24" fmla="*/ 43 w 92"/>
                <a:gd name="T25" fmla="*/ 21 h 85"/>
                <a:gd name="T26" fmla="*/ 33 w 92"/>
                <a:gd name="T27" fmla="*/ 0 h 85"/>
                <a:gd name="T28" fmla="*/ 26 w 92"/>
                <a:gd name="T29" fmla="*/ 6 h 85"/>
                <a:gd name="T30" fmla="*/ 26 w 92"/>
                <a:gd name="T31" fmla="*/ 6 h 85"/>
                <a:gd name="T32" fmla="*/ 24 w 92"/>
                <a:gd name="T33" fmla="*/ 8 h 85"/>
                <a:gd name="T34" fmla="*/ 24 w 92"/>
                <a:gd name="T35" fmla="*/ 8 h 85"/>
                <a:gd name="T36" fmla="*/ 24 w 92"/>
                <a:gd name="T37" fmla="*/ 8 h 85"/>
                <a:gd name="T38" fmla="*/ 0 w 92"/>
                <a:gd name="T39" fmla="*/ 46 h 85"/>
                <a:gd name="T40" fmla="*/ 0 w 92"/>
                <a:gd name="T41" fmla="*/ 51 h 85"/>
                <a:gd name="T42" fmla="*/ 45 w 92"/>
                <a:gd name="T43" fmla="*/ 85 h 85"/>
                <a:gd name="T44" fmla="*/ 92 w 92"/>
                <a:gd name="T45" fmla="*/ 39 h 85"/>
                <a:gd name="T46" fmla="*/ 83 w 92"/>
                <a:gd name="T47" fmla="*/ 1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2" h="85">
                  <a:moveTo>
                    <a:pt x="83" y="11"/>
                  </a:moveTo>
                  <a:cubicBezTo>
                    <a:pt x="74" y="11"/>
                    <a:pt x="74" y="11"/>
                    <a:pt x="74" y="11"/>
                  </a:cubicBezTo>
                  <a:cubicBezTo>
                    <a:pt x="68" y="11"/>
                    <a:pt x="65" y="12"/>
                    <a:pt x="63" y="15"/>
                  </a:cubicBezTo>
                  <a:cubicBezTo>
                    <a:pt x="70" y="20"/>
                    <a:pt x="75" y="29"/>
                    <a:pt x="75" y="39"/>
                  </a:cubicBezTo>
                  <a:cubicBezTo>
                    <a:pt x="75" y="55"/>
                    <a:pt x="62" y="68"/>
                    <a:pt x="45" y="68"/>
                  </a:cubicBezTo>
                  <a:cubicBezTo>
                    <a:pt x="29" y="68"/>
                    <a:pt x="16" y="55"/>
                    <a:pt x="16" y="39"/>
                  </a:cubicBezTo>
                  <a:cubicBezTo>
                    <a:pt x="16" y="29"/>
                    <a:pt x="20" y="20"/>
                    <a:pt x="27" y="15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0" y="29"/>
                    <a:pt x="28" y="34"/>
                    <a:pt x="28" y="39"/>
                  </a:cubicBezTo>
                  <a:cubicBezTo>
                    <a:pt x="28" y="48"/>
                    <a:pt x="36" y="56"/>
                    <a:pt x="45" y="56"/>
                  </a:cubicBezTo>
                  <a:cubicBezTo>
                    <a:pt x="55" y="56"/>
                    <a:pt x="63" y="48"/>
                    <a:pt x="63" y="39"/>
                  </a:cubicBezTo>
                  <a:cubicBezTo>
                    <a:pt x="63" y="29"/>
                    <a:pt x="55" y="21"/>
                    <a:pt x="45" y="21"/>
                  </a:cubicBezTo>
                  <a:cubicBezTo>
                    <a:pt x="45" y="21"/>
                    <a:pt x="44" y="21"/>
                    <a:pt x="43" y="2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2"/>
                    <a:pt x="28" y="4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7"/>
                    <a:pt x="25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0" y="22"/>
                    <a:pt x="0" y="33"/>
                    <a:pt x="0" y="46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" y="71"/>
                    <a:pt x="24" y="85"/>
                    <a:pt x="45" y="85"/>
                  </a:cubicBezTo>
                  <a:cubicBezTo>
                    <a:pt x="71" y="85"/>
                    <a:pt x="92" y="64"/>
                    <a:pt x="92" y="39"/>
                  </a:cubicBezTo>
                  <a:cubicBezTo>
                    <a:pt x="92" y="28"/>
                    <a:pt x="89" y="19"/>
                    <a:pt x="83" y="11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410"/>
            <p:cNvSpPr/>
            <p:nvPr/>
          </p:nvSpPr>
          <p:spPr bwMode="auto">
            <a:xfrm>
              <a:off x="2840" y="1070"/>
              <a:ext cx="17" cy="15"/>
            </a:xfrm>
            <a:custGeom>
              <a:avLst/>
              <a:gdLst>
                <a:gd name="T0" fmla="*/ 8 w 19"/>
                <a:gd name="T1" fmla="*/ 0 h 18"/>
                <a:gd name="T2" fmla="*/ 0 w 19"/>
                <a:gd name="T3" fmla="*/ 11 h 18"/>
                <a:gd name="T4" fmla="*/ 9 w 19"/>
                <a:gd name="T5" fmla="*/ 18 h 18"/>
                <a:gd name="T6" fmla="*/ 19 w 19"/>
                <a:gd name="T7" fmla="*/ 4 h 18"/>
                <a:gd name="T8" fmla="*/ 8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8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5" y="3"/>
                    <a:pt x="11" y="1"/>
                    <a:pt x="8" y="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411"/>
            <p:cNvSpPr/>
            <p:nvPr/>
          </p:nvSpPr>
          <p:spPr bwMode="auto">
            <a:xfrm>
              <a:off x="3008" y="1027"/>
              <a:ext cx="29" cy="22"/>
            </a:xfrm>
            <a:custGeom>
              <a:avLst/>
              <a:gdLst>
                <a:gd name="T0" fmla="*/ 4 w 34"/>
                <a:gd name="T1" fmla="*/ 12 h 26"/>
                <a:gd name="T2" fmla="*/ 15 w 34"/>
                <a:gd name="T3" fmla="*/ 12 h 26"/>
                <a:gd name="T4" fmla="*/ 19 w 34"/>
                <a:gd name="T5" fmla="*/ 21 h 26"/>
                <a:gd name="T6" fmla="*/ 25 w 34"/>
                <a:gd name="T7" fmla="*/ 26 h 26"/>
                <a:gd name="T8" fmla="*/ 34 w 34"/>
                <a:gd name="T9" fmla="*/ 25 h 26"/>
                <a:gd name="T10" fmla="*/ 23 w 34"/>
                <a:gd name="T11" fmla="*/ 4 h 26"/>
                <a:gd name="T12" fmla="*/ 16 w 34"/>
                <a:gd name="T13" fmla="*/ 1 h 26"/>
                <a:gd name="T14" fmla="*/ 13 w 34"/>
                <a:gd name="T15" fmla="*/ 4 h 26"/>
                <a:gd name="T16" fmla="*/ 4 w 34"/>
                <a:gd name="T17" fmla="*/ 4 h 26"/>
                <a:gd name="T18" fmla="*/ 4 w 34"/>
                <a:gd name="T19" fmla="*/ 4 h 26"/>
                <a:gd name="T20" fmla="*/ 0 w 34"/>
                <a:gd name="T21" fmla="*/ 8 h 26"/>
                <a:gd name="T22" fmla="*/ 4 w 34"/>
                <a:gd name="T23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26">
                  <a:moveTo>
                    <a:pt x="4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9" y="26"/>
                    <a:pt x="32" y="25"/>
                    <a:pt x="34" y="2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1"/>
                    <a:pt x="19" y="0"/>
                    <a:pt x="16" y="1"/>
                  </a:cubicBezTo>
                  <a:cubicBezTo>
                    <a:pt x="14" y="2"/>
                    <a:pt x="13" y="3"/>
                    <a:pt x="1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412"/>
            <p:cNvSpPr/>
            <p:nvPr/>
          </p:nvSpPr>
          <p:spPr bwMode="auto">
            <a:xfrm>
              <a:off x="2840" y="1003"/>
              <a:ext cx="242" cy="143"/>
            </a:xfrm>
            <a:custGeom>
              <a:avLst/>
              <a:gdLst>
                <a:gd name="T0" fmla="*/ 286 w 286"/>
                <a:gd name="T1" fmla="*/ 72 h 168"/>
                <a:gd name="T2" fmla="*/ 265 w 286"/>
                <a:gd name="T3" fmla="*/ 32 h 168"/>
                <a:gd name="T4" fmla="*/ 228 w 286"/>
                <a:gd name="T5" fmla="*/ 0 h 168"/>
                <a:gd name="T6" fmla="*/ 235 w 286"/>
                <a:gd name="T7" fmla="*/ 26 h 168"/>
                <a:gd name="T8" fmla="*/ 248 w 286"/>
                <a:gd name="T9" fmla="*/ 38 h 168"/>
                <a:gd name="T10" fmla="*/ 220 w 286"/>
                <a:gd name="T11" fmla="*/ 65 h 168"/>
                <a:gd name="T12" fmla="*/ 189 w 286"/>
                <a:gd name="T13" fmla="*/ 39 h 168"/>
                <a:gd name="T14" fmla="*/ 167 w 286"/>
                <a:gd name="T15" fmla="*/ 38 h 168"/>
                <a:gd name="T16" fmla="*/ 137 w 286"/>
                <a:gd name="T17" fmla="*/ 49 h 168"/>
                <a:gd name="T18" fmla="*/ 137 w 286"/>
                <a:gd name="T19" fmla="*/ 58 h 168"/>
                <a:gd name="T20" fmla="*/ 130 w 286"/>
                <a:gd name="T21" fmla="*/ 86 h 168"/>
                <a:gd name="T22" fmla="*/ 117 w 286"/>
                <a:gd name="T23" fmla="*/ 91 h 168"/>
                <a:gd name="T24" fmla="*/ 112 w 286"/>
                <a:gd name="T25" fmla="*/ 91 h 168"/>
                <a:gd name="T26" fmla="*/ 112 w 286"/>
                <a:gd name="T27" fmla="*/ 91 h 168"/>
                <a:gd name="T28" fmla="*/ 65 w 286"/>
                <a:gd name="T29" fmla="*/ 43 h 168"/>
                <a:gd name="T30" fmla="*/ 65 w 286"/>
                <a:gd name="T31" fmla="*/ 40 h 168"/>
                <a:gd name="T32" fmla="*/ 39 w 286"/>
                <a:gd name="T33" fmla="*/ 40 h 168"/>
                <a:gd name="T34" fmla="*/ 0 w 286"/>
                <a:gd name="T35" fmla="*/ 62 h 168"/>
                <a:gd name="T36" fmla="*/ 67 w 286"/>
                <a:gd name="T37" fmla="*/ 89 h 168"/>
                <a:gd name="T38" fmla="*/ 107 w 286"/>
                <a:gd name="T39" fmla="*/ 168 h 168"/>
                <a:gd name="T40" fmla="*/ 216 w 286"/>
                <a:gd name="T41" fmla="*/ 168 h 168"/>
                <a:gd name="T42" fmla="*/ 216 w 286"/>
                <a:gd name="T43" fmla="*/ 154 h 168"/>
                <a:gd name="T44" fmla="*/ 286 w 286"/>
                <a:gd name="T45" fmla="*/ 7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6" h="168">
                  <a:moveTo>
                    <a:pt x="286" y="72"/>
                  </a:moveTo>
                  <a:cubicBezTo>
                    <a:pt x="286" y="69"/>
                    <a:pt x="286" y="51"/>
                    <a:pt x="265" y="32"/>
                  </a:cubicBezTo>
                  <a:cubicBezTo>
                    <a:pt x="244" y="13"/>
                    <a:pt x="228" y="0"/>
                    <a:pt x="228" y="0"/>
                  </a:cubicBezTo>
                  <a:cubicBezTo>
                    <a:pt x="228" y="0"/>
                    <a:pt x="220" y="15"/>
                    <a:pt x="235" y="26"/>
                  </a:cubicBezTo>
                  <a:cubicBezTo>
                    <a:pt x="248" y="38"/>
                    <a:pt x="248" y="38"/>
                    <a:pt x="248" y="38"/>
                  </a:cubicBezTo>
                  <a:cubicBezTo>
                    <a:pt x="248" y="55"/>
                    <a:pt x="248" y="65"/>
                    <a:pt x="220" y="65"/>
                  </a:cubicBezTo>
                  <a:cubicBezTo>
                    <a:pt x="189" y="39"/>
                    <a:pt x="189" y="39"/>
                    <a:pt x="189" y="39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0" y="38"/>
                    <a:pt x="145" y="39"/>
                    <a:pt x="137" y="49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67"/>
                    <a:pt x="137" y="78"/>
                    <a:pt x="130" y="86"/>
                  </a:cubicBezTo>
                  <a:cubicBezTo>
                    <a:pt x="127" y="89"/>
                    <a:pt x="122" y="91"/>
                    <a:pt x="117" y="91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86" y="91"/>
                    <a:pt x="65" y="70"/>
                    <a:pt x="65" y="43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57" y="40"/>
                    <a:pt x="46" y="40"/>
                    <a:pt x="39" y="40"/>
                  </a:cubicBezTo>
                  <a:cubicBezTo>
                    <a:pt x="23" y="40"/>
                    <a:pt x="0" y="49"/>
                    <a:pt x="0" y="62"/>
                  </a:cubicBezTo>
                  <a:cubicBezTo>
                    <a:pt x="0" y="62"/>
                    <a:pt x="42" y="78"/>
                    <a:pt x="67" y="89"/>
                  </a:cubicBezTo>
                  <a:cubicBezTo>
                    <a:pt x="101" y="105"/>
                    <a:pt x="107" y="135"/>
                    <a:pt x="107" y="168"/>
                  </a:cubicBezTo>
                  <a:cubicBezTo>
                    <a:pt x="216" y="168"/>
                    <a:pt x="216" y="168"/>
                    <a:pt x="216" y="168"/>
                  </a:cubicBezTo>
                  <a:cubicBezTo>
                    <a:pt x="216" y="168"/>
                    <a:pt x="216" y="166"/>
                    <a:pt x="216" y="154"/>
                  </a:cubicBezTo>
                  <a:cubicBezTo>
                    <a:pt x="216" y="126"/>
                    <a:pt x="246" y="105"/>
                    <a:pt x="286" y="72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413"/>
            <p:cNvSpPr/>
            <p:nvPr/>
          </p:nvSpPr>
          <p:spPr bwMode="auto">
            <a:xfrm>
              <a:off x="5228" y="1013"/>
              <a:ext cx="98" cy="18"/>
            </a:xfrm>
            <a:custGeom>
              <a:avLst/>
              <a:gdLst>
                <a:gd name="T0" fmla="*/ 7 w 115"/>
                <a:gd name="T1" fmla="*/ 21 h 21"/>
                <a:gd name="T2" fmla="*/ 0 w 115"/>
                <a:gd name="T3" fmla="*/ 19 h 21"/>
                <a:gd name="T4" fmla="*/ 1 w 115"/>
                <a:gd name="T5" fmla="*/ 15 h 21"/>
                <a:gd name="T6" fmla="*/ 19 w 115"/>
                <a:gd name="T7" fmla="*/ 0 h 21"/>
                <a:gd name="T8" fmla="*/ 95 w 115"/>
                <a:gd name="T9" fmla="*/ 0 h 21"/>
                <a:gd name="T10" fmla="*/ 114 w 115"/>
                <a:gd name="T11" fmla="*/ 15 h 21"/>
                <a:gd name="T12" fmla="*/ 115 w 115"/>
                <a:gd name="T13" fmla="*/ 19 h 21"/>
                <a:gd name="T14" fmla="*/ 107 w 115"/>
                <a:gd name="T15" fmla="*/ 21 h 21"/>
                <a:gd name="T16" fmla="*/ 106 w 115"/>
                <a:gd name="T17" fmla="*/ 17 h 21"/>
                <a:gd name="T18" fmla="*/ 95 w 115"/>
                <a:gd name="T19" fmla="*/ 7 h 21"/>
                <a:gd name="T20" fmla="*/ 19 w 115"/>
                <a:gd name="T21" fmla="*/ 7 h 21"/>
                <a:gd name="T22" fmla="*/ 8 w 115"/>
                <a:gd name="T23" fmla="*/ 17 h 21"/>
                <a:gd name="T24" fmla="*/ 7 w 115"/>
                <a:gd name="T2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5" h="21">
                  <a:moveTo>
                    <a:pt x="7" y="21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0"/>
                    <a:pt x="8" y="0"/>
                    <a:pt x="19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8" y="0"/>
                    <a:pt x="113" y="10"/>
                    <a:pt x="114" y="15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6"/>
                    <a:pt x="104" y="7"/>
                    <a:pt x="95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1" y="7"/>
                    <a:pt x="8" y="17"/>
                    <a:pt x="8" y="17"/>
                  </a:cubicBezTo>
                  <a:cubicBezTo>
                    <a:pt x="7" y="21"/>
                    <a:pt x="7" y="21"/>
                    <a:pt x="7" y="21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414"/>
            <p:cNvSpPr/>
            <p:nvPr/>
          </p:nvSpPr>
          <p:spPr bwMode="auto">
            <a:xfrm>
              <a:off x="5174" y="1024"/>
              <a:ext cx="297" cy="75"/>
            </a:xfrm>
            <a:custGeom>
              <a:avLst/>
              <a:gdLst>
                <a:gd name="T0" fmla="*/ 154 w 351"/>
                <a:gd name="T1" fmla="*/ 89 h 89"/>
                <a:gd name="T2" fmla="*/ 257 w 351"/>
                <a:gd name="T3" fmla="*/ 89 h 89"/>
                <a:gd name="T4" fmla="*/ 285 w 351"/>
                <a:gd name="T5" fmla="*/ 80 h 89"/>
                <a:gd name="T6" fmla="*/ 313 w 351"/>
                <a:gd name="T7" fmla="*/ 89 h 89"/>
                <a:gd name="T8" fmla="*/ 351 w 351"/>
                <a:gd name="T9" fmla="*/ 89 h 89"/>
                <a:gd name="T10" fmla="*/ 347 w 351"/>
                <a:gd name="T11" fmla="*/ 67 h 89"/>
                <a:gd name="T12" fmla="*/ 317 w 351"/>
                <a:gd name="T13" fmla="*/ 46 h 89"/>
                <a:gd name="T14" fmla="*/ 247 w 351"/>
                <a:gd name="T15" fmla="*/ 36 h 89"/>
                <a:gd name="T16" fmla="*/ 167 w 351"/>
                <a:gd name="T17" fmla="*/ 1 h 89"/>
                <a:gd name="T18" fmla="*/ 73 w 351"/>
                <a:gd name="T19" fmla="*/ 0 h 89"/>
                <a:gd name="T20" fmla="*/ 0 w 351"/>
                <a:gd name="T21" fmla="*/ 53 h 89"/>
                <a:gd name="T22" fmla="*/ 0 w 351"/>
                <a:gd name="T23" fmla="*/ 89 h 89"/>
                <a:gd name="T24" fmla="*/ 40 w 351"/>
                <a:gd name="T25" fmla="*/ 89 h 89"/>
                <a:gd name="T26" fmla="*/ 63 w 351"/>
                <a:gd name="T27" fmla="*/ 81 h 89"/>
                <a:gd name="T28" fmla="*/ 63 w 351"/>
                <a:gd name="T29" fmla="*/ 40 h 89"/>
                <a:gd name="T30" fmla="*/ 22 w 351"/>
                <a:gd name="T31" fmla="*/ 40 h 89"/>
                <a:gd name="T32" fmla="*/ 72 w 351"/>
                <a:gd name="T33" fmla="*/ 12 h 89"/>
                <a:gd name="T34" fmla="*/ 92 w 351"/>
                <a:gd name="T35" fmla="*/ 12 h 89"/>
                <a:gd name="T36" fmla="*/ 74 w 351"/>
                <a:gd name="T37" fmla="*/ 40 h 89"/>
                <a:gd name="T38" fmla="*/ 74 w 351"/>
                <a:gd name="T39" fmla="*/ 81 h 89"/>
                <a:gd name="T40" fmla="*/ 96 w 351"/>
                <a:gd name="T41" fmla="*/ 89 h 89"/>
                <a:gd name="T42" fmla="*/ 142 w 351"/>
                <a:gd name="T43" fmla="*/ 89 h 89"/>
                <a:gd name="T44" fmla="*/ 142 w 351"/>
                <a:gd name="T45" fmla="*/ 40 h 89"/>
                <a:gd name="T46" fmla="*/ 90 w 351"/>
                <a:gd name="T47" fmla="*/ 40 h 89"/>
                <a:gd name="T48" fmla="*/ 108 w 351"/>
                <a:gd name="T49" fmla="*/ 12 h 89"/>
                <a:gd name="T50" fmla="*/ 162 w 351"/>
                <a:gd name="T51" fmla="*/ 12 h 89"/>
                <a:gd name="T52" fmla="*/ 231 w 351"/>
                <a:gd name="T53" fmla="*/ 40 h 89"/>
                <a:gd name="T54" fmla="*/ 154 w 351"/>
                <a:gd name="T55" fmla="*/ 40 h 89"/>
                <a:gd name="T56" fmla="*/ 154 w 351"/>
                <a:gd name="T57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1" h="89">
                  <a:moveTo>
                    <a:pt x="154" y="89"/>
                  </a:moveTo>
                  <a:cubicBezTo>
                    <a:pt x="257" y="89"/>
                    <a:pt x="257" y="89"/>
                    <a:pt x="257" y="89"/>
                  </a:cubicBezTo>
                  <a:cubicBezTo>
                    <a:pt x="265" y="84"/>
                    <a:pt x="274" y="80"/>
                    <a:pt x="285" y="80"/>
                  </a:cubicBezTo>
                  <a:cubicBezTo>
                    <a:pt x="295" y="80"/>
                    <a:pt x="305" y="84"/>
                    <a:pt x="313" y="89"/>
                  </a:cubicBezTo>
                  <a:cubicBezTo>
                    <a:pt x="351" y="89"/>
                    <a:pt x="351" y="89"/>
                    <a:pt x="351" y="89"/>
                  </a:cubicBezTo>
                  <a:cubicBezTo>
                    <a:pt x="347" y="67"/>
                    <a:pt x="347" y="67"/>
                    <a:pt x="347" y="67"/>
                  </a:cubicBezTo>
                  <a:cubicBezTo>
                    <a:pt x="343" y="52"/>
                    <a:pt x="336" y="48"/>
                    <a:pt x="317" y="46"/>
                  </a:cubicBezTo>
                  <a:cubicBezTo>
                    <a:pt x="291" y="42"/>
                    <a:pt x="247" y="36"/>
                    <a:pt x="247" y="36"/>
                  </a:cubicBezTo>
                  <a:cubicBezTo>
                    <a:pt x="224" y="19"/>
                    <a:pt x="205" y="1"/>
                    <a:pt x="167" y="1"/>
                  </a:cubicBezTo>
                  <a:cubicBezTo>
                    <a:pt x="151" y="1"/>
                    <a:pt x="99" y="1"/>
                    <a:pt x="73" y="0"/>
                  </a:cubicBezTo>
                  <a:cubicBezTo>
                    <a:pt x="38" y="0"/>
                    <a:pt x="0" y="37"/>
                    <a:pt x="0" y="53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7" y="84"/>
                    <a:pt x="54" y="81"/>
                    <a:pt x="63" y="81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9" y="30"/>
                    <a:pt x="51" y="12"/>
                    <a:pt x="72" y="12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82" y="82"/>
                    <a:pt x="90" y="85"/>
                    <a:pt x="96" y="89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94" y="12"/>
                    <a:pt x="208" y="23"/>
                    <a:pt x="231" y="40"/>
                  </a:cubicBezTo>
                  <a:cubicBezTo>
                    <a:pt x="154" y="40"/>
                    <a:pt x="154" y="40"/>
                    <a:pt x="154" y="40"/>
                  </a:cubicBezTo>
                  <a:lnTo>
                    <a:pt x="154" y="89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415"/>
            <p:cNvSpPr>
              <a:spLocks noEditPoints="1"/>
            </p:cNvSpPr>
            <p:nvPr/>
          </p:nvSpPr>
          <p:spPr bwMode="auto">
            <a:xfrm>
              <a:off x="5181" y="1075"/>
              <a:ext cx="282" cy="17"/>
            </a:xfrm>
            <a:custGeom>
              <a:avLst/>
              <a:gdLst>
                <a:gd name="T0" fmla="*/ 310 w 333"/>
                <a:gd name="T1" fmla="*/ 12 h 20"/>
                <a:gd name="T2" fmla="*/ 307 w 333"/>
                <a:gd name="T3" fmla="*/ 6 h 20"/>
                <a:gd name="T4" fmla="*/ 309 w 333"/>
                <a:gd name="T5" fmla="*/ 0 h 20"/>
                <a:gd name="T6" fmla="*/ 328 w 333"/>
                <a:gd name="T7" fmla="*/ 0 h 20"/>
                <a:gd name="T8" fmla="*/ 331 w 333"/>
                <a:gd name="T9" fmla="*/ 7 h 20"/>
                <a:gd name="T10" fmla="*/ 333 w 333"/>
                <a:gd name="T11" fmla="*/ 20 h 20"/>
                <a:gd name="T12" fmla="*/ 324 w 333"/>
                <a:gd name="T13" fmla="*/ 20 h 20"/>
                <a:gd name="T14" fmla="*/ 310 w 333"/>
                <a:gd name="T15" fmla="*/ 12 h 20"/>
                <a:gd name="T16" fmla="*/ 17 w 333"/>
                <a:gd name="T17" fmla="*/ 9 h 20"/>
                <a:gd name="T18" fmla="*/ 8 w 333"/>
                <a:gd name="T19" fmla="*/ 20 h 20"/>
                <a:gd name="T20" fmla="*/ 0 w 333"/>
                <a:gd name="T21" fmla="*/ 20 h 20"/>
                <a:gd name="T22" fmla="*/ 0 w 333"/>
                <a:gd name="T23" fmla="*/ 0 h 20"/>
                <a:gd name="T24" fmla="*/ 14 w 333"/>
                <a:gd name="T25" fmla="*/ 0 h 20"/>
                <a:gd name="T26" fmla="*/ 17 w 333"/>
                <a:gd name="T2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3" h="20">
                  <a:moveTo>
                    <a:pt x="310" y="12"/>
                  </a:moveTo>
                  <a:cubicBezTo>
                    <a:pt x="307" y="6"/>
                    <a:pt x="307" y="6"/>
                    <a:pt x="307" y="6"/>
                  </a:cubicBezTo>
                  <a:cubicBezTo>
                    <a:pt x="305" y="1"/>
                    <a:pt x="308" y="0"/>
                    <a:pt x="309" y="0"/>
                  </a:cubicBezTo>
                  <a:cubicBezTo>
                    <a:pt x="311" y="0"/>
                    <a:pt x="323" y="0"/>
                    <a:pt x="328" y="0"/>
                  </a:cubicBezTo>
                  <a:cubicBezTo>
                    <a:pt x="329" y="2"/>
                    <a:pt x="330" y="4"/>
                    <a:pt x="331" y="7"/>
                  </a:cubicBezTo>
                  <a:cubicBezTo>
                    <a:pt x="333" y="20"/>
                    <a:pt x="333" y="20"/>
                    <a:pt x="333" y="20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17" y="20"/>
                    <a:pt x="313" y="18"/>
                    <a:pt x="310" y="12"/>
                  </a:cubicBezTo>
                  <a:close/>
                  <a:moveTo>
                    <a:pt x="17" y="9"/>
                  </a:moveTo>
                  <a:cubicBezTo>
                    <a:pt x="16" y="11"/>
                    <a:pt x="8" y="20"/>
                    <a:pt x="8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8" y="0"/>
                    <a:pt x="21" y="4"/>
                    <a:pt x="17" y="9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416"/>
            <p:cNvSpPr>
              <a:spLocks noEditPoints="1"/>
            </p:cNvSpPr>
            <p:nvPr/>
          </p:nvSpPr>
          <p:spPr bwMode="auto">
            <a:xfrm>
              <a:off x="5170" y="1102"/>
              <a:ext cx="315" cy="65"/>
            </a:xfrm>
            <a:custGeom>
              <a:avLst/>
              <a:gdLst>
                <a:gd name="T0" fmla="*/ 290 w 372"/>
                <a:gd name="T1" fmla="*/ 77 h 77"/>
                <a:gd name="T2" fmla="*/ 251 w 372"/>
                <a:gd name="T3" fmla="*/ 39 h 77"/>
                <a:gd name="T4" fmla="*/ 290 w 372"/>
                <a:gd name="T5" fmla="*/ 0 h 77"/>
                <a:gd name="T6" fmla="*/ 329 w 372"/>
                <a:gd name="T7" fmla="*/ 39 h 77"/>
                <a:gd name="T8" fmla="*/ 290 w 372"/>
                <a:gd name="T9" fmla="*/ 77 h 77"/>
                <a:gd name="T10" fmla="*/ 290 w 372"/>
                <a:gd name="T11" fmla="*/ 17 h 77"/>
                <a:gd name="T12" fmla="*/ 268 w 372"/>
                <a:gd name="T13" fmla="*/ 39 h 77"/>
                <a:gd name="T14" fmla="*/ 290 w 372"/>
                <a:gd name="T15" fmla="*/ 60 h 77"/>
                <a:gd name="T16" fmla="*/ 311 w 372"/>
                <a:gd name="T17" fmla="*/ 39 h 77"/>
                <a:gd name="T18" fmla="*/ 290 w 372"/>
                <a:gd name="T19" fmla="*/ 17 h 77"/>
                <a:gd name="T20" fmla="*/ 282 w 372"/>
                <a:gd name="T21" fmla="*/ 39 h 77"/>
                <a:gd name="T22" fmla="*/ 290 w 372"/>
                <a:gd name="T23" fmla="*/ 46 h 77"/>
                <a:gd name="T24" fmla="*/ 297 w 372"/>
                <a:gd name="T25" fmla="*/ 39 h 77"/>
                <a:gd name="T26" fmla="*/ 290 w 372"/>
                <a:gd name="T27" fmla="*/ 31 h 77"/>
                <a:gd name="T28" fmla="*/ 282 w 372"/>
                <a:gd name="T29" fmla="*/ 39 h 77"/>
                <a:gd name="T30" fmla="*/ 73 w 372"/>
                <a:gd name="T31" fmla="*/ 77 h 77"/>
                <a:gd name="T32" fmla="*/ 34 w 372"/>
                <a:gd name="T33" fmla="*/ 39 h 77"/>
                <a:gd name="T34" fmla="*/ 73 w 372"/>
                <a:gd name="T35" fmla="*/ 0 h 77"/>
                <a:gd name="T36" fmla="*/ 112 w 372"/>
                <a:gd name="T37" fmla="*/ 39 h 77"/>
                <a:gd name="T38" fmla="*/ 73 w 372"/>
                <a:gd name="T39" fmla="*/ 77 h 77"/>
                <a:gd name="T40" fmla="*/ 73 w 372"/>
                <a:gd name="T41" fmla="*/ 17 h 77"/>
                <a:gd name="T42" fmla="*/ 51 w 372"/>
                <a:gd name="T43" fmla="*/ 39 h 77"/>
                <a:gd name="T44" fmla="*/ 73 w 372"/>
                <a:gd name="T45" fmla="*/ 60 h 77"/>
                <a:gd name="T46" fmla="*/ 94 w 372"/>
                <a:gd name="T47" fmla="*/ 39 h 77"/>
                <a:gd name="T48" fmla="*/ 73 w 372"/>
                <a:gd name="T49" fmla="*/ 17 h 77"/>
                <a:gd name="T50" fmla="*/ 66 w 372"/>
                <a:gd name="T51" fmla="*/ 39 h 77"/>
                <a:gd name="T52" fmla="*/ 73 w 372"/>
                <a:gd name="T53" fmla="*/ 46 h 77"/>
                <a:gd name="T54" fmla="*/ 80 w 372"/>
                <a:gd name="T55" fmla="*/ 39 h 77"/>
                <a:gd name="T56" fmla="*/ 73 w 372"/>
                <a:gd name="T57" fmla="*/ 31 h 77"/>
                <a:gd name="T58" fmla="*/ 66 w 372"/>
                <a:gd name="T59" fmla="*/ 39 h 77"/>
                <a:gd name="T60" fmla="*/ 250 w 372"/>
                <a:gd name="T61" fmla="*/ 8 h 77"/>
                <a:gd name="T62" fmla="*/ 113 w 372"/>
                <a:gd name="T63" fmla="*/ 8 h 77"/>
                <a:gd name="T64" fmla="*/ 123 w 372"/>
                <a:gd name="T65" fmla="*/ 39 h 77"/>
                <a:gd name="T66" fmla="*/ 123 w 372"/>
                <a:gd name="T67" fmla="*/ 47 h 77"/>
                <a:gd name="T68" fmla="*/ 240 w 372"/>
                <a:gd name="T69" fmla="*/ 47 h 77"/>
                <a:gd name="T70" fmla="*/ 240 w 372"/>
                <a:gd name="T71" fmla="*/ 39 h 77"/>
                <a:gd name="T72" fmla="*/ 250 w 372"/>
                <a:gd name="T73" fmla="*/ 8 h 77"/>
                <a:gd name="T74" fmla="*/ 33 w 372"/>
                <a:gd name="T75" fmla="*/ 8 h 77"/>
                <a:gd name="T76" fmla="*/ 3 w 372"/>
                <a:gd name="T77" fmla="*/ 8 h 77"/>
                <a:gd name="T78" fmla="*/ 0 w 372"/>
                <a:gd name="T79" fmla="*/ 17 h 77"/>
                <a:gd name="T80" fmla="*/ 0 w 372"/>
                <a:gd name="T81" fmla="*/ 29 h 77"/>
                <a:gd name="T82" fmla="*/ 23 w 372"/>
                <a:gd name="T83" fmla="*/ 46 h 77"/>
                <a:gd name="T84" fmla="*/ 23 w 372"/>
                <a:gd name="T85" fmla="*/ 39 h 77"/>
                <a:gd name="T86" fmla="*/ 33 w 372"/>
                <a:gd name="T87" fmla="*/ 8 h 77"/>
                <a:gd name="T88" fmla="*/ 368 w 372"/>
                <a:gd name="T89" fmla="*/ 16 h 77"/>
                <a:gd name="T90" fmla="*/ 362 w 372"/>
                <a:gd name="T91" fmla="*/ 8 h 77"/>
                <a:gd name="T92" fmla="*/ 330 w 372"/>
                <a:gd name="T93" fmla="*/ 8 h 77"/>
                <a:gd name="T94" fmla="*/ 340 w 372"/>
                <a:gd name="T95" fmla="*/ 39 h 77"/>
                <a:gd name="T96" fmla="*/ 340 w 372"/>
                <a:gd name="T97" fmla="*/ 47 h 77"/>
                <a:gd name="T98" fmla="*/ 351 w 372"/>
                <a:gd name="T99" fmla="*/ 47 h 77"/>
                <a:gd name="T100" fmla="*/ 370 w 372"/>
                <a:gd name="T101" fmla="*/ 27 h 77"/>
                <a:gd name="T102" fmla="*/ 368 w 372"/>
                <a:gd name="T103" fmla="*/ 1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2" h="77">
                  <a:moveTo>
                    <a:pt x="290" y="77"/>
                  </a:moveTo>
                  <a:cubicBezTo>
                    <a:pt x="268" y="77"/>
                    <a:pt x="251" y="60"/>
                    <a:pt x="251" y="39"/>
                  </a:cubicBezTo>
                  <a:cubicBezTo>
                    <a:pt x="251" y="17"/>
                    <a:pt x="268" y="0"/>
                    <a:pt x="290" y="0"/>
                  </a:cubicBezTo>
                  <a:cubicBezTo>
                    <a:pt x="311" y="0"/>
                    <a:pt x="329" y="17"/>
                    <a:pt x="329" y="39"/>
                  </a:cubicBezTo>
                  <a:cubicBezTo>
                    <a:pt x="329" y="60"/>
                    <a:pt x="311" y="77"/>
                    <a:pt x="290" y="77"/>
                  </a:cubicBezTo>
                  <a:close/>
                  <a:moveTo>
                    <a:pt x="290" y="17"/>
                  </a:moveTo>
                  <a:cubicBezTo>
                    <a:pt x="278" y="17"/>
                    <a:pt x="268" y="27"/>
                    <a:pt x="268" y="39"/>
                  </a:cubicBezTo>
                  <a:cubicBezTo>
                    <a:pt x="268" y="50"/>
                    <a:pt x="278" y="60"/>
                    <a:pt x="290" y="60"/>
                  </a:cubicBezTo>
                  <a:cubicBezTo>
                    <a:pt x="302" y="60"/>
                    <a:pt x="311" y="50"/>
                    <a:pt x="311" y="39"/>
                  </a:cubicBezTo>
                  <a:cubicBezTo>
                    <a:pt x="311" y="27"/>
                    <a:pt x="302" y="17"/>
                    <a:pt x="290" y="17"/>
                  </a:cubicBezTo>
                  <a:close/>
                  <a:moveTo>
                    <a:pt x="282" y="39"/>
                  </a:moveTo>
                  <a:cubicBezTo>
                    <a:pt x="282" y="43"/>
                    <a:pt x="286" y="46"/>
                    <a:pt x="290" y="46"/>
                  </a:cubicBezTo>
                  <a:cubicBezTo>
                    <a:pt x="294" y="46"/>
                    <a:pt x="297" y="43"/>
                    <a:pt x="297" y="39"/>
                  </a:cubicBezTo>
                  <a:cubicBezTo>
                    <a:pt x="297" y="34"/>
                    <a:pt x="294" y="31"/>
                    <a:pt x="290" y="31"/>
                  </a:cubicBezTo>
                  <a:cubicBezTo>
                    <a:pt x="286" y="31"/>
                    <a:pt x="282" y="34"/>
                    <a:pt x="282" y="39"/>
                  </a:cubicBezTo>
                  <a:close/>
                  <a:moveTo>
                    <a:pt x="73" y="77"/>
                  </a:moveTo>
                  <a:cubicBezTo>
                    <a:pt x="52" y="77"/>
                    <a:pt x="34" y="60"/>
                    <a:pt x="34" y="39"/>
                  </a:cubicBezTo>
                  <a:cubicBezTo>
                    <a:pt x="34" y="17"/>
                    <a:pt x="52" y="0"/>
                    <a:pt x="73" y="0"/>
                  </a:cubicBezTo>
                  <a:cubicBezTo>
                    <a:pt x="94" y="0"/>
                    <a:pt x="112" y="17"/>
                    <a:pt x="112" y="39"/>
                  </a:cubicBezTo>
                  <a:cubicBezTo>
                    <a:pt x="112" y="60"/>
                    <a:pt x="94" y="77"/>
                    <a:pt x="73" y="77"/>
                  </a:cubicBezTo>
                  <a:close/>
                  <a:moveTo>
                    <a:pt x="73" y="17"/>
                  </a:moveTo>
                  <a:cubicBezTo>
                    <a:pt x="61" y="17"/>
                    <a:pt x="51" y="27"/>
                    <a:pt x="51" y="39"/>
                  </a:cubicBezTo>
                  <a:cubicBezTo>
                    <a:pt x="51" y="50"/>
                    <a:pt x="61" y="60"/>
                    <a:pt x="73" y="60"/>
                  </a:cubicBezTo>
                  <a:cubicBezTo>
                    <a:pt x="85" y="60"/>
                    <a:pt x="94" y="50"/>
                    <a:pt x="94" y="39"/>
                  </a:cubicBezTo>
                  <a:cubicBezTo>
                    <a:pt x="94" y="27"/>
                    <a:pt x="85" y="17"/>
                    <a:pt x="73" y="17"/>
                  </a:cubicBezTo>
                  <a:close/>
                  <a:moveTo>
                    <a:pt x="66" y="39"/>
                  </a:moveTo>
                  <a:cubicBezTo>
                    <a:pt x="66" y="43"/>
                    <a:pt x="69" y="46"/>
                    <a:pt x="73" y="46"/>
                  </a:cubicBezTo>
                  <a:cubicBezTo>
                    <a:pt x="77" y="46"/>
                    <a:pt x="80" y="43"/>
                    <a:pt x="80" y="39"/>
                  </a:cubicBezTo>
                  <a:cubicBezTo>
                    <a:pt x="80" y="34"/>
                    <a:pt x="77" y="31"/>
                    <a:pt x="73" y="31"/>
                  </a:cubicBezTo>
                  <a:cubicBezTo>
                    <a:pt x="69" y="31"/>
                    <a:pt x="66" y="34"/>
                    <a:pt x="66" y="39"/>
                  </a:cubicBezTo>
                  <a:close/>
                  <a:moveTo>
                    <a:pt x="250" y="8"/>
                  </a:moveTo>
                  <a:cubicBezTo>
                    <a:pt x="113" y="8"/>
                    <a:pt x="113" y="8"/>
                    <a:pt x="113" y="8"/>
                  </a:cubicBezTo>
                  <a:cubicBezTo>
                    <a:pt x="119" y="17"/>
                    <a:pt x="123" y="27"/>
                    <a:pt x="123" y="39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39"/>
                    <a:pt x="240" y="39"/>
                    <a:pt x="240" y="39"/>
                  </a:cubicBezTo>
                  <a:cubicBezTo>
                    <a:pt x="240" y="27"/>
                    <a:pt x="244" y="17"/>
                    <a:pt x="250" y="8"/>
                  </a:cubicBezTo>
                  <a:close/>
                  <a:moveTo>
                    <a:pt x="33" y="8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1" y="11"/>
                    <a:pt x="0" y="13"/>
                    <a:pt x="0" y="1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41"/>
                    <a:pt x="8" y="42"/>
                    <a:pt x="23" y="46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27"/>
                    <a:pt x="27" y="17"/>
                    <a:pt x="33" y="8"/>
                  </a:cubicBezTo>
                  <a:close/>
                  <a:moveTo>
                    <a:pt x="368" y="16"/>
                  </a:moveTo>
                  <a:cubicBezTo>
                    <a:pt x="367" y="13"/>
                    <a:pt x="365" y="10"/>
                    <a:pt x="362" y="8"/>
                  </a:cubicBezTo>
                  <a:cubicBezTo>
                    <a:pt x="330" y="8"/>
                    <a:pt x="330" y="8"/>
                    <a:pt x="330" y="8"/>
                  </a:cubicBezTo>
                  <a:cubicBezTo>
                    <a:pt x="336" y="17"/>
                    <a:pt x="340" y="27"/>
                    <a:pt x="340" y="39"/>
                  </a:cubicBezTo>
                  <a:cubicBezTo>
                    <a:pt x="340" y="47"/>
                    <a:pt x="340" y="47"/>
                    <a:pt x="340" y="47"/>
                  </a:cubicBezTo>
                  <a:cubicBezTo>
                    <a:pt x="351" y="47"/>
                    <a:pt x="351" y="47"/>
                    <a:pt x="351" y="47"/>
                  </a:cubicBezTo>
                  <a:cubicBezTo>
                    <a:pt x="365" y="47"/>
                    <a:pt x="372" y="41"/>
                    <a:pt x="370" y="27"/>
                  </a:cubicBezTo>
                  <a:lnTo>
                    <a:pt x="368" y="16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417"/>
            <p:cNvSpPr/>
            <p:nvPr/>
          </p:nvSpPr>
          <p:spPr bwMode="auto">
            <a:xfrm>
              <a:off x="4352" y="1032"/>
              <a:ext cx="329" cy="88"/>
            </a:xfrm>
            <a:custGeom>
              <a:avLst/>
              <a:gdLst>
                <a:gd name="T0" fmla="*/ 389 w 389"/>
                <a:gd name="T1" fmla="*/ 100 h 104"/>
                <a:gd name="T2" fmla="*/ 381 w 389"/>
                <a:gd name="T3" fmla="*/ 82 h 104"/>
                <a:gd name="T4" fmla="*/ 293 w 389"/>
                <a:gd name="T5" fmla="*/ 44 h 104"/>
                <a:gd name="T6" fmla="*/ 165 w 389"/>
                <a:gd name="T7" fmla="*/ 0 h 104"/>
                <a:gd name="T8" fmla="*/ 43 w 389"/>
                <a:gd name="T9" fmla="*/ 33 h 104"/>
                <a:gd name="T10" fmla="*/ 33 w 389"/>
                <a:gd name="T11" fmla="*/ 39 h 104"/>
                <a:gd name="T12" fmla="*/ 33 w 389"/>
                <a:gd name="T13" fmla="*/ 39 h 104"/>
                <a:gd name="T14" fmla="*/ 29 w 389"/>
                <a:gd name="T15" fmla="*/ 39 h 104"/>
                <a:gd name="T16" fmla="*/ 18 w 389"/>
                <a:gd name="T17" fmla="*/ 51 h 104"/>
                <a:gd name="T18" fmla="*/ 5 w 389"/>
                <a:gd name="T19" fmla="*/ 86 h 104"/>
                <a:gd name="T20" fmla="*/ 5 w 389"/>
                <a:gd name="T21" fmla="*/ 86 h 104"/>
                <a:gd name="T22" fmla="*/ 0 w 389"/>
                <a:gd name="T23" fmla="*/ 98 h 104"/>
                <a:gd name="T24" fmla="*/ 0 w 389"/>
                <a:gd name="T25" fmla="*/ 104 h 104"/>
                <a:gd name="T26" fmla="*/ 34 w 389"/>
                <a:gd name="T27" fmla="*/ 104 h 104"/>
                <a:gd name="T28" fmla="*/ 68 w 389"/>
                <a:gd name="T29" fmla="*/ 86 h 104"/>
                <a:gd name="T30" fmla="*/ 71 w 389"/>
                <a:gd name="T31" fmla="*/ 86 h 104"/>
                <a:gd name="T32" fmla="*/ 68 w 389"/>
                <a:gd name="T33" fmla="*/ 70 h 104"/>
                <a:gd name="T34" fmla="*/ 68 w 389"/>
                <a:gd name="T35" fmla="*/ 57 h 104"/>
                <a:gd name="T36" fmla="*/ 55 w 389"/>
                <a:gd name="T37" fmla="*/ 44 h 104"/>
                <a:gd name="T38" fmla="*/ 153 w 389"/>
                <a:gd name="T39" fmla="*/ 15 h 104"/>
                <a:gd name="T40" fmla="*/ 153 w 389"/>
                <a:gd name="T41" fmla="*/ 57 h 104"/>
                <a:gd name="T42" fmla="*/ 79 w 389"/>
                <a:gd name="T43" fmla="*/ 57 h 104"/>
                <a:gd name="T44" fmla="*/ 79 w 389"/>
                <a:gd name="T45" fmla="*/ 70 h 104"/>
                <a:gd name="T46" fmla="*/ 91 w 389"/>
                <a:gd name="T47" fmla="*/ 93 h 104"/>
                <a:gd name="T48" fmla="*/ 91 w 389"/>
                <a:gd name="T49" fmla="*/ 93 h 104"/>
                <a:gd name="T50" fmla="*/ 103 w 389"/>
                <a:gd name="T51" fmla="*/ 104 h 104"/>
                <a:gd name="T52" fmla="*/ 168 w 389"/>
                <a:gd name="T53" fmla="*/ 104 h 104"/>
                <a:gd name="T54" fmla="*/ 168 w 389"/>
                <a:gd name="T55" fmla="*/ 60 h 104"/>
                <a:gd name="T56" fmla="*/ 168 w 389"/>
                <a:gd name="T57" fmla="*/ 60 h 104"/>
                <a:gd name="T58" fmla="*/ 168 w 389"/>
                <a:gd name="T59" fmla="*/ 15 h 104"/>
                <a:gd name="T60" fmla="*/ 272 w 389"/>
                <a:gd name="T61" fmla="*/ 50 h 104"/>
                <a:gd name="T62" fmla="*/ 272 w 389"/>
                <a:gd name="T63" fmla="*/ 50 h 104"/>
                <a:gd name="T64" fmla="*/ 263 w 389"/>
                <a:gd name="T65" fmla="*/ 57 h 104"/>
                <a:gd name="T66" fmla="*/ 179 w 389"/>
                <a:gd name="T67" fmla="*/ 57 h 104"/>
                <a:gd name="T68" fmla="*/ 179 w 389"/>
                <a:gd name="T69" fmla="*/ 104 h 104"/>
                <a:gd name="T70" fmla="*/ 264 w 389"/>
                <a:gd name="T71" fmla="*/ 104 h 104"/>
                <a:gd name="T72" fmla="*/ 299 w 389"/>
                <a:gd name="T73" fmla="*/ 86 h 104"/>
                <a:gd name="T74" fmla="*/ 333 w 389"/>
                <a:gd name="T75" fmla="*/ 104 h 104"/>
                <a:gd name="T76" fmla="*/ 389 w 389"/>
                <a:gd name="T77" fmla="*/ 104 h 104"/>
                <a:gd name="T78" fmla="*/ 389 w 389"/>
                <a:gd name="T79" fmla="*/ 10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89" h="104">
                  <a:moveTo>
                    <a:pt x="389" y="100"/>
                  </a:moveTo>
                  <a:cubicBezTo>
                    <a:pt x="389" y="96"/>
                    <a:pt x="389" y="88"/>
                    <a:pt x="381" y="82"/>
                  </a:cubicBezTo>
                  <a:cubicBezTo>
                    <a:pt x="370" y="73"/>
                    <a:pt x="347" y="57"/>
                    <a:pt x="293" y="44"/>
                  </a:cubicBezTo>
                  <a:cubicBezTo>
                    <a:pt x="249" y="21"/>
                    <a:pt x="211" y="0"/>
                    <a:pt x="165" y="0"/>
                  </a:cubicBezTo>
                  <a:cubicBezTo>
                    <a:pt x="101" y="0"/>
                    <a:pt x="68" y="19"/>
                    <a:pt x="43" y="33"/>
                  </a:cubicBezTo>
                  <a:cubicBezTo>
                    <a:pt x="40" y="35"/>
                    <a:pt x="36" y="37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0" y="39"/>
                    <a:pt x="16" y="45"/>
                    <a:pt x="18" y="51"/>
                  </a:cubicBezTo>
                  <a:cubicBezTo>
                    <a:pt x="10" y="60"/>
                    <a:pt x="5" y="73"/>
                    <a:pt x="5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88"/>
                    <a:pt x="0" y="93"/>
                    <a:pt x="0" y="98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41" y="93"/>
                    <a:pt x="54" y="86"/>
                    <a:pt x="68" y="86"/>
                  </a:cubicBezTo>
                  <a:cubicBezTo>
                    <a:pt x="69" y="86"/>
                    <a:pt x="70" y="86"/>
                    <a:pt x="71" y="86"/>
                  </a:cubicBezTo>
                  <a:cubicBezTo>
                    <a:pt x="69" y="81"/>
                    <a:pt x="68" y="76"/>
                    <a:pt x="68" y="70"/>
                  </a:cubicBezTo>
                  <a:cubicBezTo>
                    <a:pt x="68" y="57"/>
                    <a:pt x="68" y="57"/>
                    <a:pt x="68" y="57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77" y="31"/>
                    <a:pt x="104" y="17"/>
                    <a:pt x="153" y="15"/>
                  </a:cubicBezTo>
                  <a:cubicBezTo>
                    <a:pt x="153" y="57"/>
                    <a:pt x="153" y="57"/>
                    <a:pt x="153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8"/>
                    <a:pt x="82" y="87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6" y="96"/>
                    <a:pt x="100" y="100"/>
                    <a:pt x="103" y="104"/>
                  </a:cubicBezTo>
                  <a:cubicBezTo>
                    <a:pt x="168" y="104"/>
                    <a:pt x="168" y="104"/>
                    <a:pt x="168" y="104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204" y="16"/>
                    <a:pt x="237" y="31"/>
                    <a:pt x="272" y="50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72" y="53"/>
                    <a:pt x="272" y="57"/>
                    <a:pt x="263" y="57"/>
                  </a:cubicBezTo>
                  <a:cubicBezTo>
                    <a:pt x="179" y="57"/>
                    <a:pt x="179" y="57"/>
                    <a:pt x="179" y="57"/>
                  </a:cubicBezTo>
                  <a:cubicBezTo>
                    <a:pt x="179" y="104"/>
                    <a:pt x="179" y="104"/>
                    <a:pt x="179" y="104"/>
                  </a:cubicBezTo>
                  <a:cubicBezTo>
                    <a:pt x="264" y="104"/>
                    <a:pt x="264" y="104"/>
                    <a:pt x="264" y="104"/>
                  </a:cubicBezTo>
                  <a:cubicBezTo>
                    <a:pt x="272" y="93"/>
                    <a:pt x="284" y="86"/>
                    <a:pt x="299" y="86"/>
                  </a:cubicBezTo>
                  <a:cubicBezTo>
                    <a:pt x="313" y="86"/>
                    <a:pt x="326" y="93"/>
                    <a:pt x="333" y="104"/>
                  </a:cubicBezTo>
                  <a:cubicBezTo>
                    <a:pt x="389" y="104"/>
                    <a:pt x="389" y="104"/>
                    <a:pt x="389" y="104"/>
                  </a:cubicBezTo>
                  <a:lnTo>
                    <a:pt x="389" y="100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18"/>
            <p:cNvSpPr/>
            <p:nvPr/>
          </p:nvSpPr>
          <p:spPr bwMode="auto">
            <a:xfrm>
              <a:off x="4613" y="1081"/>
              <a:ext cx="57" cy="25"/>
            </a:xfrm>
            <a:custGeom>
              <a:avLst/>
              <a:gdLst>
                <a:gd name="T0" fmla="*/ 68 w 68"/>
                <a:gd name="T1" fmla="*/ 29 h 29"/>
                <a:gd name="T2" fmla="*/ 54 w 68"/>
                <a:gd name="T3" fmla="*/ 29 h 29"/>
                <a:gd name="T4" fmla="*/ 31 w 68"/>
                <a:gd name="T5" fmla="*/ 24 h 29"/>
                <a:gd name="T6" fmla="*/ 7 w 68"/>
                <a:gd name="T7" fmla="*/ 10 h 29"/>
                <a:gd name="T8" fmla="*/ 9 w 68"/>
                <a:gd name="T9" fmla="*/ 1 h 29"/>
                <a:gd name="T10" fmla="*/ 68 w 68"/>
                <a:gd name="T1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29">
                  <a:moveTo>
                    <a:pt x="68" y="29"/>
                  </a:moveTo>
                  <a:cubicBezTo>
                    <a:pt x="68" y="29"/>
                    <a:pt x="63" y="29"/>
                    <a:pt x="54" y="29"/>
                  </a:cubicBezTo>
                  <a:cubicBezTo>
                    <a:pt x="41" y="29"/>
                    <a:pt x="37" y="28"/>
                    <a:pt x="31" y="24"/>
                  </a:cubicBezTo>
                  <a:cubicBezTo>
                    <a:pt x="20" y="19"/>
                    <a:pt x="17" y="17"/>
                    <a:pt x="7" y="10"/>
                  </a:cubicBezTo>
                  <a:cubicBezTo>
                    <a:pt x="0" y="5"/>
                    <a:pt x="2" y="0"/>
                    <a:pt x="9" y="1"/>
                  </a:cubicBezTo>
                  <a:cubicBezTo>
                    <a:pt x="30" y="4"/>
                    <a:pt x="62" y="23"/>
                    <a:pt x="68" y="29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19"/>
            <p:cNvSpPr>
              <a:spLocks noEditPoints="1"/>
            </p:cNvSpPr>
            <p:nvPr/>
          </p:nvSpPr>
          <p:spPr bwMode="auto">
            <a:xfrm>
              <a:off x="4383" y="1114"/>
              <a:ext cx="52" cy="53"/>
            </a:xfrm>
            <a:custGeom>
              <a:avLst/>
              <a:gdLst>
                <a:gd name="T0" fmla="*/ 31 w 62"/>
                <a:gd name="T1" fmla="*/ 62 h 62"/>
                <a:gd name="T2" fmla="*/ 0 w 62"/>
                <a:gd name="T3" fmla="*/ 31 h 62"/>
                <a:gd name="T4" fmla="*/ 31 w 62"/>
                <a:gd name="T5" fmla="*/ 0 h 62"/>
                <a:gd name="T6" fmla="*/ 62 w 62"/>
                <a:gd name="T7" fmla="*/ 31 h 62"/>
                <a:gd name="T8" fmla="*/ 31 w 62"/>
                <a:gd name="T9" fmla="*/ 62 h 62"/>
                <a:gd name="T10" fmla="*/ 31 w 62"/>
                <a:gd name="T11" fmla="*/ 15 h 62"/>
                <a:gd name="T12" fmla="*/ 15 w 62"/>
                <a:gd name="T13" fmla="*/ 31 h 62"/>
                <a:gd name="T14" fmla="*/ 31 w 62"/>
                <a:gd name="T15" fmla="*/ 48 h 62"/>
                <a:gd name="T16" fmla="*/ 48 w 62"/>
                <a:gd name="T17" fmla="*/ 31 h 62"/>
                <a:gd name="T18" fmla="*/ 31 w 62"/>
                <a:gd name="T19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31" y="15"/>
                  </a:moveTo>
                  <a:cubicBezTo>
                    <a:pt x="22" y="15"/>
                    <a:pt x="15" y="22"/>
                    <a:pt x="15" y="31"/>
                  </a:cubicBezTo>
                  <a:cubicBezTo>
                    <a:pt x="15" y="40"/>
                    <a:pt x="22" y="48"/>
                    <a:pt x="31" y="48"/>
                  </a:cubicBezTo>
                  <a:cubicBezTo>
                    <a:pt x="40" y="48"/>
                    <a:pt x="48" y="40"/>
                    <a:pt x="48" y="31"/>
                  </a:cubicBezTo>
                  <a:cubicBezTo>
                    <a:pt x="48" y="22"/>
                    <a:pt x="40" y="15"/>
                    <a:pt x="31" y="15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20"/>
            <p:cNvSpPr/>
            <p:nvPr/>
          </p:nvSpPr>
          <p:spPr bwMode="auto">
            <a:xfrm>
              <a:off x="4444" y="1130"/>
              <a:ext cx="126" cy="23"/>
            </a:xfrm>
            <a:custGeom>
              <a:avLst/>
              <a:gdLst>
                <a:gd name="T0" fmla="*/ 0 w 149"/>
                <a:gd name="T1" fmla="*/ 0 h 28"/>
                <a:gd name="T2" fmla="*/ 2 w 149"/>
                <a:gd name="T3" fmla="*/ 13 h 28"/>
                <a:gd name="T4" fmla="*/ 2 w 149"/>
                <a:gd name="T5" fmla="*/ 27 h 28"/>
                <a:gd name="T6" fmla="*/ 147 w 149"/>
                <a:gd name="T7" fmla="*/ 28 h 28"/>
                <a:gd name="T8" fmla="*/ 147 w 149"/>
                <a:gd name="T9" fmla="*/ 13 h 28"/>
                <a:gd name="T10" fmla="*/ 149 w 149"/>
                <a:gd name="T11" fmla="*/ 0 h 28"/>
                <a:gd name="T12" fmla="*/ 0 w 149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28">
                  <a:moveTo>
                    <a:pt x="0" y="0"/>
                  </a:moveTo>
                  <a:cubicBezTo>
                    <a:pt x="1" y="4"/>
                    <a:pt x="2" y="9"/>
                    <a:pt x="2" y="13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47" y="28"/>
                    <a:pt x="147" y="28"/>
                    <a:pt x="147" y="28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47" y="9"/>
                    <a:pt x="148" y="4"/>
                    <a:pt x="14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421"/>
            <p:cNvSpPr/>
            <p:nvPr/>
          </p:nvSpPr>
          <p:spPr bwMode="auto">
            <a:xfrm>
              <a:off x="4352" y="1130"/>
              <a:ext cx="23" cy="15"/>
            </a:xfrm>
            <a:custGeom>
              <a:avLst/>
              <a:gdLst>
                <a:gd name="T0" fmla="*/ 26 w 28"/>
                <a:gd name="T1" fmla="*/ 13 h 18"/>
                <a:gd name="T2" fmla="*/ 28 w 28"/>
                <a:gd name="T3" fmla="*/ 0 h 18"/>
                <a:gd name="T4" fmla="*/ 0 w 28"/>
                <a:gd name="T5" fmla="*/ 0 h 18"/>
                <a:gd name="T6" fmla="*/ 0 w 28"/>
                <a:gd name="T7" fmla="*/ 4 h 18"/>
                <a:gd name="T8" fmla="*/ 7 w 28"/>
                <a:gd name="T9" fmla="*/ 13 h 18"/>
                <a:gd name="T10" fmla="*/ 26 w 28"/>
                <a:gd name="T11" fmla="*/ 18 h 18"/>
                <a:gd name="T12" fmla="*/ 26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26" y="13"/>
                  </a:moveTo>
                  <a:cubicBezTo>
                    <a:pt x="26" y="9"/>
                    <a:pt x="27" y="4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"/>
                    <a:pt x="4" y="12"/>
                    <a:pt x="7" y="13"/>
                  </a:cubicBezTo>
                  <a:cubicBezTo>
                    <a:pt x="10" y="13"/>
                    <a:pt x="17" y="16"/>
                    <a:pt x="26" y="18"/>
                  </a:cubicBezTo>
                  <a:lnTo>
                    <a:pt x="26" y="13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422"/>
            <p:cNvSpPr/>
            <p:nvPr/>
          </p:nvSpPr>
          <p:spPr bwMode="auto">
            <a:xfrm>
              <a:off x="4639" y="1130"/>
              <a:ext cx="40" cy="23"/>
            </a:xfrm>
            <a:custGeom>
              <a:avLst/>
              <a:gdLst>
                <a:gd name="T0" fmla="*/ 0 w 48"/>
                <a:gd name="T1" fmla="*/ 0 h 28"/>
                <a:gd name="T2" fmla="*/ 2 w 48"/>
                <a:gd name="T3" fmla="*/ 13 h 28"/>
                <a:gd name="T4" fmla="*/ 2 w 48"/>
                <a:gd name="T5" fmla="*/ 28 h 28"/>
                <a:gd name="T6" fmla="*/ 30 w 48"/>
                <a:gd name="T7" fmla="*/ 24 h 28"/>
                <a:gd name="T8" fmla="*/ 48 w 48"/>
                <a:gd name="T9" fmla="*/ 0 h 28"/>
                <a:gd name="T10" fmla="*/ 0 w 48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8">
                  <a:moveTo>
                    <a:pt x="0" y="0"/>
                  </a:moveTo>
                  <a:cubicBezTo>
                    <a:pt x="1" y="4"/>
                    <a:pt x="2" y="9"/>
                    <a:pt x="2" y="13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5" y="27"/>
                    <a:pt x="15" y="26"/>
                    <a:pt x="30" y="24"/>
                  </a:cubicBezTo>
                  <a:cubicBezTo>
                    <a:pt x="40" y="22"/>
                    <a:pt x="43" y="13"/>
                    <a:pt x="4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423"/>
            <p:cNvSpPr>
              <a:spLocks noEditPoints="1"/>
            </p:cNvSpPr>
            <p:nvPr/>
          </p:nvSpPr>
          <p:spPr bwMode="auto">
            <a:xfrm>
              <a:off x="4578" y="1114"/>
              <a:ext cx="53" cy="53"/>
            </a:xfrm>
            <a:custGeom>
              <a:avLst/>
              <a:gdLst>
                <a:gd name="T0" fmla="*/ 32 w 63"/>
                <a:gd name="T1" fmla="*/ 62 h 62"/>
                <a:gd name="T2" fmla="*/ 0 w 63"/>
                <a:gd name="T3" fmla="*/ 31 h 62"/>
                <a:gd name="T4" fmla="*/ 32 w 63"/>
                <a:gd name="T5" fmla="*/ 0 h 62"/>
                <a:gd name="T6" fmla="*/ 63 w 63"/>
                <a:gd name="T7" fmla="*/ 31 h 62"/>
                <a:gd name="T8" fmla="*/ 32 w 63"/>
                <a:gd name="T9" fmla="*/ 62 h 62"/>
                <a:gd name="T10" fmla="*/ 32 w 63"/>
                <a:gd name="T11" fmla="*/ 15 h 62"/>
                <a:gd name="T12" fmla="*/ 15 w 63"/>
                <a:gd name="T13" fmla="*/ 31 h 62"/>
                <a:gd name="T14" fmla="*/ 32 w 63"/>
                <a:gd name="T15" fmla="*/ 48 h 62"/>
                <a:gd name="T16" fmla="*/ 48 w 63"/>
                <a:gd name="T17" fmla="*/ 31 h 62"/>
                <a:gd name="T18" fmla="*/ 32 w 63"/>
                <a:gd name="T19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62">
                  <a:moveTo>
                    <a:pt x="32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49" y="0"/>
                    <a:pt x="63" y="14"/>
                    <a:pt x="63" y="31"/>
                  </a:cubicBezTo>
                  <a:cubicBezTo>
                    <a:pt x="63" y="48"/>
                    <a:pt x="49" y="62"/>
                    <a:pt x="32" y="62"/>
                  </a:cubicBezTo>
                  <a:close/>
                  <a:moveTo>
                    <a:pt x="32" y="15"/>
                  </a:moveTo>
                  <a:cubicBezTo>
                    <a:pt x="23" y="15"/>
                    <a:pt x="15" y="22"/>
                    <a:pt x="15" y="31"/>
                  </a:cubicBezTo>
                  <a:cubicBezTo>
                    <a:pt x="15" y="40"/>
                    <a:pt x="23" y="48"/>
                    <a:pt x="32" y="48"/>
                  </a:cubicBezTo>
                  <a:cubicBezTo>
                    <a:pt x="41" y="48"/>
                    <a:pt x="48" y="40"/>
                    <a:pt x="48" y="31"/>
                  </a:cubicBezTo>
                  <a:cubicBezTo>
                    <a:pt x="48" y="22"/>
                    <a:pt x="41" y="15"/>
                    <a:pt x="32" y="15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424"/>
            <p:cNvSpPr/>
            <p:nvPr/>
          </p:nvSpPr>
          <p:spPr bwMode="auto">
            <a:xfrm>
              <a:off x="4363" y="1081"/>
              <a:ext cx="13" cy="24"/>
            </a:xfrm>
            <a:custGeom>
              <a:avLst/>
              <a:gdLst>
                <a:gd name="T0" fmla="*/ 11 w 16"/>
                <a:gd name="T1" fmla="*/ 0 h 29"/>
                <a:gd name="T2" fmla="*/ 16 w 16"/>
                <a:gd name="T3" fmla="*/ 4 h 29"/>
                <a:gd name="T4" fmla="*/ 6 w 16"/>
                <a:gd name="T5" fmla="*/ 29 h 29"/>
                <a:gd name="T6" fmla="*/ 0 w 16"/>
                <a:gd name="T7" fmla="*/ 29 h 29"/>
                <a:gd name="T8" fmla="*/ 11 w 16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9">
                  <a:moveTo>
                    <a:pt x="11" y="0"/>
                  </a:moveTo>
                  <a:cubicBezTo>
                    <a:pt x="16" y="4"/>
                    <a:pt x="16" y="4"/>
                    <a:pt x="16" y="4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18"/>
                    <a:pt x="4" y="7"/>
                    <a:pt x="11" y="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425"/>
            <p:cNvSpPr/>
            <p:nvPr/>
          </p:nvSpPr>
          <p:spPr bwMode="auto">
            <a:xfrm>
              <a:off x="4497" y="4007"/>
              <a:ext cx="15" cy="18"/>
            </a:xfrm>
            <a:custGeom>
              <a:avLst/>
              <a:gdLst>
                <a:gd name="T0" fmla="*/ 0 w 17"/>
                <a:gd name="T1" fmla="*/ 14 h 21"/>
                <a:gd name="T2" fmla="*/ 17 w 17"/>
                <a:gd name="T3" fmla="*/ 21 h 21"/>
                <a:gd name="T4" fmla="*/ 17 w 17"/>
                <a:gd name="T5" fmla="*/ 0 h 21"/>
                <a:gd name="T6" fmla="*/ 0 w 17"/>
                <a:gd name="T7" fmla="*/ 7 h 21"/>
                <a:gd name="T8" fmla="*/ 0 w 17"/>
                <a:gd name="T9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0" y="14"/>
                  </a:moveTo>
                  <a:cubicBezTo>
                    <a:pt x="4" y="16"/>
                    <a:pt x="10" y="18"/>
                    <a:pt x="17" y="2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3"/>
                    <a:pt x="4" y="6"/>
                    <a:pt x="0" y="7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426"/>
            <p:cNvSpPr>
              <a:spLocks noEditPoints="1"/>
            </p:cNvSpPr>
            <p:nvPr/>
          </p:nvSpPr>
          <p:spPr bwMode="auto">
            <a:xfrm>
              <a:off x="4518" y="3961"/>
              <a:ext cx="377" cy="109"/>
            </a:xfrm>
            <a:custGeom>
              <a:avLst/>
              <a:gdLst>
                <a:gd name="T0" fmla="*/ 244 w 444"/>
                <a:gd name="T1" fmla="*/ 0 h 129"/>
                <a:gd name="T2" fmla="*/ 6 w 444"/>
                <a:gd name="T3" fmla="*/ 35 h 129"/>
                <a:gd name="T4" fmla="*/ 0 w 444"/>
                <a:gd name="T5" fmla="*/ 94 h 129"/>
                <a:gd name="T6" fmla="*/ 14 w 444"/>
                <a:gd name="T7" fmla="*/ 83 h 129"/>
                <a:gd name="T8" fmla="*/ 380 w 444"/>
                <a:gd name="T9" fmla="*/ 129 h 129"/>
                <a:gd name="T10" fmla="*/ 380 w 444"/>
                <a:gd name="T11" fmla="*/ 0 h 129"/>
                <a:gd name="T12" fmla="*/ 149 w 444"/>
                <a:gd name="T13" fmla="*/ 45 h 129"/>
                <a:gd name="T14" fmla="*/ 135 w 444"/>
                <a:gd name="T15" fmla="*/ 39 h 129"/>
                <a:gd name="T16" fmla="*/ 141 w 444"/>
                <a:gd name="T17" fmla="*/ 25 h 129"/>
                <a:gd name="T18" fmla="*/ 155 w 444"/>
                <a:gd name="T19" fmla="*/ 31 h 129"/>
                <a:gd name="T20" fmla="*/ 182 w 444"/>
                <a:gd name="T21" fmla="*/ 39 h 129"/>
                <a:gd name="T22" fmla="*/ 168 w 444"/>
                <a:gd name="T23" fmla="*/ 45 h 129"/>
                <a:gd name="T24" fmla="*/ 162 w 444"/>
                <a:gd name="T25" fmla="*/ 31 h 129"/>
                <a:gd name="T26" fmla="*/ 176 w 444"/>
                <a:gd name="T27" fmla="*/ 25 h 129"/>
                <a:gd name="T28" fmla="*/ 182 w 444"/>
                <a:gd name="T29" fmla="*/ 39 h 129"/>
                <a:gd name="T30" fmla="*/ 215 w 444"/>
                <a:gd name="T31" fmla="*/ 45 h 129"/>
                <a:gd name="T32" fmla="*/ 201 w 444"/>
                <a:gd name="T33" fmla="*/ 39 h 129"/>
                <a:gd name="T34" fmla="*/ 207 w 444"/>
                <a:gd name="T35" fmla="*/ 25 h 129"/>
                <a:gd name="T36" fmla="*/ 221 w 444"/>
                <a:gd name="T37" fmla="*/ 31 h 129"/>
                <a:gd name="T38" fmla="*/ 248 w 444"/>
                <a:gd name="T39" fmla="*/ 39 h 129"/>
                <a:gd name="T40" fmla="*/ 234 w 444"/>
                <a:gd name="T41" fmla="*/ 45 h 129"/>
                <a:gd name="T42" fmla="*/ 228 w 444"/>
                <a:gd name="T43" fmla="*/ 31 h 129"/>
                <a:gd name="T44" fmla="*/ 242 w 444"/>
                <a:gd name="T45" fmla="*/ 25 h 129"/>
                <a:gd name="T46" fmla="*/ 248 w 444"/>
                <a:gd name="T47" fmla="*/ 39 h 129"/>
                <a:gd name="T48" fmla="*/ 281 w 444"/>
                <a:gd name="T49" fmla="*/ 45 h 129"/>
                <a:gd name="T50" fmla="*/ 266 w 444"/>
                <a:gd name="T51" fmla="*/ 39 h 129"/>
                <a:gd name="T52" fmla="*/ 272 w 444"/>
                <a:gd name="T53" fmla="*/ 25 h 129"/>
                <a:gd name="T54" fmla="*/ 287 w 444"/>
                <a:gd name="T55" fmla="*/ 31 h 129"/>
                <a:gd name="T56" fmla="*/ 314 w 444"/>
                <a:gd name="T57" fmla="*/ 39 h 129"/>
                <a:gd name="T58" fmla="*/ 300 w 444"/>
                <a:gd name="T59" fmla="*/ 45 h 129"/>
                <a:gd name="T60" fmla="*/ 294 w 444"/>
                <a:gd name="T61" fmla="*/ 31 h 129"/>
                <a:gd name="T62" fmla="*/ 308 w 444"/>
                <a:gd name="T63" fmla="*/ 25 h 129"/>
                <a:gd name="T64" fmla="*/ 314 w 444"/>
                <a:gd name="T65" fmla="*/ 3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4" h="129">
                  <a:moveTo>
                    <a:pt x="380" y="0"/>
                  </a:moveTo>
                  <a:cubicBezTo>
                    <a:pt x="380" y="0"/>
                    <a:pt x="305" y="0"/>
                    <a:pt x="244" y="0"/>
                  </a:cubicBezTo>
                  <a:cubicBezTo>
                    <a:pt x="157" y="0"/>
                    <a:pt x="67" y="27"/>
                    <a:pt x="14" y="46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67" y="102"/>
                    <a:pt x="157" y="129"/>
                    <a:pt x="244" y="129"/>
                  </a:cubicBezTo>
                  <a:cubicBezTo>
                    <a:pt x="307" y="129"/>
                    <a:pt x="380" y="129"/>
                    <a:pt x="380" y="129"/>
                  </a:cubicBezTo>
                  <a:cubicBezTo>
                    <a:pt x="415" y="129"/>
                    <a:pt x="444" y="100"/>
                    <a:pt x="444" y="65"/>
                  </a:cubicBezTo>
                  <a:cubicBezTo>
                    <a:pt x="444" y="29"/>
                    <a:pt x="415" y="0"/>
                    <a:pt x="380" y="0"/>
                  </a:cubicBezTo>
                  <a:close/>
                  <a:moveTo>
                    <a:pt x="155" y="39"/>
                  </a:moveTo>
                  <a:cubicBezTo>
                    <a:pt x="155" y="42"/>
                    <a:pt x="152" y="45"/>
                    <a:pt x="149" y="45"/>
                  </a:cubicBezTo>
                  <a:cubicBezTo>
                    <a:pt x="141" y="45"/>
                    <a:pt x="141" y="45"/>
                    <a:pt x="141" y="45"/>
                  </a:cubicBezTo>
                  <a:cubicBezTo>
                    <a:pt x="137" y="45"/>
                    <a:pt x="135" y="42"/>
                    <a:pt x="135" y="39"/>
                  </a:cubicBezTo>
                  <a:cubicBezTo>
                    <a:pt x="135" y="31"/>
                    <a:pt x="135" y="31"/>
                    <a:pt x="135" y="31"/>
                  </a:cubicBezTo>
                  <a:cubicBezTo>
                    <a:pt x="135" y="27"/>
                    <a:pt x="137" y="25"/>
                    <a:pt x="141" y="25"/>
                  </a:cubicBezTo>
                  <a:cubicBezTo>
                    <a:pt x="149" y="25"/>
                    <a:pt x="149" y="25"/>
                    <a:pt x="149" y="25"/>
                  </a:cubicBezTo>
                  <a:cubicBezTo>
                    <a:pt x="152" y="25"/>
                    <a:pt x="155" y="27"/>
                    <a:pt x="155" y="31"/>
                  </a:cubicBezTo>
                  <a:lnTo>
                    <a:pt x="155" y="39"/>
                  </a:lnTo>
                  <a:close/>
                  <a:moveTo>
                    <a:pt x="182" y="39"/>
                  </a:moveTo>
                  <a:cubicBezTo>
                    <a:pt x="182" y="42"/>
                    <a:pt x="180" y="45"/>
                    <a:pt x="176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5" y="45"/>
                    <a:pt x="162" y="42"/>
                    <a:pt x="162" y="39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2" y="27"/>
                    <a:pt x="165" y="25"/>
                    <a:pt x="168" y="25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80" y="25"/>
                    <a:pt x="182" y="27"/>
                    <a:pt x="182" y="31"/>
                  </a:cubicBezTo>
                  <a:lnTo>
                    <a:pt x="182" y="39"/>
                  </a:lnTo>
                  <a:close/>
                  <a:moveTo>
                    <a:pt x="221" y="39"/>
                  </a:moveTo>
                  <a:cubicBezTo>
                    <a:pt x="221" y="42"/>
                    <a:pt x="218" y="45"/>
                    <a:pt x="215" y="45"/>
                  </a:cubicBezTo>
                  <a:cubicBezTo>
                    <a:pt x="207" y="45"/>
                    <a:pt x="207" y="45"/>
                    <a:pt x="207" y="45"/>
                  </a:cubicBezTo>
                  <a:cubicBezTo>
                    <a:pt x="203" y="45"/>
                    <a:pt x="201" y="42"/>
                    <a:pt x="201" y="39"/>
                  </a:cubicBezTo>
                  <a:cubicBezTo>
                    <a:pt x="201" y="31"/>
                    <a:pt x="201" y="31"/>
                    <a:pt x="201" y="31"/>
                  </a:cubicBezTo>
                  <a:cubicBezTo>
                    <a:pt x="201" y="27"/>
                    <a:pt x="203" y="25"/>
                    <a:pt x="207" y="25"/>
                  </a:cubicBezTo>
                  <a:cubicBezTo>
                    <a:pt x="215" y="25"/>
                    <a:pt x="215" y="25"/>
                    <a:pt x="215" y="25"/>
                  </a:cubicBezTo>
                  <a:cubicBezTo>
                    <a:pt x="218" y="25"/>
                    <a:pt x="221" y="27"/>
                    <a:pt x="221" y="31"/>
                  </a:cubicBezTo>
                  <a:lnTo>
                    <a:pt x="221" y="39"/>
                  </a:lnTo>
                  <a:close/>
                  <a:moveTo>
                    <a:pt x="248" y="39"/>
                  </a:moveTo>
                  <a:cubicBezTo>
                    <a:pt x="248" y="42"/>
                    <a:pt x="246" y="45"/>
                    <a:pt x="242" y="45"/>
                  </a:cubicBezTo>
                  <a:cubicBezTo>
                    <a:pt x="234" y="45"/>
                    <a:pt x="234" y="45"/>
                    <a:pt x="234" y="45"/>
                  </a:cubicBezTo>
                  <a:cubicBezTo>
                    <a:pt x="231" y="45"/>
                    <a:pt x="228" y="42"/>
                    <a:pt x="228" y="39"/>
                  </a:cubicBezTo>
                  <a:cubicBezTo>
                    <a:pt x="228" y="31"/>
                    <a:pt x="228" y="31"/>
                    <a:pt x="228" y="31"/>
                  </a:cubicBezTo>
                  <a:cubicBezTo>
                    <a:pt x="228" y="27"/>
                    <a:pt x="231" y="25"/>
                    <a:pt x="234" y="25"/>
                  </a:cubicBezTo>
                  <a:cubicBezTo>
                    <a:pt x="242" y="25"/>
                    <a:pt x="242" y="25"/>
                    <a:pt x="242" y="25"/>
                  </a:cubicBezTo>
                  <a:cubicBezTo>
                    <a:pt x="246" y="25"/>
                    <a:pt x="248" y="27"/>
                    <a:pt x="248" y="31"/>
                  </a:cubicBezTo>
                  <a:lnTo>
                    <a:pt x="248" y="39"/>
                  </a:lnTo>
                  <a:close/>
                  <a:moveTo>
                    <a:pt x="287" y="39"/>
                  </a:moveTo>
                  <a:cubicBezTo>
                    <a:pt x="287" y="42"/>
                    <a:pt x="284" y="45"/>
                    <a:pt x="281" y="45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69" y="45"/>
                    <a:pt x="266" y="42"/>
                    <a:pt x="266" y="39"/>
                  </a:cubicBezTo>
                  <a:cubicBezTo>
                    <a:pt x="266" y="31"/>
                    <a:pt x="266" y="31"/>
                    <a:pt x="266" y="31"/>
                  </a:cubicBezTo>
                  <a:cubicBezTo>
                    <a:pt x="266" y="27"/>
                    <a:pt x="269" y="25"/>
                    <a:pt x="272" y="25"/>
                  </a:cubicBezTo>
                  <a:cubicBezTo>
                    <a:pt x="281" y="25"/>
                    <a:pt x="281" y="25"/>
                    <a:pt x="281" y="25"/>
                  </a:cubicBezTo>
                  <a:cubicBezTo>
                    <a:pt x="284" y="25"/>
                    <a:pt x="287" y="27"/>
                    <a:pt x="287" y="31"/>
                  </a:cubicBezTo>
                  <a:lnTo>
                    <a:pt x="287" y="39"/>
                  </a:lnTo>
                  <a:close/>
                  <a:moveTo>
                    <a:pt x="314" y="39"/>
                  </a:moveTo>
                  <a:cubicBezTo>
                    <a:pt x="314" y="42"/>
                    <a:pt x="311" y="45"/>
                    <a:pt x="308" y="45"/>
                  </a:cubicBezTo>
                  <a:cubicBezTo>
                    <a:pt x="300" y="45"/>
                    <a:pt x="300" y="45"/>
                    <a:pt x="300" y="45"/>
                  </a:cubicBezTo>
                  <a:cubicBezTo>
                    <a:pt x="297" y="45"/>
                    <a:pt x="294" y="42"/>
                    <a:pt x="294" y="39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4" y="27"/>
                    <a:pt x="297" y="25"/>
                    <a:pt x="300" y="25"/>
                  </a:cubicBezTo>
                  <a:cubicBezTo>
                    <a:pt x="308" y="25"/>
                    <a:pt x="308" y="25"/>
                    <a:pt x="308" y="25"/>
                  </a:cubicBezTo>
                  <a:cubicBezTo>
                    <a:pt x="311" y="25"/>
                    <a:pt x="314" y="27"/>
                    <a:pt x="314" y="31"/>
                  </a:cubicBezTo>
                  <a:lnTo>
                    <a:pt x="314" y="39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427"/>
            <p:cNvSpPr>
              <a:spLocks noEditPoints="1"/>
            </p:cNvSpPr>
            <p:nvPr/>
          </p:nvSpPr>
          <p:spPr bwMode="auto">
            <a:xfrm>
              <a:off x="4551" y="3910"/>
              <a:ext cx="259" cy="168"/>
            </a:xfrm>
            <a:custGeom>
              <a:avLst/>
              <a:gdLst>
                <a:gd name="T0" fmla="*/ 0 w 306"/>
                <a:gd name="T1" fmla="*/ 87 h 199"/>
                <a:gd name="T2" fmla="*/ 0 w 306"/>
                <a:gd name="T3" fmla="*/ 29 h 199"/>
                <a:gd name="T4" fmla="*/ 9 w 306"/>
                <a:gd name="T5" fmla="*/ 29 h 199"/>
                <a:gd name="T6" fmla="*/ 32 w 306"/>
                <a:gd name="T7" fmla="*/ 43 h 199"/>
                <a:gd name="T8" fmla="*/ 46 w 306"/>
                <a:gd name="T9" fmla="*/ 73 h 199"/>
                <a:gd name="T10" fmla="*/ 0 w 306"/>
                <a:gd name="T11" fmla="*/ 87 h 199"/>
                <a:gd name="T12" fmla="*/ 206 w 306"/>
                <a:gd name="T13" fmla="*/ 50 h 199"/>
                <a:gd name="T14" fmla="*/ 306 w 306"/>
                <a:gd name="T15" fmla="*/ 50 h 199"/>
                <a:gd name="T16" fmla="*/ 306 w 306"/>
                <a:gd name="T17" fmla="*/ 24 h 199"/>
                <a:gd name="T18" fmla="*/ 281 w 306"/>
                <a:gd name="T19" fmla="*/ 0 h 199"/>
                <a:gd name="T20" fmla="*/ 173 w 306"/>
                <a:gd name="T21" fmla="*/ 51 h 199"/>
                <a:gd name="T22" fmla="*/ 173 w 306"/>
                <a:gd name="T23" fmla="*/ 51 h 199"/>
                <a:gd name="T24" fmla="*/ 206 w 306"/>
                <a:gd name="T25" fmla="*/ 50 h 199"/>
                <a:gd name="T26" fmla="*/ 0 w 306"/>
                <a:gd name="T27" fmla="*/ 164 h 199"/>
                <a:gd name="T28" fmla="*/ 0 w 306"/>
                <a:gd name="T29" fmla="*/ 199 h 199"/>
                <a:gd name="T30" fmla="*/ 15 w 306"/>
                <a:gd name="T31" fmla="*/ 199 h 199"/>
                <a:gd name="T32" fmla="*/ 32 w 306"/>
                <a:gd name="T33" fmla="*/ 190 h 199"/>
                <a:gd name="T34" fmla="*/ 38 w 306"/>
                <a:gd name="T35" fmla="*/ 176 h 199"/>
                <a:gd name="T36" fmla="*/ 0 w 306"/>
                <a:gd name="T37" fmla="*/ 164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6" h="199">
                  <a:moveTo>
                    <a:pt x="0" y="87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4" y="29"/>
                    <a:pt x="9" y="29"/>
                  </a:cubicBezTo>
                  <a:cubicBezTo>
                    <a:pt x="19" y="29"/>
                    <a:pt x="26" y="32"/>
                    <a:pt x="32" y="43"/>
                  </a:cubicBezTo>
                  <a:cubicBezTo>
                    <a:pt x="34" y="48"/>
                    <a:pt x="43" y="67"/>
                    <a:pt x="46" y="73"/>
                  </a:cubicBezTo>
                  <a:cubicBezTo>
                    <a:pt x="30" y="78"/>
                    <a:pt x="14" y="83"/>
                    <a:pt x="0" y="87"/>
                  </a:cubicBezTo>
                  <a:close/>
                  <a:moveTo>
                    <a:pt x="206" y="50"/>
                  </a:moveTo>
                  <a:cubicBezTo>
                    <a:pt x="306" y="50"/>
                    <a:pt x="306" y="50"/>
                    <a:pt x="306" y="50"/>
                  </a:cubicBezTo>
                  <a:cubicBezTo>
                    <a:pt x="306" y="45"/>
                    <a:pt x="306" y="33"/>
                    <a:pt x="306" y="24"/>
                  </a:cubicBezTo>
                  <a:cubicBezTo>
                    <a:pt x="306" y="13"/>
                    <a:pt x="302" y="0"/>
                    <a:pt x="281" y="0"/>
                  </a:cubicBezTo>
                  <a:cubicBezTo>
                    <a:pt x="227" y="0"/>
                    <a:pt x="183" y="24"/>
                    <a:pt x="173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84" y="50"/>
                    <a:pt x="195" y="50"/>
                    <a:pt x="206" y="50"/>
                  </a:cubicBezTo>
                  <a:close/>
                  <a:moveTo>
                    <a:pt x="0" y="164"/>
                  </a:moveTo>
                  <a:cubicBezTo>
                    <a:pt x="0" y="199"/>
                    <a:pt x="0" y="199"/>
                    <a:pt x="0" y="199"/>
                  </a:cubicBezTo>
                  <a:cubicBezTo>
                    <a:pt x="0" y="199"/>
                    <a:pt x="10" y="199"/>
                    <a:pt x="15" y="199"/>
                  </a:cubicBezTo>
                  <a:cubicBezTo>
                    <a:pt x="28" y="199"/>
                    <a:pt x="30" y="193"/>
                    <a:pt x="32" y="190"/>
                  </a:cubicBezTo>
                  <a:cubicBezTo>
                    <a:pt x="32" y="189"/>
                    <a:pt x="35" y="182"/>
                    <a:pt x="38" y="176"/>
                  </a:cubicBezTo>
                  <a:cubicBezTo>
                    <a:pt x="24" y="172"/>
                    <a:pt x="11" y="168"/>
                    <a:pt x="0" y="164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428"/>
            <p:cNvSpPr>
              <a:spLocks noEditPoints="1"/>
            </p:cNvSpPr>
            <p:nvPr/>
          </p:nvSpPr>
          <p:spPr bwMode="auto">
            <a:xfrm>
              <a:off x="4551" y="3982"/>
              <a:ext cx="295" cy="42"/>
            </a:xfrm>
            <a:custGeom>
              <a:avLst/>
              <a:gdLst>
                <a:gd name="T0" fmla="*/ 63 w 349"/>
                <a:gd name="T1" fmla="*/ 40 h 49"/>
                <a:gd name="T2" fmla="*/ 54 w 349"/>
                <a:gd name="T3" fmla="*/ 49 h 49"/>
                <a:gd name="T4" fmla="*/ 39 w 349"/>
                <a:gd name="T5" fmla="*/ 49 h 49"/>
                <a:gd name="T6" fmla="*/ 0 w 349"/>
                <a:gd name="T7" fmla="*/ 41 h 49"/>
                <a:gd name="T8" fmla="*/ 0 w 349"/>
                <a:gd name="T9" fmla="*/ 38 h 49"/>
                <a:gd name="T10" fmla="*/ 39 w 349"/>
                <a:gd name="T11" fmla="*/ 31 h 49"/>
                <a:gd name="T12" fmla="*/ 54 w 349"/>
                <a:gd name="T13" fmla="*/ 31 h 49"/>
                <a:gd name="T14" fmla="*/ 63 w 349"/>
                <a:gd name="T15" fmla="*/ 40 h 49"/>
                <a:gd name="T16" fmla="*/ 341 w 349"/>
                <a:gd name="T17" fmla="*/ 0 h 49"/>
                <a:gd name="T18" fmla="*/ 331 w 349"/>
                <a:gd name="T19" fmla="*/ 0 h 49"/>
                <a:gd name="T20" fmla="*/ 303 w 349"/>
                <a:gd name="T21" fmla="*/ 6 h 49"/>
                <a:gd name="T22" fmla="*/ 303 w 349"/>
                <a:gd name="T23" fmla="*/ 9 h 49"/>
                <a:gd name="T24" fmla="*/ 331 w 349"/>
                <a:gd name="T25" fmla="*/ 14 h 49"/>
                <a:gd name="T26" fmla="*/ 341 w 349"/>
                <a:gd name="T27" fmla="*/ 14 h 49"/>
                <a:gd name="T28" fmla="*/ 349 w 349"/>
                <a:gd name="T29" fmla="*/ 7 h 49"/>
                <a:gd name="T30" fmla="*/ 341 w 349"/>
                <a:gd name="T3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9" h="49">
                  <a:moveTo>
                    <a:pt x="63" y="40"/>
                  </a:moveTo>
                  <a:cubicBezTo>
                    <a:pt x="63" y="45"/>
                    <a:pt x="59" y="49"/>
                    <a:pt x="54" y="49"/>
                  </a:cubicBezTo>
                  <a:cubicBezTo>
                    <a:pt x="54" y="49"/>
                    <a:pt x="48" y="49"/>
                    <a:pt x="39" y="49"/>
                  </a:cubicBezTo>
                  <a:cubicBezTo>
                    <a:pt x="23" y="49"/>
                    <a:pt x="13" y="45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3" y="34"/>
                    <a:pt x="23" y="31"/>
                    <a:pt x="39" y="31"/>
                  </a:cubicBezTo>
                  <a:cubicBezTo>
                    <a:pt x="48" y="31"/>
                    <a:pt x="54" y="31"/>
                    <a:pt x="54" y="31"/>
                  </a:cubicBezTo>
                  <a:cubicBezTo>
                    <a:pt x="59" y="31"/>
                    <a:pt x="63" y="35"/>
                    <a:pt x="63" y="40"/>
                  </a:cubicBezTo>
                  <a:close/>
                  <a:moveTo>
                    <a:pt x="341" y="0"/>
                  </a:moveTo>
                  <a:cubicBezTo>
                    <a:pt x="341" y="0"/>
                    <a:pt x="338" y="0"/>
                    <a:pt x="331" y="0"/>
                  </a:cubicBezTo>
                  <a:cubicBezTo>
                    <a:pt x="318" y="0"/>
                    <a:pt x="306" y="4"/>
                    <a:pt x="303" y="6"/>
                  </a:cubicBezTo>
                  <a:cubicBezTo>
                    <a:pt x="303" y="9"/>
                    <a:pt x="303" y="9"/>
                    <a:pt x="303" y="9"/>
                  </a:cubicBezTo>
                  <a:cubicBezTo>
                    <a:pt x="306" y="10"/>
                    <a:pt x="318" y="14"/>
                    <a:pt x="331" y="14"/>
                  </a:cubicBezTo>
                  <a:cubicBezTo>
                    <a:pt x="339" y="14"/>
                    <a:pt x="341" y="14"/>
                    <a:pt x="341" y="14"/>
                  </a:cubicBezTo>
                  <a:cubicBezTo>
                    <a:pt x="345" y="14"/>
                    <a:pt x="349" y="11"/>
                    <a:pt x="349" y="7"/>
                  </a:cubicBezTo>
                  <a:cubicBezTo>
                    <a:pt x="349" y="3"/>
                    <a:pt x="345" y="0"/>
                    <a:pt x="341" y="0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429"/>
            <p:cNvSpPr>
              <a:spLocks noEditPoints="1"/>
            </p:cNvSpPr>
            <p:nvPr/>
          </p:nvSpPr>
          <p:spPr bwMode="auto">
            <a:xfrm>
              <a:off x="5334" y="245"/>
              <a:ext cx="180" cy="270"/>
            </a:xfrm>
            <a:custGeom>
              <a:avLst/>
              <a:gdLst>
                <a:gd name="T0" fmla="*/ 111 w 212"/>
                <a:gd name="T1" fmla="*/ 266 h 319"/>
                <a:gd name="T2" fmla="*/ 111 w 212"/>
                <a:gd name="T3" fmla="*/ 278 h 319"/>
                <a:gd name="T4" fmla="*/ 212 w 212"/>
                <a:gd name="T5" fmla="*/ 278 h 319"/>
                <a:gd name="T6" fmla="*/ 212 w 212"/>
                <a:gd name="T7" fmla="*/ 287 h 319"/>
                <a:gd name="T8" fmla="*/ 185 w 212"/>
                <a:gd name="T9" fmla="*/ 287 h 319"/>
                <a:gd name="T10" fmla="*/ 132 w 212"/>
                <a:gd name="T11" fmla="*/ 319 h 319"/>
                <a:gd name="T12" fmla="*/ 0 w 212"/>
                <a:gd name="T13" fmla="*/ 319 h 319"/>
                <a:gd name="T14" fmla="*/ 18 w 212"/>
                <a:gd name="T15" fmla="*/ 278 h 319"/>
                <a:gd name="T16" fmla="*/ 99 w 212"/>
                <a:gd name="T17" fmla="*/ 278 h 319"/>
                <a:gd name="T18" fmla="*/ 99 w 212"/>
                <a:gd name="T19" fmla="*/ 266 h 319"/>
                <a:gd name="T20" fmla="*/ 111 w 212"/>
                <a:gd name="T21" fmla="*/ 266 h 319"/>
                <a:gd name="T22" fmla="*/ 111 w 212"/>
                <a:gd name="T23" fmla="*/ 44 h 319"/>
                <a:gd name="T24" fmla="*/ 111 w 212"/>
                <a:gd name="T25" fmla="*/ 0 h 319"/>
                <a:gd name="T26" fmla="*/ 99 w 212"/>
                <a:gd name="T27" fmla="*/ 0 h 319"/>
                <a:gd name="T28" fmla="*/ 99 w 212"/>
                <a:gd name="T29" fmla="*/ 36 h 319"/>
                <a:gd name="T30" fmla="*/ 111 w 212"/>
                <a:gd name="T31" fmla="*/ 4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2" h="319">
                  <a:moveTo>
                    <a:pt x="111" y="266"/>
                  </a:moveTo>
                  <a:cubicBezTo>
                    <a:pt x="111" y="278"/>
                    <a:pt x="111" y="278"/>
                    <a:pt x="111" y="278"/>
                  </a:cubicBezTo>
                  <a:cubicBezTo>
                    <a:pt x="212" y="278"/>
                    <a:pt x="212" y="278"/>
                    <a:pt x="212" y="278"/>
                  </a:cubicBezTo>
                  <a:cubicBezTo>
                    <a:pt x="212" y="287"/>
                    <a:pt x="212" y="287"/>
                    <a:pt x="212" y="287"/>
                  </a:cubicBezTo>
                  <a:cubicBezTo>
                    <a:pt x="185" y="287"/>
                    <a:pt x="185" y="287"/>
                    <a:pt x="185" y="287"/>
                  </a:cubicBezTo>
                  <a:cubicBezTo>
                    <a:pt x="175" y="299"/>
                    <a:pt x="155" y="319"/>
                    <a:pt x="132" y="319"/>
                  </a:cubicBezTo>
                  <a:cubicBezTo>
                    <a:pt x="98" y="319"/>
                    <a:pt x="0" y="319"/>
                    <a:pt x="0" y="319"/>
                  </a:cubicBezTo>
                  <a:cubicBezTo>
                    <a:pt x="18" y="278"/>
                    <a:pt x="18" y="278"/>
                    <a:pt x="18" y="278"/>
                  </a:cubicBezTo>
                  <a:cubicBezTo>
                    <a:pt x="99" y="278"/>
                    <a:pt x="99" y="278"/>
                    <a:pt x="99" y="278"/>
                  </a:cubicBezTo>
                  <a:cubicBezTo>
                    <a:pt x="99" y="266"/>
                    <a:pt x="99" y="266"/>
                    <a:pt x="99" y="266"/>
                  </a:cubicBezTo>
                  <a:lnTo>
                    <a:pt x="111" y="266"/>
                  </a:lnTo>
                  <a:close/>
                  <a:moveTo>
                    <a:pt x="111" y="44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36"/>
                    <a:pt x="99" y="36"/>
                    <a:pt x="99" y="36"/>
                  </a:cubicBezTo>
                  <a:cubicBezTo>
                    <a:pt x="102" y="38"/>
                    <a:pt x="108" y="42"/>
                    <a:pt x="111" y="44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430"/>
            <p:cNvSpPr/>
            <p:nvPr/>
          </p:nvSpPr>
          <p:spPr bwMode="auto">
            <a:xfrm>
              <a:off x="5358" y="286"/>
              <a:ext cx="138" cy="173"/>
            </a:xfrm>
            <a:custGeom>
              <a:avLst/>
              <a:gdLst>
                <a:gd name="T0" fmla="*/ 157 w 163"/>
                <a:gd name="T1" fmla="*/ 204 h 204"/>
                <a:gd name="T2" fmla="*/ 71 w 163"/>
                <a:gd name="T3" fmla="*/ 0 h 204"/>
                <a:gd name="T4" fmla="*/ 0 w 163"/>
                <a:gd name="T5" fmla="*/ 204 h 204"/>
                <a:gd name="T6" fmla="*/ 157 w 163"/>
                <a:gd name="T7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04">
                  <a:moveTo>
                    <a:pt x="157" y="204"/>
                  </a:moveTo>
                  <a:cubicBezTo>
                    <a:pt x="157" y="204"/>
                    <a:pt x="163" y="62"/>
                    <a:pt x="71" y="0"/>
                  </a:cubicBezTo>
                  <a:cubicBezTo>
                    <a:pt x="80" y="24"/>
                    <a:pt x="36" y="121"/>
                    <a:pt x="0" y="204"/>
                  </a:cubicBezTo>
                  <a:lnTo>
                    <a:pt x="157" y="204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431"/>
            <p:cNvSpPr>
              <a:spLocks noEditPoints="1"/>
            </p:cNvSpPr>
            <p:nvPr/>
          </p:nvSpPr>
          <p:spPr bwMode="auto">
            <a:xfrm>
              <a:off x="4139" y="339"/>
              <a:ext cx="374" cy="176"/>
            </a:xfrm>
            <a:custGeom>
              <a:avLst/>
              <a:gdLst>
                <a:gd name="T0" fmla="*/ 290 w 441"/>
                <a:gd name="T1" fmla="*/ 37 h 207"/>
                <a:gd name="T2" fmla="*/ 181 w 441"/>
                <a:gd name="T3" fmla="*/ 37 h 207"/>
                <a:gd name="T4" fmla="*/ 186 w 441"/>
                <a:gd name="T5" fmla="*/ 26 h 207"/>
                <a:gd name="T6" fmla="*/ 269 w 441"/>
                <a:gd name="T7" fmla="*/ 26 h 207"/>
                <a:gd name="T8" fmla="*/ 290 w 441"/>
                <a:gd name="T9" fmla="*/ 37 h 207"/>
                <a:gd name="T10" fmla="*/ 104 w 441"/>
                <a:gd name="T11" fmla="*/ 26 h 207"/>
                <a:gd name="T12" fmla="*/ 104 w 441"/>
                <a:gd name="T13" fmla="*/ 26 h 207"/>
                <a:gd name="T14" fmla="*/ 104 w 441"/>
                <a:gd name="T15" fmla="*/ 0 h 207"/>
                <a:gd name="T16" fmla="*/ 72 w 441"/>
                <a:gd name="T17" fmla="*/ 0 h 207"/>
                <a:gd name="T18" fmla="*/ 72 w 441"/>
                <a:gd name="T19" fmla="*/ 26 h 207"/>
                <a:gd name="T20" fmla="*/ 72 w 441"/>
                <a:gd name="T21" fmla="*/ 26 h 207"/>
                <a:gd name="T22" fmla="*/ 59 w 441"/>
                <a:gd name="T23" fmla="*/ 37 h 207"/>
                <a:gd name="T24" fmla="*/ 117 w 441"/>
                <a:gd name="T25" fmla="*/ 37 h 207"/>
                <a:gd name="T26" fmla="*/ 104 w 441"/>
                <a:gd name="T27" fmla="*/ 26 h 207"/>
                <a:gd name="T28" fmla="*/ 441 w 441"/>
                <a:gd name="T29" fmla="*/ 136 h 207"/>
                <a:gd name="T30" fmla="*/ 441 w 441"/>
                <a:gd name="T31" fmla="*/ 139 h 207"/>
                <a:gd name="T32" fmla="*/ 367 w 441"/>
                <a:gd name="T33" fmla="*/ 207 h 207"/>
                <a:gd name="T34" fmla="*/ 0 w 441"/>
                <a:gd name="T35" fmla="*/ 207 h 207"/>
                <a:gd name="T36" fmla="*/ 15 w 441"/>
                <a:gd name="T37" fmla="*/ 136 h 207"/>
                <a:gd name="T38" fmla="*/ 441 w 441"/>
                <a:gd name="T39" fmla="*/ 136 h 207"/>
                <a:gd name="T40" fmla="*/ 367 w 441"/>
                <a:gd name="T41" fmla="*/ 151 h 207"/>
                <a:gd name="T42" fmla="*/ 344 w 441"/>
                <a:gd name="T43" fmla="*/ 151 h 207"/>
                <a:gd name="T44" fmla="*/ 355 w 441"/>
                <a:gd name="T45" fmla="*/ 163 h 207"/>
                <a:gd name="T46" fmla="*/ 367 w 441"/>
                <a:gd name="T47" fmla="*/ 151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1" h="207">
                  <a:moveTo>
                    <a:pt x="290" y="37"/>
                  </a:moveTo>
                  <a:cubicBezTo>
                    <a:pt x="181" y="37"/>
                    <a:pt x="181" y="37"/>
                    <a:pt x="181" y="37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269" y="26"/>
                    <a:pt x="269" y="26"/>
                    <a:pt x="269" y="26"/>
                  </a:cubicBezTo>
                  <a:cubicBezTo>
                    <a:pt x="281" y="26"/>
                    <a:pt x="282" y="28"/>
                    <a:pt x="290" y="37"/>
                  </a:cubicBezTo>
                  <a:close/>
                  <a:moveTo>
                    <a:pt x="104" y="26"/>
                  </a:moveTo>
                  <a:cubicBezTo>
                    <a:pt x="104" y="26"/>
                    <a:pt x="104" y="26"/>
                    <a:pt x="104" y="26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63" y="26"/>
                    <a:pt x="62" y="31"/>
                    <a:pt x="59" y="37"/>
                  </a:cubicBezTo>
                  <a:cubicBezTo>
                    <a:pt x="117" y="37"/>
                    <a:pt x="117" y="37"/>
                    <a:pt x="117" y="37"/>
                  </a:cubicBezTo>
                  <a:cubicBezTo>
                    <a:pt x="114" y="31"/>
                    <a:pt x="113" y="26"/>
                    <a:pt x="104" y="26"/>
                  </a:cubicBezTo>
                  <a:close/>
                  <a:moveTo>
                    <a:pt x="441" y="136"/>
                  </a:moveTo>
                  <a:cubicBezTo>
                    <a:pt x="441" y="139"/>
                    <a:pt x="441" y="139"/>
                    <a:pt x="441" y="139"/>
                  </a:cubicBezTo>
                  <a:cubicBezTo>
                    <a:pt x="390" y="175"/>
                    <a:pt x="374" y="185"/>
                    <a:pt x="367" y="207"/>
                  </a:cubicBezTo>
                  <a:cubicBezTo>
                    <a:pt x="346" y="207"/>
                    <a:pt x="0" y="207"/>
                    <a:pt x="0" y="207"/>
                  </a:cubicBezTo>
                  <a:cubicBezTo>
                    <a:pt x="15" y="136"/>
                    <a:pt x="15" y="136"/>
                    <a:pt x="15" y="136"/>
                  </a:cubicBezTo>
                  <a:lnTo>
                    <a:pt x="441" y="136"/>
                  </a:lnTo>
                  <a:close/>
                  <a:moveTo>
                    <a:pt x="367" y="151"/>
                  </a:moveTo>
                  <a:cubicBezTo>
                    <a:pt x="344" y="151"/>
                    <a:pt x="344" y="151"/>
                    <a:pt x="344" y="151"/>
                  </a:cubicBezTo>
                  <a:cubicBezTo>
                    <a:pt x="344" y="158"/>
                    <a:pt x="349" y="163"/>
                    <a:pt x="355" y="163"/>
                  </a:cubicBezTo>
                  <a:cubicBezTo>
                    <a:pt x="361" y="163"/>
                    <a:pt x="367" y="158"/>
                    <a:pt x="367" y="151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432"/>
            <p:cNvSpPr>
              <a:spLocks noEditPoints="1"/>
            </p:cNvSpPr>
            <p:nvPr/>
          </p:nvSpPr>
          <p:spPr bwMode="auto">
            <a:xfrm>
              <a:off x="4153" y="380"/>
              <a:ext cx="297" cy="65"/>
            </a:xfrm>
            <a:custGeom>
              <a:avLst/>
              <a:gdLst>
                <a:gd name="T0" fmla="*/ 283 w 350"/>
                <a:gd name="T1" fmla="*/ 0 h 77"/>
                <a:gd name="T2" fmla="*/ 16 w 350"/>
                <a:gd name="T3" fmla="*/ 0 h 77"/>
                <a:gd name="T4" fmla="*/ 0 w 350"/>
                <a:gd name="T5" fmla="*/ 77 h 77"/>
                <a:gd name="T6" fmla="*/ 350 w 350"/>
                <a:gd name="T7" fmla="*/ 77 h 77"/>
                <a:gd name="T8" fmla="*/ 283 w 350"/>
                <a:gd name="T9" fmla="*/ 0 h 77"/>
                <a:gd name="T10" fmla="*/ 282 w 350"/>
                <a:gd name="T11" fmla="*/ 16 h 77"/>
                <a:gd name="T12" fmla="*/ 277 w 350"/>
                <a:gd name="T13" fmla="*/ 22 h 77"/>
                <a:gd name="T14" fmla="*/ 23 w 350"/>
                <a:gd name="T15" fmla="*/ 22 h 77"/>
                <a:gd name="T16" fmla="*/ 26 w 350"/>
                <a:gd name="T17" fmla="*/ 11 h 77"/>
                <a:gd name="T18" fmla="*/ 277 w 350"/>
                <a:gd name="T19" fmla="*/ 11 h 77"/>
                <a:gd name="T20" fmla="*/ 282 w 350"/>
                <a:gd name="T21" fmla="*/ 16 h 77"/>
                <a:gd name="T22" fmla="*/ 21 w 350"/>
                <a:gd name="T23" fmla="*/ 33 h 77"/>
                <a:gd name="T24" fmla="*/ 295 w 350"/>
                <a:gd name="T25" fmla="*/ 33 h 77"/>
                <a:gd name="T26" fmla="*/ 301 w 350"/>
                <a:gd name="T27" fmla="*/ 38 h 77"/>
                <a:gd name="T28" fmla="*/ 295 w 350"/>
                <a:gd name="T29" fmla="*/ 44 h 77"/>
                <a:gd name="T30" fmla="*/ 19 w 350"/>
                <a:gd name="T31" fmla="*/ 44 h 77"/>
                <a:gd name="T32" fmla="*/ 21 w 350"/>
                <a:gd name="T33" fmla="*/ 33 h 77"/>
                <a:gd name="T34" fmla="*/ 314 w 350"/>
                <a:gd name="T35" fmla="*/ 66 h 77"/>
                <a:gd name="T36" fmla="*/ 14 w 350"/>
                <a:gd name="T37" fmla="*/ 66 h 77"/>
                <a:gd name="T38" fmla="*/ 16 w 350"/>
                <a:gd name="T39" fmla="*/ 55 h 77"/>
                <a:gd name="T40" fmla="*/ 314 w 350"/>
                <a:gd name="T41" fmla="*/ 55 h 77"/>
                <a:gd name="T42" fmla="*/ 320 w 350"/>
                <a:gd name="T43" fmla="*/ 61 h 77"/>
                <a:gd name="T44" fmla="*/ 314 w 350"/>
                <a:gd name="T45" fmla="*/ 6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0" h="77">
                  <a:moveTo>
                    <a:pt x="283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350" y="77"/>
                    <a:pt x="350" y="77"/>
                    <a:pt x="350" y="77"/>
                  </a:cubicBezTo>
                  <a:lnTo>
                    <a:pt x="283" y="0"/>
                  </a:lnTo>
                  <a:close/>
                  <a:moveTo>
                    <a:pt x="282" y="16"/>
                  </a:moveTo>
                  <a:cubicBezTo>
                    <a:pt x="282" y="19"/>
                    <a:pt x="280" y="22"/>
                    <a:pt x="277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7" y="11"/>
                    <a:pt x="277" y="11"/>
                    <a:pt x="277" y="11"/>
                  </a:cubicBezTo>
                  <a:cubicBezTo>
                    <a:pt x="280" y="11"/>
                    <a:pt x="282" y="13"/>
                    <a:pt x="282" y="16"/>
                  </a:cubicBezTo>
                  <a:close/>
                  <a:moveTo>
                    <a:pt x="21" y="33"/>
                  </a:moveTo>
                  <a:cubicBezTo>
                    <a:pt x="295" y="33"/>
                    <a:pt x="295" y="33"/>
                    <a:pt x="295" y="33"/>
                  </a:cubicBezTo>
                  <a:cubicBezTo>
                    <a:pt x="298" y="33"/>
                    <a:pt x="301" y="35"/>
                    <a:pt x="301" y="38"/>
                  </a:cubicBezTo>
                  <a:cubicBezTo>
                    <a:pt x="301" y="42"/>
                    <a:pt x="298" y="44"/>
                    <a:pt x="295" y="44"/>
                  </a:cubicBezTo>
                  <a:cubicBezTo>
                    <a:pt x="19" y="44"/>
                    <a:pt x="19" y="44"/>
                    <a:pt x="19" y="44"/>
                  </a:cubicBezTo>
                  <a:lnTo>
                    <a:pt x="21" y="33"/>
                  </a:lnTo>
                  <a:close/>
                  <a:moveTo>
                    <a:pt x="314" y="66"/>
                  </a:moveTo>
                  <a:cubicBezTo>
                    <a:pt x="14" y="66"/>
                    <a:pt x="14" y="66"/>
                    <a:pt x="14" y="66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317" y="55"/>
                    <a:pt x="320" y="58"/>
                    <a:pt x="320" y="61"/>
                  </a:cubicBezTo>
                  <a:cubicBezTo>
                    <a:pt x="320" y="64"/>
                    <a:pt x="317" y="66"/>
                    <a:pt x="314" y="66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433"/>
            <p:cNvSpPr/>
            <p:nvPr/>
          </p:nvSpPr>
          <p:spPr bwMode="auto">
            <a:xfrm>
              <a:off x="2450" y="2812"/>
              <a:ext cx="65" cy="190"/>
            </a:xfrm>
            <a:custGeom>
              <a:avLst/>
              <a:gdLst>
                <a:gd name="T0" fmla="*/ 77 w 77"/>
                <a:gd name="T1" fmla="*/ 88 h 224"/>
                <a:gd name="T2" fmla="*/ 43 w 77"/>
                <a:gd name="T3" fmla="*/ 224 h 224"/>
                <a:gd name="T4" fmla="*/ 34 w 77"/>
                <a:gd name="T5" fmla="*/ 224 h 224"/>
                <a:gd name="T6" fmla="*/ 0 w 77"/>
                <a:gd name="T7" fmla="*/ 88 h 224"/>
                <a:gd name="T8" fmla="*/ 38 w 77"/>
                <a:gd name="T9" fmla="*/ 0 h 224"/>
                <a:gd name="T10" fmla="*/ 77 w 77"/>
                <a:gd name="T11" fmla="*/ 8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224">
                  <a:moveTo>
                    <a:pt x="77" y="88"/>
                  </a:moveTo>
                  <a:cubicBezTo>
                    <a:pt x="77" y="94"/>
                    <a:pt x="76" y="146"/>
                    <a:pt x="43" y="22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5" y="154"/>
                    <a:pt x="0" y="109"/>
                    <a:pt x="0" y="88"/>
                  </a:cubicBezTo>
                  <a:cubicBezTo>
                    <a:pt x="0" y="36"/>
                    <a:pt x="20" y="0"/>
                    <a:pt x="38" y="0"/>
                  </a:cubicBezTo>
                  <a:cubicBezTo>
                    <a:pt x="57" y="0"/>
                    <a:pt x="77" y="36"/>
                    <a:pt x="77" y="88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434"/>
            <p:cNvSpPr>
              <a:spLocks noEditPoints="1"/>
            </p:cNvSpPr>
            <p:nvPr/>
          </p:nvSpPr>
          <p:spPr bwMode="auto">
            <a:xfrm>
              <a:off x="2396" y="2796"/>
              <a:ext cx="173" cy="265"/>
            </a:xfrm>
            <a:custGeom>
              <a:avLst/>
              <a:gdLst>
                <a:gd name="T0" fmla="*/ 119 w 205"/>
                <a:gd name="T1" fmla="*/ 243 h 313"/>
                <a:gd name="T2" fmla="*/ 205 w 205"/>
                <a:gd name="T3" fmla="*/ 102 h 313"/>
                <a:gd name="T4" fmla="*/ 125 w 205"/>
                <a:gd name="T5" fmla="*/ 18 h 313"/>
                <a:gd name="T6" fmla="*/ 102 w 205"/>
                <a:gd name="T7" fmla="*/ 8 h 313"/>
                <a:gd name="T8" fmla="*/ 135 w 205"/>
                <a:gd name="T9" fmla="*/ 6 h 313"/>
                <a:gd name="T10" fmla="*/ 69 w 205"/>
                <a:gd name="T11" fmla="*/ 6 h 313"/>
                <a:gd name="T12" fmla="*/ 102 w 205"/>
                <a:gd name="T13" fmla="*/ 8 h 313"/>
                <a:gd name="T14" fmla="*/ 53 w 205"/>
                <a:gd name="T15" fmla="*/ 107 h 313"/>
                <a:gd name="T16" fmla="*/ 53 w 205"/>
                <a:gd name="T17" fmla="*/ 13 h 313"/>
                <a:gd name="T18" fmla="*/ 76 w 205"/>
                <a:gd name="T19" fmla="*/ 243 h 313"/>
                <a:gd name="T20" fmla="*/ 119 w 205"/>
                <a:gd name="T21" fmla="*/ 254 h 313"/>
                <a:gd name="T22" fmla="*/ 86 w 205"/>
                <a:gd name="T23" fmla="*/ 266 h 313"/>
                <a:gd name="T24" fmla="*/ 78 w 205"/>
                <a:gd name="T25" fmla="*/ 254 h 313"/>
                <a:gd name="T26" fmla="*/ 98 w 205"/>
                <a:gd name="T27" fmla="*/ 313 h 313"/>
                <a:gd name="T28" fmla="*/ 127 w 205"/>
                <a:gd name="T29" fmla="*/ 293 h 313"/>
                <a:gd name="T30" fmla="*/ 119 w 205"/>
                <a:gd name="T31" fmla="*/ 254 h 313"/>
                <a:gd name="T32" fmla="*/ 111 w 205"/>
                <a:gd name="T33" fmla="*/ 276 h 313"/>
                <a:gd name="T34" fmla="*/ 114 w 205"/>
                <a:gd name="T35" fmla="*/ 274 h 313"/>
                <a:gd name="T36" fmla="*/ 94 w 205"/>
                <a:gd name="T37" fmla="*/ 294 h 313"/>
                <a:gd name="T38" fmla="*/ 94 w 205"/>
                <a:gd name="T39" fmla="*/ 284 h 313"/>
                <a:gd name="T40" fmla="*/ 98 w 205"/>
                <a:gd name="T41" fmla="*/ 280 h 313"/>
                <a:gd name="T42" fmla="*/ 107 w 205"/>
                <a:gd name="T43" fmla="*/ 280 h 313"/>
                <a:gd name="T44" fmla="*/ 98 w 205"/>
                <a:gd name="T45" fmla="*/ 280 h 313"/>
                <a:gd name="T46" fmla="*/ 107 w 205"/>
                <a:gd name="T47" fmla="*/ 298 h 313"/>
                <a:gd name="T48" fmla="*/ 98 w 205"/>
                <a:gd name="T49" fmla="*/ 298 h 313"/>
                <a:gd name="T50" fmla="*/ 107 w 205"/>
                <a:gd name="T51" fmla="*/ 289 h 313"/>
                <a:gd name="T52" fmla="*/ 116 w 205"/>
                <a:gd name="T53" fmla="*/ 289 h 313"/>
                <a:gd name="T54" fmla="*/ 107 w 205"/>
                <a:gd name="T55" fmla="*/ 289 h 313"/>
                <a:gd name="T56" fmla="*/ 94 w 205"/>
                <a:gd name="T57" fmla="*/ 276 h 313"/>
                <a:gd name="T58" fmla="*/ 97 w 205"/>
                <a:gd name="T59" fmla="*/ 274 h 313"/>
                <a:gd name="T60" fmla="*/ 90 w 205"/>
                <a:gd name="T61" fmla="*/ 280 h 313"/>
                <a:gd name="T62" fmla="*/ 86 w 205"/>
                <a:gd name="T63" fmla="*/ 276 h 313"/>
                <a:gd name="T64" fmla="*/ 88 w 205"/>
                <a:gd name="T65" fmla="*/ 300 h 313"/>
                <a:gd name="T66" fmla="*/ 90 w 205"/>
                <a:gd name="T67" fmla="*/ 298 h 313"/>
                <a:gd name="T68" fmla="*/ 97 w 205"/>
                <a:gd name="T69" fmla="*/ 305 h 313"/>
                <a:gd name="T70" fmla="*/ 94 w 205"/>
                <a:gd name="T71" fmla="*/ 302 h 313"/>
                <a:gd name="T72" fmla="*/ 113 w 205"/>
                <a:gd name="T73" fmla="*/ 303 h 313"/>
                <a:gd name="T74" fmla="*/ 111 w 205"/>
                <a:gd name="T75" fmla="*/ 302 h 313"/>
                <a:gd name="T76" fmla="*/ 119 w 205"/>
                <a:gd name="T77" fmla="*/ 294 h 313"/>
                <a:gd name="T78" fmla="*/ 115 w 205"/>
                <a:gd name="T79" fmla="*/ 298 h 313"/>
                <a:gd name="T80" fmla="*/ 119 w 205"/>
                <a:gd name="T81" fmla="*/ 277 h 313"/>
                <a:gd name="T82" fmla="*/ 115 w 205"/>
                <a:gd name="T83" fmla="*/ 28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5" h="313">
                  <a:moveTo>
                    <a:pt x="152" y="107"/>
                  </a:moveTo>
                  <a:cubicBezTo>
                    <a:pt x="152" y="133"/>
                    <a:pt x="143" y="184"/>
                    <a:pt x="119" y="243"/>
                  </a:cubicBezTo>
                  <a:cubicBezTo>
                    <a:pt x="129" y="243"/>
                    <a:pt x="129" y="243"/>
                    <a:pt x="129" y="243"/>
                  </a:cubicBezTo>
                  <a:cubicBezTo>
                    <a:pt x="180" y="179"/>
                    <a:pt x="205" y="148"/>
                    <a:pt x="205" y="102"/>
                  </a:cubicBezTo>
                  <a:cubicBezTo>
                    <a:pt x="205" y="64"/>
                    <a:pt x="183" y="30"/>
                    <a:pt x="152" y="13"/>
                  </a:cubicBezTo>
                  <a:cubicBezTo>
                    <a:pt x="145" y="15"/>
                    <a:pt x="135" y="17"/>
                    <a:pt x="125" y="18"/>
                  </a:cubicBezTo>
                  <a:cubicBezTo>
                    <a:pt x="141" y="34"/>
                    <a:pt x="152" y="68"/>
                    <a:pt x="152" y="107"/>
                  </a:cubicBezTo>
                  <a:close/>
                  <a:moveTo>
                    <a:pt x="102" y="8"/>
                  </a:moveTo>
                  <a:cubicBezTo>
                    <a:pt x="103" y="8"/>
                    <a:pt x="104" y="8"/>
                    <a:pt x="105" y="8"/>
                  </a:cubicBezTo>
                  <a:cubicBezTo>
                    <a:pt x="116" y="8"/>
                    <a:pt x="127" y="7"/>
                    <a:pt x="135" y="6"/>
                  </a:cubicBezTo>
                  <a:cubicBezTo>
                    <a:pt x="125" y="2"/>
                    <a:pt x="114" y="0"/>
                    <a:pt x="102" y="0"/>
                  </a:cubicBezTo>
                  <a:cubicBezTo>
                    <a:pt x="91" y="0"/>
                    <a:pt x="80" y="2"/>
                    <a:pt x="69" y="6"/>
                  </a:cubicBezTo>
                  <a:cubicBezTo>
                    <a:pt x="78" y="7"/>
                    <a:pt x="89" y="8"/>
                    <a:pt x="100" y="8"/>
                  </a:cubicBezTo>
                  <a:cubicBezTo>
                    <a:pt x="101" y="8"/>
                    <a:pt x="102" y="8"/>
                    <a:pt x="102" y="8"/>
                  </a:cubicBezTo>
                  <a:close/>
                  <a:moveTo>
                    <a:pt x="86" y="243"/>
                  </a:moveTo>
                  <a:cubicBezTo>
                    <a:pt x="57" y="174"/>
                    <a:pt x="53" y="128"/>
                    <a:pt x="53" y="107"/>
                  </a:cubicBezTo>
                  <a:cubicBezTo>
                    <a:pt x="53" y="68"/>
                    <a:pt x="64" y="34"/>
                    <a:pt x="80" y="18"/>
                  </a:cubicBezTo>
                  <a:cubicBezTo>
                    <a:pt x="69" y="17"/>
                    <a:pt x="60" y="16"/>
                    <a:pt x="53" y="13"/>
                  </a:cubicBezTo>
                  <a:cubicBezTo>
                    <a:pt x="22" y="30"/>
                    <a:pt x="0" y="64"/>
                    <a:pt x="0" y="102"/>
                  </a:cubicBezTo>
                  <a:cubicBezTo>
                    <a:pt x="0" y="148"/>
                    <a:pt x="21" y="176"/>
                    <a:pt x="76" y="243"/>
                  </a:cubicBezTo>
                  <a:lnTo>
                    <a:pt x="86" y="243"/>
                  </a:lnTo>
                  <a:close/>
                  <a:moveTo>
                    <a:pt x="119" y="254"/>
                  </a:moveTo>
                  <a:cubicBezTo>
                    <a:pt x="119" y="266"/>
                    <a:pt x="119" y="266"/>
                    <a:pt x="119" y="266"/>
                  </a:cubicBezTo>
                  <a:cubicBezTo>
                    <a:pt x="86" y="266"/>
                    <a:pt x="86" y="266"/>
                    <a:pt x="86" y="266"/>
                  </a:cubicBezTo>
                  <a:cubicBezTo>
                    <a:pt x="86" y="254"/>
                    <a:pt x="86" y="254"/>
                    <a:pt x="86" y="254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8" y="293"/>
                    <a:pt x="78" y="293"/>
                    <a:pt x="78" y="293"/>
                  </a:cubicBezTo>
                  <a:cubicBezTo>
                    <a:pt x="78" y="304"/>
                    <a:pt x="87" y="313"/>
                    <a:pt x="98" y="313"/>
                  </a:cubicBezTo>
                  <a:cubicBezTo>
                    <a:pt x="107" y="313"/>
                    <a:pt x="107" y="313"/>
                    <a:pt x="107" y="313"/>
                  </a:cubicBezTo>
                  <a:cubicBezTo>
                    <a:pt x="118" y="313"/>
                    <a:pt x="127" y="304"/>
                    <a:pt x="127" y="293"/>
                  </a:cubicBezTo>
                  <a:cubicBezTo>
                    <a:pt x="127" y="254"/>
                    <a:pt x="127" y="254"/>
                    <a:pt x="127" y="254"/>
                  </a:cubicBezTo>
                  <a:lnTo>
                    <a:pt x="119" y="254"/>
                  </a:lnTo>
                  <a:close/>
                  <a:moveTo>
                    <a:pt x="114" y="274"/>
                  </a:moveTo>
                  <a:cubicBezTo>
                    <a:pt x="111" y="276"/>
                    <a:pt x="111" y="276"/>
                    <a:pt x="111" y="276"/>
                  </a:cubicBezTo>
                  <a:cubicBezTo>
                    <a:pt x="108" y="274"/>
                    <a:pt x="108" y="274"/>
                    <a:pt x="108" y="274"/>
                  </a:cubicBezTo>
                  <a:lnTo>
                    <a:pt x="114" y="274"/>
                  </a:lnTo>
                  <a:close/>
                  <a:moveTo>
                    <a:pt x="99" y="289"/>
                  </a:moveTo>
                  <a:cubicBezTo>
                    <a:pt x="94" y="294"/>
                    <a:pt x="94" y="294"/>
                    <a:pt x="94" y="294"/>
                  </a:cubicBezTo>
                  <a:cubicBezTo>
                    <a:pt x="89" y="289"/>
                    <a:pt x="89" y="289"/>
                    <a:pt x="89" y="289"/>
                  </a:cubicBezTo>
                  <a:cubicBezTo>
                    <a:pt x="94" y="284"/>
                    <a:pt x="94" y="284"/>
                    <a:pt x="94" y="284"/>
                  </a:cubicBezTo>
                  <a:lnTo>
                    <a:pt x="99" y="289"/>
                  </a:lnTo>
                  <a:close/>
                  <a:moveTo>
                    <a:pt x="98" y="280"/>
                  </a:moveTo>
                  <a:cubicBezTo>
                    <a:pt x="102" y="276"/>
                    <a:pt x="102" y="276"/>
                    <a:pt x="102" y="276"/>
                  </a:cubicBezTo>
                  <a:cubicBezTo>
                    <a:pt x="107" y="280"/>
                    <a:pt x="107" y="280"/>
                    <a:pt x="107" y="280"/>
                  </a:cubicBezTo>
                  <a:cubicBezTo>
                    <a:pt x="103" y="285"/>
                    <a:pt x="103" y="285"/>
                    <a:pt x="103" y="285"/>
                  </a:cubicBezTo>
                  <a:lnTo>
                    <a:pt x="98" y="280"/>
                  </a:lnTo>
                  <a:close/>
                  <a:moveTo>
                    <a:pt x="103" y="293"/>
                  </a:moveTo>
                  <a:cubicBezTo>
                    <a:pt x="107" y="298"/>
                    <a:pt x="107" y="298"/>
                    <a:pt x="107" y="298"/>
                  </a:cubicBezTo>
                  <a:cubicBezTo>
                    <a:pt x="102" y="302"/>
                    <a:pt x="102" y="302"/>
                    <a:pt x="102" y="302"/>
                  </a:cubicBezTo>
                  <a:cubicBezTo>
                    <a:pt x="98" y="298"/>
                    <a:pt x="98" y="298"/>
                    <a:pt x="98" y="298"/>
                  </a:cubicBezTo>
                  <a:lnTo>
                    <a:pt x="103" y="293"/>
                  </a:lnTo>
                  <a:close/>
                  <a:moveTo>
                    <a:pt x="107" y="289"/>
                  </a:moveTo>
                  <a:cubicBezTo>
                    <a:pt x="111" y="284"/>
                    <a:pt x="111" y="284"/>
                    <a:pt x="111" y="284"/>
                  </a:cubicBezTo>
                  <a:cubicBezTo>
                    <a:pt x="116" y="289"/>
                    <a:pt x="116" y="289"/>
                    <a:pt x="116" y="289"/>
                  </a:cubicBezTo>
                  <a:cubicBezTo>
                    <a:pt x="111" y="294"/>
                    <a:pt x="111" y="294"/>
                    <a:pt x="111" y="294"/>
                  </a:cubicBezTo>
                  <a:lnTo>
                    <a:pt x="107" y="289"/>
                  </a:lnTo>
                  <a:close/>
                  <a:moveTo>
                    <a:pt x="97" y="274"/>
                  </a:moveTo>
                  <a:cubicBezTo>
                    <a:pt x="94" y="276"/>
                    <a:pt x="94" y="276"/>
                    <a:pt x="94" y="276"/>
                  </a:cubicBezTo>
                  <a:cubicBezTo>
                    <a:pt x="91" y="274"/>
                    <a:pt x="91" y="274"/>
                    <a:pt x="91" y="274"/>
                  </a:cubicBezTo>
                  <a:lnTo>
                    <a:pt x="97" y="274"/>
                  </a:lnTo>
                  <a:close/>
                  <a:moveTo>
                    <a:pt x="86" y="276"/>
                  </a:moveTo>
                  <a:cubicBezTo>
                    <a:pt x="90" y="280"/>
                    <a:pt x="90" y="280"/>
                    <a:pt x="90" y="280"/>
                  </a:cubicBezTo>
                  <a:cubicBezTo>
                    <a:pt x="86" y="284"/>
                    <a:pt x="86" y="284"/>
                    <a:pt x="86" y="284"/>
                  </a:cubicBezTo>
                  <a:lnTo>
                    <a:pt x="86" y="276"/>
                  </a:lnTo>
                  <a:close/>
                  <a:moveTo>
                    <a:pt x="90" y="298"/>
                  </a:moveTo>
                  <a:cubicBezTo>
                    <a:pt x="88" y="300"/>
                    <a:pt x="88" y="300"/>
                    <a:pt x="88" y="300"/>
                  </a:cubicBezTo>
                  <a:cubicBezTo>
                    <a:pt x="87" y="298"/>
                    <a:pt x="86" y="296"/>
                    <a:pt x="86" y="294"/>
                  </a:cubicBezTo>
                  <a:lnTo>
                    <a:pt x="90" y="298"/>
                  </a:lnTo>
                  <a:close/>
                  <a:moveTo>
                    <a:pt x="94" y="302"/>
                  </a:moveTo>
                  <a:cubicBezTo>
                    <a:pt x="97" y="305"/>
                    <a:pt x="97" y="305"/>
                    <a:pt x="97" y="305"/>
                  </a:cubicBezTo>
                  <a:cubicBezTo>
                    <a:pt x="95" y="305"/>
                    <a:pt x="94" y="304"/>
                    <a:pt x="92" y="303"/>
                  </a:cubicBezTo>
                  <a:lnTo>
                    <a:pt x="94" y="302"/>
                  </a:lnTo>
                  <a:close/>
                  <a:moveTo>
                    <a:pt x="111" y="302"/>
                  </a:moveTo>
                  <a:cubicBezTo>
                    <a:pt x="113" y="303"/>
                    <a:pt x="113" y="303"/>
                    <a:pt x="113" y="303"/>
                  </a:cubicBezTo>
                  <a:cubicBezTo>
                    <a:pt x="111" y="304"/>
                    <a:pt x="110" y="305"/>
                    <a:pt x="108" y="305"/>
                  </a:cubicBezTo>
                  <a:lnTo>
                    <a:pt x="111" y="302"/>
                  </a:lnTo>
                  <a:close/>
                  <a:moveTo>
                    <a:pt x="115" y="298"/>
                  </a:moveTo>
                  <a:cubicBezTo>
                    <a:pt x="119" y="294"/>
                    <a:pt x="119" y="294"/>
                    <a:pt x="119" y="294"/>
                  </a:cubicBezTo>
                  <a:cubicBezTo>
                    <a:pt x="119" y="296"/>
                    <a:pt x="118" y="298"/>
                    <a:pt x="117" y="299"/>
                  </a:cubicBezTo>
                  <a:lnTo>
                    <a:pt x="115" y="298"/>
                  </a:lnTo>
                  <a:close/>
                  <a:moveTo>
                    <a:pt x="115" y="280"/>
                  </a:moveTo>
                  <a:cubicBezTo>
                    <a:pt x="119" y="277"/>
                    <a:pt x="119" y="277"/>
                    <a:pt x="119" y="277"/>
                  </a:cubicBezTo>
                  <a:cubicBezTo>
                    <a:pt x="119" y="284"/>
                    <a:pt x="119" y="284"/>
                    <a:pt x="119" y="284"/>
                  </a:cubicBezTo>
                  <a:lnTo>
                    <a:pt x="115" y="28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435"/>
            <p:cNvSpPr>
              <a:spLocks noEditPoints="1"/>
            </p:cNvSpPr>
            <p:nvPr/>
          </p:nvSpPr>
          <p:spPr bwMode="auto">
            <a:xfrm>
              <a:off x="4943" y="454"/>
              <a:ext cx="288" cy="60"/>
            </a:xfrm>
            <a:custGeom>
              <a:avLst/>
              <a:gdLst>
                <a:gd name="T0" fmla="*/ 31 w 340"/>
                <a:gd name="T1" fmla="*/ 0 h 71"/>
                <a:gd name="T2" fmla="*/ 0 w 340"/>
                <a:gd name="T3" fmla="*/ 71 h 71"/>
                <a:gd name="T4" fmla="*/ 236 w 340"/>
                <a:gd name="T5" fmla="*/ 71 h 71"/>
                <a:gd name="T6" fmla="*/ 340 w 340"/>
                <a:gd name="T7" fmla="*/ 1 h 71"/>
                <a:gd name="T8" fmla="*/ 31 w 340"/>
                <a:gd name="T9" fmla="*/ 0 h 71"/>
                <a:gd name="T10" fmla="*/ 240 w 340"/>
                <a:gd name="T11" fmla="*/ 37 h 71"/>
                <a:gd name="T12" fmla="*/ 229 w 340"/>
                <a:gd name="T13" fmla="*/ 27 h 71"/>
                <a:gd name="T14" fmla="*/ 240 w 340"/>
                <a:gd name="T15" fmla="*/ 17 h 71"/>
                <a:gd name="T16" fmla="*/ 250 w 340"/>
                <a:gd name="T17" fmla="*/ 27 h 71"/>
                <a:gd name="T18" fmla="*/ 240 w 340"/>
                <a:gd name="T19" fmla="*/ 3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0" h="71">
                  <a:moveTo>
                    <a:pt x="31" y="0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177" y="71"/>
                    <a:pt x="236" y="71"/>
                  </a:cubicBezTo>
                  <a:cubicBezTo>
                    <a:pt x="295" y="71"/>
                    <a:pt x="340" y="1"/>
                    <a:pt x="340" y="1"/>
                  </a:cubicBezTo>
                  <a:lnTo>
                    <a:pt x="31" y="0"/>
                  </a:lnTo>
                  <a:close/>
                  <a:moveTo>
                    <a:pt x="240" y="37"/>
                  </a:moveTo>
                  <a:cubicBezTo>
                    <a:pt x="234" y="37"/>
                    <a:pt x="229" y="32"/>
                    <a:pt x="229" y="27"/>
                  </a:cubicBezTo>
                  <a:cubicBezTo>
                    <a:pt x="229" y="21"/>
                    <a:pt x="234" y="17"/>
                    <a:pt x="240" y="17"/>
                  </a:cubicBezTo>
                  <a:cubicBezTo>
                    <a:pt x="245" y="17"/>
                    <a:pt x="250" y="21"/>
                    <a:pt x="250" y="27"/>
                  </a:cubicBezTo>
                  <a:cubicBezTo>
                    <a:pt x="250" y="32"/>
                    <a:pt x="245" y="37"/>
                    <a:pt x="240" y="37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436"/>
            <p:cNvSpPr>
              <a:spLocks noEditPoints="1"/>
            </p:cNvSpPr>
            <p:nvPr/>
          </p:nvSpPr>
          <p:spPr bwMode="auto">
            <a:xfrm>
              <a:off x="4973" y="376"/>
              <a:ext cx="173" cy="68"/>
            </a:xfrm>
            <a:custGeom>
              <a:avLst/>
              <a:gdLst>
                <a:gd name="T0" fmla="*/ 136 w 204"/>
                <a:gd name="T1" fmla="*/ 35 h 81"/>
                <a:gd name="T2" fmla="*/ 108 w 204"/>
                <a:gd name="T3" fmla="*/ 35 h 81"/>
                <a:gd name="T4" fmla="*/ 98 w 204"/>
                <a:gd name="T5" fmla="*/ 18 h 81"/>
                <a:gd name="T6" fmla="*/ 73 w 204"/>
                <a:gd name="T7" fmla="*/ 0 h 81"/>
                <a:gd name="T8" fmla="*/ 34 w 204"/>
                <a:gd name="T9" fmla="*/ 0 h 81"/>
                <a:gd name="T10" fmla="*/ 0 w 204"/>
                <a:gd name="T11" fmla="*/ 81 h 81"/>
                <a:gd name="T12" fmla="*/ 204 w 204"/>
                <a:gd name="T13" fmla="*/ 81 h 81"/>
                <a:gd name="T14" fmla="*/ 136 w 204"/>
                <a:gd name="T15" fmla="*/ 35 h 81"/>
                <a:gd name="T16" fmla="*/ 31 w 204"/>
                <a:gd name="T17" fmla="*/ 35 h 81"/>
                <a:gd name="T18" fmla="*/ 36 w 204"/>
                <a:gd name="T19" fmla="*/ 24 h 81"/>
                <a:gd name="T20" fmla="*/ 88 w 204"/>
                <a:gd name="T21" fmla="*/ 24 h 81"/>
                <a:gd name="T22" fmla="*/ 95 w 204"/>
                <a:gd name="T23" fmla="*/ 35 h 81"/>
                <a:gd name="T24" fmla="*/ 31 w 204"/>
                <a:gd name="T25" fmla="*/ 3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4" h="81">
                  <a:moveTo>
                    <a:pt x="136" y="35"/>
                  </a:moveTo>
                  <a:cubicBezTo>
                    <a:pt x="128" y="35"/>
                    <a:pt x="118" y="35"/>
                    <a:pt x="108" y="35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3" y="9"/>
                    <a:pt x="87" y="0"/>
                    <a:pt x="73" y="0"/>
                  </a:cubicBezTo>
                  <a:cubicBezTo>
                    <a:pt x="62" y="0"/>
                    <a:pt x="34" y="0"/>
                    <a:pt x="34" y="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189" y="61"/>
                    <a:pt x="174" y="35"/>
                    <a:pt x="136" y="35"/>
                  </a:cubicBezTo>
                  <a:close/>
                  <a:moveTo>
                    <a:pt x="31" y="35"/>
                  </a:moveTo>
                  <a:cubicBezTo>
                    <a:pt x="36" y="24"/>
                    <a:pt x="36" y="24"/>
                    <a:pt x="36" y="24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71" y="35"/>
                    <a:pt x="46" y="35"/>
                    <a:pt x="31" y="35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437"/>
            <p:cNvSpPr/>
            <p:nvPr/>
          </p:nvSpPr>
          <p:spPr bwMode="auto">
            <a:xfrm>
              <a:off x="3907" y="323"/>
              <a:ext cx="93" cy="55"/>
            </a:xfrm>
            <a:custGeom>
              <a:avLst/>
              <a:gdLst>
                <a:gd name="T0" fmla="*/ 110 w 110"/>
                <a:gd name="T1" fmla="*/ 41 h 65"/>
                <a:gd name="T2" fmla="*/ 93 w 110"/>
                <a:gd name="T3" fmla="*/ 0 h 65"/>
                <a:gd name="T4" fmla="*/ 0 w 110"/>
                <a:gd name="T5" fmla="*/ 22 h 65"/>
                <a:gd name="T6" fmla="*/ 4 w 110"/>
                <a:gd name="T7" fmla="*/ 65 h 65"/>
                <a:gd name="T8" fmla="*/ 110 w 110"/>
                <a:gd name="T9" fmla="*/ 4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65">
                  <a:moveTo>
                    <a:pt x="110" y="41"/>
                  </a:moveTo>
                  <a:cubicBezTo>
                    <a:pt x="104" y="25"/>
                    <a:pt x="98" y="12"/>
                    <a:pt x="93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37"/>
                    <a:pt x="2" y="51"/>
                    <a:pt x="4" y="65"/>
                  </a:cubicBezTo>
                  <a:lnTo>
                    <a:pt x="110" y="41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438"/>
            <p:cNvSpPr/>
            <p:nvPr/>
          </p:nvSpPr>
          <p:spPr bwMode="auto">
            <a:xfrm>
              <a:off x="3906" y="284"/>
              <a:ext cx="77" cy="51"/>
            </a:xfrm>
            <a:custGeom>
              <a:avLst/>
              <a:gdLst>
                <a:gd name="T0" fmla="*/ 75 w 91"/>
                <a:gd name="T1" fmla="*/ 0 h 60"/>
                <a:gd name="T2" fmla="*/ 1 w 91"/>
                <a:gd name="T3" fmla="*/ 17 h 60"/>
                <a:gd name="T4" fmla="*/ 1 w 91"/>
                <a:gd name="T5" fmla="*/ 60 h 60"/>
                <a:gd name="T6" fmla="*/ 91 w 91"/>
                <a:gd name="T7" fmla="*/ 39 h 60"/>
                <a:gd name="T8" fmla="*/ 75 w 91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0">
                  <a:moveTo>
                    <a:pt x="75" y="0"/>
                  </a:moveTo>
                  <a:cubicBezTo>
                    <a:pt x="1" y="17"/>
                    <a:pt x="1" y="17"/>
                    <a:pt x="1" y="17"/>
                  </a:cubicBezTo>
                  <a:cubicBezTo>
                    <a:pt x="0" y="31"/>
                    <a:pt x="0" y="46"/>
                    <a:pt x="1" y="60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85" y="24"/>
                    <a:pt x="79" y="11"/>
                    <a:pt x="75" y="0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439"/>
            <p:cNvSpPr/>
            <p:nvPr/>
          </p:nvSpPr>
          <p:spPr bwMode="auto">
            <a:xfrm>
              <a:off x="3911" y="364"/>
              <a:ext cx="105" cy="61"/>
            </a:xfrm>
            <a:custGeom>
              <a:avLst/>
              <a:gdLst>
                <a:gd name="T0" fmla="*/ 11 w 124"/>
                <a:gd name="T1" fmla="*/ 72 h 72"/>
                <a:gd name="T2" fmla="*/ 124 w 124"/>
                <a:gd name="T3" fmla="*/ 46 h 72"/>
                <a:gd name="T4" fmla="*/ 119 w 124"/>
                <a:gd name="T5" fmla="*/ 26 h 72"/>
                <a:gd name="T6" fmla="*/ 108 w 124"/>
                <a:gd name="T7" fmla="*/ 0 h 72"/>
                <a:gd name="T8" fmla="*/ 0 w 124"/>
                <a:gd name="T9" fmla="*/ 25 h 72"/>
                <a:gd name="T10" fmla="*/ 11 w 124"/>
                <a:gd name="T11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72">
                  <a:moveTo>
                    <a:pt x="11" y="72"/>
                  </a:moveTo>
                  <a:cubicBezTo>
                    <a:pt x="124" y="46"/>
                    <a:pt x="124" y="46"/>
                    <a:pt x="124" y="46"/>
                  </a:cubicBezTo>
                  <a:cubicBezTo>
                    <a:pt x="124" y="39"/>
                    <a:pt x="122" y="32"/>
                    <a:pt x="119" y="26"/>
                  </a:cubicBezTo>
                  <a:cubicBezTo>
                    <a:pt x="115" y="17"/>
                    <a:pt x="112" y="8"/>
                    <a:pt x="108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41"/>
                    <a:pt x="7" y="57"/>
                    <a:pt x="11" y="72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40"/>
            <p:cNvSpPr/>
            <p:nvPr/>
          </p:nvSpPr>
          <p:spPr bwMode="auto">
            <a:xfrm>
              <a:off x="3907" y="243"/>
              <a:ext cx="59" cy="49"/>
            </a:xfrm>
            <a:custGeom>
              <a:avLst/>
              <a:gdLst>
                <a:gd name="T0" fmla="*/ 70 w 70"/>
                <a:gd name="T1" fmla="*/ 42 h 58"/>
                <a:gd name="T2" fmla="*/ 7 w 70"/>
                <a:gd name="T3" fmla="*/ 0 h 58"/>
                <a:gd name="T4" fmla="*/ 0 w 70"/>
                <a:gd name="T5" fmla="*/ 58 h 58"/>
                <a:gd name="T6" fmla="*/ 70 w 70"/>
                <a:gd name="T7" fmla="*/ 4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58">
                  <a:moveTo>
                    <a:pt x="70" y="42"/>
                  </a:moveTo>
                  <a:cubicBezTo>
                    <a:pt x="49" y="0"/>
                    <a:pt x="7" y="0"/>
                    <a:pt x="7" y="0"/>
                  </a:cubicBezTo>
                  <a:cubicBezTo>
                    <a:pt x="4" y="19"/>
                    <a:pt x="2" y="39"/>
                    <a:pt x="0" y="58"/>
                  </a:cubicBezTo>
                  <a:lnTo>
                    <a:pt x="70" y="42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41"/>
            <p:cNvSpPr/>
            <p:nvPr/>
          </p:nvSpPr>
          <p:spPr bwMode="auto">
            <a:xfrm>
              <a:off x="3923" y="410"/>
              <a:ext cx="92" cy="62"/>
            </a:xfrm>
            <a:custGeom>
              <a:avLst/>
              <a:gdLst>
                <a:gd name="T0" fmla="*/ 0 w 109"/>
                <a:gd name="T1" fmla="*/ 25 h 74"/>
                <a:gd name="T2" fmla="*/ 20 w 109"/>
                <a:gd name="T3" fmla="*/ 74 h 74"/>
                <a:gd name="T4" fmla="*/ 85 w 109"/>
                <a:gd name="T5" fmla="*/ 32 h 74"/>
                <a:gd name="T6" fmla="*/ 109 w 109"/>
                <a:gd name="T7" fmla="*/ 0 h 74"/>
                <a:gd name="T8" fmla="*/ 0 w 109"/>
                <a:gd name="T9" fmla="*/ 2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74">
                  <a:moveTo>
                    <a:pt x="0" y="25"/>
                  </a:moveTo>
                  <a:cubicBezTo>
                    <a:pt x="5" y="43"/>
                    <a:pt x="12" y="59"/>
                    <a:pt x="20" y="74"/>
                  </a:cubicBezTo>
                  <a:cubicBezTo>
                    <a:pt x="20" y="74"/>
                    <a:pt x="66" y="45"/>
                    <a:pt x="85" y="32"/>
                  </a:cubicBezTo>
                  <a:cubicBezTo>
                    <a:pt x="100" y="22"/>
                    <a:pt x="107" y="11"/>
                    <a:pt x="109" y="0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42"/>
            <p:cNvSpPr>
              <a:spLocks noEditPoints="1"/>
            </p:cNvSpPr>
            <p:nvPr/>
          </p:nvSpPr>
          <p:spPr bwMode="auto">
            <a:xfrm>
              <a:off x="3864" y="239"/>
              <a:ext cx="178" cy="276"/>
            </a:xfrm>
            <a:custGeom>
              <a:avLst/>
              <a:gdLst>
                <a:gd name="T0" fmla="*/ 172 w 211"/>
                <a:gd name="T1" fmla="*/ 318 h 326"/>
                <a:gd name="T2" fmla="*/ 163 w 211"/>
                <a:gd name="T3" fmla="*/ 326 h 326"/>
                <a:gd name="T4" fmla="*/ 60 w 211"/>
                <a:gd name="T5" fmla="*/ 326 h 326"/>
                <a:gd name="T6" fmla="*/ 5 w 211"/>
                <a:gd name="T7" fmla="*/ 312 h 326"/>
                <a:gd name="T8" fmla="*/ 3 w 211"/>
                <a:gd name="T9" fmla="*/ 300 h 326"/>
                <a:gd name="T10" fmla="*/ 15 w 211"/>
                <a:gd name="T11" fmla="*/ 299 h 326"/>
                <a:gd name="T12" fmla="*/ 60 w 211"/>
                <a:gd name="T13" fmla="*/ 309 h 326"/>
                <a:gd name="T14" fmla="*/ 163 w 211"/>
                <a:gd name="T15" fmla="*/ 309 h 326"/>
                <a:gd name="T16" fmla="*/ 172 w 211"/>
                <a:gd name="T17" fmla="*/ 318 h 326"/>
                <a:gd name="T18" fmla="*/ 211 w 211"/>
                <a:gd name="T19" fmla="*/ 183 h 326"/>
                <a:gd name="T20" fmla="*/ 207 w 211"/>
                <a:gd name="T21" fmla="*/ 187 h 326"/>
                <a:gd name="T22" fmla="*/ 199 w 211"/>
                <a:gd name="T23" fmla="*/ 188 h 326"/>
                <a:gd name="T24" fmla="*/ 168 w 211"/>
                <a:gd name="T25" fmla="*/ 249 h 326"/>
                <a:gd name="T26" fmla="*/ 92 w 211"/>
                <a:gd name="T27" fmla="*/ 298 h 326"/>
                <a:gd name="T28" fmla="*/ 91 w 211"/>
                <a:gd name="T29" fmla="*/ 298 h 326"/>
                <a:gd name="T30" fmla="*/ 91 w 211"/>
                <a:gd name="T31" fmla="*/ 298 h 326"/>
                <a:gd name="T32" fmla="*/ 73 w 211"/>
                <a:gd name="T33" fmla="*/ 298 h 326"/>
                <a:gd name="T34" fmla="*/ 31 w 211"/>
                <a:gd name="T35" fmla="*/ 7 h 326"/>
                <a:gd name="T36" fmla="*/ 40 w 211"/>
                <a:gd name="T37" fmla="*/ 1 h 326"/>
                <a:gd name="T38" fmla="*/ 46 w 211"/>
                <a:gd name="T39" fmla="*/ 10 h 326"/>
                <a:gd name="T40" fmla="*/ 49 w 211"/>
                <a:gd name="T41" fmla="*/ 195 h 326"/>
                <a:gd name="T42" fmla="*/ 207 w 211"/>
                <a:gd name="T43" fmla="*/ 179 h 326"/>
                <a:gd name="T44" fmla="*/ 211 w 211"/>
                <a:gd name="T45" fmla="*/ 183 h 326"/>
                <a:gd name="T46" fmla="*/ 191 w 211"/>
                <a:gd name="T47" fmla="*/ 189 h 326"/>
                <a:gd name="T48" fmla="*/ 51 w 211"/>
                <a:gd name="T49" fmla="*/ 203 h 326"/>
                <a:gd name="T50" fmla="*/ 87 w 211"/>
                <a:gd name="T51" fmla="*/ 291 h 326"/>
                <a:gd name="T52" fmla="*/ 87 w 211"/>
                <a:gd name="T53" fmla="*/ 291 h 326"/>
                <a:gd name="T54" fmla="*/ 163 w 211"/>
                <a:gd name="T55" fmla="*/ 243 h 326"/>
                <a:gd name="T56" fmla="*/ 191 w 211"/>
                <a:gd name="T57" fmla="*/ 18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1" h="326">
                  <a:moveTo>
                    <a:pt x="172" y="318"/>
                  </a:moveTo>
                  <a:cubicBezTo>
                    <a:pt x="172" y="322"/>
                    <a:pt x="168" y="326"/>
                    <a:pt x="163" y="326"/>
                  </a:cubicBezTo>
                  <a:cubicBezTo>
                    <a:pt x="60" y="326"/>
                    <a:pt x="60" y="326"/>
                    <a:pt x="60" y="326"/>
                  </a:cubicBezTo>
                  <a:cubicBezTo>
                    <a:pt x="23" y="326"/>
                    <a:pt x="6" y="314"/>
                    <a:pt x="5" y="312"/>
                  </a:cubicBezTo>
                  <a:cubicBezTo>
                    <a:pt x="1" y="309"/>
                    <a:pt x="0" y="304"/>
                    <a:pt x="3" y="300"/>
                  </a:cubicBezTo>
                  <a:cubicBezTo>
                    <a:pt x="6" y="297"/>
                    <a:pt x="12" y="296"/>
                    <a:pt x="15" y="299"/>
                  </a:cubicBezTo>
                  <a:cubicBezTo>
                    <a:pt x="15" y="299"/>
                    <a:pt x="29" y="309"/>
                    <a:pt x="60" y="309"/>
                  </a:cubicBezTo>
                  <a:cubicBezTo>
                    <a:pt x="163" y="309"/>
                    <a:pt x="163" y="309"/>
                    <a:pt x="163" y="309"/>
                  </a:cubicBezTo>
                  <a:cubicBezTo>
                    <a:pt x="168" y="309"/>
                    <a:pt x="172" y="313"/>
                    <a:pt x="172" y="318"/>
                  </a:cubicBezTo>
                  <a:close/>
                  <a:moveTo>
                    <a:pt x="211" y="183"/>
                  </a:moveTo>
                  <a:cubicBezTo>
                    <a:pt x="211" y="185"/>
                    <a:pt x="210" y="187"/>
                    <a:pt x="207" y="187"/>
                  </a:cubicBezTo>
                  <a:cubicBezTo>
                    <a:pt x="199" y="188"/>
                    <a:pt x="199" y="188"/>
                    <a:pt x="199" y="188"/>
                  </a:cubicBezTo>
                  <a:cubicBezTo>
                    <a:pt x="202" y="212"/>
                    <a:pt x="191" y="233"/>
                    <a:pt x="168" y="249"/>
                  </a:cubicBezTo>
                  <a:cubicBezTo>
                    <a:pt x="146" y="264"/>
                    <a:pt x="92" y="297"/>
                    <a:pt x="92" y="298"/>
                  </a:cubicBezTo>
                  <a:cubicBezTo>
                    <a:pt x="91" y="298"/>
                    <a:pt x="91" y="298"/>
                    <a:pt x="91" y="298"/>
                  </a:cubicBezTo>
                  <a:cubicBezTo>
                    <a:pt x="91" y="298"/>
                    <a:pt x="91" y="298"/>
                    <a:pt x="91" y="298"/>
                  </a:cubicBezTo>
                  <a:cubicBezTo>
                    <a:pt x="73" y="298"/>
                    <a:pt x="73" y="298"/>
                    <a:pt x="73" y="298"/>
                  </a:cubicBezTo>
                  <a:cubicBezTo>
                    <a:pt x="45" y="254"/>
                    <a:pt x="8" y="153"/>
                    <a:pt x="31" y="7"/>
                  </a:cubicBezTo>
                  <a:cubicBezTo>
                    <a:pt x="32" y="3"/>
                    <a:pt x="36" y="0"/>
                    <a:pt x="40" y="1"/>
                  </a:cubicBezTo>
                  <a:cubicBezTo>
                    <a:pt x="44" y="2"/>
                    <a:pt x="47" y="6"/>
                    <a:pt x="46" y="10"/>
                  </a:cubicBezTo>
                  <a:cubicBezTo>
                    <a:pt x="34" y="84"/>
                    <a:pt x="38" y="147"/>
                    <a:pt x="49" y="195"/>
                  </a:cubicBezTo>
                  <a:cubicBezTo>
                    <a:pt x="207" y="179"/>
                    <a:pt x="207" y="179"/>
                    <a:pt x="207" y="179"/>
                  </a:cubicBezTo>
                  <a:cubicBezTo>
                    <a:pt x="209" y="179"/>
                    <a:pt x="211" y="181"/>
                    <a:pt x="211" y="183"/>
                  </a:cubicBezTo>
                  <a:close/>
                  <a:moveTo>
                    <a:pt x="191" y="189"/>
                  </a:moveTo>
                  <a:cubicBezTo>
                    <a:pt x="51" y="203"/>
                    <a:pt x="51" y="203"/>
                    <a:pt x="51" y="203"/>
                  </a:cubicBezTo>
                  <a:cubicBezTo>
                    <a:pt x="60" y="243"/>
                    <a:pt x="74" y="273"/>
                    <a:pt x="87" y="291"/>
                  </a:cubicBezTo>
                  <a:cubicBezTo>
                    <a:pt x="87" y="291"/>
                    <a:pt x="87" y="291"/>
                    <a:pt x="87" y="291"/>
                  </a:cubicBezTo>
                  <a:cubicBezTo>
                    <a:pt x="88" y="291"/>
                    <a:pt x="142" y="257"/>
                    <a:pt x="163" y="243"/>
                  </a:cubicBezTo>
                  <a:cubicBezTo>
                    <a:pt x="184" y="228"/>
                    <a:pt x="193" y="210"/>
                    <a:pt x="191" y="189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43"/>
            <p:cNvSpPr/>
            <p:nvPr/>
          </p:nvSpPr>
          <p:spPr bwMode="auto">
            <a:xfrm>
              <a:off x="3201" y="380"/>
              <a:ext cx="232" cy="71"/>
            </a:xfrm>
            <a:custGeom>
              <a:avLst/>
              <a:gdLst>
                <a:gd name="T0" fmla="*/ 8 w 273"/>
                <a:gd name="T1" fmla="*/ 84 h 84"/>
                <a:gd name="T2" fmla="*/ 148 w 273"/>
                <a:gd name="T3" fmla="*/ 68 h 84"/>
                <a:gd name="T4" fmla="*/ 273 w 273"/>
                <a:gd name="T5" fmla="*/ 68 h 84"/>
                <a:gd name="T6" fmla="*/ 231 w 273"/>
                <a:gd name="T7" fmla="*/ 43 h 84"/>
                <a:gd name="T8" fmla="*/ 86 w 273"/>
                <a:gd name="T9" fmla="*/ 43 h 84"/>
                <a:gd name="T10" fmla="*/ 179 w 273"/>
                <a:gd name="T11" fmla="*/ 18 h 84"/>
                <a:gd name="T12" fmla="*/ 102 w 273"/>
                <a:gd name="T13" fmla="*/ 0 h 84"/>
                <a:gd name="T14" fmla="*/ 25 w 273"/>
                <a:gd name="T15" fmla="*/ 0 h 84"/>
                <a:gd name="T16" fmla="*/ 0 w 273"/>
                <a:gd name="T17" fmla="*/ 17 h 84"/>
                <a:gd name="T18" fmla="*/ 38 w 273"/>
                <a:gd name="T19" fmla="*/ 17 h 84"/>
                <a:gd name="T20" fmla="*/ 8 w 273"/>
                <a:gd name="T2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84">
                  <a:moveTo>
                    <a:pt x="8" y="84"/>
                  </a:moveTo>
                  <a:cubicBezTo>
                    <a:pt x="34" y="76"/>
                    <a:pt x="72" y="69"/>
                    <a:pt x="148" y="68"/>
                  </a:cubicBezTo>
                  <a:cubicBezTo>
                    <a:pt x="273" y="68"/>
                    <a:pt x="273" y="68"/>
                    <a:pt x="273" y="68"/>
                  </a:cubicBezTo>
                  <a:cubicBezTo>
                    <a:pt x="268" y="64"/>
                    <a:pt x="252" y="54"/>
                    <a:pt x="231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3"/>
                    <a:pt x="103" y="19"/>
                    <a:pt x="179" y="18"/>
                  </a:cubicBezTo>
                  <a:cubicBezTo>
                    <a:pt x="154" y="8"/>
                    <a:pt x="127" y="0"/>
                    <a:pt x="10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7" y="0"/>
                    <a:pt x="0" y="17"/>
                    <a:pt x="0" y="17"/>
                  </a:cubicBezTo>
                  <a:cubicBezTo>
                    <a:pt x="38" y="17"/>
                    <a:pt x="38" y="17"/>
                    <a:pt x="38" y="17"/>
                  </a:cubicBezTo>
                  <a:lnTo>
                    <a:pt x="8" y="84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4"/>
            <p:cNvSpPr>
              <a:spLocks noEditPoints="1"/>
            </p:cNvSpPr>
            <p:nvPr/>
          </p:nvSpPr>
          <p:spPr bwMode="auto">
            <a:xfrm>
              <a:off x="3161" y="448"/>
              <a:ext cx="350" cy="67"/>
            </a:xfrm>
            <a:custGeom>
              <a:avLst/>
              <a:gdLst>
                <a:gd name="T0" fmla="*/ 196 w 413"/>
                <a:gd name="T1" fmla="*/ 0 h 79"/>
                <a:gd name="T2" fmla="*/ 19 w 413"/>
                <a:gd name="T3" fmla="*/ 34 h 79"/>
                <a:gd name="T4" fmla="*/ 0 w 413"/>
                <a:gd name="T5" fmla="*/ 79 h 79"/>
                <a:gd name="T6" fmla="*/ 271 w 413"/>
                <a:gd name="T7" fmla="*/ 79 h 79"/>
                <a:gd name="T8" fmla="*/ 413 w 413"/>
                <a:gd name="T9" fmla="*/ 0 h 79"/>
                <a:gd name="T10" fmla="*/ 196 w 413"/>
                <a:gd name="T11" fmla="*/ 0 h 79"/>
                <a:gd name="T12" fmla="*/ 253 w 413"/>
                <a:gd name="T13" fmla="*/ 33 h 79"/>
                <a:gd name="T14" fmla="*/ 242 w 413"/>
                <a:gd name="T15" fmla="*/ 26 h 79"/>
                <a:gd name="T16" fmla="*/ 253 w 413"/>
                <a:gd name="T17" fmla="*/ 20 h 79"/>
                <a:gd name="T18" fmla="*/ 265 w 413"/>
                <a:gd name="T19" fmla="*/ 26 h 79"/>
                <a:gd name="T20" fmla="*/ 253 w 413"/>
                <a:gd name="T21" fmla="*/ 33 h 79"/>
                <a:gd name="T22" fmla="*/ 317 w 413"/>
                <a:gd name="T23" fmla="*/ 33 h 79"/>
                <a:gd name="T24" fmla="*/ 305 w 413"/>
                <a:gd name="T25" fmla="*/ 26 h 79"/>
                <a:gd name="T26" fmla="*/ 317 w 413"/>
                <a:gd name="T27" fmla="*/ 20 h 79"/>
                <a:gd name="T28" fmla="*/ 329 w 413"/>
                <a:gd name="T29" fmla="*/ 26 h 79"/>
                <a:gd name="T30" fmla="*/ 317 w 413"/>
                <a:gd name="T31" fmla="*/ 3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3" h="79">
                  <a:moveTo>
                    <a:pt x="196" y="0"/>
                  </a:moveTo>
                  <a:cubicBezTo>
                    <a:pt x="70" y="1"/>
                    <a:pt x="50" y="19"/>
                    <a:pt x="19" y="3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79"/>
                    <a:pt x="203" y="79"/>
                    <a:pt x="271" y="79"/>
                  </a:cubicBezTo>
                  <a:cubicBezTo>
                    <a:pt x="354" y="79"/>
                    <a:pt x="372" y="45"/>
                    <a:pt x="413" y="0"/>
                  </a:cubicBezTo>
                  <a:lnTo>
                    <a:pt x="196" y="0"/>
                  </a:lnTo>
                  <a:close/>
                  <a:moveTo>
                    <a:pt x="253" y="33"/>
                  </a:moveTo>
                  <a:cubicBezTo>
                    <a:pt x="247" y="33"/>
                    <a:pt x="242" y="30"/>
                    <a:pt x="242" y="26"/>
                  </a:cubicBezTo>
                  <a:cubicBezTo>
                    <a:pt x="242" y="23"/>
                    <a:pt x="247" y="20"/>
                    <a:pt x="253" y="20"/>
                  </a:cubicBezTo>
                  <a:cubicBezTo>
                    <a:pt x="260" y="20"/>
                    <a:pt x="265" y="23"/>
                    <a:pt x="265" y="26"/>
                  </a:cubicBezTo>
                  <a:cubicBezTo>
                    <a:pt x="265" y="30"/>
                    <a:pt x="260" y="33"/>
                    <a:pt x="253" y="33"/>
                  </a:cubicBezTo>
                  <a:close/>
                  <a:moveTo>
                    <a:pt x="317" y="33"/>
                  </a:moveTo>
                  <a:cubicBezTo>
                    <a:pt x="311" y="33"/>
                    <a:pt x="305" y="30"/>
                    <a:pt x="305" y="26"/>
                  </a:cubicBezTo>
                  <a:cubicBezTo>
                    <a:pt x="305" y="23"/>
                    <a:pt x="311" y="20"/>
                    <a:pt x="317" y="20"/>
                  </a:cubicBezTo>
                  <a:cubicBezTo>
                    <a:pt x="324" y="20"/>
                    <a:pt x="329" y="23"/>
                    <a:pt x="329" y="26"/>
                  </a:cubicBezTo>
                  <a:cubicBezTo>
                    <a:pt x="329" y="30"/>
                    <a:pt x="324" y="33"/>
                    <a:pt x="317" y="33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45"/>
            <p:cNvSpPr/>
            <p:nvPr/>
          </p:nvSpPr>
          <p:spPr bwMode="auto">
            <a:xfrm>
              <a:off x="5595" y="388"/>
              <a:ext cx="319" cy="90"/>
            </a:xfrm>
            <a:custGeom>
              <a:avLst/>
              <a:gdLst>
                <a:gd name="T0" fmla="*/ 263 w 377"/>
                <a:gd name="T1" fmla="*/ 0 h 107"/>
                <a:gd name="T2" fmla="*/ 193 w 377"/>
                <a:gd name="T3" fmla="*/ 29 h 107"/>
                <a:gd name="T4" fmla="*/ 194 w 377"/>
                <a:gd name="T5" fmla="*/ 60 h 107"/>
                <a:gd name="T6" fmla="*/ 153 w 377"/>
                <a:gd name="T7" fmla="*/ 86 h 107"/>
                <a:gd name="T8" fmla="*/ 150 w 377"/>
                <a:gd name="T9" fmla="*/ 88 h 107"/>
                <a:gd name="T10" fmla="*/ 35 w 377"/>
                <a:gd name="T11" fmla="*/ 72 h 107"/>
                <a:gd name="T12" fmla="*/ 30 w 377"/>
                <a:gd name="T13" fmla="*/ 72 h 107"/>
                <a:gd name="T14" fmla="*/ 0 w 377"/>
                <a:gd name="T15" fmla="*/ 107 h 107"/>
                <a:gd name="T16" fmla="*/ 372 w 377"/>
                <a:gd name="T17" fmla="*/ 106 h 107"/>
                <a:gd name="T18" fmla="*/ 263 w 377"/>
                <a:gd name="T1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7" h="107">
                  <a:moveTo>
                    <a:pt x="263" y="0"/>
                  </a:moveTo>
                  <a:cubicBezTo>
                    <a:pt x="193" y="29"/>
                    <a:pt x="193" y="29"/>
                    <a:pt x="193" y="29"/>
                  </a:cubicBezTo>
                  <a:cubicBezTo>
                    <a:pt x="198" y="40"/>
                    <a:pt x="202" y="50"/>
                    <a:pt x="194" y="60"/>
                  </a:cubicBezTo>
                  <a:cubicBezTo>
                    <a:pt x="189" y="68"/>
                    <a:pt x="177" y="74"/>
                    <a:pt x="153" y="86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3" y="72"/>
                    <a:pt x="31" y="72"/>
                    <a:pt x="30" y="72"/>
                  </a:cubicBezTo>
                  <a:cubicBezTo>
                    <a:pt x="3" y="72"/>
                    <a:pt x="0" y="107"/>
                    <a:pt x="0" y="107"/>
                  </a:cubicBezTo>
                  <a:cubicBezTo>
                    <a:pt x="372" y="106"/>
                    <a:pt x="372" y="106"/>
                    <a:pt x="372" y="106"/>
                  </a:cubicBezTo>
                  <a:cubicBezTo>
                    <a:pt x="377" y="71"/>
                    <a:pt x="312" y="28"/>
                    <a:pt x="263" y="0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46"/>
            <p:cNvSpPr>
              <a:spLocks noEditPoints="1"/>
            </p:cNvSpPr>
            <p:nvPr/>
          </p:nvSpPr>
          <p:spPr bwMode="auto">
            <a:xfrm>
              <a:off x="5609" y="371"/>
              <a:ext cx="289" cy="153"/>
            </a:xfrm>
            <a:custGeom>
              <a:avLst/>
              <a:gdLst>
                <a:gd name="T0" fmla="*/ 342 w 342"/>
                <a:gd name="T1" fmla="*/ 138 h 181"/>
                <a:gd name="T2" fmla="*/ 188 w 342"/>
                <a:gd name="T3" fmla="*/ 181 h 181"/>
                <a:gd name="T4" fmla="*/ 26 w 342"/>
                <a:gd name="T5" fmla="*/ 181 h 181"/>
                <a:gd name="T6" fmla="*/ 0 w 342"/>
                <a:gd name="T7" fmla="*/ 162 h 181"/>
                <a:gd name="T8" fmla="*/ 0 w 342"/>
                <a:gd name="T9" fmla="*/ 138 h 181"/>
                <a:gd name="T10" fmla="*/ 342 w 342"/>
                <a:gd name="T11" fmla="*/ 138 h 181"/>
                <a:gd name="T12" fmla="*/ 165 w 342"/>
                <a:gd name="T13" fmla="*/ 50 h 181"/>
                <a:gd name="T14" fmla="*/ 93 w 342"/>
                <a:gd name="T15" fmla="*/ 48 h 181"/>
                <a:gd name="T16" fmla="*/ 69 w 342"/>
                <a:gd name="T17" fmla="*/ 37 h 181"/>
                <a:gd name="T18" fmla="*/ 44 w 342"/>
                <a:gd name="T19" fmla="*/ 54 h 181"/>
                <a:gd name="T20" fmla="*/ 33 w 342"/>
                <a:gd name="T21" fmla="*/ 83 h 181"/>
                <a:gd name="T22" fmla="*/ 132 w 342"/>
                <a:gd name="T23" fmla="*/ 96 h 181"/>
                <a:gd name="T24" fmla="*/ 165 w 342"/>
                <a:gd name="T25" fmla="*/ 50 h 181"/>
                <a:gd name="T26" fmla="*/ 228 w 342"/>
                <a:gd name="T27" fmla="*/ 18 h 181"/>
                <a:gd name="T28" fmla="*/ 207 w 342"/>
                <a:gd name="T29" fmla="*/ 2 h 181"/>
                <a:gd name="T30" fmla="*/ 198 w 342"/>
                <a:gd name="T31" fmla="*/ 3 h 181"/>
                <a:gd name="T32" fmla="*/ 194 w 342"/>
                <a:gd name="T33" fmla="*/ 9 h 181"/>
                <a:gd name="T34" fmla="*/ 193 w 342"/>
                <a:gd name="T35" fmla="*/ 10 h 181"/>
                <a:gd name="T36" fmla="*/ 172 w 342"/>
                <a:gd name="T37" fmla="*/ 19 h 181"/>
                <a:gd name="T38" fmla="*/ 169 w 342"/>
                <a:gd name="T39" fmla="*/ 27 h 181"/>
                <a:gd name="T40" fmla="*/ 174 w 342"/>
                <a:gd name="T41" fmla="*/ 30 h 181"/>
                <a:gd name="T42" fmla="*/ 176 w 342"/>
                <a:gd name="T43" fmla="*/ 30 h 181"/>
                <a:gd name="T44" fmla="*/ 198 w 342"/>
                <a:gd name="T45" fmla="*/ 20 h 181"/>
                <a:gd name="T46" fmla="*/ 207 w 342"/>
                <a:gd name="T47" fmla="*/ 27 h 181"/>
                <a:gd name="T48" fmla="*/ 228 w 342"/>
                <a:gd name="T49" fmla="*/ 18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2" h="181">
                  <a:moveTo>
                    <a:pt x="342" y="138"/>
                  </a:moveTo>
                  <a:cubicBezTo>
                    <a:pt x="325" y="169"/>
                    <a:pt x="269" y="181"/>
                    <a:pt x="188" y="181"/>
                  </a:cubicBezTo>
                  <a:cubicBezTo>
                    <a:pt x="128" y="181"/>
                    <a:pt x="26" y="181"/>
                    <a:pt x="26" y="181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38"/>
                    <a:pt x="0" y="138"/>
                    <a:pt x="0" y="138"/>
                  </a:cubicBezTo>
                  <a:lnTo>
                    <a:pt x="342" y="138"/>
                  </a:lnTo>
                  <a:close/>
                  <a:moveTo>
                    <a:pt x="165" y="50"/>
                  </a:moveTo>
                  <a:cubicBezTo>
                    <a:pt x="165" y="50"/>
                    <a:pt x="99" y="48"/>
                    <a:pt x="93" y="48"/>
                  </a:cubicBezTo>
                  <a:cubicBezTo>
                    <a:pt x="84" y="48"/>
                    <a:pt x="75" y="44"/>
                    <a:pt x="69" y="37"/>
                  </a:cubicBezTo>
                  <a:cubicBezTo>
                    <a:pt x="61" y="36"/>
                    <a:pt x="50" y="38"/>
                    <a:pt x="44" y="54"/>
                  </a:cubicBezTo>
                  <a:cubicBezTo>
                    <a:pt x="41" y="61"/>
                    <a:pt x="40" y="66"/>
                    <a:pt x="33" y="83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76" y="74"/>
                    <a:pt x="176" y="74"/>
                    <a:pt x="165" y="50"/>
                  </a:cubicBezTo>
                  <a:close/>
                  <a:moveTo>
                    <a:pt x="228" y="18"/>
                  </a:moveTo>
                  <a:cubicBezTo>
                    <a:pt x="207" y="2"/>
                    <a:pt x="207" y="2"/>
                    <a:pt x="207" y="2"/>
                  </a:cubicBezTo>
                  <a:cubicBezTo>
                    <a:pt x="204" y="0"/>
                    <a:pt x="200" y="1"/>
                    <a:pt x="198" y="3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194" y="9"/>
                    <a:pt x="194" y="10"/>
                    <a:pt x="193" y="10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69" y="21"/>
                    <a:pt x="168" y="24"/>
                    <a:pt x="169" y="27"/>
                  </a:cubicBezTo>
                  <a:cubicBezTo>
                    <a:pt x="170" y="29"/>
                    <a:pt x="172" y="30"/>
                    <a:pt x="174" y="30"/>
                  </a:cubicBezTo>
                  <a:cubicBezTo>
                    <a:pt x="175" y="30"/>
                    <a:pt x="176" y="30"/>
                    <a:pt x="176" y="3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207" y="27"/>
                    <a:pt x="207" y="27"/>
                    <a:pt x="207" y="27"/>
                  </a:cubicBezTo>
                  <a:lnTo>
                    <a:pt x="228" y="18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47"/>
            <p:cNvSpPr/>
            <p:nvPr/>
          </p:nvSpPr>
          <p:spPr bwMode="auto">
            <a:xfrm>
              <a:off x="2624" y="314"/>
              <a:ext cx="143" cy="158"/>
            </a:xfrm>
            <a:custGeom>
              <a:avLst/>
              <a:gdLst>
                <a:gd name="T0" fmla="*/ 143 w 143"/>
                <a:gd name="T1" fmla="*/ 158 h 158"/>
                <a:gd name="T2" fmla="*/ 71 w 143"/>
                <a:gd name="T3" fmla="*/ 0 h 158"/>
                <a:gd name="T4" fmla="*/ 0 w 143"/>
                <a:gd name="T5" fmla="*/ 158 h 158"/>
                <a:gd name="T6" fmla="*/ 143 w 143"/>
                <a:gd name="T7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158">
                  <a:moveTo>
                    <a:pt x="143" y="158"/>
                  </a:moveTo>
                  <a:lnTo>
                    <a:pt x="71" y="0"/>
                  </a:lnTo>
                  <a:lnTo>
                    <a:pt x="0" y="158"/>
                  </a:lnTo>
                  <a:lnTo>
                    <a:pt x="143" y="158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48"/>
            <p:cNvSpPr>
              <a:spLocks noEditPoints="1"/>
            </p:cNvSpPr>
            <p:nvPr/>
          </p:nvSpPr>
          <p:spPr bwMode="auto">
            <a:xfrm>
              <a:off x="2583" y="226"/>
              <a:ext cx="205" cy="289"/>
            </a:xfrm>
            <a:custGeom>
              <a:avLst/>
              <a:gdLst>
                <a:gd name="T0" fmla="*/ 48 w 242"/>
                <a:gd name="T1" fmla="*/ 262 h 341"/>
                <a:gd name="T2" fmla="*/ 0 w 242"/>
                <a:gd name="T3" fmla="*/ 262 h 341"/>
                <a:gd name="T4" fmla="*/ 120 w 242"/>
                <a:gd name="T5" fmla="*/ 0 h 341"/>
                <a:gd name="T6" fmla="*/ 120 w 242"/>
                <a:gd name="T7" fmla="*/ 102 h 341"/>
                <a:gd name="T8" fmla="*/ 48 w 242"/>
                <a:gd name="T9" fmla="*/ 262 h 341"/>
                <a:gd name="T10" fmla="*/ 133 w 242"/>
                <a:gd name="T11" fmla="*/ 290 h 341"/>
                <a:gd name="T12" fmla="*/ 133 w 242"/>
                <a:gd name="T13" fmla="*/ 302 h 341"/>
                <a:gd name="T14" fmla="*/ 36 w 242"/>
                <a:gd name="T15" fmla="*/ 321 h 341"/>
                <a:gd name="T16" fmla="*/ 26 w 242"/>
                <a:gd name="T17" fmla="*/ 341 h 341"/>
                <a:gd name="T18" fmla="*/ 164 w 242"/>
                <a:gd name="T19" fmla="*/ 341 h 341"/>
                <a:gd name="T20" fmla="*/ 216 w 242"/>
                <a:gd name="T21" fmla="*/ 310 h 341"/>
                <a:gd name="T22" fmla="*/ 242 w 242"/>
                <a:gd name="T23" fmla="*/ 310 h 341"/>
                <a:gd name="T24" fmla="*/ 242 w 242"/>
                <a:gd name="T25" fmla="*/ 302 h 341"/>
                <a:gd name="T26" fmla="*/ 145 w 242"/>
                <a:gd name="T27" fmla="*/ 302 h 341"/>
                <a:gd name="T28" fmla="*/ 145 w 242"/>
                <a:gd name="T29" fmla="*/ 290 h 341"/>
                <a:gd name="T30" fmla="*/ 133 w 242"/>
                <a:gd name="T31" fmla="*/ 290 h 341"/>
                <a:gd name="T32" fmla="*/ 145 w 242"/>
                <a:gd name="T33" fmla="*/ 0 h 341"/>
                <a:gd name="T34" fmla="*/ 133 w 242"/>
                <a:gd name="T35" fmla="*/ 0 h 341"/>
                <a:gd name="T36" fmla="*/ 133 w 242"/>
                <a:gd name="T37" fmla="*/ 75 h 341"/>
                <a:gd name="T38" fmla="*/ 145 w 242"/>
                <a:gd name="T39" fmla="*/ 102 h 341"/>
                <a:gd name="T40" fmla="*/ 145 w 242"/>
                <a:gd name="T41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2" h="341">
                  <a:moveTo>
                    <a:pt x="48" y="262"/>
                  </a:moveTo>
                  <a:cubicBezTo>
                    <a:pt x="0" y="262"/>
                    <a:pt x="0" y="262"/>
                    <a:pt x="0" y="262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0" y="102"/>
                    <a:pt x="120" y="102"/>
                    <a:pt x="120" y="102"/>
                  </a:cubicBezTo>
                  <a:lnTo>
                    <a:pt x="48" y="262"/>
                  </a:lnTo>
                  <a:close/>
                  <a:moveTo>
                    <a:pt x="133" y="290"/>
                  </a:moveTo>
                  <a:cubicBezTo>
                    <a:pt x="133" y="302"/>
                    <a:pt x="133" y="302"/>
                    <a:pt x="133" y="302"/>
                  </a:cubicBezTo>
                  <a:cubicBezTo>
                    <a:pt x="87" y="302"/>
                    <a:pt x="51" y="309"/>
                    <a:pt x="36" y="321"/>
                  </a:cubicBezTo>
                  <a:cubicBezTo>
                    <a:pt x="26" y="341"/>
                    <a:pt x="26" y="341"/>
                    <a:pt x="26" y="341"/>
                  </a:cubicBezTo>
                  <a:cubicBezTo>
                    <a:pt x="26" y="341"/>
                    <a:pt x="132" y="341"/>
                    <a:pt x="164" y="341"/>
                  </a:cubicBezTo>
                  <a:cubicBezTo>
                    <a:pt x="187" y="341"/>
                    <a:pt x="207" y="322"/>
                    <a:pt x="216" y="310"/>
                  </a:cubicBezTo>
                  <a:cubicBezTo>
                    <a:pt x="242" y="310"/>
                    <a:pt x="242" y="310"/>
                    <a:pt x="242" y="310"/>
                  </a:cubicBezTo>
                  <a:cubicBezTo>
                    <a:pt x="242" y="302"/>
                    <a:pt x="242" y="302"/>
                    <a:pt x="242" y="302"/>
                  </a:cubicBezTo>
                  <a:cubicBezTo>
                    <a:pt x="145" y="302"/>
                    <a:pt x="145" y="302"/>
                    <a:pt x="145" y="302"/>
                  </a:cubicBezTo>
                  <a:cubicBezTo>
                    <a:pt x="145" y="290"/>
                    <a:pt x="145" y="290"/>
                    <a:pt x="145" y="290"/>
                  </a:cubicBezTo>
                  <a:lnTo>
                    <a:pt x="133" y="290"/>
                  </a:lnTo>
                  <a:close/>
                  <a:moveTo>
                    <a:pt x="145" y="0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33" y="75"/>
                    <a:pt x="133" y="75"/>
                    <a:pt x="133" y="75"/>
                  </a:cubicBezTo>
                  <a:cubicBezTo>
                    <a:pt x="145" y="102"/>
                    <a:pt x="145" y="102"/>
                    <a:pt x="145" y="10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49"/>
            <p:cNvSpPr>
              <a:spLocks noEditPoints="1"/>
            </p:cNvSpPr>
            <p:nvPr/>
          </p:nvSpPr>
          <p:spPr bwMode="auto">
            <a:xfrm>
              <a:off x="1788" y="375"/>
              <a:ext cx="334" cy="68"/>
            </a:xfrm>
            <a:custGeom>
              <a:avLst/>
              <a:gdLst>
                <a:gd name="T0" fmla="*/ 306 w 395"/>
                <a:gd name="T1" fmla="*/ 0 h 80"/>
                <a:gd name="T2" fmla="*/ 37 w 395"/>
                <a:gd name="T3" fmla="*/ 0 h 80"/>
                <a:gd name="T4" fmla="*/ 0 w 395"/>
                <a:gd name="T5" fmla="*/ 80 h 80"/>
                <a:gd name="T6" fmla="*/ 395 w 395"/>
                <a:gd name="T7" fmla="*/ 80 h 80"/>
                <a:gd name="T8" fmla="*/ 306 w 395"/>
                <a:gd name="T9" fmla="*/ 0 h 80"/>
                <a:gd name="T10" fmla="*/ 44 w 395"/>
                <a:gd name="T11" fmla="*/ 12 h 80"/>
                <a:gd name="T12" fmla="*/ 314 w 395"/>
                <a:gd name="T13" fmla="*/ 12 h 80"/>
                <a:gd name="T14" fmla="*/ 320 w 395"/>
                <a:gd name="T15" fmla="*/ 17 h 80"/>
                <a:gd name="T16" fmla="*/ 314 w 395"/>
                <a:gd name="T17" fmla="*/ 23 h 80"/>
                <a:gd name="T18" fmla="*/ 39 w 395"/>
                <a:gd name="T19" fmla="*/ 23 h 80"/>
                <a:gd name="T20" fmla="*/ 44 w 395"/>
                <a:gd name="T21" fmla="*/ 12 h 80"/>
                <a:gd name="T22" fmla="*/ 34 w 395"/>
                <a:gd name="T23" fmla="*/ 35 h 80"/>
                <a:gd name="T24" fmla="*/ 339 w 395"/>
                <a:gd name="T25" fmla="*/ 35 h 80"/>
                <a:gd name="T26" fmla="*/ 345 w 395"/>
                <a:gd name="T27" fmla="*/ 40 h 80"/>
                <a:gd name="T28" fmla="*/ 339 w 395"/>
                <a:gd name="T29" fmla="*/ 46 h 80"/>
                <a:gd name="T30" fmla="*/ 28 w 395"/>
                <a:gd name="T31" fmla="*/ 46 h 80"/>
                <a:gd name="T32" fmla="*/ 34 w 395"/>
                <a:gd name="T33" fmla="*/ 35 h 80"/>
                <a:gd name="T34" fmla="*/ 358 w 395"/>
                <a:gd name="T35" fmla="*/ 69 h 80"/>
                <a:gd name="T36" fmla="*/ 18 w 395"/>
                <a:gd name="T37" fmla="*/ 69 h 80"/>
                <a:gd name="T38" fmla="*/ 23 w 395"/>
                <a:gd name="T39" fmla="*/ 58 h 80"/>
                <a:gd name="T40" fmla="*/ 358 w 395"/>
                <a:gd name="T41" fmla="*/ 58 h 80"/>
                <a:gd name="T42" fmla="*/ 364 w 395"/>
                <a:gd name="T43" fmla="*/ 64 h 80"/>
                <a:gd name="T44" fmla="*/ 358 w 395"/>
                <a:gd name="T45" fmla="*/ 6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5" h="80">
                  <a:moveTo>
                    <a:pt x="306" y="0"/>
                  </a:moveTo>
                  <a:cubicBezTo>
                    <a:pt x="251" y="0"/>
                    <a:pt x="37" y="0"/>
                    <a:pt x="37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322" y="80"/>
                    <a:pt x="395" y="80"/>
                  </a:cubicBezTo>
                  <a:cubicBezTo>
                    <a:pt x="351" y="26"/>
                    <a:pt x="336" y="0"/>
                    <a:pt x="306" y="0"/>
                  </a:cubicBezTo>
                  <a:close/>
                  <a:moveTo>
                    <a:pt x="44" y="12"/>
                  </a:moveTo>
                  <a:cubicBezTo>
                    <a:pt x="314" y="12"/>
                    <a:pt x="314" y="12"/>
                    <a:pt x="314" y="12"/>
                  </a:cubicBezTo>
                  <a:cubicBezTo>
                    <a:pt x="317" y="12"/>
                    <a:pt x="320" y="14"/>
                    <a:pt x="320" y="17"/>
                  </a:cubicBezTo>
                  <a:cubicBezTo>
                    <a:pt x="320" y="21"/>
                    <a:pt x="317" y="23"/>
                    <a:pt x="314" y="23"/>
                  </a:cubicBezTo>
                  <a:cubicBezTo>
                    <a:pt x="39" y="23"/>
                    <a:pt x="39" y="23"/>
                    <a:pt x="39" y="23"/>
                  </a:cubicBezTo>
                  <a:lnTo>
                    <a:pt x="44" y="12"/>
                  </a:lnTo>
                  <a:close/>
                  <a:moveTo>
                    <a:pt x="34" y="35"/>
                  </a:moveTo>
                  <a:cubicBezTo>
                    <a:pt x="339" y="35"/>
                    <a:pt x="339" y="35"/>
                    <a:pt x="339" y="35"/>
                  </a:cubicBezTo>
                  <a:cubicBezTo>
                    <a:pt x="342" y="35"/>
                    <a:pt x="345" y="37"/>
                    <a:pt x="345" y="40"/>
                  </a:cubicBezTo>
                  <a:cubicBezTo>
                    <a:pt x="345" y="44"/>
                    <a:pt x="342" y="46"/>
                    <a:pt x="339" y="46"/>
                  </a:cubicBezTo>
                  <a:cubicBezTo>
                    <a:pt x="28" y="46"/>
                    <a:pt x="28" y="46"/>
                    <a:pt x="28" y="46"/>
                  </a:cubicBezTo>
                  <a:lnTo>
                    <a:pt x="34" y="35"/>
                  </a:lnTo>
                  <a:close/>
                  <a:moveTo>
                    <a:pt x="358" y="69"/>
                  </a:moveTo>
                  <a:cubicBezTo>
                    <a:pt x="18" y="69"/>
                    <a:pt x="18" y="69"/>
                    <a:pt x="18" y="69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358" y="58"/>
                    <a:pt x="358" y="58"/>
                    <a:pt x="358" y="58"/>
                  </a:cubicBezTo>
                  <a:cubicBezTo>
                    <a:pt x="362" y="58"/>
                    <a:pt x="364" y="60"/>
                    <a:pt x="364" y="64"/>
                  </a:cubicBezTo>
                  <a:cubicBezTo>
                    <a:pt x="364" y="67"/>
                    <a:pt x="362" y="69"/>
                    <a:pt x="358" y="69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50"/>
            <p:cNvSpPr>
              <a:spLocks noEditPoints="1"/>
            </p:cNvSpPr>
            <p:nvPr/>
          </p:nvSpPr>
          <p:spPr bwMode="auto">
            <a:xfrm>
              <a:off x="1767" y="333"/>
              <a:ext cx="408" cy="182"/>
            </a:xfrm>
            <a:custGeom>
              <a:avLst/>
              <a:gdLst>
                <a:gd name="T0" fmla="*/ 330 w 481"/>
                <a:gd name="T1" fmla="*/ 39 h 215"/>
                <a:gd name="T2" fmla="*/ 207 w 481"/>
                <a:gd name="T3" fmla="*/ 39 h 215"/>
                <a:gd name="T4" fmla="*/ 212 w 481"/>
                <a:gd name="T5" fmla="*/ 28 h 215"/>
                <a:gd name="T6" fmla="*/ 309 w 481"/>
                <a:gd name="T7" fmla="*/ 28 h 215"/>
                <a:gd name="T8" fmla="*/ 330 w 481"/>
                <a:gd name="T9" fmla="*/ 39 h 215"/>
                <a:gd name="T10" fmla="*/ 131 w 481"/>
                <a:gd name="T11" fmla="*/ 0 h 215"/>
                <a:gd name="T12" fmla="*/ 100 w 481"/>
                <a:gd name="T13" fmla="*/ 0 h 215"/>
                <a:gd name="T14" fmla="*/ 84 w 481"/>
                <a:gd name="T15" fmla="*/ 39 h 215"/>
                <a:gd name="T16" fmla="*/ 132 w 481"/>
                <a:gd name="T17" fmla="*/ 39 h 215"/>
                <a:gd name="T18" fmla="*/ 131 w 481"/>
                <a:gd name="T19" fmla="*/ 0 h 215"/>
                <a:gd name="T20" fmla="*/ 481 w 481"/>
                <a:gd name="T21" fmla="*/ 142 h 215"/>
                <a:gd name="T22" fmla="*/ 480 w 481"/>
                <a:gd name="T23" fmla="*/ 148 h 215"/>
                <a:gd name="T24" fmla="*/ 404 w 481"/>
                <a:gd name="T25" fmla="*/ 215 h 215"/>
                <a:gd name="T26" fmla="*/ 42 w 481"/>
                <a:gd name="T27" fmla="*/ 215 h 215"/>
                <a:gd name="T28" fmla="*/ 6 w 481"/>
                <a:gd name="T29" fmla="*/ 168 h 215"/>
                <a:gd name="T30" fmla="*/ 19 w 481"/>
                <a:gd name="T31" fmla="*/ 142 h 215"/>
                <a:gd name="T32" fmla="*/ 481 w 481"/>
                <a:gd name="T33" fmla="*/ 142 h 215"/>
                <a:gd name="T34" fmla="*/ 104 w 481"/>
                <a:gd name="T35" fmla="*/ 153 h 215"/>
                <a:gd name="T36" fmla="*/ 75 w 481"/>
                <a:gd name="T37" fmla="*/ 153 h 215"/>
                <a:gd name="T38" fmla="*/ 68 w 481"/>
                <a:gd name="T39" fmla="*/ 168 h 215"/>
                <a:gd name="T40" fmla="*/ 104 w 481"/>
                <a:gd name="T41" fmla="*/ 168 h 215"/>
                <a:gd name="T42" fmla="*/ 104 w 481"/>
                <a:gd name="T43" fmla="*/ 153 h 215"/>
                <a:gd name="T44" fmla="*/ 150 w 481"/>
                <a:gd name="T45" fmla="*/ 153 h 215"/>
                <a:gd name="T46" fmla="*/ 116 w 481"/>
                <a:gd name="T47" fmla="*/ 153 h 215"/>
                <a:gd name="T48" fmla="*/ 116 w 481"/>
                <a:gd name="T49" fmla="*/ 168 h 215"/>
                <a:gd name="T50" fmla="*/ 150 w 481"/>
                <a:gd name="T51" fmla="*/ 168 h 215"/>
                <a:gd name="T52" fmla="*/ 150 w 481"/>
                <a:gd name="T53" fmla="*/ 153 h 215"/>
                <a:gd name="T54" fmla="*/ 197 w 481"/>
                <a:gd name="T55" fmla="*/ 153 h 215"/>
                <a:gd name="T56" fmla="*/ 162 w 481"/>
                <a:gd name="T57" fmla="*/ 153 h 215"/>
                <a:gd name="T58" fmla="*/ 162 w 481"/>
                <a:gd name="T59" fmla="*/ 168 h 215"/>
                <a:gd name="T60" fmla="*/ 197 w 481"/>
                <a:gd name="T61" fmla="*/ 168 h 215"/>
                <a:gd name="T62" fmla="*/ 197 w 481"/>
                <a:gd name="T63" fmla="*/ 153 h 215"/>
                <a:gd name="T64" fmla="*/ 244 w 481"/>
                <a:gd name="T65" fmla="*/ 153 h 215"/>
                <a:gd name="T66" fmla="*/ 209 w 481"/>
                <a:gd name="T67" fmla="*/ 153 h 215"/>
                <a:gd name="T68" fmla="*/ 209 w 481"/>
                <a:gd name="T69" fmla="*/ 168 h 215"/>
                <a:gd name="T70" fmla="*/ 244 w 481"/>
                <a:gd name="T71" fmla="*/ 168 h 215"/>
                <a:gd name="T72" fmla="*/ 244 w 481"/>
                <a:gd name="T73" fmla="*/ 153 h 215"/>
                <a:gd name="T74" fmla="*/ 290 w 481"/>
                <a:gd name="T75" fmla="*/ 153 h 215"/>
                <a:gd name="T76" fmla="*/ 256 w 481"/>
                <a:gd name="T77" fmla="*/ 153 h 215"/>
                <a:gd name="T78" fmla="*/ 256 w 481"/>
                <a:gd name="T79" fmla="*/ 168 h 215"/>
                <a:gd name="T80" fmla="*/ 290 w 481"/>
                <a:gd name="T81" fmla="*/ 168 h 215"/>
                <a:gd name="T82" fmla="*/ 290 w 481"/>
                <a:gd name="T83" fmla="*/ 153 h 215"/>
                <a:gd name="T84" fmla="*/ 387 w 481"/>
                <a:gd name="T85" fmla="*/ 185 h 215"/>
                <a:gd name="T86" fmla="*/ 363 w 481"/>
                <a:gd name="T87" fmla="*/ 185 h 215"/>
                <a:gd name="T88" fmla="*/ 375 w 481"/>
                <a:gd name="T89" fmla="*/ 197 h 215"/>
                <a:gd name="T90" fmla="*/ 387 w 481"/>
                <a:gd name="T91" fmla="*/ 18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81" h="215">
                  <a:moveTo>
                    <a:pt x="330" y="39"/>
                  </a:moveTo>
                  <a:cubicBezTo>
                    <a:pt x="207" y="39"/>
                    <a:pt x="207" y="39"/>
                    <a:pt x="207" y="39"/>
                  </a:cubicBezTo>
                  <a:cubicBezTo>
                    <a:pt x="212" y="28"/>
                    <a:pt x="212" y="28"/>
                    <a:pt x="212" y="28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21" y="28"/>
                    <a:pt x="322" y="30"/>
                    <a:pt x="330" y="39"/>
                  </a:cubicBezTo>
                  <a:close/>
                  <a:moveTo>
                    <a:pt x="131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132" y="39"/>
                    <a:pt x="132" y="39"/>
                    <a:pt x="132" y="39"/>
                  </a:cubicBezTo>
                  <a:lnTo>
                    <a:pt x="131" y="0"/>
                  </a:lnTo>
                  <a:close/>
                  <a:moveTo>
                    <a:pt x="481" y="142"/>
                  </a:moveTo>
                  <a:cubicBezTo>
                    <a:pt x="480" y="148"/>
                    <a:pt x="480" y="148"/>
                    <a:pt x="480" y="148"/>
                  </a:cubicBezTo>
                  <a:cubicBezTo>
                    <a:pt x="428" y="183"/>
                    <a:pt x="404" y="195"/>
                    <a:pt x="404" y="215"/>
                  </a:cubicBezTo>
                  <a:cubicBezTo>
                    <a:pt x="382" y="215"/>
                    <a:pt x="71" y="215"/>
                    <a:pt x="42" y="215"/>
                  </a:cubicBezTo>
                  <a:cubicBezTo>
                    <a:pt x="0" y="215"/>
                    <a:pt x="6" y="194"/>
                    <a:pt x="6" y="168"/>
                  </a:cubicBezTo>
                  <a:cubicBezTo>
                    <a:pt x="19" y="142"/>
                    <a:pt x="19" y="142"/>
                    <a:pt x="19" y="142"/>
                  </a:cubicBezTo>
                  <a:lnTo>
                    <a:pt x="481" y="142"/>
                  </a:lnTo>
                  <a:close/>
                  <a:moveTo>
                    <a:pt x="104" y="153"/>
                  </a:moveTo>
                  <a:cubicBezTo>
                    <a:pt x="75" y="153"/>
                    <a:pt x="75" y="153"/>
                    <a:pt x="75" y="153"/>
                  </a:cubicBezTo>
                  <a:cubicBezTo>
                    <a:pt x="68" y="168"/>
                    <a:pt x="68" y="168"/>
                    <a:pt x="68" y="168"/>
                  </a:cubicBezTo>
                  <a:cubicBezTo>
                    <a:pt x="104" y="168"/>
                    <a:pt x="104" y="168"/>
                    <a:pt x="104" y="168"/>
                  </a:cubicBezTo>
                  <a:lnTo>
                    <a:pt x="104" y="153"/>
                  </a:lnTo>
                  <a:close/>
                  <a:moveTo>
                    <a:pt x="150" y="153"/>
                  </a:moveTo>
                  <a:cubicBezTo>
                    <a:pt x="116" y="153"/>
                    <a:pt x="116" y="153"/>
                    <a:pt x="116" y="153"/>
                  </a:cubicBezTo>
                  <a:cubicBezTo>
                    <a:pt x="116" y="168"/>
                    <a:pt x="116" y="168"/>
                    <a:pt x="116" y="168"/>
                  </a:cubicBezTo>
                  <a:cubicBezTo>
                    <a:pt x="150" y="168"/>
                    <a:pt x="150" y="168"/>
                    <a:pt x="150" y="168"/>
                  </a:cubicBezTo>
                  <a:lnTo>
                    <a:pt x="150" y="153"/>
                  </a:lnTo>
                  <a:close/>
                  <a:moveTo>
                    <a:pt x="197" y="153"/>
                  </a:moveTo>
                  <a:cubicBezTo>
                    <a:pt x="162" y="153"/>
                    <a:pt x="162" y="153"/>
                    <a:pt x="162" y="153"/>
                  </a:cubicBezTo>
                  <a:cubicBezTo>
                    <a:pt x="162" y="168"/>
                    <a:pt x="162" y="168"/>
                    <a:pt x="162" y="168"/>
                  </a:cubicBezTo>
                  <a:cubicBezTo>
                    <a:pt x="197" y="168"/>
                    <a:pt x="197" y="168"/>
                    <a:pt x="197" y="168"/>
                  </a:cubicBezTo>
                  <a:lnTo>
                    <a:pt x="197" y="153"/>
                  </a:lnTo>
                  <a:close/>
                  <a:moveTo>
                    <a:pt x="244" y="153"/>
                  </a:moveTo>
                  <a:cubicBezTo>
                    <a:pt x="209" y="153"/>
                    <a:pt x="209" y="153"/>
                    <a:pt x="209" y="153"/>
                  </a:cubicBezTo>
                  <a:cubicBezTo>
                    <a:pt x="209" y="168"/>
                    <a:pt x="209" y="168"/>
                    <a:pt x="209" y="168"/>
                  </a:cubicBezTo>
                  <a:cubicBezTo>
                    <a:pt x="244" y="168"/>
                    <a:pt x="244" y="168"/>
                    <a:pt x="244" y="168"/>
                  </a:cubicBezTo>
                  <a:lnTo>
                    <a:pt x="244" y="153"/>
                  </a:lnTo>
                  <a:close/>
                  <a:moveTo>
                    <a:pt x="290" y="153"/>
                  </a:moveTo>
                  <a:cubicBezTo>
                    <a:pt x="256" y="153"/>
                    <a:pt x="256" y="153"/>
                    <a:pt x="256" y="153"/>
                  </a:cubicBezTo>
                  <a:cubicBezTo>
                    <a:pt x="256" y="168"/>
                    <a:pt x="256" y="168"/>
                    <a:pt x="256" y="168"/>
                  </a:cubicBezTo>
                  <a:cubicBezTo>
                    <a:pt x="290" y="168"/>
                    <a:pt x="290" y="168"/>
                    <a:pt x="290" y="168"/>
                  </a:cubicBezTo>
                  <a:lnTo>
                    <a:pt x="290" y="153"/>
                  </a:lnTo>
                  <a:close/>
                  <a:moveTo>
                    <a:pt x="387" y="185"/>
                  </a:moveTo>
                  <a:cubicBezTo>
                    <a:pt x="363" y="185"/>
                    <a:pt x="363" y="185"/>
                    <a:pt x="363" y="185"/>
                  </a:cubicBezTo>
                  <a:cubicBezTo>
                    <a:pt x="363" y="191"/>
                    <a:pt x="369" y="197"/>
                    <a:pt x="375" y="197"/>
                  </a:cubicBezTo>
                  <a:cubicBezTo>
                    <a:pt x="382" y="197"/>
                    <a:pt x="387" y="191"/>
                    <a:pt x="387" y="185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51"/>
            <p:cNvSpPr/>
            <p:nvPr/>
          </p:nvSpPr>
          <p:spPr bwMode="auto">
            <a:xfrm>
              <a:off x="4552" y="38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A8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52"/>
            <p:cNvSpPr>
              <a:spLocks noEditPoints="1"/>
            </p:cNvSpPr>
            <p:nvPr/>
          </p:nvSpPr>
          <p:spPr bwMode="auto">
            <a:xfrm>
              <a:off x="2249" y="1431"/>
              <a:ext cx="179" cy="132"/>
            </a:xfrm>
            <a:custGeom>
              <a:avLst/>
              <a:gdLst>
                <a:gd name="T0" fmla="*/ 211 w 211"/>
                <a:gd name="T1" fmla="*/ 115 h 156"/>
                <a:gd name="T2" fmla="*/ 23 w 211"/>
                <a:gd name="T3" fmla="*/ 137 h 156"/>
                <a:gd name="T4" fmla="*/ 163 w 211"/>
                <a:gd name="T5" fmla="*/ 145 h 156"/>
                <a:gd name="T6" fmla="*/ 174 w 211"/>
                <a:gd name="T7" fmla="*/ 156 h 156"/>
                <a:gd name="T8" fmla="*/ 200 w 211"/>
                <a:gd name="T9" fmla="*/ 145 h 156"/>
                <a:gd name="T10" fmla="*/ 188 w 211"/>
                <a:gd name="T11" fmla="*/ 145 h 156"/>
                <a:gd name="T12" fmla="*/ 11 w 211"/>
                <a:gd name="T13" fmla="*/ 142 h 156"/>
                <a:gd name="T14" fmla="*/ 23 w 211"/>
                <a:gd name="T15" fmla="*/ 156 h 156"/>
                <a:gd name="T16" fmla="*/ 49 w 211"/>
                <a:gd name="T17" fmla="*/ 145 h 156"/>
                <a:gd name="T18" fmla="*/ 23 w 211"/>
                <a:gd name="T19" fmla="*/ 145 h 156"/>
                <a:gd name="T20" fmla="*/ 187 w 211"/>
                <a:gd name="T21" fmla="*/ 53 h 156"/>
                <a:gd name="T22" fmla="*/ 200 w 211"/>
                <a:gd name="T23" fmla="*/ 50 h 156"/>
                <a:gd name="T24" fmla="*/ 208 w 211"/>
                <a:gd name="T25" fmla="*/ 41 h 156"/>
                <a:gd name="T26" fmla="*/ 190 w 211"/>
                <a:gd name="T27" fmla="*/ 34 h 156"/>
                <a:gd name="T28" fmla="*/ 186 w 211"/>
                <a:gd name="T29" fmla="*/ 41 h 156"/>
                <a:gd name="T30" fmla="*/ 173 w 211"/>
                <a:gd name="T31" fmla="*/ 23 h 156"/>
                <a:gd name="T32" fmla="*/ 74 w 211"/>
                <a:gd name="T33" fmla="*/ 2 h 156"/>
                <a:gd name="T34" fmla="*/ 27 w 211"/>
                <a:gd name="T35" fmla="*/ 44 h 156"/>
                <a:gd name="T36" fmla="*/ 25 w 211"/>
                <a:gd name="T37" fmla="*/ 39 h 156"/>
                <a:gd name="T38" fmla="*/ 7 w 211"/>
                <a:gd name="T39" fmla="*/ 35 h 156"/>
                <a:gd name="T40" fmla="*/ 3 w 211"/>
                <a:gd name="T41" fmla="*/ 43 h 156"/>
                <a:gd name="T42" fmla="*/ 25 w 211"/>
                <a:gd name="T43" fmla="*/ 51 h 156"/>
                <a:gd name="T44" fmla="*/ 0 w 211"/>
                <a:gd name="T45" fmla="*/ 102 h 156"/>
                <a:gd name="T46" fmla="*/ 211 w 211"/>
                <a:gd name="T47" fmla="*/ 108 h 156"/>
                <a:gd name="T48" fmla="*/ 187 w 211"/>
                <a:gd name="T49" fmla="*/ 53 h 156"/>
                <a:gd name="T50" fmla="*/ 77 w 211"/>
                <a:gd name="T51" fmla="*/ 19 h 156"/>
                <a:gd name="T52" fmla="*/ 159 w 211"/>
                <a:gd name="T53" fmla="*/ 33 h 156"/>
                <a:gd name="T54" fmla="*/ 43 w 211"/>
                <a:gd name="T55" fmla="*/ 51 h 156"/>
                <a:gd name="T56" fmla="*/ 9 w 211"/>
                <a:gd name="T57" fmla="*/ 96 h 156"/>
                <a:gd name="T58" fmla="*/ 44 w 211"/>
                <a:gd name="T59" fmla="*/ 89 h 156"/>
                <a:gd name="T60" fmla="*/ 9 w 211"/>
                <a:gd name="T61" fmla="*/ 96 h 156"/>
                <a:gd name="T62" fmla="*/ 73 w 211"/>
                <a:gd name="T63" fmla="*/ 101 h 156"/>
                <a:gd name="T64" fmla="*/ 152 w 211"/>
                <a:gd name="T65" fmla="*/ 98 h 156"/>
                <a:gd name="T66" fmla="*/ 155 w 211"/>
                <a:gd name="T67" fmla="*/ 94 h 156"/>
                <a:gd name="T68" fmla="*/ 55 w 211"/>
                <a:gd name="T69" fmla="*/ 90 h 156"/>
                <a:gd name="T70" fmla="*/ 155 w 211"/>
                <a:gd name="T71" fmla="*/ 94 h 156"/>
                <a:gd name="T72" fmla="*/ 54 w 211"/>
                <a:gd name="T73" fmla="*/ 86 h 156"/>
                <a:gd name="T74" fmla="*/ 158 w 211"/>
                <a:gd name="T75" fmla="*/ 82 h 156"/>
                <a:gd name="T76" fmla="*/ 164 w 211"/>
                <a:gd name="T77" fmla="*/ 97 h 156"/>
                <a:gd name="T78" fmla="*/ 192 w 211"/>
                <a:gd name="T79" fmla="*/ 72 h 156"/>
                <a:gd name="T80" fmla="*/ 164 w 211"/>
                <a:gd name="T81" fmla="*/ 9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1" h="156">
                  <a:moveTo>
                    <a:pt x="0" y="115"/>
                  </a:moveTo>
                  <a:cubicBezTo>
                    <a:pt x="211" y="115"/>
                    <a:pt x="211" y="115"/>
                    <a:pt x="211" y="115"/>
                  </a:cubicBezTo>
                  <a:cubicBezTo>
                    <a:pt x="211" y="116"/>
                    <a:pt x="208" y="137"/>
                    <a:pt x="188" y="137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" y="137"/>
                    <a:pt x="0" y="116"/>
                    <a:pt x="0" y="115"/>
                  </a:cubicBezTo>
                  <a:close/>
                  <a:moveTo>
                    <a:pt x="163" y="145"/>
                  </a:moveTo>
                  <a:cubicBezTo>
                    <a:pt x="163" y="145"/>
                    <a:pt x="163" y="145"/>
                    <a:pt x="163" y="145"/>
                  </a:cubicBezTo>
                  <a:cubicBezTo>
                    <a:pt x="163" y="151"/>
                    <a:pt x="168" y="156"/>
                    <a:pt x="174" y="156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4" y="156"/>
                    <a:pt x="200" y="151"/>
                    <a:pt x="200" y="145"/>
                  </a:cubicBezTo>
                  <a:cubicBezTo>
                    <a:pt x="200" y="142"/>
                    <a:pt x="200" y="142"/>
                    <a:pt x="200" y="142"/>
                  </a:cubicBezTo>
                  <a:cubicBezTo>
                    <a:pt x="196" y="144"/>
                    <a:pt x="192" y="145"/>
                    <a:pt x="188" y="145"/>
                  </a:cubicBezTo>
                  <a:lnTo>
                    <a:pt x="163" y="145"/>
                  </a:lnTo>
                  <a:close/>
                  <a:moveTo>
                    <a:pt x="11" y="142"/>
                  </a:moveTo>
                  <a:cubicBezTo>
                    <a:pt x="11" y="145"/>
                    <a:pt x="11" y="145"/>
                    <a:pt x="11" y="145"/>
                  </a:cubicBezTo>
                  <a:cubicBezTo>
                    <a:pt x="11" y="151"/>
                    <a:pt x="17" y="156"/>
                    <a:pt x="23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43" y="156"/>
                    <a:pt x="49" y="151"/>
                    <a:pt x="49" y="145"/>
                  </a:cubicBezTo>
                  <a:cubicBezTo>
                    <a:pt x="49" y="145"/>
                    <a:pt x="49" y="145"/>
                    <a:pt x="49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19" y="145"/>
                    <a:pt x="15" y="144"/>
                    <a:pt x="11" y="142"/>
                  </a:cubicBezTo>
                  <a:close/>
                  <a:moveTo>
                    <a:pt x="187" y="53"/>
                  </a:moveTo>
                  <a:cubicBezTo>
                    <a:pt x="187" y="52"/>
                    <a:pt x="187" y="52"/>
                    <a:pt x="186" y="51"/>
                  </a:cubicBezTo>
                  <a:cubicBezTo>
                    <a:pt x="189" y="51"/>
                    <a:pt x="194" y="50"/>
                    <a:pt x="200" y="50"/>
                  </a:cubicBezTo>
                  <a:cubicBezTo>
                    <a:pt x="208" y="49"/>
                    <a:pt x="208" y="46"/>
                    <a:pt x="208" y="43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38"/>
                    <a:pt x="206" y="36"/>
                    <a:pt x="204" y="35"/>
                  </a:cubicBezTo>
                  <a:cubicBezTo>
                    <a:pt x="199" y="34"/>
                    <a:pt x="190" y="34"/>
                    <a:pt x="190" y="34"/>
                  </a:cubicBezTo>
                  <a:cubicBezTo>
                    <a:pt x="190" y="34"/>
                    <a:pt x="186" y="34"/>
                    <a:pt x="186" y="39"/>
                  </a:cubicBezTo>
                  <a:cubicBezTo>
                    <a:pt x="186" y="39"/>
                    <a:pt x="186" y="40"/>
                    <a:pt x="186" y="41"/>
                  </a:cubicBezTo>
                  <a:cubicBezTo>
                    <a:pt x="186" y="44"/>
                    <a:pt x="185" y="44"/>
                    <a:pt x="184" y="44"/>
                  </a:cubicBezTo>
                  <a:cubicBezTo>
                    <a:pt x="180" y="36"/>
                    <a:pt x="176" y="27"/>
                    <a:pt x="173" y="23"/>
                  </a:cubicBezTo>
                  <a:cubicBezTo>
                    <a:pt x="162" y="7"/>
                    <a:pt x="152" y="5"/>
                    <a:pt x="137" y="2"/>
                  </a:cubicBezTo>
                  <a:cubicBezTo>
                    <a:pt x="127" y="0"/>
                    <a:pt x="84" y="0"/>
                    <a:pt x="74" y="2"/>
                  </a:cubicBezTo>
                  <a:cubicBezTo>
                    <a:pt x="59" y="5"/>
                    <a:pt x="49" y="7"/>
                    <a:pt x="38" y="23"/>
                  </a:cubicBezTo>
                  <a:cubicBezTo>
                    <a:pt x="35" y="27"/>
                    <a:pt x="31" y="36"/>
                    <a:pt x="27" y="44"/>
                  </a:cubicBezTo>
                  <a:cubicBezTo>
                    <a:pt x="26" y="44"/>
                    <a:pt x="25" y="44"/>
                    <a:pt x="25" y="41"/>
                  </a:cubicBezTo>
                  <a:cubicBezTo>
                    <a:pt x="25" y="40"/>
                    <a:pt x="25" y="39"/>
                    <a:pt x="25" y="39"/>
                  </a:cubicBezTo>
                  <a:cubicBezTo>
                    <a:pt x="25" y="34"/>
                    <a:pt x="21" y="34"/>
                    <a:pt x="21" y="34"/>
                  </a:cubicBezTo>
                  <a:cubicBezTo>
                    <a:pt x="21" y="34"/>
                    <a:pt x="12" y="34"/>
                    <a:pt x="7" y="35"/>
                  </a:cubicBezTo>
                  <a:cubicBezTo>
                    <a:pt x="5" y="36"/>
                    <a:pt x="3" y="38"/>
                    <a:pt x="3" y="41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6"/>
                    <a:pt x="3" y="49"/>
                    <a:pt x="11" y="50"/>
                  </a:cubicBezTo>
                  <a:cubicBezTo>
                    <a:pt x="17" y="50"/>
                    <a:pt x="22" y="51"/>
                    <a:pt x="25" y="51"/>
                  </a:cubicBezTo>
                  <a:cubicBezTo>
                    <a:pt x="24" y="52"/>
                    <a:pt x="24" y="52"/>
                    <a:pt x="24" y="53"/>
                  </a:cubicBezTo>
                  <a:cubicBezTo>
                    <a:pt x="9" y="70"/>
                    <a:pt x="0" y="79"/>
                    <a:pt x="0" y="102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211" y="108"/>
                    <a:pt x="211" y="108"/>
                    <a:pt x="211" y="108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1" y="79"/>
                    <a:pt x="202" y="70"/>
                    <a:pt x="187" y="53"/>
                  </a:cubicBezTo>
                  <a:close/>
                  <a:moveTo>
                    <a:pt x="52" y="33"/>
                  </a:moveTo>
                  <a:cubicBezTo>
                    <a:pt x="59" y="23"/>
                    <a:pt x="64" y="21"/>
                    <a:pt x="77" y="19"/>
                  </a:cubicBezTo>
                  <a:cubicBezTo>
                    <a:pt x="85" y="18"/>
                    <a:pt x="126" y="18"/>
                    <a:pt x="134" y="19"/>
                  </a:cubicBezTo>
                  <a:cubicBezTo>
                    <a:pt x="147" y="21"/>
                    <a:pt x="152" y="23"/>
                    <a:pt x="159" y="33"/>
                  </a:cubicBezTo>
                  <a:cubicBezTo>
                    <a:pt x="161" y="35"/>
                    <a:pt x="164" y="43"/>
                    <a:pt x="168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7" y="43"/>
                    <a:pt x="50" y="35"/>
                    <a:pt x="52" y="33"/>
                  </a:cubicBezTo>
                  <a:close/>
                  <a:moveTo>
                    <a:pt x="9" y="96"/>
                  </a:moveTo>
                  <a:cubicBezTo>
                    <a:pt x="10" y="86"/>
                    <a:pt x="13" y="79"/>
                    <a:pt x="19" y="72"/>
                  </a:cubicBezTo>
                  <a:cubicBezTo>
                    <a:pt x="34" y="73"/>
                    <a:pt x="40" y="78"/>
                    <a:pt x="44" y="89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47" y="97"/>
                    <a:pt x="26" y="99"/>
                    <a:pt x="9" y="96"/>
                  </a:cubicBezTo>
                  <a:close/>
                  <a:moveTo>
                    <a:pt x="139" y="101"/>
                  </a:moveTo>
                  <a:cubicBezTo>
                    <a:pt x="73" y="101"/>
                    <a:pt x="73" y="101"/>
                    <a:pt x="73" y="101"/>
                  </a:cubicBezTo>
                  <a:cubicBezTo>
                    <a:pt x="68" y="101"/>
                    <a:pt x="64" y="101"/>
                    <a:pt x="60" y="98"/>
                  </a:cubicBezTo>
                  <a:cubicBezTo>
                    <a:pt x="152" y="98"/>
                    <a:pt x="152" y="98"/>
                    <a:pt x="152" y="98"/>
                  </a:cubicBezTo>
                  <a:cubicBezTo>
                    <a:pt x="148" y="101"/>
                    <a:pt x="143" y="101"/>
                    <a:pt x="139" y="101"/>
                  </a:cubicBezTo>
                  <a:close/>
                  <a:moveTo>
                    <a:pt x="155" y="94"/>
                  </a:moveTo>
                  <a:cubicBezTo>
                    <a:pt x="56" y="94"/>
                    <a:pt x="56" y="94"/>
                    <a:pt x="56" y="94"/>
                  </a:cubicBezTo>
                  <a:cubicBezTo>
                    <a:pt x="56" y="93"/>
                    <a:pt x="55" y="92"/>
                    <a:pt x="55" y="90"/>
                  </a:cubicBezTo>
                  <a:cubicBezTo>
                    <a:pt x="157" y="90"/>
                    <a:pt x="157" y="90"/>
                    <a:pt x="157" y="90"/>
                  </a:cubicBezTo>
                  <a:cubicBezTo>
                    <a:pt x="156" y="92"/>
                    <a:pt x="156" y="93"/>
                    <a:pt x="155" y="94"/>
                  </a:cubicBezTo>
                  <a:close/>
                  <a:moveTo>
                    <a:pt x="158" y="86"/>
                  </a:moveTo>
                  <a:cubicBezTo>
                    <a:pt x="54" y="86"/>
                    <a:pt x="54" y="86"/>
                    <a:pt x="54" y="86"/>
                  </a:cubicBezTo>
                  <a:cubicBezTo>
                    <a:pt x="53" y="82"/>
                    <a:pt x="53" y="82"/>
                    <a:pt x="53" y="82"/>
                  </a:cubicBezTo>
                  <a:cubicBezTo>
                    <a:pt x="158" y="82"/>
                    <a:pt x="158" y="82"/>
                    <a:pt x="158" y="82"/>
                  </a:cubicBezTo>
                  <a:lnTo>
                    <a:pt x="158" y="86"/>
                  </a:lnTo>
                  <a:close/>
                  <a:moveTo>
                    <a:pt x="164" y="97"/>
                  </a:moveTo>
                  <a:cubicBezTo>
                    <a:pt x="167" y="89"/>
                    <a:pt x="167" y="89"/>
                    <a:pt x="167" y="89"/>
                  </a:cubicBezTo>
                  <a:cubicBezTo>
                    <a:pt x="171" y="78"/>
                    <a:pt x="177" y="73"/>
                    <a:pt x="192" y="72"/>
                  </a:cubicBezTo>
                  <a:cubicBezTo>
                    <a:pt x="198" y="79"/>
                    <a:pt x="201" y="86"/>
                    <a:pt x="202" y="96"/>
                  </a:cubicBezTo>
                  <a:cubicBezTo>
                    <a:pt x="185" y="99"/>
                    <a:pt x="164" y="97"/>
                    <a:pt x="164" y="97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53"/>
            <p:cNvSpPr>
              <a:spLocks noEditPoints="1"/>
            </p:cNvSpPr>
            <p:nvPr/>
          </p:nvSpPr>
          <p:spPr bwMode="auto">
            <a:xfrm>
              <a:off x="2197" y="1337"/>
              <a:ext cx="282" cy="227"/>
            </a:xfrm>
            <a:custGeom>
              <a:avLst/>
              <a:gdLst>
                <a:gd name="T0" fmla="*/ 287 w 333"/>
                <a:gd name="T1" fmla="*/ 115 h 268"/>
                <a:gd name="T2" fmla="*/ 282 w 333"/>
                <a:gd name="T3" fmla="*/ 133 h 268"/>
                <a:gd name="T4" fmla="*/ 63 w 333"/>
                <a:gd name="T5" fmla="*/ 73 h 268"/>
                <a:gd name="T6" fmla="*/ 73 w 333"/>
                <a:gd name="T7" fmla="*/ 54 h 268"/>
                <a:gd name="T8" fmla="*/ 60 w 333"/>
                <a:gd name="T9" fmla="*/ 67 h 268"/>
                <a:gd name="T10" fmla="*/ 48 w 333"/>
                <a:gd name="T11" fmla="*/ 115 h 268"/>
                <a:gd name="T12" fmla="*/ 48 w 333"/>
                <a:gd name="T13" fmla="*/ 137 h 268"/>
                <a:gd name="T14" fmla="*/ 53 w 333"/>
                <a:gd name="T15" fmla="*/ 112 h 268"/>
                <a:gd name="T16" fmla="*/ 52 w 333"/>
                <a:gd name="T17" fmla="*/ 99 h 268"/>
                <a:gd name="T18" fmla="*/ 61 w 333"/>
                <a:gd name="T19" fmla="*/ 101 h 268"/>
                <a:gd name="T20" fmla="*/ 105 w 333"/>
                <a:gd name="T21" fmla="*/ 73 h 268"/>
                <a:gd name="T22" fmla="*/ 109 w 333"/>
                <a:gd name="T23" fmla="*/ 48 h 268"/>
                <a:gd name="T24" fmla="*/ 104 w 333"/>
                <a:gd name="T25" fmla="*/ 73 h 268"/>
                <a:gd name="T26" fmla="*/ 185 w 333"/>
                <a:gd name="T27" fmla="*/ 89 h 268"/>
                <a:gd name="T28" fmla="*/ 194 w 333"/>
                <a:gd name="T29" fmla="*/ 88 h 268"/>
                <a:gd name="T30" fmla="*/ 185 w 333"/>
                <a:gd name="T31" fmla="*/ 85 h 268"/>
                <a:gd name="T32" fmla="*/ 183 w 333"/>
                <a:gd name="T33" fmla="*/ 69 h 268"/>
                <a:gd name="T34" fmla="*/ 193 w 333"/>
                <a:gd name="T35" fmla="*/ 68 h 268"/>
                <a:gd name="T36" fmla="*/ 145 w 333"/>
                <a:gd name="T37" fmla="*/ 73 h 268"/>
                <a:gd name="T38" fmla="*/ 152 w 333"/>
                <a:gd name="T39" fmla="*/ 53 h 268"/>
                <a:gd name="T40" fmla="*/ 141 w 333"/>
                <a:gd name="T41" fmla="*/ 68 h 268"/>
                <a:gd name="T42" fmla="*/ 221 w 333"/>
                <a:gd name="T43" fmla="*/ 53 h 268"/>
                <a:gd name="T44" fmla="*/ 230 w 333"/>
                <a:gd name="T45" fmla="*/ 73 h 268"/>
                <a:gd name="T46" fmla="*/ 225 w 333"/>
                <a:gd name="T47" fmla="*/ 48 h 268"/>
                <a:gd name="T48" fmla="*/ 235 w 333"/>
                <a:gd name="T49" fmla="*/ 105 h 268"/>
                <a:gd name="T50" fmla="*/ 236 w 333"/>
                <a:gd name="T51" fmla="*/ 84 h 268"/>
                <a:gd name="T52" fmla="*/ 279 w 333"/>
                <a:gd name="T53" fmla="*/ 105 h 268"/>
                <a:gd name="T54" fmla="*/ 272 w 333"/>
                <a:gd name="T55" fmla="*/ 80 h 268"/>
                <a:gd name="T56" fmla="*/ 278 w 333"/>
                <a:gd name="T57" fmla="*/ 105 h 268"/>
                <a:gd name="T58" fmla="*/ 47 w 333"/>
                <a:gd name="T59" fmla="*/ 0 h 268"/>
                <a:gd name="T60" fmla="*/ 20 w 333"/>
                <a:gd name="T61" fmla="*/ 268 h 268"/>
                <a:gd name="T62" fmla="*/ 73 w 333"/>
                <a:gd name="T63" fmla="*/ 20 h 268"/>
                <a:gd name="T64" fmla="*/ 72 w 333"/>
                <a:gd name="T65" fmla="*/ 41 h 268"/>
                <a:gd name="T66" fmla="*/ 82 w 333"/>
                <a:gd name="T67" fmla="*/ 22 h 268"/>
                <a:gd name="T68" fmla="*/ 106 w 333"/>
                <a:gd name="T69" fmla="*/ 36 h 268"/>
                <a:gd name="T70" fmla="*/ 115 w 333"/>
                <a:gd name="T71" fmla="*/ 37 h 268"/>
                <a:gd name="T72" fmla="*/ 145 w 333"/>
                <a:gd name="T73" fmla="*/ 20 h 268"/>
                <a:gd name="T74" fmla="*/ 148 w 333"/>
                <a:gd name="T75" fmla="*/ 41 h 268"/>
                <a:gd name="T76" fmla="*/ 154 w 333"/>
                <a:gd name="T77" fmla="*/ 20 h 268"/>
                <a:gd name="T78" fmla="*/ 181 w 333"/>
                <a:gd name="T79" fmla="*/ 37 h 268"/>
                <a:gd name="T80" fmla="*/ 190 w 333"/>
                <a:gd name="T81" fmla="*/ 36 h 268"/>
                <a:gd name="T82" fmla="*/ 216 w 333"/>
                <a:gd name="T83" fmla="*/ 21 h 268"/>
                <a:gd name="T84" fmla="*/ 224 w 333"/>
                <a:gd name="T85" fmla="*/ 41 h 268"/>
                <a:gd name="T86" fmla="*/ 252 w 333"/>
                <a:gd name="T87" fmla="*/ 20 h 268"/>
                <a:gd name="T88" fmla="*/ 261 w 333"/>
                <a:gd name="T89" fmla="*/ 41 h 268"/>
                <a:gd name="T90" fmla="*/ 261 w 333"/>
                <a:gd name="T91" fmla="*/ 20 h 268"/>
                <a:gd name="T92" fmla="*/ 313 w 333"/>
                <a:gd name="T93" fmla="*/ 46 h 268"/>
                <a:gd name="T94" fmla="*/ 333 w 333"/>
                <a:gd name="T95" fmla="*/ 46 h 268"/>
                <a:gd name="T96" fmla="*/ 271 w 333"/>
                <a:gd name="T97" fmla="*/ 73 h 268"/>
                <a:gd name="T98" fmla="*/ 264 w 333"/>
                <a:gd name="T99" fmla="*/ 48 h 268"/>
                <a:gd name="T100" fmla="*/ 269 w 333"/>
                <a:gd name="T101" fmla="*/ 73 h 268"/>
                <a:gd name="T102" fmla="*/ 144 w 333"/>
                <a:gd name="T103" fmla="*/ 93 h 268"/>
                <a:gd name="T104" fmla="*/ 145 w 333"/>
                <a:gd name="T105" fmla="*/ 80 h 268"/>
                <a:gd name="T106" fmla="*/ 98 w 333"/>
                <a:gd name="T107" fmla="*/ 84 h 268"/>
                <a:gd name="T108" fmla="*/ 99 w 333"/>
                <a:gd name="T109" fmla="*/ 106 h 268"/>
                <a:gd name="T110" fmla="*/ 103 w 333"/>
                <a:gd name="T111" fmla="*/ 8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3" h="268">
                  <a:moveTo>
                    <a:pt x="287" y="136"/>
                  </a:moveTo>
                  <a:cubicBezTo>
                    <a:pt x="290" y="136"/>
                    <a:pt x="291" y="133"/>
                    <a:pt x="291" y="130"/>
                  </a:cubicBezTo>
                  <a:cubicBezTo>
                    <a:pt x="287" y="115"/>
                    <a:pt x="287" y="115"/>
                    <a:pt x="287" y="115"/>
                  </a:cubicBezTo>
                  <a:cubicBezTo>
                    <a:pt x="286" y="112"/>
                    <a:pt x="283" y="111"/>
                    <a:pt x="281" y="111"/>
                  </a:cubicBezTo>
                  <a:cubicBezTo>
                    <a:pt x="278" y="112"/>
                    <a:pt x="277" y="115"/>
                    <a:pt x="278" y="117"/>
                  </a:cubicBezTo>
                  <a:cubicBezTo>
                    <a:pt x="282" y="133"/>
                    <a:pt x="282" y="133"/>
                    <a:pt x="282" y="133"/>
                  </a:cubicBezTo>
                  <a:cubicBezTo>
                    <a:pt x="282" y="135"/>
                    <a:pt x="284" y="136"/>
                    <a:pt x="286" y="136"/>
                  </a:cubicBezTo>
                  <a:cubicBezTo>
                    <a:pt x="287" y="136"/>
                    <a:pt x="287" y="136"/>
                    <a:pt x="287" y="136"/>
                  </a:cubicBezTo>
                  <a:close/>
                  <a:moveTo>
                    <a:pt x="63" y="73"/>
                  </a:moveTo>
                  <a:cubicBezTo>
                    <a:pt x="64" y="73"/>
                    <a:pt x="64" y="73"/>
                    <a:pt x="65" y="73"/>
                  </a:cubicBezTo>
                  <a:cubicBezTo>
                    <a:pt x="67" y="73"/>
                    <a:pt x="69" y="72"/>
                    <a:pt x="69" y="70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4" y="51"/>
                    <a:pt x="72" y="49"/>
                    <a:pt x="70" y="48"/>
                  </a:cubicBezTo>
                  <a:cubicBezTo>
                    <a:pt x="67" y="48"/>
                    <a:pt x="65" y="49"/>
                    <a:pt x="64" y="52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9" y="70"/>
                    <a:pt x="61" y="72"/>
                    <a:pt x="63" y="73"/>
                  </a:cubicBezTo>
                  <a:close/>
                  <a:moveTo>
                    <a:pt x="53" y="112"/>
                  </a:moveTo>
                  <a:cubicBezTo>
                    <a:pt x="51" y="111"/>
                    <a:pt x="48" y="112"/>
                    <a:pt x="48" y="115"/>
                  </a:cubicBezTo>
                  <a:cubicBezTo>
                    <a:pt x="43" y="131"/>
                    <a:pt x="43" y="131"/>
                    <a:pt x="43" y="131"/>
                  </a:cubicBezTo>
                  <a:cubicBezTo>
                    <a:pt x="43" y="133"/>
                    <a:pt x="44" y="136"/>
                    <a:pt x="47" y="136"/>
                  </a:cubicBezTo>
                  <a:cubicBezTo>
                    <a:pt x="47" y="136"/>
                    <a:pt x="48" y="137"/>
                    <a:pt x="48" y="137"/>
                  </a:cubicBezTo>
                  <a:cubicBezTo>
                    <a:pt x="50" y="137"/>
                    <a:pt x="52" y="135"/>
                    <a:pt x="52" y="133"/>
                  </a:cubicBezTo>
                  <a:cubicBezTo>
                    <a:pt x="57" y="117"/>
                    <a:pt x="57" y="117"/>
                    <a:pt x="57" y="117"/>
                  </a:cubicBezTo>
                  <a:cubicBezTo>
                    <a:pt x="57" y="115"/>
                    <a:pt x="56" y="112"/>
                    <a:pt x="53" y="112"/>
                  </a:cubicBezTo>
                  <a:close/>
                  <a:moveTo>
                    <a:pt x="62" y="80"/>
                  </a:moveTo>
                  <a:cubicBezTo>
                    <a:pt x="59" y="79"/>
                    <a:pt x="57" y="81"/>
                    <a:pt x="56" y="8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1" y="102"/>
                    <a:pt x="53" y="104"/>
                    <a:pt x="55" y="105"/>
                  </a:cubicBezTo>
                  <a:cubicBezTo>
                    <a:pt x="55" y="105"/>
                    <a:pt x="56" y="105"/>
                    <a:pt x="56" y="105"/>
                  </a:cubicBezTo>
                  <a:cubicBezTo>
                    <a:pt x="58" y="105"/>
                    <a:pt x="60" y="103"/>
                    <a:pt x="61" y="101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6" y="83"/>
                    <a:pt x="64" y="81"/>
                    <a:pt x="62" y="80"/>
                  </a:cubicBezTo>
                  <a:close/>
                  <a:moveTo>
                    <a:pt x="105" y="73"/>
                  </a:moveTo>
                  <a:cubicBezTo>
                    <a:pt x="107" y="73"/>
                    <a:pt x="109" y="72"/>
                    <a:pt x="110" y="69"/>
                  </a:cubicBezTo>
                  <a:cubicBezTo>
                    <a:pt x="112" y="53"/>
                    <a:pt x="112" y="53"/>
                    <a:pt x="112" y="53"/>
                  </a:cubicBezTo>
                  <a:cubicBezTo>
                    <a:pt x="113" y="51"/>
                    <a:pt x="111" y="48"/>
                    <a:pt x="109" y="48"/>
                  </a:cubicBezTo>
                  <a:cubicBezTo>
                    <a:pt x="106" y="47"/>
                    <a:pt x="104" y="49"/>
                    <a:pt x="103" y="52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100" y="70"/>
                    <a:pt x="102" y="73"/>
                    <a:pt x="104" y="73"/>
                  </a:cubicBezTo>
                  <a:cubicBezTo>
                    <a:pt x="104" y="73"/>
                    <a:pt x="105" y="73"/>
                    <a:pt x="105" y="73"/>
                  </a:cubicBezTo>
                  <a:close/>
                  <a:moveTo>
                    <a:pt x="185" y="85"/>
                  </a:moveTo>
                  <a:cubicBezTo>
                    <a:pt x="185" y="89"/>
                    <a:pt x="185" y="89"/>
                    <a:pt x="185" y="89"/>
                  </a:cubicBezTo>
                  <a:cubicBezTo>
                    <a:pt x="185" y="91"/>
                    <a:pt x="187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3" y="93"/>
                    <a:pt x="195" y="90"/>
                    <a:pt x="194" y="88"/>
                  </a:cubicBezTo>
                  <a:cubicBezTo>
                    <a:pt x="194" y="85"/>
                    <a:pt x="194" y="85"/>
                    <a:pt x="194" y="85"/>
                  </a:cubicBezTo>
                  <a:cubicBezTo>
                    <a:pt x="194" y="82"/>
                    <a:pt x="192" y="80"/>
                    <a:pt x="189" y="80"/>
                  </a:cubicBezTo>
                  <a:cubicBezTo>
                    <a:pt x="187" y="81"/>
                    <a:pt x="185" y="83"/>
                    <a:pt x="185" y="85"/>
                  </a:cubicBezTo>
                  <a:close/>
                  <a:moveTo>
                    <a:pt x="186" y="48"/>
                  </a:moveTo>
                  <a:cubicBezTo>
                    <a:pt x="184" y="48"/>
                    <a:pt x="182" y="50"/>
                    <a:pt x="182" y="53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4" y="72"/>
                    <a:pt x="186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91" y="73"/>
                    <a:pt x="193" y="71"/>
                    <a:pt x="193" y="68"/>
                  </a:cubicBezTo>
                  <a:cubicBezTo>
                    <a:pt x="191" y="52"/>
                    <a:pt x="191" y="52"/>
                    <a:pt x="191" y="52"/>
                  </a:cubicBezTo>
                  <a:cubicBezTo>
                    <a:pt x="191" y="49"/>
                    <a:pt x="189" y="48"/>
                    <a:pt x="186" y="48"/>
                  </a:cubicBezTo>
                  <a:close/>
                  <a:moveTo>
                    <a:pt x="145" y="73"/>
                  </a:moveTo>
                  <a:cubicBezTo>
                    <a:pt x="145" y="73"/>
                    <a:pt x="145" y="73"/>
                    <a:pt x="146" y="73"/>
                  </a:cubicBezTo>
                  <a:cubicBezTo>
                    <a:pt x="148" y="73"/>
                    <a:pt x="150" y="72"/>
                    <a:pt x="150" y="69"/>
                  </a:cubicBezTo>
                  <a:cubicBezTo>
                    <a:pt x="152" y="53"/>
                    <a:pt x="152" y="53"/>
                    <a:pt x="152" y="53"/>
                  </a:cubicBezTo>
                  <a:cubicBezTo>
                    <a:pt x="152" y="50"/>
                    <a:pt x="150" y="48"/>
                    <a:pt x="147" y="48"/>
                  </a:cubicBezTo>
                  <a:cubicBezTo>
                    <a:pt x="145" y="48"/>
                    <a:pt x="143" y="49"/>
                    <a:pt x="142" y="52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41" y="71"/>
                    <a:pt x="143" y="73"/>
                    <a:pt x="145" y="73"/>
                  </a:cubicBezTo>
                  <a:close/>
                  <a:moveTo>
                    <a:pt x="225" y="48"/>
                  </a:moveTo>
                  <a:cubicBezTo>
                    <a:pt x="223" y="48"/>
                    <a:pt x="221" y="51"/>
                    <a:pt x="221" y="53"/>
                  </a:cubicBezTo>
                  <a:cubicBezTo>
                    <a:pt x="224" y="69"/>
                    <a:pt x="224" y="69"/>
                    <a:pt x="224" y="69"/>
                  </a:cubicBezTo>
                  <a:cubicBezTo>
                    <a:pt x="225" y="72"/>
                    <a:pt x="227" y="73"/>
                    <a:pt x="229" y="73"/>
                  </a:cubicBezTo>
                  <a:cubicBezTo>
                    <a:pt x="229" y="73"/>
                    <a:pt x="229" y="73"/>
                    <a:pt x="230" y="73"/>
                  </a:cubicBezTo>
                  <a:cubicBezTo>
                    <a:pt x="232" y="73"/>
                    <a:pt x="234" y="70"/>
                    <a:pt x="233" y="68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30" y="49"/>
                    <a:pt x="228" y="47"/>
                    <a:pt x="225" y="48"/>
                  </a:cubicBezTo>
                  <a:close/>
                  <a:moveTo>
                    <a:pt x="227" y="86"/>
                  </a:moveTo>
                  <a:cubicBezTo>
                    <a:pt x="230" y="102"/>
                    <a:pt x="230" y="102"/>
                    <a:pt x="230" y="102"/>
                  </a:cubicBezTo>
                  <a:cubicBezTo>
                    <a:pt x="230" y="104"/>
                    <a:pt x="232" y="105"/>
                    <a:pt x="235" y="105"/>
                  </a:cubicBezTo>
                  <a:cubicBezTo>
                    <a:pt x="235" y="105"/>
                    <a:pt x="235" y="105"/>
                    <a:pt x="235" y="105"/>
                  </a:cubicBezTo>
                  <a:cubicBezTo>
                    <a:pt x="238" y="105"/>
                    <a:pt x="240" y="103"/>
                    <a:pt x="239" y="100"/>
                  </a:cubicBezTo>
                  <a:cubicBezTo>
                    <a:pt x="236" y="84"/>
                    <a:pt x="236" y="84"/>
                    <a:pt x="236" y="84"/>
                  </a:cubicBezTo>
                  <a:cubicBezTo>
                    <a:pt x="236" y="81"/>
                    <a:pt x="233" y="80"/>
                    <a:pt x="231" y="80"/>
                  </a:cubicBezTo>
                  <a:cubicBezTo>
                    <a:pt x="228" y="81"/>
                    <a:pt x="227" y="83"/>
                    <a:pt x="227" y="86"/>
                  </a:cubicBezTo>
                  <a:close/>
                  <a:moveTo>
                    <a:pt x="279" y="105"/>
                  </a:moveTo>
                  <a:cubicBezTo>
                    <a:pt x="281" y="104"/>
                    <a:pt x="283" y="101"/>
                    <a:pt x="282" y="99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77" y="81"/>
                    <a:pt x="275" y="79"/>
                    <a:pt x="272" y="80"/>
                  </a:cubicBezTo>
                  <a:cubicBezTo>
                    <a:pt x="270" y="80"/>
                    <a:pt x="268" y="83"/>
                    <a:pt x="269" y="85"/>
                  </a:cubicBezTo>
                  <a:cubicBezTo>
                    <a:pt x="273" y="101"/>
                    <a:pt x="273" y="101"/>
                    <a:pt x="273" y="101"/>
                  </a:cubicBezTo>
                  <a:cubicBezTo>
                    <a:pt x="274" y="103"/>
                    <a:pt x="276" y="105"/>
                    <a:pt x="278" y="105"/>
                  </a:cubicBezTo>
                  <a:cubicBezTo>
                    <a:pt x="278" y="105"/>
                    <a:pt x="279" y="105"/>
                    <a:pt x="279" y="105"/>
                  </a:cubicBezTo>
                  <a:close/>
                  <a:moveTo>
                    <a:pt x="28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21" y="0"/>
                    <a:pt x="0" y="21"/>
                    <a:pt x="0" y="46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20" y="268"/>
                    <a:pt x="20" y="268"/>
                    <a:pt x="20" y="268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32"/>
                    <a:pt x="32" y="20"/>
                    <a:pt x="47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38"/>
                    <a:pt x="69" y="41"/>
                    <a:pt x="72" y="41"/>
                  </a:cubicBezTo>
                  <a:cubicBezTo>
                    <a:pt x="72" y="41"/>
                    <a:pt x="72" y="42"/>
                    <a:pt x="73" y="42"/>
                  </a:cubicBezTo>
                  <a:cubicBezTo>
                    <a:pt x="75" y="42"/>
                    <a:pt x="77" y="40"/>
                    <a:pt x="77" y="38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1"/>
                    <a:pt x="82" y="20"/>
                    <a:pt x="81" y="2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8"/>
                    <a:pt x="107" y="41"/>
                    <a:pt x="110" y="41"/>
                  </a:cubicBezTo>
                  <a:cubicBezTo>
                    <a:pt x="110" y="41"/>
                    <a:pt x="110" y="41"/>
                    <a:pt x="111" y="41"/>
                  </a:cubicBezTo>
                  <a:cubicBezTo>
                    <a:pt x="113" y="41"/>
                    <a:pt x="115" y="39"/>
                    <a:pt x="115" y="37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8" y="20"/>
                    <a:pt x="118" y="20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4" y="36"/>
                    <a:pt x="144" y="36"/>
                    <a:pt x="144" y="36"/>
                  </a:cubicBezTo>
                  <a:cubicBezTo>
                    <a:pt x="144" y="38"/>
                    <a:pt x="145" y="41"/>
                    <a:pt x="148" y="41"/>
                  </a:cubicBezTo>
                  <a:cubicBezTo>
                    <a:pt x="148" y="41"/>
                    <a:pt x="148" y="41"/>
                    <a:pt x="148" y="41"/>
                  </a:cubicBezTo>
                  <a:cubicBezTo>
                    <a:pt x="151" y="41"/>
                    <a:pt x="153" y="39"/>
                    <a:pt x="153" y="37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5" y="20"/>
                    <a:pt x="154" y="20"/>
                    <a:pt x="154" y="20"/>
                  </a:cubicBezTo>
                  <a:cubicBezTo>
                    <a:pt x="179" y="20"/>
                    <a:pt x="179" y="20"/>
                    <a:pt x="179" y="20"/>
                  </a:cubicBezTo>
                  <a:cubicBezTo>
                    <a:pt x="179" y="20"/>
                    <a:pt x="179" y="20"/>
                    <a:pt x="179" y="20"/>
                  </a:cubicBezTo>
                  <a:cubicBezTo>
                    <a:pt x="181" y="37"/>
                    <a:pt x="181" y="37"/>
                    <a:pt x="181" y="37"/>
                  </a:cubicBezTo>
                  <a:cubicBezTo>
                    <a:pt x="181" y="39"/>
                    <a:pt x="183" y="41"/>
                    <a:pt x="185" y="41"/>
                  </a:cubicBezTo>
                  <a:cubicBezTo>
                    <a:pt x="185" y="41"/>
                    <a:pt x="185" y="41"/>
                    <a:pt x="186" y="41"/>
                  </a:cubicBezTo>
                  <a:cubicBezTo>
                    <a:pt x="188" y="41"/>
                    <a:pt x="190" y="38"/>
                    <a:pt x="190" y="36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6" y="20"/>
                    <a:pt x="215" y="21"/>
                    <a:pt x="216" y="21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9" y="39"/>
                    <a:pt x="221" y="41"/>
                    <a:pt x="223" y="41"/>
                  </a:cubicBezTo>
                  <a:cubicBezTo>
                    <a:pt x="223" y="41"/>
                    <a:pt x="224" y="41"/>
                    <a:pt x="224" y="41"/>
                  </a:cubicBezTo>
                  <a:cubicBezTo>
                    <a:pt x="226" y="41"/>
                    <a:pt x="228" y="38"/>
                    <a:pt x="228" y="36"/>
                  </a:cubicBezTo>
                  <a:cubicBezTo>
                    <a:pt x="225" y="20"/>
                    <a:pt x="225" y="20"/>
                    <a:pt x="225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20"/>
                    <a:pt x="252" y="21"/>
                    <a:pt x="252" y="22"/>
                  </a:cubicBezTo>
                  <a:cubicBezTo>
                    <a:pt x="256" y="38"/>
                    <a:pt x="256" y="38"/>
                    <a:pt x="256" y="38"/>
                  </a:cubicBezTo>
                  <a:cubicBezTo>
                    <a:pt x="257" y="40"/>
                    <a:pt x="259" y="41"/>
                    <a:pt x="261" y="41"/>
                  </a:cubicBezTo>
                  <a:cubicBezTo>
                    <a:pt x="261" y="41"/>
                    <a:pt x="262" y="41"/>
                    <a:pt x="262" y="41"/>
                  </a:cubicBezTo>
                  <a:cubicBezTo>
                    <a:pt x="265" y="41"/>
                    <a:pt x="266" y="38"/>
                    <a:pt x="265" y="36"/>
                  </a:cubicBezTo>
                  <a:cubicBezTo>
                    <a:pt x="261" y="20"/>
                    <a:pt x="261" y="20"/>
                    <a:pt x="261" y="20"/>
                  </a:cubicBezTo>
                  <a:cubicBezTo>
                    <a:pt x="261" y="20"/>
                    <a:pt x="261" y="20"/>
                    <a:pt x="261" y="20"/>
                  </a:cubicBezTo>
                  <a:cubicBezTo>
                    <a:pt x="287" y="20"/>
                    <a:pt x="287" y="20"/>
                    <a:pt x="287" y="20"/>
                  </a:cubicBezTo>
                  <a:cubicBezTo>
                    <a:pt x="301" y="20"/>
                    <a:pt x="313" y="32"/>
                    <a:pt x="313" y="46"/>
                  </a:cubicBezTo>
                  <a:cubicBezTo>
                    <a:pt x="313" y="268"/>
                    <a:pt x="313" y="268"/>
                    <a:pt x="313" y="268"/>
                  </a:cubicBezTo>
                  <a:cubicBezTo>
                    <a:pt x="333" y="268"/>
                    <a:pt x="333" y="268"/>
                    <a:pt x="333" y="268"/>
                  </a:cubicBezTo>
                  <a:cubicBezTo>
                    <a:pt x="333" y="46"/>
                    <a:pt x="333" y="46"/>
                    <a:pt x="333" y="46"/>
                  </a:cubicBezTo>
                  <a:cubicBezTo>
                    <a:pt x="333" y="21"/>
                    <a:pt x="312" y="0"/>
                    <a:pt x="287" y="0"/>
                  </a:cubicBezTo>
                  <a:close/>
                  <a:moveTo>
                    <a:pt x="269" y="73"/>
                  </a:moveTo>
                  <a:cubicBezTo>
                    <a:pt x="270" y="73"/>
                    <a:pt x="270" y="73"/>
                    <a:pt x="271" y="73"/>
                  </a:cubicBezTo>
                  <a:cubicBezTo>
                    <a:pt x="273" y="72"/>
                    <a:pt x="274" y="70"/>
                    <a:pt x="274" y="67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9" y="49"/>
                    <a:pt x="266" y="47"/>
                    <a:pt x="264" y="48"/>
                  </a:cubicBezTo>
                  <a:cubicBezTo>
                    <a:pt x="261" y="49"/>
                    <a:pt x="260" y="51"/>
                    <a:pt x="261" y="54"/>
                  </a:cubicBezTo>
                  <a:cubicBezTo>
                    <a:pt x="265" y="70"/>
                    <a:pt x="265" y="70"/>
                    <a:pt x="265" y="70"/>
                  </a:cubicBezTo>
                  <a:cubicBezTo>
                    <a:pt x="265" y="72"/>
                    <a:pt x="267" y="73"/>
                    <a:pt x="269" y="73"/>
                  </a:cubicBezTo>
                  <a:close/>
                  <a:moveTo>
                    <a:pt x="139" y="88"/>
                  </a:moveTo>
                  <a:cubicBezTo>
                    <a:pt x="139" y="90"/>
                    <a:pt x="141" y="93"/>
                    <a:pt x="143" y="93"/>
                  </a:cubicBezTo>
                  <a:cubicBezTo>
                    <a:pt x="144" y="93"/>
                    <a:pt x="144" y="93"/>
                    <a:pt x="144" y="93"/>
                  </a:cubicBezTo>
                  <a:cubicBezTo>
                    <a:pt x="146" y="93"/>
                    <a:pt x="148" y="91"/>
                    <a:pt x="149" y="89"/>
                  </a:cubicBezTo>
                  <a:cubicBezTo>
                    <a:pt x="149" y="85"/>
                    <a:pt x="149" y="85"/>
                    <a:pt x="149" y="85"/>
                  </a:cubicBezTo>
                  <a:cubicBezTo>
                    <a:pt x="149" y="83"/>
                    <a:pt x="147" y="81"/>
                    <a:pt x="145" y="80"/>
                  </a:cubicBezTo>
                  <a:cubicBezTo>
                    <a:pt x="142" y="80"/>
                    <a:pt x="140" y="82"/>
                    <a:pt x="140" y="85"/>
                  </a:cubicBezTo>
                  <a:lnTo>
                    <a:pt x="139" y="88"/>
                  </a:lnTo>
                  <a:close/>
                  <a:moveTo>
                    <a:pt x="98" y="84"/>
                  </a:moveTo>
                  <a:cubicBezTo>
                    <a:pt x="95" y="100"/>
                    <a:pt x="95" y="100"/>
                    <a:pt x="95" y="100"/>
                  </a:cubicBezTo>
                  <a:cubicBezTo>
                    <a:pt x="94" y="103"/>
                    <a:pt x="96" y="105"/>
                    <a:pt x="98" y="105"/>
                  </a:cubicBezTo>
                  <a:cubicBezTo>
                    <a:pt x="99" y="105"/>
                    <a:pt x="99" y="106"/>
                    <a:pt x="99" y="106"/>
                  </a:cubicBezTo>
                  <a:cubicBezTo>
                    <a:pt x="101" y="106"/>
                    <a:pt x="103" y="104"/>
                    <a:pt x="104" y="102"/>
                  </a:cubicBezTo>
                  <a:cubicBezTo>
                    <a:pt x="107" y="86"/>
                    <a:pt x="107" y="86"/>
                    <a:pt x="107" y="86"/>
                  </a:cubicBezTo>
                  <a:cubicBezTo>
                    <a:pt x="107" y="83"/>
                    <a:pt x="105" y="81"/>
                    <a:pt x="103" y="80"/>
                  </a:cubicBezTo>
                  <a:cubicBezTo>
                    <a:pt x="100" y="80"/>
                    <a:pt x="98" y="81"/>
                    <a:pt x="98" y="84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54"/>
            <p:cNvSpPr>
              <a:spLocks noEditPoints="1"/>
            </p:cNvSpPr>
            <p:nvPr/>
          </p:nvSpPr>
          <p:spPr bwMode="auto">
            <a:xfrm>
              <a:off x="2597" y="1361"/>
              <a:ext cx="315" cy="203"/>
            </a:xfrm>
            <a:custGeom>
              <a:avLst/>
              <a:gdLst>
                <a:gd name="T0" fmla="*/ 40 w 373"/>
                <a:gd name="T1" fmla="*/ 217 h 240"/>
                <a:gd name="T2" fmla="*/ 220 w 373"/>
                <a:gd name="T3" fmla="*/ 55 h 240"/>
                <a:gd name="T4" fmla="*/ 230 w 373"/>
                <a:gd name="T5" fmla="*/ 4 h 240"/>
                <a:gd name="T6" fmla="*/ 220 w 373"/>
                <a:gd name="T7" fmla="*/ 55 h 240"/>
                <a:gd name="T8" fmla="*/ 152 w 373"/>
                <a:gd name="T9" fmla="*/ 4 h 240"/>
                <a:gd name="T10" fmla="*/ 143 w 373"/>
                <a:gd name="T11" fmla="*/ 55 h 240"/>
                <a:gd name="T12" fmla="*/ 210 w 373"/>
                <a:gd name="T13" fmla="*/ 55 h 240"/>
                <a:gd name="T14" fmla="*/ 201 w 373"/>
                <a:gd name="T15" fmla="*/ 4 h 240"/>
                <a:gd name="T16" fmla="*/ 186 w 373"/>
                <a:gd name="T17" fmla="*/ 60 h 240"/>
                <a:gd name="T18" fmla="*/ 186 w 373"/>
                <a:gd name="T19" fmla="*/ 0 h 240"/>
                <a:gd name="T20" fmla="*/ 186 w 373"/>
                <a:gd name="T21" fmla="*/ 60 h 240"/>
                <a:gd name="T22" fmla="*/ 132 w 373"/>
                <a:gd name="T23" fmla="*/ 4 h 240"/>
                <a:gd name="T24" fmla="*/ 123 w 373"/>
                <a:gd name="T25" fmla="*/ 55 h 240"/>
                <a:gd name="T26" fmla="*/ 171 w 373"/>
                <a:gd name="T27" fmla="*/ 55 h 240"/>
                <a:gd name="T28" fmla="*/ 162 w 373"/>
                <a:gd name="T29" fmla="*/ 4 h 240"/>
                <a:gd name="T30" fmla="*/ 245 w 373"/>
                <a:gd name="T31" fmla="*/ 60 h 240"/>
                <a:gd name="T32" fmla="*/ 245 w 373"/>
                <a:gd name="T33" fmla="*/ 0 h 240"/>
                <a:gd name="T34" fmla="*/ 245 w 373"/>
                <a:gd name="T35" fmla="*/ 60 h 240"/>
                <a:gd name="T36" fmla="*/ 353 w 373"/>
                <a:gd name="T37" fmla="*/ 217 h 240"/>
                <a:gd name="T38" fmla="*/ 56 w 373"/>
                <a:gd name="T39" fmla="*/ 100 h 240"/>
                <a:gd name="T40" fmla="*/ 5 w 373"/>
                <a:gd name="T41" fmla="*/ 109 h 240"/>
                <a:gd name="T42" fmla="*/ 56 w 373"/>
                <a:gd name="T43" fmla="*/ 100 h 240"/>
                <a:gd name="T44" fmla="*/ 0 w 373"/>
                <a:gd name="T45" fmla="*/ 124 h 240"/>
                <a:gd name="T46" fmla="*/ 60 w 373"/>
                <a:gd name="T47" fmla="*/ 124 h 240"/>
                <a:gd name="T48" fmla="*/ 5 w 373"/>
                <a:gd name="T49" fmla="*/ 159 h 240"/>
                <a:gd name="T50" fmla="*/ 56 w 373"/>
                <a:gd name="T51" fmla="*/ 168 h 240"/>
                <a:gd name="T52" fmla="*/ 56 w 373"/>
                <a:gd name="T53" fmla="*/ 139 h 240"/>
                <a:gd name="T54" fmla="*/ 5 w 373"/>
                <a:gd name="T55" fmla="*/ 148 h 240"/>
                <a:gd name="T56" fmla="*/ 56 w 373"/>
                <a:gd name="T57" fmla="*/ 139 h 240"/>
                <a:gd name="T58" fmla="*/ 0 w 373"/>
                <a:gd name="T59" fmla="*/ 183 h 240"/>
                <a:gd name="T60" fmla="*/ 60 w 373"/>
                <a:gd name="T61" fmla="*/ 183 h 240"/>
                <a:gd name="T62" fmla="*/ 5 w 373"/>
                <a:gd name="T63" fmla="*/ 198 h 240"/>
                <a:gd name="T64" fmla="*/ 56 w 373"/>
                <a:gd name="T65" fmla="*/ 207 h 240"/>
                <a:gd name="T66" fmla="*/ 56 w 373"/>
                <a:gd name="T67" fmla="*/ 81 h 240"/>
                <a:gd name="T68" fmla="*/ 5 w 373"/>
                <a:gd name="T69" fmla="*/ 90 h 240"/>
                <a:gd name="T70" fmla="*/ 56 w 373"/>
                <a:gd name="T71" fmla="*/ 81 h 240"/>
                <a:gd name="T72" fmla="*/ 313 w 373"/>
                <a:gd name="T73" fmla="*/ 85 h 240"/>
                <a:gd name="T74" fmla="*/ 373 w 373"/>
                <a:gd name="T75" fmla="*/ 85 h 240"/>
                <a:gd name="T76" fmla="*/ 317 w 373"/>
                <a:gd name="T77" fmla="*/ 159 h 240"/>
                <a:gd name="T78" fmla="*/ 368 w 373"/>
                <a:gd name="T79" fmla="*/ 168 h 240"/>
                <a:gd name="T80" fmla="*/ 368 w 373"/>
                <a:gd name="T81" fmla="*/ 178 h 240"/>
                <a:gd name="T82" fmla="*/ 317 w 373"/>
                <a:gd name="T83" fmla="*/ 187 h 240"/>
                <a:gd name="T84" fmla="*/ 368 w 373"/>
                <a:gd name="T85" fmla="*/ 178 h 240"/>
                <a:gd name="T86" fmla="*/ 313 w 373"/>
                <a:gd name="T87" fmla="*/ 202 h 240"/>
                <a:gd name="T88" fmla="*/ 373 w 373"/>
                <a:gd name="T89" fmla="*/ 202 h 240"/>
                <a:gd name="T90" fmla="*/ 317 w 373"/>
                <a:gd name="T91" fmla="*/ 120 h 240"/>
                <a:gd name="T92" fmla="*/ 368 w 373"/>
                <a:gd name="T93" fmla="*/ 129 h 240"/>
                <a:gd name="T94" fmla="*/ 368 w 373"/>
                <a:gd name="T95" fmla="*/ 139 h 240"/>
                <a:gd name="T96" fmla="*/ 317 w 373"/>
                <a:gd name="T97" fmla="*/ 148 h 240"/>
                <a:gd name="T98" fmla="*/ 368 w 373"/>
                <a:gd name="T99" fmla="*/ 139 h 240"/>
                <a:gd name="T100" fmla="*/ 313 w 373"/>
                <a:gd name="T101" fmla="*/ 105 h 240"/>
                <a:gd name="T102" fmla="*/ 373 w 373"/>
                <a:gd name="T103" fmla="*/ 10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3" h="240">
                  <a:moveTo>
                    <a:pt x="20" y="240"/>
                  </a:moveTo>
                  <a:cubicBezTo>
                    <a:pt x="40" y="240"/>
                    <a:pt x="40" y="240"/>
                    <a:pt x="40" y="240"/>
                  </a:cubicBezTo>
                  <a:cubicBezTo>
                    <a:pt x="40" y="217"/>
                    <a:pt x="40" y="217"/>
                    <a:pt x="40" y="217"/>
                  </a:cubicBezTo>
                  <a:cubicBezTo>
                    <a:pt x="20" y="217"/>
                    <a:pt x="20" y="217"/>
                    <a:pt x="20" y="217"/>
                  </a:cubicBezTo>
                  <a:lnTo>
                    <a:pt x="20" y="240"/>
                  </a:lnTo>
                  <a:close/>
                  <a:moveTo>
                    <a:pt x="220" y="55"/>
                  </a:moveTo>
                  <a:cubicBezTo>
                    <a:pt x="220" y="4"/>
                    <a:pt x="220" y="4"/>
                    <a:pt x="220" y="4"/>
                  </a:cubicBezTo>
                  <a:cubicBezTo>
                    <a:pt x="220" y="2"/>
                    <a:pt x="223" y="0"/>
                    <a:pt x="225" y="0"/>
                  </a:cubicBezTo>
                  <a:cubicBezTo>
                    <a:pt x="228" y="0"/>
                    <a:pt x="230" y="2"/>
                    <a:pt x="230" y="4"/>
                  </a:cubicBezTo>
                  <a:cubicBezTo>
                    <a:pt x="230" y="55"/>
                    <a:pt x="230" y="55"/>
                    <a:pt x="230" y="55"/>
                  </a:cubicBezTo>
                  <a:cubicBezTo>
                    <a:pt x="230" y="58"/>
                    <a:pt x="228" y="60"/>
                    <a:pt x="225" y="60"/>
                  </a:cubicBezTo>
                  <a:cubicBezTo>
                    <a:pt x="223" y="60"/>
                    <a:pt x="220" y="58"/>
                    <a:pt x="220" y="55"/>
                  </a:cubicBezTo>
                  <a:close/>
                  <a:moveTo>
                    <a:pt x="147" y="60"/>
                  </a:moveTo>
                  <a:cubicBezTo>
                    <a:pt x="150" y="60"/>
                    <a:pt x="152" y="58"/>
                    <a:pt x="152" y="55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2"/>
                    <a:pt x="150" y="0"/>
                    <a:pt x="147" y="0"/>
                  </a:cubicBezTo>
                  <a:cubicBezTo>
                    <a:pt x="145" y="0"/>
                    <a:pt x="143" y="2"/>
                    <a:pt x="143" y="4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8"/>
                    <a:pt x="145" y="60"/>
                    <a:pt x="147" y="60"/>
                  </a:cubicBezTo>
                  <a:close/>
                  <a:moveTo>
                    <a:pt x="206" y="60"/>
                  </a:moveTo>
                  <a:cubicBezTo>
                    <a:pt x="208" y="60"/>
                    <a:pt x="210" y="58"/>
                    <a:pt x="210" y="55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10" y="2"/>
                    <a:pt x="208" y="0"/>
                    <a:pt x="206" y="0"/>
                  </a:cubicBezTo>
                  <a:cubicBezTo>
                    <a:pt x="203" y="0"/>
                    <a:pt x="201" y="2"/>
                    <a:pt x="201" y="4"/>
                  </a:cubicBezTo>
                  <a:cubicBezTo>
                    <a:pt x="201" y="55"/>
                    <a:pt x="201" y="55"/>
                    <a:pt x="201" y="55"/>
                  </a:cubicBezTo>
                  <a:cubicBezTo>
                    <a:pt x="201" y="58"/>
                    <a:pt x="203" y="60"/>
                    <a:pt x="206" y="60"/>
                  </a:cubicBezTo>
                  <a:close/>
                  <a:moveTo>
                    <a:pt x="186" y="60"/>
                  </a:moveTo>
                  <a:cubicBezTo>
                    <a:pt x="189" y="60"/>
                    <a:pt x="191" y="58"/>
                    <a:pt x="191" y="55"/>
                  </a:cubicBezTo>
                  <a:cubicBezTo>
                    <a:pt x="191" y="4"/>
                    <a:pt x="191" y="4"/>
                    <a:pt x="191" y="4"/>
                  </a:cubicBezTo>
                  <a:cubicBezTo>
                    <a:pt x="191" y="2"/>
                    <a:pt x="189" y="0"/>
                    <a:pt x="186" y="0"/>
                  </a:cubicBezTo>
                  <a:cubicBezTo>
                    <a:pt x="184" y="0"/>
                    <a:pt x="182" y="2"/>
                    <a:pt x="182" y="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2" y="58"/>
                    <a:pt x="184" y="60"/>
                    <a:pt x="186" y="60"/>
                  </a:cubicBezTo>
                  <a:close/>
                  <a:moveTo>
                    <a:pt x="128" y="60"/>
                  </a:moveTo>
                  <a:cubicBezTo>
                    <a:pt x="130" y="60"/>
                    <a:pt x="132" y="58"/>
                    <a:pt x="132" y="55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2"/>
                    <a:pt x="130" y="0"/>
                    <a:pt x="128" y="0"/>
                  </a:cubicBezTo>
                  <a:cubicBezTo>
                    <a:pt x="125" y="0"/>
                    <a:pt x="123" y="2"/>
                    <a:pt x="123" y="4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8"/>
                    <a:pt x="125" y="60"/>
                    <a:pt x="128" y="60"/>
                  </a:cubicBezTo>
                  <a:close/>
                  <a:moveTo>
                    <a:pt x="167" y="60"/>
                  </a:moveTo>
                  <a:cubicBezTo>
                    <a:pt x="169" y="60"/>
                    <a:pt x="171" y="58"/>
                    <a:pt x="171" y="55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71" y="2"/>
                    <a:pt x="169" y="0"/>
                    <a:pt x="167" y="0"/>
                  </a:cubicBezTo>
                  <a:cubicBezTo>
                    <a:pt x="164" y="0"/>
                    <a:pt x="162" y="2"/>
                    <a:pt x="162" y="4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2" y="58"/>
                    <a:pt x="164" y="60"/>
                    <a:pt x="167" y="60"/>
                  </a:cubicBezTo>
                  <a:close/>
                  <a:moveTo>
                    <a:pt x="245" y="60"/>
                  </a:moveTo>
                  <a:cubicBezTo>
                    <a:pt x="247" y="60"/>
                    <a:pt x="249" y="58"/>
                    <a:pt x="249" y="55"/>
                  </a:cubicBezTo>
                  <a:cubicBezTo>
                    <a:pt x="249" y="4"/>
                    <a:pt x="249" y="4"/>
                    <a:pt x="249" y="4"/>
                  </a:cubicBezTo>
                  <a:cubicBezTo>
                    <a:pt x="249" y="2"/>
                    <a:pt x="247" y="0"/>
                    <a:pt x="245" y="0"/>
                  </a:cubicBezTo>
                  <a:cubicBezTo>
                    <a:pt x="242" y="0"/>
                    <a:pt x="240" y="2"/>
                    <a:pt x="240" y="4"/>
                  </a:cubicBezTo>
                  <a:cubicBezTo>
                    <a:pt x="240" y="55"/>
                    <a:pt x="240" y="55"/>
                    <a:pt x="240" y="55"/>
                  </a:cubicBezTo>
                  <a:cubicBezTo>
                    <a:pt x="240" y="58"/>
                    <a:pt x="242" y="60"/>
                    <a:pt x="245" y="60"/>
                  </a:cubicBezTo>
                  <a:close/>
                  <a:moveTo>
                    <a:pt x="333" y="240"/>
                  </a:moveTo>
                  <a:cubicBezTo>
                    <a:pt x="353" y="240"/>
                    <a:pt x="353" y="240"/>
                    <a:pt x="353" y="240"/>
                  </a:cubicBezTo>
                  <a:cubicBezTo>
                    <a:pt x="353" y="217"/>
                    <a:pt x="353" y="217"/>
                    <a:pt x="353" y="217"/>
                  </a:cubicBezTo>
                  <a:cubicBezTo>
                    <a:pt x="333" y="217"/>
                    <a:pt x="333" y="217"/>
                    <a:pt x="333" y="217"/>
                  </a:cubicBezTo>
                  <a:lnTo>
                    <a:pt x="333" y="240"/>
                  </a:lnTo>
                  <a:close/>
                  <a:moveTo>
                    <a:pt x="56" y="100"/>
                  </a:moveTo>
                  <a:cubicBezTo>
                    <a:pt x="5" y="100"/>
                    <a:pt x="5" y="100"/>
                    <a:pt x="5" y="100"/>
                  </a:cubicBezTo>
                  <a:cubicBezTo>
                    <a:pt x="2" y="100"/>
                    <a:pt x="0" y="102"/>
                    <a:pt x="0" y="105"/>
                  </a:cubicBezTo>
                  <a:cubicBezTo>
                    <a:pt x="0" y="107"/>
                    <a:pt x="2" y="109"/>
                    <a:pt x="5" y="109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8" y="109"/>
                    <a:pt x="60" y="107"/>
                    <a:pt x="60" y="105"/>
                  </a:cubicBezTo>
                  <a:cubicBezTo>
                    <a:pt x="60" y="102"/>
                    <a:pt x="58" y="100"/>
                    <a:pt x="56" y="100"/>
                  </a:cubicBezTo>
                  <a:close/>
                  <a:moveTo>
                    <a:pt x="56" y="120"/>
                  </a:moveTo>
                  <a:cubicBezTo>
                    <a:pt x="5" y="120"/>
                    <a:pt x="5" y="120"/>
                    <a:pt x="5" y="120"/>
                  </a:cubicBezTo>
                  <a:cubicBezTo>
                    <a:pt x="2" y="120"/>
                    <a:pt x="0" y="122"/>
                    <a:pt x="0" y="124"/>
                  </a:cubicBezTo>
                  <a:cubicBezTo>
                    <a:pt x="0" y="127"/>
                    <a:pt x="2" y="129"/>
                    <a:pt x="5" y="129"/>
                  </a:cubicBezTo>
                  <a:cubicBezTo>
                    <a:pt x="56" y="129"/>
                    <a:pt x="56" y="129"/>
                    <a:pt x="56" y="129"/>
                  </a:cubicBezTo>
                  <a:cubicBezTo>
                    <a:pt x="58" y="129"/>
                    <a:pt x="60" y="127"/>
                    <a:pt x="60" y="124"/>
                  </a:cubicBezTo>
                  <a:cubicBezTo>
                    <a:pt x="60" y="122"/>
                    <a:pt x="58" y="120"/>
                    <a:pt x="56" y="120"/>
                  </a:cubicBezTo>
                  <a:close/>
                  <a:moveTo>
                    <a:pt x="56" y="159"/>
                  </a:moveTo>
                  <a:cubicBezTo>
                    <a:pt x="5" y="159"/>
                    <a:pt x="5" y="159"/>
                    <a:pt x="5" y="159"/>
                  </a:cubicBezTo>
                  <a:cubicBezTo>
                    <a:pt x="2" y="159"/>
                    <a:pt x="0" y="161"/>
                    <a:pt x="0" y="163"/>
                  </a:cubicBezTo>
                  <a:cubicBezTo>
                    <a:pt x="0" y="166"/>
                    <a:pt x="2" y="168"/>
                    <a:pt x="5" y="168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8" y="168"/>
                    <a:pt x="60" y="166"/>
                    <a:pt x="60" y="163"/>
                  </a:cubicBezTo>
                  <a:cubicBezTo>
                    <a:pt x="60" y="161"/>
                    <a:pt x="58" y="159"/>
                    <a:pt x="56" y="159"/>
                  </a:cubicBezTo>
                  <a:close/>
                  <a:moveTo>
                    <a:pt x="56" y="139"/>
                  </a:moveTo>
                  <a:cubicBezTo>
                    <a:pt x="5" y="139"/>
                    <a:pt x="5" y="139"/>
                    <a:pt x="5" y="139"/>
                  </a:cubicBezTo>
                  <a:cubicBezTo>
                    <a:pt x="2" y="139"/>
                    <a:pt x="0" y="141"/>
                    <a:pt x="0" y="144"/>
                  </a:cubicBezTo>
                  <a:cubicBezTo>
                    <a:pt x="0" y="146"/>
                    <a:pt x="2" y="148"/>
                    <a:pt x="5" y="148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58" y="148"/>
                    <a:pt x="60" y="146"/>
                    <a:pt x="60" y="144"/>
                  </a:cubicBezTo>
                  <a:cubicBezTo>
                    <a:pt x="60" y="141"/>
                    <a:pt x="58" y="139"/>
                    <a:pt x="56" y="139"/>
                  </a:cubicBezTo>
                  <a:close/>
                  <a:moveTo>
                    <a:pt x="56" y="178"/>
                  </a:moveTo>
                  <a:cubicBezTo>
                    <a:pt x="5" y="178"/>
                    <a:pt x="5" y="178"/>
                    <a:pt x="5" y="178"/>
                  </a:cubicBezTo>
                  <a:cubicBezTo>
                    <a:pt x="2" y="178"/>
                    <a:pt x="0" y="180"/>
                    <a:pt x="0" y="183"/>
                  </a:cubicBezTo>
                  <a:cubicBezTo>
                    <a:pt x="0" y="185"/>
                    <a:pt x="2" y="187"/>
                    <a:pt x="5" y="187"/>
                  </a:cubicBezTo>
                  <a:cubicBezTo>
                    <a:pt x="56" y="187"/>
                    <a:pt x="56" y="187"/>
                    <a:pt x="56" y="187"/>
                  </a:cubicBezTo>
                  <a:cubicBezTo>
                    <a:pt x="58" y="187"/>
                    <a:pt x="60" y="185"/>
                    <a:pt x="60" y="183"/>
                  </a:cubicBezTo>
                  <a:cubicBezTo>
                    <a:pt x="60" y="180"/>
                    <a:pt x="58" y="178"/>
                    <a:pt x="56" y="178"/>
                  </a:cubicBezTo>
                  <a:close/>
                  <a:moveTo>
                    <a:pt x="56" y="198"/>
                  </a:moveTo>
                  <a:cubicBezTo>
                    <a:pt x="5" y="198"/>
                    <a:pt x="5" y="198"/>
                    <a:pt x="5" y="198"/>
                  </a:cubicBezTo>
                  <a:cubicBezTo>
                    <a:pt x="2" y="198"/>
                    <a:pt x="0" y="200"/>
                    <a:pt x="0" y="202"/>
                  </a:cubicBezTo>
                  <a:cubicBezTo>
                    <a:pt x="0" y="205"/>
                    <a:pt x="2" y="207"/>
                    <a:pt x="5" y="207"/>
                  </a:cubicBezTo>
                  <a:cubicBezTo>
                    <a:pt x="56" y="207"/>
                    <a:pt x="56" y="207"/>
                    <a:pt x="56" y="207"/>
                  </a:cubicBezTo>
                  <a:cubicBezTo>
                    <a:pt x="58" y="207"/>
                    <a:pt x="60" y="205"/>
                    <a:pt x="60" y="202"/>
                  </a:cubicBezTo>
                  <a:cubicBezTo>
                    <a:pt x="60" y="200"/>
                    <a:pt x="58" y="198"/>
                    <a:pt x="56" y="198"/>
                  </a:cubicBezTo>
                  <a:close/>
                  <a:moveTo>
                    <a:pt x="56" y="81"/>
                  </a:moveTo>
                  <a:cubicBezTo>
                    <a:pt x="5" y="81"/>
                    <a:pt x="5" y="81"/>
                    <a:pt x="5" y="81"/>
                  </a:cubicBezTo>
                  <a:cubicBezTo>
                    <a:pt x="2" y="81"/>
                    <a:pt x="0" y="83"/>
                    <a:pt x="0" y="85"/>
                  </a:cubicBezTo>
                  <a:cubicBezTo>
                    <a:pt x="0" y="88"/>
                    <a:pt x="2" y="90"/>
                    <a:pt x="5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8" y="90"/>
                    <a:pt x="60" y="88"/>
                    <a:pt x="60" y="85"/>
                  </a:cubicBezTo>
                  <a:cubicBezTo>
                    <a:pt x="60" y="83"/>
                    <a:pt x="58" y="81"/>
                    <a:pt x="56" y="81"/>
                  </a:cubicBezTo>
                  <a:close/>
                  <a:moveTo>
                    <a:pt x="368" y="81"/>
                  </a:moveTo>
                  <a:cubicBezTo>
                    <a:pt x="317" y="81"/>
                    <a:pt x="317" y="81"/>
                    <a:pt x="317" y="81"/>
                  </a:cubicBezTo>
                  <a:cubicBezTo>
                    <a:pt x="315" y="81"/>
                    <a:pt x="313" y="83"/>
                    <a:pt x="313" y="85"/>
                  </a:cubicBezTo>
                  <a:cubicBezTo>
                    <a:pt x="313" y="88"/>
                    <a:pt x="315" y="90"/>
                    <a:pt x="317" y="90"/>
                  </a:cubicBezTo>
                  <a:cubicBezTo>
                    <a:pt x="368" y="90"/>
                    <a:pt x="368" y="90"/>
                    <a:pt x="368" y="90"/>
                  </a:cubicBezTo>
                  <a:cubicBezTo>
                    <a:pt x="371" y="90"/>
                    <a:pt x="373" y="88"/>
                    <a:pt x="373" y="85"/>
                  </a:cubicBezTo>
                  <a:cubicBezTo>
                    <a:pt x="373" y="83"/>
                    <a:pt x="371" y="81"/>
                    <a:pt x="368" y="81"/>
                  </a:cubicBezTo>
                  <a:close/>
                  <a:moveTo>
                    <a:pt x="368" y="159"/>
                  </a:moveTo>
                  <a:cubicBezTo>
                    <a:pt x="317" y="159"/>
                    <a:pt x="317" y="159"/>
                    <a:pt x="317" y="159"/>
                  </a:cubicBezTo>
                  <a:cubicBezTo>
                    <a:pt x="315" y="159"/>
                    <a:pt x="313" y="161"/>
                    <a:pt x="313" y="163"/>
                  </a:cubicBezTo>
                  <a:cubicBezTo>
                    <a:pt x="313" y="166"/>
                    <a:pt x="315" y="168"/>
                    <a:pt x="317" y="168"/>
                  </a:cubicBezTo>
                  <a:cubicBezTo>
                    <a:pt x="368" y="168"/>
                    <a:pt x="368" y="168"/>
                    <a:pt x="368" y="168"/>
                  </a:cubicBezTo>
                  <a:cubicBezTo>
                    <a:pt x="371" y="168"/>
                    <a:pt x="373" y="166"/>
                    <a:pt x="373" y="163"/>
                  </a:cubicBezTo>
                  <a:cubicBezTo>
                    <a:pt x="373" y="161"/>
                    <a:pt x="371" y="159"/>
                    <a:pt x="368" y="159"/>
                  </a:cubicBezTo>
                  <a:close/>
                  <a:moveTo>
                    <a:pt x="368" y="178"/>
                  </a:moveTo>
                  <a:cubicBezTo>
                    <a:pt x="317" y="178"/>
                    <a:pt x="317" y="178"/>
                    <a:pt x="317" y="178"/>
                  </a:cubicBezTo>
                  <a:cubicBezTo>
                    <a:pt x="315" y="178"/>
                    <a:pt x="313" y="180"/>
                    <a:pt x="313" y="183"/>
                  </a:cubicBezTo>
                  <a:cubicBezTo>
                    <a:pt x="313" y="185"/>
                    <a:pt x="315" y="187"/>
                    <a:pt x="317" y="187"/>
                  </a:cubicBezTo>
                  <a:cubicBezTo>
                    <a:pt x="368" y="187"/>
                    <a:pt x="368" y="187"/>
                    <a:pt x="368" y="187"/>
                  </a:cubicBezTo>
                  <a:cubicBezTo>
                    <a:pt x="371" y="187"/>
                    <a:pt x="373" y="185"/>
                    <a:pt x="373" y="183"/>
                  </a:cubicBezTo>
                  <a:cubicBezTo>
                    <a:pt x="373" y="180"/>
                    <a:pt x="371" y="178"/>
                    <a:pt x="368" y="178"/>
                  </a:cubicBezTo>
                  <a:close/>
                  <a:moveTo>
                    <a:pt x="368" y="198"/>
                  </a:moveTo>
                  <a:cubicBezTo>
                    <a:pt x="317" y="198"/>
                    <a:pt x="317" y="198"/>
                    <a:pt x="317" y="198"/>
                  </a:cubicBezTo>
                  <a:cubicBezTo>
                    <a:pt x="315" y="198"/>
                    <a:pt x="313" y="200"/>
                    <a:pt x="313" y="202"/>
                  </a:cubicBezTo>
                  <a:cubicBezTo>
                    <a:pt x="313" y="205"/>
                    <a:pt x="315" y="207"/>
                    <a:pt x="317" y="207"/>
                  </a:cubicBezTo>
                  <a:cubicBezTo>
                    <a:pt x="368" y="207"/>
                    <a:pt x="368" y="207"/>
                    <a:pt x="368" y="207"/>
                  </a:cubicBezTo>
                  <a:cubicBezTo>
                    <a:pt x="371" y="207"/>
                    <a:pt x="373" y="205"/>
                    <a:pt x="373" y="202"/>
                  </a:cubicBezTo>
                  <a:cubicBezTo>
                    <a:pt x="373" y="200"/>
                    <a:pt x="371" y="198"/>
                    <a:pt x="368" y="198"/>
                  </a:cubicBezTo>
                  <a:close/>
                  <a:moveTo>
                    <a:pt x="368" y="120"/>
                  </a:moveTo>
                  <a:cubicBezTo>
                    <a:pt x="317" y="120"/>
                    <a:pt x="317" y="120"/>
                    <a:pt x="317" y="120"/>
                  </a:cubicBezTo>
                  <a:cubicBezTo>
                    <a:pt x="315" y="120"/>
                    <a:pt x="313" y="122"/>
                    <a:pt x="313" y="124"/>
                  </a:cubicBezTo>
                  <a:cubicBezTo>
                    <a:pt x="313" y="127"/>
                    <a:pt x="315" y="129"/>
                    <a:pt x="317" y="129"/>
                  </a:cubicBezTo>
                  <a:cubicBezTo>
                    <a:pt x="368" y="129"/>
                    <a:pt x="368" y="129"/>
                    <a:pt x="368" y="129"/>
                  </a:cubicBezTo>
                  <a:cubicBezTo>
                    <a:pt x="371" y="129"/>
                    <a:pt x="373" y="127"/>
                    <a:pt x="373" y="124"/>
                  </a:cubicBezTo>
                  <a:cubicBezTo>
                    <a:pt x="373" y="122"/>
                    <a:pt x="371" y="120"/>
                    <a:pt x="368" y="120"/>
                  </a:cubicBezTo>
                  <a:close/>
                  <a:moveTo>
                    <a:pt x="368" y="139"/>
                  </a:moveTo>
                  <a:cubicBezTo>
                    <a:pt x="317" y="139"/>
                    <a:pt x="317" y="139"/>
                    <a:pt x="317" y="139"/>
                  </a:cubicBezTo>
                  <a:cubicBezTo>
                    <a:pt x="315" y="139"/>
                    <a:pt x="313" y="141"/>
                    <a:pt x="313" y="144"/>
                  </a:cubicBezTo>
                  <a:cubicBezTo>
                    <a:pt x="313" y="146"/>
                    <a:pt x="315" y="148"/>
                    <a:pt x="317" y="148"/>
                  </a:cubicBezTo>
                  <a:cubicBezTo>
                    <a:pt x="368" y="148"/>
                    <a:pt x="368" y="148"/>
                    <a:pt x="368" y="148"/>
                  </a:cubicBezTo>
                  <a:cubicBezTo>
                    <a:pt x="371" y="148"/>
                    <a:pt x="373" y="146"/>
                    <a:pt x="373" y="144"/>
                  </a:cubicBezTo>
                  <a:cubicBezTo>
                    <a:pt x="373" y="141"/>
                    <a:pt x="371" y="139"/>
                    <a:pt x="368" y="139"/>
                  </a:cubicBezTo>
                  <a:close/>
                  <a:moveTo>
                    <a:pt x="368" y="100"/>
                  </a:moveTo>
                  <a:cubicBezTo>
                    <a:pt x="317" y="100"/>
                    <a:pt x="317" y="100"/>
                    <a:pt x="317" y="100"/>
                  </a:cubicBezTo>
                  <a:cubicBezTo>
                    <a:pt x="315" y="100"/>
                    <a:pt x="313" y="102"/>
                    <a:pt x="313" y="105"/>
                  </a:cubicBezTo>
                  <a:cubicBezTo>
                    <a:pt x="313" y="107"/>
                    <a:pt x="315" y="109"/>
                    <a:pt x="317" y="109"/>
                  </a:cubicBezTo>
                  <a:cubicBezTo>
                    <a:pt x="368" y="109"/>
                    <a:pt x="368" y="109"/>
                    <a:pt x="368" y="109"/>
                  </a:cubicBezTo>
                  <a:cubicBezTo>
                    <a:pt x="371" y="109"/>
                    <a:pt x="373" y="107"/>
                    <a:pt x="373" y="105"/>
                  </a:cubicBezTo>
                  <a:cubicBezTo>
                    <a:pt x="373" y="102"/>
                    <a:pt x="371" y="100"/>
                    <a:pt x="368" y="100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55"/>
            <p:cNvSpPr>
              <a:spLocks noEditPoints="1"/>
            </p:cNvSpPr>
            <p:nvPr/>
          </p:nvSpPr>
          <p:spPr bwMode="auto">
            <a:xfrm>
              <a:off x="2613" y="1378"/>
              <a:ext cx="283" cy="185"/>
            </a:xfrm>
            <a:custGeom>
              <a:avLst/>
              <a:gdLst>
                <a:gd name="T0" fmla="*/ 313 w 333"/>
                <a:gd name="T1" fmla="*/ 50 h 219"/>
                <a:gd name="T2" fmla="*/ 333 w 333"/>
                <a:gd name="T3" fmla="*/ 46 h 219"/>
                <a:gd name="T4" fmla="*/ 240 w 333"/>
                <a:gd name="T5" fmla="*/ 0 h 219"/>
                <a:gd name="T6" fmla="*/ 286 w 333"/>
                <a:gd name="T7" fmla="*/ 20 h 219"/>
                <a:gd name="T8" fmla="*/ 224 w 333"/>
                <a:gd name="T9" fmla="*/ 208 h 219"/>
                <a:gd name="T10" fmla="*/ 236 w 333"/>
                <a:gd name="T11" fmla="*/ 219 h 219"/>
                <a:gd name="T12" fmla="*/ 261 w 333"/>
                <a:gd name="T13" fmla="*/ 208 h 219"/>
                <a:gd name="T14" fmla="*/ 249 w 333"/>
                <a:gd name="T15" fmla="*/ 208 h 219"/>
                <a:gd name="T16" fmla="*/ 92 w 333"/>
                <a:gd name="T17" fmla="*/ 0 h 219"/>
                <a:gd name="T18" fmla="*/ 0 w 333"/>
                <a:gd name="T19" fmla="*/ 46 h 219"/>
                <a:gd name="T20" fmla="*/ 20 w 333"/>
                <a:gd name="T21" fmla="*/ 50 h 219"/>
                <a:gd name="T22" fmla="*/ 46 w 333"/>
                <a:gd name="T23" fmla="*/ 20 h 219"/>
                <a:gd name="T24" fmla="*/ 92 w 333"/>
                <a:gd name="T25" fmla="*/ 0 h 219"/>
                <a:gd name="T26" fmla="*/ 73 w 333"/>
                <a:gd name="T27" fmla="*/ 208 h 219"/>
                <a:gd name="T28" fmla="*/ 98 w 333"/>
                <a:gd name="T29" fmla="*/ 219 h 219"/>
                <a:gd name="T30" fmla="*/ 110 w 333"/>
                <a:gd name="T31" fmla="*/ 208 h 219"/>
                <a:gd name="T32" fmla="*/ 73 w 333"/>
                <a:gd name="T33" fmla="*/ 205 h 219"/>
                <a:gd name="T34" fmla="*/ 249 w 333"/>
                <a:gd name="T35" fmla="*/ 200 h 219"/>
                <a:gd name="T36" fmla="*/ 62 w 333"/>
                <a:gd name="T37" fmla="*/ 178 h 219"/>
                <a:gd name="T38" fmla="*/ 249 w 333"/>
                <a:gd name="T39" fmla="*/ 116 h 219"/>
                <a:gd name="T40" fmla="*/ 262 w 333"/>
                <a:gd name="T41" fmla="*/ 113 h 219"/>
                <a:gd name="T42" fmla="*/ 269 w 333"/>
                <a:gd name="T43" fmla="*/ 104 h 219"/>
                <a:gd name="T44" fmla="*/ 251 w 333"/>
                <a:gd name="T45" fmla="*/ 97 h 219"/>
                <a:gd name="T46" fmla="*/ 247 w 333"/>
                <a:gd name="T47" fmla="*/ 104 h 219"/>
                <a:gd name="T48" fmla="*/ 235 w 333"/>
                <a:gd name="T49" fmla="*/ 86 h 219"/>
                <a:gd name="T50" fmla="*/ 135 w 333"/>
                <a:gd name="T51" fmla="*/ 65 h 219"/>
                <a:gd name="T52" fmla="*/ 89 w 333"/>
                <a:gd name="T53" fmla="*/ 107 h 219"/>
                <a:gd name="T54" fmla="*/ 87 w 333"/>
                <a:gd name="T55" fmla="*/ 102 h 219"/>
                <a:gd name="T56" fmla="*/ 69 w 333"/>
                <a:gd name="T57" fmla="*/ 98 h 219"/>
                <a:gd name="T58" fmla="*/ 65 w 333"/>
                <a:gd name="T59" fmla="*/ 106 h 219"/>
                <a:gd name="T60" fmla="*/ 86 w 333"/>
                <a:gd name="T61" fmla="*/ 114 h 219"/>
                <a:gd name="T62" fmla="*/ 61 w 333"/>
                <a:gd name="T63" fmla="*/ 165 h 219"/>
                <a:gd name="T64" fmla="*/ 272 w 333"/>
                <a:gd name="T65" fmla="*/ 171 h 219"/>
                <a:gd name="T66" fmla="*/ 249 w 333"/>
                <a:gd name="T67" fmla="*/ 116 h 219"/>
                <a:gd name="T68" fmla="*/ 138 w 333"/>
                <a:gd name="T69" fmla="*/ 82 h 219"/>
                <a:gd name="T70" fmla="*/ 221 w 333"/>
                <a:gd name="T71" fmla="*/ 96 h 219"/>
                <a:gd name="T72" fmla="*/ 104 w 333"/>
                <a:gd name="T73" fmla="*/ 114 h 219"/>
                <a:gd name="T74" fmla="*/ 70 w 333"/>
                <a:gd name="T75" fmla="*/ 159 h 219"/>
                <a:gd name="T76" fmla="*/ 106 w 333"/>
                <a:gd name="T77" fmla="*/ 152 h 219"/>
                <a:gd name="T78" fmla="*/ 70 w 333"/>
                <a:gd name="T79" fmla="*/ 159 h 219"/>
                <a:gd name="T80" fmla="*/ 134 w 333"/>
                <a:gd name="T81" fmla="*/ 164 h 219"/>
                <a:gd name="T82" fmla="*/ 213 w 333"/>
                <a:gd name="T83" fmla="*/ 161 h 219"/>
                <a:gd name="T84" fmla="*/ 217 w 333"/>
                <a:gd name="T85" fmla="*/ 157 h 219"/>
                <a:gd name="T86" fmla="*/ 116 w 333"/>
                <a:gd name="T87" fmla="*/ 153 h 219"/>
                <a:gd name="T88" fmla="*/ 217 w 333"/>
                <a:gd name="T89" fmla="*/ 157 h 219"/>
                <a:gd name="T90" fmla="*/ 115 w 333"/>
                <a:gd name="T91" fmla="*/ 149 h 219"/>
                <a:gd name="T92" fmla="*/ 219 w 333"/>
                <a:gd name="T93" fmla="*/ 145 h 219"/>
                <a:gd name="T94" fmla="*/ 226 w 333"/>
                <a:gd name="T95" fmla="*/ 160 h 219"/>
                <a:gd name="T96" fmla="*/ 253 w 333"/>
                <a:gd name="T97" fmla="*/ 135 h 219"/>
                <a:gd name="T98" fmla="*/ 226 w 333"/>
                <a:gd name="T99" fmla="*/ 16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3" h="219">
                  <a:moveTo>
                    <a:pt x="313" y="46"/>
                  </a:moveTo>
                  <a:cubicBezTo>
                    <a:pt x="313" y="50"/>
                    <a:pt x="313" y="50"/>
                    <a:pt x="313" y="50"/>
                  </a:cubicBezTo>
                  <a:cubicBezTo>
                    <a:pt x="333" y="50"/>
                    <a:pt x="333" y="50"/>
                    <a:pt x="333" y="50"/>
                  </a:cubicBezTo>
                  <a:cubicBezTo>
                    <a:pt x="333" y="46"/>
                    <a:pt x="333" y="46"/>
                    <a:pt x="333" y="46"/>
                  </a:cubicBezTo>
                  <a:cubicBezTo>
                    <a:pt x="333" y="20"/>
                    <a:pt x="312" y="0"/>
                    <a:pt x="286" y="0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40" y="20"/>
                    <a:pt x="240" y="20"/>
                    <a:pt x="240" y="20"/>
                  </a:cubicBezTo>
                  <a:cubicBezTo>
                    <a:pt x="286" y="20"/>
                    <a:pt x="286" y="20"/>
                    <a:pt x="286" y="20"/>
                  </a:cubicBezTo>
                  <a:cubicBezTo>
                    <a:pt x="301" y="20"/>
                    <a:pt x="313" y="31"/>
                    <a:pt x="313" y="46"/>
                  </a:cubicBezTo>
                  <a:close/>
                  <a:moveTo>
                    <a:pt x="224" y="208"/>
                  </a:moveTo>
                  <a:cubicBezTo>
                    <a:pt x="224" y="208"/>
                    <a:pt x="224" y="208"/>
                    <a:pt x="224" y="208"/>
                  </a:cubicBezTo>
                  <a:cubicBezTo>
                    <a:pt x="224" y="214"/>
                    <a:pt x="229" y="219"/>
                    <a:pt x="236" y="219"/>
                  </a:cubicBezTo>
                  <a:cubicBezTo>
                    <a:pt x="249" y="219"/>
                    <a:pt x="249" y="219"/>
                    <a:pt x="249" y="219"/>
                  </a:cubicBezTo>
                  <a:cubicBezTo>
                    <a:pt x="256" y="219"/>
                    <a:pt x="261" y="214"/>
                    <a:pt x="261" y="208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58" y="207"/>
                    <a:pt x="254" y="208"/>
                    <a:pt x="249" y="208"/>
                  </a:cubicBezTo>
                  <a:lnTo>
                    <a:pt x="224" y="208"/>
                  </a:lnTo>
                  <a:close/>
                  <a:moveTo>
                    <a:pt x="92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21" y="0"/>
                    <a:pt x="0" y="20"/>
                    <a:pt x="0" y="46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31"/>
                    <a:pt x="32" y="20"/>
                    <a:pt x="46" y="20"/>
                  </a:cubicBezTo>
                  <a:cubicBezTo>
                    <a:pt x="92" y="20"/>
                    <a:pt x="92" y="20"/>
                    <a:pt x="92" y="20"/>
                  </a:cubicBezTo>
                  <a:lnTo>
                    <a:pt x="92" y="0"/>
                  </a:lnTo>
                  <a:close/>
                  <a:moveTo>
                    <a:pt x="73" y="205"/>
                  </a:moveTo>
                  <a:cubicBezTo>
                    <a:pt x="73" y="208"/>
                    <a:pt x="73" y="208"/>
                    <a:pt x="73" y="208"/>
                  </a:cubicBezTo>
                  <a:cubicBezTo>
                    <a:pt x="73" y="214"/>
                    <a:pt x="78" y="219"/>
                    <a:pt x="85" y="219"/>
                  </a:cubicBezTo>
                  <a:cubicBezTo>
                    <a:pt x="98" y="219"/>
                    <a:pt x="98" y="219"/>
                    <a:pt x="98" y="219"/>
                  </a:cubicBezTo>
                  <a:cubicBezTo>
                    <a:pt x="105" y="219"/>
                    <a:pt x="110" y="214"/>
                    <a:pt x="110" y="208"/>
                  </a:cubicBezTo>
                  <a:cubicBezTo>
                    <a:pt x="110" y="208"/>
                    <a:pt x="110" y="208"/>
                    <a:pt x="110" y="208"/>
                  </a:cubicBezTo>
                  <a:cubicBezTo>
                    <a:pt x="84" y="208"/>
                    <a:pt x="84" y="208"/>
                    <a:pt x="84" y="208"/>
                  </a:cubicBezTo>
                  <a:cubicBezTo>
                    <a:pt x="80" y="208"/>
                    <a:pt x="76" y="207"/>
                    <a:pt x="73" y="205"/>
                  </a:cubicBezTo>
                  <a:close/>
                  <a:moveTo>
                    <a:pt x="84" y="200"/>
                  </a:moveTo>
                  <a:cubicBezTo>
                    <a:pt x="249" y="200"/>
                    <a:pt x="249" y="200"/>
                    <a:pt x="249" y="200"/>
                  </a:cubicBezTo>
                  <a:cubicBezTo>
                    <a:pt x="269" y="200"/>
                    <a:pt x="272" y="179"/>
                    <a:pt x="272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2" y="179"/>
                    <a:pt x="64" y="200"/>
                    <a:pt x="84" y="200"/>
                  </a:cubicBezTo>
                  <a:close/>
                  <a:moveTo>
                    <a:pt x="249" y="116"/>
                  </a:moveTo>
                  <a:cubicBezTo>
                    <a:pt x="248" y="115"/>
                    <a:pt x="248" y="115"/>
                    <a:pt x="248" y="114"/>
                  </a:cubicBezTo>
                  <a:cubicBezTo>
                    <a:pt x="250" y="114"/>
                    <a:pt x="255" y="113"/>
                    <a:pt x="262" y="113"/>
                  </a:cubicBezTo>
                  <a:cubicBezTo>
                    <a:pt x="269" y="112"/>
                    <a:pt x="269" y="109"/>
                    <a:pt x="269" y="106"/>
                  </a:cubicBezTo>
                  <a:cubicBezTo>
                    <a:pt x="269" y="104"/>
                    <a:pt x="269" y="104"/>
                    <a:pt x="269" y="104"/>
                  </a:cubicBezTo>
                  <a:cubicBezTo>
                    <a:pt x="269" y="101"/>
                    <a:pt x="268" y="99"/>
                    <a:pt x="265" y="98"/>
                  </a:cubicBezTo>
                  <a:cubicBezTo>
                    <a:pt x="260" y="97"/>
                    <a:pt x="251" y="97"/>
                    <a:pt x="251" y="97"/>
                  </a:cubicBezTo>
                  <a:cubicBezTo>
                    <a:pt x="251" y="97"/>
                    <a:pt x="247" y="97"/>
                    <a:pt x="247" y="102"/>
                  </a:cubicBezTo>
                  <a:cubicBezTo>
                    <a:pt x="247" y="102"/>
                    <a:pt x="247" y="103"/>
                    <a:pt x="247" y="104"/>
                  </a:cubicBezTo>
                  <a:cubicBezTo>
                    <a:pt x="247" y="107"/>
                    <a:pt x="246" y="107"/>
                    <a:pt x="245" y="107"/>
                  </a:cubicBezTo>
                  <a:cubicBezTo>
                    <a:pt x="242" y="99"/>
                    <a:pt x="238" y="90"/>
                    <a:pt x="235" y="86"/>
                  </a:cubicBezTo>
                  <a:cubicBezTo>
                    <a:pt x="223" y="70"/>
                    <a:pt x="213" y="68"/>
                    <a:pt x="198" y="65"/>
                  </a:cubicBezTo>
                  <a:cubicBezTo>
                    <a:pt x="189" y="63"/>
                    <a:pt x="145" y="63"/>
                    <a:pt x="135" y="65"/>
                  </a:cubicBezTo>
                  <a:cubicBezTo>
                    <a:pt x="121" y="68"/>
                    <a:pt x="110" y="70"/>
                    <a:pt x="99" y="86"/>
                  </a:cubicBezTo>
                  <a:cubicBezTo>
                    <a:pt x="96" y="90"/>
                    <a:pt x="92" y="99"/>
                    <a:pt x="89" y="107"/>
                  </a:cubicBezTo>
                  <a:cubicBezTo>
                    <a:pt x="88" y="107"/>
                    <a:pt x="87" y="107"/>
                    <a:pt x="87" y="104"/>
                  </a:cubicBezTo>
                  <a:cubicBezTo>
                    <a:pt x="87" y="103"/>
                    <a:pt x="87" y="102"/>
                    <a:pt x="87" y="102"/>
                  </a:cubicBezTo>
                  <a:cubicBezTo>
                    <a:pt x="87" y="97"/>
                    <a:pt x="83" y="97"/>
                    <a:pt x="83" y="97"/>
                  </a:cubicBezTo>
                  <a:cubicBezTo>
                    <a:pt x="83" y="97"/>
                    <a:pt x="73" y="97"/>
                    <a:pt x="69" y="98"/>
                  </a:cubicBezTo>
                  <a:cubicBezTo>
                    <a:pt x="66" y="99"/>
                    <a:pt x="65" y="101"/>
                    <a:pt x="65" y="104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65" y="109"/>
                    <a:pt x="65" y="112"/>
                    <a:pt x="72" y="113"/>
                  </a:cubicBezTo>
                  <a:cubicBezTo>
                    <a:pt x="78" y="113"/>
                    <a:pt x="83" y="114"/>
                    <a:pt x="86" y="114"/>
                  </a:cubicBezTo>
                  <a:cubicBezTo>
                    <a:pt x="86" y="115"/>
                    <a:pt x="85" y="115"/>
                    <a:pt x="85" y="116"/>
                  </a:cubicBezTo>
                  <a:cubicBezTo>
                    <a:pt x="70" y="133"/>
                    <a:pt x="61" y="142"/>
                    <a:pt x="61" y="165"/>
                  </a:cubicBezTo>
                  <a:cubicBezTo>
                    <a:pt x="61" y="171"/>
                    <a:pt x="61" y="171"/>
                    <a:pt x="61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65"/>
                    <a:pt x="272" y="165"/>
                    <a:pt x="272" y="165"/>
                  </a:cubicBezTo>
                  <a:cubicBezTo>
                    <a:pt x="272" y="142"/>
                    <a:pt x="264" y="133"/>
                    <a:pt x="249" y="116"/>
                  </a:cubicBezTo>
                  <a:close/>
                  <a:moveTo>
                    <a:pt x="113" y="96"/>
                  </a:moveTo>
                  <a:cubicBezTo>
                    <a:pt x="120" y="86"/>
                    <a:pt x="125" y="84"/>
                    <a:pt x="138" y="82"/>
                  </a:cubicBezTo>
                  <a:cubicBezTo>
                    <a:pt x="146" y="81"/>
                    <a:pt x="188" y="81"/>
                    <a:pt x="195" y="82"/>
                  </a:cubicBezTo>
                  <a:cubicBezTo>
                    <a:pt x="208" y="84"/>
                    <a:pt x="213" y="86"/>
                    <a:pt x="221" y="96"/>
                  </a:cubicBezTo>
                  <a:cubicBezTo>
                    <a:pt x="222" y="98"/>
                    <a:pt x="226" y="106"/>
                    <a:pt x="229" y="114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8" y="106"/>
                    <a:pt x="111" y="98"/>
                    <a:pt x="113" y="96"/>
                  </a:cubicBezTo>
                  <a:close/>
                  <a:moveTo>
                    <a:pt x="70" y="159"/>
                  </a:moveTo>
                  <a:cubicBezTo>
                    <a:pt x="71" y="149"/>
                    <a:pt x="74" y="142"/>
                    <a:pt x="80" y="135"/>
                  </a:cubicBezTo>
                  <a:cubicBezTo>
                    <a:pt x="95" y="136"/>
                    <a:pt x="102" y="141"/>
                    <a:pt x="106" y="152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8" y="160"/>
                    <a:pt x="87" y="162"/>
                    <a:pt x="70" y="159"/>
                  </a:cubicBezTo>
                  <a:close/>
                  <a:moveTo>
                    <a:pt x="200" y="164"/>
                  </a:moveTo>
                  <a:cubicBezTo>
                    <a:pt x="134" y="164"/>
                    <a:pt x="134" y="164"/>
                    <a:pt x="134" y="164"/>
                  </a:cubicBezTo>
                  <a:cubicBezTo>
                    <a:pt x="130" y="164"/>
                    <a:pt x="125" y="164"/>
                    <a:pt x="121" y="161"/>
                  </a:cubicBezTo>
                  <a:cubicBezTo>
                    <a:pt x="213" y="161"/>
                    <a:pt x="213" y="161"/>
                    <a:pt x="213" y="161"/>
                  </a:cubicBezTo>
                  <a:cubicBezTo>
                    <a:pt x="209" y="164"/>
                    <a:pt x="204" y="164"/>
                    <a:pt x="200" y="164"/>
                  </a:cubicBezTo>
                  <a:close/>
                  <a:moveTo>
                    <a:pt x="217" y="157"/>
                  </a:moveTo>
                  <a:cubicBezTo>
                    <a:pt x="117" y="157"/>
                    <a:pt x="117" y="157"/>
                    <a:pt x="117" y="157"/>
                  </a:cubicBezTo>
                  <a:cubicBezTo>
                    <a:pt x="117" y="156"/>
                    <a:pt x="116" y="155"/>
                    <a:pt x="116" y="153"/>
                  </a:cubicBezTo>
                  <a:cubicBezTo>
                    <a:pt x="218" y="153"/>
                    <a:pt x="218" y="153"/>
                    <a:pt x="218" y="153"/>
                  </a:cubicBezTo>
                  <a:cubicBezTo>
                    <a:pt x="218" y="155"/>
                    <a:pt x="217" y="156"/>
                    <a:pt x="217" y="157"/>
                  </a:cubicBezTo>
                  <a:close/>
                  <a:moveTo>
                    <a:pt x="219" y="149"/>
                  </a:moveTo>
                  <a:cubicBezTo>
                    <a:pt x="115" y="149"/>
                    <a:pt x="115" y="149"/>
                    <a:pt x="115" y="149"/>
                  </a:cubicBezTo>
                  <a:cubicBezTo>
                    <a:pt x="115" y="145"/>
                    <a:pt x="115" y="145"/>
                    <a:pt x="115" y="145"/>
                  </a:cubicBezTo>
                  <a:cubicBezTo>
                    <a:pt x="219" y="145"/>
                    <a:pt x="219" y="145"/>
                    <a:pt x="219" y="145"/>
                  </a:cubicBezTo>
                  <a:lnTo>
                    <a:pt x="219" y="149"/>
                  </a:lnTo>
                  <a:close/>
                  <a:moveTo>
                    <a:pt x="226" y="160"/>
                  </a:moveTo>
                  <a:cubicBezTo>
                    <a:pt x="228" y="152"/>
                    <a:pt x="228" y="152"/>
                    <a:pt x="228" y="152"/>
                  </a:cubicBezTo>
                  <a:cubicBezTo>
                    <a:pt x="232" y="141"/>
                    <a:pt x="238" y="136"/>
                    <a:pt x="253" y="135"/>
                  </a:cubicBezTo>
                  <a:cubicBezTo>
                    <a:pt x="259" y="142"/>
                    <a:pt x="263" y="149"/>
                    <a:pt x="264" y="159"/>
                  </a:cubicBezTo>
                  <a:cubicBezTo>
                    <a:pt x="247" y="162"/>
                    <a:pt x="226" y="160"/>
                    <a:pt x="226" y="16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56"/>
            <p:cNvSpPr/>
            <p:nvPr/>
          </p:nvSpPr>
          <p:spPr bwMode="auto">
            <a:xfrm>
              <a:off x="3032" y="1435"/>
              <a:ext cx="285" cy="129"/>
            </a:xfrm>
            <a:custGeom>
              <a:avLst/>
              <a:gdLst>
                <a:gd name="T0" fmla="*/ 126 w 285"/>
                <a:gd name="T1" fmla="*/ 17 h 129"/>
                <a:gd name="T2" fmla="*/ 268 w 285"/>
                <a:gd name="T3" fmla="*/ 17 h 129"/>
                <a:gd name="T4" fmla="*/ 268 w 285"/>
                <a:gd name="T5" fmla="*/ 112 h 129"/>
                <a:gd name="T6" fmla="*/ 17 w 285"/>
                <a:gd name="T7" fmla="*/ 112 h 129"/>
                <a:gd name="T8" fmla="*/ 17 w 285"/>
                <a:gd name="T9" fmla="*/ 17 h 129"/>
                <a:gd name="T10" fmla="*/ 91 w 285"/>
                <a:gd name="T11" fmla="*/ 17 h 129"/>
                <a:gd name="T12" fmla="*/ 91 w 285"/>
                <a:gd name="T13" fmla="*/ 0 h 129"/>
                <a:gd name="T14" fmla="*/ 0 w 285"/>
                <a:gd name="T15" fmla="*/ 0 h 129"/>
                <a:gd name="T16" fmla="*/ 0 w 285"/>
                <a:gd name="T17" fmla="*/ 129 h 129"/>
                <a:gd name="T18" fmla="*/ 285 w 285"/>
                <a:gd name="T19" fmla="*/ 129 h 129"/>
                <a:gd name="T20" fmla="*/ 285 w 285"/>
                <a:gd name="T21" fmla="*/ 0 h 129"/>
                <a:gd name="T22" fmla="*/ 126 w 285"/>
                <a:gd name="T23" fmla="*/ 0 h 129"/>
                <a:gd name="T24" fmla="*/ 126 w 285"/>
                <a:gd name="T25" fmla="*/ 1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5" h="129">
                  <a:moveTo>
                    <a:pt x="126" y="17"/>
                  </a:moveTo>
                  <a:lnTo>
                    <a:pt x="268" y="17"/>
                  </a:lnTo>
                  <a:lnTo>
                    <a:pt x="268" y="112"/>
                  </a:lnTo>
                  <a:lnTo>
                    <a:pt x="17" y="112"/>
                  </a:lnTo>
                  <a:lnTo>
                    <a:pt x="17" y="17"/>
                  </a:lnTo>
                  <a:lnTo>
                    <a:pt x="91" y="17"/>
                  </a:lnTo>
                  <a:lnTo>
                    <a:pt x="91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285" y="129"/>
                  </a:lnTo>
                  <a:lnTo>
                    <a:pt x="285" y="0"/>
                  </a:lnTo>
                  <a:lnTo>
                    <a:pt x="126" y="0"/>
                  </a:lnTo>
                  <a:lnTo>
                    <a:pt x="126" y="17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57"/>
            <p:cNvSpPr/>
            <p:nvPr/>
          </p:nvSpPr>
          <p:spPr bwMode="auto">
            <a:xfrm>
              <a:off x="3128" y="1435"/>
              <a:ext cx="24" cy="85"/>
            </a:xfrm>
            <a:custGeom>
              <a:avLst/>
              <a:gdLst>
                <a:gd name="T0" fmla="*/ 9 w 24"/>
                <a:gd name="T1" fmla="*/ 0 h 85"/>
                <a:gd name="T2" fmla="*/ 9 w 24"/>
                <a:gd name="T3" fmla="*/ 56 h 85"/>
                <a:gd name="T4" fmla="*/ 0 w 24"/>
                <a:gd name="T5" fmla="*/ 56 h 85"/>
                <a:gd name="T6" fmla="*/ 12 w 24"/>
                <a:gd name="T7" fmla="*/ 85 h 85"/>
                <a:gd name="T8" fmla="*/ 24 w 24"/>
                <a:gd name="T9" fmla="*/ 56 h 85"/>
                <a:gd name="T10" fmla="*/ 17 w 24"/>
                <a:gd name="T11" fmla="*/ 56 h 85"/>
                <a:gd name="T12" fmla="*/ 17 w 24"/>
                <a:gd name="T13" fmla="*/ 0 h 85"/>
                <a:gd name="T14" fmla="*/ 9 w 24"/>
                <a:gd name="T1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85">
                  <a:moveTo>
                    <a:pt x="9" y="0"/>
                  </a:moveTo>
                  <a:lnTo>
                    <a:pt x="9" y="56"/>
                  </a:lnTo>
                  <a:lnTo>
                    <a:pt x="0" y="56"/>
                  </a:lnTo>
                  <a:lnTo>
                    <a:pt x="12" y="85"/>
                  </a:lnTo>
                  <a:lnTo>
                    <a:pt x="24" y="56"/>
                  </a:lnTo>
                  <a:lnTo>
                    <a:pt x="17" y="56"/>
                  </a:lnTo>
                  <a:lnTo>
                    <a:pt x="1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58"/>
            <p:cNvSpPr>
              <a:spLocks noEditPoints="1"/>
            </p:cNvSpPr>
            <p:nvPr/>
          </p:nvSpPr>
          <p:spPr bwMode="auto">
            <a:xfrm>
              <a:off x="3030" y="1311"/>
              <a:ext cx="287" cy="78"/>
            </a:xfrm>
            <a:custGeom>
              <a:avLst/>
              <a:gdLst>
                <a:gd name="T0" fmla="*/ 339 w 339"/>
                <a:gd name="T1" fmla="*/ 87 h 92"/>
                <a:gd name="T2" fmla="*/ 332 w 339"/>
                <a:gd name="T3" fmla="*/ 71 h 92"/>
                <a:gd name="T4" fmla="*/ 256 w 339"/>
                <a:gd name="T5" fmla="*/ 39 h 92"/>
                <a:gd name="T6" fmla="*/ 144 w 339"/>
                <a:gd name="T7" fmla="*/ 0 h 92"/>
                <a:gd name="T8" fmla="*/ 38 w 339"/>
                <a:gd name="T9" fmla="*/ 29 h 92"/>
                <a:gd name="T10" fmla="*/ 29 w 339"/>
                <a:gd name="T11" fmla="*/ 34 h 92"/>
                <a:gd name="T12" fmla="*/ 28 w 339"/>
                <a:gd name="T13" fmla="*/ 34 h 92"/>
                <a:gd name="T14" fmla="*/ 25 w 339"/>
                <a:gd name="T15" fmla="*/ 34 h 92"/>
                <a:gd name="T16" fmla="*/ 17 w 339"/>
                <a:gd name="T17" fmla="*/ 47 h 92"/>
                <a:gd name="T18" fmla="*/ 6 w 339"/>
                <a:gd name="T19" fmla="*/ 74 h 92"/>
                <a:gd name="T20" fmla="*/ 0 w 339"/>
                <a:gd name="T21" fmla="*/ 85 h 92"/>
                <a:gd name="T22" fmla="*/ 0 w 339"/>
                <a:gd name="T23" fmla="*/ 92 h 92"/>
                <a:gd name="T24" fmla="*/ 30 w 339"/>
                <a:gd name="T25" fmla="*/ 92 h 92"/>
                <a:gd name="T26" fmla="*/ 60 w 339"/>
                <a:gd name="T27" fmla="*/ 75 h 92"/>
                <a:gd name="T28" fmla="*/ 62 w 339"/>
                <a:gd name="T29" fmla="*/ 76 h 92"/>
                <a:gd name="T30" fmla="*/ 60 w 339"/>
                <a:gd name="T31" fmla="*/ 61 h 92"/>
                <a:gd name="T32" fmla="*/ 60 w 339"/>
                <a:gd name="T33" fmla="*/ 49 h 92"/>
                <a:gd name="T34" fmla="*/ 48 w 339"/>
                <a:gd name="T35" fmla="*/ 38 h 92"/>
                <a:gd name="T36" fmla="*/ 133 w 339"/>
                <a:gd name="T37" fmla="*/ 13 h 92"/>
                <a:gd name="T38" fmla="*/ 133 w 339"/>
                <a:gd name="T39" fmla="*/ 50 h 92"/>
                <a:gd name="T40" fmla="*/ 67 w 339"/>
                <a:gd name="T41" fmla="*/ 50 h 92"/>
                <a:gd name="T42" fmla="*/ 67 w 339"/>
                <a:gd name="T43" fmla="*/ 61 h 92"/>
                <a:gd name="T44" fmla="*/ 73 w 339"/>
                <a:gd name="T45" fmla="*/ 78 h 92"/>
                <a:gd name="T46" fmla="*/ 89 w 339"/>
                <a:gd name="T47" fmla="*/ 92 h 92"/>
                <a:gd name="T48" fmla="*/ 146 w 339"/>
                <a:gd name="T49" fmla="*/ 92 h 92"/>
                <a:gd name="T50" fmla="*/ 147 w 339"/>
                <a:gd name="T51" fmla="*/ 13 h 92"/>
                <a:gd name="T52" fmla="*/ 237 w 339"/>
                <a:gd name="T53" fmla="*/ 43 h 92"/>
                <a:gd name="T54" fmla="*/ 229 w 339"/>
                <a:gd name="T55" fmla="*/ 50 h 92"/>
                <a:gd name="T56" fmla="*/ 154 w 339"/>
                <a:gd name="T57" fmla="*/ 50 h 92"/>
                <a:gd name="T58" fmla="*/ 154 w 339"/>
                <a:gd name="T59" fmla="*/ 92 h 92"/>
                <a:gd name="T60" fmla="*/ 232 w 339"/>
                <a:gd name="T61" fmla="*/ 92 h 92"/>
                <a:gd name="T62" fmla="*/ 262 w 339"/>
                <a:gd name="T63" fmla="*/ 75 h 92"/>
                <a:gd name="T64" fmla="*/ 291 w 339"/>
                <a:gd name="T65" fmla="*/ 92 h 92"/>
                <a:gd name="T66" fmla="*/ 339 w 339"/>
                <a:gd name="T67" fmla="*/ 92 h 92"/>
                <a:gd name="T68" fmla="*/ 339 w 339"/>
                <a:gd name="T69" fmla="*/ 87 h 92"/>
                <a:gd name="T70" fmla="*/ 17 w 339"/>
                <a:gd name="T71" fmla="*/ 75 h 92"/>
                <a:gd name="T72" fmla="*/ 11 w 339"/>
                <a:gd name="T73" fmla="*/ 75 h 92"/>
                <a:gd name="T74" fmla="*/ 21 w 339"/>
                <a:gd name="T75" fmla="*/ 50 h 92"/>
                <a:gd name="T76" fmla="*/ 26 w 339"/>
                <a:gd name="T77" fmla="*/ 53 h 92"/>
                <a:gd name="T78" fmla="*/ 17 w 339"/>
                <a:gd name="T79" fmla="*/ 75 h 92"/>
                <a:gd name="T80" fmla="*/ 315 w 339"/>
                <a:gd name="T81" fmla="*/ 76 h 92"/>
                <a:gd name="T82" fmla="*/ 295 w 339"/>
                <a:gd name="T83" fmla="*/ 72 h 92"/>
                <a:gd name="T84" fmla="*/ 274 w 339"/>
                <a:gd name="T85" fmla="*/ 59 h 92"/>
                <a:gd name="T86" fmla="*/ 276 w 339"/>
                <a:gd name="T87" fmla="*/ 51 h 92"/>
                <a:gd name="T88" fmla="*/ 328 w 339"/>
                <a:gd name="T89" fmla="*/ 76 h 92"/>
                <a:gd name="T90" fmla="*/ 315 w 339"/>
                <a:gd name="T91" fmla="*/ 7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9" h="92">
                  <a:moveTo>
                    <a:pt x="339" y="87"/>
                  </a:moveTo>
                  <a:cubicBezTo>
                    <a:pt x="339" y="84"/>
                    <a:pt x="339" y="77"/>
                    <a:pt x="332" y="71"/>
                  </a:cubicBezTo>
                  <a:cubicBezTo>
                    <a:pt x="322" y="64"/>
                    <a:pt x="302" y="50"/>
                    <a:pt x="256" y="39"/>
                  </a:cubicBezTo>
                  <a:cubicBezTo>
                    <a:pt x="218" y="18"/>
                    <a:pt x="184" y="0"/>
                    <a:pt x="144" y="0"/>
                  </a:cubicBezTo>
                  <a:cubicBezTo>
                    <a:pt x="88" y="0"/>
                    <a:pt x="59" y="17"/>
                    <a:pt x="38" y="29"/>
                  </a:cubicBezTo>
                  <a:cubicBezTo>
                    <a:pt x="35" y="31"/>
                    <a:pt x="32" y="32"/>
                    <a:pt x="29" y="34"/>
                  </a:cubicBezTo>
                  <a:cubicBezTo>
                    <a:pt x="29" y="34"/>
                    <a:pt x="28" y="34"/>
                    <a:pt x="28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34"/>
                    <a:pt x="14" y="40"/>
                    <a:pt x="17" y="47"/>
                  </a:cubicBezTo>
                  <a:cubicBezTo>
                    <a:pt x="10" y="54"/>
                    <a:pt x="6" y="64"/>
                    <a:pt x="6" y="74"/>
                  </a:cubicBezTo>
                  <a:cubicBezTo>
                    <a:pt x="1" y="76"/>
                    <a:pt x="0" y="80"/>
                    <a:pt x="0" y="8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36" y="82"/>
                    <a:pt x="47" y="75"/>
                    <a:pt x="60" y="75"/>
                  </a:cubicBezTo>
                  <a:cubicBezTo>
                    <a:pt x="60" y="75"/>
                    <a:pt x="61" y="76"/>
                    <a:pt x="62" y="76"/>
                  </a:cubicBezTo>
                  <a:cubicBezTo>
                    <a:pt x="60" y="71"/>
                    <a:pt x="60" y="66"/>
                    <a:pt x="60" y="61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7" y="27"/>
                    <a:pt x="91" y="15"/>
                    <a:pt x="133" y="13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7" y="69"/>
                    <a:pt x="68" y="75"/>
                    <a:pt x="73" y="78"/>
                  </a:cubicBezTo>
                  <a:cubicBezTo>
                    <a:pt x="80" y="81"/>
                    <a:pt x="85" y="86"/>
                    <a:pt x="89" y="92"/>
                  </a:cubicBezTo>
                  <a:cubicBezTo>
                    <a:pt x="146" y="92"/>
                    <a:pt x="146" y="92"/>
                    <a:pt x="146" y="92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78" y="14"/>
                    <a:pt x="206" y="27"/>
                    <a:pt x="237" y="43"/>
                  </a:cubicBezTo>
                  <a:cubicBezTo>
                    <a:pt x="237" y="46"/>
                    <a:pt x="237" y="50"/>
                    <a:pt x="229" y="50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92"/>
                    <a:pt x="154" y="92"/>
                    <a:pt x="154" y="92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8" y="82"/>
                    <a:pt x="249" y="75"/>
                    <a:pt x="262" y="75"/>
                  </a:cubicBezTo>
                  <a:cubicBezTo>
                    <a:pt x="274" y="75"/>
                    <a:pt x="285" y="82"/>
                    <a:pt x="291" y="92"/>
                  </a:cubicBezTo>
                  <a:cubicBezTo>
                    <a:pt x="339" y="92"/>
                    <a:pt x="339" y="92"/>
                    <a:pt x="339" y="92"/>
                  </a:cubicBezTo>
                  <a:lnTo>
                    <a:pt x="339" y="87"/>
                  </a:lnTo>
                  <a:close/>
                  <a:moveTo>
                    <a:pt x="17" y="75"/>
                  </a:moveTo>
                  <a:cubicBezTo>
                    <a:pt x="11" y="75"/>
                    <a:pt x="11" y="75"/>
                    <a:pt x="11" y="75"/>
                  </a:cubicBezTo>
                  <a:cubicBezTo>
                    <a:pt x="11" y="65"/>
                    <a:pt x="15" y="56"/>
                    <a:pt x="21" y="50"/>
                  </a:cubicBezTo>
                  <a:cubicBezTo>
                    <a:pt x="26" y="53"/>
                    <a:pt x="26" y="53"/>
                    <a:pt x="26" y="53"/>
                  </a:cubicBezTo>
                  <a:lnTo>
                    <a:pt x="17" y="75"/>
                  </a:lnTo>
                  <a:close/>
                  <a:moveTo>
                    <a:pt x="315" y="76"/>
                  </a:moveTo>
                  <a:cubicBezTo>
                    <a:pt x="304" y="76"/>
                    <a:pt x="301" y="75"/>
                    <a:pt x="295" y="72"/>
                  </a:cubicBezTo>
                  <a:cubicBezTo>
                    <a:pt x="286" y="67"/>
                    <a:pt x="284" y="65"/>
                    <a:pt x="274" y="59"/>
                  </a:cubicBezTo>
                  <a:cubicBezTo>
                    <a:pt x="268" y="55"/>
                    <a:pt x="270" y="50"/>
                    <a:pt x="276" y="51"/>
                  </a:cubicBezTo>
                  <a:cubicBezTo>
                    <a:pt x="294" y="54"/>
                    <a:pt x="322" y="71"/>
                    <a:pt x="328" y="76"/>
                  </a:cubicBezTo>
                  <a:cubicBezTo>
                    <a:pt x="328" y="76"/>
                    <a:pt x="323" y="76"/>
                    <a:pt x="315" y="76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59"/>
            <p:cNvSpPr>
              <a:spLocks noEditPoints="1"/>
            </p:cNvSpPr>
            <p:nvPr/>
          </p:nvSpPr>
          <p:spPr bwMode="auto">
            <a:xfrm>
              <a:off x="3030" y="1381"/>
              <a:ext cx="287" cy="48"/>
            </a:xfrm>
            <a:custGeom>
              <a:avLst/>
              <a:gdLst>
                <a:gd name="T0" fmla="*/ 0 w 338"/>
                <a:gd name="T1" fmla="*/ 21 h 56"/>
                <a:gd name="T2" fmla="*/ 0 w 338"/>
                <a:gd name="T3" fmla="*/ 16 h 56"/>
                <a:gd name="T4" fmla="*/ 27 w 338"/>
                <a:gd name="T5" fmla="*/ 16 h 56"/>
                <a:gd name="T6" fmla="*/ 25 w 338"/>
                <a:gd name="T7" fmla="*/ 27 h 56"/>
                <a:gd name="T8" fmla="*/ 25 w 338"/>
                <a:gd name="T9" fmla="*/ 34 h 56"/>
                <a:gd name="T10" fmla="*/ 6 w 338"/>
                <a:gd name="T11" fmla="*/ 28 h 56"/>
                <a:gd name="T12" fmla="*/ 0 w 338"/>
                <a:gd name="T13" fmla="*/ 21 h 56"/>
                <a:gd name="T14" fmla="*/ 60 w 338"/>
                <a:gd name="T15" fmla="*/ 0 h 56"/>
                <a:gd name="T16" fmla="*/ 31 w 338"/>
                <a:gd name="T17" fmla="*/ 28 h 56"/>
                <a:gd name="T18" fmla="*/ 60 w 338"/>
                <a:gd name="T19" fmla="*/ 56 h 56"/>
                <a:gd name="T20" fmla="*/ 88 w 338"/>
                <a:gd name="T21" fmla="*/ 28 h 56"/>
                <a:gd name="T22" fmla="*/ 60 w 338"/>
                <a:gd name="T23" fmla="*/ 0 h 56"/>
                <a:gd name="T24" fmla="*/ 60 w 338"/>
                <a:gd name="T25" fmla="*/ 43 h 56"/>
                <a:gd name="T26" fmla="*/ 44 w 338"/>
                <a:gd name="T27" fmla="*/ 28 h 56"/>
                <a:gd name="T28" fmla="*/ 60 w 338"/>
                <a:gd name="T29" fmla="*/ 13 h 56"/>
                <a:gd name="T30" fmla="*/ 75 w 338"/>
                <a:gd name="T31" fmla="*/ 28 h 56"/>
                <a:gd name="T32" fmla="*/ 60 w 338"/>
                <a:gd name="T33" fmla="*/ 43 h 56"/>
                <a:gd name="T34" fmla="*/ 262 w 338"/>
                <a:gd name="T35" fmla="*/ 0 h 56"/>
                <a:gd name="T36" fmla="*/ 233 w 338"/>
                <a:gd name="T37" fmla="*/ 28 h 56"/>
                <a:gd name="T38" fmla="*/ 262 w 338"/>
                <a:gd name="T39" fmla="*/ 56 h 56"/>
                <a:gd name="T40" fmla="*/ 290 w 338"/>
                <a:gd name="T41" fmla="*/ 28 h 56"/>
                <a:gd name="T42" fmla="*/ 262 w 338"/>
                <a:gd name="T43" fmla="*/ 0 h 56"/>
                <a:gd name="T44" fmla="*/ 262 w 338"/>
                <a:gd name="T45" fmla="*/ 43 h 56"/>
                <a:gd name="T46" fmla="*/ 246 w 338"/>
                <a:gd name="T47" fmla="*/ 28 h 56"/>
                <a:gd name="T48" fmla="*/ 262 w 338"/>
                <a:gd name="T49" fmla="*/ 13 h 56"/>
                <a:gd name="T50" fmla="*/ 277 w 338"/>
                <a:gd name="T51" fmla="*/ 28 h 56"/>
                <a:gd name="T52" fmla="*/ 262 w 338"/>
                <a:gd name="T53" fmla="*/ 43 h 56"/>
                <a:gd name="T54" fmla="*/ 296 w 338"/>
                <a:gd name="T55" fmla="*/ 27 h 56"/>
                <a:gd name="T56" fmla="*/ 296 w 338"/>
                <a:gd name="T57" fmla="*/ 41 h 56"/>
                <a:gd name="T58" fmla="*/ 321 w 338"/>
                <a:gd name="T59" fmla="*/ 38 h 56"/>
                <a:gd name="T60" fmla="*/ 338 w 338"/>
                <a:gd name="T61" fmla="*/ 16 h 56"/>
                <a:gd name="T62" fmla="*/ 295 w 338"/>
                <a:gd name="T63" fmla="*/ 16 h 56"/>
                <a:gd name="T64" fmla="*/ 296 w 338"/>
                <a:gd name="T65" fmla="*/ 27 h 56"/>
                <a:gd name="T66" fmla="*/ 227 w 338"/>
                <a:gd name="T67" fmla="*/ 27 h 56"/>
                <a:gd name="T68" fmla="*/ 229 w 338"/>
                <a:gd name="T69" fmla="*/ 16 h 56"/>
                <a:gd name="T70" fmla="*/ 93 w 338"/>
                <a:gd name="T71" fmla="*/ 16 h 56"/>
                <a:gd name="T72" fmla="*/ 94 w 338"/>
                <a:gd name="T73" fmla="*/ 27 h 56"/>
                <a:gd name="T74" fmla="*/ 94 w 338"/>
                <a:gd name="T75" fmla="*/ 41 h 56"/>
                <a:gd name="T76" fmla="*/ 227 w 338"/>
                <a:gd name="T77" fmla="*/ 41 h 56"/>
                <a:gd name="T78" fmla="*/ 227 w 338"/>
                <a:gd name="T79" fmla="*/ 2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8" h="56">
                  <a:moveTo>
                    <a:pt x="0" y="21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20"/>
                    <a:pt x="25" y="23"/>
                    <a:pt x="25" y="27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6" y="31"/>
                    <a:pt x="9" y="29"/>
                    <a:pt x="6" y="28"/>
                  </a:cubicBezTo>
                  <a:cubicBezTo>
                    <a:pt x="4" y="27"/>
                    <a:pt x="0" y="25"/>
                    <a:pt x="0" y="21"/>
                  </a:cubicBezTo>
                  <a:close/>
                  <a:moveTo>
                    <a:pt x="60" y="0"/>
                  </a:moveTo>
                  <a:cubicBezTo>
                    <a:pt x="44" y="0"/>
                    <a:pt x="31" y="12"/>
                    <a:pt x="31" y="28"/>
                  </a:cubicBezTo>
                  <a:cubicBezTo>
                    <a:pt x="31" y="43"/>
                    <a:pt x="44" y="56"/>
                    <a:pt x="60" y="56"/>
                  </a:cubicBezTo>
                  <a:cubicBezTo>
                    <a:pt x="75" y="56"/>
                    <a:pt x="88" y="43"/>
                    <a:pt x="88" y="28"/>
                  </a:cubicBezTo>
                  <a:cubicBezTo>
                    <a:pt x="88" y="12"/>
                    <a:pt x="75" y="0"/>
                    <a:pt x="60" y="0"/>
                  </a:cubicBezTo>
                  <a:close/>
                  <a:moveTo>
                    <a:pt x="60" y="43"/>
                  </a:moveTo>
                  <a:cubicBezTo>
                    <a:pt x="51" y="43"/>
                    <a:pt x="44" y="36"/>
                    <a:pt x="44" y="28"/>
                  </a:cubicBezTo>
                  <a:cubicBezTo>
                    <a:pt x="44" y="19"/>
                    <a:pt x="51" y="13"/>
                    <a:pt x="60" y="13"/>
                  </a:cubicBezTo>
                  <a:cubicBezTo>
                    <a:pt x="68" y="13"/>
                    <a:pt x="75" y="19"/>
                    <a:pt x="75" y="28"/>
                  </a:cubicBezTo>
                  <a:cubicBezTo>
                    <a:pt x="75" y="36"/>
                    <a:pt x="68" y="43"/>
                    <a:pt x="60" y="43"/>
                  </a:cubicBezTo>
                  <a:close/>
                  <a:moveTo>
                    <a:pt x="262" y="0"/>
                  </a:moveTo>
                  <a:cubicBezTo>
                    <a:pt x="246" y="0"/>
                    <a:pt x="233" y="12"/>
                    <a:pt x="233" y="28"/>
                  </a:cubicBezTo>
                  <a:cubicBezTo>
                    <a:pt x="233" y="43"/>
                    <a:pt x="246" y="56"/>
                    <a:pt x="262" y="56"/>
                  </a:cubicBezTo>
                  <a:cubicBezTo>
                    <a:pt x="277" y="56"/>
                    <a:pt x="290" y="43"/>
                    <a:pt x="290" y="28"/>
                  </a:cubicBezTo>
                  <a:cubicBezTo>
                    <a:pt x="290" y="12"/>
                    <a:pt x="277" y="0"/>
                    <a:pt x="262" y="0"/>
                  </a:cubicBezTo>
                  <a:close/>
                  <a:moveTo>
                    <a:pt x="262" y="43"/>
                  </a:moveTo>
                  <a:cubicBezTo>
                    <a:pt x="253" y="43"/>
                    <a:pt x="246" y="36"/>
                    <a:pt x="246" y="28"/>
                  </a:cubicBezTo>
                  <a:cubicBezTo>
                    <a:pt x="246" y="19"/>
                    <a:pt x="253" y="13"/>
                    <a:pt x="262" y="13"/>
                  </a:cubicBezTo>
                  <a:cubicBezTo>
                    <a:pt x="270" y="13"/>
                    <a:pt x="277" y="19"/>
                    <a:pt x="277" y="28"/>
                  </a:cubicBezTo>
                  <a:cubicBezTo>
                    <a:pt x="277" y="36"/>
                    <a:pt x="270" y="43"/>
                    <a:pt x="262" y="43"/>
                  </a:cubicBezTo>
                  <a:close/>
                  <a:moveTo>
                    <a:pt x="296" y="27"/>
                  </a:moveTo>
                  <a:cubicBezTo>
                    <a:pt x="296" y="41"/>
                    <a:pt x="296" y="41"/>
                    <a:pt x="296" y="41"/>
                  </a:cubicBezTo>
                  <a:cubicBezTo>
                    <a:pt x="298" y="41"/>
                    <a:pt x="306" y="40"/>
                    <a:pt x="321" y="38"/>
                  </a:cubicBezTo>
                  <a:cubicBezTo>
                    <a:pt x="331" y="36"/>
                    <a:pt x="333" y="28"/>
                    <a:pt x="338" y="16"/>
                  </a:cubicBezTo>
                  <a:cubicBezTo>
                    <a:pt x="295" y="16"/>
                    <a:pt x="295" y="16"/>
                    <a:pt x="295" y="16"/>
                  </a:cubicBezTo>
                  <a:cubicBezTo>
                    <a:pt x="296" y="20"/>
                    <a:pt x="296" y="23"/>
                    <a:pt x="296" y="27"/>
                  </a:cubicBezTo>
                  <a:close/>
                  <a:moveTo>
                    <a:pt x="227" y="27"/>
                  </a:moveTo>
                  <a:cubicBezTo>
                    <a:pt x="227" y="23"/>
                    <a:pt x="227" y="20"/>
                    <a:pt x="229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20"/>
                    <a:pt x="94" y="23"/>
                    <a:pt x="94" y="27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227" y="41"/>
                    <a:pt x="227" y="41"/>
                    <a:pt x="227" y="41"/>
                  </a:cubicBezTo>
                  <a:lnTo>
                    <a:pt x="227" y="27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60"/>
            <p:cNvSpPr/>
            <p:nvPr/>
          </p:nvSpPr>
          <p:spPr bwMode="auto">
            <a:xfrm>
              <a:off x="4409" y="1547"/>
              <a:ext cx="90" cy="16"/>
            </a:xfrm>
            <a:custGeom>
              <a:avLst/>
              <a:gdLst>
                <a:gd name="T0" fmla="*/ 106 w 106"/>
                <a:gd name="T1" fmla="*/ 10 h 19"/>
                <a:gd name="T2" fmla="*/ 96 w 106"/>
                <a:gd name="T3" fmla="*/ 19 h 19"/>
                <a:gd name="T4" fmla="*/ 9 w 106"/>
                <a:gd name="T5" fmla="*/ 19 h 19"/>
                <a:gd name="T6" fmla="*/ 0 w 106"/>
                <a:gd name="T7" fmla="*/ 10 h 19"/>
                <a:gd name="T8" fmla="*/ 9 w 106"/>
                <a:gd name="T9" fmla="*/ 0 h 19"/>
                <a:gd name="T10" fmla="*/ 96 w 106"/>
                <a:gd name="T11" fmla="*/ 0 h 19"/>
                <a:gd name="T12" fmla="*/ 106 w 106"/>
                <a:gd name="T13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19">
                  <a:moveTo>
                    <a:pt x="106" y="10"/>
                  </a:moveTo>
                  <a:cubicBezTo>
                    <a:pt x="106" y="15"/>
                    <a:pt x="101" y="19"/>
                    <a:pt x="96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5"/>
                    <a:pt x="4" y="0"/>
                    <a:pt x="9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1" y="0"/>
                    <a:pt x="106" y="5"/>
                    <a:pt x="106" y="1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61"/>
            <p:cNvSpPr/>
            <p:nvPr/>
          </p:nvSpPr>
          <p:spPr bwMode="auto">
            <a:xfrm>
              <a:off x="4305" y="1341"/>
              <a:ext cx="59" cy="47"/>
            </a:xfrm>
            <a:custGeom>
              <a:avLst/>
              <a:gdLst>
                <a:gd name="T0" fmla="*/ 18 w 70"/>
                <a:gd name="T1" fmla="*/ 18 h 56"/>
                <a:gd name="T2" fmla="*/ 61 w 70"/>
                <a:gd name="T3" fmla="*/ 18 h 56"/>
                <a:gd name="T4" fmla="*/ 70 w 70"/>
                <a:gd name="T5" fmla="*/ 9 h 56"/>
                <a:gd name="T6" fmla="*/ 61 w 70"/>
                <a:gd name="T7" fmla="*/ 0 h 56"/>
                <a:gd name="T8" fmla="*/ 9 w 70"/>
                <a:gd name="T9" fmla="*/ 0 h 56"/>
                <a:gd name="T10" fmla="*/ 0 w 70"/>
                <a:gd name="T11" fmla="*/ 9 h 56"/>
                <a:gd name="T12" fmla="*/ 0 w 70"/>
                <a:gd name="T13" fmla="*/ 56 h 56"/>
                <a:gd name="T14" fmla="*/ 18 w 70"/>
                <a:gd name="T15" fmla="*/ 56 h 56"/>
                <a:gd name="T16" fmla="*/ 18 w 70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56">
                  <a:moveTo>
                    <a:pt x="18" y="18"/>
                  </a:moveTo>
                  <a:cubicBezTo>
                    <a:pt x="61" y="18"/>
                    <a:pt x="61" y="18"/>
                    <a:pt x="61" y="18"/>
                  </a:cubicBezTo>
                  <a:cubicBezTo>
                    <a:pt x="66" y="18"/>
                    <a:pt x="70" y="14"/>
                    <a:pt x="70" y="9"/>
                  </a:cubicBezTo>
                  <a:cubicBezTo>
                    <a:pt x="70" y="4"/>
                    <a:pt x="66" y="0"/>
                    <a:pt x="6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8" y="56"/>
                    <a:pt x="18" y="56"/>
                    <a:pt x="18" y="56"/>
                  </a:cubicBezTo>
                  <a:lnTo>
                    <a:pt x="18" y="18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462"/>
            <p:cNvSpPr/>
            <p:nvPr/>
          </p:nvSpPr>
          <p:spPr bwMode="auto">
            <a:xfrm>
              <a:off x="4432" y="1373"/>
              <a:ext cx="43" cy="13"/>
            </a:xfrm>
            <a:custGeom>
              <a:avLst/>
              <a:gdLst>
                <a:gd name="T0" fmla="*/ 48 w 51"/>
                <a:gd name="T1" fmla="*/ 0 h 16"/>
                <a:gd name="T2" fmla="*/ 3 w 51"/>
                <a:gd name="T3" fmla="*/ 0 h 16"/>
                <a:gd name="T4" fmla="*/ 0 w 51"/>
                <a:gd name="T5" fmla="*/ 3 h 16"/>
                <a:gd name="T6" fmla="*/ 0 w 51"/>
                <a:gd name="T7" fmla="*/ 13 h 16"/>
                <a:gd name="T8" fmla="*/ 3 w 51"/>
                <a:gd name="T9" fmla="*/ 16 h 16"/>
                <a:gd name="T10" fmla="*/ 48 w 51"/>
                <a:gd name="T11" fmla="*/ 16 h 16"/>
                <a:gd name="T12" fmla="*/ 51 w 51"/>
                <a:gd name="T13" fmla="*/ 13 h 16"/>
                <a:gd name="T14" fmla="*/ 51 w 51"/>
                <a:gd name="T15" fmla="*/ 3 h 16"/>
                <a:gd name="T16" fmla="*/ 48 w 51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6">
                  <a:moveTo>
                    <a:pt x="4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6"/>
                    <a:pt x="3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0" y="16"/>
                    <a:pt x="51" y="15"/>
                    <a:pt x="51" y="1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463"/>
            <p:cNvSpPr>
              <a:spLocks noEditPoints="1"/>
            </p:cNvSpPr>
            <p:nvPr/>
          </p:nvSpPr>
          <p:spPr bwMode="auto">
            <a:xfrm>
              <a:off x="4305" y="1329"/>
              <a:ext cx="213" cy="235"/>
            </a:xfrm>
            <a:custGeom>
              <a:avLst/>
              <a:gdLst>
                <a:gd name="T0" fmla="*/ 218 w 251"/>
                <a:gd name="T1" fmla="*/ 0 h 278"/>
                <a:gd name="T2" fmla="*/ 134 w 251"/>
                <a:gd name="T3" fmla="*/ 0 h 278"/>
                <a:gd name="T4" fmla="*/ 100 w 251"/>
                <a:gd name="T5" fmla="*/ 33 h 278"/>
                <a:gd name="T6" fmla="*/ 100 w 251"/>
                <a:gd name="T7" fmla="*/ 129 h 278"/>
                <a:gd name="T8" fmla="*/ 81 w 251"/>
                <a:gd name="T9" fmla="*/ 129 h 278"/>
                <a:gd name="T10" fmla="*/ 72 w 251"/>
                <a:gd name="T11" fmla="*/ 138 h 278"/>
                <a:gd name="T12" fmla="*/ 72 w 251"/>
                <a:gd name="T13" fmla="*/ 233 h 278"/>
                <a:gd name="T14" fmla="*/ 45 w 251"/>
                <a:gd name="T15" fmla="*/ 260 h 278"/>
                <a:gd name="T16" fmla="*/ 18 w 251"/>
                <a:gd name="T17" fmla="*/ 233 h 278"/>
                <a:gd name="T18" fmla="*/ 18 w 251"/>
                <a:gd name="T19" fmla="*/ 79 h 278"/>
                <a:gd name="T20" fmla="*/ 0 w 251"/>
                <a:gd name="T21" fmla="*/ 79 h 278"/>
                <a:gd name="T22" fmla="*/ 0 w 251"/>
                <a:gd name="T23" fmla="*/ 233 h 278"/>
                <a:gd name="T24" fmla="*/ 45 w 251"/>
                <a:gd name="T25" fmla="*/ 278 h 278"/>
                <a:gd name="T26" fmla="*/ 90 w 251"/>
                <a:gd name="T27" fmla="*/ 233 h 278"/>
                <a:gd name="T28" fmla="*/ 90 w 251"/>
                <a:gd name="T29" fmla="*/ 147 h 278"/>
                <a:gd name="T30" fmla="*/ 100 w 251"/>
                <a:gd name="T31" fmla="*/ 147 h 278"/>
                <a:gd name="T32" fmla="*/ 100 w 251"/>
                <a:gd name="T33" fmla="*/ 215 h 278"/>
                <a:gd name="T34" fmla="*/ 134 w 251"/>
                <a:gd name="T35" fmla="*/ 248 h 278"/>
                <a:gd name="T36" fmla="*/ 218 w 251"/>
                <a:gd name="T37" fmla="*/ 248 h 278"/>
                <a:gd name="T38" fmla="*/ 251 w 251"/>
                <a:gd name="T39" fmla="*/ 215 h 278"/>
                <a:gd name="T40" fmla="*/ 251 w 251"/>
                <a:gd name="T41" fmla="*/ 33 h 278"/>
                <a:gd name="T42" fmla="*/ 218 w 251"/>
                <a:gd name="T43" fmla="*/ 0 h 278"/>
                <a:gd name="T44" fmla="*/ 176 w 251"/>
                <a:gd name="T45" fmla="*/ 224 h 278"/>
                <a:gd name="T46" fmla="*/ 159 w 251"/>
                <a:gd name="T47" fmla="*/ 207 h 278"/>
                <a:gd name="T48" fmla="*/ 164 w 251"/>
                <a:gd name="T49" fmla="*/ 191 h 278"/>
                <a:gd name="T50" fmla="*/ 176 w 251"/>
                <a:gd name="T51" fmla="*/ 165 h 278"/>
                <a:gd name="T52" fmla="*/ 176 w 251"/>
                <a:gd name="T53" fmla="*/ 165 h 278"/>
                <a:gd name="T54" fmla="*/ 188 w 251"/>
                <a:gd name="T55" fmla="*/ 191 h 278"/>
                <a:gd name="T56" fmla="*/ 193 w 251"/>
                <a:gd name="T57" fmla="*/ 207 h 278"/>
                <a:gd name="T58" fmla="*/ 176 w 251"/>
                <a:gd name="T59" fmla="*/ 224 h 278"/>
                <a:gd name="T60" fmla="*/ 218 w 251"/>
                <a:gd name="T61" fmla="*/ 135 h 278"/>
                <a:gd name="T62" fmla="*/ 209 w 251"/>
                <a:gd name="T63" fmla="*/ 144 h 278"/>
                <a:gd name="T64" fmla="*/ 143 w 251"/>
                <a:gd name="T65" fmla="*/ 144 h 278"/>
                <a:gd name="T66" fmla="*/ 133 w 251"/>
                <a:gd name="T67" fmla="*/ 135 h 278"/>
                <a:gd name="T68" fmla="*/ 133 w 251"/>
                <a:gd name="T69" fmla="*/ 42 h 278"/>
                <a:gd name="T70" fmla="*/ 143 w 251"/>
                <a:gd name="T71" fmla="*/ 33 h 278"/>
                <a:gd name="T72" fmla="*/ 209 w 251"/>
                <a:gd name="T73" fmla="*/ 33 h 278"/>
                <a:gd name="T74" fmla="*/ 218 w 251"/>
                <a:gd name="T75" fmla="*/ 42 h 278"/>
                <a:gd name="T76" fmla="*/ 218 w 251"/>
                <a:gd name="T77" fmla="*/ 135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1" h="278">
                  <a:moveTo>
                    <a:pt x="21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15" y="0"/>
                    <a:pt x="100" y="15"/>
                    <a:pt x="100" y="33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81" y="129"/>
                    <a:pt x="81" y="129"/>
                    <a:pt x="81" y="129"/>
                  </a:cubicBezTo>
                  <a:cubicBezTo>
                    <a:pt x="76" y="129"/>
                    <a:pt x="72" y="133"/>
                    <a:pt x="72" y="138"/>
                  </a:cubicBezTo>
                  <a:cubicBezTo>
                    <a:pt x="72" y="233"/>
                    <a:pt x="72" y="233"/>
                    <a:pt x="72" y="233"/>
                  </a:cubicBezTo>
                  <a:cubicBezTo>
                    <a:pt x="72" y="248"/>
                    <a:pt x="60" y="260"/>
                    <a:pt x="45" y="260"/>
                  </a:cubicBezTo>
                  <a:cubicBezTo>
                    <a:pt x="30" y="260"/>
                    <a:pt x="18" y="248"/>
                    <a:pt x="18" y="233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0" y="258"/>
                    <a:pt x="20" y="278"/>
                    <a:pt x="45" y="278"/>
                  </a:cubicBezTo>
                  <a:cubicBezTo>
                    <a:pt x="70" y="278"/>
                    <a:pt x="90" y="258"/>
                    <a:pt x="90" y="233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100" y="147"/>
                    <a:pt x="100" y="147"/>
                    <a:pt x="100" y="147"/>
                  </a:cubicBezTo>
                  <a:cubicBezTo>
                    <a:pt x="100" y="215"/>
                    <a:pt x="100" y="215"/>
                    <a:pt x="100" y="215"/>
                  </a:cubicBezTo>
                  <a:cubicBezTo>
                    <a:pt x="100" y="233"/>
                    <a:pt x="115" y="248"/>
                    <a:pt x="134" y="248"/>
                  </a:cubicBezTo>
                  <a:cubicBezTo>
                    <a:pt x="218" y="248"/>
                    <a:pt x="218" y="248"/>
                    <a:pt x="218" y="248"/>
                  </a:cubicBezTo>
                  <a:cubicBezTo>
                    <a:pt x="236" y="248"/>
                    <a:pt x="251" y="233"/>
                    <a:pt x="251" y="215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51" y="15"/>
                    <a:pt x="236" y="0"/>
                    <a:pt x="218" y="0"/>
                  </a:cubicBezTo>
                  <a:close/>
                  <a:moveTo>
                    <a:pt x="176" y="224"/>
                  </a:moveTo>
                  <a:cubicBezTo>
                    <a:pt x="166" y="224"/>
                    <a:pt x="159" y="216"/>
                    <a:pt x="159" y="207"/>
                  </a:cubicBezTo>
                  <a:cubicBezTo>
                    <a:pt x="159" y="201"/>
                    <a:pt x="161" y="196"/>
                    <a:pt x="164" y="191"/>
                  </a:cubicBezTo>
                  <a:cubicBezTo>
                    <a:pt x="176" y="165"/>
                    <a:pt x="176" y="165"/>
                    <a:pt x="176" y="165"/>
                  </a:cubicBezTo>
                  <a:cubicBezTo>
                    <a:pt x="176" y="165"/>
                    <a:pt x="176" y="165"/>
                    <a:pt x="176" y="165"/>
                  </a:cubicBezTo>
                  <a:cubicBezTo>
                    <a:pt x="188" y="191"/>
                    <a:pt x="188" y="191"/>
                    <a:pt x="188" y="191"/>
                  </a:cubicBezTo>
                  <a:cubicBezTo>
                    <a:pt x="190" y="196"/>
                    <a:pt x="193" y="201"/>
                    <a:pt x="193" y="207"/>
                  </a:cubicBezTo>
                  <a:cubicBezTo>
                    <a:pt x="193" y="216"/>
                    <a:pt x="185" y="224"/>
                    <a:pt x="176" y="224"/>
                  </a:cubicBezTo>
                  <a:close/>
                  <a:moveTo>
                    <a:pt x="218" y="135"/>
                  </a:moveTo>
                  <a:cubicBezTo>
                    <a:pt x="218" y="140"/>
                    <a:pt x="214" y="144"/>
                    <a:pt x="209" y="144"/>
                  </a:cubicBezTo>
                  <a:cubicBezTo>
                    <a:pt x="143" y="144"/>
                    <a:pt x="143" y="144"/>
                    <a:pt x="143" y="144"/>
                  </a:cubicBezTo>
                  <a:cubicBezTo>
                    <a:pt x="138" y="144"/>
                    <a:pt x="133" y="140"/>
                    <a:pt x="133" y="135"/>
                  </a:cubicBezTo>
                  <a:cubicBezTo>
                    <a:pt x="133" y="42"/>
                    <a:pt x="133" y="42"/>
                    <a:pt x="133" y="42"/>
                  </a:cubicBezTo>
                  <a:cubicBezTo>
                    <a:pt x="133" y="37"/>
                    <a:pt x="138" y="33"/>
                    <a:pt x="143" y="33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4" y="33"/>
                    <a:pt x="218" y="37"/>
                    <a:pt x="218" y="42"/>
                  </a:cubicBezTo>
                  <a:lnTo>
                    <a:pt x="218" y="135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464"/>
            <p:cNvSpPr/>
            <p:nvPr/>
          </p:nvSpPr>
          <p:spPr bwMode="auto">
            <a:xfrm>
              <a:off x="4432" y="1395"/>
              <a:ext cx="43" cy="13"/>
            </a:xfrm>
            <a:custGeom>
              <a:avLst/>
              <a:gdLst>
                <a:gd name="T0" fmla="*/ 48 w 51"/>
                <a:gd name="T1" fmla="*/ 0 h 16"/>
                <a:gd name="T2" fmla="*/ 3 w 51"/>
                <a:gd name="T3" fmla="*/ 0 h 16"/>
                <a:gd name="T4" fmla="*/ 0 w 51"/>
                <a:gd name="T5" fmla="*/ 3 h 16"/>
                <a:gd name="T6" fmla="*/ 0 w 51"/>
                <a:gd name="T7" fmla="*/ 13 h 16"/>
                <a:gd name="T8" fmla="*/ 3 w 51"/>
                <a:gd name="T9" fmla="*/ 16 h 16"/>
                <a:gd name="T10" fmla="*/ 48 w 51"/>
                <a:gd name="T11" fmla="*/ 16 h 16"/>
                <a:gd name="T12" fmla="*/ 51 w 51"/>
                <a:gd name="T13" fmla="*/ 13 h 16"/>
                <a:gd name="T14" fmla="*/ 51 w 51"/>
                <a:gd name="T15" fmla="*/ 3 h 16"/>
                <a:gd name="T16" fmla="*/ 48 w 51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6">
                  <a:moveTo>
                    <a:pt x="4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6"/>
                    <a:pt x="3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0" y="16"/>
                    <a:pt x="51" y="15"/>
                    <a:pt x="51" y="1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Rectangle 465"/>
            <p:cNvSpPr>
              <a:spLocks noChangeArrowheads="1"/>
            </p:cNvSpPr>
            <p:nvPr/>
          </p:nvSpPr>
          <p:spPr bwMode="auto">
            <a:xfrm>
              <a:off x="5094" y="1369"/>
              <a:ext cx="43" cy="14"/>
            </a:xfrm>
            <a:prstGeom prst="rect">
              <a:avLst/>
            </a:pr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Rectangle 466"/>
            <p:cNvSpPr>
              <a:spLocks noChangeArrowheads="1"/>
            </p:cNvSpPr>
            <p:nvPr/>
          </p:nvSpPr>
          <p:spPr bwMode="auto">
            <a:xfrm>
              <a:off x="5094" y="1391"/>
              <a:ext cx="43" cy="15"/>
            </a:xfrm>
            <a:prstGeom prst="rect">
              <a:avLst/>
            </a:pr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467"/>
            <p:cNvSpPr/>
            <p:nvPr/>
          </p:nvSpPr>
          <p:spPr bwMode="auto">
            <a:xfrm>
              <a:off x="5071" y="1547"/>
              <a:ext cx="90" cy="16"/>
            </a:xfrm>
            <a:custGeom>
              <a:avLst/>
              <a:gdLst>
                <a:gd name="T0" fmla="*/ 96 w 106"/>
                <a:gd name="T1" fmla="*/ 0 h 19"/>
                <a:gd name="T2" fmla="*/ 9 w 106"/>
                <a:gd name="T3" fmla="*/ 0 h 19"/>
                <a:gd name="T4" fmla="*/ 0 w 106"/>
                <a:gd name="T5" fmla="*/ 10 h 19"/>
                <a:gd name="T6" fmla="*/ 9 w 106"/>
                <a:gd name="T7" fmla="*/ 19 h 19"/>
                <a:gd name="T8" fmla="*/ 96 w 106"/>
                <a:gd name="T9" fmla="*/ 19 h 19"/>
                <a:gd name="T10" fmla="*/ 106 w 106"/>
                <a:gd name="T11" fmla="*/ 10 h 19"/>
                <a:gd name="T12" fmla="*/ 96 w 10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19">
                  <a:moveTo>
                    <a:pt x="9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01" y="19"/>
                    <a:pt x="106" y="15"/>
                    <a:pt x="106" y="10"/>
                  </a:cubicBezTo>
                  <a:cubicBezTo>
                    <a:pt x="106" y="5"/>
                    <a:pt x="101" y="0"/>
                    <a:pt x="96" y="0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68"/>
            <p:cNvSpPr/>
            <p:nvPr/>
          </p:nvSpPr>
          <p:spPr bwMode="auto">
            <a:xfrm>
              <a:off x="4967" y="1330"/>
              <a:ext cx="73" cy="58"/>
            </a:xfrm>
            <a:custGeom>
              <a:avLst/>
              <a:gdLst>
                <a:gd name="T0" fmla="*/ 18 w 87"/>
                <a:gd name="T1" fmla="*/ 30 h 68"/>
                <a:gd name="T2" fmla="*/ 27 w 87"/>
                <a:gd name="T3" fmla="*/ 30 h 68"/>
                <a:gd name="T4" fmla="*/ 39 w 87"/>
                <a:gd name="T5" fmla="*/ 42 h 68"/>
                <a:gd name="T6" fmla="*/ 65 w 87"/>
                <a:gd name="T7" fmla="*/ 42 h 68"/>
                <a:gd name="T8" fmla="*/ 65 w 87"/>
                <a:gd name="T9" fmla="*/ 35 h 68"/>
                <a:gd name="T10" fmla="*/ 84 w 87"/>
                <a:gd name="T11" fmla="*/ 35 h 68"/>
                <a:gd name="T12" fmla="*/ 87 w 87"/>
                <a:gd name="T13" fmla="*/ 32 h 68"/>
                <a:gd name="T14" fmla="*/ 84 w 87"/>
                <a:gd name="T15" fmla="*/ 29 h 68"/>
                <a:gd name="T16" fmla="*/ 65 w 87"/>
                <a:gd name="T17" fmla="*/ 29 h 68"/>
                <a:gd name="T18" fmla="*/ 65 w 87"/>
                <a:gd name="T19" fmla="*/ 13 h 68"/>
                <a:gd name="T20" fmla="*/ 84 w 87"/>
                <a:gd name="T21" fmla="*/ 13 h 68"/>
                <a:gd name="T22" fmla="*/ 87 w 87"/>
                <a:gd name="T23" fmla="*/ 10 h 68"/>
                <a:gd name="T24" fmla="*/ 84 w 87"/>
                <a:gd name="T25" fmla="*/ 7 h 68"/>
                <a:gd name="T26" fmla="*/ 65 w 87"/>
                <a:gd name="T27" fmla="*/ 7 h 68"/>
                <a:gd name="T28" fmla="*/ 65 w 87"/>
                <a:gd name="T29" fmla="*/ 0 h 68"/>
                <a:gd name="T30" fmla="*/ 39 w 87"/>
                <a:gd name="T31" fmla="*/ 0 h 68"/>
                <a:gd name="T32" fmla="*/ 27 w 87"/>
                <a:gd name="T33" fmla="*/ 12 h 68"/>
                <a:gd name="T34" fmla="*/ 9 w 87"/>
                <a:gd name="T35" fmla="*/ 12 h 68"/>
                <a:gd name="T36" fmla="*/ 0 w 87"/>
                <a:gd name="T37" fmla="*/ 21 h 68"/>
                <a:gd name="T38" fmla="*/ 0 w 87"/>
                <a:gd name="T39" fmla="*/ 68 h 68"/>
                <a:gd name="T40" fmla="*/ 18 w 87"/>
                <a:gd name="T41" fmla="*/ 68 h 68"/>
                <a:gd name="T42" fmla="*/ 18 w 87"/>
                <a:gd name="T43" fmla="*/ 3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7" h="68">
                  <a:moveTo>
                    <a:pt x="18" y="3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33" y="32"/>
                    <a:pt x="39" y="36"/>
                    <a:pt x="39" y="42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5" y="35"/>
                    <a:pt x="87" y="33"/>
                    <a:pt x="87" y="32"/>
                  </a:cubicBezTo>
                  <a:cubicBezTo>
                    <a:pt x="87" y="30"/>
                    <a:pt x="85" y="29"/>
                    <a:pt x="84" y="29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5" y="13"/>
                    <a:pt x="87" y="12"/>
                    <a:pt x="87" y="10"/>
                  </a:cubicBezTo>
                  <a:cubicBezTo>
                    <a:pt x="87" y="8"/>
                    <a:pt x="85" y="7"/>
                    <a:pt x="8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6"/>
                    <a:pt x="33" y="10"/>
                    <a:pt x="27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4" y="12"/>
                    <a:pt x="0" y="16"/>
                    <a:pt x="0" y="2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8" y="68"/>
                    <a:pt x="18" y="68"/>
                    <a:pt x="18" y="68"/>
                  </a:cubicBezTo>
                  <a:lnTo>
                    <a:pt x="18" y="30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69"/>
            <p:cNvSpPr>
              <a:spLocks noEditPoints="1"/>
            </p:cNvSpPr>
            <p:nvPr/>
          </p:nvSpPr>
          <p:spPr bwMode="auto">
            <a:xfrm>
              <a:off x="4967" y="1329"/>
              <a:ext cx="212" cy="235"/>
            </a:xfrm>
            <a:custGeom>
              <a:avLst/>
              <a:gdLst>
                <a:gd name="T0" fmla="*/ 218 w 251"/>
                <a:gd name="T1" fmla="*/ 0 h 278"/>
                <a:gd name="T2" fmla="*/ 134 w 251"/>
                <a:gd name="T3" fmla="*/ 0 h 278"/>
                <a:gd name="T4" fmla="*/ 100 w 251"/>
                <a:gd name="T5" fmla="*/ 33 h 278"/>
                <a:gd name="T6" fmla="*/ 100 w 251"/>
                <a:gd name="T7" fmla="*/ 129 h 278"/>
                <a:gd name="T8" fmla="*/ 81 w 251"/>
                <a:gd name="T9" fmla="*/ 129 h 278"/>
                <a:gd name="T10" fmla="*/ 72 w 251"/>
                <a:gd name="T11" fmla="*/ 138 h 278"/>
                <a:gd name="T12" fmla="*/ 72 w 251"/>
                <a:gd name="T13" fmla="*/ 233 h 278"/>
                <a:gd name="T14" fmla="*/ 45 w 251"/>
                <a:gd name="T15" fmla="*/ 260 h 278"/>
                <a:gd name="T16" fmla="*/ 18 w 251"/>
                <a:gd name="T17" fmla="*/ 233 h 278"/>
                <a:gd name="T18" fmla="*/ 18 w 251"/>
                <a:gd name="T19" fmla="*/ 79 h 278"/>
                <a:gd name="T20" fmla="*/ 0 w 251"/>
                <a:gd name="T21" fmla="*/ 79 h 278"/>
                <a:gd name="T22" fmla="*/ 0 w 251"/>
                <a:gd name="T23" fmla="*/ 233 h 278"/>
                <a:gd name="T24" fmla="*/ 45 w 251"/>
                <a:gd name="T25" fmla="*/ 278 h 278"/>
                <a:gd name="T26" fmla="*/ 90 w 251"/>
                <a:gd name="T27" fmla="*/ 233 h 278"/>
                <a:gd name="T28" fmla="*/ 90 w 251"/>
                <a:gd name="T29" fmla="*/ 147 h 278"/>
                <a:gd name="T30" fmla="*/ 100 w 251"/>
                <a:gd name="T31" fmla="*/ 147 h 278"/>
                <a:gd name="T32" fmla="*/ 100 w 251"/>
                <a:gd name="T33" fmla="*/ 215 h 278"/>
                <a:gd name="T34" fmla="*/ 134 w 251"/>
                <a:gd name="T35" fmla="*/ 248 h 278"/>
                <a:gd name="T36" fmla="*/ 218 w 251"/>
                <a:gd name="T37" fmla="*/ 248 h 278"/>
                <a:gd name="T38" fmla="*/ 251 w 251"/>
                <a:gd name="T39" fmla="*/ 215 h 278"/>
                <a:gd name="T40" fmla="*/ 251 w 251"/>
                <a:gd name="T41" fmla="*/ 33 h 278"/>
                <a:gd name="T42" fmla="*/ 218 w 251"/>
                <a:gd name="T43" fmla="*/ 0 h 278"/>
                <a:gd name="T44" fmla="*/ 188 w 251"/>
                <a:gd name="T45" fmla="*/ 213 h 278"/>
                <a:gd name="T46" fmla="*/ 172 w 251"/>
                <a:gd name="T47" fmla="*/ 229 h 278"/>
                <a:gd name="T48" fmla="*/ 167 w 251"/>
                <a:gd name="T49" fmla="*/ 208 h 278"/>
                <a:gd name="T50" fmla="*/ 173 w 251"/>
                <a:gd name="T51" fmla="*/ 215 h 278"/>
                <a:gd name="T52" fmla="*/ 179 w 251"/>
                <a:gd name="T53" fmla="*/ 191 h 278"/>
                <a:gd name="T54" fmla="*/ 158 w 251"/>
                <a:gd name="T55" fmla="*/ 198 h 278"/>
                <a:gd name="T56" fmla="*/ 170 w 251"/>
                <a:gd name="T57" fmla="*/ 156 h 278"/>
                <a:gd name="T58" fmla="*/ 182 w 251"/>
                <a:gd name="T59" fmla="*/ 156 h 278"/>
                <a:gd name="T60" fmla="*/ 169 w 251"/>
                <a:gd name="T61" fmla="*/ 189 h 278"/>
                <a:gd name="T62" fmla="*/ 193 w 251"/>
                <a:gd name="T63" fmla="*/ 183 h 278"/>
                <a:gd name="T64" fmla="*/ 179 w 251"/>
                <a:gd name="T65" fmla="*/ 217 h 278"/>
                <a:gd name="T66" fmla="*/ 188 w 251"/>
                <a:gd name="T67" fmla="*/ 213 h 278"/>
                <a:gd name="T68" fmla="*/ 218 w 251"/>
                <a:gd name="T69" fmla="*/ 132 h 278"/>
                <a:gd name="T70" fmla="*/ 209 w 251"/>
                <a:gd name="T71" fmla="*/ 141 h 278"/>
                <a:gd name="T72" fmla="*/ 143 w 251"/>
                <a:gd name="T73" fmla="*/ 141 h 278"/>
                <a:gd name="T74" fmla="*/ 133 w 251"/>
                <a:gd name="T75" fmla="*/ 132 h 278"/>
                <a:gd name="T76" fmla="*/ 133 w 251"/>
                <a:gd name="T77" fmla="*/ 39 h 278"/>
                <a:gd name="T78" fmla="*/ 143 w 251"/>
                <a:gd name="T79" fmla="*/ 30 h 278"/>
                <a:gd name="T80" fmla="*/ 209 w 251"/>
                <a:gd name="T81" fmla="*/ 30 h 278"/>
                <a:gd name="T82" fmla="*/ 218 w 251"/>
                <a:gd name="T83" fmla="*/ 39 h 278"/>
                <a:gd name="T84" fmla="*/ 218 w 251"/>
                <a:gd name="T85" fmla="*/ 132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1" h="278">
                  <a:moveTo>
                    <a:pt x="21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15" y="0"/>
                    <a:pt x="100" y="15"/>
                    <a:pt x="100" y="33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81" y="129"/>
                    <a:pt x="81" y="129"/>
                    <a:pt x="81" y="129"/>
                  </a:cubicBezTo>
                  <a:cubicBezTo>
                    <a:pt x="76" y="129"/>
                    <a:pt x="72" y="133"/>
                    <a:pt x="72" y="138"/>
                  </a:cubicBezTo>
                  <a:cubicBezTo>
                    <a:pt x="72" y="233"/>
                    <a:pt x="72" y="233"/>
                    <a:pt x="72" y="233"/>
                  </a:cubicBezTo>
                  <a:cubicBezTo>
                    <a:pt x="72" y="248"/>
                    <a:pt x="60" y="260"/>
                    <a:pt x="45" y="260"/>
                  </a:cubicBezTo>
                  <a:cubicBezTo>
                    <a:pt x="30" y="260"/>
                    <a:pt x="18" y="248"/>
                    <a:pt x="18" y="233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0" y="258"/>
                    <a:pt x="20" y="278"/>
                    <a:pt x="45" y="278"/>
                  </a:cubicBezTo>
                  <a:cubicBezTo>
                    <a:pt x="70" y="278"/>
                    <a:pt x="90" y="258"/>
                    <a:pt x="90" y="233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100" y="147"/>
                    <a:pt x="100" y="147"/>
                    <a:pt x="100" y="147"/>
                  </a:cubicBezTo>
                  <a:cubicBezTo>
                    <a:pt x="100" y="215"/>
                    <a:pt x="100" y="215"/>
                    <a:pt x="100" y="215"/>
                  </a:cubicBezTo>
                  <a:cubicBezTo>
                    <a:pt x="100" y="233"/>
                    <a:pt x="115" y="248"/>
                    <a:pt x="134" y="248"/>
                  </a:cubicBezTo>
                  <a:cubicBezTo>
                    <a:pt x="218" y="248"/>
                    <a:pt x="218" y="248"/>
                    <a:pt x="218" y="248"/>
                  </a:cubicBezTo>
                  <a:cubicBezTo>
                    <a:pt x="236" y="248"/>
                    <a:pt x="251" y="233"/>
                    <a:pt x="251" y="215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51" y="15"/>
                    <a:pt x="236" y="0"/>
                    <a:pt x="218" y="0"/>
                  </a:cubicBezTo>
                  <a:close/>
                  <a:moveTo>
                    <a:pt x="188" y="213"/>
                  </a:moveTo>
                  <a:cubicBezTo>
                    <a:pt x="172" y="229"/>
                    <a:pt x="172" y="229"/>
                    <a:pt x="172" y="229"/>
                  </a:cubicBezTo>
                  <a:cubicBezTo>
                    <a:pt x="167" y="208"/>
                    <a:pt x="167" y="208"/>
                    <a:pt x="167" y="208"/>
                  </a:cubicBezTo>
                  <a:cubicBezTo>
                    <a:pt x="173" y="215"/>
                    <a:pt x="173" y="215"/>
                    <a:pt x="173" y="215"/>
                  </a:cubicBezTo>
                  <a:cubicBezTo>
                    <a:pt x="179" y="191"/>
                    <a:pt x="179" y="191"/>
                    <a:pt x="179" y="191"/>
                  </a:cubicBezTo>
                  <a:cubicBezTo>
                    <a:pt x="158" y="198"/>
                    <a:pt x="158" y="198"/>
                    <a:pt x="158" y="198"/>
                  </a:cubicBezTo>
                  <a:cubicBezTo>
                    <a:pt x="170" y="156"/>
                    <a:pt x="170" y="156"/>
                    <a:pt x="170" y="156"/>
                  </a:cubicBezTo>
                  <a:cubicBezTo>
                    <a:pt x="182" y="156"/>
                    <a:pt x="182" y="156"/>
                    <a:pt x="182" y="156"/>
                  </a:cubicBezTo>
                  <a:cubicBezTo>
                    <a:pt x="169" y="189"/>
                    <a:pt x="169" y="189"/>
                    <a:pt x="169" y="189"/>
                  </a:cubicBezTo>
                  <a:cubicBezTo>
                    <a:pt x="193" y="183"/>
                    <a:pt x="193" y="183"/>
                    <a:pt x="193" y="183"/>
                  </a:cubicBezTo>
                  <a:cubicBezTo>
                    <a:pt x="179" y="217"/>
                    <a:pt x="179" y="217"/>
                    <a:pt x="179" y="217"/>
                  </a:cubicBezTo>
                  <a:lnTo>
                    <a:pt x="188" y="213"/>
                  </a:lnTo>
                  <a:close/>
                  <a:moveTo>
                    <a:pt x="218" y="132"/>
                  </a:moveTo>
                  <a:cubicBezTo>
                    <a:pt x="218" y="137"/>
                    <a:pt x="214" y="141"/>
                    <a:pt x="209" y="141"/>
                  </a:cubicBezTo>
                  <a:cubicBezTo>
                    <a:pt x="143" y="141"/>
                    <a:pt x="143" y="141"/>
                    <a:pt x="143" y="141"/>
                  </a:cubicBezTo>
                  <a:cubicBezTo>
                    <a:pt x="138" y="141"/>
                    <a:pt x="133" y="137"/>
                    <a:pt x="133" y="132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4"/>
                    <a:pt x="138" y="30"/>
                    <a:pt x="143" y="30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14" y="30"/>
                    <a:pt x="218" y="34"/>
                    <a:pt x="218" y="39"/>
                  </a:cubicBezTo>
                  <a:lnTo>
                    <a:pt x="218" y="132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70"/>
            <p:cNvSpPr>
              <a:spLocks noEditPoints="1"/>
            </p:cNvSpPr>
            <p:nvPr/>
          </p:nvSpPr>
          <p:spPr bwMode="auto">
            <a:xfrm>
              <a:off x="4635" y="1329"/>
              <a:ext cx="214" cy="235"/>
            </a:xfrm>
            <a:custGeom>
              <a:avLst/>
              <a:gdLst>
                <a:gd name="T0" fmla="*/ 134 w 252"/>
                <a:gd name="T1" fmla="*/ 0 h 278"/>
                <a:gd name="T2" fmla="*/ 101 w 252"/>
                <a:gd name="T3" fmla="*/ 129 h 278"/>
                <a:gd name="T4" fmla="*/ 73 w 252"/>
                <a:gd name="T5" fmla="*/ 138 h 278"/>
                <a:gd name="T6" fmla="*/ 46 w 252"/>
                <a:gd name="T7" fmla="*/ 260 h 278"/>
                <a:gd name="T8" fmla="*/ 18 w 252"/>
                <a:gd name="T9" fmla="*/ 79 h 278"/>
                <a:gd name="T10" fmla="*/ 0 w 252"/>
                <a:gd name="T11" fmla="*/ 233 h 278"/>
                <a:gd name="T12" fmla="*/ 91 w 252"/>
                <a:gd name="T13" fmla="*/ 233 h 278"/>
                <a:gd name="T14" fmla="*/ 101 w 252"/>
                <a:gd name="T15" fmla="*/ 147 h 278"/>
                <a:gd name="T16" fmla="*/ 134 w 252"/>
                <a:gd name="T17" fmla="*/ 248 h 278"/>
                <a:gd name="T18" fmla="*/ 252 w 252"/>
                <a:gd name="T19" fmla="*/ 215 h 278"/>
                <a:gd name="T20" fmla="*/ 218 w 252"/>
                <a:gd name="T21" fmla="*/ 0 h 278"/>
                <a:gd name="T22" fmla="*/ 219 w 252"/>
                <a:gd name="T23" fmla="*/ 33 h 278"/>
                <a:gd name="T24" fmla="*/ 134 w 252"/>
                <a:gd name="T25" fmla="*/ 99 h 278"/>
                <a:gd name="T26" fmla="*/ 210 w 252"/>
                <a:gd name="T27" fmla="*/ 149 h 278"/>
                <a:gd name="T28" fmla="*/ 203 w 252"/>
                <a:gd name="T29" fmla="*/ 145 h 278"/>
                <a:gd name="T30" fmla="*/ 196 w 252"/>
                <a:gd name="T31" fmla="*/ 140 h 278"/>
                <a:gd name="T32" fmla="*/ 196 w 252"/>
                <a:gd name="T33" fmla="*/ 130 h 278"/>
                <a:gd name="T34" fmla="*/ 202 w 252"/>
                <a:gd name="T35" fmla="*/ 125 h 278"/>
                <a:gd name="T36" fmla="*/ 213 w 252"/>
                <a:gd name="T37" fmla="*/ 125 h 278"/>
                <a:gd name="T38" fmla="*/ 215 w 252"/>
                <a:gd name="T39" fmla="*/ 133 h 278"/>
                <a:gd name="T40" fmla="*/ 207 w 252"/>
                <a:gd name="T41" fmla="*/ 131 h 278"/>
                <a:gd name="T42" fmla="*/ 202 w 252"/>
                <a:gd name="T43" fmla="*/ 134 h 278"/>
                <a:gd name="T44" fmla="*/ 206 w 252"/>
                <a:gd name="T45" fmla="*/ 139 h 278"/>
                <a:gd name="T46" fmla="*/ 214 w 252"/>
                <a:gd name="T47" fmla="*/ 143 h 278"/>
                <a:gd name="T48" fmla="*/ 218 w 252"/>
                <a:gd name="T49" fmla="*/ 151 h 278"/>
                <a:gd name="T50" fmla="*/ 214 w 252"/>
                <a:gd name="T51" fmla="*/ 159 h 278"/>
                <a:gd name="T52" fmla="*/ 205 w 252"/>
                <a:gd name="T53" fmla="*/ 162 h 278"/>
                <a:gd name="T54" fmla="*/ 194 w 252"/>
                <a:gd name="T55" fmla="*/ 159 h 278"/>
                <a:gd name="T56" fmla="*/ 198 w 252"/>
                <a:gd name="T57" fmla="*/ 154 h 278"/>
                <a:gd name="T58" fmla="*/ 202 w 252"/>
                <a:gd name="T59" fmla="*/ 155 h 278"/>
                <a:gd name="T60" fmla="*/ 209 w 252"/>
                <a:gd name="T61" fmla="*/ 155 h 278"/>
                <a:gd name="T62" fmla="*/ 210 w 252"/>
                <a:gd name="T63" fmla="*/ 149 h 278"/>
                <a:gd name="T64" fmla="*/ 185 w 252"/>
                <a:gd name="T65" fmla="*/ 161 h 278"/>
                <a:gd name="T66" fmla="*/ 172 w 252"/>
                <a:gd name="T67" fmla="*/ 153 h 278"/>
                <a:gd name="T68" fmla="*/ 162 w 252"/>
                <a:gd name="T69" fmla="*/ 161 h 278"/>
                <a:gd name="T70" fmla="*/ 180 w 252"/>
                <a:gd name="T71" fmla="*/ 125 h 278"/>
                <a:gd name="T72" fmla="*/ 135 w 252"/>
                <a:gd name="T73" fmla="*/ 135 h 278"/>
                <a:gd name="T74" fmla="*/ 144 w 252"/>
                <a:gd name="T75" fmla="*/ 126 h 278"/>
                <a:gd name="T76" fmla="*/ 155 w 252"/>
                <a:gd name="T77" fmla="*/ 125 h 278"/>
                <a:gd name="T78" fmla="*/ 157 w 252"/>
                <a:gd name="T79" fmla="*/ 132 h 278"/>
                <a:gd name="T80" fmla="*/ 150 w 252"/>
                <a:gd name="T81" fmla="*/ 131 h 278"/>
                <a:gd name="T82" fmla="*/ 143 w 252"/>
                <a:gd name="T83" fmla="*/ 134 h 278"/>
                <a:gd name="T84" fmla="*/ 140 w 252"/>
                <a:gd name="T85" fmla="*/ 143 h 278"/>
                <a:gd name="T86" fmla="*/ 143 w 252"/>
                <a:gd name="T87" fmla="*/ 153 h 278"/>
                <a:gd name="T88" fmla="*/ 150 w 252"/>
                <a:gd name="T89" fmla="*/ 155 h 278"/>
                <a:gd name="T90" fmla="*/ 154 w 252"/>
                <a:gd name="T91" fmla="*/ 154 h 278"/>
                <a:gd name="T92" fmla="*/ 147 w 252"/>
                <a:gd name="T93" fmla="*/ 147 h 278"/>
                <a:gd name="T94" fmla="*/ 160 w 252"/>
                <a:gd name="T95" fmla="*/ 142 h 278"/>
                <a:gd name="T96" fmla="*/ 155 w 252"/>
                <a:gd name="T97" fmla="*/ 161 h 278"/>
                <a:gd name="T98" fmla="*/ 143 w 252"/>
                <a:gd name="T99" fmla="*/ 161 h 278"/>
                <a:gd name="T100" fmla="*/ 134 w 252"/>
                <a:gd name="T101" fmla="*/ 151 h 278"/>
                <a:gd name="T102" fmla="*/ 135 w 252"/>
                <a:gd name="T103" fmla="*/ 135 h 278"/>
                <a:gd name="T104" fmla="*/ 133 w 252"/>
                <a:gd name="T105" fmla="*/ 212 h 278"/>
                <a:gd name="T106" fmla="*/ 133 w 252"/>
                <a:gd name="T107" fmla="*/ 203 h 278"/>
                <a:gd name="T108" fmla="*/ 222 w 252"/>
                <a:gd name="T109" fmla="*/ 208 h 278"/>
                <a:gd name="T110" fmla="*/ 218 w 252"/>
                <a:gd name="T111" fmla="*/ 193 h 278"/>
                <a:gd name="T112" fmla="*/ 129 w 252"/>
                <a:gd name="T113" fmla="*/ 189 h 278"/>
                <a:gd name="T114" fmla="*/ 218 w 252"/>
                <a:gd name="T115" fmla="*/ 185 h 278"/>
                <a:gd name="T116" fmla="*/ 218 w 252"/>
                <a:gd name="T117" fmla="*/ 19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2" h="278">
                  <a:moveTo>
                    <a:pt x="21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16" y="0"/>
                    <a:pt x="101" y="15"/>
                    <a:pt x="101" y="33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82" y="129"/>
                    <a:pt x="82" y="129"/>
                    <a:pt x="82" y="129"/>
                  </a:cubicBezTo>
                  <a:cubicBezTo>
                    <a:pt x="77" y="129"/>
                    <a:pt x="73" y="133"/>
                    <a:pt x="73" y="138"/>
                  </a:cubicBezTo>
                  <a:cubicBezTo>
                    <a:pt x="73" y="233"/>
                    <a:pt x="73" y="233"/>
                    <a:pt x="73" y="233"/>
                  </a:cubicBezTo>
                  <a:cubicBezTo>
                    <a:pt x="73" y="248"/>
                    <a:pt x="61" y="260"/>
                    <a:pt x="46" y="260"/>
                  </a:cubicBezTo>
                  <a:cubicBezTo>
                    <a:pt x="31" y="260"/>
                    <a:pt x="18" y="248"/>
                    <a:pt x="18" y="233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0" y="258"/>
                    <a:pt x="21" y="278"/>
                    <a:pt x="46" y="278"/>
                  </a:cubicBezTo>
                  <a:cubicBezTo>
                    <a:pt x="71" y="278"/>
                    <a:pt x="91" y="258"/>
                    <a:pt x="91" y="233"/>
                  </a:cubicBezTo>
                  <a:cubicBezTo>
                    <a:pt x="91" y="147"/>
                    <a:pt x="91" y="147"/>
                    <a:pt x="91" y="147"/>
                  </a:cubicBezTo>
                  <a:cubicBezTo>
                    <a:pt x="101" y="147"/>
                    <a:pt x="101" y="147"/>
                    <a:pt x="101" y="147"/>
                  </a:cubicBezTo>
                  <a:cubicBezTo>
                    <a:pt x="101" y="215"/>
                    <a:pt x="101" y="215"/>
                    <a:pt x="101" y="215"/>
                  </a:cubicBezTo>
                  <a:cubicBezTo>
                    <a:pt x="101" y="233"/>
                    <a:pt x="116" y="248"/>
                    <a:pt x="134" y="248"/>
                  </a:cubicBezTo>
                  <a:cubicBezTo>
                    <a:pt x="218" y="248"/>
                    <a:pt x="218" y="248"/>
                    <a:pt x="218" y="248"/>
                  </a:cubicBezTo>
                  <a:cubicBezTo>
                    <a:pt x="237" y="248"/>
                    <a:pt x="252" y="233"/>
                    <a:pt x="252" y="215"/>
                  </a:cubicBezTo>
                  <a:cubicBezTo>
                    <a:pt x="252" y="33"/>
                    <a:pt x="252" y="33"/>
                    <a:pt x="252" y="33"/>
                  </a:cubicBezTo>
                  <a:cubicBezTo>
                    <a:pt x="252" y="15"/>
                    <a:pt x="237" y="0"/>
                    <a:pt x="218" y="0"/>
                  </a:cubicBezTo>
                  <a:close/>
                  <a:moveTo>
                    <a:pt x="134" y="33"/>
                  </a:moveTo>
                  <a:cubicBezTo>
                    <a:pt x="219" y="33"/>
                    <a:pt x="219" y="33"/>
                    <a:pt x="219" y="33"/>
                  </a:cubicBezTo>
                  <a:cubicBezTo>
                    <a:pt x="219" y="99"/>
                    <a:pt x="219" y="99"/>
                    <a:pt x="219" y="99"/>
                  </a:cubicBezTo>
                  <a:cubicBezTo>
                    <a:pt x="134" y="99"/>
                    <a:pt x="134" y="99"/>
                    <a:pt x="134" y="99"/>
                  </a:cubicBezTo>
                  <a:lnTo>
                    <a:pt x="134" y="33"/>
                  </a:lnTo>
                  <a:close/>
                  <a:moveTo>
                    <a:pt x="210" y="149"/>
                  </a:moveTo>
                  <a:cubicBezTo>
                    <a:pt x="209" y="148"/>
                    <a:pt x="208" y="147"/>
                    <a:pt x="207" y="147"/>
                  </a:cubicBezTo>
                  <a:cubicBezTo>
                    <a:pt x="206" y="146"/>
                    <a:pt x="204" y="146"/>
                    <a:pt x="203" y="145"/>
                  </a:cubicBezTo>
                  <a:cubicBezTo>
                    <a:pt x="201" y="145"/>
                    <a:pt x="200" y="144"/>
                    <a:pt x="199" y="143"/>
                  </a:cubicBezTo>
                  <a:cubicBezTo>
                    <a:pt x="198" y="142"/>
                    <a:pt x="197" y="141"/>
                    <a:pt x="196" y="140"/>
                  </a:cubicBezTo>
                  <a:cubicBezTo>
                    <a:pt x="195" y="139"/>
                    <a:pt x="195" y="137"/>
                    <a:pt x="195" y="135"/>
                  </a:cubicBezTo>
                  <a:cubicBezTo>
                    <a:pt x="195" y="133"/>
                    <a:pt x="195" y="132"/>
                    <a:pt x="196" y="130"/>
                  </a:cubicBezTo>
                  <a:cubicBezTo>
                    <a:pt x="196" y="129"/>
                    <a:pt x="197" y="128"/>
                    <a:pt x="198" y="127"/>
                  </a:cubicBezTo>
                  <a:cubicBezTo>
                    <a:pt x="199" y="126"/>
                    <a:pt x="200" y="126"/>
                    <a:pt x="202" y="125"/>
                  </a:cubicBezTo>
                  <a:cubicBezTo>
                    <a:pt x="203" y="125"/>
                    <a:pt x="205" y="125"/>
                    <a:pt x="207" y="125"/>
                  </a:cubicBezTo>
                  <a:cubicBezTo>
                    <a:pt x="209" y="125"/>
                    <a:pt x="211" y="125"/>
                    <a:pt x="213" y="125"/>
                  </a:cubicBezTo>
                  <a:cubicBezTo>
                    <a:pt x="214" y="126"/>
                    <a:pt x="216" y="126"/>
                    <a:pt x="217" y="127"/>
                  </a:cubicBezTo>
                  <a:cubicBezTo>
                    <a:pt x="215" y="133"/>
                    <a:pt x="215" y="133"/>
                    <a:pt x="215" y="133"/>
                  </a:cubicBezTo>
                  <a:cubicBezTo>
                    <a:pt x="214" y="132"/>
                    <a:pt x="213" y="132"/>
                    <a:pt x="212" y="131"/>
                  </a:cubicBezTo>
                  <a:cubicBezTo>
                    <a:pt x="210" y="131"/>
                    <a:pt x="208" y="131"/>
                    <a:pt x="207" y="131"/>
                  </a:cubicBezTo>
                  <a:cubicBezTo>
                    <a:pt x="205" y="131"/>
                    <a:pt x="204" y="131"/>
                    <a:pt x="203" y="132"/>
                  </a:cubicBezTo>
                  <a:cubicBezTo>
                    <a:pt x="202" y="132"/>
                    <a:pt x="202" y="133"/>
                    <a:pt x="202" y="134"/>
                  </a:cubicBezTo>
                  <a:cubicBezTo>
                    <a:pt x="202" y="135"/>
                    <a:pt x="202" y="136"/>
                    <a:pt x="203" y="137"/>
                  </a:cubicBezTo>
                  <a:cubicBezTo>
                    <a:pt x="204" y="138"/>
                    <a:pt x="205" y="138"/>
                    <a:pt x="206" y="139"/>
                  </a:cubicBezTo>
                  <a:cubicBezTo>
                    <a:pt x="207" y="139"/>
                    <a:pt x="208" y="140"/>
                    <a:pt x="210" y="141"/>
                  </a:cubicBezTo>
                  <a:cubicBezTo>
                    <a:pt x="211" y="141"/>
                    <a:pt x="212" y="142"/>
                    <a:pt x="214" y="143"/>
                  </a:cubicBezTo>
                  <a:cubicBezTo>
                    <a:pt x="215" y="144"/>
                    <a:pt x="216" y="145"/>
                    <a:pt x="217" y="146"/>
                  </a:cubicBezTo>
                  <a:cubicBezTo>
                    <a:pt x="217" y="147"/>
                    <a:pt x="218" y="149"/>
                    <a:pt x="218" y="151"/>
                  </a:cubicBezTo>
                  <a:cubicBezTo>
                    <a:pt x="218" y="153"/>
                    <a:pt x="218" y="154"/>
                    <a:pt x="217" y="156"/>
                  </a:cubicBezTo>
                  <a:cubicBezTo>
                    <a:pt x="216" y="157"/>
                    <a:pt x="215" y="158"/>
                    <a:pt x="214" y="159"/>
                  </a:cubicBezTo>
                  <a:cubicBezTo>
                    <a:pt x="213" y="160"/>
                    <a:pt x="212" y="160"/>
                    <a:pt x="210" y="161"/>
                  </a:cubicBezTo>
                  <a:cubicBezTo>
                    <a:pt x="209" y="161"/>
                    <a:pt x="207" y="162"/>
                    <a:pt x="205" y="162"/>
                  </a:cubicBezTo>
                  <a:cubicBezTo>
                    <a:pt x="202" y="162"/>
                    <a:pt x="200" y="161"/>
                    <a:pt x="198" y="161"/>
                  </a:cubicBezTo>
                  <a:cubicBezTo>
                    <a:pt x="196" y="160"/>
                    <a:pt x="195" y="160"/>
                    <a:pt x="194" y="159"/>
                  </a:cubicBezTo>
                  <a:cubicBezTo>
                    <a:pt x="196" y="154"/>
                    <a:pt x="196" y="154"/>
                    <a:pt x="196" y="154"/>
                  </a:cubicBezTo>
                  <a:cubicBezTo>
                    <a:pt x="197" y="154"/>
                    <a:pt x="197" y="154"/>
                    <a:pt x="198" y="154"/>
                  </a:cubicBezTo>
                  <a:cubicBezTo>
                    <a:pt x="198" y="154"/>
                    <a:pt x="199" y="155"/>
                    <a:pt x="200" y="155"/>
                  </a:cubicBezTo>
                  <a:cubicBezTo>
                    <a:pt x="200" y="155"/>
                    <a:pt x="201" y="155"/>
                    <a:pt x="202" y="155"/>
                  </a:cubicBezTo>
                  <a:cubicBezTo>
                    <a:pt x="203" y="156"/>
                    <a:pt x="204" y="156"/>
                    <a:pt x="205" y="156"/>
                  </a:cubicBezTo>
                  <a:cubicBezTo>
                    <a:pt x="207" y="156"/>
                    <a:pt x="208" y="155"/>
                    <a:pt x="209" y="155"/>
                  </a:cubicBezTo>
                  <a:cubicBezTo>
                    <a:pt x="210" y="154"/>
                    <a:pt x="211" y="153"/>
                    <a:pt x="211" y="151"/>
                  </a:cubicBezTo>
                  <a:cubicBezTo>
                    <a:pt x="211" y="150"/>
                    <a:pt x="211" y="149"/>
                    <a:pt x="210" y="149"/>
                  </a:cubicBezTo>
                  <a:close/>
                  <a:moveTo>
                    <a:pt x="193" y="161"/>
                  </a:moveTo>
                  <a:cubicBezTo>
                    <a:pt x="185" y="161"/>
                    <a:pt x="185" y="161"/>
                    <a:pt x="185" y="16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72" y="153"/>
                    <a:pt x="172" y="153"/>
                    <a:pt x="172" y="153"/>
                  </a:cubicBezTo>
                  <a:cubicBezTo>
                    <a:pt x="169" y="161"/>
                    <a:pt x="169" y="161"/>
                    <a:pt x="169" y="161"/>
                  </a:cubicBezTo>
                  <a:cubicBezTo>
                    <a:pt x="162" y="161"/>
                    <a:pt x="162" y="161"/>
                    <a:pt x="162" y="161"/>
                  </a:cubicBezTo>
                  <a:cubicBezTo>
                    <a:pt x="175" y="125"/>
                    <a:pt x="175" y="125"/>
                    <a:pt x="175" y="125"/>
                  </a:cubicBezTo>
                  <a:cubicBezTo>
                    <a:pt x="180" y="125"/>
                    <a:pt x="180" y="125"/>
                    <a:pt x="180" y="125"/>
                  </a:cubicBezTo>
                  <a:lnTo>
                    <a:pt x="193" y="161"/>
                  </a:lnTo>
                  <a:close/>
                  <a:moveTo>
                    <a:pt x="135" y="135"/>
                  </a:moveTo>
                  <a:cubicBezTo>
                    <a:pt x="136" y="132"/>
                    <a:pt x="137" y="130"/>
                    <a:pt x="138" y="129"/>
                  </a:cubicBezTo>
                  <a:cubicBezTo>
                    <a:pt x="140" y="128"/>
                    <a:pt x="142" y="126"/>
                    <a:pt x="144" y="126"/>
                  </a:cubicBezTo>
                  <a:cubicBezTo>
                    <a:pt x="146" y="125"/>
                    <a:pt x="148" y="125"/>
                    <a:pt x="150" y="125"/>
                  </a:cubicBezTo>
                  <a:cubicBezTo>
                    <a:pt x="152" y="125"/>
                    <a:pt x="153" y="125"/>
                    <a:pt x="155" y="125"/>
                  </a:cubicBezTo>
                  <a:cubicBezTo>
                    <a:pt x="157" y="126"/>
                    <a:pt x="158" y="126"/>
                    <a:pt x="159" y="126"/>
                  </a:cubicBezTo>
                  <a:cubicBezTo>
                    <a:pt x="157" y="132"/>
                    <a:pt x="157" y="132"/>
                    <a:pt x="157" y="132"/>
                  </a:cubicBezTo>
                  <a:cubicBezTo>
                    <a:pt x="156" y="132"/>
                    <a:pt x="155" y="131"/>
                    <a:pt x="154" y="131"/>
                  </a:cubicBezTo>
                  <a:cubicBezTo>
                    <a:pt x="153" y="131"/>
                    <a:pt x="152" y="131"/>
                    <a:pt x="150" y="131"/>
                  </a:cubicBezTo>
                  <a:cubicBezTo>
                    <a:pt x="149" y="131"/>
                    <a:pt x="148" y="131"/>
                    <a:pt x="146" y="132"/>
                  </a:cubicBezTo>
                  <a:cubicBezTo>
                    <a:pt x="145" y="132"/>
                    <a:pt x="144" y="133"/>
                    <a:pt x="143" y="134"/>
                  </a:cubicBezTo>
                  <a:cubicBezTo>
                    <a:pt x="142" y="135"/>
                    <a:pt x="142" y="136"/>
                    <a:pt x="141" y="138"/>
                  </a:cubicBezTo>
                  <a:cubicBezTo>
                    <a:pt x="141" y="139"/>
                    <a:pt x="140" y="141"/>
                    <a:pt x="140" y="143"/>
                  </a:cubicBezTo>
                  <a:cubicBezTo>
                    <a:pt x="140" y="145"/>
                    <a:pt x="141" y="147"/>
                    <a:pt x="141" y="149"/>
                  </a:cubicBezTo>
                  <a:cubicBezTo>
                    <a:pt x="142" y="150"/>
                    <a:pt x="142" y="152"/>
                    <a:pt x="143" y="153"/>
                  </a:cubicBezTo>
                  <a:cubicBezTo>
                    <a:pt x="144" y="154"/>
                    <a:pt x="145" y="154"/>
                    <a:pt x="146" y="155"/>
                  </a:cubicBezTo>
                  <a:cubicBezTo>
                    <a:pt x="147" y="155"/>
                    <a:pt x="148" y="155"/>
                    <a:pt x="150" y="155"/>
                  </a:cubicBezTo>
                  <a:cubicBezTo>
                    <a:pt x="151" y="155"/>
                    <a:pt x="151" y="155"/>
                    <a:pt x="152" y="155"/>
                  </a:cubicBezTo>
                  <a:cubicBezTo>
                    <a:pt x="153" y="155"/>
                    <a:pt x="154" y="155"/>
                    <a:pt x="154" y="154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2"/>
                    <a:pt x="147" y="142"/>
                    <a:pt x="147" y="142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60" y="158"/>
                    <a:pt x="160" y="158"/>
                    <a:pt x="160" y="158"/>
                  </a:cubicBezTo>
                  <a:cubicBezTo>
                    <a:pt x="159" y="159"/>
                    <a:pt x="157" y="160"/>
                    <a:pt x="155" y="161"/>
                  </a:cubicBezTo>
                  <a:cubicBezTo>
                    <a:pt x="153" y="161"/>
                    <a:pt x="151" y="162"/>
                    <a:pt x="149" y="162"/>
                  </a:cubicBezTo>
                  <a:cubicBezTo>
                    <a:pt x="147" y="162"/>
                    <a:pt x="145" y="161"/>
                    <a:pt x="143" y="161"/>
                  </a:cubicBezTo>
                  <a:cubicBezTo>
                    <a:pt x="141" y="160"/>
                    <a:pt x="139" y="159"/>
                    <a:pt x="138" y="157"/>
                  </a:cubicBezTo>
                  <a:cubicBezTo>
                    <a:pt x="136" y="156"/>
                    <a:pt x="135" y="154"/>
                    <a:pt x="134" y="151"/>
                  </a:cubicBezTo>
                  <a:cubicBezTo>
                    <a:pt x="134" y="149"/>
                    <a:pt x="133" y="146"/>
                    <a:pt x="133" y="143"/>
                  </a:cubicBezTo>
                  <a:cubicBezTo>
                    <a:pt x="133" y="140"/>
                    <a:pt x="134" y="137"/>
                    <a:pt x="135" y="135"/>
                  </a:cubicBezTo>
                  <a:close/>
                  <a:moveTo>
                    <a:pt x="218" y="212"/>
                  </a:moveTo>
                  <a:cubicBezTo>
                    <a:pt x="133" y="212"/>
                    <a:pt x="133" y="212"/>
                    <a:pt x="133" y="212"/>
                  </a:cubicBezTo>
                  <a:cubicBezTo>
                    <a:pt x="131" y="212"/>
                    <a:pt x="129" y="210"/>
                    <a:pt x="129" y="208"/>
                  </a:cubicBezTo>
                  <a:cubicBezTo>
                    <a:pt x="129" y="205"/>
                    <a:pt x="131" y="203"/>
                    <a:pt x="133" y="203"/>
                  </a:cubicBezTo>
                  <a:cubicBezTo>
                    <a:pt x="218" y="203"/>
                    <a:pt x="218" y="203"/>
                    <a:pt x="218" y="203"/>
                  </a:cubicBezTo>
                  <a:cubicBezTo>
                    <a:pt x="220" y="203"/>
                    <a:pt x="222" y="205"/>
                    <a:pt x="222" y="208"/>
                  </a:cubicBezTo>
                  <a:cubicBezTo>
                    <a:pt x="222" y="210"/>
                    <a:pt x="220" y="212"/>
                    <a:pt x="218" y="212"/>
                  </a:cubicBezTo>
                  <a:close/>
                  <a:moveTo>
                    <a:pt x="218" y="193"/>
                  </a:moveTo>
                  <a:cubicBezTo>
                    <a:pt x="133" y="193"/>
                    <a:pt x="133" y="193"/>
                    <a:pt x="133" y="193"/>
                  </a:cubicBezTo>
                  <a:cubicBezTo>
                    <a:pt x="131" y="193"/>
                    <a:pt x="129" y="192"/>
                    <a:pt x="129" y="189"/>
                  </a:cubicBezTo>
                  <a:cubicBezTo>
                    <a:pt x="129" y="187"/>
                    <a:pt x="131" y="185"/>
                    <a:pt x="133" y="185"/>
                  </a:cubicBezTo>
                  <a:cubicBezTo>
                    <a:pt x="218" y="185"/>
                    <a:pt x="218" y="185"/>
                    <a:pt x="218" y="185"/>
                  </a:cubicBezTo>
                  <a:cubicBezTo>
                    <a:pt x="220" y="185"/>
                    <a:pt x="222" y="187"/>
                    <a:pt x="222" y="189"/>
                  </a:cubicBezTo>
                  <a:cubicBezTo>
                    <a:pt x="222" y="192"/>
                    <a:pt x="220" y="193"/>
                    <a:pt x="218" y="193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471"/>
            <p:cNvSpPr/>
            <p:nvPr/>
          </p:nvSpPr>
          <p:spPr bwMode="auto">
            <a:xfrm>
              <a:off x="4740" y="1547"/>
              <a:ext cx="89" cy="16"/>
            </a:xfrm>
            <a:custGeom>
              <a:avLst/>
              <a:gdLst>
                <a:gd name="T0" fmla="*/ 106 w 106"/>
                <a:gd name="T1" fmla="*/ 10 h 19"/>
                <a:gd name="T2" fmla="*/ 97 w 106"/>
                <a:gd name="T3" fmla="*/ 19 h 19"/>
                <a:gd name="T4" fmla="*/ 10 w 106"/>
                <a:gd name="T5" fmla="*/ 19 h 19"/>
                <a:gd name="T6" fmla="*/ 0 w 106"/>
                <a:gd name="T7" fmla="*/ 10 h 19"/>
                <a:gd name="T8" fmla="*/ 10 w 106"/>
                <a:gd name="T9" fmla="*/ 0 h 19"/>
                <a:gd name="T10" fmla="*/ 97 w 106"/>
                <a:gd name="T11" fmla="*/ 0 h 19"/>
                <a:gd name="T12" fmla="*/ 106 w 106"/>
                <a:gd name="T13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19">
                  <a:moveTo>
                    <a:pt x="106" y="10"/>
                  </a:moveTo>
                  <a:cubicBezTo>
                    <a:pt x="106" y="15"/>
                    <a:pt x="102" y="19"/>
                    <a:pt x="97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5" y="19"/>
                    <a:pt x="0" y="15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102" y="0"/>
                    <a:pt x="106" y="5"/>
                    <a:pt x="106" y="1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72"/>
            <p:cNvSpPr/>
            <p:nvPr/>
          </p:nvSpPr>
          <p:spPr bwMode="auto">
            <a:xfrm>
              <a:off x="4635" y="1341"/>
              <a:ext cx="39" cy="47"/>
            </a:xfrm>
            <a:custGeom>
              <a:avLst/>
              <a:gdLst>
                <a:gd name="T0" fmla="*/ 18 w 46"/>
                <a:gd name="T1" fmla="*/ 18 h 56"/>
                <a:gd name="T2" fmla="*/ 37 w 46"/>
                <a:gd name="T3" fmla="*/ 18 h 56"/>
                <a:gd name="T4" fmla="*/ 46 w 46"/>
                <a:gd name="T5" fmla="*/ 9 h 56"/>
                <a:gd name="T6" fmla="*/ 37 w 46"/>
                <a:gd name="T7" fmla="*/ 0 h 56"/>
                <a:gd name="T8" fmla="*/ 9 w 46"/>
                <a:gd name="T9" fmla="*/ 0 h 56"/>
                <a:gd name="T10" fmla="*/ 0 w 46"/>
                <a:gd name="T11" fmla="*/ 9 h 56"/>
                <a:gd name="T12" fmla="*/ 0 w 46"/>
                <a:gd name="T13" fmla="*/ 56 h 56"/>
                <a:gd name="T14" fmla="*/ 18 w 46"/>
                <a:gd name="T15" fmla="*/ 56 h 56"/>
                <a:gd name="T16" fmla="*/ 18 w 46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56">
                  <a:moveTo>
                    <a:pt x="18" y="18"/>
                  </a:moveTo>
                  <a:cubicBezTo>
                    <a:pt x="37" y="18"/>
                    <a:pt x="37" y="18"/>
                    <a:pt x="37" y="18"/>
                  </a:cubicBezTo>
                  <a:cubicBezTo>
                    <a:pt x="42" y="18"/>
                    <a:pt x="46" y="14"/>
                    <a:pt x="46" y="9"/>
                  </a:cubicBezTo>
                  <a:cubicBezTo>
                    <a:pt x="46" y="4"/>
                    <a:pt x="42" y="0"/>
                    <a:pt x="3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8" y="56"/>
                    <a:pt x="18" y="56"/>
                    <a:pt x="18" y="56"/>
                  </a:cubicBezTo>
                  <a:lnTo>
                    <a:pt x="18" y="18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73"/>
            <p:cNvSpPr/>
            <p:nvPr/>
          </p:nvSpPr>
          <p:spPr bwMode="auto">
            <a:xfrm>
              <a:off x="4782" y="1442"/>
              <a:ext cx="7" cy="11"/>
            </a:xfrm>
            <a:custGeom>
              <a:avLst/>
              <a:gdLst>
                <a:gd name="T0" fmla="*/ 7 w 7"/>
                <a:gd name="T1" fmla="*/ 11 h 11"/>
                <a:gd name="T2" fmla="*/ 4 w 7"/>
                <a:gd name="T3" fmla="*/ 5 h 11"/>
                <a:gd name="T4" fmla="*/ 3 w 7"/>
                <a:gd name="T5" fmla="*/ 0 h 11"/>
                <a:gd name="T6" fmla="*/ 3 w 7"/>
                <a:gd name="T7" fmla="*/ 0 h 11"/>
                <a:gd name="T8" fmla="*/ 2 w 7"/>
                <a:gd name="T9" fmla="*/ 5 h 11"/>
                <a:gd name="T10" fmla="*/ 0 w 7"/>
                <a:gd name="T11" fmla="*/ 11 h 11"/>
                <a:gd name="T12" fmla="*/ 7 w 7"/>
                <a:gd name="T13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1">
                  <a:moveTo>
                    <a:pt x="7" y="11"/>
                  </a:moveTo>
                  <a:lnTo>
                    <a:pt x="4" y="5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5"/>
                  </a:lnTo>
                  <a:lnTo>
                    <a:pt x="0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rgbClr val="9A8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74"/>
            <p:cNvSpPr>
              <a:spLocks noEditPoints="1"/>
            </p:cNvSpPr>
            <p:nvPr/>
          </p:nvSpPr>
          <p:spPr bwMode="auto">
            <a:xfrm>
              <a:off x="3760" y="3504"/>
              <a:ext cx="240" cy="240"/>
            </a:xfrm>
            <a:custGeom>
              <a:avLst/>
              <a:gdLst>
                <a:gd name="T0" fmla="*/ 141 w 283"/>
                <a:gd name="T1" fmla="*/ 0 h 284"/>
                <a:gd name="T2" fmla="*/ 0 w 283"/>
                <a:gd name="T3" fmla="*/ 142 h 284"/>
                <a:gd name="T4" fmla="*/ 141 w 283"/>
                <a:gd name="T5" fmla="*/ 284 h 284"/>
                <a:gd name="T6" fmla="*/ 283 w 283"/>
                <a:gd name="T7" fmla="*/ 142 h 284"/>
                <a:gd name="T8" fmla="*/ 141 w 283"/>
                <a:gd name="T9" fmla="*/ 0 h 284"/>
                <a:gd name="T10" fmla="*/ 252 w 283"/>
                <a:gd name="T11" fmla="*/ 142 h 284"/>
                <a:gd name="T12" fmla="*/ 229 w 283"/>
                <a:gd name="T13" fmla="*/ 209 h 284"/>
                <a:gd name="T14" fmla="*/ 75 w 283"/>
                <a:gd name="T15" fmla="*/ 54 h 284"/>
                <a:gd name="T16" fmla="*/ 141 w 283"/>
                <a:gd name="T17" fmla="*/ 31 h 284"/>
                <a:gd name="T18" fmla="*/ 252 w 283"/>
                <a:gd name="T19" fmla="*/ 142 h 284"/>
                <a:gd name="T20" fmla="*/ 31 w 283"/>
                <a:gd name="T21" fmla="*/ 142 h 284"/>
                <a:gd name="T22" fmla="*/ 53 w 283"/>
                <a:gd name="T23" fmla="*/ 76 h 284"/>
                <a:gd name="T24" fmla="*/ 207 w 283"/>
                <a:gd name="T25" fmla="*/ 231 h 284"/>
                <a:gd name="T26" fmla="*/ 141 w 283"/>
                <a:gd name="T27" fmla="*/ 253 h 284"/>
                <a:gd name="T28" fmla="*/ 31 w 283"/>
                <a:gd name="T29" fmla="*/ 14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" h="284">
                  <a:moveTo>
                    <a:pt x="141" y="0"/>
                  </a:moveTo>
                  <a:cubicBezTo>
                    <a:pt x="63" y="0"/>
                    <a:pt x="0" y="64"/>
                    <a:pt x="0" y="142"/>
                  </a:cubicBezTo>
                  <a:cubicBezTo>
                    <a:pt x="0" y="220"/>
                    <a:pt x="63" y="284"/>
                    <a:pt x="141" y="284"/>
                  </a:cubicBezTo>
                  <a:cubicBezTo>
                    <a:pt x="219" y="284"/>
                    <a:pt x="283" y="220"/>
                    <a:pt x="283" y="142"/>
                  </a:cubicBezTo>
                  <a:cubicBezTo>
                    <a:pt x="283" y="64"/>
                    <a:pt x="219" y="0"/>
                    <a:pt x="141" y="0"/>
                  </a:cubicBezTo>
                  <a:close/>
                  <a:moveTo>
                    <a:pt x="252" y="142"/>
                  </a:moveTo>
                  <a:cubicBezTo>
                    <a:pt x="252" y="167"/>
                    <a:pt x="243" y="190"/>
                    <a:pt x="229" y="209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93" y="40"/>
                    <a:pt x="116" y="31"/>
                    <a:pt x="141" y="31"/>
                  </a:cubicBezTo>
                  <a:cubicBezTo>
                    <a:pt x="202" y="31"/>
                    <a:pt x="252" y="81"/>
                    <a:pt x="252" y="142"/>
                  </a:cubicBezTo>
                  <a:close/>
                  <a:moveTo>
                    <a:pt x="31" y="142"/>
                  </a:moveTo>
                  <a:cubicBezTo>
                    <a:pt x="31" y="117"/>
                    <a:pt x="39" y="95"/>
                    <a:pt x="53" y="76"/>
                  </a:cubicBezTo>
                  <a:cubicBezTo>
                    <a:pt x="207" y="231"/>
                    <a:pt x="207" y="231"/>
                    <a:pt x="207" y="231"/>
                  </a:cubicBezTo>
                  <a:cubicBezTo>
                    <a:pt x="189" y="244"/>
                    <a:pt x="166" y="253"/>
                    <a:pt x="141" y="253"/>
                  </a:cubicBezTo>
                  <a:cubicBezTo>
                    <a:pt x="80" y="253"/>
                    <a:pt x="31" y="203"/>
                    <a:pt x="31" y="142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75"/>
            <p:cNvSpPr>
              <a:spLocks noEditPoints="1"/>
            </p:cNvSpPr>
            <p:nvPr/>
          </p:nvSpPr>
          <p:spPr bwMode="auto">
            <a:xfrm>
              <a:off x="3864" y="3541"/>
              <a:ext cx="76" cy="84"/>
            </a:xfrm>
            <a:custGeom>
              <a:avLst/>
              <a:gdLst>
                <a:gd name="T0" fmla="*/ 53 w 90"/>
                <a:gd name="T1" fmla="*/ 99 h 99"/>
                <a:gd name="T2" fmla="*/ 88 w 90"/>
                <a:gd name="T3" fmla="*/ 49 h 99"/>
                <a:gd name="T4" fmla="*/ 87 w 90"/>
                <a:gd name="T5" fmla="*/ 41 h 99"/>
                <a:gd name="T6" fmla="*/ 79 w 90"/>
                <a:gd name="T7" fmla="*/ 42 h 99"/>
                <a:gd name="T8" fmla="*/ 74 w 90"/>
                <a:gd name="T9" fmla="*/ 49 h 99"/>
                <a:gd name="T10" fmla="*/ 35 w 90"/>
                <a:gd name="T11" fmla="*/ 49 h 99"/>
                <a:gd name="T12" fmla="*/ 23 w 90"/>
                <a:gd name="T13" fmla="*/ 0 h 99"/>
                <a:gd name="T14" fmla="*/ 15 w 90"/>
                <a:gd name="T15" fmla="*/ 2 h 99"/>
                <a:gd name="T16" fmla="*/ 27 w 90"/>
                <a:gd name="T17" fmla="*/ 49 h 99"/>
                <a:gd name="T18" fmla="*/ 15 w 90"/>
                <a:gd name="T19" fmla="*/ 49 h 99"/>
                <a:gd name="T20" fmla="*/ 10 w 90"/>
                <a:gd name="T21" fmla="*/ 42 h 99"/>
                <a:gd name="T22" fmla="*/ 2 w 90"/>
                <a:gd name="T23" fmla="*/ 41 h 99"/>
                <a:gd name="T24" fmla="*/ 0 w 90"/>
                <a:gd name="T25" fmla="*/ 46 h 99"/>
                <a:gd name="T26" fmla="*/ 53 w 90"/>
                <a:gd name="T27" fmla="*/ 99 h 99"/>
                <a:gd name="T28" fmla="*/ 71 w 90"/>
                <a:gd name="T29" fmla="*/ 54 h 99"/>
                <a:gd name="T30" fmla="*/ 45 w 90"/>
                <a:gd name="T31" fmla="*/ 91 h 99"/>
                <a:gd name="T32" fmla="*/ 36 w 90"/>
                <a:gd name="T33" fmla="*/ 54 h 99"/>
                <a:gd name="T34" fmla="*/ 71 w 90"/>
                <a:gd name="T35" fmla="*/ 54 h 99"/>
                <a:gd name="T36" fmla="*/ 28 w 90"/>
                <a:gd name="T37" fmla="*/ 54 h 99"/>
                <a:gd name="T38" fmla="*/ 32 w 90"/>
                <a:gd name="T39" fmla="*/ 74 h 99"/>
                <a:gd name="T40" fmla="*/ 18 w 90"/>
                <a:gd name="T41" fmla="*/ 54 h 99"/>
                <a:gd name="T42" fmla="*/ 28 w 90"/>
                <a:gd name="T43" fmla="*/ 5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" h="99">
                  <a:moveTo>
                    <a:pt x="53" y="99"/>
                  </a:moveTo>
                  <a:cubicBezTo>
                    <a:pt x="88" y="49"/>
                    <a:pt x="88" y="49"/>
                    <a:pt x="88" y="49"/>
                  </a:cubicBezTo>
                  <a:cubicBezTo>
                    <a:pt x="90" y="46"/>
                    <a:pt x="89" y="43"/>
                    <a:pt x="87" y="41"/>
                  </a:cubicBezTo>
                  <a:cubicBezTo>
                    <a:pt x="84" y="39"/>
                    <a:pt x="81" y="40"/>
                    <a:pt x="79" y="42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8" y="40"/>
                    <a:pt x="5" y="39"/>
                    <a:pt x="2" y="41"/>
                  </a:cubicBezTo>
                  <a:cubicBezTo>
                    <a:pt x="0" y="42"/>
                    <a:pt x="0" y="44"/>
                    <a:pt x="0" y="46"/>
                  </a:cubicBezTo>
                  <a:lnTo>
                    <a:pt x="53" y="99"/>
                  </a:lnTo>
                  <a:close/>
                  <a:moveTo>
                    <a:pt x="71" y="54"/>
                  </a:moveTo>
                  <a:cubicBezTo>
                    <a:pt x="45" y="91"/>
                    <a:pt x="45" y="91"/>
                    <a:pt x="45" y="91"/>
                  </a:cubicBezTo>
                  <a:cubicBezTo>
                    <a:pt x="36" y="54"/>
                    <a:pt x="36" y="54"/>
                    <a:pt x="36" y="54"/>
                  </a:cubicBezTo>
                  <a:lnTo>
                    <a:pt x="71" y="54"/>
                  </a:lnTo>
                  <a:close/>
                  <a:moveTo>
                    <a:pt x="28" y="54"/>
                  </a:moveTo>
                  <a:cubicBezTo>
                    <a:pt x="32" y="74"/>
                    <a:pt x="32" y="74"/>
                    <a:pt x="32" y="74"/>
                  </a:cubicBezTo>
                  <a:cubicBezTo>
                    <a:pt x="18" y="54"/>
                    <a:pt x="18" y="54"/>
                    <a:pt x="18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76"/>
            <p:cNvSpPr/>
            <p:nvPr/>
          </p:nvSpPr>
          <p:spPr bwMode="auto">
            <a:xfrm>
              <a:off x="3837" y="3649"/>
              <a:ext cx="30" cy="42"/>
            </a:xfrm>
            <a:custGeom>
              <a:avLst/>
              <a:gdLst>
                <a:gd name="T0" fmla="*/ 0 w 30"/>
                <a:gd name="T1" fmla="*/ 6 h 42"/>
                <a:gd name="T2" fmla="*/ 22 w 30"/>
                <a:gd name="T3" fmla="*/ 42 h 42"/>
                <a:gd name="T4" fmla="*/ 28 w 30"/>
                <a:gd name="T5" fmla="*/ 42 h 42"/>
                <a:gd name="T6" fmla="*/ 30 w 30"/>
                <a:gd name="T7" fmla="*/ 37 h 42"/>
                <a:gd name="T8" fmla="*/ 8 w 30"/>
                <a:gd name="T9" fmla="*/ 0 h 42"/>
                <a:gd name="T10" fmla="*/ 0 w 30"/>
                <a:gd name="T11" fmla="*/ 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42">
                  <a:moveTo>
                    <a:pt x="0" y="6"/>
                  </a:moveTo>
                  <a:lnTo>
                    <a:pt x="22" y="42"/>
                  </a:lnTo>
                  <a:lnTo>
                    <a:pt x="28" y="42"/>
                  </a:lnTo>
                  <a:lnTo>
                    <a:pt x="30" y="37"/>
                  </a:lnTo>
                  <a:lnTo>
                    <a:pt x="8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77"/>
            <p:cNvSpPr/>
            <p:nvPr/>
          </p:nvSpPr>
          <p:spPr bwMode="auto">
            <a:xfrm>
              <a:off x="3880" y="3670"/>
              <a:ext cx="39" cy="21"/>
            </a:xfrm>
            <a:custGeom>
              <a:avLst/>
              <a:gdLst>
                <a:gd name="T0" fmla="*/ 29 w 39"/>
                <a:gd name="T1" fmla="*/ 13 h 21"/>
                <a:gd name="T2" fmla="*/ 26 w 39"/>
                <a:gd name="T3" fmla="*/ 12 h 21"/>
                <a:gd name="T4" fmla="*/ 26 w 39"/>
                <a:gd name="T5" fmla="*/ 9 h 21"/>
                <a:gd name="T6" fmla="*/ 17 w 39"/>
                <a:gd name="T7" fmla="*/ 0 h 21"/>
                <a:gd name="T8" fmla="*/ 17 w 39"/>
                <a:gd name="T9" fmla="*/ 12 h 21"/>
                <a:gd name="T10" fmla="*/ 0 w 39"/>
                <a:gd name="T11" fmla="*/ 14 h 21"/>
                <a:gd name="T12" fmla="*/ 0 w 39"/>
                <a:gd name="T13" fmla="*/ 21 h 21"/>
                <a:gd name="T14" fmla="*/ 39 w 39"/>
                <a:gd name="T15" fmla="*/ 21 h 21"/>
                <a:gd name="T16" fmla="*/ 29 w 39"/>
                <a:gd name="T17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1">
                  <a:moveTo>
                    <a:pt x="29" y="13"/>
                  </a:moveTo>
                  <a:lnTo>
                    <a:pt x="26" y="12"/>
                  </a:lnTo>
                  <a:lnTo>
                    <a:pt x="26" y="9"/>
                  </a:lnTo>
                  <a:lnTo>
                    <a:pt x="17" y="0"/>
                  </a:lnTo>
                  <a:lnTo>
                    <a:pt x="17" y="12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39" y="21"/>
                  </a:lnTo>
                  <a:lnTo>
                    <a:pt x="29" y="13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78"/>
            <p:cNvSpPr>
              <a:spLocks noEditPoints="1"/>
            </p:cNvSpPr>
            <p:nvPr/>
          </p:nvSpPr>
          <p:spPr bwMode="auto">
            <a:xfrm>
              <a:off x="3798" y="3599"/>
              <a:ext cx="50" cy="53"/>
            </a:xfrm>
            <a:custGeom>
              <a:avLst/>
              <a:gdLst>
                <a:gd name="T0" fmla="*/ 53 w 60"/>
                <a:gd name="T1" fmla="*/ 48 h 63"/>
                <a:gd name="T2" fmla="*/ 56 w 60"/>
                <a:gd name="T3" fmla="*/ 22 h 63"/>
                <a:gd name="T4" fmla="*/ 33 w 60"/>
                <a:gd name="T5" fmla="*/ 0 h 63"/>
                <a:gd name="T6" fmla="*/ 29 w 60"/>
                <a:gd name="T7" fmla="*/ 1 h 63"/>
                <a:gd name="T8" fmla="*/ 7 w 60"/>
                <a:gd name="T9" fmla="*/ 14 h 63"/>
                <a:gd name="T10" fmla="*/ 3 w 60"/>
                <a:gd name="T11" fmla="*/ 31 h 63"/>
                <a:gd name="T12" fmla="*/ 12 w 60"/>
                <a:gd name="T13" fmla="*/ 46 h 63"/>
                <a:gd name="T14" fmla="*/ 38 w 60"/>
                <a:gd name="T15" fmla="*/ 58 h 63"/>
                <a:gd name="T16" fmla="*/ 41 w 60"/>
                <a:gd name="T17" fmla="*/ 63 h 63"/>
                <a:gd name="T18" fmla="*/ 56 w 60"/>
                <a:gd name="T19" fmla="*/ 54 h 63"/>
                <a:gd name="T20" fmla="*/ 53 w 60"/>
                <a:gd name="T21" fmla="*/ 48 h 63"/>
                <a:gd name="T22" fmla="*/ 36 w 60"/>
                <a:gd name="T23" fmla="*/ 14 h 63"/>
                <a:gd name="T24" fmla="*/ 15 w 60"/>
                <a:gd name="T25" fmla="*/ 26 h 63"/>
                <a:gd name="T26" fmla="*/ 10 w 60"/>
                <a:gd name="T27" fmla="*/ 25 h 63"/>
                <a:gd name="T28" fmla="*/ 11 w 60"/>
                <a:gd name="T29" fmla="*/ 20 h 63"/>
                <a:gd name="T30" fmla="*/ 32 w 60"/>
                <a:gd name="T31" fmla="*/ 8 h 63"/>
                <a:gd name="T32" fmla="*/ 37 w 60"/>
                <a:gd name="T33" fmla="*/ 9 h 63"/>
                <a:gd name="T34" fmla="*/ 36 w 60"/>
                <a:gd name="T35" fmla="*/ 1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0" h="63">
                  <a:moveTo>
                    <a:pt x="53" y="48"/>
                  </a:moveTo>
                  <a:cubicBezTo>
                    <a:pt x="59" y="41"/>
                    <a:pt x="60" y="31"/>
                    <a:pt x="56" y="2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0" y="0"/>
                    <a:pt x="29" y="1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" y="18"/>
                    <a:pt x="0" y="25"/>
                    <a:pt x="3" y="31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7" y="55"/>
                    <a:pt x="28" y="59"/>
                    <a:pt x="38" y="58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56" y="54"/>
                    <a:pt x="56" y="54"/>
                    <a:pt x="56" y="54"/>
                  </a:cubicBezTo>
                  <a:lnTo>
                    <a:pt x="53" y="48"/>
                  </a:lnTo>
                  <a:close/>
                  <a:moveTo>
                    <a:pt x="36" y="14"/>
                  </a:moveTo>
                  <a:cubicBezTo>
                    <a:pt x="15" y="26"/>
                    <a:pt x="15" y="26"/>
                    <a:pt x="15" y="26"/>
                  </a:cubicBezTo>
                  <a:cubicBezTo>
                    <a:pt x="13" y="27"/>
                    <a:pt x="11" y="27"/>
                    <a:pt x="10" y="25"/>
                  </a:cubicBezTo>
                  <a:cubicBezTo>
                    <a:pt x="9" y="23"/>
                    <a:pt x="10" y="21"/>
                    <a:pt x="11" y="2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4" y="7"/>
                    <a:pt x="36" y="7"/>
                    <a:pt x="37" y="9"/>
                  </a:cubicBezTo>
                  <a:cubicBezTo>
                    <a:pt x="38" y="11"/>
                    <a:pt x="38" y="13"/>
                    <a:pt x="36" y="14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79"/>
            <p:cNvSpPr>
              <a:spLocks noEditPoints="1"/>
            </p:cNvSpPr>
            <p:nvPr/>
          </p:nvSpPr>
          <p:spPr bwMode="auto">
            <a:xfrm>
              <a:off x="2195" y="3837"/>
              <a:ext cx="240" cy="240"/>
            </a:xfrm>
            <a:custGeom>
              <a:avLst/>
              <a:gdLst>
                <a:gd name="T0" fmla="*/ 142 w 283"/>
                <a:gd name="T1" fmla="*/ 0 h 284"/>
                <a:gd name="T2" fmla="*/ 0 w 283"/>
                <a:gd name="T3" fmla="*/ 142 h 284"/>
                <a:gd name="T4" fmla="*/ 142 w 283"/>
                <a:gd name="T5" fmla="*/ 284 h 284"/>
                <a:gd name="T6" fmla="*/ 283 w 283"/>
                <a:gd name="T7" fmla="*/ 142 h 284"/>
                <a:gd name="T8" fmla="*/ 142 w 283"/>
                <a:gd name="T9" fmla="*/ 0 h 284"/>
                <a:gd name="T10" fmla="*/ 252 w 283"/>
                <a:gd name="T11" fmla="*/ 142 h 284"/>
                <a:gd name="T12" fmla="*/ 230 w 283"/>
                <a:gd name="T13" fmla="*/ 209 h 284"/>
                <a:gd name="T14" fmla="*/ 75 w 283"/>
                <a:gd name="T15" fmla="*/ 54 h 284"/>
                <a:gd name="T16" fmla="*/ 142 w 283"/>
                <a:gd name="T17" fmla="*/ 32 h 284"/>
                <a:gd name="T18" fmla="*/ 252 w 283"/>
                <a:gd name="T19" fmla="*/ 142 h 284"/>
                <a:gd name="T20" fmla="*/ 31 w 283"/>
                <a:gd name="T21" fmla="*/ 142 h 284"/>
                <a:gd name="T22" fmla="*/ 53 w 283"/>
                <a:gd name="T23" fmla="*/ 76 h 284"/>
                <a:gd name="T24" fmla="*/ 208 w 283"/>
                <a:gd name="T25" fmla="*/ 231 h 284"/>
                <a:gd name="T26" fmla="*/ 142 w 283"/>
                <a:gd name="T27" fmla="*/ 253 h 284"/>
                <a:gd name="T28" fmla="*/ 31 w 283"/>
                <a:gd name="T29" fmla="*/ 14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" h="284">
                  <a:moveTo>
                    <a:pt x="142" y="0"/>
                  </a:moveTo>
                  <a:cubicBezTo>
                    <a:pt x="64" y="0"/>
                    <a:pt x="0" y="64"/>
                    <a:pt x="0" y="142"/>
                  </a:cubicBezTo>
                  <a:cubicBezTo>
                    <a:pt x="0" y="220"/>
                    <a:pt x="64" y="284"/>
                    <a:pt x="142" y="284"/>
                  </a:cubicBezTo>
                  <a:cubicBezTo>
                    <a:pt x="220" y="284"/>
                    <a:pt x="283" y="220"/>
                    <a:pt x="283" y="142"/>
                  </a:cubicBezTo>
                  <a:cubicBezTo>
                    <a:pt x="283" y="64"/>
                    <a:pt x="220" y="0"/>
                    <a:pt x="142" y="0"/>
                  </a:cubicBezTo>
                  <a:close/>
                  <a:moveTo>
                    <a:pt x="252" y="142"/>
                  </a:moveTo>
                  <a:cubicBezTo>
                    <a:pt x="252" y="167"/>
                    <a:pt x="244" y="190"/>
                    <a:pt x="230" y="209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94" y="40"/>
                    <a:pt x="117" y="32"/>
                    <a:pt x="142" y="32"/>
                  </a:cubicBezTo>
                  <a:cubicBezTo>
                    <a:pt x="203" y="32"/>
                    <a:pt x="252" y="81"/>
                    <a:pt x="252" y="142"/>
                  </a:cubicBezTo>
                  <a:close/>
                  <a:moveTo>
                    <a:pt x="31" y="142"/>
                  </a:moveTo>
                  <a:cubicBezTo>
                    <a:pt x="31" y="118"/>
                    <a:pt x="39" y="95"/>
                    <a:pt x="53" y="76"/>
                  </a:cubicBezTo>
                  <a:cubicBezTo>
                    <a:pt x="208" y="231"/>
                    <a:pt x="208" y="231"/>
                    <a:pt x="208" y="231"/>
                  </a:cubicBezTo>
                  <a:cubicBezTo>
                    <a:pt x="189" y="245"/>
                    <a:pt x="166" y="253"/>
                    <a:pt x="142" y="253"/>
                  </a:cubicBezTo>
                  <a:cubicBezTo>
                    <a:pt x="81" y="253"/>
                    <a:pt x="31" y="203"/>
                    <a:pt x="31" y="142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80"/>
            <p:cNvSpPr/>
            <p:nvPr/>
          </p:nvSpPr>
          <p:spPr bwMode="auto">
            <a:xfrm>
              <a:off x="2259" y="3985"/>
              <a:ext cx="11" cy="11"/>
            </a:xfrm>
            <a:custGeom>
              <a:avLst/>
              <a:gdLst>
                <a:gd name="T0" fmla="*/ 8 w 13"/>
                <a:gd name="T1" fmla="*/ 0 h 13"/>
                <a:gd name="T2" fmla="*/ 0 w 13"/>
                <a:gd name="T3" fmla="*/ 5 h 13"/>
                <a:gd name="T4" fmla="*/ 6 w 13"/>
                <a:gd name="T5" fmla="*/ 13 h 13"/>
                <a:gd name="T6" fmla="*/ 13 w 13"/>
                <a:gd name="T7" fmla="*/ 7 h 13"/>
                <a:gd name="T8" fmla="*/ 8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8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9" y="13"/>
                    <a:pt x="12" y="11"/>
                    <a:pt x="13" y="7"/>
                  </a:cubicBezTo>
                  <a:cubicBezTo>
                    <a:pt x="13" y="4"/>
                    <a:pt x="11" y="1"/>
                    <a:pt x="8" y="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81"/>
            <p:cNvSpPr>
              <a:spLocks noEditPoints="1"/>
            </p:cNvSpPr>
            <p:nvPr/>
          </p:nvSpPr>
          <p:spPr bwMode="auto">
            <a:xfrm>
              <a:off x="2314" y="3905"/>
              <a:ext cx="94" cy="73"/>
            </a:xfrm>
            <a:custGeom>
              <a:avLst/>
              <a:gdLst>
                <a:gd name="T0" fmla="*/ 111 w 112"/>
                <a:gd name="T1" fmla="*/ 47 h 86"/>
                <a:gd name="T2" fmla="*/ 103 w 112"/>
                <a:gd name="T3" fmla="*/ 47 h 86"/>
                <a:gd name="T4" fmla="*/ 103 w 112"/>
                <a:gd name="T5" fmla="*/ 16 h 86"/>
                <a:gd name="T6" fmla="*/ 94 w 112"/>
                <a:gd name="T7" fmla="*/ 0 h 86"/>
                <a:gd name="T8" fmla="*/ 76 w 112"/>
                <a:gd name="T9" fmla="*/ 2 h 86"/>
                <a:gd name="T10" fmla="*/ 0 w 112"/>
                <a:gd name="T11" fmla="*/ 27 h 86"/>
                <a:gd name="T12" fmla="*/ 59 w 112"/>
                <a:gd name="T13" fmla="*/ 86 h 86"/>
                <a:gd name="T14" fmla="*/ 109 w 112"/>
                <a:gd name="T15" fmla="*/ 86 h 86"/>
                <a:gd name="T16" fmla="*/ 112 w 112"/>
                <a:gd name="T17" fmla="*/ 61 h 86"/>
                <a:gd name="T18" fmla="*/ 111 w 112"/>
                <a:gd name="T19" fmla="*/ 47 h 86"/>
                <a:gd name="T20" fmla="*/ 33 w 112"/>
                <a:gd name="T21" fmla="*/ 47 h 86"/>
                <a:gd name="T22" fmla="*/ 21 w 112"/>
                <a:gd name="T23" fmla="*/ 43 h 86"/>
                <a:gd name="T24" fmla="*/ 13 w 112"/>
                <a:gd name="T25" fmla="*/ 36 h 86"/>
                <a:gd name="T26" fmla="*/ 90 w 112"/>
                <a:gd name="T27" fmla="*/ 13 h 86"/>
                <a:gd name="T28" fmla="*/ 90 w 112"/>
                <a:gd name="T29" fmla="*/ 47 h 86"/>
                <a:gd name="T30" fmla="*/ 33 w 112"/>
                <a:gd name="T31" fmla="*/ 4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86">
                  <a:moveTo>
                    <a:pt x="111" y="47"/>
                  </a:moveTo>
                  <a:cubicBezTo>
                    <a:pt x="103" y="47"/>
                    <a:pt x="103" y="47"/>
                    <a:pt x="103" y="47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0" y="10"/>
                    <a:pt x="97" y="5"/>
                    <a:pt x="94" y="0"/>
                  </a:cubicBezTo>
                  <a:cubicBezTo>
                    <a:pt x="89" y="0"/>
                    <a:pt x="82" y="1"/>
                    <a:pt x="76" y="2"/>
                  </a:cubicBezTo>
                  <a:cubicBezTo>
                    <a:pt x="37" y="6"/>
                    <a:pt x="17" y="18"/>
                    <a:pt x="0" y="27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11" y="78"/>
                    <a:pt x="112" y="70"/>
                    <a:pt x="112" y="61"/>
                  </a:cubicBezTo>
                  <a:cubicBezTo>
                    <a:pt x="112" y="56"/>
                    <a:pt x="112" y="52"/>
                    <a:pt x="111" y="47"/>
                  </a:cubicBezTo>
                  <a:close/>
                  <a:moveTo>
                    <a:pt x="33" y="47"/>
                  </a:moveTo>
                  <a:cubicBezTo>
                    <a:pt x="24" y="47"/>
                    <a:pt x="21" y="43"/>
                    <a:pt x="21" y="43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31" y="26"/>
                    <a:pt x="50" y="14"/>
                    <a:pt x="90" y="13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7"/>
                    <a:pt x="42" y="47"/>
                    <a:pt x="33" y="47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82"/>
            <p:cNvSpPr/>
            <p:nvPr/>
          </p:nvSpPr>
          <p:spPr bwMode="auto">
            <a:xfrm>
              <a:off x="2230" y="3944"/>
              <a:ext cx="45" cy="43"/>
            </a:xfrm>
            <a:custGeom>
              <a:avLst/>
              <a:gdLst>
                <a:gd name="T0" fmla="*/ 47 w 53"/>
                <a:gd name="T1" fmla="*/ 13 h 50"/>
                <a:gd name="T2" fmla="*/ 34 w 53"/>
                <a:gd name="T3" fmla="*/ 13 h 50"/>
                <a:gd name="T4" fmla="*/ 31 w 53"/>
                <a:gd name="T5" fmla="*/ 3 h 50"/>
                <a:gd name="T6" fmla="*/ 18 w 53"/>
                <a:gd name="T7" fmla="*/ 5 h 50"/>
                <a:gd name="T8" fmla="*/ 17 w 53"/>
                <a:gd name="T9" fmla="*/ 11 h 50"/>
                <a:gd name="T10" fmla="*/ 16 w 53"/>
                <a:gd name="T11" fmla="*/ 10 h 50"/>
                <a:gd name="T12" fmla="*/ 6 w 53"/>
                <a:gd name="T13" fmla="*/ 12 h 50"/>
                <a:gd name="T14" fmla="*/ 7 w 53"/>
                <a:gd name="T15" fmla="*/ 21 h 50"/>
                <a:gd name="T16" fmla="*/ 3 w 53"/>
                <a:gd name="T17" fmla="*/ 24 h 50"/>
                <a:gd name="T18" fmla="*/ 5 w 53"/>
                <a:gd name="T19" fmla="*/ 37 h 50"/>
                <a:gd name="T20" fmla="*/ 18 w 53"/>
                <a:gd name="T21" fmla="*/ 35 h 50"/>
                <a:gd name="T22" fmla="*/ 19 w 53"/>
                <a:gd name="T23" fmla="*/ 34 h 50"/>
                <a:gd name="T24" fmla="*/ 24 w 53"/>
                <a:gd name="T25" fmla="*/ 45 h 50"/>
                <a:gd name="T26" fmla="*/ 43 w 53"/>
                <a:gd name="T27" fmla="*/ 43 h 50"/>
                <a:gd name="T28" fmla="*/ 46 w 53"/>
                <a:gd name="T29" fmla="*/ 31 h 50"/>
                <a:gd name="T30" fmla="*/ 50 w 53"/>
                <a:gd name="T31" fmla="*/ 28 h 50"/>
                <a:gd name="T32" fmla="*/ 47 w 53"/>
                <a:gd name="T33" fmla="*/ 1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50">
                  <a:moveTo>
                    <a:pt x="47" y="13"/>
                  </a:moveTo>
                  <a:cubicBezTo>
                    <a:pt x="43" y="10"/>
                    <a:pt x="38" y="10"/>
                    <a:pt x="34" y="13"/>
                  </a:cubicBezTo>
                  <a:cubicBezTo>
                    <a:pt x="35" y="9"/>
                    <a:pt x="34" y="5"/>
                    <a:pt x="31" y="3"/>
                  </a:cubicBezTo>
                  <a:cubicBezTo>
                    <a:pt x="27" y="0"/>
                    <a:pt x="21" y="1"/>
                    <a:pt x="18" y="5"/>
                  </a:cubicBezTo>
                  <a:cubicBezTo>
                    <a:pt x="17" y="7"/>
                    <a:pt x="17" y="9"/>
                    <a:pt x="17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3" y="8"/>
                    <a:pt x="8" y="8"/>
                    <a:pt x="6" y="12"/>
                  </a:cubicBezTo>
                  <a:cubicBezTo>
                    <a:pt x="4" y="15"/>
                    <a:pt x="4" y="19"/>
                    <a:pt x="7" y="21"/>
                  </a:cubicBezTo>
                  <a:cubicBezTo>
                    <a:pt x="6" y="22"/>
                    <a:pt x="4" y="23"/>
                    <a:pt x="3" y="24"/>
                  </a:cubicBezTo>
                  <a:cubicBezTo>
                    <a:pt x="0" y="29"/>
                    <a:pt x="1" y="34"/>
                    <a:pt x="5" y="37"/>
                  </a:cubicBezTo>
                  <a:cubicBezTo>
                    <a:pt x="9" y="40"/>
                    <a:pt x="15" y="40"/>
                    <a:pt x="18" y="35"/>
                  </a:cubicBezTo>
                  <a:cubicBezTo>
                    <a:pt x="18" y="35"/>
                    <a:pt x="19" y="34"/>
                    <a:pt x="19" y="34"/>
                  </a:cubicBezTo>
                  <a:cubicBezTo>
                    <a:pt x="19" y="38"/>
                    <a:pt x="21" y="43"/>
                    <a:pt x="24" y="45"/>
                  </a:cubicBezTo>
                  <a:cubicBezTo>
                    <a:pt x="30" y="50"/>
                    <a:pt x="39" y="49"/>
                    <a:pt x="43" y="43"/>
                  </a:cubicBezTo>
                  <a:cubicBezTo>
                    <a:pt x="46" y="39"/>
                    <a:pt x="47" y="35"/>
                    <a:pt x="46" y="31"/>
                  </a:cubicBezTo>
                  <a:cubicBezTo>
                    <a:pt x="47" y="30"/>
                    <a:pt x="48" y="29"/>
                    <a:pt x="50" y="28"/>
                  </a:cubicBezTo>
                  <a:cubicBezTo>
                    <a:pt x="53" y="23"/>
                    <a:pt x="52" y="16"/>
                    <a:pt x="47" y="13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83"/>
            <p:cNvSpPr/>
            <p:nvPr/>
          </p:nvSpPr>
          <p:spPr bwMode="auto">
            <a:xfrm>
              <a:off x="2311" y="3984"/>
              <a:ext cx="31" cy="31"/>
            </a:xfrm>
            <a:custGeom>
              <a:avLst/>
              <a:gdLst>
                <a:gd name="T0" fmla="*/ 27 w 36"/>
                <a:gd name="T1" fmla="*/ 24 h 36"/>
                <a:gd name="T2" fmla="*/ 25 w 36"/>
                <a:gd name="T3" fmla="*/ 25 h 36"/>
                <a:gd name="T4" fmla="*/ 11 w 36"/>
                <a:gd name="T5" fmla="*/ 11 h 36"/>
                <a:gd name="T6" fmla="*/ 12 w 36"/>
                <a:gd name="T7" fmla="*/ 9 h 36"/>
                <a:gd name="T8" fmla="*/ 2 w 36"/>
                <a:gd name="T9" fmla="*/ 0 h 36"/>
                <a:gd name="T10" fmla="*/ 0 w 36"/>
                <a:gd name="T11" fmla="*/ 11 h 36"/>
                <a:gd name="T12" fmla="*/ 25 w 36"/>
                <a:gd name="T13" fmla="*/ 36 h 36"/>
                <a:gd name="T14" fmla="*/ 36 w 36"/>
                <a:gd name="T15" fmla="*/ 34 h 36"/>
                <a:gd name="T16" fmla="*/ 27 w 36"/>
                <a:gd name="T17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6">
                  <a:moveTo>
                    <a:pt x="27" y="24"/>
                  </a:moveTo>
                  <a:cubicBezTo>
                    <a:pt x="26" y="25"/>
                    <a:pt x="26" y="25"/>
                    <a:pt x="25" y="25"/>
                  </a:cubicBezTo>
                  <a:cubicBezTo>
                    <a:pt x="17" y="25"/>
                    <a:pt x="11" y="19"/>
                    <a:pt x="11" y="11"/>
                  </a:cubicBezTo>
                  <a:cubicBezTo>
                    <a:pt x="11" y="10"/>
                    <a:pt x="11" y="10"/>
                    <a:pt x="12" y="9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0" y="25"/>
                    <a:pt x="11" y="36"/>
                    <a:pt x="25" y="36"/>
                  </a:cubicBezTo>
                  <a:cubicBezTo>
                    <a:pt x="29" y="36"/>
                    <a:pt x="33" y="35"/>
                    <a:pt x="36" y="34"/>
                  </a:cubicBezTo>
                  <a:lnTo>
                    <a:pt x="27" y="24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84"/>
            <p:cNvSpPr/>
            <p:nvPr/>
          </p:nvSpPr>
          <p:spPr bwMode="auto">
            <a:xfrm>
              <a:off x="2370" y="3984"/>
              <a:ext cx="35" cy="20"/>
            </a:xfrm>
            <a:custGeom>
              <a:avLst/>
              <a:gdLst>
                <a:gd name="T0" fmla="*/ 24 w 42"/>
                <a:gd name="T1" fmla="*/ 24 h 24"/>
                <a:gd name="T2" fmla="*/ 31 w 42"/>
                <a:gd name="T3" fmla="*/ 24 h 24"/>
                <a:gd name="T4" fmla="*/ 42 w 42"/>
                <a:gd name="T5" fmla="*/ 0 h 24"/>
                <a:gd name="T6" fmla="*/ 0 w 42"/>
                <a:gd name="T7" fmla="*/ 0 h 24"/>
                <a:gd name="T8" fmla="*/ 24 w 42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4">
                  <a:moveTo>
                    <a:pt x="24" y="24"/>
                  </a:moveTo>
                  <a:cubicBezTo>
                    <a:pt x="31" y="24"/>
                    <a:pt x="31" y="24"/>
                    <a:pt x="31" y="24"/>
                  </a:cubicBezTo>
                  <a:cubicBezTo>
                    <a:pt x="36" y="17"/>
                    <a:pt x="39" y="9"/>
                    <a:pt x="4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" y="24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85"/>
            <p:cNvSpPr/>
            <p:nvPr/>
          </p:nvSpPr>
          <p:spPr bwMode="auto">
            <a:xfrm>
              <a:off x="2284" y="3984"/>
              <a:ext cx="20" cy="14"/>
            </a:xfrm>
            <a:custGeom>
              <a:avLst/>
              <a:gdLst>
                <a:gd name="T0" fmla="*/ 0 w 24"/>
                <a:gd name="T1" fmla="*/ 0 h 17"/>
                <a:gd name="T2" fmla="*/ 0 w 24"/>
                <a:gd name="T3" fmla="*/ 4 h 17"/>
                <a:gd name="T4" fmla="*/ 6 w 24"/>
                <a:gd name="T5" fmla="*/ 12 h 17"/>
                <a:gd name="T6" fmla="*/ 23 w 24"/>
                <a:gd name="T7" fmla="*/ 17 h 17"/>
                <a:gd name="T8" fmla="*/ 22 w 24"/>
                <a:gd name="T9" fmla="*/ 11 h 17"/>
                <a:gd name="T10" fmla="*/ 24 w 24"/>
                <a:gd name="T11" fmla="*/ 0 h 17"/>
                <a:gd name="T12" fmla="*/ 0 w 24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9"/>
                    <a:pt x="3" y="11"/>
                    <a:pt x="6" y="12"/>
                  </a:cubicBezTo>
                  <a:cubicBezTo>
                    <a:pt x="8" y="12"/>
                    <a:pt x="19" y="16"/>
                    <a:pt x="23" y="17"/>
                  </a:cubicBezTo>
                  <a:cubicBezTo>
                    <a:pt x="22" y="15"/>
                    <a:pt x="22" y="13"/>
                    <a:pt x="22" y="11"/>
                  </a:cubicBezTo>
                  <a:cubicBezTo>
                    <a:pt x="22" y="7"/>
                    <a:pt x="23" y="4"/>
                    <a:pt x="2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86"/>
            <p:cNvSpPr/>
            <p:nvPr/>
          </p:nvSpPr>
          <p:spPr bwMode="auto">
            <a:xfrm>
              <a:off x="2284" y="3959"/>
              <a:ext cx="23" cy="19"/>
            </a:xfrm>
            <a:custGeom>
              <a:avLst/>
              <a:gdLst>
                <a:gd name="T0" fmla="*/ 6 w 27"/>
                <a:gd name="T1" fmla="*/ 0 h 22"/>
                <a:gd name="T2" fmla="*/ 6 w 27"/>
                <a:gd name="T3" fmla="*/ 6 h 22"/>
                <a:gd name="T4" fmla="*/ 0 w 27"/>
                <a:gd name="T5" fmla="*/ 16 h 22"/>
                <a:gd name="T6" fmla="*/ 0 w 27"/>
                <a:gd name="T7" fmla="*/ 22 h 22"/>
                <a:gd name="T8" fmla="*/ 27 w 27"/>
                <a:gd name="T9" fmla="*/ 22 h 22"/>
                <a:gd name="T10" fmla="*/ 27 w 27"/>
                <a:gd name="T11" fmla="*/ 22 h 22"/>
                <a:gd name="T12" fmla="*/ 6 w 27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2">
                  <a:moveTo>
                    <a:pt x="6" y="0"/>
                  </a:moveTo>
                  <a:cubicBezTo>
                    <a:pt x="6" y="2"/>
                    <a:pt x="6" y="4"/>
                    <a:pt x="6" y="6"/>
                  </a:cubicBezTo>
                  <a:cubicBezTo>
                    <a:pt x="1" y="7"/>
                    <a:pt x="0" y="11"/>
                    <a:pt x="0" y="16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87"/>
            <p:cNvSpPr/>
            <p:nvPr/>
          </p:nvSpPr>
          <p:spPr bwMode="auto">
            <a:xfrm>
              <a:off x="2272" y="3990"/>
              <a:ext cx="7" cy="7"/>
            </a:xfrm>
            <a:custGeom>
              <a:avLst/>
              <a:gdLst>
                <a:gd name="T0" fmla="*/ 4 w 8"/>
                <a:gd name="T1" fmla="*/ 1 h 8"/>
                <a:gd name="T2" fmla="*/ 0 w 8"/>
                <a:gd name="T3" fmla="*/ 4 h 8"/>
                <a:gd name="T4" fmla="*/ 3 w 8"/>
                <a:gd name="T5" fmla="*/ 8 h 8"/>
                <a:gd name="T6" fmla="*/ 7 w 8"/>
                <a:gd name="T7" fmla="*/ 5 h 8"/>
                <a:gd name="T8" fmla="*/ 4 w 8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1" y="7"/>
                    <a:pt x="3" y="8"/>
                  </a:cubicBezTo>
                  <a:cubicBezTo>
                    <a:pt x="5" y="8"/>
                    <a:pt x="7" y="7"/>
                    <a:pt x="7" y="5"/>
                  </a:cubicBezTo>
                  <a:cubicBezTo>
                    <a:pt x="8" y="3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88"/>
            <p:cNvSpPr>
              <a:spLocks noEditPoints="1"/>
            </p:cNvSpPr>
            <p:nvPr/>
          </p:nvSpPr>
          <p:spPr bwMode="auto">
            <a:xfrm>
              <a:off x="5655" y="3504"/>
              <a:ext cx="240" cy="240"/>
            </a:xfrm>
            <a:custGeom>
              <a:avLst/>
              <a:gdLst>
                <a:gd name="T0" fmla="*/ 142 w 283"/>
                <a:gd name="T1" fmla="*/ 0 h 284"/>
                <a:gd name="T2" fmla="*/ 0 w 283"/>
                <a:gd name="T3" fmla="*/ 142 h 284"/>
                <a:gd name="T4" fmla="*/ 142 w 283"/>
                <a:gd name="T5" fmla="*/ 284 h 284"/>
                <a:gd name="T6" fmla="*/ 283 w 283"/>
                <a:gd name="T7" fmla="*/ 142 h 284"/>
                <a:gd name="T8" fmla="*/ 142 w 283"/>
                <a:gd name="T9" fmla="*/ 0 h 284"/>
                <a:gd name="T10" fmla="*/ 252 w 283"/>
                <a:gd name="T11" fmla="*/ 142 h 284"/>
                <a:gd name="T12" fmla="*/ 230 w 283"/>
                <a:gd name="T13" fmla="*/ 209 h 284"/>
                <a:gd name="T14" fmla="*/ 75 w 283"/>
                <a:gd name="T15" fmla="*/ 54 h 284"/>
                <a:gd name="T16" fmla="*/ 142 w 283"/>
                <a:gd name="T17" fmla="*/ 31 h 284"/>
                <a:gd name="T18" fmla="*/ 252 w 283"/>
                <a:gd name="T19" fmla="*/ 142 h 284"/>
                <a:gd name="T20" fmla="*/ 31 w 283"/>
                <a:gd name="T21" fmla="*/ 142 h 284"/>
                <a:gd name="T22" fmla="*/ 53 w 283"/>
                <a:gd name="T23" fmla="*/ 76 h 284"/>
                <a:gd name="T24" fmla="*/ 207 w 283"/>
                <a:gd name="T25" fmla="*/ 231 h 284"/>
                <a:gd name="T26" fmla="*/ 142 w 283"/>
                <a:gd name="T27" fmla="*/ 253 h 284"/>
                <a:gd name="T28" fmla="*/ 31 w 283"/>
                <a:gd name="T29" fmla="*/ 14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" h="284">
                  <a:moveTo>
                    <a:pt x="142" y="0"/>
                  </a:moveTo>
                  <a:cubicBezTo>
                    <a:pt x="63" y="0"/>
                    <a:pt x="0" y="64"/>
                    <a:pt x="0" y="142"/>
                  </a:cubicBezTo>
                  <a:cubicBezTo>
                    <a:pt x="0" y="220"/>
                    <a:pt x="63" y="284"/>
                    <a:pt x="142" y="284"/>
                  </a:cubicBezTo>
                  <a:cubicBezTo>
                    <a:pt x="220" y="284"/>
                    <a:pt x="283" y="220"/>
                    <a:pt x="283" y="142"/>
                  </a:cubicBezTo>
                  <a:cubicBezTo>
                    <a:pt x="283" y="64"/>
                    <a:pt x="220" y="0"/>
                    <a:pt x="142" y="0"/>
                  </a:cubicBezTo>
                  <a:close/>
                  <a:moveTo>
                    <a:pt x="252" y="142"/>
                  </a:moveTo>
                  <a:cubicBezTo>
                    <a:pt x="252" y="167"/>
                    <a:pt x="244" y="190"/>
                    <a:pt x="230" y="209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93" y="40"/>
                    <a:pt x="116" y="31"/>
                    <a:pt x="142" y="31"/>
                  </a:cubicBezTo>
                  <a:cubicBezTo>
                    <a:pt x="203" y="31"/>
                    <a:pt x="252" y="81"/>
                    <a:pt x="252" y="142"/>
                  </a:cubicBezTo>
                  <a:close/>
                  <a:moveTo>
                    <a:pt x="31" y="142"/>
                  </a:moveTo>
                  <a:cubicBezTo>
                    <a:pt x="31" y="117"/>
                    <a:pt x="39" y="95"/>
                    <a:pt x="53" y="76"/>
                  </a:cubicBezTo>
                  <a:cubicBezTo>
                    <a:pt x="207" y="231"/>
                    <a:pt x="207" y="231"/>
                    <a:pt x="207" y="231"/>
                  </a:cubicBezTo>
                  <a:cubicBezTo>
                    <a:pt x="189" y="244"/>
                    <a:pt x="166" y="253"/>
                    <a:pt x="142" y="253"/>
                  </a:cubicBezTo>
                  <a:cubicBezTo>
                    <a:pt x="81" y="253"/>
                    <a:pt x="31" y="203"/>
                    <a:pt x="31" y="142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89"/>
            <p:cNvSpPr>
              <a:spLocks noEditPoints="1"/>
            </p:cNvSpPr>
            <p:nvPr/>
          </p:nvSpPr>
          <p:spPr bwMode="auto">
            <a:xfrm>
              <a:off x="5738" y="3559"/>
              <a:ext cx="94" cy="133"/>
            </a:xfrm>
            <a:custGeom>
              <a:avLst/>
              <a:gdLst>
                <a:gd name="T0" fmla="*/ 0 w 111"/>
                <a:gd name="T1" fmla="*/ 1 h 157"/>
                <a:gd name="T2" fmla="*/ 0 w 111"/>
                <a:gd name="T3" fmla="*/ 0 h 157"/>
                <a:gd name="T4" fmla="*/ 52 w 111"/>
                <a:gd name="T5" fmla="*/ 0 h 157"/>
                <a:gd name="T6" fmla="*/ 111 w 111"/>
                <a:gd name="T7" fmla="*/ 58 h 157"/>
                <a:gd name="T8" fmla="*/ 96 w 111"/>
                <a:gd name="T9" fmla="*/ 97 h 157"/>
                <a:gd name="T10" fmla="*/ 76 w 111"/>
                <a:gd name="T11" fmla="*/ 77 h 157"/>
                <a:gd name="T12" fmla="*/ 83 w 111"/>
                <a:gd name="T13" fmla="*/ 58 h 157"/>
                <a:gd name="T14" fmla="*/ 52 w 111"/>
                <a:gd name="T15" fmla="*/ 28 h 157"/>
                <a:gd name="T16" fmla="*/ 28 w 111"/>
                <a:gd name="T17" fmla="*/ 28 h 157"/>
                <a:gd name="T18" fmla="*/ 28 w 111"/>
                <a:gd name="T19" fmla="*/ 29 h 157"/>
                <a:gd name="T20" fmla="*/ 0 w 111"/>
                <a:gd name="T21" fmla="*/ 1 h 157"/>
                <a:gd name="T22" fmla="*/ 0 w 111"/>
                <a:gd name="T23" fmla="*/ 67 h 157"/>
                <a:gd name="T24" fmla="*/ 0 w 111"/>
                <a:gd name="T25" fmla="*/ 157 h 157"/>
                <a:gd name="T26" fmla="*/ 28 w 111"/>
                <a:gd name="T27" fmla="*/ 157 h 157"/>
                <a:gd name="T28" fmla="*/ 28 w 111"/>
                <a:gd name="T29" fmla="*/ 117 h 157"/>
                <a:gd name="T30" fmla="*/ 50 w 111"/>
                <a:gd name="T31" fmla="*/ 117 h 157"/>
                <a:gd name="T32" fmla="*/ 0 w 111"/>
                <a:gd name="T33" fmla="*/ 6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1" h="157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85" y="0"/>
                    <a:pt x="111" y="26"/>
                    <a:pt x="111" y="58"/>
                  </a:cubicBezTo>
                  <a:cubicBezTo>
                    <a:pt x="111" y="73"/>
                    <a:pt x="105" y="87"/>
                    <a:pt x="96" y="97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80" y="72"/>
                    <a:pt x="83" y="66"/>
                    <a:pt x="83" y="58"/>
                  </a:cubicBezTo>
                  <a:cubicBezTo>
                    <a:pt x="83" y="42"/>
                    <a:pt x="69" y="28"/>
                    <a:pt x="52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9"/>
                    <a:pt x="28" y="29"/>
                    <a:pt x="28" y="29"/>
                  </a:cubicBezTo>
                  <a:lnTo>
                    <a:pt x="0" y="1"/>
                  </a:lnTo>
                  <a:close/>
                  <a:moveTo>
                    <a:pt x="0" y="67"/>
                  </a:moveTo>
                  <a:cubicBezTo>
                    <a:pt x="0" y="157"/>
                    <a:pt x="0" y="157"/>
                    <a:pt x="0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17"/>
                    <a:pt x="28" y="117"/>
                    <a:pt x="28" y="117"/>
                  </a:cubicBezTo>
                  <a:cubicBezTo>
                    <a:pt x="50" y="117"/>
                    <a:pt x="50" y="117"/>
                    <a:pt x="50" y="117"/>
                  </a:cubicBezTo>
                  <a:lnTo>
                    <a:pt x="0" y="67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90"/>
            <p:cNvSpPr/>
            <p:nvPr/>
          </p:nvSpPr>
          <p:spPr bwMode="auto">
            <a:xfrm>
              <a:off x="4552" y="38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A8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91"/>
            <p:cNvSpPr>
              <a:spLocks noEditPoints="1"/>
            </p:cNvSpPr>
            <p:nvPr/>
          </p:nvSpPr>
          <p:spPr bwMode="auto">
            <a:xfrm>
              <a:off x="3435" y="1337"/>
              <a:ext cx="161" cy="227"/>
            </a:xfrm>
            <a:custGeom>
              <a:avLst/>
              <a:gdLst>
                <a:gd name="T0" fmla="*/ 73 w 190"/>
                <a:gd name="T1" fmla="*/ 178 h 268"/>
                <a:gd name="T2" fmla="*/ 118 w 190"/>
                <a:gd name="T3" fmla="*/ 178 h 268"/>
                <a:gd name="T4" fmla="*/ 118 w 190"/>
                <a:gd name="T5" fmla="*/ 133 h 268"/>
                <a:gd name="T6" fmla="*/ 73 w 190"/>
                <a:gd name="T7" fmla="*/ 133 h 268"/>
                <a:gd name="T8" fmla="*/ 73 w 190"/>
                <a:gd name="T9" fmla="*/ 178 h 268"/>
                <a:gd name="T10" fmla="*/ 190 w 190"/>
                <a:gd name="T11" fmla="*/ 70 h 268"/>
                <a:gd name="T12" fmla="*/ 190 w 190"/>
                <a:gd name="T13" fmla="*/ 242 h 268"/>
                <a:gd name="T14" fmla="*/ 164 w 190"/>
                <a:gd name="T15" fmla="*/ 268 h 268"/>
                <a:gd name="T16" fmla="*/ 26 w 190"/>
                <a:gd name="T17" fmla="*/ 268 h 268"/>
                <a:gd name="T18" fmla="*/ 0 w 190"/>
                <a:gd name="T19" fmla="*/ 242 h 268"/>
                <a:gd name="T20" fmla="*/ 0 w 190"/>
                <a:gd name="T21" fmla="*/ 27 h 268"/>
                <a:gd name="T22" fmla="*/ 26 w 190"/>
                <a:gd name="T23" fmla="*/ 0 h 268"/>
                <a:gd name="T24" fmla="*/ 44 w 190"/>
                <a:gd name="T25" fmla="*/ 8 h 268"/>
                <a:gd name="T26" fmla="*/ 44 w 190"/>
                <a:gd name="T27" fmla="*/ 5 h 268"/>
                <a:gd name="T28" fmla="*/ 86 w 190"/>
                <a:gd name="T29" fmla="*/ 5 h 268"/>
                <a:gd name="T30" fmla="*/ 129 w 190"/>
                <a:gd name="T31" fmla="*/ 44 h 268"/>
                <a:gd name="T32" fmla="*/ 138 w 190"/>
                <a:gd name="T33" fmla="*/ 44 h 268"/>
                <a:gd name="T34" fmla="*/ 138 w 190"/>
                <a:gd name="T35" fmla="*/ 44 h 268"/>
                <a:gd name="T36" fmla="*/ 145 w 190"/>
                <a:gd name="T37" fmla="*/ 23 h 268"/>
                <a:gd name="T38" fmla="*/ 184 w 190"/>
                <a:gd name="T39" fmla="*/ 36 h 268"/>
                <a:gd name="T40" fmla="*/ 179 w 190"/>
                <a:gd name="T41" fmla="*/ 51 h 268"/>
                <a:gd name="T42" fmla="*/ 190 w 190"/>
                <a:gd name="T43" fmla="*/ 70 h 268"/>
                <a:gd name="T44" fmla="*/ 86 w 190"/>
                <a:gd name="T45" fmla="*/ 22 h 268"/>
                <a:gd name="T46" fmla="*/ 52 w 190"/>
                <a:gd name="T47" fmla="*/ 22 h 268"/>
                <a:gd name="T48" fmla="*/ 52 w 190"/>
                <a:gd name="T49" fmla="*/ 27 h 268"/>
                <a:gd name="T50" fmla="*/ 79 w 190"/>
                <a:gd name="T51" fmla="*/ 44 h 268"/>
                <a:gd name="T52" fmla="*/ 112 w 190"/>
                <a:gd name="T53" fmla="*/ 44 h 268"/>
                <a:gd name="T54" fmla="*/ 86 w 190"/>
                <a:gd name="T55" fmla="*/ 22 h 268"/>
                <a:gd name="T56" fmla="*/ 159 w 190"/>
                <a:gd name="T57" fmla="*/ 210 h 268"/>
                <a:gd name="T58" fmla="*/ 131 w 190"/>
                <a:gd name="T59" fmla="*/ 181 h 268"/>
                <a:gd name="T60" fmla="*/ 131 w 190"/>
                <a:gd name="T61" fmla="*/ 129 h 268"/>
                <a:gd name="T62" fmla="*/ 159 w 190"/>
                <a:gd name="T63" fmla="*/ 101 h 268"/>
                <a:gd name="T64" fmla="*/ 159 w 190"/>
                <a:gd name="T65" fmla="*/ 91 h 268"/>
                <a:gd name="T66" fmla="*/ 150 w 190"/>
                <a:gd name="T67" fmla="*/ 91 h 268"/>
                <a:gd name="T68" fmla="*/ 122 w 190"/>
                <a:gd name="T69" fmla="*/ 119 h 268"/>
                <a:gd name="T70" fmla="*/ 69 w 190"/>
                <a:gd name="T71" fmla="*/ 119 h 268"/>
                <a:gd name="T72" fmla="*/ 41 w 190"/>
                <a:gd name="T73" fmla="*/ 91 h 268"/>
                <a:gd name="T74" fmla="*/ 31 w 190"/>
                <a:gd name="T75" fmla="*/ 91 h 268"/>
                <a:gd name="T76" fmla="*/ 31 w 190"/>
                <a:gd name="T77" fmla="*/ 101 h 268"/>
                <a:gd name="T78" fmla="*/ 60 w 190"/>
                <a:gd name="T79" fmla="*/ 129 h 268"/>
                <a:gd name="T80" fmla="*/ 60 w 190"/>
                <a:gd name="T81" fmla="*/ 181 h 268"/>
                <a:gd name="T82" fmla="*/ 31 w 190"/>
                <a:gd name="T83" fmla="*/ 210 h 268"/>
                <a:gd name="T84" fmla="*/ 31 w 190"/>
                <a:gd name="T85" fmla="*/ 219 h 268"/>
                <a:gd name="T86" fmla="*/ 36 w 190"/>
                <a:gd name="T87" fmla="*/ 221 h 268"/>
                <a:gd name="T88" fmla="*/ 41 w 190"/>
                <a:gd name="T89" fmla="*/ 219 h 268"/>
                <a:gd name="T90" fmla="*/ 69 w 190"/>
                <a:gd name="T91" fmla="*/ 191 h 268"/>
                <a:gd name="T92" fmla="*/ 122 w 190"/>
                <a:gd name="T93" fmla="*/ 191 h 268"/>
                <a:gd name="T94" fmla="*/ 150 w 190"/>
                <a:gd name="T95" fmla="*/ 219 h 268"/>
                <a:gd name="T96" fmla="*/ 154 w 190"/>
                <a:gd name="T97" fmla="*/ 221 h 268"/>
                <a:gd name="T98" fmla="*/ 159 w 190"/>
                <a:gd name="T99" fmla="*/ 219 h 268"/>
                <a:gd name="T100" fmla="*/ 159 w 190"/>
                <a:gd name="T101" fmla="*/ 21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0" h="268">
                  <a:moveTo>
                    <a:pt x="73" y="178"/>
                  </a:moveTo>
                  <a:cubicBezTo>
                    <a:pt x="118" y="178"/>
                    <a:pt x="118" y="178"/>
                    <a:pt x="118" y="178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73" y="133"/>
                    <a:pt x="73" y="133"/>
                    <a:pt x="73" y="133"/>
                  </a:cubicBezTo>
                  <a:lnTo>
                    <a:pt x="73" y="178"/>
                  </a:lnTo>
                  <a:close/>
                  <a:moveTo>
                    <a:pt x="190" y="70"/>
                  </a:moveTo>
                  <a:cubicBezTo>
                    <a:pt x="190" y="90"/>
                    <a:pt x="190" y="242"/>
                    <a:pt x="190" y="242"/>
                  </a:cubicBezTo>
                  <a:cubicBezTo>
                    <a:pt x="190" y="256"/>
                    <a:pt x="179" y="268"/>
                    <a:pt x="164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12" y="268"/>
                    <a:pt x="0" y="256"/>
                    <a:pt x="0" y="242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33" y="0"/>
                    <a:pt x="39" y="3"/>
                    <a:pt x="44" y="8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109" y="5"/>
                    <a:pt x="123" y="18"/>
                    <a:pt x="129" y="44"/>
                  </a:cubicBezTo>
                  <a:cubicBezTo>
                    <a:pt x="132" y="44"/>
                    <a:pt x="135" y="44"/>
                    <a:pt x="138" y="44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84" y="36"/>
                    <a:pt x="184" y="36"/>
                    <a:pt x="184" y="36"/>
                  </a:cubicBezTo>
                  <a:cubicBezTo>
                    <a:pt x="179" y="51"/>
                    <a:pt x="179" y="51"/>
                    <a:pt x="179" y="51"/>
                  </a:cubicBezTo>
                  <a:cubicBezTo>
                    <a:pt x="186" y="55"/>
                    <a:pt x="190" y="61"/>
                    <a:pt x="190" y="70"/>
                  </a:cubicBezTo>
                  <a:close/>
                  <a:moveTo>
                    <a:pt x="86" y="22"/>
                  </a:moveTo>
                  <a:cubicBezTo>
                    <a:pt x="52" y="22"/>
                    <a:pt x="52" y="22"/>
                    <a:pt x="52" y="22"/>
                  </a:cubicBezTo>
                  <a:cubicBezTo>
                    <a:pt x="52" y="24"/>
                    <a:pt x="52" y="25"/>
                    <a:pt x="52" y="27"/>
                  </a:cubicBezTo>
                  <a:cubicBezTo>
                    <a:pt x="52" y="40"/>
                    <a:pt x="52" y="44"/>
                    <a:pt x="79" y="44"/>
                  </a:cubicBezTo>
                  <a:cubicBezTo>
                    <a:pt x="85" y="44"/>
                    <a:pt x="98" y="44"/>
                    <a:pt x="112" y="44"/>
                  </a:cubicBezTo>
                  <a:cubicBezTo>
                    <a:pt x="106" y="25"/>
                    <a:pt x="96" y="22"/>
                    <a:pt x="86" y="22"/>
                  </a:cubicBezTo>
                  <a:close/>
                  <a:moveTo>
                    <a:pt x="159" y="210"/>
                  </a:moveTo>
                  <a:cubicBezTo>
                    <a:pt x="131" y="181"/>
                    <a:pt x="131" y="181"/>
                    <a:pt x="131" y="181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61" y="98"/>
                    <a:pt x="161" y="94"/>
                    <a:pt x="159" y="91"/>
                  </a:cubicBezTo>
                  <a:cubicBezTo>
                    <a:pt x="156" y="89"/>
                    <a:pt x="152" y="89"/>
                    <a:pt x="150" y="91"/>
                  </a:cubicBezTo>
                  <a:cubicBezTo>
                    <a:pt x="122" y="119"/>
                    <a:pt x="122" y="119"/>
                    <a:pt x="122" y="119"/>
                  </a:cubicBezTo>
                  <a:cubicBezTo>
                    <a:pt x="69" y="119"/>
                    <a:pt x="69" y="119"/>
                    <a:pt x="69" y="119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38" y="89"/>
                    <a:pt x="34" y="89"/>
                    <a:pt x="31" y="91"/>
                  </a:cubicBezTo>
                  <a:cubicBezTo>
                    <a:pt x="29" y="94"/>
                    <a:pt x="29" y="98"/>
                    <a:pt x="31" y="101"/>
                  </a:cubicBezTo>
                  <a:cubicBezTo>
                    <a:pt x="60" y="129"/>
                    <a:pt x="60" y="129"/>
                    <a:pt x="60" y="129"/>
                  </a:cubicBezTo>
                  <a:cubicBezTo>
                    <a:pt x="60" y="181"/>
                    <a:pt x="60" y="181"/>
                    <a:pt x="60" y="181"/>
                  </a:cubicBezTo>
                  <a:cubicBezTo>
                    <a:pt x="31" y="210"/>
                    <a:pt x="31" y="210"/>
                    <a:pt x="31" y="210"/>
                  </a:cubicBezTo>
                  <a:cubicBezTo>
                    <a:pt x="29" y="212"/>
                    <a:pt x="29" y="216"/>
                    <a:pt x="31" y="219"/>
                  </a:cubicBezTo>
                  <a:cubicBezTo>
                    <a:pt x="33" y="220"/>
                    <a:pt x="34" y="221"/>
                    <a:pt x="36" y="221"/>
                  </a:cubicBezTo>
                  <a:cubicBezTo>
                    <a:pt x="38" y="221"/>
                    <a:pt x="39" y="220"/>
                    <a:pt x="41" y="219"/>
                  </a:cubicBezTo>
                  <a:cubicBezTo>
                    <a:pt x="69" y="191"/>
                    <a:pt x="69" y="191"/>
                    <a:pt x="69" y="191"/>
                  </a:cubicBezTo>
                  <a:cubicBezTo>
                    <a:pt x="122" y="191"/>
                    <a:pt x="122" y="191"/>
                    <a:pt x="122" y="191"/>
                  </a:cubicBezTo>
                  <a:cubicBezTo>
                    <a:pt x="150" y="219"/>
                    <a:pt x="150" y="219"/>
                    <a:pt x="150" y="219"/>
                  </a:cubicBezTo>
                  <a:cubicBezTo>
                    <a:pt x="151" y="220"/>
                    <a:pt x="153" y="221"/>
                    <a:pt x="154" y="221"/>
                  </a:cubicBezTo>
                  <a:cubicBezTo>
                    <a:pt x="156" y="221"/>
                    <a:pt x="158" y="220"/>
                    <a:pt x="159" y="219"/>
                  </a:cubicBezTo>
                  <a:cubicBezTo>
                    <a:pt x="162" y="216"/>
                    <a:pt x="162" y="212"/>
                    <a:pt x="159" y="210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92"/>
            <p:cNvSpPr/>
            <p:nvPr/>
          </p:nvSpPr>
          <p:spPr bwMode="auto">
            <a:xfrm>
              <a:off x="3556" y="1339"/>
              <a:ext cx="43" cy="24"/>
            </a:xfrm>
            <a:custGeom>
              <a:avLst/>
              <a:gdLst>
                <a:gd name="T0" fmla="*/ 49 w 50"/>
                <a:gd name="T1" fmla="*/ 21 h 28"/>
                <a:gd name="T2" fmla="*/ 47 w 50"/>
                <a:gd name="T3" fmla="*/ 28 h 28"/>
                <a:gd name="T4" fmla="*/ 0 w 50"/>
                <a:gd name="T5" fmla="*/ 13 h 28"/>
                <a:gd name="T6" fmla="*/ 2 w 50"/>
                <a:gd name="T7" fmla="*/ 5 h 28"/>
                <a:gd name="T8" fmla="*/ 10 w 50"/>
                <a:gd name="T9" fmla="*/ 1 h 28"/>
                <a:gd name="T10" fmla="*/ 45 w 50"/>
                <a:gd name="T11" fmla="*/ 13 h 28"/>
                <a:gd name="T12" fmla="*/ 49 w 50"/>
                <a:gd name="T13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8">
                  <a:moveTo>
                    <a:pt x="49" y="21"/>
                  </a:moveTo>
                  <a:cubicBezTo>
                    <a:pt x="47" y="28"/>
                    <a:pt x="47" y="28"/>
                    <a:pt x="47" y="2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2"/>
                    <a:pt x="7" y="0"/>
                    <a:pt x="10" y="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9" y="14"/>
                    <a:pt x="50" y="17"/>
                    <a:pt x="49" y="21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93"/>
            <p:cNvSpPr>
              <a:spLocks noEditPoints="1"/>
            </p:cNvSpPr>
            <p:nvPr/>
          </p:nvSpPr>
          <p:spPr bwMode="auto">
            <a:xfrm>
              <a:off x="3715" y="1346"/>
              <a:ext cx="161" cy="218"/>
            </a:xfrm>
            <a:custGeom>
              <a:avLst/>
              <a:gdLst>
                <a:gd name="T0" fmla="*/ 117 w 190"/>
                <a:gd name="T1" fmla="*/ 182 h 258"/>
                <a:gd name="T2" fmla="*/ 114 w 190"/>
                <a:gd name="T3" fmla="*/ 191 h 258"/>
                <a:gd name="T4" fmla="*/ 123 w 190"/>
                <a:gd name="T5" fmla="*/ 186 h 258"/>
                <a:gd name="T6" fmla="*/ 190 w 190"/>
                <a:gd name="T7" fmla="*/ 232 h 258"/>
                <a:gd name="T8" fmla="*/ 23 w 190"/>
                <a:gd name="T9" fmla="*/ 258 h 258"/>
                <a:gd name="T10" fmla="*/ 40 w 190"/>
                <a:gd name="T11" fmla="*/ 25 h 258"/>
                <a:gd name="T12" fmla="*/ 164 w 190"/>
                <a:gd name="T13" fmla="*/ 0 h 258"/>
                <a:gd name="T14" fmla="*/ 68 w 190"/>
                <a:gd name="T15" fmla="*/ 205 h 258"/>
                <a:gd name="T16" fmla="*/ 55 w 190"/>
                <a:gd name="T17" fmla="*/ 177 h 258"/>
                <a:gd name="T18" fmla="*/ 47 w 190"/>
                <a:gd name="T19" fmla="*/ 211 h 258"/>
                <a:gd name="T20" fmla="*/ 68 w 190"/>
                <a:gd name="T21" fmla="*/ 205 h 258"/>
                <a:gd name="T22" fmla="*/ 92 w 190"/>
                <a:gd name="T23" fmla="*/ 27 h 258"/>
                <a:gd name="T24" fmla="*/ 65 w 190"/>
                <a:gd name="T25" fmla="*/ 36 h 258"/>
                <a:gd name="T26" fmla="*/ 59 w 190"/>
                <a:gd name="T27" fmla="*/ 134 h 258"/>
                <a:gd name="T28" fmla="*/ 71 w 190"/>
                <a:gd name="T29" fmla="*/ 134 h 258"/>
                <a:gd name="T30" fmla="*/ 92 w 190"/>
                <a:gd name="T31" fmla="*/ 177 h 258"/>
                <a:gd name="T32" fmla="*/ 85 w 190"/>
                <a:gd name="T33" fmla="*/ 206 h 258"/>
                <a:gd name="T34" fmla="*/ 79 w 190"/>
                <a:gd name="T35" fmla="*/ 177 h 258"/>
                <a:gd name="T36" fmla="*/ 71 w 190"/>
                <a:gd name="T37" fmla="*/ 196 h 258"/>
                <a:gd name="T38" fmla="*/ 99 w 190"/>
                <a:gd name="T39" fmla="*/ 196 h 258"/>
                <a:gd name="T40" fmla="*/ 132 w 190"/>
                <a:gd name="T41" fmla="*/ 201 h 258"/>
                <a:gd name="T42" fmla="*/ 125 w 190"/>
                <a:gd name="T43" fmla="*/ 193 h 258"/>
                <a:gd name="T44" fmla="*/ 127 w 190"/>
                <a:gd name="T45" fmla="*/ 179 h 258"/>
                <a:gd name="T46" fmla="*/ 106 w 190"/>
                <a:gd name="T47" fmla="*/ 177 h 258"/>
                <a:gd name="T48" fmla="*/ 115 w 190"/>
                <a:gd name="T49" fmla="*/ 212 h 258"/>
                <a:gd name="T50" fmla="*/ 132 w 190"/>
                <a:gd name="T51" fmla="*/ 201 h 258"/>
                <a:gd name="T52" fmla="*/ 145 w 190"/>
                <a:gd name="T53" fmla="*/ 205 h 258"/>
                <a:gd name="T54" fmla="*/ 158 w 190"/>
                <a:gd name="T55" fmla="*/ 197 h 258"/>
                <a:gd name="T56" fmla="*/ 145 w 190"/>
                <a:gd name="T57" fmla="*/ 190 h 258"/>
                <a:gd name="T58" fmla="*/ 158 w 190"/>
                <a:gd name="T59" fmla="*/ 183 h 258"/>
                <a:gd name="T60" fmla="*/ 137 w 190"/>
                <a:gd name="T61" fmla="*/ 177 h 258"/>
                <a:gd name="T62" fmla="*/ 159 w 190"/>
                <a:gd name="T63" fmla="*/ 211 h 258"/>
                <a:gd name="T64" fmla="*/ 117 w 190"/>
                <a:gd name="T65" fmla="*/ 196 h 258"/>
                <a:gd name="T66" fmla="*/ 114 w 190"/>
                <a:gd name="T67" fmla="*/ 206 h 258"/>
                <a:gd name="T68" fmla="*/ 124 w 190"/>
                <a:gd name="T69" fmla="*/ 20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0" h="258">
                  <a:moveTo>
                    <a:pt x="123" y="186"/>
                  </a:moveTo>
                  <a:cubicBezTo>
                    <a:pt x="123" y="184"/>
                    <a:pt x="121" y="182"/>
                    <a:pt x="117" y="182"/>
                  </a:cubicBezTo>
                  <a:cubicBezTo>
                    <a:pt x="116" y="182"/>
                    <a:pt x="115" y="182"/>
                    <a:pt x="114" y="183"/>
                  </a:cubicBezTo>
                  <a:cubicBezTo>
                    <a:pt x="114" y="191"/>
                    <a:pt x="114" y="191"/>
                    <a:pt x="114" y="191"/>
                  </a:cubicBezTo>
                  <a:cubicBezTo>
                    <a:pt x="117" y="191"/>
                    <a:pt x="117" y="191"/>
                    <a:pt x="117" y="191"/>
                  </a:cubicBezTo>
                  <a:cubicBezTo>
                    <a:pt x="121" y="191"/>
                    <a:pt x="123" y="189"/>
                    <a:pt x="123" y="186"/>
                  </a:cubicBezTo>
                  <a:close/>
                  <a:moveTo>
                    <a:pt x="190" y="26"/>
                  </a:moveTo>
                  <a:cubicBezTo>
                    <a:pt x="190" y="232"/>
                    <a:pt x="190" y="232"/>
                    <a:pt x="190" y="232"/>
                  </a:cubicBezTo>
                  <a:cubicBezTo>
                    <a:pt x="190" y="246"/>
                    <a:pt x="178" y="258"/>
                    <a:pt x="164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9" y="258"/>
                    <a:pt x="0" y="247"/>
                    <a:pt x="2" y="233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2" y="11"/>
                    <a:pt x="56" y="0"/>
                    <a:pt x="70" y="0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78" y="0"/>
                    <a:pt x="190" y="11"/>
                    <a:pt x="190" y="26"/>
                  </a:cubicBezTo>
                  <a:close/>
                  <a:moveTo>
                    <a:pt x="68" y="205"/>
                  </a:moveTo>
                  <a:cubicBezTo>
                    <a:pt x="55" y="205"/>
                    <a:pt x="55" y="205"/>
                    <a:pt x="55" y="205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47" y="177"/>
                    <a:pt x="47" y="177"/>
                    <a:pt x="47" y="177"/>
                  </a:cubicBezTo>
                  <a:cubicBezTo>
                    <a:pt x="47" y="211"/>
                    <a:pt x="47" y="211"/>
                    <a:pt x="47" y="211"/>
                  </a:cubicBezTo>
                  <a:cubicBezTo>
                    <a:pt x="68" y="211"/>
                    <a:pt x="68" y="211"/>
                    <a:pt x="68" y="211"/>
                  </a:cubicBezTo>
                  <a:lnTo>
                    <a:pt x="68" y="205"/>
                  </a:lnTo>
                  <a:close/>
                  <a:moveTo>
                    <a:pt x="71" y="134"/>
                  </a:moveTo>
                  <a:cubicBezTo>
                    <a:pt x="92" y="27"/>
                    <a:pt x="92" y="27"/>
                    <a:pt x="92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1" y="26"/>
                    <a:pt x="66" y="31"/>
                    <a:pt x="65" y="36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8" y="126"/>
                    <a:pt x="52" y="132"/>
                    <a:pt x="59" y="134"/>
                  </a:cubicBezTo>
                  <a:cubicBezTo>
                    <a:pt x="60" y="134"/>
                    <a:pt x="61" y="134"/>
                    <a:pt x="61" y="134"/>
                  </a:cubicBezTo>
                  <a:lnTo>
                    <a:pt x="71" y="134"/>
                  </a:lnTo>
                  <a:close/>
                  <a:moveTo>
                    <a:pt x="99" y="177"/>
                  </a:moveTo>
                  <a:cubicBezTo>
                    <a:pt x="92" y="177"/>
                    <a:pt x="92" y="177"/>
                    <a:pt x="92" y="177"/>
                  </a:cubicBezTo>
                  <a:cubicBezTo>
                    <a:pt x="92" y="197"/>
                    <a:pt x="92" y="197"/>
                    <a:pt x="92" y="197"/>
                  </a:cubicBezTo>
                  <a:cubicBezTo>
                    <a:pt x="92" y="203"/>
                    <a:pt x="89" y="206"/>
                    <a:pt x="85" y="206"/>
                  </a:cubicBezTo>
                  <a:cubicBezTo>
                    <a:pt x="81" y="206"/>
                    <a:pt x="79" y="203"/>
                    <a:pt x="79" y="197"/>
                  </a:cubicBezTo>
                  <a:cubicBezTo>
                    <a:pt x="79" y="177"/>
                    <a:pt x="79" y="177"/>
                    <a:pt x="79" y="177"/>
                  </a:cubicBezTo>
                  <a:cubicBezTo>
                    <a:pt x="71" y="177"/>
                    <a:pt x="71" y="177"/>
                    <a:pt x="71" y="177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1" y="207"/>
                    <a:pt x="76" y="212"/>
                    <a:pt x="85" y="212"/>
                  </a:cubicBezTo>
                  <a:cubicBezTo>
                    <a:pt x="94" y="212"/>
                    <a:pt x="99" y="207"/>
                    <a:pt x="99" y="196"/>
                  </a:cubicBezTo>
                  <a:lnTo>
                    <a:pt x="99" y="177"/>
                  </a:lnTo>
                  <a:close/>
                  <a:moveTo>
                    <a:pt x="132" y="201"/>
                  </a:moveTo>
                  <a:cubicBezTo>
                    <a:pt x="132" y="197"/>
                    <a:pt x="129" y="194"/>
                    <a:pt x="125" y="193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9" y="191"/>
                    <a:pt x="131" y="188"/>
                    <a:pt x="131" y="185"/>
                  </a:cubicBezTo>
                  <a:cubicBezTo>
                    <a:pt x="131" y="182"/>
                    <a:pt x="129" y="180"/>
                    <a:pt x="127" y="179"/>
                  </a:cubicBezTo>
                  <a:cubicBezTo>
                    <a:pt x="124" y="177"/>
                    <a:pt x="121" y="177"/>
                    <a:pt x="116" y="177"/>
                  </a:cubicBezTo>
                  <a:cubicBezTo>
                    <a:pt x="112" y="177"/>
                    <a:pt x="108" y="177"/>
                    <a:pt x="106" y="177"/>
                  </a:cubicBezTo>
                  <a:cubicBezTo>
                    <a:pt x="106" y="211"/>
                    <a:pt x="106" y="211"/>
                    <a:pt x="106" y="211"/>
                  </a:cubicBezTo>
                  <a:cubicBezTo>
                    <a:pt x="108" y="211"/>
                    <a:pt x="111" y="212"/>
                    <a:pt x="115" y="212"/>
                  </a:cubicBezTo>
                  <a:cubicBezTo>
                    <a:pt x="122" y="212"/>
                    <a:pt x="126" y="211"/>
                    <a:pt x="128" y="209"/>
                  </a:cubicBezTo>
                  <a:cubicBezTo>
                    <a:pt x="130" y="207"/>
                    <a:pt x="132" y="204"/>
                    <a:pt x="132" y="201"/>
                  </a:cubicBezTo>
                  <a:close/>
                  <a:moveTo>
                    <a:pt x="159" y="205"/>
                  </a:moveTo>
                  <a:cubicBezTo>
                    <a:pt x="145" y="205"/>
                    <a:pt x="145" y="205"/>
                    <a:pt x="145" y="205"/>
                  </a:cubicBezTo>
                  <a:cubicBezTo>
                    <a:pt x="145" y="197"/>
                    <a:pt x="145" y="197"/>
                    <a:pt x="145" y="197"/>
                  </a:cubicBezTo>
                  <a:cubicBezTo>
                    <a:pt x="158" y="197"/>
                    <a:pt x="158" y="197"/>
                    <a:pt x="158" y="197"/>
                  </a:cubicBezTo>
                  <a:cubicBezTo>
                    <a:pt x="158" y="190"/>
                    <a:pt x="158" y="190"/>
                    <a:pt x="158" y="190"/>
                  </a:cubicBezTo>
                  <a:cubicBezTo>
                    <a:pt x="145" y="190"/>
                    <a:pt x="145" y="190"/>
                    <a:pt x="145" y="190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58" y="183"/>
                    <a:pt x="158" y="183"/>
                    <a:pt x="158" y="183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37" y="211"/>
                    <a:pt x="137" y="211"/>
                    <a:pt x="137" y="211"/>
                  </a:cubicBezTo>
                  <a:cubicBezTo>
                    <a:pt x="159" y="211"/>
                    <a:pt x="159" y="211"/>
                    <a:pt x="159" y="211"/>
                  </a:cubicBezTo>
                  <a:lnTo>
                    <a:pt x="159" y="205"/>
                  </a:lnTo>
                  <a:close/>
                  <a:moveTo>
                    <a:pt x="117" y="196"/>
                  </a:moveTo>
                  <a:cubicBezTo>
                    <a:pt x="114" y="196"/>
                    <a:pt x="114" y="196"/>
                    <a:pt x="114" y="196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5" y="206"/>
                    <a:pt x="116" y="206"/>
                    <a:pt x="117" y="206"/>
                  </a:cubicBezTo>
                  <a:cubicBezTo>
                    <a:pt x="121" y="206"/>
                    <a:pt x="124" y="205"/>
                    <a:pt x="124" y="201"/>
                  </a:cubicBezTo>
                  <a:cubicBezTo>
                    <a:pt x="124" y="198"/>
                    <a:pt x="121" y="196"/>
                    <a:pt x="117" y="196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Rectangle 494"/>
            <p:cNvSpPr>
              <a:spLocks noChangeArrowheads="1"/>
            </p:cNvSpPr>
            <p:nvPr/>
          </p:nvSpPr>
          <p:spPr bwMode="auto">
            <a:xfrm>
              <a:off x="3809" y="1319"/>
              <a:ext cx="46" cy="16"/>
            </a:xfrm>
            <a:prstGeom prst="rect">
              <a:avLst/>
            </a:pr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95"/>
            <p:cNvSpPr>
              <a:spLocks noEditPoints="1"/>
            </p:cNvSpPr>
            <p:nvPr/>
          </p:nvSpPr>
          <p:spPr bwMode="auto">
            <a:xfrm>
              <a:off x="4063" y="1413"/>
              <a:ext cx="72" cy="151"/>
            </a:xfrm>
            <a:custGeom>
              <a:avLst/>
              <a:gdLst>
                <a:gd name="T0" fmla="*/ 0 w 85"/>
                <a:gd name="T1" fmla="*/ 154 h 179"/>
                <a:gd name="T2" fmla="*/ 25 w 85"/>
                <a:gd name="T3" fmla="*/ 179 h 179"/>
                <a:gd name="T4" fmla="*/ 60 w 85"/>
                <a:gd name="T5" fmla="*/ 179 h 179"/>
                <a:gd name="T6" fmla="*/ 85 w 85"/>
                <a:gd name="T7" fmla="*/ 154 h 179"/>
                <a:gd name="T8" fmla="*/ 85 w 85"/>
                <a:gd name="T9" fmla="*/ 0 h 179"/>
                <a:gd name="T10" fmla="*/ 0 w 85"/>
                <a:gd name="T11" fmla="*/ 0 h 179"/>
                <a:gd name="T12" fmla="*/ 0 w 85"/>
                <a:gd name="T13" fmla="*/ 154 h 179"/>
                <a:gd name="T14" fmla="*/ 13 w 85"/>
                <a:gd name="T15" fmla="*/ 91 h 179"/>
                <a:gd name="T16" fmla="*/ 16 w 85"/>
                <a:gd name="T17" fmla="*/ 73 h 179"/>
                <a:gd name="T18" fmla="*/ 24 w 85"/>
                <a:gd name="T19" fmla="*/ 77 h 179"/>
                <a:gd name="T20" fmla="*/ 27 w 85"/>
                <a:gd name="T21" fmla="*/ 54 h 179"/>
                <a:gd name="T22" fmla="*/ 36 w 85"/>
                <a:gd name="T23" fmla="*/ 79 h 179"/>
                <a:gd name="T24" fmla="*/ 35 w 85"/>
                <a:gd name="T25" fmla="*/ 55 h 179"/>
                <a:gd name="T26" fmla="*/ 46 w 85"/>
                <a:gd name="T27" fmla="*/ 37 h 179"/>
                <a:gd name="T28" fmla="*/ 48 w 85"/>
                <a:gd name="T29" fmla="*/ 64 h 179"/>
                <a:gd name="T30" fmla="*/ 55 w 85"/>
                <a:gd name="T31" fmla="*/ 49 h 179"/>
                <a:gd name="T32" fmla="*/ 55 w 85"/>
                <a:gd name="T33" fmla="*/ 60 h 179"/>
                <a:gd name="T34" fmla="*/ 56 w 85"/>
                <a:gd name="T35" fmla="*/ 76 h 179"/>
                <a:gd name="T36" fmla="*/ 68 w 85"/>
                <a:gd name="T37" fmla="*/ 67 h 179"/>
                <a:gd name="T38" fmla="*/ 73 w 85"/>
                <a:gd name="T39" fmla="*/ 93 h 179"/>
                <a:gd name="T40" fmla="*/ 61 w 85"/>
                <a:gd name="T41" fmla="*/ 112 h 179"/>
                <a:gd name="T42" fmla="*/ 56 w 85"/>
                <a:gd name="T43" fmla="*/ 112 h 179"/>
                <a:gd name="T44" fmla="*/ 61 w 85"/>
                <a:gd name="T45" fmla="*/ 89 h 179"/>
                <a:gd name="T46" fmla="*/ 52 w 85"/>
                <a:gd name="T47" fmla="*/ 94 h 179"/>
                <a:gd name="T48" fmla="*/ 52 w 85"/>
                <a:gd name="T49" fmla="*/ 76 h 179"/>
                <a:gd name="T50" fmla="*/ 47 w 85"/>
                <a:gd name="T51" fmla="*/ 89 h 179"/>
                <a:gd name="T52" fmla="*/ 41 w 85"/>
                <a:gd name="T53" fmla="*/ 74 h 179"/>
                <a:gd name="T54" fmla="*/ 42 w 85"/>
                <a:gd name="T55" fmla="*/ 98 h 179"/>
                <a:gd name="T56" fmla="*/ 30 w 85"/>
                <a:gd name="T57" fmla="*/ 84 h 179"/>
                <a:gd name="T58" fmla="*/ 23 w 85"/>
                <a:gd name="T59" fmla="*/ 93 h 179"/>
                <a:gd name="T60" fmla="*/ 30 w 85"/>
                <a:gd name="T61" fmla="*/ 112 h 179"/>
                <a:gd name="T62" fmla="*/ 25 w 85"/>
                <a:gd name="T63" fmla="*/ 112 h 179"/>
                <a:gd name="T64" fmla="*/ 13 w 85"/>
                <a:gd name="T65" fmla="*/ 9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5" h="179">
                  <a:moveTo>
                    <a:pt x="0" y="154"/>
                  </a:moveTo>
                  <a:cubicBezTo>
                    <a:pt x="0" y="168"/>
                    <a:pt x="11" y="179"/>
                    <a:pt x="25" y="179"/>
                  </a:cubicBezTo>
                  <a:cubicBezTo>
                    <a:pt x="60" y="179"/>
                    <a:pt x="60" y="179"/>
                    <a:pt x="60" y="179"/>
                  </a:cubicBezTo>
                  <a:cubicBezTo>
                    <a:pt x="74" y="179"/>
                    <a:pt x="85" y="168"/>
                    <a:pt x="85" y="15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54"/>
                  </a:lnTo>
                  <a:close/>
                  <a:moveTo>
                    <a:pt x="13" y="91"/>
                  </a:moveTo>
                  <a:cubicBezTo>
                    <a:pt x="13" y="86"/>
                    <a:pt x="18" y="76"/>
                    <a:pt x="16" y="73"/>
                  </a:cubicBezTo>
                  <a:cubicBezTo>
                    <a:pt x="20" y="72"/>
                    <a:pt x="22" y="79"/>
                    <a:pt x="24" y="77"/>
                  </a:cubicBezTo>
                  <a:cubicBezTo>
                    <a:pt x="18" y="65"/>
                    <a:pt x="31" y="59"/>
                    <a:pt x="27" y="54"/>
                  </a:cubicBezTo>
                  <a:cubicBezTo>
                    <a:pt x="35" y="58"/>
                    <a:pt x="26" y="71"/>
                    <a:pt x="36" y="79"/>
                  </a:cubicBezTo>
                  <a:cubicBezTo>
                    <a:pt x="32" y="70"/>
                    <a:pt x="32" y="61"/>
                    <a:pt x="35" y="55"/>
                  </a:cubicBezTo>
                  <a:cubicBezTo>
                    <a:pt x="40" y="47"/>
                    <a:pt x="47" y="40"/>
                    <a:pt x="46" y="37"/>
                  </a:cubicBezTo>
                  <a:cubicBezTo>
                    <a:pt x="51" y="44"/>
                    <a:pt x="40" y="55"/>
                    <a:pt x="48" y="64"/>
                  </a:cubicBezTo>
                  <a:cubicBezTo>
                    <a:pt x="46" y="58"/>
                    <a:pt x="49" y="50"/>
                    <a:pt x="55" y="49"/>
                  </a:cubicBezTo>
                  <a:cubicBezTo>
                    <a:pt x="52" y="51"/>
                    <a:pt x="52" y="56"/>
                    <a:pt x="55" y="60"/>
                  </a:cubicBezTo>
                  <a:cubicBezTo>
                    <a:pt x="59" y="65"/>
                    <a:pt x="60" y="71"/>
                    <a:pt x="56" y="76"/>
                  </a:cubicBezTo>
                  <a:cubicBezTo>
                    <a:pt x="61" y="75"/>
                    <a:pt x="62" y="67"/>
                    <a:pt x="68" y="67"/>
                  </a:cubicBezTo>
                  <a:cubicBezTo>
                    <a:pt x="63" y="74"/>
                    <a:pt x="72" y="79"/>
                    <a:pt x="73" y="93"/>
                  </a:cubicBezTo>
                  <a:cubicBezTo>
                    <a:pt x="73" y="101"/>
                    <a:pt x="69" y="109"/>
                    <a:pt x="61" y="112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70" y="105"/>
                    <a:pt x="58" y="92"/>
                    <a:pt x="61" y="89"/>
                  </a:cubicBezTo>
                  <a:cubicBezTo>
                    <a:pt x="57" y="88"/>
                    <a:pt x="56" y="96"/>
                    <a:pt x="52" y="94"/>
                  </a:cubicBezTo>
                  <a:cubicBezTo>
                    <a:pt x="56" y="88"/>
                    <a:pt x="50" y="79"/>
                    <a:pt x="52" y="76"/>
                  </a:cubicBezTo>
                  <a:cubicBezTo>
                    <a:pt x="48" y="81"/>
                    <a:pt x="52" y="87"/>
                    <a:pt x="47" y="89"/>
                  </a:cubicBezTo>
                  <a:cubicBezTo>
                    <a:pt x="47" y="86"/>
                    <a:pt x="48" y="76"/>
                    <a:pt x="41" y="74"/>
                  </a:cubicBezTo>
                  <a:cubicBezTo>
                    <a:pt x="45" y="78"/>
                    <a:pt x="37" y="91"/>
                    <a:pt x="42" y="98"/>
                  </a:cubicBezTo>
                  <a:cubicBezTo>
                    <a:pt x="34" y="97"/>
                    <a:pt x="35" y="85"/>
                    <a:pt x="30" y="84"/>
                  </a:cubicBezTo>
                  <a:cubicBezTo>
                    <a:pt x="30" y="88"/>
                    <a:pt x="31" y="100"/>
                    <a:pt x="23" y="93"/>
                  </a:cubicBezTo>
                  <a:cubicBezTo>
                    <a:pt x="20" y="99"/>
                    <a:pt x="20" y="107"/>
                    <a:pt x="30" y="112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16" y="110"/>
                    <a:pt x="11" y="100"/>
                    <a:pt x="13" y="91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96"/>
            <p:cNvSpPr>
              <a:spLocks noEditPoints="1"/>
            </p:cNvSpPr>
            <p:nvPr/>
          </p:nvSpPr>
          <p:spPr bwMode="auto">
            <a:xfrm>
              <a:off x="3993" y="1288"/>
              <a:ext cx="197" cy="116"/>
            </a:xfrm>
            <a:custGeom>
              <a:avLst/>
              <a:gdLst>
                <a:gd name="T0" fmla="*/ 145 w 232"/>
                <a:gd name="T1" fmla="*/ 30 h 137"/>
                <a:gd name="T2" fmla="*/ 221 w 232"/>
                <a:gd name="T3" fmla="*/ 24 h 137"/>
                <a:gd name="T4" fmla="*/ 223 w 232"/>
                <a:gd name="T5" fmla="*/ 12 h 137"/>
                <a:gd name="T6" fmla="*/ 111 w 232"/>
                <a:gd name="T7" fmla="*/ 52 h 137"/>
                <a:gd name="T8" fmla="*/ 111 w 232"/>
                <a:gd name="T9" fmla="*/ 56 h 137"/>
                <a:gd name="T10" fmla="*/ 111 w 232"/>
                <a:gd name="T11" fmla="*/ 56 h 137"/>
                <a:gd name="T12" fmla="*/ 111 w 232"/>
                <a:gd name="T13" fmla="*/ 61 h 137"/>
                <a:gd name="T14" fmla="*/ 101 w 232"/>
                <a:gd name="T15" fmla="*/ 61 h 137"/>
                <a:gd name="T16" fmla="*/ 101 w 232"/>
                <a:gd name="T17" fmla="*/ 56 h 137"/>
                <a:gd name="T18" fmla="*/ 87 w 232"/>
                <a:gd name="T19" fmla="*/ 56 h 137"/>
                <a:gd name="T20" fmla="*/ 69 w 232"/>
                <a:gd name="T21" fmla="*/ 43 h 137"/>
                <a:gd name="T22" fmla="*/ 0 w 232"/>
                <a:gd name="T23" fmla="*/ 39 h 137"/>
                <a:gd name="T24" fmla="*/ 0 w 232"/>
                <a:gd name="T25" fmla="*/ 96 h 137"/>
                <a:gd name="T26" fmla="*/ 69 w 232"/>
                <a:gd name="T27" fmla="*/ 92 h 137"/>
                <a:gd name="T28" fmla="*/ 87 w 232"/>
                <a:gd name="T29" fmla="*/ 80 h 137"/>
                <a:gd name="T30" fmla="*/ 101 w 232"/>
                <a:gd name="T31" fmla="*/ 80 h 137"/>
                <a:gd name="T32" fmla="*/ 101 w 232"/>
                <a:gd name="T33" fmla="*/ 74 h 137"/>
                <a:gd name="T34" fmla="*/ 111 w 232"/>
                <a:gd name="T35" fmla="*/ 74 h 137"/>
                <a:gd name="T36" fmla="*/ 111 w 232"/>
                <a:gd name="T37" fmla="*/ 79 h 137"/>
                <a:gd name="T38" fmla="*/ 111 w 232"/>
                <a:gd name="T39" fmla="*/ 80 h 137"/>
                <a:gd name="T40" fmla="*/ 111 w 232"/>
                <a:gd name="T41" fmla="*/ 85 h 137"/>
                <a:gd name="T42" fmla="*/ 82 w 232"/>
                <a:gd name="T43" fmla="*/ 124 h 137"/>
                <a:gd name="T44" fmla="*/ 82 w 232"/>
                <a:gd name="T45" fmla="*/ 137 h 137"/>
                <a:gd name="T46" fmla="*/ 166 w 232"/>
                <a:gd name="T47" fmla="*/ 137 h 137"/>
                <a:gd name="T48" fmla="*/ 166 w 232"/>
                <a:gd name="T49" fmla="*/ 124 h 137"/>
                <a:gd name="T50" fmla="*/ 138 w 232"/>
                <a:gd name="T51" fmla="*/ 85 h 137"/>
                <a:gd name="T52" fmla="*/ 138 w 232"/>
                <a:gd name="T53" fmla="*/ 80 h 137"/>
                <a:gd name="T54" fmla="*/ 138 w 232"/>
                <a:gd name="T55" fmla="*/ 79 h 137"/>
                <a:gd name="T56" fmla="*/ 138 w 232"/>
                <a:gd name="T57" fmla="*/ 56 h 137"/>
                <a:gd name="T58" fmla="*/ 138 w 232"/>
                <a:gd name="T59" fmla="*/ 56 h 137"/>
                <a:gd name="T60" fmla="*/ 213 w 232"/>
                <a:gd name="T61" fmla="*/ 89 h 137"/>
                <a:gd name="T62" fmla="*/ 221 w 232"/>
                <a:gd name="T63" fmla="*/ 79 h 137"/>
                <a:gd name="T64" fmla="*/ 144 w 232"/>
                <a:gd name="T65" fmla="*/ 42 h 137"/>
                <a:gd name="T66" fmla="*/ 145 w 232"/>
                <a:gd name="T67" fmla="*/ 30 h 137"/>
                <a:gd name="T68" fmla="*/ 124 w 232"/>
                <a:gd name="T69" fmla="*/ 50 h 137"/>
                <a:gd name="T70" fmla="*/ 119 w 232"/>
                <a:gd name="T71" fmla="*/ 45 h 137"/>
                <a:gd name="T72" fmla="*/ 124 w 232"/>
                <a:gd name="T73" fmla="*/ 41 h 137"/>
                <a:gd name="T74" fmla="*/ 128 w 232"/>
                <a:gd name="T75" fmla="*/ 45 h 137"/>
                <a:gd name="T76" fmla="*/ 124 w 232"/>
                <a:gd name="T77" fmla="*/ 5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2" h="137">
                  <a:moveTo>
                    <a:pt x="145" y="30"/>
                  </a:moveTo>
                  <a:cubicBezTo>
                    <a:pt x="165" y="16"/>
                    <a:pt x="205" y="19"/>
                    <a:pt x="221" y="24"/>
                  </a:cubicBezTo>
                  <a:cubicBezTo>
                    <a:pt x="230" y="26"/>
                    <a:pt x="232" y="14"/>
                    <a:pt x="223" y="12"/>
                  </a:cubicBezTo>
                  <a:cubicBezTo>
                    <a:pt x="173" y="0"/>
                    <a:pt x="111" y="14"/>
                    <a:pt x="111" y="52"/>
                  </a:cubicBezTo>
                  <a:cubicBezTo>
                    <a:pt x="111" y="54"/>
                    <a:pt x="111" y="55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69" y="92"/>
                    <a:pt x="69" y="92"/>
                    <a:pt x="69" y="92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74"/>
                    <a:pt x="101" y="74"/>
                    <a:pt x="101" y="74"/>
                  </a:cubicBezTo>
                  <a:cubicBezTo>
                    <a:pt x="111" y="74"/>
                    <a:pt x="111" y="74"/>
                    <a:pt x="111" y="74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95" y="90"/>
                    <a:pt x="82" y="106"/>
                    <a:pt x="82" y="124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166" y="137"/>
                    <a:pt x="166" y="137"/>
                    <a:pt x="166" y="137"/>
                  </a:cubicBezTo>
                  <a:cubicBezTo>
                    <a:pt x="166" y="124"/>
                    <a:pt x="166" y="124"/>
                    <a:pt x="166" y="124"/>
                  </a:cubicBezTo>
                  <a:cubicBezTo>
                    <a:pt x="166" y="106"/>
                    <a:pt x="154" y="90"/>
                    <a:pt x="138" y="85"/>
                  </a:cubicBezTo>
                  <a:cubicBezTo>
                    <a:pt x="138" y="80"/>
                    <a:pt x="138" y="80"/>
                    <a:pt x="138" y="80"/>
                  </a:cubicBezTo>
                  <a:cubicBezTo>
                    <a:pt x="138" y="79"/>
                    <a:pt x="138" y="79"/>
                    <a:pt x="138" y="79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72" y="56"/>
                    <a:pt x="194" y="70"/>
                    <a:pt x="213" y="89"/>
                  </a:cubicBezTo>
                  <a:cubicBezTo>
                    <a:pt x="219" y="95"/>
                    <a:pt x="228" y="85"/>
                    <a:pt x="221" y="79"/>
                  </a:cubicBezTo>
                  <a:cubicBezTo>
                    <a:pt x="195" y="57"/>
                    <a:pt x="174" y="42"/>
                    <a:pt x="144" y="42"/>
                  </a:cubicBezTo>
                  <a:cubicBezTo>
                    <a:pt x="138" y="42"/>
                    <a:pt x="137" y="36"/>
                    <a:pt x="145" y="30"/>
                  </a:cubicBezTo>
                  <a:close/>
                  <a:moveTo>
                    <a:pt x="124" y="50"/>
                  </a:moveTo>
                  <a:cubicBezTo>
                    <a:pt x="121" y="50"/>
                    <a:pt x="119" y="48"/>
                    <a:pt x="119" y="45"/>
                  </a:cubicBezTo>
                  <a:cubicBezTo>
                    <a:pt x="119" y="43"/>
                    <a:pt x="121" y="41"/>
                    <a:pt x="124" y="41"/>
                  </a:cubicBezTo>
                  <a:cubicBezTo>
                    <a:pt x="126" y="41"/>
                    <a:pt x="128" y="43"/>
                    <a:pt x="128" y="45"/>
                  </a:cubicBezTo>
                  <a:cubicBezTo>
                    <a:pt x="128" y="48"/>
                    <a:pt x="126" y="50"/>
                    <a:pt x="124" y="50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497"/>
            <p:cNvSpPr>
              <a:spLocks noEditPoints="1"/>
            </p:cNvSpPr>
            <p:nvPr/>
          </p:nvSpPr>
          <p:spPr bwMode="auto">
            <a:xfrm>
              <a:off x="5294" y="1341"/>
              <a:ext cx="237" cy="223"/>
            </a:xfrm>
            <a:custGeom>
              <a:avLst/>
              <a:gdLst>
                <a:gd name="T0" fmla="*/ 261 w 280"/>
                <a:gd name="T1" fmla="*/ 148 h 263"/>
                <a:gd name="T2" fmla="*/ 275 w 280"/>
                <a:gd name="T3" fmla="*/ 148 h 263"/>
                <a:gd name="T4" fmla="*/ 275 w 280"/>
                <a:gd name="T5" fmla="*/ 42 h 263"/>
                <a:gd name="T6" fmla="*/ 275 w 280"/>
                <a:gd name="T7" fmla="*/ 42 h 263"/>
                <a:gd name="T8" fmla="*/ 280 w 280"/>
                <a:gd name="T9" fmla="*/ 28 h 263"/>
                <a:gd name="T10" fmla="*/ 274 w 280"/>
                <a:gd name="T11" fmla="*/ 3 h 263"/>
                <a:gd name="T12" fmla="*/ 261 w 280"/>
                <a:gd name="T13" fmla="*/ 3 h 263"/>
                <a:gd name="T14" fmla="*/ 256 w 280"/>
                <a:gd name="T15" fmla="*/ 28 h 263"/>
                <a:gd name="T16" fmla="*/ 261 w 280"/>
                <a:gd name="T17" fmla="*/ 42 h 263"/>
                <a:gd name="T18" fmla="*/ 261 w 280"/>
                <a:gd name="T19" fmla="*/ 148 h 263"/>
                <a:gd name="T20" fmla="*/ 69 w 280"/>
                <a:gd name="T21" fmla="*/ 64 h 263"/>
                <a:gd name="T22" fmla="*/ 69 w 280"/>
                <a:gd name="T23" fmla="*/ 12 h 263"/>
                <a:gd name="T24" fmla="*/ 41 w 280"/>
                <a:gd name="T25" fmla="*/ 1 h 263"/>
                <a:gd name="T26" fmla="*/ 35 w 280"/>
                <a:gd name="T27" fmla="*/ 6 h 263"/>
                <a:gd name="T28" fmla="*/ 56 w 280"/>
                <a:gd name="T29" fmla="*/ 27 h 263"/>
                <a:gd name="T30" fmla="*/ 51 w 280"/>
                <a:gd name="T31" fmla="*/ 46 h 263"/>
                <a:gd name="T32" fmla="*/ 31 w 280"/>
                <a:gd name="T33" fmla="*/ 51 h 263"/>
                <a:gd name="T34" fmla="*/ 11 w 280"/>
                <a:gd name="T35" fmla="*/ 31 h 263"/>
                <a:gd name="T36" fmla="*/ 5 w 280"/>
                <a:gd name="T37" fmla="*/ 36 h 263"/>
                <a:gd name="T38" fmla="*/ 16 w 280"/>
                <a:gd name="T39" fmla="*/ 64 h 263"/>
                <a:gd name="T40" fmla="*/ 69 w 280"/>
                <a:gd name="T41" fmla="*/ 64 h 263"/>
                <a:gd name="T42" fmla="*/ 17 w 280"/>
                <a:gd name="T43" fmla="*/ 191 h 263"/>
                <a:gd name="T44" fmla="*/ 17 w 280"/>
                <a:gd name="T45" fmla="*/ 251 h 263"/>
                <a:gd name="T46" fmla="*/ 48 w 280"/>
                <a:gd name="T47" fmla="*/ 263 h 263"/>
                <a:gd name="T48" fmla="*/ 55 w 280"/>
                <a:gd name="T49" fmla="*/ 257 h 263"/>
                <a:gd name="T50" fmla="*/ 31 w 280"/>
                <a:gd name="T51" fmla="*/ 233 h 263"/>
                <a:gd name="T52" fmla="*/ 37 w 280"/>
                <a:gd name="T53" fmla="*/ 211 h 263"/>
                <a:gd name="T54" fmla="*/ 59 w 280"/>
                <a:gd name="T55" fmla="*/ 206 h 263"/>
                <a:gd name="T56" fmla="*/ 82 w 280"/>
                <a:gd name="T57" fmla="*/ 229 h 263"/>
                <a:gd name="T58" fmla="*/ 89 w 280"/>
                <a:gd name="T59" fmla="*/ 223 h 263"/>
                <a:gd name="T60" fmla="*/ 76 w 280"/>
                <a:gd name="T61" fmla="*/ 191 h 263"/>
                <a:gd name="T62" fmla="*/ 17 w 280"/>
                <a:gd name="T63" fmla="*/ 191 h 263"/>
                <a:gd name="T64" fmla="*/ 143 w 280"/>
                <a:gd name="T65" fmla="*/ 3 h 263"/>
                <a:gd name="T66" fmla="*/ 95 w 280"/>
                <a:gd name="T67" fmla="*/ 3 h 263"/>
                <a:gd name="T68" fmla="*/ 96 w 280"/>
                <a:gd name="T69" fmla="*/ 41 h 263"/>
                <a:gd name="T70" fmla="*/ 143 w 280"/>
                <a:gd name="T71" fmla="*/ 41 h 263"/>
                <a:gd name="T72" fmla="*/ 177 w 280"/>
                <a:gd name="T73" fmla="*/ 41 h 263"/>
                <a:gd name="T74" fmla="*/ 240 w 280"/>
                <a:gd name="T75" fmla="*/ 29 h 263"/>
                <a:gd name="T76" fmla="*/ 240 w 280"/>
                <a:gd name="T77" fmla="*/ 17 h 263"/>
                <a:gd name="T78" fmla="*/ 178 w 280"/>
                <a:gd name="T79" fmla="*/ 3 h 263"/>
                <a:gd name="T80" fmla="*/ 143 w 280"/>
                <a:gd name="T81" fmla="*/ 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" h="263">
                  <a:moveTo>
                    <a:pt x="261" y="148"/>
                  </a:moveTo>
                  <a:cubicBezTo>
                    <a:pt x="275" y="148"/>
                    <a:pt x="275" y="148"/>
                    <a:pt x="275" y="148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80" y="28"/>
                    <a:pt x="280" y="28"/>
                    <a:pt x="280" y="28"/>
                  </a:cubicBezTo>
                  <a:cubicBezTo>
                    <a:pt x="274" y="3"/>
                    <a:pt x="274" y="3"/>
                    <a:pt x="274" y="3"/>
                  </a:cubicBezTo>
                  <a:cubicBezTo>
                    <a:pt x="261" y="3"/>
                    <a:pt x="261" y="3"/>
                    <a:pt x="261" y="3"/>
                  </a:cubicBezTo>
                  <a:cubicBezTo>
                    <a:pt x="256" y="28"/>
                    <a:pt x="256" y="28"/>
                    <a:pt x="256" y="28"/>
                  </a:cubicBezTo>
                  <a:cubicBezTo>
                    <a:pt x="261" y="42"/>
                    <a:pt x="261" y="42"/>
                    <a:pt x="261" y="42"/>
                  </a:cubicBezTo>
                  <a:lnTo>
                    <a:pt x="261" y="148"/>
                  </a:lnTo>
                  <a:close/>
                  <a:moveTo>
                    <a:pt x="69" y="64"/>
                  </a:moveTo>
                  <a:cubicBezTo>
                    <a:pt x="83" y="50"/>
                    <a:pt x="83" y="26"/>
                    <a:pt x="69" y="12"/>
                  </a:cubicBezTo>
                  <a:cubicBezTo>
                    <a:pt x="61" y="4"/>
                    <a:pt x="51" y="0"/>
                    <a:pt x="41" y="1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4" y="47"/>
                    <a:pt x="8" y="57"/>
                    <a:pt x="16" y="64"/>
                  </a:cubicBezTo>
                  <a:cubicBezTo>
                    <a:pt x="30" y="79"/>
                    <a:pt x="54" y="79"/>
                    <a:pt x="69" y="64"/>
                  </a:cubicBezTo>
                  <a:close/>
                  <a:moveTo>
                    <a:pt x="17" y="191"/>
                  </a:moveTo>
                  <a:cubicBezTo>
                    <a:pt x="0" y="207"/>
                    <a:pt x="0" y="234"/>
                    <a:pt x="17" y="251"/>
                  </a:cubicBezTo>
                  <a:cubicBezTo>
                    <a:pt x="25" y="259"/>
                    <a:pt x="37" y="263"/>
                    <a:pt x="48" y="263"/>
                  </a:cubicBezTo>
                  <a:cubicBezTo>
                    <a:pt x="55" y="257"/>
                    <a:pt x="55" y="257"/>
                    <a:pt x="55" y="257"/>
                  </a:cubicBezTo>
                  <a:cubicBezTo>
                    <a:pt x="31" y="233"/>
                    <a:pt x="31" y="233"/>
                    <a:pt x="31" y="233"/>
                  </a:cubicBezTo>
                  <a:cubicBezTo>
                    <a:pt x="37" y="211"/>
                    <a:pt x="37" y="211"/>
                    <a:pt x="37" y="211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82" y="229"/>
                    <a:pt x="82" y="229"/>
                    <a:pt x="82" y="229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11"/>
                    <a:pt x="85" y="199"/>
                    <a:pt x="76" y="191"/>
                  </a:cubicBezTo>
                  <a:cubicBezTo>
                    <a:pt x="60" y="174"/>
                    <a:pt x="33" y="174"/>
                    <a:pt x="17" y="191"/>
                  </a:cubicBezTo>
                  <a:close/>
                  <a:moveTo>
                    <a:pt x="143" y="3"/>
                  </a:moveTo>
                  <a:cubicBezTo>
                    <a:pt x="95" y="3"/>
                    <a:pt x="95" y="3"/>
                    <a:pt x="95" y="3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240" y="29"/>
                    <a:pt x="240" y="29"/>
                    <a:pt x="240" y="29"/>
                  </a:cubicBezTo>
                  <a:cubicBezTo>
                    <a:pt x="240" y="17"/>
                    <a:pt x="240" y="17"/>
                    <a:pt x="240" y="17"/>
                  </a:cubicBezTo>
                  <a:cubicBezTo>
                    <a:pt x="178" y="3"/>
                    <a:pt x="178" y="3"/>
                    <a:pt x="178" y="3"/>
                  </a:cubicBezTo>
                  <a:lnTo>
                    <a:pt x="143" y="3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98"/>
            <p:cNvSpPr/>
            <p:nvPr/>
          </p:nvSpPr>
          <p:spPr bwMode="auto">
            <a:xfrm>
              <a:off x="5315" y="1409"/>
              <a:ext cx="29" cy="81"/>
            </a:xfrm>
            <a:custGeom>
              <a:avLst/>
              <a:gdLst>
                <a:gd name="T0" fmla="*/ 17 w 34"/>
                <a:gd name="T1" fmla="*/ 3 h 96"/>
                <a:gd name="T2" fmla="*/ 34 w 34"/>
                <a:gd name="T3" fmla="*/ 0 h 96"/>
                <a:gd name="T4" fmla="*/ 34 w 34"/>
                <a:gd name="T5" fmla="*/ 93 h 96"/>
                <a:gd name="T6" fmla="*/ 21 w 34"/>
                <a:gd name="T7" fmla="*/ 91 h 96"/>
                <a:gd name="T8" fmla="*/ 0 w 34"/>
                <a:gd name="T9" fmla="*/ 96 h 96"/>
                <a:gd name="T10" fmla="*/ 0 w 34"/>
                <a:gd name="T11" fmla="*/ 0 h 96"/>
                <a:gd name="T12" fmla="*/ 17 w 34"/>
                <a:gd name="T13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96">
                  <a:moveTo>
                    <a:pt x="17" y="3"/>
                  </a:moveTo>
                  <a:cubicBezTo>
                    <a:pt x="23" y="3"/>
                    <a:pt x="29" y="2"/>
                    <a:pt x="34" y="0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30" y="91"/>
                    <a:pt x="26" y="91"/>
                    <a:pt x="21" y="91"/>
                  </a:cubicBezTo>
                  <a:cubicBezTo>
                    <a:pt x="14" y="91"/>
                    <a:pt x="7" y="93"/>
                    <a:pt x="0" y="9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1" y="3"/>
                    <a:pt x="17" y="3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99"/>
            <p:cNvSpPr/>
            <p:nvPr/>
          </p:nvSpPr>
          <p:spPr bwMode="auto">
            <a:xfrm>
              <a:off x="5504" y="1473"/>
              <a:ext cx="33" cy="89"/>
            </a:xfrm>
            <a:custGeom>
              <a:avLst/>
              <a:gdLst>
                <a:gd name="T0" fmla="*/ 31 w 40"/>
                <a:gd name="T1" fmla="*/ 0 h 106"/>
                <a:gd name="T2" fmla="*/ 8 w 40"/>
                <a:gd name="T3" fmla="*/ 0 h 106"/>
                <a:gd name="T4" fmla="*/ 8 w 40"/>
                <a:gd name="T5" fmla="*/ 0 h 106"/>
                <a:gd name="T6" fmla="*/ 3 w 40"/>
                <a:gd name="T7" fmla="*/ 22 h 106"/>
                <a:gd name="T8" fmla="*/ 0 w 40"/>
                <a:gd name="T9" fmla="*/ 97 h 106"/>
                <a:gd name="T10" fmla="*/ 9 w 40"/>
                <a:gd name="T11" fmla="*/ 106 h 106"/>
                <a:gd name="T12" fmla="*/ 30 w 40"/>
                <a:gd name="T13" fmla="*/ 106 h 106"/>
                <a:gd name="T14" fmla="*/ 40 w 40"/>
                <a:gd name="T15" fmla="*/ 97 h 106"/>
                <a:gd name="T16" fmla="*/ 37 w 40"/>
                <a:gd name="T17" fmla="*/ 22 h 106"/>
                <a:gd name="T18" fmla="*/ 31 w 40"/>
                <a:gd name="T1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106">
                  <a:moveTo>
                    <a:pt x="31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2"/>
                    <a:pt x="4" y="106"/>
                    <a:pt x="9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5" y="106"/>
                    <a:pt x="40" y="102"/>
                    <a:pt x="40" y="97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500"/>
            <p:cNvSpPr/>
            <p:nvPr/>
          </p:nvSpPr>
          <p:spPr bwMode="auto">
            <a:xfrm>
              <a:off x="5412" y="1384"/>
              <a:ext cx="34" cy="178"/>
            </a:xfrm>
            <a:custGeom>
              <a:avLst/>
              <a:gdLst>
                <a:gd name="T0" fmla="*/ 3 w 40"/>
                <a:gd name="T1" fmla="*/ 0 h 211"/>
                <a:gd name="T2" fmla="*/ 0 w 40"/>
                <a:gd name="T3" fmla="*/ 202 h 211"/>
                <a:gd name="T4" fmla="*/ 9 w 40"/>
                <a:gd name="T5" fmla="*/ 211 h 211"/>
                <a:gd name="T6" fmla="*/ 31 w 40"/>
                <a:gd name="T7" fmla="*/ 211 h 211"/>
                <a:gd name="T8" fmla="*/ 40 w 40"/>
                <a:gd name="T9" fmla="*/ 202 h 211"/>
                <a:gd name="T10" fmla="*/ 37 w 40"/>
                <a:gd name="T11" fmla="*/ 0 h 211"/>
                <a:gd name="T12" fmla="*/ 3 w 40"/>
                <a:gd name="T1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1">
                  <a:moveTo>
                    <a:pt x="3" y="0"/>
                  </a:moveTo>
                  <a:cubicBezTo>
                    <a:pt x="0" y="202"/>
                    <a:pt x="0" y="202"/>
                    <a:pt x="0" y="202"/>
                  </a:cubicBezTo>
                  <a:cubicBezTo>
                    <a:pt x="0" y="207"/>
                    <a:pt x="4" y="211"/>
                    <a:pt x="9" y="211"/>
                  </a:cubicBezTo>
                  <a:cubicBezTo>
                    <a:pt x="31" y="211"/>
                    <a:pt x="31" y="211"/>
                    <a:pt x="31" y="211"/>
                  </a:cubicBezTo>
                  <a:cubicBezTo>
                    <a:pt x="36" y="211"/>
                    <a:pt x="40" y="207"/>
                    <a:pt x="40" y="202"/>
                  </a:cubicBezTo>
                  <a:cubicBezTo>
                    <a:pt x="37" y="0"/>
                    <a:pt x="37" y="0"/>
                    <a:pt x="37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501"/>
            <p:cNvSpPr>
              <a:spLocks noEditPoints="1"/>
            </p:cNvSpPr>
            <p:nvPr/>
          </p:nvSpPr>
          <p:spPr bwMode="auto">
            <a:xfrm>
              <a:off x="1772" y="1297"/>
              <a:ext cx="307" cy="267"/>
            </a:xfrm>
            <a:custGeom>
              <a:avLst/>
              <a:gdLst>
                <a:gd name="T0" fmla="*/ 362 w 362"/>
                <a:gd name="T1" fmla="*/ 64 h 315"/>
                <a:gd name="T2" fmla="*/ 355 w 362"/>
                <a:gd name="T3" fmla="*/ 82 h 315"/>
                <a:gd name="T4" fmla="*/ 182 w 362"/>
                <a:gd name="T5" fmla="*/ 21 h 315"/>
                <a:gd name="T6" fmla="*/ 7 w 362"/>
                <a:gd name="T7" fmla="*/ 81 h 315"/>
                <a:gd name="T8" fmla="*/ 0 w 362"/>
                <a:gd name="T9" fmla="*/ 62 h 315"/>
                <a:gd name="T10" fmla="*/ 182 w 362"/>
                <a:gd name="T11" fmla="*/ 0 h 315"/>
                <a:gd name="T12" fmla="*/ 362 w 362"/>
                <a:gd name="T13" fmla="*/ 64 h 315"/>
                <a:gd name="T14" fmla="*/ 29 w 362"/>
                <a:gd name="T15" fmla="*/ 77 h 315"/>
                <a:gd name="T16" fmla="*/ 333 w 362"/>
                <a:gd name="T17" fmla="*/ 77 h 315"/>
                <a:gd name="T18" fmla="*/ 333 w 362"/>
                <a:gd name="T19" fmla="*/ 315 h 315"/>
                <a:gd name="T20" fmla="*/ 313 w 362"/>
                <a:gd name="T21" fmla="*/ 315 h 315"/>
                <a:gd name="T22" fmla="*/ 313 w 362"/>
                <a:gd name="T23" fmla="*/ 149 h 315"/>
                <a:gd name="T24" fmla="*/ 49 w 362"/>
                <a:gd name="T25" fmla="*/ 149 h 315"/>
                <a:gd name="T26" fmla="*/ 49 w 362"/>
                <a:gd name="T27" fmla="*/ 315 h 315"/>
                <a:gd name="T28" fmla="*/ 29 w 362"/>
                <a:gd name="T29" fmla="*/ 315 h 315"/>
                <a:gd name="T30" fmla="*/ 29 w 362"/>
                <a:gd name="T31" fmla="*/ 77 h 315"/>
                <a:gd name="T32" fmla="*/ 49 w 362"/>
                <a:gd name="T33" fmla="*/ 105 h 315"/>
                <a:gd name="T34" fmla="*/ 313 w 362"/>
                <a:gd name="T35" fmla="*/ 105 h 315"/>
                <a:gd name="T36" fmla="*/ 313 w 362"/>
                <a:gd name="T37" fmla="*/ 97 h 315"/>
                <a:gd name="T38" fmla="*/ 49 w 362"/>
                <a:gd name="T39" fmla="*/ 97 h 315"/>
                <a:gd name="T40" fmla="*/ 49 w 362"/>
                <a:gd name="T41" fmla="*/ 105 h 315"/>
                <a:gd name="T42" fmla="*/ 49 w 362"/>
                <a:gd name="T43" fmla="*/ 122 h 315"/>
                <a:gd name="T44" fmla="*/ 313 w 362"/>
                <a:gd name="T45" fmla="*/ 122 h 315"/>
                <a:gd name="T46" fmla="*/ 313 w 362"/>
                <a:gd name="T47" fmla="*/ 114 h 315"/>
                <a:gd name="T48" fmla="*/ 49 w 362"/>
                <a:gd name="T49" fmla="*/ 114 h 315"/>
                <a:gd name="T50" fmla="*/ 49 w 362"/>
                <a:gd name="T51" fmla="*/ 122 h 315"/>
                <a:gd name="T52" fmla="*/ 49 w 362"/>
                <a:gd name="T53" fmla="*/ 139 h 315"/>
                <a:gd name="T54" fmla="*/ 313 w 362"/>
                <a:gd name="T55" fmla="*/ 139 h 315"/>
                <a:gd name="T56" fmla="*/ 313 w 362"/>
                <a:gd name="T57" fmla="*/ 131 h 315"/>
                <a:gd name="T58" fmla="*/ 49 w 362"/>
                <a:gd name="T59" fmla="*/ 131 h 315"/>
                <a:gd name="T60" fmla="*/ 49 w 362"/>
                <a:gd name="T61" fmla="*/ 139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62" h="315">
                  <a:moveTo>
                    <a:pt x="362" y="64"/>
                  </a:moveTo>
                  <a:cubicBezTo>
                    <a:pt x="355" y="82"/>
                    <a:pt x="355" y="82"/>
                    <a:pt x="355" y="82"/>
                  </a:cubicBezTo>
                  <a:cubicBezTo>
                    <a:pt x="182" y="21"/>
                    <a:pt x="182" y="21"/>
                    <a:pt x="182" y="2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82" y="0"/>
                    <a:pt x="182" y="0"/>
                    <a:pt x="182" y="0"/>
                  </a:cubicBezTo>
                  <a:lnTo>
                    <a:pt x="362" y="64"/>
                  </a:lnTo>
                  <a:close/>
                  <a:moveTo>
                    <a:pt x="29" y="77"/>
                  </a:moveTo>
                  <a:cubicBezTo>
                    <a:pt x="333" y="77"/>
                    <a:pt x="333" y="77"/>
                    <a:pt x="333" y="77"/>
                  </a:cubicBezTo>
                  <a:cubicBezTo>
                    <a:pt x="333" y="77"/>
                    <a:pt x="333" y="250"/>
                    <a:pt x="333" y="315"/>
                  </a:cubicBezTo>
                  <a:cubicBezTo>
                    <a:pt x="313" y="315"/>
                    <a:pt x="313" y="315"/>
                    <a:pt x="313" y="315"/>
                  </a:cubicBezTo>
                  <a:cubicBezTo>
                    <a:pt x="313" y="300"/>
                    <a:pt x="313" y="149"/>
                    <a:pt x="313" y="149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9" y="149"/>
                    <a:pt x="49" y="300"/>
                    <a:pt x="49" y="315"/>
                  </a:cubicBezTo>
                  <a:cubicBezTo>
                    <a:pt x="29" y="315"/>
                    <a:pt x="29" y="315"/>
                    <a:pt x="29" y="315"/>
                  </a:cubicBezTo>
                  <a:cubicBezTo>
                    <a:pt x="29" y="250"/>
                    <a:pt x="29" y="77"/>
                    <a:pt x="29" y="77"/>
                  </a:cubicBezTo>
                  <a:close/>
                  <a:moveTo>
                    <a:pt x="49" y="105"/>
                  </a:moveTo>
                  <a:cubicBezTo>
                    <a:pt x="313" y="105"/>
                    <a:pt x="313" y="105"/>
                    <a:pt x="313" y="105"/>
                  </a:cubicBezTo>
                  <a:cubicBezTo>
                    <a:pt x="313" y="97"/>
                    <a:pt x="313" y="97"/>
                    <a:pt x="313" y="97"/>
                  </a:cubicBezTo>
                  <a:cubicBezTo>
                    <a:pt x="49" y="97"/>
                    <a:pt x="49" y="97"/>
                    <a:pt x="49" y="97"/>
                  </a:cubicBezTo>
                  <a:lnTo>
                    <a:pt x="49" y="105"/>
                  </a:lnTo>
                  <a:close/>
                  <a:moveTo>
                    <a:pt x="49" y="122"/>
                  </a:moveTo>
                  <a:cubicBezTo>
                    <a:pt x="313" y="122"/>
                    <a:pt x="313" y="122"/>
                    <a:pt x="313" y="122"/>
                  </a:cubicBezTo>
                  <a:cubicBezTo>
                    <a:pt x="313" y="114"/>
                    <a:pt x="313" y="114"/>
                    <a:pt x="313" y="114"/>
                  </a:cubicBezTo>
                  <a:cubicBezTo>
                    <a:pt x="49" y="114"/>
                    <a:pt x="49" y="114"/>
                    <a:pt x="49" y="114"/>
                  </a:cubicBezTo>
                  <a:lnTo>
                    <a:pt x="49" y="122"/>
                  </a:lnTo>
                  <a:close/>
                  <a:moveTo>
                    <a:pt x="49" y="139"/>
                  </a:moveTo>
                  <a:cubicBezTo>
                    <a:pt x="313" y="139"/>
                    <a:pt x="313" y="139"/>
                    <a:pt x="313" y="139"/>
                  </a:cubicBezTo>
                  <a:cubicBezTo>
                    <a:pt x="313" y="131"/>
                    <a:pt x="313" y="131"/>
                    <a:pt x="313" y="131"/>
                  </a:cubicBezTo>
                  <a:cubicBezTo>
                    <a:pt x="49" y="131"/>
                    <a:pt x="49" y="131"/>
                    <a:pt x="49" y="131"/>
                  </a:cubicBezTo>
                  <a:lnTo>
                    <a:pt x="49" y="139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502"/>
            <p:cNvSpPr>
              <a:spLocks noEditPoints="1"/>
            </p:cNvSpPr>
            <p:nvPr/>
          </p:nvSpPr>
          <p:spPr bwMode="auto">
            <a:xfrm>
              <a:off x="1836" y="1431"/>
              <a:ext cx="179" cy="132"/>
            </a:xfrm>
            <a:custGeom>
              <a:avLst/>
              <a:gdLst>
                <a:gd name="T0" fmla="*/ 211 w 211"/>
                <a:gd name="T1" fmla="*/ 102 h 156"/>
                <a:gd name="T2" fmla="*/ 0 w 211"/>
                <a:gd name="T3" fmla="*/ 107 h 156"/>
                <a:gd name="T4" fmla="*/ 24 w 211"/>
                <a:gd name="T5" fmla="*/ 53 h 156"/>
                <a:gd name="T6" fmla="*/ 11 w 211"/>
                <a:gd name="T7" fmla="*/ 50 h 156"/>
                <a:gd name="T8" fmla="*/ 4 w 211"/>
                <a:gd name="T9" fmla="*/ 41 h 156"/>
                <a:gd name="T10" fmla="*/ 22 w 211"/>
                <a:gd name="T11" fmla="*/ 34 h 156"/>
                <a:gd name="T12" fmla="*/ 26 w 211"/>
                <a:gd name="T13" fmla="*/ 41 h 156"/>
                <a:gd name="T14" fmla="*/ 38 w 211"/>
                <a:gd name="T15" fmla="*/ 23 h 156"/>
                <a:gd name="T16" fmla="*/ 137 w 211"/>
                <a:gd name="T17" fmla="*/ 2 h 156"/>
                <a:gd name="T18" fmla="*/ 184 w 211"/>
                <a:gd name="T19" fmla="*/ 44 h 156"/>
                <a:gd name="T20" fmla="*/ 186 w 211"/>
                <a:gd name="T21" fmla="*/ 39 h 156"/>
                <a:gd name="T22" fmla="*/ 204 w 211"/>
                <a:gd name="T23" fmla="*/ 35 h 156"/>
                <a:gd name="T24" fmla="*/ 208 w 211"/>
                <a:gd name="T25" fmla="*/ 43 h 156"/>
                <a:gd name="T26" fmla="*/ 187 w 211"/>
                <a:gd name="T27" fmla="*/ 51 h 156"/>
                <a:gd name="T28" fmla="*/ 44 w 211"/>
                <a:gd name="T29" fmla="*/ 51 h 156"/>
                <a:gd name="T30" fmla="*/ 160 w 211"/>
                <a:gd name="T31" fmla="*/ 33 h 156"/>
                <a:gd name="T32" fmla="*/ 77 w 211"/>
                <a:gd name="T33" fmla="*/ 19 h 156"/>
                <a:gd name="T34" fmla="*/ 44 w 211"/>
                <a:gd name="T35" fmla="*/ 51 h 156"/>
                <a:gd name="T36" fmla="*/ 45 w 211"/>
                <a:gd name="T37" fmla="*/ 89 h 156"/>
                <a:gd name="T38" fmla="*/ 9 w 211"/>
                <a:gd name="T39" fmla="*/ 96 h 156"/>
                <a:gd name="T40" fmla="*/ 152 w 211"/>
                <a:gd name="T41" fmla="*/ 98 h 156"/>
                <a:gd name="T42" fmla="*/ 73 w 211"/>
                <a:gd name="T43" fmla="*/ 101 h 156"/>
                <a:gd name="T44" fmla="*/ 152 w 211"/>
                <a:gd name="T45" fmla="*/ 98 h 156"/>
                <a:gd name="T46" fmla="*/ 55 w 211"/>
                <a:gd name="T47" fmla="*/ 90 h 156"/>
                <a:gd name="T48" fmla="*/ 156 w 211"/>
                <a:gd name="T49" fmla="*/ 93 h 156"/>
                <a:gd name="T50" fmla="*/ 158 w 211"/>
                <a:gd name="T51" fmla="*/ 82 h 156"/>
                <a:gd name="T52" fmla="*/ 54 w 211"/>
                <a:gd name="T53" fmla="*/ 86 h 156"/>
                <a:gd name="T54" fmla="*/ 158 w 211"/>
                <a:gd name="T55" fmla="*/ 82 h 156"/>
                <a:gd name="T56" fmla="*/ 167 w 211"/>
                <a:gd name="T57" fmla="*/ 89 h 156"/>
                <a:gd name="T58" fmla="*/ 203 w 211"/>
                <a:gd name="T59" fmla="*/ 96 h 156"/>
                <a:gd name="T60" fmla="*/ 12 w 211"/>
                <a:gd name="T61" fmla="*/ 142 h 156"/>
                <a:gd name="T62" fmla="*/ 24 w 211"/>
                <a:gd name="T63" fmla="*/ 156 h 156"/>
                <a:gd name="T64" fmla="*/ 49 w 211"/>
                <a:gd name="T65" fmla="*/ 145 h 156"/>
                <a:gd name="T66" fmla="*/ 23 w 211"/>
                <a:gd name="T67" fmla="*/ 145 h 156"/>
                <a:gd name="T68" fmla="*/ 163 w 211"/>
                <a:gd name="T69" fmla="*/ 145 h 156"/>
                <a:gd name="T70" fmla="*/ 175 w 211"/>
                <a:gd name="T71" fmla="*/ 156 h 156"/>
                <a:gd name="T72" fmla="*/ 200 w 211"/>
                <a:gd name="T73" fmla="*/ 145 h 156"/>
                <a:gd name="T74" fmla="*/ 188 w 211"/>
                <a:gd name="T75" fmla="*/ 145 h 156"/>
                <a:gd name="T76" fmla="*/ 23 w 211"/>
                <a:gd name="T77" fmla="*/ 137 h 156"/>
                <a:gd name="T78" fmla="*/ 211 w 211"/>
                <a:gd name="T79" fmla="*/ 115 h 156"/>
                <a:gd name="T80" fmla="*/ 23 w 211"/>
                <a:gd name="T81" fmla="*/ 13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1" h="156">
                  <a:moveTo>
                    <a:pt x="188" y="53"/>
                  </a:moveTo>
                  <a:cubicBezTo>
                    <a:pt x="203" y="70"/>
                    <a:pt x="211" y="78"/>
                    <a:pt x="211" y="102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78"/>
                    <a:pt x="9" y="70"/>
                    <a:pt x="24" y="53"/>
                  </a:cubicBezTo>
                  <a:cubicBezTo>
                    <a:pt x="24" y="52"/>
                    <a:pt x="25" y="52"/>
                    <a:pt x="25" y="51"/>
                  </a:cubicBezTo>
                  <a:cubicBezTo>
                    <a:pt x="23" y="51"/>
                    <a:pt x="17" y="50"/>
                    <a:pt x="11" y="50"/>
                  </a:cubicBezTo>
                  <a:cubicBezTo>
                    <a:pt x="4" y="49"/>
                    <a:pt x="4" y="46"/>
                    <a:pt x="4" y="43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8"/>
                    <a:pt x="5" y="36"/>
                    <a:pt x="8" y="35"/>
                  </a:cubicBezTo>
                  <a:cubicBezTo>
                    <a:pt x="12" y="34"/>
                    <a:pt x="22" y="34"/>
                    <a:pt x="22" y="34"/>
                  </a:cubicBezTo>
                  <a:cubicBezTo>
                    <a:pt x="22" y="34"/>
                    <a:pt x="26" y="34"/>
                    <a:pt x="26" y="39"/>
                  </a:cubicBezTo>
                  <a:cubicBezTo>
                    <a:pt x="26" y="39"/>
                    <a:pt x="26" y="40"/>
                    <a:pt x="26" y="41"/>
                  </a:cubicBezTo>
                  <a:cubicBezTo>
                    <a:pt x="26" y="44"/>
                    <a:pt x="27" y="44"/>
                    <a:pt x="28" y="44"/>
                  </a:cubicBezTo>
                  <a:cubicBezTo>
                    <a:pt x="31" y="36"/>
                    <a:pt x="35" y="27"/>
                    <a:pt x="38" y="23"/>
                  </a:cubicBezTo>
                  <a:cubicBezTo>
                    <a:pt x="49" y="7"/>
                    <a:pt x="60" y="4"/>
                    <a:pt x="74" y="2"/>
                  </a:cubicBezTo>
                  <a:cubicBezTo>
                    <a:pt x="84" y="0"/>
                    <a:pt x="128" y="0"/>
                    <a:pt x="137" y="2"/>
                  </a:cubicBezTo>
                  <a:cubicBezTo>
                    <a:pt x="152" y="4"/>
                    <a:pt x="162" y="7"/>
                    <a:pt x="174" y="23"/>
                  </a:cubicBezTo>
                  <a:cubicBezTo>
                    <a:pt x="177" y="27"/>
                    <a:pt x="181" y="36"/>
                    <a:pt x="184" y="44"/>
                  </a:cubicBezTo>
                  <a:cubicBezTo>
                    <a:pt x="185" y="44"/>
                    <a:pt x="186" y="44"/>
                    <a:pt x="186" y="41"/>
                  </a:cubicBezTo>
                  <a:cubicBezTo>
                    <a:pt x="186" y="40"/>
                    <a:pt x="186" y="39"/>
                    <a:pt x="186" y="39"/>
                  </a:cubicBezTo>
                  <a:cubicBezTo>
                    <a:pt x="186" y="34"/>
                    <a:pt x="190" y="34"/>
                    <a:pt x="190" y="34"/>
                  </a:cubicBezTo>
                  <a:cubicBezTo>
                    <a:pt x="190" y="34"/>
                    <a:pt x="199" y="34"/>
                    <a:pt x="204" y="35"/>
                  </a:cubicBezTo>
                  <a:cubicBezTo>
                    <a:pt x="207" y="36"/>
                    <a:pt x="208" y="38"/>
                    <a:pt x="208" y="41"/>
                  </a:cubicBezTo>
                  <a:cubicBezTo>
                    <a:pt x="208" y="43"/>
                    <a:pt x="208" y="43"/>
                    <a:pt x="208" y="43"/>
                  </a:cubicBezTo>
                  <a:cubicBezTo>
                    <a:pt x="208" y="46"/>
                    <a:pt x="208" y="49"/>
                    <a:pt x="201" y="50"/>
                  </a:cubicBezTo>
                  <a:cubicBezTo>
                    <a:pt x="194" y="50"/>
                    <a:pt x="189" y="51"/>
                    <a:pt x="187" y="51"/>
                  </a:cubicBezTo>
                  <a:cubicBezTo>
                    <a:pt x="187" y="52"/>
                    <a:pt x="187" y="52"/>
                    <a:pt x="188" y="53"/>
                  </a:cubicBezTo>
                  <a:close/>
                  <a:moveTo>
                    <a:pt x="44" y="51"/>
                  </a:moveTo>
                  <a:cubicBezTo>
                    <a:pt x="168" y="51"/>
                    <a:pt x="168" y="51"/>
                    <a:pt x="168" y="51"/>
                  </a:cubicBezTo>
                  <a:cubicBezTo>
                    <a:pt x="165" y="43"/>
                    <a:pt x="161" y="35"/>
                    <a:pt x="160" y="33"/>
                  </a:cubicBezTo>
                  <a:cubicBezTo>
                    <a:pt x="152" y="23"/>
                    <a:pt x="148" y="21"/>
                    <a:pt x="134" y="19"/>
                  </a:cubicBezTo>
                  <a:cubicBezTo>
                    <a:pt x="127" y="18"/>
                    <a:pt x="85" y="18"/>
                    <a:pt x="77" y="19"/>
                  </a:cubicBezTo>
                  <a:cubicBezTo>
                    <a:pt x="64" y="21"/>
                    <a:pt x="59" y="23"/>
                    <a:pt x="52" y="33"/>
                  </a:cubicBezTo>
                  <a:cubicBezTo>
                    <a:pt x="50" y="35"/>
                    <a:pt x="47" y="43"/>
                    <a:pt x="44" y="51"/>
                  </a:cubicBezTo>
                  <a:close/>
                  <a:moveTo>
                    <a:pt x="47" y="97"/>
                  </a:moveTo>
                  <a:cubicBezTo>
                    <a:pt x="45" y="89"/>
                    <a:pt x="45" y="89"/>
                    <a:pt x="45" y="89"/>
                  </a:cubicBezTo>
                  <a:cubicBezTo>
                    <a:pt x="41" y="78"/>
                    <a:pt x="34" y="73"/>
                    <a:pt x="19" y="72"/>
                  </a:cubicBezTo>
                  <a:cubicBezTo>
                    <a:pt x="13" y="79"/>
                    <a:pt x="10" y="86"/>
                    <a:pt x="9" y="96"/>
                  </a:cubicBezTo>
                  <a:cubicBezTo>
                    <a:pt x="26" y="99"/>
                    <a:pt x="47" y="97"/>
                    <a:pt x="47" y="97"/>
                  </a:cubicBezTo>
                  <a:close/>
                  <a:moveTo>
                    <a:pt x="152" y="98"/>
                  </a:moveTo>
                  <a:cubicBezTo>
                    <a:pt x="60" y="98"/>
                    <a:pt x="60" y="98"/>
                    <a:pt x="60" y="98"/>
                  </a:cubicBezTo>
                  <a:cubicBezTo>
                    <a:pt x="64" y="101"/>
                    <a:pt x="69" y="101"/>
                    <a:pt x="73" y="101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43" y="101"/>
                    <a:pt x="148" y="101"/>
                    <a:pt x="152" y="98"/>
                  </a:cubicBezTo>
                  <a:close/>
                  <a:moveTo>
                    <a:pt x="157" y="90"/>
                  </a:moveTo>
                  <a:cubicBezTo>
                    <a:pt x="55" y="90"/>
                    <a:pt x="55" y="90"/>
                    <a:pt x="55" y="90"/>
                  </a:cubicBezTo>
                  <a:cubicBezTo>
                    <a:pt x="55" y="91"/>
                    <a:pt x="56" y="92"/>
                    <a:pt x="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2"/>
                    <a:pt x="157" y="91"/>
                    <a:pt x="157" y="90"/>
                  </a:cubicBezTo>
                  <a:close/>
                  <a:moveTo>
                    <a:pt x="158" y="82"/>
                  </a:moveTo>
                  <a:cubicBezTo>
                    <a:pt x="54" y="82"/>
                    <a:pt x="54" y="82"/>
                    <a:pt x="54" y="82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158" y="86"/>
                    <a:pt x="158" y="86"/>
                    <a:pt x="158" y="86"/>
                  </a:cubicBezTo>
                  <a:lnTo>
                    <a:pt x="158" y="82"/>
                  </a:lnTo>
                  <a:close/>
                  <a:moveTo>
                    <a:pt x="192" y="72"/>
                  </a:moveTo>
                  <a:cubicBezTo>
                    <a:pt x="177" y="73"/>
                    <a:pt x="171" y="78"/>
                    <a:pt x="167" y="89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86" y="99"/>
                    <a:pt x="203" y="96"/>
                  </a:cubicBezTo>
                  <a:cubicBezTo>
                    <a:pt x="202" y="86"/>
                    <a:pt x="198" y="79"/>
                    <a:pt x="192" y="72"/>
                  </a:cubicBezTo>
                  <a:close/>
                  <a:moveTo>
                    <a:pt x="12" y="142"/>
                  </a:moveTo>
                  <a:cubicBezTo>
                    <a:pt x="12" y="145"/>
                    <a:pt x="12" y="145"/>
                    <a:pt x="12" y="145"/>
                  </a:cubicBezTo>
                  <a:cubicBezTo>
                    <a:pt x="12" y="151"/>
                    <a:pt x="17" y="156"/>
                    <a:pt x="24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44" y="156"/>
                    <a:pt x="49" y="151"/>
                    <a:pt x="49" y="145"/>
                  </a:cubicBezTo>
                  <a:cubicBezTo>
                    <a:pt x="49" y="145"/>
                    <a:pt x="49" y="145"/>
                    <a:pt x="49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19" y="145"/>
                    <a:pt x="15" y="144"/>
                    <a:pt x="12" y="142"/>
                  </a:cubicBezTo>
                  <a:close/>
                  <a:moveTo>
                    <a:pt x="163" y="145"/>
                  </a:moveTo>
                  <a:cubicBezTo>
                    <a:pt x="163" y="145"/>
                    <a:pt x="163" y="145"/>
                    <a:pt x="163" y="145"/>
                  </a:cubicBezTo>
                  <a:cubicBezTo>
                    <a:pt x="163" y="151"/>
                    <a:pt x="168" y="156"/>
                    <a:pt x="175" y="156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5" y="156"/>
                    <a:pt x="200" y="151"/>
                    <a:pt x="200" y="145"/>
                  </a:cubicBezTo>
                  <a:cubicBezTo>
                    <a:pt x="200" y="142"/>
                    <a:pt x="200" y="142"/>
                    <a:pt x="200" y="142"/>
                  </a:cubicBezTo>
                  <a:cubicBezTo>
                    <a:pt x="197" y="144"/>
                    <a:pt x="193" y="145"/>
                    <a:pt x="188" y="145"/>
                  </a:cubicBezTo>
                  <a:lnTo>
                    <a:pt x="163" y="145"/>
                  </a:lnTo>
                  <a:close/>
                  <a:moveTo>
                    <a:pt x="23" y="137"/>
                  </a:moveTo>
                  <a:cubicBezTo>
                    <a:pt x="188" y="137"/>
                    <a:pt x="188" y="137"/>
                    <a:pt x="188" y="137"/>
                  </a:cubicBezTo>
                  <a:cubicBezTo>
                    <a:pt x="208" y="137"/>
                    <a:pt x="211" y="116"/>
                    <a:pt x="21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6"/>
                    <a:pt x="3" y="137"/>
                    <a:pt x="23" y="137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503"/>
            <p:cNvSpPr>
              <a:spLocks noEditPoints="1"/>
            </p:cNvSpPr>
            <p:nvPr/>
          </p:nvSpPr>
          <p:spPr bwMode="auto">
            <a:xfrm>
              <a:off x="4986" y="3795"/>
              <a:ext cx="169" cy="282"/>
            </a:xfrm>
            <a:custGeom>
              <a:avLst/>
              <a:gdLst>
                <a:gd name="T0" fmla="*/ 108 w 200"/>
                <a:gd name="T1" fmla="*/ 296 h 333"/>
                <a:gd name="T2" fmla="*/ 108 w 200"/>
                <a:gd name="T3" fmla="*/ 284 h 333"/>
                <a:gd name="T4" fmla="*/ 178 w 200"/>
                <a:gd name="T5" fmla="*/ 284 h 333"/>
                <a:gd name="T6" fmla="*/ 108 w 200"/>
                <a:gd name="T7" fmla="*/ 120 h 333"/>
                <a:gd name="T8" fmla="*/ 108 w 200"/>
                <a:gd name="T9" fmla="*/ 0 h 333"/>
                <a:gd name="T10" fmla="*/ 97 w 200"/>
                <a:gd name="T11" fmla="*/ 0 h 333"/>
                <a:gd name="T12" fmla="*/ 97 w 200"/>
                <a:gd name="T13" fmla="*/ 101 h 333"/>
                <a:gd name="T14" fmla="*/ 19 w 200"/>
                <a:gd name="T15" fmla="*/ 284 h 333"/>
                <a:gd name="T16" fmla="*/ 97 w 200"/>
                <a:gd name="T17" fmla="*/ 284 h 333"/>
                <a:gd name="T18" fmla="*/ 97 w 200"/>
                <a:gd name="T19" fmla="*/ 296 h 333"/>
                <a:gd name="T20" fmla="*/ 15 w 200"/>
                <a:gd name="T21" fmla="*/ 296 h 333"/>
                <a:gd name="T22" fmla="*/ 0 w 200"/>
                <a:gd name="T23" fmla="*/ 333 h 333"/>
                <a:gd name="T24" fmla="*/ 123 w 200"/>
                <a:gd name="T25" fmla="*/ 333 h 333"/>
                <a:gd name="T26" fmla="*/ 171 w 200"/>
                <a:gd name="T27" fmla="*/ 304 h 333"/>
                <a:gd name="T28" fmla="*/ 200 w 200"/>
                <a:gd name="T29" fmla="*/ 304 h 333"/>
                <a:gd name="T30" fmla="*/ 200 w 200"/>
                <a:gd name="T31" fmla="*/ 296 h 333"/>
                <a:gd name="T32" fmla="*/ 108 w 200"/>
                <a:gd name="T33" fmla="*/ 296 h 333"/>
                <a:gd name="T34" fmla="*/ 36 w 200"/>
                <a:gd name="T35" fmla="*/ 273 h 333"/>
                <a:gd name="T36" fmla="*/ 99 w 200"/>
                <a:gd name="T37" fmla="*/ 126 h 333"/>
                <a:gd name="T38" fmla="*/ 161 w 200"/>
                <a:gd name="T39" fmla="*/ 273 h 333"/>
                <a:gd name="T40" fmla="*/ 36 w 200"/>
                <a:gd name="T41" fmla="*/ 27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" h="333">
                  <a:moveTo>
                    <a:pt x="108" y="296"/>
                  </a:moveTo>
                  <a:cubicBezTo>
                    <a:pt x="108" y="284"/>
                    <a:pt x="108" y="284"/>
                    <a:pt x="108" y="284"/>
                  </a:cubicBezTo>
                  <a:cubicBezTo>
                    <a:pt x="178" y="284"/>
                    <a:pt x="178" y="284"/>
                    <a:pt x="178" y="284"/>
                  </a:cubicBezTo>
                  <a:cubicBezTo>
                    <a:pt x="108" y="120"/>
                    <a:pt x="108" y="120"/>
                    <a:pt x="108" y="12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97" y="284"/>
                    <a:pt x="97" y="284"/>
                    <a:pt x="97" y="284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15" y="296"/>
                    <a:pt x="15" y="296"/>
                    <a:pt x="15" y="296"/>
                  </a:cubicBezTo>
                  <a:cubicBezTo>
                    <a:pt x="0" y="333"/>
                    <a:pt x="0" y="333"/>
                    <a:pt x="0" y="333"/>
                  </a:cubicBezTo>
                  <a:cubicBezTo>
                    <a:pt x="0" y="333"/>
                    <a:pt x="92" y="333"/>
                    <a:pt x="123" y="333"/>
                  </a:cubicBezTo>
                  <a:cubicBezTo>
                    <a:pt x="144" y="333"/>
                    <a:pt x="162" y="315"/>
                    <a:pt x="171" y="304"/>
                  </a:cubicBezTo>
                  <a:cubicBezTo>
                    <a:pt x="200" y="304"/>
                    <a:pt x="200" y="304"/>
                    <a:pt x="200" y="304"/>
                  </a:cubicBezTo>
                  <a:cubicBezTo>
                    <a:pt x="200" y="296"/>
                    <a:pt x="200" y="296"/>
                    <a:pt x="200" y="296"/>
                  </a:cubicBezTo>
                  <a:lnTo>
                    <a:pt x="108" y="296"/>
                  </a:lnTo>
                  <a:close/>
                  <a:moveTo>
                    <a:pt x="36" y="273"/>
                  </a:moveTo>
                  <a:cubicBezTo>
                    <a:pt x="99" y="126"/>
                    <a:pt x="99" y="126"/>
                    <a:pt x="99" y="126"/>
                  </a:cubicBezTo>
                  <a:cubicBezTo>
                    <a:pt x="161" y="273"/>
                    <a:pt x="161" y="273"/>
                    <a:pt x="161" y="273"/>
                  </a:cubicBezTo>
                  <a:lnTo>
                    <a:pt x="36" y="273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504"/>
            <p:cNvSpPr>
              <a:spLocks noEditPoints="1"/>
            </p:cNvSpPr>
            <p:nvPr/>
          </p:nvSpPr>
          <p:spPr bwMode="auto">
            <a:xfrm>
              <a:off x="4956" y="3795"/>
              <a:ext cx="152" cy="241"/>
            </a:xfrm>
            <a:custGeom>
              <a:avLst/>
              <a:gdLst>
                <a:gd name="T0" fmla="*/ 36 w 152"/>
                <a:gd name="T1" fmla="*/ 241 h 241"/>
                <a:gd name="T2" fmla="*/ 0 w 152"/>
                <a:gd name="T3" fmla="*/ 241 h 241"/>
                <a:gd name="T4" fmla="*/ 101 w 152"/>
                <a:gd name="T5" fmla="*/ 0 h 241"/>
                <a:gd name="T6" fmla="*/ 101 w 152"/>
                <a:gd name="T7" fmla="*/ 86 h 241"/>
                <a:gd name="T8" fmla="*/ 36 w 152"/>
                <a:gd name="T9" fmla="*/ 241 h 241"/>
                <a:gd name="T10" fmla="*/ 152 w 152"/>
                <a:gd name="T11" fmla="*/ 222 h 241"/>
                <a:gd name="T12" fmla="*/ 114 w 152"/>
                <a:gd name="T13" fmla="*/ 131 h 241"/>
                <a:gd name="T14" fmla="*/ 75 w 152"/>
                <a:gd name="T15" fmla="*/ 222 h 241"/>
                <a:gd name="T16" fmla="*/ 152 w 152"/>
                <a:gd name="T17" fmla="*/ 222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241">
                  <a:moveTo>
                    <a:pt x="36" y="241"/>
                  </a:moveTo>
                  <a:lnTo>
                    <a:pt x="0" y="241"/>
                  </a:lnTo>
                  <a:lnTo>
                    <a:pt x="101" y="0"/>
                  </a:lnTo>
                  <a:lnTo>
                    <a:pt x="101" y="86"/>
                  </a:lnTo>
                  <a:lnTo>
                    <a:pt x="36" y="241"/>
                  </a:lnTo>
                  <a:close/>
                  <a:moveTo>
                    <a:pt x="152" y="222"/>
                  </a:moveTo>
                  <a:lnTo>
                    <a:pt x="114" y="131"/>
                  </a:lnTo>
                  <a:lnTo>
                    <a:pt x="75" y="222"/>
                  </a:lnTo>
                  <a:lnTo>
                    <a:pt x="152" y="222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505"/>
            <p:cNvSpPr>
              <a:spLocks noEditPoints="1"/>
            </p:cNvSpPr>
            <p:nvPr/>
          </p:nvSpPr>
          <p:spPr bwMode="auto">
            <a:xfrm>
              <a:off x="4956" y="3577"/>
              <a:ext cx="271" cy="167"/>
            </a:xfrm>
            <a:custGeom>
              <a:avLst/>
              <a:gdLst>
                <a:gd name="T0" fmla="*/ 146 w 321"/>
                <a:gd name="T1" fmla="*/ 137 h 197"/>
                <a:gd name="T2" fmla="*/ 116 w 321"/>
                <a:gd name="T3" fmla="*/ 167 h 197"/>
                <a:gd name="T4" fmla="*/ 146 w 321"/>
                <a:gd name="T5" fmla="*/ 197 h 197"/>
                <a:gd name="T6" fmla="*/ 176 w 321"/>
                <a:gd name="T7" fmla="*/ 167 h 197"/>
                <a:gd name="T8" fmla="*/ 146 w 321"/>
                <a:gd name="T9" fmla="*/ 137 h 197"/>
                <a:gd name="T10" fmla="*/ 146 w 321"/>
                <a:gd name="T11" fmla="*/ 182 h 197"/>
                <a:gd name="T12" fmla="*/ 131 w 321"/>
                <a:gd name="T13" fmla="*/ 167 h 197"/>
                <a:gd name="T14" fmla="*/ 146 w 321"/>
                <a:gd name="T15" fmla="*/ 151 h 197"/>
                <a:gd name="T16" fmla="*/ 161 w 321"/>
                <a:gd name="T17" fmla="*/ 167 h 197"/>
                <a:gd name="T18" fmla="*/ 146 w 321"/>
                <a:gd name="T19" fmla="*/ 182 h 197"/>
                <a:gd name="T20" fmla="*/ 321 w 321"/>
                <a:gd name="T21" fmla="*/ 149 h 197"/>
                <a:gd name="T22" fmla="*/ 315 w 321"/>
                <a:gd name="T23" fmla="*/ 144 h 197"/>
                <a:gd name="T24" fmla="*/ 309 w 321"/>
                <a:gd name="T25" fmla="*/ 149 h 197"/>
                <a:gd name="T26" fmla="*/ 309 w 321"/>
                <a:gd name="T27" fmla="*/ 155 h 197"/>
                <a:gd name="T28" fmla="*/ 286 w 321"/>
                <a:gd name="T29" fmla="*/ 155 h 197"/>
                <a:gd name="T30" fmla="*/ 295 w 321"/>
                <a:gd name="T31" fmla="*/ 125 h 197"/>
                <a:gd name="T32" fmla="*/ 276 w 321"/>
                <a:gd name="T33" fmla="*/ 37 h 197"/>
                <a:gd name="T34" fmla="*/ 207 w 321"/>
                <a:gd name="T35" fmla="*/ 0 h 197"/>
                <a:gd name="T36" fmla="*/ 42 w 321"/>
                <a:gd name="T37" fmla="*/ 0 h 197"/>
                <a:gd name="T38" fmla="*/ 0 w 321"/>
                <a:gd name="T39" fmla="*/ 42 h 197"/>
                <a:gd name="T40" fmla="*/ 0 w 321"/>
                <a:gd name="T41" fmla="*/ 167 h 197"/>
                <a:gd name="T42" fmla="*/ 105 w 321"/>
                <a:gd name="T43" fmla="*/ 167 h 197"/>
                <a:gd name="T44" fmla="*/ 146 w 321"/>
                <a:gd name="T45" fmla="*/ 125 h 197"/>
                <a:gd name="T46" fmla="*/ 187 w 321"/>
                <a:gd name="T47" fmla="*/ 167 h 197"/>
                <a:gd name="T48" fmla="*/ 223 w 321"/>
                <a:gd name="T49" fmla="*/ 167 h 197"/>
                <a:gd name="T50" fmla="*/ 253 w 321"/>
                <a:gd name="T51" fmla="*/ 167 h 197"/>
                <a:gd name="T52" fmla="*/ 315 w 321"/>
                <a:gd name="T53" fmla="*/ 167 h 197"/>
                <a:gd name="T54" fmla="*/ 319 w 321"/>
                <a:gd name="T55" fmla="*/ 165 h 197"/>
                <a:gd name="T56" fmla="*/ 321 w 321"/>
                <a:gd name="T57" fmla="*/ 161 h 197"/>
                <a:gd name="T58" fmla="*/ 321 w 321"/>
                <a:gd name="T59" fmla="*/ 149 h 197"/>
                <a:gd name="T60" fmla="*/ 88 w 321"/>
                <a:gd name="T61" fmla="*/ 155 h 197"/>
                <a:gd name="T62" fmla="*/ 21 w 321"/>
                <a:gd name="T63" fmla="*/ 155 h 197"/>
                <a:gd name="T64" fmla="*/ 21 w 321"/>
                <a:gd name="T65" fmla="*/ 51 h 197"/>
                <a:gd name="T66" fmla="*/ 42 w 321"/>
                <a:gd name="T67" fmla="*/ 29 h 197"/>
                <a:gd name="T68" fmla="*/ 66 w 321"/>
                <a:gd name="T69" fmla="*/ 29 h 197"/>
                <a:gd name="T70" fmla="*/ 88 w 321"/>
                <a:gd name="T71" fmla="*/ 51 h 197"/>
                <a:gd name="T72" fmla="*/ 88 w 321"/>
                <a:gd name="T73" fmla="*/ 155 h 197"/>
                <a:gd name="T74" fmla="*/ 228 w 321"/>
                <a:gd name="T75" fmla="*/ 70 h 197"/>
                <a:gd name="T76" fmla="*/ 209 w 321"/>
                <a:gd name="T77" fmla="*/ 89 h 197"/>
                <a:gd name="T78" fmla="*/ 153 w 321"/>
                <a:gd name="T79" fmla="*/ 89 h 197"/>
                <a:gd name="T80" fmla="*/ 134 w 321"/>
                <a:gd name="T81" fmla="*/ 70 h 197"/>
                <a:gd name="T82" fmla="*/ 134 w 321"/>
                <a:gd name="T83" fmla="*/ 50 h 197"/>
                <a:gd name="T84" fmla="*/ 153 w 321"/>
                <a:gd name="T85" fmla="*/ 31 h 197"/>
                <a:gd name="T86" fmla="*/ 209 w 321"/>
                <a:gd name="T87" fmla="*/ 31 h 197"/>
                <a:gd name="T88" fmla="*/ 228 w 321"/>
                <a:gd name="T89" fmla="*/ 50 h 197"/>
                <a:gd name="T90" fmla="*/ 228 w 321"/>
                <a:gd name="T91" fmla="*/ 7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197">
                  <a:moveTo>
                    <a:pt x="146" y="137"/>
                  </a:moveTo>
                  <a:cubicBezTo>
                    <a:pt x="130" y="137"/>
                    <a:pt x="116" y="150"/>
                    <a:pt x="116" y="167"/>
                  </a:cubicBezTo>
                  <a:cubicBezTo>
                    <a:pt x="116" y="183"/>
                    <a:pt x="130" y="197"/>
                    <a:pt x="146" y="197"/>
                  </a:cubicBezTo>
                  <a:cubicBezTo>
                    <a:pt x="163" y="197"/>
                    <a:pt x="176" y="183"/>
                    <a:pt x="176" y="167"/>
                  </a:cubicBezTo>
                  <a:cubicBezTo>
                    <a:pt x="176" y="150"/>
                    <a:pt x="163" y="137"/>
                    <a:pt x="146" y="137"/>
                  </a:cubicBezTo>
                  <a:close/>
                  <a:moveTo>
                    <a:pt x="146" y="182"/>
                  </a:moveTo>
                  <a:cubicBezTo>
                    <a:pt x="138" y="182"/>
                    <a:pt x="131" y="175"/>
                    <a:pt x="131" y="167"/>
                  </a:cubicBezTo>
                  <a:cubicBezTo>
                    <a:pt x="131" y="158"/>
                    <a:pt x="138" y="151"/>
                    <a:pt x="146" y="151"/>
                  </a:cubicBezTo>
                  <a:cubicBezTo>
                    <a:pt x="155" y="151"/>
                    <a:pt x="161" y="158"/>
                    <a:pt x="161" y="167"/>
                  </a:cubicBezTo>
                  <a:cubicBezTo>
                    <a:pt x="161" y="175"/>
                    <a:pt x="155" y="182"/>
                    <a:pt x="146" y="182"/>
                  </a:cubicBezTo>
                  <a:close/>
                  <a:moveTo>
                    <a:pt x="321" y="149"/>
                  </a:moveTo>
                  <a:cubicBezTo>
                    <a:pt x="321" y="146"/>
                    <a:pt x="318" y="144"/>
                    <a:pt x="315" y="144"/>
                  </a:cubicBezTo>
                  <a:cubicBezTo>
                    <a:pt x="312" y="144"/>
                    <a:pt x="309" y="146"/>
                    <a:pt x="309" y="149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286" y="155"/>
                    <a:pt x="286" y="155"/>
                    <a:pt x="286" y="155"/>
                  </a:cubicBezTo>
                  <a:cubicBezTo>
                    <a:pt x="293" y="148"/>
                    <a:pt x="298" y="138"/>
                    <a:pt x="295" y="125"/>
                  </a:cubicBezTo>
                  <a:cubicBezTo>
                    <a:pt x="295" y="125"/>
                    <a:pt x="283" y="54"/>
                    <a:pt x="276" y="37"/>
                  </a:cubicBezTo>
                  <a:cubicBezTo>
                    <a:pt x="267" y="15"/>
                    <a:pt x="249" y="0"/>
                    <a:pt x="207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105" y="167"/>
                    <a:pt x="105" y="167"/>
                    <a:pt x="105" y="167"/>
                  </a:cubicBezTo>
                  <a:cubicBezTo>
                    <a:pt x="105" y="144"/>
                    <a:pt x="123" y="125"/>
                    <a:pt x="146" y="125"/>
                  </a:cubicBezTo>
                  <a:cubicBezTo>
                    <a:pt x="169" y="125"/>
                    <a:pt x="187" y="144"/>
                    <a:pt x="187" y="167"/>
                  </a:cubicBezTo>
                  <a:cubicBezTo>
                    <a:pt x="223" y="167"/>
                    <a:pt x="223" y="167"/>
                    <a:pt x="223" y="167"/>
                  </a:cubicBezTo>
                  <a:cubicBezTo>
                    <a:pt x="253" y="167"/>
                    <a:pt x="253" y="167"/>
                    <a:pt x="253" y="167"/>
                  </a:cubicBezTo>
                  <a:cubicBezTo>
                    <a:pt x="315" y="167"/>
                    <a:pt x="315" y="167"/>
                    <a:pt x="315" y="167"/>
                  </a:cubicBezTo>
                  <a:cubicBezTo>
                    <a:pt x="317" y="167"/>
                    <a:pt x="318" y="166"/>
                    <a:pt x="319" y="165"/>
                  </a:cubicBezTo>
                  <a:cubicBezTo>
                    <a:pt x="320" y="164"/>
                    <a:pt x="321" y="162"/>
                    <a:pt x="321" y="161"/>
                  </a:cubicBezTo>
                  <a:lnTo>
                    <a:pt x="321" y="149"/>
                  </a:lnTo>
                  <a:close/>
                  <a:moveTo>
                    <a:pt x="88" y="155"/>
                  </a:moveTo>
                  <a:cubicBezTo>
                    <a:pt x="21" y="155"/>
                    <a:pt x="21" y="155"/>
                    <a:pt x="21" y="155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39"/>
                    <a:pt x="30" y="29"/>
                    <a:pt x="42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8" y="29"/>
                    <a:pt x="88" y="39"/>
                    <a:pt x="88" y="51"/>
                  </a:cubicBezTo>
                  <a:lnTo>
                    <a:pt x="88" y="155"/>
                  </a:lnTo>
                  <a:close/>
                  <a:moveTo>
                    <a:pt x="228" y="70"/>
                  </a:moveTo>
                  <a:cubicBezTo>
                    <a:pt x="228" y="81"/>
                    <a:pt x="220" y="89"/>
                    <a:pt x="209" y="89"/>
                  </a:cubicBezTo>
                  <a:cubicBezTo>
                    <a:pt x="153" y="89"/>
                    <a:pt x="153" y="89"/>
                    <a:pt x="153" y="89"/>
                  </a:cubicBezTo>
                  <a:cubicBezTo>
                    <a:pt x="142" y="89"/>
                    <a:pt x="134" y="81"/>
                    <a:pt x="134" y="70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34" y="40"/>
                    <a:pt x="142" y="31"/>
                    <a:pt x="153" y="31"/>
                  </a:cubicBezTo>
                  <a:cubicBezTo>
                    <a:pt x="209" y="31"/>
                    <a:pt x="209" y="31"/>
                    <a:pt x="209" y="31"/>
                  </a:cubicBezTo>
                  <a:cubicBezTo>
                    <a:pt x="220" y="31"/>
                    <a:pt x="228" y="40"/>
                    <a:pt x="228" y="50"/>
                  </a:cubicBezTo>
                  <a:lnTo>
                    <a:pt x="228" y="7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506"/>
            <p:cNvSpPr>
              <a:spLocks noEditPoints="1"/>
            </p:cNvSpPr>
            <p:nvPr/>
          </p:nvSpPr>
          <p:spPr bwMode="auto">
            <a:xfrm>
              <a:off x="4983" y="3612"/>
              <a:ext cx="156" cy="87"/>
            </a:xfrm>
            <a:custGeom>
              <a:avLst/>
              <a:gdLst>
                <a:gd name="T0" fmla="*/ 185 w 185"/>
                <a:gd name="T1" fmla="*/ 9 h 103"/>
                <a:gd name="T2" fmla="*/ 185 w 185"/>
                <a:gd name="T3" fmla="*/ 29 h 103"/>
                <a:gd name="T4" fmla="*/ 177 w 185"/>
                <a:gd name="T5" fmla="*/ 37 h 103"/>
                <a:gd name="T6" fmla="*/ 155 w 185"/>
                <a:gd name="T7" fmla="*/ 37 h 103"/>
                <a:gd name="T8" fmla="*/ 155 w 185"/>
                <a:gd name="T9" fmla="*/ 1 h 103"/>
                <a:gd name="T10" fmla="*/ 177 w 185"/>
                <a:gd name="T11" fmla="*/ 1 h 103"/>
                <a:gd name="T12" fmla="*/ 185 w 185"/>
                <a:gd name="T13" fmla="*/ 9 h 103"/>
                <a:gd name="T14" fmla="*/ 34 w 185"/>
                <a:gd name="T15" fmla="*/ 0 h 103"/>
                <a:gd name="T16" fmla="*/ 10 w 185"/>
                <a:gd name="T17" fmla="*/ 0 h 103"/>
                <a:gd name="T18" fmla="*/ 0 w 185"/>
                <a:gd name="T19" fmla="*/ 10 h 103"/>
                <a:gd name="T20" fmla="*/ 0 w 185"/>
                <a:gd name="T21" fmla="*/ 103 h 103"/>
                <a:gd name="T22" fmla="*/ 45 w 185"/>
                <a:gd name="T23" fmla="*/ 103 h 103"/>
                <a:gd name="T24" fmla="*/ 45 w 185"/>
                <a:gd name="T25" fmla="*/ 10 h 103"/>
                <a:gd name="T26" fmla="*/ 34 w 185"/>
                <a:gd name="T27" fmla="*/ 0 h 103"/>
                <a:gd name="T28" fmla="*/ 113 w 185"/>
                <a:gd name="T29" fmla="*/ 9 h 103"/>
                <a:gd name="T30" fmla="*/ 113 w 185"/>
                <a:gd name="T31" fmla="*/ 29 h 103"/>
                <a:gd name="T32" fmla="*/ 121 w 185"/>
                <a:gd name="T33" fmla="*/ 37 h 103"/>
                <a:gd name="T34" fmla="*/ 143 w 185"/>
                <a:gd name="T35" fmla="*/ 37 h 103"/>
                <a:gd name="T36" fmla="*/ 143 w 185"/>
                <a:gd name="T37" fmla="*/ 1 h 103"/>
                <a:gd name="T38" fmla="*/ 121 w 185"/>
                <a:gd name="T39" fmla="*/ 1 h 103"/>
                <a:gd name="T40" fmla="*/ 113 w 185"/>
                <a:gd name="T41" fmla="*/ 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5" h="103">
                  <a:moveTo>
                    <a:pt x="185" y="9"/>
                  </a:moveTo>
                  <a:cubicBezTo>
                    <a:pt x="185" y="29"/>
                    <a:pt x="185" y="29"/>
                    <a:pt x="185" y="29"/>
                  </a:cubicBezTo>
                  <a:cubicBezTo>
                    <a:pt x="185" y="33"/>
                    <a:pt x="182" y="37"/>
                    <a:pt x="177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77" y="1"/>
                    <a:pt x="177" y="1"/>
                    <a:pt x="177" y="1"/>
                  </a:cubicBezTo>
                  <a:cubicBezTo>
                    <a:pt x="182" y="1"/>
                    <a:pt x="185" y="5"/>
                    <a:pt x="185" y="9"/>
                  </a:cubicBezTo>
                  <a:close/>
                  <a:moveTo>
                    <a:pt x="3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4"/>
                    <a:pt x="40" y="0"/>
                    <a:pt x="34" y="0"/>
                  </a:cubicBezTo>
                  <a:close/>
                  <a:moveTo>
                    <a:pt x="113" y="9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3" y="33"/>
                    <a:pt x="117" y="37"/>
                    <a:pt x="121" y="37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21" y="1"/>
                    <a:pt x="121" y="1"/>
                    <a:pt x="121" y="1"/>
                  </a:cubicBezTo>
                  <a:cubicBezTo>
                    <a:pt x="117" y="1"/>
                    <a:pt x="113" y="5"/>
                    <a:pt x="113" y="9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507"/>
            <p:cNvSpPr>
              <a:spLocks noEditPoints="1"/>
            </p:cNvSpPr>
            <p:nvPr/>
          </p:nvSpPr>
          <p:spPr bwMode="auto">
            <a:xfrm>
              <a:off x="4695" y="2901"/>
              <a:ext cx="203" cy="124"/>
            </a:xfrm>
            <a:custGeom>
              <a:avLst/>
              <a:gdLst>
                <a:gd name="T0" fmla="*/ 45 w 240"/>
                <a:gd name="T1" fmla="*/ 117 h 147"/>
                <a:gd name="T2" fmla="*/ 61 w 240"/>
                <a:gd name="T3" fmla="*/ 117 h 147"/>
                <a:gd name="T4" fmla="*/ 62 w 240"/>
                <a:gd name="T5" fmla="*/ 124 h 147"/>
                <a:gd name="T6" fmla="*/ 61 w 240"/>
                <a:gd name="T7" fmla="*/ 130 h 147"/>
                <a:gd name="T8" fmla="*/ 45 w 240"/>
                <a:gd name="T9" fmla="*/ 130 h 147"/>
                <a:gd name="T10" fmla="*/ 23 w 240"/>
                <a:gd name="T11" fmla="*/ 147 h 147"/>
                <a:gd name="T12" fmla="*/ 0 w 240"/>
                <a:gd name="T13" fmla="*/ 124 h 147"/>
                <a:gd name="T14" fmla="*/ 23 w 240"/>
                <a:gd name="T15" fmla="*/ 101 h 147"/>
                <a:gd name="T16" fmla="*/ 45 w 240"/>
                <a:gd name="T17" fmla="*/ 117 h 147"/>
                <a:gd name="T18" fmla="*/ 182 w 240"/>
                <a:gd name="T19" fmla="*/ 74 h 147"/>
                <a:gd name="T20" fmla="*/ 193 w 240"/>
                <a:gd name="T21" fmla="*/ 68 h 147"/>
                <a:gd name="T22" fmla="*/ 155 w 240"/>
                <a:gd name="T23" fmla="*/ 0 h 147"/>
                <a:gd name="T24" fmla="*/ 131 w 240"/>
                <a:gd name="T25" fmla="*/ 0 h 147"/>
                <a:gd name="T26" fmla="*/ 118 w 240"/>
                <a:gd name="T27" fmla="*/ 13 h 147"/>
                <a:gd name="T28" fmla="*/ 147 w 240"/>
                <a:gd name="T29" fmla="*/ 13 h 147"/>
                <a:gd name="T30" fmla="*/ 157 w 240"/>
                <a:gd name="T31" fmla="*/ 30 h 147"/>
                <a:gd name="T32" fmla="*/ 67 w 240"/>
                <a:gd name="T33" fmla="*/ 30 h 147"/>
                <a:gd name="T34" fmla="*/ 60 w 240"/>
                <a:gd name="T35" fmla="*/ 19 h 147"/>
                <a:gd name="T36" fmla="*/ 45 w 240"/>
                <a:gd name="T37" fmla="*/ 19 h 147"/>
                <a:gd name="T38" fmla="*/ 80 w 240"/>
                <a:gd name="T39" fmla="*/ 74 h 147"/>
                <a:gd name="T40" fmla="*/ 95 w 240"/>
                <a:gd name="T41" fmla="*/ 74 h 147"/>
                <a:gd name="T42" fmla="*/ 76 w 240"/>
                <a:gd name="T43" fmla="*/ 43 h 147"/>
                <a:gd name="T44" fmla="*/ 156 w 240"/>
                <a:gd name="T45" fmla="*/ 43 h 147"/>
                <a:gd name="T46" fmla="*/ 113 w 240"/>
                <a:gd name="T47" fmla="*/ 117 h 147"/>
                <a:gd name="T48" fmla="*/ 84 w 240"/>
                <a:gd name="T49" fmla="*/ 117 h 147"/>
                <a:gd name="T50" fmla="*/ 85 w 240"/>
                <a:gd name="T51" fmla="*/ 124 h 147"/>
                <a:gd name="T52" fmla="*/ 84 w 240"/>
                <a:gd name="T53" fmla="*/ 130 h 147"/>
                <a:gd name="T54" fmla="*/ 117 w 240"/>
                <a:gd name="T55" fmla="*/ 130 h 147"/>
                <a:gd name="T56" fmla="*/ 122 w 240"/>
                <a:gd name="T57" fmla="*/ 127 h 147"/>
                <a:gd name="T58" fmla="*/ 167 w 240"/>
                <a:gd name="T59" fmla="*/ 49 h 147"/>
                <a:gd name="T60" fmla="*/ 182 w 240"/>
                <a:gd name="T61" fmla="*/ 74 h 147"/>
                <a:gd name="T62" fmla="*/ 217 w 240"/>
                <a:gd name="T63" fmla="*/ 101 h 147"/>
                <a:gd name="T64" fmla="*/ 212 w 240"/>
                <a:gd name="T65" fmla="*/ 102 h 147"/>
                <a:gd name="T66" fmla="*/ 204 w 240"/>
                <a:gd name="T67" fmla="*/ 87 h 147"/>
                <a:gd name="T68" fmla="*/ 193 w 240"/>
                <a:gd name="T69" fmla="*/ 94 h 147"/>
                <a:gd name="T70" fmla="*/ 201 w 240"/>
                <a:gd name="T71" fmla="*/ 108 h 147"/>
                <a:gd name="T72" fmla="*/ 195 w 240"/>
                <a:gd name="T73" fmla="*/ 124 h 147"/>
                <a:gd name="T74" fmla="*/ 217 w 240"/>
                <a:gd name="T75" fmla="*/ 147 h 147"/>
                <a:gd name="T76" fmla="*/ 240 w 240"/>
                <a:gd name="T77" fmla="*/ 124 h 147"/>
                <a:gd name="T78" fmla="*/ 217 w 240"/>
                <a:gd name="T79" fmla="*/ 10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0" h="147">
                  <a:moveTo>
                    <a:pt x="45" y="117"/>
                  </a:moveTo>
                  <a:cubicBezTo>
                    <a:pt x="61" y="117"/>
                    <a:pt x="61" y="117"/>
                    <a:pt x="61" y="117"/>
                  </a:cubicBezTo>
                  <a:cubicBezTo>
                    <a:pt x="62" y="120"/>
                    <a:pt x="62" y="122"/>
                    <a:pt x="62" y="124"/>
                  </a:cubicBezTo>
                  <a:cubicBezTo>
                    <a:pt x="62" y="126"/>
                    <a:pt x="62" y="128"/>
                    <a:pt x="61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2" y="140"/>
                    <a:pt x="33" y="147"/>
                    <a:pt x="23" y="147"/>
                  </a:cubicBezTo>
                  <a:cubicBezTo>
                    <a:pt x="10" y="147"/>
                    <a:pt x="0" y="137"/>
                    <a:pt x="0" y="124"/>
                  </a:cubicBezTo>
                  <a:cubicBezTo>
                    <a:pt x="0" y="111"/>
                    <a:pt x="10" y="101"/>
                    <a:pt x="23" y="101"/>
                  </a:cubicBezTo>
                  <a:cubicBezTo>
                    <a:pt x="33" y="101"/>
                    <a:pt x="42" y="108"/>
                    <a:pt x="45" y="117"/>
                  </a:cubicBezTo>
                  <a:close/>
                  <a:moveTo>
                    <a:pt x="182" y="74"/>
                  </a:moveTo>
                  <a:cubicBezTo>
                    <a:pt x="185" y="72"/>
                    <a:pt x="189" y="69"/>
                    <a:pt x="193" y="68"/>
                  </a:cubicBezTo>
                  <a:cubicBezTo>
                    <a:pt x="184" y="51"/>
                    <a:pt x="155" y="0"/>
                    <a:pt x="155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6" y="0"/>
                    <a:pt x="118" y="13"/>
                    <a:pt x="118" y="13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57" y="30"/>
                    <a:pt x="157" y="30"/>
                    <a:pt x="15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84" y="117"/>
                    <a:pt x="84" y="117"/>
                    <a:pt x="84" y="117"/>
                  </a:cubicBezTo>
                  <a:cubicBezTo>
                    <a:pt x="84" y="120"/>
                    <a:pt x="85" y="122"/>
                    <a:pt x="85" y="124"/>
                  </a:cubicBezTo>
                  <a:cubicBezTo>
                    <a:pt x="85" y="126"/>
                    <a:pt x="84" y="128"/>
                    <a:pt x="84" y="130"/>
                  </a:cubicBezTo>
                  <a:cubicBezTo>
                    <a:pt x="93" y="130"/>
                    <a:pt x="114" y="130"/>
                    <a:pt x="117" y="130"/>
                  </a:cubicBezTo>
                  <a:cubicBezTo>
                    <a:pt x="120" y="130"/>
                    <a:pt x="121" y="129"/>
                    <a:pt x="122" y="127"/>
                  </a:cubicBezTo>
                  <a:cubicBezTo>
                    <a:pt x="167" y="49"/>
                    <a:pt x="167" y="49"/>
                    <a:pt x="167" y="49"/>
                  </a:cubicBezTo>
                  <a:lnTo>
                    <a:pt x="182" y="74"/>
                  </a:lnTo>
                  <a:close/>
                  <a:moveTo>
                    <a:pt x="217" y="101"/>
                  </a:moveTo>
                  <a:cubicBezTo>
                    <a:pt x="216" y="101"/>
                    <a:pt x="214" y="101"/>
                    <a:pt x="212" y="102"/>
                  </a:cubicBezTo>
                  <a:cubicBezTo>
                    <a:pt x="204" y="87"/>
                    <a:pt x="204" y="87"/>
                    <a:pt x="204" y="87"/>
                  </a:cubicBezTo>
                  <a:cubicBezTo>
                    <a:pt x="200" y="89"/>
                    <a:pt x="196" y="91"/>
                    <a:pt x="193" y="94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197" y="112"/>
                    <a:pt x="195" y="118"/>
                    <a:pt x="195" y="124"/>
                  </a:cubicBezTo>
                  <a:cubicBezTo>
                    <a:pt x="195" y="137"/>
                    <a:pt x="205" y="147"/>
                    <a:pt x="217" y="147"/>
                  </a:cubicBezTo>
                  <a:cubicBezTo>
                    <a:pt x="230" y="147"/>
                    <a:pt x="240" y="137"/>
                    <a:pt x="240" y="124"/>
                  </a:cubicBezTo>
                  <a:cubicBezTo>
                    <a:pt x="240" y="111"/>
                    <a:pt x="230" y="101"/>
                    <a:pt x="217" y="101"/>
                  </a:cubicBez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508"/>
            <p:cNvSpPr>
              <a:spLocks noEditPoints="1"/>
            </p:cNvSpPr>
            <p:nvPr/>
          </p:nvSpPr>
          <p:spPr bwMode="auto">
            <a:xfrm>
              <a:off x="4662" y="2901"/>
              <a:ext cx="269" cy="156"/>
            </a:xfrm>
            <a:custGeom>
              <a:avLst/>
              <a:gdLst>
                <a:gd name="T0" fmla="*/ 63 w 317"/>
                <a:gd name="T1" fmla="*/ 7 h 185"/>
                <a:gd name="T2" fmla="*/ 69 w 317"/>
                <a:gd name="T3" fmla="*/ 0 h 185"/>
                <a:gd name="T4" fmla="*/ 99 w 317"/>
                <a:gd name="T5" fmla="*/ 0 h 185"/>
                <a:gd name="T6" fmla="*/ 110 w 317"/>
                <a:gd name="T7" fmla="*/ 13 h 185"/>
                <a:gd name="T8" fmla="*/ 69 w 317"/>
                <a:gd name="T9" fmla="*/ 13 h 185"/>
                <a:gd name="T10" fmla="*/ 63 w 317"/>
                <a:gd name="T11" fmla="*/ 7 h 185"/>
                <a:gd name="T12" fmla="*/ 123 w 317"/>
                <a:gd name="T13" fmla="*/ 124 h 185"/>
                <a:gd name="T14" fmla="*/ 61 w 317"/>
                <a:gd name="T15" fmla="*/ 185 h 185"/>
                <a:gd name="T16" fmla="*/ 0 w 317"/>
                <a:gd name="T17" fmla="*/ 124 h 185"/>
                <a:gd name="T18" fmla="*/ 61 w 317"/>
                <a:gd name="T19" fmla="*/ 62 h 185"/>
                <a:gd name="T20" fmla="*/ 123 w 317"/>
                <a:gd name="T21" fmla="*/ 124 h 185"/>
                <a:gd name="T22" fmla="*/ 111 w 317"/>
                <a:gd name="T23" fmla="*/ 124 h 185"/>
                <a:gd name="T24" fmla="*/ 61 w 317"/>
                <a:gd name="T25" fmla="*/ 74 h 185"/>
                <a:gd name="T26" fmla="*/ 11 w 317"/>
                <a:gd name="T27" fmla="*/ 124 h 185"/>
                <a:gd name="T28" fmla="*/ 61 w 317"/>
                <a:gd name="T29" fmla="*/ 174 h 185"/>
                <a:gd name="T30" fmla="*/ 111 w 317"/>
                <a:gd name="T31" fmla="*/ 124 h 185"/>
                <a:gd name="T32" fmla="*/ 317 w 317"/>
                <a:gd name="T33" fmla="*/ 124 h 185"/>
                <a:gd name="T34" fmla="*/ 255 w 317"/>
                <a:gd name="T35" fmla="*/ 185 h 185"/>
                <a:gd name="T36" fmla="*/ 194 w 317"/>
                <a:gd name="T37" fmla="*/ 124 h 185"/>
                <a:gd name="T38" fmla="*/ 255 w 317"/>
                <a:gd name="T39" fmla="*/ 62 h 185"/>
                <a:gd name="T40" fmla="*/ 317 w 317"/>
                <a:gd name="T41" fmla="*/ 124 h 185"/>
                <a:gd name="T42" fmla="*/ 306 w 317"/>
                <a:gd name="T43" fmla="*/ 124 h 185"/>
                <a:gd name="T44" fmla="*/ 255 w 317"/>
                <a:gd name="T45" fmla="*/ 74 h 185"/>
                <a:gd name="T46" fmla="*/ 205 w 317"/>
                <a:gd name="T47" fmla="*/ 124 h 185"/>
                <a:gd name="T48" fmla="*/ 255 w 317"/>
                <a:gd name="T49" fmla="*/ 174 h 185"/>
                <a:gd name="T50" fmla="*/ 306 w 317"/>
                <a:gd name="T51" fmla="*/ 12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7" h="185">
                  <a:moveTo>
                    <a:pt x="63" y="7"/>
                  </a:moveTo>
                  <a:cubicBezTo>
                    <a:pt x="63" y="3"/>
                    <a:pt x="66" y="0"/>
                    <a:pt x="6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11" y="0"/>
                    <a:pt x="110" y="13"/>
                    <a:pt x="110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6" y="13"/>
                    <a:pt x="63" y="10"/>
                    <a:pt x="63" y="7"/>
                  </a:cubicBezTo>
                  <a:close/>
                  <a:moveTo>
                    <a:pt x="123" y="124"/>
                  </a:moveTo>
                  <a:cubicBezTo>
                    <a:pt x="123" y="158"/>
                    <a:pt x="95" y="185"/>
                    <a:pt x="61" y="185"/>
                  </a:cubicBezTo>
                  <a:cubicBezTo>
                    <a:pt x="27" y="185"/>
                    <a:pt x="0" y="158"/>
                    <a:pt x="0" y="124"/>
                  </a:cubicBezTo>
                  <a:cubicBezTo>
                    <a:pt x="0" y="90"/>
                    <a:pt x="27" y="62"/>
                    <a:pt x="61" y="62"/>
                  </a:cubicBezTo>
                  <a:cubicBezTo>
                    <a:pt x="95" y="62"/>
                    <a:pt x="123" y="90"/>
                    <a:pt x="123" y="124"/>
                  </a:cubicBezTo>
                  <a:close/>
                  <a:moveTo>
                    <a:pt x="111" y="124"/>
                  </a:moveTo>
                  <a:cubicBezTo>
                    <a:pt x="111" y="96"/>
                    <a:pt x="89" y="74"/>
                    <a:pt x="61" y="74"/>
                  </a:cubicBezTo>
                  <a:cubicBezTo>
                    <a:pt x="33" y="74"/>
                    <a:pt x="11" y="96"/>
                    <a:pt x="11" y="124"/>
                  </a:cubicBezTo>
                  <a:cubicBezTo>
                    <a:pt x="11" y="152"/>
                    <a:pt x="33" y="174"/>
                    <a:pt x="61" y="174"/>
                  </a:cubicBezTo>
                  <a:cubicBezTo>
                    <a:pt x="89" y="174"/>
                    <a:pt x="111" y="152"/>
                    <a:pt x="111" y="124"/>
                  </a:cubicBezTo>
                  <a:close/>
                  <a:moveTo>
                    <a:pt x="317" y="124"/>
                  </a:moveTo>
                  <a:cubicBezTo>
                    <a:pt x="317" y="158"/>
                    <a:pt x="289" y="185"/>
                    <a:pt x="255" y="185"/>
                  </a:cubicBezTo>
                  <a:cubicBezTo>
                    <a:pt x="221" y="185"/>
                    <a:pt x="194" y="158"/>
                    <a:pt x="194" y="124"/>
                  </a:cubicBezTo>
                  <a:cubicBezTo>
                    <a:pt x="194" y="90"/>
                    <a:pt x="221" y="62"/>
                    <a:pt x="255" y="62"/>
                  </a:cubicBezTo>
                  <a:cubicBezTo>
                    <a:pt x="289" y="62"/>
                    <a:pt x="317" y="90"/>
                    <a:pt x="317" y="124"/>
                  </a:cubicBezTo>
                  <a:close/>
                  <a:moveTo>
                    <a:pt x="306" y="124"/>
                  </a:moveTo>
                  <a:cubicBezTo>
                    <a:pt x="306" y="96"/>
                    <a:pt x="283" y="74"/>
                    <a:pt x="255" y="74"/>
                  </a:cubicBezTo>
                  <a:cubicBezTo>
                    <a:pt x="228" y="74"/>
                    <a:pt x="205" y="96"/>
                    <a:pt x="205" y="124"/>
                  </a:cubicBezTo>
                  <a:cubicBezTo>
                    <a:pt x="205" y="152"/>
                    <a:pt x="228" y="174"/>
                    <a:pt x="255" y="174"/>
                  </a:cubicBezTo>
                  <a:cubicBezTo>
                    <a:pt x="283" y="174"/>
                    <a:pt x="306" y="152"/>
                    <a:pt x="306" y="124"/>
                  </a:cubicBez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509"/>
            <p:cNvSpPr>
              <a:spLocks noEditPoints="1"/>
            </p:cNvSpPr>
            <p:nvPr/>
          </p:nvSpPr>
          <p:spPr bwMode="auto">
            <a:xfrm>
              <a:off x="5332" y="3568"/>
              <a:ext cx="219" cy="152"/>
            </a:xfrm>
            <a:custGeom>
              <a:avLst/>
              <a:gdLst>
                <a:gd name="T0" fmla="*/ 230 w 259"/>
                <a:gd name="T1" fmla="*/ 0 h 179"/>
                <a:gd name="T2" fmla="*/ 29 w 259"/>
                <a:gd name="T3" fmla="*/ 0 h 179"/>
                <a:gd name="T4" fmla="*/ 0 w 259"/>
                <a:gd name="T5" fmla="*/ 28 h 179"/>
                <a:gd name="T6" fmla="*/ 0 w 259"/>
                <a:gd name="T7" fmla="*/ 179 h 179"/>
                <a:gd name="T8" fmla="*/ 259 w 259"/>
                <a:gd name="T9" fmla="*/ 179 h 179"/>
                <a:gd name="T10" fmla="*/ 259 w 259"/>
                <a:gd name="T11" fmla="*/ 28 h 179"/>
                <a:gd name="T12" fmla="*/ 230 w 259"/>
                <a:gd name="T13" fmla="*/ 0 h 179"/>
                <a:gd name="T14" fmla="*/ 73 w 259"/>
                <a:gd name="T15" fmla="*/ 53 h 179"/>
                <a:gd name="T16" fmla="*/ 25 w 259"/>
                <a:gd name="T17" fmla="*/ 53 h 179"/>
                <a:gd name="T18" fmla="*/ 25 w 259"/>
                <a:gd name="T19" fmla="*/ 37 h 179"/>
                <a:gd name="T20" fmla="*/ 73 w 259"/>
                <a:gd name="T21" fmla="*/ 37 h 179"/>
                <a:gd name="T22" fmla="*/ 73 w 259"/>
                <a:gd name="T23" fmla="*/ 53 h 179"/>
                <a:gd name="T24" fmla="*/ 150 w 259"/>
                <a:gd name="T25" fmla="*/ 134 h 179"/>
                <a:gd name="T26" fmla="*/ 123 w 259"/>
                <a:gd name="T27" fmla="*/ 161 h 179"/>
                <a:gd name="T28" fmla="*/ 114 w 259"/>
                <a:gd name="T29" fmla="*/ 124 h 179"/>
                <a:gd name="T30" fmla="*/ 124 w 259"/>
                <a:gd name="T31" fmla="*/ 135 h 179"/>
                <a:gd name="T32" fmla="*/ 134 w 259"/>
                <a:gd name="T33" fmla="*/ 99 h 179"/>
                <a:gd name="T34" fmla="*/ 100 w 259"/>
                <a:gd name="T35" fmla="*/ 109 h 179"/>
                <a:gd name="T36" fmla="*/ 120 w 259"/>
                <a:gd name="T37" fmla="*/ 39 h 179"/>
                <a:gd name="T38" fmla="*/ 141 w 259"/>
                <a:gd name="T39" fmla="*/ 39 h 179"/>
                <a:gd name="T40" fmla="*/ 120 w 259"/>
                <a:gd name="T41" fmla="*/ 93 h 179"/>
                <a:gd name="T42" fmla="*/ 159 w 259"/>
                <a:gd name="T43" fmla="*/ 82 h 179"/>
                <a:gd name="T44" fmla="*/ 136 w 259"/>
                <a:gd name="T45" fmla="*/ 138 h 179"/>
                <a:gd name="T46" fmla="*/ 150 w 259"/>
                <a:gd name="T47" fmla="*/ 134 h 179"/>
                <a:gd name="T48" fmla="*/ 233 w 259"/>
                <a:gd name="T49" fmla="*/ 53 h 179"/>
                <a:gd name="T50" fmla="*/ 218 w 259"/>
                <a:gd name="T51" fmla="*/ 53 h 179"/>
                <a:gd name="T52" fmla="*/ 218 w 259"/>
                <a:gd name="T53" fmla="*/ 69 h 179"/>
                <a:gd name="T54" fmla="*/ 202 w 259"/>
                <a:gd name="T55" fmla="*/ 69 h 179"/>
                <a:gd name="T56" fmla="*/ 202 w 259"/>
                <a:gd name="T57" fmla="*/ 53 h 179"/>
                <a:gd name="T58" fmla="*/ 186 w 259"/>
                <a:gd name="T59" fmla="*/ 53 h 179"/>
                <a:gd name="T60" fmla="*/ 186 w 259"/>
                <a:gd name="T61" fmla="*/ 37 h 179"/>
                <a:gd name="T62" fmla="*/ 202 w 259"/>
                <a:gd name="T63" fmla="*/ 37 h 179"/>
                <a:gd name="T64" fmla="*/ 202 w 259"/>
                <a:gd name="T65" fmla="*/ 21 h 179"/>
                <a:gd name="T66" fmla="*/ 218 w 259"/>
                <a:gd name="T67" fmla="*/ 21 h 179"/>
                <a:gd name="T68" fmla="*/ 218 w 259"/>
                <a:gd name="T69" fmla="*/ 37 h 179"/>
                <a:gd name="T70" fmla="*/ 233 w 259"/>
                <a:gd name="T71" fmla="*/ 37 h 179"/>
                <a:gd name="T72" fmla="*/ 233 w 259"/>
                <a:gd name="T73" fmla="*/ 53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9" h="179">
                  <a:moveTo>
                    <a:pt x="2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2"/>
                    <a:pt x="0" y="28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259" y="179"/>
                    <a:pt x="259" y="179"/>
                    <a:pt x="259" y="179"/>
                  </a:cubicBezTo>
                  <a:cubicBezTo>
                    <a:pt x="259" y="28"/>
                    <a:pt x="259" y="28"/>
                    <a:pt x="259" y="28"/>
                  </a:cubicBezTo>
                  <a:cubicBezTo>
                    <a:pt x="259" y="12"/>
                    <a:pt x="246" y="0"/>
                    <a:pt x="230" y="0"/>
                  </a:cubicBezTo>
                  <a:close/>
                  <a:moveTo>
                    <a:pt x="73" y="53"/>
                  </a:moveTo>
                  <a:cubicBezTo>
                    <a:pt x="25" y="53"/>
                    <a:pt x="25" y="53"/>
                    <a:pt x="25" y="53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73" y="37"/>
                    <a:pt x="73" y="37"/>
                    <a:pt x="73" y="37"/>
                  </a:cubicBezTo>
                  <a:lnTo>
                    <a:pt x="73" y="53"/>
                  </a:lnTo>
                  <a:close/>
                  <a:moveTo>
                    <a:pt x="150" y="134"/>
                  </a:moveTo>
                  <a:cubicBezTo>
                    <a:pt x="123" y="161"/>
                    <a:pt x="123" y="161"/>
                    <a:pt x="123" y="161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20" y="93"/>
                    <a:pt x="120" y="93"/>
                    <a:pt x="120" y="93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36" y="138"/>
                    <a:pt x="136" y="138"/>
                    <a:pt x="136" y="138"/>
                  </a:cubicBezTo>
                  <a:lnTo>
                    <a:pt x="150" y="134"/>
                  </a:lnTo>
                  <a:close/>
                  <a:moveTo>
                    <a:pt x="233" y="53"/>
                  </a:moveTo>
                  <a:cubicBezTo>
                    <a:pt x="218" y="53"/>
                    <a:pt x="218" y="53"/>
                    <a:pt x="218" y="53"/>
                  </a:cubicBezTo>
                  <a:cubicBezTo>
                    <a:pt x="218" y="69"/>
                    <a:pt x="218" y="69"/>
                    <a:pt x="218" y="69"/>
                  </a:cubicBezTo>
                  <a:cubicBezTo>
                    <a:pt x="202" y="69"/>
                    <a:pt x="202" y="69"/>
                    <a:pt x="202" y="69"/>
                  </a:cubicBezTo>
                  <a:cubicBezTo>
                    <a:pt x="202" y="53"/>
                    <a:pt x="202" y="53"/>
                    <a:pt x="202" y="53"/>
                  </a:cubicBezTo>
                  <a:cubicBezTo>
                    <a:pt x="186" y="53"/>
                    <a:pt x="186" y="53"/>
                    <a:pt x="186" y="53"/>
                  </a:cubicBezTo>
                  <a:cubicBezTo>
                    <a:pt x="186" y="37"/>
                    <a:pt x="186" y="37"/>
                    <a:pt x="186" y="37"/>
                  </a:cubicBezTo>
                  <a:cubicBezTo>
                    <a:pt x="202" y="37"/>
                    <a:pt x="202" y="37"/>
                    <a:pt x="202" y="37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33" y="37"/>
                    <a:pt x="233" y="37"/>
                    <a:pt x="233" y="37"/>
                  </a:cubicBezTo>
                  <a:lnTo>
                    <a:pt x="233" y="53"/>
                  </a:lnTo>
                  <a:close/>
                </a:path>
              </a:pathLst>
            </a:custGeom>
            <a:solidFill>
              <a:srgbClr val="2B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510"/>
            <p:cNvSpPr>
              <a:spLocks noEditPoints="1"/>
            </p:cNvSpPr>
            <p:nvPr/>
          </p:nvSpPr>
          <p:spPr bwMode="auto">
            <a:xfrm>
              <a:off x="5353" y="3511"/>
              <a:ext cx="176" cy="47"/>
            </a:xfrm>
            <a:custGeom>
              <a:avLst/>
              <a:gdLst>
                <a:gd name="T0" fmla="*/ 40 w 176"/>
                <a:gd name="T1" fmla="*/ 47 h 47"/>
                <a:gd name="T2" fmla="*/ 0 w 176"/>
                <a:gd name="T3" fmla="*/ 47 h 47"/>
                <a:gd name="T4" fmla="*/ 0 w 176"/>
                <a:gd name="T5" fmla="*/ 35 h 47"/>
                <a:gd name="T6" fmla="*/ 40 w 176"/>
                <a:gd name="T7" fmla="*/ 35 h 47"/>
                <a:gd name="T8" fmla="*/ 40 w 176"/>
                <a:gd name="T9" fmla="*/ 47 h 47"/>
                <a:gd name="T10" fmla="*/ 32 w 176"/>
                <a:gd name="T11" fmla="*/ 0 h 47"/>
                <a:gd name="T12" fmla="*/ 9 w 176"/>
                <a:gd name="T13" fmla="*/ 0 h 47"/>
                <a:gd name="T14" fmla="*/ 6 w 176"/>
                <a:gd name="T15" fmla="*/ 28 h 47"/>
                <a:gd name="T16" fmla="*/ 35 w 176"/>
                <a:gd name="T17" fmla="*/ 28 h 47"/>
                <a:gd name="T18" fmla="*/ 32 w 176"/>
                <a:gd name="T19" fmla="*/ 0 h 47"/>
                <a:gd name="T20" fmla="*/ 176 w 176"/>
                <a:gd name="T21" fmla="*/ 47 h 47"/>
                <a:gd name="T22" fmla="*/ 136 w 176"/>
                <a:gd name="T23" fmla="*/ 47 h 47"/>
                <a:gd name="T24" fmla="*/ 136 w 176"/>
                <a:gd name="T25" fmla="*/ 35 h 47"/>
                <a:gd name="T26" fmla="*/ 176 w 176"/>
                <a:gd name="T27" fmla="*/ 35 h 47"/>
                <a:gd name="T28" fmla="*/ 176 w 176"/>
                <a:gd name="T29" fmla="*/ 47 h 47"/>
                <a:gd name="T30" fmla="*/ 168 w 176"/>
                <a:gd name="T31" fmla="*/ 0 h 47"/>
                <a:gd name="T32" fmla="*/ 145 w 176"/>
                <a:gd name="T33" fmla="*/ 0 h 47"/>
                <a:gd name="T34" fmla="*/ 142 w 176"/>
                <a:gd name="T35" fmla="*/ 28 h 47"/>
                <a:gd name="T36" fmla="*/ 171 w 176"/>
                <a:gd name="T37" fmla="*/ 28 h 47"/>
                <a:gd name="T38" fmla="*/ 168 w 176"/>
                <a:gd name="T3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6" h="47">
                  <a:moveTo>
                    <a:pt x="40" y="47"/>
                  </a:moveTo>
                  <a:lnTo>
                    <a:pt x="0" y="47"/>
                  </a:lnTo>
                  <a:lnTo>
                    <a:pt x="0" y="35"/>
                  </a:lnTo>
                  <a:lnTo>
                    <a:pt x="40" y="35"/>
                  </a:lnTo>
                  <a:lnTo>
                    <a:pt x="40" y="47"/>
                  </a:lnTo>
                  <a:close/>
                  <a:moveTo>
                    <a:pt x="32" y="0"/>
                  </a:moveTo>
                  <a:lnTo>
                    <a:pt x="9" y="0"/>
                  </a:lnTo>
                  <a:lnTo>
                    <a:pt x="6" y="28"/>
                  </a:lnTo>
                  <a:lnTo>
                    <a:pt x="35" y="28"/>
                  </a:lnTo>
                  <a:lnTo>
                    <a:pt x="32" y="0"/>
                  </a:lnTo>
                  <a:close/>
                  <a:moveTo>
                    <a:pt x="176" y="47"/>
                  </a:moveTo>
                  <a:lnTo>
                    <a:pt x="136" y="47"/>
                  </a:lnTo>
                  <a:lnTo>
                    <a:pt x="136" y="35"/>
                  </a:lnTo>
                  <a:lnTo>
                    <a:pt x="176" y="35"/>
                  </a:lnTo>
                  <a:lnTo>
                    <a:pt x="176" y="47"/>
                  </a:lnTo>
                  <a:close/>
                  <a:moveTo>
                    <a:pt x="168" y="0"/>
                  </a:moveTo>
                  <a:lnTo>
                    <a:pt x="145" y="0"/>
                  </a:lnTo>
                  <a:lnTo>
                    <a:pt x="142" y="28"/>
                  </a:lnTo>
                  <a:lnTo>
                    <a:pt x="171" y="28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41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65" name="Group 513"/>
          <p:cNvGrpSpPr>
            <a:grpSpLocks noChangeAspect="1"/>
          </p:cNvGrpSpPr>
          <p:nvPr/>
        </p:nvGrpSpPr>
        <p:grpSpPr bwMode="auto">
          <a:xfrm>
            <a:off x="6388101" y="414338"/>
            <a:ext cx="5632450" cy="6116637"/>
            <a:chOff x="4024" y="261"/>
            <a:chExt cx="3548" cy="3853"/>
          </a:xfrm>
        </p:grpSpPr>
        <p:grpSp>
          <p:nvGrpSpPr>
            <p:cNvPr id="667" name="Group 714"/>
            <p:cNvGrpSpPr/>
            <p:nvPr/>
          </p:nvGrpSpPr>
          <p:grpSpPr bwMode="auto">
            <a:xfrm>
              <a:off x="4024" y="261"/>
              <a:ext cx="3548" cy="3849"/>
              <a:chOff x="4024" y="261"/>
              <a:chExt cx="3548" cy="3849"/>
            </a:xfrm>
          </p:grpSpPr>
          <p:sp>
            <p:nvSpPr>
              <p:cNvPr id="803" name="Freeform 514"/>
              <p:cNvSpPr/>
              <p:nvPr/>
            </p:nvSpPr>
            <p:spPr bwMode="auto">
              <a:xfrm>
                <a:off x="5554" y="2110"/>
                <a:ext cx="299" cy="163"/>
              </a:xfrm>
              <a:custGeom>
                <a:avLst/>
                <a:gdLst>
                  <a:gd name="T0" fmla="*/ 200 w 249"/>
                  <a:gd name="T1" fmla="*/ 53 h 135"/>
                  <a:gd name="T2" fmla="*/ 236 w 249"/>
                  <a:gd name="T3" fmla="*/ 66 h 135"/>
                  <a:gd name="T4" fmla="*/ 249 w 249"/>
                  <a:gd name="T5" fmla="*/ 95 h 135"/>
                  <a:gd name="T6" fmla="*/ 236 w 249"/>
                  <a:gd name="T7" fmla="*/ 123 h 135"/>
                  <a:gd name="T8" fmla="*/ 200 w 249"/>
                  <a:gd name="T9" fmla="*/ 135 h 135"/>
                  <a:gd name="T10" fmla="*/ 58 w 249"/>
                  <a:gd name="T11" fmla="*/ 135 h 135"/>
                  <a:gd name="T12" fmla="*/ 17 w 249"/>
                  <a:gd name="T13" fmla="*/ 122 h 135"/>
                  <a:gd name="T14" fmla="*/ 0 w 249"/>
                  <a:gd name="T15" fmla="*/ 88 h 135"/>
                  <a:gd name="T16" fmla="*/ 15 w 249"/>
                  <a:gd name="T17" fmla="*/ 55 h 135"/>
                  <a:gd name="T18" fmla="*/ 52 w 249"/>
                  <a:gd name="T19" fmla="*/ 39 h 135"/>
                  <a:gd name="T20" fmla="*/ 52 w 249"/>
                  <a:gd name="T21" fmla="*/ 36 h 135"/>
                  <a:gd name="T22" fmla="*/ 63 w 249"/>
                  <a:gd name="T23" fmla="*/ 10 h 135"/>
                  <a:gd name="T24" fmla="*/ 87 w 249"/>
                  <a:gd name="T25" fmla="*/ 0 h 135"/>
                  <a:gd name="T26" fmla="*/ 121 w 249"/>
                  <a:gd name="T27" fmla="*/ 28 h 135"/>
                  <a:gd name="T28" fmla="*/ 149 w 249"/>
                  <a:gd name="T29" fmla="*/ 17 h 135"/>
                  <a:gd name="T30" fmla="*/ 176 w 249"/>
                  <a:gd name="T31" fmla="*/ 28 h 135"/>
                  <a:gd name="T32" fmla="*/ 190 w 249"/>
                  <a:gd name="T33" fmla="*/ 55 h 135"/>
                  <a:gd name="T34" fmla="*/ 200 w 249"/>
                  <a:gd name="T35" fmla="*/ 53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9" h="135">
                    <a:moveTo>
                      <a:pt x="200" y="53"/>
                    </a:moveTo>
                    <a:cubicBezTo>
                      <a:pt x="215" y="53"/>
                      <a:pt x="227" y="58"/>
                      <a:pt x="236" y="66"/>
                    </a:cubicBezTo>
                    <a:cubicBezTo>
                      <a:pt x="245" y="74"/>
                      <a:pt x="249" y="83"/>
                      <a:pt x="249" y="95"/>
                    </a:cubicBezTo>
                    <a:cubicBezTo>
                      <a:pt x="249" y="106"/>
                      <a:pt x="245" y="116"/>
                      <a:pt x="236" y="123"/>
                    </a:cubicBezTo>
                    <a:cubicBezTo>
                      <a:pt x="227" y="131"/>
                      <a:pt x="215" y="135"/>
                      <a:pt x="200" y="135"/>
                    </a:cubicBezTo>
                    <a:cubicBezTo>
                      <a:pt x="58" y="135"/>
                      <a:pt x="58" y="135"/>
                      <a:pt x="58" y="135"/>
                    </a:cubicBezTo>
                    <a:cubicBezTo>
                      <a:pt x="42" y="135"/>
                      <a:pt x="28" y="131"/>
                      <a:pt x="17" y="122"/>
                    </a:cubicBezTo>
                    <a:cubicBezTo>
                      <a:pt x="5" y="113"/>
                      <a:pt x="0" y="101"/>
                      <a:pt x="0" y="88"/>
                    </a:cubicBezTo>
                    <a:cubicBezTo>
                      <a:pt x="0" y="74"/>
                      <a:pt x="5" y="63"/>
                      <a:pt x="15" y="55"/>
                    </a:cubicBezTo>
                    <a:cubicBezTo>
                      <a:pt x="25" y="45"/>
                      <a:pt x="37" y="40"/>
                      <a:pt x="52" y="39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27"/>
                      <a:pt x="56" y="18"/>
                      <a:pt x="63" y="10"/>
                    </a:cubicBezTo>
                    <a:cubicBezTo>
                      <a:pt x="69" y="4"/>
                      <a:pt x="77" y="0"/>
                      <a:pt x="87" y="0"/>
                    </a:cubicBezTo>
                    <a:cubicBezTo>
                      <a:pt x="105" y="0"/>
                      <a:pt x="117" y="9"/>
                      <a:pt x="121" y="28"/>
                    </a:cubicBezTo>
                    <a:cubicBezTo>
                      <a:pt x="128" y="21"/>
                      <a:pt x="137" y="17"/>
                      <a:pt x="149" y="17"/>
                    </a:cubicBezTo>
                    <a:cubicBezTo>
                      <a:pt x="159" y="17"/>
                      <a:pt x="168" y="21"/>
                      <a:pt x="176" y="28"/>
                    </a:cubicBezTo>
                    <a:cubicBezTo>
                      <a:pt x="184" y="35"/>
                      <a:pt x="189" y="44"/>
                      <a:pt x="190" y="55"/>
                    </a:cubicBezTo>
                    <a:lnTo>
                      <a:pt x="200" y="53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515"/>
              <p:cNvSpPr/>
              <p:nvPr/>
            </p:nvSpPr>
            <p:spPr bwMode="auto">
              <a:xfrm>
                <a:off x="5789" y="2036"/>
                <a:ext cx="172" cy="92"/>
              </a:xfrm>
              <a:custGeom>
                <a:avLst/>
                <a:gdLst>
                  <a:gd name="T0" fmla="*/ 115 w 143"/>
                  <a:gd name="T1" fmla="*/ 31 h 77"/>
                  <a:gd name="T2" fmla="*/ 135 w 143"/>
                  <a:gd name="T3" fmla="*/ 38 h 77"/>
                  <a:gd name="T4" fmla="*/ 143 w 143"/>
                  <a:gd name="T5" fmla="*/ 54 h 77"/>
                  <a:gd name="T6" fmla="*/ 135 w 143"/>
                  <a:gd name="T7" fmla="*/ 71 h 77"/>
                  <a:gd name="T8" fmla="*/ 115 w 143"/>
                  <a:gd name="T9" fmla="*/ 77 h 77"/>
                  <a:gd name="T10" fmla="*/ 33 w 143"/>
                  <a:gd name="T11" fmla="*/ 77 h 77"/>
                  <a:gd name="T12" fmla="*/ 9 w 143"/>
                  <a:gd name="T13" fmla="*/ 70 h 77"/>
                  <a:gd name="T14" fmla="*/ 0 w 143"/>
                  <a:gd name="T15" fmla="*/ 50 h 77"/>
                  <a:gd name="T16" fmla="*/ 9 w 143"/>
                  <a:gd name="T17" fmla="*/ 31 h 77"/>
                  <a:gd name="T18" fmla="*/ 30 w 143"/>
                  <a:gd name="T19" fmla="*/ 22 h 77"/>
                  <a:gd name="T20" fmla="*/ 30 w 143"/>
                  <a:gd name="T21" fmla="*/ 21 h 77"/>
                  <a:gd name="T22" fmla="*/ 36 w 143"/>
                  <a:gd name="T23" fmla="*/ 6 h 77"/>
                  <a:gd name="T24" fmla="*/ 50 w 143"/>
                  <a:gd name="T25" fmla="*/ 0 h 77"/>
                  <a:gd name="T26" fmla="*/ 70 w 143"/>
                  <a:gd name="T27" fmla="*/ 16 h 77"/>
                  <a:gd name="T28" fmla="*/ 85 w 143"/>
                  <a:gd name="T29" fmla="*/ 10 h 77"/>
                  <a:gd name="T30" fmla="*/ 101 w 143"/>
                  <a:gd name="T31" fmla="*/ 16 h 77"/>
                  <a:gd name="T32" fmla="*/ 109 w 143"/>
                  <a:gd name="T33" fmla="*/ 31 h 77"/>
                  <a:gd name="T34" fmla="*/ 115 w 143"/>
                  <a:gd name="T35" fmla="*/ 3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3" h="77">
                    <a:moveTo>
                      <a:pt x="115" y="31"/>
                    </a:moveTo>
                    <a:cubicBezTo>
                      <a:pt x="124" y="31"/>
                      <a:pt x="130" y="33"/>
                      <a:pt x="135" y="38"/>
                    </a:cubicBezTo>
                    <a:cubicBezTo>
                      <a:pt x="140" y="42"/>
                      <a:pt x="143" y="48"/>
                      <a:pt x="143" y="54"/>
                    </a:cubicBezTo>
                    <a:cubicBezTo>
                      <a:pt x="143" y="61"/>
                      <a:pt x="140" y="66"/>
                      <a:pt x="135" y="71"/>
                    </a:cubicBezTo>
                    <a:cubicBezTo>
                      <a:pt x="130" y="75"/>
                      <a:pt x="124" y="77"/>
                      <a:pt x="115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24" y="77"/>
                      <a:pt x="16" y="75"/>
                      <a:pt x="9" y="70"/>
                    </a:cubicBezTo>
                    <a:cubicBezTo>
                      <a:pt x="3" y="65"/>
                      <a:pt x="0" y="58"/>
                      <a:pt x="0" y="50"/>
                    </a:cubicBezTo>
                    <a:cubicBezTo>
                      <a:pt x="0" y="43"/>
                      <a:pt x="3" y="36"/>
                      <a:pt x="9" y="31"/>
                    </a:cubicBezTo>
                    <a:cubicBezTo>
                      <a:pt x="14" y="26"/>
                      <a:pt x="21" y="23"/>
                      <a:pt x="30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15"/>
                      <a:pt x="32" y="10"/>
                      <a:pt x="36" y="6"/>
                    </a:cubicBezTo>
                    <a:cubicBezTo>
                      <a:pt x="40" y="2"/>
                      <a:pt x="44" y="0"/>
                      <a:pt x="50" y="0"/>
                    </a:cubicBezTo>
                    <a:cubicBezTo>
                      <a:pt x="60" y="0"/>
                      <a:pt x="67" y="5"/>
                      <a:pt x="70" y="16"/>
                    </a:cubicBezTo>
                    <a:cubicBezTo>
                      <a:pt x="73" y="12"/>
                      <a:pt x="79" y="10"/>
                      <a:pt x="85" y="10"/>
                    </a:cubicBezTo>
                    <a:cubicBezTo>
                      <a:pt x="91" y="10"/>
                      <a:pt x="96" y="12"/>
                      <a:pt x="101" y="16"/>
                    </a:cubicBezTo>
                    <a:cubicBezTo>
                      <a:pt x="106" y="20"/>
                      <a:pt x="109" y="25"/>
                      <a:pt x="109" y="31"/>
                    </a:cubicBezTo>
                    <a:lnTo>
                      <a:pt x="115" y="3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Line 516"/>
              <p:cNvSpPr>
                <a:spLocks noChangeShapeType="1"/>
              </p:cNvSpPr>
              <p:nvPr/>
            </p:nvSpPr>
            <p:spPr bwMode="auto">
              <a:xfrm flipV="1">
                <a:off x="6419" y="261"/>
                <a:ext cx="0" cy="397"/>
              </a:xfrm>
              <a:prstGeom prst="line">
                <a:avLst/>
              </a:prstGeom>
              <a:noFill/>
              <a:ln w="30163" cap="rnd">
                <a:solidFill>
                  <a:srgbClr val="1D4676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Line 517"/>
              <p:cNvSpPr>
                <a:spLocks noChangeShapeType="1"/>
              </p:cNvSpPr>
              <p:nvPr/>
            </p:nvSpPr>
            <p:spPr bwMode="auto">
              <a:xfrm>
                <a:off x="5374" y="747"/>
                <a:ext cx="954" cy="0"/>
              </a:xfrm>
              <a:prstGeom prst="line">
                <a:avLst/>
              </a:prstGeom>
              <a:noFill/>
              <a:ln w="30163" cap="rnd">
                <a:solidFill>
                  <a:srgbClr val="1D4676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518"/>
              <p:cNvSpPr/>
              <p:nvPr/>
            </p:nvSpPr>
            <p:spPr bwMode="auto">
              <a:xfrm>
                <a:off x="6331" y="659"/>
                <a:ext cx="88" cy="88"/>
              </a:xfrm>
              <a:custGeom>
                <a:avLst/>
                <a:gdLst>
                  <a:gd name="T0" fmla="*/ 0 w 73"/>
                  <a:gd name="T1" fmla="*/ 73 h 73"/>
                  <a:gd name="T2" fmla="*/ 73 w 73"/>
                  <a:gd name="T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3" h="73">
                    <a:moveTo>
                      <a:pt x="0" y="73"/>
                    </a:moveTo>
                    <a:cubicBezTo>
                      <a:pt x="40" y="73"/>
                      <a:pt x="73" y="40"/>
                      <a:pt x="73" y="0"/>
                    </a:cubicBezTo>
                  </a:path>
                </a:pathLst>
              </a:custGeom>
              <a:noFill/>
              <a:ln w="30163" cap="rnd">
                <a:solidFill>
                  <a:srgbClr val="1D4676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519"/>
              <p:cNvSpPr/>
              <p:nvPr/>
            </p:nvSpPr>
            <p:spPr bwMode="auto">
              <a:xfrm>
                <a:off x="4217" y="1474"/>
                <a:ext cx="580" cy="121"/>
              </a:xfrm>
              <a:custGeom>
                <a:avLst/>
                <a:gdLst>
                  <a:gd name="T0" fmla="*/ 17 w 483"/>
                  <a:gd name="T1" fmla="*/ 101 h 101"/>
                  <a:gd name="T2" fmla="*/ 467 w 483"/>
                  <a:gd name="T3" fmla="*/ 101 h 101"/>
                  <a:gd name="T4" fmla="*/ 477 w 483"/>
                  <a:gd name="T5" fmla="*/ 83 h 101"/>
                  <a:gd name="T6" fmla="*/ 451 w 483"/>
                  <a:gd name="T7" fmla="*/ 18 h 101"/>
                  <a:gd name="T8" fmla="*/ 418 w 483"/>
                  <a:gd name="T9" fmla="*/ 0 h 101"/>
                  <a:gd name="T10" fmla="*/ 78 w 483"/>
                  <a:gd name="T11" fmla="*/ 0 h 101"/>
                  <a:gd name="T12" fmla="*/ 47 w 483"/>
                  <a:gd name="T13" fmla="*/ 19 h 101"/>
                  <a:gd name="T14" fmla="*/ 6 w 483"/>
                  <a:gd name="T15" fmla="*/ 82 h 101"/>
                  <a:gd name="T16" fmla="*/ 17 w 483"/>
                  <a:gd name="T1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3" h="101">
                    <a:moveTo>
                      <a:pt x="17" y="101"/>
                    </a:moveTo>
                    <a:cubicBezTo>
                      <a:pt x="467" y="101"/>
                      <a:pt x="467" y="101"/>
                      <a:pt x="467" y="101"/>
                    </a:cubicBezTo>
                    <a:cubicBezTo>
                      <a:pt x="479" y="101"/>
                      <a:pt x="483" y="93"/>
                      <a:pt x="477" y="83"/>
                    </a:cubicBezTo>
                    <a:cubicBezTo>
                      <a:pt x="451" y="18"/>
                      <a:pt x="451" y="18"/>
                      <a:pt x="451" y="18"/>
                    </a:cubicBezTo>
                    <a:cubicBezTo>
                      <a:pt x="445" y="8"/>
                      <a:pt x="430" y="0"/>
                      <a:pt x="41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67" y="0"/>
                      <a:pt x="53" y="8"/>
                      <a:pt x="47" y="19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0" y="93"/>
                      <a:pt x="5" y="101"/>
                      <a:pt x="17" y="10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520"/>
              <p:cNvSpPr/>
              <p:nvPr/>
            </p:nvSpPr>
            <p:spPr bwMode="auto">
              <a:xfrm>
                <a:off x="4383" y="1377"/>
                <a:ext cx="106" cy="85"/>
              </a:xfrm>
              <a:custGeom>
                <a:avLst/>
                <a:gdLst>
                  <a:gd name="T0" fmla="*/ 56 w 88"/>
                  <a:gd name="T1" fmla="*/ 71 h 71"/>
                  <a:gd name="T2" fmla="*/ 83 w 88"/>
                  <a:gd name="T3" fmla="*/ 11 h 71"/>
                  <a:gd name="T4" fmla="*/ 61 w 88"/>
                  <a:gd name="T5" fmla="*/ 3 h 71"/>
                  <a:gd name="T6" fmla="*/ 53 w 88"/>
                  <a:gd name="T7" fmla="*/ 3 h 71"/>
                  <a:gd name="T8" fmla="*/ 30 w 88"/>
                  <a:gd name="T9" fmla="*/ 10 h 71"/>
                  <a:gd name="T10" fmla="*/ 0 w 88"/>
                  <a:gd name="T11" fmla="*/ 71 h 71"/>
                  <a:gd name="T12" fmla="*/ 56 w 88"/>
                  <a:gd name="T13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71">
                    <a:moveTo>
                      <a:pt x="56" y="71"/>
                    </a:moveTo>
                    <a:cubicBezTo>
                      <a:pt x="83" y="11"/>
                      <a:pt x="83" y="11"/>
                      <a:pt x="83" y="11"/>
                    </a:cubicBezTo>
                    <a:cubicBezTo>
                      <a:pt x="88" y="0"/>
                      <a:pt x="73" y="3"/>
                      <a:pt x="61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41" y="3"/>
                      <a:pt x="36" y="0"/>
                      <a:pt x="30" y="10"/>
                    </a:cubicBezTo>
                    <a:cubicBezTo>
                      <a:pt x="0" y="71"/>
                      <a:pt x="0" y="71"/>
                      <a:pt x="0" y="71"/>
                    </a:cubicBezTo>
                    <a:lnTo>
                      <a:pt x="56" y="7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521"/>
              <p:cNvSpPr/>
              <p:nvPr/>
            </p:nvSpPr>
            <p:spPr bwMode="auto">
              <a:xfrm>
                <a:off x="4593" y="1377"/>
                <a:ext cx="106" cy="85"/>
              </a:xfrm>
              <a:custGeom>
                <a:avLst/>
                <a:gdLst>
                  <a:gd name="T0" fmla="*/ 57 w 88"/>
                  <a:gd name="T1" fmla="*/ 71 h 71"/>
                  <a:gd name="T2" fmla="*/ 84 w 88"/>
                  <a:gd name="T3" fmla="*/ 11 h 71"/>
                  <a:gd name="T4" fmla="*/ 62 w 88"/>
                  <a:gd name="T5" fmla="*/ 3 h 71"/>
                  <a:gd name="T6" fmla="*/ 54 w 88"/>
                  <a:gd name="T7" fmla="*/ 3 h 71"/>
                  <a:gd name="T8" fmla="*/ 31 w 88"/>
                  <a:gd name="T9" fmla="*/ 10 h 71"/>
                  <a:gd name="T10" fmla="*/ 0 w 88"/>
                  <a:gd name="T11" fmla="*/ 71 h 71"/>
                  <a:gd name="T12" fmla="*/ 57 w 88"/>
                  <a:gd name="T13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71">
                    <a:moveTo>
                      <a:pt x="57" y="71"/>
                    </a:moveTo>
                    <a:cubicBezTo>
                      <a:pt x="84" y="11"/>
                      <a:pt x="84" y="11"/>
                      <a:pt x="84" y="11"/>
                    </a:cubicBezTo>
                    <a:cubicBezTo>
                      <a:pt x="88" y="0"/>
                      <a:pt x="74" y="3"/>
                      <a:pt x="62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42" y="3"/>
                      <a:pt x="36" y="0"/>
                      <a:pt x="31" y="10"/>
                    </a:cubicBezTo>
                    <a:cubicBezTo>
                      <a:pt x="0" y="71"/>
                      <a:pt x="0" y="71"/>
                      <a:pt x="0" y="71"/>
                    </a:cubicBezTo>
                    <a:lnTo>
                      <a:pt x="57" y="7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522"/>
              <p:cNvSpPr>
                <a:spLocks noEditPoints="1"/>
              </p:cNvSpPr>
              <p:nvPr/>
            </p:nvSpPr>
            <p:spPr bwMode="auto">
              <a:xfrm>
                <a:off x="4024" y="1610"/>
                <a:ext cx="934" cy="198"/>
              </a:xfrm>
              <a:custGeom>
                <a:avLst/>
                <a:gdLst>
                  <a:gd name="T0" fmla="*/ 732 w 778"/>
                  <a:gd name="T1" fmla="*/ 0 h 165"/>
                  <a:gd name="T2" fmla="*/ 660 w 778"/>
                  <a:gd name="T3" fmla="*/ 0 h 165"/>
                  <a:gd name="T4" fmla="*/ 616 w 778"/>
                  <a:gd name="T5" fmla="*/ 0 h 165"/>
                  <a:gd name="T6" fmla="*/ 299 w 778"/>
                  <a:gd name="T7" fmla="*/ 0 h 165"/>
                  <a:gd name="T8" fmla="*/ 46 w 778"/>
                  <a:gd name="T9" fmla="*/ 0 h 165"/>
                  <a:gd name="T10" fmla="*/ 46 w 778"/>
                  <a:gd name="T11" fmla="*/ 65 h 165"/>
                  <a:gd name="T12" fmla="*/ 93 w 778"/>
                  <a:gd name="T13" fmla="*/ 138 h 165"/>
                  <a:gd name="T14" fmla="*/ 100 w 778"/>
                  <a:gd name="T15" fmla="*/ 149 h 165"/>
                  <a:gd name="T16" fmla="*/ 168 w 778"/>
                  <a:gd name="T17" fmla="*/ 144 h 165"/>
                  <a:gd name="T18" fmla="*/ 227 w 778"/>
                  <a:gd name="T19" fmla="*/ 165 h 165"/>
                  <a:gd name="T20" fmla="*/ 287 w 778"/>
                  <a:gd name="T21" fmla="*/ 144 h 165"/>
                  <a:gd name="T22" fmla="*/ 358 w 778"/>
                  <a:gd name="T23" fmla="*/ 144 h 165"/>
                  <a:gd name="T24" fmla="*/ 418 w 778"/>
                  <a:gd name="T25" fmla="*/ 165 h 165"/>
                  <a:gd name="T26" fmla="*/ 478 w 778"/>
                  <a:gd name="T27" fmla="*/ 144 h 165"/>
                  <a:gd name="T28" fmla="*/ 549 w 778"/>
                  <a:gd name="T29" fmla="*/ 144 h 165"/>
                  <a:gd name="T30" fmla="*/ 609 w 778"/>
                  <a:gd name="T31" fmla="*/ 165 h 165"/>
                  <a:gd name="T32" fmla="*/ 628 w 778"/>
                  <a:gd name="T33" fmla="*/ 158 h 165"/>
                  <a:gd name="T34" fmla="*/ 665 w 778"/>
                  <a:gd name="T35" fmla="*/ 144 h 165"/>
                  <a:gd name="T36" fmla="*/ 773 w 778"/>
                  <a:gd name="T37" fmla="*/ 31 h 165"/>
                  <a:gd name="T38" fmla="*/ 736 w 778"/>
                  <a:gd name="T39" fmla="*/ 0 h 165"/>
                  <a:gd name="T40" fmla="*/ 197 w 778"/>
                  <a:gd name="T41" fmla="*/ 39 h 165"/>
                  <a:gd name="T42" fmla="*/ 228 w 778"/>
                  <a:gd name="T43" fmla="*/ 39 h 165"/>
                  <a:gd name="T44" fmla="*/ 276 w 778"/>
                  <a:gd name="T45" fmla="*/ 54 h 165"/>
                  <a:gd name="T46" fmla="*/ 276 w 778"/>
                  <a:gd name="T47" fmla="*/ 23 h 165"/>
                  <a:gd name="T48" fmla="*/ 276 w 778"/>
                  <a:gd name="T49" fmla="*/ 54 h 165"/>
                  <a:gd name="T50" fmla="*/ 324 w 778"/>
                  <a:gd name="T51" fmla="*/ 39 h 165"/>
                  <a:gd name="T52" fmla="*/ 355 w 778"/>
                  <a:gd name="T53" fmla="*/ 39 h 165"/>
                  <a:gd name="T54" fmla="*/ 407 w 778"/>
                  <a:gd name="T55" fmla="*/ 54 h 165"/>
                  <a:gd name="T56" fmla="*/ 407 w 778"/>
                  <a:gd name="T57" fmla="*/ 23 h 165"/>
                  <a:gd name="T58" fmla="*/ 407 w 778"/>
                  <a:gd name="T59" fmla="*/ 54 h 165"/>
                  <a:gd name="T60" fmla="*/ 455 w 778"/>
                  <a:gd name="T61" fmla="*/ 39 h 165"/>
                  <a:gd name="T62" fmla="*/ 486 w 778"/>
                  <a:gd name="T63" fmla="*/ 39 h 165"/>
                  <a:gd name="T64" fmla="*/ 535 w 778"/>
                  <a:gd name="T65" fmla="*/ 54 h 165"/>
                  <a:gd name="T66" fmla="*/ 535 w 778"/>
                  <a:gd name="T67" fmla="*/ 23 h 165"/>
                  <a:gd name="T68" fmla="*/ 535 w 778"/>
                  <a:gd name="T69" fmla="*/ 54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78" h="165">
                    <a:moveTo>
                      <a:pt x="736" y="0"/>
                    </a:moveTo>
                    <a:cubicBezTo>
                      <a:pt x="735" y="0"/>
                      <a:pt x="733" y="0"/>
                      <a:pt x="732" y="0"/>
                    </a:cubicBezTo>
                    <a:cubicBezTo>
                      <a:pt x="712" y="0"/>
                      <a:pt x="708" y="0"/>
                      <a:pt x="688" y="0"/>
                    </a:cubicBezTo>
                    <a:cubicBezTo>
                      <a:pt x="676" y="0"/>
                      <a:pt x="668" y="0"/>
                      <a:pt x="660" y="0"/>
                    </a:cubicBezTo>
                    <a:cubicBezTo>
                      <a:pt x="660" y="0"/>
                      <a:pt x="660" y="0"/>
                      <a:pt x="660" y="0"/>
                    </a:cubicBezTo>
                    <a:cubicBezTo>
                      <a:pt x="640" y="0"/>
                      <a:pt x="636" y="0"/>
                      <a:pt x="616" y="0"/>
                    </a:cubicBezTo>
                    <a:cubicBezTo>
                      <a:pt x="568" y="0"/>
                      <a:pt x="521" y="0"/>
                      <a:pt x="473" y="0"/>
                    </a:cubicBezTo>
                    <a:cubicBezTo>
                      <a:pt x="415" y="0"/>
                      <a:pt x="357" y="0"/>
                      <a:pt x="299" y="0"/>
                    </a:cubicBezTo>
                    <a:cubicBezTo>
                      <a:pt x="247" y="0"/>
                      <a:pt x="195" y="0"/>
                      <a:pt x="143" y="0"/>
                    </a:cubicBezTo>
                    <a:cubicBezTo>
                      <a:pt x="111" y="0"/>
                      <a:pt x="78" y="0"/>
                      <a:pt x="46" y="0"/>
                    </a:cubicBezTo>
                    <a:cubicBezTo>
                      <a:pt x="37" y="0"/>
                      <a:pt x="12" y="0"/>
                      <a:pt x="0" y="0"/>
                    </a:cubicBezTo>
                    <a:cubicBezTo>
                      <a:pt x="22" y="29"/>
                      <a:pt x="36" y="48"/>
                      <a:pt x="46" y="65"/>
                    </a:cubicBezTo>
                    <a:cubicBezTo>
                      <a:pt x="59" y="85"/>
                      <a:pt x="71" y="104"/>
                      <a:pt x="84" y="124"/>
                    </a:cubicBezTo>
                    <a:cubicBezTo>
                      <a:pt x="87" y="128"/>
                      <a:pt x="89" y="134"/>
                      <a:pt x="93" y="138"/>
                    </a:cubicBezTo>
                    <a:cubicBezTo>
                      <a:pt x="94" y="139"/>
                      <a:pt x="95" y="141"/>
                      <a:pt x="96" y="144"/>
                    </a:cubicBezTo>
                    <a:cubicBezTo>
                      <a:pt x="100" y="149"/>
                      <a:pt x="100" y="149"/>
                      <a:pt x="100" y="149"/>
                    </a:cubicBezTo>
                    <a:cubicBezTo>
                      <a:pt x="105" y="156"/>
                      <a:pt x="115" y="165"/>
                      <a:pt x="132" y="165"/>
                    </a:cubicBezTo>
                    <a:cubicBezTo>
                      <a:pt x="159" y="165"/>
                      <a:pt x="168" y="144"/>
                      <a:pt x="168" y="144"/>
                    </a:cubicBezTo>
                    <a:cubicBezTo>
                      <a:pt x="175" y="130"/>
                      <a:pt x="187" y="137"/>
                      <a:pt x="195" y="151"/>
                    </a:cubicBezTo>
                    <a:cubicBezTo>
                      <a:pt x="195" y="151"/>
                      <a:pt x="204" y="165"/>
                      <a:pt x="227" y="165"/>
                    </a:cubicBezTo>
                    <a:cubicBezTo>
                      <a:pt x="253" y="165"/>
                      <a:pt x="263" y="144"/>
                      <a:pt x="263" y="144"/>
                    </a:cubicBezTo>
                    <a:cubicBezTo>
                      <a:pt x="269" y="130"/>
                      <a:pt x="280" y="130"/>
                      <a:pt x="287" y="144"/>
                    </a:cubicBezTo>
                    <a:cubicBezTo>
                      <a:pt x="287" y="144"/>
                      <a:pt x="296" y="165"/>
                      <a:pt x="322" y="165"/>
                    </a:cubicBezTo>
                    <a:cubicBezTo>
                      <a:pt x="349" y="165"/>
                      <a:pt x="358" y="144"/>
                      <a:pt x="358" y="144"/>
                    </a:cubicBezTo>
                    <a:cubicBezTo>
                      <a:pt x="365" y="130"/>
                      <a:pt x="376" y="130"/>
                      <a:pt x="382" y="144"/>
                    </a:cubicBezTo>
                    <a:cubicBezTo>
                      <a:pt x="382" y="144"/>
                      <a:pt x="392" y="165"/>
                      <a:pt x="418" y="165"/>
                    </a:cubicBezTo>
                    <a:cubicBezTo>
                      <a:pt x="444" y="165"/>
                      <a:pt x="454" y="144"/>
                      <a:pt x="454" y="144"/>
                    </a:cubicBezTo>
                    <a:cubicBezTo>
                      <a:pt x="460" y="130"/>
                      <a:pt x="471" y="130"/>
                      <a:pt x="478" y="144"/>
                    </a:cubicBezTo>
                    <a:cubicBezTo>
                      <a:pt x="478" y="144"/>
                      <a:pt x="487" y="165"/>
                      <a:pt x="513" y="165"/>
                    </a:cubicBezTo>
                    <a:cubicBezTo>
                      <a:pt x="540" y="165"/>
                      <a:pt x="549" y="144"/>
                      <a:pt x="549" y="144"/>
                    </a:cubicBezTo>
                    <a:cubicBezTo>
                      <a:pt x="556" y="130"/>
                      <a:pt x="567" y="130"/>
                      <a:pt x="573" y="144"/>
                    </a:cubicBezTo>
                    <a:cubicBezTo>
                      <a:pt x="573" y="144"/>
                      <a:pt x="583" y="165"/>
                      <a:pt x="609" y="165"/>
                    </a:cubicBezTo>
                    <a:cubicBezTo>
                      <a:pt x="616" y="165"/>
                      <a:pt x="622" y="162"/>
                      <a:pt x="628" y="157"/>
                    </a:cubicBezTo>
                    <a:cubicBezTo>
                      <a:pt x="628" y="158"/>
                      <a:pt x="628" y="158"/>
                      <a:pt x="628" y="158"/>
                    </a:cubicBezTo>
                    <a:cubicBezTo>
                      <a:pt x="637" y="152"/>
                      <a:pt x="641" y="144"/>
                      <a:pt x="641" y="144"/>
                    </a:cubicBezTo>
                    <a:cubicBezTo>
                      <a:pt x="647" y="130"/>
                      <a:pt x="658" y="130"/>
                      <a:pt x="665" y="144"/>
                    </a:cubicBezTo>
                    <a:cubicBezTo>
                      <a:pt x="665" y="144"/>
                      <a:pt x="674" y="165"/>
                      <a:pt x="700" y="165"/>
                    </a:cubicBezTo>
                    <a:cubicBezTo>
                      <a:pt x="744" y="165"/>
                      <a:pt x="763" y="69"/>
                      <a:pt x="773" y="31"/>
                    </a:cubicBezTo>
                    <a:cubicBezTo>
                      <a:pt x="777" y="14"/>
                      <a:pt x="778" y="6"/>
                      <a:pt x="776" y="0"/>
                    </a:cubicBezTo>
                    <a:lnTo>
                      <a:pt x="736" y="0"/>
                    </a:lnTo>
                    <a:close/>
                    <a:moveTo>
                      <a:pt x="212" y="54"/>
                    </a:moveTo>
                    <a:cubicBezTo>
                      <a:pt x="204" y="54"/>
                      <a:pt x="197" y="47"/>
                      <a:pt x="197" y="39"/>
                    </a:cubicBezTo>
                    <a:cubicBezTo>
                      <a:pt x="197" y="30"/>
                      <a:pt x="204" y="23"/>
                      <a:pt x="212" y="23"/>
                    </a:cubicBezTo>
                    <a:cubicBezTo>
                      <a:pt x="221" y="23"/>
                      <a:pt x="228" y="30"/>
                      <a:pt x="228" y="39"/>
                    </a:cubicBezTo>
                    <a:cubicBezTo>
                      <a:pt x="228" y="47"/>
                      <a:pt x="221" y="54"/>
                      <a:pt x="212" y="54"/>
                    </a:cubicBezTo>
                    <a:close/>
                    <a:moveTo>
                      <a:pt x="276" y="54"/>
                    </a:moveTo>
                    <a:cubicBezTo>
                      <a:pt x="267" y="54"/>
                      <a:pt x="260" y="47"/>
                      <a:pt x="260" y="39"/>
                    </a:cubicBezTo>
                    <a:cubicBezTo>
                      <a:pt x="260" y="30"/>
                      <a:pt x="267" y="23"/>
                      <a:pt x="276" y="23"/>
                    </a:cubicBezTo>
                    <a:cubicBezTo>
                      <a:pt x="284" y="23"/>
                      <a:pt x="291" y="30"/>
                      <a:pt x="291" y="39"/>
                    </a:cubicBezTo>
                    <a:cubicBezTo>
                      <a:pt x="291" y="47"/>
                      <a:pt x="284" y="54"/>
                      <a:pt x="276" y="54"/>
                    </a:cubicBezTo>
                    <a:close/>
                    <a:moveTo>
                      <a:pt x="340" y="54"/>
                    </a:moveTo>
                    <a:cubicBezTo>
                      <a:pt x="331" y="54"/>
                      <a:pt x="324" y="47"/>
                      <a:pt x="324" y="39"/>
                    </a:cubicBezTo>
                    <a:cubicBezTo>
                      <a:pt x="324" y="30"/>
                      <a:pt x="331" y="23"/>
                      <a:pt x="340" y="23"/>
                    </a:cubicBezTo>
                    <a:cubicBezTo>
                      <a:pt x="348" y="23"/>
                      <a:pt x="355" y="30"/>
                      <a:pt x="355" y="39"/>
                    </a:cubicBezTo>
                    <a:cubicBezTo>
                      <a:pt x="355" y="47"/>
                      <a:pt x="348" y="54"/>
                      <a:pt x="340" y="54"/>
                    </a:cubicBezTo>
                    <a:close/>
                    <a:moveTo>
                      <a:pt x="407" y="54"/>
                    </a:moveTo>
                    <a:cubicBezTo>
                      <a:pt x="399" y="54"/>
                      <a:pt x="392" y="47"/>
                      <a:pt x="392" y="39"/>
                    </a:cubicBezTo>
                    <a:cubicBezTo>
                      <a:pt x="392" y="30"/>
                      <a:pt x="399" y="23"/>
                      <a:pt x="407" y="23"/>
                    </a:cubicBezTo>
                    <a:cubicBezTo>
                      <a:pt x="416" y="23"/>
                      <a:pt x="423" y="30"/>
                      <a:pt x="423" y="39"/>
                    </a:cubicBezTo>
                    <a:cubicBezTo>
                      <a:pt x="423" y="47"/>
                      <a:pt x="416" y="54"/>
                      <a:pt x="407" y="54"/>
                    </a:cubicBezTo>
                    <a:close/>
                    <a:moveTo>
                      <a:pt x="471" y="54"/>
                    </a:moveTo>
                    <a:cubicBezTo>
                      <a:pt x="462" y="54"/>
                      <a:pt x="455" y="47"/>
                      <a:pt x="455" y="39"/>
                    </a:cubicBezTo>
                    <a:cubicBezTo>
                      <a:pt x="455" y="30"/>
                      <a:pt x="462" y="23"/>
                      <a:pt x="471" y="23"/>
                    </a:cubicBezTo>
                    <a:cubicBezTo>
                      <a:pt x="479" y="23"/>
                      <a:pt x="486" y="30"/>
                      <a:pt x="486" y="39"/>
                    </a:cubicBezTo>
                    <a:cubicBezTo>
                      <a:pt x="486" y="47"/>
                      <a:pt x="479" y="54"/>
                      <a:pt x="471" y="54"/>
                    </a:cubicBezTo>
                    <a:close/>
                    <a:moveTo>
                      <a:pt x="535" y="54"/>
                    </a:moveTo>
                    <a:cubicBezTo>
                      <a:pt x="526" y="54"/>
                      <a:pt x="519" y="47"/>
                      <a:pt x="519" y="39"/>
                    </a:cubicBezTo>
                    <a:cubicBezTo>
                      <a:pt x="519" y="30"/>
                      <a:pt x="526" y="23"/>
                      <a:pt x="535" y="23"/>
                    </a:cubicBezTo>
                    <a:cubicBezTo>
                      <a:pt x="543" y="23"/>
                      <a:pt x="550" y="30"/>
                      <a:pt x="550" y="39"/>
                    </a:cubicBezTo>
                    <a:cubicBezTo>
                      <a:pt x="550" y="47"/>
                      <a:pt x="543" y="54"/>
                      <a:pt x="535" y="54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523"/>
              <p:cNvSpPr>
                <a:spLocks noEditPoints="1"/>
              </p:cNvSpPr>
              <p:nvPr/>
            </p:nvSpPr>
            <p:spPr bwMode="auto">
              <a:xfrm>
                <a:off x="6629" y="1610"/>
                <a:ext cx="943" cy="180"/>
              </a:xfrm>
              <a:custGeom>
                <a:avLst/>
                <a:gdLst>
                  <a:gd name="T0" fmla="*/ 743 w 785"/>
                  <a:gd name="T1" fmla="*/ 0 h 150"/>
                  <a:gd name="T2" fmla="*/ 695 w 785"/>
                  <a:gd name="T3" fmla="*/ 0 h 150"/>
                  <a:gd name="T4" fmla="*/ 665 w 785"/>
                  <a:gd name="T5" fmla="*/ 0 h 150"/>
                  <a:gd name="T6" fmla="*/ 478 w 785"/>
                  <a:gd name="T7" fmla="*/ 0 h 150"/>
                  <a:gd name="T8" fmla="*/ 144 w 785"/>
                  <a:gd name="T9" fmla="*/ 0 h 150"/>
                  <a:gd name="T10" fmla="*/ 0 w 785"/>
                  <a:gd name="T11" fmla="*/ 0 h 150"/>
                  <a:gd name="T12" fmla="*/ 94 w 785"/>
                  <a:gd name="T13" fmla="*/ 122 h 150"/>
                  <a:gd name="T14" fmla="*/ 101 w 785"/>
                  <a:gd name="T15" fmla="*/ 134 h 150"/>
                  <a:gd name="T16" fmla="*/ 170 w 785"/>
                  <a:gd name="T17" fmla="*/ 128 h 150"/>
                  <a:gd name="T18" fmla="*/ 229 w 785"/>
                  <a:gd name="T19" fmla="*/ 150 h 150"/>
                  <a:gd name="T20" fmla="*/ 289 w 785"/>
                  <a:gd name="T21" fmla="*/ 128 h 150"/>
                  <a:gd name="T22" fmla="*/ 362 w 785"/>
                  <a:gd name="T23" fmla="*/ 128 h 150"/>
                  <a:gd name="T24" fmla="*/ 422 w 785"/>
                  <a:gd name="T25" fmla="*/ 150 h 150"/>
                  <a:gd name="T26" fmla="*/ 482 w 785"/>
                  <a:gd name="T27" fmla="*/ 128 h 150"/>
                  <a:gd name="T28" fmla="*/ 554 w 785"/>
                  <a:gd name="T29" fmla="*/ 128 h 150"/>
                  <a:gd name="T30" fmla="*/ 615 w 785"/>
                  <a:gd name="T31" fmla="*/ 149 h 150"/>
                  <a:gd name="T32" fmla="*/ 633 w 785"/>
                  <a:gd name="T33" fmla="*/ 143 h 150"/>
                  <a:gd name="T34" fmla="*/ 671 w 785"/>
                  <a:gd name="T35" fmla="*/ 128 h 150"/>
                  <a:gd name="T36" fmla="*/ 780 w 785"/>
                  <a:gd name="T37" fmla="*/ 31 h 150"/>
                  <a:gd name="T38" fmla="*/ 187 w 785"/>
                  <a:gd name="T39" fmla="*/ 78 h 150"/>
                  <a:gd name="T40" fmla="*/ 164 w 785"/>
                  <a:gd name="T41" fmla="*/ 104 h 150"/>
                  <a:gd name="T42" fmla="*/ 159 w 785"/>
                  <a:gd name="T43" fmla="*/ 104 h 150"/>
                  <a:gd name="T44" fmla="*/ 136 w 785"/>
                  <a:gd name="T45" fmla="*/ 78 h 150"/>
                  <a:gd name="T46" fmla="*/ 138 w 785"/>
                  <a:gd name="T47" fmla="*/ 68 h 150"/>
                  <a:gd name="T48" fmla="*/ 140 w 785"/>
                  <a:gd name="T49" fmla="*/ 78 h 150"/>
                  <a:gd name="T50" fmla="*/ 159 w 785"/>
                  <a:gd name="T51" fmla="*/ 53 h 150"/>
                  <a:gd name="T52" fmla="*/ 151 w 785"/>
                  <a:gd name="T53" fmla="*/ 51 h 150"/>
                  <a:gd name="T54" fmla="*/ 159 w 785"/>
                  <a:gd name="T55" fmla="*/ 48 h 150"/>
                  <a:gd name="T56" fmla="*/ 154 w 785"/>
                  <a:gd name="T57" fmla="*/ 33 h 150"/>
                  <a:gd name="T58" fmla="*/ 168 w 785"/>
                  <a:gd name="T59" fmla="*/ 33 h 150"/>
                  <a:gd name="T60" fmla="*/ 164 w 785"/>
                  <a:gd name="T61" fmla="*/ 48 h 150"/>
                  <a:gd name="T62" fmla="*/ 172 w 785"/>
                  <a:gd name="T63" fmla="*/ 51 h 150"/>
                  <a:gd name="T64" fmla="*/ 164 w 785"/>
                  <a:gd name="T65" fmla="*/ 53 h 150"/>
                  <a:gd name="T66" fmla="*/ 183 w 785"/>
                  <a:gd name="T67" fmla="*/ 78 h 150"/>
                  <a:gd name="T68" fmla="*/ 185 w 785"/>
                  <a:gd name="T69" fmla="*/ 68 h 150"/>
                  <a:gd name="T70" fmla="*/ 187 w 785"/>
                  <a:gd name="T71" fmla="*/ 78 h 150"/>
                  <a:gd name="T72" fmla="*/ 199 w 785"/>
                  <a:gd name="T73" fmla="*/ 39 h 150"/>
                  <a:gd name="T74" fmla="*/ 230 w 785"/>
                  <a:gd name="T75" fmla="*/ 39 h 150"/>
                  <a:gd name="T76" fmla="*/ 279 w 785"/>
                  <a:gd name="T77" fmla="*/ 55 h 150"/>
                  <a:gd name="T78" fmla="*/ 279 w 785"/>
                  <a:gd name="T79" fmla="*/ 24 h 150"/>
                  <a:gd name="T80" fmla="*/ 279 w 785"/>
                  <a:gd name="T81" fmla="*/ 55 h 150"/>
                  <a:gd name="T82" fmla="*/ 327 w 785"/>
                  <a:gd name="T83" fmla="*/ 39 h 150"/>
                  <a:gd name="T84" fmla="*/ 358 w 785"/>
                  <a:gd name="T85" fmla="*/ 39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5" h="150">
                    <a:moveTo>
                      <a:pt x="783" y="0"/>
                    </a:moveTo>
                    <a:cubicBezTo>
                      <a:pt x="743" y="0"/>
                      <a:pt x="743" y="0"/>
                      <a:pt x="743" y="0"/>
                    </a:cubicBezTo>
                    <a:cubicBezTo>
                      <a:pt x="741" y="0"/>
                      <a:pt x="740" y="0"/>
                      <a:pt x="739" y="0"/>
                    </a:cubicBezTo>
                    <a:cubicBezTo>
                      <a:pt x="719" y="0"/>
                      <a:pt x="714" y="0"/>
                      <a:pt x="695" y="0"/>
                    </a:cubicBezTo>
                    <a:cubicBezTo>
                      <a:pt x="682" y="0"/>
                      <a:pt x="674" y="0"/>
                      <a:pt x="666" y="0"/>
                    </a:cubicBezTo>
                    <a:cubicBezTo>
                      <a:pt x="665" y="0"/>
                      <a:pt x="665" y="0"/>
                      <a:pt x="665" y="0"/>
                    </a:cubicBezTo>
                    <a:cubicBezTo>
                      <a:pt x="646" y="0"/>
                      <a:pt x="641" y="0"/>
                      <a:pt x="621" y="0"/>
                    </a:cubicBezTo>
                    <a:cubicBezTo>
                      <a:pt x="573" y="0"/>
                      <a:pt x="525" y="0"/>
                      <a:pt x="478" y="0"/>
                    </a:cubicBezTo>
                    <a:cubicBezTo>
                      <a:pt x="419" y="0"/>
                      <a:pt x="360" y="0"/>
                      <a:pt x="301" y="0"/>
                    </a:cubicBezTo>
                    <a:cubicBezTo>
                      <a:pt x="249" y="0"/>
                      <a:pt x="197" y="0"/>
                      <a:pt x="144" y="0"/>
                    </a:cubicBezTo>
                    <a:cubicBezTo>
                      <a:pt x="112" y="0"/>
                      <a:pt x="79" y="0"/>
                      <a:pt x="46" y="0"/>
                    </a:cubicBezTo>
                    <a:cubicBezTo>
                      <a:pt x="38" y="0"/>
                      <a:pt x="13" y="0"/>
                      <a:pt x="0" y="0"/>
                    </a:cubicBezTo>
                    <a:cubicBezTo>
                      <a:pt x="22" y="30"/>
                      <a:pt x="72" y="89"/>
                      <a:pt x="85" y="109"/>
                    </a:cubicBezTo>
                    <a:cubicBezTo>
                      <a:pt x="88" y="113"/>
                      <a:pt x="90" y="118"/>
                      <a:pt x="94" y="122"/>
                    </a:cubicBezTo>
                    <a:cubicBezTo>
                      <a:pt x="95" y="124"/>
                      <a:pt x="97" y="126"/>
                      <a:pt x="98" y="128"/>
                    </a:cubicBezTo>
                    <a:cubicBezTo>
                      <a:pt x="101" y="134"/>
                      <a:pt x="101" y="134"/>
                      <a:pt x="101" y="134"/>
                    </a:cubicBezTo>
                    <a:cubicBezTo>
                      <a:pt x="106" y="140"/>
                      <a:pt x="116" y="150"/>
                      <a:pt x="134" y="150"/>
                    </a:cubicBezTo>
                    <a:cubicBezTo>
                      <a:pt x="160" y="150"/>
                      <a:pt x="170" y="128"/>
                      <a:pt x="170" y="128"/>
                    </a:cubicBezTo>
                    <a:cubicBezTo>
                      <a:pt x="177" y="114"/>
                      <a:pt x="189" y="122"/>
                      <a:pt x="197" y="135"/>
                    </a:cubicBezTo>
                    <a:cubicBezTo>
                      <a:pt x="197" y="135"/>
                      <a:pt x="206" y="150"/>
                      <a:pt x="229" y="150"/>
                    </a:cubicBezTo>
                    <a:cubicBezTo>
                      <a:pt x="256" y="150"/>
                      <a:pt x="265" y="128"/>
                      <a:pt x="265" y="128"/>
                    </a:cubicBezTo>
                    <a:cubicBezTo>
                      <a:pt x="272" y="114"/>
                      <a:pt x="283" y="114"/>
                      <a:pt x="289" y="128"/>
                    </a:cubicBezTo>
                    <a:cubicBezTo>
                      <a:pt x="289" y="128"/>
                      <a:pt x="299" y="150"/>
                      <a:pt x="326" y="150"/>
                    </a:cubicBezTo>
                    <a:cubicBezTo>
                      <a:pt x="352" y="150"/>
                      <a:pt x="362" y="128"/>
                      <a:pt x="362" y="128"/>
                    </a:cubicBezTo>
                    <a:cubicBezTo>
                      <a:pt x="368" y="114"/>
                      <a:pt x="379" y="114"/>
                      <a:pt x="386" y="128"/>
                    </a:cubicBezTo>
                    <a:cubicBezTo>
                      <a:pt x="386" y="128"/>
                      <a:pt x="396" y="150"/>
                      <a:pt x="422" y="150"/>
                    </a:cubicBezTo>
                    <a:cubicBezTo>
                      <a:pt x="448" y="150"/>
                      <a:pt x="458" y="128"/>
                      <a:pt x="458" y="128"/>
                    </a:cubicBezTo>
                    <a:cubicBezTo>
                      <a:pt x="465" y="114"/>
                      <a:pt x="476" y="114"/>
                      <a:pt x="482" y="128"/>
                    </a:cubicBezTo>
                    <a:cubicBezTo>
                      <a:pt x="482" y="128"/>
                      <a:pt x="492" y="149"/>
                      <a:pt x="518" y="149"/>
                    </a:cubicBezTo>
                    <a:cubicBezTo>
                      <a:pt x="545" y="149"/>
                      <a:pt x="554" y="128"/>
                      <a:pt x="554" y="128"/>
                    </a:cubicBezTo>
                    <a:cubicBezTo>
                      <a:pt x="561" y="114"/>
                      <a:pt x="572" y="114"/>
                      <a:pt x="578" y="128"/>
                    </a:cubicBezTo>
                    <a:cubicBezTo>
                      <a:pt x="578" y="128"/>
                      <a:pt x="588" y="149"/>
                      <a:pt x="615" y="149"/>
                    </a:cubicBezTo>
                    <a:cubicBezTo>
                      <a:pt x="622" y="149"/>
                      <a:pt x="628" y="146"/>
                      <a:pt x="633" y="142"/>
                    </a:cubicBezTo>
                    <a:cubicBezTo>
                      <a:pt x="633" y="143"/>
                      <a:pt x="633" y="143"/>
                      <a:pt x="633" y="143"/>
                    </a:cubicBezTo>
                    <a:cubicBezTo>
                      <a:pt x="643" y="136"/>
                      <a:pt x="647" y="128"/>
                      <a:pt x="647" y="128"/>
                    </a:cubicBezTo>
                    <a:cubicBezTo>
                      <a:pt x="653" y="113"/>
                      <a:pt x="664" y="113"/>
                      <a:pt x="671" y="128"/>
                    </a:cubicBezTo>
                    <a:cubicBezTo>
                      <a:pt x="671" y="128"/>
                      <a:pt x="680" y="149"/>
                      <a:pt x="707" y="149"/>
                    </a:cubicBezTo>
                    <a:cubicBezTo>
                      <a:pt x="751" y="149"/>
                      <a:pt x="770" y="69"/>
                      <a:pt x="780" y="31"/>
                    </a:cubicBezTo>
                    <a:cubicBezTo>
                      <a:pt x="784" y="14"/>
                      <a:pt x="785" y="5"/>
                      <a:pt x="783" y="0"/>
                    </a:cubicBezTo>
                    <a:close/>
                    <a:moveTo>
                      <a:pt x="187" y="78"/>
                    </a:moveTo>
                    <a:cubicBezTo>
                      <a:pt x="187" y="91"/>
                      <a:pt x="177" y="102"/>
                      <a:pt x="164" y="103"/>
                    </a:cubicBez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6"/>
                      <a:pt x="163" y="107"/>
                      <a:pt x="161" y="107"/>
                    </a:cubicBezTo>
                    <a:cubicBezTo>
                      <a:pt x="160" y="107"/>
                      <a:pt x="159" y="106"/>
                      <a:pt x="159" y="104"/>
                    </a:cubicBezTo>
                    <a:cubicBezTo>
                      <a:pt x="159" y="103"/>
                      <a:pt x="159" y="103"/>
                      <a:pt x="159" y="103"/>
                    </a:cubicBezTo>
                    <a:cubicBezTo>
                      <a:pt x="146" y="102"/>
                      <a:pt x="136" y="91"/>
                      <a:pt x="136" y="78"/>
                    </a:cubicBezTo>
                    <a:cubicBezTo>
                      <a:pt x="132" y="78"/>
                      <a:pt x="132" y="78"/>
                      <a:pt x="132" y="78"/>
                    </a:cubicBezTo>
                    <a:cubicBezTo>
                      <a:pt x="138" y="68"/>
                      <a:pt x="138" y="68"/>
                      <a:pt x="138" y="68"/>
                    </a:cubicBezTo>
                    <a:cubicBezTo>
                      <a:pt x="144" y="78"/>
                      <a:pt x="144" y="78"/>
                      <a:pt x="144" y="78"/>
                    </a:cubicBezTo>
                    <a:cubicBezTo>
                      <a:pt x="140" y="78"/>
                      <a:pt x="140" y="78"/>
                      <a:pt x="140" y="78"/>
                    </a:cubicBezTo>
                    <a:cubicBezTo>
                      <a:pt x="141" y="89"/>
                      <a:pt x="149" y="97"/>
                      <a:pt x="159" y="99"/>
                    </a:cubicBezTo>
                    <a:cubicBezTo>
                      <a:pt x="159" y="53"/>
                      <a:pt x="159" y="53"/>
                      <a:pt x="159" y="53"/>
                    </a:cubicBezTo>
                    <a:cubicBezTo>
                      <a:pt x="153" y="53"/>
                      <a:pt x="153" y="53"/>
                      <a:pt x="153" y="53"/>
                    </a:cubicBezTo>
                    <a:cubicBezTo>
                      <a:pt x="152" y="53"/>
                      <a:pt x="151" y="52"/>
                      <a:pt x="151" y="51"/>
                    </a:cubicBezTo>
                    <a:cubicBezTo>
                      <a:pt x="151" y="49"/>
                      <a:pt x="152" y="48"/>
                      <a:pt x="153" y="48"/>
                    </a:cubicBezTo>
                    <a:cubicBezTo>
                      <a:pt x="159" y="48"/>
                      <a:pt x="159" y="48"/>
                      <a:pt x="159" y="48"/>
                    </a:cubicBezTo>
                    <a:cubicBezTo>
                      <a:pt x="159" y="40"/>
                      <a:pt x="159" y="40"/>
                      <a:pt x="159" y="40"/>
                    </a:cubicBezTo>
                    <a:cubicBezTo>
                      <a:pt x="156" y="39"/>
                      <a:pt x="154" y="36"/>
                      <a:pt x="154" y="33"/>
                    </a:cubicBezTo>
                    <a:cubicBezTo>
                      <a:pt x="154" y="30"/>
                      <a:pt x="157" y="27"/>
                      <a:pt x="161" y="27"/>
                    </a:cubicBezTo>
                    <a:cubicBezTo>
                      <a:pt x="165" y="27"/>
                      <a:pt x="168" y="30"/>
                      <a:pt x="168" y="33"/>
                    </a:cubicBezTo>
                    <a:cubicBezTo>
                      <a:pt x="168" y="36"/>
                      <a:pt x="166" y="39"/>
                      <a:pt x="163" y="40"/>
                    </a:cubicBezTo>
                    <a:cubicBezTo>
                      <a:pt x="164" y="48"/>
                      <a:pt x="164" y="48"/>
                      <a:pt x="164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1" y="48"/>
                      <a:pt x="172" y="49"/>
                      <a:pt x="172" y="51"/>
                    </a:cubicBezTo>
                    <a:cubicBezTo>
                      <a:pt x="172" y="52"/>
                      <a:pt x="171" y="53"/>
                      <a:pt x="169" y="53"/>
                    </a:cubicBezTo>
                    <a:cubicBezTo>
                      <a:pt x="164" y="53"/>
                      <a:pt x="164" y="53"/>
                      <a:pt x="164" y="53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74" y="97"/>
                      <a:pt x="182" y="89"/>
                      <a:pt x="183" y="78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91" y="78"/>
                      <a:pt x="191" y="78"/>
                      <a:pt x="191" y="78"/>
                    </a:cubicBezTo>
                    <a:lnTo>
                      <a:pt x="187" y="78"/>
                    </a:lnTo>
                    <a:close/>
                    <a:moveTo>
                      <a:pt x="214" y="55"/>
                    </a:moveTo>
                    <a:cubicBezTo>
                      <a:pt x="206" y="55"/>
                      <a:pt x="199" y="48"/>
                      <a:pt x="199" y="39"/>
                    </a:cubicBezTo>
                    <a:cubicBezTo>
                      <a:pt x="199" y="31"/>
                      <a:pt x="206" y="24"/>
                      <a:pt x="214" y="24"/>
                    </a:cubicBezTo>
                    <a:cubicBezTo>
                      <a:pt x="223" y="24"/>
                      <a:pt x="230" y="31"/>
                      <a:pt x="230" y="39"/>
                    </a:cubicBezTo>
                    <a:cubicBezTo>
                      <a:pt x="230" y="48"/>
                      <a:pt x="223" y="55"/>
                      <a:pt x="214" y="55"/>
                    </a:cubicBezTo>
                    <a:close/>
                    <a:moveTo>
                      <a:pt x="279" y="55"/>
                    </a:moveTo>
                    <a:cubicBezTo>
                      <a:pt x="270" y="55"/>
                      <a:pt x="263" y="48"/>
                      <a:pt x="263" y="39"/>
                    </a:cubicBezTo>
                    <a:cubicBezTo>
                      <a:pt x="263" y="31"/>
                      <a:pt x="270" y="24"/>
                      <a:pt x="279" y="24"/>
                    </a:cubicBezTo>
                    <a:cubicBezTo>
                      <a:pt x="287" y="24"/>
                      <a:pt x="294" y="31"/>
                      <a:pt x="294" y="39"/>
                    </a:cubicBezTo>
                    <a:cubicBezTo>
                      <a:pt x="294" y="48"/>
                      <a:pt x="287" y="55"/>
                      <a:pt x="279" y="55"/>
                    </a:cubicBezTo>
                    <a:close/>
                    <a:moveTo>
                      <a:pt x="343" y="55"/>
                    </a:moveTo>
                    <a:cubicBezTo>
                      <a:pt x="334" y="55"/>
                      <a:pt x="327" y="48"/>
                      <a:pt x="327" y="39"/>
                    </a:cubicBezTo>
                    <a:cubicBezTo>
                      <a:pt x="327" y="31"/>
                      <a:pt x="334" y="24"/>
                      <a:pt x="343" y="24"/>
                    </a:cubicBezTo>
                    <a:cubicBezTo>
                      <a:pt x="351" y="24"/>
                      <a:pt x="358" y="31"/>
                      <a:pt x="358" y="39"/>
                    </a:cubicBezTo>
                    <a:cubicBezTo>
                      <a:pt x="358" y="48"/>
                      <a:pt x="351" y="55"/>
                      <a:pt x="343" y="55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524"/>
              <p:cNvSpPr/>
              <p:nvPr/>
            </p:nvSpPr>
            <p:spPr bwMode="auto">
              <a:xfrm>
                <a:off x="6720" y="1391"/>
                <a:ext cx="117" cy="208"/>
              </a:xfrm>
              <a:custGeom>
                <a:avLst/>
                <a:gdLst>
                  <a:gd name="T0" fmla="*/ 117 w 117"/>
                  <a:gd name="T1" fmla="*/ 70 h 208"/>
                  <a:gd name="T2" fmla="*/ 108 w 117"/>
                  <a:gd name="T3" fmla="*/ 70 h 208"/>
                  <a:gd name="T4" fmla="*/ 108 w 117"/>
                  <a:gd name="T5" fmla="*/ 0 h 208"/>
                  <a:gd name="T6" fmla="*/ 104 w 117"/>
                  <a:gd name="T7" fmla="*/ 0 h 208"/>
                  <a:gd name="T8" fmla="*/ 104 w 117"/>
                  <a:gd name="T9" fmla="*/ 70 h 208"/>
                  <a:gd name="T10" fmla="*/ 75 w 117"/>
                  <a:gd name="T11" fmla="*/ 70 h 208"/>
                  <a:gd name="T12" fmla="*/ 66 w 117"/>
                  <a:gd name="T13" fmla="*/ 115 h 208"/>
                  <a:gd name="T14" fmla="*/ 41 w 117"/>
                  <a:gd name="T15" fmla="*/ 115 h 208"/>
                  <a:gd name="T16" fmla="*/ 0 w 117"/>
                  <a:gd name="T17" fmla="*/ 208 h 208"/>
                  <a:gd name="T18" fmla="*/ 117 w 117"/>
                  <a:gd name="T19" fmla="*/ 208 h 208"/>
                  <a:gd name="T20" fmla="*/ 117 w 117"/>
                  <a:gd name="T21" fmla="*/ 7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7" h="208">
                    <a:moveTo>
                      <a:pt x="117" y="70"/>
                    </a:moveTo>
                    <a:lnTo>
                      <a:pt x="108" y="70"/>
                    </a:lnTo>
                    <a:lnTo>
                      <a:pt x="108" y="0"/>
                    </a:lnTo>
                    <a:lnTo>
                      <a:pt x="104" y="0"/>
                    </a:lnTo>
                    <a:lnTo>
                      <a:pt x="104" y="70"/>
                    </a:lnTo>
                    <a:lnTo>
                      <a:pt x="75" y="70"/>
                    </a:lnTo>
                    <a:lnTo>
                      <a:pt x="66" y="115"/>
                    </a:lnTo>
                    <a:lnTo>
                      <a:pt x="41" y="115"/>
                    </a:lnTo>
                    <a:lnTo>
                      <a:pt x="0" y="208"/>
                    </a:lnTo>
                    <a:lnTo>
                      <a:pt x="117" y="208"/>
                    </a:lnTo>
                    <a:lnTo>
                      <a:pt x="117" y="7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Rectangle 525"/>
              <p:cNvSpPr>
                <a:spLocks noChangeArrowheads="1"/>
              </p:cNvSpPr>
              <p:nvPr/>
            </p:nvSpPr>
            <p:spPr bwMode="auto">
              <a:xfrm>
                <a:off x="6889" y="1543"/>
                <a:ext cx="55" cy="55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Rectangle 526"/>
              <p:cNvSpPr>
                <a:spLocks noChangeArrowheads="1"/>
              </p:cNvSpPr>
              <p:nvPr/>
            </p:nvSpPr>
            <p:spPr bwMode="auto">
              <a:xfrm>
                <a:off x="6958" y="1543"/>
                <a:ext cx="54" cy="55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Rectangle 527"/>
              <p:cNvSpPr>
                <a:spLocks noChangeArrowheads="1"/>
              </p:cNvSpPr>
              <p:nvPr/>
            </p:nvSpPr>
            <p:spPr bwMode="auto">
              <a:xfrm>
                <a:off x="7027" y="1543"/>
                <a:ext cx="55" cy="55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528"/>
              <p:cNvSpPr/>
              <p:nvPr/>
            </p:nvSpPr>
            <p:spPr bwMode="auto">
              <a:xfrm>
                <a:off x="7095" y="1542"/>
                <a:ext cx="55" cy="56"/>
              </a:xfrm>
              <a:custGeom>
                <a:avLst/>
                <a:gdLst>
                  <a:gd name="T0" fmla="*/ 0 w 55"/>
                  <a:gd name="T1" fmla="*/ 56 h 56"/>
                  <a:gd name="T2" fmla="*/ 55 w 55"/>
                  <a:gd name="T3" fmla="*/ 56 h 56"/>
                  <a:gd name="T4" fmla="*/ 55 w 55"/>
                  <a:gd name="T5" fmla="*/ 0 h 56"/>
                  <a:gd name="T6" fmla="*/ 0 w 55"/>
                  <a:gd name="T7" fmla="*/ 1 h 56"/>
                  <a:gd name="T8" fmla="*/ 0 w 55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0" y="56"/>
                    </a:moveTo>
                    <a:lnTo>
                      <a:pt x="55" y="56"/>
                    </a:lnTo>
                    <a:lnTo>
                      <a:pt x="55" y="0"/>
                    </a:lnTo>
                    <a:lnTo>
                      <a:pt x="0" y="1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529"/>
              <p:cNvSpPr/>
              <p:nvPr/>
            </p:nvSpPr>
            <p:spPr bwMode="auto">
              <a:xfrm>
                <a:off x="7164" y="1542"/>
                <a:ext cx="55" cy="56"/>
              </a:xfrm>
              <a:custGeom>
                <a:avLst/>
                <a:gdLst>
                  <a:gd name="T0" fmla="*/ 1 w 55"/>
                  <a:gd name="T1" fmla="*/ 56 h 56"/>
                  <a:gd name="T2" fmla="*/ 55 w 55"/>
                  <a:gd name="T3" fmla="*/ 56 h 56"/>
                  <a:gd name="T4" fmla="*/ 55 w 55"/>
                  <a:gd name="T5" fmla="*/ 0 h 56"/>
                  <a:gd name="T6" fmla="*/ 0 w 55"/>
                  <a:gd name="T7" fmla="*/ 0 h 56"/>
                  <a:gd name="T8" fmla="*/ 1 w 55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1" y="56"/>
                    </a:moveTo>
                    <a:lnTo>
                      <a:pt x="55" y="56"/>
                    </a:lnTo>
                    <a:lnTo>
                      <a:pt x="55" y="0"/>
                    </a:lnTo>
                    <a:lnTo>
                      <a:pt x="0" y="0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Rectangle 530"/>
              <p:cNvSpPr>
                <a:spLocks noChangeArrowheads="1"/>
              </p:cNvSpPr>
              <p:nvPr/>
            </p:nvSpPr>
            <p:spPr bwMode="auto">
              <a:xfrm>
                <a:off x="6957" y="1474"/>
                <a:ext cx="55" cy="55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531"/>
              <p:cNvSpPr/>
              <p:nvPr/>
            </p:nvSpPr>
            <p:spPr bwMode="auto">
              <a:xfrm>
                <a:off x="7025" y="1474"/>
                <a:ext cx="56" cy="55"/>
              </a:xfrm>
              <a:custGeom>
                <a:avLst/>
                <a:gdLst>
                  <a:gd name="T0" fmla="*/ 56 w 56"/>
                  <a:gd name="T1" fmla="*/ 55 h 55"/>
                  <a:gd name="T2" fmla="*/ 56 w 56"/>
                  <a:gd name="T3" fmla="*/ 0 h 55"/>
                  <a:gd name="T4" fmla="*/ 0 w 56"/>
                  <a:gd name="T5" fmla="*/ 0 h 55"/>
                  <a:gd name="T6" fmla="*/ 2 w 56"/>
                  <a:gd name="T7" fmla="*/ 55 h 55"/>
                  <a:gd name="T8" fmla="*/ 56 w 56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55">
                    <a:moveTo>
                      <a:pt x="56" y="55"/>
                    </a:moveTo>
                    <a:lnTo>
                      <a:pt x="56" y="0"/>
                    </a:lnTo>
                    <a:lnTo>
                      <a:pt x="0" y="0"/>
                    </a:lnTo>
                    <a:lnTo>
                      <a:pt x="2" y="55"/>
                    </a:lnTo>
                    <a:lnTo>
                      <a:pt x="56" y="55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Rectangle 532"/>
              <p:cNvSpPr>
                <a:spLocks noChangeArrowheads="1"/>
              </p:cNvSpPr>
              <p:nvPr/>
            </p:nvSpPr>
            <p:spPr bwMode="auto">
              <a:xfrm>
                <a:off x="7095" y="1474"/>
                <a:ext cx="55" cy="55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Rectangle 533"/>
              <p:cNvSpPr>
                <a:spLocks noChangeArrowheads="1"/>
              </p:cNvSpPr>
              <p:nvPr/>
            </p:nvSpPr>
            <p:spPr bwMode="auto">
              <a:xfrm>
                <a:off x="7164" y="1474"/>
                <a:ext cx="55" cy="55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Rectangle 534"/>
              <p:cNvSpPr>
                <a:spLocks noChangeArrowheads="1"/>
              </p:cNvSpPr>
              <p:nvPr/>
            </p:nvSpPr>
            <p:spPr bwMode="auto">
              <a:xfrm>
                <a:off x="7232" y="1542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Rectangle 535"/>
              <p:cNvSpPr>
                <a:spLocks noChangeArrowheads="1"/>
              </p:cNvSpPr>
              <p:nvPr/>
            </p:nvSpPr>
            <p:spPr bwMode="auto">
              <a:xfrm>
                <a:off x="7302" y="1542"/>
                <a:ext cx="54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Rectangle 536"/>
              <p:cNvSpPr>
                <a:spLocks noChangeArrowheads="1"/>
              </p:cNvSpPr>
              <p:nvPr/>
            </p:nvSpPr>
            <p:spPr bwMode="auto">
              <a:xfrm>
                <a:off x="7370" y="1542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Rectangle 537"/>
              <p:cNvSpPr>
                <a:spLocks noChangeArrowheads="1"/>
              </p:cNvSpPr>
              <p:nvPr/>
            </p:nvSpPr>
            <p:spPr bwMode="auto">
              <a:xfrm>
                <a:off x="7439" y="1542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538"/>
              <p:cNvSpPr/>
              <p:nvPr/>
            </p:nvSpPr>
            <p:spPr bwMode="auto">
              <a:xfrm>
                <a:off x="7232" y="1474"/>
                <a:ext cx="55" cy="55"/>
              </a:xfrm>
              <a:custGeom>
                <a:avLst/>
                <a:gdLst>
                  <a:gd name="T0" fmla="*/ 55 w 55"/>
                  <a:gd name="T1" fmla="*/ 54 h 55"/>
                  <a:gd name="T2" fmla="*/ 55 w 55"/>
                  <a:gd name="T3" fmla="*/ 0 h 55"/>
                  <a:gd name="T4" fmla="*/ 0 w 55"/>
                  <a:gd name="T5" fmla="*/ 0 h 55"/>
                  <a:gd name="T6" fmla="*/ 0 w 55"/>
                  <a:gd name="T7" fmla="*/ 55 h 55"/>
                  <a:gd name="T8" fmla="*/ 55 w 55"/>
                  <a:gd name="T9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5" y="54"/>
                    </a:moveTo>
                    <a:lnTo>
                      <a:pt x="55" y="0"/>
                    </a:lnTo>
                    <a:lnTo>
                      <a:pt x="0" y="0"/>
                    </a:lnTo>
                    <a:lnTo>
                      <a:pt x="0" y="55"/>
                    </a:lnTo>
                    <a:lnTo>
                      <a:pt x="55" y="54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Rectangle 539"/>
              <p:cNvSpPr>
                <a:spLocks noChangeArrowheads="1"/>
              </p:cNvSpPr>
              <p:nvPr/>
            </p:nvSpPr>
            <p:spPr bwMode="auto">
              <a:xfrm>
                <a:off x="7301" y="1474"/>
                <a:ext cx="55" cy="54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540"/>
              <p:cNvSpPr/>
              <p:nvPr/>
            </p:nvSpPr>
            <p:spPr bwMode="auto">
              <a:xfrm>
                <a:off x="7369" y="1474"/>
                <a:ext cx="55" cy="54"/>
              </a:xfrm>
              <a:custGeom>
                <a:avLst/>
                <a:gdLst>
                  <a:gd name="T0" fmla="*/ 55 w 55"/>
                  <a:gd name="T1" fmla="*/ 54 h 54"/>
                  <a:gd name="T2" fmla="*/ 55 w 55"/>
                  <a:gd name="T3" fmla="*/ 0 h 54"/>
                  <a:gd name="T4" fmla="*/ 0 w 55"/>
                  <a:gd name="T5" fmla="*/ 0 h 54"/>
                  <a:gd name="T6" fmla="*/ 1 w 55"/>
                  <a:gd name="T7" fmla="*/ 54 h 54"/>
                  <a:gd name="T8" fmla="*/ 55 w 55"/>
                  <a:gd name="T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55" y="54"/>
                    </a:moveTo>
                    <a:lnTo>
                      <a:pt x="55" y="0"/>
                    </a:lnTo>
                    <a:lnTo>
                      <a:pt x="0" y="0"/>
                    </a:lnTo>
                    <a:lnTo>
                      <a:pt x="1" y="54"/>
                    </a:lnTo>
                    <a:lnTo>
                      <a:pt x="55" y="54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Rectangle 541"/>
              <p:cNvSpPr>
                <a:spLocks noChangeArrowheads="1"/>
              </p:cNvSpPr>
              <p:nvPr/>
            </p:nvSpPr>
            <p:spPr bwMode="auto">
              <a:xfrm>
                <a:off x="6957" y="1405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542"/>
              <p:cNvSpPr/>
              <p:nvPr/>
            </p:nvSpPr>
            <p:spPr bwMode="auto">
              <a:xfrm>
                <a:off x="7025" y="1405"/>
                <a:ext cx="56" cy="56"/>
              </a:xfrm>
              <a:custGeom>
                <a:avLst/>
                <a:gdLst>
                  <a:gd name="T0" fmla="*/ 56 w 56"/>
                  <a:gd name="T1" fmla="*/ 56 h 56"/>
                  <a:gd name="T2" fmla="*/ 56 w 56"/>
                  <a:gd name="T3" fmla="*/ 0 h 56"/>
                  <a:gd name="T4" fmla="*/ 0 w 56"/>
                  <a:gd name="T5" fmla="*/ 0 h 56"/>
                  <a:gd name="T6" fmla="*/ 2 w 56"/>
                  <a:gd name="T7" fmla="*/ 56 h 56"/>
                  <a:gd name="T8" fmla="*/ 56 w 56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6" y="56"/>
                    </a:moveTo>
                    <a:lnTo>
                      <a:pt x="56" y="0"/>
                    </a:lnTo>
                    <a:lnTo>
                      <a:pt x="0" y="0"/>
                    </a:lnTo>
                    <a:lnTo>
                      <a:pt x="2" y="56"/>
                    </a:lnTo>
                    <a:lnTo>
                      <a:pt x="56" y="5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Rectangle 543"/>
              <p:cNvSpPr>
                <a:spLocks noChangeArrowheads="1"/>
              </p:cNvSpPr>
              <p:nvPr/>
            </p:nvSpPr>
            <p:spPr bwMode="auto">
              <a:xfrm>
                <a:off x="7095" y="1405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Rectangle 544"/>
              <p:cNvSpPr>
                <a:spLocks noChangeArrowheads="1"/>
              </p:cNvSpPr>
              <p:nvPr/>
            </p:nvSpPr>
            <p:spPr bwMode="auto">
              <a:xfrm>
                <a:off x="7164" y="1405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Rectangle 545"/>
              <p:cNvSpPr>
                <a:spLocks noChangeArrowheads="1"/>
              </p:cNvSpPr>
              <p:nvPr/>
            </p:nvSpPr>
            <p:spPr bwMode="auto">
              <a:xfrm>
                <a:off x="7232" y="1405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Rectangle 546"/>
              <p:cNvSpPr>
                <a:spLocks noChangeArrowheads="1"/>
              </p:cNvSpPr>
              <p:nvPr/>
            </p:nvSpPr>
            <p:spPr bwMode="auto">
              <a:xfrm>
                <a:off x="7301" y="1405"/>
                <a:ext cx="55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547"/>
              <p:cNvSpPr/>
              <p:nvPr/>
            </p:nvSpPr>
            <p:spPr bwMode="auto">
              <a:xfrm>
                <a:off x="7369" y="1405"/>
                <a:ext cx="55" cy="56"/>
              </a:xfrm>
              <a:custGeom>
                <a:avLst/>
                <a:gdLst>
                  <a:gd name="T0" fmla="*/ 55 w 55"/>
                  <a:gd name="T1" fmla="*/ 56 h 56"/>
                  <a:gd name="T2" fmla="*/ 55 w 55"/>
                  <a:gd name="T3" fmla="*/ 0 h 56"/>
                  <a:gd name="T4" fmla="*/ 0 w 55"/>
                  <a:gd name="T5" fmla="*/ 0 h 56"/>
                  <a:gd name="T6" fmla="*/ 1 w 55"/>
                  <a:gd name="T7" fmla="*/ 56 h 56"/>
                  <a:gd name="T8" fmla="*/ 55 w 55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55" y="56"/>
                    </a:moveTo>
                    <a:lnTo>
                      <a:pt x="55" y="0"/>
                    </a:lnTo>
                    <a:lnTo>
                      <a:pt x="0" y="0"/>
                    </a:lnTo>
                    <a:lnTo>
                      <a:pt x="1" y="56"/>
                    </a:lnTo>
                    <a:lnTo>
                      <a:pt x="55" y="5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Rectangle 548"/>
              <p:cNvSpPr>
                <a:spLocks noChangeArrowheads="1"/>
              </p:cNvSpPr>
              <p:nvPr/>
            </p:nvSpPr>
            <p:spPr bwMode="auto">
              <a:xfrm>
                <a:off x="7437" y="1474"/>
                <a:ext cx="56" cy="54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Rectangle 549"/>
              <p:cNvSpPr>
                <a:spLocks noChangeArrowheads="1"/>
              </p:cNvSpPr>
              <p:nvPr/>
            </p:nvSpPr>
            <p:spPr bwMode="auto">
              <a:xfrm>
                <a:off x="7437" y="1405"/>
                <a:ext cx="56" cy="56"/>
              </a:xfrm>
              <a:prstGeom prst="rect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550"/>
              <p:cNvSpPr/>
              <p:nvPr/>
            </p:nvSpPr>
            <p:spPr bwMode="auto">
              <a:xfrm>
                <a:off x="4112" y="622"/>
                <a:ext cx="55" cy="148"/>
              </a:xfrm>
              <a:custGeom>
                <a:avLst/>
                <a:gdLst>
                  <a:gd name="T0" fmla="*/ 46 w 46"/>
                  <a:gd name="T1" fmla="*/ 4 h 123"/>
                  <a:gd name="T2" fmla="*/ 46 w 46"/>
                  <a:gd name="T3" fmla="*/ 12 h 123"/>
                  <a:gd name="T4" fmla="*/ 42 w 46"/>
                  <a:gd name="T5" fmla="*/ 16 h 123"/>
                  <a:gd name="T6" fmla="*/ 31 w 46"/>
                  <a:gd name="T7" fmla="*/ 16 h 123"/>
                  <a:gd name="T8" fmla="*/ 31 w 46"/>
                  <a:gd name="T9" fmla="*/ 119 h 123"/>
                  <a:gd name="T10" fmla="*/ 27 w 46"/>
                  <a:gd name="T11" fmla="*/ 123 h 123"/>
                  <a:gd name="T12" fmla="*/ 19 w 46"/>
                  <a:gd name="T13" fmla="*/ 123 h 123"/>
                  <a:gd name="T14" fmla="*/ 15 w 46"/>
                  <a:gd name="T15" fmla="*/ 119 h 123"/>
                  <a:gd name="T16" fmla="*/ 15 w 46"/>
                  <a:gd name="T17" fmla="*/ 16 h 123"/>
                  <a:gd name="T18" fmla="*/ 4 w 46"/>
                  <a:gd name="T19" fmla="*/ 16 h 123"/>
                  <a:gd name="T20" fmla="*/ 0 w 46"/>
                  <a:gd name="T21" fmla="*/ 12 h 123"/>
                  <a:gd name="T22" fmla="*/ 0 w 46"/>
                  <a:gd name="T23" fmla="*/ 4 h 123"/>
                  <a:gd name="T24" fmla="*/ 4 w 46"/>
                  <a:gd name="T25" fmla="*/ 0 h 123"/>
                  <a:gd name="T26" fmla="*/ 42 w 46"/>
                  <a:gd name="T27" fmla="*/ 0 h 123"/>
                  <a:gd name="T28" fmla="*/ 46 w 46"/>
                  <a:gd name="T29" fmla="*/ 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6" h="123">
                    <a:moveTo>
                      <a:pt x="46" y="4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6" y="14"/>
                      <a:pt x="44" y="16"/>
                      <a:pt x="42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31" y="121"/>
                      <a:pt x="29" y="123"/>
                      <a:pt x="27" y="123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7" y="123"/>
                      <a:pt x="15" y="121"/>
                      <a:pt x="15" y="119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4" y="0"/>
                      <a:pt x="46" y="2"/>
                      <a:pt x="46" y="4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551"/>
              <p:cNvSpPr>
                <a:spLocks noEditPoints="1"/>
              </p:cNvSpPr>
              <p:nvPr/>
            </p:nvSpPr>
            <p:spPr bwMode="auto">
              <a:xfrm>
                <a:off x="4187" y="622"/>
                <a:ext cx="69" cy="148"/>
              </a:xfrm>
              <a:custGeom>
                <a:avLst/>
                <a:gdLst>
                  <a:gd name="T0" fmla="*/ 57 w 57"/>
                  <a:gd name="T1" fmla="*/ 41 h 123"/>
                  <a:gd name="T2" fmla="*/ 49 w 57"/>
                  <a:gd name="T3" fmla="*/ 62 h 123"/>
                  <a:gd name="T4" fmla="*/ 57 w 57"/>
                  <a:gd name="T5" fmla="*/ 82 h 123"/>
                  <a:gd name="T6" fmla="*/ 57 w 57"/>
                  <a:gd name="T7" fmla="*/ 119 h 123"/>
                  <a:gd name="T8" fmla="*/ 53 w 57"/>
                  <a:gd name="T9" fmla="*/ 123 h 123"/>
                  <a:gd name="T10" fmla="*/ 45 w 57"/>
                  <a:gd name="T11" fmla="*/ 123 h 123"/>
                  <a:gd name="T12" fmla="*/ 41 w 57"/>
                  <a:gd name="T13" fmla="*/ 119 h 123"/>
                  <a:gd name="T14" fmla="*/ 41 w 57"/>
                  <a:gd name="T15" fmla="*/ 82 h 123"/>
                  <a:gd name="T16" fmla="*/ 29 w 57"/>
                  <a:gd name="T17" fmla="*/ 70 h 123"/>
                  <a:gd name="T18" fmla="*/ 16 w 57"/>
                  <a:gd name="T19" fmla="*/ 70 h 123"/>
                  <a:gd name="T20" fmla="*/ 16 w 57"/>
                  <a:gd name="T21" fmla="*/ 119 h 123"/>
                  <a:gd name="T22" fmla="*/ 12 w 57"/>
                  <a:gd name="T23" fmla="*/ 123 h 123"/>
                  <a:gd name="T24" fmla="*/ 4 w 57"/>
                  <a:gd name="T25" fmla="*/ 123 h 123"/>
                  <a:gd name="T26" fmla="*/ 0 w 57"/>
                  <a:gd name="T27" fmla="*/ 119 h 123"/>
                  <a:gd name="T28" fmla="*/ 0 w 57"/>
                  <a:gd name="T29" fmla="*/ 8 h 123"/>
                  <a:gd name="T30" fmla="*/ 8 w 57"/>
                  <a:gd name="T31" fmla="*/ 0 h 123"/>
                  <a:gd name="T32" fmla="*/ 29 w 57"/>
                  <a:gd name="T33" fmla="*/ 0 h 123"/>
                  <a:gd name="T34" fmla="*/ 57 w 57"/>
                  <a:gd name="T35" fmla="*/ 29 h 123"/>
                  <a:gd name="T36" fmla="*/ 57 w 57"/>
                  <a:gd name="T37" fmla="*/ 41 h 123"/>
                  <a:gd name="T38" fmla="*/ 41 w 57"/>
                  <a:gd name="T39" fmla="*/ 29 h 123"/>
                  <a:gd name="T40" fmla="*/ 29 w 57"/>
                  <a:gd name="T41" fmla="*/ 16 h 123"/>
                  <a:gd name="T42" fmla="*/ 16 w 57"/>
                  <a:gd name="T43" fmla="*/ 16 h 123"/>
                  <a:gd name="T44" fmla="*/ 16 w 57"/>
                  <a:gd name="T45" fmla="*/ 54 h 123"/>
                  <a:gd name="T46" fmla="*/ 29 w 57"/>
                  <a:gd name="T47" fmla="*/ 54 h 123"/>
                  <a:gd name="T48" fmla="*/ 41 w 57"/>
                  <a:gd name="T49" fmla="*/ 41 h 123"/>
                  <a:gd name="T50" fmla="*/ 41 w 57"/>
                  <a:gd name="T51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7" h="123">
                    <a:moveTo>
                      <a:pt x="57" y="41"/>
                    </a:moveTo>
                    <a:cubicBezTo>
                      <a:pt x="57" y="49"/>
                      <a:pt x="54" y="56"/>
                      <a:pt x="49" y="62"/>
                    </a:cubicBezTo>
                    <a:cubicBezTo>
                      <a:pt x="54" y="67"/>
                      <a:pt x="57" y="74"/>
                      <a:pt x="57" y="82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57" y="121"/>
                      <a:pt x="56" y="123"/>
                      <a:pt x="53" y="123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3" y="123"/>
                      <a:pt x="41" y="121"/>
                      <a:pt x="41" y="119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1" y="75"/>
                      <a:pt x="36" y="70"/>
                      <a:pt x="2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1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1"/>
                      <a:pt x="0" y="11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45" y="0"/>
                      <a:pt x="57" y="13"/>
                      <a:pt x="57" y="29"/>
                    </a:cubicBezTo>
                    <a:lnTo>
                      <a:pt x="57" y="41"/>
                    </a:lnTo>
                    <a:close/>
                    <a:moveTo>
                      <a:pt x="41" y="29"/>
                    </a:moveTo>
                    <a:cubicBezTo>
                      <a:pt x="41" y="22"/>
                      <a:pt x="36" y="16"/>
                      <a:pt x="29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6" y="54"/>
                      <a:pt x="41" y="48"/>
                      <a:pt x="41" y="41"/>
                    </a:cubicBezTo>
                    <a:lnTo>
                      <a:pt x="41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552"/>
              <p:cNvSpPr>
                <a:spLocks noEditPoints="1"/>
              </p:cNvSpPr>
              <p:nvPr/>
            </p:nvSpPr>
            <p:spPr bwMode="auto">
              <a:xfrm>
                <a:off x="4281" y="622"/>
                <a:ext cx="68" cy="148"/>
              </a:xfrm>
              <a:custGeom>
                <a:avLst/>
                <a:gdLst>
                  <a:gd name="T0" fmla="*/ 57 w 57"/>
                  <a:gd name="T1" fmla="*/ 29 h 123"/>
                  <a:gd name="T2" fmla="*/ 57 w 57"/>
                  <a:gd name="T3" fmla="*/ 119 h 123"/>
                  <a:gd name="T4" fmla="*/ 53 w 57"/>
                  <a:gd name="T5" fmla="*/ 123 h 123"/>
                  <a:gd name="T6" fmla="*/ 45 w 57"/>
                  <a:gd name="T7" fmla="*/ 123 h 123"/>
                  <a:gd name="T8" fmla="*/ 41 w 57"/>
                  <a:gd name="T9" fmla="*/ 119 h 123"/>
                  <a:gd name="T10" fmla="*/ 41 w 57"/>
                  <a:gd name="T11" fmla="*/ 70 h 123"/>
                  <a:gd name="T12" fmla="*/ 16 w 57"/>
                  <a:gd name="T13" fmla="*/ 70 h 123"/>
                  <a:gd name="T14" fmla="*/ 16 w 57"/>
                  <a:gd name="T15" fmla="*/ 119 h 123"/>
                  <a:gd name="T16" fmla="*/ 12 w 57"/>
                  <a:gd name="T17" fmla="*/ 123 h 123"/>
                  <a:gd name="T18" fmla="*/ 4 w 57"/>
                  <a:gd name="T19" fmla="*/ 123 h 123"/>
                  <a:gd name="T20" fmla="*/ 0 w 57"/>
                  <a:gd name="T21" fmla="*/ 119 h 123"/>
                  <a:gd name="T22" fmla="*/ 0 w 57"/>
                  <a:gd name="T23" fmla="*/ 29 h 123"/>
                  <a:gd name="T24" fmla="*/ 29 w 57"/>
                  <a:gd name="T25" fmla="*/ 0 h 123"/>
                  <a:gd name="T26" fmla="*/ 57 w 57"/>
                  <a:gd name="T27" fmla="*/ 29 h 123"/>
                  <a:gd name="T28" fmla="*/ 41 w 57"/>
                  <a:gd name="T29" fmla="*/ 29 h 123"/>
                  <a:gd name="T30" fmla="*/ 29 w 57"/>
                  <a:gd name="T31" fmla="*/ 16 h 123"/>
                  <a:gd name="T32" fmla="*/ 16 w 57"/>
                  <a:gd name="T33" fmla="*/ 29 h 123"/>
                  <a:gd name="T34" fmla="*/ 16 w 57"/>
                  <a:gd name="T35" fmla="*/ 54 h 123"/>
                  <a:gd name="T36" fmla="*/ 41 w 57"/>
                  <a:gd name="T37" fmla="*/ 54 h 123"/>
                  <a:gd name="T38" fmla="*/ 41 w 57"/>
                  <a:gd name="T39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7" h="123">
                    <a:moveTo>
                      <a:pt x="57" y="29"/>
                    </a:moveTo>
                    <a:cubicBezTo>
                      <a:pt x="57" y="119"/>
                      <a:pt x="57" y="119"/>
                      <a:pt x="57" y="119"/>
                    </a:cubicBezTo>
                    <a:cubicBezTo>
                      <a:pt x="57" y="122"/>
                      <a:pt x="56" y="123"/>
                      <a:pt x="53" y="123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3" y="123"/>
                      <a:pt x="41" y="122"/>
                      <a:pt x="41" y="119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2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2"/>
                      <a:pt x="0" y="11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41" y="29"/>
                    </a:moveTo>
                    <a:cubicBezTo>
                      <a:pt x="41" y="22"/>
                      <a:pt x="36" y="16"/>
                      <a:pt x="29" y="16"/>
                    </a:cubicBezTo>
                    <a:cubicBezTo>
                      <a:pt x="22" y="16"/>
                      <a:pt x="16" y="22"/>
                      <a:pt x="16" y="29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41" y="54"/>
                      <a:pt x="41" y="54"/>
                      <a:pt x="41" y="54"/>
                    </a:cubicBezTo>
                    <a:lnTo>
                      <a:pt x="41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553"/>
              <p:cNvSpPr/>
              <p:nvPr/>
            </p:nvSpPr>
            <p:spPr bwMode="auto">
              <a:xfrm>
                <a:off x="4375" y="622"/>
                <a:ext cx="68" cy="148"/>
              </a:xfrm>
              <a:custGeom>
                <a:avLst/>
                <a:gdLst>
                  <a:gd name="T0" fmla="*/ 57 w 57"/>
                  <a:gd name="T1" fmla="*/ 29 h 123"/>
                  <a:gd name="T2" fmla="*/ 57 w 57"/>
                  <a:gd name="T3" fmla="*/ 119 h 123"/>
                  <a:gd name="T4" fmla="*/ 53 w 57"/>
                  <a:gd name="T5" fmla="*/ 123 h 123"/>
                  <a:gd name="T6" fmla="*/ 45 w 57"/>
                  <a:gd name="T7" fmla="*/ 123 h 123"/>
                  <a:gd name="T8" fmla="*/ 41 w 57"/>
                  <a:gd name="T9" fmla="*/ 119 h 123"/>
                  <a:gd name="T10" fmla="*/ 41 w 57"/>
                  <a:gd name="T11" fmla="*/ 29 h 123"/>
                  <a:gd name="T12" fmla="*/ 29 w 57"/>
                  <a:gd name="T13" fmla="*/ 16 h 123"/>
                  <a:gd name="T14" fmla="*/ 16 w 57"/>
                  <a:gd name="T15" fmla="*/ 29 h 123"/>
                  <a:gd name="T16" fmla="*/ 16 w 57"/>
                  <a:gd name="T17" fmla="*/ 119 h 123"/>
                  <a:gd name="T18" fmla="*/ 12 w 57"/>
                  <a:gd name="T19" fmla="*/ 123 h 123"/>
                  <a:gd name="T20" fmla="*/ 4 w 57"/>
                  <a:gd name="T21" fmla="*/ 123 h 123"/>
                  <a:gd name="T22" fmla="*/ 0 w 57"/>
                  <a:gd name="T23" fmla="*/ 119 h 123"/>
                  <a:gd name="T24" fmla="*/ 0 w 57"/>
                  <a:gd name="T25" fmla="*/ 29 h 123"/>
                  <a:gd name="T26" fmla="*/ 29 w 57"/>
                  <a:gd name="T27" fmla="*/ 0 h 123"/>
                  <a:gd name="T28" fmla="*/ 57 w 57"/>
                  <a:gd name="T29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7" h="123">
                    <a:moveTo>
                      <a:pt x="57" y="29"/>
                    </a:moveTo>
                    <a:cubicBezTo>
                      <a:pt x="57" y="119"/>
                      <a:pt x="57" y="119"/>
                      <a:pt x="57" y="119"/>
                    </a:cubicBezTo>
                    <a:cubicBezTo>
                      <a:pt x="57" y="121"/>
                      <a:pt x="56" y="123"/>
                      <a:pt x="53" y="123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3" y="123"/>
                      <a:pt x="41" y="121"/>
                      <a:pt x="41" y="11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1" y="22"/>
                      <a:pt x="36" y="16"/>
                      <a:pt x="29" y="16"/>
                    </a:cubicBezTo>
                    <a:cubicBezTo>
                      <a:pt x="22" y="16"/>
                      <a:pt x="16" y="22"/>
                      <a:pt x="16" y="29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1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1"/>
                      <a:pt x="0" y="11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554"/>
              <p:cNvSpPr/>
              <p:nvPr/>
            </p:nvSpPr>
            <p:spPr bwMode="auto">
              <a:xfrm>
                <a:off x="4466" y="622"/>
                <a:ext cx="68" cy="148"/>
              </a:xfrm>
              <a:custGeom>
                <a:avLst/>
                <a:gdLst>
                  <a:gd name="T0" fmla="*/ 41 w 57"/>
                  <a:gd name="T1" fmla="*/ 37 h 123"/>
                  <a:gd name="T2" fmla="*/ 41 w 57"/>
                  <a:gd name="T3" fmla="*/ 29 h 123"/>
                  <a:gd name="T4" fmla="*/ 28 w 57"/>
                  <a:gd name="T5" fmla="*/ 16 h 123"/>
                  <a:gd name="T6" fmla="*/ 15 w 57"/>
                  <a:gd name="T7" fmla="*/ 29 h 123"/>
                  <a:gd name="T8" fmla="*/ 16 w 57"/>
                  <a:gd name="T9" fmla="*/ 33 h 123"/>
                  <a:gd name="T10" fmla="*/ 51 w 57"/>
                  <a:gd name="T11" fmla="*/ 79 h 123"/>
                  <a:gd name="T12" fmla="*/ 57 w 57"/>
                  <a:gd name="T13" fmla="*/ 95 h 123"/>
                  <a:gd name="T14" fmla="*/ 28 w 57"/>
                  <a:gd name="T15" fmla="*/ 123 h 123"/>
                  <a:gd name="T16" fmla="*/ 0 w 57"/>
                  <a:gd name="T17" fmla="*/ 95 h 123"/>
                  <a:gd name="T18" fmla="*/ 0 w 57"/>
                  <a:gd name="T19" fmla="*/ 86 h 123"/>
                  <a:gd name="T20" fmla="*/ 4 w 57"/>
                  <a:gd name="T21" fmla="*/ 82 h 123"/>
                  <a:gd name="T22" fmla="*/ 11 w 57"/>
                  <a:gd name="T23" fmla="*/ 82 h 123"/>
                  <a:gd name="T24" fmla="*/ 15 w 57"/>
                  <a:gd name="T25" fmla="*/ 86 h 123"/>
                  <a:gd name="T26" fmla="*/ 15 w 57"/>
                  <a:gd name="T27" fmla="*/ 95 h 123"/>
                  <a:gd name="T28" fmla="*/ 28 w 57"/>
                  <a:gd name="T29" fmla="*/ 107 h 123"/>
                  <a:gd name="T30" fmla="*/ 41 w 57"/>
                  <a:gd name="T31" fmla="*/ 95 h 123"/>
                  <a:gd name="T32" fmla="*/ 40 w 57"/>
                  <a:gd name="T33" fmla="*/ 90 h 123"/>
                  <a:gd name="T34" fmla="*/ 6 w 57"/>
                  <a:gd name="T35" fmla="*/ 45 h 123"/>
                  <a:gd name="T36" fmla="*/ 0 w 57"/>
                  <a:gd name="T37" fmla="*/ 29 h 123"/>
                  <a:gd name="T38" fmla="*/ 28 w 57"/>
                  <a:gd name="T39" fmla="*/ 0 h 123"/>
                  <a:gd name="T40" fmla="*/ 57 w 57"/>
                  <a:gd name="T41" fmla="*/ 29 h 123"/>
                  <a:gd name="T42" fmla="*/ 57 w 57"/>
                  <a:gd name="T43" fmla="*/ 37 h 123"/>
                  <a:gd name="T44" fmla="*/ 53 w 57"/>
                  <a:gd name="T45" fmla="*/ 41 h 123"/>
                  <a:gd name="T46" fmla="*/ 45 w 57"/>
                  <a:gd name="T47" fmla="*/ 41 h 123"/>
                  <a:gd name="T48" fmla="*/ 41 w 57"/>
                  <a:gd name="T49" fmla="*/ 3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123">
                    <a:moveTo>
                      <a:pt x="41" y="37"/>
                    </a:moveTo>
                    <a:cubicBezTo>
                      <a:pt x="41" y="29"/>
                      <a:pt x="41" y="29"/>
                      <a:pt x="41" y="29"/>
                    </a:cubicBezTo>
                    <a:cubicBezTo>
                      <a:pt x="41" y="22"/>
                      <a:pt x="35" y="16"/>
                      <a:pt x="28" y="16"/>
                    </a:cubicBezTo>
                    <a:cubicBezTo>
                      <a:pt x="21" y="16"/>
                      <a:pt x="15" y="22"/>
                      <a:pt x="15" y="29"/>
                    </a:cubicBezTo>
                    <a:cubicBezTo>
                      <a:pt x="15" y="32"/>
                      <a:pt x="15" y="32"/>
                      <a:pt x="16" y="33"/>
                    </a:cubicBezTo>
                    <a:cubicBezTo>
                      <a:pt x="51" y="79"/>
                      <a:pt x="51" y="79"/>
                      <a:pt x="51" y="79"/>
                    </a:cubicBezTo>
                    <a:cubicBezTo>
                      <a:pt x="57" y="87"/>
                      <a:pt x="57" y="87"/>
                      <a:pt x="57" y="95"/>
                    </a:cubicBezTo>
                    <a:cubicBezTo>
                      <a:pt x="57" y="110"/>
                      <a:pt x="44" y="123"/>
                      <a:pt x="28" y="123"/>
                    </a:cubicBezTo>
                    <a:cubicBezTo>
                      <a:pt x="12" y="123"/>
                      <a:pt x="0" y="110"/>
                      <a:pt x="0" y="95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4"/>
                      <a:pt x="1" y="82"/>
                      <a:pt x="4" y="82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4" y="82"/>
                      <a:pt x="15" y="84"/>
                      <a:pt x="15" y="86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5" y="102"/>
                      <a:pt x="21" y="107"/>
                      <a:pt x="28" y="107"/>
                    </a:cubicBezTo>
                    <a:cubicBezTo>
                      <a:pt x="35" y="107"/>
                      <a:pt x="41" y="102"/>
                      <a:pt x="41" y="95"/>
                    </a:cubicBezTo>
                    <a:cubicBezTo>
                      <a:pt x="41" y="91"/>
                      <a:pt x="41" y="91"/>
                      <a:pt x="40" y="90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0" y="37"/>
                      <a:pt x="0" y="37"/>
                      <a:pt x="0" y="29"/>
                    </a:cubicBezTo>
                    <a:cubicBezTo>
                      <a:pt x="0" y="13"/>
                      <a:pt x="12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9"/>
                      <a:pt x="55" y="41"/>
                      <a:pt x="53" y="41"/>
                    </a:cubicBezTo>
                    <a:cubicBezTo>
                      <a:pt x="45" y="41"/>
                      <a:pt x="45" y="41"/>
                      <a:pt x="45" y="41"/>
                    </a:cubicBezTo>
                    <a:cubicBezTo>
                      <a:pt x="43" y="41"/>
                      <a:pt x="41" y="39"/>
                      <a:pt x="41" y="37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555"/>
              <p:cNvSpPr>
                <a:spLocks noEditPoints="1"/>
              </p:cNvSpPr>
              <p:nvPr/>
            </p:nvSpPr>
            <p:spPr bwMode="auto">
              <a:xfrm>
                <a:off x="4556" y="622"/>
                <a:ext cx="68" cy="148"/>
              </a:xfrm>
              <a:custGeom>
                <a:avLst/>
                <a:gdLst>
                  <a:gd name="T0" fmla="*/ 57 w 57"/>
                  <a:gd name="T1" fmla="*/ 29 h 123"/>
                  <a:gd name="T2" fmla="*/ 57 w 57"/>
                  <a:gd name="T3" fmla="*/ 41 h 123"/>
                  <a:gd name="T4" fmla="*/ 29 w 57"/>
                  <a:gd name="T5" fmla="*/ 70 h 123"/>
                  <a:gd name="T6" fmla="*/ 16 w 57"/>
                  <a:gd name="T7" fmla="*/ 70 h 123"/>
                  <a:gd name="T8" fmla="*/ 16 w 57"/>
                  <a:gd name="T9" fmla="*/ 119 h 123"/>
                  <a:gd name="T10" fmla="*/ 12 w 57"/>
                  <a:gd name="T11" fmla="*/ 123 h 123"/>
                  <a:gd name="T12" fmla="*/ 4 w 57"/>
                  <a:gd name="T13" fmla="*/ 123 h 123"/>
                  <a:gd name="T14" fmla="*/ 0 w 57"/>
                  <a:gd name="T15" fmla="*/ 119 h 123"/>
                  <a:gd name="T16" fmla="*/ 0 w 57"/>
                  <a:gd name="T17" fmla="*/ 70 h 123"/>
                  <a:gd name="T18" fmla="*/ 0 w 57"/>
                  <a:gd name="T19" fmla="*/ 54 h 123"/>
                  <a:gd name="T20" fmla="*/ 0 w 57"/>
                  <a:gd name="T21" fmla="*/ 4 h 123"/>
                  <a:gd name="T22" fmla="*/ 4 w 57"/>
                  <a:gd name="T23" fmla="*/ 0 h 123"/>
                  <a:gd name="T24" fmla="*/ 29 w 57"/>
                  <a:gd name="T25" fmla="*/ 0 h 123"/>
                  <a:gd name="T26" fmla="*/ 57 w 57"/>
                  <a:gd name="T27" fmla="*/ 29 h 123"/>
                  <a:gd name="T28" fmla="*/ 41 w 57"/>
                  <a:gd name="T29" fmla="*/ 29 h 123"/>
                  <a:gd name="T30" fmla="*/ 29 w 57"/>
                  <a:gd name="T31" fmla="*/ 16 h 123"/>
                  <a:gd name="T32" fmla="*/ 16 w 57"/>
                  <a:gd name="T33" fmla="*/ 16 h 123"/>
                  <a:gd name="T34" fmla="*/ 16 w 57"/>
                  <a:gd name="T35" fmla="*/ 54 h 123"/>
                  <a:gd name="T36" fmla="*/ 29 w 57"/>
                  <a:gd name="T37" fmla="*/ 54 h 123"/>
                  <a:gd name="T38" fmla="*/ 41 w 57"/>
                  <a:gd name="T39" fmla="*/ 41 h 123"/>
                  <a:gd name="T40" fmla="*/ 41 w 57"/>
                  <a:gd name="T41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123">
                    <a:moveTo>
                      <a:pt x="57" y="29"/>
                    </a:move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57"/>
                      <a:pt x="44" y="70"/>
                      <a:pt x="2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1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1"/>
                      <a:pt x="0" y="119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41" y="29"/>
                    </a:moveTo>
                    <a:cubicBezTo>
                      <a:pt x="41" y="22"/>
                      <a:pt x="36" y="16"/>
                      <a:pt x="29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6" y="54"/>
                      <a:pt x="41" y="48"/>
                      <a:pt x="41" y="41"/>
                    </a:cubicBezTo>
                    <a:lnTo>
                      <a:pt x="41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556"/>
              <p:cNvSpPr>
                <a:spLocks noEditPoints="1"/>
              </p:cNvSpPr>
              <p:nvPr/>
            </p:nvSpPr>
            <p:spPr bwMode="auto">
              <a:xfrm>
                <a:off x="4644" y="622"/>
                <a:ext cx="68" cy="148"/>
              </a:xfrm>
              <a:custGeom>
                <a:avLst/>
                <a:gdLst>
                  <a:gd name="T0" fmla="*/ 57 w 57"/>
                  <a:gd name="T1" fmla="*/ 29 h 123"/>
                  <a:gd name="T2" fmla="*/ 57 w 57"/>
                  <a:gd name="T3" fmla="*/ 94 h 123"/>
                  <a:gd name="T4" fmla="*/ 29 w 57"/>
                  <a:gd name="T5" fmla="*/ 123 h 123"/>
                  <a:gd name="T6" fmla="*/ 0 w 57"/>
                  <a:gd name="T7" fmla="*/ 94 h 123"/>
                  <a:gd name="T8" fmla="*/ 0 w 57"/>
                  <a:gd name="T9" fmla="*/ 29 h 123"/>
                  <a:gd name="T10" fmla="*/ 29 w 57"/>
                  <a:gd name="T11" fmla="*/ 0 h 123"/>
                  <a:gd name="T12" fmla="*/ 57 w 57"/>
                  <a:gd name="T13" fmla="*/ 29 h 123"/>
                  <a:gd name="T14" fmla="*/ 41 w 57"/>
                  <a:gd name="T15" fmla="*/ 29 h 123"/>
                  <a:gd name="T16" fmla="*/ 29 w 57"/>
                  <a:gd name="T17" fmla="*/ 16 h 123"/>
                  <a:gd name="T18" fmla="*/ 16 w 57"/>
                  <a:gd name="T19" fmla="*/ 29 h 123"/>
                  <a:gd name="T20" fmla="*/ 16 w 57"/>
                  <a:gd name="T21" fmla="*/ 94 h 123"/>
                  <a:gd name="T22" fmla="*/ 29 w 57"/>
                  <a:gd name="T23" fmla="*/ 107 h 123"/>
                  <a:gd name="T24" fmla="*/ 41 w 57"/>
                  <a:gd name="T25" fmla="*/ 94 h 123"/>
                  <a:gd name="T26" fmla="*/ 41 w 57"/>
                  <a:gd name="T27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123">
                    <a:moveTo>
                      <a:pt x="57" y="29"/>
                    </a:moveTo>
                    <a:cubicBezTo>
                      <a:pt x="57" y="94"/>
                      <a:pt x="57" y="94"/>
                      <a:pt x="57" y="94"/>
                    </a:cubicBezTo>
                    <a:cubicBezTo>
                      <a:pt x="57" y="110"/>
                      <a:pt x="44" y="123"/>
                      <a:pt x="29" y="123"/>
                    </a:cubicBezTo>
                    <a:cubicBezTo>
                      <a:pt x="13" y="123"/>
                      <a:pt x="0" y="110"/>
                      <a:pt x="0" y="9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41" y="29"/>
                    </a:moveTo>
                    <a:cubicBezTo>
                      <a:pt x="41" y="22"/>
                      <a:pt x="36" y="16"/>
                      <a:pt x="29" y="16"/>
                    </a:cubicBezTo>
                    <a:cubicBezTo>
                      <a:pt x="21" y="16"/>
                      <a:pt x="16" y="22"/>
                      <a:pt x="16" y="29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6" y="102"/>
                      <a:pt x="21" y="107"/>
                      <a:pt x="29" y="107"/>
                    </a:cubicBezTo>
                    <a:cubicBezTo>
                      <a:pt x="36" y="107"/>
                      <a:pt x="41" y="102"/>
                      <a:pt x="41" y="94"/>
                    </a:cubicBezTo>
                    <a:lnTo>
                      <a:pt x="41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557"/>
              <p:cNvSpPr>
                <a:spLocks noEditPoints="1"/>
              </p:cNvSpPr>
              <p:nvPr/>
            </p:nvSpPr>
            <p:spPr bwMode="auto">
              <a:xfrm>
                <a:off x="4731" y="622"/>
                <a:ext cx="69" cy="148"/>
              </a:xfrm>
              <a:custGeom>
                <a:avLst/>
                <a:gdLst>
                  <a:gd name="T0" fmla="*/ 57 w 57"/>
                  <a:gd name="T1" fmla="*/ 41 h 123"/>
                  <a:gd name="T2" fmla="*/ 48 w 57"/>
                  <a:gd name="T3" fmla="*/ 62 h 123"/>
                  <a:gd name="T4" fmla="*/ 57 w 57"/>
                  <a:gd name="T5" fmla="*/ 82 h 123"/>
                  <a:gd name="T6" fmla="*/ 57 w 57"/>
                  <a:gd name="T7" fmla="*/ 119 h 123"/>
                  <a:gd name="T8" fmla="*/ 53 w 57"/>
                  <a:gd name="T9" fmla="*/ 123 h 123"/>
                  <a:gd name="T10" fmla="*/ 45 w 57"/>
                  <a:gd name="T11" fmla="*/ 123 h 123"/>
                  <a:gd name="T12" fmla="*/ 41 w 57"/>
                  <a:gd name="T13" fmla="*/ 119 h 123"/>
                  <a:gd name="T14" fmla="*/ 41 w 57"/>
                  <a:gd name="T15" fmla="*/ 82 h 123"/>
                  <a:gd name="T16" fmla="*/ 28 w 57"/>
                  <a:gd name="T17" fmla="*/ 70 h 123"/>
                  <a:gd name="T18" fmla="*/ 16 w 57"/>
                  <a:gd name="T19" fmla="*/ 70 h 123"/>
                  <a:gd name="T20" fmla="*/ 16 w 57"/>
                  <a:gd name="T21" fmla="*/ 119 h 123"/>
                  <a:gd name="T22" fmla="*/ 12 w 57"/>
                  <a:gd name="T23" fmla="*/ 123 h 123"/>
                  <a:gd name="T24" fmla="*/ 4 w 57"/>
                  <a:gd name="T25" fmla="*/ 123 h 123"/>
                  <a:gd name="T26" fmla="*/ 0 w 57"/>
                  <a:gd name="T27" fmla="*/ 119 h 123"/>
                  <a:gd name="T28" fmla="*/ 0 w 57"/>
                  <a:gd name="T29" fmla="*/ 8 h 123"/>
                  <a:gd name="T30" fmla="*/ 8 w 57"/>
                  <a:gd name="T31" fmla="*/ 0 h 123"/>
                  <a:gd name="T32" fmla="*/ 28 w 57"/>
                  <a:gd name="T33" fmla="*/ 0 h 123"/>
                  <a:gd name="T34" fmla="*/ 57 w 57"/>
                  <a:gd name="T35" fmla="*/ 29 h 123"/>
                  <a:gd name="T36" fmla="*/ 57 w 57"/>
                  <a:gd name="T37" fmla="*/ 41 h 123"/>
                  <a:gd name="T38" fmla="*/ 41 w 57"/>
                  <a:gd name="T39" fmla="*/ 29 h 123"/>
                  <a:gd name="T40" fmla="*/ 28 w 57"/>
                  <a:gd name="T41" fmla="*/ 16 h 123"/>
                  <a:gd name="T42" fmla="*/ 16 w 57"/>
                  <a:gd name="T43" fmla="*/ 16 h 123"/>
                  <a:gd name="T44" fmla="*/ 16 w 57"/>
                  <a:gd name="T45" fmla="*/ 54 h 123"/>
                  <a:gd name="T46" fmla="*/ 28 w 57"/>
                  <a:gd name="T47" fmla="*/ 54 h 123"/>
                  <a:gd name="T48" fmla="*/ 41 w 57"/>
                  <a:gd name="T49" fmla="*/ 41 h 123"/>
                  <a:gd name="T50" fmla="*/ 41 w 57"/>
                  <a:gd name="T51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7" h="123">
                    <a:moveTo>
                      <a:pt x="57" y="41"/>
                    </a:moveTo>
                    <a:cubicBezTo>
                      <a:pt x="57" y="49"/>
                      <a:pt x="54" y="56"/>
                      <a:pt x="48" y="62"/>
                    </a:cubicBezTo>
                    <a:cubicBezTo>
                      <a:pt x="54" y="67"/>
                      <a:pt x="57" y="74"/>
                      <a:pt x="57" y="82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57" y="121"/>
                      <a:pt x="55" y="123"/>
                      <a:pt x="53" y="123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3" y="123"/>
                      <a:pt x="41" y="121"/>
                      <a:pt x="41" y="119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1" y="75"/>
                      <a:pt x="35" y="70"/>
                      <a:pt x="28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1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1"/>
                      <a:pt x="0" y="11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lnTo>
                      <a:pt x="57" y="41"/>
                    </a:lnTo>
                    <a:close/>
                    <a:moveTo>
                      <a:pt x="41" y="29"/>
                    </a:moveTo>
                    <a:cubicBezTo>
                      <a:pt x="41" y="22"/>
                      <a:pt x="35" y="16"/>
                      <a:pt x="2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35" y="54"/>
                      <a:pt x="41" y="48"/>
                      <a:pt x="41" y="41"/>
                    </a:cubicBezTo>
                    <a:lnTo>
                      <a:pt x="41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558"/>
              <p:cNvSpPr/>
              <p:nvPr/>
            </p:nvSpPr>
            <p:spPr bwMode="auto">
              <a:xfrm>
                <a:off x="4813" y="622"/>
                <a:ext cx="55" cy="148"/>
              </a:xfrm>
              <a:custGeom>
                <a:avLst/>
                <a:gdLst>
                  <a:gd name="T0" fmla="*/ 46 w 46"/>
                  <a:gd name="T1" fmla="*/ 4 h 123"/>
                  <a:gd name="T2" fmla="*/ 46 w 46"/>
                  <a:gd name="T3" fmla="*/ 12 h 123"/>
                  <a:gd name="T4" fmla="*/ 42 w 46"/>
                  <a:gd name="T5" fmla="*/ 16 h 123"/>
                  <a:gd name="T6" fmla="*/ 31 w 46"/>
                  <a:gd name="T7" fmla="*/ 16 h 123"/>
                  <a:gd name="T8" fmla="*/ 31 w 46"/>
                  <a:gd name="T9" fmla="*/ 119 h 123"/>
                  <a:gd name="T10" fmla="*/ 27 w 46"/>
                  <a:gd name="T11" fmla="*/ 123 h 123"/>
                  <a:gd name="T12" fmla="*/ 19 w 46"/>
                  <a:gd name="T13" fmla="*/ 123 h 123"/>
                  <a:gd name="T14" fmla="*/ 15 w 46"/>
                  <a:gd name="T15" fmla="*/ 119 h 123"/>
                  <a:gd name="T16" fmla="*/ 15 w 46"/>
                  <a:gd name="T17" fmla="*/ 16 h 123"/>
                  <a:gd name="T18" fmla="*/ 4 w 46"/>
                  <a:gd name="T19" fmla="*/ 16 h 123"/>
                  <a:gd name="T20" fmla="*/ 0 w 46"/>
                  <a:gd name="T21" fmla="*/ 12 h 123"/>
                  <a:gd name="T22" fmla="*/ 0 w 46"/>
                  <a:gd name="T23" fmla="*/ 4 h 123"/>
                  <a:gd name="T24" fmla="*/ 4 w 46"/>
                  <a:gd name="T25" fmla="*/ 0 h 123"/>
                  <a:gd name="T26" fmla="*/ 42 w 46"/>
                  <a:gd name="T27" fmla="*/ 0 h 123"/>
                  <a:gd name="T28" fmla="*/ 46 w 46"/>
                  <a:gd name="T29" fmla="*/ 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6" h="123">
                    <a:moveTo>
                      <a:pt x="46" y="4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6" y="14"/>
                      <a:pt x="44" y="16"/>
                      <a:pt x="42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31" y="121"/>
                      <a:pt x="29" y="123"/>
                      <a:pt x="27" y="123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7" y="123"/>
                      <a:pt x="15" y="121"/>
                      <a:pt x="15" y="119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4" y="0"/>
                      <a:pt x="46" y="2"/>
                      <a:pt x="46" y="4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559"/>
              <p:cNvSpPr>
                <a:spLocks noEditPoints="1"/>
              </p:cNvSpPr>
              <p:nvPr/>
            </p:nvSpPr>
            <p:spPr bwMode="auto">
              <a:xfrm>
                <a:off x="4890" y="622"/>
                <a:ext cx="70" cy="148"/>
              </a:xfrm>
              <a:custGeom>
                <a:avLst/>
                <a:gdLst>
                  <a:gd name="T0" fmla="*/ 58 w 58"/>
                  <a:gd name="T1" fmla="*/ 29 h 123"/>
                  <a:gd name="T2" fmla="*/ 58 w 58"/>
                  <a:gd name="T3" fmla="*/ 119 h 123"/>
                  <a:gd name="T4" fmla="*/ 54 w 58"/>
                  <a:gd name="T5" fmla="*/ 123 h 123"/>
                  <a:gd name="T6" fmla="*/ 46 w 58"/>
                  <a:gd name="T7" fmla="*/ 123 h 123"/>
                  <a:gd name="T8" fmla="*/ 42 w 58"/>
                  <a:gd name="T9" fmla="*/ 119 h 123"/>
                  <a:gd name="T10" fmla="*/ 42 w 58"/>
                  <a:gd name="T11" fmla="*/ 70 h 123"/>
                  <a:gd name="T12" fmla="*/ 16 w 58"/>
                  <a:gd name="T13" fmla="*/ 70 h 123"/>
                  <a:gd name="T14" fmla="*/ 16 w 58"/>
                  <a:gd name="T15" fmla="*/ 119 h 123"/>
                  <a:gd name="T16" fmla="*/ 12 w 58"/>
                  <a:gd name="T17" fmla="*/ 123 h 123"/>
                  <a:gd name="T18" fmla="*/ 4 w 58"/>
                  <a:gd name="T19" fmla="*/ 123 h 123"/>
                  <a:gd name="T20" fmla="*/ 0 w 58"/>
                  <a:gd name="T21" fmla="*/ 119 h 123"/>
                  <a:gd name="T22" fmla="*/ 0 w 58"/>
                  <a:gd name="T23" fmla="*/ 29 h 123"/>
                  <a:gd name="T24" fmla="*/ 29 w 58"/>
                  <a:gd name="T25" fmla="*/ 0 h 123"/>
                  <a:gd name="T26" fmla="*/ 58 w 58"/>
                  <a:gd name="T27" fmla="*/ 29 h 123"/>
                  <a:gd name="T28" fmla="*/ 42 w 58"/>
                  <a:gd name="T29" fmla="*/ 29 h 123"/>
                  <a:gd name="T30" fmla="*/ 29 w 58"/>
                  <a:gd name="T31" fmla="*/ 16 h 123"/>
                  <a:gd name="T32" fmla="*/ 16 w 58"/>
                  <a:gd name="T33" fmla="*/ 29 h 123"/>
                  <a:gd name="T34" fmla="*/ 16 w 58"/>
                  <a:gd name="T35" fmla="*/ 54 h 123"/>
                  <a:gd name="T36" fmla="*/ 42 w 58"/>
                  <a:gd name="T37" fmla="*/ 54 h 123"/>
                  <a:gd name="T38" fmla="*/ 42 w 58"/>
                  <a:gd name="T39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123">
                    <a:moveTo>
                      <a:pt x="58" y="29"/>
                    </a:moveTo>
                    <a:cubicBezTo>
                      <a:pt x="58" y="119"/>
                      <a:pt x="58" y="119"/>
                      <a:pt x="58" y="119"/>
                    </a:cubicBezTo>
                    <a:cubicBezTo>
                      <a:pt x="58" y="122"/>
                      <a:pt x="56" y="123"/>
                      <a:pt x="54" y="123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43" y="123"/>
                      <a:pt x="42" y="122"/>
                      <a:pt x="42" y="119"/>
                    </a:cubicBezTo>
                    <a:cubicBezTo>
                      <a:pt x="42" y="70"/>
                      <a:pt x="42" y="70"/>
                      <a:pt x="42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2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2"/>
                      <a:pt x="0" y="11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42" y="29"/>
                    </a:moveTo>
                    <a:cubicBezTo>
                      <a:pt x="42" y="22"/>
                      <a:pt x="36" y="16"/>
                      <a:pt x="29" y="16"/>
                    </a:cubicBezTo>
                    <a:cubicBezTo>
                      <a:pt x="22" y="16"/>
                      <a:pt x="16" y="22"/>
                      <a:pt x="16" y="29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42" y="54"/>
                      <a:pt x="42" y="54"/>
                      <a:pt x="42" y="54"/>
                    </a:cubicBezTo>
                    <a:lnTo>
                      <a:pt x="42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560"/>
              <p:cNvSpPr/>
              <p:nvPr/>
            </p:nvSpPr>
            <p:spPr bwMode="auto">
              <a:xfrm>
                <a:off x="4972" y="622"/>
                <a:ext cx="56" cy="148"/>
              </a:xfrm>
              <a:custGeom>
                <a:avLst/>
                <a:gdLst>
                  <a:gd name="T0" fmla="*/ 47 w 47"/>
                  <a:gd name="T1" fmla="*/ 4 h 123"/>
                  <a:gd name="T2" fmla="*/ 47 w 47"/>
                  <a:gd name="T3" fmla="*/ 12 h 123"/>
                  <a:gd name="T4" fmla="*/ 43 w 47"/>
                  <a:gd name="T5" fmla="*/ 16 h 123"/>
                  <a:gd name="T6" fmla="*/ 31 w 47"/>
                  <a:gd name="T7" fmla="*/ 16 h 123"/>
                  <a:gd name="T8" fmla="*/ 31 w 47"/>
                  <a:gd name="T9" fmla="*/ 119 h 123"/>
                  <a:gd name="T10" fmla="*/ 27 w 47"/>
                  <a:gd name="T11" fmla="*/ 123 h 123"/>
                  <a:gd name="T12" fmla="*/ 19 w 47"/>
                  <a:gd name="T13" fmla="*/ 123 h 123"/>
                  <a:gd name="T14" fmla="*/ 15 w 47"/>
                  <a:gd name="T15" fmla="*/ 119 h 123"/>
                  <a:gd name="T16" fmla="*/ 15 w 47"/>
                  <a:gd name="T17" fmla="*/ 16 h 123"/>
                  <a:gd name="T18" fmla="*/ 4 w 47"/>
                  <a:gd name="T19" fmla="*/ 16 h 123"/>
                  <a:gd name="T20" fmla="*/ 0 w 47"/>
                  <a:gd name="T21" fmla="*/ 12 h 123"/>
                  <a:gd name="T22" fmla="*/ 0 w 47"/>
                  <a:gd name="T23" fmla="*/ 4 h 123"/>
                  <a:gd name="T24" fmla="*/ 4 w 47"/>
                  <a:gd name="T25" fmla="*/ 0 h 123"/>
                  <a:gd name="T26" fmla="*/ 43 w 47"/>
                  <a:gd name="T27" fmla="*/ 0 h 123"/>
                  <a:gd name="T28" fmla="*/ 47 w 47"/>
                  <a:gd name="T29" fmla="*/ 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123">
                    <a:moveTo>
                      <a:pt x="47" y="4"/>
                    </a:move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4"/>
                      <a:pt x="45" y="16"/>
                      <a:pt x="43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31" y="121"/>
                      <a:pt x="30" y="123"/>
                      <a:pt x="27" y="123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7" y="123"/>
                      <a:pt x="15" y="121"/>
                      <a:pt x="15" y="119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5" y="0"/>
                      <a:pt x="47" y="2"/>
                      <a:pt x="47" y="4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561"/>
              <p:cNvSpPr/>
              <p:nvPr/>
            </p:nvSpPr>
            <p:spPr bwMode="auto">
              <a:xfrm>
                <a:off x="5045" y="622"/>
                <a:ext cx="19" cy="148"/>
              </a:xfrm>
              <a:custGeom>
                <a:avLst/>
                <a:gdLst>
                  <a:gd name="T0" fmla="*/ 16 w 16"/>
                  <a:gd name="T1" fmla="*/ 119 h 123"/>
                  <a:gd name="T2" fmla="*/ 12 w 16"/>
                  <a:gd name="T3" fmla="*/ 123 h 123"/>
                  <a:gd name="T4" fmla="*/ 4 w 16"/>
                  <a:gd name="T5" fmla="*/ 123 h 123"/>
                  <a:gd name="T6" fmla="*/ 0 w 16"/>
                  <a:gd name="T7" fmla="*/ 119 h 123"/>
                  <a:gd name="T8" fmla="*/ 0 w 16"/>
                  <a:gd name="T9" fmla="*/ 4 h 123"/>
                  <a:gd name="T10" fmla="*/ 4 w 16"/>
                  <a:gd name="T11" fmla="*/ 0 h 123"/>
                  <a:gd name="T12" fmla="*/ 12 w 16"/>
                  <a:gd name="T13" fmla="*/ 0 h 123"/>
                  <a:gd name="T14" fmla="*/ 16 w 16"/>
                  <a:gd name="T15" fmla="*/ 4 h 123"/>
                  <a:gd name="T16" fmla="*/ 16 w 16"/>
                  <a:gd name="T17" fmla="*/ 11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23">
                    <a:moveTo>
                      <a:pt x="16" y="119"/>
                    </a:moveTo>
                    <a:cubicBezTo>
                      <a:pt x="16" y="122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2" y="123"/>
                      <a:pt x="0" y="122"/>
                      <a:pt x="0" y="119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4" y="0"/>
                      <a:pt x="16" y="2"/>
                      <a:pt x="16" y="4"/>
                    </a:cubicBezTo>
                    <a:lnTo>
                      <a:pt x="16" y="11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562"/>
              <p:cNvSpPr>
                <a:spLocks noEditPoints="1"/>
              </p:cNvSpPr>
              <p:nvPr/>
            </p:nvSpPr>
            <p:spPr bwMode="auto">
              <a:xfrm>
                <a:off x="5088" y="622"/>
                <a:ext cx="70" cy="148"/>
              </a:xfrm>
              <a:custGeom>
                <a:avLst/>
                <a:gdLst>
                  <a:gd name="T0" fmla="*/ 58 w 58"/>
                  <a:gd name="T1" fmla="*/ 29 h 123"/>
                  <a:gd name="T2" fmla="*/ 58 w 58"/>
                  <a:gd name="T3" fmla="*/ 94 h 123"/>
                  <a:gd name="T4" fmla="*/ 29 w 58"/>
                  <a:gd name="T5" fmla="*/ 123 h 123"/>
                  <a:gd name="T6" fmla="*/ 0 w 58"/>
                  <a:gd name="T7" fmla="*/ 94 h 123"/>
                  <a:gd name="T8" fmla="*/ 0 w 58"/>
                  <a:gd name="T9" fmla="*/ 29 h 123"/>
                  <a:gd name="T10" fmla="*/ 29 w 58"/>
                  <a:gd name="T11" fmla="*/ 0 h 123"/>
                  <a:gd name="T12" fmla="*/ 58 w 58"/>
                  <a:gd name="T13" fmla="*/ 29 h 123"/>
                  <a:gd name="T14" fmla="*/ 42 w 58"/>
                  <a:gd name="T15" fmla="*/ 29 h 123"/>
                  <a:gd name="T16" fmla="*/ 29 w 58"/>
                  <a:gd name="T17" fmla="*/ 16 h 123"/>
                  <a:gd name="T18" fmla="*/ 16 w 58"/>
                  <a:gd name="T19" fmla="*/ 29 h 123"/>
                  <a:gd name="T20" fmla="*/ 16 w 58"/>
                  <a:gd name="T21" fmla="*/ 94 h 123"/>
                  <a:gd name="T22" fmla="*/ 29 w 58"/>
                  <a:gd name="T23" fmla="*/ 107 h 123"/>
                  <a:gd name="T24" fmla="*/ 42 w 58"/>
                  <a:gd name="T25" fmla="*/ 94 h 123"/>
                  <a:gd name="T26" fmla="*/ 42 w 58"/>
                  <a:gd name="T27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123">
                    <a:moveTo>
                      <a:pt x="58" y="29"/>
                    </a:move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110"/>
                      <a:pt x="45" y="123"/>
                      <a:pt x="29" y="123"/>
                    </a:cubicBezTo>
                    <a:cubicBezTo>
                      <a:pt x="13" y="123"/>
                      <a:pt x="0" y="110"/>
                      <a:pt x="0" y="9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42" y="29"/>
                    </a:moveTo>
                    <a:cubicBezTo>
                      <a:pt x="42" y="22"/>
                      <a:pt x="36" y="16"/>
                      <a:pt x="29" y="16"/>
                    </a:cubicBezTo>
                    <a:cubicBezTo>
                      <a:pt x="22" y="16"/>
                      <a:pt x="16" y="22"/>
                      <a:pt x="16" y="29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6" y="102"/>
                      <a:pt x="22" y="107"/>
                      <a:pt x="29" y="107"/>
                    </a:cubicBezTo>
                    <a:cubicBezTo>
                      <a:pt x="36" y="107"/>
                      <a:pt x="42" y="102"/>
                      <a:pt x="42" y="94"/>
                    </a:cubicBezTo>
                    <a:lnTo>
                      <a:pt x="42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563"/>
              <p:cNvSpPr/>
              <p:nvPr/>
            </p:nvSpPr>
            <p:spPr bwMode="auto">
              <a:xfrm>
                <a:off x="5183" y="622"/>
                <a:ext cx="68" cy="148"/>
              </a:xfrm>
              <a:custGeom>
                <a:avLst/>
                <a:gdLst>
                  <a:gd name="T0" fmla="*/ 57 w 57"/>
                  <a:gd name="T1" fmla="*/ 29 h 123"/>
                  <a:gd name="T2" fmla="*/ 57 w 57"/>
                  <a:gd name="T3" fmla="*/ 119 h 123"/>
                  <a:gd name="T4" fmla="*/ 53 w 57"/>
                  <a:gd name="T5" fmla="*/ 123 h 123"/>
                  <a:gd name="T6" fmla="*/ 45 w 57"/>
                  <a:gd name="T7" fmla="*/ 123 h 123"/>
                  <a:gd name="T8" fmla="*/ 41 w 57"/>
                  <a:gd name="T9" fmla="*/ 119 h 123"/>
                  <a:gd name="T10" fmla="*/ 41 w 57"/>
                  <a:gd name="T11" fmla="*/ 29 h 123"/>
                  <a:gd name="T12" fmla="*/ 28 w 57"/>
                  <a:gd name="T13" fmla="*/ 16 h 123"/>
                  <a:gd name="T14" fmla="*/ 15 w 57"/>
                  <a:gd name="T15" fmla="*/ 29 h 123"/>
                  <a:gd name="T16" fmla="*/ 15 w 57"/>
                  <a:gd name="T17" fmla="*/ 119 h 123"/>
                  <a:gd name="T18" fmla="*/ 12 w 57"/>
                  <a:gd name="T19" fmla="*/ 123 h 123"/>
                  <a:gd name="T20" fmla="*/ 4 w 57"/>
                  <a:gd name="T21" fmla="*/ 123 h 123"/>
                  <a:gd name="T22" fmla="*/ 0 w 57"/>
                  <a:gd name="T23" fmla="*/ 119 h 123"/>
                  <a:gd name="T24" fmla="*/ 0 w 57"/>
                  <a:gd name="T25" fmla="*/ 29 h 123"/>
                  <a:gd name="T26" fmla="*/ 28 w 57"/>
                  <a:gd name="T27" fmla="*/ 0 h 123"/>
                  <a:gd name="T28" fmla="*/ 57 w 57"/>
                  <a:gd name="T29" fmla="*/ 2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7" h="123">
                    <a:moveTo>
                      <a:pt x="57" y="29"/>
                    </a:moveTo>
                    <a:cubicBezTo>
                      <a:pt x="57" y="119"/>
                      <a:pt x="57" y="119"/>
                      <a:pt x="57" y="119"/>
                    </a:cubicBezTo>
                    <a:cubicBezTo>
                      <a:pt x="57" y="121"/>
                      <a:pt x="55" y="123"/>
                      <a:pt x="53" y="123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3" y="123"/>
                      <a:pt x="41" y="121"/>
                      <a:pt x="41" y="11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1" y="22"/>
                      <a:pt x="35" y="16"/>
                      <a:pt x="28" y="16"/>
                    </a:cubicBezTo>
                    <a:cubicBezTo>
                      <a:pt x="21" y="16"/>
                      <a:pt x="15" y="22"/>
                      <a:pt x="15" y="29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5" y="121"/>
                      <a:pt x="14" y="123"/>
                      <a:pt x="12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1" y="123"/>
                      <a:pt x="0" y="121"/>
                      <a:pt x="0" y="11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2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564"/>
              <p:cNvSpPr/>
              <p:nvPr/>
            </p:nvSpPr>
            <p:spPr bwMode="auto">
              <a:xfrm>
                <a:off x="4130" y="810"/>
                <a:ext cx="12" cy="87"/>
              </a:xfrm>
              <a:custGeom>
                <a:avLst/>
                <a:gdLst>
                  <a:gd name="T0" fmla="*/ 10 w 10"/>
                  <a:gd name="T1" fmla="*/ 71 h 73"/>
                  <a:gd name="T2" fmla="*/ 7 w 10"/>
                  <a:gd name="T3" fmla="*/ 73 h 73"/>
                  <a:gd name="T4" fmla="*/ 3 w 10"/>
                  <a:gd name="T5" fmla="*/ 73 h 73"/>
                  <a:gd name="T6" fmla="*/ 0 w 10"/>
                  <a:gd name="T7" fmla="*/ 71 h 73"/>
                  <a:gd name="T8" fmla="*/ 0 w 10"/>
                  <a:gd name="T9" fmla="*/ 3 h 73"/>
                  <a:gd name="T10" fmla="*/ 3 w 10"/>
                  <a:gd name="T11" fmla="*/ 0 h 73"/>
                  <a:gd name="T12" fmla="*/ 7 w 10"/>
                  <a:gd name="T13" fmla="*/ 0 h 73"/>
                  <a:gd name="T14" fmla="*/ 10 w 10"/>
                  <a:gd name="T15" fmla="*/ 3 h 73"/>
                  <a:gd name="T16" fmla="*/ 10 w 10"/>
                  <a:gd name="T17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3">
                    <a:moveTo>
                      <a:pt x="10" y="71"/>
                    </a:moveTo>
                    <a:cubicBezTo>
                      <a:pt x="10" y="72"/>
                      <a:pt x="9" y="73"/>
                      <a:pt x="7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9" y="0"/>
                      <a:pt x="10" y="1"/>
                      <a:pt x="10" y="3"/>
                    </a:cubicBezTo>
                    <a:lnTo>
                      <a:pt x="10" y="7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565"/>
              <p:cNvSpPr/>
              <p:nvPr/>
            </p:nvSpPr>
            <p:spPr bwMode="auto">
              <a:xfrm>
                <a:off x="4156" y="810"/>
                <a:ext cx="41" cy="87"/>
              </a:xfrm>
              <a:custGeom>
                <a:avLst/>
                <a:gdLst>
                  <a:gd name="T0" fmla="*/ 34 w 34"/>
                  <a:gd name="T1" fmla="*/ 17 h 73"/>
                  <a:gd name="T2" fmla="*/ 34 w 34"/>
                  <a:gd name="T3" fmla="*/ 71 h 73"/>
                  <a:gd name="T4" fmla="*/ 32 w 34"/>
                  <a:gd name="T5" fmla="*/ 73 h 73"/>
                  <a:gd name="T6" fmla="*/ 27 w 34"/>
                  <a:gd name="T7" fmla="*/ 73 h 73"/>
                  <a:gd name="T8" fmla="*/ 24 w 34"/>
                  <a:gd name="T9" fmla="*/ 71 h 73"/>
                  <a:gd name="T10" fmla="*/ 24 w 34"/>
                  <a:gd name="T11" fmla="*/ 17 h 73"/>
                  <a:gd name="T12" fmla="*/ 17 w 34"/>
                  <a:gd name="T13" fmla="*/ 10 h 73"/>
                  <a:gd name="T14" fmla="*/ 9 w 34"/>
                  <a:gd name="T15" fmla="*/ 17 h 73"/>
                  <a:gd name="T16" fmla="*/ 9 w 34"/>
                  <a:gd name="T17" fmla="*/ 71 h 73"/>
                  <a:gd name="T18" fmla="*/ 7 w 34"/>
                  <a:gd name="T19" fmla="*/ 73 h 73"/>
                  <a:gd name="T20" fmla="*/ 2 w 34"/>
                  <a:gd name="T21" fmla="*/ 73 h 73"/>
                  <a:gd name="T22" fmla="*/ 0 w 34"/>
                  <a:gd name="T23" fmla="*/ 71 h 73"/>
                  <a:gd name="T24" fmla="*/ 0 w 34"/>
                  <a:gd name="T25" fmla="*/ 17 h 73"/>
                  <a:gd name="T26" fmla="*/ 17 w 34"/>
                  <a:gd name="T27" fmla="*/ 0 h 73"/>
                  <a:gd name="T28" fmla="*/ 34 w 34"/>
                  <a:gd name="T29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73">
                    <a:moveTo>
                      <a:pt x="34" y="17"/>
                    </a:move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2"/>
                      <a:pt x="33" y="73"/>
                      <a:pt x="32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3"/>
                      <a:pt x="24" y="72"/>
                      <a:pt x="24" y="71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3"/>
                      <a:pt x="21" y="10"/>
                      <a:pt x="17" y="10"/>
                    </a:cubicBezTo>
                    <a:cubicBezTo>
                      <a:pt x="13" y="10"/>
                      <a:pt x="9" y="13"/>
                      <a:pt x="9" y="17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9" y="72"/>
                      <a:pt x="8" y="73"/>
                      <a:pt x="7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26" y="0"/>
                      <a:pt x="34" y="8"/>
                      <a:pt x="34" y="17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566"/>
              <p:cNvSpPr/>
              <p:nvPr/>
            </p:nvSpPr>
            <p:spPr bwMode="auto">
              <a:xfrm>
                <a:off x="4211" y="810"/>
                <a:ext cx="30" cy="87"/>
              </a:xfrm>
              <a:custGeom>
                <a:avLst/>
                <a:gdLst>
                  <a:gd name="T0" fmla="*/ 9 w 25"/>
                  <a:gd name="T1" fmla="*/ 10 h 73"/>
                  <a:gd name="T2" fmla="*/ 9 w 25"/>
                  <a:gd name="T3" fmla="*/ 32 h 73"/>
                  <a:gd name="T4" fmla="*/ 22 w 25"/>
                  <a:gd name="T5" fmla="*/ 32 h 73"/>
                  <a:gd name="T6" fmla="*/ 25 w 25"/>
                  <a:gd name="T7" fmla="*/ 34 h 73"/>
                  <a:gd name="T8" fmla="*/ 25 w 25"/>
                  <a:gd name="T9" fmla="*/ 39 h 73"/>
                  <a:gd name="T10" fmla="*/ 22 w 25"/>
                  <a:gd name="T11" fmla="*/ 41 h 73"/>
                  <a:gd name="T12" fmla="*/ 9 w 25"/>
                  <a:gd name="T13" fmla="*/ 41 h 73"/>
                  <a:gd name="T14" fmla="*/ 9 w 25"/>
                  <a:gd name="T15" fmla="*/ 71 h 73"/>
                  <a:gd name="T16" fmla="*/ 7 w 25"/>
                  <a:gd name="T17" fmla="*/ 73 h 73"/>
                  <a:gd name="T18" fmla="*/ 2 w 25"/>
                  <a:gd name="T19" fmla="*/ 73 h 73"/>
                  <a:gd name="T20" fmla="*/ 0 w 25"/>
                  <a:gd name="T21" fmla="*/ 71 h 73"/>
                  <a:gd name="T22" fmla="*/ 0 w 25"/>
                  <a:gd name="T23" fmla="*/ 5 h 73"/>
                  <a:gd name="T24" fmla="*/ 5 w 25"/>
                  <a:gd name="T25" fmla="*/ 0 h 73"/>
                  <a:gd name="T26" fmla="*/ 22 w 25"/>
                  <a:gd name="T27" fmla="*/ 0 h 73"/>
                  <a:gd name="T28" fmla="*/ 25 w 25"/>
                  <a:gd name="T29" fmla="*/ 3 h 73"/>
                  <a:gd name="T30" fmla="*/ 25 w 25"/>
                  <a:gd name="T31" fmla="*/ 7 h 73"/>
                  <a:gd name="T32" fmla="*/ 22 w 25"/>
                  <a:gd name="T33" fmla="*/ 10 h 73"/>
                  <a:gd name="T34" fmla="*/ 9 w 25"/>
                  <a:gd name="T35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73">
                    <a:moveTo>
                      <a:pt x="9" y="10"/>
                    </a:moveTo>
                    <a:cubicBezTo>
                      <a:pt x="9" y="32"/>
                      <a:pt x="9" y="32"/>
                      <a:pt x="9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3" y="32"/>
                      <a:pt x="25" y="33"/>
                      <a:pt x="25" y="34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40"/>
                      <a:pt x="23" y="41"/>
                      <a:pt x="22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9" y="72"/>
                      <a:pt x="8" y="73"/>
                      <a:pt x="7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5" y="1"/>
                      <a:pt x="25" y="3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9"/>
                      <a:pt x="23" y="10"/>
                      <a:pt x="22" y="10"/>
                    </a:cubicBez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567"/>
              <p:cNvSpPr>
                <a:spLocks noEditPoints="1"/>
              </p:cNvSpPr>
              <p:nvPr/>
            </p:nvSpPr>
            <p:spPr bwMode="auto">
              <a:xfrm>
                <a:off x="4256" y="810"/>
                <a:ext cx="40" cy="87"/>
              </a:xfrm>
              <a:custGeom>
                <a:avLst/>
                <a:gdLst>
                  <a:gd name="T0" fmla="*/ 34 w 34"/>
                  <a:gd name="T1" fmla="*/ 17 h 73"/>
                  <a:gd name="T2" fmla="*/ 34 w 34"/>
                  <a:gd name="T3" fmla="*/ 56 h 73"/>
                  <a:gd name="T4" fmla="*/ 17 w 34"/>
                  <a:gd name="T5" fmla="*/ 73 h 73"/>
                  <a:gd name="T6" fmla="*/ 0 w 34"/>
                  <a:gd name="T7" fmla="*/ 56 h 73"/>
                  <a:gd name="T8" fmla="*/ 0 w 34"/>
                  <a:gd name="T9" fmla="*/ 17 h 73"/>
                  <a:gd name="T10" fmla="*/ 17 w 34"/>
                  <a:gd name="T11" fmla="*/ 0 h 73"/>
                  <a:gd name="T12" fmla="*/ 34 w 34"/>
                  <a:gd name="T13" fmla="*/ 17 h 73"/>
                  <a:gd name="T14" fmla="*/ 24 w 34"/>
                  <a:gd name="T15" fmla="*/ 17 h 73"/>
                  <a:gd name="T16" fmla="*/ 17 w 34"/>
                  <a:gd name="T17" fmla="*/ 10 h 73"/>
                  <a:gd name="T18" fmla="*/ 9 w 34"/>
                  <a:gd name="T19" fmla="*/ 17 h 73"/>
                  <a:gd name="T20" fmla="*/ 9 w 34"/>
                  <a:gd name="T21" fmla="*/ 56 h 73"/>
                  <a:gd name="T22" fmla="*/ 17 w 34"/>
                  <a:gd name="T23" fmla="*/ 64 h 73"/>
                  <a:gd name="T24" fmla="*/ 24 w 34"/>
                  <a:gd name="T25" fmla="*/ 56 h 73"/>
                  <a:gd name="T26" fmla="*/ 24 w 34"/>
                  <a:gd name="T27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73">
                    <a:moveTo>
                      <a:pt x="34" y="17"/>
                    </a:moveTo>
                    <a:cubicBezTo>
                      <a:pt x="34" y="56"/>
                      <a:pt x="34" y="56"/>
                      <a:pt x="34" y="56"/>
                    </a:cubicBezTo>
                    <a:cubicBezTo>
                      <a:pt x="34" y="65"/>
                      <a:pt x="26" y="73"/>
                      <a:pt x="17" y="73"/>
                    </a:cubicBezTo>
                    <a:cubicBezTo>
                      <a:pt x="7" y="73"/>
                      <a:pt x="0" y="65"/>
                      <a:pt x="0" y="5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7" y="0"/>
                      <a:pt x="17" y="0"/>
                    </a:cubicBezTo>
                    <a:cubicBezTo>
                      <a:pt x="26" y="0"/>
                      <a:pt x="34" y="8"/>
                      <a:pt x="34" y="17"/>
                    </a:cubicBezTo>
                    <a:close/>
                    <a:moveTo>
                      <a:pt x="24" y="17"/>
                    </a:moveTo>
                    <a:cubicBezTo>
                      <a:pt x="24" y="13"/>
                      <a:pt x="21" y="10"/>
                      <a:pt x="17" y="10"/>
                    </a:cubicBezTo>
                    <a:cubicBezTo>
                      <a:pt x="12" y="10"/>
                      <a:pt x="9" y="13"/>
                      <a:pt x="9" y="17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60"/>
                      <a:pt x="12" y="64"/>
                      <a:pt x="17" y="64"/>
                    </a:cubicBezTo>
                    <a:cubicBezTo>
                      <a:pt x="21" y="64"/>
                      <a:pt x="24" y="60"/>
                      <a:pt x="24" y="56"/>
                    </a:cubicBez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568"/>
              <p:cNvSpPr/>
              <p:nvPr/>
            </p:nvSpPr>
            <p:spPr bwMode="auto">
              <a:xfrm>
                <a:off x="4311" y="811"/>
                <a:ext cx="40" cy="86"/>
              </a:xfrm>
              <a:custGeom>
                <a:avLst/>
                <a:gdLst>
                  <a:gd name="T0" fmla="*/ 24 w 33"/>
                  <a:gd name="T1" fmla="*/ 21 h 72"/>
                  <a:gd name="T2" fmla="*/ 24 w 33"/>
                  <a:gd name="T3" fmla="*/ 16 h 72"/>
                  <a:gd name="T4" fmla="*/ 17 w 33"/>
                  <a:gd name="T5" fmla="*/ 9 h 72"/>
                  <a:gd name="T6" fmla="*/ 9 w 33"/>
                  <a:gd name="T7" fmla="*/ 16 h 72"/>
                  <a:gd name="T8" fmla="*/ 9 w 33"/>
                  <a:gd name="T9" fmla="*/ 55 h 72"/>
                  <a:gd name="T10" fmla="*/ 17 w 33"/>
                  <a:gd name="T11" fmla="*/ 63 h 72"/>
                  <a:gd name="T12" fmla="*/ 24 w 33"/>
                  <a:gd name="T13" fmla="*/ 55 h 72"/>
                  <a:gd name="T14" fmla="*/ 24 w 33"/>
                  <a:gd name="T15" fmla="*/ 40 h 72"/>
                  <a:gd name="T16" fmla="*/ 19 w 33"/>
                  <a:gd name="T17" fmla="*/ 40 h 72"/>
                  <a:gd name="T18" fmla="*/ 17 w 33"/>
                  <a:gd name="T19" fmla="*/ 38 h 72"/>
                  <a:gd name="T20" fmla="*/ 17 w 33"/>
                  <a:gd name="T21" fmla="*/ 33 h 72"/>
                  <a:gd name="T22" fmla="*/ 19 w 33"/>
                  <a:gd name="T23" fmla="*/ 31 h 72"/>
                  <a:gd name="T24" fmla="*/ 31 w 33"/>
                  <a:gd name="T25" fmla="*/ 31 h 72"/>
                  <a:gd name="T26" fmla="*/ 33 w 33"/>
                  <a:gd name="T27" fmla="*/ 33 h 72"/>
                  <a:gd name="T28" fmla="*/ 33 w 33"/>
                  <a:gd name="T29" fmla="*/ 55 h 72"/>
                  <a:gd name="T30" fmla="*/ 17 w 33"/>
                  <a:gd name="T31" fmla="*/ 72 h 72"/>
                  <a:gd name="T32" fmla="*/ 0 w 33"/>
                  <a:gd name="T33" fmla="*/ 55 h 72"/>
                  <a:gd name="T34" fmla="*/ 0 w 33"/>
                  <a:gd name="T35" fmla="*/ 16 h 72"/>
                  <a:gd name="T36" fmla="*/ 17 w 33"/>
                  <a:gd name="T37" fmla="*/ 0 h 72"/>
                  <a:gd name="T38" fmla="*/ 33 w 33"/>
                  <a:gd name="T39" fmla="*/ 16 h 72"/>
                  <a:gd name="T40" fmla="*/ 33 w 33"/>
                  <a:gd name="T41" fmla="*/ 21 h 72"/>
                  <a:gd name="T42" fmla="*/ 31 w 33"/>
                  <a:gd name="T43" fmla="*/ 24 h 72"/>
                  <a:gd name="T44" fmla="*/ 26 w 33"/>
                  <a:gd name="T45" fmla="*/ 24 h 72"/>
                  <a:gd name="T46" fmla="*/ 24 w 33"/>
                  <a:gd name="T47" fmla="*/ 2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" h="72">
                    <a:moveTo>
                      <a:pt x="24" y="21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2"/>
                      <a:pt x="21" y="9"/>
                      <a:pt x="17" y="9"/>
                    </a:cubicBezTo>
                    <a:cubicBezTo>
                      <a:pt x="13" y="9"/>
                      <a:pt x="9" y="12"/>
                      <a:pt x="9" y="1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9"/>
                      <a:pt x="13" y="63"/>
                      <a:pt x="17" y="63"/>
                    </a:cubicBezTo>
                    <a:cubicBezTo>
                      <a:pt x="21" y="63"/>
                      <a:pt x="24" y="59"/>
                      <a:pt x="24" y="55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8" y="40"/>
                      <a:pt x="17" y="39"/>
                      <a:pt x="17" y="38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2"/>
                      <a:pt x="18" y="31"/>
                      <a:pt x="19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1"/>
                      <a:pt x="33" y="32"/>
                      <a:pt x="33" y="33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65"/>
                      <a:pt x="26" y="72"/>
                      <a:pt x="17" y="72"/>
                    </a:cubicBezTo>
                    <a:cubicBezTo>
                      <a:pt x="7" y="72"/>
                      <a:pt x="0" y="65"/>
                      <a:pt x="0" y="5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7" y="0"/>
                    </a:cubicBezTo>
                    <a:cubicBezTo>
                      <a:pt x="26" y="0"/>
                      <a:pt x="33" y="7"/>
                      <a:pt x="33" y="16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3"/>
                      <a:pt x="32" y="24"/>
                      <a:pt x="31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4" y="23"/>
                      <a:pt x="24" y="2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569"/>
              <p:cNvSpPr>
                <a:spLocks noEditPoints="1"/>
              </p:cNvSpPr>
              <p:nvPr/>
            </p:nvSpPr>
            <p:spPr bwMode="auto">
              <a:xfrm>
                <a:off x="4363" y="810"/>
                <a:ext cx="39" cy="87"/>
              </a:xfrm>
              <a:custGeom>
                <a:avLst/>
                <a:gdLst>
                  <a:gd name="T0" fmla="*/ 33 w 33"/>
                  <a:gd name="T1" fmla="*/ 24 h 73"/>
                  <a:gd name="T2" fmla="*/ 28 w 33"/>
                  <a:gd name="T3" fmla="*/ 37 h 73"/>
                  <a:gd name="T4" fmla="*/ 33 w 33"/>
                  <a:gd name="T5" fmla="*/ 49 h 73"/>
                  <a:gd name="T6" fmla="*/ 33 w 33"/>
                  <a:gd name="T7" fmla="*/ 71 h 73"/>
                  <a:gd name="T8" fmla="*/ 31 w 33"/>
                  <a:gd name="T9" fmla="*/ 73 h 73"/>
                  <a:gd name="T10" fmla="*/ 26 w 33"/>
                  <a:gd name="T11" fmla="*/ 73 h 73"/>
                  <a:gd name="T12" fmla="*/ 24 w 33"/>
                  <a:gd name="T13" fmla="*/ 71 h 73"/>
                  <a:gd name="T14" fmla="*/ 24 w 33"/>
                  <a:gd name="T15" fmla="*/ 49 h 73"/>
                  <a:gd name="T16" fmla="*/ 17 w 33"/>
                  <a:gd name="T17" fmla="*/ 41 h 73"/>
                  <a:gd name="T18" fmla="*/ 9 w 33"/>
                  <a:gd name="T19" fmla="*/ 41 h 73"/>
                  <a:gd name="T20" fmla="*/ 9 w 33"/>
                  <a:gd name="T21" fmla="*/ 71 h 73"/>
                  <a:gd name="T22" fmla="*/ 7 w 33"/>
                  <a:gd name="T23" fmla="*/ 73 h 73"/>
                  <a:gd name="T24" fmla="*/ 2 w 33"/>
                  <a:gd name="T25" fmla="*/ 73 h 73"/>
                  <a:gd name="T26" fmla="*/ 0 w 33"/>
                  <a:gd name="T27" fmla="*/ 71 h 73"/>
                  <a:gd name="T28" fmla="*/ 0 w 33"/>
                  <a:gd name="T29" fmla="*/ 5 h 73"/>
                  <a:gd name="T30" fmla="*/ 4 w 33"/>
                  <a:gd name="T31" fmla="*/ 0 h 73"/>
                  <a:gd name="T32" fmla="*/ 17 w 33"/>
                  <a:gd name="T33" fmla="*/ 0 h 73"/>
                  <a:gd name="T34" fmla="*/ 33 w 33"/>
                  <a:gd name="T35" fmla="*/ 17 h 73"/>
                  <a:gd name="T36" fmla="*/ 33 w 33"/>
                  <a:gd name="T37" fmla="*/ 24 h 73"/>
                  <a:gd name="T38" fmla="*/ 24 w 33"/>
                  <a:gd name="T39" fmla="*/ 17 h 73"/>
                  <a:gd name="T40" fmla="*/ 17 w 33"/>
                  <a:gd name="T41" fmla="*/ 10 h 73"/>
                  <a:gd name="T42" fmla="*/ 9 w 33"/>
                  <a:gd name="T43" fmla="*/ 10 h 73"/>
                  <a:gd name="T44" fmla="*/ 9 w 33"/>
                  <a:gd name="T45" fmla="*/ 32 h 73"/>
                  <a:gd name="T46" fmla="*/ 17 w 33"/>
                  <a:gd name="T47" fmla="*/ 32 h 73"/>
                  <a:gd name="T48" fmla="*/ 24 w 33"/>
                  <a:gd name="T49" fmla="*/ 24 h 73"/>
                  <a:gd name="T50" fmla="*/ 24 w 33"/>
                  <a:gd name="T5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73">
                    <a:moveTo>
                      <a:pt x="33" y="24"/>
                    </a:moveTo>
                    <a:cubicBezTo>
                      <a:pt x="33" y="29"/>
                      <a:pt x="32" y="34"/>
                      <a:pt x="28" y="37"/>
                    </a:cubicBezTo>
                    <a:cubicBezTo>
                      <a:pt x="32" y="40"/>
                      <a:pt x="33" y="44"/>
                      <a:pt x="33" y="49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3" y="72"/>
                      <a:pt x="32" y="73"/>
                      <a:pt x="31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4" y="72"/>
                      <a:pt x="24" y="71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5"/>
                      <a:pt x="21" y="41"/>
                      <a:pt x="17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9" y="72"/>
                      <a:pt x="8" y="73"/>
                      <a:pt x="7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6" y="0"/>
                      <a:pt x="33" y="8"/>
                      <a:pt x="33" y="17"/>
                    </a:cubicBezTo>
                    <a:lnTo>
                      <a:pt x="33" y="24"/>
                    </a:lnTo>
                    <a:close/>
                    <a:moveTo>
                      <a:pt x="24" y="17"/>
                    </a:moveTo>
                    <a:cubicBezTo>
                      <a:pt x="24" y="13"/>
                      <a:pt x="21" y="10"/>
                      <a:pt x="17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21" y="32"/>
                      <a:pt x="24" y="29"/>
                      <a:pt x="24" y="24"/>
                    </a:cubicBez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570"/>
              <p:cNvSpPr>
                <a:spLocks noEditPoints="1"/>
              </p:cNvSpPr>
              <p:nvPr/>
            </p:nvSpPr>
            <p:spPr bwMode="auto">
              <a:xfrm>
                <a:off x="4418" y="811"/>
                <a:ext cx="39" cy="86"/>
              </a:xfrm>
              <a:custGeom>
                <a:avLst/>
                <a:gdLst>
                  <a:gd name="T0" fmla="*/ 33 w 33"/>
                  <a:gd name="T1" fmla="*/ 16 h 72"/>
                  <a:gd name="T2" fmla="*/ 33 w 33"/>
                  <a:gd name="T3" fmla="*/ 70 h 72"/>
                  <a:gd name="T4" fmla="*/ 31 w 33"/>
                  <a:gd name="T5" fmla="*/ 72 h 72"/>
                  <a:gd name="T6" fmla="*/ 26 w 33"/>
                  <a:gd name="T7" fmla="*/ 72 h 72"/>
                  <a:gd name="T8" fmla="*/ 24 w 33"/>
                  <a:gd name="T9" fmla="*/ 70 h 72"/>
                  <a:gd name="T10" fmla="*/ 24 w 33"/>
                  <a:gd name="T11" fmla="*/ 40 h 72"/>
                  <a:gd name="T12" fmla="*/ 9 w 33"/>
                  <a:gd name="T13" fmla="*/ 40 h 72"/>
                  <a:gd name="T14" fmla="*/ 9 w 33"/>
                  <a:gd name="T15" fmla="*/ 70 h 72"/>
                  <a:gd name="T16" fmla="*/ 7 w 33"/>
                  <a:gd name="T17" fmla="*/ 72 h 72"/>
                  <a:gd name="T18" fmla="*/ 2 w 33"/>
                  <a:gd name="T19" fmla="*/ 72 h 72"/>
                  <a:gd name="T20" fmla="*/ 0 w 33"/>
                  <a:gd name="T21" fmla="*/ 70 h 72"/>
                  <a:gd name="T22" fmla="*/ 0 w 33"/>
                  <a:gd name="T23" fmla="*/ 16 h 72"/>
                  <a:gd name="T24" fmla="*/ 17 w 33"/>
                  <a:gd name="T25" fmla="*/ 0 h 72"/>
                  <a:gd name="T26" fmla="*/ 33 w 33"/>
                  <a:gd name="T27" fmla="*/ 16 h 72"/>
                  <a:gd name="T28" fmla="*/ 24 w 33"/>
                  <a:gd name="T29" fmla="*/ 16 h 72"/>
                  <a:gd name="T30" fmla="*/ 17 w 33"/>
                  <a:gd name="T31" fmla="*/ 9 h 72"/>
                  <a:gd name="T32" fmla="*/ 9 w 33"/>
                  <a:gd name="T33" fmla="*/ 16 h 72"/>
                  <a:gd name="T34" fmla="*/ 9 w 33"/>
                  <a:gd name="T35" fmla="*/ 31 h 72"/>
                  <a:gd name="T36" fmla="*/ 24 w 33"/>
                  <a:gd name="T37" fmla="*/ 31 h 72"/>
                  <a:gd name="T38" fmla="*/ 24 w 33"/>
                  <a:gd name="T39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72">
                    <a:moveTo>
                      <a:pt x="33" y="16"/>
                    </a:moveTo>
                    <a:cubicBezTo>
                      <a:pt x="33" y="70"/>
                      <a:pt x="33" y="70"/>
                      <a:pt x="33" y="70"/>
                    </a:cubicBezTo>
                    <a:cubicBezTo>
                      <a:pt x="33" y="71"/>
                      <a:pt x="32" y="72"/>
                      <a:pt x="31" y="7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5" y="72"/>
                      <a:pt x="24" y="71"/>
                      <a:pt x="24" y="7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1"/>
                      <a:pt x="8" y="72"/>
                      <a:pt x="7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1" y="72"/>
                      <a:pt x="0" y="71"/>
                      <a:pt x="0" y="7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7" y="0"/>
                    </a:cubicBezTo>
                    <a:cubicBezTo>
                      <a:pt x="26" y="0"/>
                      <a:pt x="33" y="7"/>
                      <a:pt x="33" y="16"/>
                    </a:cubicBezTo>
                    <a:close/>
                    <a:moveTo>
                      <a:pt x="24" y="16"/>
                    </a:moveTo>
                    <a:cubicBezTo>
                      <a:pt x="24" y="12"/>
                      <a:pt x="21" y="9"/>
                      <a:pt x="17" y="9"/>
                    </a:cubicBezTo>
                    <a:cubicBezTo>
                      <a:pt x="12" y="9"/>
                      <a:pt x="9" y="12"/>
                      <a:pt x="9" y="16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24" y="31"/>
                      <a:pt x="24" y="31"/>
                      <a:pt x="24" y="31"/>
                    </a:cubicBez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571"/>
              <p:cNvSpPr>
                <a:spLocks noEditPoints="1"/>
              </p:cNvSpPr>
              <p:nvPr/>
            </p:nvSpPr>
            <p:spPr bwMode="auto">
              <a:xfrm>
                <a:off x="4473" y="810"/>
                <a:ext cx="41" cy="87"/>
              </a:xfrm>
              <a:custGeom>
                <a:avLst/>
                <a:gdLst>
                  <a:gd name="T0" fmla="*/ 34 w 34"/>
                  <a:gd name="T1" fmla="*/ 17 h 73"/>
                  <a:gd name="T2" fmla="*/ 34 w 34"/>
                  <a:gd name="T3" fmla="*/ 24 h 73"/>
                  <a:gd name="T4" fmla="*/ 17 w 34"/>
                  <a:gd name="T5" fmla="*/ 41 h 73"/>
                  <a:gd name="T6" fmla="*/ 9 w 34"/>
                  <a:gd name="T7" fmla="*/ 41 h 73"/>
                  <a:gd name="T8" fmla="*/ 9 w 34"/>
                  <a:gd name="T9" fmla="*/ 71 h 73"/>
                  <a:gd name="T10" fmla="*/ 7 w 34"/>
                  <a:gd name="T11" fmla="*/ 73 h 73"/>
                  <a:gd name="T12" fmla="*/ 2 w 34"/>
                  <a:gd name="T13" fmla="*/ 73 h 73"/>
                  <a:gd name="T14" fmla="*/ 0 w 34"/>
                  <a:gd name="T15" fmla="*/ 71 h 73"/>
                  <a:gd name="T16" fmla="*/ 0 w 34"/>
                  <a:gd name="T17" fmla="*/ 41 h 73"/>
                  <a:gd name="T18" fmla="*/ 0 w 34"/>
                  <a:gd name="T19" fmla="*/ 32 h 73"/>
                  <a:gd name="T20" fmla="*/ 0 w 34"/>
                  <a:gd name="T21" fmla="*/ 3 h 73"/>
                  <a:gd name="T22" fmla="*/ 2 w 34"/>
                  <a:gd name="T23" fmla="*/ 0 h 73"/>
                  <a:gd name="T24" fmla="*/ 17 w 34"/>
                  <a:gd name="T25" fmla="*/ 0 h 73"/>
                  <a:gd name="T26" fmla="*/ 34 w 34"/>
                  <a:gd name="T27" fmla="*/ 17 h 73"/>
                  <a:gd name="T28" fmla="*/ 24 w 34"/>
                  <a:gd name="T29" fmla="*/ 17 h 73"/>
                  <a:gd name="T30" fmla="*/ 17 w 34"/>
                  <a:gd name="T31" fmla="*/ 10 h 73"/>
                  <a:gd name="T32" fmla="*/ 9 w 34"/>
                  <a:gd name="T33" fmla="*/ 10 h 73"/>
                  <a:gd name="T34" fmla="*/ 9 w 34"/>
                  <a:gd name="T35" fmla="*/ 32 h 73"/>
                  <a:gd name="T36" fmla="*/ 17 w 34"/>
                  <a:gd name="T37" fmla="*/ 32 h 73"/>
                  <a:gd name="T38" fmla="*/ 24 w 34"/>
                  <a:gd name="T39" fmla="*/ 24 h 73"/>
                  <a:gd name="T40" fmla="*/ 24 w 34"/>
                  <a:gd name="T4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73">
                    <a:moveTo>
                      <a:pt x="34" y="17"/>
                    </a:move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34"/>
                      <a:pt x="26" y="41"/>
                      <a:pt x="17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9" y="72"/>
                      <a:pt x="8" y="73"/>
                      <a:pt x="7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6" y="0"/>
                      <a:pt x="34" y="8"/>
                      <a:pt x="34" y="17"/>
                    </a:cubicBezTo>
                    <a:close/>
                    <a:moveTo>
                      <a:pt x="24" y="17"/>
                    </a:moveTo>
                    <a:cubicBezTo>
                      <a:pt x="24" y="13"/>
                      <a:pt x="21" y="10"/>
                      <a:pt x="17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21" y="32"/>
                      <a:pt x="24" y="29"/>
                      <a:pt x="24" y="24"/>
                    </a:cubicBez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572"/>
              <p:cNvSpPr/>
              <p:nvPr/>
            </p:nvSpPr>
            <p:spPr bwMode="auto">
              <a:xfrm>
                <a:off x="4525" y="810"/>
                <a:ext cx="39" cy="87"/>
              </a:xfrm>
              <a:custGeom>
                <a:avLst/>
                <a:gdLst>
                  <a:gd name="T0" fmla="*/ 33 w 33"/>
                  <a:gd name="T1" fmla="*/ 3 h 73"/>
                  <a:gd name="T2" fmla="*/ 33 w 33"/>
                  <a:gd name="T3" fmla="*/ 71 h 73"/>
                  <a:gd name="T4" fmla="*/ 31 w 33"/>
                  <a:gd name="T5" fmla="*/ 73 h 73"/>
                  <a:gd name="T6" fmla="*/ 26 w 33"/>
                  <a:gd name="T7" fmla="*/ 73 h 73"/>
                  <a:gd name="T8" fmla="*/ 24 w 33"/>
                  <a:gd name="T9" fmla="*/ 71 h 73"/>
                  <a:gd name="T10" fmla="*/ 24 w 33"/>
                  <a:gd name="T11" fmla="*/ 41 h 73"/>
                  <a:gd name="T12" fmla="*/ 9 w 33"/>
                  <a:gd name="T13" fmla="*/ 41 h 73"/>
                  <a:gd name="T14" fmla="*/ 9 w 33"/>
                  <a:gd name="T15" fmla="*/ 71 h 73"/>
                  <a:gd name="T16" fmla="*/ 7 w 33"/>
                  <a:gd name="T17" fmla="*/ 73 h 73"/>
                  <a:gd name="T18" fmla="*/ 2 w 33"/>
                  <a:gd name="T19" fmla="*/ 73 h 73"/>
                  <a:gd name="T20" fmla="*/ 0 w 33"/>
                  <a:gd name="T21" fmla="*/ 71 h 73"/>
                  <a:gd name="T22" fmla="*/ 0 w 33"/>
                  <a:gd name="T23" fmla="*/ 3 h 73"/>
                  <a:gd name="T24" fmla="*/ 2 w 33"/>
                  <a:gd name="T25" fmla="*/ 0 h 73"/>
                  <a:gd name="T26" fmla="*/ 7 w 33"/>
                  <a:gd name="T27" fmla="*/ 0 h 73"/>
                  <a:gd name="T28" fmla="*/ 9 w 33"/>
                  <a:gd name="T29" fmla="*/ 3 h 73"/>
                  <a:gd name="T30" fmla="*/ 9 w 33"/>
                  <a:gd name="T31" fmla="*/ 32 h 73"/>
                  <a:gd name="T32" fmla="*/ 24 w 33"/>
                  <a:gd name="T33" fmla="*/ 32 h 73"/>
                  <a:gd name="T34" fmla="*/ 24 w 33"/>
                  <a:gd name="T35" fmla="*/ 3 h 73"/>
                  <a:gd name="T36" fmla="*/ 26 w 33"/>
                  <a:gd name="T37" fmla="*/ 0 h 73"/>
                  <a:gd name="T38" fmla="*/ 31 w 33"/>
                  <a:gd name="T39" fmla="*/ 0 h 73"/>
                  <a:gd name="T40" fmla="*/ 33 w 33"/>
                  <a:gd name="T41" fmla="*/ 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73">
                    <a:moveTo>
                      <a:pt x="33" y="3"/>
                    </a:moveTo>
                    <a:cubicBezTo>
                      <a:pt x="33" y="71"/>
                      <a:pt x="33" y="71"/>
                      <a:pt x="33" y="71"/>
                    </a:cubicBezTo>
                    <a:cubicBezTo>
                      <a:pt x="33" y="72"/>
                      <a:pt x="32" y="73"/>
                      <a:pt x="31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4" y="72"/>
                      <a:pt x="24" y="7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9" y="72"/>
                      <a:pt x="8" y="73"/>
                      <a:pt x="7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1"/>
                      <a:pt x="9" y="3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1"/>
                      <a:pt x="25" y="0"/>
                      <a:pt x="26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1"/>
                      <a:pt x="33" y="3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573"/>
              <p:cNvSpPr/>
              <p:nvPr/>
            </p:nvSpPr>
            <p:spPr bwMode="auto">
              <a:xfrm>
                <a:off x="4580" y="810"/>
                <a:ext cx="11" cy="87"/>
              </a:xfrm>
              <a:custGeom>
                <a:avLst/>
                <a:gdLst>
                  <a:gd name="T0" fmla="*/ 9 w 9"/>
                  <a:gd name="T1" fmla="*/ 71 h 73"/>
                  <a:gd name="T2" fmla="*/ 7 w 9"/>
                  <a:gd name="T3" fmla="*/ 73 h 73"/>
                  <a:gd name="T4" fmla="*/ 2 w 9"/>
                  <a:gd name="T5" fmla="*/ 73 h 73"/>
                  <a:gd name="T6" fmla="*/ 0 w 9"/>
                  <a:gd name="T7" fmla="*/ 71 h 73"/>
                  <a:gd name="T8" fmla="*/ 0 w 9"/>
                  <a:gd name="T9" fmla="*/ 3 h 73"/>
                  <a:gd name="T10" fmla="*/ 2 w 9"/>
                  <a:gd name="T11" fmla="*/ 0 h 73"/>
                  <a:gd name="T12" fmla="*/ 7 w 9"/>
                  <a:gd name="T13" fmla="*/ 0 h 73"/>
                  <a:gd name="T14" fmla="*/ 9 w 9"/>
                  <a:gd name="T15" fmla="*/ 3 h 73"/>
                  <a:gd name="T16" fmla="*/ 9 w 9"/>
                  <a:gd name="T17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3">
                    <a:moveTo>
                      <a:pt x="9" y="71"/>
                    </a:moveTo>
                    <a:cubicBezTo>
                      <a:pt x="9" y="72"/>
                      <a:pt x="8" y="73"/>
                      <a:pt x="7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1"/>
                      <a:pt x="9" y="3"/>
                    </a:cubicBezTo>
                    <a:lnTo>
                      <a:pt x="9" y="7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574"/>
              <p:cNvSpPr/>
              <p:nvPr/>
            </p:nvSpPr>
            <p:spPr bwMode="auto">
              <a:xfrm>
                <a:off x="4605" y="810"/>
                <a:ext cx="41" cy="87"/>
              </a:xfrm>
              <a:custGeom>
                <a:avLst/>
                <a:gdLst>
                  <a:gd name="T0" fmla="*/ 24 w 34"/>
                  <a:gd name="T1" fmla="*/ 22 h 73"/>
                  <a:gd name="T2" fmla="*/ 24 w 34"/>
                  <a:gd name="T3" fmla="*/ 17 h 73"/>
                  <a:gd name="T4" fmla="*/ 17 w 34"/>
                  <a:gd name="T5" fmla="*/ 10 h 73"/>
                  <a:gd name="T6" fmla="*/ 9 w 34"/>
                  <a:gd name="T7" fmla="*/ 17 h 73"/>
                  <a:gd name="T8" fmla="*/ 9 w 34"/>
                  <a:gd name="T9" fmla="*/ 56 h 73"/>
                  <a:gd name="T10" fmla="*/ 17 w 34"/>
                  <a:gd name="T11" fmla="*/ 64 h 73"/>
                  <a:gd name="T12" fmla="*/ 24 w 34"/>
                  <a:gd name="T13" fmla="*/ 56 h 73"/>
                  <a:gd name="T14" fmla="*/ 24 w 34"/>
                  <a:gd name="T15" fmla="*/ 51 h 73"/>
                  <a:gd name="T16" fmla="*/ 27 w 34"/>
                  <a:gd name="T17" fmla="*/ 48 h 73"/>
                  <a:gd name="T18" fmla="*/ 31 w 34"/>
                  <a:gd name="T19" fmla="*/ 48 h 73"/>
                  <a:gd name="T20" fmla="*/ 34 w 34"/>
                  <a:gd name="T21" fmla="*/ 51 h 73"/>
                  <a:gd name="T22" fmla="*/ 34 w 34"/>
                  <a:gd name="T23" fmla="*/ 56 h 73"/>
                  <a:gd name="T24" fmla="*/ 17 w 34"/>
                  <a:gd name="T25" fmla="*/ 73 h 73"/>
                  <a:gd name="T26" fmla="*/ 0 w 34"/>
                  <a:gd name="T27" fmla="*/ 56 h 73"/>
                  <a:gd name="T28" fmla="*/ 0 w 34"/>
                  <a:gd name="T29" fmla="*/ 17 h 73"/>
                  <a:gd name="T30" fmla="*/ 17 w 34"/>
                  <a:gd name="T31" fmla="*/ 0 h 73"/>
                  <a:gd name="T32" fmla="*/ 34 w 34"/>
                  <a:gd name="T33" fmla="*/ 17 h 73"/>
                  <a:gd name="T34" fmla="*/ 34 w 34"/>
                  <a:gd name="T35" fmla="*/ 22 h 73"/>
                  <a:gd name="T36" fmla="*/ 31 w 34"/>
                  <a:gd name="T37" fmla="*/ 25 h 73"/>
                  <a:gd name="T38" fmla="*/ 27 w 34"/>
                  <a:gd name="T39" fmla="*/ 25 h 73"/>
                  <a:gd name="T40" fmla="*/ 24 w 34"/>
                  <a:gd name="T41" fmla="*/ 2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73">
                    <a:moveTo>
                      <a:pt x="24" y="22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3"/>
                      <a:pt x="21" y="10"/>
                      <a:pt x="17" y="10"/>
                    </a:cubicBezTo>
                    <a:cubicBezTo>
                      <a:pt x="13" y="10"/>
                      <a:pt x="9" y="13"/>
                      <a:pt x="9" y="17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60"/>
                      <a:pt x="13" y="64"/>
                      <a:pt x="17" y="64"/>
                    </a:cubicBezTo>
                    <a:cubicBezTo>
                      <a:pt x="21" y="64"/>
                      <a:pt x="24" y="60"/>
                      <a:pt x="24" y="56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9"/>
                      <a:pt x="25" y="48"/>
                      <a:pt x="27" y="48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3" y="48"/>
                      <a:pt x="34" y="49"/>
                      <a:pt x="34" y="51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4" y="65"/>
                      <a:pt x="26" y="73"/>
                      <a:pt x="17" y="73"/>
                    </a:cubicBezTo>
                    <a:cubicBezTo>
                      <a:pt x="8" y="73"/>
                      <a:pt x="0" y="65"/>
                      <a:pt x="0" y="5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26" y="0"/>
                      <a:pt x="34" y="8"/>
                      <a:pt x="34" y="17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4"/>
                      <a:pt x="33" y="25"/>
                      <a:pt x="31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5" y="25"/>
                      <a:pt x="24" y="24"/>
                      <a:pt x="24" y="2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575"/>
              <p:cNvSpPr/>
              <p:nvPr/>
            </p:nvSpPr>
            <p:spPr bwMode="auto">
              <a:xfrm>
                <a:off x="4657" y="810"/>
                <a:ext cx="41" cy="87"/>
              </a:xfrm>
              <a:custGeom>
                <a:avLst/>
                <a:gdLst>
                  <a:gd name="T0" fmla="*/ 24 w 34"/>
                  <a:gd name="T1" fmla="*/ 22 h 73"/>
                  <a:gd name="T2" fmla="*/ 24 w 34"/>
                  <a:gd name="T3" fmla="*/ 17 h 73"/>
                  <a:gd name="T4" fmla="*/ 17 w 34"/>
                  <a:gd name="T5" fmla="*/ 10 h 73"/>
                  <a:gd name="T6" fmla="*/ 9 w 34"/>
                  <a:gd name="T7" fmla="*/ 17 h 73"/>
                  <a:gd name="T8" fmla="*/ 10 w 34"/>
                  <a:gd name="T9" fmla="*/ 20 h 73"/>
                  <a:gd name="T10" fmla="*/ 30 w 34"/>
                  <a:gd name="T11" fmla="*/ 47 h 73"/>
                  <a:gd name="T12" fmla="*/ 34 w 34"/>
                  <a:gd name="T13" fmla="*/ 56 h 73"/>
                  <a:gd name="T14" fmla="*/ 17 w 34"/>
                  <a:gd name="T15" fmla="*/ 73 h 73"/>
                  <a:gd name="T16" fmla="*/ 0 w 34"/>
                  <a:gd name="T17" fmla="*/ 56 h 73"/>
                  <a:gd name="T18" fmla="*/ 0 w 34"/>
                  <a:gd name="T19" fmla="*/ 51 h 73"/>
                  <a:gd name="T20" fmla="*/ 2 w 34"/>
                  <a:gd name="T21" fmla="*/ 49 h 73"/>
                  <a:gd name="T22" fmla="*/ 7 w 34"/>
                  <a:gd name="T23" fmla="*/ 49 h 73"/>
                  <a:gd name="T24" fmla="*/ 9 w 34"/>
                  <a:gd name="T25" fmla="*/ 51 h 73"/>
                  <a:gd name="T26" fmla="*/ 9 w 34"/>
                  <a:gd name="T27" fmla="*/ 56 h 73"/>
                  <a:gd name="T28" fmla="*/ 17 w 34"/>
                  <a:gd name="T29" fmla="*/ 64 h 73"/>
                  <a:gd name="T30" fmla="*/ 24 w 34"/>
                  <a:gd name="T31" fmla="*/ 56 h 73"/>
                  <a:gd name="T32" fmla="*/ 24 w 34"/>
                  <a:gd name="T33" fmla="*/ 54 h 73"/>
                  <a:gd name="T34" fmla="*/ 4 w 34"/>
                  <a:gd name="T35" fmla="*/ 27 h 73"/>
                  <a:gd name="T36" fmla="*/ 0 w 34"/>
                  <a:gd name="T37" fmla="*/ 17 h 73"/>
                  <a:gd name="T38" fmla="*/ 17 w 34"/>
                  <a:gd name="T39" fmla="*/ 0 h 73"/>
                  <a:gd name="T40" fmla="*/ 34 w 34"/>
                  <a:gd name="T41" fmla="*/ 17 h 73"/>
                  <a:gd name="T42" fmla="*/ 34 w 34"/>
                  <a:gd name="T43" fmla="*/ 22 h 73"/>
                  <a:gd name="T44" fmla="*/ 31 w 34"/>
                  <a:gd name="T45" fmla="*/ 25 h 73"/>
                  <a:gd name="T46" fmla="*/ 27 w 34"/>
                  <a:gd name="T47" fmla="*/ 25 h 73"/>
                  <a:gd name="T48" fmla="*/ 24 w 34"/>
                  <a:gd name="T49" fmla="*/ 2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73">
                    <a:moveTo>
                      <a:pt x="24" y="22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3"/>
                      <a:pt x="21" y="10"/>
                      <a:pt x="17" y="10"/>
                    </a:cubicBezTo>
                    <a:cubicBezTo>
                      <a:pt x="13" y="10"/>
                      <a:pt x="9" y="13"/>
                      <a:pt x="9" y="17"/>
                    </a:cubicBezTo>
                    <a:cubicBezTo>
                      <a:pt x="9" y="19"/>
                      <a:pt x="9" y="19"/>
                      <a:pt x="10" y="20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4" y="51"/>
                      <a:pt x="34" y="51"/>
                      <a:pt x="34" y="56"/>
                    </a:cubicBezTo>
                    <a:cubicBezTo>
                      <a:pt x="34" y="65"/>
                      <a:pt x="26" y="73"/>
                      <a:pt x="17" y="73"/>
                    </a:cubicBezTo>
                    <a:cubicBezTo>
                      <a:pt x="8" y="73"/>
                      <a:pt x="0" y="65"/>
                      <a:pt x="0" y="56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0"/>
                      <a:pt x="1" y="49"/>
                      <a:pt x="2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49"/>
                      <a:pt x="9" y="50"/>
                      <a:pt x="9" y="51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60"/>
                      <a:pt x="13" y="64"/>
                      <a:pt x="17" y="64"/>
                    </a:cubicBezTo>
                    <a:cubicBezTo>
                      <a:pt x="21" y="64"/>
                      <a:pt x="24" y="60"/>
                      <a:pt x="24" y="56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0" y="22"/>
                      <a:pt x="0" y="22"/>
                      <a:pt x="0" y="17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26" y="0"/>
                      <a:pt x="34" y="8"/>
                      <a:pt x="34" y="17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4"/>
                      <a:pt x="33" y="25"/>
                      <a:pt x="31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5" y="25"/>
                      <a:pt x="24" y="24"/>
                      <a:pt x="24" y="2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576"/>
              <p:cNvSpPr/>
              <p:nvPr/>
            </p:nvSpPr>
            <p:spPr bwMode="auto">
              <a:xfrm>
                <a:off x="4736" y="848"/>
                <a:ext cx="34" cy="12"/>
              </a:xfrm>
              <a:custGeom>
                <a:avLst/>
                <a:gdLst>
                  <a:gd name="T0" fmla="*/ 28 w 28"/>
                  <a:gd name="T1" fmla="*/ 3 h 10"/>
                  <a:gd name="T2" fmla="*/ 28 w 28"/>
                  <a:gd name="T3" fmla="*/ 7 h 10"/>
                  <a:gd name="T4" fmla="*/ 26 w 28"/>
                  <a:gd name="T5" fmla="*/ 10 h 10"/>
                  <a:gd name="T6" fmla="*/ 2 w 28"/>
                  <a:gd name="T7" fmla="*/ 10 h 10"/>
                  <a:gd name="T8" fmla="*/ 0 w 28"/>
                  <a:gd name="T9" fmla="*/ 7 h 10"/>
                  <a:gd name="T10" fmla="*/ 0 w 28"/>
                  <a:gd name="T11" fmla="*/ 3 h 10"/>
                  <a:gd name="T12" fmla="*/ 2 w 28"/>
                  <a:gd name="T13" fmla="*/ 0 h 10"/>
                  <a:gd name="T14" fmla="*/ 26 w 28"/>
                  <a:gd name="T15" fmla="*/ 0 h 10"/>
                  <a:gd name="T16" fmla="*/ 28 w 28"/>
                  <a:gd name="T1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0">
                    <a:moveTo>
                      <a:pt x="28" y="3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8" y="9"/>
                      <a:pt x="27" y="10"/>
                      <a:pt x="26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1"/>
                      <a:pt x="28" y="3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577"/>
              <p:cNvSpPr/>
              <p:nvPr/>
            </p:nvSpPr>
            <p:spPr bwMode="auto">
              <a:xfrm>
                <a:off x="4811" y="811"/>
                <a:ext cx="69" cy="86"/>
              </a:xfrm>
              <a:custGeom>
                <a:avLst/>
                <a:gdLst>
                  <a:gd name="T0" fmla="*/ 58 w 58"/>
                  <a:gd name="T1" fmla="*/ 2 h 72"/>
                  <a:gd name="T2" fmla="*/ 58 w 58"/>
                  <a:gd name="T3" fmla="*/ 47 h 72"/>
                  <a:gd name="T4" fmla="*/ 55 w 58"/>
                  <a:gd name="T5" fmla="*/ 57 h 72"/>
                  <a:gd name="T6" fmla="*/ 47 w 58"/>
                  <a:gd name="T7" fmla="*/ 71 h 72"/>
                  <a:gd name="T8" fmla="*/ 45 w 58"/>
                  <a:gd name="T9" fmla="*/ 72 h 72"/>
                  <a:gd name="T10" fmla="*/ 37 w 58"/>
                  <a:gd name="T11" fmla="*/ 72 h 72"/>
                  <a:gd name="T12" fmla="*/ 35 w 58"/>
                  <a:gd name="T13" fmla="*/ 71 h 72"/>
                  <a:gd name="T14" fmla="*/ 29 w 58"/>
                  <a:gd name="T15" fmla="*/ 60 h 72"/>
                  <a:gd name="T16" fmla="*/ 23 w 58"/>
                  <a:gd name="T17" fmla="*/ 71 h 72"/>
                  <a:gd name="T18" fmla="*/ 21 w 58"/>
                  <a:gd name="T19" fmla="*/ 72 h 72"/>
                  <a:gd name="T20" fmla="*/ 12 w 58"/>
                  <a:gd name="T21" fmla="*/ 72 h 72"/>
                  <a:gd name="T22" fmla="*/ 11 w 58"/>
                  <a:gd name="T23" fmla="*/ 71 h 72"/>
                  <a:gd name="T24" fmla="*/ 2 w 58"/>
                  <a:gd name="T25" fmla="*/ 57 h 72"/>
                  <a:gd name="T26" fmla="*/ 0 w 58"/>
                  <a:gd name="T27" fmla="*/ 47 h 72"/>
                  <a:gd name="T28" fmla="*/ 0 w 58"/>
                  <a:gd name="T29" fmla="*/ 2 h 72"/>
                  <a:gd name="T30" fmla="*/ 2 w 58"/>
                  <a:gd name="T31" fmla="*/ 0 h 72"/>
                  <a:gd name="T32" fmla="*/ 7 w 58"/>
                  <a:gd name="T33" fmla="*/ 0 h 72"/>
                  <a:gd name="T34" fmla="*/ 9 w 58"/>
                  <a:gd name="T35" fmla="*/ 2 h 72"/>
                  <a:gd name="T36" fmla="*/ 9 w 58"/>
                  <a:gd name="T37" fmla="*/ 47 h 72"/>
                  <a:gd name="T38" fmla="*/ 9 w 58"/>
                  <a:gd name="T39" fmla="*/ 50 h 72"/>
                  <a:gd name="T40" fmla="*/ 17 w 58"/>
                  <a:gd name="T41" fmla="*/ 62 h 72"/>
                  <a:gd name="T42" fmla="*/ 24 w 58"/>
                  <a:gd name="T43" fmla="*/ 50 h 72"/>
                  <a:gd name="T44" fmla="*/ 24 w 58"/>
                  <a:gd name="T45" fmla="*/ 47 h 72"/>
                  <a:gd name="T46" fmla="*/ 24 w 58"/>
                  <a:gd name="T47" fmla="*/ 2 h 72"/>
                  <a:gd name="T48" fmla="*/ 26 w 58"/>
                  <a:gd name="T49" fmla="*/ 0 h 72"/>
                  <a:gd name="T50" fmla="*/ 31 w 58"/>
                  <a:gd name="T51" fmla="*/ 0 h 72"/>
                  <a:gd name="T52" fmla="*/ 34 w 58"/>
                  <a:gd name="T53" fmla="*/ 2 h 72"/>
                  <a:gd name="T54" fmla="*/ 34 w 58"/>
                  <a:gd name="T55" fmla="*/ 47 h 72"/>
                  <a:gd name="T56" fmla="*/ 34 w 58"/>
                  <a:gd name="T57" fmla="*/ 50 h 72"/>
                  <a:gd name="T58" fmla="*/ 41 w 58"/>
                  <a:gd name="T59" fmla="*/ 62 h 72"/>
                  <a:gd name="T60" fmla="*/ 48 w 58"/>
                  <a:gd name="T61" fmla="*/ 50 h 72"/>
                  <a:gd name="T62" fmla="*/ 48 w 58"/>
                  <a:gd name="T63" fmla="*/ 47 h 72"/>
                  <a:gd name="T64" fmla="*/ 48 w 58"/>
                  <a:gd name="T65" fmla="*/ 2 h 72"/>
                  <a:gd name="T66" fmla="*/ 51 w 58"/>
                  <a:gd name="T67" fmla="*/ 0 h 72"/>
                  <a:gd name="T68" fmla="*/ 56 w 58"/>
                  <a:gd name="T69" fmla="*/ 0 h 72"/>
                  <a:gd name="T70" fmla="*/ 58 w 58"/>
                  <a:gd name="T71" fmla="*/ 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" h="72">
                    <a:moveTo>
                      <a:pt x="58" y="2"/>
                    </a:move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51"/>
                      <a:pt x="57" y="54"/>
                      <a:pt x="55" y="57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6" y="72"/>
                      <a:pt x="45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6" y="72"/>
                      <a:pt x="35" y="71"/>
                      <a:pt x="35" y="71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3" y="71"/>
                      <a:pt x="23" y="71"/>
                      <a:pt x="23" y="71"/>
                    </a:cubicBezTo>
                    <a:cubicBezTo>
                      <a:pt x="22" y="71"/>
                      <a:pt x="22" y="72"/>
                      <a:pt x="21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1" y="71"/>
                      <a:pt x="11" y="71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" y="54"/>
                      <a:pt x="0" y="51"/>
                      <a:pt x="0" y="4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8"/>
                      <a:pt x="9" y="49"/>
                      <a:pt x="9" y="50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49"/>
                      <a:pt x="24" y="48"/>
                      <a:pt x="24" y="47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0"/>
                      <a:pt x="26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4" y="1"/>
                      <a:pt x="34" y="2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8"/>
                      <a:pt x="34" y="49"/>
                      <a:pt x="34" y="50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49"/>
                      <a:pt x="48" y="48"/>
                      <a:pt x="48" y="47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50" y="0"/>
                      <a:pt x="51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7" y="0"/>
                      <a:pt x="58" y="1"/>
                      <a:pt x="58" y="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578"/>
              <p:cNvSpPr>
                <a:spLocks noEditPoints="1"/>
              </p:cNvSpPr>
              <p:nvPr/>
            </p:nvSpPr>
            <p:spPr bwMode="auto">
              <a:xfrm>
                <a:off x="4895" y="811"/>
                <a:ext cx="40" cy="86"/>
              </a:xfrm>
              <a:custGeom>
                <a:avLst/>
                <a:gdLst>
                  <a:gd name="T0" fmla="*/ 34 w 34"/>
                  <a:gd name="T1" fmla="*/ 16 h 72"/>
                  <a:gd name="T2" fmla="*/ 34 w 34"/>
                  <a:gd name="T3" fmla="*/ 70 h 72"/>
                  <a:gd name="T4" fmla="*/ 32 w 34"/>
                  <a:gd name="T5" fmla="*/ 72 h 72"/>
                  <a:gd name="T6" fmla="*/ 27 w 34"/>
                  <a:gd name="T7" fmla="*/ 72 h 72"/>
                  <a:gd name="T8" fmla="*/ 25 w 34"/>
                  <a:gd name="T9" fmla="*/ 70 h 72"/>
                  <a:gd name="T10" fmla="*/ 25 w 34"/>
                  <a:gd name="T11" fmla="*/ 40 h 72"/>
                  <a:gd name="T12" fmla="*/ 9 w 34"/>
                  <a:gd name="T13" fmla="*/ 40 h 72"/>
                  <a:gd name="T14" fmla="*/ 9 w 34"/>
                  <a:gd name="T15" fmla="*/ 70 h 72"/>
                  <a:gd name="T16" fmla="*/ 7 w 34"/>
                  <a:gd name="T17" fmla="*/ 72 h 72"/>
                  <a:gd name="T18" fmla="*/ 2 w 34"/>
                  <a:gd name="T19" fmla="*/ 72 h 72"/>
                  <a:gd name="T20" fmla="*/ 0 w 34"/>
                  <a:gd name="T21" fmla="*/ 70 h 72"/>
                  <a:gd name="T22" fmla="*/ 0 w 34"/>
                  <a:gd name="T23" fmla="*/ 16 h 72"/>
                  <a:gd name="T24" fmla="*/ 17 w 34"/>
                  <a:gd name="T25" fmla="*/ 0 h 72"/>
                  <a:gd name="T26" fmla="*/ 34 w 34"/>
                  <a:gd name="T27" fmla="*/ 16 h 72"/>
                  <a:gd name="T28" fmla="*/ 25 w 34"/>
                  <a:gd name="T29" fmla="*/ 16 h 72"/>
                  <a:gd name="T30" fmla="*/ 17 w 34"/>
                  <a:gd name="T31" fmla="*/ 9 h 72"/>
                  <a:gd name="T32" fmla="*/ 9 w 34"/>
                  <a:gd name="T33" fmla="*/ 16 h 72"/>
                  <a:gd name="T34" fmla="*/ 9 w 34"/>
                  <a:gd name="T35" fmla="*/ 31 h 72"/>
                  <a:gd name="T36" fmla="*/ 25 w 34"/>
                  <a:gd name="T37" fmla="*/ 31 h 72"/>
                  <a:gd name="T38" fmla="*/ 25 w 34"/>
                  <a:gd name="T39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72">
                    <a:moveTo>
                      <a:pt x="34" y="16"/>
                    </a:moveTo>
                    <a:cubicBezTo>
                      <a:pt x="34" y="70"/>
                      <a:pt x="34" y="70"/>
                      <a:pt x="34" y="70"/>
                    </a:cubicBezTo>
                    <a:cubicBezTo>
                      <a:pt x="34" y="71"/>
                      <a:pt x="33" y="72"/>
                      <a:pt x="32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6" y="72"/>
                      <a:pt x="25" y="71"/>
                      <a:pt x="25" y="7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1"/>
                      <a:pt x="8" y="72"/>
                      <a:pt x="7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1" y="72"/>
                      <a:pt x="0" y="71"/>
                      <a:pt x="0" y="7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26" y="0"/>
                      <a:pt x="34" y="7"/>
                      <a:pt x="34" y="16"/>
                    </a:cubicBezTo>
                    <a:close/>
                    <a:moveTo>
                      <a:pt x="25" y="16"/>
                    </a:moveTo>
                    <a:cubicBezTo>
                      <a:pt x="25" y="12"/>
                      <a:pt x="21" y="9"/>
                      <a:pt x="17" y="9"/>
                    </a:cubicBezTo>
                    <a:cubicBezTo>
                      <a:pt x="13" y="9"/>
                      <a:pt x="9" y="12"/>
                      <a:pt x="9" y="16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25" y="31"/>
                      <a:pt x="25" y="31"/>
                      <a:pt x="25" y="31"/>
                    </a:cubicBezTo>
                    <a:lnTo>
                      <a:pt x="25" y="1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579"/>
              <p:cNvSpPr/>
              <p:nvPr/>
            </p:nvSpPr>
            <p:spPr bwMode="auto">
              <a:xfrm>
                <a:off x="4943" y="810"/>
                <a:ext cx="33" cy="87"/>
              </a:xfrm>
              <a:custGeom>
                <a:avLst/>
                <a:gdLst>
                  <a:gd name="T0" fmla="*/ 28 w 28"/>
                  <a:gd name="T1" fmla="*/ 3 h 73"/>
                  <a:gd name="T2" fmla="*/ 28 w 28"/>
                  <a:gd name="T3" fmla="*/ 7 h 73"/>
                  <a:gd name="T4" fmla="*/ 25 w 28"/>
                  <a:gd name="T5" fmla="*/ 10 h 73"/>
                  <a:gd name="T6" fmla="*/ 19 w 28"/>
                  <a:gd name="T7" fmla="*/ 10 h 73"/>
                  <a:gd name="T8" fmla="*/ 19 w 28"/>
                  <a:gd name="T9" fmla="*/ 71 h 73"/>
                  <a:gd name="T10" fmla="*/ 16 w 28"/>
                  <a:gd name="T11" fmla="*/ 73 h 73"/>
                  <a:gd name="T12" fmla="*/ 12 w 28"/>
                  <a:gd name="T13" fmla="*/ 73 h 73"/>
                  <a:gd name="T14" fmla="*/ 9 w 28"/>
                  <a:gd name="T15" fmla="*/ 71 h 73"/>
                  <a:gd name="T16" fmla="*/ 9 w 28"/>
                  <a:gd name="T17" fmla="*/ 10 h 73"/>
                  <a:gd name="T18" fmla="*/ 3 w 28"/>
                  <a:gd name="T19" fmla="*/ 10 h 73"/>
                  <a:gd name="T20" fmla="*/ 0 w 28"/>
                  <a:gd name="T21" fmla="*/ 7 h 73"/>
                  <a:gd name="T22" fmla="*/ 0 w 28"/>
                  <a:gd name="T23" fmla="*/ 3 h 73"/>
                  <a:gd name="T24" fmla="*/ 3 w 28"/>
                  <a:gd name="T25" fmla="*/ 0 h 73"/>
                  <a:gd name="T26" fmla="*/ 25 w 28"/>
                  <a:gd name="T27" fmla="*/ 0 h 73"/>
                  <a:gd name="T28" fmla="*/ 28 w 28"/>
                  <a:gd name="T29" fmla="*/ 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73">
                    <a:moveTo>
                      <a:pt x="28" y="3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8" y="9"/>
                      <a:pt x="26" y="10"/>
                      <a:pt x="25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18" y="73"/>
                      <a:pt x="16" y="73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0" y="73"/>
                      <a:pt x="9" y="72"/>
                      <a:pt x="9" y="7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6" y="0"/>
                      <a:pt x="28" y="1"/>
                      <a:pt x="28" y="3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580"/>
              <p:cNvSpPr/>
              <p:nvPr/>
            </p:nvSpPr>
            <p:spPr bwMode="auto">
              <a:xfrm>
                <a:off x="4988" y="810"/>
                <a:ext cx="30" cy="87"/>
              </a:xfrm>
              <a:custGeom>
                <a:avLst/>
                <a:gdLst>
                  <a:gd name="T0" fmla="*/ 10 w 25"/>
                  <a:gd name="T1" fmla="*/ 10 h 73"/>
                  <a:gd name="T2" fmla="*/ 10 w 25"/>
                  <a:gd name="T3" fmla="*/ 32 h 73"/>
                  <a:gd name="T4" fmla="*/ 22 w 25"/>
                  <a:gd name="T5" fmla="*/ 32 h 73"/>
                  <a:gd name="T6" fmla="*/ 25 w 25"/>
                  <a:gd name="T7" fmla="*/ 34 h 73"/>
                  <a:gd name="T8" fmla="*/ 25 w 25"/>
                  <a:gd name="T9" fmla="*/ 39 h 73"/>
                  <a:gd name="T10" fmla="*/ 22 w 25"/>
                  <a:gd name="T11" fmla="*/ 41 h 73"/>
                  <a:gd name="T12" fmla="*/ 10 w 25"/>
                  <a:gd name="T13" fmla="*/ 41 h 73"/>
                  <a:gd name="T14" fmla="*/ 10 w 25"/>
                  <a:gd name="T15" fmla="*/ 64 h 73"/>
                  <a:gd name="T16" fmla="*/ 22 w 25"/>
                  <a:gd name="T17" fmla="*/ 64 h 73"/>
                  <a:gd name="T18" fmla="*/ 25 w 25"/>
                  <a:gd name="T19" fmla="*/ 66 h 73"/>
                  <a:gd name="T20" fmla="*/ 25 w 25"/>
                  <a:gd name="T21" fmla="*/ 71 h 73"/>
                  <a:gd name="T22" fmla="*/ 22 w 25"/>
                  <a:gd name="T23" fmla="*/ 73 h 73"/>
                  <a:gd name="T24" fmla="*/ 5 w 25"/>
                  <a:gd name="T25" fmla="*/ 73 h 73"/>
                  <a:gd name="T26" fmla="*/ 0 w 25"/>
                  <a:gd name="T27" fmla="*/ 68 h 73"/>
                  <a:gd name="T28" fmla="*/ 0 w 25"/>
                  <a:gd name="T29" fmla="*/ 5 h 73"/>
                  <a:gd name="T30" fmla="*/ 5 w 25"/>
                  <a:gd name="T31" fmla="*/ 0 h 73"/>
                  <a:gd name="T32" fmla="*/ 22 w 25"/>
                  <a:gd name="T33" fmla="*/ 0 h 73"/>
                  <a:gd name="T34" fmla="*/ 25 w 25"/>
                  <a:gd name="T35" fmla="*/ 3 h 73"/>
                  <a:gd name="T36" fmla="*/ 25 w 25"/>
                  <a:gd name="T37" fmla="*/ 7 h 73"/>
                  <a:gd name="T38" fmla="*/ 22 w 25"/>
                  <a:gd name="T39" fmla="*/ 10 h 73"/>
                  <a:gd name="T40" fmla="*/ 10 w 25"/>
                  <a:gd name="T41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73">
                    <a:moveTo>
                      <a:pt x="10" y="10"/>
                    </a:moveTo>
                    <a:cubicBezTo>
                      <a:pt x="10" y="32"/>
                      <a:pt x="10" y="32"/>
                      <a:pt x="10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4" y="32"/>
                      <a:pt x="25" y="33"/>
                      <a:pt x="25" y="34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40"/>
                      <a:pt x="24" y="41"/>
                      <a:pt x="22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64"/>
                      <a:pt x="10" y="64"/>
                      <a:pt x="10" y="64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4" y="64"/>
                      <a:pt x="25" y="65"/>
                      <a:pt x="25" y="66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2"/>
                      <a:pt x="24" y="73"/>
                      <a:pt x="22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2" y="73"/>
                      <a:pt x="0" y="71"/>
                      <a:pt x="0" y="6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4" y="0"/>
                      <a:pt x="25" y="1"/>
                      <a:pt x="25" y="3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9"/>
                      <a:pt x="24" y="10"/>
                      <a:pt x="22" y="10"/>
                    </a:cubicBez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581"/>
              <p:cNvSpPr>
                <a:spLocks noEditPoints="1"/>
              </p:cNvSpPr>
              <p:nvPr/>
            </p:nvSpPr>
            <p:spPr bwMode="auto">
              <a:xfrm>
                <a:off x="5032" y="810"/>
                <a:ext cx="40" cy="87"/>
              </a:xfrm>
              <a:custGeom>
                <a:avLst/>
                <a:gdLst>
                  <a:gd name="T0" fmla="*/ 34 w 34"/>
                  <a:gd name="T1" fmla="*/ 24 h 73"/>
                  <a:gd name="T2" fmla="*/ 29 w 34"/>
                  <a:gd name="T3" fmla="*/ 37 h 73"/>
                  <a:gd name="T4" fmla="*/ 34 w 34"/>
                  <a:gd name="T5" fmla="*/ 49 h 73"/>
                  <a:gd name="T6" fmla="*/ 34 w 34"/>
                  <a:gd name="T7" fmla="*/ 71 h 73"/>
                  <a:gd name="T8" fmla="*/ 32 w 34"/>
                  <a:gd name="T9" fmla="*/ 73 h 73"/>
                  <a:gd name="T10" fmla="*/ 27 w 34"/>
                  <a:gd name="T11" fmla="*/ 73 h 73"/>
                  <a:gd name="T12" fmla="*/ 24 w 34"/>
                  <a:gd name="T13" fmla="*/ 71 h 73"/>
                  <a:gd name="T14" fmla="*/ 24 w 34"/>
                  <a:gd name="T15" fmla="*/ 49 h 73"/>
                  <a:gd name="T16" fmla="*/ 17 w 34"/>
                  <a:gd name="T17" fmla="*/ 41 h 73"/>
                  <a:gd name="T18" fmla="*/ 10 w 34"/>
                  <a:gd name="T19" fmla="*/ 41 h 73"/>
                  <a:gd name="T20" fmla="*/ 10 w 34"/>
                  <a:gd name="T21" fmla="*/ 71 h 73"/>
                  <a:gd name="T22" fmla="*/ 7 w 34"/>
                  <a:gd name="T23" fmla="*/ 73 h 73"/>
                  <a:gd name="T24" fmla="*/ 2 w 34"/>
                  <a:gd name="T25" fmla="*/ 73 h 73"/>
                  <a:gd name="T26" fmla="*/ 0 w 34"/>
                  <a:gd name="T27" fmla="*/ 71 h 73"/>
                  <a:gd name="T28" fmla="*/ 0 w 34"/>
                  <a:gd name="T29" fmla="*/ 5 h 73"/>
                  <a:gd name="T30" fmla="*/ 5 w 34"/>
                  <a:gd name="T31" fmla="*/ 0 h 73"/>
                  <a:gd name="T32" fmla="*/ 17 w 34"/>
                  <a:gd name="T33" fmla="*/ 0 h 73"/>
                  <a:gd name="T34" fmla="*/ 34 w 34"/>
                  <a:gd name="T35" fmla="*/ 17 h 73"/>
                  <a:gd name="T36" fmla="*/ 34 w 34"/>
                  <a:gd name="T37" fmla="*/ 24 h 73"/>
                  <a:gd name="T38" fmla="*/ 24 w 34"/>
                  <a:gd name="T39" fmla="*/ 17 h 73"/>
                  <a:gd name="T40" fmla="*/ 17 w 34"/>
                  <a:gd name="T41" fmla="*/ 10 h 73"/>
                  <a:gd name="T42" fmla="*/ 10 w 34"/>
                  <a:gd name="T43" fmla="*/ 10 h 73"/>
                  <a:gd name="T44" fmla="*/ 10 w 34"/>
                  <a:gd name="T45" fmla="*/ 32 h 73"/>
                  <a:gd name="T46" fmla="*/ 17 w 34"/>
                  <a:gd name="T47" fmla="*/ 32 h 73"/>
                  <a:gd name="T48" fmla="*/ 24 w 34"/>
                  <a:gd name="T49" fmla="*/ 24 h 73"/>
                  <a:gd name="T50" fmla="*/ 24 w 34"/>
                  <a:gd name="T5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73">
                    <a:moveTo>
                      <a:pt x="34" y="24"/>
                    </a:moveTo>
                    <a:cubicBezTo>
                      <a:pt x="34" y="29"/>
                      <a:pt x="32" y="34"/>
                      <a:pt x="29" y="37"/>
                    </a:cubicBezTo>
                    <a:cubicBezTo>
                      <a:pt x="32" y="40"/>
                      <a:pt x="34" y="44"/>
                      <a:pt x="34" y="49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2"/>
                      <a:pt x="33" y="73"/>
                      <a:pt x="32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3"/>
                      <a:pt x="24" y="72"/>
                      <a:pt x="24" y="71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5"/>
                      <a:pt x="21" y="41"/>
                      <a:pt x="17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2"/>
                      <a:pt x="8" y="73"/>
                      <a:pt x="7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1" y="73"/>
                      <a:pt x="0" y="72"/>
                      <a:pt x="0" y="7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6" y="0"/>
                      <a:pt x="34" y="8"/>
                      <a:pt x="34" y="17"/>
                    </a:cubicBezTo>
                    <a:lnTo>
                      <a:pt x="34" y="24"/>
                    </a:lnTo>
                    <a:close/>
                    <a:moveTo>
                      <a:pt x="24" y="17"/>
                    </a:moveTo>
                    <a:cubicBezTo>
                      <a:pt x="24" y="13"/>
                      <a:pt x="21" y="10"/>
                      <a:pt x="17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21" y="32"/>
                      <a:pt x="24" y="29"/>
                      <a:pt x="24" y="24"/>
                    </a:cubicBez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Rectangle 582"/>
              <p:cNvSpPr>
                <a:spLocks noChangeArrowheads="1"/>
              </p:cNvSpPr>
              <p:nvPr/>
            </p:nvSpPr>
            <p:spPr bwMode="auto">
              <a:xfrm>
                <a:off x="4041" y="545"/>
                <a:ext cx="1278" cy="409"/>
              </a:xfrm>
              <a:prstGeom prst="rect">
                <a:avLst/>
              </a:prstGeom>
              <a:noFill/>
              <a:ln w="30163" cap="rnd">
                <a:solidFill>
                  <a:srgbClr val="1D4676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583"/>
              <p:cNvSpPr/>
              <p:nvPr/>
            </p:nvSpPr>
            <p:spPr bwMode="auto">
              <a:xfrm>
                <a:off x="5530" y="3788"/>
                <a:ext cx="961" cy="259"/>
              </a:xfrm>
              <a:custGeom>
                <a:avLst/>
                <a:gdLst>
                  <a:gd name="T0" fmla="*/ 800 w 800"/>
                  <a:gd name="T1" fmla="*/ 29 h 215"/>
                  <a:gd name="T2" fmla="*/ 766 w 800"/>
                  <a:gd name="T3" fmla="*/ 8 h 215"/>
                  <a:gd name="T4" fmla="*/ 748 w 800"/>
                  <a:gd name="T5" fmla="*/ 8 h 215"/>
                  <a:gd name="T6" fmla="*/ 712 w 800"/>
                  <a:gd name="T7" fmla="*/ 29 h 215"/>
                  <a:gd name="T8" fmla="*/ 676 w 800"/>
                  <a:gd name="T9" fmla="*/ 8 h 215"/>
                  <a:gd name="T10" fmla="*/ 659 w 800"/>
                  <a:gd name="T11" fmla="*/ 8 h 215"/>
                  <a:gd name="T12" fmla="*/ 623 w 800"/>
                  <a:gd name="T13" fmla="*/ 29 h 215"/>
                  <a:gd name="T14" fmla="*/ 587 w 800"/>
                  <a:gd name="T15" fmla="*/ 8 h 215"/>
                  <a:gd name="T16" fmla="*/ 569 w 800"/>
                  <a:gd name="T17" fmla="*/ 8 h 215"/>
                  <a:gd name="T18" fmla="*/ 533 w 800"/>
                  <a:gd name="T19" fmla="*/ 29 h 215"/>
                  <a:gd name="T20" fmla="*/ 498 w 800"/>
                  <a:gd name="T21" fmla="*/ 8 h 215"/>
                  <a:gd name="T22" fmla="*/ 480 w 800"/>
                  <a:gd name="T23" fmla="*/ 8 h 215"/>
                  <a:gd name="T24" fmla="*/ 444 w 800"/>
                  <a:gd name="T25" fmla="*/ 29 h 215"/>
                  <a:gd name="T26" fmla="*/ 408 w 800"/>
                  <a:gd name="T27" fmla="*/ 8 h 215"/>
                  <a:gd name="T28" fmla="*/ 391 w 800"/>
                  <a:gd name="T29" fmla="*/ 8 h 215"/>
                  <a:gd name="T30" fmla="*/ 355 w 800"/>
                  <a:gd name="T31" fmla="*/ 29 h 215"/>
                  <a:gd name="T32" fmla="*/ 319 w 800"/>
                  <a:gd name="T33" fmla="*/ 8 h 215"/>
                  <a:gd name="T34" fmla="*/ 301 w 800"/>
                  <a:gd name="T35" fmla="*/ 8 h 215"/>
                  <a:gd name="T36" fmla="*/ 265 w 800"/>
                  <a:gd name="T37" fmla="*/ 29 h 215"/>
                  <a:gd name="T38" fmla="*/ 230 w 800"/>
                  <a:gd name="T39" fmla="*/ 8 h 215"/>
                  <a:gd name="T40" fmla="*/ 212 w 800"/>
                  <a:gd name="T41" fmla="*/ 8 h 215"/>
                  <a:gd name="T42" fmla="*/ 176 w 800"/>
                  <a:gd name="T43" fmla="*/ 29 h 215"/>
                  <a:gd name="T44" fmla="*/ 140 w 800"/>
                  <a:gd name="T45" fmla="*/ 8 h 215"/>
                  <a:gd name="T46" fmla="*/ 123 w 800"/>
                  <a:gd name="T47" fmla="*/ 8 h 215"/>
                  <a:gd name="T48" fmla="*/ 87 w 800"/>
                  <a:gd name="T49" fmla="*/ 29 h 215"/>
                  <a:gd name="T50" fmla="*/ 51 w 800"/>
                  <a:gd name="T51" fmla="*/ 8 h 215"/>
                  <a:gd name="T52" fmla="*/ 33 w 800"/>
                  <a:gd name="T53" fmla="*/ 8 h 215"/>
                  <a:gd name="T54" fmla="*/ 0 w 800"/>
                  <a:gd name="T55" fmla="*/ 29 h 215"/>
                  <a:gd name="T56" fmla="*/ 0 w 800"/>
                  <a:gd name="T57" fmla="*/ 215 h 215"/>
                  <a:gd name="T58" fmla="*/ 800 w 800"/>
                  <a:gd name="T59" fmla="*/ 215 h 215"/>
                  <a:gd name="T60" fmla="*/ 800 w 800"/>
                  <a:gd name="T61" fmla="*/ 29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00" h="215">
                    <a:moveTo>
                      <a:pt x="800" y="29"/>
                    </a:moveTo>
                    <a:cubicBezTo>
                      <a:pt x="779" y="28"/>
                      <a:pt x="766" y="8"/>
                      <a:pt x="766" y="8"/>
                    </a:cubicBezTo>
                    <a:cubicBezTo>
                      <a:pt x="761" y="0"/>
                      <a:pt x="753" y="0"/>
                      <a:pt x="748" y="8"/>
                    </a:cubicBezTo>
                    <a:cubicBezTo>
                      <a:pt x="748" y="8"/>
                      <a:pt x="734" y="29"/>
                      <a:pt x="712" y="29"/>
                    </a:cubicBezTo>
                    <a:cubicBezTo>
                      <a:pt x="691" y="29"/>
                      <a:pt x="676" y="8"/>
                      <a:pt x="676" y="8"/>
                    </a:cubicBezTo>
                    <a:cubicBezTo>
                      <a:pt x="671" y="0"/>
                      <a:pt x="663" y="0"/>
                      <a:pt x="659" y="8"/>
                    </a:cubicBezTo>
                    <a:cubicBezTo>
                      <a:pt x="659" y="8"/>
                      <a:pt x="644" y="29"/>
                      <a:pt x="623" y="29"/>
                    </a:cubicBezTo>
                    <a:cubicBezTo>
                      <a:pt x="601" y="29"/>
                      <a:pt x="587" y="8"/>
                      <a:pt x="587" y="8"/>
                    </a:cubicBezTo>
                    <a:cubicBezTo>
                      <a:pt x="582" y="0"/>
                      <a:pt x="574" y="0"/>
                      <a:pt x="569" y="8"/>
                    </a:cubicBezTo>
                    <a:cubicBezTo>
                      <a:pt x="569" y="8"/>
                      <a:pt x="555" y="29"/>
                      <a:pt x="533" y="29"/>
                    </a:cubicBezTo>
                    <a:cubicBezTo>
                      <a:pt x="512" y="29"/>
                      <a:pt x="498" y="8"/>
                      <a:pt x="498" y="8"/>
                    </a:cubicBezTo>
                    <a:cubicBezTo>
                      <a:pt x="493" y="0"/>
                      <a:pt x="485" y="0"/>
                      <a:pt x="480" y="8"/>
                    </a:cubicBezTo>
                    <a:cubicBezTo>
                      <a:pt x="480" y="8"/>
                      <a:pt x="466" y="29"/>
                      <a:pt x="444" y="29"/>
                    </a:cubicBezTo>
                    <a:cubicBezTo>
                      <a:pt x="423" y="29"/>
                      <a:pt x="408" y="8"/>
                      <a:pt x="408" y="8"/>
                    </a:cubicBezTo>
                    <a:cubicBezTo>
                      <a:pt x="403" y="0"/>
                      <a:pt x="395" y="0"/>
                      <a:pt x="391" y="8"/>
                    </a:cubicBezTo>
                    <a:cubicBezTo>
                      <a:pt x="391" y="8"/>
                      <a:pt x="376" y="29"/>
                      <a:pt x="355" y="29"/>
                    </a:cubicBezTo>
                    <a:cubicBezTo>
                      <a:pt x="333" y="29"/>
                      <a:pt x="319" y="8"/>
                      <a:pt x="319" y="8"/>
                    </a:cubicBezTo>
                    <a:cubicBezTo>
                      <a:pt x="314" y="0"/>
                      <a:pt x="306" y="0"/>
                      <a:pt x="301" y="8"/>
                    </a:cubicBezTo>
                    <a:cubicBezTo>
                      <a:pt x="301" y="8"/>
                      <a:pt x="287" y="29"/>
                      <a:pt x="265" y="29"/>
                    </a:cubicBezTo>
                    <a:cubicBezTo>
                      <a:pt x="244" y="29"/>
                      <a:pt x="230" y="8"/>
                      <a:pt x="230" y="8"/>
                    </a:cubicBezTo>
                    <a:cubicBezTo>
                      <a:pt x="225" y="0"/>
                      <a:pt x="217" y="0"/>
                      <a:pt x="212" y="8"/>
                    </a:cubicBezTo>
                    <a:cubicBezTo>
                      <a:pt x="212" y="8"/>
                      <a:pt x="198" y="29"/>
                      <a:pt x="176" y="29"/>
                    </a:cubicBezTo>
                    <a:cubicBezTo>
                      <a:pt x="155" y="29"/>
                      <a:pt x="140" y="8"/>
                      <a:pt x="140" y="8"/>
                    </a:cubicBezTo>
                    <a:cubicBezTo>
                      <a:pt x="135" y="0"/>
                      <a:pt x="127" y="0"/>
                      <a:pt x="123" y="8"/>
                    </a:cubicBezTo>
                    <a:cubicBezTo>
                      <a:pt x="123" y="8"/>
                      <a:pt x="108" y="29"/>
                      <a:pt x="87" y="29"/>
                    </a:cubicBezTo>
                    <a:cubicBezTo>
                      <a:pt x="65" y="29"/>
                      <a:pt x="51" y="8"/>
                      <a:pt x="51" y="8"/>
                    </a:cubicBezTo>
                    <a:cubicBezTo>
                      <a:pt x="46" y="0"/>
                      <a:pt x="38" y="0"/>
                      <a:pt x="33" y="8"/>
                    </a:cubicBezTo>
                    <a:cubicBezTo>
                      <a:pt x="33" y="8"/>
                      <a:pt x="20" y="27"/>
                      <a:pt x="0" y="29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800" y="215"/>
                      <a:pt x="800" y="215"/>
                      <a:pt x="800" y="215"/>
                    </a:cubicBezTo>
                    <a:lnTo>
                      <a:pt x="800" y="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584"/>
              <p:cNvSpPr/>
              <p:nvPr/>
            </p:nvSpPr>
            <p:spPr bwMode="auto">
              <a:xfrm>
                <a:off x="6603" y="3787"/>
                <a:ext cx="959" cy="63"/>
              </a:xfrm>
              <a:custGeom>
                <a:avLst/>
                <a:gdLst>
                  <a:gd name="T0" fmla="*/ 799 w 799"/>
                  <a:gd name="T1" fmla="*/ 28 h 52"/>
                  <a:gd name="T2" fmla="*/ 769 w 799"/>
                  <a:gd name="T3" fmla="*/ 7 h 52"/>
                  <a:gd name="T4" fmla="*/ 751 w 799"/>
                  <a:gd name="T5" fmla="*/ 7 h 52"/>
                  <a:gd name="T6" fmla="*/ 716 w 799"/>
                  <a:gd name="T7" fmla="*/ 28 h 52"/>
                  <a:gd name="T8" fmla="*/ 680 w 799"/>
                  <a:gd name="T9" fmla="*/ 7 h 52"/>
                  <a:gd name="T10" fmla="*/ 662 w 799"/>
                  <a:gd name="T11" fmla="*/ 7 h 52"/>
                  <a:gd name="T12" fmla="*/ 626 w 799"/>
                  <a:gd name="T13" fmla="*/ 28 h 52"/>
                  <a:gd name="T14" fmla="*/ 591 w 799"/>
                  <a:gd name="T15" fmla="*/ 7 h 52"/>
                  <a:gd name="T16" fmla="*/ 573 w 799"/>
                  <a:gd name="T17" fmla="*/ 7 h 52"/>
                  <a:gd name="T18" fmla="*/ 537 w 799"/>
                  <a:gd name="T19" fmla="*/ 28 h 52"/>
                  <a:gd name="T20" fmla="*/ 501 w 799"/>
                  <a:gd name="T21" fmla="*/ 7 h 52"/>
                  <a:gd name="T22" fmla="*/ 483 w 799"/>
                  <a:gd name="T23" fmla="*/ 7 h 52"/>
                  <a:gd name="T24" fmla="*/ 448 w 799"/>
                  <a:gd name="T25" fmla="*/ 28 h 52"/>
                  <a:gd name="T26" fmla="*/ 412 w 799"/>
                  <a:gd name="T27" fmla="*/ 7 h 52"/>
                  <a:gd name="T28" fmla="*/ 394 w 799"/>
                  <a:gd name="T29" fmla="*/ 7 h 52"/>
                  <a:gd name="T30" fmla="*/ 358 w 799"/>
                  <a:gd name="T31" fmla="*/ 28 h 52"/>
                  <a:gd name="T32" fmla="*/ 323 w 799"/>
                  <a:gd name="T33" fmla="*/ 7 h 52"/>
                  <a:gd name="T34" fmla="*/ 305 w 799"/>
                  <a:gd name="T35" fmla="*/ 7 h 52"/>
                  <a:gd name="T36" fmla="*/ 269 w 799"/>
                  <a:gd name="T37" fmla="*/ 28 h 52"/>
                  <a:gd name="T38" fmla="*/ 233 w 799"/>
                  <a:gd name="T39" fmla="*/ 7 h 52"/>
                  <a:gd name="T40" fmla="*/ 216 w 799"/>
                  <a:gd name="T41" fmla="*/ 7 h 52"/>
                  <a:gd name="T42" fmla="*/ 180 w 799"/>
                  <a:gd name="T43" fmla="*/ 28 h 52"/>
                  <a:gd name="T44" fmla="*/ 144 w 799"/>
                  <a:gd name="T45" fmla="*/ 7 h 52"/>
                  <a:gd name="T46" fmla="*/ 126 w 799"/>
                  <a:gd name="T47" fmla="*/ 7 h 52"/>
                  <a:gd name="T48" fmla="*/ 90 w 799"/>
                  <a:gd name="T49" fmla="*/ 28 h 52"/>
                  <a:gd name="T50" fmla="*/ 55 w 799"/>
                  <a:gd name="T51" fmla="*/ 7 h 52"/>
                  <a:gd name="T52" fmla="*/ 37 w 799"/>
                  <a:gd name="T53" fmla="*/ 7 h 52"/>
                  <a:gd name="T54" fmla="*/ 1 w 799"/>
                  <a:gd name="T55" fmla="*/ 28 h 52"/>
                  <a:gd name="T56" fmla="*/ 0 w 799"/>
                  <a:gd name="T57" fmla="*/ 28 h 52"/>
                  <a:gd name="T58" fmla="*/ 0 w 799"/>
                  <a:gd name="T59" fmla="*/ 52 h 52"/>
                  <a:gd name="T60" fmla="*/ 1 w 799"/>
                  <a:gd name="T61" fmla="*/ 52 h 52"/>
                  <a:gd name="T62" fmla="*/ 37 w 799"/>
                  <a:gd name="T63" fmla="*/ 31 h 52"/>
                  <a:gd name="T64" fmla="*/ 55 w 799"/>
                  <a:gd name="T65" fmla="*/ 31 h 52"/>
                  <a:gd name="T66" fmla="*/ 90 w 799"/>
                  <a:gd name="T67" fmla="*/ 52 h 52"/>
                  <a:gd name="T68" fmla="*/ 126 w 799"/>
                  <a:gd name="T69" fmla="*/ 31 h 52"/>
                  <a:gd name="T70" fmla="*/ 144 w 799"/>
                  <a:gd name="T71" fmla="*/ 31 h 52"/>
                  <a:gd name="T72" fmla="*/ 180 w 799"/>
                  <a:gd name="T73" fmla="*/ 52 h 52"/>
                  <a:gd name="T74" fmla="*/ 216 w 799"/>
                  <a:gd name="T75" fmla="*/ 31 h 52"/>
                  <a:gd name="T76" fmla="*/ 233 w 799"/>
                  <a:gd name="T77" fmla="*/ 31 h 52"/>
                  <a:gd name="T78" fmla="*/ 269 w 799"/>
                  <a:gd name="T79" fmla="*/ 52 h 52"/>
                  <a:gd name="T80" fmla="*/ 305 w 799"/>
                  <a:gd name="T81" fmla="*/ 31 h 52"/>
                  <a:gd name="T82" fmla="*/ 323 w 799"/>
                  <a:gd name="T83" fmla="*/ 31 h 52"/>
                  <a:gd name="T84" fmla="*/ 358 w 799"/>
                  <a:gd name="T85" fmla="*/ 52 h 52"/>
                  <a:gd name="T86" fmla="*/ 394 w 799"/>
                  <a:gd name="T87" fmla="*/ 31 h 52"/>
                  <a:gd name="T88" fmla="*/ 412 w 799"/>
                  <a:gd name="T89" fmla="*/ 31 h 52"/>
                  <a:gd name="T90" fmla="*/ 448 w 799"/>
                  <a:gd name="T91" fmla="*/ 52 h 52"/>
                  <a:gd name="T92" fmla="*/ 483 w 799"/>
                  <a:gd name="T93" fmla="*/ 31 h 52"/>
                  <a:gd name="T94" fmla="*/ 501 w 799"/>
                  <a:gd name="T95" fmla="*/ 31 h 52"/>
                  <a:gd name="T96" fmla="*/ 537 w 799"/>
                  <a:gd name="T97" fmla="*/ 52 h 52"/>
                  <a:gd name="T98" fmla="*/ 573 w 799"/>
                  <a:gd name="T99" fmla="*/ 31 h 52"/>
                  <a:gd name="T100" fmla="*/ 591 w 799"/>
                  <a:gd name="T101" fmla="*/ 31 h 52"/>
                  <a:gd name="T102" fmla="*/ 626 w 799"/>
                  <a:gd name="T103" fmla="*/ 52 h 52"/>
                  <a:gd name="T104" fmla="*/ 662 w 799"/>
                  <a:gd name="T105" fmla="*/ 31 h 52"/>
                  <a:gd name="T106" fmla="*/ 680 w 799"/>
                  <a:gd name="T107" fmla="*/ 31 h 52"/>
                  <a:gd name="T108" fmla="*/ 716 w 799"/>
                  <a:gd name="T109" fmla="*/ 52 h 52"/>
                  <a:gd name="T110" fmla="*/ 751 w 799"/>
                  <a:gd name="T111" fmla="*/ 31 h 52"/>
                  <a:gd name="T112" fmla="*/ 769 w 799"/>
                  <a:gd name="T113" fmla="*/ 31 h 52"/>
                  <a:gd name="T114" fmla="*/ 799 w 799"/>
                  <a:gd name="T115" fmla="*/ 52 h 52"/>
                  <a:gd name="T116" fmla="*/ 799 w 799"/>
                  <a:gd name="T117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9" h="52">
                    <a:moveTo>
                      <a:pt x="799" y="28"/>
                    </a:moveTo>
                    <a:cubicBezTo>
                      <a:pt x="781" y="24"/>
                      <a:pt x="769" y="7"/>
                      <a:pt x="769" y="7"/>
                    </a:cubicBezTo>
                    <a:cubicBezTo>
                      <a:pt x="764" y="0"/>
                      <a:pt x="756" y="0"/>
                      <a:pt x="751" y="7"/>
                    </a:cubicBezTo>
                    <a:cubicBezTo>
                      <a:pt x="751" y="7"/>
                      <a:pt x="737" y="28"/>
                      <a:pt x="716" y="28"/>
                    </a:cubicBezTo>
                    <a:cubicBezTo>
                      <a:pt x="694" y="28"/>
                      <a:pt x="680" y="7"/>
                      <a:pt x="680" y="7"/>
                    </a:cubicBezTo>
                    <a:cubicBezTo>
                      <a:pt x="675" y="0"/>
                      <a:pt x="667" y="0"/>
                      <a:pt x="662" y="7"/>
                    </a:cubicBezTo>
                    <a:cubicBezTo>
                      <a:pt x="662" y="7"/>
                      <a:pt x="648" y="28"/>
                      <a:pt x="626" y="28"/>
                    </a:cubicBezTo>
                    <a:cubicBezTo>
                      <a:pt x="605" y="28"/>
                      <a:pt x="591" y="7"/>
                      <a:pt x="591" y="7"/>
                    </a:cubicBezTo>
                    <a:cubicBezTo>
                      <a:pt x="586" y="0"/>
                      <a:pt x="578" y="0"/>
                      <a:pt x="573" y="7"/>
                    </a:cubicBezTo>
                    <a:cubicBezTo>
                      <a:pt x="573" y="7"/>
                      <a:pt x="559" y="28"/>
                      <a:pt x="537" y="28"/>
                    </a:cubicBezTo>
                    <a:cubicBezTo>
                      <a:pt x="516" y="28"/>
                      <a:pt x="501" y="7"/>
                      <a:pt x="501" y="7"/>
                    </a:cubicBezTo>
                    <a:cubicBezTo>
                      <a:pt x="496" y="0"/>
                      <a:pt x="488" y="0"/>
                      <a:pt x="483" y="7"/>
                    </a:cubicBezTo>
                    <a:cubicBezTo>
                      <a:pt x="483" y="7"/>
                      <a:pt x="469" y="28"/>
                      <a:pt x="448" y="28"/>
                    </a:cubicBezTo>
                    <a:cubicBezTo>
                      <a:pt x="426" y="28"/>
                      <a:pt x="412" y="7"/>
                      <a:pt x="412" y="7"/>
                    </a:cubicBezTo>
                    <a:cubicBezTo>
                      <a:pt x="407" y="0"/>
                      <a:pt x="399" y="0"/>
                      <a:pt x="394" y="7"/>
                    </a:cubicBezTo>
                    <a:cubicBezTo>
                      <a:pt x="394" y="7"/>
                      <a:pt x="380" y="28"/>
                      <a:pt x="358" y="28"/>
                    </a:cubicBezTo>
                    <a:cubicBezTo>
                      <a:pt x="337" y="28"/>
                      <a:pt x="323" y="7"/>
                      <a:pt x="323" y="7"/>
                    </a:cubicBezTo>
                    <a:cubicBezTo>
                      <a:pt x="318" y="0"/>
                      <a:pt x="310" y="0"/>
                      <a:pt x="305" y="7"/>
                    </a:cubicBezTo>
                    <a:cubicBezTo>
                      <a:pt x="305" y="7"/>
                      <a:pt x="291" y="28"/>
                      <a:pt x="269" y="28"/>
                    </a:cubicBezTo>
                    <a:cubicBezTo>
                      <a:pt x="248" y="28"/>
                      <a:pt x="233" y="7"/>
                      <a:pt x="233" y="7"/>
                    </a:cubicBezTo>
                    <a:cubicBezTo>
                      <a:pt x="228" y="0"/>
                      <a:pt x="220" y="0"/>
                      <a:pt x="216" y="7"/>
                    </a:cubicBezTo>
                    <a:cubicBezTo>
                      <a:pt x="216" y="7"/>
                      <a:pt x="201" y="28"/>
                      <a:pt x="180" y="28"/>
                    </a:cubicBezTo>
                    <a:cubicBezTo>
                      <a:pt x="158" y="28"/>
                      <a:pt x="144" y="7"/>
                      <a:pt x="144" y="7"/>
                    </a:cubicBezTo>
                    <a:cubicBezTo>
                      <a:pt x="139" y="0"/>
                      <a:pt x="131" y="0"/>
                      <a:pt x="126" y="7"/>
                    </a:cubicBezTo>
                    <a:cubicBezTo>
                      <a:pt x="126" y="7"/>
                      <a:pt x="112" y="28"/>
                      <a:pt x="90" y="28"/>
                    </a:cubicBezTo>
                    <a:cubicBezTo>
                      <a:pt x="69" y="28"/>
                      <a:pt x="55" y="7"/>
                      <a:pt x="55" y="7"/>
                    </a:cubicBezTo>
                    <a:cubicBezTo>
                      <a:pt x="50" y="0"/>
                      <a:pt x="42" y="0"/>
                      <a:pt x="37" y="7"/>
                    </a:cubicBezTo>
                    <a:cubicBezTo>
                      <a:pt x="37" y="7"/>
                      <a:pt x="23" y="28"/>
                      <a:pt x="1" y="28"/>
                    </a:cubicBezTo>
                    <a:cubicBezTo>
                      <a:pt x="1" y="28"/>
                      <a:pt x="1" y="28"/>
                      <a:pt x="0" y="28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3" y="52"/>
                      <a:pt x="37" y="31"/>
                      <a:pt x="37" y="31"/>
                    </a:cubicBezTo>
                    <a:cubicBezTo>
                      <a:pt x="42" y="24"/>
                      <a:pt x="50" y="24"/>
                      <a:pt x="55" y="31"/>
                    </a:cubicBezTo>
                    <a:cubicBezTo>
                      <a:pt x="55" y="31"/>
                      <a:pt x="69" y="52"/>
                      <a:pt x="90" y="52"/>
                    </a:cubicBezTo>
                    <a:cubicBezTo>
                      <a:pt x="112" y="52"/>
                      <a:pt x="126" y="31"/>
                      <a:pt x="126" y="31"/>
                    </a:cubicBezTo>
                    <a:cubicBezTo>
                      <a:pt x="131" y="24"/>
                      <a:pt x="139" y="24"/>
                      <a:pt x="144" y="31"/>
                    </a:cubicBezTo>
                    <a:cubicBezTo>
                      <a:pt x="144" y="31"/>
                      <a:pt x="158" y="52"/>
                      <a:pt x="180" y="52"/>
                    </a:cubicBezTo>
                    <a:cubicBezTo>
                      <a:pt x="201" y="52"/>
                      <a:pt x="216" y="31"/>
                      <a:pt x="216" y="31"/>
                    </a:cubicBezTo>
                    <a:cubicBezTo>
                      <a:pt x="220" y="24"/>
                      <a:pt x="228" y="24"/>
                      <a:pt x="233" y="31"/>
                    </a:cubicBezTo>
                    <a:cubicBezTo>
                      <a:pt x="233" y="31"/>
                      <a:pt x="248" y="52"/>
                      <a:pt x="269" y="52"/>
                    </a:cubicBezTo>
                    <a:cubicBezTo>
                      <a:pt x="291" y="52"/>
                      <a:pt x="305" y="31"/>
                      <a:pt x="305" y="31"/>
                    </a:cubicBezTo>
                    <a:cubicBezTo>
                      <a:pt x="310" y="24"/>
                      <a:pt x="318" y="24"/>
                      <a:pt x="323" y="31"/>
                    </a:cubicBezTo>
                    <a:cubicBezTo>
                      <a:pt x="323" y="31"/>
                      <a:pt x="337" y="52"/>
                      <a:pt x="358" y="52"/>
                    </a:cubicBezTo>
                    <a:cubicBezTo>
                      <a:pt x="380" y="52"/>
                      <a:pt x="394" y="31"/>
                      <a:pt x="394" y="31"/>
                    </a:cubicBezTo>
                    <a:cubicBezTo>
                      <a:pt x="399" y="24"/>
                      <a:pt x="407" y="24"/>
                      <a:pt x="412" y="31"/>
                    </a:cubicBezTo>
                    <a:cubicBezTo>
                      <a:pt x="412" y="31"/>
                      <a:pt x="426" y="52"/>
                      <a:pt x="448" y="52"/>
                    </a:cubicBezTo>
                    <a:cubicBezTo>
                      <a:pt x="469" y="52"/>
                      <a:pt x="483" y="31"/>
                      <a:pt x="483" y="31"/>
                    </a:cubicBezTo>
                    <a:cubicBezTo>
                      <a:pt x="488" y="24"/>
                      <a:pt x="496" y="24"/>
                      <a:pt x="501" y="31"/>
                    </a:cubicBezTo>
                    <a:cubicBezTo>
                      <a:pt x="501" y="31"/>
                      <a:pt x="516" y="52"/>
                      <a:pt x="537" y="52"/>
                    </a:cubicBezTo>
                    <a:cubicBezTo>
                      <a:pt x="559" y="52"/>
                      <a:pt x="573" y="31"/>
                      <a:pt x="573" y="31"/>
                    </a:cubicBezTo>
                    <a:cubicBezTo>
                      <a:pt x="578" y="24"/>
                      <a:pt x="586" y="24"/>
                      <a:pt x="591" y="31"/>
                    </a:cubicBezTo>
                    <a:cubicBezTo>
                      <a:pt x="591" y="31"/>
                      <a:pt x="605" y="52"/>
                      <a:pt x="626" y="52"/>
                    </a:cubicBezTo>
                    <a:cubicBezTo>
                      <a:pt x="648" y="52"/>
                      <a:pt x="662" y="31"/>
                      <a:pt x="662" y="31"/>
                    </a:cubicBezTo>
                    <a:cubicBezTo>
                      <a:pt x="667" y="24"/>
                      <a:pt x="675" y="24"/>
                      <a:pt x="680" y="31"/>
                    </a:cubicBezTo>
                    <a:cubicBezTo>
                      <a:pt x="680" y="31"/>
                      <a:pt x="694" y="52"/>
                      <a:pt x="716" y="52"/>
                    </a:cubicBezTo>
                    <a:cubicBezTo>
                      <a:pt x="737" y="52"/>
                      <a:pt x="751" y="31"/>
                      <a:pt x="751" y="31"/>
                    </a:cubicBezTo>
                    <a:cubicBezTo>
                      <a:pt x="756" y="24"/>
                      <a:pt x="764" y="24"/>
                      <a:pt x="769" y="31"/>
                    </a:cubicBezTo>
                    <a:cubicBezTo>
                      <a:pt x="769" y="31"/>
                      <a:pt x="781" y="48"/>
                      <a:pt x="799" y="52"/>
                    </a:cubicBezTo>
                    <a:lnTo>
                      <a:pt x="799" y="2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585"/>
              <p:cNvSpPr/>
              <p:nvPr/>
            </p:nvSpPr>
            <p:spPr bwMode="auto">
              <a:xfrm>
                <a:off x="6603" y="3837"/>
                <a:ext cx="959" cy="62"/>
              </a:xfrm>
              <a:custGeom>
                <a:avLst/>
                <a:gdLst>
                  <a:gd name="T0" fmla="*/ 799 w 799"/>
                  <a:gd name="T1" fmla="*/ 28 h 52"/>
                  <a:gd name="T2" fmla="*/ 769 w 799"/>
                  <a:gd name="T3" fmla="*/ 7 h 52"/>
                  <a:gd name="T4" fmla="*/ 751 w 799"/>
                  <a:gd name="T5" fmla="*/ 7 h 52"/>
                  <a:gd name="T6" fmla="*/ 716 w 799"/>
                  <a:gd name="T7" fmla="*/ 28 h 52"/>
                  <a:gd name="T8" fmla="*/ 680 w 799"/>
                  <a:gd name="T9" fmla="*/ 7 h 52"/>
                  <a:gd name="T10" fmla="*/ 662 w 799"/>
                  <a:gd name="T11" fmla="*/ 7 h 52"/>
                  <a:gd name="T12" fmla="*/ 626 w 799"/>
                  <a:gd name="T13" fmla="*/ 28 h 52"/>
                  <a:gd name="T14" fmla="*/ 591 w 799"/>
                  <a:gd name="T15" fmla="*/ 7 h 52"/>
                  <a:gd name="T16" fmla="*/ 573 w 799"/>
                  <a:gd name="T17" fmla="*/ 7 h 52"/>
                  <a:gd name="T18" fmla="*/ 537 w 799"/>
                  <a:gd name="T19" fmla="*/ 28 h 52"/>
                  <a:gd name="T20" fmla="*/ 501 w 799"/>
                  <a:gd name="T21" fmla="*/ 7 h 52"/>
                  <a:gd name="T22" fmla="*/ 483 w 799"/>
                  <a:gd name="T23" fmla="*/ 7 h 52"/>
                  <a:gd name="T24" fmla="*/ 448 w 799"/>
                  <a:gd name="T25" fmla="*/ 28 h 52"/>
                  <a:gd name="T26" fmla="*/ 412 w 799"/>
                  <a:gd name="T27" fmla="*/ 7 h 52"/>
                  <a:gd name="T28" fmla="*/ 394 w 799"/>
                  <a:gd name="T29" fmla="*/ 7 h 52"/>
                  <a:gd name="T30" fmla="*/ 358 w 799"/>
                  <a:gd name="T31" fmla="*/ 28 h 52"/>
                  <a:gd name="T32" fmla="*/ 323 w 799"/>
                  <a:gd name="T33" fmla="*/ 7 h 52"/>
                  <a:gd name="T34" fmla="*/ 305 w 799"/>
                  <a:gd name="T35" fmla="*/ 7 h 52"/>
                  <a:gd name="T36" fmla="*/ 269 w 799"/>
                  <a:gd name="T37" fmla="*/ 28 h 52"/>
                  <a:gd name="T38" fmla="*/ 233 w 799"/>
                  <a:gd name="T39" fmla="*/ 7 h 52"/>
                  <a:gd name="T40" fmla="*/ 216 w 799"/>
                  <a:gd name="T41" fmla="*/ 7 h 52"/>
                  <a:gd name="T42" fmla="*/ 180 w 799"/>
                  <a:gd name="T43" fmla="*/ 28 h 52"/>
                  <a:gd name="T44" fmla="*/ 144 w 799"/>
                  <a:gd name="T45" fmla="*/ 7 h 52"/>
                  <a:gd name="T46" fmla="*/ 126 w 799"/>
                  <a:gd name="T47" fmla="*/ 7 h 52"/>
                  <a:gd name="T48" fmla="*/ 90 w 799"/>
                  <a:gd name="T49" fmla="*/ 28 h 52"/>
                  <a:gd name="T50" fmla="*/ 55 w 799"/>
                  <a:gd name="T51" fmla="*/ 7 h 52"/>
                  <a:gd name="T52" fmla="*/ 37 w 799"/>
                  <a:gd name="T53" fmla="*/ 7 h 52"/>
                  <a:gd name="T54" fmla="*/ 1 w 799"/>
                  <a:gd name="T55" fmla="*/ 28 h 52"/>
                  <a:gd name="T56" fmla="*/ 0 w 799"/>
                  <a:gd name="T57" fmla="*/ 28 h 52"/>
                  <a:gd name="T58" fmla="*/ 0 w 799"/>
                  <a:gd name="T59" fmla="*/ 52 h 52"/>
                  <a:gd name="T60" fmla="*/ 1 w 799"/>
                  <a:gd name="T61" fmla="*/ 52 h 52"/>
                  <a:gd name="T62" fmla="*/ 37 w 799"/>
                  <a:gd name="T63" fmla="*/ 31 h 52"/>
                  <a:gd name="T64" fmla="*/ 55 w 799"/>
                  <a:gd name="T65" fmla="*/ 31 h 52"/>
                  <a:gd name="T66" fmla="*/ 90 w 799"/>
                  <a:gd name="T67" fmla="*/ 52 h 52"/>
                  <a:gd name="T68" fmla="*/ 126 w 799"/>
                  <a:gd name="T69" fmla="*/ 31 h 52"/>
                  <a:gd name="T70" fmla="*/ 144 w 799"/>
                  <a:gd name="T71" fmla="*/ 31 h 52"/>
                  <a:gd name="T72" fmla="*/ 180 w 799"/>
                  <a:gd name="T73" fmla="*/ 52 h 52"/>
                  <a:gd name="T74" fmla="*/ 216 w 799"/>
                  <a:gd name="T75" fmla="*/ 31 h 52"/>
                  <a:gd name="T76" fmla="*/ 233 w 799"/>
                  <a:gd name="T77" fmla="*/ 31 h 52"/>
                  <a:gd name="T78" fmla="*/ 269 w 799"/>
                  <a:gd name="T79" fmla="*/ 52 h 52"/>
                  <a:gd name="T80" fmla="*/ 305 w 799"/>
                  <a:gd name="T81" fmla="*/ 31 h 52"/>
                  <a:gd name="T82" fmla="*/ 323 w 799"/>
                  <a:gd name="T83" fmla="*/ 31 h 52"/>
                  <a:gd name="T84" fmla="*/ 358 w 799"/>
                  <a:gd name="T85" fmla="*/ 52 h 52"/>
                  <a:gd name="T86" fmla="*/ 394 w 799"/>
                  <a:gd name="T87" fmla="*/ 31 h 52"/>
                  <a:gd name="T88" fmla="*/ 412 w 799"/>
                  <a:gd name="T89" fmla="*/ 31 h 52"/>
                  <a:gd name="T90" fmla="*/ 448 w 799"/>
                  <a:gd name="T91" fmla="*/ 52 h 52"/>
                  <a:gd name="T92" fmla="*/ 483 w 799"/>
                  <a:gd name="T93" fmla="*/ 31 h 52"/>
                  <a:gd name="T94" fmla="*/ 501 w 799"/>
                  <a:gd name="T95" fmla="*/ 31 h 52"/>
                  <a:gd name="T96" fmla="*/ 537 w 799"/>
                  <a:gd name="T97" fmla="*/ 52 h 52"/>
                  <a:gd name="T98" fmla="*/ 573 w 799"/>
                  <a:gd name="T99" fmla="*/ 31 h 52"/>
                  <a:gd name="T100" fmla="*/ 591 w 799"/>
                  <a:gd name="T101" fmla="*/ 31 h 52"/>
                  <a:gd name="T102" fmla="*/ 626 w 799"/>
                  <a:gd name="T103" fmla="*/ 52 h 52"/>
                  <a:gd name="T104" fmla="*/ 662 w 799"/>
                  <a:gd name="T105" fmla="*/ 31 h 52"/>
                  <a:gd name="T106" fmla="*/ 680 w 799"/>
                  <a:gd name="T107" fmla="*/ 31 h 52"/>
                  <a:gd name="T108" fmla="*/ 716 w 799"/>
                  <a:gd name="T109" fmla="*/ 52 h 52"/>
                  <a:gd name="T110" fmla="*/ 751 w 799"/>
                  <a:gd name="T111" fmla="*/ 31 h 52"/>
                  <a:gd name="T112" fmla="*/ 769 w 799"/>
                  <a:gd name="T113" fmla="*/ 31 h 52"/>
                  <a:gd name="T114" fmla="*/ 799 w 799"/>
                  <a:gd name="T115" fmla="*/ 52 h 52"/>
                  <a:gd name="T116" fmla="*/ 799 w 799"/>
                  <a:gd name="T117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9" h="52">
                    <a:moveTo>
                      <a:pt x="799" y="28"/>
                    </a:moveTo>
                    <a:cubicBezTo>
                      <a:pt x="781" y="24"/>
                      <a:pt x="769" y="7"/>
                      <a:pt x="769" y="7"/>
                    </a:cubicBezTo>
                    <a:cubicBezTo>
                      <a:pt x="764" y="0"/>
                      <a:pt x="756" y="0"/>
                      <a:pt x="751" y="7"/>
                    </a:cubicBezTo>
                    <a:cubicBezTo>
                      <a:pt x="751" y="7"/>
                      <a:pt x="737" y="28"/>
                      <a:pt x="716" y="28"/>
                    </a:cubicBezTo>
                    <a:cubicBezTo>
                      <a:pt x="694" y="28"/>
                      <a:pt x="680" y="7"/>
                      <a:pt x="680" y="7"/>
                    </a:cubicBezTo>
                    <a:cubicBezTo>
                      <a:pt x="675" y="0"/>
                      <a:pt x="667" y="0"/>
                      <a:pt x="662" y="7"/>
                    </a:cubicBezTo>
                    <a:cubicBezTo>
                      <a:pt x="662" y="7"/>
                      <a:pt x="648" y="28"/>
                      <a:pt x="626" y="28"/>
                    </a:cubicBezTo>
                    <a:cubicBezTo>
                      <a:pt x="605" y="28"/>
                      <a:pt x="591" y="7"/>
                      <a:pt x="591" y="7"/>
                    </a:cubicBezTo>
                    <a:cubicBezTo>
                      <a:pt x="586" y="0"/>
                      <a:pt x="578" y="0"/>
                      <a:pt x="573" y="7"/>
                    </a:cubicBezTo>
                    <a:cubicBezTo>
                      <a:pt x="573" y="7"/>
                      <a:pt x="559" y="28"/>
                      <a:pt x="537" y="28"/>
                    </a:cubicBezTo>
                    <a:cubicBezTo>
                      <a:pt x="516" y="28"/>
                      <a:pt x="501" y="7"/>
                      <a:pt x="501" y="7"/>
                    </a:cubicBezTo>
                    <a:cubicBezTo>
                      <a:pt x="496" y="0"/>
                      <a:pt x="488" y="0"/>
                      <a:pt x="483" y="7"/>
                    </a:cubicBezTo>
                    <a:cubicBezTo>
                      <a:pt x="483" y="7"/>
                      <a:pt x="469" y="28"/>
                      <a:pt x="448" y="28"/>
                    </a:cubicBezTo>
                    <a:cubicBezTo>
                      <a:pt x="426" y="28"/>
                      <a:pt x="412" y="7"/>
                      <a:pt x="412" y="7"/>
                    </a:cubicBezTo>
                    <a:cubicBezTo>
                      <a:pt x="407" y="0"/>
                      <a:pt x="399" y="0"/>
                      <a:pt x="394" y="7"/>
                    </a:cubicBezTo>
                    <a:cubicBezTo>
                      <a:pt x="394" y="7"/>
                      <a:pt x="380" y="28"/>
                      <a:pt x="358" y="28"/>
                    </a:cubicBezTo>
                    <a:cubicBezTo>
                      <a:pt x="337" y="28"/>
                      <a:pt x="323" y="7"/>
                      <a:pt x="323" y="7"/>
                    </a:cubicBezTo>
                    <a:cubicBezTo>
                      <a:pt x="318" y="0"/>
                      <a:pt x="310" y="0"/>
                      <a:pt x="305" y="7"/>
                    </a:cubicBezTo>
                    <a:cubicBezTo>
                      <a:pt x="305" y="7"/>
                      <a:pt x="291" y="28"/>
                      <a:pt x="269" y="28"/>
                    </a:cubicBezTo>
                    <a:cubicBezTo>
                      <a:pt x="248" y="28"/>
                      <a:pt x="233" y="7"/>
                      <a:pt x="233" y="7"/>
                    </a:cubicBezTo>
                    <a:cubicBezTo>
                      <a:pt x="228" y="0"/>
                      <a:pt x="220" y="0"/>
                      <a:pt x="216" y="7"/>
                    </a:cubicBezTo>
                    <a:cubicBezTo>
                      <a:pt x="216" y="7"/>
                      <a:pt x="201" y="28"/>
                      <a:pt x="180" y="28"/>
                    </a:cubicBezTo>
                    <a:cubicBezTo>
                      <a:pt x="158" y="28"/>
                      <a:pt x="144" y="7"/>
                      <a:pt x="144" y="7"/>
                    </a:cubicBezTo>
                    <a:cubicBezTo>
                      <a:pt x="139" y="0"/>
                      <a:pt x="131" y="0"/>
                      <a:pt x="126" y="7"/>
                    </a:cubicBezTo>
                    <a:cubicBezTo>
                      <a:pt x="126" y="7"/>
                      <a:pt x="112" y="28"/>
                      <a:pt x="90" y="28"/>
                    </a:cubicBezTo>
                    <a:cubicBezTo>
                      <a:pt x="69" y="28"/>
                      <a:pt x="55" y="7"/>
                      <a:pt x="55" y="7"/>
                    </a:cubicBezTo>
                    <a:cubicBezTo>
                      <a:pt x="50" y="0"/>
                      <a:pt x="42" y="0"/>
                      <a:pt x="37" y="7"/>
                    </a:cubicBezTo>
                    <a:cubicBezTo>
                      <a:pt x="37" y="7"/>
                      <a:pt x="23" y="28"/>
                      <a:pt x="1" y="28"/>
                    </a:cubicBezTo>
                    <a:cubicBezTo>
                      <a:pt x="1" y="28"/>
                      <a:pt x="1" y="28"/>
                      <a:pt x="0" y="28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3" y="52"/>
                      <a:pt x="37" y="31"/>
                      <a:pt x="37" y="31"/>
                    </a:cubicBezTo>
                    <a:cubicBezTo>
                      <a:pt x="42" y="24"/>
                      <a:pt x="50" y="24"/>
                      <a:pt x="55" y="31"/>
                    </a:cubicBezTo>
                    <a:cubicBezTo>
                      <a:pt x="55" y="31"/>
                      <a:pt x="69" y="52"/>
                      <a:pt x="90" y="52"/>
                    </a:cubicBezTo>
                    <a:cubicBezTo>
                      <a:pt x="112" y="52"/>
                      <a:pt x="126" y="31"/>
                      <a:pt x="126" y="31"/>
                    </a:cubicBezTo>
                    <a:cubicBezTo>
                      <a:pt x="131" y="24"/>
                      <a:pt x="139" y="24"/>
                      <a:pt x="144" y="31"/>
                    </a:cubicBezTo>
                    <a:cubicBezTo>
                      <a:pt x="144" y="31"/>
                      <a:pt x="158" y="52"/>
                      <a:pt x="180" y="52"/>
                    </a:cubicBezTo>
                    <a:cubicBezTo>
                      <a:pt x="201" y="52"/>
                      <a:pt x="216" y="31"/>
                      <a:pt x="216" y="31"/>
                    </a:cubicBezTo>
                    <a:cubicBezTo>
                      <a:pt x="220" y="24"/>
                      <a:pt x="228" y="24"/>
                      <a:pt x="233" y="31"/>
                    </a:cubicBezTo>
                    <a:cubicBezTo>
                      <a:pt x="233" y="31"/>
                      <a:pt x="248" y="52"/>
                      <a:pt x="269" y="52"/>
                    </a:cubicBezTo>
                    <a:cubicBezTo>
                      <a:pt x="291" y="52"/>
                      <a:pt x="305" y="31"/>
                      <a:pt x="305" y="31"/>
                    </a:cubicBezTo>
                    <a:cubicBezTo>
                      <a:pt x="310" y="24"/>
                      <a:pt x="318" y="24"/>
                      <a:pt x="323" y="31"/>
                    </a:cubicBezTo>
                    <a:cubicBezTo>
                      <a:pt x="323" y="31"/>
                      <a:pt x="337" y="52"/>
                      <a:pt x="358" y="52"/>
                    </a:cubicBezTo>
                    <a:cubicBezTo>
                      <a:pt x="380" y="52"/>
                      <a:pt x="394" y="31"/>
                      <a:pt x="394" y="31"/>
                    </a:cubicBezTo>
                    <a:cubicBezTo>
                      <a:pt x="399" y="24"/>
                      <a:pt x="407" y="24"/>
                      <a:pt x="412" y="31"/>
                    </a:cubicBezTo>
                    <a:cubicBezTo>
                      <a:pt x="412" y="31"/>
                      <a:pt x="426" y="52"/>
                      <a:pt x="448" y="52"/>
                    </a:cubicBezTo>
                    <a:cubicBezTo>
                      <a:pt x="469" y="52"/>
                      <a:pt x="483" y="31"/>
                      <a:pt x="483" y="31"/>
                    </a:cubicBezTo>
                    <a:cubicBezTo>
                      <a:pt x="488" y="24"/>
                      <a:pt x="496" y="24"/>
                      <a:pt x="501" y="31"/>
                    </a:cubicBezTo>
                    <a:cubicBezTo>
                      <a:pt x="501" y="31"/>
                      <a:pt x="516" y="52"/>
                      <a:pt x="537" y="52"/>
                    </a:cubicBezTo>
                    <a:cubicBezTo>
                      <a:pt x="559" y="52"/>
                      <a:pt x="573" y="31"/>
                      <a:pt x="573" y="31"/>
                    </a:cubicBezTo>
                    <a:cubicBezTo>
                      <a:pt x="578" y="24"/>
                      <a:pt x="586" y="24"/>
                      <a:pt x="591" y="31"/>
                    </a:cubicBezTo>
                    <a:cubicBezTo>
                      <a:pt x="591" y="31"/>
                      <a:pt x="605" y="52"/>
                      <a:pt x="626" y="52"/>
                    </a:cubicBezTo>
                    <a:cubicBezTo>
                      <a:pt x="648" y="52"/>
                      <a:pt x="662" y="31"/>
                      <a:pt x="662" y="31"/>
                    </a:cubicBezTo>
                    <a:cubicBezTo>
                      <a:pt x="667" y="24"/>
                      <a:pt x="675" y="24"/>
                      <a:pt x="680" y="31"/>
                    </a:cubicBezTo>
                    <a:cubicBezTo>
                      <a:pt x="680" y="31"/>
                      <a:pt x="694" y="52"/>
                      <a:pt x="716" y="52"/>
                    </a:cubicBezTo>
                    <a:cubicBezTo>
                      <a:pt x="737" y="52"/>
                      <a:pt x="751" y="31"/>
                      <a:pt x="751" y="31"/>
                    </a:cubicBezTo>
                    <a:cubicBezTo>
                      <a:pt x="756" y="24"/>
                      <a:pt x="764" y="24"/>
                      <a:pt x="769" y="31"/>
                    </a:cubicBezTo>
                    <a:cubicBezTo>
                      <a:pt x="769" y="31"/>
                      <a:pt x="781" y="48"/>
                      <a:pt x="799" y="52"/>
                    </a:cubicBezTo>
                    <a:lnTo>
                      <a:pt x="799" y="2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586"/>
              <p:cNvSpPr/>
              <p:nvPr/>
            </p:nvSpPr>
            <p:spPr bwMode="auto">
              <a:xfrm>
                <a:off x="6603" y="3886"/>
                <a:ext cx="959" cy="62"/>
              </a:xfrm>
              <a:custGeom>
                <a:avLst/>
                <a:gdLst>
                  <a:gd name="T0" fmla="*/ 799 w 799"/>
                  <a:gd name="T1" fmla="*/ 28 h 52"/>
                  <a:gd name="T2" fmla="*/ 769 w 799"/>
                  <a:gd name="T3" fmla="*/ 7 h 52"/>
                  <a:gd name="T4" fmla="*/ 751 w 799"/>
                  <a:gd name="T5" fmla="*/ 7 h 52"/>
                  <a:gd name="T6" fmla="*/ 716 w 799"/>
                  <a:gd name="T7" fmla="*/ 28 h 52"/>
                  <a:gd name="T8" fmla="*/ 680 w 799"/>
                  <a:gd name="T9" fmla="*/ 7 h 52"/>
                  <a:gd name="T10" fmla="*/ 662 w 799"/>
                  <a:gd name="T11" fmla="*/ 7 h 52"/>
                  <a:gd name="T12" fmla="*/ 626 w 799"/>
                  <a:gd name="T13" fmla="*/ 28 h 52"/>
                  <a:gd name="T14" fmla="*/ 591 w 799"/>
                  <a:gd name="T15" fmla="*/ 7 h 52"/>
                  <a:gd name="T16" fmla="*/ 573 w 799"/>
                  <a:gd name="T17" fmla="*/ 7 h 52"/>
                  <a:gd name="T18" fmla="*/ 537 w 799"/>
                  <a:gd name="T19" fmla="*/ 28 h 52"/>
                  <a:gd name="T20" fmla="*/ 501 w 799"/>
                  <a:gd name="T21" fmla="*/ 7 h 52"/>
                  <a:gd name="T22" fmla="*/ 483 w 799"/>
                  <a:gd name="T23" fmla="*/ 7 h 52"/>
                  <a:gd name="T24" fmla="*/ 448 w 799"/>
                  <a:gd name="T25" fmla="*/ 28 h 52"/>
                  <a:gd name="T26" fmla="*/ 412 w 799"/>
                  <a:gd name="T27" fmla="*/ 7 h 52"/>
                  <a:gd name="T28" fmla="*/ 394 w 799"/>
                  <a:gd name="T29" fmla="*/ 7 h 52"/>
                  <a:gd name="T30" fmla="*/ 358 w 799"/>
                  <a:gd name="T31" fmla="*/ 28 h 52"/>
                  <a:gd name="T32" fmla="*/ 323 w 799"/>
                  <a:gd name="T33" fmla="*/ 7 h 52"/>
                  <a:gd name="T34" fmla="*/ 305 w 799"/>
                  <a:gd name="T35" fmla="*/ 7 h 52"/>
                  <a:gd name="T36" fmla="*/ 269 w 799"/>
                  <a:gd name="T37" fmla="*/ 28 h 52"/>
                  <a:gd name="T38" fmla="*/ 233 w 799"/>
                  <a:gd name="T39" fmla="*/ 7 h 52"/>
                  <a:gd name="T40" fmla="*/ 216 w 799"/>
                  <a:gd name="T41" fmla="*/ 7 h 52"/>
                  <a:gd name="T42" fmla="*/ 180 w 799"/>
                  <a:gd name="T43" fmla="*/ 28 h 52"/>
                  <a:gd name="T44" fmla="*/ 144 w 799"/>
                  <a:gd name="T45" fmla="*/ 7 h 52"/>
                  <a:gd name="T46" fmla="*/ 126 w 799"/>
                  <a:gd name="T47" fmla="*/ 7 h 52"/>
                  <a:gd name="T48" fmla="*/ 90 w 799"/>
                  <a:gd name="T49" fmla="*/ 28 h 52"/>
                  <a:gd name="T50" fmla="*/ 55 w 799"/>
                  <a:gd name="T51" fmla="*/ 7 h 52"/>
                  <a:gd name="T52" fmla="*/ 37 w 799"/>
                  <a:gd name="T53" fmla="*/ 7 h 52"/>
                  <a:gd name="T54" fmla="*/ 1 w 799"/>
                  <a:gd name="T55" fmla="*/ 28 h 52"/>
                  <a:gd name="T56" fmla="*/ 0 w 799"/>
                  <a:gd name="T57" fmla="*/ 28 h 52"/>
                  <a:gd name="T58" fmla="*/ 0 w 799"/>
                  <a:gd name="T59" fmla="*/ 52 h 52"/>
                  <a:gd name="T60" fmla="*/ 1 w 799"/>
                  <a:gd name="T61" fmla="*/ 52 h 52"/>
                  <a:gd name="T62" fmla="*/ 37 w 799"/>
                  <a:gd name="T63" fmla="*/ 31 h 52"/>
                  <a:gd name="T64" fmla="*/ 55 w 799"/>
                  <a:gd name="T65" fmla="*/ 31 h 52"/>
                  <a:gd name="T66" fmla="*/ 90 w 799"/>
                  <a:gd name="T67" fmla="*/ 52 h 52"/>
                  <a:gd name="T68" fmla="*/ 126 w 799"/>
                  <a:gd name="T69" fmla="*/ 31 h 52"/>
                  <a:gd name="T70" fmla="*/ 144 w 799"/>
                  <a:gd name="T71" fmla="*/ 31 h 52"/>
                  <a:gd name="T72" fmla="*/ 180 w 799"/>
                  <a:gd name="T73" fmla="*/ 52 h 52"/>
                  <a:gd name="T74" fmla="*/ 216 w 799"/>
                  <a:gd name="T75" fmla="*/ 31 h 52"/>
                  <a:gd name="T76" fmla="*/ 233 w 799"/>
                  <a:gd name="T77" fmla="*/ 31 h 52"/>
                  <a:gd name="T78" fmla="*/ 269 w 799"/>
                  <a:gd name="T79" fmla="*/ 52 h 52"/>
                  <a:gd name="T80" fmla="*/ 305 w 799"/>
                  <a:gd name="T81" fmla="*/ 31 h 52"/>
                  <a:gd name="T82" fmla="*/ 323 w 799"/>
                  <a:gd name="T83" fmla="*/ 31 h 52"/>
                  <a:gd name="T84" fmla="*/ 358 w 799"/>
                  <a:gd name="T85" fmla="*/ 52 h 52"/>
                  <a:gd name="T86" fmla="*/ 394 w 799"/>
                  <a:gd name="T87" fmla="*/ 31 h 52"/>
                  <a:gd name="T88" fmla="*/ 412 w 799"/>
                  <a:gd name="T89" fmla="*/ 31 h 52"/>
                  <a:gd name="T90" fmla="*/ 448 w 799"/>
                  <a:gd name="T91" fmla="*/ 52 h 52"/>
                  <a:gd name="T92" fmla="*/ 483 w 799"/>
                  <a:gd name="T93" fmla="*/ 31 h 52"/>
                  <a:gd name="T94" fmla="*/ 501 w 799"/>
                  <a:gd name="T95" fmla="*/ 31 h 52"/>
                  <a:gd name="T96" fmla="*/ 537 w 799"/>
                  <a:gd name="T97" fmla="*/ 52 h 52"/>
                  <a:gd name="T98" fmla="*/ 573 w 799"/>
                  <a:gd name="T99" fmla="*/ 31 h 52"/>
                  <a:gd name="T100" fmla="*/ 591 w 799"/>
                  <a:gd name="T101" fmla="*/ 31 h 52"/>
                  <a:gd name="T102" fmla="*/ 626 w 799"/>
                  <a:gd name="T103" fmla="*/ 52 h 52"/>
                  <a:gd name="T104" fmla="*/ 662 w 799"/>
                  <a:gd name="T105" fmla="*/ 31 h 52"/>
                  <a:gd name="T106" fmla="*/ 680 w 799"/>
                  <a:gd name="T107" fmla="*/ 31 h 52"/>
                  <a:gd name="T108" fmla="*/ 716 w 799"/>
                  <a:gd name="T109" fmla="*/ 52 h 52"/>
                  <a:gd name="T110" fmla="*/ 751 w 799"/>
                  <a:gd name="T111" fmla="*/ 31 h 52"/>
                  <a:gd name="T112" fmla="*/ 769 w 799"/>
                  <a:gd name="T113" fmla="*/ 31 h 52"/>
                  <a:gd name="T114" fmla="*/ 799 w 799"/>
                  <a:gd name="T115" fmla="*/ 52 h 52"/>
                  <a:gd name="T116" fmla="*/ 799 w 799"/>
                  <a:gd name="T117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9" h="52">
                    <a:moveTo>
                      <a:pt x="799" y="28"/>
                    </a:moveTo>
                    <a:cubicBezTo>
                      <a:pt x="781" y="24"/>
                      <a:pt x="769" y="7"/>
                      <a:pt x="769" y="7"/>
                    </a:cubicBezTo>
                    <a:cubicBezTo>
                      <a:pt x="764" y="0"/>
                      <a:pt x="756" y="0"/>
                      <a:pt x="751" y="7"/>
                    </a:cubicBezTo>
                    <a:cubicBezTo>
                      <a:pt x="751" y="7"/>
                      <a:pt x="737" y="28"/>
                      <a:pt x="716" y="28"/>
                    </a:cubicBezTo>
                    <a:cubicBezTo>
                      <a:pt x="694" y="28"/>
                      <a:pt x="680" y="7"/>
                      <a:pt x="680" y="7"/>
                    </a:cubicBezTo>
                    <a:cubicBezTo>
                      <a:pt x="675" y="0"/>
                      <a:pt x="667" y="0"/>
                      <a:pt x="662" y="7"/>
                    </a:cubicBezTo>
                    <a:cubicBezTo>
                      <a:pt x="662" y="7"/>
                      <a:pt x="648" y="28"/>
                      <a:pt x="626" y="28"/>
                    </a:cubicBezTo>
                    <a:cubicBezTo>
                      <a:pt x="605" y="28"/>
                      <a:pt x="591" y="7"/>
                      <a:pt x="591" y="7"/>
                    </a:cubicBezTo>
                    <a:cubicBezTo>
                      <a:pt x="586" y="0"/>
                      <a:pt x="578" y="0"/>
                      <a:pt x="573" y="7"/>
                    </a:cubicBezTo>
                    <a:cubicBezTo>
                      <a:pt x="573" y="7"/>
                      <a:pt x="559" y="28"/>
                      <a:pt x="537" y="28"/>
                    </a:cubicBezTo>
                    <a:cubicBezTo>
                      <a:pt x="516" y="28"/>
                      <a:pt x="501" y="7"/>
                      <a:pt x="501" y="7"/>
                    </a:cubicBezTo>
                    <a:cubicBezTo>
                      <a:pt x="496" y="0"/>
                      <a:pt x="488" y="0"/>
                      <a:pt x="483" y="7"/>
                    </a:cubicBezTo>
                    <a:cubicBezTo>
                      <a:pt x="483" y="7"/>
                      <a:pt x="469" y="28"/>
                      <a:pt x="448" y="28"/>
                    </a:cubicBezTo>
                    <a:cubicBezTo>
                      <a:pt x="426" y="28"/>
                      <a:pt x="412" y="7"/>
                      <a:pt x="412" y="7"/>
                    </a:cubicBezTo>
                    <a:cubicBezTo>
                      <a:pt x="407" y="0"/>
                      <a:pt x="399" y="0"/>
                      <a:pt x="394" y="7"/>
                    </a:cubicBezTo>
                    <a:cubicBezTo>
                      <a:pt x="394" y="7"/>
                      <a:pt x="380" y="28"/>
                      <a:pt x="358" y="28"/>
                    </a:cubicBezTo>
                    <a:cubicBezTo>
                      <a:pt x="337" y="28"/>
                      <a:pt x="323" y="7"/>
                      <a:pt x="323" y="7"/>
                    </a:cubicBezTo>
                    <a:cubicBezTo>
                      <a:pt x="318" y="0"/>
                      <a:pt x="310" y="0"/>
                      <a:pt x="305" y="7"/>
                    </a:cubicBezTo>
                    <a:cubicBezTo>
                      <a:pt x="305" y="7"/>
                      <a:pt x="291" y="28"/>
                      <a:pt x="269" y="28"/>
                    </a:cubicBezTo>
                    <a:cubicBezTo>
                      <a:pt x="248" y="28"/>
                      <a:pt x="233" y="7"/>
                      <a:pt x="233" y="7"/>
                    </a:cubicBezTo>
                    <a:cubicBezTo>
                      <a:pt x="228" y="0"/>
                      <a:pt x="220" y="0"/>
                      <a:pt x="216" y="7"/>
                    </a:cubicBezTo>
                    <a:cubicBezTo>
                      <a:pt x="216" y="7"/>
                      <a:pt x="201" y="28"/>
                      <a:pt x="180" y="28"/>
                    </a:cubicBezTo>
                    <a:cubicBezTo>
                      <a:pt x="158" y="28"/>
                      <a:pt x="144" y="7"/>
                      <a:pt x="144" y="7"/>
                    </a:cubicBezTo>
                    <a:cubicBezTo>
                      <a:pt x="139" y="0"/>
                      <a:pt x="131" y="0"/>
                      <a:pt x="126" y="7"/>
                    </a:cubicBezTo>
                    <a:cubicBezTo>
                      <a:pt x="126" y="7"/>
                      <a:pt x="112" y="28"/>
                      <a:pt x="90" y="28"/>
                    </a:cubicBezTo>
                    <a:cubicBezTo>
                      <a:pt x="69" y="28"/>
                      <a:pt x="55" y="7"/>
                      <a:pt x="55" y="7"/>
                    </a:cubicBezTo>
                    <a:cubicBezTo>
                      <a:pt x="50" y="0"/>
                      <a:pt x="42" y="0"/>
                      <a:pt x="37" y="7"/>
                    </a:cubicBezTo>
                    <a:cubicBezTo>
                      <a:pt x="37" y="7"/>
                      <a:pt x="23" y="28"/>
                      <a:pt x="1" y="28"/>
                    </a:cubicBezTo>
                    <a:cubicBezTo>
                      <a:pt x="1" y="28"/>
                      <a:pt x="1" y="28"/>
                      <a:pt x="0" y="28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3" y="52"/>
                      <a:pt x="37" y="31"/>
                      <a:pt x="37" y="31"/>
                    </a:cubicBezTo>
                    <a:cubicBezTo>
                      <a:pt x="42" y="24"/>
                      <a:pt x="50" y="24"/>
                      <a:pt x="55" y="31"/>
                    </a:cubicBezTo>
                    <a:cubicBezTo>
                      <a:pt x="55" y="31"/>
                      <a:pt x="69" y="52"/>
                      <a:pt x="90" y="52"/>
                    </a:cubicBezTo>
                    <a:cubicBezTo>
                      <a:pt x="112" y="52"/>
                      <a:pt x="126" y="31"/>
                      <a:pt x="126" y="31"/>
                    </a:cubicBezTo>
                    <a:cubicBezTo>
                      <a:pt x="131" y="24"/>
                      <a:pt x="139" y="24"/>
                      <a:pt x="144" y="31"/>
                    </a:cubicBezTo>
                    <a:cubicBezTo>
                      <a:pt x="144" y="31"/>
                      <a:pt x="158" y="52"/>
                      <a:pt x="180" y="52"/>
                    </a:cubicBezTo>
                    <a:cubicBezTo>
                      <a:pt x="201" y="52"/>
                      <a:pt x="216" y="31"/>
                      <a:pt x="216" y="31"/>
                    </a:cubicBezTo>
                    <a:cubicBezTo>
                      <a:pt x="220" y="24"/>
                      <a:pt x="228" y="24"/>
                      <a:pt x="233" y="31"/>
                    </a:cubicBezTo>
                    <a:cubicBezTo>
                      <a:pt x="233" y="31"/>
                      <a:pt x="248" y="52"/>
                      <a:pt x="269" y="52"/>
                    </a:cubicBezTo>
                    <a:cubicBezTo>
                      <a:pt x="291" y="52"/>
                      <a:pt x="305" y="31"/>
                      <a:pt x="305" y="31"/>
                    </a:cubicBezTo>
                    <a:cubicBezTo>
                      <a:pt x="310" y="24"/>
                      <a:pt x="318" y="24"/>
                      <a:pt x="323" y="31"/>
                    </a:cubicBezTo>
                    <a:cubicBezTo>
                      <a:pt x="323" y="31"/>
                      <a:pt x="337" y="52"/>
                      <a:pt x="358" y="52"/>
                    </a:cubicBezTo>
                    <a:cubicBezTo>
                      <a:pt x="380" y="52"/>
                      <a:pt x="394" y="31"/>
                      <a:pt x="394" y="31"/>
                    </a:cubicBezTo>
                    <a:cubicBezTo>
                      <a:pt x="399" y="24"/>
                      <a:pt x="407" y="24"/>
                      <a:pt x="412" y="31"/>
                    </a:cubicBezTo>
                    <a:cubicBezTo>
                      <a:pt x="412" y="31"/>
                      <a:pt x="426" y="52"/>
                      <a:pt x="448" y="52"/>
                    </a:cubicBezTo>
                    <a:cubicBezTo>
                      <a:pt x="469" y="52"/>
                      <a:pt x="483" y="31"/>
                      <a:pt x="483" y="31"/>
                    </a:cubicBezTo>
                    <a:cubicBezTo>
                      <a:pt x="488" y="24"/>
                      <a:pt x="496" y="24"/>
                      <a:pt x="501" y="31"/>
                    </a:cubicBezTo>
                    <a:cubicBezTo>
                      <a:pt x="501" y="31"/>
                      <a:pt x="516" y="52"/>
                      <a:pt x="537" y="52"/>
                    </a:cubicBezTo>
                    <a:cubicBezTo>
                      <a:pt x="559" y="52"/>
                      <a:pt x="573" y="31"/>
                      <a:pt x="573" y="31"/>
                    </a:cubicBezTo>
                    <a:cubicBezTo>
                      <a:pt x="578" y="24"/>
                      <a:pt x="586" y="24"/>
                      <a:pt x="591" y="31"/>
                    </a:cubicBezTo>
                    <a:cubicBezTo>
                      <a:pt x="591" y="31"/>
                      <a:pt x="605" y="52"/>
                      <a:pt x="626" y="52"/>
                    </a:cubicBezTo>
                    <a:cubicBezTo>
                      <a:pt x="648" y="52"/>
                      <a:pt x="662" y="31"/>
                      <a:pt x="662" y="31"/>
                    </a:cubicBezTo>
                    <a:cubicBezTo>
                      <a:pt x="667" y="24"/>
                      <a:pt x="675" y="24"/>
                      <a:pt x="680" y="31"/>
                    </a:cubicBezTo>
                    <a:cubicBezTo>
                      <a:pt x="680" y="31"/>
                      <a:pt x="694" y="52"/>
                      <a:pt x="716" y="52"/>
                    </a:cubicBezTo>
                    <a:cubicBezTo>
                      <a:pt x="737" y="52"/>
                      <a:pt x="751" y="31"/>
                      <a:pt x="751" y="31"/>
                    </a:cubicBezTo>
                    <a:cubicBezTo>
                      <a:pt x="756" y="24"/>
                      <a:pt x="764" y="24"/>
                      <a:pt x="769" y="31"/>
                    </a:cubicBezTo>
                    <a:cubicBezTo>
                      <a:pt x="769" y="31"/>
                      <a:pt x="781" y="48"/>
                      <a:pt x="799" y="52"/>
                    </a:cubicBezTo>
                    <a:lnTo>
                      <a:pt x="799" y="2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587"/>
              <p:cNvSpPr/>
              <p:nvPr/>
            </p:nvSpPr>
            <p:spPr bwMode="auto">
              <a:xfrm>
                <a:off x="6603" y="3934"/>
                <a:ext cx="959" cy="63"/>
              </a:xfrm>
              <a:custGeom>
                <a:avLst/>
                <a:gdLst>
                  <a:gd name="T0" fmla="*/ 799 w 799"/>
                  <a:gd name="T1" fmla="*/ 28 h 53"/>
                  <a:gd name="T2" fmla="*/ 769 w 799"/>
                  <a:gd name="T3" fmla="*/ 8 h 53"/>
                  <a:gd name="T4" fmla="*/ 751 w 799"/>
                  <a:gd name="T5" fmla="*/ 8 h 53"/>
                  <a:gd name="T6" fmla="*/ 716 w 799"/>
                  <a:gd name="T7" fmla="*/ 29 h 53"/>
                  <a:gd name="T8" fmla="*/ 680 w 799"/>
                  <a:gd name="T9" fmla="*/ 8 h 53"/>
                  <a:gd name="T10" fmla="*/ 662 w 799"/>
                  <a:gd name="T11" fmla="*/ 8 h 53"/>
                  <a:gd name="T12" fmla="*/ 626 w 799"/>
                  <a:gd name="T13" fmla="*/ 29 h 53"/>
                  <a:gd name="T14" fmla="*/ 591 w 799"/>
                  <a:gd name="T15" fmla="*/ 8 h 53"/>
                  <a:gd name="T16" fmla="*/ 573 w 799"/>
                  <a:gd name="T17" fmla="*/ 8 h 53"/>
                  <a:gd name="T18" fmla="*/ 537 w 799"/>
                  <a:gd name="T19" fmla="*/ 29 h 53"/>
                  <a:gd name="T20" fmla="*/ 501 w 799"/>
                  <a:gd name="T21" fmla="*/ 8 h 53"/>
                  <a:gd name="T22" fmla="*/ 483 w 799"/>
                  <a:gd name="T23" fmla="*/ 8 h 53"/>
                  <a:gd name="T24" fmla="*/ 448 w 799"/>
                  <a:gd name="T25" fmla="*/ 29 h 53"/>
                  <a:gd name="T26" fmla="*/ 412 w 799"/>
                  <a:gd name="T27" fmla="*/ 8 h 53"/>
                  <a:gd name="T28" fmla="*/ 394 w 799"/>
                  <a:gd name="T29" fmla="*/ 8 h 53"/>
                  <a:gd name="T30" fmla="*/ 358 w 799"/>
                  <a:gd name="T31" fmla="*/ 29 h 53"/>
                  <a:gd name="T32" fmla="*/ 323 w 799"/>
                  <a:gd name="T33" fmla="*/ 8 h 53"/>
                  <a:gd name="T34" fmla="*/ 305 w 799"/>
                  <a:gd name="T35" fmla="*/ 8 h 53"/>
                  <a:gd name="T36" fmla="*/ 269 w 799"/>
                  <a:gd name="T37" fmla="*/ 29 h 53"/>
                  <a:gd name="T38" fmla="*/ 233 w 799"/>
                  <a:gd name="T39" fmla="*/ 8 h 53"/>
                  <a:gd name="T40" fmla="*/ 216 w 799"/>
                  <a:gd name="T41" fmla="*/ 8 h 53"/>
                  <a:gd name="T42" fmla="*/ 180 w 799"/>
                  <a:gd name="T43" fmla="*/ 29 h 53"/>
                  <a:gd name="T44" fmla="*/ 144 w 799"/>
                  <a:gd name="T45" fmla="*/ 8 h 53"/>
                  <a:gd name="T46" fmla="*/ 126 w 799"/>
                  <a:gd name="T47" fmla="*/ 8 h 53"/>
                  <a:gd name="T48" fmla="*/ 90 w 799"/>
                  <a:gd name="T49" fmla="*/ 29 h 53"/>
                  <a:gd name="T50" fmla="*/ 55 w 799"/>
                  <a:gd name="T51" fmla="*/ 8 h 53"/>
                  <a:gd name="T52" fmla="*/ 37 w 799"/>
                  <a:gd name="T53" fmla="*/ 8 h 53"/>
                  <a:gd name="T54" fmla="*/ 1 w 799"/>
                  <a:gd name="T55" fmla="*/ 29 h 53"/>
                  <a:gd name="T56" fmla="*/ 0 w 799"/>
                  <a:gd name="T57" fmla="*/ 29 h 53"/>
                  <a:gd name="T58" fmla="*/ 0 w 799"/>
                  <a:gd name="T59" fmla="*/ 53 h 53"/>
                  <a:gd name="T60" fmla="*/ 1 w 799"/>
                  <a:gd name="T61" fmla="*/ 53 h 53"/>
                  <a:gd name="T62" fmla="*/ 37 w 799"/>
                  <a:gd name="T63" fmla="*/ 32 h 53"/>
                  <a:gd name="T64" fmla="*/ 55 w 799"/>
                  <a:gd name="T65" fmla="*/ 32 h 53"/>
                  <a:gd name="T66" fmla="*/ 90 w 799"/>
                  <a:gd name="T67" fmla="*/ 53 h 53"/>
                  <a:gd name="T68" fmla="*/ 126 w 799"/>
                  <a:gd name="T69" fmla="*/ 32 h 53"/>
                  <a:gd name="T70" fmla="*/ 144 w 799"/>
                  <a:gd name="T71" fmla="*/ 32 h 53"/>
                  <a:gd name="T72" fmla="*/ 180 w 799"/>
                  <a:gd name="T73" fmla="*/ 53 h 53"/>
                  <a:gd name="T74" fmla="*/ 216 w 799"/>
                  <a:gd name="T75" fmla="*/ 32 h 53"/>
                  <a:gd name="T76" fmla="*/ 233 w 799"/>
                  <a:gd name="T77" fmla="*/ 32 h 53"/>
                  <a:gd name="T78" fmla="*/ 269 w 799"/>
                  <a:gd name="T79" fmla="*/ 53 h 53"/>
                  <a:gd name="T80" fmla="*/ 305 w 799"/>
                  <a:gd name="T81" fmla="*/ 32 h 53"/>
                  <a:gd name="T82" fmla="*/ 323 w 799"/>
                  <a:gd name="T83" fmla="*/ 32 h 53"/>
                  <a:gd name="T84" fmla="*/ 358 w 799"/>
                  <a:gd name="T85" fmla="*/ 53 h 53"/>
                  <a:gd name="T86" fmla="*/ 394 w 799"/>
                  <a:gd name="T87" fmla="*/ 32 h 53"/>
                  <a:gd name="T88" fmla="*/ 412 w 799"/>
                  <a:gd name="T89" fmla="*/ 32 h 53"/>
                  <a:gd name="T90" fmla="*/ 448 w 799"/>
                  <a:gd name="T91" fmla="*/ 53 h 53"/>
                  <a:gd name="T92" fmla="*/ 483 w 799"/>
                  <a:gd name="T93" fmla="*/ 32 h 53"/>
                  <a:gd name="T94" fmla="*/ 501 w 799"/>
                  <a:gd name="T95" fmla="*/ 32 h 53"/>
                  <a:gd name="T96" fmla="*/ 537 w 799"/>
                  <a:gd name="T97" fmla="*/ 53 h 53"/>
                  <a:gd name="T98" fmla="*/ 573 w 799"/>
                  <a:gd name="T99" fmla="*/ 32 h 53"/>
                  <a:gd name="T100" fmla="*/ 591 w 799"/>
                  <a:gd name="T101" fmla="*/ 32 h 53"/>
                  <a:gd name="T102" fmla="*/ 626 w 799"/>
                  <a:gd name="T103" fmla="*/ 53 h 53"/>
                  <a:gd name="T104" fmla="*/ 662 w 799"/>
                  <a:gd name="T105" fmla="*/ 32 h 53"/>
                  <a:gd name="T106" fmla="*/ 680 w 799"/>
                  <a:gd name="T107" fmla="*/ 32 h 53"/>
                  <a:gd name="T108" fmla="*/ 716 w 799"/>
                  <a:gd name="T109" fmla="*/ 53 h 53"/>
                  <a:gd name="T110" fmla="*/ 751 w 799"/>
                  <a:gd name="T111" fmla="*/ 32 h 53"/>
                  <a:gd name="T112" fmla="*/ 769 w 799"/>
                  <a:gd name="T113" fmla="*/ 32 h 53"/>
                  <a:gd name="T114" fmla="*/ 799 w 799"/>
                  <a:gd name="T115" fmla="*/ 52 h 53"/>
                  <a:gd name="T116" fmla="*/ 799 w 799"/>
                  <a:gd name="T117" fmla="*/ 2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9" h="53">
                    <a:moveTo>
                      <a:pt x="799" y="28"/>
                    </a:moveTo>
                    <a:cubicBezTo>
                      <a:pt x="781" y="25"/>
                      <a:pt x="769" y="8"/>
                      <a:pt x="769" y="8"/>
                    </a:cubicBezTo>
                    <a:cubicBezTo>
                      <a:pt x="764" y="0"/>
                      <a:pt x="756" y="0"/>
                      <a:pt x="751" y="8"/>
                    </a:cubicBezTo>
                    <a:cubicBezTo>
                      <a:pt x="751" y="8"/>
                      <a:pt x="737" y="29"/>
                      <a:pt x="716" y="29"/>
                    </a:cubicBezTo>
                    <a:cubicBezTo>
                      <a:pt x="694" y="29"/>
                      <a:pt x="680" y="8"/>
                      <a:pt x="680" y="8"/>
                    </a:cubicBezTo>
                    <a:cubicBezTo>
                      <a:pt x="675" y="0"/>
                      <a:pt x="667" y="0"/>
                      <a:pt x="662" y="8"/>
                    </a:cubicBezTo>
                    <a:cubicBezTo>
                      <a:pt x="662" y="8"/>
                      <a:pt x="648" y="29"/>
                      <a:pt x="626" y="29"/>
                    </a:cubicBezTo>
                    <a:cubicBezTo>
                      <a:pt x="605" y="29"/>
                      <a:pt x="591" y="8"/>
                      <a:pt x="591" y="8"/>
                    </a:cubicBezTo>
                    <a:cubicBezTo>
                      <a:pt x="586" y="0"/>
                      <a:pt x="578" y="0"/>
                      <a:pt x="573" y="8"/>
                    </a:cubicBezTo>
                    <a:cubicBezTo>
                      <a:pt x="573" y="8"/>
                      <a:pt x="559" y="29"/>
                      <a:pt x="537" y="29"/>
                    </a:cubicBezTo>
                    <a:cubicBezTo>
                      <a:pt x="516" y="29"/>
                      <a:pt x="501" y="8"/>
                      <a:pt x="501" y="8"/>
                    </a:cubicBezTo>
                    <a:cubicBezTo>
                      <a:pt x="496" y="0"/>
                      <a:pt x="488" y="0"/>
                      <a:pt x="483" y="8"/>
                    </a:cubicBezTo>
                    <a:cubicBezTo>
                      <a:pt x="483" y="8"/>
                      <a:pt x="469" y="29"/>
                      <a:pt x="448" y="29"/>
                    </a:cubicBezTo>
                    <a:cubicBezTo>
                      <a:pt x="426" y="29"/>
                      <a:pt x="412" y="8"/>
                      <a:pt x="412" y="8"/>
                    </a:cubicBezTo>
                    <a:cubicBezTo>
                      <a:pt x="407" y="0"/>
                      <a:pt x="399" y="0"/>
                      <a:pt x="394" y="8"/>
                    </a:cubicBezTo>
                    <a:cubicBezTo>
                      <a:pt x="394" y="8"/>
                      <a:pt x="380" y="29"/>
                      <a:pt x="358" y="29"/>
                    </a:cubicBezTo>
                    <a:cubicBezTo>
                      <a:pt x="337" y="29"/>
                      <a:pt x="323" y="8"/>
                      <a:pt x="323" y="8"/>
                    </a:cubicBezTo>
                    <a:cubicBezTo>
                      <a:pt x="318" y="0"/>
                      <a:pt x="310" y="0"/>
                      <a:pt x="305" y="8"/>
                    </a:cubicBezTo>
                    <a:cubicBezTo>
                      <a:pt x="305" y="8"/>
                      <a:pt x="291" y="29"/>
                      <a:pt x="269" y="29"/>
                    </a:cubicBezTo>
                    <a:cubicBezTo>
                      <a:pt x="248" y="29"/>
                      <a:pt x="233" y="8"/>
                      <a:pt x="233" y="8"/>
                    </a:cubicBezTo>
                    <a:cubicBezTo>
                      <a:pt x="228" y="0"/>
                      <a:pt x="220" y="0"/>
                      <a:pt x="216" y="8"/>
                    </a:cubicBezTo>
                    <a:cubicBezTo>
                      <a:pt x="216" y="8"/>
                      <a:pt x="201" y="29"/>
                      <a:pt x="180" y="29"/>
                    </a:cubicBezTo>
                    <a:cubicBezTo>
                      <a:pt x="158" y="29"/>
                      <a:pt x="144" y="8"/>
                      <a:pt x="144" y="8"/>
                    </a:cubicBezTo>
                    <a:cubicBezTo>
                      <a:pt x="139" y="0"/>
                      <a:pt x="131" y="0"/>
                      <a:pt x="126" y="8"/>
                    </a:cubicBezTo>
                    <a:cubicBezTo>
                      <a:pt x="126" y="8"/>
                      <a:pt x="112" y="29"/>
                      <a:pt x="90" y="29"/>
                    </a:cubicBezTo>
                    <a:cubicBezTo>
                      <a:pt x="69" y="29"/>
                      <a:pt x="55" y="8"/>
                      <a:pt x="55" y="8"/>
                    </a:cubicBezTo>
                    <a:cubicBezTo>
                      <a:pt x="50" y="0"/>
                      <a:pt x="42" y="0"/>
                      <a:pt x="37" y="8"/>
                    </a:cubicBezTo>
                    <a:cubicBezTo>
                      <a:pt x="37" y="8"/>
                      <a:pt x="23" y="29"/>
                      <a:pt x="1" y="29"/>
                    </a:cubicBezTo>
                    <a:cubicBezTo>
                      <a:pt x="1" y="29"/>
                      <a:pt x="1" y="29"/>
                      <a:pt x="0" y="29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23" y="53"/>
                      <a:pt x="37" y="32"/>
                      <a:pt x="37" y="32"/>
                    </a:cubicBezTo>
                    <a:cubicBezTo>
                      <a:pt x="42" y="24"/>
                      <a:pt x="50" y="24"/>
                      <a:pt x="55" y="32"/>
                    </a:cubicBezTo>
                    <a:cubicBezTo>
                      <a:pt x="55" y="32"/>
                      <a:pt x="69" y="53"/>
                      <a:pt x="90" y="53"/>
                    </a:cubicBezTo>
                    <a:cubicBezTo>
                      <a:pt x="112" y="53"/>
                      <a:pt x="126" y="32"/>
                      <a:pt x="126" y="32"/>
                    </a:cubicBezTo>
                    <a:cubicBezTo>
                      <a:pt x="131" y="24"/>
                      <a:pt x="139" y="24"/>
                      <a:pt x="144" y="32"/>
                    </a:cubicBezTo>
                    <a:cubicBezTo>
                      <a:pt x="144" y="32"/>
                      <a:pt x="158" y="53"/>
                      <a:pt x="180" y="53"/>
                    </a:cubicBezTo>
                    <a:cubicBezTo>
                      <a:pt x="201" y="53"/>
                      <a:pt x="216" y="32"/>
                      <a:pt x="216" y="32"/>
                    </a:cubicBezTo>
                    <a:cubicBezTo>
                      <a:pt x="220" y="24"/>
                      <a:pt x="228" y="24"/>
                      <a:pt x="233" y="32"/>
                    </a:cubicBezTo>
                    <a:cubicBezTo>
                      <a:pt x="233" y="32"/>
                      <a:pt x="248" y="53"/>
                      <a:pt x="269" y="53"/>
                    </a:cubicBezTo>
                    <a:cubicBezTo>
                      <a:pt x="291" y="53"/>
                      <a:pt x="305" y="32"/>
                      <a:pt x="305" y="32"/>
                    </a:cubicBezTo>
                    <a:cubicBezTo>
                      <a:pt x="310" y="24"/>
                      <a:pt x="318" y="24"/>
                      <a:pt x="323" y="32"/>
                    </a:cubicBezTo>
                    <a:cubicBezTo>
                      <a:pt x="323" y="32"/>
                      <a:pt x="337" y="53"/>
                      <a:pt x="358" y="53"/>
                    </a:cubicBezTo>
                    <a:cubicBezTo>
                      <a:pt x="380" y="53"/>
                      <a:pt x="394" y="32"/>
                      <a:pt x="394" y="32"/>
                    </a:cubicBezTo>
                    <a:cubicBezTo>
                      <a:pt x="399" y="24"/>
                      <a:pt x="407" y="24"/>
                      <a:pt x="412" y="32"/>
                    </a:cubicBezTo>
                    <a:cubicBezTo>
                      <a:pt x="412" y="32"/>
                      <a:pt x="426" y="53"/>
                      <a:pt x="448" y="53"/>
                    </a:cubicBezTo>
                    <a:cubicBezTo>
                      <a:pt x="469" y="53"/>
                      <a:pt x="483" y="32"/>
                      <a:pt x="483" y="32"/>
                    </a:cubicBezTo>
                    <a:cubicBezTo>
                      <a:pt x="488" y="24"/>
                      <a:pt x="496" y="24"/>
                      <a:pt x="501" y="32"/>
                    </a:cubicBezTo>
                    <a:cubicBezTo>
                      <a:pt x="501" y="32"/>
                      <a:pt x="516" y="53"/>
                      <a:pt x="537" y="53"/>
                    </a:cubicBezTo>
                    <a:cubicBezTo>
                      <a:pt x="559" y="53"/>
                      <a:pt x="573" y="32"/>
                      <a:pt x="573" y="32"/>
                    </a:cubicBezTo>
                    <a:cubicBezTo>
                      <a:pt x="578" y="24"/>
                      <a:pt x="586" y="24"/>
                      <a:pt x="591" y="32"/>
                    </a:cubicBezTo>
                    <a:cubicBezTo>
                      <a:pt x="591" y="32"/>
                      <a:pt x="605" y="53"/>
                      <a:pt x="626" y="53"/>
                    </a:cubicBezTo>
                    <a:cubicBezTo>
                      <a:pt x="648" y="53"/>
                      <a:pt x="662" y="32"/>
                      <a:pt x="662" y="32"/>
                    </a:cubicBezTo>
                    <a:cubicBezTo>
                      <a:pt x="667" y="24"/>
                      <a:pt x="675" y="24"/>
                      <a:pt x="680" y="32"/>
                    </a:cubicBezTo>
                    <a:cubicBezTo>
                      <a:pt x="680" y="32"/>
                      <a:pt x="694" y="53"/>
                      <a:pt x="716" y="53"/>
                    </a:cubicBezTo>
                    <a:cubicBezTo>
                      <a:pt x="737" y="53"/>
                      <a:pt x="751" y="32"/>
                      <a:pt x="751" y="32"/>
                    </a:cubicBezTo>
                    <a:cubicBezTo>
                      <a:pt x="756" y="24"/>
                      <a:pt x="764" y="24"/>
                      <a:pt x="769" y="32"/>
                    </a:cubicBezTo>
                    <a:cubicBezTo>
                      <a:pt x="769" y="32"/>
                      <a:pt x="781" y="49"/>
                      <a:pt x="799" y="52"/>
                    </a:cubicBezTo>
                    <a:lnTo>
                      <a:pt x="799" y="2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588"/>
              <p:cNvSpPr/>
              <p:nvPr/>
            </p:nvSpPr>
            <p:spPr bwMode="auto">
              <a:xfrm>
                <a:off x="6603" y="3983"/>
                <a:ext cx="959" cy="64"/>
              </a:xfrm>
              <a:custGeom>
                <a:avLst/>
                <a:gdLst>
                  <a:gd name="T0" fmla="*/ 799 w 799"/>
                  <a:gd name="T1" fmla="*/ 28 h 53"/>
                  <a:gd name="T2" fmla="*/ 769 w 799"/>
                  <a:gd name="T3" fmla="*/ 8 h 53"/>
                  <a:gd name="T4" fmla="*/ 751 w 799"/>
                  <a:gd name="T5" fmla="*/ 8 h 53"/>
                  <a:gd name="T6" fmla="*/ 716 w 799"/>
                  <a:gd name="T7" fmla="*/ 29 h 53"/>
                  <a:gd name="T8" fmla="*/ 680 w 799"/>
                  <a:gd name="T9" fmla="*/ 8 h 53"/>
                  <a:gd name="T10" fmla="*/ 662 w 799"/>
                  <a:gd name="T11" fmla="*/ 8 h 53"/>
                  <a:gd name="T12" fmla="*/ 626 w 799"/>
                  <a:gd name="T13" fmla="*/ 29 h 53"/>
                  <a:gd name="T14" fmla="*/ 591 w 799"/>
                  <a:gd name="T15" fmla="*/ 8 h 53"/>
                  <a:gd name="T16" fmla="*/ 573 w 799"/>
                  <a:gd name="T17" fmla="*/ 8 h 53"/>
                  <a:gd name="T18" fmla="*/ 537 w 799"/>
                  <a:gd name="T19" fmla="*/ 29 h 53"/>
                  <a:gd name="T20" fmla="*/ 501 w 799"/>
                  <a:gd name="T21" fmla="*/ 8 h 53"/>
                  <a:gd name="T22" fmla="*/ 483 w 799"/>
                  <a:gd name="T23" fmla="*/ 8 h 53"/>
                  <a:gd name="T24" fmla="*/ 448 w 799"/>
                  <a:gd name="T25" fmla="*/ 29 h 53"/>
                  <a:gd name="T26" fmla="*/ 412 w 799"/>
                  <a:gd name="T27" fmla="*/ 8 h 53"/>
                  <a:gd name="T28" fmla="*/ 394 w 799"/>
                  <a:gd name="T29" fmla="*/ 8 h 53"/>
                  <a:gd name="T30" fmla="*/ 358 w 799"/>
                  <a:gd name="T31" fmla="*/ 29 h 53"/>
                  <a:gd name="T32" fmla="*/ 323 w 799"/>
                  <a:gd name="T33" fmla="*/ 8 h 53"/>
                  <a:gd name="T34" fmla="*/ 305 w 799"/>
                  <a:gd name="T35" fmla="*/ 8 h 53"/>
                  <a:gd name="T36" fmla="*/ 269 w 799"/>
                  <a:gd name="T37" fmla="*/ 29 h 53"/>
                  <a:gd name="T38" fmla="*/ 233 w 799"/>
                  <a:gd name="T39" fmla="*/ 8 h 53"/>
                  <a:gd name="T40" fmla="*/ 216 w 799"/>
                  <a:gd name="T41" fmla="*/ 8 h 53"/>
                  <a:gd name="T42" fmla="*/ 180 w 799"/>
                  <a:gd name="T43" fmla="*/ 29 h 53"/>
                  <a:gd name="T44" fmla="*/ 144 w 799"/>
                  <a:gd name="T45" fmla="*/ 8 h 53"/>
                  <a:gd name="T46" fmla="*/ 126 w 799"/>
                  <a:gd name="T47" fmla="*/ 8 h 53"/>
                  <a:gd name="T48" fmla="*/ 90 w 799"/>
                  <a:gd name="T49" fmla="*/ 29 h 53"/>
                  <a:gd name="T50" fmla="*/ 55 w 799"/>
                  <a:gd name="T51" fmla="*/ 8 h 53"/>
                  <a:gd name="T52" fmla="*/ 37 w 799"/>
                  <a:gd name="T53" fmla="*/ 8 h 53"/>
                  <a:gd name="T54" fmla="*/ 1 w 799"/>
                  <a:gd name="T55" fmla="*/ 29 h 53"/>
                  <a:gd name="T56" fmla="*/ 0 w 799"/>
                  <a:gd name="T57" fmla="*/ 29 h 53"/>
                  <a:gd name="T58" fmla="*/ 0 w 799"/>
                  <a:gd name="T59" fmla="*/ 53 h 53"/>
                  <a:gd name="T60" fmla="*/ 1 w 799"/>
                  <a:gd name="T61" fmla="*/ 53 h 53"/>
                  <a:gd name="T62" fmla="*/ 37 w 799"/>
                  <a:gd name="T63" fmla="*/ 32 h 53"/>
                  <a:gd name="T64" fmla="*/ 55 w 799"/>
                  <a:gd name="T65" fmla="*/ 32 h 53"/>
                  <a:gd name="T66" fmla="*/ 90 w 799"/>
                  <a:gd name="T67" fmla="*/ 53 h 53"/>
                  <a:gd name="T68" fmla="*/ 126 w 799"/>
                  <a:gd name="T69" fmla="*/ 32 h 53"/>
                  <a:gd name="T70" fmla="*/ 144 w 799"/>
                  <a:gd name="T71" fmla="*/ 32 h 53"/>
                  <a:gd name="T72" fmla="*/ 180 w 799"/>
                  <a:gd name="T73" fmla="*/ 53 h 53"/>
                  <a:gd name="T74" fmla="*/ 216 w 799"/>
                  <a:gd name="T75" fmla="*/ 32 h 53"/>
                  <a:gd name="T76" fmla="*/ 233 w 799"/>
                  <a:gd name="T77" fmla="*/ 32 h 53"/>
                  <a:gd name="T78" fmla="*/ 269 w 799"/>
                  <a:gd name="T79" fmla="*/ 53 h 53"/>
                  <a:gd name="T80" fmla="*/ 305 w 799"/>
                  <a:gd name="T81" fmla="*/ 32 h 53"/>
                  <a:gd name="T82" fmla="*/ 323 w 799"/>
                  <a:gd name="T83" fmla="*/ 32 h 53"/>
                  <a:gd name="T84" fmla="*/ 358 w 799"/>
                  <a:gd name="T85" fmla="*/ 53 h 53"/>
                  <a:gd name="T86" fmla="*/ 394 w 799"/>
                  <a:gd name="T87" fmla="*/ 32 h 53"/>
                  <a:gd name="T88" fmla="*/ 412 w 799"/>
                  <a:gd name="T89" fmla="*/ 32 h 53"/>
                  <a:gd name="T90" fmla="*/ 448 w 799"/>
                  <a:gd name="T91" fmla="*/ 53 h 53"/>
                  <a:gd name="T92" fmla="*/ 483 w 799"/>
                  <a:gd name="T93" fmla="*/ 32 h 53"/>
                  <a:gd name="T94" fmla="*/ 501 w 799"/>
                  <a:gd name="T95" fmla="*/ 32 h 53"/>
                  <a:gd name="T96" fmla="*/ 537 w 799"/>
                  <a:gd name="T97" fmla="*/ 53 h 53"/>
                  <a:gd name="T98" fmla="*/ 573 w 799"/>
                  <a:gd name="T99" fmla="*/ 32 h 53"/>
                  <a:gd name="T100" fmla="*/ 591 w 799"/>
                  <a:gd name="T101" fmla="*/ 32 h 53"/>
                  <a:gd name="T102" fmla="*/ 626 w 799"/>
                  <a:gd name="T103" fmla="*/ 53 h 53"/>
                  <a:gd name="T104" fmla="*/ 662 w 799"/>
                  <a:gd name="T105" fmla="*/ 32 h 53"/>
                  <a:gd name="T106" fmla="*/ 680 w 799"/>
                  <a:gd name="T107" fmla="*/ 32 h 53"/>
                  <a:gd name="T108" fmla="*/ 716 w 799"/>
                  <a:gd name="T109" fmla="*/ 53 h 53"/>
                  <a:gd name="T110" fmla="*/ 751 w 799"/>
                  <a:gd name="T111" fmla="*/ 32 h 53"/>
                  <a:gd name="T112" fmla="*/ 769 w 799"/>
                  <a:gd name="T113" fmla="*/ 32 h 53"/>
                  <a:gd name="T114" fmla="*/ 799 w 799"/>
                  <a:gd name="T115" fmla="*/ 52 h 53"/>
                  <a:gd name="T116" fmla="*/ 799 w 799"/>
                  <a:gd name="T117" fmla="*/ 2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9" h="53">
                    <a:moveTo>
                      <a:pt x="799" y="28"/>
                    </a:moveTo>
                    <a:cubicBezTo>
                      <a:pt x="781" y="25"/>
                      <a:pt x="769" y="8"/>
                      <a:pt x="769" y="8"/>
                    </a:cubicBezTo>
                    <a:cubicBezTo>
                      <a:pt x="764" y="0"/>
                      <a:pt x="756" y="0"/>
                      <a:pt x="751" y="8"/>
                    </a:cubicBezTo>
                    <a:cubicBezTo>
                      <a:pt x="751" y="8"/>
                      <a:pt x="737" y="29"/>
                      <a:pt x="716" y="29"/>
                    </a:cubicBezTo>
                    <a:cubicBezTo>
                      <a:pt x="694" y="29"/>
                      <a:pt x="680" y="8"/>
                      <a:pt x="680" y="8"/>
                    </a:cubicBezTo>
                    <a:cubicBezTo>
                      <a:pt x="675" y="0"/>
                      <a:pt x="667" y="0"/>
                      <a:pt x="662" y="8"/>
                    </a:cubicBezTo>
                    <a:cubicBezTo>
                      <a:pt x="662" y="8"/>
                      <a:pt x="648" y="29"/>
                      <a:pt x="626" y="29"/>
                    </a:cubicBezTo>
                    <a:cubicBezTo>
                      <a:pt x="605" y="29"/>
                      <a:pt x="591" y="8"/>
                      <a:pt x="591" y="8"/>
                    </a:cubicBezTo>
                    <a:cubicBezTo>
                      <a:pt x="586" y="0"/>
                      <a:pt x="578" y="0"/>
                      <a:pt x="573" y="8"/>
                    </a:cubicBezTo>
                    <a:cubicBezTo>
                      <a:pt x="573" y="8"/>
                      <a:pt x="559" y="29"/>
                      <a:pt x="537" y="29"/>
                    </a:cubicBezTo>
                    <a:cubicBezTo>
                      <a:pt x="516" y="29"/>
                      <a:pt x="501" y="8"/>
                      <a:pt x="501" y="8"/>
                    </a:cubicBezTo>
                    <a:cubicBezTo>
                      <a:pt x="496" y="0"/>
                      <a:pt x="488" y="0"/>
                      <a:pt x="483" y="8"/>
                    </a:cubicBezTo>
                    <a:cubicBezTo>
                      <a:pt x="483" y="8"/>
                      <a:pt x="469" y="29"/>
                      <a:pt x="448" y="29"/>
                    </a:cubicBezTo>
                    <a:cubicBezTo>
                      <a:pt x="426" y="29"/>
                      <a:pt x="412" y="8"/>
                      <a:pt x="412" y="8"/>
                    </a:cubicBezTo>
                    <a:cubicBezTo>
                      <a:pt x="407" y="0"/>
                      <a:pt x="399" y="0"/>
                      <a:pt x="394" y="8"/>
                    </a:cubicBezTo>
                    <a:cubicBezTo>
                      <a:pt x="394" y="8"/>
                      <a:pt x="380" y="29"/>
                      <a:pt x="358" y="29"/>
                    </a:cubicBezTo>
                    <a:cubicBezTo>
                      <a:pt x="337" y="29"/>
                      <a:pt x="323" y="8"/>
                      <a:pt x="323" y="8"/>
                    </a:cubicBezTo>
                    <a:cubicBezTo>
                      <a:pt x="318" y="0"/>
                      <a:pt x="310" y="0"/>
                      <a:pt x="305" y="8"/>
                    </a:cubicBezTo>
                    <a:cubicBezTo>
                      <a:pt x="305" y="8"/>
                      <a:pt x="291" y="29"/>
                      <a:pt x="269" y="29"/>
                    </a:cubicBezTo>
                    <a:cubicBezTo>
                      <a:pt x="248" y="29"/>
                      <a:pt x="233" y="8"/>
                      <a:pt x="233" y="8"/>
                    </a:cubicBezTo>
                    <a:cubicBezTo>
                      <a:pt x="228" y="0"/>
                      <a:pt x="220" y="0"/>
                      <a:pt x="216" y="8"/>
                    </a:cubicBezTo>
                    <a:cubicBezTo>
                      <a:pt x="216" y="8"/>
                      <a:pt x="201" y="29"/>
                      <a:pt x="180" y="29"/>
                    </a:cubicBezTo>
                    <a:cubicBezTo>
                      <a:pt x="158" y="29"/>
                      <a:pt x="144" y="8"/>
                      <a:pt x="144" y="8"/>
                    </a:cubicBezTo>
                    <a:cubicBezTo>
                      <a:pt x="139" y="0"/>
                      <a:pt x="131" y="0"/>
                      <a:pt x="126" y="8"/>
                    </a:cubicBezTo>
                    <a:cubicBezTo>
                      <a:pt x="126" y="8"/>
                      <a:pt x="112" y="29"/>
                      <a:pt x="90" y="29"/>
                    </a:cubicBezTo>
                    <a:cubicBezTo>
                      <a:pt x="69" y="29"/>
                      <a:pt x="55" y="8"/>
                      <a:pt x="55" y="8"/>
                    </a:cubicBezTo>
                    <a:cubicBezTo>
                      <a:pt x="50" y="0"/>
                      <a:pt x="42" y="0"/>
                      <a:pt x="37" y="8"/>
                    </a:cubicBezTo>
                    <a:cubicBezTo>
                      <a:pt x="37" y="8"/>
                      <a:pt x="23" y="29"/>
                      <a:pt x="1" y="29"/>
                    </a:cubicBezTo>
                    <a:cubicBezTo>
                      <a:pt x="1" y="29"/>
                      <a:pt x="1" y="29"/>
                      <a:pt x="0" y="29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23" y="53"/>
                      <a:pt x="37" y="32"/>
                      <a:pt x="37" y="32"/>
                    </a:cubicBezTo>
                    <a:cubicBezTo>
                      <a:pt x="42" y="24"/>
                      <a:pt x="50" y="24"/>
                      <a:pt x="55" y="32"/>
                    </a:cubicBezTo>
                    <a:cubicBezTo>
                      <a:pt x="55" y="32"/>
                      <a:pt x="69" y="53"/>
                      <a:pt x="90" y="53"/>
                    </a:cubicBezTo>
                    <a:cubicBezTo>
                      <a:pt x="112" y="53"/>
                      <a:pt x="126" y="32"/>
                      <a:pt x="126" y="32"/>
                    </a:cubicBezTo>
                    <a:cubicBezTo>
                      <a:pt x="131" y="24"/>
                      <a:pt x="139" y="24"/>
                      <a:pt x="144" y="32"/>
                    </a:cubicBezTo>
                    <a:cubicBezTo>
                      <a:pt x="144" y="32"/>
                      <a:pt x="158" y="53"/>
                      <a:pt x="180" y="53"/>
                    </a:cubicBezTo>
                    <a:cubicBezTo>
                      <a:pt x="201" y="53"/>
                      <a:pt x="216" y="32"/>
                      <a:pt x="216" y="32"/>
                    </a:cubicBezTo>
                    <a:cubicBezTo>
                      <a:pt x="220" y="24"/>
                      <a:pt x="228" y="24"/>
                      <a:pt x="233" y="32"/>
                    </a:cubicBezTo>
                    <a:cubicBezTo>
                      <a:pt x="233" y="32"/>
                      <a:pt x="248" y="53"/>
                      <a:pt x="269" y="53"/>
                    </a:cubicBezTo>
                    <a:cubicBezTo>
                      <a:pt x="291" y="53"/>
                      <a:pt x="305" y="32"/>
                      <a:pt x="305" y="32"/>
                    </a:cubicBezTo>
                    <a:cubicBezTo>
                      <a:pt x="310" y="24"/>
                      <a:pt x="318" y="24"/>
                      <a:pt x="323" y="32"/>
                    </a:cubicBezTo>
                    <a:cubicBezTo>
                      <a:pt x="323" y="32"/>
                      <a:pt x="337" y="53"/>
                      <a:pt x="358" y="53"/>
                    </a:cubicBezTo>
                    <a:cubicBezTo>
                      <a:pt x="380" y="53"/>
                      <a:pt x="394" y="32"/>
                      <a:pt x="394" y="32"/>
                    </a:cubicBezTo>
                    <a:cubicBezTo>
                      <a:pt x="399" y="24"/>
                      <a:pt x="407" y="24"/>
                      <a:pt x="412" y="32"/>
                    </a:cubicBezTo>
                    <a:cubicBezTo>
                      <a:pt x="412" y="32"/>
                      <a:pt x="426" y="53"/>
                      <a:pt x="448" y="53"/>
                    </a:cubicBezTo>
                    <a:cubicBezTo>
                      <a:pt x="469" y="53"/>
                      <a:pt x="483" y="32"/>
                      <a:pt x="483" y="32"/>
                    </a:cubicBezTo>
                    <a:cubicBezTo>
                      <a:pt x="488" y="24"/>
                      <a:pt x="496" y="24"/>
                      <a:pt x="501" y="32"/>
                    </a:cubicBezTo>
                    <a:cubicBezTo>
                      <a:pt x="501" y="32"/>
                      <a:pt x="516" y="53"/>
                      <a:pt x="537" y="53"/>
                    </a:cubicBezTo>
                    <a:cubicBezTo>
                      <a:pt x="559" y="53"/>
                      <a:pt x="573" y="32"/>
                      <a:pt x="573" y="32"/>
                    </a:cubicBezTo>
                    <a:cubicBezTo>
                      <a:pt x="578" y="24"/>
                      <a:pt x="586" y="24"/>
                      <a:pt x="591" y="32"/>
                    </a:cubicBezTo>
                    <a:cubicBezTo>
                      <a:pt x="591" y="32"/>
                      <a:pt x="605" y="53"/>
                      <a:pt x="626" y="53"/>
                    </a:cubicBezTo>
                    <a:cubicBezTo>
                      <a:pt x="648" y="53"/>
                      <a:pt x="662" y="32"/>
                      <a:pt x="662" y="32"/>
                    </a:cubicBezTo>
                    <a:cubicBezTo>
                      <a:pt x="667" y="24"/>
                      <a:pt x="675" y="24"/>
                      <a:pt x="680" y="32"/>
                    </a:cubicBezTo>
                    <a:cubicBezTo>
                      <a:pt x="680" y="32"/>
                      <a:pt x="694" y="53"/>
                      <a:pt x="716" y="53"/>
                    </a:cubicBezTo>
                    <a:cubicBezTo>
                      <a:pt x="737" y="53"/>
                      <a:pt x="751" y="32"/>
                      <a:pt x="751" y="32"/>
                    </a:cubicBezTo>
                    <a:cubicBezTo>
                      <a:pt x="756" y="24"/>
                      <a:pt x="764" y="24"/>
                      <a:pt x="769" y="32"/>
                    </a:cubicBezTo>
                    <a:cubicBezTo>
                      <a:pt x="769" y="32"/>
                      <a:pt x="781" y="49"/>
                      <a:pt x="799" y="52"/>
                    </a:cubicBezTo>
                    <a:lnTo>
                      <a:pt x="799" y="2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589"/>
              <p:cNvSpPr/>
              <p:nvPr/>
            </p:nvSpPr>
            <p:spPr bwMode="auto">
              <a:xfrm>
                <a:off x="4717" y="3324"/>
                <a:ext cx="427" cy="33"/>
              </a:xfrm>
              <a:custGeom>
                <a:avLst/>
                <a:gdLst>
                  <a:gd name="T0" fmla="*/ 299 w 356"/>
                  <a:gd name="T1" fmla="*/ 11 h 28"/>
                  <a:gd name="T2" fmla="*/ 296 w 356"/>
                  <a:gd name="T3" fmla="*/ 28 h 28"/>
                  <a:gd name="T4" fmla="*/ 260 w 356"/>
                  <a:gd name="T5" fmla="*/ 11 h 28"/>
                  <a:gd name="T6" fmla="*/ 75 w 356"/>
                  <a:gd name="T7" fmla="*/ 11 h 28"/>
                  <a:gd name="T8" fmla="*/ 0 w 356"/>
                  <a:gd name="T9" fmla="*/ 0 h 28"/>
                  <a:gd name="T10" fmla="*/ 345 w 356"/>
                  <a:gd name="T11" fmla="*/ 0 h 28"/>
                  <a:gd name="T12" fmla="*/ 299 w 356"/>
                  <a:gd name="T13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6" h="28">
                    <a:moveTo>
                      <a:pt x="299" y="11"/>
                    </a:moveTo>
                    <a:cubicBezTo>
                      <a:pt x="295" y="11"/>
                      <a:pt x="301" y="28"/>
                      <a:pt x="296" y="28"/>
                    </a:cubicBezTo>
                    <a:cubicBezTo>
                      <a:pt x="291" y="28"/>
                      <a:pt x="265" y="11"/>
                      <a:pt x="260" y="11"/>
                    </a:cubicBezTo>
                    <a:cubicBezTo>
                      <a:pt x="200" y="11"/>
                      <a:pt x="124" y="11"/>
                      <a:pt x="75" y="11"/>
                    </a:cubicBezTo>
                    <a:cubicBezTo>
                      <a:pt x="18" y="11"/>
                      <a:pt x="0" y="0"/>
                      <a:pt x="0" y="0"/>
                    </a:cubicBezTo>
                    <a:cubicBezTo>
                      <a:pt x="345" y="0"/>
                      <a:pt x="345" y="0"/>
                      <a:pt x="345" y="0"/>
                    </a:cubicBezTo>
                    <a:cubicBezTo>
                      <a:pt x="345" y="0"/>
                      <a:pt x="356" y="11"/>
                      <a:pt x="299" y="1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590"/>
              <p:cNvSpPr/>
              <p:nvPr/>
            </p:nvSpPr>
            <p:spPr bwMode="auto">
              <a:xfrm>
                <a:off x="4793" y="3089"/>
                <a:ext cx="144" cy="112"/>
              </a:xfrm>
              <a:custGeom>
                <a:avLst/>
                <a:gdLst>
                  <a:gd name="T0" fmla="*/ 26 w 120"/>
                  <a:gd name="T1" fmla="*/ 0 h 93"/>
                  <a:gd name="T2" fmla="*/ 0 w 120"/>
                  <a:gd name="T3" fmla="*/ 36 h 93"/>
                  <a:gd name="T4" fmla="*/ 32 w 120"/>
                  <a:gd name="T5" fmla="*/ 66 h 93"/>
                  <a:gd name="T6" fmla="*/ 114 w 120"/>
                  <a:gd name="T7" fmla="*/ 93 h 93"/>
                  <a:gd name="T8" fmla="*/ 120 w 120"/>
                  <a:gd name="T9" fmla="*/ 50 h 93"/>
                  <a:gd name="T10" fmla="*/ 61 w 120"/>
                  <a:gd name="T11" fmla="*/ 28 h 93"/>
                  <a:gd name="T12" fmla="*/ 26 w 120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0" h="93">
                    <a:moveTo>
                      <a:pt x="26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9" y="48"/>
                      <a:pt x="18" y="58"/>
                      <a:pt x="32" y="66"/>
                    </a:cubicBezTo>
                    <a:cubicBezTo>
                      <a:pt x="62" y="82"/>
                      <a:pt x="96" y="90"/>
                      <a:pt x="114" y="93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03" y="46"/>
                      <a:pt x="81" y="39"/>
                      <a:pt x="61" y="28"/>
                    </a:cubicBezTo>
                    <a:cubicBezTo>
                      <a:pt x="47" y="20"/>
                      <a:pt x="35" y="11"/>
                      <a:pt x="26" y="0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591"/>
              <p:cNvSpPr/>
              <p:nvPr/>
            </p:nvSpPr>
            <p:spPr bwMode="auto">
              <a:xfrm>
                <a:off x="4748" y="3145"/>
                <a:ext cx="179" cy="171"/>
              </a:xfrm>
              <a:custGeom>
                <a:avLst/>
                <a:gdLst>
                  <a:gd name="T0" fmla="*/ 29 w 149"/>
                  <a:gd name="T1" fmla="*/ 0 h 143"/>
                  <a:gd name="T2" fmla="*/ 0 w 149"/>
                  <a:gd name="T3" fmla="*/ 44 h 143"/>
                  <a:gd name="T4" fmla="*/ 74 w 149"/>
                  <a:gd name="T5" fmla="*/ 126 h 143"/>
                  <a:gd name="T6" fmla="*/ 138 w 149"/>
                  <a:gd name="T7" fmla="*/ 140 h 143"/>
                  <a:gd name="T8" fmla="*/ 149 w 149"/>
                  <a:gd name="T9" fmla="*/ 60 h 143"/>
                  <a:gd name="T10" fmla="*/ 62 w 149"/>
                  <a:gd name="T11" fmla="*/ 31 h 143"/>
                  <a:gd name="T12" fmla="*/ 29 w 149"/>
                  <a:gd name="T1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143">
                    <a:moveTo>
                      <a:pt x="29" y="0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5" y="90"/>
                      <a:pt x="74" y="126"/>
                    </a:cubicBezTo>
                    <a:cubicBezTo>
                      <a:pt x="105" y="143"/>
                      <a:pt x="138" y="140"/>
                      <a:pt x="138" y="14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33" y="57"/>
                      <a:pt x="95" y="50"/>
                      <a:pt x="62" y="31"/>
                    </a:cubicBezTo>
                    <a:cubicBezTo>
                      <a:pt x="47" y="23"/>
                      <a:pt x="38" y="13"/>
                      <a:pt x="29" y="0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592"/>
              <p:cNvSpPr/>
              <p:nvPr/>
            </p:nvSpPr>
            <p:spPr bwMode="auto">
              <a:xfrm>
                <a:off x="4875" y="2915"/>
                <a:ext cx="94" cy="160"/>
              </a:xfrm>
              <a:custGeom>
                <a:avLst/>
                <a:gdLst>
                  <a:gd name="T0" fmla="*/ 31 w 78"/>
                  <a:gd name="T1" fmla="*/ 121 h 133"/>
                  <a:gd name="T2" fmla="*/ 60 w 78"/>
                  <a:gd name="T3" fmla="*/ 133 h 133"/>
                  <a:gd name="T4" fmla="*/ 78 w 78"/>
                  <a:gd name="T5" fmla="*/ 0 h 133"/>
                  <a:gd name="T6" fmla="*/ 0 w 78"/>
                  <a:gd name="T7" fmla="*/ 94 h 133"/>
                  <a:gd name="T8" fmla="*/ 31 w 78"/>
                  <a:gd name="T9" fmla="*/ 12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33">
                    <a:moveTo>
                      <a:pt x="31" y="121"/>
                    </a:moveTo>
                    <a:cubicBezTo>
                      <a:pt x="40" y="126"/>
                      <a:pt x="50" y="130"/>
                      <a:pt x="60" y="133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7" y="105"/>
                      <a:pt x="18" y="114"/>
                      <a:pt x="31" y="12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593"/>
              <p:cNvSpPr/>
              <p:nvPr/>
            </p:nvSpPr>
            <p:spPr bwMode="auto">
              <a:xfrm>
                <a:off x="4833" y="3038"/>
                <a:ext cx="112" cy="97"/>
              </a:xfrm>
              <a:custGeom>
                <a:avLst/>
                <a:gdLst>
                  <a:gd name="T0" fmla="*/ 60 w 93"/>
                  <a:gd name="T1" fmla="*/ 28 h 81"/>
                  <a:gd name="T2" fmla="*/ 28 w 93"/>
                  <a:gd name="T3" fmla="*/ 0 h 81"/>
                  <a:gd name="T4" fmla="*/ 0 w 93"/>
                  <a:gd name="T5" fmla="*/ 33 h 81"/>
                  <a:gd name="T6" fmla="*/ 33 w 93"/>
                  <a:gd name="T7" fmla="*/ 60 h 81"/>
                  <a:gd name="T8" fmla="*/ 88 w 93"/>
                  <a:gd name="T9" fmla="*/ 81 h 81"/>
                  <a:gd name="T10" fmla="*/ 93 w 93"/>
                  <a:gd name="T11" fmla="*/ 42 h 81"/>
                  <a:gd name="T12" fmla="*/ 60 w 93"/>
                  <a:gd name="T13" fmla="*/ 2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81">
                    <a:moveTo>
                      <a:pt x="60" y="28"/>
                    </a:moveTo>
                    <a:cubicBezTo>
                      <a:pt x="47" y="20"/>
                      <a:pt x="35" y="11"/>
                      <a:pt x="28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9" y="44"/>
                      <a:pt x="21" y="53"/>
                      <a:pt x="33" y="60"/>
                    </a:cubicBezTo>
                    <a:cubicBezTo>
                      <a:pt x="52" y="70"/>
                      <a:pt x="72" y="76"/>
                      <a:pt x="88" y="81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83" y="38"/>
                      <a:pt x="71" y="34"/>
                      <a:pt x="60" y="28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594"/>
              <p:cNvSpPr/>
              <p:nvPr/>
            </p:nvSpPr>
            <p:spPr bwMode="auto">
              <a:xfrm>
                <a:off x="4892" y="3147"/>
                <a:ext cx="96" cy="22"/>
              </a:xfrm>
              <a:custGeom>
                <a:avLst/>
                <a:gdLst>
                  <a:gd name="T0" fmla="*/ 7 w 80"/>
                  <a:gd name="T1" fmla="*/ 13 h 18"/>
                  <a:gd name="T2" fmla="*/ 0 w 80"/>
                  <a:gd name="T3" fmla="*/ 7 h 18"/>
                  <a:gd name="T4" fmla="*/ 0 w 80"/>
                  <a:gd name="T5" fmla="*/ 7 h 18"/>
                  <a:gd name="T6" fmla="*/ 7 w 80"/>
                  <a:gd name="T7" fmla="*/ 0 h 18"/>
                  <a:gd name="T8" fmla="*/ 73 w 80"/>
                  <a:gd name="T9" fmla="*/ 5 h 18"/>
                  <a:gd name="T10" fmla="*/ 80 w 80"/>
                  <a:gd name="T11" fmla="*/ 11 h 18"/>
                  <a:gd name="T12" fmla="*/ 80 w 80"/>
                  <a:gd name="T13" fmla="*/ 11 h 18"/>
                  <a:gd name="T14" fmla="*/ 74 w 80"/>
                  <a:gd name="T15" fmla="*/ 18 h 18"/>
                  <a:gd name="T16" fmla="*/ 7 w 80"/>
                  <a:gd name="T17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8">
                    <a:moveTo>
                      <a:pt x="7" y="13"/>
                    </a:moveTo>
                    <a:cubicBezTo>
                      <a:pt x="4" y="14"/>
                      <a:pt x="0" y="1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77" y="5"/>
                      <a:pt x="80" y="7"/>
                      <a:pt x="80" y="11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15"/>
                      <a:pt x="78" y="18"/>
                      <a:pt x="74" y="18"/>
                    </a:cubicBezTo>
                    <a:lnTo>
                      <a:pt x="7" y="13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595"/>
              <p:cNvSpPr/>
              <p:nvPr/>
            </p:nvSpPr>
            <p:spPr bwMode="auto">
              <a:xfrm>
                <a:off x="4920" y="3173"/>
                <a:ext cx="96" cy="21"/>
              </a:xfrm>
              <a:custGeom>
                <a:avLst/>
                <a:gdLst>
                  <a:gd name="T0" fmla="*/ 6 w 80"/>
                  <a:gd name="T1" fmla="*/ 17 h 17"/>
                  <a:gd name="T2" fmla="*/ 0 w 80"/>
                  <a:gd name="T3" fmla="*/ 10 h 17"/>
                  <a:gd name="T4" fmla="*/ 0 w 80"/>
                  <a:gd name="T5" fmla="*/ 10 h 17"/>
                  <a:gd name="T6" fmla="*/ 7 w 80"/>
                  <a:gd name="T7" fmla="*/ 3 h 17"/>
                  <a:gd name="T8" fmla="*/ 74 w 80"/>
                  <a:gd name="T9" fmla="*/ 0 h 17"/>
                  <a:gd name="T10" fmla="*/ 80 w 80"/>
                  <a:gd name="T11" fmla="*/ 7 h 17"/>
                  <a:gd name="T12" fmla="*/ 80 w 80"/>
                  <a:gd name="T13" fmla="*/ 7 h 17"/>
                  <a:gd name="T14" fmla="*/ 73 w 80"/>
                  <a:gd name="T15" fmla="*/ 13 h 17"/>
                  <a:gd name="T16" fmla="*/ 6 w 80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7">
                    <a:moveTo>
                      <a:pt x="6" y="17"/>
                    </a:moveTo>
                    <a:cubicBezTo>
                      <a:pt x="3" y="17"/>
                      <a:pt x="0" y="13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6"/>
                      <a:pt x="4" y="3"/>
                      <a:pt x="7" y="3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8" y="0"/>
                      <a:pt x="80" y="3"/>
                      <a:pt x="80" y="7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80" y="11"/>
                      <a:pt x="77" y="14"/>
                      <a:pt x="73" y="13"/>
                    </a:cubicBez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596"/>
              <p:cNvSpPr/>
              <p:nvPr/>
            </p:nvSpPr>
            <p:spPr bwMode="auto">
              <a:xfrm>
                <a:off x="4990" y="3106"/>
                <a:ext cx="54" cy="54"/>
              </a:xfrm>
              <a:custGeom>
                <a:avLst/>
                <a:gdLst>
                  <a:gd name="T0" fmla="*/ 16 w 45"/>
                  <a:gd name="T1" fmla="*/ 41 h 45"/>
                  <a:gd name="T2" fmla="*/ 42 w 45"/>
                  <a:gd name="T3" fmla="*/ 28 h 45"/>
                  <a:gd name="T4" fmla="*/ 29 w 45"/>
                  <a:gd name="T5" fmla="*/ 3 h 45"/>
                  <a:gd name="T6" fmla="*/ 4 w 45"/>
                  <a:gd name="T7" fmla="*/ 16 h 45"/>
                  <a:gd name="T8" fmla="*/ 16 w 45"/>
                  <a:gd name="T9" fmla="*/ 4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5">
                    <a:moveTo>
                      <a:pt x="16" y="41"/>
                    </a:moveTo>
                    <a:cubicBezTo>
                      <a:pt x="27" y="45"/>
                      <a:pt x="38" y="39"/>
                      <a:pt x="42" y="28"/>
                    </a:cubicBezTo>
                    <a:cubicBezTo>
                      <a:pt x="45" y="18"/>
                      <a:pt x="40" y="7"/>
                      <a:pt x="29" y="3"/>
                    </a:cubicBezTo>
                    <a:cubicBezTo>
                      <a:pt x="19" y="0"/>
                      <a:pt x="7" y="5"/>
                      <a:pt x="4" y="16"/>
                    </a:cubicBezTo>
                    <a:cubicBezTo>
                      <a:pt x="0" y="26"/>
                      <a:pt x="6" y="38"/>
                      <a:pt x="16" y="4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597"/>
              <p:cNvSpPr/>
              <p:nvPr/>
            </p:nvSpPr>
            <p:spPr bwMode="auto">
              <a:xfrm>
                <a:off x="4927" y="3220"/>
                <a:ext cx="52" cy="106"/>
              </a:xfrm>
              <a:custGeom>
                <a:avLst/>
                <a:gdLst>
                  <a:gd name="T0" fmla="*/ 19 w 43"/>
                  <a:gd name="T1" fmla="*/ 81 h 88"/>
                  <a:gd name="T2" fmla="*/ 7 w 43"/>
                  <a:gd name="T3" fmla="*/ 87 h 88"/>
                  <a:gd name="T4" fmla="*/ 7 w 43"/>
                  <a:gd name="T5" fmla="*/ 87 h 88"/>
                  <a:gd name="T6" fmla="*/ 1 w 43"/>
                  <a:gd name="T7" fmla="*/ 75 h 88"/>
                  <a:gd name="T8" fmla="*/ 23 w 43"/>
                  <a:gd name="T9" fmla="*/ 8 h 88"/>
                  <a:gd name="T10" fmla="*/ 35 w 43"/>
                  <a:gd name="T11" fmla="*/ 2 h 88"/>
                  <a:gd name="T12" fmla="*/ 35 w 43"/>
                  <a:gd name="T13" fmla="*/ 2 h 88"/>
                  <a:gd name="T14" fmla="*/ 41 w 43"/>
                  <a:gd name="T15" fmla="*/ 14 h 88"/>
                  <a:gd name="T16" fmla="*/ 19 w 43"/>
                  <a:gd name="T17" fmla="*/ 8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88">
                    <a:moveTo>
                      <a:pt x="19" y="81"/>
                    </a:moveTo>
                    <a:cubicBezTo>
                      <a:pt x="18" y="86"/>
                      <a:pt x="12" y="88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2" y="85"/>
                      <a:pt x="0" y="80"/>
                      <a:pt x="1" y="7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5" y="3"/>
                      <a:pt x="30" y="0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40" y="4"/>
                      <a:pt x="43" y="9"/>
                      <a:pt x="41" y="14"/>
                    </a:cubicBezTo>
                    <a:lnTo>
                      <a:pt x="19" y="8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598"/>
              <p:cNvSpPr/>
              <p:nvPr/>
            </p:nvSpPr>
            <p:spPr bwMode="auto">
              <a:xfrm>
                <a:off x="4962" y="3224"/>
                <a:ext cx="52" cy="106"/>
              </a:xfrm>
              <a:custGeom>
                <a:avLst/>
                <a:gdLst>
                  <a:gd name="T0" fmla="*/ 20 w 43"/>
                  <a:gd name="T1" fmla="*/ 80 h 88"/>
                  <a:gd name="T2" fmla="*/ 8 w 43"/>
                  <a:gd name="T3" fmla="*/ 86 h 88"/>
                  <a:gd name="T4" fmla="*/ 8 w 43"/>
                  <a:gd name="T5" fmla="*/ 86 h 88"/>
                  <a:gd name="T6" fmla="*/ 2 w 43"/>
                  <a:gd name="T7" fmla="*/ 74 h 88"/>
                  <a:gd name="T8" fmla="*/ 24 w 43"/>
                  <a:gd name="T9" fmla="*/ 7 h 88"/>
                  <a:gd name="T10" fmla="*/ 36 w 43"/>
                  <a:gd name="T11" fmla="*/ 1 h 88"/>
                  <a:gd name="T12" fmla="*/ 36 w 43"/>
                  <a:gd name="T13" fmla="*/ 1 h 88"/>
                  <a:gd name="T14" fmla="*/ 42 w 43"/>
                  <a:gd name="T15" fmla="*/ 13 h 88"/>
                  <a:gd name="T16" fmla="*/ 20 w 43"/>
                  <a:gd name="T17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88">
                    <a:moveTo>
                      <a:pt x="20" y="80"/>
                    </a:moveTo>
                    <a:cubicBezTo>
                      <a:pt x="18" y="85"/>
                      <a:pt x="13" y="88"/>
                      <a:pt x="8" y="86"/>
                    </a:cubicBezTo>
                    <a:cubicBezTo>
                      <a:pt x="8" y="86"/>
                      <a:pt x="8" y="86"/>
                      <a:pt x="8" y="86"/>
                    </a:cubicBezTo>
                    <a:cubicBezTo>
                      <a:pt x="3" y="84"/>
                      <a:pt x="0" y="79"/>
                      <a:pt x="2" y="74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2"/>
                      <a:pt x="31" y="0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41" y="3"/>
                      <a:pt x="43" y="8"/>
                      <a:pt x="42" y="13"/>
                    </a:cubicBezTo>
                    <a:lnTo>
                      <a:pt x="20" y="8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599"/>
              <p:cNvSpPr/>
              <p:nvPr/>
            </p:nvSpPr>
            <p:spPr bwMode="auto">
              <a:xfrm>
                <a:off x="4949" y="3143"/>
                <a:ext cx="86" cy="110"/>
              </a:xfrm>
              <a:custGeom>
                <a:avLst/>
                <a:gdLst>
                  <a:gd name="T0" fmla="*/ 52 w 72"/>
                  <a:gd name="T1" fmla="*/ 81 h 91"/>
                  <a:gd name="T2" fmla="*/ 30 w 72"/>
                  <a:gd name="T3" fmla="*/ 86 h 91"/>
                  <a:gd name="T4" fmla="*/ 22 w 72"/>
                  <a:gd name="T5" fmla="*/ 83 h 91"/>
                  <a:gd name="T6" fmla="*/ 7 w 72"/>
                  <a:gd name="T7" fmla="*/ 66 h 91"/>
                  <a:gd name="T8" fmla="*/ 22 w 72"/>
                  <a:gd name="T9" fmla="*/ 23 h 91"/>
                  <a:gd name="T10" fmla="*/ 46 w 72"/>
                  <a:gd name="T11" fmla="*/ 11 h 91"/>
                  <a:gd name="T12" fmla="*/ 54 w 72"/>
                  <a:gd name="T13" fmla="*/ 13 h 91"/>
                  <a:gd name="T14" fmla="*/ 68 w 72"/>
                  <a:gd name="T15" fmla="*/ 33 h 91"/>
                  <a:gd name="T16" fmla="*/ 52 w 72"/>
                  <a:gd name="T17" fmla="*/ 8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2" h="91">
                    <a:moveTo>
                      <a:pt x="52" y="81"/>
                    </a:moveTo>
                    <a:cubicBezTo>
                      <a:pt x="49" y="91"/>
                      <a:pt x="40" y="89"/>
                      <a:pt x="30" y="86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2" y="80"/>
                      <a:pt x="4" y="76"/>
                      <a:pt x="7" y="66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0" y="0"/>
                      <a:pt x="36" y="7"/>
                      <a:pt x="46" y="11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64" y="17"/>
                      <a:pt x="72" y="19"/>
                      <a:pt x="68" y="33"/>
                    </a:cubicBez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600"/>
              <p:cNvSpPr/>
              <p:nvPr/>
            </p:nvSpPr>
            <p:spPr bwMode="auto">
              <a:xfrm>
                <a:off x="6206" y="3319"/>
                <a:ext cx="468" cy="38"/>
              </a:xfrm>
              <a:custGeom>
                <a:avLst/>
                <a:gdLst>
                  <a:gd name="T0" fmla="*/ 332 w 389"/>
                  <a:gd name="T1" fmla="*/ 15 h 32"/>
                  <a:gd name="T2" fmla="*/ 329 w 389"/>
                  <a:gd name="T3" fmla="*/ 32 h 32"/>
                  <a:gd name="T4" fmla="*/ 292 w 389"/>
                  <a:gd name="T5" fmla="*/ 15 h 32"/>
                  <a:gd name="T6" fmla="*/ 91 w 389"/>
                  <a:gd name="T7" fmla="*/ 15 h 32"/>
                  <a:gd name="T8" fmla="*/ 17 w 389"/>
                  <a:gd name="T9" fmla="*/ 2 h 32"/>
                  <a:gd name="T10" fmla="*/ 84 w 389"/>
                  <a:gd name="T11" fmla="*/ 4 h 32"/>
                  <a:gd name="T12" fmla="*/ 378 w 389"/>
                  <a:gd name="T13" fmla="*/ 4 h 32"/>
                  <a:gd name="T14" fmla="*/ 332 w 389"/>
                  <a:gd name="T1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9" h="32">
                    <a:moveTo>
                      <a:pt x="332" y="15"/>
                    </a:moveTo>
                    <a:cubicBezTo>
                      <a:pt x="328" y="15"/>
                      <a:pt x="334" y="32"/>
                      <a:pt x="329" y="32"/>
                    </a:cubicBezTo>
                    <a:cubicBezTo>
                      <a:pt x="324" y="32"/>
                      <a:pt x="297" y="15"/>
                      <a:pt x="292" y="15"/>
                    </a:cubicBezTo>
                    <a:cubicBezTo>
                      <a:pt x="233" y="15"/>
                      <a:pt x="139" y="15"/>
                      <a:pt x="91" y="15"/>
                    </a:cubicBezTo>
                    <a:cubicBezTo>
                      <a:pt x="34" y="15"/>
                      <a:pt x="0" y="4"/>
                      <a:pt x="17" y="2"/>
                    </a:cubicBezTo>
                    <a:cubicBezTo>
                      <a:pt x="32" y="0"/>
                      <a:pt x="46" y="4"/>
                      <a:pt x="84" y="4"/>
                    </a:cubicBezTo>
                    <a:cubicBezTo>
                      <a:pt x="101" y="4"/>
                      <a:pt x="378" y="4"/>
                      <a:pt x="378" y="4"/>
                    </a:cubicBezTo>
                    <a:cubicBezTo>
                      <a:pt x="378" y="4"/>
                      <a:pt x="389" y="15"/>
                      <a:pt x="332" y="15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601"/>
              <p:cNvSpPr/>
              <p:nvPr/>
            </p:nvSpPr>
            <p:spPr bwMode="auto">
              <a:xfrm>
                <a:off x="6492" y="3139"/>
                <a:ext cx="94" cy="45"/>
              </a:xfrm>
              <a:custGeom>
                <a:avLst/>
                <a:gdLst>
                  <a:gd name="T0" fmla="*/ 11 w 78"/>
                  <a:gd name="T1" fmla="*/ 37 h 38"/>
                  <a:gd name="T2" fmla="*/ 2 w 78"/>
                  <a:gd name="T3" fmla="*/ 34 h 38"/>
                  <a:gd name="T4" fmla="*/ 2 w 78"/>
                  <a:gd name="T5" fmla="*/ 34 h 38"/>
                  <a:gd name="T6" fmla="*/ 5 w 78"/>
                  <a:gd name="T7" fmla="*/ 25 h 38"/>
                  <a:gd name="T8" fmla="*/ 67 w 78"/>
                  <a:gd name="T9" fmla="*/ 1 h 38"/>
                  <a:gd name="T10" fmla="*/ 76 w 78"/>
                  <a:gd name="T11" fmla="*/ 4 h 38"/>
                  <a:gd name="T12" fmla="*/ 76 w 78"/>
                  <a:gd name="T13" fmla="*/ 4 h 38"/>
                  <a:gd name="T14" fmla="*/ 73 w 78"/>
                  <a:gd name="T15" fmla="*/ 13 h 38"/>
                  <a:gd name="T16" fmla="*/ 11 w 78"/>
                  <a:gd name="T17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38">
                    <a:moveTo>
                      <a:pt x="11" y="37"/>
                    </a:moveTo>
                    <a:cubicBezTo>
                      <a:pt x="7" y="38"/>
                      <a:pt x="3" y="37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0" y="30"/>
                      <a:pt x="1" y="26"/>
                      <a:pt x="5" y="25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70" y="0"/>
                      <a:pt x="74" y="1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8" y="8"/>
                      <a:pt x="77" y="12"/>
                      <a:pt x="73" y="13"/>
                    </a:cubicBezTo>
                    <a:lnTo>
                      <a:pt x="11" y="3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602"/>
              <p:cNvSpPr/>
              <p:nvPr/>
            </p:nvSpPr>
            <p:spPr bwMode="auto">
              <a:xfrm>
                <a:off x="6382" y="3179"/>
                <a:ext cx="61" cy="20"/>
              </a:xfrm>
              <a:custGeom>
                <a:avLst/>
                <a:gdLst>
                  <a:gd name="T0" fmla="*/ 45 w 51"/>
                  <a:gd name="T1" fmla="*/ 2 h 16"/>
                  <a:gd name="T2" fmla="*/ 51 w 51"/>
                  <a:gd name="T3" fmla="*/ 10 h 16"/>
                  <a:gd name="T4" fmla="*/ 51 w 51"/>
                  <a:gd name="T5" fmla="*/ 10 h 16"/>
                  <a:gd name="T6" fmla="*/ 43 w 51"/>
                  <a:gd name="T7" fmla="*/ 16 h 16"/>
                  <a:gd name="T8" fmla="*/ 6 w 51"/>
                  <a:gd name="T9" fmla="*/ 14 h 16"/>
                  <a:gd name="T10" fmla="*/ 1 w 51"/>
                  <a:gd name="T11" fmla="*/ 6 h 16"/>
                  <a:gd name="T12" fmla="*/ 1 w 51"/>
                  <a:gd name="T13" fmla="*/ 6 h 16"/>
                  <a:gd name="T14" fmla="*/ 9 w 51"/>
                  <a:gd name="T15" fmla="*/ 0 h 16"/>
                  <a:gd name="T16" fmla="*/ 45 w 51"/>
                  <a:gd name="T1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16">
                    <a:moveTo>
                      <a:pt x="45" y="2"/>
                    </a:moveTo>
                    <a:cubicBezTo>
                      <a:pt x="49" y="3"/>
                      <a:pt x="51" y="7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0" y="14"/>
                      <a:pt x="46" y="16"/>
                      <a:pt x="43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2" y="13"/>
                      <a:pt x="0" y="10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2"/>
                      <a:pt x="5" y="0"/>
                      <a:pt x="9" y="0"/>
                    </a:cubicBezTo>
                    <a:lnTo>
                      <a:pt x="45" y="2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603"/>
              <p:cNvSpPr/>
              <p:nvPr/>
            </p:nvSpPr>
            <p:spPr bwMode="auto">
              <a:xfrm>
                <a:off x="6426" y="3176"/>
                <a:ext cx="52" cy="23"/>
              </a:xfrm>
              <a:custGeom>
                <a:avLst/>
                <a:gdLst>
                  <a:gd name="T0" fmla="*/ 35 w 43"/>
                  <a:gd name="T1" fmla="*/ 0 h 19"/>
                  <a:gd name="T2" fmla="*/ 42 w 43"/>
                  <a:gd name="T3" fmla="*/ 6 h 19"/>
                  <a:gd name="T4" fmla="*/ 42 w 43"/>
                  <a:gd name="T5" fmla="*/ 6 h 19"/>
                  <a:gd name="T6" fmla="*/ 36 w 43"/>
                  <a:gd name="T7" fmla="*/ 13 h 19"/>
                  <a:gd name="T8" fmla="*/ 8 w 43"/>
                  <a:gd name="T9" fmla="*/ 19 h 19"/>
                  <a:gd name="T10" fmla="*/ 1 w 43"/>
                  <a:gd name="T11" fmla="*/ 12 h 19"/>
                  <a:gd name="T12" fmla="*/ 1 w 43"/>
                  <a:gd name="T13" fmla="*/ 12 h 19"/>
                  <a:gd name="T14" fmla="*/ 7 w 43"/>
                  <a:gd name="T15" fmla="*/ 5 h 19"/>
                  <a:gd name="T16" fmla="*/ 35 w 43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19">
                    <a:moveTo>
                      <a:pt x="35" y="0"/>
                    </a:moveTo>
                    <a:cubicBezTo>
                      <a:pt x="39" y="0"/>
                      <a:pt x="42" y="2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3" y="10"/>
                      <a:pt x="40" y="13"/>
                      <a:pt x="36" y="13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4" y="19"/>
                      <a:pt x="1" y="16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9"/>
                      <a:pt x="3" y="5"/>
                      <a:pt x="7" y="5"/>
                    </a:cubicBez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604"/>
              <p:cNvSpPr/>
              <p:nvPr/>
            </p:nvSpPr>
            <p:spPr bwMode="auto">
              <a:xfrm>
                <a:off x="6444" y="3121"/>
                <a:ext cx="54" cy="54"/>
              </a:xfrm>
              <a:custGeom>
                <a:avLst/>
                <a:gdLst>
                  <a:gd name="T0" fmla="*/ 28 w 45"/>
                  <a:gd name="T1" fmla="*/ 42 h 45"/>
                  <a:gd name="T2" fmla="*/ 42 w 45"/>
                  <a:gd name="T3" fmla="*/ 17 h 45"/>
                  <a:gd name="T4" fmla="*/ 17 w 45"/>
                  <a:gd name="T5" fmla="*/ 3 h 45"/>
                  <a:gd name="T6" fmla="*/ 3 w 45"/>
                  <a:gd name="T7" fmla="*/ 28 h 45"/>
                  <a:gd name="T8" fmla="*/ 28 w 45"/>
                  <a:gd name="T9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5">
                    <a:moveTo>
                      <a:pt x="28" y="42"/>
                    </a:moveTo>
                    <a:cubicBezTo>
                      <a:pt x="39" y="39"/>
                      <a:pt x="45" y="28"/>
                      <a:pt x="42" y="17"/>
                    </a:cubicBezTo>
                    <a:cubicBezTo>
                      <a:pt x="39" y="7"/>
                      <a:pt x="28" y="0"/>
                      <a:pt x="17" y="3"/>
                    </a:cubicBezTo>
                    <a:cubicBezTo>
                      <a:pt x="6" y="6"/>
                      <a:pt x="0" y="18"/>
                      <a:pt x="3" y="28"/>
                    </a:cubicBezTo>
                    <a:cubicBezTo>
                      <a:pt x="6" y="39"/>
                      <a:pt x="17" y="45"/>
                      <a:pt x="28" y="4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605"/>
              <p:cNvSpPr/>
              <p:nvPr/>
            </p:nvSpPr>
            <p:spPr bwMode="auto">
              <a:xfrm>
                <a:off x="6428" y="3260"/>
                <a:ext cx="28" cy="77"/>
              </a:xfrm>
              <a:custGeom>
                <a:avLst/>
                <a:gdLst>
                  <a:gd name="T0" fmla="*/ 20 w 23"/>
                  <a:gd name="T1" fmla="*/ 55 h 64"/>
                  <a:gd name="T2" fmla="*/ 9 w 23"/>
                  <a:gd name="T3" fmla="*/ 64 h 64"/>
                  <a:gd name="T4" fmla="*/ 9 w 23"/>
                  <a:gd name="T5" fmla="*/ 64 h 64"/>
                  <a:gd name="T6" fmla="*/ 1 w 23"/>
                  <a:gd name="T7" fmla="*/ 54 h 64"/>
                  <a:gd name="T8" fmla="*/ 4 w 23"/>
                  <a:gd name="T9" fmla="*/ 9 h 64"/>
                  <a:gd name="T10" fmla="*/ 14 w 23"/>
                  <a:gd name="T11" fmla="*/ 1 h 64"/>
                  <a:gd name="T12" fmla="*/ 14 w 23"/>
                  <a:gd name="T13" fmla="*/ 1 h 64"/>
                  <a:gd name="T14" fmla="*/ 23 w 23"/>
                  <a:gd name="T15" fmla="*/ 11 h 64"/>
                  <a:gd name="T16" fmla="*/ 20 w 23"/>
                  <a:gd name="T17" fmla="*/ 5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64">
                    <a:moveTo>
                      <a:pt x="20" y="55"/>
                    </a:moveTo>
                    <a:cubicBezTo>
                      <a:pt x="19" y="60"/>
                      <a:pt x="15" y="64"/>
                      <a:pt x="9" y="64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4" y="63"/>
                      <a:pt x="0" y="59"/>
                      <a:pt x="1" y="54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4"/>
                      <a:pt x="9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20" y="1"/>
                      <a:pt x="23" y="5"/>
                      <a:pt x="23" y="11"/>
                    </a:cubicBezTo>
                    <a:lnTo>
                      <a:pt x="20" y="55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606"/>
              <p:cNvSpPr/>
              <p:nvPr/>
            </p:nvSpPr>
            <p:spPr bwMode="auto">
              <a:xfrm>
                <a:off x="6433" y="3242"/>
                <a:ext cx="77" cy="40"/>
              </a:xfrm>
              <a:custGeom>
                <a:avLst/>
                <a:gdLst>
                  <a:gd name="T0" fmla="*/ 13 w 64"/>
                  <a:gd name="T1" fmla="*/ 32 h 33"/>
                  <a:gd name="T2" fmla="*/ 1 w 64"/>
                  <a:gd name="T3" fmla="*/ 25 h 33"/>
                  <a:gd name="T4" fmla="*/ 1 w 64"/>
                  <a:gd name="T5" fmla="*/ 25 h 33"/>
                  <a:gd name="T6" fmla="*/ 8 w 64"/>
                  <a:gd name="T7" fmla="*/ 13 h 33"/>
                  <a:gd name="T8" fmla="*/ 51 w 64"/>
                  <a:gd name="T9" fmla="*/ 1 h 33"/>
                  <a:gd name="T10" fmla="*/ 62 w 64"/>
                  <a:gd name="T11" fmla="*/ 8 h 33"/>
                  <a:gd name="T12" fmla="*/ 62 w 64"/>
                  <a:gd name="T13" fmla="*/ 8 h 33"/>
                  <a:gd name="T14" fmla="*/ 56 w 64"/>
                  <a:gd name="T15" fmla="*/ 20 h 33"/>
                  <a:gd name="T16" fmla="*/ 13 w 64"/>
                  <a:gd name="T1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33">
                    <a:moveTo>
                      <a:pt x="13" y="32"/>
                    </a:moveTo>
                    <a:cubicBezTo>
                      <a:pt x="8" y="33"/>
                      <a:pt x="3" y="30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0"/>
                      <a:pt x="3" y="15"/>
                      <a:pt x="8" y="13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6" y="0"/>
                      <a:pt x="61" y="3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4" y="13"/>
                      <a:pt x="61" y="18"/>
                      <a:pt x="56" y="20"/>
                    </a:cubicBezTo>
                    <a:lnTo>
                      <a:pt x="13" y="32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607"/>
              <p:cNvSpPr/>
              <p:nvPr/>
            </p:nvSpPr>
            <p:spPr bwMode="auto">
              <a:xfrm>
                <a:off x="6509" y="3240"/>
                <a:ext cx="30" cy="43"/>
              </a:xfrm>
              <a:custGeom>
                <a:avLst/>
                <a:gdLst>
                  <a:gd name="T0" fmla="*/ 5 w 25"/>
                  <a:gd name="T1" fmla="*/ 8 h 36"/>
                  <a:gd name="T2" fmla="*/ 16 w 25"/>
                  <a:gd name="T3" fmla="*/ 1 h 36"/>
                  <a:gd name="T4" fmla="*/ 16 w 25"/>
                  <a:gd name="T5" fmla="*/ 1 h 36"/>
                  <a:gd name="T6" fmla="*/ 24 w 25"/>
                  <a:gd name="T7" fmla="*/ 12 h 36"/>
                  <a:gd name="T8" fmla="*/ 19 w 25"/>
                  <a:gd name="T9" fmla="*/ 28 h 36"/>
                  <a:gd name="T10" fmla="*/ 8 w 25"/>
                  <a:gd name="T11" fmla="*/ 35 h 36"/>
                  <a:gd name="T12" fmla="*/ 8 w 25"/>
                  <a:gd name="T13" fmla="*/ 35 h 36"/>
                  <a:gd name="T14" fmla="*/ 1 w 25"/>
                  <a:gd name="T15" fmla="*/ 24 h 36"/>
                  <a:gd name="T16" fmla="*/ 5 w 25"/>
                  <a:gd name="T17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6">
                    <a:moveTo>
                      <a:pt x="5" y="8"/>
                    </a:moveTo>
                    <a:cubicBezTo>
                      <a:pt x="6" y="3"/>
                      <a:pt x="11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1" y="2"/>
                      <a:pt x="25" y="7"/>
                      <a:pt x="24" y="12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33"/>
                      <a:pt x="13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3" y="34"/>
                      <a:pt x="0" y="29"/>
                      <a:pt x="1" y="24"/>
                    </a:cubicBez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608"/>
              <p:cNvSpPr/>
              <p:nvPr/>
            </p:nvSpPr>
            <p:spPr bwMode="auto">
              <a:xfrm>
                <a:off x="6508" y="3259"/>
                <a:ext cx="45" cy="74"/>
              </a:xfrm>
              <a:custGeom>
                <a:avLst/>
                <a:gdLst>
                  <a:gd name="T0" fmla="*/ 36 w 38"/>
                  <a:gd name="T1" fmla="*/ 48 h 62"/>
                  <a:gd name="T2" fmla="*/ 30 w 38"/>
                  <a:gd name="T3" fmla="*/ 60 h 62"/>
                  <a:gd name="T4" fmla="*/ 30 w 38"/>
                  <a:gd name="T5" fmla="*/ 60 h 62"/>
                  <a:gd name="T6" fmla="*/ 18 w 38"/>
                  <a:gd name="T7" fmla="*/ 55 h 62"/>
                  <a:gd name="T8" fmla="*/ 2 w 38"/>
                  <a:gd name="T9" fmla="*/ 14 h 62"/>
                  <a:gd name="T10" fmla="*/ 7 w 38"/>
                  <a:gd name="T11" fmla="*/ 2 h 62"/>
                  <a:gd name="T12" fmla="*/ 7 w 38"/>
                  <a:gd name="T13" fmla="*/ 2 h 62"/>
                  <a:gd name="T14" fmla="*/ 19 w 38"/>
                  <a:gd name="T15" fmla="*/ 7 h 62"/>
                  <a:gd name="T16" fmla="*/ 36 w 38"/>
                  <a:gd name="T17" fmla="*/ 4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36" y="48"/>
                    </a:moveTo>
                    <a:cubicBezTo>
                      <a:pt x="38" y="53"/>
                      <a:pt x="35" y="58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26" y="62"/>
                      <a:pt x="20" y="60"/>
                      <a:pt x="18" y="5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lnTo>
                      <a:pt x="36" y="4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609"/>
              <p:cNvSpPr/>
              <p:nvPr/>
            </p:nvSpPr>
            <p:spPr bwMode="auto">
              <a:xfrm>
                <a:off x="6459" y="3161"/>
                <a:ext cx="84" cy="107"/>
              </a:xfrm>
              <a:custGeom>
                <a:avLst/>
                <a:gdLst>
                  <a:gd name="T0" fmla="*/ 67 w 70"/>
                  <a:gd name="T1" fmla="*/ 66 h 89"/>
                  <a:gd name="T2" fmla="*/ 51 w 70"/>
                  <a:gd name="T3" fmla="*/ 82 h 89"/>
                  <a:gd name="T4" fmla="*/ 43 w 70"/>
                  <a:gd name="T5" fmla="*/ 84 h 89"/>
                  <a:gd name="T6" fmla="*/ 21 w 70"/>
                  <a:gd name="T7" fmla="*/ 79 h 89"/>
                  <a:gd name="T8" fmla="*/ 7 w 70"/>
                  <a:gd name="T9" fmla="*/ 31 h 89"/>
                  <a:gd name="T10" fmla="*/ 14 w 70"/>
                  <a:gd name="T11" fmla="*/ 9 h 89"/>
                  <a:gd name="T12" fmla="*/ 28 w 70"/>
                  <a:gd name="T13" fmla="*/ 5 h 89"/>
                  <a:gd name="T14" fmla="*/ 51 w 70"/>
                  <a:gd name="T15" fmla="*/ 13 h 89"/>
                  <a:gd name="T16" fmla="*/ 67 w 70"/>
                  <a:gd name="T17" fmla="*/ 6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89">
                    <a:moveTo>
                      <a:pt x="67" y="66"/>
                    </a:moveTo>
                    <a:cubicBezTo>
                      <a:pt x="70" y="76"/>
                      <a:pt x="61" y="79"/>
                      <a:pt x="51" y="82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33" y="87"/>
                      <a:pt x="24" y="89"/>
                      <a:pt x="21" y="79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0" y="15"/>
                      <a:pt x="5" y="13"/>
                      <a:pt x="14" y="9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38" y="2"/>
                      <a:pt x="46" y="0"/>
                      <a:pt x="51" y="13"/>
                    </a:cubicBezTo>
                    <a:lnTo>
                      <a:pt x="67" y="6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610"/>
              <p:cNvSpPr/>
              <p:nvPr/>
            </p:nvSpPr>
            <p:spPr bwMode="auto">
              <a:xfrm>
                <a:off x="4073" y="3262"/>
                <a:ext cx="434" cy="64"/>
              </a:xfrm>
              <a:custGeom>
                <a:avLst/>
                <a:gdLst>
                  <a:gd name="T0" fmla="*/ 94 w 361"/>
                  <a:gd name="T1" fmla="*/ 31 h 53"/>
                  <a:gd name="T2" fmla="*/ 113 w 361"/>
                  <a:gd name="T3" fmla="*/ 31 h 53"/>
                  <a:gd name="T4" fmla="*/ 151 w 361"/>
                  <a:gd name="T5" fmla="*/ 53 h 53"/>
                  <a:gd name="T6" fmla="*/ 189 w 361"/>
                  <a:gd name="T7" fmla="*/ 31 h 53"/>
                  <a:gd name="T8" fmla="*/ 209 w 361"/>
                  <a:gd name="T9" fmla="*/ 31 h 53"/>
                  <a:gd name="T10" fmla="*/ 247 w 361"/>
                  <a:gd name="T11" fmla="*/ 53 h 53"/>
                  <a:gd name="T12" fmla="*/ 285 w 361"/>
                  <a:gd name="T13" fmla="*/ 31 h 53"/>
                  <a:gd name="T14" fmla="*/ 304 w 361"/>
                  <a:gd name="T15" fmla="*/ 31 h 53"/>
                  <a:gd name="T16" fmla="*/ 332 w 361"/>
                  <a:gd name="T17" fmla="*/ 52 h 53"/>
                  <a:gd name="T18" fmla="*/ 356 w 361"/>
                  <a:gd name="T19" fmla="*/ 0 h 53"/>
                  <a:gd name="T20" fmla="*/ 0 w 361"/>
                  <a:gd name="T21" fmla="*/ 0 h 53"/>
                  <a:gd name="T22" fmla="*/ 70 w 361"/>
                  <a:gd name="T23" fmla="*/ 50 h 53"/>
                  <a:gd name="T24" fmla="*/ 94 w 361"/>
                  <a:gd name="T25" fmla="*/ 3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1" h="53">
                    <a:moveTo>
                      <a:pt x="94" y="31"/>
                    </a:moveTo>
                    <a:cubicBezTo>
                      <a:pt x="99" y="23"/>
                      <a:pt x="108" y="23"/>
                      <a:pt x="113" y="31"/>
                    </a:cubicBezTo>
                    <a:cubicBezTo>
                      <a:pt x="113" y="31"/>
                      <a:pt x="128" y="53"/>
                      <a:pt x="151" y="53"/>
                    </a:cubicBezTo>
                    <a:cubicBezTo>
                      <a:pt x="174" y="53"/>
                      <a:pt x="189" y="31"/>
                      <a:pt x="189" y="31"/>
                    </a:cubicBezTo>
                    <a:cubicBezTo>
                      <a:pt x="195" y="23"/>
                      <a:pt x="203" y="23"/>
                      <a:pt x="209" y="31"/>
                    </a:cubicBezTo>
                    <a:cubicBezTo>
                      <a:pt x="209" y="31"/>
                      <a:pt x="224" y="53"/>
                      <a:pt x="247" y="53"/>
                    </a:cubicBezTo>
                    <a:cubicBezTo>
                      <a:pt x="270" y="53"/>
                      <a:pt x="285" y="31"/>
                      <a:pt x="285" y="31"/>
                    </a:cubicBezTo>
                    <a:cubicBezTo>
                      <a:pt x="290" y="23"/>
                      <a:pt x="299" y="23"/>
                      <a:pt x="304" y="31"/>
                    </a:cubicBezTo>
                    <a:cubicBezTo>
                      <a:pt x="304" y="31"/>
                      <a:pt x="315" y="47"/>
                      <a:pt x="332" y="52"/>
                    </a:cubicBezTo>
                    <a:cubicBezTo>
                      <a:pt x="361" y="37"/>
                      <a:pt x="356" y="0"/>
                      <a:pt x="35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9" y="34"/>
                      <a:pt x="70" y="50"/>
                    </a:cubicBezTo>
                    <a:cubicBezTo>
                      <a:pt x="85" y="44"/>
                      <a:pt x="94" y="31"/>
                      <a:pt x="94" y="3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Oval 611"/>
              <p:cNvSpPr>
                <a:spLocks noChangeArrowheads="1"/>
              </p:cNvSpPr>
              <p:nvPr/>
            </p:nvSpPr>
            <p:spPr bwMode="auto">
              <a:xfrm>
                <a:off x="4244" y="3122"/>
                <a:ext cx="52" cy="53"/>
              </a:xfrm>
              <a:prstGeom prst="ellipse">
                <a:avLst/>
              </a:pr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612"/>
              <p:cNvSpPr/>
              <p:nvPr/>
            </p:nvSpPr>
            <p:spPr bwMode="auto">
              <a:xfrm>
                <a:off x="4229" y="3181"/>
                <a:ext cx="61" cy="103"/>
              </a:xfrm>
              <a:custGeom>
                <a:avLst/>
                <a:gdLst>
                  <a:gd name="T0" fmla="*/ 49 w 51"/>
                  <a:gd name="T1" fmla="*/ 72 h 86"/>
                  <a:gd name="T2" fmla="*/ 35 w 51"/>
                  <a:gd name="T3" fmla="*/ 86 h 86"/>
                  <a:gd name="T4" fmla="*/ 14 w 51"/>
                  <a:gd name="T5" fmla="*/ 86 h 86"/>
                  <a:gd name="T6" fmla="*/ 0 w 51"/>
                  <a:gd name="T7" fmla="*/ 72 h 86"/>
                  <a:gd name="T8" fmla="*/ 6 w 51"/>
                  <a:gd name="T9" fmla="*/ 14 h 86"/>
                  <a:gd name="T10" fmla="*/ 20 w 51"/>
                  <a:gd name="T11" fmla="*/ 0 h 86"/>
                  <a:gd name="T12" fmla="*/ 37 w 51"/>
                  <a:gd name="T13" fmla="*/ 0 h 86"/>
                  <a:gd name="T14" fmla="*/ 51 w 51"/>
                  <a:gd name="T15" fmla="*/ 14 h 86"/>
                  <a:gd name="T16" fmla="*/ 49 w 51"/>
                  <a:gd name="T17" fmla="*/ 7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86">
                    <a:moveTo>
                      <a:pt x="49" y="72"/>
                    </a:moveTo>
                    <a:cubicBezTo>
                      <a:pt x="49" y="80"/>
                      <a:pt x="43" y="86"/>
                      <a:pt x="35" y="86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7" y="86"/>
                      <a:pt x="0" y="80"/>
                      <a:pt x="0" y="72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6"/>
                      <a:pt x="12" y="0"/>
                      <a:pt x="20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44" y="0"/>
                      <a:pt x="51" y="6"/>
                      <a:pt x="51" y="14"/>
                    </a:cubicBezTo>
                    <a:lnTo>
                      <a:pt x="49" y="72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613"/>
              <p:cNvSpPr/>
              <p:nvPr/>
            </p:nvSpPr>
            <p:spPr bwMode="auto">
              <a:xfrm>
                <a:off x="4266" y="3179"/>
                <a:ext cx="76" cy="88"/>
              </a:xfrm>
              <a:custGeom>
                <a:avLst/>
                <a:gdLst>
                  <a:gd name="T0" fmla="*/ 60 w 63"/>
                  <a:gd name="T1" fmla="*/ 59 h 73"/>
                  <a:gd name="T2" fmla="*/ 60 w 63"/>
                  <a:gd name="T3" fmla="*/ 69 h 73"/>
                  <a:gd name="T4" fmla="*/ 60 w 63"/>
                  <a:gd name="T5" fmla="*/ 69 h 73"/>
                  <a:gd name="T6" fmla="*/ 49 w 63"/>
                  <a:gd name="T7" fmla="*/ 70 h 73"/>
                  <a:gd name="T8" fmla="*/ 3 w 63"/>
                  <a:gd name="T9" fmla="*/ 14 h 73"/>
                  <a:gd name="T10" fmla="*/ 3 w 63"/>
                  <a:gd name="T11" fmla="*/ 3 h 73"/>
                  <a:gd name="T12" fmla="*/ 3 w 63"/>
                  <a:gd name="T13" fmla="*/ 3 h 73"/>
                  <a:gd name="T14" fmla="*/ 13 w 63"/>
                  <a:gd name="T15" fmla="*/ 3 h 73"/>
                  <a:gd name="T16" fmla="*/ 60 w 63"/>
                  <a:gd name="T17" fmla="*/ 5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73">
                    <a:moveTo>
                      <a:pt x="60" y="59"/>
                    </a:moveTo>
                    <a:cubicBezTo>
                      <a:pt x="63" y="62"/>
                      <a:pt x="63" y="67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57" y="72"/>
                      <a:pt x="52" y="73"/>
                      <a:pt x="49" y="7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11"/>
                      <a:pt x="0" y="6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0"/>
                      <a:pt x="10" y="0"/>
                      <a:pt x="13" y="3"/>
                    </a:cubicBezTo>
                    <a:lnTo>
                      <a:pt x="60" y="5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614"/>
              <p:cNvSpPr/>
              <p:nvPr/>
            </p:nvSpPr>
            <p:spPr bwMode="auto">
              <a:xfrm>
                <a:off x="4234" y="3243"/>
                <a:ext cx="118" cy="126"/>
              </a:xfrm>
              <a:custGeom>
                <a:avLst/>
                <a:gdLst>
                  <a:gd name="T0" fmla="*/ 0 w 98"/>
                  <a:gd name="T1" fmla="*/ 105 h 105"/>
                  <a:gd name="T2" fmla="*/ 85 w 98"/>
                  <a:gd name="T3" fmla="*/ 3 h 105"/>
                  <a:gd name="T4" fmla="*/ 95 w 98"/>
                  <a:gd name="T5" fmla="*/ 3 h 105"/>
                  <a:gd name="T6" fmla="*/ 95 w 98"/>
                  <a:gd name="T7" fmla="*/ 14 h 105"/>
                  <a:gd name="T8" fmla="*/ 19 w 98"/>
                  <a:gd name="T9" fmla="*/ 105 h 105"/>
                  <a:gd name="T10" fmla="*/ 0 w 98"/>
                  <a:gd name="T11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8" h="105">
                    <a:moveTo>
                      <a:pt x="0" y="105"/>
                    </a:moveTo>
                    <a:cubicBezTo>
                      <a:pt x="85" y="3"/>
                      <a:pt x="85" y="3"/>
                      <a:pt x="85" y="3"/>
                    </a:cubicBezTo>
                    <a:cubicBezTo>
                      <a:pt x="88" y="0"/>
                      <a:pt x="92" y="0"/>
                      <a:pt x="95" y="3"/>
                    </a:cubicBezTo>
                    <a:cubicBezTo>
                      <a:pt x="98" y="6"/>
                      <a:pt x="98" y="11"/>
                      <a:pt x="95" y="14"/>
                    </a:cubicBezTo>
                    <a:cubicBezTo>
                      <a:pt x="19" y="105"/>
                      <a:pt x="19" y="105"/>
                      <a:pt x="19" y="105"/>
                    </a:cubicBez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615"/>
              <p:cNvSpPr/>
              <p:nvPr/>
            </p:nvSpPr>
            <p:spPr bwMode="auto">
              <a:xfrm>
                <a:off x="6824" y="3244"/>
                <a:ext cx="633" cy="99"/>
              </a:xfrm>
              <a:custGeom>
                <a:avLst/>
                <a:gdLst>
                  <a:gd name="T0" fmla="*/ 491 w 527"/>
                  <a:gd name="T1" fmla="*/ 82 h 82"/>
                  <a:gd name="T2" fmla="*/ 513 w 527"/>
                  <a:gd name="T3" fmla="*/ 30 h 82"/>
                  <a:gd name="T4" fmla="*/ 78 w 527"/>
                  <a:gd name="T5" fmla="*/ 30 h 82"/>
                  <a:gd name="T6" fmla="*/ 3 w 527"/>
                  <a:gd name="T7" fmla="*/ 0 h 82"/>
                  <a:gd name="T8" fmla="*/ 116 w 527"/>
                  <a:gd name="T9" fmla="*/ 82 h 82"/>
                  <a:gd name="T10" fmla="*/ 491 w 527"/>
                  <a:gd name="T1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7" h="82">
                    <a:moveTo>
                      <a:pt x="491" y="82"/>
                    </a:moveTo>
                    <a:cubicBezTo>
                      <a:pt x="527" y="63"/>
                      <a:pt x="513" y="30"/>
                      <a:pt x="513" y="30"/>
                    </a:cubicBezTo>
                    <a:cubicBezTo>
                      <a:pt x="513" y="30"/>
                      <a:pt x="106" y="30"/>
                      <a:pt x="78" y="30"/>
                    </a:cubicBezTo>
                    <a:cubicBezTo>
                      <a:pt x="34" y="30"/>
                      <a:pt x="16" y="20"/>
                      <a:pt x="3" y="0"/>
                    </a:cubicBezTo>
                    <a:cubicBezTo>
                      <a:pt x="0" y="42"/>
                      <a:pt x="46" y="82"/>
                      <a:pt x="116" y="82"/>
                    </a:cubicBezTo>
                    <a:cubicBezTo>
                      <a:pt x="159" y="82"/>
                      <a:pt x="424" y="82"/>
                      <a:pt x="491" y="8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616"/>
              <p:cNvSpPr/>
              <p:nvPr/>
            </p:nvSpPr>
            <p:spPr bwMode="auto">
              <a:xfrm>
                <a:off x="6171" y="1999"/>
                <a:ext cx="549" cy="621"/>
              </a:xfrm>
              <a:custGeom>
                <a:avLst/>
                <a:gdLst>
                  <a:gd name="T0" fmla="*/ 187 w 457"/>
                  <a:gd name="T1" fmla="*/ 446 h 517"/>
                  <a:gd name="T2" fmla="*/ 239 w 457"/>
                  <a:gd name="T3" fmla="*/ 5 h 517"/>
                  <a:gd name="T4" fmla="*/ 236 w 457"/>
                  <a:gd name="T5" fmla="*/ 0 h 517"/>
                  <a:gd name="T6" fmla="*/ 231 w 457"/>
                  <a:gd name="T7" fmla="*/ 4 h 517"/>
                  <a:gd name="T8" fmla="*/ 179 w 457"/>
                  <a:gd name="T9" fmla="*/ 446 h 517"/>
                  <a:gd name="T10" fmla="*/ 0 w 457"/>
                  <a:gd name="T11" fmla="*/ 446 h 517"/>
                  <a:gd name="T12" fmla="*/ 152 w 457"/>
                  <a:gd name="T13" fmla="*/ 517 h 517"/>
                  <a:gd name="T14" fmla="*/ 383 w 457"/>
                  <a:gd name="T15" fmla="*/ 517 h 517"/>
                  <a:gd name="T16" fmla="*/ 448 w 457"/>
                  <a:gd name="T17" fmla="*/ 446 h 517"/>
                  <a:gd name="T18" fmla="*/ 187 w 457"/>
                  <a:gd name="T19" fmla="*/ 446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7" h="517">
                    <a:moveTo>
                      <a:pt x="187" y="446"/>
                    </a:moveTo>
                    <a:cubicBezTo>
                      <a:pt x="239" y="5"/>
                      <a:pt x="239" y="5"/>
                      <a:pt x="239" y="5"/>
                    </a:cubicBezTo>
                    <a:cubicBezTo>
                      <a:pt x="240" y="3"/>
                      <a:pt x="238" y="1"/>
                      <a:pt x="236" y="0"/>
                    </a:cubicBezTo>
                    <a:cubicBezTo>
                      <a:pt x="234" y="0"/>
                      <a:pt x="231" y="2"/>
                      <a:pt x="231" y="4"/>
                    </a:cubicBezTo>
                    <a:cubicBezTo>
                      <a:pt x="179" y="446"/>
                      <a:pt x="179" y="446"/>
                      <a:pt x="179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78" y="517"/>
                      <a:pt x="152" y="517"/>
                    </a:cubicBezTo>
                    <a:cubicBezTo>
                      <a:pt x="226" y="517"/>
                      <a:pt x="309" y="517"/>
                      <a:pt x="383" y="517"/>
                    </a:cubicBezTo>
                    <a:cubicBezTo>
                      <a:pt x="457" y="517"/>
                      <a:pt x="448" y="446"/>
                      <a:pt x="448" y="446"/>
                    </a:cubicBezTo>
                    <a:lnTo>
                      <a:pt x="187" y="44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617"/>
              <p:cNvSpPr/>
              <p:nvPr/>
            </p:nvSpPr>
            <p:spPr bwMode="auto">
              <a:xfrm>
                <a:off x="6240" y="2172"/>
                <a:ext cx="168" cy="139"/>
              </a:xfrm>
              <a:custGeom>
                <a:avLst/>
                <a:gdLst>
                  <a:gd name="T0" fmla="*/ 56 w 140"/>
                  <a:gd name="T1" fmla="*/ 102 h 116"/>
                  <a:gd name="T2" fmla="*/ 133 w 140"/>
                  <a:gd name="T3" fmla="*/ 115 h 116"/>
                  <a:gd name="T4" fmla="*/ 140 w 140"/>
                  <a:gd name="T5" fmla="*/ 62 h 116"/>
                  <a:gd name="T6" fmla="*/ 70 w 140"/>
                  <a:gd name="T7" fmla="*/ 52 h 116"/>
                  <a:gd name="T8" fmla="*/ 24 w 140"/>
                  <a:gd name="T9" fmla="*/ 0 h 116"/>
                  <a:gd name="T10" fmla="*/ 0 w 140"/>
                  <a:gd name="T11" fmla="*/ 40 h 116"/>
                  <a:gd name="T12" fmla="*/ 56 w 140"/>
                  <a:gd name="T13" fmla="*/ 10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116">
                    <a:moveTo>
                      <a:pt x="56" y="102"/>
                    </a:moveTo>
                    <a:cubicBezTo>
                      <a:pt x="87" y="116"/>
                      <a:pt x="118" y="116"/>
                      <a:pt x="133" y="115"/>
                    </a:cubicBezTo>
                    <a:cubicBezTo>
                      <a:pt x="140" y="62"/>
                      <a:pt x="140" y="62"/>
                      <a:pt x="140" y="62"/>
                    </a:cubicBezTo>
                    <a:cubicBezTo>
                      <a:pt x="131" y="63"/>
                      <a:pt x="101" y="65"/>
                      <a:pt x="70" y="52"/>
                    </a:cubicBezTo>
                    <a:cubicBezTo>
                      <a:pt x="50" y="43"/>
                      <a:pt x="32" y="28"/>
                      <a:pt x="24" y="0"/>
                    </a:cubicBezTo>
                    <a:cubicBezTo>
                      <a:pt x="15" y="13"/>
                      <a:pt x="7" y="26"/>
                      <a:pt x="0" y="40"/>
                    </a:cubicBezTo>
                    <a:cubicBezTo>
                      <a:pt x="10" y="74"/>
                      <a:pt x="32" y="91"/>
                      <a:pt x="56" y="10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618"/>
              <p:cNvSpPr/>
              <p:nvPr/>
            </p:nvSpPr>
            <p:spPr bwMode="auto">
              <a:xfrm>
                <a:off x="6191" y="2319"/>
                <a:ext cx="194" cy="211"/>
              </a:xfrm>
              <a:custGeom>
                <a:avLst/>
                <a:gdLst>
                  <a:gd name="T0" fmla="*/ 70 w 162"/>
                  <a:gd name="T1" fmla="*/ 154 h 175"/>
                  <a:gd name="T2" fmla="*/ 152 w 162"/>
                  <a:gd name="T3" fmla="*/ 167 h 175"/>
                  <a:gd name="T4" fmla="*/ 162 w 162"/>
                  <a:gd name="T5" fmla="*/ 86 h 175"/>
                  <a:gd name="T6" fmla="*/ 78 w 162"/>
                  <a:gd name="T7" fmla="*/ 73 h 175"/>
                  <a:gd name="T8" fmla="*/ 16 w 162"/>
                  <a:gd name="T9" fmla="*/ 0 h 175"/>
                  <a:gd name="T10" fmla="*/ 70 w 162"/>
                  <a:gd name="T11" fmla="*/ 154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2" h="175">
                    <a:moveTo>
                      <a:pt x="70" y="154"/>
                    </a:moveTo>
                    <a:cubicBezTo>
                      <a:pt x="111" y="175"/>
                      <a:pt x="152" y="167"/>
                      <a:pt x="152" y="167"/>
                    </a:cubicBezTo>
                    <a:cubicBezTo>
                      <a:pt x="162" y="86"/>
                      <a:pt x="162" y="86"/>
                      <a:pt x="162" y="86"/>
                    </a:cubicBezTo>
                    <a:cubicBezTo>
                      <a:pt x="147" y="88"/>
                      <a:pt x="113" y="88"/>
                      <a:pt x="78" y="73"/>
                    </a:cubicBezTo>
                    <a:cubicBezTo>
                      <a:pt x="51" y="60"/>
                      <a:pt x="26" y="40"/>
                      <a:pt x="16" y="0"/>
                    </a:cubicBezTo>
                    <a:cubicBezTo>
                      <a:pt x="0" y="98"/>
                      <a:pt x="33" y="135"/>
                      <a:pt x="70" y="154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619"/>
              <p:cNvSpPr/>
              <p:nvPr/>
            </p:nvSpPr>
            <p:spPr bwMode="auto">
              <a:xfrm>
                <a:off x="6215" y="2231"/>
                <a:ext cx="182" cy="173"/>
              </a:xfrm>
              <a:custGeom>
                <a:avLst/>
                <a:gdLst>
                  <a:gd name="T0" fmla="*/ 61 w 152"/>
                  <a:gd name="T1" fmla="*/ 129 h 144"/>
                  <a:gd name="T2" fmla="*/ 145 w 152"/>
                  <a:gd name="T3" fmla="*/ 143 h 144"/>
                  <a:gd name="T4" fmla="*/ 152 w 152"/>
                  <a:gd name="T5" fmla="*/ 83 h 144"/>
                  <a:gd name="T6" fmla="*/ 75 w 152"/>
                  <a:gd name="T7" fmla="*/ 70 h 144"/>
                  <a:gd name="T8" fmla="*/ 17 w 152"/>
                  <a:gd name="T9" fmla="*/ 0 h 144"/>
                  <a:gd name="T10" fmla="*/ 4 w 152"/>
                  <a:gd name="T11" fmla="*/ 36 h 144"/>
                  <a:gd name="T12" fmla="*/ 0 w 152"/>
                  <a:gd name="T13" fmla="*/ 58 h 144"/>
                  <a:gd name="T14" fmla="*/ 61 w 152"/>
                  <a:gd name="T15" fmla="*/ 12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2" h="144">
                    <a:moveTo>
                      <a:pt x="61" y="129"/>
                    </a:moveTo>
                    <a:cubicBezTo>
                      <a:pt x="95" y="144"/>
                      <a:pt x="129" y="144"/>
                      <a:pt x="145" y="14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37" y="84"/>
                      <a:pt x="106" y="84"/>
                      <a:pt x="75" y="70"/>
                    </a:cubicBezTo>
                    <a:cubicBezTo>
                      <a:pt x="49" y="58"/>
                      <a:pt x="25" y="39"/>
                      <a:pt x="17" y="0"/>
                    </a:cubicBezTo>
                    <a:cubicBezTo>
                      <a:pt x="12" y="12"/>
                      <a:pt x="8" y="24"/>
                      <a:pt x="4" y="36"/>
                    </a:cubicBezTo>
                    <a:cubicBezTo>
                      <a:pt x="3" y="44"/>
                      <a:pt x="1" y="51"/>
                      <a:pt x="0" y="58"/>
                    </a:cubicBezTo>
                    <a:cubicBezTo>
                      <a:pt x="9" y="97"/>
                      <a:pt x="34" y="117"/>
                      <a:pt x="61" y="129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620"/>
              <p:cNvSpPr/>
              <p:nvPr/>
            </p:nvSpPr>
            <p:spPr bwMode="auto">
              <a:xfrm>
                <a:off x="6274" y="2016"/>
                <a:ext cx="163" cy="217"/>
              </a:xfrm>
              <a:custGeom>
                <a:avLst/>
                <a:gdLst>
                  <a:gd name="T0" fmla="*/ 45 w 136"/>
                  <a:gd name="T1" fmla="*/ 168 h 181"/>
                  <a:gd name="T2" fmla="*/ 114 w 136"/>
                  <a:gd name="T3" fmla="*/ 178 h 181"/>
                  <a:gd name="T4" fmla="*/ 136 w 136"/>
                  <a:gd name="T5" fmla="*/ 0 h 181"/>
                  <a:gd name="T6" fmla="*/ 0 w 136"/>
                  <a:gd name="T7" fmla="*/ 124 h 181"/>
                  <a:gd name="T8" fmla="*/ 45 w 136"/>
                  <a:gd name="T9" fmla="*/ 168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6" h="181">
                    <a:moveTo>
                      <a:pt x="45" y="168"/>
                    </a:moveTo>
                    <a:cubicBezTo>
                      <a:pt x="75" y="181"/>
                      <a:pt x="105" y="179"/>
                      <a:pt x="114" y="178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56" y="48"/>
                      <a:pt x="0" y="124"/>
                    </a:cubicBezTo>
                    <a:cubicBezTo>
                      <a:pt x="9" y="147"/>
                      <a:pt x="26" y="160"/>
                      <a:pt x="45" y="168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621"/>
              <p:cNvSpPr/>
              <p:nvPr/>
            </p:nvSpPr>
            <p:spPr bwMode="auto">
              <a:xfrm>
                <a:off x="6413" y="2014"/>
                <a:ext cx="358" cy="489"/>
              </a:xfrm>
              <a:custGeom>
                <a:avLst/>
                <a:gdLst>
                  <a:gd name="T0" fmla="*/ 61 w 358"/>
                  <a:gd name="T1" fmla="*/ 0 h 489"/>
                  <a:gd name="T2" fmla="*/ 358 w 358"/>
                  <a:gd name="T3" fmla="*/ 426 h 489"/>
                  <a:gd name="T4" fmla="*/ 0 w 358"/>
                  <a:gd name="T5" fmla="*/ 489 h 489"/>
                  <a:gd name="T6" fmla="*/ 61 w 358"/>
                  <a:gd name="T7" fmla="*/ 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8" h="489">
                    <a:moveTo>
                      <a:pt x="61" y="0"/>
                    </a:moveTo>
                    <a:lnTo>
                      <a:pt x="358" y="426"/>
                    </a:lnTo>
                    <a:lnTo>
                      <a:pt x="0" y="489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622"/>
              <p:cNvSpPr/>
              <p:nvPr/>
            </p:nvSpPr>
            <p:spPr bwMode="auto">
              <a:xfrm>
                <a:off x="7427" y="3246"/>
                <a:ext cx="89" cy="116"/>
              </a:xfrm>
              <a:custGeom>
                <a:avLst/>
                <a:gdLst>
                  <a:gd name="T0" fmla="*/ 64 w 74"/>
                  <a:gd name="T1" fmla="*/ 8 h 97"/>
                  <a:gd name="T2" fmla="*/ 73 w 74"/>
                  <a:gd name="T3" fmla="*/ 22 h 97"/>
                  <a:gd name="T4" fmla="*/ 61 w 74"/>
                  <a:gd name="T5" fmla="*/ 87 h 97"/>
                  <a:gd name="T6" fmla="*/ 48 w 74"/>
                  <a:gd name="T7" fmla="*/ 96 h 97"/>
                  <a:gd name="T8" fmla="*/ 11 w 74"/>
                  <a:gd name="T9" fmla="*/ 89 h 97"/>
                  <a:gd name="T10" fmla="*/ 2 w 74"/>
                  <a:gd name="T11" fmla="*/ 76 h 97"/>
                  <a:gd name="T12" fmla="*/ 13 w 74"/>
                  <a:gd name="T13" fmla="*/ 11 h 97"/>
                  <a:gd name="T14" fmla="*/ 27 w 74"/>
                  <a:gd name="T15" fmla="*/ 1 h 97"/>
                  <a:gd name="T16" fmla="*/ 64 w 74"/>
                  <a:gd name="T17" fmla="*/ 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97">
                    <a:moveTo>
                      <a:pt x="64" y="8"/>
                    </a:moveTo>
                    <a:cubicBezTo>
                      <a:pt x="70" y="9"/>
                      <a:pt x="74" y="15"/>
                      <a:pt x="73" y="22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60" y="93"/>
                      <a:pt x="54" y="97"/>
                      <a:pt x="48" y="96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5" y="88"/>
                      <a:pt x="0" y="82"/>
                      <a:pt x="2" y="7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4"/>
                      <a:pt x="21" y="0"/>
                      <a:pt x="27" y="1"/>
                    </a:cubicBez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Line 623"/>
              <p:cNvSpPr>
                <a:spLocks noChangeShapeType="1"/>
              </p:cNvSpPr>
              <p:nvPr/>
            </p:nvSpPr>
            <p:spPr bwMode="auto">
              <a:xfrm flipH="1" flipV="1">
                <a:off x="7400" y="3253"/>
                <a:ext cx="93" cy="17"/>
              </a:xfrm>
              <a:prstGeom prst="line">
                <a:avLst/>
              </a:prstGeom>
              <a:noFill/>
              <a:ln w="14288" cap="rnd">
                <a:solidFill>
                  <a:srgbClr val="1D4676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624"/>
              <p:cNvSpPr/>
              <p:nvPr/>
            </p:nvSpPr>
            <p:spPr bwMode="auto">
              <a:xfrm>
                <a:off x="7343" y="3139"/>
                <a:ext cx="57" cy="56"/>
              </a:xfrm>
              <a:custGeom>
                <a:avLst/>
                <a:gdLst>
                  <a:gd name="T0" fmla="*/ 46 w 48"/>
                  <a:gd name="T1" fmla="*/ 27 h 47"/>
                  <a:gd name="T2" fmla="*/ 20 w 48"/>
                  <a:gd name="T3" fmla="*/ 45 h 47"/>
                  <a:gd name="T4" fmla="*/ 3 w 48"/>
                  <a:gd name="T5" fmla="*/ 19 h 47"/>
                  <a:gd name="T6" fmla="*/ 28 w 48"/>
                  <a:gd name="T7" fmla="*/ 2 h 47"/>
                  <a:gd name="T8" fmla="*/ 46 w 48"/>
                  <a:gd name="T9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7"/>
                    </a:moveTo>
                    <a:cubicBezTo>
                      <a:pt x="44" y="39"/>
                      <a:pt x="32" y="47"/>
                      <a:pt x="20" y="45"/>
                    </a:cubicBezTo>
                    <a:cubicBezTo>
                      <a:pt x="8" y="43"/>
                      <a:pt x="0" y="31"/>
                      <a:pt x="3" y="19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5"/>
                      <a:pt x="46" y="27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625"/>
              <p:cNvSpPr/>
              <p:nvPr/>
            </p:nvSpPr>
            <p:spPr bwMode="auto">
              <a:xfrm>
                <a:off x="7329" y="3188"/>
                <a:ext cx="76" cy="108"/>
              </a:xfrm>
              <a:custGeom>
                <a:avLst/>
                <a:gdLst>
                  <a:gd name="T0" fmla="*/ 50 w 63"/>
                  <a:gd name="T1" fmla="*/ 77 h 90"/>
                  <a:gd name="T2" fmla="*/ 34 w 63"/>
                  <a:gd name="T3" fmla="*/ 89 h 90"/>
                  <a:gd name="T4" fmla="*/ 13 w 63"/>
                  <a:gd name="T5" fmla="*/ 85 h 90"/>
                  <a:gd name="T6" fmla="*/ 2 w 63"/>
                  <a:gd name="T7" fmla="*/ 69 h 90"/>
                  <a:gd name="T8" fmla="*/ 17 w 63"/>
                  <a:gd name="T9" fmla="*/ 12 h 90"/>
                  <a:gd name="T10" fmla="*/ 33 w 63"/>
                  <a:gd name="T11" fmla="*/ 1 h 90"/>
                  <a:gd name="T12" fmla="*/ 50 w 63"/>
                  <a:gd name="T13" fmla="*/ 4 h 90"/>
                  <a:gd name="T14" fmla="*/ 61 w 63"/>
                  <a:gd name="T15" fmla="*/ 20 h 90"/>
                  <a:gd name="T16" fmla="*/ 50 w 63"/>
                  <a:gd name="T17" fmla="*/ 7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90">
                    <a:moveTo>
                      <a:pt x="50" y="77"/>
                    </a:moveTo>
                    <a:cubicBezTo>
                      <a:pt x="49" y="85"/>
                      <a:pt x="42" y="90"/>
                      <a:pt x="34" y="89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5" y="84"/>
                      <a:pt x="0" y="76"/>
                      <a:pt x="2" y="69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5"/>
                      <a:pt x="26" y="0"/>
                      <a:pt x="33" y="1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8" y="5"/>
                      <a:pt x="63" y="13"/>
                      <a:pt x="61" y="20"/>
                    </a:cubicBezTo>
                    <a:lnTo>
                      <a:pt x="50" y="7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626"/>
              <p:cNvSpPr/>
              <p:nvPr/>
            </p:nvSpPr>
            <p:spPr bwMode="auto">
              <a:xfrm>
                <a:off x="7386" y="3194"/>
                <a:ext cx="63" cy="28"/>
              </a:xfrm>
              <a:custGeom>
                <a:avLst/>
                <a:gdLst>
                  <a:gd name="T0" fmla="*/ 45 w 53"/>
                  <a:gd name="T1" fmla="*/ 8 h 23"/>
                  <a:gd name="T2" fmla="*/ 52 w 53"/>
                  <a:gd name="T3" fmla="*/ 16 h 23"/>
                  <a:gd name="T4" fmla="*/ 52 w 53"/>
                  <a:gd name="T5" fmla="*/ 16 h 23"/>
                  <a:gd name="T6" fmla="*/ 44 w 53"/>
                  <a:gd name="T7" fmla="*/ 23 h 23"/>
                  <a:gd name="T8" fmla="*/ 7 w 53"/>
                  <a:gd name="T9" fmla="*/ 15 h 23"/>
                  <a:gd name="T10" fmla="*/ 0 w 53"/>
                  <a:gd name="T11" fmla="*/ 7 h 23"/>
                  <a:gd name="T12" fmla="*/ 0 w 53"/>
                  <a:gd name="T13" fmla="*/ 7 h 23"/>
                  <a:gd name="T14" fmla="*/ 8 w 53"/>
                  <a:gd name="T15" fmla="*/ 0 h 23"/>
                  <a:gd name="T16" fmla="*/ 45 w 53"/>
                  <a:gd name="T17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23">
                    <a:moveTo>
                      <a:pt x="45" y="8"/>
                    </a:moveTo>
                    <a:cubicBezTo>
                      <a:pt x="50" y="8"/>
                      <a:pt x="53" y="12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20"/>
                      <a:pt x="48" y="23"/>
                      <a:pt x="44" y="2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3" y="15"/>
                      <a:pt x="0" y="1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3"/>
                      <a:pt x="4" y="0"/>
                      <a:pt x="8" y="0"/>
                    </a:cubicBezTo>
                    <a:lnTo>
                      <a:pt x="45" y="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627"/>
              <p:cNvSpPr/>
              <p:nvPr/>
            </p:nvSpPr>
            <p:spPr bwMode="auto">
              <a:xfrm>
                <a:off x="7406" y="3202"/>
                <a:ext cx="45" cy="60"/>
              </a:xfrm>
              <a:custGeom>
                <a:avLst/>
                <a:gdLst>
                  <a:gd name="T0" fmla="*/ 15 w 37"/>
                  <a:gd name="T1" fmla="*/ 44 h 50"/>
                  <a:gd name="T2" fmla="*/ 6 w 37"/>
                  <a:gd name="T3" fmla="*/ 48 h 50"/>
                  <a:gd name="T4" fmla="*/ 6 w 37"/>
                  <a:gd name="T5" fmla="*/ 48 h 50"/>
                  <a:gd name="T6" fmla="*/ 2 w 37"/>
                  <a:gd name="T7" fmla="*/ 38 h 50"/>
                  <a:gd name="T8" fmla="*/ 21 w 37"/>
                  <a:gd name="T9" fmla="*/ 6 h 50"/>
                  <a:gd name="T10" fmla="*/ 31 w 37"/>
                  <a:gd name="T11" fmla="*/ 2 h 50"/>
                  <a:gd name="T12" fmla="*/ 31 w 37"/>
                  <a:gd name="T13" fmla="*/ 2 h 50"/>
                  <a:gd name="T14" fmla="*/ 35 w 37"/>
                  <a:gd name="T15" fmla="*/ 12 h 50"/>
                  <a:gd name="T16" fmla="*/ 15 w 37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50">
                    <a:moveTo>
                      <a:pt x="15" y="44"/>
                    </a:moveTo>
                    <a:cubicBezTo>
                      <a:pt x="14" y="48"/>
                      <a:pt x="9" y="50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2" y="46"/>
                      <a:pt x="0" y="42"/>
                      <a:pt x="2" y="38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3" y="2"/>
                      <a:pt x="27" y="0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5" y="4"/>
                      <a:pt x="37" y="8"/>
                      <a:pt x="35" y="12"/>
                    </a:cubicBezTo>
                    <a:lnTo>
                      <a:pt x="15" y="44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628"/>
              <p:cNvSpPr/>
              <p:nvPr/>
            </p:nvSpPr>
            <p:spPr bwMode="auto">
              <a:xfrm>
                <a:off x="7319" y="3189"/>
                <a:ext cx="54" cy="52"/>
              </a:xfrm>
              <a:custGeom>
                <a:avLst/>
                <a:gdLst>
                  <a:gd name="T0" fmla="*/ 14 w 45"/>
                  <a:gd name="T1" fmla="*/ 39 h 43"/>
                  <a:gd name="T2" fmla="*/ 4 w 45"/>
                  <a:gd name="T3" fmla="*/ 40 h 43"/>
                  <a:gd name="T4" fmla="*/ 4 w 45"/>
                  <a:gd name="T5" fmla="*/ 40 h 43"/>
                  <a:gd name="T6" fmla="*/ 3 w 45"/>
                  <a:gd name="T7" fmla="*/ 30 h 43"/>
                  <a:gd name="T8" fmla="*/ 31 w 45"/>
                  <a:gd name="T9" fmla="*/ 4 h 43"/>
                  <a:gd name="T10" fmla="*/ 41 w 45"/>
                  <a:gd name="T11" fmla="*/ 3 h 43"/>
                  <a:gd name="T12" fmla="*/ 41 w 45"/>
                  <a:gd name="T13" fmla="*/ 3 h 43"/>
                  <a:gd name="T14" fmla="*/ 42 w 45"/>
                  <a:gd name="T15" fmla="*/ 13 h 43"/>
                  <a:gd name="T16" fmla="*/ 14 w 45"/>
                  <a:gd name="T17" fmla="*/ 3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43">
                    <a:moveTo>
                      <a:pt x="14" y="39"/>
                    </a:moveTo>
                    <a:cubicBezTo>
                      <a:pt x="12" y="42"/>
                      <a:pt x="7" y="43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1" y="38"/>
                      <a:pt x="0" y="33"/>
                      <a:pt x="3" y="3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3" y="1"/>
                      <a:pt x="38" y="0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4" y="5"/>
                      <a:pt x="45" y="10"/>
                      <a:pt x="42" y="13"/>
                    </a:cubicBezTo>
                    <a:lnTo>
                      <a:pt x="14" y="3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629"/>
              <p:cNvSpPr/>
              <p:nvPr/>
            </p:nvSpPr>
            <p:spPr bwMode="auto">
              <a:xfrm>
                <a:off x="7295" y="3220"/>
                <a:ext cx="44" cy="60"/>
              </a:xfrm>
              <a:custGeom>
                <a:avLst/>
                <a:gdLst>
                  <a:gd name="T0" fmla="*/ 15 w 37"/>
                  <a:gd name="T1" fmla="*/ 44 h 50"/>
                  <a:gd name="T2" fmla="*/ 5 w 37"/>
                  <a:gd name="T3" fmla="*/ 48 h 50"/>
                  <a:gd name="T4" fmla="*/ 5 w 37"/>
                  <a:gd name="T5" fmla="*/ 48 h 50"/>
                  <a:gd name="T6" fmla="*/ 2 w 37"/>
                  <a:gd name="T7" fmla="*/ 38 h 50"/>
                  <a:gd name="T8" fmla="*/ 21 w 37"/>
                  <a:gd name="T9" fmla="*/ 6 h 50"/>
                  <a:gd name="T10" fmla="*/ 31 w 37"/>
                  <a:gd name="T11" fmla="*/ 2 h 50"/>
                  <a:gd name="T12" fmla="*/ 31 w 37"/>
                  <a:gd name="T13" fmla="*/ 2 h 50"/>
                  <a:gd name="T14" fmla="*/ 35 w 37"/>
                  <a:gd name="T15" fmla="*/ 12 h 50"/>
                  <a:gd name="T16" fmla="*/ 15 w 37"/>
                  <a:gd name="T17" fmla="*/ 4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50">
                    <a:moveTo>
                      <a:pt x="15" y="44"/>
                    </a:moveTo>
                    <a:cubicBezTo>
                      <a:pt x="13" y="48"/>
                      <a:pt x="9" y="50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1" y="46"/>
                      <a:pt x="0" y="42"/>
                      <a:pt x="2" y="38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3" y="2"/>
                      <a:pt x="28" y="0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5" y="4"/>
                      <a:pt x="37" y="8"/>
                      <a:pt x="35" y="12"/>
                    </a:cubicBezTo>
                    <a:lnTo>
                      <a:pt x="15" y="44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630"/>
              <p:cNvSpPr/>
              <p:nvPr/>
            </p:nvSpPr>
            <p:spPr bwMode="auto">
              <a:xfrm>
                <a:off x="7335" y="3134"/>
                <a:ext cx="77" cy="42"/>
              </a:xfrm>
              <a:custGeom>
                <a:avLst/>
                <a:gdLst>
                  <a:gd name="T0" fmla="*/ 77 w 77"/>
                  <a:gd name="T1" fmla="*/ 42 h 42"/>
                  <a:gd name="T2" fmla="*/ 50 w 77"/>
                  <a:gd name="T3" fmla="*/ 0 h 42"/>
                  <a:gd name="T4" fmla="*/ 0 w 77"/>
                  <a:gd name="T5" fmla="*/ 9 h 42"/>
                  <a:gd name="T6" fmla="*/ 77 w 77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42">
                    <a:moveTo>
                      <a:pt x="77" y="42"/>
                    </a:moveTo>
                    <a:lnTo>
                      <a:pt x="50" y="0"/>
                    </a:lnTo>
                    <a:lnTo>
                      <a:pt x="0" y="9"/>
                    </a:lnTo>
                    <a:lnTo>
                      <a:pt x="77" y="42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631"/>
              <p:cNvSpPr/>
              <p:nvPr/>
            </p:nvSpPr>
            <p:spPr bwMode="auto">
              <a:xfrm>
                <a:off x="6982" y="3211"/>
                <a:ext cx="173" cy="60"/>
              </a:xfrm>
              <a:custGeom>
                <a:avLst/>
                <a:gdLst>
                  <a:gd name="T0" fmla="*/ 144 w 144"/>
                  <a:gd name="T1" fmla="*/ 10 h 50"/>
                  <a:gd name="T2" fmla="*/ 134 w 144"/>
                  <a:gd name="T3" fmla="*/ 0 h 50"/>
                  <a:gd name="T4" fmla="*/ 10 w 144"/>
                  <a:gd name="T5" fmla="*/ 0 h 50"/>
                  <a:gd name="T6" fmla="*/ 0 w 144"/>
                  <a:gd name="T7" fmla="*/ 10 h 50"/>
                  <a:gd name="T8" fmla="*/ 0 w 144"/>
                  <a:gd name="T9" fmla="*/ 40 h 50"/>
                  <a:gd name="T10" fmla="*/ 10 w 144"/>
                  <a:gd name="T11" fmla="*/ 50 h 50"/>
                  <a:gd name="T12" fmla="*/ 134 w 144"/>
                  <a:gd name="T13" fmla="*/ 50 h 50"/>
                  <a:gd name="T14" fmla="*/ 144 w 144"/>
                  <a:gd name="T15" fmla="*/ 40 h 50"/>
                  <a:gd name="T16" fmla="*/ 144 w 144"/>
                  <a:gd name="T17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4" h="50">
                    <a:moveTo>
                      <a:pt x="144" y="10"/>
                    </a:moveTo>
                    <a:cubicBezTo>
                      <a:pt x="144" y="4"/>
                      <a:pt x="139" y="0"/>
                      <a:pt x="134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6"/>
                      <a:pt x="4" y="50"/>
                      <a:pt x="10" y="50"/>
                    </a:cubicBezTo>
                    <a:cubicBezTo>
                      <a:pt x="134" y="50"/>
                      <a:pt x="134" y="50"/>
                      <a:pt x="134" y="50"/>
                    </a:cubicBezTo>
                    <a:cubicBezTo>
                      <a:pt x="139" y="50"/>
                      <a:pt x="144" y="46"/>
                      <a:pt x="144" y="40"/>
                    </a:cubicBezTo>
                    <a:lnTo>
                      <a:pt x="144" y="1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632"/>
              <p:cNvSpPr/>
              <p:nvPr/>
            </p:nvSpPr>
            <p:spPr bwMode="auto">
              <a:xfrm>
                <a:off x="6946" y="3182"/>
                <a:ext cx="168" cy="23"/>
              </a:xfrm>
              <a:custGeom>
                <a:avLst/>
                <a:gdLst>
                  <a:gd name="T0" fmla="*/ 140 w 140"/>
                  <a:gd name="T1" fmla="*/ 4 h 19"/>
                  <a:gd name="T2" fmla="*/ 136 w 140"/>
                  <a:gd name="T3" fmla="*/ 0 h 19"/>
                  <a:gd name="T4" fmla="*/ 4 w 140"/>
                  <a:gd name="T5" fmla="*/ 0 h 19"/>
                  <a:gd name="T6" fmla="*/ 0 w 140"/>
                  <a:gd name="T7" fmla="*/ 4 h 19"/>
                  <a:gd name="T8" fmla="*/ 0 w 140"/>
                  <a:gd name="T9" fmla="*/ 15 h 19"/>
                  <a:gd name="T10" fmla="*/ 4 w 140"/>
                  <a:gd name="T11" fmla="*/ 19 h 19"/>
                  <a:gd name="T12" fmla="*/ 136 w 140"/>
                  <a:gd name="T13" fmla="*/ 19 h 19"/>
                  <a:gd name="T14" fmla="*/ 140 w 140"/>
                  <a:gd name="T15" fmla="*/ 15 h 19"/>
                  <a:gd name="T16" fmla="*/ 140 w 140"/>
                  <a:gd name="T1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19">
                    <a:moveTo>
                      <a:pt x="140" y="4"/>
                    </a:moveTo>
                    <a:cubicBezTo>
                      <a:pt x="140" y="1"/>
                      <a:pt x="138" y="0"/>
                      <a:pt x="13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2" y="19"/>
                      <a:pt x="4" y="19"/>
                    </a:cubicBezTo>
                    <a:cubicBezTo>
                      <a:pt x="136" y="19"/>
                      <a:pt x="136" y="19"/>
                      <a:pt x="136" y="19"/>
                    </a:cubicBezTo>
                    <a:cubicBezTo>
                      <a:pt x="138" y="19"/>
                      <a:pt x="140" y="17"/>
                      <a:pt x="140" y="15"/>
                    </a:cubicBez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633"/>
              <p:cNvSpPr/>
              <p:nvPr/>
            </p:nvSpPr>
            <p:spPr bwMode="auto">
              <a:xfrm>
                <a:off x="6905" y="3211"/>
                <a:ext cx="70" cy="60"/>
              </a:xfrm>
              <a:custGeom>
                <a:avLst/>
                <a:gdLst>
                  <a:gd name="T0" fmla="*/ 58 w 58"/>
                  <a:gd name="T1" fmla="*/ 10 h 50"/>
                  <a:gd name="T2" fmla="*/ 48 w 58"/>
                  <a:gd name="T3" fmla="*/ 0 h 50"/>
                  <a:gd name="T4" fmla="*/ 10 w 58"/>
                  <a:gd name="T5" fmla="*/ 0 h 50"/>
                  <a:gd name="T6" fmla="*/ 0 w 58"/>
                  <a:gd name="T7" fmla="*/ 10 h 50"/>
                  <a:gd name="T8" fmla="*/ 0 w 58"/>
                  <a:gd name="T9" fmla="*/ 40 h 50"/>
                  <a:gd name="T10" fmla="*/ 10 w 58"/>
                  <a:gd name="T11" fmla="*/ 50 h 50"/>
                  <a:gd name="T12" fmla="*/ 48 w 58"/>
                  <a:gd name="T13" fmla="*/ 50 h 50"/>
                  <a:gd name="T14" fmla="*/ 58 w 58"/>
                  <a:gd name="T15" fmla="*/ 40 h 50"/>
                  <a:gd name="T16" fmla="*/ 58 w 58"/>
                  <a:gd name="T17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50">
                    <a:moveTo>
                      <a:pt x="58" y="10"/>
                    </a:moveTo>
                    <a:cubicBezTo>
                      <a:pt x="58" y="4"/>
                      <a:pt x="54" y="0"/>
                      <a:pt x="4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6"/>
                      <a:pt x="4" y="50"/>
                      <a:pt x="10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54" y="50"/>
                      <a:pt x="58" y="46"/>
                      <a:pt x="58" y="40"/>
                    </a:cubicBezTo>
                    <a:lnTo>
                      <a:pt x="58" y="1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634"/>
              <p:cNvSpPr/>
              <p:nvPr/>
            </p:nvSpPr>
            <p:spPr bwMode="auto">
              <a:xfrm>
                <a:off x="5805" y="3118"/>
                <a:ext cx="96" cy="35"/>
              </a:xfrm>
              <a:custGeom>
                <a:avLst/>
                <a:gdLst>
                  <a:gd name="T0" fmla="*/ 10 w 80"/>
                  <a:gd name="T1" fmla="*/ 28 h 29"/>
                  <a:gd name="T2" fmla="*/ 1 w 80"/>
                  <a:gd name="T3" fmla="*/ 24 h 29"/>
                  <a:gd name="T4" fmla="*/ 1 w 80"/>
                  <a:gd name="T5" fmla="*/ 24 h 29"/>
                  <a:gd name="T6" fmla="*/ 5 w 80"/>
                  <a:gd name="T7" fmla="*/ 15 h 29"/>
                  <a:gd name="T8" fmla="*/ 71 w 80"/>
                  <a:gd name="T9" fmla="*/ 1 h 29"/>
                  <a:gd name="T10" fmla="*/ 79 w 80"/>
                  <a:gd name="T11" fmla="*/ 5 h 29"/>
                  <a:gd name="T12" fmla="*/ 79 w 80"/>
                  <a:gd name="T13" fmla="*/ 5 h 29"/>
                  <a:gd name="T14" fmla="*/ 75 w 80"/>
                  <a:gd name="T15" fmla="*/ 14 h 29"/>
                  <a:gd name="T16" fmla="*/ 10 w 80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29">
                    <a:moveTo>
                      <a:pt x="10" y="28"/>
                    </a:moveTo>
                    <a:cubicBezTo>
                      <a:pt x="6" y="29"/>
                      <a:pt x="2" y="27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0"/>
                      <a:pt x="2" y="16"/>
                      <a:pt x="5" y="15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4" y="0"/>
                      <a:pt x="78" y="2"/>
                      <a:pt x="79" y="5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0" y="9"/>
                      <a:pt x="79" y="13"/>
                      <a:pt x="75" y="14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635"/>
              <p:cNvSpPr/>
              <p:nvPr/>
            </p:nvSpPr>
            <p:spPr bwMode="auto">
              <a:xfrm>
                <a:off x="5840" y="3130"/>
                <a:ext cx="94" cy="45"/>
              </a:xfrm>
              <a:custGeom>
                <a:avLst/>
                <a:gdLst>
                  <a:gd name="T0" fmla="*/ 9 w 78"/>
                  <a:gd name="T1" fmla="*/ 36 h 37"/>
                  <a:gd name="T2" fmla="*/ 1 w 78"/>
                  <a:gd name="T3" fmla="*/ 31 h 37"/>
                  <a:gd name="T4" fmla="*/ 1 w 78"/>
                  <a:gd name="T5" fmla="*/ 31 h 37"/>
                  <a:gd name="T6" fmla="*/ 6 w 78"/>
                  <a:gd name="T7" fmla="*/ 23 h 37"/>
                  <a:gd name="T8" fmla="*/ 69 w 78"/>
                  <a:gd name="T9" fmla="*/ 1 h 37"/>
                  <a:gd name="T10" fmla="*/ 77 w 78"/>
                  <a:gd name="T11" fmla="*/ 6 h 37"/>
                  <a:gd name="T12" fmla="*/ 77 w 78"/>
                  <a:gd name="T13" fmla="*/ 6 h 37"/>
                  <a:gd name="T14" fmla="*/ 72 w 78"/>
                  <a:gd name="T15" fmla="*/ 14 h 37"/>
                  <a:gd name="T16" fmla="*/ 9 w 78"/>
                  <a:gd name="T17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37">
                    <a:moveTo>
                      <a:pt x="9" y="36"/>
                    </a:moveTo>
                    <a:cubicBezTo>
                      <a:pt x="5" y="37"/>
                      <a:pt x="2" y="34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7"/>
                      <a:pt x="2" y="23"/>
                      <a:pt x="6" y="23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73" y="0"/>
                      <a:pt x="76" y="3"/>
                      <a:pt x="77" y="6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8" y="10"/>
                      <a:pt x="76" y="13"/>
                      <a:pt x="72" y="14"/>
                    </a:cubicBezTo>
                    <a:lnTo>
                      <a:pt x="9" y="3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636"/>
              <p:cNvSpPr/>
              <p:nvPr/>
            </p:nvSpPr>
            <p:spPr bwMode="auto">
              <a:xfrm>
                <a:off x="5895" y="3065"/>
                <a:ext cx="49" cy="50"/>
              </a:xfrm>
              <a:custGeom>
                <a:avLst/>
                <a:gdLst>
                  <a:gd name="T0" fmla="*/ 20 w 41"/>
                  <a:gd name="T1" fmla="*/ 41 h 41"/>
                  <a:gd name="T2" fmla="*/ 41 w 41"/>
                  <a:gd name="T3" fmla="*/ 21 h 41"/>
                  <a:gd name="T4" fmla="*/ 21 w 41"/>
                  <a:gd name="T5" fmla="*/ 1 h 41"/>
                  <a:gd name="T6" fmla="*/ 0 w 41"/>
                  <a:gd name="T7" fmla="*/ 20 h 41"/>
                  <a:gd name="T8" fmla="*/ 20 w 41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20" y="41"/>
                    </a:moveTo>
                    <a:cubicBezTo>
                      <a:pt x="31" y="41"/>
                      <a:pt x="40" y="33"/>
                      <a:pt x="41" y="21"/>
                    </a:cubicBezTo>
                    <a:cubicBezTo>
                      <a:pt x="41" y="10"/>
                      <a:pt x="32" y="1"/>
                      <a:pt x="21" y="1"/>
                    </a:cubicBezTo>
                    <a:cubicBezTo>
                      <a:pt x="10" y="0"/>
                      <a:pt x="1" y="9"/>
                      <a:pt x="0" y="20"/>
                    </a:cubicBezTo>
                    <a:cubicBezTo>
                      <a:pt x="0" y="31"/>
                      <a:pt x="9" y="40"/>
                      <a:pt x="20" y="4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637"/>
              <p:cNvSpPr/>
              <p:nvPr/>
            </p:nvSpPr>
            <p:spPr bwMode="auto">
              <a:xfrm>
                <a:off x="5884" y="3189"/>
                <a:ext cx="27" cy="108"/>
              </a:xfrm>
              <a:custGeom>
                <a:avLst/>
                <a:gdLst>
                  <a:gd name="T0" fmla="*/ 19 w 22"/>
                  <a:gd name="T1" fmla="*/ 81 h 90"/>
                  <a:gd name="T2" fmla="*/ 9 w 22"/>
                  <a:gd name="T3" fmla="*/ 90 h 90"/>
                  <a:gd name="T4" fmla="*/ 9 w 22"/>
                  <a:gd name="T5" fmla="*/ 90 h 90"/>
                  <a:gd name="T6" fmla="*/ 0 w 22"/>
                  <a:gd name="T7" fmla="*/ 80 h 90"/>
                  <a:gd name="T8" fmla="*/ 2 w 22"/>
                  <a:gd name="T9" fmla="*/ 10 h 90"/>
                  <a:gd name="T10" fmla="*/ 12 w 22"/>
                  <a:gd name="T11" fmla="*/ 1 h 90"/>
                  <a:gd name="T12" fmla="*/ 12 w 22"/>
                  <a:gd name="T13" fmla="*/ 1 h 90"/>
                  <a:gd name="T14" fmla="*/ 21 w 22"/>
                  <a:gd name="T15" fmla="*/ 10 h 90"/>
                  <a:gd name="T16" fmla="*/ 19 w 22"/>
                  <a:gd name="T17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90">
                    <a:moveTo>
                      <a:pt x="19" y="81"/>
                    </a:moveTo>
                    <a:cubicBezTo>
                      <a:pt x="19" y="86"/>
                      <a:pt x="14" y="90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4" y="89"/>
                      <a:pt x="0" y="85"/>
                      <a:pt x="0" y="8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4"/>
                      <a:pt x="7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8" y="1"/>
                      <a:pt x="22" y="5"/>
                      <a:pt x="21" y="10"/>
                    </a:cubicBezTo>
                    <a:lnTo>
                      <a:pt x="19" y="8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638"/>
              <p:cNvSpPr/>
              <p:nvPr/>
            </p:nvSpPr>
            <p:spPr bwMode="auto">
              <a:xfrm>
                <a:off x="5919" y="3182"/>
                <a:ext cx="25" cy="108"/>
              </a:xfrm>
              <a:custGeom>
                <a:avLst/>
                <a:gdLst>
                  <a:gd name="T0" fmla="*/ 19 w 21"/>
                  <a:gd name="T1" fmla="*/ 81 h 90"/>
                  <a:gd name="T2" fmla="*/ 9 w 21"/>
                  <a:gd name="T3" fmla="*/ 90 h 90"/>
                  <a:gd name="T4" fmla="*/ 9 w 21"/>
                  <a:gd name="T5" fmla="*/ 90 h 90"/>
                  <a:gd name="T6" fmla="*/ 0 w 21"/>
                  <a:gd name="T7" fmla="*/ 80 h 90"/>
                  <a:gd name="T8" fmla="*/ 2 w 21"/>
                  <a:gd name="T9" fmla="*/ 10 h 90"/>
                  <a:gd name="T10" fmla="*/ 12 w 21"/>
                  <a:gd name="T11" fmla="*/ 1 h 90"/>
                  <a:gd name="T12" fmla="*/ 12 w 21"/>
                  <a:gd name="T13" fmla="*/ 1 h 90"/>
                  <a:gd name="T14" fmla="*/ 21 w 21"/>
                  <a:gd name="T15" fmla="*/ 10 h 90"/>
                  <a:gd name="T16" fmla="*/ 19 w 21"/>
                  <a:gd name="T17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90">
                    <a:moveTo>
                      <a:pt x="19" y="81"/>
                    </a:moveTo>
                    <a:cubicBezTo>
                      <a:pt x="18" y="86"/>
                      <a:pt x="14" y="90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4" y="90"/>
                      <a:pt x="0" y="85"/>
                      <a:pt x="0" y="8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5"/>
                      <a:pt x="7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7" y="1"/>
                      <a:pt x="21" y="5"/>
                      <a:pt x="21" y="10"/>
                    </a:cubicBezTo>
                    <a:lnTo>
                      <a:pt x="19" y="81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639"/>
              <p:cNvSpPr/>
              <p:nvPr/>
            </p:nvSpPr>
            <p:spPr bwMode="auto">
              <a:xfrm>
                <a:off x="5857" y="3116"/>
                <a:ext cx="90" cy="92"/>
              </a:xfrm>
              <a:custGeom>
                <a:avLst/>
                <a:gdLst>
                  <a:gd name="T0" fmla="*/ 73 w 75"/>
                  <a:gd name="T1" fmla="*/ 66 h 77"/>
                  <a:gd name="T2" fmla="*/ 53 w 75"/>
                  <a:gd name="T3" fmla="*/ 77 h 77"/>
                  <a:gd name="T4" fmla="*/ 45 w 75"/>
                  <a:gd name="T5" fmla="*/ 77 h 77"/>
                  <a:gd name="T6" fmla="*/ 26 w 75"/>
                  <a:gd name="T7" fmla="*/ 64 h 77"/>
                  <a:gd name="T8" fmla="*/ 28 w 75"/>
                  <a:gd name="T9" fmla="*/ 19 h 77"/>
                  <a:gd name="T10" fmla="*/ 48 w 75"/>
                  <a:gd name="T11" fmla="*/ 0 h 77"/>
                  <a:gd name="T12" fmla="*/ 56 w 75"/>
                  <a:gd name="T13" fmla="*/ 1 h 77"/>
                  <a:gd name="T14" fmla="*/ 75 w 75"/>
                  <a:gd name="T15" fmla="*/ 16 h 77"/>
                  <a:gd name="T16" fmla="*/ 73 w 75"/>
                  <a:gd name="T17" fmla="*/ 6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77">
                    <a:moveTo>
                      <a:pt x="73" y="66"/>
                    </a:moveTo>
                    <a:cubicBezTo>
                      <a:pt x="73" y="77"/>
                      <a:pt x="64" y="77"/>
                      <a:pt x="53" y="7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34" y="76"/>
                      <a:pt x="26" y="75"/>
                      <a:pt x="26" y="64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0" y="3"/>
                      <a:pt x="37" y="0"/>
                      <a:pt x="48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67" y="1"/>
                      <a:pt x="75" y="1"/>
                      <a:pt x="75" y="16"/>
                    </a:cubicBezTo>
                    <a:lnTo>
                      <a:pt x="73" y="6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640"/>
              <p:cNvSpPr/>
              <p:nvPr/>
            </p:nvSpPr>
            <p:spPr bwMode="auto">
              <a:xfrm>
                <a:off x="5629" y="3155"/>
                <a:ext cx="52" cy="53"/>
              </a:xfrm>
              <a:custGeom>
                <a:avLst/>
                <a:gdLst>
                  <a:gd name="T0" fmla="*/ 18 w 44"/>
                  <a:gd name="T1" fmla="*/ 42 h 44"/>
                  <a:gd name="T2" fmla="*/ 42 w 44"/>
                  <a:gd name="T3" fmla="*/ 26 h 44"/>
                  <a:gd name="T4" fmla="*/ 26 w 44"/>
                  <a:gd name="T5" fmla="*/ 2 h 44"/>
                  <a:gd name="T6" fmla="*/ 2 w 44"/>
                  <a:gd name="T7" fmla="*/ 18 h 44"/>
                  <a:gd name="T8" fmla="*/ 18 w 44"/>
                  <a:gd name="T9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18" y="42"/>
                    </a:moveTo>
                    <a:cubicBezTo>
                      <a:pt x="29" y="44"/>
                      <a:pt x="39" y="37"/>
                      <a:pt x="42" y="26"/>
                    </a:cubicBezTo>
                    <a:cubicBezTo>
                      <a:pt x="44" y="15"/>
                      <a:pt x="37" y="5"/>
                      <a:pt x="26" y="2"/>
                    </a:cubicBezTo>
                    <a:cubicBezTo>
                      <a:pt x="15" y="0"/>
                      <a:pt x="5" y="7"/>
                      <a:pt x="2" y="18"/>
                    </a:cubicBezTo>
                    <a:cubicBezTo>
                      <a:pt x="0" y="29"/>
                      <a:pt x="7" y="39"/>
                      <a:pt x="18" y="4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641"/>
              <p:cNvSpPr/>
              <p:nvPr/>
            </p:nvSpPr>
            <p:spPr bwMode="auto">
              <a:xfrm>
                <a:off x="5574" y="3163"/>
                <a:ext cx="53" cy="53"/>
              </a:xfrm>
              <a:custGeom>
                <a:avLst/>
                <a:gdLst>
                  <a:gd name="T0" fmla="*/ 18 w 44"/>
                  <a:gd name="T1" fmla="*/ 42 h 44"/>
                  <a:gd name="T2" fmla="*/ 42 w 44"/>
                  <a:gd name="T3" fmla="*/ 27 h 44"/>
                  <a:gd name="T4" fmla="*/ 26 w 44"/>
                  <a:gd name="T5" fmla="*/ 3 h 44"/>
                  <a:gd name="T6" fmla="*/ 3 w 44"/>
                  <a:gd name="T7" fmla="*/ 18 h 44"/>
                  <a:gd name="T8" fmla="*/ 18 w 44"/>
                  <a:gd name="T9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18" y="42"/>
                    </a:moveTo>
                    <a:cubicBezTo>
                      <a:pt x="29" y="44"/>
                      <a:pt x="40" y="37"/>
                      <a:pt x="42" y="27"/>
                    </a:cubicBezTo>
                    <a:cubicBezTo>
                      <a:pt x="44" y="16"/>
                      <a:pt x="37" y="5"/>
                      <a:pt x="26" y="3"/>
                    </a:cubicBezTo>
                    <a:cubicBezTo>
                      <a:pt x="16" y="0"/>
                      <a:pt x="5" y="7"/>
                      <a:pt x="3" y="18"/>
                    </a:cubicBezTo>
                    <a:cubicBezTo>
                      <a:pt x="0" y="29"/>
                      <a:pt x="7" y="40"/>
                      <a:pt x="18" y="4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642"/>
              <p:cNvSpPr/>
              <p:nvPr/>
            </p:nvSpPr>
            <p:spPr bwMode="auto">
              <a:xfrm>
                <a:off x="5603" y="3204"/>
                <a:ext cx="75" cy="98"/>
              </a:xfrm>
              <a:custGeom>
                <a:avLst/>
                <a:gdLst>
                  <a:gd name="T0" fmla="*/ 48 w 62"/>
                  <a:gd name="T1" fmla="*/ 72 h 82"/>
                  <a:gd name="T2" fmla="*/ 27 w 62"/>
                  <a:gd name="T3" fmla="*/ 79 h 82"/>
                  <a:gd name="T4" fmla="*/ 19 w 62"/>
                  <a:gd name="T5" fmla="*/ 77 h 82"/>
                  <a:gd name="T6" fmla="*/ 2 w 62"/>
                  <a:gd name="T7" fmla="*/ 62 h 82"/>
                  <a:gd name="T8" fmla="*/ 12 w 62"/>
                  <a:gd name="T9" fmla="*/ 18 h 82"/>
                  <a:gd name="T10" fmla="*/ 35 w 62"/>
                  <a:gd name="T11" fmla="*/ 3 h 82"/>
                  <a:gd name="T12" fmla="*/ 43 w 62"/>
                  <a:gd name="T13" fmla="*/ 4 h 82"/>
                  <a:gd name="T14" fmla="*/ 59 w 62"/>
                  <a:gd name="T15" fmla="*/ 22 h 82"/>
                  <a:gd name="T16" fmla="*/ 48 w 62"/>
                  <a:gd name="T17" fmla="*/ 7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82">
                    <a:moveTo>
                      <a:pt x="48" y="72"/>
                    </a:moveTo>
                    <a:cubicBezTo>
                      <a:pt x="46" y="82"/>
                      <a:pt x="37" y="81"/>
                      <a:pt x="27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8" y="75"/>
                      <a:pt x="0" y="72"/>
                      <a:pt x="2" y="62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4"/>
                      <a:pt x="24" y="0"/>
                      <a:pt x="35" y="3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53" y="6"/>
                      <a:pt x="62" y="8"/>
                      <a:pt x="59" y="22"/>
                    </a:cubicBezTo>
                    <a:lnTo>
                      <a:pt x="48" y="72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643"/>
              <p:cNvSpPr/>
              <p:nvPr/>
            </p:nvSpPr>
            <p:spPr bwMode="auto">
              <a:xfrm>
                <a:off x="5568" y="3217"/>
                <a:ext cx="62" cy="93"/>
              </a:xfrm>
              <a:custGeom>
                <a:avLst/>
                <a:gdLst>
                  <a:gd name="T0" fmla="*/ 48 w 51"/>
                  <a:gd name="T1" fmla="*/ 67 h 78"/>
                  <a:gd name="T2" fmla="*/ 28 w 51"/>
                  <a:gd name="T3" fmla="*/ 78 h 78"/>
                  <a:gd name="T4" fmla="*/ 19 w 51"/>
                  <a:gd name="T5" fmla="*/ 77 h 78"/>
                  <a:gd name="T6" fmla="*/ 1 w 51"/>
                  <a:gd name="T7" fmla="*/ 65 h 78"/>
                  <a:gd name="T8" fmla="*/ 3 w 51"/>
                  <a:gd name="T9" fmla="*/ 19 h 78"/>
                  <a:gd name="T10" fmla="*/ 24 w 51"/>
                  <a:gd name="T11" fmla="*/ 1 h 78"/>
                  <a:gd name="T12" fmla="*/ 32 w 51"/>
                  <a:gd name="T13" fmla="*/ 1 h 78"/>
                  <a:gd name="T14" fmla="*/ 51 w 51"/>
                  <a:gd name="T15" fmla="*/ 17 h 78"/>
                  <a:gd name="T16" fmla="*/ 48 w 51"/>
                  <a:gd name="T17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78">
                    <a:moveTo>
                      <a:pt x="48" y="67"/>
                    </a:moveTo>
                    <a:cubicBezTo>
                      <a:pt x="47" y="78"/>
                      <a:pt x="38" y="78"/>
                      <a:pt x="28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9" y="77"/>
                      <a:pt x="0" y="75"/>
                      <a:pt x="1" y="6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5"/>
                      <a:pt x="13" y="0"/>
                      <a:pt x="24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43" y="2"/>
                      <a:pt x="51" y="2"/>
                      <a:pt x="51" y="17"/>
                    </a:cubicBezTo>
                    <a:lnTo>
                      <a:pt x="48" y="6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644"/>
              <p:cNvSpPr/>
              <p:nvPr/>
            </p:nvSpPr>
            <p:spPr bwMode="auto">
              <a:xfrm>
                <a:off x="5363" y="3165"/>
                <a:ext cx="717" cy="174"/>
              </a:xfrm>
              <a:custGeom>
                <a:avLst/>
                <a:gdLst>
                  <a:gd name="T0" fmla="*/ 496 w 597"/>
                  <a:gd name="T1" fmla="*/ 145 h 145"/>
                  <a:gd name="T2" fmla="*/ 529 w 597"/>
                  <a:gd name="T3" fmla="*/ 97 h 145"/>
                  <a:gd name="T4" fmla="*/ 529 w 597"/>
                  <a:gd name="T5" fmla="*/ 78 h 145"/>
                  <a:gd name="T6" fmla="*/ 549 w 597"/>
                  <a:gd name="T7" fmla="*/ 51 h 145"/>
                  <a:gd name="T8" fmla="*/ 576 w 597"/>
                  <a:gd name="T9" fmla="*/ 1 h 145"/>
                  <a:gd name="T10" fmla="*/ 541 w 597"/>
                  <a:gd name="T11" fmla="*/ 36 h 145"/>
                  <a:gd name="T12" fmla="*/ 496 w 597"/>
                  <a:gd name="T13" fmla="*/ 59 h 145"/>
                  <a:gd name="T14" fmla="*/ 443 w 597"/>
                  <a:gd name="T15" fmla="*/ 62 h 145"/>
                  <a:gd name="T16" fmla="*/ 392 w 597"/>
                  <a:gd name="T17" fmla="*/ 67 h 145"/>
                  <a:gd name="T18" fmla="*/ 379 w 597"/>
                  <a:gd name="T19" fmla="*/ 94 h 145"/>
                  <a:gd name="T20" fmla="*/ 298 w 597"/>
                  <a:gd name="T21" fmla="*/ 93 h 145"/>
                  <a:gd name="T22" fmla="*/ 83 w 597"/>
                  <a:gd name="T23" fmla="*/ 93 h 145"/>
                  <a:gd name="T24" fmla="*/ 36 w 597"/>
                  <a:gd name="T25" fmla="*/ 57 h 145"/>
                  <a:gd name="T26" fmla="*/ 76 w 597"/>
                  <a:gd name="T27" fmla="*/ 42 h 145"/>
                  <a:gd name="T28" fmla="*/ 30 w 597"/>
                  <a:gd name="T29" fmla="*/ 21 h 145"/>
                  <a:gd name="T30" fmla="*/ 25 w 597"/>
                  <a:gd name="T31" fmla="*/ 108 h 145"/>
                  <a:gd name="T32" fmla="*/ 122 w 597"/>
                  <a:gd name="T33" fmla="*/ 145 h 145"/>
                  <a:gd name="T34" fmla="*/ 496 w 597"/>
                  <a:gd name="T35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7" h="145">
                    <a:moveTo>
                      <a:pt x="496" y="145"/>
                    </a:moveTo>
                    <a:cubicBezTo>
                      <a:pt x="511" y="145"/>
                      <a:pt x="526" y="107"/>
                      <a:pt x="529" y="97"/>
                    </a:cubicBezTo>
                    <a:cubicBezTo>
                      <a:pt x="530" y="90"/>
                      <a:pt x="528" y="84"/>
                      <a:pt x="529" y="78"/>
                    </a:cubicBezTo>
                    <a:cubicBezTo>
                      <a:pt x="532" y="67"/>
                      <a:pt x="542" y="60"/>
                      <a:pt x="549" y="51"/>
                    </a:cubicBezTo>
                    <a:cubicBezTo>
                      <a:pt x="552" y="47"/>
                      <a:pt x="597" y="2"/>
                      <a:pt x="576" y="1"/>
                    </a:cubicBezTo>
                    <a:cubicBezTo>
                      <a:pt x="573" y="0"/>
                      <a:pt x="545" y="33"/>
                      <a:pt x="541" y="36"/>
                    </a:cubicBezTo>
                    <a:cubicBezTo>
                      <a:pt x="526" y="48"/>
                      <a:pt x="515" y="58"/>
                      <a:pt x="496" y="59"/>
                    </a:cubicBezTo>
                    <a:cubicBezTo>
                      <a:pt x="478" y="60"/>
                      <a:pt x="461" y="61"/>
                      <a:pt x="443" y="62"/>
                    </a:cubicBezTo>
                    <a:cubicBezTo>
                      <a:pt x="429" y="63"/>
                      <a:pt x="406" y="61"/>
                      <a:pt x="392" y="67"/>
                    </a:cubicBezTo>
                    <a:cubicBezTo>
                      <a:pt x="379" y="72"/>
                      <a:pt x="384" y="81"/>
                      <a:pt x="379" y="94"/>
                    </a:cubicBezTo>
                    <a:cubicBezTo>
                      <a:pt x="352" y="95"/>
                      <a:pt x="325" y="93"/>
                      <a:pt x="298" y="93"/>
                    </a:cubicBezTo>
                    <a:cubicBezTo>
                      <a:pt x="226" y="94"/>
                      <a:pt x="155" y="93"/>
                      <a:pt x="83" y="93"/>
                    </a:cubicBezTo>
                    <a:cubicBezTo>
                      <a:pt x="67" y="93"/>
                      <a:pt x="13" y="87"/>
                      <a:pt x="36" y="57"/>
                    </a:cubicBezTo>
                    <a:cubicBezTo>
                      <a:pt x="47" y="42"/>
                      <a:pt x="71" y="70"/>
                      <a:pt x="76" y="42"/>
                    </a:cubicBezTo>
                    <a:cubicBezTo>
                      <a:pt x="81" y="15"/>
                      <a:pt x="47" y="10"/>
                      <a:pt x="30" y="21"/>
                    </a:cubicBezTo>
                    <a:cubicBezTo>
                      <a:pt x="0" y="41"/>
                      <a:pt x="4" y="85"/>
                      <a:pt x="25" y="108"/>
                    </a:cubicBezTo>
                    <a:cubicBezTo>
                      <a:pt x="49" y="134"/>
                      <a:pt x="86" y="145"/>
                      <a:pt x="122" y="145"/>
                    </a:cubicBezTo>
                    <a:cubicBezTo>
                      <a:pt x="164" y="145"/>
                      <a:pt x="429" y="145"/>
                      <a:pt x="496" y="145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Line 645"/>
              <p:cNvSpPr>
                <a:spLocks noChangeShapeType="1"/>
              </p:cNvSpPr>
              <p:nvPr/>
            </p:nvSpPr>
            <p:spPr bwMode="auto">
              <a:xfrm>
                <a:off x="5804" y="3121"/>
                <a:ext cx="251" cy="225"/>
              </a:xfrm>
              <a:prstGeom prst="line">
                <a:avLst/>
              </a:prstGeom>
              <a:noFill/>
              <a:ln w="14288" cap="rnd">
                <a:solidFill>
                  <a:srgbClr val="1D4676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646"/>
              <p:cNvSpPr/>
              <p:nvPr/>
            </p:nvSpPr>
            <p:spPr bwMode="auto">
              <a:xfrm>
                <a:off x="5667" y="3189"/>
                <a:ext cx="135" cy="81"/>
              </a:xfrm>
              <a:custGeom>
                <a:avLst/>
                <a:gdLst>
                  <a:gd name="T0" fmla="*/ 95 w 112"/>
                  <a:gd name="T1" fmla="*/ 67 h 67"/>
                  <a:gd name="T2" fmla="*/ 82 w 112"/>
                  <a:gd name="T3" fmla="*/ 47 h 67"/>
                  <a:gd name="T4" fmla="*/ 81 w 112"/>
                  <a:gd name="T5" fmla="*/ 22 h 67"/>
                  <a:gd name="T6" fmla="*/ 105 w 112"/>
                  <a:gd name="T7" fmla="*/ 17 h 67"/>
                  <a:gd name="T8" fmla="*/ 55 w 112"/>
                  <a:gd name="T9" fmla="*/ 8 h 67"/>
                  <a:gd name="T10" fmla="*/ 8 w 112"/>
                  <a:gd name="T11" fmla="*/ 46 h 67"/>
                  <a:gd name="T12" fmla="*/ 0 w 112"/>
                  <a:gd name="T13" fmla="*/ 67 h 67"/>
                  <a:gd name="T14" fmla="*/ 95 w 112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67">
                    <a:moveTo>
                      <a:pt x="95" y="67"/>
                    </a:moveTo>
                    <a:cubicBezTo>
                      <a:pt x="90" y="61"/>
                      <a:pt x="85" y="53"/>
                      <a:pt x="82" y="47"/>
                    </a:cubicBezTo>
                    <a:cubicBezTo>
                      <a:pt x="75" y="34"/>
                      <a:pt x="73" y="29"/>
                      <a:pt x="81" y="22"/>
                    </a:cubicBezTo>
                    <a:cubicBezTo>
                      <a:pt x="82" y="37"/>
                      <a:pt x="112" y="34"/>
                      <a:pt x="105" y="17"/>
                    </a:cubicBezTo>
                    <a:cubicBezTo>
                      <a:pt x="99" y="0"/>
                      <a:pt x="68" y="5"/>
                      <a:pt x="55" y="8"/>
                    </a:cubicBezTo>
                    <a:cubicBezTo>
                      <a:pt x="34" y="13"/>
                      <a:pt x="17" y="25"/>
                      <a:pt x="8" y="46"/>
                    </a:cubicBezTo>
                    <a:cubicBezTo>
                      <a:pt x="6" y="48"/>
                      <a:pt x="3" y="58"/>
                      <a:pt x="0" y="67"/>
                    </a:cubicBezTo>
                    <a:lnTo>
                      <a:pt x="95" y="6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647"/>
              <p:cNvSpPr/>
              <p:nvPr/>
            </p:nvSpPr>
            <p:spPr bwMode="auto">
              <a:xfrm>
                <a:off x="5561" y="3026"/>
                <a:ext cx="66" cy="63"/>
              </a:xfrm>
              <a:custGeom>
                <a:avLst/>
                <a:gdLst>
                  <a:gd name="T0" fmla="*/ 53 w 55"/>
                  <a:gd name="T1" fmla="*/ 12 h 53"/>
                  <a:gd name="T2" fmla="*/ 38 w 55"/>
                  <a:gd name="T3" fmla="*/ 1 h 53"/>
                  <a:gd name="T4" fmla="*/ 26 w 55"/>
                  <a:gd name="T5" fmla="*/ 14 h 53"/>
                  <a:gd name="T6" fmla="*/ 12 w 55"/>
                  <a:gd name="T7" fmla="*/ 5 h 53"/>
                  <a:gd name="T8" fmla="*/ 1 w 55"/>
                  <a:gd name="T9" fmla="*/ 20 h 53"/>
                  <a:gd name="T10" fmla="*/ 32 w 55"/>
                  <a:gd name="T11" fmla="*/ 53 h 53"/>
                  <a:gd name="T12" fmla="*/ 53 w 55"/>
                  <a:gd name="T13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3">
                    <a:moveTo>
                      <a:pt x="53" y="12"/>
                    </a:moveTo>
                    <a:cubicBezTo>
                      <a:pt x="52" y="5"/>
                      <a:pt x="45" y="0"/>
                      <a:pt x="38" y="1"/>
                    </a:cubicBezTo>
                    <a:cubicBezTo>
                      <a:pt x="31" y="2"/>
                      <a:pt x="27" y="7"/>
                      <a:pt x="26" y="14"/>
                    </a:cubicBezTo>
                    <a:cubicBezTo>
                      <a:pt x="24" y="8"/>
                      <a:pt x="18" y="4"/>
                      <a:pt x="12" y="5"/>
                    </a:cubicBezTo>
                    <a:cubicBezTo>
                      <a:pt x="5" y="6"/>
                      <a:pt x="0" y="12"/>
                      <a:pt x="1" y="20"/>
                    </a:cubicBezTo>
                    <a:cubicBezTo>
                      <a:pt x="3" y="35"/>
                      <a:pt x="32" y="53"/>
                      <a:pt x="32" y="53"/>
                    </a:cubicBezTo>
                    <a:cubicBezTo>
                      <a:pt x="32" y="53"/>
                      <a:pt x="55" y="27"/>
                      <a:pt x="53" y="1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648"/>
              <p:cNvSpPr/>
              <p:nvPr/>
            </p:nvSpPr>
            <p:spPr bwMode="auto">
              <a:xfrm>
                <a:off x="5611" y="3116"/>
                <a:ext cx="20" cy="20"/>
              </a:xfrm>
              <a:custGeom>
                <a:avLst/>
                <a:gdLst>
                  <a:gd name="T0" fmla="*/ 17 w 17"/>
                  <a:gd name="T1" fmla="*/ 8 h 17"/>
                  <a:gd name="T2" fmla="*/ 14 w 17"/>
                  <a:gd name="T3" fmla="*/ 3 h 17"/>
                  <a:gd name="T4" fmla="*/ 9 w 17"/>
                  <a:gd name="T5" fmla="*/ 5 h 17"/>
                  <a:gd name="T6" fmla="*/ 6 w 17"/>
                  <a:gd name="T7" fmla="*/ 1 h 17"/>
                  <a:gd name="T8" fmla="*/ 1 w 17"/>
                  <a:gd name="T9" fmla="*/ 4 h 17"/>
                  <a:gd name="T10" fmla="*/ 6 w 17"/>
                  <a:gd name="T11" fmla="*/ 17 h 17"/>
                  <a:gd name="T12" fmla="*/ 17 w 17"/>
                  <a:gd name="T1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7" y="8"/>
                    </a:moveTo>
                    <a:cubicBezTo>
                      <a:pt x="17" y="6"/>
                      <a:pt x="16" y="4"/>
                      <a:pt x="14" y="3"/>
                    </a:cubicBezTo>
                    <a:cubicBezTo>
                      <a:pt x="12" y="2"/>
                      <a:pt x="10" y="3"/>
                      <a:pt x="9" y="5"/>
                    </a:cubicBezTo>
                    <a:cubicBezTo>
                      <a:pt x="9" y="3"/>
                      <a:pt x="8" y="1"/>
                      <a:pt x="6" y="1"/>
                    </a:cubicBezTo>
                    <a:cubicBezTo>
                      <a:pt x="4" y="0"/>
                      <a:pt x="2" y="1"/>
                      <a:pt x="1" y="4"/>
                    </a:cubicBezTo>
                    <a:cubicBezTo>
                      <a:pt x="0" y="8"/>
                      <a:pt x="6" y="17"/>
                      <a:pt x="6" y="17"/>
                    </a:cubicBezTo>
                    <a:cubicBezTo>
                      <a:pt x="6" y="17"/>
                      <a:pt x="16" y="13"/>
                      <a:pt x="17" y="8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649"/>
              <p:cNvSpPr/>
              <p:nvPr/>
            </p:nvSpPr>
            <p:spPr bwMode="auto">
              <a:xfrm>
                <a:off x="5624" y="3071"/>
                <a:ext cx="32" cy="32"/>
              </a:xfrm>
              <a:custGeom>
                <a:avLst/>
                <a:gdLst>
                  <a:gd name="T0" fmla="*/ 24 w 27"/>
                  <a:gd name="T1" fmla="*/ 5 h 26"/>
                  <a:gd name="T2" fmla="*/ 16 w 27"/>
                  <a:gd name="T3" fmla="*/ 2 h 26"/>
                  <a:gd name="T4" fmla="*/ 12 w 27"/>
                  <a:gd name="T5" fmla="*/ 9 h 26"/>
                  <a:gd name="T6" fmla="*/ 5 w 27"/>
                  <a:gd name="T7" fmla="*/ 7 h 26"/>
                  <a:gd name="T8" fmla="*/ 2 w 27"/>
                  <a:gd name="T9" fmla="*/ 15 h 26"/>
                  <a:gd name="T10" fmla="*/ 20 w 27"/>
                  <a:gd name="T11" fmla="*/ 26 h 26"/>
                  <a:gd name="T12" fmla="*/ 24 w 27"/>
                  <a:gd name="T13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4" y="5"/>
                    </a:moveTo>
                    <a:cubicBezTo>
                      <a:pt x="23" y="2"/>
                      <a:pt x="19" y="0"/>
                      <a:pt x="16" y="2"/>
                    </a:cubicBezTo>
                    <a:cubicBezTo>
                      <a:pt x="13" y="3"/>
                      <a:pt x="12" y="6"/>
                      <a:pt x="12" y="9"/>
                    </a:cubicBezTo>
                    <a:cubicBezTo>
                      <a:pt x="11" y="6"/>
                      <a:pt x="8" y="5"/>
                      <a:pt x="5" y="7"/>
                    </a:cubicBezTo>
                    <a:cubicBezTo>
                      <a:pt x="2" y="8"/>
                      <a:pt x="0" y="12"/>
                      <a:pt x="2" y="15"/>
                    </a:cubicBezTo>
                    <a:cubicBezTo>
                      <a:pt x="5" y="22"/>
                      <a:pt x="20" y="26"/>
                      <a:pt x="20" y="26"/>
                    </a:cubicBezTo>
                    <a:cubicBezTo>
                      <a:pt x="20" y="26"/>
                      <a:pt x="27" y="11"/>
                      <a:pt x="24" y="5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650"/>
              <p:cNvSpPr/>
              <p:nvPr/>
            </p:nvSpPr>
            <p:spPr bwMode="auto">
              <a:xfrm>
                <a:off x="6992" y="1995"/>
                <a:ext cx="549" cy="625"/>
              </a:xfrm>
              <a:custGeom>
                <a:avLst/>
                <a:gdLst>
                  <a:gd name="T0" fmla="*/ 187 w 457"/>
                  <a:gd name="T1" fmla="*/ 449 h 520"/>
                  <a:gd name="T2" fmla="*/ 188 w 457"/>
                  <a:gd name="T3" fmla="*/ 5 h 520"/>
                  <a:gd name="T4" fmla="*/ 184 w 457"/>
                  <a:gd name="T5" fmla="*/ 0 h 520"/>
                  <a:gd name="T6" fmla="*/ 179 w 457"/>
                  <a:gd name="T7" fmla="*/ 4 h 520"/>
                  <a:gd name="T8" fmla="*/ 179 w 457"/>
                  <a:gd name="T9" fmla="*/ 449 h 520"/>
                  <a:gd name="T10" fmla="*/ 0 w 457"/>
                  <a:gd name="T11" fmla="*/ 449 h 520"/>
                  <a:gd name="T12" fmla="*/ 153 w 457"/>
                  <a:gd name="T13" fmla="*/ 520 h 520"/>
                  <a:gd name="T14" fmla="*/ 383 w 457"/>
                  <a:gd name="T15" fmla="*/ 520 h 520"/>
                  <a:gd name="T16" fmla="*/ 449 w 457"/>
                  <a:gd name="T17" fmla="*/ 449 h 520"/>
                  <a:gd name="T18" fmla="*/ 187 w 457"/>
                  <a:gd name="T19" fmla="*/ 449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7" h="520">
                    <a:moveTo>
                      <a:pt x="187" y="449"/>
                    </a:moveTo>
                    <a:cubicBezTo>
                      <a:pt x="188" y="5"/>
                      <a:pt x="188" y="5"/>
                      <a:pt x="188" y="5"/>
                    </a:cubicBezTo>
                    <a:cubicBezTo>
                      <a:pt x="188" y="3"/>
                      <a:pt x="186" y="1"/>
                      <a:pt x="184" y="0"/>
                    </a:cubicBezTo>
                    <a:cubicBezTo>
                      <a:pt x="181" y="0"/>
                      <a:pt x="179" y="2"/>
                      <a:pt x="179" y="4"/>
                    </a:cubicBezTo>
                    <a:cubicBezTo>
                      <a:pt x="179" y="449"/>
                      <a:pt x="179" y="449"/>
                      <a:pt x="179" y="449"/>
                    </a:cubicBezTo>
                    <a:cubicBezTo>
                      <a:pt x="0" y="449"/>
                      <a:pt x="0" y="449"/>
                      <a:pt x="0" y="449"/>
                    </a:cubicBezTo>
                    <a:cubicBezTo>
                      <a:pt x="0" y="449"/>
                      <a:pt x="79" y="520"/>
                      <a:pt x="153" y="520"/>
                    </a:cubicBezTo>
                    <a:cubicBezTo>
                      <a:pt x="227" y="520"/>
                      <a:pt x="309" y="520"/>
                      <a:pt x="383" y="520"/>
                    </a:cubicBezTo>
                    <a:cubicBezTo>
                      <a:pt x="457" y="520"/>
                      <a:pt x="449" y="449"/>
                      <a:pt x="449" y="449"/>
                    </a:cubicBezTo>
                    <a:lnTo>
                      <a:pt x="187" y="44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651"/>
              <p:cNvSpPr/>
              <p:nvPr/>
            </p:nvSpPr>
            <p:spPr bwMode="auto">
              <a:xfrm>
                <a:off x="7226" y="2013"/>
                <a:ext cx="121" cy="156"/>
              </a:xfrm>
              <a:custGeom>
                <a:avLst/>
                <a:gdLst>
                  <a:gd name="T0" fmla="*/ 121 w 121"/>
                  <a:gd name="T1" fmla="*/ 156 h 156"/>
                  <a:gd name="T2" fmla="*/ 1 w 121"/>
                  <a:gd name="T3" fmla="*/ 0 h 156"/>
                  <a:gd name="T4" fmla="*/ 0 w 121"/>
                  <a:gd name="T5" fmla="*/ 156 h 156"/>
                  <a:gd name="T6" fmla="*/ 121 w 121"/>
                  <a:gd name="T7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156">
                    <a:moveTo>
                      <a:pt x="121" y="156"/>
                    </a:moveTo>
                    <a:lnTo>
                      <a:pt x="1" y="0"/>
                    </a:lnTo>
                    <a:lnTo>
                      <a:pt x="0" y="156"/>
                    </a:lnTo>
                    <a:lnTo>
                      <a:pt x="121" y="15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652"/>
              <p:cNvSpPr/>
              <p:nvPr/>
            </p:nvSpPr>
            <p:spPr bwMode="auto">
              <a:xfrm>
                <a:off x="7226" y="2180"/>
                <a:ext cx="189" cy="77"/>
              </a:xfrm>
              <a:custGeom>
                <a:avLst/>
                <a:gdLst>
                  <a:gd name="T0" fmla="*/ 0 w 189"/>
                  <a:gd name="T1" fmla="*/ 77 h 77"/>
                  <a:gd name="T2" fmla="*/ 189 w 189"/>
                  <a:gd name="T3" fmla="*/ 77 h 77"/>
                  <a:gd name="T4" fmla="*/ 129 w 189"/>
                  <a:gd name="T5" fmla="*/ 0 h 77"/>
                  <a:gd name="T6" fmla="*/ 0 w 189"/>
                  <a:gd name="T7" fmla="*/ 0 h 77"/>
                  <a:gd name="T8" fmla="*/ 0 w 189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9" h="77">
                    <a:moveTo>
                      <a:pt x="0" y="77"/>
                    </a:moveTo>
                    <a:lnTo>
                      <a:pt x="189" y="77"/>
                    </a:lnTo>
                    <a:lnTo>
                      <a:pt x="129" y="0"/>
                    </a:lnTo>
                    <a:lnTo>
                      <a:pt x="0" y="0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653"/>
              <p:cNvSpPr/>
              <p:nvPr/>
            </p:nvSpPr>
            <p:spPr bwMode="auto">
              <a:xfrm>
                <a:off x="7226" y="2276"/>
                <a:ext cx="255" cy="67"/>
              </a:xfrm>
              <a:custGeom>
                <a:avLst/>
                <a:gdLst>
                  <a:gd name="T0" fmla="*/ 0 w 255"/>
                  <a:gd name="T1" fmla="*/ 67 h 67"/>
                  <a:gd name="T2" fmla="*/ 255 w 255"/>
                  <a:gd name="T3" fmla="*/ 67 h 67"/>
                  <a:gd name="T4" fmla="*/ 203 w 255"/>
                  <a:gd name="T5" fmla="*/ 0 h 67"/>
                  <a:gd name="T6" fmla="*/ 0 w 255"/>
                  <a:gd name="T7" fmla="*/ 0 h 67"/>
                  <a:gd name="T8" fmla="*/ 0 w 255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5" h="67">
                    <a:moveTo>
                      <a:pt x="0" y="67"/>
                    </a:moveTo>
                    <a:lnTo>
                      <a:pt x="255" y="67"/>
                    </a:lnTo>
                    <a:lnTo>
                      <a:pt x="203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654"/>
              <p:cNvSpPr/>
              <p:nvPr/>
            </p:nvSpPr>
            <p:spPr bwMode="auto">
              <a:xfrm>
                <a:off x="7225" y="2364"/>
                <a:ext cx="294" cy="143"/>
              </a:xfrm>
              <a:custGeom>
                <a:avLst/>
                <a:gdLst>
                  <a:gd name="T0" fmla="*/ 0 w 294"/>
                  <a:gd name="T1" fmla="*/ 143 h 143"/>
                  <a:gd name="T2" fmla="*/ 294 w 294"/>
                  <a:gd name="T3" fmla="*/ 30 h 143"/>
                  <a:gd name="T4" fmla="*/ 271 w 294"/>
                  <a:gd name="T5" fmla="*/ 0 h 143"/>
                  <a:gd name="T6" fmla="*/ 1 w 294"/>
                  <a:gd name="T7" fmla="*/ 0 h 143"/>
                  <a:gd name="T8" fmla="*/ 0 w 294"/>
                  <a:gd name="T9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4" h="143">
                    <a:moveTo>
                      <a:pt x="0" y="143"/>
                    </a:moveTo>
                    <a:lnTo>
                      <a:pt x="294" y="30"/>
                    </a:lnTo>
                    <a:lnTo>
                      <a:pt x="271" y="0"/>
                    </a:lnTo>
                    <a:lnTo>
                      <a:pt x="1" y="0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655"/>
              <p:cNvSpPr>
                <a:spLocks noEditPoints="1"/>
              </p:cNvSpPr>
              <p:nvPr/>
            </p:nvSpPr>
            <p:spPr bwMode="auto">
              <a:xfrm>
                <a:off x="4975" y="3647"/>
                <a:ext cx="464" cy="463"/>
              </a:xfrm>
              <a:custGeom>
                <a:avLst/>
                <a:gdLst>
                  <a:gd name="T0" fmla="*/ 69 w 386"/>
                  <a:gd name="T1" fmla="*/ 69 h 386"/>
                  <a:gd name="T2" fmla="*/ 69 w 386"/>
                  <a:gd name="T3" fmla="*/ 317 h 386"/>
                  <a:gd name="T4" fmla="*/ 317 w 386"/>
                  <a:gd name="T5" fmla="*/ 317 h 386"/>
                  <a:gd name="T6" fmla="*/ 317 w 386"/>
                  <a:gd name="T7" fmla="*/ 69 h 386"/>
                  <a:gd name="T8" fmla="*/ 69 w 386"/>
                  <a:gd name="T9" fmla="*/ 69 h 386"/>
                  <a:gd name="T10" fmla="*/ 272 w 386"/>
                  <a:gd name="T11" fmla="*/ 273 h 386"/>
                  <a:gd name="T12" fmla="*/ 113 w 386"/>
                  <a:gd name="T13" fmla="*/ 273 h 386"/>
                  <a:gd name="T14" fmla="*/ 113 w 386"/>
                  <a:gd name="T15" fmla="*/ 113 h 386"/>
                  <a:gd name="T16" fmla="*/ 272 w 386"/>
                  <a:gd name="T17" fmla="*/ 113 h 386"/>
                  <a:gd name="T18" fmla="*/ 272 w 386"/>
                  <a:gd name="T19" fmla="*/ 27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6" h="386">
                    <a:moveTo>
                      <a:pt x="69" y="69"/>
                    </a:moveTo>
                    <a:cubicBezTo>
                      <a:pt x="0" y="137"/>
                      <a:pt x="0" y="249"/>
                      <a:pt x="69" y="317"/>
                    </a:cubicBezTo>
                    <a:cubicBezTo>
                      <a:pt x="137" y="386"/>
                      <a:pt x="248" y="386"/>
                      <a:pt x="317" y="317"/>
                    </a:cubicBezTo>
                    <a:cubicBezTo>
                      <a:pt x="386" y="249"/>
                      <a:pt x="386" y="137"/>
                      <a:pt x="317" y="69"/>
                    </a:cubicBezTo>
                    <a:cubicBezTo>
                      <a:pt x="248" y="0"/>
                      <a:pt x="137" y="0"/>
                      <a:pt x="69" y="69"/>
                    </a:cubicBezTo>
                    <a:close/>
                    <a:moveTo>
                      <a:pt x="272" y="273"/>
                    </a:moveTo>
                    <a:cubicBezTo>
                      <a:pt x="228" y="317"/>
                      <a:pt x="157" y="317"/>
                      <a:pt x="113" y="273"/>
                    </a:cubicBezTo>
                    <a:cubicBezTo>
                      <a:pt x="69" y="229"/>
                      <a:pt x="69" y="157"/>
                      <a:pt x="113" y="113"/>
                    </a:cubicBezTo>
                    <a:cubicBezTo>
                      <a:pt x="157" y="69"/>
                      <a:pt x="228" y="69"/>
                      <a:pt x="272" y="113"/>
                    </a:cubicBezTo>
                    <a:cubicBezTo>
                      <a:pt x="316" y="157"/>
                      <a:pt x="316" y="229"/>
                      <a:pt x="272" y="273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656"/>
              <p:cNvSpPr/>
              <p:nvPr/>
            </p:nvSpPr>
            <p:spPr bwMode="auto">
              <a:xfrm>
                <a:off x="5309" y="3877"/>
                <a:ext cx="101" cy="145"/>
              </a:xfrm>
              <a:custGeom>
                <a:avLst/>
                <a:gdLst>
                  <a:gd name="T0" fmla="*/ 34 w 84"/>
                  <a:gd name="T1" fmla="*/ 0 h 120"/>
                  <a:gd name="T2" fmla="*/ 0 w 84"/>
                  <a:gd name="T3" fmla="*/ 85 h 120"/>
                  <a:gd name="T4" fmla="*/ 35 w 84"/>
                  <a:gd name="T5" fmla="*/ 120 h 120"/>
                  <a:gd name="T6" fmla="*/ 84 w 84"/>
                  <a:gd name="T7" fmla="*/ 0 h 120"/>
                  <a:gd name="T8" fmla="*/ 34 w 84"/>
                  <a:gd name="T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120">
                    <a:moveTo>
                      <a:pt x="34" y="0"/>
                    </a:moveTo>
                    <a:cubicBezTo>
                      <a:pt x="34" y="31"/>
                      <a:pt x="23" y="61"/>
                      <a:pt x="0" y="85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68" y="87"/>
                      <a:pt x="84" y="44"/>
                      <a:pt x="84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657"/>
              <p:cNvSpPr/>
              <p:nvPr/>
            </p:nvSpPr>
            <p:spPr bwMode="auto">
              <a:xfrm>
                <a:off x="5004" y="3734"/>
                <a:ext cx="102" cy="143"/>
              </a:xfrm>
              <a:custGeom>
                <a:avLst/>
                <a:gdLst>
                  <a:gd name="T0" fmla="*/ 50 w 85"/>
                  <a:gd name="T1" fmla="*/ 119 h 119"/>
                  <a:gd name="T2" fmla="*/ 85 w 85"/>
                  <a:gd name="T3" fmla="*/ 36 h 119"/>
                  <a:gd name="T4" fmla="*/ 85 w 85"/>
                  <a:gd name="T5" fmla="*/ 35 h 119"/>
                  <a:gd name="T6" fmla="*/ 50 w 85"/>
                  <a:gd name="T7" fmla="*/ 0 h 119"/>
                  <a:gd name="T8" fmla="*/ 49 w 85"/>
                  <a:gd name="T9" fmla="*/ 0 h 119"/>
                  <a:gd name="T10" fmla="*/ 0 w 85"/>
                  <a:gd name="T11" fmla="*/ 119 h 119"/>
                  <a:gd name="T12" fmla="*/ 50 w 85"/>
                  <a:gd name="T1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" h="119">
                    <a:moveTo>
                      <a:pt x="50" y="119"/>
                    </a:moveTo>
                    <a:cubicBezTo>
                      <a:pt x="50" y="89"/>
                      <a:pt x="62" y="59"/>
                      <a:pt x="85" y="36"/>
                    </a:cubicBezTo>
                    <a:cubicBezTo>
                      <a:pt x="85" y="36"/>
                      <a:pt x="85" y="35"/>
                      <a:pt x="85" y="35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49" y="0"/>
                      <a:pt x="49" y="0"/>
                    </a:cubicBezTo>
                    <a:cubicBezTo>
                      <a:pt x="17" y="33"/>
                      <a:pt x="0" y="76"/>
                      <a:pt x="0" y="119"/>
                    </a:cubicBezTo>
                    <a:lnTo>
                      <a:pt x="50" y="1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658"/>
              <p:cNvSpPr/>
              <p:nvPr/>
            </p:nvSpPr>
            <p:spPr bwMode="auto">
              <a:xfrm>
                <a:off x="5207" y="3674"/>
                <a:ext cx="143" cy="102"/>
              </a:xfrm>
              <a:custGeom>
                <a:avLst/>
                <a:gdLst>
                  <a:gd name="T0" fmla="*/ 0 w 119"/>
                  <a:gd name="T1" fmla="*/ 50 h 85"/>
                  <a:gd name="T2" fmla="*/ 84 w 119"/>
                  <a:gd name="T3" fmla="*/ 85 h 85"/>
                  <a:gd name="T4" fmla="*/ 119 w 119"/>
                  <a:gd name="T5" fmla="*/ 49 h 85"/>
                  <a:gd name="T6" fmla="*/ 0 w 119"/>
                  <a:gd name="T7" fmla="*/ 0 h 85"/>
                  <a:gd name="T8" fmla="*/ 0 w 119"/>
                  <a:gd name="T9" fmla="*/ 5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85">
                    <a:moveTo>
                      <a:pt x="0" y="50"/>
                    </a:moveTo>
                    <a:cubicBezTo>
                      <a:pt x="30" y="50"/>
                      <a:pt x="61" y="62"/>
                      <a:pt x="84" y="85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86" y="17"/>
                      <a:pt x="43" y="0"/>
                      <a:pt x="0" y="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659"/>
              <p:cNvSpPr/>
              <p:nvPr/>
            </p:nvSpPr>
            <p:spPr bwMode="auto">
              <a:xfrm>
                <a:off x="5063" y="3978"/>
                <a:ext cx="143" cy="104"/>
              </a:xfrm>
              <a:custGeom>
                <a:avLst/>
                <a:gdLst>
                  <a:gd name="T0" fmla="*/ 119 w 119"/>
                  <a:gd name="T1" fmla="*/ 36 h 86"/>
                  <a:gd name="T2" fmla="*/ 36 w 119"/>
                  <a:gd name="T3" fmla="*/ 1 h 86"/>
                  <a:gd name="T4" fmla="*/ 36 w 119"/>
                  <a:gd name="T5" fmla="*/ 0 h 86"/>
                  <a:gd name="T6" fmla="*/ 0 w 119"/>
                  <a:gd name="T7" fmla="*/ 36 h 86"/>
                  <a:gd name="T8" fmla="*/ 1 w 119"/>
                  <a:gd name="T9" fmla="*/ 36 h 86"/>
                  <a:gd name="T10" fmla="*/ 119 w 119"/>
                  <a:gd name="T11" fmla="*/ 86 h 86"/>
                  <a:gd name="T12" fmla="*/ 119 w 119"/>
                  <a:gd name="T13" fmla="*/ 3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9" h="86">
                    <a:moveTo>
                      <a:pt x="119" y="36"/>
                    </a:moveTo>
                    <a:cubicBezTo>
                      <a:pt x="89" y="35"/>
                      <a:pt x="59" y="24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1" y="36"/>
                      <a:pt x="1" y="36"/>
                    </a:cubicBezTo>
                    <a:cubicBezTo>
                      <a:pt x="33" y="69"/>
                      <a:pt x="76" y="85"/>
                      <a:pt x="119" y="86"/>
                    </a:cubicBezTo>
                    <a:lnTo>
                      <a:pt x="119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660"/>
              <p:cNvSpPr>
                <a:spLocks noEditPoints="1"/>
              </p:cNvSpPr>
              <p:nvPr/>
            </p:nvSpPr>
            <p:spPr bwMode="auto">
              <a:xfrm>
                <a:off x="4591" y="3709"/>
                <a:ext cx="263" cy="358"/>
              </a:xfrm>
              <a:custGeom>
                <a:avLst/>
                <a:gdLst>
                  <a:gd name="T0" fmla="*/ 196 w 219"/>
                  <a:gd name="T1" fmla="*/ 155 h 298"/>
                  <a:gd name="T2" fmla="*/ 173 w 219"/>
                  <a:gd name="T3" fmla="*/ 191 h 298"/>
                  <a:gd name="T4" fmla="*/ 189 w 219"/>
                  <a:gd name="T5" fmla="*/ 191 h 298"/>
                  <a:gd name="T6" fmla="*/ 118 w 219"/>
                  <a:gd name="T7" fmla="*/ 267 h 298"/>
                  <a:gd name="T8" fmla="*/ 117 w 219"/>
                  <a:gd name="T9" fmla="*/ 98 h 298"/>
                  <a:gd name="T10" fmla="*/ 139 w 219"/>
                  <a:gd name="T11" fmla="*/ 98 h 298"/>
                  <a:gd name="T12" fmla="*/ 148 w 219"/>
                  <a:gd name="T13" fmla="*/ 89 h 298"/>
                  <a:gd name="T14" fmla="*/ 139 w 219"/>
                  <a:gd name="T15" fmla="*/ 81 h 298"/>
                  <a:gd name="T16" fmla="*/ 117 w 219"/>
                  <a:gd name="T17" fmla="*/ 81 h 298"/>
                  <a:gd name="T18" fmla="*/ 117 w 219"/>
                  <a:gd name="T19" fmla="*/ 48 h 298"/>
                  <a:gd name="T20" fmla="*/ 133 w 219"/>
                  <a:gd name="T21" fmla="*/ 25 h 298"/>
                  <a:gd name="T22" fmla="*/ 108 w 219"/>
                  <a:gd name="T23" fmla="*/ 1 h 298"/>
                  <a:gd name="T24" fmla="*/ 84 w 219"/>
                  <a:gd name="T25" fmla="*/ 25 h 298"/>
                  <a:gd name="T26" fmla="*/ 100 w 219"/>
                  <a:gd name="T27" fmla="*/ 48 h 298"/>
                  <a:gd name="T28" fmla="*/ 100 w 219"/>
                  <a:gd name="T29" fmla="*/ 81 h 298"/>
                  <a:gd name="T30" fmla="*/ 78 w 219"/>
                  <a:gd name="T31" fmla="*/ 81 h 298"/>
                  <a:gd name="T32" fmla="*/ 69 w 219"/>
                  <a:gd name="T33" fmla="*/ 90 h 298"/>
                  <a:gd name="T34" fmla="*/ 78 w 219"/>
                  <a:gd name="T35" fmla="*/ 98 h 298"/>
                  <a:gd name="T36" fmla="*/ 100 w 219"/>
                  <a:gd name="T37" fmla="*/ 98 h 298"/>
                  <a:gd name="T38" fmla="*/ 101 w 219"/>
                  <a:gd name="T39" fmla="*/ 267 h 298"/>
                  <a:gd name="T40" fmla="*/ 31 w 219"/>
                  <a:gd name="T41" fmla="*/ 192 h 298"/>
                  <a:gd name="T42" fmla="*/ 45 w 219"/>
                  <a:gd name="T43" fmla="*/ 192 h 298"/>
                  <a:gd name="T44" fmla="*/ 22 w 219"/>
                  <a:gd name="T45" fmla="*/ 156 h 298"/>
                  <a:gd name="T46" fmla="*/ 0 w 219"/>
                  <a:gd name="T47" fmla="*/ 192 h 298"/>
                  <a:gd name="T48" fmla="*/ 14 w 219"/>
                  <a:gd name="T49" fmla="*/ 192 h 298"/>
                  <a:gd name="T50" fmla="*/ 101 w 219"/>
                  <a:gd name="T51" fmla="*/ 285 h 298"/>
                  <a:gd name="T52" fmla="*/ 101 w 219"/>
                  <a:gd name="T53" fmla="*/ 289 h 298"/>
                  <a:gd name="T54" fmla="*/ 110 w 219"/>
                  <a:gd name="T55" fmla="*/ 298 h 298"/>
                  <a:gd name="T56" fmla="*/ 118 w 219"/>
                  <a:gd name="T57" fmla="*/ 289 h 298"/>
                  <a:gd name="T58" fmla="*/ 118 w 219"/>
                  <a:gd name="T59" fmla="*/ 285 h 298"/>
                  <a:gd name="T60" fmla="*/ 206 w 219"/>
                  <a:gd name="T61" fmla="*/ 191 h 298"/>
                  <a:gd name="T62" fmla="*/ 219 w 219"/>
                  <a:gd name="T63" fmla="*/ 191 h 298"/>
                  <a:gd name="T64" fmla="*/ 196 w 219"/>
                  <a:gd name="T65" fmla="*/ 155 h 298"/>
                  <a:gd name="T66" fmla="*/ 108 w 219"/>
                  <a:gd name="T67" fmla="*/ 34 h 298"/>
                  <a:gd name="T68" fmla="*/ 100 w 219"/>
                  <a:gd name="T69" fmla="*/ 25 h 298"/>
                  <a:gd name="T70" fmla="*/ 108 w 219"/>
                  <a:gd name="T71" fmla="*/ 16 h 298"/>
                  <a:gd name="T72" fmla="*/ 117 w 219"/>
                  <a:gd name="T73" fmla="*/ 25 h 298"/>
                  <a:gd name="T74" fmla="*/ 108 w 219"/>
                  <a:gd name="T75" fmla="*/ 34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9" h="298">
                    <a:moveTo>
                      <a:pt x="196" y="155"/>
                    </a:moveTo>
                    <a:cubicBezTo>
                      <a:pt x="173" y="191"/>
                      <a:pt x="173" y="191"/>
                      <a:pt x="173" y="191"/>
                    </a:cubicBezTo>
                    <a:cubicBezTo>
                      <a:pt x="189" y="191"/>
                      <a:pt x="189" y="191"/>
                      <a:pt x="189" y="191"/>
                    </a:cubicBezTo>
                    <a:cubicBezTo>
                      <a:pt x="188" y="231"/>
                      <a:pt x="157" y="263"/>
                      <a:pt x="118" y="267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44" y="98"/>
                      <a:pt x="148" y="94"/>
                      <a:pt x="148" y="89"/>
                    </a:cubicBezTo>
                    <a:cubicBezTo>
                      <a:pt x="148" y="85"/>
                      <a:pt x="144" y="81"/>
                      <a:pt x="139" y="81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26" y="45"/>
                      <a:pt x="133" y="36"/>
                      <a:pt x="133" y="25"/>
                    </a:cubicBezTo>
                    <a:cubicBezTo>
                      <a:pt x="133" y="12"/>
                      <a:pt x="122" y="0"/>
                      <a:pt x="108" y="1"/>
                    </a:cubicBezTo>
                    <a:cubicBezTo>
                      <a:pt x="94" y="1"/>
                      <a:pt x="83" y="12"/>
                      <a:pt x="84" y="25"/>
                    </a:cubicBezTo>
                    <a:cubicBezTo>
                      <a:pt x="84" y="36"/>
                      <a:pt x="90" y="45"/>
                      <a:pt x="100" y="48"/>
                    </a:cubicBezTo>
                    <a:cubicBezTo>
                      <a:pt x="100" y="81"/>
                      <a:pt x="100" y="81"/>
                      <a:pt x="100" y="81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3" y="81"/>
                      <a:pt x="69" y="85"/>
                      <a:pt x="69" y="90"/>
                    </a:cubicBezTo>
                    <a:cubicBezTo>
                      <a:pt x="69" y="94"/>
                      <a:pt x="73" y="98"/>
                      <a:pt x="78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101" y="267"/>
                      <a:pt x="101" y="267"/>
                      <a:pt x="101" y="267"/>
                    </a:cubicBezTo>
                    <a:cubicBezTo>
                      <a:pt x="63" y="263"/>
                      <a:pt x="33" y="231"/>
                      <a:pt x="31" y="192"/>
                    </a:cubicBezTo>
                    <a:cubicBezTo>
                      <a:pt x="45" y="192"/>
                      <a:pt x="45" y="192"/>
                      <a:pt x="45" y="192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6" y="241"/>
                      <a:pt x="53" y="280"/>
                      <a:pt x="101" y="285"/>
                    </a:cubicBezTo>
                    <a:cubicBezTo>
                      <a:pt x="101" y="289"/>
                      <a:pt x="101" y="289"/>
                      <a:pt x="101" y="289"/>
                    </a:cubicBezTo>
                    <a:cubicBezTo>
                      <a:pt x="101" y="294"/>
                      <a:pt x="105" y="298"/>
                      <a:pt x="110" y="298"/>
                    </a:cubicBezTo>
                    <a:cubicBezTo>
                      <a:pt x="115" y="297"/>
                      <a:pt x="118" y="294"/>
                      <a:pt x="118" y="289"/>
                    </a:cubicBezTo>
                    <a:cubicBezTo>
                      <a:pt x="118" y="285"/>
                      <a:pt x="118" y="285"/>
                      <a:pt x="118" y="285"/>
                    </a:cubicBezTo>
                    <a:cubicBezTo>
                      <a:pt x="167" y="281"/>
                      <a:pt x="205" y="240"/>
                      <a:pt x="206" y="191"/>
                    </a:cubicBezTo>
                    <a:cubicBezTo>
                      <a:pt x="219" y="191"/>
                      <a:pt x="219" y="191"/>
                      <a:pt x="219" y="191"/>
                    </a:cubicBezTo>
                    <a:lnTo>
                      <a:pt x="196" y="155"/>
                    </a:lnTo>
                    <a:close/>
                    <a:moveTo>
                      <a:pt x="108" y="34"/>
                    </a:moveTo>
                    <a:cubicBezTo>
                      <a:pt x="104" y="34"/>
                      <a:pt x="100" y="30"/>
                      <a:pt x="100" y="25"/>
                    </a:cubicBezTo>
                    <a:cubicBezTo>
                      <a:pt x="100" y="20"/>
                      <a:pt x="104" y="16"/>
                      <a:pt x="108" y="16"/>
                    </a:cubicBezTo>
                    <a:cubicBezTo>
                      <a:pt x="113" y="16"/>
                      <a:pt x="117" y="20"/>
                      <a:pt x="117" y="25"/>
                    </a:cubicBezTo>
                    <a:cubicBezTo>
                      <a:pt x="117" y="30"/>
                      <a:pt x="113" y="34"/>
                      <a:pt x="108" y="34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661"/>
              <p:cNvSpPr/>
              <p:nvPr/>
            </p:nvSpPr>
            <p:spPr bwMode="auto">
              <a:xfrm>
                <a:off x="5120" y="3845"/>
                <a:ext cx="14" cy="71"/>
              </a:xfrm>
              <a:custGeom>
                <a:avLst/>
                <a:gdLst>
                  <a:gd name="T0" fmla="*/ 7 w 11"/>
                  <a:gd name="T1" fmla="*/ 0 h 59"/>
                  <a:gd name="T2" fmla="*/ 9 w 11"/>
                  <a:gd name="T3" fmla="*/ 9 h 59"/>
                  <a:gd name="T4" fmla="*/ 8 w 11"/>
                  <a:gd name="T5" fmla="*/ 59 h 59"/>
                  <a:gd name="T6" fmla="*/ 3 w 11"/>
                  <a:gd name="T7" fmla="*/ 45 h 59"/>
                  <a:gd name="T8" fmla="*/ 4 w 11"/>
                  <a:gd name="T9" fmla="*/ 1 h 59"/>
                  <a:gd name="T10" fmla="*/ 7 w 11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9">
                    <a:moveTo>
                      <a:pt x="7" y="0"/>
                    </a:moveTo>
                    <a:cubicBezTo>
                      <a:pt x="11" y="1"/>
                      <a:pt x="9" y="6"/>
                      <a:pt x="9" y="9"/>
                    </a:cubicBezTo>
                    <a:cubicBezTo>
                      <a:pt x="9" y="25"/>
                      <a:pt x="10" y="44"/>
                      <a:pt x="8" y="59"/>
                    </a:cubicBezTo>
                    <a:cubicBezTo>
                      <a:pt x="0" y="59"/>
                      <a:pt x="3" y="49"/>
                      <a:pt x="3" y="45"/>
                    </a:cubicBezTo>
                    <a:cubicBezTo>
                      <a:pt x="4" y="31"/>
                      <a:pt x="3" y="14"/>
                      <a:pt x="4" y="1"/>
                    </a:cubicBezTo>
                    <a:cubicBezTo>
                      <a:pt x="4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662"/>
              <p:cNvSpPr>
                <a:spLocks noEditPoints="1"/>
              </p:cNvSpPr>
              <p:nvPr/>
            </p:nvSpPr>
            <p:spPr bwMode="auto">
              <a:xfrm>
                <a:off x="5111" y="3845"/>
                <a:ext cx="11" cy="73"/>
              </a:xfrm>
              <a:custGeom>
                <a:avLst/>
                <a:gdLst>
                  <a:gd name="T0" fmla="*/ 8 w 9"/>
                  <a:gd name="T1" fmla="*/ 0 h 61"/>
                  <a:gd name="T2" fmla="*/ 6 w 9"/>
                  <a:gd name="T3" fmla="*/ 59 h 61"/>
                  <a:gd name="T4" fmla="*/ 1 w 9"/>
                  <a:gd name="T5" fmla="*/ 46 h 61"/>
                  <a:gd name="T6" fmla="*/ 2 w 9"/>
                  <a:gd name="T7" fmla="*/ 2 h 61"/>
                  <a:gd name="T8" fmla="*/ 2 w 9"/>
                  <a:gd name="T9" fmla="*/ 0 h 61"/>
                  <a:gd name="T10" fmla="*/ 8 w 9"/>
                  <a:gd name="T11" fmla="*/ 0 h 61"/>
                  <a:gd name="T12" fmla="*/ 4 w 9"/>
                  <a:gd name="T13" fmla="*/ 58 h 61"/>
                  <a:gd name="T14" fmla="*/ 4 w 9"/>
                  <a:gd name="T15" fmla="*/ 5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1">
                    <a:moveTo>
                      <a:pt x="8" y="0"/>
                    </a:moveTo>
                    <a:cubicBezTo>
                      <a:pt x="6" y="20"/>
                      <a:pt x="9" y="41"/>
                      <a:pt x="6" y="59"/>
                    </a:cubicBezTo>
                    <a:cubicBezTo>
                      <a:pt x="0" y="59"/>
                      <a:pt x="1" y="50"/>
                      <a:pt x="1" y="46"/>
                    </a:cubicBezTo>
                    <a:cubicBezTo>
                      <a:pt x="1" y="32"/>
                      <a:pt x="2" y="16"/>
                      <a:pt x="2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4" y="0"/>
                      <a:pt x="6" y="0"/>
                      <a:pt x="8" y="0"/>
                    </a:cubicBezTo>
                    <a:close/>
                    <a:moveTo>
                      <a:pt x="4" y="58"/>
                    </a:moveTo>
                    <a:cubicBezTo>
                      <a:pt x="5" y="61"/>
                      <a:pt x="5" y="54"/>
                      <a:pt x="4" y="58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663"/>
              <p:cNvSpPr>
                <a:spLocks noEditPoints="1"/>
              </p:cNvSpPr>
              <p:nvPr/>
            </p:nvSpPr>
            <p:spPr bwMode="auto">
              <a:xfrm>
                <a:off x="5132" y="3839"/>
                <a:ext cx="75" cy="78"/>
              </a:xfrm>
              <a:custGeom>
                <a:avLst/>
                <a:gdLst>
                  <a:gd name="T0" fmla="*/ 48 w 62"/>
                  <a:gd name="T1" fmla="*/ 42 h 65"/>
                  <a:gd name="T2" fmla="*/ 48 w 62"/>
                  <a:gd name="T3" fmla="*/ 42 h 65"/>
                  <a:gd name="T4" fmla="*/ 48 w 62"/>
                  <a:gd name="T5" fmla="*/ 45 h 65"/>
                  <a:gd name="T6" fmla="*/ 31 w 62"/>
                  <a:gd name="T7" fmla="*/ 65 h 65"/>
                  <a:gd name="T8" fmla="*/ 28 w 62"/>
                  <a:gd name="T9" fmla="*/ 65 h 65"/>
                  <a:gd name="T10" fmla="*/ 31 w 62"/>
                  <a:gd name="T11" fmla="*/ 57 h 65"/>
                  <a:gd name="T12" fmla="*/ 48 w 62"/>
                  <a:gd name="T13" fmla="*/ 33 h 65"/>
                  <a:gd name="T14" fmla="*/ 34 w 62"/>
                  <a:gd name="T15" fmla="*/ 8 h 65"/>
                  <a:gd name="T16" fmla="*/ 33 w 62"/>
                  <a:gd name="T17" fmla="*/ 46 h 65"/>
                  <a:gd name="T18" fmla="*/ 19 w 62"/>
                  <a:gd name="T19" fmla="*/ 65 h 65"/>
                  <a:gd name="T20" fmla="*/ 13 w 62"/>
                  <a:gd name="T21" fmla="*/ 65 h 65"/>
                  <a:gd name="T22" fmla="*/ 23 w 62"/>
                  <a:gd name="T23" fmla="*/ 51 h 65"/>
                  <a:gd name="T24" fmla="*/ 6 w 62"/>
                  <a:gd name="T25" fmla="*/ 35 h 65"/>
                  <a:gd name="T26" fmla="*/ 35 w 62"/>
                  <a:gd name="T27" fmla="*/ 3 h 65"/>
                  <a:gd name="T28" fmla="*/ 48 w 62"/>
                  <a:gd name="T29" fmla="*/ 42 h 65"/>
                  <a:gd name="T30" fmla="*/ 7 w 62"/>
                  <a:gd name="T31" fmla="*/ 29 h 65"/>
                  <a:gd name="T32" fmla="*/ 7 w 62"/>
                  <a:gd name="T33" fmla="*/ 2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65">
                    <a:moveTo>
                      <a:pt x="48" y="42"/>
                    </a:moveTo>
                    <a:cubicBezTo>
                      <a:pt x="47" y="41"/>
                      <a:pt x="47" y="42"/>
                      <a:pt x="48" y="42"/>
                    </a:cubicBezTo>
                    <a:cubicBezTo>
                      <a:pt x="48" y="43"/>
                      <a:pt x="48" y="44"/>
                      <a:pt x="48" y="45"/>
                    </a:cubicBezTo>
                    <a:cubicBezTo>
                      <a:pt x="46" y="48"/>
                      <a:pt x="33" y="64"/>
                      <a:pt x="31" y="65"/>
                    </a:cubicBezTo>
                    <a:cubicBezTo>
                      <a:pt x="29" y="65"/>
                      <a:pt x="29" y="62"/>
                      <a:pt x="28" y="65"/>
                    </a:cubicBezTo>
                    <a:cubicBezTo>
                      <a:pt x="25" y="63"/>
                      <a:pt x="30" y="58"/>
                      <a:pt x="31" y="57"/>
                    </a:cubicBezTo>
                    <a:cubicBezTo>
                      <a:pt x="36" y="50"/>
                      <a:pt x="46" y="41"/>
                      <a:pt x="48" y="33"/>
                    </a:cubicBezTo>
                    <a:cubicBezTo>
                      <a:pt x="52" y="17"/>
                      <a:pt x="42" y="10"/>
                      <a:pt x="34" y="8"/>
                    </a:cubicBezTo>
                    <a:cubicBezTo>
                      <a:pt x="4" y="3"/>
                      <a:pt x="2" y="51"/>
                      <a:pt x="33" y="46"/>
                    </a:cubicBezTo>
                    <a:cubicBezTo>
                      <a:pt x="28" y="53"/>
                      <a:pt x="23" y="59"/>
                      <a:pt x="19" y="65"/>
                    </a:cubicBezTo>
                    <a:cubicBezTo>
                      <a:pt x="16" y="64"/>
                      <a:pt x="15" y="65"/>
                      <a:pt x="13" y="65"/>
                    </a:cubicBezTo>
                    <a:cubicBezTo>
                      <a:pt x="15" y="60"/>
                      <a:pt x="20" y="56"/>
                      <a:pt x="23" y="51"/>
                    </a:cubicBezTo>
                    <a:cubicBezTo>
                      <a:pt x="15" y="46"/>
                      <a:pt x="8" y="42"/>
                      <a:pt x="6" y="35"/>
                    </a:cubicBezTo>
                    <a:cubicBezTo>
                      <a:pt x="0" y="16"/>
                      <a:pt x="17" y="0"/>
                      <a:pt x="35" y="3"/>
                    </a:cubicBezTo>
                    <a:cubicBezTo>
                      <a:pt x="50" y="6"/>
                      <a:pt x="62" y="29"/>
                      <a:pt x="48" y="42"/>
                    </a:cubicBezTo>
                    <a:close/>
                    <a:moveTo>
                      <a:pt x="7" y="29"/>
                    </a:moveTo>
                    <a:cubicBezTo>
                      <a:pt x="7" y="29"/>
                      <a:pt x="7" y="28"/>
                      <a:pt x="7" y="29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664"/>
              <p:cNvSpPr>
                <a:spLocks noEditPoints="1"/>
              </p:cNvSpPr>
              <p:nvPr/>
            </p:nvSpPr>
            <p:spPr bwMode="auto">
              <a:xfrm>
                <a:off x="5143" y="3851"/>
                <a:ext cx="51" cy="42"/>
              </a:xfrm>
              <a:custGeom>
                <a:avLst/>
                <a:gdLst>
                  <a:gd name="T0" fmla="*/ 19 w 42"/>
                  <a:gd name="T1" fmla="*/ 3 h 35"/>
                  <a:gd name="T2" fmla="*/ 17 w 42"/>
                  <a:gd name="T3" fmla="*/ 32 h 35"/>
                  <a:gd name="T4" fmla="*/ 19 w 42"/>
                  <a:gd name="T5" fmla="*/ 3 h 35"/>
                  <a:gd name="T6" fmla="*/ 18 w 42"/>
                  <a:gd name="T7" fmla="*/ 27 h 35"/>
                  <a:gd name="T8" fmla="*/ 17 w 42"/>
                  <a:gd name="T9" fmla="*/ 10 h 35"/>
                  <a:gd name="T10" fmla="*/ 18 w 42"/>
                  <a:gd name="T11" fmla="*/ 2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35">
                    <a:moveTo>
                      <a:pt x="19" y="3"/>
                    </a:moveTo>
                    <a:cubicBezTo>
                      <a:pt x="42" y="0"/>
                      <a:pt x="40" y="35"/>
                      <a:pt x="17" y="32"/>
                    </a:cubicBezTo>
                    <a:cubicBezTo>
                      <a:pt x="3" y="30"/>
                      <a:pt x="0" y="5"/>
                      <a:pt x="19" y="3"/>
                    </a:cubicBezTo>
                    <a:close/>
                    <a:moveTo>
                      <a:pt x="18" y="27"/>
                    </a:moveTo>
                    <a:cubicBezTo>
                      <a:pt x="33" y="30"/>
                      <a:pt x="34" y="5"/>
                      <a:pt x="17" y="10"/>
                    </a:cubicBezTo>
                    <a:cubicBezTo>
                      <a:pt x="8" y="12"/>
                      <a:pt x="10" y="25"/>
                      <a:pt x="18" y="27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665"/>
              <p:cNvSpPr>
                <a:spLocks noEditPoints="1"/>
              </p:cNvSpPr>
              <p:nvPr/>
            </p:nvSpPr>
            <p:spPr bwMode="auto">
              <a:xfrm>
                <a:off x="5190" y="3840"/>
                <a:ext cx="79" cy="88"/>
              </a:xfrm>
              <a:custGeom>
                <a:avLst/>
                <a:gdLst>
                  <a:gd name="T0" fmla="*/ 40 w 66"/>
                  <a:gd name="T1" fmla="*/ 4 h 73"/>
                  <a:gd name="T2" fmla="*/ 53 w 66"/>
                  <a:gd name="T3" fmla="*/ 30 h 73"/>
                  <a:gd name="T4" fmla="*/ 34 w 66"/>
                  <a:gd name="T5" fmla="*/ 70 h 73"/>
                  <a:gd name="T6" fmla="*/ 15 w 66"/>
                  <a:gd name="T7" fmla="*/ 31 h 73"/>
                  <a:gd name="T8" fmla="*/ 40 w 66"/>
                  <a:gd name="T9" fmla="*/ 4 h 73"/>
                  <a:gd name="T10" fmla="*/ 20 w 66"/>
                  <a:gd name="T11" fmla="*/ 32 h 73"/>
                  <a:gd name="T12" fmla="*/ 14 w 66"/>
                  <a:gd name="T13" fmla="*/ 44 h 73"/>
                  <a:gd name="T14" fmla="*/ 53 w 66"/>
                  <a:gd name="T15" fmla="*/ 42 h 73"/>
                  <a:gd name="T16" fmla="*/ 47 w 66"/>
                  <a:gd name="T17" fmla="*/ 30 h 73"/>
                  <a:gd name="T18" fmla="*/ 20 w 66"/>
                  <a:gd name="T19" fmla="*/ 32 h 73"/>
                  <a:gd name="T20" fmla="*/ 56 w 66"/>
                  <a:gd name="T21" fmla="*/ 44 h 73"/>
                  <a:gd name="T22" fmla="*/ 56 w 66"/>
                  <a:gd name="T23" fmla="*/ 4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6" h="73">
                    <a:moveTo>
                      <a:pt x="40" y="4"/>
                    </a:moveTo>
                    <a:cubicBezTo>
                      <a:pt x="47" y="8"/>
                      <a:pt x="57" y="15"/>
                      <a:pt x="53" y="30"/>
                    </a:cubicBezTo>
                    <a:cubicBezTo>
                      <a:pt x="66" y="47"/>
                      <a:pt x="54" y="70"/>
                      <a:pt x="34" y="70"/>
                    </a:cubicBezTo>
                    <a:cubicBezTo>
                      <a:pt x="16" y="71"/>
                      <a:pt x="0" y="49"/>
                      <a:pt x="15" y="31"/>
                    </a:cubicBezTo>
                    <a:cubicBezTo>
                      <a:pt x="10" y="14"/>
                      <a:pt x="21" y="1"/>
                      <a:pt x="40" y="4"/>
                    </a:cubicBezTo>
                    <a:close/>
                    <a:moveTo>
                      <a:pt x="20" y="32"/>
                    </a:moveTo>
                    <a:cubicBezTo>
                      <a:pt x="17" y="36"/>
                      <a:pt x="14" y="39"/>
                      <a:pt x="14" y="44"/>
                    </a:cubicBezTo>
                    <a:cubicBezTo>
                      <a:pt x="12" y="73"/>
                      <a:pt x="57" y="71"/>
                      <a:pt x="53" y="42"/>
                    </a:cubicBezTo>
                    <a:cubicBezTo>
                      <a:pt x="52" y="37"/>
                      <a:pt x="49" y="36"/>
                      <a:pt x="47" y="30"/>
                    </a:cubicBezTo>
                    <a:cubicBezTo>
                      <a:pt x="60" y="0"/>
                      <a:pt x="5" y="4"/>
                      <a:pt x="20" y="32"/>
                    </a:cubicBezTo>
                    <a:close/>
                    <a:moveTo>
                      <a:pt x="56" y="44"/>
                    </a:moveTo>
                    <a:cubicBezTo>
                      <a:pt x="56" y="44"/>
                      <a:pt x="55" y="44"/>
                      <a:pt x="56" y="44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666"/>
              <p:cNvSpPr>
                <a:spLocks noEditPoints="1"/>
              </p:cNvSpPr>
              <p:nvPr/>
            </p:nvSpPr>
            <p:spPr bwMode="auto">
              <a:xfrm>
                <a:off x="5205" y="3845"/>
                <a:ext cx="52" cy="68"/>
              </a:xfrm>
              <a:custGeom>
                <a:avLst/>
                <a:gdLst>
                  <a:gd name="T0" fmla="*/ 27 w 44"/>
                  <a:gd name="T1" fmla="*/ 27 h 57"/>
                  <a:gd name="T2" fmla="*/ 37 w 44"/>
                  <a:gd name="T3" fmla="*/ 40 h 57"/>
                  <a:gd name="T4" fmla="*/ 22 w 44"/>
                  <a:gd name="T5" fmla="*/ 57 h 57"/>
                  <a:gd name="T6" fmla="*/ 16 w 44"/>
                  <a:gd name="T7" fmla="*/ 29 h 57"/>
                  <a:gd name="T8" fmla="*/ 10 w 44"/>
                  <a:gd name="T9" fmla="*/ 20 h 57"/>
                  <a:gd name="T10" fmla="*/ 27 w 44"/>
                  <a:gd name="T11" fmla="*/ 27 h 57"/>
                  <a:gd name="T12" fmla="*/ 17 w 44"/>
                  <a:gd name="T13" fmla="*/ 24 h 57"/>
                  <a:gd name="T14" fmla="*/ 23 w 44"/>
                  <a:gd name="T15" fmla="*/ 25 h 57"/>
                  <a:gd name="T16" fmla="*/ 25 w 44"/>
                  <a:gd name="T17" fmla="*/ 15 h 57"/>
                  <a:gd name="T18" fmla="*/ 17 w 44"/>
                  <a:gd name="T19" fmla="*/ 24 h 57"/>
                  <a:gd name="T20" fmla="*/ 20 w 44"/>
                  <a:gd name="T21" fmla="*/ 52 h 57"/>
                  <a:gd name="T22" fmla="*/ 19 w 44"/>
                  <a:gd name="T23" fmla="*/ 34 h 57"/>
                  <a:gd name="T24" fmla="*/ 20 w 44"/>
                  <a:gd name="T25" fmla="*/ 5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57">
                    <a:moveTo>
                      <a:pt x="27" y="27"/>
                    </a:moveTo>
                    <a:cubicBezTo>
                      <a:pt x="31" y="31"/>
                      <a:pt x="36" y="34"/>
                      <a:pt x="37" y="40"/>
                    </a:cubicBezTo>
                    <a:cubicBezTo>
                      <a:pt x="38" y="52"/>
                      <a:pt x="29" y="57"/>
                      <a:pt x="22" y="57"/>
                    </a:cubicBezTo>
                    <a:cubicBezTo>
                      <a:pt x="6" y="57"/>
                      <a:pt x="0" y="36"/>
                      <a:pt x="16" y="29"/>
                    </a:cubicBezTo>
                    <a:cubicBezTo>
                      <a:pt x="13" y="26"/>
                      <a:pt x="10" y="24"/>
                      <a:pt x="10" y="20"/>
                    </a:cubicBezTo>
                    <a:cubicBezTo>
                      <a:pt x="10" y="0"/>
                      <a:pt x="44" y="13"/>
                      <a:pt x="27" y="27"/>
                    </a:cubicBezTo>
                    <a:close/>
                    <a:moveTo>
                      <a:pt x="17" y="24"/>
                    </a:moveTo>
                    <a:cubicBezTo>
                      <a:pt x="20" y="24"/>
                      <a:pt x="20" y="25"/>
                      <a:pt x="23" y="25"/>
                    </a:cubicBezTo>
                    <a:cubicBezTo>
                      <a:pt x="26" y="23"/>
                      <a:pt x="27" y="18"/>
                      <a:pt x="25" y="15"/>
                    </a:cubicBezTo>
                    <a:cubicBezTo>
                      <a:pt x="17" y="13"/>
                      <a:pt x="14" y="18"/>
                      <a:pt x="17" y="24"/>
                    </a:cubicBezTo>
                    <a:close/>
                    <a:moveTo>
                      <a:pt x="20" y="52"/>
                    </a:moveTo>
                    <a:cubicBezTo>
                      <a:pt x="34" y="53"/>
                      <a:pt x="36" y="29"/>
                      <a:pt x="19" y="34"/>
                    </a:cubicBezTo>
                    <a:cubicBezTo>
                      <a:pt x="6" y="37"/>
                      <a:pt x="14" y="51"/>
                      <a:pt x="20" y="5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667"/>
              <p:cNvSpPr>
                <a:spLocks noEditPoints="1"/>
              </p:cNvSpPr>
              <p:nvPr/>
            </p:nvSpPr>
            <p:spPr bwMode="auto">
              <a:xfrm>
                <a:off x="5260" y="3846"/>
                <a:ext cx="55" cy="76"/>
              </a:xfrm>
              <a:custGeom>
                <a:avLst/>
                <a:gdLst>
                  <a:gd name="T0" fmla="*/ 46 w 46"/>
                  <a:gd name="T1" fmla="*/ 1 h 63"/>
                  <a:gd name="T2" fmla="*/ 29 w 46"/>
                  <a:gd name="T3" fmla="*/ 50 h 63"/>
                  <a:gd name="T4" fmla="*/ 19 w 46"/>
                  <a:gd name="T5" fmla="*/ 61 h 63"/>
                  <a:gd name="T6" fmla="*/ 39 w 46"/>
                  <a:gd name="T7" fmla="*/ 5 h 63"/>
                  <a:gd name="T8" fmla="*/ 7 w 46"/>
                  <a:gd name="T9" fmla="*/ 6 h 63"/>
                  <a:gd name="T10" fmla="*/ 0 w 46"/>
                  <a:gd name="T11" fmla="*/ 4 h 63"/>
                  <a:gd name="T12" fmla="*/ 0 w 46"/>
                  <a:gd name="T13" fmla="*/ 3 h 63"/>
                  <a:gd name="T14" fmla="*/ 8 w 46"/>
                  <a:gd name="T15" fmla="*/ 1 h 63"/>
                  <a:gd name="T16" fmla="*/ 46 w 46"/>
                  <a:gd name="T17" fmla="*/ 1 h 63"/>
                  <a:gd name="T18" fmla="*/ 34 w 46"/>
                  <a:gd name="T19" fmla="*/ 3 h 63"/>
                  <a:gd name="T20" fmla="*/ 34 w 46"/>
                  <a:gd name="T21" fmla="*/ 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63">
                    <a:moveTo>
                      <a:pt x="46" y="1"/>
                    </a:moveTo>
                    <a:cubicBezTo>
                      <a:pt x="40" y="16"/>
                      <a:pt x="35" y="33"/>
                      <a:pt x="29" y="50"/>
                    </a:cubicBezTo>
                    <a:cubicBezTo>
                      <a:pt x="28" y="54"/>
                      <a:pt x="26" y="63"/>
                      <a:pt x="19" y="61"/>
                    </a:cubicBezTo>
                    <a:cubicBezTo>
                      <a:pt x="25" y="42"/>
                      <a:pt x="32" y="23"/>
                      <a:pt x="39" y="5"/>
                    </a:cubicBezTo>
                    <a:cubicBezTo>
                      <a:pt x="29" y="4"/>
                      <a:pt x="17" y="6"/>
                      <a:pt x="7" y="6"/>
                    </a:cubicBezTo>
                    <a:cubicBezTo>
                      <a:pt x="5" y="5"/>
                      <a:pt x="1" y="7"/>
                      <a:pt x="0" y="4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0"/>
                      <a:pt x="6" y="2"/>
                      <a:pt x="8" y="1"/>
                    </a:cubicBezTo>
                    <a:cubicBezTo>
                      <a:pt x="21" y="1"/>
                      <a:pt x="35" y="0"/>
                      <a:pt x="46" y="1"/>
                    </a:cubicBezTo>
                    <a:close/>
                    <a:moveTo>
                      <a:pt x="34" y="3"/>
                    </a:moveTo>
                    <a:cubicBezTo>
                      <a:pt x="35" y="4"/>
                      <a:pt x="34" y="3"/>
                      <a:pt x="34" y="3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668"/>
              <p:cNvSpPr/>
              <p:nvPr/>
            </p:nvSpPr>
            <p:spPr bwMode="auto">
              <a:xfrm>
                <a:off x="5260" y="3853"/>
                <a:ext cx="38" cy="70"/>
              </a:xfrm>
              <a:custGeom>
                <a:avLst/>
                <a:gdLst>
                  <a:gd name="T0" fmla="*/ 31 w 32"/>
                  <a:gd name="T1" fmla="*/ 3 h 58"/>
                  <a:gd name="T2" fmla="*/ 32 w 32"/>
                  <a:gd name="T3" fmla="*/ 5 h 58"/>
                  <a:gd name="T4" fmla="*/ 29 w 32"/>
                  <a:gd name="T5" fmla="*/ 8 h 58"/>
                  <a:gd name="T6" fmla="*/ 16 w 32"/>
                  <a:gd name="T7" fmla="*/ 47 h 58"/>
                  <a:gd name="T8" fmla="*/ 8 w 32"/>
                  <a:gd name="T9" fmla="*/ 55 h 58"/>
                  <a:gd name="T10" fmla="*/ 25 w 32"/>
                  <a:gd name="T11" fmla="*/ 10 h 58"/>
                  <a:gd name="T12" fmla="*/ 1 w 32"/>
                  <a:gd name="T13" fmla="*/ 8 h 58"/>
                  <a:gd name="T14" fmla="*/ 17 w 32"/>
                  <a:gd name="T15" fmla="*/ 4 h 58"/>
                  <a:gd name="T16" fmla="*/ 29 w 32"/>
                  <a:gd name="T17" fmla="*/ 4 h 58"/>
                  <a:gd name="T18" fmla="*/ 31 w 32"/>
                  <a:gd name="T19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58">
                    <a:moveTo>
                      <a:pt x="31" y="3"/>
                    </a:moveTo>
                    <a:cubicBezTo>
                      <a:pt x="32" y="3"/>
                      <a:pt x="31" y="4"/>
                      <a:pt x="32" y="5"/>
                    </a:cubicBezTo>
                    <a:cubicBezTo>
                      <a:pt x="32" y="7"/>
                      <a:pt x="31" y="8"/>
                      <a:pt x="29" y="8"/>
                    </a:cubicBezTo>
                    <a:cubicBezTo>
                      <a:pt x="28" y="20"/>
                      <a:pt x="21" y="34"/>
                      <a:pt x="16" y="47"/>
                    </a:cubicBezTo>
                    <a:cubicBezTo>
                      <a:pt x="15" y="50"/>
                      <a:pt x="15" y="58"/>
                      <a:pt x="8" y="55"/>
                    </a:cubicBezTo>
                    <a:cubicBezTo>
                      <a:pt x="13" y="39"/>
                      <a:pt x="20" y="25"/>
                      <a:pt x="25" y="10"/>
                    </a:cubicBezTo>
                    <a:cubicBezTo>
                      <a:pt x="21" y="8"/>
                      <a:pt x="7" y="10"/>
                      <a:pt x="1" y="8"/>
                    </a:cubicBezTo>
                    <a:cubicBezTo>
                      <a:pt x="0" y="0"/>
                      <a:pt x="10" y="4"/>
                      <a:pt x="17" y="4"/>
                    </a:cubicBezTo>
                    <a:cubicBezTo>
                      <a:pt x="21" y="4"/>
                      <a:pt x="26" y="3"/>
                      <a:pt x="29" y="4"/>
                    </a:cubicBezTo>
                    <a:cubicBezTo>
                      <a:pt x="30" y="4"/>
                      <a:pt x="31" y="4"/>
                      <a:pt x="31" y="3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669"/>
              <p:cNvSpPr/>
              <p:nvPr/>
            </p:nvSpPr>
            <p:spPr bwMode="auto">
              <a:xfrm>
                <a:off x="5741" y="3880"/>
                <a:ext cx="63" cy="104"/>
              </a:xfrm>
              <a:custGeom>
                <a:avLst/>
                <a:gdLst>
                  <a:gd name="T0" fmla="*/ 52 w 52"/>
                  <a:gd name="T1" fmla="*/ 15 h 87"/>
                  <a:gd name="T2" fmla="*/ 52 w 52"/>
                  <a:gd name="T3" fmla="*/ 85 h 87"/>
                  <a:gd name="T4" fmla="*/ 50 w 52"/>
                  <a:gd name="T5" fmla="*/ 87 h 87"/>
                  <a:gd name="T6" fmla="*/ 46 w 52"/>
                  <a:gd name="T7" fmla="*/ 87 h 87"/>
                  <a:gd name="T8" fmla="*/ 44 w 52"/>
                  <a:gd name="T9" fmla="*/ 85 h 87"/>
                  <a:gd name="T10" fmla="*/ 44 w 52"/>
                  <a:gd name="T11" fmla="*/ 15 h 87"/>
                  <a:gd name="T12" fmla="*/ 37 w 52"/>
                  <a:gd name="T13" fmla="*/ 8 h 87"/>
                  <a:gd name="T14" fmla="*/ 30 w 52"/>
                  <a:gd name="T15" fmla="*/ 15 h 87"/>
                  <a:gd name="T16" fmla="*/ 30 w 52"/>
                  <a:gd name="T17" fmla="*/ 85 h 87"/>
                  <a:gd name="T18" fmla="*/ 28 w 52"/>
                  <a:gd name="T19" fmla="*/ 87 h 87"/>
                  <a:gd name="T20" fmla="*/ 24 w 52"/>
                  <a:gd name="T21" fmla="*/ 87 h 87"/>
                  <a:gd name="T22" fmla="*/ 22 w 52"/>
                  <a:gd name="T23" fmla="*/ 85 h 87"/>
                  <a:gd name="T24" fmla="*/ 22 w 52"/>
                  <a:gd name="T25" fmla="*/ 15 h 87"/>
                  <a:gd name="T26" fmla="*/ 15 w 52"/>
                  <a:gd name="T27" fmla="*/ 8 h 87"/>
                  <a:gd name="T28" fmla="*/ 8 w 52"/>
                  <a:gd name="T29" fmla="*/ 15 h 87"/>
                  <a:gd name="T30" fmla="*/ 8 w 52"/>
                  <a:gd name="T31" fmla="*/ 85 h 87"/>
                  <a:gd name="T32" fmla="*/ 6 w 52"/>
                  <a:gd name="T33" fmla="*/ 87 h 87"/>
                  <a:gd name="T34" fmla="*/ 2 w 52"/>
                  <a:gd name="T35" fmla="*/ 87 h 87"/>
                  <a:gd name="T36" fmla="*/ 0 w 52"/>
                  <a:gd name="T37" fmla="*/ 85 h 87"/>
                  <a:gd name="T38" fmla="*/ 0 w 52"/>
                  <a:gd name="T39" fmla="*/ 15 h 87"/>
                  <a:gd name="T40" fmla="*/ 15 w 52"/>
                  <a:gd name="T41" fmla="*/ 0 h 87"/>
                  <a:gd name="T42" fmla="*/ 26 w 52"/>
                  <a:gd name="T43" fmla="*/ 4 h 87"/>
                  <a:gd name="T44" fmla="*/ 37 w 52"/>
                  <a:gd name="T45" fmla="*/ 0 h 87"/>
                  <a:gd name="T46" fmla="*/ 52 w 52"/>
                  <a:gd name="T47" fmla="*/ 1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87">
                    <a:moveTo>
                      <a:pt x="52" y="15"/>
                    </a:move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1" y="87"/>
                      <a:pt x="50" y="87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45" y="87"/>
                      <a:pt x="44" y="86"/>
                      <a:pt x="44" y="8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1"/>
                      <a:pt x="41" y="8"/>
                      <a:pt x="37" y="8"/>
                    </a:cubicBezTo>
                    <a:cubicBezTo>
                      <a:pt x="33" y="8"/>
                      <a:pt x="30" y="11"/>
                      <a:pt x="30" y="1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30" y="86"/>
                      <a:pt x="29" y="87"/>
                      <a:pt x="28" y="87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3" y="87"/>
                      <a:pt x="22" y="86"/>
                      <a:pt x="22" y="8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1"/>
                      <a:pt x="19" y="8"/>
                      <a:pt x="15" y="8"/>
                    </a:cubicBezTo>
                    <a:cubicBezTo>
                      <a:pt x="11" y="8"/>
                      <a:pt x="8" y="11"/>
                      <a:pt x="8" y="15"/>
                    </a:cubicBezTo>
                    <a:cubicBezTo>
                      <a:pt x="8" y="85"/>
                      <a:pt x="8" y="85"/>
                      <a:pt x="8" y="85"/>
                    </a:cubicBezTo>
                    <a:cubicBezTo>
                      <a:pt x="8" y="86"/>
                      <a:pt x="7" y="87"/>
                      <a:pt x="6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0" y="86"/>
                      <a:pt x="0" y="8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19" y="0"/>
                      <a:pt x="23" y="2"/>
                      <a:pt x="26" y="4"/>
                    </a:cubicBezTo>
                    <a:cubicBezTo>
                      <a:pt x="29" y="2"/>
                      <a:pt x="33" y="0"/>
                      <a:pt x="37" y="0"/>
                    </a:cubicBezTo>
                    <a:cubicBezTo>
                      <a:pt x="45" y="0"/>
                      <a:pt x="52" y="7"/>
                      <a:pt x="52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670"/>
              <p:cNvSpPr>
                <a:spLocks noEditPoints="1"/>
              </p:cNvSpPr>
              <p:nvPr/>
            </p:nvSpPr>
            <p:spPr bwMode="auto">
              <a:xfrm>
                <a:off x="5817" y="3880"/>
                <a:ext cx="37" cy="104"/>
              </a:xfrm>
              <a:custGeom>
                <a:avLst/>
                <a:gdLst>
                  <a:gd name="T0" fmla="*/ 31 w 31"/>
                  <a:gd name="T1" fmla="*/ 15 h 87"/>
                  <a:gd name="T2" fmla="*/ 31 w 31"/>
                  <a:gd name="T3" fmla="*/ 85 h 87"/>
                  <a:gd name="T4" fmla="*/ 28 w 31"/>
                  <a:gd name="T5" fmla="*/ 87 h 87"/>
                  <a:gd name="T6" fmla="*/ 24 w 31"/>
                  <a:gd name="T7" fmla="*/ 87 h 87"/>
                  <a:gd name="T8" fmla="*/ 22 w 31"/>
                  <a:gd name="T9" fmla="*/ 85 h 87"/>
                  <a:gd name="T10" fmla="*/ 22 w 31"/>
                  <a:gd name="T11" fmla="*/ 48 h 87"/>
                  <a:gd name="T12" fmla="*/ 9 w 31"/>
                  <a:gd name="T13" fmla="*/ 48 h 87"/>
                  <a:gd name="T14" fmla="*/ 9 w 31"/>
                  <a:gd name="T15" fmla="*/ 85 h 87"/>
                  <a:gd name="T16" fmla="*/ 6 w 31"/>
                  <a:gd name="T17" fmla="*/ 87 h 87"/>
                  <a:gd name="T18" fmla="*/ 2 w 31"/>
                  <a:gd name="T19" fmla="*/ 87 h 87"/>
                  <a:gd name="T20" fmla="*/ 0 w 31"/>
                  <a:gd name="T21" fmla="*/ 85 h 87"/>
                  <a:gd name="T22" fmla="*/ 0 w 31"/>
                  <a:gd name="T23" fmla="*/ 15 h 87"/>
                  <a:gd name="T24" fmla="*/ 15 w 31"/>
                  <a:gd name="T25" fmla="*/ 0 h 87"/>
                  <a:gd name="T26" fmla="*/ 31 w 31"/>
                  <a:gd name="T27" fmla="*/ 15 h 87"/>
                  <a:gd name="T28" fmla="*/ 22 w 31"/>
                  <a:gd name="T29" fmla="*/ 15 h 87"/>
                  <a:gd name="T30" fmla="*/ 15 w 31"/>
                  <a:gd name="T31" fmla="*/ 8 h 87"/>
                  <a:gd name="T32" fmla="*/ 9 w 31"/>
                  <a:gd name="T33" fmla="*/ 15 h 87"/>
                  <a:gd name="T34" fmla="*/ 9 w 31"/>
                  <a:gd name="T35" fmla="*/ 39 h 87"/>
                  <a:gd name="T36" fmla="*/ 22 w 31"/>
                  <a:gd name="T37" fmla="*/ 39 h 87"/>
                  <a:gd name="T38" fmla="*/ 22 w 31"/>
                  <a:gd name="T39" fmla="*/ 1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87">
                    <a:moveTo>
                      <a:pt x="31" y="15"/>
                    </a:moveTo>
                    <a:cubicBezTo>
                      <a:pt x="31" y="85"/>
                      <a:pt x="31" y="85"/>
                      <a:pt x="31" y="85"/>
                    </a:cubicBezTo>
                    <a:cubicBezTo>
                      <a:pt x="31" y="86"/>
                      <a:pt x="30" y="87"/>
                      <a:pt x="28" y="87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3" y="87"/>
                      <a:pt x="22" y="86"/>
                      <a:pt x="22" y="85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6"/>
                      <a:pt x="8" y="87"/>
                      <a:pt x="6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0" y="86"/>
                      <a:pt x="0" y="8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24" y="0"/>
                      <a:pt x="31" y="7"/>
                      <a:pt x="31" y="15"/>
                    </a:cubicBezTo>
                    <a:close/>
                    <a:moveTo>
                      <a:pt x="22" y="15"/>
                    </a:moveTo>
                    <a:cubicBezTo>
                      <a:pt x="22" y="11"/>
                      <a:pt x="19" y="8"/>
                      <a:pt x="15" y="8"/>
                    </a:cubicBezTo>
                    <a:cubicBezTo>
                      <a:pt x="12" y="8"/>
                      <a:pt x="9" y="11"/>
                      <a:pt x="9" y="15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22" y="39"/>
                      <a:pt x="22" y="39"/>
                      <a:pt x="22" y="39"/>
                    </a:cubicBezTo>
                    <a:lnTo>
                      <a:pt x="2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671"/>
              <p:cNvSpPr>
                <a:spLocks noEditPoints="1"/>
              </p:cNvSpPr>
              <p:nvPr/>
            </p:nvSpPr>
            <p:spPr bwMode="auto">
              <a:xfrm>
                <a:off x="5866" y="3880"/>
                <a:ext cx="36" cy="104"/>
              </a:xfrm>
              <a:custGeom>
                <a:avLst/>
                <a:gdLst>
                  <a:gd name="T0" fmla="*/ 30 w 30"/>
                  <a:gd name="T1" fmla="*/ 33 h 87"/>
                  <a:gd name="T2" fmla="*/ 25 w 30"/>
                  <a:gd name="T3" fmla="*/ 43 h 87"/>
                  <a:gd name="T4" fmla="*/ 30 w 30"/>
                  <a:gd name="T5" fmla="*/ 55 h 87"/>
                  <a:gd name="T6" fmla="*/ 30 w 30"/>
                  <a:gd name="T7" fmla="*/ 85 h 87"/>
                  <a:gd name="T8" fmla="*/ 28 w 30"/>
                  <a:gd name="T9" fmla="*/ 87 h 87"/>
                  <a:gd name="T10" fmla="*/ 24 w 30"/>
                  <a:gd name="T11" fmla="*/ 87 h 87"/>
                  <a:gd name="T12" fmla="*/ 22 w 30"/>
                  <a:gd name="T13" fmla="*/ 85 h 87"/>
                  <a:gd name="T14" fmla="*/ 22 w 30"/>
                  <a:gd name="T15" fmla="*/ 55 h 87"/>
                  <a:gd name="T16" fmla="*/ 15 w 30"/>
                  <a:gd name="T17" fmla="*/ 48 h 87"/>
                  <a:gd name="T18" fmla="*/ 8 w 30"/>
                  <a:gd name="T19" fmla="*/ 48 h 87"/>
                  <a:gd name="T20" fmla="*/ 8 w 30"/>
                  <a:gd name="T21" fmla="*/ 85 h 87"/>
                  <a:gd name="T22" fmla="*/ 6 w 30"/>
                  <a:gd name="T23" fmla="*/ 87 h 87"/>
                  <a:gd name="T24" fmla="*/ 2 w 30"/>
                  <a:gd name="T25" fmla="*/ 87 h 87"/>
                  <a:gd name="T26" fmla="*/ 0 w 30"/>
                  <a:gd name="T27" fmla="*/ 85 h 87"/>
                  <a:gd name="T28" fmla="*/ 0 w 30"/>
                  <a:gd name="T29" fmla="*/ 4 h 87"/>
                  <a:gd name="T30" fmla="*/ 4 w 30"/>
                  <a:gd name="T31" fmla="*/ 0 h 87"/>
                  <a:gd name="T32" fmla="*/ 15 w 30"/>
                  <a:gd name="T33" fmla="*/ 0 h 87"/>
                  <a:gd name="T34" fmla="*/ 30 w 30"/>
                  <a:gd name="T35" fmla="*/ 15 h 87"/>
                  <a:gd name="T36" fmla="*/ 30 w 30"/>
                  <a:gd name="T37" fmla="*/ 33 h 87"/>
                  <a:gd name="T38" fmla="*/ 22 w 30"/>
                  <a:gd name="T39" fmla="*/ 15 h 87"/>
                  <a:gd name="T40" fmla="*/ 15 w 30"/>
                  <a:gd name="T41" fmla="*/ 8 h 87"/>
                  <a:gd name="T42" fmla="*/ 8 w 30"/>
                  <a:gd name="T43" fmla="*/ 8 h 87"/>
                  <a:gd name="T44" fmla="*/ 8 w 30"/>
                  <a:gd name="T45" fmla="*/ 39 h 87"/>
                  <a:gd name="T46" fmla="*/ 15 w 30"/>
                  <a:gd name="T47" fmla="*/ 39 h 87"/>
                  <a:gd name="T48" fmla="*/ 22 w 30"/>
                  <a:gd name="T49" fmla="*/ 33 h 87"/>
                  <a:gd name="T50" fmla="*/ 22 w 30"/>
                  <a:gd name="T51" fmla="*/ 1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87">
                    <a:moveTo>
                      <a:pt x="30" y="33"/>
                    </a:moveTo>
                    <a:cubicBezTo>
                      <a:pt x="30" y="37"/>
                      <a:pt x="28" y="41"/>
                      <a:pt x="25" y="43"/>
                    </a:cubicBezTo>
                    <a:cubicBezTo>
                      <a:pt x="28" y="46"/>
                      <a:pt x="30" y="50"/>
                      <a:pt x="30" y="55"/>
                    </a:cubicBezTo>
                    <a:cubicBezTo>
                      <a:pt x="30" y="85"/>
                      <a:pt x="30" y="85"/>
                      <a:pt x="30" y="85"/>
                    </a:cubicBezTo>
                    <a:cubicBezTo>
                      <a:pt x="30" y="86"/>
                      <a:pt x="29" y="87"/>
                      <a:pt x="28" y="87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3" y="87"/>
                      <a:pt x="22" y="86"/>
                      <a:pt x="22" y="8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1"/>
                      <a:pt x="19" y="48"/>
                      <a:pt x="15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8" y="85"/>
                      <a:pt x="8" y="85"/>
                      <a:pt x="8" y="85"/>
                    </a:cubicBezTo>
                    <a:cubicBezTo>
                      <a:pt x="8" y="86"/>
                      <a:pt x="7" y="87"/>
                      <a:pt x="6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0" y="86"/>
                      <a:pt x="0" y="8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3" y="0"/>
                      <a:pt x="30" y="7"/>
                      <a:pt x="30" y="15"/>
                    </a:cubicBezTo>
                    <a:lnTo>
                      <a:pt x="30" y="33"/>
                    </a:lnTo>
                    <a:close/>
                    <a:moveTo>
                      <a:pt x="22" y="15"/>
                    </a:moveTo>
                    <a:cubicBezTo>
                      <a:pt x="22" y="11"/>
                      <a:pt x="19" y="8"/>
                      <a:pt x="15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9" y="39"/>
                      <a:pt x="22" y="36"/>
                      <a:pt x="22" y="33"/>
                    </a:cubicBezTo>
                    <a:lnTo>
                      <a:pt x="2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672"/>
              <p:cNvSpPr/>
              <p:nvPr/>
            </p:nvSpPr>
            <p:spPr bwMode="auto">
              <a:xfrm>
                <a:off x="5916" y="3880"/>
                <a:ext cx="9" cy="104"/>
              </a:xfrm>
              <a:custGeom>
                <a:avLst/>
                <a:gdLst>
                  <a:gd name="T0" fmla="*/ 8 w 8"/>
                  <a:gd name="T1" fmla="*/ 85 h 87"/>
                  <a:gd name="T2" fmla="*/ 6 w 8"/>
                  <a:gd name="T3" fmla="*/ 87 h 87"/>
                  <a:gd name="T4" fmla="*/ 2 w 8"/>
                  <a:gd name="T5" fmla="*/ 87 h 87"/>
                  <a:gd name="T6" fmla="*/ 0 w 8"/>
                  <a:gd name="T7" fmla="*/ 85 h 87"/>
                  <a:gd name="T8" fmla="*/ 0 w 8"/>
                  <a:gd name="T9" fmla="*/ 2 h 87"/>
                  <a:gd name="T10" fmla="*/ 0 w 8"/>
                  <a:gd name="T11" fmla="*/ 2 h 87"/>
                  <a:gd name="T12" fmla="*/ 2 w 8"/>
                  <a:gd name="T13" fmla="*/ 0 h 87"/>
                  <a:gd name="T14" fmla="*/ 6 w 8"/>
                  <a:gd name="T15" fmla="*/ 0 h 87"/>
                  <a:gd name="T16" fmla="*/ 8 w 8"/>
                  <a:gd name="T17" fmla="*/ 2 h 87"/>
                  <a:gd name="T18" fmla="*/ 8 w 8"/>
                  <a:gd name="T19" fmla="*/ 8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7">
                    <a:moveTo>
                      <a:pt x="8" y="85"/>
                    </a:moveTo>
                    <a:cubicBezTo>
                      <a:pt x="8" y="86"/>
                      <a:pt x="8" y="87"/>
                      <a:pt x="6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0" y="86"/>
                      <a:pt x="0" y="8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0"/>
                      <a:pt x="8" y="1"/>
                      <a:pt x="8" y="2"/>
                    </a:cubicBezTo>
                    <a:lnTo>
                      <a:pt x="8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673"/>
              <p:cNvSpPr/>
              <p:nvPr/>
            </p:nvSpPr>
            <p:spPr bwMode="auto">
              <a:xfrm>
                <a:off x="5938" y="3880"/>
                <a:ext cx="38" cy="104"/>
              </a:xfrm>
              <a:custGeom>
                <a:avLst/>
                <a:gdLst>
                  <a:gd name="T0" fmla="*/ 31 w 31"/>
                  <a:gd name="T1" fmla="*/ 15 h 87"/>
                  <a:gd name="T2" fmla="*/ 31 w 31"/>
                  <a:gd name="T3" fmla="*/ 85 h 87"/>
                  <a:gd name="T4" fmla="*/ 29 w 31"/>
                  <a:gd name="T5" fmla="*/ 87 h 87"/>
                  <a:gd name="T6" fmla="*/ 24 w 31"/>
                  <a:gd name="T7" fmla="*/ 87 h 87"/>
                  <a:gd name="T8" fmla="*/ 22 w 31"/>
                  <a:gd name="T9" fmla="*/ 85 h 87"/>
                  <a:gd name="T10" fmla="*/ 22 w 31"/>
                  <a:gd name="T11" fmla="*/ 15 h 87"/>
                  <a:gd name="T12" fmla="*/ 16 w 31"/>
                  <a:gd name="T13" fmla="*/ 8 h 87"/>
                  <a:gd name="T14" fmla="*/ 9 w 31"/>
                  <a:gd name="T15" fmla="*/ 15 h 87"/>
                  <a:gd name="T16" fmla="*/ 9 w 31"/>
                  <a:gd name="T17" fmla="*/ 85 h 87"/>
                  <a:gd name="T18" fmla="*/ 7 w 31"/>
                  <a:gd name="T19" fmla="*/ 87 h 87"/>
                  <a:gd name="T20" fmla="*/ 2 w 31"/>
                  <a:gd name="T21" fmla="*/ 87 h 87"/>
                  <a:gd name="T22" fmla="*/ 0 w 31"/>
                  <a:gd name="T23" fmla="*/ 85 h 87"/>
                  <a:gd name="T24" fmla="*/ 0 w 31"/>
                  <a:gd name="T25" fmla="*/ 15 h 87"/>
                  <a:gd name="T26" fmla="*/ 16 w 31"/>
                  <a:gd name="T27" fmla="*/ 0 h 87"/>
                  <a:gd name="T28" fmla="*/ 31 w 31"/>
                  <a:gd name="T29" fmla="*/ 1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87">
                    <a:moveTo>
                      <a:pt x="31" y="15"/>
                    </a:moveTo>
                    <a:cubicBezTo>
                      <a:pt x="31" y="85"/>
                      <a:pt x="31" y="85"/>
                      <a:pt x="31" y="85"/>
                    </a:cubicBezTo>
                    <a:cubicBezTo>
                      <a:pt x="31" y="86"/>
                      <a:pt x="30" y="87"/>
                      <a:pt x="29" y="87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3" y="87"/>
                      <a:pt x="22" y="86"/>
                      <a:pt x="22" y="8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1"/>
                      <a:pt x="19" y="8"/>
                      <a:pt x="16" y="8"/>
                    </a:cubicBezTo>
                    <a:cubicBezTo>
                      <a:pt x="12" y="8"/>
                      <a:pt x="9" y="11"/>
                      <a:pt x="9" y="15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6"/>
                      <a:pt x="8" y="87"/>
                      <a:pt x="7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0" y="86"/>
                      <a:pt x="0" y="8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4" y="0"/>
                      <a:pt x="31" y="7"/>
                      <a:pt x="3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674"/>
              <p:cNvSpPr/>
              <p:nvPr/>
            </p:nvSpPr>
            <p:spPr bwMode="auto">
              <a:xfrm>
                <a:off x="5989" y="3880"/>
                <a:ext cx="26" cy="104"/>
              </a:xfrm>
              <a:custGeom>
                <a:avLst/>
                <a:gdLst>
                  <a:gd name="T0" fmla="*/ 8 w 22"/>
                  <a:gd name="T1" fmla="*/ 8 h 87"/>
                  <a:gd name="T2" fmla="*/ 8 w 22"/>
                  <a:gd name="T3" fmla="*/ 39 h 87"/>
                  <a:gd name="T4" fmla="*/ 20 w 22"/>
                  <a:gd name="T5" fmla="*/ 39 h 87"/>
                  <a:gd name="T6" fmla="*/ 22 w 22"/>
                  <a:gd name="T7" fmla="*/ 41 h 87"/>
                  <a:gd name="T8" fmla="*/ 22 w 22"/>
                  <a:gd name="T9" fmla="*/ 46 h 87"/>
                  <a:gd name="T10" fmla="*/ 20 w 22"/>
                  <a:gd name="T11" fmla="*/ 48 h 87"/>
                  <a:gd name="T12" fmla="*/ 8 w 22"/>
                  <a:gd name="T13" fmla="*/ 48 h 87"/>
                  <a:gd name="T14" fmla="*/ 8 w 22"/>
                  <a:gd name="T15" fmla="*/ 79 h 87"/>
                  <a:gd name="T16" fmla="*/ 20 w 22"/>
                  <a:gd name="T17" fmla="*/ 79 h 87"/>
                  <a:gd name="T18" fmla="*/ 22 w 22"/>
                  <a:gd name="T19" fmla="*/ 81 h 87"/>
                  <a:gd name="T20" fmla="*/ 22 w 22"/>
                  <a:gd name="T21" fmla="*/ 85 h 87"/>
                  <a:gd name="T22" fmla="*/ 20 w 22"/>
                  <a:gd name="T23" fmla="*/ 87 h 87"/>
                  <a:gd name="T24" fmla="*/ 4 w 22"/>
                  <a:gd name="T25" fmla="*/ 87 h 87"/>
                  <a:gd name="T26" fmla="*/ 0 w 22"/>
                  <a:gd name="T27" fmla="*/ 83 h 87"/>
                  <a:gd name="T28" fmla="*/ 0 w 22"/>
                  <a:gd name="T29" fmla="*/ 4 h 87"/>
                  <a:gd name="T30" fmla="*/ 4 w 22"/>
                  <a:gd name="T31" fmla="*/ 0 h 87"/>
                  <a:gd name="T32" fmla="*/ 20 w 22"/>
                  <a:gd name="T33" fmla="*/ 0 h 87"/>
                  <a:gd name="T34" fmla="*/ 22 w 22"/>
                  <a:gd name="T35" fmla="*/ 2 h 87"/>
                  <a:gd name="T36" fmla="*/ 22 w 22"/>
                  <a:gd name="T37" fmla="*/ 6 h 87"/>
                  <a:gd name="T38" fmla="*/ 20 w 22"/>
                  <a:gd name="T39" fmla="*/ 8 h 87"/>
                  <a:gd name="T40" fmla="*/ 8 w 22"/>
                  <a:gd name="T41" fmla="*/ 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87">
                    <a:moveTo>
                      <a:pt x="8" y="8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1" y="39"/>
                      <a:pt x="22" y="40"/>
                      <a:pt x="22" y="41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7"/>
                      <a:pt x="21" y="48"/>
                      <a:pt x="20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79"/>
                      <a:pt x="22" y="80"/>
                      <a:pt x="22" y="81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6"/>
                      <a:pt x="21" y="87"/>
                      <a:pt x="20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2" y="87"/>
                      <a:pt x="0" y="85"/>
                      <a:pt x="0" y="8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1" y="0"/>
                      <a:pt x="22" y="1"/>
                      <a:pt x="22" y="2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1" y="8"/>
                      <a:pt x="20" y="8"/>
                    </a:cubicBez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675"/>
              <p:cNvSpPr/>
              <p:nvPr/>
            </p:nvSpPr>
            <p:spPr bwMode="auto">
              <a:xfrm>
                <a:off x="6049" y="3880"/>
                <a:ext cx="37" cy="104"/>
              </a:xfrm>
              <a:custGeom>
                <a:avLst/>
                <a:gdLst>
                  <a:gd name="T0" fmla="*/ 22 w 31"/>
                  <a:gd name="T1" fmla="*/ 19 h 87"/>
                  <a:gd name="T2" fmla="*/ 22 w 31"/>
                  <a:gd name="T3" fmla="*/ 15 h 87"/>
                  <a:gd name="T4" fmla="*/ 15 w 31"/>
                  <a:gd name="T5" fmla="*/ 8 h 87"/>
                  <a:gd name="T6" fmla="*/ 9 w 31"/>
                  <a:gd name="T7" fmla="*/ 15 h 87"/>
                  <a:gd name="T8" fmla="*/ 9 w 31"/>
                  <a:gd name="T9" fmla="*/ 22 h 87"/>
                  <a:gd name="T10" fmla="*/ 9 w 31"/>
                  <a:gd name="T11" fmla="*/ 24 h 87"/>
                  <a:gd name="T12" fmla="*/ 28 w 31"/>
                  <a:gd name="T13" fmla="*/ 57 h 87"/>
                  <a:gd name="T14" fmla="*/ 31 w 31"/>
                  <a:gd name="T15" fmla="*/ 66 h 87"/>
                  <a:gd name="T16" fmla="*/ 31 w 31"/>
                  <a:gd name="T17" fmla="*/ 72 h 87"/>
                  <a:gd name="T18" fmla="*/ 15 w 31"/>
                  <a:gd name="T19" fmla="*/ 87 h 87"/>
                  <a:gd name="T20" fmla="*/ 0 w 31"/>
                  <a:gd name="T21" fmla="*/ 72 h 87"/>
                  <a:gd name="T22" fmla="*/ 0 w 31"/>
                  <a:gd name="T23" fmla="*/ 68 h 87"/>
                  <a:gd name="T24" fmla="*/ 2 w 31"/>
                  <a:gd name="T25" fmla="*/ 66 h 87"/>
                  <a:gd name="T26" fmla="*/ 7 w 31"/>
                  <a:gd name="T27" fmla="*/ 66 h 87"/>
                  <a:gd name="T28" fmla="*/ 9 w 31"/>
                  <a:gd name="T29" fmla="*/ 68 h 87"/>
                  <a:gd name="T30" fmla="*/ 9 w 31"/>
                  <a:gd name="T31" fmla="*/ 72 h 87"/>
                  <a:gd name="T32" fmla="*/ 15 w 31"/>
                  <a:gd name="T33" fmla="*/ 79 h 87"/>
                  <a:gd name="T34" fmla="*/ 22 w 31"/>
                  <a:gd name="T35" fmla="*/ 72 h 87"/>
                  <a:gd name="T36" fmla="*/ 22 w 31"/>
                  <a:gd name="T37" fmla="*/ 66 h 87"/>
                  <a:gd name="T38" fmla="*/ 22 w 31"/>
                  <a:gd name="T39" fmla="*/ 63 h 87"/>
                  <a:gd name="T40" fmla="*/ 3 w 31"/>
                  <a:gd name="T41" fmla="*/ 30 h 87"/>
                  <a:gd name="T42" fmla="*/ 0 w 31"/>
                  <a:gd name="T43" fmla="*/ 22 h 87"/>
                  <a:gd name="T44" fmla="*/ 0 w 31"/>
                  <a:gd name="T45" fmla="*/ 15 h 87"/>
                  <a:gd name="T46" fmla="*/ 15 w 31"/>
                  <a:gd name="T47" fmla="*/ 0 h 87"/>
                  <a:gd name="T48" fmla="*/ 31 w 31"/>
                  <a:gd name="T49" fmla="*/ 15 h 87"/>
                  <a:gd name="T50" fmla="*/ 31 w 31"/>
                  <a:gd name="T51" fmla="*/ 19 h 87"/>
                  <a:gd name="T52" fmla="*/ 28 w 31"/>
                  <a:gd name="T53" fmla="*/ 21 h 87"/>
                  <a:gd name="T54" fmla="*/ 24 w 31"/>
                  <a:gd name="T55" fmla="*/ 21 h 87"/>
                  <a:gd name="T56" fmla="*/ 22 w 31"/>
                  <a:gd name="T57" fmla="*/ 1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87">
                    <a:moveTo>
                      <a:pt x="22" y="19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1"/>
                      <a:pt x="19" y="8"/>
                      <a:pt x="15" y="8"/>
                    </a:cubicBezTo>
                    <a:cubicBezTo>
                      <a:pt x="12" y="8"/>
                      <a:pt x="9" y="11"/>
                      <a:pt x="9" y="15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3"/>
                      <a:pt x="9" y="23"/>
                      <a:pt x="9" y="2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31" y="62"/>
                      <a:pt x="31" y="62"/>
                      <a:pt x="31" y="66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81"/>
                      <a:pt x="24" y="87"/>
                      <a:pt x="15" y="87"/>
                    </a:cubicBezTo>
                    <a:cubicBezTo>
                      <a:pt x="7" y="87"/>
                      <a:pt x="0" y="81"/>
                      <a:pt x="0" y="7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7"/>
                      <a:pt x="1" y="66"/>
                      <a:pt x="2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8" y="66"/>
                      <a:pt x="9" y="67"/>
                      <a:pt x="9" y="68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9" y="76"/>
                      <a:pt x="12" y="79"/>
                      <a:pt x="15" y="79"/>
                    </a:cubicBezTo>
                    <a:cubicBezTo>
                      <a:pt x="19" y="79"/>
                      <a:pt x="22" y="76"/>
                      <a:pt x="22" y="72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4"/>
                      <a:pt x="22" y="64"/>
                      <a:pt x="22" y="63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0" y="26"/>
                      <a:pt x="0" y="26"/>
                      <a:pt x="0" y="2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24" y="0"/>
                      <a:pt x="31" y="7"/>
                      <a:pt x="31" y="15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21"/>
                      <a:pt x="30" y="21"/>
                      <a:pt x="28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2" y="21"/>
                      <a:pt x="22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676"/>
              <p:cNvSpPr/>
              <p:nvPr/>
            </p:nvSpPr>
            <p:spPr bwMode="auto">
              <a:xfrm>
                <a:off x="6097" y="3880"/>
                <a:ext cx="11" cy="104"/>
              </a:xfrm>
              <a:custGeom>
                <a:avLst/>
                <a:gdLst>
                  <a:gd name="T0" fmla="*/ 9 w 9"/>
                  <a:gd name="T1" fmla="*/ 85 h 87"/>
                  <a:gd name="T2" fmla="*/ 7 w 9"/>
                  <a:gd name="T3" fmla="*/ 87 h 87"/>
                  <a:gd name="T4" fmla="*/ 2 w 9"/>
                  <a:gd name="T5" fmla="*/ 87 h 87"/>
                  <a:gd name="T6" fmla="*/ 0 w 9"/>
                  <a:gd name="T7" fmla="*/ 85 h 87"/>
                  <a:gd name="T8" fmla="*/ 0 w 9"/>
                  <a:gd name="T9" fmla="*/ 2 h 87"/>
                  <a:gd name="T10" fmla="*/ 0 w 9"/>
                  <a:gd name="T11" fmla="*/ 2 h 87"/>
                  <a:gd name="T12" fmla="*/ 2 w 9"/>
                  <a:gd name="T13" fmla="*/ 0 h 87"/>
                  <a:gd name="T14" fmla="*/ 7 w 9"/>
                  <a:gd name="T15" fmla="*/ 0 h 87"/>
                  <a:gd name="T16" fmla="*/ 9 w 9"/>
                  <a:gd name="T17" fmla="*/ 2 h 87"/>
                  <a:gd name="T18" fmla="*/ 9 w 9"/>
                  <a:gd name="T19" fmla="*/ 8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7">
                    <a:moveTo>
                      <a:pt x="9" y="85"/>
                    </a:moveTo>
                    <a:cubicBezTo>
                      <a:pt x="9" y="86"/>
                      <a:pt x="8" y="87"/>
                      <a:pt x="7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0" y="86"/>
                      <a:pt x="0" y="8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9" y="1"/>
                      <a:pt x="9" y="2"/>
                    </a:cubicBezTo>
                    <a:lnTo>
                      <a:pt x="9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677"/>
              <p:cNvSpPr/>
              <p:nvPr/>
            </p:nvSpPr>
            <p:spPr bwMode="auto">
              <a:xfrm>
                <a:off x="6121" y="3880"/>
                <a:ext cx="36" cy="104"/>
              </a:xfrm>
              <a:custGeom>
                <a:avLst/>
                <a:gdLst>
                  <a:gd name="T0" fmla="*/ 21 w 30"/>
                  <a:gd name="T1" fmla="*/ 19 h 87"/>
                  <a:gd name="T2" fmla="*/ 21 w 30"/>
                  <a:gd name="T3" fmla="*/ 15 h 87"/>
                  <a:gd name="T4" fmla="*/ 15 w 30"/>
                  <a:gd name="T5" fmla="*/ 8 h 87"/>
                  <a:gd name="T6" fmla="*/ 8 w 30"/>
                  <a:gd name="T7" fmla="*/ 15 h 87"/>
                  <a:gd name="T8" fmla="*/ 8 w 30"/>
                  <a:gd name="T9" fmla="*/ 72 h 87"/>
                  <a:gd name="T10" fmla="*/ 15 w 30"/>
                  <a:gd name="T11" fmla="*/ 79 h 87"/>
                  <a:gd name="T12" fmla="*/ 21 w 30"/>
                  <a:gd name="T13" fmla="*/ 72 h 87"/>
                  <a:gd name="T14" fmla="*/ 21 w 30"/>
                  <a:gd name="T15" fmla="*/ 48 h 87"/>
                  <a:gd name="T16" fmla="*/ 17 w 30"/>
                  <a:gd name="T17" fmla="*/ 48 h 87"/>
                  <a:gd name="T18" fmla="*/ 15 w 30"/>
                  <a:gd name="T19" fmla="*/ 45 h 87"/>
                  <a:gd name="T20" fmla="*/ 15 w 30"/>
                  <a:gd name="T21" fmla="*/ 41 h 87"/>
                  <a:gd name="T22" fmla="*/ 17 w 30"/>
                  <a:gd name="T23" fmla="*/ 39 h 87"/>
                  <a:gd name="T24" fmla="*/ 28 w 30"/>
                  <a:gd name="T25" fmla="*/ 39 h 87"/>
                  <a:gd name="T26" fmla="*/ 30 w 30"/>
                  <a:gd name="T27" fmla="*/ 41 h 87"/>
                  <a:gd name="T28" fmla="*/ 30 w 30"/>
                  <a:gd name="T29" fmla="*/ 72 h 87"/>
                  <a:gd name="T30" fmla="*/ 15 w 30"/>
                  <a:gd name="T31" fmla="*/ 87 h 87"/>
                  <a:gd name="T32" fmla="*/ 0 w 30"/>
                  <a:gd name="T33" fmla="*/ 72 h 87"/>
                  <a:gd name="T34" fmla="*/ 0 w 30"/>
                  <a:gd name="T35" fmla="*/ 15 h 87"/>
                  <a:gd name="T36" fmla="*/ 15 w 30"/>
                  <a:gd name="T37" fmla="*/ 0 h 87"/>
                  <a:gd name="T38" fmla="*/ 30 w 30"/>
                  <a:gd name="T39" fmla="*/ 15 h 87"/>
                  <a:gd name="T40" fmla="*/ 30 w 30"/>
                  <a:gd name="T41" fmla="*/ 19 h 87"/>
                  <a:gd name="T42" fmla="*/ 28 w 30"/>
                  <a:gd name="T43" fmla="*/ 21 h 87"/>
                  <a:gd name="T44" fmla="*/ 24 w 30"/>
                  <a:gd name="T45" fmla="*/ 21 h 87"/>
                  <a:gd name="T46" fmla="*/ 21 w 30"/>
                  <a:gd name="T47" fmla="*/ 1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87">
                    <a:moveTo>
                      <a:pt x="21" y="19"/>
                    </a:move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1"/>
                      <a:pt x="18" y="8"/>
                      <a:pt x="15" y="8"/>
                    </a:cubicBezTo>
                    <a:cubicBezTo>
                      <a:pt x="11" y="8"/>
                      <a:pt x="8" y="11"/>
                      <a:pt x="8" y="15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8" y="76"/>
                      <a:pt x="11" y="79"/>
                      <a:pt x="15" y="79"/>
                    </a:cubicBezTo>
                    <a:cubicBezTo>
                      <a:pt x="18" y="79"/>
                      <a:pt x="21" y="76"/>
                      <a:pt x="21" y="72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8"/>
                      <a:pt x="15" y="47"/>
                      <a:pt x="15" y="45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6" y="39"/>
                      <a:pt x="17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9"/>
                      <a:pt x="30" y="40"/>
                      <a:pt x="30" y="41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80"/>
                      <a:pt x="23" y="87"/>
                      <a:pt x="15" y="87"/>
                    </a:cubicBezTo>
                    <a:cubicBezTo>
                      <a:pt x="6" y="87"/>
                      <a:pt x="0" y="80"/>
                      <a:pt x="0" y="7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6" y="0"/>
                      <a:pt x="15" y="0"/>
                    </a:cubicBezTo>
                    <a:cubicBezTo>
                      <a:pt x="23" y="0"/>
                      <a:pt x="30" y="7"/>
                      <a:pt x="30" y="15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21"/>
                      <a:pt x="29" y="21"/>
                      <a:pt x="28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1"/>
                      <a:pt x="21" y="21"/>
                      <a:pt x="21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678"/>
              <p:cNvSpPr/>
              <p:nvPr/>
            </p:nvSpPr>
            <p:spPr bwMode="auto">
              <a:xfrm>
                <a:off x="6170" y="3880"/>
                <a:ext cx="36" cy="104"/>
              </a:xfrm>
              <a:custGeom>
                <a:avLst/>
                <a:gdLst>
                  <a:gd name="T0" fmla="*/ 30 w 30"/>
                  <a:gd name="T1" fmla="*/ 15 h 87"/>
                  <a:gd name="T2" fmla="*/ 30 w 30"/>
                  <a:gd name="T3" fmla="*/ 85 h 87"/>
                  <a:gd name="T4" fmla="*/ 28 w 30"/>
                  <a:gd name="T5" fmla="*/ 87 h 87"/>
                  <a:gd name="T6" fmla="*/ 24 w 30"/>
                  <a:gd name="T7" fmla="*/ 87 h 87"/>
                  <a:gd name="T8" fmla="*/ 22 w 30"/>
                  <a:gd name="T9" fmla="*/ 85 h 87"/>
                  <a:gd name="T10" fmla="*/ 22 w 30"/>
                  <a:gd name="T11" fmla="*/ 15 h 87"/>
                  <a:gd name="T12" fmla="*/ 15 w 30"/>
                  <a:gd name="T13" fmla="*/ 8 h 87"/>
                  <a:gd name="T14" fmla="*/ 8 w 30"/>
                  <a:gd name="T15" fmla="*/ 15 h 87"/>
                  <a:gd name="T16" fmla="*/ 8 w 30"/>
                  <a:gd name="T17" fmla="*/ 85 h 87"/>
                  <a:gd name="T18" fmla="*/ 6 w 30"/>
                  <a:gd name="T19" fmla="*/ 87 h 87"/>
                  <a:gd name="T20" fmla="*/ 2 w 30"/>
                  <a:gd name="T21" fmla="*/ 87 h 87"/>
                  <a:gd name="T22" fmla="*/ 0 w 30"/>
                  <a:gd name="T23" fmla="*/ 85 h 87"/>
                  <a:gd name="T24" fmla="*/ 0 w 30"/>
                  <a:gd name="T25" fmla="*/ 15 h 87"/>
                  <a:gd name="T26" fmla="*/ 15 w 30"/>
                  <a:gd name="T27" fmla="*/ 0 h 87"/>
                  <a:gd name="T28" fmla="*/ 30 w 30"/>
                  <a:gd name="T29" fmla="*/ 1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87">
                    <a:moveTo>
                      <a:pt x="30" y="15"/>
                    </a:moveTo>
                    <a:cubicBezTo>
                      <a:pt x="30" y="85"/>
                      <a:pt x="30" y="85"/>
                      <a:pt x="30" y="85"/>
                    </a:cubicBezTo>
                    <a:cubicBezTo>
                      <a:pt x="30" y="86"/>
                      <a:pt x="29" y="87"/>
                      <a:pt x="28" y="87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3" y="87"/>
                      <a:pt x="22" y="86"/>
                      <a:pt x="22" y="8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1"/>
                      <a:pt x="19" y="8"/>
                      <a:pt x="15" y="8"/>
                    </a:cubicBezTo>
                    <a:cubicBezTo>
                      <a:pt x="11" y="8"/>
                      <a:pt x="8" y="11"/>
                      <a:pt x="8" y="15"/>
                    </a:cubicBezTo>
                    <a:cubicBezTo>
                      <a:pt x="8" y="85"/>
                      <a:pt x="8" y="85"/>
                      <a:pt x="8" y="85"/>
                    </a:cubicBezTo>
                    <a:cubicBezTo>
                      <a:pt x="8" y="86"/>
                      <a:pt x="7" y="87"/>
                      <a:pt x="6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" y="87"/>
                      <a:pt x="0" y="86"/>
                      <a:pt x="0" y="8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23" y="0"/>
                      <a:pt x="30" y="7"/>
                      <a:pt x="3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679"/>
              <p:cNvSpPr/>
              <p:nvPr/>
            </p:nvSpPr>
            <p:spPr bwMode="auto">
              <a:xfrm>
                <a:off x="6218" y="3880"/>
                <a:ext cx="36" cy="104"/>
              </a:xfrm>
              <a:custGeom>
                <a:avLst/>
                <a:gdLst>
                  <a:gd name="T0" fmla="*/ 22 w 30"/>
                  <a:gd name="T1" fmla="*/ 19 h 87"/>
                  <a:gd name="T2" fmla="*/ 22 w 30"/>
                  <a:gd name="T3" fmla="*/ 15 h 87"/>
                  <a:gd name="T4" fmla="*/ 15 w 30"/>
                  <a:gd name="T5" fmla="*/ 8 h 87"/>
                  <a:gd name="T6" fmla="*/ 8 w 30"/>
                  <a:gd name="T7" fmla="*/ 15 h 87"/>
                  <a:gd name="T8" fmla="*/ 8 w 30"/>
                  <a:gd name="T9" fmla="*/ 22 h 87"/>
                  <a:gd name="T10" fmla="*/ 9 w 30"/>
                  <a:gd name="T11" fmla="*/ 24 h 87"/>
                  <a:gd name="T12" fmla="*/ 28 w 30"/>
                  <a:gd name="T13" fmla="*/ 57 h 87"/>
                  <a:gd name="T14" fmla="*/ 30 w 30"/>
                  <a:gd name="T15" fmla="*/ 66 h 87"/>
                  <a:gd name="T16" fmla="*/ 30 w 30"/>
                  <a:gd name="T17" fmla="*/ 72 h 87"/>
                  <a:gd name="T18" fmla="*/ 15 w 30"/>
                  <a:gd name="T19" fmla="*/ 87 h 87"/>
                  <a:gd name="T20" fmla="*/ 0 w 30"/>
                  <a:gd name="T21" fmla="*/ 72 h 87"/>
                  <a:gd name="T22" fmla="*/ 0 w 30"/>
                  <a:gd name="T23" fmla="*/ 68 h 87"/>
                  <a:gd name="T24" fmla="*/ 2 w 30"/>
                  <a:gd name="T25" fmla="*/ 66 h 87"/>
                  <a:gd name="T26" fmla="*/ 6 w 30"/>
                  <a:gd name="T27" fmla="*/ 66 h 87"/>
                  <a:gd name="T28" fmla="*/ 8 w 30"/>
                  <a:gd name="T29" fmla="*/ 68 h 87"/>
                  <a:gd name="T30" fmla="*/ 8 w 30"/>
                  <a:gd name="T31" fmla="*/ 72 h 87"/>
                  <a:gd name="T32" fmla="*/ 15 w 30"/>
                  <a:gd name="T33" fmla="*/ 79 h 87"/>
                  <a:gd name="T34" fmla="*/ 22 w 30"/>
                  <a:gd name="T35" fmla="*/ 72 h 87"/>
                  <a:gd name="T36" fmla="*/ 22 w 30"/>
                  <a:gd name="T37" fmla="*/ 66 h 87"/>
                  <a:gd name="T38" fmla="*/ 21 w 30"/>
                  <a:gd name="T39" fmla="*/ 63 h 87"/>
                  <a:gd name="T40" fmla="*/ 2 w 30"/>
                  <a:gd name="T41" fmla="*/ 30 h 87"/>
                  <a:gd name="T42" fmla="*/ 0 w 30"/>
                  <a:gd name="T43" fmla="*/ 22 h 87"/>
                  <a:gd name="T44" fmla="*/ 0 w 30"/>
                  <a:gd name="T45" fmla="*/ 15 h 87"/>
                  <a:gd name="T46" fmla="*/ 15 w 30"/>
                  <a:gd name="T47" fmla="*/ 0 h 87"/>
                  <a:gd name="T48" fmla="*/ 30 w 30"/>
                  <a:gd name="T49" fmla="*/ 15 h 87"/>
                  <a:gd name="T50" fmla="*/ 30 w 30"/>
                  <a:gd name="T51" fmla="*/ 19 h 87"/>
                  <a:gd name="T52" fmla="*/ 28 w 30"/>
                  <a:gd name="T53" fmla="*/ 21 h 87"/>
                  <a:gd name="T54" fmla="*/ 24 w 30"/>
                  <a:gd name="T55" fmla="*/ 21 h 87"/>
                  <a:gd name="T56" fmla="*/ 22 w 30"/>
                  <a:gd name="T57" fmla="*/ 1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87">
                    <a:moveTo>
                      <a:pt x="22" y="19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1"/>
                      <a:pt x="19" y="8"/>
                      <a:pt x="15" y="8"/>
                    </a:cubicBezTo>
                    <a:cubicBezTo>
                      <a:pt x="11" y="8"/>
                      <a:pt x="8" y="11"/>
                      <a:pt x="8" y="1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3"/>
                      <a:pt x="8" y="23"/>
                      <a:pt x="9" y="2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30" y="62"/>
                      <a:pt x="30" y="62"/>
                      <a:pt x="30" y="66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81"/>
                      <a:pt x="23" y="87"/>
                      <a:pt x="15" y="87"/>
                    </a:cubicBezTo>
                    <a:cubicBezTo>
                      <a:pt x="7" y="87"/>
                      <a:pt x="0" y="81"/>
                      <a:pt x="0" y="72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7"/>
                      <a:pt x="1" y="66"/>
                      <a:pt x="2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7" y="66"/>
                      <a:pt x="8" y="67"/>
                      <a:pt x="8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8" y="76"/>
                      <a:pt x="11" y="79"/>
                      <a:pt x="15" y="79"/>
                    </a:cubicBezTo>
                    <a:cubicBezTo>
                      <a:pt x="19" y="79"/>
                      <a:pt x="22" y="76"/>
                      <a:pt x="22" y="72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4"/>
                      <a:pt x="22" y="64"/>
                      <a:pt x="21" y="63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0" y="26"/>
                      <a:pt x="0" y="26"/>
                      <a:pt x="0" y="2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23" y="0"/>
                      <a:pt x="30" y="7"/>
                      <a:pt x="30" y="15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21"/>
                      <a:pt x="29" y="21"/>
                      <a:pt x="28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2" y="21"/>
                      <a:pt x="22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680"/>
              <p:cNvSpPr/>
              <p:nvPr/>
            </p:nvSpPr>
            <p:spPr bwMode="auto">
              <a:xfrm>
                <a:off x="4075" y="2534"/>
                <a:ext cx="549" cy="86"/>
              </a:xfrm>
              <a:custGeom>
                <a:avLst/>
                <a:gdLst>
                  <a:gd name="T0" fmla="*/ 383 w 457"/>
                  <a:gd name="T1" fmla="*/ 71 h 71"/>
                  <a:gd name="T2" fmla="*/ 152 w 457"/>
                  <a:gd name="T3" fmla="*/ 71 h 71"/>
                  <a:gd name="T4" fmla="*/ 0 w 457"/>
                  <a:gd name="T5" fmla="*/ 0 h 71"/>
                  <a:gd name="T6" fmla="*/ 448 w 457"/>
                  <a:gd name="T7" fmla="*/ 0 h 71"/>
                  <a:gd name="T8" fmla="*/ 383 w 457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7" h="71">
                    <a:moveTo>
                      <a:pt x="383" y="71"/>
                    </a:moveTo>
                    <a:cubicBezTo>
                      <a:pt x="309" y="71"/>
                      <a:pt x="226" y="71"/>
                      <a:pt x="152" y="71"/>
                    </a:cubicBezTo>
                    <a:cubicBezTo>
                      <a:pt x="78" y="71"/>
                      <a:pt x="0" y="0"/>
                      <a:pt x="0" y="0"/>
                    </a:cubicBezTo>
                    <a:cubicBezTo>
                      <a:pt x="448" y="0"/>
                      <a:pt x="448" y="0"/>
                      <a:pt x="448" y="0"/>
                    </a:cubicBezTo>
                    <a:cubicBezTo>
                      <a:pt x="448" y="0"/>
                      <a:pt x="457" y="71"/>
                      <a:pt x="383" y="7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681"/>
              <p:cNvSpPr/>
              <p:nvPr/>
            </p:nvSpPr>
            <p:spPr bwMode="auto">
              <a:xfrm>
                <a:off x="4085" y="2016"/>
                <a:ext cx="256" cy="514"/>
              </a:xfrm>
              <a:custGeom>
                <a:avLst/>
                <a:gdLst>
                  <a:gd name="T0" fmla="*/ 78 w 213"/>
                  <a:gd name="T1" fmla="*/ 407 h 428"/>
                  <a:gd name="T2" fmla="*/ 32 w 213"/>
                  <a:gd name="T3" fmla="*/ 215 h 428"/>
                  <a:gd name="T4" fmla="*/ 213 w 213"/>
                  <a:gd name="T5" fmla="*/ 0 h 428"/>
                  <a:gd name="T6" fmla="*/ 160 w 213"/>
                  <a:gd name="T7" fmla="*/ 420 h 428"/>
                  <a:gd name="T8" fmla="*/ 78 w 213"/>
                  <a:gd name="T9" fmla="*/ 40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3" h="428">
                    <a:moveTo>
                      <a:pt x="78" y="407"/>
                    </a:moveTo>
                    <a:cubicBezTo>
                      <a:pt x="37" y="386"/>
                      <a:pt x="0" y="342"/>
                      <a:pt x="32" y="215"/>
                    </a:cubicBezTo>
                    <a:cubicBezTo>
                      <a:pt x="64" y="89"/>
                      <a:pt x="213" y="0"/>
                      <a:pt x="213" y="0"/>
                    </a:cubicBezTo>
                    <a:cubicBezTo>
                      <a:pt x="160" y="420"/>
                      <a:pt x="160" y="420"/>
                      <a:pt x="160" y="420"/>
                    </a:cubicBezTo>
                    <a:cubicBezTo>
                      <a:pt x="160" y="420"/>
                      <a:pt x="119" y="428"/>
                      <a:pt x="78" y="407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682"/>
              <p:cNvSpPr/>
              <p:nvPr/>
            </p:nvSpPr>
            <p:spPr bwMode="auto">
              <a:xfrm>
                <a:off x="4289" y="1999"/>
                <a:ext cx="75" cy="543"/>
              </a:xfrm>
              <a:custGeom>
                <a:avLst/>
                <a:gdLst>
                  <a:gd name="T0" fmla="*/ 5 w 62"/>
                  <a:gd name="T1" fmla="*/ 452 h 452"/>
                  <a:gd name="T2" fmla="*/ 4 w 62"/>
                  <a:gd name="T3" fmla="*/ 452 h 452"/>
                  <a:gd name="T4" fmla="*/ 1 w 62"/>
                  <a:gd name="T5" fmla="*/ 448 h 452"/>
                  <a:gd name="T6" fmla="*/ 53 w 62"/>
                  <a:gd name="T7" fmla="*/ 4 h 452"/>
                  <a:gd name="T8" fmla="*/ 58 w 62"/>
                  <a:gd name="T9" fmla="*/ 0 h 452"/>
                  <a:gd name="T10" fmla="*/ 61 w 62"/>
                  <a:gd name="T11" fmla="*/ 5 h 452"/>
                  <a:gd name="T12" fmla="*/ 9 w 62"/>
                  <a:gd name="T13" fmla="*/ 449 h 452"/>
                  <a:gd name="T14" fmla="*/ 5 w 62"/>
                  <a:gd name="T15" fmla="*/ 452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452">
                    <a:moveTo>
                      <a:pt x="5" y="452"/>
                    </a:moveTo>
                    <a:cubicBezTo>
                      <a:pt x="5" y="452"/>
                      <a:pt x="4" y="452"/>
                      <a:pt x="4" y="452"/>
                    </a:cubicBezTo>
                    <a:cubicBezTo>
                      <a:pt x="2" y="452"/>
                      <a:pt x="0" y="450"/>
                      <a:pt x="1" y="448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4" y="2"/>
                      <a:pt x="56" y="0"/>
                      <a:pt x="58" y="0"/>
                    </a:cubicBezTo>
                    <a:cubicBezTo>
                      <a:pt x="60" y="1"/>
                      <a:pt x="62" y="3"/>
                      <a:pt x="61" y="5"/>
                    </a:cubicBezTo>
                    <a:cubicBezTo>
                      <a:pt x="9" y="449"/>
                      <a:pt x="9" y="449"/>
                      <a:pt x="9" y="449"/>
                    </a:cubicBezTo>
                    <a:cubicBezTo>
                      <a:pt x="9" y="451"/>
                      <a:pt x="7" y="452"/>
                      <a:pt x="5" y="45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683"/>
              <p:cNvSpPr>
                <a:spLocks noEditPoints="1"/>
              </p:cNvSpPr>
              <p:nvPr/>
            </p:nvSpPr>
            <p:spPr bwMode="auto">
              <a:xfrm>
                <a:off x="4312" y="2019"/>
                <a:ext cx="358" cy="489"/>
              </a:xfrm>
              <a:custGeom>
                <a:avLst/>
                <a:gdLst>
                  <a:gd name="T0" fmla="*/ 51 w 298"/>
                  <a:gd name="T1" fmla="*/ 0 h 407"/>
                  <a:gd name="T2" fmla="*/ 0 w 298"/>
                  <a:gd name="T3" fmla="*/ 407 h 407"/>
                  <a:gd name="T4" fmla="*/ 298 w 298"/>
                  <a:gd name="T5" fmla="*/ 355 h 407"/>
                  <a:gd name="T6" fmla="*/ 51 w 298"/>
                  <a:gd name="T7" fmla="*/ 0 h 407"/>
                  <a:gd name="T8" fmla="*/ 112 w 298"/>
                  <a:gd name="T9" fmla="*/ 261 h 407"/>
                  <a:gd name="T10" fmla="*/ 90 w 298"/>
                  <a:gd name="T11" fmla="*/ 326 h 407"/>
                  <a:gd name="T12" fmla="*/ 85 w 298"/>
                  <a:gd name="T13" fmla="*/ 330 h 407"/>
                  <a:gd name="T14" fmla="*/ 80 w 298"/>
                  <a:gd name="T15" fmla="*/ 330 h 407"/>
                  <a:gd name="T16" fmla="*/ 77 w 298"/>
                  <a:gd name="T17" fmla="*/ 330 h 407"/>
                  <a:gd name="T18" fmla="*/ 76 w 298"/>
                  <a:gd name="T19" fmla="*/ 326 h 407"/>
                  <a:gd name="T20" fmla="*/ 95 w 298"/>
                  <a:gd name="T21" fmla="*/ 270 h 407"/>
                  <a:gd name="T22" fmla="*/ 97 w 298"/>
                  <a:gd name="T23" fmla="*/ 266 h 407"/>
                  <a:gd name="T24" fmla="*/ 98 w 298"/>
                  <a:gd name="T25" fmla="*/ 263 h 407"/>
                  <a:gd name="T26" fmla="*/ 99 w 298"/>
                  <a:gd name="T27" fmla="*/ 262 h 407"/>
                  <a:gd name="T28" fmla="*/ 99 w 298"/>
                  <a:gd name="T29" fmla="*/ 262 h 407"/>
                  <a:gd name="T30" fmla="*/ 94 w 298"/>
                  <a:gd name="T31" fmla="*/ 263 h 407"/>
                  <a:gd name="T32" fmla="*/ 65 w 298"/>
                  <a:gd name="T33" fmla="*/ 267 h 407"/>
                  <a:gd name="T34" fmla="*/ 60 w 298"/>
                  <a:gd name="T35" fmla="*/ 263 h 407"/>
                  <a:gd name="T36" fmla="*/ 60 w 298"/>
                  <a:gd name="T37" fmla="*/ 260 h 407"/>
                  <a:gd name="T38" fmla="*/ 64 w 298"/>
                  <a:gd name="T39" fmla="*/ 255 h 407"/>
                  <a:gd name="T40" fmla="*/ 108 w 298"/>
                  <a:gd name="T41" fmla="*/ 249 h 407"/>
                  <a:gd name="T42" fmla="*/ 113 w 298"/>
                  <a:gd name="T43" fmla="*/ 253 h 407"/>
                  <a:gd name="T44" fmla="*/ 113 w 298"/>
                  <a:gd name="T45" fmla="*/ 255 h 407"/>
                  <a:gd name="T46" fmla="*/ 112 w 298"/>
                  <a:gd name="T47" fmla="*/ 261 h 407"/>
                  <a:gd name="T48" fmla="*/ 159 w 298"/>
                  <a:gd name="T49" fmla="*/ 321 h 407"/>
                  <a:gd name="T50" fmla="*/ 137 w 298"/>
                  <a:gd name="T51" fmla="*/ 314 h 407"/>
                  <a:gd name="T52" fmla="*/ 125 w 298"/>
                  <a:gd name="T53" fmla="*/ 289 h 407"/>
                  <a:gd name="T54" fmla="*/ 125 w 298"/>
                  <a:gd name="T55" fmla="*/ 273 h 407"/>
                  <a:gd name="T56" fmla="*/ 129 w 298"/>
                  <a:gd name="T57" fmla="*/ 258 h 407"/>
                  <a:gd name="T58" fmla="*/ 139 w 298"/>
                  <a:gd name="T59" fmla="*/ 247 h 407"/>
                  <a:gd name="T60" fmla="*/ 154 w 298"/>
                  <a:gd name="T61" fmla="*/ 241 h 407"/>
                  <a:gd name="T62" fmla="*/ 166 w 298"/>
                  <a:gd name="T63" fmla="*/ 241 h 407"/>
                  <a:gd name="T64" fmla="*/ 169 w 298"/>
                  <a:gd name="T65" fmla="*/ 247 h 407"/>
                  <a:gd name="T66" fmla="*/ 168 w 298"/>
                  <a:gd name="T67" fmla="*/ 250 h 407"/>
                  <a:gd name="T68" fmla="*/ 164 w 298"/>
                  <a:gd name="T69" fmla="*/ 254 h 407"/>
                  <a:gd name="T70" fmla="*/ 157 w 298"/>
                  <a:gd name="T71" fmla="*/ 254 h 407"/>
                  <a:gd name="T72" fmla="*/ 144 w 298"/>
                  <a:gd name="T73" fmla="*/ 262 h 407"/>
                  <a:gd name="T74" fmla="*/ 139 w 298"/>
                  <a:gd name="T75" fmla="*/ 278 h 407"/>
                  <a:gd name="T76" fmla="*/ 139 w 298"/>
                  <a:gd name="T77" fmla="*/ 278 h 407"/>
                  <a:gd name="T78" fmla="*/ 144 w 298"/>
                  <a:gd name="T79" fmla="*/ 273 h 407"/>
                  <a:gd name="T80" fmla="*/ 154 w 298"/>
                  <a:gd name="T81" fmla="*/ 270 h 407"/>
                  <a:gd name="T82" fmla="*/ 172 w 298"/>
                  <a:gd name="T83" fmla="*/ 274 h 407"/>
                  <a:gd name="T84" fmla="*/ 181 w 298"/>
                  <a:gd name="T85" fmla="*/ 291 h 407"/>
                  <a:gd name="T86" fmla="*/ 176 w 298"/>
                  <a:gd name="T87" fmla="*/ 311 h 407"/>
                  <a:gd name="T88" fmla="*/ 159 w 298"/>
                  <a:gd name="T89" fmla="*/ 321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8" h="407">
                    <a:moveTo>
                      <a:pt x="51" y="0"/>
                    </a:moveTo>
                    <a:cubicBezTo>
                      <a:pt x="0" y="407"/>
                      <a:pt x="0" y="407"/>
                      <a:pt x="0" y="407"/>
                    </a:cubicBezTo>
                    <a:cubicBezTo>
                      <a:pt x="298" y="355"/>
                      <a:pt x="298" y="355"/>
                      <a:pt x="298" y="355"/>
                    </a:cubicBezTo>
                    <a:lnTo>
                      <a:pt x="51" y="0"/>
                    </a:lnTo>
                    <a:close/>
                    <a:moveTo>
                      <a:pt x="112" y="261"/>
                    </a:moveTo>
                    <a:cubicBezTo>
                      <a:pt x="90" y="326"/>
                      <a:pt x="90" y="326"/>
                      <a:pt x="90" y="326"/>
                    </a:cubicBezTo>
                    <a:cubicBezTo>
                      <a:pt x="89" y="328"/>
                      <a:pt x="88" y="330"/>
                      <a:pt x="85" y="330"/>
                    </a:cubicBezTo>
                    <a:cubicBezTo>
                      <a:pt x="80" y="330"/>
                      <a:pt x="80" y="330"/>
                      <a:pt x="80" y="330"/>
                    </a:cubicBezTo>
                    <a:cubicBezTo>
                      <a:pt x="79" y="331"/>
                      <a:pt x="77" y="330"/>
                      <a:pt x="77" y="330"/>
                    </a:cubicBezTo>
                    <a:cubicBezTo>
                      <a:pt x="76" y="329"/>
                      <a:pt x="76" y="327"/>
                      <a:pt x="76" y="326"/>
                    </a:cubicBezTo>
                    <a:cubicBezTo>
                      <a:pt x="95" y="270"/>
                      <a:pt x="95" y="270"/>
                      <a:pt x="95" y="270"/>
                    </a:cubicBezTo>
                    <a:cubicBezTo>
                      <a:pt x="96" y="268"/>
                      <a:pt x="96" y="267"/>
                      <a:pt x="97" y="266"/>
                    </a:cubicBezTo>
                    <a:cubicBezTo>
                      <a:pt x="98" y="264"/>
                      <a:pt x="98" y="263"/>
                      <a:pt x="98" y="263"/>
                    </a:cubicBezTo>
                    <a:cubicBezTo>
                      <a:pt x="99" y="262"/>
                      <a:pt x="99" y="262"/>
                      <a:pt x="99" y="262"/>
                    </a:cubicBezTo>
                    <a:cubicBezTo>
                      <a:pt x="99" y="262"/>
                      <a:pt x="99" y="262"/>
                      <a:pt x="99" y="262"/>
                    </a:cubicBezTo>
                    <a:cubicBezTo>
                      <a:pt x="98" y="262"/>
                      <a:pt x="96" y="262"/>
                      <a:pt x="94" y="263"/>
                    </a:cubicBezTo>
                    <a:cubicBezTo>
                      <a:pt x="65" y="267"/>
                      <a:pt x="65" y="267"/>
                      <a:pt x="65" y="267"/>
                    </a:cubicBezTo>
                    <a:cubicBezTo>
                      <a:pt x="62" y="267"/>
                      <a:pt x="61" y="266"/>
                      <a:pt x="60" y="263"/>
                    </a:cubicBezTo>
                    <a:cubicBezTo>
                      <a:pt x="60" y="260"/>
                      <a:pt x="60" y="260"/>
                      <a:pt x="60" y="260"/>
                    </a:cubicBezTo>
                    <a:cubicBezTo>
                      <a:pt x="60" y="257"/>
                      <a:pt x="61" y="255"/>
                      <a:pt x="64" y="255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11" y="248"/>
                      <a:pt x="112" y="250"/>
                      <a:pt x="113" y="253"/>
                    </a:cubicBezTo>
                    <a:cubicBezTo>
                      <a:pt x="113" y="255"/>
                      <a:pt x="113" y="255"/>
                      <a:pt x="113" y="255"/>
                    </a:cubicBezTo>
                    <a:cubicBezTo>
                      <a:pt x="113" y="257"/>
                      <a:pt x="113" y="259"/>
                      <a:pt x="112" y="261"/>
                    </a:cubicBezTo>
                    <a:close/>
                    <a:moveTo>
                      <a:pt x="159" y="321"/>
                    </a:moveTo>
                    <a:cubicBezTo>
                      <a:pt x="151" y="322"/>
                      <a:pt x="143" y="320"/>
                      <a:pt x="137" y="314"/>
                    </a:cubicBezTo>
                    <a:cubicBezTo>
                      <a:pt x="130" y="308"/>
                      <a:pt x="126" y="300"/>
                      <a:pt x="125" y="289"/>
                    </a:cubicBezTo>
                    <a:cubicBezTo>
                      <a:pt x="124" y="284"/>
                      <a:pt x="124" y="279"/>
                      <a:pt x="125" y="273"/>
                    </a:cubicBezTo>
                    <a:cubicBezTo>
                      <a:pt x="126" y="268"/>
                      <a:pt x="127" y="263"/>
                      <a:pt x="129" y="258"/>
                    </a:cubicBezTo>
                    <a:cubicBezTo>
                      <a:pt x="132" y="254"/>
                      <a:pt x="135" y="250"/>
                      <a:pt x="139" y="247"/>
                    </a:cubicBezTo>
                    <a:cubicBezTo>
                      <a:pt x="143" y="244"/>
                      <a:pt x="148" y="242"/>
                      <a:pt x="154" y="241"/>
                    </a:cubicBezTo>
                    <a:cubicBezTo>
                      <a:pt x="158" y="240"/>
                      <a:pt x="162" y="241"/>
                      <a:pt x="166" y="241"/>
                    </a:cubicBezTo>
                    <a:cubicBezTo>
                      <a:pt x="169" y="242"/>
                      <a:pt x="170" y="243"/>
                      <a:pt x="169" y="247"/>
                    </a:cubicBez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3"/>
                      <a:pt x="166" y="254"/>
                      <a:pt x="164" y="254"/>
                    </a:cubicBezTo>
                    <a:cubicBezTo>
                      <a:pt x="161" y="254"/>
                      <a:pt x="159" y="254"/>
                      <a:pt x="157" y="254"/>
                    </a:cubicBezTo>
                    <a:cubicBezTo>
                      <a:pt x="151" y="255"/>
                      <a:pt x="146" y="257"/>
                      <a:pt x="144" y="262"/>
                    </a:cubicBezTo>
                    <a:cubicBezTo>
                      <a:pt x="141" y="266"/>
                      <a:pt x="139" y="272"/>
                      <a:pt x="139" y="278"/>
                    </a:cubicBezTo>
                    <a:cubicBezTo>
                      <a:pt x="139" y="278"/>
                      <a:pt x="139" y="278"/>
                      <a:pt x="139" y="278"/>
                    </a:cubicBezTo>
                    <a:cubicBezTo>
                      <a:pt x="140" y="276"/>
                      <a:pt x="142" y="274"/>
                      <a:pt x="144" y="273"/>
                    </a:cubicBezTo>
                    <a:cubicBezTo>
                      <a:pt x="147" y="271"/>
                      <a:pt x="150" y="270"/>
                      <a:pt x="154" y="270"/>
                    </a:cubicBezTo>
                    <a:cubicBezTo>
                      <a:pt x="161" y="269"/>
                      <a:pt x="167" y="270"/>
                      <a:pt x="172" y="274"/>
                    </a:cubicBezTo>
                    <a:cubicBezTo>
                      <a:pt x="177" y="279"/>
                      <a:pt x="180" y="284"/>
                      <a:pt x="181" y="291"/>
                    </a:cubicBezTo>
                    <a:cubicBezTo>
                      <a:pt x="182" y="298"/>
                      <a:pt x="180" y="305"/>
                      <a:pt x="176" y="311"/>
                    </a:cubicBezTo>
                    <a:cubicBezTo>
                      <a:pt x="172" y="317"/>
                      <a:pt x="166" y="320"/>
                      <a:pt x="159" y="321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684"/>
              <p:cNvSpPr/>
              <p:nvPr/>
            </p:nvSpPr>
            <p:spPr bwMode="auto">
              <a:xfrm>
                <a:off x="4479" y="2357"/>
                <a:ext cx="35" cy="33"/>
              </a:xfrm>
              <a:custGeom>
                <a:avLst/>
                <a:gdLst>
                  <a:gd name="T0" fmla="*/ 23 w 29"/>
                  <a:gd name="T1" fmla="*/ 3 h 28"/>
                  <a:gd name="T2" fmla="*/ 12 w 29"/>
                  <a:gd name="T3" fmla="*/ 1 h 28"/>
                  <a:gd name="T4" fmla="*/ 3 w 29"/>
                  <a:gd name="T5" fmla="*/ 4 h 28"/>
                  <a:gd name="T6" fmla="*/ 1 w 29"/>
                  <a:gd name="T7" fmla="*/ 11 h 28"/>
                  <a:gd name="T8" fmla="*/ 7 w 29"/>
                  <a:gd name="T9" fmla="*/ 23 h 28"/>
                  <a:gd name="T10" fmla="*/ 18 w 29"/>
                  <a:gd name="T11" fmla="*/ 27 h 28"/>
                  <a:gd name="T12" fmla="*/ 26 w 29"/>
                  <a:gd name="T13" fmla="*/ 23 h 28"/>
                  <a:gd name="T14" fmla="*/ 28 w 29"/>
                  <a:gd name="T15" fmla="*/ 13 h 28"/>
                  <a:gd name="T16" fmla="*/ 23 w 29"/>
                  <a:gd name="T17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8">
                    <a:moveTo>
                      <a:pt x="23" y="3"/>
                    </a:moveTo>
                    <a:cubicBezTo>
                      <a:pt x="20" y="1"/>
                      <a:pt x="16" y="0"/>
                      <a:pt x="12" y="1"/>
                    </a:cubicBezTo>
                    <a:cubicBezTo>
                      <a:pt x="8" y="1"/>
                      <a:pt x="5" y="2"/>
                      <a:pt x="3" y="4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1" y="15"/>
                      <a:pt x="3" y="19"/>
                      <a:pt x="7" y="23"/>
                    </a:cubicBezTo>
                    <a:cubicBezTo>
                      <a:pt x="10" y="26"/>
                      <a:pt x="14" y="28"/>
                      <a:pt x="18" y="27"/>
                    </a:cubicBezTo>
                    <a:cubicBezTo>
                      <a:pt x="22" y="27"/>
                      <a:pt x="24" y="25"/>
                      <a:pt x="26" y="23"/>
                    </a:cubicBezTo>
                    <a:cubicBezTo>
                      <a:pt x="28" y="20"/>
                      <a:pt x="29" y="17"/>
                      <a:pt x="28" y="13"/>
                    </a:cubicBezTo>
                    <a:cubicBezTo>
                      <a:pt x="28" y="9"/>
                      <a:pt x="26" y="6"/>
                      <a:pt x="23" y="3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685"/>
              <p:cNvSpPr/>
              <p:nvPr/>
            </p:nvSpPr>
            <p:spPr bwMode="auto">
              <a:xfrm>
                <a:off x="4384" y="2317"/>
                <a:ext cx="64" cy="100"/>
              </a:xfrm>
              <a:custGeom>
                <a:avLst/>
                <a:gdLst>
                  <a:gd name="T0" fmla="*/ 53 w 53"/>
                  <a:gd name="T1" fmla="*/ 5 h 83"/>
                  <a:gd name="T2" fmla="*/ 48 w 53"/>
                  <a:gd name="T3" fmla="*/ 1 h 83"/>
                  <a:gd name="T4" fmla="*/ 4 w 53"/>
                  <a:gd name="T5" fmla="*/ 7 h 83"/>
                  <a:gd name="T6" fmla="*/ 0 w 53"/>
                  <a:gd name="T7" fmla="*/ 12 h 83"/>
                  <a:gd name="T8" fmla="*/ 0 w 53"/>
                  <a:gd name="T9" fmla="*/ 15 h 83"/>
                  <a:gd name="T10" fmla="*/ 5 w 53"/>
                  <a:gd name="T11" fmla="*/ 19 h 83"/>
                  <a:gd name="T12" fmla="*/ 34 w 53"/>
                  <a:gd name="T13" fmla="*/ 15 h 83"/>
                  <a:gd name="T14" fmla="*/ 39 w 53"/>
                  <a:gd name="T15" fmla="*/ 14 h 83"/>
                  <a:gd name="T16" fmla="*/ 39 w 53"/>
                  <a:gd name="T17" fmla="*/ 14 h 83"/>
                  <a:gd name="T18" fmla="*/ 38 w 53"/>
                  <a:gd name="T19" fmla="*/ 15 h 83"/>
                  <a:gd name="T20" fmla="*/ 37 w 53"/>
                  <a:gd name="T21" fmla="*/ 18 h 83"/>
                  <a:gd name="T22" fmla="*/ 35 w 53"/>
                  <a:gd name="T23" fmla="*/ 22 h 83"/>
                  <a:gd name="T24" fmla="*/ 16 w 53"/>
                  <a:gd name="T25" fmla="*/ 78 h 83"/>
                  <a:gd name="T26" fmla="*/ 17 w 53"/>
                  <a:gd name="T27" fmla="*/ 82 h 83"/>
                  <a:gd name="T28" fmla="*/ 20 w 53"/>
                  <a:gd name="T29" fmla="*/ 82 h 83"/>
                  <a:gd name="T30" fmla="*/ 25 w 53"/>
                  <a:gd name="T31" fmla="*/ 82 h 83"/>
                  <a:gd name="T32" fmla="*/ 30 w 53"/>
                  <a:gd name="T33" fmla="*/ 78 h 83"/>
                  <a:gd name="T34" fmla="*/ 52 w 53"/>
                  <a:gd name="T35" fmla="*/ 13 h 83"/>
                  <a:gd name="T36" fmla="*/ 53 w 53"/>
                  <a:gd name="T37" fmla="*/ 7 h 83"/>
                  <a:gd name="T38" fmla="*/ 53 w 53"/>
                  <a:gd name="T39" fmla="*/ 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83">
                    <a:moveTo>
                      <a:pt x="53" y="5"/>
                    </a:moveTo>
                    <a:cubicBezTo>
                      <a:pt x="52" y="2"/>
                      <a:pt x="51" y="0"/>
                      <a:pt x="48" y="1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7"/>
                      <a:pt x="0" y="9"/>
                      <a:pt x="0" y="1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8"/>
                      <a:pt x="2" y="19"/>
                      <a:pt x="5" y="19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6" y="14"/>
                      <a:pt x="38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5"/>
                      <a:pt x="38" y="16"/>
                      <a:pt x="37" y="18"/>
                    </a:cubicBezTo>
                    <a:cubicBezTo>
                      <a:pt x="36" y="19"/>
                      <a:pt x="36" y="20"/>
                      <a:pt x="35" y="22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9"/>
                      <a:pt x="16" y="81"/>
                      <a:pt x="17" y="82"/>
                    </a:cubicBezTo>
                    <a:cubicBezTo>
                      <a:pt x="17" y="82"/>
                      <a:pt x="19" y="83"/>
                      <a:pt x="20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8" y="82"/>
                      <a:pt x="29" y="80"/>
                      <a:pt x="30" y="78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3" y="11"/>
                      <a:pt x="53" y="9"/>
                      <a:pt x="53" y="7"/>
                    </a:cubicBez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686"/>
              <p:cNvSpPr>
                <a:spLocks noEditPoints="1"/>
              </p:cNvSpPr>
              <p:nvPr/>
            </p:nvSpPr>
            <p:spPr bwMode="auto">
              <a:xfrm>
                <a:off x="4461" y="2307"/>
                <a:ext cx="70" cy="99"/>
              </a:xfrm>
              <a:custGeom>
                <a:avLst/>
                <a:gdLst>
                  <a:gd name="T0" fmla="*/ 57 w 58"/>
                  <a:gd name="T1" fmla="*/ 51 h 82"/>
                  <a:gd name="T2" fmla="*/ 48 w 58"/>
                  <a:gd name="T3" fmla="*/ 34 h 82"/>
                  <a:gd name="T4" fmla="*/ 30 w 58"/>
                  <a:gd name="T5" fmla="*/ 30 h 82"/>
                  <a:gd name="T6" fmla="*/ 20 w 58"/>
                  <a:gd name="T7" fmla="*/ 33 h 82"/>
                  <a:gd name="T8" fmla="*/ 15 w 58"/>
                  <a:gd name="T9" fmla="*/ 38 h 82"/>
                  <a:gd name="T10" fmla="*/ 15 w 58"/>
                  <a:gd name="T11" fmla="*/ 38 h 82"/>
                  <a:gd name="T12" fmla="*/ 20 w 58"/>
                  <a:gd name="T13" fmla="*/ 22 h 82"/>
                  <a:gd name="T14" fmla="*/ 33 w 58"/>
                  <a:gd name="T15" fmla="*/ 14 h 82"/>
                  <a:gd name="T16" fmla="*/ 40 w 58"/>
                  <a:gd name="T17" fmla="*/ 14 h 82"/>
                  <a:gd name="T18" fmla="*/ 44 w 58"/>
                  <a:gd name="T19" fmla="*/ 10 h 82"/>
                  <a:gd name="T20" fmla="*/ 45 w 58"/>
                  <a:gd name="T21" fmla="*/ 7 h 82"/>
                  <a:gd name="T22" fmla="*/ 42 w 58"/>
                  <a:gd name="T23" fmla="*/ 1 h 82"/>
                  <a:gd name="T24" fmla="*/ 30 w 58"/>
                  <a:gd name="T25" fmla="*/ 1 h 82"/>
                  <a:gd name="T26" fmla="*/ 15 w 58"/>
                  <a:gd name="T27" fmla="*/ 7 h 82"/>
                  <a:gd name="T28" fmla="*/ 5 w 58"/>
                  <a:gd name="T29" fmla="*/ 18 h 82"/>
                  <a:gd name="T30" fmla="*/ 1 w 58"/>
                  <a:gd name="T31" fmla="*/ 33 h 82"/>
                  <a:gd name="T32" fmla="*/ 1 w 58"/>
                  <a:gd name="T33" fmla="*/ 49 h 82"/>
                  <a:gd name="T34" fmla="*/ 13 w 58"/>
                  <a:gd name="T35" fmla="*/ 74 h 82"/>
                  <a:gd name="T36" fmla="*/ 35 w 58"/>
                  <a:gd name="T37" fmla="*/ 81 h 82"/>
                  <a:gd name="T38" fmla="*/ 52 w 58"/>
                  <a:gd name="T39" fmla="*/ 71 h 82"/>
                  <a:gd name="T40" fmla="*/ 57 w 58"/>
                  <a:gd name="T41" fmla="*/ 51 h 82"/>
                  <a:gd name="T42" fmla="*/ 41 w 58"/>
                  <a:gd name="T43" fmla="*/ 64 h 82"/>
                  <a:gd name="T44" fmla="*/ 33 w 58"/>
                  <a:gd name="T45" fmla="*/ 68 h 82"/>
                  <a:gd name="T46" fmla="*/ 22 w 58"/>
                  <a:gd name="T47" fmla="*/ 64 h 82"/>
                  <a:gd name="T48" fmla="*/ 16 w 58"/>
                  <a:gd name="T49" fmla="*/ 52 h 82"/>
                  <a:gd name="T50" fmla="*/ 18 w 58"/>
                  <a:gd name="T51" fmla="*/ 45 h 82"/>
                  <a:gd name="T52" fmla="*/ 27 w 58"/>
                  <a:gd name="T53" fmla="*/ 42 h 82"/>
                  <a:gd name="T54" fmla="*/ 38 w 58"/>
                  <a:gd name="T55" fmla="*/ 44 h 82"/>
                  <a:gd name="T56" fmla="*/ 43 w 58"/>
                  <a:gd name="T57" fmla="*/ 54 h 82"/>
                  <a:gd name="T58" fmla="*/ 41 w 58"/>
                  <a:gd name="T59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" h="82">
                    <a:moveTo>
                      <a:pt x="57" y="51"/>
                    </a:moveTo>
                    <a:cubicBezTo>
                      <a:pt x="56" y="44"/>
                      <a:pt x="53" y="39"/>
                      <a:pt x="48" y="34"/>
                    </a:cubicBezTo>
                    <a:cubicBezTo>
                      <a:pt x="43" y="30"/>
                      <a:pt x="37" y="29"/>
                      <a:pt x="30" y="30"/>
                    </a:cubicBezTo>
                    <a:cubicBezTo>
                      <a:pt x="26" y="30"/>
                      <a:pt x="23" y="31"/>
                      <a:pt x="20" y="33"/>
                    </a:cubicBezTo>
                    <a:cubicBezTo>
                      <a:pt x="18" y="34"/>
                      <a:pt x="16" y="36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2"/>
                      <a:pt x="17" y="26"/>
                      <a:pt x="20" y="22"/>
                    </a:cubicBezTo>
                    <a:cubicBezTo>
                      <a:pt x="22" y="17"/>
                      <a:pt x="27" y="15"/>
                      <a:pt x="33" y="14"/>
                    </a:cubicBezTo>
                    <a:cubicBezTo>
                      <a:pt x="35" y="14"/>
                      <a:pt x="37" y="14"/>
                      <a:pt x="40" y="14"/>
                    </a:cubicBezTo>
                    <a:cubicBezTo>
                      <a:pt x="42" y="14"/>
                      <a:pt x="44" y="13"/>
                      <a:pt x="44" y="10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3"/>
                      <a:pt x="45" y="2"/>
                      <a:pt x="42" y="1"/>
                    </a:cubicBezTo>
                    <a:cubicBezTo>
                      <a:pt x="38" y="1"/>
                      <a:pt x="34" y="0"/>
                      <a:pt x="30" y="1"/>
                    </a:cubicBezTo>
                    <a:cubicBezTo>
                      <a:pt x="24" y="2"/>
                      <a:pt x="19" y="4"/>
                      <a:pt x="15" y="7"/>
                    </a:cubicBezTo>
                    <a:cubicBezTo>
                      <a:pt x="11" y="10"/>
                      <a:pt x="8" y="14"/>
                      <a:pt x="5" y="18"/>
                    </a:cubicBezTo>
                    <a:cubicBezTo>
                      <a:pt x="3" y="23"/>
                      <a:pt x="2" y="28"/>
                      <a:pt x="1" y="33"/>
                    </a:cubicBezTo>
                    <a:cubicBezTo>
                      <a:pt x="0" y="39"/>
                      <a:pt x="0" y="44"/>
                      <a:pt x="1" y="49"/>
                    </a:cubicBezTo>
                    <a:cubicBezTo>
                      <a:pt x="2" y="60"/>
                      <a:pt x="6" y="68"/>
                      <a:pt x="13" y="74"/>
                    </a:cubicBezTo>
                    <a:cubicBezTo>
                      <a:pt x="19" y="80"/>
                      <a:pt x="27" y="82"/>
                      <a:pt x="35" y="81"/>
                    </a:cubicBezTo>
                    <a:cubicBezTo>
                      <a:pt x="42" y="80"/>
                      <a:pt x="48" y="77"/>
                      <a:pt x="52" y="71"/>
                    </a:cubicBezTo>
                    <a:cubicBezTo>
                      <a:pt x="56" y="65"/>
                      <a:pt x="58" y="58"/>
                      <a:pt x="57" y="51"/>
                    </a:cubicBezTo>
                    <a:close/>
                    <a:moveTo>
                      <a:pt x="41" y="64"/>
                    </a:moveTo>
                    <a:cubicBezTo>
                      <a:pt x="39" y="66"/>
                      <a:pt x="37" y="68"/>
                      <a:pt x="33" y="68"/>
                    </a:cubicBezTo>
                    <a:cubicBezTo>
                      <a:pt x="29" y="69"/>
                      <a:pt x="25" y="67"/>
                      <a:pt x="22" y="64"/>
                    </a:cubicBezTo>
                    <a:cubicBezTo>
                      <a:pt x="18" y="60"/>
                      <a:pt x="16" y="56"/>
                      <a:pt x="16" y="52"/>
                    </a:cubicBezTo>
                    <a:cubicBezTo>
                      <a:pt x="15" y="50"/>
                      <a:pt x="16" y="47"/>
                      <a:pt x="18" y="45"/>
                    </a:cubicBezTo>
                    <a:cubicBezTo>
                      <a:pt x="20" y="43"/>
                      <a:pt x="23" y="42"/>
                      <a:pt x="27" y="42"/>
                    </a:cubicBezTo>
                    <a:cubicBezTo>
                      <a:pt x="31" y="41"/>
                      <a:pt x="35" y="42"/>
                      <a:pt x="38" y="44"/>
                    </a:cubicBezTo>
                    <a:cubicBezTo>
                      <a:pt x="41" y="47"/>
                      <a:pt x="43" y="50"/>
                      <a:pt x="43" y="54"/>
                    </a:cubicBezTo>
                    <a:cubicBezTo>
                      <a:pt x="44" y="58"/>
                      <a:pt x="43" y="61"/>
                      <a:pt x="41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687"/>
              <p:cNvSpPr/>
              <p:nvPr/>
            </p:nvSpPr>
            <p:spPr bwMode="auto">
              <a:xfrm>
                <a:off x="4513" y="2489"/>
                <a:ext cx="57" cy="13"/>
              </a:xfrm>
              <a:custGeom>
                <a:avLst/>
                <a:gdLst>
                  <a:gd name="T0" fmla="*/ 5 w 48"/>
                  <a:gd name="T1" fmla="*/ 8 h 11"/>
                  <a:gd name="T2" fmla="*/ 0 w 48"/>
                  <a:gd name="T3" fmla="*/ 4 h 11"/>
                  <a:gd name="T4" fmla="*/ 0 w 48"/>
                  <a:gd name="T5" fmla="*/ 4 h 11"/>
                  <a:gd name="T6" fmla="*/ 4 w 48"/>
                  <a:gd name="T7" fmla="*/ 0 h 11"/>
                  <a:gd name="T8" fmla="*/ 44 w 48"/>
                  <a:gd name="T9" fmla="*/ 3 h 11"/>
                  <a:gd name="T10" fmla="*/ 48 w 48"/>
                  <a:gd name="T11" fmla="*/ 7 h 11"/>
                  <a:gd name="T12" fmla="*/ 48 w 48"/>
                  <a:gd name="T13" fmla="*/ 7 h 11"/>
                  <a:gd name="T14" fmla="*/ 44 w 48"/>
                  <a:gd name="T15" fmla="*/ 11 h 11"/>
                  <a:gd name="T16" fmla="*/ 5 w 48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1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3"/>
                      <a:pt x="48" y="5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9"/>
                      <a:pt x="46" y="11"/>
                      <a:pt x="44" y="11"/>
                    </a:cubicBez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688"/>
              <p:cNvSpPr/>
              <p:nvPr/>
            </p:nvSpPr>
            <p:spPr bwMode="auto">
              <a:xfrm>
                <a:off x="4530" y="2504"/>
                <a:ext cx="57" cy="12"/>
              </a:xfrm>
              <a:custGeom>
                <a:avLst/>
                <a:gdLst>
                  <a:gd name="T0" fmla="*/ 4 w 48"/>
                  <a:gd name="T1" fmla="*/ 10 h 10"/>
                  <a:gd name="T2" fmla="*/ 0 w 48"/>
                  <a:gd name="T3" fmla="*/ 6 h 10"/>
                  <a:gd name="T4" fmla="*/ 0 w 48"/>
                  <a:gd name="T5" fmla="*/ 6 h 10"/>
                  <a:gd name="T6" fmla="*/ 4 w 48"/>
                  <a:gd name="T7" fmla="*/ 2 h 10"/>
                  <a:gd name="T8" fmla="*/ 44 w 48"/>
                  <a:gd name="T9" fmla="*/ 0 h 10"/>
                  <a:gd name="T10" fmla="*/ 48 w 48"/>
                  <a:gd name="T11" fmla="*/ 5 h 10"/>
                  <a:gd name="T12" fmla="*/ 48 w 48"/>
                  <a:gd name="T13" fmla="*/ 5 h 10"/>
                  <a:gd name="T14" fmla="*/ 43 w 48"/>
                  <a:gd name="T15" fmla="*/ 8 h 10"/>
                  <a:gd name="T16" fmla="*/ 4 w 48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0">
                    <a:moveTo>
                      <a:pt x="4" y="10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2" y="2"/>
                      <a:pt x="4" y="2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7"/>
                      <a:pt x="46" y="8"/>
                      <a:pt x="43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689"/>
              <p:cNvSpPr/>
              <p:nvPr/>
            </p:nvSpPr>
            <p:spPr bwMode="auto">
              <a:xfrm>
                <a:off x="4572" y="2465"/>
                <a:ext cx="31" cy="32"/>
              </a:xfrm>
              <a:custGeom>
                <a:avLst/>
                <a:gdLst>
                  <a:gd name="T0" fmla="*/ 9 w 26"/>
                  <a:gd name="T1" fmla="*/ 25 h 27"/>
                  <a:gd name="T2" fmla="*/ 24 w 26"/>
                  <a:gd name="T3" fmla="*/ 17 h 27"/>
                  <a:gd name="T4" fmla="*/ 17 w 26"/>
                  <a:gd name="T5" fmla="*/ 2 h 27"/>
                  <a:gd name="T6" fmla="*/ 2 w 26"/>
                  <a:gd name="T7" fmla="*/ 9 h 27"/>
                  <a:gd name="T8" fmla="*/ 9 w 26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9" y="25"/>
                    </a:moveTo>
                    <a:cubicBezTo>
                      <a:pt x="16" y="27"/>
                      <a:pt x="22" y="23"/>
                      <a:pt x="24" y="17"/>
                    </a:cubicBezTo>
                    <a:cubicBezTo>
                      <a:pt x="26" y="11"/>
                      <a:pt x="23" y="4"/>
                      <a:pt x="17" y="2"/>
                    </a:cubicBezTo>
                    <a:cubicBezTo>
                      <a:pt x="10" y="0"/>
                      <a:pt x="4" y="3"/>
                      <a:pt x="2" y="9"/>
                    </a:cubicBezTo>
                    <a:cubicBezTo>
                      <a:pt x="0" y="16"/>
                      <a:pt x="3" y="22"/>
                      <a:pt x="9" y="25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690"/>
              <p:cNvSpPr/>
              <p:nvPr/>
            </p:nvSpPr>
            <p:spPr bwMode="auto">
              <a:xfrm>
                <a:off x="4533" y="2533"/>
                <a:ext cx="31" cy="63"/>
              </a:xfrm>
              <a:custGeom>
                <a:avLst/>
                <a:gdLst>
                  <a:gd name="T0" fmla="*/ 12 w 26"/>
                  <a:gd name="T1" fmla="*/ 48 h 52"/>
                  <a:gd name="T2" fmla="*/ 5 w 26"/>
                  <a:gd name="T3" fmla="*/ 51 h 52"/>
                  <a:gd name="T4" fmla="*/ 5 w 26"/>
                  <a:gd name="T5" fmla="*/ 51 h 52"/>
                  <a:gd name="T6" fmla="*/ 1 w 26"/>
                  <a:gd name="T7" fmla="*/ 44 h 52"/>
                  <a:gd name="T8" fmla="*/ 14 w 26"/>
                  <a:gd name="T9" fmla="*/ 4 h 52"/>
                  <a:gd name="T10" fmla="*/ 21 w 26"/>
                  <a:gd name="T11" fmla="*/ 1 h 52"/>
                  <a:gd name="T12" fmla="*/ 21 w 26"/>
                  <a:gd name="T13" fmla="*/ 1 h 52"/>
                  <a:gd name="T14" fmla="*/ 25 w 26"/>
                  <a:gd name="T15" fmla="*/ 8 h 52"/>
                  <a:gd name="T16" fmla="*/ 12 w 26"/>
                  <a:gd name="T17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2">
                    <a:moveTo>
                      <a:pt x="12" y="48"/>
                    </a:moveTo>
                    <a:cubicBezTo>
                      <a:pt x="11" y="50"/>
                      <a:pt x="8" y="52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2" y="50"/>
                      <a:pt x="0" y="47"/>
                      <a:pt x="1" y="4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1"/>
                      <a:pt x="19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4" y="2"/>
                      <a:pt x="26" y="5"/>
                      <a:pt x="25" y="8"/>
                    </a:cubicBezTo>
                    <a:lnTo>
                      <a:pt x="12" y="4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691"/>
              <p:cNvSpPr/>
              <p:nvPr/>
            </p:nvSpPr>
            <p:spPr bwMode="auto">
              <a:xfrm>
                <a:off x="4555" y="2534"/>
                <a:ext cx="30" cy="63"/>
              </a:xfrm>
              <a:custGeom>
                <a:avLst/>
                <a:gdLst>
                  <a:gd name="T0" fmla="*/ 11 w 25"/>
                  <a:gd name="T1" fmla="*/ 48 h 52"/>
                  <a:gd name="T2" fmla="*/ 4 w 25"/>
                  <a:gd name="T3" fmla="*/ 51 h 52"/>
                  <a:gd name="T4" fmla="*/ 4 w 25"/>
                  <a:gd name="T5" fmla="*/ 51 h 52"/>
                  <a:gd name="T6" fmla="*/ 1 w 25"/>
                  <a:gd name="T7" fmla="*/ 44 h 52"/>
                  <a:gd name="T8" fmla="*/ 14 w 25"/>
                  <a:gd name="T9" fmla="*/ 5 h 52"/>
                  <a:gd name="T10" fmla="*/ 21 w 25"/>
                  <a:gd name="T11" fmla="*/ 1 h 52"/>
                  <a:gd name="T12" fmla="*/ 21 w 25"/>
                  <a:gd name="T13" fmla="*/ 1 h 52"/>
                  <a:gd name="T14" fmla="*/ 24 w 25"/>
                  <a:gd name="T15" fmla="*/ 8 h 52"/>
                  <a:gd name="T16" fmla="*/ 11 w 25"/>
                  <a:gd name="T17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52">
                    <a:moveTo>
                      <a:pt x="11" y="48"/>
                    </a:moveTo>
                    <a:cubicBezTo>
                      <a:pt x="10" y="51"/>
                      <a:pt x="7" y="52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1" y="50"/>
                      <a:pt x="0" y="47"/>
                      <a:pt x="1" y="4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8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4" y="2"/>
                      <a:pt x="25" y="5"/>
                      <a:pt x="24" y="8"/>
                    </a:cubicBezTo>
                    <a:lnTo>
                      <a:pt x="11" y="4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692"/>
              <p:cNvSpPr/>
              <p:nvPr/>
            </p:nvSpPr>
            <p:spPr bwMode="auto">
              <a:xfrm>
                <a:off x="4546" y="2486"/>
                <a:ext cx="52" cy="66"/>
              </a:xfrm>
              <a:custGeom>
                <a:avLst/>
                <a:gdLst>
                  <a:gd name="T0" fmla="*/ 31 w 43"/>
                  <a:gd name="T1" fmla="*/ 49 h 55"/>
                  <a:gd name="T2" fmla="*/ 18 w 43"/>
                  <a:gd name="T3" fmla="*/ 51 h 55"/>
                  <a:gd name="T4" fmla="*/ 13 w 43"/>
                  <a:gd name="T5" fmla="*/ 50 h 55"/>
                  <a:gd name="T6" fmla="*/ 5 w 43"/>
                  <a:gd name="T7" fmla="*/ 40 h 55"/>
                  <a:gd name="T8" fmla="*/ 13 w 43"/>
                  <a:gd name="T9" fmla="*/ 14 h 55"/>
                  <a:gd name="T10" fmla="*/ 28 w 43"/>
                  <a:gd name="T11" fmla="*/ 7 h 55"/>
                  <a:gd name="T12" fmla="*/ 32 w 43"/>
                  <a:gd name="T13" fmla="*/ 8 h 55"/>
                  <a:gd name="T14" fmla="*/ 41 w 43"/>
                  <a:gd name="T15" fmla="*/ 20 h 55"/>
                  <a:gd name="T16" fmla="*/ 31 w 43"/>
                  <a:gd name="T17" fmla="*/ 4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55">
                    <a:moveTo>
                      <a:pt x="31" y="49"/>
                    </a:moveTo>
                    <a:cubicBezTo>
                      <a:pt x="29" y="55"/>
                      <a:pt x="24" y="53"/>
                      <a:pt x="18" y="51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7" y="48"/>
                      <a:pt x="3" y="46"/>
                      <a:pt x="5" y="40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0" y="0"/>
                      <a:pt x="22" y="5"/>
                      <a:pt x="28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8" y="10"/>
                      <a:pt x="43" y="12"/>
                      <a:pt x="41" y="20"/>
                    </a:cubicBezTo>
                    <a:lnTo>
                      <a:pt x="31" y="4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693"/>
              <p:cNvSpPr/>
              <p:nvPr/>
            </p:nvSpPr>
            <p:spPr bwMode="auto">
              <a:xfrm>
                <a:off x="4412" y="2489"/>
                <a:ext cx="57" cy="13"/>
              </a:xfrm>
              <a:custGeom>
                <a:avLst/>
                <a:gdLst>
                  <a:gd name="T0" fmla="*/ 4 w 48"/>
                  <a:gd name="T1" fmla="*/ 8 h 11"/>
                  <a:gd name="T2" fmla="*/ 0 w 48"/>
                  <a:gd name="T3" fmla="*/ 4 h 11"/>
                  <a:gd name="T4" fmla="*/ 0 w 48"/>
                  <a:gd name="T5" fmla="*/ 4 h 11"/>
                  <a:gd name="T6" fmla="*/ 4 w 48"/>
                  <a:gd name="T7" fmla="*/ 0 h 11"/>
                  <a:gd name="T8" fmla="*/ 43 w 48"/>
                  <a:gd name="T9" fmla="*/ 3 h 11"/>
                  <a:gd name="T10" fmla="*/ 47 w 48"/>
                  <a:gd name="T11" fmla="*/ 7 h 11"/>
                  <a:gd name="T12" fmla="*/ 47 w 48"/>
                  <a:gd name="T13" fmla="*/ 7 h 11"/>
                  <a:gd name="T14" fmla="*/ 44 w 48"/>
                  <a:gd name="T15" fmla="*/ 11 h 11"/>
                  <a:gd name="T16" fmla="*/ 4 w 48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1">
                    <a:moveTo>
                      <a:pt x="4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5" y="3"/>
                      <a:pt x="47" y="5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9"/>
                      <a:pt x="46" y="11"/>
                      <a:pt x="44" y="11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694"/>
              <p:cNvSpPr/>
              <p:nvPr/>
            </p:nvSpPr>
            <p:spPr bwMode="auto">
              <a:xfrm>
                <a:off x="4427" y="2504"/>
                <a:ext cx="58" cy="12"/>
              </a:xfrm>
              <a:custGeom>
                <a:avLst/>
                <a:gdLst>
                  <a:gd name="T0" fmla="*/ 4 w 48"/>
                  <a:gd name="T1" fmla="*/ 10 h 10"/>
                  <a:gd name="T2" fmla="*/ 0 w 48"/>
                  <a:gd name="T3" fmla="*/ 6 h 10"/>
                  <a:gd name="T4" fmla="*/ 0 w 48"/>
                  <a:gd name="T5" fmla="*/ 6 h 10"/>
                  <a:gd name="T6" fmla="*/ 5 w 48"/>
                  <a:gd name="T7" fmla="*/ 2 h 10"/>
                  <a:gd name="T8" fmla="*/ 44 w 48"/>
                  <a:gd name="T9" fmla="*/ 0 h 10"/>
                  <a:gd name="T10" fmla="*/ 48 w 48"/>
                  <a:gd name="T11" fmla="*/ 5 h 10"/>
                  <a:gd name="T12" fmla="*/ 48 w 48"/>
                  <a:gd name="T13" fmla="*/ 5 h 10"/>
                  <a:gd name="T14" fmla="*/ 44 w 48"/>
                  <a:gd name="T15" fmla="*/ 8 h 10"/>
                  <a:gd name="T16" fmla="*/ 4 w 48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0">
                    <a:moveTo>
                      <a:pt x="4" y="10"/>
                    </a:moveTo>
                    <a:cubicBezTo>
                      <a:pt x="2" y="10"/>
                      <a:pt x="0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2" y="2"/>
                      <a:pt x="5" y="2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7" y="0"/>
                      <a:pt x="48" y="2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7"/>
                      <a:pt x="46" y="8"/>
                      <a:pt x="44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695"/>
              <p:cNvSpPr/>
              <p:nvPr/>
            </p:nvSpPr>
            <p:spPr bwMode="auto">
              <a:xfrm>
                <a:off x="4469" y="2465"/>
                <a:ext cx="33" cy="32"/>
              </a:xfrm>
              <a:custGeom>
                <a:avLst/>
                <a:gdLst>
                  <a:gd name="T0" fmla="*/ 10 w 27"/>
                  <a:gd name="T1" fmla="*/ 25 h 27"/>
                  <a:gd name="T2" fmla="*/ 25 w 27"/>
                  <a:gd name="T3" fmla="*/ 17 h 27"/>
                  <a:gd name="T4" fmla="*/ 17 w 27"/>
                  <a:gd name="T5" fmla="*/ 2 h 27"/>
                  <a:gd name="T6" fmla="*/ 2 w 27"/>
                  <a:gd name="T7" fmla="*/ 9 h 27"/>
                  <a:gd name="T8" fmla="*/ 10 w 27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0" y="25"/>
                    </a:moveTo>
                    <a:cubicBezTo>
                      <a:pt x="16" y="27"/>
                      <a:pt x="23" y="23"/>
                      <a:pt x="25" y="17"/>
                    </a:cubicBezTo>
                    <a:cubicBezTo>
                      <a:pt x="27" y="11"/>
                      <a:pt x="23" y="4"/>
                      <a:pt x="17" y="2"/>
                    </a:cubicBezTo>
                    <a:cubicBezTo>
                      <a:pt x="11" y="0"/>
                      <a:pt x="4" y="3"/>
                      <a:pt x="2" y="9"/>
                    </a:cubicBezTo>
                    <a:cubicBezTo>
                      <a:pt x="0" y="16"/>
                      <a:pt x="3" y="22"/>
                      <a:pt x="10" y="25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696"/>
              <p:cNvSpPr/>
              <p:nvPr/>
            </p:nvSpPr>
            <p:spPr bwMode="auto">
              <a:xfrm>
                <a:off x="4432" y="2533"/>
                <a:ext cx="30" cy="63"/>
              </a:xfrm>
              <a:custGeom>
                <a:avLst/>
                <a:gdLst>
                  <a:gd name="T0" fmla="*/ 11 w 25"/>
                  <a:gd name="T1" fmla="*/ 48 h 52"/>
                  <a:gd name="T2" fmla="*/ 4 w 25"/>
                  <a:gd name="T3" fmla="*/ 51 h 52"/>
                  <a:gd name="T4" fmla="*/ 4 w 25"/>
                  <a:gd name="T5" fmla="*/ 51 h 52"/>
                  <a:gd name="T6" fmla="*/ 1 w 25"/>
                  <a:gd name="T7" fmla="*/ 44 h 52"/>
                  <a:gd name="T8" fmla="*/ 14 w 25"/>
                  <a:gd name="T9" fmla="*/ 4 h 52"/>
                  <a:gd name="T10" fmla="*/ 21 w 25"/>
                  <a:gd name="T11" fmla="*/ 1 h 52"/>
                  <a:gd name="T12" fmla="*/ 21 w 25"/>
                  <a:gd name="T13" fmla="*/ 1 h 52"/>
                  <a:gd name="T14" fmla="*/ 24 w 25"/>
                  <a:gd name="T15" fmla="*/ 8 h 52"/>
                  <a:gd name="T16" fmla="*/ 11 w 25"/>
                  <a:gd name="T17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52">
                    <a:moveTo>
                      <a:pt x="11" y="48"/>
                    </a:moveTo>
                    <a:cubicBezTo>
                      <a:pt x="10" y="50"/>
                      <a:pt x="7" y="52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1" y="50"/>
                      <a:pt x="0" y="47"/>
                      <a:pt x="1" y="4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1"/>
                      <a:pt x="18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4" y="2"/>
                      <a:pt x="25" y="5"/>
                      <a:pt x="24" y="8"/>
                    </a:cubicBezTo>
                    <a:lnTo>
                      <a:pt x="11" y="4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697"/>
              <p:cNvSpPr/>
              <p:nvPr/>
            </p:nvSpPr>
            <p:spPr bwMode="auto">
              <a:xfrm>
                <a:off x="4453" y="2534"/>
                <a:ext cx="31" cy="63"/>
              </a:xfrm>
              <a:custGeom>
                <a:avLst/>
                <a:gdLst>
                  <a:gd name="T0" fmla="*/ 12 w 26"/>
                  <a:gd name="T1" fmla="*/ 48 h 52"/>
                  <a:gd name="T2" fmla="*/ 5 w 26"/>
                  <a:gd name="T3" fmla="*/ 51 h 52"/>
                  <a:gd name="T4" fmla="*/ 5 w 26"/>
                  <a:gd name="T5" fmla="*/ 51 h 52"/>
                  <a:gd name="T6" fmla="*/ 1 w 26"/>
                  <a:gd name="T7" fmla="*/ 44 h 52"/>
                  <a:gd name="T8" fmla="*/ 14 w 26"/>
                  <a:gd name="T9" fmla="*/ 5 h 52"/>
                  <a:gd name="T10" fmla="*/ 21 w 26"/>
                  <a:gd name="T11" fmla="*/ 1 h 52"/>
                  <a:gd name="T12" fmla="*/ 21 w 26"/>
                  <a:gd name="T13" fmla="*/ 1 h 52"/>
                  <a:gd name="T14" fmla="*/ 25 w 26"/>
                  <a:gd name="T15" fmla="*/ 8 h 52"/>
                  <a:gd name="T16" fmla="*/ 12 w 26"/>
                  <a:gd name="T17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2">
                    <a:moveTo>
                      <a:pt x="12" y="48"/>
                    </a:moveTo>
                    <a:cubicBezTo>
                      <a:pt x="11" y="51"/>
                      <a:pt x="8" y="52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2" y="50"/>
                      <a:pt x="0" y="47"/>
                      <a:pt x="1" y="4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8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4" y="2"/>
                      <a:pt x="26" y="5"/>
                      <a:pt x="25" y="8"/>
                    </a:cubicBezTo>
                    <a:lnTo>
                      <a:pt x="12" y="48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698"/>
              <p:cNvSpPr/>
              <p:nvPr/>
            </p:nvSpPr>
            <p:spPr bwMode="auto">
              <a:xfrm>
                <a:off x="4445" y="2486"/>
                <a:ext cx="52" cy="66"/>
              </a:xfrm>
              <a:custGeom>
                <a:avLst/>
                <a:gdLst>
                  <a:gd name="T0" fmla="*/ 31 w 43"/>
                  <a:gd name="T1" fmla="*/ 49 h 55"/>
                  <a:gd name="T2" fmla="*/ 18 w 43"/>
                  <a:gd name="T3" fmla="*/ 51 h 55"/>
                  <a:gd name="T4" fmla="*/ 13 w 43"/>
                  <a:gd name="T5" fmla="*/ 50 h 55"/>
                  <a:gd name="T6" fmla="*/ 4 w 43"/>
                  <a:gd name="T7" fmla="*/ 40 h 55"/>
                  <a:gd name="T8" fmla="*/ 13 w 43"/>
                  <a:gd name="T9" fmla="*/ 14 h 55"/>
                  <a:gd name="T10" fmla="*/ 27 w 43"/>
                  <a:gd name="T11" fmla="*/ 7 h 55"/>
                  <a:gd name="T12" fmla="*/ 32 w 43"/>
                  <a:gd name="T13" fmla="*/ 8 h 55"/>
                  <a:gd name="T14" fmla="*/ 40 w 43"/>
                  <a:gd name="T15" fmla="*/ 20 h 55"/>
                  <a:gd name="T16" fmla="*/ 31 w 43"/>
                  <a:gd name="T17" fmla="*/ 4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55">
                    <a:moveTo>
                      <a:pt x="31" y="49"/>
                    </a:moveTo>
                    <a:cubicBezTo>
                      <a:pt x="29" y="55"/>
                      <a:pt x="24" y="53"/>
                      <a:pt x="18" y="51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7" y="48"/>
                      <a:pt x="2" y="46"/>
                      <a:pt x="4" y="40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0" y="0"/>
                      <a:pt x="21" y="5"/>
                      <a:pt x="27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8" y="10"/>
                      <a:pt x="43" y="12"/>
                      <a:pt x="40" y="20"/>
                    </a:cubicBezTo>
                    <a:lnTo>
                      <a:pt x="31" y="4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699"/>
              <p:cNvSpPr/>
              <p:nvPr/>
            </p:nvSpPr>
            <p:spPr bwMode="auto">
              <a:xfrm>
                <a:off x="4841" y="2513"/>
                <a:ext cx="1178" cy="103"/>
              </a:xfrm>
              <a:custGeom>
                <a:avLst/>
                <a:gdLst>
                  <a:gd name="T0" fmla="*/ 899 w 981"/>
                  <a:gd name="T1" fmla="*/ 32 h 86"/>
                  <a:gd name="T2" fmla="*/ 82 w 981"/>
                  <a:gd name="T3" fmla="*/ 32 h 86"/>
                  <a:gd name="T4" fmla="*/ 3 w 981"/>
                  <a:gd name="T5" fmla="*/ 0 h 86"/>
                  <a:gd name="T6" fmla="*/ 123 w 981"/>
                  <a:gd name="T7" fmla="*/ 86 h 86"/>
                  <a:gd name="T8" fmla="*/ 858 w 981"/>
                  <a:gd name="T9" fmla="*/ 86 h 86"/>
                  <a:gd name="T10" fmla="*/ 978 w 981"/>
                  <a:gd name="T11" fmla="*/ 0 h 86"/>
                  <a:gd name="T12" fmla="*/ 899 w 981"/>
                  <a:gd name="T13" fmla="*/ 3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1" h="86">
                    <a:moveTo>
                      <a:pt x="899" y="32"/>
                    </a:moveTo>
                    <a:cubicBezTo>
                      <a:pt x="878" y="32"/>
                      <a:pt x="102" y="32"/>
                      <a:pt x="82" y="32"/>
                    </a:cubicBezTo>
                    <a:cubicBezTo>
                      <a:pt x="36" y="32"/>
                      <a:pt x="18" y="21"/>
                      <a:pt x="3" y="0"/>
                    </a:cubicBezTo>
                    <a:cubicBezTo>
                      <a:pt x="0" y="44"/>
                      <a:pt x="49" y="86"/>
                      <a:pt x="123" y="86"/>
                    </a:cubicBezTo>
                    <a:cubicBezTo>
                      <a:pt x="160" y="86"/>
                      <a:pt x="821" y="86"/>
                      <a:pt x="858" y="86"/>
                    </a:cubicBezTo>
                    <a:cubicBezTo>
                      <a:pt x="932" y="86"/>
                      <a:pt x="981" y="44"/>
                      <a:pt x="978" y="0"/>
                    </a:cubicBezTo>
                    <a:cubicBezTo>
                      <a:pt x="963" y="21"/>
                      <a:pt x="944" y="32"/>
                      <a:pt x="899" y="32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700"/>
              <p:cNvSpPr/>
              <p:nvPr/>
            </p:nvSpPr>
            <p:spPr bwMode="auto">
              <a:xfrm>
                <a:off x="5789" y="2486"/>
                <a:ext cx="91" cy="21"/>
              </a:xfrm>
              <a:custGeom>
                <a:avLst/>
                <a:gdLst>
                  <a:gd name="T0" fmla="*/ 7 w 75"/>
                  <a:gd name="T1" fmla="*/ 13 h 17"/>
                  <a:gd name="T2" fmla="*/ 0 w 75"/>
                  <a:gd name="T3" fmla="*/ 7 h 17"/>
                  <a:gd name="T4" fmla="*/ 0 w 75"/>
                  <a:gd name="T5" fmla="*/ 7 h 17"/>
                  <a:gd name="T6" fmla="*/ 6 w 75"/>
                  <a:gd name="T7" fmla="*/ 0 h 17"/>
                  <a:gd name="T8" fmla="*/ 68 w 75"/>
                  <a:gd name="T9" fmla="*/ 4 h 17"/>
                  <a:gd name="T10" fmla="*/ 75 w 75"/>
                  <a:gd name="T11" fmla="*/ 10 h 17"/>
                  <a:gd name="T12" fmla="*/ 75 w 75"/>
                  <a:gd name="T13" fmla="*/ 10 h 17"/>
                  <a:gd name="T14" fmla="*/ 69 w 75"/>
                  <a:gd name="T15" fmla="*/ 17 h 17"/>
                  <a:gd name="T16" fmla="*/ 7 w 75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17">
                    <a:moveTo>
                      <a:pt x="7" y="13"/>
                    </a:moveTo>
                    <a:cubicBezTo>
                      <a:pt x="4" y="13"/>
                      <a:pt x="1" y="10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72" y="4"/>
                      <a:pt x="75" y="7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5" y="14"/>
                      <a:pt x="72" y="17"/>
                      <a:pt x="69" y="17"/>
                    </a:cubicBezTo>
                    <a:lnTo>
                      <a:pt x="7" y="13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701"/>
              <p:cNvSpPr/>
              <p:nvPr/>
            </p:nvSpPr>
            <p:spPr bwMode="auto">
              <a:xfrm>
                <a:off x="5815" y="2510"/>
                <a:ext cx="91" cy="20"/>
              </a:xfrm>
              <a:custGeom>
                <a:avLst/>
                <a:gdLst>
                  <a:gd name="T0" fmla="*/ 7 w 76"/>
                  <a:gd name="T1" fmla="*/ 16 h 16"/>
                  <a:gd name="T2" fmla="*/ 1 w 76"/>
                  <a:gd name="T3" fmla="*/ 9 h 16"/>
                  <a:gd name="T4" fmla="*/ 1 w 76"/>
                  <a:gd name="T5" fmla="*/ 9 h 16"/>
                  <a:gd name="T6" fmla="*/ 7 w 76"/>
                  <a:gd name="T7" fmla="*/ 3 h 16"/>
                  <a:gd name="T8" fmla="*/ 69 w 76"/>
                  <a:gd name="T9" fmla="*/ 0 h 16"/>
                  <a:gd name="T10" fmla="*/ 75 w 76"/>
                  <a:gd name="T11" fmla="*/ 7 h 16"/>
                  <a:gd name="T12" fmla="*/ 75 w 76"/>
                  <a:gd name="T13" fmla="*/ 7 h 16"/>
                  <a:gd name="T14" fmla="*/ 69 w 76"/>
                  <a:gd name="T15" fmla="*/ 13 h 16"/>
                  <a:gd name="T16" fmla="*/ 7 w 76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16">
                    <a:moveTo>
                      <a:pt x="7" y="16"/>
                    </a:moveTo>
                    <a:cubicBezTo>
                      <a:pt x="3" y="16"/>
                      <a:pt x="0" y="13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6"/>
                      <a:pt x="4" y="3"/>
                      <a:pt x="7" y="3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73" y="1"/>
                      <a:pt x="76" y="4"/>
                      <a:pt x="75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5" y="11"/>
                      <a:pt x="72" y="13"/>
                      <a:pt x="69" y="13"/>
                    </a:cubicBezTo>
                    <a:lnTo>
                      <a:pt x="7" y="1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702"/>
              <p:cNvSpPr/>
              <p:nvPr/>
            </p:nvSpPr>
            <p:spPr bwMode="auto">
              <a:xfrm>
                <a:off x="5881" y="2448"/>
                <a:ext cx="50" cy="50"/>
              </a:xfrm>
              <a:custGeom>
                <a:avLst/>
                <a:gdLst>
                  <a:gd name="T0" fmla="*/ 15 w 42"/>
                  <a:gd name="T1" fmla="*/ 39 h 42"/>
                  <a:gd name="T2" fmla="*/ 39 w 42"/>
                  <a:gd name="T3" fmla="*/ 27 h 42"/>
                  <a:gd name="T4" fmla="*/ 27 w 42"/>
                  <a:gd name="T5" fmla="*/ 3 h 42"/>
                  <a:gd name="T6" fmla="*/ 3 w 42"/>
                  <a:gd name="T7" fmla="*/ 15 h 42"/>
                  <a:gd name="T8" fmla="*/ 15 w 42"/>
                  <a:gd name="T9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15" y="39"/>
                    </a:moveTo>
                    <a:cubicBezTo>
                      <a:pt x="25" y="42"/>
                      <a:pt x="35" y="37"/>
                      <a:pt x="39" y="27"/>
                    </a:cubicBezTo>
                    <a:cubicBezTo>
                      <a:pt x="42" y="17"/>
                      <a:pt x="37" y="6"/>
                      <a:pt x="27" y="3"/>
                    </a:cubicBezTo>
                    <a:cubicBezTo>
                      <a:pt x="17" y="0"/>
                      <a:pt x="6" y="5"/>
                      <a:pt x="3" y="15"/>
                    </a:cubicBezTo>
                    <a:cubicBezTo>
                      <a:pt x="0" y="25"/>
                      <a:pt x="5" y="36"/>
                      <a:pt x="15" y="39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703"/>
              <p:cNvSpPr/>
              <p:nvPr/>
            </p:nvSpPr>
            <p:spPr bwMode="auto">
              <a:xfrm>
                <a:off x="5842" y="2483"/>
                <a:ext cx="81" cy="102"/>
              </a:xfrm>
              <a:custGeom>
                <a:avLst/>
                <a:gdLst>
                  <a:gd name="T0" fmla="*/ 49 w 67"/>
                  <a:gd name="T1" fmla="*/ 76 h 85"/>
                  <a:gd name="T2" fmla="*/ 28 w 67"/>
                  <a:gd name="T3" fmla="*/ 80 h 85"/>
                  <a:gd name="T4" fmla="*/ 21 w 67"/>
                  <a:gd name="T5" fmla="*/ 78 h 85"/>
                  <a:gd name="T6" fmla="*/ 7 w 67"/>
                  <a:gd name="T7" fmla="*/ 62 h 85"/>
                  <a:gd name="T8" fmla="*/ 20 w 67"/>
                  <a:gd name="T9" fmla="*/ 22 h 85"/>
                  <a:gd name="T10" fmla="*/ 43 w 67"/>
                  <a:gd name="T11" fmla="*/ 10 h 85"/>
                  <a:gd name="T12" fmla="*/ 50 w 67"/>
                  <a:gd name="T13" fmla="*/ 13 h 85"/>
                  <a:gd name="T14" fmla="*/ 63 w 67"/>
                  <a:gd name="T15" fmla="*/ 31 h 85"/>
                  <a:gd name="T16" fmla="*/ 49 w 67"/>
                  <a:gd name="T17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85">
                    <a:moveTo>
                      <a:pt x="49" y="76"/>
                    </a:moveTo>
                    <a:cubicBezTo>
                      <a:pt x="46" y="85"/>
                      <a:pt x="38" y="83"/>
                      <a:pt x="28" y="80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11" y="75"/>
                      <a:pt x="4" y="71"/>
                      <a:pt x="7" y="6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0" y="0"/>
                      <a:pt x="34" y="7"/>
                      <a:pt x="43" y="10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60" y="16"/>
                      <a:pt x="67" y="18"/>
                      <a:pt x="63" y="31"/>
                    </a:cubicBezTo>
                    <a:lnTo>
                      <a:pt x="49" y="7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704"/>
              <p:cNvSpPr/>
              <p:nvPr/>
            </p:nvSpPr>
            <p:spPr bwMode="auto">
              <a:xfrm>
                <a:off x="5812" y="2510"/>
                <a:ext cx="177" cy="155"/>
              </a:xfrm>
              <a:custGeom>
                <a:avLst/>
                <a:gdLst>
                  <a:gd name="T0" fmla="*/ 147 w 147"/>
                  <a:gd name="T1" fmla="*/ 129 h 129"/>
                  <a:gd name="T2" fmla="*/ 5 w 147"/>
                  <a:gd name="T3" fmla="*/ 1 h 129"/>
                  <a:gd name="T4" fmla="*/ 1 w 147"/>
                  <a:gd name="T5" fmla="*/ 1 h 129"/>
                  <a:gd name="T6" fmla="*/ 1 w 147"/>
                  <a:gd name="T7" fmla="*/ 5 h 129"/>
                  <a:gd name="T8" fmla="*/ 138 w 147"/>
                  <a:gd name="T9" fmla="*/ 129 h 129"/>
                  <a:gd name="T10" fmla="*/ 147 w 147"/>
                  <a:gd name="T11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7" h="129">
                    <a:moveTo>
                      <a:pt x="147" y="129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38" y="129"/>
                      <a:pt x="138" y="129"/>
                      <a:pt x="138" y="129"/>
                    </a:cubicBezTo>
                    <a:lnTo>
                      <a:pt x="147" y="1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705"/>
              <p:cNvSpPr/>
              <p:nvPr/>
            </p:nvSpPr>
            <p:spPr bwMode="auto">
              <a:xfrm>
                <a:off x="5782" y="2483"/>
                <a:ext cx="213" cy="92"/>
              </a:xfrm>
              <a:custGeom>
                <a:avLst/>
                <a:gdLst>
                  <a:gd name="T0" fmla="*/ 177 w 177"/>
                  <a:gd name="T1" fmla="*/ 77 h 77"/>
                  <a:gd name="T2" fmla="*/ 4 w 177"/>
                  <a:gd name="T3" fmla="*/ 0 h 77"/>
                  <a:gd name="T4" fmla="*/ 0 w 177"/>
                  <a:gd name="T5" fmla="*/ 2 h 77"/>
                  <a:gd name="T6" fmla="*/ 2 w 177"/>
                  <a:gd name="T7" fmla="*/ 6 h 77"/>
                  <a:gd name="T8" fmla="*/ 162 w 177"/>
                  <a:gd name="T9" fmla="*/ 77 h 77"/>
                  <a:gd name="T10" fmla="*/ 177 w 177"/>
                  <a:gd name="T11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77">
                    <a:moveTo>
                      <a:pt x="177" y="77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5"/>
                      <a:pt x="2" y="6"/>
                    </a:cubicBezTo>
                    <a:cubicBezTo>
                      <a:pt x="162" y="77"/>
                      <a:pt x="162" y="77"/>
                      <a:pt x="162" y="77"/>
                    </a:cubicBezTo>
                    <a:lnTo>
                      <a:pt x="177" y="7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706"/>
              <p:cNvSpPr/>
              <p:nvPr/>
            </p:nvSpPr>
            <p:spPr bwMode="auto">
              <a:xfrm>
                <a:off x="5637" y="2486"/>
                <a:ext cx="89" cy="21"/>
              </a:xfrm>
              <a:custGeom>
                <a:avLst/>
                <a:gdLst>
                  <a:gd name="T0" fmla="*/ 6 w 74"/>
                  <a:gd name="T1" fmla="*/ 13 h 17"/>
                  <a:gd name="T2" fmla="*/ 0 w 74"/>
                  <a:gd name="T3" fmla="*/ 7 h 17"/>
                  <a:gd name="T4" fmla="*/ 0 w 74"/>
                  <a:gd name="T5" fmla="*/ 7 h 17"/>
                  <a:gd name="T6" fmla="*/ 6 w 74"/>
                  <a:gd name="T7" fmla="*/ 0 h 17"/>
                  <a:gd name="T8" fmla="*/ 68 w 74"/>
                  <a:gd name="T9" fmla="*/ 4 h 17"/>
                  <a:gd name="T10" fmla="*/ 74 w 74"/>
                  <a:gd name="T11" fmla="*/ 10 h 17"/>
                  <a:gd name="T12" fmla="*/ 74 w 74"/>
                  <a:gd name="T13" fmla="*/ 10 h 17"/>
                  <a:gd name="T14" fmla="*/ 68 w 74"/>
                  <a:gd name="T15" fmla="*/ 17 h 17"/>
                  <a:gd name="T16" fmla="*/ 6 w 74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17">
                    <a:moveTo>
                      <a:pt x="6" y="13"/>
                    </a:moveTo>
                    <a:cubicBezTo>
                      <a:pt x="3" y="13"/>
                      <a:pt x="0" y="10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71" y="4"/>
                      <a:pt x="74" y="7"/>
                      <a:pt x="74" y="10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14"/>
                      <a:pt x="72" y="17"/>
                      <a:pt x="68" y="17"/>
                    </a:cubicBezTo>
                    <a:lnTo>
                      <a:pt x="6" y="13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707"/>
              <p:cNvSpPr/>
              <p:nvPr/>
            </p:nvSpPr>
            <p:spPr bwMode="auto">
              <a:xfrm>
                <a:off x="5662" y="2510"/>
                <a:ext cx="90" cy="20"/>
              </a:xfrm>
              <a:custGeom>
                <a:avLst/>
                <a:gdLst>
                  <a:gd name="T0" fmla="*/ 6 w 75"/>
                  <a:gd name="T1" fmla="*/ 16 h 16"/>
                  <a:gd name="T2" fmla="*/ 0 w 75"/>
                  <a:gd name="T3" fmla="*/ 9 h 16"/>
                  <a:gd name="T4" fmla="*/ 0 w 75"/>
                  <a:gd name="T5" fmla="*/ 9 h 16"/>
                  <a:gd name="T6" fmla="*/ 7 w 75"/>
                  <a:gd name="T7" fmla="*/ 3 h 16"/>
                  <a:gd name="T8" fmla="*/ 69 w 75"/>
                  <a:gd name="T9" fmla="*/ 0 h 16"/>
                  <a:gd name="T10" fmla="*/ 75 w 75"/>
                  <a:gd name="T11" fmla="*/ 7 h 16"/>
                  <a:gd name="T12" fmla="*/ 75 w 75"/>
                  <a:gd name="T13" fmla="*/ 7 h 16"/>
                  <a:gd name="T14" fmla="*/ 68 w 75"/>
                  <a:gd name="T15" fmla="*/ 13 h 16"/>
                  <a:gd name="T16" fmla="*/ 6 w 75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16">
                    <a:moveTo>
                      <a:pt x="6" y="16"/>
                    </a:moveTo>
                    <a:cubicBezTo>
                      <a:pt x="2" y="16"/>
                      <a:pt x="0" y="13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3" y="3"/>
                      <a:pt x="7" y="3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72" y="1"/>
                      <a:pt x="75" y="4"/>
                      <a:pt x="75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4" y="11"/>
                      <a:pt x="71" y="13"/>
                      <a:pt x="68" y="13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708"/>
              <p:cNvSpPr/>
              <p:nvPr/>
            </p:nvSpPr>
            <p:spPr bwMode="auto">
              <a:xfrm>
                <a:off x="5727" y="2448"/>
                <a:ext cx="50" cy="50"/>
              </a:xfrm>
              <a:custGeom>
                <a:avLst/>
                <a:gdLst>
                  <a:gd name="T0" fmla="*/ 15 w 42"/>
                  <a:gd name="T1" fmla="*/ 39 h 42"/>
                  <a:gd name="T2" fmla="*/ 39 w 42"/>
                  <a:gd name="T3" fmla="*/ 27 h 42"/>
                  <a:gd name="T4" fmla="*/ 27 w 42"/>
                  <a:gd name="T5" fmla="*/ 3 h 42"/>
                  <a:gd name="T6" fmla="*/ 3 w 42"/>
                  <a:gd name="T7" fmla="*/ 15 h 42"/>
                  <a:gd name="T8" fmla="*/ 15 w 42"/>
                  <a:gd name="T9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15" y="39"/>
                    </a:moveTo>
                    <a:cubicBezTo>
                      <a:pt x="25" y="42"/>
                      <a:pt x="36" y="37"/>
                      <a:pt x="39" y="27"/>
                    </a:cubicBezTo>
                    <a:cubicBezTo>
                      <a:pt x="42" y="17"/>
                      <a:pt x="37" y="6"/>
                      <a:pt x="27" y="3"/>
                    </a:cubicBezTo>
                    <a:cubicBezTo>
                      <a:pt x="17" y="0"/>
                      <a:pt x="7" y="5"/>
                      <a:pt x="3" y="15"/>
                    </a:cubicBezTo>
                    <a:cubicBezTo>
                      <a:pt x="0" y="25"/>
                      <a:pt x="6" y="36"/>
                      <a:pt x="15" y="39"/>
                    </a:cubicBez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709"/>
              <p:cNvSpPr/>
              <p:nvPr/>
            </p:nvSpPr>
            <p:spPr bwMode="auto">
              <a:xfrm>
                <a:off x="5689" y="2483"/>
                <a:ext cx="81" cy="102"/>
              </a:xfrm>
              <a:custGeom>
                <a:avLst/>
                <a:gdLst>
                  <a:gd name="T0" fmla="*/ 49 w 68"/>
                  <a:gd name="T1" fmla="*/ 76 h 85"/>
                  <a:gd name="T2" fmla="*/ 28 w 68"/>
                  <a:gd name="T3" fmla="*/ 80 h 85"/>
                  <a:gd name="T4" fmla="*/ 21 w 68"/>
                  <a:gd name="T5" fmla="*/ 78 h 85"/>
                  <a:gd name="T6" fmla="*/ 7 w 68"/>
                  <a:gd name="T7" fmla="*/ 62 h 85"/>
                  <a:gd name="T8" fmla="*/ 21 w 68"/>
                  <a:gd name="T9" fmla="*/ 22 h 85"/>
                  <a:gd name="T10" fmla="*/ 43 w 68"/>
                  <a:gd name="T11" fmla="*/ 10 h 85"/>
                  <a:gd name="T12" fmla="*/ 51 w 68"/>
                  <a:gd name="T13" fmla="*/ 13 h 85"/>
                  <a:gd name="T14" fmla="*/ 64 w 68"/>
                  <a:gd name="T15" fmla="*/ 31 h 85"/>
                  <a:gd name="T16" fmla="*/ 49 w 68"/>
                  <a:gd name="T17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85">
                    <a:moveTo>
                      <a:pt x="49" y="76"/>
                    </a:moveTo>
                    <a:cubicBezTo>
                      <a:pt x="46" y="85"/>
                      <a:pt x="38" y="83"/>
                      <a:pt x="28" y="80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12" y="75"/>
                      <a:pt x="4" y="71"/>
                      <a:pt x="7" y="6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0" y="0"/>
                      <a:pt x="34" y="7"/>
                      <a:pt x="43" y="10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60" y="16"/>
                      <a:pt x="68" y="18"/>
                      <a:pt x="64" y="31"/>
                    </a:cubicBezTo>
                    <a:lnTo>
                      <a:pt x="49" y="7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710"/>
              <p:cNvSpPr/>
              <p:nvPr/>
            </p:nvSpPr>
            <p:spPr bwMode="auto">
              <a:xfrm>
                <a:off x="5659" y="2510"/>
                <a:ext cx="177" cy="155"/>
              </a:xfrm>
              <a:custGeom>
                <a:avLst/>
                <a:gdLst>
                  <a:gd name="T0" fmla="*/ 148 w 148"/>
                  <a:gd name="T1" fmla="*/ 129 h 129"/>
                  <a:gd name="T2" fmla="*/ 5 w 148"/>
                  <a:gd name="T3" fmla="*/ 1 h 129"/>
                  <a:gd name="T4" fmla="*/ 1 w 148"/>
                  <a:gd name="T5" fmla="*/ 1 h 129"/>
                  <a:gd name="T6" fmla="*/ 1 w 148"/>
                  <a:gd name="T7" fmla="*/ 5 h 129"/>
                  <a:gd name="T8" fmla="*/ 138 w 148"/>
                  <a:gd name="T9" fmla="*/ 129 h 129"/>
                  <a:gd name="T10" fmla="*/ 148 w 148"/>
                  <a:gd name="T11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8" h="129">
                    <a:moveTo>
                      <a:pt x="148" y="129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38" y="129"/>
                      <a:pt x="138" y="129"/>
                      <a:pt x="138" y="129"/>
                    </a:cubicBezTo>
                    <a:lnTo>
                      <a:pt x="148" y="129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711"/>
              <p:cNvSpPr/>
              <p:nvPr/>
            </p:nvSpPr>
            <p:spPr bwMode="auto">
              <a:xfrm>
                <a:off x="5629" y="2483"/>
                <a:ext cx="212" cy="92"/>
              </a:xfrm>
              <a:custGeom>
                <a:avLst/>
                <a:gdLst>
                  <a:gd name="T0" fmla="*/ 177 w 177"/>
                  <a:gd name="T1" fmla="*/ 77 h 77"/>
                  <a:gd name="T2" fmla="*/ 5 w 177"/>
                  <a:gd name="T3" fmla="*/ 0 h 77"/>
                  <a:gd name="T4" fmla="*/ 1 w 177"/>
                  <a:gd name="T5" fmla="*/ 2 h 77"/>
                  <a:gd name="T6" fmla="*/ 2 w 177"/>
                  <a:gd name="T7" fmla="*/ 6 h 77"/>
                  <a:gd name="T8" fmla="*/ 162 w 177"/>
                  <a:gd name="T9" fmla="*/ 77 h 77"/>
                  <a:gd name="T10" fmla="*/ 177 w 177"/>
                  <a:gd name="T11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7" h="77">
                    <a:moveTo>
                      <a:pt x="177" y="77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162" y="77"/>
                      <a:pt x="162" y="77"/>
                      <a:pt x="162" y="77"/>
                    </a:cubicBezTo>
                    <a:lnTo>
                      <a:pt x="177" y="77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712"/>
              <p:cNvSpPr/>
              <p:nvPr/>
            </p:nvSpPr>
            <p:spPr bwMode="auto">
              <a:xfrm>
                <a:off x="5483" y="2486"/>
                <a:ext cx="90" cy="21"/>
              </a:xfrm>
              <a:custGeom>
                <a:avLst/>
                <a:gdLst>
                  <a:gd name="T0" fmla="*/ 7 w 75"/>
                  <a:gd name="T1" fmla="*/ 13 h 17"/>
                  <a:gd name="T2" fmla="*/ 0 w 75"/>
                  <a:gd name="T3" fmla="*/ 7 h 17"/>
                  <a:gd name="T4" fmla="*/ 0 w 75"/>
                  <a:gd name="T5" fmla="*/ 7 h 17"/>
                  <a:gd name="T6" fmla="*/ 6 w 75"/>
                  <a:gd name="T7" fmla="*/ 0 h 17"/>
                  <a:gd name="T8" fmla="*/ 68 w 75"/>
                  <a:gd name="T9" fmla="*/ 4 h 17"/>
                  <a:gd name="T10" fmla="*/ 75 w 75"/>
                  <a:gd name="T11" fmla="*/ 10 h 17"/>
                  <a:gd name="T12" fmla="*/ 75 w 75"/>
                  <a:gd name="T13" fmla="*/ 10 h 17"/>
                  <a:gd name="T14" fmla="*/ 69 w 75"/>
                  <a:gd name="T15" fmla="*/ 17 h 17"/>
                  <a:gd name="T16" fmla="*/ 7 w 75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17">
                    <a:moveTo>
                      <a:pt x="7" y="13"/>
                    </a:moveTo>
                    <a:cubicBezTo>
                      <a:pt x="3" y="13"/>
                      <a:pt x="0" y="10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71" y="4"/>
                      <a:pt x="74" y="7"/>
                      <a:pt x="75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5" y="14"/>
                      <a:pt x="72" y="17"/>
                      <a:pt x="69" y="17"/>
                    </a:cubicBezTo>
                    <a:lnTo>
                      <a:pt x="7" y="13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713"/>
              <p:cNvSpPr/>
              <p:nvPr/>
            </p:nvSpPr>
            <p:spPr bwMode="auto">
              <a:xfrm>
                <a:off x="5508" y="2510"/>
                <a:ext cx="91" cy="20"/>
              </a:xfrm>
              <a:custGeom>
                <a:avLst/>
                <a:gdLst>
                  <a:gd name="T0" fmla="*/ 6 w 75"/>
                  <a:gd name="T1" fmla="*/ 16 h 16"/>
                  <a:gd name="T2" fmla="*/ 0 w 75"/>
                  <a:gd name="T3" fmla="*/ 9 h 16"/>
                  <a:gd name="T4" fmla="*/ 0 w 75"/>
                  <a:gd name="T5" fmla="*/ 9 h 16"/>
                  <a:gd name="T6" fmla="*/ 7 w 75"/>
                  <a:gd name="T7" fmla="*/ 3 h 16"/>
                  <a:gd name="T8" fmla="*/ 69 w 75"/>
                  <a:gd name="T9" fmla="*/ 0 h 16"/>
                  <a:gd name="T10" fmla="*/ 75 w 75"/>
                  <a:gd name="T11" fmla="*/ 7 h 16"/>
                  <a:gd name="T12" fmla="*/ 75 w 75"/>
                  <a:gd name="T13" fmla="*/ 7 h 16"/>
                  <a:gd name="T14" fmla="*/ 68 w 75"/>
                  <a:gd name="T15" fmla="*/ 13 h 16"/>
                  <a:gd name="T16" fmla="*/ 6 w 75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16">
                    <a:moveTo>
                      <a:pt x="6" y="16"/>
                    </a:moveTo>
                    <a:cubicBezTo>
                      <a:pt x="3" y="16"/>
                      <a:pt x="0" y="13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6"/>
                      <a:pt x="4" y="3"/>
                      <a:pt x="7" y="3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73" y="1"/>
                      <a:pt x="75" y="4"/>
                      <a:pt x="75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5" y="11"/>
                      <a:pt x="72" y="13"/>
                      <a:pt x="68" y="13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1D4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8" name="Freeform 715"/>
            <p:cNvSpPr/>
            <p:nvPr/>
          </p:nvSpPr>
          <p:spPr bwMode="auto">
            <a:xfrm>
              <a:off x="5574" y="2448"/>
              <a:ext cx="51" cy="50"/>
            </a:xfrm>
            <a:custGeom>
              <a:avLst/>
              <a:gdLst>
                <a:gd name="T0" fmla="*/ 15 w 42"/>
                <a:gd name="T1" fmla="*/ 39 h 42"/>
                <a:gd name="T2" fmla="*/ 38 w 42"/>
                <a:gd name="T3" fmla="*/ 27 h 42"/>
                <a:gd name="T4" fmla="*/ 26 w 42"/>
                <a:gd name="T5" fmla="*/ 3 h 42"/>
                <a:gd name="T6" fmla="*/ 3 w 42"/>
                <a:gd name="T7" fmla="*/ 15 h 42"/>
                <a:gd name="T8" fmla="*/ 15 w 42"/>
                <a:gd name="T9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15" y="39"/>
                  </a:moveTo>
                  <a:cubicBezTo>
                    <a:pt x="25" y="42"/>
                    <a:pt x="35" y="37"/>
                    <a:pt x="38" y="27"/>
                  </a:cubicBezTo>
                  <a:cubicBezTo>
                    <a:pt x="42" y="17"/>
                    <a:pt x="36" y="6"/>
                    <a:pt x="26" y="3"/>
                  </a:cubicBezTo>
                  <a:cubicBezTo>
                    <a:pt x="17" y="0"/>
                    <a:pt x="6" y="5"/>
                    <a:pt x="3" y="15"/>
                  </a:cubicBezTo>
                  <a:cubicBezTo>
                    <a:pt x="0" y="25"/>
                    <a:pt x="5" y="36"/>
                    <a:pt x="15" y="39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716"/>
            <p:cNvSpPr/>
            <p:nvPr/>
          </p:nvSpPr>
          <p:spPr bwMode="auto">
            <a:xfrm>
              <a:off x="5536" y="2483"/>
              <a:ext cx="81" cy="102"/>
            </a:xfrm>
            <a:custGeom>
              <a:avLst/>
              <a:gdLst>
                <a:gd name="T0" fmla="*/ 48 w 67"/>
                <a:gd name="T1" fmla="*/ 76 h 85"/>
                <a:gd name="T2" fmla="*/ 28 w 67"/>
                <a:gd name="T3" fmla="*/ 80 h 85"/>
                <a:gd name="T4" fmla="*/ 20 w 67"/>
                <a:gd name="T5" fmla="*/ 78 h 85"/>
                <a:gd name="T6" fmla="*/ 7 w 67"/>
                <a:gd name="T7" fmla="*/ 62 h 85"/>
                <a:gd name="T8" fmla="*/ 20 w 67"/>
                <a:gd name="T9" fmla="*/ 22 h 85"/>
                <a:gd name="T10" fmla="*/ 43 w 67"/>
                <a:gd name="T11" fmla="*/ 10 h 85"/>
                <a:gd name="T12" fmla="*/ 50 w 67"/>
                <a:gd name="T13" fmla="*/ 13 h 85"/>
                <a:gd name="T14" fmla="*/ 63 w 67"/>
                <a:gd name="T15" fmla="*/ 31 h 85"/>
                <a:gd name="T16" fmla="*/ 48 w 67"/>
                <a:gd name="T17" fmla="*/ 7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85">
                  <a:moveTo>
                    <a:pt x="48" y="76"/>
                  </a:moveTo>
                  <a:cubicBezTo>
                    <a:pt x="45" y="85"/>
                    <a:pt x="37" y="83"/>
                    <a:pt x="28" y="80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11" y="75"/>
                    <a:pt x="3" y="71"/>
                    <a:pt x="7" y="6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0" y="0"/>
                    <a:pt x="33" y="7"/>
                    <a:pt x="43" y="10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9" y="16"/>
                    <a:pt x="67" y="18"/>
                    <a:pt x="63" y="31"/>
                  </a:cubicBezTo>
                  <a:lnTo>
                    <a:pt x="48" y="76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717"/>
            <p:cNvSpPr/>
            <p:nvPr/>
          </p:nvSpPr>
          <p:spPr bwMode="auto">
            <a:xfrm>
              <a:off x="5505" y="2510"/>
              <a:ext cx="178" cy="155"/>
            </a:xfrm>
            <a:custGeom>
              <a:avLst/>
              <a:gdLst>
                <a:gd name="T0" fmla="*/ 148 w 148"/>
                <a:gd name="T1" fmla="*/ 129 h 129"/>
                <a:gd name="T2" fmla="*/ 6 w 148"/>
                <a:gd name="T3" fmla="*/ 1 h 129"/>
                <a:gd name="T4" fmla="*/ 1 w 148"/>
                <a:gd name="T5" fmla="*/ 1 h 129"/>
                <a:gd name="T6" fmla="*/ 2 w 148"/>
                <a:gd name="T7" fmla="*/ 5 h 129"/>
                <a:gd name="T8" fmla="*/ 139 w 148"/>
                <a:gd name="T9" fmla="*/ 129 h 129"/>
                <a:gd name="T10" fmla="*/ 148 w 148"/>
                <a:gd name="T1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29">
                  <a:moveTo>
                    <a:pt x="148" y="129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3" y="0"/>
                    <a:pt x="1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139" y="129"/>
                    <a:pt x="139" y="129"/>
                    <a:pt x="139" y="129"/>
                  </a:cubicBezTo>
                  <a:lnTo>
                    <a:pt x="148" y="129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718"/>
            <p:cNvSpPr/>
            <p:nvPr/>
          </p:nvSpPr>
          <p:spPr bwMode="auto">
            <a:xfrm>
              <a:off x="5475" y="2483"/>
              <a:ext cx="214" cy="92"/>
            </a:xfrm>
            <a:custGeom>
              <a:avLst/>
              <a:gdLst>
                <a:gd name="T0" fmla="*/ 178 w 178"/>
                <a:gd name="T1" fmla="*/ 77 h 77"/>
                <a:gd name="T2" fmla="*/ 5 w 178"/>
                <a:gd name="T3" fmla="*/ 0 h 77"/>
                <a:gd name="T4" fmla="*/ 1 w 178"/>
                <a:gd name="T5" fmla="*/ 2 h 77"/>
                <a:gd name="T6" fmla="*/ 2 w 178"/>
                <a:gd name="T7" fmla="*/ 6 h 77"/>
                <a:gd name="T8" fmla="*/ 163 w 178"/>
                <a:gd name="T9" fmla="*/ 77 h 77"/>
                <a:gd name="T10" fmla="*/ 178 w 178"/>
                <a:gd name="T1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77">
                  <a:moveTo>
                    <a:pt x="178" y="77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163" y="77"/>
                    <a:pt x="163" y="77"/>
                    <a:pt x="163" y="77"/>
                  </a:cubicBezTo>
                  <a:lnTo>
                    <a:pt x="178" y="77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719"/>
            <p:cNvSpPr/>
            <p:nvPr/>
          </p:nvSpPr>
          <p:spPr bwMode="auto">
            <a:xfrm>
              <a:off x="5329" y="2486"/>
              <a:ext cx="91" cy="21"/>
            </a:xfrm>
            <a:custGeom>
              <a:avLst/>
              <a:gdLst>
                <a:gd name="T0" fmla="*/ 7 w 75"/>
                <a:gd name="T1" fmla="*/ 13 h 17"/>
                <a:gd name="T2" fmla="*/ 0 w 75"/>
                <a:gd name="T3" fmla="*/ 7 h 17"/>
                <a:gd name="T4" fmla="*/ 0 w 75"/>
                <a:gd name="T5" fmla="*/ 7 h 17"/>
                <a:gd name="T6" fmla="*/ 6 w 75"/>
                <a:gd name="T7" fmla="*/ 0 h 17"/>
                <a:gd name="T8" fmla="*/ 68 w 75"/>
                <a:gd name="T9" fmla="*/ 4 h 17"/>
                <a:gd name="T10" fmla="*/ 75 w 75"/>
                <a:gd name="T11" fmla="*/ 10 h 17"/>
                <a:gd name="T12" fmla="*/ 75 w 75"/>
                <a:gd name="T13" fmla="*/ 10 h 17"/>
                <a:gd name="T14" fmla="*/ 69 w 75"/>
                <a:gd name="T15" fmla="*/ 17 h 17"/>
                <a:gd name="T16" fmla="*/ 7 w 75"/>
                <a:gd name="T1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7">
                  <a:moveTo>
                    <a:pt x="7" y="13"/>
                  </a:moveTo>
                  <a:cubicBezTo>
                    <a:pt x="3" y="13"/>
                    <a:pt x="1" y="1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2" y="4"/>
                    <a:pt x="75" y="7"/>
                    <a:pt x="75" y="10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5" y="14"/>
                    <a:pt x="72" y="17"/>
                    <a:pt x="69" y="17"/>
                  </a:cubicBezTo>
                  <a:lnTo>
                    <a:pt x="7" y="13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720"/>
            <p:cNvSpPr/>
            <p:nvPr/>
          </p:nvSpPr>
          <p:spPr bwMode="auto">
            <a:xfrm>
              <a:off x="5355" y="2510"/>
              <a:ext cx="90" cy="20"/>
            </a:xfrm>
            <a:custGeom>
              <a:avLst/>
              <a:gdLst>
                <a:gd name="T0" fmla="*/ 7 w 75"/>
                <a:gd name="T1" fmla="*/ 16 h 16"/>
                <a:gd name="T2" fmla="*/ 1 w 75"/>
                <a:gd name="T3" fmla="*/ 9 h 16"/>
                <a:gd name="T4" fmla="*/ 1 w 75"/>
                <a:gd name="T5" fmla="*/ 9 h 16"/>
                <a:gd name="T6" fmla="*/ 7 w 75"/>
                <a:gd name="T7" fmla="*/ 3 h 16"/>
                <a:gd name="T8" fmla="*/ 69 w 75"/>
                <a:gd name="T9" fmla="*/ 0 h 16"/>
                <a:gd name="T10" fmla="*/ 75 w 75"/>
                <a:gd name="T11" fmla="*/ 7 h 16"/>
                <a:gd name="T12" fmla="*/ 75 w 75"/>
                <a:gd name="T13" fmla="*/ 7 h 16"/>
                <a:gd name="T14" fmla="*/ 69 w 75"/>
                <a:gd name="T15" fmla="*/ 13 h 16"/>
                <a:gd name="T16" fmla="*/ 7 w 75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6">
                  <a:moveTo>
                    <a:pt x="7" y="16"/>
                  </a:moveTo>
                  <a:cubicBezTo>
                    <a:pt x="3" y="16"/>
                    <a:pt x="0" y="13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6"/>
                    <a:pt x="4" y="3"/>
                    <a:pt x="7" y="3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3" y="1"/>
                    <a:pt x="75" y="4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5" y="11"/>
                    <a:pt x="72" y="13"/>
                    <a:pt x="69" y="13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721"/>
            <p:cNvSpPr/>
            <p:nvPr/>
          </p:nvSpPr>
          <p:spPr bwMode="auto">
            <a:xfrm>
              <a:off x="5421" y="2448"/>
              <a:ext cx="50" cy="50"/>
            </a:xfrm>
            <a:custGeom>
              <a:avLst/>
              <a:gdLst>
                <a:gd name="T0" fmla="*/ 15 w 42"/>
                <a:gd name="T1" fmla="*/ 39 h 42"/>
                <a:gd name="T2" fmla="*/ 39 w 42"/>
                <a:gd name="T3" fmla="*/ 27 h 42"/>
                <a:gd name="T4" fmla="*/ 27 w 42"/>
                <a:gd name="T5" fmla="*/ 3 h 42"/>
                <a:gd name="T6" fmla="*/ 3 w 42"/>
                <a:gd name="T7" fmla="*/ 15 h 42"/>
                <a:gd name="T8" fmla="*/ 15 w 42"/>
                <a:gd name="T9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15" y="39"/>
                  </a:moveTo>
                  <a:cubicBezTo>
                    <a:pt x="25" y="42"/>
                    <a:pt x="35" y="37"/>
                    <a:pt x="39" y="27"/>
                  </a:cubicBezTo>
                  <a:cubicBezTo>
                    <a:pt x="42" y="17"/>
                    <a:pt x="37" y="6"/>
                    <a:pt x="27" y="3"/>
                  </a:cubicBezTo>
                  <a:cubicBezTo>
                    <a:pt x="17" y="0"/>
                    <a:pt x="6" y="5"/>
                    <a:pt x="3" y="15"/>
                  </a:cubicBezTo>
                  <a:cubicBezTo>
                    <a:pt x="0" y="25"/>
                    <a:pt x="5" y="36"/>
                    <a:pt x="15" y="39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722"/>
            <p:cNvSpPr/>
            <p:nvPr/>
          </p:nvSpPr>
          <p:spPr bwMode="auto">
            <a:xfrm>
              <a:off x="5382" y="2483"/>
              <a:ext cx="81" cy="102"/>
            </a:xfrm>
            <a:custGeom>
              <a:avLst/>
              <a:gdLst>
                <a:gd name="T0" fmla="*/ 49 w 67"/>
                <a:gd name="T1" fmla="*/ 76 h 85"/>
                <a:gd name="T2" fmla="*/ 28 w 67"/>
                <a:gd name="T3" fmla="*/ 80 h 85"/>
                <a:gd name="T4" fmla="*/ 21 w 67"/>
                <a:gd name="T5" fmla="*/ 78 h 85"/>
                <a:gd name="T6" fmla="*/ 7 w 67"/>
                <a:gd name="T7" fmla="*/ 62 h 85"/>
                <a:gd name="T8" fmla="*/ 20 w 67"/>
                <a:gd name="T9" fmla="*/ 22 h 85"/>
                <a:gd name="T10" fmla="*/ 43 w 67"/>
                <a:gd name="T11" fmla="*/ 10 h 85"/>
                <a:gd name="T12" fmla="*/ 50 w 67"/>
                <a:gd name="T13" fmla="*/ 13 h 85"/>
                <a:gd name="T14" fmla="*/ 63 w 67"/>
                <a:gd name="T15" fmla="*/ 31 h 85"/>
                <a:gd name="T16" fmla="*/ 49 w 67"/>
                <a:gd name="T17" fmla="*/ 7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85">
                  <a:moveTo>
                    <a:pt x="49" y="76"/>
                  </a:moveTo>
                  <a:cubicBezTo>
                    <a:pt x="45" y="85"/>
                    <a:pt x="37" y="83"/>
                    <a:pt x="28" y="80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11" y="75"/>
                    <a:pt x="4" y="71"/>
                    <a:pt x="7" y="6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0" y="0"/>
                    <a:pt x="33" y="7"/>
                    <a:pt x="43" y="10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60" y="16"/>
                    <a:pt x="67" y="18"/>
                    <a:pt x="63" y="31"/>
                  </a:cubicBezTo>
                  <a:lnTo>
                    <a:pt x="49" y="76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723"/>
            <p:cNvSpPr/>
            <p:nvPr/>
          </p:nvSpPr>
          <p:spPr bwMode="auto">
            <a:xfrm>
              <a:off x="5352" y="2510"/>
              <a:ext cx="177" cy="155"/>
            </a:xfrm>
            <a:custGeom>
              <a:avLst/>
              <a:gdLst>
                <a:gd name="T0" fmla="*/ 147 w 147"/>
                <a:gd name="T1" fmla="*/ 129 h 129"/>
                <a:gd name="T2" fmla="*/ 5 w 147"/>
                <a:gd name="T3" fmla="*/ 1 h 129"/>
                <a:gd name="T4" fmla="*/ 1 w 147"/>
                <a:gd name="T5" fmla="*/ 1 h 129"/>
                <a:gd name="T6" fmla="*/ 1 w 147"/>
                <a:gd name="T7" fmla="*/ 5 h 129"/>
                <a:gd name="T8" fmla="*/ 138 w 147"/>
                <a:gd name="T9" fmla="*/ 129 h 129"/>
                <a:gd name="T10" fmla="*/ 147 w 147"/>
                <a:gd name="T1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129">
                  <a:moveTo>
                    <a:pt x="147" y="129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138" y="129"/>
                    <a:pt x="138" y="129"/>
                    <a:pt x="138" y="129"/>
                  </a:cubicBezTo>
                  <a:lnTo>
                    <a:pt x="147" y="129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724"/>
            <p:cNvSpPr/>
            <p:nvPr/>
          </p:nvSpPr>
          <p:spPr bwMode="auto">
            <a:xfrm>
              <a:off x="5321" y="2483"/>
              <a:ext cx="214" cy="92"/>
            </a:xfrm>
            <a:custGeom>
              <a:avLst/>
              <a:gdLst>
                <a:gd name="T0" fmla="*/ 178 w 178"/>
                <a:gd name="T1" fmla="*/ 77 h 77"/>
                <a:gd name="T2" fmla="*/ 5 w 178"/>
                <a:gd name="T3" fmla="*/ 0 h 77"/>
                <a:gd name="T4" fmla="*/ 1 w 178"/>
                <a:gd name="T5" fmla="*/ 2 h 77"/>
                <a:gd name="T6" fmla="*/ 3 w 178"/>
                <a:gd name="T7" fmla="*/ 6 h 77"/>
                <a:gd name="T8" fmla="*/ 163 w 178"/>
                <a:gd name="T9" fmla="*/ 77 h 77"/>
                <a:gd name="T10" fmla="*/ 178 w 178"/>
                <a:gd name="T1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77">
                  <a:moveTo>
                    <a:pt x="178" y="77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4"/>
                    <a:pt x="1" y="5"/>
                    <a:pt x="3" y="6"/>
                  </a:cubicBezTo>
                  <a:cubicBezTo>
                    <a:pt x="163" y="77"/>
                    <a:pt x="163" y="77"/>
                    <a:pt x="163" y="77"/>
                  </a:cubicBezTo>
                  <a:lnTo>
                    <a:pt x="178" y="77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725"/>
            <p:cNvSpPr/>
            <p:nvPr/>
          </p:nvSpPr>
          <p:spPr bwMode="auto">
            <a:xfrm>
              <a:off x="5177" y="2486"/>
              <a:ext cx="89" cy="21"/>
            </a:xfrm>
            <a:custGeom>
              <a:avLst/>
              <a:gdLst>
                <a:gd name="T0" fmla="*/ 6 w 74"/>
                <a:gd name="T1" fmla="*/ 13 h 17"/>
                <a:gd name="T2" fmla="*/ 0 w 74"/>
                <a:gd name="T3" fmla="*/ 7 h 17"/>
                <a:gd name="T4" fmla="*/ 0 w 74"/>
                <a:gd name="T5" fmla="*/ 7 h 17"/>
                <a:gd name="T6" fmla="*/ 6 w 74"/>
                <a:gd name="T7" fmla="*/ 0 h 17"/>
                <a:gd name="T8" fmla="*/ 68 w 74"/>
                <a:gd name="T9" fmla="*/ 4 h 17"/>
                <a:gd name="T10" fmla="*/ 74 w 74"/>
                <a:gd name="T11" fmla="*/ 10 h 17"/>
                <a:gd name="T12" fmla="*/ 74 w 74"/>
                <a:gd name="T13" fmla="*/ 10 h 17"/>
                <a:gd name="T14" fmla="*/ 68 w 74"/>
                <a:gd name="T15" fmla="*/ 17 h 17"/>
                <a:gd name="T16" fmla="*/ 6 w 74"/>
                <a:gd name="T1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17">
                  <a:moveTo>
                    <a:pt x="6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1" y="4"/>
                    <a:pt x="74" y="7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4"/>
                    <a:pt x="72" y="17"/>
                    <a:pt x="68" y="17"/>
                  </a:cubicBezTo>
                  <a:lnTo>
                    <a:pt x="6" y="13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726"/>
            <p:cNvSpPr/>
            <p:nvPr/>
          </p:nvSpPr>
          <p:spPr bwMode="auto">
            <a:xfrm>
              <a:off x="5202" y="2510"/>
              <a:ext cx="90" cy="20"/>
            </a:xfrm>
            <a:custGeom>
              <a:avLst/>
              <a:gdLst>
                <a:gd name="T0" fmla="*/ 6 w 75"/>
                <a:gd name="T1" fmla="*/ 16 h 16"/>
                <a:gd name="T2" fmla="*/ 0 w 75"/>
                <a:gd name="T3" fmla="*/ 9 h 16"/>
                <a:gd name="T4" fmla="*/ 0 w 75"/>
                <a:gd name="T5" fmla="*/ 9 h 16"/>
                <a:gd name="T6" fmla="*/ 7 w 75"/>
                <a:gd name="T7" fmla="*/ 3 h 16"/>
                <a:gd name="T8" fmla="*/ 69 w 75"/>
                <a:gd name="T9" fmla="*/ 0 h 16"/>
                <a:gd name="T10" fmla="*/ 75 w 75"/>
                <a:gd name="T11" fmla="*/ 7 h 16"/>
                <a:gd name="T12" fmla="*/ 75 w 75"/>
                <a:gd name="T13" fmla="*/ 7 h 16"/>
                <a:gd name="T14" fmla="*/ 68 w 75"/>
                <a:gd name="T15" fmla="*/ 13 h 16"/>
                <a:gd name="T16" fmla="*/ 6 w 75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6">
                  <a:moveTo>
                    <a:pt x="6" y="16"/>
                  </a:moveTo>
                  <a:cubicBezTo>
                    <a:pt x="2" y="16"/>
                    <a:pt x="0" y="13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6"/>
                    <a:pt x="3" y="3"/>
                    <a:pt x="7" y="3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2" y="1"/>
                    <a:pt x="75" y="4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4" y="11"/>
                    <a:pt x="71" y="13"/>
                    <a:pt x="68" y="13"/>
                  </a:cubicBezTo>
                  <a:lnTo>
                    <a:pt x="6" y="16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727"/>
            <p:cNvSpPr/>
            <p:nvPr/>
          </p:nvSpPr>
          <p:spPr bwMode="auto">
            <a:xfrm>
              <a:off x="5267" y="2448"/>
              <a:ext cx="50" cy="50"/>
            </a:xfrm>
            <a:custGeom>
              <a:avLst/>
              <a:gdLst>
                <a:gd name="T0" fmla="*/ 15 w 42"/>
                <a:gd name="T1" fmla="*/ 39 h 42"/>
                <a:gd name="T2" fmla="*/ 39 w 42"/>
                <a:gd name="T3" fmla="*/ 27 h 42"/>
                <a:gd name="T4" fmla="*/ 27 w 42"/>
                <a:gd name="T5" fmla="*/ 3 h 42"/>
                <a:gd name="T6" fmla="*/ 3 w 42"/>
                <a:gd name="T7" fmla="*/ 15 h 42"/>
                <a:gd name="T8" fmla="*/ 15 w 42"/>
                <a:gd name="T9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15" y="39"/>
                  </a:moveTo>
                  <a:cubicBezTo>
                    <a:pt x="25" y="42"/>
                    <a:pt x="36" y="37"/>
                    <a:pt x="39" y="27"/>
                  </a:cubicBezTo>
                  <a:cubicBezTo>
                    <a:pt x="42" y="17"/>
                    <a:pt x="37" y="6"/>
                    <a:pt x="27" y="3"/>
                  </a:cubicBezTo>
                  <a:cubicBezTo>
                    <a:pt x="17" y="0"/>
                    <a:pt x="7" y="5"/>
                    <a:pt x="3" y="15"/>
                  </a:cubicBezTo>
                  <a:cubicBezTo>
                    <a:pt x="0" y="25"/>
                    <a:pt x="5" y="36"/>
                    <a:pt x="15" y="39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728"/>
            <p:cNvSpPr/>
            <p:nvPr/>
          </p:nvSpPr>
          <p:spPr bwMode="auto">
            <a:xfrm>
              <a:off x="5229" y="2483"/>
              <a:ext cx="81" cy="102"/>
            </a:xfrm>
            <a:custGeom>
              <a:avLst/>
              <a:gdLst>
                <a:gd name="T0" fmla="*/ 49 w 68"/>
                <a:gd name="T1" fmla="*/ 76 h 85"/>
                <a:gd name="T2" fmla="*/ 28 w 68"/>
                <a:gd name="T3" fmla="*/ 80 h 85"/>
                <a:gd name="T4" fmla="*/ 21 w 68"/>
                <a:gd name="T5" fmla="*/ 78 h 85"/>
                <a:gd name="T6" fmla="*/ 7 w 68"/>
                <a:gd name="T7" fmla="*/ 62 h 85"/>
                <a:gd name="T8" fmla="*/ 20 w 68"/>
                <a:gd name="T9" fmla="*/ 22 h 85"/>
                <a:gd name="T10" fmla="*/ 43 w 68"/>
                <a:gd name="T11" fmla="*/ 10 h 85"/>
                <a:gd name="T12" fmla="*/ 51 w 68"/>
                <a:gd name="T13" fmla="*/ 13 h 85"/>
                <a:gd name="T14" fmla="*/ 64 w 68"/>
                <a:gd name="T15" fmla="*/ 31 h 85"/>
                <a:gd name="T16" fmla="*/ 49 w 68"/>
                <a:gd name="T17" fmla="*/ 7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85">
                  <a:moveTo>
                    <a:pt x="49" y="76"/>
                  </a:moveTo>
                  <a:cubicBezTo>
                    <a:pt x="46" y="85"/>
                    <a:pt x="38" y="83"/>
                    <a:pt x="28" y="80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12" y="75"/>
                    <a:pt x="4" y="71"/>
                    <a:pt x="7" y="6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0" y="0"/>
                    <a:pt x="34" y="7"/>
                    <a:pt x="43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0" y="16"/>
                    <a:pt x="68" y="18"/>
                    <a:pt x="64" y="31"/>
                  </a:cubicBezTo>
                  <a:lnTo>
                    <a:pt x="49" y="76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729"/>
            <p:cNvSpPr/>
            <p:nvPr/>
          </p:nvSpPr>
          <p:spPr bwMode="auto">
            <a:xfrm>
              <a:off x="5199" y="2510"/>
              <a:ext cx="176" cy="155"/>
            </a:xfrm>
            <a:custGeom>
              <a:avLst/>
              <a:gdLst>
                <a:gd name="T0" fmla="*/ 147 w 147"/>
                <a:gd name="T1" fmla="*/ 129 h 129"/>
                <a:gd name="T2" fmla="*/ 5 w 147"/>
                <a:gd name="T3" fmla="*/ 1 h 129"/>
                <a:gd name="T4" fmla="*/ 1 w 147"/>
                <a:gd name="T5" fmla="*/ 1 h 129"/>
                <a:gd name="T6" fmla="*/ 1 w 147"/>
                <a:gd name="T7" fmla="*/ 5 h 129"/>
                <a:gd name="T8" fmla="*/ 138 w 147"/>
                <a:gd name="T9" fmla="*/ 129 h 129"/>
                <a:gd name="T10" fmla="*/ 147 w 147"/>
                <a:gd name="T1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129">
                  <a:moveTo>
                    <a:pt x="147" y="129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138" y="129"/>
                    <a:pt x="138" y="129"/>
                    <a:pt x="138" y="129"/>
                  </a:cubicBezTo>
                  <a:lnTo>
                    <a:pt x="147" y="129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730"/>
            <p:cNvSpPr/>
            <p:nvPr/>
          </p:nvSpPr>
          <p:spPr bwMode="auto">
            <a:xfrm>
              <a:off x="5169" y="2483"/>
              <a:ext cx="212" cy="92"/>
            </a:xfrm>
            <a:custGeom>
              <a:avLst/>
              <a:gdLst>
                <a:gd name="T0" fmla="*/ 177 w 177"/>
                <a:gd name="T1" fmla="*/ 77 h 77"/>
                <a:gd name="T2" fmla="*/ 4 w 177"/>
                <a:gd name="T3" fmla="*/ 0 h 77"/>
                <a:gd name="T4" fmla="*/ 0 w 177"/>
                <a:gd name="T5" fmla="*/ 2 h 77"/>
                <a:gd name="T6" fmla="*/ 2 w 177"/>
                <a:gd name="T7" fmla="*/ 6 h 77"/>
                <a:gd name="T8" fmla="*/ 162 w 177"/>
                <a:gd name="T9" fmla="*/ 77 h 77"/>
                <a:gd name="T10" fmla="*/ 177 w 177"/>
                <a:gd name="T1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7" h="77">
                  <a:moveTo>
                    <a:pt x="177" y="77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4"/>
                    <a:pt x="0" y="5"/>
                    <a:pt x="2" y="6"/>
                  </a:cubicBezTo>
                  <a:cubicBezTo>
                    <a:pt x="162" y="77"/>
                    <a:pt x="162" y="77"/>
                    <a:pt x="162" y="77"/>
                  </a:cubicBezTo>
                  <a:lnTo>
                    <a:pt x="177" y="77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731"/>
            <p:cNvSpPr/>
            <p:nvPr/>
          </p:nvSpPr>
          <p:spPr bwMode="auto">
            <a:xfrm>
              <a:off x="5023" y="2486"/>
              <a:ext cx="90" cy="21"/>
            </a:xfrm>
            <a:custGeom>
              <a:avLst/>
              <a:gdLst>
                <a:gd name="T0" fmla="*/ 7 w 75"/>
                <a:gd name="T1" fmla="*/ 13 h 17"/>
                <a:gd name="T2" fmla="*/ 0 w 75"/>
                <a:gd name="T3" fmla="*/ 7 h 17"/>
                <a:gd name="T4" fmla="*/ 0 w 75"/>
                <a:gd name="T5" fmla="*/ 7 h 17"/>
                <a:gd name="T6" fmla="*/ 6 w 75"/>
                <a:gd name="T7" fmla="*/ 0 h 17"/>
                <a:gd name="T8" fmla="*/ 68 w 75"/>
                <a:gd name="T9" fmla="*/ 4 h 17"/>
                <a:gd name="T10" fmla="*/ 75 w 75"/>
                <a:gd name="T11" fmla="*/ 10 h 17"/>
                <a:gd name="T12" fmla="*/ 75 w 75"/>
                <a:gd name="T13" fmla="*/ 10 h 17"/>
                <a:gd name="T14" fmla="*/ 68 w 75"/>
                <a:gd name="T15" fmla="*/ 17 h 17"/>
                <a:gd name="T16" fmla="*/ 7 w 75"/>
                <a:gd name="T1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7">
                  <a:moveTo>
                    <a:pt x="7" y="13"/>
                  </a:moveTo>
                  <a:cubicBezTo>
                    <a:pt x="3" y="13"/>
                    <a:pt x="0" y="1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1" y="4"/>
                    <a:pt x="74" y="7"/>
                    <a:pt x="75" y="10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5" y="14"/>
                    <a:pt x="72" y="17"/>
                    <a:pt x="68" y="17"/>
                  </a:cubicBezTo>
                  <a:lnTo>
                    <a:pt x="7" y="13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732"/>
            <p:cNvSpPr/>
            <p:nvPr/>
          </p:nvSpPr>
          <p:spPr bwMode="auto">
            <a:xfrm>
              <a:off x="5048" y="2510"/>
              <a:ext cx="90" cy="20"/>
            </a:xfrm>
            <a:custGeom>
              <a:avLst/>
              <a:gdLst>
                <a:gd name="T0" fmla="*/ 6 w 75"/>
                <a:gd name="T1" fmla="*/ 16 h 16"/>
                <a:gd name="T2" fmla="*/ 0 w 75"/>
                <a:gd name="T3" fmla="*/ 9 h 16"/>
                <a:gd name="T4" fmla="*/ 0 w 75"/>
                <a:gd name="T5" fmla="*/ 9 h 16"/>
                <a:gd name="T6" fmla="*/ 7 w 75"/>
                <a:gd name="T7" fmla="*/ 3 h 16"/>
                <a:gd name="T8" fmla="*/ 69 w 75"/>
                <a:gd name="T9" fmla="*/ 0 h 16"/>
                <a:gd name="T10" fmla="*/ 75 w 75"/>
                <a:gd name="T11" fmla="*/ 7 h 16"/>
                <a:gd name="T12" fmla="*/ 75 w 75"/>
                <a:gd name="T13" fmla="*/ 7 h 16"/>
                <a:gd name="T14" fmla="*/ 68 w 75"/>
                <a:gd name="T15" fmla="*/ 13 h 16"/>
                <a:gd name="T16" fmla="*/ 6 w 75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6">
                  <a:moveTo>
                    <a:pt x="6" y="16"/>
                  </a:moveTo>
                  <a:cubicBezTo>
                    <a:pt x="3" y="16"/>
                    <a:pt x="0" y="13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6"/>
                    <a:pt x="4" y="3"/>
                    <a:pt x="7" y="3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2" y="1"/>
                    <a:pt x="75" y="4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5" y="11"/>
                    <a:pt x="72" y="13"/>
                    <a:pt x="68" y="13"/>
                  </a:cubicBezTo>
                  <a:lnTo>
                    <a:pt x="6" y="16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733"/>
            <p:cNvSpPr/>
            <p:nvPr/>
          </p:nvSpPr>
          <p:spPr bwMode="auto">
            <a:xfrm>
              <a:off x="5113" y="2448"/>
              <a:ext cx="51" cy="50"/>
            </a:xfrm>
            <a:custGeom>
              <a:avLst/>
              <a:gdLst>
                <a:gd name="T0" fmla="*/ 16 w 42"/>
                <a:gd name="T1" fmla="*/ 39 h 42"/>
                <a:gd name="T2" fmla="*/ 39 w 42"/>
                <a:gd name="T3" fmla="*/ 27 h 42"/>
                <a:gd name="T4" fmla="*/ 27 w 42"/>
                <a:gd name="T5" fmla="*/ 3 h 42"/>
                <a:gd name="T6" fmla="*/ 4 w 42"/>
                <a:gd name="T7" fmla="*/ 15 h 42"/>
                <a:gd name="T8" fmla="*/ 16 w 42"/>
                <a:gd name="T9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16" y="39"/>
                  </a:moveTo>
                  <a:cubicBezTo>
                    <a:pt x="25" y="42"/>
                    <a:pt x="36" y="37"/>
                    <a:pt x="39" y="27"/>
                  </a:cubicBezTo>
                  <a:cubicBezTo>
                    <a:pt x="42" y="17"/>
                    <a:pt x="37" y="6"/>
                    <a:pt x="27" y="3"/>
                  </a:cubicBezTo>
                  <a:cubicBezTo>
                    <a:pt x="17" y="0"/>
                    <a:pt x="7" y="5"/>
                    <a:pt x="4" y="15"/>
                  </a:cubicBezTo>
                  <a:cubicBezTo>
                    <a:pt x="0" y="25"/>
                    <a:pt x="6" y="36"/>
                    <a:pt x="16" y="39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734"/>
            <p:cNvSpPr/>
            <p:nvPr/>
          </p:nvSpPr>
          <p:spPr bwMode="auto">
            <a:xfrm>
              <a:off x="5076" y="2483"/>
              <a:ext cx="80" cy="102"/>
            </a:xfrm>
            <a:custGeom>
              <a:avLst/>
              <a:gdLst>
                <a:gd name="T0" fmla="*/ 48 w 67"/>
                <a:gd name="T1" fmla="*/ 76 h 85"/>
                <a:gd name="T2" fmla="*/ 28 w 67"/>
                <a:gd name="T3" fmla="*/ 80 h 85"/>
                <a:gd name="T4" fmla="*/ 20 w 67"/>
                <a:gd name="T5" fmla="*/ 78 h 85"/>
                <a:gd name="T6" fmla="*/ 7 w 67"/>
                <a:gd name="T7" fmla="*/ 62 h 85"/>
                <a:gd name="T8" fmla="*/ 20 w 67"/>
                <a:gd name="T9" fmla="*/ 22 h 85"/>
                <a:gd name="T10" fmla="*/ 43 w 67"/>
                <a:gd name="T11" fmla="*/ 10 h 85"/>
                <a:gd name="T12" fmla="*/ 50 w 67"/>
                <a:gd name="T13" fmla="*/ 13 h 85"/>
                <a:gd name="T14" fmla="*/ 63 w 67"/>
                <a:gd name="T15" fmla="*/ 31 h 85"/>
                <a:gd name="T16" fmla="*/ 48 w 67"/>
                <a:gd name="T17" fmla="*/ 7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85">
                  <a:moveTo>
                    <a:pt x="48" y="76"/>
                  </a:moveTo>
                  <a:cubicBezTo>
                    <a:pt x="45" y="85"/>
                    <a:pt x="37" y="83"/>
                    <a:pt x="28" y="80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11" y="75"/>
                    <a:pt x="3" y="71"/>
                    <a:pt x="7" y="6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0" y="0"/>
                    <a:pt x="33" y="7"/>
                    <a:pt x="43" y="10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9" y="16"/>
                    <a:pt x="67" y="18"/>
                    <a:pt x="63" y="31"/>
                  </a:cubicBezTo>
                  <a:lnTo>
                    <a:pt x="48" y="76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735"/>
            <p:cNvSpPr/>
            <p:nvPr/>
          </p:nvSpPr>
          <p:spPr bwMode="auto">
            <a:xfrm>
              <a:off x="5045" y="2510"/>
              <a:ext cx="178" cy="155"/>
            </a:xfrm>
            <a:custGeom>
              <a:avLst/>
              <a:gdLst>
                <a:gd name="T0" fmla="*/ 148 w 148"/>
                <a:gd name="T1" fmla="*/ 129 h 129"/>
                <a:gd name="T2" fmla="*/ 6 w 148"/>
                <a:gd name="T3" fmla="*/ 1 h 129"/>
                <a:gd name="T4" fmla="*/ 1 w 148"/>
                <a:gd name="T5" fmla="*/ 1 h 129"/>
                <a:gd name="T6" fmla="*/ 2 w 148"/>
                <a:gd name="T7" fmla="*/ 5 h 129"/>
                <a:gd name="T8" fmla="*/ 139 w 148"/>
                <a:gd name="T9" fmla="*/ 129 h 129"/>
                <a:gd name="T10" fmla="*/ 148 w 148"/>
                <a:gd name="T1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29">
                  <a:moveTo>
                    <a:pt x="148" y="129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139" y="129"/>
                    <a:pt x="139" y="129"/>
                    <a:pt x="139" y="129"/>
                  </a:cubicBezTo>
                  <a:lnTo>
                    <a:pt x="148" y="129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736"/>
            <p:cNvSpPr/>
            <p:nvPr/>
          </p:nvSpPr>
          <p:spPr bwMode="auto">
            <a:xfrm>
              <a:off x="5015" y="2483"/>
              <a:ext cx="214" cy="92"/>
            </a:xfrm>
            <a:custGeom>
              <a:avLst/>
              <a:gdLst>
                <a:gd name="T0" fmla="*/ 178 w 178"/>
                <a:gd name="T1" fmla="*/ 77 h 77"/>
                <a:gd name="T2" fmla="*/ 5 w 178"/>
                <a:gd name="T3" fmla="*/ 0 h 77"/>
                <a:gd name="T4" fmla="*/ 1 w 178"/>
                <a:gd name="T5" fmla="*/ 2 h 77"/>
                <a:gd name="T6" fmla="*/ 2 w 178"/>
                <a:gd name="T7" fmla="*/ 6 h 77"/>
                <a:gd name="T8" fmla="*/ 163 w 178"/>
                <a:gd name="T9" fmla="*/ 77 h 77"/>
                <a:gd name="T10" fmla="*/ 178 w 178"/>
                <a:gd name="T1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77">
                  <a:moveTo>
                    <a:pt x="178" y="77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163" y="77"/>
                    <a:pt x="163" y="77"/>
                    <a:pt x="163" y="77"/>
                  </a:cubicBezTo>
                  <a:lnTo>
                    <a:pt x="178" y="77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737"/>
            <p:cNvSpPr/>
            <p:nvPr/>
          </p:nvSpPr>
          <p:spPr bwMode="auto">
            <a:xfrm>
              <a:off x="4897" y="2410"/>
              <a:ext cx="73" cy="66"/>
            </a:xfrm>
            <a:custGeom>
              <a:avLst/>
              <a:gdLst>
                <a:gd name="T0" fmla="*/ 58 w 61"/>
                <a:gd name="T1" fmla="*/ 12 h 55"/>
                <a:gd name="T2" fmla="*/ 59 w 61"/>
                <a:gd name="T3" fmla="*/ 3 h 55"/>
                <a:gd name="T4" fmla="*/ 59 w 61"/>
                <a:gd name="T5" fmla="*/ 3 h 55"/>
                <a:gd name="T6" fmla="*/ 51 w 61"/>
                <a:gd name="T7" fmla="*/ 1 h 55"/>
                <a:gd name="T8" fmla="*/ 4 w 61"/>
                <a:gd name="T9" fmla="*/ 42 h 55"/>
                <a:gd name="T10" fmla="*/ 2 w 61"/>
                <a:gd name="T11" fmla="*/ 51 h 55"/>
                <a:gd name="T12" fmla="*/ 2 w 61"/>
                <a:gd name="T13" fmla="*/ 51 h 55"/>
                <a:gd name="T14" fmla="*/ 11 w 61"/>
                <a:gd name="T15" fmla="*/ 53 h 55"/>
                <a:gd name="T16" fmla="*/ 58 w 61"/>
                <a:gd name="T17" fmla="*/ 1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55">
                  <a:moveTo>
                    <a:pt x="58" y="12"/>
                  </a:moveTo>
                  <a:cubicBezTo>
                    <a:pt x="61" y="10"/>
                    <a:pt x="61" y="6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7" y="0"/>
                    <a:pt x="53" y="0"/>
                    <a:pt x="51" y="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1" y="44"/>
                    <a:pt x="0" y="48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4" y="54"/>
                    <a:pt x="8" y="55"/>
                    <a:pt x="11" y="53"/>
                  </a:cubicBezTo>
                  <a:lnTo>
                    <a:pt x="58" y="12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738"/>
            <p:cNvSpPr/>
            <p:nvPr/>
          </p:nvSpPr>
          <p:spPr bwMode="auto">
            <a:xfrm>
              <a:off x="4873" y="2464"/>
              <a:ext cx="88" cy="37"/>
            </a:xfrm>
            <a:custGeom>
              <a:avLst/>
              <a:gdLst>
                <a:gd name="T0" fmla="*/ 65 w 73"/>
                <a:gd name="T1" fmla="*/ 30 h 31"/>
                <a:gd name="T2" fmla="*/ 72 w 73"/>
                <a:gd name="T3" fmla="*/ 25 h 31"/>
                <a:gd name="T4" fmla="*/ 72 w 73"/>
                <a:gd name="T5" fmla="*/ 25 h 31"/>
                <a:gd name="T6" fmla="*/ 67 w 73"/>
                <a:gd name="T7" fmla="*/ 18 h 31"/>
                <a:gd name="T8" fmla="*/ 8 w 73"/>
                <a:gd name="T9" fmla="*/ 0 h 31"/>
                <a:gd name="T10" fmla="*/ 0 w 73"/>
                <a:gd name="T11" fmla="*/ 5 h 31"/>
                <a:gd name="T12" fmla="*/ 0 w 73"/>
                <a:gd name="T13" fmla="*/ 5 h 31"/>
                <a:gd name="T14" fmla="*/ 6 w 73"/>
                <a:gd name="T15" fmla="*/ 13 h 31"/>
                <a:gd name="T16" fmla="*/ 65 w 73"/>
                <a:gd name="T17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31">
                  <a:moveTo>
                    <a:pt x="65" y="30"/>
                  </a:moveTo>
                  <a:cubicBezTo>
                    <a:pt x="69" y="31"/>
                    <a:pt x="72" y="28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2"/>
                    <a:pt x="71" y="18"/>
                    <a:pt x="67" y="1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2" y="12"/>
                    <a:pt x="6" y="13"/>
                  </a:cubicBezTo>
                  <a:lnTo>
                    <a:pt x="65" y="30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739"/>
            <p:cNvSpPr/>
            <p:nvPr/>
          </p:nvSpPr>
          <p:spPr bwMode="auto">
            <a:xfrm>
              <a:off x="4866" y="2520"/>
              <a:ext cx="74" cy="24"/>
            </a:xfrm>
            <a:custGeom>
              <a:avLst/>
              <a:gdLst>
                <a:gd name="T0" fmla="*/ 53 w 62"/>
                <a:gd name="T1" fmla="*/ 19 h 20"/>
                <a:gd name="T2" fmla="*/ 61 w 62"/>
                <a:gd name="T3" fmla="*/ 9 h 20"/>
                <a:gd name="T4" fmla="*/ 61 w 62"/>
                <a:gd name="T5" fmla="*/ 9 h 20"/>
                <a:gd name="T6" fmla="*/ 51 w 62"/>
                <a:gd name="T7" fmla="*/ 1 h 20"/>
                <a:gd name="T8" fmla="*/ 9 w 62"/>
                <a:gd name="T9" fmla="*/ 1 h 20"/>
                <a:gd name="T10" fmla="*/ 1 w 62"/>
                <a:gd name="T11" fmla="*/ 12 h 20"/>
                <a:gd name="T12" fmla="*/ 1 w 62"/>
                <a:gd name="T13" fmla="*/ 12 h 20"/>
                <a:gd name="T14" fmla="*/ 11 w 62"/>
                <a:gd name="T15" fmla="*/ 20 h 20"/>
                <a:gd name="T16" fmla="*/ 53 w 62"/>
                <a:gd name="T17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0">
                  <a:moveTo>
                    <a:pt x="53" y="19"/>
                  </a:moveTo>
                  <a:cubicBezTo>
                    <a:pt x="58" y="19"/>
                    <a:pt x="62" y="14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4"/>
                    <a:pt x="56" y="0"/>
                    <a:pt x="51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4" y="2"/>
                    <a:pt x="0" y="6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7"/>
                    <a:pt x="6" y="20"/>
                    <a:pt x="11" y="20"/>
                  </a:cubicBezTo>
                  <a:lnTo>
                    <a:pt x="53" y="19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740"/>
            <p:cNvSpPr/>
            <p:nvPr/>
          </p:nvSpPr>
          <p:spPr bwMode="auto">
            <a:xfrm>
              <a:off x="4879" y="2531"/>
              <a:ext cx="75" cy="25"/>
            </a:xfrm>
            <a:custGeom>
              <a:avLst/>
              <a:gdLst>
                <a:gd name="T0" fmla="*/ 53 w 62"/>
                <a:gd name="T1" fmla="*/ 20 h 21"/>
                <a:gd name="T2" fmla="*/ 61 w 62"/>
                <a:gd name="T3" fmla="*/ 9 h 21"/>
                <a:gd name="T4" fmla="*/ 61 w 62"/>
                <a:gd name="T5" fmla="*/ 9 h 21"/>
                <a:gd name="T6" fmla="*/ 51 w 62"/>
                <a:gd name="T7" fmla="*/ 1 h 21"/>
                <a:gd name="T8" fmla="*/ 9 w 62"/>
                <a:gd name="T9" fmla="*/ 1 h 21"/>
                <a:gd name="T10" fmla="*/ 1 w 62"/>
                <a:gd name="T11" fmla="*/ 12 h 21"/>
                <a:gd name="T12" fmla="*/ 1 w 62"/>
                <a:gd name="T13" fmla="*/ 12 h 21"/>
                <a:gd name="T14" fmla="*/ 11 w 62"/>
                <a:gd name="T15" fmla="*/ 20 h 21"/>
                <a:gd name="T16" fmla="*/ 53 w 62"/>
                <a:gd name="T1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1">
                  <a:moveTo>
                    <a:pt x="53" y="20"/>
                  </a:moveTo>
                  <a:cubicBezTo>
                    <a:pt x="58" y="19"/>
                    <a:pt x="62" y="14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4"/>
                    <a:pt x="56" y="0"/>
                    <a:pt x="51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4" y="2"/>
                    <a:pt x="0" y="7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7"/>
                    <a:pt x="6" y="21"/>
                    <a:pt x="11" y="20"/>
                  </a:cubicBezTo>
                  <a:lnTo>
                    <a:pt x="53" y="20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741"/>
            <p:cNvSpPr/>
            <p:nvPr/>
          </p:nvSpPr>
          <p:spPr bwMode="auto">
            <a:xfrm>
              <a:off x="4860" y="2402"/>
              <a:ext cx="47" cy="47"/>
            </a:xfrm>
            <a:custGeom>
              <a:avLst/>
              <a:gdLst>
                <a:gd name="T0" fmla="*/ 21 w 39"/>
                <a:gd name="T1" fmla="*/ 38 h 39"/>
                <a:gd name="T2" fmla="*/ 1 w 39"/>
                <a:gd name="T3" fmla="*/ 21 h 39"/>
                <a:gd name="T4" fmla="*/ 18 w 39"/>
                <a:gd name="T5" fmla="*/ 1 h 39"/>
                <a:gd name="T6" fmla="*/ 38 w 39"/>
                <a:gd name="T7" fmla="*/ 18 h 39"/>
                <a:gd name="T8" fmla="*/ 21 w 39"/>
                <a:gd name="T9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21" y="38"/>
                  </a:moveTo>
                  <a:cubicBezTo>
                    <a:pt x="11" y="39"/>
                    <a:pt x="2" y="31"/>
                    <a:pt x="1" y="21"/>
                  </a:cubicBezTo>
                  <a:cubicBezTo>
                    <a:pt x="0" y="10"/>
                    <a:pt x="8" y="1"/>
                    <a:pt x="18" y="1"/>
                  </a:cubicBezTo>
                  <a:cubicBezTo>
                    <a:pt x="29" y="0"/>
                    <a:pt x="38" y="7"/>
                    <a:pt x="38" y="18"/>
                  </a:cubicBezTo>
                  <a:cubicBezTo>
                    <a:pt x="39" y="28"/>
                    <a:pt x="32" y="37"/>
                    <a:pt x="21" y="38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742"/>
            <p:cNvSpPr/>
            <p:nvPr/>
          </p:nvSpPr>
          <p:spPr bwMode="auto">
            <a:xfrm>
              <a:off x="4860" y="2448"/>
              <a:ext cx="83" cy="89"/>
            </a:xfrm>
            <a:custGeom>
              <a:avLst/>
              <a:gdLst>
                <a:gd name="T0" fmla="*/ 4 w 69"/>
                <a:gd name="T1" fmla="*/ 63 h 74"/>
                <a:gd name="T2" fmla="*/ 23 w 69"/>
                <a:gd name="T3" fmla="*/ 73 h 74"/>
                <a:gd name="T4" fmla="*/ 31 w 69"/>
                <a:gd name="T5" fmla="*/ 72 h 74"/>
                <a:gd name="T6" fmla="*/ 48 w 69"/>
                <a:gd name="T7" fmla="*/ 60 h 74"/>
                <a:gd name="T8" fmla="*/ 45 w 69"/>
                <a:gd name="T9" fmla="*/ 18 h 74"/>
                <a:gd name="T10" fmla="*/ 25 w 69"/>
                <a:gd name="T11" fmla="*/ 1 h 74"/>
                <a:gd name="T12" fmla="*/ 17 w 69"/>
                <a:gd name="T13" fmla="*/ 2 h 74"/>
                <a:gd name="T14" fmla="*/ 1 w 69"/>
                <a:gd name="T15" fmla="*/ 16 h 74"/>
                <a:gd name="T16" fmla="*/ 4 w 69"/>
                <a:gd name="T17" fmla="*/ 6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74">
                  <a:moveTo>
                    <a:pt x="4" y="63"/>
                  </a:moveTo>
                  <a:cubicBezTo>
                    <a:pt x="5" y="73"/>
                    <a:pt x="13" y="74"/>
                    <a:pt x="23" y="73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41" y="71"/>
                    <a:pt x="49" y="70"/>
                    <a:pt x="48" y="60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69" y="1"/>
                    <a:pt x="35" y="0"/>
                    <a:pt x="25" y="1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8" y="3"/>
                    <a:pt x="0" y="3"/>
                    <a:pt x="1" y="16"/>
                  </a:cubicBezTo>
                  <a:lnTo>
                    <a:pt x="4" y="63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743"/>
            <p:cNvSpPr>
              <a:spLocks noEditPoints="1"/>
            </p:cNvSpPr>
            <p:nvPr/>
          </p:nvSpPr>
          <p:spPr bwMode="auto">
            <a:xfrm>
              <a:off x="4937" y="2500"/>
              <a:ext cx="57" cy="73"/>
            </a:xfrm>
            <a:custGeom>
              <a:avLst/>
              <a:gdLst>
                <a:gd name="T0" fmla="*/ 27 w 48"/>
                <a:gd name="T1" fmla="*/ 0 h 61"/>
                <a:gd name="T2" fmla="*/ 21 w 48"/>
                <a:gd name="T3" fmla="*/ 0 h 61"/>
                <a:gd name="T4" fmla="*/ 0 w 48"/>
                <a:gd name="T5" fmla="*/ 11 h 61"/>
                <a:gd name="T6" fmla="*/ 0 w 48"/>
                <a:gd name="T7" fmla="*/ 50 h 61"/>
                <a:gd name="T8" fmla="*/ 21 w 48"/>
                <a:gd name="T9" fmla="*/ 61 h 61"/>
                <a:gd name="T10" fmla="*/ 27 w 48"/>
                <a:gd name="T11" fmla="*/ 61 h 61"/>
                <a:gd name="T12" fmla="*/ 48 w 48"/>
                <a:gd name="T13" fmla="*/ 50 h 61"/>
                <a:gd name="T14" fmla="*/ 48 w 48"/>
                <a:gd name="T15" fmla="*/ 11 h 61"/>
                <a:gd name="T16" fmla="*/ 27 w 48"/>
                <a:gd name="T17" fmla="*/ 0 h 61"/>
                <a:gd name="T18" fmla="*/ 24 w 48"/>
                <a:gd name="T19" fmla="*/ 2 h 61"/>
                <a:gd name="T20" fmla="*/ 46 w 48"/>
                <a:gd name="T21" fmla="*/ 11 h 61"/>
                <a:gd name="T22" fmla="*/ 24 w 48"/>
                <a:gd name="T23" fmla="*/ 20 h 61"/>
                <a:gd name="T24" fmla="*/ 2 w 48"/>
                <a:gd name="T25" fmla="*/ 11 h 61"/>
                <a:gd name="T26" fmla="*/ 24 w 48"/>
                <a:gd name="T27" fmla="*/ 2 h 61"/>
                <a:gd name="T28" fmla="*/ 24 w 48"/>
                <a:gd name="T29" fmla="*/ 29 h 61"/>
                <a:gd name="T30" fmla="*/ 0 w 48"/>
                <a:gd name="T31" fmla="*/ 19 h 61"/>
                <a:gd name="T32" fmla="*/ 0 w 48"/>
                <a:gd name="T33" fmla="*/ 18 h 61"/>
                <a:gd name="T34" fmla="*/ 24 w 48"/>
                <a:gd name="T35" fmla="*/ 27 h 61"/>
                <a:gd name="T36" fmla="*/ 48 w 48"/>
                <a:gd name="T37" fmla="*/ 18 h 61"/>
                <a:gd name="T38" fmla="*/ 48 w 48"/>
                <a:gd name="T39" fmla="*/ 19 h 61"/>
                <a:gd name="T40" fmla="*/ 24 w 48"/>
                <a:gd name="T41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61">
                  <a:moveTo>
                    <a:pt x="27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5"/>
                    <a:pt x="0" y="1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6"/>
                    <a:pt x="9" y="61"/>
                    <a:pt x="21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39" y="61"/>
                    <a:pt x="48" y="56"/>
                    <a:pt x="48" y="50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5"/>
                    <a:pt x="39" y="0"/>
                    <a:pt x="27" y="0"/>
                  </a:cubicBezTo>
                  <a:close/>
                  <a:moveTo>
                    <a:pt x="24" y="2"/>
                  </a:moveTo>
                  <a:cubicBezTo>
                    <a:pt x="36" y="2"/>
                    <a:pt x="46" y="6"/>
                    <a:pt x="46" y="11"/>
                  </a:cubicBezTo>
                  <a:cubicBezTo>
                    <a:pt x="46" y="16"/>
                    <a:pt x="36" y="20"/>
                    <a:pt x="24" y="20"/>
                  </a:cubicBezTo>
                  <a:cubicBezTo>
                    <a:pt x="12" y="20"/>
                    <a:pt x="2" y="16"/>
                    <a:pt x="2" y="11"/>
                  </a:cubicBezTo>
                  <a:cubicBezTo>
                    <a:pt x="2" y="6"/>
                    <a:pt x="12" y="2"/>
                    <a:pt x="24" y="2"/>
                  </a:cubicBezTo>
                  <a:close/>
                  <a:moveTo>
                    <a:pt x="24" y="29"/>
                  </a:moveTo>
                  <a:cubicBezTo>
                    <a:pt x="11" y="29"/>
                    <a:pt x="0" y="24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1" y="23"/>
                    <a:pt x="11" y="27"/>
                    <a:pt x="24" y="27"/>
                  </a:cubicBezTo>
                  <a:cubicBezTo>
                    <a:pt x="37" y="27"/>
                    <a:pt x="47" y="23"/>
                    <a:pt x="48" y="18"/>
                  </a:cubicBezTo>
                  <a:cubicBezTo>
                    <a:pt x="48" y="18"/>
                    <a:pt x="48" y="19"/>
                    <a:pt x="48" y="19"/>
                  </a:cubicBezTo>
                  <a:cubicBezTo>
                    <a:pt x="48" y="24"/>
                    <a:pt x="37" y="29"/>
                    <a:pt x="24" y="29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744"/>
            <p:cNvSpPr/>
            <p:nvPr/>
          </p:nvSpPr>
          <p:spPr bwMode="auto">
            <a:xfrm>
              <a:off x="4937" y="2521"/>
              <a:ext cx="57" cy="13"/>
            </a:xfrm>
            <a:custGeom>
              <a:avLst/>
              <a:gdLst>
                <a:gd name="T0" fmla="*/ 24 w 48"/>
                <a:gd name="T1" fmla="*/ 9 h 11"/>
                <a:gd name="T2" fmla="*/ 0 w 48"/>
                <a:gd name="T3" fmla="*/ 0 h 11"/>
                <a:gd name="T4" fmla="*/ 0 w 48"/>
                <a:gd name="T5" fmla="*/ 1 h 11"/>
                <a:gd name="T6" fmla="*/ 24 w 48"/>
                <a:gd name="T7" fmla="*/ 11 h 11"/>
                <a:gd name="T8" fmla="*/ 48 w 48"/>
                <a:gd name="T9" fmla="*/ 1 h 11"/>
                <a:gd name="T10" fmla="*/ 48 w 48"/>
                <a:gd name="T11" fmla="*/ 0 h 11"/>
                <a:gd name="T12" fmla="*/ 24 w 48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1">
                  <a:moveTo>
                    <a:pt x="24" y="9"/>
                  </a:moveTo>
                  <a:cubicBezTo>
                    <a:pt x="11" y="9"/>
                    <a:pt x="1" y="5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6"/>
                    <a:pt x="11" y="11"/>
                    <a:pt x="24" y="11"/>
                  </a:cubicBezTo>
                  <a:cubicBezTo>
                    <a:pt x="37" y="11"/>
                    <a:pt x="48" y="6"/>
                    <a:pt x="48" y="1"/>
                  </a:cubicBezTo>
                  <a:cubicBezTo>
                    <a:pt x="48" y="1"/>
                    <a:pt x="48" y="0"/>
                    <a:pt x="48" y="0"/>
                  </a:cubicBezTo>
                  <a:cubicBezTo>
                    <a:pt x="47" y="5"/>
                    <a:pt x="37" y="9"/>
                    <a:pt x="2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Oval 745"/>
            <p:cNvSpPr>
              <a:spLocks noChangeArrowheads="1"/>
            </p:cNvSpPr>
            <p:nvPr/>
          </p:nvSpPr>
          <p:spPr bwMode="auto">
            <a:xfrm>
              <a:off x="4939" y="2502"/>
              <a:ext cx="53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746"/>
            <p:cNvSpPr/>
            <p:nvPr/>
          </p:nvSpPr>
          <p:spPr bwMode="auto">
            <a:xfrm>
              <a:off x="4857" y="2396"/>
              <a:ext cx="60" cy="35"/>
            </a:xfrm>
            <a:custGeom>
              <a:avLst/>
              <a:gdLst>
                <a:gd name="T0" fmla="*/ 37 w 50"/>
                <a:gd name="T1" fmla="*/ 11 h 29"/>
                <a:gd name="T2" fmla="*/ 50 w 50"/>
                <a:gd name="T3" fmla="*/ 9 h 29"/>
                <a:gd name="T4" fmla="*/ 3 w 50"/>
                <a:gd name="T5" fmla="*/ 26 h 29"/>
                <a:gd name="T6" fmla="*/ 11 w 50"/>
                <a:gd name="T7" fmla="*/ 3 h 29"/>
                <a:gd name="T8" fmla="*/ 37 w 50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9">
                  <a:moveTo>
                    <a:pt x="37" y="11"/>
                  </a:moveTo>
                  <a:cubicBezTo>
                    <a:pt x="38" y="12"/>
                    <a:pt x="48" y="7"/>
                    <a:pt x="50" y="9"/>
                  </a:cubicBezTo>
                  <a:cubicBezTo>
                    <a:pt x="45" y="14"/>
                    <a:pt x="3" y="29"/>
                    <a:pt x="3" y="26"/>
                  </a:cubicBezTo>
                  <a:cubicBezTo>
                    <a:pt x="0" y="15"/>
                    <a:pt x="2" y="7"/>
                    <a:pt x="11" y="3"/>
                  </a:cubicBezTo>
                  <a:cubicBezTo>
                    <a:pt x="21" y="0"/>
                    <a:pt x="30" y="1"/>
                    <a:pt x="37" y="11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747"/>
            <p:cNvSpPr/>
            <p:nvPr/>
          </p:nvSpPr>
          <p:spPr bwMode="auto">
            <a:xfrm>
              <a:off x="4944" y="2389"/>
              <a:ext cx="24" cy="40"/>
            </a:xfrm>
            <a:custGeom>
              <a:avLst/>
              <a:gdLst>
                <a:gd name="T0" fmla="*/ 16 w 20"/>
                <a:gd name="T1" fmla="*/ 32 h 33"/>
                <a:gd name="T2" fmla="*/ 19 w 20"/>
                <a:gd name="T3" fmla="*/ 33 h 33"/>
                <a:gd name="T4" fmla="*/ 19 w 20"/>
                <a:gd name="T5" fmla="*/ 33 h 33"/>
                <a:gd name="T6" fmla="*/ 20 w 20"/>
                <a:gd name="T7" fmla="*/ 30 h 33"/>
                <a:gd name="T8" fmla="*/ 4 w 20"/>
                <a:gd name="T9" fmla="*/ 1 h 33"/>
                <a:gd name="T10" fmla="*/ 2 w 20"/>
                <a:gd name="T11" fmla="*/ 0 h 33"/>
                <a:gd name="T12" fmla="*/ 2 w 20"/>
                <a:gd name="T13" fmla="*/ 0 h 33"/>
                <a:gd name="T14" fmla="*/ 1 w 20"/>
                <a:gd name="T15" fmla="*/ 3 h 33"/>
                <a:gd name="T16" fmla="*/ 16 w 20"/>
                <a:gd name="T17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3">
                  <a:moveTo>
                    <a:pt x="16" y="32"/>
                  </a:moveTo>
                  <a:cubicBezTo>
                    <a:pt x="16" y="33"/>
                    <a:pt x="18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1"/>
                    <a:pt x="20" y="3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lnTo>
                    <a:pt x="16" y="32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748"/>
            <p:cNvSpPr/>
            <p:nvPr/>
          </p:nvSpPr>
          <p:spPr bwMode="auto">
            <a:xfrm>
              <a:off x="4935" y="2379"/>
              <a:ext cx="20" cy="20"/>
            </a:xfrm>
            <a:custGeom>
              <a:avLst/>
              <a:gdLst>
                <a:gd name="T0" fmla="*/ 14 w 16"/>
                <a:gd name="T1" fmla="*/ 5 h 16"/>
                <a:gd name="T2" fmla="*/ 11 w 16"/>
                <a:gd name="T3" fmla="*/ 14 h 16"/>
                <a:gd name="T4" fmla="*/ 2 w 16"/>
                <a:gd name="T5" fmla="*/ 11 h 16"/>
                <a:gd name="T6" fmla="*/ 5 w 16"/>
                <a:gd name="T7" fmla="*/ 2 h 16"/>
                <a:gd name="T8" fmla="*/ 14 w 16"/>
                <a:gd name="T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4" y="5"/>
                  </a:moveTo>
                  <a:cubicBezTo>
                    <a:pt x="16" y="8"/>
                    <a:pt x="15" y="12"/>
                    <a:pt x="11" y="14"/>
                  </a:cubicBezTo>
                  <a:cubicBezTo>
                    <a:pt x="8" y="16"/>
                    <a:pt x="4" y="14"/>
                    <a:pt x="2" y="11"/>
                  </a:cubicBezTo>
                  <a:cubicBezTo>
                    <a:pt x="0" y="8"/>
                    <a:pt x="2" y="4"/>
                    <a:pt x="5" y="2"/>
                  </a:cubicBezTo>
                  <a:cubicBezTo>
                    <a:pt x="8" y="0"/>
                    <a:pt x="12" y="1"/>
                    <a:pt x="14" y="5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749"/>
            <p:cNvSpPr/>
            <p:nvPr/>
          </p:nvSpPr>
          <p:spPr bwMode="auto">
            <a:xfrm>
              <a:off x="5090" y="1605"/>
              <a:ext cx="1403" cy="181"/>
            </a:xfrm>
            <a:custGeom>
              <a:avLst/>
              <a:gdLst>
                <a:gd name="T0" fmla="*/ 1125 w 1168"/>
                <a:gd name="T1" fmla="*/ 0 h 151"/>
                <a:gd name="T2" fmla="*/ 1077 w 1168"/>
                <a:gd name="T3" fmla="*/ 0 h 151"/>
                <a:gd name="T4" fmla="*/ 1048 w 1168"/>
                <a:gd name="T5" fmla="*/ 0 h 151"/>
                <a:gd name="T6" fmla="*/ 860 w 1168"/>
                <a:gd name="T7" fmla="*/ 1 h 151"/>
                <a:gd name="T8" fmla="*/ 784 w 1168"/>
                <a:gd name="T9" fmla="*/ 0 h 151"/>
                <a:gd name="T10" fmla="*/ 739 w 1168"/>
                <a:gd name="T11" fmla="*/ 0 h 151"/>
                <a:gd name="T12" fmla="*/ 666 w 1168"/>
                <a:gd name="T13" fmla="*/ 0 h 151"/>
                <a:gd name="T14" fmla="*/ 622 w 1168"/>
                <a:gd name="T15" fmla="*/ 0 h 151"/>
                <a:gd name="T16" fmla="*/ 302 w 1168"/>
                <a:gd name="T17" fmla="*/ 1 h 151"/>
                <a:gd name="T18" fmla="*/ 47 w 1168"/>
                <a:gd name="T19" fmla="*/ 1 h 151"/>
                <a:gd name="T20" fmla="*/ 86 w 1168"/>
                <a:gd name="T21" fmla="*/ 109 h 151"/>
                <a:gd name="T22" fmla="*/ 98 w 1168"/>
                <a:gd name="T23" fmla="*/ 129 h 151"/>
                <a:gd name="T24" fmla="*/ 135 w 1168"/>
                <a:gd name="T25" fmla="*/ 151 h 151"/>
                <a:gd name="T26" fmla="*/ 198 w 1168"/>
                <a:gd name="T27" fmla="*/ 136 h 151"/>
                <a:gd name="T28" fmla="*/ 266 w 1168"/>
                <a:gd name="T29" fmla="*/ 129 h 151"/>
                <a:gd name="T30" fmla="*/ 326 w 1168"/>
                <a:gd name="T31" fmla="*/ 150 h 151"/>
                <a:gd name="T32" fmla="*/ 386 w 1168"/>
                <a:gd name="T33" fmla="*/ 129 h 151"/>
                <a:gd name="T34" fmla="*/ 459 w 1168"/>
                <a:gd name="T35" fmla="*/ 129 h 151"/>
                <a:gd name="T36" fmla="*/ 477 w 1168"/>
                <a:gd name="T37" fmla="*/ 123 h 151"/>
                <a:gd name="T38" fmla="*/ 484 w 1168"/>
                <a:gd name="T39" fmla="*/ 135 h 151"/>
                <a:gd name="T40" fmla="*/ 527 w 1168"/>
                <a:gd name="T41" fmla="*/ 149 h 151"/>
                <a:gd name="T42" fmla="*/ 559 w 1168"/>
                <a:gd name="T43" fmla="*/ 122 h 151"/>
                <a:gd name="T44" fmla="*/ 612 w 1168"/>
                <a:gd name="T45" fmla="*/ 150 h 151"/>
                <a:gd name="T46" fmla="*/ 663 w 1168"/>
                <a:gd name="T47" fmla="*/ 119 h 151"/>
                <a:gd name="T48" fmla="*/ 691 w 1168"/>
                <a:gd name="T49" fmla="*/ 147 h 151"/>
                <a:gd name="T50" fmla="*/ 745 w 1168"/>
                <a:gd name="T51" fmla="*/ 129 h 151"/>
                <a:gd name="T52" fmla="*/ 805 w 1168"/>
                <a:gd name="T53" fmla="*/ 150 h 151"/>
                <a:gd name="T54" fmla="*/ 865 w 1168"/>
                <a:gd name="T55" fmla="*/ 129 h 151"/>
                <a:gd name="T56" fmla="*/ 937 w 1168"/>
                <a:gd name="T57" fmla="*/ 128 h 151"/>
                <a:gd name="T58" fmla="*/ 997 w 1168"/>
                <a:gd name="T59" fmla="*/ 150 h 151"/>
                <a:gd name="T60" fmla="*/ 1016 w 1168"/>
                <a:gd name="T61" fmla="*/ 143 h 151"/>
                <a:gd name="T62" fmla="*/ 1053 w 1168"/>
                <a:gd name="T63" fmla="*/ 128 h 151"/>
                <a:gd name="T64" fmla="*/ 1162 w 1168"/>
                <a:gd name="T6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68" h="151">
                  <a:moveTo>
                    <a:pt x="1166" y="0"/>
                  </a:moveTo>
                  <a:cubicBezTo>
                    <a:pt x="1125" y="0"/>
                    <a:pt x="1125" y="0"/>
                    <a:pt x="1125" y="0"/>
                  </a:cubicBezTo>
                  <a:cubicBezTo>
                    <a:pt x="1124" y="1"/>
                    <a:pt x="1123" y="0"/>
                    <a:pt x="1121" y="0"/>
                  </a:cubicBezTo>
                  <a:cubicBezTo>
                    <a:pt x="1101" y="0"/>
                    <a:pt x="1097" y="0"/>
                    <a:pt x="1077" y="0"/>
                  </a:cubicBezTo>
                  <a:cubicBezTo>
                    <a:pt x="1065" y="0"/>
                    <a:pt x="1056" y="0"/>
                    <a:pt x="1048" y="0"/>
                  </a:cubicBezTo>
                  <a:cubicBezTo>
                    <a:pt x="1048" y="0"/>
                    <a:pt x="1048" y="0"/>
                    <a:pt x="1048" y="0"/>
                  </a:cubicBezTo>
                  <a:cubicBezTo>
                    <a:pt x="1028" y="0"/>
                    <a:pt x="1024" y="0"/>
                    <a:pt x="1004" y="0"/>
                  </a:cubicBezTo>
                  <a:cubicBezTo>
                    <a:pt x="956" y="1"/>
                    <a:pt x="908" y="0"/>
                    <a:pt x="860" y="1"/>
                  </a:cubicBezTo>
                  <a:cubicBezTo>
                    <a:pt x="835" y="1"/>
                    <a:pt x="809" y="1"/>
                    <a:pt x="784" y="1"/>
                  </a:cubicBezTo>
                  <a:cubicBezTo>
                    <a:pt x="784" y="1"/>
                    <a:pt x="784" y="0"/>
                    <a:pt x="784" y="0"/>
                  </a:cubicBezTo>
                  <a:cubicBezTo>
                    <a:pt x="743" y="0"/>
                    <a:pt x="743" y="0"/>
                    <a:pt x="743" y="0"/>
                  </a:cubicBezTo>
                  <a:cubicBezTo>
                    <a:pt x="742" y="1"/>
                    <a:pt x="740" y="0"/>
                    <a:pt x="739" y="0"/>
                  </a:cubicBezTo>
                  <a:cubicBezTo>
                    <a:pt x="719" y="0"/>
                    <a:pt x="715" y="0"/>
                    <a:pt x="695" y="0"/>
                  </a:cubicBezTo>
                  <a:cubicBezTo>
                    <a:pt x="683" y="0"/>
                    <a:pt x="674" y="0"/>
                    <a:pt x="666" y="0"/>
                  </a:cubicBezTo>
                  <a:cubicBezTo>
                    <a:pt x="666" y="0"/>
                    <a:pt x="666" y="0"/>
                    <a:pt x="666" y="0"/>
                  </a:cubicBezTo>
                  <a:cubicBezTo>
                    <a:pt x="646" y="0"/>
                    <a:pt x="642" y="0"/>
                    <a:pt x="622" y="0"/>
                  </a:cubicBezTo>
                  <a:cubicBezTo>
                    <a:pt x="574" y="1"/>
                    <a:pt x="526" y="0"/>
                    <a:pt x="478" y="1"/>
                  </a:cubicBezTo>
                  <a:cubicBezTo>
                    <a:pt x="419" y="1"/>
                    <a:pt x="361" y="1"/>
                    <a:pt x="302" y="1"/>
                  </a:cubicBezTo>
                  <a:cubicBezTo>
                    <a:pt x="250" y="1"/>
                    <a:pt x="197" y="1"/>
                    <a:pt x="145" y="1"/>
                  </a:cubicBezTo>
                  <a:cubicBezTo>
                    <a:pt x="112" y="1"/>
                    <a:pt x="80" y="1"/>
                    <a:pt x="47" y="1"/>
                  </a:cubicBezTo>
                  <a:cubicBezTo>
                    <a:pt x="38" y="1"/>
                    <a:pt x="13" y="1"/>
                    <a:pt x="0" y="1"/>
                  </a:cubicBezTo>
                  <a:cubicBezTo>
                    <a:pt x="23" y="30"/>
                    <a:pt x="73" y="89"/>
                    <a:pt x="86" y="109"/>
                  </a:cubicBezTo>
                  <a:cubicBezTo>
                    <a:pt x="88" y="114"/>
                    <a:pt x="91" y="119"/>
                    <a:pt x="94" y="123"/>
                  </a:cubicBezTo>
                  <a:cubicBezTo>
                    <a:pt x="96" y="124"/>
                    <a:pt x="97" y="126"/>
                    <a:pt x="98" y="129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7" y="141"/>
                    <a:pt x="117" y="151"/>
                    <a:pt x="135" y="151"/>
                  </a:cubicBezTo>
                  <a:cubicBezTo>
                    <a:pt x="161" y="150"/>
                    <a:pt x="171" y="129"/>
                    <a:pt x="171" y="129"/>
                  </a:cubicBezTo>
                  <a:cubicBezTo>
                    <a:pt x="177" y="115"/>
                    <a:pt x="190" y="123"/>
                    <a:pt x="198" y="136"/>
                  </a:cubicBezTo>
                  <a:cubicBezTo>
                    <a:pt x="198" y="136"/>
                    <a:pt x="207" y="150"/>
                    <a:pt x="230" y="150"/>
                  </a:cubicBezTo>
                  <a:cubicBezTo>
                    <a:pt x="256" y="150"/>
                    <a:pt x="266" y="129"/>
                    <a:pt x="266" y="129"/>
                  </a:cubicBezTo>
                  <a:cubicBezTo>
                    <a:pt x="273" y="114"/>
                    <a:pt x="284" y="114"/>
                    <a:pt x="290" y="129"/>
                  </a:cubicBezTo>
                  <a:cubicBezTo>
                    <a:pt x="290" y="129"/>
                    <a:pt x="300" y="150"/>
                    <a:pt x="326" y="150"/>
                  </a:cubicBezTo>
                  <a:cubicBezTo>
                    <a:pt x="353" y="150"/>
                    <a:pt x="362" y="129"/>
                    <a:pt x="362" y="129"/>
                  </a:cubicBezTo>
                  <a:cubicBezTo>
                    <a:pt x="369" y="114"/>
                    <a:pt x="380" y="114"/>
                    <a:pt x="386" y="129"/>
                  </a:cubicBezTo>
                  <a:cubicBezTo>
                    <a:pt x="386" y="129"/>
                    <a:pt x="396" y="150"/>
                    <a:pt x="423" y="150"/>
                  </a:cubicBezTo>
                  <a:cubicBezTo>
                    <a:pt x="449" y="150"/>
                    <a:pt x="459" y="129"/>
                    <a:pt x="459" y="129"/>
                  </a:cubicBezTo>
                  <a:cubicBezTo>
                    <a:pt x="463" y="120"/>
                    <a:pt x="468" y="117"/>
                    <a:pt x="473" y="118"/>
                  </a:cubicBezTo>
                  <a:cubicBezTo>
                    <a:pt x="474" y="120"/>
                    <a:pt x="475" y="121"/>
                    <a:pt x="477" y="123"/>
                  </a:cubicBezTo>
                  <a:cubicBezTo>
                    <a:pt x="478" y="124"/>
                    <a:pt x="479" y="126"/>
                    <a:pt x="480" y="129"/>
                  </a:cubicBezTo>
                  <a:cubicBezTo>
                    <a:pt x="484" y="135"/>
                    <a:pt x="484" y="135"/>
                    <a:pt x="484" y="135"/>
                  </a:cubicBezTo>
                  <a:cubicBezTo>
                    <a:pt x="489" y="141"/>
                    <a:pt x="499" y="151"/>
                    <a:pt x="517" y="151"/>
                  </a:cubicBezTo>
                  <a:cubicBezTo>
                    <a:pt x="520" y="151"/>
                    <a:pt x="524" y="150"/>
                    <a:pt x="527" y="149"/>
                  </a:cubicBezTo>
                  <a:cubicBezTo>
                    <a:pt x="547" y="146"/>
                    <a:pt x="555" y="128"/>
                    <a:pt x="555" y="128"/>
                  </a:cubicBezTo>
                  <a:cubicBezTo>
                    <a:pt x="556" y="126"/>
                    <a:pt x="557" y="124"/>
                    <a:pt x="559" y="122"/>
                  </a:cubicBezTo>
                  <a:cubicBezTo>
                    <a:pt x="565" y="119"/>
                    <a:pt x="574" y="126"/>
                    <a:pt x="580" y="136"/>
                  </a:cubicBezTo>
                  <a:cubicBezTo>
                    <a:pt x="580" y="136"/>
                    <a:pt x="589" y="150"/>
                    <a:pt x="612" y="150"/>
                  </a:cubicBezTo>
                  <a:cubicBezTo>
                    <a:pt x="638" y="150"/>
                    <a:pt x="648" y="129"/>
                    <a:pt x="648" y="129"/>
                  </a:cubicBezTo>
                  <a:cubicBezTo>
                    <a:pt x="652" y="120"/>
                    <a:pt x="658" y="117"/>
                    <a:pt x="663" y="119"/>
                  </a:cubicBezTo>
                  <a:cubicBezTo>
                    <a:pt x="666" y="120"/>
                    <a:pt x="669" y="123"/>
                    <a:pt x="671" y="128"/>
                  </a:cubicBezTo>
                  <a:cubicBezTo>
                    <a:pt x="671" y="128"/>
                    <a:pt x="677" y="141"/>
                    <a:pt x="691" y="147"/>
                  </a:cubicBezTo>
                  <a:cubicBezTo>
                    <a:pt x="696" y="149"/>
                    <a:pt x="701" y="150"/>
                    <a:pt x="708" y="150"/>
                  </a:cubicBezTo>
                  <a:cubicBezTo>
                    <a:pt x="735" y="150"/>
                    <a:pt x="745" y="129"/>
                    <a:pt x="745" y="129"/>
                  </a:cubicBezTo>
                  <a:cubicBezTo>
                    <a:pt x="751" y="114"/>
                    <a:pt x="762" y="114"/>
                    <a:pt x="768" y="129"/>
                  </a:cubicBezTo>
                  <a:cubicBezTo>
                    <a:pt x="768" y="129"/>
                    <a:pt x="778" y="150"/>
                    <a:pt x="805" y="150"/>
                  </a:cubicBezTo>
                  <a:cubicBezTo>
                    <a:pt x="831" y="150"/>
                    <a:pt x="841" y="129"/>
                    <a:pt x="841" y="129"/>
                  </a:cubicBezTo>
                  <a:cubicBezTo>
                    <a:pt x="847" y="114"/>
                    <a:pt x="858" y="114"/>
                    <a:pt x="865" y="129"/>
                  </a:cubicBezTo>
                  <a:cubicBezTo>
                    <a:pt x="865" y="129"/>
                    <a:pt x="875" y="150"/>
                    <a:pt x="901" y="150"/>
                  </a:cubicBezTo>
                  <a:cubicBezTo>
                    <a:pt x="927" y="150"/>
                    <a:pt x="937" y="128"/>
                    <a:pt x="937" y="128"/>
                  </a:cubicBezTo>
                  <a:cubicBezTo>
                    <a:pt x="944" y="114"/>
                    <a:pt x="955" y="114"/>
                    <a:pt x="961" y="128"/>
                  </a:cubicBezTo>
                  <a:cubicBezTo>
                    <a:pt x="961" y="128"/>
                    <a:pt x="971" y="150"/>
                    <a:pt x="997" y="150"/>
                  </a:cubicBezTo>
                  <a:cubicBezTo>
                    <a:pt x="1005" y="150"/>
                    <a:pt x="1011" y="147"/>
                    <a:pt x="1016" y="142"/>
                  </a:cubicBezTo>
                  <a:cubicBezTo>
                    <a:pt x="1016" y="143"/>
                    <a:pt x="1016" y="143"/>
                    <a:pt x="1016" y="143"/>
                  </a:cubicBezTo>
                  <a:cubicBezTo>
                    <a:pt x="1026" y="137"/>
                    <a:pt x="1029" y="128"/>
                    <a:pt x="1029" y="128"/>
                  </a:cubicBezTo>
                  <a:cubicBezTo>
                    <a:pt x="1036" y="114"/>
                    <a:pt x="1047" y="114"/>
                    <a:pt x="1053" y="128"/>
                  </a:cubicBezTo>
                  <a:cubicBezTo>
                    <a:pt x="1053" y="128"/>
                    <a:pt x="1063" y="150"/>
                    <a:pt x="1090" y="150"/>
                  </a:cubicBezTo>
                  <a:cubicBezTo>
                    <a:pt x="1134" y="150"/>
                    <a:pt x="1153" y="70"/>
                    <a:pt x="1162" y="31"/>
                  </a:cubicBezTo>
                  <a:cubicBezTo>
                    <a:pt x="1167" y="14"/>
                    <a:pt x="1168" y="6"/>
                    <a:pt x="1166" y="0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750"/>
            <p:cNvSpPr/>
            <p:nvPr/>
          </p:nvSpPr>
          <p:spPr bwMode="auto">
            <a:xfrm>
              <a:off x="5244" y="1290"/>
              <a:ext cx="1098" cy="147"/>
            </a:xfrm>
            <a:custGeom>
              <a:avLst/>
              <a:gdLst>
                <a:gd name="T0" fmla="*/ 914 w 914"/>
                <a:gd name="T1" fmla="*/ 122 h 122"/>
                <a:gd name="T2" fmla="*/ 896 w 914"/>
                <a:gd name="T3" fmla="*/ 48 h 122"/>
                <a:gd name="T4" fmla="*/ 827 w 914"/>
                <a:gd name="T5" fmla="*/ 0 h 122"/>
                <a:gd name="T6" fmla="*/ 89 w 914"/>
                <a:gd name="T7" fmla="*/ 0 h 122"/>
                <a:gd name="T8" fmla="*/ 28 w 914"/>
                <a:gd name="T9" fmla="*/ 48 h 122"/>
                <a:gd name="T10" fmla="*/ 0 w 914"/>
                <a:gd name="T11" fmla="*/ 122 h 122"/>
                <a:gd name="T12" fmla="*/ 914 w 914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4" h="122">
                  <a:moveTo>
                    <a:pt x="914" y="122"/>
                  </a:moveTo>
                  <a:cubicBezTo>
                    <a:pt x="896" y="48"/>
                    <a:pt x="896" y="48"/>
                    <a:pt x="896" y="48"/>
                  </a:cubicBezTo>
                  <a:cubicBezTo>
                    <a:pt x="886" y="22"/>
                    <a:pt x="864" y="0"/>
                    <a:pt x="827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62" y="0"/>
                    <a:pt x="37" y="21"/>
                    <a:pt x="28" y="48"/>
                  </a:cubicBezTo>
                  <a:cubicBezTo>
                    <a:pt x="0" y="122"/>
                    <a:pt x="0" y="122"/>
                    <a:pt x="0" y="122"/>
                  </a:cubicBezTo>
                  <a:lnTo>
                    <a:pt x="914" y="122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751"/>
            <p:cNvSpPr/>
            <p:nvPr/>
          </p:nvSpPr>
          <p:spPr bwMode="auto">
            <a:xfrm>
              <a:off x="6296" y="1289"/>
              <a:ext cx="65" cy="148"/>
            </a:xfrm>
            <a:custGeom>
              <a:avLst/>
              <a:gdLst>
                <a:gd name="T0" fmla="*/ 36 w 54"/>
                <a:gd name="T1" fmla="*/ 45 h 123"/>
                <a:gd name="T2" fmla="*/ 0 w 54"/>
                <a:gd name="T3" fmla="*/ 0 h 123"/>
                <a:gd name="T4" fmla="*/ 0 w 54"/>
                <a:gd name="T5" fmla="*/ 3 h 123"/>
                <a:gd name="T6" fmla="*/ 31 w 54"/>
                <a:gd name="T7" fmla="*/ 45 h 123"/>
                <a:gd name="T8" fmla="*/ 49 w 54"/>
                <a:gd name="T9" fmla="*/ 123 h 123"/>
                <a:gd name="T10" fmla="*/ 54 w 54"/>
                <a:gd name="T11" fmla="*/ 123 h 123"/>
                <a:gd name="T12" fmla="*/ 36 w 54"/>
                <a:gd name="T13" fmla="*/ 4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23">
                  <a:moveTo>
                    <a:pt x="36" y="45"/>
                  </a:moveTo>
                  <a:cubicBezTo>
                    <a:pt x="29" y="26"/>
                    <a:pt x="18" y="9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5" y="13"/>
                    <a:pt x="25" y="28"/>
                    <a:pt x="31" y="45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54" y="123"/>
                    <a:pt x="54" y="123"/>
                    <a:pt x="54" y="123"/>
                  </a:cubicBezTo>
                  <a:lnTo>
                    <a:pt x="36" y="45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752"/>
            <p:cNvSpPr/>
            <p:nvPr/>
          </p:nvSpPr>
          <p:spPr bwMode="auto">
            <a:xfrm>
              <a:off x="5185" y="1453"/>
              <a:ext cx="1243" cy="140"/>
            </a:xfrm>
            <a:custGeom>
              <a:avLst/>
              <a:gdLst>
                <a:gd name="T0" fmla="*/ 53 w 1243"/>
                <a:gd name="T1" fmla="*/ 0 h 140"/>
                <a:gd name="T2" fmla="*/ 0 w 1243"/>
                <a:gd name="T3" fmla="*/ 140 h 140"/>
                <a:gd name="T4" fmla="*/ 1243 w 1243"/>
                <a:gd name="T5" fmla="*/ 140 h 140"/>
                <a:gd name="T6" fmla="*/ 1218 w 1243"/>
                <a:gd name="T7" fmla="*/ 0 h 140"/>
                <a:gd name="T8" fmla="*/ 53 w 1243"/>
                <a:gd name="T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3" h="140">
                  <a:moveTo>
                    <a:pt x="53" y="0"/>
                  </a:moveTo>
                  <a:lnTo>
                    <a:pt x="0" y="140"/>
                  </a:lnTo>
                  <a:lnTo>
                    <a:pt x="1243" y="140"/>
                  </a:lnTo>
                  <a:lnTo>
                    <a:pt x="1218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Oval 753"/>
            <p:cNvSpPr>
              <a:spLocks noChangeArrowheads="1"/>
            </p:cNvSpPr>
            <p:nvPr/>
          </p:nvSpPr>
          <p:spPr bwMode="auto">
            <a:xfrm>
              <a:off x="5752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Oval 754"/>
            <p:cNvSpPr>
              <a:spLocks noChangeArrowheads="1"/>
            </p:cNvSpPr>
            <p:nvPr/>
          </p:nvSpPr>
          <p:spPr bwMode="auto">
            <a:xfrm>
              <a:off x="5815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Oval 755"/>
            <p:cNvSpPr>
              <a:spLocks noChangeArrowheads="1"/>
            </p:cNvSpPr>
            <p:nvPr/>
          </p:nvSpPr>
          <p:spPr bwMode="auto">
            <a:xfrm>
              <a:off x="5877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Oval 756"/>
            <p:cNvSpPr>
              <a:spLocks noChangeArrowheads="1"/>
            </p:cNvSpPr>
            <p:nvPr/>
          </p:nvSpPr>
          <p:spPr bwMode="auto">
            <a:xfrm>
              <a:off x="5940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Oval 757"/>
            <p:cNvSpPr>
              <a:spLocks noChangeArrowheads="1"/>
            </p:cNvSpPr>
            <p:nvPr/>
          </p:nvSpPr>
          <p:spPr bwMode="auto">
            <a:xfrm>
              <a:off x="6002" y="153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Oval 758"/>
            <p:cNvSpPr>
              <a:spLocks noChangeArrowheads="1"/>
            </p:cNvSpPr>
            <p:nvPr/>
          </p:nvSpPr>
          <p:spPr bwMode="auto">
            <a:xfrm>
              <a:off x="6065" y="153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Oval 759"/>
            <p:cNvSpPr>
              <a:spLocks noChangeArrowheads="1"/>
            </p:cNvSpPr>
            <p:nvPr/>
          </p:nvSpPr>
          <p:spPr bwMode="auto">
            <a:xfrm>
              <a:off x="6127" y="153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Oval 760"/>
            <p:cNvSpPr>
              <a:spLocks noChangeArrowheads="1"/>
            </p:cNvSpPr>
            <p:nvPr/>
          </p:nvSpPr>
          <p:spPr bwMode="auto">
            <a:xfrm>
              <a:off x="6189" y="1539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Oval 761"/>
            <p:cNvSpPr>
              <a:spLocks noChangeArrowheads="1"/>
            </p:cNvSpPr>
            <p:nvPr/>
          </p:nvSpPr>
          <p:spPr bwMode="auto">
            <a:xfrm>
              <a:off x="6252" y="153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Oval 762"/>
            <p:cNvSpPr>
              <a:spLocks noChangeArrowheads="1"/>
            </p:cNvSpPr>
            <p:nvPr/>
          </p:nvSpPr>
          <p:spPr bwMode="auto">
            <a:xfrm>
              <a:off x="6314" y="1539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Oval 763"/>
            <p:cNvSpPr>
              <a:spLocks noChangeArrowheads="1"/>
            </p:cNvSpPr>
            <p:nvPr/>
          </p:nvSpPr>
          <p:spPr bwMode="auto">
            <a:xfrm>
              <a:off x="5774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Oval 764"/>
            <p:cNvSpPr>
              <a:spLocks noChangeArrowheads="1"/>
            </p:cNvSpPr>
            <p:nvPr/>
          </p:nvSpPr>
          <p:spPr bwMode="auto">
            <a:xfrm>
              <a:off x="5836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Oval 765"/>
            <p:cNvSpPr>
              <a:spLocks noChangeArrowheads="1"/>
            </p:cNvSpPr>
            <p:nvPr/>
          </p:nvSpPr>
          <p:spPr bwMode="auto">
            <a:xfrm>
              <a:off x="5899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Oval 766"/>
            <p:cNvSpPr>
              <a:spLocks noChangeArrowheads="1"/>
            </p:cNvSpPr>
            <p:nvPr/>
          </p:nvSpPr>
          <p:spPr bwMode="auto">
            <a:xfrm>
              <a:off x="5961" y="1483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Oval 767"/>
            <p:cNvSpPr>
              <a:spLocks noChangeArrowheads="1"/>
            </p:cNvSpPr>
            <p:nvPr/>
          </p:nvSpPr>
          <p:spPr bwMode="auto">
            <a:xfrm>
              <a:off x="6024" y="1483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Oval 768"/>
            <p:cNvSpPr>
              <a:spLocks noChangeArrowheads="1"/>
            </p:cNvSpPr>
            <p:nvPr/>
          </p:nvSpPr>
          <p:spPr bwMode="auto">
            <a:xfrm>
              <a:off x="6086" y="1483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Oval 769"/>
            <p:cNvSpPr>
              <a:spLocks noChangeArrowheads="1"/>
            </p:cNvSpPr>
            <p:nvPr/>
          </p:nvSpPr>
          <p:spPr bwMode="auto">
            <a:xfrm>
              <a:off x="6149" y="1483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Oval 770"/>
            <p:cNvSpPr>
              <a:spLocks noChangeArrowheads="1"/>
            </p:cNvSpPr>
            <p:nvPr/>
          </p:nvSpPr>
          <p:spPr bwMode="auto">
            <a:xfrm>
              <a:off x="6211" y="1483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Oval 771"/>
            <p:cNvSpPr>
              <a:spLocks noChangeArrowheads="1"/>
            </p:cNvSpPr>
            <p:nvPr/>
          </p:nvSpPr>
          <p:spPr bwMode="auto">
            <a:xfrm>
              <a:off x="6274" y="1483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Oval 772"/>
            <p:cNvSpPr>
              <a:spLocks noChangeArrowheads="1"/>
            </p:cNvSpPr>
            <p:nvPr/>
          </p:nvSpPr>
          <p:spPr bwMode="auto">
            <a:xfrm>
              <a:off x="5292" y="153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Oval 773"/>
            <p:cNvSpPr>
              <a:spLocks noChangeArrowheads="1"/>
            </p:cNvSpPr>
            <p:nvPr/>
          </p:nvSpPr>
          <p:spPr bwMode="auto">
            <a:xfrm>
              <a:off x="5355" y="153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Oval 774"/>
            <p:cNvSpPr>
              <a:spLocks noChangeArrowheads="1"/>
            </p:cNvSpPr>
            <p:nvPr/>
          </p:nvSpPr>
          <p:spPr bwMode="auto">
            <a:xfrm>
              <a:off x="5418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Oval 775"/>
            <p:cNvSpPr>
              <a:spLocks noChangeArrowheads="1"/>
            </p:cNvSpPr>
            <p:nvPr/>
          </p:nvSpPr>
          <p:spPr bwMode="auto">
            <a:xfrm>
              <a:off x="5481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Oval 776"/>
            <p:cNvSpPr>
              <a:spLocks noChangeArrowheads="1"/>
            </p:cNvSpPr>
            <p:nvPr/>
          </p:nvSpPr>
          <p:spPr bwMode="auto">
            <a:xfrm>
              <a:off x="5543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Oval 777"/>
            <p:cNvSpPr>
              <a:spLocks noChangeArrowheads="1"/>
            </p:cNvSpPr>
            <p:nvPr/>
          </p:nvSpPr>
          <p:spPr bwMode="auto">
            <a:xfrm>
              <a:off x="5606" y="153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Oval 778"/>
            <p:cNvSpPr>
              <a:spLocks noChangeArrowheads="1"/>
            </p:cNvSpPr>
            <p:nvPr/>
          </p:nvSpPr>
          <p:spPr bwMode="auto">
            <a:xfrm>
              <a:off x="5315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Oval 779"/>
            <p:cNvSpPr>
              <a:spLocks noChangeArrowheads="1"/>
            </p:cNvSpPr>
            <p:nvPr/>
          </p:nvSpPr>
          <p:spPr bwMode="auto">
            <a:xfrm>
              <a:off x="5378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Oval 780"/>
            <p:cNvSpPr>
              <a:spLocks noChangeArrowheads="1"/>
            </p:cNvSpPr>
            <p:nvPr/>
          </p:nvSpPr>
          <p:spPr bwMode="auto">
            <a:xfrm>
              <a:off x="5440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Oval 781"/>
            <p:cNvSpPr>
              <a:spLocks noChangeArrowheads="1"/>
            </p:cNvSpPr>
            <p:nvPr/>
          </p:nvSpPr>
          <p:spPr bwMode="auto">
            <a:xfrm>
              <a:off x="5502" y="148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Oval 782"/>
            <p:cNvSpPr>
              <a:spLocks noChangeArrowheads="1"/>
            </p:cNvSpPr>
            <p:nvPr/>
          </p:nvSpPr>
          <p:spPr bwMode="auto">
            <a:xfrm>
              <a:off x="5565" y="1483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Oval 783"/>
            <p:cNvSpPr>
              <a:spLocks noChangeArrowheads="1"/>
            </p:cNvSpPr>
            <p:nvPr/>
          </p:nvSpPr>
          <p:spPr bwMode="auto">
            <a:xfrm>
              <a:off x="5627" y="1483"/>
              <a:ext cx="32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Oval 784"/>
            <p:cNvSpPr>
              <a:spLocks noChangeArrowheads="1"/>
            </p:cNvSpPr>
            <p:nvPr/>
          </p:nvSpPr>
          <p:spPr bwMode="auto">
            <a:xfrm>
              <a:off x="5817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Oval 785"/>
            <p:cNvSpPr>
              <a:spLocks noChangeArrowheads="1"/>
            </p:cNvSpPr>
            <p:nvPr/>
          </p:nvSpPr>
          <p:spPr bwMode="auto">
            <a:xfrm>
              <a:off x="5880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Oval 786"/>
            <p:cNvSpPr>
              <a:spLocks noChangeArrowheads="1"/>
            </p:cNvSpPr>
            <p:nvPr/>
          </p:nvSpPr>
          <p:spPr bwMode="auto">
            <a:xfrm>
              <a:off x="5942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Oval 787"/>
            <p:cNvSpPr>
              <a:spLocks noChangeArrowheads="1"/>
            </p:cNvSpPr>
            <p:nvPr/>
          </p:nvSpPr>
          <p:spPr bwMode="auto">
            <a:xfrm>
              <a:off x="6004" y="1374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Oval 788"/>
            <p:cNvSpPr>
              <a:spLocks noChangeArrowheads="1"/>
            </p:cNvSpPr>
            <p:nvPr/>
          </p:nvSpPr>
          <p:spPr bwMode="auto">
            <a:xfrm>
              <a:off x="6067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Oval 789"/>
            <p:cNvSpPr>
              <a:spLocks noChangeArrowheads="1"/>
            </p:cNvSpPr>
            <p:nvPr/>
          </p:nvSpPr>
          <p:spPr bwMode="auto">
            <a:xfrm>
              <a:off x="6129" y="1374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Oval 790"/>
            <p:cNvSpPr>
              <a:spLocks noChangeArrowheads="1"/>
            </p:cNvSpPr>
            <p:nvPr/>
          </p:nvSpPr>
          <p:spPr bwMode="auto">
            <a:xfrm>
              <a:off x="6193" y="1374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Oval 791"/>
            <p:cNvSpPr>
              <a:spLocks noChangeArrowheads="1"/>
            </p:cNvSpPr>
            <p:nvPr/>
          </p:nvSpPr>
          <p:spPr bwMode="auto">
            <a:xfrm>
              <a:off x="6256" y="1374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Oval 792"/>
            <p:cNvSpPr>
              <a:spLocks noChangeArrowheads="1"/>
            </p:cNvSpPr>
            <p:nvPr/>
          </p:nvSpPr>
          <p:spPr bwMode="auto">
            <a:xfrm>
              <a:off x="5839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Oval 793"/>
            <p:cNvSpPr>
              <a:spLocks noChangeArrowheads="1"/>
            </p:cNvSpPr>
            <p:nvPr/>
          </p:nvSpPr>
          <p:spPr bwMode="auto">
            <a:xfrm>
              <a:off x="5901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Oval 794"/>
            <p:cNvSpPr>
              <a:spLocks noChangeArrowheads="1"/>
            </p:cNvSpPr>
            <p:nvPr/>
          </p:nvSpPr>
          <p:spPr bwMode="auto">
            <a:xfrm>
              <a:off x="5964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Oval 795"/>
            <p:cNvSpPr>
              <a:spLocks noChangeArrowheads="1"/>
            </p:cNvSpPr>
            <p:nvPr/>
          </p:nvSpPr>
          <p:spPr bwMode="auto">
            <a:xfrm>
              <a:off x="6026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Oval 796"/>
            <p:cNvSpPr>
              <a:spLocks noChangeArrowheads="1"/>
            </p:cNvSpPr>
            <p:nvPr/>
          </p:nvSpPr>
          <p:spPr bwMode="auto">
            <a:xfrm>
              <a:off x="6089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Oval 797"/>
            <p:cNvSpPr>
              <a:spLocks noChangeArrowheads="1"/>
            </p:cNvSpPr>
            <p:nvPr/>
          </p:nvSpPr>
          <p:spPr bwMode="auto">
            <a:xfrm>
              <a:off x="6152" y="131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Oval 798"/>
            <p:cNvSpPr>
              <a:spLocks noChangeArrowheads="1"/>
            </p:cNvSpPr>
            <p:nvPr/>
          </p:nvSpPr>
          <p:spPr bwMode="auto">
            <a:xfrm>
              <a:off x="6215" y="1319"/>
              <a:ext cx="30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Oval 799"/>
            <p:cNvSpPr>
              <a:spLocks noChangeArrowheads="1"/>
            </p:cNvSpPr>
            <p:nvPr/>
          </p:nvSpPr>
          <p:spPr bwMode="auto">
            <a:xfrm>
              <a:off x="5358" y="1374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Oval 800"/>
            <p:cNvSpPr>
              <a:spLocks noChangeArrowheads="1"/>
            </p:cNvSpPr>
            <p:nvPr/>
          </p:nvSpPr>
          <p:spPr bwMode="auto">
            <a:xfrm>
              <a:off x="5421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Oval 801"/>
            <p:cNvSpPr>
              <a:spLocks noChangeArrowheads="1"/>
            </p:cNvSpPr>
            <p:nvPr/>
          </p:nvSpPr>
          <p:spPr bwMode="auto">
            <a:xfrm>
              <a:off x="5483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Oval 802"/>
            <p:cNvSpPr>
              <a:spLocks noChangeArrowheads="1"/>
            </p:cNvSpPr>
            <p:nvPr/>
          </p:nvSpPr>
          <p:spPr bwMode="auto">
            <a:xfrm>
              <a:off x="5546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Oval 803"/>
            <p:cNvSpPr>
              <a:spLocks noChangeArrowheads="1"/>
            </p:cNvSpPr>
            <p:nvPr/>
          </p:nvSpPr>
          <p:spPr bwMode="auto">
            <a:xfrm>
              <a:off x="5608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Oval 804"/>
            <p:cNvSpPr>
              <a:spLocks noChangeArrowheads="1"/>
            </p:cNvSpPr>
            <p:nvPr/>
          </p:nvSpPr>
          <p:spPr bwMode="auto">
            <a:xfrm>
              <a:off x="5671" y="1374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Oval 805"/>
            <p:cNvSpPr>
              <a:spLocks noChangeArrowheads="1"/>
            </p:cNvSpPr>
            <p:nvPr/>
          </p:nvSpPr>
          <p:spPr bwMode="auto">
            <a:xfrm>
              <a:off x="5380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Oval 806"/>
            <p:cNvSpPr>
              <a:spLocks noChangeArrowheads="1"/>
            </p:cNvSpPr>
            <p:nvPr/>
          </p:nvSpPr>
          <p:spPr bwMode="auto">
            <a:xfrm>
              <a:off x="5442" y="1319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Oval 807"/>
            <p:cNvSpPr>
              <a:spLocks noChangeArrowheads="1"/>
            </p:cNvSpPr>
            <p:nvPr/>
          </p:nvSpPr>
          <p:spPr bwMode="auto">
            <a:xfrm>
              <a:off x="5505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Oval 808"/>
            <p:cNvSpPr>
              <a:spLocks noChangeArrowheads="1"/>
            </p:cNvSpPr>
            <p:nvPr/>
          </p:nvSpPr>
          <p:spPr bwMode="auto">
            <a:xfrm>
              <a:off x="5567" y="1319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Oval 809"/>
            <p:cNvSpPr>
              <a:spLocks noChangeArrowheads="1"/>
            </p:cNvSpPr>
            <p:nvPr/>
          </p:nvSpPr>
          <p:spPr bwMode="auto">
            <a:xfrm>
              <a:off x="5630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Oval 810"/>
            <p:cNvSpPr>
              <a:spLocks noChangeArrowheads="1"/>
            </p:cNvSpPr>
            <p:nvPr/>
          </p:nvSpPr>
          <p:spPr bwMode="auto">
            <a:xfrm>
              <a:off x="5692" y="131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811"/>
            <p:cNvSpPr/>
            <p:nvPr/>
          </p:nvSpPr>
          <p:spPr bwMode="auto">
            <a:xfrm>
              <a:off x="5775" y="1128"/>
              <a:ext cx="160" cy="144"/>
            </a:xfrm>
            <a:custGeom>
              <a:avLst/>
              <a:gdLst>
                <a:gd name="T0" fmla="*/ 95 w 133"/>
                <a:gd name="T1" fmla="*/ 120 h 120"/>
                <a:gd name="T2" fmla="*/ 125 w 133"/>
                <a:gd name="T3" fmla="*/ 19 h 120"/>
                <a:gd name="T4" fmla="*/ 88 w 133"/>
                <a:gd name="T5" fmla="*/ 5 h 120"/>
                <a:gd name="T6" fmla="*/ 74 w 133"/>
                <a:gd name="T7" fmla="*/ 5 h 120"/>
                <a:gd name="T8" fmla="*/ 36 w 133"/>
                <a:gd name="T9" fmla="*/ 17 h 120"/>
                <a:gd name="T10" fmla="*/ 0 w 133"/>
                <a:gd name="T11" fmla="*/ 120 h 120"/>
                <a:gd name="T12" fmla="*/ 95 w 133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" h="120">
                  <a:moveTo>
                    <a:pt x="95" y="120"/>
                  </a:moveTo>
                  <a:cubicBezTo>
                    <a:pt x="125" y="19"/>
                    <a:pt x="125" y="19"/>
                    <a:pt x="125" y="19"/>
                  </a:cubicBezTo>
                  <a:cubicBezTo>
                    <a:pt x="133" y="0"/>
                    <a:pt x="108" y="5"/>
                    <a:pt x="88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55" y="5"/>
                    <a:pt x="45" y="0"/>
                    <a:pt x="36" y="17"/>
                  </a:cubicBezTo>
                  <a:cubicBezTo>
                    <a:pt x="0" y="120"/>
                    <a:pt x="0" y="120"/>
                    <a:pt x="0" y="120"/>
                  </a:cubicBezTo>
                  <a:lnTo>
                    <a:pt x="95" y="120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812"/>
            <p:cNvSpPr/>
            <p:nvPr/>
          </p:nvSpPr>
          <p:spPr bwMode="auto">
            <a:xfrm>
              <a:off x="5857" y="1056"/>
              <a:ext cx="69" cy="63"/>
            </a:xfrm>
            <a:custGeom>
              <a:avLst/>
              <a:gdLst>
                <a:gd name="T0" fmla="*/ 42 w 58"/>
                <a:gd name="T1" fmla="*/ 53 h 53"/>
                <a:gd name="T2" fmla="*/ 55 w 58"/>
                <a:gd name="T3" fmla="*/ 9 h 53"/>
                <a:gd name="T4" fmla="*/ 39 w 58"/>
                <a:gd name="T5" fmla="*/ 3 h 53"/>
                <a:gd name="T6" fmla="*/ 33 w 58"/>
                <a:gd name="T7" fmla="*/ 3 h 53"/>
                <a:gd name="T8" fmla="*/ 16 w 58"/>
                <a:gd name="T9" fmla="*/ 8 h 53"/>
                <a:gd name="T10" fmla="*/ 0 w 58"/>
                <a:gd name="T11" fmla="*/ 53 h 53"/>
                <a:gd name="T12" fmla="*/ 42 w 58"/>
                <a:gd name="T1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3">
                  <a:moveTo>
                    <a:pt x="42" y="53"/>
                  </a:moveTo>
                  <a:cubicBezTo>
                    <a:pt x="55" y="9"/>
                    <a:pt x="55" y="9"/>
                    <a:pt x="55" y="9"/>
                  </a:cubicBezTo>
                  <a:cubicBezTo>
                    <a:pt x="58" y="1"/>
                    <a:pt x="47" y="3"/>
                    <a:pt x="39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24" y="3"/>
                    <a:pt x="20" y="0"/>
                    <a:pt x="16" y="8"/>
                  </a:cubicBezTo>
                  <a:cubicBezTo>
                    <a:pt x="0" y="53"/>
                    <a:pt x="0" y="53"/>
                    <a:pt x="0" y="53"/>
                  </a:cubicBezTo>
                  <a:lnTo>
                    <a:pt x="42" y="53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813"/>
            <p:cNvSpPr/>
            <p:nvPr/>
          </p:nvSpPr>
          <p:spPr bwMode="auto">
            <a:xfrm>
              <a:off x="5448" y="1187"/>
              <a:ext cx="95" cy="85"/>
            </a:xfrm>
            <a:custGeom>
              <a:avLst/>
              <a:gdLst>
                <a:gd name="T0" fmla="*/ 57 w 79"/>
                <a:gd name="T1" fmla="*/ 71 h 71"/>
                <a:gd name="T2" fmla="*/ 75 w 79"/>
                <a:gd name="T3" fmla="*/ 11 h 71"/>
                <a:gd name="T4" fmla="*/ 53 w 79"/>
                <a:gd name="T5" fmla="*/ 3 h 71"/>
                <a:gd name="T6" fmla="*/ 45 w 79"/>
                <a:gd name="T7" fmla="*/ 3 h 71"/>
                <a:gd name="T8" fmla="*/ 21 w 79"/>
                <a:gd name="T9" fmla="*/ 10 h 71"/>
                <a:gd name="T10" fmla="*/ 0 w 79"/>
                <a:gd name="T11" fmla="*/ 71 h 71"/>
                <a:gd name="T12" fmla="*/ 57 w 7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71">
                  <a:moveTo>
                    <a:pt x="57" y="71"/>
                  </a:moveTo>
                  <a:cubicBezTo>
                    <a:pt x="75" y="11"/>
                    <a:pt x="75" y="11"/>
                    <a:pt x="75" y="11"/>
                  </a:cubicBezTo>
                  <a:cubicBezTo>
                    <a:pt x="79" y="0"/>
                    <a:pt x="65" y="3"/>
                    <a:pt x="53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33" y="3"/>
                    <a:pt x="27" y="0"/>
                    <a:pt x="21" y="10"/>
                  </a:cubicBezTo>
                  <a:cubicBezTo>
                    <a:pt x="0" y="71"/>
                    <a:pt x="0" y="71"/>
                    <a:pt x="0" y="71"/>
                  </a:cubicBezTo>
                  <a:lnTo>
                    <a:pt x="57" y="71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814"/>
            <p:cNvSpPr/>
            <p:nvPr/>
          </p:nvSpPr>
          <p:spPr bwMode="auto">
            <a:xfrm>
              <a:off x="5536" y="1231"/>
              <a:ext cx="229" cy="41"/>
            </a:xfrm>
            <a:custGeom>
              <a:avLst/>
              <a:gdLst>
                <a:gd name="T0" fmla="*/ 183 w 191"/>
                <a:gd name="T1" fmla="*/ 34 h 34"/>
                <a:gd name="T2" fmla="*/ 187 w 191"/>
                <a:gd name="T3" fmla="*/ 11 h 34"/>
                <a:gd name="T4" fmla="*/ 165 w 191"/>
                <a:gd name="T5" fmla="*/ 3 h 34"/>
                <a:gd name="T6" fmla="*/ 31 w 191"/>
                <a:gd name="T7" fmla="*/ 3 h 34"/>
                <a:gd name="T8" fmla="*/ 8 w 191"/>
                <a:gd name="T9" fmla="*/ 10 h 34"/>
                <a:gd name="T10" fmla="*/ 0 w 191"/>
                <a:gd name="T11" fmla="*/ 34 h 34"/>
                <a:gd name="T12" fmla="*/ 183 w 191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34">
                  <a:moveTo>
                    <a:pt x="183" y="34"/>
                  </a:moveTo>
                  <a:cubicBezTo>
                    <a:pt x="187" y="11"/>
                    <a:pt x="187" y="11"/>
                    <a:pt x="187" y="11"/>
                  </a:cubicBezTo>
                  <a:cubicBezTo>
                    <a:pt x="191" y="0"/>
                    <a:pt x="177" y="3"/>
                    <a:pt x="165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19" y="3"/>
                    <a:pt x="13" y="0"/>
                    <a:pt x="8" y="10"/>
                  </a:cubicBezTo>
                  <a:cubicBezTo>
                    <a:pt x="0" y="34"/>
                    <a:pt x="0" y="34"/>
                    <a:pt x="0" y="34"/>
                  </a:cubicBezTo>
                  <a:lnTo>
                    <a:pt x="183" y="34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815"/>
            <p:cNvSpPr/>
            <p:nvPr/>
          </p:nvSpPr>
          <p:spPr bwMode="auto">
            <a:xfrm>
              <a:off x="5498" y="1143"/>
              <a:ext cx="40" cy="39"/>
            </a:xfrm>
            <a:custGeom>
              <a:avLst/>
              <a:gdLst>
                <a:gd name="T0" fmla="*/ 24 w 34"/>
                <a:gd name="T1" fmla="*/ 32 h 32"/>
                <a:gd name="T2" fmla="*/ 32 w 34"/>
                <a:gd name="T3" fmla="*/ 5 h 32"/>
                <a:gd name="T4" fmla="*/ 23 w 34"/>
                <a:gd name="T5" fmla="*/ 2 h 32"/>
                <a:gd name="T6" fmla="*/ 19 w 34"/>
                <a:gd name="T7" fmla="*/ 2 h 32"/>
                <a:gd name="T8" fmla="*/ 9 w 34"/>
                <a:gd name="T9" fmla="*/ 5 h 32"/>
                <a:gd name="T10" fmla="*/ 0 w 34"/>
                <a:gd name="T11" fmla="*/ 32 h 32"/>
                <a:gd name="T12" fmla="*/ 24 w 34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2">
                  <a:moveTo>
                    <a:pt x="24" y="32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4" y="1"/>
                    <a:pt x="28" y="2"/>
                    <a:pt x="23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4" y="2"/>
                    <a:pt x="11" y="0"/>
                    <a:pt x="9" y="5"/>
                  </a:cubicBezTo>
                  <a:cubicBezTo>
                    <a:pt x="0" y="32"/>
                    <a:pt x="0" y="32"/>
                    <a:pt x="0" y="32"/>
                  </a:cubicBezTo>
                  <a:lnTo>
                    <a:pt x="24" y="32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816"/>
            <p:cNvSpPr/>
            <p:nvPr/>
          </p:nvSpPr>
          <p:spPr bwMode="auto">
            <a:xfrm>
              <a:off x="6137" y="1056"/>
              <a:ext cx="72" cy="216"/>
            </a:xfrm>
            <a:custGeom>
              <a:avLst/>
              <a:gdLst>
                <a:gd name="T0" fmla="*/ 3 w 60"/>
                <a:gd name="T1" fmla="*/ 180 h 180"/>
                <a:gd name="T2" fmla="*/ 60 w 60"/>
                <a:gd name="T3" fmla="*/ 2 h 180"/>
                <a:gd name="T4" fmla="*/ 58 w 60"/>
                <a:gd name="T5" fmla="*/ 0 h 180"/>
                <a:gd name="T6" fmla="*/ 56 w 60"/>
                <a:gd name="T7" fmla="*/ 2 h 180"/>
                <a:gd name="T8" fmla="*/ 0 w 60"/>
                <a:gd name="T9" fmla="*/ 180 h 180"/>
                <a:gd name="T10" fmla="*/ 3 w 60"/>
                <a:gd name="T11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80">
                  <a:moveTo>
                    <a:pt x="3" y="180"/>
                  </a:moveTo>
                  <a:cubicBezTo>
                    <a:pt x="60" y="2"/>
                    <a:pt x="60" y="2"/>
                    <a:pt x="60" y="2"/>
                  </a:cubicBezTo>
                  <a:cubicBezTo>
                    <a:pt x="60" y="1"/>
                    <a:pt x="59" y="0"/>
                    <a:pt x="58" y="0"/>
                  </a:cubicBezTo>
                  <a:cubicBezTo>
                    <a:pt x="58" y="0"/>
                    <a:pt x="57" y="1"/>
                    <a:pt x="56" y="2"/>
                  </a:cubicBezTo>
                  <a:cubicBezTo>
                    <a:pt x="0" y="180"/>
                    <a:pt x="0" y="180"/>
                    <a:pt x="0" y="180"/>
                  </a:cubicBezTo>
                  <a:lnTo>
                    <a:pt x="3" y="180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817"/>
            <p:cNvSpPr/>
            <p:nvPr/>
          </p:nvSpPr>
          <p:spPr bwMode="auto">
            <a:xfrm>
              <a:off x="6191" y="1089"/>
              <a:ext cx="60" cy="38"/>
            </a:xfrm>
            <a:custGeom>
              <a:avLst/>
              <a:gdLst>
                <a:gd name="T0" fmla="*/ 60 w 60"/>
                <a:gd name="T1" fmla="*/ 33 h 38"/>
                <a:gd name="T2" fmla="*/ 13 w 60"/>
                <a:gd name="T3" fmla="*/ 0 h 38"/>
                <a:gd name="T4" fmla="*/ 0 w 60"/>
                <a:gd name="T5" fmla="*/ 38 h 38"/>
                <a:gd name="T6" fmla="*/ 60 w 60"/>
                <a:gd name="T7" fmla="*/ 3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38">
                  <a:moveTo>
                    <a:pt x="60" y="33"/>
                  </a:moveTo>
                  <a:lnTo>
                    <a:pt x="13" y="0"/>
                  </a:lnTo>
                  <a:lnTo>
                    <a:pt x="0" y="38"/>
                  </a:lnTo>
                  <a:lnTo>
                    <a:pt x="60" y="33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818"/>
            <p:cNvSpPr/>
            <p:nvPr/>
          </p:nvSpPr>
          <p:spPr bwMode="auto">
            <a:xfrm>
              <a:off x="6168" y="1154"/>
              <a:ext cx="113" cy="48"/>
            </a:xfrm>
            <a:custGeom>
              <a:avLst/>
              <a:gdLst>
                <a:gd name="T0" fmla="*/ 0 w 94"/>
                <a:gd name="T1" fmla="*/ 35 h 40"/>
                <a:gd name="T2" fmla="*/ 24 w 94"/>
                <a:gd name="T3" fmla="*/ 31 h 40"/>
                <a:gd name="T4" fmla="*/ 53 w 94"/>
                <a:gd name="T5" fmla="*/ 38 h 40"/>
                <a:gd name="T6" fmla="*/ 75 w 94"/>
                <a:gd name="T7" fmla="*/ 34 h 40"/>
                <a:gd name="T8" fmla="*/ 94 w 94"/>
                <a:gd name="T9" fmla="*/ 16 h 40"/>
                <a:gd name="T10" fmla="*/ 78 w 94"/>
                <a:gd name="T11" fmla="*/ 21 h 40"/>
                <a:gd name="T12" fmla="*/ 92 w 94"/>
                <a:gd name="T13" fmla="*/ 1 h 40"/>
                <a:gd name="T14" fmla="*/ 47 w 94"/>
                <a:gd name="T15" fmla="*/ 2 h 40"/>
                <a:gd name="T16" fmla="*/ 9 w 94"/>
                <a:gd name="T17" fmla="*/ 6 h 40"/>
                <a:gd name="T18" fmla="*/ 0 w 94"/>
                <a:gd name="T1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40">
                  <a:moveTo>
                    <a:pt x="0" y="35"/>
                  </a:moveTo>
                  <a:cubicBezTo>
                    <a:pt x="0" y="35"/>
                    <a:pt x="10" y="31"/>
                    <a:pt x="24" y="31"/>
                  </a:cubicBezTo>
                  <a:cubicBezTo>
                    <a:pt x="42" y="30"/>
                    <a:pt x="42" y="36"/>
                    <a:pt x="53" y="38"/>
                  </a:cubicBezTo>
                  <a:cubicBezTo>
                    <a:pt x="62" y="40"/>
                    <a:pt x="68" y="38"/>
                    <a:pt x="75" y="34"/>
                  </a:cubicBezTo>
                  <a:cubicBezTo>
                    <a:pt x="82" y="31"/>
                    <a:pt x="90" y="22"/>
                    <a:pt x="94" y="16"/>
                  </a:cubicBezTo>
                  <a:cubicBezTo>
                    <a:pt x="89" y="20"/>
                    <a:pt x="83" y="21"/>
                    <a:pt x="78" y="21"/>
                  </a:cubicBezTo>
                  <a:cubicBezTo>
                    <a:pt x="84" y="15"/>
                    <a:pt x="91" y="9"/>
                    <a:pt x="92" y="1"/>
                  </a:cubicBezTo>
                  <a:cubicBezTo>
                    <a:pt x="73" y="20"/>
                    <a:pt x="61" y="3"/>
                    <a:pt x="47" y="2"/>
                  </a:cubicBezTo>
                  <a:cubicBezTo>
                    <a:pt x="30" y="0"/>
                    <a:pt x="9" y="6"/>
                    <a:pt x="9" y="6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819"/>
            <p:cNvSpPr/>
            <p:nvPr/>
          </p:nvSpPr>
          <p:spPr bwMode="auto">
            <a:xfrm>
              <a:off x="5917" y="1063"/>
              <a:ext cx="71" cy="209"/>
            </a:xfrm>
            <a:custGeom>
              <a:avLst/>
              <a:gdLst>
                <a:gd name="T0" fmla="*/ 5 w 59"/>
                <a:gd name="T1" fmla="*/ 174 h 174"/>
                <a:gd name="T2" fmla="*/ 58 w 59"/>
                <a:gd name="T3" fmla="*/ 3 h 174"/>
                <a:gd name="T4" fmla="*/ 57 w 59"/>
                <a:gd name="T5" fmla="*/ 1 h 174"/>
                <a:gd name="T6" fmla="*/ 53 w 59"/>
                <a:gd name="T7" fmla="*/ 3 h 174"/>
                <a:gd name="T8" fmla="*/ 0 w 59"/>
                <a:gd name="T9" fmla="*/ 174 h 174"/>
                <a:gd name="T10" fmla="*/ 5 w 59"/>
                <a:gd name="T11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174">
                  <a:moveTo>
                    <a:pt x="5" y="174"/>
                  </a:moveTo>
                  <a:cubicBezTo>
                    <a:pt x="58" y="3"/>
                    <a:pt x="58" y="3"/>
                    <a:pt x="58" y="3"/>
                  </a:cubicBezTo>
                  <a:cubicBezTo>
                    <a:pt x="59" y="2"/>
                    <a:pt x="58" y="1"/>
                    <a:pt x="57" y="1"/>
                  </a:cubicBezTo>
                  <a:cubicBezTo>
                    <a:pt x="55" y="0"/>
                    <a:pt x="54" y="1"/>
                    <a:pt x="53" y="3"/>
                  </a:cubicBezTo>
                  <a:cubicBezTo>
                    <a:pt x="0" y="174"/>
                    <a:pt x="0" y="174"/>
                    <a:pt x="0" y="174"/>
                  </a:cubicBezTo>
                  <a:lnTo>
                    <a:pt x="5" y="174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820"/>
            <p:cNvSpPr/>
            <p:nvPr/>
          </p:nvSpPr>
          <p:spPr bwMode="auto">
            <a:xfrm>
              <a:off x="5966" y="1074"/>
              <a:ext cx="144" cy="83"/>
            </a:xfrm>
            <a:custGeom>
              <a:avLst/>
              <a:gdLst>
                <a:gd name="T0" fmla="*/ 0 w 120"/>
                <a:gd name="T1" fmla="*/ 65 h 69"/>
                <a:gd name="T2" fmla="*/ 33 w 120"/>
                <a:gd name="T3" fmla="*/ 47 h 69"/>
                <a:gd name="T4" fmla="*/ 54 w 120"/>
                <a:gd name="T5" fmla="*/ 65 h 69"/>
                <a:gd name="T6" fmla="*/ 90 w 120"/>
                <a:gd name="T7" fmla="*/ 59 h 69"/>
                <a:gd name="T8" fmla="*/ 120 w 120"/>
                <a:gd name="T9" fmla="*/ 30 h 69"/>
                <a:gd name="T10" fmla="*/ 94 w 120"/>
                <a:gd name="T11" fmla="*/ 38 h 69"/>
                <a:gd name="T12" fmla="*/ 116 w 120"/>
                <a:gd name="T13" fmla="*/ 6 h 69"/>
                <a:gd name="T14" fmla="*/ 58 w 120"/>
                <a:gd name="T15" fmla="*/ 5 h 69"/>
                <a:gd name="T16" fmla="*/ 15 w 120"/>
                <a:gd name="T17" fmla="*/ 19 h 69"/>
                <a:gd name="T18" fmla="*/ 0 w 120"/>
                <a:gd name="T19" fmla="*/ 6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69">
                  <a:moveTo>
                    <a:pt x="0" y="65"/>
                  </a:moveTo>
                  <a:cubicBezTo>
                    <a:pt x="0" y="65"/>
                    <a:pt x="10" y="48"/>
                    <a:pt x="33" y="47"/>
                  </a:cubicBezTo>
                  <a:cubicBezTo>
                    <a:pt x="62" y="45"/>
                    <a:pt x="37" y="61"/>
                    <a:pt x="54" y="65"/>
                  </a:cubicBezTo>
                  <a:cubicBezTo>
                    <a:pt x="69" y="69"/>
                    <a:pt x="77" y="65"/>
                    <a:pt x="90" y="59"/>
                  </a:cubicBezTo>
                  <a:cubicBezTo>
                    <a:pt x="100" y="54"/>
                    <a:pt x="113" y="39"/>
                    <a:pt x="120" y="30"/>
                  </a:cubicBezTo>
                  <a:cubicBezTo>
                    <a:pt x="111" y="36"/>
                    <a:pt x="101" y="39"/>
                    <a:pt x="94" y="38"/>
                  </a:cubicBezTo>
                  <a:cubicBezTo>
                    <a:pt x="104" y="29"/>
                    <a:pt x="115" y="18"/>
                    <a:pt x="116" y="6"/>
                  </a:cubicBezTo>
                  <a:cubicBezTo>
                    <a:pt x="56" y="44"/>
                    <a:pt x="89" y="0"/>
                    <a:pt x="58" y="5"/>
                  </a:cubicBezTo>
                  <a:cubicBezTo>
                    <a:pt x="32" y="9"/>
                    <a:pt x="15" y="19"/>
                    <a:pt x="15" y="19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Line 821"/>
            <p:cNvSpPr>
              <a:spLocks noChangeShapeType="1"/>
            </p:cNvSpPr>
            <p:nvPr/>
          </p:nvSpPr>
          <p:spPr bwMode="auto">
            <a:xfrm flipH="1">
              <a:off x="5374" y="867"/>
              <a:ext cx="1818" cy="0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5" name="Line 822"/>
            <p:cNvSpPr>
              <a:spLocks noChangeShapeType="1"/>
            </p:cNvSpPr>
            <p:nvPr/>
          </p:nvSpPr>
          <p:spPr bwMode="auto">
            <a:xfrm flipV="1">
              <a:off x="6484" y="657"/>
              <a:ext cx="0" cy="18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6" name="Line 823"/>
            <p:cNvSpPr>
              <a:spLocks noChangeShapeType="1"/>
            </p:cNvSpPr>
            <p:nvPr/>
          </p:nvSpPr>
          <p:spPr bwMode="auto">
            <a:xfrm>
              <a:off x="5374" y="810"/>
              <a:ext cx="972" cy="0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7" name="Line 824"/>
            <p:cNvSpPr>
              <a:spLocks noChangeShapeType="1"/>
            </p:cNvSpPr>
            <p:nvPr/>
          </p:nvSpPr>
          <p:spPr bwMode="auto">
            <a:xfrm>
              <a:off x="6617" y="518"/>
              <a:ext cx="248" cy="0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8" name="Line 825"/>
            <p:cNvSpPr>
              <a:spLocks noChangeShapeType="1"/>
            </p:cNvSpPr>
            <p:nvPr/>
          </p:nvSpPr>
          <p:spPr bwMode="auto">
            <a:xfrm flipV="1">
              <a:off x="7250" y="836"/>
              <a:ext cx="60" cy="61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9" name="Line 826"/>
            <p:cNvSpPr>
              <a:spLocks noChangeShapeType="1"/>
            </p:cNvSpPr>
            <p:nvPr/>
          </p:nvSpPr>
          <p:spPr bwMode="auto">
            <a:xfrm flipH="1" flipV="1">
              <a:off x="7250" y="836"/>
              <a:ext cx="60" cy="61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0" name="Line 827"/>
            <p:cNvSpPr>
              <a:spLocks noChangeShapeType="1"/>
            </p:cNvSpPr>
            <p:nvPr/>
          </p:nvSpPr>
          <p:spPr bwMode="auto">
            <a:xfrm>
              <a:off x="6822" y="476"/>
              <a:ext cx="43" cy="42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1" name="Line 828"/>
            <p:cNvSpPr>
              <a:spLocks noChangeShapeType="1"/>
            </p:cNvSpPr>
            <p:nvPr/>
          </p:nvSpPr>
          <p:spPr bwMode="auto">
            <a:xfrm flipV="1">
              <a:off x="6822" y="519"/>
              <a:ext cx="43" cy="42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2" name="Freeform 829"/>
            <p:cNvSpPr/>
            <p:nvPr/>
          </p:nvSpPr>
          <p:spPr bwMode="auto">
            <a:xfrm>
              <a:off x="6352" y="676"/>
              <a:ext cx="132" cy="134"/>
            </a:xfrm>
            <a:custGeom>
              <a:avLst/>
              <a:gdLst>
                <a:gd name="T0" fmla="*/ 0 w 110"/>
                <a:gd name="T1" fmla="*/ 111 h 111"/>
                <a:gd name="T2" fmla="*/ 110 w 110"/>
                <a:gd name="T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0" h="111">
                  <a:moveTo>
                    <a:pt x="0" y="111"/>
                  </a:moveTo>
                  <a:cubicBezTo>
                    <a:pt x="61" y="111"/>
                    <a:pt x="110" y="61"/>
                    <a:pt x="110" y="0"/>
                  </a:cubicBezTo>
                </a:path>
              </a:pathLst>
            </a:cu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3" name="Freeform 830"/>
            <p:cNvSpPr/>
            <p:nvPr/>
          </p:nvSpPr>
          <p:spPr bwMode="auto">
            <a:xfrm>
              <a:off x="6484" y="518"/>
              <a:ext cx="133" cy="133"/>
            </a:xfrm>
            <a:custGeom>
              <a:avLst/>
              <a:gdLst>
                <a:gd name="T0" fmla="*/ 111 w 111"/>
                <a:gd name="T1" fmla="*/ 0 h 111"/>
                <a:gd name="T2" fmla="*/ 0 w 111"/>
                <a:gd name="T3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1" h="111">
                  <a:moveTo>
                    <a:pt x="111" y="0"/>
                  </a:moveTo>
                  <a:cubicBezTo>
                    <a:pt x="50" y="0"/>
                    <a:pt x="0" y="50"/>
                    <a:pt x="0" y="111"/>
                  </a:cubicBezTo>
                </a:path>
              </a:pathLst>
            </a:cu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4" name="Freeform 831"/>
            <p:cNvSpPr/>
            <p:nvPr/>
          </p:nvSpPr>
          <p:spPr bwMode="auto">
            <a:xfrm>
              <a:off x="7095" y="500"/>
              <a:ext cx="467" cy="364"/>
            </a:xfrm>
            <a:custGeom>
              <a:avLst/>
              <a:gdLst>
                <a:gd name="T0" fmla="*/ 77 w 389"/>
                <a:gd name="T1" fmla="*/ 303 h 303"/>
                <a:gd name="T2" fmla="*/ 158 w 389"/>
                <a:gd name="T3" fmla="*/ 134 h 303"/>
                <a:gd name="T4" fmla="*/ 261 w 389"/>
                <a:gd name="T5" fmla="*/ 119 h 303"/>
                <a:gd name="T6" fmla="*/ 389 w 389"/>
                <a:gd name="T7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9" h="303">
                  <a:moveTo>
                    <a:pt x="77" y="303"/>
                  </a:moveTo>
                  <a:cubicBezTo>
                    <a:pt x="0" y="232"/>
                    <a:pt x="66" y="136"/>
                    <a:pt x="158" y="134"/>
                  </a:cubicBezTo>
                  <a:cubicBezTo>
                    <a:pt x="214" y="133"/>
                    <a:pt x="237" y="138"/>
                    <a:pt x="261" y="119"/>
                  </a:cubicBezTo>
                  <a:cubicBezTo>
                    <a:pt x="307" y="84"/>
                    <a:pt x="349" y="41"/>
                    <a:pt x="389" y="0"/>
                  </a:cubicBezTo>
                </a:path>
              </a:pathLst>
            </a:cu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5" name="Line 832"/>
            <p:cNvSpPr>
              <a:spLocks noChangeShapeType="1"/>
            </p:cNvSpPr>
            <p:nvPr/>
          </p:nvSpPr>
          <p:spPr bwMode="auto">
            <a:xfrm>
              <a:off x="7507" y="496"/>
              <a:ext cx="60" cy="0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6" name="Line 833"/>
            <p:cNvSpPr>
              <a:spLocks noChangeShapeType="1"/>
            </p:cNvSpPr>
            <p:nvPr/>
          </p:nvSpPr>
          <p:spPr bwMode="auto">
            <a:xfrm flipV="1">
              <a:off x="7567" y="496"/>
              <a:ext cx="0" cy="60"/>
            </a:xfrm>
            <a:prstGeom prst="line">
              <a:avLst/>
            </a:pr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7" name="Freeform 834"/>
            <p:cNvSpPr/>
            <p:nvPr/>
          </p:nvSpPr>
          <p:spPr bwMode="auto">
            <a:xfrm>
              <a:off x="7185" y="770"/>
              <a:ext cx="189" cy="190"/>
            </a:xfrm>
            <a:custGeom>
              <a:avLst/>
              <a:gdLst>
                <a:gd name="T0" fmla="*/ 28 w 157"/>
                <a:gd name="T1" fmla="*/ 28 h 158"/>
                <a:gd name="T2" fmla="*/ 129 w 157"/>
                <a:gd name="T3" fmla="*/ 28 h 158"/>
                <a:gd name="T4" fmla="*/ 129 w 157"/>
                <a:gd name="T5" fmla="*/ 130 h 158"/>
                <a:gd name="T6" fmla="*/ 28 w 157"/>
                <a:gd name="T7" fmla="*/ 130 h 158"/>
                <a:gd name="T8" fmla="*/ 28 w 157"/>
                <a:gd name="T9" fmla="*/ 2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158">
                  <a:moveTo>
                    <a:pt x="28" y="28"/>
                  </a:moveTo>
                  <a:cubicBezTo>
                    <a:pt x="56" y="0"/>
                    <a:pt x="101" y="0"/>
                    <a:pt x="129" y="28"/>
                  </a:cubicBezTo>
                  <a:cubicBezTo>
                    <a:pt x="157" y="56"/>
                    <a:pt x="157" y="102"/>
                    <a:pt x="129" y="130"/>
                  </a:cubicBezTo>
                  <a:cubicBezTo>
                    <a:pt x="101" y="158"/>
                    <a:pt x="56" y="158"/>
                    <a:pt x="28" y="130"/>
                  </a:cubicBezTo>
                  <a:cubicBezTo>
                    <a:pt x="0" y="102"/>
                    <a:pt x="0" y="56"/>
                    <a:pt x="28" y="28"/>
                  </a:cubicBezTo>
                  <a:close/>
                </a:path>
              </a:pathLst>
            </a:custGeom>
            <a:noFill/>
            <a:ln w="30163" cap="rnd">
              <a:solidFill>
                <a:srgbClr val="1D4676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835"/>
            <p:cNvSpPr/>
            <p:nvPr/>
          </p:nvSpPr>
          <p:spPr bwMode="auto">
            <a:xfrm>
              <a:off x="4268" y="3666"/>
              <a:ext cx="30" cy="60"/>
            </a:xfrm>
            <a:custGeom>
              <a:avLst/>
              <a:gdLst>
                <a:gd name="T0" fmla="*/ 6 w 30"/>
                <a:gd name="T1" fmla="*/ 60 h 60"/>
                <a:gd name="T2" fmla="*/ 7 w 30"/>
                <a:gd name="T3" fmla="*/ 60 h 60"/>
                <a:gd name="T4" fmla="*/ 8 w 30"/>
                <a:gd name="T5" fmla="*/ 56 h 60"/>
                <a:gd name="T6" fmla="*/ 8 w 30"/>
                <a:gd name="T7" fmla="*/ 44 h 60"/>
                <a:gd name="T8" fmla="*/ 9 w 30"/>
                <a:gd name="T9" fmla="*/ 31 h 60"/>
                <a:gd name="T10" fmla="*/ 10 w 30"/>
                <a:gd name="T11" fmla="*/ 30 h 60"/>
                <a:gd name="T12" fmla="*/ 12 w 30"/>
                <a:gd name="T13" fmla="*/ 31 h 60"/>
                <a:gd name="T14" fmla="*/ 14 w 30"/>
                <a:gd name="T15" fmla="*/ 37 h 60"/>
                <a:gd name="T16" fmla="*/ 15 w 30"/>
                <a:gd name="T17" fmla="*/ 43 h 60"/>
                <a:gd name="T18" fmla="*/ 16 w 30"/>
                <a:gd name="T19" fmla="*/ 44 h 60"/>
                <a:gd name="T20" fmla="*/ 16 w 30"/>
                <a:gd name="T21" fmla="*/ 48 h 60"/>
                <a:gd name="T22" fmla="*/ 18 w 30"/>
                <a:gd name="T23" fmla="*/ 49 h 60"/>
                <a:gd name="T24" fmla="*/ 20 w 30"/>
                <a:gd name="T25" fmla="*/ 58 h 60"/>
                <a:gd name="T26" fmla="*/ 22 w 30"/>
                <a:gd name="T27" fmla="*/ 60 h 60"/>
                <a:gd name="T28" fmla="*/ 26 w 30"/>
                <a:gd name="T29" fmla="*/ 60 h 60"/>
                <a:gd name="T30" fmla="*/ 27 w 30"/>
                <a:gd name="T31" fmla="*/ 59 h 60"/>
                <a:gd name="T32" fmla="*/ 28 w 30"/>
                <a:gd name="T33" fmla="*/ 55 h 60"/>
                <a:gd name="T34" fmla="*/ 28 w 30"/>
                <a:gd name="T35" fmla="*/ 40 h 60"/>
                <a:gd name="T36" fmla="*/ 30 w 30"/>
                <a:gd name="T37" fmla="*/ 16 h 60"/>
                <a:gd name="T38" fmla="*/ 28 w 30"/>
                <a:gd name="T39" fmla="*/ 10 h 60"/>
                <a:gd name="T40" fmla="*/ 27 w 30"/>
                <a:gd name="T41" fmla="*/ 2 h 60"/>
                <a:gd name="T42" fmla="*/ 26 w 30"/>
                <a:gd name="T43" fmla="*/ 0 h 60"/>
                <a:gd name="T44" fmla="*/ 22 w 30"/>
                <a:gd name="T45" fmla="*/ 0 h 60"/>
                <a:gd name="T46" fmla="*/ 21 w 30"/>
                <a:gd name="T47" fmla="*/ 2 h 60"/>
                <a:gd name="T48" fmla="*/ 21 w 30"/>
                <a:gd name="T49" fmla="*/ 7 h 60"/>
                <a:gd name="T50" fmla="*/ 20 w 30"/>
                <a:gd name="T51" fmla="*/ 30 h 60"/>
                <a:gd name="T52" fmla="*/ 20 w 30"/>
                <a:gd name="T53" fmla="*/ 30 h 60"/>
                <a:gd name="T54" fmla="*/ 19 w 30"/>
                <a:gd name="T55" fmla="*/ 28 h 60"/>
                <a:gd name="T56" fmla="*/ 18 w 30"/>
                <a:gd name="T57" fmla="*/ 23 h 60"/>
                <a:gd name="T58" fmla="*/ 13 w 30"/>
                <a:gd name="T59" fmla="*/ 13 h 60"/>
                <a:gd name="T60" fmla="*/ 12 w 30"/>
                <a:gd name="T61" fmla="*/ 10 h 60"/>
                <a:gd name="T62" fmla="*/ 10 w 30"/>
                <a:gd name="T63" fmla="*/ 6 h 60"/>
                <a:gd name="T64" fmla="*/ 7 w 30"/>
                <a:gd name="T65" fmla="*/ 1 h 60"/>
                <a:gd name="T66" fmla="*/ 3 w 30"/>
                <a:gd name="T67" fmla="*/ 0 h 60"/>
                <a:gd name="T68" fmla="*/ 2 w 30"/>
                <a:gd name="T69" fmla="*/ 1 h 60"/>
                <a:gd name="T70" fmla="*/ 1 w 30"/>
                <a:gd name="T71" fmla="*/ 16 h 60"/>
                <a:gd name="T72" fmla="*/ 1 w 30"/>
                <a:gd name="T73" fmla="*/ 44 h 60"/>
                <a:gd name="T74" fmla="*/ 0 w 30"/>
                <a:gd name="T75" fmla="*/ 56 h 60"/>
                <a:gd name="T76" fmla="*/ 3 w 30"/>
                <a:gd name="T77" fmla="*/ 60 h 60"/>
                <a:gd name="T78" fmla="*/ 6 w 30"/>
                <a:gd name="T7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" h="60">
                  <a:moveTo>
                    <a:pt x="6" y="60"/>
                  </a:moveTo>
                  <a:lnTo>
                    <a:pt x="7" y="60"/>
                  </a:lnTo>
                  <a:lnTo>
                    <a:pt x="8" y="56"/>
                  </a:lnTo>
                  <a:lnTo>
                    <a:pt x="8" y="44"/>
                  </a:lnTo>
                  <a:lnTo>
                    <a:pt x="9" y="31"/>
                  </a:lnTo>
                  <a:lnTo>
                    <a:pt x="10" y="30"/>
                  </a:lnTo>
                  <a:lnTo>
                    <a:pt x="12" y="31"/>
                  </a:lnTo>
                  <a:lnTo>
                    <a:pt x="14" y="37"/>
                  </a:lnTo>
                  <a:lnTo>
                    <a:pt x="15" y="43"/>
                  </a:lnTo>
                  <a:lnTo>
                    <a:pt x="16" y="44"/>
                  </a:lnTo>
                  <a:lnTo>
                    <a:pt x="16" y="48"/>
                  </a:lnTo>
                  <a:lnTo>
                    <a:pt x="18" y="49"/>
                  </a:lnTo>
                  <a:lnTo>
                    <a:pt x="20" y="58"/>
                  </a:lnTo>
                  <a:lnTo>
                    <a:pt x="22" y="60"/>
                  </a:lnTo>
                  <a:lnTo>
                    <a:pt x="26" y="60"/>
                  </a:lnTo>
                  <a:lnTo>
                    <a:pt x="27" y="59"/>
                  </a:lnTo>
                  <a:lnTo>
                    <a:pt x="28" y="55"/>
                  </a:lnTo>
                  <a:lnTo>
                    <a:pt x="28" y="40"/>
                  </a:lnTo>
                  <a:lnTo>
                    <a:pt x="30" y="16"/>
                  </a:lnTo>
                  <a:lnTo>
                    <a:pt x="28" y="10"/>
                  </a:lnTo>
                  <a:lnTo>
                    <a:pt x="27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1" y="2"/>
                  </a:lnTo>
                  <a:lnTo>
                    <a:pt x="21" y="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9" y="28"/>
                  </a:lnTo>
                  <a:lnTo>
                    <a:pt x="18" y="23"/>
                  </a:lnTo>
                  <a:lnTo>
                    <a:pt x="13" y="13"/>
                  </a:lnTo>
                  <a:lnTo>
                    <a:pt x="12" y="10"/>
                  </a:lnTo>
                  <a:lnTo>
                    <a:pt x="10" y="6"/>
                  </a:lnTo>
                  <a:lnTo>
                    <a:pt x="7" y="1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16"/>
                  </a:lnTo>
                  <a:lnTo>
                    <a:pt x="1" y="4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6" y="60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836"/>
            <p:cNvSpPr/>
            <p:nvPr/>
          </p:nvSpPr>
          <p:spPr bwMode="auto">
            <a:xfrm>
              <a:off x="4083" y="3857"/>
              <a:ext cx="36" cy="62"/>
            </a:xfrm>
            <a:custGeom>
              <a:avLst/>
              <a:gdLst>
                <a:gd name="T0" fmla="*/ 31 w 36"/>
                <a:gd name="T1" fmla="*/ 1 h 62"/>
                <a:gd name="T2" fmla="*/ 29 w 36"/>
                <a:gd name="T3" fmla="*/ 2 h 62"/>
                <a:gd name="T4" fmla="*/ 29 w 36"/>
                <a:gd name="T5" fmla="*/ 4 h 62"/>
                <a:gd name="T6" fmla="*/ 27 w 36"/>
                <a:gd name="T7" fmla="*/ 8 h 62"/>
                <a:gd name="T8" fmla="*/ 26 w 36"/>
                <a:gd name="T9" fmla="*/ 23 h 62"/>
                <a:gd name="T10" fmla="*/ 25 w 36"/>
                <a:gd name="T11" fmla="*/ 26 h 62"/>
                <a:gd name="T12" fmla="*/ 24 w 36"/>
                <a:gd name="T13" fmla="*/ 26 h 62"/>
                <a:gd name="T14" fmla="*/ 24 w 36"/>
                <a:gd name="T15" fmla="*/ 26 h 62"/>
                <a:gd name="T16" fmla="*/ 23 w 36"/>
                <a:gd name="T17" fmla="*/ 20 h 62"/>
                <a:gd name="T18" fmla="*/ 20 w 36"/>
                <a:gd name="T19" fmla="*/ 17 h 62"/>
                <a:gd name="T20" fmla="*/ 17 w 36"/>
                <a:gd name="T21" fmla="*/ 17 h 62"/>
                <a:gd name="T22" fmla="*/ 13 w 36"/>
                <a:gd name="T23" fmla="*/ 20 h 62"/>
                <a:gd name="T24" fmla="*/ 12 w 36"/>
                <a:gd name="T25" fmla="*/ 25 h 62"/>
                <a:gd name="T26" fmla="*/ 12 w 36"/>
                <a:gd name="T27" fmla="*/ 26 h 62"/>
                <a:gd name="T28" fmla="*/ 10 w 36"/>
                <a:gd name="T29" fmla="*/ 25 h 62"/>
                <a:gd name="T30" fmla="*/ 10 w 36"/>
                <a:gd name="T31" fmla="*/ 23 h 62"/>
                <a:gd name="T32" fmla="*/ 9 w 36"/>
                <a:gd name="T33" fmla="*/ 17 h 62"/>
                <a:gd name="T34" fmla="*/ 8 w 36"/>
                <a:gd name="T35" fmla="*/ 7 h 62"/>
                <a:gd name="T36" fmla="*/ 7 w 36"/>
                <a:gd name="T37" fmla="*/ 2 h 62"/>
                <a:gd name="T38" fmla="*/ 6 w 36"/>
                <a:gd name="T39" fmla="*/ 0 h 62"/>
                <a:gd name="T40" fmla="*/ 2 w 36"/>
                <a:gd name="T41" fmla="*/ 0 h 62"/>
                <a:gd name="T42" fmla="*/ 0 w 36"/>
                <a:gd name="T43" fmla="*/ 2 h 62"/>
                <a:gd name="T44" fmla="*/ 0 w 36"/>
                <a:gd name="T45" fmla="*/ 5 h 62"/>
                <a:gd name="T46" fmla="*/ 0 w 36"/>
                <a:gd name="T47" fmla="*/ 7 h 62"/>
                <a:gd name="T48" fmla="*/ 0 w 36"/>
                <a:gd name="T49" fmla="*/ 12 h 62"/>
                <a:gd name="T50" fmla="*/ 1 w 36"/>
                <a:gd name="T51" fmla="*/ 14 h 62"/>
                <a:gd name="T52" fmla="*/ 2 w 36"/>
                <a:gd name="T53" fmla="*/ 20 h 62"/>
                <a:gd name="T54" fmla="*/ 3 w 36"/>
                <a:gd name="T55" fmla="*/ 26 h 62"/>
                <a:gd name="T56" fmla="*/ 6 w 36"/>
                <a:gd name="T57" fmla="*/ 53 h 62"/>
                <a:gd name="T58" fmla="*/ 6 w 36"/>
                <a:gd name="T59" fmla="*/ 58 h 62"/>
                <a:gd name="T60" fmla="*/ 8 w 36"/>
                <a:gd name="T61" fmla="*/ 62 h 62"/>
                <a:gd name="T62" fmla="*/ 14 w 36"/>
                <a:gd name="T63" fmla="*/ 62 h 62"/>
                <a:gd name="T64" fmla="*/ 15 w 36"/>
                <a:gd name="T65" fmla="*/ 61 h 62"/>
                <a:gd name="T66" fmla="*/ 17 w 36"/>
                <a:gd name="T67" fmla="*/ 60 h 62"/>
                <a:gd name="T68" fmla="*/ 18 w 36"/>
                <a:gd name="T69" fmla="*/ 50 h 62"/>
                <a:gd name="T70" fmla="*/ 19 w 36"/>
                <a:gd name="T71" fmla="*/ 53 h 62"/>
                <a:gd name="T72" fmla="*/ 20 w 36"/>
                <a:gd name="T73" fmla="*/ 59 h 62"/>
                <a:gd name="T74" fmla="*/ 23 w 36"/>
                <a:gd name="T75" fmla="*/ 62 h 62"/>
                <a:gd name="T76" fmla="*/ 25 w 36"/>
                <a:gd name="T77" fmla="*/ 62 h 62"/>
                <a:gd name="T78" fmla="*/ 29 w 36"/>
                <a:gd name="T79" fmla="*/ 61 h 62"/>
                <a:gd name="T80" fmla="*/ 30 w 36"/>
                <a:gd name="T81" fmla="*/ 60 h 62"/>
                <a:gd name="T82" fmla="*/ 31 w 36"/>
                <a:gd name="T83" fmla="*/ 49 h 62"/>
                <a:gd name="T84" fmla="*/ 31 w 36"/>
                <a:gd name="T85" fmla="*/ 40 h 62"/>
                <a:gd name="T86" fmla="*/ 32 w 36"/>
                <a:gd name="T87" fmla="*/ 37 h 62"/>
                <a:gd name="T88" fmla="*/ 33 w 36"/>
                <a:gd name="T89" fmla="*/ 30 h 62"/>
                <a:gd name="T90" fmla="*/ 33 w 36"/>
                <a:gd name="T91" fmla="*/ 26 h 62"/>
                <a:gd name="T92" fmla="*/ 33 w 36"/>
                <a:gd name="T93" fmla="*/ 20 h 62"/>
                <a:gd name="T94" fmla="*/ 35 w 36"/>
                <a:gd name="T95" fmla="*/ 19 h 62"/>
                <a:gd name="T96" fmla="*/ 35 w 36"/>
                <a:gd name="T97" fmla="*/ 14 h 62"/>
                <a:gd name="T98" fmla="*/ 36 w 36"/>
                <a:gd name="T99" fmla="*/ 10 h 62"/>
                <a:gd name="T100" fmla="*/ 36 w 36"/>
                <a:gd name="T101" fmla="*/ 5 h 62"/>
                <a:gd name="T102" fmla="*/ 33 w 36"/>
                <a:gd name="T103" fmla="*/ 1 h 62"/>
                <a:gd name="T104" fmla="*/ 31 w 36"/>
                <a:gd name="T105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" h="62">
                  <a:moveTo>
                    <a:pt x="31" y="1"/>
                  </a:moveTo>
                  <a:lnTo>
                    <a:pt x="29" y="2"/>
                  </a:lnTo>
                  <a:lnTo>
                    <a:pt x="29" y="4"/>
                  </a:lnTo>
                  <a:lnTo>
                    <a:pt x="27" y="8"/>
                  </a:lnTo>
                  <a:lnTo>
                    <a:pt x="26" y="23"/>
                  </a:lnTo>
                  <a:lnTo>
                    <a:pt x="25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0"/>
                  </a:lnTo>
                  <a:lnTo>
                    <a:pt x="20" y="17"/>
                  </a:lnTo>
                  <a:lnTo>
                    <a:pt x="17" y="17"/>
                  </a:lnTo>
                  <a:lnTo>
                    <a:pt x="13" y="20"/>
                  </a:lnTo>
                  <a:lnTo>
                    <a:pt x="12" y="25"/>
                  </a:lnTo>
                  <a:lnTo>
                    <a:pt x="12" y="26"/>
                  </a:lnTo>
                  <a:lnTo>
                    <a:pt x="10" y="25"/>
                  </a:lnTo>
                  <a:lnTo>
                    <a:pt x="10" y="23"/>
                  </a:lnTo>
                  <a:lnTo>
                    <a:pt x="9" y="17"/>
                  </a:lnTo>
                  <a:lnTo>
                    <a:pt x="8" y="7"/>
                  </a:lnTo>
                  <a:lnTo>
                    <a:pt x="7" y="2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2" y="20"/>
                  </a:lnTo>
                  <a:lnTo>
                    <a:pt x="3" y="26"/>
                  </a:lnTo>
                  <a:lnTo>
                    <a:pt x="6" y="53"/>
                  </a:lnTo>
                  <a:lnTo>
                    <a:pt x="6" y="58"/>
                  </a:lnTo>
                  <a:lnTo>
                    <a:pt x="8" y="62"/>
                  </a:lnTo>
                  <a:lnTo>
                    <a:pt x="14" y="62"/>
                  </a:lnTo>
                  <a:lnTo>
                    <a:pt x="15" y="61"/>
                  </a:lnTo>
                  <a:lnTo>
                    <a:pt x="17" y="60"/>
                  </a:lnTo>
                  <a:lnTo>
                    <a:pt x="18" y="50"/>
                  </a:lnTo>
                  <a:lnTo>
                    <a:pt x="19" y="53"/>
                  </a:lnTo>
                  <a:lnTo>
                    <a:pt x="20" y="59"/>
                  </a:lnTo>
                  <a:lnTo>
                    <a:pt x="23" y="62"/>
                  </a:lnTo>
                  <a:lnTo>
                    <a:pt x="25" y="62"/>
                  </a:lnTo>
                  <a:lnTo>
                    <a:pt x="29" y="61"/>
                  </a:lnTo>
                  <a:lnTo>
                    <a:pt x="30" y="60"/>
                  </a:lnTo>
                  <a:lnTo>
                    <a:pt x="31" y="49"/>
                  </a:lnTo>
                  <a:lnTo>
                    <a:pt x="31" y="40"/>
                  </a:lnTo>
                  <a:lnTo>
                    <a:pt x="32" y="37"/>
                  </a:lnTo>
                  <a:lnTo>
                    <a:pt x="33" y="30"/>
                  </a:lnTo>
                  <a:lnTo>
                    <a:pt x="33" y="26"/>
                  </a:lnTo>
                  <a:lnTo>
                    <a:pt x="33" y="20"/>
                  </a:lnTo>
                  <a:lnTo>
                    <a:pt x="35" y="19"/>
                  </a:lnTo>
                  <a:lnTo>
                    <a:pt x="35" y="14"/>
                  </a:lnTo>
                  <a:lnTo>
                    <a:pt x="36" y="10"/>
                  </a:lnTo>
                  <a:lnTo>
                    <a:pt x="36" y="5"/>
                  </a:lnTo>
                  <a:lnTo>
                    <a:pt x="33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Freeform 837"/>
            <p:cNvSpPr/>
            <p:nvPr/>
          </p:nvSpPr>
          <p:spPr bwMode="auto">
            <a:xfrm>
              <a:off x="4454" y="3857"/>
              <a:ext cx="26" cy="62"/>
            </a:xfrm>
            <a:custGeom>
              <a:avLst/>
              <a:gdLst>
                <a:gd name="T0" fmla="*/ 25 w 26"/>
                <a:gd name="T1" fmla="*/ 55 h 62"/>
                <a:gd name="T2" fmla="*/ 23 w 26"/>
                <a:gd name="T3" fmla="*/ 54 h 62"/>
                <a:gd name="T4" fmla="*/ 19 w 26"/>
                <a:gd name="T5" fmla="*/ 54 h 62"/>
                <a:gd name="T6" fmla="*/ 9 w 26"/>
                <a:gd name="T7" fmla="*/ 55 h 62"/>
                <a:gd name="T8" fmla="*/ 8 w 26"/>
                <a:gd name="T9" fmla="*/ 54 h 62"/>
                <a:gd name="T10" fmla="*/ 8 w 26"/>
                <a:gd name="T11" fmla="*/ 50 h 62"/>
                <a:gd name="T12" fmla="*/ 9 w 26"/>
                <a:gd name="T13" fmla="*/ 47 h 62"/>
                <a:gd name="T14" fmla="*/ 8 w 26"/>
                <a:gd name="T15" fmla="*/ 40 h 62"/>
                <a:gd name="T16" fmla="*/ 9 w 26"/>
                <a:gd name="T17" fmla="*/ 36 h 62"/>
                <a:gd name="T18" fmla="*/ 19 w 26"/>
                <a:gd name="T19" fmla="*/ 35 h 62"/>
                <a:gd name="T20" fmla="*/ 21 w 26"/>
                <a:gd name="T21" fmla="*/ 34 h 62"/>
                <a:gd name="T22" fmla="*/ 23 w 26"/>
                <a:gd name="T23" fmla="*/ 30 h 62"/>
                <a:gd name="T24" fmla="*/ 20 w 26"/>
                <a:gd name="T25" fmla="*/ 28 h 62"/>
                <a:gd name="T26" fmla="*/ 11 w 26"/>
                <a:gd name="T27" fmla="*/ 28 h 62"/>
                <a:gd name="T28" fmla="*/ 9 w 26"/>
                <a:gd name="T29" fmla="*/ 26 h 62"/>
                <a:gd name="T30" fmla="*/ 8 w 26"/>
                <a:gd name="T31" fmla="*/ 23 h 62"/>
                <a:gd name="T32" fmla="*/ 8 w 26"/>
                <a:gd name="T33" fmla="*/ 19 h 62"/>
                <a:gd name="T34" fmla="*/ 8 w 26"/>
                <a:gd name="T35" fmla="*/ 10 h 62"/>
                <a:gd name="T36" fmla="*/ 9 w 26"/>
                <a:gd name="T37" fmla="*/ 8 h 62"/>
                <a:gd name="T38" fmla="*/ 21 w 26"/>
                <a:gd name="T39" fmla="*/ 7 h 62"/>
                <a:gd name="T40" fmla="*/ 23 w 26"/>
                <a:gd name="T41" fmla="*/ 6 h 62"/>
                <a:gd name="T42" fmla="*/ 23 w 26"/>
                <a:gd name="T43" fmla="*/ 4 h 62"/>
                <a:gd name="T44" fmla="*/ 21 w 26"/>
                <a:gd name="T45" fmla="*/ 4 h 62"/>
                <a:gd name="T46" fmla="*/ 20 w 26"/>
                <a:gd name="T47" fmla="*/ 1 h 62"/>
                <a:gd name="T48" fmla="*/ 13 w 26"/>
                <a:gd name="T49" fmla="*/ 1 h 62"/>
                <a:gd name="T50" fmla="*/ 6 w 26"/>
                <a:gd name="T51" fmla="*/ 0 h 62"/>
                <a:gd name="T52" fmla="*/ 2 w 26"/>
                <a:gd name="T53" fmla="*/ 2 h 62"/>
                <a:gd name="T54" fmla="*/ 1 w 26"/>
                <a:gd name="T55" fmla="*/ 4 h 62"/>
                <a:gd name="T56" fmla="*/ 1 w 26"/>
                <a:gd name="T57" fmla="*/ 7 h 62"/>
                <a:gd name="T58" fmla="*/ 1 w 26"/>
                <a:gd name="T59" fmla="*/ 16 h 62"/>
                <a:gd name="T60" fmla="*/ 0 w 26"/>
                <a:gd name="T61" fmla="*/ 32 h 62"/>
                <a:gd name="T62" fmla="*/ 1 w 26"/>
                <a:gd name="T63" fmla="*/ 60 h 62"/>
                <a:gd name="T64" fmla="*/ 3 w 26"/>
                <a:gd name="T65" fmla="*/ 62 h 62"/>
                <a:gd name="T66" fmla="*/ 24 w 26"/>
                <a:gd name="T67" fmla="*/ 62 h 62"/>
                <a:gd name="T68" fmla="*/ 26 w 26"/>
                <a:gd name="T69" fmla="*/ 60 h 62"/>
                <a:gd name="T70" fmla="*/ 26 w 26"/>
                <a:gd name="T71" fmla="*/ 58 h 62"/>
                <a:gd name="T72" fmla="*/ 25 w 26"/>
                <a:gd name="T73" fmla="*/ 5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" h="62">
                  <a:moveTo>
                    <a:pt x="25" y="55"/>
                  </a:moveTo>
                  <a:lnTo>
                    <a:pt x="23" y="54"/>
                  </a:lnTo>
                  <a:lnTo>
                    <a:pt x="19" y="54"/>
                  </a:lnTo>
                  <a:lnTo>
                    <a:pt x="9" y="55"/>
                  </a:lnTo>
                  <a:lnTo>
                    <a:pt x="8" y="54"/>
                  </a:lnTo>
                  <a:lnTo>
                    <a:pt x="8" y="50"/>
                  </a:lnTo>
                  <a:lnTo>
                    <a:pt x="9" y="47"/>
                  </a:lnTo>
                  <a:lnTo>
                    <a:pt x="8" y="40"/>
                  </a:lnTo>
                  <a:lnTo>
                    <a:pt x="9" y="36"/>
                  </a:lnTo>
                  <a:lnTo>
                    <a:pt x="19" y="35"/>
                  </a:lnTo>
                  <a:lnTo>
                    <a:pt x="21" y="34"/>
                  </a:lnTo>
                  <a:lnTo>
                    <a:pt x="23" y="30"/>
                  </a:lnTo>
                  <a:lnTo>
                    <a:pt x="20" y="28"/>
                  </a:lnTo>
                  <a:lnTo>
                    <a:pt x="11" y="28"/>
                  </a:lnTo>
                  <a:lnTo>
                    <a:pt x="9" y="26"/>
                  </a:lnTo>
                  <a:lnTo>
                    <a:pt x="8" y="23"/>
                  </a:lnTo>
                  <a:lnTo>
                    <a:pt x="8" y="19"/>
                  </a:lnTo>
                  <a:lnTo>
                    <a:pt x="8" y="10"/>
                  </a:lnTo>
                  <a:lnTo>
                    <a:pt x="9" y="8"/>
                  </a:lnTo>
                  <a:lnTo>
                    <a:pt x="21" y="7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4"/>
                  </a:lnTo>
                  <a:lnTo>
                    <a:pt x="20" y="1"/>
                  </a:lnTo>
                  <a:lnTo>
                    <a:pt x="13" y="1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16"/>
                  </a:lnTo>
                  <a:lnTo>
                    <a:pt x="0" y="32"/>
                  </a:lnTo>
                  <a:lnTo>
                    <a:pt x="1" y="60"/>
                  </a:lnTo>
                  <a:lnTo>
                    <a:pt x="3" y="62"/>
                  </a:lnTo>
                  <a:lnTo>
                    <a:pt x="24" y="62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5" y="55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838"/>
            <p:cNvSpPr/>
            <p:nvPr/>
          </p:nvSpPr>
          <p:spPr bwMode="auto">
            <a:xfrm>
              <a:off x="4270" y="4052"/>
              <a:ext cx="25" cy="62"/>
            </a:xfrm>
            <a:custGeom>
              <a:avLst/>
              <a:gdLst>
                <a:gd name="T0" fmla="*/ 24 w 25"/>
                <a:gd name="T1" fmla="*/ 45 h 62"/>
                <a:gd name="T2" fmla="*/ 23 w 25"/>
                <a:gd name="T3" fmla="*/ 33 h 62"/>
                <a:gd name="T4" fmla="*/ 18 w 25"/>
                <a:gd name="T5" fmla="*/ 28 h 62"/>
                <a:gd name="T6" fmla="*/ 13 w 25"/>
                <a:gd name="T7" fmla="*/ 27 h 62"/>
                <a:gd name="T8" fmla="*/ 10 w 25"/>
                <a:gd name="T9" fmla="*/ 24 h 62"/>
                <a:gd name="T10" fmla="*/ 10 w 25"/>
                <a:gd name="T11" fmla="*/ 22 h 62"/>
                <a:gd name="T12" fmla="*/ 8 w 25"/>
                <a:gd name="T13" fmla="*/ 16 h 62"/>
                <a:gd name="T14" fmla="*/ 11 w 25"/>
                <a:gd name="T15" fmla="*/ 9 h 62"/>
                <a:gd name="T16" fmla="*/ 16 w 25"/>
                <a:gd name="T17" fmla="*/ 8 h 62"/>
                <a:gd name="T18" fmla="*/ 17 w 25"/>
                <a:gd name="T19" fmla="*/ 9 h 62"/>
                <a:gd name="T20" fmla="*/ 22 w 25"/>
                <a:gd name="T21" fmla="*/ 14 h 62"/>
                <a:gd name="T22" fmla="*/ 22 w 25"/>
                <a:gd name="T23" fmla="*/ 14 h 62"/>
                <a:gd name="T24" fmla="*/ 23 w 25"/>
                <a:gd name="T25" fmla="*/ 13 h 62"/>
                <a:gd name="T26" fmla="*/ 23 w 25"/>
                <a:gd name="T27" fmla="*/ 10 h 62"/>
                <a:gd name="T28" fmla="*/ 24 w 25"/>
                <a:gd name="T29" fmla="*/ 9 h 62"/>
                <a:gd name="T30" fmla="*/ 24 w 25"/>
                <a:gd name="T31" fmla="*/ 6 h 62"/>
                <a:gd name="T32" fmla="*/ 20 w 25"/>
                <a:gd name="T33" fmla="*/ 2 h 62"/>
                <a:gd name="T34" fmla="*/ 17 w 25"/>
                <a:gd name="T35" fmla="*/ 1 h 62"/>
                <a:gd name="T36" fmla="*/ 11 w 25"/>
                <a:gd name="T37" fmla="*/ 0 h 62"/>
                <a:gd name="T38" fmla="*/ 7 w 25"/>
                <a:gd name="T39" fmla="*/ 2 h 62"/>
                <a:gd name="T40" fmla="*/ 2 w 25"/>
                <a:gd name="T41" fmla="*/ 6 h 62"/>
                <a:gd name="T42" fmla="*/ 0 w 25"/>
                <a:gd name="T43" fmla="*/ 12 h 62"/>
                <a:gd name="T44" fmla="*/ 0 w 25"/>
                <a:gd name="T45" fmla="*/ 24 h 62"/>
                <a:gd name="T46" fmla="*/ 1 w 25"/>
                <a:gd name="T47" fmla="*/ 28 h 62"/>
                <a:gd name="T48" fmla="*/ 5 w 25"/>
                <a:gd name="T49" fmla="*/ 31 h 62"/>
                <a:gd name="T50" fmla="*/ 8 w 25"/>
                <a:gd name="T51" fmla="*/ 33 h 62"/>
                <a:gd name="T52" fmla="*/ 17 w 25"/>
                <a:gd name="T53" fmla="*/ 36 h 62"/>
                <a:gd name="T54" fmla="*/ 18 w 25"/>
                <a:gd name="T55" fmla="*/ 37 h 62"/>
                <a:gd name="T56" fmla="*/ 19 w 25"/>
                <a:gd name="T57" fmla="*/ 40 h 62"/>
                <a:gd name="T58" fmla="*/ 19 w 25"/>
                <a:gd name="T59" fmla="*/ 44 h 62"/>
                <a:gd name="T60" fmla="*/ 19 w 25"/>
                <a:gd name="T61" fmla="*/ 50 h 62"/>
                <a:gd name="T62" fmla="*/ 17 w 25"/>
                <a:gd name="T63" fmla="*/ 54 h 62"/>
                <a:gd name="T64" fmla="*/ 13 w 25"/>
                <a:gd name="T65" fmla="*/ 54 h 62"/>
                <a:gd name="T66" fmla="*/ 8 w 25"/>
                <a:gd name="T67" fmla="*/ 51 h 62"/>
                <a:gd name="T68" fmla="*/ 8 w 25"/>
                <a:gd name="T69" fmla="*/ 48 h 62"/>
                <a:gd name="T70" fmla="*/ 6 w 25"/>
                <a:gd name="T71" fmla="*/ 45 h 62"/>
                <a:gd name="T72" fmla="*/ 4 w 25"/>
                <a:gd name="T73" fmla="*/ 45 h 62"/>
                <a:gd name="T74" fmla="*/ 1 w 25"/>
                <a:gd name="T75" fmla="*/ 46 h 62"/>
                <a:gd name="T76" fmla="*/ 1 w 25"/>
                <a:gd name="T77" fmla="*/ 54 h 62"/>
                <a:gd name="T78" fmla="*/ 4 w 25"/>
                <a:gd name="T79" fmla="*/ 57 h 62"/>
                <a:gd name="T80" fmla="*/ 7 w 25"/>
                <a:gd name="T81" fmla="*/ 61 h 62"/>
                <a:gd name="T82" fmla="*/ 12 w 25"/>
                <a:gd name="T83" fmla="*/ 62 h 62"/>
                <a:gd name="T84" fmla="*/ 13 w 25"/>
                <a:gd name="T85" fmla="*/ 62 h 62"/>
                <a:gd name="T86" fmla="*/ 18 w 25"/>
                <a:gd name="T87" fmla="*/ 61 h 62"/>
                <a:gd name="T88" fmla="*/ 22 w 25"/>
                <a:gd name="T89" fmla="*/ 60 h 62"/>
                <a:gd name="T90" fmla="*/ 25 w 25"/>
                <a:gd name="T91" fmla="*/ 55 h 62"/>
                <a:gd name="T92" fmla="*/ 25 w 25"/>
                <a:gd name="T93" fmla="*/ 46 h 62"/>
                <a:gd name="T94" fmla="*/ 24 w 25"/>
                <a:gd name="T95" fmla="*/ 4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" h="62">
                  <a:moveTo>
                    <a:pt x="24" y="45"/>
                  </a:moveTo>
                  <a:lnTo>
                    <a:pt x="23" y="33"/>
                  </a:lnTo>
                  <a:lnTo>
                    <a:pt x="18" y="28"/>
                  </a:lnTo>
                  <a:lnTo>
                    <a:pt x="13" y="27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8" y="16"/>
                  </a:lnTo>
                  <a:lnTo>
                    <a:pt x="11" y="9"/>
                  </a:lnTo>
                  <a:lnTo>
                    <a:pt x="16" y="8"/>
                  </a:lnTo>
                  <a:lnTo>
                    <a:pt x="17" y="9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3" y="13"/>
                  </a:lnTo>
                  <a:lnTo>
                    <a:pt x="23" y="10"/>
                  </a:lnTo>
                  <a:lnTo>
                    <a:pt x="24" y="9"/>
                  </a:lnTo>
                  <a:lnTo>
                    <a:pt x="24" y="6"/>
                  </a:lnTo>
                  <a:lnTo>
                    <a:pt x="20" y="2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7" y="2"/>
                  </a:lnTo>
                  <a:lnTo>
                    <a:pt x="2" y="6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1" y="28"/>
                  </a:lnTo>
                  <a:lnTo>
                    <a:pt x="5" y="31"/>
                  </a:lnTo>
                  <a:lnTo>
                    <a:pt x="8" y="33"/>
                  </a:lnTo>
                  <a:lnTo>
                    <a:pt x="17" y="36"/>
                  </a:lnTo>
                  <a:lnTo>
                    <a:pt x="18" y="37"/>
                  </a:lnTo>
                  <a:lnTo>
                    <a:pt x="19" y="40"/>
                  </a:lnTo>
                  <a:lnTo>
                    <a:pt x="19" y="44"/>
                  </a:lnTo>
                  <a:lnTo>
                    <a:pt x="19" y="50"/>
                  </a:lnTo>
                  <a:lnTo>
                    <a:pt x="17" y="54"/>
                  </a:lnTo>
                  <a:lnTo>
                    <a:pt x="13" y="54"/>
                  </a:lnTo>
                  <a:lnTo>
                    <a:pt x="8" y="51"/>
                  </a:lnTo>
                  <a:lnTo>
                    <a:pt x="8" y="48"/>
                  </a:lnTo>
                  <a:lnTo>
                    <a:pt x="6" y="45"/>
                  </a:lnTo>
                  <a:lnTo>
                    <a:pt x="4" y="45"/>
                  </a:lnTo>
                  <a:lnTo>
                    <a:pt x="1" y="46"/>
                  </a:lnTo>
                  <a:lnTo>
                    <a:pt x="1" y="54"/>
                  </a:lnTo>
                  <a:lnTo>
                    <a:pt x="4" y="57"/>
                  </a:lnTo>
                  <a:lnTo>
                    <a:pt x="7" y="61"/>
                  </a:lnTo>
                  <a:lnTo>
                    <a:pt x="12" y="62"/>
                  </a:lnTo>
                  <a:lnTo>
                    <a:pt x="13" y="62"/>
                  </a:lnTo>
                  <a:lnTo>
                    <a:pt x="18" y="61"/>
                  </a:lnTo>
                  <a:lnTo>
                    <a:pt x="22" y="60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24" y="45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839"/>
            <p:cNvSpPr/>
            <p:nvPr/>
          </p:nvSpPr>
          <p:spPr bwMode="auto">
            <a:xfrm>
              <a:off x="4341" y="3858"/>
              <a:ext cx="95" cy="63"/>
            </a:xfrm>
            <a:custGeom>
              <a:avLst/>
              <a:gdLst>
                <a:gd name="T0" fmla="*/ 56 w 79"/>
                <a:gd name="T1" fmla="*/ 27 h 52"/>
                <a:gd name="T2" fmla="*/ 56 w 79"/>
                <a:gd name="T3" fmla="*/ 27 h 52"/>
                <a:gd name="T4" fmla="*/ 6 w 79"/>
                <a:gd name="T5" fmla="*/ 27 h 52"/>
                <a:gd name="T6" fmla="*/ 0 w 79"/>
                <a:gd name="T7" fmla="*/ 52 h 52"/>
                <a:gd name="T8" fmla="*/ 79 w 79"/>
                <a:gd name="T9" fmla="*/ 26 h 52"/>
                <a:gd name="T10" fmla="*/ 0 w 79"/>
                <a:gd name="T11" fmla="*/ 0 h 52"/>
                <a:gd name="T12" fmla="*/ 4 w 79"/>
                <a:gd name="T13" fmla="*/ 11 h 52"/>
                <a:gd name="T14" fmla="*/ 56 w 79"/>
                <a:gd name="T15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52">
                  <a:moveTo>
                    <a:pt x="56" y="27"/>
                  </a:moveTo>
                  <a:cubicBezTo>
                    <a:pt x="56" y="27"/>
                    <a:pt x="56" y="27"/>
                    <a:pt x="5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6"/>
                    <a:pt x="4" y="45"/>
                    <a:pt x="0" y="52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3" y="7"/>
                    <a:pt x="4" y="11"/>
                  </a:cubicBezTo>
                  <a:lnTo>
                    <a:pt x="56" y="27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840"/>
            <p:cNvSpPr/>
            <p:nvPr/>
          </p:nvSpPr>
          <p:spPr bwMode="auto">
            <a:xfrm>
              <a:off x="4130" y="3858"/>
              <a:ext cx="96" cy="63"/>
            </a:xfrm>
            <a:custGeom>
              <a:avLst/>
              <a:gdLst>
                <a:gd name="T0" fmla="*/ 24 w 80"/>
                <a:gd name="T1" fmla="*/ 28 h 52"/>
                <a:gd name="T2" fmla="*/ 24 w 80"/>
                <a:gd name="T3" fmla="*/ 28 h 52"/>
                <a:gd name="T4" fmla="*/ 73 w 80"/>
                <a:gd name="T5" fmla="*/ 28 h 52"/>
                <a:gd name="T6" fmla="*/ 73 w 80"/>
                <a:gd name="T7" fmla="*/ 26 h 52"/>
                <a:gd name="T8" fmla="*/ 80 w 80"/>
                <a:gd name="T9" fmla="*/ 0 h 52"/>
                <a:gd name="T10" fmla="*/ 0 w 80"/>
                <a:gd name="T11" fmla="*/ 26 h 52"/>
                <a:gd name="T12" fmla="*/ 80 w 80"/>
                <a:gd name="T13" fmla="*/ 52 h 52"/>
                <a:gd name="T14" fmla="*/ 76 w 80"/>
                <a:gd name="T15" fmla="*/ 43 h 52"/>
                <a:gd name="T16" fmla="*/ 24 w 80"/>
                <a:gd name="T17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52">
                  <a:moveTo>
                    <a:pt x="24" y="28"/>
                  </a:moveTo>
                  <a:cubicBezTo>
                    <a:pt x="24" y="28"/>
                    <a:pt x="24" y="28"/>
                    <a:pt x="24" y="28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3" y="27"/>
                    <a:pt x="73" y="27"/>
                    <a:pt x="73" y="26"/>
                  </a:cubicBezTo>
                  <a:cubicBezTo>
                    <a:pt x="73" y="17"/>
                    <a:pt x="76" y="8"/>
                    <a:pt x="8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8" y="49"/>
                    <a:pt x="77" y="46"/>
                    <a:pt x="76" y="43"/>
                  </a:cubicBezTo>
                  <a:lnTo>
                    <a:pt x="24" y="28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841"/>
            <p:cNvSpPr/>
            <p:nvPr/>
          </p:nvSpPr>
          <p:spPr bwMode="auto">
            <a:xfrm>
              <a:off x="4252" y="3737"/>
              <a:ext cx="63" cy="95"/>
            </a:xfrm>
            <a:custGeom>
              <a:avLst/>
              <a:gdLst>
                <a:gd name="T0" fmla="*/ 25 w 52"/>
                <a:gd name="T1" fmla="*/ 24 h 79"/>
                <a:gd name="T2" fmla="*/ 25 w 52"/>
                <a:gd name="T3" fmla="*/ 24 h 79"/>
                <a:gd name="T4" fmla="*/ 25 w 52"/>
                <a:gd name="T5" fmla="*/ 73 h 79"/>
                <a:gd name="T6" fmla="*/ 26 w 52"/>
                <a:gd name="T7" fmla="*/ 73 h 79"/>
                <a:gd name="T8" fmla="*/ 52 w 52"/>
                <a:gd name="T9" fmla="*/ 79 h 79"/>
                <a:gd name="T10" fmla="*/ 26 w 52"/>
                <a:gd name="T11" fmla="*/ 0 h 79"/>
                <a:gd name="T12" fmla="*/ 0 w 52"/>
                <a:gd name="T13" fmla="*/ 79 h 79"/>
                <a:gd name="T14" fmla="*/ 10 w 52"/>
                <a:gd name="T15" fmla="*/ 75 h 79"/>
                <a:gd name="T16" fmla="*/ 25 w 52"/>
                <a:gd name="T17" fmla="*/ 2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79">
                  <a:moveTo>
                    <a:pt x="25" y="24"/>
                  </a:moveTo>
                  <a:cubicBezTo>
                    <a:pt x="25" y="24"/>
                    <a:pt x="25" y="24"/>
                    <a:pt x="25" y="24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5" y="73"/>
                    <a:pt x="26" y="73"/>
                    <a:pt x="26" y="73"/>
                  </a:cubicBezTo>
                  <a:cubicBezTo>
                    <a:pt x="35" y="73"/>
                    <a:pt x="44" y="75"/>
                    <a:pt x="52" y="79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3" y="77"/>
                    <a:pt x="6" y="76"/>
                    <a:pt x="10" y="75"/>
                  </a:cubicBezTo>
                  <a:lnTo>
                    <a:pt x="25" y="24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842"/>
            <p:cNvSpPr/>
            <p:nvPr/>
          </p:nvSpPr>
          <p:spPr bwMode="auto">
            <a:xfrm>
              <a:off x="4252" y="3947"/>
              <a:ext cx="63" cy="96"/>
            </a:xfrm>
            <a:custGeom>
              <a:avLst/>
              <a:gdLst>
                <a:gd name="T0" fmla="*/ 27 w 52"/>
                <a:gd name="T1" fmla="*/ 57 h 80"/>
                <a:gd name="T2" fmla="*/ 26 w 52"/>
                <a:gd name="T3" fmla="*/ 57 h 80"/>
                <a:gd name="T4" fmla="*/ 26 w 52"/>
                <a:gd name="T5" fmla="*/ 7 h 80"/>
                <a:gd name="T6" fmla="*/ 26 w 52"/>
                <a:gd name="T7" fmla="*/ 7 h 80"/>
                <a:gd name="T8" fmla="*/ 0 w 52"/>
                <a:gd name="T9" fmla="*/ 0 h 80"/>
                <a:gd name="T10" fmla="*/ 26 w 52"/>
                <a:gd name="T11" fmla="*/ 80 h 80"/>
                <a:gd name="T12" fmla="*/ 52 w 52"/>
                <a:gd name="T13" fmla="*/ 0 h 80"/>
                <a:gd name="T14" fmla="*/ 42 w 52"/>
                <a:gd name="T15" fmla="*/ 4 h 80"/>
                <a:gd name="T16" fmla="*/ 27 w 52"/>
                <a:gd name="T17" fmla="*/ 5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80">
                  <a:moveTo>
                    <a:pt x="27" y="57"/>
                  </a:moveTo>
                  <a:cubicBezTo>
                    <a:pt x="26" y="57"/>
                    <a:pt x="26" y="57"/>
                    <a:pt x="26" y="5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6" y="7"/>
                    <a:pt x="8" y="4"/>
                    <a:pt x="0" y="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9" y="2"/>
                    <a:pt x="46" y="3"/>
                    <a:pt x="42" y="4"/>
                  </a:cubicBezTo>
                  <a:lnTo>
                    <a:pt x="27" y="57"/>
                  </a:ln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6" name="Freeform 843"/>
            <p:cNvSpPr/>
            <p:nvPr/>
          </p:nvSpPr>
          <p:spPr bwMode="auto">
            <a:xfrm>
              <a:off x="4318" y="3925"/>
              <a:ext cx="41" cy="40"/>
            </a:xfrm>
            <a:custGeom>
              <a:avLst/>
              <a:gdLst>
                <a:gd name="T0" fmla="*/ 0 w 34"/>
                <a:gd name="T1" fmla="*/ 16 h 33"/>
                <a:gd name="T2" fmla="*/ 34 w 34"/>
                <a:gd name="T3" fmla="*/ 33 h 33"/>
                <a:gd name="T4" fmla="*/ 17 w 34"/>
                <a:gd name="T5" fmla="*/ 0 h 33"/>
                <a:gd name="T6" fmla="*/ 0 w 34"/>
                <a:gd name="T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3">
                  <a:moveTo>
                    <a:pt x="0" y="16"/>
                  </a:moveTo>
                  <a:cubicBezTo>
                    <a:pt x="34" y="33"/>
                    <a:pt x="34" y="33"/>
                    <a:pt x="34" y="3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2" y="6"/>
                    <a:pt x="7" y="12"/>
                    <a:pt x="0" y="16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7" name="Freeform 844"/>
            <p:cNvSpPr/>
            <p:nvPr/>
          </p:nvSpPr>
          <p:spPr bwMode="auto">
            <a:xfrm>
              <a:off x="4318" y="3814"/>
              <a:ext cx="41" cy="41"/>
            </a:xfrm>
            <a:custGeom>
              <a:avLst/>
              <a:gdLst>
                <a:gd name="T0" fmla="*/ 17 w 34"/>
                <a:gd name="T1" fmla="*/ 34 h 34"/>
                <a:gd name="T2" fmla="*/ 34 w 34"/>
                <a:gd name="T3" fmla="*/ 0 h 34"/>
                <a:gd name="T4" fmla="*/ 0 w 34"/>
                <a:gd name="T5" fmla="*/ 17 h 34"/>
                <a:gd name="T6" fmla="*/ 17 w 34"/>
                <a:gd name="T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4">
                  <a:moveTo>
                    <a:pt x="17" y="34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21"/>
                    <a:pt x="12" y="27"/>
                    <a:pt x="17" y="34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8" name="Freeform 845"/>
            <p:cNvSpPr/>
            <p:nvPr/>
          </p:nvSpPr>
          <p:spPr bwMode="auto">
            <a:xfrm>
              <a:off x="4208" y="3925"/>
              <a:ext cx="39" cy="40"/>
            </a:xfrm>
            <a:custGeom>
              <a:avLst/>
              <a:gdLst>
                <a:gd name="T0" fmla="*/ 17 w 33"/>
                <a:gd name="T1" fmla="*/ 0 h 33"/>
                <a:gd name="T2" fmla="*/ 0 w 33"/>
                <a:gd name="T3" fmla="*/ 33 h 33"/>
                <a:gd name="T4" fmla="*/ 33 w 33"/>
                <a:gd name="T5" fmla="*/ 16 h 33"/>
                <a:gd name="T6" fmla="*/ 17 w 33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3">
                  <a:moveTo>
                    <a:pt x="17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7" y="12"/>
                    <a:pt x="21" y="6"/>
                    <a:pt x="17" y="0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9" name="Freeform 846"/>
            <p:cNvSpPr/>
            <p:nvPr/>
          </p:nvSpPr>
          <p:spPr bwMode="auto">
            <a:xfrm>
              <a:off x="4208" y="3814"/>
              <a:ext cx="39" cy="41"/>
            </a:xfrm>
            <a:custGeom>
              <a:avLst/>
              <a:gdLst>
                <a:gd name="T0" fmla="*/ 33 w 33"/>
                <a:gd name="T1" fmla="*/ 17 h 34"/>
                <a:gd name="T2" fmla="*/ 0 w 33"/>
                <a:gd name="T3" fmla="*/ 0 h 34"/>
                <a:gd name="T4" fmla="*/ 17 w 33"/>
                <a:gd name="T5" fmla="*/ 34 h 34"/>
                <a:gd name="T6" fmla="*/ 33 w 33"/>
                <a:gd name="T7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4">
                  <a:moveTo>
                    <a:pt x="33" y="1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1" y="27"/>
                    <a:pt x="27" y="21"/>
                    <a:pt x="33" y="17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0" name="Freeform 847"/>
            <p:cNvSpPr>
              <a:spLocks noEditPoints="1"/>
            </p:cNvSpPr>
            <p:nvPr/>
          </p:nvSpPr>
          <p:spPr bwMode="auto">
            <a:xfrm>
              <a:off x="4158" y="3766"/>
              <a:ext cx="250" cy="250"/>
            </a:xfrm>
            <a:custGeom>
              <a:avLst/>
              <a:gdLst>
                <a:gd name="T0" fmla="*/ 158 w 208"/>
                <a:gd name="T1" fmla="*/ 104 h 208"/>
                <a:gd name="T2" fmla="*/ 208 w 208"/>
                <a:gd name="T3" fmla="*/ 104 h 208"/>
                <a:gd name="T4" fmla="*/ 208 w 208"/>
                <a:gd name="T5" fmla="*/ 104 h 208"/>
                <a:gd name="T6" fmla="*/ 156 w 208"/>
                <a:gd name="T7" fmla="*/ 88 h 208"/>
                <a:gd name="T8" fmla="*/ 152 w 208"/>
                <a:gd name="T9" fmla="*/ 77 h 208"/>
                <a:gd name="T10" fmla="*/ 150 w 208"/>
                <a:gd name="T11" fmla="*/ 74 h 208"/>
                <a:gd name="T12" fmla="*/ 133 w 208"/>
                <a:gd name="T13" fmla="*/ 57 h 208"/>
                <a:gd name="T14" fmla="*/ 130 w 208"/>
                <a:gd name="T15" fmla="*/ 55 h 208"/>
                <a:gd name="T16" fmla="*/ 104 w 208"/>
                <a:gd name="T17" fmla="*/ 49 h 208"/>
                <a:gd name="T18" fmla="*/ 103 w 208"/>
                <a:gd name="T19" fmla="*/ 49 h 208"/>
                <a:gd name="T20" fmla="*/ 103 w 208"/>
                <a:gd name="T21" fmla="*/ 0 h 208"/>
                <a:gd name="T22" fmla="*/ 103 w 208"/>
                <a:gd name="T23" fmla="*/ 0 h 208"/>
                <a:gd name="T24" fmla="*/ 88 w 208"/>
                <a:gd name="T25" fmla="*/ 51 h 208"/>
                <a:gd name="T26" fmla="*/ 78 w 208"/>
                <a:gd name="T27" fmla="*/ 55 h 208"/>
                <a:gd name="T28" fmla="*/ 74 w 208"/>
                <a:gd name="T29" fmla="*/ 57 h 208"/>
                <a:gd name="T30" fmla="*/ 58 w 208"/>
                <a:gd name="T31" fmla="*/ 74 h 208"/>
                <a:gd name="T32" fmla="*/ 56 w 208"/>
                <a:gd name="T33" fmla="*/ 77 h 208"/>
                <a:gd name="T34" fmla="*/ 49 w 208"/>
                <a:gd name="T35" fmla="*/ 103 h 208"/>
                <a:gd name="T36" fmla="*/ 49 w 208"/>
                <a:gd name="T37" fmla="*/ 105 h 208"/>
                <a:gd name="T38" fmla="*/ 0 w 208"/>
                <a:gd name="T39" fmla="*/ 105 h 208"/>
                <a:gd name="T40" fmla="*/ 0 w 208"/>
                <a:gd name="T41" fmla="*/ 105 h 208"/>
                <a:gd name="T42" fmla="*/ 52 w 208"/>
                <a:gd name="T43" fmla="*/ 120 h 208"/>
                <a:gd name="T44" fmla="*/ 56 w 208"/>
                <a:gd name="T45" fmla="*/ 129 h 208"/>
                <a:gd name="T46" fmla="*/ 58 w 208"/>
                <a:gd name="T47" fmla="*/ 133 h 208"/>
                <a:gd name="T48" fmla="*/ 74 w 208"/>
                <a:gd name="T49" fmla="*/ 149 h 208"/>
                <a:gd name="T50" fmla="*/ 78 w 208"/>
                <a:gd name="T51" fmla="*/ 151 h 208"/>
                <a:gd name="T52" fmla="*/ 104 w 208"/>
                <a:gd name="T53" fmla="*/ 158 h 208"/>
                <a:gd name="T54" fmla="*/ 104 w 208"/>
                <a:gd name="T55" fmla="*/ 158 h 208"/>
                <a:gd name="T56" fmla="*/ 104 w 208"/>
                <a:gd name="T57" fmla="*/ 208 h 208"/>
                <a:gd name="T58" fmla="*/ 105 w 208"/>
                <a:gd name="T59" fmla="*/ 208 h 208"/>
                <a:gd name="T60" fmla="*/ 120 w 208"/>
                <a:gd name="T61" fmla="*/ 155 h 208"/>
                <a:gd name="T62" fmla="*/ 130 w 208"/>
                <a:gd name="T63" fmla="*/ 151 h 208"/>
                <a:gd name="T64" fmla="*/ 133 w 208"/>
                <a:gd name="T65" fmla="*/ 149 h 208"/>
                <a:gd name="T66" fmla="*/ 150 w 208"/>
                <a:gd name="T67" fmla="*/ 133 h 208"/>
                <a:gd name="T68" fmla="*/ 152 w 208"/>
                <a:gd name="T69" fmla="*/ 129 h 208"/>
                <a:gd name="T70" fmla="*/ 158 w 208"/>
                <a:gd name="T71" fmla="*/ 104 h 208"/>
                <a:gd name="T72" fmla="*/ 104 w 208"/>
                <a:gd name="T73" fmla="*/ 150 h 208"/>
                <a:gd name="T74" fmla="*/ 57 w 208"/>
                <a:gd name="T75" fmla="*/ 103 h 208"/>
                <a:gd name="T76" fmla="*/ 104 w 208"/>
                <a:gd name="T77" fmla="*/ 56 h 208"/>
                <a:gd name="T78" fmla="*/ 150 w 208"/>
                <a:gd name="T79" fmla="*/ 103 h 208"/>
                <a:gd name="T80" fmla="*/ 104 w 208"/>
                <a:gd name="T81" fmla="*/ 15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8" h="208">
                  <a:moveTo>
                    <a:pt x="158" y="104"/>
                  </a:move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156" y="88"/>
                    <a:pt x="156" y="88"/>
                    <a:pt x="156" y="88"/>
                  </a:cubicBezTo>
                  <a:cubicBezTo>
                    <a:pt x="155" y="84"/>
                    <a:pt x="154" y="81"/>
                    <a:pt x="152" y="77"/>
                  </a:cubicBezTo>
                  <a:cubicBezTo>
                    <a:pt x="151" y="76"/>
                    <a:pt x="150" y="75"/>
                    <a:pt x="150" y="74"/>
                  </a:cubicBezTo>
                  <a:cubicBezTo>
                    <a:pt x="145" y="67"/>
                    <a:pt x="140" y="61"/>
                    <a:pt x="133" y="57"/>
                  </a:cubicBezTo>
                  <a:cubicBezTo>
                    <a:pt x="132" y="57"/>
                    <a:pt x="131" y="56"/>
                    <a:pt x="130" y="55"/>
                  </a:cubicBezTo>
                  <a:cubicBezTo>
                    <a:pt x="122" y="51"/>
                    <a:pt x="113" y="49"/>
                    <a:pt x="104" y="49"/>
                  </a:cubicBezTo>
                  <a:cubicBezTo>
                    <a:pt x="104" y="49"/>
                    <a:pt x="103" y="49"/>
                    <a:pt x="103" y="49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84" y="52"/>
                    <a:pt x="81" y="53"/>
                    <a:pt x="78" y="55"/>
                  </a:cubicBezTo>
                  <a:cubicBezTo>
                    <a:pt x="77" y="56"/>
                    <a:pt x="75" y="57"/>
                    <a:pt x="74" y="57"/>
                  </a:cubicBezTo>
                  <a:cubicBezTo>
                    <a:pt x="68" y="61"/>
                    <a:pt x="62" y="67"/>
                    <a:pt x="58" y="74"/>
                  </a:cubicBezTo>
                  <a:cubicBezTo>
                    <a:pt x="57" y="75"/>
                    <a:pt x="56" y="76"/>
                    <a:pt x="56" y="77"/>
                  </a:cubicBezTo>
                  <a:cubicBezTo>
                    <a:pt x="52" y="85"/>
                    <a:pt x="49" y="94"/>
                    <a:pt x="49" y="103"/>
                  </a:cubicBezTo>
                  <a:cubicBezTo>
                    <a:pt x="49" y="104"/>
                    <a:pt x="49" y="104"/>
                    <a:pt x="49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3" y="123"/>
                    <a:pt x="54" y="126"/>
                    <a:pt x="56" y="129"/>
                  </a:cubicBezTo>
                  <a:cubicBezTo>
                    <a:pt x="56" y="130"/>
                    <a:pt x="57" y="132"/>
                    <a:pt x="58" y="133"/>
                  </a:cubicBezTo>
                  <a:cubicBezTo>
                    <a:pt x="62" y="139"/>
                    <a:pt x="68" y="145"/>
                    <a:pt x="74" y="149"/>
                  </a:cubicBezTo>
                  <a:cubicBezTo>
                    <a:pt x="75" y="150"/>
                    <a:pt x="77" y="151"/>
                    <a:pt x="78" y="151"/>
                  </a:cubicBezTo>
                  <a:cubicBezTo>
                    <a:pt x="86" y="155"/>
                    <a:pt x="94" y="158"/>
                    <a:pt x="104" y="158"/>
                  </a:cubicBezTo>
                  <a:cubicBezTo>
                    <a:pt x="104" y="158"/>
                    <a:pt x="104" y="158"/>
                    <a:pt x="104" y="158"/>
                  </a:cubicBezTo>
                  <a:cubicBezTo>
                    <a:pt x="104" y="208"/>
                    <a:pt x="104" y="208"/>
                    <a:pt x="104" y="208"/>
                  </a:cubicBezTo>
                  <a:cubicBezTo>
                    <a:pt x="105" y="208"/>
                    <a:pt x="105" y="208"/>
                    <a:pt x="105" y="208"/>
                  </a:cubicBezTo>
                  <a:cubicBezTo>
                    <a:pt x="120" y="155"/>
                    <a:pt x="120" y="155"/>
                    <a:pt x="120" y="155"/>
                  </a:cubicBezTo>
                  <a:cubicBezTo>
                    <a:pt x="124" y="154"/>
                    <a:pt x="127" y="153"/>
                    <a:pt x="130" y="151"/>
                  </a:cubicBezTo>
                  <a:cubicBezTo>
                    <a:pt x="131" y="151"/>
                    <a:pt x="132" y="150"/>
                    <a:pt x="133" y="149"/>
                  </a:cubicBezTo>
                  <a:cubicBezTo>
                    <a:pt x="140" y="145"/>
                    <a:pt x="145" y="139"/>
                    <a:pt x="150" y="133"/>
                  </a:cubicBezTo>
                  <a:cubicBezTo>
                    <a:pt x="150" y="132"/>
                    <a:pt x="151" y="130"/>
                    <a:pt x="152" y="129"/>
                  </a:cubicBezTo>
                  <a:cubicBezTo>
                    <a:pt x="156" y="122"/>
                    <a:pt x="158" y="113"/>
                    <a:pt x="158" y="104"/>
                  </a:cubicBezTo>
                  <a:close/>
                  <a:moveTo>
                    <a:pt x="104" y="150"/>
                  </a:moveTo>
                  <a:cubicBezTo>
                    <a:pt x="78" y="150"/>
                    <a:pt x="57" y="129"/>
                    <a:pt x="57" y="103"/>
                  </a:cubicBezTo>
                  <a:cubicBezTo>
                    <a:pt x="57" y="77"/>
                    <a:pt x="78" y="56"/>
                    <a:pt x="104" y="56"/>
                  </a:cubicBezTo>
                  <a:cubicBezTo>
                    <a:pt x="130" y="56"/>
                    <a:pt x="150" y="77"/>
                    <a:pt x="150" y="103"/>
                  </a:cubicBezTo>
                  <a:cubicBezTo>
                    <a:pt x="150" y="129"/>
                    <a:pt x="130" y="150"/>
                    <a:pt x="104" y="1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1" name="Freeform 848"/>
            <p:cNvSpPr>
              <a:spLocks noEditPoints="1"/>
            </p:cNvSpPr>
            <p:nvPr/>
          </p:nvSpPr>
          <p:spPr bwMode="auto">
            <a:xfrm>
              <a:off x="4227" y="3833"/>
              <a:ext cx="112" cy="113"/>
            </a:xfrm>
            <a:custGeom>
              <a:avLst/>
              <a:gdLst>
                <a:gd name="T0" fmla="*/ 93 w 93"/>
                <a:gd name="T1" fmla="*/ 47 h 94"/>
                <a:gd name="T2" fmla="*/ 47 w 93"/>
                <a:gd name="T3" fmla="*/ 0 h 94"/>
                <a:gd name="T4" fmla="*/ 0 w 93"/>
                <a:gd name="T5" fmla="*/ 47 h 94"/>
                <a:gd name="T6" fmla="*/ 47 w 93"/>
                <a:gd name="T7" fmla="*/ 94 h 94"/>
                <a:gd name="T8" fmla="*/ 93 w 93"/>
                <a:gd name="T9" fmla="*/ 47 h 94"/>
                <a:gd name="T10" fmla="*/ 47 w 93"/>
                <a:gd name="T11" fmla="*/ 69 h 94"/>
                <a:gd name="T12" fmla="*/ 25 w 93"/>
                <a:gd name="T13" fmla="*/ 47 h 94"/>
                <a:gd name="T14" fmla="*/ 47 w 93"/>
                <a:gd name="T15" fmla="*/ 25 h 94"/>
                <a:gd name="T16" fmla="*/ 69 w 93"/>
                <a:gd name="T17" fmla="*/ 47 h 94"/>
                <a:gd name="T18" fmla="*/ 47 w 93"/>
                <a:gd name="T19" fmla="*/ 6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94">
                  <a:moveTo>
                    <a:pt x="93" y="47"/>
                  </a:moveTo>
                  <a:cubicBezTo>
                    <a:pt x="93" y="21"/>
                    <a:pt x="73" y="0"/>
                    <a:pt x="47" y="0"/>
                  </a:cubicBezTo>
                  <a:cubicBezTo>
                    <a:pt x="21" y="0"/>
                    <a:pt x="0" y="21"/>
                    <a:pt x="0" y="47"/>
                  </a:cubicBezTo>
                  <a:cubicBezTo>
                    <a:pt x="0" y="73"/>
                    <a:pt x="21" y="94"/>
                    <a:pt x="47" y="94"/>
                  </a:cubicBezTo>
                  <a:cubicBezTo>
                    <a:pt x="73" y="94"/>
                    <a:pt x="93" y="73"/>
                    <a:pt x="93" y="47"/>
                  </a:cubicBezTo>
                  <a:close/>
                  <a:moveTo>
                    <a:pt x="47" y="69"/>
                  </a:moveTo>
                  <a:cubicBezTo>
                    <a:pt x="34" y="69"/>
                    <a:pt x="25" y="59"/>
                    <a:pt x="25" y="47"/>
                  </a:cubicBezTo>
                  <a:cubicBezTo>
                    <a:pt x="25" y="35"/>
                    <a:pt x="34" y="25"/>
                    <a:pt x="47" y="25"/>
                  </a:cubicBezTo>
                  <a:cubicBezTo>
                    <a:pt x="59" y="25"/>
                    <a:pt x="69" y="35"/>
                    <a:pt x="69" y="47"/>
                  </a:cubicBezTo>
                  <a:cubicBezTo>
                    <a:pt x="69" y="59"/>
                    <a:pt x="59" y="69"/>
                    <a:pt x="47" y="69"/>
                  </a:cubicBezTo>
                  <a:close/>
                </a:path>
              </a:pathLst>
            </a:custGeom>
            <a:solidFill>
              <a:srgbClr val="1D4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2" name="Oval 849"/>
            <p:cNvSpPr>
              <a:spLocks noChangeArrowheads="1"/>
            </p:cNvSpPr>
            <p:nvPr/>
          </p:nvSpPr>
          <p:spPr bwMode="auto">
            <a:xfrm>
              <a:off x="4257" y="3863"/>
              <a:ext cx="53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399858" y="403226"/>
            <a:ext cx="11581294" cy="5484956"/>
            <a:chOff x="987" y="350"/>
            <a:chExt cx="6630" cy="3140"/>
          </a:xfrm>
        </p:grpSpPr>
        <p:sp>
          <p:nvSpPr>
            <p:cNvPr id="7" name="Freeform 5"/>
            <p:cNvSpPr/>
            <p:nvPr/>
          </p:nvSpPr>
          <p:spPr bwMode="auto">
            <a:xfrm>
              <a:off x="1210" y="1010"/>
              <a:ext cx="54" cy="83"/>
            </a:xfrm>
            <a:custGeom>
              <a:avLst/>
              <a:gdLst>
                <a:gd name="T0" fmla="*/ 18 w 20"/>
                <a:gd name="T1" fmla="*/ 3 h 31"/>
                <a:gd name="T2" fmla="*/ 19 w 20"/>
                <a:gd name="T3" fmla="*/ 5 h 31"/>
                <a:gd name="T4" fmla="*/ 11 w 20"/>
                <a:gd name="T5" fmla="*/ 29 h 31"/>
                <a:gd name="T6" fmla="*/ 9 w 20"/>
                <a:gd name="T7" fmla="*/ 30 h 31"/>
                <a:gd name="T8" fmla="*/ 1 w 20"/>
                <a:gd name="T9" fmla="*/ 28 h 31"/>
                <a:gd name="T10" fmla="*/ 0 w 20"/>
                <a:gd name="T11" fmla="*/ 25 h 31"/>
                <a:gd name="T12" fmla="*/ 8 w 20"/>
                <a:gd name="T13" fmla="*/ 1 h 31"/>
                <a:gd name="T14" fmla="*/ 11 w 20"/>
                <a:gd name="T15" fmla="*/ 0 h 31"/>
                <a:gd name="T16" fmla="*/ 18 w 20"/>
                <a:gd name="T1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1">
                  <a:moveTo>
                    <a:pt x="18" y="3"/>
                  </a:moveTo>
                  <a:cubicBezTo>
                    <a:pt x="19" y="3"/>
                    <a:pt x="20" y="4"/>
                    <a:pt x="19" y="5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0" y="31"/>
                    <a:pt x="9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6"/>
                    <a:pt x="0" y="25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0"/>
                    <a:pt x="10" y="0"/>
                    <a:pt x="11" y="0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1100" y="991"/>
              <a:ext cx="1200" cy="285"/>
            </a:xfrm>
            <a:custGeom>
              <a:avLst/>
              <a:gdLst>
                <a:gd name="T0" fmla="*/ 53 w 446"/>
                <a:gd name="T1" fmla="*/ 36 h 106"/>
                <a:gd name="T2" fmla="*/ 52 w 446"/>
                <a:gd name="T3" fmla="*/ 6 h 106"/>
                <a:gd name="T4" fmla="*/ 41 w 446"/>
                <a:gd name="T5" fmla="*/ 33 h 106"/>
                <a:gd name="T6" fmla="*/ 446 w 446"/>
                <a:gd name="T7" fmla="*/ 19 h 106"/>
                <a:gd name="T8" fmla="*/ 409 w 446"/>
                <a:gd name="T9" fmla="*/ 33 h 106"/>
                <a:gd name="T10" fmla="*/ 372 w 446"/>
                <a:gd name="T11" fmla="*/ 84 h 106"/>
                <a:gd name="T12" fmla="*/ 236 w 446"/>
                <a:gd name="T13" fmla="*/ 91 h 106"/>
                <a:gd name="T14" fmla="*/ 117 w 446"/>
                <a:gd name="T15" fmla="*/ 105 h 106"/>
                <a:gd name="T16" fmla="*/ 100 w 446"/>
                <a:gd name="T17" fmla="*/ 93 h 106"/>
                <a:gd name="T18" fmla="*/ 34 w 446"/>
                <a:gd name="T19" fmla="*/ 45 h 106"/>
                <a:gd name="T20" fmla="*/ 33 w 446"/>
                <a:gd name="T21" fmla="*/ 8 h 106"/>
                <a:gd name="T22" fmla="*/ 155 w 446"/>
                <a:gd name="T23" fmla="*/ 18 h 106"/>
                <a:gd name="T24" fmla="*/ 259 w 446"/>
                <a:gd name="T25" fmla="*/ 43 h 106"/>
                <a:gd name="T26" fmla="*/ 299 w 446"/>
                <a:gd name="T27" fmla="*/ 43 h 106"/>
                <a:gd name="T28" fmla="*/ 309 w 446"/>
                <a:gd name="T29" fmla="*/ 46 h 106"/>
                <a:gd name="T30" fmla="*/ 320 w 446"/>
                <a:gd name="T31" fmla="*/ 50 h 106"/>
                <a:gd name="T32" fmla="*/ 405 w 446"/>
                <a:gd name="T33" fmla="*/ 17 h 106"/>
                <a:gd name="T34" fmla="*/ 201 w 446"/>
                <a:gd name="T35" fmla="*/ 57 h 106"/>
                <a:gd name="T36" fmla="*/ 197 w 446"/>
                <a:gd name="T37" fmla="*/ 57 h 106"/>
                <a:gd name="T38" fmla="*/ 199 w 446"/>
                <a:gd name="T39" fmla="*/ 61 h 106"/>
                <a:gd name="T40" fmla="*/ 189 w 446"/>
                <a:gd name="T41" fmla="*/ 54 h 106"/>
                <a:gd name="T42" fmla="*/ 184 w 446"/>
                <a:gd name="T43" fmla="*/ 54 h 106"/>
                <a:gd name="T44" fmla="*/ 187 w 446"/>
                <a:gd name="T45" fmla="*/ 58 h 106"/>
                <a:gd name="T46" fmla="*/ 176 w 446"/>
                <a:gd name="T47" fmla="*/ 51 h 106"/>
                <a:gd name="T48" fmla="*/ 171 w 446"/>
                <a:gd name="T49" fmla="*/ 51 h 106"/>
                <a:gd name="T50" fmla="*/ 174 w 446"/>
                <a:gd name="T51" fmla="*/ 55 h 106"/>
                <a:gd name="T52" fmla="*/ 165 w 446"/>
                <a:gd name="T53" fmla="*/ 48 h 106"/>
                <a:gd name="T54" fmla="*/ 160 w 446"/>
                <a:gd name="T55" fmla="*/ 48 h 106"/>
                <a:gd name="T56" fmla="*/ 163 w 446"/>
                <a:gd name="T57" fmla="*/ 53 h 106"/>
                <a:gd name="T58" fmla="*/ 153 w 446"/>
                <a:gd name="T59" fmla="*/ 46 h 106"/>
                <a:gd name="T60" fmla="*/ 148 w 446"/>
                <a:gd name="T61" fmla="*/ 46 h 106"/>
                <a:gd name="T62" fmla="*/ 151 w 446"/>
                <a:gd name="T63" fmla="*/ 50 h 106"/>
                <a:gd name="T64" fmla="*/ 141 w 446"/>
                <a:gd name="T65" fmla="*/ 44 h 106"/>
                <a:gd name="T66" fmla="*/ 136 w 446"/>
                <a:gd name="T67" fmla="*/ 44 h 106"/>
                <a:gd name="T68" fmla="*/ 139 w 446"/>
                <a:gd name="T69" fmla="*/ 48 h 106"/>
                <a:gd name="T70" fmla="*/ 130 w 446"/>
                <a:gd name="T71" fmla="*/ 41 h 106"/>
                <a:gd name="T72" fmla="*/ 125 w 446"/>
                <a:gd name="T73" fmla="*/ 41 h 106"/>
                <a:gd name="T74" fmla="*/ 128 w 446"/>
                <a:gd name="T75" fmla="*/ 45 h 106"/>
                <a:gd name="T76" fmla="*/ 119 w 446"/>
                <a:gd name="T77" fmla="*/ 39 h 106"/>
                <a:gd name="T78" fmla="*/ 114 w 446"/>
                <a:gd name="T79" fmla="*/ 39 h 106"/>
                <a:gd name="T80" fmla="*/ 117 w 446"/>
                <a:gd name="T81" fmla="*/ 43 h 106"/>
                <a:gd name="T82" fmla="*/ 108 w 446"/>
                <a:gd name="T83" fmla="*/ 37 h 106"/>
                <a:gd name="T84" fmla="*/ 103 w 446"/>
                <a:gd name="T85" fmla="*/ 37 h 106"/>
                <a:gd name="T86" fmla="*/ 106 w 446"/>
                <a:gd name="T87" fmla="*/ 41 h 106"/>
                <a:gd name="T88" fmla="*/ 96 w 446"/>
                <a:gd name="T89" fmla="*/ 35 h 106"/>
                <a:gd name="T90" fmla="*/ 91 w 446"/>
                <a:gd name="T91" fmla="*/ 35 h 106"/>
                <a:gd name="T92" fmla="*/ 94 w 446"/>
                <a:gd name="T93" fmla="*/ 39 h 106"/>
                <a:gd name="T94" fmla="*/ 85 w 446"/>
                <a:gd name="T95" fmla="*/ 32 h 106"/>
                <a:gd name="T96" fmla="*/ 81 w 446"/>
                <a:gd name="T97" fmla="*/ 32 h 106"/>
                <a:gd name="T98" fmla="*/ 83 w 446"/>
                <a:gd name="T99" fmla="*/ 36 h 106"/>
                <a:gd name="T100" fmla="*/ 74 w 446"/>
                <a:gd name="T101" fmla="*/ 30 h 106"/>
                <a:gd name="T102" fmla="*/ 69 w 446"/>
                <a:gd name="T103" fmla="*/ 30 h 106"/>
                <a:gd name="T104" fmla="*/ 72 w 446"/>
                <a:gd name="T105" fmla="*/ 34 h 106"/>
                <a:gd name="T106" fmla="*/ 64 w 446"/>
                <a:gd name="T107" fmla="*/ 28 h 106"/>
                <a:gd name="T108" fmla="*/ 59 w 446"/>
                <a:gd name="T109" fmla="*/ 28 h 106"/>
                <a:gd name="T110" fmla="*/ 62 w 446"/>
                <a:gd name="T111" fmla="*/ 32 h 106"/>
                <a:gd name="T112" fmla="*/ 34 w 446"/>
                <a:gd name="T113" fmla="*/ 15 h 106"/>
                <a:gd name="T114" fmla="*/ 32 w 446"/>
                <a:gd name="T115" fmla="*/ 2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46" h="106">
                  <a:moveTo>
                    <a:pt x="50" y="38"/>
                  </a:moveTo>
                  <a:cubicBezTo>
                    <a:pt x="51" y="39"/>
                    <a:pt x="52" y="38"/>
                    <a:pt x="53" y="3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0"/>
                    <a:pt x="61" y="9"/>
                    <a:pt x="60" y="9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1" y="6"/>
                    <a:pt x="49" y="6"/>
                    <a:pt x="49" y="7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0" y="34"/>
                    <a:pt x="41" y="35"/>
                    <a:pt x="42" y="36"/>
                  </a:cubicBezTo>
                  <a:lnTo>
                    <a:pt x="50" y="38"/>
                  </a:lnTo>
                  <a:close/>
                  <a:moveTo>
                    <a:pt x="446" y="19"/>
                  </a:moveTo>
                  <a:cubicBezTo>
                    <a:pt x="418" y="23"/>
                    <a:pt x="418" y="23"/>
                    <a:pt x="418" y="23"/>
                  </a:cubicBezTo>
                  <a:cubicBezTo>
                    <a:pt x="418" y="23"/>
                    <a:pt x="418" y="28"/>
                    <a:pt x="413" y="26"/>
                  </a:cubicBezTo>
                  <a:cubicBezTo>
                    <a:pt x="413" y="26"/>
                    <a:pt x="409" y="30"/>
                    <a:pt x="409" y="33"/>
                  </a:cubicBezTo>
                  <a:cubicBezTo>
                    <a:pt x="406" y="33"/>
                    <a:pt x="406" y="33"/>
                    <a:pt x="406" y="33"/>
                  </a:cubicBezTo>
                  <a:cubicBezTo>
                    <a:pt x="370" y="77"/>
                    <a:pt x="370" y="77"/>
                    <a:pt x="370" y="77"/>
                  </a:cubicBezTo>
                  <a:cubicBezTo>
                    <a:pt x="370" y="77"/>
                    <a:pt x="376" y="77"/>
                    <a:pt x="372" y="84"/>
                  </a:cubicBezTo>
                  <a:cubicBezTo>
                    <a:pt x="372" y="84"/>
                    <a:pt x="366" y="94"/>
                    <a:pt x="355" y="96"/>
                  </a:cubicBezTo>
                  <a:cubicBezTo>
                    <a:pt x="355" y="96"/>
                    <a:pt x="292" y="99"/>
                    <a:pt x="282" y="97"/>
                  </a:cubicBezTo>
                  <a:cubicBezTo>
                    <a:pt x="282" y="97"/>
                    <a:pt x="242" y="95"/>
                    <a:pt x="236" y="91"/>
                  </a:cubicBezTo>
                  <a:cubicBezTo>
                    <a:pt x="236" y="91"/>
                    <a:pt x="180" y="88"/>
                    <a:pt x="176" y="85"/>
                  </a:cubicBezTo>
                  <a:cubicBezTo>
                    <a:pt x="159" y="87"/>
                    <a:pt x="159" y="87"/>
                    <a:pt x="159" y="87"/>
                  </a:cubicBezTo>
                  <a:cubicBezTo>
                    <a:pt x="159" y="87"/>
                    <a:pt x="116" y="105"/>
                    <a:pt x="117" y="105"/>
                  </a:cubicBezTo>
                  <a:cubicBezTo>
                    <a:pt x="117" y="105"/>
                    <a:pt x="120" y="106"/>
                    <a:pt x="108" y="105"/>
                  </a:cubicBezTo>
                  <a:cubicBezTo>
                    <a:pt x="108" y="105"/>
                    <a:pt x="95" y="104"/>
                    <a:pt x="93" y="100"/>
                  </a:cubicBezTo>
                  <a:cubicBezTo>
                    <a:pt x="93" y="100"/>
                    <a:pt x="90" y="99"/>
                    <a:pt x="100" y="93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10" y="38"/>
                    <a:pt x="8" y="33"/>
                  </a:cubicBezTo>
                  <a:cubicBezTo>
                    <a:pt x="8" y="33"/>
                    <a:pt x="0" y="27"/>
                    <a:pt x="6" y="24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49" y="0"/>
                    <a:pt x="67" y="6"/>
                  </a:cubicBezTo>
                  <a:cubicBezTo>
                    <a:pt x="86" y="12"/>
                    <a:pt x="151" y="22"/>
                    <a:pt x="151" y="22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259" y="43"/>
                    <a:pt x="259" y="43"/>
                    <a:pt x="259" y="43"/>
                  </a:cubicBezTo>
                  <a:cubicBezTo>
                    <a:pt x="259" y="43"/>
                    <a:pt x="261" y="34"/>
                    <a:pt x="271" y="37"/>
                  </a:cubicBezTo>
                  <a:cubicBezTo>
                    <a:pt x="298" y="43"/>
                    <a:pt x="298" y="43"/>
                    <a:pt x="298" y="43"/>
                  </a:cubicBezTo>
                  <a:cubicBezTo>
                    <a:pt x="299" y="43"/>
                    <a:pt x="299" y="43"/>
                    <a:pt x="299" y="43"/>
                  </a:cubicBezTo>
                  <a:cubicBezTo>
                    <a:pt x="315" y="27"/>
                    <a:pt x="315" y="27"/>
                    <a:pt x="315" y="27"/>
                  </a:cubicBezTo>
                  <a:cubicBezTo>
                    <a:pt x="318" y="28"/>
                    <a:pt x="318" y="28"/>
                    <a:pt x="318" y="28"/>
                  </a:cubicBezTo>
                  <a:cubicBezTo>
                    <a:pt x="318" y="28"/>
                    <a:pt x="311" y="45"/>
                    <a:pt x="309" y="46"/>
                  </a:cubicBezTo>
                  <a:cubicBezTo>
                    <a:pt x="303" y="49"/>
                    <a:pt x="303" y="49"/>
                    <a:pt x="303" y="49"/>
                  </a:cubicBezTo>
                  <a:cubicBezTo>
                    <a:pt x="312" y="52"/>
                    <a:pt x="312" y="52"/>
                    <a:pt x="312" y="52"/>
                  </a:cubicBezTo>
                  <a:cubicBezTo>
                    <a:pt x="312" y="52"/>
                    <a:pt x="315" y="54"/>
                    <a:pt x="320" y="50"/>
                  </a:cubicBezTo>
                  <a:cubicBezTo>
                    <a:pt x="364" y="14"/>
                    <a:pt x="364" y="14"/>
                    <a:pt x="364" y="14"/>
                  </a:cubicBezTo>
                  <a:cubicBezTo>
                    <a:pt x="364" y="14"/>
                    <a:pt x="368" y="10"/>
                    <a:pt x="379" y="11"/>
                  </a:cubicBezTo>
                  <a:cubicBezTo>
                    <a:pt x="379" y="11"/>
                    <a:pt x="398" y="13"/>
                    <a:pt x="405" y="17"/>
                  </a:cubicBezTo>
                  <a:cubicBezTo>
                    <a:pt x="405" y="17"/>
                    <a:pt x="442" y="16"/>
                    <a:pt x="446" y="19"/>
                  </a:cubicBezTo>
                  <a:close/>
                  <a:moveTo>
                    <a:pt x="201" y="59"/>
                  </a:moveTo>
                  <a:cubicBezTo>
                    <a:pt x="201" y="57"/>
                    <a:pt x="201" y="57"/>
                    <a:pt x="201" y="57"/>
                  </a:cubicBezTo>
                  <a:cubicBezTo>
                    <a:pt x="201" y="56"/>
                    <a:pt x="200" y="55"/>
                    <a:pt x="199" y="55"/>
                  </a:cubicBezTo>
                  <a:cubicBezTo>
                    <a:pt x="199" y="55"/>
                    <a:pt x="199" y="55"/>
                    <a:pt x="199" y="55"/>
                  </a:cubicBezTo>
                  <a:cubicBezTo>
                    <a:pt x="198" y="55"/>
                    <a:pt x="197" y="56"/>
                    <a:pt x="197" y="57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7" y="60"/>
                    <a:pt x="198" y="61"/>
                    <a:pt x="199" y="61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200" y="61"/>
                    <a:pt x="201" y="60"/>
                    <a:pt x="201" y="59"/>
                  </a:cubicBezTo>
                  <a:close/>
                  <a:moveTo>
                    <a:pt x="189" y="56"/>
                  </a:moveTo>
                  <a:cubicBezTo>
                    <a:pt x="189" y="54"/>
                    <a:pt x="189" y="54"/>
                    <a:pt x="189" y="54"/>
                  </a:cubicBezTo>
                  <a:cubicBezTo>
                    <a:pt x="189" y="53"/>
                    <a:pt x="188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5" y="52"/>
                    <a:pt x="184" y="53"/>
                    <a:pt x="184" y="54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4" y="57"/>
                    <a:pt x="185" y="58"/>
                    <a:pt x="186" y="58"/>
                  </a:cubicBezTo>
                  <a:cubicBezTo>
                    <a:pt x="187" y="58"/>
                    <a:pt x="187" y="58"/>
                    <a:pt x="187" y="58"/>
                  </a:cubicBezTo>
                  <a:cubicBezTo>
                    <a:pt x="188" y="58"/>
                    <a:pt x="189" y="57"/>
                    <a:pt x="189" y="56"/>
                  </a:cubicBezTo>
                  <a:close/>
                  <a:moveTo>
                    <a:pt x="176" y="53"/>
                  </a:moveTo>
                  <a:cubicBezTo>
                    <a:pt x="176" y="51"/>
                    <a:pt x="176" y="51"/>
                    <a:pt x="176" y="51"/>
                  </a:cubicBezTo>
                  <a:cubicBezTo>
                    <a:pt x="176" y="50"/>
                    <a:pt x="175" y="49"/>
                    <a:pt x="174" y="49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2" y="49"/>
                    <a:pt x="171" y="50"/>
                    <a:pt x="171" y="51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1" y="54"/>
                    <a:pt x="172" y="55"/>
                    <a:pt x="173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5" y="55"/>
                    <a:pt x="176" y="54"/>
                    <a:pt x="176" y="53"/>
                  </a:cubicBezTo>
                  <a:close/>
                  <a:moveTo>
                    <a:pt x="165" y="51"/>
                  </a:moveTo>
                  <a:cubicBezTo>
                    <a:pt x="165" y="48"/>
                    <a:pt x="165" y="48"/>
                    <a:pt x="165" y="48"/>
                  </a:cubicBezTo>
                  <a:cubicBezTo>
                    <a:pt x="165" y="47"/>
                    <a:pt x="164" y="46"/>
                    <a:pt x="163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6"/>
                    <a:pt x="160" y="47"/>
                    <a:pt x="160" y="48"/>
                  </a:cubicBezTo>
                  <a:cubicBezTo>
                    <a:pt x="160" y="51"/>
                    <a:pt x="160" y="51"/>
                    <a:pt x="160" y="51"/>
                  </a:cubicBezTo>
                  <a:cubicBezTo>
                    <a:pt x="160" y="52"/>
                    <a:pt x="161" y="53"/>
                    <a:pt x="162" y="53"/>
                  </a:cubicBezTo>
                  <a:cubicBezTo>
                    <a:pt x="163" y="53"/>
                    <a:pt x="163" y="53"/>
                    <a:pt x="163" y="53"/>
                  </a:cubicBezTo>
                  <a:cubicBezTo>
                    <a:pt x="164" y="53"/>
                    <a:pt x="165" y="52"/>
                    <a:pt x="165" y="51"/>
                  </a:cubicBezTo>
                  <a:close/>
                  <a:moveTo>
                    <a:pt x="153" y="48"/>
                  </a:moveTo>
                  <a:cubicBezTo>
                    <a:pt x="153" y="46"/>
                    <a:pt x="153" y="46"/>
                    <a:pt x="153" y="46"/>
                  </a:cubicBezTo>
                  <a:cubicBezTo>
                    <a:pt x="153" y="45"/>
                    <a:pt x="152" y="44"/>
                    <a:pt x="151" y="44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149" y="44"/>
                    <a:pt x="148" y="45"/>
                    <a:pt x="148" y="46"/>
                  </a:cubicBezTo>
                  <a:cubicBezTo>
                    <a:pt x="148" y="48"/>
                    <a:pt x="148" y="48"/>
                    <a:pt x="148" y="48"/>
                  </a:cubicBezTo>
                  <a:cubicBezTo>
                    <a:pt x="148" y="49"/>
                    <a:pt x="149" y="50"/>
                    <a:pt x="150" y="50"/>
                  </a:cubicBezTo>
                  <a:cubicBezTo>
                    <a:pt x="151" y="50"/>
                    <a:pt x="151" y="50"/>
                    <a:pt x="151" y="50"/>
                  </a:cubicBezTo>
                  <a:cubicBezTo>
                    <a:pt x="152" y="50"/>
                    <a:pt x="153" y="49"/>
                    <a:pt x="153" y="48"/>
                  </a:cubicBezTo>
                  <a:close/>
                  <a:moveTo>
                    <a:pt x="141" y="46"/>
                  </a:moveTo>
                  <a:cubicBezTo>
                    <a:pt x="141" y="44"/>
                    <a:pt x="141" y="44"/>
                    <a:pt x="141" y="44"/>
                  </a:cubicBezTo>
                  <a:cubicBezTo>
                    <a:pt x="141" y="43"/>
                    <a:pt x="140" y="42"/>
                    <a:pt x="139" y="42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137" y="42"/>
                    <a:pt x="136" y="43"/>
                    <a:pt x="136" y="44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47"/>
                    <a:pt x="137" y="48"/>
                    <a:pt x="138" y="48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40" y="48"/>
                    <a:pt x="141" y="47"/>
                    <a:pt x="141" y="46"/>
                  </a:cubicBezTo>
                  <a:close/>
                  <a:moveTo>
                    <a:pt x="130" y="43"/>
                  </a:moveTo>
                  <a:cubicBezTo>
                    <a:pt x="130" y="41"/>
                    <a:pt x="130" y="41"/>
                    <a:pt x="130" y="41"/>
                  </a:cubicBezTo>
                  <a:cubicBezTo>
                    <a:pt x="130" y="40"/>
                    <a:pt x="129" y="39"/>
                    <a:pt x="128" y="39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6" y="39"/>
                    <a:pt x="125" y="40"/>
                    <a:pt x="125" y="41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4"/>
                    <a:pt x="126" y="45"/>
                    <a:pt x="127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9" y="45"/>
                    <a:pt x="130" y="44"/>
                    <a:pt x="130" y="43"/>
                  </a:cubicBezTo>
                  <a:close/>
                  <a:moveTo>
                    <a:pt x="119" y="41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19" y="38"/>
                    <a:pt x="118" y="37"/>
                    <a:pt x="117" y="37"/>
                  </a:cubicBezTo>
                  <a:cubicBezTo>
                    <a:pt x="117" y="37"/>
                    <a:pt x="117" y="37"/>
                    <a:pt x="117" y="37"/>
                  </a:cubicBezTo>
                  <a:cubicBezTo>
                    <a:pt x="115" y="37"/>
                    <a:pt x="114" y="38"/>
                    <a:pt x="114" y="39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114" y="42"/>
                    <a:pt x="115" y="43"/>
                    <a:pt x="117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8" y="43"/>
                    <a:pt x="119" y="42"/>
                    <a:pt x="119" y="41"/>
                  </a:cubicBezTo>
                  <a:close/>
                  <a:moveTo>
                    <a:pt x="108" y="39"/>
                  </a:moveTo>
                  <a:cubicBezTo>
                    <a:pt x="108" y="37"/>
                    <a:pt x="108" y="37"/>
                    <a:pt x="108" y="37"/>
                  </a:cubicBezTo>
                  <a:cubicBezTo>
                    <a:pt x="108" y="36"/>
                    <a:pt x="107" y="35"/>
                    <a:pt x="106" y="35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4" y="35"/>
                    <a:pt x="103" y="36"/>
                    <a:pt x="103" y="37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3" y="40"/>
                    <a:pt x="104" y="41"/>
                    <a:pt x="105" y="41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7" y="41"/>
                    <a:pt x="108" y="40"/>
                    <a:pt x="108" y="39"/>
                  </a:cubicBezTo>
                  <a:close/>
                  <a:moveTo>
                    <a:pt x="96" y="37"/>
                  </a:moveTo>
                  <a:cubicBezTo>
                    <a:pt x="96" y="35"/>
                    <a:pt x="96" y="35"/>
                    <a:pt x="96" y="35"/>
                  </a:cubicBezTo>
                  <a:cubicBezTo>
                    <a:pt x="96" y="33"/>
                    <a:pt x="95" y="32"/>
                    <a:pt x="94" y="32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2" y="32"/>
                    <a:pt x="91" y="33"/>
                    <a:pt x="91" y="35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1" y="38"/>
                    <a:pt x="92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5" y="39"/>
                    <a:pt x="96" y="38"/>
                    <a:pt x="96" y="37"/>
                  </a:cubicBezTo>
                  <a:close/>
                  <a:moveTo>
                    <a:pt x="85" y="34"/>
                  </a:moveTo>
                  <a:cubicBezTo>
                    <a:pt x="85" y="32"/>
                    <a:pt x="85" y="32"/>
                    <a:pt x="85" y="32"/>
                  </a:cubicBezTo>
                  <a:cubicBezTo>
                    <a:pt x="85" y="31"/>
                    <a:pt x="85" y="30"/>
                    <a:pt x="83" y="30"/>
                  </a:cubicBezTo>
                  <a:cubicBezTo>
                    <a:pt x="83" y="30"/>
                    <a:pt x="83" y="30"/>
                    <a:pt x="83" y="30"/>
                  </a:cubicBezTo>
                  <a:cubicBezTo>
                    <a:pt x="82" y="30"/>
                    <a:pt x="81" y="31"/>
                    <a:pt x="81" y="32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5"/>
                    <a:pt x="82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5" y="36"/>
                    <a:pt x="85" y="35"/>
                    <a:pt x="85" y="34"/>
                  </a:cubicBezTo>
                  <a:close/>
                  <a:moveTo>
                    <a:pt x="74" y="32"/>
                  </a:moveTo>
                  <a:cubicBezTo>
                    <a:pt x="74" y="30"/>
                    <a:pt x="74" y="30"/>
                    <a:pt x="74" y="30"/>
                  </a:cubicBezTo>
                  <a:cubicBezTo>
                    <a:pt x="74" y="28"/>
                    <a:pt x="73" y="27"/>
                    <a:pt x="72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0" y="27"/>
                    <a:pt x="69" y="28"/>
                    <a:pt x="69" y="30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69" y="33"/>
                    <a:pt x="70" y="34"/>
                    <a:pt x="71" y="34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3" y="34"/>
                    <a:pt x="74" y="33"/>
                    <a:pt x="74" y="32"/>
                  </a:cubicBezTo>
                  <a:close/>
                  <a:moveTo>
                    <a:pt x="64" y="30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3" y="26"/>
                    <a:pt x="62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0" y="26"/>
                    <a:pt x="59" y="27"/>
                    <a:pt x="59" y="28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1"/>
                    <a:pt x="60" y="32"/>
                    <a:pt x="61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3" y="32"/>
                    <a:pt x="64" y="31"/>
                    <a:pt x="64" y="30"/>
                  </a:cubicBezTo>
                  <a:close/>
                  <a:moveTo>
                    <a:pt x="32" y="20"/>
                  </a:moveTo>
                  <a:cubicBezTo>
                    <a:pt x="34" y="15"/>
                    <a:pt x="34" y="15"/>
                    <a:pt x="34" y="15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3" y="17"/>
                    <a:pt x="23" y="17"/>
                    <a:pt x="23" y="17"/>
                  </a:cubicBezTo>
                  <a:lnTo>
                    <a:pt x="32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7"/>
            <p:cNvSpPr/>
            <p:nvPr/>
          </p:nvSpPr>
          <p:spPr bwMode="auto">
            <a:xfrm>
              <a:off x="1630" y="1139"/>
              <a:ext cx="11" cy="16"/>
            </a:xfrm>
            <a:custGeom>
              <a:avLst/>
              <a:gdLst>
                <a:gd name="T0" fmla="*/ 4 w 4"/>
                <a:gd name="T1" fmla="*/ 2 h 6"/>
                <a:gd name="T2" fmla="*/ 4 w 4"/>
                <a:gd name="T3" fmla="*/ 4 h 6"/>
                <a:gd name="T4" fmla="*/ 2 w 4"/>
                <a:gd name="T5" fmla="*/ 6 h 6"/>
                <a:gd name="T6" fmla="*/ 2 w 4"/>
                <a:gd name="T7" fmla="*/ 6 h 6"/>
                <a:gd name="T8" fmla="*/ 0 w 4"/>
                <a:gd name="T9" fmla="*/ 4 h 6"/>
                <a:gd name="T10" fmla="*/ 0 w 4"/>
                <a:gd name="T11" fmla="*/ 2 h 6"/>
                <a:gd name="T12" fmla="*/ 2 w 4"/>
                <a:gd name="T13" fmla="*/ 0 h 6"/>
                <a:gd name="T14" fmla="*/ 2 w 4"/>
                <a:gd name="T15" fmla="*/ 0 h 6"/>
                <a:gd name="T16" fmla="*/ 4 w 4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6">
                  <a:moveTo>
                    <a:pt x="4" y="2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1595" y="1131"/>
              <a:ext cx="13" cy="1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2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2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9"/>
            <p:cNvSpPr/>
            <p:nvPr/>
          </p:nvSpPr>
          <p:spPr bwMode="auto">
            <a:xfrm>
              <a:off x="1560" y="1123"/>
              <a:ext cx="13" cy="1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2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2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0"/>
            <p:cNvSpPr/>
            <p:nvPr/>
          </p:nvSpPr>
          <p:spPr bwMode="auto">
            <a:xfrm>
              <a:off x="1530" y="1115"/>
              <a:ext cx="14" cy="19"/>
            </a:xfrm>
            <a:custGeom>
              <a:avLst/>
              <a:gdLst>
                <a:gd name="T0" fmla="*/ 5 w 5"/>
                <a:gd name="T1" fmla="*/ 2 h 7"/>
                <a:gd name="T2" fmla="*/ 5 w 5"/>
                <a:gd name="T3" fmla="*/ 5 h 7"/>
                <a:gd name="T4" fmla="*/ 3 w 5"/>
                <a:gd name="T5" fmla="*/ 7 h 7"/>
                <a:gd name="T6" fmla="*/ 2 w 5"/>
                <a:gd name="T7" fmla="*/ 7 h 7"/>
                <a:gd name="T8" fmla="*/ 0 w 5"/>
                <a:gd name="T9" fmla="*/ 5 h 7"/>
                <a:gd name="T10" fmla="*/ 0 w 5"/>
                <a:gd name="T11" fmla="*/ 2 h 7"/>
                <a:gd name="T12" fmla="*/ 2 w 5"/>
                <a:gd name="T13" fmla="*/ 0 h 7"/>
                <a:gd name="T14" fmla="*/ 3 w 5"/>
                <a:gd name="T15" fmla="*/ 0 h 7"/>
                <a:gd name="T16" fmla="*/ 5 w 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1"/>
            <p:cNvSpPr/>
            <p:nvPr/>
          </p:nvSpPr>
          <p:spPr bwMode="auto">
            <a:xfrm>
              <a:off x="1498" y="1109"/>
              <a:ext cx="14" cy="17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2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2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2"/>
            <p:cNvSpPr/>
            <p:nvPr/>
          </p:nvSpPr>
          <p:spPr bwMode="auto">
            <a:xfrm>
              <a:off x="1466" y="1104"/>
              <a:ext cx="13" cy="1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2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2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3"/>
            <p:cNvSpPr/>
            <p:nvPr/>
          </p:nvSpPr>
          <p:spPr bwMode="auto">
            <a:xfrm>
              <a:off x="1436" y="1096"/>
              <a:ext cx="14" cy="1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2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2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4"/>
            <p:cNvSpPr/>
            <p:nvPr/>
          </p:nvSpPr>
          <p:spPr bwMode="auto">
            <a:xfrm>
              <a:off x="1407" y="1091"/>
              <a:ext cx="13" cy="1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3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3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5"/>
            <p:cNvSpPr/>
            <p:nvPr/>
          </p:nvSpPr>
          <p:spPr bwMode="auto">
            <a:xfrm>
              <a:off x="1377" y="1085"/>
              <a:ext cx="13" cy="1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2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2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6"/>
            <p:cNvSpPr/>
            <p:nvPr/>
          </p:nvSpPr>
          <p:spPr bwMode="auto">
            <a:xfrm>
              <a:off x="1345" y="1077"/>
              <a:ext cx="13" cy="19"/>
            </a:xfrm>
            <a:custGeom>
              <a:avLst/>
              <a:gdLst>
                <a:gd name="T0" fmla="*/ 5 w 5"/>
                <a:gd name="T1" fmla="*/ 3 h 7"/>
                <a:gd name="T2" fmla="*/ 5 w 5"/>
                <a:gd name="T3" fmla="*/ 5 h 7"/>
                <a:gd name="T4" fmla="*/ 3 w 5"/>
                <a:gd name="T5" fmla="*/ 7 h 7"/>
                <a:gd name="T6" fmla="*/ 3 w 5"/>
                <a:gd name="T7" fmla="*/ 7 h 7"/>
                <a:gd name="T8" fmla="*/ 0 w 5"/>
                <a:gd name="T9" fmla="*/ 5 h 7"/>
                <a:gd name="T10" fmla="*/ 0 w 5"/>
                <a:gd name="T11" fmla="*/ 3 h 7"/>
                <a:gd name="T12" fmla="*/ 3 w 5"/>
                <a:gd name="T13" fmla="*/ 0 h 7"/>
                <a:gd name="T14" fmla="*/ 3 w 5"/>
                <a:gd name="T15" fmla="*/ 0 h 7"/>
                <a:gd name="T16" fmla="*/ 5 w 5"/>
                <a:gd name="T1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7"/>
            <p:cNvSpPr/>
            <p:nvPr/>
          </p:nvSpPr>
          <p:spPr bwMode="auto">
            <a:xfrm>
              <a:off x="1318" y="1072"/>
              <a:ext cx="11" cy="16"/>
            </a:xfrm>
            <a:custGeom>
              <a:avLst/>
              <a:gdLst>
                <a:gd name="T0" fmla="*/ 4 w 4"/>
                <a:gd name="T1" fmla="*/ 2 h 6"/>
                <a:gd name="T2" fmla="*/ 4 w 4"/>
                <a:gd name="T3" fmla="*/ 4 h 6"/>
                <a:gd name="T4" fmla="*/ 2 w 4"/>
                <a:gd name="T5" fmla="*/ 6 h 6"/>
                <a:gd name="T6" fmla="*/ 2 w 4"/>
                <a:gd name="T7" fmla="*/ 6 h 6"/>
                <a:gd name="T8" fmla="*/ 0 w 4"/>
                <a:gd name="T9" fmla="*/ 4 h 6"/>
                <a:gd name="T10" fmla="*/ 0 w 4"/>
                <a:gd name="T11" fmla="*/ 2 h 6"/>
                <a:gd name="T12" fmla="*/ 2 w 4"/>
                <a:gd name="T13" fmla="*/ 0 h 6"/>
                <a:gd name="T14" fmla="*/ 2 w 4"/>
                <a:gd name="T15" fmla="*/ 0 h 6"/>
                <a:gd name="T16" fmla="*/ 4 w 4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6">
                  <a:moveTo>
                    <a:pt x="4" y="2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8"/>
            <p:cNvSpPr/>
            <p:nvPr/>
          </p:nvSpPr>
          <p:spPr bwMode="auto">
            <a:xfrm>
              <a:off x="1286" y="1064"/>
              <a:ext cx="13" cy="18"/>
            </a:xfrm>
            <a:custGeom>
              <a:avLst/>
              <a:gdLst>
                <a:gd name="T0" fmla="*/ 5 w 5"/>
                <a:gd name="T1" fmla="*/ 3 h 7"/>
                <a:gd name="T2" fmla="*/ 5 w 5"/>
                <a:gd name="T3" fmla="*/ 5 h 7"/>
                <a:gd name="T4" fmla="*/ 3 w 5"/>
                <a:gd name="T5" fmla="*/ 7 h 7"/>
                <a:gd name="T6" fmla="*/ 2 w 5"/>
                <a:gd name="T7" fmla="*/ 7 h 7"/>
                <a:gd name="T8" fmla="*/ 0 w 5"/>
                <a:gd name="T9" fmla="*/ 5 h 7"/>
                <a:gd name="T10" fmla="*/ 0 w 5"/>
                <a:gd name="T11" fmla="*/ 3 h 7"/>
                <a:gd name="T12" fmla="*/ 2 w 5"/>
                <a:gd name="T13" fmla="*/ 0 h 7"/>
                <a:gd name="T14" fmla="*/ 3 w 5"/>
                <a:gd name="T15" fmla="*/ 0 h 7"/>
                <a:gd name="T16" fmla="*/ 5 w 5"/>
                <a:gd name="T1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9"/>
            <p:cNvSpPr/>
            <p:nvPr/>
          </p:nvSpPr>
          <p:spPr bwMode="auto">
            <a:xfrm>
              <a:off x="1259" y="1061"/>
              <a:ext cx="13" cy="1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3 w 5"/>
                <a:gd name="T5" fmla="*/ 6 h 6"/>
                <a:gd name="T6" fmla="*/ 2 w 5"/>
                <a:gd name="T7" fmla="*/ 6 h 6"/>
                <a:gd name="T8" fmla="*/ 0 w 5"/>
                <a:gd name="T9" fmla="*/ 4 h 6"/>
                <a:gd name="T10" fmla="*/ 0 w 5"/>
                <a:gd name="T11" fmla="*/ 2 h 6"/>
                <a:gd name="T12" fmla="*/ 2 w 5"/>
                <a:gd name="T13" fmla="*/ 0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0"/>
            <p:cNvSpPr>
              <a:spLocks noEditPoints="1"/>
            </p:cNvSpPr>
            <p:nvPr/>
          </p:nvSpPr>
          <p:spPr bwMode="auto">
            <a:xfrm>
              <a:off x="1832" y="670"/>
              <a:ext cx="24" cy="54"/>
            </a:xfrm>
            <a:custGeom>
              <a:avLst/>
              <a:gdLst>
                <a:gd name="T0" fmla="*/ 9 w 9"/>
                <a:gd name="T1" fmla="*/ 5 h 20"/>
                <a:gd name="T2" fmla="*/ 9 w 9"/>
                <a:gd name="T3" fmla="*/ 16 h 20"/>
                <a:gd name="T4" fmla="*/ 5 w 9"/>
                <a:gd name="T5" fmla="*/ 20 h 20"/>
                <a:gd name="T6" fmla="*/ 2 w 9"/>
                <a:gd name="T7" fmla="*/ 19 h 20"/>
                <a:gd name="T8" fmla="*/ 0 w 9"/>
                <a:gd name="T9" fmla="*/ 16 h 20"/>
                <a:gd name="T10" fmla="*/ 0 w 9"/>
                <a:gd name="T11" fmla="*/ 5 h 20"/>
                <a:gd name="T12" fmla="*/ 5 w 9"/>
                <a:gd name="T13" fmla="*/ 0 h 20"/>
                <a:gd name="T14" fmla="*/ 8 w 9"/>
                <a:gd name="T15" fmla="*/ 2 h 20"/>
                <a:gd name="T16" fmla="*/ 9 w 9"/>
                <a:gd name="T17" fmla="*/ 5 h 20"/>
                <a:gd name="T18" fmla="*/ 7 w 9"/>
                <a:gd name="T19" fmla="*/ 6 h 20"/>
                <a:gd name="T20" fmla="*/ 5 w 9"/>
                <a:gd name="T21" fmla="*/ 5 h 20"/>
                <a:gd name="T22" fmla="*/ 3 w 9"/>
                <a:gd name="T23" fmla="*/ 6 h 20"/>
                <a:gd name="T24" fmla="*/ 3 w 9"/>
                <a:gd name="T25" fmla="*/ 8 h 20"/>
                <a:gd name="T26" fmla="*/ 5 w 9"/>
                <a:gd name="T27" fmla="*/ 10 h 20"/>
                <a:gd name="T28" fmla="*/ 7 w 9"/>
                <a:gd name="T29" fmla="*/ 8 h 20"/>
                <a:gd name="T30" fmla="*/ 7 w 9"/>
                <a:gd name="T31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0">
                  <a:moveTo>
                    <a:pt x="9" y="5"/>
                  </a:moveTo>
                  <a:cubicBezTo>
                    <a:pt x="9" y="16"/>
                    <a:pt x="9" y="16"/>
                    <a:pt x="9" y="16"/>
                  </a:cubicBezTo>
                  <a:cubicBezTo>
                    <a:pt x="9" y="18"/>
                    <a:pt x="7" y="20"/>
                    <a:pt x="5" y="20"/>
                  </a:cubicBezTo>
                  <a:cubicBezTo>
                    <a:pt x="4" y="20"/>
                    <a:pt x="2" y="20"/>
                    <a:pt x="2" y="19"/>
                  </a:cubicBezTo>
                  <a:cubicBezTo>
                    <a:pt x="1" y="18"/>
                    <a:pt x="0" y="17"/>
                    <a:pt x="0" y="1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9" y="3"/>
                    <a:pt x="9" y="4"/>
                    <a:pt x="9" y="5"/>
                  </a:cubicBezTo>
                  <a:close/>
                  <a:moveTo>
                    <a:pt x="7" y="6"/>
                  </a:moveTo>
                  <a:cubicBezTo>
                    <a:pt x="7" y="5"/>
                    <a:pt x="6" y="5"/>
                    <a:pt x="5" y="5"/>
                  </a:cubicBezTo>
                  <a:cubicBezTo>
                    <a:pt x="4" y="5"/>
                    <a:pt x="3" y="5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4" y="10"/>
                    <a:pt x="5" y="10"/>
                  </a:cubicBezTo>
                  <a:cubicBezTo>
                    <a:pt x="6" y="10"/>
                    <a:pt x="7" y="9"/>
                    <a:pt x="7" y="8"/>
                  </a:cubicBezTo>
                  <a:lnTo>
                    <a:pt x="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1"/>
            <p:cNvSpPr>
              <a:spLocks noEditPoints="1"/>
            </p:cNvSpPr>
            <p:nvPr/>
          </p:nvSpPr>
          <p:spPr bwMode="auto">
            <a:xfrm>
              <a:off x="1794" y="673"/>
              <a:ext cx="24" cy="54"/>
            </a:xfrm>
            <a:custGeom>
              <a:avLst/>
              <a:gdLst>
                <a:gd name="T0" fmla="*/ 0 w 9"/>
                <a:gd name="T1" fmla="*/ 15 h 20"/>
                <a:gd name="T2" fmla="*/ 0 w 9"/>
                <a:gd name="T3" fmla="*/ 4 h 20"/>
                <a:gd name="T4" fmla="*/ 5 w 9"/>
                <a:gd name="T5" fmla="*/ 0 h 20"/>
                <a:gd name="T6" fmla="*/ 8 w 9"/>
                <a:gd name="T7" fmla="*/ 1 h 20"/>
                <a:gd name="T8" fmla="*/ 9 w 9"/>
                <a:gd name="T9" fmla="*/ 4 h 20"/>
                <a:gd name="T10" fmla="*/ 9 w 9"/>
                <a:gd name="T11" fmla="*/ 15 h 20"/>
                <a:gd name="T12" fmla="*/ 5 w 9"/>
                <a:gd name="T13" fmla="*/ 20 h 20"/>
                <a:gd name="T14" fmla="*/ 2 w 9"/>
                <a:gd name="T15" fmla="*/ 18 h 20"/>
                <a:gd name="T16" fmla="*/ 0 w 9"/>
                <a:gd name="T17" fmla="*/ 15 h 20"/>
                <a:gd name="T18" fmla="*/ 3 w 9"/>
                <a:gd name="T19" fmla="*/ 7 h 20"/>
                <a:gd name="T20" fmla="*/ 3 w 9"/>
                <a:gd name="T21" fmla="*/ 9 h 20"/>
                <a:gd name="T22" fmla="*/ 4 w 9"/>
                <a:gd name="T23" fmla="*/ 11 h 20"/>
                <a:gd name="T24" fmla="*/ 6 w 9"/>
                <a:gd name="T25" fmla="*/ 9 h 20"/>
                <a:gd name="T26" fmla="*/ 6 w 9"/>
                <a:gd name="T27" fmla="*/ 7 h 20"/>
                <a:gd name="T28" fmla="*/ 4 w 9"/>
                <a:gd name="T29" fmla="*/ 6 h 20"/>
                <a:gd name="T30" fmla="*/ 3 w 9"/>
                <a:gd name="T31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0">
                  <a:moveTo>
                    <a:pt x="0" y="15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9" y="2"/>
                    <a:pt x="9" y="3"/>
                    <a:pt x="9" y="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8"/>
                    <a:pt x="7" y="20"/>
                    <a:pt x="5" y="20"/>
                  </a:cubicBezTo>
                  <a:cubicBezTo>
                    <a:pt x="3" y="20"/>
                    <a:pt x="2" y="19"/>
                    <a:pt x="2" y="18"/>
                  </a:cubicBezTo>
                  <a:cubicBezTo>
                    <a:pt x="1" y="18"/>
                    <a:pt x="0" y="16"/>
                    <a:pt x="0" y="15"/>
                  </a:cubicBezTo>
                  <a:close/>
                  <a:moveTo>
                    <a:pt x="3" y="7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1"/>
                    <a:pt x="4" y="11"/>
                  </a:cubicBezTo>
                  <a:cubicBezTo>
                    <a:pt x="5" y="11"/>
                    <a:pt x="6" y="10"/>
                    <a:pt x="6" y="9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3" y="6"/>
                    <a:pt x="3" y="6"/>
                    <a:pt x="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"/>
            <p:cNvSpPr>
              <a:spLocks noEditPoints="1"/>
            </p:cNvSpPr>
            <p:nvPr/>
          </p:nvSpPr>
          <p:spPr bwMode="auto">
            <a:xfrm>
              <a:off x="2370" y="630"/>
              <a:ext cx="29" cy="65"/>
            </a:xfrm>
            <a:custGeom>
              <a:avLst/>
              <a:gdLst>
                <a:gd name="T0" fmla="*/ 0 w 11"/>
                <a:gd name="T1" fmla="*/ 5 h 24"/>
                <a:gd name="T2" fmla="*/ 6 w 11"/>
                <a:gd name="T3" fmla="*/ 0 h 24"/>
                <a:gd name="T4" fmla="*/ 10 w 11"/>
                <a:gd name="T5" fmla="*/ 1 h 24"/>
                <a:gd name="T6" fmla="*/ 11 w 11"/>
                <a:gd name="T7" fmla="*/ 5 h 24"/>
                <a:gd name="T8" fmla="*/ 11 w 11"/>
                <a:gd name="T9" fmla="*/ 18 h 24"/>
                <a:gd name="T10" fmla="*/ 6 w 11"/>
                <a:gd name="T11" fmla="*/ 24 h 24"/>
                <a:gd name="T12" fmla="*/ 2 w 11"/>
                <a:gd name="T13" fmla="*/ 22 h 24"/>
                <a:gd name="T14" fmla="*/ 0 w 11"/>
                <a:gd name="T15" fmla="*/ 18 h 24"/>
                <a:gd name="T16" fmla="*/ 0 w 11"/>
                <a:gd name="T17" fmla="*/ 5 h 24"/>
                <a:gd name="T18" fmla="*/ 3 w 11"/>
                <a:gd name="T19" fmla="*/ 6 h 24"/>
                <a:gd name="T20" fmla="*/ 7 w 11"/>
                <a:gd name="T21" fmla="*/ 6 h 24"/>
                <a:gd name="T22" fmla="*/ 8 w 11"/>
                <a:gd name="T23" fmla="*/ 5 h 24"/>
                <a:gd name="T24" fmla="*/ 7 w 11"/>
                <a:gd name="T25" fmla="*/ 5 h 24"/>
                <a:gd name="T26" fmla="*/ 3 w 11"/>
                <a:gd name="T27" fmla="*/ 5 h 24"/>
                <a:gd name="T28" fmla="*/ 2 w 11"/>
                <a:gd name="T29" fmla="*/ 5 h 24"/>
                <a:gd name="T30" fmla="*/ 3 w 11"/>
                <a:gd name="T31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24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7" y="0"/>
                    <a:pt x="9" y="0"/>
                    <a:pt x="10" y="1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21"/>
                    <a:pt x="9" y="24"/>
                    <a:pt x="6" y="24"/>
                  </a:cubicBezTo>
                  <a:cubicBezTo>
                    <a:pt x="4" y="24"/>
                    <a:pt x="3" y="23"/>
                    <a:pt x="2" y="22"/>
                  </a:cubicBezTo>
                  <a:cubicBezTo>
                    <a:pt x="1" y="21"/>
                    <a:pt x="0" y="20"/>
                    <a:pt x="0" y="18"/>
                  </a:cubicBezTo>
                  <a:lnTo>
                    <a:pt x="0" y="5"/>
                  </a:lnTo>
                  <a:close/>
                  <a:moveTo>
                    <a:pt x="3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3"/>
            <p:cNvSpPr>
              <a:spLocks noEditPoints="1"/>
            </p:cNvSpPr>
            <p:nvPr/>
          </p:nvSpPr>
          <p:spPr bwMode="auto">
            <a:xfrm>
              <a:off x="1033" y="552"/>
              <a:ext cx="1627" cy="337"/>
            </a:xfrm>
            <a:custGeom>
              <a:avLst/>
              <a:gdLst>
                <a:gd name="T0" fmla="*/ 527 w 605"/>
                <a:gd name="T1" fmla="*/ 27 h 125"/>
                <a:gd name="T2" fmla="*/ 544 w 605"/>
                <a:gd name="T3" fmla="*/ 23 h 125"/>
                <a:gd name="T4" fmla="*/ 552 w 605"/>
                <a:gd name="T5" fmla="*/ 18 h 125"/>
                <a:gd name="T6" fmla="*/ 367 w 605"/>
                <a:gd name="T7" fmla="*/ 72 h 125"/>
                <a:gd name="T8" fmla="*/ 130 w 605"/>
                <a:gd name="T9" fmla="*/ 103 h 125"/>
                <a:gd name="T10" fmla="*/ 80 w 605"/>
                <a:gd name="T11" fmla="*/ 69 h 125"/>
                <a:gd name="T12" fmla="*/ 0 w 605"/>
                <a:gd name="T13" fmla="*/ 37 h 125"/>
                <a:gd name="T14" fmla="*/ 91 w 605"/>
                <a:gd name="T15" fmla="*/ 11 h 125"/>
                <a:gd name="T16" fmla="*/ 170 w 605"/>
                <a:gd name="T17" fmla="*/ 39 h 125"/>
                <a:gd name="T18" fmla="*/ 312 w 605"/>
                <a:gd name="T19" fmla="*/ 24 h 125"/>
                <a:gd name="T20" fmla="*/ 330 w 605"/>
                <a:gd name="T21" fmla="*/ 22 h 125"/>
                <a:gd name="T22" fmla="*/ 385 w 605"/>
                <a:gd name="T23" fmla="*/ 18 h 125"/>
                <a:gd name="T24" fmla="*/ 475 w 605"/>
                <a:gd name="T25" fmla="*/ 10 h 125"/>
                <a:gd name="T26" fmla="*/ 509 w 605"/>
                <a:gd name="T27" fmla="*/ 33 h 125"/>
                <a:gd name="T28" fmla="*/ 497 w 605"/>
                <a:gd name="T29" fmla="*/ 48 h 125"/>
                <a:gd name="T30" fmla="*/ 488 w 605"/>
                <a:gd name="T31" fmla="*/ 38 h 125"/>
                <a:gd name="T32" fmla="*/ 485 w 605"/>
                <a:gd name="T33" fmla="*/ 38 h 125"/>
                <a:gd name="T34" fmla="*/ 475 w 605"/>
                <a:gd name="T35" fmla="*/ 37 h 125"/>
                <a:gd name="T36" fmla="*/ 473 w 605"/>
                <a:gd name="T37" fmla="*/ 40 h 125"/>
                <a:gd name="T38" fmla="*/ 462 w 605"/>
                <a:gd name="T39" fmla="*/ 36 h 125"/>
                <a:gd name="T40" fmla="*/ 464 w 605"/>
                <a:gd name="T41" fmla="*/ 40 h 125"/>
                <a:gd name="T42" fmla="*/ 447 w 605"/>
                <a:gd name="T43" fmla="*/ 39 h 125"/>
                <a:gd name="T44" fmla="*/ 437 w 605"/>
                <a:gd name="T45" fmla="*/ 42 h 125"/>
                <a:gd name="T46" fmla="*/ 434 w 605"/>
                <a:gd name="T47" fmla="*/ 42 h 125"/>
                <a:gd name="T48" fmla="*/ 426 w 605"/>
                <a:gd name="T49" fmla="*/ 41 h 125"/>
                <a:gd name="T50" fmla="*/ 424 w 605"/>
                <a:gd name="T51" fmla="*/ 45 h 125"/>
                <a:gd name="T52" fmla="*/ 411 w 605"/>
                <a:gd name="T53" fmla="*/ 40 h 125"/>
                <a:gd name="T54" fmla="*/ 413 w 605"/>
                <a:gd name="T55" fmla="*/ 44 h 125"/>
                <a:gd name="T56" fmla="*/ 397 w 605"/>
                <a:gd name="T57" fmla="*/ 43 h 125"/>
                <a:gd name="T58" fmla="*/ 387 w 605"/>
                <a:gd name="T59" fmla="*/ 46 h 125"/>
                <a:gd name="T60" fmla="*/ 384 w 605"/>
                <a:gd name="T61" fmla="*/ 46 h 125"/>
                <a:gd name="T62" fmla="*/ 374 w 605"/>
                <a:gd name="T63" fmla="*/ 45 h 125"/>
                <a:gd name="T64" fmla="*/ 372 w 605"/>
                <a:gd name="T65" fmla="*/ 49 h 125"/>
                <a:gd name="T66" fmla="*/ 359 w 605"/>
                <a:gd name="T67" fmla="*/ 45 h 125"/>
                <a:gd name="T68" fmla="*/ 361 w 605"/>
                <a:gd name="T69" fmla="*/ 48 h 125"/>
                <a:gd name="T70" fmla="*/ 345 w 605"/>
                <a:gd name="T71" fmla="*/ 47 h 125"/>
                <a:gd name="T72" fmla="*/ 336 w 605"/>
                <a:gd name="T73" fmla="*/ 50 h 125"/>
                <a:gd name="T74" fmla="*/ 332 w 605"/>
                <a:gd name="T75" fmla="*/ 50 h 125"/>
                <a:gd name="T76" fmla="*/ 323 w 605"/>
                <a:gd name="T77" fmla="*/ 49 h 125"/>
                <a:gd name="T78" fmla="*/ 322 w 605"/>
                <a:gd name="T79" fmla="*/ 53 h 125"/>
                <a:gd name="T80" fmla="*/ 305 w 605"/>
                <a:gd name="T81" fmla="*/ 45 h 125"/>
                <a:gd name="T82" fmla="*/ 298 w 605"/>
                <a:gd name="T83" fmla="*/ 63 h 125"/>
                <a:gd name="T84" fmla="*/ 292 w 605"/>
                <a:gd name="T85" fmla="*/ 49 h 125"/>
                <a:gd name="T86" fmla="*/ 283 w 605"/>
                <a:gd name="T87" fmla="*/ 60 h 125"/>
                <a:gd name="T88" fmla="*/ 276 w 605"/>
                <a:gd name="T89" fmla="*/ 55 h 125"/>
                <a:gd name="T90" fmla="*/ 273 w 605"/>
                <a:gd name="T91" fmla="*/ 55 h 125"/>
                <a:gd name="T92" fmla="*/ 264 w 605"/>
                <a:gd name="T93" fmla="*/ 54 h 125"/>
                <a:gd name="T94" fmla="*/ 262 w 605"/>
                <a:gd name="T95" fmla="*/ 58 h 125"/>
                <a:gd name="T96" fmla="*/ 250 w 605"/>
                <a:gd name="T97" fmla="*/ 53 h 125"/>
                <a:gd name="T98" fmla="*/ 252 w 605"/>
                <a:gd name="T99" fmla="*/ 57 h 125"/>
                <a:gd name="T100" fmla="*/ 237 w 605"/>
                <a:gd name="T101" fmla="*/ 56 h 125"/>
                <a:gd name="T102" fmla="*/ 229 w 605"/>
                <a:gd name="T103" fmla="*/ 59 h 125"/>
                <a:gd name="T104" fmla="*/ 226 w 605"/>
                <a:gd name="T105" fmla="*/ 59 h 125"/>
                <a:gd name="T106" fmla="*/ 218 w 605"/>
                <a:gd name="T107" fmla="*/ 58 h 125"/>
                <a:gd name="T108" fmla="*/ 216 w 605"/>
                <a:gd name="T109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05" h="125">
                  <a:moveTo>
                    <a:pt x="527" y="33"/>
                  </a:moveTo>
                  <a:cubicBezTo>
                    <a:pt x="527" y="33"/>
                    <a:pt x="551" y="31"/>
                    <a:pt x="546" y="29"/>
                  </a:cubicBezTo>
                  <a:cubicBezTo>
                    <a:pt x="546" y="29"/>
                    <a:pt x="541" y="23"/>
                    <a:pt x="540" y="24"/>
                  </a:cubicBezTo>
                  <a:cubicBezTo>
                    <a:pt x="540" y="24"/>
                    <a:pt x="528" y="27"/>
                    <a:pt x="527" y="27"/>
                  </a:cubicBezTo>
                  <a:lnTo>
                    <a:pt x="527" y="33"/>
                  </a:lnTo>
                  <a:close/>
                  <a:moveTo>
                    <a:pt x="562" y="26"/>
                  </a:moveTo>
                  <a:cubicBezTo>
                    <a:pt x="562" y="26"/>
                    <a:pt x="553" y="20"/>
                    <a:pt x="552" y="20"/>
                  </a:cubicBezTo>
                  <a:cubicBezTo>
                    <a:pt x="544" y="23"/>
                    <a:pt x="544" y="23"/>
                    <a:pt x="544" y="23"/>
                  </a:cubicBezTo>
                  <a:cubicBezTo>
                    <a:pt x="544" y="23"/>
                    <a:pt x="543" y="24"/>
                    <a:pt x="544" y="24"/>
                  </a:cubicBezTo>
                  <a:cubicBezTo>
                    <a:pt x="544" y="24"/>
                    <a:pt x="548" y="30"/>
                    <a:pt x="551" y="30"/>
                  </a:cubicBezTo>
                  <a:cubicBezTo>
                    <a:pt x="551" y="30"/>
                    <a:pt x="565" y="27"/>
                    <a:pt x="562" y="26"/>
                  </a:cubicBezTo>
                  <a:close/>
                  <a:moveTo>
                    <a:pt x="552" y="18"/>
                  </a:moveTo>
                  <a:cubicBezTo>
                    <a:pt x="552" y="18"/>
                    <a:pt x="568" y="26"/>
                    <a:pt x="569" y="27"/>
                  </a:cubicBezTo>
                  <a:cubicBezTo>
                    <a:pt x="569" y="27"/>
                    <a:pt x="605" y="40"/>
                    <a:pt x="592" y="47"/>
                  </a:cubicBezTo>
                  <a:cubicBezTo>
                    <a:pt x="592" y="47"/>
                    <a:pt x="563" y="60"/>
                    <a:pt x="550" y="59"/>
                  </a:cubicBezTo>
                  <a:cubicBezTo>
                    <a:pt x="367" y="72"/>
                    <a:pt x="367" y="72"/>
                    <a:pt x="367" y="72"/>
                  </a:cubicBezTo>
                  <a:cubicBezTo>
                    <a:pt x="367" y="72"/>
                    <a:pt x="160" y="124"/>
                    <a:pt x="158" y="124"/>
                  </a:cubicBezTo>
                  <a:cubicBezTo>
                    <a:pt x="158" y="124"/>
                    <a:pt x="140" y="125"/>
                    <a:pt x="139" y="120"/>
                  </a:cubicBezTo>
                  <a:cubicBezTo>
                    <a:pt x="126" y="103"/>
                    <a:pt x="126" y="103"/>
                    <a:pt x="126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54" y="120"/>
                    <a:pt x="154" y="120"/>
                    <a:pt x="154" y="120"/>
                  </a:cubicBezTo>
                  <a:cubicBezTo>
                    <a:pt x="248" y="91"/>
                    <a:pt x="248" y="91"/>
                    <a:pt x="248" y="91"/>
                  </a:cubicBezTo>
                  <a:cubicBezTo>
                    <a:pt x="214" y="85"/>
                    <a:pt x="214" y="85"/>
                    <a:pt x="214" y="85"/>
                  </a:cubicBezTo>
                  <a:cubicBezTo>
                    <a:pt x="214" y="85"/>
                    <a:pt x="90" y="82"/>
                    <a:pt x="80" y="69"/>
                  </a:cubicBezTo>
                  <a:cubicBezTo>
                    <a:pt x="80" y="69"/>
                    <a:pt x="74" y="66"/>
                    <a:pt x="88" y="6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3" y="13"/>
                    <a:pt x="46" y="13"/>
                  </a:cubicBezTo>
                  <a:cubicBezTo>
                    <a:pt x="46" y="13"/>
                    <a:pt x="70" y="0"/>
                    <a:pt x="81" y="3"/>
                  </a:cubicBezTo>
                  <a:cubicBezTo>
                    <a:pt x="81" y="3"/>
                    <a:pt x="86" y="3"/>
                    <a:pt x="91" y="11"/>
                  </a:cubicBezTo>
                  <a:cubicBezTo>
                    <a:pt x="91" y="11"/>
                    <a:pt x="114" y="36"/>
                    <a:pt x="120" y="38"/>
                  </a:cubicBezTo>
                  <a:cubicBezTo>
                    <a:pt x="120" y="38"/>
                    <a:pt x="146" y="38"/>
                    <a:pt x="142" y="46"/>
                  </a:cubicBezTo>
                  <a:cubicBezTo>
                    <a:pt x="160" y="43"/>
                    <a:pt x="160" y="43"/>
                    <a:pt x="160" y="43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70" y="39"/>
                    <a:pt x="168" y="36"/>
                    <a:pt x="176" y="33"/>
                  </a:cubicBezTo>
                  <a:cubicBezTo>
                    <a:pt x="176" y="33"/>
                    <a:pt x="207" y="22"/>
                    <a:pt x="209" y="37"/>
                  </a:cubicBezTo>
                  <a:cubicBezTo>
                    <a:pt x="309" y="29"/>
                    <a:pt x="309" y="29"/>
                    <a:pt x="309" y="29"/>
                  </a:cubicBezTo>
                  <a:cubicBezTo>
                    <a:pt x="312" y="24"/>
                    <a:pt x="312" y="24"/>
                    <a:pt x="312" y="24"/>
                  </a:cubicBezTo>
                  <a:cubicBezTo>
                    <a:pt x="312" y="24"/>
                    <a:pt x="308" y="21"/>
                    <a:pt x="310" y="19"/>
                  </a:cubicBezTo>
                  <a:cubicBezTo>
                    <a:pt x="302" y="4"/>
                    <a:pt x="302" y="4"/>
                    <a:pt x="302" y="4"/>
                  </a:cubicBezTo>
                  <a:cubicBezTo>
                    <a:pt x="306" y="3"/>
                    <a:pt x="306" y="3"/>
                    <a:pt x="306" y="3"/>
                  </a:cubicBezTo>
                  <a:cubicBezTo>
                    <a:pt x="330" y="22"/>
                    <a:pt x="330" y="22"/>
                    <a:pt x="330" y="22"/>
                  </a:cubicBezTo>
                  <a:cubicBezTo>
                    <a:pt x="332" y="27"/>
                    <a:pt x="332" y="27"/>
                    <a:pt x="332" y="27"/>
                  </a:cubicBezTo>
                  <a:cubicBezTo>
                    <a:pt x="386" y="23"/>
                    <a:pt x="386" y="23"/>
                    <a:pt x="386" y="23"/>
                  </a:cubicBezTo>
                  <a:cubicBezTo>
                    <a:pt x="383" y="19"/>
                    <a:pt x="383" y="19"/>
                    <a:pt x="383" y="19"/>
                  </a:cubicBezTo>
                  <a:cubicBezTo>
                    <a:pt x="385" y="18"/>
                    <a:pt x="385" y="18"/>
                    <a:pt x="385" y="18"/>
                  </a:cubicBezTo>
                  <a:cubicBezTo>
                    <a:pt x="390" y="22"/>
                    <a:pt x="390" y="22"/>
                    <a:pt x="390" y="22"/>
                  </a:cubicBezTo>
                  <a:cubicBezTo>
                    <a:pt x="476" y="15"/>
                    <a:pt x="476" y="15"/>
                    <a:pt x="476" y="15"/>
                  </a:cubicBezTo>
                  <a:cubicBezTo>
                    <a:pt x="474" y="11"/>
                    <a:pt x="474" y="11"/>
                    <a:pt x="474" y="11"/>
                  </a:cubicBezTo>
                  <a:cubicBezTo>
                    <a:pt x="475" y="10"/>
                    <a:pt x="475" y="10"/>
                    <a:pt x="475" y="10"/>
                  </a:cubicBezTo>
                  <a:cubicBezTo>
                    <a:pt x="480" y="14"/>
                    <a:pt x="480" y="14"/>
                    <a:pt x="480" y="14"/>
                  </a:cubicBezTo>
                  <a:cubicBezTo>
                    <a:pt x="480" y="14"/>
                    <a:pt x="531" y="5"/>
                    <a:pt x="552" y="18"/>
                  </a:cubicBezTo>
                  <a:close/>
                  <a:moveTo>
                    <a:pt x="509" y="48"/>
                  </a:moveTo>
                  <a:cubicBezTo>
                    <a:pt x="509" y="33"/>
                    <a:pt x="509" y="33"/>
                    <a:pt x="509" y="33"/>
                  </a:cubicBezTo>
                  <a:cubicBezTo>
                    <a:pt x="509" y="32"/>
                    <a:pt x="508" y="30"/>
                    <a:pt x="507" y="29"/>
                  </a:cubicBezTo>
                  <a:cubicBezTo>
                    <a:pt x="506" y="28"/>
                    <a:pt x="504" y="27"/>
                    <a:pt x="503" y="27"/>
                  </a:cubicBezTo>
                  <a:cubicBezTo>
                    <a:pt x="499" y="27"/>
                    <a:pt x="497" y="30"/>
                    <a:pt x="497" y="33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497" y="49"/>
                    <a:pt x="497" y="51"/>
                    <a:pt x="498" y="52"/>
                  </a:cubicBezTo>
                  <a:cubicBezTo>
                    <a:pt x="500" y="53"/>
                    <a:pt x="501" y="53"/>
                    <a:pt x="503" y="53"/>
                  </a:cubicBezTo>
                  <a:cubicBezTo>
                    <a:pt x="506" y="53"/>
                    <a:pt x="509" y="51"/>
                    <a:pt x="509" y="48"/>
                  </a:cubicBezTo>
                  <a:close/>
                  <a:moveTo>
                    <a:pt x="488" y="38"/>
                  </a:moveTo>
                  <a:cubicBezTo>
                    <a:pt x="488" y="36"/>
                    <a:pt x="488" y="36"/>
                    <a:pt x="488" y="36"/>
                  </a:cubicBezTo>
                  <a:cubicBezTo>
                    <a:pt x="488" y="35"/>
                    <a:pt x="487" y="34"/>
                    <a:pt x="487" y="34"/>
                  </a:cubicBezTo>
                  <a:cubicBezTo>
                    <a:pt x="486" y="34"/>
                    <a:pt x="485" y="35"/>
                    <a:pt x="485" y="36"/>
                  </a:cubicBezTo>
                  <a:cubicBezTo>
                    <a:pt x="485" y="38"/>
                    <a:pt x="485" y="38"/>
                    <a:pt x="485" y="38"/>
                  </a:cubicBezTo>
                  <a:cubicBezTo>
                    <a:pt x="485" y="39"/>
                    <a:pt x="486" y="39"/>
                    <a:pt x="487" y="39"/>
                  </a:cubicBezTo>
                  <a:cubicBezTo>
                    <a:pt x="487" y="39"/>
                    <a:pt x="488" y="39"/>
                    <a:pt x="488" y="38"/>
                  </a:cubicBezTo>
                  <a:close/>
                  <a:moveTo>
                    <a:pt x="475" y="39"/>
                  </a:moveTo>
                  <a:cubicBezTo>
                    <a:pt x="475" y="37"/>
                    <a:pt x="475" y="37"/>
                    <a:pt x="475" y="37"/>
                  </a:cubicBezTo>
                  <a:cubicBezTo>
                    <a:pt x="475" y="36"/>
                    <a:pt x="474" y="35"/>
                    <a:pt x="473" y="35"/>
                  </a:cubicBezTo>
                  <a:cubicBezTo>
                    <a:pt x="473" y="35"/>
                    <a:pt x="472" y="36"/>
                    <a:pt x="472" y="37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2" y="40"/>
                    <a:pt x="473" y="40"/>
                    <a:pt x="473" y="40"/>
                  </a:cubicBezTo>
                  <a:cubicBezTo>
                    <a:pt x="474" y="40"/>
                    <a:pt x="475" y="40"/>
                    <a:pt x="475" y="39"/>
                  </a:cubicBezTo>
                  <a:close/>
                  <a:moveTo>
                    <a:pt x="464" y="40"/>
                  </a:moveTo>
                  <a:cubicBezTo>
                    <a:pt x="464" y="38"/>
                    <a:pt x="464" y="38"/>
                    <a:pt x="464" y="38"/>
                  </a:cubicBezTo>
                  <a:cubicBezTo>
                    <a:pt x="464" y="37"/>
                    <a:pt x="463" y="36"/>
                    <a:pt x="462" y="36"/>
                  </a:cubicBezTo>
                  <a:cubicBezTo>
                    <a:pt x="461" y="36"/>
                    <a:pt x="460" y="37"/>
                    <a:pt x="460" y="38"/>
                  </a:cubicBezTo>
                  <a:cubicBezTo>
                    <a:pt x="460" y="40"/>
                    <a:pt x="460" y="40"/>
                    <a:pt x="460" y="40"/>
                  </a:cubicBezTo>
                  <a:cubicBezTo>
                    <a:pt x="460" y="41"/>
                    <a:pt x="461" y="41"/>
                    <a:pt x="462" y="41"/>
                  </a:cubicBezTo>
                  <a:cubicBezTo>
                    <a:pt x="463" y="41"/>
                    <a:pt x="464" y="41"/>
                    <a:pt x="464" y="40"/>
                  </a:cubicBezTo>
                  <a:close/>
                  <a:moveTo>
                    <a:pt x="450" y="41"/>
                  </a:moveTo>
                  <a:cubicBezTo>
                    <a:pt x="450" y="39"/>
                    <a:pt x="450" y="39"/>
                    <a:pt x="450" y="39"/>
                  </a:cubicBezTo>
                  <a:cubicBezTo>
                    <a:pt x="450" y="38"/>
                    <a:pt x="450" y="37"/>
                    <a:pt x="449" y="37"/>
                  </a:cubicBezTo>
                  <a:cubicBezTo>
                    <a:pt x="448" y="37"/>
                    <a:pt x="447" y="38"/>
                    <a:pt x="447" y="39"/>
                  </a:cubicBezTo>
                  <a:cubicBezTo>
                    <a:pt x="447" y="41"/>
                    <a:pt x="447" y="41"/>
                    <a:pt x="447" y="41"/>
                  </a:cubicBezTo>
                  <a:cubicBezTo>
                    <a:pt x="447" y="42"/>
                    <a:pt x="448" y="42"/>
                    <a:pt x="449" y="42"/>
                  </a:cubicBezTo>
                  <a:cubicBezTo>
                    <a:pt x="450" y="42"/>
                    <a:pt x="450" y="42"/>
                    <a:pt x="450" y="41"/>
                  </a:cubicBezTo>
                  <a:close/>
                  <a:moveTo>
                    <a:pt x="437" y="42"/>
                  </a:moveTo>
                  <a:cubicBezTo>
                    <a:pt x="437" y="40"/>
                    <a:pt x="437" y="40"/>
                    <a:pt x="437" y="40"/>
                  </a:cubicBezTo>
                  <a:cubicBezTo>
                    <a:pt x="437" y="39"/>
                    <a:pt x="437" y="38"/>
                    <a:pt x="436" y="38"/>
                  </a:cubicBezTo>
                  <a:cubicBezTo>
                    <a:pt x="435" y="38"/>
                    <a:pt x="434" y="39"/>
                    <a:pt x="434" y="40"/>
                  </a:cubicBezTo>
                  <a:cubicBezTo>
                    <a:pt x="434" y="42"/>
                    <a:pt x="434" y="42"/>
                    <a:pt x="434" y="42"/>
                  </a:cubicBezTo>
                  <a:cubicBezTo>
                    <a:pt x="434" y="43"/>
                    <a:pt x="435" y="44"/>
                    <a:pt x="436" y="44"/>
                  </a:cubicBezTo>
                  <a:cubicBezTo>
                    <a:pt x="437" y="44"/>
                    <a:pt x="437" y="43"/>
                    <a:pt x="437" y="42"/>
                  </a:cubicBezTo>
                  <a:close/>
                  <a:moveTo>
                    <a:pt x="426" y="43"/>
                  </a:moveTo>
                  <a:cubicBezTo>
                    <a:pt x="426" y="41"/>
                    <a:pt x="426" y="41"/>
                    <a:pt x="426" y="41"/>
                  </a:cubicBezTo>
                  <a:cubicBezTo>
                    <a:pt x="426" y="40"/>
                    <a:pt x="425" y="39"/>
                    <a:pt x="424" y="39"/>
                  </a:cubicBezTo>
                  <a:cubicBezTo>
                    <a:pt x="423" y="39"/>
                    <a:pt x="423" y="40"/>
                    <a:pt x="423" y="41"/>
                  </a:cubicBezTo>
                  <a:cubicBezTo>
                    <a:pt x="423" y="43"/>
                    <a:pt x="423" y="43"/>
                    <a:pt x="423" y="43"/>
                  </a:cubicBezTo>
                  <a:cubicBezTo>
                    <a:pt x="423" y="44"/>
                    <a:pt x="423" y="45"/>
                    <a:pt x="424" y="45"/>
                  </a:cubicBezTo>
                  <a:cubicBezTo>
                    <a:pt x="425" y="45"/>
                    <a:pt x="426" y="44"/>
                    <a:pt x="426" y="43"/>
                  </a:cubicBezTo>
                  <a:close/>
                  <a:moveTo>
                    <a:pt x="413" y="44"/>
                  </a:moveTo>
                  <a:cubicBezTo>
                    <a:pt x="413" y="42"/>
                    <a:pt x="413" y="42"/>
                    <a:pt x="413" y="42"/>
                  </a:cubicBezTo>
                  <a:cubicBezTo>
                    <a:pt x="413" y="41"/>
                    <a:pt x="412" y="40"/>
                    <a:pt x="411" y="40"/>
                  </a:cubicBezTo>
                  <a:cubicBezTo>
                    <a:pt x="410" y="40"/>
                    <a:pt x="410" y="41"/>
                    <a:pt x="410" y="42"/>
                  </a:cubicBezTo>
                  <a:cubicBezTo>
                    <a:pt x="410" y="44"/>
                    <a:pt x="410" y="44"/>
                    <a:pt x="410" y="44"/>
                  </a:cubicBezTo>
                  <a:cubicBezTo>
                    <a:pt x="410" y="45"/>
                    <a:pt x="410" y="45"/>
                    <a:pt x="411" y="45"/>
                  </a:cubicBezTo>
                  <a:cubicBezTo>
                    <a:pt x="412" y="45"/>
                    <a:pt x="413" y="45"/>
                    <a:pt x="413" y="44"/>
                  </a:cubicBezTo>
                  <a:close/>
                  <a:moveTo>
                    <a:pt x="400" y="45"/>
                  </a:moveTo>
                  <a:cubicBezTo>
                    <a:pt x="400" y="43"/>
                    <a:pt x="400" y="43"/>
                    <a:pt x="400" y="43"/>
                  </a:cubicBezTo>
                  <a:cubicBezTo>
                    <a:pt x="400" y="42"/>
                    <a:pt x="399" y="41"/>
                    <a:pt x="398" y="41"/>
                  </a:cubicBezTo>
                  <a:cubicBezTo>
                    <a:pt x="397" y="41"/>
                    <a:pt x="397" y="42"/>
                    <a:pt x="397" y="43"/>
                  </a:cubicBezTo>
                  <a:cubicBezTo>
                    <a:pt x="397" y="45"/>
                    <a:pt x="397" y="45"/>
                    <a:pt x="397" y="45"/>
                  </a:cubicBezTo>
                  <a:cubicBezTo>
                    <a:pt x="397" y="46"/>
                    <a:pt x="397" y="46"/>
                    <a:pt x="398" y="46"/>
                  </a:cubicBezTo>
                  <a:cubicBezTo>
                    <a:pt x="399" y="46"/>
                    <a:pt x="400" y="46"/>
                    <a:pt x="400" y="45"/>
                  </a:cubicBezTo>
                  <a:close/>
                  <a:moveTo>
                    <a:pt x="387" y="46"/>
                  </a:moveTo>
                  <a:cubicBezTo>
                    <a:pt x="387" y="44"/>
                    <a:pt x="387" y="44"/>
                    <a:pt x="387" y="44"/>
                  </a:cubicBezTo>
                  <a:cubicBezTo>
                    <a:pt x="387" y="43"/>
                    <a:pt x="386" y="42"/>
                    <a:pt x="385" y="42"/>
                  </a:cubicBezTo>
                  <a:cubicBezTo>
                    <a:pt x="384" y="42"/>
                    <a:pt x="384" y="43"/>
                    <a:pt x="384" y="44"/>
                  </a:cubicBezTo>
                  <a:cubicBezTo>
                    <a:pt x="384" y="46"/>
                    <a:pt x="384" y="46"/>
                    <a:pt x="384" y="46"/>
                  </a:cubicBezTo>
                  <a:cubicBezTo>
                    <a:pt x="384" y="47"/>
                    <a:pt x="384" y="48"/>
                    <a:pt x="385" y="48"/>
                  </a:cubicBezTo>
                  <a:cubicBezTo>
                    <a:pt x="386" y="48"/>
                    <a:pt x="387" y="47"/>
                    <a:pt x="387" y="46"/>
                  </a:cubicBezTo>
                  <a:close/>
                  <a:moveTo>
                    <a:pt x="374" y="47"/>
                  </a:moveTo>
                  <a:cubicBezTo>
                    <a:pt x="374" y="45"/>
                    <a:pt x="374" y="45"/>
                    <a:pt x="374" y="45"/>
                  </a:cubicBezTo>
                  <a:cubicBezTo>
                    <a:pt x="374" y="44"/>
                    <a:pt x="373" y="43"/>
                    <a:pt x="372" y="43"/>
                  </a:cubicBezTo>
                  <a:cubicBezTo>
                    <a:pt x="371" y="43"/>
                    <a:pt x="371" y="44"/>
                    <a:pt x="371" y="45"/>
                  </a:cubicBezTo>
                  <a:cubicBezTo>
                    <a:pt x="371" y="47"/>
                    <a:pt x="371" y="47"/>
                    <a:pt x="371" y="47"/>
                  </a:cubicBezTo>
                  <a:cubicBezTo>
                    <a:pt x="371" y="48"/>
                    <a:pt x="371" y="49"/>
                    <a:pt x="372" y="49"/>
                  </a:cubicBezTo>
                  <a:cubicBezTo>
                    <a:pt x="373" y="49"/>
                    <a:pt x="374" y="48"/>
                    <a:pt x="374" y="47"/>
                  </a:cubicBezTo>
                  <a:close/>
                  <a:moveTo>
                    <a:pt x="361" y="48"/>
                  </a:moveTo>
                  <a:cubicBezTo>
                    <a:pt x="361" y="46"/>
                    <a:pt x="361" y="46"/>
                    <a:pt x="361" y="46"/>
                  </a:cubicBezTo>
                  <a:cubicBezTo>
                    <a:pt x="361" y="45"/>
                    <a:pt x="360" y="45"/>
                    <a:pt x="359" y="45"/>
                  </a:cubicBezTo>
                  <a:cubicBezTo>
                    <a:pt x="358" y="45"/>
                    <a:pt x="358" y="45"/>
                    <a:pt x="358" y="46"/>
                  </a:cubicBezTo>
                  <a:cubicBezTo>
                    <a:pt x="358" y="48"/>
                    <a:pt x="358" y="48"/>
                    <a:pt x="358" y="48"/>
                  </a:cubicBezTo>
                  <a:cubicBezTo>
                    <a:pt x="358" y="49"/>
                    <a:pt x="358" y="50"/>
                    <a:pt x="359" y="50"/>
                  </a:cubicBezTo>
                  <a:cubicBezTo>
                    <a:pt x="360" y="50"/>
                    <a:pt x="361" y="49"/>
                    <a:pt x="361" y="48"/>
                  </a:cubicBezTo>
                  <a:close/>
                  <a:moveTo>
                    <a:pt x="348" y="49"/>
                  </a:moveTo>
                  <a:cubicBezTo>
                    <a:pt x="348" y="47"/>
                    <a:pt x="348" y="47"/>
                    <a:pt x="348" y="47"/>
                  </a:cubicBezTo>
                  <a:cubicBezTo>
                    <a:pt x="348" y="46"/>
                    <a:pt x="348" y="46"/>
                    <a:pt x="347" y="46"/>
                  </a:cubicBezTo>
                  <a:cubicBezTo>
                    <a:pt x="346" y="46"/>
                    <a:pt x="345" y="46"/>
                    <a:pt x="345" y="47"/>
                  </a:cubicBezTo>
                  <a:cubicBezTo>
                    <a:pt x="345" y="49"/>
                    <a:pt x="345" y="49"/>
                    <a:pt x="345" y="49"/>
                  </a:cubicBezTo>
                  <a:cubicBezTo>
                    <a:pt x="345" y="50"/>
                    <a:pt x="346" y="51"/>
                    <a:pt x="347" y="51"/>
                  </a:cubicBezTo>
                  <a:cubicBezTo>
                    <a:pt x="348" y="51"/>
                    <a:pt x="348" y="50"/>
                    <a:pt x="348" y="49"/>
                  </a:cubicBezTo>
                  <a:close/>
                  <a:moveTo>
                    <a:pt x="336" y="50"/>
                  </a:moveTo>
                  <a:cubicBezTo>
                    <a:pt x="336" y="48"/>
                    <a:pt x="336" y="48"/>
                    <a:pt x="336" y="48"/>
                  </a:cubicBezTo>
                  <a:cubicBezTo>
                    <a:pt x="336" y="47"/>
                    <a:pt x="335" y="47"/>
                    <a:pt x="334" y="47"/>
                  </a:cubicBezTo>
                  <a:cubicBezTo>
                    <a:pt x="333" y="47"/>
                    <a:pt x="332" y="47"/>
                    <a:pt x="332" y="48"/>
                  </a:cubicBezTo>
                  <a:cubicBezTo>
                    <a:pt x="332" y="50"/>
                    <a:pt x="332" y="50"/>
                    <a:pt x="332" y="50"/>
                  </a:cubicBezTo>
                  <a:cubicBezTo>
                    <a:pt x="332" y="51"/>
                    <a:pt x="333" y="52"/>
                    <a:pt x="334" y="52"/>
                  </a:cubicBezTo>
                  <a:cubicBezTo>
                    <a:pt x="335" y="52"/>
                    <a:pt x="336" y="51"/>
                    <a:pt x="336" y="50"/>
                  </a:cubicBezTo>
                  <a:close/>
                  <a:moveTo>
                    <a:pt x="323" y="51"/>
                  </a:moveTo>
                  <a:cubicBezTo>
                    <a:pt x="323" y="49"/>
                    <a:pt x="323" y="49"/>
                    <a:pt x="323" y="49"/>
                  </a:cubicBezTo>
                  <a:cubicBezTo>
                    <a:pt x="323" y="48"/>
                    <a:pt x="323" y="47"/>
                    <a:pt x="322" y="47"/>
                  </a:cubicBezTo>
                  <a:cubicBezTo>
                    <a:pt x="321" y="47"/>
                    <a:pt x="320" y="48"/>
                    <a:pt x="320" y="49"/>
                  </a:cubicBezTo>
                  <a:cubicBezTo>
                    <a:pt x="320" y="51"/>
                    <a:pt x="320" y="51"/>
                    <a:pt x="320" y="51"/>
                  </a:cubicBezTo>
                  <a:cubicBezTo>
                    <a:pt x="320" y="52"/>
                    <a:pt x="321" y="53"/>
                    <a:pt x="322" y="53"/>
                  </a:cubicBezTo>
                  <a:cubicBezTo>
                    <a:pt x="323" y="53"/>
                    <a:pt x="323" y="52"/>
                    <a:pt x="323" y="51"/>
                  </a:cubicBezTo>
                  <a:close/>
                  <a:moveTo>
                    <a:pt x="307" y="60"/>
                  </a:moveTo>
                  <a:cubicBezTo>
                    <a:pt x="307" y="48"/>
                    <a:pt x="307" y="48"/>
                    <a:pt x="307" y="48"/>
                  </a:cubicBezTo>
                  <a:cubicBezTo>
                    <a:pt x="307" y="47"/>
                    <a:pt x="306" y="46"/>
                    <a:pt x="305" y="45"/>
                  </a:cubicBezTo>
                  <a:cubicBezTo>
                    <a:pt x="304" y="44"/>
                    <a:pt x="303" y="44"/>
                    <a:pt x="302" y="44"/>
                  </a:cubicBezTo>
                  <a:cubicBezTo>
                    <a:pt x="299" y="44"/>
                    <a:pt x="297" y="46"/>
                    <a:pt x="297" y="48"/>
                  </a:cubicBezTo>
                  <a:cubicBezTo>
                    <a:pt x="297" y="60"/>
                    <a:pt x="297" y="60"/>
                    <a:pt x="297" y="60"/>
                  </a:cubicBezTo>
                  <a:cubicBezTo>
                    <a:pt x="297" y="61"/>
                    <a:pt x="297" y="62"/>
                    <a:pt x="298" y="63"/>
                  </a:cubicBezTo>
                  <a:cubicBezTo>
                    <a:pt x="299" y="64"/>
                    <a:pt x="300" y="65"/>
                    <a:pt x="302" y="65"/>
                  </a:cubicBezTo>
                  <a:cubicBezTo>
                    <a:pt x="304" y="65"/>
                    <a:pt x="307" y="63"/>
                    <a:pt x="307" y="60"/>
                  </a:cubicBezTo>
                  <a:close/>
                  <a:moveTo>
                    <a:pt x="292" y="60"/>
                  </a:moveTo>
                  <a:cubicBezTo>
                    <a:pt x="292" y="49"/>
                    <a:pt x="292" y="49"/>
                    <a:pt x="292" y="49"/>
                  </a:cubicBezTo>
                  <a:cubicBezTo>
                    <a:pt x="292" y="47"/>
                    <a:pt x="292" y="46"/>
                    <a:pt x="291" y="45"/>
                  </a:cubicBezTo>
                  <a:cubicBezTo>
                    <a:pt x="290" y="45"/>
                    <a:pt x="289" y="44"/>
                    <a:pt x="288" y="44"/>
                  </a:cubicBezTo>
                  <a:cubicBezTo>
                    <a:pt x="285" y="44"/>
                    <a:pt x="283" y="46"/>
                    <a:pt x="283" y="49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3" y="62"/>
                    <a:pt x="283" y="63"/>
                    <a:pt x="284" y="64"/>
                  </a:cubicBezTo>
                  <a:cubicBezTo>
                    <a:pt x="285" y="65"/>
                    <a:pt x="286" y="65"/>
                    <a:pt x="288" y="65"/>
                  </a:cubicBezTo>
                  <a:cubicBezTo>
                    <a:pt x="290" y="65"/>
                    <a:pt x="292" y="63"/>
                    <a:pt x="292" y="60"/>
                  </a:cubicBezTo>
                  <a:close/>
                  <a:moveTo>
                    <a:pt x="276" y="55"/>
                  </a:moveTo>
                  <a:cubicBezTo>
                    <a:pt x="276" y="53"/>
                    <a:pt x="276" y="53"/>
                    <a:pt x="276" y="53"/>
                  </a:cubicBezTo>
                  <a:cubicBezTo>
                    <a:pt x="276" y="52"/>
                    <a:pt x="275" y="51"/>
                    <a:pt x="275" y="51"/>
                  </a:cubicBezTo>
                  <a:cubicBezTo>
                    <a:pt x="274" y="51"/>
                    <a:pt x="273" y="52"/>
                    <a:pt x="273" y="53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6"/>
                    <a:pt x="274" y="57"/>
                    <a:pt x="275" y="57"/>
                  </a:cubicBezTo>
                  <a:cubicBezTo>
                    <a:pt x="275" y="57"/>
                    <a:pt x="276" y="56"/>
                    <a:pt x="276" y="55"/>
                  </a:cubicBezTo>
                  <a:close/>
                  <a:moveTo>
                    <a:pt x="264" y="56"/>
                  </a:moveTo>
                  <a:cubicBezTo>
                    <a:pt x="264" y="54"/>
                    <a:pt x="264" y="54"/>
                    <a:pt x="264" y="54"/>
                  </a:cubicBezTo>
                  <a:cubicBezTo>
                    <a:pt x="264" y="53"/>
                    <a:pt x="263" y="52"/>
                    <a:pt x="262" y="52"/>
                  </a:cubicBezTo>
                  <a:cubicBezTo>
                    <a:pt x="261" y="52"/>
                    <a:pt x="260" y="53"/>
                    <a:pt x="260" y="54"/>
                  </a:cubicBezTo>
                  <a:cubicBezTo>
                    <a:pt x="260" y="56"/>
                    <a:pt x="260" y="56"/>
                    <a:pt x="260" y="56"/>
                  </a:cubicBezTo>
                  <a:cubicBezTo>
                    <a:pt x="260" y="57"/>
                    <a:pt x="261" y="58"/>
                    <a:pt x="262" y="58"/>
                  </a:cubicBezTo>
                  <a:cubicBezTo>
                    <a:pt x="263" y="58"/>
                    <a:pt x="264" y="57"/>
                    <a:pt x="264" y="56"/>
                  </a:cubicBezTo>
                  <a:close/>
                  <a:moveTo>
                    <a:pt x="252" y="57"/>
                  </a:moveTo>
                  <a:cubicBezTo>
                    <a:pt x="252" y="55"/>
                    <a:pt x="252" y="55"/>
                    <a:pt x="252" y="55"/>
                  </a:cubicBezTo>
                  <a:cubicBezTo>
                    <a:pt x="252" y="54"/>
                    <a:pt x="251" y="53"/>
                    <a:pt x="250" y="53"/>
                  </a:cubicBezTo>
                  <a:cubicBezTo>
                    <a:pt x="249" y="53"/>
                    <a:pt x="248" y="54"/>
                    <a:pt x="248" y="55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48" y="58"/>
                    <a:pt x="249" y="59"/>
                    <a:pt x="250" y="59"/>
                  </a:cubicBezTo>
                  <a:cubicBezTo>
                    <a:pt x="251" y="59"/>
                    <a:pt x="252" y="58"/>
                    <a:pt x="252" y="57"/>
                  </a:cubicBezTo>
                  <a:close/>
                  <a:moveTo>
                    <a:pt x="240" y="58"/>
                  </a:moveTo>
                  <a:cubicBezTo>
                    <a:pt x="240" y="56"/>
                    <a:pt x="240" y="56"/>
                    <a:pt x="240" y="56"/>
                  </a:cubicBezTo>
                  <a:cubicBezTo>
                    <a:pt x="240" y="55"/>
                    <a:pt x="240" y="54"/>
                    <a:pt x="239" y="54"/>
                  </a:cubicBezTo>
                  <a:cubicBezTo>
                    <a:pt x="238" y="54"/>
                    <a:pt x="237" y="55"/>
                    <a:pt x="237" y="56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9"/>
                    <a:pt x="238" y="60"/>
                    <a:pt x="239" y="60"/>
                  </a:cubicBezTo>
                  <a:cubicBezTo>
                    <a:pt x="240" y="60"/>
                    <a:pt x="240" y="59"/>
                    <a:pt x="240" y="58"/>
                  </a:cubicBezTo>
                  <a:close/>
                  <a:moveTo>
                    <a:pt x="229" y="59"/>
                  </a:moveTo>
                  <a:cubicBezTo>
                    <a:pt x="229" y="57"/>
                    <a:pt x="229" y="57"/>
                    <a:pt x="229" y="57"/>
                  </a:cubicBezTo>
                  <a:cubicBezTo>
                    <a:pt x="229" y="56"/>
                    <a:pt x="228" y="55"/>
                    <a:pt x="227" y="55"/>
                  </a:cubicBezTo>
                  <a:cubicBezTo>
                    <a:pt x="226" y="55"/>
                    <a:pt x="226" y="56"/>
                    <a:pt x="226" y="57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60"/>
                    <a:pt x="226" y="60"/>
                    <a:pt x="227" y="60"/>
                  </a:cubicBezTo>
                  <a:cubicBezTo>
                    <a:pt x="228" y="60"/>
                    <a:pt x="229" y="60"/>
                    <a:pt x="229" y="59"/>
                  </a:cubicBezTo>
                  <a:close/>
                  <a:moveTo>
                    <a:pt x="218" y="60"/>
                  </a:moveTo>
                  <a:cubicBezTo>
                    <a:pt x="218" y="58"/>
                    <a:pt x="218" y="58"/>
                    <a:pt x="218" y="58"/>
                  </a:cubicBezTo>
                  <a:cubicBezTo>
                    <a:pt x="218" y="57"/>
                    <a:pt x="217" y="56"/>
                    <a:pt x="216" y="56"/>
                  </a:cubicBezTo>
                  <a:cubicBezTo>
                    <a:pt x="215" y="56"/>
                    <a:pt x="214" y="57"/>
                    <a:pt x="214" y="58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5" y="61"/>
                    <a:pt x="216" y="61"/>
                  </a:cubicBezTo>
                  <a:cubicBezTo>
                    <a:pt x="217" y="61"/>
                    <a:pt x="218" y="60"/>
                    <a:pt x="218" y="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4"/>
            <p:cNvSpPr>
              <a:spLocks noEditPoints="1"/>
            </p:cNvSpPr>
            <p:nvPr/>
          </p:nvSpPr>
          <p:spPr bwMode="auto">
            <a:xfrm>
              <a:off x="2988" y="1780"/>
              <a:ext cx="35" cy="49"/>
            </a:xfrm>
            <a:custGeom>
              <a:avLst/>
              <a:gdLst>
                <a:gd name="T0" fmla="*/ 10 w 13"/>
                <a:gd name="T1" fmla="*/ 4 h 18"/>
                <a:gd name="T2" fmla="*/ 12 w 13"/>
                <a:gd name="T3" fmla="*/ 12 h 18"/>
                <a:gd name="T4" fmla="*/ 8 w 13"/>
                <a:gd name="T5" fmla="*/ 18 h 18"/>
                <a:gd name="T6" fmla="*/ 4 w 13"/>
                <a:gd name="T7" fmla="*/ 17 h 18"/>
                <a:gd name="T8" fmla="*/ 2 w 13"/>
                <a:gd name="T9" fmla="*/ 14 h 18"/>
                <a:gd name="T10" fmla="*/ 1 w 13"/>
                <a:gd name="T11" fmla="*/ 7 h 18"/>
                <a:gd name="T12" fmla="*/ 4 w 13"/>
                <a:gd name="T13" fmla="*/ 1 h 18"/>
                <a:gd name="T14" fmla="*/ 8 w 13"/>
                <a:gd name="T15" fmla="*/ 1 h 18"/>
                <a:gd name="T16" fmla="*/ 10 w 13"/>
                <a:gd name="T17" fmla="*/ 4 h 18"/>
                <a:gd name="T18" fmla="*/ 5 w 13"/>
                <a:gd name="T19" fmla="*/ 10 h 18"/>
                <a:gd name="T20" fmla="*/ 5 w 13"/>
                <a:gd name="T21" fmla="*/ 9 h 18"/>
                <a:gd name="T22" fmla="*/ 4 w 13"/>
                <a:gd name="T23" fmla="*/ 8 h 18"/>
                <a:gd name="T24" fmla="*/ 3 w 13"/>
                <a:gd name="T25" fmla="*/ 9 h 18"/>
                <a:gd name="T26" fmla="*/ 4 w 13"/>
                <a:gd name="T27" fmla="*/ 10 h 18"/>
                <a:gd name="T28" fmla="*/ 5 w 13"/>
                <a:gd name="T29" fmla="*/ 11 h 18"/>
                <a:gd name="T30" fmla="*/ 5 w 13"/>
                <a:gd name="T3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18">
                  <a:moveTo>
                    <a:pt x="10" y="4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3" y="15"/>
                    <a:pt x="11" y="17"/>
                    <a:pt x="8" y="18"/>
                  </a:cubicBezTo>
                  <a:cubicBezTo>
                    <a:pt x="7" y="18"/>
                    <a:pt x="6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2"/>
                    <a:pt x="10" y="3"/>
                    <a:pt x="10" y="4"/>
                  </a:cubicBezTo>
                  <a:close/>
                  <a:moveTo>
                    <a:pt x="5" y="10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3" y="9"/>
                    <a:pt x="3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5" y="11"/>
                    <a:pt x="5" y="10"/>
                    <a:pt x="5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5"/>
            <p:cNvSpPr>
              <a:spLocks noEditPoints="1"/>
            </p:cNvSpPr>
            <p:nvPr/>
          </p:nvSpPr>
          <p:spPr bwMode="auto">
            <a:xfrm>
              <a:off x="2558" y="1443"/>
              <a:ext cx="1587" cy="423"/>
            </a:xfrm>
            <a:custGeom>
              <a:avLst/>
              <a:gdLst>
                <a:gd name="T0" fmla="*/ 318 w 590"/>
                <a:gd name="T1" fmla="*/ 129 h 157"/>
                <a:gd name="T2" fmla="*/ 0 w 590"/>
                <a:gd name="T3" fmla="*/ 56 h 157"/>
                <a:gd name="T4" fmla="*/ 574 w 590"/>
                <a:gd name="T5" fmla="*/ 23 h 157"/>
                <a:gd name="T6" fmla="*/ 571 w 590"/>
                <a:gd name="T7" fmla="*/ 25 h 157"/>
                <a:gd name="T8" fmla="*/ 562 w 590"/>
                <a:gd name="T9" fmla="*/ 27 h 157"/>
                <a:gd name="T10" fmla="*/ 556 w 590"/>
                <a:gd name="T11" fmla="*/ 27 h 157"/>
                <a:gd name="T12" fmla="*/ 551 w 590"/>
                <a:gd name="T13" fmla="*/ 31 h 157"/>
                <a:gd name="T14" fmla="*/ 547 w 590"/>
                <a:gd name="T15" fmla="*/ 31 h 157"/>
                <a:gd name="T16" fmla="*/ 544 w 590"/>
                <a:gd name="T17" fmla="*/ 33 h 157"/>
                <a:gd name="T18" fmla="*/ 535 w 590"/>
                <a:gd name="T19" fmla="*/ 34 h 157"/>
                <a:gd name="T20" fmla="*/ 528 w 590"/>
                <a:gd name="T21" fmla="*/ 32 h 157"/>
                <a:gd name="T22" fmla="*/ 512 w 590"/>
                <a:gd name="T23" fmla="*/ 17 h 157"/>
                <a:gd name="T24" fmla="*/ 510 w 590"/>
                <a:gd name="T25" fmla="*/ 39 h 157"/>
                <a:gd name="T26" fmla="*/ 508 w 590"/>
                <a:gd name="T27" fmla="*/ 42 h 157"/>
                <a:gd name="T28" fmla="*/ 502 w 590"/>
                <a:gd name="T29" fmla="*/ 21 h 157"/>
                <a:gd name="T30" fmla="*/ 497 w 590"/>
                <a:gd name="T31" fmla="*/ 20 h 157"/>
                <a:gd name="T32" fmla="*/ 495 w 590"/>
                <a:gd name="T33" fmla="*/ 20 h 157"/>
                <a:gd name="T34" fmla="*/ 497 w 590"/>
                <a:gd name="T35" fmla="*/ 45 h 157"/>
                <a:gd name="T36" fmla="*/ 492 w 590"/>
                <a:gd name="T37" fmla="*/ 47 h 157"/>
                <a:gd name="T38" fmla="*/ 488 w 590"/>
                <a:gd name="T39" fmla="*/ 46 h 157"/>
                <a:gd name="T40" fmla="*/ 486 w 590"/>
                <a:gd name="T41" fmla="*/ 48 h 157"/>
                <a:gd name="T42" fmla="*/ 479 w 590"/>
                <a:gd name="T43" fmla="*/ 27 h 157"/>
                <a:gd name="T44" fmla="*/ 482 w 590"/>
                <a:gd name="T45" fmla="*/ 49 h 157"/>
                <a:gd name="T46" fmla="*/ 478 w 590"/>
                <a:gd name="T47" fmla="*/ 51 h 157"/>
                <a:gd name="T48" fmla="*/ 469 w 590"/>
                <a:gd name="T49" fmla="*/ 53 h 157"/>
                <a:gd name="T50" fmla="*/ 465 w 590"/>
                <a:gd name="T51" fmla="*/ 52 h 157"/>
                <a:gd name="T52" fmla="*/ 457 w 590"/>
                <a:gd name="T53" fmla="*/ 32 h 157"/>
                <a:gd name="T54" fmla="*/ 450 w 590"/>
                <a:gd name="T55" fmla="*/ 62 h 157"/>
                <a:gd name="T56" fmla="*/ 449 w 590"/>
                <a:gd name="T57" fmla="*/ 33 h 157"/>
                <a:gd name="T58" fmla="*/ 445 w 590"/>
                <a:gd name="T59" fmla="*/ 35 h 157"/>
                <a:gd name="T60" fmla="*/ 440 w 590"/>
                <a:gd name="T61" fmla="*/ 36 h 157"/>
                <a:gd name="T62" fmla="*/ 438 w 590"/>
                <a:gd name="T63" fmla="*/ 59 h 157"/>
                <a:gd name="T64" fmla="*/ 432 w 590"/>
                <a:gd name="T65" fmla="*/ 63 h 157"/>
                <a:gd name="T66" fmla="*/ 427 w 590"/>
                <a:gd name="T67" fmla="*/ 65 h 157"/>
                <a:gd name="T68" fmla="*/ 418 w 590"/>
                <a:gd name="T69" fmla="*/ 66 h 157"/>
                <a:gd name="T70" fmla="*/ 412 w 590"/>
                <a:gd name="T71" fmla="*/ 67 h 157"/>
                <a:gd name="T72" fmla="*/ 408 w 590"/>
                <a:gd name="T73" fmla="*/ 69 h 157"/>
                <a:gd name="T74" fmla="*/ 395 w 590"/>
                <a:gd name="T75" fmla="*/ 73 h 157"/>
                <a:gd name="T76" fmla="*/ 380 w 590"/>
                <a:gd name="T77" fmla="*/ 75 h 157"/>
                <a:gd name="T78" fmla="*/ 371 w 590"/>
                <a:gd name="T79" fmla="*/ 84 h 157"/>
                <a:gd name="T80" fmla="*/ 350 w 590"/>
                <a:gd name="T81" fmla="*/ 84 h 157"/>
                <a:gd name="T82" fmla="*/ 342 w 590"/>
                <a:gd name="T83" fmla="*/ 87 h 157"/>
                <a:gd name="T84" fmla="*/ 338 w 590"/>
                <a:gd name="T85" fmla="*/ 88 h 157"/>
                <a:gd name="T86" fmla="*/ 328 w 590"/>
                <a:gd name="T87" fmla="*/ 91 h 157"/>
                <a:gd name="T88" fmla="*/ 321 w 590"/>
                <a:gd name="T89" fmla="*/ 91 h 157"/>
                <a:gd name="T90" fmla="*/ 297 w 590"/>
                <a:gd name="T91" fmla="*/ 99 h 157"/>
                <a:gd name="T92" fmla="*/ 280 w 590"/>
                <a:gd name="T93" fmla="*/ 109 h 157"/>
                <a:gd name="T94" fmla="*/ 273 w 590"/>
                <a:gd name="T95" fmla="*/ 105 h 157"/>
                <a:gd name="T96" fmla="*/ 269 w 590"/>
                <a:gd name="T97" fmla="*/ 107 h 157"/>
                <a:gd name="T98" fmla="*/ 260 w 590"/>
                <a:gd name="T99" fmla="*/ 109 h 157"/>
                <a:gd name="T100" fmla="*/ 252 w 590"/>
                <a:gd name="T101" fmla="*/ 109 h 157"/>
                <a:gd name="T102" fmla="*/ 245 w 590"/>
                <a:gd name="T103" fmla="*/ 114 h 157"/>
                <a:gd name="T104" fmla="*/ 240 w 590"/>
                <a:gd name="T105" fmla="*/ 115 h 157"/>
                <a:gd name="T106" fmla="*/ 231 w 590"/>
                <a:gd name="T107" fmla="*/ 116 h 157"/>
                <a:gd name="T108" fmla="*/ 225 w 590"/>
                <a:gd name="T109" fmla="*/ 118 h 157"/>
                <a:gd name="T110" fmla="*/ 221 w 590"/>
                <a:gd name="T111" fmla="*/ 120 h 157"/>
                <a:gd name="T112" fmla="*/ 211 w 590"/>
                <a:gd name="T113" fmla="*/ 122 h 157"/>
                <a:gd name="T114" fmla="*/ 203 w 590"/>
                <a:gd name="T115" fmla="*/ 123 h 157"/>
                <a:gd name="T116" fmla="*/ 196 w 590"/>
                <a:gd name="T117" fmla="*/ 127 h 157"/>
                <a:gd name="T118" fmla="*/ 191 w 590"/>
                <a:gd name="T119" fmla="*/ 129 h 157"/>
                <a:gd name="T120" fmla="*/ 181 w 590"/>
                <a:gd name="T121" fmla="*/ 129 h 157"/>
                <a:gd name="T122" fmla="*/ 171 w 590"/>
                <a:gd name="T123" fmla="*/ 12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0" h="157">
                  <a:moveTo>
                    <a:pt x="575" y="17"/>
                  </a:moveTo>
                  <a:cubicBezTo>
                    <a:pt x="575" y="17"/>
                    <a:pt x="590" y="20"/>
                    <a:pt x="579" y="33"/>
                  </a:cubicBezTo>
                  <a:cubicBezTo>
                    <a:pt x="579" y="33"/>
                    <a:pt x="548" y="68"/>
                    <a:pt x="466" y="85"/>
                  </a:cubicBezTo>
                  <a:cubicBezTo>
                    <a:pt x="466" y="85"/>
                    <a:pt x="470" y="97"/>
                    <a:pt x="464" y="100"/>
                  </a:cubicBezTo>
                  <a:cubicBezTo>
                    <a:pt x="433" y="109"/>
                    <a:pt x="433" y="109"/>
                    <a:pt x="433" y="109"/>
                  </a:cubicBezTo>
                  <a:cubicBezTo>
                    <a:pt x="433" y="109"/>
                    <a:pt x="429" y="108"/>
                    <a:pt x="430" y="107"/>
                  </a:cubicBezTo>
                  <a:cubicBezTo>
                    <a:pt x="430" y="107"/>
                    <a:pt x="396" y="118"/>
                    <a:pt x="394" y="116"/>
                  </a:cubicBezTo>
                  <a:cubicBezTo>
                    <a:pt x="394" y="116"/>
                    <a:pt x="390" y="116"/>
                    <a:pt x="390" y="115"/>
                  </a:cubicBezTo>
                  <a:cubicBezTo>
                    <a:pt x="390" y="115"/>
                    <a:pt x="382" y="116"/>
                    <a:pt x="382" y="115"/>
                  </a:cubicBezTo>
                  <a:cubicBezTo>
                    <a:pt x="382" y="115"/>
                    <a:pt x="367" y="118"/>
                    <a:pt x="375" y="115"/>
                  </a:cubicBezTo>
                  <a:cubicBezTo>
                    <a:pt x="375" y="115"/>
                    <a:pt x="375" y="115"/>
                    <a:pt x="375" y="115"/>
                  </a:cubicBezTo>
                  <a:cubicBezTo>
                    <a:pt x="318" y="129"/>
                    <a:pt x="318" y="129"/>
                    <a:pt x="318" y="129"/>
                  </a:cubicBezTo>
                  <a:cubicBezTo>
                    <a:pt x="318" y="129"/>
                    <a:pt x="305" y="132"/>
                    <a:pt x="296" y="132"/>
                  </a:cubicBezTo>
                  <a:cubicBezTo>
                    <a:pt x="296" y="132"/>
                    <a:pt x="274" y="137"/>
                    <a:pt x="264" y="141"/>
                  </a:cubicBezTo>
                  <a:cubicBezTo>
                    <a:pt x="264" y="141"/>
                    <a:pt x="225" y="150"/>
                    <a:pt x="210" y="149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54" y="157"/>
                    <a:pt x="54" y="157"/>
                    <a:pt x="54" y="157"/>
                  </a:cubicBezTo>
                  <a:cubicBezTo>
                    <a:pt x="54" y="157"/>
                    <a:pt x="43" y="157"/>
                    <a:pt x="41" y="148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2" y="141"/>
                    <a:pt x="44" y="136"/>
                    <a:pt x="48" y="135"/>
                  </a:cubicBezTo>
                  <a:cubicBezTo>
                    <a:pt x="56" y="132"/>
                    <a:pt x="56" y="132"/>
                    <a:pt x="56" y="13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139" y="102"/>
                    <a:pt x="142" y="102"/>
                  </a:cubicBezTo>
                  <a:cubicBezTo>
                    <a:pt x="142" y="102"/>
                    <a:pt x="158" y="106"/>
                    <a:pt x="164" y="104"/>
                  </a:cubicBezTo>
                  <a:cubicBezTo>
                    <a:pt x="169" y="103"/>
                    <a:pt x="346" y="57"/>
                    <a:pt x="346" y="57"/>
                  </a:cubicBezTo>
                  <a:cubicBezTo>
                    <a:pt x="399" y="35"/>
                    <a:pt x="399" y="35"/>
                    <a:pt x="399" y="35"/>
                  </a:cubicBezTo>
                  <a:cubicBezTo>
                    <a:pt x="399" y="35"/>
                    <a:pt x="439" y="21"/>
                    <a:pt x="452" y="18"/>
                  </a:cubicBezTo>
                  <a:cubicBezTo>
                    <a:pt x="452" y="18"/>
                    <a:pt x="449" y="12"/>
                    <a:pt x="454" y="18"/>
                  </a:cubicBezTo>
                  <a:cubicBezTo>
                    <a:pt x="454" y="18"/>
                    <a:pt x="519" y="0"/>
                    <a:pt x="527" y="1"/>
                  </a:cubicBezTo>
                  <a:cubicBezTo>
                    <a:pt x="527" y="1"/>
                    <a:pt x="542" y="3"/>
                    <a:pt x="550" y="9"/>
                  </a:cubicBezTo>
                  <a:cubicBezTo>
                    <a:pt x="550" y="9"/>
                    <a:pt x="573" y="16"/>
                    <a:pt x="575" y="17"/>
                  </a:cubicBezTo>
                  <a:close/>
                  <a:moveTo>
                    <a:pt x="574" y="24"/>
                  </a:moveTo>
                  <a:cubicBezTo>
                    <a:pt x="574" y="23"/>
                    <a:pt x="574" y="23"/>
                    <a:pt x="574" y="23"/>
                  </a:cubicBezTo>
                  <a:cubicBezTo>
                    <a:pt x="573" y="22"/>
                    <a:pt x="573" y="22"/>
                    <a:pt x="573" y="22"/>
                  </a:cubicBezTo>
                  <a:cubicBezTo>
                    <a:pt x="572" y="22"/>
                    <a:pt x="572" y="23"/>
                    <a:pt x="572" y="23"/>
                  </a:cubicBezTo>
                  <a:cubicBezTo>
                    <a:pt x="572" y="24"/>
                    <a:pt x="572" y="24"/>
                    <a:pt x="572" y="24"/>
                  </a:cubicBezTo>
                  <a:cubicBezTo>
                    <a:pt x="572" y="25"/>
                    <a:pt x="573" y="25"/>
                    <a:pt x="573" y="25"/>
                  </a:cubicBezTo>
                  <a:cubicBezTo>
                    <a:pt x="574" y="25"/>
                    <a:pt x="574" y="24"/>
                    <a:pt x="574" y="24"/>
                  </a:cubicBezTo>
                  <a:close/>
                  <a:moveTo>
                    <a:pt x="571" y="25"/>
                  </a:moveTo>
                  <a:cubicBezTo>
                    <a:pt x="570" y="24"/>
                    <a:pt x="570" y="24"/>
                    <a:pt x="570" y="24"/>
                  </a:cubicBezTo>
                  <a:cubicBezTo>
                    <a:pt x="570" y="23"/>
                    <a:pt x="570" y="23"/>
                    <a:pt x="569" y="23"/>
                  </a:cubicBezTo>
                  <a:cubicBezTo>
                    <a:pt x="569" y="23"/>
                    <a:pt x="569" y="24"/>
                    <a:pt x="569" y="24"/>
                  </a:cubicBezTo>
                  <a:cubicBezTo>
                    <a:pt x="569" y="25"/>
                    <a:pt x="569" y="25"/>
                    <a:pt x="569" y="25"/>
                  </a:cubicBezTo>
                  <a:cubicBezTo>
                    <a:pt x="569" y="26"/>
                    <a:pt x="570" y="26"/>
                    <a:pt x="570" y="26"/>
                  </a:cubicBezTo>
                  <a:cubicBezTo>
                    <a:pt x="570" y="26"/>
                    <a:pt x="571" y="25"/>
                    <a:pt x="571" y="25"/>
                  </a:cubicBezTo>
                  <a:close/>
                  <a:moveTo>
                    <a:pt x="567" y="26"/>
                  </a:moveTo>
                  <a:cubicBezTo>
                    <a:pt x="567" y="25"/>
                    <a:pt x="567" y="25"/>
                    <a:pt x="567" y="25"/>
                  </a:cubicBezTo>
                  <a:cubicBezTo>
                    <a:pt x="567" y="24"/>
                    <a:pt x="567" y="24"/>
                    <a:pt x="566" y="24"/>
                  </a:cubicBezTo>
                  <a:cubicBezTo>
                    <a:pt x="566" y="24"/>
                    <a:pt x="566" y="25"/>
                    <a:pt x="566" y="25"/>
                  </a:cubicBezTo>
                  <a:cubicBezTo>
                    <a:pt x="566" y="26"/>
                    <a:pt x="566" y="26"/>
                    <a:pt x="566" y="26"/>
                  </a:cubicBezTo>
                  <a:cubicBezTo>
                    <a:pt x="566" y="27"/>
                    <a:pt x="566" y="27"/>
                    <a:pt x="567" y="27"/>
                  </a:cubicBezTo>
                  <a:cubicBezTo>
                    <a:pt x="567" y="27"/>
                    <a:pt x="568" y="26"/>
                    <a:pt x="567" y="26"/>
                  </a:cubicBezTo>
                  <a:close/>
                  <a:moveTo>
                    <a:pt x="564" y="27"/>
                  </a:moveTo>
                  <a:cubicBezTo>
                    <a:pt x="564" y="26"/>
                    <a:pt x="564" y="26"/>
                    <a:pt x="564" y="26"/>
                  </a:cubicBezTo>
                  <a:cubicBezTo>
                    <a:pt x="564" y="25"/>
                    <a:pt x="563" y="25"/>
                    <a:pt x="563" y="25"/>
                  </a:cubicBezTo>
                  <a:cubicBezTo>
                    <a:pt x="562" y="25"/>
                    <a:pt x="562" y="26"/>
                    <a:pt x="562" y="26"/>
                  </a:cubicBezTo>
                  <a:cubicBezTo>
                    <a:pt x="562" y="27"/>
                    <a:pt x="562" y="27"/>
                    <a:pt x="562" y="27"/>
                  </a:cubicBezTo>
                  <a:cubicBezTo>
                    <a:pt x="563" y="28"/>
                    <a:pt x="563" y="28"/>
                    <a:pt x="563" y="28"/>
                  </a:cubicBezTo>
                  <a:cubicBezTo>
                    <a:pt x="564" y="28"/>
                    <a:pt x="564" y="27"/>
                    <a:pt x="564" y="27"/>
                  </a:cubicBezTo>
                  <a:close/>
                  <a:moveTo>
                    <a:pt x="561" y="28"/>
                  </a:moveTo>
                  <a:cubicBezTo>
                    <a:pt x="561" y="27"/>
                    <a:pt x="561" y="27"/>
                    <a:pt x="561" y="27"/>
                  </a:cubicBezTo>
                  <a:cubicBezTo>
                    <a:pt x="561" y="26"/>
                    <a:pt x="560" y="26"/>
                    <a:pt x="560" y="26"/>
                  </a:cubicBezTo>
                  <a:cubicBezTo>
                    <a:pt x="559" y="26"/>
                    <a:pt x="559" y="26"/>
                    <a:pt x="559" y="27"/>
                  </a:cubicBezTo>
                  <a:cubicBezTo>
                    <a:pt x="559" y="28"/>
                    <a:pt x="559" y="28"/>
                    <a:pt x="559" y="28"/>
                  </a:cubicBezTo>
                  <a:cubicBezTo>
                    <a:pt x="560" y="28"/>
                    <a:pt x="560" y="29"/>
                    <a:pt x="560" y="29"/>
                  </a:cubicBezTo>
                  <a:cubicBezTo>
                    <a:pt x="561" y="28"/>
                    <a:pt x="561" y="28"/>
                    <a:pt x="561" y="28"/>
                  </a:cubicBezTo>
                  <a:close/>
                  <a:moveTo>
                    <a:pt x="557" y="28"/>
                  </a:moveTo>
                  <a:cubicBezTo>
                    <a:pt x="557" y="27"/>
                    <a:pt x="557" y="27"/>
                    <a:pt x="557" y="27"/>
                  </a:cubicBezTo>
                  <a:cubicBezTo>
                    <a:pt x="557" y="27"/>
                    <a:pt x="557" y="27"/>
                    <a:pt x="556" y="27"/>
                  </a:cubicBezTo>
                  <a:cubicBezTo>
                    <a:pt x="556" y="27"/>
                    <a:pt x="556" y="27"/>
                    <a:pt x="556" y="28"/>
                  </a:cubicBezTo>
                  <a:cubicBezTo>
                    <a:pt x="556" y="29"/>
                    <a:pt x="556" y="29"/>
                    <a:pt x="556" y="29"/>
                  </a:cubicBezTo>
                  <a:cubicBezTo>
                    <a:pt x="556" y="29"/>
                    <a:pt x="556" y="30"/>
                    <a:pt x="557" y="29"/>
                  </a:cubicBezTo>
                  <a:cubicBezTo>
                    <a:pt x="557" y="29"/>
                    <a:pt x="558" y="29"/>
                    <a:pt x="557" y="28"/>
                  </a:cubicBezTo>
                  <a:close/>
                  <a:moveTo>
                    <a:pt x="554" y="30"/>
                  </a:moveTo>
                  <a:cubicBezTo>
                    <a:pt x="554" y="29"/>
                    <a:pt x="554" y="29"/>
                    <a:pt x="554" y="29"/>
                  </a:cubicBezTo>
                  <a:cubicBezTo>
                    <a:pt x="554" y="28"/>
                    <a:pt x="554" y="28"/>
                    <a:pt x="553" y="28"/>
                  </a:cubicBezTo>
                  <a:cubicBezTo>
                    <a:pt x="553" y="28"/>
                    <a:pt x="552" y="28"/>
                    <a:pt x="553" y="29"/>
                  </a:cubicBezTo>
                  <a:cubicBezTo>
                    <a:pt x="553" y="30"/>
                    <a:pt x="553" y="30"/>
                    <a:pt x="553" y="30"/>
                  </a:cubicBezTo>
                  <a:cubicBezTo>
                    <a:pt x="553" y="30"/>
                    <a:pt x="553" y="31"/>
                    <a:pt x="554" y="31"/>
                  </a:cubicBezTo>
                  <a:cubicBezTo>
                    <a:pt x="554" y="30"/>
                    <a:pt x="554" y="30"/>
                    <a:pt x="554" y="30"/>
                  </a:cubicBezTo>
                  <a:close/>
                  <a:moveTo>
                    <a:pt x="551" y="31"/>
                  </a:moveTo>
                  <a:cubicBezTo>
                    <a:pt x="551" y="30"/>
                    <a:pt x="551" y="30"/>
                    <a:pt x="551" y="30"/>
                  </a:cubicBezTo>
                  <a:cubicBezTo>
                    <a:pt x="551" y="29"/>
                    <a:pt x="550" y="29"/>
                    <a:pt x="550" y="29"/>
                  </a:cubicBezTo>
                  <a:cubicBezTo>
                    <a:pt x="549" y="29"/>
                    <a:pt x="549" y="30"/>
                    <a:pt x="549" y="30"/>
                  </a:cubicBezTo>
                  <a:cubicBezTo>
                    <a:pt x="549" y="31"/>
                    <a:pt x="549" y="31"/>
                    <a:pt x="549" y="31"/>
                  </a:cubicBezTo>
                  <a:cubicBezTo>
                    <a:pt x="549" y="31"/>
                    <a:pt x="550" y="32"/>
                    <a:pt x="550" y="32"/>
                  </a:cubicBezTo>
                  <a:cubicBezTo>
                    <a:pt x="551" y="32"/>
                    <a:pt x="551" y="31"/>
                    <a:pt x="551" y="31"/>
                  </a:cubicBezTo>
                  <a:close/>
                  <a:moveTo>
                    <a:pt x="542" y="7"/>
                  </a:moveTo>
                  <a:cubicBezTo>
                    <a:pt x="538" y="4"/>
                    <a:pt x="538" y="4"/>
                    <a:pt x="538" y="4"/>
                  </a:cubicBezTo>
                  <a:cubicBezTo>
                    <a:pt x="533" y="6"/>
                    <a:pt x="533" y="6"/>
                    <a:pt x="533" y="6"/>
                  </a:cubicBezTo>
                  <a:cubicBezTo>
                    <a:pt x="536" y="10"/>
                    <a:pt x="536" y="10"/>
                    <a:pt x="536" y="10"/>
                  </a:cubicBezTo>
                  <a:lnTo>
                    <a:pt x="542" y="7"/>
                  </a:lnTo>
                  <a:close/>
                  <a:moveTo>
                    <a:pt x="547" y="31"/>
                  </a:moveTo>
                  <a:cubicBezTo>
                    <a:pt x="547" y="30"/>
                    <a:pt x="547" y="30"/>
                    <a:pt x="547" y="30"/>
                  </a:cubicBezTo>
                  <a:cubicBezTo>
                    <a:pt x="547" y="30"/>
                    <a:pt x="547" y="30"/>
                    <a:pt x="546" y="30"/>
                  </a:cubicBezTo>
                  <a:cubicBezTo>
                    <a:pt x="546" y="30"/>
                    <a:pt x="545" y="30"/>
                    <a:pt x="546" y="31"/>
                  </a:cubicBezTo>
                  <a:cubicBezTo>
                    <a:pt x="546" y="32"/>
                    <a:pt x="546" y="32"/>
                    <a:pt x="546" y="32"/>
                  </a:cubicBezTo>
                  <a:cubicBezTo>
                    <a:pt x="546" y="32"/>
                    <a:pt x="546" y="33"/>
                    <a:pt x="547" y="32"/>
                  </a:cubicBezTo>
                  <a:cubicBezTo>
                    <a:pt x="547" y="32"/>
                    <a:pt x="547" y="32"/>
                    <a:pt x="547" y="31"/>
                  </a:cubicBezTo>
                  <a:close/>
                  <a:moveTo>
                    <a:pt x="544" y="32"/>
                  </a:moveTo>
                  <a:cubicBezTo>
                    <a:pt x="544" y="31"/>
                    <a:pt x="544" y="31"/>
                    <a:pt x="544" y="31"/>
                  </a:cubicBezTo>
                  <a:cubicBezTo>
                    <a:pt x="544" y="31"/>
                    <a:pt x="543" y="31"/>
                    <a:pt x="543" y="31"/>
                  </a:cubicBezTo>
                  <a:cubicBezTo>
                    <a:pt x="542" y="31"/>
                    <a:pt x="542" y="31"/>
                    <a:pt x="542" y="32"/>
                  </a:cubicBezTo>
                  <a:cubicBezTo>
                    <a:pt x="543" y="33"/>
                    <a:pt x="543" y="33"/>
                    <a:pt x="543" y="33"/>
                  </a:cubicBezTo>
                  <a:cubicBezTo>
                    <a:pt x="543" y="33"/>
                    <a:pt x="543" y="33"/>
                    <a:pt x="544" y="33"/>
                  </a:cubicBezTo>
                  <a:cubicBezTo>
                    <a:pt x="544" y="33"/>
                    <a:pt x="544" y="33"/>
                    <a:pt x="544" y="32"/>
                  </a:cubicBezTo>
                  <a:close/>
                  <a:moveTo>
                    <a:pt x="540" y="34"/>
                  </a:moveTo>
                  <a:cubicBezTo>
                    <a:pt x="540" y="33"/>
                    <a:pt x="540" y="33"/>
                    <a:pt x="540" y="33"/>
                  </a:cubicBezTo>
                  <a:cubicBezTo>
                    <a:pt x="540" y="32"/>
                    <a:pt x="540" y="32"/>
                    <a:pt x="539" y="32"/>
                  </a:cubicBezTo>
                  <a:cubicBezTo>
                    <a:pt x="539" y="32"/>
                    <a:pt x="539" y="32"/>
                    <a:pt x="539" y="33"/>
                  </a:cubicBezTo>
                  <a:cubicBezTo>
                    <a:pt x="539" y="34"/>
                    <a:pt x="539" y="34"/>
                    <a:pt x="539" y="34"/>
                  </a:cubicBezTo>
                  <a:cubicBezTo>
                    <a:pt x="539" y="34"/>
                    <a:pt x="539" y="35"/>
                    <a:pt x="540" y="35"/>
                  </a:cubicBezTo>
                  <a:cubicBezTo>
                    <a:pt x="540" y="34"/>
                    <a:pt x="541" y="34"/>
                    <a:pt x="540" y="34"/>
                  </a:cubicBezTo>
                  <a:close/>
                  <a:moveTo>
                    <a:pt x="537" y="35"/>
                  </a:moveTo>
                  <a:cubicBezTo>
                    <a:pt x="537" y="33"/>
                    <a:pt x="537" y="33"/>
                    <a:pt x="537" y="33"/>
                  </a:cubicBezTo>
                  <a:cubicBezTo>
                    <a:pt x="537" y="33"/>
                    <a:pt x="536" y="33"/>
                    <a:pt x="536" y="33"/>
                  </a:cubicBezTo>
                  <a:cubicBezTo>
                    <a:pt x="535" y="33"/>
                    <a:pt x="535" y="33"/>
                    <a:pt x="535" y="34"/>
                  </a:cubicBezTo>
                  <a:cubicBezTo>
                    <a:pt x="535" y="35"/>
                    <a:pt x="535" y="35"/>
                    <a:pt x="535" y="35"/>
                  </a:cubicBezTo>
                  <a:cubicBezTo>
                    <a:pt x="535" y="35"/>
                    <a:pt x="536" y="36"/>
                    <a:pt x="536" y="35"/>
                  </a:cubicBezTo>
                  <a:cubicBezTo>
                    <a:pt x="537" y="35"/>
                    <a:pt x="537" y="35"/>
                    <a:pt x="537" y="35"/>
                  </a:cubicBezTo>
                  <a:close/>
                  <a:moveTo>
                    <a:pt x="534" y="35"/>
                  </a:moveTo>
                  <a:cubicBezTo>
                    <a:pt x="534" y="34"/>
                    <a:pt x="534" y="34"/>
                    <a:pt x="534" y="34"/>
                  </a:cubicBezTo>
                  <a:cubicBezTo>
                    <a:pt x="533" y="34"/>
                    <a:pt x="533" y="34"/>
                    <a:pt x="533" y="34"/>
                  </a:cubicBezTo>
                  <a:cubicBezTo>
                    <a:pt x="532" y="34"/>
                    <a:pt x="532" y="34"/>
                    <a:pt x="532" y="35"/>
                  </a:cubicBezTo>
                  <a:cubicBezTo>
                    <a:pt x="532" y="36"/>
                    <a:pt x="532" y="36"/>
                    <a:pt x="532" y="36"/>
                  </a:cubicBezTo>
                  <a:cubicBezTo>
                    <a:pt x="532" y="36"/>
                    <a:pt x="533" y="36"/>
                    <a:pt x="533" y="36"/>
                  </a:cubicBezTo>
                  <a:cubicBezTo>
                    <a:pt x="534" y="36"/>
                    <a:pt x="534" y="36"/>
                    <a:pt x="534" y="35"/>
                  </a:cubicBezTo>
                  <a:close/>
                  <a:moveTo>
                    <a:pt x="530" y="41"/>
                  </a:moveTo>
                  <a:cubicBezTo>
                    <a:pt x="528" y="32"/>
                    <a:pt x="528" y="32"/>
                    <a:pt x="528" y="32"/>
                  </a:cubicBezTo>
                  <a:cubicBezTo>
                    <a:pt x="528" y="31"/>
                    <a:pt x="527" y="29"/>
                    <a:pt x="526" y="29"/>
                  </a:cubicBezTo>
                  <a:cubicBezTo>
                    <a:pt x="525" y="28"/>
                    <a:pt x="523" y="27"/>
                    <a:pt x="522" y="28"/>
                  </a:cubicBezTo>
                  <a:cubicBezTo>
                    <a:pt x="518" y="28"/>
                    <a:pt x="516" y="32"/>
                    <a:pt x="517" y="35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9" y="45"/>
                    <a:pt x="520" y="46"/>
                    <a:pt x="522" y="47"/>
                  </a:cubicBezTo>
                  <a:cubicBezTo>
                    <a:pt x="523" y="48"/>
                    <a:pt x="524" y="48"/>
                    <a:pt x="526" y="48"/>
                  </a:cubicBezTo>
                  <a:cubicBezTo>
                    <a:pt x="529" y="47"/>
                    <a:pt x="531" y="44"/>
                    <a:pt x="530" y="41"/>
                  </a:cubicBezTo>
                  <a:close/>
                  <a:moveTo>
                    <a:pt x="514" y="17"/>
                  </a:moveTo>
                  <a:cubicBezTo>
                    <a:pt x="514" y="16"/>
                    <a:pt x="514" y="16"/>
                    <a:pt x="514" y="16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2" y="15"/>
                    <a:pt x="512" y="16"/>
                    <a:pt x="512" y="16"/>
                  </a:cubicBezTo>
                  <a:cubicBezTo>
                    <a:pt x="512" y="17"/>
                    <a:pt x="512" y="17"/>
                    <a:pt x="512" y="17"/>
                  </a:cubicBezTo>
                  <a:cubicBezTo>
                    <a:pt x="512" y="18"/>
                    <a:pt x="513" y="18"/>
                    <a:pt x="513" y="18"/>
                  </a:cubicBezTo>
                  <a:cubicBezTo>
                    <a:pt x="514" y="18"/>
                    <a:pt x="514" y="17"/>
                    <a:pt x="514" y="17"/>
                  </a:cubicBezTo>
                  <a:close/>
                  <a:moveTo>
                    <a:pt x="510" y="18"/>
                  </a:moveTo>
                  <a:cubicBezTo>
                    <a:pt x="510" y="17"/>
                    <a:pt x="510" y="17"/>
                    <a:pt x="510" y="17"/>
                  </a:cubicBezTo>
                  <a:cubicBezTo>
                    <a:pt x="510" y="16"/>
                    <a:pt x="509" y="16"/>
                    <a:pt x="509" y="16"/>
                  </a:cubicBezTo>
                  <a:cubicBezTo>
                    <a:pt x="508" y="16"/>
                    <a:pt x="508" y="17"/>
                    <a:pt x="508" y="17"/>
                  </a:cubicBezTo>
                  <a:cubicBezTo>
                    <a:pt x="509" y="18"/>
                    <a:pt x="509" y="18"/>
                    <a:pt x="509" y="18"/>
                  </a:cubicBezTo>
                  <a:cubicBezTo>
                    <a:pt x="509" y="19"/>
                    <a:pt x="509" y="19"/>
                    <a:pt x="509" y="19"/>
                  </a:cubicBezTo>
                  <a:cubicBezTo>
                    <a:pt x="510" y="19"/>
                    <a:pt x="510" y="18"/>
                    <a:pt x="510" y="18"/>
                  </a:cubicBezTo>
                  <a:close/>
                  <a:moveTo>
                    <a:pt x="512" y="41"/>
                  </a:move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39"/>
                    <a:pt x="510" y="39"/>
                  </a:cubicBezTo>
                  <a:cubicBezTo>
                    <a:pt x="510" y="40"/>
                    <a:pt x="510" y="40"/>
                    <a:pt x="510" y="40"/>
                  </a:cubicBezTo>
                  <a:cubicBezTo>
                    <a:pt x="510" y="42"/>
                    <a:pt x="510" y="42"/>
                    <a:pt x="510" y="42"/>
                  </a:cubicBezTo>
                  <a:cubicBezTo>
                    <a:pt x="510" y="42"/>
                    <a:pt x="511" y="42"/>
                    <a:pt x="511" y="42"/>
                  </a:cubicBezTo>
                  <a:cubicBezTo>
                    <a:pt x="512" y="42"/>
                    <a:pt x="512" y="42"/>
                    <a:pt x="512" y="41"/>
                  </a:cubicBezTo>
                  <a:close/>
                  <a:moveTo>
                    <a:pt x="506" y="19"/>
                  </a:moveTo>
                  <a:cubicBezTo>
                    <a:pt x="506" y="18"/>
                    <a:pt x="506" y="18"/>
                    <a:pt x="506" y="18"/>
                  </a:cubicBezTo>
                  <a:cubicBezTo>
                    <a:pt x="506" y="17"/>
                    <a:pt x="506" y="17"/>
                    <a:pt x="505" y="17"/>
                  </a:cubicBezTo>
                  <a:cubicBezTo>
                    <a:pt x="505" y="17"/>
                    <a:pt x="505" y="18"/>
                    <a:pt x="505" y="18"/>
                  </a:cubicBezTo>
                  <a:cubicBezTo>
                    <a:pt x="505" y="19"/>
                    <a:pt x="505" y="19"/>
                    <a:pt x="505" y="19"/>
                  </a:cubicBezTo>
                  <a:cubicBezTo>
                    <a:pt x="505" y="20"/>
                    <a:pt x="505" y="20"/>
                    <a:pt x="506" y="20"/>
                  </a:cubicBezTo>
                  <a:cubicBezTo>
                    <a:pt x="506" y="20"/>
                    <a:pt x="507" y="19"/>
                    <a:pt x="506" y="19"/>
                  </a:cubicBezTo>
                  <a:close/>
                  <a:moveTo>
                    <a:pt x="508" y="42"/>
                  </a:moveTo>
                  <a:cubicBezTo>
                    <a:pt x="508" y="41"/>
                    <a:pt x="508" y="41"/>
                    <a:pt x="508" y="41"/>
                  </a:cubicBezTo>
                  <a:cubicBezTo>
                    <a:pt x="508" y="41"/>
                    <a:pt x="507" y="41"/>
                    <a:pt x="507" y="41"/>
                  </a:cubicBezTo>
                  <a:cubicBezTo>
                    <a:pt x="506" y="41"/>
                    <a:pt x="506" y="41"/>
                    <a:pt x="506" y="42"/>
                  </a:cubicBezTo>
                  <a:cubicBezTo>
                    <a:pt x="506" y="43"/>
                    <a:pt x="506" y="43"/>
                    <a:pt x="506" y="43"/>
                  </a:cubicBezTo>
                  <a:cubicBezTo>
                    <a:pt x="506" y="43"/>
                    <a:pt x="507" y="43"/>
                    <a:pt x="507" y="43"/>
                  </a:cubicBezTo>
                  <a:cubicBezTo>
                    <a:pt x="508" y="43"/>
                    <a:pt x="508" y="43"/>
                    <a:pt x="508" y="42"/>
                  </a:cubicBezTo>
                  <a:close/>
                  <a:moveTo>
                    <a:pt x="503" y="20"/>
                  </a:moveTo>
                  <a:cubicBezTo>
                    <a:pt x="502" y="19"/>
                    <a:pt x="502" y="19"/>
                    <a:pt x="502" y="19"/>
                  </a:cubicBezTo>
                  <a:cubicBezTo>
                    <a:pt x="502" y="18"/>
                    <a:pt x="502" y="18"/>
                    <a:pt x="501" y="18"/>
                  </a:cubicBezTo>
                  <a:cubicBezTo>
                    <a:pt x="501" y="18"/>
                    <a:pt x="501" y="19"/>
                    <a:pt x="501" y="19"/>
                  </a:cubicBezTo>
                  <a:cubicBezTo>
                    <a:pt x="501" y="20"/>
                    <a:pt x="501" y="20"/>
                    <a:pt x="501" y="20"/>
                  </a:cubicBezTo>
                  <a:cubicBezTo>
                    <a:pt x="501" y="21"/>
                    <a:pt x="502" y="21"/>
                    <a:pt x="502" y="21"/>
                  </a:cubicBezTo>
                  <a:cubicBezTo>
                    <a:pt x="502" y="21"/>
                    <a:pt x="503" y="20"/>
                    <a:pt x="503" y="20"/>
                  </a:cubicBezTo>
                  <a:close/>
                  <a:moveTo>
                    <a:pt x="504" y="43"/>
                  </a:moveTo>
                  <a:cubicBezTo>
                    <a:pt x="504" y="42"/>
                    <a:pt x="504" y="42"/>
                    <a:pt x="504" y="42"/>
                  </a:cubicBezTo>
                  <a:cubicBezTo>
                    <a:pt x="504" y="42"/>
                    <a:pt x="504" y="42"/>
                    <a:pt x="503" y="42"/>
                  </a:cubicBezTo>
                  <a:cubicBezTo>
                    <a:pt x="503" y="42"/>
                    <a:pt x="502" y="42"/>
                    <a:pt x="503" y="43"/>
                  </a:cubicBezTo>
                  <a:cubicBezTo>
                    <a:pt x="503" y="44"/>
                    <a:pt x="503" y="44"/>
                    <a:pt x="503" y="44"/>
                  </a:cubicBezTo>
                  <a:cubicBezTo>
                    <a:pt x="503" y="44"/>
                    <a:pt x="503" y="44"/>
                    <a:pt x="504" y="44"/>
                  </a:cubicBezTo>
                  <a:cubicBezTo>
                    <a:pt x="504" y="44"/>
                    <a:pt x="504" y="44"/>
                    <a:pt x="504" y="43"/>
                  </a:cubicBezTo>
                  <a:close/>
                  <a:moveTo>
                    <a:pt x="499" y="21"/>
                  </a:moveTo>
                  <a:cubicBezTo>
                    <a:pt x="498" y="20"/>
                    <a:pt x="498" y="20"/>
                    <a:pt x="498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497" y="19"/>
                    <a:pt x="497" y="20"/>
                    <a:pt x="497" y="20"/>
                  </a:cubicBezTo>
                  <a:cubicBezTo>
                    <a:pt x="497" y="21"/>
                    <a:pt x="497" y="21"/>
                    <a:pt x="497" y="21"/>
                  </a:cubicBezTo>
                  <a:cubicBezTo>
                    <a:pt x="497" y="22"/>
                    <a:pt x="498" y="22"/>
                    <a:pt x="498" y="22"/>
                  </a:cubicBezTo>
                  <a:cubicBezTo>
                    <a:pt x="499" y="22"/>
                    <a:pt x="499" y="21"/>
                    <a:pt x="499" y="21"/>
                  </a:cubicBezTo>
                  <a:close/>
                  <a:moveTo>
                    <a:pt x="501" y="45"/>
                  </a:moveTo>
                  <a:cubicBezTo>
                    <a:pt x="500" y="43"/>
                    <a:pt x="500" y="43"/>
                    <a:pt x="500" y="43"/>
                  </a:cubicBezTo>
                  <a:cubicBezTo>
                    <a:pt x="500" y="43"/>
                    <a:pt x="500" y="43"/>
                    <a:pt x="499" y="43"/>
                  </a:cubicBezTo>
                  <a:cubicBezTo>
                    <a:pt x="499" y="43"/>
                    <a:pt x="499" y="43"/>
                    <a:pt x="499" y="44"/>
                  </a:cubicBezTo>
                  <a:cubicBezTo>
                    <a:pt x="499" y="45"/>
                    <a:pt x="499" y="45"/>
                    <a:pt x="499" y="45"/>
                  </a:cubicBezTo>
                  <a:cubicBezTo>
                    <a:pt x="499" y="45"/>
                    <a:pt x="500" y="46"/>
                    <a:pt x="500" y="46"/>
                  </a:cubicBezTo>
                  <a:cubicBezTo>
                    <a:pt x="500" y="45"/>
                    <a:pt x="501" y="45"/>
                    <a:pt x="501" y="45"/>
                  </a:cubicBezTo>
                  <a:close/>
                  <a:moveTo>
                    <a:pt x="495" y="22"/>
                  </a:moveTo>
                  <a:cubicBezTo>
                    <a:pt x="495" y="20"/>
                    <a:pt x="495" y="20"/>
                    <a:pt x="495" y="20"/>
                  </a:cubicBezTo>
                  <a:cubicBezTo>
                    <a:pt x="495" y="20"/>
                    <a:pt x="494" y="20"/>
                    <a:pt x="494" y="20"/>
                  </a:cubicBezTo>
                  <a:cubicBezTo>
                    <a:pt x="493" y="20"/>
                    <a:pt x="493" y="20"/>
                    <a:pt x="493" y="21"/>
                  </a:cubicBezTo>
                  <a:cubicBezTo>
                    <a:pt x="494" y="22"/>
                    <a:pt x="494" y="22"/>
                    <a:pt x="494" y="22"/>
                  </a:cubicBezTo>
                  <a:cubicBezTo>
                    <a:pt x="494" y="22"/>
                    <a:pt x="494" y="23"/>
                    <a:pt x="494" y="23"/>
                  </a:cubicBezTo>
                  <a:cubicBezTo>
                    <a:pt x="495" y="22"/>
                    <a:pt x="495" y="22"/>
                    <a:pt x="495" y="22"/>
                  </a:cubicBezTo>
                  <a:close/>
                  <a:moveTo>
                    <a:pt x="497" y="45"/>
                  </a:moveTo>
                  <a:cubicBezTo>
                    <a:pt x="497" y="44"/>
                    <a:pt x="497" y="44"/>
                    <a:pt x="497" y="44"/>
                  </a:cubicBezTo>
                  <a:cubicBezTo>
                    <a:pt x="496" y="44"/>
                    <a:pt x="496" y="44"/>
                    <a:pt x="496" y="44"/>
                  </a:cubicBezTo>
                  <a:cubicBezTo>
                    <a:pt x="495" y="44"/>
                    <a:pt x="495" y="44"/>
                    <a:pt x="495" y="45"/>
                  </a:cubicBezTo>
                  <a:cubicBezTo>
                    <a:pt x="495" y="46"/>
                    <a:pt x="495" y="46"/>
                    <a:pt x="495" y="46"/>
                  </a:cubicBezTo>
                  <a:cubicBezTo>
                    <a:pt x="495" y="46"/>
                    <a:pt x="496" y="47"/>
                    <a:pt x="496" y="46"/>
                  </a:cubicBezTo>
                  <a:cubicBezTo>
                    <a:pt x="497" y="46"/>
                    <a:pt x="497" y="46"/>
                    <a:pt x="497" y="45"/>
                  </a:cubicBezTo>
                  <a:close/>
                  <a:moveTo>
                    <a:pt x="491" y="23"/>
                  </a:moveTo>
                  <a:cubicBezTo>
                    <a:pt x="491" y="21"/>
                    <a:pt x="491" y="21"/>
                    <a:pt x="491" y="21"/>
                  </a:cubicBezTo>
                  <a:cubicBezTo>
                    <a:pt x="491" y="21"/>
                    <a:pt x="490" y="21"/>
                    <a:pt x="490" y="21"/>
                  </a:cubicBezTo>
                  <a:cubicBezTo>
                    <a:pt x="489" y="21"/>
                    <a:pt x="489" y="21"/>
                    <a:pt x="489" y="22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0" y="23"/>
                    <a:pt x="490" y="24"/>
                    <a:pt x="490" y="23"/>
                  </a:cubicBezTo>
                  <a:cubicBezTo>
                    <a:pt x="491" y="23"/>
                    <a:pt x="491" y="23"/>
                    <a:pt x="491" y="23"/>
                  </a:cubicBezTo>
                  <a:close/>
                  <a:moveTo>
                    <a:pt x="493" y="47"/>
                  </a:moveTo>
                  <a:cubicBezTo>
                    <a:pt x="493" y="45"/>
                    <a:pt x="493" y="45"/>
                    <a:pt x="493" y="45"/>
                  </a:cubicBezTo>
                  <a:cubicBezTo>
                    <a:pt x="493" y="45"/>
                    <a:pt x="492" y="45"/>
                    <a:pt x="492" y="45"/>
                  </a:cubicBezTo>
                  <a:cubicBezTo>
                    <a:pt x="492" y="45"/>
                    <a:pt x="491" y="45"/>
                    <a:pt x="491" y="46"/>
                  </a:cubicBezTo>
                  <a:cubicBezTo>
                    <a:pt x="492" y="47"/>
                    <a:pt x="492" y="47"/>
                    <a:pt x="492" y="47"/>
                  </a:cubicBezTo>
                  <a:cubicBezTo>
                    <a:pt x="492" y="47"/>
                    <a:pt x="492" y="48"/>
                    <a:pt x="493" y="48"/>
                  </a:cubicBezTo>
                  <a:cubicBezTo>
                    <a:pt x="493" y="47"/>
                    <a:pt x="493" y="47"/>
                    <a:pt x="493" y="47"/>
                  </a:cubicBezTo>
                  <a:close/>
                  <a:moveTo>
                    <a:pt x="487" y="24"/>
                  </a:moveTo>
                  <a:cubicBezTo>
                    <a:pt x="487" y="23"/>
                    <a:pt x="487" y="23"/>
                    <a:pt x="487" y="23"/>
                  </a:cubicBezTo>
                  <a:cubicBezTo>
                    <a:pt x="487" y="22"/>
                    <a:pt x="487" y="22"/>
                    <a:pt x="486" y="22"/>
                  </a:cubicBezTo>
                  <a:cubicBezTo>
                    <a:pt x="486" y="22"/>
                    <a:pt x="486" y="22"/>
                    <a:pt x="486" y="23"/>
                  </a:cubicBezTo>
                  <a:cubicBezTo>
                    <a:pt x="486" y="24"/>
                    <a:pt x="486" y="24"/>
                    <a:pt x="486" y="24"/>
                  </a:cubicBezTo>
                  <a:cubicBezTo>
                    <a:pt x="486" y="24"/>
                    <a:pt x="486" y="25"/>
                    <a:pt x="487" y="25"/>
                  </a:cubicBezTo>
                  <a:cubicBezTo>
                    <a:pt x="487" y="25"/>
                    <a:pt x="488" y="24"/>
                    <a:pt x="487" y="24"/>
                  </a:cubicBezTo>
                  <a:close/>
                  <a:moveTo>
                    <a:pt x="489" y="47"/>
                  </a:moveTo>
                  <a:cubicBezTo>
                    <a:pt x="489" y="46"/>
                    <a:pt x="489" y="46"/>
                    <a:pt x="489" y="46"/>
                  </a:cubicBezTo>
                  <a:cubicBezTo>
                    <a:pt x="489" y="46"/>
                    <a:pt x="489" y="46"/>
                    <a:pt x="488" y="46"/>
                  </a:cubicBezTo>
                  <a:cubicBezTo>
                    <a:pt x="488" y="46"/>
                    <a:pt x="487" y="46"/>
                    <a:pt x="488" y="47"/>
                  </a:cubicBezTo>
                  <a:cubicBezTo>
                    <a:pt x="488" y="48"/>
                    <a:pt x="488" y="48"/>
                    <a:pt x="488" y="48"/>
                  </a:cubicBezTo>
                  <a:cubicBezTo>
                    <a:pt x="488" y="48"/>
                    <a:pt x="488" y="48"/>
                    <a:pt x="489" y="48"/>
                  </a:cubicBezTo>
                  <a:cubicBezTo>
                    <a:pt x="489" y="48"/>
                    <a:pt x="489" y="48"/>
                    <a:pt x="489" y="47"/>
                  </a:cubicBezTo>
                  <a:close/>
                  <a:moveTo>
                    <a:pt x="484" y="25"/>
                  </a:moveTo>
                  <a:cubicBezTo>
                    <a:pt x="483" y="24"/>
                    <a:pt x="483" y="24"/>
                    <a:pt x="483" y="24"/>
                  </a:cubicBezTo>
                  <a:cubicBezTo>
                    <a:pt x="483" y="23"/>
                    <a:pt x="483" y="23"/>
                    <a:pt x="482" y="23"/>
                  </a:cubicBezTo>
                  <a:cubicBezTo>
                    <a:pt x="482" y="23"/>
                    <a:pt x="482" y="24"/>
                    <a:pt x="482" y="24"/>
                  </a:cubicBezTo>
                  <a:cubicBezTo>
                    <a:pt x="482" y="25"/>
                    <a:pt x="482" y="25"/>
                    <a:pt x="482" y="25"/>
                  </a:cubicBezTo>
                  <a:cubicBezTo>
                    <a:pt x="482" y="26"/>
                    <a:pt x="483" y="26"/>
                    <a:pt x="483" y="26"/>
                  </a:cubicBezTo>
                  <a:cubicBezTo>
                    <a:pt x="483" y="26"/>
                    <a:pt x="484" y="25"/>
                    <a:pt x="484" y="25"/>
                  </a:cubicBezTo>
                  <a:close/>
                  <a:moveTo>
                    <a:pt x="486" y="48"/>
                  </a:moveTo>
                  <a:cubicBezTo>
                    <a:pt x="486" y="47"/>
                    <a:pt x="486" y="47"/>
                    <a:pt x="486" y="47"/>
                  </a:cubicBezTo>
                  <a:cubicBezTo>
                    <a:pt x="486" y="47"/>
                    <a:pt x="485" y="47"/>
                    <a:pt x="485" y="47"/>
                  </a:cubicBezTo>
                  <a:cubicBezTo>
                    <a:pt x="484" y="47"/>
                    <a:pt x="484" y="47"/>
                    <a:pt x="484" y="48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5" y="49"/>
                    <a:pt x="485" y="49"/>
                  </a:cubicBezTo>
                  <a:cubicBezTo>
                    <a:pt x="486" y="49"/>
                    <a:pt x="486" y="49"/>
                    <a:pt x="486" y="48"/>
                  </a:cubicBezTo>
                  <a:close/>
                  <a:moveTo>
                    <a:pt x="480" y="26"/>
                  </a:moveTo>
                  <a:cubicBezTo>
                    <a:pt x="479" y="25"/>
                    <a:pt x="479" y="25"/>
                    <a:pt x="479" y="25"/>
                  </a:cubicBezTo>
                  <a:cubicBezTo>
                    <a:pt x="479" y="24"/>
                    <a:pt x="479" y="24"/>
                    <a:pt x="478" y="24"/>
                  </a:cubicBezTo>
                  <a:cubicBezTo>
                    <a:pt x="478" y="24"/>
                    <a:pt x="478" y="25"/>
                    <a:pt x="478" y="25"/>
                  </a:cubicBezTo>
                  <a:cubicBezTo>
                    <a:pt x="478" y="26"/>
                    <a:pt x="478" y="26"/>
                    <a:pt x="478" y="26"/>
                  </a:cubicBezTo>
                  <a:cubicBezTo>
                    <a:pt x="478" y="26"/>
                    <a:pt x="479" y="27"/>
                    <a:pt x="479" y="27"/>
                  </a:cubicBezTo>
                  <a:cubicBezTo>
                    <a:pt x="480" y="27"/>
                    <a:pt x="480" y="26"/>
                    <a:pt x="480" y="26"/>
                  </a:cubicBezTo>
                  <a:close/>
                  <a:moveTo>
                    <a:pt x="477" y="29"/>
                  </a:moveTo>
                  <a:cubicBezTo>
                    <a:pt x="476" y="21"/>
                    <a:pt x="476" y="21"/>
                    <a:pt x="476" y="21"/>
                  </a:cubicBezTo>
                  <a:cubicBezTo>
                    <a:pt x="475" y="19"/>
                    <a:pt x="474" y="18"/>
                    <a:pt x="473" y="17"/>
                  </a:cubicBezTo>
                  <a:cubicBezTo>
                    <a:pt x="472" y="16"/>
                    <a:pt x="470" y="16"/>
                    <a:pt x="469" y="16"/>
                  </a:cubicBezTo>
                  <a:cubicBezTo>
                    <a:pt x="466" y="17"/>
                    <a:pt x="464" y="20"/>
                    <a:pt x="464" y="23"/>
                  </a:cubicBezTo>
                  <a:cubicBezTo>
                    <a:pt x="466" y="32"/>
                    <a:pt x="466" y="32"/>
                    <a:pt x="466" y="32"/>
                  </a:cubicBezTo>
                  <a:cubicBezTo>
                    <a:pt x="467" y="33"/>
                    <a:pt x="467" y="35"/>
                    <a:pt x="469" y="35"/>
                  </a:cubicBezTo>
                  <a:cubicBezTo>
                    <a:pt x="470" y="36"/>
                    <a:pt x="471" y="36"/>
                    <a:pt x="473" y="36"/>
                  </a:cubicBezTo>
                  <a:cubicBezTo>
                    <a:pt x="476" y="35"/>
                    <a:pt x="478" y="32"/>
                    <a:pt x="477" y="29"/>
                  </a:cubicBezTo>
                  <a:close/>
                  <a:moveTo>
                    <a:pt x="482" y="50"/>
                  </a:moveTo>
                  <a:cubicBezTo>
                    <a:pt x="482" y="49"/>
                    <a:pt x="482" y="49"/>
                    <a:pt x="482" y="49"/>
                  </a:cubicBezTo>
                  <a:cubicBezTo>
                    <a:pt x="481" y="48"/>
                    <a:pt x="481" y="48"/>
                    <a:pt x="481" y="48"/>
                  </a:cubicBezTo>
                  <a:cubicBezTo>
                    <a:pt x="480" y="48"/>
                    <a:pt x="480" y="48"/>
                    <a:pt x="480" y="49"/>
                  </a:cubicBezTo>
                  <a:cubicBezTo>
                    <a:pt x="480" y="50"/>
                    <a:pt x="480" y="50"/>
                    <a:pt x="480" y="50"/>
                  </a:cubicBezTo>
                  <a:cubicBezTo>
                    <a:pt x="480" y="50"/>
                    <a:pt x="481" y="51"/>
                    <a:pt x="481" y="51"/>
                  </a:cubicBezTo>
                  <a:cubicBezTo>
                    <a:pt x="482" y="51"/>
                    <a:pt x="482" y="50"/>
                    <a:pt x="482" y="50"/>
                  </a:cubicBezTo>
                  <a:close/>
                  <a:moveTo>
                    <a:pt x="478" y="51"/>
                  </a:move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7" y="49"/>
                    <a:pt x="477" y="49"/>
                  </a:cubicBezTo>
                  <a:cubicBezTo>
                    <a:pt x="476" y="49"/>
                    <a:pt x="476" y="49"/>
                    <a:pt x="476" y="50"/>
                  </a:cubicBezTo>
                  <a:cubicBezTo>
                    <a:pt x="477" y="51"/>
                    <a:pt x="477" y="51"/>
                    <a:pt x="477" y="51"/>
                  </a:cubicBezTo>
                  <a:cubicBezTo>
                    <a:pt x="477" y="51"/>
                    <a:pt x="477" y="52"/>
                    <a:pt x="477" y="51"/>
                  </a:cubicBezTo>
                  <a:cubicBezTo>
                    <a:pt x="478" y="51"/>
                    <a:pt x="478" y="51"/>
                    <a:pt x="478" y="51"/>
                  </a:cubicBezTo>
                  <a:close/>
                  <a:moveTo>
                    <a:pt x="474" y="51"/>
                  </a:moveTo>
                  <a:cubicBezTo>
                    <a:pt x="474" y="50"/>
                    <a:pt x="474" y="50"/>
                    <a:pt x="474" y="50"/>
                  </a:cubicBezTo>
                  <a:cubicBezTo>
                    <a:pt x="474" y="50"/>
                    <a:pt x="473" y="50"/>
                    <a:pt x="473" y="50"/>
                  </a:cubicBezTo>
                  <a:cubicBezTo>
                    <a:pt x="472" y="50"/>
                    <a:pt x="472" y="50"/>
                    <a:pt x="472" y="51"/>
                  </a:cubicBezTo>
                  <a:cubicBezTo>
                    <a:pt x="472" y="52"/>
                    <a:pt x="472" y="52"/>
                    <a:pt x="472" y="52"/>
                  </a:cubicBezTo>
                  <a:cubicBezTo>
                    <a:pt x="473" y="52"/>
                    <a:pt x="473" y="53"/>
                    <a:pt x="473" y="52"/>
                  </a:cubicBezTo>
                  <a:cubicBezTo>
                    <a:pt x="474" y="52"/>
                    <a:pt x="474" y="52"/>
                    <a:pt x="474" y="51"/>
                  </a:cubicBezTo>
                  <a:close/>
                  <a:moveTo>
                    <a:pt x="470" y="53"/>
                  </a:moveTo>
                  <a:cubicBezTo>
                    <a:pt x="470" y="51"/>
                    <a:pt x="470" y="51"/>
                    <a:pt x="470" y="51"/>
                  </a:cubicBezTo>
                  <a:cubicBezTo>
                    <a:pt x="470" y="51"/>
                    <a:pt x="470" y="51"/>
                    <a:pt x="469" y="51"/>
                  </a:cubicBezTo>
                  <a:cubicBezTo>
                    <a:pt x="469" y="51"/>
                    <a:pt x="468" y="51"/>
                    <a:pt x="469" y="52"/>
                  </a:cubicBezTo>
                  <a:cubicBezTo>
                    <a:pt x="469" y="53"/>
                    <a:pt x="469" y="53"/>
                    <a:pt x="469" y="53"/>
                  </a:cubicBezTo>
                  <a:cubicBezTo>
                    <a:pt x="469" y="53"/>
                    <a:pt x="469" y="54"/>
                    <a:pt x="470" y="54"/>
                  </a:cubicBezTo>
                  <a:cubicBezTo>
                    <a:pt x="470" y="53"/>
                    <a:pt x="470" y="53"/>
                    <a:pt x="470" y="53"/>
                  </a:cubicBezTo>
                  <a:close/>
                  <a:moveTo>
                    <a:pt x="465" y="30"/>
                  </a:moveTo>
                  <a:cubicBezTo>
                    <a:pt x="464" y="29"/>
                    <a:pt x="464" y="29"/>
                    <a:pt x="464" y="29"/>
                  </a:cubicBezTo>
                  <a:cubicBezTo>
                    <a:pt x="464" y="28"/>
                    <a:pt x="464" y="28"/>
                    <a:pt x="463" y="28"/>
                  </a:cubicBezTo>
                  <a:cubicBezTo>
                    <a:pt x="463" y="28"/>
                    <a:pt x="463" y="29"/>
                    <a:pt x="463" y="29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3" y="31"/>
                    <a:pt x="463" y="31"/>
                    <a:pt x="464" y="31"/>
                  </a:cubicBezTo>
                  <a:cubicBezTo>
                    <a:pt x="464" y="31"/>
                    <a:pt x="465" y="30"/>
                    <a:pt x="465" y="30"/>
                  </a:cubicBezTo>
                  <a:close/>
                  <a:moveTo>
                    <a:pt x="467" y="54"/>
                  </a:moveTo>
                  <a:cubicBezTo>
                    <a:pt x="466" y="53"/>
                    <a:pt x="466" y="53"/>
                    <a:pt x="466" y="53"/>
                  </a:cubicBezTo>
                  <a:cubicBezTo>
                    <a:pt x="466" y="52"/>
                    <a:pt x="466" y="52"/>
                    <a:pt x="465" y="52"/>
                  </a:cubicBezTo>
                  <a:cubicBezTo>
                    <a:pt x="465" y="52"/>
                    <a:pt x="465" y="52"/>
                    <a:pt x="465" y="53"/>
                  </a:cubicBezTo>
                  <a:cubicBezTo>
                    <a:pt x="465" y="54"/>
                    <a:pt x="465" y="54"/>
                    <a:pt x="465" y="54"/>
                  </a:cubicBezTo>
                  <a:cubicBezTo>
                    <a:pt x="465" y="54"/>
                    <a:pt x="466" y="55"/>
                    <a:pt x="466" y="55"/>
                  </a:cubicBezTo>
                  <a:cubicBezTo>
                    <a:pt x="466" y="55"/>
                    <a:pt x="467" y="54"/>
                    <a:pt x="467" y="54"/>
                  </a:cubicBezTo>
                  <a:close/>
                  <a:moveTo>
                    <a:pt x="461" y="31"/>
                  </a:moveTo>
                  <a:cubicBezTo>
                    <a:pt x="460" y="30"/>
                    <a:pt x="460" y="30"/>
                    <a:pt x="460" y="30"/>
                  </a:cubicBezTo>
                  <a:cubicBezTo>
                    <a:pt x="460" y="29"/>
                    <a:pt x="460" y="29"/>
                    <a:pt x="459" y="29"/>
                  </a:cubicBezTo>
                  <a:cubicBezTo>
                    <a:pt x="459" y="29"/>
                    <a:pt x="459" y="30"/>
                    <a:pt x="459" y="30"/>
                  </a:cubicBezTo>
                  <a:cubicBezTo>
                    <a:pt x="459" y="31"/>
                    <a:pt x="459" y="31"/>
                    <a:pt x="459" y="31"/>
                  </a:cubicBezTo>
                  <a:cubicBezTo>
                    <a:pt x="459" y="32"/>
                    <a:pt x="460" y="32"/>
                    <a:pt x="460" y="32"/>
                  </a:cubicBezTo>
                  <a:cubicBezTo>
                    <a:pt x="460" y="32"/>
                    <a:pt x="461" y="31"/>
                    <a:pt x="461" y="31"/>
                  </a:cubicBezTo>
                  <a:close/>
                  <a:moveTo>
                    <a:pt x="457" y="32"/>
                  </a:moveTo>
                  <a:cubicBezTo>
                    <a:pt x="456" y="31"/>
                    <a:pt x="456" y="31"/>
                    <a:pt x="456" y="31"/>
                  </a:cubicBezTo>
                  <a:cubicBezTo>
                    <a:pt x="456" y="30"/>
                    <a:pt x="456" y="30"/>
                    <a:pt x="456" y="30"/>
                  </a:cubicBezTo>
                  <a:cubicBezTo>
                    <a:pt x="455" y="30"/>
                    <a:pt x="455" y="31"/>
                    <a:pt x="455" y="31"/>
                  </a:cubicBezTo>
                  <a:cubicBezTo>
                    <a:pt x="455" y="32"/>
                    <a:pt x="455" y="32"/>
                    <a:pt x="455" y="32"/>
                  </a:cubicBezTo>
                  <a:cubicBezTo>
                    <a:pt x="455" y="33"/>
                    <a:pt x="456" y="33"/>
                    <a:pt x="456" y="33"/>
                  </a:cubicBezTo>
                  <a:cubicBezTo>
                    <a:pt x="457" y="33"/>
                    <a:pt x="457" y="32"/>
                    <a:pt x="457" y="32"/>
                  </a:cubicBezTo>
                  <a:close/>
                  <a:moveTo>
                    <a:pt x="461" y="60"/>
                  </a:moveTo>
                  <a:cubicBezTo>
                    <a:pt x="460" y="51"/>
                    <a:pt x="460" y="51"/>
                    <a:pt x="460" y="51"/>
                  </a:cubicBezTo>
                  <a:cubicBezTo>
                    <a:pt x="459" y="50"/>
                    <a:pt x="458" y="48"/>
                    <a:pt x="457" y="47"/>
                  </a:cubicBezTo>
                  <a:cubicBezTo>
                    <a:pt x="456" y="47"/>
                    <a:pt x="454" y="46"/>
                    <a:pt x="453" y="47"/>
                  </a:cubicBezTo>
                  <a:cubicBezTo>
                    <a:pt x="450" y="47"/>
                    <a:pt x="448" y="50"/>
                    <a:pt x="448" y="54"/>
                  </a:cubicBezTo>
                  <a:cubicBezTo>
                    <a:pt x="450" y="62"/>
                    <a:pt x="450" y="62"/>
                    <a:pt x="450" y="62"/>
                  </a:cubicBezTo>
                  <a:cubicBezTo>
                    <a:pt x="451" y="64"/>
                    <a:pt x="451" y="65"/>
                    <a:pt x="453" y="66"/>
                  </a:cubicBezTo>
                  <a:cubicBezTo>
                    <a:pt x="454" y="67"/>
                    <a:pt x="456" y="67"/>
                    <a:pt x="457" y="67"/>
                  </a:cubicBezTo>
                  <a:cubicBezTo>
                    <a:pt x="460" y="66"/>
                    <a:pt x="462" y="63"/>
                    <a:pt x="461" y="60"/>
                  </a:cubicBezTo>
                  <a:close/>
                  <a:moveTo>
                    <a:pt x="453" y="33"/>
                  </a:moveTo>
                  <a:cubicBezTo>
                    <a:pt x="452" y="32"/>
                    <a:pt x="452" y="32"/>
                    <a:pt x="452" y="32"/>
                  </a:cubicBezTo>
                  <a:cubicBezTo>
                    <a:pt x="452" y="31"/>
                    <a:pt x="452" y="31"/>
                    <a:pt x="451" y="31"/>
                  </a:cubicBezTo>
                  <a:cubicBezTo>
                    <a:pt x="451" y="31"/>
                    <a:pt x="451" y="32"/>
                    <a:pt x="451" y="32"/>
                  </a:cubicBezTo>
                  <a:cubicBezTo>
                    <a:pt x="451" y="33"/>
                    <a:pt x="451" y="33"/>
                    <a:pt x="451" y="33"/>
                  </a:cubicBezTo>
                  <a:cubicBezTo>
                    <a:pt x="451" y="34"/>
                    <a:pt x="452" y="34"/>
                    <a:pt x="452" y="34"/>
                  </a:cubicBezTo>
                  <a:cubicBezTo>
                    <a:pt x="452" y="34"/>
                    <a:pt x="453" y="33"/>
                    <a:pt x="453" y="33"/>
                  </a:cubicBezTo>
                  <a:close/>
                  <a:moveTo>
                    <a:pt x="449" y="34"/>
                  </a:moveTo>
                  <a:cubicBezTo>
                    <a:pt x="449" y="33"/>
                    <a:pt x="449" y="33"/>
                    <a:pt x="449" y="33"/>
                  </a:cubicBezTo>
                  <a:cubicBezTo>
                    <a:pt x="449" y="32"/>
                    <a:pt x="448" y="32"/>
                    <a:pt x="448" y="32"/>
                  </a:cubicBezTo>
                  <a:cubicBezTo>
                    <a:pt x="448" y="32"/>
                    <a:pt x="447" y="33"/>
                    <a:pt x="447" y="33"/>
                  </a:cubicBezTo>
                  <a:cubicBezTo>
                    <a:pt x="448" y="34"/>
                    <a:pt x="448" y="34"/>
                    <a:pt x="448" y="34"/>
                  </a:cubicBezTo>
                  <a:cubicBezTo>
                    <a:pt x="448" y="35"/>
                    <a:pt x="448" y="35"/>
                    <a:pt x="449" y="35"/>
                  </a:cubicBezTo>
                  <a:cubicBezTo>
                    <a:pt x="449" y="35"/>
                    <a:pt x="449" y="34"/>
                    <a:pt x="449" y="34"/>
                  </a:cubicBezTo>
                  <a:close/>
                  <a:moveTo>
                    <a:pt x="445" y="35"/>
                  </a:moveTo>
                  <a:cubicBezTo>
                    <a:pt x="445" y="34"/>
                    <a:pt x="445" y="34"/>
                    <a:pt x="445" y="34"/>
                  </a:cubicBezTo>
                  <a:cubicBezTo>
                    <a:pt x="445" y="33"/>
                    <a:pt x="444" y="33"/>
                    <a:pt x="444" y="33"/>
                  </a:cubicBezTo>
                  <a:cubicBezTo>
                    <a:pt x="444" y="33"/>
                    <a:pt x="443" y="34"/>
                    <a:pt x="443" y="34"/>
                  </a:cubicBezTo>
                  <a:cubicBezTo>
                    <a:pt x="444" y="35"/>
                    <a:pt x="444" y="35"/>
                    <a:pt x="444" y="35"/>
                  </a:cubicBezTo>
                  <a:cubicBezTo>
                    <a:pt x="444" y="35"/>
                    <a:pt x="444" y="36"/>
                    <a:pt x="445" y="36"/>
                  </a:cubicBezTo>
                  <a:cubicBezTo>
                    <a:pt x="445" y="36"/>
                    <a:pt x="445" y="35"/>
                    <a:pt x="445" y="35"/>
                  </a:cubicBezTo>
                  <a:close/>
                  <a:moveTo>
                    <a:pt x="447" y="59"/>
                  </a:moveTo>
                  <a:cubicBezTo>
                    <a:pt x="447" y="58"/>
                    <a:pt x="447" y="58"/>
                    <a:pt x="447" y="58"/>
                  </a:cubicBezTo>
                  <a:cubicBezTo>
                    <a:pt x="447" y="57"/>
                    <a:pt x="447" y="57"/>
                    <a:pt x="446" y="57"/>
                  </a:cubicBezTo>
                  <a:cubicBezTo>
                    <a:pt x="446" y="57"/>
                    <a:pt x="445" y="58"/>
                    <a:pt x="445" y="58"/>
                  </a:cubicBezTo>
                  <a:cubicBezTo>
                    <a:pt x="446" y="59"/>
                    <a:pt x="446" y="59"/>
                    <a:pt x="446" y="59"/>
                  </a:cubicBezTo>
                  <a:cubicBezTo>
                    <a:pt x="446" y="60"/>
                    <a:pt x="446" y="60"/>
                    <a:pt x="447" y="60"/>
                  </a:cubicBezTo>
                  <a:cubicBezTo>
                    <a:pt x="447" y="60"/>
                    <a:pt x="447" y="59"/>
                    <a:pt x="447" y="59"/>
                  </a:cubicBezTo>
                  <a:close/>
                  <a:moveTo>
                    <a:pt x="441" y="36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4"/>
                    <a:pt x="440" y="34"/>
                    <a:pt x="440" y="34"/>
                  </a:cubicBezTo>
                  <a:cubicBezTo>
                    <a:pt x="439" y="34"/>
                    <a:pt x="439" y="35"/>
                    <a:pt x="439" y="35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7"/>
                    <a:pt x="440" y="37"/>
                    <a:pt x="441" y="37"/>
                  </a:cubicBezTo>
                  <a:cubicBezTo>
                    <a:pt x="441" y="37"/>
                    <a:pt x="441" y="36"/>
                    <a:pt x="441" y="36"/>
                  </a:cubicBezTo>
                  <a:close/>
                  <a:moveTo>
                    <a:pt x="443" y="60"/>
                  </a:moveTo>
                  <a:cubicBezTo>
                    <a:pt x="443" y="59"/>
                    <a:pt x="443" y="59"/>
                    <a:pt x="443" y="59"/>
                  </a:cubicBezTo>
                  <a:cubicBezTo>
                    <a:pt x="443" y="58"/>
                    <a:pt x="443" y="58"/>
                    <a:pt x="442" y="58"/>
                  </a:cubicBezTo>
                  <a:cubicBezTo>
                    <a:pt x="442" y="58"/>
                    <a:pt x="441" y="59"/>
                    <a:pt x="441" y="59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61"/>
                    <a:pt x="442" y="61"/>
                    <a:pt x="443" y="61"/>
                  </a:cubicBezTo>
                  <a:cubicBezTo>
                    <a:pt x="443" y="61"/>
                    <a:pt x="443" y="60"/>
                    <a:pt x="443" y="60"/>
                  </a:cubicBezTo>
                  <a:close/>
                  <a:moveTo>
                    <a:pt x="439" y="61"/>
                  </a:moveTo>
                  <a:cubicBezTo>
                    <a:pt x="439" y="60"/>
                    <a:pt x="439" y="60"/>
                    <a:pt x="439" y="60"/>
                  </a:cubicBezTo>
                  <a:cubicBezTo>
                    <a:pt x="439" y="60"/>
                    <a:pt x="439" y="59"/>
                    <a:pt x="438" y="59"/>
                  </a:cubicBezTo>
                  <a:cubicBezTo>
                    <a:pt x="438" y="60"/>
                    <a:pt x="437" y="60"/>
                    <a:pt x="438" y="60"/>
                  </a:cubicBezTo>
                  <a:cubicBezTo>
                    <a:pt x="438" y="62"/>
                    <a:pt x="438" y="62"/>
                    <a:pt x="438" y="62"/>
                  </a:cubicBezTo>
                  <a:cubicBezTo>
                    <a:pt x="438" y="62"/>
                    <a:pt x="438" y="62"/>
                    <a:pt x="439" y="62"/>
                  </a:cubicBezTo>
                  <a:cubicBezTo>
                    <a:pt x="439" y="62"/>
                    <a:pt x="439" y="62"/>
                    <a:pt x="439" y="61"/>
                  </a:cubicBezTo>
                  <a:close/>
                  <a:moveTo>
                    <a:pt x="435" y="62"/>
                  </a:moveTo>
                  <a:cubicBezTo>
                    <a:pt x="435" y="61"/>
                    <a:pt x="435" y="61"/>
                    <a:pt x="435" y="61"/>
                  </a:cubicBezTo>
                  <a:cubicBezTo>
                    <a:pt x="435" y="60"/>
                    <a:pt x="435" y="60"/>
                    <a:pt x="434" y="60"/>
                  </a:cubicBezTo>
                  <a:cubicBezTo>
                    <a:pt x="434" y="60"/>
                    <a:pt x="434" y="61"/>
                    <a:pt x="434" y="61"/>
                  </a:cubicBezTo>
                  <a:cubicBezTo>
                    <a:pt x="434" y="62"/>
                    <a:pt x="434" y="62"/>
                    <a:pt x="434" y="62"/>
                  </a:cubicBezTo>
                  <a:cubicBezTo>
                    <a:pt x="434" y="63"/>
                    <a:pt x="434" y="63"/>
                    <a:pt x="435" y="63"/>
                  </a:cubicBezTo>
                  <a:cubicBezTo>
                    <a:pt x="435" y="63"/>
                    <a:pt x="436" y="62"/>
                    <a:pt x="435" y="62"/>
                  </a:cubicBezTo>
                  <a:close/>
                  <a:moveTo>
                    <a:pt x="432" y="63"/>
                  </a:moveTo>
                  <a:cubicBezTo>
                    <a:pt x="431" y="62"/>
                    <a:pt x="431" y="62"/>
                    <a:pt x="431" y="62"/>
                  </a:cubicBezTo>
                  <a:cubicBezTo>
                    <a:pt x="431" y="62"/>
                    <a:pt x="431" y="61"/>
                    <a:pt x="431" y="61"/>
                  </a:cubicBezTo>
                  <a:cubicBezTo>
                    <a:pt x="430" y="62"/>
                    <a:pt x="430" y="62"/>
                    <a:pt x="430" y="62"/>
                  </a:cubicBezTo>
                  <a:cubicBezTo>
                    <a:pt x="430" y="63"/>
                    <a:pt x="430" y="63"/>
                    <a:pt x="430" y="63"/>
                  </a:cubicBezTo>
                  <a:cubicBezTo>
                    <a:pt x="430" y="64"/>
                    <a:pt x="431" y="64"/>
                    <a:pt x="431" y="64"/>
                  </a:cubicBezTo>
                  <a:cubicBezTo>
                    <a:pt x="432" y="64"/>
                    <a:pt x="432" y="64"/>
                    <a:pt x="432" y="63"/>
                  </a:cubicBezTo>
                  <a:close/>
                  <a:moveTo>
                    <a:pt x="428" y="64"/>
                  </a:moveTo>
                  <a:cubicBezTo>
                    <a:pt x="428" y="63"/>
                    <a:pt x="428" y="63"/>
                    <a:pt x="428" y="63"/>
                  </a:cubicBezTo>
                  <a:cubicBezTo>
                    <a:pt x="428" y="62"/>
                    <a:pt x="427" y="62"/>
                    <a:pt x="427" y="62"/>
                  </a:cubicBezTo>
                  <a:cubicBezTo>
                    <a:pt x="426" y="62"/>
                    <a:pt x="426" y="63"/>
                    <a:pt x="426" y="63"/>
                  </a:cubicBezTo>
                  <a:cubicBezTo>
                    <a:pt x="426" y="64"/>
                    <a:pt x="426" y="64"/>
                    <a:pt x="426" y="64"/>
                  </a:cubicBezTo>
                  <a:cubicBezTo>
                    <a:pt x="426" y="65"/>
                    <a:pt x="427" y="65"/>
                    <a:pt x="427" y="65"/>
                  </a:cubicBezTo>
                  <a:cubicBezTo>
                    <a:pt x="428" y="65"/>
                    <a:pt x="428" y="64"/>
                    <a:pt x="428" y="64"/>
                  </a:cubicBezTo>
                  <a:close/>
                  <a:moveTo>
                    <a:pt x="424" y="65"/>
                  </a:moveTo>
                  <a:cubicBezTo>
                    <a:pt x="424" y="64"/>
                    <a:pt x="424" y="64"/>
                    <a:pt x="424" y="64"/>
                  </a:cubicBezTo>
                  <a:cubicBezTo>
                    <a:pt x="424" y="64"/>
                    <a:pt x="423" y="63"/>
                    <a:pt x="423" y="63"/>
                  </a:cubicBezTo>
                  <a:cubicBezTo>
                    <a:pt x="422" y="63"/>
                    <a:pt x="422" y="64"/>
                    <a:pt x="422" y="64"/>
                  </a:cubicBezTo>
                  <a:cubicBezTo>
                    <a:pt x="423" y="65"/>
                    <a:pt x="423" y="65"/>
                    <a:pt x="423" y="65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4" y="66"/>
                    <a:pt x="424" y="66"/>
                    <a:pt x="424" y="65"/>
                  </a:cubicBezTo>
                  <a:close/>
                  <a:moveTo>
                    <a:pt x="420" y="66"/>
                  </a:moveTo>
                  <a:cubicBezTo>
                    <a:pt x="420" y="65"/>
                    <a:pt x="420" y="65"/>
                    <a:pt x="420" y="65"/>
                  </a:cubicBezTo>
                  <a:cubicBezTo>
                    <a:pt x="420" y="65"/>
                    <a:pt x="419" y="65"/>
                    <a:pt x="419" y="65"/>
                  </a:cubicBezTo>
                  <a:cubicBezTo>
                    <a:pt x="419" y="65"/>
                    <a:pt x="418" y="65"/>
                    <a:pt x="418" y="66"/>
                  </a:cubicBezTo>
                  <a:cubicBezTo>
                    <a:pt x="419" y="67"/>
                    <a:pt x="419" y="67"/>
                    <a:pt x="419" y="67"/>
                  </a:cubicBezTo>
                  <a:cubicBezTo>
                    <a:pt x="419" y="67"/>
                    <a:pt x="419" y="67"/>
                    <a:pt x="420" y="67"/>
                  </a:cubicBezTo>
                  <a:cubicBezTo>
                    <a:pt x="420" y="67"/>
                    <a:pt x="420" y="67"/>
                    <a:pt x="420" y="66"/>
                  </a:cubicBezTo>
                  <a:close/>
                  <a:moveTo>
                    <a:pt x="416" y="67"/>
                  </a:moveTo>
                  <a:cubicBezTo>
                    <a:pt x="416" y="66"/>
                    <a:pt x="416" y="66"/>
                    <a:pt x="416" y="66"/>
                  </a:cubicBezTo>
                  <a:cubicBezTo>
                    <a:pt x="416" y="66"/>
                    <a:pt x="415" y="66"/>
                    <a:pt x="415" y="66"/>
                  </a:cubicBezTo>
                  <a:cubicBezTo>
                    <a:pt x="415" y="66"/>
                    <a:pt x="414" y="66"/>
                    <a:pt x="414" y="67"/>
                  </a:cubicBezTo>
                  <a:cubicBezTo>
                    <a:pt x="415" y="68"/>
                    <a:pt x="415" y="68"/>
                    <a:pt x="415" y="68"/>
                  </a:cubicBezTo>
                  <a:cubicBezTo>
                    <a:pt x="415" y="68"/>
                    <a:pt x="415" y="68"/>
                    <a:pt x="416" y="68"/>
                  </a:cubicBezTo>
                  <a:cubicBezTo>
                    <a:pt x="416" y="68"/>
                    <a:pt x="416" y="68"/>
                    <a:pt x="416" y="67"/>
                  </a:cubicBezTo>
                  <a:close/>
                  <a:moveTo>
                    <a:pt x="412" y="68"/>
                  </a:moveTo>
                  <a:cubicBezTo>
                    <a:pt x="412" y="67"/>
                    <a:pt x="412" y="67"/>
                    <a:pt x="412" y="67"/>
                  </a:cubicBezTo>
                  <a:cubicBezTo>
                    <a:pt x="412" y="67"/>
                    <a:pt x="411" y="67"/>
                    <a:pt x="411" y="67"/>
                  </a:cubicBezTo>
                  <a:cubicBezTo>
                    <a:pt x="410" y="67"/>
                    <a:pt x="410" y="67"/>
                    <a:pt x="410" y="68"/>
                  </a:cubicBezTo>
                  <a:cubicBezTo>
                    <a:pt x="411" y="69"/>
                    <a:pt x="411" y="69"/>
                    <a:pt x="411" y="69"/>
                  </a:cubicBezTo>
                  <a:cubicBezTo>
                    <a:pt x="411" y="69"/>
                    <a:pt x="411" y="69"/>
                    <a:pt x="411" y="69"/>
                  </a:cubicBezTo>
                  <a:cubicBezTo>
                    <a:pt x="412" y="69"/>
                    <a:pt x="412" y="69"/>
                    <a:pt x="412" y="68"/>
                  </a:cubicBezTo>
                  <a:close/>
                  <a:moveTo>
                    <a:pt x="408" y="69"/>
                  </a:moveTo>
                  <a:cubicBezTo>
                    <a:pt x="408" y="68"/>
                    <a:pt x="408" y="68"/>
                    <a:pt x="408" y="68"/>
                  </a:cubicBezTo>
                  <a:cubicBezTo>
                    <a:pt x="408" y="68"/>
                    <a:pt x="407" y="68"/>
                    <a:pt x="407" y="68"/>
                  </a:cubicBezTo>
                  <a:cubicBezTo>
                    <a:pt x="407" y="68"/>
                    <a:pt x="406" y="68"/>
                    <a:pt x="406" y="69"/>
                  </a:cubicBezTo>
                  <a:cubicBezTo>
                    <a:pt x="407" y="70"/>
                    <a:pt x="407" y="70"/>
                    <a:pt x="407" y="70"/>
                  </a:cubicBezTo>
                  <a:cubicBezTo>
                    <a:pt x="407" y="70"/>
                    <a:pt x="407" y="71"/>
                    <a:pt x="408" y="70"/>
                  </a:cubicBezTo>
                  <a:cubicBezTo>
                    <a:pt x="408" y="70"/>
                    <a:pt x="408" y="70"/>
                    <a:pt x="408" y="69"/>
                  </a:cubicBezTo>
                  <a:close/>
                  <a:moveTo>
                    <a:pt x="404" y="71"/>
                  </a:moveTo>
                  <a:cubicBezTo>
                    <a:pt x="404" y="69"/>
                    <a:pt x="404" y="69"/>
                    <a:pt x="404" y="69"/>
                  </a:cubicBezTo>
                  <a:cubicBezTo>
                    <a:pt x="404" y="69"/>
                    <a:pt x="404" y="69"/>
                    <a:pt x="403" y="69"/>
                  </a:cubicBezTo>
                  <a:cubicBezTo>
                    <a:pt x="403" y="69"/>
                    <a:pt x="403" y="69"/>
                    <a:pt x="403" y="70"/>
                  </a:cubicBezTo>
                  <a:cubicBezTo>
                    <a:pt x="403" y="71"/>
                    <a:pt x="403" y="71"/>
                    <a:pt x="403" y="71"/>
                  </a:cubicBezTo>
                  <a:cubicBezTo>
                    <a:pt x="403" y="71"/>
                    <a:pt x="403" y="72"/>
                    <a:pt x="404" y="71"/>
                  </a:cubicBezTo>
                  <a:cubicBezTo>
                    <a:pt x="404" y="71"/>
                    <a:pt x="405" y="71"/>
                    <a:pt x="404" y="71"/>
                  </a:cubicBezTo>
                  <a:close/>
                  <a:moveTo>
                    <a:pt x="397" y="72"/>
                  </a:moveTo>
                  <a:cubicBezTo>
                    <a:pt x="397" y="71"/>
                    <a:pt x="397" y="71"/>
                    <a:pt x="397" y="71"/>
                  </a:cubicBezTo>
                  <a:cubicBezTo>
                    <a:pt x="396" y="71"/>
                    <a:pt x="396" y="71"/>
                    <a:pt x="396" y="71"/>
                  </a:cubicBezTo>
                  <a:cubicBezTo>
                    <a:pt x="395" y="71"/>
                    <a:pt x="395" y="71"/>
                    <a:pt x="395" y="72"/>
                  </a:cubicBezTo>
                  <a:cubicBezTo>
                    <a:pt x="395" y="73"/>
                    <a:pt x="395" y="73"/>
                    <a:pt x="395" y="73"/>
                  </a:cubicBezTo>
                  <a:cubicBezTo>
                    <a:pt x="395" y="73"/>
                    <a:pt x="396" y="73"/>
                    <a:pt x="396" y="73"/>
                  </a:cubicBezTo>
                  <a:cubicBezTo>
                    <a:pt x="397" y="73"/>
                    <a:pt x="397" y="73"/>
                    <a:pt x="397" y="72"/>
                  </a:cubicBezTo>
                  <a:close/>
                  <a:moveTo>
                    <a:pt x="389" y="75"/>
                  </a:moveTo>
                  <a:cubicBezTo>
                    <a:pt x="388" y="74"/>
                    <a:pt x="388" y="74"/>
                    <a:pt x="388" y="74"/>
                  </a:cubicBezTo>
                  <a:cubicBezTo>
                    <a:pt x="388" y="73"/>
                    <a:pt x="388" y="73"/>
                    <a:pt x="387" y="73"/>
                  </a:cubicBezTo>
                  <a:cubicBezTo>
                    <a:pt x="387" y="73"/>
                    <a:pt x="387" y="74"/>
                    <a:pt x="387" y="74"/>
                  </a:cubicBezTo>
                  <a:cubicBezTo>
                    <a:pt x="387" y="75"/>
                    <a:pt x="387" y="75"/>
                    <a:pt x="387" y="75"/>
                  </a:cubicBezTo>
                  <a:cubicBezTo>
                    <a:pt x="387" y="76"/>
                    <a:pt x="388" y="76"/>
                    <a:pt x="388" y="76"/>
                  </a:cubicBezTo>
                  <a:cubicBezTo>
                    <a:pt x="389" y="76"/>
                    <a:pt x="389" y="75"/>
                    <a:pt x="389" y="75"/>
                  </a:cubicBezTo>
                  <a:close/>
                  <a:moveTo>
                    <a:pt x="381" y="77"/>
                  </a:moveTo>
                  <a:cubicBezTo>
                    <a:pt x="381" y="76"/>
                    <a:pt x="381" y="76"/>
                    <a:pt x="381" y="76"/>
                  </a:cubicBezTo>
                  <a:cubicBezTo>
                    <a:pt x="381" y="75"/>
                    <a:pt x="380" y="75"/>
                    <a:pt x="380" y="75"/>
                  </a:cubicBezTo>
                  <a:cubicBezTo>
                    <a:pt x="379" y="75"/>
                    <a:pt x="379" y="76"/>
                    <a:pt x="379" y="76"/>
                  </a:cubicBezTo>
                  <a:cubicBezTo>
                    <a:pt x="379" y="77"/>
                    <a:pt x="379" y="77"/>
                    <a:pt x="379" y="77"/>
                  </a:cubicBezTo>
                  <a:cubicBezTo>
                    <a:pt x="379" y="78"/>
                    <a:pt x="380" y="78"/>
                    <a:pt x="380" y="78"/>
                  </a:cubicBezTo>
                  <a:cubicBezTo>
                    <a:pt x="381" y="78"/>
                    <a:pt x="381" y="77"/>
                    <a:pt x="381" y="77"/>
                  </a:cubicBezTo>
                  <a:close/>
                  <a:moveTo>
                    <a:pt x="377" y="78"/>
                  </a:moveTo>
                  <a:cubicBezTo>
                    <a:pt x="376" y="77"/>
                    <a:pt x="376" y="77"/>
                    <a:pt x="376" y="77"/>
                  </a:cubicBezTo>
                  <a:cubicBezTo>
                    <a:pt x="376" y="76"/>
                    <a:pt x="376" y="76"/>
                    <a:pt x="375" y="76"/>
                  </a:cubicBezTo>
                  <a:cubicBezTo>
                    <a:pt x="375" y="76"/>
                    <a:pt x="375" y="77"/>
                    <a:pt x="375" y="77"/>
                  </a:cubicBezTo>
                  <a:cubicBezTo>
                    <a:pt x="375" y="78"/>
                    <a:pt x="375" y="78"/>
                    <a:pt x="375" y="78"/>
                  </a:cubicBezTo>
                  <a:cubicBezTo>
                    <a:pt x="375" y="79"/>
                    <a:pt x="376" y="79"/>
                    <a:pt x="376" y="79"/>
                  </a:cubicBezTo>
                  <a:cubicBezTo>
                    <a:pt x="376" y="79"/>
                    <a:pt x="377" y="78"/>
                    <a:pt x="377" y="78"/>
                  </a:cubicBezTo>
                  <a:close/>
                  <a:moveTo>
                    <a:pt x="371" y="84"/>
                  </a:moveTo>
                  <a:cubicBezTo>
                    <a:pt x="369" y="75"/>
                    <a:pt x="369" y="75"/>
                    <a:pt x="369" y="75"/>
                  </a:cubicBezTo>
                  <a:cubicBezTo>
                    <a:pt x="368" y="74"/>
                    <a:pt x="367" y="73"/>
                    <a:pt x="366" y="72"/>
                  </a:cubicBezTo>
                  <a:cubicBezTo>
                    <a:pt x="365" y="71"/>
                    <a:pt x="363" y="71"/>
                    <a:pt x="362" y="71"/>
                  </a:cubicBezTo>
                  <a:cubicBezTo>
                    <a:pt x="359" y="72"/>
                    <a:pt x="357" y="75"/>
                    <a:pt x="357" y="78"/>
                  </a:cubicBezTo>
                  <a:cubicBezTo>
                    <a:pt x="359" y="87"/>
                    <a:pt x="359" y="87"/>
                    <a:pt x="359" y="87"/>
                  </a:cubicBezTo>
                  <a:cubicBezTo>
                    <a:pt x="360" y="88"/>
                    <a:pt x="361" y="89"/>
                    <a:pt x="362" y="90"/>
                  </a:cubicBezTo>
                  <a:cubicBezTo>
                    <a:pt x="363" y="91"/>
                    <a:pt x="365" y="91"/>
                    <a:pt x="366" y="91"/>
                  </a:cubicBezTo>
                  <a:cubicBezTo>
                    <a:pt x="369" y="90"/>
                    <a:pt x="371" y="87"/>
                    <a:pt x="371" y="84"/>
                  </a:cubicBezTo>
                  <a:close/>
                  <a:moveTo>
                    <a:pt x="351" y="85"/>
                  </a:moveTo>
                  <a:cubicBezTo>
                    <a:pt x="351" y="84"/>
                    <a:pt x="351" y="84"/>
                    <a:pt x="351" y="84"/>
                  </a:cubicBezTo>
                  <a:cubicBezTo>
                    <a:pt x="351" y="83"/>
                    <a:pt x="351" y="83"/>
                    <a:pt x="350" y="83"/>
                  </a:cubicBezTo>
                  <a:cubicBezTo>
                    <a:pt x="350" y="83"/>
                    <a:pt x="350" y="84"/>
                    <a:pt x="350" y="84"/>
                  </a:cubicBezTo>
                  <a:cubicBezTo>
                    <a:pt x="350" y="85"/>
                    <a:pt x="350" y="85"/>
                    <a:pt x="350" y="85"/>
                  </a:cubicBezTo>
                  <a:cubicBezTo>
                    <a:pt x="350" y="86"/>
                    <a:pt x="350" y="86"/>
                    <a:pt x="351" y="86"/>
                  </a:cubicBezTo>
                  <a:cubicBezTo>
                    <a:pt x="351" y="86"/>
                    <a:pt x="352" y="85"/>
                    <a:pt x="351" y="85"/>
                  </a:cubicBezTo>
                  <a:close/>
                  <a:moveTo>
                    <a:pt x="347" y="86"/>
                  </a:moveTo>
                  <a:cubicBezTo>
                    <a:pt x="347" y="85"/>
                    <a:pt x="347" y="85"/>
                    <a:pt x="347" y="85"/>
                  </a:cubicBezTo>
                  <a:cubicBezTo>
                    <a:pt x="346" y="85"/>
                    <a:pt x="346" y="85"/>
                    <a:pt x="346" y="85"/>
                  </a:cubicBezTo>
                  <a:cubicBezTo>
                    <a:pt x="345" y="85"/>
                    <a:pt x="345" y="85"/>
                    <a:pt x="345" y="86"/>
                  </a:cubicBezTo>
                  <a:cubicBezTo>
                    <a:pt x="345" y="87"/>
                    <a:pt x="345" y="87"/>
                    <a:pt x="345" y="87"/>
                  </a:cubicBezTo>
                  <a:cubicBezTo>
                    <a:pt x="345" y="87"/>
                    <a:pt x="346" y="88"/>
                    <a:pt x="346" y="87"/>
                  </a:cubicBezTo>
                  <a:cubicBezTo>
                    <a:pt x="347" y="87"/>
                    <a:pt x="347" y="87"/>
                    <a:pt x="347" y="86"/>
                  </a:cubicBezTo>
                  <a:close/>
                  <a:moveTo>
                    <a:pt x="342" y="88"/>
                  </a:moveTo>
                  <a:cubicBezTo>
                    <a:pt x="342" y="87"/>
                    <a:pt x="342" y="87"/>
                    <a:pt x="342" y="87"/>
                  </a:cubicBezTo>
                  <a:cubicBezTo>
                    <a:pt x="342" y="86"/>
                    <a:pt x="341" y="86"/>
                    <a:pt x="341" y="86"/>
                  </a:cubicBezTo>
                  <a:cubicBezTo>
                    <a:pt x="341" y="86"/>
                    <a:pt x="340" y="87"/>
                    <a:pt x="340" y="87"/>
                  </a:cubicBezTo>
                  <a:cubicBezTo>
                    <a:pt x="341" y="88"/>
                    <a:pt x="341" y="88"/>
                    <a:pt x="341" y="88"/>
                  </a:cubicBezTo>
                  <a:cubicBezTo>
                    <a:pt x="341" y="89"/>
                    <a:pt x="341" y="89"/>
                    <a:pt x="342" y="89"/>
                  </a:cubicBezTo>
                  <a:cubicBezTo>
                    <a:pt x="342" y="89"/>
                    <a:pt x="342" y="88"/>
                    <a:pt x="342" y="88"/>
                  </a:cubicBezTo>
                  <a:close/>
                  <a:moveTo>
                    <a:pt x="338" y="88"/>
                  </a:moveTo>
                  <a:cubicBezTo>
                    <a:pt x="338" y="87"/>
                    <a:pt x="338" y="87"/>
                    <a:pt x="338" y="87"/>
                  </a:cubicBezTo>
                  <a:cubicBezTo>
                    <a:pt x="338" y="87"/>
                    <a:pt x="337" y="87"/>
                    <a:pt x="337" y="87"/>
                  </a:cubicBezTo>
                  <a:cubicBezTo>
                    <a:pt x="336" y="87"/>
                    <a:pt x="336" y="87"/>
                    <a:pt x="336" y="88"/>
                  </a:cubicBezTo>
                  <a:cubicBezTo>
                    <a:pt x="336" y="89"/>
                    <a:pt x="336" y="89"/>
                    <a:pt x="336" y="89"/>
                  </a:cubicBezTo>
                  <a:cubicBezTo>
                    <a:pt x="337" y="89"/>
                    <a:pt x="337" y="89"/>
                    <a:pt x="337" y="89"/>
                  </a:cubicBezTo>
                  <a:cubicBezTo>
                    <a:pt x="338" y="89"/>
                    <a:pt x="338" y="89"/>
                    <a:pt x="338" y="88"/>
                  </a:cubicBezTo>
                  <a:close/>
                  <a:moveTo>
                    <a:pt x="333" y="90"/>
                  </a:moveTo>
                  <a:cubicBezTo>
                    <a:pt x="333" y="88"/>
                    <a:pt x="333" y="88"/>
                    <a:pt x="333" y="88"/>
                  </a:cubicBezTo>
                  <a:cubicBezTo>
                    <a:pt x="333" y="88"/>
                    <a:pt x="333" y="88"/>
                    <a:pt x="332" y="88"/>
                  </a:cubicBezTo>
                  <a:cubicBezTo>
                    <a:pt x="332" y="88"/>
                    <a:pt x="332" y="88"/>
                    <a:pt x="332" y="89"/>
                  </a:cubicBezTo>
                  <a:cubicBezTo>
                    <a:pt x="332" y="90"/>
                    <a:pt x="332" y="90"/>
                    <a:pt x="332" y="90"/>
                  </a:cubicBezTo>
                  <a:cubicBezTo>
                    <a:pt x="332" y="90"/>
                    <a:pt x="332" y="91"/>
                    <a:pt x="333" y="90"/>
                  </a:cubicBezTo>
                  <a:cubicBezTo>
                    <a:pt x="333" y="90"/>
                    <a:pt x="334" y="90"/>
                    <a:pt x="333" y="90"/>
                  </a:cubicBezTo>
                  <a:close/>
                  <a:moveTo>
                    <a:pt x="330" y="91"/>
                  </a:moveTo>
                  <a:cubicBezTo>
                    <a:pt x="329" y="90"/>
                    <a:pt x="329" y="90"/>
                    <a:pt x="329" y="90"/>
                  </a:cubicBezTo>
                  <a:cubicBezTo>
                    <a:pt x="329" y="89"/>
                    <a:pt x="329" y="89"/>
                    <a:pt x="328" y="89"/>
                  </a:cubicBezTo>
                  <a:cubicBezTo>
                    <a:pt x="328" y="89"/>
                    <a:pt x="328" y="90"/>
                    <a:pt x="328" y="90"/>
                  </a:cubicBezTo>
                  <a:cubicBezTo>
                    <a:pt x="328" y="91"/>
                    <a:pt x="328" y="91"/>
                    <a:pt x="328" y="91"/>
                  </a:cubicBezTo>
                  <a:cubicBezTo>
                    <a:pt x="328" y="92"/>
                    <a:pt x="329" y="92"/>
                    <a:pt x="329" y="92"/>
                  </a:cubicBezTo>
                  <a:cubicBezTo>
                    <a:pt x="329" y="92"/>
                    <a:pt x="330" y="91"/>
                    <a:pt x="330" y="91"/>
                  </a:cubicBezTo>
                  <a:close/>
                  <a:moveTo>
                    <a:pt x="326" y="92"/>
                  </a:moveTo>
                  <a:cubicBezTo>
                    <a:pt x="325" y="91"/>
                    <a:pt x="325" y="91"/>
                    <a:pt x="325" y="91"/>
                  </a:cubicBezTo>
                  <a:cubicBezTo>
                    <a:pt x="325" y="90"/>
                    <a:pt x="325" y="90"/>
                    <a:pt x="324" y="90"/>
                  </a:cubicBezTo>
                  <a:cubicBezTo>
                    <a:pt x="324" y="90"/>
                    <a:pt x="324" y="91"/>
                    <a:pt x="324" y="91"/>
                  </a:cubicBezTo>
                  <a:cubicBezTo>
                    <a:pt x="324" y="92"/>
                    <a:pt x="324" y="92"/>
                    <a:pt x="324" y="92"/>
                  </a:cubicBezTo>
                  <a:cubicBezTo>
                    <a:pt x="324" y="93"/>
                    <a:pt x="325" y="93"/>
                    <a:pt x="325" y="93"/>
                  </a:cubicBezTo>
                  <a:cubicBezTo>
                    <a:pt x="325" y="93"/>
                    <a:pt x="326" y="92"/>
                    <a:pt x="326" y="92"/>
                  </a:cubicBezTo>
                  <a:close/>
                  <a:moveTo>
                    <a:pt x="322" y="93"/>
                  </a:moveTo>
                  <a:cubicBezTo>
                    <a:pt x="322" y="92"/>
                    <a:pt x="322" y="92"/>
                    <a:pt x="322" y="92"/>
                  </a:cubicBezTo>
                  <a:cubicBezTo>
                    <a:pt x="322" y="91"/>
                    <a:pt x="321" y="91"/>
                    <a:pt x="321" y="91"/>
                  </a:cubicBezTo>
                  <a:cubicBezTo>
                    <a:pt x="320" y="91"/>
                    <a:pt x="320" y="92"/>
                    <a:pt x="320" y="92"/>
                  </a:cubicBezTo>
                  <a:cubicBezTo>
                    <a:pt x="320" y="93"/>
                    <a:pt x="320" y="93"/>
                    <a:pt x="320" y="93"/>
                  </a:cubicBezTo>
                  <a:cubicBezTo>
                    <a:pt x="320" y="94"/>
                    <a:pt x="321" y="94"/>
                    <a:pt x="321" y="94"/>
                  </a:cubicBezTo>
                  <a:cubicBezTo>
                    <a:pt x="322" y="94"/>
                    <a:pt x="322" y="93"/>
                    <a:pt x="322" y="93"/>
                  </a:cubicBezTo>
                  <a:close/>
                  <a:moveTo>
                    <a:pt x="301" y="98"/>
                  </a:moveTo>
                  <a:cubicBezTo>
                    <a:pt x="301" y="97"/>
                    <a:pt x="301" y="97"/>
                    <a:pt x="301" y="97"/>
                  </a:cubicBezTo>
                  <a:cubicBezTo>
                    <a:pt x="301" y="97"/>
                    <a:pt x="301" y="96"/>
                    <a:pt x="300" y="96"/>
                  </a:cubicBezTo>
                  <a:cubicBezTo>
                    <a:pt x="300" y="96"/>
                    <a:pt x="299" y="97"/>
                    <a:pt x="300" y="97"/>
                  </a:cubicBezTo>
                  <a:cubicBezTo>
                    <a:pt x="300" y="98"/>
                    <a:pt x="300" y="98"/>
                    <a:pt x="300" y="98"/>
                  </a:cubicBezTo>
                  <a:cubicBezTo>
                    <a:pt x="300" y="99"/>
                    <a:pt x="300" y="99"/>
                    <a:pt x="301" y="99"/>
                  </a:cubicBezTo>
                  <a:cubicBezTo>
                    <a:pt x="301" y="99"/>
                    <a:pt x="301" y="98"/>
                    <a:pt x="301" y="98"/>
                  </a:cubicBezTo>
                  <a:close/>
                  <a:moveTo>
                    <a:pt x="297" y="99"/>
                  </a:moveTo>
                  <a:cubicBezTo>
                    <a:pt x="297" y="98"/>
                    <a:pt x="297" y="98"/>
                    <a:pt x="297" y="98"/>
                  </a:cubicBezTo>
                  <a:cubicBezTo>
                    <a:pt x="297" y="97"/>
                    <a:pt x="296" y="97"/>
                    <a:pt x="296" y="97"/>
                  </a:cubicBezTo>
                  <a:cubicBezTo>
                    <a:pt x="296" y="97"/>
                    <a:pt x="295" y="98"/>
                    <a:pt x="295" y="98"/>
                  </a:cubicBezTo>
                  <a:cubicBezTo>
                    <a:pt x="296" y="99"/>
                    <a:pt x="296" y="99"/>
                    <a:pt x="296" y="99"/>
                  </a:cubicBezTo>
                  <a:cubicBezTo>
                    <a:pt x="296" y="100"/>
                    <a:pt x="296" y="100"/>
                    <a:pt x="297" y="100"/>
                  </a:cubicBezTo>
                  <a:cubicBezTo>
                    <a:pt x="297" y="100"/>
                    <a:pt x="297" y="99"/>
                    <a:pt x="297" y="99"/>
                  </a:cubicBezTo>
                  <a:close/>
                  <a:moveTo>
                    <a:pt x="291" y="107"/>
                  </a:moveTo>
                  <a:cubicBezTo>
                    <a:pt x="289" y="98"/>
                    <a:pt x="289" y="98"/>
                    <a:pt x="289" y="98"/>
                  </a:cubicBezTo>
                  <a:cubicBezTo>
                    <a:pt x="289" y="96"/>
                    <a:pt x="288" y="95"/>
                    <a:pt x="287" y="94"/>
                  </a:cubicBezTo>
                  <a:cubicBezTo>
                    <a:pt x="286" y="93"/>
                    <a:pt x="284" y="93"/>
                    <a:pt x="282" y="94"/>
                  </a:cubicBezTo>
                  <a:cubicBezTo>
                    <a:pt x="279" y="94"/>
                    <a:pt x="277" y="97"/>
                    <a:pt x="278" y="100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80" y="111"/>
                    <a:pt x="281" y="112"/>
                    <a:pt x="283" y="113"/>
                  </a:cubicBezTo>
                  <a:cubicBezTo>
                    <a:pt x="284" y="113"/>
                    <a:pt x="285" y="114"/>
                    <a:pt x="287" y="113"/>
                  </a:cubicBezTo>
                  <a:cubicBezTo>
                    <a:pt x="290" y="113"/>
                    <a:pt x="292" y="110"/>
                    <a:pt x="291" y="107"/>
                  </a:cubicBezTo>
                  <a:close/>
                  <a:moveTo>
                    <a:pt x="278" y="105"/>
                  </a:moveTo>
                  <a:cubicBezTo>
                    <a:pt x="277" y="103"/>
                    <a:pt x="277" y="103"/>
                    <a:pt x="277" y="103"/>
                  </a:cubicBezTo>
                  <a:cubicBezTo>
                    <a:pt x="277" y="103"/>
                    <a:pt x="277" y="103"/>
                    <a:pt x="277" y="103"/>
                  </a:cubicBezTo>
                  <a:cubicBezTo>
                    <a:pt x="276" y="103"/>
                    <a:pt x="276" y="103"/>
                    <a:pt x="276" y="104"/>
                  </a:cubicBezTo>
                  <a:cubicBezTo>
                    <a:pt x="276" y="105"/>
                    <a:pt x="276" y="105"/>
                    <a:pt x="276" y="105"/>
                  </a:cubicBezTo>
                  <a:cubicBezTo>
                    <a:pt x="276" y="105"/>
                    <a:pt x="277" y="106"/>
                    <a:pt x="277" y="105"/>
                  </a:cubicBezTo>
                  <a:cubicBezTo>
                    <a:pt x="278" y="105"/>
                    <a:pt x="278" y="105"/>
                    <a:pt x="278" y="105"/>
                  </a:cubicBezTo>
                  <a:close/>
                  <a:moveTo>
                    <a:pt x="274" y="106"/>
                  </a:moveTo>
                  <a:cubicBezTo>
                    <a:pt x="273" y="105"/>
                    <a:pt x="273" y="105"/>
                    <a:pt x="273" y="105"/>
                  </a:cubicBezTo>
                  <a:cubicBezTo>
                    <a:pt x="273" y="104"/>
                    <a:pt x="273" y="104"/>
                    <a:pt x="272" y="104"/>
                  </a:cubicBezTo>
                  <a:cubicBezTo>
                    <a:pt x="272" y="104"/>
                    <a:pt x="272" y="105"/>
                    <a:pt x="272" y="105"/>
                  </a:cubicBezTo>
                  <a:cubicBezTo>
                    <a:pt x="272" y="106"/>
                    <a:pt x="272" y="106"/>
                    <a:pt x="272" y="106"/>
                  </a:cubicBezTo>
                  <a:cubicBezTo>
                    <a:pt x="272" y="107"/>
                    <a:pt x="273" y="107"/>
                    <a:pt x="273" y="107"/>
                  </a:cubicBezTo>
                  <a:cubicBezTo>
                    <a:pt x="273" y="107"/>
                    <a:pt x="274" y="106"/>
                    <a:pt x="274" y="106"/>
                  </a:cubicBezTo>
                  <a:close/>
                  <a:moveTo>
                    <a:pt x="269" y="107"/>
                  </a:moveTo>
                  <a:cubicBezTo>
                    <a:pt x="269" y="106"/>
                    <a:pt x="269" y="106"/>
                    <a:pt x="269" y="106"/>
                  </a:cubicBezTo>
                  <a:cubicBezTo>
                    <a:pt x="269" y="105"/>
                    <a:pt x="268" y="105"/>
                    <a:pt x="268" y="105"/>
                  </a:cubicBezTo>
                  <a:cubicBezTo>
                    <a:pt x="268" y="105"/>
                    <a:pt x="267" y="106"/>
                    <a:pt x="267" y="106"/>
                  </a:cubicBezTo>
                  <a:cubicBezTo>
                    <a:pt x="268" y="107"/>
                    <a:pt x="268" y="107"/>
                    <a:pt x="268" y="107"/>
                  </a:cubicBezTo>
                  <a:cubicBezTo>
                    <a:pt x="268" y="108"/>
                    <a:pt x="268" y="108"/>
                    <a:pt x="269" y="108"/>
                  </a:cubicBezTo>
                  <a:cubicBezTo>
                    <a:pt x="269" y="108"/>
                    <a:pt x="269" y="107"/>
                    <a:pt x="269" y="107"/>
                  </a:cubicBezTo>
                  <a:close/>
                  <a:moveTo>
                    <a:pt x="265" y="108"/>
                  </a:moveTo>
                  <a:cubicBezTo>
                    <a:pt x="265" y="107"/>
                    <a:pt x="265" y="107"/>
                    <a:pt x="265" y="107"/>
                  </a:cubicBezTo>
                  <a:cubicBezTo>
                    <a:pt x="265" y="106"/>
                    <a:pt x="264" y="106"/>
                    <a:pt x="264" y="106"/>
                  </a:cubicBezTo>
                  <a:cubicBezTo>
                    <a:pt x="264" y="106"/>
                    <a:pt x="263" y="107"/>
                    <a:pt x="263" y="107"/>
                  </a:cubicBezTo>
                  <a:cubicBezTo>
                    <a:pt x="264" y="108"/>
                    <a:pt x="264" y="108"/>
                    <a:pt x="264" y="108"/>
                  </a:cubicBezTo>
                  <a:cubicBezTo>
                    <a:pt x="264" y="109"/>
                    <a:pt x="264" y="109"/>
                    <a:pt x="265" y="109"/>
                  </a:cubicBezTo>
                  <a:cubicBezTo>
                    <a:pt x="265" y="109"/>
                    <a:pt x="265" y="108"/>
                    <a:pt x="265" y="108"/>
                  </a:cubicBezTo>
                  <a:close/>
                  <a:moveTo>
                    <a:pt x="261" y="109"/>
                  </a:moveTo>
                  <a:cubicBezTo>
                    <a:pt x="261" y="108"/>
                    <a:pt x="261" y="108"/>
                    <a:pt x="261" y="108"/>
                  </a:cubicBezTo>
                  <a:cubicBezTo>
                    <a:pt x="261" y="107"/>
                    <a:pt x="260" y="107"/>
                    <a:pt x="260" y="107"/>
                  </a:cubicBezTo>
                  <a:cubicBezTo>
                    <a:pt x="260" y="107"/>
                    <a:pt x="259" y="108"/>
                    <a:pt x="259" y="108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10"/>
                    <a:pt x="260" y="110"/>
                    <a:pt x="261" y="110"/>
                  </a:cubicBezTo>
                  <a:cubicBezTo>
                    <a:pt x="261" y="110"/>
                    <a:pt x="261" y="109"/>
                    <a:pt x="261" y="109"/>
                  </a:cubicBezTo>
                  <a:close/>
                  <a:moveTo>
                    <a:pt x="257" y="110"/>
                  </a:moveTo>
                  <a:cubicBezTo>
                    <a:pt x="257" y="109"/>
                    <a:pt x="257" y="109"/>
                    <a:pt x="257" y="109"/>
                  </a:cubicBezTo>
                  <a:cubicBezTo>
                    <a:pt x="257" y="109"/>
                    <a:pt x="256" y="108"/>
                    <a:pt x="256" y="108"/>
                  </a:cubicBezTo>
                  <a:cubicBezTo>
                    <a:pt x="255" y="108"/>
                    <a:pt x="255" y="109"/>
                    <a:pt x="255" y="109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57" y="111"/>
                    <a:pt x="257" y="110"/>
                    <a:pt x="257" y="110"/>
                  </a:cubicBezTo>
                  <a:close/>
                  <a:moveTo>
                    <a:pt x="253" y="111"/>
                  </a:moveTo>
                  <a:cubicBezTo>
                    <a:pt x="253" y="110"/>
                    <a:pt x="253" y="110"/>
                    <a:pt x="253" y="110"/>
                  </a:cubicBezTo>
                  <a:cubicBezTo>
                    <a:pt x="253" y="109"/>
                    <a:pt x="253" y="109"/>
                    <a:pt x="252" y="109"/>
                  </a:cubicBezTo>
                  <a:cubicBezTo>
                    <a:pt x="252" y="109"/>
                    <a:pt x="251" y="110"/>
                    <a:pt x="252" y="110"/>
                  </a:cubicBezTo>
                  <a:cubicBezTo>
                    <a:pt x="252" y="111"/>
                    <a:pt x="252" y="111"/>
                    <a:pt x="252" y="111"/>
                  </a:cubicBezTo>
                  <a:cubicBezTo>
                    <a:pt x="252" y="112"/>
                    <a:pt x="252" y="112"/>
                    <a:pt x="253" y="112"/>
                  </a:cubicBezTo>
                  <a:cubicBezTo>
                    <a:pt x="253" y="112"/>
                    <a:pt x="253" y="111"/>
                    <a:pt x="253" y="111"/>
                  </a:cubicBezTo>
                  <a:close/>
                  <a:moveTo>
                    <a:pt x="249" y="112"/>
                  </a:moveTo>
                  <a:cubicBezTo>
                    <a:pt x="249" y="111"/>
                    <a:pt x="249" y="111"/>
                    <a:pt x="249" y="111"/>
                  </a:cubicBezTo>
                  <a:cubicBezTo>
                    <a:pt x="249" y="111"/>
                    <a:pt x="249" y="110"/>
                    <a:pt x="248" y="111"/>
                  </a:cubicBezTo>
                  <a:cubicBezTo>
                    <a:pt x="248" y="111"/>
                    <a:pt x="247" y="111"/>
                    <a:pt x="248" y="111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8" y="113"/>
                    <a:pt x="248" y="113"/>
                    <a:pt x="249" y="113"/>
                  </a:cubicBezTo>
                  <a:cubicBezTo>
                    <a:pt x="249" y="113"/>
                    <a:pt x="249" y="113"/>
                    <a:pt x="249" y="112"/>
                  </a:cubicBezTo>
                  <a:close/>
                  <a:moveTo>
                    <a:pt x="245" y="114"/>
                  </a:moveTo>
                  <a:cubicBezTo>
                    <a:pt x="245" y="112"/>
                    <a:pt x="245" y="112"/>
                    <a:pt x="245" y="112"/>
                  </a:cubicBezTo>
                  <a:cubicBezTo>
                    <a:pt x="245" y="112"/>
                    <a:pt x="244" y="112"/>
                    <a:pt x="244" y="112"/>
                  </a:cubicBezTo>
                  <a:cubicBezTo>
                    <a:pt x="244" y="112"/>
                    <a:pt x="243" y="112"/>
                    <a:pt x="243" y="113"/>
                  </a:cubicBezTo>
                  <a:cubicBezTo>
                    <a:pt x="244" y="114"/>
                    <a:pt x="244" y="114"/>
                    <a:pt x="244" y="114"/>
                  </a:cubicBezTo>
                  <a:cubicBezTo>
                    <a:pt x="244" y="114"/>
                    <a:pt x="244" y="115"/>
                    <a:pt x="245" y="114"/>
                  </a:cubicBezTo>
                  <a:cubicBezTo>
                    <a:pt x="245" y="114"/>
                    <a:pt x="245" y="114"/>
                    <a:pt x="245" y="114"/>
                  </a:cubicBezTo>
                  <a:close/>
                  <a:moveTo>
                    <a:pt x="241" y="114"/>
                  </a:moveTo>
                  <a:cubicBezTo>
                    <a:pt x="241" y="113"/>
                    <a:pt x="241" y="113"/>
                    <a:pt x="241" y="113"/>
                  </a:cubicBezTo>
                  <a:cubicBezTo>
                    <a:pt x="241" y="113"/>
                    <a:pt x="240" y="113"/>
                    <a:pt x="240" y="113"/>
                  </a:cubicBezTo>
                  <a:cubicBezTo>
                    <a:pt x="239" y="113"/>
                    <a:pt x="239" y="113"/>
                    <a:pt x="239" y="114"/>
                  </a:cubicBezTo>
                  <a:cubicBezTo>
                    <a:pt x="240" y="115"/>
                    <a:pt x="240" y="115"/>
                    <a:pt x="240" y="115"/>
                  </a:cubicBezTo>
                  <a:cubicBezTo>
                    <a:pt x="240" y="115"/>
                    <a:pt x="240" y="115"/>
                    <a:pt x="240" y="115"/>
                  </a:cubicBezTo>
                  <a:cubicBezTo>
                    <a:pt x="241" y="115"/>
                    <a:pt x="241" y="115"/>
                    <a:pt x="241" y="114"/>
                  </a:cubicBezTo>
                  <a:close/>
                  <a:moveTo>
                    <a:pt x="237" y="115"/>
                  </a:moveTo>
                  <a:cubicBezTo>
                    <a:pt x="237" y="114"/>
                    <a:pt x="237" y="114"/>
                    <a:pt x="237" y="114"/>
                  </a:cubicBezTo>
                  <a:cubicBezTo>
                    <a:pt x="237" y="114"/>
                    <a:pt x="236" y="114"/>
                    <a:pt x="236" y="114"/>
                  </a:cubicBezTo>
                  <a:cubicBezTo>
                    <a:pt x="235" y="114"/>
                    <a:pt x="235" y="114"/>
                    <a:pt x="235" y="115"/>
                  </a:cubicBezTo>
                  <a:cubicBezTo>
                    <a:pt x="235" y="116"/>
                    <a:pt x="235" y="116"/>
                    <a:pt x="235" y="116"/>
                  </a:cubicBezTo>
                  <a:cubicBezTo>
                    <a:pt x="235" y="116"/>
                    <a:pt x="236" y="116"/>
                    <a:pt x="236" y="116"/>
                  </a:cubicBezTo>
                  <a:cubicBezTo>
                    <a:pt x="237" y="116"/>
                    <a:pt x="237" y="116"/>
                    <a:pt x="237" y="115"/>
                  </a:cubicBezTo>
                  <a:close/>
                  <a:moveTo>
                    <a:pt x="233" y="117"/>
                  </a:moveTo>
                  <a:cubicBezTo>
                    <a:pt x="233" y="115"/>
                    <a:pt x="233" y="115"/>
                    <a:pt x="233" y="115"/>
                  </a:cubicBezTo>
                  <a:cubicBezTo>
                    <a:pt x="233" y="115"/>
                    <a:pt x="232" y="115"/>
                    <a:pt x="232" y="115"/>
                  </a:cubicBezTo>
                  <a:cubicBezTo>
                    <a:pt x="232" y="115"/>
                    <a:pt x="231" y="115"/>
                    <a:pt x="231" y="116"/>
                  </a:cubicBezTo>
                  <a:cubicBezTo>
                    <a:pt x="232" y="117"/>
                    <a:pt x="232" y="117"/>
                    <a:pt x="232" y="117"/>
                  </a:cubicBezTo>
                  <a:cubicBezTo>
                    <a:pt x="232" y="117"/>
                    <a:pt x="232" y="118"/>
                    <a:pt x="233" y="118"/>
                  </a:cubicBezTo>
                  <a:cubicBezTo>
                    <a:pt x="233" y="117"/>
                    <a:pt x="233" y="117"/>
                    <a:pt x="233" y="117"/>
                  </a:cubicBezTo>
                  <a:close/>
                  <a:moveTo>
                    <a:pt x="229" y="118"/>
                  </a:moveTo>
                  <a:cubicBezTo>
                    <a:pt x="229" y="116"/>
                    <a:pt x="229" y="116"/>
                    <a:pt x="229" y="116"/>
                  </a:cubicBezTo>
                  <a:cubicBezTo>
                    <a:pt x="228" y="116"/>
                    <a:pt x="228" y="116"/>
                    <a:pt x="228" y="116"/>
                  </a:cubicBezTo>
                  <a:cubicBezTo>
                    <a:pt x="227" y="116"/>
                    <a:pt x="227" y="116"/>
                    <a:pt x="227" y="117"/>
                  </a:cubicBezTo>
                  <a:cubicBezTo>
                    <a:pt x="227" y="118"/>
                    <a:pt x="227" y="118"/>
                    <a:pt x="227" y="118"/>
                  </a:cubicBezTo>
                  <a:cubicBezTo>
                    <a:pt x="227" y="118"/>
                    <a:pt x="228" y="119"/>
                    <a:pt x="228" y="119"/>
                  </a:cubicBezTo>
                  <a:cubicBezTo>
                    <a:pt x="229" y="118"/>
                    <a:pt x="229" y="118"/>
                    <a:pt x="229" y="118"/>
                  </a:cubicBezTo>
                  <a:close/>
                  <a:moveTo>
                    <a:pt x="225" y="119"/>
                  </a:moveTo>
                  <a:cubicBezTo>
                    <a:pt x="225" y="118"/>
                    <a:pt x="225" y="118"/>
                    <a:pt x="225" y="118"/>
                  </a:cubicBezTo>
                  <a:cubicBezTo>
                    <a:pt x="225" y="117"/>
                    <a:pt x="224" y="117"/>
                    <a:pt x="224" y="117"/>
                  </a:cubicBezTo>
                  <a:cubicBezTo>
                    <a:pt x="223" y="117"/>
                    <a:pt x="223" y="118"/>
                    <a:pt x="223" y="118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20"/>
                    <a:pt x="224" y="120"/>
                    <a:pt x="224" y="120"/>
                  </a:cubicBezTo>
                  <a:cubicBezTo>
                    <a:pt x="225" y="120"/>
                    <a:pt x="225" y="119"/>
                    <a:pt x="225" y="119"/>
                  </a:cubicBezTo>
                  <a:close/>
                  <a:moveTo>
                    <a:pt x="221" y="120"/>
                  </a:moveTo>
                  <a:cubicBezTo>
                    <a:pt x="220" y="119"/>
                    <a:pt x="220" y="119"/>
                    <a:pt x="220" y="119"/>
                  </a:cubicBezTo>
                  <a:cubicBezTo>
                    <a:pt x="220" y="118"/>
                    <a:pt x="220" y="118"/>
                    <a:pt x="219" y="118"/>
                  </a:cubicBezTo>
                  <a:cubicBezTo>
                    <a:pt x="219" y="118"/>
                    <a:pt x="219" y="119"/>
                    <a:pt x="219" y="119"/>
                  </a:cubicBezTo>
                  <a:cubicBezTo>
                    <a:pt x="219" y="120"/>
                    <a:pt x="219" y="120"/>
                    <a:pt x="219" y="120"/>
                  </a:cubicBezTo>
                  <a:cubicBezTo>
                    <a:pt x="219" y="121"/>
                    <a:pt x="219" y="121"/>
                    <a:pt x="220" y="121"/>
                  </a:cubicBezTo>
                  <a:cubicBezTo>
                    <a:pt x="220" y="121"/>
                    <a:pt x="221" y="120"/>
                    <a:pt x="221" y="120"/>
                  </a:cubicBezTo>
                  <a:close/>
                  <a:moveTo>
                    <a:pt x="217" y="121"/>
                  </a:moveTo>
                  <a:cubicBezTo>
                    <a:pt x="216" y="120"/>
                    <a:pt x="216" y="120"/>
                    <a:pt x="216" y="120"/>
                  </a:cubicBezTo>
                  <a:cubicBezTo>
                    <a:pt x="216" y="119"/>
                    <a:pt x="216" y="119"/>
                    <a:pt x="215" y="119"/>
                  </a:cubicBezTo>
                  <a:cubicBezTo>
                    <a:pt x="215" y="119"/>
                    <a:pt x="215" y="120"/>
                    <a:pt x="215" y="120"/>
                  </a:cubicBezTo>
                  <a:cubicBezTo>
                    <a:pt x="215" y="121"/>
                    <a:pt x="215" y="121"/>
                    <a:pt x="215" y="121"/>
                  </a:cubicBezTo>
                  <a:cubicBezTo>
                    <a:pt x="215" y="122"/>
                    <a:pt x="216" y="122"/>
                    <a:pt x="216" y="122"/>
                  </a:cubicBezTo>
                  <a:cubicBezTo>
                    <a:pt x="216" y="122"/>
                    <a:pt x="217" y="121"/>
                    <a:pt x="217" y="121"/>
                  </a:cubicBezTo>
                  <a:close/>
                  <a:moveTo>
                    <a:pt x="213" y="122"/>
                  </a:moveTo>
                  <a:cubicBezTo>
                    <a:pt x="212" y="121"/>
                    <a:pt x="212" y="121"/>
                    <a:pt x="212" y="121"/>
                  </a:cubicBezTo>
                  <a:cubicBezTo>
                    <a:pt x="212" y="121"/>
                    <a:pt x="212" y="120"/>
                    <a:pt x="211" y="120"/>
                  </a:cubicBezTo>
                  <a:cubicBezTo>
                    <a:pt x="211" y="120"/>
                    <a:pt x="211" y="121"/>
                    <a:pt x="211" y="121"/>
                  </a:cubicBezTo>
                  <a:cubicBezTo>
                    <a:pt x="211" y="122"/>
                    <a:pt x="211" y="122"/>
                    <a:pt x="211" y="122"/>
                  </a:cubicBezTo>
                  <a:cubicBezTo>
                    <a:pt x="211" y="123"/>
                    <a:pt x="212" y="123"/>
                    <a:pt x="212" y="123"/>
                  </a:cubicBezTo>
                  <a:cubicBezTo>
                    <a:pt x="212" y="123"/>
                    <a:pt x="213" y="122"/>
                    <a:pt x="213" y="122"/>
                  </a:cubicBezTo>
                  <a:close/>
                  <a:moveTo>
                    <a:pt x="208" y="123"/>
                  </a:moveTo>
                  <a:cubicBezTo>
                    <a:pt x="208" y="122"/>
                    <a:pt x="208" y="122"/>
                    <a:pt x="208" y="122"/>
                  </a:cubicBezTo>
                  <a:cubicBezTo>
                    <a:pt x="208" y="122"/>
                    <a:pt x="207" y="122"/>
                    <a:pt x="207" y="122"/>
                  </a:cubicBezTo>
                  <a:cubicBezTo>
                    <a:pt x="207" y="122"/>
                    <a:pt x="206" y="122"/>
                    <a:pt x="206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7" y="124"/>
                    <a:pt x="207" y="124"/>
                    <a:pt x="208" y="124"/>
                  </a:cubicBezTo>
                  <a:cubicBezTo>
                    <a:pt x="208" y="124"/>
                    <a:pt x="208" y="124"/>
                    <a:pt x="208" y="123"/>
                  </a:cubicBezTo>
                  <a:close/>
                  <a:moveTo>
                    <a:pt x="204" y="124"/>
                  </a:moveTo>
                  <a:cubicBezTo>
                    <a:pt x="204" y="123"/>
                    <a:pt x="204" y="123"/>
                    <a:pt x="204" y="123"/>
                  </a:cubicBezTo>
                  <a:cubicBezTo>
                    <a:pt x="204" y="123"/>
                    <a:pt x="204" y="123"/>
                    <a:pt x="203" y="123"/>
                  </a:cubicBezTo>
                  <a:cubicBezTo>
                    <a:pt x="203" y="123"/>
                    <a:pt x="202" y="123"/>
                    <a:pt x="203" y="124"/>
                  </a:cubicBezTo>
                  <a:cubicBezTo>
                    <a:pt x="203" y="125"/>
                    <a:pt x="203" y="125"/>
                    <a:pt x="203" y="125"/>
                  </a:cubicBezTo>
                  <a:cubicBezTo>
                    <a:pt x="203" y="125"/>
                    <a:pt x="203" y="126"/>
                    <a:pt x="204" y="125"/>
                  </a:cubicBezTo>
                  <a:cubicBezTo>
                    <a:pt x="204" y="125"/>
                    <a:pt x="204" y="125"/>
                    <a:pt x="204" y="124"/>
                  </a:cubicBezTo>
                  <a:close/>
                  <a:moveTo>
                    <a:pt x="200" y="125"/>
                  </a:moveTo>
                  <a:cubicBezTo>
                    <a:pt x="200" y="124"/>
                    <a:pt x="200" y="124"/>
                    <a:pt x="200" y="124"/>
                  </a:cubicBezTo>
                  <a:cubicBezTo>
                    <a:pt x="200" y="124"/>
                    <a:pt x="199" y="124"/>
                    <a:pt x="199" y="124"/>
                  </a:cubicBezTo>
                  <a:cubicBezTo>
                    <a:pt x="198" y="124"/>
                    <a:pt x="198" y="124"/>
                    <a:pt x="198" y="125"/>
                  </a:cubicBezTo>
                  <a:cubicBezTo>
                    <a:pt x="198" y="126"/>
                    <a:pt x="198" y="126"/>
                    <a:pt x="198" y="126"/>
                  </a:cubicBezTo>
                  <a:cubicBezTo>
                    <a:pt x="198" y="126"/>
                    <a:pt x="199" y="126"/>
                    <a:pt x="199" y="126"/>
                  </a:cubicBezTo>
                  <a:cubicBezTo>
                    <a:pt x="200" y="126"/>
                    <a:pt x="200" y="126"/>
                    <a:pt x="200" y="125"/>
                  </a:cubicBezTo>
                  <a:close/>
                  <a:moveTo>
                    <a:pt x="196" y="127"/>
                  </a:moveTo>
                  <a:cubicBezTo>
                    <a:pt x="195" y="126"/>
                    <a:pt x="195" y="126"/>
                    <a:pt x="195" y="126"/>
                  </a:cubicBezTo>
                  <a:cubicBezTo>
                    <a:pt x="195" y="126"/>
                    <a:pt x="195" y="125"/>
                    <a:pt x="194" y="125"/>
                  </a:cubicBezTo>
                  <a:cubicBezTo>
                    <a:pt x="194" y="125"/>
                    <a:pt x="194" y="126"/>
                    <a:pt x="194" y="126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4" y="128"/>
                    <a:pt x="195" y="128"/>
                    <a:pt x="195" y="128"/>
                  </a:cubicBezTo>
                  <a:cubicBezTo>
                    <a:pt x="195" y="128"/>
                    <a:pt x="196" y="127"/>
                    <a:pt x="196" y="127"/>
                  </a:cubicBezTo>
                  <a:close/>
                  <a:moveTo>
                    <a:pt x="191" y="128"/>
                  </a:moveTo>
                  <a:cubicBezTo>
                    <a:pt x="191" y="127"/>
                    <a:pt x="191" y="127"/>
                    <a:pt x="191" y="127"/>
                  </a:cubicBezTo>
                  <a:cubicBezTo>
                    <a:pt x="191" y="126"/>
                    <a:pt x="191" y="126"/>
                    <a:pt x="190" y="126"/>
                  </a:cubicBezTo>
                  <a:cubicBezTo>
                    <a:pt x="190" y="126"/>
                    <a:pt x="190" y="127"/>
                    <a:pt x="190" y="127"/>
                  </a:cubicBezTo>
                  <a:cubicBezTo>
                    <a:pt x="190" y="128"/>
                    <a:pt x="190" y="128"/>
                    <a:pt x="190" y="128"/>
                  </a:cubicBezTo>
                  <a:cubicBezTo>
                    <a:pt x="190" y="129"/>
                    <a:pt x="190" y="129"/>
                    <a:pt x="191" y="129"/>
                  </a:cubicBezTo>
                  <a:cubicBezTo>
                    <a:pt x="191" y="129"/>
                    <a:pt x="192" y="128"/>
                    <a:pt x="191" y="128"/>
                  </a:cubicBezTo>
                  <a:close/>
                  <a:moveTo>
                    <a:pt x="187" y="129"/>
                  </a:moveTo>
                  <a:cubicBezTo>
                    <a:pt x="187" y="128"/>
                    <a:pt x="187" y="128"/>
                    <a:pt x="187" y="128"/>
                  </a:cubicBezTo>
                  <a:cubicBezTo>
                    <a:pt x="187" y="128"/>
                    <a:pt x="186" y="127"/>
                    <a:pt x="186" y="127"/>
                  </a:cubicBezTo>
                  <a:cubicBezTo>
                    <a:pt x="186" y="128"/>
                    <a:pt x="185" y="128"/>
                    <a:pt x="185" y="128"/>
                  </a:cubicBezTo>
                  <a:cubicBezTo>
                    <a:pt x="186" y="130"/>
                    <a:pt x="186" y="130"/>
                    <a:pt x="186" y="130"/>
                  </a:cubicBezTo>
                  <a:cubicBezTo>
                    <a:pt x="186" y="130"/>
                    <a:pt x="186" y="130"/>
                    <a:pt x="187" y="130"/>
                  </a:cubicBezTo>
                  <a:cubicBezTo>
                    <a:pt x="187" y="130"/>
                    <a:pt x="187" y="130"/>
                    <a:pt x="187" y="129"/>
                  </a:cubicBezTo>
                  <a:close/>
                  <a:moveTo>
                    <a:pt x="183" y="130"/>
                  </a:moveTo>
                  <a:cubicBezTo>
                    <a:pt x="182" y="129"/>
                    <a:pt x="182" y="129"/>
                    <a:pt x="182" y="129"/>
                  </a:cubicBezTo>
                  <a:cubicBezTo>
                    <a:pt x="182" y="129"/>
                    <a:pt x="182" y="128"/>
                    <a:pt x="182" y="128"/>
                  </a:cubicBezTo>
                  <a:cubicBezTo>
                    <a:pt x="181" y="129"/>
                    <a:pt x="181" y="129"/>
                    <a:pt x="181" y="129"/>
                  </a:cubicBezTo>
                  <a:cubicBezTo>
                    <a:pt x="181" y="130"/>
                    <a:pt x="181" y="130"/>
                    <a:pt x="181" y="130"/>
                  </a:cubicBezTo>
                  <a:cubicBezTo>
                    <a:pt x="181" y="131"/>
                    <a:pt x="182" y="131"/>
                    <a:pt x="182" y="131"/>
                  </a:cubicBezTo>
                  <a:cubicBezTo>
                    <a:pt x="183" y="131"/>
                    <a:pt x="183" y="131"/>
                    <a:pt x="183" y="130"/>
                  </a:cubicBezTo>
                  <a:close/>
                  <a:moveTo>
                    <a:pt x="178" y="131"/>
                  </a:moveTo>
                  <a:cubicBezTo>
                    <a:pt x="178" y="130"/>
                    <a:pt x="178" y="130"/>
                    <a:pt x="178" y="130"/>
                  </a:cubicBezTo>
                  <a:cubicBezTo>
                    <a:pt x="178" y="130"/>
                    <a:pt x="178" y="129"/>
                    <a:pt x="177" y="130"/>
                  </a:cubicBezTo>
                  <a:cubicBezTo>
                    <a:pt x="177" y="130"/>
                    <a:pt x="176" y="130"/>
                    <a:pt x="177" y="131"/>
                  </a:cubicBezTo>
                  <a:cubicBezTo>
                    <a:pt x="177" y="132"/>
                    <a:pt x="177" y="132"/>
                    <a:pt x="177" y="132"/>
                  </a:cubicBezTo>
                  <a:cubicBezTo>
                    <a:pt x="177" y="132"/>
                    <a:pt x="177" y="132"/>
                    <a:pt x="178" y="132"/>
                  </a:cubicBezTo>
                  <a:cubicBezTo>
                    <a:pt x="178" y="132"/>
                    <a:pt x="178" y="132"/>
                    <a:pt x="178" y="131"/>
                  </a:cubicBezTo>
                  <a:close/>
                  <a:moveTo>
                    <a:pt x="173" y="137"/>
                  </a:moveTo>
                  <a:cubicBezTo>
                    <a:pt x="171" y="128"/>
                    <a:pt x="171" y="128"/>
                    <a:pt x="171" y="128"/>
                  </a:cubicBezTo>
                  <a:cubicBezTo>
                    <a:pt x="171" y="127"/>
                    <a:pt x="170" y="125"/>
                    <a:pt x="169" y="125"/>
                  </a:cubicBezTo>
                  <a:cubicBezTo>
                    <a:pt x="167" y="124"/>
                    <a:pt x="166" y="124"/>
                    <a:pt x="164" y="124"/>
                  </a:cubicBezTo>
                  <a:cubicBezTo>
                    <a:pt x="161" y="125"/>
                    <a:pt x="159" y="128"/>
                    <a:pt x="160" y="131"/>
                  </a:cubicBezTo>
                  <a:cubicBezTo>
                    <a:pt x="162" y="139"/>
                    <a:pt x="162" y="139"/>
                    <a:pt x="162" y="139"/>
                  </a:cubicBezTo>
                  <a:cubicBezTo>
                    <a:pt x="162" y="141"/>
                    <a:pt x="163" y="142"/>
                    <a:pt x="164" y="143"/>
                  </a:cubicBezTo>
                  <a:cubicBezTo>
                    <a:pt x="165" y="144"/>
                    <a:pt x="167" y="144"/>
                    <a:pt x="169" y="144"/>
                  </a:cubicBezTo>
                  <a:cubicBezTo>
                    <a:pt x="172" y="143"/>
                    <a:pt x="174" y="140"/>
                    <a:pt x="173" y="1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6"/>
            <p:cNvSpPr>
              <a:spLocks noEditPoints="1"/>
            </p:cNvSpPr>
            <p:nvPr/>
          </p:nvSpPr>
          <p:spPr bwMode="auto">
            <a:xfrm>
              <a:off x="3951" y="1522"/>
              <a:ext cx="32" cy="48"/>
            </a:xfrm>
            <a:custGeom>
              <a:avLst/>
              <a:gdLst>
                <a:gd name="T0" fmla="*/ 10 w 12"/>
                <a:gd name="T1" fmla="*/ 4 h 18"/>
                <a:gd name="T2" fmla="*/ 11 w 12"/>
                <a:gd name="T3" fmla="*/ 12 h 18"/>
                <a:gd name="T4" fmla="*/ 8 w 12"/>
                <a:gd name="T5" fmla="*/ 18 h 18"/>
                <a:gd name="T6" fmla="*/ 4 w 12"/>
                <a:gd name="T7" fmla="*/ 17 h 18"/>
                <a:gd name="T8" fmla="*/ 2 w 12"/>
                <a:gd name="T9" fmla="*/ 14 h 18"/>
                <a:gd name="T10" fmla="*/ 0 w 12"/>
                <a:gd name="T11" fmla="*/ 6 h 18"/>
                <a:gd name="T12" fmla="*/ 4 w 12"/>
                <a:gd name="T13" fmla="*/ 1 h 18"/>
                <a:gd name="T14" fmla="*/ 8 w 12"/>
                <a:gd name="T15" fmla="*/ 1 h 18"/>
                <a:gd name="T16" fmla="*/ 10 w 12"/>
                <a:gd name="T17" fmla="*/ 4 h 18"/>
                <a:gd name="T18" fmla="*/ 4 w 12"/>
                <a:gd name="T19" fmla="*/ 10 h 18"/>
                <a:gd name="T20" fmla="*/ 4 w 12"/>
                <a:gd name="T21" fmla="*/ 9 h 18"/>
                <a:gd name="T22" fmla="*/ 3 w 12"/>
                <a:gd name="T23" fmla="*/ 8 h 18"/>
                <a:gd name="T24" fmla="*/ 2 w 12"/>
                <a:gd name="T25" fmla="*/ 9 h 18"/>
                <a:gd name="T26" fmla="*/ 3 w 12"/>
                <a:gd name="T27" fmla="*/ 10 h 18"/>
                <a:gd name="T28" fmla="*/ 4 w 12"/>
                <a:gd name="T29" fmla="*/ 11 h 18"/>
                <a:gd name="T30" fmla="*/ 4 w 12"/>
                <a:gd name="T3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8">
                  <a:moveTo>
                    <a:pt x="10" y="4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2" y="14"/>
                    <a:pt x="10" y="17"/>
                    <a:pt x="8" y="18"/>
                  </a:cubicBezTo>
                  <a:cubicBezTo>
                    <a:pt x="6" y="18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5" y="0"/>
                    <a:pt x="6" y="1"/>
                    <a:pt x="8" y="1"/>
                  </a:cubicBezTo>
                  <a:cubicBezTo>
                    <a:pt x="9" y="2"/>
                    <a:pt x="9" y="3"/>
                    <a:pt x="10" y="4"/>
                  </a:cubicBezTo>
                  <a:close/>
                  <a:moveTo>
                    <a:pt x="4" y="10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0"/>
                    <a:pt x="4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7"/>
            <p:cNvSpPr/>
            <p:nvPr/>
          </p:nvSpPr>
          <p:spPr bwMode="auto">
            <a:xfrm>
              <a:off x="3809" y="1492"/>
              <a:ext cx="32" cy="46"/>
            </a:xfrm>
            <a:custGeom>
              <a:avLst/>
              <a:gdLst>
                <a:gd name="T0" fmla="*/ 10 w 12"/>
                <a:gd name="T1" fmla="*/ 4 h 17"/>
                <a:gd name="T2" fmla="*/ 11 w 12"/>
                <a:gd name="T3" fmla="*/ 11 h 17"/>
                <a:gd name="T4" fmla="*/ 8 w 12"/>
                <a:gd name="T5" fmla="*/ 17 h 17"/>
                <a:gd name="T6" fmla="*/ 4 w 12"/>
                <a:gd name="T7" fmla="*/ 16 h 17"/>
                <a:gd name="T8" fmla="*/ 2 w 12"/>
                <a:gd name="T9" fmla="*/ 13 h 17"/>
                <a:gd name="T10" fmla="*/ 0 w 12"/>
                <a:gd name="T11" fmla="*/ 6 h 17"/>
                <a:gd name="T12" fmla="*/ 4 w 12"/>
                <a:gd name="T13" fmla="*/ 0 h 17"/>
                <a:gd name="T14" fmla="*/ 8 w 12"/>
                <a:gd name="T15" fmla="*/ 1 h 17"/>
                <a:gd name="T16" fmla="*/ 10 w 12"/>
                <a:gd name="T1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7">
                  <a:moveTo>
                    <a:pt x="10" y="4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12" y="14"/>
                    <a:pt x="10" y="16"/>
                    <a:pt x="8" y="17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3" y="16"/>
                    <a:pt x="2" y="15"/>
                    <a:pt x="2" y="1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9" y="1"/>
                    <a:pt x="9" y="2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8"/>
            <p:cNvSpPr>
              <a:spLocks noEditPoints="1"/>
            </p:cNvSpPr>
            <p:nvPr/>
          </p:nvSpPr>
          <p:spPr bwMode="auto">
            <a:xfrm>
              <a:off x="3766" y="1573"/>
              <a:ext cx="32" cy="48"/>
            </a:xfrm>
            <a:custGeom>
              <a:avLst/>
              <a:gdLst>
                <a:gd name="T0" fmla="*/ 10 w 12"/>
                <a:gd name="T1" fmla="*/ 4 h 18"/>
                <a:gd name="T2" fmla="*/ 11 w 12"/>
                <a:gd name="T3" fmla="*/ 12 h 18"/>
                <a:gd name="T4" fmla="*/ 8 w 12"/>
                <a:gd name="T5" fmla="*/ 18 h 18"/>
                <a:gd name="T6" fmla="*/ 4 w 12"/>
                <a:gd name="T7" fmla="*/ 17 h 18"/>
                <a:gd name="T8" fmla="*/ 2 w 12"/>
                <a:gd name="T9" fmla="*/ 14 h 18"/>
                <a:gd name="T10" fmla="*/ 0 w 12"/>
                <a:gd name="T11" fmla="*/ 6 h 18"/>
                <a:gd name="T12" fmla="*/ 4 w 12"/>
                <a:gd name="T13" fmla="*/ 1 h 18"/>
                <a:gd name="T14" fmla="*/ 8 w 12"/>
                <a:gd name="T15" fmla="*/ 1 h 18"/>
                <a:gd name="T16" fmla="*/ 10 w 12"/>
                <a:gd name="T17" fmla="*/ 4 h 18"/>
                <a:gd name="T18" fmla="*/ 4 w 12"/>
                <a:gd name="T19" fmla="*/ 9 h 18"/>
                <a:gd name="T20" fmla="*/ 4 w 12"/>
                <a:gd name="T21" fmla="*/ 8 h 18"/>
                <a:gd name="T22" fmla="*/ 3 w 12"/>
                <a:gd name="T23" fmla="*/ 7 h 18"/>
                <a:gd name="T24" fmla="*/ 2 w 12"/>
                <a:gd name="T25" fmla="*/ 8 h 18"/>
                <a:gd name="T26" fmla="*/ 3 w 12"/>
                <a:gd name="T27" fmla="*/ 9 h 18"/>
                <a:gd name="T28" fmla="*/ 4 w 12"/>
                <a:gd name="T29" fmla="*/ 10 h 18"/>
                <a:gd name="T30" fmla="*/ 4 w 12"/>
                <a:gd name="T31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8">
                  <a:moveTo>
                    <a:pt x="10" y="4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2" y="14"/>
                    <a:pt x="10" y="17"/>
                    <a:pt x="8" y="18"/>
                  </a:cubicBezTo>
                  <a:cubicBezTo>
                    <a:pt x="6" y="18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9" y="2"/>
                    <a:pt x="10" y="3"/>
                    <a:pt x="10" y="4"/>
                  </a:cubicBezTo>
                  <a:close/>
                  <a:moveTo>
                    <a:pt x="4" y="9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9"/>
            <p:cNvSpPr>
              <a:spLocks noEditPoints="1"/>
            </p:cNvSpPr>
            <p:nvPr/>
          </p:nvSpPr>
          <p:spPr bwMode="auto">
            <a:xfrm>
              <a:off x="3521" y="1640"/>
              <a:ext cx="32" cy="46"/>
            </a:xfrm>
            <a:custGeom>
              <a:avLst/>
              <a:gdLst>
                <a:gd name="T0" fmla="*/ 10 w 12"/>
                <a:gd name="T1" fmla="*/ 4 h 17"/>
                <a:gd name="T2" fmla="*/ 12 w 12"/>
                <a:gd name="T3" fmla="*/ 11 h 17"/>
                <a:gd name="T4" fmla="*/ 8 w 12"/>
                <a:gd name="T5" fmla="*/ 17 h 17"/>
                <a:gd name="T6" fmla="*/ 4 w 12"/>
                <a:gd name="T7" fmla="*/ 16 h 17"/>
                <a:gd name="T8" fmla="*/ 2 w 12"/>
                <a:gd name="T9" fmla="*/ 13 h 17"/>
                <a:gd name="T10" fmla="*/ 0 w 12"/>
                <a:gd name="T11" fmla="*/ 6 h 17"/>
                <a:gd name="T12" fmla="*/ 4 w 12"/>
                <a:gd name="T13" fmla="*/ 0 h 17"/>
                <a:gd name="T14" fmla="*/ 8 w 12"/>
                <a:gd name="T15" fmla="*/ 1 h 17"/>
                <a:gd name="T16" fmla="*/ 10 w 12"/>
                <a:gd name="T17" fmla="*/ 4 h 17"/>
                <a:gd name="T18" fmla="*/ 5 w 12"/>
                <a:gd name="T19" fmla="*/ 9 h 17"/>
                <a:gd name="T20" fmla="*/ 5 w 12"/>
                <a:gd name="T21" fmla="*/ 8 h 17"/>
                <a:gd name="T22" fmla="*/ 4 w 12"/>
                <a:gd name="T23" fmla="*/ 7 h 17"/>
                <a:gd name="T24" fmla="*/ 3 w 12"/>
                <a:gd name="T25" fmla="*/ 8 h 17"/>
                <a:gd name="T26" fmla="*/ 3 w 12"/>
                <a:gd name="T27" fmla="*/ 9 h 17"/>
                <a:gd name="T28" fmla="*/ 4 w 12"/>
                <a:gd name="T29" fmla="*/ 10 h 17"/>
                <a:gd name="T30" fmla="*/ 5 w 12"/>
                <a:gd name="T3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7">
                  <a:moveTo>
                    <a:pt x="10" y="4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4"/>
                    <a:pt x="10" y="16"/>
                    <a:pt x="8" y="17"/>
                  </a:cubicBezTo>
                  <a:cubicBezTo>
                    <a:pt x="7" y="17"/>
                    <a:pt x="5" y="17"/>
                    <a:pt x="4" y="16"/>
                  </a:cubicBezTo>
                  <a:cubicBezTo>
                    <a:pt x="3" y="16"/>
                    <a:pt x="2" y="14"/>
                    <a:pt x="2" y="1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9" y="1"/>
                    <a:pt x="10" y="2"/>
                    <a:pt x="10" y="4"/>
                  </a:cubicBezTo>
                  <a:close/>
                  <a:moveTo>
                    <a:pt x="5" y="9"/>
                  </a:move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5" y="10"/>
                    <a:pt x="5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0"/>
            <p:cNvSpPr>
              <a:spLocks noEditPoints="1"/>
            </p:cNvSpPr>
            <p:nvPr/>
          </p:nvSpPr>
          <p:spPr bwMode="auto">
            <a:xfrm>
              <a:off x="3306" y="1699"/>
              <a:ext cx="35" cy="49"/>
            </a:xfrm>
            <a:custGeom>
              <a:avLst/>
              <a:gdLst>
                <a:gd name="T0" fmla="*/ 11 w 13"/>
                <a:gd name="T1" fmla="*/ 4 h 18"/>
                <a:gd name="T2" fmla="*/ 12 w 13"/>
                <a:gd name="T3" fmla="*/ 11 h 18"/>
                <a:gd name="T4" fmla="*/ 8 w 13"/>
                <a:gd name="T5" fmla="*/ 17 h 18"/>
                <a:gd name="T6" fmla="*/ 5 w 13"/>
                <a:gd name="T7" fmla="*/ 17 h 18"/>
                <a:gd name="T8" fmla="*/ 3 w 13"/>
                <a:gd name="T9" fmla="*/ 14 h 18"/>
                <a:gd name="T10" fmla="*/ 1 w 13"/>
                <a:gd name="T11" fmla="*/ 6 h 18"/>
                <a:gd name="T12" fmla="*/ 5 w 13"/>
                <a:gd name="T13" fmla="*/ 0 h 18"/>
                <a:gd name="T14" fmla="*/ 8 w 13"/>
                <a:gd name="T15" fmla="*/ 1 h 18"/>
                <a:gd name="T16" fmla="*/ 11 w 13"/>
                <a:gd name="T17" fmla="*/ 4 h 18"/>
                <a:gd name="T18" fmla="*/ 5 w 13"/>
                <a:gd name="T19" fmla="*/ 8 h 18"/>
                <a:gd name="T20" fmla="*/ 5 w 13"/>
                <a:gd name="T21" fmla="*/ 7 h 18"/>
                <a:gd name="T22" fmla="*/ 4 w 13"/>
                <a:gd name="T23" fmla="*/ 7 h 18"/>
                <a:gd name="T24" fmla="*/ 3 w 13"/>
                <a:gd name="T25" fmla="*/ 8 h 18"/>
                <a:gd name="T26" fmla="*/ 3 w 13"/>
                <a:gd name="T27" fmla="*/ 9 h 18"/>
                <a:gd name="T28" fmla="*/ 4 w 13"/>
                <a:gd name="T29" fmla="*/ 9 h 18"/>
                <a:gd name="T30" fmla="*/ 5 w 13"/>
                <a:gd name="T31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18">
                  <a:moveTo>
                    <a:pt x="11" y="4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3" y="14"/>
                    <a:pt x="11" y="17"/>
                    <a:pt x="8" y="17"/>
                  </a:cubicBezTo>
                  <a:cubicBezTo>
                    <a:pt x="7" y="18"/>
                    <a:pt x="6" y="17"/>
                    <a:pt x="5" y="17"/>
                  </a:cubicBezTo>
                  <a:cubicBezTo>
                    <a:pt x="4" y="16"/>
                    <a:pt x="3" y="15"/>
                    <a:pt x="3" y="1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10" y="2"/>
                    <a:pt x="10" y="3"/>
                    <a:pt x="11" y="4"/>
                  </a:cubicBezTo>
                  <a:close/>
                  <a:moveTo>
                    <a:pt x="5" y="8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5" y="9"/>
                    <a:pt x="5" y="9"/>
                    <a:pt x="5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1"/>
            <p:cNvSpPr>
              <a:spLocks noEditPoints="1"/>
            </p:cNvSpPr>
            <p:nvPr/>
          </p:nvSpPr>
          <p:spPr bwMode="auto">
            <a:xfrm>
              <a:off x="5162" y="2626"/>
              <a:ext cx="1813" cy="326"/>
            </a:xfrm>
            <a:custGeom>
              <a:avLst/>
              <a:gdLst>
                <a:gd name="T0" fmla="*/ 75 w 674"/>
                <a:gd name="T1" fmla="*/ 14 h 121"/>
                <a:gd name="T2" fmla="*/ 75 w 674"/>
                <a:gd name="T3" fmla="*/ 12 h 121"/>
                <a:gd name="T4" fmla="*/ 73 w 674"/>
                <a:gd name="T5" fmla="*/ 12 h 121"/>
                <a:gd name="T6" fmla="*/ 71 w 674"/>
                <a:gd name="T7" fmla="*/ 14 h 121"/>
                <a:gd name="T8" fmla="*/ 75 w 674"/>
                <a:gd name="T9" fmla="*/ 14 h 121"/>
                <a:gd name="T10" fmla="*/ 78 w 674"/>
                <a:gd name="T11" fmla="*/ 12 h 121"/>
                <a:gd name="T12" fmla="*/ 77 w 674"/>
                <a:gd name="T13" fmla="*/ 15 h 121"/>
                <a:gd name="T14" fmla="*/ 80 w 674"/>
                <a:gd name="T15" fmla="*/ 15 h 121"/>
                <a:gd name="T16" fmla="*/ 80 w 674"/>
                <a:gd name="T17" fmla="*/ 12 h 121"/>
                <a:gd name="T18" fmla="*/ 78 w 674"/>
                <a:gd name="T19" fmla="*/ 12 h 121"/>
                <a:gd name="T20" fmla="*/ 205 w 674"/>
                <a:gd name="T21" fmla="*/ 53 h 121"/>
                <a:gd name="T22" fmla="*/ 192 w 674"/>
                <a:gd name="T23" fmla="*/ 74 h 121"/>
                <a:gd name="T24" fmla="*/ 191 w 674"/>
                <a:gd name="T25" fmla="*/ 80 h 121"/>
                <a:gd name="T26" fmla="*/ 189 w 674"/>
                <a:gd name="T27" fmla="*/ 89 h 121"/>
                <a:gd name="T28" fmla="*/ 189 w 674"/>
                <a:gd name="T29" fmla="*/ 81 h 121"/>
                <a:gd name="T30" fmla="*/ 189 w 674"/>
                <a:gd name="T31" fmla="*/ 50 h 121"/>
                <a:gd name="T32" fmla="*/ 84 w 674"/>
                <a:gd name="T33" fmla="*/ 36 h 121"/>
                <a:gd name="T34" fmla="*/ 59 w 674"/>
                <a:gd name="T35" fmla="*/ 34 h 121"/>
                <a:gd name="T36" fmla="*/ 0 w 674"/>
                <a:gd name="T37" fmla="*/ 36 h 121"/>
                <a:gd name="T38" fmla="*/ 59 w 674"/>
                <a:gd name="T39" fmla="*/ 18 h 121"/>
                <a:gd name="T40" fmla="*/ 73 w 674"/>
                <a:gd name="T41" fmla="*/ 9 h 121"/>
                <a:gd name="T42" fmla="*/ 171 w 674"/>
                <a:gd name="T43" fmla="*/ 12 h 121"/>
                <a:gd name="T44" fmla="*/ 181 w 674"/>
                <a:gd name="T45" fmla="*/ 13 h 121"/>
                <a:gd name="T46" fmla="*/ 302 w 674"/>
                <a:gd name="T47" fmla="*/ 27 h 121"/>
                <a:gd name="T48" fmla="*/ 457 w 674"/>
                <a:gd name="T49" fmla="*/ 45 h 121"/>
                <a:gd name="T50" fmla="*/ 530 w 674"/>
                <a:gd name="T51" fmla="*/ 26 h 121"/>
                <a:gd name="T52" fmla="*/ 571 w 674"/>
                <a:gd name="T53" fmla="*/ 0 h 121"/>
                <a:gd name="T54" fmla="*/ 604 w 674"/>
                <a:gd name="T55" fmla="*/ 5 h 121"/>
                <a:gd name="T56" fmla="*/ 609 w 674"/>
                <a:gd name="T57" fmla="*/ 64 h 121"/>
                <a:gd name="T58" fmla="*/ 653 w 674"/>
                <a:gd name="T59" fmla="*/ 71 h 121"/>
                <a:gd name="T60" fmla="*/ 516 w 674"/>
                <a:gd name="T61" fmla="*/ 84 h 121"/>
                <a:gd name="T62" fmla="*/ 510 w 674"/>
                <a:gd name="T63" fmla="*/ 87 h 121"/>
                <a:gd name="T64" fmla="*/ 510 w 674"/>
                <a:gd name="T65" fmla="*/ 100 h 121"/>
                <a:gd name="T66" fmla="*/ 395 w 674"/>
                <a:gd name="T67" fmla="*/ 87 h 121"/>
                <a:gd name="T68" fmla="*/ 392 w 674"/>
                <a:gd name="T69" fmla="*/ 95 h 121"/>
                <a:gd name="T70" fmla="*/ 389 w 674"/>
                <a:gd name="T71" fmla="*/ 95 h 121"/>
                <a:gd name="T72" fmla="*/ 389 w 674"/>
                <a:gd name="T73" fmla="*/ 99 h 121"/>
                <a:gd name="T74" fmla="*/ 391 w 674"/>
                <a:gd name="T75" fmla="*/ 103 h 121"/>
                <a:gd name="T76" fmla="*/ 399 w 674"/>
                <a:gd name="T77" fmla="*/ 114 h 121"/>
                <a:gd name="T78" fmla="*/ 388 w 674"/>
                <a:gd name="T79" fmla="*/ 109 h 121"/>
                <a:gd name="T80" fmla="*/ 383 w 674"/>
                <a:gd name="T81" fmla="*/ 109 h 121"/>
                <a:gd name="T82" fmla="*/ 369 w 674"/>
                <a:gd name="T83" fmla="*/ 107 h 121"/>
                <a:gd name="T84" fmla="*/ 359 w 674"/>
                <a:gd name="T85" fmla="*/ 99 h 121"/>
                <a:gd name="T86" fmla="*/ 370 w 674"/>
                <a:gd name="T87" fmla="*/ 93 h 121"/>
                <a:gd name="T88" fmla="*/ 375 w 674"/>
                <a:gd name="T89" fmla="*/ 86 h 121"/>
                <a:gd name="T90" fmla="*/ 372 w 674"/>
                <a:gd name="T91" fmla="*/ 86 h 121"/>
                <a:gd name="T92" fmla="*/ 372 w 674"/>
                <a:gd name="T93" fmla="*/ 73 h 121"/>
                <a:gd name="T94" fmla="*/ 205 w 674"/>
                <a:gd name="T95" fmla="*/ 53 h 121"/>
                <a:gd name="T96" fmla="*/ 202 w 674"/>
                <a:gd name="T97" fmla="*/ 52 h 121"/>
                <a:gd name="T98" fmla="*/ 197 w 674"/>
                <a:gd name="T99" fmla="*/ 52 h 121"/>
                <a:gd name="T100" fmla="*/ 196 w 674"/>
                <a:gd name="T101" fmla="*/ 55 h 121"/>
                <a:gd name="T102" fmla="*/ 194 w 674"/>
                <a:gd name="T103" fmla="*/ 54 h 121"/>
                <a:gd name="T104" fmla="*/ 194 w 674"/>
                <a:gd name="T105" fmla="*/ 66 h 121"/>
                <a:gd name="T106" fmla="*/ 202 w 674"/>
                <a:gd name="T107" fmla="*/ 5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74" h="121">
                  <a:moveTo>
                    <a:pt x="75" y="14"/>
                  </a:moveTo>
                  <a:cubicBezTo>
                    <a:pt x="75" y="12"/>
                    <a:pt x="75" y="12"/>
                    <a:pt x="75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1" y="14"/>
                    <a:pt x="71" y="14"/>
                    <a:pt x="71" y="14"/>
                  </a:cubicBezTo>
                  <a:lnTo>
                    <a:pt x="75" y="14"/>
                  </a:lnTo>
                  <a:close/>
                  <a:moveTo>
                    <a:pt x="78" y="12"/>
                  </a:moveTo>
                  <a:cubicBezTo>
                    <a:pt x="77" y="15"/>
                    <a:pt x="77" y="15"/>
                    <a:pt x="77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2"/>
                    <a:pt x="80" y="12"/>
                    <a:pt x="80" y="12"/>
                  </a:cubicBezTo>
                  <a:lnTo>
                    <a:pt x="78" y="12"/>
                  </a:lnTo>
                  <a:close/>
                  <a:moveTo>
                    <a:pt x="205" y="53"/>
                  </a:moveTo>
                  <a:cubicBezTo>
                    <a:pt x="192" y="74"/>
                    <a:pt x="192" y="74"/>
                    <a:pt x="192" y="74"/>
                  </a:cubicBezTo>
                  <a:cubicBezTo>
                    <a:pt x="191" y="80"/>
                    <a:pt x="191" y="80"/>
                    <a:pt x="191" y="80"/>
                  </a:cubicBezTo>
                  <a:cubicBezTo>
                    <a:pt x="201" y="89"/>
                    <a:pt x="189" y="89"/>
                    <a:pt x="189" y="89"/>
                  </a:cubicBezTo>
                  <a:cubicBezTo>
                    <a:pt x="182" y="86"/>
                    <a:pt x="189" y="81"/>
                    <a:pt x="189" y="81"/>
                  </a:cubicBezTo>
                  <a:cubicBezTo>
                    <a:pt x="189" y="50"/>
                    <a:pt x="189" y="50"/>
                    <a:pt x="189" y="50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78" y="33"/>
                    <a:pt x="59" y="34"/>
                    <a:pt x="59" y="34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8" y="8"/>
                    <a:pt x="171" y="12"/>
                    <a:pt x="171" y="12"/>
                  </a:cubicBezTo>
                  <a:cubicBezTo>
                    <a:pt x="182" y="5"/>
                    <a:pt x="181" y="13"/>
                    <a:pt x="181" y="13"/>
                  </a:cubicBezTo>
                  <a:cubicBezTo>
                    <a:pt x="302" y="27"/>
                    <a:pt x="302" y="27"/>
                    <a:pt x="302" y="27"/>
                  </a:cubicBezTo>
                  <a:cubicBezTo>
                    <a:pt x="457" y="45"/>
                    <a:pt x="457" y="45"/>
                    <a:pt x="457" y="45"/>
                  </a:cubicBezTo>
                  <a:cubicBezTo>
                    <a:pt x="492" y="46"/>
                    <a:pt x="530" y="26"/>
                    <a:pt x="530" y="26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04" y="5"/>
                    <a:pt x="604" y="5"/>
                    <a:pt x="604" y="5"/>
                  </a:cubicBezTo>
                  <a:cubicBezTo>
                    <a:pt x="609" y="64"/>
                    <a:pt x="609" y="64"/>
                    <a:pt x="609" y="64"/>
                  </a:cubicBezTo>
                  <a:cubicBezTo>
                    <a:pt x="653" y="71"/>
                    <a:pt x="653" y="71"/>
                    <a:pt x="653" y="71"/>
                  </a:cubicBezTo>
                  <a:cubicBezTo>
                    <a:pt x="674" y="78"/>
                    <a:pt x="516" y="84"/>
                    <a:pt x="516" y="84"/>
                  </a:cubicBezTo>
                  <a:cubicBezTo>
                    <a:pt x="500" y="85"/>
                    <a:pt x="510" y="87"/>
                    <a:pt x="510" y="87"/>
                  </a:cubicBezTo>
                  <a:cubicBezTo>
                    <a:pt x="514" y="90"/>
                    <a:pt x="510" y="100"/>
                    <a:pt x="510" y="100"/>
                  </a:cubicBezTo>
                  <a:cubicBezTo>
                    <a:pt x="498" y="104"/>
                    <a:pt x="395" y="87"/>
                    <a:pt x="395" y="87"/>
                  </a:cubicBezTo>
                  <a:cubicBezTo>
                    <a:pt x="392" y="95"/>
                    <a:pt x="392" y="95"/>
                    <a:pt x="392" y="95"/>
                  </a:cubicBezTo>
                  <a:cubicBezTo>
                    <a:pt x="389" y="95"/>
                    <a:pt x="389" y="95"/>
                    <a:pt x="389" y="95"/>
                  </a:cubicBezTo>
                  <a:cubicBezTo>
                    <a:pt x="389" y="99"/>
                    <a:pt x="389" y="99"/>
                    <a:pt x="389" y="99"/>
                  </a:cubicBezTo>
                  <a:cubicBezTo>
                    <a:pt x="391" y="100"/>
                    <a:pt x="391" y="103"/>
                    <a:pt x="391" y="103"/>
                  </a:cubicBezTo>
                  <a:cubicBezTo>
                    <a:pt x="403" y="104"/>
                    <a:pt x="399" y="114"/>
                    <a:pt x="399" y="114"/>
                  </a:cubicBezTo>
                  <a:cubicBezTo>
                    <a:pt x="388" y="121"/>
                    <a:pt x="388" y="109"/>
                    <a:pt x="388" y="109"/>
                  </a:cubicBezTo>
                  <a:cubicBezTo>
                    <a:pt x="385" y="111"/>
                    <a:pt x="383" y="109"/>
                    <a:pt x="383" y="109"/>
                  </a:cubicBezTo>
                  <a:cubicBezTo>
                    <a:pt x="376" y="121"/>
                    <a:pt x="369" y="107"/>
                    <a:pt x="369" y="107"/>
                  </a:cubicBezTo>
                  <a:cubicBezTo>
                    <a:pt x="359" y="108"/>
                    <a:pt x="359" y="99"/>
                    <a:pt x="359" y="99"/>
                  </a:cubicBezTo>
                  <a:cubicBezTo>
                    <a:pt x="360" y="90"/>
                    <a:pt x="370" y="93"/>
                    <a:pt x="370" y="93"/>
                  </a:cubicBezTo>
                  <a:cubicBezTo>
                    <a:pt x="375" y="86"/>
                    <a:pt x="375" y="86"/>
                    <a:pt x="375" y="86"/>
                  </a:cubicBezTo>
                  <a:cubicBezTo>
                    <a:pt x="372" y="86"/>
                    <a:pt x="372" y="86"/>
                    <a:pt x="372" y="86"/>
                  </a:cubicBezTo>
                  <a:cubicBezTo>
                    <a:pt x="372" y="73"/>
                    <a:pt x="372" y="73"/>
                    <a:pt x="372" y="73"/>
                  </a:cubicBezTo>
                  <a:lnTo>
                    <a:pt x="205" y="53"/>
                  </a:lnTo>
                  <a:close/>
                  <a:moveTo>
                    <a:pt x="202" y="52"/>
                  </a:moveTo>
                  <a:cubicBezTo>
                    <a:pt x="197" y="52"/>
                    <a:pt x="197" y="52"/>
                    <a:pt x="197" y="52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4" y="54"/>
                    <a:pt x="194" y="54"/>
                    <a:pt x="194" y="54"/>
                  </a:cubicBezTo>
                  <a:cubicBezTo>
                    <a:pt x="194" y="66"/>
                    <a:pt x="194" y="66"/>
                    <a:pt x="194" y="66"/>
                  </a:cubicBezTo>
                  <a:lnTo>
                    <a:pt x="202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2"/>
            <p:cNvSpPr>
              <a:spLocks noEditPoints="1"/>
            </p:cNvSpPr>
            <p:nvPr/>
          </p:nvSpPr>
          <p:spPr bwMode="auto">
            <a:xfrm>
              <a:off x="5923" y="2839"/>
              <a:ext cx="1503" cy="624"/>
            </a:xfrm>
            <a:custGeom>
              <a:avLst/>
              <a:gdLst>
                <a:gd name="T0" fmla="*/ 546 w 559"/>
                <a:gd name="T1" fmla="*/ 153 h 232"/>
                <a:gd name="T2" fmla="*/ 384 w 559"/>
                <a:gd name="T3" fmla="*/ 181 h 232"/>
                <a:gd name="T4" fmla="*/ 369 w 559"/>
                <a:gd name="T5" fmla="*/ 182 h 232"/>
                <a:gd name="T6" fmla="*/ 360 w 559"/>
                <a:gd name="T7" fmla="*/ 181 h 232"/>
                <a:gd name="T8" fmla="*/ 347 w 559"/>
                <a:gd name="T9" fmla="*/ 212 h 232"/>
                <a:gd name="T10" fmla="*/ 325 w 559"/>
                <a:gd name="T11" fmla="*/ 201 h 232"/>
                <a:gd name="T12" fmla="*/ 333 w 559"/>
                <a:gd name="T13" fmla="*/ 204 h 232"/>
                <a:gd name="T14" fmla="*/ 325 w 559"/>
                <a:gd name="T15" fmla="*/ 212 h 232"/>
                <a:gd name="T16" fmla="*/ 321 w 559"/>
                <a:gd name="T17" fmla="*/ 211 h 232"/>
                <a:gd name="T18" fmla="*/ 316 w 559"/>
                <a:gd name="T19" fmla="*/ 217 h 232"/>
                <a:gd name="T20" fmla="*/ 320 w 559"/>
                <a:gd name="T21" fmla="*/ 206 h 232"/>
                <a:gd name="T22" fmla="*/ 321 w 559"/>
                <a:gd name="T23" fmla="*/ 195 h 232"/>
                <a:gd name="T24" fmla="*/ 304 w 559"/>
                <a:gd name="T25" fmla="*/ 193 h 232"/>
                <a:gd name="T26" fmla="*/ 275 w 559"/>
                <a:gd name="T27" fmla="*/ 211 h 232"/>
                <a:gd name="T28" fmla="*/ 273 w 559"/>
                <a:gd name="T29" fmla="*/ 223 h 232"/>
                <a:gd name="T30" fmla="*/ 273 w 559"/>
                <a:gd name="T31" fmla="*/ 227 h 232"/>
                <a:gd name="T32" fmla="*/ 266 w 559"/>
                <a:gd name="T33" fmla="*/ 225 h 232"/>
                <a:gd name="T34" fmla="*/ 270 w 559"/>
                <a:gd name="T35" fmla="*/ 226 h 232"/>
                <a:gd name="T36" fmla="*/ 268 w 559"/>
                <a:gd name="T37" fmla="*/ 212 h 232"/>
                <a:gd name="T38" fmla="*/ 246 w 559"/>
                <a:gd name="T39" fmla="*/ 192 h 232"/>
                <a:gd name="T40" fmla="*/ 232 w 559"/>
                <a:gd name="T41" fmla="*/ 195 h 232"/>
                <a:gd name="T42" fmla="*/ 234 w 559"/>
                <a:gd name="T43" fmla="*/ 205 h 232"/>
                <a:gd name="T44" fmla="*/ 236 w 559"/>
                <a:gd name="T45" fmla="*/ 216 h 232"/>
                <a:gd name="T46" fmla="*/ 228 w 559"/>
                <a:gd name="T47" fmla="*/ 210 h 232"/>
                <a:gd name="T48" fmla="*/ 223 w 559"/>
                <a:gd name="T49" fmla="*/ 216 h 232"/>
                <a:gd name="T50" fmla="*/ 227 w 559"/>
                <a:gd name="T51" fmla="*/ 205 h 232"/>
                <a:gd name="T52" fmla="*/ 229 w 559"/>
                <a:gd name="T53" fmla="*/ 201 h 232"/>
                <a:gd name="T54" fmla="*/ 210 w 559"/>
                <a:gd name="T55" fmla="*/ 207 h 232"/>
                <a:gd name="T56" fmla="*/ 195 w 559"/>
                <a:gd name="T57" fmla="*/ 179 h 232"/>
                <a:gd name="T58" fmla="*/ 176 w 559"/>
                <a:gd name="T59" fmla="*/ 179 h 232"/>
                <a:gd name="T60" fmla="*/ 129 w 559"/>
                <a:gd name="T61" fmla="*/ 178 h 232"/>
                <a:gd name="T62" fmla="*/ 4 w 559"/>
                <a:gd name="T63" fmla="*/ 139 h 232"/>
                <a:gd name="T64" fmla="*/ 262 w 559"/>
                <a:gd name="T65" fmla="*/ 132 h 232"/>
                <a:gd name="T66" fmla="*/ 278 w 559"/>
                <a:gd name="T67" fmla="*/ 120 h 232"/>
                <a:gd name="T68" fmla="*/ 297 w 559"/>
                <a:gd name="T69" fmla="*/ 124 h 232"/>
                <a:gd name="T70" fmla="*/ 307 w 559"/>
                <a:gd name="T71" fmla="*/ 171 h 232"/>
                <a:gd name="T72" fmla="*/ 554 w 559"/>
                <a:gd name="T73" fmla="*/ 145 h 232"/>
                <a:gd name="T74" fmla="*/ 355 w 559"/>
                <a:gd name="T75" fmla="*/ 199 h 232"/>
                <a:gd name="T76" fmla="*/ 337 w 559"/>
                <a:gd name="T77" fmla="*/ 189 h 232"/>
                <a:gd name="T78" fmla="*/ 327 w 559"/>
                <a:gd name="T79" fmla="*/ 192 h 232"/>
                <a:gd name="T80" fmla="*/ 326 w 559"/>
                <a:gd name="T81" fmla="*/ 193 h 232"/>
                <a:gd name="T82" fmla="*/ 232 w 559"/>
                <a:gd name="T83" fmla="*/ 205 h 232"/>
                <a:gd name="T84" fmla="*/ 229 w 559"/>
                <a:gd name="T85" fmla="*/ 205 h 232"/>
                <a:gd name="T86" fmla="*/ 226 w 559"/>
                <a:gd name="T87" fmla="*/ 191 h 232"/>
                <a:gd name="T88" fmla="*/ 217 w 559"/>
                <a:gd name="T89" fmla="*/ 191 h 232"/>
                <a:gd name="T90" fmla="*/ 215 w 559"/>
                <a:gd name="T91" fmla="*/ 193 h 232"/>
                <a:gd name="T92" fmla="*/ 212 w 559"/>
                <a:gd name="T93" fmla="*/ 185 h 232"/>
                <a:gd name="T94" fmla="*/ 192 w 559"/>
                <a:gd name="T95" fmla="*/ 193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9" h="232">
                  <a:moveTo>
                    <a:pt x="554" y="145"/>
                  </a:moveTo>
                  <a:cubicBezTo>
                    <a:pt x="559" y="144"/>
                    <a:pt x="555" y="146"/>
                    <a:pt x="555" y="146"/>
                  </a:cubicBezTo>
                  <a:cubicBezTo>
                    <a:pt x="554" y="148"/>
                    <a:pt x="544" y="150"/>
                    <a:pt x="544" y="150"/>
                  </a:cubicBezTo>
                  <a:cubicBezTo>
                    <a:pt x="546" y="153"/>
                    <a:pt x="546" y="153"/>
                    <a:pt x="546" y="153"/>
                  </a:cubicBezTo>
                  <a:cubicBezTo>
                    <a:pt x="544" y="154"/>
                    <a:pt x="428" y="174"/>
                    <a:pt x="428" y="174"/>
                  </a:cubicBezTo>
                  <a:cubicBezTo>
                    <a:pt x="427" y="182"/>
                    <a:pt x="427" y="182"/>
                    <a:pt x="427" y="182"/>
                  </a:cubicBezTo>
                  <a:cubicBezTo>
                    <a:pt x="425" y="180"/>
                    <a:pt x="421" y="175"/>
                    <a:pt x="421" y="175"/>
                  </a:cubicBezTo>
                  <a:cubicBezTo>
                    <a:pt x="384" y="181"/>
                    <a:pt x="384" y="181"/>
                    <a:pt x="384" y="181"/>
                  </a:cubicBezTo>
                  <a:cubicBezTo>
                    <a:pt x="383" y="189"/>
                    <a:pt x="383" y="189"/>
                    <a:pt x="383" y="189"/>
                  </a:cubicBezTo>
                  <a:cubicBezTo>
                    <a:pt x="381" y="188"/>
                    <a:pt x="379" y="182"/>
                    <a:pt x="379" y="182"/>
                  </a:cubicBezTo>
                  <a:cubicBezTo>
                    <a:pt x="370" y="183"/>
                    <a:pt x="370" y="183"/>
                    <a:pt x="370" y="183"/>
                  </a:cubicBezTo>
                  <a:cubicBezTo>
                    <a:pt x="369" y="182"/>
                    <a:pt x="369" y="182"/>
                    <a:pt x="369" y="182"/>
                  </a:cubicBezTo>
                  <a:cubicBezTo>
                    <a:pt x="364" y="182"/>
                    <a:pt x="364" y="182"/>
                    <a:pt x="364" y="182"/>
                  </a:cubicBezTo>
                  <a:cubicBezTo>
                    <a:pt x="364" y="181"/>
                    <a:pt x="364" y="181"/>
                    <a:pt x="364" y="181"/>
                  </a:cubicBezTo>
                  <a:cubicBezTo>
                    <a:pt x="362" y="181"/>
                    <a:pt x="362" y="181"/>
                    <a:pt x="362" y="181"/>
                  </a:cubicBezTo>
                  <a:cubicBezTo>
                    <a:pt x="361" y="179"/>
                    <a:pt x="360" y="181"/>
                    <a:pt x="360" y="181"/>
                  </a:cubicBezTo>
                  <a:cubicBezTo>
                    <a:pt x="358" y="182"/>
                    <a:pt x="358" y="182"/>
                    <a:pt x="358" y="182"/>
                  </a:cubicBezTo>
                  <a:cubicBezTo>
                    <a:pt x="358" y="183"/>
                    <a:pt x="365" y="188"/>
                    <a:pt x="365" y="188"/>
                  </a:cubicBezTo>
                  <a:cubicBezTo>
                    <a:pt x="370" y="190"/>
                    <a:pt x="370" y="203"/>
                    <a:pt x="370" y="203"/>
                  </a:cubicBezTo>
                  <a:cubicBezTo>
                    <a:pt x="370" y="213"/>
                    <a:pt x="347" y="212"/>
                    <a:pt x="347" y="212"/>
                  </a:cubicBezTo>
                  <a:cubicBezTo>
                    <a:pt x="331" y="212"/>
                    <a:pt x="336" y="193"/>
                    <a:pt x="336" y="193"/>
                  </a:cubicBezTo>
                  <a:cubicBezTo>
                    <a:pt x="335" y="191"/>
                    <a:pt x="331" y="193"/>
                    <a:pt x="331" y="193"/>
                  </a:cubicBezTo>
                  <a:cubicBezTo>
                    <a:pt x="330" y="194"/>
                    <a:pt x="328" y="195"/>
                    <a:pt x="328" y="195"/>
                  </a:cubicBezTo>
                  <a:cubicBezTo>
                    <a:pt x="325" y="195"/>
                    <a:pt x="325" y="201"/>
                    <a:pt x="325" y="201"/>
                  </a:cubicBezTo>
                  <a:cubicBezTo>
                    <a:pt x="324" y="201"/>
                    <a:pt x="325" y="204"/>
                    <a:pt x="325" y="204"/>
                  </a:cubicBezTo>
                  <a:cubicBezTo>
                    <a:pt x="327" y="206"/>
                    <a:pt x="327" y="206"/>
                    <a:pt x="327" y="206"/>
                  </a:cubicBezTo>
                  <a:cubicBezTo>
                    <a:pt x="326" y="201"/>
                    <a:pt x="330" y="202"/>
                    <a:pt x="330" y="202"/>
                  </a:cubicBezTo>
                  <a:cubicBezTo>
                    <a:pt x="333" y="202"/>
                    <a:pt x="333" y="204"/>
                    <a:pt x="333" y="204"/>
                  </a:cubicBezTo>
                  <a:cubicBezTo>
                    <a:pt x="333" y="214"/>
                    <a:pt x="333" y="214"/>
                    <a:pt x="333" y="214"/>
                  </a:cubicBezTo>
                  <a:cubicBezTo>
                    <a:pt x="333" y="217"/>
                    <a:pt x="330" y="217"/>
                    <a:pt x="330" y="217"/>
                  </a:cubicBezTo>
                  <a:cubicBezTo>
                    <a:pt x="326" y="218"/>
                    <a:pt x="327" y="213"/>
                    <a:pt x="327" y="213"/>
                  </a:cubicBezTo>
                  <a:cubicBezTo>
                    <a:pt x="325" y="212"/>
                    <a:pt x="325" y="212"/>
                    <a:pt x="325" y="212"/>
                  </a:cubicBezTo>
                  <a:cubicBezTo>
                    <a:pt x="325" y="211"/>
                    <a:pt x="325" y="211"/>
                    <a:pt x="325" y="211"/>
                  </a:cubicBezTo>
                  <a:cubicBezTo>
                    <a:pt x="324" y="211"/>
                    <a:pt x="324" y="211"/>
                    <a:pt x="324" y="211"/>
                  </a:cubicBezTo>
                  <a:cubicBezTo>
                    <a:pt x="322" y="212"/>
                    <a:pt x="322" y="212"/>
                    <a:pt x="322" y="212"/>
                  </a:cubicBezTo>
                  <a:cubicBezTo>
                    <a:pt x="321" y="211"/>
                    <a:pt x="321" y="211"/>
                    <a:pt x="321" y="211"/>
                  </a:cubicBezTo>
                  <a:cubicBezTo>
                    <a:pt x="320" y="211"/>
                    <a:pt x="320" y="211"/>
                    <a:pt x="320" y="211"/>
                  </a:cubicBezTo>
                  <a:cubicBezTo>
                    <a:pt x="320" y="212"/>
                    <a:pt x="320" y="212"/>
                    <a:pt x="320" y="212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20" y="218"/>
                    <a:pt x="316" y="217"/>
                    <a:pt x="316" y="217"/>
                  </a:cubicBezTo>
                  <a:cubicBezTo>
                    <a:pt x="312" y="217"/>
                    <a:pt x="313" y="210"/>
                    <a:pt x="313" y="210"/>
                  </a:cubicBezTo>
                  <a:cubicBezTo>
                    <a:pt x="312" y="200"/>
                    <a:pt x="316" y="202"/>
                    <a:pt x="316" y="202"/>
                  </a:cubicBezTo>
                  <a:cubicBezTo>
                    <a:pt x="320" y="202"/>
                    <a:pt x="319" y="206"/>
                    <a:pt x="319" y="206"/>
                  </a:cubicBezTo>
                  <a:cubicBezTo>
                    <a:pt x="320" y="206"/>
                    <a:pt x="320" y="206"/>
                    <a:pt x="320" y="206"/>
                  </a:cubicBezTo>
                  <a:cubicBezTo>
                    <a:pt x="320" y="205"/>
                    <a:pt x="321" y="206"/>
                    <a:pt x="321" y="206"/>
                  </a:cubicBezTo>
                  <a:cubicBezTo>
                    <a:pt x="321" y="206"/>
                    <a:pt x="321" y="206"/>
                    <a:pt x="321" y="206"/>
                  </a:cubicBezTo>
                  <a:cubicBezTo>
                    <a:pt x="322" y="203"/>
                    <a:pt x="321" y="201"/>
                    <a:pt x="321" y="201"/>
                  </a:cubicBezTo>
                  <a:cubicBezTo>
                    <a:pt x="319" y="196"/>
                    <a:pt x="321" y="195"/>
                    <a:pt x="321" y="195"/>
                  </a:cubicBezTo>
                  <a:cubicBezTo>
                    <a:pt x="322" y="189"/>
                    <a:pt x="310" y="194"/>
                    <a:pt x="310" y="194"/>
                  </a:cubicBezTo>
                  <a:cubicBezTo>
                    <a:pt x="310" y="192"/>
                    <a:pt x="308" y="191"/>
                    <a:pt x="308" y="191"/>
                  </a:cubicBezTo>
                  <a:cubicBezTo>
                    <a:pt x="308" y="190"/>
                    <a:pt x="308" y="192"/>
                    <a:pt x="308" y="192"/>
                  </a:cubicBezTo>
                  <a:cubicBezTo>
                    <a:pt x="307" y="192"/>
                    <a:pt x="304" y="193"/>
                    <a:pt x="304" y="193"/>
                  </a:cubicBezTo>
                  <a:cubicBezTo>
                    <a:pt x="304" y="194"/>
                    <a:pt x="297" y="197"/>
                    <a:pt x="297" y="197"/>
                  </a:cubicBezTo>
                  <a:cubicBezTo>
                    <a:pt x="297" y="201"/>
                    <a:pt x="279" y="210"/>
                    <a:pt x="279" y="210"/>
                  </a:cubicBezTo>
                  <a:cubicBezTo>
                    <a:pt x="277" y="221"/>
                    <a:pt x="277" y="212"/>
                    <a:pt x="277" y="212"/>
                  </a:cubicBezTo>
                  <a:cubicBezTo>
                    <a:pt x="277" y="209"/>
                    <a:pt x="275" y="211"/>
                    <a:pt x="275" y="211"/>
                  </a:cubicBezTo>
                  <a:cubicBezTo>
                    <a:pt x="273" y="212"/>
                    <a:pt x="274" y="215"/>
                    <a:pt x="274" y="215"/>
                  </a:cubicBezTo>
                  <a:cubicBezTo>
                    <a:pt x="276" y="216"/>
                    <a:pt x="272" y="217"/>
                    <a:pt x="272" y="217"/>
                  </a:cubicBezTo>
                  <a:cubicBezTo>
                    <a:pt x="272" y="222"/>
                    <a:pt x="272" y="222"/>
                    <a:pt x="272" y="222"/>
                  </a:cubicBezTo>
                  <a:cubicBezTo>
                    <a:pt x="273" y="229"/>
                    <a:pt x="273" y="223"/>
                    <a:pt x="273" y="223"/>
                  </a:cubicBezTo>
                  <a:cubicBezTo>
                    <a:pt x="274" y="222"/>
                    <a:pt x="276" y="223"/>
                    <a:pt x="276" y="223"/>
                  </a:cubicBezTo>
                  <a:cubicBezTo>
                    <a:pt x="275" y="231"/>
                    <a:pt x="275" y="231"/>
                    <a:pt x="275" y="231"/>
                  </a:cubicBezTo>
                  <a:cubicBezTo>
                    <a:pt x="274" y="232"/>
                    <a:pt x="273" y="231"/>
                    <a:pt x="273" y="231"/>
                  </a:cubicBezTo>
                  <a:cubicBezTo>
                    <a:pt x="273" y="227"/>
                    <a:pt x="273" y="227"/>
                    <a:pt x="273" y="227"/>
                  </a:cubicBezTo>
                  <a:cubicBezTo>
                    <a:pt x="269" y="227"/>
                    <a:pt x="269" y="227"/>
                    <a:pt x="269" y="227"/>
                  </a:cubicBezTo>
                  <a:cubicBezTo>
                    <a:pt x="269" y="230"/>
                    <a:pt x="269" y="230"/>
                    <a:pt x="269" y="230"/>
                  </a:cubicBezTo>
                  <a:cubicBezTo>
                    <a:pt x="268" y="232"/>
                    <a:pt x="266" y="230"/>
                    <a:pt x="266" y="230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6" y="221"/>
                    <a:pt x="267" y="222"/>
                    <a:pt x="267" y="222"/>
                  </a:cubicBezTo>
                  <a:cubicBezTo>
                    <a:pt x="269" y="222"/>
                    <a:pt x="269" y="223"/>
                    <a:pt x="269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70" y="226"/>
                    <a:pt x="270" y="226"/>
                    <a:pt x="270" y="226"/>
                  </a:cubicBezTo>
                  <a:cubicBezTo>
                    <a:pt x="269" y="222"/>
                    <a:pt x="271" y="223"/>
                    <a:pt x="271" y="223"/>
                  </a:cubicBezTo>
                  <a:cubicBezTo>
                    <a:pt x="270" y="217"/>
                    <a:pt x="270" y="217"/>
                    <a:pt x="270" y="217"/>
                  </a:cubicBezTo>
                  <a:cubicBezTo>
                    <a:pt x="267" y="217"/>
                    <a:pt x="268" y="215"/>
                    <a:pt x="268" y="215"/>
                  </a:cubicBezTo>
                  <a:cubicBezTo>
                    <a:pt x="269" y="215"/>
                    <a:pt x="268" y="212"/>
                    <a:pt x="268" y="212"/>
                  </a:cubicBezTo>
                  <a:cubicBezTo>
                    <a:pt x="268" y="209"/>
                    <a:pt x="265" y="211"/>
                    <a:pt x="265" y="211"/>
                  </a:cubicBezTo>
                  <a:cubicBezTo>
                    <a:pt x="265" y="215"/>
                    <a:pt x="265" y="215"/>
                    <a:pt x="265" y="215"/>
                  </a:cubicBezTo>
                  <a:cubicBezTo>
                    <a:pt x="264" y="214"/>
                    <a:pt x="264" y="210"/>
                    <a:pt x="264" y="210"/>
                  </a:cubicBezTo>
                  <a:cubicBezTo>
                    <a:pt x="254" y="208"/>
                    <a:pt x="246" y="192"/>
                    <a:pt x="246" y="192"/>
                  </a:cubicBezTo>
                  <a:cubicBezTo>
                    <a:pt x="245" y="192"/>
                    <a:pt x="245" y="192"/>
                    <a:pt x="245" y="192"/>
                  </a:cubicBezTo>
                  <a:cubicBezTo>
                    <a:pt x="245" y="193"/>
                    <a:pt x="245" y="193"/>
                    <a:pt x="245" y="193"/>
                  </a:cubicBezTo>
                  <a:cubicBezTo>
                    <a:pt x="236" y="191"/>
                    <a:pt x="236" y="191"/>
                    <a:pt x="236" y="191"/>
                  </a:cubicBezTo>
                  <a:cubicBezTo>
                    <a:pt x="231" y="191"/>
                    <a:pt x="232" y="195"/>
                    <a:pt x="232" y="195"/>
                  </a:cubicBezTo>
                  <a:cubicBezTo>
                    <a:pt x="233" y="195"/>
                    <a:pt x="233" y="195"/>
                    <a:pt x="233" y="195"/>
                  </a:cubicBezTo>
                  <a:cubicBezTo>
                    <a:pt x="233" y="197"/>
                    <a:pt x="232" y="202"/>
                    <a:pt x="232" y="202"/>
                  </a:cubicBezTo>
                  <a:cubicBezTo>
                    <a:pt x="232" y="203"/>
                    <a:pt x="232" y="203"/>
                    <a:pt x="232" y="203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4" y="200"/>
                    <a:pt x="237" y="201"/>
                    <a:pt x="237" y="201"/>
                  </a:cubicBezTo>
                  <a:cubicBezTo>
                    <a:pt x="241" y="201"/>
                    <a:pt x="240" y="203"/>
                    <a:pt x="240" y="203"/>
                  </a:cubicBezTo>
                  <a:cubicBezTo>
                    <a:pt x="240" y="214"/>
                    <a:pt x="240" y="214"/>
                    <a:pt x="240" y="214"/>
                  </a:cubicBezTo>
                  <a:cubicBezTo>
                    <a:pt x="240" y="217"/>
                    <a:pt x="236" y="216"/>
                    <a:pt x="236" y="216"/>
                  </a:cubicBezTo>
                  <a:cubicBezTo>
                    <a:pt x="233" y="216"/>
                    <a:pt x="234" y="211"/>
                    <a:pt x="234" y="211"/>
                  </a:cubicBezTo>
                  <a:cubicBezTo>
                    <a:pt x="233" y="211"/>
                    <a:pt x="233" y="211"/>
                    <a:pt x="233" y="211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28" y="210"/>
                    <a:pt x="228" y="210"/>
                    <a:pt x="228" y="210"/>
                  </a:cubicBezTo>
                  <a:cubicBezTo>
                    <a:pt x="228" y="211"/>
                    <a:pt x="228" y="211"/>
                    <a:pt x="228" y="211"/>
                  </a:cubicBezTo>
                  <a:cubicBezTo>
                    <a:pt x="227" y="211"/>
                    <a:pt x="227" y="211"/>
                    <a:pt x="227" y="211"/>
                  </a:cubicBezTo>
                  <a:cubicBezTo>
                    <a:pt x="226" y="214"/>
                    <a:pt x="226" y="214"/>
                    <a:pt x="226" y="214"/>
                  </a:cubicBezTo>
                  <a:cubicBezTo>
                    <a:pt x="226" y="216"/>
                    <a:pt x="223" y="216"/>
                    <a:pt x="223" y="216"/>
                  </a:cubicBezTo>
                  <a:cubicBezTo>
                    <a:pt x="220" y="216"/>
                    <a:pt x="220" y="214"/>
                    <a:pt x="220" y="214"/>
                  </a:cubicBezTo>
                  <a:cubicBezTo>
                    <a:pt x="220" y="203"/>
                    <a:pt x="220" y="203"/>
                    <a:pt x="220" y="203"/>
                  </a:cubicBezTo>
                  <a:cubicBezTo>
                    <a:pt x="219" y="200"/>
                    <a:pt x="224" y="200"/>
                    <a:pt x="224" y="200"/>
                  </a:cubicBezTo>
                  <a:cubicBezTo>
                    <a:pt x="228" y="201"/>
                    <a:pt x="227" y="205"/>
                    <a:pt x="227" y="205"/>
                  </a:cubicBezTo>
                  <a:cubicBezTo>
                    <a:pt x="227" y="205"/>
                    <a:pt x="227" y="205"/>
                    <a:pt x="227" y="205"/>
                  </a:cubicBezTo>
                  <a:cubicBezTo>
                    <a:pt x="227" y="203"/>
                    <a:pt x="228" y="205"/>
                    <a:pt x="228" y="205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227" y="199"/>
                    <a:pt x="227" y="194"/>
                    <a:pt x="227" y="194"/>
                  </a:cubicBezTo>
                  <a:cubicBezTo>
                    <a:pt x="224" y="193"/>
                    <a:pt x="224" y="193"/>
                    <a:pt x="224" y="193"/>
                  </a:cubicBezTo>
                  <a:cubicBezTo>
                    <a:pt x="221" y="188"/>
                    <a:pt x="215" y="194"/>
                    <a:pt x="215" y="194"/>
                  </a:cubicBezTo>
                  <a:cubicBezTo>
                    <a:pt x="216" y="203"/>
                    <a:pt x="210" y="207"/>
                    <a:pt x="210" y="207"/>
                  </a:cubicBezTo>
                  <a:cubicBezTo>
                    <a:pt x="201" y="213"/>
                    <a:pt x="185" y="207"/>
                    <a:pt x="185" y="207"/>
                  </a:cubicBezTo>
                  <a:cubicBezTo>
                    <a:pt x="176" y="203"/>
                    <a:pt x="179" y="192"/>
                    <a:pt x="179" y="192"/>
                  </a:cubicBezTo>
                  <a:cubicBezTo>
                    <a:pt x="181" y="183"/>
                    <a:pt x="194" y="180"/>
                    <a:pt x="194" y="180"/>
                  </a:cubicBezTo>
                  <a:cubicBezTo>
                    <a:pt x="195" y="179"/>
                    <a:pt x="195" y="179"/>
                    <a:pt x="195" y="179"/>
                  </a:cubicBezTo>
                  <a:cubicBezTo>
                    <a:pt x="195" y="177"/>
                    <a:pt x="194" y="179"/>
                    <a:pt x="194" y="179"/>
                  </a:cubicBezTo>
                  <a:cubicBezTo>
                    <a:pt x="188" y="178"/>
                    <a:pt x="188" y="178"/>
                    <a:pt x="188" y="178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76" y="179"/>
                    <a:pt x="176" y="179"/>
                    <a:pt x="176" y="179"/>
                  </a:cubicBezTo>
                  <a:cubicBezTo>
                    <a:pt x="176" y="180"/>
                    <a:pt x="173" y="186"/>
                    <a:pt x="173" y="186"/>
                  </a:cubicBezTo>
                  <a:cubicBezTo>
                    <a:pt x="171" y="178"/>
                    <a:pt x="171" y="178"/>
                    <a:pt x="171" y="178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5" y="172"/>
                    <a:pt x="129" y="178"/>
                    <a:pt x="129" y="178"/>
                  </a:cubicBezTo>
                  <a:cubicBezTo>
                    <a:pt x="128" y="170"/>
                    <a:pt x="128" y="170"/>
                    <a:pt x="128" y="170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7" y="141"/>
                    <a:pt x="4" y="139"/>
                    <a:pt x="4" y="139"/>
                  </a:cubicBezTo>
                  <a:cubicBezTo>
                    <a:pt x="0" y="136"/>
                    <a:pt x="4" y="137"/>
                    <a:pt x="4" y="137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245" y="177"/>
                    <a:pt x="245" y="177"/>
                    <a:pt x="245" y="177"/>
                  </a:cubicBezTo>
                  <a:cubicBezTo>
                    <a:pt x="241" y="153"/>
                    <a:pt x="262" y="132"/>
                    <a:pt x="262" y="132"/>
                  </a:cubicBezTo>
                  <a:cubicBezTo>
                    <a:pt x="167" y="110"/>
                    <a:pt x="167" y="110"/>
                    <a:pt x="167" y="110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270" y="124"/>
                    <a:pt x="270" y="124"/>
                    <a:pt x="270" y="124"/>
                  </a:cubicBezTo>
                  <a:cubicBezTo>
                    <a:pt x="272" y="122"/>
                    <a:pt x="278" y="120"/>
                    <a:pt x="278" y="120"/>
                  </a:cubicBezTo>
                  <a:cubicBezTo>
                    <a:pt x="286" y="21"/>
                    <a:pt x="286" y="21"/>
                    <a:pt x="286" y="21"/>
                  </a:cubicBezTo>
                  <a:cubicBezTo>
                    <a:pt x="287" y="0"/>
                    <a:pt x="289" y="19"/>
                    <a:pt x="289" y="19"/>
                  </a:cubicBezTo>
                  <a:cubicBezTo>
                    <a:pt x="288" y="119"/>
                    <a:pt x="288" y="119"/>
                    <a:pt x="288" y="119"/>
                  </a:cubicBezTo>
                  <a:cubicBezTo>
                    <a:pt x="291" y="119"/>
                    <a:pt x="297" y="124"/>
                    <a:pt x="297" y="124"/>
                  </a:cubicBezTo>
                  <a:cubicBezTo>
                    <a:pt x="405" y="113"/>
                    <a:pt x="405" y="113"/>
                    <a:pt x="405" y="113"/>
                  </a:cubicBezTo>
                  <a:cubicBezTo>
                    <a:pt x="404" y="114"/>
                    <a:pt x="404" y="114"/>
                    <a:pt x="404" y="114"/>
                  </a:cubicBezTo>
                  <a:cubicBezTo>
                    <a:pt x="303" y="133"/>
                    <a:pt x="303" y="133"/>
                    <a:pt x="303" y="133"/>
                  </a:cubicBezTo>
                  <a:cubicBezTo>
                    <a:pt x="317" y="142"/>
                    <a:pt x="307" y="171"/>
                    <a:pt x="307" y="171"/>
                  </a:cubicBezTo>
                  <a:cubicBezTo>
                    <a:pt x="305" y="172"/>
                    <a:pt x="307" y="178"/>
                    <a:pt x="307" y="178"/>
                  </a:cubicBezTo>
                  <a:cubicBezTo>
                    <a:pt x="369" y="171"/>
                    <a:pt x="369" y="171"/>
                    <a:pt x="369" y="171"/>
                  </a:cubicBezTo>
                  <a:cubicBezTo>
                    <a:pt x="444" y="161"/>
                    <a:pt x="444" y="161"/>
                    <a:pt x="444" y="161"/>
                  </a:cubicBezTo>
                  <a:lnTo>
                    <a:pt x="554" y="145"/>
                  </a:lnTo>
                  <a:close/>
                  <a:moveTo>
                    <a:pt x="361" y="196"/>
                  </a:moveTo>
                  <a:cubicBezTo>
                    <a:pt x="361" y="194"/>
                    <a:pt x="358" y="192"/>
                    <a:pt x="355" y="192"/>
                  </a:cubicBezTo>
                  <a:cubicBezTo>
                    <a:pt x="352" y="192"/>
                    <a:pt x="349" y="194"/>
                    <a:pt x="349" y="196"/>
                  </a:cubicBezTo>
                  <a:cubicBezTo>
                    <a:pt x="349" y="198"/>
                    <a:pt x="352" y="199"/>
                    <a:pt x="355" y="199"/>
                  </a:cubicBezTo>
                  <a:cubicBezTo>
                    <a:pt x="358" y="199"/>
                    <a:pt x="361" y="198"/>
                    <a:pt x="361" y="196"/>
                  </a:cubicBezTo>
                  <a:close/>
                  <a:moveTo>
                    <a:pt x="339" y="190"/>
                  </a:moveTo>
                  <a:cubicBezTo>
                    <a:pt x="339" y="189"/>
                    <a:pt x="339" y="189"/>
                    <a:pt x="339" y="189"/>
                  </a:cubicBezTo>
                  <a:cubicBezTo>
                    <a:pt x="337" y="189"/>
                    <a:pt x="337" y="189"/>
                    <a:pt x="337" y="189"/>
                  </a:cubicBezTo>
                  <a:lnTo>
                    <a:pt x="339" y="190"/>
                  </a:lnTo>
                  <a:close/>
                  <a:moveTo>
                    <a:pt x="331" y="190"/>
                  </a:moveTo>
                  <a:cubicBezTo>
                    <a:pt x="326" y="191"/>
                    <a:pt x="326" y="191"/>
                    <a:pt x="326" y="191"/>
                  </a:cubicBezTo>
                  <a:cubicBezTo>
                    <a:pt x="325" y="192"/>
                    <a:pt x="327" y="192"/>
                    <a:pt x="327" y="192"/>
                  </a:cubicBezTo>
                  <a:cubicBezTo>
                    <a:pt x="328" y="193"/>
                    <a:pt x="331" y="190"/>
                    <a:pt x="331" y="190"/>
                  </a:cubicBezTo>
                  <a:close/>
                  <a:moveTo>
                    <a:pt x="326" y="194"/>
                  </a:moveTo>
                  <a:cubicBezTo>
                    <a:pt x="326" y="194"/>
                    <a:pt x="328" y="195"/>
                    <a:pt x="327" y="193"/>
                  </a:cubicBezTo>
                  <a:cubicBezTo>
                    <a:pt x="326" y="193"/>
                    <a:pt x="326" y="193"/>
                    <a:pt x="326" y="193"/>
                  </a:cubicBezTo>
                  <a:cubicBezTo>
                    <a:pt x="326" y="193"/>
                    <a:pt x="324" y="194"/>
                    <a:pt x="326" y="194"/>
                  </a:cubicBezTo>
                  <a:close/>
                  <a:moveTo>
                    <a:pt x="233" y="207"/>
                  </a:moveTo>
                  <a:cubicBezTo>
                    <a:pt x="233" y="206"/>
                    <a:pt x="233" y="206"/>
                    <a:pt x="233" y="206"/>
                  </a:cubicBezTo>
                  <a:cubicBezTo>
                    <a:pt x="232" y="205"/>
                    <a:pt x="232" y="205"/>
                    <a:pt x="232" y="205"/>
                  </a:cubicBezTo>
                  <a:cubicBezTo>
                    <a:pt x="232" y="207"/>
                    <a:pt x="232" y="207"/>
                    <a:pt x="232" y="207"/>
                  </a:cubicBezTo>
                  <a:lnTo>
                    <a:pt x="233" y="207"/>
                  </a:lnTo>
                  <a:close/>
                  <a:moveTo>
                    <a:pt x="229" y="207"/>
                  </a:moveTo>
                  <a:cubicBezTo>
                    <a:pt x="229" y="205"/>
                    <a:pt x="229" y="205"/>
                    <a:pt x="229" y="205"/>
                  </a:cubicBezTo>
                  <a:cubicBezTo>
                    <a:pt x="228" y="206"/>
                    <a:pt x="228" y="206"/>
                    <a:pt x="228" y="206"/>
                  </a:cubicBezTo>
                  <a:cubicBezTo>
                    <a:pt x="228" y="207"/>
                    <a:pt x="228" y="207"/>
                    <a:pt x="228" y="207"/>
                  </a:cubicBezTo>
                  <a:lnTo>
                    <a:pt x="229" y="207"/>
                  </a:lnTo>
                  <a:close/>
                  <a:moveTo>
                    <a:pt x="226" y="191"/>
                  </a:moveTo>
                  <a:cubicBezTo>
                    <a:pt x="227" y="192"/>
                    <a:pt x="227" y="189"/>
                    <a:pt x="227" y="189"/>
                  </a:cubicBezTo>
                  <a:cubicBezTo>
                    <a:pt x="224" y="189"/>
                    <a:pt x="224" y="189"/>
                    <a:pt x="224" y="189"/>
                  </a:cubicBezTo>
                  <a:lnTo>
                    <a:pt x="226" y="191"/>
                  </a:lnTo>
                  <a:close/>
                  <a:moveTo>
                    <a:pt x="217" y="191"/>
                  </a:moveTo>
                  <a:cubicBezTo>
                    <a:pt x="220" y="188"/>
                    <a:pt x="220" y="188"/>
                    <a:pt x="220" y="188"/>
                  </a:cubicBezTo>
                  <a:cubicBezTo>
                    <a:pt x="216" y="187"/>
                    <a:pt x="216" y="187"/>
                    <a:pt x="216" y="187"/>
                  </a:cubicBezTo>
                  <a:cubicBezTo>
                    <a:pt x="216" y="187"/>
                    <a:pt x="216" y="189"/>
                    <a:pt x="214" y="190"/>
                  </a:cubicBezTo>
                  <a:cubicBezTo>
                    <a:pt x="215" y="193"/>
                    <a:pt x="215" y="193"/>
                    <a:pt x="215" y="193"/>
                  </a:cubicBezTo>
                  <a:cubicBezTo>
                    <a:pt x="215" y="193"/>
                    <a:pt x="217" y="191"/>
                    <a:pt x="217" y="191"/>
                  </a:cubicBezTo>
                  <a:close/>
                  <a:moveTo>
                    <a:pt x="212" y="188"/>
                  </a:moveTo>
                  <a:cubicBezTo>
                    <a:pt x="213" y="187"/>
                    <a:pt x="213" y="187"/>
                    <a:pt x="213" y="187"/>
                  </a:cubicBezTo>
                  <a:cubicBezTo>
                    <a:pt x="212" y="185"/>
                    <a:pt x="212" y="185"/>
                    <a:pt x="212" y="185"/>
                  </a:cubicBezTo>
                  <a:cubicBezTo>
                    <a:pt x="212" y="185"/>
                    <a:pt x="210" y="187"/>
                    <a:pt x="212" y="188"/>
                  </a:cubicBezTo>
                  <a:close/>
                  <a:moveTo>
                    <a:pt x="204" y="193"/>
                  </a:moveTo>
                  <a:cubicBezTo>
                    <a:pt x="204" y="191"/>
                    <a:pt x="201" y="190"/>
                    <a:pt x="198" y="190"/>
                  </a:cubicBezTo>
                  <a:cubicBezTo>
                    <a:pt x="195" y="190"/>
                    <a:pt x="192" y="191"/>
                    <a:pt x="192" y="193"/>
                  </a:cubicBezTo>
                  <a:cubicBezTo>
                    <a:pt x="192" y="195"/>
                    <a:pt x="195" y="197"/>
                    <a:pt x="198" y="197"/>
                  </a:cubicBezTo>
                  <a:cubicBezTo>
                    <a:pt x="201" y="197"/>
                    <a:pt x="204" y="195"/>
                    <a:pt x="204" y="19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3"/>
            <p:cNvSpPr>
              <a:spLocks noEditPoints="1"/>
            </p:cNvSpPr>
            <p:nvPr/>
          </p:nvSpPr>
          <p:spPr bwMode="auto">
            <a:xfrm>
              <a:off x="2302" y="1406"/>
              <a:ext cx="35" cy="56"/>
            </a:xfrm>
            <a:custGeom>
              <a:avLst/>
              <a:gdLst>
                <a:gd name="T0" fmla="*/ 13 w 13"/>
                <a:gd name="T1" fmla="*/ 17 h 21"/>
                <a:gd name="T2" fmla="*/ 11 w 13"/>
                <a:gd name="T3" fmla="*/ 19 h 21"/>
                <a:gd name="T4" fmla="*/ 7 w 13"/>
                <a:gd name="T5" fmla="*/ 21 h 21"/>
                <a:gd name="T6" fmla="*/ 4 w 13"/>
                <a:gd name="T7" fmla="*/ 20 h 21"/>
                <a:gd name="T8" fmla="*/ 0 w 13"/>
                <a:gd name="T9" fmla="*/ 4 h 21"/>
                <a:gd name="T10" fmla="*/ 1 w 13"/>
                <a:gd name="T11" fmla="*/ 2 h 21"/>
                <a:gd name="T12" fmla="*/ 6 w 13"/>
                <a:gd name="T13" fmla="*/ 0 h 21"/>
                <a:gd name="T14" fmla="*/ 8 w 13"/>
                <a:gd name="T15" fmla="*/ 1 h 21"/>
                <a:gd name="T16" fmla="*/ 13 w 13"/>
                <a:gd name="T17" fmla="*/ 17 h 21"/>
                <a:gd name="T18" fmla="*/ 4 w 13"/>
                <a:gd name="T19" fmla="*/ 4 h 21"/>
                <a:gd name="T20" fmla="*/ 3 w 13"/>
                <a:gd name="T21" fmla="*/ 4 h 21"/>
                <a:gd name="T22" fmla="*/ 3 w 13"/>
                <a:gd name="T23" fmla="*/ 4 h 21"/>
                <a:gd name="T24" fmla="*/ 3 w 13"/>
                <a:gd name="T25" fmla="*/ 5 h 21"/>
                <a:gd name="T26" fmla="*/ 4 w 13"/>
                <a:gd name="T2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21">
                  <a:moveTo>
                    <a:pt x="13" y="17"/>
                  </a:moveTo>
                  <a:cubicBezTo>
                    <a:pt x="13" y="18"/>
                    <a:pt x="12" y="19"/>
                    <a:pt x="11" y="19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1"/>
                    <a:pt x="5" y="21"/>
                    <a:pt x="4" y="2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8" y="0"/>
                    <a:pt x="8" y="1"/>
                  </a:cubicBezTo>
                  <a:lnTo>
                    <a:pt x="13" y="17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4"/>
            <p:cNvSpPr>
              <a:spLocks noEditPoints="1"/>
            </p:cNvSpPr>
            <p:nvPr/>
          </p:nvSpPr>
          <p:spPr bwMode="auto">
            <a:xfrm>
              <a:off x="2095" y="1481"/>
              <a:ext cx="38" cy="57"/>
            </a:xfrm>
            <a:custGeom>
              <a:avLst/>
              <a:gdLst>
                <a:gd name="T0" fmla="*/ 13 w 14"/>
                <a:gd name="T1" fmla="*/ 17 h 21"/>
                <a:gd name="T2" fmla="*/ 12 w 14"/>
                <a:gd name="T3" fmla="*/ 19 h 21"/>
                <a:gd name="T4" fmla="*/ 7 w 14"/>
                <a:gd name="T5" fmla="*/ 21 h 21"/>
                <a:gd name="T6" fmla="*/ 5 w 14"/>
                <a:gd name="T7" fmla="*/ 19 h 21"/>
                <a:gd name="T8" fmla="*/ 0 w 14"/>
                <a:gd name="T9" fmla="*/ 4 h 21"/>
                <a:gd name="T10" fmla="*/ 2 w 14"/>
                <a:gd name="T11" fmla="*/ 1 h 21"/>
                <a:gd name="T12" fmla="*/ 6 w 14"/>
                <a:gd name="T13" fmla="*/ 0 h 21"/>
                <a:gd name="T14" fmla="*/ 9 w 14"/>
                <a:gd name="T15" fmla="*/ 1 h 21"/>
                <a:gd name="T16" fmla="*/ 13 w 14"/>
                <a:gd name="T17" fmla="*/ 17 h 21"/>
                <a:gd name="T18" fmla="*/ 6 w 14"/>
                <a:gd name="T19" fmla="*/ 5 h 21"/>
                <a:gd name="T20" fmla="*/ 5 w 14"/>
                <a:gd name="T21" fmla="*/ 4 h 21"/>
                <a:gd name="T22" fmla="*/ 5 w 14"/>
                <a:gd name="T23" fmla="*/ 5 h 21"/>
                <a:gd name="T24" fmla="*/ 5 w 14"/>
                <a:gd name="T25" fmla="*/ 5 h 21"/>
                <a:gd name="T26" fmla="*/ 6 w 14"/>
                <a:gd name="T2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21">
                  <a:moveTo>
                    <a:pt x="13" y="17"/>
                  </a:moveTo>
                  <a:cubicBezTo>
                    <a:pt x="14" y="18"/>
                    <a:pt x="13" y="19"/>
                    <a:pt x="12" y="19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1"/>
                    <a:pt x="5" y="20"/>
                    <a:pt x="5" y="1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8" y="0"/>
                    <a:pt x="9" y="1"/>
                  </a:cubicBezTo>
                  <a:lnTo>
                    <a:pt x="13" y="17"/>
                  </a:lnTo>
                  <a:close/>
                  <a:moveTo>
                    <a:pt x="6" y="5"/>
                  </a:moveTo>
                  <a:cubicBezTo>
                    <a:pt x="6" y="5"/>
                    <a:pt x="6" y="4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5"/>
            <p:cNvSpPr>
              <a:spLocks noEditPoints="1"/>
            </p:cNvSpPr>
            <p:nvPr/>
          </p:nvSpPr>
          <p:spPr bwMode="auto">
            <a:xfrm>
              <a:off x="1657" y="1645"/>
              <a:ext cx="37" cy="57"/>
            </a:xfrm>
            <a:custGeom>
              <a:avLst/>
              <a:gdLst>
                <a:gd name="T0" fmla="*/ 13 w 14"/>
                <a:gd name="T1" fmla="*/ 17 h 21"/>
                <a:gd name="T2" fmla="*/ 12 w 14"/>
                <a:gd name="T3" fmla="*/ 19 h 21"/>
                <a:gd name="T4" fmla="*/ 7 w 14"/>
                <a:gd name="T5" fmla="*/ 21 h 21"/>
                <a:gd name="T6" fmla="*/ 5 w 14"/>
                <a:gd name="T7" fmla="*/ 20 h 21"/>
                <a:gd name="T8" fmla="*/ 1 w 14"/>
                <a:gd name="T9" fmla="*/ 4 h 21"/>
                <a:gd name="T10" fmla="*/ 2 w 14"/>
                <a:gd name="T11" fmla="*/ 2 h 21"/>
                <a:gd name="T12" fmla="*/ 7 w 14"/>
                <a:gd name="T13" fmla="*/ 0 h 21"/>
                <a:gd name="T14" fmla="*/ 9 w 14"/>
                <a:gd name="T15" fmla="*/ 1 h 21"/>
                <a:gd name="T16" fmla="*/ 13 w 14"/>
                <a:gd name="T17" fmla="*/ 17 h 21"/>
                <a:gd name="T18" fmla="*/ 6 w 14"/>
                <a:gd name="T19" fmla="*/ 4 h 21"/>
                <a:gd name="T20" fmla="*/ 5 w 14"/>
                <a:gd name="T21" fmla="*/ 4 h 21"/>
                <a:gd name="T22" fmla="*/ 4 w 14"/>
                <a:gd name="T23" fmla="*/ 4 h 21"/>
                <a:gd name="T24" fmla="*/ 5 w 14"/>
                <a:gd name="T25" fmla="*/ 5 h 21"/>
                <a:gd name="T26" fmla="*/ 6 w 14"/>
                <a:gd name="T2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21">
                  <a:moveTo>
                    <a:pt x="13" y="17"/>
                  </a:moveTo>
                  <a:cubicBezTo>
                    <a:pt x="14" y="18"/>
                    <a:pt x="13" y="19"/>
                    <a:pt x="12" y="19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1"/>
                    <a:pt x="9" y="1"/>
                  </a:cubicBezTo>
                  <a:lnTo>
                    <a:pt x="13" y="17"/>
                  </a:lnTo>
                  <a:close/>
                  <a:moveTo>
                    <a:pt x="6" y="4"/>
                  </a:moveTo>
                  <a:cubicBezTo>
                    <a:pt x="6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6" y="5"/>
                    <a:pt x="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6"/>
            <p:cNvSpPr>
              <a:spLocks noEditPoints="1"/>
            </p:cNvSpPr>
            <p:nvPr/>
          </p:nvSpPr>
          <p:spPr bwMode="auto">
            <a:xfrm>
              <a:off x="1046" y="1357"/>
              <a:ext cx="1359" cy="458"/>
            </a:xfrm>
            <a:custGeom>
              <a:avLst/>
              <a:gdLst>
                <a:gd name="T0" fmla="*/ 406 w 505"/>
                <a:gd name="T1" fmla="*/ 54 h 170"/>
                <a:gd name="T2" fmla="*/ 451 w 505"/>
                <a:gd name="T3" fmla="*/ 70 h 170"/>
                <a:gd name="T4" fmla="*/ 400 w 505"/>
                <a:gd name="T5" fmla="*/ 113 h 170"/>
                <a:gd name="T6" fmla="*/ 358 w 505"/>
                <a:gd name="T7" fmla="*/ 121 h 170"/>
                <a:gd name="T8" fmla="*/ 350 w 505"/>
                <a:gd name="T9" fmla="*/ 159 h 170"/>
                <a:gd name="T10" fmla="*/ 345 w 505"/>
                <a:gd name="T11" fmla="*/ 122 h 170"/>
                <a:gd name="T12" fmla="*/ 260 w 505"/>
                <a:gd name="T13" fmla="*/ 157 h 170"/>
                <a:gd name="T14" fmla="*/ 113 w 505"/>
                <a:gd name="T15" fmla="*/ 133 h 170"/>
                <a:gd name="T16" fmla="*/ 54 w 505"/>
                <a:gd name="T17" fmla="*/ 117 h 170"/>
                <a:gd name="T18" fmla="*/ 117 w 505"/>
                <a:gd name="T19" fmla="*/ 7 h 170"/>
                <a:gd name="T20" fmla="*/ 464 w 505"/>
                <a:gd name="T21" fmla="*/ 2 h 170"/>
                <a:gd name="T22" fmla="*/ 479 w 505"/>
                <a:gd name="T23" fmla="*/ 38 h 170"/>
                <a:gd name="T24" fmla="*/ 467 w 505"/>
                <a:gd name="T25" fmla="*/ 29 h 170"/>
                <a:gd name="T26" fmla="*/ 461 w 505"/>
                <a:gd name="T27" fmla="*/ 31 h 170"/>
                <a:gd name="T28" fmla="*/ 458 w 505"/>
                <a:gd name="T29" fmla="*/ 34 h 170"/>
                <a:gd name="T30" fmla="*/ 457 w 505"/>
                <a:gd name="T31" fmla="*/ 35 h 170"/>
                <a:gd name="T32" fmla="*/ 450 w 505"/>
                <a:gd name="T33" fmla="*/ 36 h 170"/>
                <a:gd name="T34" fmla="*/ 445 w 505"/>
                <a:gd name="T35" fmla="*/ 37 h 170"/>
                <a:gd name="T36" fmla="*/ 440 w 505"/>
                <a:gd name="T37" fmla="*/ 41 h 170"/>
                <a:gd name="T38" fmla="*/ 439 w 505"/>
                <a:gd name="T39" fmla="*/ 40 h 170"/>
                <a:gd name="T40" fmla="*/ 420 w 505"/>
                <a:gd name="T41" fmla="*/ 91 h 170"/>
                <a:gd name="T42" fmla="*/ 432 w 505"/>
                <a:gd name="T43" fmla="*/ 45 h 170"/>
                <a:gd name="T44" fmla="*/ 428 w 505"/>
                <a:gd name="T45" fmla="*/ 44 h 170"/>
                <a:gd name="T46" fmla="*/ 422 w 505"/>
                <a:gd name="T47" fmla="*/ 46 h 170"/>
                <a:gd name="T48" fmla="*/ 421 w 505"/>
                <a:gd name="T49" fmla="*/ 48 h 170"/>
                <a:gd name="T50" fmla="*/ 416 w 505"/>
                <a:gd name="T51" fmla="*/ 48 h 170"/>
                <a:gd name="T52" fmla="*/ 411 w 505"/>
                <a:gd name="T53" fmla="*/ 52 h 170"/>
                <a:gd name="T54" fmla="*/ 397 w 505"/>
                <a:gd name="T55" fmla="*/ 68 h 170"/>
                <a:gd name="T56" fmla="*/ 384 w 505"/>
                <a:gd name="T57" fmla="*/ 62 h 170"/>
                <a:gd name="T58" fmla="*/ 381 w 505"/>
                <a:gd name="T59" fmla="*/ 62 h 170"/>
                <a:gd name="T60" fmla="*/ 375 w 505"/>
                <a:gd name="T61" fmla="*/ 64 h 170"/>
                <a:gd name="T62" fmla="*/ 371 w 505"/>
                <a:gd name="T63" fmla="*/ 67 h 170"/>
                <a:gd name="T64" fmla="*/ 369 w 505"/>
                <a:gd name="T65" fmla="*/ 68 h 170"/>
                <a:gd name="T66" fmla="*/ 362 w 505"/>
                <a:gd name="T67" fmla="*/ 70 h 170"/>
                <a:gd name="T68" fmla="*/ 357 w 505"/>
                <a:gd name="T69" fmla="*/ 70 h 170"/>
                <a:gd name="T70" fmla="*/ 354 w 505"/>
                <a:gd name="T71" fmla="*/ 72 h 170"/>
                <a:gd name="T72" fmla="*/ 348 w 505"/>
                <a:gd name="T73" fmla="*/ 74 h 170"/>
                <a:gd name="T74" fmla="*/ 345 w 505"/>
                <a:gd name="T75" fmla="*/ 78 h 170"/>
                <a:gd name="T76" fmla="*/ 343 w 505"/>
                <a:gd name="T77" fmla="*/ 78 h 170"/>
                <a:gd name="T78" fmla="*/ 335 w 505"/>
                <a:gd name="T79" fmla="*/ 79 h 170"/>
                <a:gd name="T80" fmla="*/ 330 w 505"/>
                <a:gd name="T81" fmla="*/ 80 h 170"/>
                <a:gd name="T82" fmla="*/ 325 w 505"/>
                <a:gd name="T83" fmla="*/ 84 h 170"/>
                <a:gd name="T84" fmla="*/ 322 w 505"/>
                <a:gd name="T85" fmla="*/ 86 h 170"/>
                <a:gd name="T86" fmla="*/ 316 w 505"/>
                <a:gd name="T87" fmla="*/ 88 h 170"/>
                <a:gd name="T88" fmla="*/ 312 w 505"/>
                <a:gd name="T89" fmla="*/ 88 h 170"/>
                <a:gd name="T90" fmla="*/ 306 w 505"/>
                <a:gd name="T91" fmla="*/ 90 h 170"/>
                <a:gd name="T92" fmla="*/ 302 w 505"/>
                <a:gd name="T93" fmla="*/ 93 h 170"/>
                <a:gd name="T94" fmla="*/ 300 w 505"/>
                <a:gd name="T95" fmla="*/ 94 h 170"/>
                <a:gd name="T96" fmla="*/ 292 w 505"/>
                <a:gd name="T97" fmla="*/ 96 h 170"/>
                <a:gd name="T98" fmla="*/ 287 w 505"/>
                <a:gd name="T99" fmla="*/ 96 h 170"/>
                <a:gd name="T100" fmla="*/ 282 w 505"/>
                <a:gd name="T101" fmla="*/ 100 h 170"/>
                <a:gd name="T102" fmla="*/ 279 w 505"/>
                <a:gd name="T103" fmla="*/ 102 h 170"/>
                <a:gd name="T104" fmla="*/ 272 w 505"/>
                <a:gd name="T105" fmla="*/ 105 h 170"/>
                <a:gd name="T106" fmla="*/ 268 w 505"/>
                <a:gd name="T107" fmla="*/ 104 h 170"/>
                <a:gd name="T108" fmla="*/ 262 w 505"/>
                <a:gd name="T109" fmla="*/ 106 h 170"/>
                <a:gd name="T110" fmla="*/ 258 w 505"/>
                <a:gd name="T111" fmla="*/ 110 h 170"/>
                <a:gd name="T112" fmla="*/ 256 w 505"/>
                <a:gd name="T113" fmla="*/ 111 h 170"/>
                <a:gd name="T114" fmla="*/ 247 w 505"/>
                <a:gd name="T115" fmla="*/ 112 h 170"/>
                <a:gd name="T116" fmla="*/ 240 w 505"/>
                <a:gd name="T117" fmla="*/ 127 h 170"/>
                <a:gd name="T118" fmla="*/ 122 w 505"/>
                <a:gd name="T119" fmla="*/ 14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5" h="170">
                  <a:moveTo>
                    <a:pt x="409" y="53"/>
                  </a:moveTo>
                  <a:cubicBezTo>
                    <a:pt x="409" y="52"/>
                    <a:pt x="409" y="52"/>
                    <a:pt x="409" y="52"/>
                  </a:cubicBezTo>
                  <a:cubicBezTo>
                    <a:pt x="409" y="51"/>
                    <a:pt x="409" y="51"/>
                    <a:pt x="409" y="51"/>
                  </a:cubicBezTo>
                  <a:cubicBezTo>
                    <a:pt x="409" y="51"/>
                    <a:pt x="409" y="51"/>
                    <a:pt x="408" y="51"/>
                  </a:cubicBezTo>
                  <a:cubicBezTo>
                    <a:pt x="408" y="51"/>
                    <a:pt x="407" y="51"/>
                    <a:pt x="407" y="52"/>
                  </a:cubicBezTo>
                  <a:cubicBezTo>
                    <a:pt x="407" y="53"/>
                    <a:pt x="407" y="53"/>
                    <a:pt x="407" y="53"/>
                  </a:cubicBezTo>
                  <a:cubicBezTo>
                    <a:pt x="407" y="53"/>
                    <a:pt x="407" y="54"/>
                    <a:pt x="408" y="54"/>
                  </a:cubicBezTo>
                  <a:cubicBezTo>
                    <a:pt x="408" y="54"/>
                    <a:pt x="408" y="54"/>
                    <a:pt x="408" y="54"/>
                  </a:cubicBezTo>
                  <a:cubicBezTo>
                    <a:pt x="409" y="54"/>
                    <a:pt x="409" y="54"/>
                    <a:pt x="409" y="53"/>
                  </a:cubicBezTo>
                  <a:close/>
                  <a:moveTo>
                    <a:pt x="405" y="55"/>
                  </a:moveTo>
                  <a:cubicBezTo>
                    <a:pt x="406" y="55"/>
                    <a:pt x="406" y="55"/>
                    <a:pt x="406" y="54"/>
                  </a:cubicBezTo>
                  <a:cubicBezTo>
                    <a:pt x="406" y="53"/>
                    <a:pt x="406" y="53"/>
                    <a:pt x="406" y="53"/>
                  </a:cubicBezTo>
                  <a:cubicBezTo>
                    <a:pt x="406" y="53"/>
                    <a:pt x="406" y="52"/>
                    <a:pt x="406" y="52"/>
                  </a:cubicBezTo>
                  <a:cubicBezTo>
                    <a:pt x="405" y="52"/>
                    <a:pt x="405" y="52"/>
                    <a:pt x="405" y="52"/>
                  </a:cubicBezTo>
                  <a:cubicBezTo>
                    <a:pt x="404" y="52"/>
                    <a:pt x="404" y="52"/>
                    <a:pt x="404" y="53"/>
                  </a:cubicBezTo>
                  <a:cubicBezTo>
                    <a:pt x="404" y="54"/>
                    <a:pt x="404" y="54"/>
                    <a:pt x="404" y="54"/>
                  </a:cubicBezTo>
                  <a:cubicBezTo>
                    <a:pt x="404" y="55"/>
                    <a:pt x="404" y="55"/>
                    <a:pt x="404" y="55"/>
                  </a:cubicBezTo>
                  <a:cubicBezTo>
                    <a:pt x="404" y="55"/>
                    <a:pt x="405" y="55"/>
                    <a:pt x="405" y="55"/>
                  </a:cubicBezTo>
                  <a:close/>
                  <a:moveTo>
                    <a:pt x="493" y="16"/>
                  </a:moveTo>
                  <a:cubicBezTo>
                    <a:pt x="493" y="16"/>
                    <a:pt x="505" y="18"/>
                    <a:pt x="501" y="30"/>
                  </a:cubicBezTo>
                  <a:cubicBezTo>
                    <a:pt x="501" y="30"/>
                    <a:pt x="492" y="46"/>
                    <a:pt x="474" y="57"/>
                  </a:cubicBezTo>
                  <a:cubicBezTo>
                    <a:pt x="451" y="70"/>
                    <a:pt x="451" y="70"/>
                    <a:pt x="451" y="70"/>
                  </a:cubicBezTo>
                  <a:cubicBezTo>
                    <a:pt x="451" y="76"/>
                    <a:pt x="451" y="76"/>
                    <a:pt x="451" y="76"/>
                  </a:cubicBezTo>
                  <a:cubicBezTo>
                    <a:pt x="444" y="79"/>
                    <a:pt x="444" y="79"/>
                    <a:pt x="444" y="79"/>
                  </a:cubicBezTo>
                  <a:cubicBezTo>
                    <a:pt x="444" y="79"/>
                    <a:pt x="442" y="83"/>
                    <a:pt x="444" y="84"/>
                  </a:cubicBezTo>
                  <a:cubicBezTo>
                    <a:pt x="444" y="84"/>
                    <a:pt x="458" y="82"/>
                    <a:pt x="465" y="91"/>
                  </a:cubicBezTo>
                  <a:cubicBezTo>
                    <a:pt x="465" y="91"/>
                    <a:pt x="473" y="104"/>
                    <a:pt x="464" y="112"/>
                  </a:cubicBezTo>
                  <a:cubicBezTo>
                    <a:pt x="464" y="112"/>
                    <a:pt x="448" y="125"/>
                    <a:pt x="427" y="125"/>
                  </a:cubicBezTo>
                  <a:cubicBezTo>
                    <a:pt x="427" y="125"/>
                    <a:pt x="421" y="125"/>
                    <a:pt x="419" y="122"/>
                  </a:cubicBezTo>
                  <a:cubicBezTo>
                    <a:pt x="419" y="122"/>
                    <a:pt x="412" y="120"/>
                    <a:pt x="414" y="113"/>
                  </a:cubicBezTo>
                  <a:cubicBezTo>
                    <a:pt x="414" y="113"/>
                    <a:pt x="415" y="110"/>
                    <a:pt x="413" y="112"/>
                  </a:cubicBezTo>
                  <a:cubicBezTo>
                    <a:pt x="413" y="112"/>
                    <a:pt x="404" y="119"/>
                    <a:pt x="407" y="113"/>
                  </a:cubicBezTo>
                  <a:cubicBezTo>
                    <a:pt x="407" y="113"/>
                    <a:pt x="401" y="113"/>
                    <a:pt x="400" y="113"/>
                  </a:cubicBezTo>
                  <a:cubicBezTo>
                    <a:pt x="400" y="113"/>
                    <a:pt x="392" y="121"/>
                    <a:pt x="386" y="119"/>
                  </a:cubicBezTo>
                  <a:cubicBezTo>
                    <a:pt x="386" y="119"/>
                    <a:pt x="385" y="117"/>
                    <a:pt x="386" y="117"/>
                  </a:cubicBezTo>
                  <a:cubicBezTo>
                    <a:pt x="390" y="114"/>
                    <a:pt x="390" y="114"/>
                    <a:pt x="390" y="114"/>
                  </a:cubicBezTo>
                  <a:cubicBezTo>
                    <a:pt x="380" y="115"/>
                    <a:pt x="380" y="115"/>
                    <a:pt x="380" y="115"/>
                  </a:cubicBezTo>
                  <a:cubicBezTo>
                    <a:pt x="380" y="115"/>
                    <a:pt x="373" y="122"/>
                    <a:pt x="369" y="120"/>
                  </a:cubicBezTo>
                  <a:cubicBezTo>
                    <a:pt x="369" y="120"/>
                    <a:pt x="373" y="115"/>
                    <a:pt x="370" y="115"/>
                  </a:cubicBezTo>
                  <a:cubicBezTo>
                    <a:pt x="370" y="115"/>
                    <a:pt x="367" y="114"/>
                    <a:pt x="369" y="113"/>
                  </a:cubicBezTo>
                  <a:cubicBezTo>
                    <a:pt x="369" y="113"/>
                    <a:pt x="374" y="111"/>
                    <a:pt x="372" y="111"/>
                  </a:cubicBezTo>
                  <a:cubicBezTo>
                    <a:pt x="370" y="111"/>
                    <a:pt x="370" y="111"/>
                    <a:pt x="370" y="111"/>
                  </a:cubicBezTo>
                  <a:cubicBezTo>
                    <a:pt x="370" y="111"/>
                    <a:pt x="366" y="113"/>
                    <a:pt x="365" y="115"/>
                  </a:cubicBezTo>
                  <a:cubicBezTo>
                    <a:pt x="365" y="115"/>
                    <a:pt x="360" y="121"/>
                    <a:pt x="358" y="121"/>
                  </a:cubicBezTo>
                  <a:cubicBezTo>
                    <a:pt x="360" y="135"/>
                    <a:pt x="360" y="135"/>
                    <a:pt x="360" y="135"/>
                  </a:cubicBezTo>
                  <a:cubicBezTo>
                    <a:pt x="360" y="135"/>
                    <a:pt x="362" y="136"/>
                    <a:pt x="361" y="137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2" y="142"/>
                    <a:pt x="362" y="142"/>
                    <a:pt x="362" y="142"/>
                  </a:cubicBezTo>
                  <a:cubicBezTo>
                    <a:pt x="362" y="142"/>
                    <a:pt x="362" y="146"/>
                    <a:pt x="363" y="146"/>
                  </a:cubicBezTo>
                  <a:cubicBezTo>
                    <a:pt x="363" y="146"/>
                    <a:pt x="369" y="137"/>
                    <a:pt x="374" y="144"/>
                  </a:cubicBezTo>
                  <a:cubicBezTo>
                    <a:pt x="374" y="144"/>
                    <a:pt x="379" y="155"/>
                    <a:pt x="372" y="158"/>
                  </a:cubicBezTo>
                  <a:cubicBezTo>
                    <a:pt x="372" y="158"/>
                    <a:pt x="365" y="160"/>
                    <a:pt x="363" y="154"/>
                  </a:cubicBezTo>
                  <a:cubicBezTo>
                    <a:pt x="363" y="154"/>
                    <a:pt x="363" y="153"/>
                    <a:pt x="362" y="154"/>
                  </a:cubicBezTo>
                  <a:cubicBezTo>
                    <a:pt x="362" y="154"/>
                    <a:pt x="362" y="161"/>
                    <a:pt x="359" y="162"/>
                  </a:cubicBezTo>
                  <a:cubicBezTo>
                    <a:pt x="359" y="162"/>
                    <a:pt x="352" y="165"/>
                    <a:pt x="350" y="159"/>
                  </a:cubicBezTo>
                  <a:cubicBezTo>
                    <a:pt x="350" y="159"/>
                    <a:pt x="350" y="158"/>
                    <a:pt x="349" y="159"/>
                  </a:cubicBezTo>
                  <a:cubicBezTo>
                    <a:pt x="349" y="159"/>
                    <a:pt x="346" y="165"/>
                    <a:pt x="341" y="162"/>
                  </a:cubicBezTo>
                  <a:cubicBezTo>
                    <a:pt x="341" y="162"/>
                    <a:pt x="337" y="161"/>
                    <a:pt x="337" y="154"/>
                  </a:cubicBezTo>
                  <a:cubicBezTo>
                    <a:pt x="337" y="154"/>
                    <a:pt x="337" y="145"/>
                    <a:pt x="344" y="147"/>
                  </a:cubicBezTo>
                  <a:cubicBezTo>
                    <a:pt x="344" y="147"/>
                    <a:pt x="347" y="147"/>
                    <a:pt x="349" y="150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50" y="148"/>
                    <a:pt x="350" y="148"/>
                    <a:pt x="350" y="148"/>
                  </a:cubicBezTo>
                  <a:cubicBezTo>
                    <a:pt x="350" y="148"/>
                    <a:pt x="352" y="143"/>
                    <a:pt x="351" y="137"/>
                  </a:cubicBezTo>
                  <a:cubicBezTo>
                    <a:pt x="348" y="125"/>
                    <a:pt x="348" y="125"/>
                    <a:pt x="348" y="125"/>
                  </a:cubicBezTo>
                  <a:cubicBezTo>
                    <a:pt x="348" y="125"/>
                    <a:pt x="345" y="124"/>
                    <a:pt x="347" y="123"/>
                  </a:cubicBezTo>
                  <a:cubicBezTo>
                    <a:pt x="347" y="123"/>
                    <a:pt x="346" y="122"/>
                    <a:pt x="345" y="122"/>
                  </a:cubicBezTo>
                  <a:cubicBezTo>
                    <a:pt x="341" y="120"/>
                    <a:pt x="341" y="120"/>
                    <a:pt x="341" y="120"/>
                  </a:cubicBezTo>
                  <a:cubicBezTo>
                    <a:pt x="341" y="120"/>
                    <a:pt x="335" y="121"/>
                    <a:pt x="334" y="123"/>
                  </a:cubicBezTo>
                  <a:cubicBezTo>
                    <a:pt x="334" y="123"/>
                    <a:pt x="324" y="130"/>
                    <a:pt x="321" y="127"/>
                  </a:cubicBezTo>
                  <a:cubicBezTo>
                    <a:pt x="321" y="127"/>
                    <a:pt x="284" y="142"/>
                    <a:pt x="270" y="141"/>
                  </a:cubicBezTo>
                  <a:cubicBezTo>
                    <a:pt x="270" y="141"/>
                    <a:pt x="262" y="145"/>
                    <a:pt x="261" y="144"/>
                  </a:cubicBezTo>
                  <a:cubicBezTo>
                    <a:pt x="261" y="144"/>
                    <a:pt x="259" y="144"/>
                    <a:pt x="261" y="148"/>
                  </a:cubicBezTo>
                  <a:cubicBezTo>
                    <a:pt x="261" y="148"/>
                    <a:pt x="264" y="143"/>
                    <a:pt x="267" y="143"/>
                  </a:cubicBezTo>
                  <a:cubicBezTo>
                    <a:pt x="267" y="143"/>
                    <a:pt x="273" y="143"/>
                    <a:pt x="274" y="151"/>
                  </a:cubicBezTo>
                  <a:cubicBezTo>
                    <a:pt x="274" y="151"/>
                    <a:pt x="273" y="160"/>
                    <a:pt x="267" y="160"/>
                  </a:cubicBezTo>
                  <a:cubicBezTo>
                    <a:pt x="267" y="160"/>
                    <a:pt x="262" y="159"/>
                    <a:pt x="261" y="156"/>
                  </a:cubicBezTo>
                  <a:cubicBezTo>
                    <a:pt x="261" y="156"/>
                    <a:pt x="261" y="154"/>
                    <a:pt x="260" y="157"/>
                  </a:cubicBezTo>
                  <a:cubicBezTo>
                    <a:pt x="260" y="157"/>
                    <a:pt x="255" y="170"/>
                    <a:pt x="247" y="159"/>
                  </a:cubicBezTo>
                  <a:cubicBezTo>
                    <a:pt x="247" y="159"/>
                    <a:pt x="241" y="168"/>
                    <a:pt x="235" y="159"/>
                  </a:cubicBezTo>
                  <a:cubicBezTo>
                    <a:pt x="235" y="159"/>
                    <a:pt x="234" y="153"/>
                    <a:pt x="235" y="152"/>
                  </a:cubicBezTo>
                  <a:cubicBezTo>
                    <a:pt x="235" y="152"/>
                    <a:pt x="209" y="155"/>
                    <a:pt x="204" y="154"/>
                  </a:cubicBezTo>
                  <a:cubicBezTo>
                    <a:pt x="204" y="154"/>
                    <a:pt x="157" y="154"/>
                    <a:pt x="150" y="151"/>
                  </a:cubicBezTo>
                  <a:cubicBezTo>
                    <a:pt x="150" y="151"/>
                    <a:pt x="127" y="157"/>
                    <a:pt x="124" y="150"/>
                  </a:cubicBezTo>
                  <a:cubicBezTo>
                    <a:pt x="124" y="150"/>
                    <a:pt x="117" y="151"/>
                    <a:pt x="117" y="142"/>
                  </a:cubicBezTo>
                  <a:cubicBezTo>
                    <a:pt x="24" y="143"/>
                    <a:pt x="24" y="143"/>
                    <a:pt x="24" y="143"/>
                  </a:cubicBezTo>
                  <a:cubicBezTo>
                    <a:pt x="24" y="143"/>
                    <a:pt x="22" y="142"/>
                    <a:pt x="24" y="141"/>
                  </a:cubicBezTo>
                  <a:cubicBezTo>
                    <a:pt x="31" y="139"/>
                    <a:pt x="31" y="139"/>
                    <a:pt x="31" y="139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2" y="127"/>
                    <a:pt x="112" y="127"/>
                    <a:pt x="112" y="127"/>
                  </a:cubicBezTo>
                  <a:cubicBezTo>
                    <a:pt x="112" y="127"/>
                    <a:pt x="119" y="120"/>
                    <a:pt x="119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8"/>
                    <a:pt x="97" y="122"/>
                    <a:pt x="93" y="122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6" y="122"/>
                    <a:pt x="86" y="122"/>
                    <a:pt x="86" y="122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7"/>
                    <a:pt x="60" y="121"/>
                    <a:pt x="56" y="120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4" y="116"/>
                    <a:pt x="58" y="114"/>
                    <a:pt x="58" y="112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11"/>
                    <a:pt x="0" y="109"/>
                    <a:pt x="6" y="106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121" y="99"/>
                    <a:pt x="121" y="99"/>
                    <a:pt x="121" y="99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0" y="11"/>
                    <a:pt x="115" y="4"/>
                    <a:pt x="117" y="7"/>
                  </a:cubicBezTo>
                  <a:cubicBezTo>
                    <a:pt x="158" y="50"/>
                    <a:pt x="158" y="50"/>
                    <a:pt x="158" y="50"/>
                  </a:cubicBezTo>
                  <a:cubicBezTo>
                    <a:pt x="158" y="50"/>
                    <a:pt x="162" y="57"/>
                    <a:pt x="174" y="57"/>
                  </a:cubicBezTo>
                  <a:cubicBezTo>
                    <a:pt x="174" y="57"/>
                    <a:pt x="191" y="54"/>
                    <a:pt x="205" y="47"/>
                  </a:cubicBezTo>
                  <a:cubicBezTo>
                    <a:pt x="205" y="47"/>
                    <a:pt x="224" y="40"/>
                    <a:pt x="230" y="42"/>
                  </a:cubicBezTo>
                  <a:cubicBezTo>
                    <a:pt x="230" y="42"/>
                    <a:pt x="252" y="55"/>
                    <a:pt x="234" y="71"/>
                  </a:cubicBezTo>
                  <a:cubicBezTo>
                    <a:pt x="234" y="71"/>
                    <a:pt x="238" y="72"/>
                    <a:pt x="248" y="71"/>
                  </a:cubicBezTo>
                  <a:cubicBezTo>
                    <a:pt x="346" y="35"/>
                    <a:pt x="346" y="35"/>
                    <a:pt x="346" y="35"/>
                  </a:cubicBezTo>
                  <a:cubicBezTo>
                    <a:pt x="417" y="9"/>
                    <a:pt x="417" y="9"/>
                    <a:pt x="417" y="9"/>
                  </a:cubicBezTo>
                  <a:cubicBezTo>
                    <a:pt x="416" y="5"/>
                    <a:pt x="416" y="5"/>
                    <a:pt x="416" y="5"/>
                  </a:cubicBezTo>
                  <a:cubicBezTo>
                    <a:pt x="416" y="5"/>
                    <a:pt x="417" y="3"/>
                    <a:pt x="420" y="8"/>
                  </a:cubicBezTo>
                  <a:cubicBezTo>
                    <a:pt x="420" y="8"/>
                    <a:pt x="453" y="0"/>
                    <a:pt x="464" y="2"/>
                  </a:cubicBezTo>
                  <a:cubicBezTo>
                    <a:pt x="464" y="2"/>
                    <a:pt x="476" y="2"/>
                    <a:pt x="485" y="8"/>
                  </a:cubicBezTo>
                  <a:cubicBezTo>
                    <a:pt x="485" y="8"/>
                    <a:pt x="492" y="14"/>
                    <a:pt x="493" y="16"/>
                  </a:cubicBezTo>
                  <a:close/>
                  <a:moveTo>
                    <a:pt x="493" y="19"/>
                  </a:moveTo>
                  <a:cubicBezTo>
                    <a:pt x="493" y="17"/>
                    <a:pt x="493" y="17"/>
                    <a:pt x="493" y="17"/>
                  </a:cubicBezTo>
                  <a:cubicBezTo>
                    <a:pt x="484" y="6"/>
                    <a:pt x="493" y="19"/>
                    <a:pt x="493" y="19"/>
                  </a:cubicBezTo>
                  <a:close/>
                  <a:moveTo>
                    <a:pt x="492" y="20"/>
                  </a:moveTo>
                  <a:cubicBezTo>
                    <a:pt x="488" y="12"/>
                    <a:pt x="488" y="12"/>
                    <a:pt x="488" y="12"/>
                  </a:cubicBezTo>
                  <a:cubicBezTo>
                    <a:pt x="487" y="13"/>
                    <a:pt x="487" y="13"/>
                    <a:pt x="487" y="13"/>
                  </a:cubicBezTo>
                  <a:cubicBezTo>
                    <a:pt x="491" y="21"/>
                    <a:pt x="491" y="21"/>
                    <a:pt x="491" y="21"/>
                  </a:cubicBezTo>
                  <a:lnTo>
                    <a:pt x="492" y="20"/>
                  </a:lnTo>
                  <a:close/>
                  <a:moveTo>
                    <a:pt x="479" y="38"/>
                  </a:moveTo>
                  <a:cubicBezTo>
                    <a:pt x="480" y="38"/>
                    <a:pt x="481" y="37"/>
                    <a:pt x="480" y="36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8"/>
                    <a:pt x="474" y="17"/>
                    <a:pt x="473" y="17"/>
                  </a:cubicBezTo>
                  <a:cubicBezTo>
                    <a:pt x="467" y="19"/>
                    <a:pt x="467" y="19"/>
                    <a:pt x="467" y="19"/>
                  </a:cubicBezTo>
                  <a:cubicBezTo>
                    <a:pt x="466" y="19"/>
                    <a:pt x="466" y="20"/>
                    <a:pt x="466" y="21"/>
                  </a:cubicBezTo>
                  <a:cubicBezTo>
                    <a:pt x="471" y="39"/>
                    <a:pt x="471" y="39"/>
                    <a:pt x="471" y="39"/>
                  </a:cubicBezTo>
                  <a:cubicBezTo>
                    <a:pt x="471" y="40"/>
                    <a:pt x="473" y="40"/>
                    <a:pt x="474" y="40"/>
                  </a:cubicBezTo>
                  <a:lnTo>
                    <a:pt x="479" y="38"/>
                  </a:lnTo>
                  <a:close/>
                  <a:moveTo>
                    <a:pt x="467" y="31"/>
                  </a:moveTo>
                  <a:cubicBezTo>
                    <a:pt x="467" y="30"/>
                    <a:pt x="467" y="30"/>
                    <a:pt x="467" y="30"/>
                  </a:cubicBezTo>
                  <a:cubicBezTo>
                    <a:pt x="467" y="29"/>
                    <a:pt x="467" y="29"/>
                    <a:pt x="467" y="29"/>
                  </a:cubicBezTo>
                  <a:cubicBezTo>
                    <a:pt x="466" y="29"/>
                    <a:pt x="466" y="29"/>
                    <a:pt x="466" y="29"/>
                  </a:cubicBezTo>
                  <a:cubicBezTo>
                    <a:pt x="465" y="29"/>
                    <a:pt x="465" y="29"/>
                    <a:pt x="465" y="30"/>
                  </a:cubicBezTo>
                  <a:cubicBezTo>
                    <a:pt x="465" y="31"/>
                    <a:pt x="465" y="31"/>
                    <a:pt x="465" y="31"/>
                  </a:cubicBezTo>
                  <a:cubicBezTo>
                    <a:pt x="465" y="31"/>
                    <a:pt x="465" y="32"/>
                    <a:pt x="465" y="32"/>
                  </a:cubicBezTo>
                  <a:cubicBezTo>
                    <a:pt x="465" y="32"/>
                    <a:pt x="465" y="32"/>
                    <a:pt x="466" y="32"/>
                  </a:cubicBezTo>
                  <a:cubicBezTo>
                    <a:pt x="466" y="32"/>
                    <a:pt x="467" y="32"/>
                    <a:pt x="467" y="31"/>
                  </a:cubicBezTo>
                  <a:close/>
                  <a:moveTo>
                    <a:pt x="463" y="32"/>
                  </a:moveTo>
                  <a:cubicBezTo>
                    <a:pt x="463" y="31"/>
                    <a:pt x="463" y="31"/>
                    <a:pt x="463" y="31"/>
                  </a:cubicBezTo>
                  <a:cubicBezTo>
                    <a:pt x="463" y="31"/>
                    <a:pt x="463" y="30"/>
                    <a:pt x="463" y="30"/>
                  </a:cubicBezTo>
                  <a:cubicBezTo>
                    <a:pt x="463" y="30"/>
                    <a:pt x="463" y="30"/>
                    <a:pt x="462" y="30"/>
                  </a:cubicBezTo>
                  <a:cubicBezTo>
                    <a:pt x="462" y="30"/>
                    <a:pt x="461" y="30"/>
                    <a:pt x="461" y="31"/>
                  </a:cubicBezTo>
                  <a:cubicBezTo>
                    <a:pt x="461" y="32"/>
                    <a:pt x="461" y="32"/>
                    <a:pt x="461" y="32"/>
                  </a:cubicBezTo>
                  <a:cubicBezTo>
                    <a:pt x="461" y="33"/>
                    <a:pt x="461" y="33"/>
                    <a:pt x="462" y="33"/>
                  </a:cubicBezTo>
                  <a:cubicBezTo>
                    <a:pt x="462" y="33"/>
                    <a:pt x="462" y="33"/>
                    <a:pt x="462" y="33"/>
                  </a:cubicBezTo>
                  <a:cubicBezTo>
                    <a:pt x="463" y="33"/>
                    <a:pt x="463" y="33"/>
                    <a:pt x="463" y="32"/>
                  </a:cubicBezTo>
                  <a:close/>
                  <a:moveTo>
                    <a:pt x="460" y="34"/>
                  </a:moveTo>
                  <a:cubicBezTo>
                    <a:pt x="460" y="32"/>
                    <a:pt x="460" y="32"/>
                    <a:pt x="460" y="32"/>
                  </a:cubicBezTo>
                  <a:cubicBezTo>
                    <a:pt x="460" y="32"/>
                    <a:pt x="460" y="32"/>
                    <a:pt x="460" y="32"/>
                  </a:cubicBezTo>
                  <a:cubicBezTo>
                    <a:pt x="460" y="31"/>
                    <a:pt x="459" y="31"/>
                    <a:pt x="459" y="31"/>
                  </a:cubicBezTo>
                  <a:cubicBezTo>
                    <a:pt x="459" y="31"/>
                    <a:pt x="458" y="32"/>
                    <a:pt x="458" y="32"/>
                  </a:cubicBezTo>
                  <a:cubicBezTo>
                    <a:pt x="458" y="34"/>
                    <a:pt x="458" y="34"/>
                    <a:pt x="458" y="34"/>
                  </a:cubicBezTo>
                  <a:cubicBezTo>
                    <a:pt x="458" y="34"/>
                    <a:pt x="458" y="34"/>
                    <a:pt x="458" y="34"/>
                  </a:cubicBezTo>
                  <a:cubicBezTo>
                    <a:pt x="459" y="35"/>
                    <a:pt x="459" y="35"/>
                    <a:pt x="459" y="35"/>
                  </a:cubicBezTo>
                  <a:cubicBezTo>
                    <a:pt x="460" y="35"/>
                    <a:pt x="460" y="34"/>
                    <a:pt x="460" y="34"/>
                  </a:cubicBezTo>
                  <a:close/>
                  <a:moveTo>
                    <a:pt x="457" y="35"/>
                  </a:moveTo>
                  <a:cubicBezTo>
                    <a:pt x="457" y="34"/>
                    <a:pt x="457" y="34"/>
                    <a:pt x="457" y="34"/>
                  </a:cubicBezTo>
                  <a:cubicBezTo>
                    <a:pt x="457" y="33"/>
                    <a:pt x="457" y="33"/>
                    <a:pt x="456" y="33"/>
                  </a:cubicBezTo>
                  <a:cubicBezTo>
                    <a:pt x="456" y="33"/>
                    <a:pt x="456" y="32"/>
                    <a:pt x="456" y="32"/>
                  </a:cubicBezTo>
                  <a:cubicBezTo>
                    <a:pt x="455" y="32"/>
                    <a:pt x="455" y="33"/>
                    <a:pt x="455" y="34"/>
                  </a:cubicBezTo>
                  <a:cubicBezTo>
                    <a:pt x="455" y="35"/>
                    <a:pt x="455" y="35"/>
                    <a:pt x="455" y="35"/>
                  </a:cubicBezTo>
                  <a:cubicBezTo>
                    <a:pt x="455" y="35"/>
                    <a:pt x="455" y="35"/>
                    <a:pt x="455" y="36"/>
                  </a:cubicBezTo>
                  <a:cubicBezTo>
                    <a:pt x="455" y="36"/>
                    <a:pt x="455" y="36"/>
                    <a:pt x="456" y="36"/>
                  </a:cubicBezTo>
                  <a:cubicBezTo>
                    <a:pt x="456" y="36"/>
                    <a:pt x="457" y="35"/>
                    <a:pt x="457" y="35"/>
                  </a:cubicBezTo>
                  <a:close/>
                  <a:moveTo>
                    <a:pt x="453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4"/>
                  </a:cubicBezTo>
                  <a:cubicBezTo>
                    <a:pt x="453" y="34"/>
                    <a:pt x="452" y="34"/>
                    <a:pt x="452" y="34"/>
                  </a:cubicBezTo>
                  <a:cubicBezTo>
                    <a:pt x="452" y="34"/>
                    <a:pt x="451" y="35"/>
                    <a:pt x="451" y="35"/>
                  </a:cubicBezTo>
                  <a:cubicBezTo>
                    <a:pt x="451" y="36"/>
                    <a:pt x="451" y="36"/>
                    <a:pt x="451" y="36"/>
                  </a:cubicBezTo>
                  <a:cubicBezTo>
                    <a:pt x="451" y="37"/>
                    <a:pt x="451" y="37"/>
                    <a:pt x="451" y="37"/>
                  </a:cubicBezTo>
                  <a:cubicBezTo>
                    <a:pt x="452" y="37"/>
                    <a:pt x="452" y="38"/>
                    <a:pt x="452" y="38"/>
                  </a:cubicBezTo>
                  <a:cubicBezTo>
                    <a:pt x="453" y="38"/>
                    <a:pt x="453" y="37"/>
                    <a:pt x="453" y="36"/>
                  </a:cubicBezTo>
                  <a:close/>
                  <a:moveTo>
                    <a:pt x="450" y="38"/>
                  </a:moveTo>
                  <a:cubicBezTo>
                    <a:pt x="450" y="36"/>
                    <a:pt x="450" y="36"/>
                    <a:pt x="450" y="36"/>
                  </a:cubicBezTo>
                  <a:cubicBezTo>
                    <a:pt x="450" y="36"/>
                    <a:pt x="450" y="36"/>
                    <a:pt x="449" y="36"/>
                  </a:cubicBezTo>
                  <a:cubicBezTo>
                    <a:pt x="449" y="35"/>
                    <a:pt x="449" y="35"/>
                    <a:pt x="449" y="35"/>
                  </a:cubicBezTo>
                  <a:cubicBezTo>
                    <a:pt x="448" y="35"/>
                    <a:pt x="448" y="36"/>
                    <a:pt x="448" y="36"/>
                  </a:cubicBezTo>
                  <a:cubicBezTo>
                    <a:pt x="448" y="38"/>
                    <a:pt x="448" y="38"/>
                    <a:pt x="448" y="38"/>
                  </a:cubicBezTo>
                  <a:cubicBezTo>
                    <a:pt x="448" y="38"/>
                    <a:pt x="448" y="38"/>
                    <a:pt x="448" y="38"/>
                  </a:cubicBezTo>
                  <a:cubicBezTo>
                    <a:pt x="448" y="39"/>
                    <a:pt x="448" y="39"/>
                    <a:pt x="449" y="39"/>
                  </a:cubicBezTo>
                  <a:cubicBezTo>
                    <a:pt x="449" y="39"/>
                    <a:pt x="450" y="38"/>
                    <a:pt x="450" y="38"/>
                  </a:cubicBezTo>
                  <a:close/>
                  <a:moveTo>
                    <a:pt x="446" y="39"/>
                  </a:moveTo>
                  <a:cubicBezTo>
                    <a:pt x="446" y="38"/>
                    <a:pt x="446" y="38"/>
                    <a:pt x="446" y="38"/>
                  </a:cubicBezTo>
                  <a:cubicBezTo>
                    <a:pt x="446" y="38"/>
                    <a:pt x="446" y="37"/>
                    <a:pt x="446" y="37"/>
                  </a:cubicBezTo>
                  <a:cubicBezTo>
                    <a:pt x="446" y="37"/>
                    <a:pt x="445" y="37"/>
                    <a:pt x="445" y="37"/>
                  </a:cubicBezTo>
                  <a:cubicBezTo>
                    <a:pt x="445" y="37"/>
                    <a:pt x="444" y="37"/>
                    <a:pt x="444" y="38"/>
                  </a:cubicBezTo>
                  <a:cubicBezTo>
                    <a:pt x="444" y="39"/>
                    <a:pt x="444" y="39"/>
                    <a:pt x="444" y="39"/>
                  </a:cubicBezTo>
                  <a:cubicBezTo>
                    <a:pt x="444" y="40"/>
                    <a:pt x="444" y="40"/>
                    <a:pt x="444" y="40"/>
                  </a:cubicBezTo>
                  <a:cubicBezTo>
                    <a:pt x="445" y="40"/>
                    <a:pt x="445" y="40"/>
                    <a:pt x="445" y="40"/>
                  </a:cubicBezTo>
                  <a:cubicBezTo>
                    <a:pt x="446" y="40"/>
                    <a:pt x="446" y="40"/>
                    <a:pt x="446" y="39"/>
                  </a:cubicBezTo>
                  <a:close/>
                  <a:moveTo>
                    <a:pt x="443" y="41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3" y="39"/>
                    <a:pt x="443" y="39"/>
                    <a:pt x="442" y="39"/>
                  </a:cubicBezTo>
                  <a:cubicBezTo>
                    <a:pt x="442" y="38"/>
                    <a:pt x="442" y="38"/>
                    <a:pt x="442" y="38"/>
                  </a:cubicBezTo>
                  <a:cubicBezTo>
                    <a:pt x="441" y="38"/>
                    <a:pt x="440" y="39"/>
                    <a:pt x="440" y="39"/>
                  </a:cubicBezTo>
                  <a:cubicBezTo>
                    <a:pt x="440" y="41"/>
                    <a:pt x="440" y="41"/>
                    <a:pt x="440" y="41"/>
                  </a:cubicBezTo>
                  <a:cubicBezTo>
                    <a:pt x="440" y="41"/>
                    <a:pt x="441" y="41"/>
                    <a:pt x="441" y="41"/>
                  </a:cubicBezTo>
                  <a:cubicBezTo>
                    <a:pt x="441" y="42"/>
                    <a:pt x="441" y="42"/>
                    <a:pt x="442" y="42"/>
                  </a:cubicBezTo>
                  <a:cubicBezTo>
                    <a:pt x="442" y="42"/>
                    <a:pt x="443" y="41"/>
                    <a:pt x="443" y="41"/>
                  </a:cubicBezTo>
                  <a:close/>
                  <a:moveTo>
                    <a:pt x="441" y="79"/>
                  </a:moveTo>
                  <a:cubicBezTo>
                    <a:pt x="441" y="77"/>
                    <a:pt x="441" y="77"/>
                    <a:pt x="441" y="77"/>
                  </a:cubicBezTo>
                  <a:cubicBezTo>
                    <a:pt x="441" y="77"/>
                    <a:pt x="441" y="77"/>
                    <a:pt x="441" y="77"/>
                  </a:cubicBezTo>
                  <a:cubicBezTo>
                    <a:pt x="440" y="79"/>
                    <a:pt x="440" y="79"/>
                    <a:pt x="440" y="79"/>
                  </a:cubicBezTo>
                  <a:lnTo>
                    <a:pt x="441" y="79"/>
                  </a:lnTo>
                  <a:close/>
                  <a:moveTo>
                    <a:pt x="439" y="42"/>
                  </a:moveTo>
                  <a:cubicBezTo>
                    <a:pt x="439" y="41"/>
                    <a:pt x="439" y="41"/>
                    <a:pt x="439" y="41"/>
                  </a:cubicBezTo>
                  <a:cubicBezTo>
                    <a:pt x="439" y="40"/>
                    <a:pt x="439" y="40"/>
                    <a:pt x="439" y="40"/>
                  </a:cubicBezTo>
                  <a:cubicBezTo>
                    <a:pt x="438" y="40"/>
                    <a:pt x="438" y="40"/>
                    <a:pt x="438" y="40"/>
                  </a:cubicBezTo>
                  <a:cubicBezTo>
                    <a:pt x="437" y="40"/>
                    <a:pt x="437" y="40"/>
                    <a:pt x="437" y="41"/>
                  </a:cubicBezTo>
                  <a:cubicBezTo>
                    <a:pt x="437" y="42"/>
                    <a:pt x="437" y="42"/>
                    <a:pt x="437" y="42"/>
                  </a:cubicBezTo>
                  <a:cubicBezTo>
                    <a:pt x="437" y="42"/>
                    <a:pt x="437" y="43"/>
                    <a:pt x="437" y="43"/>
                  </a:cubicBezTo>
                  <a:cubicBezTo>
                    <a:pt x="437" y="43"/>
                    <a:pt x="438" y="43"/>
                    <a:pt x="438" y="43"/>
                  </a:cubicBezTo>
                  <a:cubicBezTo>
                    <a:pt x="438" y="43"/>
                    <a:pt x="439" y="43"/>
                    <a:pt x="439" y="42"/>
                  </a:cubicBezTo>
                  <a:close/>
                  <a:moveTo>
                    <a:pt x="436" y="85"/>
                  </a:moveTo>
                  <a:cubicBezTo>
                    <a:pt x="436" y="85"/>
                    <a:pt x="439" y="82"/>
                    <a:pt x="436" y="79"/>
                  </a:cubicBezTo>
                  <a:cubicBezTo>
                    <a:pt x="436" y="79"/>
                    <a:pt x="435" y="81"/>
                    <a:pt x="433" y="78"/>
                  </a:cubicBezTo>
                  <a:cubicBezTo>
                    <a:pt x="409" y="87"/>
                    <a:pt x="409" y="87"/>
                    <a:pt x="409" y="87"/>
                  </a:cubicBezTo>
                  <a:cubicBezTo>
                    <a:pt x="409" y="87"/>
                    <a:pt x="420" y="89"/>
                    <a:pt x="420" y="91"/>
                  </a:cubicBezTo>
                  <a:lnTo>
                    <a:pt x="436" y="85"/>
                  </a:lnTo>
                  <a:close/>
                  <a:moveTo>
                    <a:pt x="435" y="43"/>
                  </a:moveTo>
                  <a:cubicBezTo>
                    <a:pt x="435" y="42"/>
                    <a:pt x="435" y="42"/>
                    <a:pt x="435" y="42"/>
                  </a:cubicBezTo>
                  <a:cubicBezTo>
                    <a:pt x="435" y="42"/>
                    <a:pt x="435" y="42"/>
                    <a:pt x="435" y="41"/>
                  </a:cubicBezTo>
                  <a:cubicBezTo>
                    <a:pt x="435" y="41"/>
                    <a:pt x="434" y="41"/>
                    <a:pt x="434" y="41"/>
                  </a:cubicBezTo>
                  <a:cubicBezTo>
                    <a:pt x="434" y="41"/>
                    <a:pt x="433" y="42"/>
                    <a:pt x="433" y="42"/>
                  </a:cubicBezTo>
                  <a:cubicBezTo>
                    <a:pt x="433" y="43"/>
                    <a:pt x="433" y="43"/>
                    <a:pt x="433" y="43"/>
                  </a:cubicBezTo>
                  <a:cubicBezTo>
                    <a:pt x="433" y="44"/>
                    <a:pt x="433" y="44"/>
                    <a:pt x="433" y="44"/>
                  </a:cubicBezTo>
                  <a:cubicBezTo>
                    <a:pt x="434" y="44"/>
                    <a:pt x="434" y="45"/>
                    <a:pt x="434" y="45"/>
                  </a:cubicBezTo>
                  <a:cubicBezTo>
                    <a:pt x="435" y="45"/>
                    <a:pt x="435" y="44"/>
                    <a:pt x="435" y="43"/>
                  </a:cubicBezTo>
                  <a:close/>
                  <a:moveTo>
                    <a:pt x="432" y="45"/>
                  </a:moveTo>
                  <a:cubicBezTo>
                    <a:pt x="432" y="43"/>
                    <a:pt x="432" y="43"/>
                    <a:pt x="432" y="43"/>
                  </a:cubicBezTo>
                  <a:cubicBezTo>
                    <a:pt x="432" y="43"/>
                    <a:pt x="432" y="43"/>
                    <a:pt x="431" y="43"/>
                  </a:cubicBezTo>
                  <a:cubicBezTo>
                    <a:pt x="431" y="43"/>
                    <a:pt x="431" y="42"/>
                    <a:pt x="431" y="42"/>
                  </a:cubicBezTo>
                  <a:cubicBezTo>
                    <a:pt x="430" y="42"/>
                    <a:pt x="430" y="43"/>
                    <a:pt x="430" y="43"/>
                  </a:cubicBezTo>
                  <a:cubicBezTo>
                    <a:pt x="430" y="45"/>
                    <a:pt x="430" y="45"/>
                    <a:pt x="430" y="45"/>
                  </a:cubicBezTo>
                  <a:cubicBezTo>
                    <a:pt x="430" y="45"/>
                    <a:pt x="430" y="45"/>
                    <a:pt x="430" y="46"/>
                  </a:cubicBezTo>
                  <a:cubicBezTo>
                    <a:pt x="430" y="46"/>
                    <a:pt x="430" y="46"/>
                    <a:pt x="431" y="46"/>
                  </a:cubicBezTo>
                  <a:cubicBezTo>
                    <a:pt x="431" y="46"/>
                    <a:pt x="432" y="45"/>
                    <a:pt x="432" y="45"/>
                  </a:cubicBezTo>
                  <a:close/>
                  <a:moveTo>
                    <a:pt x="428" y="46"/>
                  </a:moveTo>
                  <a:cubicBezTo>
                    <a:pt x="428" y="45"/>
                    <a:pt x="428" y="45"/>
                    <a:pt x="428" y="45"/>
                  </a:cubicBezTo>
                  <a:cubicBezTo>
                    <a:pt x="428" y="45"/>
                    <a:pt x="428" y="44"/>
                    <a:pt x="428" y="44"/>
                  </a:cubicBezTo>
                  <a:cubicBezTo>
                    <a:pt x="428" y="44"/>
                    <a:pt x="427" y="44"/>
                    <a:pt x="427" y="44"/>
                  </a:cubicBezTo>
                  <a:cubicBezTo>
                    <a:pt x="426" y="44"/>
                    <a:pt x="426" y="44"/>
                    <a:pt x="426" y="45"/>
                  </a:cubicBezTo>
                  <a:cubicBezTo>
                    <a:pt x="426" y="46"/>
                    <a:pt x="426" y="46"/>
                    <a:pt x="426" y="46"/>
                  </a:cubicBezTo>
                  <a:cubicBezTo>
                    <a:pt x="426" y="47"/>
                    <a:pt x="426" y="47"/>
                    <a:pt x="426" y="47"/>
                  </a:cubicBezTo>
                  <a:cubicBezTo>
                    <a:pt x="426" y="47"/>
                    <a:pt x="427" y="47"/>
                    <a:pt x="427" y="47"/>
                  </a:cubicBezTo>
                  <a:cubicBezTo>
                    <a:pt x="428" y="47"/>
                    <a:pt x="428" y="47"/>
                    <a:pt x="428" y="46"/>
                  </a:cubicBezTo>
                  <a:close/>
                  <a:moveTo>
                    <a:pt x="424" y="48"/>
                  </a:moveTo>
                  <a:cubicBezTo>
                    <a:pt x="424" y="46"/>
                    <a:pt x="424" y="46"/>
                    <a:pt x="424" y="46"/>
                  </a:cubicBezTo>
                  <a:cubicBezTo>
                    <a:pt x="424" y="46"/>
                    <a:pt x="424" y="46"/>
                    <a:pt x="424" y="46"/>
                  </a:cubicBezTo>
                  <a:cubicBezTo>
                    <a:pt x="424" y="45"/>
                    <a:pt x="424" y="45"/>
                    <a:pt x="423" y="45"/>
                  </a:cubicBezTo>
                  <a:cubicBezTo>
                    <a:pt x="423" y="45"/>
                    <a:pt x="422" y="46"/>
                    <a:pt x="422" y="46"/>
                  </a:cubicBezTo>
                  <a:cubicBezTo>
                    <a:pt x="422" y="48"/>
                    <a:pt x="422" y="48"/>
                    <a:pt x="422" y="48"/>
                  </a:cubicBezTo>
                  <a:cubicBezTo>
                    <a:pt x="422" y="48"/>
                    <a:pt x="422" y="48"/>
                    <a:pt x="422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24" y="49"/>
                    <a:pt x="424" y="48"/>
                    <a:pt x="424" y="48"/>
                  </a:cubicBezTo>
                  <a:close/>
                  <a:moveTo>
                    <a:pt x="422" y="116"/>
                  </a:moveTo>
                  <a:cubicBezTo>
                    <a:pt x="422" y="115"/>
                    <a:pt x="421" y="114"/>
                    <a:pt x="419" y="114"/>
                  </a:cubicBezTo>
                  <a:cubicBezTo>
                    <a:pt x="418" y="114"/>
                    <a:pt x="417" y="115"/>
                    <a:pt x="417" y="116"/>
                  </a:cubicBezTo>
                  <a:cubicBezTo>
                    <a:pt x="417" y="118"/>
                    <a:pt x="418" y="119"/>
                    <a:pt x="419" y="119"/>
                  </a:cubicBezTo>
                  <a:cubicBezTo>
                    <a:pt x="421" y="119"/>
                    <a:pt x="422" y="118"/>
                    <a:pt x="422" y="116"/>
                  </a:cubicBezTo>
                  <a:close/>
                  <a:moveTo>
                    <a:pt x="421" y="49"/>
                  </a:moveTo>
                  <a:cubicBezTo>
                    <a:pt x="421" y="48"/>
                    <a:pt x="421" y="48"/>
                    <a:pt x="421" y="48"/>
                  </a:cubicBezTo>
                  <a:cubicBezTo>
                    <a:pt x="421" y="48"/>
                    <a:pt x="421" y="47"/>
                    <a:pt x="420" y="47"/>
                  </a:cubicBezTo>
                  <a:cubicBezTo>
                    <a:pt x="420" y="47"/>
                    <a:pt x="420" y="47"/>
                    <a:pt x="420" y="47"/>
                  </a:cubicBezTo>
                  <a:cubicBezTo>
                    <a:pt x="419" y="47"/>
                    <a:pt x="418" y="47"/>
                    <a:pt x="418" y="48"/>
                  </a:cubicBezTo>
                  <a:cubicBezTo>
                    <a:pt x="418" y="49"/>
                    <a:pt x="418" y="49"/>
                    <a:pt x="418" y="49"/>
                  </a:cubicBezTo>
                  <a:cubicBezTo>
                    <a:pt x="418" y="49"/>
                    <a:pt x="419" y="50"/>
                    <a:pt x="419" y="50"/>
                  </a:cubicBezTo>
                  <a:cubicBezTo>
                    <a:pt x="419" y="50"/>
                    <a:pt x="419" y="50"/>
                    <a:pt x="420" y="50"/>
                  </a:cubicBezTo>
                  <a:cubicBezTo>
                    <a:pt x="420" y="50"/>
                    <a:pt x="421" y="50"/>
                    <a:pt x="421" y="49"/>
                  </a:cubicBezTo>
                  <a:close/>
                  <a:moveTo>
                    <a:pt x="417" y="50"/>
                  </a:moveTo>
                  <a:cubicBezTo>
                    <a:pt x="417" y="49"/>
                    <a:pt x="417" y="49"/>
                    <a:pt x="417" y="49"/>
                  </a:cubicBezTo>
                  <a:cubicBezTo>
                    <a:pt x="417" y="49"/>
                    <a:pt x="417" y="49"/>
                    <a:pt x="416" y="48"/>
                  </a:cubicBezTo>
                  <a:cubicBezTo>
                    <a:pt x="416" y="48"/>
                    <a:pt x="416" y="48"/>
                    <a:pt x="416" y="48"/>
                  </a:cubicBezTo>
                  <a:cubicBezTo>
                    <a:pt x="415" y="48"/>
                    <a:pt x="415" y="49"/>
                    <a:pt x="415" y="49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6" y="51"/>
                  </a:cubicBezTo>
                  <a:cubicBezTo>
                    <a:pt x="416" y="51"/>
                    <a:pt x="417" y="51"/>
                    <a:pt x="417" y="50"/>
                  </a:cubicBezTo>
                  <a:close/>
                  <a:moveTo>
                    <a:pt x="413" y="52"/>
                  </a:moveTo>
                  <a:cubicBezTo>
                    <a:pt x="413" y="50"/>
                    <a:pt x="413" y="50"/>
                    <a:pt x="413" y="50"/>
                  </a:cubicBezTo>
                  <a:cubicBezTo>
                    <a:pt x="413" y="50"/>
                    <a:pt x="413" y="50"/>
                    <a:pt x="413" y="50"/>
                  </a:cubicBezTo>
                  <a:cubicBezTo>
                    <a:pt x="413" y="50"/>
                    <a:pt x="412" y="49"/>
                    <a:pt x="412" y="49"/>
                  </a:cubicBezTo>
                  <a:cubicBezTo>
                    <a:pt x="411" y="49"/>
                    <a:pt x="411" y="50"/>
                    <a:pt x="411" y="50"/>
                  </a:cubicBezTo>
                  <a:cubicBezTo>
                    <a:pt x="411" y="52"/>
                    <a:pt x="411" y="52"/>
                    <a:pt x="411" y="52"/>
                  </a:cubicBezTo>
                  <a:cubicBezTo>
                    <a:pt x="411" y="52"/>
                    <a:pt x="411" y="52"/>
                    <a:pt x="411" y="53"/>
                  </a:cubicBezTo>
                  <a:cubicBezTo>
                    <a:pt x="411" y="53"/>
                    <a:pt x="412" y="53"/>
                    <a:pt x="412" y="53"/>
                  </a:cubicBezTo>
                  <a:cubicBezTo>
                    <a:pt x="413" y="53"/>
                    <a:pt x="413" y="52"/>
                    <a:pt x="413" y="52"/>
                  </a:cubicBezTo>
                  <a:close/>
                  <a:moveTo>
                    <a:pt x="403" y="66"/>
                  </a:moveTo>
                  <a:cubicBezTo>
                    <a:pt x="404" y="66"/>
                    <a:pt x="404" y="65"/>
                    <a:pt x="404" y="64"/>
                  </a:cubicBezTo>
                  <a:cubicBezTo>
                    <a:pt x="399" y="46"/>
                    <a:pt x="399" y="46"/>
                    <a:pt x="399" y="46"/>
                  </a:cubicBezTo>
                  <a:cubicBezTo>
                    <a:pt x="398" y="45"/>
                    <a:pt x="397" y="45"/>
                    <a:pt x="396" y="45"/>
                  </a:cubicBezTo>
                  <a:cubicBezTo>
                    <a:pt x="391" y="47"/>
                    <a:pt x="391" y="47"/>
                    <a:pt x="391" y="47"/>
                  </a:cubicBezTo>
                  <a:cubicBezTo>
                    <a:pt x="390" y="47"/>
                    <a:pt x="389" y="48"/>
                    <a:pt x="390" y="49"/>
                  </a:cubicBezTo>
                  <a:cubicBezTo>
                    <a:pt x="395" y="66"/>
                    <a:pt x="395" y="66"/>
                    <a:pt x="395" y="66"/>
                  </a:cubicBezTo>
                  <a:cubicBezTo>
                    <a:pt x="395" y="67"/>
                    <a:pt x="396" y="68"/>
                    <a:pt x="397" y="68"/>
                  </a:cubicBezTo>
                  <a:lnTo>
                    <a:pt x="403" y="66"/>
                  </a:lnTo>
                  <a:close/>
                  <a:moveTo>
                    <a:pt x="388" y="61"/>
                  </a:moveTo>
                  <a:cubicBezTo>
                    <a:pt x="388" y="60"/>
                    <a:pt x="388" y="60"/>
                    <a:pt x="388" y="60"/>
                  </a:cubicBezTo>
                  <a:cubicBezTo>
                    <a:pt x="388" y="59"/>
                    <a:pt x="388" y="59"/>
                    <a:pt x="388" y="59"/>
                  </a:cubicBezTo>
                  <a:cubicBezTo>
                    <a:pt x="388" y="59"/>
                    <a:pt x="387" y="59"/>
                    <a:pt x="387" y="59"/>
                  </a:cubicBezTo>
                  <a:cubicBezTo>
                    <a:pt x="387" y="59"/>
                    <a:pt x="386" y="59"/>
                    <a:pt x="386" y="60"/>
                  </a:cubicBezTo>
                  <a:cubicBezTo>
                    <a:pt x="386" y="61"/>
                    <a:pt x="386" y="61"/>
                    <a:pt x="386" y="61"/>
                  </a:cubicBezTo>
                  <a:cubicBezTo>
                    <a:pt x="386" y="61"/>
                    <a:pt x="386" y="61"/>
                    <a:pt x="386" y="62"/>
                  </a:cubicBezTo>
                  <a:cubicBezTo>
                    <a:pt x="387" y="62"/>
                    <a:pt x="387" y="62"/>
                    <a:pt x="387" y="62"/>
                  </a:cubicBezTo>
                  <a:cubicBezTo>
                    <a:pt x="388" y="62"/>
                    <a:pt x="388" y="61"/>
                    <a:pt x="388" y="61"/>
                  </a:cubicBezTo>
                  <a:close/>
                  <a:moveTo>
                    <a:pt x="384" y="62"/>
                  </a:moveTo>
                  <a:cubicBezTo>
                    <a:pt x="384" y="61"/>
                    <a:pt x="384" y="61"/>
                    <a:pt x="384" y="61"/>
                  </a:cubicBezTo>
                  <a:cubicBezTo>
                    <a:pt x="384" y="61"/>
                    <a:pt x="384" y="60"/>
                    <a:pt x="384" y="60"/>
                  </a:cubicBezTo>
                  <a:cubicBezTo>
                    <a:pt x="384" y="60"/>
                    <a:pt x="384" y="60"/>
                    <a:pt x="383" y="60"/>
                  </a:cubicBezTo>
                  <a:cubicBezTo>
                    <a:pt x="383" y="60"/>
                    <a:pt x="382" y="60"/>
                    <a:pt x="382" y="61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2" y="63"/>
                    <a:pt x="382" y="63"/>
                    <a:pt x="383" y="63"/>
                  </a:cubicBezTo>
                  <a:cubicBezTo>
                    <a:pt x="383" y="63"/>
                    <a:pt x="383" y="63"/>
                    <a:pt x="383" y="63"/>
                  </a:cubicBezTo>
                  <a:cubicBezTo>
                    <a:pt x="384" y="63"/>
                    <a:pt x="384" y="63"/>
                    <a:pt x="384" y="62"/>
                  </a:cubicBezTo>
                  <a:close/>
                  <a:moveTo>
                    <a:pt x="381" y="64"/>
                  </a:moveTo>
                  <a:cubicBezTo>
                    <a:pt x="381" y="62"/>
                    <a:pt x="381" y="62"/>
                    <a:pt x="381" y="62"/>
                  </a:cubicBezTo>
                  <a:cubicBezTo>
                    <a:pt x="381" y="62"/>
                    <a:pt x="381" y="62"/>
                    <a:pt x="381" y="62"/>
                  </a:cubicBezTo>
                  <a:cubicBezTo>
                    <a:pt x="380" y="61"/>
                    <a:pt x="380" y="61"/>
                    <a:pt x="380" y="61"/>
                  </a:cubicBezTo>
                  <a:cubicBezTo>
                    <a:pt x="379" y="61"/>
                    <a:pt x="379" y="62"/>
                    <a:pt x="379" y="62"/>
                  </a:cubicBezTo>
                  <a:cubicBezTo>
                    <a:pt x="379" y="64"/>
                    <a:pt x="379" y="64"/>
                    <a:pt x="379" y="64"/>
                  </a:cubicBezTo>
                  <a:cubicBezTo>
                    <a:pt x="379" y="64"/>
                    <a:pt x="379" y="64"/>
                    <a:pt x="379" y="64"/>
                  </a:cubicBezTo>
                  <a:cubicBezTo>
                    <a:pt x="379" y="65"/>
                    <a:pt x="380" y="65"/>
                    <a:pt x="380" y="65"/>
                  </a:cubicBezTo>
                  <a:cubicBezTo>
                    <a:pt x="380" y="65"/>
                    <a:pt x="381" y="64"/>
                    <a:pt x="381" y="64"/>
                  </a:cubicBezTo>
                  <a:close/>
                  <a:moveTo>
                    <a:pt x="377" y="65"/>
                  </a:moveTo>
                  <a:cubicBezTo>
                    <a:pt x="377" y="64"/>
                    <a:pt x="377" y="64"/>
                    <a:pt x="377" y="64"/>
                  </a:cubicBezTo>
                  <a:cubicBezTo>
                    <a:pt x="377" y="63"/>
                    <a:pt x="377" y="63"/>
                    <a:pt x="377" y="63"/>
                  </a:cubicBezTo>
                  <a:cubicBezTo>
                    <a:pt x="377" y="63"/>
                    <a:pt x="376" y="63"/>
                    <a:pt x="376" y="63"/>
                  </a:cubicBezTo>
                  <a:cubicBezTo>
                    <a:pt x="375" y="63"/>
                    <a:pt x="375" y="63"/>
                    <a:pt x="375" y="64"/>
                  </a:cubicBezTo>
                  <a:cubicBezTo>
                    <a:pt x="375" y="65"/>
                    <a:pt x="375" y="65"/>
                    <a:pt x="375" y="65"/>
                  </a:cubicBezTo>
                  <a:cubicBezTo>
                    <a:pt x="375" y="65"/>
                    <a:pt x="375" y="65"/>
                    <a:pt x="375" y="66"/>
                  </a:cubicBezTo>
                  <a:cubicBezTo>
                    <a:pt x="375" y="66"/>
                    <a:pt x="376" y="66"/>
                    <a:pt x="376" y="66"/>
                  </a:cubicBezTo>
                  <a:cubicBezTo>
                    <a:pt x="377" y="66"/>
                    <a:pt x="377" y="66"/>
                    <a:pt x="377" y="65"/>
                  </a:cubicBezTo>
                  <a:close/>
                  <a:moveTo>
                    <a:pt x="373" y="67"/>
                  </a:moveTo>
                  <a:cubicBezTo>
                    <a:pt x="373" y="65"/>
                    <a:pt x="373" y="65"/>
                    <a:pt x="373" y="65"/>
                  </a:cubicBezTo>
                  <a:cubicBezTo>
                    <a:pt x="373" y="65"/>
                    <a:pt x="373" y="65"/>
                    <a:pt x="373" y="64"/>
                  </a:cubicBezTo>
                  <a:cubicBezTo>
                    <a:pt x="373" y="64"/>
                    <a:pt x="372" y="64"/>
                    <a:pt x="372" y="64"/>
                  </a:cubicBezTo>
                  <a:cubicBezTo>
                    <a:pt x="371" y="64"/>
                    <a:pt x="371" y="65"/>
                    <a:pt x="371" y="65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7"/>
                    <a:pt x="372" y="68"/>
                    <a:pt x="372" y="68"/>
                  </a:cubicBezTo>
                  <a:cubicBezTo>
                    <a:pt x="373" y="68"/>
                    <a:pt x="373" y="67"/>
                    <a:pt x="373" y="67"/>
                  </a:cubicBezTo>
                  <a:close/>
                  <a:moveTo>
                    <a:pt x="369" y="68"/>
                  </a:moveTo>
                  <a:cubicBezTo>
                    <a:pt x="369" y="67"/>
                    <a:pt x="369" y="67"/>
                    <a:pt x="369" y="67"/>
                  </a:cubicBezTo>
                  <a:cubicBezTo>
                    <a:pt x="369" y="67"/>
                    <a:pt x="369" y="66"/>
                    <a:pt x="369" y="66"/>
                  </a:cubicBezTo>
                  <a:cubicBezTo>
                    <a:pt x="369" y="66"/>
                    <a:pt x="369" y="66"/>
                    <a:pt x="368" y="66"/>
                  </a:cubicBezTo>
                  <a:cubicBezTo>
                    <a:pt x="368" y="66"/>
                    <a:pt x="367" y="66"/>
                    <a:pt x="367" y="67"/>
                  </a:cubicBezTo>
                  <a:cubicBezTo>
                    <a:pt x="367" y="68"/>
                    <a:pt x="367" y="68"/>
                    <a:pt x="367" y="68"/>
                  </a:cubicBezTo>
                  <a:cubicBezTo>
                    <a:pt x="367" y="68"/>
                    <a:pt x="367" y="69"/>
                    <a:pt x="368" y="69"/>
                  </a:cubicBezTo>
                  <a:cubicBezTo>
                    <a:pt x="368" y="69"/>
                    <a:pt x="368" y="69"/>
                    <a:pt x="368" y="69"/>
                  </a:cubicBezTo>
                  <a:cubicBezTo>
                    <a:pt x="369" y="69"/>
                    <a:pt x="369" y="69"/>
                    <a:pt x="369" y="68"/>
                  </a:cubicBezTo>
                  <a:close/>
                  <a:moveTo>
                    <a:pt x="366" y="69"/>
                  </a:moveTo>
                  <a:cubicBezTo>
                    <a:pt x="366" y="68"/>
                    <a:pt x="366" y="68"/>
                    <a:pt x="366" y="68"/>
                  </a:cubicBezTo>
                  <a:cubicBezTo>
                    <a:pt x="366" y="68"/>
                    <a:pt x="366" y="67"/>
                    <a:pt x="366" y="67"/>
                  </a:cubicBezTo>
                  <a:cubicBezTo>
                    <a:pt x="365" y="67"/>
                    <a:pt x="365" y="67"/>
                    <a:pt x="365" y="67"/>
                  </a:cubicBezTo>
                  <a:cubicBezTo>
                    <a:pt x="364" y="67"/>
                    <a:pt x="364" y="67"/>
                    <a:pt x="364" y="68"/>
                  </a:cubicBezTo>
                  <a:cubicBezTo>
                    <a:pt x="364" y="69"/>
                    <a:pt x="364" y="69"/>
                    <a:pt x="364" y="69"/>
                  </a:cubicBezTo>
                  <a:cubicBezTo>
                    <a:pt x="364" y="70"/>
                    <a:pt x="364" y="70"/>
                    <a:pt x="364" y="70"/>
                  </a:cubicBezTo>
                  <a:cubicBezTo>
                    <a:pt x="364" y="70"/>
                    <a:pt x="364" y="70"/>
                    <a:pt x="365" y="70"/>
                  </a:cubicBezTo>
                  <a:cubicBezTo>
                    <a:pt x="365" y="70"/>
                    <a:pt x="366" y="70"/>
                    <a:pt x="366" y="69"/>
                  </a:cubicBezTo>
                  <a:close/>
                  <a:moveTo>
                    <a:pt x="362" y="71"/>
                  </a:moveTo>
                  <a:cubicBezTo>
                    <a:pt x="362" y="70"/>
                    <a:pt x="362" y="70"/>
                    <a:pt x="362" y="70"/>
                  </a:cubicBezTo>
                  <a:cubicBezTo>
                    <a:pt x="362" y="69"/>
                    <a:pt x="362" y="69"/>
                    <a:pt x="362" y="69"/>
                  </a:cubicBezTo>
                  <a:cubicBezTo>
                    <a:pt x="362" y="69"/>
                    <a:pt x="361" y="69"/>
                    <a:pt x="361" y="69"/>
                  </a:cubicBezTo>
                  <a:cubicBezTo>
                    <a:pt x="360" y="69"/>
                    <a:pt x="360" y="69"/>
                    <a:pt x="360" y="70"/>
                  </a:cubicBezTo>
                  <a:cubicBezTo>
                    <a:pt x="360" y="71"/>
                    <a:pt x="360" y="71"/>
                    <a:pt x="360" y="71"/>
                  </a:cubicBezTo>
                  <a:cubicBezTo>
                    <a:pt x="360" y="71"/>
                    <a:pt x="360" y="72"/>
                    <a:pt x="360" y="72"/>
                  </a:cubicBezTo>
                  <a:cubicBezTo>
                    <a:pt x="360" y="72"/>
                    <a:pt x="361" y="72"/>
                    <a:pt x="361" y="72"/>
                  </a:cubicBezTo>
                  <a:cubicBezTo>
                    <a:pt x="362" y="72"/>
                    <a:pt x="362" y="72"/>
                    <a:pt x="362" y="71"/>
                  </a:cubicBezTo>
                  <a:close/>
                  <a:moveTo>
                    <a:pt x="358" y="72"/>
                  </a:moveTo>
                  <a:cubicBezTo>
                    <a:pt x="358" y="71"/>
                    <a:pt x="358" y="71"/>
                    <a:pt x="358" y="71"/>
                  </a:cubicBezTo>
                  <a:cubicBezTo>
                    <a:pt x="358" y="71"/>
                    <a:pt x="358" y="70"/>
                    <a:pt x="358" y="70"/>
                  </a:cubicBezTo>
                  <a:cubicBezTo>
                    <a:pt x="358" y="70"/>
                    <a:pt x="357" y="70"/>
                    <a:pt x="357" y="70"/>
                  </a:cubicBezTo>
                  <a:cubicBezTo>
                    <a:pt x="357" y="70"/>
                    <a:pt x="356" y="70"/>
                    <a:pt x="356" y="71"/>
                  </a:cubicBezTo>
                  <a:cubicBezTo>
                    <a:pt x="356" y="72"/>
                    <a:pt x="356" y="72"/>
                    <a:pt x="356" y="72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7" y="73"/>
                    <a:pt x="357" y="73"/>
                    <a:pt x="357" y="73"/>
                  </a:cubicBezTo>
                  <a:cubicBezTo>
                    <a:pt x="358" y="73"/>
                    <a:pt x="358" y="73"/>
                    <a:pt x="358" y="72"/>
                  </a:cubicBezTo>
                  <a:close/>
                  <a:moveTo>
                    <a:pt x="359" y="142"/>
                  </a:moveTo>
                  <a:cubicBezTo>
                    <a:pt x="359" y="142"/>
                    <a:pt x="358" y="140"/>
                    <a:pt x="356" y="140"/>
                  </a:cubicBezTo>
                  <a:cubicBezTo>
                    <a:pt x="356" y="140"/>
                    <a:pt x="354" y="142"/>
                    <a:pt x="359" y="142"/>
                  </a:cubicBezTo>
                  <a:close/>
                  <a:moveTo>
                    <a:pt x="354" y="74"/>
                  </a:moveTo>
                  <a:cubicBezTo>
                    <a:pt x="354" y="73"/>
                    <a:pt x="354" y="73"/>
                    <a:pt x="354" y="73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4" y="72"/>
                    <a:pt x="353" y="71"/>
                    <a:pt x="353" y="71"/>
                  </a:cubicBezTo>
                  <a:cubicBezTo>
                    <a:pt x="353" y="71"/>
                    <a:pt x="352" y="72"/>
                    <a:pt x="352" y="73"/>
                  </a:cubicBezTo>
                  <a:cubicBezTo>
                    <a:pt x="352" y="74"/>
                    <a:pt x="352" y="74"/>
                    <a:pt x="352" y="74"/>
                  </a:cubicBezTo>
                  <a:cubicBezTo>
                    <a:pt x="352" y="74"/>
                    <a:pt x="352" y="74"/>
                    <a:pt x="352" y="75"/>
                  </a:cubicBezTo>
                  <a:cubicBezTo>
                    <a:pt x="353" y="75"/>
                    <a:pt x="353" y="75"/>
                    <a:pt x="353" y="75"/>
                  </a:cubicBezTo>
                  <a:cubicBezTo>
                    <a:pt x="354" y="75"/>
                    <a:pt x="354" y="74"/>
                    <a:pt x="354" y="74"/>
                  </a:cubicBezTo>
                  <a:close/>
                  <a:moveTo>
                    <a:pt x="350" y="75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50" y="74"/>
                    <a:pt x="350" y="73"/>
                    <a:pt x="350" y="73"/>
                  </a:cubicBezTo>
                  <a:cubicBezTo>
                    <a:pt x="350" y="73"/>
                    <a:pt x="350" y="73"/>
                    <a:pt x="349" y="73"/>
                  </a:cubicBezTo>
                  <a:cubicBezTo>
                    <a:pt x="349" y="73"/>
                    <a:pt x="348" y="73"/>
                    <a:pt x="348" y="74"/>
                  </a:cubicBezTo>
                  <a:cubicBezTo>
                    <a:pt x="348" y="75"/>
                    <a:pt x="348" y="75"/>
                    <a:pt x="348" y="75"/>
                  </a:cubicBezTo>
                  <a:cubicBezTo>
                    <a:pt x="348" y="75"/>
                    <a:pt x="348" y="76"/>
                    <a:pt x="349" y="76"/>
                  </a:cubicBezTo>
                  <a:cubicBezTo>
                    <a:pt x="349" y="76"/>
                    <a:pt x="349" y="76"/>
                    <a:pt x="349" y="76"/>
                  </a:cubicBezTo>
                  <a:cubicBezTo>
                    <a:pt x="350" y="76"/>
                    <a:pt x="350" y="76"/>
                    <a:pt x="350" y="75"/>
                  </a:cubicBezTo>
                  <a:close/>
                  <a:moveTo>
                    <a:pt x="347" y="77"/>
                  </a:moveTo>
                  <a:cubicBezTo>
                    <a:pt x="347" y="75"/>
                    <a:pt x="347" y="75"/>
                    <a:pt x="347" y="75"/>
                  </a:cubicBezTo>
                  <a:cubicBezTo>
                    <a:pt x="347" y="75"/>
                    <a:pt x="347" y="75"/>
                    <a:pt x="346" y="75"/>
                  </a:cubicBezTo>
                  <a:cubicBezTo>
                    <a:pt x="346" y="75"/>
                    <a:pt x="346" y="74"/>
                    <a:pt x="346" y="74"/>
                  </a:cubicBezTo>
                  <a:cubicBezTo>
                    <a:pt x="345" y="74"/>
                    <a:pt x="345" y="75"/>
                    <a:pt x="345" y="75"/>
                  </a:cubicBezTo>
                  <a:cubicBezTo>
                    <a:pt x="345" y="77"/>
                    <a:pt x="345" y="77"/>
                    <a:pt x="345" y="77"/>
                  </a:cubicBezTo>
                  <a:cubicBezTo>
                    <a:pt x="345" y="77"/>
                    <a:pt x="345" y="77"/>
                    <a:pt x="345" y="78"/>
                  </a:cubicBezTo>
                  <a:cubicBezTo>
                    <a:pt x="345" y="78"/>
                    <a:pt x="345" y="78"/>
                    <a:pt x="346" y="78"/>
                  </a:cubicBezTo>
                  <a:cubicBezTo>
                    <a:pt x="346" y="78"/>
                    <a:pt x="347" y="77"/>
                    <a:pt x="347" y="77"/>
                  </a:cubicBezTo>
                  <a:close/>
                  <a:moveTo>
                    <a:pt x="343" y="78"/>
                  </a:moveTo>
                  <a:cubicBezTo>
                    <a:pt x="343" y="77"/>
                    <a:pt x="343" y="77"/>
                    <a:pt x="343" y="77"/>
                  </a:cubicBezTo>
                  <a:cubicBezTo>
                    <a:pt x="343" y="76"/>
                    <a:pt x="343" y="76"/>
                    <a:pt x="342" y="76"/>
                  </a:cubicBezTo>
                  <a:cubicBezTo>
                    <a:pt x="342" y="76"/>
                    <a:pt x="342" y="76"/>
                    <a:pt x="342" y="76"/>
                  </a:cubicBezTo>
                  <a:cubicBezTo>
                    <a:pt x="341" y="76"/>
                    <a:pt x="341" y="76"/>
                    <a:pt x="341" y="77"/>
                  </a:cubicBezTo>
                  <a:cubicBezTo>
                    <a:pt x="341" y="78"/>
                    <a:pt x="341" y="78"/>
                    <a:pt x="341" y="78"/>
                  </a:cubicBezTo>
                  <a:cubicBezTo>
                    <a:pt x="341" y="78"/>
                    <a:pt x="341" y="79"/>
                    <a:pt x="341" y="79"/>
                  </a:cubicBezTo>
                  <a:cubicBezTo>
                    <a:pt x="341" y="79"/>
                    <a:pt x="341" y="79"/>
                    <a:pt x="342" y="79"/>
                  </a:cubicBezTo>
                  <a:cubicBezTo>
                    <a:pt x="342" y="79"/>
                    <a:pt x="343" y="79"/>
                    <a:pt x="343" y="78"/>
                  </a:cubicBezTo>
                  <a:close/>
                  <a:moveTo>
                    <a:pt x="339" y="80"/>
                  </a:moveTo>
                  <a:cubicBezTo>
                    <a:pt x="339" y="78"/>
                    <a:pt x="339" y="78"/>
                    <a:pt x="339" y="78"/>
                  </a:cubicBezTo>
                  <a:cubicBezTo>
                    <a:pt x="339" y="78"/>
                    <a:pt x="339" y="78"/>
                    <a:pt x="339" y="78"/>
                  </a:cubicBezTo>
                  <a:cubicBezTo>
                    <a:pt x="339" y="77"/>
                    <a:pt x="338" y="77"/>
                    <a:pt x="338" y="77"/>
                  </a:cubicBezTo>
                  <a:cubicBezTo>
                    <a:pt x="337" y="77"/>
                    <a:pt x="337" y="78"/>
                    <a:pt x="337" y="78"/>
                  </a:cubicBezTo>
                  <a:cubicBezTo>
                    <a:pt x="337" y="80"/>
                    <a:pt x="337" y="80"/>
                    <a:pt x="337" y="80"/>
                  </a:cubicBezTo>
                  <a:cubicBezTo>
                    <a:pt x="337" y="80"/>
                    <a:pt x="337" y="80"/>
                    <a:pt x="337" y="80"/>
                  </a:cubicBezTo>
                  <a:cubicBezTo>
                    <a:pt x="337" y="81"/>
                    <a:pt x="338" y="81"/>
                    <a:pt x="338" y="81"/>
                  </a:cubicBezTo>
                  <a:cubicBezTo>
                    <a:pt x="339" y="81"/>
                    <a:pt x="339" y="80"/>
                    <a:pt x="339" y="80"/>
                  </a:cubicBezTo>
                  <a:close/>
                  <a:moveTo>
                    <a:pt x="335" y="81"/>
                  </a:moveTo>
                  <a:cubicBezTo>
                    <a:pt x="335" y="79"/>
                    <a:pt x="335" y="79"/>
                    <a:pt x="335" y="79"/>
                  </a:cubicBezTo>
                  <a:cubicBezTo>
                    <a:pt x="335" y="79"/>
                    <a:pt x="335" y="79"/>
                    <a:pt x="335" y="79"/>
                  </a:cubicBezTo>
                  <a:cubicBezTo>
                    <a:pt x="335" y="78"/>
                    <a:pt x="334" y="78"/>
                    <a:pt x="334" y="78"/>
                  </a:cubicBezTo>
                  <a:cubicBezTo>
                    <a:pt x="334" y="78"/>
                    <a:pt x="333" y="79"/>
                    <a:pt x="333" y="79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3" y="81"/>
                    <a:pt x="333" y="81"/>
                    <a:pt x="333" y="82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5" y="82"/>
                    <a:pt x="335" y="81"/>
                    <a:pt x="335" y="81"/>
                  </a:cubicBezTo>
                  <a:close/>
                  <a:moveTo>
                    <a:pt x="331" y="82"/>
                  </a:moveTo>
                  <a:cubicBezTo>
                    <a:pt x="331" y="81"/>
                    <a:pt x="331" y="81"/>
                    <a:pt x="331" y="81"/>
                  </a:cubicBezTo>
                  <a:cubicBezTo>
                    <a:pt x="331" y="81"/>
                    <a:pt x="331" y="81"/>
                    <a:pt x="331" y="80"/>
                  </a:cubicBezTo>
                  <a:cubicBezTo>
                    <a:pt x="331" y="80"/>
                    <a:pt x="330" y="80"/>
                    <a:pt x="330" y="80"/>
                  </a:cubicBezTo>
                  <a:cubicBezTo>
                    <a:pt x="330" y="80"/>
                    <a:pt x="329" y="81"/>
                    <a:pt x="329" y="81"/>
                  </a:cubicBezTo>
                  <a:cubicBezTo>
                    <a:pt x="329" y="82"/>
                    <a:pt x="329" y="82"/>
                    <a:pt x="329" y="82"/>
                  </a:cubicBezTo>
                  <a:cubicBezTo>
                    <a:pt x="329" y="83"/>
                    <a:pt x="329" y="83"/>
                    <a:pt x="329" y="83"/>
                  </a:cubicBezTo>
                  <a:cubicBezTo>
                    <a:pt x="330" y="83"/>
                    <a:pt x="330" y="83"/>
                    <a:pt x="330" y="83"/>
                  </a:cubicBezTo>
                  <a:cubicBezTo>
                    <a:pt x="331" y="83"/>
                    <a:pt x="331" y="83"/>
                    <a:pt x="331" y="82"/>
                  </a:cubicBezTo>
                  <a:close/>
                  <a:moveTo>
                    <a:pt x="328" y="84"/>
                  </a:moveTo>
                  <a:cubicBezTo>
                    <a:pt x="328" y="83"/>
                    <a:pt x="328" y="83"/>
                    <a:pt x="328" y="83"/>
                  </a:cubicBezTo>
                  <a:cubicBezTo>
                    <a:pt x="328" y="82"/>
                    <a:pt x="327" y="82"/>
                    <a:pt x="327" y="82"/>
                  </a:cubicBezTo>
                  <a:cubicBezTo>
                    <a:pt x="327" y="82"/>
                    <a:pt x="327" y="81"/>
                    <a:pt x="326" y="81"/>
                  </a:cubicBezTo>
                  <a:cubicBezTo>
                    <a:pt x="326" y="81"/>
                    <a:pt x="325" y="82"/>
                    <a:pt x="325" y="83"/>
                  </a:cubicBezTo>
                  <a:cubicBezTo>
                    <a:pt x="325" y="84"/>
                    <a:pt x="325" y="84"/>
                    <a:pt x="325" y="84"/>
                  </a:cubicBezTo>
                  <a:cubicBezTo>
                    <a:pt x="325" y="84"/>
                    <a:pt x="325" y="84"/>
                    <a:pt x="326" y="85"/>
                  </a:cubicBezTo>
                  <a:cubicBezTo>
                    <a:pt x="326" y="85"/>
                    <a:pt x="326" y="85"/>
                    <a:pt x="326" y="85"/>
                  </a:cubicBezTo>
                  <a:cubicBezTo>
                    <a:pt x="327" y="85"/>
                    <a:pt x="328" y="84"/>
                    <a:pt x="328" y="84"/>
                  </a:cubicBezTo>
                  <a:close/>
                  <a:moveTo>
                    <a:pt x="324" y="85"/>
                  </a:moveTo>
                  <a:cubicBezTo>
                    <a:pt x="324" y="84"/>
                    <a:pt x="324" y="84"/>
                    <a:pt x="324" y="84"/>
                  </a:cubicBezTo>
                  <a:cubicBezTo>
                    <a:pt x="324" y="84"/>
                    <a:pt x="323" y="83"/>
                    <a:pt x="323" y="83"/>
                  </a:cubicBezTo>
                  <a:cubicBezTo>
                    <a:pt x="323" y="83"/>
                    <a:pt x="323" y="83"/>
                    <a:pt x="322" y="83"/>
                  </a:cubicBezTo>
                  <a:cubicBezTo>
                    <a:pt x="322" y="83"/>
                    <a:pt x="321" y="83"/>
                    <a:pt x="321" y="84"/>
                  </a:cubicBezTo>
                  <a:cubicBezTo>
                    <a:pt x="321" y="85"/>
                    <a:pt x="321" y="85"/>
                    <a:pt x="321" y="85"/>
                  </a:cubicBezTo>
                  <a:cubicBezTo>
                    <a:pt x="321" y="86"/>
                    <a:pt x="321" y="86"/>
                    <a:pt x="322" y="86"/>
                  </a:cubicBezTo>
                  <a:cubicBezTo>
                    <a:pt x="322" y="86"/>
                    <a:pt x="322" y="86"/>
                    <a:pt x="322" y="86"/>
                  </a:cubicBezTo>
                  <a:cubicBezTo>
                    <a:pt x="323" y="86"/>
                    <a:pt x="324" y="86"/>
                    <a:pt x="324" y="85"/>
                  </a:cubicBezTo>
                  <a:close/>
                  <a:moveTo>
                    <a:pt x="320" y="87"/>
                  </a:moveTo>
                  <a:cubicBezTo>
                    <a:pt x="320" y="85"/>
                    <a:pt x="320" y="85"/>
                    <a:pt x="320" y="85"/>
                  </a:cubicBezTo>
                  <a:cubicBezTo>
                    <a:pt x="320" y="85"/>
                    <a:pt x="320" y="85"/>
                    <a:pt x="320" y="85"/>
                  </a:cubicBezTo>
                  <a:cubicBezTo>
                    <a:pt x="319" y="84"/>
                    <a:pt x="319" y="84"/>
                    <a:pt x="319" y="84"/>
                  </a:cubicBezTo>
                  <a:cubicBezTo>
                    <a:pt x="318" y="84"/>
                    <a:pt x="318" y="85"/>
                    <a:pt x="318" y="85"/>
                  </a:cubicBezTo>
                  <a:cubicBezTo>
                    <a:pt x="318" y="87"/>
                    <a:pt x="318" y="87"/>
                    <a:pt x="318" y="87"/>
                  </a:cubicBezTo>
                  <a:cubicBezTo>
                    <a:pt x="318" y="87"/>
                    <a:pt x="318" y="87"/>
                    <a:pt x="318" y="87"/>
                  </a:cubicBezTo>
                  <a:cubicBezTo>
                    <a:pt x="318" y="88"/>
                    <a:pt x="319" y="88"/>
                    <a:pt x="319" y="88"/>
                  </a:cubicBezTo>
                  <a:cubicBezTo>
                    <a:pt x="319" y="88"/>
                    <a:pt x="320" y="87"/>
                    <a:pt x="320" y="87"/>
                  </a:cubicBezTo>
                  <a:close/>
                  <a:moveTo>
                    <a:pt x="316" y="88"/>
                  </a:moveTo>
                  <a:cubicBezTo>
                    <a:pt x="316" y="87"/>
                    <a:pt x="316" y="87"/>
                    <a:pt x="316" y="87"/>
                  </a:cubicBezTo>
                  <a:cubicBezTo>
                    <a:pt x="316" y="87"/>
                    <a:pt x="316" y="86"/>
                    <a:pt x="316" y="86"/>
                  </a:cubicBezTo>
                  <a:cubicBezTo>
                    <a:pt x="315" y="86"/>
                    <a:pt x="315" y="86"/>
                    <a:pt x="315" y="86"/>
                  </a:cubicBezTo>
                  <a:cubicBezTo>
                    <a:pt x="314" y="86"/>
                    <a:pt x="314" y="86"/>
                    <a:pt x="314" y="87"/>
                  </a:cubicBezTo>
                  <a:cubicBezTo>
                    <a:pt x="314" y="88"/>
                    <a:pt x="314" y="88"/>
                    <a:pt x="314" y="88"/>
                  </a:cubicBezTo>
                  <a:cubicBezTo>
                    <a:pt x="314" y="88"/>
                    <a:pt x="314" y="89"/>
                    <a:pt x="314" y="89"/>
                  </a:cubicBezTo>
                  <a:cubicBezTo>
                    <a:pt x="314" y="89"/>
                    <a:pt x="314" y="89"/>
                    <a:pt x="315" y="89"/>
                  </a:cubicBezTo>
                  <a:cubicBezTo>
                    <a:pt x="315" y="89"/>
                    <a:pt x="316" y="89"/>
                    <a:pt x="316" y="88"/>
                  </a:cubicBezTo>
                  <a:close/>
                  <a:moveTo>
                    <a:pt x="312" y="90"/>
                  </a:moveTo>
                  <a:cubicBezTo>
                    <a:pt x="312" y="88"/>
                    <a:pt x="312" y="88"/>
                    <a:pt x="312" y="88"/>
                  </a:cubicBezTo>
                  <a:cubicBezTo>
                    <a:pt x="312" y="88"/>
                    <a:pt x="312" y="88"/>
                    <a:pt x="312" y="88"/>
                  </a:cubicBezTo>
                  <a:cubicBezTo>
                    <a:pt x="311" y="87"/>
                    <a:pt x="311" y="87"/>
                    <a:pt x="311" y="87"/>
                  </a:cubicBezTo>
                  <a:cubicBezTo>
                    <a:pt x="310" y="87"/>
                    <a:pt x="310" y="88"/>
                    <a:pt x="310" y="88"/>
                  </a:cubicBezTo>
                  <a:cubicBezTo>
                    <a:pt x="310" y="90"/>
                    <a:pt x="310" y="90"/>
                    <a:pt x="310" y="90"/>
                  </a:cubicBezTo>
                  <a:cubicBezTo>
                    <a:pt x="310" y="90"/>
                    <a:pt x="310" y="90"/>
                    <a:pt x="310" y="90"/>
                  </a:cubicBezTo>
                  <a:cubicBezTo>
                    <a:pt x="310" y="91"/>
                    <a:pt x="310" y="91"/>
                    <a:pt x="311" y="91"/>
                  </a:cubicBezTo>
                  <a:cubicBezTo>
                    <a:pt x="311" y="91"/>
                    <a:pt x="312" y="90"/>
                    <a:pt x="312" y="90"/>
                  </a:cubicBezTo>
                  <a:close/>
                  <a:moveTo>
                    <a:pt x="308" y="91"/>
                  </a:moveTo>
                  <a:cubicBezTo>
                    <a:pt x="308" y="90"/>
                    <a:pt x="308" y="90"/>
                    <a:pt x="308" y="90"/>
                  </a:cubicBezTo>
                  <a:cubicBezTo>
                    <a:pt x="308" y="90"/>
                    <a:pt x="308" y="89"/>
                    <a:pt x="308" y="89"/>
                  </a:cubicBezTo>
                  <a:cubicBezTo>
                    <a:pt x="308" y="89"/>
                    <a:pt x="307" y="89"/>
                    <a:pt x="307" y="89"/>
                  </a:cubicBezTo>
                  <a:cubicBezTo>
                    <a:pt x="306" y="89"/>
                    <a:pt x="306" y="89"/>
                    <a:pt x="306" y="90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6" y="91"/>
                    <a:pt x="306" y="92"/>
                    <a:pt x="306" y="92"/>
                  </a:cubicBezTo>
                  <a:cubicBezTo>
                    <a:pt x="306" y="92"/>
                    <a:pt x="307" y="92"/>
                    <a:pt x="307" y="92"/>
                  </a:cubicBezTo>
                  <a:cubicBezTo>
                    <a:pt x="308" y="92"/>
                    <a:pt x="308" y="92"/>
                    <a:pt x="308" y="91"/>
                  </a:cubicBezTo>
                  <a:close/>
                  <a:moveTo>
                    <a:pt x="304" y="93"/>
                  </a:moveTo>
                  <a:cubicBezTo>
                    <a:pt x="304" y="91"/>
                    <a:pt x="304" y="91"/>
                    <a:pt x="304" y="91"/>
                  </a:cubicBezTo>
                  <a:cubicBezTo>
                    <a:pt x="304" y="91"/>
                    <a:pt x="304" y="91"/>
                    <a:pt x="304" y="91"/>
                  </a:cubicBezTo>
                  <a:cubicBezTo>
                    <a:pt x="304" y="90"/>
                    <a:pt x="303" y="90"/>
                    <a:pt x="303" y="90"/>
                  </a:cubicBezTo>
                  <a:cubicBezTo>
                    <a:pt x="302" y="90"/>
                    <a:pt x="302" y="91"/>
                    <a:pt x="302" y="91"/>
                  </a:cubicBezTo>
                  <a:cubicBezTo>
                    <a:pt x="302" y="93"/>
                    <a:pt x="302" y="93"/>
                    <a:pt x="302" y="93"/>
                  </a:cubicBezTo>
                  <a:cubicBezTo>
                    <a:pt x="302" y="93"/>
                    <a:pt x="302" y="93"/>
                    <a:pt x="302" y="93"/>
                  </a:cubicBezTo>
                  <a:cubicBezTo>
                    <a:pt x="302" y="94"/>
                    <a:pt x="303" y="94"/>
                    <a:pt x="303" y="94"/>
                  </a:cubicBezTo>
                  <a:cubicBezTo>
                    <a:pt x="304" y="94"/>
                    <a:pt x="304" y="93"/>
                    <a:pt x="304" y="93"/>
                  </a:cubicBezTo>
                  <a:close/>
                  <a:moveTo>
                    <a:pt x="300" y="94"/>
                  </a:moveTo>
                  <a:cubicBezTo>
                    <a:pt x="300" y="93"/>
                    <a:pt x="300" y="93"/>
                    <a:pt x="300" y="93"/>
                  </a:cubicBezTo>
                  <a:cubicBezTo>
                    <a:pt x="300" y="92"/>
                    <a:pt x="300" y="92"/>
                    <a:pt x="300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8" y="92"/>
                    <a:pt x="298" y="92"/>
                    <a:pt x="298" y="93"/>
                  </a:cubicBezTo>
                  <a:cubicBezTo>
                    <a:pt x="298" y="94"/>
                    <a:pt x="298" y="94"/>
                    <a:pt x="298" y="94"/>
                  </a:cubicBezTo>
                  <a:cubicBezTo>
                    <a:pt x="298" y="94"/>
                    <a:pt x="298" y="95"/>
                    <a:pt x="298" y="95"/>
                  </a:cubicBezTo>
                  <a:cubicBezTo>
                    <a:pt x="298" y="95"/>
                    <a:pt x="299" y="95"/>
                    <a:pt x="299" y="95"/>
                  </a:cubicBezTo>
                  <a:cubicBezTo>
                    <a:pt x="299" y="95"/>
                    <a:pt x="300" y="95"/>
                    <a:pt x="300" y="94"/>
                  </a:cubicBezTo>
                  <a:close/>
                  <a:moveTo>
                    <a:pt x="296" y="95"/>
                  </a:moveTo>
                  <a:cubicBezTo>
                    <a:pt x="296" y="94"/>
                    <a:pt x="296" y="94"/>
                    <a:pt x="296" y="94"/>
                  </a:cubicBezTo>
                  <a:cubicBezTo>
                    <a:pt x="296" y="94"/>
                    <a:pt x="296" y="94"/>
                    <a:pt x="296" y="93"/>
                  </a:cubicBezTo>
                  <a:cubicBezTo>
                    <a:pt x="296" y="93"/>
                    <a:pt x="295" y="93"/>
                    <a:pt x="295" y="93"/>
                  </a:cubicBezTo>
                  <a:cubicBezTo>
                    <a:pt x="294" y="93"/>
                    <a:pt x="294" y="94"/>
                    <a:pt x="294" y="94"/>
                  </a:cubicBezTo>
                  <a:cubicBezTo>
                    <a:pt x="294" y="95"/>
                    <a:pt x="294" y="95"/>
                    <a:pt x="294" y="95"/>
                  </a:cubicBezTo>
                  <a:cubicBezTo>
                    <a:pt x="294" y="96"/>
                    <a:pt x="294" y="96"/>
                    <a:pt x="294" y="96"/>
                  </a:cubicBezTo>
                  <a:cubicBezTo>
                    <a:pt x="294" y="96"/>
                    <a:pt x="295" y="97"/>
                    <a:pt x="295" y="97"/>
                  </a:cubicBezTo>
                  <a:cubicBezTo>
                    <a:pt x="296" y="97"/>
                    <a:pt x="296" y="96"/>
                    <a:pt x="296" y="95"/>
                  </a:cubicBezTo>
                  <a:close/>
                  <a:moveTo>
                    <a:pt x="292" y="97"/>
                  </a:moveTo>
                  <a:cubicBezTo>
                    <a:pt x="292" y="96"/>
                    <a:pt x="292" y="96"/>
                    <a:pt x="292" y="96"/>
                  </a:cubicBezTo>
                  <a:cubicBezTo>
                    <a:pt x="292" y="96"/>
                    <a:pt x="292" y="95"/>
                    <a:pt x="292" y="95"/>
                  </a:cubicBezTo>
                  <a:cubicBezTo>
                    <a:pt x="292" y="95"/>
                    <a:pt x="292" y="95"/>
                    <a:pt x="291" y="95"/>
                  </a:cubicBezTo>
                  <a:cubicBezTo>
                    <a:pt x="291" y="95"/>
                    <a:pt x="290" y="95"/>
                    <a:pt x="290" y="96"/>
                  </a:cubicBezTo>
                  <a:cubicBezTo>
                    <a:pt x="290" y="97"/>
                    <a:pt x="290" y="97"/>
                    <a:pt x="290" y="97"/>
                  </a:cubicBezTo>
                  <a:cubicBezTo>
                    <a:pt x="290" y="97"/>
                    <a:pt x="290" y="98"/>
                    <a:pt x="291" y="98"/>
                  </a:cubicBezTo>
                  <a:cubicBezTo>
                    <a:pt x="291" y="98"/>
                    <a:pt x="291" y="98"/>
                    <a:pt x="291" y="98"/>
                  </a:cubicBezTo>
                  <a:cubicBezTo>
                    <a:pt x="292" y="98"/>
                    <a:pt x="292" y="98"/>
                    <a:pt x="292" y="97"/>
                  </a:cubicBezTo>
                  <a:close/>
                  <a:moveTo>
                    <a:pt x="288" y="99"/>
                  </a:moveTo>
                  <a:cubicBezTo>
                    <a:pt x="288" y="97"/>
                    <a:pt x="288" y="97"/>
                    <a:pt x="288" y="97"/>
                  </a:cubicBezTo>
                  <a:cubicBezTo>
                    <a:pt x="288" y="97"/>
                    <a:pt x="288" y="97"/>
                    <a:pt x="288" y="97"/>
                  </a:cubicBezTo>
                  <a:cubicBezTo>
                    <a:pt x="288" y="96"/>
                    <a:pt x="288" y="96"/>
                    <a:pt x="287" y="96"/>
                  </a:cubicBezTo>
                  <a:cubicBezTo>
                    <a:pt x="287" y="96"/>
                    <a:pt x="286" y="97"/>
                    <a:pt x="286" y="97"/>
                  </a:cubicBezTo>
                  <a:cubicBezTo>
                    <a:pt x="286" y="99"/>
                    <a:pt x="286" y="99"/>
                    <a:pt x="286" y="99"/>
                  </a:cubicBezTo>
                  <a:cubicBezTo>
                    <a:pt x="286" y="99"/>
                    <a:pt x="286" y="99"/>
                    <a:pt x="287" y="99"/>
                  </a:cubicBezTo>
                  <a:cubicBezTo>
                    <a:pt x="287" y="100"/>
                    <a:pt x="287" y="100"/>
                    <a:pt x="287" y="100"/>
                  </a:cubicBezTo>
                  <a:cubicBezTo>
                    <a:pt x="288" y="100"/>
                    <a:pt x="288" y="99"/>
                    <a:pt x="288" y="99"/>
                  </a:cubicBezTo>
                  <a:close/>
                  <a:moveTo>
                    <a:pt x="285" y="100"/>
                  </a:moveTo>
                  <a:cubicBezTo>
                    <a:pt x="285" y="99"/>
                    <a:pt x="285" y="99"/>
                    <a:pt x="285" y="99"/>
                  </a:cubicBezTo>
                  <a:cubicBezTo>
                    <a:pt x="285" y="98"/>
                    <a:pt x="284" y="98"/>
                    <a:pt x="284" y="98"/>
                  </a:cubicBezTo>
                  <a:cubicBezTo>
                    <a:pt x="284" y="98"/>
                    <a:pt x="284" y="98"/>
                    <a:pt x="283" y="98"/>
                  </a:cubicBezTo>
                  <a:cubicBezTo>
                    <a:pt x="283" y="98"/>
                    <a:pt x="282" y="98"/>
                    <a:pt x="282" y="99"/>
                  </a:cubicBezTo>
                  <a:cubicBezTo>
                    <a:pt x="282" y="100"/>
                    <a:pt x="282" y="100"/>
                    <a:pt x="282" y="100"/>
                  </a:cubicBezTo>
                  <a:cubicBezTo>
                    <a:pt x="282" y="100"/>
                    <a:pt x="282" y="101"/>
                    <a:pt x="283" y="101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4" y="101"/>
                    <a:pt x="285" y="101"/>
                    <a:pt x="285" y="100"/>
                  </a:cubicBezTo>
                  <a:close/>
                  <a:moveTo>
                    <a:pt x="281" y="101"/>
                  </a:moveTo>
                  <a:cubicBezTo>
                    <a:pt x="281" y="100"/>
                    <a:pt x="281" y="100"/>
                    <a:pt x="281" y="100"/>
                  </a:cubicBezTo>
                  <a:cubicBezTo>
                    <a:pt x="281" y="100"/>
                    <a:pt x="280" y="100"/>
                    <a:pt x="280" y="99"/>
                  </a:cubicBezTo>
                  <a:cubicBezTo>
                    <a:pt x="280" y="99"/>
                    <a:pt x="280" y="99"/>
                    <a:pt x="279" y="99"/>
                  </a:cubicBezTo>
                  <a:cubicBezTo>
                    <a:pt x="279" y="99"/>
                    <a:pt x="278" y="100"/>
                    <a:pt x="278" y="100"/>
                  </a:cubicBezTo>
                  <a:cubicBezTo>
                    <a:pt x="278" y="101"/>
                    <a:pt x="278" y="101"/>
                    <a:pt x="278" y="101"/>
                  </a:cubicBezTo>
                  <a:cubicBezTo>
                    <a:pt x="278" y="102"/>
                    <a:pt x="278" y="102"/>
                    <a:pt x="279" y="102"/>
                  </a:cubicBezTo>
                  <a:cubicBezTo>
                    <a:pt x="279" y="102"/>
                    <a:pt x="279" y="102"/>
                    <a:pt x="279" y="102"/>
                  </a:cubicBezTo>
                  <a:cubicBezTo>
                    <a:pt x="280" y="102"/>
                    <a:pt x="281" y="102"/>
                    <a:pt x="281" y="101"/>
                  </a:cubicBezTo>
                  <a:close/>
                  <a:moveTo>
                    <a:pt x="276" y="103"/>
                  </a:moveTo>
                  <a:cubicBezTo>
                    <a:pt x="276" y="102"/>
                    <a:pt x="276" y="102"/>
                    <a:pt x="276" y="102"/>
                  </a:cubicBezTo>
                  <a:cubicBezTo>
                    <a:pt x="276" y="101"/>
                    <a:pt x="276" y="101"/>
                    <a:pt x="276" y="101"/>
                  </a:cubicBezTo>
                  <a:cubicBezTo>
                    <a:pt x="276" y="101"/>
                    <a:pt x="276" y="101"/>
                    <a:pt x="275" y="101"/>
                  </a:cubicBezTo>
                  <a:cubicBezTo>
                    <a:pt x="275" y="101"/>
                    <a:pt x="274" y="101"/>
                    <a:pt x="274" y="102"/>
                  </a:cubicBezTo>
                  <a:cubicBezTo>
                    <a:pt x="274" y="103"/>
                    <a:pt x="274" y="103"/>
                    <a:pt x="274" y="103"/>
                  </a:cubicBezTo>
                  <a:cubicBezTo>
                    <a:pt x="274" y="103"/>
                    <a:pt x="274" y="104"/>
                    <a:pt x="275" y="104"/>
                  </a:cubicBezTo>
                  <a:cubicBezTo>
                    <a:pt x="275" y="104"/>
                    <a:pt x="275" y="104"/>
                    <a:pt x="275" y="104"/>
                  </a:cubicBezTo>
                  <a:cubicBezTo>
                    <a:pt x="276" y="104"/>
                    <a:pt x="276" y="104"/>
                    <a:pt x="276" y="103"/>
                  </a:cubicBezTo>
                  <a:close/>
                  <a:moveTo>
                    <a:pt x="272" y="105"/>
                  </a:moveTo>
                  <a:cubicBezTo>
                    <a:pt x="272" y="103"/>
                    <a:pt x="272" y="103"/>
                    <a:pt x="272" y="103"/>
                  </a:cubicBezTo>
                  <a:cubicBezTo>
                    <a:pt x="272" y="103"/>
                    <a:pt x="272" y="103"/>
                    <a:pt x="272" y="103"/>
                  </a:cubicBezTo>
                  <a:cubicBezTo>
                    <a:pt x="272" y="102"/>
                    <a:pt x="272" y="102"/>
                    <a:pt x="271" y="102"/>
                  </a:cubicBezTo>
                  <a:cubicBezTo>
                    <a:pt x="271" y="102"/>
                    <a:pt x="270" y="103"/>
                    <a:pt x="270" y="103"/>
                  </a:cubicBezTo>
                  <a:cubicBezTo>
                    <a:pt x="270" y="105"/>
                    <a:pt x="270" y="105"/>
                    <a:pt x="270" y="105"/>
                  </a:cubicBezTo>
                  <a:cubicBezTo>
                    <a:pt x="270" y="105"/>
                    <a:pt x="270" y="105"/>
                    <a:pt x="271" y="105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2" y="106"/>
                    <a:pt x="272" y="105"/>
                    <a:pt x="272" y="105"/>
                  </a:cubicBezTo>
                  <a:close/>
                  <a:moveTo>
                    <a:pt x="268" y="106"/>
                  </a:moveTo>
                  <a:cubicBezTo>
                    <a:pt x="268" y="105"/>
                    <a:pt x="268" y="105"/>
                    <a:pt x="268" y="105"/>
                  </a:cubicBezTo>
                  <a:cubicBezTo>
                    <a:pt x="268" y="104"/>
                    <a:pt x="268" y="104"/>
                    <a:pt x="268" y="104"/>
                  </a:cubicBezTo>
                  <a:cubicBezTo>
                    <a:pt x="268" y="104"/>
                    <a:pt x="268" y="104"/>
                    <a:pt x="267" y="104"/>
                  </a:cubicBezTo>
                  <a:cubicBezTo>
                    <a:pt x="267" y="104"/>
                    <a:pt x="266" y="104"/>
                    <a:pt x="266" y="105"/>
                  </a:cubicBezTo>
                  <a:cubicBezTo>
                    <a:pt x="266" y="106"/>
                    <a:pt x="266" y="106"/>
                    <a:pt x="266" y="106"/>
                  </a:cubicBezTo>
                  <a:cubicBezTo>
                    <a:pt x="266" y="106"/>
                    <a:pt x="266" y="107"/>
                    <a:pt x="266" y="107"/>
                  </a:cubicBezTo>
                  <a:cubicBezTo>
                    <a:pt x="267" y="107"/>
                    <a:pt x="267" y="107"/>
                    <a:pt x="267" y="107"/>
                  </a:cubicBezTo>
                  <a:cubicBezTo>
                    <a:pt x="268" y="107"/>
                    <a:pt x="268" y="107"/>
                    <a:pt x="268" y="106"/>
                  </a:cubicBezTo>
                  <a:close/>
                  <a:moveTo>
                    <a:pt x="264" y="108"/>
                  </a:moveTo>
                  <a:cubicBezTo>
                    <a:pt x="264" y="106"/>
                    <a:pt x="264" y="106"/>
                    <a:pt x="264" y="106"/>
                  </a:cubicBezTo>
                  <a:cubicBezTo>
                    <a:pt x="264" y="106"/>
                    <a:pt x="264" y="106"/>
                    <a:pt x="264" y="106"/>
                  </a:cubicBezTo>
                  <a:cubicBezTo>
                    <a:pt x="264" y="105"/>
                    <a:pt x="263" y="105"/>
                    <a:pt x="263" y="105"/>
                  </a:cubicBezTo>
                  <a:cubicBezTo>
                    <a:pt x="262" y="105"/>
                    <a:pt x="262" y="106"/>
                    <a:pt x="262" y="106"/>
                  </a:cubicBezTo>
                  <a:cubicBezTo>
                    <a:pt x="262" y="108"/>
                    <a:pt x="262" y="108"/>
                    <a:pt x="262" y="108"/>
                  </a:cubicBezTo>
                  <a:cubicBezTo>
                    <a:pt x="262" y="108"/>
                    <a:pt x="262" y="108"/>
                    <a:pt x="262" y="108"/>
                  </a:cubicBezTo>
                  <a:cubicBezTo>
                    <a:pt x="262" y="109"/>
                    <a:pt x="263" y="109"/>
                    <a:pt x="263" y="109"/>
                  </a:cubicBezTo>
                  <a:cubicBezTo>
                    <a:pt x="264" y="109"/>
                    <a:pt x="264" y="108"/>
                    <a:pt x="264" y="108"/>
                  </a:cubicBezTo>
                  <a:close/>
                  <a:moveTo>
                    <a:pt x="260" y="109"/>
                  </a:moveTo>
                  <a:cubicBezTo>
                    <a:pt x="260" y="108"/>
                    <a:pt x="260" y="108"/>
                    <a:pt x="260" y="108"/>
                  </a:cubicBezTo>
                  <a:cubicBezTo>
                    <a:pt x="260" y="108"/>
                    <a:pt x="260" y="107"/>
                    <a:pt x="260" y="107"/>
                  </a:cubicBezTo>
                  <a:cubicBezTo>
                    <a:pt x="259" y="107"/>
                    <a:pt x="259" y="107"/>
                    <a:pt x="259" y="107"/>
                  </a:cubicBezTo>
                  <a:cubicBezTo>
                    <a:pt x="258" y="107"/>
                    <a:pt x="258" y="107"/>
                    <a:pt x="258" y="108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8" y="109"/>
                    <a:pt x="258" y="110"/>
                    <a:pt x="258" y="110"/>
                  </a:cubicBezTo>
                  <a:cubicBezTo>
                    <a:pt x="258" y="110"/>
                    <a:pt x="258" y="110"/>
                    <a:pt x="259" y="110"/>
                  </a:cubicBezTo>
                  <a:cubicBezTo>
                    <a:pt x="259" y="110"/>
                    <a:pt x="260" y="110"/>
                    <a:pt x="260" y="109"/>
                  </a:cubicBezTo>
                  <a:close/>
                  <a:moveTo>
                    <a:pt x="256" y="111"/>
                  </a:moveTo>
                  <a:cubicBezTo>
                    <a:pt x="256" y="109"/>
                    <a:pt x="256" y="109"/>
                    <a:pt x="256" y="109"/>
                  </a:cubicBezTo>
                  <a:cubicBezTo>
                    <a:pt x="256" y="109"/>
                    <a:pt x="256" y="109"/>
                    <a:pt x="255" y="109"/>
                  </a:cubicBezTo>
                  <a:cubicBezTo>
                    <a:pt x="255" y="108"/>
                    <a:pt x="255" y="108"/>
                    <a:pt x="255" y="108"/>
                  </a:cubicBezTo>
                  <a:cubicBezTo>
                    <a:pt x="254" y="108"/>
                    <a:pt x="253" y="109"/>
                    <a:pt x="253" y="109"/>
                  </a:cubicBezTo>
                  <a:cubicBezTo>
                    <a:pt x="253" y="111"/>
                    <a:pt x="253" y="111"/>
                    <a:pt x="253" y="111"/>
                  </a:cubicBezTo>
                  <a:cubicBezTo>
                    <a:pt x="253" y="111"/>
                    <a:pt x="254" y="111"/>
                    <a:pt x="254" y="111"/>
                  </a:cubicBezTo>
                  <a:cubicBezTo>
                    <a:pt x="254" y="112"/>
                    <a:pt x="254" y="112"/>
                    <a:pt x="255" y="112"/>
                  </a:cubicBezTo>
                  <a:cubicBezTo>
                    <a:pt x="255" y="112"/>
                    <a:pt x="256" y="111"/>
                    <a:pt x="256" y="111"/>
                  </a:cubicBezTo>
                  <a:close/>
                  <a:moveTo>
                    <a:pt x="251" y="112"/>
                  </a:moveTo>
                  <a:cubicBezTo>
                    <a:pt x="251" y="111"/>
                    <a:pt x="251" y="111"/>
                    <a:pt x="251" y="111"/>
                  </a:cubicBezTo>
                  <a:cubicBezTo>
                    <a:pt x="251" y="111"/>
                    <a:pt x="251" y="111"/>
                    <a:pt x="251" y="110"/>
                  </a:cubicBezTo>
                  <a:cubicBezTo>
                    <a:pt x="251" y="110"/>
                    <a:pt x="251" y="110"/>
                    <a:pt x="250" y="110"/>
                  </a:cubicBezTo>
                  <a:cubicBezTo>
                    <a:pt x="250" y="110"/>
                    <a:pt x="249" y="111"/>
                    <a:pt x="249" y="111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9" y="113"/>
                    <a:pt x="249" y="113"/>
                    <a:pt x="249" y="113"/>
                  </a:cubicBezTo>
                  <a:cubicBezTo>
                    <a:pt x="250" y="113"/>
                    <a:pt x="250" y="113"/>
                    <a:pt x="250" y="113"/>
                  </a:cubicBezTo>
                  <a:cubicBezTo>
                    <a:pt x="251" y="113"/>
                    <a:pt x="251" y="113"/>
                    <a:pt x="251" y="112"/>
                  </a:cubicBezTo>
                  <a:close/>
                  <a:moveTo>
                    <a:pt x="247" y="114"/>
                  </a:moveTo>
                  <a:cubicBezTo>
                    <a:pt x="247" y="112"/>
                    <a:pt x="247" y="112"/>
                    <a:pt x="247" y="112"/>
                  </a:cubicBezTo>
                  <a:cubicBezTo>
                    <a:pt x="247" y="112"/>
                    <a:pt x="247" y="112"/>
                    <a:pt x="247" y="112"/>
                  </a:cubicBezTo>
                  <a:cubicBezTo>
                    <a:pt x="246" y="111"/>
                    <a:pt x="246" y="111"/>
                    <a:pt x="246" y="111"/>
                  </a:cubicBezTo>
                  <a:cubicBezTo>
                    <a:pt x="245" y="111"/>
                    <a:pt x="245" y="112"/>
                    <a:pt x="245" y="112"/>
                  </a:cubicBezTo>
                  <a:cubicBezTo>
                    <a:pt x="245" y="114"/>
                    <a:pt x="245" y="114"/>
                    <a:pt x="245" y="114"/>
                  </a:cubicBezTo>
                  <a:cubicBezTo>
                    <a:pt x="245" y="114"/>
                    <a:pt x="245" y="114"/>
                    <a:pt x="245" y="114"/>
                  </a:cubicBezTo>
                  <a:cubicBezTo>
                    <a:pt x="245" y="115"/>
                    <a:pt x="246" y="115"/>
                    <a:pt x="246" y="115"/>
                  </a:cubicBezTo>
                  <a:cubicBezTo>
                    <a:pt x="247" y="115"/>
                    <a:pt x="247" y="114"/>
                    <a:pt x="247" y="114"/>
                  </a:cubicBezTo>
                  <a:close/>
                  <a:moveTo>
                    <a:pt x="247" y="150"/>
                  </a:moveTo>
                  <a:cubicBezTo>
                    <a:pt x="247" y="151"/>
                    <a:pt x="247" y="149"/>
                    <a:pt x="247" y="149"/>
                  </a:cubicBezTo>
                  <a:cubicBezTo>
                    <a:pt x="245" y="148"/>
                    <a:pt x="247" y="150"/>
                    <a:pt x="247" y="150"/>
                  </a:cubicBezTo>
                  <a:close/>
                  <a:moveTo>
                    <a:pt x="240" y="127"/>
                  </a:moveTo>
                  <a:cubicBezTo>
                    <a:pt x="241" y="127"/>
                    <a:pt x="241" y="126"/>
                    <a:pt x="241" y="125"/>
                  </a:cubicBezTo>
                  <a:cubicBezTo>
                    <a:pt x="236" y="108"/>
                    <a:pt x="236" y="108"/>
                    <a:pt x="236" y="108"/>
                  </a:cubicBezTo>
                  <a:cubicBezTo>
                    <a:pt x="236" y="107"/>
                    <a:pt x="234" y="106"/>
                    <a:pt x="233" y="106"/>
                  </a:cubicBezTo>
                  <a:cubicBezTo>
                    <a:pt x="228" y="108"/>
                    <a:pt x="228" y="108"/>
                    <a:pt x="228" y="108"/>
                  </a:cubicBezTo>
                  <a:cubicBezTo>
                    <a:pt x="227" y="108"/>
                    <a:pt x="227" y="109"/>
                    <a:pt x="227" y="110"/>
                  </a:cubicBezTo>
                  <a:cubicBezTo>
                    <a:pt x="232" y="128"/>
                    <a:pt x="232" y="128"/>
                    <a:pt x="232" y="128"/>
                  </a:cubicBezTo>
                  <a:cubicBezTo>
                    <a:pt x="232" y="129"/>
                    <a:pt x="233" y="129"/>
                    <a:pt x="234" y="129"/>
                  </a:cubicBezTo>
                  <a:lnTo>
                    <a:pt x="240" y="127"/>
                  </a:lnTo>
                  <a:close/>
                  <a:moveTo>
                    <a:pt x="122" y="148"/>
                  </a:moveTo>
                  <a:cubicBezTo>
                    <a:pt x="124" y="148"/>
                    <a:pt x="126" y="147"/>
                    <a:pt x="126" y="145"/>
                  </a:cubicBezTo>
                  <a:cubicBezTo>
                    <a:pt x="126" y="143"/>
                    <a:pt x="124" y="142"/>
                    <a:pt x="122" y="142"/>
                  </a:cubicBezTo>
                  <a:cubicBezTo>
                    <a:pt x="121" y="142"/>
                    <a:pt x="119" y="143"/>
                    <a:pt x="119" y="145"/>
                  </a:cubicBezTo>
                  <a:cubicBezTo>
                    <a:pt x="119" y="147"/>
                    <a:pt x="121" y="148"/>
                    <a:pt x="122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7"/>
            <p:cNvSpPr/>
            <p:nvPr/>
          </p:nvSpPr>
          <p:spPr bwMode="auto">
            <a:xfrm>
              <a:off x="2141" y="2769"/>
              <a:ext cx="32" cy="21"/>
            </a:xfrm>
            <a:custGeom>
              <a:avLst/>
              <a:gdLst>
                <a:gd name="T0" fmla="*/ 12 w 12"/>
                <a:gd name="T1" fmla="*/ 7 h 8"/>
                <a:gd name="T2" fmla="*/ 4 w 12"/>
                <a:gd name="T3" fmla="*/ 8 h 8"/>
                <a:gd name="T4" fmla="*/ 0 w 12"/>
                <a:gd name="T5" fmla="*/ 0 h 8"/>
                <a:gd name="T6" fmla="*/ 9 w 12"/>
                <a:gd name="T7" fmla="*/ 0 h 8"/>
                <a:gd name="T8" fmla="*/ 12 w 12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7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2"/>
                    <a:pt x="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2" y="4"/>
                    <a:pt x="12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8"/>
            <p:cNvSpPr/>
            <p:nvPr/>
          </p:nvSpPr>
          <p:spPr bwMode="auto">
            <a:xfrm>
              <a:off x="2152" y="2809"/>
              <a:ext cx="27" cy="30"/>
            </a:xfrm>
            <a:custGeom>
              <a:avLst/>
              <a:gdLst>
                <a:gd name="T0" fmla="*/ 9 w 10"/>
                <a:gd name="T1" fmla="*/ 2 h 11"/>
                <a:gd name="T2" fmla="*/ 7 w 10"/>
                <a:gd name="T3" fmla="*/ 11 h 11"/>
                <a:gd name="T4" fmla="*/ 0 w 10"/>
                <a:gd name="T5" fmla="*/ 11 h 11"/>
                <a:gd name="T6" fmla="*/ 2 w 10"/>
                <a:gd name="T7" fmla="*/ 2 h 11"/>
                <a:gd name="T8" fmla="*/ 9 w 10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9" y="2"/>
                  </a:moveTo>
                  <a:cubicBezTo>
                    <a:pt x="10" y="3"/>
                    <a:pt x="7" y="11"/>
                    <a:pt x="7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2" y="2"/>
                    <a:pt x="2" y="2"/>
                  </a:cubicBezTo>
                  <a:cubicBezTo>
                    <a:pt x="6" y="0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9"/>
            <p:cNvSpPr>
              <a:spLocks noEditPoints="1"/>
            </p:cNvSpPr>
            <p:nvPr/>
          </p:nvSpPr>
          <p:spPr bwMode="auto">
            <a:xfrm>
              <a:off x="1697" y="2769"/>
              <a:ext cx="19" cy="43"/>
            </a:xfrm>
            <a:custGeom>
              <a:avLst/>
              <a:gdLst>
                <a:gd name="T0" fmla="*/ 5 w 7"/>
                <a:gd name="T1" fmla="*/ 5 h 16"/>
                <a:gd name="T2" fmla="*/ 3 w 7"/>
                <a:gd name="T3" fmla="*/ 3 h 16"/>
                <a:gd name="T4" fmla="*/ 1 w 7"/>
                <a:gd name="T5" fmla="*/ 5 h 16"/>
                <a:gd name="T6" fmla="*/ 1 w 7"/>
                <a:gd name="T7" fmla="*/ 7 h 16"/>
                <a:gd name="T8" fmla="*/ 3 w 7"/>
                <a:gd name="T9" fmla="*/ 8 h 16"/>
                <a:gd name="T10" fmla="*/ 5 w 7"/>
                <a:gd name="T11" fmla="*/ 7 h 16"/>
                <a:gd name="T12" fmla="*/ 5 w 7"/>
                <a:gd name="T13" fmla="*/ 5 h 16"/>
                <a:gd name="T14" fmla="*/ 4 w 7"/>
                <a:gd name="T15" fmla="*/ 0 h 16"/>
                <a:gd name="T16" fmla="*/ 6 w 7"/>
                <a:gd name="T17" fmla="*/ 1 h 16"/>
                <a:gd name="T18" fmla="*/ 7 w 7"/>
                <a:gd name="T19" fmla="*/ 4 h 16"/>
                <a:gd name="T20" fmla="*/ 7 w 7"/>
                <a:gd name="T21" fmla="*/ 12 h 16"/>
                <a:gd name="T22" fmla="*/ 4 w 7"/>
                <a:gd name="T23" fmla="*/ 16 h 16"/>
                <a:gd name="T24" fmla="*/ 1 w 7"/>
                <a:gd name="T25" fmla="*/ 15 h 16"/>
                <a:gd name="T26" fmla="*/ 0 w 7"/>
                <a:gd name="T27" fmla="*/ 12 h 16"/>
                <a:gd name="T28" fmla="*/ 0 w 7"/>
                <a:gd name="T29" fmla="*/ 4 h 16"/>
                <a:gd name="T30" fmla="*/ 4 w 7"/>
                <a:gd name="T3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16">
                  <a:moveTo>
                    <a:pt x="5" y="5"/>
                  </a:moveTo>
                  <a:cubicBezTo>
                    <a:pt x="5" y="4"/>
                    <a:pt x="4" y="3"/>
                    <a:pt x="3" y="3"/>
                  </a:cubicBezTo>
                  <a:cubicBezTo>
                    <a:pt x="2" y="3"/>
                    <a:pt x="1" y="4"/>
                    <a:pt x="1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4" y="8"/>
                    <a:pt x="5" y="8"/>
                    <a:pt x="5" y="7"/>
                  </a:cubicBezTo>
                  <a:lnTo>
                    <a:pt x="5" y="5"/>
                  </a:lnTo>
                  <a:close/>
                  <a:moveTo>
                    <a:pt x="4" y="0"/>
                  </a:moveTo>
                  <a:cubicBezTo>
                    <a:pt x="5" y="0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4"/>
                    <a:pt x="6" y="16"/>
                    <a:pt x="4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0"/>
            <p:cNvSpPr>
              <a:spLocks noEditPoints="1"/>
            </p:cNvSpPr>
            <p:nvPr/>
          </p:nvSpPr>
          <p:spPr bwMode="auto">
            <a:xfrm>
              <a:off x="1697" y="2769"/>
              <a:ext cx="22" cy="45"/>
            </a:xfrm>
            <a:custGeom>
              <a:avLst/>
              <a:gdLst>
                <a:gd name="T0" fmla="*/ 8 w 8"/>
                <a:gd name="T1" fmla="*/ 12 h 17"/>
                <a:gd name="T2" fmla="*/ 4 w 8"/>
                <a:gd name="T3" fmla="*/ 17 h 17"/>
                <a:gd name="T4" fmla="*/ 1 w 8"/>
                <a:gd name="T5" fmla="*/ 15 h 17"/>
                <a:gd name="T6" fmla="*/ 0 w 8"/>
                <a:gd name="T7" fmla="*/ 12 h 17"/>
                <a:gd name="T8" fmla="*/ 0 w 8"/>
                <a:gd name="T9" fmla="*/ 4 h 17"/>
                <a:gd name="T10" fmla="*/ 4 w 8"/>
                <a:gd name="T11" fmla="*/ 0 h 17"/>
                <a:gd name="T12" fmla="*/ 7 w 8"/>
                <a:gd name="T13" fmla="*/ 1 h 17"/>
                <a:gd name="T14" fmla="*/ 8 w 8"/>
                <a:gd name="T15" fmla="*/ 4 h 17"/>
                <a:gd name="T16" fmla="*/ 8 w 8"/>
                <a:gd name="T17" fmla="*/ 12 h 17"/>
                <a:gd name="T18" fmla="*/ 6 w 8"/>
                <a:gd name="T19" fmla="*/ 1 h 17"/>
                <a:gd name="T20" fmla="*/ 4 w 8"/>
                <a:gd name="T21" fmla="*/ 0 h 17"/>
                <a:gd name="T22" fmla="*/ 0 w 8"/>
                <a:gd name="T23" fmla="*/ 4 h 17"/>
                <a:gd name="T24" fmla="*/ 0 w 8"/>
                <a:gd name="T25" fmla="*/ 12 h 17"/>
                <a:gd name="T26" fmla="*/ 1 w 8"/>
                <a:gd name="T27" fmla="*/ 15 h 17"/>
                <a:gd name="T28" fmla="*/ 4 w 8"/>
                <a:gd name="T29" fmla="*/ 16 h 17"/>
                <a:gd name="T30" fmla="*/ 7 w 8"/>
                <a:gd name="T31" fmla="*/ 12 h 17"/>
                <a:gd name="T32" fmla="*/ 7 w 8"/>
                <a:gd name="T33" fmla="*/ 4 h 17"/>
                <a:gd name="T34" fmla="*/ 6 w 8"/>
                <a:gd name="T3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17">
                  <a:moveTo>
                    <a:pt x="8" y="12"/>
                  </a:moveTo>
                  <a:cubicBezTo>
                    <a:pt x="8" y="15"/>
                    <a:pt x="6" y="17"/>
                    <a:pt x="4" y="17"/>
                  </a:cubicBezTo>
                  <a:cubicBezTo>
                    <a:pt x="3" y="17"/>
                    <a:pt x="1" y="16"/>
                    <a:pt x="1" y="15"/>
                  </a:cubicBezTo>
                  <a:cubicBezTo>
                    <a:pt x="0" y="15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7" y="1"/>
                    <a:pt x="8" y="3"/>
                    <a:pt x="8" y="4"/>
                  </a:cubicBezTo>
                  <a:lnTo>
                    <a:pt x="8" y="12"/>
                  </a:lnTo>
                  <a:close/>
                  <a:moveTo>
                    <a:pt x="6" y="1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5"/>
                    <a:pt x="3" y="16"/>
                    <a:pt x="4" y="16"/>
                  </a:cubicBezTo>
                  <a:cubicBezTo>
                    <a:pt x="6" y="16"/>
                    <a:pt x="7" y="14"/>
                    <a:pt x="7" y="1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1"/>
            <p:cNvSpPr>
              <a:spLocks noEditPoints="1"/>
            </p:cNvSpPr>
            <p:nvPr/>
          </p:nvSpPr>
          <p:spPr bwMode="auto">
            <a:xfrm>
              <a:off x="1729" y="2771"/>
              <a:ext cx="19" cy="41"/>
            </a:xfrm>
            <a:custGeom>
              <a:avLst/>
              <a:gdLst>
                <a:gd name="T0" fmla="*/ 5 w 7"/>
                <a:gd name="T1" fmla="*/ 6 h 15"/>
                <a:gd name="T2" fmla="*/ 5 w 7"/>
                <a:gd name="T3" fmla="*/ 5 h 15"/>
                <a:gd name="T4" fmla="*/ 3 w 7"/>
                <a:gd name="T5" fmla="*/ 3 h 15"/>
                <a:gd name="T6" fmla="*/ 1 w 7"/>
                <a:gd name="T7" fmla="*/ 5 h 15"/>
                <a:gd name="T8" fmla="*/ 1 w 7"/>
                <a:gd name="T9" fmla="*/ 6 h 15"/>
                <a:gd name="T10" fmla="*/ 3 w 7"/>
                <a:gd name="T11" fmla="*/ 8 h 15"/>
                <a:gd name="T12" fmla="*/ 5 w 7"/>
                <a:gd name="T13" fmla="*/ 6 h 15"/>
                <a:gd name="T14" fmla="*/ 7 w 7"/>
                <a:gd name="T15" fmla="*/ 3 h 15"/>
                <a:gd name="T16" fmla="*/ 7 w 7"/>
                <a:gd name="T17" fmla="*/ 11 h 15"/>
                <a:gd name="T18" fmla="*/ 3 w 7"/>
                <a:gd name="T19" fmla="*/ 15 h 15"/>
                <a:gd name="T20" fmla="*/ 1 w 7"/>
                <a:gd name="T21" fmla="*/ 14 h 15"/>
                <a:gd name="T22" fmla="*/ 0 w 7"/>
                <a:gd name="T23" fmla="*/ 11 h 15"/>
                <a:gd name="T24" fmla="*/ 0 w 7"/>
                <a:gd name="T25" fmla="*/ 3 h 15"/>
                <a:gd name="T26" fmla="*/ 3 w 7"/>
                <a:gd name="T27" fmla="*/ 0 h 15"/>
                <a:gd name="T28" fmla="*/ 6 w 7"/>
                <a:gd name="T29" fmla="*/ 1 h 15"/>
                <a:gd name="T30" fmla="*/ 7 w 7"/>
                <a:gd name="T3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15">
                  <a:moveTo>
                    <a:pt x="5" y="6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4" y="3"/>
                    <a:pt x="3" y="3"/>
                  </a:cubicBezTo>
                  <a:cubicBezTo>
                    <a:pt x="2" y="3"/>
                    <a:pt x="1" y="4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4" y="8"/>
                    <a:pt x="5" y="7"/>
                    <a:pt x="5" y="6"/>
                  </a:cubicBezTo>
                  <a:close/>
                  <a:moveTo>
                    <a:pt x="7" y="3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4"/>
                    <a:pt x="6" y="15"/>
                    <a:pt x="3" y="15"/>
                  </a:cubicBezTo>
                  <a:cubicBezTo>
                    <a:pt x="2" y="15"/>
                    <a:pt x="1" y="15"/>
                    <a:pt x="1" y="14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7" y="1"/>
                    <a:pt x="7" y="2"/>
                    <a:pt x="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2"/>
            <p:cNvSpPr>
              <a:spLocks noEditPoints="1"/>
            </p:cNvSpPr>
            <p:nvPr/>
          </p:nvSpPr>
          <p:spPr bwMode="auto">
            <a:xfrm>
              <a:off x="987" y="2564"/>
              <a:ext cx="1522" cy="444"/>
            </a:xfrm>
            <a:custGeom>
              <a:avLst/>
              <a:gdLst>
                <a:gd name="T0" fmla="*/ 388 w 566"/>
                <a:gd name="T1" fmla="*/ 89 h 165"/>
                <a:gd name="T2" fmla="*/ 394 w 566"/>
                <a:gd name="T3" fmla="*/ 83 h 165"/>
                <a:gd name="T4" fmla="*/ 306 w 566"/>
                <a:gd name="T5" fmla="*/ 83 h 165"/>
                <a:gd name="T6" fmla="*/ 315 w 566"/>
                <a:gd name="T7" fmla="*/ 81 h 165"/>
                <a:gd name="T8" fmla="*/ 323 w 566"/>
                <a:gd name="T9" fmla="*/ 83 h 165"/>
                <a:gd name="T10" fmla="*/ 330 w 566"/>
                <a:gd name="T11" fmla="*/ 85 h 165"/>
                <a:gd name="T12" fmla="*/ 330 w 566"/>
                <a:gd name="T13" fmla="*/ 85 h 165"/>
                <a:gd name="T14" fmla="*/ 334 w 566"/>
                <a:gd name="T15" fmla="*/ 87 h 165"/>
                <a:gd name="T16" fmla="*/ 339 w 566"/>
                <a:gd name="T17" fmla="*/ 85 h 165"/>
                <a:gd name="T18" fmla="*/ 345 w 566"/>
                <a:gd name="T19" fmla="*/ 84 h 165"/>
                <a:gd name="T20" fmla="*/ 353 w 566"/>
                <a:gd name="T21" fmla="*/ 82 h 165"/>
                <a:gd name="T22" fmla="*/ 361 w 566"/>
                <a:gd name="T23" fmla="*/ 84 h 165"/>
                <a:gd name="T24" fmla="*/ 367 w 566"/>
                <a:gd name="T25" fmla="*/ 86 h 165"/>
                <a:gd name="T26" fmla="*/ 367 w 566"/>
                <a:gd name="T27" fmla="*/ 86 h 165"/>
                <a:gd name="T28" fmla="*/ 371 w 566"/>
                <a:gd name="T29" fmla="*/ 89 h 165"/>
                <a:gd name="T30" fmla="*/ 375 w 566"/>
                <a:gd name="T31" fmla="*/ 86 h 165"/>
                <a:gd name="T32" fmla="*/ 381 w 566"/>
                <a:gd name="T33" fmla="*/ 87 h 165"/>
                <a:gd name="T34" fmla="*/ 271 w 566"/>
                <a:gd name="T35" fmla="*/ 77 h 165"/>
                <a:gd name="T36" fmla="*/ 272 w 566"/>
                <a:gd name="T37" fmla="*/ 88 h 165"/>
                <a:gd name="T38" fmla="*/ 275 w 566"/>
                <a:gd name="T39" fmla="*/ 89 h 165"/>
                <a:gd name="T40" fmla="*/ 288 w 566"/>
                <a:gd name="T41" fmla="*/ 80 h 165"/>
                <a:gd name="T42" fmla="*/ 296 w 566"/>
                <a:gd name="T43" fmla="*/ 82 h 165"/>
                <a:gd name="T44" fmla="*/ 303 w 566"/>
                <a:gd name="T45" fmla="*/ 84 h 165"/>
                <a:gd name="T46" fmla="*/ 303 w 566"/>
                <a:gd name="T47" fmla="*/ 84 h 165"/>
                <a:gd name="T48" fmla="*/ 218 w 566"/>
                <a:gd name="T49" fmla="*/ 83 h 165"/>
                <a:gd name="T50" fmla="*/ 224 w 566"/>
                <a:gd name="T51" fmla="*/ 81 h 165"/>
                <a:gd name="T52" fmla="*/ 232 w 566"/>
                <a:gd name="T53" fmla="*/ 80 h 165"/>
                <a:gd name="T54" fmla="*/ 241 w 566"/>
                <a:gd name="T55" fmla="*/ 78 h 165"/>
                <a:gd name="T56" fmla="*/ 251 w 566"/>
                <a:gd name="T57" fmla="*/ 80 h 165"/>
                <a:gd name="T58" fmla="*/ 250 w 566"/>
                <a:gd name="T59" fmla="*/ 125 h 165"/>
                <a:gd name="T60" fmla="*/ 256 w 566"/>
                <a:gd name="T61" fmla="*/ 84 h 165"/>
                <a:gd name="T62" fmla="*/ 57 w 566"/>
                <a:gd name="T63" fmla="*/ 78 h 165"/>
                <a:gd name="T64" fmla="*/ 69 w 566"/>
                <a:gd name="T65" fmla="*/ 80 h 165"/>
                <a:gd name="T66" fmla="*/ 75 w 566"/>
                <a:gd name="T67" fmla="*/ 71 h 165"/>
                <a:gd name="T68" fmla="*/ 117 w 566"/>
                <a:gd name="T69" fmla="*/ 137 h 165"/>
                <a:gd name="T70" fmla="*/ 123 w 566"/>
                <a:gd name="T71" fmla="*/ 124 h 165"/>
                <a:gd name="T72" fmla="*/ 133 w 566"/>
                <a:gd name="T73" fmla="*/ 136 h 165"/>
                <a:gd name="T74" fmla="*/ 134 w 566"/>
                <a:gd name="T75" fmla="*/ 144 h 165"/>
                <a:gd name="T76" fmla="*/ 119 w 566"/>
                <a:gd name="T77" fmla="*/ 147 h 165"/>
                <a:gd name="T78" fmla="*/ 137 w 566"/>
                <a:gd name="T79" fmla="*/ 138 h 165"/>
                <a:gd name="T80" fmla="*/ 141 w 566"/>
                <a:gd name="T81" fmla="*/ 154 h 165"/>
                <a:gd name="T82" fmla="*/ 94 w 566"/>
                <a:gd name="T83" fmla="*/ 155 h 165"/>
                <a:gd name="T84" fmla="*/ 34 w 566"/>
                <a:gd name="T85" fmla="*/ 117 h 165"/>
                <a:gd name="T86" fmla="*/ 407 w 566"/>
                <a:gd name="T87" fmla="*/ 69 h 165"/>
                <a:gd name="T88" fmla="*/ 476 w 566"/>
                <a:gd name="T89" fmla="*/ 78 h 165"/>
                <a:gd name="T90" fmla="*/ 551 w 566"/>
                <a:gd name="T91" fmla="*/ 77 h 165"/>
                <a:gd name="T92" fmla="*/ 328 w 566"/>
                <a:gd name="T93" fmla="*/ 153 h 165"/>
                <a:gd name="T94" fmla="*/ 175 w 566"/>
                <a:gd name="T95" fmla="*/ 137 h 165"/>
                <a:gd name="T96" fmla="*/ 148 w 566"/>
                <a:gd name="T97" fmla="*/ 136 h 165"/>
                <a:gd name="T98" fmla="*/ 443 w 566"/>
                <a:gd name="T99" fmla="*/ 92 h 165"/>
                <a:gd name="T100" fmla="*/ 438 w 566"/>
                <a:gd name="T101" fmla="*/ 76 h 165"/>
                <a:gd name="T102" fmla="*/ 208 w 566"/>
                <a:gd name="T103" fmla="*/ 79 h 165"/>
                <a:gd name="T104" fmla="*/ 201 w 566"/>
                <a:gd name="T105" fmla="*/ 77 h 165"/>
                <a:gd name="T106" fmla="*/ 195 w 566"/>
                <a:gd name="T107" fmla="*/ 79 h 165"/>
                <a:gd name="T108" fmla="*/ 186 w 566"/>
                <a:gd name="T109" fmla="*/ 80 h 165"/>
                <a:gd name="T110" fmla="*/ 186 w 566"/>
                <a:gd name="T111" fmla="*/ 80 h 165"/>
                <a:gd name="T112" fmla="*/ 176 w 566"/>
                <a:gd name="T113" fmla="*/ 82 h 165"/>
                <a:gd name="T114" fmla="*/ 165 w 566"/>
                <a:gd name="T115" fmla="*/ 79 h 165"/>
                <a:gd name="T116" fmla="*/ 157 w 566"/>
                <a:gd name="T117" fmla="*/ 7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6" h="165">
                  <a:moveTo>
                    <a:pt x="390" y="87"/>
                  </a:moveTo>
                  <a:cubicBezTo>
                    <a:pt x="390" y="85"/>
                    <a:pt x="390" y="85"/>
                    <a:pt x="390" y="85"/>
                  </a:cubicBezTo>
                  <a:cubicBezTo>
                    <a:pt x="390" y="84"/>
                    <a:pt x="389" y="83"/>
                    <a:pt x="388" y="83"/>
                  </a:cubicBezTo>
                  <a:cubicBezTo>
                    <a:pt x="387" y="83"/>
                    <a:pt x="386" y="84"/>
                    <a:pt x="386" y="85"/>
                  </a:cubicBezTo>
                  <a:cubicBezTo>
                    <a:pt x="386" y="87"/>
                    <a:pt x="386" y="87"/>
                    <a:pt x="386" y="87"/>
                  </a:cubicBezTo>
                  <a:cubicBezTo>
                    <a:pt x="386" y="88"/>
                    <a:pt x="387" y="89"/>
                    <a:pt x="388" y="89"/>
                  </a:cubicBezTo>
                  <a:cubicBezTo>
                    <a:pt x="389" y="89"/>
                    <a:pt x="390" y="88"/>
                    <a:pt x="390" y="87"/>
                  </a:cubicBezTo>
                  <a:close/>
                  <a:moveTo>
                    <a:pt x="392" y="86"/>
                  </a:moveTo>
                  <a:cubicBezTo>
                    <a:pt x="392" y="87"/>
                    <a:pt x="393" y="88"/>
                    <a:pt x="394" y="88"/>
                  </a:cubicBezTo>
                  <a:cubicBezTo>
                    <a:pt x="395" y="88"/>
                    <a:pt x="396" y="87"/>
                    <a:pt x="396" y="86"/>
                  </a:cubicBezTo>
                  <a:cubicBezTo>
                    <a:pt x="396" y="85"/>
                    <a:pt x="396" y="85"/>
                    <a:pt x="396" y="85"/>
                  </a:cubicBezTo>
                  <a:cubicBezTo>
                    <a:pt x="396" y="84"/>
                    <a:pt x="395" y="83"/>
                    <a:pt x="394" y="83"/>
                  </a:cubicBezTo>
                  <a:cubicBezTo>
                    <a:pt x="393" y="83"/>
                    <a:pt x="392" y="84"/>
                    <a:pt x="392" y="85"/>
                  </a:cubicBezTo>
                  <a:lnTo>
                    <a:pt x="392" y="86"/>
                  </a:lnTo>
                  <a:close/>
                  <a:moveTo>
                    <a:pt x="310" y="84"/>
                  </a:moveTo>
                  <a:cubicBezTo>
                    <a:pt x="310" y="83"/>
                    <a:pt x="310" y="83"/>
                    <a:pt x="310" y="83"/>
                  </a:cubicBezTo>
                  <a:cubicBezTo>
                    <a:pt x="310" y="82"/>
                    <a:pt x="309" y="81"/>
                    <a:pt x="308" y="81"/>
                  </a:cubicBezTo>
                  <a:cubicBezTo>
                    <a:pt x="307" y="81"/>
                    <a:pt x="306" y="82"/>
                    <a:pt x="306" y="83"/>
                  </a:cubicBezTo>
                  <a:cubicBezTo>
                    <a:pt x="306" y="84"/>
                    <a:pt x="306" y="84"/>
                    <a:pt x="306" y="84"/>
                  </a:cubicBezTo>
                  <a:cubicBezTo>
                    <a:pt x="306" y="85"/>
                    <a:pt x="307" y="86"/>
                    <a:pt x="308" y="86"/>
                  </a:cubicBezTo>
                  <a:cubicBezTo>
                    <a:pt x="309" y="86"/>
                    <a:pt x="310" y="85"/>
                    <a:pt x="310" y="84"/>
                  </a:cubicBezTo>
                  <a:close/>
                  <a:moveTo>
                    <a:pt x="317" y="84"/>
                  </a:moveTo>
                  <a:cubicBezTo>
                    <a:pt x="317" y="83"/>
                    <a:pt x="317" y="83"/>
                    <a:pt x="317" y="83"/>
                  </a:cubicBezTo>
                  <a:cubicBezTo>
                    <a:pt x="317" y="82"/>
                    <a:pt x="316" y="81"/>
                    <a:pt x="315" y="81"/>
                  </a:cubicBezTo>
                  <a:cubicBezTo>
                    <a:pt x="314" y="81"/>
                    <a:pt x="313" y="82"/>
                    <a:pt x="313" y="83"/>
                  </a:cubicBezTo>
                  <a:cubicBezTo>
                    <a:pt x="313" y="84"/>
                    <a:pt x="313" y="84"/>
                    <a:pt x="313" y="84"/>
                  </a:cubicBezTo>
                  <a:cubicBezTo>
                    <a:pt x="313" y="86"/>
                    <a:pt x="314" y="86"/>
                    <a:pt x="315" y="86"/>
                  </a:cubicBezTo>
                  <a:cubicBezTo>
                    <a:pt x="316" y="86"/>
                    <a:pt x="317" y="86"/>
                    <a:pt x="317" y="84"/>
                  </a:cubicBezTo>
                  <a:close/>
                  <a:moveTo>
                    <a:pt x="323" y="85"/>
                  </a:moveTo>
                  <a:cubicBezTo>
                    <a:pt x="323" y="83"/>
                    <a:pt x="323" y="83"/>
                    <a:pt x="323" y="83"/>
                  </a:cubicBezTo>
                  <a:cubicBezTo>
                    <a:pt x="323" y="82"/>
                    <a:pt x="322" y="81"/>
                    <a:pt x="321" y="81"/>
                  </a:cubicBezTo>
                  <a:cubicBezTo>
                    <a:pt x="320" y="81"/>
                    <a:pt x="319" y="82"/>
                    <a:pt x="319" y="83"/>
                  </a:cubicBezTo>
                  <a:cubicBezTo>
                    <a:pt x="319" y="85"/>
                    <a:pt x="319" y="85"/>
                    <a:pt x="319" y="85"/>
                  </a:cubicBezTo>
                  <a:cubicBezTo>
                    <a:pt x="319" y="86"/>
                    <a:pt x="320" y="87"/>
                    <a:pt x="321" y="87"/>
                  </a:cubicBezTo>
                  <a:cubicBezTo>
                    <a:pt x="322" y="87"/>
                    <a:pt x="323" y="86"/>
                    <a:pt x="323" y="85"/>
                  </a:cubicBezTo>
                  <a:close/>
                  <a:moveTo>
                    <a:pt x="330" y="85"/>
                  </a:moveTo>
                  <a:cubicBezTo>
                    <a:pt x="330" y="83"/>
                    <a:pt x="330" y="83"/>
                    <a:pt x="330" y="83"/>
                  </a:cubicBezTo>
                  <a:cubicBezTo>
                    <a:pt x="330" y="82"/>
                    <a:pt x="329" y="81"/>
                    <a:pt x="328" y="81"/>
                  </a:cubicBezTo>
                  <a:cubicBezTo>
                    <a:pt x="327" y="81"/>
                    <a:pt x="326" y="82"/>
                    <a:pt x="326" y="83"/>
                  </a:cubicBezTo>
                  <a:cubicBezTo>
                    <a:pt x="326" y="85"/>
                    <a:pt x="326" y="85"/>
                    <a:pt x="326" y="85"/>
                  </a:cubicBezTo>
                  <a:cubicBezTo>
                    <a:pt x="326" y="86"/>
                    <a:pt x="327" y="87"/>
                    <a:pt x="328" y="87"/>
                  </a:cubicBezTo>
                  <a:cubicBezTo>
                    <a:pt x="329" y="87"/>
                    <a:pt x="330" y="86"/>
                    <a:pt x="330" y="85"/>
                  </a:cubicBezTo>
                  <a:close/>
                  <a:moveTo>
                    <a:pt x="336" y="85"/>
                  </a:moveTo>
                  <a:cubicBezTo>
                    <a:pt x="336" y="83"/>
                    <a:pt x="336" y="83"/>
                    <a:pt x="336" y="83"/>
                  </a:cubicBezTo>
                  <a:cubicBezTo>
                    <a:pt x="336" y="82"/>
                    <a:pt x="335" y="81"/>
                    <a:pt x="334" y="81"/>
                  </a:cubicBezTo>
                  <a:cubicBezTo>
                    <a:pt x="333" y="81"/>
                    <a:pt x="332" y="82"/>
                    <a:pt x="332" y="83"/>
                  </a:cubicBezTo>
                  <a:cubicBezTo>
                    <a:pt x="332" y="85"/>
                    <a:pt x="332" y="85"/>
                    <a:pt x="332" y="85"/>
                  </a:cubicBezTo>
                  <a:cubicBezTo>
                    <a:pt x="332" y="86"/>
                    <a:pt x="333" y="87"/>
                    <a:pt x="334" y="87"/>
                  </a:cubicBezTo>
                  <a:cubicBezTo>
                    <a:pt x="335" y="87"/>
                    <a:pt x="336" y="86"/>
                    <a:pt x="336" y="85"/>
                  </a:cubicBezTo>
                  <a:close/>
                  <a:moveTo>
                    <a:pt x="343" y="85"/>
                  </a:moveTo>
                  <a:cubicBezTo>
                    <a:pt x="343" y="84"/>
                    <a:pt x="343" y="84"/>
                    <a:pt x="343" y="84"/>
                  </a:cubicBezTo>
                  <a:cubicBezTo>
                    <a:pt x="343" y="83"/>
                    <a:pt x="342" y="82"/>
                    <a:pt x="341" y="82"/>
                  </a:cubicBezTo>
                  <a:cubicBezTo>
                    <a:pt x="340" y="82"/>
                    <a:pt x="339" y="83"/>
                    <a:pt x="339" y="84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6"/>
                    <a:pt x="340" y="87"/>
                    <a:pt x="341" y="87"/>
                  </a:cubicBezTo>
                  <a:cubicBezTo>
                    <a:pt x="342" y="87"/>
                    <a:pt x="343" y="86"/>
                    <a:pt x="343" y="85"/>
                  </a:cubicBezTo>
                  <a:close/>
                  <a:moveTo>
                    <a:pt x="349" y="85"/>
                  </a:moveTo>
                  <a:cubicBezTo>
                    <a:pt x="349" y="84"/>
                    <a:pt x="349" y="84"/>
                    <a:pt x="349" y="84"/>
                  </a:cubicBezTo>
                  <a:cubicBezTo>
                    <a:pt x="349" y="83"/>
                    <a:pt x="348" y="82"/>
                    <a:pt x="347" y="82"/>
                  </a:cubicBezTo>
                  <a:cubicBezTo>
                    <a:pt x="346" y="82"/>
                    <a:pt x="345" y="83"/>
                    <a:pt x="345" y="84"/>
                  </a:cubicBezTo>
                  <a:cubicBezTo>
                    <a:pt x="345" y="85"/>
                    <a:pt x="345" y="85"/>
                    <a:pt x="345" y="85"/>
                  </a:cubicBezTo>
                  <a:cubicBezTo>
                    <a:pt x="345" y="86"/>
                    <a:pt x="346" y="87"/>
                    <a:pt x="347" y="87"/>
                  </a:cubicBezTo>
                  <a:cubicBezTo>
                    <a:pt x="348" y="87"/>
                    <a:pt x="349" y="86"/>
                    <a:pt x="349" y="85"/>
                  </a:cubicBezTo>
                  <a:close/>
                  <a:moveTo>
                    <a:pt x="355" y="86"/>
                  </a:moveTo>
                  <a:cubicBezTo>
                    <a:pt x="355" y="84"/>
                    <a:pt x="355" y="84"/>
                    <a:pt x="355" y="84"/>
                  </a:cubicBezTo>
                  <a:cubicBezTo>
                    <a:pt x="355" y="83"/>
                    <a:pt x="354" y="82"/>
                    <a:pt x="353" y="82"/>
                  </a:cubicBezTo>
                  <a:cubicBezTo>
                    <a:pt x="352" y="82"/>
                    <a:pt x="351" y="83"/>
                    <a:pt x="351" y="84"/>
                  </a:cubicBezTo>
                  <a:cubicBezTo>
                    <a:pt x="351" y="86"/>
                    <a:pt x="351" y="86"/>
                    <a:pt x="351" y="86"/>
                  </a:cubicBezTo>
                  <a:cubicBezTo>
                    <a:pt x="351" y="87"/>
                    <a:pt x="352" y="88"/>
                    <a:pt x="353" y="88"/>
                  </a:cubicBezTo>
                  <a:cubicBezTo>
                    <a:pt x="354" y="88"/>
                    <a:pt x="355" y="87"/>
                    <a:pt x="355" y="86"/>
                  </a:cubicBezTo>
                  <a:close/>
                  <a:moveTo>
                    <a:pt x="361" y="86"/>
                  </a:moveTo>
                  <a:cubicBezTo>
                    <a:pt x="361" y="84"/>
                    <a:pt x="361" y="84"/>
                    <a:pt x="361" y="84"/>
                  </a:cubicBezTo>
                  <a:cubicBezTo>
                    <a:pt x="361" y="83"/>
                    <a:pt x="360" y="82"/>
                    <a:pt x="359" y="82"/>
                  </a:cubicBezTo>
                  <a:cubicBezTo>
                    <a:pt x="358" y="82"/>
                    <a:pt x="357" y="83"/>
                    <a:pt x="357" y="84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7"/>
                    <a:pt x="358" y="88"/>
                    <a:pt x="359" y="88"/>
                  </a:cubicBezTo>
                  <a:cubicBezTo>
                    <a:pt x="360" y="88"/>
                    <a:pt x="361" y="87"/>
                    <a:pt x="361" y="86"/>
                  </a:cubicBezTo>
                  <a:close/>
                  <a:moveTo>
                    <a:pt x="367" y="86"/>
                  </a:moveTo>
                  <a:cubicBezTo>
                    <a:pt x="367" y="85"/>
                    <a:pt x="367" y="85"/>
                    <a:pt x="367" y="85"/>
                  </a:cubicBezTo>
                  <a:cubicBezTo>
                    <a:pt x="367" y="84"/>
                    <a:pt x="366" y="83"/>
                    <a:pt x="365" y="83"/>
                  </a:cubicBezTo>
                  <a:cubicBezTo>
                    <a:pt x="364" y="83"/>
                    <a:pt x="363" y="84"/>
                    <a:pt x="363" y="85"/>
                  </a:cubicBezTo>
                  <a:cubicBezTo>
                    <a:pt x="363" y="86"/>
                    <a:pt x="363" y="86"/>
                    <a:pt x="363" y="86"/>
                  </a:cubicBezTo>
                  <a:cubicBezTo>
                    <a:pt x="363" y="87"/>
                    <a:pt x="364" y="88"/>
                    <a:pt x="365" y="88"/>
                  </a:cubicBezTo>
                  <a:cubicBezTo>
                    <a:pt x="366" y="88"/>
                    <a:pt x="367" y="87"/>
                    <a:pt x="367" y="86"/>
                  </a:cubicBezTo>
                  <a:close/>
                  <a:moveTo>
                    <a:pt x="373" y="87"/>
                  </a:moveTo>
                  <a:cubicBezTo>
                    <a:pt x="373" y="85"/>
                    <a:pt x="373" y="85"/>
                    <a:pt x="373" y="85"/>
                  </a:cubicBezTo>
                  <a:cubicBezTo>
                    <a:pt x="373" y="84"/>
                    <a:pt x="372" y="83"/>
                    <a:pt x="371" y="83"/>
                  </a:cubicBezTo>
                  <a:cubicBezTo>
                    <a:pt x="370" y="83"/>
                    <a:pt x="369" y="84"/>
                    <a:pt x="369" y="85"/>
                  </a:cubicBezTo>
                  <a:cubicBezTo>
                    <a:pt x="369" y="87"/>
                    <a:pt x="369" y="87"/>
                    <a:pt x="369" y="87"/>
                  </a:cubicBezTo>
                  <a:cubicBezTo>
                    <a:pt x="369" y="88"/>
                    <a:pt x="370" y="89"/>
                    <a:pt x="371" y="89"/>
                  </a:cubicBezTo>
                  <a:cubicBezTo>
                    <a:pt x="372" y="89"/>
                    <a:pt x="373" y="88"/>
                    <a:pt x="373" y="87"/>
                  </a:cubicBezTo>
                  <a:close/>
                  <a:moveTo>
                    <a:pt x="379" y="86"/>
                  </a:moveTo>
                  <a:cubicBezTo>
                    <a:pt x="379" y="85"/>
                    <a:pt x="379" y="85"/>
                    <a:pt x="379" y="85"/>
                  </a:cubicBezTo>
                  <a:cubicBezTo>
                    <a:pt x="379" y="84"/>
                    <a:pt x="378" y="83"/>
                    <a:pt x="377" y="83"/>
                  </a:cubicBezTo>
                  <a:cubicBezTo>
                    <a:pt x="376" y="83"/>
                    <a:pt x="375" y="84"/>
                    <a:pt x="375" y="85"/>
                  </a:cubicBezTo>
                  <a:cubicBezTo>
                    <a:pt x="375" y="86"/>
                    <a:pt x="375" y="86"/>
                    <a:pt x="375" y="86"/>
                  </a:cubicBezTo>
                  <a:cubicBezTo>
                    <a:pt x="375" y="88"/>
                    <a:pt x="376" y="88"/>
                    <a:pt x="377" y="88"/>
                  </a:cubicBezTo>
                  <a:cubicBezTo>
                    <a:pt x="378" y="88"/>
                    <a:pt x="379" y="88"/>
                    <a:pt x="379" y="86"/>
                  </a:cubicBezTo>
                  <a:close/>
                  <a:moveTo>
                    <a:pt x="385" y="85"/>
                  </a:moveTo>
                  <a:cubicBezTo>
                    <a:pt x="385" y="84"/>
                    <a:pt x="384" y="83"/>
                    <a:pt x="383" y="83"/>
                  </a:cubicBezTo>
                  <a:cubicBezTo>
                    <a:pt x="382" y="83"/>
                    <a:pt x="381" y="84"/>
                    <a:pt x="381" y="85"/>
                  </a:cubicBezTo>
                  <a:cubicBezTo>
                    <a:pt x="381" y="87"/>
                    <a:pt x="381" y="87"/>
                    <a:pt x="381" y="87"/>
                  </a:cubicBezTo>
                  <a:cubicBezTo>
                    <a:pt x="381" y="88"/>
                    <a:pt x="382" y="89"/>
                    <a:pt x="383" y="89"/>
                  </a:cubicBezTo>
                  <a:cubicBezTo>
                    <a:pt x="384" y="89"/>
                    <a:pt x="385" y="88"/>
                    <a:pt x="385" y="87"/>
                  </a:cubicBezTo>
                  <a:lnTo>
                    <a:pt x="385" y="85"/>
                  </a:lnTo>
                  <a:close/>
                  <a:moveTo>
                    <a:pt x="272" y="88"/>
                  </a:moveTo>
                  <a:cubicBezTo>
                    <a:pt x="272" y="80"/>
                    <a:pt x="272" y="80"/>
                    <a:pt x="272" y="80"/>
                  </a:cubicBezTo>
                  <a:cubicBezTo>
                    <a:pt x="272" y="79"/>
                    <a:pt x="271" y="77"/>
                    <a:pt x="271" y="77"/>
                  </a:cubicBezTo>
                  <a:cubicBezTo>
                    <a:pt x="270" y="76"/>
                    <a:pt x="269" y="76"/>
                    <a:pt x="268" y="76"/>
                  </a:cubicBezTo>
                  <a:cubicBezTo>
                    <a:pt x="265" y="76"/>
                    <a:pt x="264" y="77"/>
                    <a:pt x="264" y="80"/>
                  </a:cubicBezTo>
                  <a:cubicBezTo>
                    <a:pt x="264" y="88"/>
                    <a:pt x="264" y="88"/>
                    <a:pt x="264" y="88"/>
                  </a:cubicBezTo>
                  <a:cubicBezTo>
                    <a:pt x="264" y="90"/>
                    <a:pt x="264" y="91"/>
                    <a:pt x="265" y="91"/>
                  </a:cubicBezTo>
                  <a:cubicBezTo>
                    <a:pt x="265" y="92"/>
                    <a:pt x="267" y="93"/>
                    <a:pt x="268" y="93"/>
                  </a:cubicBezTo>
                  <a:cubicBezTo>
                    <a:pt x="270" y="93"/>
                    <a:pt x="272" y="91"/>
                    <a:pt x="272" y="88"/>
                  </a:cubicBezTo>
                  <a:close/>
                  <a:moveTo>
                    <a:pt x="283" y="89"/>
                  </a:moveTo>
                  <a:cubicBezTo>
                    <a:pt x="283" y="80"/>
                    <a:pt x="283" y="80"/>
                    <a:pt x="283" y="80"/>
                  </a:cubicBezTo>
                  <a:cubicBezTo>
                    <a:pt x="283" y="79"/>
                    <a:pt x="283" y="78"/>
                    <a:pt x="282" y="77"/>
                  </a:cubicBezTo>
                  <a:cubicBezTo>
                    <a:pt x="282" y="76"/>
                    <a:pt x="280" y="76"/>
                    <a:pt x="279" y="76"/>
                  </a:cubicBezTo>
                  <a:cubicBezTo>
                    <a:pt x="277" y="76"/>
                    <a:pt x="275" y="78"/>
                    <a:pt x="275" y="80"/>
                  </a:cubicBezTo>
                  <a:cubicBezTo>
                    <a:pt x="275" y="89"/>
                    <a:pt x="275" y="89"/>
                    <a:pt x="275" y="89"/>
                  </a:cubicBezTo>
                  <a:cubicBezTo>
                    <a:pt x="275" y="90"/>
                    <a:pt x="276" y="91"/>
                    <a:pt x="277" y="92"/>
                  </a:cubicBezTo>
                  <a:cubicBezTo>
                    <a:pt x="277" y="92"/>
                    <a:pt x="278" y="93"/>
                    <a:pt x="279" y="93"/>
                  </a:cubicBezTo>
                  <a:cubicBezTo>
                    <a:pt x="282" y="93"/>
                    <a:pt x="283" y="91"/>
                    <a:pt x="283" y="89"/>
                  </a:cubicBezTo>
                  <a:close/>
                  <a:moveTo>
                    <a:pt x="290" y="83"/>
                  </a:moveTo>
                  <a:cubicBezTo>
                    <a:pt x="290" y="82"/>
                    <a:pt x="290" y="82"/>
                    <a:pt x="290" y="82"/>
                  </a:cubicBezTo>
                  <a:cubicBezTo>
                    <a:pt x="290" y="81"/>
                    <a:pt x="289" y="80"/>
                    <a:pt x="288" y="80"/>
                  </a:cubicBezTo>
                  <a:cubicBezTo>
                    <a:pt x="287" y="80"/>
                    <a:pt x="286" y="81"/>
                    <a:pt x="286" y="82"/>
                  </a:cubicBezTo>
                  <a:cubicBezTo>
                    <a:pt x="286" y="83"/>
                    <a:pt x="286" y="83"/>
                    <a:pt x="286" y="83"/>
                  </a:cubicBezTo>
                  <a:cubicBezTo>
                    <a:pt x="286" y="84"/>
                    <a:pt x="287" y="85"/>
                    <a:pt x="288" y="85"/>
                  </a:cubicBezTo>
                  <a:cubicBezTo>
                    <a:pt x="289" y="85"/>
                    <a:pt x="290" y="84"/>
                    <a:pt x="290" y="83"/>
                  </a:cubicBezTo>
                  <a:close/>
                  <a:moveTo>
                    <a:pt x="296" y="83"/>
                  </a:moveTo>
                  <a:cubicBezTo>
                    <a:pt x="296" y="82"/>
                    <a:pt x="296" y="82"/>
                    <a:pt x="296" y="82"/>
                  </a:cubicBezTo>
                  <a:cubicBezTo>
                    <a:pt x="296" y="81"/>
                    <a:pt x="295" y="80"/>
                    <a:pt x="294" y="80"/>
                  </a:cubicBezTo>
                  <a:cubicBezTo>
                    <a:pt x="293" y="80"/>
                    <a:pt x="292" y="81"/>
                    <a:pt x="292" y="82"/>
                  </a:cubicBezTo>
                  <a:cubicBezTo>
                    <a:pt x="292" y="83"/>
                    <a:pt x="292" y="83"/>
                    <a:pt x="292" y="83"/>
                  </a:cubicBezTo>
                  <a:cubicBezTo>
                    <a:pt x="292" y="84"/>
                    <a:pt x="293" y="85"/>
                    <a:pt x="294" y="85"/>
                  </a:cubicBezTo>
                  <a:cubicBezTo>
                    <a:pt x="295" y="85"/>
                    <a:pt x="296" y="84"/>
                    <a:pt x="296" y="83"/>
                  </a:cubicBezTo>
                  <a:close/>
                  <a:moveTo>
                    <a:pt x="303" y="84"/>
                  </a:moveTo>
                  <a:cubicBezTo>
                    <a:pt x="303" y="82"/>
                    <a:pt x="303" y="82"/>
                    <a:pt x="303" y="82"/>
                  </a:cubicBezTo>
                  <a:cubicBezTo>
                    <a:pt x="303" y="81"/>
                    <a:pt x="302" y="80"/>
                    <a:pt x="301" y="80"/>
                  </a:cubicBezTo>
                  <a:cubicBezTo>
                    <a:pt x="300" y="80"/>
                    <a:pt x="299" y="81"/>
                    <a:pt x="299" y="82"/>
                  </a:cubicBezTo>
                  <a:cubicBezTo>
                    <a:pt x="299" y="84"/>
                    <a:pt x="299" y="84"/>
                    <a:pt x="299" y="84"/>
                  </a:cubicBezTo>
                  <a:cubicBezTo>
                    <a:pt x="299" y="85"/>
                    <a:pt x="300" y="86"/>
                    <a:pt x="301" y="86"/>
                  </a:cubicBezTo>
                  <a:cubicBezTo>
                    <a:pt x="302" y="86"/>
                    <a:pt x="303" y="85"/>
                    <a:pt x="303" y="84"/>
                  </a:cubicBezTo>
                  <a:close/>
                  <a:moveTo>
                    <a:pt x="220" y="81"/>
                  </a:moveTo>
                  <a:cubicBezTo>
                    <a:pt x="220" y="79"/>
                    <a:pt x="220" y="79"/>
                    <a:pt x="220" y="79"/>
                  </a:cubicBezTo>
                  <a:cubicBezTo>
                    <a:pt x="220" y="78"/>
                    <a:pt x="219" y="78"/>
                    <a:pt x="218" y="78"/>
                  </a:cubicBezTo>
                  <a:cubicBezTo>
                    <a:pt x="217" y="78"/>
                    <a:pt x="216" y="78"/>
                    <a:pt x="216" y="79"/>
                  </a:cubicBezTo>
                  <a:cubicBezTo>
                    <a:pt x="216" y="81"/>
                    <a:pt x="216" y="81"/>
                    <a:pt x="216" y="81"/>
                  </a:cubicBezTo>
                  <a:cubicBezTo>
                    <a:pt x="216" y="82"/>
                    <a:pt x="217" y="83"/>
                    <a:pt x="218" y="83"/>
                  </a:cubicBezTo>
                  <a:cubicBezTo>
                    <a:pt x="219" y="83"/>
                    <a:pt x="220" y="82"/>
                    <a:pt x="220" y="81"/>
                  </a:cubicBezTo>
                  <a:close/>
                  <a:moveTo>
                    <a:pt x="228" y="81"/>
                  </a:moveTo>
                  <a:cubicBezTo>
                    <a:pt x="228" y="80"/>
                    <a:pt x="228" y="80"/>
                    <a:pt x="228" y="80"/>
                  </a:cubicBezTo>
                  <a:cubicBezTo>
                    <a:pt x="228" y="79"/>
                    <a:pt x="227" y="78"/>
                    <a:pt x="226" y="78"/>
                  </a:cubicBezTo>
                  <a:cubicBezTo>
                    <a:pt x="225" y="78"/>
                    <a:pt x="224" y="79"/>
                    <a:pt x="224" y="80"/>
                  </a:cubicBezTo>
                  <a:cubicBezTo>
                    <a:pt x="224" y="81"/>
                    <a:pt x="224" y="81"/>
                    <a:pt x="224" y="81"/>
                  </a:cubicBezTo>
                  <a:cubicBezTo>
                    <a:pt x="224" y="82"/>
                    <a:pt x="225" y="83"/>
                    <a:pt x="226" y="83"/>
                  </a:cubicBezTo>
                  <a:cubicBezTo>
                    <a:pt x="227" y="83"/>
                    <a:pt x="228" y="82"/>
                    <a:pt x="228" y="81"/>
                  </a:cubicBezTo>
                  <a:close/>
                  <a:moveTo>
                    <a:pt x="235" y="82"/>
                  </a:moveTo>
                  <a:cubicBezTo>
                    <a:pt x="235" y="80"/>
                    <a:pt x="235" y="80"/>
                    <a:pt x="235" y="80"/>
                  </a:cubicBezTo>
                  <a:cubicBezTo>
                    <a:pt x="235" y="79"/>
                    <a:pt x="235" y="78"/>
                    <a:pt x="234" y="78"/>
                  </a:cubicBezTo>
                  <a:cubicBezTo>
                    <a:pt x="232" y="78"/>
                    <a:pt x="232" y="79"/>
                    <a:pt x="232" y="80"/>
                  </a:cubicBezTo>
                  <a:cubicBezTo>
                    <a:pt x="232" y="82"/>
                    <a:pt x="232" y="82"/>
                    <a:pt x="232" y="82"/>
                  </a:cubicBezTo>
                  <a:cubicBezTo>
                    <a:pt x="232" y="83"/>
                    <a:pt x="232" y="84"/>
                    <a:pt x="234" y="84"/>
                  </a:cubicBezTo>
                  <a:cubicBezTo>
                    <a:pt x="235" y="84"/>
                    <a:pt x="235" y="83"/>
                    <a:pt x="235" y="82"/>
                  </a:cubicBezTo>
                  <a:close/>
                  <a:moveTo>
                    <a:pt x="243" y="82"/>
                  </a:moveTo>
                  <a:cubicBezTo>
                    <a:pt x="243" y="80"/>
                    <a:pt x="243" y="80"/>
                    <a:pt x="243" y="80"/>
                  </a:cubicBezTo>
                  <a:cubicBezTo>
                    <a:pt x="243" y="79"/>
                    <a:pt x="242" y="78"/>
                    <a:pt x="241" y="78"/>
                  </a:cubicBezTo>
                  <a:cubicBezTo>
                    <a:pt x="240" y="78"/>
                    <a:pt x="239" y="79"/>
                    <a:pt x="239" y="80"/>
                  </a:cubicBezTo>
                  <a:cubicBezTo>
                    <a:pt x="239" y="82"/>
                    <a:pt x="239" y="82"/>
                    <a:pt x="239" y="82"/>
                  </a:cubicBezTo>
                  <a:cubicBezTo>
                    <a:pt x="239" y="83"/>
                    <a:pt x="240" y="84"/>
                    <a:pt x="241" y="84"/>
                  </a:cubicBezTo>
                  <a:cubicBezTo>
                    <a:pt x="242" y="84"/>
                    <a:pt x="243" y="83"/>
                    <a:pt x="243" y="82"/>
                  </a:cubicBezTo>
                  <a:close/>
                  <a:moveTo>
                    <a:pt x="251" y="82"/>
                  </a:moveTo>
                  <a:cubicBezTo>
                    <a:pt x="251" y="80"/>
                    <a:pt x="251" y="80"/>
                    <a:pt x="251" y="80"/>
                  </a:cubicBezTo>
                  <a:cubicBezTo>
                    <a:pt x="251" y="79"/>
                    <a:pt x="250" y="78"/>
                    <a:pt x="249" y="78"/>
                  </a:cubicBezTo>
                  <a:cubicBezTo>
                    <a:pt x="248" y="78"/>
                    <a:pt x="247" y="79"/>
                    <a:pt x="247" y="80"/>
                  </a:cubicBezTo>
                  <a:cubicBezTo>
                    <a:pt x="247" y="82"/>
                    <a:pt x="247" y="82"/>
                    <a:pt x="247" y="82"/>
                  </a:cubicBezTo>
                  <a:cubicBezTo>
                    <a:pt x="247" y="83"/>
                    <a:pt x="248" y="84"/>
                    <a:pt x="249" y="84"/>
                  </a:cubicBezTo>
                  <a:cubicBezTo>
                    <a:pt x="250" y="84"/>
                    <a:pt x="251" y="83"/>
                    <a:pt x="251" y="82"/>
                  </a:cubicBezTo>
                  <a:close/>
                  <a:moveTo>
                    <a:pt x="250" y="125"/>
                  </a:moveTo>
                  <a:cubicBezTo>
                    <a:pt x="250" y="130"/>
                    <a:pt x="253" y="135"/>
                    <a:pt x="256" y="135"/>
                  </a:cubicBezTo>
                  <a:cubicBezTo>
                    <a:pt x="260" y="135"/>
                    <a:pt x="263" y="130"/>
                    <a:pt x="263" y="125"/>
                  </a:cubicBezTo>
                  <a:cubicBezTo>
                    <a:pt x="263" y="120"/>
                    <a:pt x="260" y="116"/>
                    <a:pt x="256" y="116"/>
                  </a:cubicBezTo>
                  <a:cubicBezTo>
                    <a:pt x="253" y="116"/>
                    <a:pt x="250" y="120"/>
                    <a:pt x="250" y="125"/>
                  </a:cubicBezTo>
                  <a:close/>
                  <a:moveTo>
                    <a:pt x="254" y="82"/>
                  </a:moveTo>
                  <a:cubicBezTo>
                    <a:pt x="254" y="83"/>
                    <a:pt x="255" y="84"/>
                    <a:pt x="256" y="84"/>
                  </a:cubicBezTo>
                  <a:cubicBezTo>
                    <a:pt x="257" y="84"/>
                    <a:pt x="258" y="83"/>
                    <a:pt x="258" y="82"/>
                  </a:cubicBezTo>
                  <a:cubicBezTo>
                    <a:pt x="258" y="81"/>
                    <a:pt x="258" y="81"/>
                    <a:pt x="258" y="81"/>
                  </a:cubicBezTo>
                  <a:cubicBezTo>
                    <a:pt x="258" y="80"/>
                    <a:pt x="257" y="79"/>
                    <a:pt x="256" y="79"/>
                  </a:cubicBezTo>
                  <a:cubicBezTo>
                    <a:pt x="255" y="79"/>
                    <a:pt x="254" y="80"/>
                    <a:pt x="254" y="81"/>
                  </a:cubicBezTo>
                  <a:lnTo>
                    <a:pt x="254" y="82"/>
                  </a:lnTo>
                  <a:close/>
                  <a:moveTo>
                    <a:pt x="57" y="78"/>
                  </a:moveTo>
                  <a:cubicBezTo>
                    <a:pt x="62" y="71"/>
                    <a:pt x="62" y="71"/>
                    <a:pt x="62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5" y="79"/>
                    <a:pt x="48" y="79"/>
                  </a:cubicBezTo>
                  <a:lnTo>
                    <a:pt x="57" y="78"/>
                  </a:lnTo>
                  <a:close/>
                  <a:moveTo>
                    <a:pt x="69" y="80"/>
                  </a:moveTo>
                  <a:cubicBezTo>
                    <a:pt x="69" y="80"/>
                    <a:pt x="75" y="81"/>
                    <a:pt x="72" y="76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5" y="71"/>
                    <a:pt x="65" y="71"/>
                    <a:pt x="65" y="71"/>
                  </a:cubicBezTo>
                  <a:cubicBezTo>
                    <a:pt x="60" y="78"/>
                    <a:pt x="60" y="78"/>
                    <a:pt x="60" y="78"/>
                  </a:cubicBezTo>
                  <a:lnTo>
                    <a:pt x="69" y="80"/>
                  </a:lnTo>
                  <a:close/>
                  <a:moveTo>
                    <a:pt x="75" y="71"/>
                  </a:moveTo>
                  <a:cubicBezTo>
                    <a:pt x="77" y="80"/>
                    <a:pt x="77" y="80"/>
                    <a:pt x="77" y="80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5" y="80"/>
                    <a:pt x="85" y="77"/>
                  </a:cubicBezTo>
                  <a:cubicBezTo>
                    <a:pt x="85" y="77"/>
                    <a:pt x="84" y="73"/>
                    <a:pt x="81" y="71"/>
                  </a:cubicBezTo>
                  <a:lnTo>
                    <a:pt x="75" y="71"/>
                  </a:lnTo>
                  <a:close/>
                  <a:moveTo>
                    <a:pt x="117" y="137"/>
                  </a:moveTo>
                  <a:cubicBezTo>
                    <a:pt x="118" y="134"/>
                    <a:pt x="118" y="134"/>
                    <a:pt x="118" y="134"/>
                  </a:cubicBezTo>
                  <a:cubicBezTo>
                    <a:pt x="114" y="134"/>
                    <a:pt x="114" y="134"/>
                    <a:pt x="114" y="134"/>
                  </a:cubicBezTo>
                  <a:cubicBezTo>
                    <a:pt x="114" y="138"/>
                    <a:pt x="114" y="138"/>
                    <a:pt x="114" y="138"/>
                  </a:cubicBezTo>
                  <a:lnTo>
                    <a:pt x="117" y="137"/>
                  </a:lnTo>
                  <a:close/>
                  <a:moveTo>
                    <a:pt x="128" y="131"/>
                  </a:moveTo>
                  <a:cubicBezTo>
                    <a:pt x="123" y="124"/>
                    <a:pt x="123" y="124"/>
                    <a:pt x="123" y="124"/>
                  </a:cubicBezTo>
                  <a:cubicBezTo>
                    <a:pt x="120" y="136"/>
                    <a:pt x="120" y="136"/>
                    <a:pt x="120" y="136"/>
                  </a:cubicBezTo>
                  <a:lnTo>
                    <a:pt x="128" y="131"/>
                  </a:lnTo>
                  <a:close/>
                  <a:moveTo>
                    <a:pt x="131" y="131"/>
                  </a:moveTo>
                  <a:cubicBezTo>
                    <a:pt x="131" y="131"/>
                    <a:pt x="131" y="126"/>
                    <a:pt x="126" y="122"/>
                  </a:cubicBezTo>
                  <a:lnTo>
                    <a:pt x="131" y="131"/>
                  </a:lnTo>
                  <a:close/>
                  <a:moveTo>
                    <a:pt x="133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4" y="133"/>
                    <a:pt x="134" y="133"/>
                    <a:pt x="134" y="133"/>
                  </a:cubicBezTo>
                  <a:cubicBezTo>
                    <a:pt x="132" y="134"/>
                    <a:pt x="132" y="134"/>
                    <a:pt x="132" y="134"/>
                  </a:cubicBezTo>
                  <a:lnTo>
                    <a:pt x="133" y="136"/>
                  </a:lnTo>
                  <a:close/>
                  <a:moveTo>
                    <a:pt x="118" y="144"/>
                  </a:moveTo>
                  <a:cubicBezTo>
                    <a:pt x="134" y="144"/>
                    <a:pt x="134" y="144"/>
                    <a:pt x="134" y="144"/>
                  </a:cubicBezTo>
                  <a:cubicBezTo>
                    <a:pt x="130" y="135"/>
                    <a:pt x="130" y="135"/>
                    <a:pt x="130" y="135"/>
                  </a:cubicBezTo>
                  <a:cubicBezTo>
                    <a:pt x="119" y="142"/>
                    <a:pt x="119" y="142"/>
                    <a:pt x="119" y="142"/>
                  </a:cubicBezTo>
                  <a:lnTo>
                    <a:pt x="118" y="144"/>
                  </a:lnTo>
                  <a:close/>
                  <a:moveTo>
                    <a:pt x="136" y="150"/>
                  </a:moveTo>
                  <a:cubicBezTo>
                    <a:pt x="134" y="146"/>
                    <a:pt x="134" y="146"/>
                    <a:pt x="134" y="146"/>
                  </a:cubicBezTo>
                  <a:cubicBezTo>
                    <a:pt x="134" y="146"/>
                    <a:pt x="119" y="147"/>
                    <a:pt x="119" y="147"/>
                  </a:cubicBezTo>
                  <a:cubicBezTo>
                    <a:pt x="118" y="147"/>
                    <a:pt x="119" y="150"/>
                    <a:pt x="119" y="150"/>
                  </a:cubicBezTo>
                  <a:cubicBezTo>
                    <a:pt x="135" y="151"/>
                    <a:pt x="135" y="151"/>
                    <a:pt x="135" y="151"/>
                  </a:cubicBezTo>
                  <a:cubicBezTo>
                    <a:pt x="134" y="149"/>
                    <a:pt x="136" y="150"/>
                    <a:pt x="136" y="150"/>
                  </a:cubicBezTo>
                  <a:close/>
                  <a:moveTo>
                    <a:pt x="140" y="151"/>
                  </a:moveTo>
                  <a:cubicBezTo>
                    <a:pt x="141" y="147"/>
                    <a:pt x="141" y="147"/>
                    <a:pt x="141" y="147"/>
                  </a:cubicBezTo>
                  <a:cubicBezTo>
                    <a:pt x="137" y="138"/>
                    <a:pt x="137" y="138"/>
                    <a:pt x="137" y="138"/>
                  </a:cubicBezTo>
                  <a:cubicBezTo>
                    <a:pt x="133" y="137"/>
                    <a:pt x="133" y="137"/>
                    <a:pt x="133" y="137"/>
                  </a:cubicBezTo>
                  <a:lnTo>
                    <a:pt x="140" y="151"/>
                  </a:lnTo>
                  <a:close/>
                  <a:moveTo>
                    <a:pt x="143" y="159"/>
                  </a:moveTo>
                  <a:cubicBezTo>
                    <a:pt x="146" y="157"/>
                    <a:pt x="146" y="157"/>
                    <a:pt x="146" y="157"/>
                  </a:cubicBezTo>
                  <a:cubicBezTo>
                    <a:pt x="142" y="150"/>
                    <a:pt x="142" y="150"/>
                    <a:pt x="142" y="150"/>
                  </a:cubicBezTo>
                  <a:cubicBezTo>
                    <a:pt x="141" y="154"/>
                    <a:pt x="141" y="154"/>
                    <a:pt x="141" y="154"/>
                  </a:cubicBezTo>
                  <a:lnTo>
                    <a:pt x="143" y="159"/>
                  </a:lnTo>
                  <a:close/>
                  <a:moveTo>
                    <a:pt x="177" y="161"/>
                  </a:moveTo>
                  <a:cubicBezTo>
                    <a:pt x="152" y="164"/>
                    <a:pt x="152" y="164"/>
                    <a:pt x="152" y="164"/>
                  </a:cubicBezTo>
                  <a:cubicBezTo>
                    <a:pt x="114" y="157"/>
                    <a:pt x="114" y="157"/>
                    <a:pt x="114" y="157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99" y="157"/>
                    <a:pt x="96" y="164"/>
                    <a:pt x="94" y="155"/>
                  </a:cubicBezTo>
                  <a:cubicBezTo>
                    <a:pt x="94" y="155"/>
                    <a:pt x="97" y="147"/>
                    <a:pt x="99" y="155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2" y="155"/>
                    <a:pt x="99" y="145"/>
                    <a:pt x="108" y="143"/>
                  </a:cubicBezTo>
                  <a:cubicBezTo>
                    <a:pt x="108" y="143"/>
                    <a:pt x="110" y="141"/>
                    <a:pt x="106" y="140"/>
                  </a:cubicBezTo>
                  <a:cubicBezTo>
                    <a:pt x="106" y="140"/>
                    <a:pt x="108" y="132"/>
                    <a:pt x="106" y="128"/>
                  </a:cubicBezTo>
                  <a:cubicBezTo>
                    <a:pt x="106" y="128"/>
                    <a:pt x="41" y="123"/>
                    <a:pt x="34" y="117"/>
                  </a:cubicBezTo>
                  <a:cubicBezTo>
                    <a:pt x="34" y="117"/>
                    <a:pt x="0" y="106"/>
                    <a:pt x="29" y="86"/>
                  </a:cubicBezTo>
                  <a:cubicBezTo>
                    <a:pt x="29" y="86"/>
                    <a:pt x="43" y="80"/>
                    <a:pt x="52" y="69"/>
                  </a:cubicBezTo>
                  <a:cubicBezTo>
                    <a:pt x="52" y="69"/>
                    <a:pt x="79" y="49"/>
                    <a:pt x="124" y="53"/>
                  </a:cubicBezTo>
                  <a:cubicBezTo>
                    <a:pt x="340" y="64"/>
                    <a:pt x="340" y="64"/>
                    <a:pt x="340" y="64"/>
                  </a:cubicBezTo>
                  <a:cubicBezTo>
                    <a:pt x="340" y="64"/>
                    <a:pt x="344" y="57"/>
                    <a:pt x="342" y="64"/>
                  </a:cubicBezTo>
                  <a:cubicBezTo>
                    <a:pt x="407" y="69"/>
                    <a:pt x="407" y="69"/>
                    <a:pt x="407" y="69"/>
                  </a:cubicBezTo>
                  <a:cubicBezTo>
                    <a:pt x="407" y="69"/>
                    <a:pt x="407" y="63"/>
                    <a:pt x="408" y="69"/>
                  </a:cubicBezTo>
                  <a:cubicBezTo>
                    <a:pt x="408" y="69"/>
                    <a:pt x="422" y="75"/>
                    <a:pt x="440" y="43"/>
                  </a:cubicBezTo>
                  <a:cubicBezTo>
                    <a:pt x="440" y="43"/>
                    <a:pt x="463" y="0"/>
                    <a:pt x="468" y="1"/>
                  </a:cubicBezTo>
                  <a:cubicBezTo>
                    <a:pt x="468" y="1"/>
                    <a:pt x="477" y="3"/>
                    <a:pt x="482" y="1"/>
                  </a:cubicBezTo>
                  <a:cubicBezTo>
                    <a:pt x="482" y="1"/>
                    <a:pt x="478" y="74"/>
                    <a:pt x="476" y="74"/>
                  </a:cubicBezTo>
                  <a:cubicBezTo>
                    <a:pt x="476" y="74"/>
                    <a:pt x="450" y="74"/>
                    <a:pt x="476" y="78"/>
                  </a:cubicBezTo>
                  <a:cubicBezTo>
                    <a:pt x="481" y="79"/>
                    <a:pt x="481" y="79"/>
                    <a:pt x="481" y="79"/>
                  </a:cubicBezTo>
                  <a:cubicBezTo>
                    <a:pt x="552" y="74"/>
                    <a:pt x="552" y="74"/>
                    <a:pt x="552" y="74"/>
                  </a:cubicBezTo>
                  <a:cubicBezTo>
                    <a:pt x="552" y="74"/>
                    <a:pt x="566" y="64"/>
                    <a:pt x="566" y="67"/>
                  </a:cubicBezTo>
                  <a:cubicBezTo>
                    <a:pt x="566" y="67"/>
                    <a:pt x="560" y="71"/>
                    <a:pt x="563" y="84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60" y="85"/>
                    <a:pt x="557" y="75"/>
                    <a:pt x="551" y="77"/>
                  </a:cubicBezTo>
                  <a:cubicBezTo>
                    <a:pt x="488" y="89"/>
                    <a:pt x="488" y="89"/>
                    <a:pt x="488" y="89"/>
                  </a:cubicBezTo>
                  <a:cubicBezTo>
                    <a:pt x="488" y="89"/>
                    <a:pt x="458" y="106"/>
                    <a:pt x="426" y="114"/>
                  </a:cubicBezTo>
                  <a:cubicBezTo>
                    <a:pt x="426" y="114"/>
                    <a:pt x="368" y="130"/>
                    <a:pt x="339" y="124"/>
                  </a:cubicBezTo>
                  <a:cubicBezTo>
                    <a:pt x="339" y="133"/>
                    <a:pt x="339" y="133"/>
                    <a:pt x="339" y="133"/>
                  </a:cubicBezTo>
                  <a:cubicBezTo>
                    <a:pt x="339" y="133"/>
                    <a:pt x="347" y="132"/>
                    <a:pt x="343" y="140"/>
                  </a:cubicBezTo>
                  <a:cubicBezTo>
                    <a:pt x="343" y="140"/>
                    <a:pt x="348" y="165"/>
                    <a:pt x="328" y="153"/>
                  </a:cubicBezTo>
                  <a:cubicBezTo>
                    <a:pt x="328" y="153"/>
                    <a:pt x="316" y="163"/>
                    <a:pt x="317" y="142"/>
                  </a:cubicBezTo>
                  <a:cubicBezTo>
                    <a:pt x="317" y="142"/>
                    <a:pt x="267" y="153"/>
                    <a:pt x="255" y="143"/>
                  </a:cubicBezTo>
                  <a:cubicBezTo>
                    <a:pt x="255" y="143"/>
                    <a:pt x="244" y="136"/>
                    <a:pt x="248" y="128"/>
                  </a:cubicBezTo>
                  <a:cubicBezTo>
                    <a:pt x="215" y="126"/>
                    <a:pt x="215" y="126"/>
                    <a:pt x="215" y="126"/>
                  </a:cubicBezTo>
                  <a:cubicBezTo>
                    <a:pt x="177" y="126"/>
                    <a:pt x="177" y="126"/>
                    <a:pt x="177" y="126"/>
                  </a:cubicBezTo>
                  <a:cubicBezTo>
                    <a:pt x="175" y="137"/>
                    <a:pt x="175" y="137"/>
                    <a:pt x="175" y="137"/>
                  </a:cubicBezTo>
                  <a:cubicBezTo>
                    <a:pt x="177" y="141"/>
                    <a:pt x="177" y="141"/>
                    <a:pt x="177" y="141"/>
                  </a:cubicBezTo>
                  <a:lnTo>
                    <a:pt x="177" y="161"/>
                  </a:lnTo>
                  <a:close/>
                  <a:moveTo>
                    <a:pt x="172" y="137"/>
                  </a:moveTo>
                  <a:cubicBezTo>
                    <a:pt x="172" y="137"/>
                    <a:pt x="175" y="126"/>
                    <a:pt x="174" y="124"/>
                  </a:cubicBezTo>
                  <a:cubicBezTo>
                    <a:pt x="174" y="124"/>
                    <a:pt x="168" y="110"/>
                    <a:pt x="151" y="125"/>
                  </a:cubicBezTo>
                  <a:cubicBezTo>
                    <a:pt x="151" y="125"/>
                    <a:pt x="148" y="134"/>
                    <a:pt x="148" y="136"/>
                  </a:cubicBezTo>
                  <a:cubicBezTo>
                    <a:pt x="149" y="161"/>
                    <a:pt x="149" y="161"/>
                    <a:pt x="149" y="161"/>
                  </a:cubicBezTo>
                  <a:cubicBezTo>
                    <a:pt x="174" y="160"/>
                    <a:pt x="174" y="160"/>
                    <a:pt x="174" y="160"/>
                  </a:cubicBezTo>
                  <a:cubicBezTo>
                    <a:pt x="175" y="142"/>
                    <a:pt x="175" y="142"/>
                    <a:pt x="175" y="142"/>
                  </a:cubicBezTo>
                  <a:lnTo>
                    <a:pt x="172" y="137"/>
                  </a:lnTo>
                  <a:close/>
                  <a:moveTo>
                    <a:pt x="441" y="103"/>
                  </a:moveTo>
                  <a:cubicBezTo>
                    <a:pt x="441" y="103"/>
                    <a:pt x="443" y="95"/>
                    <a:pt x="443" y="92"/>
                  </a:cubicBezTo>
                  <a:cubicBezTo>
                    <a:pt x="443" y="92"/>
                    <a:pt x="439" y="91"/>
                    <a:pt x="435" y="92"/>
                  </a:cubicBezTo>
                  <a:cubicBezTo>
                    <a:pt x="435" y="92"/>
                    <a:pt x="434" y="101"/>
                    <a:pt x="433" y="102"/>
                  </a:cubicBezTo>
                  <a:cubicBezTo>
                    <a:pt x="431" y="104"/>
                    <a:pt x="441" y="103"/>
                    <a:pt x="441" y="103"/>
                  </a:cubicBezTo>
                  <a:close/>
                  <a:moveTo>
                    <a:pt x="433" y="84"/>
                  </a:moveTo>
                  <a:cubicBezTo>
                    <a:pt x="441" y="83"/>
                    <a:pt x="441" y="83"/>
                    <a:pt x="441" y="83"/>
                  </a:cubicBezTo>
                  <a:cubicBezTo>
                    <a:pt x="441" y="80"/>
                    <a:pt x="438" y="76"/>
                    <a:pt x="438" y="76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32" y="78"/>
                    <a:pt x="433" y="84"/>
                    <a:pt x="433" y="84"/>
                  </a:cubicBezTo>
                  <a:close/>
                  <a:moveTo>
                    <a:pt x="212" y="81"/>
                  </a:moveTo>
                  <a:cubicBezTo>
                    <a:pt x="212" y="79"/>
                    <a:pt x="212" y="79"/>
                    <a:pt x="212" y="79"/>
                  </a:cubicBezTo>
                  <a:cubicBezTo>
                    <a:pt x="212" y="78"/>
                    <a:pt x="211" y="77"/>
                    <a:pt x="210" y="77"/>
                  </a:cubicBezTo>
                  <a:cubicBezTo>
                    <a:pt x="208" y="77"/>
                    <a:pt x="208" y="78"/>
                    <a:pt x="208" y="79"/>
                  </a:cubicBezTo>
                  <a:cubicBezTo>
                    <a:pt x="208" y="81"/>
                    <a:pt x="208" y="81"/>
                    <a:pt x="208" y="81"/>
                  </a:cubicBezTo>
                  <a:cubicBezTo>
                    <a:pt x="208" y="82"/>
                    <a:pt x="208" y="83"/>
                    <a:pt x="210" y="83"/>
                  </a:cubicBezTo>
                  <a:cubicBezTo>
                    <a:pt x="211" y="83"/>
                    <a:pt x="212" y="82"/>
                    <a:pt x="212" y="81"/>
                  </a:cubicBezTo>
                  <a:close/>
                  <a:moveTo>
                    <a:pt x="203" y="81"/>
                  </a:moveTo>
                  <a:cubicBezTo>
                    <a:pt x="203" y="79"/>
                    <a:pt x="203" y="79"/>
                    <a:pt x="203" y="79"/>
                  </a:cubicBezTo>
                  <a:cubicBezTo>
                    <a:pt x="203" y="78"/>
                    <a:pt x="202" y="77"/>
                    <a:pt x="201" y="77"/>
                  </a:cubicBezTo>
                  <a:cubicBezTo>
                    <a:pt x="200" y="77"/>
                    <a:pt x="199" y="78"/>
                    <a:pt x="199" y="79"/>
                  </a:cubicBezTo>
                  <a:cubicBezTo>
                    <a:pt x="199" y="81"/>
                    <a:pt x="199" y="81"/>
                    <a:pt x="199" y="81"/>
                  </a:cubicBezTo>
                  <a:cubicBezTo>
                    <a:pt x="199" y="82"/>
                    <a:pt x="200" y="83"/>
                    <a:pt x="201" y="83"/>
                  </a:cubicBezTo>
                  <a:cubicBezTo>
                    <a:pt x="202" y="83"/>
                    <a:pt x="203" y="82"/>
                    <a:pt x="203" y="81"/>
                  </a:cubicBez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4" y="77"/>
                    <a:pt x="193" y="77"/>
                  </a:cubicBezTo>
                  <a:cubicBezTo>
                    <a:pt x="192" y="77"/>
                    <a:pt x="191" y="78"/>
                    <a:pt x="191" y="79"/>
                  </a:cubicBezTo>
                  <a:cubicBezTo>
                    <a:pt x="191" y="80"/>
                    <a:pt x="191" y="80"/>
                    <a:pt x="191" y="80"/>
                  </a:cubicBezTo>
                  <a:cubicBezTo>
                    <a:pt x="191" y="81"/>
                    <a:pt x="192" y="82"/>
                    <a:pt x="193" y="82"/>
                  </a:cubicBezTo>
                  <a:cubicBezTo>
                    <a:pt x="194" y="82"/>
                    <a:pt x="195" y="81"/>
                    <a:pt x="195" y="80"/>
                  </a:cubicBezTo>
                  <a:close/>
                  <a:moveTo>
                    <a:pt x="186" y="80"/>
                  </a:moveTo>
                  <a:cubicBezTo>
                    <a:pt x="186" y="78"/>
                    <a:pt x="186" y="78"/>
                    <a:pt x="186" y="78"/>
                  </a:cubicBezTo>
                  <a:cubicBezTo>
                    <a:pt x="186" y="77"/>
                    <a:pt x="185" y="76"/>
                    <a:pt x="184" y="76"/>
                  </a:cubicBezTo>
                  <a:cubicBezTo>
                    <a:pt x="183" y="76"/>
                    <a:pt x="182" y="77"/>
                    <a:pt x="182" y="78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81"/>
                    <a:pt x="183" y="82"/>
                    <a:pt x="184" y="82"/>
                  </a:cubicBezTo>
                  <a:cubicBezTo>
                    <a:pt x="185" y="82"/>
                    <a:pt x="186" y="81"/>
                    <a:pt x="186" y="80"/>
                  </a:cubicBezTo>
                  <a:close/>
                  <a:moveTo>
                    <a:pt x="178" y="80"/>
                  </a:moveTo>
                  <a:cubicBezTo>
                    <a:pt x="178" y="78"/>
                    <a:pt x="178" y="78"/>
                    <a:pt x="178" y="78"/>
                  </a:cubicBezTo>
                  <a:cubicBezTo>
                    <a:pt x="178" y="77"/>
                    <a:pt x="177" y="76"/>
                    <a:pt x="176" y="76"/>
                  </a:cubicBezTo>
                  <a:cubicBezTo>
                    <a:pt x="175" y="76"/>
                    <a:pt x="174" y="77"/>
                    <a:pt x="174" y="78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4" y="81"/>
                    <a:pt x="175" y="82"/>
                    <a:pt x="176" y="82"/>
                  </a:cubicBezTo>
                  <a:cubicBezTo>
                    <a:pt x="177" y="82"/>
                    <a:pt x="178" y="81"/>
                    <a:pt x="178" y="80"/>
                  </a:cubicBezTo>
                  <a:close/>
                  <a:moveTo>
                    <a:pt x="170" y="79"/>
                  </a:moveTo>
                  <a:cubicBezTo>
                    <a:pt x="170" y="78"/>
                    <a:pt x="170" y="78"/>
                    <a:pt x="170" y="78"/>
                  </a:cubicBezTo>
                  <a:cubicBezTo>
                    <a:pt x="170" y="77"/>
                    <a:pt x="169" y="76"/>
                    <a:pt x="167" y="76"/>
                  </a:cubicBezTo>
                  <a:cubicBezTo>
                    <a:pt x="166" y="76"/>
                    <a:pt x="165" y="77"/>
                    <a:pt x="165" y="78"/>
                  </a:cubicBezTo>
                  <a:cubicBezTo>
                    <a:pt x="165" y="79"/>
                    <a:pt x="165" y="79"/>
                    <a:pt x="165" y="79"/>
                  </a:cubicBezTo>
                  <a:cubicBezTo>
                    <a:pt x="165" y="80"/>
                    <a:pt x="166" y="81"/>
                    <a:pt x="167" y="81"/>
                  </a:cubicBezTo>
                  <a:cubicBezTo>
                    <a:pt x="169" y="81"/>
                    <a:pt x="170" y="80"/>
                    <a:pt x="170" y="79"/>
                  </a:cubicBezTo>
                  <a:close/>
                  <a:moveTo>
                    <a:pt x="161" y="79"/>
                  </a:moveTo>
                  <a:cubicBezTo>
                    <a:pt x="161" y="78"/>
                    <a:pt x="161" y="78"/>
                    <a:pt x="161" y="78"/>
                  </a:cubicBezTo>
                  <a:cubicBezTo>
                    <a:pt x="161" y="77"/>
                    <a:pt x="160" y="76"/>
                    <a:pt x="159" y="76"/>
                  </a:cubicBezTo>
                  <a:cubicBezTo>
                    <a:pt x="157" y="76"/>
                    <a:pt x="157" y="77"/>
                    <a:pt x="157" y="78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57" y="80"/>
                    <a:pt x="157" y="81"/>
                    <a:pt x="159" y="81"/>
                  </a:cubicBezTo>
                  <a:cubicBezTo>
                    <a:pt x="160" y="81"/>
                    <a:pt x="161" y="80"/>
                    <a:pt x="161" y="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3"/>
            <p:cNvSpPr>
              <a:spLocks noEditPoints="1"/>
            </p:cNvSpPr>
            <p:nvPr/>
          </p:nvSpPr>
          <p:spPr bwMode="auto">
            <a:xfrm>
              <a:off x="3924" y="2370"/>
              <a:ext cx="1195" cy="512"/>
            </a:xfrm>
            <a:custGeom>
              <a:avLst/>
              <a:gdLst>
                <a:gd name="T0" fmla="*/ 174 w 444"/>
                <a:gd name="T1" fmla="*/ 133 h 190"/>
                <a:gd name="T2" fmla="*/ 181 w 444"/>
                <a:gd name="T3" fmla="*/ 134 h 190"/>
                <a:gd name="T4" fmla="*/ 185 w 444"/>
                <a:gd name="T5" fmla="*/ 133 h 190"/>
                <a:gd name="T6" fmla="*/ 379 w 444"/>
                <a:gd name="T7" fmla="*/ 122 h 190"/>
                <a:gd name="T8" fmla="*/ 380 w 444"/>
                <a:gd name="T9" fmla="*/ 123 h 190"/>
                <a:gd name="T10" fmla="*/ 382 w 444"/>
                <a:gd name="T11" fmla="*/ 126 h 190"/>
                <a:gd name="T12" fmla="*/ 362 w 444"/>
                <a:gd name="T13" fmla="*/ 143 h 190"/>
                <a:gd name="T14" fmla="*/ 321 w 444"/>
                <a:gd name="T15" fmla="*/ 139 h 190"/>
                <a:gd name="T16" fmla="*/ 308 w 444"/>
                <a:gd name="T17" fmla="*/ 140 h 190"/>
                <a:gd name="T18" fmla="*/ 297 w 444"/>
                <a:gd name="T19" fmla="*/ 138 h 190"/>
                <a:gd name="T20" fmla="*/ 254 w 444"/>
                <a:gd name="T21" fmla="*/ 148 h 190"/>
                <a:gd name="T22" fmla="*/ 338 w 444"/>
                <a:gd name="T23" fmla="*/ 177 h 190"/>
                <a:gd name="T24" fmla="*/ 159 w 444"/>
                <a:gd name="T25" fmla="*/ 187 h 190"/>
                <a:gd name="T26" fmla="*/ 197 w 444"/>
                <a:gd name="T27" fmla="*/ 149 h 190"/>
                <a:gd name="T28" fmla="*/ 146 w 444"/>
                <a:gd name="T29" fmla="*/ 147 h 190"/>
                <a:gd name="T30" fmla="*/ 138 w 444"/>
                <a:gd name="T31" fmla="*/ 142 h 190"/>
                <a:gd name="T32" fmla="*/ 129 w 444"/>
                <a:gd name="T33" fmla="*/ 147 h 190"/>
                <a:gd name="T34" fmla="*/ 115 w 444"/>
                <a:gd name="T35" fmla="*/ 147 h 190"/>
                <a:gd name="T36" fmla="*/ 77 w 444"/>
                <a:gd name="T37" fmla="*/ 147 h 190"/>
                <a:gd name="T38" fmla="*/ 7 w 444"/>
                <a:gd name="T39" fmla="*/ 139 h 190"/>
                <a:gd name="T40" fmla="*/ 107 w 444"/>
                <a:gd name="T41" fmla="*/ 116 h 190"/>
                <a:gd name="T42" fmla="*/ 144 w 444"/>
                <a:gd name="T43" fmla="*/ 101 h 190"/>
                <a:gd name="T44" fmla="*/ 142 w 444"/>
                <a:gd name="T45" fmla="*/ 109 h 190"/>
                <a:gd name="T46" fmla="*/ 160 w 444"/>
                <a:gd name="T47" fmla="*/ 55 h 190"/>
                <a:gd name="T48" fmla="*/ 221 w 444"/>
                <a:gd name="T49" fmla="*/ 42 h 190"/>
                <a:gd name="T50" fmla="*/ 244 w 444"/>
                <a:gd name="T51" fmla="*/ 91 h 190"/>
                <a:gd name="T52" fmla="*/ 263 w 444"/>
                <a:gd name="T53" fmla="*/ 102 h 190"/>
                <a:gd name="T54" fmla="*/ 280 w 444"/>
                <a:gd name="T55" fmla="*/ 85 h 190"/>
                <a:gd name="T56" fmla="*/ 444 w 444"/>
                <a:gd name="T57" fmla="*/ 121 h 190"/>
                <a:gd name="T58" fmla="*/ 381 w 444"/>
                <a:gd name="T59" fmla="*/ 122 h 190"/>
                <a:gd name="T60" fmla="*/ 320 w 444"/>
                <a:gd name="T61" fmla="*/ 127 h 190"/>
                <a:gd name="T62" fmla="*/ 355 w 444"/>
                <a:gd name="T63" fmla="*/ 123 h 190"/>
                <a:gd name="T64" fmla="*/ 319 w 444"/>
                <a:gd name="T65" fmla="*/ 124 h 190"/>
                <a:gd name="T66" fmla="*/ 313 w 444"/>
                <a:gd name="T67" fmla="*/ 123 h 190"/>
                <a:gd name="T68" fmla="*/ 313 w 444"/>
                <a:gd name="T69" fmla="*/ 125 h 190"/>
                <a:gd name="T70" fmla="*/ 256 w 444"/>
                <a:gd name="T71" fmla="*/ 129 h 190"/>
                <a:gd name="T72" fmla="*/ 253 w 444"/>
                <a:gd name="T73" fmla="*/ 131 h 190"/>
                <a:gd name="T74" fmla="*/ 247 w 444"/>
                <a:gd name="T75" fmla="*/ 132 h 190"/>
                <a:gd name="T76" fmla="*/ 245 w 444"/>
                <a:gd name="T77" fmla="*/ 131 h 190"/>
                <a:gd name="T78" fmla="*/ 245 w 444"/>
                <a:gd name="T79" fmla="*/ 133 h 190"/>
                <a:gd name="T80" fmla="*/ 144 w 444"/>
                <a:gd name="T81" fmla="*/ 130 h 190"/>
                <a:gd name="T82" fmla="*/ 113 w 444"/>
                <a:gd name="T83" fmla="*/ 136 h 190"/>
                <a:gd name="T84" fmla="*/ 83 w 444"/>
                <a:gd name="T85" fmla="*/ 138 h 190"/>
                <a:gd name="T86" fmla="*/ 112 w 444"/>
                <a:gd name="T87" fmla="*/ 131 h 190"/>
                <a:gd name="T88" fmla="*/ 112 w 444"/>
                <a:gd name="T89" fmla="*/ 133 h 190"/>
                <a:gd name="T90" fmla="*/ 62 w 444"/>
                <a:gd name="T91" fmla="*/ 13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4" h="190">
                  <a:moveTo>
                    <a:pt x="180" y="134"/>
                  </a:moveTo>
                  <a:cubicBezTo>
                    <a:pt x="180" y="133"/>
                    <a:pt x="180" y="133"/>
                    <a:pt x="180" y="133"/>
                  </a:cubicBezTo>
                  <a:cubicBezTo>
                    <a:pt x="174" y="133"/>
                    <a:pt x="174" y="133"/>
                    <a:pt x="174" y="133"/>
                  </a:cubicBezTo>
                  <a:cubicBezTo>
                    <a:pt x="174" y="134"/>
                    <a:pt x="174" y="134"/>
                    <a:pt x="174" y="134"/>
                  </a:cubicBezTo>
                  <a:lnTo>
                    <a:pt x="180" y="134"/>
                  </a:lnTo>
                  <a:close/>
                  <a:moveTo>
                    <a:pt x="181" y="134"/>
                  </a:moveTo>
                  <a:cubicBezTo>
                    <a:pt x="181" y="135"/>
                    <a:pt x="181" y="135"/>
                    <a:pt x="181" y="135"/>
                  </a:cubicBezTo>
                  <a:cubicBezTo>
                    <a:pt x="185" y="135"/>
                    <a:pt x="185" y="135"/>
                    <a:pt x="185" y="135"/>
                  </a:cubicBezTo>
                  <a:cubicBezTo>
                    <a:pt x="185" y="133"/>
                    <a:pt x="185" y="133"/>
                    <a:pt x="185" y="133"/>
                  </a:cubicBezTo>
                  <a:lnTo>
                    <a:pt x="181" y="134"/>
                  </a:lnTo>
                  <a:close/>
                  <a:moveTo>
                    <a:pt x="380" y="123"/>
                  </a:moveTo>
                  <a:cubicBezTo>
                    <a:pt x="379" y="122"/>
                    <a:pt x="379" y="122"/>
                    <a:pt x="379" y="122"/>
                  </a:cubicBezTo>
                  <a:cubicBezTo>
                    <a:pt x="361" y="122"/>
                    <a:pt x="361" y="122"/>
                    <a:pt x="361" y="122"/>
                  </a:cubicBezTo>
                  <a:cubicBezTo>
                    <a:pt x="361" y="123"/>
                    <a:pt x="361" y="123"/>
                    <a:pt x="361" y="123"/>
                  </a:cubicBezTo>
                  <a:lnTo>
                    <a:pt x="380" y="123"/>
                  </a:lnTo>
                  <a:close/>
                  <a:moveTo>
                    <a:pt x="381" y="122"/>
                  </a:moveTo>
                  <a:cubicBezTo>
                    <a:pt x="381" y="126"/>
                    <a:pt x="381" y="126"/>
                    <a:pt x="381" y="126"/>
                  </a:cubicBezTo>
                  <a:cubicBezTo>
                    <a:pt x="382" y="126"/>
                    <a:pt x="382" y="126"/>
                    <a:pt x="382" y="126"/>
                  </a:cubicBezTo>
                  <a:cubicBezTo>
                    <a:pt x="383" y="133"/>
                    <a:pt x="383" y="133"/>
                    <a:pt x="383" y="133"/>
                  </a:cubicBezTo>
                  <a:cubicBezTo>
                    <a:pt x="363" y="135"/>
                    <a:pt x="363" y="135"/>
                    <a:pt x="363" y="135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59" y="137"/>
                    <a:pt x="359" y="137"/>
                    <a:pt x="359" y="137"/>
                  </a:cubicBezTo>
                  <a:cubicBezTo>
                    <a:pt x="358" y="136"/>
                    <a:pt x="358" y="136"/>
                    <a:pt x="358" y="136"/>
                  </a:cubicBezTo>
                  <a:cubicBezTo>
                    <a:pt x="321" y="139"/>
                    <a:pt x="321" y="139"/>
                    <a:pt x="321" y="139"/>
                  </a:cubicBezTo>
                  <a:cubicBezTo>
                    <a:pt x="321" y="145"/>
                    <a:pt x="321" y="145"/>
                    <a:pt x="321" y="145"/>
                  </a:cubicBezTo>
                  <a:cubicBezTo>
                    <a:pt x="317" y="140"/>
                    <a:pt x="317" y="140"/>
                    <a:pt x="317" y="140"/>
                  </a:cubicBezTo>
                  <a:cubicBezTo>
                    <a:pt x="308" y="140"/>
                    <a:pt x="308" y="140"/>
                    <a:pt x="308" y="140"/>
                  </a:cubicBezTo>
                  <a:cubicBezTo>
                    <a:pt x="308" y="137"/>
                    <a:pt x="308" y="137"/>
                    <a:pt x="308" y="137"/>
                  </a:cubicBezTo>
                  <a:cubicBezTo>
                    <a:pt x="298" y="137"/>
                    <a:pt x="298" y="137"/>
                    <a:pt x="298" y="137"/>
                  </a:cubicBezTo>
                  <a:cubicBezTo>
                    <a:pt x="298" y="137"/>
                    <a:pt x="296" y="137"/>
                    <a:pt x="297" y="138"/>
                  </a:cubicBezTo>
                  <a:cubicBezTo>
                    <a:pt x="297" y="140"/>
                    <a:pt x="291" y="139"/>
                    <a:pt x="291" y="139"/>
                  </a:cubicBezTo>
                  <a:cubicBezTo>
                    <a:pt x="291" y="139"/>
                    <a:pt x="290" y="134"/>
                    <a:pt x="291" y="141"/>
                  </a:cubicBezTo>
                  <a:cubicBezTo>
                    <a:pt x="254" y="148"/>
                    <a:pt x="254" y="148"/>
                    <a:pt x="254" y="148"/>
                  </a:cubicBezTo>
                  <a:cubicBezTo>
                    <a:pt x="254" y="148"/>
                    <a:pt x="260" y="162"/>
                    <a:pt x="258" y="165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8" y="177"/>
                    <a:pt x="338" y="177"/>
                    <a:pt x="338" y="177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59" y="181"/>
                    <a:pt x="235" y="190"/>
                    <a:pt x="216" y="183"/>
                  </a:cubicBezTo>
                  <a:cubicBezTo>
                    <a:pt x="216" y="183"/>
                    <a:pt x="160" y="186"/>
                    <a:pt x="159" y="187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207" y="170"/>
                    <a:pt x="207" y="170"/>
                    <a:pt x="207" y="170"/>
                  </a:cubicBezTo>
                  <a:cubicBezTo>
                    <a:pt x="207" y="170"/>
                    <a:pt x="197" y="151"/>
                    <a:pt x="197" y="149"/>
                  </a:cubicBezTo>
                  <a:cubicBezTo>
                    <a:pt x="188" y="144"/>
                    <a:pt x="188" y="144"/>
                    <a:pt x="188" y="144"/>
                  </a:cubicBezTo>
                  <a:cubicBezTo>
                    <a:pt x="188" y="149"/>
                    <a:pt x="188" y="149"/>
                    <a:pt x="188" y="149"/>
                  </a:cubicBezTo>
                  <a:cubicBezTo>
                    <a:pt x="146" y="147"/>
                    <a:pt x="146" y="147"/>
                    <a:pt x="146" y="147"/>
                  </a:cubicBezTo>
                  <a:cubicBezTo>
                    <a:pt x="145" y="145"/>
                    <a:pt x="145" y="145"/>
                    <a:pt x="145" y="145"/>
                  </a:cubicBezTo>
                  <a:cubicBezTo>
                    <a:pt x="141" y="145"/>
                    <a:pt x="141" y="145"/>
                    <a:pt x="141" y="145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8" y="144"/>
                    <a:pt x="138" y="144"/>
                    <a:pt x="138" y="144"/>
                  </a:cubicBezTo>
                  <a:cubicBezTo>
                    <a:pt x="129" y="144"/>
                    <a:pt x="129" y="144"/>
                    <a:pt x="129" y="144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82" y="147"/>
                    <a:pt x="82" y="147"/>
                    <a:pt x="82" y="147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77" y="147"/>
                    <a:pt x="77" y="147"/>
                    <a:pt x="77" y="147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38"/>
                    <a:pt x="61" y="138"/>
                    <a:pt x="61" y="138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7" y="139"/>
                    <a:pt x="0" y="130"/>
                    <a:pt x="10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07" y="116"/>
                    <a:pt x="104" y="97"/>
                    <a:pt x="118" y="93"/>
                  </a:cubicBezTo>
                  <a:cubicBezTo>
                    <a:pt x="118" y="93"/>
                    <a:pt x="131" y="88"/>
                    <a:pt x="139" y="101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4" y="104"/>
                    <a:pt x="144" y="104"/>
                    <a:pt x="144" y="104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9"/>
                    <a:pt x="164" y="105"/>
                    <a:pt x="165" y="105"/>
                  </a:cubicBezTo>
                  <a:cubicBezTo>
                    <a:pt x="165" y="105"/>
                    <a:pt x="179" y="103"/>
                    <a:pt x="171" y="86"/>
                  </a:cubicBezTo>
                  <a:cubicBezTo>
                    <a:pt x="160" y="55"/>
                    <a:pt x="160" y="55"/>
                    <a:pt x="160" y="55"/>
                  </a:cubicBezTo>
                  <a:cubicBezTo>
                    <a:pt x="160" y="55"/>
                    <a:pt x="157" y="28"/>
                    <a:pt x="162" y="18"/>
                  </a:cubicBezTo>
                  <a:cubicBezTo>
                    <a:pt x="162" y="18"/>
                    <a:pt x="169" y="3"/>
                    <a:pt x="178" y="2"/>
                  </a:cubicBezTo>
                  <a:cubicBezTo>
                    <a:pt x="178" y="2"/>
                    <a:pt x="208" y="0"/>
                    <a:pt x="221" y="42"/>
                  </a:cubicBezTo>
                  <a:cubicBezTo>
                    <a:pt x="240" y="96"/>
                    <a:pt x="240" y="96"/>
                    <a:pt x="240" y="96"/>
                  </a:cubicBezTo>
                  <a:cubicBezTo>
                    <a:pt x="240" y="96"/>
                    <a:pt x="243" y="97"/>
                    <a:pt x="243" y="95"/>
                  </a:cubicBezTo>
                  <a:cubicBezTo>
                    <a:pt x="244" y="91"/>
                    <a:pt x="244" y="91"/>
                    <a:pt x="244" y="91"/>
                  </a:cubicBezTo>
                  <a:cubicBezTo>
                    <a:pt x="244" y="91"/>
                    <a:pt x="245" y="90"/>
                    <a:pt x="246" y="94"/>
                  </a:cubicBezTo>
                  <a:cubicBezTo>
                    <a:pt x="247" y="98"/>
                    <a:pt x="247" y="98"/>
                    <a:pt x="247" y="98"/>
                  </a:cubicBezTo>
                  <a:cubicBezTo>
                    <a:pt x="263" y="102"/>
                    <a:pt x="263" y="102"/>
                    <a:pt x="263" y="102"/>
                  </a:cubicBezTo>
                  <a:cubicBezTo>
                    <a:pt x="263" y="102"/>
                    <a:pt x="265" y="99"/>
                    <a:pt x="262" y="96"/>
                  </a:cubicBezTo>
                  <a:cubicBezTo>
                    <a:pt x="265" y="96"/>
                    <a:pt x="265" y="96"/>
                    <a:pt x="265" y="96"/>
                  </a:cubicBezTo>
                  <a:cubicBezTo>
                    <a:pt x="265" y="96"/>
                    <a:pt x="269" y="84"/>
                    <a:pt x="280" y="85"/>
                  </a:cubicBezTo>
                  <a:cubicBezTo>
                    <a:pt x="280" y="85"/>
                    <a:pt x="298" y="86"/>
                    <a:pt x="299" y="107"/>
                  </a:cubicBezTo>
                  <a:cubicBezTo>
                    <a:pt x="434" y="113"/>
                    <a:pt x="434" y="113"/>
                    <a:pt x="434" y="113"/>
                  </a:cubicBezTo>
                  <a:cubicBezTo>
                    <a:pt x="434" y="113"/>
                    <a:pt x="441" y="106"/>
                    <a:pt x="444" y="121"/>
                  </a:cubicBezTo>
                  <a:cubicBezTo>
                    <a:pt x="383" y="124"/>
                    <a:pt x="383" y="124"/>
                    <a:pt x="383" y="124"/>
                  </a:cubicBezTo>
                  <a:cubicBezTo>
                    <a:pt x="383" y="122"/>
                    <a:pt x="383" y="122"/>
                    <a:pt x="383" y="122"/>
                  </a:cubicBezTo>
                  <a:lnTo>
                    <a:pt x="381" y="122"/>
                  </a:lnTo>
                  <a:close/>
                  <a:moveTo>
                    <a:pt x="355" y="127"/>
                  </a:moveTo>
                  <a:cubicBezTo>
                    <a:pt x="355" y="126"/>
                    <a:pt x="355" y="126"/>
                    <a:pt x="355" y="126"/>
                  </a:cubicBezTo>
                  <a:cubicBezTo>
                    <a:pt x="320" y="127"/>
                    <a:pt x="320" y="127"/>
                    <a:pt x="320" y="127"/>
                  </a:cubicBezTo>
                  <a:cubicBezTo>
                    <a:pt x="321" y="128"/>
                    <a:pt x="321" y="128"/>
                    <a:pt x="321" y="128"/>
                  </a:cubicBezTo>
                  <a:lnTo>
                    <a:pt x="355" y="127"/>
                  </a:lnTo>
                  <a:close/>
                  <a:moveTo>
                    <a:pt x="355" y="123"/>
                  </a:moveTo>
                  <a:cubicBezTo>
                    <a:pt x="355" y="122"/>
                    <a:pt x="355" y="122"/>
                    <a:pt x="355" y="122"/>
                  </a:cubicBezTo>
                  <a:cubicBezTo>
                    <a:pt x="319" y="123"/>
                    <a:pt x="319" y="123"/>
                    <a:pt x="319" y="123"/>
                  </a:cubicBezTo>
                  <a:cubicBezTo>
                    <a:pt x="319" y="124"/>
                    <a:pt x="319" y="124"/>
                    <a:pt x="319" y="124"/>
                  </a:cubicBezTo>
                  <a:lnTo>
                    <a:pt x="355" y="123"/>
                  </a:lnTo>
                  <a:close/>
                  <a:moveTo>
                    <a:pt x="313" y="125"/>
                  </a:moveTo>
                  <a:cubicBezTo>
                    <a:pt x="313" y="123"/>
                    <a:pt x="313" y="123"/>
                    <a:pt x="313" y="123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25"/>
                    <a:pt x="297" y="125"/>
                    <a:pt x="297" y="125"/>
                  </a:cubicBezTo>
                  <a:lnTo>
                    <a:pt x="313" y="125"/>
                  </a:lnTo>
                  <a:close/>
                  <a:moveTo>
                    <a:pt x="276" y="127"/>
                  </a:moveTo>
                  <a:cubicBezTo>
                    <a:pt x="276" y="126"/>
                    <a:pt x="276" y="126"/>
                    <a:pt x="276" y="126"/>
                  </a:cubicBezTo>
                  <a:cubicBezTo>
                    <a:pt x="256" y="129"/>
                    <a:pt x="256" y="129"/>
                    <a:pt x="256" y="129"/>
                  </a:cubicBezTo>
                  <a:cubicBezTo>
                    <a:pt x="256" y="131"/>
                    <a:pt x="256" y="131"/>
                    <a:pt x="256" y="131"/>
                  </a:cubicBezTo>
                  <a:lnTo>
                    <a:pt x="276" y="127"/>
                  </a:lnTo>
                  <a:close/>
                  <a:moveTo>
                    <a:pt x="253" y="131"/>
                  </a:moveTo>
                  <a:cubicBezTo>
                    <a:pt x="252" y="130"/>
                    <a:pt x="252" y="130"/>
                    <a:pt x="252" y="130"/>
                  </a:cubicBezTo>
                  <a:cubicBezTo>
                    <a:pt x="247" y="130"/>
                    <a:pt x="247" y="130"/>
                    <a:pt x="247" y="130"/>
                  </a:cubicBezTo>
                  <a:cubicBezTo>
                    <a:pt x="247" y="132"/>
                    <a:pt x="247" y="132"/>
                    <a:pt x="247" y="132"/>
                  </a:cubicBezTo>
                  <a:lnTo>
                    <a:pt x="253" y="131"/>
                  </a:lnTo>
                  <a:close/>
                  <a:moveTo>
                    <a:pt x="245" y="133"/>
                  </a:moveTo>
                  <a:cubicBezTo>
                    <a:pt x="245" y="131"/>
                    <a:pt x="245" y="131"/>
                    <a:pt x="245" y="131"/>
                  </a:cubicBezTo>
                  <a:cubicBezTo>
                    <a:pt x="243" y="131"/>
                    <a:pt x="243" y="131"/>
                    <a:pt x="243" y="131"/>
                  </a:cubicBezTo>
                  <a:cubicBezTo>
                    <a:pt x="243" y="133"/>
                    <a:pt x="243" y="133"/>
                    <a:pt x="243" y="133"/>
                  </a:cubicBezTo>
                  <a:lnTo>
                    <a:pt x="245" y="133"/>
                  </a:lnTo>
                  <a:close/>
                  <a:moveTo>
                    <a:pt x="167" y="134"/>
                  </a:moveTo>
                  <a:cubicBezTo>
                    <a:pt x="167" y="132"/>
                    <a:pt x="167" y="132"/>
                    <a:pt x="167" y="132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3" y="132"/>
                    <a:pt x="143" y="132"/>
                    <a:pt x="143" y="132"/>
                  </a:cubicBezTo>
                  <a:lnTo>
                    <a:pt x="167" y="134"/>
                  </a:lnTo>
                  <a:close/>
                  <a:moveTo>
                    <a:pt x="113" y="136"/>
                  </a:moveTo>
                  <a:cubicBezTo>
                    <a:pt x="112" y="135"/>
                    <a:pt x="112" y="135"/>
                    <a:pt x="112" y="135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3" y="138"/>
                    <a:pt x="83" y="138"/>
                    <a:pt x="83" y="138"/>
                  </a:cubicBezTo>
                  <a:lnTo>
                    <a:pt x="113" y="136"/>
                  </a:lnTo>
                  <a:close/>
                  <a:moveTo>
                    <a:pt x="112" y="133"/>
                  </a:moveTo>
                  <a:cubicBezTo>
                    <a:pt x="112" y="131"/>
                    <a:pt x="112" y="131"/>
                    <a:pt x="112" y="131"/>
                  </a:cubicBezTo>
                  <a:cubicBezTo>
                    <a:pt x="82" y="133"/>
                    <a:pt x="82" y="133"/>
                    <a:pt x="82" y="133"/>
                  </a:cubicBezTo>
                  <a:cubicBezTo>
                    <a:pt x="82" y="134"/>
                    <a:pt x="82" y="134"/>
                    <a:pt x="82" y="134"/>
                  </a:cubicBezTo>
                  <a:lnTo>
                    <a:pt x="112" y="133"/>
                  </a:lnTo>
                  <a:close/>
                  <a:moveTo>
                    <a:pt x="76" y="135"/>
                  </a:moveTo>
                  <a:cubicBezTo>
                    <a:pt x="76" y="134"/>
                    <a:pt x="76" y="134"/>
                    <a:pt x="76" y="134"/>
                  </a:cubicBezTo>
                  <a:cubicBezTo>
                    <a:pt x="62" y="135"/>
                    <a:pt x="62" y="135"/>
                    <a:pt x="62" y="135"/>
                  </a:cubicBezTo>
                  <a:cubicBezTo>
                    <a:pt x="61" y="136"/>
                    <a:pt x="61" y="136"/>
                    <a:pt x="61" y="136"/>
                  </a:cubicBezTo>
                  <a:lnTo>
                    <a:pt x="76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4"/>
            <p:cNvSpPr/>
            <p:nvPr/>
          </p:nvSpPr>
          <p:spPr bwMode="auto">
            <a:xfrm>
              <a:off x="4207" y="1360"/>
              <a:ext cx="1998" cy="606"/>
            </a:xfrm>
            <a:custGeom>
              <a:avLst/>
              <a:gdLst>
                <a:gd name="T0" fmla="*/ 708 w 743"/>
                <a:gd name="T1" fmla="*/ 121 h 225"/>
                <a:gd name="T2" fmla="*/ 712 w 743"/>
                <a:gd name="T3" fmla="*/ 153 h 225"/>
                <a:gd name="T4" fmla="*/ 636 w 743"/>
                <a:gd name="T5" fmla="*/ 171 h 225"/>
                <a:gd name="T6" fmla="*/ 569 w 743"/>
                <a:gd name="T7" fmla="*/ 177 h 225"/>
                <a:gd name="T8" fmla="*/ 566 w 743"/>
                <a:gd name="T9" fmla="*/ 211 h 225"/>
                <a:gd name="T10" fmla="*/ 525 w 743"/>
                <a:gd name="T11" fmla="*/ 213 h 225"/>
                <a:gd name="T12" fmla="*/ 490 w 743"/>
                <a:gd name="T13" fmla="*/ 224 h 225"/>
                <a:gd name="T14" fmla="*/ 461 w 743"/>
                <a:gd name="T15" fmla="*/ 223 h 225"/>
                <a:gd name="T16" fmla="*/ 458 w 743"/>
                <a:gd name="T17" fmla="*/ 218 h 225"/>
                <a:gd name="T18" fmla="*/ 450 w 743"/>
                <a:gd name="T19" fmla="*/ 213 h 225"/>
                <a:gd name="T20" fmla="*/ 431 w 743"/>
                <a:gd name="T21" fmla="*/ 209 h 225"/>
                <a:gd name="T22" fmla="*/ 448 w 743"/>
                <a:gd name="T23" fmla="*/ 201 h 225"/>
                <a:gd name="T24" fmla="*/ 291 w 743"/>
                <a:gd name="T25" fmla="*/ 205 h 225"/>
                <a:gd name="T26" fmla="*/ 85 w 743"/>
                <a:gd name="T27" fmla="*/ 184 h 225"/>
                <a:gd name="T28" fmla="*/ 26 w 743"/>
                <a:gd name="T29" fmla="*/ 191 h 225"/>
                <a:gd name="T30" fmla="*/ 61 w 743"/>
                <a:gd name="T31" fmla="*/ 179 h 225"/>
                <a:gd name="T32" fmla="*/ 47 w 743"/>
                <a:gd name="T33" fmla="*/ 176 h 225"/>
                <a:gd name="T34" fmla="*/ 45 w 743"/>
                <a:gd name="T35" fmla="*/ 166 h 225"/>
                <a:gd name="T36" fmla="*/ 3 w 743"/>
                <a:gd name="T37" fmla="*/ 151 h 225"/>
                <a:gd name="T38" fmla="*/ 82 w 743"/>
                <a:gd name="T39" fmla="*/ 150 h 225"/>
                <a:gd name="T40" fmla="*/ 0 w 743"/>
                <a:gd name="T41" fmla="*/ 8 h 225"/>
                <a:gd name="T42" fmla="*/ 57 w 743"/>
                <a:gd name="T43" fmla="*/ 10 h 225"/>
                <a:gd name="T44" fmla="*/ 169 w 743"/>
                <a:gd name="T45" fmla="*/ 108 h 225"/>
                <a:gd name="T46" fmla="*/ 251 w 743"/>
                <a:gd name="T47" fmla="*/ 124 h 225"/>
                <a:gd name="T48" fmla="*/ 189 w 743"/>
                <a:gd name="T49" fmla="*/ 99 h 225"/>
                <a:gd name="T50" fmla="*/ 184 w 743"/>
                <a:gd name="T51" fmla="*/ 105 h 225"/>
                <a:gd name="T52" fmla="*/ 180 w 743"/>
                <a:gd name="T53" fmla="*/ 105 h 225"/>
                <a:gd name="T54" fmla="*/ 172 w 743"/>
                <a:gd name="T55" fmla="*/ 89 h 225"/>
                <a:gd name="T56" fmla="*/ 196 w 743"/>
                <a:gd name="T57" fmla="*/ 93 h 225"/>
                <a:gd name="T58" fmla="*/ 323 w 743"/>
                <a:gd name="T59" fmla="*/ 116 h 225"/>
                <a:gd name="T60" fmla="*/ 359 w 743"/>
                <a:gd name="T61" fmla="*/ 113 h 225"/>
                <a:gd name="T62" fmla="*/ 593 w 743"/>
                <a:gd name="T63" fmla="*/ 93 h 225"/>
                <a:gd name="T64" fmla="*/ 708 w 743"/>
                <a:gd name="T65" fmla="*/ 12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3" h="225">
                  <a:moveTo>
                    <a:pt x="708" y="121"/>
                  </a:moveTo>
                  <a:cubicBezTo>
                    <a:pt x="708" y="121"/>
                    <a:pt x="743" y="137"/>
                    <a:pt x="712" y="153"/>
                  </a:cubicBezTo>
                  <a:cubicBezTo>
                    <a:pt x="712" y="153"/>
                    <a:pt x="664" y="171"/>
                    <a:pt x="636" y="171"/>
                  </a:cubicBezTo>
                  <a:cubicBezTo>
                    <a:pt x="636" y="171"/>
                    <a:pt x="572" y="179"/>
                    <a:pt x="569" y="177"/>
                  </a:cubicBezTo>
                  <a:cubicBezTo>
                    <a:pt x="569" y="177"/>
                    <a:pt x="577" y="208"/>
                    <a:pt x="566" y="211"/>
                  </a:cubicBezTo>
                  <a:cubicBezTo>
                    <a:pt x="566" y="211"/>
                    <a:pt x="538" y="217"/>
                    <a:pt x="525" y="213"/>
                  </a:cubicBezTo>
                  <a:cubicBezTo>
                    <a:pt x="525" y="213"/>
                    <a:pt x="523" y="225"/>
                    <a:pt x="490" y="224"/>
                  </a:cubicBezTo>
                  <a:cubicBezTo>
                    <a:pt x="461" y="223"/>
                    <a:pt x="461" y="223"/>
                    <a:pt x="461" y="223"/>
                  </a:cubicBezTo>
                  <a:cubicBezTo>
                    <a:pt x="458" y="218"/>
                    <a:pt x="458" y="218"/>
                    <a:pt x="458" y="218"/>
                  </a:cubicBezTo>
                  <a:cubicBezTo>
                    <a:pt x="458" y="218"/>
                    <a:pt x="449" y="216"/>
                    <a:pt x="450" y="213"/>
                  </a:cubicBezTo>
                  <a:cubicBezTo>
                    <a:pt x="431" y="209"/>
                    <a:pt x="431" y="209"/>
                    <a:pt x="431" y="209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313" y="216"/>
                    <a:pt x="291" y="205"/>
                  </a:cubicBezTo>
                  <a:cubicBezTo>
                    <a:pt x="291" y="205"/>
                    <a:pt x="188" y="204"/>
                    <a:pt x="85" y="184"/>
                  </a:cubicBezTo>
                  <a:cubicBezTo>
                    <a:pt x="26" y="191"/>
                    <a:pt x="26" y="191"/>
                    <a:pt x="26" y="191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7" y="176"/>
                    <a:pt x="43" y="174"/>
                    <a:pt x="45" y="166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52" y="144"/>
                    <a:pt x="82" y="15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46" y="0"/>
                    <a:pt x="57" y="10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169" y="108"/>
                    <a:pt x="190" y="132"/>
                    <a:pt x="251" y="124"/>
                  </a:cubicBezTo>
                  <a:cubicBezTo>
                    <a:pt x="189" y="99"/>
                    <a:pt x="189" y="99"/>
                    <a:pt x="189" y="99"/>
                  </a:cubicBezTo>
                  <a:cubicBezTo>
                    <a:pt x="184" y="105"/>
                    <a:pt x="184" y="105"/>
                    <a:pt x="184" y="105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0" y="105"/>
                    <a:pt x="183" y="92"/>
                    <a:pt x="172" y="89"/>
                  </a:cubicBezTo>
                  <a:cubicBezTo>
                    <a:pt x="172" y="89"/>
                    <a:pt x="166" y="83"/>
                    <a:pt x="196" y="93"/>
                  </a:cubicBezTo>
                  <a:cubicBezTo>
                    <a:pt x="323" y="116"/>
                    <a:pt x="323" y="116"/>
                    <a:pt x="323" y="116"/>
                  </a:cubicBezTo>
                  <a:cubicBezTo>
                    <a:pt x="359" y="113"/>
                    <a:pt x="359" y="113"/>
                    <a:pt x="359" y="113"/>
                  </a:cubicBezTo>
                  <a:cubicBezTo>
                    <a:pt x="593" y="93"/>
                    <a:pt x="593" y="93"/>
                    <a:pt x="593" y="93"/>
                  </a:cubicBezTo>
                  <a:cubicBezTo>
                    <a:pt x="593" y="93"/>
                    <a:pt x="682" y="85"/>
                    <a:pt x="708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5"/>
            <p:cNvSpPr/>
            <p:nvPr/>
          </p:nvSpPr>
          <p:spPr bwMode="auto">
            <a:xfrm>
              <a:off x="6197" y="1516"/>
              <a:ext cx="1100" cy="525"/>
            </a:xfrm>
            <a:custGeom>
              <a:avLst/>
              <a:gdLst>
                <a:gd name="T0" fmla="*/ 409 w 409"/>
                <a:gd name="T1" fmla="*/ 141 h 195"/>
                <a:gd name="T2" fmla="*/ 344 w 409"/>
                <a:gd name="T3" fmla="*/ 168 h 195"/>
                <a:gd name="T4" fmla="*/ 334 w 409"/>
                <a:gd name="T5" fmla="*/ 177 h 195"/>
                <a:gd name="T6" fmla="*/ 305 w 409"/>
                <a:gd name="T7" fmla="*/ 195 h 195"/>
                <a:gd name="T8" fmla="*/ 288 w 409"/>
                <a:gd name="T9" fmla="*/ 189 h 195"/>
                <a:gd name="T10" fmla="*/ 293 w 409"/>
                <a:gd name="T11" fmla="*/ 171 h 195"/>
                <a:gd name="T12" fmla="*/ 209 w 409"/>
                <a:gd name="T13" fmla="*/ 142 h 195"/>
                <a:gd name="T14" fmla="*/ 184 w 409"/>
                <a:gd name="T15" fmla="*/ 136 h 195"/>
                <a:gd name="T16" fmla="*/ 166 w 409"/>
                <a:gd name="T17" fmla="*/ 143 h 195"/>
                <a:gd name="T18" fmla="*/ 158 w 409"/>
                <a:gd name="T19" fmla="*/ 144 h 195"/>
                <a:gd name="T20" fmla="*/ 170 w 409"/>
                <a:gd name="T21" fmla="*/ 169 h 195"/>
                <a:gd name="T22" fmla="*/ 145 w 409"/>
                <a:gd name="T23" fmla="*/ 160 h 195"/>
                <a:gd name="T24" fmla="*/ 133 w 409"/>
                <a:gd name="T25" fmla="*/ 166 h 195"/>
                <a:gd name="T26" fmla="*/ 134 w 409"/>
                <a:gd name="T27" fmla="*/ 173 h 195"/>
                <a:gd name="T28" fmla="*/ 128 w 409"/>
                <a:gd name="T29" fmla="*/ 170 h 195"/>
                <a:gd name="T30" fmla="*/ 123 w 409"/>
                <a:gd name="T31" fmla="*/ 173 h 195"/>
                <a:gd name="T32" fmla="*/ 119 w 409"/>
                <a:gd name="T33" fmla="*/ 172 h 195"/>
                <a:gd name="T34" fmla="*/ 99 w 409"/>
                <a:gd name="T35" fmla="*/ 190 h 195"/>
                <a:gd name="T36" fmla="*/ 87 w 409"/>
                <a:gd name="T37" fmla="*/ 184 h 195"/>
                <a:gd name="T38" fmla="*/ 83 w 409"/>
                <a:gd name="T39" fmla="*/ 181 h 195"/>
                <a:gd name="T40" fmla="*/ 105 w 409"/>
                <a:gd name="T41" fmla="*/ 139 h 195"/>
                <a:gd name="T42" fmla="*/ 93 w 409"/>
                <a:gd name="T43" fmla="*/ 128 h 195"/>
                <a:gd name="T44" fmla="*/ 110 w 409"/>
                <a:gd name="T45" fmla="*/ 117 h 195"/>
                <a:gd name="T46" fmla="*/ 115 w 409"/>
                <a:gd name="T47" fmla="*/ 98 h 195"/>
                <a:gd name="T48" fmla="*/ 49 w 409"/>
                <a:gd name="T49" fmla="*/ 49 h 195"/>
                <a:gd name="T50" fmla="*/ 19 w 409"/>
                <a:gd name="T51" fmla="*/ 14 h 195"/>
                <a:gd name="T52" fmla="*/ 46 w 409"/>
                <a:gd name="T53" fmla="*/ 1 h 195"/>
                <a:gd name="T54" fmla="*/ 88 w 409"/>
                <a:gd name="T55" fmla="*/ 11 h 195"/>
                <a:gd name="T56" fmla="*/ 189 w 409"/>
                <a:gd name="T57" fmla="*/ 65 h 195"/>
                <a:gd name="T58" fmla="*/ 200 w 409"/>
                <a:gd name="T59" fmla="*/ 62 h 195"/>
                <a:gd name="T60" fmla="*/ 218 w 409"/>
                <a:gd name="T61" fmla="*/ 68 h 195"/>
                <a:gd name="T62" fmla="*/ 350 w 409"/>
                <a:gd name="T63" fmla="*/ 37 h 195"/>
                <a:gd name="T64" fmla="*/ 375 w 409"/>
                <a:gd name="T65" fmla="*/ 44 h 195"/>
                <a:gd name="T66" fmla="*/ 329 w 409"/>
                <a:gd name="T67" fmla="*/ 60 h 195"/>
                <a:gd name="T68" fmla="*/ 318 w 409"/>
                <a:gd name="T69" fmla="*/ 68 h 195"/>
                <a:gd name="T70" fmla="*/ 315 w 409"/>
                <a:gd name="T71" fmla="*/ 79 h 195"/>
                <a:gd name="T72" fmla="*/ 303 w 409"/>
                <a:gd name="T73" fmla="*/ 74 h 195"/>
                <a:gd name="T74" fmla="*/ 279 w 409"/>
                <a:gd name="T75" fmla="*/ 83 h 195"/>
                <a:gd name="T76" fmla="*/ 280 w 409"/>
                <a:gd name="T77" fmla="*/ 91 h 195"/>
                <a:gd name="T78" fmla="*/ 270 w 409"/>
                <a:gd name="T79" fmla="*/ 88 h 195"/>
                <a:gd name="T80" fmla="*/ 261 w 409"/>
                <a:gd name="T81" fmla="*/ 97 h 195"/>
                <a:gd name="T82" fmla="*/ 273 w 409"/>
                <a:gd name="T83" fmla="*/ 113 h 195"/>
                <a:gd name="T84" fmla="*/ 284 w 409"/>
                <a:gd name="T85" fmla="*/ 119 h 195"/>
                <a:gd name="T86" fmla="*/ 342 w 409"/>
                <a:gd name="T87" fmla="*/ 87 h 195"/>
                <a:gd name="T88" fmla="*/ 358 w 409"/>
                <a:gd name="T89" fmla="*/ 94 h 195"/>
                <a:gd name="T90" fmla="*/ 342 w 409"/>
                <a:gd name="T91" fmla="*/ 140 h 195"/>
                <a:gd name="T92" fmla="*/ 392 w 409"/>
                <a:gd name="T93" fmla="*/ 133 h 195"/>
                <a:gd name="T94" fmla="*/ 409 w 409"/>
                <a:gd name="T95" fmla="*/ 14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195">
                  <a:moveTo>
                    <a:pt x="409" y="141"/>
                  </a:moveTo>
                  <a:cubicBezTo>
                    <a:pt x="344" y="168"/>
                    <a:pt x="344" y="168"/>
                    <a:pt x="344" y="168"/>
                  </a:cubicBezTo>
                  <a:cubicBezTo>
                    <a:pt x="348" y="181"/>
                    <a:pt x="334" y="177"/>
                    <a:pt x="334" y="177"/>
                  </a:cubicBezTo>
                  <a:cubicBezTo>
                    <a:pt x="326" y="176"/>
                    <a:pt x="305" y="195"/>
                    <a:pt x="305" y="195"/>
                  </a:cubicBezTo>
                  <a:cubicBezTo>
                    <a:pt x="299" y="195"/>
                    <a:pt x="288" y="189"/>
                    <a:pt x="288" y="189"/>
                  </a:cubicBezTo>
                  <a:cubicBezTo>
                    <a:pt x="293" y="171"/>
                    <a:pt x="293" y="171"/>
                    <a:pt x="293" y="171"/>
                  </a:cubicBezTo>
                  <a:cubicBezTo>
                    <a:pt x="244" y="162"/>
                    <a:pt x="209" y="142"/>
                    <a:pt x="209" y="142"/>
                  </a:cubicBezTo>
                  <a:cubicBezTo>
                    <a:pt x="196" y="135"/>
                    <a:pt x="184" y="136"/>
                    <a:pt x="184" y="136"/>
                  </a:cubicBezTo>
                  <a:cubicBezTo>
                    <a:pt x="183" y="135"/>
                    <a:pt x="166" y="143"/>
                    <a:pt x="166" y="143"/>
                  </a:cubicBezTo>
                  <a:cubicBezTo>
                    <a:pt x="163" y="140"/>
                    <a:pt x="158" y="144"/>
                    <a:pt x="158" y="144"/>
                  </a:cubicBezTo>
                  <a:cubicBezTo>
                    <a:pt x="193" y="177"/>
                    <a:pt x="170" y="169"/>
                    <a:pt x="170" y="169"/>
                  </a:cubicBezTo>
                  <a:cubicBezTo>
                    <a:pt x="145" y="160"/>
                    <a:pt x="145" y="160"/>
                    <a:pt x="145" y="160"/>
                  </a:cubicBezTo>
                  <a:cubicBezTo>
                    <a:pt x="135" y="159"/>
                    <a:pt x="133" y="166"/>
                    <a:pt x="133" y="166"/>
                  </a:cubicBezTo>
                  <a:cubicBezTo>
                    <a:pt x="130" y="165"/>
                    <a:pt x="134" y="173"/>
                    <a:pt x="134" y="173"/>
                  </a:cubicBezTo>
                  <a:cubicBezTo>
                    <a:pt x="128" y="170"/>
                    <a:pt x="128" y="170"/>
                    <a:pt x="128" y="170"/>
                  </a:cubicBezTo>
                  <a:cubicBezTo>
                    <a:pt x="123" y="173"/>
                    <a:pt x="123" y="173"/>
                    <a:pt x="123" y="173"/>
                  </a:cubicBezTo>
                  <a:cubicBezTo>
                    <a:pt x="120" y="172"/>
                    <a:pt x="119" y="172"/>
                    <a:pt x="119" y="172"/>
                  </a:cubicBezTo>
                  <a:cubicBezTo>
                    <a:pt x="119" y="172"/>
                    <a:pt x="102" y="190"/>
                    <a:pt x="99" y="190"/>
                  </a:cubicBezTo>
                  <a:cubicBezTo>
                    <a:pt x="97" y="190"/>
                    <a:pt x="87" y="184"/>
                    <a:pt x="87" y="184"/>
                  </a:cubicBezTo>
                  <a:cubicBezTo>
                    <a:pt x="87" y="179"/>
                    <a:pt x="83" y="181"/>
                    <a:pt x="83" y="181"/>
                  </a:cubicBezTo>
                  <a:cubicBezTo>
                    <a:pt x="105" y="139"/>
                    <a:pt x="105" y="139"/>
                    <a:pt x="105" y="139"/>
                  </a:cubicBezTo>
                  <a:cubicBezTo>
                    <a:pt x="93" y="128"/>
                    <a:pt x="93" y="128"/>
                    <a:pt x="93" y="128"/>
                  </a:cubicBezTo>
                  <a:cubicBezTo>
                    <a:pt x="85" y="105"/>
                    <a:pt x="110" y="117"/>
                    <a:pt x="110" y="117"/>
                  </a:cubicBezTo>
                  <a:cubicBezTo>
                    <a:pt x="117" y="128"/>
                    <a:pt x="115" y="98"/>
                    <a:pt x="115" y="98"/>
                  </a:cubicBezTo>
                  <a:cubicBezTo>
                    <a:pt x="123" y="89"/>
                    <a:pt x="49" y="49"/>
                    <a:pt x="49" y="49"/>
                  </a:cubicBezTo>
                  <a:cubicBezTo>
                    <a:pt x="42" y="44"/>
                    <a:pt x="19" y="14"/>
                    <a:pt x="19" y="14"/>
                  </a:cubicBezTo>
                  <a:cubicBezTo>
                    <a:pt x="0" y="0"/>
                    <a:pt x="46" y="1"/>
                    <a:pt x="46" y="1"/>
                  </a:cubicBezTo>
                  <a:cubicBezTo>
                    <a:pt x="58" y="0"/>
                    <a:pt x="88" y="11"/>
                    <a:pt x="88" y="11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90" y="56"/>
                    <a:pt x="200" y="62"/>
                    <a:pt x="200" y="62"/>
                  </a:cubicBezTo>
                  <a:cubicBezTo>
                    <a:pt x="218" y="68"/>
                    <a:pt x="218" y="68"/>
                    <a:pt x="218" y="68"/>
                  </a:cubicBezTo>
                  <a:cubicBezTo>
                    <a:pt x="350" y="37"/>
                    <a:pt x="350" y="37"/>
                    <a:pt x="350" y="37"/>
                  </a:cubicBezTo>
                  <a:cubicBezTo>
                    <a:pt x="365" y="33"/>
                    <a:pt x="375" y="44"/>
                    <a:pt x="375" y="44"/>
                  </a:cubicBezTo>
                  <a:cubicBezTo>
                    <a:pt x="329" y="60"/>
                    <a:pt x="329" y="60"/>
                    <a:pt x="329" y="60"/>
                  </a:cubicBezTo>
                  <a:cubicBezTo>
                    <a:pt x="328" y="66"/>
                    <a:pt x="318" y="68"/>
                    <a:pt x="318" y="68"/>
                  </a:cubicBezTo>
                  <a:cubicBezTo>
                    <a:pt x="307" y="71"/>
                    <a:pt x="314" y="78"/>
                    <a:pt x="315" y="79"/>
                  </a:cubicBezTo>
                  <a:cubicBezTo>
                    <a:pt x="303" y="74"/>
                    <a:pt x="303" y="74"/>
                    <a:pt x="303" y="74"/>
                  </a:cubicBezTo>
                  <a:cubicBezTo>
                    <a:pt x="279" y="83"/>
                    <a:pt x="279" y="83"/>
                    <a:pt x="279" y="83"/>
                  </a:cubicBezTo>
                  <a:cubicBezTo>
                    <a:pt x="274" y="86"/>
                    <a:pt x="279" y="91"/>
                    <a:pt x="280" y="91"/>
                  </a:cubicBezTo>
                  <a:cubicBezTo>
                    <a:pt x="270" y="88"/>
                    <a:pt x="270" y="88"/>
                    <a:pt x="270" y="88"/>
                  </a:cubicBezTo>
                  <a:cubicBezTo>
                    <a:pt x="248" y="88"/>
                    <a:pt x="261" y="97"/>
                    <a:pt x="261" y="97"/>
                  </a:cubicBezTo>
                  <a:cubicBezTo>
                    <a:pt x="280" y="108"/>
                    <a:pt x="273" y="113"/>
                    <a:pt x="273" y="113"/>
                  </a:cubicBezTo>
                  <a:cubicBezTo>
                    <a:pt x="284" y="119"/>
                    <a:pt x="284" y="119"/>
                    <a:pt x="284" y="119"/>
                  </a:cubicBezTo>
                  <a:cubicBezTo>
                    <a:pt x="293" y="122"/>
                    <a:pt x="342" y="87"/>
                    <a:pt x="342" y="87"/>
                  </a:cubicBezTo>
                  <a:cubicBezTo>
                    <a:pt x="348" y="83"/>
                    <a:pt x="358" y="94"/>
                    <a:pt x="358" y="94"/>
                  </a:cubicBezTo>
                  <a:cubicBezTo>
                    <a:pt x="342" y="140"/>
                    <a:pt x="342" y="140"/>
                    <a:pt x="342" y="140"/>
                  </a:cubicBezTo>
                  <a:cubicBezTo>
                    <a:pt x="392" y="133"/>
                    <a:pt x="392" y="133"/>
                    <a:pt x="392" y="133"/>
                  </a:cubicBezTo>
                  <a:cubicBezTo>
                    <a:pt x="394" y="130"/>
                    <a:pt x="409" y="141"/>
                    <a:pt x="409" y="1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6"/>
            <p:cNvSpPr>
              <a:spLocks noEditPoints="1"/>
            </p:cNvSpPr>
            <p:nvPr/>
          </p:nvSpPr>
          <p:spPr bwMode="auto">
            <a:xfrm>
              <a:off x="1062" y="2995"/>
              <a:ext cx="1302" cy="388"/>
            </a:xfrm>
            <a:custGeom>
              <a:avLst/>
              <a:gdLst>
                <a:gd name="T0" fmla="*/ 451 w 484"/>
                <a:gd name="T1" fmla="*/ 106 h 144"/>
                <a:gd name="T2" fmla="*/ 441 w 484"/>
                <a:gd name="T3" fmla="*/ 120 h 144"/>
                <a:gd name="T4" fmla="*/ 422 w 484"/>
                <a:gd name="T5" fmla="*/ 121 h 144"/>
                <a:gd name="T6" fmla="*/ 411 w 484"/>
                <a:gd name="T7" fmla="*/ 122 h 144"/>
                <a:gd name="T8" fmla="*/ 348 w 484"/>
                <a:gd name="T9" fmla="*/ 123 h 144"/>
                <a:gd name="T10" fmla="*/ 255 w 484"/>
                <a:gd name="T11" fmla="*/ 117 h 144"/>
                <a:gd name="T12" fmla="*/ 245 w 484"/>
                <a:gd name="T13" fmla="*/ 114 h 144"/>
                <a:gd name="T14" fmla="*/ 236 w 484"/>
                <a:gd name="T15" fmla="*/ 120 h 144"/>
                <a:gd name="T16" fmla="*/ 216 w 484"/>
                <a:gd name="T17" fmla="*/ 141 h 144"/>
                <a:gd name="T18" fmla="*/ 198 w 484"/>
                <a:gd name="T19" fmla="*/ 123 h 144"/>
                <a:gd name="T20" fmla="*/ 200 w 484"/>
                <a:gd name="T21" fmla="*/ 117 h 144"/>
                <a:gd name="T22" fmla="*/ 189 w 484"/>
                <a:gd name="T23" fmla="*/ 107 h 144"/>
                <a:gd name="T24" fmla="*/ 173 w 484"/>
                <a:gd name="T25" fmla="*/ 107 h 144"/>
                <a:gd name="T26" fmla="*/ 166 w 484"/>
                <a:gd name="T27" fmla="*/ 111 h 144"/>
                <a:gd name="T28" fmla="*/ 162 w 484"/>
                <a:gd name="T29" fmla="*/ 111 h 144"/>
                <a:gd name="T30" fmla="*/ 161 w 484"/>
                <a:gd name="T31" fmla="*/ 106 h 144"/>
                <a:gd name="T32" fmla="*/ 140 w 484"/>
                <a:gd name="T33" fmla="*/ 106 h 144"/>
                <a:gd name="T34" fmla="*/ 134 w 484"/>
                <a:gd name="T35" fmla="*/ 109 h 144"/>
                <a:gd name="T36" fmla="*/ 130 w 484"/>
                <a:gd name="T37" fmla="*/ 109 h 144"/>
                <a:gd name="T38" fmla="*/ 130 w 484"/>
                <a:gd name="T39" fmla="*/ 106 h 144"/>
                <a:gd name="T40" fmla="*/ 119 w 484"/>
                <a:gd name="T41" fmla="*/ 106 h 144"/>
                <a:gd name="T42" fmla="*/ 123 w 484"/>
                <a:gd name="T43" fmla="*/ 109 h 144"/>
                <a:gd name="T44" fmla="*/ 135 w 484"/>
                <a:gd name="T45" fmla="*/ 124 h 144"/>
                <a:gd name="T46" fmla="*/ 111 w 484"/>
                <a:gd name="T47" fmla="*/ 137 h 144"/>
                <a:gd name="T48" fmla="*/ 103 w 484"/>
                <a:gd name="T49" fmla="*/ 119 h 144"/>
                <a:gd name="T50" fmla="*/ 109 w 484"/>
                <a:gd name="T51" fmla="*/ 111 h 144"/>
                <a:gd name="T52" fmla="*/ 109 w 484"/>
                <a:gd name="T53" fmla="*/ 110 h 144"/>
                <a:gd name="T54" fmla="*/ 104 w 484"/>
                <a:gd name="T55" fmla="*/ 110 h 144"/>
                <a:gd name="T56" fmla="*/ 104 w 484"/>
                <a:gd name="T57" fmla="*/ 106 h 144"/>
                <a:gd name="T58" fmla="*/ 0 w 484"/>
                <a:gd name="T59" fmla="*/ 105 h 144"/>
                <a:gd name="T60" fmla="*/ 0 w 484"/>
                <a:gd name="T61" fmla="*/ 100 h 144"/>
                <a:gd name="T62" fmla="*/ 1 w 484"/>
                <a:gd name="T63" fmla="*/ 103 h 144"/>
                <a:gd name="T64" fmla="*/ 231 w 484"/>
                <a:gd name="T65" fmla="*/ 101 h 144"/>
                <a:gd name="T66" fmla="*/ 227 w 484"/>
                <a:gd name="T67" fmla="*/ 93 h 144"/>
                <a:gd name="T68" fmla="*/ 147 w 484"/>
                <a:gd name="T69" fmla="*/ 89 h 144"/>
                <a:gd name="T70" fmla="*/ 225 w 484"/>
                <a:gd name="T71" fmla="*/ 87 h 144"/>
                <a:gd name="T72" fmla="*/ 225 w 484"/>
                <a:gd name="T73" fmla="*/ 84 h 144"/>
                <a:gd name="T74" fmla="*/ 231 w 484"/>
                <a:gd name="T75" fmla="*/ 79 h 144"/>
                <a:gd name="T76" fmla="*/ 216 w 484"/>
                <a:gd name="T77" fmla="*/ 5 h 144"/>
                <a:gd name="T78" fmla="*/ 224 w 484"/>
                <a:gd name="T79" fmla="*/ 5 h 144"/>
                <a:gd name="T80" fmla="*/ 253 w 484"/>
                <a:gd name="T81" fmla="*/ 69 h 144"/>
                <a:gd name="T82" fmla="*/ 367 w 484"/>
                <a:gd name="T83" fmla="*/ 49 h 144"/>
                <a:gd name="T84" fmla="*/ 432 w 484"/>
                <a:gd name="T85" fmla="*/ 77 h 144"/>
                <a:gd name="T86" fmla="*/ 470 w 484"/>
                <a:gd name="T87" fmla="*/ 70 h 144"/>
                <a:gd name="T88" fmla="*/ 467 w 484"/>
                <a:gd name="T89" fmla="*/ 66 h 144"/>
                <a:gd name="T90" fmla="*/ 480 w 484"/>
                <a:gd name="T91" fmla="*/ 71 h 144"/>
                <a:gd name="T92" fmla="*/ 454 w 484"/>
                <a:gd name="T93" fmla="*/ 79 h 144"/>
                <a:gd name="T94" fmla="*/ 476 w 484"/>
                <a:gd name="T95" fmla="*/ 84 h 144"/>
                <a:gd name="T96" fmla="*/ 483 w 484"/>
                <a:gd name="T97" fmla="*/ 95 h 144"/>
                <a:gd name="T98" fmla="*/ 467 w 484"/>
                <a:gd name="T99" fmla="*/ 108 h 144"/>
                <a:gd name="T100" fmla="*/ 451 w 484"/>
                <a:gd name="T101" fmla="*/ 106 h 144"/>
                <a:gd name="T102" fmla="*/ 443 w 484"/>
                <a:gd name="T103" fmla="*/ 95 h 144"/>
                <a:gd name="T104" fmla="*/ 443 w 484"/>
                <a:gd name="T105" fmla="*/ 92 h 144"/>
                <a:gd name="T106" fmla="*/ 442 w 484"/>
                <a:gd name="T107" fmla="*/ 93 h 144"/>
                <a:gd name="T108" fmla="*/ 443 w 484"/>
                <a:gd name="T109" fmla="*/ 9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4" h="144">
                  <a:moveTo>
                    <a:pt x="451" y="106"/>
                  </a:moveTo>
                  <a:cubicBezTo>
                    <a:pt x="451" y="107"/>
                    <a:pt x="450" y="119"/>
                    <a:pt x="441" y="120"/>
                  </a:cubicBezTo>
                  <a:cubicBezTo>
                    <a:pt x="441" y="120"/>
                    <a:pt x="427" y="123"/>
                    <a:pt x="422" y="121"/>
                  </a:cubicBezTo>
                  <a:cubicBezTo>
                    <a:pt x="422" y="121"/>
                    <a:pt x="415" y="120"/>
                    <a:pt x="411" y="122"/>
                  </a:cubicBezTo>
                  <a:cubicBezTo>
                    <a:pt x="348" y="123"/>
                    <a:pt x="348" y="123"/>
                    <a:pt x="348" y="123"/>
                  </a:cubicBezTo>
                  <a:cubicBezTo>
                    <a:pt x="348" y="123"/>
                    <a:pt x="265" y="138"/>
                    <a:pt x="255" y="117"/>
                  </a:cubicBezTo>
                  <a:cubicBezTo>
                    <a:pt x="255" y="117"/>
                    <a:pt x="247" y="113"/>
                    <a:pt x="245" y="114"/>
                  </a:cubicBezTo>
                  <a:cubicBezTo>
                    <a:pt x="236" y="120"/>
                    <a:pt x="236" y="120"/>
                    <a:pt x="236" y="120"/>
                  </a:cubicBezTo>
                  <a:cubicBezTo>
                    <a:pt x="236" y="120"/>
                    <a:pt x="242" y="144"/>
                    <a:pt x="216" y="141"/>
                  </a:cubicBezTo>
                  <a:cubicBezTo>
                    <a:pt x="216" y="141"/>
                    <a:pt x="197" y="140"/>
                    <a:pt x="198" y="123"/>
                  </a:cubicBezTo>
                  <a:cubicBezTo>
                    <a:pt x="198" y="123"/>
                    <a:pt x="198" y="121"/>
                    <a:pt x="200" y="117"/>
                  </a:cubicBezTo>
                  <a:cubicBezTo>
                    <a:pt x="200" y="117"/>
                    <a:pt x="195" y="109"/>
                    <a:pt x="189" y="107"/>
                  </a:cubicBezTo>
                  <a:cubicBezTo>
                    <a:pt x="173" y="107"/>
                    <a:pt x="173" y="107"/>
                    <a:pt x="173" y="107"/>
                  </a:cubicBezTo>
                  <a:cubicBezTo>
                    <a:pt x="173" y="107"/>
                    <a:pt x="171" y="112"/>
                    <a:pt x="166" y="111"/>
                  </a:cubicBezTo>
                  <a:cubicBezTo>
                    <a:pt x="162" y="111"/>
                    <a:pt x="162" y="111"/>
                    <a:pt x="162" y="111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40" y="106"/>
                    <a:pt x="141" y="109"/>
                    <a:pt x="134" y="109"/>
                  </a:cubicBezTo>
                  <a:cubicBezTo>
                    <a:pt x="130" y="109"/>
                    <a:pt x="130" y="109"/>
                    <a:pt x="130" y="109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23" y="109"/>
                    <a:pt x="123" y="109"/>
                    <a:pt x="123" y="109"/>
                  </a:cubicBezTo>
                  <a:cubicBezTo>
                    <a:pt x="123" y="109"/>
                    <a:pt x="136" y="113"/>
                    <a:pt x="135" y="124"/>
                  </a:cubicBezTo>
                  <a:cubicBezTo>
                    <a:pt x="135" y="124"/>
                    <a:pt x="135" y="143"/>
                    <a:pt x="111" y="137"/>
                  </a:cubicBezTo>
                  <a:cubicBezTo>
                    <a:pt x="111" y="137"/>
                    <a:pt x="100" y="133"/>
                    <a:pt x="103" y="119"/>
                  </a:cubicBezTo>
                  <a:cubicBezTo>
                    <a:pt x="103" y="119"/>
                    <a:pt x="105" y="113"/>
                    <a:pt x="109" y="111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4" y="110"/>
                    <a:pt x="104" y="110"/>
                    <a:pt x="104" y="110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1" y="103"/>
                    <a:pt x="229" y="101"/>
                    <a:pt x="231" y="101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147" y="89"/>
                    <a:pt x="147" y="89"/>
                    <a:pt x="147" y="89"/>
                  </a:cubicBezTo>
                  <a:cubicBezTo>
                    <a:pt x="147" y="89"/>
                    <a:pt x="148" y="86"/>
                    <a:pt x="225" y="87"/>
                  </a:cubicBezTo>
                  <a:cubicBezTo>
                    <a:pt x="225" y="84"/>
                    <a:pt x="225" y="84"/>
                    <a:pt x="225" y="84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79"/>
                    <a:pt x="216" y="5"/>
                    <a:pt x="216" y="5"/>
                  </a:cubicBezTo>
                  <a:cubicBezTo>
                    <a:pt x="217" y="6"/>
                    <a:pt x="223" y="0"/>
                    <a:pt x="224" y="5"/>
                  </a:cubicBezTo>
                  <a:cubicBezTo>
                    <a:pt x="224" y="5"/>
                    <a:pt x="248" y="71"/>
                    <a:pt x="253" y="69"/>
                  </a:cubicBezTo>
                  <a:cubicBezTo>
                    <a:pt x="367" y="49"/>
                    <a:pt x="367" y="49"/>
                    <a:pt x="367" y="49"/>
                  </a:cubicBezTo>
                  <a:cubicBezTo>
                    <a:pt x="367" y="49"/>
                    <a:pt x="399" y="39"/>
                    <a:pt x="432" y="77"/>
                  </a:cubicBezTo>
                  <a:cubicBezTo>
                    <a:pt x="470" y="70"/>
                    <a:pt x="470" y="70"/>
                    <a:pt x="470" y="70"/>
                  </a:cubicBezTo>
                  <a:cubicBezTo>
                    <a:pt x="467" y="66"/>
                    <a:pt x="467" y="66"/>
                    <a:pt x="467" y="66"/>
                  </a:cubicBezTo>
                  <a:cubicBezTo>
                    <a:pt x="467" y="66"/>
                    <a:pt x="463" y="61"/>
                    <a:pt x="480" y="71"/>
                  </a:cubicBezTo>
                  <a:cubicBezTo>
                    <a:pt x="454" y="79"/>
                    <a:pt x="454" y="79"/>
                    <a:pt x="454" y="79"/>
                  </a:cubicBezTo>
                  <a:cubicBezTo>
                    <a:pt x="454" y="79"/>
                    <a:pt x="463" y="83"/>
                    <a:pt x="476" y="84"/>
                  </a:cubicBezTo>
                  <a:cubicBezTo>
                    <a:pt x="476" y="84"/>
                    <a:pt x="484" y="85"/>
                    <a:pt x="483" y="95"/>
                  </a:cubicBezTo>
                  <a:cubicBezTo>
                    <a:pt x="483" y="95"/>
                    <a:pt x="484" y="111"/>
                    <a:pt x="467" y="108"/>
                  </a:cubicBezTo>
                  <a:cubicBezTo>
                    <a:pt x="467" y="108"/>
                    <a:pt x="451" y="107"/>
                    <a:pt x="451" y="106"/>
                  </a:cubicBezTo>
                  <a:close/>
                  <a:moveTo>
                    <a:pt x="443" y="95"/>
                  </a:moveTo>
                  <a:cubicBezTo>
                    <a:pt x="443" y="92"/>
                    <a:pt x="443" y="92"/>
                    <a:pt x="443" y="92"/>
                  </a:cubicBezTo>
                  <a:cubicBezTo>
                    <a:pt x="442" y="93"/>
                    <a:pt x="442" y="93"/>
                    <a:pt x="442" y="93"/>
                  </a:cubicBezTo>
                  <a:lnTo>
                    <a:pt x="44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"/>
            <p:cNvSpPr>
              <a:spLocks noEditPoints="1"/>
            </p:cNvSpPr>
            <p:nvPr/>
          </p:nvSpPr>
          <p:spPr bwMode="auto">
            <a:xfrm>
              <a:off x="5226" y="2855"/>
              <a:ext cx="866" cy="390"/>
            </a:xfrm>
            <a:custGeom>
              <a:avLst/>
              <a:gdLst>
                <a:gd name="T0" fmla="*/ 319 w 322"/>
                <a:gd name="T1" fmla="*/ 96 h 145"/>
                <a:gd name="T2" fmla="*/ 315 w 322"/>
                <a:gd name="T3" fmla="*/ 105 h 145"/>
                <a:gd name="T4" fmla="*/ 289 w 322"/>
                <a:gd name="T5" fmla="*/ 99 h 145"/>
                <a:gd name="T6" fmla="*/ 283 w 322"/>
                <a:gd name="T7" fmla="*/ 104 h 145"/>
                <a:gd name="T8" fmla="*/ 277 w 322"/>
                <a:gd name="T9" fmla="*/ 105 h 145"/>
                <a:gd name="T10" fmla="*/ 260 w 322"/>
                <a:gd name="T11" fmla="*/ 107 h 145"/>
                <a:gd name="T12" fmla="*/ 245 w 322"/>
                <a:gd name="T13" fmla="*/ 103 h 145"/>
                <a:gd name="T14" fmla="*/ 236 w 322"/>
                <a:gd name="T15" fmla="*/ 103 h 145"/>
                <a:gd name="T16" fmla="*/ 233 w 322"/>
                <a:gd name="T17" fmla="*/ 104 h 145"/>
                <a:gd name="T18" fmla="*/ 232 w 322"/>
                <a:gd name="T19" fmla="*/ 105 h 145"/>
                <a:gd name="T20" fmla="*/ 228 w 322"/>
                <a:gd name="T21" fmla="*/ 112 h 145"/>
                <a:gd name="T22" fmla="*/ 227 w 322"/>
                <a:gd name="T23" fmla="*/ 115 h 145"/>
                <a:gd name="T24" fmla="*/ 232 w 322"/>
                <a:gd name="T25" fmla="*/ 118 h 145"/>
                <a:gd name="T26" fmla="*/ 226 w 322"/>
                <a:gd name="T27" fmla="*/ 126 h 145"/>
                <a:gd name="T28" fmla="*/ 219 w 322"/>
                <a:gd name="T29" fmla="*/ 129 h 145"/>
                <a:gd name="T30" fmla="*/ 223 w 322"/>
                <a:gd name="T31" fmla="*/ 116 h 145"/>
                <a:gd name="T32" fmla="*/ 222 w 322"/>
                <a:gd name="T33" fmla="*/ 106 h 145"/>
                <a:gd name="T34" fmla="*/ 174 w 322"/>
                <a:gd name="T35" fmla="*/ 115 h 145"/>
                <a:gd name="T36" fmla="*/ 146 w 322"/>
                <a:gd name="T37" fmla="*/ 135 h 145"/>
                <a:gd name="T38" fmla="*/ 124 w 322"/>
                <a:gd name="T39" fmla="*/ 139 h 145"/>
                <a:gd name="T40" fmla="*/ 80 w 322"/>
                <a:gd name="T41" fmla="*/ 137 h 145"/>
                <a:gd name="T42" fmla="*/ 34 w 322"/>
                <a:gd name="T43" fmla="*/ 128 h 145"/>
                <a:gd name="T44" fmla="*/ 81 w 322"/>
                <a:gd name="T45" fmla="*/ 89 h 145"/>
                <a:gd name="T46" fmla="*/ 51 w 322"/>
                <a:gd name="T47" fmla="*/ 86 h 145"/>
                <a:gd name="T48" fmla="*/ 40 w 322"/>
                <a:gd name="T49" fmla="*/ 79 h 145"/>
                <a:gd name="T50" fmla="*/ 56 w 322"/>
                <a:gd name="T51" fmla="*/ 79 h 145"/>
                <a:gd name="T52" fmla="*/ 37 w 322"/>
                <a:gd name="T53" fmla="*/ 79 h 145"/>
                <a:gd name="T54" fmla="*/ 0 w 322"/>
                <a:gd name="T55" fmla="*/ 77 h 145"/>
                <a:gd name="T56" fmla="*/ 3 w 322"/>
                <a:gd name="T57" fmla="*/ 70 h 145"/>
                <a:gd name="T58" fmla="*/ 78 w 322"/>
                <a:gd name="T59" fmla="*/ 71 h 145"/>
                <a:gd name="T60" fmla="*/ 91 w 322"/>
                <a:gd name="T61" fmla="*/ 71 h 145"/>
                <a:gd name="T62" fmla="*/ 170 w 322"/>
                <a:gd name="T63" fmla="*/ 64 h 145"/>
                <a:gd name="T64" fmla="*/ 290 w 322"/>
                <a:gd name="T65" fmla="*/ 13 h 145"/>
                <a:gd name="T66" fmla="*/ 266 w 322"/>
                <a:gd name="T67" fmla="*/ 54 h 145"/>
                <a:gd name="T68" fmla="*/ 263 w 322"/>
                <a:gd name="T69" fmla="*/ 61 h 145"/>
                <a:gd name="T70" fmla="*/ 263 w 322"/>
                <a:gd name="T71" fmla="*/ 64 h 145"/>
                <a:gd name="T72" fmla="*/ 270 w 322"/>
                <a:gd name="T73" fmla="*/ 74 h 145"/>
                <a:gd name="T74" fmla="*/ 287 w 322"/>
                <a:gd name="T75" fmla="*/ 89 h 145"/>
                <a:gd name="T76" fmla="*/ 319 w 322"/>
                <a:gd name="T77" fmla="*/ 94 h 145"/>
                <a:gd name="T78" fmla="*/ 283 w 322"/>
                <a:gd name="T79" fmla="*/ 98 h 145"/>
                <a:gd name="T80" fmla="*/ 281 w 322"/>
                <a:gd name="T81" fmla="*/ 97 h 145"/>
                <a:gd name="T82" fmla="*/ 283 w 322"/>
                <a:gd name="T83" fmla="*/ 98 h 145"/>
                <a:gd name="T84" fmla="*/ 239 w 322"/>
                <a:gd name="T85" fmla="*/ 93 h 145"/>
                <a:gd name="T86" fmla="*/ 238 w 322"/>
                <a:gd name="T87" fmla="*/ 94 h 145"/>
                <a:gd name="T88" fmla="*/ 231 w 322"/>
                <a:gd name="T89" fmla="*/ 95 h 145"/>
                <a:gd name="T90" fmla="*/ 230 w 322"/>
                <a:gd name="T91" fmla="*/ 94 h 145"/>
                <a:gd name="T92" fmla="*/ 231 w 322"/>
                <a:gd name="T93" fmla="*/ 95 h 145"/>
                <a:gd name="T94" fmla="*/ 219 w 322"/>
                <a:gd name="T95" fmla="*/ 95 h 145"/>
                <a:gd name="T96" fmla="*/ 217 w 322"/>
                <a:gd name="T97" fmla="*/ 96 h 145"/>
                <a:gd name="T98" fmla="*/ 122 w 322"/>
                <a:gd name="T99" fmla="*/ 84 h 145"/>
                <a:gd name="T100" fmla="*/ 106 w 322"/>
                <a:gd name="T101" fmla="*/ 82 h 145"/>
                <a:gd name="T102" fmla="*/ 122 w 322"/>
                <a:gd name="T103" fmla="*/ 84 h 145"/>
                <a:gd name="T104" fmla="*/ 100 w 322"/>
                <a:gd name="T105" fmla="*/ 82 h 145"/>
                <a:gd name="T106" fmla="*/ 79 w 322"/>
                <a:gd name="T107" fmla="*/ 81 h 145"/>
                <a:gd name="T108" fmla="*/ 62 w 322"/>
                <a:gd name="T109" fmla="*/ 79 h 145"/>
                <a:gd name="T110" fmla="*/ 79 w 322"/>
                <a:gd name="T111" fmla="*/ 8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2" h="145">
                  <a:moveTo>
                    <a:pt x="322" y="96"/>
                  </a:moveTo>
                  <a:cubicBezTo>
                    <a:pt x="319" y="96"/>
                    <a:pt x="319" y="96"/>
                    <a:pt x="319" y="96"/>
                  </a:cubicBezTo>
                  <a:cubicBezTo>
                    <a:pt x="319" y="96"/>
                    <a:pt x="315" y="103"/>
                    <a:pt x="316" y="105"/>
                  </a:cubicBezTo>
                  <a:cubicBezTo>
                    <a:pt x="315" y="105"/>
                    <a:pt x="315" y="105"/>
                    <a:pt x="315" y="105"/>
                  </a:cubicBezTo>
                  <a:cubicBezTo>
                    <a:pt x="314" y="100"/>
                    <a:pt x="314" y="100"/>
                    <a:pt x="314" y="100"/>
                  </a:cubicBezTo>
                  <a:cubicBezTo>
                    <a:pt x="289" y="99"/>
                    <a:pt x="289" y="99"/>
                    <a:pt x="289" y="99"/>
                  </a:cubicBezTo>
                  <a:cubicBezTo>
                    <a:pt x="289" y="99"/>
                    <a:pt x="288" y="102"/>
                    <a:pt x="287" y="104"/>
                  </a:cubicBezTo>
                  <a:cubicBezTo>
                    <a:pt x="283" y="104"/>
                    <a:pt x="283" y="104"/>
                    <a:pt x="283" y="104"/>
                  </a:cubicBezTo>
                  <a:cubicBezTo>
                    <a:pt x="283" y="104"/>
                    <a:pt x="278" y="109"/>
                    <a:pt x="277" y="109"/>
                  </a:cubicBezTo>
                  <a:cubicBezTo>
                    <a:pt x="277" y="109"/>
                    <a:pt x="276" y="110"/>
                    <a:pt x="277" y="105"/>
                  </a:cubicBezTo>
                  <a:cubicBezTo>
                    <a:pt x="277" y="105"/>
                    <a:pt x="278" y="103"/>
                    <a:pt x="270" y="104"/>
                  </a:cubicBezTo>
                  <a:cubicBezTo>
                    <a:pt x="270" y="104"/>
                    <a:pt x="261" y="107"/>
                    <a:pt x="260" y="107"/>
                  </a:cubicBezTo>
                  <a:cubicBezTo>
                    <a:pt x="260" y="107"/>
                    <a:pt x="258" y="107"/>
                    <a:pt x="251" y="110"/>
                  </a:cubicBezTo>
                  <a:cubicBezTo>
                    <a:pt x="251" y="110"/>
                    <a:pt x="245" y="109"/>
                    <a:pt x="245" y="103"/>
                  </a:cubicBezTo>
                  <a:cubicBezTo>
                    <a:pt x="239" y="103"/>
                    <a:pt x="239" y="103"/>
                    <a:pt x="239" y="103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6"/>
                    <a:pt x="233" y="105"/>
                  </a:cubicBezTo>
                  <a:cubicBezTo>
                    <a:pt x="233" y="104"/>
                    <a:pt x="233" y="104"/>
                    <a:pt x="233" y="104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5"/>
                    <a:pt x="232" y="105"/>
                    <a:pt x="232" y="105"/>
                  </a:cubicBezTo>
                  <a:cubicBezTo>
                    <a:pt x="228" y="108"/>
                    <a:pt x="228" y="108"/>
                    <a:pt x="228" y="108"/>
                  </a:cubicBezTo>
                  <a:cubicBezTo>
                    <a:pt x="228" y="108"/>
                    <a:pt x="228" y="111"/>
                    <a:pt x="228" y="112"/>
                  </a:cubicBezTo>
                  <a:cubicBezTo>
                    <a:pt x="226" y="112"/>
                    <a:pt x="226" y="112"/>
                    <a:pt x="226" y="112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7" y="115"/>
                    <a:pt x="228" y="115"/>
                    <a:pt x="228" y="117"/>
                  </a:cubicBezTo>
                  <a:cubicBezTo>
                    <a:pt x="232" y="118"/>
                    <a:pt x="232" y="118"/>
                    <a:pt x="232" y="118"/>
                  </a:cubicBezTo>
                  <a:cubicBezTo>
                    <a:pt x="232" y="118"/>
                    <a:pt x="237" y="120"/>
                    <a:pt x="233" y="128"/>
                  </a:cubicBezTo>
                  <a:cubicBezTo>
                    <a:pt x="233" y="128"/>
                    <a:pt x="229" y="133"/>
                    <a:pt x="226" y="126"/>
                  </a:cubicBezTo>
                  <a:cubicBezTo>
                    <a:pt x="224" y="129"/>
                    <a:pt x="224" y="129"/>
                    <a:pt x="224" y="129"/>
                  </a:cubicBezTo>
                  <a:cubicBezTo>
                    <a:pt x="224" y="129"/>
                    <a:pt x="221" y="130"/>
                    <a:pt x="219" y="129"/>
                  </a:cubicBezTo>
                  <a:cubicBezTo>
                    <a:pt x="219" y="129"/>
                    <a:pt x="213" y="123"/>
                    <a:pt x="220" y="117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3" y="109"/>
                    <a:pt x="223" y="109"/>
                    <a:pt x="223" y="109"/>
                  </a:cubicBezTo>
                  <a:cubicBezTo>
                    <a:pt x="222" y="106"/>
                    <a:pt x="222" y="106"/>
                    <a:pt x="222" y="106"/>
                  </a:cubicBezTo>
                  <a:cubicBezTo>
                    <a:pt x="200" y="107"/>
                    <a:pt x="200" y="107"/>
                    <a:pt x="200" y="107"/>
                  </a:cubicBezTo>
                  <a:cubicBezTo>
                    <a:pt x="200" y="107"/>
                    <a:pt x="184" y="116"/>
                    <a:pt x="174" y="115"/>
                  </a:cubicBezTo>
                  <a:cubicBezTo>
                    <a:pt x="174" y="115"/>
                    <a:pt x="147" y="133"/>
                    <a:pt x="142" y="133"/>
                  </a:cubicBezTo>
                  <a:cubicBezTo>
                    <a:pt x="142" y="133"/>
                    <a:pt x="149" y="135"/>
                    <a:pt x="146" y="135"/>
                  </a:cubicBezTo>
                  <a:cubicBezTo>
                    <a:pt x="143" y="136"/>
                    <a:pt x="141" y="139"/>
                    <a:pt x="141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82" y="145"/>
                    <a:pt x="76" y="143"/>
                    <a:pt x="80" y="137"/>
                  </a:cubicBezTo>
                  <a:cubicBezTo>
                    <a:pt x="27" y="132"/>
                    <a:pt x="27" y="132"/>
                    <a:pt x="27" y="132"/>
                  </a:cubicBezTo>
                  <a:cubicBezTo>
                    <a:pt x="27" y="132"/>
                    <a:pt x="30" y="128"/>
                    <a:pt x="34" y="128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6" y="87"/>
                    <a:pt x="48" y="97"/>
                    <a:pt x="51" y="86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37" y="79"/>
                    <a:pt x="37" y="79"/>
                    <a:pt x="37" y="79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1" y="70"/>
                    <a:pt x="3" y="70"/>
                  </a:cubicBezTo>
                  <a:cubicBezTo>
                    <a:pt x="3" y="70"/>
                    <a:pt x="9" y="68"/>
                    <a:pt x="12" y="69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86" y="63"/>
                    <a:pt x="88" y="67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7" y="71"/>
                    <a:pt x="167" y="61"/>
                    <a:pt x="170" y="64"/>
                  </a:cubicBezTo>
                  <a:cubicBezTo>
                    <a:pt x="170" y="64"/>
                    <a:pt x="245" y="9"/>
                    <a:pt x="251" y="10"/>
                  </a:cubicBezTo>
                  <a:cubicBezTo>
                    <a:pt x="251" y="10"/>
                    <a:pt x="268" y="0"/>
                    <a:pt x="290" y="13"/>
                  </a:cubicBezTo>
                  <a:cubicBezTo>
                    <a:pt x="290" y="13"/>
                    <a:pt x="302" y="26"/>
                    <a:pt x="282" y="41"/>
                  </a:cubicBezTo>
                  <a:cubicBezTo>
                    <a:pt x="282" y="41"/>
                    <a:pt x="269" y="55"/>
                    <a:pt x="266" y="54"/>
                  </a:cubicBezTo>
                  <a:cubicBezTo>
                    <a:pt x="266" y="54"/>
                    <a:pt x="267" y="59"/>
                    <a:pt x="263" y="60"/>
                  </a:cubicBezTo>
                  <a:cubicBezTo>
                    <a:pt x="263" y="61"/>
                    <a:pt x="263" y="61"/>
                    <a:pt x="263" y="61"/>
                  </a:cubicBezTo>
                  <a:cubicBezTo>
                    <a:pt x="265" y="61"/>
                    <a:pt x="265" y="61"/>
                    <a:pt x="265" y="61"/>
                  </a:cubicBezTo>
                  <a:cubicBezTo>
                    <a:pt x="265" y="61"/>
                    <a:pt x="265" y="62"/>
                    <a:pt x="263" y="64"/>
                  </a:cubicBezTo>
                  <a:cubicBezTo>
                    <a:pt x="263" y="64"/>
                    <a:pt x="263" y="70"/>
                    <a:pt x="264" y="70"/>
                  </a:cubicBezTo>
                  <a:cubicBezTo>
                    <a:pt x="264" y="70"/>
                    <a:pt x="270" y="65"/>
                    <a:pt x="270" y="74"/>
                  </a:cubicBezTo>
                  <a:cubicBezTo>
                    <a:pt x="270" y="74"/>
                    <a:pt x="284" y="70"/>
                    <a:pt x="287" y="80"/>
                  </a:cubicBezTo>
                  <a:cubicBezTo>
                    <a:pt x="287" y="80"/>
                    <a:pt x="289" y="86"/>
                    <a:pt x="287" y="89"/>
                  </a:cubicBezTo>
                  <a:cubicBezTo>
                    <a:pt x="317" y="95"/>
                    <a:pt x="317" y="95"/>
                    <a:pt x="317" y="95"/>
                  </a:cubicBezTo>
                  <a:cubicBezTo>
                    <a:pt x="317" y="95"/>
                    <a:pt x="317" y="93"/>
                    <a:pt x="319" y="94"/>
                  </a:cubicBezTo>
                  <a:lnTo>
                    <a:pt x="322" y="96"/>
                  </a:lnTo>
                  <a:close/>
                  <a:moveTo>
                    <a:pt x="283" y="98"/>
                  </a:moveTo>
                  <a:cubicBezTo>
                    <a:pt x="283" y="97"/>
                    <a:pt x="283" y="97"/>
                    <a:pt x="283" y="97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7"/>
                    <a:pt x="281" y="97"/>
                    <a:pt x="280" y="98"/>
                  </a:cubicBezTo>
                  <a:lnTo>
                    <a:pt x="283" y="98"/>
                  </a:lnTo>
                  <a:close/>
                  <a:moveTo>
                    <a:pt x="239" y="94"/>
                  </a:moveTo>
                  <a:cubicBezTo>
                    <a:pt x="239" y="93"/>
                    <a:pt x="239" y="93"/>
                    <a:pt x="239" y="93"/>
                  </a:cubicBezTo>
                  <a:cubicBezTo>
                    <a:pt x="238" y="93"/>
                    <a:pt x="238" y="93"/>
                    <a:pt x="238" y="93"/>
                  </a:cubicBezTo>
                  <a:cubicBezTo>
                    <a:pt x="238" y="94"/>
                    <a:pt x="238" y="94"/>
                    <a:pt x="238" y="94"/>
                  </a:cubicBezTo>
                  <a:lnTo>
                    <a:pt x="239" y="94"/>
                  </a:lnTo>
                  <a:close/>
                  <a:moveTo>
                    <a:pt x="231" y="95"/>
                  </a:moveTo>
                  <a:cubicBezTo>
                    <a:pt x="231" y="94"/>
                    <a:pt x="231" y="94"/>
                    <a:pt x="231" y="94"/>
                  </a:cubicBezTo>
                  <a:cubicBezTo>
                    <a:pt x="230" y="94"/>
                    <a:pt x="230" y="94"/>
                    <a:pt x="230" y="94"/>
                  </a:cubicBezTo>
                  <a:cubicBezTo>
                    <a:pt x="230" y="95"/>
                    <a:pt x="230" y="95"/>
                    <a:pt x="230" y="95"/>
                  </a:cubicBezTo>
                  <a:lnTo>
                    <a:pt x="231" y="95"/>
                  </a:lnTo>
                  <a:close/>
                  <a:moveTo>
                    <a:pt x="219" y="96"/>
                  </a:moveTo>
                  <a:cubicBezTo>
                    <a:pt x="219" y="95"/>
                    <a:pt x="219" y="95"/>
                    <a:pt x="219" y="95"/>
                  </a:cubicBezTo>
                  <a:cubicBezTo>
                    <a:pt x="218" y="95"/>
                    <a:pt x="218" y="95"/>
                    <a:pt x="218" y="95"/>
                  </a:cubicBezTo>
                  <a:cubicBezTo>
                    <a:pt x="217" y="96"/>
                    <a:pt x="217" y="96"/>
                    <a:pt x="217" y="96"/>
                  </a:cubicBezTo>
                  <a:lnTo>
                    <a:pt x="219" y="96"/>
                  </a:lnTo>
                  <a:close/>
                  <a:moveTo>
                    <a:pt x="122" y="84"/>
                  </a:moveTo>
                  <a:cubicBezTo>
                    <a:pt x="122" y="84"/>
                    <a:pt x="138" y="88"/>
                    <a:pt x="123" y="83"/>
                  </a:cubicBezTo>
                  <a:cubicBezTo>
                    <a:pt x="106" y="82"/>
                    <a:pt x="106" y="82"/>
                    <a:pt x="106" y="82"/>
                  </a:cubicBezTo>
                  <a:cubicBezTo>
                    <a:pt x="106" y="83"/>
                    <a:pt x="106" y="83"/>
                    <a:pt x="106" y="83"/>
                  </a:cubicBezTo>
                  <a:lnTo>
                    <a:pt x="122" y="84"/>
                  </a:lnTo>
                  <a:close/>
                  <a:moveTo>
                    <a:pt x="99" y="82"/>
                  </a:moveTo>
                  <a:cubicBezTo>
                    <a:pt x="100" y="82"/>
                    <a:pt x="100" y="82"/>
                    <a:pt x="100" y="82"/>
                  </a:cubicBezTo>
                  <a:cubicBezTo>
                    <a:pt x="99" y="82"/>
                    <a:pt x="99" y="82"/>
                    <a:pt x="99" y="82"/>
                  </a:cubicBez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80"/>
                    <a:pt x="62" y="80"/>
                    <a:pt x="62" y="80"/>
                  </a:cubicBezTo>
                  <a:lnTo>
                    <a:pt x="79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8"/>
            <p:cNvSpPr>
              <a:spLocks noEditPoints="1"/>
            </p:cNvSpPr>
            <p:nvPr/>
          </p:nvSpPr>
          <p:spPr bwMode="auto">
            <a:xfrm>
              <a:off x="2649" y="2518"/>
              <a:ext cx="1232" cy="385"/>
            </a:xfrm>
            <a:custGeom>
              <a:avLst/>
              <a:gdLst>
                <a:gd name="T0" fmla="*/ 218 w 458"/>
                <a:gd name="T1" fmla="*/ 126 h 143"/>
                <a:gd name="T2" fmla="*/ 220 w 458"/>
                <a:gd name="T3" fmla="*/ 128 h 143"/>
                <a:gd name="T4" fmla="*/ 218 w 458"/>
                <a:gd name="T5" fmla="*/ 122 h 143"/>
                <a:gd name="T6" fmla="*/ 220 w 458"/>
                <a:gd name="T7" fmla="*/ 122 h 143"/>
                <a:gd name="T8" fmla="*/ 458 w 458"/>
                <a:gd name="T9" fmla="*/ 77 h 143"/>
                <a:gd name="T10" fmla="*/ 429 w 458"/>
                <a:gd name="T11" fmla="*/ 95 h 143"/>
                <a:gd name="T12" fmla="*/ 382 w 458"/>
                <a:gd name="T13" fmla="*/ 111 h 143"/>
                <a:gd name="T14" fmla="*/ 263 w 458"/>
                <a:gd name="T15" fmla="*/ 128 h 143"/>
                <a:gd name="T16" fmla="*/ 258 w 458"/>
                <a:gd name="T17" fmla="*/ 124 h 143"/>
                <a:gd name="T18" fmla="*/ 243 w 458"/>
                <a:gd name="T19" fmla="*/ 125 h 143"/>
                <a:gd name="T20" fmla="*/ 222 w 458"/>
                <a:gd name="T21" fmla="*/ 122 h 143"/>
                <a:gd name="T22" fmla="*/ 228 w 458"/>
                <a:gd name="T23" fmla="*/ 137 h 143"/>
                <a:gd name="T24" fmla="*/ 220 w 458"/>
                <a:gd name="T25" fmla="*/ 142 h 143"/>
                <a:gd name="T26" fmla="*/ 215 w 458"/>
                <a:gd name="T27" fmla="*/ 130 h 143"/>
                <a:gd name="T28" fmla="*/ 216 w 458"/>
                <a:gd name="T29" fmla="*/ 127 h 143"/>
                <a:gd name="T30" fmla="*/ 201 w 458"/>
                <a:gd name="T31" fmla="*/ 121 h 143"/>
                <a:gd name="T32" fmla="*/ 195 w 458"/>
                <a:gd name="T33" fmla="*/ 124 h 143"/>
                <a:gd name="T34" fmla="*/ 185 w 458"/>
                <a:gd name="T35" fmla="*/ 129 h 143"/>
                <a:gd name="T36" fmla="*/ 143 w 458"/>
                <a:gd name="T37" fmla="*/ 122 h 143"/>
                <a:gd name="T38" fmla="*/ 131 w 458"/>
                <a:gd name="T39" fmla="*/ 117 h 143"/>
                <a:gd name="T40" fmla="*/ 131 w 458"/>
                <a:gd name="T41" fmla="*/ 122 h 143"/>
                <a:gd name="T42" fmla="*/ 63 w 458"/>
                <a:gd name="T43" fmla="*/ 113 h 143"/>
                <a:gd name="T44" fmla="*/ 56 w 458"/>
                <a:gd name="T45" fmla="*/ 117 h 143"/>
                <a:gd name="T46" fmla="*/ 54 w 458"/>
                <a:gd name="T47" fmla="*/ 131 h 143"/>
                <a:gd name="T48" fmla="*/ 53 w 458"/>
                <a:gd name="T49" fmla="*/ 117 h 143"/>
                <a:gd name="T50" fmla="*/ 34 w 458"/>
                <a:gd name="T51" fmla="*/ 108 h 143"/>
                <a:gd name="T52" fmla="*/ 3 w 458"/>
                <a:gd name="T53" fmla="*/ 88 h 143"/>
                <a:gd name="T54" fmla="*/ 36 w 458"/>
                <a:gd name="T55" fmla="*/ 70 h 143"/>
                <a:gd name="T56" fmla="*/ 120 w 458"/>
                <a:gd name="T57" fmla="*/ 63 h 143"/>
                <a:gd name="T58" fmla="*/ 200 w 458"/>
                <a:gd name="T59" fmla="*/ 62 h 143"/>
                <a:gd name="T60" fmla="*/ 202 w 458"/>
                <a:gd name="T61" fmla="*/ 67 h 143"/>
                <a:gd name="T62" fmla="*/ 324 w 458"/>
                <a:gd name="T63" fmla="*/ 70 h 143"/>
                <a:gd name="T64" fmla="*/ 383 w 458"/>
                <a:gd name="T65" fmla="*/ 43 h 143"/>
                <a:gd name="T66" fmla="*/ 428 w 458"/>
                <a:gd name="T67" fmla="*/ 0 h 143"/>
                <a:gd name="T68" fmla="*/ 420 w 458"/>
                <a:gd name="T69" fmla="*/ 81 h 143"/>
                <a:gd name="T70" fmla="*/ 458 w 458"/>
                <a:gd name="T71" fmla="*/ 77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8" h="143">
                  <a:moveTo>
                    <a:pt x="220" y="126"/>
                  </a:moveTo>
                  <a:cubicBezTo>
                    <a:pt x="218" y="126"/>
                    <a:pt x="218" y="126"/>
                    <a:pt x="218" y="126"/>
                  </a:cubicBezTo>
                  <a:cubicBezTo>
                    <a:pt x="219" y="128"/>
                    <a:pt x="219" y="128"/>
                    <a:pt x="219" y="128"/>
                  </a:cubicBezTo>
                  <a:cubicBezTo>
                    <a:pt x="220" y="128"/>
                    <a:pt x="220" y="128"/>
                    <a:pt x="220" y="128"/>
                  </a:cubicBezTo>
                  <a:lnTo>
                    <a:pt x="220" y="126"/>
                  </a:lnTo>
                  <a:close/>
                  <a:moveTo>
                    <a:pt x="218" y="122"/>
                  </a:moveTo>
                  <a:cubicBezTo>
                    <a:pt x="218" y="124"/>
                    <a:pt x="220" y="125"/>
                    <a:pt x="220" y="125"/>
                  </a:cubicBezTo>
                  <a:cubicBezTo>
                    <a:pt x="220" y="122"/>
                    <a:pt x="220" y="122"/>
                    <a:pt x="220" y="122"/>
                  </a:cubicBezTo>
                  <a:lnTo>
                    <a:pt x="218" y="122"/>
                  </a:lnTo>
                  <a:close/>
                  <a:moveTo>
                    <a:pt x="458" y="77"/>
                  </a:moveTo>
                  <a:cubicBezTo>
                    <a:pt x="432" y="88"/>
                    <a:pt x="432" y="88"/>
                    <a:pt x="432" y="88"/>
                  </a:cubicBezTo>
                  <a:cubicBezTo>
                    <a:pt x="432" y="88"/>
                    <a:pt x="431" y="93"/>
                    <a:pt x="429" y="95"/>
                  </a:cubicBezTo>
                  <a:cubicBezTo>
                    <a:pt x="429" y="95"/>
                    <a:pt x="429" y="96"/>
                    <a:pt x="427" y="99"/>
                  </a:cubicBezTo>
                  <a:cubicBezTo>
                    <a:pt x="427" y="99"/>
                    <a:pt x="409" y="106"/>
                    <a:pt x="382" y="111"/>
                  </a:cubicBezTo>
                  <a:cubicBezTo>
                    <a:pt x="382" y="111"/>
                    <a:pt x="308" y="129"/>
                    <a:pt x="262" y="124"/>
                  </a:cubicBezTo>
                  <a:cubicBezTo>
                    <a:pt x="263" y="128"/>
                    <a:pt x="263" y="128"/>
                    <a:pt x="263" y="128"/>
                  </a:cubicBezTo>
                  <a:cubicBezTo>
                    <a:pt x="261" y="129"/>
                    <a:pt x="261" y="129"/>
                    <a:pt x="261" y="129"/>
                  </a:cubicBezTo>
                  <a:cubicBezTo>
                    <a:pt x="258" y="124"/>
                    <a:pt x="258" y="124"/>
                    <a:pt x="258" y="124"/>
                  </a:cubicBezTo>
                  <a:cubicBezTo>
                    <a:pt x="258" y="124"/>
                    <a:pt x="247" y="123"/>
                    <a:pt x="243" y="123"/>
                  </a:cubicBezTo>
                  <a:cubicBezTo>
                    <a:pt x="243" y="125"/>
                    <a:pt x="243" y="125"/>
                    <a:pt x="243" y="125"/>
                  </a:cubicBezTo>
                  <a:cubicBezTo>
                    <a:pt x="243" y="125"/>
                    <a:pt x="240" y="124"/>
                    <a:pt x="240" y="123"/>
                  </a:cubicBezTo>
                  <a:cubicBezTo>
                    <a:pt x="222" y="122"/>
                    <a:pt x="222" y="122"/>
                    <a:pt x="222" y="122"/>
                  </a:cubicBezTo>
                  <a:cubicBezTo>
                    <a:pt x="222" y="127"/>
                    <a:pt x="222" y="127"/>
                    <a:pt x="222" y="127"/>
                  </a:cubicBezTo>
                  <a:cubicBezTo>
                    <a:pt x="222" y="127"/>
                    <a:pt x="231" y="128"/>
                    <a:pt x="228" y="137"/>
                  </a:cubicBezTo>
                  <a:cubicBezTo>
                    <a:pt x="228" y="137"/>
                    <a:pt x="227" y="139"/>
                    <a:pt x="224" y="140"/>
                  </a:cubicBezTo>
                  <a:cubicBezTo>
                    <a:pt x="224" y="140"/>
                    <a:pt x="223" y="140"/>
                    <a:pt x="220" y="142"/>
                  </a:cubicBezTo>
                  <a:cubicBezTo>
                    <a:pt x="220" y="142"/>
                    <a:pt x="214" y="143"/>
                    <a:pt x="212" y="137"/>
                  </a:cubicBezTo>
                  <a:cubicBezTo>
                    <a:pt x="212" y="137"/>
                    <a:pt x="212" y="131"/>
                    <a:pt x="215" y="130"/>
                  </a:cubicBezTo>
                  <a:cubicBezTo>
                    <a:pt x="216" y="128"/>
                    <a:pt x="216" y="128"/>
                    <a:pt x="216" y="128"/>
                  </a:cubicBezTo>
                  <a:cubicBezTo>
                    <a:pt x="216" y="127"/>
                    <a:pt x="216" y="127"/>
                    <a:pt x="216" y="127"/>
                  </a:cubicBezTo>
                  <a:cubicBezTo>
                    <a:pt x="216" y="122"/>
                    <a:pt x="216" y="122"/>
                    <a:pt x="216" y="122"/>
                  </a:cubicBezTo>
                  <a:cubicBezTo>
                    <a:pt x="216" y="122"/>
                    <a:pt x="204" y="121"/>
                    <a:pt x="201" y="121"/>
                  </a:cubicBezTo>
                  <a:cubicBezTo>
                    <a:pt x="196" y="122"/>
                    <a:pt x="196" y="122"/>
                    <a:pt x="196" y="122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4"/>
                    <a:pt x="188" y="127"/>
                    <a:pt x="186" y="126"/>
                  </a:cubicBezTo>
                  <a:cubicBezTo>
                    <a:pt x="186" y="126"/>
                    <a:pt x="185" y="127"/>
                    <a:pt x="185" y="129"/>
                  </a:cubicBezTo>
                  <a:cubicBezTo>
                    <a:pt x="185" y="129"/>
                    <a:pt x="155" y="129"/>
                    <a:pt x="146" y="127"/>
                  </a:cubicBezTo>
                  <a:cubicBezTo>
                    <a:pt x="146" y="127"/>
                    <a:pt x="142" y="126"/>
                    <a:pt x="143" y="122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31" y="117"/>
                    <a:pt x="131" y="117"/>
                    <a:pt x="131" y="117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7" y="117"/>
                    <a:pt x="68" y="114"/>
                    <a:pt x="63" y="113"/>
                  </a:cubicBezTo>
                  <a:cubicBezTo>
                    <a:pt x="63" y="113"/>
                    <a:pt x="58" y="113"/>
                    <a:pt x="56" y="112"/>
                  </a:cubicBezTo>
                  <a:cubicBezTo>
                    <a:pt x="56" y="117"/>
                    <a:pt x="56" y="117"/>
                    <a:pt x="56" y="117"/>
                  </a:cubicBezTo>
                  <a:cubicBezTo>
                    <a:pt x="56" y="117"/>
                    <a:pt x="59" y="120"/>
                    <a:pt x="57" y="123"/>
                  </a:cubicBezTo>
                  <a:cubicBezTo>
                    <a:pt x="57" y="123"/>
                    <a:pt x="61" y="130"/>
                    <a:pt x="54" y="131"/>
                  </a:cubicBezTo>
                  <a:cubicBezTo>
                    <a:pt x="54" y="131"/>
                    <a:pt x="45" y="129"/>
                    <a:pt x="52" y="122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34" y="113"/>
                    <a:pt x="34" y="113"/>
                    <a:pt x="34" y="113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9" y="99"/>
                    <a:pt x="7" y="96"/>
                  </a:cubicBezTo>
                  <a:cubicBezTo>
                    <a:pt x="7" y="96"/>
                    <a:pt x="0" y="93"/>
                    <a:pt x="3" y="88"/>
                  </a:cubicBezTo>
                  <a:cubicBezTo>
                    <a:pt x="7" y="82"/>
                    <a:pt x="14" y="82"/>
                    <a:pt x="19" y="79"/>
                  </a:cubicBezTo>
                  <a:cubicBezTo>
                    <a:pt x="25" y="77"/>
                    <a:pt x="30" y="72"/>
                    <a:pt x="36" y="70"/>
                  </a:cubicBezTo>
                  <a:cubicBezTo>
                    <a:pt x="36" y="70"/>
                    <a:pt x="47" y="66"/>
                    <a:pt x="63" y="64"/>
                  </a:cubicBezTo>
                  <a:cubicBezTo>
                    <a:pt x="63" y="64"/>
                    <a:pt x="107" y="62"/>
                    <a:pt x="120" y="63"/>
                  </a:cubicBezTo>
                  <a:cubicBezTo>
                    <a:pt x="120" y="63"/>
                    <a:pt x="193" y="67"/>
                    <a:pt x="196" y="67"/>
                  </a:cubicBezTo>
                  <a:cubicBezTo>
                    <a:pt x="200" y="62"/>
                    <a:pt x="200" y="62"/>
                    <a:pt x="200" y="62"/>
                  </a:cubicBezTo>
                  <a:cubicBezTo>
                    <a:pt x="203" y="62"/>
                    <a:pt x="203" y="62"/>
                    <a:pt x="203" y="62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97" y="72"/>
                    <a:pt x="305" y="73"/>
                  </a:cubicBezTo>
                  <a:cubicBezTo>
                    <a:pt x="305" y="73"/>
                    <a:pt x="313" y="74"/>
                    <a:pt x="324" y="70"/>
                  </a:cubicBezTo>
                  <a:cubicBezTo>
                    <a:pt x="324" y="70"/>
                    <a:pt x="355" y="63"/>
                    <a:pt x="358" y="62"/>
                  </a:cubicBezTo>
                  <a:cubicBezTo>
                    <a:pt x="358" y="62"/>
                    <a:pt x="364" y="61"/>
                    <a:pt x="383" y="43"/>
                  </a:cubicBezTo>
                  <a:cubicBezTo>
                    <a:pt x="383" y="43"/>
                    <a:pt x="418" y="5"/>
                    <a:pt x="419" y="3"/>
                  </a:cubicBezTo>
                  <a:cubicBezTo>
                    <a:pt x="419" y="3"/>
                    <a:pt x="419" y="1"/>
                    <a:pt x="428" y="0"/>
                  </a:cubicBezTo>
                  <a:cubicBezTo>
                    <a:pt x="443" y="1"/>
                    <a:pt x="443" y="1"/>
                    <a:pt x="443" y="1"/>
                  </a:cubicBezTo>
                  <a:cubicBezTo>
                    <a:pt x="420" y="81"/>
                    <a:pt x="420" y="81"/>
                    <a:pt x="420" y="81"/>
                  </a:cubicBezTo>
                  <a:cubicBezTo>
                    <a:pt x="420" y="81"/>
                    <a:pt x="436" y="78"/>
                    <a:pt x="443" y="77"/>
                  </a:cubicBezTo>
                  <a:lnTo>
                    <a:pt x="458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9"/>
            <p:cNvSpPr>
              <a:spLocks noEditPoints="1"/>
            </p:cNvSpPr>
            <p:nvPr/>
          </p:nvSpPr>
          <p:spPr bwMode="auto">
            <a:xfrm>
              <a:off x="2612" y="3046"/>
              <a:ext cx="1638" cy="444"/>
            </a:xfrm>
            <a:custGeom>
              <a:avLst/>
              <a:gdLst>
                <a:gd name="T0" fmla="*/ 81 w 609"/>
                <a:gd name="T1" fmla="*/ 17 h 165"/>
                <a:gd name="T2" fmla="*/ 185 w 609"/>
                <a:gd name="T3" fmla="*/ 24 h 165"/>
                <a:gd name="T4" fmla="*/ 411 w 609"/>
                <a:gd name="T5" fmla="*/ 57 h 165"/>
                <a:gd name="T6" fmla="*/ 467 w 609"/>
                <a:gd name="T7" fmla="*/ 31 h 165"/>
                <a:gd name="T8" fmla="*/ 458 w 609"/>
                <a:gd name="T9" fmla="*/ 95 h 165"/>
                <a:gd name="T10" fmla="*/ 419 w 609"/>
                <a:gd name="T11" fmla="*/ 114 h 165"/>
                <a:gd name="T12" fmla="*/ 385 w 609"/>
                <a:gd name="T13" fmla="*/ 127 h 165"/>
                <a:gd name="T14" fmla="*/ 236 w 609"/>
                <a:gd name="T15" fmla="*/ 145 h 165"/>
                <a:gd name="T16" fmla="*/ 202 w 609"/>
                <a:gd name="T17" fmla="*/ 132 h 165"/>
                <a:gd name="T18" fmla="*/ 177 w 609"/>
                <a:gd name="T19" fmla="*/ 120 h 165"/>
                <a:gd name="T20" fmla="*/ 148 w 609"/>
                <a:gd name="T21" fmla="*/ 122 h 165"/>
                <a:gd name="T22" fmla="*/ 116 w 609"/>
                <a:gd name="T23" fmla="*/ 113 h 165"/>
                <a:gd name="T24" fmla="*/ 101 w 609"/>
                <a:gd name="T25" fmla="*/ 90 h 165"/>
                <a:gd name="T26" fmla="*/ 96 w 609"/>
                <a:gd name="T27" fmla="*/ 104 h 165"/>
                <a:gd name="T28" fmla="*/ 76 w 609"/>
                <a:gd name="T29" fmla="*/ 75 h 165"/>
                <a:gd name="T30" fmla="*/ 64 w 609"/>
                <a:gd name="T31" fmla="*/ 84 h 165"/>
                <a:gd name="T32" fmla="*/ 32 w 609"/>
                <a:gd name="T33" fmla="*/ 62 h 165"/>
                <a:gd name="T34" fmla="*/ 26 w 609"/>
                <a:gd name="T35" fmla="*/ 88 h 165"/>
                <a:gd name="T36" fmla="*/ 15 w 609"/>
                <a:gd name="T37" fmla="*/ 50 h 165"/>
                <a:gd name="T38" fmla="*/ 11 w 609"/>
                <a:gd name="T39" fmla="*/ 47 h 165"/>
                <a:gd name="T40" fmla="*/ 10 w 609"/>
                <a:gd name="T41" fmla="*/ 5 h 165"/>
                <a:gd name="T42" fmla="*/ 23 w 609"/>
                <a:gd name="T43" fmla="*/ 31 h 165"/>
                <a:gd name="T44" fmla="*/ 32 w 609"/>
                <a:gd name="T45" fmla="*/ 13 h 165"/>
                <a:gd name="T46" fmla="*/ 85 w 609"/>
                <a:gd name="T47" fmla="*/ 29 h 165"/>
                <a:gd name="T48" fmla="*/ 93 w 609"/>
                <a:gd name="T49" fmla="*/ 23 h 165"/>
                <a:gd name="T50" fmla="*/ 110 w 609"/>
                <a:gd name="T51" fmla="*/ 27 h 165"/>
                <a:gd name="T52" fmla="*/ 121 w 609"/>
                <a:gd name="T53" fmla="*/ 29 h 165"/>
                <a:gd name="T54" fmla="*/ 409 w 609"/>
                <a:gd name="T55" fmla="*/ 108 h 165"/>
                <a:gd name="T56" fmla="*/ 410 w 609"/>
                <a:gd name="T57" fmla="*/ 113 h 165"/>
                <a:gd name="T58" fmla="*/ 316 w 609"/>
                <a:gd name="T59" fmla="*/ 72 h 165"/>
                <a:gd name="T60" fmla="*/ 316 w 609"/>
                <a:gd name="T61" fmla="*/ 78 h 165"/>
                <a:gd name="T62" fmla="*/ 286 w 609"/>
                <a:gd name="T63" fmla="*/ 68 h 165"/>
                <a:gd name="T64" fmla="*/ 274 w 609"/>
                <a:gd name="T65" fmla="*/ 71 h 165"/>
                <a:gd name="T66" fmla="*/ 264 w 609"/>
                <a:gd name="T67" fmla="*/ 69 h 165"/>
                <a:gd name="T68" fmla="*/ 253 w 609"/>
                <a:gd name="T69" fmla="*/ 63 h 165"/>
                <a:gd name="T70" fmla="*/ 253 w 609"/>
                <a:gd name="T71" fmla="*/ 69 h 165"/>
                <a:gd name="T72" fmla="*/ 237 w 609"/>
                <a:gd name="T73" fmla="*/ 132 h 165"/>
                <a:gd name="T74" fmla="*/ 234 w 609"/>
                <a:gd name="T75" fmla="*/ 137 h 165"/>
                <a:gd name="T76" fmla="*/ 231 w 609"/>
                <a:gd name="T77" fmla="*/ 65 h 165"/>
                <a:gd name="T78" fmla="*/ 220 w 609"/>
                <a:gd name="T79" fmla="*/ 63 h 165"/>
                <a:gd name="T80" fmla="*/ 208 w 609"/>
                <a:gd name="T81" fmla="*/ 56 h 165"/>
                <a:gd name="T82" fmla="*/ 208 w 609"/>
                <a:gd name="T83" fmla="*/ 62 h 165"/>
                <a:gd name="T84" fmla="*/ 174 w 609"/>
                <a:gd name="T85" fmla="*/ 118 h 165"/>
                <a:gd name="T86" fmla="*/ 149 w 609"/>
                <a:gd name="T87" fmla="*/ 110 h 165"/>
                <a:gd name="T88" fmla="*/ 140 w 609"/>
                <a:gd name="T89" fmla="*/ 91 h 165"/>
                <a:gd name="T90" fmla="*/ 31 w 609"/>
                <a:gd name="T91" fmla="*/ 55 h 165"/>
                <a:gd name="T92" fmla="*/ 31 w 609"/>
                <a:gd name="T93" fmla="*/ 5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09" h="165">
                  <a:moveTo>
                    <a:pt x="85" y="29"/>
                  </a:moveTo>
                  <a:cubicBezTo>
                    <a:pt x="94" y="21"/>
                    <a:pt x="94" y="21"/>
                    <a:pt x="94" y="21"/>
                  </a:cubicBezTo>
                  <a:cubicBezTo>
                    <a:pt x="88" y="20"/>
                    <a:pt x="81" y="17"/>
                    <a:pt x="81" y="17"/>
                  </a:cubicBezTo>
                  <a:cubicBezTo>
                    <a:pt x="68" y="7"/>
                    <a:pt x="86" y="5"/>
                    <a:pt x="86" y="5"/>
                  </a:cubicBezTo>
                  <a:cubicBezTo>
                    <a:pt x="111" y="6"/>
                    <a:pt x="121" y="16"/>
                    <a:pt x="121" y="16"/>
                  </a:cubicBezTo>
                  <a:cubicBezTo>
                    <a:pt x="131" y="14"/>
                    <a:pt x="185" y="24"/>
                    <a:pt x="185" y="24"/>
                  </a:cubicBezTo>
                  <a:cubicBezTo>
                    <a:pt x="264" y="39"/>
                    <a:pt x="264" y="39"/>
                    <a:pt x="264" y="39"/>
                  </a:cubicBezTo>
                  <a:cubicBezTo>
                    <a:pt x="399" y="60"/>
                    <a:pt x="399" y="60"/>
                    <a:pt x="399" y="60"/>
                  </a:cubicBezTo>
                  <a:cubicBezTo>
                    <a:pt x="408" y="61"/>
                    <a:pt x="411" y="57"/>
                    <a:pt x="411" y="57"/>
                  </a:cubicBezTo>
                  <a:cubicBezTo>
                    <a:pt x="427" y="37"/>
                    <a:pt x="427" y="37"/>
                    <a:pt x="427" y="37"/>
                  </a:cubicBezTo>
                  <a:cubicBezTo>
                    <a:pt x="433" y="25"/>
                    <a:pt x="445" y="20"/>
                    <a:pt x="445" y="20"/>
                  </a:cubicBezTo>
                  <a:cubicBezTo>
                    <a:pt x="464" y="16"/>
                    <a:pt x="467" y="31"/>
                    <a:pt x="467" y="31"/>
                  </a:cubicBezTo>
                  <a:cubicBezTo>
                    <a:pt x="462" y="81"/>
                    <a:pt x="462" y="81"/>
                    <a:pt x="462" y="81"/>
                  </a:cubicBezTo>
                  <a:cubicBezTo>
                    <a:pt x="461" y="89"/>
                    <a:pt x="463" y="89"/>
                    <a:pt x="463" y="89"/>
                  </a:cubicBezTo>
                  <a:cubicBezTo>
                    <a:pt x="587" y="108"/>
                    <a:pt x="458" y="95"/>
                    <a:pt x="458" y="95"/>
                  </a:cubicBezTo>
                  <a:cubicBezTo>
                    <a:pt x="459" y="100"/>
                    <a:pt x="414" y="104"/>
                    <a:pt x="414" y="104"/>
                  </a:cubicBezTo>
                  <a:cubicBezTo>
                    <a:pt x="411" y="104"/>
                    <a:pt x="413" y="109"/>
                    <a:pt x="413" y="109"/>
                  </a:cubicBezTo>
                  <a:cubicBezTo>
                    <a:pt x="422" y="107"/>
                    <a:pt x="419" y="114"/>
                    <a:pt x="419" y="114"/>
                  </a:cubicBezTo>
                  <a:cubicBezTo>
                    <a:pt x="553" y="135"/>
                    <a:pt x="553" y="135"/>
                    <a:pt x="553" y="135"/>
                  </a:cubicBezTo>
                  <a:cubicBezTo>
                    <a:pt x="609" y="151"/>
                    <a:pt x="494" y="138"/>
                    <a:pt x="494" y="138"/>
                  </a:cubicBezTo>
                  <a:cubicBezTo>
                    <a:pt x="385" y="127"/>
                    <a:pt x="385" y="127"/>
                    <a:pt x="385" y="127"/>
                  </a:cubicBezTo>
                  <a:cubicBezTo>
                    <a:pt x="261" y="117"/>
                    <a:pt x="261" y="117"/>
                    <a:pt x="261" y="117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41"/>
                    <a:pt x="236" y="145"/>
                    <a:pt x="236" y="145"/>
                  </a:cubicBezTo>
                  <a:cubicBezTo>
                    <a:pt x="232" y="165"/>
                    <a:pt x="217" y="163"/>
                    <a:pt x="217" y="163"/>
                  </a:cubicBezTo>
                  <a:cubicBezTo>
                    <a:pt x="193" y="157"/>
                    <a:pt x="209" y="133"/>
                    <a:pt x="209" y="133"/>
                  </a:cubicBezTo>
                  <a:cubicBezTo>
                    <a:pt x="202" y="132"/>
                    <a:pt x="202" y="132"/>
                    <a:pt x="202" y="132"/>
                  </a:cubicBezTo>
                  <a:cubicBezTo>
                    <a:pt x="204" y="131"/>
                    <a:pt x="203" y="126"/>
                    <a:pt x="203" y="126"/>
                  </a:cubicBezTo>
                  <a:cubicBezTo>
                    <a:pt x="183" y="126"/>
                    <a:pt x="183" y="126"/>
                    <a:pt x="183" y="126"/>
                  </a:cubicBezTo>
                  <a:cubicBezTo>
                    <a:pt x="176" y="126"/>
                    <a:pt x="177" y="120"/>
                    <a:pt x="177" y="120"/>
                  </a:cubicBezTo>
                  <a:cubicBezTo>
                    <a:pt x="175" y="121"/>
                    <a:pt x="175" y="121"/>
                    <a:pt x="175" y="121"/>
                  </a:cubicBezTo>
                  <a:cubicBezTo>
                    <a:pt x="174" y="139"/>
                    <a:pt x="160" y="136"/>
                    <a:pt x="160" y="136"/>
                  </a:cubicBezTo>
                  <a:cubicBezTo>
                    <a:pt x="147" y="137"/>
                    <a:pt x="148" y="122"/>
                    <a:pt x="148" y="122"/>
                  </a:cubicBezTo>
                  <a:cubicBezTo>
                    <a:pt x="144" y="103"/>
                    <a:pt x="144" y="103"/>
                    <a:pt x="144" y="103"/>
                  </a:cubicBezTo>
                  <a:cubicBezTo>
                    <a:pt x="142" y="107"/>
                    <a:pt x="126" y="107"/>
                    <a:pt x="126" y="107"/>
                  </a:cubicBezTo>
                  <a:cubicBezTo>
                    <a:pt x="120" y="116"/>
                    <a:pt x="116" y="113"/>
                    <a:pt x="116" y="113"/>
                  </a:cubicBezTo>
                  <a:cubicBezTo>
                    <a:pt x="114" y="111"/>
                    <a:pt x="119" y="106"/>
                    <a:pt x="119" y="106"/>
                  </a:cubicBezTo>
                  <a:cubicBezTo>
                    <a:pt x="125" y="98"/>
                    <a:pt x="125" y="98"/>
                    <a:pt x="125" y="98"/>
                  </a:cubicBezTo>
                  <a:cubicBezTo>
                    <a:pt x="116" y="98"/>
                    <a:pt x="101" y="90"/>
                    <a:pt x="101" y="90"/>
                  </a:cubicBezTo>
                  <a:cubicBezTo>
                    <a:pt x="96" y="88"/>
                    <a:pt x="102" y="79"/>
                    <a:pt x="102" y="79"/>
                  </a:cubicBezTo>
                  <a:cubicBezTo>
                    <a:pt x="102" y="78"/>
                    <a:pt x="95" y="77"/>
                    <a:pt x="95" y="77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5" y="118"/>
                    <a:pt x="93" y="107"/>
                    <a:pt x="93" y="10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86" y="71"/>
                    <a:pt x="76" y="75"/>
                    <a:pt x="76" y="75"/>
                  </a:cubicBezTo>
                  <a:cubicBezTo>
                    <a:pt x="72" y="75"/>
                    <a:pt x="74" y="76"/>
                    <a:pt x="74" y="76"/>
                  </a:cubicBezTo>
                  <a:cubicBezTo>
                    <a:pt x="75" y="79"/>
                    <a:pt x="74" y="80"/>
                    <a:pt x="74" y="80"/>
                  </a:cubicBezTo>
                  <a:cubicBezTo>
                    <a:pt x="73" y="85"/>
                    <a:pt x="64" y="84"/>
                    <a:pt x="64" y="84"/>
                  </a:cubicBezTo>
                  <a:cubicBezTo>
                    <a:pt x="59" y="83"/>
                    <a:pt x="61" y="76"/>
                    <a:pt x="61" y="76"/>
                  </a:cubicBezTo>
                  <a:cubicBezTo>
                    <a:pt x="62" y="72"/>
                    <a:pt x="58" y="73"/>
                    <a:pt x="58" y="73"/>
                  </a:cubicBezTo>
                  <a:cubicBezTo>
                    <a:pt x="32" y="70"/>
                    <a:pt x="32" y="62"/>
                    <a:pt x="32" y="62"/>
                  </a:cubicBezTo>
                  <a:cubicBezTo>
                    <a:pt x="30" y="61"/>
                    <a:pt x="27" y="55"/>
                    <a:pt x="27" y="55"/>
                  </a:cubicBezTo>
                  <a:cubicBezTo>
                    <a:pt x="26" y="51"/>
                    <a:pt x="25" y="55"/>
                    <a:pt x="25" y="55"/>
                  </a:cubicBezTo>
                  <a:cubicBezTo>
                    <a:pt x="27" y="59"/>
                    <a:pt x="26" y="88"/>
                    <a:pt x="26" y="88"/>
                  </a:cubicBezTo>
                  <a:cubicBezTo>
                    <a:pt x="26" y="99"/>
                    <a:pt x="23" y="90"/>
                    <a:pt x="23" y="90"/>
                  </a:cubicBezTo>
                  <a:cubicBezTo>
                    <a:pt x="19" y="77"/>
                    <a:pt x="21" y="55"/>
                    <a:pt x="21" y="55"/>
                  </a:cubicBezTo>
                  <a:cubicBezTo>
                    <a:pt x="21" y="49"/>
                    <a:pt x="15" y="50"/>
                    <a:pt x="15" y="50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6" y="55"/>
                    <a:pt x="5" y="53"/>
                    <a:pt x="5" y="53"/>
                  </a:cubicBezTo>
                  <a:cubicBezTo>
                    <a:pt x="5" y="49"/>
                    <a:pt x="11" y="47"/>
                    <a:pt x="11" y="47"/>
                  </a:cubicBezTo>
                  <a:cubicBezTo>
                    <a:pt x="0" y="39"/>
                    <a:pt x="19" y="36"/>
                    <a:pt x="19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8" y="2"/>
                    <a:pt x="11" y="0"/>
                    <a:pt x="11" y="0"/>
                  </a:cubicBezTo>
                  <a:cubicBezTo>
                    <a:pt x="14" y="0"/>
                    <a:pt x="15" y="1"/>
                    <a:pt x="15" y="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6"/>
                    <a:pt x="31" y="8"/>
                    <a:pt x="31" y="8"/>
                  </a:cubicBezTo>
                  <a:cubicBezTo>
                    <a:pt x="34" y="10"/>
                    <a:pt x="32" y="13"/>
                    <a:pt x="32" y="13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4" y="26"/>
                    <a:pt x="85" y="29"/>
                    <a:pt x="85" y="29"/>
                  </a:cubicBezTo>
                  <a:close/>
                  <a:moveTo>
                    <a:pt x="105" y="33"/>
                  </a:moveTo>
                  <a:cubicBezTo>
                    <a:pt x="109" y="34"/>
                    <a:pt x="110" y="25"/>
                    <a:pt x="110" y="25"/>
                  </a:cubicBezTo>
                  <a:cubicBezTo>
                    <a:pt x="104" y="23"/>
                    <a:pt x="93" y="23"/>
                    <a:pt x="93" y="23"/>
                  </a:cubicBezTo>
                  <a:cubicBezTo>
                    <a:pt x="88" y="29"/>
                    <a:pt x="88" y="29"/>
                    <a:pt x="88" y="29"/>
                  </a:cubicBezTo>
                  <a:lnTo>
                    <a:pt x="105" y="33"/>
                  </a:lnTo>
                  <a:close/>
                  <a:moveTo>
                    <a:pt x="110" y="27"/>
                  </a:moveTo>
                  <a:cubicBezTo>
                    <a:pt x="110" y="36"/>
                    <a:pt x="110" y="36"/>
                    <a:pt x="110" y="36"/>
                  </a:cubicBezTo>
                  <a:cubicBezTo>
                    <a:pt x="119" y="38"/>
                    <a:pt x="119" y="38"/>
                    <a:pt x="119" y="38"/>
                  </a:cubicBezTo>
                  <a:cubicBezTo>
                    <a:pt x="123" y="38"/>
                    <a:pt x="121" y="29"/>
                    <a:pt x="121" y="29"/>
                  </a:cubicBezTo>
                  <a:cubicBezTo>
                    <a:pt x="121" y="25"/>
                    <a:pt x="110" y="27"/>
                    <a:pt x="110" y="27"/>
                  </a:cubicBezTo>
                  <a:close/>
                  <a:moveTo>
                    <a:pt x="410" y="111"/>
                  </a:moveTo>
                  <a:cubicBezTo>
                    <a:pt x="409" y="108"/>
                    <a:pt x="409" y="108"/>
                    <a:pt x="409" y="108"/>
                  </a:cubicBezTo>
                  <a:cubicBezTo>
                    <a:pt x="404" y="104"/>
                    <a:pt x="403" y="106"/>
                    <a:pt x="403" y="106"/>
                  </a:cubicBezTo>
                  <a:cubicBezTo>
                    <a:pt x="377" y="108"/>
                    <a:pt x="377" y="108"/>
                    <a:pt x="377" y="108"/>
                  </a:cubicBezTo>
                  <a:cubicBezTo>
                    <a:pt x="410" y="113"/>
                    <a:pt x="410" y="113"/>
                    <a:pt x="410" y="113"/>
                  </a:cubicBezTo>
                  <a:cubicBezTo>
                    <a:pt x="409" y="112"/>
                    <a:pt x="410" y="111"/>
                    <a:pt x="410" y="111"/>
                  </a:cubicBezTo>
                  <a:close/>
                  <a:moveTo>
                    <a:pt x="316" y="78"/>
                  </a:moveTo>
                  <a:cubicBezTo>
                    <a:pt x="316" y="72"/>
                    <a:pt x="316" y="72"/>
                    <a:pt x="316" y="72"/>
                  </a:cubicBezTo>
                  <a:cubicBezTo>
                    <a:pt x="306" y="71"/>
                    <a:pt x="306" y="71"/>
                    <a:pt x="306" y="71"/>
                  </a:cubicBezTo>
                  <a:cubicBezTo>
                    <a:pt x="305" y="76"/>
                    <a:pt x="305" y="76"/>
                    <a:pt x="305" y="76"/>
                  </a:cubicBezTo>
                  <a:lnTo>
                    <a:pt x="316" y="78"/>
                  </a:lnTo>
                  <a:close/>
                  <a:moveTo>
                    <a:pt x="296" y="75"/>
                  </a:moveTo>
                  <a:cubicBezTo>
                    <a:pt x="296" y="69"/>
                    <a:pt x="296" y="69"/>
                    <a:pt x="296" y="69"/>
                  </a:cubicBezTo>
                  <a:cubicBezTo>
                    <a:pt x="286" y="68"/>
                    <a:pt x="286" y="68"/>
                    <a:pt x="286" y="68"/>
                  </a:cubicBezTo>
                  <a:cubicBezTo>
                    <a:pt x="285" y="73"/>
                    <a:pt x="285" y="73"/>
                    <a:pt x="285" y="73"/>
                  </a:cubicBezTo>
                  <a:lnTo>
                    <a:pt x="296" y="75"/>
                  </a:lnTo>
                  <a:close/>
                  <a:moveTo>
                    <a:pt x="274" y="71"/>
                  </a:moveTo>
                  <a:cubicBezTo>
                    <a:pt x="275" y="66"/>
                    <a:pt x="275" y="66"/>
                    <a:pt x="275" y="66"/>
                  </a:cubicBezTo>
                  <a:cubicBezTo>
                    <a:pt x="265" y="64"/>
                    <a:pt x="265" y="64"/>
                    <a:pt x="265" y="64"/>
                  </a:cubicBezTo>
                  <a:cubicBezTo>
                    <a:pt x="264" y="69"/>
                    <a:pt x="264" y="69"/>
                    <a:pt x="264" y="69"/>
                  </a:cubicBezTo>
                  <a:lnTo>
                    <a:pt x="274" y="71"/>
                  </a:lnTo>
                  <a:close/>
                  <a:moveTo>
                    <a:pt x="253" y="69"/>
                  </a:moveTo>
                  <a:cubicBezTo>
                    <a:pt x="253" y="63"/>
                    <a:pt x="253" y="63"/>
                    <a:pt x="253" y="63"/>
                  </a:cubicBezTo>
                  <a:cubicBezTo>
                    <a:pt x="243" y="62"/>
                    <a:pt x="243" y="62"/>
                    <a:pt x="243" y="62"/>
                  </a:cubicBezTo>
                  <a:cubicBezTo>
                    <a:pt x="242" y="67"/>
                    <a:pt x="242" y="67"/>
                    <a:pt x="242" y="67"/>
                  </a:cubicBezTo>
                  <a:lnTo>
                    <a:pt x="253" y="69"/>
                  </a:lnTo>
                  <a:close/>
                  <a:moveTo>
                    <a:pt x="256" y="117"/>
                  </a:moveTo>
                  <a:cubicBezTo>
                    <a:pt x="256" y="117"/>
                    <a:pt x="241" y="119"/>
                    <a:pt x="237" y="115"/>
                  </a:cubicBezTo>
                  <a:cubicBezTo>
                    <a:pt x="237" y="115"/>
                    <a:pt x="238" y="130"/>
                    <a:pt x="237" y="132"/>
                  </a:cubicBezTo>
                  <a:cubicBezTo>
                    <a:pt x="237" y="132"/>
                    <a:pt x="253" y="123"/>
                    <a:pt x="256" y="117"/>
                  </a:cubicBezTo>
                  <a:close/>
                  <a:moveTo>
                    <a:pt x="240" y="138"/>
                  </a:moveTo>
                  <a:cubicBezTo>
                    <a:pt x="244" y="132"/>
                    <a:pt x="234" y="137"/>
                    <a:pt x="234" y="137"/>
                  </a:cubicBezTo>
                  <a:cubicBezTo>
                    <a:pt x="236" y="138"/>
                    <a:pt x="235" y="142"/>
                    <a:pt x="235" y="142"/>
                  </a:cubicBezTo>
                  <a:lnTo>
                    <a:pt x="240" y="138"/>
                  </a:lnTo>
                  <a:close/>
                  <a:moveTo>
                    <a:pt x="231" y="65"/>
                  </a:moveTo>
                  <a:cubicBezTo>
                    <a:pt x="231" y="60"/>
                    <a:pt x="231" y="60"/>
                    <a:pt x="231" y="60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0" y="63"/>
                    <a:pt x="220" y="63"/>
                    <a:pt x="220" y="63"/>
                  </a:cubicBezTo>
                  <a:lnTo>
                    <a:pt x="231" y="65"/>
                  </a:lnTo>
                  <a:close/>
                  <a:moveTo>
                    <a:pt x="208" y="62"/>
                  </a:moveTo>
                  <a:cubicBezTo>
                    <a:pt x="208" y="56"/>
                    <a:pt x="208" y="56"/>
                    <a:pt x="208" y="56"/>
                  </a:cubicBezTo>
                  <a:cubicBezTo>
                    <a:pt x="198" y="55"/>
                    <a:pt x="198" y="55"/>
                    <a:pt x="198" y="55"/>
                  </a:cubicBezTo>
                  <a:cubicBezTo>
                    <a:pt x="197" y="60"/>
                    <a:pt x="197" y="60"/>
                    <a:pt x="197" y="60"/>
                  </a:cubicBezTo>
                  <a:lnTo>
                    <a:pt x="208" y="62"/>
                  </a:lnTo>
                  <a:close/>
                  <a:moveTo>
                    <a:pt x="174" y="118"/>
                  </a:moveTo>
                  <a:cubicBezTo>
                    <a:pt x="174" y="118"/>
                    <a:pt x="179" y="116"/>
                    <a:pt x="174" y="115"/>
                  </a:cubicBezTo>
                  <a:lnTo>
                    <a:pt x="174" y="118"/>
                  </a:lnTo>
                  <a:close/>
                  <a:moveTo>
                    <a:pt x="150" y="115"/>
                  </a:moveTo>
                  <a:cubicBezTo>
                    <a:pt x="154" y="110"/>
                    <a:pt x="154" y="110"/>
                    <a:pt x="154" y="110"/>
                  </a:cubicBezTo>
                  <a:cubicBezTo>
                    <a:pt x="149" y="110"/>
                    <a:pt x="149" y="110"/>
                    <a:pt x="149" y="110"/>
                  </a:cubicBezTo>
                  <a:lnTo>
                    <a:pt x="150" y="115"/>
                  </a:lnTo>
                  <a:close/>
                  <a:moveTo>
                    <a:pt x="139" y="98"/>
                  </a:moveTo>
                  <a:cubicBezTo>
                    <a:pt x="145" y="95"/>
                    <a:pt x="140" y="91"/>
                    <a:pt x="140" y="91"/>
                  </a:cubicBezTo>
                  <a:cubicBezTo>
                    <a:pt x="134" y="91"/>
                    <a:pt x="134" y="96"/>
                    <a:pt x="134" y="96"/>
                  </a:cubicBezTo>
                  <a:cubicBezTo>
                    <a:pt x="133" y="101"/>
                    <a:pt x="139" y="98"/>
                    <a:pt x="139" y="98"/>
                  </a:cubicBezTo>
                  <a:close/>
                  <a:moveTo>
                    <a:pt x="31" y="55"/>
                  </a:moveTo>
                  <a:cubicBezTo>
                    <a:pt x="35" y="55"/>
                    <a:pt x="31" y="52"/>
                    <a:pt x="31" y="52"/>
                  </a:cubicBezTo>
                  <a:cubicBezTo>
                    <a:pt x="27" y="50"/>
                    <a:pt x="29" y="53"/>
                    <a:pt x="29" y="53"/>
                  </a:cubicBezTo>
                  <a:lnTo>
                    <a:pt x="31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0"/>
            <p:cNvSpPr>
              <a:spLocks noEditPoints="1"/>
            </p:cNvSpPr>
            <p:nvPr/>
          </p:nvSpPr>
          <p:spPr bwMode="auto">
            <a:xfrm>
              <a:off x="5014" y="530"/>
              <a:ext cx="1210" cy="547"/>
            </a:xfrm>
            <a:custGeom>
              <a:avLst/>
              <a:gdLst>
                <a:gd name="T0" fmla="*/ 44 w 450"/>
                <a:gd name="T1" fmla="*/ 83 h 203"/>
                <a:gd name="T2" fmla="*/ 148 w 450"/>
                <a:gd name="T3" fmla="*/ 80 h 203"/>
                <a:gd name="T4" fmla="*/ 182 w 450"/>
                <a:gd name="T5" fmla="*/ 77 h 203"/>
                <a:gd name="T6" fmla="*/ 194 w 450"/>
                <a:gd name="T7" fmla="*/ 49 h 203"/>
                <a:gd name="T8" fmla="*/ 290 w 450"/>
                <a:gd name="T9" fmla="*/ 12 h 203"/>
                <a:gd name="T10" fmla="*/ 309 w 450"/>
                <a:gd name="T11" fmla="*/ 10 h 203"/>
                <a:gd name="T12" fmla="*/ 318 w 450"/>
                <a:gd name="T13" fmla="*/ 17 h 203"/>
                <a:gd name="T14" fmla="*/ 281 w 450"/>
                <a:gd name="T15" fmla="*/ 48 h 203"/>
                <a:gd name="T16" fmla="*/ 283 w 450"/>
                <a:gd name="T17" fmla="*/ 52 h 203"/>
                <a:gd name="T18" fmla="*/ 279 w 450"/>
                <a:gd name="T19" fmla="*/ 58 h 203"/>
                <a:gd name="T20" fmla="*/ 269 w 450"/>
                <a:gd name="T21" fmla="*/ 70 h 203"/>
                <a:gd name="T22" fmla="*/ 259 w 450"/>
                <a:gd name="T23" fmla="*/ 83 h 203"/>
                <a:gd name="T24" fmla="*/ 337 w 450"/>
                <a:gd name="T25" fmla="*/ 93 h 203"/>
                <a:gd name="T26" fmla="*/ 415 w 450"/>
                <a:gd name="T27" fmla="*/ 33 h 203"/>
                <a:gd name="T28" fmla="*/ 450 w 450"/>
                <a:gd name="T29" fmla="*/ 30 h 203"/>
                <a:gd name="T30" fmla="*/ 441 w 450"/>
                <a:gd name="T31" fmla="*/ 74 h 203"/>
                <a:gd name="T32" fmla="*/ 429 w 450"/>
                <a:gd name="T33" fmla="*/ 114 h 203"/>
                <a:gd name="T34" fmla="*/ 441 w 450"/>
                <a:gd name="T35" fmla="*/ 145 h 203"/>
                <a:gd name="T36" fmla="*/ 382 w 450"/>
                <a:gd name="T37" fmla="*/ 128 h 203"/>
                <a:gd name="T38" fmla="*/ 235 w 450"/>
                <a:gd name="T39" fmla="*/ 144 h 203"/>
                <a:gd name="T40" fmla="*/ 275 w 450"/>
                <a:gd name="T41" fmla="*/ 172 h 203"/>
                <a:gd name="T42" fmla="*/ 314 w 450"/>
                <a:gd name="T43" fmla="*/ 194 h 203"/>
                <a:gd name="T44" fmla="*/ 311 w 450"/>
                <a:gd name="T45" fmla="*/ 203 h 203"/>
                <a:gd name="T46" fmla="*/ 282 w 450"/>
                <a:gd name="T47" fmla="*/ 193 h 203"/>
                <a:gd name="T48" fmla="*/ 242 w 450"/>
                <a:gd name="T49" fmla="*/ 179 h 203"/>
                <a:gd name="T50" fmla="*/ 224 w 450"/>
                <a:gd name="T51" fmla="*/ 187 h 203"/>
                <a:gd name="T52" fmla="*/ 189 w 450"/>
                <a:gd name="T53" fmla="*/ 189 h 203"/>
                <a:gd name="T54" fmla="*/ 215 w 450"/>
                <a:gd name="T55" fmla="*/ 167 h 203"/>
                <a:gd name="T56" fmla="*/ 186 w 450"/>
                <a:gd name="T57" fmla="*/ 157 h 203"/>
                <a:gd name="T58" fmla="*/ 178 w 450"/>
                <a:gd name="T59" fmla="*/ 169 h 203"/>
                <a:gd name="T60" fmla="*/ 145 w 450"/>
                <a:gd name="T61" fmla="*/ 148 h 203"/>
                <a:gd name="T62" fmla="*/ 109 w 450"/>
                <a:gd name="T63" fmla="*/ 125 h 203"/>
                <a:gd name="T64" fmla="*/ 24 w 450"/>
                <a:gd name="T65" fmla="*/ 95 h 203"/>
                <a:gd name="T66" fmla="*/ 31 w 450"/>
                <a:gd name="T67" fmla="*/ 94 h 203"/>
                <a:gd name="T68" fmla="*/ 25 w 450"/>
                <a:gd name="T69" fmla="*/ 95 h 203"/>
                <a:gd name="T70" fmla="*/ 33 w 450"/>
                <a:gd name="T71" fmla="*/ 94 h 203"/>
                <a:gd name="T72" fmla="*/ 35 w 450"/>
                <a:gd name="T73" fmla="*/ 97 h 203"/>
                <a:gd name="T74" fmla="*/ 33 w 450"/>
                <a:gd name="T75" fmla="*/ 9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0" h="203">
                  <a:moveTo>
                    <a:pt x="24" y="95"/>
                  </a:move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57" y="77"/>
                    <a:pt x="70" y="77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8" y="80"/>
                    <a:pt x="148" y="78"/>
                    <a:pt x="154" y="78"/>
                  </a:cubicBezTo>
                  <a:cubicBezTo>
                    <a:pt x="182" y="77"/>
                    <a:pt x="182" y="77"/>
                    <a:pt x="182" y="77"/>
                  </a:cubicBezTo>
                  <a:cubicBezTo>
                    <a:pt x="195" y="68"/>
                    <a:pt x="195" y="68"/>
                    <a:pt x="195" y="68"/>
                  </a:cubicBezTo>
                  <a:cubicBezTo>
                    <a:pt x="195" y="68"/>
                    <a:pt x="192" y="53"/>
                    <a:pt x="194" y="49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90" y="12"/>
                    <a:pt x="290" y="12"/>
                    <a:pt x="290" y="12"/>
                  </a:cubicBezTo>
                  <a:cubicBezTo>
                    <a:pt x="290" y="12"/>
                    <a:pt x="294" y="9"/>
                    <a:pt x="301" y="9"/>
                  </a:cubicBezTo>
                  <a:cubicBezTo>
                    <a:pt x="309" y="10"/>
                    <a:pt x="309" y="10"/>
                    <a:pt x="309" y="10"/>
                  </a:cubicBezTo>
                  <a:cubicBezTo>
                    <a:pt x="309" y="10"/>
                    <a:pt x="329" y="0"/>
                    <a:pt x="318" y="8"/>
                  </a:cubicBezTo>
                  <a:cubicBezTo>
                    <a:pt x="318" y="17"/>
                    <a:pt x="318" y="17"/>
                    <a:pt x="318" y="17"/>
                  </a:cubicBezTo>
                  <a:cubicBezTo>
                    <a:pt x="314" y="14"/>
                    <a:pt x="314" y="14"/>
                    <a:pt x="314" y="14"/>
                  </a:cubicBezTo>
                  <a:cubicBezTo>
                    <a:pt x="281" y="48"/>
                    <a:pt x="281" y="48"/>
                    <a:pt x="281" y="48"/>
                  </a:cubicBezTo>
                  <a:cubicBezTo>
                    <a:pt x="278" y="48"/>
                    <a:pt x="278" y="48"/>
                    <a:pt x="278" y="48"/>
                  </a:cubicBezTo>
                  <a:cubicBezTo>
                    <a:pt x="283" y="52"/>
                    <a:pt x="283" y="52"/>
                    <a:pt x="283" y="52"/>
                  </a:cubicBezTo>
                  <a:cubicBezTo>
                    <a:pt x="283" y="53"/>
                    <a:pt x="283" y="53"/>
                    <a:pt x="283" y="53"/>
                  </a:cubicBezTo>
                  <a:cubicBezTo>
                    <a:pt x="283" y="53"/>
                    <a:pt x="297" y="62"/>
                    <a:pt x="279" y="58"/>
                  </a:cubicBezTo>
                  <a:cubicBezTo>
                    <a:pt x="273" y="65"/>
                    <a:pt x="273" y="65"/>
                    <a:pt x="273" y="65"/>
                  </a:cubicBezTo>
                  <a:cubicBezTo>
                    <a:pt x="273" y="65"/>
                    <a:pt x="292" y="75"/>
                    <a:pt x="269" y="70"/>
                  </a:cubicBezTo>
                  <a:cubicBezTo>
                    <a:pt x="264" y="78"/>
                    <a:pt x="264" y="78"/>
                    <a:pt x="264" y="78"/>
                  </a:cubicBezTo>
                  <a:cubicBezTo>
                    <a:pt x="264" y="78"/>
                    <a:pt x="281" y="89"/>
                    <a:pt x="259" y="83"/>
                  </a:cubicBezTo>
                  <a:cubicBezTo>
                    <a:pt x="256" y="87"/>
                    <a:pt x="256" y="87"/>
                    <a:pt x="256" y="87"/>
                  </a:cubicBezTo>
                  <a:cubicBezTo>
                    <a:pt x="337" y="93"/>
                    <a:pt x="337" y="93"/>
                    <a:pt x="337" y="93"/>
                  </a:cubicBezTo>
                  <a:cubicBezTo>
                    <a:pt x="337" y="93"/>
                    <a:pt x="346" y="93"/>
                    <a:pt x="348" y="87"/>
                  </a:cubicBezTo>
                  <a:cubicBezTo>
                    <a:pt x="415" y="33"/>
                    <a:pt x="415" y="33"/>
                    <a:pt x="415" y="33"/>
                  </a:cubicBezTo>
                  <a:cubicBezTo>
                    <a:pt x="415" y="33"/>
                    <a:pt x="420" y="28"/>
                    <a:pt x="428" y="28"/>
                  </a:cubicBezTo>
                  <a:cubicBezTo>
                    <a:pt x="450" y="30"/>
                    <a:pt x="450" y="30"/>
                    <a:pt x="450" y="30"/>
                  </a:cubicBezTo>
                  <a:cubicBezTo>
                    <a:pt x="424" y="73"/>
                    <a:pt x="424" y="73"/>
                    <a:pt x="424" y="73"/>
                  </a:cubicBezTo>
                  <a:cubicBezTo>
                    <a:pt x="441" y="74"/>
                    <a:pt x="441" y="74"/>
                    <a:pt x="441" y="74"/>
                  </a:cubicBezTo>
                  <a:cubicBezTo>
                    <a:pt x="416" y="107"/>
                    <a:pt x="416" y="107"/>
                    <a:pt x="416" y="107"/>
                  </a:cubicBezTo>
                  <a:cubicBezTo>
                    <a:pt x="416" y="107"/>
                    <a:pt x="430" y="107"/>
                    <a:pt x="429" y="114"/>
                  </a:cubicBezTo>
                  <a:cubicBezTo>
                    <a:pt x="429" y="114"/>
                    <a:pt x="432" y="122"/>
                    <a:pt x="414" y="120"/>
                  </a:cubicBezTo>
                  <a:cubicBezTo>
                    <a:pt x="441" y="145"/>
                    <a:pt x="441" y="145"/>
                    <a:pt x="441" y="145"/>
                  </a:cubicBezTo>
                  <a:cubicBezTo>
                    <a:pt x="441" y="145"/>
                    <a:pt x="420" y="144"/>
                    <a:pt x="404" y="138"/>
                  </a:cubicBezTo>
                  <a:cubicBezTo>
                    <a:pt x="382" y="128"/>
                    <a:pt x="382" y="128"/>
                    <a:pt x="382" y="128"/>
                  </a:cubicBezTo>
                  <a:cubicBezTo>
                    <a:pt x="382" y="128"/>
                    <a:pt x="303" y="143"/>
                    <a:pt x="281" y="139"/>
                  </a:cubicBezTo>
                  <a:cubicBezTo>
                    <a:pt x="281" y="139"/>
                    <a:pt x="242" y="144"/>
                    <a:pt x="235" y="144"/>
                  </a:cubicBezTo>
                  <a:cubicBezTo>
                    <a:pt x="272" y="169"/>
                    <a:pt x="272" y="169"/>
                    <a:pt x="272" y="169"/>
                  </a:cubicBezTo>
                  <a:cubicBezTo>
                    <a:pt x="272" y="169"/>
                    <a:pt x="282" y="172"/>
                    <a:pt x="275" y="172"/>
                  </a:cubicBezTo>
                  <a:cubicBezTo>
                    <a:pt x="307" y="193"/>
                    <a:pt x="307" y="193"/>
                    <a:pt x="307" y="193"/>
                  </a:cubicBezTo>
                  <a:cubicBezTo>
                    <a:pt x="307" y="193"/>
                    <a:pt x="325" y="187"/>
                    <a:pt x="314" y="194"/>
                  </a:cubicBezTo>
                  <a:cubicBezTo>
                    <a:pt x="313" y="203"/>
                    <a:pt x="313" y="203"/>
                    <a:pt x="313" y="203"/>
                  </a:cubicBezTo>
                  <a:cubicBezTo>
                    <a:pt x="311" y="203"/>
                    <a:pt x="311" y="203"/>
                    <a:pt x="311" y="203"/>
                  </a:cubicBezTo>
                  <a:cubicBezTo>
                    <a:pt x="311" y="203"/>
                    <a:pt x="305" y="195"/>
                    <a:pt x="297" y="196"/>
                  </a:cubicBezTo>
                  <a:cubicBezTo>
                    <a:pt x="297" y="196"/>
                    <a:pt x="283" y="195"/>
                    <a:pt x="282" y="193"/>
                  </a:cubicBezTo>
                  <a:cubicBezTo>
                    <a:pt x="280" y="195"/>
                    <a:pt x="280" y="195"/>
                    <a:pt x="280" y="195"/>
                  </a:cubicBezTo>
                  <a:cubicBezTo>
                    <a:pt x="242" y="179"/>
                    <a:pt x="242" y="179"/>
                    <a:pt x="242" y="179"/>
                  </a:cubicBezTo>
                  <a:cubicBezTo>
                    <a:pt x="232" y="179"/>
                    <a:pt x="232" y="179"/>
                    <a:pt x="232" y="179"/>
                  </a:cubicBezTo>
                  <a:cubicBezTo>
                    <a:pt x="232" y="179"/>
                    <a:pt x="247" y="183"/>
                    <a:pt x="224" y="187"/>
                  </a:cubicBezTo>
                  <a:cubicBezTo>
                    <a:pt x="223" y="190"/>
                    <a:pt x="223" y="190"/>
                    <a:pt x="223" y="190"/>
                  </a:cubicBezTo>
                  <a:cubicBezTo>
                    <a:pt x="189" y="189"/>
                    <a:pt x="189" y="189"/>
                    <a:pt x="189" y="189"/>
                  </a:cubicBezTo>
                  <a:cubicBezTo>
                    <a:pt x="189" y="189"/>
                    <a:pt x="184" y="178"/>
                    <a:pt x="189" y="169"/>
                  </a:cubicBezTo>
                  <a:cubicBezTo>
                    <a:pt x="215" y="167"/>
                    <a:pt x="215" y="167"/>
                    <a:pt x="215" y="167"/>
                  </a:cubicBezTo>
                  <a:cubicBezTo>
                    <a:pt x="194" y="157"/>
                    <a:pt x="194" y="157"/>
                    <a:pt x="194" y="157"/>
                  </a:cubicBezTo>
                  <a:cubicBezTo>
                    <a:pt x="186" y="157"/>
                    <a:pt x="186" y="157"/>
                    <a:pt x="186" y="157"/>
                  </a:cubicBezTo>
                  <a:cubicBezTo>
                    <a:pt x="186" y="157"/>
                    <a:pt x="202" y="164"/>
                    <a:pt x="179" y="166"/>
                  </a:cubicBezTo>
                  <a:cubicBezTo>
                    <a:pt x="178" y="169"/>
                    <a:pt x="178" y="169"/>
                    <a:pt x="178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5" y="169"/>
                    <a:pt x="141" y="155"/>
                    <a:pt x="145" y="148"/>
                  </a:cubicBezTo>
                  <a:cubicBezTo>
                    <a:pt x="173" y="145"/>
                    <a:pt x="173" y="145"/>
                    <a:pt x="173" y="145"/>
                  </a:cubicBezTo>
                  <a:cubicBezTo>
                    <a:pt x="173" y="145"/>
                    <a:pt x="121" y="126"/>
                    <a:pt x="109" y="125"/>
                  </a:cubicBezTo>
                  <a:cubicBezTo>
                    <a:pt x="109" y="125"/>
                    <a:pt x="30" y="121"/>
                    <a:pt x="27" y="116"/>
                  </a:cubicBezTo>
                  <a:cubicBezTo>
                    <a:pt x="27" y="116"/>
                    <a:pt x="0" y="108"/>
                    <a:pt x="24" y="95"/>
                  </a:cubicBezTo>
                  <a:close/>
                  <a:moveTo>
                    <a:pt x="30" y="96"/>
                  </a:moveTo>
                  <a:cubicBezTo>
                    <a:pt x="31" y="94"/>
                    <a:pt x="31" y="94"/>
                    <a:pt x="31" y="94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5" y="95"/>
                    <a:pt x="25" y="95"/>
                    <a:pt x="25" y="95"/>
                  </a:cubicBezTo>
                  <a:lnTo>
                    <a:pt x="30" y="96"/>
                  </a:lnTo>
                  <a:close/>
                  <a:moveTo>
                    <a:pt x="33" y="94"/>
                  </a:moveTo>
                  <a:cubicBezTo>
                    <a:pt x="32" y="96"/>
                    <a:pt x="32" y="96"/>
                    <a:pt x="32" y="96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5" y="95"/>
                    <a:pt x="35" y="95"/>
                    <a:pt x="35" y="95"/>
                  </a:cubicBezTo>
                  <a:lnTo>
                    <a:pt x="33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1"/>
            <p:cNvSpPr>
              <a:spLocks noEditPoints="1"/>
            </p:cNvSpPr>
            <p:nvPr/>
          </p:nvSpPr>
          <p:spPr bwMode="auto">
            <a:xfrm>
              <a:off x="1826" y="2036"/>
              <a:ext cx="14" cy="35"/>
            </a:xfrm>
            <a:custGeom>
              <a:avLst/>
              <a:gdLst>
                <a:gd name="T0" fmla="*/ 4 w 5"/>
                <a:gd name="T1" fmla="*/ 1 h 13"/>
                <a:gd name="T2" fmla="*/ 5 w 5"/>
                <a:gd name="T3" fmla="*/ 2 h 13"/>
                <a:gd name="T4" fmla="*/ 4 w 5"/>
                <a:gd name="T5" fmla="*/ 13 h 13"/>
                <a:gd name="T6" fmla="*/ 3 w 5"/>
                <a:gd name="T7" fmla="*/ 13 h 13"/>
                <a:gd name="T8" fmla="*/ 0 w 5"/>
                <a:gd name="T9" fmla="*/ 7 h 13"/>
                <a:gd name="T10" fmla="*/ 2 w 5"/>
                <a:gd name="T11" fmla="*/ 2 h 13"/>
                <a:gd name="T12" fmla="*/ 4 w 5"/>
                <a:gd name="T13" fmla="*/ 1 h 13"/>
                <a:gd name="T14" fmla="*/ 3 w 5"/>
                <a:gd name="T15" fmla="*/ 7 h 13"/>
                <a:gd name="T16" fmla="*/ 3 w 5"/>
                <a:gd name="T17" fmla="*/ 5 h 13"/>
                <a:gd name="T18" fmla="*/ 3 w 5"/>
                <a:gd name="T19" fmla="*/ 4 h 13"/>
                <a:gd name="T20" fmla="*/ 2 w 5"/>
                <a:gd name="T21" fmla="*/ 4 h 13"/>
                <a:gd name="T22" fmla="*/ 1 w 5"/>
                <a:gd name="T23" fmla="*/ 5 h 13"/>
                <a:gd name="T24" fmla="*/ 1 w 5"/>
                <a:gd name="T25" fmla="*/ 7 h 13"/>
                <a:gd name="T26" fmla="*/ 2 w 5"/>
                <a:gd name="T27" fmla="*/ 8 h 13"/>
                <a:gd name="T28" fmla="*/ 2 w 5"/>
                <a:gd name="T29" fmla="*/ 8 h 13"/>
                <a:gd name="T30" fmla="*/ 3 w 5"/>
                <a:gd name="T3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13">
                  <a:moveTo>
                    <a:pt x="4" y="1"/>
                  </a:moveTo>
                  <a:cubicBezTo>
                    <a:pt x="4" y="1"/>
                    <a:pt x="5" y="0"/>
                    <a:pt x="5" y="2"/>
                  </a:cubicBezTo>
                  <a:cubicBezTo>
                    <a:pt x="5" y="2"/>
                    <a:pt x="4" y="10"/>
                    <a:pt x="4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1" y="8"/>
                    <a:pt x="0" y="7"/>
                  </a:cubicBezTo>
                  <a:cubicBezTo>
                    <a:pt x="0" y="7"/>
                    <a:pt x="0" y="3"/>
                    <a:pt x="2" y="2"/>
                  </a:cubicBezTo>
                  <a:lnTo>
                    <a:pt x="4" y="1"/>
                  </a:lnTo>
                  <a:close/>
                  <a:moveTo>
                    <a:pt x="3" y="7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7"/>
                    <a:pt x="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2"/>
            <p:cNvSpPr/>
            <p:nvPr/>
          </p:nvSpPr>
          <p:spPr bwMode="auto">
            <a:xfrm>
              <a:off x="2076" y="1831"/>
              <a:ext cx="49" cy="94"/>
            </a:xfrm>
            <a:custGeom>
              <a:avLst/>
              <a:gdLst>
                <a:gd name="T0" fmla="*/ 17 w 18"/>
                <a:gd name="T1" fmla="*/ 1 h 35"/>
                <a:gd name="T2" fmla="*/ 17 w 18"/>
                <a:gd name="T3" fmla="*/ 2 h 35"/>
                <a:gd name="T4" fmla="*/ 12 w 18"/>
                <a:gd name="T5" fmla="*/ 26 h 35"/>
                <a:gd name="T6" fmla="*/ 11 w 18"/>
                <a:gd name="T7" fmla="*/ 29 h 35"/>
                <a:gd name="T8" fmla="*/ 4 w 18"/>
                <a:gd name="T9" fmla="*/ 33 h 35"/>
                <a:gd name="T10" fmla="*/ 2 w 18"/>
                <a:gd name="T11" fmla="*/ 31 h 35"/>
                <a:gd name="T12" fmla="*/ 2 w 18"/>
                <a:gd name="T13" fmla="*/ 15 h 35"/>
                <a:gd name="T14" fmla="*/ 7 w 18"/>
                <a:gd name="T15" fmla="*/ 6 h 35"/>
                <a:gd name="T16" fmla="*/ 17 w 18"/>
                <a:gd name="T17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5">
                  <a:moveTo>
                    <a:pt x="17" y="1"/>
                  </a:moveTo>
                  <a:cubicBezTo>
                    <a:pt x="17" y="1"/>
                    <a:pt x="18" y="0"/>
                    <a:pt x="17" y="2"/>
                  </a:cubicBezTo>
                  <a:cubicBezTo>
                    <a:pt x="17" y="2"/>
                    <a:pt x="8" y="13"/>
                    <a:pt x="12" y="26"/>
                  </a:cubicBezTo>
                  <a:cubicBezTo>
                    <a:pt x="12" y="26"/>
                    <a:pt x="12" y="28"/>
                    <a:pt x="11" y="29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2" y="35"/>
                    <a:pt x="2" y="31"/>
                  </a:cubicBezTo>
                  <a:cubicBezTo>
                    <a:pt x="2" y="31"/>
                    <a:pt x="0" y="23"/>
                    <a:pt x="2" y="15"/>
                  </a:cubicBezTo>
                  <a:cubicBezTo>
                    <a:pt x="2" y="12"/>
                    <a:pt x="4" y="8"/>
                    <a:pt x="7" y="6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1062" y="1775"/>
              <a:ext cx="1343" cy="660"/>
            </a:xfrm>
            <a:custGeom>
              <a:avLst/>
              <a:gdLst>
                <a:gd name="T0" fmla="*/ 379 w 499"/>
                <a:gd name="T1" fmla="*/ 53 h 245"/>
                <a:gd name="T2" fmla="*/ 395 w 499"/>
                <a:gd name="T3" fmla="*/ 22 h 245"/>
                <a:gd name="T4" fmla="*/ 345 w 499"/>
                <a:gd name="T5" fmla="*/ 197 h 245"/>
                <a:gd name="T6" fmla="*/ 320 w 499"/>
                <a:gd name="T7" fmla="*/ 191 h 245"/>
                <a:gd name="T8" fmla="*/ 203 w 499"/>
                <a:gd name="T9" fmla="*/ 224 h 245"/>
                <a:gd name="T10" fmla="*/ 114 w 499"/>
                <a:gd name="T11" fmla="*/ 241 h 245"/>
                <a:gd name="T12" fmla="*/ 131 w 499"/>
                <a:gd name="T13" fmla="*/ 206 h 245"/>
                <a:gd name="T14" fmla="*/ 88 w 499"/>
                <a:gd name="T15" fmla="*/ 127 h 245"/>
                <a:gd name="T16" fmla="*/ 74 w 499"/>
                <a:gd name="T17" fmla="*/ 116 h 245"/>
                <a:gd name="T18" fmla="*/ 5 w 499"/>
                <a:gd name="T19" fmla="*/ 115 h 245"/>
                <a:gd name="T20" fmla="*/ 33 w 499"/>
                <a:gd name="T21" fmla="*/ 100 h 245"/>
                <a:gd name="T22" fmla="*/ 279 w 499"/>
                <a:gd name="T23" fmla="*/ 99 h 245"/>
                <a:gd name="T24" fmla="*/ 439 w 499"/>
                <a:gd name="T25" fmla="*/ 77 h 245"/>
                <a:gd name="T26" fmla="*/ 432 w 499"/>
                <a:gd name="T27" fmla="*/ 99 h 245"/>
                <a:gd name="T28" fmla="*/ 411 w 499"/>
                <a:gd name="T29" fmla="*/ 93 h 245"/>
                <a:gd name="T30" fmla="*/ 447 w 499"/>
                <a:gd name="T31" fmla="*/ 128 h 245"/>
                <a:gd name="T32" fmla="*/ 485 w 499"/>
                <a:gd name="T33" fmla="*/ 185 h 245"/>
                <a:gd name="T34" fmla="*/ 399 w 499"/>
                <a:gd name="T35" fmla="*/ 171 h 245"/>
                <a:gd name="T36" fmla="*/ 360 w 499"/>
                <a:gd name="T37" fmla="*/ 168 h 245"/>
                <a:gd name="T38" fmla="*/ 426 w 499"/>
                <a:gd name="T39" fmla="*/ 15 h 245"/>
                <a:gd name="T40" fmla="*/ 426 w 499"/>
                <a:gd name="T41" fmla="*/ 167 h 245"/>
                <a:gd name="T42" fmla="*/ 422 w 499"/>
                <a:gd name="T43" fmla="*/ 16 h 245"/>
                <a:gd name="T44" fmla="*/ 415 w 499"/>
                <a:gd name="T45" fmla="*/ 20 h 245"/>
                <a:gd name="T46" fmla="*/ 407 w 499"/>
                <a:gd name="T47" fmla="*/ 27 h 245"/>
                <a:gd name="T48" fmla="*/ 371 w 499"/>
                <a:gd name="T49" fmla="*/ 156 h 245"/>
                <a:gd name="T50" fmla="*/ 372 w 499"/>
                <a:gd name="T51" fmla="*/ 43 h 245"/>
                <a:gd name="T52" fmla="*/ 372 w 499"/>
                <a:gd name="T53" fmla="*/ 46 h 245"/>
                <a:gd name="T54" fmla="*/ 366 w 499"/>
                <a:gd name="T55" fmla="*/ 46 h 245"/>
                <a:gd name="T56" fmla="*/ 367 w 499"/>
                <a:gd name="T57" fmla="*/ 49 h 245"/>
                <a:gd name="T58" fmla="*/ 361 w 499"/>
                <a:gd name="T59" fmla="*/ 50 h 245"/>
                <a:gd name="T60" fmla="*/ 357 w 499"/>
                <a:gd name="T61" fmla="*/ 56 h 245"/>
                <a:gd name="T62" fmla="*/ 355 w 499"/>
                <a:gd name="T63" fmla="*/ 56 h 245"/>
                <a:gd name="T64" fmla="*/ 352 w 499"/>
                <a:gd name="T65" fmla="*/ 57 h 245"/>
                <a:gd name="T66" fmla="*/ 350 w 499"/>
                <a:gd name="T67" fmla="*/ 60 h 245"/>
                <a:gd name="T68" fmla="*/ 346 w 499"/>
                <a:gd name="T69" fmla="*/ 60 h 245"/>
                <a:gd name="T70" fmla="*/ 346 w 499"/>
                <a:gd name="T71" fmla="*/ 64 h 245"/>
                <a:gd name="T72" fmla="*/ 336 w 499"/>
                <a:gd name="T73" fmla="*/ 158 h 245"/>
                <a:gd name="T74" fmla="*/ 341 w 499"/>
                <a:gd name="T75" fmla="*/ 63 h 245"/>
                <a:gd name="T76" fmla="*/ 342 w 499"/>
                <a:gd name="T77" fmla="*/ 66 h 245"/>
                <a:gd name="T78" fmla="*/ 318 w 499"/>
                <a:gd name="T79" fmla="*/ 187 h 245"/>
                <a:gd name="T80" fmla="*/ 337 w 499"/>
                <a:gd name="T81" fmla="*/ 67 h 245"/>
                <a:gd name="T82" fmla="*/ 335 w 499"/>
                <a:gd name="T83" fmla="*/ 70 h 245"/>
                <a:gd name="T84" fmla="*/ 332 w 499"/>
                <a:gd name="T85" fmla="*/ 70 h 245"/>
                <a:gd name="T86" fmla="*/ 331 w 499"/>
                <a:gd name="T87" fmla="*/ 74 h 245"/>
                <a:gd name="T88" fmla="*/ 326 w 499"/>
                <a:gd name="T89" fmla="*/ 73 h 245"/>
                <a:gd name="T90" fmla="*/ 327 w 499"/>
                <a:gd name="T91" fmla="*/ 77 h 245"/>
                <a:gd name="T92" fmla="*/ 320 w 499"/>
                <a:gd name="T93" fmla="*/ 78 h 245"/>
                <a:gd name="T94" fmla="*/ 317 w 499"/>
                <a:gd name="T95" fmla="*/ 83 h 245"/>
                <a:gd name="T96" fmla="*/ 315 w 499"/>
                <a:gd name="T97" fmla="*/ 83 h 245"/>
                <a:gd name="T98" fmla="*/ 312 w 499"/>
                <a:gd name="T99" fmla="*/ 85 h 245"/>
                <a:gd name="T100" fmla="*/ 311 w 499"/>
                <a:gd name="T101" fmla="*/ 87 h 245"/>
                <a:gd name="T102" fmla="*/ 307 w 499"/>
                <a:gd name="T103" fmla="*/ 87 h 245"/>
                <a:gd name="T104" fmla="*/ 306 w 499"/>
                <a:gd name="T105" fmla="*/ 91 h 245"/>
                <a:gd name="T106" fmla="*/ 301 w 499"/>
                <a:gd name="T107" fmla="*/ 90 h 245"/>
                <a:gd name="T108" fmla="*/ 302 w 499"/>
                <a:gd name="T109" fmla="*/ 94 h 245"/>
                <a:gd name="T110" fmla="*/ 293 w 499"/>
                <a:gd name="T111" fmla="*/ 97 h 245"/>
                <a:gd name="T112" fmla="*/ 289 w 499"/>
                <a:gd name="T113" fmla="*/ 98 h 245"/>
                <a:gd name="T114" fmla="*/ 289 w 499"/>
                <a:gd name="T115" fmla="*/ 110 h 245"/>
                <a:gd name="T116" fmla="*/ 199 w 499"/>
                <a:gd name="T117" fmla="*/ 145 h 245"/>
                <a:gd name="T118" fmla="*/ 171 w 499"/>
                <a:gd name="T119" fmla="*/ 167 h 245"/>
                <a:gd name="T120" fmla="*/ 173 w 499"/>
                <a:gd name="T121" fmla="*/ 127 h 245"/>
                <a:gd name="T122" fmla="*/ 164 w 499"/>
                <a:gd name="T123" fmla="*/ 126 h 245"/>
                <a:gd name="T124" fmla="*/ 142 w 499"/>
                <a:gd name="T125" fmla="*/ 13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" h="245">
                  <a:moveTo>
                    <a:pt x="395" y="22"/>
                  </a:moveTo>
                  <a:cubicBezTo>
                    <a:pt x="396" y="20"/>
                    <a:pt x="395" y="20"/>
                    <a:pt x="395" y="20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81" y="29"/>
                    <a:pt x="379" y="32"/>
                    <a:pt x="378" y="36"/>
                  </a:cubicBezTo>
                  <a:cubicBezTo>
                    <a:pt x="377" y="44"/>
                    <a:pt x="379" y="53"/>
                    <a:pt x="379" y="53"/>
                  </a:cubicBezTo>
                  <a:cubicBezTo>
                    <a:pt x="379" y="57"/>
                    <a:pt x="381" y="55"/>
                    <a:pt x="381" y="55"/>
                  </a:cubicBezTo>
                  <a:cubicBezTo>
                    <a:pt x="388" y="51"/>
                    <a:pt x="388" y="51"/>
                    <a:pt x="388" y="51"/>
                  </a:cubicBezTo>
                  <a:cubicBezTo>
                    <a:pt x="390" y="50"/>
                    <a:pt x="389" y="48"/>
                    <a:pt x="389" y="48"/>
                  </a:cubicBezTo>
                  <a:cubicBezTo>
                    <a:pt x="386" y="37"/>
                    <a:pt x="392" y="26"/>
                    <a:pt x="394" y="23"/>
                  </a:cubicBezTo>
                  <a:cubicBezTo>
                    <a:pt x="394" y="22"/>
                    <a:pt x="395" y="22"/>
                    <a:pt x="395" y="22"/>
                  </a:cubicBezTo>
                  <a:close/>
                  <a:moveTo>
                    <a:pt x="348" y="172"/>
                  </a:moveTo>
                  <a:cubicBezTo>
                    <a:pt x="347" y="173"/>
                    <a:pt x="343" y="179"/>
                    <a:pt x="341" y="179"/>
                  </a:cubicBezTo>
                  <a:cubicBezTo>
                    <a:pt x="341" y="179"/>
                    <a:pt x="340" y="183"/>
                    <a:pt x="341" y="185"/>
                  </a:cubicBezTo>
                  <a:cubicBezTo>
                    <a:pt x="341" y="185"/>
                    <a:pt x="345" y="185"/>
                    <a:pt x="347" y="187"/>
                  </a:cubicBezTo>
                  <a:cubicBezTo>
                    <a:pt x="347" y="187"/>
                    <a:pt x="350" y="193"/>
                    <a:pt x="345" y="197"/>
                  </a:cubicBezTo>
                  <a:cubicBezTo>
                    <a:pt x="345" y="197"/>
                    <a:pt x="339" y="205"/>
                    <a:pt x="336" y="203"/>
                  </a:cubicBezTo>
                  <a:cubicBezTo>
                    <a:pt x="333" y="201"/>
                    <a:pt x="333" y="201"/>
                    <a:pt x="333" y="201"/>
                  </a:cubicBezTo>
                  <a:cubicBezTo>
                    <a:pt x="333" y="201"/>
                    <a:pt x="330" y="198"/>
                    <a:pt x="334" y="192"/>
                  </a:cubicBezTo>
                  <a:cubicBezTo>
                    <a:pt x="334" y="192"/>
                    <a:pt x="335" y="190"/>
                    <a:pt x="331" y="191"/>
                  </a:cubicBezTo>
                  <a:cubicBezTo>
                    <a:pt x="331" y="191"/>
                    <a:pt x="323" y="199"/>
                    <a:pt x="320" y="191"/>
                  </a:cubicBezTo>
                  <a:cubicBezTo>
                    <a:pt x="320" y="191"/>
                    <a:pt x="300" y="197"/>
                    <a:pt x="298" y="182"/>
                  </a:cubicBezTo>
                  <a:cubicBezTo>
                    <a:pt x="289" y="189"/>
                    <a:pt x="289" y="189"/>
                    <a:pt x="289" y="189"/>
                  </a:cubicBezTo>
                  <a:cubicBezTo>
                    <a:pt x="289" y="189"/>
                    <a:pt x="284" y="186"/>
                    <a:pt x="282" y="187"/>
                  </a:cubicBezTo>
                  <a:cubicBezTo>
                    <a:pt x="282" y="187"/>
                    <a:pt x="273" y="189"/>
                    <a:pt x="273" y="187"/>
                  </a:cubicBezTo>
                  <a:cubicBezTo>
                    <a:pt x="273" y="187"/>
                    <a:pt x="227" y="221"/>
                    <a:pt x="203" y="224"/>
                  </a:cubicBezTo>
                  <a:cubicBezTo>
                    <a:pt x="203" y="224"/>
                    <a:pt x="212" y="229"/>
                    <a:pt x="216" y="231"/>
                  </a:cubicBezTo>
                  <a:cubicBezTo>
                    <a:pt x="216" y="231"/>
                    <a:pt x="219" y="233"/>
                    <a:pt x="216" y="234"/>
                  </a:cubicBezTo>
                  <a:cubicBezTo>
                    <a:pt x="208" y="240"/>
                    <a:pt x="208" y="240"/>
                    <a:pt x="208" y="240"/>
                  </a:cubicBezTo>
                  <a:cubicBezTo>
                    <a:pt x="166" y="234"/>
                    <a:pt x="166" y="234"/>
                    <a:pt x="166" y="234"/>
                  </a:cubicBezTo>
                  <a:cubicBezTo>
                    <a:pt x="166" y="234"/>
                    <a:pt x="118" y="245"/>
                    <a:pt x="114" y="241"/>
                  </a:cubicBezTo>
                  <a:cubicBezTo>
                    <a:pt x="114" y="241"/>
                    <a:pt x="109" y="234"/>
                    <a:pt x="116" y="227"/>
                  </a:cubicBezTo>
                  <a:cubicBezTo>
                    <a:pt x="36" y="217"/>
                    <a:pt x="36" y="217"/>
                    <a:pt x="36" y="217"/>
                  </a:cubicBezTo>
                  <a:cubicBezTo>
                    <a:pt x="36" y="217"/>
                    <a:pt x="34" y="216"/>
                    <a:pt x="36" y="215"/>
                  </a:cubicBezTo>
                  <a:cubicBezTo>
                    <a:pt x="36" y="215"/>
                    <a:pt x="43" y="207"/>
                    <a:pt x="55" y="208"/>
                  </a:cubicBezTo>
                  <a:cubicBezTo>
                    <a:pt x="131" y="206"/>
                    <a:pt x="131" y="206"/>
                    <a:pt x="131" y="206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0" y="128"/>
                    <a:pt x="100" y="128"/>
                    <a:pt x="100" y="128"/>
                  </a:cubicBezTo>
                  <a:cubicBezTo>
                    <a:pt x="100" y="128"/>
                    <a:pt x="81" y="146"/>
                    <a:pt x="89" y="128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88" y="127"/>
                    <a:pt x="88" y="127"/>
                    <a:pt x="88" y="127"/>
                  </a:cubicBezTo>
                  <a:cubicBezTo>
                    <a:pt x="69" y="123"/>
                    <a:pt x="69" y="123"/>
                    <a:pt x="69" y="123"/>
                  </a:cubicBezTo>
                  <a:cubicBezTo>
                    <a:pt x="74" y="118"/>
                    <a:pt x="74" y="118"/>
                    <a:pt x="74" y="118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74" y="116"/>
                    <a:pt x="74" y="116"/>
                    <a:pt x="74" y="116"/>
                  </a:cubicBezTo>
                  <a:cubicBezTo>
                    <a:pt x="74" y="116"/>
                    <a:pt x="73" y="117"/>
                    <a:pt x="72" y="117"/>
                  </a:cubicBezTo>
                  <a:cubicBezTo>
                    <a:pt x="72" y="117"/>
                    <a:pt x="70" y="118"/>
                    <a:pt x="67" y="11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0" y="108"/>
                    <a:pt x="6" y="112"/>
                    <a:pt x="7" y="114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5" y="115"/>
                    <a:pt x="8" y="106"/>
                    <a:pt x="2" y="103"/>
                  </a:cubicBezTo>
                  <a:cubicBezTo>
                    <a:pt x="2" y="103"/>
                    <a:pt x="0" y="102"/>
                    <a:pt x="3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3" y="102"/>
                    <a:pt x="28" y="97"/>
                    <a:pt x="33" y="99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228" y="110"/>
                    <a:pt x="228" y="110"/>
                    <a:pt x="228" y="110"/>
                  </a:cubicBezTo>
                  <a:cubicBezTo>
                    <a:pt x="228" y="110"/>
                    <a:pt x="232" y="108"/>
                    <a:pt x="238" y="110"/>
                  </a:cubicBezTo>
                  <a:cubicBezTo>
                    <a:pt x="238" y="110"/>
                    <a:pt x="270" y="87"/>
                    <a:pt x="279" y="99"/>
                  </a:cubicBezTo>
                  <a:cubicBezTo>
                    <a:pt x="279" y="99"/>
                    <a:pt x="400" y="0"/>
                    <a:pt x="433" y="10"/>
                  </a:cubicBezTo>
                  <a:cubicBezTo>
                    <a:pt x="433" y="10"/>
                    <a:pt x="440" y="12"/>
                    <a:pt x="447" y="18"/>
                  </a:cubicBezTo>
                  <a:cubicBezTo>
                    <a:pt x="447" y="18"/>
                    <a:pt x="477" y="20"/>
                    <a:pt x="463" y="44"/>
                  </a:cubicBezTo>
                  <a:cubicBezTo>
                    <a:pt x="463" y="44"/>
                    <a:pt x="450" y="67"/>
                    <a:pt x="444" y="68"/>
                  </a:cubicBezTo>
                  <a:cubicBezTo>
                    <a:pt x="444" y="68"/>
                    <a:pt x="444" y="74"/>
                    <a:pt x="439" y="77"/>
                  </a:cubicBezTo>
                  <a:cubicBezTo>
                    <a:pt x="426" y="87"/>
                    <a:pt x="426" y="87"/>
                    <a:pt x="426" y="87"/>
                  </a:cubicBezTo>
                  <a:cubicBezTo>
                    <a:pt x="426" y="86"/>
                    <a:pt x="426" y="86"/>
                    <a:pt x="426" y="86"/>
                  </a:cubicBezTo>
                  <a:cubicBezTo>
                    <a:pt x="426" y="86"/>
                    <a:pt x="420" y="90"/>
                    <a:pt x="421" y="94"/>
                  </a:cubicBezTo>
                  <a:cubicBezTo>
                    <a:pt x="421" y="94"/>
                    <a:pt x="424" y="96"/>
                    <a:pt x="425" y="98"/>
                  </a:cubicBezTo>
                  <a:cubicBezTo>
                    <a:pt x="425" y="98"/>
                    <a:pt x="430" y="94"/>
                    <a:pt x="432" y="99"/>
                  </a:cubicBezTo>
                  <a:cubicBezTo>
                    <a:pt x="432" y="99"/>
                    <a:pt x="433" y="118"/>
                    <a:pt x="424" y="107"/>
                  </a:cubicBezTo>
                  <a:cubicBezTo>
                    <a:pt x="424" y="107"/>
                    <a:pt x="417" y="113"/>
                    <a:pt x="416" y="103"/>
                  </a:cubicBezTo>
                  <a:cubicBezTo>
                    <a:pt x="416" y="103"/>
                    <a:pt x="415" y="101"/>
                    <a:pt x="417" y="98"/>
                  </a:cubicBezTo>
                  <a:cubicBezTo>
                    <a:pt x="417" y="98"/>
                    <a:pt x="414" y="97"/>
                    <a:pt x="418" y="95"/>
                  </a:cubicBezTo>
                  <a:cubicBezTo>
                    <a:pt x="411" y="93"/>
                    <a:pt x="411" y="93"/>
                    <a:pt x="411" y="93"/>
                  </a:cubicBezTo>
                  <a:cubicBezTo>
                    <a:pt x="381" y="113"/>
                    <a:pt x="381" y="113"/>
                    <a:pt x="381" y="113"/>
                  </a:cubicBezTo>
                  <a:cubicBezTo>
                    <a:pt x="381" y="113"/>
                    <a:pt x="378" y="120"/>
                    <a:pt x="375" y="123"/>
                  </a:cubicBezTo>
                  <a:cubicBezTo>
                    <a:pt x="400" y="133"/>
                    <a:pt x="400" y="133"/>
                    <a:pt x="400" y="133"/>
                  </a:cubicBezTo>
                  <a:cubicBezTo>
                    <a:pt x="400" y="133"/>
                    <a:pt x="405" y="133"/>
                    <a:pt x="409" y="130"/>
                  </a:cubicBezTo>
                  <a:cubicBezTo>
                    <a:pt x="409" y="130"/>
                    <a:pt x="435" y="110"/>
                    <a:pt x="447" y="128"/>
                  </a:cubicBezTo>
                  <a:cubicBezTo>
                    <a:pt x="447" y="128"/>
                    <a:pt x="456" y="140"/>
                    <a:pt x="446" y="152"/>
                  </a:cubicBezTo>
                  <a:cubicBezTo>
                    <a:pt x="446" y="152"/>
                    <a:pt x="487" y="166"/>
                    <a:pt x="492" y="167"/>
                  </a:cubicBezTo>
                  <a:cubicBezTo>
                    <a:pt x="492" y="167"/>
                    <a:pt x="499" y="169"/>
                    <a:pt x="494" y="170"/>
                  </a:cubicBezTo>
                  <a:cubicBezTo>
                    <a:pt x="494" y="170"/>
                    <a:pt x="486" y="178"/>
                    <a:pt x="487" y="184"/>
                  </a:cubicBezTo>
                  <a:cubicBezTo>
                    <a:pt x="485" y="185"/>
                    <a:pt x="485" y="185"/>
                    <a:pt x="485" y="185"/>
                  </a:cubicBezTo>
                  <a:cubicBezTo>
                    <a:pt x="483" y="178"/>
                    <a:pt x="483" y="178"/>
                    <a:pt x="483" y="178"/>
                  </a:cubicBezTo>
                  <a:cubicBezTo>
                    <a:pt x="447" y="173"/>
                    <a:pt x="447" y="173"/>
                    <a:pt x="447" y="173"/>
                  </a:cubicBezTo>
                  <a:cubicBezTo>
                    <a:pt x="447" y="173"/>
                    <a:pt x="444" y="178"/>
                    <a:pt x="438" y="177"/>
                  </a:cubicBezTo>
                  <a:cubicBezTo>
                    <a:pt x="438" y="177"/>
                    <a:pt x="419" y="195"/>
                    <a:pt x="428" y="176"/>
                  </a:cubicBezTo>
                  <a:cubicBezTo>
                    <a:pt x="399" y="171"/>
                    <a:pt x="399" y="171"/>
                    <a:pt x="399" y="171"/>
                  </a:cubicBezTo>
                  <a:cubicBezTo>
                    <a:pt x="399" y="171"/>
                    <a:pt x="382" y="190"/>
                    <a:pt x="390" y="171"/>
                  </a:cubicBezTo>
                  <a:cubicBezTo>
                    <a:pt x="388" y="170"/>
                    <a:pt x="388" y="170"/>
                    <a:pt x="388" y="170"/>
                  </a:cubicBezTo>
                  <a:cubicBezTo>
                    <a:pt x="370" y="167"/>
                    <a:pt x="370" y="167"/>
                    <a:pt x="370" y="167"/>
                  </a:cubicBezTo>
                  <a:cubicBezTo>
                    <a:pt x="370" y="167"/>
                    <a:pt x="358" y="181"/>
                    <a:pt x="363" y="168"/>
                  </a:cubicBezTo>
                  <a:cubicBezTo>
                    <a:pt x="360" y="168"/>
                    <a:pt x="360" y="168"/>
                    <a:pt x="360" y="168"/>
                  </a:cubicBezTo>
                  <a:cubicBezTo>
                    <a:pt x="360" y="168"/>
                    <a:pt x="343" y="186"/>
                    <a:pt x="348" y="172"/>
                  </a:cubicBezTo>
                  <a:close/>
                  <a:moveTo>
                    <a:pt x="428" y="19"/>
                  </a:moveTo>
                  <a:cubicBezTo>
                    <a:pt x="446" y="18"/>
                    <a:pt x="446" y="18"/>
                    <a:pt x="446" y="18"/>
                  </a:cubicBezTo>
                  <a:cubicBezTo>
                    <a:pt x="440" y="14"/>
                    <a:pt x="440" y="14"/>
                    <a:pt x="440" y="14"/>
                  </a:cubicBezTo>
                  <a:cubicBezTo>
                    <a:pt x="426" y="15"/>
                    <a:pt x="426" y="15"/>
                    <a:pt x="426" y="15"/>
                  </a:cubicBezTo>
                  <a:lnTo>
                    <a:pt x="428" y="19"/>
                  </a:lnTo>
                  <a:close/>
                  <a:moveTo>
                    <a:pt x="436" y="169"/>
                  </a:moveTo>
                  <a:cubicBezTo>
                    <a:pt x="436" y="168"/>
                    <a:pt x="436" y="168"/>
                    <a:pt x="436" y="168"/>
                  </a:cubicBezTo>
                  <a:cubicBezTo>
                    <a:pt x="427" y="165"/>
                    <a:pt x="427" y="165"/>
                    <a:pt x="427" y="165"/>
                  </a:cubicBezTo>
                  <a:cubicBezTo>
                    <a:pt x="426" y="167"/>
                    <a:pt x="426" y="167"/>
                    <a:pt x="426" y="167"/>
                  </a:cubicBezTo>
                  <a:lnTo>
                    <a:pt x="436" y="169"/>
                  </a:lnTo>
                  <a:close/>
                  <a:moveTo>
                    <a:pt x="425" y="20"/>
                  </a:moveTo>
                  <a:cubicBezTo>
                    <a:pt x="425" y="20"/>
                    <a:pt x="426" y="19"/>
                    <a:pt x="425" y="18"/>
                  </a:cubicBezTo>
                  <a:cubicBezTo>
                    <a:pt x="424" y="16"/>
                    <a:pt x="424" y="16"/>
                    <a:pt x="424" y="16"/>
                  </a:cubicBezTo>
                  <a:cubicBezTo>
                    <a:pt x="424" y="16"/>
                    <a:pt x="424" y="15"/>
                    <a:pt x="422" y="16"/>
                  </a:cubicBezTo>
                  <a:cubicBezTo>
                    <a:pt x="419" y="16"/>
                    <a:pt x="419" y="16"/>
                    <a:pt x="419" y="16"/>
                  </a:cubicBezTo>
                  <a:cubicBezTo>
                    <a:pt x="415" y="23"/>
                    <a:pt x="415" y="23"/>
                    <a:pt x="415" y="23"/>
                  </a:cubicBezTo>
                  <a:cubicBezTo>
                    <a:pt x="415" y="23"/>
                    <a:pt x="414" y="25"/>
                    <a:pt x="416" y="24"/>
                  </a:cubicBezTo>
                  <a:cubicBezTo>
                    <a:pt x="416" y="24"/>
                    <a:pt x="424" y="20"/>
                    <a:pt x="425" y="20"/>
                  </a:cubicBezTo>
                  <a:close/>
                  <a:moveTo>
                    <a:pt x="415" y="20"/>
                  </a:moveTo>
                  <a:cubicBezTo>
                    <a:pt x="416" y="18"/>
                    <a:pt x="415" y="18"/>
                    <a:pt x="415" y="18"/>
                  </a:cubicBezTo>
                  <a:cubicBezTo>
                    <a:pt x="412" y="19"/>
                    <a:pt x="412" y="19"/>
                    <a:pt x="412" y="19"/>
                  </a:cubicBezTo>
                  <a:cubicBezTo>
                    <a:pt x="410" y="20"/>
                    <a:pt x="408" y="22"/>
                    <a:pt x="408" y="22"/>
                  </a:cubicBezTo>
                  <a:cubicBezTo>
                    <a:pt x="407" y="26"/>
                    <a:pt x="407" y="26"/>
                    <a:pt x="407" y="26"/>
                  </a:cubicBezTo>
                  <a:cubicBezTo>
                    <a:pt x="405" y="29"/>
                    <a:pt x="407" y="27"/>
                    <a:pt x="407" y="27"/>
                  </a:cubicBezTo>
                  <a:cubicBezTo>
                    <a:pt x="412" y="25"/>
                    <a:pt x="412" y="25"/>
                    <a:pt x="412" y="25"/>
                  </a:cubicBezTo>
                  <a:lnTo>
                    <a:pt x="415" y="20"/>
                  </a:lnTo>
                  <a:close/>
                  <a:moveTo>
                    <a:pt x="372" y="157"/>
                  </a:moveTo>
                  <a:cubicBezTo>
                    <a:pt x="373" y="156"/>
                    <a:pt x="373" y="156"/>
                    <a:pt x="373" y="156"/>
                  </a:cubicBezTo>
                  <a:cubicBezTo>
                    <a:pt x="371" y="156"/>
                    <a:pt x="371" y="156"/>
                    <a:pt x="371" y="156"/>
                  </a:cubicBezTo>
                  <a:cubicBezTo>
                    <a:pt x="369" y="157"/>
                    <a:pt x="369" y="157"/>
                    <a:pt x="369" y="157"/>
                  </a:cubicBezTo>
                  <a:cubicBezTo>
                    <a:pt x="369" y="158"/>
                    <a:pt x="372" y="157"/>
                    <a:pt x="372" y="157"/>
                  </a:cubicBezTo>
                  <a:close/>
                  <a:moveTo>
                    <a:pt x="373" y="45"/>
                  </a:moveTo>
                  <a:cubicBezTo>
                    <a:pt x="373" y="43"/>
                    <a:pt x="373" y="43"/>
                    <a:pt x="373" y="43"/>
                  </a:cubicBezTo>
                  <a:cubicBezTo>
                    <a:pt x="373" y="43"/>
                    <a:pt x="373" y="43"/>
                    <a:pt x="372" y="43"/>
                  </a:cubicBezTo>
                  <a:cubicBezTo>
                    <a:pt x="372" y="42"/>
                    <a:pt x="372" y="42"/>
                    <a:pt x="372" y="42"/>
                  </a:cubicBezTo>
                  <a:cubicBezTo>
                    <a:pt x="371" y="42"/>
                    <a:pt x="371" y="43"/>
                    <a:pt x="371" y="43"/>
                  </a:cubicBezTo>
                  <a:cubicBezTo>
                    <a:pt x="371" y="45"/>
                    <a:pt x="371" y="45"/>
                    <a:pt x="371" y="45"/>
                  </a:cubicBezTo>
                  <a:cubicBezTo>
                    <a:pt x="371" y="46"/>
                    <a:pt x="371" y="46"/>
                    <a:pt x="371" y="46"/>
                  </a:cubicBezTo>
                  <a:cubicBezTo>
                    <a:pt x="371" y="46"/>
                    <a:pt x="371" y="46"/>
                    <a:pt x="372" y="46"/>
                  </a:cubicBezTo>
                  <a:cubicBezTo>
                    <a:pt x="372" y="46"/>
                    <a:pt x="373" y="46"/>
                    <a:pt x="373" y="45"/>
                  </a:cubicBezTo>
                  <a:close/>
                  <a:moveTo>
                    <a:pt x="367" y="49"/>
                  </a:moveTo>
                  <a:cubicBezTo>
                    <a:pt x="367" y="47"/>
                    <a:pt x="367" y="47"/>
                    <a:pt x="367" y="47"/>
                  </a:cubicBezTo>
                  <a:cubicBezTo>
                    <a:pt x="367" y="46"/>
                    <a:pt x="367" y="46"/>
                    <a:pt x="367" y="46"/>
                  </a:cubicBezTo>
                  <a:cubicBezTo>
                    <a:pt x="367" y="46"/>
                    <a:pt x="367" y="46"/>
                    <a:pt x="366" y="46"/>
                  </a:cubicBezTo>
                  <a:cubicBezTo>
                    <a:pt x="366" y="46"/>
                    <a:pt x="365" y="46"/>
                    <a:pt x="365" y="47"/>
                  </a:cubicBezTo>
                  <a:cubicBezTo>
                    <a:pt x="365" y="49"/>
                    <a:pt x="365" y="49"/>
                    <a:pt x="365" y="49"/>
                  </a:cubicBezTo>
                  <a:cubicBezTo>
                    <a:pt x="365" y="49"/>
                    <a:pt x="366" y="49"/>
                    <a:pt x="366" y="49"/>
                  </a:cubicBezTo>
                  <a:cubicBezTo>
                    <a:pt x="366" y="49"/>
                    <a:pt x="366" y="50"/>
                    <a:pt x="366" y="50"/>
                  </a:cubicBezTo>
                  <a:cubicBezTo>
                    <a:pt x="367" y="50"/>
                    <a:pt x="367" y="49"/>
                    <a:pt x="367" y="49"/>
                  </a:cubicBezTo>
                  <a:close/>
                  <a:moveTo>
                    <a:pt x="362" y="52"/>
                  </a:moveTo>
                  <a:cubicBezTo>
                    <a:pt x="362" y="50"/>
                    <a:pt x="362" y="50"/>
                    <a:pt x="362" y="50"/>
                  </a:cubicBezTo>
                  <a:cubicBezTo>
                    <a:pt x="362" y="50"/>
                    <a:pt x="362" y="50"/>
                    <a:pt x="362" y="49"/>
                  </a:cubicBezTo>
                  <a:cubicBezTo>
                    <a:pt x="362" y="49"/>
                    <a:pt x="362" y="49"/>
                    <a:pt x="361" y="49"/>
                  </a:cubicBezTo>
                  <a:cubicBezTo>
                    <a:pt x="361" y="49"/>
                    <a:pt x="361" y="49"/>
                    <a:pt x="361" y="50"/>
                  </a:cubicBezTo>
                  <a:cubicBezTo>
                    <a:pt x="361" y="52"/>
                    <a:pt x="361" y="52"/>
                    <a:pt x="361" y="52"/>
                  </a:cubicBezTo>
                  <a:cubicBezTo>
                    <a:pt x="361" y="52"/>
                    <a:pt x="361" y="53"/>
                    <a:pt x="361" y="53"/>
                  </a:cubicBezTo>
                  <a:cubicBezTo>
                    <a:pt x="361" y="53"/>
                    <a:pt x="361" y="53"/>
                    <a:pt x="361" y="53"/>
                  </a:cubicBezTo>
                  <a:cubicBezTo>
                    <a:pt x="362" y="53"/>
                    <a:pt x="362" y="53"/>
                    <a:pt x="362" y="52"/>
                  </a:cubicBezTo>
                  <a:close/>
                  <a:moveTo>
                    <a:pt x="357" y="56"/>
                  </a:moveTo>
                  <a:cubicBezTo>
                    <a:pt x="357" y="53"/>
                    <a:pt x="357" y="53"/>
                    <a:pt x="357" y="53"/>
                  </a:cubicBezTo>
                  <a:cubicBezTo>
                    <a:pt x="357" y="53"/>
                    <a:pt x="357" y="53"/>
                    <a:pt x="357" y="53"/>
                  </a:cubicBezTo>
                  <a:cubicBezTo>
                    <a:pt x="357" y="53"/>
                    <a:pt x="357" y="52"/>
                    <a:pt x="356" y="52"/>
                  </a:cubicBezTo>
                  <a:cubicBezTo>
                    <a:pt x="356" y="52"/>
                    <a:pt x="355" y="53"/>
                    <a:pt x="355" y="53"/>
                  </a:cubicBezTo>
                  <a:cubicBezTo>
                    <a:pt x="355" y="56"/>
                    <a:pt x="355" y="56"/>
                    <a:pt x="355" y="56"/>
                  </a:cubicBezTo>
                  <a:cubicBezTo>
                    <a:pt x="355" y="56"/>
                    <a:pt x="355" y="56"/>
                    <a:pt x="356" y="56"/>
                  </a:cubicBezTo>
                  <a:cubicBezTo>
                    <a:pt x="356" y="56"/>
                    <a:pt x="356" y="57"/>
                    <a:pt x="356" y="57"/>
                  </a:cubicBezTo>
                  <a:cubicBezTo>
                    <a:pt x="357" y="57"/>
                    <a:pt x="357" y="56"/>
                    <a:pt x="357" y="56"/>
                  </a:cubicBezTo>
                  <a:close/>
                  <a:moveTo>
                    <a:pt x="352" y="59"/>
                  </a:moveTo>
                  <a:cubicBezTo>
                    <a:pt x="352" y="57"/>
                    <a:pt x="352" y="57"/>
                    <a:pt x="352" y="57"/>
                  </a:cubicBezTo>
                  <a:cubicBezTo>
                    <a:pt x="352" y="57"/>
                    <a:pt x="352" y="57"/>
                    <a:pt x="352" y="56"/>
                  </a:cubicBezTo>
                  <a:cubicBezTo>
                    <a:pt x="352" y="56"/>
                    <a:pt x="351" y="56"/>
                    <a:pt x="351" y="56"/>
                  </a:cubicBezTo>
                  <a:cubicBezTo>
                    <a:pt x="351" y="56"/>
                    <a:pt x="350" y="57"/>
                    <a:pt x="350" y="57"/>
                  </a:cubicBezTo>
                  <a:cubicBezTo>
                    <a:pt x="350" y="59"/>
                    <a:pt x="350" y="59"/>
                    <a:pt x="350" y="59"/>
                  </a:cubicBezTo>
                  <a:cubicBezTo>
                    <a:pt x="350" y="60"/>
                    <a:pt x="350" y="60"/>
                    <a:pt x="350" y="60"/>
                  </a:cubicBezTo>
                  <a:cubicBezTo>
                    <a:pt x="351" y="60"/>
                    <a:pt x="351" y="60"/>
                    <a:pt x="351" y="60"/>
                  </a:cubicBezTo>
                  <a:cubicBezTo>
                    <a:pt x="352" y="60"/>
                    <a:pt x="352" y="60"/>
                    <a:pt x="352" y="59"/>
                  </a:cubicBezTo>
                  <a:close/>
                  <a:moveTo>
                    <a:pt x="347" y="63"/>
                  </a:moveTo>
                  <a:cubicBezTo>
                    <a:pt x="347" y="60"/>
                    <a:pt x="347" y="60"/>
                    <a:pt x="347" y="60"/>
                  </a:cubicBezTo>
                  <a:cubicBezTo>
                    <a:pt x="347" y="60"/>
                    <a:pt x="347" y="60"/>
                    <a:pt x="346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5" y="60"/>
                    <a:pt x="345" y="60"/>
                    <a:pt x="345" y="60"/>
                  </a:cubicBezTo>
                  <a:cubicBezTo>
                    <a:pt x="345" y="63"/>
                    <a:pt x="345" y="63"/>
                    <a:pt x="345" y="63"/>
                  </a:cubicBezTo>
                  <a:cubicBezTo>
                    <a:pt x="345" y="63"/>
                    <a:pt x="345" y="63"/>
                    <a:pt x="345" y="63"/>
                  </a:cubicBezTo>
                  <a:cubicBezTo>
                    <a:pt x="345" y="63"/>
                    <a:pt x="346" y="64"/>
                    <a:pt x="346" y="64"/>
                  </a:cubicBezTo>
                  <a:cubicBezTo>
                    <a:pt x="346" y="64"/>
                    <a:pt x="347" y="63"/>
                    <a:pt x="347" y="63"/>
                  </a:cubicBezTo>
                  <a:close/>
                  <a:moveTo>
                    <a:pt x="346" y="158"/>
                  </a:moveTo>
                  <a:cubicBezTo>
                    <a:pt x="346" y="157"/>
                    <a:pt x="346" y="157"/>
                    <a:pt x="346" y="157"/>
                  </a:cubicBezTo>
                  <a:cubicBezTo>
                    <a:pt x="337" y="157"/>
                    <a:pt x="337" y="157"/>
                    <a:pt x="337" y="157"/>
                  </a:cubicBezTo>
                  <a:cubicBezTo>
                    <a:pt x="336" y="158"/>
                    <a:pt x="336" y="158"/>
                    <a:pt x="336" y="158"/>
                  </a:cubicBezTo>
                  <a:lnTo>
                    <a:pt x="346" y="158"/>
                  </a:lnTo>
                  <a:close/>
                  <a:moveTo>
                    <a:pt x="342" y="66"/>
                  </a:moveTo>
                  <a:cubicBezTo>
                    <a:pt x="342" y="64"/>
                    <a:pt x="342" y="64"/>
                    <a:pt x="342" y="64"/>
                  </a:cubicBezTo>
                  <a:cubicBezTo>
                    <a:pt x="342" y="64"/>
                    <a:pt x="342" y="63"/>
                    <a:pt x="342" y="63"/>
                  </a:cubicBezTo>
                  <a:cubicBezTo>
                    <a:pt x="341" y="63"/>
                    <a:pt x="341" y="63"/>
                    <a:pt x="341" y="63"/>
                  </a:cubicBezTo>
                  <a:cubicBezTo>
                    <a:pt x="340" y="63"/>
                    <a:pt x="340" y="63"/>
                    <a:pt x="340" y="64"/>
                  </a:cubicBezTo>
                  <a:cubicBezTo>
                    <a:pt x="340" y="66"/>
                    <a:pt x="340" y="66"/>
                    <a:pt x="340" y="66"/>
                  </a:cubicBezTo>
                  <a:cubicBezTo>
                    <a:pt x="340" y="66"/>
                    <a:pt x="340" y="67"/>
                    <a:pt x="340" y="67"/>
                  </a:cubicBezTo>
                  <a:cubicBezTo>
                    <a:pt x="340" y="67"/>
                    <a:pt x="341" y="67"/>
                    <a:pt x="341" y="67"/>
                  </a:cubicBezTo>
                  <a:cubicBezTo>
                    <a:pt x="341" y="67"/>
                    <a:pt x="342" y="67"/>
                    <a:pt x="342" y="66"/>
                  </a:cubicBezTo>
                  <a:close/>
                  <a:moveTo>
                    <a:pt x="336" y="179"/>
                  </a:moveTo>
                  <a:cubicBezTo>
                    <a:pt x="340" y="169"/>
                    <a:pt x="340" y="169"/>
                    <a:pt x="340" y="169"/>
                  </a:cubicBezTo>
                  <a:cubicBezTo>
                    <a:pt x="320" y="170"/>
                    <a:pt x="320" y="170"/>
                    <a:pt x="320" y="170"/>
                  </a:cubicBezTo>
                  <a:cubicBezTo>
                    <a:pt x="320" y="170"/>
                    <a:pt x="315" y="170"/>
                    <a:pt x="315" y="173"/>
                  </a:cubicBezTo>
                  <a:cubicBezTo>
                    <a:pt x="318" y="187"/>
                    <a:pt x="318" y="187"/>
                    <a:pt x="318" y="187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21" y="187"/>
                    <a:pt x="327" y="173"/>
                    <a:pt x="333" y="177"/>
                  </a:cubicBezTo>
                  <a:lnTo>
                    <a:pt x="336" y="179"/>
                  </a:lnTo>
                  <a:close/>
                  <a:moveTo>
                    <a:pt x="337" y="69"/>
                  </a:moveTo>
                  <a:cubicBezTo>
                    <a:pt x="337" y="67"/>
                    <a:pt x="337" y="67"/>
                    <a:pt x="337" y="67"/>
                  </a:cubicBezTo>
                  <a:cubicBezTo>
                    <a:pt x="337" y="67"/>
                    <a:pt x="336" y="67"/>
                    <a:pt x="336" y="67"/>
                  </a:cubicBezTo>
                  <a:cubicBezTo>
                    <a:pt x="336" y="66"/>
                    <a:pt x="336" y="66"/>
                    <a:pt x="336" y="66"/>
                  </a:cubicBezTo>
                  <a:cubicBezTo>
                    <a:pt x="335" y="66"/>
                    <a:pt x="335" y="67"/>
                    <a:pt x="335" y="67"/>
                  </a:cubicBezTo>
                  <a:cubicBezTo>
                    <a:pt x="335" y="69"/>
                    <a:pt x="335" y="69"/>
                    <a:pt x="335" y="69"/>
                  </a:cubicBezTo>
                  <a:cubicBezTo>
                    <a:pt x="335" y="70"/>
                    <a:pt x="335" y="70"/>
                    <a:pt x="335" y="70"/>
                  </a:cubicBezTo>
                  <a:cubicBezTo>
                    <a:pt x="335" y="70"/>
                    <a:pt x="335" y="70"/>
                    <a:pt x="336" y="70"/>
                  </a:cubicBezTo>
                  <a:cubicBezTo>
                    <a:pt x="336" y="70"/>
                    <a:pt x="337" y="70"/>
                    <a:pt x="337" y="69"/>
                  </a:cubicBezTo>
                  <a:close/>
                  <a:moveTo>
                    <a:pt x="332" y="73"/>
                  </a:moveTo>
                  <a:cubicBezTo>
                    <a:pt x="332" y="71"/>
                    <a:pt x="332" y="71"/>
                    <a:pt x="332" y="71"/>
                  </a:cubicBezTo>
                  <a:cubicBezTo>
                    <a:pt x="332" y="70"/>
                    <a:pt x="332" y="70"/>
                    <a:pt x="332" y="70"/>
                  </a:cubicBezTo>
                  <a:cubicBezTo>
                    <a:pt x="332" y="70"/>
                    <a:pt x="332" y="70"/>
                    <a:pt x="331" y="70"/>
                  </a:cubicBezTo>
                  <a:cubicBezTo>
                    <a:pt x="331" y="70"/>
                    <a:pt x="330" y="70"/>
                    <a:pt x="330" y="71"/>
                  </a:cubicBezTo>
                  <a:cubicBezTo>
                    <a:pt x="330" y="73"/>
                    <a:pt x="330" y="73"/>
                    <a:pt x="330" y="73"/>
                  </a:cubicBezTo>
                  <a:cubicBezTo>
                    <a:pt x="330" y="73"/>
                    <a:pt x="330" y="73"/>
                    <a:pt x="331" y="74"/>
                  </a:cubicBezTo>
                  <a:cubicBezTo>
                    <a:pt x="331" y="74"/>
                    <a:pt x="331" y="74"/>
                    <a:pt x="331" y="74"/>
                  </a:cubicBezTo>
                  <a:cubicBezTo>
                    <a:pt x="332" y="74"/>
                    <a:pt x="332" y="73"/>
                    <a:pt x="332" y="73"/>
                  </a:cubicBezTo>
                  <a:close/>
                  <a:moveTo>
                    <a:pt x="327" y="77"/>
                  </a:moveTo>
                  <a:cubicBezTo>
                    <a:pt x="327" y="74"/>
                    <a:pt x="327" y="74"/>
                    <a:pt x="327" y="74"/>
                  </a:cubicBezTo>
                  <a:cubicBezTo>
                    <a:pt x="327" y="74"/>
                    <a:pt x="327" y="74"/>
                    <a:pt x="327" y="74"/>
                  </a:cubicBezTo>
                  <a:cubicBezTo>
                    <a:pt x="327" y="74"/>
                    <a:pt x="326" y="73"/>
                    <a:pt x="326" y="73"/>
                  </a:cubicBezTo>
                  <a:cubicBezTo>
                    <a:pt x="326" y="73"/>
                    <a:pt x="325" y="74"/>
                    <a:pt x="325" y="74"/>
                  </a:cubicBezTo>
                  <a:cubicBezTo>
                    <a:pt x="325" y="77"/>
                    <a:pt x="325" y="77"/>
                    <a:pt x="325" y="77"/>
                  </a:cubicBezTo>
                  <a:cubicBezTo>
                    <a:pt x="325" y="77"/>
                    <a:pt x="325" y="77"/>
                    <a:pt x="325" y="77"/>
                  </a:cubicBezTo>
                  <a:cubicBezTo>
                    <a:pt x="326" y="77"/>
                    <a:pt x="326" y="78"/>
                    <a:pt x="326" y="78"/>
                  </a:cubicBezTo>
                  <a:cubicBezTo>
                    <a:pt x="327" y="78"/>
                    <a:pt x="327" y="77"/>
                    <a:pt x="327" y="77"/>
                  </a:cubicBezTo>
                  <a:close/>
                  <a:moveTo>
                    <a:pt x="322" y="80"/>
                  </a:moveTo>
                  <a:cubicBezTo>
                    <a:pt x="322" y="78"/>
                    <a:pt x="322" y="78"/>
                    <a:pt x="322" y="78"/>
                  </a:cubicBezTo>
                  <a:cubicBezTo>
                    <a:pt x="322" y="78"/>
                    <a:pt x="322" y="77"/>
                    <a:pt x="322" y="77"/>
                  </a:cubicBezTo>
                  <a:cubicBezTo>
                    <a:pt x="321" y="77"/>
                    <a:pt x="321" y="77"/>
                    <a:pt x="321" y="77"/>
                  </a:cubicBezTo>
                  <a:cubicBezTo>
                    <a:pt x="320" y="77"/>
                    <a:pt x="320" y="77"/>
                    <a:pt x="320" y="78"/>
                  </a:cubicBezTo>
                  <a:cubicBezTo>
                    <a:pt x="320" y="80"/>
                    <a:pt x="320" y="80"/>
                    <a:pt x="320" y="80"/>
                  </a:cubicBezTo>
                  <a:cubicBezTo>
                    <a:pt x="320" y="80"/>
                    <a:pt x="320" y="80"/>
                    <a:pt x="320" y="81"/>
                  </a:cubicBezTo>
                  <a:cubicBezTo>
                    <a:pt x="320" y="81"/>
                    <a:pt x="321" y="81"/>
                    <a:pt x="321" y="81"/>
                  </a:cubicBezTo>
                  <a:cubicBezTo>
                    <a:pt x="321" y="81"/>
                    <a:pt x="322" y="80"/>
                    <a:pt x="322" y="80"/>
                  </a:cubicBezTo>
                  <a:close/>
                  <a:moveTo>
                    <a:pt x="317" y="83"/>
                  </a:moveTo>
                  <a:cubicBezTo>
                    <a:pt x="317" y="81"/>
                    <a:pt x="317" y="81"/>
                    <a:pt x="317" y="81"/>
                  </a:cubicBezTo>
                  <a:cubicBezTo>
                    <a:pt x="317" y="81"/>
                    <a:pt x="317" y="81"/>
                    <a:pt x="317" y="81"/>
                  </a:cubicBezTo>
                  <a:cubicBezTo>
                    <a:pt x="316" y="80"/>
                    <a:pt x="316" y="80"/>
                    <a:pt x="316" y="80"/>
                  </a:cubicBezTo>
                  <a:cubicBezTo>
                    <a:pt x="315" y="80"/>
                    <a:pt x="315" y="81"/>
                    <a:pt x="315" y="81"/>
                  </a:cubicBezTo>
                  <a:cubicBezTo>
                    <a:pt x="315" y="83"/>
                    <a:pt x="315" y="83"/>
                    <a:pt x="315" y="83"/>
                  </a:cubicBezTo>
                  <a:cubicBezTo>
                    <a:pt x="315" y="84"/>
                    <a:pt x="315" y="84"/>
                    <a:pt x="315" y="84"/>
                  </a:cubicBezTo>
                  <a:cubicBezTo>
                    <a:pt x="315" y="84"/>
                    <a:pt x="316" y="84"/>
                    <a:pt x="316" y="84"/>
                  </a:cubicBezTo>
                  <a:cubicBezTo>
                    <a:pt x="316" y="84"/>
                    <a:pt x="317" y="84"/>
                    <a:pt x="317" y="83"/>
                  </a:cubicBezTo>
                  <a:close/>
                  <a:moveTo>
                    <a:pt x="312" y="87"/>
                  </a:moveTo>
                  <a:cubicBezTo>
                    <a:pt x="312" y="85"/>
                    <a:pt x="312" y="85"/>
                    <a:pt x="312" y="85"/>
                  </a:cubicBezTo>
                  <a:cubicBezTo>
                    <a:pt x="312" y="84"/>
                    <a:pt x="312" y="84"/>
                    <a:pt x="312" y="84"/>
                  </a:cubicBezTo>
                  <a:cubicBezTo>
                    <a:pt x="312" y="84"/>
                    <a:pt x="312" y="84"/>
                    <a:pt x="311" y="84"/>
                  </a:cubicBezTo>
                  <a:cubicBezTo>
                    <a:pt x="311" y="84"/>
                    <a:pt x="310" y="84"/>
                    <a:pt x="310" y="85"/>
                  </a:cubicBezTo>
                  <a:cubicBezTo>
                    <a:pt x="310" y="87"/>
                    <a:pt x="310" y="87"/>
                    <a:pt x="310" y="87"/>
                  </a:cubicBezTo>
                  <a:cubicBezTo>
                    <a:pt x="310" y="87"/>
                    <a:pt x="310" y="87"/>
                    <a:pt x="311" y="87"/>
                  </a:cubicBezTo>
                  <a:cubicBezTo>
                    <a:pt x="311" y="88"/>
                    <a:pt x="311" y="88"/>
                    <a:pt x="311" y="88"/>
                  </a:cubicBezTo>
                  <a:cubicBezTo>
                    <a:pt x="312" y="88"/>
                    <a:pt x="312" y="87"/>
                    <a:pt x="312" y="87"/>
                  </a:cubicBezTo>
                  <a:close/>
                  <a:moveTo>
                    <a:pt x="307" y="90"/>
                  </a:moveTo>
                  <a:cubicBezTo>
                    <a:pt x="307" y="88"/>
                    <a:pt x="307" y="88"/>
                    <a:pt x="307" y="88"/>
                  </a:cubicBezTo>
                  <a:cubicBezTo>
                    <a:pt x="307" y="88"/>
                    <a:pt x="307" y="87"/>
                    <a:pt x="307" y="87"/>
                  </a:cubicBezTo>
                  <a:cubicBezTo>
                    <a:pt x="307" y="87"/>
                    <a:pt x="306" y="87"/>
                    <a:pt x="306" y="87"/>
                  </a:cubicBezTo>
                  <a:cubicBezTo>
                    <a:pt x="305" y="87"/>
                    <a:pt x="305" y="87"/>
                    <a:pt x="305" y="88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5" y="90"/>
                    <a:pt x="305" y="91"/>
                    <a:pt x="305" y="91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7" y="91"/>
                    <a:pt x="307" y="91"/>
                    <a:pt x="307" y="90"/>
                  </a:cubicBezTo>
                  <a:close/>
                  <a:moveTo>
                    <a:pt x="302" y="94"/>
                  </a:moveTo>
                  <a:cubicBezTo>
                    <a:pt x="302" y="91"/>
                    <a:pt x="302" y="91"/>
                    <a:pt x="302" y="91"/>
                  </a:cubicBezTo>
                  <a:cubicBezTo>
                    <a:pt x="302" y="91"/>
                    <a:pt x="302" y="91"/>
                    <a:pt x="302" y="91"/>
                  </a:cubicBezTo>
                  <a:cubicBezTo>
                    <a:pt x="302" y="91"/>
                    <a:pt x="301" y="90"/>
                    <a:pt x="301" y="90"/>
                  </a:cubicBezTo>
                  <a:cubicBezTo>
                    <a:pt x="301" y="90"/>
                    <a:pt x="300" y="91"/>
                    <a:pt x="300" y="91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1" y="94"/>
                    <a:pt x="301" y="95"/>
                    <a:pt x="301" y="95"/>
                  </a:cubicBezTo>
                  <a:cubicBezTo>
                    <a:pt x="302" y="95"/>
                    <a:pt x="302" y="94"/>
                    <a:pt x="302" y="94"/>
                  </a:cubicBezTo>
                  <a:close/>
                  <a:moveTo>
                    <a:pt x="295" y="99"/>
                  </a:moveTo>
                  <a:cubicBezTo>
                    <a:pt x="295" y="97"/>
                    <a:pt x="295" y="97"/>
                    <a:pt x="295" y="97"/>
                  </a:cubicBezTo>
                  <a:cubicBezTo>
                    <a:pt x="295" y="97"/>
                    <a:pt x="295" y="96"/>
                    <a:pt x="295" y="96"/>
                  </a:cubicBezTo>
                  <a:cubicBezTo>
                    <a:pt x="294" y="96"/>
                    <a:pt x="294" y="96"/>
                    <a:pt x="294" y="96"/>
                  </a:cubicBezTo>
                  <a:cubicBezTo>
                    <a:pt x="293" y="96"/>
                    <a:pt x="293" y="96"/>
                    <a:pt x="293" y="97"/>
                  </a:cubicBezTo>
                  <a:cubicBezTo>
                    <a:pt x="293" y="99"/>
                    <a:pt x="293" y="99"/>
                    <a:pt x="293" y="99"/>
                  </a:cubicBezTo>
                  <a:cubicBezTo>
                    <a:pt x="293" y="99"/>
                    <a:pt x="293" y="100"/>
                    <a:pt x="293" y="100"/>
                  </a:cubicBezTo>
                  <a:cubicBezTo>
                    <a:pt x="293" y="100"/>
                    <a:pt x="294" y="100"/>
                    <a:pt x="294" y="100"/>
                  </a:cubicBezTo>
                  <a:cubicBezTo>
                    <a:pt x="294" y="100"/>
                    <a:pt x="295" y="100"/>
                    <a:pt x="295" y="99"/>
                  </a:cubicBezTo>
                  <a:close/>
                  <a:moveTo>
                    <a:pt x="289" y="98"/>
                  </a:moveTo>
                  <a:cubicBezTo>
                    <a:pt x="290" y="96"/>
                    <a:pt x="288" y="97"/>
                    <a:pt x="288" y="97"/>
                  </a:cubicBezTo>
                  <a:cubicBezTo>
                    <a:pt x="286" y="98"/>
                    <a:pt x="286" y="98"/>
                    <a:pt x="286" y="98"/>
                  </a:cubicBezTo>
                  <a:cubicBezTo>
                    <a:pt x="284" y="99"/>
                    <a:pt x="284" y="104"/>
                    <a:pt x="284" y="104"/>
                  </a:cubicBezTo>
                  <a:cubicBezTo>
                    <a:pt x="285" y="105"/>
                    <a:pt x="287" y="110"/>
                    <a:pt x="287" y="110"/>
                  </a:cubicBezTo>
                  <a:cubicBezTo>
                    <a:pt x="289" y="110"/>
                    <a:pt x="289" y="110"/>
                    <a:pt x="289" y="110"/>
                  </a:cubicBezTo>
                  <a:cubicBezTo>
                    <a:pt x="288" y="108"/>
                    <a:pt x="289" y="98"/>
                    <a:pt x="289" y="98"/>
                  </a:cubicBezTo>
                  <a:close/>
                  <a:moveTo>
                    <a:pt x="180" y="169"/>
                  </a:moveTo>
                  <a:cubicBezTo>
                    <a:pt x="209" y="148"/>
                    <a:pt x="209" y="148"/>
                    <a:pt x="209" y="148"/>
                  </a:cubicBezTo>
                  <a:cubicBezTo>
                    <a:pt x="204" y="146"/>
                    <a:pt x="204" y="146"/>
                    <a:pt x="204" y="146"/>
                  </a:cubicBezTo>
                  <a:cubicBezTo>
                    <a:pt x="196" y="155"/>
                    <a:pt x="199" y="145"/>
                    <a:pt x="199" y="145"/>
                  </a:cubicBezTo>
                  <a:cubicBezTo>
                    <a:pt x="190" y="142"/>
                    <a:pt x="190" y="142"/>
                    <a:pt x="190" y="142"/>
                  </a:cubicBezTo>
                  <a:cubicBezTo>
                    <a:pt x="191" y="139"/>
                    <a:pt x="189" y="141"/>
                    <a:pt x="189" y="141"/>
                  </a:cubicBezTo>
                  <a:cubicBezTo>
                    <a:pt x="163" y="137"/>
                    <a:pt x="163" y="137"/>
                    <a:pt x="163" y="137"/>
                  </a:cubicBezTo>
                  <a:cubicBezTo>
                    <a:pt x="162" y="140"/>
                    <a:pt x="152" y="146"/>
                    <a:pt x="152" y="146"/>
                  </a:cubicBezTo>
                  <a:cubicBezTo>
                    <a:pt x="171" y="167"/>
                    <a:pt x="171" y="167"/>
                    <a:pt x="171" y="167"/>
                  </a:cubicBezTo>
                  <a:cubicBezTo>
                    <a:pt x="177" y="173"/>
                    <a:pt x="180" y="169"/>
                    <a:pt x="180" y="169"/>
                  </a:cubicBezTo>
                  <a:close/>
                  <a:moveTo>
                    <a:pt x="207" y="133"/>
                  </a:moveTo>
                  <a:cubicBezTo>
                    <a:pt x="207" y="132"/>
                    <a:pt x="207" y="132"/>
                    <a:pt x="207" y="132"/>
                  </a:cubicBezTo>
                  <a:cubicBezTo>
                    <a:pt x="191" y="128"/>
                    <a:pt x="191" y="128"/>
                    <a:pt x="191" y="128"/>
                  </a:cubicBezTo>
                  <a:cubicBezTo>
                    <a:pt x="173" y="127"/>
                    <a:pt x="173" y="127"/>
                    <a:pt x="173" y="127"/>
                  </a:cubicBezTo>
                  <a:cubicBezTo>
                    <a:pt x="172" y="128"/>
                    <a:pt x="172" y="128"/>
                    <a:pt x="172" y="128"/>
                  </a:cubicBezTo>
                  <a:cubicBezTo>
                    <a:pt x="198" y="131"/>
                    <a:pt x="198" y="131"/>
                    <a:pt x="198" y="131"/>
                  </a:cubicBezTo>
                  <a:lnTo>
                    <a:pt x="207" y="133"/>
                  </a:lnTo>
                  <a:close/>
                  <a:moveTo>
                    <a:pt x="163" y="127"/>
                  </a:moveTo>
                  <a:cubicBezTo>
                    <a:pt x="164" y="126"/>
                    <a:pt x="164" y="126"/>
                    <a:pt x="164" y="126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34" y="124"/>
                    <a:pt x="134" y="124"/>
                    <a:pt x="134" y="124"/>
                  </a:cubicBezTo>
                  <a:lnTo>
                    <a:pt x="163" y="127"/>
                  </a:lnTo>
                  <a:close/>
                  <a:moveTo>
                    <a:pt x="153" y="136"/>
                  </a:moveTo>
                  <a:cubicBezTo>
                    <a:pt x="142" y="135"/>
                    <a:pt x="142" y="135"/>
                    <a:pt x="142" y="135"/>
                  </a:cubicBezTo>
                  <a:cubicBezTo>
                    <a:pt x="151" y="144"/>
                    <a:pt x="151" y="144"/>
                    <a:pt x="151" y="144"/>
                  </a:cubicBezTo>
                  <a:cubicBezTo>
                    <a:pt x="151" y="142"/>
                    <a:pt x="153" y="136"/>
                    <a:pt x="153" y="1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4"/>
            <p:cNvSpPr>
              <a:spLocks noEditPoints="1"/>
            </p:cNvSpPr>
            <p:nvPr/>
          </p:nvSpPr>
          <p:spPr bwMode="auto">
            <a:xfrm>
              <a:off x="2644" y="1777"/>
              <a:ext cx="1598" cy="652"/>
            </a:xfrm>
            <a:custGeom>
              <a:avLst/>
              <a:gdLst>
                <a:gd name="T0" fmla="*/ 571 w 594"/>
                <a:gd name="T1" fmla="*/ 20 h 242"/>
                <a:gd name="T2" fmla="*/ 488 w 594"/>
                <a:gd name="T3" fmla="*/ 134 h 242"/>
                <a:gd name="T4" fmla="*/ 550 w 594"/>
                <a:gd name="T5" fmla="*/ 199 h 242"/>
                <a:gd name="T6" fmla="*/ 437 w 594"/>
                <a:gd name="T7" fmla="*/ 165 h 242"/>
                <a:gd name="T8" fmla="*/ 180 w 594"/>
                <a:gd name="T9" fmla="*/ 242 h 242"/>
                <a:gd name="T10" fmla="*/ 104 w 594"/>
                <a:gd name="T11" fmla="*/ 194 h 242"/>
                <a:gd name="T12" fmla="*/ 73 w 594"/>
                <a:gd name="T13" fmla="*/ 76 h 242"/>
                <a:gd name="T14" fmla="*/ 571 w 594"/>
                <a:gd name="T15" fmla="*/ 20 h 242"/>
                <a:gd name="T16" fmla="*/ 517 w 594"/>
                <a:gd name="T17" fmla="*/ 58 h 242"/>
                <a:gd name="T18" fmla="*/ 517 w 594"/>
                <a:gd name="T19" fmla="*/ 60 h 242"/>
                <a:gd name="T20" fmla="*/ 521 w 594"/>
                <a:gd name="T21" fmla="*/ 54 h 242"/>
                <a:gd name="T22" fmla="*/ 535 w 594"/>
                <a:gd name="T23" fmla="*/ 48 h 242"/>
                <a:gd name="T24" fmla="*/ 529 w 594"/>
                <a:gd name="T25" fmla="*/ 52 h 242"/>
                <a:gd name="T26" fmla="*/ 509 w 594"/>
                <a:gd name="T27" fmla="*/ 65 h 242"/>
                <a:gd name="T28" fmla="*/ 509 w 594"/>
                <a:gd name="T29" fmla="*/ 65 h 242"/>
                <a:gd name="T30" fmla="*/ 500 w 594"/>
                <a:gd name="T31" fmla="*/ 65 h 242"/>
                <a:gd name="T32" fmla="*/ 494 w 594"/>
                <a:gd name="T33" fmla="*/ 67 h 242"/>
                <a:gd name="T34" fmla="*/ 490 w 594"/>
                <a:gd name="T35" fmla="*/ 73 h 242"/>
                <a:gd name="T36" fmla="*/ 489 w 594"/>
                <a:gd name="T37" fmla="*/ 75 h 242"/>
                <a:gd name="T38" fmla="*/ 480 w 594"/>
                <a:gd name="T39" fmla="*/ 77 h 242"/>
                <a:gd name="T40" fmla="*/ 474 w 594"/>
                <a:gd name="T41" fmla="*/ 76 h 242"/>
                <a:gd name="T42" fmla="*/ 468 w 594"/>
                <a:gd name="T43" fmla="*/ 80 h 242"/>
                <a:gd name="T44" fmla="*/ 461 w 594"/>
                <a:gd name="T45" fmla="*/ 87 h 242"/>
                <a:gd name="T46" fmla="*/ 461 w 594"/>
                <a:gd name="T47" fmla="*/ 87 h 242"/>
                <a:gd name="T48" fmla="*/ 451 w 594"/>
                <a:gd name="T49" fmla="*/ 87 h 242"/>
                <a:gd name="T50" fmla="*/ 446 w 594"/>
                <a:gd name="T51" fmla="*/ 89 h 242"/>
                <a:gd name="T52" fmla="*/ 440 w 594"/>
                <a:gd name="T53" fmla="*/ 96 h 242"/>
                <a:gd name="T54" fmla="*/ 439 w 594"/>
                <a:gd name="T55" fmla="*/ 97 h 242"/>
                <a:gd name="T56" fmla="*/ 428 w 594"/>
                <a:gd name="T57" fmla="*/ 101 h 242"/>
                <a:gd name="T58" fmla="*/ 417 w 594"/>
                <a:gd name="T59" fmla="*/ 102 h 242"/>
                <a:gd name="T60" fmla="*/ 410 w 594"/>
                <a:gd name="T61" fmla="*/ 106 h 242"/>
                <a:gd name="T62" fmla="*/ 402 w 594"/>
                <a:gd name="T63" fmla="*/ 114 h 242"/>
                <a:gd name="T64" fmla="*/ 402 w 594"/>
                <a:gd name="T65" fmla="*/ 114 h 242"/>
                <a:gd name="T66" fmla="*/ 394 w 594"/>
                <a:gd name="T67" fmla="*/ 114 h 242"/>
                <a:gd name="T68" fmla="*/ 387 w 594"/>
                <a:gd name="T69" fmla="*/ 115 h 242"/>
                <a:gd name="T70" fmla="*/ 382 w 594"/>
                <a:gd name="T71" fmla="*/ 122 h 242"/>
                <a:gd name="T72" fmla="*/ 382 w 594"/>
                <a:gd name="T73" fmla="*/ 124 h 242"/>
                <a:gd name="T74" fmla="*/ 373 w 594"/>
                <a:gd name="T75" fmla="*/ 126 h 242"/>
                <a:gd name="T76" fmla="*/ 366 w 594"/>
                <a:gd name="T77" fmla="*/ 125 h 242"/>
                <a:gd name="T78" fmla="*/ 360 w 594"/>
                <a:gd name="T79" fmla="*/ 129 h 242"/>
                <a:gd name="T80" fmla="*/ 353 w 594"/>
                <a:gd name="T81" fmla="*/ 137 h 242"/>
                <a:gd name="T82" fmla="*/ 352 w 594"/>
                <a:gd name="T83" fmla="*/ 137 h 242"/>
                <a:gd name="T84" fmla="*/ 343 w 594"/>
                <a:gd name="T85" fmla="*/ 137 h 242"/>
                <a:gd name="T86" fmla="*/ 337 w 594"/>
                <a:gd name="T87" fmla="*/ 138 h 242"/>
                <a:gd name="T88" fmla="*/ 332 w 594"/>
                <a:gd name="T89" fmla="*/ 145 h 242"/>
                <a:gd name="T90" fmla="*/ 331 w 594"/>
                <a:gd name="T91" fmla="*/ 147 h 242"/>
                <a:gd name="T92" fmla="*/ 323 w 594"/>
                <a:gd name="T93" fmla="*/ 149 h 242"/>
                <a:gd name="T94" fmla="*/ 315 w 594"/>
                <a:gd name="T95" fmla="*/ 148 h 242"/>
                <a:gd name="T96" fmla="*/ 310 w 594"/>
                <a:gd name="T97" fmla="*/ 153 h 242"/>
                <a:gd name="T98" fmla="*/ 303 w 594"/>
                <a:gd name="T99" fmla="*/ 160 h 242"/>
                <a:gd name="T100" fmla="*/ 302 w 594"/>
                <a:gd name="T101" fmla="*/ 160 h 242"/>
                <a:gd name="T102" fmla="*/ 290 w 594"/>
                <a:gd name="T103" fmla="*/ 160 h 242"/>
                <a:gd name="T104" fmla="*/ 285 w 594"/>
                <a:gd name="T105" fmla="*/ 162 h 242"/>
                <a:gd name="T106" fmla="*/ 279 w 594"/>
                <a:gd name="T107" fmla="*/ 169 h 242"/>
                <a:gd name="T108" fmla="*/ 279 w 594"/>
                <a:gd name="T109" fmla="*/ 171 h 242"/>
                <a:gd name="T110" fmla="*/ 270 w 594"/>
                <a:gd name="T111" fmla="*/ 173 h 242"/>
                <a:gd name="T112" fmla="*/ 263 w 594"/>
                <a:gd name="T113" fmla="*/ 172 h 242"/>
                <a:gd name="T114" fmla="*/ 231 w 594"/>
                <a:gd name="T115" fmla="*/ 116 h 242"/>
                <a:gd name="T116" fmla="*/ 258 w 594"/>
                <a:gd name="T117" fmla="*/ 181 h 242"/>
                <a:gd name="T118" fmla="*/ 257 w 594"/>
                <a:gd name="T119" fmla="*/ 181 h 242"/>
                <a:gd name="T120" fmla="*/ 248 w 594"/>
                <a:gd name="T121" fmla="*/ 18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94" h="242">
                  <a:moveTo>
                    <a:pt x="572" y="32"/>
                  </a:moveTo>
                  <a:cubicBezTo>
                    <a:pt x="566" y="22"/>
                    <a:pt x="566" y="22"/>
                    <a:pt x="566" y="22"/>
                  </a:cubicBezTo>
                  <a:cubicBezTo>
                    <a:pt x="564" y="24"/>
                    <a:pt x="564" y="24"/>
                    <a:pt x="564" y="24"/>
                  </a:cubicBezTo>
                  <a:cubicBezTo>
                    <a:pt x="565" y="27"/>
                    <a:pt x="565" y="27"/>
                    <a:pt x="565" y="27"/>
                  </a:cubicBezTo>
                  <a:cubicBezTo>
                    <a:pt x="568" y="34"/>
                    <a:pt x="568" y="34"/>
                    <a:pt x="568" y="34"/>
                  </a:cubicBezTo>
                  <a:cubicBezTo>
                    <a:pt x="570" y="37"/>
                    <a:pt x="572" y="32"/>
                    <a:pt x="572" y="32"/>
                  </a:cubicBezTo>
                  <a:close/>
                  <a:moveTo>
                    <a:pt x="571" y="20"/>
                  </a:moveTo>
                  <a:cubicBezTo>
                    <a:pt x="571" y="20"/>
                    <a:pt x="588" y="22"/>
                    <a:pt x="591" y="31"/>
                  </a:cubicBezTo>
                  <a:cubicBezTo>
                    <a:pt x="591" y="31"/>
                    <a:pt x="594" y="44"/>
                    <a:pt x="582" y="54"/>
                  </a:cubicBezTo>
                  <a:cubicBezTo>
                    <a:pt x="582" y="54"/>
                    <a:pt x="554" y="80"/>
                    <a:pt x="533" y="87"/>
                  </a:cubicBezTo>
                  <a:cubicBezTo>
                    <a:pt x="473" y="115"/>
                    <a:pt x="473" y="115"/>
                    <a:pt x="473" y="115"/>
                  </a:cubicBezTo>
                  <a:cubicBezTo>
                    <a:pt x="465" y="124"/>
                    <a:pt x="465" y="124"/>
                    <a:pt x="465" y="124"/>
                  </a:cubicBezTo>
                  <a:cubicBezTo>
                    <a:pt x="480" y="134"/>
                    <a:pt x="480" y="134"/>
                    <a:pt x="480" y="134"/>
                  </a:cubicBezTo>
                  <a:cubicBezTo>
                    <a:pt x="488" y="134"/>
                    <a:pt x="488" y="134"/>
                    <a:pt x="488" y="134"/>
                  </a:cubicBezTo>
                  <a:cubicBezTo>
                    <a:pt x="488" y="134"/>
                    <a:pt x="524" y="118"/>
                    <a:pt x="533" y="125"/>
                  </a:cubicBezTo>
                  <a:cubicBezTo>
                    <a:pt x="533" y="125"/>
                    <a:pt x="555" y="141"/>
                    <a:pt x="539" y="160"/>
                  </a:cubicBezTo>
                  <a:cubicBezTo>
                    <a:pt x="534" y="164"/>
                    <a:pt x="534" y="164"/>
                    <a:pt x="534" y="164"/>
                  </a:cubicBezTo>
                  <a:cubicBezTo>
                    <a:pt x="563" y="179"/>
                    <a:pt x="563" y="179"/>
                    <a:pt x="563" y="179"/>
                  </a:cubicBezTo>
                  <a:cubicBezTo>
                    <a:pt x="563" y="179"/>
                    <a:pt x="570" y="181"/>
                    <a:pt x="564" y="186"/>
                  </a:cubicBezTo>
                  <a:cubicBezTo>
                    <a:pt x="564" y="186"/>
                    <a:pt x="556" y="192"/>
                    <a:pt x="554" y="201"/>
                  </a:cubicBezTo>
                  <a:cubicBezTo>
                    <a:pt x="554" y="201"/>
                    <a:pt x="551" y="206"/>
                    <a:pt x="550" y="199"/>
                  </a:cubicBezTo>
                  <a:cubicBezTo>
                    <a:pt x="549" y="193"/>
                    <a:pt x="549" y="193"/>
                    <a:pt x="549" y="193"/>
                  </a:cubicBezTo>
                  <a:cubicBezTo>
                    <a:pt x="508" y="183"/>
                    <a:pt x="508" y="183"/>
                    <a:pt x="508" y="183"/>
                  </a:cubicBezTo>
                  <a:cubicBezTo>
                    <a:pt x="508" y="183"/>
                    <a:pt x="470" y="201"/>
                    <a:pt x="493" y="179"/>
                  </a:cubicBezTo>
                  <a:cubicBezTo>
                    <a:pt x="484" y="176"/>
                    <a:pt x="484" y="176"/>
                    <a:pt x="484" y="176"/>
                  </a:cubicBezTo>
                  <a:cubicBezTo>
                    <a:pt x="484" y="176"/>
                    <a:pt x="464" y="185"/>
                    <a:pt x="463" y="175"/>
                  </a:cubicBezTo>
                  <a:cubicBezTo>
                    <a:pt x="463" y="175"/>
                    <a:pt x="432" y="189"/>
                    <a:pt x="452" y="170"/>
                  </a:cubicBezTo>
                  <a:cubicBezTo>
                    <a:pt x="437" y="165"/>
                    <a:pt x="437" y="165"/>
                    <a:pt x="437" y="165"/>
                  </a:cubicBezTo>
                  <a:cubicBezTo>
                    <a:pt x="437" y="165"/>
                    <a:pt x="425" y="171"/>
                    <a:pt x="423" y="168"/>
                  </a:cubicBezTo>
                  <a:cubicBezTo>
                    <a:pt x="423" y="168"/>
                    <a:pt x="392" y="182"/>
                    <a:pt x="412" y="163"/>
                  </a:cubicBezTo>
                  <a:cubicBezTo>
                    <a:pt x="401" y="161"/>
                    <a:pt x="401" y="161"/>
                    <a:pt x="401" y="161"/>
                  </a:cubicBezTo>
                  <a:cubicBezTo>
                    <a:pt x="401" y="161"/>
                    <a:pt x="355" y="190"/>
                    <a:pt x="320" y="186"/>
                  </a:cubicBezTo>
                  <a:cubicBezTo>
                    <a:pt x="320" y="186"/>
                    <a:pt x="240" y="226"/>
                    <a:pt x="191" y="226"/>
                  </a:cubicBezTo>
                  <a:cubicBezTo>
                    <a:pt x="191" y="226"/>
                    <a:pt x="201" y="234"/>
                    <a:pt x="193" y="236"/>
                  </a:cubicBezTo>
                  <a:cubicBezTo>
                    <a:pt x="180" y="242"/>
                    <a:pt x="180" y="242"/>
                    <a:pt x="180" y="242"/>
                  </a:cubicBezTo>
                  <a:cubicBezTo>
                    <a:pt x="144" y="233"/>
                    <a:pt x="144" y="233"/>
                    <a:pt x="144" y="233"/>
                  </a:cubicBezTo>
                  <a:cubicBezTo>
                    <a:pt x="144" y="233"/>
                    <a:pt x="91" y="239"/>
                    <a:pt x="80" y="238"/>
                  </a:cubicBezTo>
                  <a:cubicBezTo>
                    <a:pt x="80" y="238"/>
                    <a:pt x="71" y="240"/>
                    <a:pt x="75" y="225"/>
                  </a:cubicBezTo>
                  <a:cubicBezTo>
                    <a:pt x="83" y="216"/>
                    <a:pt x="83" y="216"/>
                    <a:pt x="83" y="21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16" y="185"/>
                    <a:pt x="33" y="189"/>
                  </a:cubicBezTo>
                  <a:cubicBezTo>
                    <a:pt x="104" y="194"/>
                    <a:pt x="104" y="194"/>
                    <a:pt x="104" y="194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2" y="97"/>
                    <a:pt x="70" y="95"/>
                    <a:pt x="73" y="92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1" y="101"/>
                    <a:pt x="62" y="79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5" y="72"/>
                    <a:pt x="73" y="76"/>
                  </a:cubicBezTo>
                  <a:cubicBezTo>
                    <a:pt x="73" y="76"/>
                    <a:pt x="95" y="71"/>
                    <a:pt x="108" y="75"/>
                  </a:cubicBezTo>
                  <a:cubicBezTo>
                    <a:pt x="225" y="88"/>
                    <a:pt x="225" y="88"/>
                    <a:pt x="225" y="88"/>
                  </a:cubicBezTo>
                  <a:cubicBezTo>
                    <a:pt x="318" y="98"/>
                    <a:pt x="318" y="98"/>
                    <a:pt x="318" y="98"/>
                  </a:cubicBezTo>
                  <a:cubicBezTo>
                    <a:pt x="405" y="59"/>
                    <a:pt x="405" y="59"/>
                    <a:pt x="405" y="59"/>
                  </a:cubicBezTo>
                  <a:cubicBezTo>
                    <a:pt x="503" y="15"/>
                    <a:pt x="503" y="15"/>
                    <a:pt x="503" y="15"/>
                  </a:cubicBezTo>
                  <a:cubicBezTo>
                    <a:pt x="503" y="15"/>
                    <a:pt x="545" y="0"/>
                    <a:pt x="562" y="13"/>
                  </a:cubicBezTo>
                  <a:cubicBezTo>
                    <a:pt x="562" y="13"/>
                    <a:pt x="569" y="19"/>
                    <a:pt x="571" y="20"/>
                  </a:cubicBezTo>
                  <a:close/>
                  <a:moveTo>
                    <a:pt x="572" y="30"/>
                  </a:moveTo>
                  <a:cubicBezTo>
                    <a:pt x="575" y="35"/>
                    <a:pt x="575" y="24"/>
                    <a:pt x="575" y="24"/>
                  </a:cubicBezTo>
                  <a:cubicBezTo>
                    <a:pt x="568" y="19"/>
                    <a:pt x="568" y="19"/>
                    <a:pt x="568" y="19"/>
                  </a:cubicBezTo>
                  <a:cubicBezTo>
                    <a:pt x="567" y="21"/>
                    <a:pt x="567" y="21"/>
                    <a:pt x="567" y="21"/>
                  </a:cubicBezTo>
                  <a:lnTo>
                    <a:pt x="572" y="30"/>
                  </a:lnTo>
                  <a:close/>
                  <a:moveTo>
                    <a:pt x="517" y="60"/>
                  </a:moveTo>
                  <a:cubicBezTo>
                    <a:pt x="517" y="58"/>
                    <a:pt x="517" y="58"/>
                    <a:pt x="517" y="58"/>
                  </a:cubicBezTo>
                  <a:cubicBezTo>
                    <a:pt x="517" y="57"/>
                    <a:pt x="516" y="57"/>
                    <a:pt x="516" y="57"/>
                  </a:cubicBezTo>
                  <a:cubicBezTo>
                    <a:pt x="515" y="57"/>
                    <a:pt x="515" y="57"/>
                    <a:pt x="515" y="57"/>
                  </a:cubicBezTo>
                  <a:cubicBezTo>
                    <a:pt x="515" y="57"/>
                    <a:pt x="514" y="58"/>
                    <a:pt x="514" y="58"/>
                  </a:cubicBezTo>
                  <a:cubicBezTo>
                    <a:pt x="515" y="61"/>
                    <a:pt x="515" y="61"/>
                    <a:pt x="515" y="61"/>
                  </a:cubicBezTo>
                  <a:cubicBezTo>
                    <a:pt x="515" y="62"/>
                    <a:pt x="516" y="62"/>
                    <a:pt x="516" y="62"/>
                  </a:cubicBezTo>
                  <a:cubicBezTo>
                    <a:pt x="516" y="62"/>
                    <a:pt x="517" y="62"/>
                    <a:pt x="517" y="62"/>
                  </a:cubicBezTo>
                  <a:cubicBezTo>
                    <a:pt x="517" y="62"/>
                    <a:pt x="518" y="61"/>
                    <a:pt x="517" y="60"/>
                  </a:cubicBezTo>
                  <a:close/>
                  <a:moveTo>
                    <a:pt x="521" y="58"/>
                  </a:moveTo>
                  <a:cubicBezTo>
                    <a:pt x="521" y="59"/>
                    <a:pt x="522" y="59"/>
                    <a:pt x="522" y="59"/>
                  </a:cubicBezTo>
                  <a:cubicBezTo>
                    <a:pt x="522" y="59"/>
                    <a:pt x="522" y="59"/>
                    <a:pt x="522" y="59"/>
                  </a:cubicBezTo>
                  <a:cubicBezTo>
                    <a:pt x="523" y="59"/>
                    <a:pt x="523" y="58"/>
                    <a:pt x="523" y="58"/>
                  </a:cubicBezTo>
                  <a:cubicBezTo>
                    <a:pt x="522" y="55"/>
                    <a:pt x="522" y="55"/>
                    <a:pt x="522" y="55"/>
                  </a:cubicBezTo>
                  <a:cubicBezTo>
                    <a:pt x="522" y="54"/>
                    <a:pt x="522" y="54"/>
                    <a:pt x="521" y="54"/>
                  </a:cubicBezTo>
                  <a:cubicBezTo>
                    <a:pt x="521" y="54"/>
                    <a:pt x="521" y="54"/>
                    <a:pt x="521" y="54"/>
                  </a:cubicBezTo>
                  <a:cubicBezTo>
                    <a:pt x="520" y="54"/>
                    <a:pt x="520" y="55"/>
                    <a:pt x="520" y="56"/>
                  </a:cubicBezTo>
                  <a:lnTo>
                    <a:pt x="521" y="58"/>
                  </a:lnTo>
                  <a:close/>
                  <a:moveTo>
                    <a:pt x="537" y="53"/>
                  </a:moveTo>
                  <a:cubicBezTo>
                    <a:pt x="537" y="52"/>
                    <a:pt x="538" y="52"/>
                    <a:pt x="537" y="51"/>
                  </a:cubicBezTo>
                  <a:cubicBezTo>
                    <a:pt x="537" y="48"/>
                    <a:pt x="537" y="48"/>
                    <a:pt x="537" y="48"/>
                  </a:cubicBezTo>
                  <a:cubicBezTo>
                    <a:pt x="536" y="48"/>
                    <a:pt x="536" y="48"/>
                    <a:pt x="535" y="48"/>
                  </a:cubicBezTo>
                  <a:cubicBezTo>
                    <a:pt x="535" y="48"/>
                    <a:pt x="535" y="48"/>
                    <a:pt x="535" y="48"/>
                  </a:cubicBezTo>
                  <a:cubicBezTo>
                    <a:pt x="534" y="48"/>
                    <a:pt x="534" y="48"/>
                    <a:pt x="534" y="49"/>
                  </a:cubicBezTo>
                  <a:cubicBezTo>
                    <a:pt x="535" y="52"/>
                    <a:pt x="535" y="52"/>
                    <a:pt x="535" y="52"/>
                  </a:cubicBezTo>
                  <a:cubicBezTo>
                    <a:pt x="535" y="52"/>
                    <a:pt x="536" y="53"/>
                    <a:pt x="536" y="53"/>
                  </a:cubicBezTo>
                  <a:cubicBezTo>
                    <a:pt x="536" y="53"/>
                    <a:pt x="536" y="53"/>
                    <a:pt x="537" y="53"/>
                  </a:cubicBezTo>
                  <a:close/>
                  <a:moveTo>
                    <a:pt x="529" y="56"/>
                  </a:moveTo>
                  <a:cubicBezTo>
                    <a:pt x="530" y="56"/>
                    <a:pt x="530" y="55"/>
                    <a:pt x="530" y="54"/>
                  </a:cubicBezTo>
                  <a:cubicBezTo>
                    <a:pt x="529" y="52"/>
                    <a:pt x="529" y="52"/>
                    <a:pt x="529" y="52"/>
                  </a:cubicBezTo>
                  <a:cubicBezTo>
                    <a:pt x="529" y="51"/>
                    <a:pt x="528" y="51"/>
                    <a:pt x="528" y="51"/>
                  </a:cubicBezTo>
                  <a:cubicBezTo>
                    <a:pt x="528" y="51"/>
                    <a:pt x="528" y="51"/>
                    <a:pt x="528" y="51"/>
                  </a:cubicBezTo>
                  <a:cubicBezTo>
                    <a:pt x="527" y="51"/>
                    <a:pt x="527" y="52"/>
                    <a:pt x="527" y="52"/>
                  </a:cubicBezTo>
                  <a:cubicBezTo>
                    <a:pt x="528" y="55"/>
                    <a:pt x="528" y="55"/>
                    <a:pt x="528" y="55"/>
                  </a:cubicBezTo>
                  <a:cubicBezTo>
                    <a:pt x="528" y="56"/>
                    <a:pt x="528" y="56"/>
                    <a:pt x="529" y="56"/>
                  </a:cubicBezTo>
                  <a:cubicBezTo>
                    <a:pt x="529" y="56"/>
                    <a:pt x="529" y="56"/>
                    <a:pt x="529" y="56"/>
                  </a:cubicBezTo>
                  <a:close/>
                  <a:moveTo>
                    <a:pt x="509" y="65"/>
                  </a:moveTo>
                  <a:cubicBezTo>
                    <a:pt x="510" y="65"/>
                    <a:pt x="510" y="64"/>
                    <a:pt x="510" y="64"/>
                  </a:cubicBezTo>
                  <a:cubicBezTo>
                    <a:pt x="509" y="61"/>
                    <a:pt x="509" y="61"/>
                    <a:pt x="509" y="61"/>
                  </a:cubicBezTo>
                  <a:cubicBezTo>
                    <a:pt x="509" y="60"/>
                    <a:pt x="509" y="60"/>
                    <a:pt x="508" y="60"/>
                  </a:cubicBezTo>
                  <a:cubicBezTo>
                    <a:pt x="508" y="60"/>
                    <a:pt x="508" y="60"/>
                    <a:pt x="508" y="60"/>
                  </a:cubicBezTo>
                  <a:cubicBezTo>
                    <a:pt x="507" y="60"/>
                    <a:pt x="507" y="61"/>
                    <a:pt x="507" y="62"/>
                  </a:cubicBezTo>
                  <a:cubicBezTo>
                    <a:pt x="508" y="64"/>
                    <a:pt x="508" y="64"/>
                    <a:pt x="508" y="64"/>
                  </a:cubicBezTo>
                  <a:cubicBezTo>
                    <a:pt x="508" y="65"/>
                    <a:pt x="508" y="65"/>
                    <a:pt x="509" y="65"/>
                  </a:cubicBezTo>
                  <a:cubicBezTo>
                    <a:pt x="509" y="65"/>
                    <a:pt x="509" y="65"/>
                    <a:pt x="509" y="65"/>
                  </a:cubicBezTo>
                  <a:close/>
                  <a:moveTo>
                    <a:pt x="503" y="68"/>
                  </a:moveTo>
                  <a:cubicBezTo>
                    <a:pt x="503" y="68"/>
                    <a:pt x="504" y="68"/>
                    <a:pt x="503" y="67"/>
                  </a:cubicBezTo>
                  <a:cubicBezTo>
                    <a:pt x="503" y="64"/>
                    <a:pt x="503" y="64"/>
                    <a:pt x="503" y="64"/>
                  </a:cubicBezTo>
                  <a:cubicBezTo>
                    <a:pt x="502" y="64"/>
                    <a:pt x="502" y="63"/>
                    <a:pt x="501" y="63"/>
                  </a:cubicBezTo>
                  <a:cubicBezTo>
                    <a:pt x="501" y="63"/>
                    <a:pt x="501" y="63"/>
                    <a:pt x="501" y="63"/>
                  </a:cubicBezTo>
                  <a:cubicBezTo>
                    <a:pt x="501" y="64"/>
                    <a:pt x="500" y="64"/>
                    <a:pt x="500" y="65"/>
                  </a:cubicBezTo>
                  <a:cubicBezTo>
                    <a:pt x="501" y="68"/>
                    <a:pt x="501" y="68"/>
                    <a:pt x="501" y="68"/>
                  </a:cubicBezTo>
                  <a:cubicBezTo>
                    <a:pt x="501" y="68"/>
                    <a:pt x="502" y="68"/>
                    <a:pt x="502" y="68"/>
                  </a:cubicBezTo>
                  <a:cubicBezTo>
                    <a:pt x="502" y="68"/>
                    <a:pt x="503" y="68"/>
                    <a:pt x="503" y="68"/>
                  </a:cubicBezTo>
                  <a:close/>
                  <a:moveTo>
                    <a:pt x="495" y="72"/>
                  </a:moveTo>
                  <a:cubicBezTo>
                    <a:pt x="496" y="71"/>
                    <a:pt x="496" y="71"/>
                    <a:pt x="496" y="70"/>
                  </a:cubicBezTo>
                  <a:cubicBezTo>
                    <a:pt x="495" y="67"/>
                    <a:pt x="495" y="67"/>
                    <a:pt x="495" y="67"/>
                  </a:cubicBezTo>
                  <a:cubicBezTo>
                    <a:pt x="495" y="67"/>
                    <a:pt x="495" y="67"/>
                    <a:pt x="494" y="67"/>
                  </a:cubicBezTo>
                  <a:cubicBezTo>
                    <a:pt x="494" y="67"/>
                    <a:pt x="494" y="67"/>
                    <a:pt x="494" y="67"/>
                  </a:cubicBezTo>
                  <a:cubicBezTo>
                    <a:pt x="493" y="67"/>
                    <a:pt x="493" y="68"/>
                    <a:pt x="493" y="68"/>
                  </a:cubicBezTo>
                  <a:cubicBezTo>
                    <a:pt x="494" y="71"/>
                    <a:pt x="494" y="71"/>
                    <a:pt x="494" y="71"/>
                  </a:cubicBezTo>
                  <a:cubicBezTo>
                    <a:pt x="494" y="71"/>
                    <a:pt x="494" y="72"/>
                    <a:pt x="495" y="72"/>
                  </a:cubicBezTo>
                  <a:cubicBezTo>
                    <a:pt x="495" y="72"/>
                    <a:pt x="495" y="72"/>
                    <a:pt x="495" y="72"/>
                  </a:cubicBezTo>
                  <a:close/>
                  <a:moveTo>
                    <a:pt x="489" y="75"/>
                  </a:moveTo>
                  <a:cubicBezTo>
                    <a:pt x="490" y="74"/>
                    <a:pt x="490" y="74"/>
                    <a:pt x="490" y="73"/>
                  </a:cubicBezTo>
                  <a:cubicBezTo>
                    <a:pt x="489" y="70"/>
                    <a:pt x="489" y="70"/>
                    <a:pt x="489" y="70"/>
                  </a:cubicBezTo>
                  <a:cubicBezTo>
                    <a:pt x="489" y="70"/>
                    <a:pt x="488" y="70"/>
                    <a:pt x="488" y="70"/>
                  </a:cubicBezTo>
                  <a:cubicBezTo>
                    <a:pt x="488" y="70"/>
                    <a:pt x="488" y="70"/>
                    <a:pt x="488" y="70"/>
                  </a:cubicBezTo>
                  <a:cubicBezTo>
                    <a:pt x="487" y="70"/>
                    <a:pt x="487" y="70"/>
                    <a:pt x="487" y="71"/>
                  </a:cubicBezTo>
                  <a:cubicBezTo>
                    <a:pt x="488" y="74"/>
                    <a:pt x="488" y="74"/>
                    <a:pt x="488" y="74"/>
                  </a:cubicBezTo>
                  <a:cubicBezTo>
                    <a:pt x="488" y="74"/>
                    <a:pt x="488" y="75"/>
                    <a:pt x="489" y="75"/>
                  </a:cubicBezTo>
                  <a:cubicBezTo>
                    <a:pt x="489" y="75"/>
                    <a:pt x="489" y="75"/>
                    <a:pt x="489" y="75"/>
                  </a:cubicBezTo>
                  <a:close/>
                  <a:moveTo>
                    <a:pt x="482" y="78"/>
                  </a:moveTo>
                  <a:cubicBezTo>
                    <a:pt x="482" y="78"/>
                    <a:pt x="483" y="77"/>
                    <a:pt x="482" y="76"/>
                  </a:cubicBezTo>
                  <a:cubicBezTo>
                    <a:pt x="482" y="74"/>
                    <a:pt x="482" y="74"/>
                    <a:pt x="482" y="74"/>
                  </a:cubicBezTo>
                  <a:cubicBezTo>
                    <a:pt x="481" y="73"/>
                    <a:pt x="481" y="73"/>
                    <a:pt x="480" y="73"/>
                  </a:cubicBezTo>
                  <a:cubicBezTo>
                    <a:pt x="480" y="73"/>
                    <a:pt x="480" y="73"/>
                    <a:pt x="480" y="73"/>
                  </a:cubicBezTo>
                  <a:cubicBezTo>
                    <a:pt x="480" y="73"/>
                    <a:pt x="479" y="74"/>
                    <a:pt x="479" y="74"/>
                  </a:cubicBezTo>
                  <a:cubicBezTo>
                    <a:pt x="480" y="77"/>
                    <a:pt x="480" y="77"/>
                    <a:pt x="480" y="77"/>
                  </a:cubicBezTo>
                  <a:cubicBezTo>
                    <a:pt x="480" y="78"/>
                    <a:pt x="481" y="78"/>
                    <a:pt x="481" y="78"/>
                  </a:cubicBezTo>
                  <a:cubicBezTo>
                    <a:pt x="481" y="78"/>
                    <a:pt x="481" y="78"/>
                    <a:pt x="482" y="78"/>
                  </a:cubicBezTo>
                  <a:close/>
                  <a:moveTo>
                    <a:pt x="475" y="81"/>
                  </a:moveTo>
                  <a:cubicBezTo>
                    <a:pt x="476" y="81"/>
                    <a:pt x="476" y="80"/>
                    <a:pt x="476" y="80"/>
                  </a:cubicBezTo>
                  <a:cubicBezTo>
                    <a:pt x="475" y="77"/>
                    <a:pt x="475" y="77"/>
                    <a:pt x="475" y="77"/>
                  </a:cubicBezTo>
                  <a:cubicBezTo>
                    <a:pt x="475" y="77"/>
                    <a:pt x="474" y="76"/>
                    <a:pt x="474" y="76"/>
                  </a:cubicBezTo>
                  <a:cubicBezTo>
                    <a:pt x="474" y="76"/>
                    <a:pt x="474" y="76"/>
                    <a:pt x="474" y="76"/>
                  </a:cubicBezTo>
                  <a:cubicBezTo>
                    <a:pt x="473" y="76"/>
                    <a:pt x="473" y="77"/>
                    <a:pt x="473" y="78"/>
                  </a:cubicBezTo>
                  <a:cubicBezTo>
                    <a:pt x="474" y="80"/>
                    <a:pt x="474" y="80"/>
                    <a:pt x="474" y="80"/>
                  </a:cubicBezTo>
                  <a:cubicBezTo>
                    <a:pt x="474" y="81"/>
                    <a:pt x="474" y="81"/>
                    <a:pt x="475" y="81"/>
                  </a:cubicBezTo>
                  <a:cubicBezTo>
                    <a:pt x="475" y="81"/>
                    <a:pt x="475" y="81"/>
                    <a:pt x="475" y="81"/>
                  </a:cubicBezTo>
                  <a:close/>
                  <a:moveTo>
                    <a:pt x="468" y="84"/>
                  </a:moveTo>
                  <a:cubicBezTo>
                    <a:pt x="468" y="84"/>
                    <a:pt x="469" y="84"/>
                    <a:pt x="468" y="83"/>
                  </a:cubicBezTo>
                  <a:cubicBezTo>
                    <a:pt x="468" y="80"/>
                    <a:pt x="468" y="80"/>
                    <a:pt x="468" y="80"/>
                  </a:cubicBezTo>
                  <a:cubicBezTo>
                    <a:pt x="467" y="80"/>
                    <a:pt x="467" y="79"/>
                    <a:pt x="466" y="79"/>
                  </a:cubicBezTo>
                  <a:cubicBezTo>
                    <a:pt x="466" y="79"/>
                    <a:pt x="466" y="79"/>
                    <a:pt x="466" y="79"/>
                  </a:cubicBezTo>
                  <a:cubicBezTo>
                    <a:pt x="465" y="80"/>
                    <a:pt x="465" y="80"/>
                    <a:pt x="465" y="81"/>
                  </a:cubicBezTo>
                  <a:cubicBezTo>
                    <a:pt x="466" y="84"/>
                    <a:pt x="466" y="84"/>
                    <a:pt x="466" y="84"/>
                  </a:cubicBezTo>
                  <a:cubicBezTo>
                    <a:pt x="466" y="84"/>
                    <a:pt x="467" y="85"/>
                    <a:pt x="467" y="85"/>
                  </a:cubicBezTo>
                  <a:cubicBezTo>
                    <a:pt x="467" y="85"/>
                    <a:pt x="467" y="84"/>
                    <a:pt x="468" y="84"/>
                  </a:cubicBezTo>
                  <a:close/>
                  <a:moveTo>
                    <a:pt x="461" y="87"/>
                  </a:moveTo>
                  <a:cubicBezTo>
                    <a:pt x="462" y="87"/>
                    <a:pt x="462" y="86"/>
                    <a:pt x="462" y="86"/>
                  </a:cubicBezTo>
                  <a:cubicBezTo>
                    <a:pt x="461" y="83"/>
                    <a:pt x="461" y="83"/>
                    <a:pt x="461" y="83"/>
                  </a:cubicBezTo>
                  <a:cubicBezTo>
                    <a:pt x="461" y="83"/>
                    <a:pt x="460" y="82"/>
                    <a:pt x="460" y="82"/>
                  </a:cubicBezTo>
                  <a:cubicBezTo>
                    <a:pt x="460" y="82"/>
                    <a:pt x="460" y="82"/>
                    <a:pt x="460" y="82"/>
                  </a:cubicBezTo>
                  <a:cubicBezTo>
                    <a:pt x="459" y="82"/>
                    <a:pt x="459" y="83"/>
                    <a:pt x="459" y="84"/>
                  </a:cubicBezTo>
                  <a:cubicBezTo>
                    <a:pt x="460" y="86"/>
                    <a:pt x="460" y="86"/>
                    <a:pt x="460" y="86"/>
                  </a:cubicBezTo>
                  <a:cubicBezTo>
                    <a:pt x="460" y="87"/>
                    <a:pt x="460" y="87"/>
                    <a:pt x="461" y="87"/>
                  </a:cubicBezTo>
                  <a:cubicBezTo>
                    <a:pt x="461" y="87"/>
                    <a:pt x="461" y="87"/>
                    <a:pt x="461" y="87"/>
                  </a:cubicBezTo>
                  <a:close/>
                  <a:moveTo>
                    <a:pt x="454" y="90"/>
                  </a:moveTo>
                  <a:cubicBezTo>
                    <a:pt x="454" y="90"/>
                    <a:pt x="455" y="90"/>
                    <a:pt x="454" y="89"/>
                  </a:cubicBezTo>
                  <a:cubicBezTo>
                    <a:pt x="454" y="86"/>
                    <a:pt x="454" y="86"/>
                    <a:pt x="454" y="86"/>
                  </a:cubicBezTo>
                  <a:cubicBezTo>
                    <a:pt x="453" y="86"/>
                    <a:pt x="453" y="85"/>
                    <a:pt x="452" y="85"/>
                  </a:cubicBezTo>
                  <a:cubicBezTo>
                    <a:pt x="452" y="85"/>
                    <a:pt x="452" y="85"/>
                    <a:pt x="452" y="85"/>
                  </a:cubicBezTo>
                  <a:cubicBezTo>
                    <a:pt x="451" y="86"/>
                    <a:pt x="451" y="86"/>
                    <a:pt x="451" y="87"/>
                  </a:cubicBezTo>
                  <a:cubicBezTo>
                    <a:pt x="452" y="90"/>
                    <a:pt x="452" y="90"/>
                    <a:pt x="452" y="90"/>
                  </a:cubicBezTo>
                  <a:cubicBezTo>
                    <a:pt x="452" y="90"/>
                    <a:pt x="453" y="91"/>
                    <a:pt x="453" y="91"/>
                  </a:cubicBezTo>
                  <a:cubicBezTo>
                    <a:pt x="453" y="91"/>
                    <a:pt x="453" y="91"/>
                    <a:pt x="454" y="90"/>
                  </a:cubicBezTo>
                  <a:close/>
                  <a:moveTo>
                    <a:pt x="447" y="94"/>
                  </a:moveTo>
                  <a:cubicBezTo>
                    <a:pt x="448" y="94"/>
                    <a:pt x="448" y="93"/>
                    <a:pt x="448" y="92"/>
                  </a:cubicBezTo>
                  <a:cubicBezTo>
                    <a:pt x="447" y="90"/>
                    <a:pt x="447" y="90"/>
                    <a:pt x="447" y="90"/>
                  </a:cubicBezTo>
                  <a:cubicBezTo>
                    <a:pt x="447" y="89"/>
                    <a:pt x="446" y="89"/>
                    <a:pt x="446" y="89"/>
                  </a:cubicBezTo>
                  <a:cubicBezTo>
                    <a:pt x="446" y="89"/>
                    <a:pt x="446" y="89"/>
                    <a:pt x="445" y="89"/>
                  </a:cubicBezTo>
                  <a:cubicBezTo>
                    <a:pt x="445" y="89"/>
                    <a:pt x="444" y="90"/>
                    <a:pt x="445" y="90"/>
                  </a:cubicBezTo>
                  <a:cubicBezTo>
                    <a:pt x="445" y="93"/>
                    <a:pt x="445" y="93"/>
                    <a:pt x="445" y="93"/>
                  </a:cubicBezTo>
                  <a:cubicBezTo>
                    <a:pt x="446" y="94"/>
                    <a:pt x="446" y="94"/>
                    <a:pt x="447" y="94"/>
                  </a:cubicBezTo>
                  <a:cubicBezTo>
                    <a:pt x="447" y="94"/>
                    <a:pt x="447" y="94"/>
                    <a:pt x="447" y="94"/>
                  </a:cubicBezTo>
                  <a:close/>
                  <a:moveTo>
                    <a:pt x="439" y="97"/>
                  </a:moveTo>
                  <a:cubicBezTo>
                    <a:pt x="440" y="97"/>
                    <a:pt x="440" y="96"/>
                    <a:pt x="440" y="96"/>
                  </a:cubicBezTo>
                  <a:cubicBezTo>
                    <a:pt x="439" y="93"/>
                    <a:pt x="439" y="93"/>
                    <a:pt x="439" y="93"/>
                  </a:cubicBezTo>
                  <a:cubicBezTo>
                    <a:pt x="439" y="92"/>
                    <a:pt x="439" y="92"/>
                    <a:pt x="438" y="92"/>
                  </a:cubicBezTo>
                  <a:cubicBezTo>
                    <a:pt x="438" y="92"/>
                    <a:pt x="438" y="92"/>
                    <a:pt x="438" y="92"/>
                  </a:cubicBezTo>
                  <a:cubicBezTo>
                    <a:pt x="437" y="92"/>
                    <a:pt x="437" y="93"/>
                    <a:pt x="437" y="94"/>
                  </a:cubicBezTo>
                  <a:cubicBezTo>
                    <a:pt x="438" y="96"/>
                    <a:pt x="438" y="96"/>
                    <a:pt x="438" y="96"/>
                  </a:cubicBezTo>
                  <a:cubicBezTo>
                    <a:pt x="438" y="97"/>
                    <a:pt x="439" y="97"/>
                    <a:pt x="439" y="97"/>
                  </a:cubicBezTo>
                  <a:cubicBezTo>
                    <a:pt x="439" y="97"/>
                    <a:pt x="439" y="97"/>
                    <a:pt x="439" y="97"/>
                  </a:cubicBezTo>
                  <a:close/>
                  <a:moveTo>
                    <a:pt x="430" y="102"/>
                  </a:moveTo>
                  <a:cubicBezTo>
                    <a:pt x="430" y="102"/>
                    <a:pt x="431" y="101"/>
                    <a:pt x="430" y="101"/>
                  </a:cubicBezTo>
                  <a:cubicBezTo>
                    <a:pt x="430" y="98"/>
                    <a:pt x="430" y="98"/>
                    <a:pt x="430" y="98"/>
                  </a:cubicBezTo>
                  <a:cubicBezTo>
                    <a:pt x="429" y="98"/>
                    <a:pt x="429" y="97"/>
                    <a:pt x="429" y="97"/>
                  </a:cubicBezTo>
                  <a:cubicBezTo>
                    <a:pt x="428" y="97"/>
                    <a:pt x="428" y="97"/>
                    <a:pt x="428" y="97"/>
                  </a:cubicBezTo>
                  <a:cubicBezTo>
                    <a:pt x="428" y="97"/>
                    <a:pt x="427" y="98"/>
                    <a:pt x="427" y="99"/>
                  </a:cubicBezTo>
                  <a:cubicBezTo>
                    <a:pt x="428" y="101"/>
                    <a:pt x="428" y="101"/>
                    <a:pt x="428" y="101"/>
                  </a:cubicBezTo>
                  <a:cubicBezTo>
                    <a:pt x="428" y="102"/>
                    <a:pt x="429" y="102"/>
                    <a:pt x="429" y="102"/>
                  </a:cubicBezTo>
                  <a:cubicBezTo>
                    <a:pt x="429" y="102"/>
                    <a:pt x="430" y="102"/>
                    <a:pt x="430" y="102"/>
                  </a:cubicBezTo>
                  <a:close/>
                  <a:moveTo>
                    <a:pt x="418" y="107"/>
                  </a:moveTo>
                  <a:cubicBezTo>
                    <a:pt x="419" y="107"/>
                    <a:pt x="419" y="106"/>
                    <a:pt x="419" y="106"/>
                  </a:cubicBezTo>
                  <a:cubicBezTo>
                    <a:pt x="418" y="103"/>
                    <a:pt x="418" y="103"/>
                    <a:pt x="418" y="103"/>
                  </a:cubicBezTo>
                  <a:cubicBezTo>
                    <a:pt x="418" y="102"/>
                    <a:pt x="418" y="102"/>
                    <a:pt x="417" y="102"/>
                  </a:cubicBezTo>
                  <a:cubicBezTo>
                    <a:pt x="417" y="102"/>
                    <a:pt x="417" y="102"/>
                    <a:pt x="417" y="102"/>
                  </a:cubicBezTo>
                  <a:cubicBezTo>
                    <a:pt x="416" y="102"/>
                    <a:pt x="416" y="103"/>
                    <a:pt x="416" y="104"/>
                  </a:cubicBezTo>
                  <a:cubicBezTo>
                    <a:pt x="417" y="106"/>
                    <a:pt x="417" y="106"/>
                    <a:pt x="417" y="106"/>
                  </a:cubicBezTo>
                  <a:cubicBezTo>
                    <a:pt x="417" y="107"/>
                    <a:pt x="417" y="107"/>
                    <a:pt x="418" y="107"/>
                  </a:cubicBezTo>
                  <a:cubicBezTo>
                    <a:pt x="418" y="107"/>
                    <a:pt x="418" y="107"/>
                    <a:pt x="418" y="107"/>
                  </a:cubicBezTo>
                  <a:close/>
                  <a:moveTo>
                    <a:pt x="410" y="110"/>
                  </a:moveTo>
                  <a:cubicBezTo>
                    <a:pt x="411" y="110"/>
                    <a:pt x="411" y="110"/>
                    <a:pt x="411" y="109"/>
                  </a:cubicBezTo>
                  <a:cubicBezTo>
                    <a:pt x="410" y="106"/>
                    <a:pt x="410" y="106"/>
                    <a:pt x="410" y="106"/>
                  </a:cubicBezTo>
                  <a:cubicBezTo>
                    <a:pt x="410" y="106"/>
                    <a:pt x="409" y="105"/>
                    <a:pt x="409" y="105"/>
                  </a:cubicBezTo>
                  <a:cubicBezTo>
                    <a:pt x="409" y="105"/>
                    <a:pt x="409" y="105"/>
                    <a:pt x="408" y="105"/>
                  </a:cubicBezTo>
                  <a:cubicBezTo>
                    <a:pt x="408" y="106"/>
                    <a:pt x="407" y="106"/>
                    <a:pt x="408" y="107"/>
                  </a:cubicBezTo>
                  <a:cubicBezTo>
                    <a:pt x="408" y="110"/>
                    <a:pt x="408" y="110"/>
                    <a:pt x="408" y="110"/>
                  </a:cubicBezTo>
                  <a:cubicBezTo>
                    <a:pt x="409" y="110"/>
                    <a:pt x="409" y="111"/>
                    <a:pt x="410" y="111"/>
                  </a:cubicBezTo>
                  <a:cubicBezTo>
                    <a:pt x="410" y="111"/>
                    <a:pt x="410" y="110"/>
                    <a:pt x="410" y="110"/>
                  </a:cubicBezTo>
                  <a:close/>
                  <a:moveTo>
                    <a:pt x="402" y="114"/>
                  </a:moveTo>
                  <a:cubicBezTo>
                    <a:pt x="403" y="113"/>
                    <a:pt x="403" y="113"/>
                    <a:pt x="403" y="112"/>
                  </a:cubicBezTo>
                  <a:cubicBezTo>
                    <a:pt x="402" y="110"/>
                    <a:pt x="402" y="110"/>
                    <a:pt x="402" y="110"/>
                  </a:cubicBezTo>
                  <a:cubicBezTo>
                    <a:pt x="402" y="109"/>
                    <a:pt x="402" y="109"/>
                    <a:pt x="401" y="109"/>
                  </a:cubicBezTo>
                  <a:cubicBezTo>
                    <a:pt x="401" y="109"/>
                    <a:pt x="401" y="109"/>
                    <a:pt x="401" y="109"/>
                  </a:cubicBezTo>
                  <a:cubicBezTo>
                    <a:pt x="400" y="109"/>
                    <a:pt x="400" y="110"/>
                    <a:pt x="400" y="110"/>
                  </a:cubicBezTo>
                  <a:cubicBezTo>
                    <a:pt x="401" y="113"/>
                    <a:pt x="401" y="113"/>
                    <a:pt x="401" y="113"/>
                  </a:cubicBezTo>
                  <a:cubicBezTo>
                    <a:pt x="401" y="113"/>
                    <a:pt x="402" y="114"/>
                    <a:pt x="402" y="114"/>
                  </a:cubicBezTo>
                  <a:cubicBezTo>
                    <a:pt x="402" y="114"/>
                    <a:pt x="402" y="114"/>
                    <a:pt x="402" y="114"/>
                  </a:cubicBezTo>
                  <a:close/>
                  <a:moveTo>
                    <a:pt x="396" y="117"/>
                  </a:moveTo>
                  <a:cubicBezTo>
                    <a:pt x="397" y="117"/>
                    <a:pt x="397" y="116"/>
                    <a:pt x="397" y="116"/>
                  </a:cubicBezTo>
                  <a:cubicBezTo>
                    <a:pt x="396" y="113"/>
                    <a:pt x="396" y="113"/>
                    <a:pt x="396" y="113"/>
                  </a:cubicBezTo>
                  <a:cubicBezTo>
                    <a:pt x="396" y="112"/>
                    <a:pt x="395" y="112"/>
                    <a:pt x="395" y="112"/>
                  </a:cubicBezTo>
                  <a:cubicBezTo>
                    <a:pt x="395" y="112"/>
                    <a:pt x="395" y="112"/>
                    <a:pt x="394" y="112"/>
                  </a:cubicBezTo>
                  <a:cubicBezTo>
                    <a:pt x="394" y="112"/>
                    <a:pt x="393" y="113"/>
                    <a:pt x="394" y="114"/>
                  </a:cubicBezTo>
                  <a:cubicBezTo>
                    <a:pt x="394" y="116"/>
                    <a:pt x="394" y="116"/>
                    <a:pt x="394" y="116"/>
                  </a:cubicBezTo>
                  <a:cubicBezTo>
                    <a:pt x="395" y="117"/>
                    <a:pt x="395" y="117"/>
                    <a:pt x="396" y="117"/>
                  </a:cubicBezTo>
                  <a:cubicBezTo>
                    <a:pt x="396" y="117"/>
                    <a:pt x="396" y="117"/>
                    <a:pt x="396" y="117"/>
                  </a:cubicBezTo>
                  <a:close/>
                  <a:moveTo>
                    <a:pt x="388" y="120"/>
                  </a:moveTo>
                  <a:cubicBezTo>
                    <a:pt x="389" y="120"/>
                    <a:pt x="389" y="119"/>
                    <a:pt x="389" y="119"/>
                  </a:cubicBezTo>
                  <a:cubicBezTo>
                    <a:pt x="388" y="116"/>
                    <a:pt x="388" y="116"/>
                    <a:pt x="388" y="116"/>
                  </a:cubicBezTo>
                  <a:cubicBezTo>
                    <a:pt x="388" y="116"/>
                    <a:pt x="388" y="115"/>
                    <a:pt x="387" y="115"/>
                  </a:cubicBezTo>
                  <a:cubicBezTo>
                    <a:pt x="387" y="115"/>
                    <a:pt x="387" y="115"/>
                    <a:pt x="387" y="115"/>
                  </a:cubicBezTo>
                  <a:cubicBezTo>
                    <a:pt x="386" y="116"/>
                    <a:pt x="386" y="116"/>
                    <a:pt x="386" y="117"/>
                  </a:cubicBezTo>
                  <a:cubicBezTo>
                    <a:pt x="387" y="120"/>
                    <a:pt x="387" y="120"/>
                    <a:pt x="387" y="120"/>
                  </a:cubicBezTo>
                  <a:cubicBezTo>
                    <a:pt x="387" y="120"/>
                    <a:pt x="388" y="120"/>
                    <a:pt x="388" y="120"/>
                  </a:cubicBezTo>
                  <a:cubicBezTo>
                    <a:pt x="388" y="120"/>
                    <a:pt x="388" y="120"/>
                    <a:pt x="388" y="120"/>
                  </a:cubicBezTo>
                  <a:close/>
                  <a:moveTo>
                    <a:pt x="382" y="124"/>
                  </a:moveTo>
                  <a:cubicBezTo>
                    <a:pt x="382" y="124"/>
                    <a:pt x="383" y="123"/>
                    <a:pt x="382" y="122"/>
                  </a:cubicBezTo>
                  <a:cubicBezTo>
                    <a:pt x="382" y="120"/>
                    <a:pt x="382" y="120"/>
                    <a:pt x="382" y="120"/>
                  </a:cubicBezTo>
                  <a:cubicBezTo>
                    <a:pt x="381" y="119"/>
                    <a:pt x="381" y="119"/>
                    <a:pt x="380" y="119"/>
                  </a:cubicBezTo>
                  <a:cubicBezTo>
                    <a:pt x="380" y="119"/>
                    <a:pt x="380" y="119"/>
                    <a:pt x="380" y="119"/>
                  </a:cubicBezTo>
                  <a:cubicBezTo>
                    <a:pt x="379" y="119"/>
                    <a:pt x="379" y="120"/>
                    <a:pt x="379" y="120"/>
                  </a:cubicBezTo>
                  <a:cubicBezTo>
                    <a:pt x="380" y="123"/>
                    <a:pt x="380" y="123"/>
                    <a:pt x="380" y="123"/>
                  </a:cubicBezTo>
                  <a:cubicBezTo>
                    <a:pt x="380" y="123"/>
                    <a:pt x="381" y="124"/>
                    <a:pt x="381" y="124"/>
                  </a:cubicBezTo>
                  <a:cubicBezTo>
                    <a:pt x="381" y="124"/>
                    <a:pt x="381" y="124"/>
                    <a:pt x="382" y="124"/>
                  </a:cubicBezTo>
                  <a:close/>
                  <a:moveTo>
                    <a:pt x="374" y="127"/>
                  </a:moveTo>
                  <a:cubicBezTo>
                    <a:pt x="375" y="127"/>
                    <a:pt x="375" y="126"/>
                    <a:pt x="375" y="126"/>
                  </a:cubicBezTo>
                  <a:cubicBezTo>
                    <a:pt x="374" y="123"/>
                    <a:pt x="374" y="123"/>
                    <a:pt x="374" y="123"/>
                  </a:cubicBezTo>
                  <a:cubicBezTo>
                    <a:pt x="374" y="122"/>
                    <a:pt x="373" y="122"/>
                    <a:pt x="373" y="122"/>
                  </a:cubicBezTo>
                  <a:cubicBezTo>
                    <a:pt x="373" y="122"/>
                    <a:pt x="373" y="122"/>
                    <a:pt x="373" y="122"/>
                  </a:cubicBezTo>
                  <a:cubicBezTo>
                    <a:pt x="372" y="122"/>
                    <a:pt x="372" y="123"/>
                    <a:pt x="372" y="123"/>
                  </a:cubicBezTo>
                  <a:cubicBezTo>
                    <a:pt x="373" y="126"/>
                    <a:pt x="373" y="126"/>
                    <a:pt x="373" y="126"/>
                  </a:cubicBezTo>
                  <a:cubicBezTo>
                    <a:pt x="373" y="127"/>
                    <a:pt x="373" y="127"/>
                    <a:pt x="374" y="127"/>
                  </a:cubicBezTo>
                  <a:cubicBezTo>
                    <a:pt x="374" y="127"/>
                    <a:pt x="374" y="127"/>
                    <a:pt x="374" y="127"/>
                  </a:cubicBezTo>
                  <a:close/>
                  <a:moveTo>
                    <a:pt x="367" y="130"/>
                  </a:moveTo>
                  <a:cubicBezTo>
                    <a:pt x="368" y="130"/>
                    <a:pt x="368" y="130"/>
                    <a:pt x="368" y="129"/>
                  </a:cubicBezTo>
                  <a:cubicBezTo>
                    <a:pt x="367" y="126"/>
                    <a:pt x="367" y="126"/>
                    <a:pt x="367" y="126"/>
                  </a:cubicBezTo>
                  <a:cubicBezTo>
                    <a:pt x="367" y="126"/>
                    <a:pt x="367" y="125"/>
                    <a:pt x="366" y="125"/>
                  </a:cubicBezTo>
                  <a:cubicBezTo>
                    <a:pt x="366" y="125"/>
                    <a:pt x="366" y="125"/>
                    <a:pt x="366" y="125"/>
                  </a:cubicBezTo>
                  <a:cubicBezTo>
                    <a:pt x="365" y="126"/>
                    <a:pt x="365" y="126"/>
                    <a:pt x="365" y="127"/>
                  </a:cubicBezTo>
                  <a:cubicBezTo>
                    <a:pt x="366" y="130"/>
                    <a:pt x="366" y="130"/>
                    <a:pt x="366" y="130"/>
                  </a:cubicBezTo>
                  <a:cubicBezTo>
                    <a:pt x="366" y="130"/>
                    <a:pt x="367" y="130"/>
                    <a:pt x="367" y="130"/>
                  </a:cubicBezTo>
                  <a:cubicBezTo>
                    <a:pt x="367" y="130"/>
                    <a:pt x="367" y="130"/>
                    <a:pt x="367" y="130"/>
                  </a:cubicBezTo>
                  <a:close/>
                  <a:moveTo>
                    <a:pt x="360" y="134"/>
                  </a:moveTo>
                  <a:cubicBezTo>
                    <a:pt x="361" y="133"/>
                    <a:pt x="361" y="133"/>
                    <a:pt x="361" y="132"/>
                  </a:cubicBezTo>
                  <a:cubicBezTo>
                    <a:pt x="360" y="129"/>
                    <a:pt x="360" y="129"/>
                    <a:pt x="360" y="129"/>
                  </a:cubicBezTo>
                  <a:cubicBezTo>
                    <a:pt x="360" y="129"/>
                    <a:pt x="359" y="129"/>
                    <a:pt x="359" y="129"/>
                  </a:cubicBezTo>
                  <a:cubicBezTo>
                    <a:pt x="359" y="129"/>
                    <a:pt x="359" y="129"/>
                    <a:pt x="359" y="129"/>
                  </a:cubicBezTo>
                  <a:cubicBezTo>
                    <a:pt x="358" y="129"/>
                    <a:pt x="358" y="129"/>
                    <a:pt x="358" y="130"/>
                  </a:cubicBezTo>
                  <a:cubicBezTo>
                    <a:pt x="359" y="133"/>
                    <a:pt x="359" y="133"/>
                    <a:pt x="359" y="133"/>
                  </a:cubicBezTo>
                  <a:cubicBezTo>
                    <a:pt x="359" y="133"/>
                    <a:pt x="359" y="134"/>
                    <a:pt x="360" y="134"/>
                  </a:cubicBezTo>
                  <a:cubicBezTo>
                    <a:pt x="360" y="134"/>
                    <a:pt x="360" y="134"/>
                    <a:pt x="360" y="134"/>
                  </a:cubicBezTo>
                  <a:close/>
                  <a:moveTo>
                    <a:pt x="353" y="137"/>
                  </a:moveTo>
                  <a:cubicBezTo>
                    <a:pt x="353" y="137"/>
                    <a:pt x="354" y="136"/>
                    <a:pt x="353" y="135"/>
                  </a:cubicBezTo>
                  <a:cubicBezTo>
                    <a:pt x="353" y="133"/>
                    <a:pt x="353" y="133"/>
                    <a:pt x="353" y="133"/>
                  </a:cubicBezTo>
                  <a:cubicBezTo>
                    <a:pt x="353" y="132"/>
                    <a:pt x="352" y="132"/>
                    <a:pt x="352" y="132"/>
                  </a:cubicBezTo>
                  <a:cubicBezTo>
                    <a:pt x="351" y="132"/>
                    <a:pt x="351" y="132"/>
                    <a:pt x="351" y="132"/>
                  </a:cubicBezTo>
                  <a:cubicBezTo>
                    <a:pt x="351" y="132"/>
                    <a:pt x="350" y="133"/>
                    <a:pt x="350" y="133"/>
                  </a:cubicBezTo>
                  <a:cubicBezTo>
                    <a:pt x="351" y="136"/>
                    <a:pt x="351" y="136"/>
                    <a:pt x="351" y="136"/>
                  </a:cubicBezTo>
                  <a:cubicBezTo>
                    <a:pt x="351" y="137"/>
                    <a:pt x="352" y="137"/>
                    <a:pt x="352" y="137"/>
                  </a:cubicBezTo>
                  <a:cubicBezTo>
                    <a:pt x="352" y="137"/>
                    <a:pt x="353" y="137"/>
                    <a:pt x="353" y="137"/>
                  </a:cubicBezTo>
                  <a:close/>
                  <a:moveTo>
                    <a:pt x="345" y="140"/>
                  </a:moveTo>
                  <a:cubicBezTo>
                    <a:pt x="346" y="140"/>
                    <a:pt x="346" y="139"/>
                    <a:pt x="346" y="139"/>
                  </a:cubicBezTo>
                  <a:cubicBezTo>
                    <a:pt x="345" y="136"/>
                    <a:pt x="345" y="136"/>
                    <a:pt x="345" y="136"/>
                  </a:cubicBezTo>
                  <a:cubicBezTo>
                    <a:pt x="345" y="135"/>
                    <a:pt x="345" y="135"/>
                    <a:pt x="344" y="135"/>
                  </a:cubicBezTo>
                  <a:cubicBezTo>
                    <a:pt x="344" y="135"/>
                    <a:pt x="344" y="135"/>
                    <a:pt x="344" y="135"/>
                  </a:cubicBezTo>
                  <a:cubicBezTo>
                    <a:pt x="343" y="135"/>
                    <a:pt x="343" y="136"/>
                    <a:pt x="343" y="137"/>
                  </a:cubicBezTo>
                  <a:cubicBezTo>
                    <a:pt x="344" y="139"/>
                    <a:pt x="344" y="139"/>
                    <a:pt x="344" y="139"/>
                  </a:cubicBezTo>
                  <a:cubicBezTo>
                    <a:pt x="344" y="140"/>
                    <a:pt x="344" y="140"/>
                    <a:pt x="345" y="140"/>
                  </a:cubicBezTo>
                  <a:cubicBezTo>
                    <a:pt x="345" y="140"/>
                    <a:pt x="345" y="140"/>
                    <a:pt x="345" y="140"/>
                  </a:cubicBezTo>
                  <a:close/>
                  <a:moveTo>
                    <a:pt x="339" y="143"/>
                  </a:moveTo>
                  <a:cubicBezTo>
                    <a:pt x="339" y="143"/>
                    <a:pt x="340" y="143"/>
                    <a:pt x="339" y="142"/>
                  </a:cubicBezTo>
                  <a:cubicBezTo>
                    <a:pt x="339" y="139"/>
                    <a:pt x="339" y="139"/>
                    <a:pt x="339" y="139"/>
                  </a:cubicBezTo>
                  <a:cubicBezTo>
                    <a:pt x="338" y="139"/>
                    <a:pt x="338" y="138"/>
                    <a:pt x="337" y="138"/>
                  </a:cubicBezTo>
                  <a:cubicBezTo>
                    <a:pt x="337" y="138"/>
                    <a:pt x="337" y="138"/>
                    <a:pt x="337" y="138"/>
                  </a:cubicBezTo>
                  <a:cubicBezTo>
                    <a:pt x="336" y="139"/>
                    <a:pt x="336" y="139"/>
                    <a:pt x="336" y="140"/>
                  </a:cubicBezTo>
                  <a:cubicBezTo>
                    <a:pt x="337" y="143"/>
                    <a:pt x="337" y="143"/>
                    <a:pt x="337" y="143"/>
                  </a:cubicBezTo>
                  <a:cubicBezTo>
                    <a:pt x="337" y="143"/>
                    <a:pt x="338" y="143"/>
                    <a:pt x="338" y="143"/>
                  </a:cubicBezTo>
                  <a:cubicBezTo>
                    <a:pt x="338" y="143"/>
                    <a:pt x="338" y="143"/>
                    <a:pt x="339" y="143"/>
                  </a:cubicBezTo>
                  <a:close/>
                  <a:moveTo>
                    <a:pt x="331" y="147"/>
                  </a:moveTo>
                  <a:cubicBezTo>
                    <a:pt x="332" y="146"/>
                    <a:pt x="332" y="146"/>
                    <a:pt x="332" y="145"/>
                  </a:cubicBezTo>
                  <a:cubicBezTo>
                    <a:pt x="331" y="142"/>
                    <a:pt x="331" y="142"/>
                    <a:pt x="331" y="142"/>
                  </a:cubicBezTo>
                  <a:cubicBezTo>
                    <a:pt x="331" y="142"/>
                    <a:pt x="331" y="142"/>
                    <a:pt x="330" y="142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9" y="142"/>
                    <a:pt x="329" y="143"/>
                    <a:pt x="329" y="143"/>
                  </a:cubicBezTo>
                  <a:cubicBezTo>
                    <a:pt x="330" y="146"/>
                    <a:pt x="330" y="146"/>
                    <a:pt x="330" y="146"/>
                  </a:cubicBezTo>
                  <a:cubicBezTo>
                    <a:pt x="330" y="146"/>
                    <a:pt x="330" y="147"/>
                    <a:pt x="331" y="147"/>
                  </a:cubicBezTo>
                  <a:cubicBezTo>
                    <a:pt x="331" y="147"/>
                    <a:pt x="331" y="147"/>
                    <a:pt x="331" y="147"/>
                  </a:cubicBezTo>
                  <a:close/>
                  <a:moveTo>
                    <a:pt x="324" y="150"/>
                  </a:moveTo>
                  <a:cubicBezTo>
                    <a:pt x="325" y="150"/>
                    <a:pt x="325" y="149"/>
                    <a:pt x="325" y="149"/>
                  </a:cubicBezTo>
                  <a:cubicBezTo>
                    <a:pt x="324" y="146"/>
                    <a:pt x="324" y="146"/>
                    <a:pt x="324" y="146"/>
                  </a:cubicBezTo>
                  <a:cubicBezTo>
                    <a:pt x="324" y="145"/>
                    <a:pt x="324" y="145"/>
                    <a:pt x="323" y="145"/>
                  </a:cubicBezTo>
                  <a:cubicBezTo>
                    <a:pt x="323" y="145"/>
                    <a:pt x="323" y="145"/>
                    <a:pt x="323" y="145"/>
                  </a:cubicBezTo>
                  <a:cubicBezTo>
                    <a:pt x="322" y="145"/>
                    <a:pt x="322" y="146"/>
                    <a:pt x="322" y="147"/>
                  </a:cubicBezTo>
                  <a:cubicBezTo>
                    <a:pt x="323" y="149"/>
                    <a:pt x="323" y="149"/>
                    <a:pt x="323" y="149"/>
                  </a:cubicBezTo>
                  <a:cubicBezTo>
                    <a:pt x="323" y="150"/>
                    <a:pt x="323" y="150"/>
                    <a:pt x="324" y="150"/>
                  </a:cubicBezTo>
                  <a:cubicBezTo>
                    <a:pt x="324" y="150"/>
                    <a:pt x="324" y="150"/>
                    <a:pt x="324" y="150"/>
                  </a:cubicBezTo>
                  <a:close/>
                  <a:moveTo>
                    <a:pt x="317" y="153"/>
                  </a:moveTo>
                  <a:cubicBezTo>
                    <a:pt x="317" y="153"/>
                    <a:pt x="318" y="153"/>
                    <a:pt x="318" y="152"/>
                  </a:cubicBezTo>
                  <a:cubicBezTo>
                    <a:pt x="317" y="149"/>
                    <a:pt x="317" y="149"/>
                    <a:pt x="317" y="149"/>
                  </a:cubicBezTo>
                  <a:cubicBezTo>
                    <a:pt x="317" y="149"/>
                    <a:pt x="316" y="148"/>
                    <a:pt x="316" y="148"/>
                  </a:cubicBezTo>
                  <a:cubicBezTo>
                    <a:pt x="316" y="148"/>
                    <a:pt x="315" y="148"/>
                    <a:pt x="315" y="148"/>
                  </a:cubicBezTo>
                  <a:cubicBezTo>
                    <a:pt x="315" y="149"/>
                    <a:pt x="314" y="149"/>
                    <a:pt x="315" y="150"/>
                  </a:cubicBezTo>
                  <a:cubicBezTo>
                    <a:pt x="315" y="153"/>
                    <a:pt x="315" y="153"/>
                    <a:pt x="315" y="153"/>
                  </a:cubicBezTo>
                  <a:cubicBezTo>
                    <a:pt x="315" y="153"/>
                    <a:pt x="316" y="153"/>
                    <a:pt x="316" y="153"/>
                  </a:cubicBezTo>
                  <a:cubicBezTo>
                    <a:pt x="317" y="153"/>
                    <a:pt x="317" y="153"/>
                    <a:pt x="317" y="153"/>
                  </a:cubicBezTo>
                  <a:close/>
                  <a:moveTo>
                    <a:pt x="310" y="157"/>
                  </a:moveTo>
                  <a:cubicBezTo>
                    <a:pt x="311" y="157"/>
                    <a:pt x="311" y="156"/>
                    <a:pt x="311" y="155"/>
                  </a:cubicBezTo>
                  <a:cubicBezTo>
                    <a:pt x="310" y="153"/>
                    <a:pt x="310" y="153"/>
                    <a:pt x="310" y="153"/>
                  </a:cubicBezTo>
                  <a:cubicBezTo>
                    <a:pt x="310" y="152"/>
                    <a:pt x="310" y="152"/>
                    <a:pt x="309" y="152"/>
                  </a:cubicBezTo>
                  <a:cubicBezTo>
                    <a:pt x="309" y="152"/>
                    <a:pt x="309" y="152"/>
                    <a:pt x="309" y="152"/>
                  </a:cubicBezTo>
                  <a:cubicBezTo>
                    <a:pt x="308" y="152"/>
                    <a:pt x="308" y="153"/>
                    <a:pt x="308" y="153"/>
                  </a:cubicBezTo>
                  <a:cubicBezTo>
                    <a:pt x="309" y="156"/>
                    <a:pt x="309" y="156"/>
                    <a:pt x="309" y="156"/>
                  </a:cubicBezTo>
                  <a:cubicBezTo>
                    <a:pt x="309" y="156"/>
                    <a:pt x="309" y="157"/>
                    <a:pt x="310" y="157"/>
                  </a:cubicBezTo>
                  <a:cubicBezTo>
                    <a:pt x="310" y="157"/>
                    <a:pt x="310" y="157"/>
                    <a:pt x="310" y="157"/>
                  </a:cubicBezTo>
                  <a:close/>
                  <a:moveTo>
                    <a:pt x="303" y="160"/>
                  </a:moveTo>
                  <a:cubicBezTo>
                    <a:pt x="303" y="160"/>
                    <a:pt x="304" y="159"/>
                    <a:pt x="304" y="158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3" y="155"/>
                    <a:pt x="302" y="155"/>
                    <a:pt x="302" y="155"/>
                  </a:cubicBezTo>
                  <a:cubicBezTo>
                    <a:pt x="301" y="155"/>
                    <a:pt x="301" y="155"/>
                    <a:pt x="301" y="155"/>
                  </a:cubicBezTo>
                  <a:cubicBezTo>
                    <a:pt x="301" y="155"/>
                    <a:pt x="300" y="156"/>
                    <a:pt x="300" y="156"/>
                  </a:cubicBezTo>
                  <a:cubicBezTo>
                    <a:pt x="301" y="159"/>
                    <a:pt x="301" y="159"/>
                    <a:pt x="301" y="159"/>
                  </a:cubicBezTo>
                  <a:cubicBezTo>
                    <a:pt x="301" y="160"/>
                    <a:pt x="302" y="160"/>
                    <a:pt x="302" y="160"/>
                  </a:cubicBezTo>
                  <a:cubicBezTo>
                    <a:pt x="303" y="160"/>
                    <a:pt x="303" y="160"/>
                    <a:pt x="303" y="160"/>
                  </a:cubicBezTo>
                  <a:close/>
                  <a:moveTo>
                    <a:pt x="293" y="164"/>
                  </a:moveTo>
                  <a:cubicBezTo>
                    <a:pt x="293" y="164"/>
                    <a:pt x="294" y="163"/>
                    <a:pt x="294" y="162"/>
                  </a:cubicBezTo>
                  <a:cubicBezTo>
                    <a:pt x="293" y="160"/>
                    <a:pt x="293" y="160"/>
                    <a:pt x="293" y="160"/>
                  </a:cubicBezTo>
                  <a:cubicBezTo>
                    <a:pt x="293" y="159"/>
                    <a:pt x="292" y="159"/>
                    <a:pt x="292" y="159"/>
                  </a:cubicBezTo>
                  <a:cubicBezTo>
                    <a:pt x="291" y="159"/>
                    <a:pt x="291" y="159"/>
                    <a:pt x="291" y="159"/>
                  </a:cubicBezTo>
                  <a:cubicBezTo>
                    <a:pt x="291" y="159"/>
                    <a:pt x="290" y="160"/>
                    <a:pt x="290" y="160"/>
                  </a:cubicBezTo>
                  <a:cubicBezTo>
                    <a:pt x="291" y="163"/>
                    <a:pt x="291" y="163"/>
                    <a:pt x="291" y="163"/>
                  </a:cubicBezTo>
                  <a:cubicBezTo>
                    <a:pt x="291" y="164"/>
                    <a:pt x="292" y="164"/>
                    <a:pt x="292" y="164"/>
                  </a:cubicBezTo>
                  <a:cubicBezTo>
                    <a:pt x="293" y="164"/>
                    <a:pt x="293" y="164"/>
                    <a:pt x="293" y="164"/>
                  </a:cubicBezTo>
                  <a:close/>
                  <a:moveTo>
                    <a:pt x="286" y="167"/>
                  </a:moveTo>
                  <a:cubicBezTo>
                    <a:pt x="287" y="167"/>
                    <a:pt x="287" y="166"/>
                    <a:pt x="287" y="166"/>
                  </a:cubicBezTo>
                  <a:cubicBezTo>
                    <a:pt x="286" y="163"/>
                    <a:pt x="286" y="163"/>
                    <a:pt x="286" y="163"/>
                  </a:cubicBezTo>
                  <a:cubicBezTo>
                    <a:pt x="286" y="163"/>
                    <a:pt x="285" y="162"/>
                    <a:pt x="285" y="162"/>
                  </a:cubicBezTo>
                  <a:cubicBezTo>
                    <a:pt x="285" y="162"/>
                    <a:pt x="285" y="162"/>
                    <a:pt x="285" y="162"/>
                  </a:cubicBezTo>
                  <a:cubicBezTo>
                    <a:pt x="284" y="163"/>
                    <a:pt x="284" y="163"/>
                    <a:pt x="284" y="164"/>
                  </a:cubicBezTo>
                  <a:cubicBezTo>
                    <a:pt x="285" y="167"/>
                    <a:pt x="285" y="167"/>
                    <a:pt x="285" y="167"/>
                  </a:cubicBezTo>
                  <a:cubicBezTo>
                    <a:pt x="285" y="167"/>
                    <a:pt x="285" y="167"/>
                    <a:pt x="286" y="167"/>
                  </a:cubicBezTo>
                  <a:cubicBezTo>
                    <a:pt x="286" y="167"/>
                    <a:pt x="286" y="167"/>
                    <a:pt x="286" y="167"/>
                  </a:cubicBezTo>
                  <a:close/>
                  <a:moveTo>
                    <a:pt x="279" y="171"/>
                  </a:moveTo>
                  <a:cubicBezTo>
                    <a:pt x="279" y="170"/>
                    <a:pt x="280" y="170"/>
                    <a:pt x="279" y="169"/>
                  </a:cubicBezTo>
                  <a:cubicBezTo>
                    <a:pt x="279" y="166"/>
                    <a:pt x="279" y="166"/>
                    <a:pt x="279" y="166"/>
                  </a:cubicBezTo>
                  <a:cubicBezTo>
                    <a:pt x="279" y="166"/>
                    <a:pt x="278" y="166"/>
                    <a:pt x="278" y="166"/>
                  </a:cubicBezTo>
                  <a:cubicBezTo>
                    <a:pt x="277" y="166"/>
                    <a:pt x="277" y="166"/>
                    <a:pt x="277" y="166"/>
                  </a:cubicBezTo>
                  <a:cubicBezTo>
                    <a:pt x="277" y="166"/>
                    <a:pt x="276" y="166"/>
                    <a:pt x="276" y="167"/>
                  </a:cubicBezTo>
                  <a:cubicBezTo>
                    <a:pt x="277" y="170"/>
                    <a:pt x="277" y="170"/>
                    <a:pt x="277" y="170"/>
                  </a:cubicBezTo>
                  <a:cubicBezTo>
                    <a:pt x="277" y="170"/>
                    <a:pt x="278" y="171"/>
                    <a:pt x="278" y="171"/>
                  </a:cubicBezTo>
                  <a:cubicBezTo>
                    <a:pt x="278" y="171"/>
                    <a:pt x="279" y="171"/>
                    <a:pt x="279" y="171"/>
                  </a:cubicBezTo>
                  <a:close/>
                  <a:moveTo>
                    <a:pt x="272" y="174"/>
                  </a:moveTo>
                  <a:cubicBezTo>
                    <a:pt x="272" y="174"/>
                    <a:pt x="273" y="173"/>
                    <a:pt x="273" y="173"/>
                  </a:cubicBezTo>
                  <a:cubicBezTo>
                    <a:pt x="272" y="170"/>
                    <a:pt x="272" y="170"/>
                    <a:pt x="272" y="170"/>
                  </a:cubicBezTo>
                  <a:cubicBezTo>
                    <a:pt x="272" y="169"/>
                    <a:pt x="271" y="169"/>
                    <a:pt x="271" y="169"/>
                  </a:cubicBezTo>
                  <a:cubicBezTo>
                    <a:pt x="271" y="169"/>
                    <a:pt x="270" y="169"/>
                    <a:pt x="270" y="169"/>
                  </a:cubicBezTo>
                  <a:cubicBezTo>
                    <a:pt x="270" y="169"/>
                    <a:pt x="269" y="170"/>
                    <a:pt x="270" y="171"/>
                  </a:cubicBezTo>
                  <a:cubicBezTo>
                    <a:pt x="270" y="173"/>
                    <a:pt x="270" y="173"/>
                    <a:pt x="270" y="173"/>
                  </a:cubicBezTo>
                  <a:cubicBezTo>
                    <a:pt x="270" y="174"/>
                    <a:pt x="271" y="174"/>
                    <a:pt x="271" y="174"/>
                  </a:cubicBezTo>
                  <a:cubicBezTo>
                    <a:pt x="272" y="174"/>
                    <a:pt x="272" y="174"/>
                    <a:pt x="272" y="174"/>
                  </a:cubicBezTo>
                  <a:close/>
                  <a:moveTo>
                    <a:pt x="264" y="177"/>
                  </a:moveTo>
                  <a:cubicBezTo>
                    <a:pt x="265" y="177"/>
                    <a:pt x="265" y="176"/>
                    <a:pt x="265" y="176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64" y="173"/>
                    <a:pt x="264" y="172"/>
                    <a:pt x="263" y="172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262" y="172"/>
                    <a:pt x="262" y="173"/>
                    <a:pt x="262" y="174"/>
                  </a:cubicBezTo>
                  <a:cubicBezTo>
                    <a:pt x="263" y="176"/>
                    <a:pt x="263" y="176"/>
                    <a:pt x="263" y="176"/>
                  </a:cubicBezTo>
                  <a:cubicBezTo>
                    <a:pt x="263" y="177"/>
                    <a:pt x="263" y="177"/>
                    <a:pt x="264" y="177"/>
                  </a:cubicBezTo>
                  <a:cubicBezTo>
                    <a:pt x="264" y="177"/>
                    <a:pt x="264" y="177"/>
                    <a:pt x="264" y="177"/>
                  </a:cubicBezTo>
                  <a:close/>
                  <a:moveTo>
                    <a:pt x="200" y="151"/>
                  </a:moveTo>
                  <a:cubicBezTo>
                    <a:pt x="260" y="123"/>
                    <a:pt x="260" y="123"/>
                    <a:pt x="260" y="123"/>
                  </a:cubicBezTo>
                  <a:cubicBezTo>
                    <a:pt x="257" y="120"/>
                    <a:pt x="231" y="116"/>
                    <a:pt x="231" y="116"/>
                  </a:cubicBezTo>
                  <a:cubicBezTo>
                    <a:pt x="191" y="134"/>
                    <a:pt x="215" y="113"/>
                    <a:pt x="215" y="113"/>
                  </a:cubicBezTo>
                  <a:cubicBezTo>
                    <a:pt x="166" y="103"/>
                    <a:pt x="166" y="103"/>
                    <a:pt x="166" y="103"/>
                  </a:cubicBezTo>
                  <a:cubicBezTo>
                    <a:pt x="127" y="121"/>
                    <a:pt x="150" y="99"/>
                    <a:pt x="150" y="99"/>
                  </a:cubicBezTo>
                  <a:cubicBezTo>
                    <a:pt x="109" y="91"/>
                    <a:pt x="109" y="91"/>
                    <a:pt x="109" y="91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84" y="164"/>
                    <a:pt x="200" y="151"/>
                    <a:pt x="200" y="151"/>
                  </a:cubicBezTo>
                  <a:close/>
                  <a:moveTo>
                    <a:pt x="258" y="181"/>
                  </a:moveTo>
                  <a:cubicBezTo>
                    <a:pt x="258" y="180"/>
                    <a:pt x="259" y="180"/>
                    <a:pt x="259" y="179"/>
                  </a:cubicBezTo>
                  <a:cubicBezTo>
                    <a:pt x="258" y="176"/>
                    <a:pt x="258" y="176"/>
                    <a:pt x="258" y="176"/>
                  </a:cubicBezTo>
                  <a:cubicBezTo>
                    <a:pt x="258" y="176"/>
                    <a:pt x="257" y="176"/>
                    <a:pt x="257" y="176"/>
                  </a:cubicBezTo>
                  <a:cubicBezTo>
                    <a:pt x="256" y="176"/>
                    <a:pt x="256" y="176"/>
                    <a:pt x="256" y="176"/>
                  </a:cubicBezTo>
                  <a:cubicBezTo>
                    <a:pt x="256" y="176"/>
                    <a:pt x="255" y="177"/>
                    <a:pt x="255" y="177"/>
                  </a:cubicBezTo>
                  <a:cubicBezTo>
                    <a:pt x="256" y="180"/>
                    <a:pt x="256" y="180"/>
                    <a:pt x="256" y="180"/>
                  </a:cubicBezTo>
                  <a:cubicBezTo>
                    <a:pt x="256" y="180"/>
                    <a:pt x="257" y="181"/>
                    <a:pt x="257" y="181"/>
                  </a:cubicBezTo>
                  <a:cubicBezTo>
                    <a:pt x="257" y="181"/>
                    <a:pt x="258" y="181"/>
                    <a:pt x="258" y="181"/>
                  </a:cubicBezTo>
                  <a:close/>
                  <a:moveTo>
                    <a:pt x="250" y="184"/>
                  </a:moveTo>
                  <a:cubicBezTo>
                    <a:pt x="251" y="184"/>
                    <a:pt x="251" y="183"/>
                    <a:pt x="251" y="182"/>
                  </a:cubicBezTo>
                  <a:cubicBezTo>
                    <a:pt x="250" y="180"/>
                    <a:pt x="250" y="180"/>
                    <a:pt x="250" y="180"/>
                  </a:cubicBezTo>
                  <a:cubicBezTo>
                    <a:pt x="250" y="179"/>
                    <a:pt x="250" y="179"/>
                    <a:pt x="249" y="179"/>
                  </a:cubicBezTo>
                  <a:cubicBezTo>
                    <a:pt x="249" y="179"/>
                    <a:pt x="249" y="179"/>
                    <a:pt x="249" y="179"/>
                  </a:cubicBezTo>
                  <a:cubicBezTo>
                    <a:pt x="248" y="179"/>
                    <a:pt x="248" y="180"/>
                    <a:pt x="248" y="180"/>
                  </a:cubicBezTo>
                  <a:cubicBezTo>
                    <a:pt x="249" y="183"/>
                    <a:pt x="249" y="183"/>
                    <a:pt x="249" y="183"/>
                  </a:cubicBezTo>
                  <a:cubicBezTo>
                    <a:pt x="249" y="184"/>
                    <a:pt x="249" y="184"/>
                    <a:pt x="250" y="184"/>
                  </a:cubicBezTo>
                  <a:cubicBezTo>
                    <a:pt x="250" y="184"/>
                    <a:pt x="250" y="184"/>
                    <a:pt x="250" y="1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5"/>
            <p:cNvSpPr/>
            <p:nvPr/>
          </p:nvSpPr>
          <p:spPr bwMode="auto">
            <a:xfrm>
              <a:off x="4454" y="778"/>
              <a:ext cx="24" cy="49"/>
            </a:xfrm>
            <a:custGeom>
              <a:avLst/>
              <a:gdLst>
                <a:gd name="T0" fmla="*/ 9 w 9"/>
                <a:gd name="T1" fmla="*/ 4 h 18"/>
                <a:gd name="T2" fmla="*/ 9 w 9"/>
                <a:gd name="T3" fmla="*/ 14 h 18"/>
                <a:gd name="T4" fmla="*/ 4 w 9"/>
                <a:gd name="T5" fmla="*/ 18 h 18"/>
                <a:gd name="T6" fmla="*/ 1 w 9"/>
                <a:gd name="T7" fmla="*/ 17 h 18"/>
                <a:gd name="T8" fmla="*/ 0 w 9"/>
                <a:gd name="T9" fmla="*/ 14 h 18"/>
                <a:gd name="T10" fmla="*/ 0 w 9"/>
                <a:gd name="T11" fmla="*/ 4 h 18"/>
                <a:gd name="T12" fmla="*/ 4 w 9"/>
                <a:gd name="T13" fmla="*/ 0 h 18"/>
                <a:gd name="T14" fmla="*/ 8 w 9"/>
                <a:gd name="T15" fmla="*/ 1 h 18"/>
                <a:gd name="T16" fmla="*/ 9 w 9"/>
                <a:gd name="T17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9" y="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6"/>
                    <a:pt x="7" y="18"/>
                    <a:pt x="4" y="18"/>
                  </a:cubicBezTo>
                  <a:cubicBezTo>
                    <a:pt x="3" y="18"/>
                    <a:pt x="2" y="18"/>
                    <a:pt x="1" y="17"/>
                  </a:cubicBezTo>
                  <a:cubicBezTo>
                    <a:pt x="0" y="16"/>
                    <a:pt x="0" y="15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2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6"/>
            <p:cNvSpPr/>
            <p:nvPr/>
          </p:nvSpPr>
          <p:spPr bwMode="auto">
            <a:xfrm>
              <a:off x="4131" y="781"/>
              <a:ext cx="25" cy="51"/>
            </a:xfrm>
            <a:custGeom>
              <a:avLst/>
              <a:gdLst>
                <a:gd name="T0" fmla="*/ 9 w 9"/>
                <a:gd name="T1" fmla="*/ 5 h 19"/>
                <a:gd name="T2" fmla="*/ 9 w 9"/>
                <a:gd name="T3" fmla="*/ 14 h 19"/>
                <a:gd name="T4" fmla="*/ 4 w 9"/>
                <a:gd name="T5" fmla="*/ 19 h 19"/>
                <a:gd name="T6" fmla="*/ 1 w 9"/>
                <a:gd name="T7" fmla="*/ 18 h 19"/>
                <a:gd name="T8" fmla="*/ 0 w 9"/>
                <a:gd name="T9" fmla="*/ 14 h 19"/>
                <a:gd name="T10" fmla="*/ 0 w 9"/>
                <a:gd name="T11" fmla="*/ 5 h 19"/>
                <a:gd name="T12" fmla="*/ 4 w 9"/>
                <a:gd name="T13" fmla="*/ 0 h 19"/>
                <a:gd name="T14" fmla="*/ 8 w 9"/>
                <a:gd name="T15" fmla="*/ 2 h 19"/>
                <a:gd name="T16" fmla="*/ 9 w 9"/>
                <a:gd name="T17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9">
                  <a:moveTo>
                    <a:pt x="9" y="5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7"/>
                    <a:pt x="7" y="19"/>
                    <a:pt x="4" y="19"/>
                  </a:cubicBezTo>
                  <a:cubicBezTo>
                    <a:pt x="3" y="19"/>
                    <a:pt x="2" y="19"/>
                    <a:pt x="1" y="18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9" y="2"/>
                    <a:pt x="9" y="4"/>
                    <a:pt x="9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7"/>
            <p:cNvSpPr/>
            <p:nvPr/>
          </p:nvSpPr>
          <p:spPr bwMode="auto">
            <a:xfrm>
              <a:off x="3260" y="781"/>
              <a:ext cx="24" cy="51"/>
            </a:xfrm>
            <a:custGeom>
              <a:avLst/>
              <a:gdLst>
                <a:gd name="T0" fmla="*/ 9 w 9"/>
                <a:gd name="T1" fmla="*/ 4 h 19"/>
                <a:gd name="T2" fmla="*/ 9 w 9"/>
                <a:gd name="T3" fmla="*/ 14 h 19"/>
                <a:gd name="T4" fmla="*/ 4 w 9"/>
                <a:gd name="T5" fmla="*/ 19 h 19"/>
                <a:gd name="T6" fmla="*/ 1 w 9"/>
                <a:gd name="T7" fmla="*/ 17 h 19"/>
                <a:gd name="T8" fmla="*/ 0 w 9"/>
                <a:gd name="T9" fmla="*/ 14 h 19"/>
                <a:gd name="T10" fmla="*/ 0 w 9"/>
                <a:gd name="T11" fmla="*/ 4 h 19"/>
                <a:gd name="T12" fmla="*/ 4 w 9"/>
                <a:gd name="T13" fmla="*/ 0 h 19"/>
                <a:gd name="T14" fmla="*/ 7 w 9"/>
                <a:gd name="T15" fmla="*/ 1 h 19"/>
                <a:gd name="T16" fmla="*/ 9 w 9"/>
                <a:gd name="T1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9">
                  <a:moveTo>
                    <a:pt x="9" y="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7"/>
                    <a:pt x="7" y="19"/>
                    <a:pt x="4" y="19"/>
                  </a:cubicBezTo>
                  <a:cubicBezTo>
                    <a:pt x="3" y="19"/>
                    <a:pt x="2" y="18"/>
                    <a:pt x="1" y="17"/>
                  </a:cubicBezTo>
                  <a:cubicBezTo>
                    <a:pt x="0" y="16"/>
                    <a:pt x="0" y="15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8"/>
            <p:cNvSpPr/>
            <p:nvPr/>
          </p:nvSpPr>
          <p:spPr bwMode="auto">
            <a:xfrm>
              <a:off x="2921" y="784"/>
              <a:ext cx="24" cy="48"/>
            </a:xfrm>
            <a:custGeom>
              <a:avLst/>
              <a:gdLst>
                <a:gd name="T0" fmla="*/ 9 w 9"/>
                <a:gd name="T1" fmla="*/ 4 h 18"/>
                <a:gd name="T2" fmla="*/ 9 w 9"/>
                <a:gd name="T3" fmla="*/ 14 h 18"/>
                <a:gd name="T4" fmla="*/ 5 w 9"/>
                <a:gd name="T5" fmla="*/ 18 h 18"/>
                <a:gd name="T6" fmla="*/ 2 w 9"/>
                <a:gd name="T7" fmla="*/ 17 h 18"/>
                <a:gd name="T8" fmla="*/ 0 w 9"/>
                <a:gd name="T9" fmla="*/ 14 h 18"/>
                <a:gd name="T10" fmla="*/ 0 w 9"/>
                <a:gd name="T11" fmla="*/ 4 h 18"/>
                <a:gd name="T12" fmla="*/ 5 w 9"/>
                <a:gd name="T13" fmla="*/ 0 h 18"/>
                <a:gd name="T14" fmla="*/ 8 w 9"/>
                <a:gd name="T15" fmla="*/ 1 h 18"/>
                <a:gd name="T16" fmla="*/ 9 w 9"/>
                <a:gd name="T17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9" y="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6"/>
                    <a:pt x="7" y="18"/>
                    <a:pt x="5" y="18"/>
                  </a:cubicBezTo>
                  <a:cubicBezTo>
                    <a:pt x="3" y="18"/>
                    <a:pt x="2" y="18"/>
                    <a:pt x="2" y="17"/>
                  </a:cubicBezTo>
                  <a:cubicBezTo>
                    <a:pt x="1" y="16"/>
                    <a:pt x="0" y="15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9" y="2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9"/>
            <p:cNvSpPr>
              <a:spLocks noEditPoints="1"/>
            </p:cNvSpPr>
            <p:nvPr/>
          </p:nvSpPr>
          <p:spPr bwMode="auto">
            <a:xfrm>
              <a:off x="2735" y="474"/>
              <a:ext cx="2144" cy="571"/>
            </a:xfrm>
            <a:custGeom>
              <a:avLst/>
              <a:gdLst>
                <a:gd name="T0" fmla="*/ 328 w 797"/>
                <a:gd name="T1" fmla="*/ 102 h 212"/>
                <a:gd name="T2" fmla="*/ 561 w 797"/>
                <a:gd name="T3" fmla="*/ 102 h 212"/>
                <a:gd name="T4" fmla="*/ 773 w 797"/>
                <a:gd name="T5" fmla="*/ 121 h 212"/>
                <a:gd name="T6" fmla="*/ 490 w 797"/>
                <a:gd name="T7" fmla="*/ 166 h 212"/>
                <a:gd name="T8" fmla="*/ 417 w 797"/>
                <a:gd name="T9" fmla="*/ 187 h 212"/>
                <a:gd name="T10" fmla="*/ 380 w 797"/>
                <a:gd name="T11" fmla="*/ 189 h 212"/>
                <a:gd name="T12" fmla="*/ 91 w 797"/>
                <a:gd name="T13" fmla="*/ 162 h 212"/>
                <a:gd name="T14" fmla="*/ 81 w 797"/>
                <a:gd name="T15" fmla="*/ 182 h 212"/>
                <a:gd name="T16" fmla="*/ 16 w 797"/>
                <a:gd name="T17" fmla="*/ 156 h 212"/>
                <a:gd name="T18" fmla="*/ 35 w 797"/>
                <a:gd name="T19" fmla="*/ 130 h 212"/>
                <a:gd name="T20" fmla="*/ 647 w 797"/>
                <a:gd name="T21" fmla="*/ 113 h 212"/>
                <a:gd name="T22" fmla="*/ 620 w 797"/>
                <a:gd name="T23" fmla="*/ 119 h 212"/>
                <a:gd name="T24" fmla="*/ 614 w 797"/>
                <a:gd name="T25" fmla="*/ 122 h 212"/>
                <a:gd name="T26" fmla="*/ 610 w 797"/>
                <a:gd name="T27" fmla="*/ 121 h 212"/>
                <a:gd name="T28" fmla="*/ 596 w 797"/>
                <a:gd name="T29" fmla="*/ 119 h 212"/>
                <a:gd name="T30" fmla="*/ 587 w 797"/>
                <a:gd name="T31" fmla="*/ 117 h 212"/>
                <a:gd name="T32" fmla="*/ 578 w 797"/>
                <a:gd name="T33" fmla="*/ 121 h 212"/>
                <a:gd name="T34" fmla="*/ 572 w 797"/>
                <a:gd name="T35" fmla="*/ 122 h 212"/>
                <a:gd name="T36" fmla="*/ 560 w 797"/>
                <a:gd name="T37" fmla="*/ 121 h 212"/>
                <a:gd name="T38" fmla="*/ 552 w 797"/>
                <a:gd name="T39" fmla="*/ 118 h 212"/>
                <a:gd name="T40" fmla="*/ 542 w 797"/>
                <a:gd name="T41" fmla="*/ 119 h 212"/>
                <a:gd name="T42" fmla="*/ 535 w 797"/>
                <a:gd name="T43" fmla="*/ 122 h 212"/>
                <a:gd name="T44" fmla="*/ 528 w 797"/>
                <a:gd name="T45" fmla="*/ 129 h 212"/>
                <a:gd name="T46" fmla="*/ 508 w 797"/>
                <a:gd name="T47" fmla="*/ 119 h 212"/>
                <a:gd name="T48" fmla="*/ 500 w 797"/>
                <a:gd name="T49" fmla="*/ 117 h 212"/>
                <a:gd name="T50" fmla="*/ 491 w 797"/>
                <a:gd name="T51" fmla="*/ 121 h 212"/>
                <a:gd name="T52" fmla="*/ 486 w 797"/>
                <a:gd name="T53" fmla="*/ 122 h 212"/>
                <a:gd name="T54" fmla="*/ 473 w 797"/>
                <a:gd name="T55" fmla="*/ 121 h 212"/>
                <a:gd name="T56" fmla="*/ 465 w 797"/>
                <a:gd name="T57" fmla="*/ 118 h 212"/>
                <a:gd name="T58" fmla="*/ 455 w 797"/>
                <a:gd name="T59" fmla="*/ 119 h 212"/>
                <a:gd name="T60" fmla="*/ 448 w 797"/>
                <a:gd name="T61" fmla="*/ 122 h 212"/>
                <a:gd name="T62" fmla="*/ 444 w 797"/>
                <a:gd name="T63" fmla="*/ 121 h 212"/>
                <a:gd name="T64" fmla="*/ 429 w 797"/>
                <a:gd name="T65" fmla="*/ 119 h 212"/>
                <a:gd name="T66" fmla="*/ 413 w 797"/>
                <a:gd name="T67" fmla="*/ 195 h 212"/>
                <a:gd name="T68" fmla="*/ 404 w 797"/>
                <a:gd name="T69" fmla="*/ 180 h 212"/>
                <a:gd name="T70" fmla="*/ 335 w 797"/>
                <a:gd name="T71" fmla="*/ 118 h 212"/>
                <a:gd name="T72" fmla="*/ 326 w 797"/>
                <a:gd name="T73" fmla="*/ 122 h 212"/>
                <a:gd name="T74" fmla="*/ 313 w 797"/>
                <a:gd name="T75" fmla="*/ 123 h 212"/>
                <a:gd name="T76" fmla="*/ 293 w 797"/>
                <a:gd name="T77" fmla="*/ 122 h 212"/>
                <a:gd name="T78" fmla="*/ 287 w 797"/>
                <a:gd name="T79" fmla="*/ 119 h 212"/>
                <a:gd name="T80" fmla="*/ 277 w 797"/>
                <a:gd name="T81" fmla="*/ 120 h 212"/>
                <a:gd name="T82" fmla="*/ 270 w 797"/>
                <a:gd name="T83" fmla="*/ 123 h 212"/>
                <a:gd name="T84" fmla="*/ 265 w 797"/>
                <a:gd name="T85" fmla="*/ 122 h 212"/>
                <a:gd name="T86" fmla="*/ 251 w 797"/>
                <a:gd name="T87" fmla="*/ 120 h 212"/>
                <a:gd name="T88" fmla="*/ 242 w 797"/>
                <a:gd name="T89" fmla="*/ 119 h 212"/>
                <a:gd name="T90" fmla="*/ 233 w 797"/>
                <a:gd name="T91" fmla="*/ 122 h 212"/>
                <a:gd name="T92" fmla="*/ 228 w 797"/>
                <a:gd name="T93" fmla="*/ 124 h 212"/>
                <a:gd name="T94" fmla="*/ 215 w 797"/>
                <a:gd name="T95" fmla="*/ 122 h 212"/>
                <a:gd name="T96" fmla="*/ 203 w 797"/>
                <a:gd name="T97" fmla="*/ 115 h 212"/>
                <a:gd name="T98" fmla="*/ 169 w 797"/>
                <a:gd name="T99" fmla="*/ 121 h 212"/>
                <a:gd name="T100" fmla="*/ 162 w 797"/>
                <a:gd name="T101" fmla="*/ 125 h 212"/>
                <a:gd name="T102" fmla="*/ 158 w 797"/>
                <a:gd name="T103" fmla="*/ 123 h 212"/>
                <a:gd name="T104" fmla="*/ 143 w 797"/>
                <a:gd name="T105" fmla="*/ 121 h 212"/>
                <a:gd name="T106" fmla="*/ 135 w 797"/>
                <a:gd name="T107" fmla="*/ 120 h 212"/>
                <a:gd name="T108" fmla="*/ 126 w 797"/>
                <a:gd name="T109" fmla="*/ 123 h 212"/>
                <a:gd name="T110" fmla="*/ 120 w 797"/>
                <a:gd name="T111" fmla="*/ 125 h 212"/>
                <a:gd name="T112" fmla="*/ 107 w 797"/>
                <a:gd name="T113" fmla="*/ 123 h 212"/>
                <a:gd name="T114" fmla="*/ 100 w 797"/>
                <a:gd name="T115" fmla="*/ 120 h 212"/>
                <a:gd name="T116" fmla="*/ 69 w 797"/>
                <a:gd name="T117" fmla="*/ 119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7" h="212">
                  <a:moveTo>
                    <a:pt x="91" y="183"/>
                  </a:moveTo>
                  <a:cubicBezTo>
                    <a:pt x="89" y="183"/>
                    <a:pt x="89" y="183"/>
                    <a:pt x="89" y="183"/>
                  </a:cubicBezTo>
                  <a:cubicBezTo>
                    <a:pt x="90" y="187"/>
                    <a:pt x="90" y="187"/>
                    <a:pt x="90" y="187"/>
                  </a:cubicBezTo>
                  <a:lnTo>
                    <a:pt x="91" y="183"/>
                  </a:lnTo>
                  <a:close/>
                  <a:moveTo>
                    <a:pt x="24" y="131"/>
                  </a:moveTo>
                  <a:cubicBezTo>
                    <a:pt x="24" y="131"/>
                    <a:pt x="35" y="120"/>
                    <a:pt x="40" y="118"/>
                  </a:cubicBezTo>
                  <a:cubicBezTo>
                    <a:pt x="40" y="118"/>
                    <a:pt x="53" y="111"/>
                    <a:pt x="70" y="108"/>
                  </a:cubicBezTo>
                  <a:cubicBezTo>
                    <a:pt x="70" y="108"/>
                    <a:pt x="94" y="104"/>
                    <a:pt x="113" y="105"/>
                  </a:cubicBezTo>
                  <a:cubicBezTo>
                    <a:pt x="217" y="103"/>
                    <a:pt x="217" y="103"/>
                    <a:pt x="217" y="103"/>
                  </a:cubicBezTo>
                  <a:cubicBezTo>
                    <a:pt x="217" y="103"/>
                    <a:pt x="226" y="91"/>
                    <a:pt x="222" y="103"/>
                  </a:cubicBezTo>
                  <a:cubicBezTo>
                    <a:pt x="328" y="102"/>
                    <a:pt x="328" y="102"/>
                    <a:pt x="328" y="102"/>
                  </a:cubicBezTo>
                  <a:cubicBezTo>
                    <a:pt x="362" y="102"/>
                    <a:pt x="362" y="102"/>
                    <a:pt x="362" y="102"/>
                  </a:cubicBezTo>
                  <a:cubicBezTo>
                    <a:pt x="391" y="75"/>
                    <a:pt x="391" y="75"/>
                    <a:pt x="391" y="75"/>
                  </a:cubicBezTo>
                  <a:cubicBezTo>
                    <a:pt x="391" y="75"/>
                    <a:pt x="393" y="70"/>
                    <a:pt x="400" y="70"/>
                  </a:cubicBezTo>
                  <a:cubicBezTo>
                    <a:pt x="400" y="70"/>
                    <a:pt x="427" y="68"/>
                    <a:pt x="418" y="71"/>
                  </a:cubicBezTo>
                  <a:cubicBezTo>
                    <a:pt x="415" y="90"/>
                    <a:pt x="415" y="90"/>
                    <a:pt x="415" y="90"/>
                  </a:cubicBezTo>
                  <a:cubicBezTo>
                    <a:pt x="410" y="91"/>
                    <a:pt x="410" y="91"/>
                    <a:pt x="410" y="91"/>
                  </a:cubicBezTo>
                  <a:cubicBezTo>
                    <a:pt x="410" y="92"/>
                    <a:pt x="410" y="92"/>
                    <a:pt x="410" y="92"/>
                  </a:cubicBezTo>
                  <a:cubicBezTo>
                    <a:pt x="410" y="92"/>
                    <a:pt x="420" y="94"/>
                    <a:pt x="419" y="98"/>
                  </a:cubicBezTo>
                  <a:cubicBezTo>
                    <a:pt x="419" y="98"/>
                    <a:pt x="417" y="97"/>
                    <a:pt x="420" y="102"/>
                  </a:cubicBezTo>
                  <a:cubicBezTo>
                    <a:pt x="492" y="102"/>
                    <a:pt x="492" y="102"/>
                    <a:pt x="492" y="102"/>
                  </a:cubicBezTo>
                  <a:cubicBezTo>
                    <a:pt x="561" y="102"/>
                    <a:pt x="561" y="102"/>
                    <a:pt x="561" y="102"/>
                  </a:cubicBezTo>
                  <a:cubicBezTo>
                    <a:pt x="625" y="102"/>
                    <a:pt x="625" y="102"/>
                    <a:pt x="625" y="102"/>
                  </a:cubicBezTo>
                  <a:cubicBezTo>
                    <a:pt x="625" y="102"/>
                    <a:pt x="650" y="101"/>
                    <a:pt x="661" y="86"/>
                  </a:cubicBezTo>
                  <a:cubicBezTo>
                    <a:pt x="719" y="28"/>
                    <a:pt x="719" y="28"/>
                    <a:pt x="719" y="28"/>
                  </a:cubicBezTo>
                  <a:cubicBezTo>
                    <a:pt x="746" y="2"/>
                    <a:pt x="746" y="2"/>
                    <a:pt x="746" y="2"/>
                  </a:cubicBezTo>
                  <a:cubicBezTo>
                    <a:pt x="746" y="2"/>
                    <a:pt x="748" y="0"/>
                    <a:pt x="754" y="0"/>
                  </a:cubicBezTo>
                  <a:cubicBezTo>
                    <a:pt x="783" y="0"/>
                    <a:pt x="783" y="0"/>
                    <a:pt x="783" y="0"/>
                  </a:cubicBezTo>
                  <a:cubicBezTo>
                    <a:pt x="778" y="12"/>
                    <a:pt x="778" y="12"/>
                    <a:pt x="778" y="12"/>
                  </a:cubicBezTo>
                  <a:cubicBezTo>
                    <a:pt x="743" y="94"/>
                    <a:pt x="743" y="94"/>
                    <a:pt x="743" y="94"/>
                  </a:cubicBezTo>
                  <a:cubicBezTo>
                    <a:pt x="749" y="95"/>
                    <a:pt x="749" y="95"/>
                    <a:pt x="749" y="95"/>
                  </a:cubicBezTo>
                  <a:cubicBezTo>
                    <a:pt x="744" y="112"/>
                    <a:pt x="744" y="112"/>
                    <a:pt x="744" y="112"/>
                  </a:cubicBezTo>
                  <a:cubicBezTo>
                    <a:pt x="744" y="112"/>
                    <a:pt x="767" y="117"/>
                    <a:pt x="773" y="121"/>
                  </a:cubicBezTo>
                  <a:cubicBezTo>
                    <a:pt x="773" y="121"/>
                    <a:pt x="774" y="125"/>
                    <a:pt x="772" y="126"/>
                  </a:cubicBezTo>
                  <a:cubicBezTo>
                    <a:pt x="772" y="126"/>
                    <a:pt x="763" y="128"/>
                    <a:pt x="770" y="129"/>
                  </a:cubicBezTo>
                  <a:cubicBezTo>
                    <a:pt x="770" y="129"/>
                    <a:pt x="797" y="129"/>
                    <a:pt x="781" y="131"/>
                  </a:cubicBezTo>
                  <a:cubicBezTo>
                    <a:pt x="781" y="131"/>
                    <a:pt x="761" y="133"/>
                    <a:pt x="757" y="132"/>
                  </a:cubicBezTo>
                  <a:cubicBezTo>
                    <a:pt x="757" y="132"/>
                    <a:pt x="723" y="142"/>
                    <a:pt x="714" y="143"/>
                  </a:cubicBezTo>
                  <a:cubicBezTo>
                    <a:pt x="655" y="155"/>
                    <a:pt x="655" y="155"/>
                    <a:pt x="655" y="155"/>
                  </a:cubicBezTo>
                  <a:cubicBezTo>
                    <a:pt x="655" y="155"/>
                    <a:pt x="619" y="163"/>
                    <a:pt x="564" y="163"/>
                  </a:cubicBezTo>
                  <a:cubicBezTo>
                    <a:pt x="564" y="163"/>
                    <a:pt x="570" y="176"/>
                    <a:pt x="560" y="163"/>
                  </a:cubicBezTo>
                  <a:cubicBezTo>
                    <a:pt x="501" y="163"/>
                    <a:pt x="501" y="163"/>
                    <a:pt x="501" y="163"/>
                  </a:cubicBezTo>
                  <a:cubicBezTo>
                    <a:pt x="501" y="163"/>
                    <a:pt x="503" y="165"/>
                    <a:pt x="500" y="165"/>
                  </a:cubicBezTo>
                  <a:cubicBezTo>
                    <a:pt x="490" y="166"/>
                    <a:pt x="490" y="166"/>
                    <a:pt x="490" y="166"/>
                  </a:cubicBezTo>
                  <a:cubicBezTo>
                    <a:pt x="490" y="166"/>
                    <a:pt x="503" y="174"/>
                    <a:pt x="498" y="174"/>
                  </a:cubicBezTo>
                  <a:cubicBezTo>
                    <a:pt x="498" y="174"/>
                    <a:pt x="479" y="168"/>
                    <a:pt x="477" y="167"/>
                  </a:cubicBezTo>
                  <a:cubicBezTo>
                    <a:pt x="470" y="167"/>
                    <a:pt x="470" y="167"/>
                    <a:pt x="470" y="167"/>
                  </a:cubicBezTo>
                  <a:cubicBezTo>
                    <a:pt x="470" y="167"/>
                    <a:pt x="480" y="175"/>
                    <a:pt x="477" y="175"/>
                  </a:cubicBezTo>
                  <a:cubicBezTo>
                    <a:pt x="477" y="175"/>
                    <a:pt x="471" y="174"/>
                    <a:pt x="468" y="173"/>
                  </a:cubicBezTo>
                  <a:cubicBezTo>
                    <a:pt x="468" y="173"/>
                    <a:pt x="469" y="177"/>
                    <a:pt x="464" y="174"/>
                  </a:cubicBezTo>
                  <a:cubicBezTo>
                    <a:pt x="455" y="170"/>
                    <a:pt x="455" y="170"/>
                    <a:pt x="455" y="170"/>
                  </a:cubicBezTo>
                  <a:cubicBezTo>
                    <a:pt x="455" y="170"/>
                    <a:pt x="447" y="173"/>
                    <a:pt x="443" y="166"/>
                  </a:cubicBezTo>
                  <a:cubicBezTo>
                    <a:pt x="419" y="166"/>
                    <a:pt x="419" y="166"/>
                    <a:pt x="419" y="166"/>
                  </a:cubicBezTo>
                  <a:cubicBezTo>
                    <a:pt x="418" y="187"/>
                    <a:pt x="418" y="187"/>
                    <a:pt x="418" y="187"/>
                  </a:cubicBezTo>
                  <a:cubicBezTo>
                    <a:pt x="417" y="187"/>
                    <a:pt x="417" y="187"/>
                    <a:pt x="417" y="187"/>
                  </a:cubicBezTo>
                  <a:cubicBezTo>
                    <a:pt x="416" y="195"/>
                    <a:pt x="416" y="195"/>
                    <a:pt x="416" y="195"/>
                  </a:cubicBezTo>
                  <a:cubicBezTo>
                    <a:pt x="416" y="195"/>
                    <a:pt x="423" y="192"/>
                    <a:pt x="426" y="196"/>
                  </a:cubicBezTo>
                  <a:cubicBezTo>
                    <a:pt x="426" y="196"/>
                    <a:pt x="433" y="200"/>
                    <a:pt x="429" y="207"/>
                  </a:cubicBezTo>
                  <a:cubicBezTo>
                    <a:pt x="429" y="207"/>
                    <a:pt x="424" y="212"/>
                    <a:pt x="419" y="208"/>
                  </a:cubicBezTo>
                  <a:cubicBezTo>
                    <a:pt x="419" y="208"/>
                    <a:pt x="415" y="207"/>
                    <a:pt x="414" y="204"/>
                  </a:cubicBezTo>
                  <a:cubicBezTo>
                    <a:pt x="413" y="204"/>
                    <a:pt x="413" y="204"/>
                    <a:pt x="413" y="204"/>
                  </a:cubicBezTo>
                  <a:cubicBezTo>
                    <a:pt x="413" y="204"/>
                    <a:pt x="408" y="211"/>
                    <a:pt x="402" y="205"/>
                  </a:cubicBezTo>
                  <a:cubicBezTo>
                    <a:pt x="402" y="205"/>
                    <a:pt x="395" y="202"/>
                    <a:pt x="399" y="194"/>
                  </a:cubicBezTo>
                  <a:cubicBezTo>
                    <a:pt x="399" y="194"/>
                    <a:pt x="393" y="191"/>
                    <a:pt x="393" y="188"/>
                  </a:cubicBezTo>
                  <a:cubicBezTo>
                    <a:pt x="391" y="188"/>
                    <a:pt x="391" y="188"/>
                    <a:pt x="391" y="188"/>
                  </a:cubicBezTo>
                  <a:cubicBezTo>
                    <a:pt x="391" y="188"/>
                    <a:pt x="385" y="195"/>
                    <a:pt x="380" y="189"/>
                  </a:cubicBezTo>
                  <a:cubicBezTo>
                    <a:pt x="380" y="189"/>
                    <a:pt x="377" y="189"/>
                    <a:pt x="377" y="186"/>
                  </a:cubicBezTo>
                  <a:cubicBezTo>
                    <a:pt x="369" y="188"/>
                    <a:pt x="369" y="188"/>
                    <a:pt x="369" y="188"/>
                  </a:cubicBezTo>
                  <a:cubicBezTo>
                    <a:pt x="369" y="188"/>
                    <a:pt x="369" y="192"/>
                    <a:pt x="365" y="193"/>
                  </a:cubicBezTo>
                  <a:cubicBezTo>
                    <a:pt x="365" y="193"/>
                    <a:pt x="346" y="197"/>
                    <a:pt x="339" y="196"/>
                  </a:cubicBezTo>
                  <a:cubicBezTo>
                    <a:pt x="339" y="196"/>
                    <a:pt x="320" y="198"/>
                    <a:pt x="317" y="190"/>
                  </a:cubicBezTo>
                  <a:cubicBezTo>
                    <a:pt x="317" y="190"/>
                    <a:pt x="313" y="171"/>
                    <a:pt x="315" y="166"/>
                  </a:cubicBezTo>
                  <a:cubicBezTo>
                    <a:pt x="315" y="166"/>
                    <a:pt x="293" y="169"/>
                    <a:pt x="286" y="167"/>
                  </a:cubicBezTo>
                  <a:cubicBezTo>
                    <a:pt x="286" y="167"/>
                    <a:pt x="278" y="166"/>
                    <a:pt x="275" y="160"/>
                  </a:cubicBezTo>
                  <a:cubicBezTo>
                    <a:pt x="225" y="161"/>
                    <a:pt x="225" y="161"/>
                    <a:pt x="225" y="161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91" y="162"/>
                    <a:pt x="91" y="162"/>
                    <a:pt x="91" y="162"/>
                  </a:cubicBezTo>
                  <a:cubicBezTo>
                    <a:pt x="93" y="163"/>
                    <a:pt x="93" y="163"/>
                    <a:pt x="93" y="163"/>
                  </a:cubicBezTo>
                  <a:cubicBezTo>
                    <a:pt x="93" y="163"/>
                    <a:pt x="93" y="168"/>
                    <a:pt x="90" y="168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3" y="183"/>
                    <a:pt x="93" y="183"/>
                    <a:pt x="93" y="183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1" y="188"/>
                    <a:pt x="99" y="192"/>
                    <a:pt x="95" y="197"/>
                  </a:cubicBezTo>
                  <a:cubicBezTo>
                    <a:pt x="95" y="197"/>
                    <a:pt x="91" y="203"/>
                    <a:pt x="87" y="199"/>
                  </a:cubicBezTo>
                  <a:cubicBezTo>
                    <a:pt x="87" y="199"/>
                    <a:pt x="81" y="197"/>
                    <a:pt x="83" y="191"/>
                  </a:cubicBezTo>
                  <a:cubicBezTo>
                    <a:pt x="83" y="191"/>
                    <a:pt x="84" y="187"/>
                    <a:pt x="88" y="187"/>
                  </a:cubicBezTo>
                  <a:cubicBezTo>
                    <a:pt x="87" y="182"/>
                    <a:pt x="87" y="182"/>
                    <a:pt x="87" y="182"/>
                  </a:cubicBezTo>
                  <a:cubicBezTo>
                    <a:pt x="81" y="182"/>
                    <a:pt x="81" y="182"/>
                    <a:pt x="81" y="182"/>
                  </a:cubicBezTo>
                  <a:cubicBezTo>
                    <a:pt x="79" y="178"/>
                    <a:pt x="79" y="178"/>
                    <a:pt x="79" y="178"/>
                  </a:cubicBezTo>
                  <a:cubicBezTo>
                    <a:pt x="79" y="178"/>
                    <a:pt x="84" y="177"/>
                    <a:pt x="84" y="174"/>
                  </a:cubicBezTo>
                  <a:cubicBezTo>
                    <a:pt x="84" y="174"/>
                    <a:pt x="82" y="173"/>
                    <a:pt x="83" y="170"/>
                  </a:cubicBezTo>
                  <a:cubicBezTo>
                    <a:pt x="81" y="169"/>
                    <a:pt x="81" y="169"/>
                    <a:pt x="81" y="169"/>
                  </a:cubicBezTo>
                  <a:cubicBezTo>
                    <a:pt x="81" y="168"/>
                    <a:pt x="81" y="168"/>
                    <a:pt x="81" y="168"/>
                  </a:cubicBezTo>
                  <a:cubicBezTo>
                    <a:pt x="75" y="168"/>
                    <a:pt x="75" y="168"/>
                    <a:pt x="75" y="168"/>
                  </a:cubicBezTo>
                  <a:cubicBezTo>
                    <a:pt x="74" y="167"/>
                    <a:pt x="74" y="167"/>
                    <a:pt x="74" y="167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47" y="162"/>
                    <a:pt x="47" y="162"/>
                    <a:pt x="47" y="162"/>
                  </a:cubicBezTo>
                  <a:cubicBezTo>
                    <a:pt x="47" y="162"/>
                    <a:pt x="20" y="159"/>
                    <a:pt x="16" y="156"/>
                  </a:cubicBezTo>
                  <a:cubicBezTo>
                    <a:pt x="16" y="156"/>
                    <a:pt x="0" y="150"/>
                    <a:pt x="10" y="141"/>
                  </a:cubicBezTo>
                  <a:lnTo>
                    <a:pt x="24" y="131"/>
                  </a:lnTo>
                  <a:close/>
                  <a:moveTo>
                    <a:pt x="30" y="128"/>
                  </a:moveTo>
                  <a:cubicBezTo>
                    <a:pt x="30" y="128"/>
                    <a:pt x="37" y="120"/>
                    <a:pt x="32" y="125"/>
                  </a:cubicBezTo>
                  <a:cubicBezTo>
                    <a:pt x="32" y="125"/>
                    <a:pt x="26" y="130"/>
                    <a:pt x="26" y="131"/>
                  </a:cubicBezTo>
                  <a:cubicBezTo>
                    <a:pt x="26" y="131"/>
                    <a:pt x="28" y="131"/>
                    <a:pt x="30" y="128"/>
                  </a:cubicBezTo>
                  <a:close/>
                  <a:moveTo>
                    <a:pt x="35" y="130"/>
                  </a:moveTo>
                  <a:cubicBezTo>
                    <a:pt x="39" y="123"/>
                    <a:pt x="39" y="123"/>
                    <a:pt x="39" y="123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1" y="129"/>
                    <a:pt x="31" y="129"/>
                    <a:pt x="31" y="129"/>
                  </a:cubicBezTo>
                  <a:lnTo>
                    <a:pt x="35" y="130"/>
                  </a:lnTo>
                  <a:close/>
                  <a:moveTo>
                    <a:pt x="42" y="122"/>
                  </a:moveTo>
                  <a:cubicBezTo>
                    <a:pt x="42" y="122"/>
                    <a:pt x="40" y="122"/>
                    <a:pt x="40" y="123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7" y="128"/>
                    <a:pt x="36" y="130"/>
                    <a:pt x="38" y="130"/>
                  </a:cubicBezTo>
                  <a:cubicBezTo>
                    <a:pt x="38" y="130"/>
                    <a:pt x="41" y="128"/>
                    <a:pt x="44" y="128"/>
                  </a:cubicBezTo>
                  <a:cubicBezTo>
                    <a:pt x="45" y="123"/>
                    <a:pt x="45" y="123"/>
                    <a:pt x="45" y="123"/>
                  </a:cubicBezTo>
                  <a:cubicBezTo>
                    <a:pt x="45" y="123"/>
                    <a:pt x="45" y="123"/>
                    <a:pt x="44" y="122"/>
                  </a:cubicBezTo>
                  <a:lnTo>
                    <a:pt x="42" y="122"/>
                  </a:lnTo>
                  <a:close/>
                  <a:moveTo>
                    <a:pt x="648" y="127"/>
                  </a:moveTo>
                  <a:cubicBezTo>
                    <a:pt x="648" y="117"/>
                    <a:pt x="648" y="117"/>
                    <a:pt x="648" y="117"/>
                  </a:cubicBezTo>
                  <a:cubicBezTo>
                    <a:pt x="648" y="116"/>
                    <a:pt x="648" y="114"/>
                    <a:pt x="647" y="113"/>
                  </a:cubicBezTo>
                  <a:cubicBezTo>
                    <a:pt x="646" y="113"/>
                    <a:pt x="645" y="112"/>
                    <a:pt x="643" y="112"/>
                  </a:cubicBezTo>
                  <a:cubicBezTo>
                    <a:pt x="641" y="112"/>
                    <a:pt x="638" y="114"/>
                    <a:pt x="638" y="117"/>
                  </a:cubicBezTo>
                  <a:cubicBezTo>
                    <a:pt x="638" y="127"/>
                    <a:pt x="638" y="127"/>
                    <a:pt x="638" y="127"/>
                  </a:cubicBezTo>
                  <a:cubicBezTo>
                    <a:pt x="638" y="128"/>
                    <a:pt x="639" y="130"/>
                    <a:pt x="640" y="131"/>
                  </a:cubicBezTo>
                  <a:cubicBezTo>
                    <a:pt x="641" y="131"/>
                    <a:pt x="642" y="132"/>
                    <a:pt x="643" y="132"/>
                  </a:cubicBezTo>
                  <a:cubicBezTo>
                    <a:pt x="646" y="132"/>
                    <a:pt x="648" y="130"/>
                    <a:pt x="648" y="127"/>
                  </a:cubicBezTo>
                  <a:close/>
                  <a:moveTo>
                    <a:pt x="624" y="121"/>
                  </a:moveTo>
                  <a:cubicBezTo>
                    <a:pt x="624" y="119"/>
                    <a:pt x="624" y="119"/>
                    <a:pt x="624" y="119"/>
                  </a:cubicBezTo>
                  <a:cubicBezTo>
                    <a:pt x="624" y="118"/>
                    <a:pt x="624" y="118"/>
                    <a:pt x="623" y="118"/>
                  </a:cubicBezTo>
                  <a:cubicBezTo>
                    <a:pt x="623" y="117"/>
                    <a:pt x="623" y="117"/>
                    <a:pt x="622" y="117"/>
                  </a:cubicBezTo>
                  <a:cubicBezTo>
                    <a:pt x="621" y="117"/>
                    <a:pt x="620" y="118"/>
                    <a:pt x="620" y="119"/>
                  </a:cubicBezTo>
                  <a:cubicBezTo>
                    <a:pt x="620" y="121"/>
                    <a:pt x="620" y="121"/>
                    <a:pt x="620" y="121"/>
                  </a:cubicBezTo>
                  <a:cubicBezTo>
                    <a:pt x="620" y="121"/>
                    <a:pt x="621" y="122"/>
                    <a:pt x="621" y="122"/>
                  </a:cubicBezTo>
                  <a:cubicBezTo>
                    <a:pt x="621" y="122"/>
                    <a:pt x="622" y="122"/>
                    <a:pt x="622" y="122"/>
                  </a:cubicBezTo>
                  <a:cubicBezTo>
                    <a:pt x="623" y="122"/>
                    <a:pt x="624" y="122"/>
                    <a:pt x="624" y="121"/>
                  </a:cubicBezTo>
                  <a:close/>
                  <a:moveTo>
                    <a:pt x="616" y="121"/>
                  </a:moveTo>
                  <a:cubicBezTo>
                    <a:pt x="616" y="119"/>
                    <a:pt x="616" y="119"/>
                    <a:pt x="616" y="119"/>
                  </a:cubicBezTo>
                  <a:cubicBezTo>
                    <a:pt x="616" y="118"/>
                    <a:pt x="616" y="118"/>
                    <a:pt x="616" y="118"/>
                  </a:cubicBezTo>
                  <a:cubicBezTo>
                    <a:pt x="616" y="117"/>
                    <a:pt x="615" y="117"/>
                    <a:pt x="615" y="117"/>
                  </a:cubicBezTo>
                  <a:cubicBezTo>
                    <a:pt x="614" y="117"/>
                    <a:pt x="613" y="118"/>
                    <a:pt x="613" y="119"/>
                  </a:cubicBezTo>
                  <a:cubicBezTo>
                    <a:pt x="613" y="121"/>
                    <a:pt x="613" y="121"/>
                    <a:pt x="613" y="121"/>
                  </a:cubicBezTo>
                  <a:cubicBezTo>
                    <a:pt x="613" y="121"/>
                    <a:pt x="613" y="122"/>
                    <a:pt x="614" y="122"/>
                  </a:cubicBezTo>
                  <a:cubicBezTo>
                    <a:pt x="614" y="122"/>
                    <a:pt x="614" y="122"/>
                    <a:pt x="615" y="122"/>
                  </a:cubicBezTo>
                  <a:cubicBezTo>
                    <a:pt x="616" y="122"/>
                    <a:pt x="616" y="122"/>
                    <a:pt x="616" y="121"/>
                  </a:cubicBezTo>
                  <a:close/>
                  <a:moveTo>
                    <a:pt x="610" y="121"/>
                  </a:moveTo>
                  <a:cubicBezTo>
                    <a:pt x="610" y="119"/>
                    <a:pt x="610" y="119"/>
                    <a:pt x="610" y="119"/>
                  </a:cubicBezTo>
                  <a:cubicBezTo>
                    <a:pt x="610" y="118"/>
                    <a:pt x="610" y="118"/>
                    <a:pt x="610" y="118"/>
                  </a:cubicBezTo>
                  <a:cubicBezTo>
                    <a:pt x="609" y="117"/>
                    <a:pt x="609" y="117"/>
                    <a:pt x="609" y="117"/>
                  </a:cubicBezTo>
                  <a:cubicBezTo>
                    <a:pt x="608" y="117"/>
                    <a:pt x="607" y="118"/>
                    <a:pt x="607" y="119"/>
                  </a:cubicBezTo>
                  <a:cubicBezTo>
                    <a:pt x="607" y="121"/>
                    <a:pt x="607" y="121"/>
                    <a:pt x="607" y="121"/>
                  </a:cubicBezTo>
                  <a:cubicBezTo>
                    <a:pt x="607" y="121"/>
                    <a:pt x="607" y="122"/>
                    <a:pt x="607" y="122"/>
                  </a:cubicBezTo>
                  <a:cubicBezTo>
                    <a:pt x="608" y="122"/>
                    <a:pt x="608" y="122"/>
                    <a:pt x="609" y="122"/>
                  </a:cubicBezTo>
                  <a:cubicBezTo>
                    <a:pt x="609" y="122"/>
                    <a:pt x="610" y="122"/>
                    <a:pt x="610" y="121"/>
                  </a:cubicBezTo>
                  <a:close/>
                  <a:moveTo>
                    <a:pt x="603" y="121"/>
                  </a:moveTo>
                  <a:cubicBezTo>
                    <a:pt x="603" y="119"/>
                    <a:pt x="603" y="119"/>
                    <a:pt x="603" y="119"/>
                  </a:cubicBezTo>
                  <a:cubicBezTo>
                    <a:pt x="603" y="118"/>
                    <a:pt x="603" y="118"/>
                    <a:pt x="602" y="118"/>
                  </a:cubicBezTo>
                  <a:cubicBezTo>
                    <a:pt x="602" y="117"/>
                    <a:pt x="602" y="117"/>
                    <a:pt x="601" y="117"/>
                  </a:cubicBezTo>
                  <a:cubicBezTo>
                    <a:pt x="600" y="117"/>
                    <a:pt x="600" y="118"/>
                    <a:pt x="600" y="119"/>
                  </a:cubicBezTo>
                  <a:cubicBezTo>
                    <a:pt x="600" y="121"/>
                    <a:pt x="600" y="121"/>
                    <a:pt x="600" y="121"/>
                  </a:cubicBezTo>
                  <a:cubicBezTo>
                    <a:pt x="600" y="121"/>
                    <a:pt x="600" y="122"/>
                    <a:pt x="600" y="122"/>
                  </a:cubicBezTo>
                  <a:cubicBezTo>
                    <a:pt x="601" y="122"/>
                    <a:pt x="601" y="122"/>
                    <a:pt x="601" y="122"/>
                  </a:cubicBezTo>
                  <a:cubicBezTo>
                    <a:pt x="602" y="122"/>
                    <a:pt x="603" y="122"/>
                    <a:pt x="603" y="121"/>
                  </a:cubicBezTo>
                  <a:close/>
                  <a:moveTo>
                    <a:pt x="596" y="121"/>
                  </a:moveTo>
                  <a:cubicBezTo>
                    <a:pt x="596" y="119"/>
                    <a:pt x="596" y="119"/>
                    <a:pt x="596" y="119"/>
                  </a:cubicBezTo>
                  <a:cubicBezTo>
                    <a:pt x="596" y="118"/>
                    <a:pt x="596" y="118"/>
                    <a:pt x="595" y="118"/>
                  </a:cubicBezTo>
                  <a:cubicBezTo>
                    <a:pt x="595" y="117"/>
                    <a:pt x="595" y="117"/>
                    <a:pt x="594" y="117"/>
                  </a:cubicBezTo>
                  <a:cubicBezTo>
                    <a:pt x="593" y="117"/>
                    <a:pt x="593" y="118"/>
                    <a:pt x="593" y="119"/>
                  </a:cubicBezTo>
                  <a:cubicBezTo>
                    <a:pt x="593" y="121"/>
                    <a:pt x="593" y="121"/>
                    <a:pt x="593" y="121"/>
                  </a:cubicBezTo>
                  <a:cubicBezTo>
                    <a:pt x="593" y="121"/>
                    <a:pt x="593" y="122"/>
                    <a:pt x="593" y="122"/>
                  </a:cubicBezTo>
                  <a:cubicBezTo>
                    <a:pt x="593" y="122"/>
                    <a:pt x="594" y="122"/>
                    <a:pt x="594" y="122"/>
                  </a:cubicBezTo>
                  <a:cubicBezTo>
                    <a:pt x="595" y="122"/>
                    <a:pt x="596" y="122"/>
                    <a:pt x="596" y="121"/>
                  </a:cubicBezTo>
                  <a:close/>
                  <a:moveTo>
                    <a:pt x="589" y="121"/>
                  </a:moveTo>
                  <a:cubicBezTo>
                    <a:pt x="589" y="119"/>
                    <a:pt x="589" y="119"/>
                    <a:pt x="589" y="119"/>
                  </a:cubicBezTo>
                  <a:cubicBezTo>
                    <a:pt x="589" y="118"/>
                    <a:pt x="588" y="118"/>
                    <a:pt x="588" y="118"/>
                  </a:cubicBezTo>
                  <a:cubicBezTo>
                    <a:pt x="588" y="117"/>
                    <a:pt x="587" y="117"/>
                    <a:pt x="587" y="117"/>
                  </a:cubicBezTo>
                  <a:cubicBezTo>
                    <a:pt x="586" y="117"/>
                    <a:pt x="585" y="118"/>
                    <a:pt x="585" y="119"/>
                  </a:cubicBezTo>
                  <a:cubicBezTo>
                    <a:pt x="585" y="121"/>
                    <a:pt x="585" y="121"/>
                    <a:pt x="585" y="121"/>
                  </a:cubicBezTo>
                  <a:cubicBezTo>
                    <a:pt x="585" y="121"/>
                    <a:pt x="585" y="122"/>
                    <a:pt x="586" y="122"/>
                  </a:cubicBezTo>
                  <a:cubicBezTo>
                    <a:pt x="586" y="122"/>
                    <a:pt x="586" y="122"/>
                    <a:pt x="587" y="122"/>
                  </a:cubicBezTo>
                  <a:cubicBezTo>
                    <a:pt x="588" y="122"/>
                    <a:pt x="589" y="122"/>
                    <a:pt x="589" y="121"/>
                  </a:cubicBezTo>
                  <a:close/>
                  <a:moveTo>
                    <a:pt x="581" y="121"/>
                  </a:moveTo>
                  <a:cubicBezTo>
                    <a:pt x="581" y="119"/>
                    <a:pt x="581" y="119"/>
                    <a:pt x="581" y="119"/>
                  </a:cubicBezTo>
                  <a:cubicBezTo>
                    <a:pt x="581" y="118"/>
                    <a:pt x="581" y="118"/>
                    <a:pt x="581" y="118"/>
                  </a:cubicBezTo>
                  <a:cubicBezTo>
                    <a:pt x="581" y="117"/>
                    <a:pt x="580" y="117"/>
                    <a:pt x="580" y="117"/>
                  </a:cubicBezTo>
                  <a:cubicBezTo>
                    <a:pt x="579" y="117"/>
                    <a:pt x="578" y="118"/>
                    <a:pt x="578" y="119"/>
                  </a:cubicBezTo>
                  <a:cubicBezTo>
                    <a:pt x="578" y="121"/>
                    <a:pt x="578" y="121"/>
                    <a:pt x="578" y="121"/>
                  </a:cubicBezTo>
                  <a:cubicBezTo>
                    <a:pt x="578" y="121"/>
                    <a:pt x="578" y="122"/>
                    <a:pt x="579" y="122"/>
                  </a:cubicBezTo>
                  <a:cubicBezTo>
                    <a:pt x="579" y="122"/>
                    <a:pt x="579" y="122"/>
                    <a:pt x="580" y="122"/>
                  </a:cubicBezTo>
                  <a:cubicBezTo>
                    <a:pt x="581" y="122"/>
                    <a:pt x="581" y="122"/>
                    <a:pt x="581" y="121"/>
                  </a:cubicBezTo>
                  <a:close/>
                  <a:moveTo>
                    <a:pt x="574" y="121"/>
                  </a:moveTo>
                  <a:cubicBezTo>
                    <a:pt x="574" y="119"/>
                    <a:pt x="574" y="119"/>
                    <a:pt x="574" y="119"/>
                  </a:cubicBezTo>
                  <a:cubicBezTo>
                    <a:pt x="574" y="118"/>
                    <a:pt x="574" y="118"/>
                    <a:pt x="574" y="118"/>
                  </a:cubicBezTo>
                  <a:cubicBezTo>
                    <a:pt x="573" y="117"/>
                    <a:pt x="573" y="117"/>
                    <a:pt x="572" y="117"/>
                  </a:cubicBezTo>
                  <a:cubicBezTo>
                    <a:pt x="572" y="117"/>
                    <a:pt x="571" y="118"/>
                    <a:pt x="571" y="119"/>
                  </a:cubicBezTo>
                  <a:cubicBezTo>
                    <a:pt x="571" y="121"/>
                    <a:pt x="571" y="121"/>
                    <a:pt x="571" y="121"/>
                  </a:cubicBezTo>
                  <a:cubicBezTo>
                    <a:pt x="571" y="121"/>
                    <a:pt x="571" y="122"/>
                    <a:pt x="571" y="122"/>
                  </a:cubicBezTo>
                  <a:cubicBezTo>
                    <a:pt x="572" y="122"/>
                    <a:pt x="572" y="122"/>
                    <a:pt x="572" y="122"/>
                  </a:cubicBezTo>
                  <a:cubicBezTo>
                    <a:pt x="573" y="122"/>
                    <a:pt x="574" y="122"/>
                    <a:pt x="574" y="121"/>
                  </a:cubicBezTo>
                  <a:close/>
                  <a:moveTo>
                    <a:pt x="567" y="121"/>
                  </a:moveTo>
                  <a:cubicBezTo>
                    <a:pt x="567" y="119"/>
                    <a:pt x="567" y="119"/>
                    <a:pt x="567" y="119"/>
                  </a:cubicBezTo>
                  <a:cubicBezTo>
                    <a:pt x="567" y="118"/>
                    <a:pt x="567" y="118"/>
                    <a:pt x="566" y="118"/>
                  </a:cubicBezTo>
                  <a:cubicBezTo>
                    <a:pt x="566" y="117"/>
                    <a:pt x="566" y="117"/>
                    <a:pt x="565" y="117"/>
                  </a:cubicBezTo>
                  <a:cubicBezTo>
                    <a:pt x="564" y="117"/>
                    <a:pt x="564" y="118"/>
                    <a:pt x="564" y="119"/>
                  </a:cubicBezTo>
                  <a:cubicBezTo>
                    <a:pt x="564" y="121"/>
                    <a:pt x="564" y="121"/>
                    <a:pt x="564" y="121"/>
                  </a:cubicBezTo>
                  <a:cubicBezTo>
                    <a:pt x="564" y="121"/>
                    <a:pt x="564" y="122"/>
                    <a:pt x="564" y="122"/>
                  </a:cubicBezTo>
                  <a:cubicBezTo>
                    <a:pt x="564" y="122"/>
                    <a:pt x="565" y="122"/>
                    <a:pt x="565" y="122"/>
                  </a:cubicBezTo>
                  <a:cubicBezTo>
                    <a:pt x="566" y="122"/>
                    <a:pt x="567" y="122"/>
                    <a:pt x="567" y="121"/>
                  </a:cubicBezTo>
                  <a:close/>
                  <a:moveTo>
                    <a:pt x="560" y="121"/>
                  </a:moveTo>
                  <a:cubicBezTo>
                    <a:pt x="560" y="119"/>
                    <a:pt x="560" y="119"/>
                    <a:pt x="560" y="119"/>
                  </a:cubicBezTo>
                  <a:cubicBezTo>
                    <a:pt x="560" y="118"/>
                    <a:pt x="559" y="118"/>
                    <a:pt x="559" y="118"/>
                  </a:cubicBezTo>
                  <a:cubicBezTo>
                    <a:pt x="559" y="117"/>
                    <a:pt x="558" y="117"/>
                    <a:pt x="558" y="117"/>
                  </a:cubicBezTo>
                  <a:cubicBezTo>
                    <a:pt x="557" y="117"/>
                    <a:pt x="556" y="118"/>
                    <a:pt x="556" y="119"/>
                  </a:cubicBezTo>
                  <a:cubicBezTo>
                    <a:pt x="556" y="121"/>
                    <a:pt x="556" y="121"/>
                    <a:pt x="556" y="121"/>
                  </a:cubicBezTo>
                  <a:cubicBezTo>
                    <a:pt x="556" y="121"/>
                    <a:pt x="557" y="122"/>
                    <a:pt x="557" y="122"/>
                  </a:cubicBezTo>
                  <a:cubicBezTo>
                    <a:pt x="557" y="122"/>
                    <a:pt x="558" y="122"/>
                    <a:pt x="558" y="122"/>
                  </a:cubicBezTo>
                  <a:cubicBezTo>
                    <a:pt x="559" y="122"/>
                    <a:pt x="560" y="122"/>
                    <a:pt x="560" y="121"/>
                  </a:cubicBezTo>
                  <a:close/>
                  <a:moveTo>
                    <a:pt x="552" y="121"/>
                  </a:moveTo>
                  <a:cubicBezTo>
                    <a:pt x="552" y="119"/>
                    <a:pt x="552" y="119"/>
                    <a:pt x="552" y="119"/>
                  </a:cubicBezTo>
                  <a:cubicBezTo>
                    <a:pt x="552" y="118"/>
                    <a:pt x="552" y="118"/>
                    <a:pt x="552" y="118"/>
                  </a:cubicBezTo>
                  <a:cubicBezTo>
                    <a:pt x="552" y="117"/>
                    <a:pt x="551" y="117"/>
                    <a:pt x="551" y="117"/>
                  </a:cubicBezTo>
                  <a:cubicBezTo>
                    <a:pt x="550" y="117"/>
                    <a:pt x="549" y="118"/>
                    <a:pt x="549" y="119"/>
                  </a:cubicBezTo>
                  <a:cubicBezTo>
                    <a:pt x="549" y="121"/>
                    <a:pt x="549" y="121"/>
                    <a:pt x="549" y="121"/>
                  </a:cubicBezTo>
                  <a:cubicBezTo>
                    <a:pt x="549" y="121"/>
                    <a:pt x="549" y="122"/>
                    <a:pt x="550" y="122"/>
                  </a:cubicBezTo>
                  <a:cubicBezTo>
                    <a:pt x="550" y="122"/>
                    <a:pt x="550" y="122"/>
                    <a:pt x="551" y="122"/>
                  </a:cubicBezTo>
                  <a:cubicBezTo>
                    <a:pt x="552" y="122"/>
                    <a:pt x="552" y="122"/>
                    <a:pt x="552" y="121"/>
                  </a:cubicBezTo>
                  <a:close/>
                  <a:moveTo>
                    <a:pt x="545" y="121"/>
                  </a:moveTo>
                  <a:cubicBezTo>
                    <a:pt x="545" y="119"/>
                    <a:pt x="545" y="119"/>
                    <a:pt x="545" y="119"/>
                  </a:cubicBezTo>
                  <a:cubicBezTo>
                    <a:pt x="545" y="118"/>
                    <a:pt x="545" y="118"/>
                    <a:pt x="545" y="118"/>
                  </a:cubicBezTo>
                  <a:cubicBezTo>
                    <a:pt x="544" y="117"/>
                    <a:pt x="544" y="117"/>
                    <a:pt x="544" y="117"/>
                  </a:cubicBezTo>
                  <a:cubicBezTo>
                    <a:pt x="543" y="117"/>
                    <a:pt x="542" y="118"/>
                    <a:pt x="542" y="119"/>
                  </a:cubicBezTo>
                  <a:cubicBezTo>
                    <a:pt x="542" y="121"/>
                    <a:pt x="542" y="121"/>
                    <a:pt x="542" y="121"/>
                  </a:cubicBezTo>
                  <a:cubicBezTo>
                    <a:pt x="542" y="121"/>
                    <a:pt x="542" y="122"/>
                    <a:pt x="542" y="122"/>
                  </a:cubicBezTo>
                  <a:cubicBezTo>
                    <a:pt x="543" y="122"/>
                    <a:pt x="543" y="122"/>
                    <a:pt x="544" y="122"/>
                  </a:cubicBezTo>
                  <a:cubicBezTo>
                    <a:pt x="544" y="122"/>
                    <a:pt x="545" y="122"/>
                    <a:pt x="545" y="121"/>
                  </a:cubicBezTo>
                  <a:close/>
                  <a:moveTo>
                    <a:pt x="538" y="121"/>
                  </a:moveTo>
                  <a:cubicBezTo>
                    <a:pt x="538" y="119"/>
                    <a:pt x="538" y="119"/>
                    <a:pt x="538" y="119"/>
                  </a:cubicBezTo>
                  <a:cubicBezTo>
                    <a:pt x="538" y="118"/>
                    <a:pt x="538" y="118"/>
                    <a:pt x="538" y="118"/>
                  </a:cubicBezTo>
                  <a:cubicBezTo>
                    <a:pt x="537" y="117"/>
                    <a:pt x="537" y="117"/>
                    <a:pt x="536" y="117"/>
                  </a:cubicBezTo>
                  <a:cubicBezTo>
                    <a:pt x="535" y="117"/>
                    <a:pt x="535" y="118"/>
                    <a:pt x="535" y="119"/>
                  </a:cubicBezTo>
                  <a:cubicBezTo>
                    <a:pt x="535" y="121"/>
                    <a:pt x="535" y="121"/>
                    <a:pt x="535" y="121"/>
                  </a:cubicBezTo>
                  <a:cubicBezTo>
                    <a:pt x="535" y="121"/>
                    <a:pt x="535" y="122"/>
                    <a:pt x="535" y="122"/>
                  </a:cubicBezTo>
                  <a:cubicBezTo>
                    <a:pt x="536" y="122"/>
                    <a:pt x="536" y="122"/>
                    <a:pt x="536" y="122"/>
                  </a:cubicBezTo>
                  <a:cubicBezTo>
                    <a:pt x="537" y="122"/>
                    <a:pt x="538" y="122"/>
                    <a:pt x="538" y="121"/>
                  </a:cubicBezTo>
                  <a:close/>
                  <a:moveTo>
                    <a:pt x="528" y="129"/>
                  </a:moveTo>
                  <a:cubicBezTo>
                    <a:pt x="528" y="119"/>
                    <a:pt x="528" y="119"/>
                    <a:pt x="528" y="119"/>
                  </a:cubicBezTo>
                  <a:cubicBezTo>
                    <a:pt x="528" y="117"/>
                    <a:pt x="528" y="116"/>
                    <a:pt x="527" y="115"/>
                  </a:cubicBezTo>
                  <a:cubicBezTo>
                    <a:pt x="526" y="114"/>
                    <a:pt x="525" y="114"/>
                    <a:pt x="523" y="114"/>
                  </a:cubicBezTo>
                  <a:cubicBezTo>
                    <a:pt x="521" y="114"/>
                    <a:pt x="518" y="116"/>
                    <a:pt x="518" y="11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8" y="130"/>
                    <a:pt x="519" y="131"/>
                    <a:pt x="520" y="132"/>
                  </a:cubicBezTo>
                  <a:cubicBezTo>
                    <a:pt x="521" y="133"/>
                    <a:pt x="522" y="134"/>
                    <a:pt x="523" y="134"/>
                  </a:cubicBezTo>
                  <a:cubicBezTo>
                    <a:pt x="526" y="134"/>
                    <a:pt x="528" y="132"/>
                    <a:pt x="528" y="129"/>
                  </a:cubicBezTo>
                  <a:close/>
                  <a:moveTo>
                    <a:pt x="515" y="121"/>
                  </a:moveTo>
                  <a:cubicBezTo>
                    <a:pt x="515" y="119"/>
                    <a:pt x="515" y="119"/>
                    <a:pt x="515" y="119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4" y="117"/>
                    <a:pt x="514" y="117"/>
                    <a:pt x="514" y="117"/>
                  </a:cubicBezTo>
                  <a:cubicBezTo>
                    <a:pt x="513" y="117"/>
                    <a:pt x="512" y="118"/>
                    <a:pt x="512" y="119"/>
                  </a:cubicBezTo>
                  <a:cubicBezTo>
                    <a:pt x="512" y="121"/>
                    <a:pt x="512" y="121"/>
                    <a:pt x="512" y="121"/>
                  </a:cubicBezTo>
                  <a:cubicBezTo>
                    <a:pt x="512" y="121"/>
                    <a:pt x="512" y="122"/>
                    <a:pt x="512" y="122"/>
                  </a:cubicBezTo>
                  <a:cubicBezTo>
                    <a:pt x="513" y="122"/>
                    <a:pt x="513" y="123"/>
                    <a:pt x="514" y="123"/>
                  </a:cubicBezTo>
                  <a:cubicBezTo>
                    <a:pt x="514" y="123"/>
                    <a:pt x="515" y="122"/>
                    <a:pt x="515" y="121"/>
                  </a:cubicBezTo>
                  <a:close/>
                  <a:moveTo>
                    <a:pt x="508" y="121"/>
                  </a:moveTo>
                  <a:cubicBezTo>
                    <a:pt x="508" y="119"/>
                    <a:pt x="508" y="119"/>
                    <a:pt x="508" y="119"/>
                  </a:cubicBezTo>
                  <a:cubicBezTo>
                    <a:pt x="508" y="118"/>
                    <a:pt x="508" y="118"/>
                    <a:pt x="507" y="118"/>
                  </a:cubicBezTo>
                  <a:cubicBezTo>
                    <a:pt x="507" y="117"/>
                    <a:pt x="507" y="117"/>
                    <a:pt x="506" y="117"/>
                  </a:cubicBezTo>
                  <a:cubicBezTo>
                    <a:pt x="505" y="117"/>
                    <a:pt x="505" y="118"/>
                    <a:pt x="505" y="119"/>
                  </a:cubicBezTo>
                  <a:cubicBezTo>
                    <a:pt x="505" y="121"/>
                    <a:pt x="505" y="121"/>
                    <a:pt x="505" y="121"/>
                  </a:cubicBezTo>
                  <a:cubicBezTo>
                    <a:pt x="505" y="121"/>
                    <a:pt x="505" y="122"/>
                    <a:pt x="505" y="122"/>
                  </a:cubicBezTo>
                  <a:cubicBezTo>
                    <a:pt x="505" y="122"/>
                    <a:pt x="506" y="123"/>
                    <a:pt x="506" y="123"/>
                  </a:cubicBezTo>
                  <a:cubicBezTo>
                    <a:pt x="507" y="123"/>
                    <a:pt x="508" y="122"/>
                    <a:pt x="508" y="121"/>
                  </a:cubicBezTo>
                  <a:close/>
                  <a:moveTo>
                    <a:pt x="502" y="121"/>
                  </a:moveTo>
                  <a:cubicBezTo>
                    <a:pt x="502" y="119"/>
                    <a:pt x="502" y="119"/>
                    <a:pt x="502" y="119"/>
                  </a:cubicBezTo>
                  <a:cubicBezTo>
                    <a:pt x="502" y="118"/>
                    <a:pt x="501" y="118"/>
                    <a:pt x="501" y="118"/>
                  </a:cubicBezTo>
                  <a:cubicBezTo>
                    <a:pt x="501" y="117"/>
                    <a:pt x="500" y="117"/>
                    <a:pt x="500" y="117"/>
                  </a:cubicBezTo>
                  <a:cubicBezTo>
                    <a:pt x="499" y="117"/>
                    <a:pt x="498" y="118"/>
                    <a:pt x="498" y="119"/>
                  </a:cubicBezTo>
                  <a:cubicBezTo>
                    <a:pt x="498" y="121"/>
                    <a:pt x="498" y="121"/>
                    <a:pt x="498" y="121"/>
                  </a:cubicBezTo>
                  <a:cubicBezTo>
                    <a:pt x="498" y="121"/>
                    <a:pt x="499" y="122"/>
                    <a:pt x="499" y="122"/>
                  </a:cubicBezTo>
                  <a:cubicBezTo>
                    <a:pt x="499" y="122"/>
                    <a:pt x="500" y="122"/>
                    <a:pt x="500" y="122"/>
                  </a:cubicBezTo>
                  <a:cubicBezTo>
                    <a:pt x="501" y="122"/>
                    <a:pt x="502" y="122"/>
                    <a:pt x="502" y="121"/>
                  </a:cubicBezTo>
                  <a:close/>
                  <a:moveTo>
                    <a:pt x="494" y="121"/>
                  </a:moveTo>
                  <a:cubicBezTo>
                    <a:pt x="494" y="119"/>
                    <a:pt x="494" y="119"/>
                    <a:pt x="494" y="119"/>
                  </a:cubicBezTo>
                  <a:cubicBezTo>
                    <a:pt x="494" y="118"/>
                    <a:pt x="494" y="118"/>
                    <a:pt x="494" y="118"/>
                  </a:cubicBezTo>
                  <a:cubicBezTo>
                    <a:pt x="494" y="117"/>
                    <a:pt x="493" y="117"/>
                    <a:pt x="493" y="117"/>
                  </a:cubicBezTo>
                  <a:cubicBezTo>
                    <a:pt x="492" y="117"/>
                    <a:pt x="491" y="118"/>
                    <a:pt x="491" y="119"/>
                  </a:cubicBezTo>
                  <a:cubicBezTo>
                    <a:pt x="491" y="121"/>
                    <a:pt x="491" y="121"/>
                    <a:pt x="491" y="121"/>
                  </a:cubicBezTo>
                  <a:cubicBezTo>
                    <a:pt x="491" y="121"/>
                    <a:pt x="491" y="122"/>
                    <a:pt x="492" y="122"/>
                  </a:cubicBezTo>
                  <a:cubicBezTo>
                    <a:pt x="492" y="122"/>
                    <a:pt x="492" y="122"/>
                    <a:pt x="493" y="122"/>
                  </a:cubicBezTo>
                  <a:cubicBezTo>
                    <a:pt x="494" y="122"/>
                    <a:pt x="494" y="122"/>
                    <a:pt x="494" y="121"/>
                  </a:cubicBezTo>
                  <a:close/>
                  <a:moveTo>
                    <a:pt x="487" y="121"/>
                  </a:moveTo>
                  <a:cubicBezTo>
                    <a:pt x="487" y="119"/>
                    <a:pt x="487" y="119"/>
                    <a:pt x="487" y="119"/>
                  </a:cubicBezTo>
                  <a:cubicBezTo>
                    <a:pt x="487" y="118"/>
                    <a:pt x="487" y="118"/>
                    <a:pt x="487" y="118"/>
                  </a:cubicBezTo>
                  <a:cubicBezTo>
                    <a:pt x="486" y="117"/>
                    <a:pt x="486" y="117"/>
                    <a:pt x="486" y="117"/>
                  </a:cubicBezTo>
                  <a:cubicBezTo>
                    <a:pt x="485" y="117"/>
                    <a:pt x="484" y="118"/>
                    <a:pt x="484" y="119"/>
                  </a:cubicBezTo>
                  <a:cubicBezTo>
                    <a:pt x="484" y="121"/>
                    <a:pt x="484" y="121"/>
                    <a:pt x="484" y="121"/>
                  </a:cubicBezTo>
                  <a:cubicBezTo>
                    <a:pt x="484" y="121"/>
                    <a:pt x="484" y="122"/>
                    <a:pt x="484" y="122"/>
                  </a:cubicBezTo>
                  <a:cubicBezTo>
                    <a:pt x="485" y="122"/>
                    <a:pt x="485" y="122"/>
                    <a:pt x="486" y="122"/>
                  </a:cubicBezTo>
                  <a:cubicBezTo>
                    <a:pt x="486" y="122"/>
                    <a:pt x="487" y="122"/>
                    <a:pt x="487" y="121"/>
                  </a:cubicBezTo>
                  <a:close/>
                  <a:moveTo>
                    <a:pt x="480" y="121"/>
                  </a:moveTo>
                  <a:cubicBezTo>
                    <a:pt x="480" y="119"/>
                    <a:pt x="480" y="119"/>
                    <a:pt x="480" y="119"/>
                  </a:cubicBezTo>
                  <a:cubicBezTo>
                    <a:pt x="480" y="118"/>
                    <a:pt x="480" y="118"/>
                    <a:pt x="479" y="118"/>
                  </a:cubicBezTo>
                  <a:cubicBezTo>
                    <a:pt x="479" y="117"/>
                    <a:pt x="479" y="117"/>
                    <a:pt x="478" y="117"/>
                  </a:cubicBezTo>
                  <a:cubicBezTo>
                    <a:pt x="477" y="117"/>
                    <a:pt x="477" y="118"/>
                    <a:pt x="477" y="119"/>
                  </a:cubicBezTo>
                  <a:cubicBezTo>
                    <a:pt x="477" y="121"/>
                    <a:pt x="477" y="121"/>
                    <a:pt x="477" y="121"/>
                  </a:cubicBezTo>
                  <a:cubicBezTo>
                    <a:pt x="477" y="121"/>
                    <a:pt x="477" y="122"/>
                    <a:pt x="477" y="122"/>
                  </a:cubicBezTo>
                  <a:cubicBezTo>
                    <a:pt x="477" y="122"/>
                    <a:pt x="478" y="122"/>
                    <a:pt x="478" y="122"/>
                  </a:cubicBezTo>
                  <a:cubicBezTo>
                    <a:pt x="479" y="122"/>
                    <a:pt x="480" y="122"/>
                    <a:pt x="480" y="121"/>
                  </a:cubicBezTo>
                  <a:close/>
                  <a:moveTo>
                    <a:pt x="473" y="121"/>
                  </a:moveTo>
                  <a:cubicBezTo>
                    <a:pt x="473" y="119"/>
                    <a:pt x="473" y="119"/>
                    <a:pt x="473" y="119"/>
                  </a:cubicBezTo>
                  <a:cubicBezTo>
                    <a:pt x="473" y="118"/>
                    <a:pt x="473" y="118"/>
                    <a:pt x="472" y="118"/>
                  </a:cubicBezTo>
                  <a:cubicBezTo>
                    <a:pt x="472" y="117"/>
                    <a:pt x="472" y="117"/>
                    <a:pt x="471" y="117"/>
                  </a:cubicBezTo>
                  <a:cubicBezTo>
                    <a:pt x="470" y="117"/>
                    <a:pt x="470" y="118"/>
                    <a:pt x="470" y="119"/>
                  </a:cubicBezTo>
                  <a:cubicBezTo>
                    <a:pt x="470" y="121"/>
                    <a:pt x="470" y="121"/>
                    <a:pt x="470" y="121"/>
                  </a:cubicBezTo>
                  <a:cubicBezTo>
                    <a:pt x="470" y="121"/>
                    <a:pt x="470" y="122"/>
                    <a:pt x="470" y="122"/>
                  </a:cubicBezTo>
                  <a:cubicBezTo>
                    <a:pt x="470" y="122"/>
                    <a:pt x="471" y="122"/>
                    <a:pt x="471" y="122"/>
                  </a:cubicBezTo>
                  <a:cubicBezTo>
                    <a:pt x="472" y="122"/>
                    <a:pt x="473" y="122"/>
                    <a:pt x="473" y="121"/>
                  </a:cubicBezTo>
                  <a:close/>
                  <a:moveTo>
                    <a:pt x="466" y="121"/>
                  </a:moveTo>
                  <a:cubicBezTo>
                    <a:pt x="466" y="119"/>
                    <a:pt x="466" y="119"/>
                    <a:pt x="466" y="119"/>
                  </a:cubicBezTo>
                  <a:cubicBezTo>
                    <a:pt x="466" y="118"/>
                    <a:pt x="465" y="118"/>
                    <a:pt x="465" y="118"/>
                  </a:cubicBezTo>
                  <a:cubicBezTo>
                    <a:pt x="465" y="117"/>
                    <a:pt x="464" y="117"/>
                    <a:pt x="464" y="117"/>
                  </a:cubicBezTo>
                  <a:cubicBezTo>
                    <a:pt x="463" y="117"/>
                    <a:pt x="462" y="118"/>
                    <a:pt x="462" y="119"/>
                  </a:cubicBezTo>
                  <a:cubicBezTo>
                    <a:pt x="462" y="121"/>
                    <a:pt x="462" y="121"/>
                    <a:pt x="462" y="121"/>
                  </a:cubicBezTo>
                  <a:cubicBezTo>
                    <a:pt x="462" y="121"/>
                    <a:pt x="462" y="122"/>
                    <a:pt x="463" y="122"/>
                  </a:cubicBezTo>
                  <a:cubicBezTo>
                    <a:pt x="463" y="122"/>
                    <a:pt x="463" y="122"/>
                    <a:pt x="464" y="122"/>
                  </a:cubicBezTo>
                  <a:cubicBezTo>
                    <a:pt x="465" y="122"/>
                    <a:pt x="466" y="122"/>
                    <a:pt x="466" y="121"/>
                  </a:cubicBezTo>
                  <a:close/>
                  <a:moveTo>
                    <a:pt x="458" y="121"/>
                  </a:moveTo>
                  <a:cubicBezTo>
                    <a:pt x="458" y="119"/>
                    <a:pt x="458" y="119"/>
                    <a:pt x="458" y="119"/>
                  </a:cubicBezTo>
                  <a:cubicBezTo>
                    <a:pt x="458" y="118"/>
                    <a:pt x="458" y="118"/>
                    <a:pt x="458" y="118"/>
                  </a:cubicBezTo>
                  <a:cubicBezTo>
                    <a:pt x="458" y="117"/>
                    <a:pt x="457" y="117"/>
                    <a:pt x="457" y="117"/>
                  </a:cubicBezTo>
                  <a:cubicBezTo>
                    <a:pt x="456" y="117"/>
                    <a:pt x="455" y="118"/>
                    <a:pt x="455" y="119"/>
                  </a:cubicBezTo>
                  <a:cubicBezTo>
                    <a:pt x="455" y="121"/>
                    <a:pt x="455" y="121"/>
                    <a:pt x="455" y="121"/>
                  </a:cubicBezTo>
                  <a:cubicBezTo>
                    <a:pt x="455" y="121"/>
                    <a:pt x="455" y="122"/>
                    <a:pt x="456" y="122"/>
                  </a:cubicBezTo>
                  <a:cubicBezTo>
                    <a:pt x="456" y="122"/>
                    <a:pt x="456" y="122"/>
                    <a:pt x="457" y="122"/>
                  </a:cubicBezTo>
                  <a:cubicBezTo>
                    <a:pt x="458" y="122"/>
                    <a:pt x="458" y="122"/>
                    <a:pt x="458" y="121"/>
                  </a:cubicBezTo>
                  <a:close/>
                  <a:moveTo>
                    <a:pt x="451" y="121"/>
                  </a:moveTo>
                  <a:cubicBezTo>
                    <a:pt x="451" y="119"/>
                    <a:pt x="451" y="119"/>
                    <a:pt x="451" y="119"/>
                  </a:cubicBezTo>
                  <a:cubicBezTo>
                    <a:pt x="451" y="118"/>
                    <a:pt x="451" y="118"/>
                    <a:pt x="451" y="118"/>
                  </a:cubicBezTo>
                  <a:cubicBezTo>
                    <a:pt x="450" y="117"/>
                    <a:pt x="450" y="117"/>
                    <a:pt x="449" y="117"/>
                  </a:cubicBezTo>
                  <a:cubicBezTo>
                    <a:pt x="449" y="117"/>
                    <a:pt x="448" y="118"/>
                    <a:pt x="448" y="119"/>
                  </a:cubicBezTo>
                  <a:cubicBezTo>
                    <a:pt x="448" y="121"/>
                    <a:pt x="448" y="121"/>
                    <a:pt x="448" y="121"/>
                  </a:cubicBezTo>
                  <a:cubicBezTo>
                    <a:pt x="448" y="121"/>
                    <a:pt x="448" y="122"/>
                    <a:pt x="448" y="122"/>
                  </a:cubicBezTo>
                  <a:cubicBezTo>
                    <a:pt x="449" y="122"/>
                    <a:pt x="449" y="122"/>
                    <a:pt x="449" y="122"/>
                  </a:cubicBezTo>
                  <a:cubicBezTo>
                    <a:pt x="450" y="122"/>
                    <a:pt x="451" y="122"/>
                    <a:pt x="451" y="121"/>
                  </a:cubicBezTo>
                  <a:close/>
                  <a:moveTo>
                    <a:pt x="444" y="121"/>
                  </a:moveTo>
                  <a:cubicBezTo>
                    <a:pt x="444" y="119"/>
                    <a:pt x="444" y="119"/>
                    <a:pt x="444" y="119"/>
                  </a:cubicBezTo>
                  <a:cubicBezTo>
                    <a:pt x="444" y="118"/>
                    <a:pt x="444" y="118"/>
                    <a:pt x="443" y="118"/>
                  </a:cubicBezTo>
                  <a:cubicBezTo>
                    <a:pt x="443" y="117"/>
                    <a:pt x="443" y="117"/>
                    <a:pt x="442" y="117"/>
                  </a:cubicBezTo>
                  <a:cubicBezTo>
                    <a:pt x="441" y="117"/>
                    <a:pt x="441" y="118"/>
                    <a:pt x="441" y="119"/>
                  </a:cubicBezTo>
                  <a:cubicBezTo>
                    <a:pt x="441" y="121"/>
                    <a:pt x="441" y="121"/>
                    <a:pt x="441" y="121"/>
                  </a:cubicBezTo>
                  <a:cubicBezTo>
                    <a:pt x="441" y="121"/>
                    <a:pt x="441" y="122"/>
                    <a:pt x="441" y="122"/>
                  </a:cubicBezTo>
                  <a:cubicBezTo>
                    <a:pt x="441" y="122"/>
                    <a:pt x="442" y="122"/>
                    <a:pt x="442" y="122"/>
                  </a:cubicBezTo>
                  <a:cubicBezTo>
                    <a:pt x="443" y="122"/>
                    <a:pt x="444" y="122"/>
                    <a:pt x="444" y="121"/>
                  </a:cubicBezTo>
                  <a:close/>
                  <a:moveTo>
                    <a:pt x="437" y="121"/>
                  </a:moveTo>
                  <a:cubicBezTo>
                    <a:pt x="437" y="119"/>
                    <a:pt x="437" y="119"/>
                    <a:pt x="437" y="119"/>
                  </a:cubicBezTo>
                  <a:cubicBezTo>
                    <a:pt x="437" y="118"/>
                    <a:pt x="436" y="118"/>
                    <a:pt x="436" y="118"/>
                  </a:cubicBezTo>
                  <a:cubicBezTo>
                    <a:pt x="436" y="117"/>
                    <a:pt x="435" y="117"/>
                    <a:pt x="435" y="117"/>
                  </a:cubicBezTo>
                  <a:cubicBezTo>
                    <a:pt x="434" y="117"/>
                    <a:pt x="433" y="118"/>
                    <a:pt x="433" y="119"/>
                  </a:cubicBezTo>
                  <a:cubicBezTo>
                    <a:pt x="433" y="121"/>
                    <a:pt x="433" y="121"/>
                    <a:pt x="433" y="121"/>
                  </a:cubicBezTo>
                  <a:cubicBezTo>
                    <a:pt x="433" y="121"/>
                    <a:pt x="434" y="122"/>
                    <a:pt x="434" y="122"/>
                  </a:cubicBezTo>
                  <a:cubicBezTo>
                    <a:pt x="434" y="122"/>
                    <a:pt x="435" y="122"/>
                    <a:pt x="435" y="122"/>
                  </a:cubicBezTo>
                  <a:cubicBezTo>
                    <a:pt x="436" y="122"/>
                    <a:pt x="437" y="122"/>
                    <a:pt x="437" y="121"/>
                  </a:cubicBezTo>
                  <a:close/>
                  <a:moveTo>
                    <a:pt x="429" y="121"/>
                  </a:moveTo>
                  <a:cubicBezTo>
                    <a:pt x="429" y="119"/>
                    <a:pt x="429" y="119"/>
                    <a:pt x="429" y="119"/>
                  </a:cubicBezTo>
                  <a:cubicBezTo>
                    <a:pt x="429" y="118"/>
                    <a:pt x="429" y="118"/>
                    <a:pt x="429" y="118"/>
                  </a:cubicBezTo>
                  <a:cubicBezTo>
                    <a:pt x="429" y="117"/>
                    <a:pt x="428" y="117"/>
                    <a:pt x="428" y="117"/>
                  </a:cubicBezTo>
                  <a:cubicBezTo>
                    <a:pt x="427" y="117"/>
                    <a:pt x="426" y="118"/>
                    <a:pt x="426" y="119"/>
                  </a:cubicBezTo>
                  <a:cubicBezTo>
                    <a:pt x="426" y="121"/>
                    <a:pt x="426" y="121"/>
                    <a:pt x="426" y="121"/>
                  </a:cubicBezTo>
                  <a:cubicBezTo>
                    <a:pt x="426" y="121"/>
                    <a:pt x="426" y="122"/>
                    <a:pt x="427" y="122"/>
                  </a:cubicBezTo>
                  <a:cubicBezTo>
                    <a:pt x="427" y="122"/>
                    <a:pt x="427" y="122"/>
                    <a:pt x="428" y="122"/>
                  </a:cubicBezTo>
                  <a:cubicBezTo>
                    <a:pt x="429" y="122"/>
                    <a:pt x="429" y="122"/>
                    <a:pt x="429" y="121"/>
                  </a:cubicBezTo>
                  <a:close/>
                  <a:moveTo>
                    <a:pt x="413" y="196"/>
                  </a:moveTo>
                  <a:cubicBezTo>
                    <a:pt x="413" y="188"/>
                    <a:pt x="413" y="188"/>
                    <a:pt x="413" y="188"/>
                  </a:cubicBezTo>
                  <a:cubicBezTo>
                    <a:pt x="412" y="189"/>
                    <a:pt x="412" y="189"/>
                    <a:pt x="412" y="189"/>
                  </a:cubicBezTo>
                  <a:cubicBezTo>
                    <a:pt x="408" y="193"/>
                    <a:pt x="413" y="195"/>
                    <a:pt x="413" y="195"/>
                  </a:cubicBezTo>
                  <a:lnTo>
                    <a:pt x="413" y="196"/>
                  </a:lnTo>
                  <a:close/>
                  <a:moveTo>
                    <a:pt x="410" y="187"/>
                  </a:moveTo>
                  <a:cubicBezTo>
                    <a:pt x="412" y="188"/>
                    <a:pt x="410" y="186"/>
                    <a:pt x="410" y="186"/>
                  </a:cubicBezTo>
                  <a:cubicBezTo>
                    <a:pt x="408" y="186"/>
                    <a:pt x="408" y="186"/>
                    <a:pt x="408" y="186"/>
                  </a:cubicBezTo>
                  <a:cubicBezTo>
                    <a:pt x="408" y="190"/>
                    <a:pt x="406" y="191"/>
                    <a:pt x="406" y="191"/>
                  </a:cubicBezTo>
                  <a:cubicBezTo>
                    <a:pt x="406" y="192"/>
                    <a:pt x="408" y="192"/>
                    <a:pt x="408" y="192"/>
                  </a:cubicBezTo>
                  <a:lnTo>
                    <a:pt x="410" y="187"/>
                  </a:lnTo>
                  <a:close/>
                  <a:moveTo>
                    <a:pt x="404" y="179"/>
                  </a:moveTo>
                  <a:cubicBezTo>
                    <a:pt x="401" y="176"/>
                    <a:pt x="401" y="176"/>
                    <a:pt x="401" y="176"/>
                  </a:cubicBezTo>
                  <a:cubicBezTo>
                    <a:pt x="401" y="178"/>
                    <a:pt x="401" y="178"/>
                    <a:pt x="401" y="178"/>
                  </a:cubicBezTo>
                  <a:cubicBezTo>
                    <a:pt x="401" y="178"/>
                    <a:pt x="403" y="178"/>
                    <a:pt x="404" y="180"/>
                  </a:cubicBezTo>
                  <a:lnTo>
                    <a:pt x="404" y="179"/>
                  </a:lnTo>
                  <a:close/>
                  <a:moveTo>
                    <a:pt x="395" y="175"/>
                  </a:moveTo>
                  <a:cubicBezTo>
                    <a:pt x="395" y="172"/>
                    <a:pt x="392" y="173"/>
                    <a:pt x="392" y="173"/>
                  </a:cubicBezTo>
                  <a:cubicBezTo>
                    <a:pt x="392" y="179"/>
                    <a:pt x="392" y="179"/>
                    <a:pt x="392" y="179"/>
                  </a:cubicBezTo>
                  <a:cubicBezTo>
                    <a:pt x="393" y="179"/>
                    <a:pt x="393" y="179"/>
                    <a:pt x="393" y="179"/>
                  </a:cubicBezTo>
                  <a:cubicBezTo>
                    <a:pt x="394" y="180"/>
                    <a:pt x="394" y="178"/>
                    <a:pt x="394" y="178"/>
                  </a:cubicBezTo>
                  <a:lnTo>
                    <a:pt x="395" y="175"/>
                  </a:lnTo>
                  <a:close/>
                  <a:moveTo>
                    <a:pt x="336" y="122"/>
                  </a:moveTo>
                  <a:cubicBezTo>
                    <a:pt x="336" y="119"/>
                    <a:pt x="336" y="119"/>
                    <a:pt x="336" y="119"/>
                  </a:cubicBezTo>
                  <a:cubicBezTo>
                    <a:pt x="336" y="119"/>
                    <a:pt x="336" y="119"/>
                    <a:pt x="336" y="118"/>
                  </a:cubicBezTo>
                  <a:cubicBezTo>
                    <a:pt x="336" y="118"/>
                    <a:pt x="335" y="118"/>
                    <a:pt x="335" y="118"/>
                  </a:cubicBezTo>
                  <a:cubicBezTo>
                    <a:pt x="334" y="118"/>
                    <a:pt x="333" y="119"/>
                    <a:pt x="333" y="119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22"/>
                    <a:pt x="333" y="122"/>
                    <a:pt x="334" y="123"/>
                  </a:cubicBezTo>
                  <a:cubicBezTo>
                    <a:pt x="334" y="123"/>
                    <a:pt x="334" y="123"/>
                    <a:pt x="335" y="123"/>
                  </a:cubicBezTo>
                  <a:cubicBezTo>
                    <a:pt x="336" y="123"/>
                    <a:pt x="336" y="122"/>
                    <a:pt x="336" y="122"/>
                  </a:cubicBezTo>
                  <a:close/>
                  <a:moveTo>
                    <a:pt x="329" y="122"/>
                  </a:moveTo>
                  <a:cubicBezTo>
                    <a:pt x="329" y="119"/>
                    <a:pt x="329" y="119"/>
                    <a:pt x="329" y="119"/>
                  </a:cubicBezTo>
                  <a:cubicBezTo>
                    <a:pt x="329" y="119"/>
                    <a:pt x="329" y="119"/>
                    <a:pt x="329" y="118"/>
                  </a:cubicBezTo>
                  <a:cubicBezTo>
                    <a:pt x="328" y="118"/>
                    <a:pt x="328" y="118"/>
                    <a:pt x="328" y="118"/>
                  </a:cubicBezTo>
                  <a:cubicBezTo>
                    <a:pt x="327" y="118"/>
                    <a:pt x="326" y="119"/>
                    <a:pt x="326" y="119"/>
                  </a:cubicBezTo>
                  <a:cubicBezTo>
                    <a:pt x="326" y="122"/>
                    <a:pt x="326" y="122"/>
                    <a:pt x="326" y="122"/>
                  </a:cubicBezTo>
                  <a:cubicBezTo>
                    <a:pt x="326" y="122"/>
                    <a:pt x="326" y="122"/>
                    <a:pt x="326" y="123"/>
                  </a:cubicBezTo>
                  <a:cubicBezTo>
                    <a:pt x="327" y="123"/>
                    <a:pt x="327" y="123"/>
                    <a:pt x="328" y="123"/>
                  </a:cubicBezTo>
                  <a:cubicBezTo>
                    <a:pt x="328" y="123"/>
                    <a:pt x="329" y="122"/>
                    <a:pt x="329" y="122"/>
                  </a:cubicBezTo>
                  <a:close/>
                  <a:moveTo>
                    <a:pt x="315" y="122"/>
                  </a:moveTo>
                  <a:cubicBezTo>
                    <a:pt x="315" y="120"/>
                    <a:pt x="315" y="120"/>
                    <a:pt x="315" y="120"/>
                  </a:cubicBezTo>
                  <a:cubicBezTo>
                    <a:pt x="315" y="119"/>
                    <a:pt x="315" y="119"/>
                    <a:pt x="315" y="118"/>
                  </a:cubicBezTo>
                  <a:cubicBezTo>
                    <a:pt x="314" y="118"/>
                    <a:pt x="314" y="118"/>
                    <a:pt x="313" y="118"/>
                  </a:cubicBezTo>
                  <a:cubicBezTo>
                    <a:pt x="313" y="118"/>
                    <a:pt x="312" y="119"/>
                    <a:pt x="312" y="120"/>
                  </a:cubicBezTo>
                  <a:cubicBezTo>
                    <a:pt x="312" y="122"/>
                    <a:pt x="312" y="122"/>
                    <a:pt x="312" y="122"/>
                  </a:cubicBezTo>
                  <a:cubicBezTo>
                    <a:pt x="312" y="122"/>
                    <a:pt x="312" y="122"/>
                    <a:pt x="312" y="123"/>
                  </a:cubicBezTo>
                  <a:cubicBezTo>
                    <a:pt x="313" y="123"/>
                    <a:pt x="313" y="123"/>
                    <a:pt x="313" y="123"/>
                  </a:cubicBezTo>
                  <a:cubicBezTo>
                    <a:pt x="314" y="123"/>
                    <a:pt x="315" y="123"/>
                    <a:pt x="315" y="122"/>
                  </a:cubicBezTo>
                  <a:close/>
                  <a:moveTo>
                    <a:pt x="300" y="122"/>
                  </a:moveTo>
                  <a:cubicBezTo>
                    <a:pt x="300" y="120"/>
                    <a:pt x="300" y="120"/>
                    <a:pt x="300" y="120"/>
                  </a:cubicBezTo>
                  <a:cubicBezTo>
                    <a:pt x="300" y="120"/>
                    <a:pt x="300" y="119"/>
                    <a:pt x="300" y="119"/>
                  </a:cubicBezTo>
                  <a:cubicBezTo>
                    <a:pt x="300" y="119"/>
                    <a:pt x="299" y="119"/>
                    <a:pt x="299" y="119"/>
                  </a:cubicBezTo>
                  <a:cubicBezTo>
                    <a:pt x="298" y="119"/>
                    <a:pt x="297" y="119"/>
                    <a:pt x="297" y="120"/>
                  </a:cubicBezTo>
                  <a:cubicBezTo>
                    <a:pt x="297" y="122"/>
                    <a:pt x="297" y="122"/>
                    <a:pt x="297" y="122"/>
                  </a:cubicBezTo>
                  <a:cubicBezTo>
                    <a:pt x="297" y="123"/>
                    <a:pt x="297" y="123"/>
                    <a:pt x="298" y="123"/>
                  </a:cubicBezTo>
                  <a:cubicBezTo>
                    <a:pt x="298" y="124"/>
                    <a:pt x="298" y="124"/>
                    <a:pt x="299" y="124"/>
                  </a:cubicBezTo>
                  <a:cubicBezTo>
                    <a:pt x="300" y="124"/>
                    <a:pt x="300" y="123"/>
                    <a:pt x="300" y="122"/>
                  </a:cubicBezTo>
                  <a:close/>
                  <a:moveTo>
                    <a:pt x="293" y="122"/>
                  </a:moveTo>
                  <a:cubicBezTo>
                    <a:pt x="293" y="120"/>
                    <a:pt x="293" y="120"/>
                    <a:pt x="293" y="120"/>
                  </a:cubicBezTo>
                  <a:cubicBezTo>
                    <a:pt x="293" y="120"/>
                    <a:pt x="293" y="119"/>
                    <a:pt x="293" y="119"/>
                  </a:cubicBezTo>
                  <a:cubicBezTo>
                    <a:pt x="293" y="119"/>
                    <a:pt x="292" y="119"/>
                    <a:pt x="292" y="119"/>
                  </a:cubicBezTo>
                  <a:cubicBezTo>
                    <a:pt x="291" y="119"/>
                    <a:pt x="290" y="119"/>
                    <a:pt x="290" y="120"/>
                  </a:cubicBezTo>
                  <a:cubicBezTo>
                    <a:pt x="290" y="122"/>
                    <a:pt x="290" y="122"/>
                    <a:pt x="290" y="122"/>
                  </a:cubicBezTo>
                  <a:cubicBezTo>
                    <a:pt x="290" y="123"/>
                    <a:pt x="290" y="123"/>
                    <a:pt x="291" y="123"/>
                  </a:cubicBezTo>
                  <a:cubicBezTo>
                    <a:pt x="291" y="124"/>
                    <a:pt x="291" y="124"/>
                    <a:pt x="292" y="124"/>
                  </a:cubicBezTo>
                  <a:cubicBezTo>
                    <a:pt x="293" y="124"/>
                    <a:pt x="293" y="123"/>
                    <a:pt x="293" y="122"/>
                  </a:cubicBezTo>
                  <a:close/>
                  <a:moveTo>
                    <a:pt x="287" y="122"/>
                  </a:moveTo>
                  <a:cubicBezTo>
                    <a:pt x="287" y="120"/>
                    <a:pt x="287" y="120"/>
                    <a:pt x="287" y="120"/>
                  </a:cubicBezTo>
                  <a:cubicBezTo>
                    <a:pt x="287" y="120"/>
                    <a:pt x="287" y="119"/>
                    <a:pt x="287" y="119"/>
                  </a:cubicBezTo>
                  <a:cubicBezTo>
                    <a:pt x="286" y="119"/>
                    <a:pt x="286" y="119"/>
                    <a:pt x="285" y="119"/>
                  </a:cubicBezTo>
                  <a:cubicBezTo>
                    <a:pt x="284" y="119"/>
                    <a:pt x="284" y="119"/>
                    <a:pt x="284" y="120"/>
                  </a:cubicBezTo>
                  <a:cubicBezTo>
                    <a:pt x="284" y="122"/>
                    <a:pt x="284" y="122"/>
                    <a:pt x="284" y="122"/>
                  </a:cubicBezTo>
                  <a:cubicBezTo>
                    <a:pt x="284" y="123"/>
                    <a:pt x="284" y="123"/>
                    <a:pt x="284" y="123"/>
                  </a:cubicBezTo>
                  <a:cubicBezTo>
                    <a:pt x="285" y="124"/>
                    <a:pt x="285" y="124"/>
                    <a:pt x="285" y="124"/>
                  </a:cubicBezTo>
                  <a:cubicBezTo>
                    <a:pt x="286" y="124"/>
                    <a:pt x="287" y="123"/>
                    <a:pt x="287" y="122"/>
                  </a:cubicBezTo>
                  <a:close/>
                  <a:moveTo>
                    <a:pt x="280" y="122"/>
                  </a:moveTo>
                  <a:cubicBezTo>
                    <a:pt x="280" y="120"/>
                    <a:pt x="280" y="120"/>
                    <a:pt x="280" y="120"/>
                  </a:cubicBezTo>
                  <a:cubicBezTo>
                    <a:pt x="280" y="120"/>
                    <a:pt x="280" y="119"/>
                    <a:pt x="279" y="119"/>
                  </a:cubicBezTo>
                  <a:cubicBezTo>
                    <a:pt x="279" y="119"/>
                    <a:pt x="279" y="119"/>
                    <a:pt x="278" y="119"/>
                  </a:cubicBezTo>
                  <a:cubicBezTo>
                    <a:pt x="277" y="119"/>
                    <a:pt x="277" y="119"/>
                    <a:pt x="277" y="120"/>
                  </a:cubicBezTo>
                  <a:cubicBezTo>
                    <a:pt x="277" y="122"/>
                    <a:pt x="277" y="122"/>
                    <a:pt x="277" y="122"/>
                  </a:cubicBezTo>
                  <a:cubicBezTo>
                    <a:pt x="277" y="123"/>
                    <a:pt x="277" y="123"/>
                    <a:pt x="277" y="123"/>
                  </a:cubicBezTo>
                  <a:cubicBezTo>
                    <a:pt x="277" y="124"/>
                    <a:pt x="278" y="124"/>
                    <a:pt x="278" y="124"/>
                  </a:cubicBezTo>
                  <a:cubicBezTo>
                    <a:pt x="279" y="124"/>
                    <a:pt x="280" y="123"/>
                    <a:pt x="280" y="122"/>
                  </a:cubicBezTo>
                  <a:close/>
                  <a:moveTo>
                    <a:pt x="273" y="122"/>
                  </a:moveTo>
                  <a:cubicBezTo>
                    <a:pt x="273" y="120"/>
                    <a:pt x="273" y="120"/>
                    <a:pt x="273" y="120"/>
                  </a:cubicBezTo>
                  <a:cubicBezTo>
                    <a:pt x="273" y="120"/>
                    <a:pt x="272" y="119"/>
                    <a:pt x="272" y="119"/>
                  </a:cubicBezTo>
                  <a:cubicBezTo>
                    <a:pt x="272" y="119"/>
                    <a:pt x="271" y="119"/>
                    <a:pt x="271" y="119"/>
                  </a:cubicBezTo>
                  <a:cubicBezTo>
                    <a:pt x="270" y="119"/>
                    <a:pt x="269" y="119"/>
                    <a:pt x="269" y="120"/>
                  </a:cubicBezTo>
                  <a:cubicBezTo>
                    <a:pt x="269" y="122"/>
                    <a:pt x="269" y="122"/>
                    <a:pt x="269" y="122"/>
                  </a:cubicBezTo>
                  <a:cubicBezTo>
                    <a:pt x="269" y="123"/>
                    <a:pt x="269" y="123"/>
                    <a:pt x="270" y="123"/>
                  </a:cubicBezTo>
                  <a:cubicBezTo>
                    <a:pt x="270" y="124"/>
                    <a:pt x="270" y="124"/>
                    <a:pt x="271" y="124"/>
                  </a:cubicBezTo>
                  <a:cubicBezTo>
                    <a:pt x="272" y="124"/>
                    <a:pt x="273" y="123"/>
                    <a:pt x="273" y="122"/>
                  </a:cubicBezTo>
                  <a:close/>
                  <a:moveTo>
                    <a:pt x="265" y="122"/>
                  </a:moveTo>
                  <a:cubicBezTo>
                    <a:pt x="265" y="120"/>
                    <a:pt x="265" y="120"/>
                    <a:pt x="265" y="120"/>
                  </a:cubicBezTo>
                  <a:cubicBezTo>
                    <a:pt x="265" y="120"/>
                    <a:pt x="265" y="119"/>
                    <a:pt x="265" y="119"/>
                  </a:cubicBezTo>
                  <a:cubicBezTo>
                    <a:pt x="265" y="119"/>
                    <a:pt x="264" y="119"/>
                    <a:pt x="264" y="119"/>
                  </a:cubicBezTo>
                  <a:cubicBezTo>
                    <a:pt x="263" y="119"/>
                    <a:pt x="262" y="119"/>
                    <a:pt x="262" y="120"/>
                  </a:cubicBezTo>
                  <a:cubicBezTo>
                    <a:pt x="262" y="122"/>
                    <a:pt x="262" y="122"/>
                    <a:pt x="262" y="122"/>
                  </a:cubicBezTo>
                  <a:cubicBezTo>
                    <a:pt x="262" y="123"/>
                    <a:pt x="262" y="123"/>
                    <a:pt x="263" y="123"/>
                  </a:cubicBezTo>
                  <a:cubicBezTo>
                    <a:pt x="263" y="124"/>
                    <a:pt x="263" y="124"/>
                    <a:pt x="264" y="124"/>
                  </a:cubicBezTo>
                  <a:cubicBezTo>
                    <a:pt x="265" y="124"/>
                    <a:pt x="265" y="123"/>
                    <a:pt x="265" y="122"/>
                  </a:cubicBezTo>
                  <a:close/>
                  <a:moveTo>
                    <a:pt x="258" y="122"/>
                  </a:moveTo>
                  <a:cubicBezTo>
                    <a:pt x="258" y="120"/>
                    <a:pt x="258" y="120"/>
                    <a:pt x="258" y="120"/>
                  </a:cubicBezTo>
                  <a:cubicBezTo>
                    <a:pt x="258" y="120"/>
                    <a:pt x="258" y="119"/>
                    <a:pt x="258" y="119"/>
                  </a:cubicBezTo>
                  <a:cubicBezTo>
                    <a:pt x="257" y="119"/>
                    <a:pt x="257" y="119"/>
                    <a:pt x="256" y="119"/>
                  </a:cubicBezTo>
                  <a:cubicBezTo>
                    <a:pt x="256" y="119"/>
                    <a:pt x="255" y="119"/>
                    <a:pt x="255" y="120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55" y="123"/>
                    <a:pt x="255" y="123"/>
                    <a:pt x="255" y="123"/>
                  </a:cubicBezTo>
                  <a:cubicBezTo>
                    <a:pt x="256" y="124"/>
                    <a:pt x="256" y="124"/>
                    <a:pt x="256" y="124"/>
                  </a:cubicBezTo>
                  <a:cubicBezTo>
                    <a:pt x="257" y="124"/>
                    <a:pt x="258" y="123"/>
                    <a:pt x="258" y="122"/>
                  </a:cubicBezTo>
                  <a:close/>
                  <a:moveTo>
                    <a:pt x="251" y="122"/>
                  </a:moveTo>
                  <a:cubicBezTo>
                    <a:pt x="251" y="120"/>
                    <a:pt x="251" y="120"/>
                    <a:pt x="251" y="120"/>
                  </a:cubicBezTo>
                  <a:cubicBezTo>
                    <a:pt x="251" y="120"/>
                    <a:pt x="251" y="119"/>
                    <a:pt x="250" y="119"/>
                  </a:cubicBezTo>
                  <a:cubicBezTo>
                    <a:pt x="250" y="119"/>
                    <a:pt x="250" y="119"/>
                    <a:pt x="249" y="119"/>
                  </a:cubicBezTo>
                  <a:cubicBezTo>
                    <a:pt x="248" y="119"/>
                    <a:pt x="248" y="119"/>
                    <a:pt x="248" y="120"/>
                  </a:cubicBezTo>
                  <a:cubicBezTo>
                    <a:pt x="248" y="122"/>
                    <a:pt x="248" y="122"/>
                    <a:pt x="248" y="122"/>
                  </a:cubicBezTo>
                  <a:cubicBezTo>
                    <a:pt x="248" y="123"/>
                    <a:pt x="248" y="123"/>
                    <a:pt x="248" y="123"/>
                  </a:cubicBezTo>
                  <a:cubicBezTo>
                    <a:pt x="248" y="124"/>
                    <a:pt x="249" y="124"/>
                    <a:pt x="249" y="124"/>
                  </a:cubicBezTo>
                  <a:cubicBezTo>
                    <a:pt x="250" y="124"/>
                    <a:pt x="251" y="123"/>
                    <a:pt x="251" y="122"/>
                  </a:cubicBezTo>
                  <a:close/>
                  <a:moveTo>
                    <a:pt x="244" y="122"/>
                  </a:moveTo>
                  <a:cubicBezTo>
                    <a:pt x="244" y="120"/>
                    <a:pt x="244" y="120"/>
                    <a:pt x="244" y="120"/>
                  </a:cubicBezTo>
                  <a:cubicBezTo>
                    <a:pt x="244" y="120"/>
                    <a:pt x="243" y="119"/>
                    <a:pt x="243" y="119"/>
                  </a:cubicBezTo>
                  <a:cubicBezTo>
                    <a:pt x="243" y="119"/>
                    <a:pt x="243" y="119"/>
                    <a:pt x="242" y="119"/>
                  </a:cubicBezTo>
                  <a:cubicBezTo>
                    <a:pt x="241" y="119"/>
                    <a:pt x="240" y="119"/>
                    <a:pt x="240" y="120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0" y="123"/>
                    <a:pt x="241" y="123"/>
                    <a:pt x="241" y="123"/>
                  </a:cubicBezTo>
                  <a:cubicBezTo>
                    <a:pt x="241" y="124"/>
                    <a:pt x="242" y="124"/>
                    <a:pt x="242" y="124"/>
                  </a:cubicBezTo>
                  <a:cubicBezTo>
                    <a:pt x="243" y="124"/>
                    <a:pt x="244" y="123"/>
                    <a:pt x="244" y="122"/>
                  </a:cubicBezTo>
                  <a:close/>
                  <a:moveTo>
                    <a:pt x="236" y="122"/>
                  </a:moveTo>
                  <a:cubicBezTo>
                    <a:pt x="236" y="120"/>
                    <a:pt x="236" y="120"/>
                    <a:pt x="236" y="120"/>
                  </a:cubicBezTo>
                  <a:cubicBezTo>
                    <a:pt x="236" y="120"/>
                    <a:pt x="236" y="119"/>
                    <a:pt x="236" y="119"/>
                  </a:cubicBezTo>
                  <a:cubicBezTo>
                    <a:pt x="236" y="119"/>
                    <a:pt x="235" y="119"/>
                    <a:pt x="235" y="119"/>
                  </a:cubicBezTo>
                  <a:cubicBezTo>
                    <a:pt x="234" y="119"/>
                    <a:pt x="233" y="119"/>
                    <a:pt x="233" y="120"/>
                  </a:cubicBezTo>
                  <a:cubicBezTo>
                    <a:pt x="233" y="122"/>
                    <a:pt x="233" y="122"/>
                    <a:pt x="233" y="122"/>
                  </a:cubicBezTo>
                  <a:cubicBezTo>
                    <a:pt x="233" y="123"/>
                    <a:pt x="233" y="123"/>
                    <a:pt x="234" y="123"/>
                  </a:cubicBezTo>
                  <a:cubicBezTo>
                    <a:pt x="234" y="124"/>
                    <a:pt x="234" y="124"/>
                    <a:pt x="235" y="124"/>
                  </a:cubicBezTo>
                  <a:cubicBezTo>
                    <a:pt x="236" y="124"/>
                    <a:pt x="236" y="123"/>
                    <a:pt x="236" y="122"/>
                  </a:cubicBezTo>
                  <a:close/>
                  <a:moveTo>
                    <a:pt x="229" y="122"/>
                  </a:moveTo>
                  <a:cubicBezTo>
                    <a:pt x="229" y="120"/>
                    <a:pt x="229" y="120"/>
                    <a:pt x="229" y="120"/>
                  </a:cubicBezTo>
                  <a:cubicBezTo>
                    <a:pt x="229" y="120"/>
                    <a:pt x="229" y="119"/>
                    <a:pt x="229" y="119"/>
                  </a:cubicBezTo>
                  <a:cubicBezTo>
                    <a:pt x="228" y="119"/>
                    <a:pt x="228" y="119"/>
                    <a:pt x="228" y="119"/>
                  </a:cubicBezTo>
                  <a:cubicBezTo>
                    <a:pt x="227" y="119"/>
                    <a:pt x="226" y="119"/>
                    <a:pt x="226" y="120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3"/>
                    <a:pt x="226" y="123"/>
                    <a:pt x="226" y="123"/>
                  </a:cubicBezTo>
                  <a:cubicBezTo>
                    <a:pt x="227" y="124"/>
                    <a:pt x="227" y="124"/>
                    <a:pt x="228" y="124"/>
                  </a:cubicBezTo>
                  <a:cubicBezTo>
                    <a:pt x="229" y="124"/>
                    <a:pt x="229" y="123"/>
                    <a:pt x="229" y="122"/>
                  </a:cubicBezTo>
                  <a:close/>
                  <a:moveTo>
                    <a:pt x="222" y="122"/>
                  </a:moveTo>
                  <a:cubicBezTo>
                    <a:pt x="222" y="120"/>
                    <a:pt x="222" y="120"/>
                    <a:pt x="222" y="120"/>
                  </a:cubicBezTo>
                  <a:cubicBezTo>
                    <a:pt x="222" y="120"/>
                    <a:pt x="222" y="119"/>
                    <a:pt x="222" y="119"/>
                  </a:cubicBezTo>
                  <a:cubicBezTo>
                    <a:pt x="221" y="119"/>
                    <a:pt x="221" y="119"/>
                    <a:pt x="220" y="119"/>
                  </a:cubicBezTo>
                  <a:cubicBezTo>
                    <a:pt x="220" y="119"/>
                    <a:pt x="219" y="119"/>
                    <a:pt x="219" y="120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20" y="124"/>
                    <a:pt x="220" y="124"/>
                    <a:pt x="220" y="124"/>
                  </a:cubicBezTo>
                  <a:cubicBezTo>
                    <a:pt x="221" y="124"/>
                    <a:pt x="222" y="123"/>
                    <a:pt x="222" y="122"/>
                  </a:cubicBezTo>
                  <a:close/>
                  <a:moveTo>
                    <a:pt x="215" y="122"/>
                  </a:moveTo>
                  <a:cubicBezTo>
                    <a:pt x="215" y="120"/>
                    <a:pt x="215" y="120"/>
                    <a:pt x="215" y="120"/>
                  </a:cubicBezTo>
                  <a:cubicBezTo>
                    <a:pt x="215" y="120"/>
                    <a:pt x="215" y="119"/>
                    <a:pt x="214" y="119"/>
                  </a:cubicBezTo>
                  <a:cubicBezTo>
                    <a:pt x="214" y="119"/>
                    <a:pt x="214" y="119"/>
                    <a:pt x="213" y="119"/>
                  </a:cubicBezTo>
                  <a:cubicBezTo>
                    <a:pt x="212" y="119"/>
                    <a:pt x="212" y="119"/>
                    <a:pt x="212" y="120"/>
                  </a:cubicBezTo>
                  <a:cubicBezTo>
                    <a:pt x="212" y="122"/>
                    <a:pt x="212" y="122"/>
                    <a:pt x="212" y="122"/>
                  </a:cubicBezTo>
                  <a:cubicBezTo>
                    <a:pt x="212" y="123"/>
                    <a:pt x="212" y="123"/>
                    <a:pt x="212" y="123"/>
                  </a:cubicBezTo>
                  <a:cubicBezTo>
                    <a:pt x="212" y="124"/>
                    <a:pt x="213" y="124"/>
                    <a:pt x="213" y="124"/>
                  </a:cubicBezTo>
                  <a:cubicBezTo>
                    <a:pt x="214" y="124"/>
                    <a:pt x="215" y="123"/>
                    <a:pt x="215" y="122"/>
                  </a:cubicBezTo>
                  <a:close/>
                  <a:moveTo>
                    <a:pt x="204" y="128"/>
                  </a:moveTo>
                  <a:cubicBezTo>
                    <a:pt x="204" y="118"/>
                    <a:pt x="204" y="118"/>
                    <a:pt x="204" y="118"/>
                  </a:cubicBezTo>
                  <a:cubicBezTo>
                    <a:pt x="204" y="117"/>
                    <a:pt x="204" y="116"/>
                    <a:pt x="203" y="115"/>
                  </a:cubicBezTo>
                  <a:cubicBezTo>
                    <a:pt x="202" y="114"/>
                    <a:pt x="201" y="113"/>
                    <a:pt x="199" y="113"/>
                  </a:cubicBezTo>
                  <a:cubicBezTo>
                    <a:pt x="196" y="113"/>
                    <a:pt x="194" y="115"/>
                    <a:pt x="194" y="118"/>
                  </a:cubicBezTo>
                  <a:cubicBezTo>
                    <a:pt x="194" y="128"/>
                    <a:pt x="194" y="128"/>
                    <a:pt x="194" y="128"/>
                  </a:cubicBezTo>
                  <a:cubicBezTo>
                    <a:pt x="194" y="130"/>
                    <a:pt x="195" y="131"/>
                    <a:pt x="196" y="132"/>
                  </a:cubicBezTo>
                  <a:cubicBezTo>
                    <a:pt x="197" y="133"/>
                    <a:pt x="198" y="133"/>
                    <a:pt x="199" y="133"/>
                  </a:cubicBezTo>
                  <a:cubicBezTo>
                    <a:pt x="202" y="133"/>
                    <a:pt x="204" y="131"/>
                    <a:pt x="204" y="128"/>
                  </a:cubicBezTo>
                  <a:close/>
                  <a:moveTo>
                    <a:pt x="172" y="123"/>
                  </a:moveTo>
                  <a:cubicBezTo>
                    <a:pt x="172" y="121"/>
                    <a:pt x="172" y="121"/>
                    <a:pt x="172" y="121"/>
                  </a:cubicBezTo>
                  <a:cubicBezTo>
                    <a:pt x="172" y="121"/>
                    <a:pt x="172" y="121"/>
                    <a:pt x="172" y="120"/>
                  </a:cubicBezTo>
                  <a:cubicBezTo>
                    <a:pt x="172" y="120"/>
                    <a:pt x="171" y="120"/>
                    <a:pt x="171" y="120"/>
                  </a:cubicBezTo>
                  <a:cubicBezTo>
                    <a:pt x="170" y="120"/>
                    <a:pt x="169" y="120"/>
                    <a:pt x="169" y="121"/>
                  </a:cubicBezTo>
                  <a:cubicBezTo>
                    <a:pt x="169" y="123"/>
                    <a:pt x="169" y="123"/>
                    <a:pt x="169" y="123"/>
                  </a:cubicBezTo>
                  <a:cubicBezTo>
                    <a:pt x="169" y="124"/>
                    <a:pt x="169" y="124"/>
                    <a:pt x="170" y="125"/>
                  </a:cubicBezTo>
                  <a:cubicBezTo>
                    <a:pt x="170" y="125"/>
                    <a:pt x="170" y="125"/>
                    <a:pt x="171" y="125"/>
                  </a:cubicBezTo>
                  <a:cubicBezTo>
                    <a:pt x="172" y="125"/>
                    <a:pt x="172" y="124"/>
                    <a:pt x="172" y="123"/>
                  </a:cubicBezTo>
                  <a:close/>
                  <a:moveTo>
                    <a:pt x="165" y="123"/>
                  </a:move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0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3" y="120"/>
                    <a:pt x="162" y="120"/>
                    <a:pt x="162" y="121"/>
                  </a:cubicBezTo>
                  <a:cubicBezTo>
                    <a:pt x="162" y="123"/>
                    <a:pt x="162" y="123"/>
                    <a:pt x="162" y="123"/>
                  </a:cubicBezTo>
                  <a:cubicBezTo>
                    <a:pt x="162" y="124"/>
                    <a:pt x="162" y="124"/>
                    <a:pt x="162" y="125"/>
                  </a:cubicBezTo>
                  <a:cubicBezTo>
                    <a:pt x="163" y="125"/>
                    <a:pt x="163" y="125"/>
                    <a:pt x="164" y="125"/>
                  </a:cubicBezTo>
                  <a:cubicBezTo>
                    <a:pt x="164" y="125"/>
                    <a:pt x="165" y="124"/>
                    <a:pt x="165" y="123"/>
                  </a:cubicBezTo>
                  <a:close/>
                  <a:moveTo>
                    <a:pt x="158" y="123"/>
                  </a:moveTo>
                  <a:cubicBezTo>
                    <a:pt x="158" y="121"/>
                    <a:pt x="158" y="121"/>
                    <a:pt x="158" y="121"/>
                  </a:cubicBezTo>
                  <a:cubicBezTo>
                    <a:pt x="158" y="121"/>
                    <a:pt x="158" y="121"/>
                    <a:pt x="157" y="120"/>
                  </a:cubicBezTo>
                  <a:cubicBezTo>
                    <a:pt x="157" y="120"/>
                    <a:pt x="157" y="120"/>
                    <a:pt x="156" y="120"/>
                  </a:cubicBezTo>
                  <a:cubicBezTo>
                    <a:pt x="155" y="120"/>
                    <a:pt x="155" y="120"/>
                    <a:pt x="155" y="121"/>
                  </a:cubicBezTo>
                  <a:cubicBezTo>
                    <a:pt x="155" y="123"/>
                    <a:pt x="155" y="123"/>
                    <a:pt x="155" y="123"/>
                  </a:cubicBezTo>
                  <a:cubicBezTo>
                    <a:pt x="155" y="124"/>
                    <a:pt x="155" y="124"/>
                    <a:pt x="155" y="125"/>
                  </a:cubicBezTo>
                  <a:cubicBezTo>
                    <a:pt x="155" y="125"/>
                    <a:pt x="156" y="125"/>
                    <a:pt x="156" y="125"/>
                  </a:cubicBezTo>
                  <a:cubicBezTo>
                    <a:pt x="157" y="125"/>
                    <a:pt x="158" y="124"/>
                    <a:pt x="158" y="123"/>
                  </a:cubicBezTo>
                  <a:close/>
                  <a:moveTo>
                    <a:pt x="151" y="123"/>
                  </a:moveTo>
                  <a:cubicBezTo>
                    <a:pt x="151" y="121"/>
                    <a:pt x="151" y="121"/>
                    <a:pt x="151" y="121"/>
                  </a:cubicBezTo>
                  <a:cubicBezTo>
                    <a:pt x="151" y="121"/>
                    <a:pt x="151" y="121"/>
                    <a:pt x="150" y="120"/>
                  </a:cubicBezTo>
                  <a:cubicBezTo>
                    <a:pt x="150" y="120"/>
                    <a:pt x="150" y="120"/>
                    <a:pt x="149" y="120"/>
                  </a:cubicBezTo>
                  <a:cubicBezTo>
                    <a:pt x="148" y="120"/>
                    <a:pt x="147" y="120"/>
                    <a:pt x="147" y="121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7" y="124"/>
                    <a:pt x="148" y="124"/>
                    <a:pt x="148" y="125"/>
                  </a:cubicBezTo>
                  <a:cubicBezTo>
                    <a:pt x="148" y="125"/>
                    <a:pt x="149" y="125"/>
                    <a:pt x="149" y="125"/>
                  </a:cubicBezTo>
                  <a:cubicBezTo>
                    <a:pt x="150" y="125"/>
                    <a:pt x="151" y="124"/>
                    <a:pt x="151" y="123"/>
                  </a:cubicBezTo>
                  <a:close/>
                  <a:moveTo>
                    <a:pt x="143" y="123"/>
                  </a:moveTo>
                  <a:cubicBezTo>
                    <a:pt x="143" y="121"/>
                    <a:pt x="143" y="121"/>
                    <a:pt x="143" y="121"/>
                  </a:cubicBezTo>
                  <a:cubicBezTo>
                    <a:pt x="143" y="121"/>
                    <a:pt x="143" y="121"/>
                    <a:pt x="143" y="120"/>
                  </a:cubicBezTo>
                  <a:cubicBezTo>
                    <a:pt x="143" y="120"/>
                    <a:pt x="142" y="120"/>
                    <a:pt x="142" y="120"/>
                  </a:cubicBezTo>
                  <a:cubicBezTo>
                    <a:pt x="141" y="120"/>
                    <a:pt x="140" y="120"/>
                    <a:pt x="140" y="121"/>
                  </a:cubicBezTo>
                  <a:cubicBezTo>
                    <a:pt x="140" y="123"/>
                    <a:pt x="140" y="123"/>
                    <a:pt x="140" y="123"/>
                  </a:cubicBezTo>
                  <a:cubicBezTo>
                    <a:pt x="140" y="124"/>
                    <a:pt x="140" y="124"/>
                    <a:pt x="141" y="125"/>
                  </a:cubicBezTo>
                  <a:cubicBezTo>
                    <a:pt x="141" y="125"/>
                    <a:pt x="141" y="125"/>
                    <a:pt x="142" y="125"/>
                  </a:cubicBezTo>
                  <a:cubicBezTo>
                    <a:pt x="143" y="125"/>
                    <a:pt x="143" y="124"/>
                    <a:pt x="143" y="123"/>
                  </a:cubicBezTo>
                  <a:close/>
                  <a:moveTo>
                    <a:pt x="136" y="123"/>
                  </a:moveTo>
                  <a:cubicBezTo>
                    <a:pt x="136" y="121"/>
                    <a:pt x="136" y="121"/>
                    <a:pt x="136" y="121"/>
                  </a:cubicBezTo>
                  <a:cubicBezTo>
                    <a:pt x="136" y="121"/>
                    <a:pt x="136" y="121"/>
                    <a:pt x="136" y="120"/>
                  </a:cubicBezTo>
                  <a:cubicBezTo>
                    <a:pt x="136" y="120"/>
                    <a:pt x="135" y="120"/>
                    <a:pt x="135" y="120"/>
                  </a:cubicBezTo>
                  <a:cubicBezTo>
                    <a:pt x="134" y="120"/>
                    <a:pt x="133" y="120"/>
                    <a:pt x="133" y="121"/>
                  </a:cubicBezTo>
                  <a:cubicBezTo>
                    <a:pt x="133" y="123"/>
                    <a:pt x="133" y="123"/>
                    <a:pt x="133" y="123"/>
                  </a:cubicBezTo>
                  <a:cubicBezTo>
                    <a:pt x="133" y="124"/>
                    <a:pt x="133" y="124"/>
                    <a:pt x="134" y="125"/>
                  </a:cubicBezTo>
                  <a:cubicBezTo>
                    <a:pt x="134" y="125"/>
                    <a:pt x="134" y="125"/>
                    <a:pt x="135" y="125"/>
                  </a:cubicBezTo>
                  <a:cubicBezTo>
                    <a:pt x="136" y="125"/>
                    <a:pt x="136" y="124"/>
                    <a:pt x="136" y="123"/>
                  </a:cubicBezTo>
                  <a:close/>
                  <a:moveTo>
                    <a:pt x="129" y="123"/>
                  </a:moveTo>
                  <a:cubicBezTo>
                    <a:pt x="129" y="121"/>
                    <a:pt x="129" y="121"/>
                    <a:pt x="129" y="121"/>
                  </a:cubicBezTo>
                  <a:cubicBezTo>
                    <a:pt x="129" y="121"/>
                    <a:pt x="129" y="121"/>
                    <a:pt x="129" y="120"/>
                  </a:cubicBezTo>
                  <a:cubicBezTo>
                    <a:pt x="128" y="120"/>
                    <a:pt x="128" y="120"/>
                    <a:pt x="127" y="120"/>
                  </a:cubicBezTo>
                  <a:cubicBezTo>
                    <a:pt x="127" y="120"/>
                    <a:pt x="126" y="120"/>
                    <a:pt x="126" y="121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6" y="124"/>
                    <a:pt x="126" y="124"/>
                    <a:pt x="126" y="125"/>
                  </a:cubicBezTo>
                  <a:cubicBezTo>
                    <a:pt x="127" y="125"/>
                    <a:pt x="127" y="125"/>
                    <a:pt x="127" y="125"/>
                  </a:cubicBezTo>
                  <a:cubicBezTo>
                    <a:pt x="128" y="125"/>
                    <a:pt x="129" y="124"/>
                    <a:pt x="129" y="123"/>
                  </a:cubicBezTo>
                  <a:close/>
                  <a:moveTo>
                    <a:pt x="122" y="123"/>
                  </a:moveTo>
                  <a:cubicBezTo>
                    <a:pt x="122" y="121"/>
                    <a:pt x="122" y="121"/>
                    <a:pt x="122" y="121"/>
                  </a:cubicBezTo>
                  <a:cubicBezTo>
                    <a:pt x="122" y="121"/>
                    <a:pt x="122" y="121"/>
                    <a:pt x="121" y="120"/>
                  </a:cubicBezTo>
                  <a:cubicBezTo>
                    <a:pt x="121" y="120"/>
                    <a:pt x="121" y="120"/>
                    <a:pt x="120" y="120"/>
                  </a:cubicBezTo>
                  <a:cubicBezTo>
                    <a:pt x="119" y="120"/>
                    <a:pt x="119" y="120"/>
                    <a:pt x="119" y="121"/>
                  </a:cubicBezTo>
                  <a:cubicBezTo>
                    <a:pt x="119" y="123"/>
                    <a:pt x="119" y="123"/>
                    <a:pt x="119" y="123"/>
                  </a:cubicBezTo>
                  <a:cubicBezTo>
                    <a:pt x="119" y="124"/>
                    <a:pt x="119" y="124"/>
                    <a:pt x="119" y="125"/>
                  </a:cubicBezTo>
                  <a:cubicBezTo>
                    <a:pt x="119" y="125"/>
                    <a:pt x="120" y="125"/>
                    <a:pt x="120" y="125"/>
                  </a:cubicBezTo>
                  <a:cubicBezTo>
                    <a:pt x="121" y="125"/>
                    <a:pt x="122" y="124"/>
                    <a:pt x="122" y="123"/>
                  </a:cubicBezTo>
                  <a:close/>
                  <a:moveTo>
                    <a:pt x="115" y="123"/>
                  </a:moveTo>
                  <a:cubicBezTo>
                    <a:pt x="115" y="121"/>
                    <a:pt x="115" y="121"/>
                    <a:pt x="115" y="121"/>
                  </a:cubicBezTo>
                  <a:cubicBezTo>
                    <a:pt x="115" y="121"/>
                    <a:pt x="114" y="121"/>
                    <a:pt x="114" y="120"/>
                  </a:cubicBezTo>
                  <a:cubicBezTo>
                    <a:pt x="114" y="120"/>
                    <a:pt x="113" y="120"/>
                    <a:pt x="113" y="120"/>
                  </a:cubicBezTo>
                  <a:cubicBezTo>
                    <a:pt x="112" y="120"/>
                    <a:pt x="111" y="120"/>
                    <a:pt x="111" y="121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11" y="124"/>
                    <a:pt x="112" y="124"/>
                    <a:pt x="112" y="125"/>
                  </a:cubicBezTo>
                  <a:cubicBezTo>
                    <a:pt x="112" y="125"/>
                    <a:pt x="113" y="125"/>
                    <a:pt x="113" y="125"/>
                  </a:cubicBezTo>
                  <a:cubicBezTo>
                    <a:pt x="114" y="125"/>
                    <a:pt x="115" y="124"/>
                    <a:pt x="115" y="123"/>
                  </a:cubicBezTo>
                  <a:close/>
                  <a:moveTo>
                    <a:pt x="107" y="123"/>
                  </a:moveTo>
                  <a:cubicBezTo>
                    <a:pt x="107" y="121"/>
                    <a:pt x="107" y="121"/>
                    <a:pt x="107" y="121"/>
                  </a:cubicBezTo>
                  <a:cubicBezTo>
                    <a:pt x="107" y="121"/>
                    <a:pt x="107" y="121"/>
                    <a:pt x="107" y="120"/>
                  </a:cubicBezTo>
                  <a:cubicBezTo>
                    <a:pt x="107" y="120"/>
                    <a:pt x="106" y="120"/>
                    <a:pt x="106" y="120"/>
                  </a:cubicBezTo>
                  <a:cubicBezTo>
                    <a:pt x="105" y="120"/>
                    <a:pt x="104" y="120"/>
                    <a:pt x="104" y="121"/>
                  </a:cubicBezTo>
                  <a:cubicBezTo>
                    <a:pt x="104" y="123"/>
                    <a:pt x="104" y="123"/>
                    <a:pt x="104" y="123"/>
                  </a:cubicBezTo>
                  <a:cubicBezTo>
                    <a:pt x="104" y="124"/>
                    <a:pt x="104" y="124"/>
                    <a:pt x="105" y="125"/>
                  </a:cubicBezTo>
                  <a:cubicBezTo>
                    <a:pt x="105" y="125"/>
                    <a:pt x="105" y="125"/>
                    <a:pt x="106" y="125"/>
                  </a:cubicBezTo>
                  <a:cubicBezTo>
                    <a:pt x="107" y="125"/>
                    <a:pt x="107" y="124"/>
                    <a:pt x="107" y="123"/>
                  </a:cubicBezTo>
                  <a:close/>
                  <a:moveTo>
                    <a:pt x="100" y="123"/>
                  </a:moveTo>
                  <a:cubicBezTo>
                    <a:pt x="100" y="121"/>
                    <a:pt x="100" y="121"/>
                    <a:pt x="100" y="121"/>
                  </a:cubicBezTo>
                  <a:cubicBezTo>
                    <a:pt x="100" y="121"/>
                    <a:pt x="100" y="121"/>
                    <a:pt x="100" y="120"/>
                  </a:cubicBezTo>
                  <a:cubicBezTo>
                    <a:pt x="99" y="120"/>
                    <a:pt x="99" y="120"/>
                    <a:pt x="99" y="120"/>
                  </a:cubicBezTo>
                  <a:cubicBezTo>
                    <a:pt x="98" y="120"/>
                    <a:pt x="97" y="120"/>
                    <a:pt x="97" y="121"/>
                  </a:cubicBezTo>
                  <a:cubicBezTo>
                    <a:pt x="97" y="123"/>
                    <a:pt x="97" y="123"/>
                    <a:pt x="97" y="123"/>
                  </a:cubicBezTo>
                  <a:cubicBezTo>
                    <a:pt x="97" y="124"/>
                    <a:pt x="97" y="124"/>
                    <a:pt x="97" y="125"/>
                  </a:cubicBezTo>
                  <a:cubicBezTo>
                    <a:pt x="98" y="125"/>
                    <a:pt x="98" y="125"/>
                    <a:pt x="99" y="125"/>
                  </a:cubicBezTo>
                  <a:cubicBezTo>
                    <a:pt x="99" y="125"/>
                    <a:pt x="100" y="124"/>
                    <a:pt x="100" y="123"/>
                  </a:cubicBezTo>
                  <a:close/>
                  <a:moveTo>
                    <a:pt x="79" y="129"/>
                  </a:moveTo>
                  <a:cubicBezTo>
                    <a:pt x="79" y="119"/>
                    <a:pt x="79" y="119"/>
                    <a:pt x="79" y="119"/>
                  </a:cubicBezTo>
                  <a:cubicBezTo>
                    <a:pt x="79" y="118"/>
                    <a:pt x="78" y="116"/>
                    <a:pt x="77" y="115"/>
                  </a:cubicBezTo>
                  <a:cubicBezTo>
                    <a:pt x="76" y="115"/>
                    <a:pt x="75" y="114"/>
                    <a:pt x="74" y="114"/>
                  </a:cubicBezTo>
                  <a:cubicBezTo>
                    <a:pt x="71" y="114"/>
                    <a:pt x="69" y="116"/>
                    <a:pt x="69" y="119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69" y="131"/>
                    <a:pt x="69" y="132"/>
                    <a:pt x="70" y="133"/>
                  </a:cubicBezTo>
                  <a:cubicBezTo>
                    <a:pt x="71" y="134"/>
                    <a:pt x="72" y="134"/>
                    <a:pt x="74" y="134"/>
                  </a:cubicBezTo>
                  <a:cubicBezTo>
                    <a:pt x="76" y="134"/>
                    <a:pt x="79" y="132"/>
                    <a:pt x="79" y="1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0"/>
            <p:cNvSpPr>
              <a:spLocks noEditPoints="1"/>
            </p:cNvSpPr>
            <p:nvPr/>
          </p:nvSpPr>
          <p:spPr bwMode="auto">
            <a:xfrm>
              <a:off x="3973" y="2860"/>
              <a:ext cx="1245" cy="469"/>
            </a:xfrm>
            <a:custGeom>
              <a:avLst/>
              <a:gdLst>
                <a:gd name="T0" fmla="*/ 340 w 463"/>
                <a:gd name="T1" fmla="*/ 150 h 174"/>
                <a:gd name="T2" fmla="*/ 378 w 463"/>
                <a:gd name="T3" fmla="*/ 94 h 174"/>
                <a:gd name="T4" fmla="*/ 345 w 463"/>
                <a:gd name="T5" fmla="*/ 87 h 174"/>
                <a:gd name="T6" fmla="*/ 378 w 463"/>
                <a:gd name="T7" fmla="*/ 94 h 174"/>
                <a:gd name="T8" fmla="*/ 437 w 463"/>
                <a:gd name="T9" fmla="*/ 102 h 174"/>
                <a:gd name="T10" fmla="*/ 443 w 463"/>
                <a:gd name="T11" fmla="*/ 70 h 174"/>
                <a:gd name="T12" fmla="*/ 449 w 463"/>
                <a:gd name="T13" fmla="*/ 132 h 174"/>
                <a:gd name="T14" fmla="*/ 437 w 463"/>
                <a:gd name="T15" fmla="*/ 118 h 174"/>
                <a:gd name="T16" fmla="*/ 427 w 463"/>
                <a:gd name="T17" fmla="*/ 125 h 174"/>
                <a:gd name="T18" fmla="*/ 413 w 463"/>
                <a:gd name="T19" fmla="*/ 137 h 174"/>
                <a:gd name="T20" fmla="*/ 417 w 463"/>
                <a:gd name="T21" fmla="*/ 143 h 174"/>
                <a:gd name="T22" fmla="*/ 421 w 463"/>
                <a:gd name="T23" fmla="*/ 162 h 174"/>
                <a:gd name="T24" fmla="*/ 409 w 463"/>
                <a:gd name="T25" fmla="*/ 154 h 174"/>
                <a:gd name="T26" fmla="*/ 401 w 463"/>
                <a:gd name="T27" fmla="*/ 138 h 174"/>
                <a:gd name="T28" fmla="*/ 377 w 463"/>
                <a:gd name="T29" fmla="*/ 135 h 174"/>
                <a:gd name="T30" fmla="*/ 348 w 463"/>
                <a:gd name="T31" fmla="*/ 152 h 174"/>
                <a:gd name="T32" fmla="*/ 335 w 463"/>
                <a:gd name="T33" fmla="*/ 151 h 174"/>
                <a:gd name="T34" fmla="*/ 333 w 463"/>
                <a:gd name="T35" fmla="*/ 151 h 174"/>
                <a:gd name="T36" fmla="*/ 322 w 463"/>
                <a:gd name="T37" fmla="*/ 159 h 174"/>
                <a:gd name="T38" fmla="*/ 299 w 463"/>
                <a:gd name="T39" fmla="*/ 151 h 174"/>
                <a:gd name="T40" fmla="*/ 284 w 463"/>
                <a:gd name="T41" fmla="*/ 174 h 174"/>
                <a:gd name="T42" fmla="*/ 247 w 463"/>
                <a:gd name="T43" fmla="*/ 160 h 174"/>
                <a:gd name="T44" fmla="*/ 242 w 463"/>
                <a:gd name="T45" fmla="*/ 152 h 174"/>
                <a:gd name="T46" fmla="*/ 208 w 463"/>
                <a:gd name="T47" fmla="*/ 150 h 174"/>
                <a:gd name="T48" fmla="*/ 195 w 463"/>
                <a:gd name="T49" fmla="*/ 145 h 174"/>
                <a:gd name="T50" fmla="*/ 169 w 463"/>
                <a:gd name="T51" fmla="*/ 159 h 174"/>
                <a:gd name="T52" fmla="*/ 95 w 463"/>
                <a:gd name="T53" fmla="*/ 117 h 174"/>
                <a:gd name="T54" fmla="*/ 0 w 463"/>
                <a:gd name="T55" fmla="*/ 86 h 174"/>
                <a:gd name="T56" fmla="*/ 11 w 463"/>
                <a:gd name="T57" fmla="*/ 3 h 174"/>
                <a:gd name="T58" fmla="*/ 34 w 463"/>
                <a:gd name="T59" fmla="*/ 3 h 174"/>
                <a:gd name="T60" fmla="*/ 172 w 463"/>
                <a:gd name="T61" fmla="*/ 79 h 174"/>
                <a:gd name="T62" fmla="*/ 195 w 463"/>
                <a:gd name="T63" fmla="*/ 77 h 174"/>
                <a:gd name="T64" fmla="*/ 361 w 463"/>
                <a:gd name="T65" fmla="*/ 40 h 174"/>
                <a:gd name="T66" fmla="*/ 349 w 463"/>
                <a:gd name="T67" fmla="*/ 76 h 174"/>
                <a:gd name="T68" fmla="*/ 410 w 463"/>
                <a:gd name="T69" fmla="*/ 137 h 174"/>
                <a:gd name="T70" fmla="*/ 329 w 463"/>
                <a:gd name="T71" fmla="*/ 100 h 174"/>
                <a:gd name="T72" fmla="*/ 328 w 463"/>
                <a:gd name="T73" fmla="*/ 89 h 174"/>
                <a:gd name="T74" fmla="*/ 323 w 463"/>
                <a:gd name="T75" fmla="*/ 91 h 174"/>
                <a:gd name="T76" fmla="*/ 315 w 463"/>
                <a:gd name="T77" fmla="*/ 100 h 174"/>
                <a:gd name="T78" fmla="*/ 302 w 463"/>
                <a:gd name="T79" fmla="*/ 91 h 174"/>
                <a:gd name="T80" fmla="*/ 284 w 463"/>
                <a:gd name="T81" fmla="*/ 90 h 174"/>
                <a:gd name="T82" fmla="*/ 299 w 463"/>
                <a:gd name="T83" fmla="*/ 100 h 174"/>
                <a:gd name="T84" fmla="*/ 271 w 463"/>
                <a:gd name="T85" fmla="*/ 100 h 174"/>
                <a:gd name="T86" fmla="*/ 271 w 463"/>
                <a:gd name="T87" fmla="*/ 89 h 174"/>
                <a:gd name="T88" fmla="*/ 258 w 463"/>
                <a:gd name="T89" fmla="*/ 88 h 174"/>
                <a:gd name="T90" fmla="*/ 257 w 463"/>
                <a:gd name="T91" fmla="*/ 101 h 174"/>
                <a:gd name="T92" fmla="*/ 241 w 463"/>
                <a:gd name="T93" fmla="*/ 92 h 174"/>
                <a:gd name="T94" fmla="*/ 222 w 463"/>
                <a:gd name="T95" fmla="*/ 92 h 174"/>
                <a:gd name="T96" fmla="*/ 237 w 463"/>
                <a:gd name="T97" fmla="*/ 101 h 174"/>
                <a:gd name="T98" fmla="*/ 216 w 463"/>
                <a:gd name="T99" fmla="*/ 93 h 174"/>
                <a:gd name="T100" fmla="*/ 198 w 463"/>
                <a:gd name="T101" fmla="*/ 93 h 174"/>
                <a:gd name="T102" fmla="*/ 212 w 463"/>
                <a:gd name="T103" fmla="*/ 101 h 174"/>
                <a:gd name="T104" fmla="*/ 194 w 463"/>
                <a:gd name="T105" fmla="*/ 95 h 174"/>
                <a:gd name="T106" fmla="*/ 177 w 463"/>
                <a:gd name="T107" fmla="*/ 95 h 174"/>
                <a:gd name="T108" fmla="*/ 190 w 463"/>
                <a:gd name="T109" fmla="*/ 102 h 174"/>
                <a:gd name="T110" fmla="*/ 192 w 463"/>
                <a:gd name="T111" fmla="*/ 67 h 174"/>
                <a:gd name="T112" fmla="*/ 173 w 463"/>
                <a:gd name="T113" fmla="*/ 67 h 174"/>
                <a:gd name="T114" fmla="*/ 189 w 463"/>
                <a:gd name="T115" fmla="*/ 72 h 174"/>
                <a:gd name="T116" fmla="*/ 189 w 463"/>
                <a:gd name="T117" fmla="*/ 148 h 174"/>
                <a:gd name="T118" fmla="*/ 188 w 463"/>
                <a:gd name="T119" fmla="*/ 158 h 174"/>
                <a:gd name="T120" fmla="*/ 154 w 463"/>
                <a:gd name="T121" fmla="*/ 89 h 174"/>
                <a:gd name="T122" fmla="*/ 154 w 463"/>
                <a:gd name="T123" fmla="*/ 100 h 174"/>
                <a:gd name="T124" fmla="*/ 170 w 463"/>
                <a:gd name="T125" fmla="*/ 9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3" h="174">
                  <a:moveTo>
                    <a:pt x="348" y="151"/>
                  </a:moveTo>
                  <a:cubicBezTo>
                    <a:pt x="348" y="150"/>
                    <a:pt x="348" y="150"/>
                    <a:pt x="348" y="150"/>
                  </a:cubicBezTo>
                  <a:cubicBezTo>
                    <a:pt x="340" y="150"/>
                    <a:pt x="340" y="150"/>
                    <a:pt x="340" y="150"/>
                  </a:cubicBezTo>
                  <a:cubicBezTo>
                    <a:pt x="341" y="151"/>
                    <a:pt x="341" y="151"/>
                    <a:pt x="341" y="151"/>
                  </a:cubicBezTo>
                  <a:lnTo>
                    <a:pt x="348" y="151"/>
                  </a:lnTo>
                  <a:close/>
                  <a:moveTo>
                    <a:pt x="378" y="94"/>
                  </a:moveTo>
                  <a:cubicBezTo>
                    <a:pt x="378" y="94"/>
                    <a:pt x="365" y="83"/>
                    <a:pt x="352" y="79"/>
                  </a:cubicBezTo>
                  <a:cubicBezTo>
                    <a:pt x="352" y="79"/>
                    <a:pt x="351" y="80"/>
                    <a:pt x="349" y="80"/>
                  </a:cubicBezTo>
                  <a:cubicBezTo>
                    <a:pt x="349" y="80"/>
                    <a:pt x="340" y="83"/>
                    <a:pt x="345" y="87"/>
                  </a:cubicBezTo>
                  <a:cubicBezTo>
                    <a:pt x="358" y="98"/>
                    <a:pt x="358" y="98"/>
                    <a:pt x="358" y="98"/>
                  </a:cubicBezTo>
                  <a:cubicBezTo>
                    <a:pt x="358" y="98"/>
                    <a:pt x="363" y="101"/>
                    <a:pt x="367" y="100"/>
                  </a:cubicBezTo>
                  <a:cubicBezTo>
                    <a:pt x="367" y="100"/>
                    <a:pt x="378" y="97"/>
                    <a:pt x="378" y="94"/>
                  </a:cubicBezTo>
                  <a:close/>
                  <a:moveTo>
                    <a:pt x="348" y="76"/>
                  </a:moveTo>
                  <a:cubicBezTo>
                    <a:pt x="348" y="76"/>
                    <a:pt x="364" y="81"/>
                    <a:pt x="381" y="94"/>
                  </a:cubicBezTo>
                  <a:cubicBezTo>
                    <a:pt x="381" y="94"/>
                    <a:pt x="426" y="96"/>
                    <a:pt x="437" y="102"/>
                  </a:cubicBezTo>
                  <a:cubicBezTo>
                    <a:pt x="437" y="102"/>
                    <a:pt x="435" y="81"/>
                    <a:pt x="437" y="69"/>
                  </a:cubicBezTo>
                  <a:cubicBezTo>
                    <a:pt x="437" y="69"/>
                    <a:pt x="436" y="65"/>
                    <a:pt x="440" y="66"/>
                  </a:cubicBezTo>
                  <a:cubicBezTo>
                    <a:pt x="440" y="66"/>
                    <a:pt x="443" y="65"/>
                    <a:pt x="443" y="70"/>
                  </a:cubicBezTo>
                  <a:cubicBezTo>
                    <a:pt x="443" y="70"/>
                    <a:pt x="441" y="102"/>
                    <a:pt x="440" y="104"/>
                  </a:cubicBezTo>
                  <a:cubicBezTo>
                    <a:pt x="440" y="104"/>
                    <a:pt x="463" y="111"/>
                    <a:pt x="444" y="116"/>
                  </a:cubicBezTo>
                  <a:cubicBezTo>
                    <a:pt x="444" y="116"/>
                    <a:pt x="453" y="132"/>
                    <a:pt x="449" y="132"/>
                  </a:cubicBezTo>
                  <a:cubicBezTo>
                    <a:pt x="449" y="132"/>
                    <a:pt x="446" y="132"/>
                    <a:pt x="443" y="128"/>
                  </a:cubicBezTo>
                  <a:cubicBezTo>
                    <a:pt x="438" y="118"/>
                    <a:pt x="438" y="118"/>
                    <a:pt x="438" y="118"/>
                  </a:cubicBezTo>
                  <a:cubicBezTo>
                    <a:pt x="437" y="118"/>
                    <a:pt x="437" y="118"/>
                    <a:pt x="437" y="118"/>
                  </a:cubicBezTo>
                  <a:cubicBezTo>
                    <a:pt x="437" y="118"/>
                    <a:pt x="430" y="135"/>
                    <a:pt x="425" y="136"/>
                  </a:cubicBezTo>
                  <a:cubicBezTo>
                    <a:pt x="425" y="136"/>
                    <a:pt x="422" y="137"/>
                    <a:pt x="424" y="133"/>
                  </a:cubicBezTo>
                  <a:cubicBezTo>
                    <a:pt x="427" y="125"/>
                    <a:pt x="427" y="125"/>
                    <a:pt x="427" y="125"/>
                  </a:cubicBezTo>
                  <a:cubicBezTo>
                    <a:pt x="422" y="128"/>
                    <a:pt x="422" y="128"/>
                    <a:pt x="422" y="128"/>
                  </a:cubicBezTo>
                  <a:cubicBezTo>
                    <a:pt x="415" y="137"/>
                    <a:pt x="415" y="137"/>
                    <a:pt x="415" y="137"/>
                  </a:cubicBezTo>
                  <a:cubicBezTo>
                    <a:pt x="413" y="137"/>
                    <a:pt x="413" y="137"/>
                    <a:pt x="413" y="137"/>
                  </a:cubicBezTo>
                  <a:cubicBezTo>
                    <a:pt x="413" y="137"/>
                    <a:pt x="413" y="137"/>
                    <a:pt x="413" y="137"/>
                  </a:cubicBezTo>
                  <a:cubicBezTo>
                    <a:pt x="414" y="137"/>
                    <a:pt x="414" y="137"/>
                    <a:pt x="414" y="137"/>
                  </a:cubicBezTo>
                  <a:cubicBezTo>
                    <a:pt x="414" y="137"/>
                    <a:pt x="419" y="142"/>
                    <a:pt x="417" y="143"/>
                  </a:cubicBezTo>
                  <a:cubicBezTo>
                    <a:pt x="415" y="146"/>
                    <a:pt x="415" y="146"/>
                    <a:pt x="415" y="146"/>
                  </a:cubicBezTo>
                  <a:cubicBezTo>
                    <a:pt x="415" y="154"/>
                    <a:pt x="415" y="154"/>
                    <a:pt x="415" y="154"/>
                  </a:cubicBezTo>
                  <a:cubicBezTo>
                    <a:pt x="415" y="154"/>
                    <a:pt x="420" y="155"/>
                    <a:pt x="421" y="162"/>
                  </a:cubicBezTo>
                  <a:cubicBezTo>
                    <a:pt x="421" y="162"/>
                    <a:pt x="421" y="172"/>
                    <a:pt x="412" y="171"/>
                  </a:cubicBezTo>
                  <a:cubicBezTo>
                    <a:pt x="412" y="171"/>
                    <a:pt x="404" y="171"/>
                    <a:pt x="403" y="163"/>
                  </a:cubicBezTo>
                  <a:cubicBezTo>
                    <a:pt x="403" y="163"/>
                    <a:pt x="402" y="156"/>
                    <a:pt x="409" y="154"/>
                  </a:cubicBezTo>
                  <a:cubicBezTo>
                    <a:pt x="409" y="154"/>
                    <a:pt x="408" y="151"/>
                    <a:pt x="410" y="151"/>
                  </a:cubicBezTo>
                  <a:cubicBezTo>
                    <a:pt x="410" y="145"/>
                    <a:pt x="410" y="145"/>
                    <a:pt x="410" y="145"/>
                  </a:cubicBezTo>
                  <a:cubicBezTo>
                    <a:pt x="401" y="138"/>
                    <a:pt x="401" y="138"/>
                    <a:pt x="401" y="138"/>
                  </a:cubicBezTo>
                  <a:cubicBezTo>
                    <a:pt x="401" y="138"/>
                    <a:pt x="385" y="145"/>
                    <a:pt x="384" y="142"/>
                  </a:cubicBezTo>
                  <a:cubicBezTo>
                    <a:pt x="381" y="135"/>
                    <a:pt x="381" y="135"/>
                    <a:pt x="381" y="135"/>
                  </a:cubicBezTo>
                  <a:cubicBezTo>
                    <a:pt x="377" y="135"/>
                    <a:pt x="377" y="135"/>
                    <a:pt x="377" y="135"/>
                  </a:cubicBezTo>
                  <a:cubicBezTo>
                    <a:pt x="377" y="135"/>
                    <a:pt x="376" y="151"/>
                    <a:pt x="361" y="150"/>
                  </a:cubicBezTo>
                  <a:cubicBezTo>
                    <a:pt x="349" y="150"/>
                    <a:pt x="349" y="150"/>
                    <a:pt x="349" y="150"/>
                  </a:cubicBezTo>
                  <a:cubicBezTo>
                    <a:pt x="349" y="150"/>
                    <a:pt x="349" y="155"/>
                    <a:pt x="348" y="152"/>
                  </a:cubicBezTo>
                  <a:cubicBezTo>
                    <a:pt x="340" y="152"/>
                    <a:pt x="340" y="152"/>
                    <a:pt x="340" y="152"/>
                  </a:cubicBezTo>
                  <a:cubicBezTo>
                    <a:pt x="340" y="152"/>
                    <a:pt x="340" y="155"/>
                    <a:pt x="339" y="150"/>
                  </a:cubicBezTo>
                  <a:cubicBezTo>
                    <a:pt x="335" y="151"/>
                    <a:pt x="335" y="151"/>
                    <a:pt x="335" y="151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33" y="153"/>
                    <a:pt x="333" y="153"/>
                    <a:pt x="333" y="153"/>
                  </a:cubicBezTo>
                  <a:cubicBezTo>
                    <a:pt x="333" y="151"/>
                    <a:pt x="333" y="151"/>
                    <a:pt x="333" y="151"/>
                  </a:cubicBezTo>
                  <a:cubicBezTo>
                    <a:pt x="325" y="151"/>
                    <a:pt x="325" y="151"/>
                    <a:pt x="325" y="151"/>
                  </a:cubicBezTo>
                  <a:cubicBezTo>
                    <a:pt x="325" y="157"/>
                    <a:pt x="325" y="157"/>
                    <a:pt x="325" y="157"/>
                  </a:cubicBezTo>
                  <a:cubicBezTo>
                    <a:pt x="325" y="157"/>
                    <a:pt x="325" y="159"/>
                    <a:pt x="322" y="159"/>
                  </a:cubicBezTo>
                  <a:cubicBezTo>
                    <a:pt x="301" y="159"/>
                    <a:pt x="301" y="159"/>
                    <a:pt x="301" y="159"/>
                  </a:cubicBezTo>
                  <a:cubicBezTo>
                    <a:pt x="301" y="159"/>
                    <a:pt x="299" y="158"/>
                    <a:pt x="299" y="156"/>
                  </a:cubicBezTo>
                  <a:cubicBezTo>
                    <a:pt x="299" y="151"/>
                    <a:pt x="299" y="151"/>
                    <a:pt x="299" y="151"/>
                  </a:cubicBezTo>
                  <a:cubicBezTo>
                    <a:pt x="293" y="151"/>
                    <a:pt x="293" y="151"/>
                    <a:pt x="293" y="151"/>
                  </a:cubicBezTo>
                  <a:cubicBezTo>
                    <a:pt x="293" y="151"/>
                    <a:pt x="299" y="157"/>
                    <a:pt x="298" y="163"/>
                  </a:cubicBezTo>
                  <a:cubicBezTo>
                    <a:pt x="298" y="163"/>
                    <a:pt x="297" y="174"/>
                    <a:pt x="284" y="174"/>
                  </a:cubicBezTo>
                  <a:cubicBezTo>
                    <a:pt x="284" y="174"/>
                    <a:pt x="272" y="174"/>
                    <a:pt x="270" y="163"/>
                  </a:cubicBezTo>
                  <a:cubicBezTo>
                    <a:pt x="270" y="163"/>
                    <a:pt x="264" y="164"/>
                    <a:pt x="263" y="159"/>
                  </a:cubicBezTo>
                  <a:cubicBezTo>
                    <a:pt x="247" y="160"/>
                    <a:pt x="247" y="160"/>
                    <a:pt x="247" y="160"/>
                  </a:cubicBezTo>
                  <a:cubicBezTo>
                    <a:pt x="247" y="160"/>
                    <a:pt x="243" y="160"/>
                    <a:pt x="244" y="156"/>
                  </a:cubicBezTo>
                  <a:cubicBezTo>
                    <a:pt x="244" y="153"/>
                    <a:pt x="244" y="153"/>
                    <a:pt x="244" y="153"/>
                  </a:cubicBezTo>
                  <a:cubicBezTo>
                    <a:pt x="244" y="153"/>
                    <a:pt x="244" y="152"/>
                    <a:pt x="242" y="152"/>
                  </a:cubicBezTo>
                  <a:cubicBezTo>
                    <a:pt x="234" y="152"/>
                    <a:pt x="234" y="152"/>
                    <a:pt x="234" y="152"/>
                  </a:cubicBezTo>
                  <a:cubicBezTo>
                    <a:pt x="234" y="152"/>
                    <a:pt x="232" y="161"/>
                    <a:pt x="227" y="158"/>
                  </a:cubicBezTo>
                  <a:cubicBezTo>
                    <a:pt x="208" y="150"/>
                    <a:pt x="208" y="150"/>
                    <a:pt x="208" y="150"/>
                  </a:cubicBezTo>
                  <a:cubicBezTo>
                    <a:pt x="208" y="150"/>
                    <a:pt x="206" y="149"/>
                    <a:pt x="207" y="147"/>
                  </a:cubicBezTo>
                  <a:cubicBezTo>
                    <a:pt x="207" y="147"/>
                    <a:pt x="204" y="147"/>
                    <a:pt x="202" y="147"/>
                  </a:cubicBezTo>
                  <a:cubicBezTo>
                    <a:pt x="195" y="145"/>
                    <a:pt x="195" y="145"/>
                    <a:pt x="195" y="145"/>
                  </a:cubicBezTo>
                  <a:cubicBezTo>
                    <a:pt x="195" y="145"/>
                    <a:pt x="195" y="147"/>
                    <a:pt x="193" y="146"/>
                  </a:cubicBezTo>
                  <a:cubicBezTo>
                    <a:pt x="191" y="159"/>
                    <a:pt x="191" y="159"/>
                    <a:pt x="191" y="159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72" y="140"/>
                    <a:pt x="172" y="140"/>
                    <a:pt x="172" y="140"/>
                  </a:cubicBezTo>
                  <a:cubicBezTo>
                    <a:pt x="172" y="140"/>
                    <a:pt x="142" y="131"/>
                    <a:pt x="139" y="125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12" y="98"/>
                    <a:pt x="12" y="89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2" y="3"/>
                    <a:pt x="32" y="1"/>
                    <a:pt x="33" y="1"/>
                  </a:cubicBezTo>
                  <a:cubicBezTo>
                    <a:pt x="33" y="1"/>
                    <a:pt x="34" y="0"/>
                    <a:pt x="34" y="3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72" y="79"/>
                    <a:pt x="172" y="79"/>
                    <a:pt x="172" y="7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92" y="59"/>
                    <a:pt x="192" y="59"/>
                    <a:pt x="192" y="59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259" y="75"/>
                    <a:pt x="259" y="75"/>
                    <a:pt x="259" y="75"/>
                  </a:cubicBezTo>
                  <a:cubicBezTo>
                    <a:pt x="293" y="44"/>
                    <a:pt x="293" y="44"/>
                    <a:pt x="293" y="44"/>
                  </a:cubicBezTo>
                  <a:cubicBezTo>
                    <a:pt x="293" y="44"/>
                    <a:pt x="348" y="35"/>
                    <a:pt x="361" y="40"/>
                  </a:cubicBezTo>
                  <a:cubicBezTo>
                    <a:pt x="361" y="40"/>
                    <a:pt x="370" y="45"/>
                    <a:pt x="356" y="46"/>
                  </a:cubicBezTo>
                  <a:cubicBezTo>
                    <a:pt x="343" y="61"/>
                    <a:pt x="343" y="61"/>
                    <a:pt x="343" y="61"/>
                  </a:cubicBezTo>
                  <a:cubicBezTo>
                    <a:pt x="343" y="61"/>
                    <a:pt x="371" y="68"/>
                    <a:pt x="349" y="76"/>
                  </a:cubicBezTo>
                  <a:lnTo>
                    <a:pt x="348" y="76"/>
                  </a:lnTo>
                  <a:close/>
                  <a:moveTo>
                    <a:pt x="410" y="143"/>
                  </a:moveTo>
                  <a:cubicBezTo>
                    <a:pt x="410" y="137"/>
                    <a:pt x="410" y="137"/>
                    <a:pt x="410" y="137"/>
                  </a:cubicBezTo>
                  <a:cubicBezTo>
                    <a:pt x="402" y="137"/>
                    <a:pt x="402" y="137"/>
                    <a:pt x="402" y="137"/>
                  </a:cubicBezTo>
                  <a:lnTo>
                    <a:pt x="410" y="143"/>
                  </a:lnTo>
                  <a:close/>
                  <a:moveTo>
                    <a:pt x="329" y="100"/>
                  </a:moveTo>
                  <a:cubicBezTo>
                    <a:pt x="354" y="101"/>
                    <a:pt x="354" y="101"/>
                    <a:pt x="354" y="101"/>
                  </a:cubicBezTo>
                  <a:cubicBezTo>
                    <a:pt x="339" y="88"/>
                    <a:pt x="339" y="88"/>
                    <a:pt x="339" y="88"/>
                  </a:cubicBezTo>
                  <a:cubicBezTo>
                    <a:pt x="337" y="84"/>
                    <a:pt x="328" y="89"/>
                    <a:pt x="328" y="89"/>
                  </a:cubicBezTo>
                  <a:lnTo>
                    <a:pt x="329" y="100"/>
                  </a:lnTo>
                  <a:close/>
                  <a:moveTo>
                    <a:pt x="323" y="99"/>
                  </a:moveTo>
                  <a:cubicBezTo>
                    <a:pt x="323" y="91"/>
                    <a:pt x="323" y="91"/>
                    <a:pt x="323" y="91"/>
                  </a:cubicBezTo>
                  <a:cubicBezTo>
                    <a:pt x="323" y="88"/>
                    <a:pt x="322" y="88"/>
                    <a:pt x="322" y="88"/>
                  </a:cubicBezTo>
                  <a:cubicBezTo>
                    <a:pt x="318" y="88"/>
                    <a:pt x="318" y="88"/>
                    <a:pt x="318" y="88"/>
                  </a:cubicBezTo>
                  <a:cubicBezTo>
                    <a:pt x="315" y="100"/>
                    <a:pt x="315" y="100"/>
                    <a:pt x="315" y="100"/>
                  </a:cubicBezTo>
                  <a:cubicBezTo>
                    <a:pt x="321" y="100"/>
                    <a:pt x="321" y="100"/>
                    <a:pt x="321" y="100"/>
                  </a:cubicBezTo>
                  <a:cubicBezTo>
                    <a:pt x="323" y="100"/>
                    <a:pt x="323" y="99"/>
                    <a:pt x="323" y="99"/>
                  </a:cubicBezTo>
                  <a:close/>
                  <a:moveTo>
                    <a:pt x="302" y="91"/>
                  </a:moveTo>
                  <a:cubicBezTo>
                    <a:pt x="302" y="88"/>
                    <a:pt x="299" y="88"/>
                    <a:pt x="299" y="88"/>
                  </a:cubicBezTo>
                  <a:cubicBezTo>
                    <a:pt x="287" y="88"/>
                    <a:pt x="287" y="88"/>
                    <a:pt x="287" y="88"/>
                  </a:cubicBezTo>
                  <a:cubicBezTo>
                    <a:pt x="284" y="88"/>
                    <a:pt x="284" y="90"/>
                    <a:pt x="284" y="90"/>
                  </a:cubicBezTo>
                  <a:cubicBezTo>
                    <a:pt x="284" y="97"/>
                    <a:pt x="284" y="97"/>
                    <a:pt x="284" y="97"/>
                  </a:cubicBezTo>
                  <a:cubicBezTo>
                    <a:pt x="284" y="100"/>
                    <a:pt x="286" y="100"/>
                    <a:pt x="286" y="100"/>
                  </a:cubicBezTo>
                  <a:cubicBezTo>
                    <a:pt x="299" y="100"/>
                    <a:pt x="299" y="100"/>
                    <a:pt x="299" y="100"/>
                  </a:cubicBezTo>
                  <a:cubicBezTo>
                    <a:pt x="302" y="100"/>
                    <a:pt x="302" y="98"/>
                    <a:pt x="302" y="98"/>
                  </a:cubicBezTo>
                  <a:lnTo>
                    <a:pt x="302" y="91"/>
                  </a:lnTo>
                  <a:close/>
                  <a:moveTo>
                    <a:pt x="271" y="100"/>
                  </a:moveTo>
                  <a:cubicBezTo>
                    <a:pt x="273" y="100"/>
                    <a:pt x="273" y="98"/>
                    <a:pt x="273" y="98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88"/>
                    <a:pt x="271" y="89"/>
                    <a:pt x="271" y="89"/>
                  </a:cubicBezTo>
                  <a:cubicBezTo>
                    <a:pt x="262" y="90"/>
                    <a:pt x="262" y="90"/>
                    <a:pt x="262" y="90"/>
                  </a:cubicBezTo>
                  <a:cubicBezTo>
                    <a:pt x="261" y="89"/>
                    <a:pt x="262" y="88"/>
                    <a:pt x="262" y="88"/>
                  </a:cubicBezTo>
                  <a:cubicBezTo>
                    <a:pt x="258" y="88"/>
                    <a:pt x="258" y="88"/>
                    <a:pt x="258" y="88"/>
                  </a:cubicBezTo>
                  <a:cubicBezTo>
                    <a:pt x="254" y="88"/>
                    <a:pt x="254" y="92"/>
                    <a:pt x="254" y="92"/>
                  </a:cubicBezTo>
                  <a:cubicBezTo>
                    <a:pt x="254" y="97"/>
                    <a:pt x="254" y="97"/>
                    <a:pt x="254" y="97"/>
                  </a:cubicBezTo>
                  <a:cubicBezTo>
                    <a:pt x="255" y="102"/>
                    <a:pt x="257" y="101"/>
                    <a:pt x="257" y="101"/>
                  </a:cubicBezTo>
                  <a:lnTo>
                    <a:pt x="271" y="100"/>
                  </a:lnTo>
                  <a:close/>
                  <a:moveTo>
                    <a:pt x="241" y="98"/>
                  </a:moveTo>
                  <a:cubicBezTo>
                    <a:pt x="241" y="92"/>
                    <a:pt x="241" y="92"/>
                    <a:pt x="241" y="92"/>
                  </a:cubicBezTo>
                  <a:cubicBezTo>
                    <a:pt x="241" y="90"/>
                    <a:pt x="239" y="89"/>
                    <a:pt x="237" y="89"/>
                  </a:cubicBezTo>
                  <a:cubicBezTo>
                    <a:pt x="225" y="89"/>
                    <a:pt x="225" y="89"/>
                    <a:pt x="225" y="89"/>
                  </a:cubicBezTo>
                  <a:cubicBezTo>
                    <a:pt x="223" y="89"/>
                    <a:pt x="222" y="90"/>
                    <a:pt x="222" y="92"/>
                  </a:cubicBezTo>
                  <a:cubicBezTo>
                    <a:pt x="222" y="98"/>
                    <a:pt x="222" y="98"/>
                    <a:pt x="222" y="98"/>
                  </a:cubicBezTo>
                  <a:cubicBezTo>
                    <a:pt x="222" y="100"/>
                    <a:pt x="223" y="101"/>
                    <a:pt x="225" y="101"/>
                  </a:cubicBezTo>
                  <a:cubicBezTo>
                    <a:pt x="237" y="101"/>
                    <a:pt x="237" y="101"/>
                    <a:pt x="237" y="101"/>
                  </a:cubicBezTo>
                  <a:cubicBezTo>
                    <a:pt x="239" y="101"/>
                    <a:pt x="241" y="100"/>
                    <a:pt x="241" y="98"/>
                  </a:cubicBezTo>
                  <a:close/>
                  <a:moveTo>
                    <a:pt x="216" y="97"/>
                  </a:moveTo>
                  <a:cubicBezTo>
                    <a:pt x="216" y="93"/>
                    <a:pt x="216" y="93"/>
                    <a:pt x="216" y="93"/>
                  </a:cubicBezTo>
                  <a:cubicBezTo>
                    <a:pt x="216" y="91"/>
                    <a:pt x="214" y="89"/>
                    <a:pt x="212" y="89"/>
                  </a:cubicBezTo>
                  <a:cubicBezTo>
                    <a:pt x="201" y="89"/>
                    <a:pt x="201" y="89"/>
                    <a:pt x="201" y="89"/>
                  </a:cubicBezTo>
                  <a:cubicBezTo>
                    <a:pt x="199" y="89"/>
                    <a:pt x="198" y="91"/>
                    <a:pt x="198" y="93"/>
                  </a:cubicBezTo>
                  <a:cubicBezTo>
                    <a:pt x="198" y="97"/>
                    <a:pt x="198" y="97"/>
                    <a:pt x="198" y="97"/>
                  </a:cubicBezTo>
                  <a:cubicBezTo>
                    <a:pt x="198" y="99"/>
                    <a:pt x="199" y="101"/>
                    <a:pt x="201" y="101"/>
                  </a:cubicBezTo>
                  <a:cubicBezTo>
                    <a:pt x="212" y="101"/>
                    <a:pt x="212" y="101"/>
                    <a:pt x="212" y="101"/>
                  </a:cubicBezTo>
                  <a:cubicBezTo>
                    <a:pt x="214" y="101"/>
                    <a:pt x="216" y="99"/>
                    <a:pt x="216" y="97"/>
                  </a:cubicBezTo>
                  <a:close/>
                  <a:moveTo>
                    <a:pt x="194" y="99"/>
                  </a:moveTo>
                  <a:cubicBezTo>
                    <a:pt x="194" y="95"/>
                    <a:pt x="194" y="95"/>
                    <a:pt x="194" y="95"/>
                  </a:cubicBezTo>
                  <a:cubicBezTo>
                    <a:pt x="194" y="93"/>
                    <a:pt x="192" y="91"/>
                    <a:pt x="190" y="91"/>
                  </a:cubicBezTo>
                  <a:cubicBezTo>
                    <a:pt x="181" y="91"/>
                    <a:pt x="181" y="91"/>
                    <a:pt x="181" y="91"/>
                  </a:cubicBezTo>
                  <a:cubicBezTo>
                    <a:pt x="179" y="91"/>
                    <a:pt x="177" y="93"/>
                    <a:pt x="177" y="95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7" y="100"/>
                    <a:pt x="179" y="102"/>
                    <a:pt x="181" y="102"/>
                  </a:cubicBezTo>
                  <a:cubicBezTo>
                    <a:pt x="190" y="102"/>
                    <a:pt x="190" y="102"/>
                    <a:pt x="190" y="102"/>
                  </a:cubicBezTo>
                  <a:cubicBezTo>
                    <a:pt x="192" y="102"/>
                    <a:pt x="194" y="100"/>
                    <a:pt x="194" y="99"/>
                  </a:cubicBezTo>
                  <a:close/>
                  <a:moveTo>
                    <a:pt x="192" y="68"/>
                  </a:moveTo>
                  <a:cubicBezTo>
                    <a:pt x="192" y="67"/>
                    <a:pt x="192" y="67"/>
                    <a:pt x="192" y="67"/>
                  </a:cubicBezTo>
                  <a:cubicBezTo>
                    <a:pt x="192" y="65"/>
                    <a:pt x="191" y="63"/>
                    <a:pt x="189" y="63"/>
                  </a:cubicBezTo>
                  <a:cubicBezTo>
                    <a:pt x="176" y="63"/>
                    <a:pt x="176" y="63"/>
                    <a:pt x="176" y="63"/>
                  </a:cubicBezTo>
                  <a:cubicBezTo>
                    <a:pt x="174" y="63"/>
                    <a:pt x="173" y="65"/>
                    <a:pt x="173" y="67"/>
                  </a:cubicBezTo>
                  <a:cubicBezTo>
                    <a:pt x="173" y="68"/>
                    <a:pt x="173" y="68"/>
                    <a:pt x="173" y="68"/>
                  </a:cubicBezTo>
                  <a:cubicBezTo>
                    <a:pt x="173" y="70"/>
                    <a:pt x="174" y="72"/>
                    <a:pt x="176" y="72"/>
                  </a:cubicBezTo>
                  <a:cubicBezTo>
                    <a:pt x="189" y="72"/>
                    <a:pt x="189" y="72"/>
                    <a:pt x="189" y="72"/>
                  </a:cubicBezTo>
                  <a:cubicBezTo>
                    <a:pt x="191" y="72"/>
                    <a:pt x="192" y="70"/>
                    <a:pt x="192" y="68"/>
                  </a:cubicBezTo>
                  <a:close/>
                  <a:moveTo>
                    <a:pt x="188" y="158"/>
                  </a:moveTo>
                  <a:cubicBezTo>
                    <a:pt x="189" y="148"/>
                    <a:pt x="189" y="148"/>
                    <a:pt x="189" y="148"/>
                  </a:cubicBezTo>
                  <a:cubicBezTo>
                    <a:pt x="173" y="148"/>
                    <a:pt x="173" y="148"/>
                    <a:pt x="173" y="148"/>
                  </a:cubicBezTo>
                  <a:cubicBezTo>
                    <a:pt x="172" y="158"/>
                    <a:pt x="172" y="158"/>
                    <a:pt x="172" y="158"/>
                  </a:cubicBezTo>
                  <a:lnTo>
                    <a:pt x="188" y="158"/>
                  </a:lnTo>
                  <a:close/>
                  <a:moveTo>
                    <a:pt x="170" y="93"/>
                  </a:moveTo>
                  <a:cubicBezTo>
                    <a:pt x="170" y="89"/>
                    <a:pt x="167" y="89"/>
                    <a:pt x="167" y="89"/>
                  </a:cubicBezTo>
                  <a:cubicBezTo>
                    <a:pt x="154" y="89"/>
                    <a:pt x="154" y="89"/>
                    <a:pt x="154" y="89"/>
                  </a:cubicBezTo>
                  <a:cubicBezTo>
                    <a:pt x="152" y="89"/>
                    <a:pt x="152" y="92"/>
                    <a:pt x="152" y="92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2" y="99"/>
                    <a:pt x="154" y="100"/>
                    <a:pt x="154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0" y="102"/>
                    <a:pt x="170" y="100"/>
                    <a:pt x="170" y="100"/>
                  </a:cubicBezTo>
                  <a:lnTo>
                    <a:pt x="170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1"/>
            <p:cNvSpPr>
              <a:spLocks noEditPoints="1"/>
            </p:cNvSpPr>
            <p:nvPr/>
          </p:nvSpPr>
          <p:spPr bwMode="auto">
            <a:xfrm>
              <a:off x="4451" y="1942"/>
              <a:ext cx="1746" cy="657"/>
            </a:xfrm>
            <a:custGeom>
              <a:avLst/>
              <a:gdLst>
                <a:gd name="T0" fmla="*/ 246 w 649"/>
                <a:gd name="T1" fmla="*/ 193 h 244"/>
                <a:gd name="T2" fmla="*/ 255 w 649"/>
                <a:gd name="T3" fmla="*/ 209 h 244"/>
                <a:gd name="T4" fmla="*/ 232 w 649"/>
                <a:gd name="T5" fmla="*/ 209 h 244"/>
                <a:gd name="T6" fmla="*/ 236 w 649"/>
                <a:gd name="T7" fmla="*/ 195 h 244"/>
                <a:gd name="T8" fmla="*/ 221 w 649"/>
                <a:gd name="T9" fmla="*/ 165 h 244"/>
                <a:gd name="T10" fmla="*/ 199 w 649"/>
                <a:gd name="T11" fmla="*/ 160 h 244"/>
                <a:gd name="T12" fmla="*/ 157 w 649"/>
                <a:gd name="T13" fmla="*/ 158 h 244"/>
                <a:gd name="T14" fmla="*/ 104 w 649"/>
                <a:gd name="T15" fmla="*/ 154 h 244"/>
                <a:gd name="T16" fmla="*/ 78 w 649"/>
                <a:gd name="T17" fmla="*/ 147 h 244"/>
                <a:gd name="T18" fmla="*/ 3 w 649"/>
                <a:gd name="T19" fmla="*/ 137 h 244"/>
                <a:gd name="T20" fmla="*/ 150 w 649"/>
                <a:gd name="T21" fmla="*/ 131 h 244"/>
                <a:gd name="T22" fmla="*/ 186 w 649"/>
                <a:gd name="T23" fmla="*/ 127 h 244"/>
                <a:gd name="T24" fmla="*/ 232 w 649"/>
                <a:gd name="T25" fmla="*/ 116 h 244"/>
                <a:gd name="T26" fmla="*/ 227 w 649"/>
                <a:gd name="T27" fmla="*/ 96 h 244"/>
                <a:gd name="T28" fmla="*/ 211 w 649"/>
                <a:gd name="T29" fmla="*/ 22 h 244"/>
                <a:gd name="T30" fmla="*/ 340 w 649"/>
                <a:gd name="T31" fmla="*/ 118 h 244"/>
                <a:gd name="T32" fmla="*/ 389 w 649"/>
                <a:gd name="T33" fmla="*/ 76 h 244"/>
                <a:gd name="T34" fmla="*/ 396 w 649"/>
                <a:gd name="T35" fmla="*/ 115 h 244"/>
                <a:gd name="T36" fmla="*/ 626 w 649"/>
                <a:gd name="T37" fmla="*/ 117 h 244"/>
                <a:gd name="T38" fmla="*/ 634 w 649"/>
                <a:gd name="T39" fmla="*/ 125 h 244"/>
                <a:gd name="T40" fmla="*/ 555 w 649"/>
                <a:gd name="T41" fmla="*/ 141 h 244"/>
                <a:gd name="T42" fmla="*/ 526 w 649"/>
                <a:gd name="T43" fmla="*/ 145 h 244"/>
                <a:gd name="T44" fmla="*/ 465 w 649"/>
                <a:gd name="T45" fmla="*/ 151 h 244"/>
                <a:gd name="T46" fmla="*/ 443 w 649"/>
                <a:gd name="T47" fmla="*/ 150 h 244"/>
                <a:gd name="T48" fmla="*/ 395 w 649"/>
                <a:gd name="T49" fmla="*/ 162 h 244"/>
                <a:gd name="T50" fmla="*/ 389 w 649"/>
                <a:gd name="T51" fmla="*/ 179 h 244"/>
                <a:gd name="T52" fmla="*/ 508 w 649"/>
                <a:gd name="T53" fmla="*/ 199 h 244"/>
                <a:gd name="T54" fmla="*/ 400 w 649"/>
                <a:gd name="T55" fmla="*/ 214 h 244"/>
                <a:gd name="T56" fmla="*/ 270 w 649"/>
                <a:gd name="T57" fmla="*/ 214 h 244"/>
                <a:gd name="T58" fmla="*/ 260 w 649"/>
                <a:gd name="T59" fmla="*/ 209 h 244"/>
                <a:gd name="T60" fmla="*/ 307 w 649"/>
                <a:gd name="T61" fmla="*/ 188 h 244"/>
                <a:gd name="T62" fmla="*/ 254 w 649"/>
                <a:gd name="T63" fmla="*/ 171 h 244"/>
                <a:gd name="T64" fmla="*/ 251 w 649"/>
                <a:gd name="T65" fmla="*/ 170 h 244"/>
                <a:gd name="T66" fmla="*/ 245 w 649"/>
                <a:gd name="T67" fmla="*/ 175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49" h="244">
                  <a:moveTo>
                    <a:pt x="254" y="171"/>
                  </a:moveTo>
                  <a:cubicBezTo>
                    <a:pt x="240" y="181"/>
                    <a:pt x="246" y="193"/>
                    <a:pt x="246" y="193"/>
                  </a:cubicBezTo>
                  <a:cubicBezTo>
                    <a:pt x="251" y="188"/>
                    <a:pt x="255" y="207"/>
                    <a:pt x="255" y="207"/>
                  </a:cubicBezTo>
                  <a:cubicBezTo>
                    <a:pt x="255" y="208"/>
                    <a:pt x="255" y="208"/>
                    <a:pt x="255" y="209"/>
                  </a:cubicBezTo>
                  <a:cubicBezTo>
                    <a:pt x="257" y="224"/>
                    <a:pt x="243" y="210"/>
                    <a:pt x="243" y="210"/>
                  </a:cubicBezTo>
                  <a:cubicBezTo>
                    <a:pt x="238" y="227"/>
                    <a:pt x="232" y="209"/>
                    <a:pt x="232" y="209"/>
                  </a:cubicBezTo>
                  <a:cubicBezTo>
                    <a:pt x="228" y="209"/>
                    <a:pt x="229" y="200"/>
                    <a:pt x="229" y="200"/>
                  </a:cubicBezTo>
                  <a:cubicBezTo>
                    <a:pt x="228" y="189"/>
                    <a:pt x="236" y="195"/>
                    <a:pt x="236" y="195"/>
                  </a:cubicBezTo>
                  <a:cubicBezTo>
                    <a:pt x="243" y="205"/>
                    <a:pt x="236" y="167"/>
                    <a:pt x="236" y="167"/>
                  </a:cubicBezTo>
                  <a:cubicBezTo>
                    <a:pt x="221" y="165"/>
                    <a:pt x="221" y="165"/>
                    <a:pt x="221" y="165"/>
                  </a:cubicBezTo>
                  <a:cubicBezTo>
                    <a:pt x="220" y="181"/>
                    <a:pt x="210" y="160"/>
                    <a:pt x="210" y="160"/>
                  </a:cubicBezTo>
                  <a:cubicBezTo>
                    <a:pt x="199" y="160"/>
                    <a:pt x="199" y="160"/>
                    <a:pt x="199" y="160"/>
                  </a:cubicBezTo>
                  <a:cubicBezTo>
                    <a:pt x="199" y="175"/>
                    <a:pt x="189" y="176"/>
                    <a:pt x="189" y="176"/>
                  </a:cubicBezTo>
                  <a:cubicBezTo>
                    <a:pt x="172" y="178"/>
                    <a:pt x="157" y="158"/>
                    <a:pt x="157" y="158"/>
                  </a:cubicBezTo>
                  <a:cubicBezTo>
                    <a:pt x="113" y="154"/>
                    <a:pt x="113" y="154"/>
                    <a:pt x="113" y="154"/>
                  </a:cubicBezTo>
                  <a:cubicBezTo>
                    <a:pt x="112" y="174"/>
                    <a:pt x="104" y="154"/>
                    <a:pt x="104" y="154"/>
                  </a:cubicBezTo>
                  <a:cubicBezTo>
                    <a:pt x="90" y="153"/>
                    <a:pt x="90" y="153"/>
                    <a:pt x="90" y="153"/>
                  </a:cubicBezTo>
                  <a:cubicBezTo>
                    <a:pt x="87" y="153"/>
                    <a:pt x="78" y="147"/>
                    <a:pt x="78" y="147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3" y="153"/>
                    <a:pt x="3" y="137"/>
                    <a:pt x="3" y="137"/>
                  </a:cubicBezTo>
                  <a:cubicBezTo>
                    <a:pt x="0" y="126"/>
                    <a:pt x="9" y="132"/>
                    <a:pt x="9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1" y="121"/>
                    <a:pt x="163" y="118"/>
                    <a:pt x="163" y="118"/>
                  </a:cubicBezTo>
                  <a:cubicBezTo>
                    <a:pt x="180" y="114"/>
                    <a:pt x="186" y="127"/>
                    <a:pt x="186" y="127"/>
                  </a:cubicBezTo>
                  <a:cubicBezTo>
                    <a:pt x="223" y="122"/>
                    <a:pt x="223" y="122"/>
                    <a:pt x="223" y="122"/>
                  </a:cubicBezTo>
                  <a:cubicBezTo>
                    <a:pt x="225" y="117"/>
                    <a:pt x="232" y="116"/>
                    <a:pt x="232" y="116"/>
                  </a:cubicBezTo>
                  <a:cubicBezTo>
                    <a:pt x="232" y="112"/>
                    <a:pt x="232" y="112"/>
                    <a:pt x="232" y="112"/>
                  </a:cubicBezTo>
                  <a:cubicBezTo>
                    <a:pt x="226" y="110"/>
                    <a:pt x="227" y="96"/>
                    <a:pt x="227" y="96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179" y="23"/>
                    <a:pt x="211" y="22"/>
                    <a:pt x="211" y="22"/>
                  </a:cubicBezTo>
                  <a:cubicBezTo>
                    <a:pt x="238" y="0"/>
                    <a:pt x="264" y="36"/>
                    <a:pt x="264" y="36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71" y="119"/>
                    <a:pt x="371" y="119"/>
                    <a:pt x="371" y="119"/>
                  </a:cubicBezTo>
                  <a:cubicBezTo>
                    <a:pt x="389" y="76"/>
                    <a:pt x="389" y="76"/>
                    <a:pt x="389" y="76"/>
                  </a:cubicBezTo>
                  <a:cubicBezTo>
                    <a:pt x="392" y="67"/>
                    <a:pt x="397" y="75"/>
                    <a:pt x="397" y="75"/>
                  </a:cubicBezTo>
                  <a:cubicBezTo>
                    <a:pt x="409" y="91"/>
                    <a:pt x="396" y="115"/>
                    <a:pt x="396" y="115"/>
                  </a:cubicBezTo>
                  <a:cubicBezTo>
                    <a:pt x="405" y="120"/>
                    <a:pt x="403" y="121"/>
                    <a:pt x="403" y="121"/>
                  </a:cubicBezTo>
                  <a:cubicBezTo>
                    <a:pt x="626" y="117"/>
                    <a:pt x="626" y="117"/>
                    <a:pt x="626" y="117"/>
                  </a:cubicBezTo>
                  <a:cubicBezTo>
                    <a:pt x="637" y="116"/>
                    <a:pt x="639" y="120"/>
                    <a:pt x="639" y="120"/>
                  </a:cubicBezTo>
                  <a:cubicBezTo>
                    <a:pt x="649" y="137"/>
                    <a:pt x="634" y="125"/>
                    <a:pt x="634" y="125"/>
                  </a:cubicBezTo>
                  <a:cubicBezTo>
                    <a:pt x="562" y="133"/>
                    <a:pt x="562" y="133"/>
                    <a:pt x="562" y="133"/>
                  </a:cubicBezTo>
                  <a:cubicBezTo>
                    <a:pt x="562" y="138"/>
                    <a:pt x="555" y="141"/>
                    <a:pt x="555" y="141"/>
                  </a:cubicBezTo>
                  <a:cubicBezTo>
                    <a:pt x="535" y="143"/>
                    <a:pt x="535" y="143"/>
                    <a:pt x="535" y="143"/>
                  </a:cubicBezTo>
                  <a:cubicBezTo>
                    <a:pt x="539" y="158"/>
                    <a:pt x="526" y="145"/>
                    <a:pt x="526" y="145"/>
                  </a:cubicBezTo>
                  <a:cubicBezTo>
                    <a:pt x="474" y="150"/>
                    <a:pt x="474" y="150"/>
                    <a:pt x="474" y="150"/>
                  </a:cubicBezTo>
                  <a:cubicBezTo>
                    <a:pt x="474" y="166"/>
                    <a:pt x="465" y="151"/>
                    <a:pt x="465" y="151"/>
                  </a:cubicBezTo>
                  <a:cubicBezTo>
                    <a:pt x="451" y="152"/>
                    <a:pt x="451" y="152"/>
                    <a:pt x="451" y="152"/>
                  </a:cubicBezTo>
                  <a:cubicBezTo>
                    <a:pt x="446" y="154"/>
                    <a:pt x="443" y="150"/>
                    <a:pt x="443" y="150"/>
                  </a:cubicBezTo>
                  <a:cubicBezTo>
                    <a:pt x="422" y="154"/>
                    <a:pt x="422" y="154"/>
                    <a:pt x="422" y="154"/>
                  </a:cubicBezTo>
                  <a:cubicBezTo>
                    <a:pt x="419" y="181"/>
                    <a:pt x="395" y="162"/>
                    <a:pt x="395" y="162"/>
                  </a:cubicBezTo>
                  <a:cubicBezTo>
                    <a:pt x="389" y="164"/>
                    <a:pt x="389" y="164"/>
                    <a:pt x="389" y="164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96" y="197"/>
                    <a:pt x="396" y="197"/>
                    <a:pt x="396" y="197"/>
                  </a:cubicBezTo>
                  <a:cubicBezTo>
                    <a:pt x="508" y="199"/>
                    <a:pt x="508" y="199"/>
                    <a:pt x="508" y="199"/>
                  </a:cubicBezTo>
                  <a:cubicBezTo>
                    <a:pt x="524" y="201"/>
                    <a:pt x="521" y="207"/>
                    <a:pt x="521" y="207"/>
                  </a:cubicBezTo>
                  <a:cubicBezTo>
                    <a:pt x="400" y="214"/>
                    <a:pt x="400" y="214"/>
                    <a:pt x="400" y="214"/>
                  </a:cubicBezTo>
                  <a:cubicBezTo>
                    <a:pt x="393" y="244"/>
                    <a:pt x="341" y="217"/>
                    <a:pt x="341" y="217"/>
                  </a:cubicBezTo>
                  <a:cubicBezTo>
                    <a:pt x="270" y="214"/>
                    <a:pt x="270" y="214"/>
                    <a:pt x="270" y="214"/>
                  </a:cubicBezTo>
                  <a:cubicBezTo>
                    <a:pt x="261" y="215"/>
                    <a:pt x="260" y="211"/>
                    <a:pt x="260" y="211"/>
                  </a:cubicBezTo>
                  <a:cubicBezTo>
                    <a:pt x="260" y="210"/>
                    <a:pt x="260" y="209"/>
                    <a:pt x="260" y="209"/>
                  </a:cubicBezTo>
                  <a:cubicBezTo>
                    <a:pt x="260" y="199"/>
                    <a:pt x="315" y="199"/>
                    <a:pt x="315" y="199"/>
                  </a:cubicBezTo>
                  <a:cubicBezTo>
                    <a:pt x="307" y="188"/>
                    <a:pt x="307" y="188"/>
                    <a:pt x="307" y="188"/>
                  </a:cubicBezTo>
                  <a:cubicBezTo>
                    <a:pt x="298" y="187"/>
                    <a:pt x="272" y="173"/>
                    <a:pt x="272" y="173"/>
                  </a:cubicBezTo>
                  <a:lnTo>
                    <a:pt x="254" y="171"/>
                  </a:lnTo>
                  <a:close/>
                  <a:moveTo>
                    <a:pt x="245" y="175"/>
                  </a:moveTo>
                  <a:cubicBezTo>
                    <a:pt x="251" y="170"/>
                    <a:pt x="251" y="170"/>
                    <a:pt x="251" y="170"/>
                  </a:cubicBezTo>
                  <a:cubicBezTo>
                    <a:pt x="245" y="168"/>
                    <a:pt x="245" y="168"/>
                    <a:pt x="245" y="168"/>
                  </a:cubicBezTo>
                  <a:lnTo>
                    <a:pt x="245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2"/>
            <p:cNvSpPr/>
            <p:nvPr/>
          </p:nvSpPr>
          <p:spPr bwMode="auto">
            <a:xfrm>
              <a:off x="3483" y="1287"/>
              <a:ext cx="27" cy="38"/>
            </a:xfrm>
            <a:custGeom>
              <a:avLst/>
              <a:gdLst>
                <a:gd name="T0" fmla="*/ 27 w 27"/>
                <a:gd name="T1" fmla="*/ 6 h 38"/>
                <a:gd name="T2" fmla="*/ 22 w 27"/>
                <a:gd name="T3" fmla="*/ 38 h 38"/>
                <a:gd name="T4" fmla="*/ 0 w 27"/>
                <a:gd name="T5" fmla="*/ 35 h 38"/>
                <a:gd name="T6" fmla="*/ 6 w 27"/>
                <a:gd name="T7" fmla="*/ 0 h 38"/>
                <a:gd name="T8" fmla="*/ 27 w 27"/>
                <a:gd name="T9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8">
                  <a:moveTo>
                    <a:pt x="27" y="6"/>
                  </a:moveTo>
                  <a:lnTo>
                    <a:pt x="22" y="38"/>
                  </a:lnTo>
                  <a:lnTo>
                    <a:pt x="0" y="35"/>
                  </a:lnTo>
                  <a:lnTo>
                    <a:pt x="6" y="0"/>
                  </a:lnTo>
                  <a:lnTo>
                    <a:pt x="2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3"/>
            <p:cNvSpPr/>
            <p:nvPr/>
          </p:nvSpPr>
          <p:spPr bwMode="auto">
            <a:xfrm>
              <a:off x="3142" y="1225"/>
              <a:ext cx="26" cy="38"/>
            </a:xfrm>
            <a:custGeom>
              <a:avLst/>
              <a:gdLst>
                <a:gd name="T0" fmla="*/ 26 w 26"/>
                <a:gd name="T1" fmla="*/ 3 h 38"/>
                <a:gd name="T2" fmla="*/ 21 w 26"/>
                <a:gd name="T3" fmla="*/ 38 h 38"/>
                <a:gd name="T4" fmla="*/ 0 w 26"/>
                <a:gd name="T5" fmla="*/ 35 h 38"/>
                <a:gd name="T6" fmla="*/ 5 w 26"/>
                <a:gd name="T7" fmla="*/ 0 h 38"/>
                <a:gd name="T8" fmla="*/ 26 w 26"/>
                <a:gd name="T9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8">
                  <a:moveTo>
                    <a:pt x="26" y="3"/>
                  </a:moveTo>
                  <a:lnTo>
                    <a:pt x="21" y="38"/>
                  </a:lnTo>
                  <a:lnTo>
                    <a:pt x="0" y="35"/>
                  </a:lnTo>
                  <a:lnTo>
                    <a:pt x="5" y="0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4"/>
            <p:cNvSpPr/>
            <p:nvPr/>
          </p:nvSpPr>
          <p:spPr bwMode="auto">
            <a:xfrm>
              <a:off x="2913" y="1179"/>
              <a:ext cx="29" cy="41"/>
            </a:xfrm>
            <a:custGeom>
              <a:avLst/>
              <a:gdLst>
                <a:gd name="T0" fmla="*/ 29 w 29"/>
                <a:gd name="T1" fmla="*/ 6 h 41"/>
                <a:gd name="T2" fmla="*/ 24 w 29"/>
                <a:gd name="T3" fmla="*/ 41 h 41"/>
                <a:gd name="T4" fmla="*/ 0 w 29"/>
                <a:gd name="T5" fmla="*/ 35 h 41"/>
                <a:gd name="T6" fmla="*/ 8 w 29"/>
                <a:gd name="T7" fmla="*/ 0 h 41"/>
                <a:gd name="T8" fmla="*/ 29 w 29"/>
                <a:gd name="T9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41">
                  <a:moveTo>
                    <a:pt x="29" y="6"/>
                  </a:moveTo>
                  <a:lnTo>
                    <a:pt x="24" y="41"/>
                  </a:lnTo>
                  <a:lnTo>
                    <a:pt x="0" y="35"/>
                  </a:lnTo>
                  <a:lnTo>
                    <a:pt x="8" y="0"/>
                  </a:lnTo>
                  <a:lnTo>
                    <a:pt x="2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5"/>
            <p:cNvSpPr/>
            <p:nvPr/>
          </p:nvSpPr>
          <p:spPr bwMode="auto">
            <a:xfrm>
              <a:off x="2660" y="1131"/>
              <a:ext cx="27" cy="40"/>
            </a:xfrm>
            <a:custGeom>
              <a:avLst/>
              <a:gdLst>
                <a:gd name="T0" fmla="*/ 27 w 27"/>
                <a:gd name="T1" fmla="*/ 5 h 40"/>
                <a:gd name="T2" fmla="*/ 22 w 27"/>
                <a:gd name="T3" fmla="*/ 40 h 40"/>
                <a:gd name="T4" fmla="*/ 0 w 27"/>
                <a:gd name="T5" fmla="*/ 35 h 40"/>
                <a:gd name="T6" fmla="*/ 5 w 27"/>
                <a:gd name="T7" fmla="*/ 0 h 40"/>
                <a:gd name="T8" fmla="*/ 27 w 27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0">
                  <a:moveTo>
                    <a:pt x="27" y="5"/>
                  </a:moveTo>
                  <a:lnTo>
                    <a:pt x="22" y="40"/>
                  </a:lnTo>
                  <a:lnTo>
                    <a:pt x="0" y="35"/>
                  </a:lnTo>
                  <a:lnTo>
                    <a:pt x="5" y="0"/>
                  </a:lnTo>
                  <a:lnTo>
                    <a:pt x="2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6"/>
            <p:cNvSpPr/>
            <p:nvPr/>
          </p:nvSpPr>
          <p:spPr bwMode="auto">
            <a:xfrm>
              <a:off x="2474" y="1091"/>
              <a:ext cx="27" cy="40"/>
            </a:xfrm>
            <a:custGeom>
              <a:avLst/>
              <a:gdLst>
                <a:gd name="T0" fmla="*/ 27 w 27"/>
                <a:gd name="T1" fmla="*/ 5 h 40"/>
                <a:gd name="T2" fmla="*/ 22 w 27"/>
                <a:gd name="T3" fmla="*/ 40 h 40"/>
                <a:gd name="T4" fmla="*/ 0 w 27"/>
                <a:gd name="T5" fmla="*/ 35 h 40"/>
                <a:gd name="T6" fmla="*/ 6 w 27"/>
                <a:gd name="T7" fmla="*/ 0 h 40"/>
                <a:gd name="T8" fmla="*/ 27 w 27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0">
                  <a:moveTo>
                    <a:pt x="27" y="5"/>
                  </a:moveTo>
                  <a:lnTo>
                    <a:pt x="22" y="40"/>
                  </a:lnTo>
                  <a:lnTo>
                    <a:pt x="0" y="35"/>
                  </a:lnTo>
                  <a:lnTo>
                    <a:pt x="6" y="0"/>
                  </a:lnTo>
                  <a:lnTo>
                    <a:pt x="2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7"/>
            <p:cNvSpPr/>
            <p:nvPr/>
          </p:nvSpPr>
          <p:spPr bwMode="auto">
            <a:xfrm>
              <a:off x="2601" y="1045"/>
              <a:ext cx="27" cy="46"/>
            </a:xfrm>
            <a:custGeom>
              <a:avLst/>
              <a:gdLst>
                <a:gd name="T0" fmla="*/ 27 w 27"/>
                <a:gd name="T1" fmla="*/ 5 h 46"/>
                <a:gd name="T2" fmla="*/ 21 w 27"/>
                <a:gd name="T3" fmla="*/ 46 h 46"/>
                <a:gd name="T4" fmla="*/ 0 w 27"/>
                <a:gd name="T5" fmla="*/ 40 h 46"/>
                <a:gd name="T6" fmla="*/ 5 w 27"/>
                <a:gd name="T7" fmla="*/ 0 h 46"/>
                <a:gd name="T8" fmla="*/ 27 w 27"/>
                <a:gd name="T9" fmla="*/ 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6">
                  <a:moveTo>
                    <a:pt x="27" y="5"/>
                  </a:moveTo>
                  <a:lnTo>
                    <a:pt x="21" y="46"/>
                  </a:lnTo>
                  <a:lnTo>
                    <a:pt x="0" y="40"/>
                  </a:lnTo>
                  <a:lnTo>
                    <a:pt x="5" y="0"/>
                  </a:lnTo>
                  <a:lnTo>
                    <a:pt x="2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8"/>
            <p:cNvSpPr>
              <a:spLocks noEditPoints="1"/>
            </p:cNvSpPr>
            <p:nvPr/>
          </p:nvSpPr>
          <p:spPr bwMode="auto">
            <a:xfrm>
              <a:off x="2313" y="972"/>
              <a:ext cx="1644" cy="563"/>
            </a:xfrm>
            <a:custGeom>
              <a:avLst/>
              <a:gdLst>
                <a:gd name="T0" fmla="*/ 427 w 611"/>
                <a:gd name="T1" fmla="*/ 123 h 209"/>
                <a:gd name="T2" fmla="*/ 437 w 611"/>
                <a:gd name="T3" fmla="*/ 116 h 209"/>
                <a:gd name="T4" fmla="*/ 411 w 611"/>
                <a:gd name="T5" fmla="*/ 120 h 209"/>
                <a:gd name="T6" fmla="*/ 421 w 611"/>
                <a:gd name="T7" fmla="*/ 121 h 209"/>
                <a:gd name="T8" fmla="*/ 393 w 611"/>
                <a:gd name="T9" fmla="*/ 117 h 209"/>
                <a:gd name="T10" fmla="*/ 399 w 611"/>
                <a:gd name="T11" fmla="*/ 118 h 209"/>
                <a:gd name="T12" fmla="*/ 378 w 611"/>
                <a:gd name="T13" fmla="*/ 113 h 209"/>
                <a:gd name="T14" fmla="*/ 381 w 611"/>
                <a:gd name="T15" fmla="*/ 115 h 209"/>
                <a:gd name="T16" fmla="*/ 387 w 611"/>
                <a:gd name="T17" fmla="*/ 116 h 209"/>
                <a:gd name="T18" fmla="*/ 366 w 611"/>
                <a:gd name="T19" fmla="*/ 111 h 209"/>
                <a:gd name="T20" fmla="*/ 370 w 611"/>
                <a:gd name="T21" fmla="*/ 113 h 209"/>
                <a:gd name="T22" fmla="*/ 348 w 611"/>
                <a:gd name="T23" fmla="*/ 109 h 209"/>
                <a:gd name="T24" fmla="*/ 358 w 611"/>
                <a:gd name="T25" fmla="*/ 109 h 209"/>
                <a:gd name="T26" fmla="*/ 334 w 611"/>
                <a:gd name="T27" fmla="*/ 106 h 209"/>
                <a:gd name="T28" fmla="*/ 344 w 611"/>
                <a:gd name="T29" fmla="*/ 108 h 209"/>
                <a:gd name="T30" fmla="*/ 296 w 611"/>
                <a:gd name="T31" fmla="*/ 98 h 209"/>
                <a:gd name="T32" fmla="*/ 320 w 611"/>
                <a:gd name="T33" fmla="*/ 104 h 209"/>
                <a:gd name="T34" fmla="*/ 326 w 611"/>
                <a:gd name="T35" fmla="*/ 104 h 209"/>
                <a:gd name="T36" fmla="*/ 280 w 611"/>
                <a:gd name="T37" fmla="*/ 95 h 209"/>
                <a:gd name="T38" fmla="*/ 292 w 611"/>
                <a:gd name="T39" fmla="*/ 97 h 209"/>
                <a:gd name="T40" fmla="*/ 260 w 611"/>
                <a:gd name="T41" fmla="*/ 90 h 209"/>
                <a:gd name="T42" fmla="*/ 267 w 611"/>
                <a:gd name="T43" fmla="*/ 91 h 209"/>
                <a:gd name="T44" fmla="*/ 271 w 611"/>
                <a:gd name="T45" fmla="*/ 91 h 209"/>
                <a:gd name="T46" fmla="*/ 216 w 611"/>
                <a:gd name="T47" fmla="*/ 83 h 209"/>
                <a:gd name="T48" fmla="*/ 246 w 611"/>
                <a:gd name="T49" fmla="*/ 90 h 209"/>
                <a:gd name="T50" fmla="*/ 254 w 611"/>
                <a:gd name="T51" fmla="*/ 88 h 209"/>
                <a:gd name="T52" fmla="*/ 184 w 611"/>
                <a:gd name="T53" fmla="*/ 76 h 209"/>
                <a:gd name="T54" fmla="*/ 155 w 611"/>
                <a:gd name="T55" fmla="*/ 70 h 209"/>
                <a:gd name="T56" fmla="*/ 163 w 611"/>
                <a:gd name="T57" fmla="*/ 71 h 209"/>
                <a:gd name="T58" fmla="*/ 172 w 611"/>
                <a:gd name="T59" fmla="*/ 73 h 209"/>
                <a:gd name="T60" fmla="*/ 139 w 611"/>
                <a:gd name="T61" fmla="*/ 43 h 209"/>
                <a:gd name="T62" fmla="*/ 142 w 611"/>
                <a:gd name="T63" fmla="*/ 70 h 209"/>
                <a:gd name="T64" fmla="*/ 149 w 611"/>
                <a:gd name="T65" fmla="*/ 69 h 209"/>
                <a:gd name="T66" fmla="*/ 129 w 611"/>
                <a:gd name="T67" fmla="*/ 41 h 209"/>
                <a:gd name="T68" fmla="*/ 132 w 611"/>
                <a:gd name="T69" fmla="*/ 43 h 209"/>
                <a:gd name="T70" fmla="*/ 111 w 611"/>
                <a:gd name="T71" fmla="*/ 62 h 209"/>
                <a:gd name="T72" fmla="*/ 119 w 611"/>
                <a:gd name="T73" fmla="*/ 40 h 209"/>
                <a:gd name="T74" fmla="*/ 97 w 611"/>
                <a:gd name="T75" fmla="*/ 58 h 209"/>
                <a:gd name="T76" fmla="*/ 100 w 611"/>
                <a:gd name="T77" fmla="*/ 58 h 209"/>
                <a:gd name="T78" fmla="*/ 104 w 611"/>
                <a:gd name="T79" fmla="*/ 62 h 209"/>
                <a:gd name="T80" fmla="*/ 87 w 611"/>
                <a:gd name="T81" fmla="*/ 58 h 209"/>
                <a:gd name="T82" fmla="*/ 93 w 611"/>
                <a:gd name="T83" fmla="*/ 59 h 209"/>
                <a:gd name="T84" fmla="*/ 72 w 611"/>
                <a:gd name="T85" fmla="*/ 29 h 209"/>
                <a:gd name="T86" fmla="*/ 79 w 611"/>
                <a:gd name="T87" fmla="*/ 30 h 209"/>
                <a:gd name="T88" fmla="*/ 84 w 611"/>
                <a:gd name="T89" fmla="*/ 58 h 209"/>
                <a:gd name="T90" fmla="*/ 47 w 611"/>
                <a:gd name="T91" fmla="*/ 18 h 209"/>
                <a:gd name="T92" fmla="*/ 50 w 611"/>
                <a:gd name="T93" fmla="*/ 49 h 209"/>
                <a:gd name="T94" fmla="*/ 57 w 611"/>
                <a:gd name="T95" fmla="*/ 50 h 209"/>
                <a:gd name="T96" fmla="*/ 38 w 611"/>
                <a:gd name="T97" fmla="*/ 44 h 209"/>
                <a:gd name="T98" fmla="*/ 41 w 611"/>
                <a:gd name="T99" fmla="*/ 20 h 209"/>
                <a:gd name="T100" fmla="*/ 19 w 611"/>
                <a:gd name="T101" fmla="*/ 39 h 209"/>
                <a:gd name="T102" fmla="*/ 23 w 611"/>
                <a:gd name="T103" fmla="*/ 41 h 209"/>
                <a:gd name="T104" fmla="*/ 127 w 611"/>
                <a:gd name="T105" fmla="*/ 21 h 209"/>
                <a:gd name="T106" fmla="*/ 323 w 611"/>
                <a:gd name="T107" fmla="*/ 62 h 209"/>
                <a:gd name="T108" fmla="*/ 508 w 611"/>
                <a:gd name="T109" fmla="*/ 134 h 209"/>
                <a:gd name="T110" fmla="*/ 288 w 611"/>
                <a:gd name="T111" fmla="*/ 199 h 209"/>
                <a:gd name="T112" fmla="*/ 132 w 611"/>
                <a:gd name="T113" fmla="*/ 139 h 209"/>
                <a:gd name="T114" fmla="*/ 29 w 611"/>
                <a:gd name="T115" fmla="*/ 44 h 209"/>
                <a:gd name="T116" fmla="*/ 222 w 611"/>
                <a:gd name="T117" fmla="*/ 92 h 209"/>
                <a:gd name="T118" fmla="*/ 196 w 611"/>
                <a:gd name="T119" fmla="*/ 7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11" h="209">
                  <a:moveTo>
                    <a:pt x="425" y="121"/>
                  </a:moveTo>
                  <a:cubicBezTo>
                    <a:pt x="425" y="121"/>
                    <a:pt x="425" y="120"/>
                    <a:pt x="424" y="120"/>
                  </a:cubicBezTo>
                  <a:cubicBezTo>
                    <a:pt x="424" y="120"/>
                    <a:pt x="423" y="121"/>
                    <a:pt x="423" y="121"/>
                  </a:cubicBezTo>
                  <a:cubicBezTo>
                    <a:pt x="423" y="122"/>
                    <a:pt x="423" y="122"/>
                    <a:pt x="423" y="122"/>
                  </a:cubicBezTo>
                  <a:cubicBezTo>
                    <a:pt x="423" y="122"/>
                    <a:pt x="423" y="122"/>
                    <a:pt x="423" y="122"/>
                  </a:cubicBezTo>
                  <a:cubicBezTo>
                    <a:pt x="423" y="123"/>
                    <a:pt x="423" y="123"/>
                    <a:pt x="424" y="123"/>
                  </a:cubicBezTo>
                  <a:cubicBezTo>
                    <a:pt x="424" y="124"/>
                    <a:pt x="425" y="123"/>
                    <a:pt x="425" y="123"/>
                  </a:cubicBezTo>
                  <a:cubicBezTo>
                    <a:pt x="425" y="122"/>
                    <a:pt x="425" y="122"/>
                    <a:pt x="425" y="122"/>
                  </a:cubicBezTo>
                  <a:cubicBezTo>
                    <a:pt x="425" y="122"/>
                    <a:pt x="425" y="121"/>
                    <a:pt x="425" y="121"/>
                  </a:cubicBezTo>
                  <a:close/>
                  <a:moveTo>
                    <a:pt x="429" y="122"/>
                  </a:moveTo>
                  <a:cubicBezTo>
                    <a:pt x="429" y="122"/>
                    <a:pt x="429" y="122"/>
                    <a:pt x="429" y="122"/>
                  </a:cubicBezTo>
                  <a:cubicBezTo>
                    <a:pt x="429" y="122"/>
                    <a:pt x="429" y="121"/>
                    <a:pt x="429" y="121"/>
                  </a:cubicBezTo>
                  <a:cubicBezTo>
                    <a:pt x="428" y="121"/>
                    <a:pt x="428" y="121"/>
                    <a:pt x="427" y="122"/>
                  </a:cubicBezTo>
                  <a:cubicBezTo>
                    <a:pt x="427" y="123"/>
                    <a:pt x="427" y="123"/>
                    <a:pt x="427" y="123"/>
                  </a:cubicBezTo>
                  <a:cubicBezTo>
                    <a:pt x="427" y="123"/>
                    <a:pt x="427" y="123"/>
                    <a:pt x="427" y="123"/>
                  </a:cubicBezTo>
                  <a:cubicBezTo>
                    <a:pt x="427" y="124"/>
                    <a:pt x="428" y="124"/>
                    <a:pt x="428" y="124"/>
                  </a:cubicBezTo>
                  <a:cubicBezTo>
                    <a:pt x="429" y="124"/>
                    <a:pt x="429" y="124"/>
                    <a:pt x="429" y="123"/>
                  </a:cubicBezTo>
                  <a:lnTo>
                    <a:pt x="429" y="122"/>
                  </a:lnTo>
                  <a:close/>
                  <a:moveTo>
                    <a:pt x="433" y="123"/>
                  </a:moveTo>
                  <a:cubicBezTo>
                    <a:pt x="433" y="123"/>
                    <a:pt x="433" y="123"/>
                    <a:pt x="433" y="123"/>
                  </a:cubicBezTo>
                  <a:cubicBezTo>
                    <a:pt x="433" y="122"/>
                    <a:pt x="433" y="122"/>
                    <a:pt x="432" y="122"/>
                  </a:cubicBezTo>
                  <a:cubicBezTo>
                    <a:pt x="432" y="122"/>
                    <a:pt x="431" y="122"/>
                    <a:pt x="431" y="123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1" y="124"/>
                    <a:pt x="431" y="125"/>
                    <a:pt x="432" y="125"/>
                  </a:cubicBezTo>
                  <a:cubicBezTo>
                    <a:pt x="432" y="125"/>
                    <a:pt x="433" y="125"/>
                    <a:pt x="433" y="124"/>
                  </a:cubicBezTo>
                  <a:lnTo>
                    <a:pt x="433" y="123"/>
                  </a:lnTo>
                  <a:close/>
                  <a:moveTo>
                    <a:pt x="444" y="133"/>
                  </a:moveTo>
                  <a:cubicBezTo>
                    <a:pt x="446" y="118"/>
                    <a:pt x="446" y="118"/>
                    <a:pt x="446" y="118"/>
                  </a:cubicBezTo>
                  <a:cubicBezTo>
                    <a:pt x="437" y="116"/>
                    <a:pt x="437" y="116"/>
                    <a:pt x="437" y="116"/>
                  </a:cubicBezTo>
                  <a:cubicBezTo>
                    <a:pt x="434" y="131"/>
                    <a:pt x="434" y="131"/>
                    <a:pt x="434" y="131"/>
                  </a:cubicBezTo>
                  <a:lnTo>
                    <a:pt x="444" y="133"/>
                  </a:lnTo>
                  <a:close/>
                  <a:moveTo>
                    <a:pt x="409" y="119"/>
                  </a:moveTo>
                  <a:cubicBezTo>
                    <a:pt x="409" y="118"/>
                    <a:pt x="409" y="118"/>
                    <a:pt x="408" y="118"/>
                  </a:cubicBezTo>
                  <a:cubicBezTo>
                    <a:pt x="408" y="118"/>
                    <a:pt x="407" y="118"/>
                    <a:pt x="407" y="118"/>
                  </a:cubicBezTo>
                  <a:cubicBezTo>
                    <a:pt x="407" y="120"/>
                    <a:pt x="407" y="120"/>
                    <a:pt x="407" y="120"/>
                  </a:cubicBezTo>
                  <a:cubicBezTo>
                    <a:pt x="407" y="120"/>
                    <a:pt x="407" y="120"/>
                    <a:pt x="407" y="120"/>
                  </a:cubicBezTo>
                  <a:cubicBezTo>
                    <a:pt x="407" y="120"/>
                    <a:pt x="407" y="121"/>
                    <a:pt x="408" y="121"/>
                  </a:cubicBezTo>
                  <a:cubicBezTo>
                    <a:pt x="408" y="121"/>
                    <a:pt x="409" y="120"/>
                    <a:pt x="409" y="120"/>
                  </a:cubicBezTo>
                  <a:cubicBezTo>
                    <a:pt x="409" y="119"/>
                    <a:pt x="409" y="119"/>
                    <a:pt x="409" y="119"/>
                  </a:cubicBezTo>
                  <a:cubicBezTo>
                    <a:pt x="409" y="119"/>
                    <a:pt x="409" y="119"/>
                    <a:pt x="409" y="119"/>
                  </a:cubicBezTo>
                  <a:close/>
                  <a:moveTo>
                    <a:pt x="413" y="119"/>
                  </a:moveTo>
                  <a:cubicBezTo>
                    <a:pt x="413" y="119"/>
                    <a:pt x="413" y="118"/>
                    <a:pt x="412" y="118"/>
                  </a:cubicBezTo>
                  <a:cubicBezTo>
                    <a:pt x="412" y="118"/>
                    <a:pt x="411" y="119"/>
                    <a:pt x="411" y="119"/>
                  </a:cubicBezTo>
                  <a:cubicBezTo>
                    <a:pt x="411" y="120"/>
                    <a:pt x="411" y="120"/>
                    <a:pt x="411" y="120"/>
                  </a:cubicBezTo>
                  <a:cubicBezTo>
                    <a:pt x="411" y="120"/>
                    <a:pt x="411" y="120"/>
                    <a:pt x="411" y="120"/>
                  </a:cubicBezTo>
                  <a:cubicBezTo>
                    <a:pt x="411" y="121"/>
                    <a:pt x="411" y="121"/>
                    <a:pt x="412" y="121"/>
                  </a:cubicBezTo>
                  <a:cubicBezTo>
                    <a:pt x="412" y="121"/>
                    <a:pt x="413" y="121"/>
                    <a:pt x="413" y="121"/>
                  </a:cubicBezTo>
                  <a:cubicBezTo>
                    <a:pt x="413" y="119"/>
                    <a:pt x="413" y="119"/>
                    <a:pt x="413" y="119"/>
                  </a:cubicBezTo>
                  <a:cubicBezTo>
                    <a:pt x="413" y="119"/>
                    <a:pt x="413" y="119"/>
                    <a:pt x="413" y="119"/>
                  </a:cubicBezTo>
                  <a:close/>
                  <a:moveTo>
                    <a:pt x="417" y="120"/>
                  </a:moveTo>
                  <a:cubicBezTo>
                    <a:pt x="417" y="120"/>
                    <a:pt x="417" y="119"/>
                    <a:pt x="416" y="119"/>
                  </a:cubicBezTo>
                  <a:cubicBezTo>
                    <a:pt x="416" y="119"/>
                    <a:pt x="415" y="119"/>
                    <a:pt x="415" y="120"/>
                  </a:cubicBezTo>
                  <a:cubicBezTo>
                    <a:pt x="415" y="121"/>
                    <a:pt x="415" y="121"/>
                    <a:pt x="415" y="121"/>
                  </a:cubicBezTo>
                  <a:cubicBezTo>
                    <a:pt x="415" y="121"/>
                    <a:pt x="415" y="121"/>
                    <a:pt x="415" y="121"/>
                  </a:cubicBezTo>
                  <a:cubicBezTo>
                    <a:pt x="415" y="122"/>
                    <a:pt x="415" y="122"/>
                    <a:pt x="416" y="122"/>
                  </a:cubicBezTo>
                  <a:cubicBezTo>
                    <a:pt x="416" y="122"/>
                    <a:pt x="417" y="122"/>
                    <a:pt x="417" y="121"/>
                  </a:cubicBezTo>
                  <a:cubicBezTo>
                    <a:pt x="417" y="120"/>
                    <a:pt x="417" y="120"/>
                    <a:pt x="417" y="120"/>
                  </a:cubicBezTo>
                  <a:cubicBezTo>
                    <a:pt x="417" y="120"/>
                    <a:pt x="417" y="120"/>
                    <a:pt x="417" y="120"/>
                  </a:cubicBezTo>
                  <a:close/>
                  <a:moveTo>
                    <a:pt x="421" y="121"/>
                  </a:moveTo>
                  <a:cubicBezTo>
                    <a:pt x="421" y="120"/>
                    <a:pt x="421" y="120"/>
                    <a:pt x="420" y="120"/>
                  </a:cubicBezTo>
                  <a:cubicBezTo>
                    <a:pt x="420" y="120"/>
                    <a:pt x="419" y="120"/>
                    <a:pt x="419" y="121"/>
                  </a:cubicBezTo>
                  <a:cubicBezTo>
                    <a:pt x="419" y="122"/>
                    <a:pt x="419" y="122"/>
                    <a:pt x="419" y="122"/>
                  </a:cubicBezTo>
                  <a:cubicBezTo>
                    <a:pt x="419" y="122"/>
                    <a:pt x="419" y="122"/>
                    <a:pt x="419" y="122"/>
                  </a:cubicBezTo>
                  <a:cubicBezTo>
                    <a:pt x="419" y="122"/>
                    <a:pt x="419" y="123"/>
                    <a:pt x="420" y="123"/>
                  </a:cubicBezTo>
                  <a:cubicBezTo>
                    <a:pt x="420" y="123"/>
                    <a:pt x="421" y="122"/>
                    <a:pt x="421" y="122"/>
                  </a:cubicBezTo>
                  <a:cubicBezTo>
                    <a:pt x="421" y="121"/>
                    <a:pt x="421" y="121"/>
                    <a:pt x="421" y="121"/>
                  </a:cubicBezTo>
                  <a:cubicBezTo>
                    <a:pt x="421" y="121"/>
                    <a:pt x="421" y="121"/>
                    <a:pt x="421" y="121"/>
                  </a:cubicBezTo>
                  <a:close/>
                  <a:moveTo>
                    <a:pt x="393" y="116"/>
                  </a:moveTo>
                  <a:cubicBezTo>
                    <a:pt x="393" y="115"/>
                    <a:pt x="393" y="115"/>
                    <a:pt x="393" y="115"/>
                  </a:cubicBezTo>
                  <a:cubicBezTo>
                    <a:pt x="392" y="115"/>
                    <a:pt x="391" y="115"/>
                    <a:pt x="391" y="116"/>
                  </a:cubicBezTo>
                  <a:cubicBezTo>
                    <a:pt x="391" y="117"/>
                    <a:pt x="391" y="117"/>
                    <a:pt x="391" y="117"/>
                  </a:cubicBezTo>
                  <a:cubicBezTo>
                    <a:pt x="391" y="117"/>
                    <a:pt x="391" y="117"/>
                    <a:pt x="391" y="117"/>
                  </a:cubicBezTo>
                  <a:cubicBezTo>
                    <a:pt x="391" y="117"/>
                    <a:pt x="392" y="118"/>
                    <a:pt x="392" y="118"/>
                  </a:cubicBezTo>
                  <a:cubicBezTo>
                    <a:pt x="393" y="118"/>
                    <a:pt x="393" y="118"/>
                    <a:pt x="393" y="117"/>
                  </a:cubicBezTo>
                  <a:cubicBezTo>
                    <a:pt x="393" y="116"/>
                    <a:pt x="393" y="116"/>
                    <a:pt x="393" y="116"/>
                  </a:cubicBezTo>
                  <a:cubicBezTo>
                    <a:pt x="393" y="116"/>
                    <a:pt x="393" y="116"/>
                    <a:pt x="393" y="116"/>
                  </a:cubicBezTo>
                  <a:close/>
                  <a:moveTo>
                    <a:pt x="397" y="117"/>
                  </a:moveTo>
                  <a:cubicBezTo>
                    <a:pt x="397" y="116"/>
                    <a:pt x="397" y="116"/>
                    <a:pt x="397" y="116"/>
                  </a:cubicBezTo>
                  <a:cubicBezTo>
                    <a:pt x="396" y="115"/>
                    <a:pt x="395" y="116"/>
                    <a:pt x="395" y="116"/>
                  </a:cubicBezTo>
                  <a:cubicBezTo>
                    <a:pt x="395" y="117"/>
                    <a:pt x="395" y="117"/>
                    <a:pt x="395" y="117"/>
                  </a:cubicBezTo>
                  <a:cubicBezTo>
                    <a:pt x="395" y="117"/>
                    <a:pt x="395" y="118"/>
                    <a:pt x="395" y="118"/>
                  </a:cubicBezTo>
                  <a:cubicBezTo>
                    <a:pt x="395" y="118"/>
                    <a:pt x="396" y="119"/>
                    <a:pt x="396" y="119"/>
                  </a:cubicBezTo>
                  <a:cubicBezTo>
                    <a:pt x="397" y="119"/>
                    <a:pt x="397" y="118"/>
                    <a:pt x="397" y="118"/>
                  </a:cubicBezTo>
                  <a:cubicBezTo>
                    <a:pt x="397" y="117"/>
                    <a:pt x="397" y="117"/>
                    <a:pt x="397" y="117"/>
                  </a:cubicBezTo>
                  <a:cubicBezTo>
                    <a:pt x="397" y="117"/>
                    <a:pt x="397" y="117"/>
                    <a:pt x="397" y="117"/>
                  </a:cubicBezTo>
                  <a:close/>
                  <a:moveTo>
                    <a:pt x="401" y="117"/>
                  </a:moveTo>
                  <a:cubicBezTo>
                    <a:pt x="401" y="117"/>
                    <a:pt x="401" y="116"/>
                    <a:pt x="401" y="116"/>
                  </a:cubicBezTo>
                  <a:cubicBezTo>
                    <a:pt x="400" y="116"/>
                    <a:pt x="400" y="117"/>
                    <a:pt x="399" y="117"/>
                  </a:cubicBezTo>
                  <a:cubicBezTo>
                    <a:pt x="399" y="118"/>
                    <a:pt x="399" y="118"/>
                    <a:pt x="399" y="118"/>
                  </a:cubicBezTo>
                  <a:cubicBezTo>
                    <a:pt x="399" y="118"/>
                    <a:pt x="399" y="118"/>
                    <a:pt x="399" y="118"/>
                  </a:cubicBezTo>
                  <a:cubicBezTo>
                    <a:pt x="399" y="119"/>
                    <a:pt x="400" y="119"/>
                    <a:pt x="400" y="119"/>
                  </a:cubicBezTo>
                  <a:cubicBezTo>
                    <a:pt x="401" y="119"/>
                    <a:pt x="401" y="119"/>
                    <a:pt x="401" y="118"/>
                  </a:cubicBezTo>
                  <a:cubicBezTo>
                    <a:pt x="401" y="117"/>
                    <a:pt x="401" y="117"/>
                    <a:pt x="401" y="117"/>
                  </a:cubicBezTo>
                  <a:cubicBezTo>
                    <a:pt x="401" y="117"/>
                    <a:pt x="401" y="117"/>
                    <a:pt x="401" y="117"/>
                  </a:cubicBezTo>
                  <a:close/>
                  <a:moveTo>
                    <a:pt x="405" y="118"/>
                  </a:moveTo>
                  <a:cubicBezTo>
                    <a:pt x="405" y="117"/>
                    <a:pt x="405" y="117"/>
                    <a:pt x="404" y="117"/>
                  </a:cubicBezTo>
                  <a:cubicBezTo>
                    <a:pt x="404" y="117"/>
                    <a:pt x="403" y="117"/>
                    <a:pt x="403" y="118"/>
                  </a:cubicBezTo>
                  <a:cubicBezTo>
                    <a:pt x="403" y="119"/>
                    <a:pt x="403" y="119"/>
                    <a:pt x="403" y="119"/>
                  </a:cubicBezTo>
                  <a:cubicBezTo>
                    <a:pt x="403" y="119"/>
                    <a:pt x="403" y="119"/>
                    <a:pt x="403" y="119"/>
                  </a:cubicBezTo>
                  <a:cubicBezTo>
                    <a:pt x="403" y="119"/>
                    <a:pt x="403" y="120"/>
                    <a:pt x="404" y="120"/>
                  </a:cubicBezTo>
                  <a:cubicBezTo>
                    <a:pt x="404" y="120"/>
                    <a:pt x="405" y="120"/>
                    <a:pt x="405" y="119"/>
                  </a:cubicBezTo>
                  <a:cubicBezTo>
                    <a:pt x="405" y="118"/>
                    <a:pt x="405" y="118"/>
                    <a:pt x="405" y="118"/>
                  </a:cubicBezTo>
                  <a:cubicBezTo>
                    <a:pt x="405" y="118"/>
                    <a:pt x="405" y="118"/>
                    <a:pt x="405" y="118"/>
                  </a:cubicBezTo>
                  <a:close/>
                  <a:moveTo>
                    <a:pt x="378" y="113"/>
                  </a:moveTo>
                  <a:cubicBezTo>
                    <a:pt x="378" y="113"/>
                    <a:pt x="378" y="113"/>
                    <a:pt x="378" y="113"/>
                  </a:cubicBezTo>
                  <a:cubicBezTo>
                    <a:pt x="378" y="112"/>
                    <a:pt x="378" y="112"/>
                    <a:pt x="377" y="112"/>
                  </a:cubicBezTo>
                  <a:cubicBezTo>
                    <a:pt x="376" y="112"/>
                    <a:pt x="376" y="112"/>
                    <a:pt x="376" y="113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5"/>
                    <a:pt x="376" y="115"/>
                  </a:cubicBezTo>
                  <a:cubicBezTo>
                    <a:pt x="377" y="115"/>
                    <a:pt x="378" y="115"/>
                    <a:pt x="378" y="114"/>
                  </a:cubicBezTo>
                  <a:lnTo>
                    <a:pt x="378" y="113"/>
                  </a:lnTo>
                  <a:close/>
                  <a:moveTo>
                    <a:pt x="381" y="114"/>
                  </a:moveTo>
                  <a:cubicBezTo>
                    <a:pt x="381" y="113"/>
                    <a:pt x="381" y="113"/>
                    <a:pt x="381" y="113"/>
                  </a:cubicBezTo>
                  <a:cubicBezTo>
                    <a:pt x="380" y="113"/>
                    <a:pt x="380" y="113"/>
                    <a:pt x="379" y="114"/>
                  </a:cubicBezTo>
                  <a:cubicBezTo>
                    <a:pt x="379" y="115"/>
                    <a:pt x="379" y="115"/>
                    <a:pt x="379" y="115"/>
                  </a:cubicBezTo>
                  <a:cubicBezTo>
                    <a:pt x="379" y="115"/>
                    <a:pt x="379" y="115"/>
                    <a:pt x="379" y="115"/>
                  </a:cubicBezTo>
                  <a:cubicBezTo>
                    <a:pt x="379" y="115"/>
                    <a:pt x="380" y="116"/>
                    <a:pt x="380" y="116"/>
                  </a:cubicBezTo>
                  <a:cubicBezTo>
                    <a:pt x="381" y="116"/>
                    <a:pt x="381" y="116"/>
                    <a:pt x="381" y="115"/>
                  </a:cubicBezTo>
                  <a:cubicBezTo>
                    <a:pt x="381" y="114"/>
                    <a:pt x="381" y="114"/>
                    <a:pt x="381" y="114"/>
                  </a:cubicBezTo>
                  <a:cubicBezTo>
                    <a:pt x="381" y="114"/>
                    <a:pt x="381" y="114"/>
                    <a:pt x="381" y="114"/>
                  </a:cubicBezTo>
                  <a:close/>
                  <a:moveTo>
                    <a:pt x="386" y="114"/>
                  </a:moveTo>
                  <a:cubicBezTo>
                    <a:pt x="386" y="114"/>
                    <a:pt x="385" y="114"/>
                    <a:pt x="385" y="113"/>
                  </a:cubicBezTo>
                  <a:cubicBezTo>
                    <a:pt x="384" y="113"/>
                    <a:pt x="384" y="114"/>
                    <a:pt x="384" y="114"/>
                  </a:cubicBezTo>
                  <a:cubicBezTo>
                    <a:pt x="383" y="115"/>
                    <a:pt x="383" y="115"/>
                    <a:pt x="383" y="115"/>
                  </a:cubicBezTo>
                  <a:cubicBezTo>
                    <a:pt x="383" y="115"/>
                    <a:pt x="383" y="115"/>
                    <a:pt x="383" y="116"/>
                  </a:cubicBezTo>
                  <a:cubicBezTo>
                    <a:pt x="383" y="116"/>
                    <a:pt x="384" y="116"/>
                    <a:pt x="384" y="116"/>
                  </a:cubicBezTo>
                  <a:cubicBezTo>
                    <a:pt x="385" y="117"/>
                    <a:pt x="385" y="116"/>
                    <a:pt x="385" y="116"/>
                  </a:cubicBezTo>
                  <a:cubicBezTo>
                    <a:pt x="385" y="115"/>
                    <a:pt x="385" y="115"/>
                    <a:pt x="385" y="115"/>
                  </a:cubicBezTo>
                  <a:cubicBezTo>
                    <a:pt x="386" y="115"/>
                    <a:pt x="386" y="115"/>
                    <a:pt x="386" y="114"/>
                  </a:cubicBezTo>
                  <a:close/>
                  <a:moveTo>
                    <a:pt x="389" y="115"/>
                  </a:moveTo>
                  <a:cubicBezTo>
                    <a:pt x="389" y="115"/>
                    <a:pt x="389" y="114"/>
                    <a:pt x="388" y="114"/>
                  </a:cubicBezTo>
                  <a:cubicBezTo>
                    <a:pt x="388" y="114"/>
                    <a:pt x="387" y="114"/>
                    <a:pt x="387" y="115"/>
                  </a:cubicBezTo>
                  <a:cubicBezTo>
                    <a:pt x="387" y="116"/>
                    <a:pt x="387" y="116"/>
                    <a:pt x="387" y="116"/>
                  </a:cubicBezTo>
                  <a:cubicBezTo>
                    <a:pt x="387" y="116"/>
                    <a:pt x="387" y="116"/>
                    <a:pt x="387" y="116"/>
                  </a:cubicBezTo>
                  <a:cubicBezTo>
                    <a:pt x="387" y="117"/>
                    <a:pt x="387" y="117"/>
                    <a:pt x="388" y="117"/>
                  </a:cubicBezTo>
                  <a:cubicBezTo>
                    <a:pt x="388" y="117"/>
                    <a:pt x="389" y="117"/>
                    <a:pt x="389" y="116"/>
                  </a:cubicBezTo>
                  <a:cubicBezTo>
                    <a:pt x="389" y="115"/>
                    <a:pt x="389" y="115"/>
                    <a:pt x="389" y="115"/>
                  </a:cubicBezTo>
                  <a:cubicBezTo>
                    <a:pt x="389" y="115"/>
                    <a:pt x="389" y="115"/>
                    <a:pt x="389" y="115"/>
                  </a:cubicBezTo>
                  <a:close/>
                  <a:moveTo>
                    <a:pt x="362" y="110"/>
                  </a:moveTo>
                  <a:cubicBezTo>
                    <a:pt x="362" y="109"/>
                    <a:pt x="361" y="109"/>
                    <a:pt x="361" y="109"/>
                  </a:cubicBezTo>
                  <a:cubicBezTo>
                    <a:pt x="360" y="109"/>
                    <a:pt x="360" y="109"/>
                    <a:pt x="360" y="110"/>
                  </a:cubicBezTo>
                  <a:cubicBezTo>
                    <a:pt x="359" y="111"/>
                    <a:pt x="359" y="111"/>
                    <a:pt x="359" y="111"/>
                  </a:cubicBezTo>
                  <a:cubicBezTo>
                    <a:pt x="359" y="111"/>
                    <a:pt x="359" y="111"/>
                    <a:pt x="359" y="111"/>
                  </a:cubicBezTo>
                  <a:cubicBezTo>
                    <a:pt x="359" y="111"/>
                    <a:pt x="360" y="112"/>
                    <a:pt x="360" y="112"/>
                  </a:cubicBezTo>
                  <a:cubicBezTo>
                    <a:pt x="361" y="112"/>
                    <a:pt x="361" y="112"/>
                    <a:pt x="361" y="111"/>
                  </a:cubicBezTo>
                  <a:cubicBezTo>
                    <a:pt x="362" y="110"/>
                    <a:pt x="362" y="110"/>
                    <a:pt x="362" y="110"/>
                  </a:cubicBezTo>
                  <a:cubicBezTo>
                    <a:pt x="362" y="110"/>
                    <a:pt x="362" y="110"/>
                    <a:pt x="362" y="110"/>
                  </a:cubicBezTo>
                  <a:close/>
                  <a:moveTo>
                    <a:pt x="366" y="111"/>
                  </a:moveTo>
                  <a:cubicBezTo>
                    <a:pt x="366" y="110"/>
                    <a:pt x="365" y="110"/>
                    <a:pt x="365" y="110"/>
                  </a:cubicBezTo>
                  <a:cubicBezTo>
                    <a:pt x="364" y="110"/>
                    <a:pt x="364" y="110"/>
                    <a:pt x="364" y="110"/>
                  </a:cubicBezTo>
                  <a:cubicBezTo>
                    <a:pt x="364" y="112"/>
                    <a:pt x="364" y="112"/>
                    <a:pt x="364" y="112"/>
                  </a:cubicBezTo>
                  <a:cubicBezTo>
                    <a:pt x="364" y="112"/>
                    <a:pt x="364" y="112"/>
                    <a:pt x="364" y="112"/>
                  </a:cubicBezTo>
                  <a:cubicBezTo>
                    <a:pt x="364" y="112"/>
                    <a:pt x="364" y="113"/>
                    <a:pt x="364" y="113"/>
                  </a:cubicBezTo>
                  <a:cubicBezTo>
                    <a:pt x="365" y="113"/>
                    <a:pt x="365" y="112"/>
                    <a:pt x="365" y="112"/>
                  </a:cubicBezTo>
                  <a:cubicBezTo>
                    <a:pt x="366" y="111"/>
                    <a:pt x="366" y="111"/>
                    <a:pt x="366" y="111"/>
                  </a:cubicBezTo>
                  <a:cubicBezTo>
                    <a:pt x="366" y="111"/>
                    <a:pt x="366" y="111"/>
                    <a:pt x="366" y="111"/>
                  </a:cubicBezTo>
                  <a:close/>
                  <a:moveTo>
                    <a:pt x="370" y="111"/>
                  </a:moveTo>
                  <a:cubicBezTo>
                    <a:pt x="370" y="111"/>
                    <a:pt x="370" y="111"/>
                    <a:pt x="369" y="110"/>
                  </a:cubicBezTo>
                  <a:cubicBezTo>
                    <a:pt x="369" y="110"/>
                    <a:pt x="368" y="111"/>
                    <a:pt x="368" y="111"/>
                  </a:cubicBezTo>
                  <a:cubicBezTo>
                    <a:pt x="368" y="112"/>
                    <a:pt x="368" y="112"/>
                    <a:pt x="368" y="112"/>
                  </a:cubicBezTo>
                  <a:cubicBezTo>
                    <a:pt x="368" y="112"/>
                    <a:pt x="368" y="112"/>
                    <a:pt x="368" y="112"/>
                  </a:cubicBezTo>
                  <a:cubicBezTo>
                    <a:pt x="368" y="113"/>
                    <a:pt x="368" y="113"/>
                    <a:pt x="369" y="113"/>
                  </a:cubicBezTo>
                  <a:cubicBezTo>
                    <a:pt x="369" y="114"/>
                    <a:pt x="370" y="113"/>
                    <a:pt x="370" y="113"/>
                  </a:cubicBezTo>
                  <a:cubicBezTo>
                    <a:pt x="370" y="112"/>
                    <a:pt x="370" y="112"/>
                    <a:pt x="370" y="112"/>
                  </a:cubicBezTo>
                  <a:cubicBezTo>
                    <a:pt x="370" y="112"/>
                    <a:pt x="370" y="111"/>
                    <a:pt x="370" y="111"/>
                  </a:cubicBezTo>
                  <a:close/>
                  <a:moveTo>
                    <a:pt x="374" y="112"/>
                  </a:moveTo>
                  <a:cubicBezTo>
                    <a:pt x="374" y="112"/>
                    <a:pt x="373" y="111"/>
                    <a:pt x="373" y="111"/>
                  </a:cubicBezTo>
                  <a:cubicBezTo>
                    <a:pt x="372" y="111"/>
                    <a:pt x="372" y="111"/>
                    <a:pt x="372" y="112"/>
                  </a:cubicBezTo>
                  <a:cubicBezTo>
                    <a:pt x="372" y="113"/>
                    <a:pt x="372" y="113"/>
                    <a:pt x="372" y="113"/>
                  </a:cubicBezTo>
                  <a:cubicBezTo>
                    <a:pt x="372" y="113"/>
                    <a:pt x="372" y="113"/>
                    <a:pt x="372" y="113"/>
                  </a:cubicBezTo>
                  <a:cubicBezTo>
                    <a:pt x="372" y="114"/>
                    <a:pt x="372" y="114"/>
                    <a:pt x="372" y="114"/>
                  </a:cubicBezTo>
                  <a:cubicBezTo>
                    <a:pt x="373" y="114"/>
                    <a:pt x="373" y="114"/>
                    <a:pt x="374" y="113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lose/>
                  <a:moveTo>
                    <a:pt x="350" y="108"/>
                  </a:moveTo>
                  <a:cubicBezTo>
                    <a:pt x="350" y="107"/>
                    <a:pt x="349" y="107"/>
                    <a:pt x="349" y="107"/>
                  </a:cubicBezTo>
                  <a:cubicBezTo>
                    <a:pt x="348" y="107"/>
                    <a:pt x="348" y="107"/>
                    <a:pt x="348" y="108"/>
                  </a:cubicBezTo>
                  <a:cubicBezTo>
                    <a:pt x="348" y="109"/>
                    <a:pt x="348" y="109"/>
                    <a:pt x="348" y="109"/>
                  </a:cubicBezTo>
                  <a:cubicBezTo>
                    <a:pt x="348" y="109"/>
                    <a:pt x="348" y="109"/>
                    <a:pt x="348" y="109"/>
                  </a:cubicBezTo>
                  <a:cubicBezTo>
                    <a:pt x="348" y="109"/>
                    <a:pt x="348" y="110"/>
                    <a:pt x="348" y="110"/>
                  </a:cubicBezTo>
                  <a:cubicBezTo>
                    <a:pt x="349" y="110"/>
                    <a:pt x="350" y="110"/>
                    <a:pt x="350" y="109"/>
                  </a:cubicBezTo>
                  <a:cubicBezTo>
                    <a:pt x="350" y="108"/>
                    <a:pt x="350" y="108"/>
                    <a:pt x="350" y="108"/>
                  </a:cubicBezTo>
                  <a:cubicBezTo>
                    <a:pt x="350" y="108"/>
                    <a:pt x="350" y="108"/>
                    <a:pt x="350" y="108"/>
                  </a:cubicBezTo>
                  <a:close/>
                  <a:moveTo>
                    <a:pt x="354" y="109"/>
                  </a:moveTo>
                  <a:cubicBezTo>
                    <a:pt x="354" y="108"/>
                    <a:pt x="353" y="108"/>
                    <a:pt x="353" y="108"/>
                  </a:cubicBezTo>
                  <a:cubicBezTo>
                    <a:pt x="352" y="108"/>
                    <a:pt x="352" y="108"/>
                    <a:pt x="352" y="108"/>
                  </a:cubicBezTo>
                  <a:cubicBezTo>
                    <a:pt x="352" y="109"/>
                    <a:pt x="352" y="109"/>
                    <a:pt x="352" y="109"/>
                  </a:cubicBezTo>
                  <a:cubicBezTo>
                    <a:pt x="352" y="110"/>
                    <a:pt x="352" y="110"/>
                    <a:pt x="352" y="110"/>
                  </a:cubicBezTo>
                  <a:cubicBezTo>
                    <a:pt x="352" y="110"/>
                    <a:pt x="352" y="111"/>
                    <a:pt x="352" y="111"/>
                  </a:cubicBezTo>
                  <a:cubicBezTo>
                    <a:pt x="353" y="111"/>
                    <a:pt x="353" y="110"/>
                    <a:pt x="354" y="110"/>
                  </a:cubicBezTo>
                  <a:cubicBezTo>
                    <a:pt x="354" y="109"/>
                    <a:pt x="354" y="109"/>
                    <a:pt x="354" y="109"/>
                  </a:cubicBezTo>
                  <a:cubicBezTo>
                    <a:pt x="354" y="109"/>
                    <a:pt x="354" y="109"/>
                    <a:pt x="354" y="109"/>
                  </a:cubicBezTo>
                  <a:close/>
                  <a:moveTo>
                    <a:pt x="358" y="109"/>
                  </a:moveTo>
                  <a:cubicBezTo>
                    <a:pt x="358" y="109"/>
                    <a:pt x="358" y="108"/>
                    <a:pt x="357" y="108"/>
                  </a:cubicBezTo>
                  <a:cubicBezTo>
                    <a:pt x="356" y="108"/>
                    <a:pt x="356" y="109"/>
                    <a:pt x="356" y="109"/>
                  </a:cubicBezTo>
                  <a:cubicBezTo>
                    <a:pt x="356" y="110"/>
                    <a:pt x="356" y="110"/>
                    <a:pt x="356" y="110"/>
                  </a:cubicBezTo>
                  <a:cubicBezTo>
                    <a:pt x="356" y="110"/>
                    <a:pt x="356" y="110"/>
                    <a:pt x="356" y="110"/>
                  </a:cubicBezTo>
                  <a:cubicBezTo>
                    <a:pt x="356" y="111"/>
                    <a:pt x="356" y="111"/>
                    <a:pt x="357" y="111"/>
                  </a:cubicBezTo>
                  <a:cubicBezTo>
                    <a:pt x="357" y="111"/>
                    <a:pt x="358" y="111"/>
                    <a:pt x="358" y="111"/>
                  </a:cubicBezTo>
                  <a:cubicBezTo>
                    <a:pt x="358" y="109"/>
                    <a:pt x="358" y="109"/>
                    <a:pt x="358" y="109"/>
                  </a:cubicBezTo>
                  <a:cubicBezTo>
                    <a:pt x="358" y="109"/>
                    <a:pt x="358" y="109"/>
                    <a:pt x="358" y="109"/>
                  </a:cubicBezTo>
                  <a:close/>
                  <a:moveTo>
                    <a:pt x="334" y="105"/>
                  </a:moveTo>
                  <a:cubicBezTo>
                    <a:pt x="334" y="105"/>
                    <a:pt x="334" y="104"/>
                    <a:pt x="333" y="104"/>
                  </a:cubicBezTo>
                  <a:cubicBezTo>
                    <a:pt x="333" y="104"/>
                    <a:pt x="332" y="104"/>
                    <a:pt x="332" y="105"/>
                  </a:cubicBezTo>
                  <a:cubicBezTo>
                    <a:pt x="332" y="106"/>
                    <a:pt x="332" y="106"/>
                    <a:pt x="332" y="106"/>
                  </a:cubicBezTo>
                  <a:cubicBezTo>
                    <a:pt x="332" y="106"/>
                    <a:pt x="332" y="106"/>
                    <a:pt x="332" y="106"/>
                  </a:cubicBezTo>
                  <a:cubicBezTo>
                    <a:pt x="332" y="107"/>
                    <a:pt x="332" y="107"/>
                    <a:pt x="333" y="107"/>
                  </a:cubicBezTo>
                  <a:cubicBezTo>
                    <a:pt x="333" y="107"/>
                    <a:pt x="334" y="107"/>
                    <a:pt x="334" y="106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4" y="105"/>
                    <a:pt x="334" y="105"/>
                    <a:pt x="334" y="105"/>
                  </a:cubicBezTo>
                  <a:close/>
                  <a:moveTo>
                    <a:pt x="338" y="106"/>
                  </a:moveTo>
                  <a:cubicBezTo>
                    <a:pt x="338" y="105"/>
                    <a:pt x="338" y="105"/>
                    <a:pt x="337" y="105"/>
                  </a:cubicBezTo>
                  <a:cubicBezTo>
                    <a:pt x="337" y="105"/>
                    <a:pt x="336" y="105"/>
                    <a:pt x="336" y="106"/>
                  </a:cubicBezTo>
                  <a:cubicBezTo>
                    <a:pt x="336" y="107"/>
                    <a:pt x="336" y="107"/>
                    <a:pt x="336" y="107"/>
                  </a:cubicBezTo>
                  <a:cubicBezTo>
                    <a:pt x="336" y="107"/>
                    <a:pt x="336" y="107"/>
                    <a:pt x="336" y="107"/>
                  </a:cubicBezTo>
                  <a:cubicBezTo>
                    <a:pt x="336" y="107"/>
                    <a:pt x="336" y="108"/>
                    <a:pt x="337" y="108"/>
                  </a:cubicBezTo>
                  <a:cubicBezTo>
                    <a:pt x="337" y="108"/>
                    <a:pt x="338" y="108"/>
                    <a:pt x="338" y="107"/>
                  </a:cubicBezTo>
                  <a:cubicBezTo>
                    <a:pt x="338" y="106"/>
                    <a:pt x="338" y="106"/>
                    <a:pt x="338" y="106"/>
                  </a:cubicBezTo>
                  <a:cubicBezTo>
                    <a:pt x="338" y="106"/>
                    <a:pt x="338" y="106"/>
                    <a:pt x="338" y="106"/>
                  </a:cubicBezTo>
                  <a:close/>
                  <a:moveTo>
                    <a:pt x="345" y="106"/>
                  </a:moveTo>
                  <a:cubicBezTo>
                    <a:pt x="344" y="106"/>
                    <a:pt x="344" y="106"/>
                    <a:pt x="344" y="107"/>
                  </a:cubicBezTo>
                  <a:cubicBezTo>
                    <a:pt x="344" y="108"/>
                    <a:pt x="344" y="108"/>
                    <a:pt x="344" y="108"/>
                  </a:cubicBezTo>
                  <a:cubicBezTo>
                    <a:pt x="344" y="108"/>
                    <a:pt x="344" y="108"/>
                    <a:pt x="344" y="108"/>
                  </a:cubicBezTo>
                  <a:cubicBezTo>
                    <a:pt x="344" y="109"/>
                    <a:pt x="344" y="109"/>
                    <a:pt x="344" y="109"/>
                  </a:cubicBezTo>
                  <a:cubicBezTo>
                    <a:pt x="345" y="109"/>
                    <a:pt x="345" y="109"/>
                    <a:pt x="346" y="108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6" y="107"/>
                    <a:pt x="345" y="106"/>
                    <a:pt x="345" y="106"/>
                  </a:cubicBezTo>
                  <a:close/>
                  <a:moveTo>
                    <a:pt x="342" y="107"/>
                  </a:moveTo>
                  <a:cubicBezTo>
                    <a:pt x="342" y="106"/>
                    <a:pt x="342" y="106"/>
                    <a:pt x="341" y="106"/>
                  </a:cubicBezTo>
                  <a:cubicBezTo>
                    <a:pt x="341" y="105"/>
                    <a:pt x="340" y="106"/>
                    <a:pt x="340" y="106"/>
                  </a:cubicBezTo>
                  <a:cubicBezTo>
                    <a:pt x="340" y="107"/>
                    <a:pt x="340" y="107"/>
                    <a:pt x="340" y="107"/>
                  </a:cubicBezTo>
                  <a:cubicBezTo>
                    <a:pt x="340" y="107"/>
                    <a:pt x="340" y="108"/>
                    <a:pt x="340" y="108"/>
                  </a:cubicBezTo>
                  <a:cubicBezTo>
                    <a:pt x="340" y="108"/>
                    <a:pt x="340" y="108"/>
                    <a:pt x="341" y="109"/>
                  </a:cubicBezTo>
                  <a:cubicBezTo>
                    <a:pt x="341" y="109"/>
                    <a:pt x="342" y="108"/>
                    <a:pt x="342" y="108"/>
                  </a:cubicBezTo>
                  <a:cubicBezTo>
                    <a:pt x="342" y="107"/>
                    <a:pt x="342" y="107"/>
                    <a:pt x="342" y="107"/>
                  </a:cubicBezTo>
                  <a:cubicBezTo>
                    <a:pt x="342" y="107"/>
                    <a:pt x="342" y="107"/>
                    <a:pt x="342" y="107"/>
                  </a:cubicBezTo>
                  <a:close/>
                  <a:moveTo>
                    <a:pt x="296" y="98"/>
                  </a:moveTo>
                  <a:cubicBezTo>
                    <a:pt x="296" y="97"/>
                    <a:pt x="296" y="97"/>
                    <a:pt x="296" y="97"/>
                  </a:cubicBezTo>
                  <a:cubicBezTo>
                    <a:pt x="296" y="97"/>
                    <a:pt x="295" y="96"/>
                    <a:pt x="295" y="96"/>
                  </a:cubicBezTo>
                  <a:cubicBezTo>
                    <a:pt x="294" y="96"/>
                    <a:pt x="294" y="97"/>
                    <a:pt x="294" y="97"/>
                  </a:cubicBezTo>
                  <a:cubicBezTo>
                    <a:pt x="294" y="98"/>
                    <a:pt x="294" y="98"/>
                    <a:pt x="294" y="98"/>
                  </a:cubicBezTo>
                  <a:cubicBezTo>
                    <a:pt x="294" y="99"/>
                    <a:pt x="294" y="99"/>
                    <a:pt x="295" y="99"/>
                  </a:cubicBezTo>
                  <a:cubicBezTo>
                    <a:pt x="295" y="99"/>
                    <a:pt x="296" y="99"/>
                    <a:pt x="296" y="98"/>
                  </a:cubicBezTo>
                  <a:close/>
                  <a:moveTo>
                    <a:pt x="317" y="110"/>
                  </a:moveTo>
                  <a:cubicBezTo>
                    <a:pt x="319" y="94"/>
                    <a:pt x="319" y="94"/>
                    <a:pt x="319" y="94"/>
                  </a:cubicBezTo>
                  <a:cubicBezTo>
                    <a:pt x="310" y="93"/>
                    <a:pt x="310" y="93"/>
                    <a:pt x="310" y="93"/>
                  </a:cubicBezTo>
                  <a:cubicBezTo>
                    <a:pt x="307" y="108"/>
                    <a:pt x="307" y="108"/>
                    <a:pt x="307" y="108"/>
                  </a:cubicBezTo>
                  <a:lnTo>
                    <a:pt x="317" y="110"/>
                  </a:lnTo>
                  <a:close/>
                  <a:moveTo>
                    <a:pt x="322" y="103"/>
                  </a:moveTo>
                  <a:cubicBezTo>
                    <a:pt x="322" y="103"/>
                    <a:pt x="322" y="102"/>
                    <a:pt x="321" y="102"/>
                  </a:cubicBezTo>
                  <a:cubicBezTo>
                    <a:pt x="321" y="102"/>
                    <a:pt x="320" y="102"/>
                    <a:pt x="320" y="103"/>
                  </a:cubicBezTo>
                  <a:cubicBezTo>
                    <a:pt x="320" y="104"/>
                    <a:pt x="320" y="104"/>
                    <a:pt x="320" y="104"/>
                  </a:cubicBezTo>
                  <a:cubicBezTo>
                    <a:pt x="320" y="104"/>
                    <a:pt x="320" y="104"/>
                    <a:pt x="320" y="104"/>
                  </a:cubicBezTo>
                  <a:cubicBezTo>
                    <a:pt x="320" y="105"/>
                    <a:pt x="320" y="105"/>
                    <a:pt x="321" y="105"/>
                  </a:cubicBezTo>
                  <a:cubicBezTo>
                    <a:pt x="321" y="105"/>
                    <a:pt x="322" y="105"/>
                    <a:pt x="322" y="104"/>
                  </a:cubicBezTo>
                  <a:cubicBezTo>
                    <a:pt x="322" y="103"/>
                    <a:pt x="322" y="103"/>
                    <a:pt x="322" y="103"/>
                  </a:cubicBezTo>
                  <a:cubicBezTo>
                    <a:pt x="322" y="103"/>
                    <a:pt x="322" y="103"/>
                    <a:pt x="322" y="103"/>
                  </a:cubicBezTo>
                  <a:close/>
                  <a:moveTo>
                    <a:pt x="328" y="106"/>
                  </a:moveTo>
                  <a:cubicBezTo>
                    <a:pt x="329" y="107"/>
                    <a:pt x="330" y="106"/>
                    <a:pt x="330" y="106"/>
                  </a:cubicBezTo>
                  <a:cubicBezTo>
                    <a:pt x="330" y="105"/>
                    <a:pt x="330" y="105"/>
                    <a:pt x="330" y="105"/>
                  </a:cubicBezTo>
                  <a:cubicBezTo>
                    <a:pt x="330" y="105"/>
                    <a:pt x="330" y="104"/>
                    <a:pt x="330" y="104"/>
                  </a:cubicBezTo>
                  <a:cubicBezTo>
                    <a:pt x="330" y="104"/>
                    <a:pt x="329" y="103"/>
                    <a:pt x="329" y="103"/>
                  </a:cubicBezTo>
                  <a:cubicBezTo>
                    <a:pt x="328" y="103"/>
                    <a:pt x="328" y="104"/>
                    <a:pt x="328" y="104"/>
                  </a:cubicBezTo>
                  <a:cubicBezTo>
                    <a:pt x="328" y="105"/>
                    <a:pt x="328" y="105"/>
                    <a:pt x="328" y="105"/>
                  </a:cubicBezTo>
                  <a:cubicBezTo>
                    <a:pt x="328" y="105"/>
                    <a:pt x="328" y="105"/>
                    <a:pt x="328" y="105"/>
                  </a:cubicBezTo>
                  <a:cubicBezTo>
                    <a:pt x="328" y="106"/>
                    <a:pt x="328" y="106"/>
                    <a:pt x="328" y="106"/>
                  </a:cubicBezTo>
                  <a:close/>
                  <a:moveTo>
                    <a:pt x="326" y="104"/>
                  </a:moveTo>
                  <a:cubicBezTo>
                    <a:pt x="326" y="103"/>
                    <a:pt x="326" y="103"/>
                    <a:pt x="325" y="103"/>
                  </a:cubicBezTo>
                  <a:cubicBezTo>
                    <a:pt x="325" y="103"/>
                    <a:pt x="324" y="103"/>
                    <a:pt x="324" y="104"/>
                  </a:cubicBezTo>
                  <a:cubicBezTo>
                    <a:pt x="324" y="105"/>
                    <a:pt x="324" y="105"/>
                    <a:pt x="324" y="105"/>
                  </a:cubicBezTo>
                  <a:cubicBezTo>
                    <a:pt x="324" y="105"/>
                    <a:pt x="324" y="105"/>
                    <a:pt x="324" y="105"/>
                  </a:cubicBezTo>
                  <a:cubicBezTo>
                    <a:pt x="324" y="105"/>
                    <a:pt x="324" y="106"/>
                    <a:pt x="325" y="106"/>
                  </a:cubicBezTo>
                  <a:cubicBezTo>
                    <a:pt x="325" y="106"/>
                    <a:pt x="326" y="106"/>
                    <a:pt x="326" y="105"/>
                  </a:cubicBezTo>
                  <a:cubicBezTo>
                    <a:pt x="326" y="104"/>
                    <a:pt x="326" y="104"/>
                    <a:pt x="326" y="104"/>
                  </a:cubicBezTo>
                  <a:cubicBezTo>
                    <a:pt x="326" y="104"/>
                    <a:pt x="326" y="104"/>
                    <a:pt x="326" y="104"/>
                  </a:cubicBezTo>
                  <a:close/>
                  <a:moveTo>
                    <a:pt x="280" y="95"/>
                  </a:moveTo>
                  <a:cubicBezTo>
                    <a:pt x="280" y="94"/>
                    <a:pt x="280" y="94"/>
                    <a:pt x="280" y="94"/>
                  </a:cubicBezTo>
                  <a:cubicBezTo>
                    <a:pt x="280" y="93"/>
                    <a:pt x="279" y="93"/>
                    <a:pt x="279" y="93"/>
                  </a:cubicBezTo>
                  <a:cubicBezTo>
                    <a:pt x="278" y="93"/>
                    <a:pt x="278" y="93"/>
                    <a:pt x="278" y="94"/>
                  </a:cubicBezTo>
                  <a:cubicBezTo>
                    <a:pt x="278" y="95"/>
                    <a:pt x="278" y="95"/>
                    <a:pt x="278" y="95"/>
                  </a:cubicBezTo>
                  <a:cubicBezTo>
                    <a:pt x="278" y="95"/>
                    <a:pt x="278" y="96"/>
                    <a:pt x="279" y="96"/>
                  </a:cubicBezTo>
                  <a:cubicBezTo>
                    <a:pt x="279" y="96"/>
                    <a:pt x="280" y="95"/>
                    <a:pt x="280" y="95"/>
                  </a:cubicBezTo>
                  <a:close/>
                  <a:moveTo>
                    <a:pt x="284" y="96"/>
                  </a:moveTo>
                  <a:cubicBezTo>
                    <a:pt x="284" y="95"/>
                    <a:pt x="284" y="95"/>
                    <a:pt x="284" y="95"/>
                  </a:cubicBezTo>
                  <a:cubicBezTo>
                    <a:pt x="284" y="94"/>
                    <a:pt x="283" y="94"/>
                    <a:pt x="283" y="94"/>
                  </a:cubicBezTo>
                  <a:cubicBezTo>
                    <a:pt x="282" y="94"/>
                    <a:pt x="282" y="94"/>
                    <a:pt x="282" y="95"/>
                  </a:cubicBezTo>
                  <a:cubicBezTo>
                    <a:pt x="282" y="96"/>
                    <a:pt x="282" y="96"/>
                    <a:pt x="282" y="96"/>
                  </a:cubicBezTo>
                  <a:cubicBezTo>
                    <a:pt x="282" y="96"/>
                    <a:pt x="282" y="97"/>
                    <a:pt x="283" y="97"/>
                  </a:cubicBezTo>
                  <a:cubicBezTo>
                    <a:pt x="283" y="97"/>
                    <a:pt x="284" y="96"/>
                    <a:pt x="284" y="96"/>
                  </a:cubicBezTo>
                  <a:close/>
                  <a:moveTo>
                    <a:pt x="288" y="96"/>
                  </a:moveTo>
                  <a:cubicBezTo>
                    <a:pt x="288" y="95"/>
                    <a:pt x="288" y="95"/>
                    <a:pt x="288" y="95"/>
                  </a:cubicBezTo>
                  <a:cubicBezTo>
                    <a:pt x="288" y="95"/>
                    <a:pt x="287" y="94"/>
                    <a:pt x="287" y="94"/>
                  </a:cubicBezTo>
                  <a:cubicBezTo>
                    <a:pt x="286" y="94"/>
                    <a:pt x="286" y="95"/>
                    <a:pt x="286" y="95"/>
                  </a:cubicBezTo>
                  <a:cubicBezTo>
                    <a:pt x="286" y="96"/>
                    <a:pt x="286" y="96"/>
                    <a:pt x="286" y="96"/>
                  </a:cubicBezTo>
                  <a:cubicBezTo>
                    <a:pt x="286" y="97"/>
                    <a:pt x="286" y="97"/>
                    <a:pt x="287" y="97"/>
                  </a:cubicBezTo>
                  <a:cubicBezTo>
                    <a:pt x="287" y="97"/>
                    <a:pt x="288" y="97"/>
                    <a:pt x="288" y="96"/>
                  </a:cubicBezTo>
                  <a:close/>
                  <a:moveTo>
                    <a:pt x="292" y="97"/>
                  </a:moveTo>
                  <a:cubicBezTo>
                    <a:pt x="292" y="96"/>
                    <a:pt x="292" y="96"/>
                    <a:pt x="292" y="96"/>
                  </a:cubicBezTo>
                  <a:cubicBezTo>
                    <a:pt x="292" y="96"/>
                    <a:pt x="292" y="95"/>
                    <a:pt x="291" y="95"/>
                  </a:cubicBezTo>
                  <a:cubicBezTo>
                    <a:pt x="291" y="95"/>
                    <a:pt x="290" y="96"/>
                    <a:pt x="290" y="96"/>
                  </a:cubicBezTo>
                  <a:cubicBezTo>
                    <a:pt x="290" y="97"/>
                    <a:pt x="290" y="97"/>
                    <a:pt x="290" y="97"/>
                  </a:cubicBezTo>
                  <a:cubicBezTo>
                    <a:pt x="290" y="98"/>
                    <a:pt x="291" y="98"/>
                    <a:pt x="291" y="98"/>
                  </a:cubicBezTo>
                  <a:cubicBezTo>
                    <a:pt x="292" y="98"/>
                    <a:pt x="292" y="98"/>
                    <a:pt x="292" y="97"/>
                  </a:cubicBezTo>
                  <a:close/>
                  <a:moveTo>
                    <a:pt x="299" y="97"/>
                  </a:moveTo>
                  <a:cubicBezTo>
                    <a:pt x="299" y="97"/>
                    <a:pt x="298" y="98"/>
                    <a:pt x="298" y="98"/>
                  </a:cubicBezTo>
                  <a:cubicBezTo>
                    <a:pt x="298" y="99"/>
                    <a:pt x="298" y="99"/>
                    <a:pt x="298" y="99"/>
                  </a:cubicBezTo>
                  <a:cubicBezTo>
                    <a:pt x="298" y="100"/>
                    <a:pt x="299" y="100"/>
                    <a:pt x="299" y="100"/>
                  </a:cubicBezTo>
                  <a:cubicBezTo>
                    <a:pt x="300" y="100"/>
                    <a:pt x="300" y="100"/>
                    <a:pt x="300" y="99"/>
                  </a:cubicBezTo>
                  <a:cubicBezTo>
                    <a:pt x="300" y="98"/>
                    <a:pt x="300" y="98"/>
                    <a:pt x="300" y="98"/>
                  </a:cubicBezTo>
                  <a:cubicBezTo>
                    <a:pt x="300" y="98"/>
                    <a:pt x="300" y="97"/>
                    <a:pt x="299" y="97"/>
                  </a:cubicBezTo>
                  <a:close/>
                  <a:moveTo>
                    <a:pt x="260" y="91"/>
                  </a:moveTo>
                  <a:cubicBezTo>
                    <a:pt x="260" y="90"/>
                    <a:pt x="260" y="90"/>
                    <a:pt x="260" y="90"/>
                  </a:cubicBezTo>
                  <a:cubicBezTo>
                    <a:pt x="260" y="89"/>
                    <a:pt x="259" y="89"/>
                    <a:pt x="259" y="89"/>
                  </a:cubicBezTo>
                  <a:cubicBezTo>
                    <a:pt x="258" y="89"/>
                    <a:pt x="258" y="89"/>
                    <a:pt x="258" y="90"/>
                  </a:cubicBezTo>
                  <a:cubicBezTo>
                    <a:pt x="258" y="91"/>
                    <a:pt x="258" y="91"/>
                    <a:pt x="258" y="91"/>
                  </a:cubicBezTo>
                  <a:cubicBezTo>
                    <a:pt x="258" y="92"/>
                    <a:pt x="258" y="92"/>
                    <a:pt x="259" y="92"/>
                  </a:cubicBezTo>
                  <a:cubicBezTo>
                    <a:pt x="259" y="92"/>
                    <a:pt x="260" y="92"/>
                    <a:pt x="260" y="91"/>
                  </a:cubicBezTo>
                  <a:close/>
                  <a:moveTo>
                    <a:pt x="264" y="92"/>
                  </a:moveTo>
                  <a:cubicBezTo>
                    <a:pt x="264" y="91"/>
                    <a:pt x="264" y="91"/>
                    <a:pt x="264" y="91"/>
                  </a:cubicBezTo>
                  <a:cubicBezTo>
                    <a:pt x="264" y="90"/>
                    <a:pt x="263" y="90"/>
                    <a:pt x="263" y="90"/>
                  </a:cubicBezTo>
                  <a:cubicBezTo>
                    <a:pt x="262" y="90"/>
                    <a:pt x="262" y="90"/>
                    <a:pt x="262" y="91"/>
                  </a:cubicBezTo>
                  <a:cubicBezTo>
                    <a:pt x="262" y="92"/>
                    <a:pt x="262" y="92"/>
                    <a:pt x="262" y="92"/>
                  </a:cubicBezTo>
                  <a:cubicBezTo>
                    <a:pt x="262" y="92"/>
                    <a:pt x="262" y="93"/>
                    <a:pt x="263" y="93"/>
                  </a:cubicBezTo>
                  <a:cubicBezTo>
                    <a:pt x="263" y="93"/>
                    <a:pt x="264" y="92"/>
                    <a:pt x="264" y="92"/>
                  </a:cubicBezTo>
                  <a:close/>
                  <a:moveTo>
                    <a:pt x="267" y="93"/>
                  </a:moveTo>
                  <a:cubicBezTo>
                    <a:pt x="267" y="92"/>
                    <a:pt x="267" y="92"/>
                    <a:pt x="267" y="92"/>
                  </a:cubicBezTo>
                  <a:cubicBezTo>
                    <a:pt x="267" y="91"/>
                    <a:pt x="267" y="91"/>
                    <a:pt x="267" y="91"/>
                  </a:cubicBezTo>
                  <a:cubicBezTo>
                    <a:pt x="266" y="91"/>
                    <a:pt x="266" y="91"/>
                    <a:pt x="266" y="92"/>
                  </a:cubicBezTo>
                  <a:cubicBezTo>
                    <a:pt x="266" y="93"/>
                    <a:pt x="266" y="93"/>
                    <a:pt x="266" y="93"/>
                  </a:cubicBezTo>
                  <a:cubicBezTo>
                    <a:pt x="266" y="93"/>
                    <a:pt x="266" y="94"/>
                    <a:pt x="267" y="94"/>
                  </a:cubicBezTo>
                  <a:cubicBezTo>
                    <a:pt x="267" y="94"/>
                    <a:pt x="267" y="93"/>
                    <a:pt x="267" y="93"/>
                  </a:cubicBezTo>
                  <a:close/>
                  <a:moveTo>
                    <a:pt x="274" y="94"/>
                  </a:moveTo>
                  <a:cubicBezTo>
                    <a:pt x="274" y="95"/>
                    <a:pt x="274" y="95"/>
                    <a:pt x="275" y="95"/>
                  </a:cubicBezTo>
                  <a:cubicBezTo>
                    <a:pt x="275" y="95"/>
                    <a:pt x="276" y="95"/>
                    <a:pt x="276" y="94"/>
                  </a:cubicBezTo>
                  <a:cubicBezTo>
                    <a:pt x="276" y="93"/>
                    <a:pt x="276" y="93"/>
                    <a:pt x="276" y="93"/>
                  </a:cubicBezTo>
                  <a:cubicBezTo>
                    <a:pt x="276" y="92"/>
                    <a:pt x="275" y="92"/>
                    <a:pt x="275" y="92"/>
                  </a:cubicBezTo>
                  <a:cubicBezTo>
                    <a:pt x="274" y="92"/>
                    <a:pt x="274" y="92"/>
                    <a:pt x="274" y="93"/>
                  </a:cubicBezTo>
                  <a:lnTo>
                    <a:pt x="274" y="94"/>
                  </a:lnTo>
                  <a:close/>
                  <a:moveTo>
                    <a:pt x="271" y="94"/>
                  </a:moveTo>
                  <a:cubicBezTo>
                    <a:pt x="271" y="94"/>
                    <a:pt x="272" y="94"/>
                    <a:pt x="272" y="93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2" y="92"/>
                    <a:pt x="271" y="91"/>
                    <a:pt x="271" y="91"/>
                  </a:cubicBezTo>
                  <a:cubicBezTo>
                    <a:pt x="270" y="91"/>
                    <a:pt x="270" y="92"/>
                    <a:pt x="270" y="92"/>
                  </a:cubicBezTo>
                  <a:cubicBezTo>
                    <a:pt x="270" y="93"/>
                    <a:pt x="270" y="93"/>
                    <a:pt x="270" y="93"/>
                  </a:cubicBezTo>
                  <a:cubicBezTo>
                    <a:pt x="270" y="94"/>
                    <a:pt x="270" y="94"/>
                    <a:pt x="271" y="94"/>
                  </a:cubicBezTo>
                  <a:close/>
                  <a:moveTo>
                    <a:pt x="212" y="82"/>
                  </a:moveTo>
                  <a:cubicBezTo>
                    <a:pt x="212" y="81"/>
                    <a:pt x="212" y="81"/>
                    <a:pt x="212" y="81"/>
                  </a:cubicBezTo>
                  <a:cubicBezTo>
                    <a:pt x="212" y="81"/>
                    <a:pt x="212" y="80"/>
                    <a:pt x="211" y="80"/>
                  </a:cubicBezTo>
                  <a:cubicBezTo>
                    <a:pt x="211" y="80"/>
                    <a:pt x="210" y="81"/>
                    <a:pt x="210" y="81"/>
                  </a:cubicBezTo>
                  <a:cubicBezTo>
                    <a:pt x="210" y="82"/>
                    <a:pt x="210" y="82"/>
                    <a:pt x="210" y="82"/>
                  </a:cubicBezTo>
                  <a:cubicBezTo>
                    <a:pt x="210" y="83"/>
                    <a:pt x="211" y="83"/>
                    <a:pt x="211" y="83"/>
                  </a:cubicBezTo>
                  <a:cubicBezTo>
                    <a:pt x="212" y="83"/>
                    <a:pt x="212" y="83"/>
                    <a:pt x="212" y="82"/>
                  </a:cubicBezTo>
                  <a:close/>
                  <a:moveTo>
                    <a:pt x="215" y="81"/>
                  </a:moveTo>
                  <a:cubicBezTo>
                    <a:pt x="215" y="81"/>
                    <a:pt x="214" y="81"/>
                    <a:pt x="214" y="82"/>
                  </a:cubicBezTo>
                  <a:cubicBezTo>
                    <a:pt x="214" y="83"/>
                    <a:pt x="214" y="83"/>
                    <a:pt x="214" y="83"/>
                  </a:cubicBezTo>
                  <a:cubicBezTo>
                    <a:pt x="214" y="84"/>
                    <a:pt x="215" y="84"/>
                    <a:pt x="215" y="84"/>
                  </a:cubicBezTo>
                  <a:cubicBezTo>
                    <a:pt x="216" y="84"/>
                    <a:pt x="216" y="84"/>
                    <a:pt x="216" y="83"/>
                  </a:cubicBezTo>
                  <a:cubicBezTo>
                    <a:pt x="216" y="82"/>
                    <a:pt x="216" y="82"/>
                    <a:pt x="216" y="82"/>
                  </a:cubicBezTo>
                  <a:cubicBezTo>
                    <a:pt x="216" y="81"/>
                    <a:pt x="216" y="81"/>
                    <a:pt x="215" y="81"/>
                  </a:cubicBezTo>
                  <a:close/>
                  <a:moveTo>
                    <a:pt x="243" y="88"/>
                  </a:moveTo>
                  <a:cubicBezTo>
                    <a:pt x="243" y="87"/>
                    <a:pt x="243" y="87"/>
                    <a:pt x="243" y="87"/>
                  </a:cubicBezTo>
                  <a:cubicBezTo>
                    <a:pt x="243" y="86"/>
                    <a:pt x="243" y="86"/>
                    <a:pt x="242" y="86"/>
                  </a:cubicBezTo>
                  <a:cubicBezTo>
                    <a:pt x="242" y="86"/>
                    <a:pt x="241" y="86"/>
                    <a:pt x="241" y="87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2" y="89"/>
                    <a:pt x="242" y="89"/>
                  </a:cubicBezTo>
                  <a:cubicBezTo>
                    <a:pt x="243" y="89"/>
                    <a:pt x="243" y="88"/>
                    <a:pt x="243" y="88"/>
                  </a:cubicBezTo>
                  <a:close/>
                  <a:moveTo>
                    <a:pt x="247" y="89"/>
                  </a:moveTo>
                  <a:cubicBezTo>
                    <a:pt x="247" y="88"/>
                    <a:pt x="247" y="88"/>
                    <a:pt x="247" y="88"/>
                  </a:cubicBezTo>
                  <a:cubicBezTo>
                    <a:pt x="247" y="87"/>
                    <a:pt x="247" y="87"/>
                    <a:pt x="246" y="87"/>
                  </a:cubicBezTo>
                  <a:cubicBezTo>
                    <a:pt x="246" y="87"/>
                    <a:pt x="246" y="87"/>
                    <a:pt x="246" y="88"/>
                  </a:cubicBezTo>
                  <a:cubicBezTo>
                    <a:pt x="246" y="89"/>
                    <a:pt x="246" y="89"/>
                    <a:pt x="246" y="89"/>
                  </a:cubicBezTo>
                  <a:cubicBezTo>
                    <a:pt x="246" y="89"/>
                    <a:pt x="246" y="90"/>
                    <a:pt x="246" y="90"/>
                  </a:cubicBezTo>
                  <a:cubicBezTo>
                    <a:pt x="247" y="90"/>
                    <a:pt x="247" y="89"/>
                    <a:pt x="247" y="89"/>
                  </a:cubicBezTo>
                  <a:close/>
                  <a:moveTo>
                    <a:pt x="251" y="90"/>
                  </a:moveTo>
                  <a:cubicBezTo>
                    <a:pt x="251" y="88"/>
                    <a:pt x="251" y="88"/>
                    <a:pt x="251" y="88"/>
                  </a:cubicBezTo>
                  <a:cubicBezTo>
                    <a:pt x="251" y="88"/>
                    <a:pt x="251" y="87"/>
                    <a:pt x="250" y="87"/>
                  </a:cubicBezTo>
                  <a:cubicBezTo>
                    <a:pt x="250" y="87"/>
                    <a:pt x="249" y="88"/>
                    <a:pt x="249" y="88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50" y="91"/>
                    <a:pt x="250" y="91"/>
                  </a:cubicBezTo>
                  <a:cubicBezTo>
                    <a:pt x="251" y="91"/>
                    <a:pt x="251" y="90"/>
                    <a:pt x="251" y="90"/>
                  </a:cubicBezTo>
                  <a:close/>
                  <a:moveTo>
                    <a:pt x="254" y="88"/>
                  </a:moveTo>
                  <a:cubicBezTo>
                    <a:pt x="254" y="88"/>
                    <a:pt x="253" y="89"/>
                    <a:pt x="253" y="89"/>
                  </a:cubicBezTo>
                  <a:cubicBezTo>
                    <a:pt x="253" y="90"/>
                    <a:pt x="253" y="90"/>
                    <a:pt x="253" y="90"/>
                  </a:cubicBezTo>
                  <a:cubicBezTo>
                    <a:pt x="253" y="91"/>
                    <a:pt x="254" y="91"/>
                    <a:pt x="254" y="91"/>
                  </a:cubicBezTo>
                  <a:cubicBezTo>
                    <a:pt x="255" y="91"/>
                    <a:pt x="255" y="91"/>
                    <a:pt x="255" y="90"/>
                  </a:cubicBezTo>
                  <a:cubicBezTo>
                    <a:pt x="255" y="89"/>
                    <a:pt x="255" y="89"/>
                    <a:pt x="255" y="89"/>
                  </a:cubicBezTo>
                  <a:cubicBezTo>
                    <a:pt x="255" y="89"/>
                    <a:pt x="255" y="88"/>
                    <a:pt x="254" y="88"/>
                  </a:cubicBezTo>
                  <a:close/>
                  <a:moveTo>
                    <a:pt x="176" y="75"/>
                  </a:moveTo>
                  <a:cubicBezTo>
                    <a:pt x="176" y="74"/>
                    <a:pt x="176" y="74"/>
                    <a:pt x="176" y="74"/>
                  </a:cubicBezTo>
                  <a:cubicBezTo>
                    <a:pt x="176" y="73"/>
                    <a:pt x="175" y="73"/>
                    <a:pt x="175" y="73"/>
                  </a:cubicBezTo>
                  <a:cubicBezTo>
                    <a:pt x="174" y="73"/>
                    <a:pt x="174" y="73"/>
                    <a:pt x="174" y="74"/>
                  </a:cubicBezTo>
                  <a:cubicBezTo>
                    <a:pt x="174" y="75"/>
                    <a:pt x="174" y="75"/>
                    <a:pt x="174" y="75"/>
                  </a:cubicBezTo>
                  <a:cubicBezTo>
                    <a:pt x="174" y="75"/>
                    <a:pt x="174" y="76"/>
                    <a:pt x="175" y="76"/>
                  </a:cubicBezTo>
                  <a:cubicBezTo>
                    <a:pt x="175" y="76"/>
                    <a:pt x="176" y="75"/>
                    <a:pt x="176" y="75"/>
                  </a:cubicBezTo>
                  <a:close/>
                  <a:moveTo>
                    <a:pt x="180" y="76"/>
                  </a:move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79" y="74"/>
                    <a:pt x="179" y="74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78" y="76"/>
                    <a:pt x="178" y="76"/>
                    <a:pt x="178" y="76"/>
                  </a:cubicBezTo>
                  <a:cubicBezTo>
                    <a:pt x="178" y="76"/>
                    <a:pt x="178" y="77"/>
                    <a:pt x="179" y="77"/>
                  </a:cubicBezTo>
                  <a:cubicBezTo>
                    <a:pt x="179" y="77"/>
                    <a:pt x="180" y="76"/>
                    <a:pt x="180" y="76"/>
                  </a:cubicBezTo>
                  <a:close/>
                  <a:moveTo>
                    <a:pt x="184" y="76"/>
                  </a:moveTo>
                  <a:cubicBezTo>
                    <a:pt x="184" y="75"/>
                    <a:pt x="184" y="75"/>
                    <a:pt x="184" y="75"/>
                  </a:cubicBezTo>
                  <a:cubicBezTo>
                    <a:pt x="184" y="75"/>
                    <a:pt x="183" y="74"/>
                    <a:pt x="183" y="74"/>
                  </a:cubicBezTo>
                  <a:cubicBezTo>
                    <a:pt x="182" y="74"/>
                    <a:pt x="182" y="75"/>
                    <a:pt x="182" y="75"/>
                  </a:cubicBezTo>
                  <a:cubicBezTo>
                    <a:pt x="182" y="76"/>
                    <a:pt x="182" y="76"/>
                    <a:pt x="182" y="76"/>
                  </a:cubicBezTo>
                  <a:cubicBezTo>
                    <a:pt x="182" y="77"/>
                    <a:pt x="182" y="77"/>
                    <a:pt x="183" y="77"/>
                  </a:cubicBezTo>
                  <a:cubicBezTo>
                    <a:pt x="183" y="77"/>
                    <a:pt x="184" y="77"/>
                    <a:pt x="184" y="76"/>
                  </a:cubicBezTo>
                  <a:close/>
                  <a:moveTo>
                    <a:pt x="187" y="75"/>
                  </a:moveTo>
                  <a:cubicBezTo>
                    <a:pt x="186" y="75"/>
                    <a:pt x="186" y="76"/>
                    <a:pt x="186" y="76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86" y="78"/>
                    <a:pt x="186" y="78"/>
                    <a:pt x="187" y="78"/>
                  </a:cubicBezTo>
                  <a:cubicBezTo>
                    <a:pt x="187" y="78"/>
                    <a:pt x="188" y="78"/>
                    <a:pt x="188" y="77"/>
                  </a:cubicBezTo>
                  <a:cubicBezTo>
                    <a:pt x="188" y="76"/>
                    <a:pt x="188" y="76"/>
                    <a:pt x="188" y="76"/>
                  </a:cubicBezTo>
                  <a:cubicBezTo>
                    <a:pt x="188" y="76"/>
                    <a:pt x="187" y="75"/>
                    <a:pt x="187" y="75"/>
                  </a:cubicBezTo>
                  <a:close/>
                  <a:moveTo>
                    <a:pt x="155" y="71"/>
                  </a:moveTo>
                  <a:cubicBezTo>
                    <a:pt x="155" y="70"/>
                    <a:pt x="155" y="70"/>
                    <a:pt x="155" y="70"/>
                  </a:cubicBezTo>
                  <a:cubicBezTo>
                    <a:pt x="155" y="70"/>
                    <a:pt x="155" y="69"/>
                    <a:pt x="154" y="69"/>
                  </a:cubicBezTo>
                  <a:cubicBezTo>
                    <a:pt x="154" y="69"/>
                    <a:pt x="153" y="70"/>
                    <a:pt x="153" y="70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3" y="72"/>
                    <a:pt x="154" y="72"/>
                    <a:pt x="154" y="72"/>
                  </a:cubicBezTo>
                  <a:cubicBezTo>
                    <a:pt x="155" y="72"/>
                    <a:pt x="155" y="72"/>
                    <a:pt x="155" y="71"/>
                  </a:cubicBezTo>
                  <a:close/>
                  <a:moveTo>
                    <a:pt x="159" y="72"/>
                  </a:moveTo>
                  <a:cubicBezTo>
                    <a:pt x="159" y="71"/>
                    <a:pt x="159" y="71"/>
                    <a:pt x="159" y="71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8" y="70"/>
                    <a:pt x="158" y="70"/>
                    <a:pt x="158" y="71"/>
                  </a:cubicBezTo>
                  <a:cubicBezTo>
                    <a:pt x="158" y="72"/>
                    <a:pt x="158" y="72"/>
                    <a:pt x="158" y="72"/>
                  </a:cubicBezTo>
                  <a:cubicBezTo>
                    <a:pt x="158" y="72"/>
                    <a:pt x="158" y="73"/>
                    <a:pt x="159" y="73"/>
                  </a:cubicBezTo>
                  <a:cubicBezTo>
                    <a:pt x="159" y="73"/>
                    <a:pt x="159" y="72"/>
                    <a:pt x="159" y="72"/>
                  </a:cubicBezTo>
                  <a:close/>
                  <a:moveTo>
                    <a:pt x="164" y="73"/>
                  </a:moveTo>
                  <a:cubicBezTo>
                    <a:pt x="164" y="72"/>
                    <a:pt x="164" y="72"/>
                    <a:pt x="164" y="72"/>
                  </a:cubicBezTo>
                  <a:cubicBezTo>
                    <a:pt x="164" y="71"/>
                    <a:pt x="163" y="71"/>
                    <a:pt x="163" y="71"/>
                  </a:cubicBezTo>
                  <a:cubicBezTo>
                    <a:pt x="162" y="71"/>
                    <a:pt x="162" y="71"/>
                    <a:pt x="162" y="72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62" y="73"/>
                    <a:pt x="162" y="74"/>
                    <a:pt x="163" y="74"/>
                  </a:cubicBezTo>
                  <a:cubicBezTo>
                    <a:pt x="163" y="74"/>
                    <a:pt x="164" y="73"/>
                    <a:pt x="164" y="73"/>
                  </a:cubicBezTo>
                  <a:close/>
                  <a:moveTo>
                    <a:pt x="167" y="74"/>
                  </a:moveTo>
                  <a:cubicBezTo>
                    <a:pt x="167" y="72"/>
                    <a:pt x="167" y="72"/>
                    <a:pt x="167" y="72"/>
                  </a:cubicBezTo>
                  <a:cubicBezTo>
                    <a:pt x="167" y="72"/>
                    <a:pt x="167" y="71"/>
                    <a:pt x="166" y="71"/>
                  </a:cubicBezTo>
                  <a:cubicBezTo>
                    <a:pt x="166" y="71"/>
                    <a:pt x="165" y="72"/>
                    <a:pt x="165" y="72"/>
                  </a:cubicBezTo>
                  <a:cubicBezTo>
                    <a:pt x="165" y="74"/>
                    <a:pt x="165" y="74"/>
                    <a:pt x="165" y="74"/>
                  </a:cubicBezTo>
                  <a:cubicBezTo>
                    <a:pt x="165" y="74"/>
                    <a:pt x="166" y="75"/>
                    <a:pt x="166" y="75"/>
                  </a:cubicBezTo>
                  <a:cubicBezTo>
                    <a:pt x="167" y="75"/>
                    <a:pt x="167" y="74"/>
                    <a:pt x="167" y="74"/>
                  </a:cubicBezTo>
                  <a:close/>
                  <a:moveTo>
                    <a:pt x="170" y="74"/>
                  </a:moveTo>
                  <a:cubicBezTo>
                    <a:pt x="170" y="75"/>
                    <a:pt x="170" y="75"/>
                    <a:pt x="171" y="75"/>
                  </a:cubicBezTo>
                  <a:cubicBezTo>
                    <a:pt x="171" y="75"/>
                    <a:pt x="172" y="75"/>
                    <a:pt x="172" y="74"/>
                  </a:cubicBezTo>
                  <a:cubicBezTo>
                    <a:pt x="172" y="73"/>
                    <a:pt x="172" y="73"/>
                    <a:pt x="172" y="73"/>
                  </a:cubicBezTo>
                  <a:cubicBezTo>
                    <a:pt x="172" y="73"/>
                    <a:pt x="171" y="72"/>
                    <a:pt x="171" y="72"/>
                  </a:cubicBezTo>
                  <a:cubicBezTo>
                    <a:pt x="170" y="72"/>
                    <a:pt x="170" y="73"/>
                    <a:pt x="170" y="73"/>
                  </a:cubicBezTo>
                  <a:lnTo>
                    <a:pt x="170" y="74"/>
                  </a:lnTo>
                  <a:close/>
                  <a:moveTo>
                    <a:pt x="137" y="43"/>
                  </a:moveTo>
                  <a:cubicBezTo>
                    <a:pt x="137" y="42"/>
                    <a:pt x="137" y="42"/>
                    <a:pt x="137" y="42"/>
                  </a:cubicBezTo>
                  <a:cubicBezTo>
                    <a:pt x="137" y="41"/>
                    <a:pt x="136" y="41"/>
                    <a:pt x="136" y="41"/>
                  </a:cubicBezTo>
                  <a:cubicBezTo>
                    <a:pt x="135" y="41"/>
                    <a:pt x="135" y="41"/>
                    <a:pt x="135" y="42"/>
                  </a:cubicBezTo>
                  <a:cubicBezTo>
                    <a:pt x="135" y="43"/>
                    <a:pt x="135" y="43"/>
                    <a:pt x="135" y="43"/>
                  </a:cubicBezTo>
                  <a:cubicBezTo>
                    <a:pt x="135" y="43"/>
                    <a:pt x="135" y="44"/>
                    <a:pt x="136" y="44"/>
                  </a:cubicBezTo>
                  <a:cubicBezTo>
                    <a:pt x="136" y="44"/>
                    <a:pt x="137" y="43"/>
                    <a:pt x="137" y="43"/>
                  </a:cubicBezTo>
                  <a:close/>
                  <a:moveTo>
                    <a:pt x="141" y="43"/>
                  </a:moveTo>
                  <a:cubicBezTo>
                    <a:pt x="141" y="42"/>
                    <a:pt x="141" y="42"/>
                    <a:pt x="141" y="42"/>
                  </a:cubicBezTo>
                  <a:cubicBezTo>
                    <a:pt x="141" y="42"/>
                    <a:pt x="141" y="41"/>
                    <a:pt x="140" y="41"/>
                  </a:cubicBezTo>
                  <a:cubicBezTo>
                    <a:pt x="139" y="41"/>
                    <a:pt x="139" y="42"/>
                    <a:pt x="139" y="42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139" y="44"/>
                    <a:pt x="139" y="44"/>
                    <a:pt x="140" y="44"/>
                  </a:cubicBezTo>
                  <a:cubicBezTo>
                    <a:pt x="141" y="44"/>
                    <a:pt x="141" y="44"/>
                    <a:pt x="141" y="43"/>
                  </a:cubicBezTo>
                  <a:close/>
                  <a:moveTo>
                    <a:pt x="144" y="42"/>
                  </a:moveTo>
                  <a:cubicBezTo>
                    <a:pt x="143" y="42"/>
                    <a:pt x="143" y="43"/>
                    <a:pt x="143" y="43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3" y="45"/>
                    <a:pt x="143" y="45"/>
                    <a:pt x="144" y="45"/>
                  </a:cubicBezTo>
                  <a:cubicBezTo>
                    <a:pt x="144" y="45"/>
                    <a:pt x="145" y="45"/>
                    <a:pt x="145" y="44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5" y="43"/>
                    <a:pt x="144" y="42"/>
                    <a:pt x="144" y="42"/>
                  </a:cubicBezTo>
                  <a:close/>
                  <a:moveTo>
                    <a:pt x="143" y="69"/>
                  </a:moveTo>
                  <a:cubicBezTo>
                    <a:pt x="143" y="68"/>
                    <a:pt x="143" y="68"/>
                    <a:pt x="143" y="68"/>
                  </a:cubicBezTo>
                  <a:cubicBezTo>
                    <a:pt x="143" y="67"/>
                    <a:pt x="143" y="67"/>
                    <a:pt x="142" y="67"/>
                  </a:cubicBezTo>
                  <a:cubicBezTo>
                    <a:pt x="142" y="67"/>
                    <a:pt x="141" y="67"/>
                    <a:pt x="141" y="68"/>
                  </a:cubicBezTo>
                  <a:cubicBezTo>
                    <a:pt x="141" y="69"/>
                    <a:pt x="141" y="69"/>
                    <a:pt x="141" y="69"/>
                  </a:cubicBezTo>
                  <a:cubicBezTo>
                    <a:pt x="141" y="69"/>
                    <a:pt x="142" y="70"/>
                    <a:pt x="142" y="70"/>
                  </a:cubicBezTo>
                  <a:cubicBezTo>
                    <a:pt x="143" y="70"/>
                    <a:pt x="143" y="69"/>
                    <a:pt x="143" y="69"/>
                  </a:cubicBezTo>
                  <a:close/>
                  <a:moveTo>
                    <a:pt x="147" y="69"/>
                  </a:moveTo>
                  <a:cubicBezTo>
                    <a:pt x="147" y="68"/>
                    <a:pt x="147" y="68"/>
                    <a:pt x="147" y="68"/>
                  </a:cubicBezTo>
                  <a:cubicBezTo>
                    <a:pt x="147" y="68"/>
                    <a:pt x="147" y="67"/>
                    <a:pt x="146" y="67"/>
                  </a:cubicBezTo>
                  <a:cubicBezTo>
                    <a:pt x="146" y="67"/>
                    <a:pt x="145" y="68"/>
                    <a:pt x="145" y="68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45" y="70"/>
                    <a:pt x="146" y="70"/>
                    <a:pt x="146" y="70"/>
                  </a:cubicBezTo>
                  <a:cubicBezTo>
                    <a:pt x="147" y="70"/>
                    <a:pt x="147" y="70"/>
                    <a:pt x="147" y="69"/>
                  </a:cubicBezTo>
                  <a:close/>
                  <a:moveTo>
                    <a:pt x="149" y="69"/>
                  </a:moveTo>
                  <a:cubicBezTo>
                    <a:pt x="149" y="70"/>
                    <a:pt x="149" y="70"/>
                    <a:pt x="149" y="70"/>
                  </a:cubicBezTo>
                  <a:cubicBezTo>
                    <a:pt x="149" y="71"/>
                    <a:pt x="150" y="71"/>
                    <a:pt x="150" y="71"/>
                  </a:cubicBezTo>
                  <a:cubicBezTo>
                    <a:pt x="151" y="71"/>
                    <a:pt x="151" y="71"/>
                    <a:pt x="151" y="70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1" y="69"/>
                    <a:pt x="151" y="68"/>
                    <a:pt x="150" y="68"/>
                  </a:cubicBezTo>
                  <a:cubicBezTo>
                    <a:pt x="150" y="68"/>
                    <a:pt x="149" y="69"/>
                    <a:pt x="149" y="69"/>
                  </a:cubicBezTo>
                  <a:close/>
                  <a:moveTo>
                    <a:pt x="125" y="64"/>
                  </a:moveTo>
                  <a:cubicBezTo>
                    <a:pt x="125" y="63"/>
                    <a:pt x="125" y="63"/>
                    <a:pt x="124" y="63"/>
                  </a:cubicBezTo>
                  <a:cubicBezTo>
                    <a:pt x="124" y="63"/>
                    <a:pt x="123" y="63"/>
                    <a:pt x="123" y="64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5"/>
                    <a:pt x="124" y="66"/>
                    <a:pt x="124" y="66"/>
                  </a:cubicBezTo>
                  <a:cubicBezTo>
                    <a:pt x="125" y="66"/>
                    <a:pt x="125" y="65"/>
                    <a:pt x="125" y="65"/>
                  </a:cubicBezTo>
                  <a:lnTo>
                    <a:pt x="125" y="64"/>
                  </a:lnTo>
                  <a:close/>
                  <a:moveTo>
                    <a:pt x="125" y="40"/>
                  </a:moveTo>
                  <a:cubicBezTo>
                    <a:pt x="125" y="39"/>
                    <a:pt x="125" y="39"/>
                    <a:pt x="125" y="39"/>
                  </a:cubicBezTo>
                  <a:cubicBezTo>
                    <a:pt x="125" y="39"/>
                    <a:pt x="124" y="38"/>
                    <a:pt x="124" y="38"/>
                  </a:cubicBezTo>
                  <a:cubicBezTo>
                    <a:pt x="123" y="38"/>
                    <a:pt x="123" y="39"/>
                    <a:pt x="123" y="39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41"/>
                    <a:pt x="123" y="41"/>
                    <a:pt x="124" y="41"/>
                  </a:cubicBezTo>
                  <a:cubicBezTo>
                    <a:pt x="124" y="41"/>
                    <a:pt x="125" y="41"/>
                    <a:pt x="125" y="40"/>
                  </a:cubicBezTo>
                  <a:close/>
                  <a:moveTo>
                    <a:pt x="129" y="41"/>
                  </a:moveTo>
                  <a:cubicBezTo>
                    <a:pt x="129" y="40"/>
                    <a:pt x="129" y="40"/>
                    <a:pt x="129" y="40"/>
                  </a:cubicBezTo>
                  <a:cubicBezTo>
                    <a:pt x="129" y="40"/>
                    <a:pt x="128" y="39"/>
                    <a:pt x="128" y="39"/>
                  </a:cubicBezTo>
                  <a:cubicBezTo>
                    <a:pt x="127" y="39"/>
                    <a:pt x="127" y="40"/>
                    <a:pt x="127" y="40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2"/>
                    <a:pt x="127" y="42"/>
                    <a:pt x="128" y="42"/>
                  </a:cubicBezTo>
                  <a:cubicBezTo>
                    <a:pt x="128" y="42"/>
                    <a:pt x="129" y="42"/>
                    <a:pt x="129" y="41"/>
                  </a:cubicBezTo>
                  <a:close/>
                  <a:moveTo>
                    <a:pt x="131" y="58"/>
                  </a:moveTo>
                  <a:cubicBezTo>
                    <a:pt x="128" y="73"/>
                    <a:pt x="128" y="73"/>
                    <a:pt x="128" y="73"/>
                  </a:cubicBezTo>
                  <a:cubicBezTo>
                    <a:pt x="138" y="75"/>
                    <a:pt x="138" y="75"/>
                    <a:pt x="138" y="75"/>
                  </a:cubicBezTo>
                  <a:cubicBezTo>
                    <a:pt x="140" y="60"/>
                    <a:pt x="140" y="60"/>
                    <a:pt x="140" y="60"/>
                  </a:cubicBezTo>
                  <a:lnTo>
                    <a:pt x="131" y="58"/>
                  </a:lnTo>
                  <a:close/>
                  <a:moveTo>
                    <a:pt x="132" y="40"/>
                  </a:moveTo>
                  <a:cubicBezTo>
                    <a:pt x="131" y="40"/>
                    <a:pt x="131" y="40"/>
                    <a:pt x="131" y="41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1" y="43"/>
                    <a:pt x="131" y="43"/>
                    <a:pt x="132" y="43"/>
                  </a:cubicBezTo>
                  <a:cubicBezTo>
                    <a:pt x="132" y="43"/>
                    <a:pt x="133" y="43"/>
                    <a:pt x="133" y="42"/>
                  </a:cubicBezTo>
                  <a:cubicBezTo>
                    <a:pt x="133" y="41"/>
                    <a:pt x="133" y="41"/>
                    <a:pt x="133" y="41"/>
                  </a:cubicBezTo>
                  <a:cubicBezTo>
                    <a:pt x="133" y="40"/>
                    <a:pt x="132" y="40"/>
                    <a:pt x="132" y="40"/>
                  </a:cubicBezTo>
                  <a:close/>
                  <a:moveTo>
                    <a:pt x="109" y="62"/>
                  </a:moveTo>
                  <a:cubicBezTo>
                    <a:pt x="109" y="61"/>
                    <a:pt x="109" y="61"/>
                    <a:pt x="109" y="61"/>
                  </a:cubicBezTo>
                  <a:cubicBezTo>
                    <a:pt x="109" y="60"/>
                    <a:pt x="109" y="60"/>
                    <a:pt x="108" y="60"/>
                  </a:cubicBezTo>
                  <a:cubicBezTo>
                    <a:pt x="108" y="60"/>
                    <a:pt x="107" y="60"/>
                    <a:pt x="107" y="61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8" y="63"/>
                    <a:pt x="108" y="63"/>
                  </a:cubicBezTo>
                  <a:cubicBezTo>
                    <a:pt x="109" y="63"/>
                    <a:pt x="109" y="62"/>
                    <a:pt x="109" y="62"/>
                  </a:cubicBezTo>
                  <a:close/>
                  <a:moveTo>
                    <a:pt x="113" y="62"/>
                  </a:moveTo>
                  <a:cubicBezTo>
                    <a:pt x="113" y="61"/>
                    <a:pt x="113" y="61"/>
                    <a:pt x="113" y="61"/>
                  </a:cubicBezTo>
                  <a:cubicBezTo>
                    <a:pt x="113" y="61"/>
                    <a:pt x="113" y="60"/>
                    <a:pt x="112" y="60"/>
                  </a:cubicBezTo>
                  <a:cubicBezTo>
                    <a:pt x="112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2" y="63"/>
                    <a:pt x="112" y="63"/>
                  </a:cubicBezTo>
                  <a:cubicBezTo>
                    <a:pt x="113" y="63"/>
                    <a:pt x="113" y="63"/>
                    <a:pt x="113" y="62"/>
                  </a:cubicBezTo>
                  <a:close/>
                  <a:moveTo>
                    <a:pt x="115" y="46"/>
                  </a:moveTo>
                  <a:cubicBezTo>
                    <a:pt x="118" y="28"/>
                    <a:pt x="118" y="28"/>
                    <a:pt x="118" y="28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6" y="44"/>
                    <a:pt x="106" y="44"/>
                    <a:pt x="106" y="44"/>
                  </a:cubicBezTo>
                  <a:lnTo>
                    <a:pt x="115" y="46"/>
                  </a:lnTo>
                  <a:close/>
                  <a:moveTo>
                    <a:pt x="117" y="63"/>
                  </a:move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7" y="61"/>
                    <a:pt x="116" y="61"/>
                  </a:cubicBezTo>
                  <a:cubicBezTo>
                    <a:pt x="116" y="61"/>
                    <a:pt x="115" y="62"/>
                    <a:pt x="115" y="62"/>
                  </a:cubicBezTo>
                  <a:cubicBezTo>
                    <a:pt x="115" y="63"/>
                    <a:pt x="115" y="63"/>
                    <a:pt x="115" y="63"/>
                  </a:cubicBezTo>
                  <a:cubicBezTo>
                    <a:pt x="115" y="64"/>
                    <a:pt x="116" y="64"/>
                    <a:pt x="116" y="64"/>
                  </a:cubicBezTo>
                  <a:cubicBezTo>
                    <a:pt x="117" y="64"/>
                    <a:pt x="117" y="64"/>
                    <a:pt x="117" y="63"/>
                  </a:cubicBezTo>
                  <a:close/>
                  <a:moveTo>
                    <a:pt x="119" y="40"/>
                  </a:moveTo>
                  <a:cubicBezTo>
                    <a:pt x="119" y="40"/>
                    <a:pt x="119" y="41"/>
                    <a:pt x="120" y="41"/>
                  </a:cubicBezTo>
                  <a:cubicBezTo>
                    <a:pt x="120" y="41"/>
                    <a:pt x="121" y="40"/>
                    <a:pt x="121" y="40"/>
                  </a:cubicBezTo>
                  <a:cubicBezTo>
                    <a:pt x="121" y="38"/>
                    <a:pt x="121" y="38"/>
                    <a:pt x="121" y="38"/>
                  </a:cubicBezTo>
                  <a:cubicBezTo>
                    <a:pt x="121" y="38"/>
                    <a:pt x="120" y="37"/>
                    <a:pt x="120" y="37"/>
                  </a:cubicBezTo>
                  <a:cubicBezTo>
                    <a:pt x="119" y="37"/>
                    <a:pt x="119" y="38"/>
                    <a:pt x="119" y="38"/>
                  </a:cubicBezTo>
                  <a:lnTo>
                    <a:pt x="119" y="40"/>
                  </a:lnTo>
                  <a:close/>
                  <a:moveTo>
                    <a:pt x="119" y="63"/>
                  </a:moveTo>
                  <a:cubicBezTo>
                    <a:pt x="119" y="64"/>
                    <a:pt x="119" y="64"/>
                    <a:pt x="119" y="64"/>
                  </a:cubicBezTo>
                  <a:cubicBezTo>
                    <a:pt x="119" y="65"/>
                    <a:pt x="120" y="65"/>
                    <a:pt x="120" y="65"/>
                  </a:cubicBezTo>
                  <a:cubicBezTo>
                    <a:pt x="121" y="65"/>
                    <a:pt x="121" y="65"/>
                    <a:pt x="121" y="64"/>
                  </a:cubicBezTo>
                  <a:cubicBezTo>
                    <a:pt x="121" y="63"/>
                    <a:pt x="121" y="63"/>
                    <a:pt x="121" y="63"/>
                  </a:cubicBezTo>
                  <a:cubicBezTo>
                    <a:pt x="121" y="62"/>
                    <a:pt x="121" y="62"/>
                    <a:pt x="120" y="62"/>
                  </a:cubicBezTo>
                  <a:cubicBezTo>
                    <a:pt x="120" y="62"/>
                    <a:pt x="119" y="62"/>
                    <a:pt x="119" y="63"/>
                  </a:cubicBezTo>
                  <a:close/>
                  <a:moveTo>
                    <a:pt x="97" y="59"/>
                  </a:moveTo>
                  <a:cubicBezTo>
                    <a:pt x="97" y="58"/>
                    <a:pt x="97" y="58"/>
                    <a:pt x="97" y="58"/>
                  </a:cubicBezTo>
                  <a:cubicBezTo>
                    <a:pt x="97" y="58"/>
                    <a:pt x="97" y="57"/>
                    <a:pt x="96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5" y="59"/>
                    <a:pt x="95" y="59"/>
                    <a:pt x="95" y="59"/>
                  </a:cubicBezTo>
                  <a:cubicBezTo>
                    <a:pt x="95" y="60"/>
                    <a:pt x="95" y="60"/>
                    <a:pt x="96" y="60"/>
                  </a:cubicBezTo>
                  <a:cubicBezTo>
                    <a:pt x="97" y="60"/>
                    <a:pt x="97" y="60"/>
                    <a:pt x="97" y="59"/>
                  </a:cubicBezTo>
                  <a:close/>
                  <a:moveTo>
                    <a:pt x="100" y="36"/>
                  </a:moveTo>
                  <a:cubicBezTo>
                    <a:pt x="100" y="35"/>
                    <a:pt x="100" y="35"/>
                    <a:pt x="100" y="35"/>
                  </a:cubicBezTo>
                  <a:cubicBezTo>
                    <a:pt x="100" y="34"/>
                    <a:pt x="100" y="34"/>
                    <a:pt x="99" y="34"/>
                  </a:cubicBezTo>
                  <a:cubicBezTo>
                    <a:pt x="99" y="34"/>
                    <a:pt x="98" y="34"/>
                    <a:pt x="98" y="35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8" y="36"/>
                    <a:pt x="99" y="37"/>
                    <a:pt x="99" y="37"/>
                  </a:cubicBezTo>
                  <a:cubicBezTo>
                    <a:pt x="100" y="37"/>
                    <a:pt x="100" y="36"/>
                    <a:pt x="100" y="36"/>
                  </a:cubicBezTo>
                  <a:close/>
                  <a:moveTo>
                    <a:pt x="101" y="60"/>
                  </a:moveTo>
                  <a:cubicBezTo>
                    <a:pt x="101" y="59"/>
                    <a:pt x="101" y="59"/>
                    <a:pt x="101" y="59"/>
                  </a:cubicBezTo>
                  <a:cubicBezTo>
                    <a:pt x="101" y="59"/>
                    <a:pt x="101" y="58"/>
                    <a:pt x="100" y="58"/>
                  </a:cubicBezTo>
                  <a:cubicBezTo>
                    <a:pt x="100" y="58"/>
                    <a:pt x="99" y="59"/>
                    <a:pt x="99" y="59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99" y="61"/>
                    <a:pt x="100" y="61"/>
                    <a:pt x="100" y="61"/>
                  </a:cubicBezTo>
                  <a:cubicBezTo>
                    <a:pt x="101" y="61"/>
                    <a:pt x="101" y="61"/>
                    <a:pt x="101" y="60"/>
                  </a:cubicBezTo>
                  <a:close/>
                  <a:moveTo>
                    <a:pt x="103" y="37"/>
                  </a:moveTo>
                  <a:cubicBezTo>
                    <a:pt x="104" y="37"/>
                    <a:pt x="104" y="37"/>
                    <a:pt x="104" y="36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5"/>
                    <a:pt x="104" y="34"/>
                    <a:pt x="103" y="34"/>
                  </a:cubicBezTo>
                  <a:cubicBezTo>
                    <a:pt x="103" y="34"/>
                    <a:pt x="102" y="35"/>
                    <a:pt x="102" y="35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2" y="37"/>
                    <a:pt x="103" y="37"/>
                    <a:pt x="103" y="37"/>
                  </a:cubicBezTo>
                  <a:close/>
                  <a:moveTo>
                    <a:pt x="104" y="59"/>
                  </a:moveTo>
                  <a:cubicBezTo>
                    <a:pt x="103" y="59"/>
                    <a:pt x="103" y="60"/>
                    <a:pt x="103" y="60"/>
                  </a:cubicBezTo>
                  <a:cubicBezTo>
                    <a:pt x="103" y="61"/>
                    <a:pt x="103" y="61"/>
                    <a:pt x="103" y="61"/>
                  </a:cubicBezTo>
                  <a:cubicBezTo>
                    <a:pt x="103" y="62"/>
                    <a:pt x="103" y="62"/>
                    <a:pt x="104" y="62"/>
                  </a:cubicBezTo>
                  <a:cubicBezTo>
                    <a:pt x="104" y="62"/>
                    <a:pt x="105" y="62"/>
                    <a:pt x="105" y="61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60"/>
                    <a:pt x="104" y="59"/>
                    <a:pt x="104" y="59"/>
                  </a:cubicBezTo>
                  <a:close/>
                  <a:moveTo>
                    <a:pt x="88" y="33"/>
                  </a:moveTo>
                  <a:cubicBezTo>
                    <a:pt x="88" y="32"/>
                    <a:pt x="88" y="32"/>
                    <a:pt x="88" y="32"/>
                  </a:cubicBezTo>
                  <a:cubicBezTo>
                    <a:pt x="88" y="32"/>
                    <a:pt x="88" y="31"/>
                    <a:pt x="87" y="31"/>
                  </a:cubicBezTo>
                  <a:cubicBezTo>
                    <a:pt x="87" y="31"/>
                    <a:pt x="86" y="32"/>
                    <a:pt x="86" y="32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4"/>
                    <a:pt x="87" y="34"/>
                    <a:pt x="87" y="34"/>
                  </a:cubicBezTo>
                  <a:cubicBezTo>
                    <a:pt x="88" y="34"/>
                    <a:pt x="88" y="34"/>
                    <a:pt x="88" y="33"/>
                  </a:cubicBezTo>
                  <a:close/>
                  <a:moveTo>
                    <a:pt x="89" y="58"/>
                  </a:moveTo>
                  <a:cubicBezTo>
                    <a:pt x="89" y="57"/>
                    <a:pt x="89" y="57"/>
                    <a:pt x="89" y="57"/>
                  </a:cubicBezTo>
                  <a:cubicBezTo>
                    <a:pt x="89" y="56"/>
                    <a:pt x="88" y="56"/>
                    <a:pt x="88" y="56"/>
                  </a:cubicBezTo>
                  <a:cubicBezTo>
                    <a:pt x="87" y="56"/>
                    <a:pt x="87" y="56"/>
                    <a:pt x="87" y="57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7" y="59"/>
                    <a:pt x="87" y="59"/>
                    <a:pt x="88" y="59"/>
                  </a:cubicBezTo>
                  <a:cubicBezTo>
                    <a:pt x="88" y="59"/>
                    <a:pt x="89" y="59"/>
                    <a:pt x="89" y="58"/>
                  </a:cubicBezTo>
                  <a:close/>
                  <a:moveTo>
                    <a:pt x="92" y="34"/>
                  </a:moveTo>
                  <a:cubicBezTo>
                    <a:pt x="92" y="33"/>
                    <a:pt x="92" y="33"/>
                    <a:pt x="92" y="33"/>
                  </a:cubicBezTo>
                  <a:cubicBezTo>
                    <a:pt x="92" y="33"/>
                    <a:pt x="92" y="32"/>
                    <a:pt x="91" y="32"/>
                  </a:cubicBezTo>
                  <a:cubicBezTo>
                    <a:pt x="91" y="32"/>
                    <a:pt x="90" y="33"/>
                    <a:pt x="90" y="33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5"/>
                    <a:pt x="91" y="35"/>
                    <a:pt x="91" y="35"/>
                  </a:cubicBezTo>
                  <a:cubicBezTo>
                    <a:pt x="92" y="35"/>
                    <a:pt x="92" y="35"/>
                    <a:pt x="92" y="34"/>
                  </a:cubicBezTo>
                  <a:close/>
                  <a:moveTo>
                    <a:pt x="93" y="58"/>
                  </a:moveTo>
                  <a:cubicBezTo>
                    <a:pt x="93" y="57"/>
                    <a:pt x="92" y="57"/>
                    <a:pt x="92" y="57"/>
                  </a:cubicBezTo>
                  <a:cubicBezTo>
                    <a:pt x="91" y="57"/>
                    <a:pt x="91" y="57"/>
                    <a:pt x="91" y="58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91" y="59"/>
                    <a:pt x="91" y="60"/>
                    <a:pt x="92" y="60"/>
                  </a:cubicBezTo>
                  <a:cubicBezTo>
                    <a:pt x="92" y="60"/>
                    <a:pt x="93" y="59"/>
                    <a:pt x="93" y="59"/>
                  </a:cubicBezTo>
                  <a:lnTo>
                    <a:pt x="93" y="58"/>
                  </a:lnTo>
                  <a:close/>
                  <a:moveTo>
                    <a:pt x="95" y="33"/>
                  </a:moveTo>
                  <a:cubicBezTo>
                    <a:pt x="95" y="33"/>
                    <a:pt x="94" y="34"/>
                    <a:pt x="94" y="34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36"/>
                    <a:pt x="95" y="36"/>
                    <a:pt x="95" y="36"/>
                  </a:cubicBezTo>
                  <a:cubicBezTo>
                    <a:pt x="96" y="36"/>
                    <a:pt x="96" y="36"/>
                    <a:pt x="96" y="35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6" y="34"/>
                    <a:pt x="96" y="33"/>
                    <a:pt x="95" y="33"/>
                  </a:cubicBezTo>
                  <a:close/>
                  <a:moveTo>
                    <a:pt x="62" y="43"/>
                  </a:moveTo>
                  <a:cubicBezTo>
                    <a:pt x="59" y="59"/>
                    <a:pt x="59" y="59"/>
                    <a:pt x="59" y="59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71" y="45"/>
                    <a:pt x="71" y="45"/>
                    <a:pt x="71" y="45"/>
                  </a:cubicBezTo>
                  <a:lnTo>
                    <a:pt x="62" y="43"/>
                  </a:lnTo>
                  <a:close/>
                  <a:moveTo>
                    <a:pt x="72" y="30"/>
                  </a:moveTo>
                  <a:cubicBezTo>
                    <a:pt x="72" y="29"/>
                    <a:pt x="72" y="29"/>
                    <a:pt x="72" y="29"/>
                  </a:cubicBezTo>
                  <a:cubicBezTo>
                    <a:pt x="72" y="29"/>
                    <a:pt x="72" y="28"/>
                    <a:pt x="71" y="28"/>
                  </a:cubicBezTo>
                  <a:cubicBezTo>
                    <a:pt x="71" y="28"/>
                    <a:pt x="70" y="29"/>
                    <a:pt x="70" y="29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1"/>
                    <a:pt x="71" y="31"/>
                    <a:pt x="71" y="31"/>
                  </a:cubicBezTo>
                  <a:cubicBezTo>
                    <a:pt x="72" y="31"/>
                    <a:pt x="72" y="31"/>
                    <a:pt x="72" y="30"/>
                  </a:cubicBezTo>
                  <a:close/>
                  <a:moveTo>
                    <a:pt x="76" y="31"/>
                  </a:moveTo>
                  <a:cubicBezTo>
                    <a:pt x="76" y="30"/>
                    <a:pt x="76" y="30"/>
                    <a:pt x="76" y="30"/>
                  </a:cubicBezTo>
                  <a:cubicBezTo>
                    <a:pt x="76" y="29"/>
                    <a:pt x="76" y="29"/>
                    <a:pt x="75" y="29"/>
                  </a:cubicBezTo>
                  <a:cubicBezTo>
                    <a:pt x="75" y="29"/>
                    <a:pt x="74" y="29"/>
                    <a:pt x="74" y="30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2"/>
                    <a:pt x="75" y="32"/>
                    <a:pt x="75" y="32"/>
                  </a:cubicBezTo>
                  <a:cubicBezTo>
                    <a:pt x="76" y="32"/>
                    <a:pt x="76" y="32"/>
                    <a:pt x="76" y="31"/>
                  </a:cubicBezTo>
                  <a:close/>
                  <a:moveTo>
                    <a:pt x="80" y="32"/>
                  </a:moveTo>
                  <a:cubicBezTo>
                    <a:pt x="80" y="31"/>
                    <a:pt x="80" y="31"/>
                    <a:pt x="80" y="31"/>
                  </a:cubicBezTo>
                  <a:cubicBezTo>
                    <a:pt x="80" y="30"/>
                    <a:pt x="80" y="30"/>
                    <a:pt x="79" y="30"/>
                  </a:cubicBezTo>
                  <a:cubicBezTo>
                    <a:pt x="78" y="30"/>
                    <a:pt x="78" y="30"/>
                    <a:pt x="78" y="31"/>
                  </a:cubicBezTo>
                  <a:cubicBezTo>
                    <a:pt x="78" y="32"/>
                    <a:pt x="78" y="32"/>
                    <a:pt x="78" y="32"/>
                  </a:cubicBezTo>
                  <a:cubicBezTo>
                    <a:pt x="78" y="33"/>
                    <a:pt x="78" y="33"/>
                    <a:pt x="79" y="33"/>
                  </a:cubicBezTo>
                  <a:cubicBezTo>
                    <a:pt x="80" y="33"/>
                    <a:pt x="80" y="33"/>
                    <a:pt x="80" y="32"/>
                  </a:cubicBezTo>
                  <a:close/>
                  <a:moveTo>
                    <a:pt x="81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0" y="54"/>
                    <a:pt x="80" y="54"/>
                  </a:cubicBezTo>
                  <a:cubicBezTo>
                    <a:pt x="79" y="54"/>
                    <a:pt x="79" y="55"/>
                    <a:pt x="79" y="55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57"/>
                    <a:pt x="79" y="57"/>
                    <a:pt x="80" y="57"/>
                  </a:cubicBezTo>
                  <a:cubicBezTo>
                    <a:pt x="80" y="57"/>
                    <a:pt x="81" y="57"/>
                    <a:pt x="81" y="56"/>
                  </a:cubicBezTo>
                  <a:close/>
                  <a:moveTo>
                    <a:pt x="84" y="55"/>
                  </a:moveTo>
                  <a:cubicBezTo>
                    <a:pt x="83" y="55"/>
                    <a:pt x="83" y="55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8"/>
                    <a:pt x="83" y="58"/>
                    <a:pt x="84" y="58"/>
                  </a:cubicBezTo>
                  <a:cubicBezTo>
                    <a:pt x="84" y="58"/>
                    <a:pt x="85" y="58"/>
                    <a:pt x="85" y="57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5" y="55"/>
                    <a:pt x="84" y="55"/>
                    <a:pt x="84" y="55"/>
                  </a:cubicBezTo>
                  <a:close/>
                  <a:moveTo>
                    <a:pt x="83" y="34"/>
                  </a:moveTo>
                  <a:cubicBezTo>
                    <a:pt x="84" y="34"/>
                    <a:pt x="84" y="33"/>
                    <a:pt x="84" y="33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1"/>
                    <a:pt x="84" y="31"/>
                    <a:pt x="83" y="31"/>
                  </a:cubicBezTo>
                  <a:cubicBezTo>
                    <a:pt x="83" y="31"/>
                    <a:pt x="82" y="31"/>
                    <a:pt x="82" y="32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3" y="34"/>
                    <a:pt x="83" y="34"/>
                  </a:cubicBezTo>
                  <a:close/>
                  <a:moveTo>
                    <a:pt x="47" y="18"/>
                  </a:moveTo>
                  <a:cubicBezTo>
                    <a:pt x="45" y="22"/>
                    <a:pt x="45" y="22"/>
                    <a:pt x="45" y="22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9" y="18"/>
                    <a:pt x="49" y="18"/>
                    <a:pt x="49" y="18"/>
                  </a:cubicBezTo>
                  <a:lnTo>
                    <a:pt x="47" y="18"/>
                  </a:lnTo>
                  <a:close/>
                  <a:moveTo>
                    <a:pt x="48" y="47"/>
                  </a:move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7" y="46"/>
                  </a:cubicBezTo>
                  <a:cubicBezTo>
                    <a:pt x="47" y="46"/>
                    <a:pt x="47" y="46"/>
                    <a:pt x="46" y="47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8"/>
                    <a:pt x="47" y="49"/>
                    <a:pt x="47" y="49"/>
                  </a:cubicBezTo>
                  <a:cubicBezTo>
                    <a:pt x="48" y="49"/>
                    <a:pt x="48" y="49"/>
                    <a:pt x="48" y="48"/>
                  </a:cubicBezTo>
                  <a:lnTo>
                    <a:pt x="48" y="47"/>
                  </a:lnTo>
                  <a:close/>
                  <a:moveTo>
                    <a:pt x="52" y="48"/>
                  </a:moveTo>
                  <a:cubicBezTo>
                    <a:pt x="52" y="48"/>
                    <a:pt x="52" y="48"/>
                    <a:pt x="52" y="48"/>
                  </a:cubicBezTo>
                  <a:cubicBezTo>
                    <a:pt x="52" y="48"/>
                    <a:pt x="52" y="47"/>
                    <a:pt x="51" y="47"/>
                  </a:cubicBezTo>
                  <a:cubicBezTo>
                    <a:pt x="51" y="47"/>
                    <a:pt x="50" y="47"/>
                    <a:pt x="50" y="48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50"/>
                    <a:pt x="50" y="50"/>
                    <a:pt x="51" y="50"/>
                  </a:cubicBezTo>
                  <a:cubicBezTo>
                    <a:pt x="51" y="50"/>
                    <a:pt x="52" y="50"/>
                    <a:pt x="52" y="49"/>
                  </a:cubicBezTo>
                  <a:lnTo>
                    <a:pt x="52" y="48"/>
                  </a:lnTo>
                  <a:close/>
                  <a:moveTo>
                    <a:pt x="55" y="49"/>
                  </a:move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48"/>
                    <a:pt x="55" y="48"/>
                  </a:cubicBezTo>
                  <a:cubicBezTo>
                    <a:pt x="54" y="48"/>
                    <a:pt x="54" y="49"/>
                    <a:pt x="54" y="49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5" y="51"/>
                    <a:pt x="55" y="50"/>
                  </a:cubicBezTo>
                  <a:lnTo>
                    <a:pt x="55" y="49"/>
                  </a:lnTo>
                  <a:close/>
                  <a:moveTo>
                    <a:pt x="59" y="50"/>
                  </a:moveTo>
                  <a:cubicBezTo>
                    <a:pt x="59" y="50"/>
                    <a:pt x="59" y="49"/>
                    <a:pt x="58" y="49"/>
                  </a:cubicBezTo>
                  <a:cubicBezTo>
                    <a:pt x="58" y="49"/>
                    <a:pt x="57" y="50"/>
                    <a:pt x="57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7" y="52"/>
                    <a:pt x="58" y="52"/>
                    <a:pt x="58" y="52"/>
                  </a:cubicBezTo>
                  <a:cubicBezTo>
                    <a:pt x="59" y="52"/>
                    <a:pt x="59" y="52"/>
                    <a:pt x="59" y="51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7" y="43"/>
                    <a:pt x="37" y="43"/>
                  </a:cubicBezTo>
                  <a:cubicBezTo>
                    <a:pt x="36" y="43"/>
                    <a:pt x="36" y="43"/>
                    <a:pt x="36" y="44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6"/>
                    <a:pt x="36" y="46"/>
                  </a:cubicBezTo>
                  <a:cubicBezTo>
                    <a:pt x="37" y="46"/>
                    <a:pt x="37" y="46"/>
                    <a:pt x="37" y="45"/>
                  </a:cubicBezTo>
                  <a:lnTo>
                    <a:pt x="38" y="44"/>
                  </a:lnTo>
                  <a:close/>
                  <a:moveTo>
                    <a:pt x="41" y="45"/>
                  </a:move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4"/>
                    <a:pt x="40" y="44"/>
                  </a:cubicBezTo>
                  <a:cubicBezTo>
                    <a:pt x="40" y="44"/>
                    <a:pt x="39" y="45"/>
                    <a:pt x="39" y="45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7"/>
                    <a:pt x="39" y="47"/>
                    <a:pt x="40" y="47"/>
                  </a:cubicBezTo>
                  <a:cubicBezTo>
                    <a:pt x="40" y="47"/>
                    <a:pt x="41" y="47"/>
                    <a:pt x="41" y="46"/>
                  </a:cubicBezTo>
                  <a:lnTo>
                    <a:pt x="41" y="45"/>
                  </a:lnTo>
                  <a:close/>
                  <a:moveTo>
                    <a:pt x="45" y="17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6" y="18"/>
                    <a:pt x="46" y="18"/>
                    <a:pt x="46" y="18"/>
                  </a:cubicBezTo>
                  <a:lnTo>
                    <a:pt x="45" y="17"/>
                  </a:lnTo>
                  <a:close/>
                  <a:moveTo>
                    <a:pt x="41" y="20"/>
                  </a:moveTo>
                  <a:cubicBezTo>
                    <a:pt x="44" y="17"/>
                    <a:pt x="44" y="17"/>
                    <a:pt x="44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38" y="18"/>
                    <a:pt x="38" y="18"/>
                    <a:pt x="38" y="18"/>
                  </a:cubicBezTo>
                  <a:lnTo>
                    <a:pt x="41" y="20"/>
                  </a:lnTo>
                  <a:close/>
                  <a:moveTo>
                    <a:pt x="45" y="47"/>
                  </a:move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4" y="45"/>
                    <a:pt x="44" y="45"/>
                  </a:cubicBezTo>
                  <a:cubicBezTo>
                    <a:pt x="43" y="45"/>
                    <a:pt x="43" y="46"/>
                    <a:pt x="43" y="46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8"/>
                    <a:pt x="43" y="48"/>
                    <a:pt x="44" y="48"/>
                  </a:cubicBezTo>
                  <a:cubicBezTo>
                    <a:pt x="44" y="48"/>
                    <a:pt x="45" y="48"/>
                    <a:pt x="45" y="47"/>
                  </a:cubicBezTo>
                  <a:close/>
                  <a:moveTo>
                    <a:pt x="19" y="39"/>
                  </a:moveTo>
                  <a:cubicBezTo>
                    <a:pt x="19" y="39"/>
                    <a:pt x="19" y="39"/>
                    <a:pt x="19" y="39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8"/>
                    <a:pt x="18" y="38"/>
                    <a:pt x="18" y="39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8" y="40"/>
                    <a:pt x="18" y="41"/>
                  </a:cubicBezTo>
                  <a:cubicBezTo>
                    <a:pt x="19" y="41"/>
                    <a:pt x="19" y="40"/>
                    <a:pt x="19" y="40"/>
                  </a:cubicBezTo>
                  <a:lnTo>
                    <a:pt x="19" y="39"/>
                  </a:lnTo>
                  <a:close/>
                  <a:moveTo>
                    <a:pt x="23" y="40"/>
                  </a:moveTo>
                  <a:cubicBezTo>
                    <a:pt x="23" y="40"/>
                    <a:pt x="23" y="40"/>
                    <a:pt x="23" y="40"/>
                  </a:cubicBezTo>
                  <a:cubicBezTo>
                    <a:pt x="23" y="39"/>
                    <a:pt x="23" y="39"/>
                    <a:pt x="22" y="39"/>
                  </a:cubicBezTo>
                  <a:cubicBezTo>
                    <a:pt x="22" y="39"/>
                    <a:pt x="21" y="39"/>
                    <a:pt x="21" y="40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2"/>
                    <a:pt x="22" y="42"/>
                  </a:cubicBezTo>
                  <a:cubicBezTo>
                    <a:pt x="22" y="42"/>
                    <a:pt x="23" y="41"/>
                    <a:pt x="23" y="41"/>
                  </a:cubicBezTo>
                  <a:lnTo>
                    <a:pt x="23" y="40"/>
                  </a:lnTo>
                  <a:close/>
                  <a:moveTo>
                    <a:pt x="26" y="41"/>
                  </a:moveTo>
                  <a:cubicBezTo>
                    <a:pt x="26" y="41"/>
                    <a:pt x="26" y="41"/>
                    <a:pt x="26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0"/>
                    <a:pt x="25" y="40"/>
                    <a:pt x="25" y="41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5" y="43"/>
                    <a:pt x="25" y="43"/>
                  </a:cubicBezTo>
                  <a:cubicBezTo>
                    <a:pt x="26" y="43"/>
                    <a:pt x="26" y="42"/>
                    <a:pt x="26" y="42"/>
                  </a:cubicBezTo>
                  <a:lnTo>
                    <a:pt x="26" y="41"/>
                  </a:lnTo>
                  <a:close/>
                  <a:moveTo>
                    <a:pt x="15" y="28"/>
                  </a:moveTo>
                  <a:cubicBezTo>
                    <a:pt x="15" y="28"/>
                    <a:pt x="37" y="18"/>
                    <a:pt x="38" y="18"/>
                  </a:cubicBezTo>
                  <a:cubicBezTo>
                    <a:pt x="38" y="18"/>
                    <a:pt x="43" y="15"/>
                    <a:pt x="44" y="14"/>
                  </a:cubicBezTo>
                  <a:cubicBezTo>
                    <a:pt x="44" y="14"/>
                    <a:pt x="51" y="9"/>
                    <a:pt x="62" y="10"/>
                  </a:cubicBezTo>
                  <a:cubicBezTo>
                    <a:pt x="62" y="10"/>
                    <a:pt x="125" y="20"/>
                    <a:pt x="127" y="21"/>
                  </a:cubicBezTo>
                  <a:cubicBezTo>
                    <a:pt x="127" y="21"/>
                    <a:pt x="131" y="17"/>
                    <a:pt x="129" y="21"/>
                  </a:cubicBezTo>
                  <a:cubicBezTo>
                    <a:pt x="129" y="21"/>
                    <a:pt x="180" y="30"/>
                    <a:pt x="189" y="35"/>
                  </a:cubicBezTo>
                  <a:cubicBezTo>
                    <a:pt x="236" y="49"/>
                    <a:pt x="236" y="49"/>
                    <a:pt x="236" y="49"/>
                  </a:cubicBezTo>
                  <a:cubicBezTo>
                    <a:pt x="236" y="49"/>
                    <a:pt x="246" y="50"/>
                    <a:pt x="248" y="51"/>
                  </a:cubicBezTo>
                  <a:cubicBezTo>
                    <a:pt x="293" y="42"/>
                    <a:pt x="293" y="42"/>
                    <a:pt x="293" y="42"/>
                  </a:cubicBezTo>
                  <a:cubicBezTo>
                    <a:pt x="293" y="42"/>
                    <a:pt x="291" y="31"/>
                    <a:pt x="313" y="32"/>
                  </a:cubicBezTo>
                  <a:cubicBezTo>
                    <a:pt x="328" y="33"/>
                    <a:pt x="328" y="33"/>
                    <a:pt x="328" y="33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41" y="1"/>
                    <a:pt x="441" y="1"/>
                    <a:pt x="441" y="1"/>
                  </a:cubicBezTo>
                  <a:cubicBezTo>
                    <a:pt x="441" y="1"/>
                    <a:pt x="429" y="15"/>
                    <a:pt x="412" y="21"/>
                  </a:cubicBezTo>
                  <a:cubicBezTo>
                    <a:pt x="362" y="46"/>
                    <a:pt x="362" y="46"/>
                    <a:pt x="362" y="46"/>
                  </a:cubicBezTo>
                  <a:cubicBezTo>
                    <a:pt x="362" y="46"/>
                    <a:pt x="381" y="56"/>
                    <a:pt x="351" y="51"/>
                  </a:cubicBezTo>
                  <a:cubicBezTo>
                    <a:pt x="337" y="57"/>
                    <a:pt x="337" y="57"/>
                    <a:pt x="337" y="57"/>
                  </a:cubicBezTo>
                  <a:cubicBezTo>
                    <a:pt x="337" y="57"/>
                    <a:pt x="358" y="67"/>
                    <a:pt x="326" y="62"/>
                  </a:cubicBezTo>
                  <a:cubicBezTo>
                    <a:pt x="326" y="62"/>
                    <a:pt x="324" y="63"/>
                    <a:pt x="323" y="62"/>
                  </a:cubicBezTo>
                  <a:cubicBezTo>
                    <a:pt x="320" y="65"/>
                    <a:pt x="320" y="65"/>
                    <a:pt x="320" y="65"/>
                  </a:cubicBezTo>
                  <a:cubicBezTo>
                    <a:pt x="320" y="65"/>
                    <a:pt x="430" y="85"/>
                    <a:pt x="431" y="86"/>
                  </a:cubicBezTo>
                  <a:cubicBezTo>
                    <a:pt x="431" y="86"/>
                    <a:pt x="448" y="92"/>
                    <a:pt x="468" y="78"/>
                  </a:cubicBezTo>
                  <a:cubicBezTo>
                    <a:pt x="564" y="28"/>
                    <a:pt x="564" y="28"/>
                    <a:pt x="564" y="28"/>
                  </a:cubicBezTo>
                  <a:cubicBezTo>
                    <a:pt x="564" y="28"/>
                    <a:pt x="571" y="23"/>
                    <a:pt x="581" y="26"/>
                  </a:cubicBezTo>
                  <a:cubicBezTo>
                    <a:pt x="611" y="31"/>
                    <a:pt x="611" y="31"/>
                    <a:pt x="611" y="31"/>
                  </a:cubicBezTo>
                  <a:cubicBezTo>
                    <a:pt x="570" y="85"/>
                    <a:pt x="570" y="85"/>
                    <a:pt x="570" y="85"/>
                  </a:cubicBezTo>
                  <a:cubicBezTo>
                    <a:pt x="576" y="86"/>
                    <a:pt x="576" y="86"/>
                    <a:pt x="576" y="86"/>
                  </a:cubicBezTo>
                  <a:cubicBezTo>
                    <a:pt x="576" y="86"/>
                    <a:pt x="579" y="87"/>
                    <a:pt x="576" y="89"/>
                  </a:cubicBezTo>
                  <a:cubicBezTo>
                    <a:pt x="561" y="111"/>
                    <a:pt x="561" y="111"/>
                    <a:pt x="561" y="111"/>
                  </a:cubicBezTo>
                  <a:cubicBezTo>
                    <a:pt x="561" y="111"/>
                    <a:pt x="571" y="114"/>
                    <a:pt x="568" y="126"/>
                  </a:cubicBezTo>
                  <a:cubicBezTo>
                    <a:pt x="568" y="126"/>
                    <a:pt x="565" y="133"/>
                    <a:pt x="558" y="133"/>
                  </a:cubicBezTo>
                  <a:cubicBezTo>
                    <a:pt x="583" y="162"/>
                    <a:pt x="583" y="162"/>
                    <a:pt x="583" y="162"/>
                  </a:cubicBezTo>
                  <a:cubicBezTo>
                    <a:pt x="583" y="162"/>
                    <a:pt x="554" y="160"/>
                    <a:pt x="542" y="150"/>
                  </a:cubicBezTo>
                  <a:cubicBezTo>
                    <a:pt x="508" y="134"/>
                    <a:pt x="508" y="134"/>
                    <a:pt x="508" y="134"/>
                  </a:cubicBezTo>
                  <a:cubicBezTo>
                    <a:pt x="418" y="135"/>
                    <a:pt x="418" y="135"/>
                    <a:pt x="418" y="135"/>
                  </a:cubicBezTo>
                  <a:cubicBezTo>
                    <a:pt x="418" y="135"/>
                    <a:pt x="335" y="135"/>
                    <a:pt x="313" y="123"/>
                  </a:cubicBezTo>
                  <a:cubicBezTo>
                    <a:pt x="313" y="123"/>
                    <a:pt x="275" y="125"/>
                    <a:pt x="268" y="121"/>
                  </a:cubicBezTo>
                  <a:cubicBezTo>
                    <a:pt x="269" y="122"/>
                    <a:pt x="281" y="130"/>
                    <a:pt x="268" y="128"/>
                  </a:cubicBezTo>
                  <a:cubicBezTo>
                    <a:pt x="268" y="128"/>
                    <a:pt x="289" y="137"/>
                    <a:pt x="267" y="137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72" y="145"/>
                    <a:pt x="272" y="145"/>
                    <a:pt x="272" y="145"/>
                  </a:cubicBezTo>
                  <a:cubicBezTo>
                    <a:pt x="272" y="145"/>
                    <a:pt x="293" y="154"/>
                    <a:pt x="279" y="153"/>
                  </a:cubicBezTo>
                  <a:cubicBezTo>
                    <a:pt x="279" y="153"/>
                    <a:pt x="288" y="163"/>
                    <a:pt x="295" y="164"/>
                  </a:cubicBezTo>
                  <a:cubicBezTo>
                    <a:pt x="295" y="164"/>
                    <a:pt x="301" y="168"/>
                    <a:pt x="293" y="168"/>
                  </a:cubicBezTo>
                  <a:cubicBezTo>
                    <a:pt x="325" y="197"/>
                    <a:pt x="325" y="197"/>
                    <a:pt x="325" y="197"/>
                  </a:cubicBezTo>
                  <a:cubicBezTo>
                    <a:pt x="325" y="197"/>
                    <a:pt x="343" y="191"/>
                    <a:pt x="354" y="196"/>
                  </a:cubicBezTo>
                  <a:cubicBezTo>
                    <a:pt x="336" y="209"/>
                    <a:pt x="336" y="209"/>
                    <a:pt x="336" y="209"/>
                  </a:cubicBezTo>
                  <a:cubicBezTo>
                    <a:pt x="303" y="205"/>
                    <a:pt x="303" y="205"/>
                    <a:pt x="303" y="205"/>
                  </a:cubicBezTo>
                  <a:cubicBezTo>
                    <a:pt x="303" y="205"/>
                    <a:pt x="295" y="205"/>
                    <a:pt x="288" y="199"/>
                  </a:cubicBezTo>
                  <a:cubicBezTo>
                    <a:pt x="259" y="178"/>
                    <a:pt x="259" y="178"/>
                    <a:pt x="259" y="178"/>
                  </a:cubicBezTo>
                  <a:cubicBezTo>
                    <a:pt x="259" y="178"/>
                    <a:pt x="257" y="180"/>
                    <a:pt x="253" y="179"/>
                  </a:cubicBezTo>
                  <a:cubicBezTo>
                    <a:pt x="253" y="179"/>
                    <a:pt x="255" y="188"/>
                    <a:pt x="251" y="188"/>
                  </a:cubicBezTo>
                  <a:cubicBezTo>
                    <a:pt x="224" y="186"/>
                    <a:pt x="224" y="186"/>
                    <a:pt x="224" y="186"/>
                  </a:cubicBezTo>
                  <a:cubicBezTo>
                    <a:pt x="224" y="186"/>
                    <a:pt x="226" y="191"/>
                    <a:pt x="218" y="190"/>
                  </a:cubicBezTo>
                  <a:cubicBezTo>
                    <a:pt x="183" y="183"/>
                    <a:pt x="183" y="183"/>
                    <a:pt x="183" y="183"/>
                  </a:cubicBezTo>
                  <a:cubicBezTo>
                    <a:pt x="183" y="183"/>
                    <a:pt x="177" y="180"/>
                    <a:pt x="181" y="165"/>
                  </a:cubicBezTo>
                  <a:cubicBezTo>
                    <a:pt x="181" y="165"/>
                    <a:pt x="182" y="156"/>
                    <a:pt x="191" y="155"/>
                  </a:cubicBezTo>
                  <a:cubicBezTo>
                    <a:pt x="191" y="155"/>
                    <a:pt x="223" y="158"/>
                    <a:pt x="228" y="154"/>
                  </a:cubicBezTo>
                  <a:cubicBezTo>
                    <a:pt x="206" y="136"/>
                    <a:pt x="206" y="136"/>
                    <a:pt x="206" y="136"/>
                  </a:cubicBezTo>
                  <a:cubicBezTo>
                    <a:pt x="206" y="136"/>
                    <a:pt x="199" y="139"/>
                    <a:pt x="196" y="138"/>
                  </a:cubicBezTo>
                  <a:cubicBezTo>
                    <a:pt x="196" y="138"/>
                    <a:pt x="197" y="146"/>
                    <a:pt x="193" y="145"/>
                  </a:cubicBezTo>
                  <a:cubicBezTo>
                    <a:pt x="193" y="145"/>
                    <a:pt x="164" y="143"/>
                    <a:pt x="171" y="146"/>
                  </a:cubicBezTo>
                  <a:cubicBezTo>
                    <a:pt x="171" y="146"/>
                    <a:pt x="171" y="148"/>
                    <a:pt x="168" y="148"/>
                  </a:cubicBezTo>
                  <a:cubicBezTo>
                    <a:pt x="168" y="148"/>
                    <a:pt x="138" y="145"/>
                    <a:pt x="132" y="139"/>
                  </a:cubicBezTo>
                  <a:cubicBezTo>
                    <a:pt x="132" y="139"/>
                    <a:pt x="127" y="120"/>
                    <a:pt x="139" y="116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3" y="118"/>
                    <a:pt x="180" y="115"/>
                  </a:cubicBezTo>
                  <a:cubicBezTo>
                    <a:pt x="160" y="98"/>
                    <a:pt x="160" y="98"/>
                    <a:pt x="160" y="98"/>
                  </a:cubicBezTo>
                  <a:cubicBezTo>
                    <a:pt x="160" y="98"/>
                    <a:pt x="127" y="86"/>
                    <a:pt x="122" y="85"/>
                  </a:cubicBezTo>
                  <a:cubicBezTo>
                    <a:pt x="122" y="85"/>
                    <a:pt x="60" y="74"/>
                    <a:pt x="56" y="69"/>
                  </a:cubicBezTo>
                  <a:cubicBezTo>
                    <a:pt x="56" y="69"/>
                    <a:pt x="20" y="56"/>
                    <a:pt x="10" y="41"/>
                  </a:cubicBezTo>
                  <a:cubicBezTo>
                    <a:pt x="10" y="41"/>
                    <a:pt x="0" y="33"/>
                    <a:pt x="15" y="28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1"/>
                    <a:pt x="30" y="41"/>
                    <a:pt x="29" y="41"/>
                  </a:cubicBezTo>
                  <a:cubicBezTo>
                    <a:pt x="29" y="41"/>
                    <a:pt x="28" y="41"/>
                    <a:pt x="28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9" y="44"/>
                    <a:pt x="29" y="44"/>
                  </a:cubicBezTo>
                  <a:cubicBezTo>
                    <a:pt x="30" y="44"/>
                    <a:pt x="30" y="43"/>
                    <a:pt x="30" y="43"/>
                  </a:cubicBezTo>
                  <a:lnTo>
                    <a:pt x="30" y="42"/>
                  </a:lnTo>
                  <a:close/>
                  <a:moveTo>
                    <a:pt x="33" y="42"/>
                  </a:moveTo>
                  <a:cubicBezTo>
                    <a:pt x="32" y="42"/>
                    <a:pt x="32" y="42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5"/>
                    <a:pt x="33" y="45"/>
                  </a:cubicBezTo>
                  <a:cubicBezTo>
                    <a:pt x="33" y="45"/>
                    <a:pt x="34" y="45"/>
                    <a:pt x="34" y="44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2"/>
                    <a:pt x="33" y="42"/>
                    <a:pt x="33" y="42"/>
                  </a:cubicBezTo>
                  <a:close/>
                  <a:moveTo>
                    <a:pt x="232" y="93"/>
                  </a:moveTo>
                  <a:cubicBezTo>
                    <a:pt x="235" y="78"/>
                    <a:pt x="235" y="78"/>
                    <a:pt x="235" y="78"/>
                  </a:cubicBezTo>
                  <a:cubicBezTo>
                    <a:pt x="225" y="76"/>
                    <a:pt x="225" y="76"/>
                    <a:pt x="225" y="76"/>
                  </a:cubicBezTo>
                  <a:cubicBezTo>
                    <a:pt x="222" y="92"/>
                    <a:pt x="222" y="92"/>
                    <a:pt x="222" y="92"/>
                  </a:cubicBezTo>
                  <a:lnTo>
                    <a:pt x="232" y="93"/>
                  </a:lnTo>
                  <a:close/>
                  <a:moveTo>
                    <a:pt x="204" y="81"/>
                  </a:moveTo>
                  <a:cubicBezTo>
                    <a:pt x="204" y="80"/>
                    <a:pt x="204" y="80"/>
                    <a:pt x="204" y="80"/>
                  </a:cubicBezTo>
                  <a:cubicBezTo>
                    <a:pt x="204" y="79"/>
                    <a:pt x="204" y="79"/>
                    <a:pt x="203" y="79"/>
                  </a:cubicBezTo>
                  <a:cubicBezTo>
                    <a:pt x="203" y="79"/>
                    <a:pt x="202" y="79"/>
                    <a:pt x="202" y="80"/>
                  </a:cubicBezTo>
                  <a:cubicBezTo>
                    <a:pt x="202" y="81"/>
                    <a:pt x="202" y="81"/>
                    <a:pt x="202" y="81"/>
                  </a:cubicBezTo>
                  <a:cubicBezTo>
                    <a:pt x="202" y="81"/>
                    <a:pt x="203" y="82"/>
                    <a:pt x="203" y="82"/>
                  </a:cubicBezTo>
                  <a:cubicBezTo>
                    <a:pt x="204" y="82"/>
                    <a:pt x="204" y="81"/>
                    <a:pt x="204" y="81"/>
                  </a:cubicBezTo>
                  <a:close/>
                  <a:moveTo>
                    <a:pt x="196" y="79"/>
                  </a:moveTo>
                  <a:cubicBezTo>
                    <a:pt x="196" y="78"/>
                    <a:pt x="196" y="78"/>
                    <a:pt x="196" y="78"/>
                  </a:cubicBezTo>
                  <a:cubicBezTo>
                    <a:pt x="196" y="77"/>
                    <a:pt x="195" y="77"/>
                    <a:pt x="195" y="77"/>
                  </a:cubicBezTo>
                  <a:cubicBezTo>
                    <a:pt x="194" y="77"/>
                    <a:pt x="194" y="77"/>
                    <a:pt x="194" y="78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4" y="79"/>
                    <a:pt x="194" y="80"/>
                    <a:pt x="195" y="80"/>
                  </a:cubicBezTo>
                  <a:cubicBezTo>
                    <a:pt x="195" y="80"/>
                    <a:pt x="196" y="79"/>
                    <a:pt x="196" y="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9"/>
            <p:cNvSpPr/>
            <p:nvPr/>
          </p:nvSpPr>
          <p:spPr bwMode="auto">
            <a:xfrm>
              <a:off x="6353" y="2488"/>
              <a:ext cx="30" cy="62"/>
            </a:xfrm>
            <a:custGeom>
              <a:avLst/>
              <a:gdLst>
                <a:gd name="T0" fmla="*/ 11 w 11"/>
                <a:gd name="T1" fmla="*/ 5 h 23"/>
                <a:gd name="T2" fmla="*/ 11 w 11"/>
                <a:gd name="T3" fmla="*/ 17 h 23"/>
                <a:gd name="T4" fmla="*/ 5 w 11"/>
                <a:gd name="T5" fmla="*/ 23 h 23"/>
                <a:gd name="T6" fmla="*/ 1 w 11"/>
                <a:gd name="T7" fmla="*/ 21 h 23"/>
                <a:gd name="T8" fmla="*/ 0 w 11"/>
                <a:gd name="T9" fmla="*/ 17 h 23"/>
                <a:gd name="T10" fmla="*/ 0 w 11"/>
                <a:gd name="T11" fmla="*/ 5 h 23"/>
                <a:gd name="T12" fmla="*/ 5 w 11"/>
                <a:gd name="T13" fmla="*/ 0 h 23"/>
                <a:gd name="T14" fmla="*/ 9 w 11"/>
                <a:gd name="T15" fmla="*/ 1 h 23"/>
                <a:gd name="T16" fmla="*/ 11 w 11"/>
                <a:gd name="T17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3">
                  <a:moveTo>
                    <a:pt x="11" y="5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20"/>
                    <a:pt x="8" y="23"/>
                    <a:pt x="5" y="23"/>
                  </a:cubicBezTo>
                  <a:cubicBezTo>
                    <a:pt x="4" y="23"/>
                    <a:pt x="2" y="22"/>
                    <a:pt x="1" y="21"/>
                  </a:cubicBezTo>
                  <a:cubicBezTo>
                    <a:pt x="0" y="20"/>
                    <a:pt x="0" y="19"/>
                    <a:pt x="0" y="17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10" y="2"/>
                    <a:pt x="11" y="4"/>
                    <a:pt x="1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0"/>
            <p:cNvSpPr>
              <a:spLocks noEditPoints="1"/>
            </p:cNvSpPr>
            <p:nvPr/>
          </p:nvSpPr>
          <p:spPr bwMode="auto">
            <a:xfrm>
              <a:off x="6687" y="2448"/>
              <a:ext cx="13" cy="32"/>
            </a:xfrm>
            <a:custGeom>
              <a:avLst/>
              <a:gdLst>
                <a:gd name="T0" fmla="*/ 5 w 5"/>
                <a:gd name="T1" fmla="*/ 3 h 12"/>
                <a:gd name="T2" fmla="*/ 5 w 5"/>
                <a:gd name="T3" fmla="*/ 9 h 12"/>
                <a:gd name="T4" fmla="*/ 3 w 5"/>
                <a:gd name="T5" fmla="*/ 12 h 12"/>
                <a:gd name="T6" fmla="*/ 0 w 5"/>
                <a:gd name="T7" fmla="*/ 11 h 12"/>
                <a:gd name="T8" fmla="*/ 0 w 5"/>
                <a:gd name="T9" fmla="*/ 9 h 12"/>
                <a:gd name="T10" fmla="*/ 0 w 5"/>
                <a:gd name="T11" fmla="*/ 3 h 12"/>
                <a:gd name="T12" fmla="*/ 3 w 5"/>
                <a:gd name="T13" fmla="*/ 0 h 12"/>
                <a:gd name="T14" fmla="*/ 5 w 5"/>
                <a:gd name="T15" fmla="*/ 1 h 12"/>
                <a:gd name="T16" fmla="*/ 5 w 5"/>
                <a:gd name="T17" fmla="*/ 3 h 12"/>
                <a:gd name="T18" fmla="*/ 4 w 5"/>
                <a:gd name="T19" fmla="*/ 5 h 12"/>
                <a:gd name="T20" fmla="*/ 4 w 5"/>
                <a:gd name="T21" fmla="*/ 3 h 12"/>
                <a:gd name="T22" fmla="*/ 4 w 5"/>
                <a:gd name="T23" fmla="*/ 2 h 12"/>
                <a:gd name="T24" fmla="*/ 3 w 5"/>
                <a:gd name="T25" fmla="*/ 2 h 12"/>
                <a:gd name="T26" fmla="*/ 1 w 5"/>
                <a:gd name="T27" fmla="*/ 3 h 12"/>
                <a:gd name="T28" fmla="*/ 1 w 5"/>
                <a:gd name="T29" fmla="*/ 5 h 12"/>
                <a:gd name="T30" fmla="*/ 2 w 5"/>
                <a:gd name="T31" fmla="*/ 6 h 12"/>
                <a:gd name="T32" fmla="*/ 3 w 5"/>
                <a:gd name="T33" fmla="*/ 7 h 12"/>
                <a:gd name="T34" fmla="*/ 4 w 5"/>
                <a:gd name="T3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12">
                  <a:moveTo>
                    <a:pt x="5" y="3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4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5" y="2"/>
                    <a:pt x="5" y="3"/>
                  </a:cubicBezTo>
                  <a:close/>
                  <a:moveTo>
                    <a:pt x="4" y="5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4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1"/>
            <p:cNvSpPr>
              <a:spLocks noEditPoints="1"/>
            </p:cNvSpPr>
            <p:nvPr/>
          </p:nvSpPr>
          <p:spPr bwMode="auto">
            <a:xfrm>
              <a:off x="6732" y="2437"/>
              <a:ext cx="17" cy="33"/>
            </a:xfrm>
            <a:custGeom>
              <a:avLst/>
              <a:gdLst>
                <a:gd name="T0" fmla="*/ 6 w 6"/>
                <a:gd name="T1" fmla="*/ 3 h 12"/>
                <a:gd name="T2" fmla="*/ 6 w 6"/>
                <a:gd name="T3" fmla="*/ 9 h 12"/>
                <a:gd name="T4" fmla="*/ 3 w 6"/>
                <a:gd name="T5" fmla="*/ 12 h 12"/>
                <a:gd name="T6" fmla="*/ 1 w 6"/>
                <a:gd name="T7" fmla="*/ 11 h 12"/>
                <a:gd name="T8" fmla="*/ 0 w 6"/>
                <a:gd name="T9" fmla="*/ 9 h 12"/>
                <a:gd name="T10" fmla="*/ 0 w 6"/>
                <a:gd name="T11" fmla="*/ 3 h 12"/>
                <a:gd name="T12" fmla="*/ 3 w 6"/>
                <a:gd name="T13" fmla="*/ 0 h 12"/>
                <a:gd name="T14" fmla="*/ 5 w 6"/>
                <a:gd name="T15" fmla="*/ 1 h 12"/>
                <a:gd name="T16" fmla="*/ 6 w 6"/>
                <a:gd name="T17" fmla="*/ 3 h 12"/>
                <a:gd name="T18" fmla="*/ 5 w 6"/>
                <a:gd name="T19" fmla="*/ 6 h 12"/>
                <a:gd name="T20" fmla="*/ 5 w 6"/>
                <a:gd name="T21" fmla="*/ 4 h 12"/>
                <a:gd name="T22" fmla="*/ 4 w 6"/>
                <a:gd name="T23" fmla="*/ 3 h 12"/>
                <a:gd name="T24" fmla="*/ 3 w 6"/>
                <a:gd name="T25" fmla="*/ 2 h 12"/>
                <a:gd name="T26" fmla="*/ 1 w 6"/>
                <a:gd name="T27" fmla="*/ 4 h 12"/>
                <a:gd name="T28" fmla="*/ 1 w 6"/>
                <a:gd name="T29" fmla="*/ 6 h 12"/>
                <a:gd name="T30" fmla="*/ 2 w 6"/>
                <a:gd name="T31" fmla="*/ 7 h 12"/>
                <a:gd name="T32" fmla="*/ 3 w 6"/>
                <a:gd name="T33" fmla="*/ 7 h 12"/>
                <a:gd name="T34" fmla="*/ 5 w 6"/>
                <a:gd name="T3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" h="12">
                  <a:moveTo>
                    <a:pt x="6" y="3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11"/>
                    <a:pt x="4" y="12"/>
                    <a:pt x="3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4" y="0"/>
                    <a:pt x="5" y="1"/>
                  </a:cubicBezTo>
                  <a:cubicBezTo>
                    <a:pt x="5" y="1"/>
                    <a:pt x="6" y="2"/>
                    <a:pt x="6" y="3"/>
                  </a:cubicBezTo>
                  <a:close/>
                  <a:moveTo>
                    <a:pt x="5" y="6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4" y="7"/>
                    <a:pt x="5" y="7"/>
                    <a:pt x="5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2"/>
            <p:cNvSpPr/>
            <p:nvPr/>
          </p:nvSpPr>
          <p:spPr bwMode="auto">
            <a:xfrm>
              <a:off x="6934" y="2418"/>
              <a:ext cx="16" cy="30"/>
            </a:xfrm>
            <a:custGeom>
              <a:avLst/>
              <a:gdLst>
                <a:gd name="T0" fmla="*/ 6 w 6"/>
                <a:gd name="T1" fmla="*/ 5 h 11"/>
                <a:gd name="T2" fmla="*/ 4 w 6"/>
                <a:gd name="T3" fmla="*/ 11 h 11"/>
                <a:gd name="T4" fmla="*/ 1 w 6"/>
                <a:gd name="T5" fmla="*/ 6 h 11"/>
                <a:gd name="T6" fmla="*/ 2 w 6"/>
                <a:gd name="T7" fmla="*/ 1 h 11"/>
                <a:gd name="T8" fmla="*/ 6 w 6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6" y="5"/>
                  </a:moveTo>
                  <a:cubicBezTo>
                    <a:pt x="6" y="8"/>
                    <a:pt x="6" y="10"/>
                    <a:pt x="4" y="11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2"/>
                    <a:pt x="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3"/>
            <p:cNvSpPr>
              <a:spLocks noEditPoints="1"/>
            </p:cNvSpPr>
            <p:nvPr/>
          </p:nvSpPr>
          <p:spPr bwMode="auto">
            <a:xfrm>
              <a:off x="6176" y="2084"/>
              <a:ext cx="1253" cy="631"/>
            </a:xfrm>
            <a:custGeom>
              <a:avLst/>
              <a:gdLst>
                <a:gd name="T0" fmla="*/ 204 w 466"/>
                <a:gd name="T1" fmla="*/ 139 h 234"/>
                <a:gd name="T2" fmla="*/ 213 w 466"/>
                <a:gd name="T3" fmla="*/ 140 h 234"/>
                <a:gd name="T4" fmla="*/ 456 w 466"/>
                <a:gd name="T5" fmla="*/ 65 h 234"/>
                <a:gd name="T6" fmla="*/ 286 w 466"/>
                <a:gd name="T7" fmla="*/ 137 h 234"/>
                <a:gd name="T8" fmla="*/ 394 w 466"/>
                <a:gd name="T9" fmla="*/ 229 h 234"/>
                <a:gd name="T10" fmla="*/ 67 w 466"/>
                <a:gd name="T11" fmla="*/ 183 h 234"/>
                <a:gd name="T12" fmla="*/ 10 w 466"/>
                <a:gd name="T13" fmla="*/ 168 h 234"/>
                <a:gd name="T14" fmla="*/ 215 w 466"/>
                <a:gd name="T15" fmla="*/ 30 h 234"/>
                <a:gd name="T16" fmla="*/ 254 w 466"/>
                <a:gd name="T17" fmla="*/ 87 h 234"/>
                <a:gd name="T18" fmla="*/ 392 w 466"/>
                <a:gd name="T19" fmla="*/ 0 h 234"/>
                <a:gd name="T20" fmla="*/ 288 w 466"/>
                <a:gd name="T21" fmla="*/ 129 h 234"/>
                <a:gd name="T22" fmla="*/ 277 w 466"/>
                <a:gd name="T23" fmla="*/ 120 h 234"/>
                <a:gd name="T24" fmla="*/ 274 w 466"/>
                <a:gd name="T25" fmla="*/ 85 h 234"/>
                <a:gd name="T26" fmla="*/ 272 w 466"/>
                <a:gd name="T27" fmla="*/ 121 h 234"/>
                <a:gd name="T28" fmla="*/ 268 w 466"/>
                <a:gd name="T29" fmla="*/ 123 h 234"/>
                <a:gd name="T30" fmla="*/ 268 w 466"/>
                <a:gd name="T31" fmla="*/ 125 h 234"/>
                <a:gd name="T32" fmla="*/ 260 w 466"/>
                <a:gd name="T33" fmla="*/ 127 h 234"/>
                <a:gd name="T34" fmla="*/ 255 w 466"/>
                <a:gd name="T35" fmla="*/ 126 h 234"/>
                <a:gd name="T36" fmla="*/ 251 w 466"/>
                <a:gd name="T37" fmla="*/ 95 h 234"/>
                <a:gd name="T38" fmla="*/ 250 w 466"/>
                <a:gd name="T39" fmla="*/ 128 h 234"/>
                <a:gd name="T40" fmla="*/ 247 w 466"/>
                <a:gd name="T41" fmla="*/ 126 h 234"/>
                <a:gd name="T42" fmla="*/ 243 w 466"/>
                <a:gd name="T43" fmla="*/ 128 h 234"/>
                <a:gd name="T44" fmla="*/ 243 w 466"/>
                <a:gd name="T45" fmla="*/ 130 h 234"/>
                <a:gd name="T46" fmla="*/ 235 w 466"/>
                <a:gd name="T47" fmla="*/ 132 h 234"/>
                <a:gd name="T48" fmla="*/ 229 w 466"/>
                <a:gd name="T49" fmla="*/ 130 h 234"/>
                <a:gd name="T50" fmla="*/ 227 w 466"/>
                <a:gd name="T51" fmla="*/ 130 h 234"/>
                <a:gd name="T52" fmla="*/ 223 w 466"/>
                <a:gd name="T53" fmla="*/ 134 h 234"/>
                <a:gd name="T54" fmla="*/ 221 w 466"/>
                <a:gd name="T55" fmla="*/ 136 h 234"/>
                <a:gd name="T56" fmla="*/ 214 w 466"/>
                <a:gd name="T57" fmla="*/ 135 h 234"/>
                <a:gd name="T58" fmla="*/ 199 w 466"/>
                <a:gd name="T59" fmla="*/ 136 h 234"/>
                <a:gd name="T60" fmla="*/ 196 w 466"/>
                <a:gd name="T61" fmla="*/ 138 h 234"/>
                <a:gd name="T62" fmla="*/ 196 w 466"/>
                <a:gd name="T63" fmla="*/ 144 h 234"/>
                <a:gd name="T64" fmla="*/ 186 w 466"/>
                <a:gd name="T65" fmla="*/ 142 h 234"/>
                <a:gd name="T66" fmla="*/ 180 w 466"/>
                <a:gd name="T67" fmla="*/ 140 h 234"/>
                <a:gd name="T68" fmla="*/ 178 w 466"/>
                <a:gd name="T69" fmla="*/ 141 h 234"/>
                <a:gd name="T70" fmla="*/ 173 w 466"/>
                <a:gd name="T71" fmla="*/ 144 h 234"/>
                <a:gd name="T72" fmla="*/ 171 w 466"/>
                <a:gd name="T73" fmla="*/ 146 h 234"/>
                <a:gd name="T74" fmla="*/ 164 w 466"/>
                <a:gd name="T75" fmla="*/ 146 h 234"/>
                <a:gd name="T76" fmla="*/ 161 w 466"/>
                <a:gd name="T77" fmla="*/ 143 h 234"/>
                <a:gd name="T78" fmla="*/ 157 w 466"/>
                <a:gd name="T79" fmla="*/ 146 h 234"/>
                <a:gd name="T80" fmla="*/ 157 w 466"/>
                <a:gd name="T81" fmla="*/ 148 h 234"/>
                <a:gd name="T82" fmla="*/ 149 w 466"/>
                <a:gd name="T83" fmla="*/ 150 h 234"/>
                <a:gd name="T84" fmla="*/ 143 w 466"/>
                <a:gd name="T85" fmla="*/ 148 h 234"/>
                <a:gd name="T86" fmla="*/ 140 w 466"/>
                <a:gd name="T87" fmla="*/ 148 h 234"/>
                <a:gd name="T88" fmla="*/ 135 w 466"/>
                <a:gd name="T89" fmla="*/ 152 h 234"/>
                <a:gd name="T90" fmla="*/ 134 w 466"/>
                <a:gd name="T91" fmla="*/ 154 h 234"/>
                <a:gd name="T92" fmla="*/ 126 w 466"/>
                <a:gd name="T93" fmla="*/ 153 h 234"/>
                <a:gd name="T94" fmla="*/ 123 w 466"/>
                <a:gd name="T95" fmla="*/ 151 h 234"/>
                <a:gd name="T96" fmla="*/ 119 w 466"/>
                <a:gd name="T97" fmla="*/ 154 h 234"/>
                <a:gd name="T98" fmla="*/ 119 w 466"/>
                <a:gd name="T99" fmla="*/ 155 h 234"/>
                <a:gd name="T100" fmla="*/ 110 w 466"/>
                <a:gd name="T101" fmla="*/ 158 h 234"/>
                <a:gd name="T102" fmla="*/ 104 w 466"/>
                <a:gd name="T103" fmla="*/ 156 h 234"/>
                <a:gd name="T104" fmla="*/ 101 w 466"/>
                <a:gd name="T105" fmla="*/ 156 h 234"/>
                <a:gd name="T106" fmla="*/ 96 w 466"/>
                <a:gd name="T107" fmla="*/ 159 h 234"/>
                <a:gd name="T108" fmla="*/ 94 w 466"/>
                <a:gd name="T109" fmla="*/ 161 h 234"/>
                <a:gd name="T110" fmla="*/ 87 w 466"/>
                <a:gd name="T111" fmla="*/ 160 h 234"/>
                <a:gd name="T112" fmla="*/ 83 w 466"/>
                <a:gd name="T113" fmla="*/ 158 h 234"/>
                <a:gd name="T114" fmla="*/ 77 w 466"/>
                <a:gd name="T115" fmla="*/ 155 h 234"/>
                <a:gd name="T116" fmla="*/ 77 w 466"/>
                <a:gd name="T117" fmla="*/ 168 h 234"/>
                <a:gd name="T118" fmla="*/ 45 w 466"/>
                <a:gd name="T119" fmla="*/ 159 h 234"/>
                <a:gd name="T120" fmla="*/ 31 w 466"/>
                <a:gd name="T121" fmla="*/ 157 h 234"/>
                <a:gd name="T122" fmla="*/ 31 w 466"/>
                <a:gd name="T123" fmla="*/ 15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6" h="234">
                  <a:moveTo>
                    <a:pt x="206" y="136"/>
                  </a:moveTo>
                  <a:cubicBezTo>
                    <a:pt x="206" y="136"/>
                    <a:pt x="206" y="135"/>
                    <a:pt x="206" y="135"/>
                  </a:cubicBezTo>
                  <a:cubicBezTo>
                    <a:pt x="205" y="135"/>
                    <a:pt x="205" y="134"/>
                    <a:pt x="204" y="134"/>
                  </a:cubicBezTo>
                  <a:cubicBezTo>
                    <a:pt x="204" y="134"/>
                    <a:pt x="203" y="135"/>
                    <a:pt x="203" y="136"/>
                  </a:cubicBezTo>
                  <a:cubicBezTo>
                    <a:pt x="203" y="138"/>
                    <a:pt x="203" y="138"/>
                    <a:pt x="203" y="138"/>
                  </a:cubicBezTo>
                  <a:cubicBezTo>
                    <a:pt x="203" y="138"/>
                    <a:pt x="203" y="139"/>
                    <a:pt x="203" y="139"/>
                  </a:cubicBezTo>
                  <a:cubicBezTo>
                    <a:pt x="204" y="139"/>
                    <a:pt x="204" y="139"/>
                    <a:pt x="204" y="139"/>
                  </a:cubicBezTo>
                  <a:cubicBezTo>
                    <a:pt x="205" y="139"/>
                    <a:pt x="206" y="139"/>
                    <a:pt x="206" y="138"/>
                  </a:cubicBezTo>
                  <a:lnTo>
                    <a:pt x="206" y="136"/>
                  </a:lnTo>
                  <a:close/>
                  <a:moveTo>
                    <a:pt x="207" y="134"/>
                  </a:moveTo>
                  <a:cubicBezTo>
                    <a:pt x="207" y="140"/>
                    <a:pt x="207" y="140"/>
                    <a:pt x="207" y="140"/>
                  </a:cubicBezTo>
                  <a:cubicBezTo>
                    <a:pt x="207" y="141"/>
                    <a:pt x="207" y="142"/>
                    <a:pt x="208" y="143"/>
                  </a:cubicBezTo>
                  <a:cubicBezTo>
                    <a:pt x="208" y="143"/>
                    <a:pt x="209" y="144"/>
                    <a:pt x="210" y="144"/>
                  </a:cubicBezTo>
                  <a:cubicBezTo>
                    <a:pt x="212" y="144"/>
                    <a:pt x="213" y="142"/>
                    <a:pt x="213" y="140"/>
                  </a:cubicBezTo>
                  <a:cubicBezTo>
                    <a:pt x="213" y="134"/>
                    <a:pt x="213" y="134"/>
                    <a:pt x="213" y="134"/>
                  </a:cubicBezTo>
                  <a:cubicBezTo>
                    <a:pt x="213" y="133"/>
                    <a:pt x="213" y="132"/>
                    <a:pt x="212" y="131"/>
                  </a:cubicBezTo>
                  <a:cubicBezTo>
                    <a:pt x="211" y="131"/>
                    <a:pt x="211" y="130"/>
                    <a:pt x="210" y="130"/>
                  </a:cubicBezTo>
                  <a:cubicBezTo>
                    <a:pt x="208" y="130"/>
                    <a:pt x="207" y="132"/>
                    <a:pt x="207" y="134"/>
                  </a:cubicBezTo>
                  <a:close/>
                  <a:moveTo>
                    <a:pt x="461" y="59"/>
                  </a:moveTo>
                  <a:cubicBezTo>
                    <a:pt x="466" y="62"/>
                    <a:pt x="461" y="63"/>
                    <a:pt x="461" y="63"/>
                  </a:cubicBezTo>
                  <a:cubicBezTo>
                    <a:pt x="456" y="65"/>
                    <a:pt x="456" y="65"/>
                    <a:pt x="456" y="65"/>
                  </a:cubicBezTo>
                  <a:cubicBezTo>
                    <a:pt x="447" y="69"/>
                    <a:pt x="395" y="51"/>
                    <a:pt x="395" y="51"/>
                  </a:cubicBezTo>
                  <a:cubicBezTo>
                    <a:pt x="358" y="91"/>
                    <a:pt x="358" y="91"/>
                    <a:pt x="358" y="91"/>
                  </a:cubicBezTo>
                  <a:cubicBezTo>
                    <a:pt x="369" y="91"/>
                    <a:pt x="369" y="91"/>
                    <a:pt x="369" y="91"/>
                  </a:cubicBezTo>
                  <a:cubicBezTo>
                    <a:pt x="374" y="91"/>
                    <a:pt x="374" y="96"/>
                    <a:pt x="374" y="96"/>
                  </a:cubicBezTo>
                  <a:cubicBezTo>
                    <a:pt x="374" y="99"/>
                    <a:pt x="371" y="101"/>
                    <a:pt x="371" y="101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46" y="128"/>
                    <a:pt x="286" y="137"/>
                    <a:pt x="286" y="137"/>
                  </a:cubicBezTo>
                  <a:cubicBezTo>
                    <a:pt x="257" y="148"/>
                    <a:pt x="257" y="148"/>
                    <a:pt x="257" y="148"/>
                  </a:cubicBezTo>
                  <a:cubicBezTo>
                    <a:pt x="261" y="157"/>
                    <a:pt x="306" y="182"/>
                    <a:pt x="306" y="182"/>
                  </a:cubicBezTo>
                  <a:cubicBezTo>
                    <a:pt x="315" y="180"/>
                    <a:pt x="314" y="185"/>
                    <a:pt x="314" y="185"/>
                  </a:cubicBezTo>
                  <a:cubicBezTo>
                    <a:pt x="345" y="200"/>
                    <a:pt x="345" y="200"/>
                    <a:pt x="345" y="200"/>
                  </a:cubicBezTo>
                  <a:cubicBezTo>
                    <a:pt x="355" y="198"/>
                    <a:pt x="352" y="203"/>
                    <a:pt x="352" y="203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401" y="227"/>
                    <a:pt x="394" y="229"/>
                    <a:pt x="394" y="229"/>
                  </a:cubicBezTo>
                  <a:cubicBezTo>
                    <a:pt x="383" y="231"/>
                    <a:pt x="383" y="231"/>
                    <a:pt x="383" y="231"/>
                  </a:cubicBezTo>
                  <a:cubicBezTo>
                    <a:pt x="371" y="234"/>
                    <a:pt x="361" y="229"/>
                    <a:pt x="361" y="229"/>
                  </a:cubicBezTo>
                  <a:cubicBezTo>
                    <a:pt x="267" y="194"/>
                    <a:pt x="267" y="194"/>
                    <a:pt x="267" y="194"/>
                  </a:cubicBezTo>
                  <a:cubicBezTo>
                    <a:pt x="262" y="197"/>
                    <a:pt x="260" y="193"/>
                    <a:pt x="260" y="193"/>
                  </a:cubicBezTo>
                  <a:cubicBezTo>
                    <a:pt x="189" y="169"/>
                    <a:pt x="189" y="169"/>
                    <a:pt x="189" y="169"/>
                  </a:cubicBezTo>
                  <a:cubicBezTo>
                    <a:pt x="180" y="164"/>
                    <a:pt x="158" y="166"/>
                    <a:pt x="158" y="166"/>
                  </a:cubicBezTo>
                  <a:cubicBezTo>
                    <a:pt x="144" y="165"/>
                    <a:pt x="67" y="183"/>
                    <a:pt x="67" y="183"/>
                  </a:cubicBezTo>
                  <a:cubicBezTo>
                    <a:pt x="68" y="186"/>
                    <a:pt x="68" y="186"/>
                    <a:pt x="68" y="186"/>
                  </a:cubicBezTo>
                  <a:cubicBezTo>
                    <a:pt x="64" y="187"/>
                    <a:pt x="64" y="187"/>
                    <a:pt x="64" y="187"/>
                  </a:cubicBezTo>
                  <a:cubicBezTo>
                    <a:pt x="69" y="198"/>
                    <a:pt x="56" y="197"/>
                    <a:pt x="56" y="197"/>
                  </a:cubicBezTo>
                  <a:cubicBezTo>
                    <a:pt x="49" y="194"/>
                    <a:pt x="56" y="190"/>
                    <a:pt x="56" y="190"/>
                  </a:cubicBezTo>
                  <a:cubicBezTo>
                    <a:pt x="55" y="185"/>
                    <a:pt x="55" y="185"/>
                    <a:pt x="55" y="185"/>
                  </a:cubicBezTo>
                  <a:cubicBezTo>
                    <a:pt x="14" y="181"/>
                    <a:pt x="14" y="181"/>
                    <a:pt x="14" y="181"/>
                  </a:cubicBezTo>
                  <a:cubicBezTo>
                    <a:pt x="0" y="179"/>
                    <a:pt x="10" y="168"/>
                    <a:pt x="10" y="168"/>
                  </a:cubicBezTo>
                  <a:cubicBezTo>
                    <a:pt x="29" y="143"/>
                    <a:pt x="76" y="132"/>
                    <a:pt x="76" y="132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74" y="87"/>
                    <a:pt x="174" y="87"/>
                    <a:pt x="174" y="87"/>
                  </a:cubicBezTo>
                  <a:cubicBezTo>
                    <a:pt x="171" y="84"/>
                    <a:pt x="175" y="82"/>
                    <a:pt x="175" y="82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28"/>
                    <a:pt x="210" y="27"/>
                    <a:pt x="210" y="27"/>
                  </a:cubicBezTo>
                  <a:cubicBezTo>
                    <a:pt x="216" y="26"/>
                    <a:pt x="215" y="30"/>
                    <a:pt x="215" y="30"/>
                  </a:cubicBezTo>
                  <a:cubicBezTo>
                    <a:pt x="216" y="49"/>
                    <a:pt x="216" y="49"/>
                    <a:pt x="216" y="49"/>
                  </a:cubicBezTo>
                  <a:cubicBezTo>
                    <a:pt x="220" y="51"/>
                    <a:pt x="216" y="53"/>
                    <a:pt x="216" y="53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21" y="74"/>
                    <a:pt x="216" y="78"/>
                    <a:pt x="216" y="78"/>
                  </a:cubicBezTo>
                  <a:cubicBezTo>
                    <a:pt x="213" y="87"/>
                    <a:pt x="222" y="101"/>
                    <a:pt x="222" y="101"/>
                  </a:cubicBezTo>
                  <a:cubicBezTo>
                    <a:pt x="250" y="95"/>
                    <a:pt x="250" y="95"/>
                    <a:pt x="250" y="95"/>
                  </a:cubicBezTo>
                  <a:cubicBezTo>
                    <a:pt x="249" y="87"/>
                    <a:pt x="254" y="87"/>
                    <a:pt x="254" y="87"/>
                  </a:cubicBezTo>
                  <a:cubicBezTo>
                    <a:pt x="271" y="84"/>
                    <a:pt x="271" y="84"/>
                    <a:pt x="271" y="84"/>
                  </a:cubicBezTo>
                  <a:cubicBezTo>
                    <a:pt x="274" y="79"/>
                    <a:pt x="279" y="80"/>
                    <a:pt x="279" y="80"/>
                  </a:cubicBezTo>
                  <a:cubicBezTo>
                    <a:pt x="325" y="70"/>
                    <a:pt x="325" y="70"/>
                    <a:pt x="325" y="70"/>
                  </a:cubicBezTo>
                  <a:cubicBezTo>
                    <a:pt x="370" y="36"/>
                    <a:pt x="370" y="36"/>
                    <a:pt x="370" y="36"/>
                  </a:cubicBezTo>
                  <a:cubicBezTo>
                    <a:pt x="377" y="9"/>
                    <a:pt x="377" y="9"/>
                    <a:pt x="377" y="9"/>
                  </a:cubicBezTo>
                  <a:cubicBezTo>
                    <a:pt x="377" y="3"/>
                    <a:pt x="382" y="2"/>
                    <a:pt x="382" y="2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397" y="0"/>
                    <a:pt x="396" y="2"/>
                    <a:pt x="396" y="2"/>
                  </a:cubicBezTo>
                  <a:cubicBezTo>
                    <a:pt x="409" y="29"/>
                    <a:pt x="409" y="29"/>
                    <a:pt x="409" y="29"/>
                  </a:cubicBezTo>
                  <a:cubicBezTo>
                    <a:pt x="428" y="29"/>
                    <a:pt x="428" y="29"/>
                    <a:pt x="428" y="29"/>
                  </a:cubicBezTo>
                  <a:cubicBezTo>
                    <a:pt x="437" y="31"/>
                    <a:pt x="421" y="38"/>
                    <a:pt x="421" y="38"/>
                  </a:cubicBezTo>
                  <a:lnTo>
                    <a:pt x="461" y="59"/>
                  </a:lnTo>
                  <a:close/>
                  <a:moveTo>
                    <a:pt x="286" y="135"/>
                  </a:moveTo>
                  <a:cubicBezTo>
                    <a:pt x="288" y="134"/>
                    <a:pt x="288" y="132"/>
                    <a:pt x="288" y="129"/>
                  </a:cubicBezTo>
                  <a:cubicBezTo>
                    <a:pt x="287" y="126"/>
                    <a:pt x="286" y="124"/>
                    <a:pt x="284" y="125"/>
                  </a:cubicBezTo>
                  <a:cubicBezTo>
                    <a:pt x="283" y="125"/>
                    <a:pt x="282" y="127"/>
                    <a:pt x="283" y="130"/>
                  </a:cubicBezTo>
                  <a:cubicBezTo>
                    <a:pt x="283" y="133"/>
                    <a:pt x="285" y="135"/>
                    <a:pt x="286" y="135"/>
                  </a:cubicBezTo>
                  <a:close/>
                  <a:moveTo>
                    <a:pt x="279" y="123"/>
                  </a:moveTo>
                  <a:cubicBezTo>
                    <a:pt x="279" y="121"/>
                    <a:pt x="279" y="121"/>
                    <a:pt x="279" y="121"/>
                  </a:cubicBezTo>
                  <a:cubicBezTo>
                    <a:pt x="279" y="121"/>
                    <a:pt x="279" y="120"/>
                    <a:pt x="279" y="120"/>
                  </a:cubicBezTo>
                  <a:cubicBezTo>
                    <a:pt x="278" y="120"/>
                    <a:pt x="278" y="120"/>
                    <a:pt x="277" y="120"/>
                  </a:cubicBezTo>
                  <a:cubicBezTo>
                    <a:pt x="276" y="120"/>
                    <a:pt x="276" y="120"/>
                    <a:pt x="276" y="121"/>
                  </a:cubicBezTo>
                  <a:cubicBezTo>
                    <a:pt x="276" y="123"/>
                    <a:pt x="276" y="123"/>
                    <a:pt x="276" y="123"/>
                  </a:cubicBezTo>
                  <a:cubicBezTo>
                    <a:pt x="276" y="123"/>
                    <a:pt x="276" y="124"/>
                    <a:pt x="276" y="124"/>
                  </a:cubicBezTo>
                  <a:cubicBezTo>
                    <a:pt x="277" y="124"/>
                    <a:pt x="277" y="125"/>
                    <a:pt x="277" y="125"/>
                  </a:cubicBezTo>
                  <a:cubicBezTo>
                    <a:pt x="278" y="125"/>
                    <a:pt x="279" y="124"/>
                    <a:pt x="279" y="123"/>
                  </a:cubicBezTo>
                  <a:close/>
                  <a:moveTo>
                    <a:pt x="276" y="89"/>
                  </a:moveTo>
                  <a:cubicBezTo>
                    <a:pt x="276" y="87"/>
                    <a:pt x="275" y="85"/>
                    <a:pt x="274" y="85"/>
                  </a:cubicBezTo>
                  <a:cubicBezTo>
                    <a:pt x="273" y="85"/>
                    <a:pt x="272" y="87"/>
                    <a:pt x="272" y="89"/>
                  </a:cubicBezTo>
                  <a:cubicBezTo>
                    <a:pt x="272" y="92"/>
                    <a:pt x="273" y="94"/>
                    <a:pt x="274" y="94"/>
                  </a:cubicBezTo>
                  <a:cubicBezTo>
                    <a:pt x="275" y="94"/>
                    <a:pt x="276" y="92"/>
                    <a:pt x="276" y="89"/>
                  </a:cubicBezTo>
                  <a:close/>
                  <a:moveTo>
                    <a:pt x="273" y="124"/>
                  </a:moveTo>
                  <a:cubicBezTo>
                    <a:pt x="273" y="122"/>
                    <a:pt x="273" y="122"/>
                    <a:pt x="273" y="122"/>
                  </a:cubicBezTo>
                  <a:cubicBezTo>
                    <a:pt x="273" y="122"/>
                    <a:pt x="273" y="122"/>
                    <a:pt x="273" y="121"/>
                  </a:cubicBezTo>
                  <a:cubicBezTo>
                    <a:pt x="273" y="121"/>
                    <a:pt x="272" y="121"/>
                    <a:pt x="272" y="121"/>
                  </a:cubicBezTo>
                  <a:cubicBezTo>
                    <a:pt x="271" y="121"/>
                    <a:pt x="270" y="121"/>
                    <a:pt x="270" y="122"/>
                  </a:cubicBezTo>
                  <a:cubicBezTo>
                    <a:pt x="270" y="124"/>
                    <a:pt x="270" y="124"/>
                    <a:pt x="270" y="124"/>
                  </a:cubicBezTo>
                  <a:cubicBezTo>
                    <a:pt x="270" y="124"/>
                    <a:pt x="270" y="125"/>
                    <a:pt x="271" y="125"/>
                  </a:cubicBezTo>
                  <a:cubicBezTo>
                    <a:pt x="271" y="125"/>
                    <a:pt x="271" y="126"/>
                    <a:pt x="272" y="126"/>
                  </a:cubicBezTo>
                  <a:cubicBezTo>
                    <a:pt x="273" y="126"/>
                    <a:pt x="273" y="125"/>
                    <a:pt x="273" y="124"/>
                  </a:cubicBezTo>
                  <a:close/>
                  <a:moveTo>
                    <a:pt x="268" y="125"/>
                  </a:moveTo>
                  <a:cubicBezTo>
                    <a:pt x="268" y="123"/>
                    <a:pt x="268" y="123"/>
                    <a:pt x="268" y="123"/>
                  </a:cubicBezTo>
                  <a:cubicBezTo>
                    <a:pt x="268" y="123"/>
                    <a:pt x="268" y="122"/>
                    <a:pt x="268" y="122"/>
                  </a:cubicBezTo>
                  <a:cubicBezTo>
                    <a:pt x="267" y="122"/>
                    <a:pt x="267" y="122"/>
                    <a:pt x="267" y="122"/>
                  </a:cubicBezTo>
                  <a:cubicBezTo>
                    <a:pt x="266" y="122"/>
                    <a:pt x="265" y="122"/>
                    <a:pt x="265" y="123"/>
                  </a:cubicBezTo>
                  <a:cubicBezTo>
                    <a:pt x="265" y="125"/>
                    <a:pt x="265" y="125"/>
                    <a:pt x="265" y="125"/>
                  </a:cubicBezTo>
                  <a:cubicBezTo>
                    <a:pt x="265" y="125"/>
                    <a:pt x="265" y="126"/>
                    <a:pt x="265" y="126"/>
                  </a:cubicBezTo>
                  <a:cubicBezTo>
                    <a:pt x="266" y="126"/>
                    <a:pt x="266" y="127"/>
                    <a:pt x="267" y="127"/>
                  </a:cubicBezTo>
                  <a:cubicBezTo>
                    <a:pt x="268" y="127"/>
                    <a:pt x="268" y="126"/>
                    <a:pt x="268" y="125"/>
                  </a:cubicBezTo>
                  <a:close/>
                  <a:moveTo>
                    <a:pt x="263" y="126"/>
                  </a:moveTo>
                  <a:cubicBezTo>
                    <a:pt x="263" y="125"/>
                    <a:pt x="263" y="125"/>
                    <a:pt x="263" y="125"/>
                  </a:cubicBezTo>
                  <a:cubicBezTo>
                    <a:pt x="263" y="124"/>
                    <a:pt x="263" y="124"/>
                    <a:pt x="263" y="123"/>
                  </a:cubicBezTo>
                  <a:cubicBezTo>
                    <a:pt x="262" y="123"/>
                    <a:pt x="262" y="123"/>
                    <a:pt x="261" y="123"/>
                  </a:cubicBezTo>
                  <a:cubicBezTo>
                    <a:pt x="261" y="123"/>
                    <a:pt x="260" y="124"/>
                    <a:pt x="260" y="125"/>
                  </a:cubicBezTo>
                  <a:cubicBezTo>
                    <a:pt x="260" y="126"/>
                    <a:pt x="260" y="126"/>
                    <a:pt x="260" y="126"/>
                  </a:cubicBezTo>
                  <a:cubicBezTo>
                    <a:pt x="260" y="127"/>
                    <a:pt x="260" y="127"/>
                    <a:pt x="260" y="127"/>
                  </a:cubicBezTo>
                  <a:cubicBezTo>
                    <a:pt x="261" y="128"/>
                    <a:pt x="261" y="128"/>
                    <a:pt x="261" y="128"/>
                  </a:cubicBezTo>
                  <a:cubicBezTo>
                    <a:pt x="262" y="128"/>
                    <a:pt x="263" y="127"/>
                    <a:pt x="263" y="126"/>
                  </a:cubicBezTo>
                  <a:close/>
                  <a:moveTo>
                    <a:pt x="258" y="127"/>
                  </a:moveTo>
                  <a:cubicBezTo>
                    <a:pt x="258" y="126"/>
                    <a:pt x="258" y="126"/>
                    <a:pt x="258" y="126"/>
                  </a:cubicBezTo>
                  <a:cubicBezTo>
                    <a:pt x="258" y="125"/>
                    <a:pt x="258" y="125"/>
                    <a:pt x="258" y="125"/>
                  </a:cubicBezTo>
                  <a:cubicBezTo>
                    <a:pt x="257" y="124"/>
                    <a:pt x="257" y="124"/>
                    <a:pt x="257" y="124"/>
                  </a:cubicBezTo>
                  <a:cubicBezTo>
                    <a:pt x="256" y="124"/>
                    <a:pt x="255" y="125"/>
                    <a:pt x="255" y="126"/>
                  </a:cubicBezTo>
                  <a:cubicBezTo>
                    <a:pt x="255" y="127"/>
                    <a:pt x="255" y="127"/>
                    <a:pt x="255" y="127"/>
                  </a:cubicBezTo>
                  <a:cubicBezTo>
                    <a:pt x="255" y="128"/>
                    <a:pt x="255" y="128"/>
                    <a:pt x="255" y="128"/>
                  </a:cubicBezTo>
                  <a:cubicBezTo>
                    <a:pt x="256" y="129"/>
                    <a:pt x="256" y="129"/>
                    <a:pt x="257" y="129"/>
                  </a:cubicBezTo>
                  <a:cubicBezTo>
                    <a:pt x="257" y="129"/>
                    <a:pt x="258" y="128"/>
                    <a:pt x="258" y="127"/>
                  </a:cubicBezTo>
                  <a:close/>
                  <a:moveTo>
                    <a:pt x="255" y="95"/>
                  </a:moveTo>
                  <a:cubicBezTo>
                    <a:pt x="255" y="92"/>
                    <a:pt x="254" y="90"/>
                    <a:pt x="254" y="90"/>
                  </a:cubicBezTo>
                  <a:cubicBezTo>
                    <a:pt x="251" y="87"/>
                    <a:pt x="251" y="95"/>
                    <a:pt x="251" y="95"/>
                  </a:cubicBezTo>
                  <a:lnTo>
                    <a:pt x="255" y="95"/>
                  </a:lnTo>
                  <a:close/>
                  <a:moveTo>
                    <a:pt x="253" y="128"/>
                  </a:moveTo>
                  <a:cubicBezTo>
                    <a:pt x="253" y="126"/>
                    <a:pt x="253" y="126"/>
                    <a:pt x="253" y="126"/>
                  </a:cubicBezTo>
                  <a:cubicBezTo>
                    <a:pt x="253" y="126"/>
                    <a:pt x="253" y="126"/>
                    <a:pt x="253" y="125"/>
                  </a:cubicBezTo>
                  <a:cubicBezTo>
                    <a:pt x="252" y="125"/>
                    <a:pt x="252" y="125"/>
                    <a:pt x="251" y="125"/>
                  </a:cubicBezTo>
                  <a:cubicBezTo>
                    <a:pt x="251" y="125"/>
                    <a:pt x="250" y="126"/>
                    <a:pt x="250" y="126"/>
                  </a:cubicBezTo>
                  <a:cubicBezTo>
                    <a:pt x="250" y="128"/>
                    <a:pt x="250" y="128"/>
                    <a:pt x="250" y="128"/>
                  </a:cubicBezTo>
                  <a:cubicBezTo>
                    <a:pt x="250" y="129"/>
                    <a:pt x="250" y="129"/>
                    <a:pt x="250" y="129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2" y="130"/>
                    <a:pt x="253" y="129"/>
                    <a:pt x="253" y="128"/>
                  </a:cubicBezTo>
                  <a:close/>
                  <a:moveTo>
                    <a:pt x="248" y="129"/>
                  </a:moveTo>
                  <a:cubicBezTo>
                    <a:pt x="248" y="128"/>
                    <a:pt x="248" y="128"/>
                    <a:pt x="248" y="128"/>
                  </a:cubicBezTo>
                  <a:cubicBezTo>
                    <a:pt x="248" y="127"/>
                    <a:pt x="248" y="127"/>
                    <a:pt x="248" y="127"/>
                  </a:cubicBezTo>
                  <a:cubicBezTo>
                    <a:pt x="247" y="126"/>
                    <a:pt x="247" y="126"/>
                    <a:pt x="247" y="126"/>
                  </a:cubicBezTo>
                  <a:cubicBezTo>
                    <a:pt x="246" y="126"/>
                    <a:pt x="245" y="127"/>
                    <a:pt x="245" y="128"/>
                  </a:cubicBezTo>
                  <a:cubicBezTo>
                    <a:pt x="245" y="129"/>
                    <a:pt x="245" y="129"/>
                    <a:pt x="245" y="129"/>
                  </a:cubicBezTo>
                  <a:cubicBezTo>
                    <a:pt x="245" y="130"/>
                    <a:pt x="245" y="130"/>
                    <a:pt x="245" y="130"/>
                  </a:cubicBezTo>
                  <a:cubicBezTo>
                    <a:pt x="246" y="131"/>
                    <a:pt x="246" y="131"/>
                    <a:pt x="247" y="131"/>
                  </a:cubicBezTo>
                  <a:cubicBezTo>
                    <a:pt x="247" y="131"/>
                    <a:pt x="248" y="130"/>
                    <a:pt x="248" y="129"/>
                  </a:cubicBezTo>
                  <a:close/>
                  <a:moveTo>
                    <a:pt x="243" y="130"/>
                  </a:moveTo>
                  <a:cubicBezTo>
                    <a:pt x="243" y="128"/>
                    <a:pt x="243" y="128"/>
                    <a:pt x="243" y="128"/>
                  </a:cubicBezTo>
                  <a:cubicBezTo>
                    <a:pt x="243" y="128"/>
                    <a:pt x="243" y="128"/>
                    <a:pt x="243" y="127"/>
                  </a:cubicBezTo>
                  <a:cubicBezTo>
                    <a:pt x="243" y="127"/>
                    <a:pt x="242" y="127"/>
                    <a:pt x="242" y="127"/>
                  </a:cubicBezTo>
                  <a:cubicBezTo>
                    <a:pt x="241" y="127"/>
                    <a:pt x="240" y="128"/>
                    <a:pt x="240" y="128"/>
                  </a:cubicBezTo>
                  <a:cubicBezTo>
                    <a:pt x="240" y="130"/>
                    <a:pt x="240" y="130"/>
                    <a:pt x="240" y="130"/>
                  </a:cubicBezTo>
                  <a:cubicBezTo>
                    <a:pt x="240" y="131"/>
                    <a:pt x="240" y="131"/>
                    <a:pt x="241" y="131"/>
                  </a:cubicBezTo>
                  <a:cubicBezTo>
                    <a:pt x="241" y="132"/>
                    <a:pt x="241" y="132"/>
                    <a:pt x="242" y="132"/>
                  </a:cubicBezTo>
                  <a:cubicBezTo>
                    <a:pt x="243" y="132"/>
                    <a:pt x="243" y="131"/>
                    <a:pt x="243" y="130"/>
                  </a:cubicBezTo>
                  <a:close/>
                  <a:moveTo>
                    <a:pt x="238" y="131"/>
                  </a:moveTo>
                  <a:cubicBezTo>
                    <a:pt x="238" y="129"/>
                    <a:pt x="238" y="129"/>
                    <a:pt x="238" y="129"/>
                  </a:cubicBezTo>
                  <a:cubicBezTo>
                    <a:pt x="238" y="129"/>
                    <a:pt x="238" y="129"/>
                    <a:pt x="237" y="128"/>
                  </a:cubicBezTo>
                  <a:cubicBezTo>
                    <a:pt x="237" y="128"/>
                    <a:pt x="237" y="128"/>
                    <a:pt x="236" y="128"/>
                  </a:cubicBezTo>
                  <a:cubicBezTo>
                    <a:pt x="235" y="128"/>
                    <a:pt x="235" y="129"/>
                    <a:pt x="235" y="129"/>
                  </a:cubicBezTo>
                  <a:cubicBezTo>
                    <a:pt x="235" y="131"/>
                    <a:pt x="235" y="131"/>
                    <a:pt x="235" y="131"/>
                  </a:cubicBezTo>
                  <a:cubicBezTo>
                    <a:pt x="235" y="132"/>
                    <a:pt x="235" y="132"/>
                    <a:pt x="235" y="132"/>
                  </a:cubicBezTo>
                  <a:cubicBezTo>
                    <a:pt x="235" y="133"/>
                    <a:pt x="236" y="133"/>
                    <a:pt x="236" y="133"/>
                  </a:cubicBezTo>
                  <a:cubicBezTo>
                    <a:pt x="237" y="133"/>
                    <a:pt x="238" y="132"/>
                    <a:pt x="238" y="131"/>
                  </a:cubicBezTo>
                  <a:close/>
                  <a:moveTo>
                    <a:pt x="233" y="132"/>
                  </a:moveTo>
                  <a:cubicBezTo>
                    <a:pt x="233" y="130"/>
                    <a:pt x="233" y="130"/>
                    <a:pt x="233" y="130"/>
                  </a:cubicBezTo>
                  <a:cubicBezTo>
                    <a:pt x="233" y="130"/>
                    <a:pt x="232" y="130"/>
                    <a:pt x="232" y="129"/>
                  </a:cubicBezTo>
                  <a:cubicBezTo>
                    <a:pt x="232" y="129"/>
                    <a:pt x="231" y="129"/>
                    <a:pt x="231" y="129"/>
                  </a:cubicBezTo>
                  <a:cubicBezTo>
                    <a:pt x="230" y="129"/>
                    <a:pt x="229" y="129"/>
                    <a:pt x="229" y="130"/>
                  </a:cubicBezTo>
                  <a:cubicBezTo>
                    <a:pt x="229" y="132"/>
                    <a:pt x="229" y="132"/>
                    <a:pt x="229" y="132"/>
                  </a:cubicBezTo>
                  <a:cubicBezTo>
                    <a:pt x="229" y="132"/>
                    <a:pt x="230" y="133"/>
                    <a:pt x="230" y="133"/>
                  </a:cubicBezTo>
                  <a:cubicBezTo>
                    <a:pt x="230" y="133"/>
                    <a:pt x="231" y="134"/>
                    <a:pt x="231" y="134"/>
                  </a:cubicBezTo>
                  <a:cubicBezTo>
                    <a:pt x="232" y="134"/>
                    <a:pt x="233" y="133"/>
                    <a:pt x="233" y="132"/>
                  </a:cubicBezTo>
                  <a:close/>
                  <a:moveTo>
                    <a:pt x="227" y="133"/>
                  </a:moveTo>
                  <a:cubicBezTo>
                    <a:pt x="227" y="132"/>
                    <a:pt x="227" y="132"/>
                    <a:pt x="227" y="132"/>
                  </a:cubicBezTo>
                  <a:cubicBezTo>
                    <a:pt x="227" y="131"/>
                    <a:pt x="227" y="131"/>
                    <a:pt x="227" y="130"/>
                  </a:cubicBezTo>
                  <a:cubicBezTo>
                    <a:pt x="227" y="130"/>
                    <a:pt x="226" y="130"/>
                    <a:pt x="226" y="130"/>
                  </a:cubicBezTo>
                  <a:cubicBezTo>
                    <a:pt x="225" y="130"/>
                    <a:pt x="224" y="131"/>
                    <a:pt x="224" y="132"/>
                  </a:cubicBezTo>
                  <a:cubicBezTo>
                    <a:pt x="224" y="133"/>
                    <a:pt x="224" y="133"/>
                    <a:pt x="224" y="133"/>
                  </a:cubicBezTo>
                  <a:cubicBezTo>
                    <a:pt x="224" y="134"/>
                    <a:pt x="224" y="134"/>
                    <a:pt x="225" y="134"/>
                  </a:cubicBezTo>
                  <a:cubicBezTo>
                    <a:pt x="225" y="135"/>
                    <a:pt x="225" y="135"/>
                    <a:pt x="226" y="135"/>
                  </a:cubicBezTo>
                  <a:cubicBezTo>
                    <a:pt x="227" y="135"/>
                    <a:pt x="227" y="134"/>
                    <a:pt x="227" y="133"/>
                  </a:cubicBezTo>
                  <a:close/>
                  <a:moveTo>
                    <a:pt x="223" y="134"/>
                  </a:moveTo>
                  <a:cubicBezTo>
                    <a:pt x="223" y="133"/>
                    <a:pt x="223" y="133"/>
                    <a:pt x="223" y="133"/>
                  </a:cubicBezTo>
                  <a:cubicBezTo>
                    <a:pt x="223" y="132"/>
                    <a:pt x="222" y="132"/>
                    <a:pt x="222" y="132"/>
                  </a:cubicBezTo>
                  <a:cubicBezTo>
                    <a:pt x="222" y="131"/>
                    <a:pt x="221" y="131"/>
                    <a:pt x="221" y="131"/>
                  </a:cubicBezTo>
                  <a:cubicBezTo>
                    <a:pt x="220" y="131"/>
                    <a:pt x="219" y="132"/>
                    <a:pt x="219" y="133"/>
                  </a:cubicBezTo>
                  <a:cubicBezTo>
                    <a:pt x="219" y="134"/>
                    <a:pt x="219" y="134"/>
                    <a:pt x="219" y="134"/>
                  </a:cubicBezTo>
                  <a:cubicBezTo>
                    <a:pt x="219" y="135"/>
                    <a:pt x="220" y="135"/>
                    <a:pt x="220" y="136"/>
                  </a:cubicBezTo>
                  <a:cubicBezTo>
                    <a:pt x="220" y="136"/>
                    <a:pt x="221" y="136"/>
                    <a:pt x="221" y="136"/>
                  </a:cubicBezTo>
                  <a:cubicBezTo>
                    <a:pt x="222" y="136"/>
                    <a:pt x="223" y="135"/>
                    <a:pt x="223" y="134"/>
                  </a:cubicBezTo>
                  <a:close/>
                  <a:moveTo>
                    <a:pt x="218" y="135"/>
                  </a:moveTo>
                  <a:cubicBezTo>
                    <a:pt x="218" y="134"/>
                    <a:pt x="218" y="134"/>
                    <a:pt x="218" y="134"/>
                  </a:cubicBezTo>
                  <a:cubicBezTo>
                    <a:pt x="218" y="133"/>
                    <a:pt x="217" y="133"/>
                    <a:pt x="217" y="132"/>
                  </a:cubicBezTo>
                  <a:cubicBezTo>
                    <a:pt x="217" y="132"/>
                    <a:pt x="216" y="132"/>
                    <a:pt x="216" y="132"/>
                  </a:cubicBezTo>
                  <a:cubicBezTo>
                    <a:pt x="215" y="132"/>
                    <a:pt x="214" y="133"/>
                    <a:pt x="214" y="134"/>
                  </a:cubicBezTo>
                  <a:cubicBezTo>
                    <a:pt x="214" y="135"/>
                    <a:pt x="214" y="135"/>
                    <a:pt x="214" y="135"/>
                  </a:cubicBezTo>
                  <a:cubicBezTo>
                    <a:pt x="214" y="136"/>
                    <a:pt x="214" y="136"/>
                    <a:pt x="215" y="136"/>
                  </a:cubicBezTo>
                  <a:cubicBezTo>
                    <a:pt x="215" y="137"/>
                    <a:pt x="215" y="137"/>
                    <a:pt x="216" y="137"/>
                  </a:cubicBezTo>
                  <a:cubicBezTo>
                    <a:pt x="217" y="137"/>
                    <a:pt x="218" y="136"/>
                    <a:pt x="218" y="135"/>
                  </a:cubicBezTo>
                  <a:close/>
                  <a:moveTo>
                    <a:pt x="200" y="139"/>
                  </a:moveTo>
                  <a:cubicBezTo>
                    <a:pt x="200" y="137"/>
                    <a:pt x="200" y="137"/>
                    <a:pt x="200" y="137"/>
                  </a:cubicBezTo>
                  <a:cubicBezTo>
                    <a:pt x="200" y="137"/>
                    <a:pt x="200" y="136"/>
                    <a:pt x="200" y="136"/>
                  </a:cubicBezTo>
                  <a:cubicBezTo>
                    <a:pt x="200" y="136"/>
                    <a:pt x="199" y="136"/>
                    <a:pt x="199" y="136"/>
                  </a:cubicBezTo>
                  <a:cubicBezTo>
                    <a:pt x="198" y="136"/>
                    <a:pt x="197" y="136"/>
                    <a:pt x="197" y="137"/>
                  </a:cubicBezTo>
                  <a:cubicBezTo>
                    <a:pt x="197" y="139"/>
                    <a:pt x="197" y="139"/>
                    <a:pt x="197" y="139"/>
                  </a:cubicBezTo>
                  <a:cubicBezTo>
                    <a:pt x="197" y="139"/>
                    <a:pt x="197" y="140"/>
                    <a:pt x="198" y="140"/>
                  </a:cubicBezTo>
                  <a:cubicBezTo>
                    <a:pt x="198" y="140"/>
                    <a:pt x="198" y="141"/>
                    <a:pt x="199" y="141"/>
                  </a:cubicBezTo>
                  <a:cubicBezTo>
                    <a:pt x="200" y="141"/>
                    <a:pt x="200" y="140"/>
                    <a:pt x="200" y="139"/>
                  </a:cubicBezTo>
                  <a:close/>
                  <a:moveTo>
                    <a:pt x="196" y="144"/>
                  </a:moveTo>
                  <a:cubicBezTo>
                    <a:pt x="196" y="138"/>
                    <a:pt x="196" y="138"/>
                    <a:pt x="196" y="138"/>
                  </a:cubicBezTo>
                  <a:cubicBezTo>
                    <a:pt x="196" y="137"/>
                    <a:pt x="195" y="136"/>
                    <a:pt x="195" y="135"/>
                  </a:cubicBezTo>
                  <a:cubicBezTo>
                    <a:pt x="194" y="135"/>
                    <a:pt x="193" y="134"/>
                    <a:pt x="193" y="134"/>
                  </a:cubicBezTo>
                  <a:cubicBezTo>
                    <a:pt x="191" y="134"/>
                    <a:pt x="189" y="136"/>
                    <a:pt x="189" y="138"/>
                  </a:cubicBezTo>
                  <a:cubicBezTo>
                    <a:pt x="189" y="144"/>
                    <a:pt x="189" y="144"/>
                    <a:pt x="189" y="144"/>
                  </a:cubicBezTo>
                  <a:cubicBezTo>
                    <a:pt x="189" y="145"/>
                    <a:pt x="190" y="146"/>
                    <a:pt x="190" y="147"/>
                  </a:cubicBezTo>
                  <a:cubicBezTo>
                    <a:pt x="191" y="147"/>
                    <a:pt x="192" y="148"/>
                    <a:pt x="193" y="148"/>
                  </a:cubicBezTo>
                  <a:cubicBezTo>
                    <a:pt x="194" y="148"/>
                    <a:pt x="196" y="146"/>
                    <a:pt x="196" y="144"/>
                  </a:cubicBezTo>
                  <a:close/>
                  <a:moveTo>
                    <a:pt x="188" y="141"/>
                  </a:moveTo>
                  <a:cubicBezTo>
                    <a:pt x="188" y="140"/>
                    <a:pt x="188" y="140"/>
                    <a:pt x="188" y="140"/>
                  </a:cubicBezTo>
                  <a:cubicBezTo>
                    <a:pt x="188" y="139"/>
                    <a:pt x="188" y="139"/>
                    <a:pt x="188" y="139"/>
                  </a:cubicBezTo>
                  <a:cubicBezTo>
                    <a:pt x="188" y="138"/>
                    <a:pt x="187" y="138"/>
                    <a:pt x="187" y="138"/>
                  </a:cubicBezTo>
                  <a:cubicBezTo>
                    <a:pt x="186" y="138"/>
                    <a:pt x="185" y="139"/>
                    <a:pt x="185" y="140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5" y="142"/>
                    <a:pt x="185" y="142"/>
                    <a:pt x="186" y="142"/>
                  </a:cubicBezTo>
                  <a:cubicBezTo>
                    <a:pt x="186" y="143"/>
                    <a:pt x="186" y="143"/>
                    <a:pt x="187" y="143"/>
                  </a:cubicBezTo>
                  <a:cubicBezTo>
                    <a:pt x="188" y="143"/>
                    <a:pt x="188" y="142"/>
                    <a:pt x="188" y="141"/>
                  </a:cubicBezTo>
                  <a:close/>
                  <a:moveTo>
                    <a:pt x="183" y="142"/>
                  </a:moveTo>
                  <a:cubicBezTo>
                    <a:pt x="183" y="140"/>
                    <a:pt x="183" y="140"/>
                    <a:pt x="183" y="140"/>
                  </a:cubicBezTo>
                  <a:cubicBezTo>
                    <a:pt x="183" y="140"/>
                    <a:pt x="183" y="140"/>
                    <a:pt x="183" y="139"/>
                  </a:cubicBezTo>
                  <a:cubicBezTo>
                    <a:pt x="183" y="139"/>
                    <a:pt x="182" y="139"/>
                    <a:pt x="182" y="139"/>
                  </a:cubicBezTo>
                  <a:cubicBezTo>
                    <a:pt x="181" y="139"/>
                    <a:pt x="180" y="140"/>
                    <a:pt x="180" y="140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80" y="143"/>
                    <a:pt x="180" y="143"/>
                    <a:pt x="181" y="143"/>
                  </a:cubicBezTo>
                  <a:cubicBezTo>
                    <a:pt x="181" y="144"/>
                    <a:pt x="181" y="144"/>
                    <a:pt x="182" y="144"/>
                  </a:cubicBezTo>
                  <a:cubicBezTo>
                    <a:pt x="183" y="144"/>
                    <a:pt x="183" y="143"/>
                    <a:pt x="183" y="142"/>
                  </a:cubicBezTo>
                  <a:close/>
                  <a:moveTo>
                    <a:pt x="178" y="143"/>
                  </a:moveTo>
                  <a:cubicBezTo>
                    <a:pt x="178" y="142"/>
                    <a:pt x="178" y="142"/>
                    <a:pt x="178" y="142"/>
                  </a:cubicBezTo>
                  <a:cubicBezTo>
                    <a:pt x="178" y="141"/>
                    <a:pt x="178" y="141"/>
                    <a:pt x="178" y="141"/>
                  </a:cubicBezTo>
                  <a:cubicBezTo>
                    <a:pt x="177" y="140"/>
                    <a:pt x="177" y="140"/>
                    <a:pt x="176" y="140"/>
                  </a:cubicBezTo>
                  <a:cubicBezTo>
                    <a:pt x="176" y="140"/>
                    <a:pt x="175" y="141"/>
                    <a:pt x="175" y="142"/>
                  </a:cubicBezTo>
                  <a:cubicBezTo>
                    <a:pt x="175" y="143"/>
                    <a:pt x="175" y="143"/>
                    <a:pt x="175" y="143"/>
                  </a:cubicBezTo>
                  <a:cubicBezTo>
                    <a:pt x="175" y="144"/>
                    <a:pt x="175" y="144"/>
                    <a:pt x="175" y="145"/>
                  </a:cubicBezTo>
                  <a:cubicBezTo>
                    <a:pt x="176" y="145"/>
                    <a:pt x="176" y="145"/>
                    <a:pt x="176" y="145"/>
                  </a:cubicBezTo>
                  <a:cubicBezTo>
                    <a:pt x="177" y="145"/>
                    <a:pt x="178" y="144"/>
                    <a:pt x="178" y="143"/>
                  </a:cubicBezTo>
                  <a:close/>
                  <a:moveTo>
                    <a:pt x="173" y="144"/>
                  </a:moveTo>
                  <a:cubicBezTo>
                    <a:pt x="173" y="143"/>
                    <a:pt x="173" y="143"/>
                    <a:pt x="173" y="143"/>
                  </a:cubicBezTo>
                  <a:cubicBezTo>
                    <a:pt x="173" y="142"/>
                    <a:pt x="173" y="142"/>
                    <a:pt x="173" y="142"/>
                  </a:cubicBezTo>
                  <a:cubicBezTo>
                    <a:pt x="172" y="141"/>
                    <a:pt x="172" y="141"/>
                    <a:pt x="171" y="141"/>
                  </a:cubicBezTo>
                  <a:cubicBezTo>
                    <a:pt x="171" y="141"/>
                    <a:pt x="170" y="142"/>
                    <a:pt x="170" y="143"/>
                  </a:cubicBezTo>
                  <a:cubicBezTo>
                    <a:pt x="170" y="144"/>
                    <a:pt x="170" y="144"/>
                    <a:pt x="170" y="144"/>
                  </a:cubicBezTo>
                  <a:cubicBezTo>
                    <a:pt x="170" y="145"/>
                    <a:pt x="170" y="145"/>
                    <a:pt x="170" y="146"/>
                  </a:cubicBezTo>
                  <a:cubicBezTo>
                    <a:pt x="171" y="146"/>
                    <a:pt x="171" y="146"/>
                    <a:pt x="171" y="146"/>
                  </a:cubicBezTo>
                  <a:cubicBezTo>
                    <a:pt x="172" y="146"/>
                    <a:pt x="173" y="145"/>
                    <a:pt x="173" y="144"/>
                  </a:cubicBezTo>
                  <a:close/>
                  <a:moveTo>
                    <a:pt x="168" y="146"/>
                  </a:moveTo>
                  <a:cubicBezTo>
                    <a:pt x="168" y="144"/>
                    <a:pt x="168" y="144"/>
                    <a:pt x="168" y="144"/>
                  </a:cubicBezTo>
                  <a:cubicBezTo>
                    <a:pt x="168" y="143"/>
                    <a:pt x="167" y="143"/>
                    <a:pt x="167" y="143"/>
                  </a:cubicBezTo>
                  <a:cubicBezTo>
                    <a:pt x="167" y="142"/>
                    <a:pt x="166" y="142"/>
                    <a:pt x="166" y="142"/>
                  </a:cubicBezTo>
                  <a:cubicBezTo>
                    <a:pt x="165" y="142"/>
                    <a:pt x="164" y="143"/>
                    <a:pt x="164" y="144"/>
                  </a:cubicBezTo>
                  <a:cubicBezTo>
                    <a:pt x="164" y="146"/>
                    <a:pt x="164" y="146"/>
                    <a:pt x="164" y="146"/>
                  </a:cubicBezTo>
                  <a:cubicBezTo>
                    <a:pt x="164" y="146"/>
                    <a:pt x="165" y="146"/>
                    <a:pt x="165" y="147"/>
                  </a:cubicBezTo>
                  <a:cubicBezTo>
                    <a:pt x="165" y="147"/>
                    <a:pt x="166" y="147"/>
                    <a:pt x="166" y="147"/>
                  </a:cubicBezTo>
                  <a:cubicBezTo>
                    <a:pt x="167" y="147"/>
                    <a:pt x="168" y="146"/>
                    <a:pt x="168" y="146"/>
                  </a:cubicBezTo>
                  <a:close/>
                  <a:moveTo>
                    <a:pt x="162" y="146"/>
                  </a:moveTo>
                  <a:cubicBezTo>
                    <a:pt x="162" y="145"/>
                    <a:pt x="162" y="145"/>
                    <a:pt x="162" y="145"/>
                  </a:cubicBezTo>
                  <a:cubicBezTo>
                    <a:pt x="162" y="144"/>
                    <a:pt x="162" y="144"/>
                    <a:pt x="162" y="144"/>
                  </a:cubicBezTo>
                  <a:cubicBezTo>
                    <a:pt x="161" y="143"/>
                    <a:pt x="161" y="143"/>
                    <a:pt x="161" y="143"/>
                  </a:cubicBezTo>
                  <a:cubicBezTo>
                    <a:pt x="160" y="143"/>
                    <a:pt x="159" y="144"/>
                    <a:pt x="159" y="145"/>
                  </a:cubicBezTo>
                  <a:cubicBezTo>
                    <a:pt x="159" y="146"/>
                    <a:pt x="159" y="146"/>
                    <a:pt x="159" y="146"/>
                  </a:cubicBezTo>
                  <a:cubicBezTo>
                    <a:pt x="159" y="147"/>
                    <a:pt x="159" y="147"/>
                    <a:pt x="159" y="148"/>
                  </a:cubicBezTo>
                  <a:cubicBezTo>
                    <a:pt x="160" y="148"/>
                    <a:pt x="160" y="148"/>
                    <a:pt x="161" y="148"/>
                  </a:cubicBezTo>
                  <a:cubicBezTo>
                    <a:pt x="162" y="148"/>
                    <a:pt x="162" y="147"/>
                    <a:pt x="162" y="146"/>
                  </a:cubicBezTo>
                  <a:close/>
                  <a:moveTo>
                    <a:pt x="157" y="148"/>
                  </a:moveTo>
                  <a:cubicBezTo>
                    <a:pt x="157" y="146"/>
                    <a:pt x="157" y="146"/>
                    <a:pt x="157" y="146"/>
                  </a:cubicBezTo>
                  <a:cubicBezTo>
                    <a:pt x="157" y="145"/>
                    <a:pt x="157" y="145"/>
                    <a:pt x="156" y="145"/>
                  </a:cubicBezTo>
                  <a:cubicBezTo>
                    <a:pt x="156" y="144"/>
                    <a:pt x="156" y="144"/>
                    <a:pt x="155" y="144"/>
                  </a:cubicBezTo>
                  <a:cubicBezTo>
                    <a:pt x="154" y="144"/>
                    <a:pt x="153" y="145"/>
                    <a:pt x="153" y="146"/>
                  </a:cubicBezTo>
                  <a:cubicBezTo>
                    <a:pt x="153" y="148"/>
                    <a:pt x="153" y="148"/>
                    <a:pt x="153" y="148"/>
                  </a:cubicBezTo>
                  <a:cubicBezTo>
                    <a:pt x="153" y="148"/>
                    <a:pt x="154" y="148"/>
                    <a:pt x="154" y="149"/>
                  </a:cubicBezTo>
                  <a:cubicBezTo>
                    <a:pt x="154" y="149"/>
                    <a:pt x="155" y="149"/>
                    <a:pt x="155" y="149"/>
                  </a:cubicBezTo>
                  <a:cubicBezTo>
                    <a:pt x="156" y="149"/>
                    <a:pt x="157" y="148"/>
                    <a:pt x="157" y="148"/>
                  </a:cubicBezTo>
                  <a:close/>
                  <a:moveTo>
                    <a:pt x="152" y="149"/>
                  </a:moveTo>
                  <a:cubicBezTo>
                    <a:pt x="152" y="147"/>
                    <a:pt x="152" y="147"/>
                    <a:pt x="152" y="147"/>
                  </a:cubicBezTo>
                  <a:cubicBezTo>
                    <a:pt x="152" y="147"/>
                    <a:pt x="151" y="146"/>
                    <a:pt x="151" y="146"/>
                  </a:cubicBezTo>
                  <a:cubicBezTo>
                    <a:pt x="151" y="146"/>
                    <a:pt x="150" y="145"/>
                    <a:pt x="150" y="145"/>
                  </a:cubicBezTo>
                  <a:cubicBezTo>
                    <a:pt x="149" y="145"/>
                    <a:pt x="148" y="146"/>
                    <a:pt x="148" y="147"/>
                  </a:cubicBezTo>
                  <a:cubicBezTo>
                    <a:pt x="148" y="149"/>
                    <a:pt x="148" y="149"/>
                    <a:pt x="148" y="149"/>
                  </a:cubicBezTo>
                  <a:cubicBezTo>
                    <a:pt x="148" y="149"/>
                    <a:pt x="149" y="150"/>
                    <a:pt x="149" y="150"/>
                  </a:cubicBezTo>
                  <a:cubicBezTo>
                    <a:pt x="149" y="150"/>
                    <a:pt x="149" y="150"/>
                    <a:pt x="150" y="150"/>
                  </a:cubicBezTo>
                  <a:cubicBezTo>
                    <a:pt x="151" y="150"/>
                    <a:pt x="152" y="150"/>
                    <a:pt x="152" y="149"/>
                  </a:cubicBezTo>
                  <a:close/>
                  <a:moveTo>
                    <a:pt x="146" y="150"/>
                  </a:moveTo>
                  <a:cubicBezTo>
                    <a:pt x="146" y="148"/>
                    <a:pt x="146" y="148"/>
                    <a:pt x="146" y="148"/>
                  </a:cubicBezTo>
                  <a:cubicBezTo>
                    <a:pt x="146" y="148"/>
                    <a:pt x="146" y="147"/>
                    <a:pt x="146" y="147"/>
                  </a:cubicBezTo>
                  <a:cubicBezTo>
                    <a:pt x="145" y="147"/>
                    <a:pt x="145" y="146"/>
                    <a:pt x="144" y="146"/>
                  </a:cubicBezTo>
                  <a:cubicBezTo>
                    <a:pt x="144" y="146"/>
                    <a:pt x="143" y="147"/>
                    <a:pt x="143" y="148"/>
                  </a:cubicBezTo>
                  <a:cubicBezTo>
                    <a:pt x="143" y="150"/>
                    <a:pt x="143" y="150"/>
                    <a:pt x="143" y="150"/>
                  </a:cubicBezTo>
                  <a:cubicBezTo>
                    <a:pt x="143" y="150"/>
                    <a:pt x="143" y="151"/>
                    <a:pt x="143" y="151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45" y="151"/>
                    <a:pt x="146" y="151"/>
                    <a:pt x="146" y="150"/>
                  </a:cubicBezTo>
                  <a:close/>
                  <a:moveTo>
                    <a:pt x="141" y="151"/>
                  </a:move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0" y="148"/>
                    <a:pt x="140" y="148"/>
                  </a:cubicBezTo>
                  <a:cubicBezTo>
                    <a:pt x="140" y="148"/>
                    <a:pt x="140" y="148"/>
                    <a:pt x="139" y="148"/>
                  </a:cubicBezTo>
                  <a:cubicBezTo>
                    <a:pt x="138" y="148"/>
                    <a:pt x="137" y="148"/>
                    <a:pt x="137" y="149"/>
                  </a:cubicBezTo>
                  <a:cubicBezTo>
                    <a:pt x="137" y="151"/>
                    <a:pt x="137" y="151"/>
                    <a:pt x="137" y="151"/>
                  </a:cubicBezTo>
                  <a:cubicBezTo>
                    <a:pt x="137" y="151"/>
                    <a:pt x="138" y="152"/>
                    <a:pt x="138" y="152"/>
                  </a:cubicBezTo>
                  <a:cubicBezTo>
                    <a:pt x="138" y="152"/>
                    <a:pt x="139" y="152"/>
                    <a:pt x="139" y="152"/>
                  </a:cubicBezTo>
                  <a:cubicBezTo>
                    <a:pt x="140" y="152"/>
                    <a:pt x="141" y="152"/>
                    <a:pt x="141" y="151"/>
                  </a:cubicBezTo>
                  <a:close/>
                  <a:moveTo>
                    <a:pt x="135" y="152"/>
                  </a:moveTo>
                  <a:cubicBezTo>
                    <a:pt x="135" y="150"/>
                    <a:pt x="135" y="150"/>
                    <a:pt x="135" y="150"/>
                  </a:cubicBezTo>
                  <a:cubicBezTo>
                    <a:pt x="135" y="150"/>
                    <a:pt x="135" y="150"/>
                    <a:pt x="135" y="149"/>
                  </a:cubicBezTo>
                  <a:cubicBezTo>
                    <a:pt x="134" y="149"/>
                    <a:pt x="134" y="149"/>
                    <a:pt x="134" y="149"/>
                  </a:cubicBezTo>
                  <a:cubicBezTo>
                    <a:pt x="133" y="149"/>
                    <a:pt x="132" y="150"/>
                    <a:pt x="132" y="150"/>
                  </a:cubicBezTo>
                  <a:cubicBezTo>
                    <a:pt x="132" y="152"/>
                    <a:pt x="132" y="152"/>
                    <a:pt x="132" y="152"/>
                  </a:cubicBezTo>
                  <a:cubicBezTo>
                    <a:pt x="132" y="153"/>
                    <a:pt x="132" y="153"/>
                    <a:pt x="132" y="153"/>
                  </a:cubicBezTo>
                  <a:cubicBezTo>
                    <a:pt x="133" y="153"/>
                    <a:pt x="133" y="154"/>
                    <a:pt x="134" y="154"/>
                  </a:cubicBezTo>
                  <a:cubicBezTo>
                    <a:pt x="135" y="154"/>
                    <a:pt x="135" y="153"/>
                    <a:pt x="135" y="152"/>
                  </a:cubicBezTo>
                  <a:close/>
                  <a:moveTo>
                    <a:pt x="129" y="153"/>
                  </a:moveTo>
                  <a:cubicBezTo>
                    <a:pt x="129" y="151"/>
                    <a:pt x="129" y="151"/>
                    <a:pt x="129" y="151"/>
                  </a:cubicBezTo>
                  <a:cubicBezTo>
                    <a:pt x="129" y="151"/>
                    <a:pt x="129" y="150"/>
                    <a:pt x="129" y="150"/>
                  </a:cubicBezTo>
                  <a:cubicBezTo>
                    <a:pt x="128" y="150"/>
                    <a:pt x="128" y="150"/>
                    <a:pt x="128" y="150"/>
                  </a:cubicBezTo>
                  <a:cubicBezTo>
                    <a:pt x="127" y="150"/>
                    <a:pt x="126" y="150"/>
                    <a:pt x="126" y="151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6" y="153"/>
                    <a:pt x="126" y="154"/>
                    <a:pt x="126" y="154"/>
                  </a:cubicBezTo>
                  <a:cubicBezTo>
                    <a:pt x="127" y="154"/>
                    <a:pt x="127" y="155"/>
                    <a:pt x="128" y="155"/>
                  </a:cubicBezTo>
                  <a:cubicBezTo>
                    <a:pt x="129" y="155"/>
                    <a:pt x="129" y="154"/>
                    <a:pt x="129" y="153"/>
                  </a:cubicBezTo>
                  <a:close/>
                  <a:moveTo>
                    <a:pt x="124" y="155"/>
                  </a:moveTo>
                  <a:cubicBezTo>
                    <a:pt x="124" y="153"/>
                    <a:pt x="124" y="153"/>
                    <a:pt x="124" y="153"/>
                  </a:cubicBezTo>
                  <a:cubicBezTo>
                    <a:pt x="124" y="152"/>
                    <a:pt x="124" y="152"/>
                    <a:pt x="124" y="152"/>
                  </a:cubicBezTo>
                  <a:cubicBezTo>
                    <a:pt x="124" y="151"/>
                    <a:pt x="123" y="151"/>
                    <a:pt x="123" y="151"/>
                  </a:cubicBezTo>
                  <a:cubicBezTo>
                    <a:pt x="122" y="151"/>
                    <a:pt x="121" y="152"/>
                    <a:pt x="121" y="153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121" y="155"/>
                    <a:pt x="121" y="155"/>
                    <a:pt x="122" y="156"/>
                  </a:cubicBezTo>
                  <a:cubicBezTo>
                    <a:pt x="122" y="156"/>
                    <a:pt x="122" y="156"/>
                    <a:pt x="123" y="156"/>
                  </a:cubicBezTo>
                  <a:cubicBezTo>
                    <a:pt x="124" y="156"/>
                    <a:pt x="124" y="155"/>
                    <a:pt x="124" y="155"/>
                  </a:cubicBezTo>
                  <a:close/>
                  <a:moveTo>
                    <a:pt x="119" y="155"/>
                  </a:moveTo>
                  <a:cubicBezTo>
                    <a:pt x="119" y="154"/>
                    <a:pt x="119" y="154"/>
                    <a:pt x="119" y="154"/>
                  </a:cubicBezTo>
                  <a:cubicBezTo>
                    <a:pt x="119" y="153"/>
                    <a:pt x="118" y="153"/>
                    <a:pt x="118" y="153"/>
                  </a:cubicBezTo>
                  <a:cubicBezTo>
                    <a:pt x="118" y="152"/>
                    <a:pt x="117" y="152"/>
                    <a:pt x="117" y="152"/>
                  </a:cubicBezTo>
                  <a:cubicBezTo>
                    <a:pt x="116" y="152"/>
                    <a:pt x="115" y="153"/>
                    <a:pt x="115" y="154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5" y="156"/>
                    <a:pt x="115" y="156"/>
                    <a:pt x="116" y="157"/>
                  </a:cubicBezTo>
                  <a:cubicBezTo>
                    <a:pt x="116" y="157"/>
                    <a:pt x="116" y="157"/>
                    <a:pt x="117" y="157"/>
                  </a:cubicBezTo>
                  <a:cubicBezTo>
                    <a:pt x="118" y="157"/>
                    <a:pt x="119" y="156"/>
                    <a:pt x="119" y="155"/>
                  </a:cubicBezTo>
                  <a:close/>
                  <a:moveTo>
                    <a:pt x="113" y="156"/>
                  </a:moveTo>
                  <a:cubicBezTo>
                    <a:pt x="113" y="155"/>
                    <a:pt x="113" y="155"/>
                    <a:pt x="113" y="155"/>
                  </a:cubicBezTo>
                  <a:cubicBezTo>
                    <a:pt x="113" y="154"/>
                    <a:pt x="113" y="154"/>
                    <a:pt x="112" y="154"/>
                  </a:cubicBezTo>
                  <a:cubicBezTo>
                    <a:pt x="112" y="153"/>
                    <a:pt x="112" y="153"/>
                    <a:pt x="111" y="153"/>
                  </a:cubicBezTo>
                  <a:cubicBezTo>
                    <a:pt x="110" y="153"/>
                    <a:pt x="110" y="154"/>
                    <a:pt x="110" y="155"/>
                  </a:cubicBezTo>
                  <a:cubicBezTo>
                    <a:pt x="110" y="156"/>
                    <a:pt x="110" y="156"/>
                    <a:pt x="110" y="156"/>
                  </a:cubicBezTo>
                  <a:cubicBezTo>
                    <a:pt x="110" y="157"/>
                    <a:pt x="110" y="157"/>
                    <a:pt x="110" y="158"/>
                  </a:cubicBezTo>
                  <a:cubicBezTo>
                    <a:pt x="110" y="158"/>
                    <a:pt x="111" y="158"/>
                    <a:pt x="111" y="158"/>
                  </a:cubicBezTo>
                  <a:cubicBezTo>
                    <a:pt x="112" y="158"/>
                    <a:pt x="113" y="157"/>
                    <a:pt x="113" y="156"/>
                  </a:cubicBezTo>
                  <a:close/>
                  <a:moveTo>
                    <a:pt x="107" y="157"/>
                  </a:moveTo>
                  <a:cubicBezTo>
                    <a:pt x="107" y="156"/>
                    <a:pt x="107" y="156"/>
                    <a:pt x="107" y="156"/>
                  </a:cubicBezTo>
                  <a:cubicBezTo>
                    <a:pt x="107" y="155"/>
                    <a:pt x="107" y="155"/>
                    <a:pt x="106" y="154"/>
                  </a:cubicBezTo>
                  <a:cubicBezTo>
                    <a:pt x="106" y="154"/>
                    <a:pt x="106" y="154"/>
                    <a:pt x="105" y="154"/>
                  </a:cubicBezTo>
                  <a:cubicBezTo>
                    <a:pt x="104" y="154"/>
                    <a:pt x="104" y="155"/>
                    <a:pt x="104" y="156"/>
                  </a:cubicBezTo>
                  <a:cubicBezTo>
                    <a:pt x="104" y="157"/>
                    <a:pt x="104" y="157"/>
                    <a:pt x="104" y="157"/>
                  </a:cubicBezTo>
                  <a:cubicBezTo>
                    <a:pt x="104" y="158"/>
                    <a:pt x="104" y="158"/>
                    <a:pt x="104" y="158"/>
                  </a:cubicBezTo>
                  <a:cubicBezTo>
                    <a:pt x="104" y="159"/>
                    <a:pt x="105" y="159"/>
                    <a:pt x="105" y="159"/>
                  </a:cubicBezTo>
                  <a:cubicBezTo>
                    <a:pt x="106" y="159"/>
                    <a:pt x="107" y="158"/>
                    <a:pt x="107" y="157"/>
                  </a:cubicBezTo>
                  <a:close/>
                  <a:moveTo>
                    <a:pt x="102" y="158"/>
                  </a:moveTo>
                  <a:cubicBezTo>
                    <a:pt x="102" y="157"/>
                    <a:pt x="102" y="157"/>
                    <a:pt x="102" y="157"/>
                  </a:cubicBezTo>
                  <a:cubicBezTo>
                    <a:pt x="102" y="156"/>
                    <a:pt x="102" y="156"/>
                    <a:pt x="101" y="156"/>
                  </a:cubicBezTo>
                  <a:cubicBezTo>
                    <a:pt x="101" y="155"/>
                    <a:pt x="101" y="155"/>
                    <a:pt x="100" y="155"/>
                  </a:cubicBezTo>
                  <a:cubicBezTo>
                    <a:pt x="99" y="155"/>
                    <a:pt x="99" y="156"/>
                    <a:pt x="99" y="157"/>
                  </a:cubicBezTo>
                  <a:cubicBezTo>
                    <a:pt x="99" y="158"/>
                    <a:pt x="99" y="158"/>
                    <a:pt x="99" y="158"/>
                  </a:cubicBezTo>
                  <a:cubicBezTo>
                    <a:pt x="99" y="159"/>
                    <a:pt x="99" y="159"/>
                    <a:pt x="99" y="160"/>
                  </a:cubicBezTo>
                  <a:cubicBezTo>
                    <a:pt x="99" y="160"/>
                    <a:pt x="100" y="160"/>
                    <a:pt x="100" y="160"/>
                  </a:cubicBezTo>
                  <a:cubicBezTo>
                    <a:pt x="101" y="160"/>
                    <a:pt x="102" y="159"/>
                    <a:pt x="102" y="158"/>
                  </a:cubicBezTo>
                  <a:close/>
                  <a:moveTo>
                    <a:pt x="96" y="159"/>
                  </a:moveTo>
                  <a:cubicBezTo>
                    <a:pt x="96" y="158"/>
                    <a:pt x="96" y="158"/>
                    <a:pt x="96" y="158"/>
                  </a:cubicBezTo>
                  <a:cubicBezTo>
                    <a:pt x="96" y="157"/>
                    <a:pt x="96" y="157"/>
                    <a:pt x="95" y="156"/>
                  </a:cubicBezTo>
                  <a:cubicBezTo>
                    <a:pt x="95" y="156"/>
                    <a:pt x="95" y="156"/>
                    <a:pt x="94" y="156"/>
                  </a:cubicBezTo>
                  <a:cubicBezTo>
                    <a:pt x="93" y="156"/>
                    <a:pt x="93" y="157"/>
                    <a:pt x="93" y="158"/>
                  </a:cubicBezTo>
                  <a:cubicBezTo>
                    <a:pt x="93" y="159"/>
                    <a:pt x="93" y="159"/>
                    <a:pt x="93" y="159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3" y="161"/>
                    <a:pt x="94" y="161"/>
                    <a:pt x="94" y="161"/>
                  </a:cubicBezTo>
                  <a:cubicBezTo>
                    <a:pt x="95" y="161"/>
                    <a:pt x="96" y="160"/>
                    <a:pt x="96" y="159"/>
                  </a:cubicBezTo>
                  <a:close/>
                  <a:moveTo>
                    <a:pt x="90" y="160"/>
                  </a:moveTo>
                  <a:cubicBezTo>
                    <a:pt x="90" y="159"/>
                    <a:pt x="90" y="159"/>
                    <a:pt x="90" y="159"/>
                  </a:cubicBezTo>
                  <a:cubicBezTo>
                    <a:pt x="90" y="158"/>
                    <a:pt x="90" y="158"/>
                    <a:pt x="90" y="157"/>
                  </a:cubicBezTo>
                  <a:cubicBezTo>
                    <a:pt x="90" y="157"/>
                    <a:pt x="89" y="157"/>
                    <a:pt x="89" y="157"/>
                  </a:cubicBezTo>
                  <a:cubicBezTo>
                    <a:pt x="88" y="157"/>
                    <a:pt x="87" y="158"/>
                    <a:pt x="87" y="159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87" y="161"/>
                    <a:pt x="87" y="161"/>
                    <a:pt x="88" y="161"/>
                  </a:cubicBezTo>
                  <a:cubicBezTo>
                    <a:pt x="88" y="162"/>
                    <a:pt x="88" y="162"/>
                    <a:pt x="89" y="162"/>
                  </a:cubicBezTo>
                  <a:cubicBezTo>
                    <a:pt x="90" y="162"/>
                    <a:pt x="90" y="161"/>
                    <a:pt x="90" y="160"/>
                  </a:cubicBezTo>
                  <a:close/>
                  <a:moveTo>
                    <a:pt x="84" y="161"/>
                  </a:moveTo>
                  <a:cubicBezTo>
                    <a:pt x="84" y="159"/>
                    <a:pt x="84" y="159"/>
                    <a:pt x="84" y="159"/>
                  </a:cubicBezTo>
                  <a:cubicBezTo>
                    <a:pt x="84" y="159"/>
                    <a:pt x="84" y="159"/>
                    <a:pt x="84" y="158"/>
                  </a:cubicBezTo>
                  <a:cubicBezTo>
                    <a:pt x="84" y="158"/>
                    <a:pt x="83" y="158"/>
                    <a:pt x="83" y="158"/>
                  </a:cubicBezTo>
                  <a:cubicBezTo>
                    <a:pt x="82" y="158"/>
                    <a:pt x="81" y="159"/>
                    <a:pt x="81" y="159"/>
                  </a:cubicBezTo>
                  <a:cubicBezTo>
                    <a:pt x="81" y="161"/>
                    <a:pt x="81" y="161"/>
                    <a:pt x="81" y="161"/>
                  </a:cubicBezTo>
                  <a:cubicBezTo>
                    <a:pt x="81" y="162"/>
                    <a:pt x="81" y="162"/>
                    <a:pt x="82" y="162"/>
                  </a:cubicBezTo>
                  <a:cubicBezTo>
                    <a:pt x="82" y="163"/>
                    <a:pt x="82" y="163"/>
                    <a:pt x="83" y="163"/>
                  </a:cubicBezTo>
                  <a:cubicBezTo>
                    <a:pt x="84" y="163"/>
                    <a:pt x="84" y="162"/>
                    <a:pt x="84" y="161"/>
                  </a:cubicBezTo>
                  <a:close/>
                  <a:moveTo>
                    <a:pt x="77" y="168"/>
                  </a:moveTo>
                  <a:cubicBezTo>
                    <a:pt x="77" y="155"/>
                    <a:pt x="77" y="155"/>
                    <a:pt x="77" y="155"/>
                  </a:cubicBezTo>
                  <a:cubicBezTo>
                    <a:pt x="77" y="153"/>
                    <a:pt x="76" y="152"/>
                    <a:pt x="75" y="151"/>
                  </a:cubicBezTo>
                  <a:cubicBezTo>
                    <a:pt x="74" y="150"/>
                    <a:pt x="73" y="149"/>
                    <a:pt x="71" y="149"/>
                  </a:cubicBezTo>
                  <a:cubicBezTo>
                    <a:pt x="68" y="149"/>
                    <a:pt x="65" y="152"/>
                    <a:pt x="65" y="155"/>
                  </a:cubicBezTo>
                  <a:cubicBezTo>
                    <a:pt x="65" y="168"/>
                    <a:pt x="65" y="168"/>
                    <a:pt x="65" y="168"/>
                  </a:cubicBezTo>
                  <a:cubicBezTo>
                    <a:pt x="65" y="169"/>
                    <a:pt x="66" y="171"/>
                    <a:pt x="67" y="172"/>
                  </a:cubicBezTo>
                  <a:cubicBezTo>
                    <a:pt x="68" y="173"/>
                    <a:pt x="70" y="174"/>
                    <a:pt x="71" y="174"/>
                  </a:cubicBezTo>
                  <a:cubicBezTo>
                    <a:pt x="74" y="174"/>
                    <a:pt x="77" y="171"/>
                    <a:pt x="77" y="168"/>
                  </a:cubicBezTo>
                  <a:close/>
                  <a:moveTo>
                    <a:pt x="54" y="161"/>
                  </a:moveTo>
                  <a:cubicBezTo>
                    <a:pt x="53" y="160"/>
                    <a:pt x="53" y="160"/>
                    <a:pt x="53" y="160"/>
                  </a:cubicBezTo>
                  <a:cubicBezTo>
                    <a:pt x="52" y="158"/>
                    <a:pt x="47" y="159"/>
                    <a:pt x="47" y="159"/>
                  </a:cubicBezTo>
                  <a:cubicBezTo>
                    <a:pt x="46" y="160"/>
                    <a:pt x="47" y="165"/>
                    <a:pt x="47" y="165"/>
                  </a:cubicBezTo>
                  <a:lnTo>
                    <a:pt x="54" y="161"/>
                  </a:lnTo>
                  <a:close/>
                  <a:moveTo>
                    <a:pt x="46" y="164"/>
                  </a:moveTo>
                  <a:cubicBezTo>
                    <a:pt x="45" y="159"/>
                    <a:pt x="45" y="159"/>
                    <a:pt x="45" y="159"/>
                  </a:cubicBezTo>
                  <a:cubicBezTo>
                    <a:pt x="41" y="159"/>
                    <a:pt x="41" y="159"/>
                    <a:pt x="41" y="159"/>
                  </a:cubicBezTo>
                  <a:cubicBezTo>
                    <a:pt x="39" y="159"/>
                    <a:pt x="37" y="163"/>
                    <a:pt x="37" y="163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5" y="167"/>
                    <a:pt x="46" y="164"/>
                    <a:pt x="46" y="164"/>
                  </a:cubicBezTo>
                  <a:close/>
                  <a:moveTo>
                    <a:pt x="35" y="163"/>
                  </a:moveTo>
                  <a:cubicBezTo>
                    <a:pt x="38" y="159"/>
                    <a:pt x="38" y="159"/>
                    <a:pt x="38" y="159"/>
                  </a:cubicBezTo>
                  <a:cubicBezTo>
                    <a:pt x="37" y="159"/>
                    <a:pt x="31" y="157"/>
                    <a:pt x="31" y="157"/>
                  </a:cubicBezTo>
                  <a:cubicBezTo>
                    <a:pt x="28" y="160"/>
                    <a:pt x="28" y="160"/>
                    <a:pt x="28" y="160"/>
                  </a:cubicBezTo>
                  <a:lnTo>
                    <a:pt x="35" y="163"/>
                  </a:lnTo>
                  <a:close/>
                  <a:moveTo>
                    <a:pt x="31" y="151"/>
                  </a:moveTo>
                  <a:cubicBezTo>
                    <a:pt x="27" y="155"/>
                    <a:pt x="27" y="155"/>
                    <a:pt x="27" y="155"/>
                  </a:cubicBezTo>
                  <a:cubicBezTo>
                    <a:pt x="26" y="156"/>
                    <a:pt x="27" y="159"/>
                    <a:pt x="27" y="159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0" y="154"/>
                    <a:pt x="31" y="151"/>
                    <a:pt x="31" y="1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4"/>
            <p:cNvSpPr>
              <a:spLocks noEditPoints="1"/>
            </p:cNvSpPr>
            <p:nvPr/>
          </p:nvSpPr>
          <p:spPr bwMode="auto">
            <a:xfrm>
              <a:off x="6055" y="350"/>
              <a:ext cx="1562" cy="649"/>
            </a:xfrm>
            <a:custGeom>
              <a:avLst/>
              <a:gdLst>
                <a:gd name="T0" fmla="*/ 408 w 581"/>
                <a:gd name="T1" fmla="*/ 187 h 241"/>
                <a:gd name="T2" fmla="*/ 425 w 581"/>
                <a:gd name="T3" fmla="*/ 202 h 241"/>
                <a:gd name="T4" fmla="*/ 384 w 581"/>
                <a:gd name="T5" fmla="*/ 200 h 241"/>
                <a:gd name="T6" fmla="*/ 381 w 581"/>
                <a:gd name="T7" fmla="*/ 195 h 241"/>
                <a:gd name="T8" fmla="*/ 361 w 581"/>
                <a:gd name="T9" fmla="*/ 216 h 241"/>
                <a:gd name="T10" fmla="*/ 373 w 581"/>
                <a:gd name="T11" fmla="*/ 225 h 241"/>
                <a:gd name="T12" fmla="*/ 361 w 581"/>
                <a:gd name="T13" fmla="*/ 223 h 241"/>
                <a:gd name="T14" fmla="*/ 344 w 581"/>
                <a:gd name="T15" fmla="*/ 226 h 241"/>
                <a:gd name="T16" fmla="*/ 356 w 581"/>
                <a:gd name="T17" fmla="*/ 217 h 241"/>
                <a:gd name="T18" fmla="*/ 305 w 581"/>
                <a:gd name="T19" fmla="*/ 210 h 241"/>
                <a:gd name="T20" fmla="*/ 290 w 581"/>
                <a:gd name="T21" fmla="*/ 229 h 241"/>
                <a:gd name="T22" fmla="*/ 277 w 581"/>
                <a:gd name="T23" fmla="*/ 240 h 241"/>
                <a:gd name="T24" fmla="*/ 280 w 581"/>
                <a:gd name="T25" fmla="*/ 219 h 241"/>
                <a:gd name="T26" fmla="*/ 223 w 581"/>
                <a:gd name="T27" fmla="*/ 197 h 241"/>
                <a:gd name="T28" fmla="*/ 215 w 581"/>
                <a:gd name="T29" fmla="*/ 218 h 241"/>
                <a:gd name="T30" fmla="*/ 206 w 581"/>
                <a:gd name="T31" fmla="*/ 225 h 241"/>
                <a:gd name="T32" fmla="*/ 191 w 581"/>
                <a:gd name="T33" fmla="*/ 230 h 241"/>
                <a:gd name="T34" fmla="*/ 196 w 581"/>
                <a:gd name="T35" fmla="*/ 216 h 241"/>
                <a:gd name="T36" fmla="*/ 176 w 581"/>
                <a:gd name="T37" fmla="*/ 195 h 241"/>
                <a:gd name="T38" fmla="*/ 178 w 581"/>
                <a:gd name="T39" fmla="*/ 201 h 241"/>
                <a:gd name="T40" fmla="*/ 137 w 581"/>
                <a:gd name="T41" fmla="*/ 203 h 241"/>
                <a:gd name="T42" fmla="*/ 149 w 581"/>
                <a:gd name="T43" fmla="*/ 188 h 241"/>
                <a:gd name="T44" fmla="*/ 234 w 581"/>
                <a:gd name="T45" fmla="*/ 187 h 241"/>
                <a:gd name="T46" fmla="*/ 171 w 581"/>
                <a:gd name="T47" fmla="*/ 148 h 241"/>
                <a:gd name="T48" fmla="*/ 281 w 581"/>
                <a:gd name="T49" fmla="*/ 139 h 241"/>
                <a:gd name="T50" fmla="*/ 377 w 581"/>
                <a:gd name="T51" fmla="*/ 150 h 241"/>
                <a:gd name="T52" fmla="*/ 327 w 581"/>
                <a:gd name="T53" fmla="*/ 186 h 241"/>
                <a:gd name="T54" fmla="*/ 386 w 581"/>
                <a:gd name="T55" fmla="*/ 210 h 241"/>
                <a:gd name="T56" fmla="*/ 356 w 581"/>
                <a:gd name="T57" fmla="*/ 195 h 241"/>
                <a:gd name="T58" fmla="*/ 355 w 581"/>
                <a:gd name="T59" fmla="*/ 194 h 241"/>
                <a:gd name="T60" fmla="*/ 347 w 581"/>
                <a:gd name="T61" fmla="*/ 198 h 241"/>
                <a:gd name="T62" fmla="*/ 317 w 581"/>
                <a:gd name="T63" fmla="*/ 179 h 241"/>
                <a:gd name="T64" fmla="*/ 308 w 581"/>
                <a:gd name="T65" fmla="*/ 172 h 241"/>
                <a:gd name="T66" fmla="*/ 311 w 581"/>
                <a:gd name="T67" fmla="*/ 179 h 241"/>
                <a:gd name="T68" fmla="*/ 303 w 581"/>
                <a:gd name="T69" fmla="*/ 171 h 241"/>
                <a:gd name="T70" fmla="*/ 311 w 581"/>
                <a:gd name="T71" fmla="*/ 179 h 241"/>
                <a:gd name="T72" fmla="*/ 299 w 581"/>
                <a:gd name="T73" fmla="*/ 171 h 241"/>
                <a:gd name="T74" fmla="*/ 287 w 581"/>
                <a:gd name="T75" fmla="*/ 179 h 241"/>
                <a:gd name="T76" fmla="*/ 281 w 581"/>
                <a:gd name="T77" fmla="*/ 172 h 241"/>
                <a:gd name="T78" fmla="*/ 265 w 581"/>
                <a:gd name="T79" fmla="*/ 178 h 241"/>
                <a:gd name="T80" fmla="*/ 264 w 581"/>
                <a:gd name="T81" fmla="*/ 171 h 241"/>
                <a:gd name="T82" fmla="*/ 255 w 581"/>
                <a:gd name="T83" fmla="*/ 179 h 241"/>
                <a:gd name="T84" fmla="*/ 259 w 581"/>
                <a:gd name="T85" fmla="*/ 172 h 241"/>
                <a:gd name="T86" fmla="*/ 249 w 581"/>
                <a:gd name="T87" fmla="*/ 179 h 241"/>
                <a:gd name="T88" fmla="*/ 216 w 581"/>
                <a:gd name="T89" fmla="*/ 199 h 241"/>
                <a:gd name="T90" fmla="*/ 216 w 581"/>
                <a:gd name="T91" fmla="*/ 199 h 241"/>
                <a:gd name="T92" fmla="*/ 211 w 581"/>
                <a:gd name="T93" fmla="*/ 198 h 241"/>
                <a:gd name="T94" fmla="*/ 203 w 581"/>
                <a:gd name="T95" fmla="*/ 210 h 241"/>
                <a:gd name="T96" fmla="*/ 158 w 581"/>
                <a:gd name="T97" fmla="*/ 222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1" h="241">
                  <a:moveTo>
                    <a:pt x="445" y="178"/>
                  </a:moveTo>
                  <a:cubicBezTo>
                    <a:pt x="445" y="178"/>
                    <a:pt x="581" y="169"/>
                    <a:pt x="445" y="185"/>
                  </a:cubicBezTo>
                  <a:cubicBezTo>
                    <a:pt x="411" y="188"/>
                    <a:pt x="411" y="188"/>
                    <a:pt x="411" y="188"/>
                  </a:cubicBezTo>
                  <a:cubicBezTo>
                    <a:pt x="411" y="188"/>
                    <a:pt x="413" y="186"/>
                    <a:pt x="408" y="187"/>
                  </a:cubicBezTo>
                  <a:cubicBezTo>
                    <a:pt x="408" y="187"/>
                    <a:pt x="404" y="189"/>
                    <a:pt x="408" y="193"/>
                  </a:cubicBezTo>
                  <a:cubicBezTo>
                    <a:pt x="408" y="193"/>
                    <a:pt x="418" y="195"/>
                    <a:pt x="423" y="200"/>
                  </a:cubicBezTo>
                  <a:cubicBezTo>
                    <a:pt x="423" y="200"/>
                    <a:pt x="426" y="199"/>
                    <a:pt x="428" y="200"/>
                  </a:cubicBezTo>
                  <a:cubicBezTo>
                    <a:pt x="428" y="200"/>
                    <a:pt x="428" y="201"/>
                    <a:pt x="425" y="202"/>
                  </a:cubicBezTo>
                  <a:cubicBezTo>
                    <a:pt x="425" y="202"/>
                    <a:pt x="436" y="222"/>
                    <a:pt x="405" y="226"/>
                  </a:cubicBezTo>
                  <a:cubicBezTo>
                    <a:pt x="405" y="226"/>
                    <a:pt x="374" y="226"/>
                    <a:pt x="382" y="202"/>
                  </a:cubicBezTo>
                  <a:cubicBezTo>
                    <a:pt x="382" y="202"/>
                    <a:pt x="379" y="201"/>
                    <a:pt x="379" y="200"/>
                  </a:cubicBezTo>
                  <a:cubicBezTo>
                    <a:pt x="379" y="200"/>
                    <a:pt x="379" y="198"/>
                    <a:pt x="384" y="200"/>
                  </a:cubicBezTo>
                  <a:cubicBezTo>
                    <a:pt x="384" y="200"/>
                    <a:pt x="387" y="195"/>
                    <a:pt x="397" y="193"/>
                  </a:cubicBezTo>
                  <a:cubicBezTo>
                    <a:pt x="397" y="193"/>
                    <a:pt x="398" y="190"/>
                    <a:pt x="396" y="190"/>
                  </a:cubicBezTo>
                  <a:cubicBezTo>
                    <a:pt x="385" y="191"/>
                    <a:pt x="385" y="191"/>
                    <a:pt x="385" y="191"/>
                  </a:cubicBezTo>
                  <a:cubicBezTo>
                    <a:pt x="385" y="191"/>
                    <a:pt x="385" y="195"/>
                    <a:pt x="381" y="195"/>
                  </a:cubicBezTo>
                  <a:cubicBezTo>
                    <a:pt x="381" y="195"/>
                    <a:pt x="377" y="196"/>
                    <a:pt x="377" y="192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1" y="194"/>
                    <a:pt x="361" y="194"/>
                    <a:pt x="361" y="194"/>
                  </a:cubicBezTo>
                  <a:cubicBezTo>
                    <a:pt x="361" y="216"/>
                    <a:pt x="361" y="216"/>
                    <a:pt x="361" y="216"/>
                  </a:cubicBezTo>
                  <a:cubicBezTo>
                    <a:pt x="361" y="216"/>
                    <a:pt x="361" y="221"/>
                    <a:pt x="363" y="218"/>
                  </a:cubicBezTo>
                  <a:cubicBezTo>
                    <a:pt x="363" y="218"/>
                    <a:pt x="363" y="213"/>
                    <a:pt x="368" y="213"/>
                  </a:cubicBezTo>
                  <a:cubicBezTo>
                    <a:pt x="368" y="213"/>
                    <a:pt x="372" y="213"/>
                    <a:pt x="372" y="218"/>
                  </a:cubicBezTo>
                  <a:cubicBezTo>
                    <a:pt x="373" y="225"/>
                    <a:pt x="373" y="225"/>
                    <a:pt x="373" y="225"/>
                  </a:cubicBezTo>
                  <a:cubicBezTo>
                    <a:pt x="373" y="225"/>
                    <a:pt x="374" y="229"/>
                    <a:pt x="368" y="229"/>
                  </a:cubicBezTo>
                  <a:cubicBezTo>
                    <a:pt x="368" y="229"/>
                    <a:pt x="363" y="229"/>
                    <a:pt x="363" y="227"/>
                  </a:cubicBezTo>
                  <a:cubicBezTo>
                    <a:pt x="363" y="224"/>
                    <a:pt x="363" y="224"/>
                    <a:pt x="363" y="224"/>
                  </a:cubicBezTo>
                  <a:cubicBezTo>
                    <a:pt x="363" y="224"/>
                    <a:pt x="360" y="224"/>
                    <a:pt x="361" y="223"/>
                  </a:cubicBezTo>
                  <a:cubicBezTo>
                    <a:pt x="356" y="222"/>
                    <a:pt x="356" y="222"/>
                    <a:pt x="356" y="222"/>
                  </a:cubicBezTo>
                  <a:cubicBezTo>
                    <a:pt x="356" y="222"/>
                    <a:pt x="356" y="225"/>
                    <a:pt x="353" y="225"/>
                  </a:cubicBezTo>
                  <a:cubicBezTo>
                    <a:pt x="353" y="225"/>
                    <a:pt x="355" y="229"/>
                    <a:pt x="349" y="229"/>
                  </a:cubicBezTo>
                  <a:cubicBezTo>
                    <a:pt x="349" y="229"/>
                    <a:pt x="343" y="229"/>
                    <a:pt x="344" y="226"/>
                  </a:cubicBezTo>
                  <a:cubicBezTo>
                    <a:pt x="344" y="216"/>
                    <a:pt x="344" y="216"/>
                    <a:pt x="344" y="216"/>
                  </a:cubicBezTo>
                  <a:cubicBezTo>
                    <a:pt x="344" y="216"/>
                    <a:pt x="343" y="213"/>
                    <a:pt x="349" y="214"/>
                  </a:cubicBezTo>
                  <a:cubicBezTo>
                    <a:pt x="349" y="214"/>
                    <a:pt x="353" y="213"/>
                    <a:pt x="353" y="219"/>
                  </a:cubicBezTo>
                  <a:cubicBezTo>
                    <a:pt x="353" y="219"/>
                    <a:pt x="355" y="221"/>
                    <a:pt x="356" y="217"/>
                  </a:cubicBezTo>
                  <a:cubicBezTo>
                    <a:pt x="356" y="212"/>
                    <a:pt x="356" y="212"/>
                    <a:pt x="356" y="212"/>
                  </a:cubicBezTo>
                  <a:cubicBezTo>
                    <a:pt x="337" y="197"/>
                    <a:pt x="337" y="197"/>
                    <a:pt x="337" y="197"/>
                  </a:cubicBezTo>
                  <a:cubicBezTo>
                    <a:pt x="323" y="199"/>
                    <a:pt x="323" y="199"/>
                    <a:pt x="323" y="199"/>
                  </a:cubicBezTo>
                  <a:cubicBezTo>
                    <a:pt x="323" y="199"/>
                    <a:pt x="322" y="210"/>
                    <a:pt x="305" y="210"/>
                  </a:cubicBezTo>
                  <a:cubicBezTo>
                    <a:pt x="305" y="210"/>
                    <a:pt x="294" y="213"/>
                    <a:pt x="291" y="214"/>
                  </a:cubicBezTo>
                  <a:cubicBezTo>
                    <a:pt x="285" y="218"/>
                    <a:pt x="285" y="218"/>
                    <a:pt x="285" y="218"/>
                  </a:cubicBezTo>
                  <a:cubicBezTo>
                    <a:pt x="285" y="218"/>
                    <a:pt x="284" y="235"/>
                    <a:pt x="286" y="230"/>
                  </a:cubicBezTo>
                  <a:cubicBezTo>
                    <a:pt x="286" y="230"/>
                    <a:pt x="288" y="227"/>
                    <a:pt x="290" y="229"/>
                  </a:cubicBezTo>
                  <a:cubicBezTo>
                    <a:pt x="290" y="229"/>
                    <a:pt x="294" y="240"/>
                    <a:pt x="289" y="239"/>
                  </a:cubicBezTo>
                  <a:cubicBezTo>
                    <a:pt x="289" y="239"/>
                    <a:pt x="285" y="241"/>
                    <a:pt x="285" y="235"/>
                  </a:cubicBezTo>
                  <a:cubicBezTo>
                    <a:pt x="281" y="235"/>
                    <a:pt x="281" y="235"/>
                    <a:pt x="281" y="235"/>
                  </a:cubicBezTo>
                  <a:cubicBezTo>
                    <a:pt x="281" y="235"/>
                    <a:pt x="281" y="240"/>
                    <a:pt x="277" y="240"/>
                  </a:cubicBezTo>
                  <a:cubicBezTo>
                    <a:pt x="277" y="240"/>
                    <a:pt x="273" y="239"/>
                    <a:pt x="273" y="234"/>
                  </a:cubicBezTo>
                  <a:cubicBezTo>
                    <a:pt x="273" y="234"/>
                    <a:pt x="274" y="226"/>
                    <a:pt x="279" y="229"/>
                  </a:cubicBezTo>
                  <a:cubicBezTo>
                    <a:pt x="279" y="229"/>
                    <a:pt x="281" y="231"/>
                    <a:pt x="281" y="227"/>
                  </a:cubicBezTo>
                  <a:cubicBezTo>
                    <a:pt x="280" y="219"/>
                    <a:pt x="280" y="219"/>
                    <a:pt x="280" y="219"/>
                  </a:cubicBezTo>
                  <a:cubicBezTo>
                    <a:pt x="273" y="213"/>
                    <a:pt x="273" y="213"/>
                    <a:pt x="273" y="213"/>
                  </a:cubicBezTo>
                  <a:cubicBezTo>
                    <a:pt x="273" y="213"/>
                    <a:pt x="264" y="212"/>
                    <a:pt x="261" y="210"/>
                  </a:cubicBezTo>
                  <a:cubicBezTo>
                    <a:pt x="261" y="210"/>
                    <a:pt x="240" y="212"/>
                    <a:pt x="238" y="200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03" y="212"/>
                    <a:pt x="203" y="212"/>
                    <a:pt x="203" y="212"/>
                  </a:cubicBezTo>
                  <a:cubicBezTo>
                    <a:pt x="203" y="212"/>
                    <a:pt x="202" y="222"/>
                    <a:pt x="206" y="218"/>
                  </a:cubicBezTo>
                  <a:cubicBezTo>
                    <a:pt x="206" y="218"/>
                    <a:pt x="205" y="214"/>
                    <a:pt x="210" y="214"/>
                  </a:cubicBezTo>
                  <a:cubicBezTo>
                    <a:pt x="210" y="214"/>
                    <a:pt x="215" y="213"/>
                    <a:pt x="215" y="218"/>
                  </a:cubicBezTo>
                  <a:cubicBezTo>
                    <a:pt x="215" y="227"/>
                    <a:pt x="215" y="227"/>
                    <a:pt x="215" y="227"/>
                  </a:cubicBezTo>
                  <a:cubicBezTo>
                    <a:pt x="215" y="227"/>
                    <a:pt x="216" y="230"/>
                    <a:pt x="210" y="229"/>
                  </a:cubicBezTo>
                  <a:cubicBezTo>
                    <a:pt x="210" y="229"/>
                    <a:pt x="207" y="230"/>
                    <a:pt x="206" y="227"/>
                  </a:cubicBezTo>
                  <a:cubicBezTo>
                    <a:pt x="206" y="225"/>
                    <a:pt x="206" y="225"/>
                    <a:pt x="206" y="225"/>
                  </a:cubicBezTo>
                  <a:cubicBezTo>
                    <a:pt x="206" y="225"/>
                    <a:pt x="203" y="225"/>
                    <a:pt x="203" y="223"/>
                  </a:cubicBezTo>
                  <a:cubicBezTo>
                    <a:pt x="198" y="223"/>
                    <a:pt x="198" y="223"/>
                    <a:pt x="198" y="223"/>
                  </a:cubicBezTo>
                  <a:cubicBezTo>
                    <a:pt x="198" y="223"/>
                    <a:pt x="199" y="225"/>
                    <a:pt x="195" y="225"/>
                  </a:cubicBezTo>
                  <a:cubicBezTo>
                    <a:pt x="195" y="225"/>
                    <a:pt x="197" y="230"/>
                    <a:pt x="191" y="230"/>
                  </a:cubicBezTo>
                  <a:cubicBezTo>
                    <a:pt x="191" y="230"/>
                    <a:pt x="186" y="230"/>
                    <a:pt x="187" y="227"/>
                  </a:cubicBezTo>
                  <a:cubicBezTo>
                    <a:pt x="186" y="216"/>
                    <a:pt x="186" y="216"/>
                    <a:pt x="186" y="216"/>
                  </a:cubicBezTo>
                  <a:cubicBezTo>
                    <a:pt x="186" y="216"/>
                    <a:pt x="187" y="214"/>
                    <a:pt x="191" y="214"/>
                  </a:cubicBezTo>
                  <a:cubicBezTo>
                    <a:pt x="191" y="214"/>
                    <a:pt x="194" y="213"/>
                    <a:pt x="196" y="216"/>
                  </a:cubicBezTo>
                  <a:cubicBezTo>
                    <a:pt x="196" y="216"/>
                    <a:pt x="195" y="221"/>
                    <a:pt x="198" y="218"/>
                  </a:cubicBezTo>
                  <a:cubicBezTo>
                    <a:pt x="198" y="194"/>
                    <a:pt x="198" y="194"/>
                    <a:pt x="198" y="194"/>
                  </a:cubicBezTo>
                  <a:cubicBezTo>
                    <a:pt x="180" y="192"/>
                    <a:pt x="180" y="192"/>
                    <a:pt x="180" y="192"/>
                  </a:cubicBezTo>
                  <a:cubicBezTo>
                    <a:pt x="180" y="192"/>
                    <a:pt x="182" y="196"/>
                    <a:pt x="176" y="195"/>
                  </a:cubicBezTo>
                  <a:cubicBezTo>
                    <a:pt x="176" y="195"/>
                    <a:pt x="172" y="195"/>
                    <a:pt x="173" y="191"/>
                  </a:cubicBezTo>
                  <a:cubicBezTo>
                    <a:pt x="164" y="190"/>
                    <a:pt x="164" y="190"/>
                    <a:pt x="164" y="190"/>
                  </a:cubicBezTo>
                  <a:cubicBezTo>
                    <a:pt x="164" y="190"/>
                    <a:pt x="161" y="192"/>
                    <a:pt x="163" y="194"/>
                  </a:cubicBezTo>
                  <a:cubicBezTo>
                    <a:pt x="163" y="194"/>
                    <a:pt x="175" y="196"/>
                    <a:pt x="178" y="201"/>
                  </a:cubicBezTo>
                  <a:cubicBezTo>
                    <a:pt x="178" y="201"/>
                    <a:pt x="180" y="199"/>
                    <a:pt x="182" y="200"/>
                  </a:cubicBezTo>
                  <a:cubicBezTo>
                    <a:pt x="182" y="200"/>
                    <a:pt x="183" y="202"/>
                    <a:pt x="179" y="203"/>
                  </a:cubicBezTo>
                  <a:cubicBezTo>
                    <a:pt x="179" y="203"/>
                    <a:pt x="190" y="225"/>
                    <a:pt x="157" y="227"/>
                  </a:cubicBezTo>
                  <a:cubicBezTo>
                    <a:pt x="157" y="227"/>
                    <a:pt x="129" y="225"/>
                    <a:pt x="137" y="203"/>
                  </a:cubicBezTo>
                  <a:cubicBezTo>
                    <a:pt x="137" y="203"/>
                    <a:pt x="134" y="202"/>
                    <a:pt x="135" y="201"/>
                  </a:cubicBezTo>
                  <a:cubicBezTo>
                    <a:pt x="135" y="201"/>
                    <a:pt x="136" y="199"/>
                    <a:pt x="138" y="201"/>
                  </a:cubicBezTo>
                  <a:cubicBezTo>
                    <a:pt x="138" y="201"/>
                    <a:pt x="148" y="193"/>
                    <a:pt x="154" y="194"/>
                  </a:cubicBezTo>
                  <a:cubicBezTo>
                    <a:pt x="154" y="194"/>
                    <a:pt x="155" y="187"/>
                    <a:pt x="149" y="188"/>
                  </a:cubicBezTo>
                  <a:cubicBezTo>
                    <a:pt x="149" y="189"/>
                    <a:pt x="149" y="189"/>
                    <a:pt x="149" y="189"/>
                  </a:cubicBezTo>
                  <a:cubicBezTo>
                    <a:pt x="123" y="187"/>
                    <a:pt x="123" y="187"/>
                    <a:pt x="123" y="187"/>
                  </a:cubicBezTo>
                  <a:cubicBezTo>
                    <a:pt x="123" y="187"/>
                    <a:pt x="0" y="180"/>
                    <a:pt x="125" y="179"/>
                  </a:cubicBezTo>
                  <a:cubicBezTo>
                    <a:pt x="234" y="187"/>
                    <a:pt x="234" y="187"/>
                    <a:pt x="234" y="187"/>
                  </a:cubicBezTo>
                  <a:cubicBezTo>
                    <a:pt x="234" y="187"/>
                    <a:pt x="240" y="187"/>
                    <a:pt x="238" y="179"/>
                  </a:cubicBezTo>
                  <a:cubicBezTo>
                    <a:pt x="238" y="179"/>
                    <a:pt x="235" y="162"/>
                    <a:pt x="242" y="158"/>
                  </a:cubicBezTo>
                  <a:cubicBezTo>
                    <a:pt x="159" y="150"/>
                    <a:pt x="159" y="150"/>
                    <a:pt x="159" y="150"/>
                  </a:cubicBezTo>
                  <a:cubicBezTo>
                    <a:pt x="159" y="150"/>
                    <a:pt x="144" y="146"/>
                    <a:pt x="171" y="148"/>
                  </a:cubicBezTo>
                  <a:cubicBezTo>
                    <a:pt x="245" y="154"/>
                    <a:pt x="245" y="154"/>
                    <a:pt x="245" y="154"/>
                  </a:cubicBezTo>
                  <a:cubicBezTo>
                    <a:pt x="245" y="154"/>
                    <a:pt x="258" y="143"/>
                    <a:pt x="268" y="143"/>
                  </a:cubicBezTo>
                  <a:cubicBezTo>
                    <a:pt x="270" y="139"/>
                    <a:pt x="270" y="139"/>
                    <a:pt x="270" y="139"/>
                  </a:cubicBezTo>
                  <a:cubicBezTo>
                    <a:pt x="270" y="139"/>
                    <a:pt x="273" y="0"/>
                    <a:pt x="281" y="139"/>
                  </a:cubicBezTo>
                  <a:cubicBezTo>
                    <a:pt x="284" y="143"/>
                    <a:pt x="284" y="143"/>
                    <a:pt x="284" y="143"/>
                  </a:cubicBezTo>
                  <a:cubicBezTo>
                    <a:pt x="284" y="143"/>
                    <a:pt x="299" y="145"/>
                    <a:pt x="307" y="153"/>
                  </a:cubicBezTo>
                  <a:cubicBezTo>
                    <a:pt x="382" y="148"/>
                    <a:pt x="382" y="148"/>
                    <a:pt x="382" y="148"/>
                  </a:cubicBezTo>
                  <a:cubicBezTo>
                    <a:pt x="382" y="148"/>
                    <a:pt x="413" y="146"/>
                    <a:pt x="377" y="150"/>
                  </a:cubicBezTo>
                  <a:cubicBezTo>
                    <a:pt x="312" y="157"/>
                    <a:pt x="312" y="157"/>
                    <a:pt x="312" y="157"/>
                  </a:cubicBezTo>
                  <a:cubicBezTo>
                    <a:pt x="314" y="161"/>
                    <a:pt x="314" y="161"/>
                    <a:pt x="314" y="161"/>
                  </a:cubicBezTo>
                  <a:cubicBezTo>
                    <a:pt x="314" y="161"/>
                    <a:pt x="329" y="173"/>
                    <a:pt x="325" y="186"/>
                  </a:cubicBezTo>
                  <a:cubicBezTo>
                    <a:pt x="327" y="186"/>
                    <a:pt x="327" y="186"/>
                    <a:pt x="327" y="186"/>
                  </a:cubicBezTo>
                  <a:lnTo>
                    <a:pt x="445" y="178"/>
                  </a:lnTo>
                  <a:close/>
                  <a:moveTo>
                    <a:pt x="421" y="210"/>
                  </a:moveTo>
                  <a:cubicBezTo>
                    <a:pt x="421" y="204"/>
                    <a:pt x="413" y="198"/>
                    <a:pt x="404" y="198"/>
                  </a:cubicBezTo>
                  <a:cubicBezTo>
                    <a:pt x="394" y="198"/>
                    <a:pt x="386" y="204"/>
                    <a:pt x="386" y="210"/>
                  </a:cubicBezTo>
                  <a:cubicBezTo>
                    <a:pt x="386" y="216"/>
                    <a:pt x="394" y="222"/>
                    <a:pt x="404" y="222"/>
                  </a:cubicBezTo>
                  <a:cubicBezTo>
                    <a:pt x="413" y="222"/>
                    <a:pt x="421" y="216"/>
                    <a:pt x="421" y="210"/>
                  </a:cubicBezTo>
                  <a:close/>
                  <a:moveTo>
                    <a:pt x="356" y="209"/>
                  </a:moveTo>
                  <a:cubicBezTo>
                    <a:pt x="356" y="195"/>
                    <a:pt x="356" y="195"/>
                    <a:pt x="356" y="195"/>
                  </a:cubicBezTo>
                  <a:cubicBezTo>
                    <a:pt x="345" y="200"/>
                    <a:pt x="345" y="200"/>
                    <a:pt x="345" y="200"/>
                  </a:cubicBezTo>
                  <a:lnTo>
                    <a:pt x="356" y="209"/>
                  </a:lnTo>
                  <a:close/>
                  <a:moveTo>
                    <a:pt x="348" y="197"/>
                  </a:moveTo>
                  <a:cubicBezTo>
                    <a:pt x="355" y="194"/>
                    <a:pt x="355" y="194"/>
                    <a:pt x="355" y="194"/>
                  </a:cubicBezTo>
                  <a:cubicBezTo>
                    <a:pt x="343" y="196"/>
                    <a:pt x="343" y="196"/>
                    <a:pt x="343" y="196"/>
                  </a:cubicBezTo>
                  <a:lnTo>
                    <a:pt x="348" y="197"/>
                  </a:lnTo>
                  <a:close/>
                  <a:moveTo>
                    <a:pt x="344" y="199"/>
                  </a:moveTo>
                  <a:cubicBezTo>
                    <a:pt x="347" y="198"/>
                    <a:pt x="347" y="198"/>
                    <a:pt x="347" y="198"/>
                  </a:cubicBezTo>
                  <a:cubicBezTo>
                    <a:pt x="342" y="196"/>
                    <a:pt x="342" y="196"/>
                    <a:pt x="342" y="196"/>
                  </a:cubicBezTo>
                  <a:cubicBezTo>
                    <a:pt x="340" y="196"/>
                    <a:pt x="340" y="196"/>
                    <a:pt x="340" y="196"/>
                  </a:cubicBezTo>
                  <a:lnTo>
                    <a:pt x="344" y="199"/>
                  </a:lnTo>
                  <a:close/>
                  <a:moveTo>
                    <a:pt x="317" y="179"/>
                  </a:moveTo>
                  <a:cubicBezTo>
                    <a:pt x="317" y="179"/>
                    <a:pt x="319" y="179"/>
                    <a:pt x="317" y="178"/>
                  </a:cubicBezTo>
                  <a:cubicBezTo>
                    <a:pt x="312" y="172"/>
                    <a:pt x="312" y="172"/>
                    <a:pt x="312" y="172"/>
                  </a:cubicBezTo>
                  <a:cubicBezTo>
                    <a:pt x="312" y="172"/>
                    <a:pt x="311" y="171"/>
                    <a:pt x="308" y="171"/>
                  </a:cubicBezTo>
                  <a:cubicBezTo>
                    <a:pt x="308" y="171"/>
                    <a:pt x="307" y="171"/>
                    <a:pt x="308" y="172"/>
                  </a:cubicBezTo>
                  <a:cubicBezTo>
                    <a:pt x="314" y="179"/>
                    <a:pt x="314" y="179"/>
                    <a:pt x="314" y="179"/>
                  </a:cubicBezTo>
                  <a:cubicBezTo>
                    <a:pt x="314" y="179"/>
                    <a:pt x="314" y="179"/>
                    <a:pt x="315" y="179"/>
                  </a:cubicBezTo>
                  <a:lnTo>
                    <a:pt x="317" y="179"/>
                  </a:lnTo>
                  <a:close/>
                  <a:moveTo>
                    <a:pt x="311" y="179"/>
                  </a:moveTo>
                  <a:cubicBezTo>
                    <a:pt x="311" y="179"/>
                    <a:pt x="314" y="180"/>
                    <a:pt x="313" y="179"/>
                  </a:cubicBezTo>
                  <a:cubicBezTo>
                    <a:pt x="306" y="171"/>
                    <a:pt x="306" y="171"/>
                    <a:pt x="306" y="171"/>
                  </a:cubicBezTo>
                  <a:cubicBezTo>
                    <a:pt x="306" y="171"/>
                    <a:pt x="306" y="171"/>
                    <a:pt x="304" y="171"/>
                  </a:cubicBezTo>
                  <a:cubicBezTo>
                    <a:pt x="303" y="171"/>
                    <a:pt x="303" y="171"/>
                    <a:pt x="303" y="171"/>
                  </a:cubicBezTo>
                  <a:cubicBezTo>
                    <a:pt x="303" y="171"/>
                    <a:pt x="302" y="171"/>
                    <a:pt x="302" y="172"/>
                  </a:cubicBezTo>
                  <a:cubicBezTo>
                    <a:pt x="304" y="177"/>
                    <a:pt x="304" y="177"/>
                    <a:pt x="304" y="177"/>
                  </a:cubicBezTo>
                  <a:cubicBezTo>
                    <a:pt x="304" y="177"/>
                    <a:pt x="304" y="178"/>
                    <a:pt x="306" y="178"/>
                  </a:cubicBezTo>
                  <a:lnTo>
                    <a:pt x="311" y="179"/>
                  </a:lnTo>
                  <a:close/>
                  <a:moveTo>
                    <a:pt x="301" y="178"/>
                  </a:moveTo>
                  <a:cubicBezTo>
                    <a:pt x="301" y="178"/>
                    <a:pt x="303" y="178"/>
                    <a:pt x="302" y="177"/>
                  </a:cubicBezTo>
                  <a:cubicBezTo>
                    <a:pt x="301" y="172"/>
                    <a:pt x="301" y="172"/>
                    <a:pt x="301" y="172"/>
                  </a:cubicBezTo>
                  <a:cubicBezTo>
                    <a:pt x="301" y="172"/>
                    <a:pt x="301" y="171"/>
                    <a:pt x="299" y="171"/>
                  </a:cubicBezTo>
                  <a:cubicBezTo>
                    <a:pt x="286" y="172"/>
                    <a:pt x="286" y="172"/>
                    <a:pt x="286" y="172"/>
                  </a:cubicBezTo>
                  <a:cubicBezTo>
                    <a:pt x="286" y="172"/>
                    <a:pt x="285" y="172"/>
                    <a:pt x="285" y="174"/>
                  </a:cubicBezTo>
                  <a:cubicBezTo>
                    <a:pt x="285" y="178"/>
                    <a:pt x="285" y="178"/>
                    <a:pt x="285" y="178"/>
                  </a:cubicBezTo>
                  <a:cubicBezTo>
                    <a:pt x="285" y="178"/>
                    <a:pt x="285" y="179"/>
                    <a:pt x="287" y="179"/>
                  </a:cubicBezTo>
                  <a:lnTo>
                    <a:pt x="301" y="178"/>
                  </a:lnTo>
                  <a:close/>
                  <a:moveTo>
                    <a:pt x="283" y="178"/>
                  </a:moveTo>
                  <a:cubicBezTo>
                    <a:pt x="283" y="174"/>
                    <a:pt x="283" y="174"/>
                    <a:pt x="283" y="174"/>
                  </a:cubicBezTo>
                  <a:cubicBezTo>
                    <a:pt x="283" y="172"/>
                    <a:pt x="281" y="172"/>
                    <a:pt x="281" y="172"/>
                  </a:cubicBezTo>
                  <a:cubicBezTo>
                    <a:pt x="268" y="171"/>
                    <a:pt x="268" y="171"/>
                    <a:pt x="268" y="171"/>
                  </a:cubicBezTo>
                  <a:cubicBezTo>
                    <a:pt x="266" y="171"/>
                    <a:pt x="266" y="172"/>
                    <a:pt x="266" y="172"/>
                  </a:cubicBezTo>
                  <a:cubicBezTo>
                    <a:pt x="264" y="177"/>
                    <a:pt x="264" y="177"/>
                    <a:pt x="264" y="177"/>
                  </a:cubicBezTo>
                  <a:cubicBezTo>
                    <a:pt x="263" y="178"/>
                    <a:pt x="265" y="178"/>
                    <a:pt x="265" y="178"/>
                  </a:cubicBezTo>
                  <a:cubicBezTo>
                    <a:pt x="280" y="179"/>
                    <a:pt x="280" y="179"/>
                    <a:pt x="280" y="179"/>
                  </a:cubicBezTo>
                  <a:cubicBezTo>
                    <a:pt x="282" y="179"/>
                    <a:pt x="283" y="178"/>
                    <a:pt x="283" y="178"/>
                  </a:cubicBezTo>
                  <a:close/>
                  <a:moveTo>
                    <a:pt x="264" y="172"/>
                  </a:moveTo>
                  <a:cubicBezTo>
                    <a:pt x="265" y="171"/>
                    <a:pt x="264" y="171"/>
                    <a:pt x="264" y="171"/>
                  </a:cubicBezTo>
                  <a:cubicBezTo>
                    <a:pt x="262" y="171"/>
                    <a:pt x="262" y="171"/>
                    <a:pt x="262" y="171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53" y="179"/>
                    <a:pt x="253" y="179"/>
                    <a:pt x="253" y="179"/>
                  </a:cubicBezTo>
                  <a:cubicBezTo>
                    <a:pt x="252" y="180"/>
                    <a:pt x="255" y="179"/>
                    <a:pt x="255" y="179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2" y="178"/>
                    <a:pt x="263" y="177"/>
                    <a:pt x="263" y="177"/>
                  </a:cubicBezTo>
                  <a:lnTo>
                    <a:pt x="264" y="172"/>
                  </a:lnTo>
                  <a:close/>
                  <a:moveTo>
                    <a:pt x="259" y="172"/>
                  </a:moveTo>
                  <a:cubicBezTo>
                    <a:pt x="260" y="171"/>
                    <a:pt x="258" y="171"/>
                    <a:pt x="258" y="171"/>
                  </a:cubicBezTo>
                  <a:cubicBezTo>
                    <a:pt x="256" y="171"/>
                    <a:pt x="254" y="172"/>
                    <a:pt x="254" y="172"/>
                  </a:cubicBezTo>
                  <a:cubicBezTo>
                    <a:pt x="249" y="178"/>
                    <a:pt x="249" y="178"/>
                    <a:pt x="249" y="178"/>
                  </a:cubicBezTo>
                  <a:cubicBezTo>
                    <a:pt x="247" y="179"/>
                    <a:pt x="249" y="179"/>
                    <a:pt x="249" y="179"/>
                  </a:cubicBezTo>
                  <a:cubicBezTo>
                    <a:pt x="251" y="179"/>
                    <a:pt x="251" y="179"/>
                    <a:pt x="251" y="179"/>
                  </a:cubicBezTo>
                  <a:cubicBezTo>
                    <a:pt x="252" y="179"/>
                    <a:pt x="252" y="179"/>
                    <a:pt x="252" y="179"/>
                  </a:cubicBezTo>
                  <a:lnTo>
                    <a:pt x="259" y="172"/>
                  </a:lnTo>
                  <a:close/>
                  <a:moveTo>
                    <a:pt x="216" y="199"/>
                  </a:moveTo>
                  <a:cubicBezTo>
                    <a:pt x="218" y="196"/>
                    <a:pt x="218" y="196"/>
                    <a:pt x="218" y="196"/>
                  </a:cubicBezTo>
                  <a:cubicBezTo>
                    <a:pt x="217" y="196"/>
                    <a:pt x="217" y="196"/>
                    <a:pt x="217" y="196"/>
                  </a:cubicBezTo>
                  <a:cubicBezTo>
                    <a:pt x="212" y="198"/>
                    <a:pt x="212" y="198"/>
                    <a:pt x="212" y="198"/>
                  </a:cubicBezTo>
                  <a:lnTo>
                    <a:pt x="216" y="199"/>
                  </a:lnTo>
                  <a:close/>
                  <a:moveTo>
                    <a:pt x="211" y="198"/>
                  </a:moveTo>
                  <a:cubicBezTo>
                    <a:pt x="216" y="196"/>
                    <a:pt x="216" y="196"/>
                    <a:pt x="216" y="196"/>
                  </a:cubicBezTo>
                  <a:cubicBezTo>
                    <a:pt x="203" y="194"/>
                    <a:pt x="203" y="194"/>
                    <a:pt x="203" y="194"/>
                  </a:cubicBezTo>
                  <a:lnTo>
                    <a:pt x="211" y="198"/>
                  </a:lnTo>
                  <a:close/>
                  <a:moveTo>
                    <a:pt x="203" y="210"/>
                  </a:moveTo>
                  <a:cubicBezTo>
                    <a:pt x="214" y="200"/>
                    <a:pt x="214" y="200"/>
                    <a:pt x="214" y="200"/>
                  </a:cubicBezTo>
                  <a:cubicBezTo>
                    <a:pt x="212" y="199"/>
                    <a:pt x="203" y="195"/>
                    <a:pt x="203" y="195"/>
                  </a:cubicBezTo>
                  <a:lnTo>
                    <a:pt x="203" y="210"/>
                  </a:lnTo>
                  <a:close/>
                  <a:moveTo>
                    <a:pt x="176" y="210"/>
                  </a:moveTo>
                  <a:cubicBezTo>
                    <a:pt x="176" y="204"/>
                    <a:pt x="168" y="199"/>
                    <a:pt x="158" y="199"/>
                  </a:cubicBezTo>
                  <a:cubicBezTo>
                    <a:pt x="149" y="199"/>
                    <a:pt x="141" y="204"/>
                    <a:pt x="141" y="210"/>
                  </a:cubicBezTo>
                  <a:cubicBezTo>
                    <a:pt x="141" y="217"/>
                    <a:pt x="149" y="222"/>
                    <a:pt x="158" y="222"/>
                  </a:cubicBezTo>
                  <a:cubicBezTo>
                    <a:pt x="168" y="222"/>
                    <a:pt x="176" y="217"/>
                    <a:pt x="176" y="2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5"/>
            <p:cNvSpPr>
              <a:spLocks noEditPoints="1"/>
            </p:cNvSpPr>
            <p:nvPr/>
          </p:nvSpPr>
          <p:spPr bwMode="auto">
            <a:xfrm>
              <a:off x="4339" y="1185"/>
              <a:ext cx="21" cy="40"/>
            </a:xfrm>
            <a:custGeom>
              <a:avLst/>
              <a:gdLst>
                <a:gd name="T0" fmla="*/ 5 w 8"/>
                <a:gd name="T1" fmla="*/ 1 h 15"/>
                <a:gd name="T2" fmla="*/ 7 w 8"/>
                <a:gd name="T3" fmla="*/ 3 h 15"/>
                <a:gd name="T4" fmla="*/ 6 w 8"/>
                <a:gd name="T5" fmla="*/ 13 h 15"/>
                <a:gd name="T6" fmla="*/ 4 w 8"/>
                <a:gd name="T7" fmla="*/ 15 h 15"/>
                <a:gd name="T8" fmla="*/ 2 w 8"/>
                <a:gd name="T9" fmla="*/ 15 h 15"/>
                <a:gd name="T10" fmla="*/ 0 w 8"/>
                <a:gd name="T11" fmla="*/ 12 h 15"/>
                <a:gd name="T12" fmla="*/ 1 w 8"/>
                <a:gd name="T13" fmla="*/ 3 h 15"/>
                <a:gd name="T14" fmla="*/ 4 w 8"/>
                <a:gd name="T15" fmla="*/ 0 h 15"/>
                <a:gd name="T16" fmla="*/ 5 w 8"/>
                <a:gd name="T17" fmla="*/ 1 h 15"/>
                <a:gd name="T18" fmla="*/ 6 w 8"/>
                <a:gd name="T19" fmla="*/ 9 h 15"/>
                <a:gd name="T20" fmla="*/ 6 w 8"/>
                <a:gd name="T21" fmla="*/ 7 h 15"/>
                <a:gd name="T22" fmla="*/ 6 w 8"/>
                <a:gd name="T23" fmla="*/ 7 h 15"/>
                <a:gd name="T24" fmla="*/ 5 w 8"/>
                <a:gd name="T25" fmla="*/ 7 h 15"/>
                <a:gd name="T26" fmla="*/ 4 w 8"/>
                <a:gd name="T27" fmla="*/ 7 h 15"/>
                <a:gd name="T28" fmla="*/ 4 w 8"/>
                <a:gd name="T29" fmla="*/ 9 h 15"/>
                <a:gd name="T30" fmla="*/ 5 w 8"/>
                <a:gd name="T31" fmla="*/ 9 h 15"/>
                <a:gd name="T32" fmla="*/ 5 w 8"/>
                <a:gd name="T33" fmla="*/ 9 h 15"/>
                <a:gd name="T34" fmla="*/ 6 w 8"/>
                <a:gd name="T3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15">
                  <a:moveTo>
                    <a:pt x="5" y="1"/>
                  </a:moveTo>
                  <a:cubicBezTo>
                    <a:pt x="7" y="1"/>
                    <a:pt x="8" y="2"/>
                    <a:pt x="7" y="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5" y="15"/>
                    <a:pt x="4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3"/>
                    <a:pt x="0" y="1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2" y="0"/>
                    <a:pt x="4" y="0"/>
                  </a:cubicBezTo>
                  <a:lnTo>
                    <a:pt x="5" y="1"/>
                  </a:lnTo>
                  <a:close/>
                  <a:moveTo>
                    <a:pt x="6" y="9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6"/>
            <p:cNvSpPr>
              <a:spLocks noEditPoints="1"/>
            </p:cNvSpPr>
            <p:nvPr/>
          </p:nvSpPr>
          <p:spPr bwMode="auto">
            <a:xfrm>
              <a:off x="4473" y="1201"/>
              <a:ext cx="22" cy="40"/>
            </a:xfrm>
            <a:custGeom>
              <a:avLst/>
              <a:gdLst>
                <a:gd name="T0" fmla="*/ 6 w 8"/>
                <a:gd name="T1" fmla="*/ 1 h 15"/>
                <a:gd name="T2" fmla="*/ 8 w 8"/>
                <a:gd name="T3" fmla="*/ 3 h 15"/>
                <a:gd name="T4" fmla="*/ 7 w 8"/>
                <a:gd name="T5" fmla="*/ 13 h 15"/>
                <a:gd name="T6" fmla="*/ 4 w 8"/>
                <a:gd name="T7" fmla="*/ 15 h 15"/>
                <a:gd name="T8" fmla="*/ 3 w 8"/>
                <a:gd name="T9" fmla="*/ 15 h 15"/>
                <a:gd name="T10" fmla="*/ 0 w 8"/>
                <a:gd name="T11" fmla="*/ 12 h 15"/>
                <a:gd name="T12" fmla="*/ 1 w 8"/>
                <a:gd name="T13" fmla="*/ 3 h 15"/>
                <a:gd name="T14" fmla="*/ 4 w 8"/>
                <a:gd name="T15" fmla="*/ 0 h 15"/>
                <a:gd name="T16" fmla="*/ 6 w 8"/>
                <a:gd name="T17" fmla="*/ 1 h 15"/>
                <a:gd name="T18" fmla="*/ 7 w 8"/>
                <a:gd name="T19" fmla="*/ 9 h 15"/>
                <a:gd name="T20" fmla="*/ 7 w 8"/>
                <a:gd name="T21" fmla="*/ 7 h 15"/>
                <a:gd name="T22" fmla="*/ 6 w 8"/>
                <a:gd name="T23" fmla="*/ 7 h 15"/>
                <a:gd name="T24" fmla="*/ 6 w 8"/>
                <a:gd name="T25" fmla="*/ 7 h 15"/>
                <a:gd name="T26" fmla="*/ 5 w 8"/>
                <a:gd name="T27" fmla="*/ 7 h 15"/>
                <a:gd name="T28" fmla="*/ 5 w 8"/>
                <a:gd name="T29" fmla="*/ 9 h 15"/>
                <a:gd name="T30" fmla="*/ 5 w 8"/>
                <a:gd name="T31" fmla="*/ 9 h 15"/>
                <a:gd name="T32" fmla="*/ 6 w 8"/>
                <a:gd name="T33" fmla="*/ 10 h 15"/>
                <a:gd name="T34" fmla="*/ 7 w 8"/>
                <a:gd name="T3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15">
                  <a:moveTo>
                    <a:pt x="6" y="1"/>
                  </a:moveTo>
                  <a:cubicBezTo>
                    <a:pt x="7" y="1"/>
                    <a:pt x="8" y="2"/>
                    <a:pt x="8" y="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6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1"/>
                    <a:pt x="3" y="0"/>
                    <a:pt x="4" y="0"/>
                  </a:cubicBezTo>
                  <a:lnTo>
                    <a:pt x="6" y="1"/>
                  </a:lnTo>
                  <a:close/>
                  <a:moveTo>
                    <a:pt x="7" y="9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9"/>
                    <a:pt x="7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7"/>
            <p:cNvSpPr>
              <a:spLocks noEditPoints="1"/>
            </p:cNvSpPr>
            <p:nvPr/>
          </p:nvSpPr>
          <p:spPr bwMode="auto">
            <a:xfrm>
              <a:off x="4145" y="1007"/>
              <a:ext cx="1194" cy="436"/>
            </a:xfrm>
            <a:custGeom>
              <a:avLst/>
              <a:gdLst>
                <a:gd name="T0" fmla="*/ 180 w 444"/>
                <a:gd name="T1" fmla="*/ 56 h 162"/>
                <a:gd name="T2" fmla="*/ 320 w 444"/>
                <a:gd name="T3" fmla="*/ 37 h 162"/>
                <a:gd name="T4" fmla="*/ 431 w 444"/>
                <a:gd name="T5" fmla="*/ 2 h 162"/>
                <a:gd name="T6" fmla="*/ 436 w 444"/>
                <a:gd name="T7" fmla="*/ 118 h 162"/>
                <a:gd name="T8" fmla="*/ 334 w 444"/>
                <a:gd name="T9" fmla="*/ 155 h 162"/>
                <a:gd name="T10" fmla="*/ 240 w 444"/>
                <a:gd name="T11" fmla="*/ 160 h 162"/>
                <a:gd name="T12" fmla="*/ 192 w 444"/>
                <a:gd name="T13" fmla="*/ 127 h 162"/>
                <a:gd name="T14" fmla="*/ 129 w 444"/>
                <a:gd name="T15" fmla="*/ 135 h 162"/>
                <a:gd name="T16" fmla="*/ 44 w 444"/>
                <a:gd name="T17" fmla="*/ 46 h 162"/>
                <a:gd name="T18" fmla="*/ 228 w 444"/>
                <a:gd name="T19" fmla="*/ 90 h 162"/>
                <a:gd name="T20" fmla="*/ 228 w 444"/>
                <a:gd name="T21" fmla="*/ 92 h 162"/>
                <a:gd name="T22" fmla="*/ 223 w 444"/>
                <a:gd name="T23" fmla="*/ 92 h 162"/>
                <a:gd name="T24" fmla="*/ 218 w 444"/>
                <a:gd name="T25" fmla="*/ 89 h 162"/>
                <a:gd name="T26" fmla="*/ 215 w 444"/>
                <a:gd name="T27" fmla="*/ 89 h 162"/>
                <a:gd name="T28" fmla="*/ 212 w 444"/>
                <a:gd name="T29" fmla="*/ 90 h 162"/>
                <a:gd name="T30" fmla="*/ 211 w 444"/>
                <a:gd name="T31" fmla="*/ 91 h 162"/>
                <a:gd name="T32" fmla="*/ 206 w 444"/>
                <a:gd name="T33" fmla="*/ 90 h 162"/>
                <a:gd name="T34" fmla="*/ 201 w 444"/>
                <a:gd name="T35" fmla="*/ 87 h 162"/>
                <a:gd name="T36" fmla="*/ 198 w 444"/>
                <a:gd name="T37" fmla="*/ 87 h 162"/>
                <a:gd name="T38" fmla="*/ 198 w 444"/>
                <a:gd name="T39" fmla="*/ 89 h 162"/>
                <a:gd name="T40" fmla="*/ 193 w 444"/>
                <a:gd name="T41" fmla="*/ 89 h 162"/>
                <a:gd name="T42" fmla="*/ 189 w 444"/>
                <a:gd name="T43" fmla="*/ 86 h 162"/>
                <a:gd name="T44" fmla="*/ 187 w 444"/>
                <a:gd name="T45" fmla="*/ 85 h 162"/>
                <a:gd name="T46" fmla="*/ 182 w 444"/>
                <a:gd name="T47" fmla="*/ 87 h 162"/>
                <a:gd name="T48" fmla="*/ 182 w 444"/>
                <a:gd name="T49" fmla="*/ 88 h 162"/>
                <a:gd name="T50" fmla="*/ 177 w 444"/>
                <a:gd name="T51" fmla="*/ 86 h 162"/>
                <a:gd name="T52" fmla="*/ 170 w 444"/>
                <a:gd name="T53" fmla="*/ 84 h 162"/>
                <a:gd name="T54" fmla="*/ 164 w 444"/>
                <a:gd name="T55" fmla="*/ 83 h 162"/>
                <a:gd name="T56" fmla="*/ 164 w 444"/>
                <a:gd name="T57" fmla="*/ 85 h 162"/>
                <a:gd name="T58" fmla="*/ 155 w 444"/>
                <a:gd name="T59" fmla="*/ 84 h 162"/>
                <a:gd name="T60" fmla="*/ 151 w 444"/>
                <a:gd name="T61" fmla="*/ 82 h 162"/>
                <a:gd name="T62" fmla="*/ 148 w 444"/>
                <a:gd name="T63" fmla="*/ 81 h 162"/>
                <a:gd name="T64" fmla="*/ 145 w 444"/>
                <a:gd name="T65" fmla="*/ 83 h 162"/>
                <a:gd name="T66" fmla="*/ 144 w 444"/>
                <a:gd name="T67" fmla="*/ 83 h 162"/>
                <a:gd name="T68" fmla="*/ 125 w 444"/>
                <a:gd name="T69" fmla="*/ 87 h 162"/>
                <a:gd name="T70" fmla="*/ 114 w 444"/>
                <a:gd name="T71" fmla="*/ 77 h 162"/>
                <a:gd name="T72" fmla="*/ 114 w 444"/>
                <a:gd name="T73" fmla="*/ 56 h 162"/>
                <a:gd name="T74" fmla="*/ 114 w 444"/>
                <a:gd name="T75" fmla="*/ 58 h 162"/>
                <a:gd name="T76" fmla="*/ 110 w 444"/>
                <a:gd name="T77" fmla="*/ 80 h 162"/>
                <a:gd name="T78" fmla="*/ 108 w 444"/>
                <a:gd name="T79" fmla="*/ 56 h 162"/>
                <a:gd name="T80" fmla="*/ 107 w 444"/>
                <a:gd name="T81" fmla="*/ 77 h 162"/>
                <a:gd name="T82" fmla="*/ 106 w 444"/>
                <a:gd name="T83" fmla="*/ 57 h 162"/>
                <a:gd name="T84" fmla="*/ 105 w 444"/>
                <a:gd name="T85" fmla="*/ 58 h 162"/>
                <a:gd name="T86" fmla="*/ 102 w 444"/>
                <a:gd name="T87" fmla="*/ 78 h 162"/>
                <a:gd name="T88" fmla="*/ 102 w 444"/>
                <a:gd name="T89" fmla="*/ 54 h 162"/>
                <a:gd name="T90" fmla="*/ 100 w 444"/>
                <a:gd name="T91" fmla="*/ 76 h 162"/>
                <a:gd name="T92" fmla="*/ 100 w 444"/>
                <a:gd name="T93" fmla="*/ 78 h 162"/>
                <a:gd name="T94" fmla="*/ 97 w 444"/>
                <a:gd name="T95" fmla="*/ 57 h 162"/>
                <a:gd name="T96" fmla="*/ 94 w 444"/>
                <a:gd name="T97" fmla="*/ 76 h 162"/>
                <a:gd name="T98" fmla="*/ 95 w 444"/>
                <a:gd name="T99" fmla="*/ 54 h 162"/>
                <a:gd name="T100" fmla="*/ 92 w 444"/>
                <a:gd name="T101" fmla="*/ 77 h 162"/>
                <a:gd name="T102" fmla="*/ 91 w 444"/>
                <a:gd name="T103" fmla="*/ 77 h 162"/>
                <a:gd name="T104" fmla="*/ 87 w 444"/>
                <a:gd name="T105" fmla="*/ 76 h 162"/>
                <a:gd name="T106" fmla="*/ 84 w 444"/>
                <a:gd name="T107" fmla="*/ 73 h 162"/>
                <a:gd name="T108" fmla="*/ 77 w 444"/>
                <a:gd name="T109" fmla="*/ 66 h 162"/>
                <a:gd name="T110" fmla="*/ 80 w 444"/>
                <a:gd name="T111" fmla="*/ 69 h 162"/>
                <a:gd name="T112" fmla="*/ 53 w 444"/>
                <a:gd name="T113" fmla="*/ 45 h 162"/>
                <a:gd name="T114" fmla="*/ 30 w 444"/>
                <a:gd name="T115" fmla="*/ 65 h 162"/>
                <a:gd name="T116" fmla="*/ 28 w 444"/>
                <a:gd name="T117" fmla="*/ 65 h 162"/>
                <a:gd name="T118" fmla="*/ 28 w 444"/>
                <a:gd name="T119" fmla="*/ 67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4" h="162">
                  <a:moveTo>
                    <a:pt x="236" y="118"/>
                  </a:moveTo>
                  <a:cubicBezTo>
                    <a:pt x="236" y="118"/>
                    <a:pt x="235" y="118"/>
                    <a:pt x="235" y="118"/>
                  </a:cubicBezTo>
                  <a:cubicBezTo>
                    <a:pt x="236" y="118"/>
                    <a:pt x="236" y="118"/>
                    <a:pt x="236" y="118"/>
                  </a:cubicBezTo>
                  <a:close/>
                  <a:moveTo>
                    <a:pt x="44" y="46"/>
                  </a:moveTo>
                  <a:cubicBezTo>
                    <a:pt x="44" y="46"/>
                    <a:pt x="53" y="37"/>
                    <a:pt x="69" y="38"/>
                  </a:cubicBezTo>
                  <a:cubicBezTo>
                    <a:pt x="69" y="38"/>
                    <a:pt x="114" y="41"/>
                    <a:pt x="146" y="48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213" y="60"/>
                    <a:pt x="213" y="60"/>
                    <a:pt x="213" y="60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1" y="50"/>
                    <a:pt x="230" y="52"/>
                  </a:cubicBezTo>
                  <a:cubicBezTo>
                    <a:pt x="251" y="50"/>
                    <a:pt x="251" y="50"/>
                    <a:pt x="251" y="50"/>
                  </a:cubicBezTo>
                  <a:cubicBezTo>
                    <a:pt x="293" y="36"/>
                    <a:pt x="293" y="36"/>
                    <a:pt x="293" y="36"/>
                  </a:cubicBezTo>
                  <a:cubicBezTo>
                    <a:pt x="293" y="36"/>
                    <a:pt x="300" y="33"/>
                    <a:pt x="308" y="34"/>
                  </a:cubicBezTo>
                  <a:cubicBezTo>
                    <a:pt x="308" y="34"/>
                    <a:pt x="325" y="34"/>
                    <a:pt x="320" y="37"/>
                  </a:cubicBezTo>
                  <a:cubicBezTo>
                    <a:pt x="285" y="57"/>
                    <a:pt x="285" y="57"/>
                    <a:pt x="285" y="57"/>
                  </a:cubicBezTo>
                  <a:cubicBezTo>
                    <a:pt x="285" y="57"/>
                    <a:pt x="282" y="56"/>
                    <a:pt x="285" y="59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77" y="67"/>
                    <a:pt x="277" y="67"/>
                    <a:pt x="277" y="67"/>
                  </a:cubicBezTo>
                  <a:cubicBezTo>
                    <a:pt x="277" y="67"/>
                    <a:pt x="309" y="76"/>
                    <a:pt x="321" y="67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17" y="4"/>
                    <a:pt x="423" y="0"/>
                    <a:pt x="431" y="2"/>
                  </a:cubicBezTo>
                  <a:cubicBezTo>
                    <a:pt x="444" y="3"/>
                    <a:pt x="444" y="3"/>
                    <a:pt x="444" y="3"/>
                  </a:cubicBezTo>
                  <a:cubicBezTo>
                    <a:pt x="406" y="66"/>
                    <a:pt x="406" y="66"/>
                    <a:pt x="406" y="66"/>
                  </a:cubicBezTo>
                  <a:cubicBezTo>
                    <a:pt x="410" y="66"/>
                    <a:pt x="410" y="66"/>
                    <a:pt x="410" y="66"/>
                  </a:cubicBezTo>
                  <a:cubicBezTo>
                    <a:pt x="401" y="85"/>
                    <a:pt x="401" y="85"/>
                    <a:pt x="401" y="85"/>
                  </a:cubicBezTo>
                  <a:cubicBezTo>
                    <a:pt x="401" y="85"/>
                    <a:pt x="410" y="87"/>
                    <a:pt x="409" y="95"/>
                  </a:cubicBezTo>
                  <a:cubicBezTo>
                    <a:pt x="409" y="95"/>
                    <a:pt x="409" y="101"/>
                    <a:pt x="405" y="103"/>
                  </a:cubicBezTo>
                  <a:cubicBezTo>
                    <a:pt x="436" y="118"/>
                    <a:pt x="436" y="118"/>
                    <a:pt x="436" y="118"/>
                  </a:cubicBezTo>
                  <a:cubicBezTo>
                    <a:pt x="436" y="118"/>
                    <a:pt x="423" y="118"/>
                    <a:pt x="419" y="116"/>
                  </a:cubicBezTo>
                  <a:cubicBezTo>
                    <a:pt x="376" y="107"/>
                    <a:pt x="376" y="107"/>
                    <a:pt x="376" y="107"/>
                  </a:cubicBezTo>
                  <a:cubicBezTo>
                    <a:pt x="334" y="112"/>
                    <a:pt x="334" y="112"/>
                    <a:pt x="334" y="112"/>
                  </a:cubicBezTo>
                  <a:cubicBezTo>
                    <a:pt x="334" y="112"/>
                    <a:pt x="283" y="119"/>
                    <a:pt x="270" y="116"/>
                  </a:cubicBezTo>
                  <a:cubicBezTo>
                    <a:pt x="270" y="116"/>
                    <a:pt x="240" y="119"/>
                    <a:pt x="236" y="118"/>
                  </a:cubicBezTo>
                  <a:cubicBezTo>
                    <a:pt x="241" y="120"/>
                    <a:pt x="296" y="146"/>
                    <a:pt x="332" y="154"/>
                  </a:cubicBezTo>
                  <a:cubicBezTo>
                    <a:pt x="332" y="154"/>
                    <a:pt x="395" y="158"/>
                    <a:pt x="334" y="155"/>
                  </a:cubicBezTo>
                  <a:cubicBezTo>
                    <a:pt x="334" y="155"/>
                    <a:pt x="296" y="155"/>
                    <a:pt x="292" y="152"/>
                  </a:cubicBezTo>
                  <a:cubicBezTo>
                    <a:pt x="292" y="152"/>
                    <a:pt x="289" y="154"/>
                    <a:pt x="290" y="157"/>
                  </a:cubicBezTo>
                  <a:cubicBezTo>
                    <a:pt x="259" y="148"/>
                    <a:pt x="259" y="148"/>
                    <a:pt x="259" y="148"/>
                  </a:cubicBezTo>
                  <a:cubicBezTo>
                    <a:pt x="259" y="148"/>
                    <a:pt x="254" y="153"/>
                    <a:pt x="243" y="150"/>
                  </a:cubicBezTo>
                  <a:cubicBezTo>
                    <a:pt x="243" y="152"/>
                    <a:pt x="243" y="152"/>
                    <a:pt x="243" y="152"/>
                  </a:cubicBezTo>
                  <a:cubicBezTo>
                    <a:pt x="243" y="152"/>
                    <a:pt x="271" y="159"/>
                    <a:pt x="242" y="159"/>
                  </a:cubicBezTo>
                  <a:cubicBezTo>
                    <a:pt x="242" y="159"/>
                    <a:pt x="242" y="161"/>
                    <a:pt x="240" y="160"/>
                  </a:cubicBezTo>
                  <a:cubicBezTo>
                    <a:pt x="216" y="159"/>
                    <a:pt x="216" y="159"/>
                    <a:pt x="216" y="159"/>
                  </a:cubicBezTo>
                  <a:cubicBezTo>
                    <a:pt x="216" y="159"/>
                    <a:pt x="216" y="162"/>
                    <a:pt x="211" y="161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2" y="159"/>
                    <a:pt x="187" y="146"/>
                    <a:pt x="194" y="137"/>
                  </a:cubicBezTo>
                  <a:cubicBezTo>
                    <a:pt x="201" y="137"/>
                    <a:pt x="201" y="137"/>
                    <a:pt x="201" y="137"/>
                  </a:cubicBezTo>
                  <a:cubicBezTo>
                    <a:pt x="201" y="137"/>
                    <a:pt x="207" y="135"/>
                    <a:pt x="215" y="134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2" y="127"/>
                    <a:pt x="180" y="130"/>
                    <a:pt x="177" y="128"/>
                  </a:cubicBezTo>
                  <a:cubicBezTo>
                    <a:pt x="177" y="130"/>
                    <a:pt x="177" y="130"/>
                    <a:pt x="177" y="130"/>
                  </a:cubicBezTo>
                  <a:cubicBezTo>
                    <a:pt x="177" y="130"/>
                    <a:pt x="201" y="137"/>
                    <a:pt x="176" y="136"/>
                  </a:cubicBezTo>
                  <a:cubicBezTo>
                    <a:pt x="176" y="136"/>
                    <a:pt x="175" y="138"/>
                    <a:pt x="172" y="138"/>
                  </a:cubicBezTo>
                  <a:cubicBezTo>
                    <a:pt x="152" y="136"/>
                    <a:pt x="152" y="136"/>
                    <a:pt x="152" y="136"/>
                  </a:cubicBezTo>
                  <a:cubicBezTo>
                    <a:pt x="152" y="136"/>
                    <a:pt x="151" y="139"/>
                    <a:pt x="145" y="138"/>
                  </a:cubicBezTo>
                  <a:cubicBezTo>
                    <a:pt x="129" y="135"/>
                    <a:pt x="129" y="135"/>
                    <a:pt x="129" y="135"/>
                  </a:cubicBezTo>
                  <a:cubicBezTo>
                    <a:pt x="129" y="135"/>
                    <a:pt x="126" y="123"/>
                    <a:pt x="132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5"/>
                    <a:pt x="153" y="114"/>
                    <a:pt x="155" y="114"/>
                  </a:cubicBezTo>
                  <a:cubicBezTo>
                    <a:pt x="155" y="114"/>
                    <a:pt x="114" y="99"/>
                    <a:pt x="102" y="98"/>
                  </a:cubicBezTo>
                  <a:cubicBezTo>
                    <a:pt x="102" y="98"/>
                    <a:pt x="38" y="89"/>
                    <a:pt x="23" y="75"/>
                  </a:cubicBezTo>
                  <a:cubicBezTo>
                    <a:pt x="23" y="75"/>
                    <a:pt x="0" y="62"/>
                    <a:pt x="21" y="55"/>
                  </a:cubicBezTo>
                  <a:lnTo>
                    <a:pt x="44" y="46"/>
                  </a:lnTo>
                  <a:close/>
                  <a:moveTo>
                    <a:pt x="49" y="43"/>
                  </a:moveTo>
                  <a:cubicBezTo>
                    <a:pt x="44" y="46"/>
                    <a:pt x="44" y="46"/>
                    <a:pt x="44" y="46"/>
                  </a:cubicBezTo>
                  <a:cubicBezTo>
                    <a:pt x="46" y="46"/>
                    <a:pt x="48" y="47"/>
                    <a:pt x="48" y="47"/>
                  </a:cubicBezTo>
                  <a:cubicBezTo>
                    <a:pt x="51" y="44"/>
                    <a:pt x="51" y="44"/>
                    <a:pt x="51" y="44"/>
                  </a:cubicBezTo>
                  <a:lnTo>
                    <a:pt x="49" y="43"/>
                  </a:lnTo>
                  <a:close/>
                  <a:moveTo>
                    <a:pt x="228" y="92"/>
                  </a:moveTo>
                  <a:cubicBezTo>
                    <a:pt x="228" y="90"/>
                    <a:pt x="228" y="90"/>
                    <a:pt x="228" y="90"/>
                  </a:cubicBezTo>
                  <a:cubicBezTo>
                    <a:pt x="228" y="90"/>
                    <a:pt x="228" y="90"/>
                    <a:pt x="228" y="90"/>
                  </a:cubicBezTo>
                  <a:cubicBezTo>
                    <a:pt x="228" y="90"/>
                    <a:pt x="228" y="89"/>
                    <a:pt x="227" y="89"/>
                  </a:cubicBezTo>
                  <a:cubicBezTo>
                    <a:pt x="227" y="89"/>
                    <a:pt x="227" y="90"/>
                    <a:pt x="227" y="90"/>
                  </a:cubicBezTo>
                  <a:cubicBezTo>
                    <a:pt x="227" y="92"/>
                    <a:pt x="227" y="92"/>
                    <a:pt x="227" y="92"/>
                  </a:cubicBezTo>
                  <a:cubicBezTo>
                    <a:pt x="227" y="92"/>
                    <a:pt x="227" y="92"/>
                    <a:pt x="227" y="92"/>
                  </a:cubicBezTo>
                  <a:cubicBezTo>
                    <a:pt x="227" y="92"/>
                    <a:pt x="227" y="92"/>
                    <a:pt x="227" y="92"/>
                  </a:cubicBezTo>
                  <a:cubicBezTo>
                    <a:pt x="228" y="92"/>
                    <a:pt x="228" y="92"/>
                    <a:pt x="228" y="92"/>
                  </a:cubicBezTo>
                  <a:close/>
                  <a:moveTo>
                    <a:pt x="224" y="91"/>
                  </a:moveTo>
                  <a:cubicBezTo>
                    <a:pt x="224" y="90"/>
                    <a:pt x="224" y="90"/>
                    <a:pt x="224" y="90"/>
                  </a:cubicBezTo>
                  <a:cubicBezTo>
                    <a:pt x="224" y="90"/>
                    <a:pt x="224" y="90"/>
                    <a:pt x="224" y="89"/>
                  </a:cubicBezTo>
                  <a:cubicBezTo>
                    <a:pt x="224" y="89"/>
                    <a:pt x="224" y="89"/>
                    <a:pt x="223" y="89"/>
                  </a:cubicBezTo>
                  <a:cubicBezTo>
                    <a:pt x="223" y="89"/>
                    <a:pt x="223" y="90"/>
                    <a:pt x="223" y="90"/>
                  </a:cubicBezTo>
                  <a:cubicBezTo>
                    <a:pt x="223" y="91"/>
                    <a:pt x="223" y="91"/>
                    <a:pt x="223" y="91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4" y="92"/>
                    <a:pt x="224" y="92"/>
                    <a:pt x="224" y="91"/>
                  </a:cubicBezTo>
                  <a:close/>
                  <a:moveTo>
                    <a:pt x="220" y="91"/>
                  </a:moveTo>
                  <a:cubicBezTo>
                    <a:pt x="220" y="89"/>
                    <a:pt x="220" y="89"/>
                    <a:pt x="220" y="89"/>
                  </a:cubicBezTo>
                  <a:cubicBezTo>
                    <a:pt x="220" y="89"/>
                    <a:pt x="220" y="89"/>
                    <a:pt x="219" y="89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9"/>
                    <a:pt x="218" y="89"/>
                    <a:pt x="218" y="89"/>
                  </a:cubicBezTo>
                  <a:cubicBezTo>
                    <a:pt x="218" y="91"/>
                    <a:pt x="218" y="91"/>
                    <a:pt x="218" y="91"/>
                  </a:cubicBezTo>
                  <a:cubicBezTo>
                    <a:pt x="218" y="91"/>
                    <a:pt x="218" y="91"/>
                    <a:pt x="218" y="91"/>
                  </a:cubicBezTo>
                  <a:cubicBezTo>
                    <a:pt x="219" y="91"/>
                    <a:pt x="219" y="92"/>
                    <a:pt x="219" y="92"/>
                  </a:cubicBezTo>
                  <a:cubicBezTo>
                    <a:pt x="219" y="92"/>
                    <a:pt x="220" y="91"/>
                    <a:pt x="220" y="91"/>
                  </a:cubicBezTo>
                  <a:close/>
                  <a:moveTo>
                    <a:pt x="216" y="91"/>
                  </a:moveTo>
                  <a:cubicBezTo>
                    <a:pt x="216" y="89"/>
                    <a:pt x="216" y="89"/>
                    <a:pt x="216" y="89"/>
                  </a:cubicBezTo>
                  <a:cubicBezTo>
                    <a:pt x="216" y="89"/>
                    <a:pt x="216" y="89"/>
                    <a:pt x="215" y="89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5" y="88"/>
                    <a:pt x="214" y="89"/>
                    <a:pt x="214" y="89"/>
                  </a:cubicBezTo>
                  <a:cubicBezTo>
                    <a:pt x="214" y="91"/>
                    <a:pt x="214" y="91"/>
                    <a:pt x="214" y="91"/>
                  </a:cubicBezTo>
                  <a:cubicBezTo>
                    <a:pt x="214" y="91"/>
                    <a:pt x="214" y="91"/>
                    <a:pt x="214" y="91"/>
                  </a:cubicBezTo>
                  <a:cubicBezTo>
                    <a:pt x="215" y="91"/>
                    <a:pt x="215" y="91"/>
                    <a:pt x="215" y="91"/>
                  </a:cubicBezTo>
                  <a:cubicBezTo>
                    <a:pt x="215" y="91"/>
                    <a:pt x="216" y="91"/>
                    <a:pt x="216" y="91"/>
                  </a:cubicBezTo>
                  <a:close/>
                  <a:moveTo>
                    <a:pt x="212" y="90"/>
                  </a:moveTo>
                  <a:cubicBezTo>
                    <a:pt x="212" y="88"/>
                    <a:pt x="212" y="88"/>
                    <a:pt x="212" y="88"/>
                  </a:cubicBezTo>
                  <a:cubicBezTo>
                    <a:pt x="212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0" y="88"/>
                    <a:pt x="210" y="88"/>
                    <a:pt x="210" y="88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10" y="91"/>
                    <a:pt x="211" y="91"/>
                    <a:pt x="211" y="91"/>
                  </a:cubicBezTo>
                  <a:cubicBezTo>
                    <a:pt x="211" y="91"/>
                    <a:pt x="212" y="90"/>
                    <a:pt x="212" y="90"/>
                  </a:cubicBezTo>
                  <a:close/>
                  <a:moveTo>
                    <a:pt x="208" y="90"/>
                  </a:moveTo>
                  <a:cubicBezTo>
                    <a:pt x="208" y="88"/>
                    <a:pt x="208" y="88"/>
                    <a:pt x="208" y="88"/>
                  </a:cubicBezTo>
                  <a:cubicBezTo>
                    <a:pt x="208" y="88"/>
                    <a:pt x="207" y="88"/>
                    <a:pt x="207" y="88"/>
                  </a:cubicBezTo>
                  <a:cubicBezTo>
                    <a:pt x="207" y="87"/>
                    <a:pt x="207" y="87"/>
                    <a:pt x="207" y="87"/>
                  </a:cubicBezTo>
                  <a:cubicBezTo>
                    <a:pt x="206" y="87"/>
                    <a:pt x="206" y="88"/>
                    <a:pt x="206" y="88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7" y="90"/>
                    <a:pt x="207" y="90"/>
                  </a:cubicBezTo>
                  <a:cubicBezTo>
                    <a:pt x="207" y="90"/>
                    <a:pt x="208" y="90"/>
                    <a:pt x="208" y="90"/>
                  </a:cubicBezTo>
                  <a:close/>
                  <a:moveTo>
                    <a:pt x="202" y="89"/>
                  </a:moveTo>
                  <a:cubicBezTo>
                    <a:pt x="202" y="88"/>
                    <a:pt x="202" y="88"/>
                    <a:pt x="202" y="88"/>
                  </a:cubicBezTo>
                  <a:cubicBezTo>
                    <a:pt x="202" y="87"/>
                    <a:pt x="202" y="87"/>
                    <a:pt x="202" y="87"/>
                  </a:cubicBezTo>
                  <a:cubicBezTo>
                    <a:pt x="202" y="87"/>
                    <a:pt x="202" y="87"/>
                    <a:pt x="201" y="87"/>
                  </a:cubicBezTo>
                  <a:cubicBezTo>
                    <a:pt x="201" y="87"/>
                    <a:pt x="201" y="87"/>
                    <a:pt x="201" y="88"/>
                  </a:cubicBezTo>
                  <a:cubicBezTo>
                    <a:pt x="201" y="89"/>
                    <a:pt x="201" y="89"/>
                    <a:pt x="201" y="89"/>
                  </a:cubicBezTo>
                  <a:cubicBezTo>
                    <a:pt x="201" y="89"/>
                    <a:pt x="201" y="89"/>
                    <a:pt x="201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2" y="90"/>
                    <a:pt x="202" y="89"/>
                    <a:pt x="202" y="89"/>
                  </a:cubicBezTo>
                  <a:close/>
                  <a:moveTo>
                    <a:pt x="198" y="89"/>
                  </a:moveTo>
                  <a:cubicBezTo>
                    <a:pt x="198" y="87"/>
                    <a:pt x="198" y="87"/>
                    <a:pt x="198" y="87"/>
                  </a:cubicBezTo>
                  <a:cubicBezTo>
                    <a:pt x="198" y="87"/>
                    <a:pt x="198" y="87"/>
                    <a:pt x="198" y="87"/>
                  </a:cubicBezTo>
                  <a:cubicBezTo>
                    <a:pt x="198" y="86"/>
                    <a:pt x="197" y="86"/>
                    <a:pt x="197" y="86"/>
                  </a:cubicBezTo>
                  <a:cubicBezTo>
                    <a:pt x="197" y="86"/>
                    <a:pt x="196" y="87"/>
                    <a:pt x="196" y="87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6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8" y="89"/>
                    <a:pt x="198" y="89"/>
                    <a:pt x="198" y="89"/>
                  </a:cubicBezTo>
                  <a:close/>
                  <a:moveTo>
                    <a:pt x="194" y="88"/>
                  </a:moveTo>
                  <a:cubicBezTo>
                    <a:pt x="194" y="87"/>
                    <a:pt x="194" y="87"/>
                    <a:pt x="194" y="87"/>
                  </a:cubicBezTo>
                  <a:cubicBezTo>
                    <a:pt x="194" y="87"/>
                    <a:pt x="194" y="86"/>
                    <a:pt x="194" y="86"/>
                  </a:cubicBezTo>
                  <a:cubicBezTo>
                    <a:pt x="194" y="86"/>
                    <a:pt x="194" y="86"/>
                    <a:pt x="193" y="86"/>
                  </a:cubicBezTo>
                  <a:cubicBezTo>
                    <a:pt x="193" y="86"/>
                    <a:pt x="193" y="86"/>
                    <a:pt x="193" y="87"/>
                  </a:cubicBezTo>
                  <a:cubicBezTo>
                    <a:pt x="193" y="88"/>
                    <a:pt x="193" y="88"/>
                    <a:pt x="193" y="88"/>
                  </a:cubicBezTo>
                  <a:cubicBezTo>
                    <a:pt x="193" y="89"/>
                    <a:pt x="193" y="89"/>
                    <a:pt x="193" y="89"/>
                  </a:cubicBezTo>
                  <a:cubicBezTo>
                    <a:pt x="193" y="89"/>
                    <a:pt x="193" y="89"/>
                    <a:pt x="193" y="89"/>
                  </a:cubicBezTo>
                  <a:cubicBezTo>
                    <a:pt x="194" y="89"/>
                    <a:pt x="194" y="89"/>
                    <a:pt x="194" y="88"/>
                  </a:cubicBezTo>
                  <a:close/>
                  <a:moveTo>
                    <a:pt x="190" y="88"/>
                  </a:moveTo>
                  <a:cubicBezTo>
                    <a:pt x="190" y="86"/>
                    <a:pt x="190" y="86"/>
                    <a:pt x="190" y="86"/>
                  </a:cubicBezTo>
                  <a:cubicBezTo>
                    <a:pt x="190" y="86"/>
                    <a:pt x="190" y="86"/>
                    <a:pt x="190" y="86"/>
                  </a:cubicBezTo>
                  <a:cubicBezTo>
                    <a:pt x="190" y="86"/>
                    <a:pt x="190" y="86"/>
                    <a:pt x="190" y="86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8"/>
                    <a:pt x="189" y="88"/>
                    <a:pt x="189" y="88"/>
                  </a:cubicBezTo>
                  <a:cubicBezTo>
                    <a:pt x="189" y="88"/>
                    <a:pt x="189" y="88"/>
                    <a:pt x="189" y="88"/>
                  </a:cubicBezTo>
                  <a:cubicBezTo>
                    <a:pt x="189" y="88"/>
                    <a:pt x="189" y="88"/>
                    <a:pt x="190" y="88"/>
                  </a:cubicBezTo>
                  <a:cubicBezTo>
                    <a:pt x="190" y="88"/>
                    <a:pt x="190" y="88"/>
                    <a:pt x="190" y="88"/>
                  </a:cubicBezTo>
                  <a:close/>
                  <a:moveTo>
                    <a:pt x="187" y="87"/>
                  </a:move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5"/>
                    <a:pt x="187" y="85"/>
                  </a:cubicBezTo>
                  <a:cubicBezTo>
                    <a:pt x="186" y="85"/>
                    <a:pt x="186" y="85"/>
                    <a:pt x="186" y="85"/>
                  </a:cubicBezTo>
                  <a:cubicBezTo>
                    <a:pt x="186" y="85"/>
                    <a:pt x="185" y="85"/>
                    <a:pt x="185" y="86"/>
                  </a:cubicBezTo>
                  <a:cubicBezTo>
                    <a:pt x="185" y="87"/>
                    <a:pt x="185" y="87"/>
                    <a:pt x="185" y="87"/>
                  </a:cubicBezTo>
                  <a:cubicBezTo>
                    <a:pt x="185" y="88"/>
                    <a:pt x="185" y="88"/>
                    <a:pt x="186" y="88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7" y="88"/>
                    <a:pt x="187" y="88"/>
                    <a:pt x="187" y="87"/>
                  </a:cubicBezTo>
                  <a:close/>
                  <a:moveTo>
                    <a:pt x="182" y="87"/>
                  </a:moveTo>
                  <a:cubicBezTo>
                    <a:pt x="182" y="85"/>
                    <a:pt x="182" y="85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8"/>
                    <a:pt x="181" y="88"/>
                    <a:pt x="182" y="88"/>
                  </a:cubicBezTo>
                  <a:cubicBezTo>
                    <a:pt x="182" y="88"/>
                    <a:pt x="182" y="87"/>
                    <a:pt x="182" y="87"/>
                  </a:cubicBezTo>
                  <a:close/>
                  <a:moveTo>
                    <a:pt x="179" y="86"/>
                  </a:moveTo>
                  <a:cubicBezTo>
                    <a:pt x="179" y="85"/>
                    <a:pt x="179" y="85"/>
                    <a:pt x="179" y="85"/>
                  </a:cubicBezTo>
                  <a:cubicBezTo>
                    <a:pt x="179" y="85"/>
                    <a:pt x="179" y="84"/>
                    <a:pt x="179" y="84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4"/>
                    <a:pt x="177" y="84"/>
                    <a:pt x="177" y="85"/>
                  </a:cubicBezTo>
                  <a:cubicBezTo>
                    <a:pt x="177" y="86"/>
                    <a:pt x="177" y="86"/>
                    <a:pt x="177" y="86"/>
                  </a:cubicBezTo>
                  <a:cubicBezTo>
                    <a:pt x="177" y="86"/>
                    <a:pt x="177" y="87"/>
                    <a:pt x="177" y="87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78" y="87"/>
                    <a:pt x="179" y="87"/>
                    <a:pt x="179" y="86"/>
                  </a:cubicBezTo>
                  <a:close/>
                  <a:moveTo>
                    <a:pt x="171" y="86"/>
                  </a:moveTo>
                  <a:cubicBezTo>
                    <a:pt x="171" y="84"/>
                    <a:pt x="171" y="84"/>
                    <a:pt x="171" y="84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1" y="84"/>
                    <a:pt x="170" y="84"/>
                    <a:pt x="170" y="84"/>
                  </a:cubicBezTo>
                  <a:cubicBezTo>
                    <a:pt x="170" y="84"/>
                    <a:pt x="169" y="84"/>
                    <a:pt x="169" y="84"/>
                  </a:cubicBezTo>
                  <a:cubicBezTo>
                    <a:pt x="169" y="86"/>
                    <a:pt x="169" y="86"/>
                    <a:pt x="169" y="86"/>
                  </a:cubicBezTo>
                  <a:cubicBezTo>
                    <a:pt x="169" y="86"/>
                    <a:pt x="170" y="86"/>
                    <a:pt x="170" y="86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1" y="87"/>
                    <a:pt x="171" y="86"/>
                    <a:pt x="171" y="86"/>
                  </a:cubicBezTo>
                  <a:close/>
                  <a:moveTo>
                    <a:pt x="164" y="85"/>
                  </a:moveTo>
                  <a:cubicBezTo>
                    <a:pt x="164" y="83"/>
                    <a:pt x="164" y="83"/>
                    <a:pt x="164" y="83"/>
                  </a:cubicBezTo>
                  <a:cubicBezTo>
                    <a:pt x="164" y="83"/>
                    <a:pt x="164" y="83"/>
                    <a:pt x="163" y="83"/>
                  </a:cubicBezTo>
                  <a:cubicBezTo>
                    <a:pt x="163" y="83"/>
                    <a:pt x="163" y="83"/>
                    <a:pt x="163" y="83"/>
                  </a:cubicBezTo>
                  <a:cubicBezTo>
                    <a:pt x="163" y="83"/>
                    <a:pt x="162" y="83"/>
                    <a:pt x="162" y="83"/>
                  </a:cubicBezTo>
                  <a:cubicBezTo>
                    <a:pt x="162" y="85"/>
                    <a:pt x="162" y="85"/>
                    <a:pt x="162" y="85"/>
                  </a:cubicBezTo>
                  <a:cubicBezTo>
                    <a:pt x="162" y="85"/>
                    <a:pt x="162" y="85"/>
                    <a:pt x="162" y="85"/>
                  </a:cubicBezTo>
                  <a:cubicBezTo>
                    <a:pt x="163" y="86"/>
                    <a:pt x="163" y="86"/>
                    <a:pt x="163" y="86"/>
                  </a:cubicBezTo>
                  <a:cubicBezTo>
                    <a:pt x="163" y="86"/>
                    <a:pt x="164" y="85"/>
                    <a:pt x="164" y="85"/>
                  </a:cubicBezTo>
                  <a:close/>
                  <a:moveTo>
                    <a:pt x="156" y="84"/>
                  </a:moveTo>
                  <a:cubicBezTo>
                    <a:pt x="156" y="82"/>
                    <a:pt x="156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5" y="82"/>
                    <a:pt x="155" y="82"/>
                    <a:pt x="155" y="82"/>
                  </a:cubicBezTo>
                  <a:cubicBezTo>
                    <a:pt x="155" y="82"/>
                    <a:pt x="154" y="82"/>
                    <a:pt x="154" y="82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4"/>
                    <a:pt x="155" y="84"/>
                  </a:cubicBezTo>
                  <a:cubicBezTo>
                    <a:pt x="155" y="84"/>
                    <a:pt x="155" y="85"/>
                    <a:pt x="155" y="85"/>
                  </a:cubicBezTo>
                  <a:cubicBezTo>
                    <a:pt x="156" y="85"/>
                    <a:pt x="156" y="84"/>
                    <a:pt x="156" y="84"/>
                  </a:cubicBezTo>
                  <a:close/>
                  <a:moveTo>
                    <a:pt x="152" y="84"/>
                  </a:moveTo>
                  <a:cubicBezTo>
                    <a:pt x="152" y="82"/>
                    <a:pt x="152" y="82"/>
                    <a:pt x="152" y="82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2" y="81"/>
                    <a:pt x="152" y="81"/>
                    <a:pt x="151" y="81"/>
                  </a:cubicBezTo>
                  <a:cubicBezTo>
                    <a:pt x="151" y="81"/>
                    <a:pt x="151" y="82"/>
                    <a:pt x="151" y="82"/>
                  </a:cubicBezTo>
                  <a:cubicBezTo>
                    <a:pt x="151" y="84"/>
                    <a:pt x="151" y="84"/>
                    <a:pt x="151" y="84"/>
                  </a:cubicBezTo>
                  <a:cubicBezTo>
                    <a:pt x="151" y="84"/>
                    <a:pt x="151" y="84"/>
                    <a:pt x="151" y="84"/>
                  </a:cubicBezTo>
                  <a:cubicBezTo>
                    <a:pt x="151" y="84"/>
                    <a:pt x="151" y="84"/>
                    <a:pt x="151" y="84"/>
                  </a:cubicBezTo>
                  <a:cubicBezTo>
                    <a:pt x="152" y="84"/>
                    <a:pt x="152" y="84"/>
                    <a:pt x="152" y="84"/>
                  </a:cubicBezTo>
                  <a:close/>
                  <a:moveTo>
                    <a:pt x="148" y="83"/>
                  </a:moveTo>
                  <a:cubicBezTo>
                    <a:pt x="148" y="81"/>
                    <a:pt x="148" y="81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47" y="83"/>
                    <a:pt x="147" y="83"/>
                    <a:pt x="147" y="83"/>
                  </a:cubicBezTo>
                  <a:cubicBezTo>
                    <a:pt x="147" y="83"/>
                    <a:pt x="147" y="83"/>
                    <a:pt x="147" y="84"/>
                  </a:cubicBezTo>
                  <a:cubicBezTo>
                    <a:pt x="147" y="84"/>
                    <a:pt x="147" y="84"/>
                    <a:pt x="148" y="84"/>
                  </a:cubicBezTo>
                  <a:cubicBezTo>
                    <a:pt x="148" y="84"/>
                    <a:pt x="148" y="83"/>
                    <a:pt x="148" y="83"/>
                  </a:cubicBezTo>
                  <a:close/>
                  <a:moveTo>
                    <a:pt x="145" y="83"/>
                  </a:moveTo>
                  <a:cubicBezTo>
                    <a:pt x="145" y="81"/>
                    <a:pt x="145" y="81"/>
                    <a:pt x="145" y="81"/>
                  </a:cubicBezTo>
                  <a:cubicBezTo>
                    <a:pt x="145" y="81"/>
                    <a:pt x="145" y="81"/>
                    <a:pt x="145" y="81"/>
                  </a:cubicBezTo>
                  <a:cubicBezTo>
                    <a:pt x="144" y="80"/>
                    <a:pt x="144" y="80"/>
                    <a:pt x="144" y="80"/>
                  </a:cubicBezTo>
                  <a:cubicBezTo>
                    <a:pt x="144" y="80"/>
                    <a:pt x="143" y="81"/>
                    <a:pt x="143" y="81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5" y="83"/>
                    <a:pt x="145" y="83"/>
                  </a:cubicBezTo>
                  <a:close/>
                  <a:moveTo>
                    <a:pt x="130" y="75"/>
                  </a:moveTo>
                  <a:cubicBezTo>
                    <a:pt x="130" y="74"/>
                    <a:pt x="129" y="72"/>
                    <a:pt x="128" y="72"/>
                  </a:cubicBezTo>
                  <a:cubicBezTo>
                    <a:pt x="126" y="72"/>
                    <a:pt x="126" y="72"/>
                    <a:pt x="126" y="72"/>
                  </a:cubicBezTo>
                  <a:cubicBezTo>
                    <a:pt x="125" y="72"/>
                    <a:pt x="123" y="73"/>
                    <a:pt x="123" y="74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2" y="86"/>
                    <a:pt x="123" y="87"/>
                    <a:pt x="125" y="87"/>
                  </a:cubicBezTo>
                  <a:cubicBezTo>
                    <a:pt x="126" y="87"/>
                    <a:pt x="126" y="87"/>
                    <a:pt x="126" y="87"/>
                  </a:cubicBezTo>
                  <a:cubicBezTo>
                    <a:pt x="128" y="88"/>
                    <a:pt x="129" y="86"/>
                    <a:pt x="129" y="85"/>
                  </a:cubicBezTo>
                  <a:lnTo>
                    <a:pt x="130" y="75"/>
                  </a:lnTo>
                  <a:close/>
                  <a:moveTo>
                    <a:pt x="115" y="79"/>
                  </a:moveTo>
                  <a:cubicBezTo>
                    <a:pt x="115" y="78"/>
                    <a:pt x="115" y="78"/>
                    <a:pt x="115" y="78"/>
                  </a:cubicBezTo>
                  <a:cubicBezTo>
                    <a:pt x="115" y="78"/>
                    <a:pt x="115" y="78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14" y="77"/>
                    <a:pt x="113" y="78"/>
                    <a:pt x="113" y="78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14" y="80"/>
                    <a:pt x="114" y="80"/>
                    <a:pt x="114" y="80"/>
                  </a:cubicBezTo>
                  <a:cubicBezTo>
                    <a:pt x="114" y="80"/>
                    <a:pt x="115" y="80"/>
                    <a:pt x="115" y="79"/>
                  </a:cubicBezTo>
                  <a:close/>
                  <a:moveTo>
                    <a:pt x="114" y="58"/>
                  </a:moveTo>
                  <a:cubicBezTo>
                    <a:pt x="114" y="56"/>
                    <a:pt x="114" y="56"/>
                    <a:pt x="114" y="56"/>
                  </a:cubicBezTo>
                  <a:cubicBezTo>
                    <a:pt x="114" y="56"/>
                    <a:pt x="114" y="56"/>
                    <a:pt x="113" y="56"/>
                  </a:cubicBezTo>
                  <a:cubicBezTo>
                    <a:pt x="113" y="56"/>
                    <a:pt x="113" y="56"/>
                    <a:pt x="113" y="56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9"/>
                    <a:pt x="113" y="59"/>
                    <a:pt x="113" y="59"/>
                  </a:cubicBezTo>
                  <a:cubicBezTo>
                    <a:pt x="113" y="59"/>
                    <a:pt x="114" y="58"/>
                    <a:pt x="114" y="58"/>
                  </a:cubicBezTo>
                  <a:close/>
                  <a:moveTo>
                    <a:pt x="111" y="79"/>
                  </a:moveTo>
                  <a:cubicBezTo>
                    <a:pt x="111" y="78"/>
                    <a:pt x="111" y="78"/>
                    <a:pt x="111" y="78"/>
                  </a:cubicBezTo>
                  <a:cubicBezTo>
                    <a:pt x="111" y="78"/>
                    <a:pt x="111" y="77"/>
                    <a:pt x="111" y="77"/>
                  </a:cubicBezTo>
                  <a:cubicBezTo>
                    <a:pt x="111" y="77"/>
                    <a:pt x="110" y="77"/>
                    <a:pt x="110" y="77"/>
                  </a:cubicBezTo>
                  <a:cubicBezTo>
                    <a:pt x="110" y="77"/>
                    <a:pt x="109" y="77"/>
                    <a:pt x="109" y="78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09" y="79"/>
                    <a:pt x="109" y="80"/>
                    <a:pt x="110" y="80"/>
                  </a:cubicBezTo>
                  <a:cubicBezTo>
                    <a:pt x="110" y="80"/>
                    <a:pt x="110" y="80"/>
                    <a:pt x="110" y="80"/>
                  </a:cubicBezTo>
                  <a:cubicBezTo>
                    <a:pt x="111" y="80"/>
                    <a:pt x="111" y="80"/>
                    <a:pt x="111" y="79"/>
                  </a:cubicBezTo>
                  <a:close/>
                  <a:moveTo>
                    <a:pt x="110" y="57"/>
                  </a:moveTo>
                  <a:cubicBezTo>
                    <a:pt x="110" y="56"/>
                    <a:pt x="110" y="56"/>
                    <a:pt x="110" y="56"/>
                  </a:cubicBezTo>
                  <a:cubicBezTo>
                    <a:pt x="110" y="56"/>
                    <a:pt x="110" y="56"/>
                    <a:pt x="110" y="55"/>
                  </a:cubicBezTo>
                  <a:cubicBezTo>
                    <a:pt x="110" y="55"/>
                    <a:pt x="109" y="55"/>
                    <a:pt x="109" y="55"/>
                  </a:cubicBezTo>
                  <a:cubicBezTo>
                    <a:pt x="109" y="55"/>
                    <a:pt x="108" y="56"/>
                    <a:pt x="108" y="56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8" y="58"/>
                    <a:pt x="108" y="58"/>
                    <a:pt x="109" y="58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10" y="58"/>
                    <a:pt x="110" y="58"/>
                    <a:pt x="110" y="57"/>
                  </a:cubicBezTo>
                  <a:close/>
                  <a:moveTo>
                    <a:pt x="107" y="79"/>
                  </a:moveTo>
                  <a:cubicBezTo>
                    <a:pt x="107" y="77"/>
                    <a:pt x="107" y="77"/>
                    <a:pt x="107" y="77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6"/>
                    <a:pt x="107" y="76"/>
                    <a:pt x="106" y="76"/>
                  </a:cubicBezTo>
                  <a:cubicBezTo>
                    <a:pt x="106" y="76"/>
                    <a:pt x="106" y="77"/>
                    <a:pt x="106" y="77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7" y="79"/>
                    <a:pt x="107" y="79"/>
                    <a:pt x="107" y="79"/>
                  </a:cubicBezTo>
                  <a:close/>
                  <a:moveTo>
                    <a:pt x="106" y="57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6" y="55"/>
                    <a:pt x="106" y="55"/>
                    <a:pt x="105" y="55"/>
                  </a:cubicBezTo>
                  <a:cubicBezTo>
                    <a:pt x="105" y="55"/>
                    <a:pt x="105" y="55"/>
                    <a:pt x="105" y="56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6" y="58"/>
                    <a:pt x="106" y="57"/>
                    <a:pt x="106" y="57"/>
                  </a:cubicBezTo>
                  <a:close/>
                  <a:moveTo>
                    <a:pt x="104" y="78"/>
                  </a:moveTo>
                  <a:cubicBezTo>
                    <a:pt x="104" y="77"/>
                    <a:pt x="104" y="77"/>
                    <a:pt x="104" y="77"/>
                  </a:cubicBezTo>
                  <a:cubicBezTo>
                    <a:pt x="104" y="76"/>
                    <a:pt x="103" y="76"/>
                    <a:pt x="103" y="76"/>
                  </a:cubicBezTo>
                  <a:cubicBezTo>
                    <a:pt x="103" y="76"/>
                    <a:pt x="103" y="76"/>
                    <a:pt x="103" y="76"/>
                  </a:cubicBezTo>
                  <a:cubicBezTo>
                    <a:pt x="102" y="76"/>
                    <a:pt x="102" y="76"/>
                    <a:pt x="102" y="77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2" y="78"/>
                    <a:pt x="102" y="79"/>
                    <a:pt x="102" y="79"/>
                  </a:cubicBezTo>
                  <a:cubicBezTo>
                    <a:pt x="102" y="79"/>
                    <a:pt x="103" y="79"/>
                    <a:pt x="103" y="79"/>
                  </a:cubicBezTo>
                  <a:cubicBezTo>
                    <a:pt x="103" y="79"/>
                    <a:pt x="104" y="79"/>
                    <a:pt x="104" y="78"/>
                  </a:cubicBezTo>
                  <a:close/>
                  <a:moveTo>
                    <a:pt x="102" y="57"/>
                  </a:moveTo>
                  <a:cubicBezTo>
                    <a:pt x="102" y="55"/>
                    <a:pt x="102" y="55"/>
                    <a:pt x="102" y="55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1" y="54"/>
                    <a:pt x="101" y="55"/>
                    <a:pt x="101" y="55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7"/>
                    <a:pt x="101" y="57"/>
                    <a:pt x="102" y="57"/>
                  </a:cubicBezTo>
                  <a:cubicBezTo>
                    <a:pt x="102" y="57"/>
                    <a:pt x="102" y="57"/>
                    <a:pt x="102" y="57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6"/>
                    <a:pt x="100" y="76"/>
                  </a:cubicBezTo>
                  <a:cubicBezTo>
                    <a:pt x="100" y="76"/>
                    <a:pt x="100" y="76"/>
                    <a:pt x="99" y="76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8" y="75"/>
                    <a:pt x="98" y="76"/>
                    <a:pt x="98" y="76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78"/>
                    <a:pt x="99" y="78"/>
                    <a:pt x="99" y="78"/>
                  </a:cubicBezTo>
                  <a:cubicBezTo>
                    <a:pt x="99" y="78"/>
                    <a:pt x="100" y="78"/>
                    <a:pt x="100" y="78"/>
                  </a:cubicBezTo>
                  <a:close/>
                  <a:moveTo>
                    <a:pt x="98" y="56"/>
                  </a:move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8" y="54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7" y="54"/>
                    <a:pt x="97" y="54"/>
                    <a:pt x="97" y="55"/>
                  </a:cubicBezTo>
                  <a:cubicBezTo>
                    <a:pt x="97" y="56"/>
                    <a:pt x="97" y="56"/>
                    <a:pt x="97" y="56"/>
                  </a:cubicBezTo>
                  <a:cubicBezTo>
                    <a:pt x="97" y="56"/>
                    <a:pt x="97" y="57"/>
                    <a:pt x="97" y="57"/>
                  </a:cubicBezTo>
                  <a:cubicBezTo>
                    <a:pt x="97" y="57"/>
                    <a:pt x="97" y="57"/>
                    <a:pt x="98" y="57"/>
                  </a:cubicBezTo>
                  <a:cubicBezTo>
                    <a:pt x="98" y="57"/>
                    <a:pt x="98" y="57"/>
                    <a:pt x="98" y="56"/>
                  </a:cubicBezTo>
                  <a:close/>
                  <a:moveTo>
                    <a:pt x="96" y="77"/>
                  </a:moveTo>
                  <a:cubicBezTo>
                    <a:pt x="96" y="76"/>
                    <a:pt x="96" y="76"/>
                    <a:pt x="96" y="76"/>
                  </a:cubicBezTo>
                  <a:cubicBezTo>
                    <a:pt x="96" y="76"/>
                    <a:pt x="96" y="75"/>
                    <a:pt x="96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5" y="75"/>
                    <a:pt x="94" y="75"/>
                    <a:pt x="94" y="76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8"/>
                    <a:pt x="94" y="78"/>
                    <a:pt x="95" y="78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96" y="78"/>
                    <a:pt x="96" y="78"/>
                    <a:pt x="96" y="77"/>
                  </a:cubicBezTo>
                  <a:close/>
                  <a:moveTo>
                    <a:pt x="95" y="56"/>
                  </a:moveTo>
                  <a:cubicBezTo>
                    <a:pt x="95" y="54"/>
                    <a:pt x="95" y="54"/>
                    <a:pt x="95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4" y="54"/>
                    <a:pt x="93" y="54"/>
                    <a:pt x="93" y="54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4" y="57"/>
                    <a:pt x="95" y="56"/>
                    <a:pt x="95" y="56"/>
                  </a:cubicBezTo>
                  <a:close/>
                  <a:moveTo>
                    <a:pt x="92" y="77"/>
                  </a:moveTo>
                  <a:cubicBezTo>
                    <a:pt x="92" y="75"/>
                    <a:pt x="92" y="75"/>
                    <a:pt x="92" y="75"/>
                  </a:cubicBezTo>
                  <a:cubicBezTo>
                    <a:pt x="92" y="75"/>
                    <a:pt x="92" y="75"/>
                    <a:pt x="92" y="75"/>
                  </a:cubicBezTo>
                  <a:cubicBezTo>
                    <a:pt x="92" y="75"/>
                    <a:pt x="92" y="75"/>
                    <a:pt x="91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2" y="77"/>
                    <a:pt x="92" y="77"/>
                    <a:pt x="92" y="77"/>
                  </a:cubicBezTo>
                  <a:close/>
                  <a:moveTo>
                    <a:pt x="89" y="76"/>
                  </a:move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8" y="74"/>
                    <a:pt x="88" y="74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7" y="74"/>
                    <a:pt x="87" y="74"/>
                    <a:pt x="87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7" y="76"/>
                    <a:pt x="87" y="77"/>
                    <a:pt x="87" y="77"/>
                  </a:cubicBezTo>
                  <a:cubicBezTo>
                    <a:pt x="87" y="77"/>
                    <a:pt x="88" y="77"/>
                    <a:pt x="88" y="77"/>
                  </a:cubicBezTo>
                  <a:cubicBezTo>
                    <a:pt x="88" y="77"/>
                    <a:pt x="89" y="77"/>
                    <a:pt x="89" y="76"/>
                  </a:cubicBezTo>
                  <a:close/>
                  <a:moveTo>
                    <a:pt x="85" y="76"/>
                  </a:moveTo>
                  <a:cubicBezTo>
                    <a:pt x="85" y="74"/>
                    <a:pt x="85" y="74"/>
                    <a:pt x="85" y="74"/>
                  </a:cubicBezTo>
                  <a:cubicBezTo>
                    <a:pt x="85" y="74"/>
                    <a:pt x="85" y="74"/>
                    <a:pt x="84" y="74"/>
                  </a:cubicBezTo>
                  <a:cubicBezTo>
                    <a:pt x="84" y="74"/>
                    <a:pt x="84" y="73"/>
                    <a:pt x="84" y="73"/>
                  </a:cubicBezTo>
                  <a:cubicBezTo>
                    <a:pt x="83" y="73"/>
                    <a:pt x="83" y="74"/>
                    <a:pt x="83" y="74"/>
                  </a:cubicBezTo>
                  <a:cubicBezTo>
                    <a:pt x="83" y="76"/>
                    <a:pt x="83" y="76"/>
                    <a:pt x="83" y="76"/>
                  </a:cubicBezTo>
                  <a:cubicBezTo>
                    <a:pt x="83" y="76"/>
                    <a:pt x="83" y="76"/>
                    <a:pt x="83" y="76"/>
                  </a:cubicBezTo>
                  <a:cubicBezTo>
                    <a:pt x="83" y="76"/>
                    <a:pt x="84" y="76"/>
                    <a:pt x="84" y="76"/>
                  </a:cubicBezTo>
                  <a:cubicBezTo>
                    <a:pt x="84" y="76"/>
                    <a:pt x="85" y="76"/>
                    <a:pt x="85" y="76"/>
                  </a:cubicBezTo>
                  <a:close/>
                  <a:moveTo>
                    <a:pt x="80" y="69"/>
                  </a:moveTo>
                  <a:cubicBezTo>
                    <a:pt x="80" y="68"/>
                    <a:pt x="79" y="66"/>
                    <a:pt x="77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4" y="66"/>
                    <a:pt x="73" y="67"/>
                    <a:pt x="73" y="6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80"/>
                    <a:pt x="73" y="81"/>
                    <a:pt x="74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7" y="81"/>
                    <a:pt x="78" y="80"/>
                    <a:pt x="79" y="79"/>
                  </a:cubicBezTo>
                  <a:lnTo>
                    <a:pt x="80" y="69"/>
                  </a:lnTo>
                  <a:close/>
                  <a:moveTo>
                    <a:pt x="56" y="49"/>
                  </a:moveTo>
                  <a:cubicBezTo>
                    <a:pt x="56" y="45"/>
                    <a:pt x="56" y="45"/>
                    <a:pt x="56" y="45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3" y="48"/>
                    <a:pt x="53" y="48"/>
                    <a:pt x="53" y="48"/>
                  </a:cubicBezTo>
                  <a:lnTo>
                    <a:pt x="56" y="49"/>
                  </a:lnTo>
                  <a:close/>
                  <a:moveTo>
                    <a:pt x="52" y="48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49" y="47"/>
                    <a:pt x="49" y="47"/>
                    <a:pt x="49" y="47"/>
                  </a:cubicBezTo>
                  <a:lnTo>
                    <a:pt x="52" y="48"/>
                  </a:lnTo>
                  <a:close/>
                  <a:moveTo>
                    <a:pt x="31" y="67"/>
                  </a:moveTo>
                  <a:cubicBezTo>
                    <a:pt x="31" y="66"/>
                    <a:pt x="31" y="66"/>
                    <a:pt x="31" y="66"/>
                  </a:cubicBezTo>
                  <a:cubicBezTo>
                    <a:pt x="31" y="66"/>
                    <a:pt x="31" y="65"/>
                    <a:pt x="31" y="65"/>
                  </a:cubicBezTo>
                  <a:cubicBezTo>
                    <a:pt x="31" y="65"/>
                    <a:pt x="30" y="65"/>
                    <a:pt x="30" y="65"/>
                  </a:cubicBezTo>
                  <a:cubicBezTo>
                    <a:pt x="30" y="65"/>
                    <a:pt x="30" y="65"/>
                    <a:pt x="30" y="66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1" y="68"/>
                    <a:pt x="31" y="68"/>
                    <a:pt x="31" y="67"/>
                  </a:cubicBezTo>
                  <a:close/>
                  <a:moveTo>
                    <a:pt x="28" y="67"/>
                  </a:move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8" y="65"/>
                    <a:pt x="27" y="65"/>
                  </a:cubicBezTo>
                  <a:cubicBezTo>
                    <a:pt x="27" y="65"/>
                    <a:pt x="27" y="64"/>
                    <a:pt x="27" y="64"/>
                  </a:cubicBezTo>
                  <a:cubicBezTo>
                    <a:pt x="27" y="64"/>
                    <a:pt x="26" y="65"/>
                    <a:pt x="26" y="65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7"/>
                    <a:pt x="28" y="67"/>
                    <a:pt x="28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8"/>
            <p:cNvSpPr>
              <a:spLocks noEditPoints="1"/>
            </p:cNvSpPr>
            <p:nvPr/>
          </p:nvSpPr>
          <p:spPr bwMode="auto">
            <a:xfrm>
              <a:off x="7214" y="1072"/>
              <a:ext cx="43" cy="54"/>
            </a:xfrm>
            <a:custGeom>
              <a:avLst/>
              <a:gdLst>
                <a:gd name="T0" fmla="*/ 15 w 16"/>
                <a:gd name="T1" fmla="*/ 17 h 20"/>
                <a:gd name="T2" fmla="*/ 14 w 16"/>
                <a:gd name="T3" fmla="*/ 19 h 20"/>
                <a:gd name="T4" fmla="*/ 8 w 16"/>
                <a:gd name="T5" fmla="*/ 20 h 20"/>
                <a:gd name="T6" fmla="*/ 5 w 16"/>
                <a:gd name="T7" fmla="*/ 19 h 20"/>
                <a:gd name="T8" fmla="*/ 0 w 16"/>
                <a:gd name="T9" fmla="*/ 3 h 20"/>
                <a:gd name="T10" fmla="*/ 1 w 16"/>
                <a:gd name="T11" fmla="*/ 1 h 20"/>
                <a:gd name="T12" fmla="*/ 7 w 16"/>
                <a:gd name="T13" fmla="*/ 0 h 20"/>
                <a:gd name="T14" fmla="*/ 10 w 16"/>
                <a:gd name="T15" fmla="*/ 1 h 20"/>
                <a:gd name="T16" fmla="*/ 15 w 16"/>
                <a:gd name="T17" fmla="*/ 17 h 20"/>
                <a:gd name="T18" fmla="*/ 5 w 16"/>
                <a:gd name="T19" fmla="*/ 4 h 20"/>
                <a:gd name="T20" fmla="*/ 4 w 16"/>
                <a:gd name="T21" fmla="*/ 3 h 20"/>
                <a:gd name="T22" fmla="*/ 4 w 16"/>
                <a:gd name="T23" fmla="*/ 4 h 20"/>
                <a:gd name="T24" fmla="*/ 4 w 16"/>
                <a:gd name="T25" fmla="*/ 4 h 20"/>
                <a:gd name="T26" fmla="*/ 5 w 16"/>
                <a:gd name="T2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16" y="17"/>
                    <a:pt x="15" y="18"/>
                    <a:pt x="1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0"/>
                    <a:pt x="6" y="20"/>
                    <a:pt x="5" y="1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9" y="0"/>
                    <a:pt x="10" y="1"/>
                  </a:cubicBezTo>
                  <a:lnTo>
                    <a:pt x="15" y="17"/>
                  </a:lnTo>
                  <a:close/>
                  <a:moveTo>
                    <a:pt x="5" y="4"/>
                  </a:move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9"/>
            <p:cNvSpPr>
              <a:spLocks noEditPoints="1"/>
            </p:cNvSpPr>
            <p:nvPr/>
          </p:nvSpPr>
          <p:spPr bwMode="auto">
            <a:xfrm>
              <a:off x="6969" y="1144"/>
              <a:ext cx="43" cy="54"/>
            </a:xfrm>
            <a:custGeom>
              <a:avLst/>
              <a:gdLst>
                <a:gd name="T0" fmla="*/ 15 w 16"/>
                <a:gd name="T1" fmla="*/ 17 h 20"/>
                <a:gd name="T2" fmla="*/ 14 w 16"/>
                <a:gd name="T3" fmla="*/ 19 h 20"/>
                <a:gd name="T4" fmla="*/ 8 w 16"/>
                <a:gd name="T5" fmla="*/ 20 h 20"/>
                <a:gd name="T6" fmla="*/ 5 w 16"/>
                <a:gd name="T7" fmla="*/ 19 h 20"/>
                <a:gd name="T8" fmla="*/ 0 w 16"/>
                <a:gd name="T9" fmla="*/ 4 h 20"/>
                <a:gd name="T10" fmla="*/ 1 w 16"/>
                <a:gd name="T11" fmla="*/ 1 h 20"/>
                <a:gd name="T12" fmla="*/ 7 w 16"/>
                <a:gd name="T13" fmla="*/ 0 h 20"/>
                <a:gd name="T14" fmla="*/ 10 w 16"/>
                <a:gd name="T15" fmla="*/ 1 h 20"/>
                <a:gd name="T16" fmla="*/ 15 w 16"/>
                <a:gd name="T17" fmla="*/ 17 h 20"/>
                <a:gd name="T18" fmla="*/ 6 w 16"/>
                <a:gd name="T19" fmla="*/ 5 h 20"/>
                <a:gd name="T20" fmla="*/ 6 w 16"/>
                <a:gd name="T21" fmla="*/ 4 h 20"/>
                <a:gd name="T22" fmla="*/ 5 w 16"/>
                <a:gd name="T23" fmla="*/ 5 h 20"/>
                <a:gd name="T24" fmla="*/ 6 w 16"/>
                <a:gd name="T25" fmla="*/ 5 h 20"/>
                <a:gd name="T26" fmla="*/ 6 w 16"/>
                <a:gd name="T27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16" y="18"/>
                    <a:pt x="15" y="19"/>
                    <a:pt x="1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0"/>
                    <a:pt x="6" y="20"/>
                    <a:pt x="5" y="1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9" y="0"/>
                    <a:pt x="10" y="1"/>
                  </a:cubicBezTo>
                  <a:lnTo>
                    <a:pt x="15" y="17"/>
                  </a:lnTo>
                  <a:close/>
                  <a:moveTo>
                    <a:pt x="6" y="5"/>
                  </a:moveTo>
                  <a:cubicBezTo>
                    <a:pt x="6" y="5"/>
                    <a:pt x="6" y="4"/>
                    <a:pt x="6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0"/>
            <p:cNvSpPr>
              <a:spLocks noEditPoints="1"/>
            </p:cNvSpPr>
            <p:nvPr/>
          </p:nvSpPr>
          <p:spPr bwMode="auto">
            <a:xfrm>
              <a:off x="6445" y="1306"/>
              <a:ext cx="43" cy="54"/>
            </a:xfrm>
            <a:custGeom>
              <a:avLst/>
              <a:gdLst>
                <a:gd name="T0" fmla="*/ 16 w 16"/>
                <a:gd name="T1" fmla="*/ 17 h 20"/>
                <a:gd name="T2" fmla="*/ 14 w 16"/>
                <a:gd name="T3" fmla="*/ 19 h 20"/>
                <a:gd name="T4" fmla="*/ 9 w 16"/>
                <a:gd name="T5" fmla="*/ 20 h 20"/>
                <a:gd name="T6" fmla="*/ 6 w 16"/>
                <a:gd name="T7" fmla="*/ 19 h 20"/>
                <a:gd name="T8" fmla="*/ 1 w 16"/>
                <a:gd name="T9" fmla="*/ 3 h 20"/>
                <a:gd name="T10" fmla="*/ 2 w 16"/>
                <a:gd name="T11" fmla="*/ 1 h 20"/>
                <a:gd name="T12" fmla="*/ 8 w 16"/>
                <a:gd name="T13" fmla="*/ 0 h 20"/>
                <a:gd name="T14" fmla="*/ 10 w 16"/>
                <a:gd name="T15" fmla="*/ 1 h 20"/>
                <a:gd name="T16" fmla="*/ 16 w 16"/>
                <a:gd name="T17" fmla="*/ 17 h 20"/>
                <a:gd name="T18" fmla="*/ 7 w 16"/>
                <a:gd name="T19" fmla="*/ 4 h 20"/>
                <a:gd name="T20" fmla="*/ 6 w 16"/>
                <a:gd name="T21" fmla="*/ 3 h 20"/>
                <a:gd name="T22" fmla="*/ 5 w 16"/>
                <a:gd name="T23" fmla="*/ 4 h 20"/>
                <a:gd name="T24" fmla="*/ 6 w 16"/>
                <a:gd name="T25" fmla="*/ 5 h 20"/>
                <a:gd name="T26" fmla="*/ 7 w 16"/>
                <a:gd name="T2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0">
                  <a:moveTo>
                    <a:pt x="16" y="17"/>
                  </a:moveTo>
                  <a:cubicBezTo>
                    <a:pt x="16" y="17"/>
                    <a:pt x="16" y="18"/>
                    <a:pt x="14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6" y="20"/>
                    <a:pt x="6" y="19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10" y="0"/>
                    <a:pt x="10" y="1"/>
                  </a:cubicBezTo>
                  <a:lnTo>
                    <a:pt x="16" y="17"/>
                  </a:lnTo>
                  <a:close/>
                  <a:moveTo>
                    <a:pt x="7" y="4"/>
                  </a:moveTo>
                  <a:cubicBezTo>
                    <a:pt x="7" y="4"/>
                    <a:pt x="6" y="3"/>
                    <a:pt x="6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5"/>
                    <a:pt x="6" y="5"/>
                  </a:cubicBezTo>
                  <a:cubicBezTo>
                    <a:pt x="6" y="5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1"/>
            <p:cNvSpPr>
              <a:spLocks noEditPoints="1"/>
            </p:cNvSpPr>
            <p:nvPr/>
          </p:nvSpPr>
          <p:spPr bwMode="auto">
            <a:xfrm>
              <a:off x="5716" y="1023"/>
              <a:ext cx="1619" cy="447"/>
            </a:xfrm>
            <a:custGeom>
              <a:avLst/>
              <a:gdLst>
                <a:gd name="T0" fmla="*/ 484 w 602"/>
                <a:gd name="T1" fmla="*/ 53 h 166"/>
                <a:gd name="T2" fmla="*/ 538 w 602"/>
                <a:gd name="T3" fmla="*/ 69 h 166"/>
                <a:gd name="T4" fmla="*/ 478 w 602"/>
                <a:gd name="T5" fmla="*/ 110 h 166"/>
                <a:gd name="T6" fmla="*/ 427 w 602"/>
                <a:gd name="T7" fmla="*/ 118 h 166"/>
                <a:gd name="T8" fmla="*/ 418 w 602"/>
                <a:gd name="T9" fmla="*/ 155 h 166"/>
                <a:gd name="T10" fmla="*/ 411 w 602"/>
                <a:gd name="T11" fmla="*/ 119 h 166"/>
                <a:gd name="T12" fmla="*/ 310 w 602"/>
                <a:gd name="T13" fmla="*/ 153 h 166"/>
                <a:gd name="T14" fmla="*/ 135 w 602"/>
                <a:gd name="T15" fmla="*/ 130 h 166"/>
                <a:gd name="T16" fmla="*/ 65 w 602"/>
                <a:gd name="T17" fmla="*/ 115 h 166"/>
                <a:gd name="T18" fmla="*/ 140 w 602"/>
                <a:gd name="T19" fmla="*/ 7 h 166"/>
                <a:gd name="T20" fmla="*/ 553 w 602"/>
                <a:gd name="T21" fmla="*/ 2 h 166"/>
                <a:gd name="T22" fmla="*/ 571 w 602"/>
                <a:gd name="T23" fmla="*/ 38 h 166"/>
                <a:gd name="T24" fmla="*/ 557 w 602"/>
                <a:gd name="T25" fmla="*/ 28 h 166"/>
                <a:gd name="T26" fmla="*/ 550 w 602"/>
                <a:gd name="T27" fmla="*/ 30 h 166"/>
                <a:gd name="T28" fmla="*/ 547 w 602"/>
                <a:gd name="T29" fmla="*/ 34 h 166"/>
                <a:gd name="T30" fmla="*/ 545 w 602"/>
                <a:gd name="T31" fmla="*/ 34 h 166"/>
                <a:gd name="T32" fmla="*/ 537 w 602"/>
                <a:gd name="T33" fmla="*/ 36 h 166"/>
                <a:gd name="T34" fmla="*/ 531 w 602"/>
                <a:gd name="T35" fmla="*/ 36 h 166"/>
                <a:gd name="T36" fmla="*/ 525 w 602"/>
                <a:gd name="T37" fmla="*/ 40 h 166"/>
                <a:gd name="T38" fmla="*/ 523 w 602"/>
                <a:gd name="T39" fmla="*/ 39 h 166"/>
                <a:gd name="T40" fmla="*/ 501 w 602"/>
                <a:gd name="T41" fmla="*/ 89 h 166"/>
                <a:gd name="T42" fmla="*/ 515 w 602"/>
                <a:gd name="T43" fmla="*/ 44 h 166"/>
                <a:gd name="T44" fmla="*/ 510 w 602"/>
                <a:gd name="T45" fmla="*/ 43 h 166"/>
                <a:gd name="T46" fmla="*/ 504 w 602"/>
                <a:gd name="T47" fmla="*/ 45 h 166"/>
                <a:gd name="T48" fmla="*/ 502 w 602"/>
                <a:gd name="T49" fmla="*/ 47 h 166"/>
                <a:gd name="T50" fmla="*/ 496 w 602"/>
                <a:gd name="T51" fmla="*/ 47 h 166"/>
                <a:gd name="T52" fmla="*/ 490 w 602"/>
                <a:gd name="T53" fmla="*/ 51 h 166"/>
                <a:gd name="T54" fmla="*/ 474 w 602"/>
                <a:gd name="T55" fmla="*/ 66 h 166"/>
                <a:gd name="T56" fmla="*/ 459 w 602"/>
                <a:gd name="T57" fmla="*/ 61 h 166"/>
                <a:gd name="T58" fmla="*/ 454 w 602"/>
                <a:gd name="T59" fmla="*/ 60 h 166"/>
                <a:gd name="T60" fmla="*/ 447 w 602"/>
                <a:gd name="T61" fmla="*/ 62 h 166"/>
                <a:gd name="T62" fmla="*/ 443 w 602"/>
                <a:gd name="T63" fmla="*/ 66 h 166"/>
                <a:gd name="T64" fmla="*/ 441 w 602"/>
                <a:gd name="T65" fmla="*/ 67 h 166"/>
                <a:gd name="T66" fmla="*/ 432 w 602"/>
                <a:gd name="T67" fmla="*/ 68 h 166"/>
                <a:gd name="T68" fmla="*/ 426 w 602"/>
                <a:gd name="T69" fmla="*/ 68 h 166"/>
                <a:gd name="T70" fmla="*/ 422 w 602"/>
                <a:gd name="T71" fmla="*/ 70 h 166"/>
                <a:gd name="T72" fmla="*/ 416 w 602"/>
                <a:gd name="T73" fmla="*/ 72 h 166"/>
                <a:gd name="T74" fmla="*/ 412 w 602"/>
                <a:gd name="T75" fmla="*/ 76 h 166"/>
                <a:gd name="T76" fmla="*/ 409 w 602"/>
                <a:gd name="T77" fmla="*/ 76 h 166"/>
                <a:gd name="T78" fmla="*/ 400 w 602"/>
                <a:gd name="T79" fmla="*/ 78 h 166"/>
                <a:gd name="T80" fmla="*/ 394 w 602"/>
                <a:gd name="T81" fmla="*/ 78 h 166"/>
                <a:gd name="T82" fmla="*/ 388 w 602"/>
                <a:gd name="T83" fmla="*/ 82 h 166"/>
                <a:gd name="T84" fmla="*/ 385 w 602"/>
                <a:gd name="T85" fmla="*/ 85 h 166"/>
                <a:gd name="T86" fmla="*/ 377 w 602"/>
                <a:gd name="T87" fmla="*/ 86 h 166"/>
                <a:gd name="T88" fmla="*/ 372 w 602"/>
                <a:gd name="T89" fmla="*/ 86 h 166"/>
                <a:gd name="T90" fmla="*/ 365 w 602"/>
                <a:gd name="T91" fmla="*/ 88 h 166"/>
                <a:gd name="T92" fmla="*/ 361 w 602"/>
                <a:gd name="T93" fmla="*/ 91 h 166"/>
                <a:gd name="T94" fmla="*/ 358 w 602"/>
                <a:gd name="T95" fmla="*/ 92 h 166"/>
                <a:gd name="T96" fmla="*/ 349 w 602"/>
                <a:gd name="T97" fmla="*/ 94 h 166"/>
                <a:gd name="T98" fmla="*/ 343 w 602"/>
                <a:gd name="T99" fmla="*/ 94 h 166"/>
                <a:gd name="T100" fmla="*/ 337 w 602"/>
                <a:gd name="T101" fmla="*/ 98 h 166"/>
                <a:gd name="T102" fmla="*/ 334 w 602"/>
                <a:gd name="T103" fmla="*/ 100 h 166"/>
                <a:gd name="T104" fmla="*/ 325 w 602"/>
                <a:gd name="T105" fmla="*/ 102 h 166"/>
                <a:gd name="T106" fmla="*/ 320 w 602"/>
                <a:gd name="T107" fmla="*/ 102 h 166"/>
                <a:gd name="T108" fmla="*/ 313 w 602"/>
                <a:gd name="T109" fmla="*/ 104 h 166"/>
                <a:gd name="T110" fmla="*/ 308 w 602"/>
                <a:gd name="T111" fmla="*/ 108 h 166"/>
                <a:gd name="T112" fmla="*/ 305 w 602"/>
                <a:gd name="T113" fmla="*/ 108 h 166"/>
                <a:gd name="T114" fmla="*/ 295 w 602"/>
                <a:gd name="T115" fmla="*/ 110 h 166"/>
                <a:gd name="T116" fmla="*/ 286 w 602"/>
                <a:gd name="T117" fmla="*/ 125 h 166"/>
                <a:gd name="T118" fmla="*/ 146 w 602"/>
                <a:gd name="T119" fmla="*/ 139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02" h="166">
                  <a:moveTo>
                    <a:pt x="489" y="52"/>
                  </a:moveTo>
                  <a:cubicBezTo>
                    <a:pt x="489" y="51"/>
                    <a:pt x="489" y="51"/>
                    <a:pt x="489" y="51"/>
                  </a:cubicBezTo>
                  <a:cubicBezTo>
                    <a:pt x="489" y="50"/>
                    <a:pt x="488" y="50"/>
                    <a:pt x="488" y="50"/>
                  </a:cubicBezTo>
                  <a:cubicBezTo>
                    <a:pt x="488" y="50"/>
                    <a:pt x="488" y="50"/>
                    <a:pt x="487" y="50"/>
                  </a:cubicBezTo>
                  <a:cubicBezTo>
                    <a:pt x="487" y="50"/>
                    <a:pt x="486" y="50"/>
                    <a:pt x="486" y="51"/>
                  </a:cubicBezTo>
                  <a:cubicBezTo>
                    <a:pt x="486" y="52"/>
                    <a:pt x="486" y="52"/>
                    <a:pt x="486" y="52"/>
                  </a:cubicBezTo>
                  <a:cubicBezTo>
                    <a:pt x="486" y="52"/>
                    <a:pt x="486" y="52"/>
                    <a:pt x="486" y="53"/>
                  </a:cubicBezTo>
                  <a:cubicBezTo>
                    <a:pt x="487" y="53"/>
                    <a:pt x="487" y="53"/>
                    <a:pt x="487" y="53"/>
                  </a:cubicBezTo>
                  <a:cubicBezTo>
                    <a:pt x="488" y="53"/>
                    <a:pt x="489" y="53"/>
                    <a:pt x="489" y="52"/>
                  </a:cubicBezTo>
                  <a:close/>
                  <a:moveTo>
                    <a:pt x="483" y="54"/>
                  </a:moveTo>
                  <a:cubicBezTo>
                    <a:pt x="484" y="54"/>
                    <a:pt x="484" y="54"/>
                    <a:pt x="484" y="53"/>
                  </a:cubicBezTo>
                  <a:cubicBezTo>
                    <a:pt x="484" y="52"/>
                    <a:pt x="484" y="52"/>
                    <a:pt x="484" y="52"/>
                  </a:cubicBezTo>
                  <a:cubicBezTo>
                    <a:pt x="484" y="52"/>
                    <a:pt x="484" y="51"/>
                    <a:pt x="484" y="51"/>
                  </a:cubicBezTo>
                  <a:cubicBezTo>
                    <a:pt x="484" y="51"/>
                    <a:pt x="484" y="51"/>
                    <a:pt x="483" y="51"/>
                  </a:cubicBezTo>
                  <a:cubicBezTo>
                    <a:pt x="482" y="51"/>
                    <a:pt x="482" y="51"/>
                    <a:pt x="482" y="52"/>
                  </a:cubicBezTo>
                  <a:cubicBezTo>
                    <a:pt x="482" y="53"/>
                    <a:pt x="482" y="53"/>
                    <a:pt x="482" y="53"/>
                  </a:cubicBezTo>
                  <a:cubicBezTo>
                    <a:pt x="482" y="54"/>
                    <a:pt x="482" y="54"/>
                    <a:pt x="482" y="54"/>
                  </a:cubicBezTo>
                  <a:cubicBezTo>
                    <a:pt x="482" y="54"/>
                    <a:pt x="483" y="54"/>
                    <a:pt x="483" y="54"/>
                  </a:cubicBezTo>
                  <a:close/>
                  <a:moveTo>
                    <a:pt x="589" y="16"/>
                  </a:moveTo>
                  <a:cubicBezTo>
                    <a:pt x="589" y="16"/>
                    <a:pt x="602" y="18"/>
                    <a:pt x="598" y="30"/>
                  </a:cubicBezTo>
                  <a:cubicBezTo>
                    <a:pt x="598" y="30"/>
                    <a:pt x="587" y="45"/>
                    <a:pt x="565" y="55"/>
                  </a:cubicBezTo>
                  <a:cubicBezTo>
                    <a:pt x="538" y="69"/>
                    <a:pt x="538" y="69"/>
                    <a:pt x="538" y="69"/>
                  </a:cubicBezTo>
                  <a:cubicBezTo>
                    <a:pt x="538" y="74"/>
                    <a:pt x="538" y="74"/>
                    <a:pt x="538" y="74"/>
                  </a:cubicBezTo>
                  <a:cubicBezTo>
                    <a:pt x="530" y="78"/>
                    <a:pt x="530" y="78"/>
                    <a:pt x="530" y="78"/>
                  </a:cubicBezTo>
                  <a:cubicBezTo>
                    <a:pt x="530" y="78"/>
                    <a:pt x="528" y="81"/>
                    <a:pt x="530" y="82"/>
                  </a:cubicBezTo>
                  <a:cubicBezTo>
                    <a:pt x="530" y="82"/>
                    <a:pt x="547" y="80"/>
                    <a:pt x="554" y="89"/>
                  </a:cubicBezTo>
                  <a:cubicBezTo>
                    <a:pt x="554" y="89"/>
                    <a:pt x="565" y="102"/>
                    <a:pt x="553" y="110"/>
                  </a:cubicBezTo>
                  <a:cubicBezTo>
                    <a:pt x="553" y="110"/>
                    <a:pt x="534" y="123"/>
                    <a:pt x="510" y="123"/>
                  </a:cubicBezTo>
                  <a:cubicBezTo>
                    <a:pt x="510" y="123"/>
                    <a:pt x="503" y="123"/>
                    <a:pt x="500" y="119"/>
                  </a:cubicBezTo>
                  <a:cubicBezTo>
                    <a:pt x="500" y="119"/>
                    <a:pt x="492" y="117"/>
                    <a:pt x="494" y="110"/>
                  </a:cubicBezTo>
                  <a:cubicBezTo>
                    <a:pt x="494" y="110"/>
                    <a:pt x="495" y="108"/>
                    <a:pt x="492" y="110"/>
                  </a:cubicBezTo>
                  <a:cubicBezTo>
                    <a:pt x="492" y="110"/>
                    <a:pt x="482" y="116"/>
                    <a:pt x="485" y="110"/>
                  </a:cubicBezTo>
                  <a:cubicBezTo>
                    <a:pt x="485" y="110"/>
                    <a:pt x="478" y="111"/>
                    <a:pt x="478" y="110"/>
                  </a:cubicBezTo>
                  <a:cubicBezTo>
                    <a:pt x="478" y="110"/>
                    <a:pt x="468" y="118"/>
                    <a:pt x="461" y="116"/>
                  </a:cubicBezTo>
                  <a:cubicBezTo>
                    <a:pt x="461" y="116"/>
                    <a:pt x="459" y="115"/>
                    <a:pt x="460" y="114"/>
                  </a:cubicBezTo>
                  <a:cubicBezTo>
                    <a:pt x="465" y="111"/>
                    <a:pt x="465" y="111"/>
                    <a:pt x="465" y="111"/>
                  </a:cubicBezTo>
                  <a:cubicBezTo>
                    <a:pt x="454" y="112"/>
                    <a:pt x="454" y="112"/>
                    <a:pt x="454" y="112"/>
                  </a:cubicBezTo>
                  <a:cubicBezTo>
                    <a:pt x="454" y="112"/>
                    <a:pt x="445" y="119"/>
                    <a:pt x="440" y="117"/>
                  </a:cubicBezTo>
                  <a:cubicBezTo>
                    <a:pt x="440" y="117"/>
                    <a:pt x="446" y="112"/>
                    <a:pt x="442" y="113"/>
                  </a:cubicBezTo>
                  <a:cubicBezTo>
                    <a:pt x="442" y="113"/>
                    <a:pt x="438" y="111"/>
                    <a:pt x="440" y="110"/>
                  </a:cubicBezTo>
                  <a:cubicBezTo>
                    <a:pt x="440" y="110"/>
                    <a:pt x="447" y="108"/>
                    <a:pt x="443" y="108"/>
                  </a:cubicBezTo>
                  <a:cubicBezTo>
                    <a:pt x="441" y="108"/>
                    <a:pt x="441" y="108"/>
                    <a:pt x="441" y="108"/>
                  </a:cubicBezTo>
                  <a:cubicBezTo>
                    <a:pt x="441" y="108"/>
                    <a:pt x="437" y="110"/>
                    <a:pt x="435" y="112"/>
                  </a:cubicBezTo>
                  <a:cubicBezTo>
                    <a:pt x="435" y="112"/>
                    <a:pt x="429" y="118"/>
                    <a:pt x="427" y="118"/>
                  </a:cubicBezTo>
                  <a:cubicBezTo>
                    <a:pt x="430" y="132"/>
                    <a:pt x="430" y="132"/>
                    <a:pt x="430" y="132"/>
                  </a:cubicBezTo>
                  <a:cubicBezTo>
                    <a:pt x="430" y="132"/>
                    <a:pt x="431" y="133"/>
                    <a:pt x="431" y="134"/>
                  </a:cubicBezTo>
                  <a:cubicBezTo>
                    <a:pt x="428" y="135"/>
                    <a:pt x="428" y="135"/>
                    <a:pt x="428" y="135"/>
                  </a:cubicBezTo>
                  <a:cubicBezTo>
                    <a:pt x="432" y="138"/>
                    <a:pt x="432" y="138"/>
                    <a:pt x="432" y="138"/>
                  </a:cubicBezTo>
                  <a:cubicBezTo>
                    <a:pt x="432" y="138"/>
                    <a:pt x="432" y="142"/>
                    <a:pt x="433" y="143"/>
                  </a:cubicBezTo>
                  <a:cubicBezTo>
                    <a:pt x="433" y="143"/>
                    <a:pt x="440" y="134"/>
                    <a:pt x="447" y="141"/>
                  </a:cubicBezTo>
                  <a:cubicBezTo>
                    <a:pt x="447" y="141"/>
                    <a:pt x="452" y="151"/>
                    <a:pt x="443" y="154"/>
                  </a:cubicBezTo>
                  <a:cubicBezTo>
                    <a:pt x="443" y="154"/>
                    <a:pt x="436" y="157"/>
                    <a:pt x="433" y="151"/>
                  </a:cubicBezTo>
                  <a:cubicBezTo>
                    <a:pt x="433" y="151"/>
                    <a:pt x="433" y="150"/>
                    <a:pt x="432" y="151"/>
                  </a:cubicBezTo>
                  <a:cubicBezTo>
                    <a:pt x="432" y="151"/>
                    <a:pt x="432" y="157"/>
                    <a:pt x="428" y="158"/>
                  </a:cubicBezTo>
                  <a:cubicBezTo>
                    <a:pt x="428" y="158"/>
                    <a:pt x="420" y="162"/>
                    <a:pt x="418" y="155"/>
                  </a:cubicBezTo>
                  <a:cubicBezTo>
                    <a:pt x="418" y="155"/>
                    <a:pt x="417" y="154"/>
                    <a:pt x="416" y="155"/>
                  </a:cubicBezTo>
                  <a:cubicBezTo>
                    <a:pt x="416" y="155"/>
                    <a:pt x="412" y="161"/>
                    <a:pt x="407" y="159"/>
                  </a:cubicBezTo>
                  <a:cubicBezTo>
                    <a:pt x="407" y="159"/>
                    <a:pt x="402" y="157"/>
                    <a:pt x="402" y="151"/>
                  </a:cubicBezTo>
                  <a:cubicBezTo>
                    <a:pt x="402" y="151"/>
                    <a:pt x="402" y="142"/>
                    <a:pt x="411" y="144"/>
                  </a:cubicBezTo>
                  <a:cubicBezTo>
                    <a:pt x="411" y="144"/>
                    <a:pt x="414" y="144"/>
                    <a:pt x="416" y="147"/>
                  </a:cubicBezTo>
                  <a:cubicBezTo>
                    <a:pt x="417" y="147"/>
                    <a:pt x="417" y="147"/>
                    <a:pt x="417" y="147"/>
                  </a:cubicBezTo>
                  <a:cubicBezTo>
                    <a:pt x="417" y="144"/>
                    <a:pt x="417" y="144"/>
                    <a:pt x="417" y="144"/>
                  </a:cubicBezTo>
                  <a:cubicBezTo>
                    <a:pt x="417" y="144"/>
                    <a:pt x="420" y="140"/>
                    <a:pt x="419" y="134"/>
                  </a:cubicBezTo>
                  <a:cubicBezTo>
                    <a:pt x="416" y="122"/>
                    <a:pt x="416" y="122"/>
                    <a:pt x="416" y="122"/>
                  </a:cubicBezTo>
                  <a:cubicBezTo>
                    <a:pt x="416" y="122"/>
                    <a:pt x="412" y="121"/>
                    <a:pt x="414" y="120"/>
                  </a:cubicBezTo>
                  <a:cubicBezTo>
                    <a:pt x="414" y="120"/>
                    <a:pt x="412" y="119"/>
                    <a:pt x="411" y="119"/>
                  </a:cubicBezTo>
                  <a:cubicBezTo>
                    <a:pt x="407" y="117"/>
                    <a:pt x="407" y="117"/>
                    <a:pt x="407" y="117"/>
                  </a:cubicBezTo>
                  <a:cubicBezTo>
                    <a:pt x="407" y="117"/>
                    <a:pt x="400" y="118"/>
                    <a:pt x="398" y="120"/>
                  </a:cubicBezTo>
                  <a:cubicBezTo>
                    <a:pt x="398" y="120"/>
                    <a:pt x="387" y="127"/>
                    <a:pt x="383" y="124"/>
                  </a:cubicBezTo>
                  <a:cubicBezTo>
                    <a:pt x="383" y="124"/>
                    <a:pt x="340" y="139"/>
                    <a:pt x="322" y="138"/>
                  </a:cubicBezTo>
                  <a:cubicBezTo>
                    <a:pt x="322" y="138"/>
                    <a:pt x="313" y="141"/>
                    <a:pt x="311" y="141"/>
                  </a:cubicBezTo>
                  <a:cubicBezTo>
                    <a:pt x="311" y="141"/>
                    <a:pt x="309" y="141"/>
                    <a:pt x="311" y="145"/>
                  </a:cubicBezTo>
                  <a:cubicBezTo>
                    <a:pt x="311" y="145"/>
                    <a:pt x="315" y="140"/>
                    <a:pt x="318" y="140"/>
                  </a:cubicBezTo>
                  <a:cubicBezTo>
                    <a:pt x="318" y="140"/>
                    <a:pt x="326" y="140"/>
                    <a:pt x="327" y="148"/>
                  </a:cubicBezTo>
                  <a:cubicBezTo>
                    <a:pt x="327" y="148"/>
                    <a:pt x="326" y="156"/>
                    <a:pt x="319" y="156"/>
                  </a:cubicBezTo>
                  <a:cubicBezTo>
                    <a:pt x="319" y="156"/>
                    <a:pt x="313" y="156"/>
                    <a:pt x="312" y="153"/>
                  </a:cubicBezTo>
                  <a:cubicBezTo>
                    <a:pt x="312" y="153"/>
                    <a:pt x="312" y="151"/>
                    <a:pt x="310" y="153"/>
                  </a:cubicBezTo>
                  <a:cubicBezTo>
                    <a:pt x="310" y="153"/>
                    <a:pt x="304" y="166"/>
                    <a:pt x="295" y="155"/>
                  </a:cubicBezTo>
                  <a:cubicBezTo>
                    <a:pt x="295" y="155"/>
                    <a:pt x="287" y="165"/>
                    <a:pt x="281" y="155"/>
                  </a:cubicBezTo>
                  <a:cubicBezTo>
                    <a:pt x="281" y="155"/>
                    <a:pt x="279" y="150"/>
                    <a:pt x="281" y="148"/>
                  </a:cubicBezTo>
                  <a:cubicBezTo>
                    <a:pt x="281" y="148"/>
                    <a:pt x="250" y="151"/>
                    <a:pt x="244" y="151"/>
                  </a:cubicBezTo>
                  <a:cubicBezTo>
                    <a:pt x="244" y="151"/>
                    <a:pt x="187" y="150"/>
                    <a:pt x="179" y="147"/>
                  </a:cubicBezTo>
                  <a:cubicBezTo>
                    <a:pt x="179" y="147"/>
                    <a:pt x="152" y="153"/>
                    <a:pt x="149" y="147"/>
                  </a:cubicBezTo>
                  <a:cubicBezTo>
                    <a:pt x="149" y="147"/>
                    <a:pt x="140" y="148"/>
                    <a:pt x="140" y="139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8" y="140"/>
                    <a:pt x="26" y="138"/>
                    <a:pt x="29" y="138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135" y="130"/>
                    <a:pt x="135" y="130"/>
                    <a:pt x="135" y="130"/>
                  </a:cubicBezTo>
                  <a:cubicBezTo>
                    <a:pt x="134" y="124"/>
                    <a:pt x="134" y="124"/>
                    <a:pt x="134" y="124"/>
                  </a:cubicBezTo>
                  <a:cubicBezTo>
                    <a:pt x="134" y="124"/>
                    <a:pt x="142" y="118"/>
                    <a:pt x="142" y="116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5"/>
                    <a:pt x="116" y="119"/>
                    <a:pt x="112" y="120"/>
                  </a:cubicBezTo>
                  <a:cubicBezTo>
                    <a:pt x="104" y="121"/>
                    <a:pt x="104" y="121"/>
                    <a:pt x="104" y="121"/>
                  </a:cubicBezTo>
                  <a:cubicBezTo>
                    <a:pt x="103" y="119"/>
                    <a:pt x="103" y="119"/>
                    <a:pt x="103" y="119"/>
                  </a:cubicBezTo>
                  <a:cubicBezTo>
                    <a:pt x="108" y="115"/>
                    <a:pt x="108" y="115"/>
                    <a:pt x="108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4"/>
                    <a:pt x="72" y="119"/>
                    <a:pt x="67" y="118"/>
                  </a:cubicBezTo>
                  <a:cubicBezTo>
                    <a:pt x="69" y="115"/>
                    <a:pt x="69" y="115"/>
                    <a:pt x="69" y="115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5" y="113"/>
                    <a:pt x="69" y="111"/>
                    <a:pt x="69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0" y="107"/>
                    <a:pt x="7" y="104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88" y="99"/>
                    <a:pt x="88" y="99"/>
                    <a:pt x="88" y="99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37" y="4"/>
                    <a:pt x="140" y="7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89" y="49"/>
                    <a:pt x="194" y="56"/>
                    <a:pt x="208" y="56"/>
                  </a:cubicBezTo>
                  <a:cubicBezTo>
                    <a:pt x="208" y="56"/>
                    <a:pt x="228" y="53"/>
                    <a:pt x="245" y="46"/>
                  </a:cubicBezTo>
                  <a:cubicBezTo>
                    <a:pt x="245" y="46"/>
                    <a:pt x="267" y="39"/>
                    <a:pt x="275" y="41"/>
                  </a:cubicBezTo>
                  <a:cubicBezTo>
                    <a:pt x="275" y="41"/>
                    <a:pt x="301" y="54"/>
                    <a:pt x="280" y="69"/>
                  </a:cubicBezTo>
                  <a:cubicBezTo>
                    <a:pt x="280" y="69"/>
                    <a:pt x="284" y="71"/>
                    <a:pt x="296" y="69"/>
                  </a:cubicBezTo>
                  <a:cubicBezTo>
                    <a:pt x="413" y="34"/>
                    <a:pt x="413" y="34"/>
                    <a:pt x="413" y="34"/>
                  </a:cubicBezTo>
                  <a:cubicBezTo>
                    <a:pt x="498" y="9"/>
                    <a:pt x="498" y="9"/>
                    <a:pt x="498" y="9"/>
                  </a:cubicBezTo>
                  <a:cubicBezTo>
                    <a:pt x="496" y="5"/>
                    <a:pt x="496" y="5"/>
                    <a:pt x="496" y="5"/>
                  </a:cubicBezTo>
                  <a:cubicBezTo>
                    <a:pt x="496" y="5"/>
                    <a:pt x="497" y="3"/>
                    <a:pt x="501" y="8"/>
                  </a:cubicBezTo>
                  <a:cubicBezTo>
                    <a:pt x="501" y="8"/>
                    <a:pt x="541" y="0"/>
                    <a:pt x="553" y="2"/>
                  </a:cubicBezTo>
                  <a:cubicBezTo>
                    <a:pt x="553" y="2"/>
                    <a:pt x="569" y="2"/>
                    <a:pt x="579" y="8"/>
                  </a:cubicBezTo>
                  <a:cubicBezTo>
                    <a:pt x="579" y="8"/>
                    <a:pt x="587" y="14"/>
                    <a:pt x="589" y="16"/>
                  </a:cubicBezTo>
                  <a:close/>
                  <a:moveTo>
                    <a:pt x="588" y="18"/>
                  </a:moveTo>
                  <a:cubicBezTo>
                    <a:pt x="588" y="17"/>
                    <a:pt x="588" y="17"/>
                    <a:pt x="588" y="17"/>
                  </a:cubicBezTo>
                  <a:cubicBezTo>
                    <a:pt x="577" y="6"/>
                    <a:pt x="588" y="18"/>
                    <a:pt x="588" y="18"/>
                  </a:cubicBezTo>
                  <a:close/>
                  <a:moveTo>
                    <a:pt x="587" y="20"/>
                  </a:moveTo>
                  <a:cubicBezTo>
                    <a:pt x="582" y="12"/>
                    <a:pt x="582" y="12"/>
                    <a:pt x="582" y="12"/>
                  </a:cubicBezTo>
                  <a:cubicBezTo>
                    <a:pt x="581" y="13"/>
                    <a:pt x="581" y="13"/>
                    <a:pt x="581" y="13"/>
                  </a:cubicBezTo>
                  <a:cubicBezTo>
                    <a:pt x="585" y="21"/>
                    <a:pt x="585" y="21"/>
                    <a:pt x="585" y="21"/>
                  </a:cubicBezTo>
                  <a:lnTo>
                    <a:pt x="587" y="20"/>
                  </a:lnTo>
                  <a:close/>
                  <a:moveTo>
                    <a:pt x="571" y="38"/>
                  </a:moveTo>
                  <a:cubicBezTo>
                    <a:pt x="573" y="37"/>
                    <a:pt x="573" y="36"/>
                    <a:pt x="573" y="35"/>
                  </a:cubicBezTo>
                  <a:cubicBezTo>
                    <a:pt x="567" y="18"/>
                    <a:pt x="567" y="18"/>
                    <a:pt x="567" y="18"/>
                  </a:cubicBezTo>
                  <a:cubicBezTo>
                    <a:pt x="567" y="17"/>
                    <a:pt x="565" y="17"/>
                    <a:pt x="564" y="17"/>
                  </a:cubicBezTo>
                  <a:cubicBezTo>
                    <a:pt x="558" y="18"/>
                    <a:pt x="558" y="18"/>
                    <a:pt x="558" y="18"/>
                  </a:cubicBezTo>
                  <a:cubicBezTo>
                    <a:pt x="556" y="19"/>
                    <a:pt x="556" y="20"/>
                    <a:pt x="556" y="21"/>
                  </a:cubicBezTo>
                  <a:cubicBezTo>
                    <a:pt x="562" y="38"/>
                    <a:pt x="562" y="38"/>
                    <a:pt x="562" y="38"/>
                  </a:cubicBezTo>
                  <a:cubicBezTo>
                    <a:pt x="563" y="39"/>
                    <a:pt x="564" y="39"/>
                    <a:pt x="565" y="39"/>
                  </a:cubicBezTo>
                  <a:lnTo>
                    <a:pt x="571" y="38"/>
                  </a:lnTo>
                  <a:close/>
                  <a:moveTo>
                    <a:pt x="557" y="30"/>
                  </a:moveTo>
                  <a:cubicBezTo>
                    <a:pt x="557" y="29"/>
                    <a:pt x="557" y="29"/>
                    <a:pt x="557" y="29"/>
                  </a:cubicBezTo>
                  <a:cubicBezTo>
                    <a:pt x="557" y="29"/>
                    <a:pt x="557" y="29"/>
                    <a:pt x="557" y="28"/>
                  </a:cubicBezTo>
                  <a:cubicBezTo>
                    <a:pt x="556" y="28"/>
                    <a:pt x="556" y="28"/>
                    <a:pt x="556" y="28"/>
                  </a:cubicBezTo>
                  <a:cubicBezTo>
                    <a:pt x="555" y="28"/>
                    <a:pt x="554" y="29"/>
                    <a:pt x="554" y="29"/>
                  </a:cubicBezTo>
                  <a:cubicBezTo>
                    <a:pt x="554" y="30"/>
                    <a:pt x="554" y="30"/>
                    <a:pt x="554" y="30"/>
                  </a:cubicBezTo>
                  <a:cubicBezTo>
                    <a:pt x="554" y="31"/>
                    <a:pt x="555" y="31"/>
                    <a:pt x="555" y="31"/>
                  </a:cubicBezTo>
                  <a:cubicBezTo>
                    <a:pt x="555" y="31"/>
                    <a:pt x="555" y="32"/>
                    <a:pt x="556" y="32"/>
                  </a:cubicBezTo>
                  <a:cubicBezTo>
                    <a:pt x="556" y="32"/>
                    <a:pt x="557" y="31"/>
                    <a:pt x="557" y="30"/>
                  </a:cubicBezTo>
                  <a:close/>
                  <a:moveTo>
                    <a:pt x="553" y="32"/>
                  </a:moveTo>
                  <a:cubicBezTo>
                    <a:pt x="553" y="30"/>
                    <a:pt x="553" y="30"/>
                    <a:pt x="553" y="30"/>
                  </a:cubicBezTo>
                  <a:cubicBezTo>
                    <a:pt x="553" y="30"/>
                    <a:pt x="553" y="30"/>
                    <a:pt x="553" y="30"/>
                  </a:cubicBezTo>
                  <a:cubicBezTo>
                    <a:pt x="552" y="29"/>
                    <a:pt x="552" y="29"/>
                    <a:pt x="552" y="29"/>
                  </a:cubicBezTo>
                  <a:cubicBezTo>
                    <a:pt x="551" y="29"/>
                    <a:pt x="550" y="30"/>
                    <a:pt x="550" y="30"/>
                  </a:cubicBezTo>
                  <a:cubicBezTo>
                    <a:pt x="550" y="32"/>
                    <a:pt x="550" y="32"/>
                    <a:pt x="550" y="32"/>
                  </a:cubicBezTo>
                  <a:cubicBezTo>
                    <a:pt x="550" y="32"/>
                    <a:pt x="550" y="32"/>
                    <a:pt x="551" y="32"/>
                  </a:cubicBezTo>
                  <a:cubicBezTo>
                    <a:pt x="551" y="33"/>
                    <a:pt x="551" y="33"/>
                    <a:pt x="552" y="33"/>
                  </a:cubicBezTo>
                  <a:cubicBezTo>
                    <a:pt x="552" y="33"/>
                    <a:pt x="553" y="32"/>
                    <a:pt x="553" y="32"/>
                  </a:cubicBezTo>
                  <a:close/>
                  <a:moveTo>
                    <a:pt x="549" y="33"/>
                  </a:moveTo>
                  <a:cubicBezTo>
                    <a:pt x="549" y="32"/>
                    <a:pt x="549" y="32"/>
                    <a:pt x="549" y="32"/>
                  </a:cubicBezTo>
                  <a:cubicBezTo>
                    <a:pt x="549" y="31"/>
                    <a:pt x="549" y="31"/>
                    <a:pt x="549" y="31"/>
                  </a:cubicBezTo>
                  <a:cubicBezTo>
                    <a:pt x="549" y="31"/>
                    <a:pt x="548" y="31"/>
                    <a:pt x="548" y="31"/>
                  </a:cubicBezTo>
                  <a:cubicBezTo>
                    <a:pt x="547" y="31"/>
                    <a:pt x="547" y="31"/>
                    <a:pt x="547" y="32"/>
                  </a:cubicBezTo>
                  <a:cubicBezTo>
                    <a:pt x="547" y="33"/>
                    <a:pt x="547" y="33"/>
                    <a:pt x="547" y="33"/>
                  </a:cubicBezTo>
                  <a:cubicBezTo>
                    <a:pt x="547" y="33"/>
                    <a:pt x="547" y="33"/>
                    <a:pt x="547" y="34"/>
                  </a:cubicBezTo>
                  <a:cubicBezTo>
                    <a:pt x="547" y="34"/>
                    <a:pt x="547" y="34"/>
                    <a:pt x="548" y="34"/>
                  </a:cubicBezTo>
                  <a:cubicBezTo>
                    <a:pt x="549" y="34"/>
                    <a:pt x="549" y="33"/>
                    <a:pt x="549" y="33"/>
                  </a:cubicBezTo>
                  <a:close/>
                  <a:moveTo>
                    <a:pt x="545" y="34"/>
                  </a:moveTo>
                  <a:cubicBezTo>
                    <a:pt x="545" y="33"/>
                    <a:pt x="545" y="33"/>
                    <a:pt x="545" y="33"/>
                  </a:cubicBezTo>
                  <a:cubicBezTo>
                    <a:pt x="545" y="33"/>
                    <a:pt x="545" y="32"/>
                    <a:pt x="545" y="32"/>
                  </a:cubicBezTo>
                  <a:cubicBezTo>
                    <a:pt x="544" y="32"/>
                    <a:pt x="544" y="32"/>
                    <a:pt x="544" y="32"/>
                  </a:cubicBezTo>
                  <a:cubicBezTo>
                    <a:pt x="543" y="32"/>
                    <a:pt x="542" y="32"/>
                    <a:pt x="542" y="33"/>
                  </a:cubicBezTo>
                  <a:cubicBezTo>
                    <a:pt x="542" y="34"/>
                    <a:pt x="542" y="34"/>
                    <a:pt x="542" y="34"/>
                  </a:cubicBezTo>
                  <a:cubicBezTo>
                    <a:pt x="542" y="34"/>
                    <a:pt x="543" y="35"/>
                    <a:pt x="543" y="35"/>
                  </a:cubicBezTo>
                  <a:cubicBezTo>
                    <a:pt x="543" y="35"/>
                    <a:pt x="543" y="35"/>
                    <a:pt x="544" y="35"/>
                  </a:cubicBezTo>
                  <a:cubicBezTo>
                    <a:pt x="544" y="35"/>
                    <a:pt x="545" y="35"/>
                    <a:pt x="545" y="34"/>
                  </a:cubicBezTo>
                  <a:close/>
                  <a:moveTo>
                    <a:pt x="541" y="36"/>
                  </a:moveTo>
                  <a:cubicBezTo>
                    <a:pt x="541" y="35"/>
                    <a:pt x="541" y="35"/>
                    <a:pt x="541" y="35"/>
                  </a:cubicBezTo>
                  <a:cubicBezTo>
                    <a:pt x="541" y="34"/>
                    <a:pt x="541" y="34"/>
                    <a:pt x="540" y="34"/>
                  </a:cubicBezTo>
                  <a:cubicBezTo>
                    <a:pt x="540" y="34"/>
                    <a:pt x="540" y="33"/>
                    <a:pt x="540" y="33"/>
                  </a:cubicBezTo>
                  <a:cubicBezTo>
                    <a:pt x="539" y="33"/>
                    <a:pt x="538" y="34"/>
                    <a:pt x="538" y="35"/>
                  </a:cubicBezTo>
                  <a:cubicBezTo>
                    <a:pt x="538" y="36"/>
                    <a:pt x="538" y="36"/>
                    <a:pt x="538" y="36"/>
                  </a:cubicBezTo>
                  <a:cubicBezTo>
                    <a:pt x="538" y="36"/>
                    <a:pt x="538" y="36"/>
                    <a:pt x="539" y="36"/>
                  </a:cubicBezTo>
                  <a:cubicBezTo>
                    <a:pt x="539" y="37"/>
                    <a:pt x="539" y="37"/>
                    <a:pt x="540" y="37"/>
                  </a:cubicBezTo>
                  <a:cubicBezTo>
                    <a:pt x="540" y="37"/>
                    <a:pt x="541" y="36"/>
                    <a:pt x="541" y="36"/>
                  </a:cubicBezTo>
                  <a:close/>
                  <a:moveTo>
                    <a:pt x="537" y="37"/>
                  </a:moveTo>
                  <a:cubicBezTo>
                    <a:pt x="537" y="36"/>
                    <a:pt x="537" y="36"/>
                    <a:pt x="537" y="36"/>
                  </a:cubicBezTo>
                  <a:cubicBezTo>
                    <a:pt x="537" y="35"/>
                    <a:pt x="536" y="35"/>
                    <a:pt x="536" y="35"/>
                  </a:cubicBezTo>
                  <a:cubicBezTo>
                    <a:pt x="536" y="35"/>
                    <a:pt x="536" y="35"/>
                    <a:pt x="535" y="35"/>
                  </a:cubicBezTo>
                  <a:cubicBezTo>
                    <a:pt x="535" y="35"/>
                    <a:pt x="534" y="35"/>
                    <a:pt x="534" y="36"/>
                  </a:cubicBezTo>
                  <a:cubicBezTo>
                    <a:pt x="534" y="37"/>
                    <a:pt x="534" y="37"/>
                    <a:pt x="534" y="37"/>
                  </a:cubicBezTo>
                  <a:cubicBezTo>
                    <a:pt x="534" y="37"/>
                    <a:pt x="534" y="38"/>
                    <a:pt x="534" y="38"/>
                  </a:cubicBezTo>
                  <a:cubicBezTo>
                    <a:pt x="535" y="38"/>
                    <a:pt x="535" y="38"/>
                    <a:pt x="535" y="38"/>
                  </a:cubicBezTo>
                  <a:cubicBezTo>
                    <a:pt x="536" y="38"/>
                    <a:pt x="537" y="38"/>
                    <a:pt x="537" y="37"/>
                  </a:cubicBezTo>
                  <a:close/>
                  <a:moveTo>
                    <a:pt x="532" y="38"/>
                  </a:moveTo>
                  <a:cubicBezTo>
                    <a:pt x="532" y="37"/>
                    <a:pt x="532" y="37"/>
                    <a:pt x="532" y="37"/>
                  </a:cubicBezTo>
                  <a:cubicBezTo>
                    <a:pt x="532" y="37"/>
                    <a:pt x="532" y="37"/>
                    <a:pt x="532" y="36"/>
                  </a:cubicBezTo>
                  <a:cubicBezTo>
                    <a:pt x="532" y="36"/>
                    <a:pt x="531" y="36"/>
                    <a:pt x="531" y="36"/>
                  </a:cubicBezTo>
                  <a:cubicBezTo>
                    <a:pt x="530" y="36"/>
                    <a:pt x="530" y="37"/>
                    <a:pt x="530" y="37"/>
                  </a:cubicBezTo>
                  <a:cubicBezTo>
                    <a:pt x="530" y="38"/>
                    <a:pt x="530" y="38"/>
                    <a:pt x="530" y="38"/>
                  </a:cubicBezTo>
                  <a:cubicBezTo>
                    <a:pt x="530" y="39"/>
                    <a:pt x="530" y="39"/>
                    <a:pt x="530" y="39"/>
                  </a:cubicBezTo>
                  <a:cubicBezTo>
                    <a:pt x="530" y="39"/>
                    <a:pt x="531" y="40"/>
                    <a:pt x="531" y="40"/>
                  </a:cubicBezTo>
                  <a:cubicBezTo>
                    <a:pt x="532" y="40"/>
                    <a:pt x="532" y="39"/>
                    <a:pt x="532" y="38"/>
                  </a:cubicBezTo>
                  <a:close/>
                  <a:moveTo>
                    <a:pt x="528" y="40"/>
                  </a:moveTo>
                  <a:cubicBezTo>
                    <a:pt x="528" y="39"/>
                    <a:pt x="528" y="39"/>
                    <a:pt x="528" y="39"/>
                  </a:cubicBezTo>
                  <a:cubicBezTo>
                    <a:pt x="528" y="38"/>
                    <a:pt x="528" y="38"/>
                    <a:pt x="528" y="38"/>
                  </a:cubicBezTo>
                  <a:cubicBezTo>
                    <a:pt x="528" y="38"/>
                    <a:pt x="527" y="38"/>
                    <a:pt x="527" y="38"/>
                  </a:cubicBezTo>
                  <a:cubicBezTo>
                    <a:pt x="526" y="38"/>
                    <a:pt x="525" y="38"/>
                    <a:pt x="525" y="39"/>
                  </a:cubicBezTo>
                  <a:cubicBezTo>
                    <a:pt x="525" y="40"/>
                    <a:pt x="525" y="40"/>
                    <a:pt x="525" y="40"/>
                  </a:cubicBezTo>
                  <a:cubicBezTo>
                    <a:pt x="525" y="40"/>
                    <a:pt x="526" y="40"/>
                    <a:pt x="526" y="41"/>
                  </a:cubicBezTo>
                  <a:cubicBezTo>
                    <a:pt x="526" y="41"/>
                    <a:pt x="526" y="41"/>
                    <a:pt x="527" y="41"/>
                  </a:cubicBezTo>
                  <a:cubicBezTo>
                    <a:pt x="528" y="41"/>
                    <a:pt x="528" y="40"/>
                    <a:pt x="528" y="40"/>
                  </a:cubicBezTo>
                  <a:close/>
                  <a:moveTo>
                    <a:pt x="526" y="77"/>
                  </a:moveTo>
                  <a:cubicBezTo>
                    <a:pt x="526" y="76"/>
                    <a:pt x="526" y="76"/>
                    <a:pt x="526" y="76"/>
                  </a:cubicBezTo>
                  <a:cubicBezTo>
                    <a:pt x="526" y="75"/>
                    <a:pt x="526" y="75"/>
                    <a:pt x="526" y="75"/>
                  </a:cubicBezTo>
                  <a:cubicBezTo>
                    <a:pt x="525" y="77"/>
                    <a:pt x="525" y="77"/>
                    <a:pt x="525" y="77"/>
                  </a:cubicBezTo>
                  <a:lnTo>
                    <a:pt x="526" y="77"/>
                  </a:lnTo>
                  <a:close/>
                  <a:moveTo>
                    <a:pt x="524" y="41"/>
                  </a:moveTo>
                  <a:cubicBezTo>
                    <a:pt x="524" y="40"/>
                    <a:pt x="524" y="40"/>
                    <a:pt x="524" y="40"/>
                  </a:cubicBezTo>
                  <a:cubicBezTo>
                    <a:pt x="524" y="40"/>
                    <a:pt x="524" y="39"/>
                    <a:pt x="523" y="39"/>
                  </a:cubicBezTo>
                  <a:cubicBezTo>
                    <a:pt x="523" y="39"/>
                    <a:pt x="523" y="39"/>
                    <a:pt x="522" y="39"/>
                  </a:cubicBezTo>
                  <a:cubicBezTo>
                    <a:pt x="522" y="39"/>
                    <a:pt x="521" y="39"/>
                    <a:pt x="521" y="40"/>
                  </a:cubicBezTo>
                  <a:cubicBezTo>
                    <a:pt x="521" y="41"/>
                    <a:pt x="521" y="41"/>
                    <a:pt x="521" y="41"/>
                  </a:cubicBezTo>
                  <a:cubicBezTo>
                    <a:pt x="521" y="41"/>
                    <a:pt x="521" y="42"/>
                    <a:pt x="521" y="42"/>
                  </a:cubicBezTo>
                  <a:cubicBezTo>
                    <a:pt x="522" y="42"/>
                    <a:pt x="522" y="42"/>
                    <a:pt x="522" y="42"/>
                  </a:cubicBezTo>
                  <a:cubicBezTo>
                    <a:pt x="523" y="42"/>
                    <a:pt x="524" y="42"/>
                    <a:pt x="524" y="41"/>
                  </a:cubicBezTo>
                  <a:close/>
                  <a:moveTo>
                    <a:pt x="521" y="83"/>
                  </a:moveTo>
                  <a:cubicBezTo>
                    <a:pt x="521" y="83"/>
                    <a:pt x="524" y="80"/>
                    <a:pt x="521" y="78"/>
                  </a:cubicBezTo>
                  <a:cubicBezTo>
                    <a:pt x="521" y="78"/>
                    <a:pt x="519" y="79"/>
                    <a:pt x="517" y="77"/>
                  </a:cubicBezTo>
                  <a:cubicBezTo>
                    <a:pt x="488" y="86"/>
                    <a:pt x="488" y="86"/>
                    <a:pt x="488" y="86"/>
                  </a:cubicBezTo>
                  <a:cubicBezTo>
                    <a:pt x="488" y="86"/>
                    <a:pt x="501" y="87"/>
                    <a:pt x="501" y="89"/>
                  </a:cubicBezTo>
                  <a:lnTo>
                    <a:pt x="521" y="83"/>
                  </a:lnTo>
                  <a:close/>
                  <a:moveTo>
                    <a:pt x="519" y="43"/>
                  </a:moveTo>
                  <a:cubicBezTo>
                    <a:pt x="519" y="41"/>
                    <a:pt x="519" y="41"/>
                    <a:pt x="519" y="41"/>
                  </a:cubicBezTo>
                  <a:cubicBezTo>
                    <a:pt x="519" y="41"/>
                    <a:pt x="519" y="41"/>
                    <a:pt x="519" y="41"/>
                  </a:cubicBezTo>
                  <a:cubicBezTo>
                    <a:pt x="519" y="40"/>
                    <a:pt x="518" y="40"/>
                    <a:pt x="518" y="40"/>
                  </a:cubicBezTo>
                  <a:cubicBezTo>
                    <a:pt x="517" y="40"/>
                    <a:pt x="517" y="41"/>
                    <a:pt x="517" y="41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7" y="43"/>
                    <a:pt x="518" y="44"/>
                    <a:pt x="518" y="44"/>
                  </a:cubicBezTo>
                  <a:cubicBezTo>
                    <a:pt x="519" y="44"/>
                    <a:pt x="519" y="43"/>
                    <a:pt x="519" y="43"/>
                  </a:cubicBezTo>
                  <a:close/>
                  <a:moveTo>
                    <a:pt x="515" y="44"/>
                  </a:moveTo>
                  <a:cubicBezTo>
                    <a:pt x="515" y="43"/>
                    <a:pt x="515" y="43"/>
                    <a:pt x="515" y="43"/>
                  </a:cubicBezTo>
                  <a:cubicBezTo>
                    <a:pt x="515" y="42"/>
                    <a:pt x="515" y="42"/>
                    <a:pt x="515" y="42"/>
                  </a:cubicBezTo>
                  <a:cubicBezTo>
                    <a:pt x="514" y="42"/>
                    <a:pt x="514" y="42"/>
                    <a:pt x="514" y="42"/>
                  </a:cubicBezTo>
                  <a:cubicBezTo>
                    <a:pt x="513" y="42"/>
                    <a:pt x="512" y="42"/>
                    <a:pt x="512" y="43"/>
                  </a:cubicBezTo>
                  <a:cubicBezTo>
                    <a:pt x="512" y="44"/>
                    <a:pt x="512" y="44"/>
                    <a:pt x="512" y="44"/>
                  </a:cubicBezTo>
                  <a:cubicBezTo>
                    <a:pt x="512" y="44"/>
                    <a:pt x="513" y="44"/>
                    <a:pt x="513" y="45"/>
                  </a:cubicBezTo>
                  <a:cubicBezTo>
                    <a:pt x="513" y="45"/>
                    <a:pt x="513" y="45"/>
                    <a:pt x="514" y="45"/>
                  </a:cubicBezTo>
                  <a:cubicBezTo>
                    <a:pt x="515" y="45"/>
                    <a:pt x="515" y="44"/>
                    <a:pt x="515" y="44"/>
                  </a:cubicBezTo>
                  <a:close/>
                  <a:moveTo>
                    <a:pt x="511" y="45"/>
                  </a:move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0" y="43"/>
                  </a:cubicBezTo>
                  <a:cubicBezTo>
                    <a:pt x="510" y="43"/>
                    <a:pt x="510" y="43"/>
                    <a:pt x="509" y="43"/>
                  </a:cubicBezTo>
                  <a:cubicBezTo>
                    <a:pt x="509" y="43"/>
                    <a:pt x="508" y="44"/>
                    <a:pt x="508" y="44"/>
                  </a:cubicBezTo>
                  <a:cubicBezTo>
                    <a:pt x="508" y="45"/>
                    <a:pt x="508" y="45"/>
                    <a:pt x="508" y="45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6"/>
                    <a:pt x="509" y="46"/>
                    <a:pt x="509" y="46"/>
                  </a:cubicBezTo>
                  <a:cubicBezTo>
                    <a:pt x="510" y="46"/>
                    <a:pt x="511" y="46"/>
                    <a:pt x="511" y="45"/>
                  </a:cubicBezTo>
                  <a:close/>
                  <a:moveTo>
                    <a:pt x="506" y="47"/>
                  </a:moveTo>
                  <a:cubicBezTo>
                    <a:pt x="506" y="45"/>
                    <a:pt x="506" y="45"/>
                    <a:pt x="506" y="45"/>
                  </a:cubicBezTo>
                  <a:cubicBezTo>
                    <a:pt x="506" y="45"/>
                    <a:pt x="506" y="45"/>
                    <a:pt x="506" y="45"/>
                  </a:cubicBezTo>
                  <a:cubicBezTo>
                    <a:pt x="506" y="45"/>
                    <a:pt x="505" y="44"/>
                    <a:pt x="505" y="44"/>
                  </a:cubicBezTo>
                  <a:cubicBezTo>
                    <a:pt x="504" y="44"/>
                    <a:pt x="504" y="45"/>
                    <a:pt x="504" y="45"/>
                  </a:cubicBezTo>
                  <a:cubicBezTo>
                    <a:pt x="504" y="47"/>
                    <a:pt x="504" y="47"/>
                    <a:pt x="504" y="47"/>
                  </a:cubicBezTo>
                  <a:cubicBezTo>
                    <a:pt x="504" y="47"/>
                    <a:pt x="504" y="47"/>
                    <a:pt x="504" y="47"/>
                  </a:cubicBezTo>
                  <a:cubicBezTo>
                    <a:pt x="504" y="48"/>
                    <a:pt x="505" y="48"/>
                    <a:pt x="505" y="48"/>
                  </a:cubicBezTo>
                  <a:cubicBezTo>
                    <a:pt x="506" y="48"/>
                    <a:pt x="506" y="47"/>
                    <a:pt x="506" y="47"/>
                  </a:cubicBezTo>
                  <a:close/>
                  <a:moveTo>
                    <a:pt x="504" y="114"/>
                  </a:moveTo>
                  <a:cubicBezTo>
                    <a:pt x="504" y="112"/>
                    <a:pt x="502" y="111"/>
                    <a:pt x="500" y="111"/>
                  </a:cubicBezTo>
                  <a:cubicBezTo>
                    <a:pt x="499" y="111"/>
                    <a:pt x="497" y="112"/>
                    <a:pt x="497" y="114"/>
                  </a:cubicBezTo>
                  <a:cubicBezTo>
                    <a:pt x="497" y="115"/>
                    <a:pt x="499" y="117"/>
                    <a:pt x="500" y="117"/>
                  </a:cubicBezTo>
                  <a:cubicBezTo>
                    <a:pt x="502" y="117"/>
                    <a:pt x="504" y="115"/>
                    <a:pt x="504" y="114"/>
                  </a:cubicBezTo>
                  <a:close/>
                  <a:moveTo>
                    <a:pt x="502" y="48"/>
                  </a:moveTo>
                  <a:cubicBezTo>
                    <a:pt x="502" y="47"/>
                    <a:pt x="502" y="47"/>
                    <a:pt x="502" y="47"/>
                  </a:cubicBezTo>
                  <a:cubicBezTo>
                    <a:pt x="502" y="47"/>
                    <a:pt x="502" y="46"/>
                    <a:pt x="502" y="46"/>
                  </a:cubicBezTo>
                  <a:cubicBezTo>
                    <a:pt x="501" y="46"/>
                    <a:pt x="501" y="46"/>
                    <a:pt x="501" y="46"/>
                  </a:cubicBezTo>
                  <a:cubicBezTo>
                    <a:pt x="500" y="46"/>
                    <a:pt x="499" y="46"/>
                    <a:pt x="499" y="47"/>
                  </a:cubicBezTo>
                  <a:cubicBezTo>
                    <a:pt x="499" y="48"/>
                    <a:pt x="499" y="48"/>
                    <a:pt x="499" y="48"/>
                  </a:cubicBezTo>
                  <a:cubicBezTo>
                    <a:pt x="499" y="48"/>
                    <a:pt x="499" y="49"/>
                    <a:pt x="500" y="49"/>
                  </a:cubicBezTo>
                  <a:cubicBezTo>
                    <a:pt x="500" y="49"/>
                    <a:pt x="500" y="49"/>
                    <a:pt x="501" y="49"/>
                  </a:cubicBezTo>
                  <a:cubicBezTo>
                    <a:pt x="501" y="49"/>
                    <a:pt x="502" y="49"/>
                    <a:pt x="502" y="48"/>
                  </a:cubicBezTo>
                  <a:close/>
                  <a:moveTo>
                    <a:pt x="497" y="49"/>
                  </a:moveTo>
                  <a:cubicBezTo>
                    <a:pt x="497" y="48"/>
                    <a:pt x="497" y="48"/>
                    <a:pt x="497" y="48"/>
                  </a:cubicBezTo>
                  <a:cubicBezTo>
                    <a:pt x="497" y="48"/>
                    <a:pt x="497" y="48"/>
                    <a:pt x="497" y="47"/>
                  </a:cubicBezTo>
                  <a:cubicBezTo>
                    <a:pt x="497" y="47"/>
                    <a:pt x="496" y="47"/>
                    <a:pt x="496" y="47"/>
                  </a:cubicBezTo>
                  <a:cubicBezTo>
                    <a:pt x="495" y="47"/>
                    <a:pt x="495" y="48"/>
                    <a:pt x="495" y="48"/>
                  </a:cubicBezTo>
                  <a:cubicBezTo>
                    <a:pt x="495" y="49"/>
                    <a:pt x="495" y="49"/>
                    <a:pt x="495" y="49"/>
                  </a:cubicBezTo>
                  <a:cubicBezTo>
                    <a:pt x="495" y="50"/>
                    <a:pt x="495" y="50"/>
                    <a:pt x="495" y="50"/>
                  </a:cubicBezTo>
                  <a:cubicBezTo>
                    <a:pt x="495" y="50"/>
                    <a:pt x="496" y="50"/>
                    <a:pt x="496" y="50"/>
                  </a:cubicBezTo>
                  <a:cubicBezTo>
                    <a:pt x="497" y="50"/>
                    <a:pt x="497" y="50"/>
                    <a:pt x="497" y="49"/>
                  </a:cubicBezTo>
                  <a:close/>
                  <a:moveTo>
                    <a:pt x="493" y="51"/>
                  </a:moveTo>
                  <a:cubicBezTo>
                    <a:pt x="493" y="49"/>
                    <a:pt x="493" y="49"/>
                    <a:pt x="493" y="49"/>
                  </a:cubicBezTo>
                  <a:cubicBezTo>
                    <a:pt x="493" y="49"/>
                    <a:pt x="493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1" y="48"/>
                    <a:pt x="490" y="49"/>
                    <a:pt x="490" y="49"/>
                  </a:cubicBezTo>
                  <a:cubicBezTo>
                    <a:pt x="490" y="51"/>
                    <a:pt x="490" y="51"/>
                    <a:pt x="490" y="51"/>
                  </a:cubicBezTo>
                  <a:cubicBezTo>
                    <a:pt x="490" y="51"/>
                    <a:pt x="491" y="51"/>
                    <a:pt x="491" y="51"/>
                  </a:cubicBezTo>
                  <a:cubicBezTo>
                    <a:pt x="491" y="52"/>
                    <a:pt x="491" y="52"/>
                    <a:pt x="492" y="52"/>
                  </a:cubicBezTo>
                  <a:cubicBezTo>
                    <a:pt x="492" y="52"/>
                    <a:pt x="493" y="51"/>
                    <a:pt x="493" y="51"/>
                  </a:cubicBezTo>
                  <a:close/>
                  <a:moveTo>
                    <a:pt x="480" y="65"/>
                  </a:moveTo>
                  <a:cubicBezTo>
                    <a:pt x="482" y="64"/>
                    <a:pt x="482" y="63"/>
                    <a:pt x="482" y="62"/>
                  </a:cubicBezTo>
                  <a:cubicBezTo>
                    <a:pt x="476" y="45"/>
                    <a:pt x="476" y="45"/>
                    <a:pt x="476" y="45"/>
                  </a:cubicBezTo>
                  <a:cubicBezTo>
                    <a:pt x="476" y="44"/>
                    <a:pt x="474" y="44"/>
                    <a:pt x="473" y="44"/>
                  </a:cubicBezTo>
                  <a:cubicBezTo>
                    <a:pt x="467" y="46"/>
                    <a:pt x="467" y="46"/>
                    <a:pt x="467" y="46"/>
                  </a:cubicBezTo>
                  <a:cubicBezTo>
                    <a:pt x="465" y="46"/>
                    <a:pt x="465" y="47"/>
                    <a:pt x="465" y="48"/>
                  </a:cubicBezTo>
                  <a:cubicBezTo>
                    <a:pt x="471" y="65"/>
                    <a:pt x="471" y="65"/>
                    <a:pt x="471" y="65"/>
                  </a:cubicBezTo>
                  <a:cubicBezTo>
                    <a:pt x="472" y="66"/>
                    <a:pt x="473" y="67"/>
                    <a:pt x="474" y="66"/>
                  </a:cubicBezTo>
                  <a:lnTo>
                    <a:pt x="480" y="65"/>
                  </a:lnTo>
                  <a:close/>
                  <a:moveTo>
                    <a:pt x="463" y="60"/>
                  </a:moveTo>
                  <a:cubicBezTo>
                    <a:pt x="463" y="58"/>
                    <a:pt x="463" y="58"/>
                    <a:pt x="463" y="58"/>
                  </a:cubicBezTo>
                  <a:cubicBezTo>
                    <a:pt x="463" y="58"/>
                    <a:pt x="463" y="58"/>
                    <a:pt x="463" y="58"/>
                  </a:cubicBezTo>
                  <a:cubicBezTo>
                    <a:pt x="463" y="57"/>
                    <a:pt x="462" y="57"/>
                    <a:pt x="462" y="57"/>
                  </a:cubicBezTo>
                  <a:cubicBezTo>
                    <a:pt x="461" y="57"/>
                    <a:pt x="461" y="58"/>
                    <a:pt x="461" y="58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1"/>
                    <a:pt x="462" y="61"/>
                    <a:pt x="462" y="61"/>
                  </a:cubicBezTo>
                  <a:cubicBezTo>
                    <a:pt x="463" y="61"/>
                    <a:pt x="463" y="60"/>
                    <a:pt x="463" y="60"/>
                  </a:cubicBezTo>
                  <a:close/>
                  <a:moveTo>
                    <a:pt x="459" y="61"/>
                  </a:moveTo>
                  <a:cubicBezTo>
                    <a:pt x="459" y="60"/>
                    <a:pt x="459" y="60"/>
                    <a:pt x="459" y="60"/>
                  </a:cubicBezTo>
                  <a:cubicBezTo>
                    <a:pt x="459" y="59"/>
                    <a:pt x="459" y="59"/>
                    <a:pt x="458" y="59"/>
                  </a:cubicBezTo>
                  <a:cubicBezTo>
                    <a:pt x="458" y="59"/>
                    <a:pt x="458" y="59"/>
                    <a:pt x="457" y="59"/>
                  </a:cubicBezTo>
                  <a:cubicBezTo>
                    <a:pt x="457" y="59"/>
                    <a:pt x="456" y="59"/>
                    <a:pt x="456" y="60"/>
                  </a:cubicBezTo>
                  <a:cubicBezTo>
                    <a:pt x="456" y="61"/>
                    <a:pt x="456" y="61"/>
                    <a:pt x="456" y="61"/>
                  </a:cubicBezTo>
                  <a:cubicBezTo>
                    <a:pt x="456" y="61"/>
                    <a:pt x="456" y="61"/>
                    <a:pt x="457" y="62"/>
                  </a:cubicBezTo>
                  <a:cubicBezTo>
                    <a:pt x="457" y="62"/>
                    <a:pt x="457" y="62"/>
                    <a:pt x="457" y="62"/>
                  </a:cubicBezTo>
                  <a:cubicBezTo>
                    <a:pt x="458" y="62"/>
                    <a:pt x="459" y="62"/>
                    <a:pt x="459" y="61"/>
                  </a:cubicBezTo>
                  <a:close/>
                  <a:moveTo>
                    <a:pt x="455" y="62"/>
                  </a:moveTo>
                  <a:cubicBezTo>
                    <a:pt x="455" y="61"/>
                    <a:pt x="455" y="61"/>
                    <a:pt x="455" y="61"/>
                  </a:cubicBezTo>
                  <a:cubicBezTo>
                    <a:pt x="455" y="61"/>
                    <a:pt x="454" y="60"/>
                    <a:pt x="454" y="60"/>
                  </a:cubicBezTo>
                  <a:cubicBezTo>
                    <a:pt x="454" y="60"/>
                    <a:pt x="454" y="60"/>
                    <a:pt x="453" y="60"/>
                  </a:cubicBezTo>
                  <a:cubicBezTo>
                    <a:pt x="452" y="60"/>
                    <a:pt x="452" y="60"/>
                    <a:pt x="452" y="61"/>
                  </a:cubicBezTo>
                  <a:cubicBezTo>
                    <a:pt x="452" y="62"/>
                    <a:pt x="452" y="62"/>
                    <a:pt x="452" y="62"/>
                  </a:cubicBezTo>
                  <a:cubicBezTo>
                    <a:pt x="452" y="63"/>
                    <a:pt x="452" y="63"/>
                    <a:pt x="452" y="63"/>
                  </a:cubicBezTo>
                  <a:cubicBezTo>
                    <a:pt x="453" y="63"/>
                    <a:pt x="453" y="63"/>
                    <a:pt x="453" y="63"/>
                  </a:cubicBezTo>
                  <a:cubicBezTo>
                    <a:pt x="454" y="63"/>
                    <a:pt x="455" y="63"/>
                    <a:pt x="455" y="62"/>
                  </a:cubicBezTo>
                  <a:close/>
                  <a:moveTo>
                    <a:pt x="450" y="64"/>
                  </a:moveTo>
                  <a:cubicBezTo>
                    <a:pt x="450" y="62"/>
                    <a:pt x="450" y="62"/>
                    <a:pt x="450" y="62"/>
                  </a:cubicBezTo>
                  <a:cubicBezTo>
                    <a:pt x="450" y="62"/>
                    <a:pt x="450" y="62"/>
                    <a:pt x="450" y="62"/>
                  </a:cubicBezTo>
                  <a:cubicBezTo>
                    <a:pt x="449" y="61"/>
                    <a:pt x="449" y="61"/>
                    <a:pt x="449" y="61"/>
                  </a:cubicBezTo>
                  <a:cubicBezTo>
                    <a:pt x="448" y="61"/>
                    <a:pt x="447" y="62"/>
                    <a:pt x="447" y="62"/>
                  </a:cubicBez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8" y="64"/>
                    <a:pt x="448" y="64"/>
                  </a:cubicBezTo>
                  <a:cubicBezTo>
                    <a:pt x="448" y="64"/>
                    <a:pt x="448" y="65"/>
                    <a:pt x="449" y="65"/>
                  </a:cubicBezTo>
                  <a:cubicBezTo>
                    <a:pt x="449" y="65"/>
                    <a:pt x="450" y="64"/>
                    <a:pt x="450" y="64"/>
                  </a:cubicBezTo>
                  <a:close/>
                  <a:moveTo>
                    <a:pt x="445" y="65"/>
                  </a:moveTo>
                  <a:cubicBezTo>
                    <a:pt x="445" y="64"/>
                    <a:pt x="445" y="64"/>
                    <a:pt x="445" y="64"/>
                  </a:cubicBezTo>
                  <a:cubicBezTo>
                    <a:pt x="445" y="64"/>
                    <a:pt x="445" y="63"/>
                    <a:pt x="445" y="63"/>
                  </a:cubicBezTo>
                  <a:cubicBezTo>
                    <a:pt x="445" y="63"/>
                    <a:pt x="444" y="63"/>
                    <a:pt x="444" y="63"/>
                  </a:cubicBezTo>
                  <a:cubicBezTo>
                    <a:pt x="443" y="63"/>
                    <a:pt x="443" y="63"/>
                    <a:pt x="443" y="64"/>
                  </a:cubicBezTo>
                  <a:cubicBezTo>
                    <a:pt x="443" y="65"/>
                    <a:pt x="443" y="65"/>
                    <a:pt x="443" y="65"/>
                  </a:cubicBezTo>
                  <a:cubicBezTo>
                    <a:pt x="443" y="65"/>
                    <a:pt x="443" y="66"/>
                    <a:pt x="443" y="66"/>
                  </a:cubicBezTo>
                  <a:cubicBezTo>
                    <a:pt x="443" y="66"/>
                    <a:pt x="444" y="66"/>
                    <a:pt x="444" y="66"/>
                  </a:cubicBezTo>
                  <a:cubicBezTo>
                    <a:pt x="445" y="66"/>
                    <a:pt x="445" y="66"/>
                    <a:pt x="445" y="65"/>
                  </a:cubicBezTo>
                  <a:close/>
                  <a:moveTo>
                    <a:pt x="441" y="67"/>
                  </a:moveTo>
                  <a:cubicBezTo>
                    <a:pt x="441" y="65"/>
                    <a:pt x="441" y="65"/>
                    <a:pt x="441" y="65"/>
                  </a:cubicBezTo>
                  <a:cubicBezTo>
                    <a:pt x="441" y="65"/>
                    <a:pt x="441" y="65"/>
                    <a:pt x="440" y="65"/>
                  </a:cubicBezTo>
                  <a:cubicBezTo>
                    <a:pt x="440" y="65"/>
                    <a:pt x="440" y="64"/>
                    <a:pt x="439" y="64"/>
                  </a:cubicBezTo>
                  <a:cubicBezTo>
                    <a:pt x="439" y="64"/>
                    <a:pt x="438" y="65"/>
                    <a:pt x="438" y="65"/>
                  </a:cubicBezTo>
                  <a:cubicBezTo>
                    <a:pt x="438" y="67"/>
                    <a:pt x="438" y="67"/>
                    <a:pt x="438" y="67"/>
                  </a:cubicBezTo>
                  <a:cubicBezTo>
                    <a:pt x="438" y="67"/>
                    <a:pt x="438" y="67"/>
                    <a:pt x="439" y="67"/>
                  </a:cubicBezTo>
                  <a:cubicBezTo>
                    <a:pt x="439" y="68"/>
                    <a:pt x="439" y="68"/>
                    <a:pt x="439" y="68"/>
                  </a:cubicBezTo>
                  <a:cubicBezTo>
                    <a:pt x="440" y="68"/>
                    <a:pt x="441" y="67"/>
                    <a:pt x="441" y="67"/>
                  </a:cubicBezTo>
                  <a:close/>
                  <a:moveTo>
                    <a:pt x="437" y="68"/>
                  </a:moveTo>
                  <a:cubicBezTo>
                    <a:pt x="437" y="67"/>
                    <a:pt x="437" y="67"/>
                    <a:pt x="437" y="67"/>
                  </a:cubicBezTo>
                  <a:cubicBezTo>
                    <a:pt x="437" y="66"/>
                    <a:pt x="436" y="66"/>
                    <a:pt x="436" y="66"/>
                  </a:cubicBezTo>
                  <a:cubicBezTo>
                    <a:pt x="436" y="66"/>
                    <a:pt x="436" y="66"/>
                    <a:pt x="435" y="66"/>
                  </a:cubicBezTo>
                  <a:cubicBezTo>
                    <a:pt x="435" y="66"/>
                    <a:pt x="434" y="66"/>
                    <a:pt x="434" y="67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4" y="68"/>
                    <a:pt x="434" y="68"/>
                    <a:pt x="434" y="69"/>
                  </a:cubicBezTo>
                  <a:cubicBezTo>
                    <a:pt x="435" y="69"/>
                    <a:pt x="435" y="69"/>
                    <a:pt x="435" y="69"/>
                  </a:cubicBezTo>
                  <a:cubicBezTo>
                    <a:pt x="436" y="69"/>
                    <a:pt x="437" y="68"/>
                    <a:pt x="437" y="68"/>
                  </a:cubicBezTo>
                  <a:close/>
                  <a:moveTo>
                    <a:pt x="432" y="70"/>
                  </a:moveTo>
                  <a:cubicBezTo>
                    <a:pt x="432" y="68"/>
                    <a:pt x="432" y="68"/>
                    <a:pt x="432" y="68"/>
                  </a:cubicBezTo>
                  <a:cubicBezTo>
                    <a:pt x="432" y="68"/>
                    <a:pt x="432" y="68"/>
                    <a:pt x="432" y="68"/>
                  </a:cubicBezTo>
                  <a:cubicBezTo>
                    <a:pt x="431" y="67"/>
                    <a:pt x="431" y="67"/>
                    <a:pt x="431" y="67"/>
                  </a:cubicBezTo>
                  <a:cubicBezTo>
                    <a:pt x="430" y="67"/>
                    <a:pt x="429" y="68"/>
                    <a:pt x="429" y="68"/>
                  </a:cubicBezTo>
                  <a:cubicBezTo>
                    <a:pt x="429" y="70"/>
                    <a:pt x="429" y="70"/>
                    <a:pt x="429" y="70"/>
                  </a:cubicBezTo>
                  <a:cubicBezTo>
                    <a:pt x="429" y="70"/>
                    <a:pt x="430" y="70"/>
                    <a:pt x="430" y="70"/>
                  </a:cubicBezTo>
                  <a:cubicBezTo>
                    <a:pt x="430" y="70"/>
                    <a:pt x="430" y="71"/>
                    <a:pt x="431" y="71"/>
                  </a:cubicBezTo>
                  <a:cubicBezTo>
                    <a:pt x="431" y="71"/>
                    <a:pt x="432" y="70"/>
                    <a:pt x="432" y="70"/>
                  </a:cubicBezTo>
                  <a:close/>
                  <a:moveTo>
                    <a:pt x="428" y="71"/>
                  </a:moveTo>
                  <a:cubicBezTo>
                    <a:pt x="428" y="70"/>
                    <a:pt x="428" y="70"/>
                    <a:pt x="428" y="70"/>
                  </a:cubicBezTo>
                  <a:cubicBezTo>
                    <a:pt x="428" y="69"/>
                    <a:pt x="427" y="69"/>
                    <a:pt x="427" y="69"/>
                  </a:cubicBezTo>
                  <a:cubicBezTo>
                    <a:pt x="427" y="69"/>
                    <a:pt x="427" y="68"/>
                    <a:pt x="426" y="68"/>
                  </a:cubicBezTo>
                  <a:cubicBezTo>
                    <a:pt x="426" y="68"/>
                    <a:pt x="425" y="69"/>
                    <a:pt x="425" y="70"/>
                  </a:cubicBezTo>
                  <a:cubicBezTo>
                    <a:pt x="425" y="71"/>
                    <a:pt x="425" y="71"/>
                    <a:pt x="425" y="71"/>
                  </a:cubicBezTo>
                  <a:cubicBezTo>
                    <a:pt x="425" y="71"/>
                    <a:pt x="425" y="71"/>
                    <a:pt x="425" y="72"/>
                  </a:cubicBezTo>
                  <a:cubicBezTo>
                    <a:pt x="426" y="72"/>
                    <a:pt x="426" y="72"/>
                    <a:pt x="426" y="72"/>
                  </a:cubicBezTo>
                  <a:cubicBezTo>
                    <a:pt x="427" y="72"/>
                    <a:pt x="428" y="71"/>
                    <a:pt x="428" y="71"/>
                  </a:cubicBezTo>
                  <a:close/>
                  <a:moveTo>
                    <a:pt x="429" y="139"/>
                  </a:moveTo>
                  <a:cubicBezTo>
                    <a:pt x="429" y="139"/>
                    <a:pt x="427" y="137"/>
                    <a:pt x="424" y="137"/>
                  </a:cubicBezTo>
                  <a:cubicBezTo>
                    <a:pt x="424" y="137"/>
                    <a:pt x="423" y="139"/>
                    <a:pt x="429" y="139"/>
                  </a:cubicBezTo>
                  <a:close/>
                  <a:moveTo>
                    <a:pt x="423" y="72"/>
                  </a:moveTo>
                  <a:cubicBezTo>
                    <a:pt x="423" y="71"/>
                    <a:pt x="423" y="71"/>
                    <a:pt x="423" y="71"/>
                  </a:cubicBezTo>
                  <a:cubicBezTo>
                    <a:pt x="423" y="71"/>
                    <a:pt x="423" y="70"/>
                    <a:pt x="422" y="70"/>
                  </a:cubicBezTo>
                  <a:cubicBezTo>
                    <a:pt x="422" y="70"/>
                    <a:pt x="422" y="70"/>
                    <a:pt x="421" y="70"/>
                  </a:cubicBezTo>
                  <a:cubicBezTo>
                    <a:pt x="421" y="70"/>
                    <a:pt x="420" y="70"/>
                    <a:pt x="420" y="71"/>
                  </a:cubicBezTo>
                  <a:cubicBezTo>
                    <a:pt x="420" y="72"/>
                    <a:pt x="420" y="72"/>
                    <a:pt x="420" y="72"/>
                  </a:cubicBezTo>
                  <a:cubicBezTo>
                    <a:pt x="420" y="73"/>
                    <a:pt x="420" y="73"/>
                    <a:pt x="421" y="73"/>
                  </a:cubicBezTo>
                  <a:cubicBezTo>
                    <a:pt x="421" y="73"/>
                    <a:pt x="421" y="73"/>
                    <a:pt x="421" y="73"/>
                  </a:cubicBezTo>
                  <a:cubicBezTo>
                    <a:pt x="422" y="73"/>
                    <a:pt x="423" y="73"/>
                    <a:pt x="423" y="72"/>
                  </a:cubicBezTo>
                  <a:close/>
                  <a:moveTo>
                    <a:pt x="418" y="73"/>
                  </a:moveTo>
                  <a:cubicBezTo>
                    <a:pt x="418" y="72"/>
                    <a:pt x="418" y="72"/>
                    <a:pt x="418" y="72"/>
                  </a:cubicBezTo>
                  <a:cubicBezTo>
                    <a:pt x="418" y="72"/>
                    <a:pt x="418" y="72"/>
                    <a:pt x="418" y="71"/>
                  </a:cubicBezTo>
                  <a:cubicBezTo>
                    <a:pt x="418" y="71"/>
                    <a:pt x="417" y="71"/>
                    <a:pt x="417" y="71"/>
                  </a:cubicBezTo>
                  <a:cubicBezTo>
                    <a:pt x="416" y="71"/>
                    <a:pt x="416" y="72"/>
                    <a:pt x="416" y="72"/>
                  </a:cubicBezTo>
                  <a:cubicBezTo>
                    <a:pt x="416" y="73"/>
                    <a:pt x="416" y="73"/>
                    <a:pt x="416" y="73"/>
                  </a:cubicBezTo>
                  <a:cubicBezTo>
                    <a:pt x="416" y="74"/>
                    <a:pt x="416" y="74"/>
                    <a:pt x="416" y="74"/>
                  </a:cubicBezTo>
                  <a:cubicBezTo>
                    <a:pt x="416" y="74"/>
                    <a:pt x="416" y="75"/>
                    <a:pt x="417" y="75"/>
                  </a:cubicBezTo>
                  <a:cubicBezTo>
                    <a:pt x="418" y="75"/>
                    <a:pt x="418" y="74"/>
                    <a:pt x="418" y="73"/>
                  </a:cubicBezTo>
                  <a:close/>
                  <a:moveTo>
                    <a:pt x="414" y="75"/>
                  </a:moveTo>
                  <a:cubicBezTo>
                    <a:pt x="414" y="74"/>
                    <a:pt x="414" y="74"/>
                    <a:pt x="414" y="74"/>
                  </a:cubicBezTo>
                  <a:cubicBezTo>
                    <a:pt x="414" y="74"/>
                    <a:pt x="414" y="73"/>
                    <a:pt x="413" y="73"/>
                  </a:cubicBezTo>
                  <a:cubicBezTo>
                    <a:pt x="413" y="73"/>
                    <a:pt x="413" y="73"/>
                    <a:pt x="412" y="73"/>
                  </a:cubicBezTo>
                  <a:cubicBezTo>
                    <a:pt x="412" y="73"/>
                    <a:pt x="411" y="73"/>
                    <a:pt x="411" y="74"/>
                  </a:cubicBezTo>
                  <a:cubicBezTo>
                    <a:pt x="411" y="75"/>
                    <a:pt x="411" y="75"/>
                    <a:pt x="411" y="75"/>
                  </a:cubicBezTo>
                  <a:cubicBezTo>
                    <a:pt x="411" y="75"/>
                    <a:pt x="411" y="76"/>
                    <a:pt x="412" y="76"/>
                  </a:cubicBezTo>
                  <a:cubicBezTo>
                    <a:pt x="412" y="76"/>
                    <a:pt x="412" y="76"/>
                    <a:pt x="412" y="76"/>
                  </a:cubicBezTo>
                  <a:cubicBezTo>
                    <a:pt x="413" y="76"/>
                    <a:pt x="414" y="76"/>
                    <a:pt x="414" y="75"/>
                  </a:cubicBezTo>
                  <a:close/>
                  <a:moveTo>
                    <a:pt x="409" y="76"/>
                  </a:moveTo>
                  <a:cubicBezTo>
                    <a:pt x="409" y="75"/>
                    <a:pt x="409" y="75"/>
                    <a:pt x="409" y="75"/>
                  </a:cubicBezTo>
                  <a:cubicBezTo>
                    <a:pt x="409" y="75"/>
                    <a:pt x="409" y="75"/>
                    <a:pt x="409" y="74"/>
                  </a:cubicBezTo>
                  <a:cubicBezTo>
                    <a:pt x="408" y="74"/>
                    <a:pt x="408" y="74"/>
                    <a:pt x="408" y="74"/>
                  </a:cubicBezTo>
                  <a:cubicBezTo>
                    <a:pt x="407" y="74"/>
                    <a:pt x="406" y="74"/>
                    <a:pt x="406" y="75"/>
                  </a:cubicBezTo>
                  <a:cubicBezTo>
                    <a:pt x="406" y="76"/>
                    <a:pt x="406" y="76"/>
                    <a:pt x="406" y="76"/>
                  </a:cubicBezTo>
                  <a:cubicBezTo>
                    <a:pt x="406" y="77"/>
                    <a:pt x="406" y="77"/>
                    <a:pt x="407" y="77"/>
                  </a:cubicBezTo>
                  <a:cubicBezTo>
                    <a:pt x="407" y="77"/>
                    <a:pt x="407" y="77"/>
                    <a:pt x="408" y="77"/>
                  </a:cubicBezTo>
                  <a:cubicBezTo>
                    <a:pt x="408" y="77"/>
                    <a:pt x="409" y="77"/>
                    <a:pt x="409" y="76"/>
                  </a:cubicBezTo>
                  <a:close/>
                  <a:moveTo>
                    <a:pt x="405" y="78"/>
                  </a:moveTo>
                  <a:cubicBezTo>
                    <a:pt x="405" y="77"/>
                    <a:pt x="405" y="77"/>
                    <a:pt x="405" y="77"/>
                  </a:cubicBezTo>
                  <a:cubicBezTo>
                    <a:pt x="405" y="76"/>
                    <a:pt x="404" y="76"/>
                    <a:pt x="404" y="76"/>
                  </a:cubicBezTo>
                  <a:cubicBezTo>
                    <a:pt x="404" y="76"/>
                    <a:pt x="404" y="76"/>
                    <a:pt x="403" y="76"/>
                  </a:cubicBezTo>
                  <a:cubicBezTo>
                    <a:pt x="403" y="76"/>
                    <a:pt x="402" y="76"/>
                    <a:pt x="402" y="77"/>
                  </a:cubicBezTo>
                  <a:cubicBezTo>
                    <a:pt x="402" y="78"/>
                    <a:pt x="402" y="78"/>
                    <a:pt x="402" y="78"/>
                  </a:cubicBezTo>
                  <a:cubicBezTo>
                    <a:pt x="402" y="78"/>
                    <a:pt x="402" y="78"/>
                    <a:pt x="402" y="79"/>
                  </a:cubicBezTo>
                  <a:cubicBezTo>
                    <a:pt x="403" y="79"/>
                    <a:pt x="403" y="79"/>
                    <a:pt x="403" y="79"/>
                  </a:cubicBezTo>
                  <a:cubicBezTo>
                    <a:pt x="404" y="79"/>
                    <a:pt x="405" y="78"/>
                    <a:pt x="405" y="78"/>
                  </a:cubicBezTo>
                  <a:close/>
                  <a:moveTo>
                    <a:pt x="400" y="79"/>
                  </a:moveTo>
                  <a:cubicBezTo>
                    <a:pt x="400" y="78"/>
                    <a:pt x="400" y="78"/>
                    <a:pt x="400" y="78"/>
                  </a:cubicBezTo>
                  <a:cubicBezTo>
                    <a:pt x="400" y="77"/>
                    <a:pt x="400" y="77"/>
                    <a:pt x="400" y="77"/>
                  </a:cubicBezTo>
                  <a:cubicBezTo>
                    <a:pt x="400" y="77"/>
                    <a:pt x="399" y="77"/>
                    <a:pt x="399" y="77"/>
                  </a:cubicBezTo>
                  <a:cubicBezTo>
                    <a:pt x="398" y="77"/>
                    <a:pt x="397" y="77"/>
                    <a:pt x="397" y="78"/>
                  </a:cubicBezTo>
                  <a:cubicBezTo>
                    <a:pt x="397" y="79"/>
                    <a:pt x="397" y="79"/>
                    <a:pt x="397" y="79"/>
                  </a:cubicBezTo>
                  <a:cubicBezTo>
                    <a:pt x="397" y="79"/>
                    <a:pt x="398" y="80"/>
                    <a:pt x="398" y="80"/>
                  </a:cubicBezTo>
                  <a:cubicBezTo>
                    <a:pt x="398" y="80"/>
                    <a:pt x="398" y="80"/>
                    <a:pt x="399" y="80"/>
                  </a:cubicBezTo>
                  <a:cubicBezTo>
                    <a:pt x="400" y="80"/>
                    <a:pt x="400" y="80"/>
                    <a:pt x="400" y="79"/>
                  </a:cubicBezTo>
                  <a:close/>
                  <a:moveTo>
                    <a:pt x="395" y="81"/>
                  </a:moveTo>
                  <a:cubicBezTo>
                    <a:pt x="395" y="79"/>
                    <a:pt x="395" y="79"/>
                    <a:pt x="395" y="79"/>
                  </a:cubicBezTo>
                  <a:cubicBezTo>
                    <a:pt x="395" y="79"/>
                    <a:pt x="395" y="79"/>
                    <a:pt x="395" y="79"/>
                  </a:cubicBezTo>
                  <a:cubicBezTo>
                    <a:pt x="395" y="78"/>
                    <a:pt x="394" y="78"/>
                    <a:pt x="394" y="78"/>
                  </a:cubicBezTo>
                  <a:cubicBezTo>
                    <a:pt x="393" y="78"/>
                    <a:pt x="393" y="79"/>
                    <a:pt x="393" y="79"/>
                  </a:cubicBezTo>
                  <a:cubicBezTo>
                    <a:pt x="393" y="81"/>
                    <a:pt x="393" y="81"/>
                    <a:pt x="393" y="81"/>
                  </a:cubicBezTo>
                  <a:cubicBezTo>
                    <a:pt x="393" y="81"/>
                    <a:pt x="393" y="81"/>
                    <a:pt x="393" y="81"/>
                  </a:cubicBezTo>
                  <a:cubicBezTo>
                    <a:pt x="393" y="82"/>
                    <a:pt x="394" y="82"/>
                    <a:pt x="394" y="82"/>
                  </a:cubicBezTo>
                  <a:cubicBezTo>
                    <a:pt x="395" y="82"/>
                    <a:pt x="395" y="81"/>
                    <a:pt x="395" y="81"/>
                  </a:cubicBezTo>
                  <a:close/>
                  <a:moveTo>
                    <a:pt x="391" y="82"/>
                  </a:moveTo>
                  <a:cubicBezTo>
                    <a:pt x="391" y="81"/>
                    <a:pt x="391" y="81"/>
                    <a:pt x="391" y="81"/>
                  </a:cubicBezTo>
                  <a:cubicBezTo>
                    <a:pt x="391" y="81"/>
                    <a:pt x="391" y="80"/>
                    <a:pt x="390" y="80"/>
                  </a:cubicBezTo>
                  <a:cubicBezTo>
                    <a:pt x="390" y="80"/>
                    <a:pt x="390" y="80"/>
                    <a:pt x="390" y="80"/>
                  </a:cubicBezTo>
                  <a:cubicBezTo>
                    <a:pt x="389" y="80"/>
                    <a:pt x="388" y="80"/>
                    <a:pt x="388" y="81"/>
                  </a:cubicBezTo>
                  <a:cubicBezTo>
                    <a:pt x="388" y="82"/>
                    <a:pt x="388" y="82"/>
                    <a:pt x="388" y="82"/>
                  </a:cubicBezTo>
                  <a:cubicBezTo>
                    <a:pt x="388" y="82"/>
                    <a:pt x="388" y="83"/>
                    <a:pt x="389" y="83"/>
                  </a:cubicBezTo>
                  <a:cubicBezTo>
                    <a:pt x="389" y="83"/>
                    <a:pt x="389" y="83"/>
                    <a:pt x="390" y="83"/>
                  </a:cubicBezTo>
                  <a:cubicBezTo>
                    <a:pt x="390" y="83"/>
                    <a:pt x="391" y="83"/>
                    <a:pt x="391" y="82"/>
                  </a:cubicBezTo>
                  <a:close/>
                  <a:moveTo>
                    <a:pt x="386" y="83"/>
                  </a:moveTo>
                  <a:cubicBezTo>
                    <a:pt x="386" y="82"/>
                    <a:pt x="386" y="82"/>
                    <a:pt x="386" y="82"/>
                  </a:cubicBezTo>
                  <a:cubicBezTo>
                    <a:pt x="386" y="82"/>
                    <a:pt x="386" y="82"/>
                    <a:pt x="386" y="82"/>
                  </a:cubicBezTo>
                  <a:cubicBezTo>
                    <a:pt x="386" y="81"/>
                    <a:pt x="385" y="81"/>
                    <a:pt x="385" y="81"/>
                  </a:cubicBezTo>
                  <a:cubicBezTo>
                    <a:pt x="384" y="81"/>
                    <a:pt x="384" y="82"/>
                    <a:pt x="384" y="82"/>
                  </a:cubicBezTo>
                  <a:cubicBezTo>
                    <a:pt x="384" y="83"/>
                    <a:pt x="384" y="83"/>
                    <a:pt x="384" y="83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384" y="84"/>
                    <a:pt x="384" y="85"/>
                    <a:pt x="385" y="85"/>
                  </a:cubicBezTo>
                  <a:cubicBezTo>
                    <a:pt x="386" y="85"/>
                    <a:pt x="386" y="84"/>
                    <a:pt x="386" y="83"/>
                  </a:cubicBezTo>
                  <a:close/>
                  <a:moveTo>
                    <a:pt x="382" y="85"/>
                  </a:moveTo>
                  <a:cubicBezTo>
                    <a:pt x="382" y="84"/>
                    <a:pt x="382" y="84"/>
                    <a:pt x="382" y="84"/>
                  </a:cubicBezTo>
                  <a:cubicBezTo>
                    <a:pt x="382" y="83"/>
                    <a:pt x="382" y="83"/>
                    <a:pt x="381" y="83"/>
                  </a:cubicBezTo>
                  <a:cubicBezTo>
                    <a:pt x="381" y="83"/>
                    <a:pt x="381" y="83"/>
                    <a:pt x="380" y="83"/>
                  </a:cubicBezTo>
                  <a:cubicBezTo>
                    <a:pt x="380" y="83"/>
                    <a:pt x="379" y="83"/>
                    <a:pt x="379" y="84"/>
                  </a:cubicBezTo>
                  <a:cubicBezTo>
                    <a:pt x="379" y="85"/>
                    <a:pt x="379" y="85"/>
                    <a:pt x="379" y="85"/>
                  </a:cubicBezTo>
                  <a:cubicBezTo>
                    <a:pt x="379" y="85"/>
                    <a:pt x="379" y="85"/>
                    <a:pt x="380" y="86"/>
                  </a:cubicBezTo>
                  <a:cubicBezTo>
                    <a:pt x="380" y="86"/>
                    <a:pt x="380" y="86"/>
                    <a:pt x="380" y="86"/>
                  </a:cubicBezTo>
                  <a:cubicBezTo>
                    <a:pt x="381" y="86"/>
                    <a:pt x="382" y="85"/>
                    <a:pt x="382" y="85"/>
                  </a:cubicBezTo>
                  <a:close/>
                  <a:moveTo>
                    <a:pt x="377" y="86"/>
                  </a:moveTo>
                  <a:cubicBezTo>
                    <a:pt x="377" y="85"/>
                    <a:pt x="377" y="85"/>
                    <a:pt x="377" y="85"/>
                  </a:cubicBezTo>
                  <a:cubicBezTo>
                    <a:pt x="377" y="85"/>
                    <a:pt x="377" y="84"/>
                    <a:pt x="377" y="84"/>
                  </a:cubicBezTo>
                  <a:cubicBezTo>
                    <a:pt x="376" y="84"/>
                    <a:pt x="376" y="84"/>
                    <a:pt x="376" y="84"/>
                  </a:cubicBezTo>
                  <a:cubicBezTo>
                    <a:pt x="375" y="84"/>
                    <a:pt x="374" y="84"/>
                    <a:pt x="374" y="85"/>
                  </a:cubicBezTo>
                  <a:cubicBezTo>
                    <a:pt x="374" y="86"/>
                    <a:pt x="374" y="86"/>
                    <a:pt x="374" y="86"/>
                  </a:cubicBezTo>
                  <a:cubicBezTo>
                    <a:pt x="374" y="87"/>
                    <a:pt x="374" y="87"/>
                    <a:pt x="375" y="87"/>
                  </a:cubicBezTo>
                  <a:cubicBezTo>
                    <a:pt x="375" y="87"/>
                    <a:pt x="375" y="87"/>
                    <a:pt x="376" y="87"/>
                  </a:cubicBezTo>
                  <a:cubicBezTo>
                    <a:pt x="376" y="87"/>
                    <a:pt x="377" y="87"/>
                    <a:pt x="377" y="86"/>
                  </a:cubicBezTo>
                  <a:close/>
                  <a:moveTo>
                    <a:pt x="372" y="88"/>
                  </a:moveTo>
                  <a:cubicBezTo>
                    <a:pt x="372" y="86"/>
                    <a:pt x="372" y="86"/>
                    <a:pt x="372" y="86"/>
                  </a:cubicBezTo>
                  <a:cubicBezTo>
                    <a:pt x="372" y="86"/>
                    <a:pt x="372" y="86"/>
                    <a:pt x="372" y="86"/>
                  </a:cubicBezTo>
                  <a:cubicBezTo>
                    <a:pt x="372" y="85"/>
                    <a:pt x="371" y="85"/>
                    <a:pt x="371" y="85"/>
                  </a:cubicBezTo>
                  <a:cubicBezTo>
                    <a:pt x="370" y="85"/>
                    <a:pt x="370" y="86"/>
                    <a:pt x="370" y="86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9"/>
                    <a:pt x="371" y="89"/>
                    <a:pt x="371" y="89"/>
                  </a:cubicBezTo>
                  <a:cubicBezTo>
                    <a:pt x="372" y="89"/>
                    <a:pt x="372" y="88"/>
                    <a:pt x="372" y="88"/>
                  </a:cubicBezTo>
                  <a:close/>
                  <a:moveTo>
                    <a:pt x="368" y="89"/>
                  </a:moveTo>
                  <a:cubicBezTo>
                    <a:pt x="368" y="88"/>
                    <a:pt x="368" y="88"/>
                    <a:pt x="368" y="88"/>
                  </a:cubicBezTo>
                  <a:cubicBezTo>
                    <a:pt x="368" y="88"/>
                    <a:pt x="368" y="87"/>
                    <a:pt x="367" y="87"/>
                  </a:cubicBezTo>
                  <a:cubicBezTo>
                    <a:pt x="367" y="87"/>
                    <a:pt x="367" y="87"/>
                    <a:pt x="366" y="87"/>
                  </a:cubicBezTo>
                  <a:cubicBezTo>
                    <a:pt x="366" y="87"/>
                    <a:pt x="365" y="87"/>
                    <a:pt x="365" y="88"/>
                  </a:cubicBezTo>
                  <a:cubicBezTo>
                    <a:pt x="365" y="89"/>
                    <a:pt x="365" y="89"/>
                    <a:pt x="365" y="89"/>
                  </a:cubicBezTo>
                  <a:cubicBezTo>
                    <a:pt x="365" y="90"/>
                    <a:pt x="365" y="90"/>
                    <a:pt x="365" y="90"/>
                  </a:cubicBezTo>
                  <a:cubicBezTo>
                    <a:pt x="366" y="90"/>
                    <a:pt x="366" y="90"/>
                    <a:pt x="366" y="90"/>
                  </a:cubicBezTo>
                  <a:cubicBezTo>
                    <a:pt x="367" y="90"/>
                    <a:pt x="368" y="90"/>
                    <a:pt x="368" y="89"/>
                  </a:cubicBezTo>
                  <a:close/>
                  <a:moveTo>
                    <a:pt x="363" y="91"/>
                  </a:moveTo>
                  <a:cubicBezTo>
                    <a:pt x="363" y="89"/>
                    <a:pt x="363" y="89"/>
                    <a:pt x="363" y="89"/>
                  </a:cubicBezTo>
                  <a:cubicBezTo>
                    <a:pt x="363" y="89"/>
                    <a:pt x="363" y="89"/>
                    <a:pt x="363" y="89"/>
                  </a:cubicBezTo>
                  <a:cubicBezTo>
                    <a:pt x="362" y="88"/>
                    <a:pt x="362" y="88"/>
                    <a:pt x="362" y="88"/>
                  </a:cubicBezTo>
                  <a:cubicBezTo>
                    <a:pt x="361" y="88"/>
                    <a:pt x="360" y="89"/>
                    <a:pt x="360" y="89"/>
                  </a:cubicBezTo>
                  <a:cubicBezTo>
                    <a:pt x="360" y="91"/>
                    <a:pt x="360" y="91"/>
                    <a:pt x="360" y="91"/>
                  </a:cubicBezTo>
                  <a:cubicBezTo>
                    <a:pt x="360" y="91"/>
                    <a:pt x="360" y="91"/>
                    <a:pt x="361" y="91"/>
                  </a:cubicBezTo>
                  <a:cubicBezTo>
                    <a:pt x="361" y="92"/>
                    <a:pt x="361" y="92"/>
                    <a:pt x="362" y="92"/>
                  </a:cubicBezTo>
                  <a:cubicBezTo>
                    <a:pt x="362" y="92"/>
                    <a:pt x="363" y="91"/>
                    <a:pt x="363" y="91"/>
                  </a:cubicBezTo>
                  <a:close/>
                  <a:moveTo>
                    <a:pt x="358" y="92"/>
                  </a:moveTo>
                  <a:cubicBezTo>
                    <a:pt x="358" y="91"/>
                    <a:pt x="358" y="91"/>
                    <a:pt x="358" y="91"/>
                  </a:cubicBezTo>
                  <a:cubicBezTo>
                    <a:pt x="358" y="90"/>
                    <a:pt x="358" y="90"/>
                    <a:pt x="358" y="90"/>
                  </a:cubicBezTo>
                  <a:cubicBezTo>
                    <a:pt x="357" y="90"/>
                    <a:pt x="357" y="90"/>
                    <a:pt x="357" y="90"/>
                  </a:cubicBezTo>
                  <a:cubicBezTo>
                    <a:pt x="356" y="90"/>
                    <a:pt x="355" y="90"/>
                    <a:pt x="355" y="91"/>
                  </a:cubicBezTo>
                  <a:cubicBezTo>
                    <a:pt x="355" y="92"/>
                    <a:pt x="355" y="92"/>
                    <a:pt x="355" y="92"/>
                  </a:cubicBezTo>
                  <a:cubicBezTo>
                    <a:pt x="355" y="92"/>
                    <a:pt x="355" y="93"/>
                    <a:pt x="356" y="93"/>
                  </a:cubicBezTo>
                  <a:cubicBezTo>
                    <a:pt x="356" y="93"/>
                    <a:pt x="356" y="93"/>
                    <a:pt x="357" y="93"/>
                  </a:cubicBezTo>
                  <a:cubicBezTo>
                    <a:pt x="357" y="93"/>
                    <a:pt x="358" y="93"/>
                    <a:pt x="358" y="92"/>
                  </a:cubicBezTo>
                  <a:close/>
                  <a:moveTo>
                    <a:pt x="353" y="93"/>
                  </a:moveTo>
                  <a:cubicBezTo>
                    <a:pt x="353" y="92"/>
                    <a:pt x="353" y="92"/>
                    <a:pt x="353" y="92"/>
                  </a:cubicBezTo>
                  <a:cubicBezTo>
                    <a:pt x="353" y="92"/>
                    <a:pt x="353" y="92"/>
                    <a:pt x="353" y="91"/>
                  </a:cubicBezTo>
                  <a:cubicBezTo>
                    <a:pt x="353" y="91"/>
                    <a:pt x="352" y="91"/>
                    <a:pt x="352" y="91"/>
                  </a:cubicBezTo>
                  <a:cubicBezTo>
                    <a:pt x="351" y="91"/>
                    <a:pt x="351" y="92"/>
                    <a:pt x="351" y="92"/>
                  </a:cubicBezTo>
                  <a:cubicBezTo>
                    <a:pt x="351" y="93"/>
                    <a:pt x="351" y="93"/>
                    <a:pt x="351" y="93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51" y="94"/>
                    <a:pt x="352" y="94"/>
                    <a:pt x="352" y="94"/>
                  </a:cubicBezTo>
                  <a:cubicBezTo>
                    <a:pt x="353" y="94"/>
                    <a:pt x="353" y="94"/>
                    <a:pt x="353" y="93"/>
                  </a:cubicBezTo>
                  <a:close/>
                  <a:moveTo>
                    <a:pt x="349" y="95"/>
                  </a:moveTo>
                  <a:cubicBezTo>
                    <a:pt x="349" y="94"/>
                    <a:pt x="349" y="94"/>
                    <a:pt x="349" y="94"/>
                  </a:cubicBezTo>
                  <a:cubicBezTo>
                    <a:pt x="349" y="94"/>
                    <a:pt x="349" y="93"/>
                    <a:pt x="349" y="93"/>
                  </a:cubicBezTo>
                  <a:cubicBezTo>
                    <a:pt x="348" y="93"/>
                    <a:pt x="348" y="93"/>
                    <a:pt x="348" y="93"/>
                  </a:cubicBezTo>
                  <a:cubicBezTo>
                    <a:pt x="347" y="93"/>
                    <a:pt x="346" y="93"/>
                    <a:pt x="346" y="94"/>
                  </a:cubicBezTo>
                  <a:cubicBezTo>
                    <a:pt x="346" y="95"/>
                    <a:pt x="346" y="95"/>
                    <a:pt x="346" y="95"/>
                  </a:cubicBezTo>
                  <a:cubicBezTo>
                    <a:pt x="346" y="95"/>
                    <a:pt x="347" y="96"/>
                    <a:pt x="347" y="96"/>
                  </a:cubicBezTo>
                  <a:cubicBezTo>
                    <a:pt x="347" y="96"/>
                    <a:pt x="347" y="96"/>
                    <a:pt x="348" y="96"/>
                  </a:cubicBezTo>
                  <a:cubicBezTo>
                    <a:pt x="348" y="96"/>
                    <a:pt x="349" y="96"/>
                    <a:pt x="349" y="95"/>
                  </a:cubicBezTo>
                  <a:close/>
                  <a:moveTo>
                    <a:pt x="344" y="96"/>
                  </a:moveTo>
                  <a:cubicBezTo>
                    <a:pt x="344" y="95"/>
                    <a:pt x="344" y="95"/>
                    <a:pt x="344" y="95"/>
                  </a:cubicBezTo>
                  <a:cubicBezTo>
                    <a:pt x="344" y="95"/>
                    <a:pt x="344" y="95"/>
                    <a:pt x="344" y="94"/>
                  </a:cubicBezTo>
                  <a:cubicBezTo>
                    <a:pt x="344" y="94"/>
                    <a:pt x="343" y="94"/>
                    <a:pt x="343" y="94"/>
                  </a:cubicBezTo>
                  <a:cubicBezTo>
                    <a:pt x="342" y="94"/>
                    <a:pt x="342" y="95"/>
                    <a:pt x="342" y="95"/>
                  </a:cubicBezTo>
                  <a:cubicBezTo>
                    <a:pt x="342" y="96"/>
                    <a:pt x="342" y="96"/>
                    <a:pt x="342" y="96"/>
                  </a:cubicBezTo>
                  <a:cubicBezTo>
                    <a:pt x="342" y="97"/>
                    <a:pt x="342" y="97"/>
                    <a:pt x="342" y="97"/>
                  </a:cubicBezTo>
                  <a:cubicBezTo>
                    <a:pt x="342" y="97"/>
                    <a:pt x="343" y="98"/>
                    <a:pt x="343" y="98"/>
                  </a:cubicBezTo>
                  <a:cubicBezTo>
                    <a:pt x="344" y="98"/>
                    <a:pt x="344" y="97"/>
                    <a:pt x="344" y="96"/>
                  </a:cubicBezTo>
                  <a:close/>
                  <a:moveTo>
                    <a:pt x="340" y="98"/>
                  </a:moveTo>
                  <a:cubicBezTo>
                    <a:pt x="340" y="97"/>
                    <a:pt x="340" y="97"/>
                    <a:pt x="340" y="97"/>
                  </a:cubicBezTo>
                  <a:cubicBezTo>
                    <a:pt x="340" y="96"/>
                    <a:pt x="339" y="96"/>
                    <a:pt x="339" y="96"/>
                  </a:cubicBezTo>
                  <a:cubicBezTo>
                    <a:pt x="339" y="96"/>
                    <a:pt x="339" y="96"/>
                    <a:pt x="338" y="96"/>
                  </a:cubicBezTo>
                  <a:cubicBezTo>
                    <a:pt x="338" y="96"/>
                    <a:pt x="337" y="96"/>
                    <a:pt x="337" y="97"/>
                  </a:cubicBezTo>
                  <a:cubicBezTo>
                    <a:pt x="337" y="98"/>
                    <a:pt x="337" y="98"/>
                    <a:pt x="337" y="98"/>
                  </a:cubicBezTo>
                  <a:cubicBezTo>
                    <a:pt x="337" y="98"/>
                    <a:pt x="337" y="98"/>
                    <a:pt x="337" y="99"/>
                  </a:cubicBezTo>
                  <a:cubicBezTo>
                    <a:pt x="338" y="99"/>
                    <a:pt x="338" y="99"/>
                    <a:pt x="338" y="99"/>
                  </a:cubicBezTo>
                  <a:cubicBezTo>
                    <a:pt x="339" y="99"/>
                    <a:pt x="340" y="98"/>
                    <a:pt x="340" y="98"/>
                  </a:cubicBezTo>
                  <a:close/>
                  <a:moveTo>
                    <a:pt x="335" y="99"/>
                  </a:moveTo>
                  <a:cubicBezTo>
                    <a:pt x="335" y="98"/>
                    <a:pt x="335" y="98"/>
                    <a:pt x="335" y="98"/>
                  </a:cubicBezTo>
                  <a:cubicBezTo>
                    <a:pt x="335" y="98"/>
                    <a:pt x="335" y="97"/>
                    <a:pt x="334" y="97"/>
                  </a:cubicBezTo>
                  <a:cubicBezTo>
                    <a:pt x="334" y="97"/>
                    <a:pt x="334" y="97"/>
                    <a:pt x="334" y="97"/>
                  </a:cubicBezTo>
                  <a:cubicBezTo>
                    <a:pt x="333" y="97"/>
                    <a:pt x="332" y="97"/>
                    <a:pt x="332" y="98"/>
                  </a:cubicBezTo>
                  <a:cubicBezTo>
                    <a:pt x="332" y="99"/>
                    <a:pt x="332" y="99"/>
                    <a:pt x="332" y="99"/>
                  </a:cubicBezTo>
                  <a:cubicBezTo>
                    <a:pt x="332" y="100"/>
                    <a:pt x="332" y="100"/>
                    <a:pt x="333" y="100"/>
                  </a:cubicBezTo>
                  <a:cubicBezTo>
                    <a:pt x="333" y="100"/>
                    <a:pt x="333" y="100"/>
                    <a:pt x="334" y="100"/>
                  </a:cubicBezTo>
                  <a:cubicBezTo>
                    <a:pt x="334" y="100"/>
                    <a:pt x="335" y="100"/>
                    <a:pt x="335" y="99"/>
                  </a:cubicBezTo>
                  <a:close/>
                  <a:moveTo>
                    <a:pt x="330" y="101"/>
                  </a:moveTo>
                  <a:cubicBezTo>
                    <a:pt x="330" y="99"/>
                    <a:pt x="330" y="99"/>
                    <a:pt x="330" y="99"/>
                  </a:cubicBezTo>
                  <a:cubicBezTo>
                    <a:pt x="330" y="99"/>
                    <a:pt x="330" y="99"/>
                    <a:pt x="330" y="99"/>
                  </a:cubicBezTo>
                  <a:cubicBezTo>
                    <a:pt x="329" y="99"/>
                    <a:pt x="329" y="98"/>
                    <a:pt x="329" y="98"/>
                  </a:cubicBezTo>
                  <a:cubicBezTo>
                    <a:pt x="328" y="98"/>
                    <a:pt x="327" y="99"/>
                    <a:pt x="327" y="99"/>
                  </a:cubicBezTo>
                  <a:cubicBezTo>
                    <a:pt x="327" y="101"/>
                    <a:pt x="327" y="101"/>
                    <a:pt x="327" y="101"/>
                  </a:cubicBezTo>
                  <a:cubicBezTo>
                    <a:pt x="327" y="101"/>
                    <a:pt x="327" y="101"/>
                    <a:pt x="328" y="101"/>
                  </a:cubicBezTo>
                  <a:cubicBezTo>
                    <a:pt x="328" y="102"/>
                    <a:pt x="328" y="102"/>
                    <a:pt x="329" y="102"/>
                  </a:cubicBezTo>
                  <a:cubicBezTo>
                    <a:pt x="329" y="102"/>
                    <a:pt x="330" y="101"/>
                    <a:pt x="330" y="101"/>
                  </a:cubicBezTo>
                  <a:close/>
                  <a:moveTo>
                    <a:pt x="325" y="102"/>
                  </a:moveTo>
                  <a:cubicBezTo>
                    <a:pt x="325" y="101"/>
                    <a:pt x="325" y="101"/>
                    <a:pt x="325" y="101"/>
                  </a:cubicBezTo>
                  <a:cubicBezTo>
                    <a:pt x="325" y="101"/>
                    <a:pt x="325" y="101"/>
                    <a:pt x="325" y="100"/>
                  </a:cubicBezTo>
                  <a:cubicBezTo>
                    <a:pt x="325" y="100"/>
                    <a:pt x="324" y="100"/>
                    <a:pt x="324" y="100"/>
                  </a:cubicBezTo>
                  <a:cubicBezTo>
                    <a:pt x="323" y="100"/>
                    <a:pt x="323" y="101"/>
                    <a:pt x="323" y="101"/>
                  </a:cubicBezTo>
                  <a:cubicBezTo>
                    <a:pt x="323" y="102"/>
                    <a:pt x="323" y="102"/>
                    <a:pt x="323" y="102"/>
                  </a:cubicBezTo>
                  <a:cubicBezTo>
                    <a:pt x="323" y="103"/>
                    <a:pt x="323" y="103"/>
                    <a:pt x="323" y="103"/>
                  </a:cubicBezTo>
                  <a:cubicBezTo>
                    <a:pt x="323" y="103"/>
                    <a:pt x="324" y="103"/>
                    <a:pt x="324" y="103"/>
                  </a:cubicBezTo>
                  <a:cubicBezTo>
                    <a:pt x="325" y="103"/>
                    <a:pt x="325" y="103"/>
                    <a:pt x="325" y="102"/>
                  </a:cubicBezTo>
                  <a:close/>
                  <a:moveTo>
                    <a:pt x="320" y="104"/>
                  </a:moveTo>
                  <a:cubicBezTo>
                    <a:pt x="320" y="103"/>
                    <a:pt x="320" y="103"/>
                    <a:pt x="320" y="103"/>
                  </a:cubicBezTo>
                  <a:cubicBezTo>
                    <a:pt x="320" y="102"/>
                    <a:pt x="320" y="102"/>
                    <a:pt x="320" y="102"/>
                  </a:cubicBezTo>
                  <a:cubicBezTo>
                    <a:pt x="320" y="102"/>
                    <a:pt x="319" y="101"/>
                    <a:pt x="319" y="101"/>
                  </a:cubicBezTo>
                  <a:cubicBezTo>
                    <a:pt x="318" y="101"/>
                    <a:pt x="318" y="102"/>
                    <a:pt x="318" y="103"/>
                  </a:cubicBezTo>
                  <a:cubicBezTo>
                    <a:pt x="318" y="104"/>
                    <a:pt x="318" y="104"/>
                    <a:pt x="318" y="104"/>
                  </a:cubicBezTo>
                  <a:cubicBezTo>
                    <a:pt x="318" y="104"/>
                    <a:pt x="318" y="104"/>
                    <a:pt x="318" y="104"/>
                  </a:cubicBezTo>
                  <a:cubicBezTo>
                    <a:pt x="318" y="105"/>
                    <a:pt x="319" y="105"/>
                    <a:pt x="319" y="105"/>
                  </a:cubicBezTo>
                  <a:cubicBezTo>
                    <a:pt x="320" y="105"/>
                    <a:pt x="320" y="104"/>
                    <a:pt x="320" y="104"/>
                  </a:cubicBezTo>
                  <a:close/>
                  <a:moveTo>
                    <a:pt x="315" y="105"/>
                  </a:moveTo>
                  <a:cubicBezTo>
                    <a:pt x="315" y="104"/>
                    <a:pt x="315" y="104"/>
                    <a:pt x="315" y="104"/>
                  </a:cubicBezTo>
                  <a:cubicBezTo>
                    <a:pt x="315" y="104"/>
                    <a:pt x="315" y="104"/>
                    <a:pt x="315" y="103"/>
                  </a:cubicBezTo>
                  <a:cubicBezTo>
                    <a:pt x="315" y="103"/>
                    <a:pt x="314" y="103"/>
                    <a:pt x="314" y="103"/>
                  </a:cubicBezTo>
                  <a:cubicBezTo>
                    <a:pt x="313" y="103"/>
                    <a:pt x="313" y="103"/>
                    <a:pt x="313" y="104"/>
                  </a:cubicBezTo>
                  <a:cubicBezTo>
                    <a:pt x="313" y="105"/>
                    <a:pt x="313" y="105"/>
                    <a:pt x="313" y="105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4" y="106"/>
                  </a:cubicBezTo>
                  <a:cubicBezTo>
                    <a:pt x="315" y="106"/>
                    <a:pt x="315" y="106"/>
                    <a:pt x="315" y="105"/>
                  </a:cubicBezTo>
                  <a:close/>
                  <a:moveTo>
                    <a:pt x="310" y="107"/>
                  </a:moveTo>
                  <a:cubicBezTo>
                    <a:pt x="310" y="106"/>
                    <a:pt x="310" y="106"/>
                    <a:pt x="310" y="106"/>
                  </a:cubicBezTo>
                  <a:cubicBezTo>
                    <a:pt x="310" y="105"/>
                    <a:pt x="310" y="105"/>
                    <a:pt x="310" y="105"/>
                  </a:cubicBezTo>
                  <a:cubicBezTo>
                    <a:pt x="309" y="105"/>
                    <a:pt x="309" y="105"/>
                    <a:pt x="309" y="105"/>
                  </a:cubicBezTo>
                  <a:cubicBezTo>
                    <a:pt x="308" y="105"/>
                    <a:pt x="308" y="105"/>
                    <a:pt x="308" y="106"/>
                  </a:cubicBezTo>
                  <a:cubicBezTo>
                    <a:pt x="308" y="107"/>
                    <a:pt x="308" y="107"/>
                    <a:pt x="308" y="107"/>
                  </a:cubicBezTo>
                  <a:cubicBezTo>
                    <a:pt x="308" y="107"/>
                    <a:pt x="308" y="107"/>
                    <a:pt x="308" y="108"/>
                  </a:cubicBezTo>
                  <a:cubicBezTo>
                    <a:pt x="308" y="108"/>
                    <a:pt x="308" y="108"/>
                    <a:pt x="309" y="108"/>
                  </a:cubicBezTo>
                  <a:cubicBezTo>
                    <a:pt x="310" y="108"/>
                    <a:pt x="310" y="107"/>
                    <a:pt x="310" y="107"/>
                  </a:cubicBezTo>
                  <a:close/>
                  <a:moveTo>
                    <a:pt x="305" y="108"/>
                  </a:moveTo>
                  <a:cubicBezTo>
                    <a:pt x="305" y="107"/>
                    <a:pt x="305" y="107"/>
                    <a:pt x="305" y="107"/>
                  </a:cubicBezTo>
                  <a:cubicBezTo>
                    <a:pt x="305" y="107"/>
                    <a:pt x="305" y="106"/>
                    <a:pt x="305" y="106"/>
                  </a:cubicBezTo>
                  <a:cubicBezTo>
                    <a:pt x="305" y="106"/>
                    <a:pt x="304" y="106"/>
                    <a:pt x="304" y="106"/>
                  </a:cubicBezTo>
                  <a:cubicBezTo>
                    <a:pt x="303" y="106"/>
                    <a:pt x="303" y="106"/>
                    <a:pt x="303" y="107"/>
                  </a:cubicBezTo>
                  <a:cubicBezTo>
                    <a:pt x="303" y="108"/>
                    <a:pt x="303" y="108"/>
                    <a:pt x="303" y="108"/>
                  </a:cubicBezTo>
                  <a:cubicBezTo>
                    <a:pt x="303" y="109"/>
                    <a:pt x="303" y="109"/>
                    <a:pt x="303" y="109"/>
                  </a:cubicBezTo>
                  <a:cubicBezTo>
                    <a:pt x="303" y="109"/>
                    <a:pt x="303" y="109"/>
                    <a:pt x="304" y="109"/>
                  </a:cubicBezTo>
                  <a:cubicBezTo>
                    <a:pt x="305" y="109"/>
                    <a:pt x="305" y="109"/>
                    <a:pt x="305" y="108"/>
                  </a:cubicBezTo>
                  <a:close/>
                  <a:moveTo>
                    <a:pt x="300" y="110"/>
                  </a:moveTo>
                  <a:cubicBezTo>
                    <a:pt x="300" y="109"/>
                    <a:pt x="300" y="109"/>
                    <a:pt x="300" y="109"/>
                  </a:cubicBezTo>
                  <a:cubicBezTo>
                    <a:pt x="300" y="108"/>
                    <a:pt x="300" y="108"/>
                    <a:pt x="300" y="108"/>
                  </a:cubicBezTo>
                  <a:cubicBezTo>
                    <a:pt x="299" y="108"/>
                    <a:pt x="299" y="108"/>
                    <a:pt x="299" y="108"/>
                  </a:cubicBezTo>
                  <a:cubicBezTo>
                    <a:pt x="298" y="108"/>
                    <a:pt x="297" y="108"/>
                    <a:pt x="297" y="109"/>
                  </a:cubicBezTo>
                  <a:cubicBezTo>
                    <a:pt x="297" y="110"/>
                    <a:pt x="297" y="110"/>
                    <a:pt x="297" y="110"/>
                  </a:cubicBezTo>
                  <a:cubicBezTo>
                    <a:pt x="297" y="110"/>
                    <a:pt x="298" y="111"/>
                    <a:pt x="298" y="111"/>
                  </a:cubicBezTo>
                  <a:cubicBezTo>
                    <a:pt x="298" y="111"/>
                    <a:pt x="298" y="111"/>
                    <a:pt x="299" y="111"/>
                  </a:cubicBezTo>
                  <a:cubicBezTo>
                    <a:pt x="299" y="111"/>
                    <a:pt x="300" y="111"/>
                    <a:pt x="300" y="110"/>
                  </a:cubicBezTo>
                  <a:close/>
                  <a:moveTo>
                    <a:pt x="295" y="111"/>
                  </a:moveTo>
                  <a:cubicBezTo>
                    <a:pt x="295" y="110"/>
                    <a:pt x="295" y="110"/>
                    <a:pt x="295" y="110"/>
                  </a:cubicBezTo>
                  <a:cubicBezTo>
                    <a:pt x="295" y="110"/>
                    <a:pt x="295" y="109"/>
                    <a:pt x="294" y="109"/>
                  </a:cubicBezTo>
                  <a:cubicBezTo>
                    <a:pt x="294" y="109"/>
                    <a:pt x="294" y="109"/>
                    <a:pt x="294" y="109"/>
                  </a:cubicBezTo>
                  <a:cubicBezTo>
                    <a:pt x="293" y="109"/>
                    <a:pt x="292" y="109"/>
                    <a:pt x="292" y="110"/>
                  </a:cubicBezTo>
                  <a:cubicBezTo>
                    <a:pt x="292" y="111"/>
                    <a:pt x="292" y="111"/>
                    <a:pt x="292" y="111"/>
                  </a:cubicBezTo>
                  <a:cubicBezTo>
                    <a:pt x="292" y="112"/>
                    <a:pt x="292" y="112"/>
                    <a:pt x="293" y="112"/>
                  </a:cubicBezTo>
                  <a:cubicBezTo>
                    <a:pt x="293" y="112"/>
                    <a:pt x="293" y="112"/>
                    <a:pt x="294" y="112"/>
                  </a:cubicBezTo>
                  <a:cubicBezTo>
                    <a:pt x="294" y="112"/>
                    <a:pt x="295" y="112"/>
                    <a:pt x="295" y="111"/>
                  </a:cubicBezTo>
                  <a:close/>
                  <a:moveTo>
                    <a:pt x="294" y="147"/>
                  </a:moveTo>
                  <a:cubicBezTo>
                    <a:pt x="295" y="147"/>
                    <a:pt x="295" y="145"/>
                    <a:pt x="295" y="145"/>
                  </a:cubicBezTo>
                  <a:cubicBezTo>
                    <a:pt x="292" y="145"/>
                    <a:pt x="294" y="147"/>
                    <a:pt x="294" y="147"/>
                  </a:cubicBezTo>
                  <a:close/>
                  <a:moveTo>
                    <a:pt x="286" y="125"/>
                  </a:moveTo>
                  <a:cubicBezTo>
                    <a:pt x="287" y="124"/>
                    <a:pt x="288" y="123"/>
                    <a:pt x="288" y="122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81" y="104"/>
                    <a:pt x="280" y="104"/>
                    <a:pt x="279" y="104"/>
                  </a:cubicBezTo>
                  <a:cubicBezTo>
                    <a:pt x="272" y="105"/>
                    <a:pt x="272" y="105"/>
                    <a:pt x="272" y="105"/>
                  </a:cubicBezTo>
                  <a:cubicBezTo>
                    <a:pt x="271" y="106"/>
                    <a:pt x="270" y="107"/>
                    <a:pt x="271" y="108"/>
                  </a:cubicBezTo>
                  <a:cubicBezTo>
                    <a:pt x="277" y="125"/>
                    <a:pt x="277" y="125"/>
                    <a:pt x="277" y="125"/>
                  </a:cubicBezTo>
                  <a:cubicBezTo>
                    <a:pt x="277" y="126"/>
                    <a:pt x="278" y="126"/>
                    <a:pt x="280" y="126"/>
                  </a:cubicBezTo>
                  <a:lnTo>
                    <a:pt x="286" y="125"/>
                  </a:lnTo>
                  <a:close/>
                  <a:moveTo>
                    <a:pt x="146" y="145"/>
                  </a:moveTo>
                  <a:cubicBezTo>
                    <a:pt x="148" y="145"/>
                    <a:pt x="150" y="144"/>
                    <a:pt x="150" y="142"/>
                  </a:cubicBezTo>
                  <a:cubicBezTo>
                    <a:pt x="150" y="140"/>
                    <a:pt x="148" y="139"/>
                    <a:pt x="146" y="139"/>
                  </a:cubicBezTo>
                  <a:cubicBezTo>
                    <a:pt x="144" y="139"/>
                    <a:pt x="142" y="140"/>
                    <a:pt x="142" y="142"/>
                  </a:cubicBezTo>
                  <a:cubicBezTo>
                    <a:pt x="142" y="144"/>
                    <a:pt x="144" y="145"/>
                    <a:pt x="146" y="1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596900" y="282576"/>
            <a:ext cx="10575926" cy="5772150"/>
            <a:chOff x="376" y="178"/>
            <a:chExt cx="6662" cy="3636"/>
          </a:xfrm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432" y="395"/>
              <a:ext cx="817" cy="512"/>
            </a:xfrm>
            <a:custGeom>
              <a:avLst/>
              <a:gdLst>
                <a:gd name="T0" fmla="*/ 64 w 291"/>
                <a:gd name="T1" fmla="*/ 129 h 182"/>
                <a:gd name="T2" fmla="*/ 83 w 291"/>
                <a:gd name="T3" fmla="*/ 119 h 182"/>
                <a:gd name="T4" fmla="*/ 77 w 291"/>
                <a:gd name="T5" fmla="*/ 116 h 182"/>
                <a:gd name="T6" fmla="*/ 114 w 291"/>
                <a:gd name="T7" fmla="*/ 76 h 182"/>
                <a:gd name="T8" fmla="*/ 144 w 291"/>
                <a:gd name="T9" fmla="*/ 77 h 182"/>
                <a:gd name="T10" fmla="*/ 150 w 291"/>
                <a:gd name="T11" fmla="*/ 76 h 182"/>
                <a:gd name="T12" fmla="*/ 152 w 291"/>
                <a:gd name="T13" fmla="*/ 74 h 182"/>
                <a:gd name="T14" fmla="*/ 163 w 291"/>
                <a:gd name="T15" fmla="*/ 73 h 182"/>
                <a:gd name="T16" fmla="*/ 180 w 291"/>
                <a:gd name="T17" fmla="*/ 37 h 182"/>
                <a:gd name="T18" fmla="*/ 182 w 291"/>
                <a:gd name="T19" fmla="*/ 35 h 182"/>
                <a:gd name="T20" fmla="*/ 151 w 291"/>
                <a:gd name="T21" fmla="*/ 3 h 182"/>
                <a:gd name="T22" fmla="*/ 158 w 291"/>
                <a:gd name="T23" fmla="*/ 0 h 182"/>
                <a:gd name="T24" fmla="*/ 197 w 291"/>
                <a:gd name="T25" fmla="*/ 13 h 182"/>
                <a:gd name="T26" fmla="*/ 204 w 291"/>
                <a:gd name="T27" fmla="*/ 17 h 182"/>
                <a:gd name="T28" fmla="*/ 263 w 291"/>
                <a:gd name="T29" fmla="*/ 27 h 182"/>
                <a:gd name="T30" fmla="*/ 200 w 291"/>
                <a:gd name="T31" fmla="*/ 26 h 182"/>
                <a:gd name="T32" fmla="*/ 187 w 291"/>
                <a:gd name="T33" fmla="*/ 64 h 182"/>
                <a:gd name="T34" fmla="*/ 188 w 291"/>
                <a:gd name="T35" fmla="*/ 66 h 182"/>
                <a:gd name="T36" fmla="*/ 184 w 291"/>
                <a:gd name="T37" fmla="*/ 85 h 182"/>
                <a:gd name="T38" fmla="*/ 191 w 291"/>
                <a:gd name="T39" fmla="*/ 100 h 182"/>
                <a:gd name="T40" fmla="*/ 169 w 291"/>
                <a:gd name="T41" fmla="*/ 110 h 182"/>
                <a:gd name="T42" fmla="*/ 191 w 291"/>
                <a:gd name="T43" fmla="*/ 141 h 182"/>
                <a:gd name="T44" fmla="*/ 291 w 291"/>
                <a:gd name="T45" fmla="*/ 163 h 182"/>
                <a:gd name="T46" fmla="*/ 277 w 291"/>
                <a:gd name="T47" fmla="*/ 171 h 182"/>
                <a:gd name="T48" fmla="*/ 186 w 291"/>
                <a:gd name="T49" fmla="*/ 158 h 182"/>
                <a:gd name="T50" fmla="*/ 121 w 291"/>
                <a:gd name="T51" fmla="*/ 150 h 182"/>
                <a:gd name="T52" fmla="*/ 94 w 291"/>
                <a:gd name="T53" fmla="*/ 162 h 182"/>
                <a:gd name="T54" fmla="*/ 41 w 291"/>
                <a:gd name="T55" fmla="*/ 178 h 182"/>
                <a:gd name="T56" fmla="*/ 62 w 291"/>
                <a:gd name="T57" fmla="*/ 131 h 182"/>
                <a:gd name="T58" fmla="*/ 70 w 291"/>
                <a:gd name="T59" fmla="*/ 122 h 182"/>
                <a:gd name="T60" fmla="*/ 17 w 291"/>
                <a:gd name="T61" fmla="*/ 90 h 182"/>
                <a:gd name="T62" fmla="*/ 2 w 291"/>
                <a:gd name="T63" fmla="*/ 79 h 182"/>
                <a:gd name="T64" fmla="*/ 53 w 291"/>
                <a:gd name="T65" fmla="*/ 92 h 182"/>
                <a:gd name="T66" fmla="*/ 118 w 291"/>
                <a:gd name="T67" fmla="*/ 92 h 182"/>
                <a:gd name="T68" fmla="*/ 117 w 291"/>
                <a:gd name="T69" fmla="*/ 90 h 182"/>
                <a:gd name="T70" fmla="*/ 117 w 291"/>
                <a:gd name="T71" fmla="*/ 80 h 182"/>
                <a:gd name="T72" fmla="*/ 143 w 291"/>
                <a:gd name="T73" fmla="*/ 106 h 182"/>
                <a:gd name="T74" fmla="*/ 146 w 291"/>
                <a:gd name="T75" fmla="*/ 109 h 182"/>
                <a:gd name="T76" fmla="*/ 149 w 291"/>
                <a:gd name="T77" fmla="*/ 103 h 182"/>
                <a:gd name="T78" fmla="*/ 146 w 291"/>
                <a:gd name="T79" fmla="*/ 100 h 182"/>
                <a:gd name="T80" fmla="*/ 143 w 291"/>
                <a:gd name="T81" fmla="*/ 106 h 182"/>
                <a:gd name="T82" fmla="*/ 169 w 291"/>
                <a:gd name="T83" fmla="*/ 97 h 182"/>
                <a:gd name="T84" fmla="*/ 169 w 291"/>
                <a:gd name="T85" fmla="*/ 106 h 182"/>
                <a:gd name="T86" fmla="*/ 140 w 291"/>
                <a:gd name="T87" fmla="*/ 111 h 182"/>
                <a:gd name="T88" fmla="*/ 139 w 291"/>
                <a:gd name="T89" fmla="*/ 106 h 182"/>
                <a:gd name="T90" fmla="*/ 134 w 291"/>
                <a:gd name="T91" fmla="*/ 108 h 182"/>
                <a:gd name="T92" fmla="*/ 135 w 291"/>
                <a:gd name="T93" fmla="*/ 113 h 182"/>
                <a:gd name="T94" fmla="*/ 140 w 291"/>
                <a:gd name="T95" fmla="*/ 111 h 182"/>
                <a:gd name="T96" fmla="*/ 131 w 291"/>
                <a:gd name="T97" fmla="*/ 114 h 182"/>
                <a:gd name="T98" fmla="*/ 128 w 291"/>
                <a:gd name="T99" fmla="*/ 111 h 182"/>
                <a:gd name="T100" fmla="*/ 125 w 291"/>
                <a:gd name="T101" fmla="*/ 116 h 182"/>
                <a:gd name="T102" fmla="*/ 128 w 291"/>
                <a:gd name="T103" fmla="*/ 119 h 182"/>
                <a:gd name="T104" fmla="*/ 109 w 291"/>
                <a:gd name="T105" fmla="*/ 135 h 182"/>
                <a:gd name="T106" fmla="*/ 105 w 291"/>
                <a:gd name="T107" fmla="*/ 123 h 182"/>
                <a:gd name="T108" fmla="*/ 104 w 291"/>
                <a:gd name="T109" fmla="*/ 138 h 182"/>
                <a:gd name="T110" fmla="*/ 101 w 291"/>
                <a:gd name="T111" fmla="*/ 140 h 182"/>
                <a:gd name="T112" fmla="*/ 88 w 291"/>
                <a:gd name="T113" fmla="*/ 120 h 182"/>
                <a:gd name="T114" fmla="*/ 79 w 291"/>
                <a:gd name="T115" fmla="*/ 132 h 182"/>
                <a:gd name="T116" fmla="*/ 98 w 291"/>
                <a:gd name="T117" fmla="*/ 14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1" h="182">
                  <a:moveTo>
                    <a:pt x="77" y="116"/>
                  </a:moveTo>
                  <a:cubicBezTo>
                    <a:pt x="77" y="116"/>
                    <a:pt x="64" y="129"/>
                    <a:pt x="64" y="129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5" y="131"/>
                    <a:pt x="83" y="119"/>
                    <a:pt x="83" y="119"/>
                  </a:cubicBezTo>
                  <a:cubicBezTo>
                    <a:pt x="83" y="118"/>
                    <a:pt x="82" y="118"/>
                    <a:pt x="82" y="118"/>
                  </a:cubicBezTo>
                  <a:cubicBezTo>
                    <a:pt x="81" y="118"/>
                    <a:pt x="77" y="116"/>
                    <a:pt x="77" y="116"/>
                  </a:cubicBezTo>
                  <a:close/>
                  <a:moveTo>
                    <a:pt x="118" y="92"/>
                  </a:moveTo>
                  <a:cubicBezTo>
                    <a:pt x="118" y="92"/>
                    <a:pt x="106" y="89"/>
                    <a:pt x="114" y="76"/>
                  </a:cubicBezTo>
                  <a:cubicBezTo>
                    <a:pt x="114" y="76"/>
                    <a:pt x="127" y="66"/>
                    <a:pt x="142" y="71"/>
                  </a:cubicBezTo>
                  <a:cubicBezTo>
                    <a:pt x="142" y="71"/>
                    <a:pt x="144" y="75"/>
                    <a:pt x="144" y="77"/>
                  </a:cubicBezTo>
                  <a:cubicBezTo>
                    <a:pt x="150" y="75"/>
                    <a:pt x="150" y="75"/>
                    <a:pt x="150" y="75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50" y="75"/>
                    <a:pt x="150" y="75"/>
                    <a:pt x="150" y="75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9" y="42"/>
                    <a:pt x="181" y="38"/>
                    <a:pt x="180" y="37"/>
                  </a:cubicBezTo>
                  <a:cubicBezTo>
                    <a:pt x="180" y="37"/>
                    <a:pt x="179" y="37"/>
                    <a:pt x="180" y="36"/>
                  </a:cubicBezTo>
                  <a:cubicBezTo>
                    <a:pt x="180" y="36"/>
                    <a:pt x="182" y="36"/>
                    <a:pt x="182" y="35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51" y="3"/>
                    <a:pt x="151" y="2"/>
                    <a:pt x="152" y="3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197" y="13"/>
                    <a:pt x="197" y="13"/>
                    <a:pt x="197" y="13"/>
                  </a:cubicBezTo>
                  <a:cubicBezTo>
                    <a:pt x="206" y="10"/>
                    <a:pt x="206" y="10"/>
                    <a:pt x="206" y="10"/>
                  </a:cubicBezTo>
                  <a:cubicBezTo>
                    <a:pt x="204" y="17"/>
                    <a:pt x="204" y="17"/>
                    <a:pt x="204" y="17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63" y="27"/>
                    <a:pt x="263" y="27"/>
                    <a:pt x="263" y="27"/>
                  </a:cubicBezTo>
                  <a:cubicBezTo>
                    <a:pt x="263" y="27"/>
                    <a:pt x="263" y="28"/>
                    <a:pt x="258" y="31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88" y="63"/>
                    <a:pt x="188" y="63"/>
                    <a:pt x="188" y="63"/>
                  </a:cubicBezTo>
                  <a:cubicBezTo>
                    <a:pt x="187" y="64"/>
                    <a:pt x="187" y="64"/>
                    <a:pt x="187" y="64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6"/>
                    <a:pt x="192" y="68"/>
                    <a:pt x="189" y="74"/>
                  </a:cubicBezTo>
                  <a:cubicBezTo>
                    <a:pt x="189" y="74"/>
                    <a:pt x="185" y="84"/>
                    <a:pt x="184" y="85"/>
                  </a:cubicBezTo>
                  <a:cubicBezTo>
                    <a:pt x="184" y="85"/>
                    <a:pt x="192" y="86"/>
                    <a:pt x="193" y="87"/>
                  </a:cubicBezTo>
                  <a:cubicBezTo>
                    <a:pt x="193" y="87"/>
                    <a:pt x="198" y="91"/>
                    <a:pt x="191" y="100"/>
                  </a:cubicBezTo>
                  <a:cubicBezTo>
                    <a:pt x="191" y="100"/>
                    <a:pt x="185" y="111"/>
                    <a:pt x="172" y="110"/>
                  </a:cubicBezTo>
                  <a:cubicBezTo>
                    <a:pt x="172" y="110"/>
                    <a:pt x="170" y="110"/>
                    <a:pt x="169" y="110"/>
                  </a:cubicBezTo>
                  <a:cubicBezTo>
                    <a:pt x="169" y="110"/>
                    <a:pt x="157" y="133"/>
                    <a:pt x="156" y="133"/>
                  </a:cubicBezTo>
                  <a:cubicBezTo>
                    <a:pt x="191" y="141"/>
                    <a:pt x="191" y="141"/>
                    <a:pt x="191" y="141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91" y="163"/>
                    <a:pt x="291" y="163"/>
                    <a:pt x="291" y="163"/>
                  </a:cubicBezTo>
                  <a:cubicBezTo>
                    <a:pt x="291" y="163"/>
                    <a:pt x="291" y="167"/>
                    <a:pt x="282" y="172"/>
                  </a:cubicBezTo>
                  <a:cubicBezTo>
                    <a:pt x="282" y="172"/>
                    <a:pt x="281" y="172"/>
                    <a:pt x="277" y="171"/>
                  </a:cubicBezTo>
                  <a:cubicBezTo>
                    <a:pt x="240" y="166"/>
                    <a:pt x="240" y="166"/>
                    <a:pt x="240" y="166"/>
                  </a:cubicBezTo>
                  <a:cubicBezTo>
                    <a:pt x="186" y="158"/>
                    <a:pt x="186" y="158"/>
                    <a:pt x="186" y="158"/>
                  </a:cubicBezTo>
                  <a:cubicBezTo>
                    <a:pt x="130" y="149"/>
                    <a:pt x="130" y="149"/>
                    <a:pt x="130" y="149"/>
                  </a:cubicBezTo>
                  <a:cubicBezTo>
                    <a:pt x="130" y="149"/>
                    <a:pt x="123" y="148"/>
                    <a:pt x="121" y="150"/>
                  </a:cubicBezTo>
                  <a:cubicBezTo>
                    <a:pt x="121" y="150"/>
                    <a:pt x="109" y="154"/>
                    <a:pt x="107" y="154"/>
                  </a:cubicBezTo>
                  <a:cubicBezTo>
                    <a:pt x="94" y="162"/>
                    <a:pt x="94" y="162"/>
                    <a:pt x="94" y="162"/>
                  </a:cubicBezTo>
                  <a:cubicBezTo>
                    <a:pt x="94" y="162"/>
                    <a:pt x="71" y="177"/>
                    <a:pt x="60" y="178"/>
                  </a:cubicBezTo>
                  <a:cubicBezTo>
                    <a:pt x="60" y="178"/>
                    <a:pt x="46" y="182"/>
                    <a:pt x="41" y="178"/>
                  </a:cubicBezTo>
                  <a:cubicBezTo>
                    <a:pt x="41" y="178"/>
                    <a:pt x="37" y="173"/>
                    <a:pt x="40" y="164"/>
                  </a:cubicBezTo>
                  <a:cubicBezTo>
                    <a:pt x="40" y="164"/>
                    <a:pt x="49" y="140"/>
                    <a:pt x="62" y="131"/>
                  </a:cubicBezTo>
                  <a:cubicBezTo>
                    <a:pt x="62" y="131"/>
                    <a:pt x="63" y="129"/>
                    <a:pt x="64" y="129"/>
                  </a:cubicBezTo>
                  <a:cubicBezTo>
                    <a:pt x="64" y="129"/>
                    <a:pt x="70" y="122"/>
                    <a:pt x="70" y="122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2"/>
                    <a:pt x="0" y="81"/>
                    <a:pt x="2" y="79"/>
                  </a:cubicBezTo>
                  <a:cubicBezTo>
                    <a:pt x="2" y="79"/>
                    <a:pt x="10" y="74"/>
                    <a:pt x="16" y="75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90" y="108"/>
                    <a:pt x="90" y="108"/>
                    <a:pt x="90" y="108"/>
                  </a:cubicBezTo>
                  <a:lnTo>
                    <a:pt x="118" y="92"/>
                  </a:lnTo>
                  <a:close/>
                  <a:moveTo>
                    <a:pt x="112" y="85"/>
                  </a:moveTo>
                  <a:cubicBezTo>
                    <a:pt x="112" y="88"/>
                    <a:pt x="114" y="90"/>
                    <a:pt x="117" y="90"/>
                  </a:cubicBezTo>
                  <a:cubicBezTo>
                    <a:pt x="119" y="90"/>
                    <a:pt x="121" y="88"/>
                    <a:pt x="121" y="85"/>
                  </a:cubicBezTo>
                  <a:cubicBezTo>
                    <a:pt x="121" y="83"/>
                    <a:pt x="119" y="80"/>
                    <a:pt x="117" y="80"/>
                  </a:cubicBezTo>
                  <a:cubicBezTo>
                    <a:pt x="114" y="80"/>
                    <a:pt x="112" y="83"/>
                    <a:pt x="112" y="85"/>
                  </a:cubicBezTo>
                  <a:close/>
                  <a:moveTo>
                    <a:pt x="143" y="106"/>
                  </a:moveTo>
                  <a:cubicBezTo>
                    <a:pt x="143" y="106"/>
                    <a:pt x="143" y="107"/>
                    <a:pt x="144" y="108"/>
                  </a:cubicBezTo>
                  <a:cubicBezTo>
                    <a:pt x="145" y="108"/>
                    <a:pt x="145" y="109"/>
                    <a:pt x="146" y="109"/>
                  </a:cubicBezTo>
                  <a:cubicBezTo>
                    <a:pt x="148" y="109"/>
                    <a:pt x="149" y="107"/>
                    <a:pt x="149" y="106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2"/>
                    <a:pt x="149" y="101"/>
                    <a:pt x="148" y="101"/>
                  </a:cubicBezTo>
                  <a:cubicBezTo>
                    <a:pt x="148" y="100"/>
                    <a:pt x="147" y="100"/>
                    <a:pt x="146" y="100"/>
                  </a:cubicBezTo>
                  <a:cubicBezTo>
                    <a:pt x="144" y="100"/>
                    <a:pt x="143" y="101"/>
                    <a:pt x="143" y="103"/>
                  </a:cubicBezTo>
                  <a:lnTo>
                    <a:pt x="143" y="106"/>
                  </a:lnTo>
                  <a:close/>
                  <a:moveTo>
                    <a:pt x="174" y="101"/>
                  </a:moveTo>
                  <a:cubicBezTo>
                    <a:pt x="174" y="99"/>
                    <a:pt x="172" y="97"/>
                    <a:pt x="169" y="97"/>
                  </a:cubicBezTo>
                  <a:cubicBezTo>
                    <a:pt x="167" y="97"/>
                    <a:pt x="165" y="99"/>
                    <a:pt x="165" y="101"/>
                  </a:cubicBezTo>
                  <a:cubicBezTo>
                    <a:pt x="165" y="104"/>
                    <a:pt x="167" y="106"/>
                    <a:pt x="169" y="106"/>
                  </a:cubicBezTo>
                  <a:cubicBezTo>
                    <a:pt x="172" y="106"/>
                    <a:pt x="174" y="104"/>
                    <a:pt x="174" y="101"/>
                  </a:cubicBezTo>
                  <a:close/>
                  <a:moveTo>
                    <a:pt x="140" y="111"/>
                  </a:moveTo>
                  <a:cubicBezTo>
                    <a:pt x="140" y="108"/>
                    <a:pt x="140" y="108"/>
                    <a:pt x="140" y="108"/>
                  </a:cubicBezTo>
                  <a:cubicBezTo>
                    <a:pt x="140" y="107"/>
                    <a:pt x="140" y="107"/>
                    <a:pt x="139" y="106"/>
                  </a:cubicBezTo>
                  <a:cubicBezTo>
                    <a:pt x="139" y="106"/>
                    <a:pt x="138" y="105"/>
                    <a:pt x="137" y="105"/>
                  </a:cubicBezTo>
                  <a:cubicBezTo>
                    <a:pt x="135" y="105"/>
                    <a:pt x="134" y="107"/>
                    <a:pt x="134" y="108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4" y="112"/>
                    <a:pt x="134" y="112"/>
                    <a:pt x="135" y="113"/>
                  </a:cubicBezTo>
                  <a:cubicBezTo>
                    <a:pt x="135" y="114"/>
                    <a:pt x="136" y="114"/>
                    <a:pt x="137" y="114"/>
                  </a:cubicBezTo>
                  <a:cubicBezTo>
                    <a:pt x="139" y="114"/>
                    <a:pt x="140" y="113"/>
                    <a:pt x="140" y="111"/>
                  </a:cubicBezTo>
                  <a:close/>
                  <a:moveTo>
                    <a:pt x="131" y="116"/>
                  </a:moveTo>
                  <a:cubicBezTo>
                    <a:pt x="131" y="114"/>
                    <a:pt x="131" y="114"/>
                    <a:pt x="131" y="114"/>
                  </a:cubicBezTo>
                  <a:cubicBezTo>
                    <a:pt x="131" y="113"/>
                    <a:pt x="131" y="112"/>
                    <a:pt x="130" y="112"/>
                  </a:cubicBezTo>
                  <a:cubicBezTo>
                    <a:pt x="130" y="111"/>
                    <a:pt x="129" y="111"/>
                    <a:pt x="128" y="111"/>
                  </a:cubicBezTo>
                  <a:cubicBezTo>
                    <a:pt x="126" y="111"/>
                    <a:pt x="125" y="112"/>
                    <a:pt x="125" y="114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5" y="117"/>
                    <a:pt x="125" y="118"/>
                    <a:pt x="126" y="119"/>
                  </a:cubicBezTo>
                  <a:cubicBezTo>
                    <a:pt x="126" y="119"/>
                    <a:pt x="127" y="119"/>
                    <a:pt x="128" y="119"/>
                  </a:cubicBezTo>
                  <a:cubicBezTo>
                    <a:pt x="130" y="119"/>
                    <a:pt x="131" y="118"/>
                    <a:pt x="131" y="116"/>
                  </a:cubicBezTo>
                  <a:close/>
                  <a:moveTo>
                    <a:pt x="109" y="135"/>
                  </a:moveTo>
                  <a:cubicBezTo>
                    <a:pt x="109" y="135"/>
                    <a:pt x="113" y="129"/>
                    <a:pt x="110" y="126"/>
                  </a:cubicBezTo>
                  <a:cubicBezTo>
                    <a:pt x="110" y="126"/>
                    <a:pt x="110" y="123"/>
                    <a:pt x="105" y="123"/>
                  </a:cubicBezTo>
                  <a:cubicBezTo>
                    <a:pt x="105" y="123"/>
                    <a:pt x="103" y="122"/>
                    <a:pt x="103" y="125"/>
                  </a:cubicBezTo>
                  <a:cubicBezTo>
                    <a:pt x="103" y="125"/>
                    <a:pt x="105" y="136"/>
                    <a:pt x="104" y="138"/>
                  </a:cubicBezTo>
                  <a:cubicBezTo>
                    <a:pt x="104" y="138"/>
                    <a:pt x="103" y="142"/>
                    <a:pt x="109" y="135"/>
                  </a:cubicBezTo>
                  <a:close/>
                  <a:moveTo>
                    <a:pt x="101" y="140"/>
                  </a:moveTo>
                  <a:cubicBezTo>
                    <a:pt x="103" y="136"/>
                    <a:pt x="101" y="125"/>
                    <a:pt x="101" y="125"/>
                  </a:cubicBezTo>
                  <a:cubicBezTo>
                    <a:pt x="100" y="123"/>
                    <a:pt x="88" y="120"/>
                    <a:pt x="88" y="120"/>
                  </a:cubicBezTo>
                  <a:cubicBezTo>
                    <a:pt x="87" y="119"/>
                    <a:pt x="86" y="120"/>
                    <a:pt x="86" y="12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78" y="133"/>
                    <a:pt x="79" y="134"/>
                    <a:pt x="79" y="134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9" y="141"/>
                    <a:pt x="101" y="140"/>
                    <a:pt x="101" y="1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1654" y="980"/>
              <a:ext cx="1036" cy="548"/>
            </a:xfrm>
            <a:custGeom>
              <a:avLst/>
              <a:gdLst>
                <a:gd name="T0" fmla="*/ 327 w 369"/>
                <a:gd name="T1" fmla="*/ 112 h 195"/>
                <a:gd name="T2" fmla="*/ 337 w 369"/>
                <a:gd name="T3" fmla="*/ 117 h 195"/>
                <a:gd name="T4" fmla="*/ 104 w 369"/>
                <a:gd name="T5" fmla="*/ 130 h 195"/>
                <a:gd name="T6" fmla="*/ 104 w 369"/>
                <a:gd name="T7" fmla="*/ 126 h 195"/>
                <a:gd name="T8" fmla="*/ 324 w 369"/>
                <a:gd name="T9" fmla="*/ 111 h 195"/>
                <a:gd name="T10" fmla="*/ 361 w 369"/>
                <a:gd name="T11" fmla="*/ 144 h 195"/>
                <a:gd name="T12" fmla="*/ 304 w 369"/>
                <a:gd name="T13" fmla="*/ 149 h 195"/>
                <a:gd name="T14" fmla="*/ 275 w 369"/>
                <a:gd name="T15" fmla="*/ 150 h 195"/>
                <a:gd name="T16" fmla="*/ 185 w 369"/>
                <a:gd name="T17" fmla="*/ 175 h 195"/>
                <a:gd name="T18" fmla="*/ 162 w 369"/>
                <a:gd name="T19" fmla="*/ 181 h 195"/>
                <a:gd name="T20" fmla="*/ 142 w 369"/>
                <a:gd name="T21" fmla="*/ 187 h 195"/>
                <a:gd name="T22" fmla="*/ 100 w 369"/>
                <a:gd name="T23" fmla="*/ 190 h 195"/>
                <a:gd name="T24" fmla="*/ 97 w 369"/>
                <a:gd name="T25" fmla="*/ 179 h 195"/>
                <a:gd name="T26" fmla="*/ 122 w 369"/>
                <a:gd name="T27" fmla="*/ 184 h 195"/>
                <a:gd name="T28" fmla="*/ 129 w 369"/>
                <a:gd name="T29" fmla="*/ 181 h 195"/>
                <a:gd name="T30" fmla="*/ 136 w 369"/>
                <a:gd name="T31" fmla="*/ 176 h 195"/>
                <a:gd name="T32" fmla="*/ 161 w 369"/>
                <a:gd name="T33" fmla="*/ 168 h 195"/>
                <a:gd name="T34" fmla="*/ 189 w 369"/>
                <a:gd name="T35" fmla="*/ 155 h 195"/>
                <a:gd name="T36" fmla="*/ 105 w 369"/>
                <a:gd name="T37" fmla="*/ 132 h 195"/>
                <a:gd name="T38" fmla="*/ 67 w 369"/>
                <a:gd name="T39" fmla="*/ 112 h 195"/>
                <a:gd name="T40" fmla="*/ 71 w 369"/>
                <a:gd name="T41" fmla="*/ 102 h 195"/>
                <a:gd name="T42" fmla="*/ 15 w 369"/>
                <a:gd name="T43" fmla="*/ 93 h 195"/>
                <a:gd name="T44" fmla="*/ 32 w 369"/>
                <a:gd name="T45" fmla="*/ 58 h 195"/>
                <a:gd name="T46" fmla="*/ 22 w 369"/>
                <a:gd name="T47" fmla="*/ 49 h 195"/>
                <a:gd name="T48" fmla="*/ 33 w 369"/>
                <a:gd name="T49" fmla="*/ 13 h 195"/>
                <a:gd name="T50" fmla="*/ 75 w 369"/>
                <a:gd name="T51" fmla="*/ 49 h 195"/>
                <a:gd name="T52" fmla="*/ 119 w 369"/>
                <a:gd name="T53" fmla="*/ 89 h 195"/>
                <a:gd name="T54" fmla="*/ 129 w 369"/>
                <a:gd name="T55" fmla="*/ 88 h 195"/>
                <a:gd name="T56" fmla="*/ 198 w 369"/>
                <a:gd name="T57" fmla="*/ 86 h 195"/>
                <a:gd name="T58" fmla="*/ 230 w 369"/>
                <a:gd name="T59" fmla="*/ 102 h 195"/>
                <a:gd name="T60" fmla="*/ 225 w 369"/>
                <a:gd name="T61" fmla="*/ 93 h 195"/>
                <a:gd name="T62" fmla="*/ 241 w 369"/>
                <a:gd name="T63" fmla="*/ 76 h 195"/>
                <a:gd name="T64" fmla="*/ 244 w 369"/>
                <a:gd name="T65" fmla="*/ 69 h 195"/>
                <a:gd name="T66" fmla="*/ 259 w 369"/>
                <a:gd name="T67" fmla="*/ 32 h 195"/>
                <a:gd name="T68" fmla="*/ 258 w 369"/>
                <a:gd name="T69" fmla="*/ 21 h 195"/>
                <a:gd name="T70" fmla="*/ 256 w 369"/>
                <a:gd name="T71" fmla="*/ 2 h 195"/>
                <a:gd name="T72" fmla="*/ 285 w 369"/>
                <a:gd name="T73" fmla="*/ 39 h 195"/>
                <a:gd name="T74" fmla="*/ 282 w 369"/>
                <a:gd name="T75" fmla="*/ 66 h 195"/>
                <a:gd name="T76" fmla="*/ 280 w 369"/>
                <a:gd name="T77" fmla="*/ 86 h 195"/>
                <a:gd name="T78" fmla="*/ 278 w 369"/>
                <a:gd name="T79" fmla="*/ 103 h 195"/>
                <a:gd name="T80" fmla="*/ 324 w 369"/>
                <a:gd name="T81" fmla="*/ 111 h 195"/>
                <a:gd name="T82" fmla="*/ 300 w 369"/>
                <a:gd name="T83" fmla="*/ 116 h 195"/>
                <a:gd name="T84" fmla="*/ 298 w 369"/>
                <a:gd name="T85" fmla="*/ 113 h 195"/>
                <a:gd name="T86" fmla="*/ 296 w 369"/>
                <a:gd name="T87" fmla="*/ 115 h 195"/>
                <a:gd name="T88" fmla="*/ 298 w 369"/>
                <a:gd name="T89" fmla="*/ 118 h 195"/>
                <a:gd name="T90" fmla="*/ 288 w 369"/>
                <a:gd name="T91" fmla="*/ 116 h 195"/>
                <a:gd name="T92" fmla="*/ 287 w 369"/>
                <a:gd name="T93" fmla="*/ 112 h 195"/>
                <a:gd name="T94" fmla="*/ 285 w 369"/>
                <a:gd name="T95" fmla="*/ 112 h 195"/>
                <a:gd name="T96" fmla="*/ 286 w 369"/>
                <a:gd name="T97" fmla="*/ 116 h 195"/>
                <a:gd name="T98" fmla="*/ 288 w 369"/>
                <a:gd name="T99" fmla="*/ 116 h 195"/>
                <a:gd name="T100" fmla="*/ 128 w 369"/>
                <a:gd name="T101" fmla="*/ 93 h 195"/>
                <a:gd name="T102" fmla="*/ 128 w 369"/>
                <a:gd name="T103" fmla="*/ 99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9" h="195">
                  <a:moveTo>
                    <a:pt x="337" y="117"/>
                  </a:moveTo>
                  <a:cubicBezTo>
                    <a:pt x="337" y="117"/>
                    <a:pt x="331" y="112"/>
                    <a:pt x="327" y="112"/>
                  </a:cubicBezTo>
                  <a:cubicBezTo>
                    <a:pt x="329" y="115"/>
                    <a:pt x="329" y="115"/>
                    <a:pt x="329" y="115"/>
                  </a:cubicBezTo>
                  <a:lnTo>
                    <a:pt x="337" y="117"/>
                  </a:lnTo>
                  <a:close/>
                  <a:moveTo>
                    <a:pt x="103" y="128"/>
                  </a:moveTo>
                  <a:cubicBezTo>
                    <a:pt x="103" y="129"/>
                    <a:pt x="104" y="130"/>
                    <a:pt x="104" y="130"/>
                  </a:cubicBezTo>
                  <a:cubicBezTo>
                    <a:pt x="105" y="130"/>
                    <a:pt x="105" y="129"/>
                    <a:pt x="105" y="128"/>
                  </a:cubicBezTo>
                  <a:cubicBezTo>
                    <a:pt x="105" y="127"/>
                    <a:pt x="105" y="126"/>
                    <a:pt x="104" y="126"/>
                  </a:cubicBezTo>
                  <a:cubicBezTo>
                    <a:pt x="104" y="126"/>
                    <a:pt x="103" y="127"/>
                    <a:pt x="103" y="128"/>
                  </a:cubicBezTo>
                  <a:close/>
                  <a:moveTo>
                    <a:pt x="324" y="111"/>
                  </a:moveTo>
                  <a:cubicBezTo>
                    <a:pt x="324" y="111"/>
                    <a:pt x="336" y="112"/>
                    <a:pt x="346" y="124"/>
                  </a:cubicBezTo>
                  <a:cubicBezTo>
                    <a:pt x="346" y="124"/>
                    <a:pt x="369" y="140"/>
                    <a:pt x="361" y="144"/>
                  </a:cubicBezTo>
                  <a:cubicBezTo>
                    <a:pt x="361" y="144"/>
                    <a:pt x="344" y="151"/>
                    <a:pt x="325" y="149"/>
                  </a:cubicBezTo>
                  <a:cubicBezTo>
                    <a:pt x="304" y="149"/>
                    <a:pt x="304" y="149"/>
                    <a:pt x="304" y="149"/>
                  </a:cubicBezTo>
                  <a:cubicBezTo>
                    <a:pt x="304" y="149"/>
                    <a:pt x="299" y="153"/>
                    <a:pt x="300" y="148"/>
                  </a:cubicBezTo>
                  <a:cubicBezTo>
                    <a:pt x="300" y="148"/>
                    <a:pt x="282" y="147"/>
                    <a:pt x="275" y="150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88" y="174"/>
                    <a:pt x="192" y="177"/>
                    <a:pt x="185" y="175"/>
                  </a:cubicBezTo>
                  <a:cubicBezTo>
                    <a:pt x="166" y="180"/>
                    <a:pt x="166" y="180"/>
                    <a:pt x="166" y="180"/>
                  </a:cubicBezTo>
                  <a:cubicBezTo>
                    <a:pt x="166" y="180"/>
                    <a:pt x="169" y="185"/>
                    <a:pt x="162" y="181"/>
                  </a:cubicBezTo>
                  <a:cubicBezTo>
                    <a:pt x="145" y="187"/>
                    <a:pt x="145" y="187"/>
                    <a:pt x="145" y="187"/>
                  </a:cubicBezTo>
                  <a:cubicBezTo>
                    <a:pt x="145" y="187"/>
                    <a:pt x="147" y="190"/>
                    <a:pt x="142" y="187"/>
                  </a:cubicBezTo>
                  <a:cubicBezTo>
                    <a:pt x="142" y="187"/>
                    <a:pt x="118" y="195"/>
                    <a:pt x="112" y="193"/>
                  </a:cubicBezTo>
                  <a:cubicBezTo>
                    <a:pt x="112" y="193"/>
                    <a:pt x="99" y="193"/>
                    <a:pt x="100" y="190"/>
                  </a:cubicBezTo>
                  <a:cubicBezTo>
                    <a:pt x="92" y="177"/>
                    <a:pt x="92" y="177"/>
                    <a:pt x="92" y="177"/>
                  </a:cubicBezTo>
                  <a:cubicBezTo>
                    <a:pt x="92" y="177"/>
                    <a:pt x="96" y="176"/>
                    <a:pt x="97" y="179"/>
                  </a:cubicBezTo>
                  <a:cubicBezTo>
                    <a:pt x="109" y="189"/>
                    <a:pt x="109" y="189"/>
                    <a:pt x="109" y="189"/>
                  </a:cubicBezTo>
                  <a:cubicBezTo>
                    <a:pt x="122" y="184"/>
                    <a:pt x="122" y="184"/>
                    <a:pt x="122" y="184"/>
                  </a:cubicBezTo>
                  <a:cubicBezTo>
                    <a:pt x="121" y="183"/>
                    <a:pt x="121" y="183"/>
                    <a:pt x="121" y="183"/>
                  </a:cubicBezTo>
                  <a:cubicBezTo>
                    <a:pt x="129" y="181"/>
                    <a:pt x="129" y="181"/>
                    <a:pt x="129" y="181"/>
                  </a:cubicBezTo>
                  <a:cubicBezTo>
                    <a:pt x="138" y="177"/>
                    <a:pt x="138" y="177"/>
                    <a:pt x="138" y="177"/>
                  </a:cubicBezTo>
                  <a:cubicBezTo>
                    <a:pt x="136" y="176"/>
                    <a:pt x="136" y="176"/>
                    <a:pt x="136" y="176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61" y="168"/>
                    <a:pt x="161" y="168"/>
                    <a:pt x="161" y="168"/>
                  </a:cubicBezTo>
                  <a:cubicBezTo>
                    <a:pt x="161" y="168"/>
                    <a:pt x="158" y="167"/>
                    <a:pt x="162" y="166"/>
                  </a:cubicBezTo>
                  <a:cubicBezTo>
                    <a:pt x="189" y="155"/>
                    <a:pt x="189" y="155"/>
                    <a:pt x="189" y="155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52" y="140"/>
                    <a:pt x="132" y="139"/>
                    <a:pt x="105" y="132"/>
                  </a:cubicBezTo>
                  <a:cubicBezTo>
                    <a:pt x="105" y="132"/>
                    <a:pt x="100" y="130"/>
                    <a:pt x="102" y="124"/>
                  </a:cubicBezTo>
                  <a:cubicBezTo>
                    <a:pt x="102" y="124"/>
                    <a:pt x="69" y="114"/>
                    <a:pt x="67" y="112"/>
                  </a:cubicBezTo>
                  <a:cubicBezTo>
                    <a:pt x="67" y="112"/>
                    <a:pt x="61" y="107"/>
                    <a:pt x="66" y="102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5"/>
                    <a:pt x="20" y="92"/>
                    <a:pt x="15" y="9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2" y="58"/>
                    <a:pt x="19" y="54"/>
                    <a:pt x="19" y="52"/>
                  </a:cubicBezTo>
                  <a:cubicBezTo>
                    <a:pt x="19" y="52"/>
                    <a:pt x="19" y="49"/>
                    <a:pt x="22" y="49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3"/>
                    <a:pt x="52" y="14"/>
                    <a:pt x="54" y="17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5" y="49"/>
                    <a:pt x="86" y="56"/>
                    <a:pt x="89" y="65"/>
                  </a:cubicBezTo>
                  <a:cubicBezTo>
                    <a:pt x="89" y="65"/>
                    <a:pt x="116" y="89"/>
                    <a:pt x="119" y="89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6" y="91"/>
                    <a:pt x="126" y="86"/>
                    <a:pt x="129" y="88"/>
                  </a:cubicBezTo>
                  <a:cubicBezTo>
                    <a:pt x="129" y="88"/>
                    <a:pt x="141" y="85"/>
                    <a:pt x="147" y="84"/>
                  </a:cubicBezTo>
                  <a:cubicBezTo>
                    <a:pt x="147" y="84"/>
                    <a:pt x="189" y="78"/>
                    <a:pt x="198" y="86"/>
                  </a:cubicBezTo>
                  <a:cubicBezTo>
                    <a:pt x="198" y="86"/>
                    <a:pt x="202" y="91"/>
                    <a:pt x="200" y="100"/>
                  </a:cubicBezTo>
                  <a:cubicBezTo>
                    <a:pt x="230" y="102"/>
                    <a:pt x="230" y="102"/>
                    <a:pt x="230" y="102"/>
                  </a:cubicBezTo>
                  <a:cubicBezTo>
                    <a:pt x="232" y="98"/>
                    <a:pt x="232" y="98"/>
                    <a:pt x="232" y="98"/>
                  </a:cubicBezTo>
                  <a:cubicBezTo>
                    <a:pt x="225" y="93"/>
                    <a:pt x="225" y="93"/>
                    <a:pt x="225" y="93"/>
                  </a:cubicBezTo>
                  <a:cubicBezTo>
                    <a:pt x="235" y="90"/>
                    <a:pt x="235" y="90"/>
                    <a:pt x="235" y="90"/>
                  </a:cubicBezTo>
                  <a:cubicBezTo>
                    <a:pt x="241" y="76"/>
                    <a:pt x="241" y="76"/>
                    <a:pt x="241" y="76"/>
                  </a:cubicBezTo>
                  <a:cubicBezTo>
                    <a:pt x="235" y="71"/>
                    <a:pt x="235" y="71"/>
                    <a:pt x="235" y="71"/>
                  </a:cubicBezTo>
                  <a:cubicBezTo>
                    <a:pt x="244" y="69"/>
                    <a:pt x="244" y="69"/>
                    <a:pt x="244" y="69"/>
                  </a:cubicBezTo>
                  <a:cubicBezTo>
                    <a:pt x="260" y="34"/>
                    <a:pt x="260" y="34"/>
                    <a:pt x="260" y="34"/>
                  </a:cubicBezTo>
                  <a:cubicBezTo>
                    <a:pt x="260" y="34"/>
                    <a:pt x="261" y="33"/>
                    <a:pt x="259" y="32"/>
                  </a:cubicBezTo>
                  <a:cubicBezTo>
                    <a:pt x="259" y="32"/>
                    <a:pt x="257" y="31"/>
                    <a:pt x="259" y="28"/>
                  </a:cubicBezTo>
                  <a:cubicBezTo>
                    <a:pt x="259" y="28"/>
                    <a:pt x="261" y="27"/>
                    <a:pt x="258" y="21"/>
                  </a:cubicBezTo>
                  <a:cubicBezTo>
                    <a:pt x="251" y="1"/>
                    <a:pt x="251" y="1"/>
                    <a:pt x="251" y="1"/>
                  </a:cubicBezTo>
                  <a:cubicBezTo>
                    <a:pt x="251" y="1"/>
                    <a:pt x="256" y="0"/>
                    <a:pt x="256" y="2"/>
                  </a:cubicBezTo>
                  <a:cubicBezTo>
                    <a:pt x="256" y="2"/>
                    <a:pt x="276" y="32"/>
                    <a:pt x="278" y="32"/>
                  </a:cubicBezTo>
                  <a:cubicBezTo>
                    <a:pt x="278" y="32"/>
                    <a:pt x="287" y="34"/>
                    <a:pt x="285" y="39"/>
                  </a:cubicBezTo>
                  <a:cubicBezTo>
                    <a:pt x="283" y="64"/>
                    <a:pt x="283" y="64"/>
                    <a:pt x="283" y="64"/>
                  </a:cubicBezTo>
                  <a:cubicBezTo>
                    <a:pt x="283" y="64"/>
                    <a:pt x="286" y="67"/>
                    <a:pt x="282" y="66"/>
                  </a:cubicBezTo>
                  <a:cubicBezTo>
                    <a:pt x="280" y="83"/>
                    <a:pt x="280" y="83"/>
                    <a:pt x="280" y="83"/>
                  </a:cubicBezTo>
                  <a:cubicBezTo>
                    <a:pt x="280" y="83"/>
                    <a:pt x="284" y="86"/>
                    <a:pt x="280" y="86"/>
                  </a:cubicBezTo>
                  <a:cubicBezTo>
                    <a:pt x="278" y="101"/>
                    <a:pt x="278" y="101"/>
                    <a:pt x="278" y="101"/>
                  </a:cubicBezTo>
                  <a:cubicBezTo>
                    <a:pt x="278" y="101"/>
                    <a:pt x="281" y="103"/>
                    <a:pt x="278" y="103"/>
                  </a:cubicBezTo>
                  <a:cubicBezTo>
                    <a:pt x="277" y="106"/>
                    <a:pt x="277" y="106"/>
                    <a:pt x="277" y="106"/>
                  </a:cubicBezTo>
                  <a:lnTo>
                    <a:pt x="324" y="111"/>
                  </a:lnTo>
                  <a:close/>
                  <a:moveTo>
                    <a:pt x="299" y="118"/>
                  </a:moveTo>
                  <a:cubicBezTo>
                    <a:pt x="300" y="117"/>
                    <a:pt x="300" y="116"/>
                    <a:pt x="300" y="116"/>
                  </a:cubicBezTo>
                  <a:cubicBezTo>
                    <a:pt x="299" y="114"/>
                    <a:pt x="299" y="114"/>
                    <a:pt x="299" y="114"/>
                  </a:cubicBezTo>
                  <a:cubicBezTo>
                    <a:pt x="299" y="113"/>
                    <a:pt x="298" y="113"/>
                    <a:pt x="298" y="11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3"/>
                    <a:pt x="296" y="114"/>
                    <a:pt x="296" y="115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17"/>
                    <a:pt x="298" y="118"/>
                    <a:pt x="298" y="118"/>
                  </a:cubicBezTo>
                  <a:cubicBezTo>
                    <a:pt x="298" y="118"/>
                    <a:pt x="299" y="118"/>
                    <a:pt x="299" y="118"/>
                  </a:cubicBezTo>
                  <a:close/>
                  <a:moveTo>
                    <a:pt x="288" y="116"/>
                  </a:moveTo>
                  <a:cubicBezTo>
                    <a:pt x="288" y="116"/>
                    <a:pt x="289" y="115"/>
                    <a:pt x="288" y="114"/>
                  </a:cubicBezTo>
                  <a:cubicBezTo>
                    <a:pt x="287" y="112"/>
                    <a:pt x="287" y="112"/>
                    <a:pt x="287" y="112"/>
                  </a:cubicBezTo>
                  <a:cubicBezTo>
                    <a:pt x="287" y="112"/>
                    <a:pt x="287" y="112"/>
                    <a:pt x="286" y="112"/>
                  </a:cubicBezTo>
                  <a:cubicBezTo>
                    <a:pt x="286" y="112"/>
                    <a:pt x="286" y="112"/>
                    <a:pt x="285" y="112"/>
                  </a:cubicBezTo>
                  <a:cubicBezTo>
                    <a:pt x="285" y="112"/>
                    <a:pt x="284" y="113"/>
                    <a:pt x="285" y="114"/>
                  </a:cubicBezTo>
                  <a:cubicBezTo>
                    <a:pt x="286" y="116"/>
                    <a:pt x="286" y="116"/>
                    <a:pt x="286" y="116"/>
                  </a:cubicBezTo>
                  <a:cubicBezTo>
                    <a:pt x="286" y="116"/>
                    <a:pt x="286" y="117"/>
                    <a:pt x="287" y="117"/>
                  </a:cubicBezTo>
                  <a:cubicBezTo>
                    <a:pt x="287" y="117"/>
                    <a:pt x="287" y="117"/>
                    <a:pt x="288" y="116"/>
                  </a:cubicBezTo>
                  <a:close/>
                  <a:moveTo>
                    <a:pt x="130" y="96"/>
                  </a:moveTo>
                  <a:cubicBezTo>
                    <a:pt x="130" y="94"/>
                    <a:pt x="129" y="93"/>
                    <a:pt x="128" y="93"/>
                  </a:cubicBezTo>
                  <a:cubicBezTo>
                    <a:pt x="128" y="93"/>
                    <a:pt x="127" y="94"/>
                    <a:pt x="127" y="96"/>
                  </a:cubicBezTo>
                  <a:cubicBezTo>
                    <a:pt x="127" y="98"/>
                    <a:pt x="127" y="99"/>
                    <a:pt x="128" y="99"/>
                  </a:cubicBezTo>
                  <a:cubicBezTo>
                    <a:pt x="129" y="99"/>
                    <a:pt x="130" y="98"/>
                    <a:pt x="130" y="9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3757" y="3420"/>
              <a:ext cx="843" cy="279"/>
            </a:xfrm>
            <a:custGeom>
              <a:avLst/>
              <a:gdLst>
                <a:gd name="T0" fmla="*/ 154 w 300"/>
                <a:gd name="T1" fmla="*/ 74 h 99"/>
                <a:gd name="T2" fmla="*/ 188 w 300"/>
                <a:gd name="T3" fmla="*/ 23 h 99"/>
                <a:gd name="T4" fmla="*/ 199 w 300"/>
                <a:gd name="T5" fmla="*/ 31 h 99"/>
                <a:gd name="T6" fmla="*/ 214 w 300"/>
                <a:gd name="T7" fmla="*/ 61 h 99"/>
                <a:gd name="T8" fmla="*/ 196 w 300"/>
                <a:gd name="T9" fmla="*/ 48 h 99"/>
                <a:gd name="T10" fmla="*/ 212 w 300"/>
                <a:gd name="T11" fmla="*/ 41 h 99"/>
                <a:gd name="T12" fmla="*/ 204 w 300"/>
                <a:gd name="T13" fmla="*/ 45 h 99"/>
                <a:gd name="T14" fmla="*/ 214 w 300"/>
                <a:gd name="T15" fmla="*/ 58 h 99"/>
                <a:gd name="T16" fmla="*/ 244 w 300"/>
                <a:gd name="T17" fmla="*/ 20 h 99"/>
                <a:gd name="T18" fmla="*/ 213 w 300"/>
                <a:gd name="T19" fmla="*/ 41 h 99"/>
                <a:gd name="T20" fmla="*/ 207 w 300"/>
                <a:gd name="T21" fmla="*/ 47 h 99"/>
                <a:gd name="T22" fmla="*/ 214 w 300"/>
                <a:gd name="T23" fmla="*/ 43 h 99"/>
                <a:gd name="T24" fmla="*/ 216 w 300"/>
                <a:gd name="T25" fmla="*/ 42 h 99"/>
                <a:gd name="T26" fmla="*/ 232 w 300"/>
                <a:gd name="T27" fmla="*/ 59 h 99"/>
                <a:gd name="T28" fmla="*/ 234 w 300"/>
                <a:gd name="T29" fmla="*/ 56 h 99"/>
                <a:gd name="T30" fmla="*/ 248 w 300"/>
                <a:gd name="T31" fmla="*/ 22 h 99"/>
                <a:gd name="T32" fmla="*/ 255 w 300"/>
                <a:gd name="T33" fmla="*/ 21 h 99"/>
                <a:gd name="T34" fmla="*/ 215 w 300"/>
                <a:gd name="T35" fmla="*/ 41 h 99"/>
                <a:gd name="T36" fmla="*/ 213 w 300"/>
                <a:gd name="T37" fmla="*/ 40 h 99"/>
                <a:gd name="T38" fmla="*/ 249 w 300"/>
                <a:gd name="T39" fmla="*/ 20 h 99"/>
                <a:gd name="T40" fmla="*/ 62 w 300"/>
                <a:gd name="T41" fmla="*/ 17 h 99"/>
                <a:gd name="T42" fmla="*/ 60 w 300"/>
                <a:gd name="T43" fmla="*/ 17 h 99"/>
                <a:gd name="T44" fmla="*/ 67 w 300"/>
                <a:gd name="T45" fmla="*/ 20 h 99"/>
                <a:gd name="T46" fmla="*/ 72 w 300"/>
                <a:gd name="T47" fmla="*/ 56 h 99"/>
                <a:gd name="T48" fmla="*/ 72 w 300"/>
                <a:gd name="T49" fmla="*/ 56 h 99"/>
                <a:gd name="T50" fmla="*/ 65 w 300"/>
                <a:gd name="T51" fmla="*/ 20 h 99"/>
                <a:gd name="T52" fmla="*/ 72 w 300"/>
                <a:gd name="T53" fmla="*/ 56 h 99"/>
                <a:gd name="T54" fmla="*/ 83 w 300"/>
                <a:gd name="T55" fmla="*/ 57 h 99"/>
                <a:gd name="T56" fmla="*/ 93 w 300"/>
                <a:gd name="T57" fmla="*/ 50 h 99"/>
                <a:gd name="T58" fmla="*/ 103 w 300"/>
                <a:gd name="T59" fmla="*/ 43 h 99"/>
                <a:gd name="T60" fmla="*/ 69 w 300"/>
                <a:gd name="T61" fmla="*/ 22 h 99"/>
                <a:gd name="T62" fmla="*/ 107 w 300"/>
                <a:gd name="T63" fmla="*/ 48 h 99"/>
                <a:gd name="T64" fmla="*/ 126 w 300"/>
                <a:gd name="T65" fmla="*/ 51 h 99"/>
                <a:gd name="T66" fmla="*/ 119 w 300"/>
                <a:gd name="T67" fmla="*/ 56 h 99"/>
                <a:gd name="T68" fmla="*/ 79 w 300"/>
                <a:gd name="T69" fmla="*/ 19 h 99"/>
                <a:gd name="T70" fmla="*/ 139 w 300"/>
                <a:gd name="T71" fmla="*/ 46 h 99"/>
                <a:gd name="T72" fmla="*/ 110 w 300"/>
                <a:gd name="T73" fmla="*/ 39 h 99"/>
                <a:gd name="T74" fmla="*/ 100 w 300"/>
                <a:gd name="T75" fmla="*/ 85 h 99"/>
                <a:gd name="T76" fmla="*/ 100 w 300"/>
                <a:gd name="T77" fmla="*/ 82 h 99"/>
                <a:gd name="T78" fmla="*/ 93 w 300"/>
                <a:gd name="T79" fmla="*/ 71 h 99"/>
                <a:gd name="T80" fmla="*/ 42 w 300"/>
                <a:gd name="T81" fmla="*/ 65 h 99"/>
                <a:gd name="T82" fmla="*/ 54 w 300"/>
                <a:gd name="T83" fmla="*/ 16 h 99"/>
                <a:gd name="T84" fmla="*/ 72 w 300"/>
                <a:gd name="T85" fmla="*/ 4 h 99"/>
                <a:gd name="T86" fmla="*/ 295 w 300"/>
                <a:gd name="T87" fmla="*/ 7 h 99"/>
                <a:gd name="T88" fmla="*/ 250 w 300"/>
                <a:gd name="T89" fmla="*/ 35 h 99"/>
                <a:gd name="T90" fmla="*/ 261 w 300"/>
                <a:gd name="T91" fmla="*/ 62 h 99"/>
                <a:gd name="T92" fmla="*/ 204 w 300"/>
                <a:gd name="T93" fmla="*/ 82 h 99"/>
                <a:gd name="T94" fmla="*/ 146 w 300"/>
                <a:gd name="T95" fmla="*/ 90 h 99"/>
                <a:gd name="T96" fmla="*/ 143 w 300"/>
                <a:gd name="T97" fmla="*/ 75 h 99"/>
                <a:gd name="T98" fmla="*/ 143 w 300"/>
                <a:gd name="T99" fmla="*/ 75 h 99"/>
                <a:gd name="T100" fmla="*/ 193 w 300"/>
                <a:gd name="T101" fmla="*/ 86 h 99"/>
                <a:gd name="T102" fmla="*/ 169 w 300"/>
                <a:gd name="T103" fmla="*/ 35 h 99"/>
                <a:gd name="T104" fmla="*/ 169 w 300"/>
                <a:gd name="T105" fmla="*/ 24 h 99"/>
                <a:gd name="T106" fmla="*/ 167 w 300"/>
                <a:gd name="T107" fmla="*/ 36 h 99"/>
                <a:gd name="T108" fmla="*/ 159 w 300"/>
                <a:gd name="T109" fmla="*/ 37 h 99"/>
                <a:gd name="T110" fmla="*/ 149 w 300"/>
                <a:gd name="T111" fmla="*/ 2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0" h="99">
                  <a:moveTo>
                    <a:pt x="167" y="75"/>
                  </a:moveTo>
                  <a:cubicBezTo>
                    <a:pt x="159" y="75"/>
                    <a:pt x="159" y="75"/>
                    <a:pt x="159" y="75"/>
                  </a:cubicBezTo>
                  <a:cubicBezTo>
                    <a:pt x="161" y="73"/>
                    <a:pt x="161" y="73"/>
                    <a:pt x="161" y="73"/>
                  </a:cubicBezTo>
                  <a:cubicBezTo>
                    <a:pt x="154" y="74"/>
                    <a:pt x="154" y="74"/>
                    <a:pt x="154" y="74"/>
                  </a:cubicBezTo>
                  <a:cubicBezTo>
                    <a:pt x="146" y="88"/>
                    <a:pt x="146" y="88"/>
                    <a:pt x="146" y="88"/>
                  </a:cubicBezTo>
                  <a:lnTo>
                    <a:pt x="167" y="75"/>
                  </a:lnTo>
                  <a:close/>
                  <a:moveTo>
                    <a:pt x="199" y="31"/>
                  </a:moveTo>
                  <a:cubicBezTo>
                    <a:pt x="188" y="23"/>
                    <a:pt x="188" y="23"/>
                    <a:pt x="188" y="23"/>
                  </a:cubicBezTo>
                  <a:cubicBezTo>
                    <a:pt x="182" y="23"/>
                    <a:pt x="182" y="23"/>
                    <a:pt x="182" y="23"/>
                  </a:cubicBezTo>
                  <a:cubicBezTo>
                    <a:pt x="189" y="31"/>
                    <a:pt x="189" y="31"/>
                    <a:pt x="189" y="31"/>
                  </a:cubicBezTo>
                  <a:cubicBezTo>
                    <a:pt x="189" y="31"/>
                    <a:pt x="192" y="32"/>
                    <a:pt x="194" y="33"/>
                  </a:cubicBezTo>
                  <a:lnTo>
                    <a:pt x="199" y="31"/>
                  </a:lnTo>
                  <a:close/>
                  <a:moveTo>
                    <a:pt x="202" y="51"/>
                  </a:moveTo>
                  <a:cubicBezTo>
                    <a:pt x="191" y="58"/>
                    <a:pt x="191" y="58"/>
                    <a:pt x="191" y="58"/>
                  </a:cubicBezTo>
                  <a:cubicBezTo>
                    <a:pt x="191" y="58"/>
                    <a:pt x="189" y="62"/>
                    <a:pt x="187" y="63"/>
                  </a:cubicBezTo>
                  <a:cubicBezTo>
                    <a:pt x="214" y="61"/>
                    <a:pt x="214" y="61"/>
                    <a:pt x="214" y="61"/>
                  </a:cubicBezTo>
                  <a:cubicBezTo>
                    <a:pt x="214" y="61"/>
                    <a:pt x="202" y="52"/>
                    <a:pt x="202" y="51"/>
                  </a:cubicBezTo>
                  <a:close/>
                  <a:moveTo>
                    <a:pt x="201" y="50"/>
                  </a:moveTo>
                  <a:cubicBezTo>
                    <a:pt x="198" y="47"/>
                    <a:pt x="198" y="47"/>
                    <a:pt x="198" y="47"/>
                  </a:cubicBezTo>
                  <a:cubicBezTo>
                    <a:pt x="198" y="47"/>
                    <a:pt x="196" y="46"/>
                    <a:pt x="196" y="48"/>
                  </a:cubicBezTo>
                  <a:cubicBezTo>
                    <a:pt x="196" y="48"/>
                    <a:pt x="194" y="54"/>
                    <a:pt x="192" y="57"/>
                  </a:cubicBezTo>
                  <a:lnTo>
                    <a:pt x="201" y="50"/>
                  </a:lnTo>
                  <a:close/>
                  <a:moveTo>
                    <a:pt x="204" y="45"/>
                  </a:moveTo>
                  <a:cubicBezTo>
                    <a:pt x="212" y="41"/>
                    <a:pt x="212" y="41"/>
                    <a:pt x="212" y="41"/>
                  </a:cubicBezTo>
                  <a:cubicBezTo>
                    <a:pt x="202" y="33"/>
                    <a:pt x="202" y="33"/>
                    <a:pt x="202" y="33"/>
                  </a:cubicBezTo>
                  <a:cubicBezTo>
                    <a:pt x="203" y="41"/>
                    <a:pt x="203" y="41"/>
                    <a:pt x="203" y="41"/>
                  </a:cubicBezTo>
                  <a:cubicBezTo>
                    <a:pt x="203" y="41"/>
                    <a:pt x="200" y="42"/>
                    <a:pt x="202" y="44"/>
                  </a:cubicBezTo>
                  <a:lnTo>
                    <a:pt x="204" y="45"/>
                  </a:lnTo>
                  <a:close/>
                  <a:moveTo>
                    <a:pt x="222" y="60"/>
                  </a:moveTo>
                  <a:cubicBezTo>
                    <a:pt x="207" y="48"/>
                    <a:pt x="207" y="48"/>
                    <a:pt x="207" y="48"/>
                  </a:cubicBezTo>
                  <a:cubicBezTo>
                    <a:pt x="206" y="48"/>
                    <a:pt x="206" y="48"/>
                    <a:pt x="206" y="48"/>
                  </a:cubicBezTo>
                  <a:cubicBezTo>
                    <a:pt x="208" y="50"/>
                    <a:pt x="214" y="58"/>
                    <a:pt x="214" y="58"/>
                  </a:cubicBezTo>
                  <a:cubicBezTo>
                    <a:pt x="216" y="60"/>
                    <a:pt x="215" y="61"/>
                    <a:pt x="215" y="61"/>
                  </a:cubicBezTo>
                  <a:lnTo>
                    <a:pt x="222" y="60"/>
                  </a:lnTo>
                  <a:close/>
                  <a:moveTo>
                    <a:pt x="213" y="40"/>
                  </a:moveTo>
                  <a:cubicBezTo>
                    <a:pt x="244" y="20"/>
                    <a:pt x="244" y="20"/>
                    <a:pt x="244" y="20"/>
                  </a:cubicBezTo>
                  <a:cubicBezTo>
                    <a:pt x="189" y="23"/>
                    <a:pt x="189" y="23"/>
                    <a:pt x="189" y="23"/>
                  </a:cubicBezTo>
                  <a:lnTo>
                    <a:pt x="213" y="40"/>
                  </a:lnTo>
                  <a:close/>
                  <a:moveTo>
                    <a:pt x="214" y="42"/>
                  </a:moveTo>
                  <a:cubicBezTo>
                    <a:pt x="213" y="41"/>
                    <a:pt x="213" y="41"/>
                    <a:pt x="213" y="41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6" y="48"/>
                    <a:pt x="206" y="48"/>
                    <a:pt x="206" y="48"/>
                  </a:cubicBezTo>
                  <a:lnTo>
                    <a:pt x="214" y="42"/>
                  </a:lnTo>
                  <a:close/>
                  <a:moveTo>
                    <a:pt x="207" y="47"/>
                  </a:moveTo>
                  <a:cubicBezTo>
                    <a:pt x="223" y="60"/>
                    <a:pt x="223" y="60"/>
                    <a:pt x="223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31" y="55"/>
                    <a:pt x="231" y="55"/>
                    <a:pt x="231" y="55"/>
                  </a:cubicBezTo>
                  <a:cubicBezTo>
                    <a:pt x="214" y="43"/>
                    <a:pt x="214" y="43"/>
                    <a:pt x="214" y="43"/>
                  </a:cubicBezTo>
                  <a:lnTo>
                    <a:pt x="207" y="47"/>
                  </a:lnTo>
                  <a:close/>
                  <a:moveTo>
                    <a:pt x="231" y="54"/>
                  </a:moveTo>
                  <a:cubicBezTo>
                    <a:pt x="246" y="22"/>
                    <a:pt x="246" y="22"/>
                    <a:pt x="246" y="22"/>
                  </a:cubicBezTo>
                  <a:cubicBezTo>
                    <a:pt x="216" y="42"/>
                    <a:pt x="216" y="42"/>
                    <a:pt x="216" y="42"/>
                  </a:cubicBezTo>
                  <a:lnTo>
                    <a:pt x="231" y="54"/>
                  </a:lnTo>
                  <a:close/>
                  <a:moveTo>
                    <a:pt x="236" y="59"/>
                  </a:moveTo>
                  <a:cubicBezTo>
                    <a:pt x="233" y="57"/>
                    <a:pt x="233" y="57"/>
                    <a:pt x="233" y="57"/>
                  </a:cubicBezTo>
                  <a:cubicBezTo>
                    <a:pt x="232" y="59"/>
                    <a:pt x="232" y="59"/>
                    <a:pt x="232" y="59"/>
                  </a:cubicBezTo>
                  <a:lnTo>
                    <a:pt x="236" y="59"/>
                  </a:lnTo>
                  <a:close/>
                  <a:moveTo>
                    <a:pt x="238" y="58"/>
                  </a:moveTo>
                  <a:cubicBezTo>
                    <a:pt x="243" y="40"/>
                    <a:pt x="243" y="40"/>
                    <a:pt x="243" y="40"/>
                  </a:cubicBezTo>
                  <a:cubicBezTo>
                    <a:pt x="234" y="56"/>
                    <a:pt x="234" y="56"/>
                    <a:pt x="234" y="56"/>
                  </a:cubicBezTo>
                  <a:cubicBezTo>
                    <a:pt x="237" y="58"/>
                    <a:pt x="237" y="58"/>
                    <a:pt x="237" y="58"/>
                  </a:cubicBezTo>
                  <a:lnTo>
                    <a:pt x="238" y="58"/>
                  </a:lnTo>
                  <a:close/>
                  <a:moveTo>
                    <a:pt x="244" y="38"/>
                  </a:moveTo>
                  <a:cubicBezTo>
                    <a:pt x="248" y="22"/>
                    <a:pt x="248" y="22"/>
                    <a:pt x="248" y="22"/>
                  </a:cubicBezTo>
                  <a:cubicBezTo>
                    <a:pt x="233" y="55"/>
                    <a:pt x="233" y="55"/>
                    <a:pt x="233" y="55"/>
                  </a:cubicBezTo>
                  <a:cubicBezTo>
                    <a:pt x="233" y="55"/>
                    <a:pt x="233" y="55"/>
                    <a:pt x="233" y="55"/>
                  </a:cubicBezTo>
                  <a:lnTo>
                    <a:pt x="244" y="38"/>
                  </a:lnTo>
                  <a:close/>
                  <a:moveTo>
                    <a:pt x="255" y="21"/>
                  </a:moveTo>
                  <a:cubicBezTo>
                    <a:pt x="244" y="39"/>
                    <a:pt x="244" y="39"/>
                    <a:pt x="244" y="39"/>
                  </a:cubicBezTo>
                  <a:cubicBezTo>
                    <a:pt x="242" y="49"/>
                    <a:pt x="242" y="49"/>
                    <a:pt x="242" y="49"/>
                  </a:cubicBezTo>
                  <a:lnTo>
                    <a:pt x="255" y="21"/>
                  </a:lnTo>
                  <a:close/>
                  <a:moveTo>
                    <a:pt x="215" y="41"/>
                  </a:moveTo>
                  <a:cubicBezTo>
                    <a:pt x="247" y="20"/>
                    <a:pt x="247" y="20"/>
                    <a:pt x="247" y="20"/>
                  </a:cubicBezTo>
                  <a:cubicBezTo>
                    <a:pt x="247" y="20"/>
                    <a:pt x="247" y="20"/>
                    <a:pt x="247" y="20"/>
                  </a:cubicBezTo>
                  <a:cubicBezTo>
                    <a:pt x="245" y="20"/>
                    <a:pt x="245" y="20"/>
                    <a:pt x="245" y="20"/>
                  </a:cubicBezTo>
                  <a:cubicBezTo>
                    <a:pt x="213" y="40"/>
                    <a:pt x="213" y="40"/>
                    <a:pt x="213" y="40"/>
                  </a:cubicBezTo>
                  <a:lnTo>
                    <a:pt x="215" y="41"/>
                  </a:lnTo>
                  <a:close/>
                  <a:moveTo>
                    <a:pt x="245" y="36"/>
                  </a:moveTo>
                  <a:cubicBezTo>
                    <a:pt x="256" y="19"/>
                    <a:pt x="256" y="19"/>
                    <a:pt x="256" y="19"/>
                  </a:cubicBezTo>
                  <a:cubicBezTo>
                    <a:pt x="249" y="20"/>
                    <a:pt x="249" y="20"/>
                    <a:pt x="249" y="20"/>
                  </a:cubicBezTo>
                  <a:lnTo>
                    <a:pt x="245" y="36"/>
                  </a:lnTo>
                  <a:close/>
                  <a:moveTo>
                    <a:pt x="64" y="19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62" y="17"/>
                    <a:pt x="62" y="17"/>
                    <a:pt x="62" y="17"/>
                  </a:cubicBezTo>
                  <a:lnTo>
                    <a:pt x="64" y="19"/>
                  </a:lnTo>
                  <a:close/>
                  <a:moveTo>
                    <a:pt x="67" y="34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6" y="17"/>
                    <a:pt x="56" y="17"/>
                    <a:pt x="56" y="17"/>
                  </a:cubicBezTo>
                  <a:lnTo>
                    <a:pt x="67" y="34"/>
                  </a:lnTo>
                  <a:close/>
                  <a:moveTo>
                    <a:pt x="65" y="19"/>
                  </a:moveTo>
                  <a:cubicBezTo>
                    <a:pt x="67" y="20"/>
                    <a:pt x="67" y="20"/>
                    <a:pt x="67" y="20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4" y="17"/>
                    <a:pt x="64" y="17"/>
                    <a:pt x="64" y="17"/>
                  </a:cubicBezTo>
                  <a:lnTo>
                    <a:pt x="65" y="19"/>
                  </a:lnTo>
                  <a:close/>
                  <a:moveTo>
                    <a:pt x="72" y="56"/>
                  </a:moveTo>
                  <a:cubicBezTo>
                    <a:pt x="68" y="35"/>
                    <a:pt x="68" y="35"/>
                    <a:pt x="68" y="35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71" y="56"/>
                    <a:pt x="71" y="56"/>
                    <a:pt x="71" y="56"/>
                  </a:cubicBezTo>
                  <a:lnTo>
                    <a:pt x="72" y="56"/>
                  </a:lnTo>
                  <a:close/>
                  <a:moveTo>
                    <a:pt x="68" y="35"/>
                  </a:moveTo>
                  <a:cubicBezTo>
                    <a:pt x="79" y="52"/>
                    <a:pt x="79" y="52"/>
                    <a:pt x="79" y="52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5" y="20"/>
                    <a:pt x="65" y="20"/>
                    <a:pt x="65" y="20"/>
                  </a:cubicBezTo>
                  <a:lnTo>
                    <a:pt x="68" y="35"/>
                  </a:lnTo>
                  <a:close/>
                  <a:moveTo>
                    <a:pt x="80" y="55"/>
                  </a:moveTo>
                  <a:cubicBezTo>
                    <a:pt x="69" y="37"/>
                    <a:pt x="69" y="37"/>
                    <a:pt x="69" y="37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1" y="57"/>
                    <a:pt x="81" y="57"/>
                    <a:pt x="81" y="57"/>
                  </a:cubicBezTo>
                  <a:lnTo>
                    <a:pt x="80" y="55"/>
                  </a:lnTo>
                  <a:close/>
                  <a:moveTo>
                    <a:pt x="93" y="51"/>
                  </a:moveTo>
                  <a:cubicBezTo>
                    <a:pt x="83" y="57"/>
                    <a:pt x="83" y="57"/>
                    <a:pt x="83" y="57"/>
                  </a:cubicBezTo>
                  <a:cubicBezTo>
                    <a:pt x="93" y="59"/>
                    <a:pt x="93" y="59"/>
                    <a:pt x="93" y="59"/>
                  </a:cubicBezTo>
                  <a:lnTo>
                    <a:pt x="93" y="51"/>
                  </a:lnTo>
                  <a:close/>
                  <a:moveTo>
                    <a:pt x="82" y="57"/>
                  </a:moveTo>
                  <a:cubicBezTo>
                    <a:pt x="93" y="50"/>
                    <a:pt x="93" y="50"/>
                    <a:pt x="93" y="50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69" y="23"/>
                    <a:pt x="69" y="23"/>
                    <a:pt x="69" y="23"/>
                  </a:cubicBezTo>
                  <a:lnTo>
                    <a:pt x="82" y="57"/>
                  </a:lnTo>
                  <a:close/>
                  <a:moveTo>
                    <a:pt x="103" y="43"/>
                  </a:moveTo>
                  <a:cubicBezTo>
                    <a:pt x="109" y="40"/>
                    <a:pt x="109" y="40"/>
                    <a:pt x="109" y="4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6" y="32"/>
                    <a:pt x="99" y="38"/>
                    <a:pt x="99" y="38"/>
                  </a:cubicBezTo>
                  <a:lnTo>
                    <a:pt x="103" y="43"/>
                  </a:lnTo>
                  <a:close/>
                  <a:moveTo>
                    <a:pt x="107" y="48"/>
                  </a:moveTo>
                  <a:cubicBezTo>
                    <a:pt x="114" y="58"/>
                    <a:pt x="114" y="58"/>
                    <a:pt x="114" y="58"/>
                  </a:cubicBezTo>
                  <a:cubicBezTo>
                    <a:pt x="118" y="56"/>
                    <a:pt x="118" y="56"/>
                    <a:pt x="118" y="56"/>
                  </a:cubicBezTo>
                  <a:lnTo>
                    <a:pt x="107" y="48"/>
                  </a:lnTo>
                  <a:close/>
                  <a:moveTo>
                    <a:pt x="126" y="51"/>
                  </a:moveTo>
                  <a:cubicBezTo>
                    <a:pt x="109" y="40"/>
                    <a:pt x="109" y="40"/>
                    <a:pt x="109" y="40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6" y="47"/>
                    <a:pt x="106" y="47"/>
                    <a:pt x="106" y="47"/>
                  </a:cubicBezTo>
                  <a:cubicBezTo>
                    <a:pt x="119" y="56"/>
                    <a:pt x="119" y="56"/>
                    <a:pt x="119" y="56"/>
                  </a:cubicBezTo>
                  <a:lnTo>
                    <a:pt x="126" y="51"/>
                  </a:lnTo>
                  <a:close/>
                  <a:moveTo>
                    <a:pt x="109" y="39"/>
                  </a:moveTo>
                  <a:cubicBezTo>
                    <a:pt x="132" y="23"/>
                    <a:pt x="132" y="23"/>
                    <a:pt x="132" y="23"/>
                  </a:cubicBezTo>
                  <a:cubicBezTo>
                    <a:pt x="79" y="19"/>
                    <a:pt x="79" y="19"/>
                    <a:pt x="79" y="19"/>
                  </a:cubicBezTo>
                  <a:lnTo>
                    <a:pt x="109" y="39"/>
                  </a:lnTo>
                  <a:close/>
                  <a:moveTo>
                    <a:pt x="110" y="39"/>
                  </a:moveTo>
                  <a:cubicBezTo>
                    <a:pt x="127" y="51"/>
                    <a:pt x="127" y="51"/>
                    <a:pt x="127" y="51"/>
                  </a:cubicBezTo>
                  <a:cubicBezTo>
                    <a:pt x="127" y="51"/>
                    <a:pt x="136" y="46"/>
                    <a:pt x="139" y="46"/>
                  </a:cubicBezTo>
                  <a:cubicBezTo>
                    <a:pt x="141" y="45"/>
                    <a:pt x="141" y="45"/>
                    <a:pt x="141" y="45"/>
                  </a:cubicBezTo>
                  <a:cubicBezTo>
                    <a:pt x="139" y="22"/>
                    <a:pt x="139" y="22"/>
                    <a:pt x="139" y="22"/>
                  </a:cubicBezTo>
                  <a:cubicBezTo>
                    <a:pt x="139" y="22"/>
                    <a:pt x="135" y="22"/>
                    <a:pt x="134" y="23"/>
                  </a:cubicBezTo>
                  <a:lnTo>
                    <a:pt x="110" y="39"/>
                  </a:lnTo>
                  <a:close/>
                  <a:moveTo>
                    <a:pt x="143" y="82"/>
                  </a:moveTo>
                  <a:cubicBezTo>
                    <a:pt x="142" y="75"/>
                    <a:pt x="142" y="75"/>
                    <a:pt x="142" y="75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100" y="86"/>
                    <a:pt x="99" y="87"/>
                    <a:pt x="99" y="87"/>
                  </a:cubicBezTo>
                  <a:cubicBezTo>
                    <a:pt x="98" y="91"/>
                    <a:pt x="96" y="89"/>
                    <a:pt x="96" y="89"/>
                  </a:cubicBezTo>
                  <a:cubicBezTo>
                    <a:pt x="93" y="85"/>
                    <a:pt x="98" y="85"/>
                    <a:pt x="98" y="85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79"/>
                    <a:pt x="100" y="79"/>
                    <a:pt x="100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3" y="80"/>
                    <a:pt x="93" y="75"/>
                    <a:pt x="93" y="75"/>
                  </a:cubicBezTo>
                  <a:cubicBezTo>
                    <a:pt x="93" y="71"/>
                    <a:pt x="93" y="71"/>
                    <a:pt x="93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5" y="73"/>
                    <a:pt x="63" y="72"/>
                    <a:pt x="63" y="72"/>
                  </a:cubicBezTo>
                  <a:cubicBezTo>
                    <a:pt x="57" y="72"/>
                    <a:pt x="60" y="67"/>
                    <a:pt x="60" y="67"/>
                  </a:cubicBezTo>
                  <a:cubicBezTo>
                    <a:pt x="53" y="67"/>
                    <a:pt x="42" y="65"/>
                    <a:pt x="42" y="65"/>
                  </a:cubicBezTo>
                  <a:cubicBezTo>
                    <a:pt x="33" y="62"/>
                    <a:pt x="49" y="58"/>
                    <a:pt x="49" y="58"/>
                  </a:cubicBezTo>
                  <a:cubicBezTo>
                    <a:pt x="51" y="56"/>
                    <a:pt x="59" y="56"/>
                    <a:pt x="59" y="56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0" y="9"/>
                    <a:pt x="15" y="3"/>
                    <a:pt x="15" y="3"/>
                  </a:cubicBezTo>
                  <a:cubicBezTo>
                    <a:pt x="24" y="0"/>
                    <a:pt x="35" y="1"/>
                    <a:pt x="35" y="1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67" y="13"/>
                    <a:pt x="199" y="12"/>
                    <a:pt x="199" y="12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95" y="7"/>
                    <a:pt x="295" y="7"/>
                    <a:pt x="295" y="7"/>
                  </a:cubicBezTo>
                  <a:cubicBezTo>
                    <a:pt x="300" y="8"/>
                    <a:pt x="295" y="11"/>
                    <a:pt x="295" y="11"/>
                  </a:cubicBezTo>
                  <a:cubicBezTo>
                    <a:pt x="291" y="16"/>
                    <a:pt x="275" y="18"/>
                    <a:pt x="275" y="18"/>
                  </a:cubicBezTo>
                  <a:cubicBezTo>
                    <a:pt x="258" y="19"/>
                    <a:pt x="258" y="19"/>
                    <a:pt x="258" y="19"/>
                  </a:cubicBezTo>
                  <a:cubicBezTo>
                    <a:pt x="250" y="35"/>
                    <a:pt x="250" y="35"/>
                    <a:pt x="250" y="35"/>
                  </a:cubicBezTo>
                  <a:cubicBezTo>
                    <a:pt x="240" y="59"/>
                    <a:pt x="240" y="59"/>
                    <a:pt x="240" y="59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7" y="58"/>
                    <a:pt x="264" y="60"/>
                    <a:pt x="264" y="60"/>
                  </a:cubicBezTo>
                  <a:cubicBezTo>
                    <a:pt x="261" y="62"/>
                    <a:pt x="261" y="62"/>
                    <a:pt x="261" y="62"/>
                  </a:cubicBezTo>
                  <a:cubicBezTo>
                    <a:pt x="255" y="66"/>
                    <a:pt x="232" y="68"/>
                    <a:pt x="232" y="68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95" y="86"/>
                    <a:pt x="195" y="86"/>
                    <a:pt x="195" y="86"/>
                  </a:cubicBezTo>
                  <a:cubicBezTo>
                    <a:pt x="198" y="77"/>
                    <a:pt x="204" y="82"/>
                    <a:pt x="204" y="82"/>
                  </a:cubicBezTo>
                  <a:cubicBezTo>
                    <a:pt x="208" y="87"/>
                    <a:pt x="204" y="93"/>
                    <a:pt x="204" y="93"/>
                  </a:cubicBezTo>
                  <a:cubicBezTo>
                    <a:pt x="198" y="99"/>
                    <a:pt x="194" y="90"/>
                    <a:pt x="194" y="90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4" y="96"/>
                    <a:pt x="140" y="95"/>
                    <a:pt x="140" y="95"/>
                  </a:cubicBezTo>
                  <a:cubicBezTo>
                    <a:pt x="135" y="96"/>
                    <a:pt x="134" y="88"/>
                    <a:pt x="134" y="88"/>
                  </a:cubicBezTo>
                  <a:cubicBezTo>
                    <a:pt x="135" y="77"/>
                    <a:pt x="143" y="82"/>
                    <a:pt x="143" y="82"/>
                  </a:cubicBezTo>
                  <a:close/>
                  <a:moveTo>
                    <a:pt x="143" y="75"/>
                  </a:move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5" y="84"/>
                    <a:pt x="145" y="86"/>
                  </a:cubicBezTo>
                  <a:cubicBezTo>
                    <a:pt x="152" y="74"/>
                    <a:pt x="152" y="74"/>
                    <a:pt x="152" y="74"/>
                  </a:cubicBezTo>
                  <a:lnTo>
                    <a:pt x="143" y="75"/>
                  </a:lnTo>
                  <a:close/>
                  <a:moveTo>
                    <a:pt x="193" y="86"/>
                  </a:moveTo>
                  <a:cubicBezTo>
                    <a:pt x="183" y="73"/>
                    <a:pt x="183" y="73"/>
                    <a:pt x="183" y="73"/>
                  </a:cubicBezTo>
                  <a:cubicBezTo>
                    <a:pt x="171" y="74"/>
                    <a:pt x="171" y="74"/>
                    <a:pt x="171" y="74"/>
                  </a:cubicBezTo>
                  <a:lnTo>
                    <a:pt x="193" y="86"/>
                  </a:lnTo>
                  <a:close/>
                  <a:moveTo>
                    <a:pt x="179" y="26"/>
                  </a:moveTo>
                  <a:cubicBezTo>
                    <a:pt x="177" y="23"/>
                    <a:pt x="177" y="23"/>
                    <a:pt x="177" y="23"/>
                  </a:cubicBezTo>
                  <a:cubicBezTo>
                    <a:pt x="171" y="23"/>
                    <a:pt x="171" y="23"/>
                    <a:pt x="171" y="23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79" y="31"/>
                    <a:pt x="179" y="31"/>
                    <a:pt x="179" y="31"/>
                  </a:cubicBezTo>
                  <a:lnTo>
                    <a:pt x="179" y="26"/>
                  </a:lnTo>
                  <a:close/>
                  <a:moveTo>
                    <a:pt x="167" y="36"/>
                  </a:moveTo>
                  <a:cubicBezTo>
                    <a:pt x="169" y="24"/>
                    <a:pt x="169" y="24"/>
                    <a:pt x="169" y="24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62" y="24"/>
                    <a:pt x="162" y="21"/>
                    <a:pt x="153" y="22"/>
                  </a:cubicBezTo>
                  <a:cubicBezTo>
                    <a:pt x="165" y="36"/>
                    <a:pt x="165" y="36"/>
                    <a:pt x="165" y="36"/>
                  </a:cubicBezTo>
                  <a:lnTo>
                    <a:pt x="167" y="36"/>
                  </a:lnTo>
                  <a:close/>
                  <a:moveTo>
                    <a:pt x="162" y="36"/>
                  </a:moveTo>
                  <a:cubicBezTo>
                    <a:pt x="150" y="22"/>
                    <a:pt x="150" y="22"/>
                    <a:pt x="150" y="22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6" y="36"/>
                    <a:pt x="159" y="37"/>
                    <a:pt x="159" y="37"/>
                  </a:cubicBezTo>
                  <a:lnTo>
                    <a:pt x="162" y="36"/>
                  </a:lnTo>
                  <a:close/>
                  <a:moveTo>
                    <a:pt x="154" y="40"/>
                  </a:moveTo>
                  <a:cubicBezTo>
                    <a:pt x="154" y="38"/>
                    <a:pt x="154" y="38"/>
                    <a:pt x="154" y="38"/>
                  </a:cubicBezTo>
                  <a:cubicBezTo>
                    <a:pt x="149" y="21"/>
                    <a:pt x="149" y="21"/>
                    <a:pt x="149" y="21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2" y="44"/>
                    <a:pt x="149" y="39"/>
                    <a:pt x="154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>
              <a:spLocks noEditPoints="1"/>
            </p:cNvSpPr>
            <p:nvPr/>
          </p:nvSpPr>
          <p:spPr bwMode="auto">
            <a:xfrm>
              <a:off x="6476" y="3288"/>
              <a:ext cx="520" cy="526"/>
            </a:xfrm>
            <a:custGeom>
              <a:avLst/>
              <a:gdLst>
                <a:gd name="T0" fmla="*/ 21 w 185"/>
                <a:gd name="T1" fmla="*/ 119 h 187"/>
                <a:gd name="T2" fmla="*/ 23 w 185"/>
                <a:gd name="T3" fmla="*/ 121 h 187"/>
                <a:gd name="T4" fmla="*/ 30 w 185"/>
                <a:gd name="T5" fmla="*/ 132 h 187"/>
                <a:gd name="T6" fmla="*/ 24 w 185"/>
                <a:gd name="T7" fmla="*/ 125 h 187"/>
                <a:gd name="T8" fmla="*/ 22 w 185"/>
                <a:gd name="T9" fmla="*/ 124 h 187"/>
                <a:gd name="T10" fmla="*/ 25 w 185"/>
                <a:gd name="T11" fmla="*/ 122 h 187"/>
                <a:gd name="T12" fmla="*/ 170 w 185"/>
                <a:gd name="T13" fmla="*/ 143 h 187"/>
                <a:gd name="T14" fmla="*/ 150 w 185"/>
                <a:gd name="T15" fmla="*/ 136 h 187"/>
                <a:gd name="T16" fmla="*/ 143 w 185"/>
                <a:gd name="T17" fmla="*/ 128 h 187"/>
                <a:gd name="T18" fmla="*/ 139 w 185"/>
                <a:gd name="T19" fmla="*/ 156 h 187"/>
                <a:gd name="T20" fmla="*/ 123 w 185"/>
                <a:gd name="T21" fmla="*/ 147 h 187"/>
                <a:gd name="T22" fmla="*/ 101 w 185"/>
                <a:gd name="T23" fmla="*/ 138 h 187"/>
                <a:gd name="T24" fmla="*/ 120 w 185"/>
                <a:gd name="T25" fmla="*/ 167 h 187"/>
                <a:gd name="T26" fmla="*/ 110 w 185"/>
                <a:gd name="T27" fmla="*/ 187 h 187"/>
                <a:gd name="T28" fmla="*/ 48 w 185"/>
                <a:gd name="T29" fmla="*/ 132 h 187"/>
                <a:gd name="T30" fmla="*/ 44 w 185"/>
                <a:gd name="T31" fmla="*/ 150 h 187"/>
                <a:gd name="T32" fmla="*/ 26 w 185"/>
                <a:gd name="T33" fmla="*/ 153 h 187"/>
                <a:gd name="T34" fmla="*/ 0 w 185"/>
                <a:gd name="T35" fmla="*/ 125 h 187"/>
                <a:gd name="T36" fmla="*/ 10 w 185"/>
                <a:gd name="T37" fmla="*/ 106 h 187"/>
                <a:gd name="T38" fmla="*/ 2 w 185"/>
                <a:gd name="T39" fmla="*/ 81 h 187"/>
                <a:gd name="T40" fmla="*/ 13 w 185"/>
                <a:gd name="T41" fmla="*/ 90 h 187"/>
                <a:gd name="T42" fmla="*/ 4 w 185"/>
                <a:gd name="T43" fmla="*/ 65 h 187"/>
                <a:gd name="T44" fmla="*/ 18 w 185"/>
                <a:gd name="T45" fmla="*/ 55 h 187"/>
                <a:gd name="T46" fmla="*/ 6 w 185"/>
                <a:gd name="T47" fmla="*/ 35 h 187"/>
                <a:gd name="T48" fmla="*/ 24 w 185"/>
                <a:gd name="T49" fmla="*/ 29 h 187"/>
                <a:gd name="T50" fmla="*/ 22 w 185"/>
                <a:gd name="T51" fmla="*/ 6 h 187"/>
                <a:gd name="T52" fmla="*/ 36 w 185"/>
                <a:gd name="T53" fmla="*/ 10 h 187"/>
                <a:gd name="T54" fmla="*/ 64 w 185"/>
                <a:gd name="T55" fmla="*/ 56 h 187"/>
                <a:gd name="T56" fmla="*/ 117 w 185"/>
                <a:gd name="T57" fmla="*/ 104 h 187"/>
                <a:gd name="T58" fmla="*/ 146 w 185"/>
                <a:gd name="T59" fmla="*/ 98 h 187"/>
                <a:gd name="T60" fmla="*/ 177 w 185"/>
                <a:gd name="T61" fmla="*/ 109 h 187"/>
                <a:gd name="T62" fmla="*/ 171 w 185"/>
                <a:gd name="T63" fmla="*/ 132 h 187"/>
                <a:gd name="T64" fmla="*/ 67 w 185"/>
                <a:gd name="T65" fmla="*/ 90 h 187"/>
                <a:gd name="T66" fmla="*/ 55 w 185"/>
                <a:gd name="T67" fmla="*/ 75 h 187"/>
                <a:gd name="T68" fmla="*/ 58 w 185"/>
                <a:gd name="T69" fmla="*/ 86 h 187"/>
                <a:gd name="T70" fmla="*/ 67 w 185"/>
                <a:gd name="T71" fmla="*/ 90 h 187"/>
                <a:gd name="T72" fmla="*/ 27 w 185"/>
                <a:gd name="T73" fmla="*/ 33 h 187"/>
                <a:gd name="T74" fmla="*/ 31 w 185"/>
                <a:gd name="T75" fmla="*/ 41 h 187"/>
                <a:gd name="T76" fmla="*/ 46 w 185"/>
                <a:gd name="T77" fmla="*/ 61 h 187"/>
                <a:gd name="T78" fmla="*/ 46 w 185"/>
                <a:gd name="T79" fmla="*/ 128 h 187"/>
                <a:gd name="T80" fmla="*/ 33 w 185"/>
                <a:gd name="T81" fmla="*/ 138 h 187"/>
                <a:gd name="T82" fmla="*/ 26 w 185"/>
                <a:gd name="T83" fmla="*/ 67 h 187"/>
                <a:gd name="T84" fmla="*/ 19 w 185"/>
                <a:gd name="T85" fmla="*/ 6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5" h="187">
                  <a:moveTo>
                    <a:pt x="23" y="121"/>
                  </a:moveTo>
                  <a:cubicBezTo>
                    <a:pt x="21" y="119"/>
                    <a:pt x="21" y="119"/>
                    <a:pt x="21" y="119"/>
                  </a:cubicBezTo>
                  <a:cubicBezTo>
                    <a:pt x="21" y="122"/>
                    <a:pt x="21" y="122"/>
                    <a:pt x="21" y="122"/>
                  </a:cubicBezTo>
                  <a:lnTo>
                    <a:pt x="23" y="121"/>
                  </a:lnTo>
                  <a:close/>
                  <a:moveTo>
                    <a:pt x="24" y="125"/>
                  </a:moveTo>
                  <a:cubicBezTo>
                    <a:pt x="30" y="132"/>
                    <a:pt x="30" y="132"/>
                    <a:pt x="30" y="132"/>
                  </a:cubicBezTo>
                  <a:cubicBezTo>
                    <a:pt x="31" y="125"/>
                    <a:pt x="31" y="125"/>
                    <a:pt x="31" y="125"/>
                  </a:cubicBezTo>
                  <a:lnTo>
                    <a:pt x="24" y="125"/>
                  </a:lnTo>
                  <a:close/>
                  <a:moveTo>
                    <a:pt x="25" y="122"/>
                  </a:moveTo>
                  <a:cubicBezTo>
                    <a:pt x="22" y="124"/>
                    <a:pt x="22" y="124"/>
                    <a:pt x="22" y="124"/>
                  </a:cubicBezTo>
                  <a:cubicBezTo>
                    <a:pt x="26" y="123"/>
                    <a:pt x="26" y="123"/>
                    <a:pt x="26" y="123"/>
                  </a:cubicBezTo>
                  <a:lnTo>
                    <a:pt x="25" y="122"/>
                  </a:lnTo>
                  <a:close/>
                  <a:moveTo>
                    <a:pt x="177" y="140"/>
                  </a:moveTo>
                  <a:cubicBezTo>
                    <a:pt x="185" y="153"/>
                    <a:pt x="170" y="143"/>
                    <a:pt x="170" y="143"/>
                  </a:cubicBezTo>
                  <a:cubicBezTo>
                    <a:pt x="147" y="128"/>
                    <a:pt x="147" y="128"/>
                    <a:pt x="147" y="128"/>
                  </a:cubicBezTo>
                  <a:cubicBezTo>
                    <a:pt x="150" y="136"/>
                    <a:pt x="150" y="136"/>
                    <a:pt x="150" y="136"/>
                  </a:cubicBezTo>
                  <a:cubicBezTo>
                    <a:pt x="147" y="136"/>
                    <a:pt x="147" y="136"/>
                    <a:pt x="147" y="136"/>
                  </a:cubicBezTo>
                  <a:cubicBezTo>
                    <a:pt x="143" y="128"/>
                    <a:pt x="143" y="128"/>
                    <a:pt x="143" y="128"/>
                  </a:cubicBezTo>
                  <a:cubicBezTo>
                    <a:pt x="141" y="130"/>
                    <a:pt x="121" y="132"/>
                    <a:pt x="121" y="132"/>
                  </a:cubicBezTo>
                  <a:cubicBezTo>
                    <a:pt x="139" y="156"/>
                    <a:pt x="139" y="156"/>
                    <a:pt x="139" y="156"/>
                  </a:cubicBezTo>
                  <a:cubicBezTo>
                    <a:pt x="139" y="159"/>
                    <a:pt x="126" y="151"/>
                    <a:pt x="126" y="151"/>
                  </a:cubicBezTo>
                  <a:cubicBezTo>
                    <a:pt x="123" y="147"/>
                    <a:pt x="123" y="147"/>
                    <a:pt x="123" y="147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1" y="138"/>
                    <a:pt x="101" y="138"/>
                    <a:pt x="101" y="138"/>
                  </a:cubicBezTo>
                  <a:cubicBezTo>
                    <a:pt x="100" y="139"/>
                    <a:pt x="100" y="139"/>
                    <a:pt x="100" y="139"/>
                  </a:cubicBezTo>
                  <a:cubicBezTo>
                    <a:pt x="120" y="167"/>
                    <a:pt x="120" y="167"/>
                    <a:pt x="120" y="167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110" y="187"/>
                    <a:pt x="110" y="187"/>
                    <a:pt x="110" y="187"/>
                  </a:cubicBezTo>
                  <a:cubicBezTo>
                    <a:pt x="82" y="182"/>
                    <a:pt x="82" y="182"/>
                    <a:pt x="82" y="18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35" y="149"/>
                    <a:pt x="35" y="149"/>
                    <a:pt x="35" y="149"/>
                  </a:cubicBezTo>
                  <a:cubicBezTo>
                    <a:pt x="41" y="145"/>
                    <a:pt x="44" y="150"/>
                    <a:pt x="44" y="150"/>
                  </a:cubicBezTo>
                  <a:cubicBezTo>
                    <a:pt x="50" y="161"/>
                    <a:pt x="35" y="167"/>
                    <a:pt x="35" y="167"/>
                  </a:cubicBezTo>
                  <a:cubicBezTo>
                    <a:pt x="19" y="169"/>
                    <a:pt x="26" y="153"/>
                    <a:pt x="26" y="153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" y="132"/>
                    <a:pt x="0" y="125"/>
                    <a:pt x="0" y="125"/>
                  </a:cubicBezTo>
                  <a:cubicBezTo>
                    <a:pt x="0" y="115"/>
                    <a:pt x="12" y="112"/>
                    <a:pt x="12" y="112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7" y="104"/>
                    <a:pt x="9" y="100"/>
                    <a:pt x="9" y="100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0" y="72"/>
                    <a:pt x="6" y="72"/>
                    <a:pt x="6" y="72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0" y="58"/>
                    <a:pt x="16" y="62"/>
                    <a:pt x="16" y="62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6" y="36"/>
                    <a:pt x="6" y="35"/>
                  </a:cubicBezTo>
                  <a:cubicBezTo>
                    <a:pt x="5" y="29"/>
                    <a:pt x="23" y="36"/>
                    <a:pt x="23" y="36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0"/>
                    <a:pt x="22" y="6"/>
                    <a:pt x="22" y="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64" y="49"/>
                    <a:pt x="64" y="56"/>
                    <a:pt x="64" y="56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117" y="104"/>
                    <a:pt x="117" y="104"/>
                    <a:pt x="117" y="104"/>
                  </a:cubicBezTo>
                  <a:cubicBezTo>
                    <a:pt x="124" y="103"/>
                    <a:pt x="132" y="94"/>
                    <a:pt x="132" y="94"/>
                  </a:cubicBezTo>
                  <a:cubicBezTo>
                    <a:pt x="140" y="88"/>
                    <a:pt x="146" y="98"/>
                    <a:pt x="146" y="98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75" y="94"/>
                    <a:pt x="177" y="109"/>
                    <a:pt x="177" y="109"/>
                  </a:cubicBezTo>
                  <a:cubicBezTo>
                    <a:pt x="179" y="120"/>
                    <a:pt x="164" y="125"/>
                    <a:pt x="164" y="125"/>
                  </a:cubicBezTo>
                  <a:cubicBezTo>
                    <a:pt x="170" y="129"/>
                    <a:pt x="171" y="132"/>
                    <a:pt x="171" y="132"/>
                  </a:cubicBezTo>
                  <a:lnTo>
                    <a:pt x="177" y="140"/>
                  </a:lnTo>
                  <a:close/>
                  <a:moveTo>
                    <a:pt x="67" y="90"/>
                  </a:moveTo>
                  <a:cubicBezTo>
                    <a:pt x="55" y="73"/>
                    <a:pt x="55" y="73"/>
                    <a:pt x="55" y="73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5" y="85"/>
                    <a:pt x="57" y="89"/>
                    <a:pt x="57" y="89"/>
                  </a:cubicBezTo>
                  <a:lnTo>
                    <a:pt x="67" y="90"/>
                  </a:lnTo>
                  <a:close/>
                  <a:moveTo>
                    <a:pt x="46" y="61"/>
                  </a:moveTo>
                  <a:cubicBezTo>
                    <a:pt x="27" y="33"/>
                    <a:pt x="27" y="33"/>
                    <a:pt x="27" y="33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46" y="62"/>
                    <a:pt x="46" y="62"/>
                    <a:pt x="46" y="62"/>
                  </a:cubicBezTo>
                  <a:lnTo>
                    <a:pt x="46" y="61"/>
                  </a:lnTo>
                  <a:close/>
                  <a:moveTo>
                    <a:pt x="37" y="143"/>
                  </a:moveTo>
                  <a:cubicBezTo>
                    <a:pt x="37" y="143"/>
                    <a:pt x="48" y="130"/>
                    <a:pt x="46" y="128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38"/>
                    <a:pt x="33" y="138"/>
                    <a:pt x="33" y="138"/>
                  </a:cubicBezTo>
                  <a:lnTo>
                    <a:pt x="37" y="143"/>
                  </a:lnTo>
                  <a:close/>
                  <a:moveTo>
                    <a:pt x="26" y="67"/>
                  </a:moveTo>
                  <a:cubicBezTo>
                    <a:pt x="21" y="58"/>
                    <a:pt x="21" y="58"/>
                    <a:pt x="21" y="58"/>
                  </a:cubicBezTo>
                  <a:cubicBezTo>
                    <a:pt x="19" y="63"/>
                    <a:pt x="19" y="63"/>
                    <a:pt x="19" y="63"/>
                  </a:cubicBezTo>
                  <a:lnTo>
                    <a:pt x="26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455" y="2821"/>
              <a:ext cx="755" cy="341"/>
            </a:xfrm>
            <a:custGeom>
              <a:avLst/>
              <a:gdLst>
                <a:gd name="T0" fmla="*/ 184 w 269"/>
                <a:gd name="T1" fmla="*/ 45 h 121"/>
                <a:gd name="T2" fmla="*/ 182 w 269"/>
                <a:gd name="T3" fmla="*/ 40 h 121"/>
                <a:gd name="T4" fmla="*/ 182 w 269"/>
                <a:gd name="T5" fmla="*/ 40 h 121"/>
                <a:gd name="T6" fmla="*/ 160 w 269"/>
                <a:gd name="T7" fmla="*/ 94 h 121"/>
                <a:gd name="T8" fmla="*/ 150 w 269"/>
                <a:gd name="T9" fmla="*/ 89 h 121"/>
                <a:gd name="T10" fmla="*/ 41 w 269"/>
                <a:gd name="T11" fmla="*/ 100 h 121"/>
                <a:gd name="T12" fmla="*/ 36 w 269"/>
                <a:gd name="T13" fmla="*/ 105 h 121"/>
                <a:gd name="T14" fmla="*/ 34 w 269"/>
                <a:gd name="T15" fmla="*/ 106 h 121"/>
                <a:gd name="T16" fmla="*/ 32 w 269"/>
                <a:gd name="T17" fmla="*/ 99 h 121"/>
                <a:gd name="T18" fmla="*/ 13 w 269"/>
                <a:gd name="T19" fmla="*/ 52 h 121"/>
                <a:gd name="T20" fmla="*/ 79 w 269"/>
                <a:gd name="T21" fmla="*/ 67 h 121"/>
                <a:gd name="T22" fmla="*/ 151 w 269"/>
                <a:gd name="T23" fmla="*/ 36 h 121"/>
                <a:gd name="T24" fmla="*/ 176 w 269"/>
                <a:gd name="T25" fmla="*/ 25 h 121"/>
                <a:gd name="T26" fmla="*/ 265 w 269"/>
                <a:gd name="T27" fmla="*/ 3 h 121"/>
                <a:gd name="T28" fmla="*/ 237 w 269"/>
                <a:gd name="T29" fmla="*/ 39 h 121"/>
                <a:gd name="T30" fmla="*/ 244 w 269"/>
                <a:gd name="T31" fmla="*/ 50 h 121"/>
                <a:gd name="T32" fmla="*/ 246 w 269"/>
                <a:gd name="T33" fmla="*/ 53 h 121"/>
                <a:gd name="T34" fmla="*/ 260 w 269"/>
                <a:gd name="T35" fmla="*/ 69 h 121"/>
                <a:gd name="T36" fmla="*/ 244 w 269"/>
                <a:gd name="T37" fmla="*/ 58 h 121"/>
                <a:gd name="T38" fmla="*/ 241 w 269"/>
                <a:gd name="T39" fmla="*/ 67 h 121"/>
                <a:gd name="T40" fmla="*/ 244 w 269"/>
                <a:gd name="T41" fmla="*/ 73 h 121"/>
                <a:gd name="T42" fmla="*/ 222 w 269"/>
                <a:gd name="T43" fmla="*/ 93 h 121"/>
                <a:gd name="T44" fmla="*/ 215 w 269"/>
                <a:gd name="T45" fmla="*/ 97 h 121"/>
                <a:gd name="T46" fmla="*/ 205 w 269"/>
                <a:gd name="T47" fmla="*/ 91 h 121"/>
                <a:gd name="T48" fmla="*/ 192 w 269"/>
                <a:gd name="T49" fmla="*/ 94 h 121"/>
                <a:gd name="T50" fmla="*/ 173 w 269"/>
                <a:gd name="T51" fmla="*/ 32 h 121"/>
                <a:gd name="T52" fmla="*/ 179 w 269"/>
                <a:gd name="T53" fmla="*/ 40 h 121"/>
                <a:gd name="T54" fmla="*/ 187 w 269"/>
                <a:gd name="T55" fmla="*/ 42 h 121"/>
                <a:gd name="T56" fmla="*/ 188 w 269"/>
                <a:gd name="T57" fmla="*/ 46 h 121"/>
                <a:gd name="T58" fmla="*/ 239 w 269"/>
                <a:gd name="T59" fmla="*/ 16 h 121"/>
                <a:gd name="T60" fmla="*/ 218 w 269"/>
                <a:gd name="T61" fmla="*/ 39 h 121"/>
                <a:gd name="T62" fmla="*/ 227 w 269"/>
                <a:gd name="T63" fmla="*/ 42 h 121"/>
                <a:gd name="T64" fmla="*/ 227 w 269"/>
                <a:gd name="T65" fmla="*/ 36 h 121"/>
                <a:gd name="T66" fmla="*/ 234 w 269"/>
                <a:gd name="T67" fmla="*/ 35 h 121"/>
                <a:gd name="T68" fmla="*/ 211 w 269"/>
                <a:gd name="T69" fmla="*/ 41 h 121"/>
                <a:gd name="T70" fmla="*/ 205 w 269"/>
                <a:gd name="T71" fmla="*/ 41 h 121"/>
                <a:gd name="T72" fmla="*/ 200 w 269"/>
                <a:gd name="T73" fmla="*/ 42 h 121"/>
                <a:gd name="T74" fmla="*/ 191 w 269"/>
                <a:gd name="T75" fmla="*/ 29 h 121"/>
                <a:gd name="T76" fmla="*/ 187 w 269"/>
                <a:gd name="T77" fmla="*/ 30 h 121"/>
                <a:gd name="T78" fmla="*/ 197 w 269"/>
                <a:gd name="T79" fmla="*/ 42 h 121"/>
                <a:gd name="T80" fmla="*/ 170 w 269"/>
                <a:gd name="T81" fmla="*/ 53 h 121"/>
                <a:gd name="T82" fmla="*/ 168 w 269"/>
                <a:gd name="T83" fmla="*/ 33 h 121"/>
                <a:gd name="T84" fmla="*/ 162 w 269"/>
                <a:gd name="T85" fmla="*/ 48 h 121"/>
                <a:gd name="T86" fmla="*/ 156 w 269"/>
                <a:gd name="T87" fmla="*/ 50 h 121"/>
                <a:gd name="T88" fmla="*/ 155 w 269"/>
                <a:gd name="T89" fmla="*/ 51 h 121"/>
                <a:gd name="T90" fmla="*/ 153 w 269"/>
                <a:gd name="T91" fmla="*/ 38 h 121"/>
                <a:gd name="T92" fmla="*/ 155 w 269"/>
                <a:gd name="T93" fmla="*/ 46 h 121"/>
                <a:gd name="T94" fmla="*/ 150 w 269"/>
                <a:gd name="T95" fmla="*/ 47 h 121"/>
                <a:gd name="T96" fmla="*/ 38 w 269"/>
                <a:gd name="T97" fmla="*/ 102 h 121"/>
                <a:gd name="T98" fmla="*/ 38 w 269"/>
                <a:gd name="T99" fmla="*/ 102 h 121"/>
                <a:gd name="T100" fmla="*/ 33 w 269"/>
                <a:gd name="T101" fmla="*/ 10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21">
                  <a:moveTo>
                    <a:pt x="180" y="41"/>
                  </a:moveTo>
                  <a:cubicBezTo>
                    <a:pt x="181" y="47"/>
                    <a:pt x="181" y="47"/>
                    <a:pt x="181" y="47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3" y="42"/>
                    <a:pt x="183" y="42"/>
                    <a:pt x="183" y="42"/>
                  </a:cubicBezTo>
                  <a:lnTo>
                    <a:pt x="180" y="41"/>
                  </a:lnTo>
                  <a:close/>
                  <a:moveTo>
                    <a:pt x="182" y="40"/>
                  </a:moveTo>
                  <a:cubicBezTo>
                    <a:pt x="181" y="40"/>
                    <a:pt x="181" y="40"/>
                    <a:pt x="181" y="40"/>
                  </a:cubicBezTo>
                  <a:cubicBezTo>
                    <a:pt x="182" y="41"/>
                    <a:pt x="182" y="41"/>
                    <a:pt x="182" y="41"/>
                  </a:cubicBezTo>
                  <a:lnTo>
                    <a:pt x="182" y="40"/>
                  </a:lnTo>
                  <a:close/>
                  <a:moveTo>
                    <a:pt x="192" y="94"/>
                  </a:moveTo>
                  <a:cubicBezTo>
                    <a:pt x="188" y="96"/>
                    <a:pt x="180" y="96"/>
                    <a:pt x="180" y="96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0" y="93"/>
                    <a:pt x="164" y="90"/>
                    <a:pt x="164" y="90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99" y="95"/>
                    <a:pt x="99" y="95"/>
                    <a:pt x="99" y="95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5" y="100"/>
                    <a:pt x="41" y="100"/>
                    <a:pt x="41" y="100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0" y="104"/>
                    <a:pt x="37" y="103"/>
                    <a:pt x="37" y="103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8" y="107"/>
                    <a:pt x="38" y="108"/>
                    <a:pt x="38" y="108"/>
                  </a:cubicBezTo>
                  <a:cubicBezTo>
                    <a:pt x="37" y="116"/>
                    <a:pt x="31" y="112"/>
                    <a:pt x="31" y="112"/>
                  </a:cubicBezTo>
                  <a:cubicBezTo>
                    <a:pt x="27" y="107"/>
                    <a:pt x="34" y="106"/>
                    <a:pt x="34" y="106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6" y="103"/>
                    <a:pt x="33" y="103"/>
                    <a:pt x="33" y="103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27" y="99"/>
                    <a:pt x="25" y="100"/>
                    <a:pt x="25" y="100"/>
                  </a:cubicBezTo>
                  <a:cubicBezTo>
                    <a:pt x="1" y="102"/>
                    <a:pt x="3" y="88"/>
                    <a:pt x="3" y="88"/>
                  </a:cubicBezTo>
                  <a:cubicBezTo>
                    <a:pt x="0" y="64"/>
                    <a:pt x="13" y="52"/>
                    <a:pt x="13" y="52"/>
                  </a:cubicBezTo>
                  <a:cubicBezTo>
                    <a:pt x="23" y="40"/>
                    <a:pt x="31" y="48"/>
                    <a:pt x="31" y="48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133" y="54"/>
                    <a:pt x="133" y="54"/>
                    <a:pt x="133" y="54"/>
                  </a:cubicBezTo>
                  <a:cubicBezTo>
                    <a:pt x="137" y="63"/>
                    <a:pt x="147" y="54"/>
                    <a:pt x="147" y="54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36" y="39"/>
                    <a:pt x="136" y="39"/>
                    <a:pt x="136" y="39"/>
                  </a:cubicBezTo>
                  <a:cubicBezTo>
                    <a:pt x="137" y="35"/>
                    <a:pt x="156" y="30"/>
                    <a:pt x="156" y="30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99" y="19"/>
                    <a:pt x="199" y="19"/>
                    <a:pt x="199" y="19"/>
                  </a:cubicBezTo>
                  <a:cubicBezTo>
                    <a:pt x="202" y="19"/>
                    <a:pt x="233" y="8"/>
                    <a:pt x="233" y="8"/>
                  </a:cubicBezTo>
                  <a:cubicBezTo>
                    <a:pt x="254" y="0"/>
                    <a:pt x="265" y="3"/>
                    <a:pt x="265" y="3"/>
                  </a:cubicBezTo>
                  <a:cubicBezTo>
                    <a:pt x="269" y="4"/>
                    <a:pt x="264" y="8"/>
                    <a:pt x="264" y="8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8" y="41"/>
                    <a:pt x="238" y="41"/>
                    <a:pt x="238" y="41"/>
                  </a:cubicBezTo>
                  <a:cubicBezTo>
                    <a:pt x="241" y="41"/>
                    <a:pt x="239" y="43"/>
                    <a:pt x="239" y="43"/>
                  </a:cubicBezTo>
                  <a:cubicBezTo>
                    <a:pt x="242" y="45"/>
                    <a:pt x="244" y="50"/>
                    <a:pt x="244" y="50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9" y="51"/>
                    <a:pt x="246" y="52"/>
                    <a:pt x="246" y="52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7" y="54"/>
                    <a:pt x="248" y="56"/>
                    <a:pt x="248" y="56"/>
                  </a:cubicBezTo>
                  <a:cubicBezTo>
                    <a:pt x="252" y="58"/>
                    <a:pt x="261" y="69"/>
                    <a:pt x="261" y="69"/>
                  </a:cubicBezTo>
                  <a:cubicBezTo>
                    <a:pt x="263" y="72"/>
                    <a:pt x="260" y="69"/>
                    <a:pt x="260" y="69"/>
                  </a:cubicBezTo>
                  <a:cubicBezTo>
                    <a:pt x="258" y="68"/>
                    <a:pt x="247" y="56"/>
                    <a:pt x="247" y="56"/>
                  </a:cubicBezTo>
                  <a:cubicBezTo>
                    <a:pt x="246" y="55"/>
                    <a:pt x="246" y="56"/>
                    <a:pt x="246" y="56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5" y="59"/>
                    <a:pt x="243" y="61"/>
                    <a:pt x="243" y="61"/>
                  </a:cubicBezTo>
                  <a:cubicBezTo>
                    <a:pt x="244" y="63"/>
                    <a:pt x="241" y="65"/>
                    <a:pt x="241" y="65"/>
                  </a:cubicBezTo>
                  <a:cubicBezTo>
                    <a:pt x="242" y="66"/>
                    <a:pt x="241" y="67"/>
                    <a:pt x="241" y="67"/>
                  </a:cubicBezTo>
                  <a:cubicBezTo>
                    <a:pt x="241" y="70"/>
                    <a:pt x="229" y="72"/>
                    <a:pt x="229" y="72"/>
                  </a:cubicBezTo>
                  <a:cubicBezTo>
                    <a:pt x="229" y="73"/>
                    <a:pt x="229" y="73"/>
                    <a:pt x="229" y="73"/>
                  </a:cubicBezTo>
                  <a:cubicBezTo>
                    <a:pt x="244" y="73"/>
                    <a:pt x="244" y="73"/>
                    <a:pt x="244" y="73"/>
                  </a:cubicBezTo>
                  <a:cubicBezTo>
                    <a:pt x="255" y="76"/>
                    <a:pt x="246" y="78"/>
                    <a:pt x="246" y="78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22" y="93"/>
                    <a:pt x="222" y="93"/>
                    <a:pt x="222" y="93"/>
                  </a:cubicBezTo>
                  <a:cubicBezTo>
                    <a:pt x="241" y="95"/>
                    <a:pt x="233" y="111"/>
                    <a:pt x="233" y="111"/>
                  </a:cubicBezTo>
                  <a:cubicBezTo>
                    <a:pt x="228" y="121"/>
                    <a:pt x="216" y="115"/>
                    <a:pt x="216" y="115"/>
                  </a:cubicBezTo>
                  <a:cubicBezTo>
                    <a:pt x="207" y="107"/>
                    <a:pt x="215" y="97"/>
                    <a:pt x="215" y="97"/>
                  </a:cubicBezTo>
                  <a:cubicBezTo>
                    <a:pt x="210" y="88"/>
                    <a:pt x="210" y="88"/>
                    <a:pt x="210" y="88"/>
                  </a:cubicBezTo>
                  <a:cubicBezTo>
                    <a:pt x="206" y="88"/>
                    <a:pt x="206" y="88"/>
                    <a:pt x="206" y="88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16" y="99"/>
                    <a:pt x="208" y="107"/>
                    <a:pt x="208" y="107"/>
                  </a:cubicBezTo>
                  <a:cubicBezTo>
                    <a:pt x="200" y="113"/>
                    <a:pt x="193" y="107"/>
                    <a:pt x="193" y="107"/>
                  </a:cubicBezTo>
                  <a:cubicBezTo>
                    <a:pt x="188" y="102"/>
                    <a:pt x="192" y="94"/>
                    <a:pt x="192" y="94"/>
                  </a:cubicBezTo>
                  <a:close/>
                  <a:moveTo>
                    <a:pt x="187" y="41"/>
                  </a:moveTo>
                  <a:cubicBezTo>
                    <a:pt x="184" y="30"/>
                    <a:pt x="184" y="30"/>
                    <a:pt x="184" y="30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83" y="39"/>
                    <a:pt x="183" y="39"/>
                    <a:pt x="183" y="39"/>
                  </a:cubicBezTo>
                  <a:lnTo>
                    <a:pt x="187" y="41"/>
                  </a:lnTo>
                  <a:close/>
                  <a:moveTo>
                    <a:pt x="187" y="42"/>
                  </a:moveTo>
                  <a:cubicBezTo>
                    <a:pt x="183" y="40"/>
                    <a:pt x="183" y="40"/>
                    <a:pt x="183" y="40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8" y="46"/>
                    <a:pt x="188" y="46"/>
                    <a:pt x="188" y="46"/>
                  </a:cubicBezTo>
                  <a:lnTo>
                    <a:pt x="187" y="42"/>
                  </a:lnTo>
                  <a:close/>
                  <a:moveTo>
                    <a:pt x="234" y="35"/>
                  </a:moveTo>
                  <a:cubicBezTo>
                    <a:pt x="239" y="16"/>
                    <a:pt x="239" y="16"/>
                    <a:pt x="239" y="16"/>
                  </a:cubicBezTo>
                  <a:cubicBezTo>
                    <a:pt x="214" y="22"/>
                    <a:pt x="214" y="22"/>
                    <a:pt x="214" y="22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20" y="37"/>
                    <a:pt x="218" y="39"/>
                  </a:cubicBezTo>
                  <a:cubicBezTo>
                    <a:pt x="219" y="41"/>
                    <a:pt x="219" y="41"/>
                    <a:pt x="219" y="41"/>
                  </a:cubicBezTo>
                  <a:cubicBezTo>
                    <a:pt x="219" y="41"/>
                    <a:pt x="221" y="41"/>
                    <a:pt x="222" y="42"/>
                  </a:cubicBezTo>
                  <a:cubicBezTo>
                    <a:pt x="227" y="42"/>
                    <a:pt x="227" y="42"/>
                    <a:pt x="227" y="42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7" y="39"/>
                    <a:pt x="229" y="37"/>
                    <a:pt x="227" y="36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30" y="36"/>
                    <a:pt x="230" y="36"/>
                    <a:pt x="230" y="36"/>
                  </a:cubicBezTo>
                  <a:lnTo>
                    <a:pt x="234" y="35"/>
                  </a:lnTo>
                  <a:close/>
                  <a:moveTo>
                    <a:pt x="215" y="37"/>
                  </a:moveTo>
                  <a:cubicBezTo>
                    <a:pt x="212" y="25"/>
                    <a:pt x="212" y="25"/>
                    <a:pt x="212" y="25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4" y="41"/>
                    <a:pt x="214" y="41"/>
                    <a:pt x="214" y="41"/>
                  </a:cubicBezTo>
                  <a:cubicBezTo>
                    <a:pt x="214" y="41"/>
                    <a:pt x="214" y="37"/>
                    <a:pt x="215" y="37"/>
                  </a:cubicBezTo>
                  <a:close/>
                  <a:moveTo>
                    <a:pt x="205" y="41"/>
                  </a:moveTo>
                  <a:cubicBezTo>
                    <a:pt x="208" y="24"/>
                    <a:pt x="208" y="24"/>
                    <a:pt x="208" y="24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200" y="42"/>
                    <a:pt x="200" y="42"/>
                    <a:pt x="200" y="42"/>
                  </a:cubicBezTo>
                  <a:lnTo>
                    <a:pt x="205" y="41"/>
                  </a:lnTo>
                  <a:close/>
                  <a:moveTo>
                    <a:pt x="197" y="42"/>
                  </a:moveTo>
                  <a:cubicBezTo>
                    <a:pt x="191" y="29"/>
                    <a:pt x="191" y="29"/>
                    <a:pt x="191" y="29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2" y="43"/>
                    <a:pt x="192" y="43"/>
                    <a:pt x="192" y="43"/>
                  </a:cubicBezTo>
                  <a:lnTo>
                    <a:pt x="197" y="42"/>
                  </a:lnTo>
                  <a:close/>
                  <a:moveTo>
                    <a:pt x="180" y="49"/>
                  </a:moveTo>
                  <a:cubicBezTo>
                    <a:pt x="172" y="38"/>
                    <a:pt x="172" y="38"/>
                    <a:pt x="172" y="38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5" y="52"/>
                    <a:pt x="180" y="49"/>
                    <a:pt x="180" y="49"/>
                  </a:cubicBezTo>
                  <a:close/>
                  <a:moveTo>
                    <a:pt x="171" y="36"/>
                  </a:moveTo>
                  <a:cubicBezTo>
                    <a:pt x="168" y="33"/>
                    <a:pt x="168" y="33"/>
                    <a:pt x="168" y="33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7" y="47"/>
                    <a:pt x="157" y="47"/>
                    <a:pt x="157" y="47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7" y="54"/>
                    <a:pt x="167" y="54"/>
                    <a:pt x="167" y="54"/>
                  </a:cubicBezTo>
                  <a:lnTo>
                    <a:pt x="171" y="36"/>
                  </a:lnTo>
                  <a:close/>
                  <a:moveTo>
                    <a:pt x="156" y="50"/>
                  </a:moveTo>
                  <a:cubicBezTo>
                    <a:pt x="156" y="48"/>
                    <a:pt x="156" y="48"/>
                    <a:pt x="156" y="48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55" y="51"/>
                    <a:pt x="155" y="51"/>
                    <a:pt x="155" y="51"/>
                  </a:cubicBezTo>
                  <a:lnTo>
                    <a:pt x="156" y="50"/>
                  </a:lnTo>
                  <a:close/>
                  <a:moveTo>
                    <a:pt x="155" y="46"/>
                  </a:moveTo>
                  <a:cubicBezTo>
                    <a:pt x="153" y="38"/>
                    <a:pt x="153" y="38"/>
                    <a:pt x="153" y="38"/>
                  </a:cubicBezTo>
                  <a:cubicBezTo>
                    <a:pt x="151" y="45"/>
                    <a:pt x="151" y="45"/>
                    <a:pt x="151" y="45"/>
                  </a:cubicBezTo>
                  <a:cubicBezTo>
                    <a:pt x="153" y="45"/>
                    <a:pt x="153" y="45"/>
                    <a:pt x="153" y="45"/>
                  </a:cubicBezTo>
                  <a:lnTo>
                    <a:pt x="155" y="46"/>
                  </a:lnTo>
                  <a:close/>
                  <a:moveTo>
                    <a:pt x="154" y="52"/>
                  </a:moveTo>
                  <a:cubicBezTo>
                    <a:pt x="152" y="47"/>
                    <a:pt x="152" y="47"/>
                    <a:pt x="152" y="47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2" y="53"/>
                    <a:pt x="152" y="53"/>
                    <a:pt x="152" y="53"/>
                  </a:cubicBezTo>
                  <a:lnTo>
                    <a:pt x="154" y="52"/>
                  </a:lnTo>
                  <a:close/>
                  <a:moveTo>
                    <a:pt x="38" y="102"/>
                  </a:moveTo>
                  <a:cubicBezTo>
                    <a:pt x="40" y="99"/>
                    <a:pt x="40" y="99"/>
                    <a:pt x="40" y="99"/>
                  </a:cubicBezTo>
                  <a:cubicBezTo>
                    <a:pt x="37" y="99"/>
                    <a:pt x="37" y="99"/>
                    <a:pt x="37" y="99"/>
                  </a:cubicBezTo>
                  <a:lnTo>
                    <a:pt x="38" y="102"/>
                  </a:lnTo>
                  <a:close/>
                  <a:moveTo>
                    <a:pt x="34" y="102"/>
                  </a:moveTo>
                  <a:cubicBezTo>
                    <a:pt x="34" y="99"/>
                    <a:pt x="34" y="99"/>
                    <a:pt x="34" y="99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4" y="103"/>
                    <a:pt x="34" y="103"/>
                    <a:pt x="34" y="103"/>
                  </a:cubicBezTo>
                  <a:lnTo>
                    <a:pt x="3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443" y="3378"/>
              <a:ext cx="964" cy="357"/>
            </a:xfrm>
            <a:custGeom>
              <a:avLst/>
              <a:gdLst>
                <a:gd name="T0" fmla="*/ 242 w 343"/>
                <a:gd name="T1" fmla="*/ 26 h 127"/>
                <a:gd name="T2" fmla="*/ 244 w 343"/>
                <a:gd name="T3" fmla="*/ 42 h 127"/>
                <a:gd name="T4" fmla="*/ 252 w 343"/>
                <a:gd name="T5" fmla="*/ 62 h 127"/>
                <a:gd name="T6" fmla="*/ 252 w 343"/>
                <a:gd name="T7" fmla="*/ 62 h 127"/>
                <a:gd name="T8" fmla="*/ 238 w 343"/>
                <a:gd name="T9" fmla="*/ 46 h 127"/>
                <a:gd name="T10" fmla="*/ 250 w 343"/>
                <a:gd name="T11" fmla="*/ 51 h 127"/>
                <a:gd name="T12" fmla="*/ 253 w 343"/>
                <a:gd name="T13" fmla="*/ 58 h 127"/>
                <a:gd name="T14" fmla="*/ 264 w 343"/>
                <a:gd name="T15" fmla="*/ 29 h 127"/>
                <a:gd name="T16" fmla="*/ 260 w 343"/>
                <a:gd name="T17" fmla="*/ 28 h 127"/>
                <a:gd name="T18" fmla="*/ 260 w 343"/>
                <a:gd name="T19" fmla="*/ 28 h 127"/>
                <a:gd name="T20" fmla="*/ 253 w 343"/>
                <a:gd name="T21" fmla="*/ 69 h 127"/>
                <a:gd name="T22" fmla="*/ 255 w 343"/>
                <a:gd name="T23" fmla="*/ 33 h 127"/>
                <a:gd name="T24" fmla="*/ 255 w 343"/>
                <a:gd name="T25" fmla="*/ 70 h 127"/>
                <a:gd name="T26" fmla="*/ 256 w 343"/>
                <a:gd name="T27" fmla="*/ 61 h 127"/>
                <a:gd name="T28" fmla="*/ 258 w 343"/>
                <a:gd name="T29" fmla="*/ 65 h 127"/>
                <a:gd name="T30" fmla="*/ 263 w 343"/>
                <a:gd name="T31" fmla="*/ 53 h 127"/>
                <a:gd name="T32" fmla="*/ 266 w 343"/>
                <a:gd name="T33" fmla="*/ 30 h 127"/>
                <a:gd name="T34" fmla="*/ 273 w 343"/>
                <a:gd name="T35" fmla="*/ 30 h 127"/>
                <a:gd name="T36" fmla="*/ 274 w 343"/>
                <a:gd name="T37" fmla="*/ 30 h 127"/>
                <a:gd name="T38" fmla="*/ 274 w 343"/>
                <a:gd name="T39" fmla="*/ 30 h 127"/>
                <a:gd name="T40" fmla="*/ 104 w 343"/>
                <a:gd name="T41" fmla="*/ 3 h 127"/>
                <a:gd name="T42" fmla="*/ 220 w 343"/>
                <a:gd name="T43" fmla="*/ 1 h 127"/>
                <a:gd name="T44" fmla="*/ 322 w 343"/>
                <a:gd name="T45" fmla="*/ 27 h 127"/>
                <a:gd name="T46" fmla="*/ 265 w 343"/>
                <a:gd name="T47" fmla="*/ 72 h 127"/>
                <a:gd name="T48" fmla="*/ 313 w 343"/>
                <a:gd name="T49" fmla="*/ 89 h 127"/>
                <a:gd name="T50" fmla="*/ 277 w 343"/>
                <a:gd name="T51" fmla="*/ 106 h 127"/>
                <a:gd name="T52" fmla="*/ 215 w 343"/>
                <a:gd name="T53" fmla="*/ 92 h 127"/>
                <a:gd name="T54" fmla="*/ 178 w 343"/>
                <a:gd name="T55" fmla="*/ 81 h 127"/>
                <a:gd name="T56" fmla="*/ 56 w 343"/>
                <a:gd name="T57" fmla="*/ 114 h 127"/>
                <a:gd name="T58" fmla="*/ 40 w 343"/>
                <a:gd name="T59" fmla="*/ 119 h 127"/>
                <a:gd name="T60" fmla="*/ 36 w 343"/>
                <a:gd name="T61" fmla="*/ 125 h 127"/>
                <a:gd name="T62" fmla="*/ 49 w 343"/>
                <a:gd name="T63" fmla="*/ 63 h 127"/>
                <a:gd name="T64" fmla="*/ 96 w 343"/>
                <a:gd name="T65" fmla="*/ 69 h 127"/>
                <a:gd name="T66" fmla="*/ 89 w 343"/>
                <a:gd name="T67" fmla="*/ 52 h 127"/>
                <a:gd name="T68" fmla="*/ 105 w 343"/>
                <a:gd name="T69" fmla="*/ 49 h 127"/>
                <a:gd name="T70" fmla="*/ 115 w 343"/>
                <a:gd name="T71" fmla="*/ 50 h 127"/>
                <a:gd name="T72" fmla="*/ 116 w 343"/>
                <a:gd name="T73" fmla="*/ 18 h 127"/>
                <a:gd name="T74" fmla="*/ 114 w 343"/>
                <a:gd name="T75" fmla="*/ 49 h 127"/>
                <a:gd name="T76" fmla="*/ 114 w 343"/>
                <a:gd name="T77" fmla="*/ 49 h 127"/>
                <a:gd name="T78" fmla="*/ 129 w 343"/>
                <a:gd name="T79" fmla="*/ 18 h 127"/>
                <a:gd name="T80" fmla="*/ 141 w 343"/>
                <a:gd name="T81" fmla="*/ 45 h 127"/>
                <a:gd name="T82" fmla="*/ 176 w 343"/>
                <a:gd name="T83" fmla="*/ 35 h 127"/>
                <a:gd name="T84" fmla="*/ 173 w 343"/>
                <a:gd name="T85" fmla="*/ 15 h 127"/>
                <a:gd name="T86" fmla="*/ 131 w 343"/>
                <a:gd name="T87" fmla="*/ 18 h 127"/>
                <a:gd name="T88" fmla="*/ 237 w 343"/>
                <a:gd name="T89" fmla="*/ 46 h 127"/>
                <a:gd name="T90" fmla="*/ 255 w 343"/>
                <a:gd name="T91" fmla="*/ 29 h 127"/>
                <a:gd name="T92" fmla="*/ 255 w 343"/>
                <a:gd name="T93" fmla="*/ 29 h 127"/>
                <a:gd name="T94" fmla="*/ 242 w 343"/>
                <a:gd name="T95" fmla="*/ 39 h 127"/>
                <a:gd name="T96" fmla="*/ 244 w 343"/>
                <a:gd name="T97" fmla="*/ 67 h 127"/>
                <a:gd name="T98" fmla="*/ 225 w 343"/>
                <a:gd name="T99" fmla="*/ 55 h 127"/>
                <a:gd name="T100" fmla="*/ 209 w 343"/>
                <a:gd name="T101" fmla="*/ 22 h 127"/>
                <a:gd name="T102" fmla="*/ 203 w 343"/>
                <a:gd name="T103" fmla="*/ 21 h 127"/>
                <a:gd name="T104" fmla="*/ 198 w 343"/>
                <a:gd name="T105" fmla="*/ 26 h 127"/>
                <a:gd name="T106" fmla="*/ 176 w 343"/>
                <a:gd name="T107" fmla="*/ 15 h 127"/>
                <a:gd name="T108" fmla="*/ 197 w 343"/>
                <a:gd name="T109" fmla="*/ 26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3" h="127">
                  <a:moveTo>
                    <a:pt x="243" y="38"/>
                  </a:moveTo>
                  <a:cubicBezTo>
                    <a:pt x="255" y="28"/>
                    <a:pt x="255" y="28"/>
                    <a:pt x="255" y="28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55" y="27"/>
                    <a:pt x="243" y="26"/>
                    <a:pt x="242" y="26"/>
                  </a:cubicBezTo>
                  <a:cubicBezTo>
                    <a:pt x="243" y="26"/>
                    <a:pt x="243" y="26"/>
                    <a:pt x="243" y="26"/>
                  </a:cubicBezTo>
                  <a:cubicBezTo>
                    <a:pt x="243" y="26"/>
                    <a:pt x="243" y="36"/>
                    <a:pt x="242" y="37"/>
                  </a:cubicBezTo>
                  <a:lnTo>
                    <a:pt x="243" y="38"/>
                  </a:lnTo>
                  <a:close/>
                  <a:moveTo>
                    <a:pt x="244" y="42"/>
                  </a:moveTo>
                  <a:cubicBezTo>
                    <a:pt x="249" y="49"/>
                    <a:pt x="249" y="49"/>
                    <a:pt x="249" y="49"/>
                  </a:cubicBezTo>
                  <a:cubicBezTo>
                    <a:pt x="253" y="35"/>
                    <a:pt x="253" y="35"/>
                    <a:pt x="253" y="35"/>
                  </a:cubicBezTo>
                  <a:lnTo>
                    <a:pt x="244" y="42"/>
                  </a:lnTo>
                  <a:close/>
                  <a:moveTo>
                    <a:pt x="252" y="62"/>
                  </a:moveTo>
                  <a:cubicBezTo>
                    <a:pt x="248" y="58"/>
                    <a:pt x="248" y="58"/>
                    <a:pt x="248" y="58"/>
                  </a:cubicBezTo>
                  <a:cubicBezTo>
                    <a:pt x="245" y="68"/>
                    <a:pt x="245" y="68"/>
                    <a:pt x="245" y="68"/>
                  </a:cubicBezTo>
                  <a:cubicBezTo>
                    <a:pt x="250" y="69"/>
                    <a:pt x="250" y="69"/>
                    <a:pt x="250" y="69"/>
                  </a:cubicBezTo>
                  <a:lnTo>
                    <a:pt x="252" y="62"/>
                  </a:lnTo>
                  <a:close/>
                  <a:moveTo>
                    <a:pt x="248" y="56"/>
                  </a:moveTo>
                  <a:cubicBezTo>
                    <a:pt x="249" y="51"/>
                    <a:pt x="249" y="51"/>
                    <a:pt x="249" y="51"/>
                  </a:cubicBezTo>
                  <a:cubicBezTo>
                    <a:pt x="244" y="42"/>
                    <a:pt x="244" y="42"/>
                    <a:pt x="244" y="42"/>
                  </a:cubicBezTo>
                  <a:cubicBezTo>
                    <a:pt x="238" y="46"/>
                    <a:pt x="238" y="46"/>
                    <a:pt x="238" y="46"/>
                  </a:cubicBezTo>
                  <a:lnTo>
                    <a:pt x="248" y="56"/>
                  </a:lnTo>
                  <a:close/>
                  <a:moveTo>
                    <a:pt x="252" y="61"/>
                  </a:moveTo>
                  <a:cubicBezTo>
                    <a:pt x="253" y="57"/>
                    <a:pt x="253" y="57"/>
                    <a:pt x="253" y="57"/>
                  </a:cubicBezTo>
                  <a:cubicBezTo>
                    <a:pt x="250" y="51"/>
                    <a:pt x="250" y="51"/>
                    <a:pt x="250" y="51"/>
                  </a:cubicBezTo>
                  <a:cubicBezTo>
                    <a:pt x="248" y="57"/>
                    <a:pt x="248" y="57"/>
                    <a:pt x="248" y="57"/>
                  </a:cubicBezTo>
                  <a:lnTo>
                    <a:pt x="252" y="61"/>
                  </a:lnTo>
                  <a:close/>
                  <a:moveTo>
                    <a:pt x="254" y="58"/>
                  </a:moveTo>
                  <a:cubicBezTo>
                    <a:pt x="253" y="58"/>
                    <a:pt x="253" y="58"/>
                    <a:pt x="253" y="58"/>
                  </a:cubicBezTo>
                  <a:cubicBezTo>
                    <a:pt x="251" y="68"/>
                    <a:pt x="251" y="68"/>
                    <a:pt x="251" y="68"/>
                  </a:cubicBezTo>
                  <a:lnTo>
                    <a:pt x="254" y="58"/>
                  </a:lnTo>
                  <a:close/>
                  <a:moveTo>
                    <a:pt x="254" y="58"/>
                  </a:moveTo>
                  <a:cubicBezTo>
                    <a:pt x="264" y="29"/>
                    <a:pt x="264" y="29"/>
                    <a:pt x="264" y="29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54" y="57"/>
                    <a:pt x="254" y="57"/>
                    <a:pt x="254" y="57"/>
                  </a:cubicBezTo>
                  <a:lnTo>
                    <a:pt x="254" y="58"/>
                  </a:lnTo>
                  <a:close/>
                  <a:moveTo>
                    <a:pt x="260" y="28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0" y="50"/>
                    <a:pt x="250" y="50"/>
                    <a:pt x="250" y="50"/>
                  </a:cubicBezTo>
                  <a:cubicBezTo>
                    <a:pt x="253" y="56"/>
                    <a:pt x="253" y="56"/>
                    <a:pt x="253" y="56"/>
                  </a:cubicBezTo>
                  <a:lnTo>
                    <a:pt x="260" y="28"/>
                  </a:lnTo>
                  <a:close/>
                  <a:moveTo>
                    <a:pt x="255" y="69"/>
                  </a:moveTo>
                  <a:cubicBezTo>
                    <a:pt x="256" y="66"/>
                    <a:pt x="256" y="66"/>
                    <a:pt x="256" y="66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9"/>
                    <a:pt x="253" y="69"/>
                    <a:pt x="253" y="69"/>
                  </a:cubicBezTo>
                  <a:lnTo>
                    <a:pt x="255" y="69"/>
                  </a:lnTo>
                  <a:close/>
                  <a:moveTo>
                    <a:pt x="259" y="28"/>
                  </a:moveTo>
                  <a:cubicBezTo>
                    <a:pt x="256" y="28"/>
                    <a:pt x="256" y="28"/>
                    <a:pt x="256" y="28"/>
                  </a:cubicBezTo>
                  <a:cubicBezTo>
                    <a:pt x="255" y="33"/>
                    <a:pt x="255" y="33"/>
                    <a:pt x="255" y="33"/>
                  </a:cubicBezTo>
                  <a:lnTo>
                    <a:pt x="259" y="28"/>
                  </a:lnTo>
                  <a:close/>
                  <a:moveTo>
                    <a:pt x="260" y="70"/>
                  </a:moveTo>
                  <a:cubicBezTo>
                    <a:pt x="256" y="67"/>
                    <a:pt x="256" y="67"/>
                    <a:pt x="256" y="67"/>
                  </a:cubicBezTo>
                  <a:cubicBezTo>
                    <a:pt x="255" y="70"/>
                    <a:pt x="255" y="70"/>
                    <a:pt x="255" y="70"/>
                  </a:cubicBezTo>
                  <a:lnTo>
                    <a:pt x="260" y="70"/>
                  </a:lnTo>
                  <a:close/>
                  <a:moveTo>
                    <a:pt x="256" y="66"/>
                  </a:moveTo>
                  <a:cubicBezTo>
                    <a:pt x="257" y="63"/>
                    <a:pt x="257" y="63"/>
                    <a:pt x="257" y="63"/>
                  </a:cubicBezTo>
                  <a:cubicBezTo>
                    <a:pt x="256" y="61"/>
                    <a:pt x="256" y="61"/>
                    <a:pt x="256" y="61"/>
                  </a:cubicBezTo>
                  <a:cubicBezTo>
                    <a:pt x="255" y="64"/>
                    <a:pt x="255" y="64"/>
                    <a:pt x="255" y="64"/>
                  </a:cubicBezTo>
                  <a:lnTo>
                    <a:pt x="256" y="66"/>
                  </a:lnTo>
                  <a:close/>
                  <a:moveTo>
                    <a:pt x="262" y="71"/>
                  </a:moveTo>
                  <a:cubicBezTo>
                    <a:pt x="258" y="65"/>
                    <a:pt x="258" y="65"/>
                    <a:pt x="258" y="65"/>
                  </a:cubicBezTo>
                  <a:cubicBezTo>
                    <a:pt x="257" y="66"/>
                    <a:pt x="257" y="66"/>
                    <a:pt x="257" y="66"/>
                  </a:cubicBezTo>
                  <a:lnTo>
                    <a:pt x="262" y="71"/>
                  </a:lnTo>
                  <a:close/>
                  <a:moveTo>
                    <a:pt x="262" y="71"/>
                  </a:moveTo>
                  <a:cubicBezTo>
                    <a:pt x="263" y="53"/>
                    <a:pt x="263" y="53"/>
                    <a:pt x="263" y="53"/>
                  </a:cubicBezTo>
                  <a:cubicBezTo>
                    <a:pt x="258" y="64"/>
                    <a:pt x="258" y="64"/>
                    <a:pt x="258" y="64"/>
                  </a:cubicBezTo>
                  <a:lnTo>
                    <a:pt x="262" y="71"/>
                  </a:lnTo>
                  <a:close/>
                  <a:moveTo>
                    <a:pt x="263" y="5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56" y="61"/>
                    <a:pt x="256" y="61"/>
                    <a:pt x="256" y="61"/>
                  </a:cubicBezTo>
                  <a:cubicBezTo>
                    <a:pt x="258" y="63"/>
                    <a:pt x="258" y="63"/>
                    <a:pt x="258" y="63"/>
                  </a:cubicBezTo>
                  <a:lnTo>
                    <a:pt x="263" y="50"/>
                  </a:lnTo>
                  <a:close/>
                  <a:moveTo>
                    <a:pt x="273" y="30"/>
                  </a:moveTo>
                  <a:cubicBezTo>
                    <a:pt x="267" y="29"/>
                    <a:pt x="267" y="29"/>
                    <a:pt x="267" y="29"/>
                  </a:cubicBezTo>
                  <a:cubicBezTo>
                    <a:pt x="264" y="49"/>
                    <a:pt x="264" y="49"/>
                    <a:pt x="264" y="49"/>
                  </a:cubicBezTo>
                  <a:lnTo>
                    <a:pt x="273" y="30"/>
                  </a:lnTo>
                  <a:close/>
                  <a:moveTo>
                    <a:pt x="274" y="30"/>
                  </a:moveTo>
                  <a:cubicBezTo>
                    <a:pt x="264" y="52"/>
                    <a:pt x="264" y="52"/>
                    <a:pt x="264" y="52"/>
                  </a:cubicBezTo>
                  <a:cubicBezTo>
                    <a:pt x="263" y="69"/>
                    <a:pt x="263" y="69"/>
                    <a:pt x="263" y="69"/>
                  </a:cubicBezTo>
                  <a:cubicBezTo>
                    <a:pt x="276" y="30"/>
                    <a:pt x="276" y="30"/>
                    <a:pt x="276" y="30"/>
                  </a:cubicBezTo>
                  <a:lnTo>
                    <a:pt x="274" y="30"/>
                  </a:lnTo>
                  <a:close/>
                  <a:moveTo>
                    <a:pt x="104" y="18"/>
                  </a:moveTo>
                  <a:cubicBezTo>
                    <a:pt x="81" y="18"/>
                    <a:pt x="81" y="18"/>
                    <a:pt x="81" y="18"/>
                  </a:cubicBezTo>
                  <a:cubicBezTo>
                    <a:pt x="73" y="16"/>
                    <a:pt x="82" y="11"/>
                    <a:pt x="82" y="11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6" y="2"/>
                    <a:pt x="110" y="1"/>
                    <a:pt x="110" y="1"/>
                  </a:cubicBezTo>
                  <a:cubicBezTo>
                    <a:pt x="188" y="1"/>
                    <a:pt x="188" y="1"/>
                    <a:pt x="188" y="1"/>
                  </a:cubicBezTo>
                  <a:cubicBezTo>
                    <a:pt x="188" y="1"/>
                    <a:pt x="191" y="0"/>
                    <a:pt x="191" y="0"/>
                  </a:cubicBezTo>
                  <a:cubicBezTo>
                    <a:pt x="220" y="1"/>
                    <a:pt x="220" y="1"/>
                    <a:pt x="220" y="1"/>
                  </a:cubicBezTo>
                  <a:cubicBezTo>
                    <a:pt x="220" y="1"/>
                    <a:pt x="222" y="2"/>
                    <a:pt x="222" y="2"/>
                  </a:cubicBezTo>
                  <a:cubicBezTo>
                    <a:pt x="224" y="2"/>
                    <a:pt x="282" y="6"/>
                    <a:pt x="282" y="6"/>
                  </a:cubicBezTo>
                  <a:cubicBezTo>
                    <a:pt x="324" y="9"/>
                    <a:pt x="327" y="11"/>
                    <a:pt x="327" y="11"/>
                  </a:cubicBezTo>
                  <a:cubicBezTo>
                    <a:pt x="343" y="19"/>
                    <a:pt x="322" y="27"/>
                    <a:pt x="322" y="27"/>
                  </a:cubicBezTo>
                  <a:cubicBezTo>
                    <a:pt x="303" y="34"/>
                    <a:pt x="291" y="32"/>
                    <a:pt x="291" y="32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89" y="31"/>
                    <a:pt x="279" y="31"/>
                    <a:pt x="279" y="31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66" y="72"/>
                    <a:pt x="267" y="72"/>
                    <a:pt x="268" y="72"/>
                  </a:cubicBezTo>
                  <a:cubicBezTo>
                    <a:pt x="273" y="73"/>
                    <a:pt x="279" y="74"/>
                    <a:pt x="284" y="75"/>
                  </a:cubicBezTo>
                  <a:cubicBezTo>
                    <a:pt x="290" y="76"/>
                    <a:pt x="296" y="77"/>
                    <a:pt x="302" y="79"/>
                  </a:cubicBezTo>
                  <a:cubicBezTo>
                    <a:pt x="307" y="80"/>
                    <a:pt x="314" y="83"/>
                    <a:pt x="313" y="89"/>
                  </a:cubicBezTo>
                  <a:cubicBezTo>
                    <a:pt x="313" y="90"/>
                    <a:pt x="313" y="91"/>
                    <a:pt x="312" y="92"/>
                  </a:cubicBezTo>
                  <a:cubicBezTo>
                    <a:pt x="311" y="94"/>
                    <a:pt x="309" y="95"/>
                    <a:pt x="308" y="96"/>
                  </a:cubicBezTo>
                  <a:cubicBezTo>
                    <a:pt x="303" y="100"/>
                    <a:pt x="297" y="102"/>
                    <a:pt x="291" y="104"/>
                  </a:cubicBezTo>
                  <a:cubicBezTo>
                    <a:pt x="286" y="105"/>
                    <a:pt x="282" y="106"/>
                    <a:pt x="277" y="106"/>
                  </a:cubicBezTo>
                  <a:cubicBezTo>
                    <a:pt x="277" y="106"/>
                    <a:pt x="271" y="107"/>
                    <a:pt x="271" y="107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69" y="106"/>
                    <a:pt x="261" y="104"/>
                    <a:pt x="261" y="104"/>
                  </a:cubicBezTo>
                  <a:cubicBezTo>
                    <a:pt x="258" y="103"/>
                    <a:pt x="215" y="92"/>
                    <a:pt x="215" y="92"/>
                  </a:cubicBezTo>
                  <a:cubicBezTo>
                    <a:pt x="214" y="92"/>
                    <a:pt x="214" y="92"/>
                    <a:pt x="214" y="92"/>
                  </a:cubicBezTo>
                  <a:cubicBezTo>
                    <a:pt x="192" y="85"/>
                    <a:pt x="192" y="85"/>
                    <a:pt x="192" y="85"/>
                  </a:cubicBezTo>
                  <a:cubicBezTo>
                    <a:pt x="183" y="92"/>
                    <a:pt x="180" y="82"/>
                    <a:pt x="180" y="82"/>
                  </a:cubicBezTo>
                  <a:cubicBezTo>
                    <a:pt x="178" y="81"/>
                    <a:pt x="178" y="81"/>
                    <a:pt x="178" y="81"/>
                  </a:cubicBezTo>
                  <a:cubicBezTo>
                    <a:pt x="173" y="84"/>
                    <a:pt x="91" y="105"/>
                    <a:pt x="91" y="105"/>
                  </a:cubicBezTo>
                  <a:cubicBezTo>
                    <a:pt x="89" y="107"/>
                    <a:pt x="81" y="110"/>
                    <a:pt x="81" y="110"/>
                  </a:cubicBezTo>
                  <a:cubicBezTo>
                    <a:pt x="70" y="115"/>
                    <a:pt x="60" y="114"/>
                    <a:pt x="60" y="114"/>
                  </a:cubicBezTo>
                  <a:cubicBezTo>
                    <a:pt x="57" y="113"/>
                    <a:pt x="56" y="114"/>
                    <a:pt x="56" y="114"/>
                  </a:cubicBezTo>
                  <a:cubicBezTo>
                    <a:pt x="55" y="114"/>
                    <a:pt x="45" y="117"/>
                    <a:pt x="45" y="117"/>
                  </a:cubicBezTo>
                  <a:cubicBezTo>
                    <a:pt x="45" y="116"/>
                    <a:pt x="45" y="116"/>
                    <a:pt x="45" y="116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9" y="118"/>
                    <a:pt x="40" y="119"/>
                    <a:pt x="40" y="119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39" y="121"/>
                    <a:pt x="39" y="122"/>
                    <a:pt x="39" y="122"/>
                  </a:cubicBezTo>
                  <a:cubicBezTo>
                    <a:pt x="40" y="123"/>
                    <a:pt x="39" y="125"/>
                    <a:pt x="38" y="126"/>
                  </a:cubicBezTo>
                  <a:cubicBezTo>
                    <a:pt x="37" y="127"/>
                    <a:pt x="36" y="125"/>
                    <a:pt x="36" y="125"/>
                  </a:cubicBezTo>
                  <a:cubicBezTo>
                    <a:pt x="34" y="123"/>
                    <a:pt x="37" y="119"/>
                    <a:pt x="37" y="119"/>
                  </a:cubicBezTo>
                  <a:cubicBezTo>
                    <a:pt x="11" y="124"/>
                    <a:pt x="5" y="98"/>
                    <a:pt x="5" y="98"/>
                  </a:cubicBezTo>
                  <a:cubicBezTo>
                    <a:pt x="0" y="73"/>
                    <a:pt x="16" y="57"/>
                    <a:pt x="16" y="57"/>
                  </a:cubicBezTo>
                  <a:cubicBezTo>
                    <a:pt x="30" y="43"/>
                    <a:pt x="49" y="63"/>
                    <a:pt x="49" y="63"/>
                  </a:cubicBezTo>
                  <a:cubicBezTo>
                    <a:pt x="48" y="64"/>
                    <a:pt x="48" y="65"/>
                    <a:pt x="48" y="65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2" y="67"/>
                    <a:pt x="67" y="84"/>
                    <a:pt x="67" y="84"/>
                  </a:cubicBezTo>
                  <a:cubicBezTo>
                    <a:pt x="96" y="69"/>
                    <a:pt x="96" y="69"/>
                    <a:pt x="96" y="69"/>
                  </a:cubicBezTo>
                  <a:cubicBezTo>
                    <a:pt x="91" y="69"/>
                    <a:pt x="86" y="68"/>
                    <a:pt x="81" y="67"/>
                  </a:cubicBezTo>
                  <a:cubicBezTo>
                    <a:pt x="79" y="66"/>
                    <a:pt x="73" y="65"/>
                    <a:pt x="74" y="61"/>
                  </a:cubicBezTo>
                  <a:cubicBezTo>
                    <a:pt x="75" y="59"/>
                    <a:pt x="77" y="57"/>
                    <a:pt x="79" y="56"/>
                  </a:cubicBezTo>
                  <a:cubicBezTo>
                    <a:pt x="82" y="54"/>
                    <a:pt x="86" y="53"/>
                    <a:pt x="89" y="52"/>
                  </a:cubicBezTo>
                  <a:cubicBezTo>
                    <a:pt x="93" y="51"/>
                    <a:pt x="99" y="50"/>
                    <a:pt x="104" y="49"/>
                  </a:cubicBezTo>
                  <a:lnTo>
                    <a:pt x="104" y="18"/>
                  </a:lnTo>
                  <a:close/>
                  <a:moveTo>
                    <a:pt x="105" y="18"/>
                  </a:moveTo>
                  <a:cubicBezTo>
                    <a:pt x="105" y="49"/>
                    <a:pt x="105" y="49"/>
                    <a:pt x="105" y="49"/>
                  </a:cubicBezTo>
                  <a:cubicBezTo>
                    <a:pt x="106" y="48"/>
                    <a:pt x="111" y="49"/>
                    <a:pt x="111" y="49"/>
                  </a:cubicBezTo>
                  <a:cubicBezTo>
                    <a:pt x="113" y="18"/>
                    <a:pt x="113" y="18"/>
                    <a:pt x="113" y="18"/>
                  </a:cubicBezTo>
                  <a:lnTo>
                    <a:pt x="105" y="18"/>
                  </a:lnTo>
                  <a:close/>
                  <a:moveTo>
                    <a:pt x="115" y="50"/>
                  </a:moveTo>
                  <a:cubicBezTo>
                    <a:pt x="115" y="50"/>
                    <a:pt x="126" y="52"/>
                    <a:pt x="126" y="52"/>
                  </a:cubicBezTo>
                  <a:cubicBezTo>
                    <a:pt x="121" y="35"/>
                    <a:pt x="121" y="35"/>
                    <a:pt x="121" y="35"/>
                  </a:cubicBezTo>
                  <a:lnTo>
                    <a:pt x="115" y="50"/>
                  </a:lnTo>
                  <a:close/>
                  <a:moveTo>
                    <a:pt x="116" y="18"/>
                  </a:moveTo>
                  <a:cubicBezTo>
                    <a:pt x="121" y="32"/>
                    <a:pt x="121" y="32"/>
                    <a:pt x="121" y="32"/>
                  </a:cubicBezTo>
                  <a:cubicBezTo>
                    <a:pt x="128" y="18"/>
                    <a:pt x="128" y="18"/>
                    <a:pt x="128" y="18"/>
                  </a:cubicBezTo>
                  <a:lnTo>
                    <a:pt x="116" y="18"/>
                  </a:lnTo>
                  <a:close/>
                  <a:moveTo>
                    <a:pt x="114" y="49"/>
                  </a:moveTo>
                  <a:cubicBezTo>
                    <a:pt x="120" y="34"/>
                    <a:pt x="120" y="34"/>
                    <a:pt x="120" y="34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3" y="49"/>
                    <a:pt x="113" y="49"/>
                    <a:pt x="113" y="49"/>
                  </a:cubicBezTo>
                  <a:lnTo>
                    <a:pt x="114" y="49"/>
                  </a:lnTo>
                  <a:close/>
                  <a:moveTo>
                    <a:pt x="129" y="18"/>
                  </a:moveTo>
                  <a:cubicBezTo>
                    <a:pt x="122" y="33"/>
                    <a:pt x="122" y="33"/>
                    <a:pt x="122" y="33"/>
                  </a:cubicBezTo>
                  <a:cubicBezTo>
                    <a:pt x="126" y="48"/>
                    <a:pt x="126" y="48"/>
                    <a:pt x="126" y="48"/>
                  </a:cubicBezTo>
                  <a:lnTo>
                    <a:pt x="129" y="18"/>
                  </a:lnTo>
                  <a:close/>
                  <a:moveTo>
                    <a:pt x="175" y="18"/>
                  </a:moveTo>
                  <a:cubicBezTo>
                    <a:pt x="150" y="37"/>
                    <a:pt x="150" y="37"/>
                    <a:pt x="150" y="37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41" y="45"/>
                    <a:pt x="141" y="45"/>
                    <a:pt x="141" y="45"/>
                  </a:cubicBezTo>
                  <a:cubicBezTo>
                    <a:pt x="146" y="41"/>
                    <a:pt x="152" y="44"/>
                    <a:pt x="152" y="44"/>
                  </a:cubicBezTo>
                  <a:cubicBezTo>
                    <a:pt x="160" y="41"/>
                    <a:pt x="160" y="41"/>
                    <a:pt x="160" y="41"/>
                  </a:cubicBezTo>
                  <a:cubicBezTo>
                    <a:pt x="160" y="39"/>
                    <a:pt x="165" y="38"/>
                    <a:pt x="165" y="38"/>
                  </a:cubicBezTo>
                  <a:cubicBezTo>
                    <a:pt x="169" y="32"/>
                    <a:pt x="176" y="35"/>
                    <a:pt x="176" y="35"/>
                  </a:cubicBezTo>
                  <a:cubicBezTo>
                    <a:pt x="182" y="33"/>
                    <a:pt x="182" y="33"/>
                    <a:pt x="182" y="33"/>
                  </a:cubicBezTo>
                  <a:lnTo>
                    <a:pt x="175" y="18"/>
                  </a:lnTo>
                  <a:close/>
                  <a:moveTo>
                    <a:pt x="175" y="18"/>
                  </a:moveTo>
                  <a:cubicBezTo>
                    <a:pt x="173" y="15"/>
                    <a:pt x="173" y="15"/>
                    <a:pt x="173" y="15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0" y="18"/>
                    <a:pt x="153" y="18"/>
                    <a:pt x="153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33" y="49"/>
                    <a:pt x="133" y="49"/>
                    <a:pt x="133" y="49"/>
                  </a:cubicBezTo>
                  <a:lnTo>
                    <a:pt x="175" y="18"/>
                  </a:lnTo>
                  <a:close/>
                  <a:moveTo>
                    <a:pt x="237" y="46"/>
                  </a:moveTo>
                  <a:cubicBezTo>
                    <a:pt x="236" y="45"/>
                    <a:pt x="236" y="45"/>
                    <a:pt x="236" y="45"/>
                  </a:cubicBezTo>
                  <a:cubicBezTo>
                    <a:pt x="230" y="50"/>
                    <a:pt x="230" y="50"/>
                    <a:pt x="230" y="50"/>
                  </a:cubicBezTo>
                  <a:lnTo>
                    <a:pt x="237" y="46"/>
                  </a:lnTo>
                  <a:close/>
                  <a:moveTo>
                    <a:pt x="255" y="29"/>
                  </a:moveTo>
                  <a:cubicBezTo>
                    <a:pt x="243" y="39"/>
                    <a:pt x="243" y="39"/>
                    <a:pt x="243" y="39"/>
                  </a:cubicBezTo>
                  <a:cubicBezTo>
                    <a:pt x="245" y="41"/>
                    <a:pt x="245" y="41"/>
                    <a:pt x="245" y="41"/>
                  </a:cubicBezTo>
                  <a:cubicBezTo>
                    <a:pt x="253" y="33"/>
                    <a:pt x="253" y="33"/>
                    <a:pt x="253" y="33"/>
                  </a:cubicBezTo>
                  <a:lnTo>
                    <a:pt x="255" y="29"/>
                  </a:lnTo>
                  <a:close/>
                  <a:moveTo>
                    <a:pt x="242" y="39"/>
                  </a:moveTo>
                  <a:cubicBezTo>
                    <a:pt x="237" y="44"/>
                    <a:pt x="237" y="44"/>
                    <a:pt x="237" y="44"/>
                  </a:cubicBezTo>
                  <a:cubicBezTo>
                    <a:pt x="244" y="41"/>
                    <a:pt x="244" y="41"/>
                    <a:pt x="244" y="41"/>
                  </a:cubicBezTo>
                  <a:lnTo>
                    <a:pt x="242" y="39"/>
                  </a:lnTo>
                  <a:close/>
                  <a:moveTo>
                    <a:pt x="238" y="46"/>
                  </a:moveTo>
                  <a:cubicBezTo>
                    <a:pt x="227" y="53"/>
                    <a:pt x="227" y="53"/>
                    <a:pt x="227" y="53"/>
                  </a:cubicBezTo>
                  <a:cubicBezTo>
                    <a:pt x="227" y="53"/>
                    <a:pt x="228" y="56"/>
                    <a:pt x="227" y="65"/>
                  </a:cubicBezTo>
                  <a:cubicBezTo>
                    <a:pt x="227" y="65"/>
                    <a:pt x="243" y="67"/>
                    <a:pt x="244" y="67"/>
                  </a:cubicBezTo>
                  <a:cubicBezTo>
                    <a:pt x="247" y="57"/>
                    <a:pt x="247" y="57"/>
                    <a:pt x="247" y="57"/>
                  </a:cubicBezTo>
                  <a:lnTo>
                    <a:pt x="238" y="46"/>
                  </a:lnTo>
                  <a:close/>
                  <a:moveTo>
                    <a:pt x="225" y="65"/>
                  </a:moveTo>
                  <a:cubicBezTo>
                    <a:pt x="226" y="62"/>
                    <a:pt x="225" y="55"/>
                    <a:pt x="225" y="55"/>
                  </a:cubicBezTo>
                  <a:cubicBezTo>
                    <a:pt x="216" y="63"/>
                    <a:pt x="216" y="63"/>
                    <a:pt x="216" y="63"/>
                  </a:cubicBezTo>
                  <a:cubicBezTo>
                    <a:pt x="216" y="63"/>
                    <a:pt x="225" y="65"/>
                    <a:pt x="225" y="65"/>
                  </a:cubicBezTo>
                  <a:close/>
                  <a:moveTo>
                    <a:pt x="205" y="24"/>
                  </a:moveTo>
                  <a:cubicBezTo>
                    <a:pt x="209" y="22"/>
                    <a:pt x="209" y="22"/>
                    <a:pt x="209" y="22"/>
                  </a:cubicBezTo>
                  <a:cubicBezTo>
                    <a:pt x="205" y="22"/>
                    <a:pt x="205" y="22"/>
                    <a:pt x="205" y="22"/>
                  </a:cubicBezTo>
                  <a:lnTo>
                    <a:pt x="205" y="24"/>
                  </a:lnTo>
                  <a:close/>
                  <a:moveTo>
                    <a:pt x="203" y="24"/>
                  </a:moveTo>
                  <a:cubicBezTo>
                    <a:pt x="203" y="21"/>
                    <a:pt x="203" y="21"/>
                    <a:pt x="203" y="21"/>
                  </a:cubicBezTo>
                  <a:cubicBezTo>
                    <a:pt x="200" y="21"/>
                    <a:pt x="199" y="20"/>
                    <a:pt x="199" y="20"/>
                  </a:cubicBezTo>
                  <a:cubicBezTo>
                    <a:pt x="200" y="16"/>
                    <a:pt x="200" y="16"/>
                    <a:pt x="200" y="16"/>
                  </a:cubicBezTo>
                  <a:cubicBezTo>
                    <a:pt x="196" y="16"/>
                    <a:pt x="196" y="16"/>
                    <a:pt x="196" y="16"/>
                  </a:cubicBezTo>
                  <a:cubicBezTo>
                    <a:pt x="198" y="26"/>
                    <a:pt x="198" y="26"/>
                    <a:pt x="198" y="26"/>
                  </a:cubicBezTo>
                  <a:lnTo>
                    <a:pt x="203" y="24"/>
                  </a:lnTo>
                  <a:close/>
                  <a:moveTo>
                    <a:pt x="197" y="26"/>
                  </a:moveTo>
                  <a:cubicBezTo>
                    <a:pt x="193" y="15"/>
                    <a:pt x="193" y="15"/>
                    <a:pt x="193" y="15"/>
                  </a:cubicBezTo>
                  <a:cubicBezTo>
                    <a:pt x="176" y="15"/>
                    <a:pt x="176" y="15"/>
                    <a:pt x="176" y="15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87" y="28"/>
                    <a:pt x="193" y="27"/>
                    <a:pt x="193" y="27"/>
                  </a:cubicBezTo>
                  <a:lnTo>
                    <a:pt x="197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2297" y="3370"/>
              <a:ext cx="1446" cy="382"/>
            </a:xfrm>
            <a:custGeom>
              <a:avLst/>
              <a:gdLst>
                <a:gd name="T0" fmla="*/ 326 w 515"/>
                <a:gd name="T1" fmla="*/ 43 h 136"/>
                <a:gd name="T2" fmla="*/ 346 w 515"/>
                <a:gd name="T3" fmla="*/ 29 h 136"/>
                <a:gd name="T4" fmla="*/ 396 w 515"/>
                <a:gd name="T5" fmla="*/ 82 h 136"/>
                <a:gd name="T6" fmla="*/ 117 w 515"/>
                <a:gd name="T7" fmla="*/ 25 h 136"/>
                <a:gd name="T8" fmla="*/ 43 w 515"/>
                <a:gd name="T9" fmla="*/ 19 h 136"/>
                <a:gd name="T10" fmla="*/ 70 w 515"/>
                <a:gd name="T11" fmla="*/ 7 h 136"/>
                <a:gd name="T12" fmla="*/ 205 w 515"/>
                <a:gd name="T13" fmla="*/ 8 h 136"/>
                <a:gd name="T14" fmla="*/ 389 w 515"/>
                <a:gd name="T15" fmla="*/ 2 h 136"/>
                <a:gd name="T16" fmla="*/ 506 w 515"/>
                <a:gd name="T17" fmla="*/ 9 h 136"/>
                <a:gd name="T18" fmla="*/ 435 w 515"/>
                <a:gd name="T19" fmla="*/ 22 h 136"/>
                <a:gd name="T20" fmla="*/ 444 w 515"/>
                <a:gd name="T21" fmla="*/ 58 h 136"/>
                <a:gd name="T22" fmla="*/ 407 w 515"/>
                <a:gd name="T23" fmla="*/ 63 h 136"/>
                <a:gd name="T24" fmla="*/ 397 w 515"/>
                <a:gd name="T25" fmla="*/ 85 h 136"/>
                <a:gd name="T26" fmla="*/ 396 w 515"/>
                <a:gd name="T27" fmla="*/ 96 h 136"/>
                <a:gd name="T28" fmla="*/ 388 w 515"/>
                <a:gd name="T29" fmla="*/ 84 h 136"/>
                <a:gd name="T30" fmla="*/ 262 w 515"/>
                <a:gd name="T31" fmla="*/ 94 h 136"/>
                <a:gd name="T32" fmla="*/ 266 w 515"/>
                <a:gd name="T33" fmla="*/ 125 h 136"/>
                <a:gd name="T34" fmla="*/ 187 w 515"/>
                <a:gd name="T35" fmla="*/ 112 h 136"/>
                <a:gd name="T36" fmla="*/ 182 w 515"/>
                <a:gd name="T37" fmla="*/ 106 h 136"/>
                <a:gd name="T38" fmla="*/ 194 w 515"/>
                <a:gd name="T39" fmla="*/ 82 h 136"/>
                <a:gd name="T40" fmla="*/ 175 w 515"/>
                <a:gd name="T41" fmla="*/ 66 h 136"/>
                <a:gd name="T42" fmla="*/ 169 w 515"/>
                <a:gd name="T43" fmla="*/ 53 h 136"/>
                <a:gd name="T44" fmla="*/ 117 w 515"/>
                <a:gd name="T45" fmla="*/ 25 h 136"/>
                <a:gd name="T46" fmla="*/ 105 w 515"/>
                <a:gd name="T47" fmla="*/ 23 h 136"/>
                <a:gd name="T48" fmla="*/ 197 w 515"/>
                <a:gd name="T49" fmla="*/ 30 h 136"/>
                <a:gd name="T50" fmla="*/ 204 w 515"/>
                <a:gd name="T51" fmla="*/ 33 h 136"/>
                <a:gd name="T52" fmla="*/ 244 w 515"/>
                <a:gd name="T53" fmla="*/ 43 h 136"/>
                <a:gd name="T54" fmla="*/ 251 w 515"/>
                <a:gd name="T55" fmla="*/ 9 h 136"/>
                <a:gd name="T56" fmla="*/ 395 w 515"/>
                <a:gd name="T57" fmla="*/ 88 h 136"/>
                <a:gd name="T58" fmla="*/ 365 w 515"/>
                <a:gd name="T59" fmla="*/ 49 h 136"/>
                <a:gd name="T60" fmla="*/ 354 w 515"/>
                <a:gd name="T61" fmla="*/ 53 h 136"/>
                <a:gd name="T62" fmla="*/ 334 w 515"/>
                <a:gd name="T63" fmla="*/ 29 h 136"/>
                <a:gd name="T64" fmla="*/ 317 w 515"/>
                <a:gd name="T65" fmla="*/ 30 h 136"/>
                <a:gd name="T66" fmla="*/ 314 w 515"/>
                <a:gd name="T67" fmla="*/ 36 h 136"/>
                <a:gd name="T68" fmla="*/ 299 w 515"/>
                <a:gd name="T69" fmla="*/ 25 h 136"/>
                <a:gd name="T70" fmla="*/ 313 w 515"/>
                <a:gd name="T71" fmla="*/ 41 h 136"/>
                <a:gd name="T72" fmla="*/ 285 w 515"/>
                <a:gd name="T73" fmla="*/ 51 h 136"/>
                <a:gd name="T74" fmla="*/ 277 w 515"/>
                <a:gd name="T75" fmla="*/ 31 h 136"/>
                <a:gd name="T76" fmla="*/ 257 w 515"/>
                <a:gd name="T77" fmla="*/ 24 h 136"/>
                <a:gd name="T78" fmla="*/ 271 w 515"/>
                <a:gd name="T79" fmla="*/ 48 h 136"/>
                <a:gd name="T80" fmla="*/ 187 w 515"/>
                <a:gd name="T81" fmla="*/ 30 h 136"/>
                <a:gd name="T82" fmla="*/ 179 w 515"/>
                <a:gd name="T83" fmla="*/ 36 h 136"/>
                <a:gd name="T84" fmla="*/ 164 w 515"/>
                <a:gd name="T85" fmla="*/ 42 h 136"/>
                <a:gd name="T86" fmla="*/ 168 w 515"/>
                <a:gd name="T87" fmla="*/ 51 h 136"/>
                <a:gd name="T88" fmla="*/ 167 w 515"/>
                <a:gd name="T89" fmla="*/ 46 h 136"/>
                <a:gd name="T90" fmla="*/ 165 w 515"/>
                <a:gd name="T91" fmla="*/ 27 h 136"/>
                <a:gd name="T92" fmla="*/ 162 w 515"/>
                <a:gd name="T93" fmla="*/ 47 h 136"/>
                <a:gd name="T94" fmla="*/ 162 w 515"/>
                <a:gd name="T95" fmla="*/ 47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5" h="136">
                  <a:moveTo>
                    <a:pt x="326" y="43"/>
                  </a:moveTo>
                  <a:cubicBezTo>
                    <a:pt x="327" y="40"/>
                    <a:pt x="327" y="40"/>
                    <a:pt x="327" y="40"/>
                  </a:cubicBezTo>
                  <a:cubicBezTo>
                    <a:pt x="324" y="42"/>
                    <a:pt x="324" y="42"/>
                    <a:pt x="324" y="42"/>
                  </a:cubicBezTo>
                  <a:lnTo>
                    <a:pt x="326" y="43"/>
                  </a:lnTo>
                  <a:close/>
                  <a:moveTo>
                    <a:pt x="327" y="43"/>
                  </a:moveTo>
                  <a:cubicBezTo>
                    <a:pt x="329" y="45"/>
                    <a:pt x="329" y="45"/>
                    <a:pt x="329" y="45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46" y="29"/>
                    <a:pt x="346" y="29"/>
                    <a:pt x="346" y="29"/>
                  </a:cubicBezTo>
                  <a:cubicBezTo>
                    <a:pt x="328" y="40"/>
                    <a:pt x="328" y="40"/>
                    <a:pt x="328" y="40"/>
                  </a:cubicBezTo>
                  <a:lnTo>
                    <a:pt x="327" y="43"/>
                  </a:lnTo>
                  <a:close/>
                  <a:moveTo>
                    <a:pt x="399" y="84"/>
                  </a:moveTo>
                  <a:cubicBezTo>
                    <a:pt x="396" y="82"/>
                    <a:pt x="396" y="82"/>
                    <a:pt x="396" y="82"/>
                  </a:cubicBezTo>
                  <a:cubicBezTo>
                    <a:pt x="391" y="82"/>
                    <a:pt x="391" y="82"/>
                    <a:pt x="391" y="82"/>
                  </a:cubicBezTo>
                  <a:cubicBezTo>
                    <a:pt x="392" y="84"/>
                    <a:pt x="392" y="84"/>
                    <a:pt x="392" y="84"/>
                  </a:cubicBezTo>
                  <a:lnTo>
                    <a:pt x="399" y="84"/>
                  </a:lnTo>
                  <a:close/>
                  <a:moveTo>
                    <a:pt x="117" y="25"/>
                  </a:moveTo>
                  <a:cubicBezTo>
                    <a:pt x="104" y="24"/>
                    <a:pt x="104" y="24"/>
                    <a:pt x="104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49" y="20"/>
                    <a:pt x="43" y="19"/>
                    <a:pt x="43" y="19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1" y="15"/>
                    <a:pt x="7" y="12"/>
                    <a:pt x="7" y="12"/>
                  </a:cubicBezTo>
                  <a:cubicBezTo>
                    <a:pt x="0" y="5"/>
                    <a:pt x="14" y="6"/>
                    <a:pt x="14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203" y="0"/>
                    <a:pt x="206" y="5"/>
                    <a:pt x="206" y="5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55" y="7"/>
                    <a:pt x="255" y="7"/>
                    <a:pt x="255" y="7"/>
                  </a:cubicBezTo>
                  <a:cubicBezTo>
                    <a:pt x="388" y="3"/>
                    <a:pt x="388" y="3"/>
                    <a:pt x="388" y="3"/>
                  </a:cubicBezTo>
                  <a:cubicBezTo>
                    <a:pt x="389" y="2"/>
                    <a:pt x="389" y="2"/>
                    <a:pt x="389" y="2"/>
                  </a:cubicBezTo>
                  <a:cubicBezTo>
                    <a:pt x="392" y="2"/>
                    <a:pt x="394" y="3"/>
                    <a:pt x="394" y="3"/>
                  </a:cubicBezTo>
                  <a:cubicBezTo>
                    <a:pt x="469" y="1"/>
                    <a:pt x="469" y="1"/>
                    <a:pt x="469" y="1"/>
                  </a:cubicBezTo>
                  <a:cubicBezTo>
                    <a:pt x="480" y="0"/>
                    <a:pt x="487" y="2"/>
                    <a:pt x="487" y="2"/>
                  </a:cubicBezTo>
                  <a:cubicBezTo>
                    <a:pt x="498" y="5"/>
                    <a:pt x="506" y="9"/>
                    <a:pt x="506" y="9"/>
                  </a:cubicBezTo>
                  <a:cubicBezTo>
                    <a:pt x="508" y="9"/>
                    <a:pt x="513" y="11"/>
                    <a:pt x="514" y="14"/>
                  </a:cubicBezTo>
                  <a:cubicBezTo>
                    <a:pt x="515" y="17"/>
                    <a:pt x="509" y="18"/>
                    <a:pt x="507" y="18"/>
                  </a:cubicBezTo>
                  <a:cubicBezTo>
                    <a:pt x="507" y="18"/>
                    <a:pt x="437" y="21"/>
                    <a:pt x="437" y="21"/>
                  </a:cubicBezTo>
                  <a:cubicBezTo>
                    <a:pt x="435" y="27"/>
                    <a:pt x="435" y="22"/>
                    <a:pt x="435" y="22"/>
                  </a:cubicBezTo>
                  <a:cubicBezTo>
                    <a:pt x="406" y="22"/>
                    <a:pt x="406" y="22"/>
                    <a:pt x="406" y="22"/>
                  </a:cubicBezTo>
                  <a:cubicBezTo>
                    <a:pt x="407" y="56"/>
                    <a:pt x="407" y="56"/>
                    <a:pt x="407" y="56"/>
                  </a:cubicBezTo>
                  <a:cubicBezTo>
                    <a:pt x="444" y="56"/>
                    <a:pt x="444" y="56"/>
                    <a:pt x="444" y="56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57" y="58"/>
                    <a:pt x="458" y="59"/>
                    <a:pt x="458" y="59"/>
                  </a:cubicBezTo>
                  <a:cubicBezTo>
                    <a:pt x="467" y="62"/>
                    <a:pt x="454" y="63"/>
                    <a:pt x="454" y="63"/>
                  </a:cubicBezTo>
                  <a:cubicBezTo>
                    <a:pt x="440" y="64"/>
                    <a:pt x="440" y="64"/>
                    <a:pt x="440" y="64"/>
                  </a:cubicBezTo>
                  <a:cubicBezTo>
                    <a:pt x="433" y="65"/>
                    <a:pt x="407" y="63"/>
                    <a:pt x="407" y="63"/>
                  </a:cubicBezTo>
                  <a:cubicBezTo>
                    <a:pt x="407" y="81"/>
                    <a:pt x="407" y="81"/>
                    <a:pt x="407" y="81"/>
                  </a:cubicBezTo>
                  <a:cubicBezTo>
                    <a:pt x="398" y="81"/>
                    <a:pt x="398" y="81"/>
                    <a:pt x="398" y="81"/>
                  </a:cubicBezTo>
                  <a:cubicBezTo>
                    <a:pt x="399" y="82"/>
                    <a:pt x="402" y="86"/>
                    <a:pt x="402" y="86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98" y="91"/>
                    <a:pt x="398" y="91"/>
                    <a:pt x="398" y="91"/>
                  </a:cubicBezTo>
                  <a:cubicBezTo>
                    <a:pt x="402" y="93"/>
                    <a:pt x="403" y="98"/>
                    <a:pt x="401" y="101"/>
                  </a:cubicBezTo>
                  <a:cubicBezTo>
                    <a:pt x="398" y="104"/>
                    <a:pt x="396" y="100"/>
                    <a:pt x="396" y="100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3" y="95"/>
                    <a:pt x="395" y="92"/>
                    <a:pt x="395" y="92"/>
                  </a:cubicBezTo>
                  <a:cubicBezTo>
                    <a:pt x="396" y="91"/>
                    <a:pt x="395" y="90"/>
                    <a:pt x="395" y="90"/>
                  </a:cubicBezTo>
                  <a:cubicBezTo>
                    <a:pt x="393" y="90"/>
                    <a:pt x="393" y="90"/>
                    <a:pt x="393" y="90"/>
                  </a:cubicBezTo>
                  <a:cubicBezTo>
                    <a:pt x="388" y="84"/>
                    <a:pt x="388" y="84"/>
                    <a:pt x="388" y="84"/>
                  </a:cubicBezTo>
                  <a:cubicBezTo>
                    <a:pt x="381" y="85"/>
                    <a:pt x="381" y="85"/>
                    <a:pt x="381" y="85"/>
                  </a:cubicBezTo>
                  <a:cubicBezTo>
                    <a:pt x="380" y="83"/>
                    <a:pt x="380" y="83"/>
                    <a:pt x="380" y="83"/>
                  </a:cubicBezTo>
                  <a:cubicBezTo>
                    <a:pt x="376" y="83"/>
                    <a:pt x="339" y="88"/>
                    <a:pt x="339" y="88"/>
                  </a:cubicBezTo>
                  <a:cubicBezTo>
                    <a:pt x="315" y="92"/>
                    <a:pt x="262" y="94"/>
                    <a:pt x="262" y="94"/>
                  </a:cubicBezTo>
                  <a:cubicBezTo>
                    <a:pt x="264" y="95"/>
                    <a:pt x="270" y="104"/>
                    <a:pt x="270" y="104"/>
                  </a:cubicBezTo>
                  <a:cubicBezTo>
                    <a:pt x="278" y="100"/>
                    <a:pt x="282" y="106"/>
                    <a:pt x="282" y="106"/>
                  </a:cubicBezTo>
                  <a:cubicBezTo>
                    <a:pt x="288" y="116"/>
                    <a:pt x="282" y="124"/>
                    <a:pt x="282" y="124"/>
                  </a:cubicBezTo>
                  <a:cubicBezTo>
                    <a:pt x="274" y="135"/>
                    <a:pt x="266" y="125"/>
                    <a:pt x="266" y="125"/>
                  </a:cubicBezTo>
                  <a:cubicBezTo>
                    <a:pt x="261" y="115"/>
                    <a:pt x="267" y="108"/>
                    <a:pt x="267" y="108"/>
                  </a:cubicBezTo>
                  <a:cubicBezTo>
                    <a:pt x="255" y="94"/>
                    <a:pt x="255" y="94"/>
                    <a:pt x="255" y="94"/>
                  </a:cubicBezTo>
                  <a:cubicBezTo>
                    <a:pt x="237" y="94"/>
                    <a:pt x="210" y="87"/>
                    <a:pt x="210" y="87"/>
                  </a:cubicBezTo>
                  <a:cubicBezTo>
                    <a:pt x="202" y="94"/>
                    <a:pt x="187" y="112"/>
                    <a:pt x="187" y="112"/>
                  </a:cubicBezTo>
                  <a:cubicBezTo>
                    <a:pt x="189" y="121"/>
                    <a:pt x="184" y="127"/>
                    <a:pt x="184" y="127"/>
                  </a:cubicBezTo>
                  <a:cubicBezTo>
                    <a:pt x="178" y="136"/>
                    <a:pt x="170" y="127"/>
                    <a:pt x="170" y="127"/>
                  </a:cubicBezTo>
                  <a:cubicBezTo>
                    <a:pt x="166" y="121"/>
                    <a:pt x="166" y="107"/>
                    <a:pt x="175" y="105"/>
                  </a:cubicBezTo>
                  <a:cubicBezTo>
                    <a:pt x="177" y="105"/>
                    <a:pt x="180" y="105"/>
                    <a:pt x="182" y="106"/>
                  </a:cubicBezTo>
                  <a:cubicBezTo>
                    <a:pt x="182" y="106"/>
                    <a:pt x="184" y="107"/>
                    <a:pt x="184" y="107"/>
                  </a:cubicBezTo>
                  <a:cubicBezTo>
                    <a:pt x="184" y="107"/>
                    <a:pt x="185" y="106"/>
                    <a:pt x="185" y="106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4" y="90"/>
                    <a:pt x="194" y="82"/>
                    <a:pt x="194" y="82"/>
                  </a:cubicBezTo>
                  <a:cubicBezTo>
                    <a:pt x="192" y="83"/>
                    <a:pt x="192" y="83"/>
                    <a:pt x="192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2" y="74"/>
                    <a:pt x="175" y="66"/>
                    <a:pt x="175" y="66"/>
                  </a:cubicBezTo>
                  <a:cubicBezTo>
                    <a:pt x="161" y="90"/>
                    <a:pt x="161" y="90"/>
                    <a:pt x="161" y="90"/>
                  </a:cubicBezTo>
                  <a:cubicBezTo>
                    <a:pt x="157" y="90"/>
                    <a:pt x="155" y="86"/>
                    <a:pt x="155" y="86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71" y="61"/>
                    <a:pt x="169" y="53"/>
                    <a:pt x="169" y="53"/>
                  </a:cubicBezTo>
                  <a:cubicBezTo>
                    <a:pt x="121" y="24"/>
                    <a:pt x="121" y="24"/>
                    <a:pt x="121" y="24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17" y="26"/>
                    <a:pt x="117" y="26"/>
                    <a:pt x="117" y="26"/>
                  </a:cubicBezTo>
                  <a:lnTo>
                    <a:pt x="117" y="25"/>
                  </a:lnTo>
                  <a:close/>
                  <a:moveTo>
                    <a:pt x="117" y="24"/>
                  </a:moveTo>
                  <a:cubicBezTo>
                    <a:pt x="117" y="23"/>
                    <a:pt x="117" y="23"/>
                    <a:pt x="117" y="23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5" y="23"/>
                    <a:pt x="105" y="23"/>
                    <a:pt x="105" y="23"/>
                  </a:cubicBezTo>
                  <a:lnTo>
                    <a:pt x="117" y="24"/>
                  </a:lnTo>
                  <a:close/>
                  <a:moveTo>
                    <a:pt x="203" y="33"/>
                  </a:moveTo>
                  <a:cubicBezTo>
                    <a:pt x="204" y="30"/>
                    <a:pt x="204" y="30"/>
                    <a:pt x="204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34"/>
                    <a:pt x="201" y="35"/>
                    <a:pt x="203" y="33"/>
                  </a:cubicBezTo>
                  <a:close/>
                  <a:moveTo>
                    <a:pt x="204" y="33"/>
                  </a:moveTo>
                  <a:cubicBezTo>
                    <a:pt x="204" y="33"/>
                    <a:pt x="203" y="35"/>
                    <a:pt x="205" y="34"/>
                  </a:cubicBezTo>
                  <a:cubicBezTo>
                    <a:pt x="205" y="34"/>
                    <a:pt x="210" y="31"/>
                    <a:pt x="216" y="34"/>
                  </a:cubicBezTo>
                  <a:cubicBezTo>
                    <a:pt x="216" y="34"/>
                    <a:pt x="233" y="39"/>
                    <a:pt x="240" y="45"/>
                  </a:cubicBezTo>
                  <a:cubicBezTo>
                    <a:pt x="240" y="45"/>
                    <a:pt x="243" y="48"/>
                    <a:pt x="244" y="43"/>
                  </a:cubicBezTo>
                  <a:cubicBezTo>
                    <a:pt x="252" y="23"/>
                    <a:pt x="252" y="23"/>
                    <a:pt x="252" y="23"/>
                  </a:cubicBezTo>
                  <a:cubicBezTo>
                    <a:pt x="253" y="19"/>
                    <a:pt x="253" y="19"/>
                    <a:pt x="253" y="19"/>
                  </a:cubicBezTo>
                  <a:cubicBezTo>
                    <a:pt x="253" y="19"/>
                    <a:pt x="249" y="17"/>
                    <a:pt x="248" y="15"/>
                  </a:cubicBezTo>
                  <a:cubicBezTo>
                    <a:pt x="248" y="15"/>
                    <a:pt x="246" y="10"/>
                    <a:pt x="251" y="9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9"/>
                    <a:pt x="215" y="9"/>
                    <a:pt x="213" y="14"/>
                  </a:cubicBezTo>
                  <a:lnTo>
                    <a:pt x="204" y="33"/>
                  </a:lnTo>
                  <a:close/>
                  <a:moveTo>
                    <a:pt x="395" y="88"/>
                  </a:moveTo>
                  <a:cubicBezTo>
                    <a:pt x="395" y="86"/>
                    <a:pt x="395" y="86"/>
                    <a:pt x="395" y="86"/>
                  </a:cubicBezTo>
                  <a:cubicBezTo>
                    <a:pt x="393" y="86"/>
                    <a:pt x="393" y="86"/>
                    <a:pt x="393" y="86"/>
                  </a:cubicBezTo>
                  <a:lnTo>
                    <a:pt x="395" y="88"/>
                  </a:lnTo>
                  <a:close/>
                  <a:moveTo>
                    <a:pt x="365" y="49"/>
                  </a:moveTo>
                  <a:cubicBezTo>
                    <a:pt x="376" y="28"/>
                    <a:pt x="376" y="28"/>
                    <a:pt x="376" y="28"/>
                  </a:cubicBezTo>
                  <a:cubicBezTo>
                    <a:pt x="369" y="28"/>
                    <a:pt x="369" y="28"/>
                    <a:pt x="369" y="28"/>
                  </a:cubicBezTo>
                  <a:cubicBezTo>
                    <a:pt x="332" y="46"/>
                    <a:pt x="332" y="46"/>
                    <a:pt x="332" y="46"/>
                  </a:cubicBezTo>
                  <a:cubicBezTo>
                    <a:pt x="332" y="46"/>
                    <a:pt x="349" y="53"/>
                    <a:pt x="354" y="53"/>
                  </a:cubicBezTo>
                  <a:cubicBezTo>
                    <a:pt x="354" y="53"/>
                    <a:pt x="360" y="55"/>
                    <a:pt x="365" y="49"/>
                  </a:cubicBezTo>
                  <a:close/>
                  <a:moveTo>
                    <a:pt x="331" y="35"/>
                  </a:moveTo>
                  <a:cubicBezTo>
                    <a:pt x="341" y="29"/>
                    <a:pt x="341" y="29"/>
                    <a:pt x="341" y="29"/>
                  </a:cubicBezTo>
                  <a:cubicBezTo>
                    <a:pt x="334" y="29"/>
                    <a:pt x="334" y="29"/>
                    <a:pt x="334" y="29"/>
                  </a:cubicBezTo>
                  <a:lnTo>
                    <a:pt x="331" y="35"/>
                  </a:lnTo>
                  <a:close/>
                  <a:moveTo>
                    <a:pt x="328" y="37"/>
                  </a:moveTo>
                  <a:cubicBezTo>
                    <a:pt x="331" y="29"/>
                    <a:pt x="331" y="29"/>
                    <a:pt x="331" y="29"/>
                  </a:cubicBezTo>
                  <a:cubicBezTo>
                    <a:pt x="317" y="30"/>
                    <a:pt x="317" y="30"/>
                    <a:pt x="317" y="30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322" y="41"/>
                    <a:pt x="322" y="41"/>
                    <a:pt x="322" y="41"/>
                  </a:cubicBezTo>
                  <a:lnTo>
                    <a:pt x="328" y="37"/>
                  </a:lnTo>
                  <a:close/>
                  <a:moveTo>
                    <a:pt x="314" y="36"/>
                  </a:moveTo>
                  <a:cubicBezTo>
                    <a:pt x="315" y="29"/>
                    <a:pt x="315" y="29"/>
                    <a:pt x="315" y="29"/>
                  </a:cubicBezTo>
                  <a:cubicBezTo>
                    <a:pt x="309" y="26"/>
                    <a:pt x="309" y="26"/>
                    <a:pt x="309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299" y="25"/>
                    <a:pt x="299" y="25"/>
                    <a:pt x="299" y="25"/>
                  </a:cubicBezTo>
                  <a:cubicBezTo>
                    <a:pt x="299" y="26"/>
                    <a:pt x="299" y="26"/>
                    <a:pt x="299" y="26"/>
                  </a:cubicBezTo>
                  <a:lnTo>
                    <a:pt x="314" y="36"/>
                  </a:lnTo>
                  <a:close/>
                  <a:moveTo>
                    <a:pt x="313" y="45"/>
                  </a:moveTo>
                  <a:cubicBezTo>
                    <a:pt x="313" y="41"/>
                    <a:pt x="313" y="41"/>
                    <a:pt x="313" y="41"/>
                  </a:cubicBezTo>
                  <a:cubicBezTo>
                    <a:pt x="284" y="29"/>
                    <a:pt x="284" y="29"/>
                    <a:pt x="284" y="29"/>
                  </a:cubicBezTo>
                  <a:cubicBezTo>
                    <a:pt x="284" y="29"/>
                    <a:pt x="281" y="27"/>
                    <a:pt x="281" y="30"/>
                  </a:cubicBezTo>
                  <a:cubicBezTo>
                    <a:pt x="281" y="30"/>
                    <a:pt x="281" y="46"/>
                    <a:pt x="279" y="49"/>
                  </a:cubicBezTo>
                  <a:cubicBezTo>
                    <a:pt x="278" y="51"/>
                    <a:pt x="284" y="51"/>
                    <a:pt x="285" y="51"/>
                  </a:cubicBezTo>
                  <a:cubicBezTo>
                    <a:pt x="288" y="52"/>
                    <a:pt x="292" y="52"/>
                    <a:pt x="295" y="53"/>
                  </a:cubicBezTo>
                  <a:cubicBezTo>
                    <a:pt x="296" y="53"/>
                    <a:pt x="297" y="53"/>
                    <a:pt x="298" y="54"/>
                  </a:cubicBezTo>
                  <a:lnTo>
                    <a:pt x="313" y="45"/>
                  </a:lnTo>
                  <a:close/>
                  <a:moveTo>
                    <a:pt x="277" y="31"/>
                  </a:moveTo>
                  <a:cubicBezTo>
                    <a:pt x="279" y="27"/>
                    <a:pt x="274" y="26"/>
                    <a:pt x="274" y="26"/>
                  </a:cubicBezTo>
                  <a:cubicBezTo>
                    <a:pt x="274" y="26"/>
                    <a:pt x="273" y="26"/>
                    <a:pt x="272" y="26"/>
                  </a:cubicBezTo>
                  <a:cubicBezTo>
                    <a:pt x="268" y="26"/>
                    <a:pt x="265" y="25"/>
                    <a:pt x="261" y="25"/>
                  </a:cubicBezTo>
                  <a:cubicBezTo>
                    <a:pt x="260" y="25"/>
                    <a:pt x="258" y="24"/>
                    <a:pt x="257" y="24"/>
                  </a:cubicBezTo>
                  <a:cubicBezTo>
                    <a:pt x="256" y="25"/>
                    <a:pt x="255" y="25"/>
                    <a:pt x="254" y="26"/>
                  </a:cubicBezTo>
                  <a:cubicBezTo>
                    <a:pt x="254" y="27"/>
                    <a:pt x="249" y="39"/>
                    <a:pt x="249" y="39"/>
                  </a:cubicBezTo>
                  <a:cubicBezTo>
                    <a:pt x="248" y="44"/>
                    <a:pt x="253" y="44"/>
                    <a:pt x="253" y="44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75" y="49"/>
                    <a:pt x="276" y="46"/>
                    <a:pt x="276" y="46"/>
                  </a:cubicBezTo>
                  <a:lnTo>
                    <a:pt x="277" y="31"/>
                  </a:lnTo>
                  <a:close/>
                  <a:moveTo>
                    <a:pt x="185" y="34"/>
                  </a:moveTo>
                  <a:cubicBezTo>
                    <a:pt x="187" y="30"/>
                    <a:pt x="187" y="30"/>
                    <a:pt x="187" y="30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4"/>
                    <a:pt x="185" y="34"/>
                    <a:pt x="185" y="34"/>
                  </a:cubicBezTo>
                  <a:close/>
                  <a:moveTo>
                    <a:pt x="179" y="36"/>
                  </a:moveTo>
                  <a:cubicBezTo>
                    <a:pt x="182" y="30"/>
                    <a:pt x="182" y="30"/>
                    <a:pt x="182" y="30"/>
                  </a:cubicBezTo>
                  <a:cubicBezTo>
                    <a:pt x="168" y="30"/>
                    <a:pt x="168" y="30"/>
                    <a:pt x="168" y="30"/>
                  </a:cubicBezTo>
                  <a:cubicBezTo>
                    <a:pt x="167" y="28"/>
                    <a:pt x="166" y="28"/>
                    <a:pt x="166" y="28"/>
                  </a:cubicBezTo>
                  <a:cubicBezTo>
                    <a:pt x="164" y="42"/>
                    <a:pt x="164" y="42"/>
                    <a:pt x="164" y="42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39"/>
                    <a:pt x="179" y="36"/>
                    <a:pt x="179" y="36"/>
                  </a:cubicBezTo>
                  <a:close/>
                  <a:moveTo>
                    <a:pt x="164" y="48"/>
                  </a:moveTo>
                  <a:cubicBezTo>
                    <a:pt x="168" y="51"/>
                    <a:pt x="168" y="51"/>
                    <a:pt x="168" y="51"/>
                  </a:cubicBezTo>
                  <a:cubicBezTo>
                    <a:pt x="168" y="51"/>
                    <a:pt x="168" y="49"/>
                    <a:pt x="168" y="48"/>
                  </a:cubicBezTo>
                  <a:lnTo>
                    <a:pt x="164" y="48"/>
                  </a:lnTo>
                  <a:close/>
                  <a:moveTo>
                    <a:pt x="164" y="46"/>
                  </a:moveTo>
                  <a:cubicBezTo>
                    <a:pt x="167" y="46"/>
                    <a:pt x="167" y="46"/>
                    <a:pt x="167" y="46"/>
                  </a:cubicBezTo>
                  <a:cubicBezTo>
                    <a:pt x="164" y="44"/>
                    <a:pt x="164" y="44"/>
                    <a:pt x="164" y="44"/>
                  </a:cubicBezTo>
                  <a:lnTo>
                    <a:pt x="164" y="46"/>
                  </a:lnTo>
                  <a:close/>
                  <a:moveTo>
                    <a:pt x="162" y="40"/>
                  </a:moveTo>
                  <a:cubicBezTo>
                    <a:pt x="165" y="27"/>
                    <a:pt x="165" y="27"/>
                    <a:pt x="165" y="27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41" y="23"/>
                    <a:pt x="141" y="23"/>
                    <a:pt x="141" y="23"/>
                  </a:cubicBezTo>
                  <a:lnTo>
                    <a:pt x="162" y="40"/>
                  </a:lnTo>
                  <a:close/>
                  <a:moveTo>
                    <a:pt x="162" y="47"/>
                  </a:moveTo>
                  <a:cubicBezTo>
                    <a:pt x="162" y="43"/>
                    <a:pt x="162" y="43"/>
                    <a:pt x="162" y="43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25" y="23"/>
                    <a:pt x="125" y="23"/>
                    <a:pt x="125" y="23"/>
                  </a:cubicBezTo>
                  <a:lnTo>
                    <a:pt x="162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1485" y="3339"/>
              <a:ext cx="798" cy="430"/>
            </a:xfrm>
            <a:custGeom>
              <a:avLst/>
              <a:gdLst>
                <a:gd name="T0" fmla="*/ 141 w 284"/>
                <a:gd name="T1" fmla="*/ 64 h 153"/>
                <a:gd name="T2" fmla="*/ 108 w 284"/>
                <a:gd name="T3" fmla="*/ 38 h 153"/>
                <a:gd name="T4" fmla="*/ 150 w 284"/>
                <a:gd name="T5" fmla="*/ 55 h 153"/>
                <a:gd name="T6" fmla="*/ 143 w 284"/>
                <a:gd name="T7" fmla="*/ 64 h 153"/>
                <a:gd name="T8" fmla="*/ 152 w 284"/>
                <a:gd name="T9" fmla="*/ 62 h 153"/>
                <a:gd name="T10" fmla="*/ 150 w 284"/>
                <a:gd name="T11" fmla="*/ 41 h 153"/>
                <a:gd name="T12" fmla="*/ 162 w 284"/>
                <a:gd name="T13" fmla="*/ 55 h 153"/>
                <a:gd name="T14" fmla="*/ 162 w 284"/>
                <a:gd name="T15" fmla="*/ 54 h 153"/>
                <a:gd name="T16" fmla="*/ 151 w 284"/>
                <a:gd name="T17" fmla="*/ 56 h 153"/>
                <a:gd name="T18" fmla="*/ 178 w 284"/>
                <a:gd name="T19" fmla="*/ 38 h 153"/>
                <a:gd name="T20" fmla="*/ 179 w 284"/>
                <a:gd name="T21" fmla="*/ 40 h 153"/>
                <a:gd name="T22" fmla="*/ 197 w 284"/>
                <a:gd name="T23" fmla="*/ 110 h 153"/>
                <a:gd name="T24" fmla="*/ 206 w 284"/>
                <a:gd name="T25" fmla="*/ 115 h 153"/>
                <a:gd name="T26" fmla="*/ 34 w 284"/>
                <a:gd name="T27" fmla="*/ 99 h 153"/>
                <a:gd name="T28" fmla="*/ 64 w 284"/>
                <a:gd name="T29" fmla="*/ 118 h 153"/>
                <a:gd name="T30" fmla="*/ 61 w 284"/>
                <a:gd name="T31" fmla="*/ 115 h 153"/>
                <a:gd name="T32" fmla="*/ 2 w 284"/>
                <a:gd name="T33" fmla="*/ 119 h 153"/>
                <a:gd name="T34" fmla="*/ 37 w 284"/>
                <a:gd name="T35" fmla="*/ 109 h 153"/>
                <a:gd name="T36" fmla="*/ 53 w 284"/>
                <a:gd name="T37" fmla="*/ 104 h 153"/>
                <a:gd name="T38" fmla="*/ 33 w 284"/>
                <a:gd name="T39" fmla="*/ 100 h 153"/>
                <a:gd name="T40" fmla="*/ 28 w 284"/>
                <a:gd name="T41" fmla="*/ 95 h 153"/>
                <a:gd name="T42" fmla="*/ 64 w 284"/>
                <a:gd name="T43" fmla="*/ 67 h 153"/>
                <a:gd name="T44" fmla="*/ 24 w 284"/>
                <a:gd name="T45" fmla="*/ 31 h 153"/>
                <a:gd name="T46" fmla="*/ 12 w 284"/>
                <a:gd name="T47" fmla="*/ 13 h 153"/>
                <a:gd name="T48" fmla="*/ 184 w 284"/>
                <a:gd name="T49" fmla="*/ 25 h 153"/>
                <a:gd name="T50" fmla="*/ 229 w 284"/>
                <a:gd name="T51" fmla="*/ 43 h 153"/>
                <a:gd name="T52" fmla="*/ 274 w 284"/>
                <a:gd name="T53" fmla="*/ 43 h 153"/>
                <a:gd name="T54" fmla="*/ 279 w 284"/>
                <a:gd name="T55" fmla="*/ 42 h 153"/>
                <a:gd name="T56" fmla="*/ 283 w 284"/>
                <a:gd name="T57" fmla="*/ 44 h 153"/>
                <a:gd name="T58" fmla="*/ 281 w 284"/>
                <a:gd name="T59" fmla="*/ 72 h 153"/>
                <a:gd name="T60" fmla="*/ 277 w 284"/>
                <a:gd name="T61" fmla="*/ 72 h 153"/>
                <a:gd name="T62" fmla="*/ 222 w 284"/>
                <a:gd name="T63" fmla="*/ 101 h 153"/>
                <a:gd name="T64" fmla="*/ 233 w 284"/>
                <a:gd name="T65" fmla="*/ 117 h 153"/>
                <a:gd name="T66" fmla="*/ 219 w 284"/>
                <a:gd name="T67" fmla="*/ 126 h 153"/>
                <a:gd name="T68" fmla="*/ 210 w 284"/>
                <a:gd name="T69" fmla="*/ 117 h 153"/>
                <a:gd name="T70" fmla="*/ 213 w 284"/>
                <a:gd name="T71" fmla="*/ 133 h 153"/>
                <a:gd name="T72" fmla="*/ 211 w 284"/>
                <a:gd name="T73" fmla="*/ 152 h 153"/>
                <a:gd name="T74" fmla="*/ 192 w 284"/>
                <a:gd name="T75" fmla="*/ 143 h 153"/>
                <a:gd name="T76" fmla="*/ 171 w 284"/>
                <a:gd name="T77" fmla="*/ 104 h 153"/>
                <a:gd name="T78" fmla="*/ 69 w 284"/>
                <a:gd name="T79" fmla="*/ 115 h 153"/>
                <a:gd name="T80" fmla="*/ 75 w 284"/>
                <a:gd name="T81" fmla="*/ 35 h 153"/>
                <a:gd name="T82" fmla="*/ 71 w 284"/>
                <a:gd name="T83" fmla="*/ 36 h 153"/>
                <a:gd name="T84" fmla="*/ 71 w 284"/>
                <a:gd name="T85" fmla="*/ 87 h 153"/>
                <a:gd name="T86" fmla="*/ 88 w 284"/>
                <a:gd name="T87" fmla="*/ 36 h 153"/>
                <a:gd name="T88" fmla="*/ 94 w 284"/>
                <a:gd name="T89" fmla="*/ 65 h 153"/>
                <a:gd name="T90" fmla="*/ 95 w 284"/>
                <a:gd name="T91" fmla="*/ 63 h 153"/>
                <a:gd name="T92" fmla="*/ 97 w 284"/>
                <a:gd name="T93" fmla="*/ 77 h 153"/>
                <a:gd name="T94" fmla="*/ 98 w 284"/>
                <a:gd name="T95" fmla="*/ 76 h 153"/>
                <a:gd name="T96" fmla="*/ 231 w 284"/>
                <a:gd name="T97" fmla="*/ 93 h 153"/>
                <a:gd name="T98" fmla="*/ 207 w 284"/>
                <a:gd name="T99" fmla="*/ 97 h 153"/>
                <a:gd name="T100" fmla="*/ 231 w 284"/>
                <a:gd name="T101" fmla="*/ 93 h 153"/>
                <a:gd name="T102" fmla="*/ 185 w 284"/>
                <a:gd name="T103" fmla="*/ 48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4" h="153">
                  <a:moveTo>
                    <a:pt x="111" y="43"/>
                  </a:moveTo>
                  <a:cubicBezTo>
                    <a:pt x="108" y="72"/>
                    <a:pt x="108" y="72"/>
                    <a:pt x="108" y="72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39" y="61"/>
                    <a:pt x="141" y="64"/>
                    <a:pt x="141" y="64"/>
                  </a:cubicBezTo>
                  <a:cubicBezTo>
                    <a:pt x="142" y="64"/>
                    <a:pt x="142" y="64"/>
                    <a:pt x="142" y="64"/>
                  </a:cubicBezTo>
                  <a:lnTo>
                    <a:pt x="111" y="43"/>
                  </a:lnTo>
                  <a:close/>
                  <a:moveTo>
                    <a:pt x="108" y="40"/>
                  </a:moveTo>
                  <a:cubicBezTo>
                    <a:pt x="108" y="38"/>
                    <a:pt x="108" y="38"/>
                    <a:pt x="108" y="38"/>
                  </a:cubicBezTo>
                  <a:cubicBezTo>
                    <a:pt x="105" y="38"/>
                    <a:pt x="105" y="38"/>
                    <a:pt x="105" y="38"/>
                  </a:cubicBezTo>
                  <a:lnTo>
                    <a:pt x="108" y="40"/>
                  </a:lnTo>
                  <a:close/>
                  <a:moveTo>
                    <a:pt x="143" y="64"/>
                  </a:moveTo>
                  <a:cubicBezTo>
                    <a:pt x="150" y="55"/>
                    <a:pt x="150" y="55"/>
                    <a:pt x="150" y="55"/>
                  </a:cubicBezTo>
                  <a:cubicBezTo>
                    <a:pt x="135" y="41"/>
                    <a:pt x="135" y="41"/>
                    <a:pt x="135" y="41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42"/>
                    <a:pt x="111" y="42"/>
                    <a:pt x="111" y="42"/>
                  </a:cubicBezTo>
                  <a:lnTo>
                    <a:pt x="143" y="64"/>
                  </a:lnTo>
                  <a:close/>
                  <a:moveTo>
                    <a:pt x="152" y="58"/>
                  </a:moveTo>
                  <a:cubicBezTo>
                    <a:pt x="150" y="56"/>
                    <a:pt x="150" y="56"/>
                    <a:pt x="150" y="56"/>
                  </a:cubicBezTo>
                  <a:cubicBezTo>
                    <a:pt x="144" y="64"/>
                    <a:pt x="144" y="64"/>
                    <a:pt x="144" y="64"/>
                  </a:cubicBezTo>
                  <a:cubicBezTo>
                    <a:pt x="152" y="62"/>
                    <a:pt x="152" y="62"/>
                    <a:pt x="152" y="62"/>
                  </a:cubicBezTo>
                  <a:cubicBezTo>
                    <a:pt x="150" y="60"/>
                    <a:pt x="152" y="58"/>
                    <a:pt x="152" y="58"/>
                  </a:cubicBezTo>
                  <a:close/>
                  <a:moveTo>
                    <a:pt x="151" y="55"/>
                  </a:move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52" y="41"/>
                    <a:pt x="150" y="41"/>
                  </a:cubicBezTo>
                  <a:cubicBezTo>
                    <a:pt x="137" y="40"/>
                    <a:pt x="137" y="40"/>
                    <a:pt x="137" y="40"/>
                  </a:cubicBezTo>
                  <a:lnTo>
                    <a:pt x="151" y="55"/>
                  </a:lnTo>
                  <a:close/>
                  <a:moveTo>
                    <a:pt x="174" y="45"/>
                  </a:moveTo>
                  <a:cubicBezTo>
                    <a:pt x="162" y="55"/>
                    <a:pt x="162" y="55"/>
                    <a:pt x="162" y="55"/>
                  </a:cubicBezTo>
                  <a:cubicBezTo>
                    <a:pt x="162" y="55"/>
                    <a:pt x="165" y="54"/>
                    <a:pt x="169" y="57"/>
                  </a:cubicBezTo>
                  <a:cubicBezTo>
                    <a:pt x="181" y="54"/>
                    <a:pt x="181" y="54"/>
                    <a:pt x="181" y="54"/>
                  </a:cubicBezTo>
                  <a:lnTo>
                    <a:pt x="174" y="45"/>
                  </a:lnTo>
                  <a:close/>
                  <a:moveTo>
                    <a:pt x="162" y="54"/>
                  </a:moveTo>
                  <a:cubicBezTo>
                    <a:pt x="174" y="44"/>
                    <a:pt x="174" y="44"/>
                    <a:pt x="174" y="44"/>
                  </a:cubicBezTo>
                  <a:cubicBezTo>
                    <a:pt x="169" y="38"/>
                    <a:pt x="169" y="38"/>
                    <a:pt x="169" y="38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51" y="56"/>
                    <a:pt x="151" y="56"/>
                    <a:pt x="151" y="56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4" y="55"/>
                    <a:pt x="162" y="54"/>
                    <a:pt x="162" y="54"/>
                  </a:cubicBezTo>
                  <a:close/>
                  <a:moveTo>
                    <a:pt x="179" y="39"/>
                  </a:moveTo>
                  <a:cubicBezTo>
                    <a:pt x="178" y="38"/>
                    <a:pt x="178" y="38"/>
                    <a:pt x="178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5" y="42"/>
                    <a:pt x="175" y="42"/>
                    <a:pt x="175" y="42"/>
                  </a:cubicBezTo>
                  <a:lnTo>
                    <a:pt x="179" y="39"/>
                  </a:lnTo>
                  <a:close/>
                  <a:moveTo>
                    <a:pt x="179" y="40"/>
                  </a:moveTo>
                  <a:cubicBezTo>
                    <a:pt x="176" y="43"/>
                    <a:pt x="176" y="43"/>
                    <a:pt x="176" y="43"/>
                  </a:cubicBezTo>
                  <a:cubicBezTo>
                    <a:pt x="177" y="45"/>
                    <a:pt x="177" y="45"/>
                    <a:pt x="177" y="45"/>
                  </a:cubicBezTo>
                  <a:lnTo>
                    <a:pt x="179" y="40"/>
                  </a:lnTo>
                  <a:close/>
                  <a:moveTo>
                    <a:pt x="197" y="110"/>
                  </a:moveTo>
                  <a:cubicBezTo>
                    <a:pt x="204" y="128"/>
                    <a:pt x="204" y="128"/>
                    <a:pt x="204" y="128"/>
                  </a:cubicBezTo>
                  <a:cubicBezTo>
                    <a:pt x="205" y="127"/>
                    <a:pt x="206" y="128"/>
                    <a:pt x="206" y="128"/>
                  </a:cubicBezTo>
                  <a:cubicBezTo>
                    <a:pt x="207" y="117"/>
                    <a:pt x="207" y="117"/>
                    <a:pt x="207" y="117"/>
                  </a:cubicBezTo>
                  <a:cubicBezTo>
                    <a:pt x="206" y="115"/>
                    <a:pt x="206" y="115"/>
                    <a:pt x="206" y="115"/>
                  </a:cubicBezTo>
                  <a:cubicBezTo>
                    <a:pt x="205" y="115"/>
                    <a:pt x="197" y="110"/>
                    <a:pt x="197" y="110"/>
                  </a:cubicBezTo>
                  <a:close/>
                  <a:moveTo>
                    <a:pt x="34" y="99"/>
                  </a:moveTo>
                  <a:cubicBezTo>
                    <a:pt x="35" y="102"/>
                    <a:pt x="35" y="99"/>
                    <a:pt x="35" y="99"/>
                  </a:cubicBezTo>
                  <a:lnTo>
                    <a:pt x="34" y="99"/>
                  </a:lnTo>
                  <a:close/>
                  <a:moveTo>
                    <a:pt x="64" y="118"/>
                  </a:moveTo>
                  <a:cubicBezTo>
                    <a:pt x="64" y="118"/>
                    <a:pt x="65" y="118"/>
                    <a:pt x="67" y="115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3" y="115"/>
                    <a:pt x="63" y="117"/>
                    <a:pt x="64" y="118"/>
                  </a:cubicBezTo>
                  <a:close/>
                  <a:moveTo>
                    <a:pt x="69" y="115"/>
                  </a:moveTo>
                  <a:cubicBezTo>
                    <a:pt x="69" y="115"/>
                    <a:pt x="66" y="118"/>
                    <a:pt x="66" y="118"/>
                  </a:cubicBezTo>
                  <a:cubicBezTo>
                    <a:pt x="65" y="121"/>
                    <a:pt x="63" y="119"/>
                    <a:pt x="63" y="119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50" y="116"/>
                    <a:pt x="50" y="116"/>
                    <a:pt x="50" y="116"/>
                  </a:cubicBezTo>
                  <a:cubicBezTo>
                    <a:pt x="43" y="118"/>
                    <a:pt x="25" y="120"/>
                    <a:pt x="25" y="120"/>
                  </a:cubicBezTo>
                  <a:cubicBezTo>
                    <a:pt x="11" y="120"/>
                    <a:pt x="2" y="120"/>
                    <a:pt x="2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0" y="120"/>
                    <a:pt x="1" y="117"/>
                    <a:pt x="1" y="117"/>
                  </a:cubicBezTo>
                  <a:cubicBezTo>
                    <a:pt x="1" y="115"/>
                    <a:pt x="5" y="115"/>
                    <a:pt x="5" y="115"/>
                  </a:cubicBezTo>
                  <a:cubicBezTo>
                    <a:pt x="12" y="113"/>
                    <a:pt x="23" y="111"/>
                    <a:pt x="23" y="111"/>
                  </a:cubicBezTo>
                  <a:cubicBezTo>
                    <a:pt x="29" y="109"/>
                    <a:pt x="37" y="109"/>
                    <a:pt x="37" y="109"/>
                  </a:cubicBezTo>
                  <a:cubicBezTo>
                    <a:pt x="39" y="109"/>
                    <a:pt x="48" y="107"/>
                    <a:pt x="48" y="107"/>
                  </a:cubicBezTo>
                  <a:cubicBezTo>
                    <a:pt x="52" y="106"/>
                    <a:pt x="59" y="107"/>
                    <a:pt x="59" y="107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1" y="103"/>
                    <a:pt x="45" y="102"/>
                    <a:pt x="45" y="102"/>
                  </a:cubicBezTo>
                  <a:cubicBezTo>
                    <a:pt x="42" y="102"/>
                    <a:pt x="43" y="98"/>
                    <a:pt x="43" y="98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5" y="104"/>
                    <a:pt x="33" y="100"/>
                    <a:pt x="33" y="100"/>
                  </a:cubicBezTo>
                  <a:cubicBezTo>
                    <a:pt x="32" y="100"/>
                    <a:pt x="22" y="101"/>
                    <a:pt x="22" y="101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7" y="97"/>
                    <a:pt x="21" y="96"/>
                    <a:pt x="21" y="96"/>
                  </a:cubicBezTo>
                  <a:cubicBezTo>
                    <a:pt x="22" y="96"/>
                    <a:pt x="28" y="95"/>
                    <a:pt x="28" y="95"/>
                  </a:cubicBezTo>
                  <a:cubicBezTo>
                    <a:pt x="37" y="92"/>
                    <a:pt x="43" y="93"/>
                    <a:pt x="43" y="93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4" y="69"/>
                    <a:pt x="50" y="66"/>
                    <a:pt x="50" y="66"/>
                  </a:cubicBezTo>
                  <a:cubicBezTo>
                    <a:pt x="59" y="60"/>
                    <a:pt x="64" y="67"/>
                    <a:pt x="64" y="67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2" y="31"/>
                    <a:pt x="21" y="30"/>
                    <a:pt x="19" y="30"/>
                  </a:cubicBezTo>
                  <a:cubicBezTo>
                    <a:pt x="17" y="29"/>
                    <a:pt x="15" y="27"/>
                    <a:pt x="12" y="26"/>
                  </a:cubicBezTo>
                  <a:cubicBezTo>
                    <a:pt x="10" y="25"/>
                    <a:pt x="8" y="24"/>
                    <a:pt x="7" y="21"/>
                  </a:cubicBezTo>
                  <a:cubicBezTo>
                    <a:pt x="5" y="16"/>
                    <a:pt x="12" y="13"/>
                    <a:pt x="12" y="13"/>
                  </a:cubicBezTo>
                  <a:cubicBezTo>
                    <a:pt x="24" y="6"/>
                    <a:pt x="32" y="3"/>
                    <a:pt x="32" y="3"/>
                  </a:cubicBezTo>
                  <a:cubicBezTo>
                    <a:pt x="42" y="0"/>
                    <a:pt x="54" y="2"/>
                    <a:pt x="54" y="2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184" y="25"/>
                    <a:pt x="184" y="25"/>
                    <a:pt x="184" y="25"/>
                  </a:cubicBezTo>
                  <a:cubicBezTo>
                    <a:pt x="193" y="26"/>
                    <a:pt x="197" y="27"/>
                    <a:pt x="197" y="27"/>
                  </a:cubicBezTo>
                  <a:cubicBezTo>
                    <a:pt x="219" y="34"/>
                    <a:pt x="217" y="34"/>
                    <a:pt x="217" y="34"/>
                  </a:cubicBezTo>
                  <a:cubicBezTo>
                    <a:pt x="225" y="44"/>
                    <a:pt x="225" y="44"/>
                    <a:pt x="225" y="44"/>
                  </a:cubicBezTo>
                  <a:cubicBezTo>
                    <a:pt x="226" y="42"/>
                    <a:pt x="229" y="43"/>
                    <a:pt x="229" y="43"/>
                  </a:cubicBezTo>
                  <a:cubicBezTo>
                    <a:pt x="229" y="43"/>
                    <a:pt x="253" y="40"/>
                    <a:pt x="253" y="40"/>
                  </a:cubicBezTo>
                  <a:cubicBezTo>
                    <a:pt x="256" y="39"/>
                    <a:pt x="258" y="39"/>
                    <a:pt x="260" y="39"/>
                  </a:cubicBezTo>
                  <a:cubicBezTo>
                    <a:pt x="263" y="39"/>
                    <a:pt x="266" y="39"/>
                    <a:pt x="268" y="40"/>
                  </a:cubicBezTo>
                  <a:cubicBezTo>
                    <a:pt x="270" y="41"/>
                    <a:pt x="273" y="41"/>
                    <a:pt x="274" y="43"/>
                  </a:cubicBezTo>
                  <a:cubicBezTo>
                    <a:pt x="274" y="43"/>
                    <a:pt x="275" y="45"/>
                    <a:pt x="275" y="45"/>
                  </a:cubicBezTo>
                  <a:cubicBezTo>
                    <a:pt x="276" y="45"/>
                    <a:pt x="276" y="45"/>
                    <a:pt x="276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6" y="42"/>
                    <a:pt x="279" y="42"/>
                    <a:pt x="279" y="42"/>
                  </a:cubicBezTo>
                  <a:cubicBezTo>
                    <a:pt x="280" y="36"/>
                    <a:pt x="279" y="29"/>
                    <a:pt x="279" y="29"/>
                  </a:cubicBezTo>
                  <a:cubicBezTo>
                    <a:pt x="280" y="29"/>
                    <a:pt x="280" y="29"/>
                    <a:pt x="280" y="29"/>
                  </a:cubicBezTo>
                  <a:cubicBezTo>
                    <a:pt x="282" y="34"/>
                    <a:pt x="282" y="43"/>
                    <a:pt x="282" y="43"/>
                  </a:cubicBezTo>
                  <a:cubicBezTo>
                    <a:pt x="283" y="43"/>
                    <a:pt x="283" y="44"/>
                    <a:pt x="283" y="44"/>
                  </a:cubicBezTo>
                  <a:cubicBezTo>
                    <a:pt x="283" y="44"/>
                    <a:pt x="283" y="46"/>
                    <a:pt x="283" y="46"/>
                  </a:cubicBezTo>
                  <a:cubicBezTo>
                    <a:pt x="283" y="47"/>
                    <a:pt x="284" y="48"/>
                    <a:pt x="284" y="48"/>
                  </a:cubicBezTo>
                  <a:cubicBezTo>
                    <a:pt x="284" y="50"/>
                    <a:pt x="283" y="50"/>
                    <a:pt x="283" y="50"/>
                  </a:cubicBezTo>
                  <a:cubicBezTo>
                    <a:pt x="284" y="65"/>
                    <a:pt x="281" y="72"/>
                    <a:pt x="281" y="72"/>
                  </a:cubicBezTo>
                  <a:cubicBezTo>
                    <a:pt x="281" y="70"/>
                    <a:pt x="279" y="67"/>
                    <a:pt x="279" y="67"/>
                  </a:cubicBezTo>
                  <a:cubicBezTo>
                    <a:pt x="279" y="66"/>
                    <a:pt x="277" y="50"/>
                    <a:pt x="277" y="50"/>
                  </a:cubicBezTo>
                  <a:cubicBezTo>
                    <a:pt x="276" y="51"/>
                    <a:pt x="276" y="51"/>
                    <a:pt x="276" y="51"/>
                  </a:cubicBezTo>
                  <a:cubicBezTo>
                    <a:pt x="276" y="54"/>
                    <a:pt x="277" y="72"/>
                    <a:pt x="277" y="72"/>
                  </a:cubicBezTo>
                  <a:cubicBezTo>
                    <a:pt x="277" y="77"/>
                    <a:pt x="272" y="79"/>
                    <a:pt x="272" y="79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1" y="94"/>
                    <a:pt x="235" y="96"/>
                    <a:pt x="235" y="96"/>
                  </a:cubicBezTo>
                  <a:cubicBezTo>
                    <a:pt x="222" y="101"/>
                    <a:pt x="222" y="101"/>
                    <a:pt x="222" y="101"/>
                  </a:cubicBezTo>
                  <a:cubicBezTo>
                    <a:pt x="212" y="104"/>
                    <a:pt x="212" y="104"/>
                    <a:pt x="212" y="104"/>
                  </a:cubicBezTo>
                  <a:cubicBezTo>
                    <a:pt x="214" y="106"/>
                    <a:pt x="222" y="116"/>
                    <a:pt x="222" y="116"/>
                  </a:cubicBezTo>
                  <a:cubicBezTo>
                    <a:pt x="230" y="111"/>
                    <a:pt x="234" y="116"/>
                    <a:pt x="234" y="116"/>
                  </a:cubicBezTo>
                  <a:cubicBezTo>
                    <a:pt x="234" y="116"/>
                    <a:pt x="233" y="117"/>
                    <a:pt x="233" y="117"/>
                  </a:cubicBezTo>
                  <a:cubicBezTo>
                    <a:pt x="236" y="119"/>
                    <a:pt x="239" y="125"/>
                    <a:pt x="236" y="129"/>
                  </a:cubicBezTo>
                  <a:cubicBezTo>
                    <a:pt x="236" y="130"/>
                    <a:pt x="235" y="131"/>
                    <a:pt x="234" y="132"/>
                  </a:cubicBezTo>
                  <a:cubicBezTo>
                    <a:pt x="229" y="135"/>
                    <a:pt x="223" y="132"/>
                    <a:pt x="223" y="132"/>
                  </a:cubicBezTo>
                  <a:cubicBezTo>
                    <a:pt x="221" y="131"/>
                    <a:pt x="219" y="126"/>
                    <a:pt x="219" y="126"/>
                  </a:cubicBezTo>
                  <a:cubicBezTo>
                    <a:pt x="218" y="126"/>
                    <a:pt x="218" y="126"/>
                    <a:pt x="218" y="126"/>
                  </a:cubicBezTo>
                  <a:cubicBezTo>
                    <a:pt x="217" y="125"/>
                    <a:pt x="218" y="120"/>
                    <a:pt x="218" y="120"/>
                  </a:cubicBezTo>
                  <a:cubicBezTo>
                    <a:pt x="210" y="116"/>
                    <a:pt x="210" y="116"/>
                    <a:pt x="210" y="116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9" y="128"/>
                    <a:pt x="209" y="128"/>
                    <a:pt x="209" y="128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1" y="130"/>
                    <a:pt x="210" y="131"/>
                    <a:pt x="210" y="131"/>
                  </a:cubicBezTo>
                  <a:cubicBezTo>
                    <a:pt x="210" y="131"/>
                    <a:pt x="213" y="133"/>
                    <a:pt x="213" y="133"/>
                  </a:cubicBezTo>
                  <a:cubicBezTo>
                    <a:pt x="214" y="134"/>
                    <a:pt x="215" y="135"/>
                    <a:pt x="215" y="136"/>
                  </a:cubicBezTo>
                  <a:cubicBezTo>
                    <a:pt x="217" y="138"/>
                    <a:pt x="217" y="140"/>
                    <a:pt x="217" y="142"/>
                  </a:cubicBezTo>
                  <a:cubicBezTo>
                    <a:pt x="217" y="143"/>
                    <a:pt x="217" y="144"/>
                    <a:pt x="217" y="145"/>
                  </a:cubicBezTo>
                  <a:cubicBezTo>
                    <a:pt x="216" y="147"/>
                    <a:pt x="214" y="151"/>
                    <a:pt x="211" y="152"/>
                  </a:cubicBezTo>
                  <a:cubicBezTo>
                    <a:pt x="207" y="153"/>
                    <a:pt x="202" y="153"/>
                    <a:pt x="198" y="150"/>
                  </a:cubicBezTo>
                  <a:cubicBezTo>
                    <a:pt x="196" y="149"/>
                    <a:pt x="195" y="148"/>
                    <a:pt x="194" y="146"/>
                  </a:cubicBezTo>
                  <a:cubicBezTo>
                    <a:pt x="194" y="146"/>
                    <a:pt x="193" y="144"/>
                    <a:pt x="193" y="143"/>
                  </a:cubicBezTo>
                  <a:cubicBezTo>
                    <a:pt x="193" y="145"/>
                    <a:pt x="192" y="143"/>
                    <a:pt x="192" y="143"/>
                  </a:cubicBezTo>
                  <a:cubicBezTo>
                    <a:pt x="190" y="135"/>
                    <a:pt x="194" y="132"/>
                    <a:pt x="194" y="132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68" y="107"/>
                    <a:pt x="168" y="105"/>
                    <a:pt x="168" y="105"/>
                  </a:cubicBezTo>
                  <a:cubicBezTo>
                    <a:pt x="168" y="104"/>
                    <a:pt x="171" y="104"/>
                    <a:pt x="171" y="104"/>
                  </a:cubicBezTo>
                  <a:cubicBezTo>
                    <a:pt x="172" y="103"/>
                    <a:pt x="169" y="103"/>
                    <a:pt x="169" y="103"/>
                  </a:cubicBezTo>
                  <a:cubicBezTo>
                    <a:pt x="167" y="104"/>
                    <a:pt x="141" y="107"/>
                    <a:pt x="141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6" y="113"/>
                    <a:pt x="69" y="115"/>
                    <a:pt x="69" y="115"/>
                  </a:cubicBezTo>
                  <a:close/>
                  <a:moveTo>
                    <a:pt x="71" y="87"/>
                  </a:moveTo>
                  <a:cubicBezTo>
                    <a:pt x="80" y="83"/>
                    <a:pt x="80" y="83"/>
                    <a:pt x="80" y="83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75" y="35"/>
                    <a:pt x="75" y="35"/>
                    <a:pt x="75" y="35"/>
                  </a:cubicBezTo>
                  <a:lnTo>
                    <a:pt x="71" y="87"/>
                  </a:lnTo>
                  <a:close/>
                  <a:moveTo>
                    <a:pt x="74" y="35"/>
                  </a:moveTo>
                  <a:cubicBezTo>
                    <a:pt x="72" y="35"/>
                    <a:pt x="72" y="35"/>
                    <a:pt x="72" y="35"/>
                  </a:cubicBezTo>
                  <a:cubicBezTo>
                    <a:pt x="72" y="35"/>
                    <a:pt x="71" y="36"/>
                    <a:pt x="71" y="36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9"/>
                    <a:pt x="70" y="87"/>
                    <a:pt x="70" y="87"/>
                  </a:cubicBezTo>
                  <a:cubicBezTo>
                    <a:pt x="71" y="87"/>
                    <a:pt x="71" y="87"/>
                    <a:pt x="71" y="87"/>
                  </a:cubicBezTo>
                  <a:lnTo>
                    <a:pt x="74" y="35"/>
                  </a:lnTo>
                  <a:close/>
                  <a:moveTo>
                    <a:pt x="94" y="65"/>
                  </a:moveTo>
                  <a:cubicBezTo>
                    <a:pt x="94" y="65"/>
                    <a:pt x="94" y="64"/>
                    <a:pt x="94" y="64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9" y="79"/>
                    <a:pt x="89" y="79"/>
                    <a:pt x="89" y="79"/>
                  </a:cubicBezTo>
                  <a:lnTo>
                    <a:pt x="94" y="65"/>
                  </a:lnTo>
                  <a:close/>
                  <a:moveTo>
                    <a:pt x="95" y="63"/>
                  </a:moveTo>
                  <a:cubicBezTo>
                    <a:pt x="104" y="38"/>
                    <a:pt x="104" y="38"/>
                    <a:pt x="104" y="38"/>
                  </a:cubicBezTo>
                  <a:cubicBezTo>
                    <a:pt x="89" y="37"/>
                    <a:pt x="89" y="37"/>
                    <a:pt x="89" y="37"/>
                  </a:cubicBezTo>
                  <a:lnTo>
                    <a:pt x="95" y="63"/>
                  </a:lnTo>
                  <a:close/>
                  <a:moveTo>
                    <a:pt x="97" y="77"/>
                  </a:moveTo>
                  <a:cubicBezTo>
                    <a:pt x="95" y="66"/>
                    <a:pt x="95" y="66"/>
                    <a:pt x="95" y="66"/>
                  </a:cubicBezTo>
                  <a:cubicBezTo>
                    <a:pt x="90" y="79"/>
                    <a:pt x="90" y="79"/>
                    <a:pt x="90" y="79"/>
                  </a:cubicBezTo>
                  <a:lnTo>
                    <a:pt x="97" y="77"/>
                  </a:lnTo>
                  <a:close/>
                  <a:moveTo>
                    <a:pt x="104" y="38"/>
                  </a:moveTo>
                  <a:cubicBezTo>
                    <a:pt x="95" y="64"/>
                    <a:pt x="95" y="64"/>
                    <a:pt x="95" y="64"/>
                  </a:cubicBezTo>
                  <a:cubicBezTo>
                    <a:pt x="95" y="64"/>
                    <a:pt x="96" y="65"/>
                    <a:pt x="95" y="66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8" y="41"/>
                    <a:pt x="108" y="41"/>
                    <a:pt x="108" y="41"/>
                  </a:cubicBezTo>
                  <a:lnTo>
                    <a:pt x="104" y="38"/>
                  </a:lnTo>
                  <a:close/>
                  <a:moveTo>
                    <a:pt x="231" y="93"/>
                  </a:moveTo>
                  <a:cubicBezTo>
                    <a:pt x="229" y="93"/>
                    <a:pt x="227" y="90"/>
                    <a:pt x="227" y="90"/>
                  </a:cubicBezTo>
                  <a:cubicBezTo>
                    <a:pt x="226" y="90"/>
                    <a:pt x="223" y="91"/>
                    <a:pt x="223" y="91"/>
                  </a:cubicBezTo>
                  <a:cubicBezTo>
                    <a:pt x="209" y="98"/>
                    <a:pt x="209" y="98"/>
                    <a:pt x="209" y="98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207" y="96"/>
                    <a:pt x="207" y="96"/>
                    <a:pt x="207" y="96"/>
                  </a:cubicBezTo>
                  <a:cubicBezTo>
                    <a:pt x="206" y="96"/>
                    <a:pt x="206" y="96"/>
                    <a:pt x="206" y="96"/>
                  </a:cubicBezTo>
                  <a:cubicBezTo>
                    <a:pt x="208" y="99"/>
                    <a:pt x="208" y="99"/>
                    <a:pt x="208" y="99"/>
                  </a:cubicBezTo>
                  <a:cubicBezTo>
                    <a:pt x="210" y="98"/>
                    <a:pt x="231" y="93"/>
                    <a:pt x="231" y="93"/>
                  </a:cubicBezTo>
                  <a:close/>
                  <a:moveTo>
                    <a:pt x="185" y="48"/>
                  </a:moveTo>
                  <a:cubicBezTo>
                    <a:pt x="177" y="46"/>
                    <a:pt x="177" y="46"/>
                    <a:pt x="177" y="46"/>
                  </a:cubicBezTo>
                  <a:cubicBezTo>
                    <a:pt x="181" y="52"/>
                    <a:pt x="181" y="52"/>
                    <a:pt x="181" y="52"/>
                  </a:cubicBezTo>
                  <a:cubicBezTo>
                    <a:pt x="181" y="50"/>
                    <a:pt x="185" y="48"/>
                    <a:pt x="185" y="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5342" y="3322"/>
              <a:ext cx="1058" cy="427"/>
            </a:xfrm>
            <a:custGeom>
              <a:avLst/>
              <a:gdLst>
                <a:gd name="T0" fmla="*/ 303 w 377"/>
                <a:gd name="T1" fmla="*/ 69 h 152"/>
                <a:gd name="T2" fmla="*/ 303 w 377"/>
                <a:gd name="T3" fmla="*/ 97 h 152"/>
                <a:gd name="T4" fmla="*/ 311 w 377"/>
                <a:gd name="T5" fmla="*/ 59 h 152"/>
                <a:gd name="T6" fmla="*/ 306 w 377"/>
                <a:gd name="T7" fmla="*/ 86 h 152"/>
                <a:gd name="T8" fmla="*/ 66 w 377"/>
                <a:gd name="T9" fmla="*/ 42 h 152"/>
                <a:gd name="T10" fmla="*/ 18 w 377"/>
                <a:gd name="T11" fmla="*/ 33 h 152"/>
                <a:gd name="T12" fmla="*/ 179 w 377"/>
                <a:gd name="T13" fmla="*/ 28 h 152"/>
                <a:gd name="T14" fmla="*/ 222 w 377"/>
                <a:gd name="T15" fmla="*/ 30 h 152"/>
                <a:gd name="T16" fmla="*/ 361 w 377"/>
                <a:gd name="T17" fmla="*/ 40 h 152"/>
                <a:gd name="T18" fmla="*/ 314 w 377"/>
                <a:gd name="T19" fmla="*/ 60 h 152"/>
                <a:gd name="T20" fmla="*/ 345 w 377"/>
                <a:gd name="T21" fmla="*/ 99 h 152"/>
                <a:gd name="T22" fmla="*/ 314 w 377"/>
                <a:gd name="T23" fmla="*/ 119 h 152"/>
                <a:gd name="T24" fmla="*/ 231 w 377"/>
                <a:gd name="T25" fmla="*/ 122 h 152"/>
                <a:gd name="T26" fmla="*/ 242 w 377"/>
                <a:gd name="T27" fmla="*/ 135 h 152"/>
                <a:gd name="T28" fmla="*/ 229 w 377"/>
                <a:gd name="T29" fmla="*/ 126 h 152"/>
                <a:gd name="T30" fmla="*/ 190 w 377"/>
                <a:gd name="T31" fmla="*/ 113 h 152"/>
                <a:gd name="T32" fmla="*/ 196 w 377"/>
                <a:gd name="T33" fmla="*/ 124 h 152"/>
                <a:gd name="T34" fmla="*/ 160 w 377"/>
                <a:gd name="T35" fmla="*/ 138 h 152"/>
                <a:gd name="T36" fmla="*/ 139 w 377"/>
                <a:gd name="T37" fmla="*/ 138 h 152"/>
                <a:gd name="T38" fmla="*/ 133 w 377"/>
                <a:gd name="T39" fmla="*/ 137 h 152"/>
                <a:gd name="T40" fmla="*/ 123 w 377"/>
                <a:gd name="T41" fmla="*/ 122 h 152"/>
                <a:gd name="T42" fmla="*/ 101 w 377"/>
                <a:gd name="T43" fmla="*/ 109 h 152"/>
                <a:gd name="T44" fmla="*/ 43 w 377"/>
                <a:gd name="T45" fmla="*/ 102 h 152"/>
                <a:gd name="T46" fmla="*/ 36 w 377"/>
                <a:gd name="T47" fmla="*/ 79 h 152"/>
                <a:gd name="T48" fmla="*/ 74 w 377"/>
                <a:gd name="T49" fmla="*/ 82 h 152"/>
                <a:gd name="T50" fmla="*/ 67 w 377"/>
                <a:gd name="T51" fmla="*/ 82 h 152"/>
                <a:gd name="T52" fmla="*/ 75 w 377"/>
                <a:gd name="T53" fmla="*/ 75 h 152"/>
                <a:gd name="T54" fmla="*/ 70 w 377"/>
                <a:gd name="T55" fmla="*/ 43 h 152"/>
                <a:gd name="T56" fmla="*/ 114 w 377"/>
                <a:gd name="T57" fmla="*/ 61 h 152"/>
                <a:gd name="T58" fmla="*/ 79 w 377"/>
                <a:gd name="T59" fmla="*/ 44 h 152"/>
                <a:gd name="T60" fmla="*/ 114 w 377"/>
                <a:gd name="T61" fmla="*/ 61 h 152"/>
                <a:gd name="T62" fmla="*/ 112 w 377"/>
                <a:gd name="T63" fmla="*/ 45 h 152"/>
                <a:gd name="T64" fmla="*/ 116 w 377"/>
                <a:gd name="T65" fmla="*/ 60 h 152"/>
                <a:gd name="T66" fmla="*/ 157 w 377"/>
                <a:gd name="T67" fmla="*/ 85 h 152"/>
                <a:gd name="T68" fmla="*/ 116 w 377"/>
                <a:gd name="T69" fmla="*/ 63 h 152"/>
                <a:gd name="T70" fmla="*/ 130 w 377"/>
                <a:gd name="T71" fmla="*/ 87 h 152"/>
                <a:gd name="T72" fmla="*/ 137 w 377"/>
                <a:gd name="T73" fmla="*/ 77 h 152"/>
                <a:gd name="T74" fmla="*/ 152 w 377"/>
                <a:gd name="T75" fmla="*/ 89 h 152"/>
                <a:gd name="T76" fmla="*/ 158 w 377"/>
                <a:gd name="T77" fmla="*/ 83 h 152"/>
                <a:gd name="T78" fmla="*/ 126 w 377"/>
                <a:gd name="T79" fmla="*/ 54 h 152"/>
                <a:gd name="T80" fmla="*/ 158 w 377"/>
                <a:gd name="T81" fmla="*/ 83 h 152"/>
                <a:gd name="T82" fmla="*/ 165 w 377"/>
                <a:gd name="T83" fmla="*/ 76 h 152"/>
                <a:gd name="T84" fmla="*/ 157 w 377"/>
                <a:gd name="T85" fmla="*/ 45 h 152"/>
                <a:gd name="T86" fmla="*/ 118 w 377"/>
                <a:gd name="T87" fmla="*/ 46 h 152"/>
                <a:gd name="T88" fmla="*/ 186 w 377"/>
                <a:gd name="T89" fmla="*/ 58 h 152"/>
                <a:gd name="T90" fmla="*/ 175 w 377"/>
                <a:gd name="T91" fmla="*/ 44 h 152"/>
                <a:gd name="T92" fmla="*/ 181 w 377"/>
                <a:gd name="T93" fmla="*/ 58 h 152"/>
                <a:gd name="T94" fmla="*/ 161 w 377"/>
                <a:gd name="T95" fmla="*/ 44 h 152"/>
                <a:gd name="T96" fmla="*/ 251 w 377"/>
                <a:gd name="T97" fmla="*/ 70 h 152"/>
                <a:gd name="T98" fmla="*/ 223 w 377"/>
                <a:gd name="T99" fmla="*/ 53 h 152"/>
                <a:gd name="T100" fmla="*/ 217 w 377"/>
                <a:gd name="T101" fmla="*/ 85 h 152"/>
                <a:gd name="T102" fmla="*/ 254 w 377"/>
                <a:gd name="T103" fmla="*/ 68 h 152"/>
                <a:gd name="T104" fmla="*/ 237 w 377"/>
                <a:gd name="T105" fmla="*/ 55 h 152"/>
                <a:gd name="T106" fmla="*/ 257 w 377"/>
                <a:gd name="T107" fmla="*/ 72 h 152"/>
                <a:gd name="T108" fmla="*/ 218 w 377"/>
                <a:gd name="T109" fmla="*/ 87 h 152"/>
                <a:gd name="T110" fmla="*/ 218 w 377"/>
                <a:gd name="T111" fmla="*/ 90 h 152"/>
                <a:gd name="T112" fmla="*/ 296 w 377"/>
                <a:gd name="T113" fmla="*/ 96 h 152"/>
                <a:gd name="T114" fmla="*/ 218 w 377"/>
                <a:gd name="T115" fmla="*/ 92 h 152"/>
                <a:gd name="T116" fmla="*/ 262 w 377"/>
                <a:gd name="T117" fmla="*/ 72 h 152"/>
                <a:gd name="T118" fmla="*/ 302 w 377"/>
                <a:gd name="T119" fmla="*/ 59 h 152"/>
                <a:gd name="T120" fmla="*/ 262 w 377"/>
                <a:gd name="T121" fmla="*/ 72 h 152"/>
                <a:gd name="T122" fmla="*/ 264 w 377"/>
                <a:gd name="T123" fmla="*/ 68 h 152"/>
                <a:gd name="T124" fmla="*/ 277 w 377"/>
                <a:gd name="T125" fmla="*/ 5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7" h="152">
                  <a:moveTo>
                    <a:pt x="303" y="97"/>
                  </a:moveTo>
                  <a:cubicBezTo>
                    <a:pt x="303" y="69"/>
                    <a:pt x="303" y="69"/>
                    <a:pt x="303" y="69"/>
                  </a:cubicBezTo>
                  <a:cubicBezTo>
                    <a:pt x="299" y="97"/>
                    <a:pt x="299" y="97"/>
                    <a:pt x="299" y="97"/>
                  </a:cubicBezTo>
                  <a:lnTo>
                    <a:pt x="303" y="97"/>
                  </a:lnTo>
                  <a:close/>
                  <a:moveTo>
                    <a:pt x="306" y="86"/>
                  </a:moveTo>
                  <a:cubicBezTo>
                    <a:pt x="311" y="59"/>
                    <a:pt x="311" y="59"/>
                    <a:pt x="311" y="59"/>
                  </a:cubicBezTo>
                  <a:cubicBezTo>
                    <a:pt x="307" y="59"/>
                    <a:pt x="307" y="59"/>
                    <a:pt x="307" y="59"/>
                  </a:cubicBezTo>
                  <a:lnTo>
                    <a:pt x="306" y="86"/>
                  </a:lnTo>
                  <a:close/>
                  <a:moveTo>
                    <a:pt x="64" y="81"/>
                  </a:moveTo>
                  <a:cubicBezTo>
                    <a:pt x="66" y="42"/>
                    <a:pt x="66" y="42"/>
                    <a:pt x="66" y="42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21" y="40"/>
                    <a:pt x="18" y="33"/>
                    <a:pt x="18" y="33"/>
                  </a:cubicBezTo>
                  <a:cubicBezTo>
                    <a:pt x="4" y="18"/>
                    <a:pt x="38" y="17"/>
                    <a:pt x="38" y="17"/>
                  </a:cubicBezTo>
                  <a:cubicBezTo>
                    <a:pt x="179" y="28"/>
                    <a:pt x="179" y="28"/>
                    <a:pt x="179" y="28"/>
                  </a:cubicBezTo>
                  <a:cubicBezTo>
                    <a:pt x="214" y="30"/>
                    <a:pt x="214" y="30"/>
                    <a:pt x="214" y="30"/>
                  </a:cubicBezTo>
                  <a:cubicBezTo>
                    <a:pt x="223" y="0"/>
                    <a:pt x="222" y="30"/>
                    <a:pt x="222" y="30"/>
                  </a:cubicBezTo>
                  <a:cubicBezTo>
                    <a:pt x="291" y="35"/>
                    <a:pt x="291" y="35"/>
                    <a:pt x="291" y="35"/>
                  </a:cubicBezTo>
                  <a:cubicBezTo>
                    <a:pt x="361" y="40"/>
                    <a:pt x="361" y="40"/>
                    <a:pt x="361" y="40"/>
                  </a:cubicBezTo>
                  <a:cubicBezTo>
                    <a:pt x="377" y="44"/>
                    <a:pt x="355" y="54"/>
                    <a:pt x="355" y="54"/>
                  </a:cubicBezTo>
                  <a:cubicBezTo>
                    <a:pt x="340" y="61"/>
                    <a:pt x="314" y="60"/>
                    <a:pt x="314" y="60"/>
                  </a:cubicBezTo>
                  <a:cubicBezTo>
                    <a:pt x="306" y="98"/>
                    <a:pt x="306" y="98"/>
                    <a:pt x="306" y="98"/>
                  </a:cubicBezTo>
                  <a:cubicBezTo>
                    <a:pt x="345" y="99"/>
                    <a:pt x="345" y="99"/>
                    <a:pt x="345" y="99"/>
                  </a:cubicBezTo>
                  <a:cubicBezTo>
                    <a:pt x="361" y="104"/>
                    <a:pt x="348" y="111"/>
                    <a:pt x="348" y="111"/>
                  </a:cubicBezTo>
                  <a:cubicBezTo>
                    <a:pt x="333" y="119"/>
                    <a:pt x="314" y="119"/>
                    <a:pt x="314" y="119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31" y="122"/>
                    <a:pt x="231" y="122"/>
                    <a:pt x="231" y="122"/>
                  </a:cubicBezTo>
                  <a:cubicBezTo>
                    <a:pt x="231" y="117"/>
                    <a:pt x="237" y="118"/>
                    <a:pt x="237" y="118"/>
                  </a:cubicBezTo>
                  <a:cubicBezTo>
                    <a:pt x="243" y="119"/>
                    <a:pt x="242" y="135"/>
                    <a:pt x="242" y="135"/>
                  </a:cubicBezTo>
                  <a:cubicBezTo>
                    <a:pt x="242" y="145"/>
                    <a:pt x="234" y="144"/>
                    <a:pt x="234" y="144"/>
                  </a:cubicBezTo>
                  <a:cubicBezTo>
                    <a:pt x="227" y="144"/>
                    <a:pt x="229" y="126"/>
                    <a:pt x="229" y="126"/>
                  </a:cubicBezTo>
                  <a:cubicBezTo>
                    <a:pt x="227" y="125"/>
                    <a:pt x="223" y="115"/>
                    <a:pt x="223" y="115"/>
                  </a:cubicBezTo>
                  <a:cubicBezTo>
                    <a:pt x="190" y="113"/>
                    <a:pt x="190" y="113"/>
                    <a:pt x="190" y="113"/>
                  </a:cubicBezTo>
                  <a:cubicBezTo>
                    <a:pt x="198" y="116"/>
                    <a:pt x="198" y="116"/>
                    <a:pt x="198" y="116"/>
                  </a:cubicBezTo>
                  <a:cubicBezTo>
                    <a:pt x="212" y="122"/>
                    <a:pt x="196" y="124"/>
                    <a:pt x="196" y="124"/>
                  </a:cubicBezTo>
                  <a:cubicBezTo>
                    <a:pt x="166" y="124"/>
                    <a:pt x="166" y="124"/>
                    <a:pt x="166" y="124"/>
                  </a:cubicBezTo>
                  <a:cubicBezTo>
                    <a:pt x="166" y="139"/>
                    <a:pt x="160" y="138"/>
                    <a:pt x="160" y="138"/>
                  </a:cubicBezTo>
                  <a:cubicBezTo>
                    <a:pt x="156" y="138"/>
                    <a:pt x="153" y="130"/>
                    <a:pt x="153" y="130"/>
                  </a:cubicBezTo>
                  <a:cubicBezTo>
                    <a:pt x="143" y="128"/>
                    <a:pt x="139" y="138"/>
                    <a:pt x="139" y="138"/>
                  </a:cubicBezTo>
                  <a:cubicBezTo>
                    <a:pt x="141" y="152"/>
                    <a:pt x="136" y="149"/>
                    <a:pt x="136" y="149"/>
                  </a:cubicBezTo>
                  <a:cubicBezTo>
                    <a:pt x="133" y="149"/>
                    <a:pt x="133" y="137"/>
                    <a:pt x="133" y="137"/>
                  </a:cubicBezTo>
                  <a:cubicBezTo>
                    <a:pt x="125" y="135"/>
                    <a:pt x="126" y="121"/>
                    <a:pt x="126" y="121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62" y="106"/>
                    <a:pt x="101" y="109"/>
                    <a:pt x="101" y="109"/>
                  </a:cubicBezTo>
                  <a:cubicBezTo>
                    <a:pt x="101" y="106"/>
                    <a:pt x="101" y="106"/>
                    <a:pt x="101" y="106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31" y="101"/>
                    <a:pt x="20" y="96"/>
                    <a:pt x="20" y="96"/>
                  </a:cubicBezTo>
                  <a:cubicBezTo>
                    <a:pt x="0" y="84"/>
                    <a:pt x="36" y="79"/>
                    <a:pt x="36" y="79"/>
                  </a:cubicBezTo>
                  <a:lnTo>
                    <a:pt x="64" y="81"/>
                  </a:lnTo>
                  <a:close/>
                  <a:moveTo>
                    <a:pt x="74" y="82"/>
                  </a:moveTo>
                  <a:cubicBezTo>
                    <a:pt x="67" y="48"/>
                    <a:pt x="67" y="48"/>
                    <a:pt x="67" y="48"/>
                  </a:cubicBezTo>
                  <a:cubicBezTo>
                    <a:pt x="67" y="82"/>
                    <a:pt x="67" y="82"/>
                    <a:pt x="67" y="82"/>
                  </a:cubicBezTo>
                  <a:lnTo>
                    <a:pt x="74" y="82"/>
                  </a:lnTo>
                  <a:close/>
                  <a:moveTo>
                    <a:pt x="75" y="75"/>
                  </a:moveTo>
                  <a:cubicBezTo>
                    <a:pt x="75" y="44"/>
                    <a:pt x="75" y="44"/>
                    <a:pt x="75" y="44"/>
                  </a:cubicBezTo>
                  <a:cubicBezTo>
                    <a:pt x="70" y="43"/>
                    <a:pt x="70" y="43"/>
                    <a:pt x="70" y="43"/>
                  </a:cubicBezTo>
                  <a:lnTo>
                    <a:pt x="75" y="75"/>
                  </a:lnTo>
                  <a:close/>
                  <a:moveTo>
                    <a:pt x="114" y="61"/>
                  </a:moveTo>
                  <a:cubicBezTo>
                    <a:pt x="85" y="44"/>
                    <a:pt x="85" y="44"/>
                    <a:pt x="85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82"/>
                    <a:pt x="76" y="82"/>
                    <a:pt x="76" y="82"/>
                  </a:cubicBezTo>
                  <a:lnTo>
                    <a:pt x="114" y="61"/>
                  </a:lnTo>
                  <a:close/>
                  <a:moveTo>
                    <a:pt x="124" y="52"/>
                  </a:moveTo>
                  <a:cubicBezTo>
                    <a:pt x="112" y="45"/>
                    <a:pt x="112" y="45"/>
                    <a:pt x="112" y="45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116" y="60"/>
                    <a:pt x="116" y="60"/>
                    <a:pt x="116" y="60"/>
                  </a:cubicBezTo>
                  <a:lnTo>
                    <a:pt x="124" y="52"/>
                  </a:lnTo>
                  <a:close/>
                  <a:moveTo>
                    <a:pt x="157" y="85"/>
                  </a:moveTo>
                  <a:cubicBezTo>
                    <a:pt x="138" y="75"/>
                    <a:pt x="138" y="75"/>
                    <a:pt x="138" y="75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82" y="83"/>
                    <a:pt x="82" y="83"/>
                    <a:pt x="82" y="83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5" y="77"/>
                    <a:pt x="136" y="76"/>
                    <a:pt x="137" y="77"/>
                  </a:cubicBezTo>
                  <a:cubicBezTo>
                    <a:pt x="140" y="79"/>
                    <a:pt x="140" y="88"/>
                    <a:pt x="140" y="88"/>
                  </a:cubicBezTo>
                  <a:cubicBezTo>
                    <a:pt x="152" y="89"/>
                    <a:pt x="152" y="89"/>
                    <a:pt x="152" y="89"/>
                  </a:cubicBezTo>
                  <a:lnTo>
                    <a:pt x="157" y="85"/>
                  </a:lnTo>
                  <a:close/>
                  <a:moveTo>
                    <a:pt x="158" y="83"/>
                  </a:moveTo>
                  <a:cubicBezTo>
                    <a:pt x="164" y="77"/>
                    <a:pt x="164" y="77"/>
                    <a:pt x="164" y="77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19" y="62"/>
                    <a:pt x="119" y="62"/>
                    <a:pt x="119" y="62"/>
                  </a:cubicBezTo>
                  <a:lnTo>
                    <a:pt x="158" y="83"/>
                  </a:lnTo>
                  <a:close/>
                  <a:moveTo>
                    <a:pt x="118" y="46"/>
                  </a:moveTo>
                  <a:cubicBezTo>
                    <a:pt x="165" y="76"/>
                    <a:pt x="165" y="76"/>
                    <a:pt x="165" y="76"/>
                  </a:cubicBezTo>
                  <a:cubicBezTo>
                    <a:pt x="175" y="66"/>
                    <a:pt x="175" y="66"/>
                    <a:pt x="175" y="6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45"/>
                    <a:pt x="154" y="44"/>
                    <a:pt x="151" y="48"/>
                  </a:cubicBezTo>
                  <a:lnTo>
                    <a:pt x="118" y="46"/>
                  </a:lnTo>
                  <a:close/>
                  <a:moveTo>
                    <a:pt x="175" y="44"/>
                  </a:moveTo>
                  <a:cubicBezTo>
                    <a:pt x="186" y="58"/>
                    <a:pt x="186" y="58"/>
                    <a:pt x="186" y="58"/>
                  </a:cubicBezTo>
                  <a:cubicBezTo>
                    <a:pt x="185" y="55"/>
                    <a:pt x="195" y="45"/>
                    <a:pt x="195" y="45"/>
                  </a:cubicBezTo>
                  <a:lnTo>
                    <a:pt x="175" y="44"/>
                  </a:lnTo>
                  <a:close/>
                  <a:moveTo>
                    <a:pt x="176" y="63"/>
                  </a:moveTo>
                  <a:cubicBezTo>
                    <a:pt x="181" y="58"/>
                    <a:pt x="181" y="58"/>
                    <a:pt x="181" y="58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1" y="44"/>
                    <a:pt x="161" y="44"/>
                    <a:pt x="161" y="44"/>
                  </a:cubicBezTo>
                  <a:lnTo>
                    <a:pt x="176" y="63"/>
                  </a:lnTo>
                  <a:close/>
                  <a:moveTo>
                    <a:pt x="251" y="70"/>
                  </a:moveTo>
                  <a:cubicBezTo>
                    <a:pt x="233" y="54"/>
                    <a:pt x="233" y="54"/>
                    <a:pt x="233" y="54"/>
                  </a:cubicBezTo>
                  <a:cubicBezTo>
                    <a:pt x="223" y="53"/>
                    <a:pt x="223" y="53"/>
                    <a:pt x="223" y="53"/>
                  </a:cubicBezTo>
                  <a:cubicBezTo>
                    <a:pt x="223" y="53"/>
                    <a:pt x="238" y="71"/>
                    <a:pt x="218" y="81"/>
                  </a:cubicBezTo>
                  <a:cubicBezTo>
                    <a:pt x="217" y="85"/>
                    <a:pt x="217" y="85"/>
                    <a:pt x="217" y="85"/>
                  </a:cubicBezTo>
                  <a:lnTo>
                    <a:pt x="251" y="70"/>
                  </a:lnTo>
                  <a:close/>
                  <a:moveTo>
                    <a:pt x="254" y="68"/>
                  </a:moveTo>
                  <a:cubicBezTo>
                    <a:pt x="273" y="58"/>
                    <a:pt x="273" y="58"/>
                    <a:pt x="273" y="58"/>
                  </a:cubicBezTo>
                  <a:cubicBezTo>
                    <a:pt x="237" y="55"/>
                    <a:pt x="237" y="55"/>
                    <a:pt x="237" y="55"/>
                  </a:cubicBezTo>
                  <a:lnTo>
                    <a:pt x="254" y="68"/>
                  </a:lnTo>
                  <a:close/>
                  <a:moveTo>
                    <a:pt x="257" y="72"/>
                  </a:moveTo>
                  <a:cubicBezTo>
                    <a:pt x="261" y="67"/>
                    <a:pt x="261" y="67"/>
                    <a:pt x="261" y="67"/>
                  </a:cubicBezTo>
                  <a:cubicBezTo>
                    <a:pt x="218" y="87"/>
                    <a:pt x="218" y="87"/>
                    <a:pt x="218" y="87"/>
                  </a:cubicBezTo>
                  <a:cubicBezTo>
                    <a:pt x="218" y="88"/>
                    <a:pt x="218" y="88"/>
                    <a:pt x="218" y="88"/>
                  </a:cubicBezTo>
                  <a:cubicBezTo>
                    <a:pt x="218" y="90"/>
                    <a:pt x="218" y="90"/>
                    <a:pt x="218" y="90"/>
                  </a:cubicBezTo>
                  <a:lnTo>
                    <a:pt x="257" y="72"/>
                  </a:lnTo>
                  <a:close/>
                  <a:moveTo>
                    <a:pt x="296" y="96"/>
                  </a:moveTo>
                  <a:cubicBezTo>
                    <a:pt x="259" y="73"/>
                    <a:pt x="259" y="73"/>
                    <a:pt x="259" y="73"/>
                  </a:cubicBezTo>
                  <a:cubicBezTo>
                    <a:pt x="218" y="92"/>
                    <a:pt x="218" y="92"/>
                    <a:pt x="218" y="92"/>
                  </a:cubicBezTo>
                  <a:lnTo>
                    <a:pt x="296" y="96"/>
                  </a:lnTo>
                  <a:close/>
                  <a:moveTo>
                    <a:pt x="262" y="72"/>
                  </a:moveTo>
                  <a:cubicBezTo>
                    <a:pt x="296" y="94"/>
                    <a:pt x="296" y="94"/>
                    <a:pt x="296" y="94"/>
                  </a:cubicBezTo>
                  <a:cubicBezTo>
                    <a:pt x="302" y="59"/>
                    <a:pt x="302" y="59"/>
                    <a:pt x="302" y="59"/>
                  </a:cubicBezTo>
                  <a:cubicBezTo>
                    <a:pt x="293" y="58"/>
                    <a:pt x="293" y="58"/>
                    <a:pt x="293" y="58"/>
                  </a:cubicBezTo>
                  <a:lnTo>
                    <a:pt x="262" y="72"/>
                  </a:lnTo>
                  <a:close/>
                  <a:moveTo>
                    <a:pt x="277" y="58"/>
                  </a:moveTo>
                  <a:cubicBezTo>
                    <a:pt x="264" y="68"/>
                    <a:pt x="264" y="68"/>
                    <a:pt x="264" y="68"/>
                  </a:cubicBezTo>
                  <a:cubicBezTo>
                    <a:pt x="286" y="58"/>
                    <a:pt x="286" y="58"/>
                    <a:pt x="286" y="58"/>
                  </a:cubicBezTo>
                  <a:lnTo>
                    <a:pt x="277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463" y="1660"/>
              <a:ext cx="795" cy="633"/>
            </a:xfrm>
            <a:custGeom>
              <a:avLst/>
              <a:gdLst>
                <a:gd name="T0" fmla="*/ 41 w 283"/>
                <a:gd name="T1" fmla="*/ 135 h 225"/>
                <a:gd name="T2" fmla="*/ 41 w 283"/>
                <a:gd name="T3" fmla="*/ 123 h 225"/>
                <a:gd name="T4" fmla="*/ 40 w 283"/>
                <a:gd name="T5" fmla="*/ 101 h 225"/>
                <a:gd name="T6" fmla="*/ 50 w 283"/>
                <a:gd name="T7" fmla="*/ 85 h 225"/>
                <a:gd name="T8" fmla="*/ 38 w 283"/>
                <a:gd name="T9" fmla="*/ 78 h 225"/>
                <a:gd name="T10" fmla="*/ 6 w 283"/>
                <a:gd name="T11" fmla="*/ 71 h 225"/>
                <a:gd name="T12" fmla="*/ 26 w 283"/>
                <a:gd name="T13" fmla="*/ 39 h 225"/>
                <a:gd name="T14" fmla="*/ 42 w 283"/>
                <a:gd name="T15" fmla="*/ 39 h 225"/>
                <a:gd name="T16" fmla="*/ 78 w 283"/>
                <a:gd name="T17" fmla="*/ 78 h 225"/>
                <a:gd name="T18" fmla="*/ 85 w 283"/>
                <a:gd name="T19" fmla="*/ 2 h 225"/>
                <a:gd name="T20" fmla="*/ 114 w 283"/>
                <a:gd name="T21" fmla="*/ 39 h 225"/>
                <a:gd name="T22" fmla="*/ 121 w 283"/>
                <a:gd name="T23" fmla="*/ 52 h 225"/>
                <a:gd name="T24" fmla="*/ 130 w 283"/>
                <a:gd name="T25" fmla="*/ 68 h 225"/>
                <a:gd name="T26" fmla="*/ 139 w 283"/>
                <a:gd name="T27" fmla="*/ 84 h 225"/>
                <a:gd name="T28" fmla="*/ 243 w 283"/>
                <a:gd name="T29" fmla="*/ 121 h 225"/>
                <a:gd name="T30" fmla="*/ 203 w 283"/>
                <a:gd name="T31" fmla="*/ 129 h 225"/>
                <a:gd name="T32" fmla="*/ 131 w 283"/>
                <a:gd name="T33" fmla="*/ 149 h 225"/>
                <a:gd name="T34" fmla="*/ 123 w 283"/>
                <a:gd name="T35" fmla="*/ 162 h 225"/>
                <a:gd name="T36" fmla="*/ 112 w 283"/>
                <a:gd name="T37" fmla="*/ 176 h 225"/>
                <a:gd name="T38" fmla="*/ 102 w 283"/>
                <a:gd name="T39" fmla="*/ 189 h 225"/>
                <a:gd name="T40" fmla="*/ 78 w 283"/>
                <a:gd name="T41" fmla="*/ 218 h 225"/>
                <a:gd name="T42" fmla="*/ 57 w 283"/>
                <a:gd name="T43" fmla="*/ 223 h 225"/>
                <a:gd name="T44" fmla="*/ 72 w 283"/>
                <a:gd name="T45" fmla="*/ 147 h 225"/>
                <a:gd name="T46" fmla="*/ 31 w 283"/>
                <a:gd name="T47" fmla="*/ 181 h 225"/>
                <a:gd name="T48" fmla="*/ 13 w 283"/>
                <a:gd name="T49" fmla="*/ 180 h 225"/>
                <a:gd name="T50" fmla="*/ 30 w 283"/>
                <a:gd name="T51" fmla="*/ 145 h 225"/>
                <a:gd name="T52" fmla="*/ 36 w 283"/>
                <a:gd name="T53" fmla="*/ 143 h 225"/>
                <a:gd name="T54" fmla="*/ 35 w 283"/>
                <a:gd name="T55" fmla="*/ 133 h 225"/>
                <a:gd name="T56" fmla="*/ 47 w 283"/>
                <a:gd name="T57" fmla="*/ 119 h 225"/>
                <a:gd name="T58" fmla="*/ 47 w 283"/>
                <a:gd name="T59" fmla="*/ 114 h 225"/>
                <a:gd name="T60" fmla="*/ 44 w 283"/>
                <a:gd name="T61" fmla="*/ 108 h 225"/>
                <a:gd name="T62" fmla="*/ 40 w 283"/>
                <a:gd name="T63" fmla="*/ 101 h 225"/>
                <a:gd name="T64" fmla="*/ 44 w 283"/>
                <a:gd name="T65" fmla="*/ 100 h 225"/>
                <a:gd name="T66" fmla="*/ 44 w 283"/>
                <a:gd name="T67" fmla="*/ 88 h 225"/>
                <a:gd name="T68" fmla="*/ 167 w 283"/>
                <a:gd name="T69" fmla="*/ 112 h 225"/>
                <a:gd name="T70" fmla="*/ 161 w 283"/>
                <a:gd name="T71" fmla="*/ 99 h 225"/>
                <a:gd name="T72" fmla="*/ 167 w 283"/>
                <a:gd name="T73" fmla="*/ 112 h 225"/>
                <a:gd name="T74" fmla="*/ 166 w 283"/>
                <a:gd name="T75" fmla="*/ 126 h 225"/>
                <a:gd name="T76" fmla="*/ 157 w 283"/>
                <a:gd name="T77" fmla="*/ 13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3" h="225">
                  <a:moveTo>
                    <a:pt x="36" y="129"/>
                  </a:moveTo>
                  <a:cubicBezTo>
                    <a:pt x="36" y="132"/>
                    <a:pt x="38" y="135"/>
                    <a:pt x="41" y="135"/>
                  </a:cubicBezTo>
                  <a:cubicBezTo>
                    <a:pt x="44" y="135"/>
                    <a:pt x="46" y="132"/>
                    <a:pt x="46" y="129"/>
                  </a:cubicBezTo>
                  <a:cubicBezTo>
                    <a:pt x="46" y="126"/>
                    <a:pt x="44" y="123"/>
                    <a:pt x="41" y="123"/>
                  </a:cubicBezTo>
                  <a:cubicBezTo>
                    <a:pt x="38" y="123"/>
                    <a:pt x="36" y="126"/>
                    <a:pt x="36" y="129"/>
                  </a:cubicBezTo>
                  <a:close/>
                  <a:moveTo>
                    <a:pt x="40" y="101"/>
                  </a:moveTo>
                  <a:cubicBezTo>
                    <a:pt x="35" y="88"/>
                    <a:pt x="45" y="86"/>
                    <a:pt x="45" y="86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45" y="84"/>
                    <a:pt x="41" y="80"/>
                    <a:pt x="41" y="80"/>
                  </a:cubicBezTo>
                  <a:cubicBezTo>
                    <a:pt x="41" y="77"/>
                    <a:pt x="38" y="78"/>
                    <a:pt x="38" y="78"/>
                  </a:cubicBezTo>
                  <a:cubicBezTo>
                    <a:pt x="37" y="78"/>
                    <a:pt x="28" y="76"/>
                    <a:pt x="28" y="76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69"/>
                    <a:pt x="30" y="73"/>
                    <a:pt x="30" y="73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9" y="35"/>
                    <a:pt x="42" y="39"/>
                    <a:pt x="42" y="39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3" y="0"/>
                    <a:pt x="85" y="2"/>
                    <a:pt x="85" y="2"/>
                  </a:cubicBezTo>
                  <a:cubicBezTo>
                    <a:pt x="93" y="3"/>
                    <a:pt x="97" y="9"/>
                    <a:pt x="97" y="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23" y="41"/>
                    <a:pt x="115" y="41"/>
                    <a:pt x="115" y="41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8" y="54"/>
                    <a:pt x="123" y="55"/>
                    <a:pt x="123" y="55"/>
                  </a:cubicBezTo>
                  <a:cubicBezTo>
                    <a:pt x="130" y="68"/>
                    <a:pt x="130" y="68"/>
                    <a:pt x="130" y="68"/>
                  </a:cubicBezTo>
                  <a:cubicBezTo>
                    <a:pt x="141" y="69"/>
                    <a:pt x="131" y="70"/>
                    <a:pt x="131" y="70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48" y="85"/>
                    <a:pt x="203" y="111"/>
                    <a:pt x="203" y="111"/>
                  </a:cubicBezTo>
                  <a:cubicBezTo>
                    <a:pt x="222" y="109"/>
                    <a:pt x="243" y="121"/>
                    <a:pt x="243" y="121"/>
                  </a:cubicBezTo>
                  <a:cubicBezTo>
                    <a:pt x="283" y="125"/>
                    <a:pt x="242" y="124"/>
                    <a:pt x="242" y="124"/>
                  </a:cubicBezTo>
                  <a:cubicBezTo>
                    <a:pt x="226" y="132"/>
                    <a:pt x="203" y="129"/>
                    <a:pt x="203" y="129"/>
                  </a:cubicBezTo>
                  <a:cubicBezTo>
                    <a:pt x="152" y="146"/>
                    <a:pt x="137" y="148"/>
                    <a:pt x="137" y="148"/>
                  </a:cubicBezTo>
                  <a:cubicBezTo>
                    <a:pt x="131" y="149"/>
                    <a:pt x="131" y="149"/>
                    <a:pt x="131" y="149"/>
                  </a:cubicBezTo>
                  <a:cubicBezTo>
                    <a:pt x="133" y="149"/>
                    <a:pt x="133" y="149"/>
                    <a:pt x="133" y="149"/>
                  </a:cubicBezTo>
                  <a:cubicBezTo>
                    <a:pt x="123" y="162"/>
                    <a:pt x="123" y="162"/>
                    <a:pt x="123" y="162"/>
                  </a:cubicBezTo>
                  <a:cubicBezTo>
                    <a:pt x="133" y="165"/>
                    <a:pt x="121" y="165"/>
                    <a:pt x="121" y="165"/>
                  </a:cubicBezTo>
                  <a:cubicBezTo>
                    <a:pt x="112" y="176"/>
                    <a:pt x="112" y="176"/>
                    <a:pt x="112" y="176"/>
                  </a:cubicBezTo>
                  <a:cubicBezTo>
                    <a:pt x="117" y="178"/>
                    <a:pt x="110" y="179"/>
                    <a:pt x="110" y="179"/>
                  </a:cubicBezTo>
                  <a:cubicBezTo>
                    <a:pt x="102" y="189"/>
                    <a:pt x="102" y="189"/>
                    <a:pt x="102" y="189"/>
                  </a:cubicBezTo>
                  <a:cubicBezTo>
                    <a:pt x="109" y="192"/>
                    <a:pt x="100" y="191"/>
                    <a:pt x="100" y="191"/>
                  </a:cubicBezTo>
                  <a:cubicBezTo>
                    <a:pt x="78" y="218"/>
                    <a:pt x="78" y="218"/>
                    <a:pt x="78" y="218"/>
                  </a:cubicBezTo>
                  <a:cubicBezTo>
                    <a:pt x="73" y="225"/>
                    <a:pt x="68" y="223"/>
                    <a:pt x="68" y="223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3"/>
                    <a:pt x="54" y="220"/>
                    <a:pt x="54" y="220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24" y="189"/>
                    <a:pt x="19" y="185"/>
                    <a:pt x="19" y="185"/>
                  </a:cubicBezTo>
                  <a:cubicBezTo>
                    <a:pt x="13" y="180"/>
                    <a:pt x="13" y="180"/>
                    <a:pt x="13" y="180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6" y="140"/>
                    <a:pt x="44" y="139"/>
                    <a:pt x="44" y="139"/>
                  </a:cubicBezTo>
                  <a:cubicBezTo>
                    <a:pt x="36" y="137"/>
                    <a:pt x="35" y="133"/>
                    <a:pt x="35" y="133"/>
                  </a:cubicBezTo>
                  <a:cubicBezTo>
                    <a:pt x="32" y="125"/>
                    <a:pt x="39" y="120"/>
                    <a:pt x="39" y="120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4" y="118"/>
                    <a:pt x="44" y="116"/>
                    <a:pt x="44" y="116"/>
                  </a:cubicBezTo>
                  <a:cubicBezTo>
                    <a:pt x="44" y="114"/>
                    <a:pt x="47" y="114"/>
                    <a:pt x="47" y="114"/>
                  </a:cubicBezTo>
                  <a:cubicBezTo>
                    <a:pt x="44" y="112"/>
                    <a:pt x="47" y="110"/>
                    <a:pt x="47" y="110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44" y="106"/>
                    <a:pt x="48" y="104"/>
                    <a:pt x="48" y="104"/>
                  </a:cubicBezTo>
                  <a:cubicBezTo>
                    <a:pt x="42" y="102"/>
                    <a:pt x="40" y="101"/>
                    <a:pt x="40" y="101"/>
                  </a:cubicBezTo>
                  <a:close/>
                  <a:moveTo>
                    <a:pt x="39" y="94"/>
                  </a:moveTo>
                  <a:cubicBezTo>
                    <a:pt x="39" y="97"/>
                    <a:pt x="42" y="100"/>
                    <a:pt x="44" y="100"/>
                  </a:cubicBezTo>
                  <a:cubicBezTo>
                    <a:pt x="47" y="100"/>
                    <a:pt x="49" y="97"/>
                    <a:pt x="49" y="94"/>
                  </a:cubicBezTo>
                  <a:cubicBezTo>
                    <a:pt x="49" y="91"/>
                    <a:pt x="47" y="88"/>
                    <a:pt x="44" y="88"/>
                  </a:cubicBezTo>
                  <a:cubicBezTo>
                    <a:pt x="42" y="88"/>
                    <a:pt x="39" y="91"/>
                    <a:pt x="39" y="94"/>
                  </a:cubicBezTo>
                  <a:close/>
                  <a:moveTo>
                    <a:pt x="167" y="112"/>
                  </a:moveTo>
                  <a:cubicBezTo>
                    <a:pt x="168" y="101"/>
                    <a:pt x="168" y="101"/>
                    <a:pt x="168" y="101"/>
                  </a:cubicBezTo>
                  <a:cubicBezTo>
                    <a:pt x="161" y="99"/>
                    <a:pt x="161" y="99"/>
                    <a:pt x="161" y="99"/>
                  </a:cubicBezTo>
                  <a:cubicBezTo>
                    <a:pt x="161" y="109"/>
                    <a:pt x="161" y="109"/>
                    <a:pt x="161" y="109"/>
                  </a:cubicBezTo>
                  <a:lnTo>
                    <a:pt x="167" y="112"/>
                  </a:lnTo>
                  <a:close/>
                  <a:moveTo>
                    <a:pt x="164" y="136"/>
                  </a:moveTo>
                  <a:cubicBezTo>
                    <a:pt x="166" y="126"/>
                    <a:pt x="166" y="126"/>
                    <a:pt x="166" y="126"/>
                  </a:cubicBezTo>
                  <a:cubicBezTo>
                    <a:pt x="159" y="128"/>
                    <a:pt x="159" y="128"/>
                    <a:pt x="159" y="128"/>
                  </a:cubicBezTo>
                  <a:cubicBezTo>
                    <a:pt x="157" y="139"/>
                    <a:pt x="157" y="139"/>
                    <a:pt x="157" y="139"/>
                  </a:cubicBezTo>
                  <a:lnTo>
                    <a:pt x="164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4204" y="2709"/>
              <a:ext cx="1003" cy="483"/>
            </a:xfrm>
            <a:custGeom>
              <a:avLst/>
              <a:gdLst>
                <a:gd name="T0" fmla="*/ 102 w 357"/>
                <a:gd name="T1" fmla="*/ 125 h 172"/>
                <a:gd name="T2" fmla="*/ 115 w 357"/>
                <a:gd name="T3" fmla="*/ 132 h 172"/>
                <a:gd name="T4" fmla="*/ 104 w 357"/>
                <a:gd name="T5" fmla="*/ 126 h 172"/>
                <a:gd name="T6" fmla="*/ 115 w 357"/>
                <a:gd name="T7" fmla="*/ 132 h 172"/>
                <a:gd name="T8" fmla="*/ 123 w 357"/>
                <a:gd name="T9" fmla="*/ 132 h 172"/>
                <a:gd name="T10" fmla="*/ 117 w 357"/>
                <a:gd name="T11" fmla="*/ 132 h 172"/>
                <a:gd name="T12" fmla="*/ 144 w 357"/>
                <a:gd name="T13" fmla="*/ 82 h 172"/>
                <a:gd name="T14" fmla="*/ 135 w 357"/>
                <a:gd name="T15" fmla="*/ 89 h 172"/>
                <a:gd name="T16" fmla="*/ 144 w 357"/>
                <a:gd name="T17" fmla="*/ 82 h 172"/>
                <a:gd name="T18" fmla="*/ 165 w 357"/>
                <a:gd name="T19" fmla="*/ 91 h 172"/>
                <a:gd name="T20" fmla="*/ 147 w 357"/>
                <a:gd name="T21" fmla="*/ 82 h 172"/>
                <a:gd name="T22" fmla="*/ 164 w 357"/>
                <a:gd name="T23" fmla="*/ 98 h 172"/>
                <a:gd name="T24" fmla="*/ 167 w 357"/>
                <a:gd name="T25" fmla="*/ 91 h 172"/>
                <a:gd name="T26" fmla="*/ 170 w 357"/>
                <a:gd name="T27" fmla="*/ 99 h 172"/>
                <a:gd name="T28" fmla="*/ 165 w 357"/>
                <a:gd name="T29" fmla="*/ 86 h 172"/>
                <a:gd name="T30" fmla="*/ 171 w 357"/>
                <a:gd name="T31" fmla="*/ 86 h 172"/>
                <a:gd name="T32" fmla="*/ 186 w 357"/>
                <a:gd name="T33" fmla="*/ 90 h 172"/>
                <a:gd name="T34" fmla="*/ 189 w 357"/>
                <a:gd name="T35" fmla="*/ 90 h 172"/>
                <a:gd name="T36" fmla="*/ 303 w 357"/>
                <a:gd name="T37" fmla="*/ 115 h 172"/>
                <a:gd name="T38" fmla="*/ 347 w 357"/>
                <a:gd name="T39" fmla="*/ 99 h 172"/>
                <a:gd name="T40" fmla="*/ 328 w 357"/>
                <a:gd name="T41" fmla="*/ 144 h 172"/>
                <a:gd name="T42" fmla="*/ 309 w 357"/>
                <a:gd name="T43" fmla="*/ 147 h 172"/>
                <a:gd name="T44" fmla="*/ 310 w 357"/>
                <a:gd name="T45" fmla="*/ 158 h 172"/>
                <a:gd name="T46" fmla="*/ 304 w 357"/>
                <a:gd name="T47" fmla="*/ 148 h 172"/>
                <a:gd name="T48" fmla="*/ 200 w 357"/>
                <a:gd name="T49" fmla="*/ 140 h 172"/>
                <a:gd name="T50" fmla="*/ 171 w 357"/>
                <a:gd name="T51" fmla="*/ 139 h 172"/>
                <a:gd name="T52" fmla="*/ 128 w 357"/>
                <a:gd name="T53" fmla="*/ 132 h 172"/>
                <a:gd name="T54" fmla="*/ 125 w 357"/>
                <a:gd name="T55" fmla="*/ 134 h 172"/>
                <a:gd name="T56" fmla="*/ 152 w 357"/>
                <a:gd name="T57" fmla="*/ 151 h 172"/>
                <a:gd name="T58" fmla="*/ 93 w 357"/>
                <a:gd name="T59" fmla="*/ 147 h 172"/>
                <a:gd name="T60" fmla="*/ 90 w 357"/>
                <a:gd name="T61" fmla="*/ 158 h 172"/>
                <a:gd name="T62" fmla="*/ 64 w 357"/>
                <a:gd name="T63" fmla="*/ 151 h 172"/>
                <a:gd name="T64" fmla="*/ 80 w 357"/>
                <a:gd name="T65" fmla="*/ 139 h 172"/>
                <a:gd name="T66" fmla="*/ 90 w 357"/>
                <a:gd name="T67" fmla="*/ 123 h 172"/>
                <a:gd name="T68" fmla="*/ 61 w 357"/>
                <a:gd name="T69" fmla="*/ 123 h 172"/>
                <a:gd name="T70" fmla="*/ 26 w 357"/>
                <a:gd name="T71" fmla="*/ 104 h 172"/>
                <a:gd name="T72" fmla="*/ 19 w 357"/>
                <a:gd name="T73" fmla="*/ 104 h 172"/>
                <a:gd name="T74" fmla="*/ 14 w 357"/>
                <a:gd name="T75" fmla="*/ 96 h 172"/>
                <a:gd name="T76" fmla="*/ 7 w 357"/>
                <a:gd name="T77" fmla="*/ 82 h 172"/>
                <a:gd name="T78" fmla="*/ 30 w 357"/>
                <a:gd name="T79" fmla="*/ 49 h 172"/>
                <a:gd name="T80" fmla="*/ 28 w 357"/>
                <a:gd name="T81" fmla="*/ 74 h 172"/>
                <a:gd name="T82" fmla="*/ 138 w 357"/>
                <a:gd name="T83" fmla="*/ 8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7" h="172">
                  <a:moveTo>
                    <a:pt x="101" y="128"/>
                  </a:moveTo>
                  <a:cubicBezTo>
                    <a:pt x="102" y="125"/>
                    <a:pt x="102" y="125"/>
                    <a:pt x="102" y="125"/>
                  </a:cubicBezTo>
                  <a:cubicBezTo>
                    <a:pt x="102" y="125"/>
                    <a:pt x="98" y="127"/>
                    <a:pt x="101" y="128"/>
                  </a:cubicBezTo>
                  <a:close/>
                  <a:moveTo>
                    <a:pt x="115" y="132"/>
                  </a:moveTo>
                  <a:cubicBezTo>
                    <a:pt x="116" y="129"/>
                    <a:pt x="116" y="129"/>
                    <a:pt x="116" y="129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03" y="128"/>
                    <a:pt x="103" y="128"/>
                    <a:pt x="103" y="128"/>
                  </a:cubicBezTo>
                  <a:lnTo>
                    <a:pt x="115" y="132"/>
                  </a:lnTo>
                  <a:close/>
                  <a:moveTo>
                    <a:pt x="122" y="133"/>
                  </a:moveTo>
                  <a:cubicBezTo>
                    <a:pt x="123" y="132"/>
                    <a:pt x="123" y="132"/>
                    <a:pt x="123" y="132"/>
                  </a:cubicBezTo>
                  <a:cubicBezTo>
                    <a:pt x="121" y="129"/>
                    <a:pt x="118" y="129"/>
                    <a:pt x="118" y="129"/>
                  </a:cubicBezTo>
                  <a:cubicBezTo>
                    <a:pt x="117" y="132"/>
                    <a:pt x="117" y="132"/>
                    <a:pt x="117" y="132"/>
                  </a:cubicBezTo>
                  <a:lnTo>
                    <a:pt x="122" y="133"/>
                  </a:lnTo>
                  <a:close/>
                  <a:moveTo>
                    <a:pt x="144" y="82"/>
                  </a:moveTo>
                  <a:cubicBezTo>
                    <a:pt x="141" y="81"/>
                    <a:pt x="141" y="81"/>
                    <a:pt x="141" y="81"/>
                  </a:cubicBezTo>
                  <a:cubicBezTo>
                    <a:pt x="141" y="81"/>
                    <a:pt x="131" y="87"/>
                    <a:pt x="135" y="89"/>
                  </a:cubicBezTo>
                  <a:cubicBezTo>
                    <a:pt x="142" y="93"/>
                    <a:pt x="142" y="93"/>
                    <a:pt x="142" y="93"/>
                  </a:cubicBezTo>
                  <a:lnTo>
                    <a:pt x="144" y="82"/>
                  </a:lnTo>
                  <a:close/>
                  <a:moveTo>
                    <a:pt x="164" y="98"/>
                  </a:moveTo>
                  <a:cubicBezTo>
                    <a:pt x="165" y="91"/>
                    <a:pt x="165" y="91"/>
                    <a:pt x="165" y="91"/>
                  </a:cubicBezTo>
                  <a:cubicBezTo>
                    <a:pt x="164" y="86"/>
                    <a:pt x="164" y="86"/>
                    <a:pt x="164" y="86"/>
                  </a:cubicBezTo>
                  <a:cubicBezTo>
                    <a:pt x="147" y="82"/>
                    <a:pt x="147" y="82"/>
                    <a:pt x="147" y="82"/>
                  </a:cubicBezTo>
                  <a:cubicBezTo>
                    <a:pt x="145" y="93"/>
                    <a:pt x="145" y="93"/>
                    <a:pt x="145" y="93"/>
                  </a:cubicBezTo>
                  <a:lnTo>
                    <a:pt x="164" y="98"/>
                  </a:lnTo>
                  <a:close/>
                  <a:moveTo>
                    <a:pt x="165" y="86"/>
                  </a:moveTo>
                  <a:cubicBezTo>
                    <a:pt x="167" y="91"/>
                    <a:pt x="167" y="91"/>
                    <a:pt x="167" y="91"/>
                  </a:cubicBezTo>
                  <a:cubicBezTo>
                    <a:pt x="166" y="98"/>
                    <a:pt x="166" y="98"/>
                    <a:pt x="166" y="98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80" y="93"/>
                    <a:pt x="180" y="93"/>
                    <a:pt x="180" y="93"/>
                  </a:cubicBezTo>
                  <a:lnTo>
                    <a:pt x="165" y="86"/>
                  </a:lnTo>
                  <a:close/>
                  <a:moveTo>
                    <a:pt x="186" y="90"/>
                  </a:moveTo>
                  <a:cubicBezTo>
                    <a:pt x="183" y="89"/>
                    <a:pt x="171" y="86"/>
                    <a:pt x="171" y="86"/>
                  </a:cubicBezTo>
                  <a:cubicBezTo>
                    <a:pt x="182" y="92"/>
                    <a:pt x="182" y="92"/>
                    <a:pt x="182" y="92"/>
                  </a:cubicBezTo>
                  <a:lnTo>
                    <a:pt x="186" y="90"/>
                  </a:lnTo>
                  <a:close/>
                  <a:moveTo>
                    <a:pt x="182" y="87"/>
                  </a:moveTo>
                  <a:cubicBezTo>
                    <a:pt x="186" y="89"/>
                    <a:pt x="189" y="90"/>
                    <a:pt x="189" y="90"/>
                  </a:cubicBezTo>
                  <a:cubicBezTo>
                    <a:pt x="289" y="119"/>
                    <a:pt x="289" y="119"/>
                    <a:pt x="289" y="119"/>
                  </a:cubicBezTo>
                  <a:cubicBezTo>
                    <a:pt x="300" y="122"/>
                    <a:pt x="303" y="115"/>
                    <a:pt x="303" y="115"/>
                  </a:cubicBezTo>
                  <a:cubicBezTo>
                    <a:pt x="325" y="94"/>
                    <a:pt x="325" y="94"/>
                    <a:pt x="325" y="94"/>
                  </a:cubicBezTo>
                  <a:cubicBezTo>
                    <a:pt x="336" y="85"/>
                    <a:pt x="347" y="99"/>
                    <a:pt x="347" y="99"/>
                  </a:cubicBezTo>
                  <a:cubicBezTo>
                    <a:pt x="357" y="109"/>
                    <a:pt x="351" y="141"/>
                    <a:pt x="351" y="141"/>
                  </a:cubicBezTo>
                  <a:cubicBezTo>
                    <a:pt x="328" y="144"/>
                    <a:pt x="328" y="144"/>
                    <a:pt x="328" y="144"/>
                  </a:cubicBezTo>
                  <a:cubicBezTo>
                    <a:pt x="309" y="144"/>
                    <a:pt x="309" y="144"/>
                    <a:pt x="309" y="144"/>
                  </a:cubicBezTo>
                  <a:cubicBezTo>
                    <a:pt x="309" y="147"/>
                    <a:pt x="309" y="147"/>
                    <a:pt x="309" y="147"/>
                  </a:cubicBezTo>
                  <a:cubicBezTo>
                    <a:pt x="316" y="145"/>
                    <a:pt x="317" y="152"/>
                    <a:pt x="317" y="152"/>
                  </a:cubicBezTo>
                  <a:cubicBezTo>
                    <a:pt x="317" y="159"/>
                    <a:pt x="310" y="158"/>
                    <a:pt x="310" y="158"/>
                  </a:cubicBezTo>
                  <a:cubicBezTo>
                    <a:pt x="304" y="158"/>
                    <a:pt x="305" y="151"/>
                    <a:pt x="305" y="151"/>
                  </a:cubicBezTo>
                  <a:cubicBezTo>
                    <a:pt x="304" y="151"/>
                    <a:pt x="304" y="148"/>
                    <a:pt x="304" y="148"/>
                  </a:cubicBezTo>
                  <a:cubicBezTo>
                    <a:pt x="300" y="147"/>
                    <a:pt x="300" y="145"/>
                    <a:pt x="300" y="145"/>
                  </a:cubicBezTo>
                  <a:cubicBezTo>
                    <a:pt x="268" y="145"/>
                    <a:pt x="200" y="140"/>
                    <a:pt x="200" y="140"/>
                  </a:cubicBezTo>
                  <a:cubicBezTo>
                    <a:pt x="170" y="137"/>
                    <a:pt x="170" y="137"/>
                    <a:pt x="170" y="137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33" y="134"/>
                    <a:pt x="133" y="134"/>
                    <a:pt x="133" y="134"/>
                  </a:cubicBezTo>
                  <a:cubicBezTo>
                    <a:pt x="129" y="133"/>
                    <a:pt x="128" y="132"/>
                    <a:pt x="128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5" y="134"/>
                    <a:pt x="125" y="134"/>
                    <a:pt x="125" y="134"/>
                  </a:cubicBezTo>
                  <a:cubicBezTo>
                    <a:pt x="131" y="135"/>
                    <a:pt x="153" y="144"/>
                    <a:pt x="153" y="144"/>
                  </a:cubicBezTo>
                  <a:cubicBezTo>
                    <a:pt x="156" y="148"/>
                    <a:pt x="152" y="151"/>
                    <a:pt x="152" y="151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15" y="152"/>
                    <a:pt x="93" y="147"/>
                    <a:pt x="93" y="147"/>
                  </a:cubicBezTo>
                  <a:cubicBezTo>
                    <a:pt x="95" y="150"/>
                    <a:pt x="93" y="154"/>
                    <a:pt x="93" y="154"/>
                  </a:cubicBezTo>
                  <a:cubicBezTo>
                    <a:pt x="94" y="158"/>
                    <a:pt x="90" y="158"/>
                    <a:pt x="90" y="158"/>
                  </a:cubicBezTo>
                  <a:cubicBezTo>
                    <a:pt x="87" y="172"/>
                    <a:pt x="71" y="169"/>
                    <a:pt x="71" y="169"/>
                  </a:cubicBezTo>
                  <a:cubicBezTo>
                    <a:pt x="60" y="164"/>
                    <a:pt x="64" y="151"/>
                    <a:pt x="64" y="151"/>
                  </a:cubicBezTo>
                  <a:cubicBezTo>
                    <a:pt x="60" y="148"/>
                    <a:pt x="72" y="144"/>
                    <a:pt x="72" y="144"/>
                  </a:cubicBezTo>
                  <a:cubicBezTo>
                    <a:pt x="72" y="141"/>
                    <a:pt x="80" y="139"/>
                    <a:pt x="80" y="139"/>
                  </a:cubicBezTo>
                  <a:cubicBezTo>
                    <a:pt x="72" y="130"/>
                    <a:pt x="88" y="128"/>
                    <a:pt x="88" y="128"/>
                  </a:cubicBezTo>
                  <a:cubicBezTo>
                    <a:pt x="90" y="123"/>
                    <a:pt x="90" y="123"/>
                    <a:pt x="90" y="123"/>
                  </a:cubicBezTo>
                  <a:cubicBezTo>
                    <a:pt x="85" y="122"/>
                    <a:pt x="85" y="122"/>
                    <a:pt x="85" y="122"/>
                  </a:cubicBezTo>
                  <a:cubicBezTo>
                    <a:pt x="78" y="127"/>
                    <a:pt x="61" y="123"/>
                    <a:pt x="61" y="123"/>
                  </a:cubicBezTo>
                  <a:cubicBezTo>
                    <a:pt x="52" y="121"/>
                    <a:pt x="53" y="114"/>
                    <a:pt x="53" y="11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1" y="124"/>
                    <a:pt x="19" y="104"/>
                    <a:pt x="19" y="104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0" y="126"/>
                    <a:pt x="14" y="96"/>
                    <a:pt x="14" y="96"/>
                  </a:cubicBezTo>
                  <a:cubicBezTo>
                    <a:pt x="9" y="92"/>
                    <a:pt x="7" y="85"/>
                    <a:pt x="7" y="85"/>
                  </a:cubicBezTo>
                  <a:cubicBezTo>
                    <a:pt x="5" y="82"/>
                    <a:pt x="7" y="82"/>
                    <a:pt x="7" y="82"/>
                  </a:cubicBezTo>
                  <a:cubicBezTo>
                    <a:pt x="13" y="75"/>
                    <a:pt x="23" y="74"/>
                    <a:pt x="23" y="74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41" y="0"/>
                    <a:pt x="31" y="63"/>
                    <a:pt x="31" y="63"/>
                  </a:cubicBezTo>
                  <a:cubicBezTo>
                    <a:pt x="31" y="69"/>
                    <a:pt x="28" y="74"/>
                    <a:pt x="28" y="74"/>
                  </a:cubicBezTo>
                  <a:cubicBezTo>
                    <a:pt x="40" y="68"/>
                    <a:pt x="133" y="84"/>
                    <a:pt x="133" y="84"/>
                  </a:cubicBezTo>
                  <a:cubicBezTo>
                    <a:pt x="138" y="80"/>
                    <a:pt x="138" y="80"/>
                    <a:pt x="138" y="80"/>
                  </a:cubicBezTo>
                  <a:cubicBezTo>
                    <a:pt x="144" y="76"/>
                    <a:pt x="182" y="87"/>
                    <a:pt x="182" y="8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3465" y="2751"/>
              <a:ext cx="68" cy="53"/>
            </a:xfrm>
            <a:custGeom>
              <a:avLst/>
              <a:gdLst>
                <a:gd name="T0" fmla="*/ 17 w 24"/>
                <a:gd name="T1" fmla="*/ 4 h 19"/>
                <a:gd name="T2" fmla="*/ 22 w 24"/>
                <a:gd name="T3" fmla="*/ 4 h 19"/>
                <a:gd name="T4" fmla="*/ 1 w 24"/>
                <a:gd name="T5" fmla="*/ 19 h 19"/>
                <a:gd name="T6" fmla="*/ 0 w 24"/>
                <a:gd name="T7" fmla="*/ 18 h 19"/>
                <a:gd name="T8" fmla="*/ 17 w 24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9">
                  <a:moveTo>
                    <a:pt x="17" y="4"/>
                  </a:moveTo>
                  <a:cubicBezTo>
                    <a:pt x="24" y="0"/>
                    <a:pt x="22" y="4"/>
                    <a:pt x="22" y="4"/>
                  </a:cubicBezTo>
                  <a:cubicBezTo>
                    <a:pt x="19" y="8"/>
                    <a:pt x="1" y="19"/>
                    <a:pt x="1" y="1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4"/>
                    <a:pt x="17" y="4"/>
                    <a:pt x="1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3126" y="2774"/>
              <a:ext cx="879" cy="461"/>
            </a:xfrm>
            <a:custGeom>
              <a:avLst/>
              <a:gdLst>
                <a:gd name="T0" fmla="*/ 178 w 313"/>
                <a:gd name="T1" fmla="*/ 57 h 164"/>
                <a:gd name="T2" fmla="*/ 176 w 313"/>
                <a:gd name="T3" fmla="*/ 58 h 164"/>
                <a:gd name="T4" fmla="*/ 179 w 313"/>
                <a:gd name="T5" fmla="*/ 57 h 164"/>
                <a:gd name="T6" fmla="*/ 178 w 313"/>
                <a:gd name="T7" fmla="*/ 46 h 164"/>
                <a:gd name="T8" fmla="*/ 166 w 313"/>
                <a:gd name="T9" fmla="*/ 36 h 164"/>
                <a:gd name="T10" fmla="*/ 158 w 313"/>
                <a:gd name="T11" fmla="*/ 37 h 164"/>
                <a:gd name="T12" fmla="*/ 166 w 313"/>
                <a:gd name="T13" fmla="*/ 36 h 164"/>
                <a:gd name="T14" fmla="*/ 175 w 313"/>
                <a:gd name="T15" fmla="*/ 44 h 164"/>
                <a:gd name="T16" fmla="*/ 161 w 313"/>
                <a:gd name="T17" fmla="*/ 39 h 164"/>
                <a:gd name="T18" fmla="*/ 175 w 313"/>
                <a:gd name="T19" fmla="*/ 58 h 164"/>
                <a:gd name="T20" fmla="*/ 155 w 313"/>
                <a:gd name="T21" fmla="*/ 49 h 164"/>
                <a:gd name="T22" fmla="*/ 175 w 313"/>
                <a:gd name="T23" fmla="*/ 58 h 164"/>
                <a:gd name="T24" fmla="*/ 157 w 313"/>
                <a:gd name="T25" fmla="*/ 40 h 164"/>
                <a:gd name="T26" fmla="*/ 153 w 313"/>
                <a:gd name="T27" fmla="*/ 42 h 164"/>
                <a:gd name="T28" fmla="*/ 85 w 313"/>
                <a:gd name="T29" fmla="*/ 0 h 164"/>
                <a:gd name="T30" fmla="*/ 118 w 313"/>
                <a:gd name="T31" fmla="*/ 9 h 164"/>
                <a:gd name="T32" fmla="*/ 122 w 313"/>
                <a:gd name="T33" fmla="*/ 11 h 164"/>
                <a:gd name="T34" fmla="*/ 160 w 313"/>
                <a:gd name="T35" fmla="*/ 36 h 164"/>
                <a:gd name="T36" fmla="*/ 170 w 313"/>
                <a:gd name="T37" fmla="*/ 38 h 164"/>
                <a:gd name="T38" fmla="*/ 253 w 313"/>
                <a:gd name="T39" fmla="*/ 25 h 164"/>
                <a:gd name="T40" fmla="*/ 202 w 313"/>
                <a:gd name="T41" fmla="*/ 70 h 164"/>
                <a:gd name="T42" fmla="*/ 269 w 313"/>
                <a:gd name="T43" fmla="*/ 108 h 164"/>
                <a:gd name="T44" fmla="*/ 307 w 313"/>
                <a:gd name="T45" fmla="*/ 117 h 164"/>
                <a:gd name="T46" fmla="*/ 293 w 313"/>
                <a:gd name="T47" fmla="*/ 133 h 164"/>
                <a:gd name="T48" fmla="*/ 264 w 313"/>
                <a:gd name="T49" fmla="*/ 148 h 164"/>
                <a:gd name="T50" fmla="*/ 227 w 313"/>
                <a:gd name="T51" fmla="*/ 147 h 164"/>
                <a:gd name="T52" fmla="*/ 167 w 313"/>
                <a:gd name="T53" fmla="*/ 90 h 164"/>
                <a:gd name="T54" fmla="*/ 15 w 313"/>
                <a:gd name="T55" fmla="*/ 89 h 164"/>
                <a:gd name="T56" fmla="*/ 52 w 313"/>
                <a:gd name="T57" fmla="*/ 67 h 164"/>
                <a:gd name="T58" fmla="*/ 121 w 313"/>
                <a:gd name="T59" fmla="*/ 49 h 164"/>
                <a:gd name="T60" fmla="*/ 112 w 313"/>
                <a:gd name="T61" fmla="*/ 35 h 164"/>
                <a:gd name="T62" fmla="*/ 106 w 313"/>
                <a:gd name="T63" fmla="*/ 26 h 164"/>
                <a:gd name="T64" fmla="*/ 85 w 313"/>
                <a:gd name="T65" fmla="*/ 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3" h="164">
                  <a:moveTo>
                    <a:pt x="176" y="58"/>
                  </a:moveTo>
                  <a:cubicBezTo>
                    <a:pt x="178" y="57"/>
                    <a:pt x="178" y="57"/>
                    <a:pt x="178" y="57"/>
                  </a:cubicBezTo>
                  <a:cubicBezTo>
                    <a:pt x="173" y="52"/>
                    <a:pt x="173" y="52"/>
                    <a:pt x="173" y="52"/>
                  </a:cubicBezTo>
                  <a:lnTo>
                    <a:pt x="176" y="58"/>
                  </a:lnTo>
                  <a:close/>
                  <a:moveTo>
                    <a:pt x="171" y="48"/>
                  </a:moveTo>
                  <a:cubicBezTo>
                    <a:pt x="179" y="57"/>
                    <a:pt x="179" y="57"/>
                    <a:pt x="179" y="57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78" y="46"/>
                    <a:pt x="178" y="46"/>
                    <a:pt x="178" y="46"/>
                  </a:cubicBezTo>
                  <a:lnTo>
                    <a:pt x="171" y="48"/>
                  </a:lnTo>
                  <a:close/>
                  <a:moveTo>
                    <a:pt x="166" y="36"/>
                  </a:moveTo>
                  <a:cubicBezTo>
                    <a:pt x="165" y="36"/>
                    <a:pt x="165" y="36"/>
                    <a:pt x="165" y="36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9" y="38"/>
                    <a:pt x="159" y="38"/>
                    <a:pt x="159" y="38"/>
                  </a:cubicBezTo>
                  <a:lnTo>
                    <a:pt x="166" y="36"/>
                  </a:lnTo>
                  <a:close/>
                  <a:moveTo>
                    <a:pt x="168" y="45"/>
                  </a:moveTo>
                  <a:cubicBezTo>
                    <a:pt x="175" y="44"/>
                    <a:pt x="175" y="44"/>
                    <a:pt x="175" y="44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1" y="39"/>
                    <a:pt x="161" y="39"/>
                    <a:pt x="161" y="39"/>
                  </a:cubicBezTo>
                  <a:lnTo>
                    <a:pt x="168" y="45"/>
                  </a:lnTo>
                  <a:close/>
                  <a:moveTo>
                    <a:pt x="175" y="58"/>
                  </a:moveTo>
                  <a:cubicBezTo>
                    <a:pt x="175" y="58"/>
                    <a:pt x="165" y="42"/>
                    <a:pt x="160" y="41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68" y="60"/>
                    <a:pt x="168" y="60"/>
                    <a:pt x="168" y="60"/>
                  </a:cubicBezTo>
                  <a:lnTo>
                    <a:pt x="175" y="58"/>
                  </a:lnTo>
                  <a:close/>
                  <a:moveTo>
                    <a:pt x="154" y="47"/>
                  </a:moveTo>
                  <a:cubicBezTo>
                    <a:pt x="157" y="40"/>
                    <a:pt x="157" y="40"/>
                    <a:pt x="157" y="40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53" y="42"/>
                    <a:pt x="153" y="42"/>
                    <a:pt x="153" y="42"/>
                  </a:cubicBezTo>
                  <a:lnTo>
                    <a:pt x="154" y="47"/>
                  </a:lnTo>
                  <a:close/>
                  <a:moveTo>
                    <a:pt x="85" y="0"/>
                  </a:moveTo>
                  <a:cubicBezTo>
                    <a:pt x="92" y="0"/>
                    <a:pt x="105" y="9"/>
                    <a:pt x="105" y="9"/>
                  </a:cubicBezTo>
                  <a:cubicBezTo>
                    <a:pt x="110" y="5"/>
                    <a:pt x="118" y="9"/>
                    <a:pt x="118" y="9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32" y="15"/>
                    <a:pt x="149" y="26"/>
                    <a:pt x="149" y="26"/>
                  </a:cubicBezTo>
                  <a:cubicBezTo>
                    <a:pt x="154" y="29"/>
                    <a:pt x="160" y="36"/>
                    <a:pt x="160" y="36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44" y="16"/>
                    <a:pt x="253" y="25"/>
                    <a:pt x="253" y="25"/>
                  </a:cubicBezTo>
                  <a:cubicBezTo>
                    <a:pt x="258" y="34"/>
                    <a:pt x="251" y="38"/>
                    <a:pt x="251" y="38"/>
                  </a:cubicBezTo>
                  <a:cubicBezTo>
                    <a:pt x="202" y="70"/>
                    <a:pt x="202" y="70"/>
                    <a:pt x="202" y="70"/>
                  </a:cubicBezTo>
                  <a:cubicBezTo>
                    <a:pt x="247" y="115"/>
                    <a:pt x="247" y="115"/>
                    <a:pt x="247" y="115"/>
                  </a:cubicBezTo>
                  <a:cubicBezTo>
                    <a:pt x="251" y="119"/>
                    <a:pt x="269" y="108"/>
                    <a:pt x="269" y="108"/>
                  </a:cubicBezTo>
                  <a:cubicBezTo>
                    <a:pt x="276" y="103"/>
                    <a:pt x="284" y="111"/>
                    <a:pt x="284" y="111"/>
                  </a:cubicBezTo>
                  <a:cubicBezTo>
                    <a:pt x="295" y="104"/>
                    <a:pt x="307" y="117"/>
                    <a:pt x="307" y="117"/>
                  </a:cubicBezTo>
                  <a:cubicBezTo>
                    <a:pt x="313" y="122"/>
                    <a:pt x="298" y="130"/>
                    <a:pt x="298" y="130"/>
                  </a:cubicBezTo>
                  <a:cubicBezTo>
                    <a:pt x="295" y="133"/>
                    <a:pt x="293" y="133"/>
                    <a:pt x="293" y="133"/>
                  </a:cubicBezTo>
                  <a:cubicBezTo>
                    <a:pt x="293" y="153"/>
                    <a:pt x="289" y="157"/>
                    <a:pt x="289" y="157"/>
                  </a:cubicBezTo>
                  <a:cubicBezTo>
                    <a:pt x="293" y="164"/>
                    <a:pt x="264" y="148"/>
                    <a:pt x="264" y="148"/>
                  </a:cubicBezTo>
                  <a:cubicBezTo>
                    <a:pt x="248" y="153"/>
                    <a:pt x="248" y="153"/>
                    <a:pt x="248" y="153"/>
                  </a:cubicBezTo>
                  <a:cubicBezTo>
                    <a:pt x="233" y="157"/>
                    <a:pt x="227" y="147"/>
                    <a:pt x="227" y="147"/>
                  </a:cubicBezTo>
                  <a:cubicBezTo>
                    <a:pt x="218" y="139"/>
                    <a:pt x="235" y="131"/>
                    <a:pt x="235" y="131"/>
                  </a:cubicBezTo>
                  <a:cubicBezTo>
                    <a:pt x="167" y="90"/>
                    <a:pt x="167" y="90"/>
                    <a:pt x="167" y="90"/>
                  </a:cubicBezTo>
                  <a:cubicBezTo>
                    <a:pt x="165" y="88"/>
                    <a:pt x="50" y="96"/>
                    <a:pt x="50" y="96"/>
                  </a:cubicBezTo>
                  <a:cubicBezTo>
                    <a:pt x="25" y="97"/>
                    <a:pt x="15" y="89"/>
                    <a:pt x="15" y="89"/>
                  </a:cubicBezTo>
                  <a:cubicBezTo>
                    <a:pt x="0" y="80"/>
                    <a:pt x="27" y="72"/>
                    <a:pt x="27" y="72"/>
                  </a:cubicBezTo>
                  <a:cubicBezTo>
                    <a:pt x="52" y="67"/>
                    <a:pt x="52" y="67"/>
                    <a:pt x="52" y="67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9" y="48"/>
                    <a:pt x="117" y="42"/>
                    <a:pt x="117" y="42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08" y="49"/>
                    <a:pt x="104" y="49"/>
                    <a:pt x="104" y="49"/>
                  </a:cubicBezTo>
                  <a:cubicBezTo>
                    <a:pt x="100" y="48"/>
                    <a:pt x="106" y="26"/>
                    <a:pt x="106" y="26"/>
                  </a:cubicBezTo>
                  <a:cubicBezTo>
                    <a:pt x="104" y="26"/>
                    <a:pt x="103" y="16"/>
                    <a:pt x="103" y="16"/>
                  </a:cubicBezTo>
                  <a:cubicBezTo>
                    <a:pt x="97" y="15"/>
                    <a:pt x="85" y="6"/>
                    <a:pt x="85" y="6"/>
                  </a:cubicBezTo>
                  <a:cubicBezTo>
                    <a:pt x="81" y="1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2300" y="2731"/>
              <a:ext cx="806" cy="523"/>
            </a:xfrm>
            <a:custGeom>
              <a:avLst/>
              <a:gdLst>
                <a:gd name="T0" fmla="*/ 27 w 287"/>
                <a:gd name="T1" fmla="*/ 116 h 186"/>
                <a:gd name="T2" fmla="*/ 32 w 287"/>
                <a:gd name="T3" fmla="*/ 113 h 186"/>
                <a:gd name="T4" fmla="*/ 96 w 287"/>
                <a:gd name="T5" fmla="*/ 88 h 186"/>
                <a:gd name="T6" fmla="*/ 97 w 287"/>
                <a:gd name="T7" fmla="*/ 76 h 186"/>
                <a:gd name="T8" fmla="*/ 93 w 287"/>
                <a:gd name="T9" fmla="*/ 85 h 186"/>
                <a:gd name="T10" fmla="*/ 109 w 287"/>
                <a:gd name="T11" fmla="*/ 88 h 186"/>
                <a:gd name="T12" fmla="*/ 98 w 287"/>
                <a:gd name="T13" fmla="*/ 89 h 186"/>
                <a:gd name="T14" fmla="*/ 104 w 287"/>
                <a:gd name="T15" fmla="*/ 170 h 186"/>
                <a:gd name="T16" fmla="*/ 109 w 287"/>
                <a:gd name="T17" fmla="*/ 166 h 186"/>
                <a:gd name="T18" fmla="*/ 104 w 287"/>
                <a:gd name="T19" fmla="*/ 170 h 186"/>
                <a:gd name="T20" fmla="*/ 137 w 287"/>
                <a:gd name="T21" fmla="*/ 64 h 186"/>
                <a:gd name="T22" fmla="*/ 178 w 287"/>
                <a:gd name="T23" fmla="*/ 42 h 186"/>
                <a:gd name="T24" fmla="*/ 164 w 287"/>
                <a:gd name="T25" fmla="*/ 26 h 186"/>
                <a:gd name="T26" fmla="*/ 185 w 287"/>
                <a:gd name="T27" fmla="*/ 30 h 186"/>
                <a:gd name="T28" fmla="*/ 203 w 287"/>
                <a:gd name="T29" fmla="*/ 12 h 186"/>
                <a:gd name="T30" fmla="*/ 229 w 287"/>
                <a:gd name="T31" fmla="*/ 43 h 186"/>
                <a:gd name="T32" fmla="*/ 201 w 287"/>
                <a:gd name="T33" fmla="*/ 47 h 186"/>
                <a:gd name="T34" fmla="*/ 149 w 287"/>
                <a:gd name="T35" fmla="*/ 100 h 186"/>
                <a:gd name="T36" fmla="*/ 186 w 287"/>
                <a:gd name="T37" fmla="*/ 118 h 186"/>
                <a:gd name="T38" fmla="*/ 277 w 287"/>
                <a:gd name="T39" fmla="*/ 161 h 186"/>
                <a:gd name="T40" fmla="*/ 272 w 287"/>
                <a:gd name="T41" fmla="*/ 162 h 186"/>
                <a:gd name="T42" fmla="*/ 126 w 287"/>
                <a:gd name="T43" fmla="*/ 170 h 186"/>
                <a:gd name="T44" fmla="*/ 105 w 287"/>
                <a:gd name="T45" fmla="*/ 172 h 186"/>
                <a:gd name="T46" fmla="*/ 125 w 287"/>
                <a:gd name="T47" fmla="*/ 137 h 186"/>
                <a:gd name="T48" fmla="*/ 103 w 287"/>
                <a:gd name="T49" fmla="*/ 130 h 186"/>
                <a:gd name="T50" fmla="*/ 56 w 287"/>
                <a:gd name="T51" fmla="*/ 143 h 186"/>
                <a:gd name="T52" fmla="*/ 6 w 287"/>
                <a:gd name="T53" fmla="*/ 145 h 186"/>
                <a:gd name="T54" fmla="*/ 26 w 287"/>
                <a:gd name="T55" fmla="*/ 106 h 186"/>
                <a:gd name="T56" fmla="*/ 30 w 287"/>
                <a:gd name="T57" fmla="*/ 43 h 186"/>
                <a:gd name="T58" fmla="*/ 49 w 287"/>
                <a:gd name="T59" fmla="*/ 43 h 186"/>
                <a:gd name="T60" fmla="*/ 100 w 287"/>
                <a:gd name="T61" fmla="*/ 73 h 186"/>
                <a:gd name="T62" fmla="*/ 120 w 287"/>
                <a:gd name="T63" fmla="*/ 66 h 186"/>
                <a:gd name="T64" fmla="*/ 110 w 287"/>
                <a:gd name="T65" fmla="*/ 86 h 186"/>
                <a:gd name="T66" fmla="*/ 121 w 287"/>
                <a:gd name="T67" fmla="*/ 66 h 186"/>
                <a:gd name="T68" fmla="*/ 131 w 287"/>
                <a:gd name="T69" fmla="*/ 6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7" h="186">
                  <a:moveTo>
                    <a:pt x="27" y="109"/>
                  </a:moveTo>
                  <a:cubicBezTo>
                    <a:pt x="25" y="110"/>
                    <a:pt x="25" y="113"/>
                    <a:pt x="27" y="116"/>
                  </a:cubicBezTo>
                  <a:cubicBezTo>
                    <a:pt x="29" y="118"/>
                    <a:pt x="31" y="120"/>
                    <a:pt x="32" y="119"/>
                  </a:cubicBezTo>
                  <a:cubicBezTo>
                    <a:pt x="33" y="118"/>
                    <a:pt x="33" y="116"/>
                    <a:pt x="32" y="113"/>
                  </a:cubicBezTo>
                  <a:cubicBezTo>
                    <a:pt x="30" y="110"/>
                    <a:pt x="28" y="109"/>
                    <a:pt x="27" y="109"/>
                  </a:cubicBezTo>
                  <a:close/>
                  <a:moveTo>
                    <a:pt x="96" y="88"/>
                  </a:moveTo>
                  <a:cubicBezTo>
                    <a:pt x="104" y="78"/>
                    <a:pt x="104" y="78"/>
                    <a:pt x="104" y="78"/>
                  </a:cubicBezTo>
                  <a:cubicBezTo>
                    <a:pt x="104" y="78"/>
                    <a:pt x="100" y="73"/>
                    <a:pt x="97" y="76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93" y="85"/>
                    <a:pt x="93" y="85"/>
                    <a:pt x="93" y="85"/>
                  </a:cubicBezTo>
                  <a:lnTo>
                    <a:pt x="96" y="88"/>
                  </a:lnTo>
                  <a:close/>
                  <a:moveTo>
                    <a:pt x="109" y="88"/>
                  </a:moveTo>
                  <a:cubicBezTo>
                    <a:pt x="109" y="88"/>
                    <a:pt x="105" y="77"/>
                    <a:pt x="103" y="82"/>
                  </a:cubicBezTo>
                  <a:cubicBezTo>
                    <a:pt x="98" y="89"/>
                    <a:pt x="98" y="89"/>
                    <a:pt x="98" y="89"/>
                  </a:cubicBezTo>
                  <a:lnTo>
                    <a:pt x="109" y="88"/>
                  </a:lnTo>
                  <a:close/>
                  <a:moveTo>
                    <a:pt x="104" y="170"/>
                  </a:moveTo>
                  <a:cubicBezTo>
                    <a:pt x="106" y="173"/>
                    <a:pt x="110" y="175"/>
                    <a:pt x="111" y="174"/>
                  </a:cubicBezTo>
                  <a:cubicBezTo>
                    <a:pt x="112" y="173"/>
                    <a:pt x="112" y="169"/>
                    <a:pt x="109" y="166"/>
                  </a:cubicBezTo>
                  <a:cubicBezTo>
                    <a:pt x="107" y="163"/>
                    <a:pt x="104" y="161"/>
                    <a:pt x="102" y="163"/>
                  </a:cubicBezTo>
                  <a:cubicBezTo>
                    <a:pt x="101" y="164"/>
                    <a:pt x="102" y="167"/>
                    <a:pt x="104" y="170"/>
                  </a:cubicBezTo>
                  <a:close/>
                  <a:moveTo>
                    <a:pt x="100" y="73"/>
                  </a:moveTo>
                  <a:cubicBezTo>
                    <a:pt x="108" y="65"/>
                    <a:pt x="137" y="64"/>
                    <a:pt x="137" y="64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5" y="50"/>
                    <a:pt x="178" y="42"/>
                    <a:pt x="178" y="4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57" y="28"/>
                    <a:pt x="164" y="26"/>
                    <a:pt x="164" y="26"/>
                  </a:cubicBezTo>
                  <a:cubicBezTo>
                    <a:pt x="166" y="25"/>
                    <a:pt x="169" y="26"/>
                    <a:pt x="169" y="26"/>
                  </a:cubicBezTo>
                  <a:cubicBezTo>
                    <a:pt x="185" y="30"/>
                    <a:pt x="185" y="30"/>
                    <a:pt x="185" y="30"/>
                  </a:cubicBezTo>
                  <a:cubicBezTo>
                    <a:pt x="194" y="13"/>
                    <a:pt x="194" y="13"/>
                    <a:pt x="194" y="13"/>
                  </a:cubicBezTo>
                  <a:cubicBezTo>
                    <a:pt x="204" y="0"/>
                    <a:pt x="203" y="12"/>
                    <a:pt x="203" y="12"/>
                  </a:cubicBezTo>
                  <a:cubicBezTo>
                    <a:pt x="203" y="34"/>
                    <a:pt x="203" y="34"/>
                    <a:pt x="203" y="34"/>
                  </a:cubicBezTo>
                  <a:cubicBezTo>
                    <a:pt x="229" y="43"/>
                    <a:pt x="229" y="43"/>
                    <a:pt x="229" y="43"/>
                  </a:cubicBezTo>
                  <a:cubicBezTo>
                    <a:pt x="234" y="50"/>
                    <a:pt x="220" y="49"/>
                    <a:pt x="220" y="49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163" y="85"/>
                    <a:pt x="163" y="85"/>
                    <a:pt x="163" y="85"/>
                  </a:cubicBezTo>
                  <a:cubicBezTo>
                    <a:pt x="147" y="97"/>
                    <a:pt x="149" y="100"/>
                    <a:pt x="149" y="100"/>
                  </a:cubicBezTo>
                  <a:cubicBezTo>
                    <a:pt x="165" y="110"/>
                    <a:pt x="165" y="110"/>
                    <a:pt x="165" y="110"/>
                  </a:cubicBezTo>
                  <a:cubicBezTo>
                    <a:pt x="187" y="106"/>
                    <a:pt x="186" y="118"/>
                    <a:pt x="186" y="118"/>
                  </a:cubicBezTo>
                  <a:cubicBezTo>
                    <a:pt x="281" y="147"/>
                    <a:pt x="281" y="147"/>
                    <a:pt x="281" y="147"/>
                  </a:cubicBezTo>
                  <a:cubicBezTo>
                    <a:pt x="287" y="150"/>
                    <a:pt x="277" y="161"/>
                    <a:pt x="277" y="161"/>
                  </a:cubicBezTo>
                  <a:cubicBezTo>
                    <a:pt x="274" y="162"/>
                    <a:pt x="274" y="162"/>
                    <a:pt x="274" y="162"/>
                  </a:cubicBezTo>
                  <a:cubicBezTo>
                    <a:pt x="253" y="186"/>
                    <a:pt x="272" y="162"/>
                    <a:pt x="272" y="162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26" y="170"/>
                    <a:pt x="126" y="170"/>
                    <a:pt x="126" y="170"/>
                  </a:cubicBezTo>
                  <a:cubicBezTo>
                    <a:pt x="114" y="175"/>
                    <a:pt x="114" y="175"/>
                    <a:pt x="114" y="175"/>
                  </a:cubicBezTo>
                  <a:cubicBezTo>
                    <a:pt x="110" y="179"/>
                    <a:pt x="105" y="172"/>
                    <a:pt x="105" y="172"/>
                  </a:cubicBezTo>
                  <a:cubicBezTo>
                    <a:pt x="97" y="164"/>
                    <a:pt x="103" y="159"/>
                    <a:pt x="103" y="159"/>
                  </a:cubicBezTo>
                  <a:cubicBezTo>
                    <a:pt x="106" y="154"/>
                    <a:pt x="125" y="137"/>
                    <a:pt x="125" y="137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99" y="129"/>
                    <a:pt x="85" y="133"/>
                    <a:pt x="85" y="133"/>
                  </a:cubicBezTo>
                  <a:cubicBezTo>
                    <a:pt x="56" y="143"/>
                    <a:pt x="56" y="143"/>
                    <a:pt x="56" y="143"/>
                  </a:cubicBezTo>
                  <a:cubicBezTo>
                    <a:pt x="27" y="154"/>
                    <a:pt x="12" y="154"/>
                    <a:pt x="12" y="154"/>
                  </a:cubicBezTo>
                  <a:cubicBezTo>
                    <a:pt x="0" y="155"/>
                    <a:pt x="6" y="145"/>
                    <a:pt x="6" y="145"/>
                  </a:cubicBezTo>
                  <a:cubicBezTo>
                    <a:pt x="12" y="135"/>
                    <a:pt x="31" y="120"/>
                    <a:pt x="31" y="120"/>
                  </a:cubicBezTo>
                  <a:cubicBezTo>
                    <a:pt x="21" y="114"/>
                    <a:pt x="26" y="106"/>
                    <a:pt x="26" y="10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6" y="40"/>
                    <a:pt x="49" y="43"/>
                    <a:pt x="49" y="43"/>
                  </a:cubicBezTo>
                  <a:cubicBezTo>
                    <a:pt x="86" y="71"/>
                    <a:pt x="86" y="71"/>
                    <a:pt x="86" y="71"/>
                  </a:cubicBezTo>
                  <a:lnTo>
                    <a:pt x="100" y="73"/>
                  </a:lnTo>
                  <a:close/>
                  <a:moveTo>
                    <a:pt x="123" y="80"/>
                  </a:moveTo>
                  <a:cubicBezTo>
                    <a:pt x="124" y="69"/>
                    <a:pt x="120" y="66"/>
                    <a:pt x="120" y="66"/>
                  </a:cubicBezTo>
                  <a:cubicBezTo>
                    <a:pt x="107" y="68"/>
                    <a:pt x="100" y="74"/>
                    <a:pt x="100" y="74"/>
                  </a:cubicBezTo>
                  <a:cubicBezTo>
                    <a:pt x="105" y="74"/>
                    <a:pt x="110" y="86"/>
                    <a:pt x="110" y="86"/>
                  </a:cubicBezTo>
                  <a:lnTo>
                    <a:pt x="123" y="80"/>
                  </a:lnTo>
                  <a:close/>
                  <a:moveTo>
                    <a:pt x="121" y="66"/>
                  </a:moveTo>
                  <a:cubicBezTo>
                    <a:pt x="126" y="69"/>
                    <a:pt x="124" y="80"/>
                    <a:pt x="124" y="80"/>
                  </a:cubicBezTo>
                  <a:cubicBezTo>
                    <a:pt x="133" y="71"/>
                    <a:pt x="131" y="65"/>
                    <a:pt x="131" y="65"/>
                  </a:cubicBezTo>
                  <a:lnTo>
                    <a:pt x="121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>
              <a:spLocks noEditPoints="1"/>
            </p:cNvSpPr>
            <p:nvPr/>
          </p:nvSpPr>
          <p:spPr bwMode="auto">
            <a:xfrm>
              <a:off x="6282" y="1697"/>
              <a:ext cx="677" cy="587"/>
            </a:xfrm>
            <a:custGeom>
              <a:avLst/>
              <a:gdLst>
                <a:gd name="T0" fmla="*/ 128 w 241"/>
                <a:gd name="T1" fmla="*/ 138 h 209"/>
                <a:gd name="T2" fmla="*/ 105 w 241"/>
                <a:gd name="T3" fmla="*/ 139 h 209"/>
                <a:gd name="T4" fmla="*/ 111 w 241"/>
                <a:gd name="T5" fmla="*/ 153 h 209"/>
                <a:gd name="T6" fmla="*/ 122 w 241"/>
                <a:gd name="T7" fmla="*/ 153 h 209"/>
                <a:gd name="T8" fmla="*/ 128 w 241"/>
                <a:gd name="T9" fmla="*/ 138 h 209"/>
                <a:gd name="T10" fmla="*/ 107 w 241"/>
                <a:gd name="T11" fmla="*/ 132 h 209"/>
                <a:gd name="T12" fmla="*/ 127 w 241"/>
                <a:gd name="T13" fmla="*/ 133 h 209"/>
                <a:gd name="T14" fmla="*/ 123 w 241"/>
                <a:gd name="T15" fmla="*/ 117 h 209"/>
                <a:gd name="T16" fmla="*/ 111 w 241"/>
                <a:gd name="T17" fmla="*/ 119 h 209"/>
                <a:gd name="T18" fmla="*/ 107 w 241"/>
                <a:gd name="T19" fmla="*/ 132 h 209"/>
                <a:gd name="T20" fmla="*/ 240 w 241"/>
                <a:gd name="T21" fmla="*/ 64 h 209"/>
                <a:gd name="T22" fmla="*/ 241 w 241"/>
                <a:gd name="T23" fmla="*/ 73 h 209"/>
                <a:gd name="T24" fmla="*/ 226 w 241"/>
                <a:gd name="T25" fmla="*/ 83 h 209"/>
                <a:gd name="T26" fmla="*/ 155 w 241"/>
                <a:gd name="T27" fmla="*/ 124 h 209"/>
                <a:gd name="T28" fmla="*/ 134 w 241"/>
                <a:gd name="T29" fmla="*/ 184 h 209"/>
                <a:gd name="T30" fmla="*/ 117 w 241"/>
                <a:gd name="T31" fmla="*/ 192 h 209"/>
                <a:gd name="T32" fmla="*/ 115 w 241"/>
                <a:gd name="T33" fmla="*/ 191 h 209"/>
                <a:gd name="T34" fmla="*/ 101 w 241"/>
                <a:gd name="T35" fmla="*/ 185 h 209"/>
                <a:gd name="T36" fmla="*/ 81 w 241"/>
                <a:gd name="T37" fmla="*/ 125 h 209"/>
                <a:gd name="T38" fmla="*/ 0 w 241"/>
                <a:gd name="T39" fmla="*/ 75 h 209"/>
                <a:gd name="T40" fmla="*/ 1 w 241"/>
                <a:gd name="T41" fmla="*/ 66 h 209"/>
                <a:gd name="T42" fmla="*/ 20 w 241"/>
                <a:gd name="T43" fmla="*/ 68 h 209"/>
                <a:gd name="T44" fmla="*/ 51 w 241"/>
                <a:gd name="T45" fmla="*/ 62 h 209"/>
                <a:gd name="T46" fmla="*/ 88 w 241"/>
                <a:gd name="T47" fmla="*/ 52 h 209"/>
                <a:gd name="T48" fmla="*/ 68 w 241"/>
                <a:gd name="T49" fmla="*/ 13 h 209"/>
                <a:gd name="T50" fmla="*/ 70 w 241"/>
                <a:gd name="T51" fmla="*/ 1 h 209"/>
                <a:gd name="T52" fmla="*/ 98 w 241"/>
                <a:gd name="T53" fmla="*/ 41 h 209"/>
                <a:gd name="T54" fmla="*/ 105 w 241"/>
                <a:gd name="T55" fmla="*/ 41 h 209"/>
                <a:gd name="T56" fmla="*/ 110 w 241"/>
                <a:gd name="T57" fmla="*/ 41 h 209"/>
                <a:gd name="T58" fmla="*/ 110 w 241"/>
                <a:gd name="T59" fmla="*/ 49 h 209"/>
                <a:gd name="T60" fmla="*/ 130 w 241"/>
                <a:gd name="T61" fmla="*/ 49 h 209"/>
                <a:gd name="T62" fmla="*/ 130 w 241"/>
                <a:gd name="T63" fmla="*/ 41 h 209"/>
                <a:gd name="T64" fmla="*/ 136 w 241"/>
                <a:gd name="T65" fmla="*/ 40 h 209"/>
                <a:gd name="T66" fmla="*/ 142 w 241"/>
                <a:gd name="T67" fmla="*/ 40 h 209"/>
                <a:gd name="T68" fmla="*/ 170 w 241"/>
                <a:gd name="T69" fmla="*/ 0 h 209"/>
                <a:gd name="T70" fmla="*/ 171 w 241"/>
                <a:gd name="T71" fmla="*/ 12 h 209"/>
                <a:gd name="T72" fmla="*/ 151 w 241"/>
                <a:gd name="T73" fmla="*/ 51 h 209"/>
                <a:gd name="T74" fmla="*/ 189 w 241"/>
                <a:gd name="T75" fmla="*/ 60 h 209"/>
                <a:gd name="T76" fmla="*/ 220 w 241"/>
                <a:gd name="T77" fmla="*/ 66 h 209"/>
                <a:gd name="T78" fmla="*/ 240 w 241"/>
                <a:gd name="T79" fmla="*/ 64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1" h="209">
                  <a:moveTo>
                    <a:pt x="128" y="138"/>
                  </a:moveTo>
                  <a:cubicBezTo>
                    <a:pt x="128" y="138"/>
                    <a:pt x="116" y="120"/>
                    <a:pt x="105" y="139"/>
                  </a:cubicBezTo>
                  <a:cubicBezTo>
                    <a:pt x="105" y="139"/>
                    <a:pt x="107" y="154"/>
                    <a:pt x="111" y="153"/>
                  </a:cubicBezTo>
                  <a:cubicBezTo>
                    <a:pt x="111" y="153"/>
                    <a:pt x="119" y="152"/>
                    <a:pt x="122" y="153"/>
                  </a:cubicBezTo>
                  <a:cubicBezTo>
                    <a:pt x="122" y="153"/>
                    <a:pt x="124" y="158"/>
                    <a:pt x="128" y="138"/>
                  </a:cubicBezTo>
                  <a:close/>
                  <a:moveTo>
                    <a:pt x="107" y="132"/>
                  </a:moveTo>
                  <a:cubicBezTo>
                    <a:pt x="107" y="132"/>
                    <a:pt x="119" y="123"/>
                    <a:pt x="127" y="133"/>
                  </a:cubicBezTo>
                  <a:cubicBezTo>
                    <a:pt x="127" y="133"/>
                    <a:pt x="127" y="123"/>
                    <a:pt x="123" y="117"/>
                  </a:cubicBezTo>
                  <a:cubicBezTo>
                    <a:pt x="123" y="117"/>
                    <a:pt x="116" y="107"/>
                    <a:pt x="111" y="119"/>
                  </a:cubicBezTo>
                  <a:cubicBezTo>
                    <a:pt x="111" y="119"/>
                    <a:pt x="107" y="130"/>
                    <a:pt x="107" y="132"/>
                  </a:cubicBezTo>
                  <a:close/>
                  <a:moveTo>
                    <a:pt x="240" y="64"/>
                  </a:moveTo>
                  <a:cubicBezTo>
                    <a:pt x="241" y="73"/>
                    <a:pt x="241" y="73"/>
                    <a:pt x="241" y="73"/>
                  </a:cubicBezTo>
                  <a:cubicBezTo>
                    <a:pt x="226" y="83"/>
                    <a:pt x="226" y="83"/>
                    <a:pt x="226" y="83"/>
                  </a:cubicBezTo>
                  <a:cubicBezTo>
                    <a:pt x="155" y="124"/>
                    <a:pt x="155" y="124"/>
                    <a:pt x="155" y="124"/>
                  </a:cubicBezTo>
                  <a:cubicBezTo>
                    <a:pt x="134" y="184"/>
                    <a:pt x="134" y="184"/>
                    <a:pt x="134" y="184"/>
                  </a:cubicBezTo>
                  <a:cubicBezTo>
                    <a:pt x="133" y="190"/>
                    <a:pt x="117" y="192"/>
                    <a:pt x="117" y="192"/>
                  </a:cubicBezTo>
                  <a:cubicBezTo>
                    <a:pt x="116" y="209"/>
                    <a:pt x="115" y="191"/>
                    <a:pt x="115" y="191"/>
                  </a:cubicBezTo>
                  <a:cubicBezTo>
                    <a:pt x="101" y="189"/>
                    <a:pt x="101" y="185"/>
                    <a:pt x="101" y="185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59" y="62"/>
                    <a:pt x="88" y="52"/>
                    <a:pt x="88" y="52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9" y="38"/>
                    <a:pt x="105" y="41"/>
                    <a:pt x="105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10" y="49"/>
                    <a:pt x="110" y="49"/>
                    <a:pt x="110" y="49"/>
                  </a:cubicBezTo>
                  <a:cubicBezTo>
                    <a:pt x="121" y="46"/>
                    <a:pt x="130" y="49"/>
                    <a:pt x="130" y="49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40" y="37"/>
                    <a:pt x="142" y="40"/>
                    <a:pt x="142" y="4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1" y="12"/>
                    <a:pt x="171" y="12"/>
                    <a:pt x="171" y="1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54" y="54"/>
                    <a:pt x="189" y="60"/>
                    <a:pt x="189" y="60"/>
                  </a:cubicBezTo>
                  <a:cubicBezTo>
                    <a:pt x="220" y="66"/>
                    <a:pt x="220" y="66"/>
                    <a:pt x="220" y="66"/>
                  </a:cubicBezTo>
                  <a:lnTo>
                    <a:pt x="240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1384" y="2318"/>
              <a:ext cx="994" cy="382"/>
            </a:xfrm>
            <a:custGeom>
              <a:avLst/>
              <a:gdLst>
                <a:gd name="T0" fmla="*/ 288 w 354"/>
                <a:gd name="T1" fmla="*/ 84 h 136"/>
                <a:gd name="T2" fmla="*/ 288 w 354"/>
                <a:gd name="T3" fmla="*/ 91 h 136"/>
                <a:gd name="T4" fmla="*/ 298 w 354"/>
                <a:gd name="T5" fmla="*/ 29 h 136"/>
                <a:gd name="T6" fmla="*/ 249 w 354"/>
                <a:gd name="T7" fmla="*/ 26 h 136"/>
                <a:gd name="T8" fmla="*/ 298 w 354"/>
                <a:gd name="T9" fmla="*/ 29 h 136"/>
                <a:gd name="T10" fmla="*/ 299 w 354"/>
                <a:gd name="T11" fmla="*/ 29 h 136"/>
                <a:gd name="T12" fmla="*/ 298 w 354"/>
                <a:gd name="T13" fmla="*/ 22 h 136"/>
                <a:gd name="T14" fmla="*/ 308 w 354"/>
                <a:gd name="T15" fmla="*/ 28 h 136"/>
                <a:gd name="T16" fmla="*/ 338 w 354"/>
                <a:gd name="T17" fmla="*/ 40 h 136"/>
                <a:gd name="T18" fmla="*/ 320 w 354"/>
                <a:gd name="T19" fmla="*/ 56 h 136"/>
                <a:gd name="T20" fmla="*/ 354 w 354"/>
                <a:gd name="T21" fmla="*/ 61 h 136"/>
                <a:gd name="T22" fmla="*/ 329 w 354"/>
                <a:gd name="T23" fmla="*/ 68 h 136"/>
                <a:gd name="T24" fmla="*/ 284 w 354"/>
                <a:gd name="T25" fmla="*/ 82 h 136"/>
                <a:gd name="T26" fmla="*/ 282 w 354"/>
                <a:gd name="T27" fmla="*/ 91 h 136"/>
                <a:gd name="T28" fmla="*/ 278 w 354"/>
                <a:gd name="T29" fmla="*/ 81 h 136"/>
                <a:gd name="T30" fmla="*/ 272 w 354"/>
                <a:gd name="T31" fmla="*/ 75 h 136"/>
                <a:gd name="T32" fmla="*/ 261 w 354"/>
                <a:gd name="T33" fmla="*/ 86 h 136"/>
                <a:gd name="T34" fmla="*/ 227 w 354"/>
                <a:gd name="T35" fmla="*/ 110 h 136"/>
                <a:gd name="T36" fmla="*/ 227 w 354"/>
                <a:gd name="T37" fmla="*/ 133 h 136"/>
                <a:gd name="T38" fmla="*/ 221 w 354"/>
                <a:gd name="T39" fmla="*/ 107 h 136"/>
                <a:gd name="T40" fmla="*/ 197 w 354"/>
                <a:gd name="T41" fmla="*/ 103 h 136"/>
                <a:gd name="T42" fmla="*/ 213 w 354"/>
                <a:gd name="T43" fmla="*/ 96 h 136"/>
                <a:gd name="T44" fmla="*/ 184 w 354"/>
                <a:gd name="T45" fmla="*/ 104 h 136"/>
                <a:gd name="T46" fmla="*/ 151 w 354"/>
                <a:gd name="T47" fmla="*/ 117 h 136"/>
                <a:gd name="T48" fmla="*/ 133 w 354"/>
                <a:gd name="T49" fmla="*/ 114 h 136"/>
                <a:gd name="T50" fmla="*/ 100 w 354"/>
                <a:gd name="T51" fmla="*/ 113 h 136"/>
                <a:gd name="T52" fmla="*/ 65 w 354"/>
                <a:gd name="T53" fmla="*/ 117 h 136"/>
                <a:gd name="T54" fmla="*/ 55 w 354"/>
                <a:gd name="T55" fmla="*/ 90 h 136"/>
                <a:gd name="T56" fmla="*/ 53 w 354"/>
                <a:gd name="T57" fmla="*/ 87 h 136"/>
                <a:gd name="T58" fmla="*/ 11 w 354"/>
                <a:gd name="T59" fmla="*/ 71 h 136"/>
                <a:gd name="T60" fmla="*/ 0 w 354"/>
                <a:gd name="T61" fmla="*/ 66 h 136"/>
                <a:gd name="T62" fmla="*/ 27 w 354"/>
                <a:gd name="T63" fmla="*/ 27 h 136"/>
                <a:gd name="T64" fmla="*/ 51 w 354"/>
                <a:gd name="T65" fmla="*/ 26 h 136"/>
                <a:gd name="T66" fmla="*/ 95 w 354"/>
                <a:gd name="T67" fmla="*/ 61 h 136"/>
                <a:gd name="T68" fmla="*/ 97 w 354"/>
                <a:gd name="T69" fmla="*/ 21 h 136"/>
                <a:gd name="T70" fmla="*/ 139 w 354"/>
                <a:gd name="T71" fmla="*/ 55 h 136"/>
                <a:gd name="T72" fmla="*/ 239 w 354"/>
                <a:gd name="T73" fmla="*/ 31 h 136"/>
                <a:gd name="T74" fmla="*/ 233 w 354"/>
                <a:gd name="T75" fmla="*/ 117 h 136"/>
                <a:gd name="T76" fmla="*/ 233 w 354"/>
                <a:gd name="T77" fmla="*/ 128 h 136"/>
                <a:gd name="T78" fmla="*/ 148 w 354"/>
                <a:gd name="T79" fmla="*/ 117 h 136"/>
                <a:gd name="T80" fmla="*/ 148 w 354"/>
                <a:gd name="T81" fmla="*/ 117 h 136"/>
                <a:gd name="T82" fmla="*/ 110 w 354"/>
                <a:gd name="T83" fmla="*/ 92 h 136"/>
                <a:gd name="T84" fmla="*/ 110 w 354"/>
                <a:gd name="T85" fmla="*/ 116 h 136"/>
                <a:gd name="T86" fmla="*/ 66 w 354"/>
                <a:gd name="T87" fmla="*/ 102 h 136"/>
                <a:gd name="T88" fmla="*/ 52 w 354"/>
                <a:gd name="T89" fmla="*/ 102 h 136"/>
                <a:gd name="T90" fmla="*/ 66 w 354"/>
                <a:gd name="T91" fmla="*/ 10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4" h="136">
                  <a:moveTo>
                    <a:pt x="289" y="87"/>
                  </a:moveTo>
                  <a:cubicBezTo>
                    <a:pt x="289" y="86"/>
                    <a:pt x="289" y="84"/>
                    <a:pt x="288" y="84"/>
                  </a:cubicBezTo>
                  <a:cubicBezTo>
                    <a:pt x="287" y="84"/>
                    <a:pt x="286" y="86"/>
                    <a:pt x="286" y="87"/>
                  </a:cubicBezTo>
                  <a:cubicBezTo>
                    <a:pt x="286" y="89"/>
                    <a:pt x="287" y="91"/>
                    <a:pt x="288" y="91"/>
                  </a:cubicBezTo>
                  <a:cubicBezTo>
                    <a:pt x="289" y="91"/>
                    <a:pt x="289" y="89"/>
                    <a:pt x="289" y="87"/>
                  </a:cubicBezTo>
                  <a:close/>
                  <a:moveTo>
                    <a:pt x="298" y="29"/>
                  </a:moveTo>
                  <a:cubicBezTo>
                    <a:pt x="298" y="29"/>
                    <a:pt x="297" y="22"/>
                    <a:pt x="296" y="21"/>
                  </a:cubicBezTo>
                  <a:cubicBezTo>
                    <a:pt x="296" y="21"/>
                    <a:pt x="272" y="10"/>
                    <a:pt x="249" y="26"/>
                  </a:cubicBezTo>
                  <a:cubicBezTo>
                    <a:pt x="249" y="26"/>
                    <a:pt x="255" y="29"/>
                    <a:pt x="256" y="33"/>
                  </a:cubicBezTo>
                  <a:cubicBezTo>
                    <a:pt x="256" y="33"/>
                    <a:pt x="286" y="24"/>
                    <a:pt x="298" y="29"/>
                  </a:cubicBezTo>
                  <a:close/>
                  <a:moveTo>
                    <a:pt x="298" y="22"/>
                  </a:moveTo>
                  <a:cubicBezTo>
                    <a:pt x="299" y="22"/>
                    <a:pt x="299" y="29"/>
                    <a:pt x="299" y="29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05" y="25"/>
                    <a:pt x="298" y="22"/>
                    <a:pt x="298" y="22"/>
                  </a:cubicBezTo>
                  <a:close/>
                  <a:moveTo>
                    <a:pt x="239" y="31"/>
                  </a:moveTo>
                  <a:cubicBezTo>
                    <a:pt x="277" y="0"/>
                    <a:pt x="308" y="28"/>
                    <a:pt x="308" y="28"/>
                  </a:cubicBezTo>
                  <a:cubicBezTo>
                    <a:pt x="330" y="31"/>
                    <a:pt x="338" y="38"/>
                    <a:pt x="338" y="38"/>
                  </a:cubicBezTo>
                  <a:cubicBezTo>
                    <a:pt x="345" y="39"/>
                    <a:pt x="338" y="40"/>
                    <a:pt x="338" y="40"/>
                  </a:cubicBezTo>
                  <a:cubicBezTo>
                    <a:pt x="338" y="45"/>
                    <a:pt x="320" y="52"/>
                    <a:pt x="320" y="52"/>
                  </a:cubicBezTo>
                  <a:cubicBezTo>
                    <a:pt x="324" y="55"/>
                    <a:pt x="320" y="56"/>
                    <a:pt x="320" y="56"/>
                  </a:cubicBezTo>
                  <a:cubicBezTo>
                    <a:pt x="351" y="58"/>
                    <a:pt x="351" y="58"/>
                    <a:pt x="351" y="58"/>
                  </a:cubicBezTo>
                  <a:cubicBezTo>
                    <a:pt x="354" y="61"/>
                    <a:pt x="354" y="61"/>
                    <a:pt x="354" y="61"/>
                  </a:cubicBezTo>
                  <a:cubicBezTo>
                    <a:pt x="334" y="62"/>
                    <a:pt x="334" y="62"/>
                    <a:pt x="334" y="62"/>
                  </a:cubicBezTo>
                  <a:cubicBezTo>
                    <a:pt x="329" y="68"/>
                    <a:pt x="329" y="68"/>
                    <a:pt x="329" y="68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82"/>
                    <a:pt x="284" y="82"/>
                    <a:pt x="284" y="82"/>
                  </a:cubicBezTo>
                  <a:cubicBezTo>
                    <a:pt x="292" y="79"/>
                    <a:pt x="290" y="90"/>
                    <a:pt x="290" y="90"/>
                  </a:cubicBezTo>
                  <a:cubicBezTo>
                    <a:pt x="287" y="96"/>
                    <a:pt x="282" y="91"/>
                    <a:pt x="282" y="91"/>
                  </a:cubicBezTo>
                  <a:cubicBezTo>
                    <a:pt x="279" y="95"/>
                    <a:pt x="275" y="91"/>
                    <a:pt x="275" y="91"/>
                  </a:cubicBezTo>
                  <a:cubicBezTo>
                    <a:pt x="272" y="85"/>
                    <a:pt x="278" y="81"/>
                    <a:pt x="278" y="81"/>
                  </a:cubicBezTo>
                  <a:cubicBezTo>
                    <a:pt x="280" y="80"/>
                    <a:pt x="279" y="74"/>
                    <a:pt x="279" y="74"/>
                  </a:cubicBezTo>
                  <a:cubicBezTo>
                    <a:pt x="272" y="75"/>
                    <a:pt x="272" y="75"/>
                    <a:pt x="272" y="75"/>
                  </a:cubicBezTo>
                  <a:cubicBezTo>
                    <a:pt x="277" y="79"/>
                    <a:pt x="273" y="82"/>
                    <a:pt x="273" y="82"/>
                  </a:cubicBezTo>
                  <a:cubicBezTo>
                    <a:pt x="261" y="86"/>
                    <a:pt x="261" y="86"/>
                    <a:pt x="261" y="86"/>
                  </a:cubicBezTo>
                  <a:cubicBezTo>
                    <a:pt x="258" y="97"/>
                    <a:pt x="228" y="105"/>
                    <a:pt x="228" y="105"/>
                  </a:cubicBezTo>
                  <a:cubicBezTo>
                    <a:pt x="225" y="106"/>
                    <a:pt x="227" y="110"/>
                    <a:pt x="227" y="110"/>
                  </a:cubicBezTo>
                  <a:cubicBezTo>
                    <a:pt x="240" y="110"/>
                    <a:pt x="239" y="124"/>
                    <a:pt x="239" y="124"/>
                  </a:cubicBezTo>
                  <a:cubicBezTo>
                    <a:pt x="236" y="136"/>
                    <a:pt x="227" y="133"/>
                    <a:pt x="227" y="133"/>
                  </a:cubicBezTo>
                  <a:cubicBezTo>
                    <a:pt x="218" y="129"/>
                    <a:pt x="223" y="114"/>
                    <a:pt x="223" y="114"/>
                  </a:cubicBezTo>
                  <a:cubicBezTo>
                    <a:pt x="221" y="107"/>
                    <a:pt x="221" y="107"/>
                    <a:pt x="221" y="107"/>
                  </a:cubicBezTo>
                  <a:cubicBezTo>
                    <a:pt x="211" y="112"/>
                    <a:pt x="197" y="111"/>
                    <a:pt x="197" y="111"/>
                  </a:cubicBezTo>
                  <a:cubicBezTo>
                    <a:pt x="187" y="109"/>
                    <a:pt x="197" y="103"/>
                    <a:pt x="197" y="103"/>
                  </a:cubicBezTo>
                  <a:cubicBezTo>
                    <a:pt x="209" y="99"/>
                    <a:pt x="209" y="99"/>
                    <a:pt x="209" y="99"/>
                  </a:cubicBezTo>
                  <a:cubicBezTo>
                    <a:pt x="209" y="97"/>
                    <a:pt x="213" y="96"/>
                    <a:pt x="213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79" y="117"/>
                    <a:pt x="179" y="117"/>
                    <a:pt x="179" y="117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51" y="130"/>
                    <a:pt x="142" y="130"/>
                    <a:pt x="142" y="130"/>
                  </a:cubicBezTo>
                  <a:cubicBezTo>
                    <a:pt x="134" y="130"/>
                    <a:pt x="133" y="114"/>
                    <a:pt x="133" y="114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07" y="119"/>
                    <a:pt x="100" y="113"/>
                    <a:pt x="100" y="113"/>
                  </a:cubicBezTo>
                  <a:cubicBezTo>
                    <a:pt x="85" y="113"/>
                    <a:pt x="85" y="113"/>
                    <a:pt x="85" y="113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54" y="116"/>
                    <a:pt x="51" y="111"/>
                    <a:pt x="51" y="111"/>
                  </a:cubicBezTo>
                  <a:cubicBezTo>
                    <a:pt x="43" y="96"/>
                    <a:pt x="55" y="90"/>
                    <a:pt x="55" y="90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53" y="87"/>
                    <a:pt x="53" y="87"/>
                    <a:pt x="53" y="87"/>
                  </a:cubicBezTo>
                  <a:cubicBezTo>
                    <a:pt x="52" y="87"/>
                    <a:pt x="47" y="75"/>
                    <a:pt x="47" y="75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6" y="63"/>
                    <a:pt x="42" y="63"/>
                    <a:pt x="42" y="63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49" y="22"/>
                    <a:pt x="51" y="26"/>
                    <a:pt x="51" y="26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104" y="19"/>
                    <a:pt x="108" y="23"/>
                    <a:pt x="108" y="23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51" y="51"/>
                    <a:pt x="214" y="44"/>
                    <a:pt x="214" y="44"/>
                  </a:cubicBezTo>
                  <a:lnTo>
                    <a:pt x="239" y="31"/>
                  </a:lnTo>
                  <a:close/>
                  <a:moveTo>
                    <a:pt x="236" y="122"/>
                  </a:moveTo>
                  <a:cubicBezTo>
                    <a:pt x="236" y="119"/>
                    <a:pt x="235" y="117"/>
                    <a:pt x="233" y="117"/>
                  </a:cubicBezTo>
                  <a:cubicBezTo>
                    <a:pt x="231" y="117"/>
                    <a:pt x="229" y="119"/>
                    <a:pt x="229" y="122"/>
                  </a:cubicBezTo>
                  <a:cubicBezTo>
                    <a:pt x="229" y="125"/>
                    <a:pt x="231" y="128"/>
                    <a:pt x="233" y="128"/>
                  </a:cubicBezTo>
                  <a:cubicBezTo>
                    <a:pt x="235" y="128"/>
                    <a:pt x="236" y="125"/>
                    <a:pt x="236" y="122"/>
                  </a:cubicBezTo>
                  <a:close/>
                  <a:moveTo>
                    <a:pt x="148" y="117"/>
                  </a:moveTo>
                  <a:cubicBezTo>
                    <a:pt x="141" y="117"/>
                    <a:pt x="141" y="117"/>
                    <a:pt x="141" y="117"/>
                  </a:cubicBezTo>
                  <a:cubicBezTo>
                    <a:pt x="141" y="117"/>
                    <a:pt x="142" y="134"/>
                    <a:pt x="148" y="117"/>
                  </a:cubicBezTo>
                  <a:close/>
                  <a:moveTo>
                    <a:pt x="117" y="104"/>
                  </a:moveTo>
                  <a:cubicBezTo>
                    <a:pt x="117" y="98"/>
                    <a:pt x="114" y="92"/>
                    <a:pt x="110" y="92"/>
                  </a:cubicBezTo>
                  <a:cubicBezTo>
                    <a:pt x="106" y="92"/>
                    <a:pt x="103" y="98"/>
                    <a:pt x="103" y="104"/>
                  </a:cubicBezTo>
                  <a:cubicBezTo>
                    <a:pt x="103" y="111"/>
                    <a:pt x="106" y="116"/>
                    <a:pt x="110" y="116"/>
                  </a:cubicBezTo>
                  <a:cubicBezTo>
                    <a:pt x="114" y="116"/>
                    <a:pt x="117" y="111"/>
                    <a:pt x="117" y="104"/>
                  </a:cubicBezTo>
                  <a:close/>
                  <a:moveTo>
                    <a:pt x="66" y="102"/>
                  </a:moveTo>
                  <a:cubicBezTo>
                    <a:pt x="66" y="96"/>
                    <a:pt x="63" y="91"/>
                    <a:pt x="59" y="91"/>
                  </a:cubicBezTo>
                  <a:cubicBezTo>
                    <a:pt x="55" y="91"/>
                    <a:pt x="52" y="96"/>
                    <a:pt x="52" y="102"/>
                  </a:cubicBezTo>
                  <a:cubicBezTo>
                    <a:pt x="52" y="108"/>
                    <a:pt x="55" y="113"/>
                    <a:pt x="59" y="113"/>
                  </a:cubicBezTo>
                  <a:cubicBezTo>
                    <a:pt x="63" y="113"/>
                    <a:pt x="66" y="108"/>
                    <a:pt x="66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>
              <a:spLocks noEditPoints="1"/>
            </p:cNvSpPr>
            <p:nvPr/>
          </p:nvSpPr>
          <p:spPr bwMode="auto">
            <a:xfrm>
              <a:off x="3145" y="1795"/>
              <a:ext cx="1132" cy="363"/>
            </a:xfrm>
            <a:custGeom>
              <a:avLst/>
              <a:gdLst>
                <a:gd name="T0" fmla="*/ 113 w 403"/>
                <a:gd name="T1" fmla="*/ 47 h 129"/>
                <a:gd name="T2" fmla="*/ 184 w 403"/>
                <a:gd name="T3" fmla="*/ 39 h 129"/>
                <a:gd name="T4" fmla="*/ 184 w 403"/>
                <a:gd name="T5" fmla="*/ 39 h 129"/>
                <a:gd name="T6" fmla="*/ 208 w 403"/>
                <a:gd name="T7" fmla="*/ 43 h 129"/>
                <a:gd name="T8" fmla="*/ 294 w 403"/>
                <a:gd name="T9" fmla="*/ 36 h 129"/>
                <a:gd name="T10" fmla="*/ 328 w 403"/>
                <a:gd name="T11" fmla="*/ 4 h 129"/>
                <a:gd name="T12" fmla="*/ 341 w 403"/>
                <a:gd name="T13" fmla="*/ 21 h 129"/>
                <a:gd name="T14" fmla="*/ 352 w 403"/>
                <a:gd name="T15" fmla="*/ 11 h 129"/>
                <a:gd name="T16" fmla="*/ 337 w 403"/>
                <a:gd name="T17" fmla="*/ 5 h 129"/>
                <a:gd name="T18" fmla="*/ 373 w 403"/>
                <a:gd name="T19" fmla="*/ 0 h 129"/>
                <a:gd name="T20" fmla="*/ 394 w 403"/>
                <a:gd name="T21" fmla="*/ 5 h 129"/>
                <a:gd name="T22" fmla="*/ 399 w 403"/>
                <a:gd name="T23" fmla="*/ 5 h 129"/>
                <a:gd name="T24" fmla="*/ 403 w 403"/>
                <a:gd name="T25" fmla="*/ 10 h 129"/>
                <a:gd name="T26" fmla="*/ 396 w 403"/>
                <a:gd name="T27" fmla="*/ 14 h 129"/>
                <a:gd name="T28" fmla="*/ 390 w 403"/>
                <a:gd name="T29" fmla="*/ 12 h 129"/>
                <a:gd name="T30" fmla="*/ 371 w 403"/>
                <a:gd name="T31" fmla="*/ 24 h 129"/>
                <a:gd name="T32" fmla="*/ 377 w 403"/>
                <a:gd name="T33" fmla="*/ 29 h 129"/>
                <a:gd name="T34" fmla="*/ 376 w 403"/>
                <a:gd name="T35" fmla="*/ 34 h 129"/>
                <a:gd name="T36" fmla="*/ 366 w 403"/>
                <a:gd name="T37" fmla="*/ 32 h 129"/>
                <a:gd name="T38" fmla="*/ 354 w 403"/>
                <a:gd name="T39" fmla="*/ 41 h 129"/>
                <a:gd name="T40" fmla="*/ 349 w 403"/>
                <a:gd name="T41" fmla="*/ 47 h 129"/>
                <a:gd name="T42" fmla="*/ 359 w 403"/>
                <a:gd name="T43" fmla="*/ 42 h 129"/>
                <a:gd name="T44" fmla="*/ 362 w 403"/>
                <a:gd name="T45" fmla="*/ 52 h 129"/>
                <a:gd name="T46" fmla="*/ 398 w 403"/>
                <a:gd name="T47" fmla="*/ 48 h 129"/>
                <a:gd name="T48" fmla="*/ 349 w 403"/>
                <a:gd name="T49" fmla="*/ 73 h 129"/>
                <a:gd name="T50" fmla="*/ 311 w 403"/>
                <a:gd name="T51" fmla="*/ 94 h 129"/>
                <a:gd name="T52" fmla="*/ 305 w 403"/>
                <a:gd name="T53" fmla="*/ 99 h 129"/>
                <a:gd name="T54" fmla="*/ 267 w 403"/>
                <a:gd name="T55" fmla="*/ 105 h 129"/>
                <a:gd name="T56" fmla="*/ 241 w 403"/>
                <a:gd name="T57" fmla="*/ 111 h 129"/>
                <a:gd name="T58" fmla="*/ 240 w 403"/>
                <a:gd name="T59" fmla="*/ 115 h 129"/>
                <a:gd name="T60" fmla="*/ 233 w 403"/>
                <a:gd name="T61" fmla="*/ 118 h 129"/>
                <a:gd name="T62" fmla="*/ 222 w 403"/>
                <a:gd name="T63" fmla="*/ 118 h 129"/>
                <a:gd name="T64" fmla="*/ 208 w 403"/>
                <a:gd name="T65" fmla="*/ 119 h 129"/>
                <a:gd name="T66" fmla="*/ 202 w 403"/>
                <a:gd name="T67" fmla="*/ 120 h 129"/>
                <a:gd name="T68" fmla="*/ 198 w 403"/>
                <a:gd name="T69" fmla="*/ 126 h 129"/>
                <a:gd name="T70" fmla="*/ 161 w 403"/>
                <a:gd name="T71" fmla="*/ 122 h 129"/>
                <a:gd name="T72" fmla="*/ 168 w 403"/>
                <a:gd name="T73" fmla="*/ 116 h 129"/>
                <a:gd name="T74" fmla="*/ 156 w 403"/>
                <a:gd name="T75" fmla="*/ 113 h 129"/>
                <a:gd name="T76" fmla="*/ 168 w 403"/>
                <a:gd name="T77" fmla="*/ 94 h 129"/>
                <a:gd name="T78" fmla="*/ 156 w 403"/>
                <a:gd name="T79" fmla="*/ 76 h 129"/>
                <a:gd name="T80" fmla="*/ 85 w 403"/>
                <a:gd name="T81" fmla="*/ 80 h 129"/>
                <a:gd name="T82" fmla="*/ 89 w 403"/>
                <a:gd name="T83" fmla="*/ 78 h 129"/>
                <a:gd name="T84" fmla="*/ 110 w 403"/>
                <a:gd name="T85" fmla="*/ 48 h 129"/>
                <a:gd name="T86" fmla="*/ 348 w 403"/>
                <a:gd name="T87" fmla="*/ 55 h 129"/>
                <a:gd name="T88" fmla="*/ 336 w 403"/>
                <a:gd name="T89" fmla="*/ 57 h 129"/>
                <a:gd name="T90" fmla="*/ 334 w 403"/>
                <a:gd name="T91" fmla="*/ 57 h 129"/>
                <a:gd name="T92" fmla="*/ 321 w 403"/>
                <a:gd name="T93" fmla="*/ 56 h 129"/>
                <a:gd name="T94" fmla="*/ 281 w 403"/>
                <a:gd name="T95" fmla="*/ 90 h 129"/>
                <a:gd name="T96" fmla="*/ 266 w 403"/>
                <a:gd name="T97" fmla="*/ 94 h 129"/>
                <a:gd name="T98" fmla="*/ 282 w 403"/>
                <a:gd name="T99" fmla="*/ 92 h 129"/>
                <a:gd name="T100" fmla="*/ 193 w 403"/>
                <a:gd name="T101" fmla="*/ 95 h 129"/>
                <a:gd name="T102" fmla="*/ 178 w 403"/>
                <a:gd name="T103" fmla="*/ 74 h 129"/>
                <a:gd name="T104" fmla="*/ 163 w 403"/>
                <a:gd name="T105" fmla="*/ 92 h 129"/>
                <a:gd name="T106" fmla="*/ 169 w 403"/>
                <a:gd name="T107" fmla="*/ 3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3" h="129">
                  <a:moveTo>
                    <a:pt x="165" y="34"/>
                  </a:moveTo>
                  <a:cubicBezTo>
                    <a:pt x="160" y="31"/>
                    <a:pt x="143" y="31"/>
                    <a:pt x="143" y="31"/>
                  </a:cubicBezTo>
                  <a:cubicBezTo>
                    <a:pt x="132" y="31"/>
                    <a:pt x="113" y="47"/>
                    <a:pt x="113" y="47"/>
                  </a:cubicBezTo>
                  <a:cubicBezTo>
                    <a:pt x="118" y="45"/>
                    <a:pt x="159" y="41"/>
                    <a:pt x="159" y="41"/>
                  </a:cubicBezTo>
                  <a:cubicBezTo>
                    <a:pt x="159" y="38"/>
                    <a:pt x="165" y="34"/>
                    <a:pt x="165" y="34"/>
                  </a:cubicBezTo>
                  <a:close/>
                  <a:moveTo>
                    <a:pt x="184" y="39"/>
                  </a:moveTo>
                  <a:cubicBezTo>
                    <a:pt x="172" y="35"/>
                    <a:pt x="172" y="35"/>
                    <a:pt x="172" y="35"/>
                  </a:cubicBezTo>
                  <a:cubicBezTo>
                    <a:pt x="172" y="36"/>
                    <a:pt x="172" y="39"/>
                    <a:pt x="172" y="39"/>
                  </a:cubicBezTo>
                  <a:lnTo>
                    <a:pt x="184" y="39"/>
                  </a:lnTo>
                  <a:close/>
                  <a:moveTo>
                    <a:pt x="153" y="31"/>
                  </a:moveTo>
                  <a:cubicBezTo>
                    <a:pt x="166" y="31"/>
                    <a:pt x="191" y="41"/>
                    <a:pt x="191" y="41"/>
                  </a:cubicBezTo>
                  <a:cubicBezTo>
                    <a:pt x="193" y="41"/>
                    <a:pt x="208" y="43"/>
                    <a:pt x="208" y="43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240" y="48"/>
                    <a:pt x="256" y="48"/>
                    <a:pt x="256" y="48"/>
                  </a:cubicBezTo>
                  <a:cubicBezTo>
                    <a:pt x="294" y="36"/>
                    <a:pt x="294" y="36"/>
                    <a:pt x="294" y="36"/>
                  </a:cubicBezTo>
                  <a:cubicBezTo>
                    <a:pt x="311" y="0"/>
                    <a:pt x="311" y="0"/>
                    <a:pt x="311" y="0"/>
                  </a:cubicBezTo>
                  <a:cubicBezTo>
                    <a:pt x="327" y="1"/>
                    <a:pt x="327" y="1"/>
                    <a:pt x="327" y="1"/>
                  </a:cubicBezTo>
                  <a:cubicBezTo>
                    <a:pt x="328" y="2"/>
                    <a:pt x="328" y="4"/>
                    <a:pt x="328" y="4"/>
                  </a:cubicBezTo>
                  <a:cubicBezTo>
                    <a:pt x="329" y="6"/>
                    <a:pt x="327" y="6"/>
                    <a:pt x="327" y="6"/>
                  </a:cubicBezTo>
                  <a:cubicBezTo>
                    <a:pt x="328" y="25"/>
                    <a:pt x="328" y="25"/>
                    <a:pt x="328" y="25"/>
                  </a:cubicBezTo>
                  <a:cubicBezTo>
                    <a:pt x="341" y="21"/>
                    <a:pt x="341" y="21"/>
                    <a:pt x="341" y="21"/>
                  </a:cubicBezTo>
                  <a:cubicBezTo>
                    <a:pt x="341" y="18"/>
                    <a:pt x="347" y="19"/>
                    <a:pt x="347" y="19"/>
                  </a:cubicBezTo>
                  <a:cubicBezTo>
                    <a:pt x="368" y="12"/>
                    <a:pt x="368" y="12"/>
                    <a:pt x="368" y="12"/>
                  </a:cubicBezTo>
                  <a:cubicBezTo>
                    <a:pt x="352" y="11"/>
                    <a:pt x="352" y="11"/>
                    <a:pt x="352" y="11"/>
                  </a:cubicBezTo>
                  <a:cubicBezTo>
                    <a:pt x="350" y="11"/>
                    <a:pt x="350" y="9"/>
                    <a:pt x="350" y="9"/>
                  </a:cubicBezTo>
                  <a:cubicBezTo>
                    <a:pt x="342" y="8"/>
                    <a:pt x="342" y="8"/>
                    <a:pt x="342" y="8"/>
                  </a:cubicBezTo>
                  <a:cubicBezTo>
                    <a:pt x="339" y="8"/>
                    <a:pt x="337" y="5"/>
                    <a:pt x="337" y="5"/>
                  </a:cubicBezTo>
                  <a:cubicBezTo>
                    <a:pt x="338" y="4"/>
                    <a:pt x="342" y="3"/>
                    <a:pt x="342" y="3"/>
                  </a:cubicBezTo>
                  <a:cubicBezTo>
                    <a:pt x="368" y="4"/>
                    <a:pt x="368" y="4"/>
                    <a:pt x="368" y="4"/>
                  </a:cubicBezTo>
                  <a:cubicBezTo>
                    <a:pt x="373" y="0"/>
                    <a:pt x="373" y="0"/>
                    <a:pt x="373" y="0"/>
                  </a:cubicBezTo>
                  <a:cubicBezTo>
                    <a:pt x="374" y="0"/>
                    <a:pt x="374" y="0"/>
                    <a:pt x="374" y="0"/>
                  </a:cubicBezTo>
                  <a:cubicBezTo>
                    <a:pt x="373" y="4"/>
                    <a:pt x="373" y="4"/>
                    <a:pt x="373" y="4"/>
                  </a:cubicBezTo>
                  <a:cubicBezTo>
                    <a:pt x="394" y="5"/>
                    <a:pt x="394" y="5"/>
                    <a:pt x="394" y="5"/>
                  </a:cubicBezTo>
                  <a:cubicBezTo>
                    <a:pt x="397" y="2"/>
                    <a:pt x="397" y="2"/>
                    <a:pt x="397" y="2"/>
                  </a:cubicBezTo>
                  <a:cubicBezTo>
                    <a:pt x="400" y="2"/>
                    <a:pt x="400" y="2"/>
                    <a:pt x="400" y="2"/>
                  </a:cubicBezTo>
                  <a:cubicBezTo>
                    <a:pt x="399" y="5"/>
                    <a:pt x="399" y="5"/>
                    <a:pt x="399" y="5"/>
                  </a:cubicBezTo>
                  <a:cubicBezTo>
                    <a:pt x="399" y="5"/>
                    <a:pt x="395" y="6"/>
                    <a:pt x="399" y="6"/>
                  </a:cubicBezTo>
                  <a:cubicBezTo>
                    <a:pt x="402" y="6"/>
                    <a:pt x="400" y="8"/>
                    <a:pt x="400" y="8"/>
                  </a:cubicBezTo>
                  <a:cubicBezTo>
                    <a:pt x="403" y="10"/>
                    <a:pt x="403" y="10"/>
                    <a:pt x="403" y="10"/>
                  </a:cubicBezTo>
                  <a:cubicBezTo>
                    <a:pt x="399" y="10"/>
                    <a:pt x="399" y="10"/>
                    <a:pt x="399" y="10"/>
                  </a:cubicBezTo>
                  <a:cubicBezTo>
                    <a:pt x="399" y="10"/>
                    <a:pt x="397" y="11"/>
                    <a:pt x="397" y="11"/>
                  </a:cubicBezTo>
                  <a:cubicBezTo>
                    <a:pt x="396" y="14"/>
                    <a:pt x="396" y="14"/>
                    <a:pt x="396" y="14"/>
                  </a:cubicBezTo>
                  <a:cubicBezTo>
                    <a:pt x="393" y="14"/>
                    <a:pt x="393" y="14"/>
                    <a:pt x="393" y="14"/>
                  </a:cubicBezTo>
                  <a:cubicBezTo>
                    <a:pt x="392" y="11"/>
                    <a:pt x="392" y="11"/>
                    <a:pt x="392" y="11"/>
                  </a:cubicBezTo>
                  <a:cubicBezTo>
                    <a:pt x="390" y="12"/>
                    <a:pt x="390" y="12"/>
                    <a:pt x="390" y="12"/>
                  </a:cubicBezTo>
                  <a:cubicBezTo>
                    <a:pt x="386" y="13"/>
                    <a:pt x="386" y="13"/>
                    <a:pt x="386" y="13"/>
                  </a:cubicBezTo>
                  <a:cubicBezTo>
                    <a:pt x="367" y="24"/>
                    <a:pt x="367" y="24"/>
                    <a:pt x="367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2" y="22"/>
                    <a:pt x="372" y="22"/>
                    <a:pt x="372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7" y="29"/>
                    <a:pt x="377" y="29"/>
                    <a:pt x="377" y="29"/>
                  </a:cubicBezTo>
                  <a:cubicBezTo>
                    <a:pt x="379" y="31"/>
                    <a:pt x="379" y="31"/>
                    <a:pt x="379" y="31"/>
                  </a:cubicBezTo>
                  <a:cubicBezTo>
                    <a:pt x="383" y="33"/>
                    <a:pt x="383" y="33"/>
                    <a:pt x="383" y="33"/>
                  </a:cubicBezTo>
                  <a:cubicBezTo>
                    <a:pt x="376" y="34"/>
                    <a:pt x="376" y="34"/>
                    <a:pt x="376" y="34"/>
                  </a:cubicBezTo>
                  <a:cubicBezTo>
                    <a:pt x="374" y="39"/>
                    <a:pt x="374" y="39"/>
                    <a:pt x="374" y="39"/>
                  </a:cubicBezTo>
                  <a:cubicBezTo>
                    <a:pt x="367" y="39"/>
                    <a:pt x="367" y="39"/>
                    <a:pt x="367" y="39"/>
                  </a:cubicBezTo>
                  <a:cubicBezTo>
                    <a:pt x="366" y="32"/>
                    <a:pt x="366" y="32"/>
                    <a:pt x="366" y="32"/>
                  </a:cubicBezTo>
                  <a:cubicBezTo>
                    <a:pt x="353" y="32"/>
                    <a:pt x="353" y="32"/>
                    <a:pt x="353" y="32"/>
                  </a:cubicBezTo>
                  <a:cubicBezTo>
                    <a:pt x="348" y="36"/>
                    <a:pt x="348" y="36"/>
                    <a:pt x="348" y="36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4" y="41"/>
                    <a:pt x="349" y="42"/>
                    <a:pt x="349" y="42"/>
                  </a:cubicBezTo>
                  <a:cubicBezTo>
                    <a:pt x="350" y="45"/>
                    <a:pt x="350" y="45"/>
                    <a:pt x="350" y="45"/>
                  </a:cubicBezTo>
                  <a:cubicBezTo>
                    <a:pt x="349" y="47"/>
                    <a:pt x="349" y="47"/>
                    <a:pt x="349" y="47"/>
                  </a:cubicBezTo>
                  <a:cubicBezTo>
                    <a:pt x="350" y="47"/>
                    <a:pt x="350" y="47"/>
                    <a:pt x="350" y="47"/>
                  </a:cubicBezTo>
                  <a:cubicBezTo>
                    <a:pt x="355" y="42"/>
                    <a:pt x="355" y="42"/>
                    <a:pt x="355" y="42"/>
                  </a:cubicBezTo>
                  <a:cubicBezTo>
                    <a:pt x="359" y="42"/>
                    <a:pt x="359" y="42"/>
                    <a:pt x="359" y="42"/>
                  </a:cubicBezTo>
                  <a:cubicBezTo>
                    <a:pt x="358" y="48"/>
                    <a:pt x="358" y="48"/>
                    <a:pt x="358" y="48"/>
                  </a:cubicBezTo>
                  <a:cubicBezTo>
                    <a:pt x="360" y="49"/>
                    <a:pt x="359" y="51"/>
                    <a:pt x="359" y="51"/>
                  </a:cubicBezTo>
                  <a:cubicBezTo>
                    <a:pt x="362" y="52"/>
                    <a:pt x="362" y="52"/>
                    <a:pt x="362" y="52"/>
                  </a:cubicBezTo>
                  <a:cubicBezTo>
                    <a:pt x="390" y="47"/>
                    <a:pt x="390" y="47"/>
                    <a:pt x="390" y="47"/>
                  </a:cubicBezTo>
                  <a:cubicBezTo>
                    <a:pt x="398" y="47"/>
                    <a:pt x="398" y="47"/>
                    <a:pt x="398" y="47"/>
                  </a:cubicBezTo>
                  <a:cubicBezTo>
                    <a:pt x="398" y="48"/>
                    <a:pt x="398" y="48"/>
                    <a:pt x="398" y="48"/>
                  </a:cubicBezTo>
                  <a:cubicBezTo>
                    <a:pt x="350" y="61"/>
                    <a:pt x="350" y="61"/>
                    <a:pt x="350" y="61"/>
                  </a:cubicBezTo>
                  <a:cubicBezTo>
                    <a:pt x="348" y="63"/>
                    <a:pt x="348" y="63"/>
                    <a:pt x="348" y="63"/>
                  </a:cubicBezTo>
                  <a:cubicBezTo>
                    <a:pt x="352" y="66"/>
                    <a:pt x="349" y="73"/>
                    <a:pt x="349" y="73"/>
                  </a:cubicBezTo>
                  <a:cubicBezTo>
                    <a:pt x="347" y="81"/>
                    <a:pt x="323" y="85"/>
                    <a:pt x="323" y="85"/>
                  </a:cubicBezTo>
                  <a:cubicBezTo>
                    <a:pt x="326" y="88"/>
                    <a:pt x="326" y="88"/>
                    <a:pt x="326" y="88"/>
                  </a:cubicBezTo>
                  <a:cubicBezTo>
                    <a:pt x="311" y="94"/>
                    <a:pt x="311" y="94"/>
                    <a:pt x="311" y="94"/>
                  </a:cubicBezTo>
                  <a:cubicBezTo>
                    <a:pt x="309" y="91"/>
                    <a:pt x="309" y="91"/>
                    <a:pt x="309" y="91"/>
                  </a:cubicBezTo>
                  <a:cubicBezTo>
                    <a:pt x="304" y="95"/>
                    <a:pt x="304" y="95"/>
                    <a:pt x="304" y="95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288" y="105"/>
                    <a:pt x="288" y="105"/>
                    <a:pt x="288" y="105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67" y="105"/>
                    <a:pt x="267" y="105"/>
                    <a:pt x="267" y="105"/>
                  </a:cubicBezTo>
                  <a:cubicBezTo>
                    <a:pt x="266" y="106"/>
                    <a:pt x="263" y="106"/>
                    <a:pt x="263" y="106"/>
                  </a:cubicBezTo>
                  <a:cubicBezTo>
                    <a:pt x="262" y="110"/>
                    <a:pt x="259" y="109"/>
                    <a:pt x="259" y="109"/>
                  </a:cubicBezTo>
                  <a:cubicBezTo>
                    <a:pt x="241" y="111"/>
                    <a:pt x="241" y="111"/>
                    <a:pt x="241" y="111"/>
                  </a:cubicBezTo>
                  <a:cubicBezTo>
                    <a:pt x="241" y="112"/>
                    <a:pt x="241" y="112"/>
                    <a:pt x="241" y="112"/>
                  </a:cubicBezTo>
                  <a:cubicBezTo>
                    <a:pt x="245" y="114"/>
                    <a:pt x="245" y="114"/>
                    <a:pt x="245" y="114"/>
                  </a:cubicBezTo>
                  <a:cubicBezTo>
                    <a:pt x="240" y="115"/>
                    <a:pt x="240" y="115"/>
                    <a:pt x="240" y="115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8" y="118"/>
                    <a:pt x="238" y="118"/>
                    <a:pt x="238" y="118"/>
                  </a:cubicBezTo>
                  <a:cubicBezTo>
                    <a:pt x="233" y="118"/>
                    <a:pt x="233" y="118"/>
                    <a:pt x="233" y="118"/>
                  </a:cubicBezTo>
                  <a:cubicBezTo>
                    <a:pt x="231" y="115"/>
                    <a:pt x="231" y="115"/>
                    <a:pt x="231" y="115"/>
                  </a:cubicBezTo>
                  <a:cubicBezTo>
                    <a:pt x="222" y="117"/>
                    <a:pt x="222" y="117"/>
                    <a:pt x="222" y="117"/>
                  </a:cubicBezTo>
                  <a:cubicBezTo>
                    <a:pt x="222" y="118"/>
                    <a:pt x="222" y="118"/>
                    <a:pt x="222" y="118"/>
                  </a:cubicBezTo>
                  <a:cubicBezTo>
                    <a:pt x="215" y="119"/>
                    <a:pt x="215" y="119"/>
                    <a:pt x="215" y="119"/>
                  </a:cubicBezTo>
                  <a:cubicBezTo>
                    <a:pt x="214" y="118"/>
                    <a:pt x="214" y="118"/>
                    <a:pt x="214" y="118"/>
                  </a:cubicBezTo>
                  <a:cubicBezTo>
                    <a:pt x="208" y="119"/>
                    <a:pt x="208" y="119"/>
                    <a:pt x="208" y="119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211" y="123"/>
                    <a:pt x="211" y="123"/>
                    <a:pt x="211" y="123"/>
                  </a:cubicBezTo>
                  <a:cubicBezTo>
                    <a:pt x="202" y="120"/>
                    <a:pt x="202" y="120"/>
                    <a:pt x="202" y="120"/>
                  </a:cubicBezTo>
                  <a:cubicBezTo>
                    <a:pt x="200" y="129"/>
                    <a:pt x="200" y="129"/>
                    <a:pt x="200" y="129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198" y="126"/>
                    <a:pt x="198" y="126"/>
                    <a:pt x="198" y="126"/>
                  </a:cubicBezTo>
                  <a:cubicBezTo>
                    <a:pt x="195" y="121"/>
                    <a:pt x="195" y="121"/>
                    <a:pt x="195" y="121"/>
                  </a:cubicBezTo>
                  <a:cubicBezTo>
                    <a:pt x="186" y="123"/>
                    <a:pt x="164" y="124"/>
                    <a:pt x="164" y="124"/>
                  </a:cubicBezTo>
                  <a:cubicBezTo>
                    <a:pt x="162" y="124"/>
                    <a:pt x="161" y="122"/>
                    <a:pt x="161" y="122"/>
                  </a:cubicBezTo>
                  <a:cubicBezTo>
                    <a:pt x="162" y="120"/>
                    <a:pt x="164" y="120"/>
                    <a:pt x="164" y="120"/>
                  </a:cubicBezTo>
                  <a:cubicBezTo>
                    <a:pt x="177" y="116"/>
                    <a:pt x="177" y="116"/>
                    <a:pt x="177" y="116"/>
                  </a:cubicBezTo>
                  <a:cubicBezTo>
                    <a:pt x="168" y="116"/>
                    <a:pt x="168" y="116"/>
                    <a:pt x="168" y="116"/>
                  </a:cubicBezTo>
                  <a:cubicBezTo>
                    <a:pt x="157" y="118"/>
                    <a:pt x="157" y="118"/>
                    <a:pt x="157" y="118"/>
                  </a:cubicBezTo>
                  <a:cubicBezTo>
                    <a:pt x="151" y="117"/>
                    <a:pt x="151" y="116"/>
                    <a:pt x="151" y="116"/>
                  </a:cubicBezTo>
                  <a:cubicBezTo>
                    <a:pt x="151" y="116"/>
                    <a:pt x="156" y="113"/>
                    <a:pt x="156" y="113"/>
                  </a:cubicBezTo>
                  <a:cubicBezTo>
                    <a:pt x="145" y="111"/>
                    <a:pt x="161" y="105"/>
                    <a:pt x="161" y="105"/>
                  </a:cubicBezTo>
                  <a:cubicBezTo>
                    <a:pt x="157" y="100"/>
                    <a:pt x="163" y="99"/>
                    <a:pt x="163" y="99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151" y="94"/>
                    <a:pt x="150" y="86"/>
                    <a:pt x="150" y="86"/>
                  </a:cubicBezTo>
                  <a:cubicBezTo>
                    <a:pt x="149" y="83"/>
                    <a:pt x="146" y="82"/>
                    <a:pt x="146" y="82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43" y="77"/>
                    <a:pt x="93" y="78"/>
                    <a:pt x="93" y="78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54" y="78"/>
                    <a:pt x="41" y="72"/>
                    <a:pt x="41" y="72"/>
                  </a:cubicBezTo>
                  <a:cubicBezTo>
                    <a:pt x="0" y="72"/>
                    <a:pt x="40" y="70"/>
                    <a:pt x="40" y="70"/>
                  </a:cubicBezTo>
                  <a:cubicBezTo>
                    <a:pt x="53" y="61"/>
                    <a:pt x="110" y="48"/>
                    <a:pt x="110" y="4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42" y="28"/>
                    <a:pt x="153" y="31"/>
                    <a:pt x="153" y="31"/>
                  </a:cubicBezTo>
                  <a:close/>
                  <a:moveTo>
                    <a:pt x="348" y="55"/>
                  </a:moveTo>
                  <a:cubicBezTo>
                    <a:pt x="348" y="54"/>
                    <a:pt x="348" y="54"/>
                    <a:pt x="348" y="54"/>
                  </a:cubicBezTo>
                  <a:cubicBezTo>
                    <a:pt x="332" y="55"/>
                    <a:pt x="332" y="55"/>
                    <a:pt x="332" y="55"/>
                  </a:cubicBezTo>
                  <a:cubicBezTo>
                    <a:pt x="336" y="57"/>
                    <a:pt x="336" y="57"/>
                    <a:pt x="336" y="57"/>
                  </a:cubicBezTo>
                  <a:lnTo>
                    <a:pt x="348" y="55"/>
                  </a:lnTo>
                  <a:close/>
                  <a:moveTo>
                    <a:pt x="331" y="58"/>
                  </a:moveTo>
                  <a:cubicBezTo>
                    <a:pt x="334" y="57"/>
                    <a:pt x="334" y="57"/>
                    <a:pt x="334" y="57"/>
                  </a:cubicBezTo>
                  <a:cubicBezTo>
                    <a:pt x="327" y="55"/>
                    <a:pt x="327" y="55"/>
                    <a:pt x="327" y="55"/>
                  </a:cubicBezTo>
                  <a:cubicBezTo>
                    <a:pt x="321" y="55"/>
                    <a:pt x="321" y="55"/>
                    <a:pt x="321" y="55"/>
                  </a:cubicBezTo>
                  <a:cubicBezTo>
                    <a:pt x="321" y="56"/>
                    <a:pt x="321" y="56"/>
                    <a:pt x="321" y="56"/>
                  </a:cubicBezTo>
                  <a:lnTo>
                    <a:pt x="331" y="58"/>
                  </a:lnTo>
                  <a:close/>
                  <a:moveTo>
                    <a:pt x="282" y="92"/>
                  </a:moveTo>
                  <a:cubicBezTo>
                    <a:pt x="281" y="90"/>
                    <a:pt x="281" y="90"/>
                    <a:pt x="281" y="90"/>
                  </a:cubicBezTo>
                  <a:cubicBezTo>
                    <a:pt x="272" y="90"/>
                    <a:pt x="272" y="90"/>
                    <a:pt x="272" y="90"/>
                  </a:cubicBezTo>
                  <a:cubicBezTo>
                    <a:pt x="272" y="93"/>
                    <a:pt x="272" y="93"/>
                    <a:pt x="272" y="93"/>
                  </a:cubicBezTo>
                  <a:cubicBezTo>
                    <a:pt x="266" y="94"/>
                    <a:pt x="266" y="94"/>
                    <a:pt x="266" y="94"/>
                  </a:cubicBezTo>
                  <a:cubicBezTo>
                    <a:pt x="265" y="94"/>
                    <a:pt x="265" y="94"/>
                    <a:pt x="265" y="94"/>
                  </a:cubicBezTo>
                  <a:cubicBezTo>
                    <a:pt x="279" y="93"/>
                    <a:pt x="279" y="93"/>
                    <a:pt x="279" y="93"/>
                  </a:cubicBezTo>
                  <a:cubicBezTo>
                    <a:pt x="279" y="92"/>
                    <a:pt x="282" y="92"/>
                    <a:pt x="282" y="92"/>
                  </a:cubicBezTo>
                  <a:close/>
                  <a:moveTo>
                    <a:pt x="195" y="97"/>
                  </a:moveTo>
                  <a:cubicBezTo>
                    <a:pt x="195" y="95"/>
                    <a:pt x="195" y="95"/>
                    <a:pt x="195" y="95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1" y="97"/>
                    <a:pt x="191" y="97"/>
                    <a:pt x="191" y="97"/>
                  </a:cubicBezTo>
                  <a:lnTo>
                    <a:pt x="195" y="97"/>
                  </a:lnTo>
                  <a:close/>
                  <a:moveTo>
                    <a:pt x="178" y="74"/>
                  </a:moveTo>
                  <a:cubicBezTo>
                    <a:pt x="178" y="70"/>
                    <a:pt x="175" y="70"/>
                    <a:pt x="175" y="70"/>
                  </a:cubicBezTo>
                  <a:cubicBezTo>
                    <a:pt x="153" y="85"/>
                    <a:pt x="153" y="85"/>
                    <a:pt x="153" y="85"/>
                  </a:cubicBezTo>
                  <a:cubicBezTo>
                    <a:pt x="150" y="90"/>
                    <a:pt x="163" y="92"/>
                    <a:pt x="163" y="92"/>
                  </a:cubicBezTo>
                  <a:cubicBezTo>
                    <a:pt x="174" y="91"/>
                    <a:pt x="178" y="74"/>
                    <a:pt x="178" y="74"/>
                  </a:cubicBezTo>
                  <a:close/>
                  <a:moveTo>
                    <a:pt x="167" y="41"/>
                  </a:moveTo>
                  <a:cubicBezTo>
                    <a:pt x="169" y="41"/>
                    <a:pt x="169" y="36"/>
                    <a:pt x="169" y="36"/>
                  </a:cubicBezTo>
                  <a:cubicBezTo>
                    <a:pt x="168" y="34"/>
                    <a:pt x="163" y="41"/>
                    <a:pt x="163" y="41"/>
                  </a:cubicBezTo>
                  <a:lnTo>
                    <a:pt x="167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>
              <a:spLocks noEditPoints="1"/>
            </p:cNvSpPr>
            <p:nvPr/>
          </p:nvSpPr>
          <p:spPr bwMode="auto">
            <a:xfrm>
              <a:off x="5538" y="1025"/>
              <a:ext cx="1413" cy="466"/>
            </a:xfrm>
            <a:custGeom>
              <a:avLst/>
              <a:gdLst>
                <a:gd name="T0" fmla="*/ 324 w 503"/>
                <a:gd name="T1" fmla="*/ 58 h 166"/>
                <a:gd name="T2" fmla="*/ 344 w 503"/>
                <a:gd name="T3" fmla="*/ 64 h 166"/>
                <a:gd name="T4" fmla="*/ 330 w 503"/>
                <a:gd name="T5" fmla="*/ 60 h 166"/>
                <a:gd name="T6" fmla="*/ 365 w 503"/>
                <a:gd name="T7" fmla="*/ 53 h 166"/>
                <a:gd name="T8" fmla="*/ 363 w 503"/>
                <a:gd name="T9" fmla="*/ 63 h 166"/>
                <a:gd name="T10" fmla="*/ 379 w 503"/>
                <a:gd name="T11" fmla="*/ 68 h 166"/>
                <a:gd name="T12" fmla="*/ 250 w 503"/>
                <a:gd name="T13" fmla="*/ 132 h 166"/>
                <a:gd name="T14" fmla="*/ 227 w 503"/>
                <a:gd name="T15" fmla="*/ 132 h 166"/>
                <a:gd name="T16" fmla="*/ 200 w 503"/>
                <a:gd name="T17" fmla="*/ 127 h 166"/>
                <a:gd name="T18" fmla="*/ 187 w 503"/>
                <a:gd name="T19" fmla="*/ 141 h 166"/>
                <a:gd name="T20" fmla="*/ 185 w 503"/>
                <a:gd name="T21" fmla="*/ 153 h 166"/>
                <a:gd name="T22" fmla="*/ 169 w 503"/>
                <a:gd name="T23" fmla="*/ 140 h 166"/>
                <a:gd name="T24" fmla="*/ 146 w 503"/>
                <a:gd name="T25" fmla="*/ 122 h 166"/>
                <a:gd name="T26" fmla="*/ 129 w 503"/>
                <a:gd name="T27" fmla="*/ 120 h 166"/>
                <a:gd name="T28" fmla="*/ 46 w 503"/>
                <a:gd name="T29" fmla="*/ 110 h 166"/>
                <a:gd name="T30" fmla="*/ 118 w 503"/>
                <a:gd name="T31" fmla="*/ 99 h 166"/>
                <a:gd name="T32" fmla="*/ 97 w 503"/>
                <a:gd name="T33" fmla="*/ 99 h 166"/>
                <a:gd name="T34" fmla="*/ 59 w 503"/>
                <a:gd name="T35" fmla="*/ 94 h 166"/>
                <a:gd name="T36" fmla="*/ 41 w 503"/>
                <a:gd name="T37" fmla="*/ 95 h 166"/>
                <a:gd name="T38" fmla="*/ 14 w 503"/>
                <a:gd name="T39" fmla="*/ 99 h 166"/>
                <a:gd name="T40" fmla="*/ 23 w 503"/>
                <a:gd name="T41" fmla="*/ 92 h 166"/>
                <a:gd name="T42" fmla="*/ 125 w 503"/>
                <a:gd name="T43" fmla="*/ 31 h 166"/>
                <a:gd name="T44" fmla="*/ 125 w 503"/>
                <a:gd name="T45" fmla="*/ 8 h 166"/>
                <a:gd name="T46" fmla="*/ 163 w 503"/>
                <a:gd name="T47" fmla="*/ 82 h 166"/>
                <a:gd name="T48" fmla="*/ 223 w 503"/>
                <a:gd name="T49" fmla="*/ 82 h 166"/>
                <a:gd name="T50" fmla="*/ 230 w 503"/>
                <a:gd name="T51" fmla="*/ 32 h 166"/>
                <a:gd name="T52" fmla="*/ 238 w 503"/>
                <a:gd name="T53" fmla="*/ 1 h 166"/>
                <a:gd name="T54" fmla="*/ 355 w 503"/>
                <a:gd name="T55" fmla="*/ 48 h 166"/>
                <a:gd name="T56" fmla="*/ 436 w 503"/>
                <a:gd name="T57" fmla="*/ 104 h 166"/>
                <a:gd name="T58" fmla="*/ 358 w 503"/>
                <a:gd name="T59" fmla="*/ 110 h 166"/>
                <a:gd name="T60" fmla="*/ 352 w 503"/>
                <a:gd name="T61" fmla="*/ 115 h 166"/>
                <a:gd name="T62" fmla="*/ 355 w 503"/>
                <a:gd name="T63" fmla="*/ 109 h 166"/>
                <a:gd name="T64" fmla="*/ 334 w 503"/>
                <a:gd name="T65" fmla="*/ 120 h 166"/>
                <a:gd name="T66" fmla="*/ 316 w 503"/>
                <a:gd name="T67" fmla="*/ 122 h 166"/>
                <a:gd name="T68" fmla="*/ 315 w 503"/>
                <a:gd name="T69" fmla="*/ 129 h 166"/>
                <a:gd name="T70" fmla="*/ 315 w 503"/>
                <a:gd name="T71" fmla="*/ 137 h 166"/>
                <a:gd name="T72" fmla="*/ 320 w 503"/>
                <a:gd name="T73" fmla="*/ 159 h 166"/>
                <a:gd name="T74" fmla="*/ 312 w 503"/>
                <a:gd name="T75" fmla="*/ 155 h 166"/>
                <a:gd name="T76" fmla="*/ 305 w 503"/>
                <a:gd name="T77" fmla="*/ 146 h 166"/>
                <a:gd name="T78" fmla="*/ 308 w 503"/>
                <a:gd name="T79" fmla="*/ 135 h 166"/>
                <a:gd name="T80" fmla="*/ 306 w 503"/>
                <a:gd name="T81" fmla="*/ 130 h 166"/>
                <a:gd name="T82" fmla="*/ 308 w 503"/>
                <a:gd name="T83" fmla="*/ 127 h 166"/>
                <a:gd name="T84" fmla="*/ 280 w 503"/>
                <a:gd name="T85" fmla="*/ 131 h 166"/>
                <a:gd name="T86" fmla="*/ 280 w 503"/>
                <a:gd name="T87" fmla="*/ 137 h 166"/>
                <a:gd name="T88" fmla="*/ 281 w 503"/>
                <a:gd name="T89" fmla="*/ 158 h 166"/>
                <a:gd name="T90" fmla="*/ 276 w 503"/>
                <a:gd name="T91" fmla="*/ 147 h 166"/>
                <a:gd name="T92" fmla="*/ 274 w 503"/>
                <a:gd name="T93" fmla="*/ 141 h 166"/>
                <a:gd name="T94" fmla="*/ 273 w 503"/>
                <a:gd name="T95" fmla="*/ 134 h 166"/>
                <a:gd name="T96" fmla="*/ 261 w 503"/>
                <a:gd name="T97" fmla="*/ 128 h 166"/>
                <a:gd name="T98" fmla="*/ 256 w 503"/>
                <a:gd name="T99" fmla="*/ 126 h 166"/>
                <a:gd name="T100" fmla="*/ 263 w 503"/>
                <a:gd name="T101" fmla="*/ 98 h 166"/>
                <a:gd name="T102" fmla="*/ 256 w 503"/>
                <a:gd name="T103" fmla="*/ 126 h 166"/>
                <a:gd name="T104" fmla="*/ 300 w 503"/>
                <a:gd name="T105" fmla="*/ 115 h 166"/>
                <a:gd name="T106" fmla="*/ 309 w 503"/>
                <a:gd name="T107" fmla="*/ 12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03" h="166">
                  <a:moveTo>
                    <a:pt x="335" y="49"/>
                  </a:moveTo>
                  <a:cubicBezTo>
                    <a:pt x="329" y="51"/>
                    <a:pt x="329" y="51"/>
                    <a:pt x="329" y="51"/>
                  </a:cubicBezTo>
                  <a:cubicBezTo>
                    <a:pt x="325" y="53"/>
                    <a:pt x="324" y="58"/>
                    <a:pt x="324" y="58"/>
                  </a:cubicBezTo>
                  <a:cubicBezTo>
                    <a:pt x="329" y="60"/>
                    <a:pt x="329" y="60"/>
                    <a:pt x="329" y="60"/>
                  </a:cubicBezTo>
                  <a:cubicBezTo>
                    <a:pt x="329" y="54"/>
                    <a:pt x="335" y="49"/>
                    <a:pt x="335" y="49"/>
                  </a:cubicBezTo>
                  <a:close/>
                  <a:moveTo>
                    <a:pt x="344" y="64"/>
                  </a:moveTo>
                  <a:cubicBezTo>
                    <a:pt x="344" y="64"/>
                    <a:pt x="348" y="49"/>
                    <a:pt x="361" y="50"/>
                  </a:cubicBezTo>
                  <a:cubicBezTo>
                    <a:pt x="361" y="50"/>
                    <a:pt x="353" y="45"/>
                    <a:pt x="338" y="48"/>
                  </a:cubicBezTo>
                  <a:cubicBezTo>
                    <a:pt x="338" y="48"/>
                    <a:pt x="330" y="52"/>
                    <a:pt x="330" y="60"/>
                  </a:cubicBezTo>
                  <a:lnTo>
                    <a:pt x="344" y="64"/>
                  </a:lnTo>
                  <a:close/>
                  <a:moveTo>
                    <a:pt x="379" y="68"/>
                  </a:moveTo>
                  <a:cubicBezTo>
                    <a:pt x="378" y="65"/>
                    <a:pt x="365" y="53"/>
                    <a:pt x="365" y="53"/>
                  </a:cubicBezTo>
                  <a:cubicBezTo>
                    <a:pt x="347" y="47"/>
                    <a:pt x="347" y="66"/>
                    <a:pt x="347" y="66"/>
                  </a:cubicBezTo>
                  <a:cubicBezTo>
                    <a:pt x="354" y="69"/>
                    <a:pt x="361" y="68"/>
                    <a:pt x="361" y="68"/>
                  </a:cubicBezTo>
                  <a:cubicBezTo>
                    <a:pt x="360" y="64"/>
                    <a:pt x="363" y="63"/>
                    <a:pt x="363" y="63"/>
                  </a:cubicBezTo>
                  <a:cubicBezTo>
                    <a:pt x="365" y="61"/>
                    <a:pt x="372" y="62"/>
                    <a:pt x="372" y="62"/>
                  </a:cubicBezTo>
                  <a:cubicBezTo>
                    <a:pt x="375" y="63"/>
                    <a:pt x="376" y="67"/>
                    <a:pt x="376" y="67"/>
                  </a:cubicBezTo>
                  <a:lnTo>
                    <a:pt x="379" y="68"/>
                  </a:lnTo>
                  <a:close/>
                  <a:moveTo>
                    <a:pt x="258" y="126"/>
                  </a:moveTo>
                  <a:cubicBezTo>
                    <a:pt x="258" y="126"/>
                    <a:pt x="255" y="130"/>
                    <a:pt x="251" y="130"/>
                  </a:cubicBezTo>
                  <a:cubicBezTo>
                    <a:pt x="250" y="132"/>
                    <a:pt x="250" y="132"/>
                    <a:pt x="250" y="132"/>
                  </a:cubicBezTo>
                  <a:cubicBezTo>
                    <a:pt x="244" y="130"/>
                    <a:pt x="244" y="130"/>
                    <a:pt x="244" y="130"/>
                  </a:cubicBezTo>
                  <a:cubicBezTo>
                    <a:pt x="227" y="129"/>
                    <a:pt x="227" y="129"/>
                    <a:pt x="227" y="129"/>
                  </a:cubicBezTo>
                  <a:cubicBezTo>
                    <a:pt x="227" y="132"/>
                    <a:pt x="227" y="132"/>
                    <a:pt x="227" y="132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00" y="129"/>
                    <a:pt x="200" y="129"/>
                    <a:pt x="200" y="129"/>
                  </a:cubicBezTo>
                  <a:cubicBezTo>
                    <a:pt x="200" y="127"/>
                    <a:pt x="200" y="127"/>
                    <a:pt x="200" y="127"/>
                  </a:cubicBezTo>
                  <a:cubicBezTo>
                    <a:pt x="189" y="127"/>
                    <a:pt x="189" y="127"/>
                    <a:pt x="189" y="127"/>
                  </a:cubicBezTo>
                  <a:cubicBezTo>
                    <a:pt x="189" y="127"/>
                    <a:pt x="189" y="131"/>
                    <a:pt x="188" y="133"/>
                  </a:cubicBezTo>
                  <a:cubicBezTo>
                    <a:pt x="187" y="141"/>
                    <a:pt x="187" y="141"/>
                    <a:pt x="187" y="141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6" y="144"/>
                    <a:pt x="188" y="145"/>
                    <a:pt x="188" y="148"/>
                  </a:cubicBezTo>
                  <a:cubicBezTo>
                    <a:pt x="188" y="148"/>
                    <a:pt x="188" y="153"/>
                    <a:pt x="185" y="153"/>
                  </a:cubicBezTo>
                  <a:cubicBezTo>
                    <a:pt x="185" y="153"/>
                    <a:pt x="185" y="161"/>
                    <a:pt x="181" y="162"/>
                  </a:cubicBezTo>
                  <a:cubicBezTo>
                    <a:pt x="181" y="162"/>
                    <a:pt x="174" y="163"/>
                    <a:pt x="171" y="160"/>
                  </a:cubicBezTo>
                  <a:cubicBezTo>
                    <a:pt x="171" y="160"/>
                    <a:pt x="164" y="151"/>
                    <a:pt x="169" y="140"/>
                  </a:cubicBezTo>
                  <a:cubicBezTo>
                    <a:pt x="169" y="140"/>
                    <a:pt x="173" y="131"/>
                    <a:pt x="182" y="137"/>
                  </a:cubicBezTo>
                  <a:cubicBezTo>
                    <a:pt x="182" y="126"/>
                    <a:pt x="182" y="126"/>
                    <a:pt x="182" y="126"/>
                  </a:cubicBezTo>
                  <a:cubicBezTo>
                    <a:pt x="182" y="126"/>
                    <a:pt x="148" y="124"/>
                    <a:pt x="146" y="122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29" y="127"/>
                    <a:pt x="129" y="127"/>
                    <a:pt x="129" y="127"/>
                  </a:cubicBezTo>
                  <a:cubicBezTo>
                    <a:pt x="129" y="120"/>
                    <a:pt x="129" y="120"/>
                    <a:pt x="129" y="120"/>
                  </a:cubicBezTo>
                  <a:cubicBezTo>
                    <a:pt x="129" y="120"/>
                    <a:pt x="124" y="119"/>
                    <a:pt x="120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9" y="106"/>
                    <a:pt x="120" y="101"/>
                    <a:pt x="121" y="99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19" y="100"/>
                    <a:pt x="119" y="100"/>
                    <a:pt x="119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41" y="95"/>
                    <a:pt x="41" y="95"/>
                    <a:pt x="41" y="95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95"/>
                    <a:pt x="40" y="99"/>
                    <a:pt x="34" y="101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21" y="92"/>
                    <a:pt x="23" y="92"/>
                  </a:cubicBezTo>
                  <a:cubicBezTo>
                    <a:pt x="119" y="88"/>
                    <a:pt x="119" y="88"/>
                    <a:pt x="119" y="88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2" y="33"/>
                    <a:pt x="121" y="31"/>
                    <a:pt x="125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6" y="30"/>
                    <a:pt x="122" y="27"/>
                    <a:pt x="125" y="26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82"/>
                    <a:pt x="167" y="81"/>
                    <a:pt x="165" y="85"/>
                  </a:cubicBezTo>
                  <a:cubicBezTo>
                    <a:pt x="198" y="84"/>
                    <a:pt x="198" y="84"/>
                    <a:pt x="198" y="84"/>
                  </a:cubicBezTo>
                  <a:cubicBezTo>
                    <a:pt x="223" y="82"/>
                    <a:pt x="223" y="82"/>
                    <a:pt x="223" y="82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6" y="34"/>
                    <a:pt x="225" y="33"/>
                    <a:pt x="230" y="32"/>
                  </a:cubicBezTo>
                  <a:cubicBezTo>
                    <a:pt x="230" y="32"/>
                    <a:pt x="230" y="32"/>
                    <a:pt x="230" y="32"/>
                  </a:cubicBezTo>
                  <a:cubicBezTo>
                    <a:pt x="230" y="32"/>
                    <a:pt x="226" y="29"/>
                    <a:pt x="230" y="27"/>
                  </a:cubicBezTo>
                  <a:cubicBezTo>
                    <a:pt x="230" y="10"/>
                    <a:pt x="230" y="10"/>
                    <a:pt x="230" y="10"/>
                  </a:cubicBezTo>
                  <a:cubicBezTo>
                    <a:pt x="238" y="1"/>
                    <a:pt x="238" y="1"/>
                    <a:pt x="238" y="1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90" y="59"/>
                    <a:pt x="316" y="58"/>
                  </a:cubicBezTo>
                  <a:cubicBezTo>
                    <a:pt x="316" y="58"/>
                    <a:pt x="334" y="43"/>
                    <a:pt x="355" y="48"/>
                  </a:cubicBezTo>
                  <a:cubicBezTo>
                    <a:pt x="355" y="48"/>
                    <a:pt x="365" y="48"/>
                    <a:pt x="381" y="69"/>
                  </a:cubicBezTo>
                  <a:cubicBezTo>
                    <a:pt x="412" y="82"/>
                    <a:pt x="412" y="82"/>
                    <a:pt x="412" y="82"/>
                  </a:cubicBezTo>
                  <a:cubicBezTo>
                    <a:pt x="412" y="82"/>
                    <a:pt x="432" y="95"/>
                    <a:pt x="436" y="104"/>
                  </a:cubicBezTo>
                  <a:cubicBezTo>
                    <a:pt x="436" y="104"/>
                    <a:pt x="503" y="117"/>
                    <a:pt x="435" y="107"/>
                  </a:cubicBezTo>
                  <a:cubicBezTo>
                    <a:pt x="435" y="107"/>
                    <a:pt x="420" y="118"/>
                    <a:pt x="395" y="115"/>
                  </a:cubicBezTo>
                  <a:cubicBezTo>
                    <a:pt x="358" y="110"/>
                    <a:pt x="358" y="110"/>
                    <a:pt x="358" y="110"/>
                  </a:cubicBezTo>
                  <a:cubicBezTo>
                    <a:pt x="359" y="113"/>
                    <a:pt x="359" y="113"/>
                    <a:pt x="359" y="113"/>
                  </a:cubicBezTo>
                  <a:cubicBezTo>
                    <a:pt x="357" y="116"/>
                    <a:pt x="357" y="116"/>
                    <a:pt x="357" y="116"/>
                  </a:cubicBezTo>
                  <a:cubicBezTo>
                    <a:pt x="352" y="115"/>
                    <a:pt x="352" y="115"/>
                    <a:pt x="352" y="115"/>
                  </a:cubicBezTo>
                  <a:cubicBezTo>
                    <a:pt x="352" y="113"/>
                    <a:pt x="352" y="113"/>
                    <a:pt x="352" y="113"/>
                  </a:cubicBezTo>
                  <a:cubicBezTo>
                    <a:pt x="355" y="113"/>
                    <a:pt x="355" y="113"/>
                    <a:pt x="355" y="113"/>
                  </a:cubicBezTo>
                  <a:cubicBezTo>
                    <a:pt x="355" y="113"/>
                    <a:pt x="357" y="110"/>
                    <a:pt x="355" y="109"/>
                  </a:cubicBezTo>
                  <a:cubicBezTo>
                    <a:pt x="343" y="107"/>
                    <a:pt x="343" y="107"/>
                    <a:pt x="343" y="107"/>
                  </a:cubicBezTo>
                  <a:cubicBezTo>
                    <a:pt x="343" y="107"/>
                    <a:pt x="341" y="109"/>
                    <a:pt x="333" y="109"/>
                  </a:cubicBezTo>
                  <a:cubicBezTo>
                    <a:pt x="333" y="109"/>
                    <a:pt x="332" y="119"/>
                    <a:pt x="334" y="120"/>
                  </a:cubicBezTo>
                  <a:cubicBezTo>
                    <a:pt x="334" y="123"/>
                    <a:pt x="334" y="123"/>
                    <a:pt x="334" y="123"/>
                  </a:cubicBezTo>
                  <a:cubicBezTo>
                    <a:pt x="317" y="120"/>
                    <a:pt x="317" y="120"/>
                    <a:pt x="317" y="120"/>
                  </a:cubicBezTo>
                  <a:cubicBezTo>
                    <a:pt x="317" y="120"/>
                    <a:pt x="317" y="121"/>
                    <a:pt x="316" y="122"/>
                  </a:cubicBezTo>
                  <a:cubicBezTo>
                    <a:pt x="316" y="122"/>
                    <a:pt x="319" y="125"/>
                    <a:pt x="317" y="126"/>
                  </a:cubicBezTo>
                  <a:cubicBezTo>
                    <a:pt x="315" y="127"/>
                    <a:pt x="315" y="127"/>
                    <a:pt x="315" y="127"/>
                  </a:cubicBezTo>
                  <a:cubicBezTo>
                    <a:pt x="315" y="129"/>
                    <a:pt x="315" y="129"/>
                    <a:pt x="315" y="129"/>
                  </a:cubicBezTo>
                  <a:cubicBezTo>
                    <a:pt x="315" y="129"/>
                    <a:pt x="316" y="129"/>
                    <a:pt x="316" y="131"/>
                  </a:cubicBezTo>
                  <a:cubicBezTo>
                    <a:pt x="317" y="138"/>
                    <a:pt x="317" y="138"/>
                    <a:pt x="317" y="138"/>
                  </a:cubicBezTo>
                  <a:cubicBezTo>
                    <a:pt x="317" y="138"/>
                    <a:pt x="317" y="139"/>
                    <a:pt x="315" y="137"/>
                  </a:cubicBezTo>
                  <a:cubicBezTo>
                    <a:pt x="315" y="144"/>
                    <a:pt x="315" y="144"/>
                    <a:pt x="315" y="144"/>
                  </a:cubicBezTo>
                  <a:cubicBezTo>
                    <a:pt x="315" y="144"/>
                    <a:pt x="320" y="144"/>
                    <a:pt x="320" y="151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20" y="159"/>
                    <a:pt x="318" y="166"/>
                    <a:pt x="314" y="160"/>
                  </a:cubicBezTo>
                  <a:cubicBezTo>
                    <a:pt x="313" y="155"/>
                    <a:pt x="313" y="155"/>
                    <a:pt x="313" y="155"/>
                  </a:cubicBezTo>
                  <a:cubicBezTo>
                    <a:pt x="312" y="155"/>
                    <a:pt x="312" y="155"/>
                    <a:pt x="312" y="155"/>
                  </a:cubicBezTo>
                  <a:cubicBezTo>
                    <a:pt x="312" y="160"/>
                    <a:pt x="312" y="160"/>
                    <a:pt x="312" y="160"/>
                  </a:cubicBezTo>
                  <a:cubicBezTo>
                    <a:pt x="312" y="160"/>
                    <a:pt x="309" y="166"/>
                    <a:pt x="305" y="160"/>
                  </a:cubicBezTo>
                  <a:cubicBezTo>
                    <a:pt x="305" y="160"/>
                    <a:pt x="303" y="150"/>
                    <a:pt x="305" y="146"/>
                  </a:cubicBezTo>
                  <a:cubicBezTo>
                    <a:pt x="305" y="146"/>
                    <a:pt x="310" y="143"/>
                    <a:pt x="311" y="148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12" y="140"/>
                    <a:pt x="307" y="138"/>
                    <a:pt x="308" y="135"/>
                  </a:cubicBezTo>
                  <a:cubicBezTo>
                    <a:pt x="308" y="132"/>
                    <a:pt x="308" y="132"/>
                    <a:pt x="308" y="132"/>
                  </a:cubicBezTo>
                  <a:cubicBezTo>
                    <a:pt x="308" y="132"/>
                    <a:pt x="303" y="133"/>
                    <a:pt x="305" y="130"/>
                  </a:cubicBezTo>
                  <a:cubicBezTo>
                    <a:pt x="306" y="130"/>
                    <a:pt x="306" y="130"/>
                    <a:pt x="306" y="130"/>
                  </a:cubicBezTo>
                  <a:cubicBezTo>
                    <a:pt x="306" y="127"/>
                    <a:pt x="306" y="127"/>
                    <a:pt x="306" y="127"/>
                  </a:cubicBezTo>
                  <a:cubicBezTo>
                    <a:pt x="308" y="127"/>
                    <a:pt x="308" y="127"/>
                    <a:pt x="308" y="127"/>
                  </a:cubicBezTo>
                  <a:cubicBezTo>
                    <a:pt x="308" y="127"/>
                    <a:pt x="308" y="127"/>
                    <a:pt x="308" y="127"/>
                  </a:cubicBezTo>
                  <a:cubicBezTo>
                    <a:pt x="308" y="127"/>
                    <a:pt x="289" y="130"/>
                    <a:pt x="288" y="129"/>
                  </a:cubicBezTo>
                  <a:cubicBezTo>
                    <a:pt x="288" y="131"/>
                    <a:pt x="288" y="131"/>
                    <a:pt x="288" y="131"/>
                  </a:cubicBezTo>
                  <a:cubicBezTo>
                    <a:pt x="280" y="131"/>
                    <a:pt x="280" y="131"/>
                    <a:pt x="280" y="131"/>
                  </a:cubicBezTo>
                  <a:cubicBezTo>
                    <a:pt x="280" y="133"/>
                    <a:pt x="280" y="133"/>
                    <a:pt x="280" y="133"/>
                  </a:cubicBezTo>
                  <a:cubicBezTo>
                    <a:pt x="280" y="133"/>
                    <a:pt x="282" y="135"/>
                    <a:pt x="280" y="136"/>
                  </a:cubicBezTo>
                  <a:cubicBezTo>
                    <a:pt x="280" y="137"/>
                    <a:pt x="280" y="137"/>
                    <a:pt x="280" y="137"/>
                  </a:cubicBezTo>
                  <a:cubicBezTo>
                    <a:pt x="280" y="137"/>
                    <a:pt x="286" y="128"/>
                    <a:pt x="294" y="137"/>
                  </a:cubicBezTo>
                  <a:cubicBezTo>
                    <a:pt x="294" y="137"/>
                    <a:pt x="300" y="147"/>
                    <a:pt x="293" y="158"/>
                  </a:cubicBezTo>
                  <a:cubicBezTo>
                    <a:pt x="293" y="158"/>
                    <a:pt x="291" y="162"/>
                    <a:pt x="281" y="158"/>
                  </a:cubicBezTo>
                  <a:cubicBezTo>
                    <a:pt x="281" y="158"/>
                    <a:pt x="280" y="158"/>
                    <a:pt x="278" y="150"/>
                  </a:cubicBezTo>
                  <a:cubicBezTo>
                    <a:pt x="278" y="150"/>
                    <a:pt x="277" y="148"/>
                    <a:pt x="277" y="150"/>
                  </a:cubicBezTo>
                  <a:cubicBezTo>
                    <a:pt x="277" y="150"/>
                    <a:pt x="276" y="154"/>
                    <a:pt x="276" y="147"/>
                  </a:cubicBezTo>
                  <a:cubicBezTo>
                    <a:pt x="275" y="145"/>
                    <a:pt x="275" y="145"/>
                    <a:pt x="275" y="145"/>
                  </a:cubicBezTo>
                  <a:cubicBezTo>
                    <a:pt x="275" y="145"/>
                    <a:pt x="272" y="145"/>
                    <a:pt x="273" y="141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4" y="141"/>
                    <a:pt x="275" y="140"/>
                    <a:pt x="273" y="140"/>
                  </a:cubicBezTo>
                  <a:cubicBezTo>
                    <a:pt x="273" y="140"/>
                    <a:pt x="271" y="140"/>
                    <a:pt x="272" y="137"/>
                  </a:cubicBezTo>
                  <a:cubicBezTo>
                    <a:pt x="273" y="134"/>
                    <a:pt x="273" y="134"/>
                    <a:pt x="273" y="134"/>
                  </a:cubicBezTo>
                  <a:cubicBezTo>
                    <a:pt x="273" y="134"/>
                    <a:pt x="275" y="131"/>
                    <a:pt x="274" y="130"/>
                  </a:cubicBezTo>
                  <a:cubicBezTo>
                    <a:pt x="263" y="129"/>
                    <a:pt x="263" y="129"/>
                    <a:pt x="263" y="129"/>
                  </a:cubicBezTo>
                  <a:cubicBezTo>
                    <a:pt x="261" y="128"/>
                    <a:pt x="261" y="128"/>
                    <a:pt x="261" y="128"/>
                  </a:cubicBezTo>
                  <a:cubicBezTo>
                    <a:pt x="261" y="126"/>
                    <a:pt x="261" y="126"/>
                    <a:pt x="261" y="126"/>
                  </a:cubicBezTo>
                  <a:lnTo>
                    <a:pt x="258" y="126"/>
                  </a:lnTo>
                  <a:close/>
                  <a:moveTo>
                    <a:pt x="256" y="126"/>
                  </a:moveTo>
                  <a:cubicBezTo>
                    <a:pt x="257" y="118"/>
                    <a:pt x="257" y="118"/>
                    <a:pt x="257" y="118"/>
                  </a:cubicBezTo>
                  <a:cubicBezTo>
                    <a:pt x="282" y="100"/>
                    <a:pt x="282" y="100"/>
                    <a:pt x="282" y="100"/>
                  </a:cubicBezTo>
                  <a:cubicBezTo>
                    <a:pt x="263" y="98"/>
                    <a:pt x="263" y="98"/>
                    <a:pt x="263" y="98"/>
                  </a:cubicBezTo>
                  <a:cubicBezTo>
                    <a:pt x="240" y="118"/>
                    <a:pt x="240" y="118"/>
                    <a:pt x="240" y="118"/>
                  </a:cubicBezTo>
                  <a:cubicBezTo>
                    <a:pt x="239" y="123"/>
                    <a:pt x="239" y="123"/>
                    <a:pt x="239" y="123"/>
                  </a:cubicBezTo>
                  <a:lnTo>
                    <a:pt x="256" y="126"/>
                  </a:lnTo>
                  <a:close/>
                  <a:moveTo>
                    <a:pt x="309" y="124"/>
                  </a:moveTo>
                  <a:cubicBezTo>
                    <a:pt x="303" y="118"/>
                    <a:pt x="303" y="118"/>
                    <a:pt x="303" y="118"/>
                  </a:cubicBezTo>
                  <a:cubicBezTo>
                    <a:pt x="303" y="118"/>
                    <a:pt x="301" y="117"/>
                    <a:pt x="300" y="115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7"/>
                    <a:pt x="299" y="125"/>
                  </a:cubicBezTo>
                  <a:lnTo>
                    <a:pt x="309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2421" y="2349"/>
              <a:ext cx="1255" cy="360"/>
            </a:xfrm>
            <a:custGeom>
              <a:avLst/>
              <a:gdLst>
                <a:gd name="T0" fmla="*/ 296 w 447"/>
                <a:gd name="T1" fmla="*/ 50 h 128"/>
                <a:gd name="T2" fmla="*/ 298 w 447"/>
                <a:gd name="T3" fmla="*/ 40 h 128"/>
                <a:gd name="T4" fmla="*/ 264 w 447"/>
                <a:gd name="T5" fmla="*/ 41 h 128"/>
                <a:gd name="T6" fmla="*/ 264 w 447"/>
                <a:gd name="T7" fmla="*/ 49 h 128"/>
                <a:gd name="T8" fmla="*/ 296 w 447"/>
                <a:gd name="T9" fmla="*/ 50 h 128"/>
                <a:gd name="T10" fmla="*/ 313 w 447"/>
                <a:gd name="T11" fmla="*/ 53 h 128"/>
                <a:gd name="T12" fmla="*/ 317 w 447"/>
                <a:gd name="T13" fmla="*/ 49 h 128"/>
                <a:gd name="T14" fmla="*/ 301 w 447"/>
                <a:gd name="T15" fmla="*/ 40 h 128"/>
                <a:gd name="T16" fmla="*/ 300 w 447"/>
                <a:gd name="T17" fmla="*/ 52 h 128"/>
                <a:gd name="T18" fmla="*/ 313 w 447"/>
                <a:gd name="T19" fmla="*/ 53 h 128"/>
                <a:gd name="T20" fmla="*/ 318 w 447"/>
                <a:gd name="T21" fmla="*/ 49 h 128"/>
                <a:gd name="T22" fmla="*/ 385 w 447"/>
                <a:gd name="T23" fmla="*/ 66 h 128"/>
                <a:gd name="T24" fmla="*/ 383 w 447"/>
                <a:gd name="T25" fmla="*/ 69 h 128"/>
                <a:gd name="T26" fmla="*/ 344 w 447"/>
                <a:gd name="T27" fmla="*/ 75 h 128"/>
                <a:gd name="T28" fmla="*/ 315 w 447"/>
                <a:gd name="T29" fmla="*/ 75 h 128"/>
                <a:gd name="T30" fmla="*/ 258 w 447"/>
                <a:gd name="T31" fmla="*/ 80 h 128"/>
                <a:gd name="T32" fmla="*/ 234 w 447"/>
                <a:gd name="T33" fmla="*/ 96 h 128"/>
                <a:gd name="T34" fmla="*/ 214 w 447"/>
                <a:gd name="T35" fmla="*/ 102 h 128"/>
                <a:gd name="T36" fmla="*/ 177 w 447"/>
                <a:gd name="T37" fmla="*/ 102 h 128"/>
                <a:gd name="T38" fmla="*/ 166 w 447"/>
                <a:gd name="T39" fmla="*/ 108 h 128"/>
                <a:gd name="T40" fmla="*/ 154 w 447"/>
                <a:gd name="T41" fmla="*/ 114 h 128"/>
                <a:gd name="T42" fmla="*/ 129 w 447"/>
                <a:gd name="T43" fmla="*/ 125 h 128"/>
                <a:gd name="T44" fmla="*/ 101 w 447"/>
                <a:gd name="T45" fmla="*/ 127 h 128"/>
                <a:gd name="T46" fmla="*/ 100 w 447"/>
                <a:gd name="T47" fmla="*/ 119 h 128"/>
                <a:gd name="T48" fmla="*/ 104 w 447"/>
                <a:gd name="T49" fmla="*/ 103 h 128"/>
                <a:gd name="T50" fmla="*/ 66 w 447"/>
                <a:gd name="T51" fmla="*/ 102 h 128"/>
                <a:gd name="T52" fmla="*/ 38 w 447"/>
                <a:gd name="T53" fmla="*/ 114 h 128"/>
                <a:gd name="T54" fmla="*/ 16 w 447"/>
                <a:gd name="T55" fmla="*/ 116 h 128"/>
                <a:gd name="T56" fmla="*/ 11 w 447"/>
                <a:gd name="T57" fmla="*/ 113 h 128"/>
                <a:gd name="T58" fmla="*/ 29 w 447"/>
                <a:gd name="T59" fmla="*/ 95 h 128"/>
                <a:gd name="T60" fmla="*/ 39 w 447"/>
                <a:gd name="T61" fmla="*/ 94 h 128"/>
                <a:gd name="T62" fmla="*/ 39 w 447"/>
                <a:gd name="T63" fmla="*/ 86 h 128"/>
                <a:gd name="T64" fmla="*/ 39 w 447"/>
                <a:gd name="T65" fmla="*/ 70 h 128"/>
                <a:gd name="T66" fmla="*/ 39 w 447"/>
                <a:gd name="T67" fmla="*/ 66 h 128"/>
                <a:gd name="T68" fmla="*/ 23 w 447"/>
                <a:gd name="T69" fmla="*/ 66 h 128"/>
                <a:gd name="T70" fmla="*/ 0 w 447"/>
                <a:gd name="T71" fmla="*/ 53 h 128"/>
                <a:gd name="T72" fmla="*/ 13 w 447"/>
                <a:gd name="T73" fmla="*/ 52 h 128"/>
                <a:gd name="T74" fmla="*/ 23 w 447"/>
                <a:gd name="T75" fmla="*/ 51 h 128"/>
                <a:gd name="T76" fmla="*/ 38 w 447"/>
                <a:gd name="T77" fmla="*/ 54 h 128"/>
                <a:gd name="T78" fmla="*/ 39 w 447"/>
                <a:gd name="T79" fmla="*/ 51 h 128"/>
                <a:gd name="T80" fmla="*/ 37 w 447"/>
                <a:gd name="T81" fmla="*/ 52 h 128"/>
                <a:gd name="T82" fmla="*/ 35 w 447"/>
                <a:gd name="T83" fmla="*/ 49 h 128"/>
                <a:gd name="T84" fmla="*/ 33 w 447"/>
                <a:gd name="T85" fmla="*/ 24 h 128"/>
                <a:gd name="T86" fmla="*/ 35 w 447"/>
                <a:gd name="T87" fmla="*/ 24 h 128"/>
                <a:gd name="T88" fmla="*/ 33 w 447"/>
                <a:gd name="T89" fmla="*/ 5 h 128"/>
                <a:gd name="T90" fmla="*/ 42 w 447"/>
                <a:gd name="T91" fmla="*/ 1 h 128"/>
                <a:gd name="T92" fmla="*/ 47 w 447"/>
                <a:gd name="T93" fmla="*/ 1 h 128"/>
                <a:gd name="T94" fmla="*/ 83 w 447"/>
                <a:gd name="T95" fmla="*/ 30 h 128"/>
                <a:gd name="T96" fmla="*/ 100 w 447"/>
                <a:gd name="T97" fmla="*/ 30 h 128"/>
                <a:gd name="T98" fmla="*/ 118 w 447"/>
                <a:gd name="T99" fmla="*/ 33 h 128"/>
                <a:gd name="T100" fmla="*/ 186 w 447"/>
                <a:gd name="T101" fmla="*/ 51 h 128"/>
                <a:gd name="T102" fmla="*/ 201 w 447"/>
                <a:gd name="T103" fmla="*/ 53 h 128"/>
                <a:gd name="T104" fmla="*/ 263 w 447"/>
                <a:gd name="T105" fmla="*/ 40 h 128"/>
                <a:gd name="T106" fmla="*/ 318 w 447"/>
                <a:gd name="T107" fmla="*/ 4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128">
                  <a:moveTo>
                    <a:pt x="296" y="50"/>
                  </a:moveTo>
                  <a:cubicBezTo>
                    <a:pt x="298" y="50"/>
                    <a:pt x="298" y="40"/>
                    <a:pt x="298" y="40"/>
                  </a:cubicBezTo>
                  <a:cubicBezTo>
                    <a:pt x="281" y="32"/>
                    <a:pt x="264" y="41"/>
                    <a:pt x="264" y="41"/>
                  </a:cubicBezTo>
                  <a:cubicBezTo>
                    <a:pt x="264" y="49"/>
                    <a:pt x="264" y="49"/>
                    <a:pt x="264" y="49"/>
                  </a:cubicBezTo>
                  <a:cubicBezTo>
                    <a:pt x="265" y="49"/>
                    <a:pt x="296" y="50"/>
                    <a:pt x="296" y="50"/>
                  </a:cubicBezTo>
                  <a:close/>
                  <a:moveTo>
                    <a:pt x="313" y="53"/>
                  </a:moveTo>
                  <a:cubicBezTo>
                    <a:pt x="317" y="52"/>
                    <a:pt x="317" y="49"/>
                    <a:pt x="317" y="49"/>
                  </a:cubicBezTo>
                  <a:cubicBezTo>
                    <a:pt x="313" y="45"/>
                    <a:pt x="301" y="40"/>
                    <a:pt x="301" y="40"/>
                  </a:cubicBezTo>
                  <a:cubicBezTo>
                    <a:pt x="300" y="52"/>
                    <a:pt x="300" y="52"/>
                    <a:pt x="300" y="52"/>
                  </a:cubicBezTo>
                  <a:lnTo>
                    <a:pt x="313" y="53"/>
                  </a:lnTo>
                  <a:close/>
                  <a:moveTo>
                    <a:pt x="318" y="49"/>
                  </a:moveTo>
                  <a:cubicBezTo>
                    <a:pt x="336" y="50"/>
                    <a:pt x="385" y="66"/>
                    <a:pt x="385" y="66"/>
                  </a:cubicBezTo>
                  <a:cubicBezTo>
                    <a:pt x="447" y="72"/>
                    <a:pt x="383" y="69"/>
                    <a:pt x="383" y="69"/>
                  </a:cubicBezTo>
                  <a:cubicBezTo>
                    <a:pt x="372" y="75"/>
                    <a:pt x="345" y="75"/>
                    <a:pt x="344" y="75"/>
                  </a:cubicBezTo>
                  <a:cubicBezTo>
                    <a:pt x="344" y="75"/>
                    <a:pt x="315" y="75"/>
                    <a:pt x="315" y="75"/>
                  </a:cubicBezTo>
                  <a:cubicBezTo>
                    <a:pt x="307" y="74"/>
                    <a:pt x="258" y="80"/>
                    <a:pt x="258" y="80"/>
                  </a:cubicBezTo>
                  <a:cubicBezTo>
                    <a:pt x="234" y="96"/>
                    <a:pt x="234" y="96"/>
                    <a:pt x="234" y="96"/>
                  </a:cubicBezTo>
                  <a:cubicBezTo>
                    <a:pt x="225" y="103"/>
                    <a:pt x="214" y="102"/>
                    <a:pt x="214" y="102"/>
                  </a:cubicBezTo>
                  <a:cubicBezTo>
                    <a:pt x="177" y="102"/>
                    <a:pt x="177" y="102"/>
                    <a:pt x="177" y="102"/>
                  </a:cubicBezTo>
                  <a:cubicBezTo>
                    <a:pt x="166" y="108"/>
                    <a:pt x="166" y="108"/>
                    <a:pt x="166" y="108"/>
                  </a:cubicBezTo>
                  <a:cubicBezTo>
                    <a:pt x="179" y="117"/>
                    <a:pt x="154" y="114"/>
                    <a:pt x="154" y="114"/>
                  </a:cubicBezTo>
                  <a:cubicBezTo>
                    <a:pt x="142" y="124"/>
                    <a:pt x="129" y="125"/>
                    <a:pt x="129" y="125"/>
                  </a:cubicBezTo>
                  <a:cubicBezTo>
                    <a:pt x="118" y="128"/>
                    <a:pt x="101" y="127"/>
                    <a:pt x="101" y="127"/>
                  </a:cubicBezTo>
                  <a:cubicBezTo>
                    <a:pt x="98" y="126"/>
                    <a:pt x="100" y="119"/>
                    <a:pt x="100" y="119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8" y="118"/>
                    <a:pt x="16" y="116"/>
                    <a:pt x="16" y="116"/>
                  </a:cubicBezTo>
                  <a:cubicBezTo>
                    <a:pt x="10" y="116"/>
                    <a:pt x="11" y="113"/>
                    <a:pt x="11" y="113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36" y="80"/>
                    <a:pt x="39" y="70"/>
                    <a:pt x="39" y="70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6" y="51"/>
                    <a:pt x="23" y="51"/>
                    <a:pt x="23" y="51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5" y="52"/>
                    <a:pt x="35" y="49"/>
                    <a:pt x="35" y="49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5" y="0"/>
                    <a:pt x="47" y="1"/>
                    <a:pt x="47" y="1"/>
                  </a:cubicBezTo>
                  <a:cubicBezTo>
                    <a:pt x="83" y="30"/>
                    <a:pt x="83" y="30"/>
                    <a:pt x="83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107" y="30"/>
                    <a:pt x="118" y="33"/>
                    <a:pt x="118" y="33"/>
                  </a:cubicBezTo>
                  <a:cubicBezTo>
                    <a:pt x="186" y="51"/>
                    <a:pt x="186" y="51"/>
                    <a:pt x="186" y="51"/>
                  </a:cubicBezTo>
                  <a:cubicBezTo>
                    <a:pt x="198" y="54"/>
                    <a:pt x="201" y="53"/>
                    <a:pt x="201" y="53"/>
                  </a:cubicBezTo>
                  <a:cubicBezTo>
                    <a:pt x="263" y="40"/>
                    <a:pt x="263" y="40"/>
                    <a:pt x="263" y="40"/>
                  </a:cubicBezTo>
                  <a:cubicBezTo>
                    <a:pt x="291" y="27"/>
                    <a:pt x="318" y="49"/>
                    <a:pt x="318" y="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>
              <a:spLocks noEditPoints="1"/>
            </p:cNvSpPr>
            <p:nvPr/>
          </p:nvSpPr>
          <p:spPr bwMode="auto">
            <a:xfrm>
              <a:off x="4808" y="2287"/>
              <a:ext cx="1168" cy="481"/>
            </a:xfrm>
            <a:custGeom>
              <a:avLst/>
              <a:gdLst>
                <a:gd name="T0" fmla="*/ 42 w 416"/>
                <a:gd name="T1" fmla="*/ 157 h 171"/>
                <a:gd name="T2" fmla="*/ 338 w 416"/>
                <a:gd name="T3" fmla="*/ 85 h 171"/>
                <a:gd name="T4" fmla="*/ 340 w 416"/>
                <a:gd name="T5" fmla="*/ 86 h 171"/>
                <a:gd name="T6" fmla="*/ 327 w 416"/>
                <a:gd name="T7" fmla="*/ 117 h 171"/>
                <a:gd name="T8" fmla="*/ 302 w 416"/>
                <a:gd name="T9" fmla="*/ 146 h 171"/>
                <a:gd name="T10" fmla="*/ 187 w 416"/>
                <a:gd name="T11" fmla="*/ 147 h 171"/>
                <a:gd name="T12" fmla="*/ 155 w 416"/>
                <a:gd name="T13" fmla="*/ 171 h 171"/>
                <a:gd name="T14" fmla="*/ 106 w 416"/>
                <a:gd name="T15" fmla="*/ 149 h 171"/>
                <a:gd name="T16" fmla="*/ 100 w 416"/>
                <a:gd name="T17" fmla="*/ 151 h 171"/>
                <a:gd name="T18" fmla="*/ 108 w 416"/>
                <a:gd name="T19" fmla="*/ 150 h 171"/>
                <a:gd name="T20" fmla="*/ 113 w 416"/>
                <a:gd name="T21" fmla="*/ 153 h 171"/>
                <a:gd name="T22" fmla="*/ 109 w 416"/>
                <a:gd name="T23" fmla="*/ 160 h 171"/>
                <a:gd name="T24" fmla="*/ 103 w 416"/>
                <a:gd name="T25" fmla="*/ 162 h 171"/>
                <a:gd name="T26" fmla="*/ 55 w 416"/>
                <a:gd name="T27" fmla="*/ 162 h 171"/>
                <a:gd name="T28" fmla="*/ 38 w 416"/>
                <a:gd name="T29" fmla="*/ 163 h 171"/>
                <a:gd name="T30" fmla="*/ 39 w 416"/>
                <a:gd name="T31" fmla="*/ 153 h 171"/>
                <a:gd name="T32" fmla="*/ 35 w 416"/>
                <a:gd name="T33" fmla="*/ 134 h 171"/>
                <a:gd name="T34" fmla="*/ 40 w 416"/>
                <a:gd name="T35" fmla="*/ 107 h 171"/>
                <a:gd name="T36" fmla="*/ 88 w 416"/>
                <a:gd name="T37" fmla="*/ 97 h 171"/>
                <a:gd name="T38" fmla="*/ 47 w 416"/>
                <a:gd name="T39" fmla="*/ 87 h 171"/>
                <a:gd name="T40" fmla="*/ 35 w 416"/>
                <a:gd name="T41" fmla="*/ 32 h 171"/>
                <a:gd name="T42" fmla="*/ 28 w 416"/>
                <a:gd name="T43" fmla="*/ 18 h 171"/>
                <a:gd name="T44" fmla="*/ 22 w 416"/>
                <a:gd name="T45" fmla="*/ 7 h 171"/>
                <a:gd name="T46" fmla="*/ 53 w 416"/>
                <a:gd name="T47" fmla="*/ 0 h 171"/>
                <a:gd name="T48" fmla="*/ 226 w 416"/>
                <a:gd name="T49" fmla="*/ 89 h 171"/>
                <a:gd name="T50" fmla="*/ 277 w 416"/>
                <a:gd name="T51" fmla="*/ 62 h 171"/>
                <a:gd name="T52" fmla="*/ 275 w 416"/>
                <a:gd name="T53" fmla="*/ 55 h 171"/>
                <a:gd name="T54" fmla="*/ 283 w 416"/>
                <a:gd name="T55" fmla="*/ 50 h 171"/>
                <a:gd name="T56" fmla="*/ 342 w 416"/>
                <a:gd name="T57" fmla="*/ 61 h 171"/>
                <a:gd name="T58" fmla="*/ 345 w 416"/>
                <a:gd name="T59" fmla="*/ 57 h 171"/>
                <a:gd name="T60" fmla="*/ 349 w 416"/>
                <a:gd name="T61" fmla="*/ 68 h 171"/>
                <a:gd name="T62" fmla="*/ 346 w 416"/>
                <a:gd name="T63" fmla="*/ 68 h 171"/>
                <a:gd name="T64" fmla="*/ 340 w 416"/>
                <a:gd name="T65" fmla="*/ 67 h 171"/>
                <a:gd name="T66" fmla="*/ 308 w 416"/>
                <a:gd name="T67" fmla="*/ 71 h 171"/>
                <a:gd name="T68" fmla="*/ 310 w 416"/>
                <a:gd name="T69" fmla="*/ 84 h 171"/>
                <a:gd name="T70" fmla="*/ 321 w 416"/>
                <a:gd name="T71" fmla="*/ 80 h 171"/>
                <a:gd name="T72" fmla="*/ 338 w 416"/>
                <a:gd name="T73" fmla="*/ 85 h 171"/>
                <a:gd name="T74" fmla="*/ 305 w 416"/>
                <a:gd name="T75" fmla="*/ 73 h 171"/>
                <a:gd name="T76" fmla="*/ 305 w 416"/>
                <a:gd name="T77" fmla="*/ 76 h 171"/>
                <a:gd name="T78" fmla="*/ 280 w 416"/>
                <a:gd name="T79" fmla="*/ 59 h 171"/>
                <a:gd name="T80" fmla="*/ 281 w 416"/>
                <a:gd name="T81" fmla="*/ 60 h 171"/>
                <a:gd name="T82" fmla="*/ 68 w 416"/>
                <a:gd name="T83" fmla="*/ 144 h 171"/>
                <a:gd name="T84" fmla="*/ 53 w 416"/>
                <a:gd name="T85" fmla="*/ 110 h 171"/>
                <a:gd name="T86" fmla="*/ 61 w 416"/>
                <a:gd name="T87" fmla="*/ 125 h 171"/>
                <a:gd name="T88" fmla="*/ 51 w 416"/>
                <a:gd name="T89" fmla="*/ 149 h 171"/>
                <a:gd name="T90" fmla="*/ 58 w 416"/>
                <a:gd name="T91" fmla="*/ 152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6" h="171">
                  <a:moveTo>
                    <a:pt x="40" y="157"/>
                  </a:moveTo>
                  <a:cubicBezTo>
                    <a:pt x="40" y="158"/>
                    <a:pt x="41" y="158"/>
                    <a:pt x="41" y="158"/>
                  </a:cubicBezTo>
                  <a:cubicBezTo>
                    <a:pt x="42" y="158"/>
                    <a:pt x="42" y="158"/>
                    <a:pt x="42" y="157"/>
                  </a:cubicBezTo>
                  <a:cubicBezTo>
                    <a:pt x="42" y="156"/>
                    <a:pt x="42" y="155"/>
                    <a:pt x="41" y="155"/>
                  </a:cubicBezTo>
                  <a:cubicBezTo>
                    <a:pt x="41" y="155"/>
                    <a:pt x="40" y="156"/>
                    <a:pt x="40" y="157"/>
                  </a:cubicBezTo>
                  <a:close/>
                  <a:moveTo>
                    <a:pt x="338" y="85"/>
                  </a:moveTo>
                  <a:cubicBezTo>
                    <a:pt x="338" y="85"/>
                    <a:pt x="334" y="82"/>
                    <a:pt x="329" y="78"/>
                  </a:cubicBezTo>
                  <a:cubicBezTo>
                    <a:pt x="329" y="78"/>
                    <a:pt x="329" y="78"/>
                    <a:pt x="329" y="78"/>
                  </a:cubicBezTo>
                  <a:cubicBezTo>
                    <a:pt x="336" y="82"/>
                    <a:pt x="340" y="86"/>
                    <a:pt x="340" y="86"/>
                  </a:cubicBezTo>
                  <a:cubicBezTo>
                    <a:pt x="370" y="91"/>
                    <a:pt x="389" y="107"/>
                    <a:pt x="389" y="107"/>
                  </a:cubicBezTo>
                  <a:cubicBezTo>
                    <a:pt x="416" y="108"/>
                    <a:pt x="389" y="109"/>
                    <a:pt x="389" y="109"/>
                  </a:cubicBezTo>
                  <a:cubicBezTo>
                    <a:pt x="379" y="115"/>
                    <a:pt x="327" y="117"/>
                    <a:pt x="327" y="117"/>
                  </a:cubicBezTo>
                  <a:cubicBezTo>
                    <a:pt x="329" y="132"/>
                    <a:pt x="305" y="138"/>
                    <a:pt x="305" y="138"/>
                  </a:cubicBezTo>
                  <a:cubicBezTo>
                    <a:pt x="305" y="138"/>
                    <a:pt x="305" y="145"/>
                    <a:pt x="305" y="145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1" y="139"/>
                    <a:pt x="300" y="139"/>
                    <a:pt x="300" y="139"/>
                  </a:cubicBezTo>
                  <a:cubicBezTo>
                    <a:pt x="295" y="142"/>
                    <a:pt x="187" y="147"/>
                    <a:pt x="187" y="147"/>
                  </a:cubicBezTo>
                  <a:cubicBezTo>
                    <a:pt x="186" y="161"/>
                    <a:pt x="186" y="161"/>
                    <a:pt x="186" y="161"/>
                  </a:cubicBezTo>
                  <a:cubicBezTo>
                    <a:pt x="161" y="157"/>
                    <a:pt x="161" y="157"/>
                    <a:pt x="161" y="157"/>
                  </a:cubicBezTo>
                  <a:cubicBezTo>
                    <a:pt x="155" y="171"/>
                    <a:pt x="155" y="171"/>
                    <a:pt x="155" y="171"/>
                  </a:cubicBezTo>
                  <a:cubicBezTo>
                    <a:pt x="127" y="165"/>
                    <a:pt x="127" y="165"/>
                    <a:pt x="127" y="165"/>
                  </a:cubicBezTo>
                  <a:cubicBezTo>
                    <a:pt x="125" y="149"/>
                    <a:pt x="125" y="149"/>
                    <a:pt x="125" y="149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88" y="153"/>
                    <a:pt x="88" y="153"/>
                    <a:pt x="88" y="153"/>
                  </a:cubicBezTo>
                  <a:cubicBezTo>
                    <a:pt x="102" y="153"/>
                    <a:pt x="102" y="153"/>
                    <a:pt x="102" y="153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3" y="152"/>
                    <a:pt x="107" y="153"/>
                    <a:pt x="107" y="153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11" y="150"/>
                    <a:pt x="111" y="150"/>
                    <a:pt x="111" y="150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33" y="156"/>
                    <a:pt x="112" y="157"/>
                    <a:pt x="112" y="157"/>
                  </a:cubicBezTo>
                  <a:cubicBezTo>
                    <a:pt x="110" y="157"/>
                    <a:pt x="112" y="160"/>
                    <a:pt x="112" y="160"/>
                  </a:cubicBezTo>
                  <a:cubicBezTo>
                    <a:pt x="109" y="160"/>
                    <a:pt x="109" y="160"/>
                    <a:pt x="109" y="160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7" y="159"/>
                    <a:pt x="106" y="162"/>
                    <a:pt x="106" y="162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60" y="159"/>
                    <a:pt x="60" y="159"/>
                    <a:pt x="60" y="159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7" y="163"/>
                    <a:pt x="47" y="163"/>
                    <a:pt x="47" y="163"/>
                  </a:cubicBezTo>
                  <a:cubicBezTo>
                    <a:pt x="38" y="163"/>
                    <a:pt x="38" y="163"/>
                    <a:pt x="38" y="163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39" y="157"/>
                    <a:pt x="40" y="154"/>
                    <a:pt x="40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27" y="160"/>
                    <a:pt x="15" y="162"/>
                    <a:pt x="15" y="162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37" y="119"/>
                    <a:pt x="43" y="111"/>
                    <a:pt x="43" y="111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8" y="95"/>
                    <a:pt x="88" y="95"/>
                    <a:pt x="88" y="95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45" y="96"/>
                    <a:pt x="47" y="87"/>
                    <a:pt x="47" y="87"/>
                  </a:cubicBezTo>
                  <a:cubicBezTo>
                    <a:pt x="42" y="87"/>
                    <a:pt x="48" y="82"/>
                    <a:pt x="48" y="82"/>
                  </a:cubicBezTo>
                  <a:cubicBezTo>
                    <a:pt x="42" y="78"/>
                    <a:pt x="62" y="79"/>
                    <a:pt x="62" y="79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12" y="34"/>
                    <a:pt x="35" y="31"/>
                    <a:pt x="35" y="31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4" y="20"/>
                    <a:pt x="28" y="18"/>
                    <a:pt x="28" y="18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4" y="10"/>
                    <a:pt x="22" y="8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17" y="7"/>
                    <a:pt x="18" y="4"/>
                    <a:pt x="18" y="4"/>
                  </a:cubicBezTo>
                  <a:cubicBezTo>
                    <a:pt x="16" y="0"/>
                    <a:pt x="23" y="1"/>
                    <a:pt x="23" y="1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77" y="92"/>
                    <a:pt x="177" y="92"/>
                    <a:pt x="177" y="92"/>
                  </a:cubicBezTo>
                  <a:cubicBezTo>
                    <a:pt x="226" y="89"/>
                    <a:pt x="226" y="89"/>
                    <a:pt x="226" y="89"/>
                  </a:cubicBezTo>
                  <a:cubicBezTo>
                    <a:pt x="277" y="66"/>
                    <a:pt x="277" y="66"/>
                    <a:pt x="277" y="66"/>
                  </a:cubicBezTo>
                  <a:cubicBezTo>
                    <a:pt x="279" y="65"/>
                    <a:pt x="274" y="64"/>
                    <a:pt x="274" y="64"/>
                  </a:cubicBezTo>
                  <a:cubicBezTo>
                    <a:pt x="277" y="62"/>
                    <a:pt x="277" y="62"/>
                    <a:pt x="277" y="62"/>
                  </a:cubicBezTo>
                  <a:cubicBezTo>
                    <a:pt x="276" y="60"/>
                    <a:pt x="277" y="59"/>
                    <a:pt x="277" y="59"/>
                  </a:cubicBezTo>
                  <a:cubicBezTo>
                    <a:pt x="272" y="55"/>
                    <a:pt x="272" y="55"/>
                    <a:pt x="272" y="55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78" y="57"/>
                    <a:pt x="278" y="57"/>
                    <a:pt x="278" y="57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3" y="50"/>
                    <a:pt x="283" y="50"/>
                    <a:pt x="283" y="50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5" y="58"/>
                    <a:pt x="295" y="58"/>
                    <a:pt x="295" y="58"/>
                  </a:cubicBezTo>
                  <a:cubicBezTo>
                    <a:pt x="342" y="61"/>
                    <a:pt x="342" y="61"/>
                    <a:pt x="342" y="61"/>
                  </a:cubicBezTo>
                  <a:cubicBezTo>
                    <a:pt x="342" y="55"/>
                    <a:pt x="342" y="55"/>
                    <a:pt x="342" y="55"/>
                  </a:cubicBezTo>
                  <a:cubicBezTo>
                    <a:pt x="345" y="55"/>
                    <a:pt x="345" y="55"/>
                    <a:pt x="345" y="55"/>
                  </a:cubicBezTo>
                  <a:cubicBezTo>
                    <a:pt x="345" y="57"/>
                    <a:pt x="345" y="57"/>
                    <a:pt x="345" y="57"/>
                  </a:cubicBezTo>
                  <a:cubicBezTo>
                    <a:pt x="350" y="62"/>
                    <a:pt x="350" y="62"/>
                    <a:pt x="350" y="62"/>
                  </a:cubicBezTo>
                  <a:cubicBezTo>
                    <a:pt x="356" y="63"/>
                    <a:pt x="356" y="63"/>
                    <a:pt x="356" y="63"/>
                  </a:cubicBezTo>
                  <a:cubicBezTo>
                    <a:pt x="366" y="66"/>
                    <a:pt x="349" y="68"/>
                    <a:pt x="349" y="68"/>
                  </a:cubicBezTo>
                  <a:cubicBezTo>
                    <a:pt x="351" y="70"/>
                    <a:pt x="351" y="70"/>
                    <a:pt x="351" y="70"/>
                  </a:cubicBezTo>
                  <a:cubicBezTo>
                    <a:pt x="348" y="70"/>
                    <a:pt x="348" y="70"/>
                    <a:pt x="348" y="70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2" y="69"/>
                    <a:pt x="341" y="73"/>
                    <a:pt x="341" y="73"/>
                  </a:cubicBezTo>
                  <a:cubicBezTo>
                    <a:pt x="337" y="74"/>
                    <a:pt x="337" y="74"/>
                    <a:pt x="337" y="74"/>
                  </a:cubicBezTo>
                  <a:cubicBezTo>
                    <a:pt x="340" y="67"/>
                    <a:pt x="340" y="67"/>
                    <a:pt x="340" y="67"/>
                  </a:cubicBezTo>
                  <a:cubicBezTo>
                    <a:pt x="309" y="67"/>
                    <a:pt x="309" y="67"/>
                    <a:pt x="309" y="67"/>
                  </a:cubicBezTo>
                  <a:cubicBezTo>
                    <a:pt x="308" y="70"/>
                    <a:pt x="308" y="70"/>
                    <a:pt x="308" y="70"/>
                  </a:cubicBezTo>
                  <a:cubicBezTo>
                    <a:pt x="308" y="71"/>
                    <a:pt x="308" y="71"/>
                    <a:pt x="308" y="71"/>
                  </a:cubicBezTo>
                  <a:cubicBezTo>
                    <a:pt x="308" y="71"/>
                    <a:pt x="308" y="71"/>
                    <a:pt x="307" y="71"/>
                  </a:cubicBezTo>
                  <a:cubicBezTo>
                    <a:pt x="306" y="72"/>
                    <a:pt x="306" y="72"/>
                    <a:pt x="306" y="72"/>
                  </a:cubicBezTo>
                  <a:cubicBezTo>
                    <a:pt x="306" y="72"/>
                    <a:pt x="311" y="76"/>
                    <a:pt x="310" y="84"/>
                  </a:cubicBezTo>
                  <a:cubicBezTo>
                    <a:pt x="321" y="85"/>
                    <a:pt x="321" y="85"/>
                    <a:pt x="321" y="85"/>
                  </a:cubicBezTo>
                  <a:cubicBezTo>
                    <a:pt x="321" y="85"/>
                    <a:pt x="320" y="82"/>
                    <a:pt x="321" y="82"/>
                  </a:cubicBezTo>
                  <a:cubicBezTo>
                    <a:pt x="321" y="82"/>
                    <a:pt x="323" y="82"/>
                    <a:pt x="321" y="80"/>
                  </a:cubicBezTo>
                  <a:cubicBezTo>
                    <a:pt x="321" y="80"/>
                    <a:pt x="318" y="79"/>
                    <a:pt x="322" y="78"/>
                  </a:cubicBezTo>
                  <a:cubicBezTo>
                    <a:pt x="322" y="78"/>
                    <a:pt x="327" y="79"/>
                    <a:pt x="330" y="82"/>
                  </a:cubicBezTo>
                  <a:cubicBezTo>
                    <a:pt x="330" y="82"/>
                    <a:pt x="336" y="84"/>
                    <a:pt x="338" y="85"/>
                  </a:cubicBezTo>
                  <a:close/>
                  <a:moveTo>
                    <a:pt x="306" y="76"/>
                  </a:moveTo>
                  <a:cubicBezTo>
                    <a:pt x="308" y="80"/>
                    <a:pt x="308" y="80"/>
                    <a:pt x="308" y="80"/>
                  </a:cubicBezTo>
                  <a:cubicBezTo>
                    <a:pt x="308" y="80"/>
                    <a:pt x="308" y="75"/>
                    <a:pt x="305" y="73"/>
                  </a:cubicBezTo>
                  <a:cubicBezTo>
                    <a:pt x="303" y="76"/>
                    <a:pt x="303" y="76"/>
                    <a:pt x="303" y="76"/>
                  </a:cubicBezTo>
                  <a:cubicBezTo>
                    <a:pt x="305" y="77"/>
                    <a:pt x="305" y="77"/>
                    <a:pt x="305" y="77"/>
                  </a:cubicBezTo>
                  <a:cubicBezTo>
                    <a:pt x="305" y="76"/>
                    <a:pt x="305" y="76"/>
                    <a:pt x="305" y="76"/>
                  </a:cubicBezTo>
                  <a:lnTo>
                    <a:pt x="306" y="76"/>
                  </a:lnTo>
                  <a:close/>
                  <a:moveTo>
                    <a:pt x="281" y="60"/>
                  </a:moveTo>
                  <a:cubicBezTo>
                    <a:pt x="281" y="60"/>
                    <a:pt x="280" y="59"/>
                    <a:pt x="280" y="59"/>
                  </a:cubicBezTo>
                  <a:cubicBezTo>
                    <a:pt x="279" y="59"/>
                    <a:pt x="278" y="60"/>
                    <a:pt x="278" y="60"/>
                  </a:cubicBezTo>
                  <a:cubicBezTo>
                    <a:pt x="278" y="61"/>
                    <a:pt x="279" y="62"/>
                    <a:pt x="280" y="62"/>
                  </a:cubicBezTo>
                  <a:cubicBezTo>
                    <a:pt x="280" y="62"/>
                    <a:pt x="281" y="61"/>
                    <a:pt x="281" y="60"/>
                  </a:cubicBezTo>
                  <a:close/>
                  <a:moveTo>
                    <a:pt x="66" y="150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68" y="144"/>
                    <a:pt x="68" y="144"/>
                    <a:pt x="68" y="144"/>
                  </a:cubicBezTo>
                  <a:lnTo>
                    <a:pt x="66" y="150"/>
                  </a:lnTo>
                  <a:close/>
                  <a:moveTo>
                    <a:pt x="61" y="125"/>
                  </a:moveTo>
                  <a:cubicBezTo>
                    <a:pt x="61" y="117"/>
                    <a:pt x="58" y="110"/>
                    <a:pt x="53" y="110"/>
                  </a:cubicBezTo>
                  <a:cubicBezTo>
                    <a:pt x="49" y="110"/>
                    <a:pt x="45" y="117"/>
                    <a:pt x="45" y="125"/>
                  </a:cubicBezTo>
                  <a:cubicBezTo>
                    <a:pt x="45" y="133"/>
                    <a:pt x="49" y="139"/>
                    <a:pt x="53" y="139"/>
                  </a:cubicBezTo>
                  <a:cubicBezTo>
                    <a:pt x="58" y="139"/>
                    <a:pt x="61" y="133"/>
                    <a:pt x="61" y="125"/>
                  </a:cubicBezTo>
                  <a:close/>
                  <a:moveTo>
                    <a:pt x="58" y="152"/>
                  </a:moveTo>
                  <a:cubicBezTo>
                    <a:pt x="59" y="146"/>
                    <a:pt x="59" y="146"/>
                    <a:pt x="59" y="146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2"/>
                    <a:pt x="55" y="152"/>
                    <a:pt x="55" y="152"/>
                  </a:cubicBezTo>
                  <a:lnTo>
                    <a:pt x="58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>
              <a:spLocks noEditPoints="1"/>
            </p:cNvSpPr>
            <p:nvPr/>
          </p:nvSpPr>
          <p:spPr bwMode="auto">
            <a:xfrm>
              <a:off x="1317" y="2717"/>
              <a:ext cx="865" cy="487"/>
            </a:xfrm>
            <a:custGeom>
              <a:avLst/>
              <a:gdLst>
                <a:gd name="T0" fmla="*/ 202 w 308"/>
                <a:gd name="T1" fmla="*/ 65 h 173"/>
                <a:gd name="T2" fmla="*/ 138 w 308"/>
                <a:gd name="T3" fmla="*/ 58 h 173"/>
                <a:gd name="T4" fmla="*/ 136 w 308"/>
                <a:gd name="T5" fmla="*/ 66 h 173"/>
                <a:gd name="T6" fmla="*/ 143 w 308"/>
                <a:gd name="T7" fmla="*/ 73 h 173"/>
                <a:gd name="T8" fmla="*/ 174 w 308"/>
                <a:gd name="T9" fmla="*/ 73 h 173"/>
                <a:gd name="T10" fmla="*/ 202 w 308"/>
                <a:gd name="T11" fmla="*/ 65 h 173"/>
                <a:gd name="T12" fmla="*/ 138 w 308"/>
                <a:gd name="T13" fmla="*/ 57 h 173"/>
                <a:gd name="T14" fmla="*/ 203 w 308"/>
                <a:gd name="T15" fmla="*/ 64 h 173"/>
                <a:gd name="T16" fmla="*/ 225 w 308"/>
                <a:gd name="T17" fmla="*/ 69 h 173"/>
                <a:gd name="T18" fmla="*/ 270 w 308"/>
                <a:gd name="T19" fmla="*/ 80 h 173"/>
                <a:gd name="T20" fmla="*/ 277 w 308"/>
                <a:gd name="T21" fmla="*/ 78 h 173"/>
                <a:gd name="T22" fmla="*/ 281 w 308"/>
                <a:gd name="T23" fmla="*/ 77 h 173"/>
                <a:gd name="T24" fmla="*/ 284 w 308"/>
                <a:gd name="T25" fmla="*/ 78 h 173"/>
                <a:gd name="T26" fmla="*/ 286 w 308"/>
                <a:gd name="T27" fmla="*/ 80 h 173"/>
                <a:gd name="T28" fmla="*/ 303 w 308"/>
                <a:gd name="T29" fmla="*/ 92 h 173"/>
                <a:gd name="T30" fmla="*/ 285 w 308"/>
                <a:gd name="T31" fmla="*/ 101 h 173"/>
                <a:gd name="T32" fmla="*/ 282 w 308"/>
                <a:gd name="T33" fmla="*/ 104 h 173"/>
                <a:gd name="T34" fmla="*/ 276 w 308"/>
                <a:gd name="T35" fmla="*/ 103 h 173"/>
                <a:gd name="T36" fmla="*/ 263 w 308"/>
                <a:gd name="T37" fmla="*/ 100 h 173"/>
                <a:gd name="T38" fmla="*/ 253 w 308"/>
                <a:gd name="T39" fmla="*/ 111 h 173"/>
                <a:gd name="T40" fmla="*/ 249 w 308"/>
                <a:gd name="T41" fmla="*/ 116 h 173"/>
                <a:gd name="T42" fmla="*/ 243 w 308"/>
                <a:gd name="T43" fmla="*/ 118 h 173"/>
                <a:gd name="T44" fmla="*/ 249 w 308"/>
                <a:gd name="T45" fmla="*/ 139 h 173"/>
                <a:gd name="T46" fmla="*/ 256 w 308"/>
                <a:gd name="T47" fmla="*/ 156 h 173"/>
                <a:gd name="T48" fmla="*/ 240 w 308"/>
                <a:gd name="T49" fmla="*/ 154 h 173"/>
                <a:gd name="T50" fmla="*/ 246 w 308"/>
                <a:gd name="T51" fmla="*/ 140 h 173"/>
                <a:gd name="T52" fmla="*/ 239 w 308"/>
                <a:gd name="T53" fmla="*/ 125 h 173"/>
                <a:gd name="T54" fmla="*/ 233 w 308"/>
                <a:gd name="T55" fmla="*/ 120 h 173"/>
                <a:gd name="T56" fmla="*/ 216 w 308"/>
                <a:gd name="T57" fmla="*/ 116 h 173"/>
                <a:gd name="T58" fmla="*/ 186 w 308"/>
                <a:gd name="T59" fmla="*/ 116 h 173"/>
                <a:gd name="T60" fmla="*/ 186 w 308"/>
                <a:gd name="T61" fmla="*/ 124 h 173"/>
                <a:gd name="T62" fmla="*/ 186 w 308"/>
                <a:gd name="T63" fmla="*/ 138 h 173"/>
                <a:gd name="T64" fmla="*/ 174 w 308"/>
                <a:gd name="T65" fmla="*/ 133 h 173"/>
                <a:gd name="T66" fmla="*/ 177 w 308"/>
                <a:gd name="T67" fmla="*/ 125 h 173"/>
                <a:gd name="T68" fmla="*/ 177 w 308"/>
                <a:gd name="T69" fmla="*/ 123 h 173"/>
                <a:gd name="T70" fmla="*/ 174 w 308"/>
                <a:gd name="T71" fmla="*/ 115 h 173"/>
                <a:gd name="T72" fmla="*/ 152 w 308"/>
                <a:gd name="T73" fmla="*/ 124 h 173"/>
                <a:gd name="T74" fmla="*/ 147 w 308"/>
                <a:gd name="T75" fmla="*/ 145 h 173"/>
                <a:gd name="T76" fmla="*/ 141 w 308"/>
                <a:gd name="T77" fmla="*/ 162 h 173"/>
                <a:gd name="T78" fmla="*/ 135 w 308"/>
                <a:gd name="T79" fmla="*/ 144 h 173"/>
                <a:gd name="T80" fmla="*/ 138 w 308"/>
                <a:gd name="T81" fmla="*/ 127 h 173"/>
                <a:gd name="T82" fmla="*/ 29 w 308"/>
                <a:gd name="T83" fmla="*/ 116 h 173"/>
                <a:gd name="T84" fmla="*/ 33 w 308"/>
                <a:gd name="T85" fmla="*/ 111 h 173"/>
                <a:gd name="T86" fmla="*/ 96 w 308"/>
                <a:gd name="T87" fmla="*/ 104 h 173"/>
                <a:gd name="T88" fmla="*/ 75 w 308"/>
                <a:gd name="T89" fmla="*/ 102 h 173"/>
                <a:gd name="T90" fmla="*/ 44 w 308"/>
                <a:gd name="T91" fmla="*/ 94 h 173"/>
                <a:gd name="T92" fmla="*/ 22 w 308"/>
                <a:gd name="T93" fmla="*/ 100 h 173"/>
                <a:gd name="T94" fmla="*/ 15 w 308"/>
                <a:gd name="T95" fmla="*/ 96 h 173"/>
                <a:gd name="T96" fmla="*/ 45 w 308"/>
                <a:gd name="T97" fmla="*/ 85 h 173"/>
                <a:gd name="T98" fmla="*/ 47 w 308"/>
                <a:gd name="T99" fmla="*/ 82 h 173"/>
                <a:gd name="T100" fmla="*/ 43 w 308"/>
                <a:gd name="T101" fmla="*/ 70 h 173"/>
                <a:gd name="T102" fmla="*/ 43 w 308"/>
                <a:gd name="T103" fmla="*/ 41 h 173"/>
                <a:gd name="T104" fmla="*/ 48 w 308"/>
                <a:gd name="T105" fmla="*/ 33 h 173"/>
                <a:gd name="T106" fmla="*/ 54 w 308"/>
                <a:gd name="T107" fmla="*/ 31 h 173"/>
                <a:gd name="T108" fmla="*/ 60 w 308"/>
                <a:gd name="T109" fmla="*/ 36 h 173"/>
                <a:gd name="T110" fmla="*/ 62 w 308"/>
                <a:gd name="T111" fmla="*/ 40 h 173"/>
                <a:gd name="T112" fmla="*/ 62 w 308"/>
                <a:gd name="T113" fmla="*/ 43 h 173"/>
                <a:gd name="T114" fmla="*/ 69 w 308"/>
                <a:gd name="T115" fmla="*/ 64 h 173"/>
                <a:gd name="T116" fmla="*/ 94 w 308"/>
                <a:gd name="T117" fmla="*/ 69 h 173"/>
                <a:gd name="T118" fmla="*/ 138 w 308"/>
                <a:gd name="T119" fmla="*/ 57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" h="173">
                  <a:moveTo>
                    <a:pt x="202" y="65"/>
                  </a:moveTo>
                  <a:cubicBezTo>
                    <a:pt x="187" y="41"/>
                    <a:pt x="138" y="58"/>
                    <a:pt x="138" y="58"/>
                  </a:cubicBezTo>
                  <a:cubicBezTo>
                    <a:pt x="136" y="66"/>
                    <a:pt x="136" y="66"/>
                    <a:pt x="136" y="66"/>
                  </a:cubicBezTo>
                  <a:cubicBezTo>
                    <a:pt x="135" y="75"/>
                    <a:pt x="143" y="73"/>
                    <a:pt x="143" y="73"/>
                  </a:cubicBezTo>
                  <a:cubicBezTo>
                    <a:pt x="174" y="73"/>
                    <a:pt x="174" y="73"/>
                    <a:pt x="174" y="73"/>
                  </a:cubicBezTo>
                  <a:cubicBezTo>
                    <a:pt x="197" y="74"/>
                    <a:pt x="202" y="65"/>
                    <a:pt x="202" y="65"/>
                  </a:cubicBezTo>
                  <a:close/>
                  <a:moveTo>
                    <a:pt x="138" y="57"/>
                  </a:moveTo>
                  <a:cubicBezTo>
                    <a:pt x="138" y="57"/>
                    <a:pt x="187" y="40"/>
                    <a:pt x="203" y="64"/>
                  </a:cubicBezTo>
                  <a:cubicBezTo>
                    <a:pt x="203" y="64"/>
                    <a:pt x="229" y="57"/>
                    <a:pt x="225" y="69"/>
                  </a:cubicBezTo>
                  <a:cubicBezTo>
                    <a:pt x="225" y="69"/>
                    <a:pt x="265" y="74"/>
                    <a:pt x="270" y="80"/>
                  </a:cubicBezTo>
                  <a:cubicBezTo>
                    <a:pt x="270" y="80"/>
                    <a:pt x="271" y="76"/>
                    <a:pt x="277" y="78"/>
                  </a:cubicBezTo>
                  <a:cubicBezTo>
                    <a:pt x="277" y="78"/>
                    <a:pt x="276" y="0"/>
                    <a:pt x="281" y="77"/>
                  </a:cubicBezTo>
                  <a:cubicBezTo>
                    <a:pt x="281" y="77"/>
                    <a:pt x="283" y="76"/>
                    <a:pt x="284" y="78"/>
                  </a:cubicBezTo>
                  <a:cubicBezTo>
                    <a:pt x="284" y="78"/>
                    <a:pt x="308" y="49"/>
                    <a:pt x="286" y="80"/>
                  </a:cubicBezTo>
                  <a:cubicBezTo>
                    <a:pt x="286" y="80"/>
                    <a:pt x="303" y="82"/>
                    <a:pt x="303" y="92"/>
                  </a:cubicBezTo>
                  <a:cubicBezTo>
                    <a:pt x="303" y="92"/>
                    <a:pt x="302" y="104"/>
                    <a:pt x="285" y="101"/>
                  </a:cubicBezTo>
                  <a:cubicBezTo>
                    <a:pt x="285" y="101"/>
                    <a:pt x="284" y="105"/>
                    <a:pt x="282" y="104"/>
                  </a:cubicBezTo>
                  <a:cubicBezTo>
                    <a:pt x="282" y="104"/>
                    <a:pt x="270" y="168"/>
                    <a:pt x="276" y="103"/>
                  </a:cubicBezTo>
                  <a:cubicBezTo>
                    <a:pt x="276" y="103"/>
                    <a:pt x="269" y="96"/>
                    <a:pt x="263" y="100"/>
                  </a:cubicBezTo>
                  <a:cubicBezTo>
                    <a:pt x="263" y="100"/>
                    <a:pt x="264" y="110"/>
                    <a:pt x="253" y="111"/>
                  </a:cubicBezTo>
                  <a:cubicBezTo>
                    <a:pt x="253" y="111"/>
                    <a:pt x="249" y="111"/>
                    <a:pt x="249" y="116"/>
                  </a:cubicBezTo>
                  <a:cubicBezTo>
                    <a:pt x="249" y="116"/>
                    <a:pt x="248" y="121"/>
                    <a:pt x="243" y="118"/>
                  </a:cubicBezTo>
                  <a:cubicBezTo>
                    <a:pt x="243" y="118"/>
                    <a:pt x="251" y="131"/>
                    <a:pt x="249" y="139"/>
                  </a:cubicBezTo>
                  <a:cubicBezTo>
                    <a:pt x="249" y="139"/>
                    <a:pt x="258" y="142"/>
                    <a:pt x="256" y="156"/>
                  </a:cubicBezTo>
                  <a:cubicBezTo>
                    <a:pt x="256" y="156"/>
                    <a:pt x="248" y="173"/>
                    <a:pt x="240" y="154"/>
                  </a:cubicBezTo>
                  <a:cubicBezTo>
                    <a:pt x="240" y="154"/>
                    <a:pt x="238" y="142"/>
                    <a:pt x="246" y="140"/>
                  </a:cubicBezTo>
                  <a:cubicBezTo>
                    <a:pt x="246" y="140"/>
                    <a:pt x="246" y="126"/>
                    <a:pt x="239" y="125"/>
                  </a:cubicBezTo>
                  <a:cubicBezTo>
                    <a:pt x="239" y="125"/>
                    <a:pt x="234" y="124"/>
                    <a:pt x="233" y="120"/>
                  </a:cubicBezTo>
                  <a:cubicBezTo>
                    <a:pt x="233" y="120"/>
                    <a:pt x="215" y="122"/>
                    <a:pt x="216" y="116"/>
                  </a:cubicBezTo>
                  <a:cubicBezTo>
                    <a:pt x="186" y="116"/>
                    <a:pt x="186" y="116"/>
                    <a:pt x="186" y="116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86" y="124"/>
                    <a:pt x="190" y="133"/>
                    <a:pt x="186" y="138"/>
                  </a:cubicBezTo>
                  <a:cubicBezTo>
                    <a:pt x="186" y="138"/>
                    <a:pt x="176" y="146"/>
                    <a:pt x="174" y="133"/>
                  </a:cubicBezTo>
                  <a:cubicBezTo>
                    <a:pt x="174" y="133"/>
                    <a:pt x="173" y="124"/>
                    <a:pt x="177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3"/>
                    <a:pt x="174" y="123"/>
                    <a:pt x="174" y="115"/>
                  </a:cubicBezTo>
                  <a:cubicBezTo>
                    <a:pt x="174" y="115"/>
                    <a:pt x="155" y="122"/>
                    <a:pt x="152" y="124"/>
                  </a:cubicBezTo>
                  <a:cubicBezTo>
                    <a:pt x="147" y="145"/>
                    <a:pt x="147" y="145"/>
                    <a:pt x="147" y="145"/>
                  </a:cubicBezTo>
                  <a:cubicBezTo>
                    <a:pt x="147" y="145"/>
                    <a:pt x="153" y="161"/>
                    <a:pt x="141" y="162"/>
                  </a:cubicBezTo>
                  <a:cubicBezTo>
                    <a:pt x="141" y="162"/>
                    <a:pt x="128" y="161"/>
                    <a:pt x="135" y="144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8" y="127"/>
                    <a:pt x="94" y="135"/>
                    <a:pt x="29" y="116"/>
                  </a:cubicBezTo>
                  <a:cubicBezTo>
                    <a:pt x="29" y="116"/>
                    <a:pt x="22" y="111"/>
                    <a:pt x="33" y="111"/>
                  </a:cubicBezTo>
                  <a:cubicBezTo>
                    <a:pt x="33" y="111"/>
                    <a:pt x="95" y="109"/>
                    <a:pt x="96" y="104"/>
                  </a:cubicBezTo>
                  <a:cubicBezTo>
                    <a:pt x="96" y="104"/>
                    <a:pt x="85" y="102"/>
                    <a:pt x="75" y="102"/>
                  </a:cubicBezTo>
                  <a:cubicBezTo>
                    <a:pt x="75" y="102"/>
                    <a:pt x="45" y="103"/>
                    <a:pt x="44" y="94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2" y="100"/>
                    <a:pt x="0" y="103"/>
                    <a:pt x="15" y="96"/>
                  </a:cubicBezTo>
                  <a:cubicBezTo>
                    <a:pt x="15" y="96"/>
                    <a:pt x="38" y="87"/>
                    <a:pt x="45" y="85"/>
                  </a:cubicBezTo>
                  <a:cubicBezTo>
                    <a:pt x="47" y="82"/>
                    <a:pt x="47" y="82"/>
                    <a:pt x="47" y="82"/>
                  </a:cubicBezTo>
                  <a:cubicBezTo>
                    <a:pt x="47" y="82"/>
                    <a:pt x="43" y="81"/>
                    <a:pt x="43" y="70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1"/>
                    <a:pt x="43" y="35"/>
                    <a:pt x="48" y="33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1"/>
                    <a:pt x="58" y="28"/>
                    <a:pt x="60" y="36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7" y="42"/>
                    <a:pt x="62" y="43"/>
                  </a:cubicBezTo>
                  <a:cubicBezTo>
                    <a:pt x="62" y="43"/>
                    <a:pt x="64" y="64"/>
                    <a:pt x="69" y="64"/>
                  </a:cubicBezTo>
                  <a:cubicBezTo>
                    <a:pt x="69" y="64"/>
                    <a:pt x="95" y="58"/>
                    <a:pt x="94" y="69"/>
                  </a:cubicBezTo>
                  <a:lnTo>
                    <a:pt x="138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>
              <a:spLocks noEditPoints="1"/>
            </p:cNvSpPr>
            <p:nvPr/>
          </p:nvSpPr>
          <p:spPr bwMode="auto">
            <a:xfrm>
              <a:off x="398" y="999"/>
              <a:ext cx="1073" cy="501"/>
            </a:xfrm>
            <a:custGeom>
              <a:avLst/>
              <a:gdLst>
                <a:gd name="T0" fmla="*/ 302 w 382"/>
                <a:gd name="T1" fmla="*/ 92 h 178"/>
                <a:gd name="T2" fmla="*/ 299 w 382"/>
                <a:gd name="T3" fmla="*/ 53 h 178"/>
                <a:gd name="T4" fmla="*/ 315 w 382"/>
                <a:gd name="T5" fmla="*/ 29 h 178"/>
                <a:gd name="T6" fmla="*/ 336 w 382"/>
                <a:gd name="T7" fmla="*/ 36 h 178"/>
                <a:gd name="T8" fmla="*/ 340 w 382"/>
                <a:gd name="T9" fmla="*/ 47 h 178"/>
                <a:gd name="T10" fmla="*/ 338 w 382"/>
                <a:gd name="T11" fmla="*/ 69 h 178"/>
                <a:gd name="T12" fmla="*/ 358 w 382"/>
                <a:gd name="T13" fmla="*/ 63 h 178"/>
                <a:gd name="T14" fmla="*/ 361 w 382"/>
                <a:gd name="T15" fmla="*/ 77 h 178"/>
                <a:gd name="T16" fmla="*/ 379 w 382"/>
                <a:gd name="T17" fmla="*/ 153 h 178"/>
                <a:gd name="T18" fmla="*/ 360 w 382"/>
                <a:gd name="T19" fmla="*/ 161 h 178"/>
                <a:gd name="T20" fmla="*/ 348 w 382"/>
                <a:gd name="T21" fmla="*/ 130 h 178"/>
                <a:gd name="T22" fmla="*/ 315 w 382"/>
                <a:gd name="T23" fmla="*/ 140 h 178"/>
                <a:gd name="T24" fmla="*/ 262 w 382"/>
                <a:gd name="T25" fmla="*/ 151 h 178"/>
                <a:gd name="T26" fmla="*/ 253 w 382"/>
                <a:gd name="T27" fmla="*/ 156 h 178"/>
                <a:gd name="T28" fmla="*/ 265 w 382"/>
                <a:gd name="T29" fmla="*/ 174 h 178"/>
                <a:gd name="T30" fmla="*/ 242 w 382"/>
                <a:gd name="T31" fmla="*/ 178 h 178"/>
                <a:gd name="T32" fmla="*/ 207 w 382"/>
                <a:gd name="T33" fmla="*/ 157 h 178"/>
                <a:gd name="T34" fmla="*/ 130 w 382"/>
                <a:gd name="T35" fmla="*/ 155 h 178"/>
                <a:gd name="T36" fmla="*/ 54 w 382"/>
                <a:gd name="T37" fmla="*/ 154 h 178"/>
                <a:gd name="T38" fmla="*/ 8 w 382"/>
                <a:gd name="T39" fmla="*/ 125 h 178"/>
                <a:gd name="T40" fmla="*/ 49 w 382"/>
                <a:gd name="T41" fmla="*/ 98 h 178"/>
                <a:gd name="T42" fmla="*/ 97 w 382"/>
                <a:gd name="T43" fmla="*/ 94 h 178"/>
                <a:gd name="T44" fmla="*/ 95 w 382"/>
                <a:gd name="T45" fmla="*/ 92 h 178"/>
                <a:gd name="T46" fmla="*/ 96 w 382"/>
                <a:gd name="T47" fmla="*/ 73 h 178"/>
                <a:gd name="T48" fmla="*/ 109 w 382"/>
                <a:gd name="T49" fmla="*/ 8 h 178"/>
                <a:gd name="T50" fmla="*/ 136 w 382"/>
                <a:gd name="T51" fmla="*/ 7 h 178"/>
                <a:gd name="T52" fmla="*/ 217 w 382"/>
                <a:gd name="T53" fmla="*/ 21 h 178"/>
                <a:gd name="T54" fmla="*/ 245 w 382"/>
                <a:gd name="T55" fmla="*/ 73 h 178"/>
                <a:gd name="T56" fmla="*/ 308 w 382"/>
                <a:gd name="T57" fmla="*/ 101 h 178"/>
                <a:gd name="T58" fmla="*/ 311 w 382"/>
                <a:gd name="T59" fmla="*/ 100 h 178"/>
                <a:gd name="T60" fmla="*/ 311 w 382"/>
                <a:gd name="T61" fmla="*/ 100 h 178"/>
                <a:gd name="T62" fmla="*/ 242 w 382"/>
                <a:gd name="T63" fmla="*/ 84 h 178"/>
                <a:gd name="T64" fmla="*/ 216 w 382"/>
                <a:gd name="T65" fmla="*/ 102 h 178"/>
                <a:gd name="T66" fmla="*/ 206 w 382"/>
                <a:gd name="T67" fmla="*/ 99 h 178"/>
                <a:gd name="T68" fmla="*/ 206 w 382"/>
                <a:gd name="T69" fmla="*/ 99 h 178"/>
                <a:gd name="T70" fmla="*/ 197 w 382"/>
                <a:gd name="T71" fmla="*/ 71 h 178"/>
                <a:gd name="T72" fmla="*/ 193 w 382"/>
                <a:gd name="T73" fmla="*/ 82 h 178"/>
                <a:gd name="T74" fmla="*/ 61 w 382"/>
                <a:gd name="T75" fmla="*/ 115 h 178"/>
                <a:gd name="T76" fmla="*/ 48 w 382"/>
                <a:gd name="T77" fmla="*/ 121 h 178"/>
                <a:gd name="T78" fmla="*/ 60 w 382"/>
                <a:gd name="T79" fmla="*/ 126 h 178"/>
                <a:gd name="T80" fmla="*/ 45 w 382"/>
                <a:gd name="T81" fmla="*/ 124 h 178"/>
                <a:gd name="T82" fmla="*/ 47 w 382"/>
                <a:gd name="T83" fmla="*/ 113 h 178"/>
                <a:gd name="T84" fmla="*/ 45 w 382"/>
                <a:gd name="T85" fmla="*/ 124 h 178"/>
                <a:gd name="T86" fmla="*/ 43 w 382"/>
                <a:gd name="T87" fmla="*/ 111 h 178"/>
                <a:gd name="T88" fmla="*/ 32 w 382"/>
                <a:gd name="T89" fmla="*/ 116 h 178"/>
                <a:gd name="T90" fmla="*/ 44 w 382"/>
                <a:gd name="T91" fmla="*/ 11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2" h="178">
                  <a:moveTo>
                    <a:pt x="310" y="100"/>
                  </a:moveTo>
                  <a:cubicBezTo>
                    <a:pt x="309" y="100"/>
                    <a:pt x="303" y="103"/>
                    <a:pt x="302" y="92"/>
                  </a:cubicBezTo>
                  <a:cubicBezTo>
                    <a:pt x="297" y="62"/>
                    <a:pt x="297" y="62"/>
                    <a:pt x="297" y="62"/>
                  </a:cubicBezTo>
                  <a:cubicBezTo>
                    <a:pt x="297" y="62"/>
                    <a:pt x="296" y="56"/>
                    <a:pt x="299" y="53"/>
                  </a:cubicBezTo>
                  <a:cubicBezTo>
                    <a:pt x="308" y="33"/>
                    <a:pt x="308" y="33"/>
                    <a:pt x="308" y="33"/>
                  </a:cubicBezTo>
                  <a:cubicBezTo>
                    <a:pt x="308" y="33"/>
                    <a:pt x="311" y="28"/>
                    <a:pt x="315" y="29"/>
                  </a:cubicBezTo>
                  <a:cubicBezTo>
                    <a:pt x="332" y="29"/>
                    <a:pt x="332" y="29"/>
                    <a:pt x="332" y="29"/>
                  </a:cubicBezTo>
                  <a:cubicBezTo>
                    <a:pt x="332" y="29"/>
                    <a:pt x="337" y="29"/>
                    <a:pt x="336" y="36"/>
                  </a:cubicBezTo>
                  <a:cubicBezTo>
                    <a:pt x="335" y="41"/>
                    <a:pt x="335" y="41"/>
                    <a:pt x="335" y="41"/>
                  </a:cubicBezTo>
                  <a:cubicBezTo>
                    <a:pt x="335" y="41"/>
                    <a:pt x="342" y="40"/>
                    <a:pt x="340" y="47"/>
                  </a:cubicBezTo>
                  <a:cubicBezTo>
                    <a:pt x="338" y="68"/>
                    <a:pt x="338" y="68"/>
                    <a:pt x="338" y="68"/>
                  </a:cubicBezTo>
                  <a:cubicBezTo>
                    <a:pt x="338" y="69"/>
                    <a:pt x="338" y="69"/>
                    <a:pt x="338" y="69"/>
                  </a:cubicBezTo>
                  <a:cubicBezTo>
                    <a:pt x="338" y="69"/>
                    <a:pt x="339" y="62"/>
                    <a:pt x="346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8" y="63"/>
                    <a:pt x="362" y="62"/>
                    <a:pt x="361" y="69"/>
                  </a:cubicBezTo>
                  <a:cubicBezTo>
                    <a:pt x="361" y="77"/>
                    <a:pt x="361" y="77"/>
                    <a:pt x="361" y="77"/>
                  </a:cubicBezTo>
                  <a:cubicBezTo>
                    <a:pt x="361" y="77"/>
                    <a:pt x="382" y="74"/>
                    <a:pt x="381" y="83"/>
                  </a:cubicBezTo>
                  <a:cubicBezTo>
                    <a:pt x="379" y="153"/>
                    <a:pt x="379" y="153"/>
                    <a:pt x="379" y="153"/>
                  </a:cubicBezTo>
                  <a:cubicBezTo>
                    <a:pt x="379" y="153"/>
                    <a:pt x="380" y="156"/>
                    <a:pt x="377" y="157"/>
                  </a:cubicBezTo>
                  <a:cubicBezTo>
                    <a:pt x="360" y="161"/>
                    <a:pt x="360" y="161"/>
                    <a:pt x="360" y="161"/>
                  </a:cubicBezTo>
                  <a:cubicBezTo>
                    <a:pt x="360" y="161"/>
                    <a:pt x="355" y="162"/>
                    <a:pt x="355" y="155"/>
                  </a:cubicBezTo>
                  <a:cubicBezTo>
                    <a:pt x="348" y="130"/>
                    <a:pt x="348" y="130"/>
                    <a:pt x="348" y="130"/>
                  </a:cubicBezTo>
                  <a:cubicBezTo>
                    <a:pt x="348" y="130"/>
                    <a:pt x="340" y="128"/>
                    <a:pt x="329" y="135"/>
                  </a:cubicBezTo>
                  <a:cubicBezTo>
                    <a:pt x="329" y="135"/>
                    <a:pt x="324" y="147"/>
                    <a:pt x="315" y="140"/>
                  </a:cubicBezTo>
                  <a:cubicBezTo>
                    <a:pt x="315" y="140"/>
                    <a:pt x="284" y="149"/>
                    <a:pt x="280" y="148"/>
                  </a:cubicBezTo>
                  <a:cubicBezTo>
                    <a:pt x="280" y="148"/>
                    <a:pt x="272" y="159"/>
                    <a:pt x="262" y="151"/>
                  </a:cubicBezTo>
                  <a:cubicBezTo>
                    <a:pt x="253" y="152"/>
                    <a:pt x="253" y="152"/>
                    <a:pt x="253" y="152"/>
                  </a:cubicBezTo>
                  <a:cubicBezTo>
                    <a:pt x="253" y="156"/>
                    <a:pt x="253" y="156"/>
                    <a:pt x="253" y="156"/>
                  </a:cubicBezTo>
                  <a:cubicBezTo>
                    <a:pt x="249" y="156"/>
                    <a:pt x="249" y="156"/>
                    <a:pt x="249" y="156"/>
                  </a:cubicBezTo>
                  <a:cubicBezTo>
                    <a:pt x="265" y="174"/>
                    <a:pt x="265" y="174"/>
                    <a:pt x="265" y="174"/>
                  </a:cubicBezTo>
                  <a:cubicBezTo>
                    <a:pt x="265" y="174"/>
                    <a:pt x="268" y="176"/>
                    <a:pt x="265" y="176"/>
                  </a:cubicBezTo>
                  <a:cubicBezTo>
                    <a:pt x="242" y="178"/>
                    <a:pt x="242" y="178"/>
                    <a:pt x="242" y="178"/>
                  </a:cubicBezTo>
                  <a:cubicBezTo>
                    <a:pt x="242" y="178"/>
                    <a:pt x="237" y="178"/>
                    <a:pt x="234" y="174"/>
                  </a:cubicBezTo>
                  <a:cubicBezTo>
                    <a:pt x="207" y="157"/>
                    <a:pt x="207" y="157"/>
                    <a:pt x="207" y="157"/>
                  </a:cubicBezTo>
                  <a:cubicBezTo>
                    <a:pt x="207" y="157"/>
                    <a:pt x="167" y="173"/>
                    <a:pt x="158" y="166"/>
                  </a:cubicBezTo>
                  <a:cubicBezTo>
                    <a:pt x="158" y="166"/>
                    <a:pt x="129" y="164"/>
                    <a:pt x="130" y="155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54"/>
                    <a:pt x="0" y="150"/>
                    <a:pt x="1" y="135"/>
                  </a:cubicBezTo>
                  <a:cubicBezTo>
                    <a:pt x="1" y="135"/>
                    <a:pt x="2" y="128"/>
                    <a:pt x="8" y="125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2" y="113"/>
                    <a:pt x="43" y="97"/>
                    <a:pt x="49" y="98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3"/>
                    <a:pt x="94" y="95"/>
                    <a:pt x="97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2"/>
                    <a:pt x="75" y="95"/>
                    <a:pt x="75" y="82"/>
                  </a:cubicBezTo>
                  <a:cubicBezTo>
                    <a:pt x="75" y="82"/>
                    <a:pt x="75" y="70"/>
                    <a:pt x="96" y="73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09" y="8"/>
                    <a:pt x="109" y="5"/>
                    <a:pt x="112" y="4"/>
                  </a:cubicBezTo>
                  <a:cubicBezTo>
                    <a:pt x="112" y="4"/>
                    <a:pt x="130" y="0"/>
                    <a:pt x="136" y="7"/>
                  </a:cubicBezTo>
                  <a:cubicBezTo>
                    <a:pt x="150" y="29"/>
                    <a:pt x="150" y="29"/>
                    <a:pt x="150" y="29"/>
                  </a:cubicBezTo>
                  <a:cubicBezTo>
                    <a:pt x="150" y="29"/>
                    <a:pt x="179" y="18"/>
                    <a:pt x="217" y="21"/>
                  </a:cubicBezTo>
                  <a:cubicBezTo>
                    <a:pt x="217" y="21"/>
                    <a:pt x="287" y="27"/>
                    <a:pt x="290" y="54"/>
                  </a:cubicBezTo>
                  <a:cubicBezTo>
                    <a:pt x="290" y="54"/>
                    <a:pt x="290" y="70"/>
                    <a:pt x="245" y="73"/>
                  </a:cubicBezTo>
                  <a:cubicBezTo>
                    <a:pt x="257" y="103"/>
                    <a:pt x="257" y="103"/>
                    <a:pt x="257" y="103"/>
                  </a:cubicBezTo>
                  <a:cubicBezTo>
                    <a:pt x="257" y="103"/>
                    <a:pt x="294" y="106"/>
                    <a:pt x="308" y="101"/>
                  </a:cubicBezTo>
                  <a:lnTo>
                    <a:pt x="310" y="100"/>
                  </a:lnTo>
                  <a:close/>
                  <a:moveTo>
                    <a:pt x="311" y="100"/>
                  </a:moveTo>
                  <a:cubicBezTo>
                    <a:pt x="310" y="100"/>
                    <a:pt x="310" y="100"/>
                    <a:pt x="310" y="100"/>
                  </a:cubicBezTo>
                  <a:cubicBezTo>
                    <a:pt x="311" y="100"/>
                    <a:pt x="311" y="100"/>
                    <a:pt x="311" y="100"/>
                  </a:cubicBezTo>
                  <a:close/>
                  <a:moveTo>
                    <a:pt x="247" y="102"/>
                  </a:moveTo>
                  <a:cubicBezTo>
                    <a:pt x="242" y="84"/>
                    <a:pt x="242" y="84"/>
                    <a:pt x="242" y="84"/>
                  </a:cubicBezTo>
                  <a:cubicBezTo>
                    <a:pt x="242" y="84"/>
                    <a:pt x="234" y="82"/>
                    <a:pt x="217" y="95"/>
                  </a:cubicBezTo>
                  <a:cubicBezTo>
                    <a:pt x="216" y="102"/>
                    <a:pt x="216" y="102"/>
                    <a:pt x="216" y="102"/>
                  </a:cubicBezTo>
                  <a:lnTo>
                    <a:pt x="247" y="102"/>
                  </a:lnTo>
                  <a:close/>
                  <a:moveTo>
                    <a:pt x="206" y="99"/>
                  </a:moveTo>
                  <a:cubicBezTo>
                    <a:pt x="206" y="92"/>
                    <a:pt x="203" y="96"/>
                    <a:pt x="203" y="96"/>
                  </a:cubicBezTo>
                  <a:lnTo>
                    <a:pt x="206" y="99"/>
                  </a:lnTo>
                  <a:close/>
                  <a:moveTo>
                    <a:pt x="193" y="82"/>
                  </a:moveTo>
                  <a:cubicBezTo>
                    <a:pt x="193" y="82"/>
                    <a:pt x="202" y="71"/>
                    <a:pt x="197" y="71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1" y="68"/>
                    <a:pt x="190" y="82"/>
                    <a:pt x="193" y="82"/>
                  </a:cubicBezTo>
                  <a:close/>
                  <a:moveTo>
                    <a:pt x="63" y="118"/>
                  </a:moveTo>
                  <a:cubicBezTo>
                    <a:pt x="63" y="114"/>
                    <a:pt x="61" y="115"/>
                    <a:pt x="61" y="115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2" y="114"/>
                    <a:pt x="48" y="121"/>
                    <a:pt x="48" y="121"/>
                  </a:cubicBezTo>
                  <a:cubicBezTo>
                    <a:pt x="46" y="125"/>
                    <a:pt x="49" y="125"/>
                    <a:pt x="49" y="125"/>
                  </a:cubicBezTo>
                  <a:cubicBezTo>
                    <a:pt x="60" y="126"/>
                    <a:pt x="60" y="126"/>
                    <a:pt x="60" y="126"/>
                  </a:cubicBezTo>
                  <a:cubicBezTo>
                    <a:pt x="64" y="125"/>
                    <a:pt x="63" y="118"/>
                    <a:pt x="63" y="118"/>
                  </a:cubicBezTo>
                  <a:close/>
                  <a:moveTo>
                    <a:pt x="45" y="124"/>
                  </a:moveTo>
                  <a:cubicBezTo>
                    <a:pt x="50" y="114"/>
                    <a:pt x="50" y="114"/>
                    <a:pt x="50" y="114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1" y="122"/>
                    <a:pt x="41" y="122"/>
                    <a:pt x="41" y="122"/>
                  </a:cubicBezTo>
                  <a:lnTo>
                    <a:pt x="45" y="124"/>
                  </a:lnTo>
                  <a:close/>
                  <a:moveTo>
                    <a:pt x="44" y="114"/>
                  </a:moveTo>
                  <a:cubicBezTo>
                    <a:pt x="44" y="114"/>
                    <a:pt x="45" y="112"/>
                    <a:pt x="43" y="111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32" y="116"/>
                    <a:pt x="38" y="117"/>
                    <a:pt x="39" y="122"/>
                  </a:cubicBezTo>
                  <a:lnTo>
                    <a:pt x="44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>
              <a:spLocks noEditPoints="1"/>
            </p:cNvSpPr>
            <p:nvPr/>
          </p:nvSpPr>
          <p:spPr bwMode="auto">
            <a:xfrm>
              <a:off x="3558" y="271"/>
              <a:ext cx="820" cy="757"/>
            </a:xfrm>
            <a:custGeom>
              <a:avLst/>
              <a:gdLst>
                <a:gd name="T0" fmla="*/ 98 w 292"/>
                <a:gd name="T1" fmla="*/ 90 h 269"/>
                <a:gd name="T2" fmla="*/ 49 w 292"/>
                <a:gd name="T3" fmla="*/ 82 h 269"/>
                <a:gd name="T4" fmla="*/ 91 w 292"/>
                <a:gd name="T5" fmla="*/ 100 h 269"/>
                <a:gd name="T6" fmla="*/ 98 w 292"/>
                <a:gd name="T7" fmla="*/ 90 h 269"/>
                <a:gd name="T8" fmla="*/ 0 w 292"/>
                <a:gd name="T9" fmla="*/ 79 h 269"/>
                <a:gd name="T10" fmla="*/ 70 w 292"/>
                <a:gd name="T11" fmla="*/ 76 h 269"/>
                <a:gd name="T12" fmla="*/ 77 w 292"/>
                <a:gd name="T13" fmla="*/ 63 h 269"/>
                <a:gd name="T14" fmla="*/ 113 w 292"/>
                <a:gd name="T15" fmla="*/ 68 h 269"/>
                <a:gd name="T16" fmla="*/ 145 w 292"/>
                <a:gd name="T17" fmla="*/ 0 h 269"/>
                <a:gd name="T18" fmla="*/ 160 w 292"/>
                <a:gd name="T19" fmla="*/ 3 h 269"/>
                <a:gd name="T20" fmla="*/ 192 w 292"/>
                <a:gd name="T21" fmla="*/ 77 h 269"/>
                <a:gd name="T22" fmla="*/ 203 w 292"/>
                <a:gd name="T23" fmla="*/ 66 h 269"/>
                <a:gd name="T24" fmla="*/ 206 w 292"/>
                <a:gd name="T25" fmla="*/ 59 h 269"/>
                <a:gd name="T26" fmla="*/ 209 w 292"/>
                <a:gd name="T27" fmla="*/ 61 h 269"/>
                <a:gd name="T28" fmla="*/ 220 w 292"/>
                <a:gd name="T29" fmla="*/ 49 h 269"/>
                <a:gd name="T30" fmla="*/ 235 w 292"/>
                <a:gd name="T31" fmla="*/ 55 h 269"/>
                <a:gd name="T32" fmla="*/ 227 w 292"/>
                <a:gd name="T33" fmla="*/ 83 h 269"/>
                <a:gd name="T34" fmla="*/ 230 w 292"/>
                <a:gd name="T35" fmla="*/ 97 h 269"/>
                <a:gd name="T36" fmla="*/ 220 w 292"/>
                <a:gd name="T37" fmla="*/ 122 h 269"/>
                <a:gd name="T38" fmla="*/ 213 w 292"/>
                <a:gd name="T39" fmla="*/ 121 h 269"/>
                <a:gd name="T40" fmla="*/ 214 w 292"/>
                <a:gd name="T41" fmla="*/ 134 h 269"/>
                <a:gd name="T42" fmla="*/ 224 w 292"/>
                <a:gd name="T43" fmla="*/ 146 h 269"/>
                <a:gd name="T44" fmla="*/ 218 w 292"/>
                <a:gd name="T45" fmla="*/ 146 h 269"/>
                <a:gd name="T46" fmla="*/ 219 w 292"/>
                <a:gd name="T47" fmla="*/ 159 h 269"/>
                <a:gd name="T48" fmla="*/ 224 w 292"/>
                <a:gd name="T49" fmla="*/ 163 h 269"/>
                <a:gd name="T50" fmla="*/ 230 w 292"/>
                <a:gd name="T51" fmla="*/ 169 h 269"/>
                <a:gd name="T52" fmla="*/ 250 w 292"/>
                <a:gd name="T53" fmla="*/ 200 h 269"/>
                <a:gd name="T54" fmla="*/ 251 w 292"/>
                <a:gd name="T55" fmla="*/ 231 h 269"/>
                <a:gd name="T56" fmla="*/ 237 w 292"/>
                <a:gd name="T57" fmla="*/ 228 h 269"/>
                <a:gd name="T58" fmla="*/ 205 w 292"/>
                <a:gd name="T59" fmla="*/ 175 h 269"/>
                <a:gd name="T60" fmla="*/ 213 w 292"/>
                <a:gd name="T61" fmla="*/ 176 h 269"/>
                <a:gd name="T62" fmla="*/ 204 w 292"/>
                <a:gd name="T63" fmla="*/ 174 h 269"/>
                <a:gd name="T64" fmla="*/ 213 w 292"/>
                <a:gd name="T65" fmla="*/ 191 h 269"/>
                <a:gd name="T66" fmla="*/ 215 w 292"/>
                <a:gd name="T67" fmla="*/ 223 h 269"/>
                <a:gd name="T68" fmla="*/ 215 w 292"/>
                <a:gd name="T69" fmla="*/ 224 h 269"/>
                <a:gd name="T70" fmla="*/ 208 w 292"/>
                <a:gd name="T71" fmla="*/ 267 h 269"/>
                <a:gd name="T72" fmla="*/ 205 w 292"/>
                <a:gd name="T73" fmla="*/ 268 h 269"/>
                <a:gd name="T74" fmla="*/ 192 w 292"/>
                <a:gd name="T75" fmla="*/ 267 h 269"/>
                <a:gd name="T76" fmla="*/ 130 w 292"/>
                <a:gd name="T77" fmla="*/ 159 h 269"/>
                <a:gd name="T78" fmla="*/ 124 w 292"/>
                <a:gd name="T79" fmla="*/ 155 h 269"/>
                <a:gd name="T80" fmla="*/ 81 w 292"/>
                <a:gd name="T81" fmla="*/ 136 h 269"/>
                <a:gd name="T82" fmla="*/ 72 w 292"/>
                <a:gd name="T83" fmla="*/ 117 h 269"/>
                <a:gd name="T84" fmla="*/ 76 w 292"/>
                <a:gd name="T85" fmla="*/ 117 h 269"/>
                <a:gd name="T86" fmla="*/ 75 w 292"/>
                <a:gd name="T87" fmla="*/ 115 h 269"/>
                <a:gd name="T88" fmla="*/ 0 w 292"/>
                <a:gd name="T89" fmla="*/ 7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2" h="269">
                  <a:moveTo>
                    <a:pt x="98" y="90"/>
                  </a:moveTo>
                  <a:cubicBezTo>
                    <a:pt x="74" y="67"/>
                    <a:pt x="49" y="82"/>
                    <a:pt x="49" y="82"/>
                  </a:cubicBezTo>
                  <a:cubicBezTo>
                    <a:pt x="51" y="97"/>
                    <a:pt x="91" y="100"/>
                    <a:pt x="91" y="100"/>
                  </a:cubicBezTo>
                  <a:lnTo>
                    <a:pt x="98" y="90"/>
                  </a:lnTo>
                  <a:close/>
                  <a:moveTo>
                    <a:pt x="0" y="79"/>
                  </a:moveTo>
                  <a:cubicBezTo>
                    <a:pt x="0" y="79"/>
                    <a:pt x="1" y="67"/>
                    <a:pt x="70" y="76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160" y="3"/>
                    <a:pt x="179" y="24"/>
                    <a:pt x="192" y="77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6" y="59"/>
                    <a:pt x="206" y="59"/>
                    <a:pt x="206" y="59"/>
                  </a:cubicBezTo>
                  <a:cubicBezTo>
                    <a:pt x="209" y="61"/>
                    <a:pt x="209" y="61"/>
                    <a:pt x="209" y="61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7" y="83"/>
                    <a:pt x="227" y="83"/>
                    <a:pt x="227" y="83"/>
                  </a:cubicBezTo>
                  <a:cubicBezTo>
                    <a:pt x="227" y="83"/>
                    <a:pt x="232" y="95"/>
                    <a:pt x="230" y="97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0" y="122"/>
                    <a:pt x="218" y="123"/>
                    <a:pt x="213" y="121"/>
                  </a:cubicBezTo>
                  <a:cubicBezTo>
                    <a:pt x="213" y="121"/>
                    <a:pt x="219" y="125"/>
                    <a:pt x="214" y="134"/>
                  </a:cubicBezTo>
                  <a:cubicBezTo>
                    <a:pt x="214" y="134"/>
                    <a:pt x="228" y="141"/>
                    <a:pt x="224" y="146"/>
                  </a:cubicBezTo>
                  <a:cubicBezTo>
                    <a:pt x="218" y="146"/>
                    <a:pt x="218" y="146"/>
                    <a:pt x="218" y="146"/>
                  </a:cubicBezTo>
                  <a:cubicBezTo>
                    <a:pt x="218" y="146"/>
                    <a:pt x="224" y="150"/>
                    <a:pt x="219" y="159"/>
                  </a:cubicBezTo>
                  <a:cubicBezTo>
                    <a:pt x="224" y="163"/>
                    <a:pt x="224" y="163"/>
                    <a:pt x="224" y="163"/>
                  </a:cubicBezTo>
                  <a:cubicBezTo>
                    <a:pt x="224" y="163"/>
                    <a:pt x="292" y="174"/>
                    <a:pt x="230" y="169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1" y="231"/>
                    <a:pt x="251" y="231"/>
                    <a:pt x="251" y="231"/>
                  </a:cubicBezTo>
                  <a:cubicBezTo>
                    <a:pt x="237" y="228"/>
                    <a:pt x="237" y="228"/>
                    <a:pt x="237" y="228"/>
                  </a:cubicBezTo>
                  <a:cubicBezTo>
                    <a:pt x="205" y="175"/>
                    <a:pt x="205" y="175"/>
                    <a:pt x="205" y="175"/>
                  </a:cubicBezTo>
                  <a:cubicBezTo>
                    <a:pt x="213" y="176"/>
                    <a:pt x="213" y="176"/>
                    <a:pt x="213" y="176"/>
                  </a:cubicBezTo>
                  <a:cubicBezTo>
                    <a:pt x="204" y="174"/>
                    <a:pt x="204" y="174"/>
                    <a:pt x="204" y="174"/>
                  </a:cubicBezTo>
                  <a:cubicBezTo>
                    <a:pt x="213" y="191"/>
                    <a:pt x="213" y="191"/>
                    <a:pt x="213" y="191"/>
                  </a:cubicBezTo>
                  <a:cubicBezTo>
                    <a:pt x="215" y="223"/>
                    <a:pt x="215" y="223"/>
                    <a:pt x="215" y="223"/>
                  </a:cubicBezTo>
                  <a:cubicBezTo>
                    <a:pt x="215" y="223"/>
                    <a:pt x="201" y="221"/>
                    <a:pt x="215" y="224"/>
                  </a:cubicBezTo>
                  <a:cubicBezTo>
                    <a:pt x="215" y="224"/>
                    <a:pt x="217" y="253"/>
                    <a:pt x="208" y="267"/>
                  </a:cubicBezTo>
                  <a:cubicBezTo>
                    <a:pt x="208" y="267"/>
                    <a:pt x="208" y="269"/>
                    <a:pt x="205" y="268"/>
                  </a:cubicBezTo>
                  <a:cubicBezTo>
                    <a:pt x="192" y="267"/>
                    <a:pt x="192" y="267"/>
                    <a:pt x="192" y="267"/>
                  </a:cubicBezTo>
                  <a:cubicBezTo>
                    <a:pt x="130" y="159"/>
                    <a:pt x="130" y="159"/>
                    <a:pt x="130" y="159"/>
                  </a:cubicBezTo>
                  <a:cubicBezTo>
                    <a:pt x="130" y="159"/>
                    <a:pt x="128" y="156"/>
                    <a:pt x="124" y="155"/>
                  </a:cubicBezTo>
                  <a:cubicBezTo>
                    <a:pt x="124" y="155"/>
                    <a:pt x="87" y="143"/>
                    <a:pt x="81" y="136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2" y="117"/>
                    <a:pt x="70" y="114"/>
                    <a:pt x="76" y="117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75" y="115"/>
                    <a:pt x="5" y="97"/>
                    <a:pt x="0" y="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>
              <a:spLocks noEditPoints="1"/>
            </p:cNvSpPr>
            <p:nvPr/>
          </p:nvSpPr>
          <p:spPr bwMode="auto">
            <a:xfrm>
              <a:off x="3392" y="1075"/>
              <a:ext cx="1107" cy="377"/>
            </a:xfrm>
            <a:custGeom>
              <a:avLst/>
              <a:gdLst>
                <a:gd name="T0" fmla="*/ 112 w 394"/>
                <a:gd name="T1" fmla="*/ 81 h 134"/>
                <a:gd name="T2" fmla="*/ 107 w 394"/>
                <a:gd name="T3" fmla="*/ 75 h 134"/>
                <a:gd name="T4" fmla="*/ 92 w 394"/>
                <a:gd name="T5" fmla="*/ 87 h 134"/>
                <a:gd name="T6" fmla="*/ 112 w 394"/>
                <a:gd name="T7" fmla="*/ 81 h 134"/>
                <a:gd name="T8" fmla="*/ 131 w 394"/>
                <a:gd name="T9" fmla="*/ 65 h 134"/>
                <a:gd name="T10" fmla="*/ 109 w 394"/>
                <a:gd name="T11" fmla="*/ 74 h 134"/>
                <a:gd name="T12" fmla="*/ 113 w 394"/>
                <a:gd name="T13" fmla="*/ 80 h 134"/>
                <a:gd name="T14" fmla="*/ 130 w 394"/>
                <a:gd name="T15" fmla="*/ 74 h 134"/>
                <a:gd name="T16" fmla="*/ 131 w 394"/>
                <a:gd name="T17" fmla="*/ 65 h 134"/>
                <a:gd name="T18" fmla="*/ 158 w 394"/>
                <a:gd name="T19" fmla="*/ 61 h 134"/>
                <a:gd name="T20" fmla="*/ 137 w 394"/>
                <a:gd name="T21" fmla="*/ 63 h 134"/>
                <a:gd name="T22" fmla="*/ 141 w 394"/>
                <a:gd name="T23" fmla="*/ 71 h 134"/>
                <a:gd name="T24" fmla="*/ 159 w 394"/>
                <a:gd name="T25" fmla="*/ 64 h 134"/>
                <a:gd name="T26" fmla="*/ 158 w 394"/>
                <a:gd name="T27" fmla="*/ 61 h 134"/>
                <a:gd name="T28" fmla="*/ 372 w 394"/>
                <a:gd name="T29" fmla="*/ 42 h 134"/>
                <a:gd name="T30" fmla="*/ 372 w 394"/>
                <a:gd name="T31" fmla="*/ 43 h 134"/>
                <a:gd name="T32" fmla="*/ 371 w 394"/>
                <a:gd name="T33" fmla="*/ 45 h 134"/>
                <a:gd name="T34" fmla="*/ 373 w 394"/>
                <a:gd name="T35" fmla="*/ 52 h 134"/>
                <a:gd name="T36" fmla="*/ 394 w 394"/>
                <a:gd name="T37" fmla="*/ 72 h 134"/>
                <a:gd name="T38" fmla="*/ 383 w 394"/>
                <a:gd name="T39" fmla="*/ 73 h 134"/>
                <a:gd name="T40" fmla="*/ 363 w 394"/>
                <a:gd name="T41" fmla="*/ 67 h 134"/>
                <a:gd name="T42" fmla="*/ 360 w 394"/>
                <a:gd name="T43" fmla="*/ 75 h 134"/>
                <a:gd name="T44" fmla="*/ 350 w 394"/>
                <a:gd name="T45" fmla="*/ 76 h 134"/>
                <a:gd name="T46" fmla="*/ 342 w 394"/>
                <a:gd name="T47" fmla="*/ 70 h 134"/>
                <a:gd name="T48" fmla="*/ 320 w 394"/>
                <a:gd name="T49" fmla="*/ 83 h 134"/>
                <a:gd name="T50" fmla="*/ 312 w 394"/>
                <a:gd name="T51" fmla="*/ 90 h 134"/>
                <a:gd name="T52" fmla="*/ 281 w 394"/>
                <a:gd name="T53" fmla="*/ 95 h 134"/>
                <a:gd name="T54" fmla="*/ 280 w 394"/>
                <a:gd name="T55" fmla="*/ 102 h 134"/>
                <a:gd name="T56" fmla="*/ 280 w 394"/>
                <a:gd name="T57" fmla="*/ 109 h 134"/>
                <a:gd name="T58" fmla="*/ 217 w 394"/>
                <a:gd name="T59" fmla="*/ 120 h 134"/>
                <a:gd name="T60" fmla="*/ 171 w 394"/>
                <a:gd name="T61" fmla="*/ 119 h 134"/>
                <a:gd name="T62" fmla="*/ 166 w 394"/>
                <a:gd name="T63" fmla="*/ 113 h 134"/>
                <a:gd name="T64" fmla="*/ 182 w 394"/>
                <a:gd name="T65" fmla="*/ 104 h 134"/>
                <a:gd name="T66" fmla="*/ 165 w 394"/>
                <a:gd name="T67" fmla="*/ 105 h 134"/>
                <a:gd name="T68" fmla="*/ 147 w 394"/>
                <a:gd name="T69" fmla="*/ 107 h 134"/>
                <a:gd name="T70" fmla="*/ 112 w 394"/>
                <a:gd name="T71" fmla="*/ 116 h 134"/>
                <a:gd name="T72" fmla="*/ 48 w 394"/>
                <a:gd name="T73" fmla="*/ 123 h 134"/>
                <a:gd name="T74" fmla="*/ 28 w 394"/>
                <a:gd name="T75" fmla="*/ 118 h 134"/>
                <a:gd name="T76" fmla="*/ 28 w 394"/>
                <a:gd name="T77" fmla="*/ 116 h 134"/>
                <a:gd name="T78" fmla="*/ 58 w 394"/>
                <a:gd name="T79" fmla="*/ 99 h 134"/>
                <a:gd name="T80" fmla="*/ 89 w 394"/>
                <a:gd name="T81" fmla="*/ 88 h 134"/>
                <a:gd name="T82" fmla="*/ 119 w 394"/>
                <a:gd name="T83" fmla="*/ 68 h 134"/>
                <a:gd name="T84" fmla="*/ 162 w 394"/>
                <a:gd name="T85" fmla="*/ 60 h 134"/>
                <a:gd name="T86" fmla="*/ 178 w 394"/>
                <a:gd name="T87" fmla="*/ 60 h 134"/>
                <a:gd name="T88" fmla="*/ 239 w 394"/>
                <a:gd name="T89" fmla="*/ 53 h 134"/>
                <a:gd name="T90" fmla="*/ 285 w 394"/>
                <a:gd name="T91" fmla="*/ 48 h 134"/>
                <a:gd name="T92" fmla="*/ 340 w 394"/>
                <a:gd name="T93" fmla="*/ 9 h 134"/>
                <a:gd name="T94" fmla="*/ 359 w 394"/>
                <a:gd name="T95" fmla="*/ 1 h 134"/>
                <a:gd name="T96" fmla="*/ 372 w 394"/>
                <a:gd name="T97" fmla="*/ 0 h 134"/>
                <a:gd name="T98" fmla="*/ 372 w 394"/>
                <a:gd name="T99" fmla="*/ 42 h 134"/>
                <a:gd name="T100" fmla="*/ 270 w 394"/>
                <a:gd name="T101" fmla="*/ 99 h 134"/>
                <a:gd name="T102" fmla="*/ 276 w 394"/>
                <a:gd name="T103" fmla="*/ 96 h 134"/>
                <a:gd name="T104" fmla="*/ 247 w 394"/>
                <a:gd name="T105" fmla="*/ 98 h 134"/>
                <a:gd name="T106" fmla="*/ 270 w 394"/>
                <a:gd name="T107" fmla="*/ 99 h 134"/>
                <a:gd name="T108" fmla="*/ 139 w 394"/>
                <a:gd name="T109" fmla="*/ 72 h 134"/>
                <a:gd name="T110" fmla="*/ 136 w 394"/>
                <a:gd name="T111" fmla="*/ 66 h 134"/>
                <a:gd name="T112" fmla="*/ 135 w 394"/>
                <a:gd name="T113" fmla="*/ 67 h 134"/>
                <a:gd name="T114" fmla="*/ 134 w 394"/>
                <a:gd name="T115" fmla="*/ 73 h 134"/>
                <a:gd name="T116" fmla="*/ 139 w 394"/>
                <a:gd name="T11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94" h="134">
                  <a:moveTo>
                    <a:pt x="112" y="81"/>
                  </a:moveTo>
                  <a:cubicBezTo>
                    <a:pt x="107" y="75"/>
                    <a:pt x="107" y="75"/>
                    <a:pt x="107" y="75"/>
                  </a:cubicBezTo>
                  <a:cubicBezTo>
                    <a:pt x="92" y="87"/>
                    <a:pt x="92" y="87"/>
                    <a:pt x="92" y="87"/>
                  </a:cubicBezTo>
                  <a:cubicBezTo>
                    <a:pt x="96" y="90"/>
                    <a:pt x="112" y="81"/>
                    <a:pt x="112" y="81"/>
                  </a:cubicBezTo>
                  <a:close/>
                  <a:moveTo>
                    <a:pt x="131" y="65"/>
                  </a:moveTo>
                  <a:cubicBezTo>
                    <a:pt x="131" y="65"/>
                    <a:pt x="114" y="69"/>
                    <a:pt x="109" y="74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130" y="74"/>
                    <a:pt x="132" y="66"/>
                    <a:pt x="131" y="65"/>
                  </a:cubicBezTo>
                  <a:close/>
                  <a:moveTo>
                    <a:pt x="158" y="61"/>
                  </a:moveTo>
                  <a:cubicBezTo>
                    <a:pt x="156" y="60"/>
                    <a:pt x="137" y="63"/>
                    <a:pt x="137" y="63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59" y="64"/>
                    <a:pt x="159" y="64"/>
                    <a:pt x="159" y="64"/>
                  </a:cubicBezTo>
                  <a:cubicBezTo>
                    <a:pt x="160" y="61"/>
                    <a:pt x="158" y="61"/>
                    <a:pt x="158" y="61"/>
                  </a:cubicBezTo>
                  <a:close/>
                  <a:moveTo>
                    <a:pt x="372" y="42"/>
                  </a:moveTo>
                  <a:cubicBezTo>
                    <a:pt x="372" y="42"/>
                    <a:pt x="387" y="40"/>
                    <a:pt x="372" y="43"/>
                  </a:cubicBezTo>
                  <a:cubicBezTo>
                    <a:pt x="371" y="45"/>
                    <a:pt x="371" y="45"/>
                    <a:pt x="371" y="45"/>
                  </a:cubicBezTo>
                  <a:cubicBezTo>
                    <a:pt x="371" y="45"/>
                    <a:pt x="378" y="48"/>
                    <a:pt x="373" y="52"/>
                  </a:cubicBezTo>
                  <a:cubicBezTo>
                    <a:pt x="394" y="72"/>
                    <a:pt x="394" y="72"/>
                    <a:pt x="394" y="72"/>
                  </a:cubicBezTo>
                  <a:cubicBezTo>
                    <a:pt x="383" y="73"/>
                    <a:pt x="383" y="73"/>
                    <a:pt x="383" y="73"/>
                  </a:cubicBezTo>
                  <a:cubicBezTo>
                    <a:pt x="363" y="67"/>
                    <a:pt x="363" y="67"/>
                    <a:pt x="363" y="67"/>
                  </a:cubicBezTo>
                  <a:cubicBezTo>
                    <a:pt x="360" y="75"/>
                    <a:pt x="360" y="75"/>
                    <a:pt x="360" y="75"/>
                  </a:cubicBezTo>
                  <a:cubicBezTo>
                    <a:pt x="350" y="76"/>
                    <a:pt x="350" y="76"/>
                    <a:pt x="350" y="76"/>
                  </a:cubicBezTo>
                  <a:cubicBezTo>
                    <a:pt x="342" y="70"/>
                    <a:pt x="342" y="70"/>
                    <a:pt x="342" y="70"/>
                  </a:cubicBezTo>
                  <a:cubicBezTo>
                    <a:pt x="342" y="70"/>
                    <a:pt x="321" y="83"/>
                    <a:pt x="320" y="83"/>
                  </a:cubicBezTo>
                  <a:cubicBezTo>
                    <a:pt x="320" y="83"/>
                    <a:pt x="319" y="88"/>
                    <a:pt x="312" y="90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0" y="102"/>
                    <a:pt x="280" y="102"/>
                    <a:pt x="280" y="102"/>
                  </a:cubicBezTo>
                  <a:cubicBezTo>
                    <a:pt x="280" y="102"/>
                    <a:pt x="292" y="104"/>
                    <a:pt x="280" y="109"/>
                  </a:cubicBezTo>
                  <a:cubicBezTo>
                    <a:pt x="280" y="109"/>
                    <a:pt x="238" y="121"/>
                    <a:pt x="217" y="120"/>
                  </a:cubicBezTo>
                  <a:cubicBezTo>
                    <a:pt x="217" y="120"/>
                    <a:pt x="152" y="129"/>
                    <a:pt x="171" y="119"/>
                  </a:cubicBezTo>
                  <a:cubicBezTo>
                    <a:pt x="171" y="119"/>
                    <a:pt x="155" y="117"/>
                    <a:pt x="166" y="113"/>
                  </a:cubicBezTo>
                  <a:cubicBezTo>
                    <a:pt x="166" y="113"/>
                    <a:pt x="169" y="106"/>
                    <a:pt x="182" y="104"/>
                  </a:cubicBezTo>
                  <a:cubicBezTo>
                    <a:pt x="182" y="104"/>
                    <a:pt x="172" y="103"/>
                    <a:pt x="165" y="105"/>
                  </a:cubicBezTo>
                  <a:cubicBezTo>
                    <a:pt x="165" y="105"/>
                    <a:pt x="157" y="110"/>
                    <a:pt x="147" y="107"/>
                  </a:cubicBezTo>
                  <a:cubicBezTo>
                    <a:pt x="112" y="116"/>
                    <a:pt x="112" y="116"/>
                    <a:pt x="112" y="116"/>
                  </a:cubicBezTo>
                  <a:cubicBezTo>
                    <a:pt x="112" y="116"/>
                    <a:pt x="45" y="134"/>
                    <a:pt x="48" y="123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118"/>
                    <a:pt x="0" y="123"/>
                    <a:pt x="28" y="116"/>
                  </a:cubicBezTo>
                  <a:cubicBezTo>
                    <a:pt x="28" y="116"/>
                    <a:pt x="45" y="100"/>
                    <a:pt x="58" y="99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8"/>
                    <a:pt x="109" y="70"/>
                    <a:pt x="119" y="68"/>
                  </a:cubicBezTo>
                  <a:cubicBezTo>
                    <a:pt x="119" y="68"/>
                    <a:pt x="144" y="59"/>
                    <a:pt x="162" y="60"/>
                  </a:cubicBezTo>
                  <a:cubicBezTo>
                    <a:pt x="178" y="60"/>
                    <a:pt x="178" y="60"/>
                    <a:pt x="178" y="60"/>
                  </a:cubicBezTo>
                  <a:cubicBezTo>
                    <a:pt x="239" y="53"/>
                    <a:pt x="239" y="53"/>
                    <a:pt x="239" y="53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340" y="9"/>
                    <a:pt x="340" y="9"/>
                    <a:pt x="340" y="9"/>
                  </a:cubicBezTo>
                  <a:cubicBezTo>
                    <a:pt x="340" y="9"/>
                    <a:pt x="350" y="1"/>
                    <a:pt x="359" y="1"/>
                  </a:cubicBezTo>
                  <a:cubicBezTo>
                    <a:pt x="372" y="0"/>
                    <a:pt x="372" y="0"/>
                    <a:pt x="372" y="0"/>
                  </a:cubicBezTo>
                  <a:lnTo>
                    <a:pt x="372" y="42"/>
                  </a:lnTo>
                  <a:close/>
                  <a:moveTo>
                    <a:pt x="270" y="99"/>
                  </a:moveTo>
                  <a:cubicBezTo>
                    <a:pt x="276" y="96"/>
                    <a:pt x="276" y="96"/>
                    <a:pt x="276" y="96"/>
                  </a:cubicBezTo>
                  <a:cubicBezTo>
                    <a:pt x="247" y="98"/>
                    <a:pt x="247" y="98"/>
                    <a:pt x="247" y="98"/>
                  </a:cubicBezTo>
                  <a:lnTo>
                    <a:pt x="270" y="99"/>
                  </a:lnTo>
                  <a:close/>
                  <a:moveTo>
                    <a:pt x="139" y="72"/>
                  </a:moveTo>
                  <a:cubicBezTo>
                    <a:pt x="136" y="66"/>
                    <a:pt x="136" y="66"/>
                    <a:pt x="136" y="66"/>
                  </a:cubicBezTo>
                  <a:cubicBezTo>
                    <a:pt x="135" y="67"/>
                    <a:pt x="135" y="67"/>
                    <a:pt x="135" y="67"/>
                  </a:cubicBezTo>
                  <a:cubicBezTo>
                    <a:pt x="134" y="73"/>
                    <a:pt x="134" y="73"/>
                    <a:pt x="134" y="73"/>
                  </a:cubicBezTo>
                  <a:lnTo>
                    <a:pt x="139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1300" y="1742"/>
              <a:ext cx="1076" cy="472"/>
            </a:xfrm>
            <a:custGeom>
              <a:avLst/>
              <a:gdLst>
                <a:gd name="T0" fmla="*/ 63 w 383"/>
                <a:gd name="T1" fmla="*/ 51 h 168"/>
                <a:gd name="T2" fmla="*/ 67 w 383"/>
                <a:gd name="T3" fmla="*/ 44 h 168"/>
                <a:gd name="T4" fmla="*/ 316 w 383"/>
                <a:gd name="T5" fmla="*/ 82 h 168"/>
                <a:gd name="T6" fmla="*/ 263 w 383"/>
                <a:gd name="T7" fmla="*/ 87 h 168"/>
                <a:gd name="T8" fmla="*/ 263 w 383"/>
                <a:gd name="T9" fmla="*/ 100 h 168"/>
                <a:gd name="T10" fmla="*/ 243 w 383"/>
                <a:gd name="T11" fmla="*/ 107 h 168"/>
                <a:gd name="T12" fmla="*/ 244 w 383"/>
                <a:gd name="T13" fmla="*/ 114 h 168"/>
                <a:gd name="T14" fmla="*/ 211 w 383"/>
                <a:gd name="T15" fmla="*/ 121 h 168"/>
                <a:gd name="T16" fmla="*/ 180 w 383"/>
                <a:gd name="T17" fmla="*/ 123 h 168"/>
                <a:gd name="T18" fmla="*/ 173 w 383"/>
                <a:gd name="T19" fmla="*/ 128 h 168"/>
                <a:gd name="T20" fmla="*/ 182 w 383"/>
                <a:gd name="T21" fmla="*/ 150 h 168"/>
                <a:gd name="T22" fmla="*/ 171 w 383"/>
                <a:gd name="T23" fmla="*/ 150 h 168"/>
                <a:gd name="T24" fmla="*/ 171 w 383"/>
                <a:gd name="T25" fmla="*/ 137 h 168"/>
                <a:gd name="T26" fmla="*/ 164 w 383"/>
                <a:gd name="T27" fmla="*/ 127 h 168"/>
                <a:gd name="T28" fmla="*/ 162 w 383"/>
                <a:gd name="T29" fmla="*/ 132 h 168"/>
                <a:gd name="T30" fmla="*/ 160 w 383"/>
                <a:gd name="T31" fmla="*/ 135 h 168"/>
                <a:gd name="T32" fmla="*/ 138 w 383"/>
                <a:gd name="T33" fmla="*/ 147 h 168"/>
                <a:gd name="T34" fmla="*/ 116 w 383"/>
                <a:gd name="T35" fmla="*/ 148 h 168"/>
                <a:gd name="T36" fmla="*/ 105 w 383"/>
                <a:gd name="T37" fmla="*/ 154 h 168"/>
                <a:gd name="T38" fmla="*/ 113 w 383"/>
                <a:gd name="T39" fmla="*/ 138 h 168"/>
                <a:gd name="T40" fmla="*/ 104 w 383"/>
                <a:gd name="T41" fmla="*/ 121 h 168"/>
                <a:gd name="T42" fmla="*/ 98 w 383"/>
                <a:gd name="T43" fmla="*/ 124 h 168"/>
                <a:gd name="T44" fmla="*/ 97 w 383"/>
                <a:gd name="T45" fmla="*/ 135 h 168"/>
                <a:gd name="T46" fmla="*/ 101 w 383"/>
                <a:gd name="T47" fmla="*/ 142 h 168"/>
                <a:gd name="T48" fmla="*/ 94 w 383"/>
                <a:gd name="T49" fmla="*/ 143 h 168"/>
                <a:gd name="T50" fmla="*/ 96 w 383"/>
                <a:gd name="T51" fmla="*/ 133 h 168"/>
                <a:gd name="T52" fmla="*/ 93 w 383"/>
                <a:gd name="T53" fmla="*/ 118 h 168"/>
                <a:gd name="T54" fmla="*/ 73 w 383"/>
                <a:gd name="T55" fmla="*/ 107 h 168"/>
                <a:gd name="T56" fmla="*/ 68 w 383"/>
                <a:gd name="T57" fmla="*/ 107 h 168"/>
                <a:gd name="T58" fmla="*/ 63 w 383"/>
                <a:gd name="T59" fmla="*/ 104 h 168"/>
                <a:gd name="T60" fmla="*/ 58 w 383"/>
                <a:gd name="T61" fmla="*/ 108 h 168"/>
                <a:gd name="T62" fmla="*/ 56 w 383"/>
                <a:gd name="T63" fmla="*/ 103 h 168"/>
                <a:gd name="T64" fmla="*/ 55 w 383"/>
                <a:gd name="T65" fmla="*/ 101 h 168"/>
                <a:gd name="T66" fmla="*/ 31 w 383"/>
                <a:gd name="T67" fmla="*/ 103 h 168"/>
                <a:gd name="T68" fmla="*/ 5 w 383"/>
                <a:gd name="T69" fmla="*/ 101 h 168"/>
                <a:gd name="T70" fmla="*/ 55 w 383"/>
                <a:gd name="T71" fmla="*/ 85 h 168"/>
                <a:gd name="T72" fmla="*/ 63 w 383"/>
                <a:gd name="T73" fmla="*/ 51 h 168"/>
                <a:gd name="T74" fmla="*/ 106 w 383"/>
                <a:gd name="T75" fmla="*/ 46 h 168"/>
                <a:gd name="T76" fmla="*/ 135 w 383"/>
                <a:gd name="T77" fmla="*/ 62 h 168"/>
                <a:gd name="T78" fmla="*/ 143 w 383"/>
                <a:gd name="T79" fmla="*/ 5 h 168"/>
                <a:gd name="T80" fmla="*/ 156 w 383"/>
                <a:gd name="T81" fmla="*/ 6 h 168"/>
                <a:gd name="T82" fmla="*/ 156 w 383"/>
                <a:gd name="T83" fmla="*/ 67 h 168"/>
                <a:gd name="T84" fmla="*/ 216 w 383"/>
                <a:gd name="T85" fmla="*/ 76 h 168"/>
                <a:gd name="T86" fmla="*/ 226 w 383"/>
                <a:gd name="T87" fmla="*/ 1 h 168"/>
                <a:gd name="T88" fmla="*/ 238 w 383"/>
                <a:gd name="T89" fmla="*/ 4 h 168"/>
                <a:gd name="T90" fmla="*/ 315 w 383"/>
                <a:gd name="T91" fmla="*/ 80 h 168"/>
                <a:gd name="T92" fmla="*/ 209 w 383"/>
                <a:gd name="T93" fmla="*/ 99 h 168"/>
                <a:gd name="T94" fmla="*/ 209 w 383"/>
                <a:gd name="T95" fmla="*/ 118 h 168"/>
                <a:gd name="T96" fmla="*/ 183 w 383"/>
                <a:gd name="T97" fmla="*/ 109 h 168"/>
                <a:gd name="T98" fmla="*/ 170 w 383"/>
                <a:gd name="T99" fmla="*/ 109 h 168"/>
                <a:gd name="T100" fmla="*/ 183 w 383"/>
                <a:gd name="T101" fmla="*/ 109 h 168"/>
                <a:gd name="T102" fmla="*/ 155 w 383"/>
                <a:gd name="T103" fmla="*/ 127 h 168"/>
                <a:gd name="T104" fmla="*/ 156 w 383"/>
                <a:gd name="T105" fmla="*/ 130 h 168"/>
                <a:gd name="T106" fmla="*/ 104 w 383"/>
                <a:gd name="T107" fmla="*/ 119 h 168"/>
                <a:gd name="T108" fmla="*/ 104 w 383"/>
                <a:gd name="T109" fmla="*/ 117 h 168"/>
                <a:gd name="T110" fmla="*/ 100 w 383"/>
                <a:gd name="T111" fmla="*/ 47 h 168"/>
                <a:gd name="T112" fmla="*/ 99 w 383"/>
                <a:gd name="T113" fmla="*/ 41 h 168"/>
                <a:gd name="T114" fmla="*/ 100 w 383"/>
                <a:gd name="T115" fmla="*/ 47 h 168"/>
                <a:gd name="T116" fmla="*/ 80 w 383"/>
                <a:gd name="T117" fmla="*/ 49 h 168"/>
                <a:gd name="T118" fmla="*/ 79 w 383"/>
                <a:gd name="T119" fmla="*/ 50 h 168"/>
                <a:gd name="T120" fmla="*/ 72 w 383"/>
                <a:gd name="T121" fmla="*/ 41 h 168"/>
                <a:gd name="T122" fmla="*/ 79 w 383"/>
                <a:gd name="T123" fmla="*/ 5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168">
                  <a:moveTo>
                    <a:pt x="67" y="44"/>
                  </a:moveTo>
                  <a:cubicBezTo>
                    <a:pt x="67" y="44"/>
                    <a:pt x="65" y="47"/>
                    <a:pt x="63" y="51"/>
                  </a:cubicBezTo>
                  <a:cubicBezTo>
                    <a:pt x="63" y="51"/>
                    <a:pt x="63" y="52"/>
                    <a:pt x="67" y="52"/>
                  </a:cubicBezTo>
                  <a:cubicBezTo>
                    <a:pt x="67" y="52"/>
                    <a:pt x="66" y="47"/>
                    <a:pt x="67" y="44"/>
                  </a:cubicBezTo>
                  <a:close/>
                  <a:moveTo>
                    <a:pt x="315" y="80"/>
                  </a:moveTo>
                  <a:cubicBezTo>
                    <a:pt x="315" y="80"/>
                    <a:pt x="320" y="80"/>
                    <a:pt x="316" y="82"/>
                  </a:cubicBezTo>
                  <a:cubicBezTo>
                    <a:pt x="316" y="82"/>
                    <a:pt x="313" y="83"/>
                    <a:pt x="313" y="85"/>
                  </a:cubicBezTo>
                  <a:cubicBezTo>
                    <a:pt x="263" y="87"/>
                    <a:pt x="263" y="87"/>
                    <a:pt x="263" y="87"/>
                  </a:cubicBezTo>
                  <a:cubicBezTo>
                    <a:pt x="257" y="86"/>
                    <a:pt x="257" y="86"/>
                    <a:pt x="257" y="86"/>
                  </a:cubicBezTo>
                  <a:cubicBezTo>
                    <a:pt x="263" y="100"/>
                    <a:pt x="263" y="100"/>
                    <a:pt x="263" y="100"/>
                  </a:cubicBezTo>
                  <a:cubicBezTo>
                    <a:pt x="238" y="101"/>
                    <a:pt x="238" y="101"/>
                    <a:pt x="238" y="101"/>
                  </a:cubicBezTo>
                  <a:cubicBezTo>
                    <a:pt x="243" y="107"/>
                    <a:pt x="243" y="107"/>
                    <a:pt x="243" y="107"/>
                  </a:cubicBezTo>
                  <a:cubicBezTo>
                    <a:pt x="243" y="107"/>
                    <a:pt x="383" y="101"/>
                    <a:pt x="248" y="111"/>
                  </a:cubicBezTo>
                  <a:cubicBezTo>
                    <a:pt x="248" y="111"/>
                    <a:pt x="248" y="114"/>
                    <a:pt x="244" y="114"/>
                  </a:cubicBezTo>
                  <a:cubicBezTo>
                    <a:pt x="221" y="113"/>
                    <a:pt x="221" y="113"/>
                    <a:pt x="221" y="113"/>
                  </a:cubicBezTo>
                  <a:cubicBezTo>
                    <a:pt x="221" y="113"/>
                    <a:pt x="219" y="121"/>
                    <a:pt x="211" y="121"/>
                  </a:cubicBezTo>
                  <a:cubicBezTo>
                    <a:pt x="211" y="121"/>
                    <a:pt x="204" y="125"/>
                    <a:pt x="196" y="124"/>
                  </a:cubicBezTo>
                  <a:cubicBezTo>
                    <a:pt x="180" y="123"/>
                    <a:pt x="180" y="123"/>
                    <a:pt x="180" y="123"/>
                  </a:cubicBezTo>
                  <a:cubicBezTo>
                    <a:pt x="174" y="126"/>
                    <a:pt x="174" y="126"/>
                    <a:pt x="174" y="126"/>
                  </a:cubicBezTo>
                  <a:cubicBezTo>
                    <a:pt x="173" y="128"/>
                    <a:pt x="173" y="128"/>
                    <a:pt x="173" y="128"/>
                  </a:cubicBezTo>
                  <a:cubicBezTo>
                    <a:pt x="174" y="137"/>
                    <a:pt x="174" y="137"/>
                    <a:pt x="174" y="137"/>
                  </a:cubicBezTo>
                  <a:cubicBezTo>
                    <a:pt x="174" y="137"/>
                    <a:pt x="182" y="132"/>
                    <a:pt x="182" y="150"/>
                  </a:cubicBezTo>
                  <a:cubicBezTo>
                    <a:pt x="182" y="150"/>
                    <a:pt x="183" y="162"/>
                    <a:pt x="178" y="163"/>
                  </a:cubicBezTo>
                  <a:cubicBezTo>
                    <a:pt x="178" y="163"/>
                    <a:pt x="172" y="165"/>
                    <a:pt x="171" y="150"/>
                  </a:cubicBezTo>
                  <a:cubicBezTo>
                    <a:pt x="171" y="142"/>
                    <a:pt x="171" y="142"/>
                    <a:pt x="171" y="142"/>
                  </a:cubicBezTo>
                  <a:cubicBezTo>
                    <a:pt x="171" y="142"/>
                    <a:pt x="171" y="140"/>
                    <a:pt x="171" y="137"/>
                  </a:cubicBezTo>
                  <a:cubicBezTo>
                    <a:pt x="171" y="136"/>
                    <a:pt x="169" y="127"/>
                    <a:pt x="169" y="127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4" y="127"/>
                    <a:pt x="163" y="130"/>
                    <a:pt x="165" y="131"/>
                  </a:cubicBezTo>
                  <a:cubicBezTo>
                    <a:pt x="162" y="132"/>
                    <a:pt x="162" y="132"/>
                    <a:pt x="162" y="132"/>
                  </a:cubicBezTo>
                  <a:cubicBezTo>
                    <a:pt x="160" y="132"/>
                    <a:pt x="160" y="132"/>
                    <a:pt x="160" y="132"/>
                  </a:cubicBezTo>
                  <a:cubicBezTo>
                    <a:pt x="160" y="135"/>
                    <a:pt x="160" y="135"/>
                    <a:pt x="160" y="135"/>
                  </a:cubicBezTo>
                  <a:cubicBezTo>
                    <a:pt x="160" y="135"/>
                    <a:pt x="167" y="145"/>
                    <a:pt x="156" y="147"/>
                  </a:cubicBezTo>
                  <a:cubicBezTo>
                    <a:pt x="156" y="147"/>
                    <a:pt x="146" y="150"/>
                    <a:pt x="138" y="147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7" y="146"/>
                    <a:pt x="116" y="148"/>
                  </a:cubicBezTo>
                  <a:cubicBezTo>
                    <a:pt x="116" y="148"/>
                    <a:pt x="119" y="167"/>
                    <a:pt x="111" y="167"/>
                  </a:cubicBezTo>
                  <a:cubicBezTo>
                    <a:pt x="111" y="167"/>
                    <a:pt x="105" y="168"/>
                    <a:pt x="105" y="154"/>
                  </a:cubicBezTo>
                  <a:cubicBezTo>
                    <a:pt x="105" y="154"/>
                    <a:pt x="105" y="136"/>
                    <a:pt x="114" y="142"/>
                  </a:cubicBezTo>
                  <a:cubicBezTo>
                    <a:pt x="113" y="138"/>
                    <a:pt x="113" y="138"/>
                    <a:pt x="113" y="138"/>
                  </a:cubicBezTo>
                  <a:cubicBezTo>
                    <a:pt x="113" y="138"/>
                    <a:pt x="98" y="125"/>
                    <a:pt x="109" y="120"/>
                  </a:cubicBezTo>
                  <a:cubicBezTo>
                    <a:pt x="104" y="121"/>
                    <a:pt x="104" y="121"/>
                    <a:pt x="104" y="121"/>
                  </a:cubicBezTo>
                  <a:cubicBezTo>
                    <a:pt x="104" y="123"/>
                    <a:pt x="104" y="123"/>
                    <a:pt x="104" y="123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8" y="133"/>
                    <a:pt x="98" y="133"/>
                    <a:pt x="98" y="133"/>
                  </a:cubicBezTo>
                  <a:cubicBezTo>
                    <a:pt x="98" y="133"/>
                    <a:pt x="98" y="135"/>
                    <a:pt x="97" y="135"/>
                  </a:cubicBezTo>
                  <a:cubicBezTo>
                    <a:pt x="97" y="135"/>
                    <a:pt x="94" y="135"/>
                    <a:pt x="94" y="139"/>
                  </a:cubicBezTo>
                  <a:cubicBezTo>
                    <a:pt x="94" y="139"/>
                    <a:pt x="99" y="132"/>
                    <a:pt x="101" y="142"/>
                  </a:cubicBezTo>
                  <a:cubicBezTo>
                    <a:pt x="101" y="142"/>
                    <a:pt x="103" y="156"/>
                    <a:pt x="96" y="152"/>
                  </a:cubicBezTo>
                  <a:cubicBezTo>
                    <a:pt x="96" y="152"/>
                    <a:pt x="94" y="151"/>
                    <a:pt x="94" y="143"/>
                  </a:cubicBezTo>
                  <a:cubicBezTo>
                    <a:pt x="94" y="143"/>
                    <a:pt x="92" y="142"/>
                    <a:pt x="93" y="137"/>
                  </a:cubicBezTo>
                  <a:cubicBezTo>
                    <a:pt x="93" y="137"/>
                    <a:pt x="94" y="134"/>
                    <a:pt x="96" y="133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96" y="124"/>
                    <a:pt x="91" y="122"/>
                    <a:pt x="93" y="118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112"/>
                    <a:pt x="68" y="108"/>
                    <a:pt x="73" y="107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8" y="108"/>
                    <a:pt x="58" y="108"/>
                    <a:pt x="58" y="108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6" y="103"/>
                    <a:pt x="33" y="104"/>
                    <a:pt x="31" y="103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0" y="105"/>
                    <a:pt x="5" y="101"/>
                  </a:cubicBezTo>
                  <a:cubicBezTo>
                    <a:pt x="5" y="101"/>
                    <a:pt x="5" y="100"/>
                    <a:pt x="8" y="100"/>
                  </a:cubicBezTo>
                  <a:cubicBezTo>
                    <a:pt x="8" y="100"/>
                    <a:pt x="55" y="87"/>
                    <a:pt x="55" y="85"/>
                  </a:cubicBezTo>
                  <a:cubicBezTo>
                    <a:pt x="55" y="85"/>
                    <a:pt x="31" y="74"/>
                    <a:pt x="49" y="6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74" y="24"/>
                    <a:pt x="91" y="35"/>
                  </a:cubicBezTo>
                  <a:cubicBezTo>
                    <a:pt x="91" y="35"/>
                    <a:pt x="97" y="37"/>
                    <a:pt x="106" y="46"/>
                  </a:cubicBezTo>
                  <a:cubicBezTo>
                    <a:pt x="106" y="46"/>
                    <a:pt x="121" y="60"/>
                    <a:pt x="127" y="63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3" y="8"/>
                    <a:pt x="143" y="5"/>
                  </a:cubicBezTo>
                  <a:cubicBezTo>
                    <a:pt x="143" y="5"/>
                    <a:pt x="144" y="2"/>
                    <a:pt x="149" y="4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6" y="6"/>
                    <a:pt x="161" y="9"/>
                    <a:pt x="156" y="10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67"/>
                    <a:pt x="168" y="69"/>
                    <a:pt x="177" y="73"/>
                  </a:cubicBezTo>
                  <a:cubicBezTo>
                    <a:pt x="216" y="76"/>
                    <a:pt x="216" y="76"/>
                    <a:pt x="216" y="76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26" y="2"/>
                    <a:pt x="226" y="1"/>
                  </a:cubicBezTo>
                  <a:cubicBezTo>
                    <a:pt x="226" y="1"/>
                    <a:pt x="226" y="0"/>
                    <a:pt x="229" y="1"/>
                  </a:cubicBezTo>
                  <a:cubicBezTo>
                    <a:pt x="238" y="4"/>
                    <a:pt x="238" y="4"/>
                    <a:pt x="238" y="4"/>
                  </a:cubicBezTo>
                  <a:cubicBezTo>
                    <a:pt x="238" y="77"/>
                    <a:pt x="238" y="77"/>
                    <a:pt x="238" y="77"/>
                  </a:cubicBezTo>
                  <a:lnTo>
                    <a:pt x="315" y="80"/>
                  </a:lnTo>
                  <a:close/>
                  <a:moveTo>
                    <a:pt x="215" y="109"/>
                  </a:moveTo>
                  <a:cubicBezTo>
                    <a:pt x="215" y="104"/>
                    <a:pt x="212" y="99"/>
                    <a:pt x="209" y="99"/>
                  </a:cubicBezTo>
                  <a:cubicBezTo>
                    <a:pt x="205" y="99"/>
                    <a:pt x="202" y="104"/>
                    <a:pt x="202" y="109"/>
                  </a:cubicBezTo>
                  <a:cubicBezTo>
                    <a:pt x="202" y="114"/>
                    <a:pt x="205" y="118"/>
                    <a:pt x="209" y="118"/>
                  </a:cubicBezTo>
                  <a:cubicBezTo>
                    <a:pt x="212" y="118"/>
                    <a:pt x="215" y="114"/>
                    <a:pt x="215" y="109"/>
                  </a:cubicBezTo>
                  <a:close/>
                  <a:moveTo>
                    <a:pt x="183" y="109"/>
                  </a:moveTo>
                  <a:cubicBezTo>
                    <a:pt x="183" y="104"/>
                    <a:pt x="180" y="100"/>
                    <a:pt x="177" y="100"/>
                  </a:cubicBezTo>
                  <a:cubicBezTo>
                    <a:pt x="173" y="100"/>
                    <a:pt x="170" y="104"/>
                    <a:pt x="170" y="109"/>
                  </a:cubicBezTo>
                  <a:cubicBezTo>
                    <a:pt x="170" y="115"/>
                    <a:pt x="173" y="119"/>
                    <a:pt x="177" y="119"/>
                  </a:cubicBezTo>
                  <a:cubicBezTo>
                    <a:pt x="180" y="119"/>
                    <a:pt x="183" y="115"/>
                    <a:pt x="183" y="109"/>
                  </a:cubicBezTo>
                  <a:close/>
                  <a:moveTo>
                    <a:pt x="157" y="129"/>
                  </a:moveTo>
                  <a:cubicBezTo>
                    <a:pt x="155" y="127"/>
                    <a:pt x="155" y="127"/>
                    <a:pt x="155" y="127"/>
                  </a:cubicBezTo>
                  <a:cubicBezTo>
                    <a:pt x="155" y="127"/>
                    <a:pt x="150" y="125"/>
                    <a:pt x="150" y="126"/>
                  </a:cubicBezTo>
                  <a:cubicBezTo>
                    <a:pt x="156" y="130"/>
                    <a:pt x="156" y="130"/>
                    <a:pt x="156" y="130"/>
                  </a:cubicBezTo>
                  <a:lnTo>
                    <a:pt x="157" y="129"/>
                  </a:lnTo>
                  <a:close/>
                  <a:moveTo>
                    <a:pt x="104" y="119"/>
                  </a:moveTo>
                  <a:cubicBezTo>
                    <a:pt x="108" y="118"/>
                    <a:pt x="108" y="118"/>
                    <a:pt x="108" y="118"/>
                  </a:cubicBezTo>
                  <a:cubicBezTo>
                    <a:pt x="104" y="117"/>
                    <a:pt x="104" y="117"/>
                    <a:pt x="104" y="117"/>
                  </a:cubicBezTo>
                  <a:lnTo>
                    <a:pt x="104" y="119"/>
                  </a:lnTo>
                  <a:close/>
                  <a:moveTo>
                    <a:pt x="100" y="47"/>
                  </a:moveTo>
                  <a:cubicBezTo>
                    <a:pt x="104" y="47"/>
                    <a:pt x="104" y="47"/>
                    <a:pt x="104" y="47"/>
                  </a:cubicBezTo>
                  <a:cubicBezTo>
                    <a:pt x="99" y="41"/>
                    <a:pt x="99" y="41"/>
                    <a:pt x="99" y="41"/>
                  </a:cubicBezTo>
                  <a:lnTo>
                    <a:pt x="100" y="47"/>
                  </a:lnTo>
                  <a:close/>
                  <a:moveTo>
                    <a:pt x="100" y="47"/>
                  </a:moveTo>
                  <a:cubicBezTo>
                    <a:pt x="97" y="34"/>
                    <a:pt x="89" y="36"/>
                    <a:pt x="89" y="36"/>
                  </a:cubicBezTo>
                  <a:cubicBezTo>
                    <a:pt x="81" y="36"/>
                    <a:pt x="80" y="49"/>
                    <a:pt x="80" y="49"/>
                  </a:cubicBezTo>
                  <a:cubicBezTo>
                    <a:pt x="86" y="50"/>
                    <a:pt x="100" y="47"/>
                    <a:pt x="100" y="47"/>
                  </a:cubicBezTo>
                  <a:close/>
                  <a:moveTo>
                    <a:pt x="79" y="50"/>
                  </a:moveTo>
                  <a:cubicBezTo>
                    <a:pt x="79" y="50"/>
                    <a:pt x="80" y="35"/>
                    <a:pt x="89" y="35"/>
                  </a:cubicBezTo>
                  <a:cubicBezTo>
                    <a:pt x="89" y="35"/>
                    <a:pt x="78" y="28"/>
                    <a:pt x="72" y="41"/>
                  </a:cubicBezTo>
                  <a:cubicBezTo>
                    <a:pt x="72" y="41"/>
                    <a:pt x="67" y="46"/>
                    <a:pt x="68" y="52"/>
                  </a:cubicBezTo>
                  <a:lnTo>
                    <a:pt x="79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4735" y="3645"/>
              <a:ext cx="31" cy="37"/>
            </a:xfrm>
            <a:custGeom>
              <a:avLst/>
              <a:gdLst>
                <a:gd name="T0" fmla="*/ 9 w 11"/>
                <a:gd name="T1" fmla="*/ 6 h 13"/>
                <a:gd name="T2" fmla="*/ 4 w 11"/>
                <a:gd name="T3" fmla="*/ 13 h 13"/>
                <a:gd name="T4" fmla="*/ 1 w 11"/>
                <a:gd name="T5" fmla="*/ 7 h 13"/>
                <a:gd name="T6" fmla="*/ 8 w 11"/>
                <a:gd name="T7" fmla="*/ 5 h 13"/>
                <a:gd name="T8" fmla="*/ 9 w 11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9" y="6"/>
                  </a:moveTo>
                  <a:cubicBezTo>
                    <a:pt x="9" y="6"/>
                    <a:pt x="11" y="12"/>
                    <a:pt x="4" y="13"/>
                  </a:cubicBezTo>
                  <a:cubicBezTo>
                    <a:pt x="4" y="13"/>
                    <a:pt x="0" y="13"/>
                    <a:pt x="1" y="7"/>
                  </a:cubicBezTo>
                  <a:cubicBezTo>
                    <a:pt x="1" y="7"/>
                    <a:pt x="3" y="0"/>
                    <a:pt x="8" y="5"/>
                  </a:cubicBezTo>
                  <a:lnTo>
                    <a:pt x="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>
              <a:spLocks noEditPoints="1"/>
            </p:cNvSpPr>
            <p:nvPr/>
          </p:nvSpPr>
          <p:spPr bwMode="auto">
            <a:xfrm>
              <a:off x="4617" y="3330"/>
              <a:ext cx="761" cy="430"/>
            </a:xfrm>
            <a:custGeom>
              <a:avLst/>
              <a:gdLst>
                <a:gd name="T0" fmla="*/ 266 w 271"/>
                <a:gd name="T1" fmla="*/ 75 h 153"/>
                <a:gd name="T2" fmla="*/ 264 w 271"/>
                <a:gd name="T3" fmla="*/ 118 h 153"/>
                <a:gd name="T4" fmla="*/ 255 w 271"/>
                <a:gd name="T5" fmla="*/ 78 h 153"/>
                <a:gd name="T6" fmla="*/ 237 w 271"/>
                <a:gd name="T7" fmla="*/ 98 h 153"/>
                <a:gd name="T8" fmla="*/ 241 w 271"/>
                <a:gd name="T9" fmla="*/ 100 h 153"/>
                <a:gd name="T10" fmla="*/ 236 w 271"/>
                <a:gd name="T11" fmla="*/ 104 h 153"/>
                <a:gd name="T12" fmla="*/ 221 w 271"/>
                <a:gd name="T13" fmla="*/ 105 h 153"/>
                <a:gd name="T14" fmla="*/ 234 w 271"/>
                <a:gd name="T15" fmla="*/ 137 h 153"/>
                <a:gd name="T16" fmla="*/ 207 w 271"/>
                <a:gd name="T17" fmla="*/ 140 h 153"/>
                <a:gd name="T18" fmla="*/ 212 w 271"/>
                <a:gd name="T19" fmla="*/ 108 h 153"/>
                <a:gd name="T20" fmla="*/ 201 w 271"/>
                <a:gd name="T21" fmla="*/ 109 h 153"/>
                <a:gd name="T22" fmla="*/ 207 w 271"/>
                <a:gd name="T23" fmla="*/ 104 h 153"/>
                <a:gd name="T24" fmla="*/ 160 w 271"/>
                <a:gd name="T25" fmla="*/ 109 h 153"/>
                <a:gd name="T26" fmla="*/ 51 w 271"/>
                <a:gd name="T27" fmla="*/ 118 h 153"/>
                <a:gd name="T28" fmla="*/ 51 w 271"/>
                <a:gd name="T29" fmla="*/ 110 h 153"/>
                <a:gd name="T30" fmla="*/ 31 w 271"/>
                <a:gd name="T31" fmla="*/ 110 h 153"/>
                <a:gd name="T32" fmla="*/ 15 w 271"/>
                <a:gd name="T33" fmla="*/ 109 h 153"/>
                <a:gd name="T34" fmla="*/ 22 w 271"/>
                <a:gd name="T35" fmla="*/ 46 h 153"/>
                <a:gd name="T36" fmla="*/ 58 w 271"/>
                <a:gd name="T37" fmla="*/ 82 h 153"/>
                <a:gd name="T38" fmla="*/ 128 w 271"/>
                <a:gd name="T39" fmla="*/ 52 h 153"/>
                <a:gd name="T40" fmla="*/ 130 w 271"/>
                <a:gd name="T41" fmla="*/ 48 h 153"/>
                <a:gd name="T42" fmla="*/ 148 w 271"/>
                <a:gd name="T43" fmla="*/ 47 h 153"/>
                <a:gd name="T44" fmla="*/ 168 w 271"/>
                <a:gd name="T45" fmla="*/ 58 h 153"/>
                <a:gd name="T46" fmla="*/ 176 w 271"/>
                <a:gd name="T47" fmla="*/ 51 h 153"/>
                <a:gd name="T48" fmla="*/ 166 w 271"/>
                <a:gd name="T49" fmla="*/ 43 h 153"/>
                <a:gd name="T50" fmla="*/ 188 w 271"/>
                <a:gd name="T51" fmla="*/ 27 h 153"/>
                <a:gd name="T52" fmla="*/ 216 w 271"/>
                <a:gd name="T53" fmla="*/ 38 h 153"/>
                <a:gd name="T54" fmla="*/ 231 w 271"/>
                <a:gd name="T55" fmla="*/ 56 h 153"/>
                <a:gd name="T56" fmla="*/ 253 w 271"/>
                <a:gd name="T57" fmla="*/ 54 h 153"/>
                <a:gd name="T58" fmla="*/ 256 w 271"/>
                <a:gd name="T59" fmla="*/ 13 h 153"/>
                <a:gd name="T60" fmla="*/ 264 w 271"/>
                <a:gd name="T61" fmla="*/ 62 h 153"/>
                <a:gd name="T62" fmla="*/ 207 w 271"/>
                <a:gd name="T63" fmla="*/ 49 h 153"/>
                <a:gd name="T64" fmla="*/ 191 w 271"/>
                <a:gd name="T65" fmla="*/ 42 h 153"/>
                <a:gd name="T66" fmla="*/ 207 w 271"/>
                <a:gd name="T67" fmla="*/ 49 h 153"/>
                <a:gd name="T68" fmla="*/ 185 w 271"/>
                <a:gd name="T69" fmla="*/ 43 h 153"/>
                <a:gd name="T70" fmla="*/ 177 w 271"/>
                <a:gd name="T71" fmla="*/ 51 h 153"/>
                <a:gd name="T72" fmla="*/ 169 w 271"/>
                <a:gd name="T73" fmla="*/ 56 h 153"/>
                <a:gd name="T74" fmla="*/ 165 w 271"/>
                <a:gd name="T75" fmla="*/ 44 h 153"/>
                <a:gd name="T76" fmla="*/ 148 w 271"/>
                <a:gd name="T77" fmla="*/ 59 h 153"/>
                <a:gd name="T78" fmla="*/ 133 w 271"/>
                <a:gd name="T79" fmla="*/ 52 h 153"/>
                <a:gd name="T80" fmla="*/ 148 w 271"/>
                <a:gd name="T81" fmla="*/ 5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1" h="153">
                  <a:moveTo>
                    <a:pt x="271" y="68"/>
                  </a:moveTo>
                  <a:cubicBezTo>
                    <a:pt x="271" y="68"/>
                    <a:pt x="269" y="74"/>
                    <a:pt x="266" y="75"/>
                  </a:cubicBezTo>
                  <a:cubicBezTo>
                    <a:pt x="267" y="120"/>
                    <a:pt x="267" y="120"/>
                    <a:pt x="267" y="120"/>
                  </a:cubicBezTo>
                  <a:cubicBezTo>
                    <a:pt x="267" y="120"/>
                    <a:pt x="266" y="136"/>
                    <a:pt x="264" y="118"/>
                  </a:cubicBezTo>
                  <a:cubicBezTo>
                    <a:pt x="257" y="78"/>
                    <a:pt x="257" y="78"/>
                    <a:pt x="257" y="78"/>
                  </a:cubicBezTo>
                  <a:cubicBezTo>
                    <a:pt x="257" y="78"/>
                    <a:pt x="255" y="68"/>
                    <a:pt x="255" y="78"/>
                  </a:cubicBezTo>
                  <a:cubicBezTo>
                    <a:pt x="255" y="78"/>
                    <a:pt x="260" y="95"/>
                    <a:pt x="248" y="97"/>
                  </a:cubicBezTo>
                  <a:cubicBezTo>
                    <a:pt x="237" y="98"/>
                    <a:pt x="237" y="98"/>
                    <a:pt x="237" y="98"/>
                  </a:cubicBezTo>
                  <a:cubicBezTo>
                    <a:pt x="238" y="100"/>
                    <a:pt x="238" y="100"/>
                    <a:pt x="238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36" y="104"/>
                    <a:pt x="236" y="104"/>
                    <a:pt x="236" y="104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21" y="105"/>
                    <a:pt x="221" y="105"/>
                    <a:pt x="221" y="105"/>
                  </a:cubicBezTo>
                  <a:cubicBezTo>
                    <a:pt x="222" y="121"/>
                    <a:pt x="222" y="121"/>
                    <a:pt x="222" y="121"/>
                  </a:cubicBezTo>
                  <a:cubicBezTo>
                    <a:pt x="222" y="121"/>
                    <a:pt x="233" y="122"/>
                    <a:pt x="234" y="137"/>
                  </a:cubicBezTo>
                  <a:cubicBezTo>
                    <a:pt x="234" y="137"/>
                    <a:pt x="236" y="152"/>
                    <a:pt x="221" y="153"/>
                  </a:cubicBezTo>
                  <a:cubicBezTo>
                    <a:pt x="221" y="153"/>
                    <a:pt x="210" y="153"/>
                    <a:pt x="207" y="140"/>
                  </a:cubicBezTo>
                  <a:cubicBezTo>
                    <a:pt x="207" y="140"/>
                    <a:pt x="205" y="128"/>
                    <a:pt x="213" y="124"/>
                  </a:cubicBezTo>
                  <a:cubicBezTo>
                    <a:pt x="212" y="108"/>
                    <a:pt x="212" y="108"/>
                    <a:pt x="212" y="108"/>
                  </a:cubicBezTo>
                  <a:cubicBezTo>
                    <a:pt x="212" y="108"/>
                    <a:pt x="207" y="107"/>
                    <a:pt x="202" y="111"/>
                  </a:cubicBezTo>
                  <a:cubicBezTo>
                    <a:pt x="201" y="109"/>
                    <a:pt x="201" y="109"/>
                    <a:pt x="201" y="109"/>
                  </a:cubicBezTo>
                  <a:cubicBezTo>
                    <a:pt x="207" y="105"/>
                    <a:pt x="207" y="105"/>
                    <a:pt x="207" y="105"/>
                  </a:cubicBezTo>
                  <a:cubicBezTo>
                    <a:pt x="207" y="104"/>
                    <a:pt x="207" y="104"/>
                    <a:pt x="207" y="104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3" y="109"/>
                    <a:pt x="160" y="109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3" y="117"/>
                    <a:pt x="51" y="118"/>
                  </a:cubicBezTo>
                  <a:cubicBezTo>
                    <a:pt x="50" y="117"/>
                    <a:pt x="50" y="117"/>
                    <a:pt x="50" y="117"/>
                  </a:cubicBezTo>
                  <a:cubicBezTo>
                    <a:pt x="51" y="110"/>
                    <a:pt x="51" y="110"/>
                    <a:pt x="51" y="110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09"/>
                    <a:pt x="0" y="111"/>
                    <a:pt x="0" y="84"/>
                  </a:cubicBezTo>
                  <a:cubicBezTo>
                    <a:pt x="0" y="84"/>
                    <a:pt x="0" y="45"/>
                    <a:pt x="22" y="46"/>
                  </a:cubicBezTo>
                  <a:cubicBezTo>
                    <a:pt x="22" y="46"/>
                    <a:pt x="36" y="46"/>
                    <a:pt x="48" y="65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2"/>
                    <a:pt x="92" y="70"/>
                    <a:pt x="93" y="70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8" y="48"/>
                    <a:pt x="128" y="48"/>
                    <a:pt x="128" y="48"/>
                  </a:cubicBezTo>
                  <a:cubicBezTo>
                    <a:pt x="130" y="48"/>
                    <a:pt x="130" y="48"/>
                    <a:pt x="130" y="48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47" y="41"/>
                    <a:pt x="148" y="47"/>
                  </a:cubicBezTo>
                  <a:cubicBezTo>
                    <a:pt x="150" y="59"/>
                    <a:pt x="150" y="59"/>
                    <a:pt x="150" y="59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8" y="58"/>
                    <a:pt x="157" y="41"/>
                    <a:pt x="164" y="42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5" y="44"/>
                    <a:pt x="175" y="44"/>
                    <a:pt x="175" y="44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7"/>
                    <a:pt x="173" y="30"/>
                    <a:pt x="188" y="27"/>
                  </a:cubicBezTo>
                  <a:cubicBezTo>
                    <a:pt x="223" y="23"/>
                    <a:pt x="223" y="23"/>
                    <a:pt x="223" y="23"/>
                  </a:cubicBezTo>
                  <a:cubicBezTo>
                    <a:pt x="223" y="23"/>
                    <a:pt x="227" y="39"/>
                    <a:pt x="216" y="38"/>
                  </a:cubicBezTo>
                  <a:cubicBezTo>
                    <a:pt x="216" y="49"/>
                    <a:pt x="216" y="49"/>
                    <a:pt x="216" y="49"/>
                  </a:cubicBezTo>
                  <a:cubicBezTo>
                    <a:pt x="216" y="49"/>
                    <a:pt x="223" y="49"/>
                    <a:pt x="231" y="56"/>
                  </a:cubicBezTo>
                  <a:cubicBezTo>
                    <a:pt x="231" y="56"/>
                    <a:pt x="228" y="47"/>
                    <a:pt x="235" y="47"/>
                  </a:cubicBezTo>
                  <a:cubicBezTo>
                    <a:pt x="235" y="47"/>
                    <a:pt x="251" y="43"/>
                    <a:pt x="253" y="54"/>
                  </a:cubicBezTo>
                  <a:cubicBezTo>
                    <a:pt x="253" y="54"/>
                    <a:pt x="255" y="79"/>
                    <a:pt x="256" y="55"/>
                  </a:cubicBezTo>
                  <a:cubicBezTo>
                    <a:pt x="256" y="13"/>
                    <a:pt x="256" y="13"/>
                    <a:pt x="256" y="13"/>
                  </a:cubicBezTo>
                  <a:cubicBezTo>
                    <a:pt x="256" y="13"/>
                    <a:pt x="256" y="0"/>
                    <a:pt x="258" y="14"/>
                  </a:cubicBezTo>
                  <a:cubicBezTo>
                    <a:pt x="264" y="62"/>
                    <a:pt x="264" y="62"/>
                    <a:pt x="264" y="62"/>
                  </a:cubicBezTo>
                  <a:cubicBezTo>
                    <a:pt x="264" y="62"/>
                    <a:pt x="270" y="64"/>
                    <a:pt x="271" y="68"/>
                  </a:cubicBezTo>
                  <a:close/>
                  <a:moveTo>
                    <a:pt x="207" y="49"/>
                  </a:moveTo>
                  <a:cubicBezTo>
                    <a:pt x="209" y="40"/>
                    <a:pt x="209" y="40"/>
                    <a:pt x="209" y="40"/>
                  </a:cubicBezTo>
                  <a:cubicBezTo>
                    <a:pt x="191" y="42"/>
                    <a:pt x="191" y="42"/>
                    <a:pt x="191" y="42"/>
                  </a:cubicBezTo>
                  <a:cubicBezTo>
                    <a:pt x="187" y="50"/>
                    <a:pt x="187" y="50"/>
                    <a:pt x="187" y="50"/>
                  </a:cubicBezTo>
                  <a:lnTo>
                    <a:pt x="207" y="49"/>
                  </a:lnTo>
                  <a:close/>
                  <a:moveTo>
                    <a:pt x="182" y="51"/>
                  </a:moveTo>
                  <a:cubicBezTo>
                    <a:pt x="185" y="43"/>
                    <a:pt x="185" y="43"/>
                    <a:pt x="185" y="43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7" y="51"/>
                    <a:pt x="177" y="51"/>
                    <a:pt x="177" y="51"/>
                  </a:cubicBezTo>
                  <a:lnTo>
                    <a:pt x="182" y="51"/>
                  </a:lnTo>
                  <a:close/>
                  <a:moveTo>
                    <a:pt x="169" y="56"/>
                  </a:moveTo>
                  <a:cubicBezTo>
                    <a:pt x="176" y="53"/>
                    <a:pt x="176" y="53"/>
                    <a:pt x="176" y="53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5" y="48"/>
                    <a:pt x="169" y="56"/>
                    <a:pt x="169" y="56"/>
                  </a:cubicBezTo>
                  <a:close/>
                  <a:moveTo>
                    <a:pt x="148" y="59"/>
                  </a:moveTo>
                  <a:cubicBezTo>
                    <a:pt x="146" y="47"/>
                    <a:pt x="146" y="47"/>
                    <a:pt x="146" y="47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4" y="60"/>
                    <a:pt x="134" y="60"/>
                    <a:pt x="134" y="60"/>
                  </a:cubicBezTo>
                  <a:lnTo>
                    <a:pt x="148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6240" y="2779"/>
              <a:ext cx="798" cy="456"/>
            </a:xfrm>
            <a:custGeom>
              <a:avLst/>
              <a:gdLst>
                <a:gd name="T0" fmla="*/ 87 w 284"/>
                <a:gd name="T1" fmla="*/ 103 h 162"/>
                <a:gd name="T2" fmla="*/ 84 w 284"/>
                <a:gd name="T3" fmla="*/ 102 h 162"/>
                <a:gd name="T4" fmla="*/ 79 w 284"/>
                <a:gd name="T5" fmla="*/ 94 h 162"/>
                <a:gd name="T6" fmla="*/ 80 w 284"/>
                <a:gd name="T7" fmla="*/ 90 h 162"/>
                <a:gd name="T8" fmla="*/ 84 w 284"/>
                <a:gd name="T9" fmla="*/ 77 h 162"/>
                <a:gd name="T10" fmla="*/ 16 w 284"/>
                <a:gd name="T11" fmla="*/ 42 h 162"/>
                <a:gd name="T12" fmla="*/ 25 w 284"/>
                <a:gd name="T13" fmla="*/ 37 h 162"/>
                <a:gd name="T14" fmla="*/ 96 w 284"/>
                <a:gd name="T15" fmla="*/ 64 h 162"/>
                <a:gd name="T16" fmla="*/ 104 w 284"/>
                <a:gd name="T17" fmla="*/ 58 h 162"/>
                <a:gd name="T18" fmla="*/ 114 w 284"/>
                <a:gd name="T19" fmla="*/ 47 h 162"/>
                <a:gd name="T20" fmla="*/ 126 w 284"/>
                <a:gd name="T21" fmla="*/ 34 h 162"/>
                <a:gd name="T22" fmla="*/ 117 w 284"/>
                <a:gd name="T23" fmla="*/ 27 h 162"/>
                <a:gd name="T24" fmla="*/ 128 w 284"/>
                <a:gd name="T25" fmla="*/ 26 h 162"/>
                <a:gd name="T26" fmla="*/ 136 w 284"/>
                <a:gd name="T27" fmla="*/ 10 h 162"/>
                <a:gd name="T28" fmla="*/ 136 w 284"/>
                <a:gd name="T29" fmla="*/ 29 h 162"/>
                <a:gd name="T30" fmla="*/ 204 w 284"/>
                <a:gd name="T31" fmla="*/ 51 h 162"/>
                <a:gd name="T32" fmla="*/ 209 w 284"/>
                <a:gd name="T33" fmla="*/ 52 h 162"/>
                <a:gd name="T34" fmla="*/ 219 w 284"/>
                <a:gd name="T35" fmla="*/ 59 h 162"/>
                <a:gd name="T36" fmla="*/ 207 w 284"/>
                <a:gd name="T37" fmla="*/ 60 h 162"/>
                <a:gd name="T38" fmla="*/ 200 w 284"/>
                <a:gd name="T39" fmla="*/ 74 h 162"/>
                <a:gd name="T40" fmla="*/ 193 w 284"/>
                <a:gd name="T41" fmla="*/ 91 h 162"/>
                <a:gd name="T42" fmla="*/ 191 w 284"/>
                <a:gd name="T43" fmla="*/ 95 h 162"/>
                <a:gd name="T44" fmla="*/ 262 w 284"/>
                <a:gd name="T45" fmla="*/ 113 h 162"/>
                <a:gd name="T46" fmla="*/ 261 w 284"/>
                <a:gd name="T47" fmla="*/ 121 h 162"/>
                <a:gd name="T48" fmla="*/ 185 w 284"/>
                <a:gd name="T49" fmla="*/ 110 h 162"/>
                <a:gd name="T50" fmla="*/ 177 w 284"/>
                <a:gd name="T51" fmla="*/ 124 h 162"/>
                <a:gd name="T52" fmla="*/ 175 w 284"/>
                <a:gd name="T53" fmla="*/ 127 h 162"/>
                <a:gd name="T54" fmla="*/ 163 w 284"/>
                <a:gd name="T55" fmla="*/ 128 h 162"/>
                <a:gd name="T56" fmla="*/ 161 w 284"/>
                <a:gd name="T57" fmla="*/ 124 h 162"/>
                <a:gd name="T58" fmla="*/ 164 w 284"/>
                <a:gd name="T59" fmla="*/ 107 h 162"/>
                <a:gd name="T60" fmla="*/ 157 w 284"/>
                <a:gd name="T61" fmla="*/ 105 h 162"/>
                <a:gd name="T62" fmla="*/ 153 w 284"/>
                <a:gd name="T63" fmla="*/ 105 h 162"/>
                <a:gd name="T64" fmla="*/ 141 w 284"/>
                <a:gd name="T65" fmla="*/ 103 h 162"/>
                <a:gd name="T66" fmla="*/ 116 w 284"/>
                <a:gd name="T67" fmla="*/ 128 h 162"/>
                <a:gd name="T68" fmla="*/ 122 w 284"/>
                <a:gd name="T69" fmla="*/ 95 h 162"/>
                <a:gd name="T70" fmla="*/ 118 w 284"/>
                <a:gd name="T71" fmla="*/ 94 h 162"/>
                <a:gd name="T72" fmla="*/ 114 w 284"/>
                <a:gd name="T73" fmla="*/ 92 h 162"/>
                <a:gd name="T74" fmla="*/ 104 w 284"/>
                <a:gd name="T75" fmla="*/ 87 h 162"/>
                <a:gd name="T76" fmla="*/ 87 w 284"/>
                <a:gd name="T77" fmla="*/ 103 h 162"/>
                <a:gd name="T78" fmla="*/ 146 w 284"/>
                <a:gd name="T79" fmla="*/ 83 h 162"/>
                <a:gd name="T80" fmla="*/ 133 w 284"/>
                <a:gd name="T81" fmla="*/ 78 h 162"/>
                <a:gd name="T82" fmla="*/ 127 w 284"/>
                <a:gd name="T83" fmla="*/ 89 h 162"/>
                <a:gd name="T84" fmla="*/ 127 w 284"/>
                <a:gd name="T85" fmla="*/ 91 h 162"/>
                <a:gd name="T86" fmla="*/ 138 w 284"/>
                <a:gd name="T87" fmla="*/ 95 h 162"/>
                <a:gd name="T88" fmla="*/ 146 w 284"/>
                <a:gd name="T89" fmla="*/ 83 h 162"/>
                <a:gd name="T90" fmla="*/ 147 w 284"/>
                <a:gd name="T91" fmla="*/ 82 h 162"/>
                <a:gd name="T92" fmla="*/ 176 w 284"/>
                <a:gd name="T93" fmla="*/ 90 h 162"/>
                <a:gd name="T94" fmla="*/ 181 w 284"/>
                <a:gd name="T95" fmla="*/ 83 h 162"/>
                <a:gd name="T96" fmla="*/ 191 w 284"/>
                <a:gd name="T97" fmla="*/ 71 h 162"/>
                <a:gd name="T98" fmla="*/ 200 w 284"/>
                <a:gd name="T99" fmla="*/ 59 h 162"/>
                <a:gd name="T100" fmla="*/ 132 w 284"/>
                <a:gd name="T101" fmla="*/ 37 h 162"/>
                <a:gd name="T102" fmla="*/ 128 w 284"/>
                <a:gd name="T103" fmla="*/ 46 h 162"/>
                <a:gd name="T104" fmla="*/ 124 w 284"/>
                <a:gd name="T105" fmla="*/ 48 h 162"/>
                <a:gd name="T106" fmla="*/ 115 w 284"/>
                <a:gd name="T107" fmla="*/ 66 h 162"/>
                <a:gd name="T108" fmla="*/ 113 w 284"/>
                <a:gd name="T109" fmla="*/ 70 h 162"/>
                <a:gd name="T110" fmla="*/ 133 w 284"/>
                <a:gd name="T111" fmla="*/ 77 h 162"/>
                <a:gd name="T112" fmla="*/ 147 w 284"/>
                <a:gd name="T113" fmla="*/ 8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4" h="162">
                  <a:moveTo>
                    <a:pt x="87" y="103"/>
                  </a:moveTo>
                  <a:cubicBezTo>
                    <a:pt x="87" y="103"/>
                    <a:pt x="89" y="162"/>
                    <a:pt x="84" y="102"/>
                  </a:cubicBezTo>
                  <a:cubicBezTo>
                    <a:pt x="84" y="102"/>
                    <a:pt x="79" y="102"/>
                    <a:pt x="79" y="94"/>
                  </a:cubicBezTo>
                  <a:cubicBezTo>
                    <a:pt x="79" y="94"/>
                    <a:pt x="31" y="66"/>
                    <a:pt x="80" y="90"/>
                  </a:cubicBezTo>
                  <a:cubicBezTo>
                    <a:pt x="80" y="90"/>
                    <a:pt x="77" y="86"/>
                    <a:pt x="84" y="7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2"/>
                    <a:pt x="0" y="29"/>
                    <a:pt x="25" y="37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8"/>
                    <a:pt x="106" y="43"/>
                    <a:pt x="114" y="47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15" y="32"/>
                    <a:pt x="117" y="27"/>
                  </a:cubicBezTo>
                  <a:cubicBezTo>
                    <a:pt x="117" y="27"/>
                    <a:pt x="120" y="24"/>
                    <a:pt x="128" y="26"/>
                  </a:cubicBezTo>
                  <a:cubicBezTo>
                    <a:pt x="128" y="26"/>
                    <a:pt x="134" y="0"/>
                    <a:pt x="136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14" y="5"/>
                    <a:pt x="209" y="52"/>
                  </a:cubicBezTo>
                  <a:cubicBezTo>
                    <a:pt x="209" y="52"/>
                    <a:pt x="220" y="56"/>
                    <a:pt x="219" y="59"/>
                  </a:cubicBezTo>
                  <a:cubicBezTo>
                    <a:pt x="219" y="59"/>
                    <a:pt x="218" y="65"/>
                    <a:pt x="207" y="60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200" y="74"/>
                    <a:pt x="201" y="90"/>
                    <a:pt x="193" y="91"/>
                  </a:cubicBezTo>
                  <a:cubicBezTo>
                    <a:pt x="191" y="95"/>
                    <a:pt x="191" y="95"/>
                    <a:pt x="191" y="95"/>
                  </a:cubicBezTo>
                  <a:cubicBezTo>
                    <a:pt x="262" y="113"/>
                    <a:pt x="262" y="113"/>
                    <a:pt x="262" y="113"/>
                  </a:cubicBezTo>
                  <a:cubicBezTo>
                    <a:pt x="262" y="113"/>
                    <a:pt x="284" y="122"/>
                    <a:pt x="261" y="12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77" y="124"/>
                    <a:pt x="177" y="124"/>
                    <a:pt x="177" y="124"/>
                  </a:cubicBezTo>
                  <a:cubicBezTo>
                    <a:pt x="177" y="124"/>
                    <a:pt x="215" y="147"/>
                    <a:pt x="175" y="127"/>
                  </a:cubicBezTo>
                  <a:cubicBezTo>
                    <a:pt x="175" y="127"/>
                    <a:pt x="167" y="133"/>
                    <a:pt x="163" y="128"/>
                  </a:cubicBezTo>
                  <a:cubicBezTo>
                    <a:pt x="163" y="128"/>
                    <a:pt x="125" y="161"/>
                    <a:pt x="161" y="124"/>
                  </a:cubicBezTo>
                  <a:cubicBezTo>
                    <a:pt x="161" y="124"/>
                    <a:pt x="156" y="112"/>
                    <a:pt x="164" y="107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7" y="105"/>
                    <a:pt x="152" y="117"/>
                    <a:pt x="153" y="105"/>
                  </a:cubicBezTo>
                  <a:cubicBezTo>
                    <a:pt x="141" y="103"/>
                    <a:pt x="141" y="103"/>
                    <a:pt x="141" y="103"/>
                  </a:cubicBezTo>
                  <a:cubicBezTo>
                    <a:pt x="141" y="103"/>
                    <a:pt x="123" y="134"/>
                    <a:pt x="116" y="128"/>
                  </a:cubicBezTo>
                  <a:cubicBezTo>
                    <a:pt x="116" y="128"/>
                    <a:pt x="108" y="122"/>
                    <a:pt x="122" y="95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3" y="101"/>
                    <a:pt x="114" y="92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4" y="87"/>
                    <a:pt x="92" y="107"/>
                    <a:pt x="87" y="103"/>
                  </a:cubicBezTo>
                  <a:close/>
                  <a:moveTo>
                    <a:pt x="146" y="83"/>
                  </a:moveTo>
                  <a:cubicBezTo>
                    <a:pt x="141" y="72"/>
                    <a:pt x="133" y="78"/>
                    <a:pt x="133" y="78"/>
                  </a:cubicBezTo>
                  <a:cubicBezTo>
                    <a:pt x="130" y="80"/>
                    <a:pt x="127" y="89"/>
                    <a:pt x="127" y="89"/>
                  </a:cubicBezTo>
                  <a:cubicBezTo>
                    <a:pt x="126" y="91"/>
                    <a:pt x="127" y="91"/>
                    <a:pt x="127" y="91"/>
                  </a:cubicBezTo>
                  <a:cubicBezTo>
                    <a:pt x="132" y="88"/>
                    <a:pt x="138" y="95"/>
                    <a:pt x="138" y="95"/>
                  </a:cubicBezTo>
                  <a:cubicBezTo>
                    <a:pt x="144" y="95"/>
                    <a:pt x="146" y="83"/>
                    <a:pt x="146" y="83"/>
                  </a:cubicBezTo>
                  <a:close/>
                  <a:moveTo>
                    <a:pt x="147" y="82"/>
                  </a:moveTo>
                  <a:cubicBezTo>
                    <a:pt x="176" y="90"/>
                    <a:pt x="176" y="90"/>
                    <a:pt x="176" y="90"/>
                  </a:cubicBezTo>
                  <a:cubicBezTo>
                    <a:pt x="181" y="83"/>
                    <a:pt x="181" y="83"/>
                    <a:pt x="181" y="83"/>
                  </a:cubicBezTo>
                  <a:cubicBezTo>
                    <a:pt x="183" y="71"/>
                    <a:pt x="191" y="71"/>
                    <a:pt x="191" y="71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7" y="37"/>
                    <a:pt x="124" y="48"/>
                    <a:pt x="124" y="48"/>
                  </a:cubicBezTo>
                  <a:cubicBezTo>
                    <a:pt x="124" y="63"/>
                    <a:pt x="115" y="66"/>
                    <a:pt x="115" y="66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42" y="71"/>
                    <a:pt x="147" y="82"/>
                    <a:pt x="147" y="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5760" y="2982"/>
              <a:ext cx="17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5642" y="2942"/>
              <a:ext cx="17" cy="2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5743" y="2903"/>
              <a:ext cx="157" cy="188"/>
            </a:xfrm>
            <a:custGeom>
              <a:avLst/>
              <a:gdLst>
                <a:gd name="T0" fmla="*/ 7 w 56"/>
                <a:gd name="T1" fmla="*/ 40 h 67"/>
                <a:gd name="T2" fmla="*/ 14 w 56"/>
                <a:gd name="T3" fmla="*/ 32 h 67"/>
                <a:gd name="T4" fmla="*/ 7 w 56"/>
                <a:gd name="T5" fmla="*/ 23 h 67"/>
                <a:gd name="T6" fmla="*/ 3 w 56"/>
                <a:gd name="T7" fmla="*/ 25 h 67"/>
                <a:gd name="T8" fmla="*/ 0 w 56"/>
                <a:gd name="T9" fmla="*/ 20 h 67"/>
                <a:gd name="T10" fmla="*/ 28 w 56"/>
                <a:gd name="T11" fmla="*/ 30 h 67"/>
                <a:gd name="T12" fmla="*/ 44 w 56"/>
                <a:gd name="T13" fmla="*/ 35 h 67"/>
                <a:gd name="T14" fmla="*/ 56 w 56"/>
                <a:gd name="T15" fmla="*/ 2 h 67"/>
                <a:gd name="T16" fmla="*/ 52 w 56"/>
                <a:gd name="T17" fmla="*/ 43 h 67"/>
                <a:gd name="T18" fmla="*/ 42 w 56"/>
                <a:gd name="T19" fmla="*/ 47 h 67"/>
                <a:gd name="T20" fmla="*/ 22 w 56"/>
                <a:gd name="T21" fmla="*/ 39 h 67"/>
                <a:gd name="T22" fmla="*/ 1 w 56"/>
                <a:gd name="T23" fmla="*/ 42 h 67"/>
                <a:gd name="T24" fmla="*/ 3 w 56"/>
                <a:gd name="T25" fmla="*/ 39 h 67"/>
                <a:gd name="T26" fmla="*/ 7 w 56"/>
                <a:gd name="T27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67">
                  <a:moveTo>
                    <a:pt x="7" y="40"/>
                  </a:moveTo>
                  <a:cubicBezTo>
                    <a:pt x="11" y="40"/>
                    <a:pt x="14" y="36"/>
                    <a:pt x="14" y="32"/>
                  </a:cubicBezTo>
                  <a:cubicBezTo>
                    <a:pt x="14" y="27"/>
                    <a:pt x="11" y="23"/>
                    <a:pt x="7" y="23"/>
                  </a:cubicBezTo>
                  <a:cubicBezTo>
                    <a:pt x="5" y="23"/>
                    <a:pt x="4" y="24"/>
                    <a:pt x="3" y="2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26" y="3"/>
                    <a:pt x="28" y="30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8" y="0"/>
                    <a:pt x="56" y="2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3"/>
                    <a:pt x="39" y="67"/>
                    <a:pt x="42" y="47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9" y="50"/>
                    <a:pt x="1" y="42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39"/>
                    <a:pt x="5" y="40"/>
                    <a:pt x="7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>
              <a:spLocks noEditPoints="1"/>
            </p:cNvSpPr>
            <p:nvPr/>
          </p:nvSpPr>
          <p:spPr bwMode="auto">
            <a:xfrm>
              <a:off x="5294" y="2830"/>
              <a:ext cx="775" cy="340"/>
            </a:xfrm>
            <a:custGeom>
              <a:avLst/>
              <a:gdLst>
                <a:gd name="T0" fmla="*/ 107 w 276"/>
                <a:gd name="T1" fmla="*/ 78 h 121"/>
                <a:gd name="T2" fmla="*/ 111 w 276"/>
                <a:gd name="T3" fmla="*/ 62 h 121"/>
                <a:gd name="T4" fmla="*/ 103 w 276"/>
                <a:gd name="T5" fmla="*/ 77 h 121"/>
                <a:gd name="T6" fmla="*/ 107 w 276"/>
                <a:gd name="T7" fmla="*/ 78 h 121"/>
                <a:gd name="T8" fmla="*/ 117 w 276"/>
                <a:gd name="T9" fmla="*/ 75 h 121"/>
                <a:gd name="T10" fmla="*/ 115 w 276"/>
                <a:gd name="T11" fmla="*/ 65 h 121"/>
                <a:gd name="T12" fmla="*/ 109 w 276"/>
                <a:gd name="T13" fmla="*/ 78 h 121"/>
                <a:gd name="T14" fmla="*/ 117 w 276"/>
                <a:gd name="T15" fmla="*/ 75 h 121"/>
                <a:gd name="T16" fmla="*/ 119 w 276"/>
                <a:gd name="T17" fmla="*/ 58 h 121"/>
                <a:gd name="T18" fmla="*/ 123 w 276"/>
                <a:gd name="T19" fmla="*/ 57 h 121"/>
                <a:gd name="T20" fmla="*/ 116 w 276"/>
                <a:gd name="T21" fmla="*/ 38 h 121"/>
                <a:gd name="T22" fmla="*/ 124 w 276"/>
                <a:gd name="T23" fmla="*/ 30 h 121"/>
                <a:gd name="T24" fmla="*/ 136 w 276"/>
                <a:gd name="T25" fmla="*/ 1 h 121"/>
                <a:gd name="T26" fmla="*/ 133 w 276"/>
                <a:gd name="T27" fmla="*/ 28 h 121"/>
                <a:gd name="T28" fmla="*/ 148 w 276"/>
                <a:gd name="T29" fmla="*/ 42 h 121"/>
                <a:gd name="T30" fmla="*/ 160 w 276"/>
                <a:gd name="T31" fmla="*/ 46 h 121"/>
                <a:gd name="T32" fmla="*/ 163 w 276"/>
                <a:gd name="T33" fmla="*/ 51 h 121"/>
                <a:gd name="T34" fmla="*/ 160 w 276"/>
                <a:gd name="T35" fmla="*/ 58 h 121"/>
                <a:gd name="T36" fmla="*/ 163 w 276"/>
                <a:gd name="T37" fmla="*/ 65 h 121"/>
                <a:gd name="T38" fmla="*/ 161 w 276"/>
                <a:gd name="T39" fmla="*/ 68 h 121"/>
                <a:gd name="T40" fmla="*/ 159 w 276"/>
                <a:gd name="T41" fmla="*/ 76 h 121"/>
                <a:gd name="T42" fmla="*/ 262 w 276"/>
                <a:gd name="T43" fmla="*/ 98 h 121"/>
                <a:gd name="T44" fmla="*/ 267 w 276"/>
                <a:gd name="T45" fmla="*/ 108 h 121"/>
                <a:gd name="T46" fmla="*/ 257 w 276"/>
                <a:gd name="T47" fmla="*/ 109 h 121"/>
                <a:gd name="T48" fmla="*/ 221 w 276"/>
                <a:gd name="T49" fmla="*/ 105 h 121"/>
                <a:gd name="T50" fmla="*/ 215 w 276"/>
                <a:gd name="T51" fmla="*/ 104 h 121"/>
                <a:gd name="T52" fmla="*/ 188 w 276"/>
                <a:gd name="T53" fmla="*/ 100 h 121"/>
                <a:gd name="T54" fmla="*/ 182 w 276"/>
                <a:gd name="T55" fmla="*/ 100 h 121"/>
                <a:gd name="T56" fmla="*/ 174 w 276"/>
                <a:gd name="T57" fmla="*/ 99 h 121"/>
                <a:gd name="T58" fmla="*/ 167 w 276"/>
                <a:gd name="T59" fmla="*/ 105 h 121"/>
                <a:gd name="T60" fmla="*/ 160 w 276"/>
                <a:gd name="T61" fmla="*/ 106 h 121"/>
                <a:gd name="T62" fmla="*/ 158 w 276"/>
                <a:gd name="T63" fmla="*/ 95 h 121"/>
                <a:gd name="T64" fmla="*/ 152 w 276"/>
                <a:gd name="T65" fmla="*/ 92 h 121"/>
                <a:gd name="T66" fmla="*/ 138 w 276"/>
                <a:gd name="T67" fmla="*/ 88 h 121"/>
                <a:gd name="T68" fmla="*/ 130 w 276"/>
                <a:gd name="T69" fmla="*/ 91 h 121"/>
                <a:gd name="T70" fmla="*/ 97 w 276"/>
                <a:gd name="T71" fmla="*/ 106 h 121"/>
                <a:gd name="T72" fmla="*/ 90 w 276"/>
                <a:gd name="T73" fmla="*/ 91 h 121"/>
                <a:gd name="T74" fmla="*/ 95 w 276"/>
                <a:gd name="T75" fmla="*/ 78 h 121"/>
                <a:gd name="T76" fmla="*/ 89 w 276"/>
                <a:gd name="T77" fmla="*/ 81 h 121"/>
                <a:gd name="T78" fmla="*/ 83 w 276"/>
                <a:gd name="T79" fmla="*/ 80 h 121"/>
                <a:gd name="T80" fmla="*/ 85 w 276"/>
                <a:gd name="T81" fmla="*/ 69 h 121"/>
                <a:gd name="T82" fmla="*/ 81 w 276"/>
                <a:gd name="T83" fmla="*/ 67 h 121"/>
                <a:gd name="T84" fmla="*/ 74 w 276"/>
                <a:gd name="T85" fmla="*/ 64 h 121"/>
                <a:gd name="T86" fmla="*/ 50 w 276"/>
                <a:gd name="T87" fmla="*/ 51 h 121"/>
                <a:gd name="T88" fmla="*/ 44 w 276"/>
                <a:gd name="T89" fmla="*/ 47 h 121"/>
                <a:gd name="T90" fmla="*/ 13 w 276"/>
                <a:gd name="T91" fmla="*/ 29 h 121"/>
                <a:gd name="T92" fmla="*/ 9 w 276"/>
                <a:gd name="T93" fmla="*/ 28 h 121"/>
                <a:gd name="T94" fmla="*/ 22 w 276"/>
                <a:gd name="T95" fmla="*/ 19 h 121"/>
                <a:gd name="T96" fmla="*/ 107 w 276"/>
                <a:gd name="T97" fmla="*/ 59 h 121"/>
                <a:gd name="T98" fmla="*/ 119 w 276"/>
                <a:gd name="T99" fmla="*/ 58 h 121"/>
                <a:gd name="T100" fmla="*/ 121 w 276"/>
                <a:gd name="T101" fmla="*/ 61 h 121"/>
                <a:gd name="T102" fmla="*/ 112 w 276"/>
                <a:gd name="T103" fmla="*/ 60 h 121"/>
                <a:gd name="T104" fmla="*/ 118 w 276"/>
                <a:gd name="T105" fmla="*/ 73 h 121"/>
                <a:gd name="T106" fmla="*/ 121 w 276"/>
                <a:gd name="T107" fmla="*/ 61 h 121"/>
                <a:gd name="T108" fmla="*/ 118 w 276"/>
                <a:gd name="T109" fmla="*/ 44 h 121"/>
                <a:gd name="T110" fmla="*/ 125 w 276"/>
                <a:gd name="T111" fmla="*/ 52 h 121"/>
                <a:gd name="T112" fmla="*/ 133 w 276"/>
                <a:gd name="T113" fmla="*/ 44 h 121"/>
                <a:gd name="T114" fmla="*/ 125 w 276"/>
                <a:gd name="T115" fmla="*/ 35 h 121"/>
                <a:gd name="T116" fmla="*/ 118 w 276"/>
                <a:gd name="T117" fmla="*/ 4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121">
                  <a:moveTo>
                    <a:pt x="107" y="78"/>
                  </a:moveTo>
                  <a:cubicBezTo>
                    <a:pt x="112" y="69"/>
                    <a:pt x="111" y="62"/>
                    <a:pt x="111" y="62"/>
                  </a:cubicBezTo>
                  <a:cubicBezTo>
                    <a:pt x="108" y="60"/>
                    <a:pt x="103" y="77"/>
                    <a:pt x="103" y="77"/>
                  </a:cubicBezTo>
                  <a:lnTo>
                    <a:pt x="107" y="78"/>
                  </a:lnTo>
                  <a:close/>
                  <a:moveTo>
                    <a:pt x="117" y="75"/>
                  </a:moveTo>
                  <a:cubicBezTo>
                    <a:pt x="117" y="71"/>
                    <a:pt x="115" y="65"/>
                    <a:pt x="115" y="65"/>
                  </a:cubicBezTo>
                  <a:cubicBezTo>
                    <a:pt x="109" y="78"/>
                    <a:pt x="109" y="78"/>
                    <a:pt x="109" y="78"/>
                  </a:cubicBezTo>
                  <a:lnTo>
                    <a:pt x="117" y="75"/>
                  </a:lnTo>
                  <a:close/>
                  <a:moveTo>
                    <a:pt x="119" y="58"/>
                  </a:moveTo>
                  <a:cubicBezTo>
                    <a:pt x="123" y="57"/>
                    <a:pt x="123" y="57"/>
                    <a:pt x="123" y="57"/>
                  </a:cubicBezTo>
                  <a:cubicBezTo>
                    <a:pt x="123" y="57"/>
                    <a:pt x="111" y="52"/>
                    <a:pt x="116" y="38"/>
                  </a:cubicBezTo>
                  <a:cubicBezTo>
                    <a:pt x="116" y="38"/>
                    <a:pt x="117" y="33"/>
                    <a:pt x="124" y="30"/>
                  </a:cubicBezTo>
                  <a:cubicBezTo>
                    <a:pt x="124" y="30"/>
                    <a:pt x="126" y="0"/>
                    <a:pt x="136" y="1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33" y="28"/>
                    <a:pt x="145" y="26"/>
                    <a:pt x="148" y="42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1" y="52"/>
                    <a:pt x="160" y="55"/>
                    <a:pt x="160" y="58"/>
                  </a:cubicBezTo>
                  <a:cubicBezTo>
                    <a:pt x="160" y="61"/>
                    <a:pt x="161" y="63"/>
                    <a:pt x="163" y="65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1" y="68"/>
                    <a:pt x="153" y="74"/>
                    <a:pt x="159" y="76"/>
                  </a:cubicBezTo>
                  <a:cubicBezTo>
                    <a:pt x="159" y="76"/>
                    <a:pt x="238" y="97"/>
                    <a:pt x="262" y="98"/>
                  </a:cubicBezTo>
                  <a:cubicBezTo>
                    <a:pt x="262" y="98"/>
                    <a:pt x="276" y="102"/>
                    <a:pt x="267" y="108"/>
                  </a:cubicBezTo>
                  <a:cubicBezTo>
                    <a:pt x="267" y="108"/>
                    <a:pt x="262" y="113"/>
                    <a:pt x="257" y="109"/>
                  </a:cubicBezTo>
                  <a:cubicBezTo>
                    <a:pt x="221" y="105"/>
                    <a:pt x="221" y="105"/>
                    <a:pt x="221" y="105"/>
                  </a:cubicBezTo>
                  <a:cubicBezTo>
                    <a:pt x="221" y="105"/>
                    <a:pt x="209" y="121"/>
                    <a:pt x="215" y="104"/>
                  </a:cubicBezTo>
                  <a:cubicBezTo>
                    <a:pt x="188" y="100"/>
                    <a:pt x="188" y="100"/>
                    <a:pt x="188" y="100"/>
                  </a:cubicBezTo>
                  <a:cubicBezTo>
                    <a:pt x="188" y="100"/>
                    <a:pt x="177" y="114"/>
                    <a:pt x="182" y="100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167" y="105"/>
                    <a:pt x="163" y="117"/>
                    <a:pt x="160" y="106"/>
                  </a:cubicBezTo>
                  <a:cubicBezTo>
                    <a:pt x="160" y="106"/>
                    <a:pt x="156" y="105"/>
                    <a:pt x="158" y="95"/>
                  </a:cubicBezTo>
                  <a:cubicBezTo>
                    <a:pt x="158" y="95"/>
                    <a:pt x="149" y="104"/>
                    <a:pt x="152" y="92"/>
                  </a:cubicBezTo>
                  <a:cubicBezTo>
                    <a:pt x="152" y="92"/>
                    <a:pt x="140" y="87"/>
                    <a:pt x="138" y="88"/>
                  </a:cubicBezTo>
                  <a:cubicBezTo>
                    <a:pt x="138" y="88"/>
                    <a:pt x="135" y="102"/>
                    <a:pt x="130" y="91"/>
                  </a:cubicBezTo>
                  <a:cubicBezTo>
                    <a:pt x="130" y="91"/>
                    <a:pt x="106" y="107"/>
                    <a:pt x="97" y="106"/>
                  </a:cubicBezTo>
                  <a:cubicBezTo>
                    <a:pt x="97" y="106"/>
                    <a:pt x="86" y="105"/>
                    <a:pt x="90" y="91"/>
                  </a:cubicBezTo>
                  <a:cubicBezTo>
                    <a:pt x="90" y="91"/>
                    <a:pt x="93" y="81"/>
                    <a:pt x="95" y="78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2" y="91"/>
                    <a:pt x="83" y="80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69" y="77"/>
                    <a:pt x="74" y="64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1"/>
                    <a:pt x="36" y="65"/>
                    <a:pt x="44" y="47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0" y="36"/>
                    <a:pt x="9" y="28"/>
                  </a:cubicBezTo>
                  <a:cubicBezTo>
                    <a:pt x="9" y="28"/>
                    <a:pt x="8" y="15"/>
                    <a:pt x="22" y="19"/>
                  </a:cubicBezTo>
                  <a:cubicBezTo>
                    <a:pt x="107" y="59"/>
                    <a:pt x="107" y="59"/>
                    <a:pt x="107" y="59"/>
                  </a:cubicBezTo>
                  <a:cubicBezTo>
                    <a:pt x="107" y="59"/>
                    <a:pt x="111" y="55"/>
                    <a:pt x="119" y="58"/>
                  </a:cubicBezTo>
                  <a:close/>
                  <a:moveTo>
                    <a:pt x="121" y="61"/>
                  </a:moveTo>
                  <a:cubicBezTo>
                    <a:pt x="121" y="61"/>
                    <a:pt x="114" y="57"/>
                    <a:pt x="112" y="60"/>
                  </a:cubicBezTo>
                  <a:cubicBezTo>
                    <a:pt x="112" y="60"/>
                    <a:pt x="117" y="60"/>
                    <a:pt x="118" y="73"/>
                  </a:cubicBezTo>
                  <a:cubicBezTo>
                    <a:pt x="118" y="73"/>
                    <a:pt x="123" y="68"/>
                    <a:pt x="121" y="61"/>
                  </a:cubicBezTo>
                  <a:close/>
                  <a:moveTo>
                    <a:pt x="118" y="44"/>
                  </a:moveTo>
                  <a:cubicBezTo>
                    <a:pt x="118" y="48"/>
                    <a:pt x="121" y="52"/>
                    <a:pt x="125" y="52"/>
                  </a:cubicBezTo>
                  <a:cubicBezTo>
                    <a:pt x="130" y="52"/>
                    <a:pt x="133" y="48"/>
                    <a:pt x="133" y="44"/>
                  </a:cubicBezTo>
                  <a:cubicBezTo>
                    <a:pt x="133" y="39"/>
                    <a:pt x="130" y="35"/>
                    <a:pt x="125" y="35"/>
                  </a:cubicBezTo>
                  <a:cubicBezTo>
                    <a:pt x="121" y="35"/>
                    <a:pt x="118" y="39"/>
                    <a:pt x="118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4125" y="277"/>
              <a:ext cx="1582" cy="692"/>
            </a:xfrm>
            <a:custGeom>
              <a:avLst/>
              <a:gdLst>
                <a:gd name="T0" fmla="*/ 554 w 563"/>
                <a:gd name="T1" fmla="*/ 230 h 246"/>
                <a:gd name="T2" fmla="*/ 541 w 563"/>
                <a:gd name="T3" fmla="*/ 239 h 246"/>
                <a:gd name="T4" fmla="*/ 472 w 563"/>
                <a:gd name="T5" fmla="*/ 213 h 246"/>
                <a:gd name="T6" fmla="*/ 413 w 563"/>
                <a:gd name="T7" fmla="*/ 207 h 246"/>
                <a:gd name="T8" fmla="*/ 379 w 563"/>
                <a:gd name="T9" fmla="*/ 200 h 246"/>
                <a:gd name="T10" fmla="*/ 355 w 563"/>
                <a:gd name="T11" fmla="*/ 192 h 246"/>
                <a:gd name="T12" fmla="*/ 380 w 563"/>
                <a:gd name="T13" fmla="*/ 181 h 246"/>
                <a:gd name="T14" fmla="*/ 382 w 563"/>
                <a:gd name="T15" fmla="*/ 176 h 246"/>
                <a:gd name="T16" fmla="*/ 333 w 563"/>
                <a:gd name="T17" fmla="*/ 159 h 246"/>
                <a:gd name="T18" fmla="*/ 158 w 563"/>
                <a:gd name="T19" fmla="*/ 145 h 246"/>
                <a:gd name="T20" fmla="*/ 173 w 563"/>
                <a:gd name="T21" fmla="*/ 109 h 246"/>
                <a:gd name="T22" fmla="*/ 220 w 563"/>
                <a:gd name="T23" fmla="*/ 105 h 246"/>
                <a:gd name="T24" fmla="*/ 299 w 563"/>
                <a:gd name="T25" fmla="*/ 106 h 246"/>
                <a:gd name="T26" fmla="*/ 315 w 563"/>
                <a:gd name="T27" fmla="*/ 89 h 246"/>
                <a:gd name="T28" fmla="*/ 291 w 563"/>
                <a:gd name="T29" fmla="*/ 84 h 246"/>
                <a:gd name="T30" fmla="*/ 270 w 563"/>
                <a:gd name="T31" fmla="*/ 78 h 246"/>
                <a:gd name="T32" fmla="*/ 293 w 563"/>
                <a:gd name="T33" fmla="*/ 64 h 246"/>
                <a:gd name="T34" fmla="*/ 313 w 563"/>
                <a:gd name="T35" fmla="*/ 54 h 246"/>
                <a:gd name="T36" fmla="*/ 350 w 563"/>
                <a:gd name="T37" fmla="*/ 52 h 246"/>
                <a:gd name="T38" fmla="*/ 401 w 563"/>
                <a:gd name="T39" fmla="*/ 36 h 246"/>
                <a:gd name="T40" fmla="*/ 415 w 563"/>
                <a:gd name="T41" fmla="*/ 49 h 246"/>
                <a:gd name="T42" fmla="*/ 457 w 563"/>
                <a:gd name="T43" fmla="*/ 30 h 246"/>
                <a:gd name="T44" fmla="*/ 482 w 563"/>
                <a:gd name="T45" fmla="*/ 32 h 246"/>
                <a:gd name="T46" fmla="*/ 443 w 563"/>
                <a:gd name="T47" fmla="*/ 60 h 246"/>
                <a:gd name="T48" fmla="*/ 433 w 563"/>
                <a:gd name="T49" fmla="*/ 84 h 246"/>
                <a:gd name="T50" fmla="*/ 455 w 563"/>
                <a:gd name="T51" fmla="*/ 96 h 246"/>
                <a:gd name="T52" fmla="*/ 484 w 563"/>
                <a:gd name="T53" fmla="*/ 123 h 246"/>
                <a:gd name="T54" fmla="*/ 493 w 563"/>
                <a:gd name="T55" fmla="*/ 136 h 246"/>
                <a:gd name="T56" fmla="*/ 500 w 563"/>
                <a:gd name="T57" fmla="*/ 147 h 246"/>
                <a:gd name="T58" fmla="*/ 530 w 563"/>
                <a:gd name="T59" fmla="*/ 117 h 246"/>
                <a:gd name="T60" fmla="*/ 552 w 563"/>
                <a:gd name="T61" fmla="*/ 118 h 246"/>
                <a:gd name="T62" fmla="*/ 522 w 563"/>
                <a:gd name="T63" fmla="*/ 165 h 246"/>
                <a:gd name="T64" fmla="*/ 518 w 563"/>
                <a:gd name="T65" fmla="*/ 195 h 246"/>
                <a:gd name="T66" fmla="*/ 540 w 563"/>
                <a:gd name="T67" fmla="*/ 208 h 246"/>
                <a:gd name="T68" fmla="*/ 554 w 563"/>
                <a:gd name="T69" fmla="*/ 2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3" h="246">
                  <a:moveTo>
                    <a:pt x="554" y="230"/>
                  </a:moveTo>
                  <a:cubicBezTo>
                    <a:pt x="554" y="230"/>
                    <a:pt x="563" y="246"/>
                    <a:pt x="541" y="239"/>
                  </a:cubicBezTo>
                  <a:cubicBezTo>
                    <a:pt x="541" y="239"/>
                    <a:pt x="480" y="219"/>
                    <a:pt x="472" y="213"/>
                  </a:cubicBezTo>
                  <a:cubicBezTo>
                    <a:pt x="472" y="213"/>
                    <a:pt x="424" y="211"/>
                    <a:pt x="413" y="207"/>
                  </a:cubicBezTo>
                  <a:cubicBezTo>
                    <a:pt x="413" y="207"/>
                    <a:pt x="378" y="210"/>
                    <a:pt x="379" y="200"/>
                  </a:cubicBezTo>
                  <a:cubicBezTo>
                    <a:pt x="355" y="192"/>
                    <a:pt x="355" y="192"/>
                    <a:pt x="355" y="192"/>
                  </a:cubicBezTo>
                  <a:cubicBezTo>
                    <a:pt x="380" y="181"/>
                    <a:pt x="380" y="181"/>
                    <a:pt x="380" y="181"/>
                  </a:cubicBezTo>
                  <a:cubicBezTo>
                    <a:pt x="382" y="176"/>
                    <a:pt x="382" y="176"/>
                    <a:pt x="382" y="176"/>
                  </a:cubicBezTo>
                  <a:cubicBezTo>
                    <a:pt x="382" y="176"/>
                    <a:pt x="342" y="160"/>
                    <a:pt x="333" y="159"/>
                  </a:cubicBezTo>
                  <a:cubicBezTo>
                    <a:pt x="333" y="159"/>
                    <a:pt x="174" y="160"/>
                    <a:pt x="158" y="145"/>
                  </a:cubicBezTo>
                  <a:cubicBezTo>
                    <a:pt x="158" y="145"/>
                    <a:pt x="0" y="143"/>
                    <a:pt x="173" y="109"/>
                  </a:cubicBezTo>
                  <a:cubicBezTo>
                    <a:pt x="173" y="109"/>
                    <a:pt x="201" y="102"/>
                    <a:pt x="220" y="105"/>
                  </a:cubicBezTo>
                  <a:cubicBezTo>
                    <a:pt x="299" y="106"/>
                    <a:pt x="299" y="106"/>
                    <a:pt x="299" y="106"/>
                  </a:cubicBezTo>
                  <a:cubicBezTo>
                    <a:pt x="315" y="89"/>
                    <a:pt x="315" y="89"/>
                    <a:pt x="315" y="89"/>
                  </a:cubicBezTo>
                  <a:cubicBezTo>
                    <a:pt x="315" y="89"/>
                    <a:pt x="291" y="93"/>
                    <a:pt x="291" y="84"/>
                  </a:cubicBezTo>
                  <a:cubicBezTo>
                    <a:pt x="270" y="78"/>
                    <a:pt x="270" y="78"/>
                    <a:pt x="270" y="78"/>
                  </a:cubicBezTo>
                  <a:cubicBezTo>
                    <a:pt x="293" y="64"/>
                    <a:pt x="293" y="64"/>
                    <a:pt x="293" y="64"/>
                  </a:cubicBezTo>
                  <a:cubicBezTo>
                    <a:pt x="293" y="64"/>
                    <a:pt x="298" y="55"/>
                    <a:pt x="313" y="54"/>
                  </a:cubicBezTo>
                  <a:cubicBezTo>
                    <a:pt x="350" y="52"/>
                    <a:pt x="350" y="52"/>
                    <a:pt x="350" y="52"/>
                  </a:cubicBezTo>
                  <a:cubicBezTo>
                    <a:pt x="350" y="52"/>
                    <a:pt x="382" y="0"/>
                    <a:pt x="401" y="36"/>
                  </a:cubicBezTo>
                  <a:cubicBezTo>
                    <a:pt x="415" y="49"/>
                    <a:pt x="415" y="49"/>
                    <a:pt x="415" y="49"/>
                  </a:cubicBezTo>
                  <a:cubicBezTo>
                    <a:pt x="457" y="30"/>
                    <a:pt x="457" y="30"/>
                    <a:pt x="457" y="30"/>
                  </a:cubicBezTo>
                  <a:cubicBezTo>
                    <a:pt x="482" y="32"/>
                    <a:pt x="482" y="32"/>
                    <a:pt x="482" y="32"/>
                  </a:cubicBezTo>
                  <a:cubicBezTo>
                    <a:pt x="482" y="32"/>
                    <a:pt x="455" y="64"/>
                    <a:pt x="443" y="60"/>
                  </a:cubicBezTo>
                  <a:cubicBezTo>
                    <a:pt x="443" y="60"/>
                    <a:pt x="449" y="77"/>
                    <a:pt x="433" y="84"/>
                  </a:cubicBezTo>
                  <a:cubicBezTo>
                    <a:pt x="455" y="96"/>
                    <a:pt x="455" y="96"/>
                    <a:pt x="455" y="96"/>
                  </a:cubicBezTo>
                  <a:cubicBezTo>
                    <a:pt x="484" y="123"/>
                    <a:pt x="484" y="123"/>
                    <a:pt x="484" y="123"/>
                  </a:cubicBezTo>
                  <a:cubicBezTo>
                    <a:pt x="484" y="123"/>
                    <a:pt x="490" y="125"/>
                    <a:pt x="493" y="136"/>
                  </a:cubicBezTo>
                  <a:cubicBezTo>
                    <a:pt x="500" y="147"/>
                    <a:pt x="500" y="147"/>
                    <a:pt x="500" y="147"/>
                  </a:cubicBezTo>
                  <a:cubicBezTo>
                    <a:pt x="530" y="117"/>
                    <a:pt x="530" y="117"/>
                    <a:pt x="530" y="117"/>
                  </a:cubicBezTo>
                  <a:cubicBezTo>
                    <a:pt x="552" y="118"/>
                    <a:pt x="552" y="118"/>
                    <a:pt x="552" y="118"/>
                  </a:cubicBezTo>
                  <a:cubicBezTo>
                    <a:pt x="552" y="118"/>
                    <a:pt x="542" y="165"/>
                    <a:pt x="522" y="165"/>
                  </a:cubicBezTo>
                  <a:cubicBezTo>
                    <a:pt x="522" y="165"/>
                    <a:pt x="545" y="182"/>
                    <a:pt x="518" y="195"/>
                  </a:cubicBezTo>
                  <a:cubicBezTo>
                    <a:pt x="518" y="195"/>
                    <a:pt x="533" y="195"/>
                    <a:pt x="540" y="208"/>
                  </a:cubicBezTo>
                  <a:lnTo>
                    <a:pt x="554" y="2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>
              <a:spLocks noEditPoints="1"/>
            </p:cNvSpPr>
            <p:nvPr/>
          </p:nvSpPr>
          <p:spPr bwMode="auto">
            <a:xfrm>
              <a:off x="3729" y="2279"/>
              <a:ext cx="1132" cy="509"/>
            </a:xfrm>
            <a:custGeom>
              <a:avLst/>
              <a:gdLst>
                <a:gd name="T0" fmla="*/ 35 w 403"/>
                <a:gd name="T1" fmla="*/ 128 h 181"/>
                <a:gd name="T2" fmla="*/ 35 w 403"/>
                <a:gd name="T3" fmla="*/ 116 h 181"/>
                <a:gd name="T4" fmla="*/ 43 w 403"/>
                <a:gd name="T5" fmla="*/ 89 h 181"/>
                <a:gd name="T6" fmla="*/ 43 w 403"/>
                <a:gd name="T7" fmla="*/ 101 h 181"/>
                <a:gd name="T8" fmla="*/ 43 w 403"/>
                <a:gd name="T9" fmla="*/ 89 h 181"/>
                <a:gd name="T10" fmla="*/ 273 w 403"/>
                <a:gd name="T11" fmla="*/ 46 h 181"/>
                <a:gd name="T12" fmla="*/ 263 w 403"/>
                <a:gd name="T13" fmla="*/ 52 h 181"/>
                <a:gd name="T14" fmla="*/ 293 w 403"/>
                <a:gd name="T15" fmla="*/ 57 h 181"/>
                <a:gd name="T16" fmla="*/ 275 w 403"/>
                <a:gd name="T17" fmla="*/ 46 h 181"/>
                <a:gd name="T18" fmla="*/ 293 w 403"/>
                <a:gd name="T19" fmla="*/ 57 h 181"/>
                <a:gd name="T20" fmla="*/ 295 w 403"/>
                <a:gd name="T21" fmla="*/ 53 h 181"/>
                <a:gd name="T22" fmla="*/ 309 w 403"/>
                <a:gd name="T23" fmla="*/ 59 h 181"/>
                <a:gd name="T24" fmla="*/ 312 w 403"/>
                <a:gd name="T25" fmla="*/ 60 h 181"/>
                <a:gd name="T26" fmla="*/ 375 w 403"/>
                <a:gd name="T27" fmla="*/ 79 h 181"/>
                <a:gd name="T28" fmla="*/ 283 w 403"/>
                <a:gd name="T29" fmla="*/ 88 h 181"/>
                <a:gd name="T30" fmla="*/ 204 w 403"/>
                <a:gd name="T31" fmla="*/ 111 h 181"/>
                <a:gd name="T32" fmla="*/ 181 w 403"/>
                <a:gd name="T33" fmla="*/ 125 h 181"/>
                <a:gd name="T34" fmla="*/ 152 w 403"/>
                <a:gd name="T35" fmla="*/ 130 h 181"/>
                <a:gd name="T36" fmla="*/ 139 w 403"/>
                <a:gd name="T37" fmla="*/ 144 h 181"/>
                <a:gd name="T38" fmla="*/ 124 w 403"/>
                <a:gd name="T39" fmla="*/ 148 h 181"/>
                <a:gd name="T40" fmla="*/ 97 w 403"/>
                <a:gd name="T41" fmla="*/ 165 h 181"/>
                <a:gd name="T42" fmla="*/ 131 w 403"/>
                <a:gd name="T43" fmla="*/ 170 h 181"/>
                <a:gd name="T44" fmla="*/ 63 w 403"/>
                <a:gd name="T45" fmla="*/ 171 h 181"/>
                <a:gd name="T46" fmla="*/ 79 w 403"/>
                <a:gd name="T47" fmla="*/ 144 h 181"/>
                <a:gd name="T48" fmla="*/ 70 w 403"/>
                <a:gd name="T49" fmla="*/ 139 h 181"/>
                <a:gd name="T50" fmla="*/ 20 w 403"/>
                <a:gd name="T51" fmla="*/ 155 h 181"/>
                <a:gd name="T52" fmla="*/ 40 w 403"/>
                <a:gd name="T53" fmla="*/ 130 h 181"/>
                <a:gd name="T54" fmla="*/ 34 w 403"/>
                <a:gd name="T55" fmla="*/ 113 h 181"/>
                <a:gd name="T56" fmla="*/ 14 w 403"/>
                <a:gd name="T57" fmla="*/ 110 h 181"/>
                <a:gd name="T58" fmla="*/ 13 w 403"/>
                <a:gd name="T59" fmla="*/ 100 h 181"/>
                <a:gd name="T60" fmla="*/ 43 w 403"/>
                <a:gd name="T61" fmla="*/ 87 h 181"/>
                <a:gd name="T62" fmla="*/ 48 w 403"/>
                <a:gd name="T63" fmla="*/ 74 h 181"/>
                <a:gd name="T64" fmla="*/ 56 w 403"/>
                <a:gd name="T65" fmla="*/ 47 h 181"/>
                <a:gd name="T66" fmla="*/ 64 w 403"/>
                <a:gd name="T67" fmla="*/ 54 h 181"/>
                <a:gd name="T68" fmla="*/ 71 w 403"/>
                <a:gd name="T69" fmla="*/ 54 h 181"/>
                <a:gd name="T70" fmla="*/ 71 w 403"/>
                <a:gd name="T71" fmla="*/ 0 h 181"/>
                <a:gd name="T72" fmla="*/ 112 w 403"/>
                <a:gd name="T73" fmla="*/ 11 h 181"/>
                <a:gd name="T74" fmla="*/ 120 w 403"/>
                <a:gd name="T75" fmla="*/ 6 h 181"/>
                <a:gd name="T76" fmla="*/ 188 w 403"/>
                <a:gd name="T77" fmla="*/ 8 h 181"/>
                <a:gd name="T78" fmla="*/ 151 w 403"/>
                <a:gd name="T79" fmla="*/ 13 h 181"/>
                <a:gd name="T80" fmla="*/ 209 w 403"/>
                <a:gd name="T81" fmla="*/ 59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3" h="181">
                  <a:moveTo>
                    <a:pt x="34" y="122"/>
                  </a:moveTo>
                  <a:cubicBezTo>
                    <a:pt x="34" y="125"/>
                    <a:pt x="34" y="128"/>
                    <a:pt x="35" y="128"/>
                  </a:cubicBezTo>
                  <a:cubicBezTo>
                    <a:pt x="35" y="128"/>
                    <a:pt x="36" y="125"/>
                    <a:pt x="36" y="122"/>
                  </a:cubicBezTo>
                  <a:cubicBezTo>
                    <a:pt x="36" y="119"/>
                    <a:pt x="35" y="116"/>
                    <a:pt x="35" y="116"/>
                  </a:cubicBezTo>
                  <a:cubicBezTo>
                    <a:pt x="34" y="116"/>
                    <a:pt x="34" y="119"/>
                    <a:pt x="34" y="122"/>
                  </a:cubicBezTo>
                  <a:close/>
                  <a:moveTo>
                    <a:pt x="43" y="89"/>
                  </a:moveTo>
                  <a:cubicBezTo>
                    <a:pt x="43" y="89"/>
                    <a:pt x="42" y="92"/>
                    <a:pt x="42" y="95"/>
                  </a:cubicBezTo>
                  <a:cubicBezTo>
                    <a:pt x="42" y="98"/>
                    <a:pt x="43" y="101"/>
                    <a:pt x="43" y="101"/>
                  </a:cubicBezTo>
                  <a:cubicBezTo>
                    <a:pt x="44" y="101"/>
                    <a:pt x="44" y="98"/>
                    <a:pt x="44" y="95"/>
                  </a:cubicBezTo>
                  <a:cubicBezTo>
                    <a:pt x="44" y="92"/>
                    <a:pt x="44" y="89"/>
                    <a:pt x="43" y="89"/>
                  </a:cubicBezTo>
                  <a:close/>
                  <a:moveTo>
                    <a:pt x="274" y="54"/>
                  </a:moveTo>
                  <a:cubicBezTo>
                    <a:pt x="274" y="54"/>
                    <a:pt x="275" y="48"/>
                    <a:pt x="273" y="46"/>
                  </a:cubicBezTo>
                  <a:cubicBezTo>
                    <a:pt x="273" y="46"/>
                    <a:pt x="258" y="41"/>
                    <a:pt x="252" y="46"/>
                  </a:cubicBezTo>
                  <a:cubicBezTo>
                    <a:pt x="252" y="46"/>
                    <a:pt x="251" y="52"/>
                    <a:pt x="263" y="52"/>
                  </a:cubicBezTo>
                  <a:lnTo>
                    <a:pt x="274" y="54"/>
                  </a:lnTo>
                  <a:close/>
                  <a:moveTo>
                    <a:pt x="293" y="57"/>
                  </a:moveTo>
                  <a:cubicBezTo>
                    <a:pt x="294" y="52"/>
                    <a:pt x="294" y="52"/>
                    <a:pt x="294" y="52"/>
                  </a:cubicBezTo>
                  <a:cubicBezTo>
                    <a:pt x="294" y="52"/>
                    <a:pt x="279" y="46"/>
                    <a:pt x="275" y="46"/>
                  </a:cubicBezTo>
                  <a:cubicBezTo>
                    <a:pt x="275" y="46"/>
                    <a:pt x="276" y="51"/>
                    <a:pt x="275" y="54"/>
                  </a:cubicBezTo>
                  <a:lnTo>
                    <a:pt x="293" y="57"/>
                  </a:lnTo>
                  <a:close/>
                  <a:moveTo>
                    <a:pt x="309" y="59"/>
                  </a:moveTo>
                  <a:cubicBezTo>
                    <a:pt x="295" y="53"/>
                    <a:pt x="295" y="53"/>
                    <a:pt x="295" y="53"/>
                  </a:cubicBezTo>
                  <a:cubicBezTo>
                    <a:pt x="295" y="57"/>
                    <a:pt x="295" y="57"/>
                    <a:pt x="295" y="57"/>
                  </a:cubicBezTo>
                  <a:lnTo>
                    <a:pt x="309" y="59"/>
                  </a:lnTo>
                  <a:close/>
                  <a:moveTo>
                    <a:pt x="249" y="46"/>
                  </a:moveTo>
                  <a:cubicBezTo>
                    <a:pt x="249" y="46"/>
                    <a:pt x="259" y="34"/>
                    <a:pt x="312" y="60"/>
                  </a:cubicBezTo>
                  <a:cubicBezTo>
                    <a:pt x="312" y="60"/>
                    <a:pt x="358" y="64"/>
                    <a:pt x="375" y="78"/>
                  </a:cubicBezTo>
                  <a:cubicBezTo>
                    <a:pt x="375" y="78"/>
                    <a:pt x="403" y="79"/>
                    <a:pt x="375" y="79"/>
                  </a:cubicBezTo>
                  <a:cubicBezTo>
                    <a:pt x="375" y="79"/>
                    <a:pt x="355" y="90"/>
                    <a:pt x="310" y="88"/>
                  </a:cubicBezTo>
                  <a:cubicBezTo>
                    <a:pt x="283" y="88"/>
                    <a:pt x="283" y="88"/>
                    <a:pt x="283" y="88"/>
                  </a:cubicBezTo>
                  <a:cubicBezTo>
                    <a:pt x="225" y="98"/>
                    <a:pt x="225" y="98"/>
                    <a:pt x="225" y="98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4" y="111"/>
                    <a:pt x="202" y="121"/>
                    <a:pt x="199" y="121"/>
                  </a:cubicBezTo>
                  <a:cubicBezTo>
                    <a:pt x="181" y="125"/>
                    <a:pt x="181" y="125"/>
                    <a:pt x="181" y="125"/>
                  </a:cubicBezTo>
                  <a:cubicBezTo>
                    <a:pt x="185" y="128"/>
                    <a:pt x="185" y="128"/>
                    <a:pt x="185" y="128"/>
                  </a:cubicBezTo>
                  <a:cubicBezTo>
                    <a:pt x="152" y="130"/>
                    <a:pt x="152" y="130"/>
                    <a:pt x="152" y="130"/>
                  </a:cubicBezTo>
                  <a:cubicBezTo>
                    <a:pt x="136" y="141"/>
                    <a:pt x="136" y="141"/>
                    <a:pt x="136" y="141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39" y="144"/>
                    <a:pt x="151" y="146"/>
                    <a:pt x="138" y="147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08" y="159"/>
                    <a:pt x="108" y="159"/>
                    <a:pt x="108" y="159"/>
                  </a:cubicBezTo>
                  <a:cubicBezTo>
                    <a:pt x="108" y="159"/>
                    <a:pt x="125" y="164"/>
                    <a:pt x="97" y="165"/>
                  </a:cubicBezTo>
                  <a:cubicBezTo>
                    <a:pt x="94" y="168"/>
                    <a:pt x="94" y="168"/>
                    <a:pt x="94" y="168"/>
                  </a:cubicBezTo>
                  <a:cubicBezTo>
                    <a:pt x="94" y="168"/>
                    <a:pt x="131" y="163"/>
                    <a:pt x="131" y="170"/>
                  </a:cubicBezTo>
                  <a:cubicBezTo>
                    <a:pt x="131" y="170"/>
                    <a:pt x="127" y="176"/>
                    <a:pt x="92" y="176"/>
                  </a:cubicBezTo>
                  <a:cubicBezTo>
                    <a:pt x="92" y="176"/>
                    <a:pt x="48" y="181"/>
                    <a:pt x="63" y="171"/>
                  </a:cubicBezTo>
                  <a:cubicBezTo>
                    <a:pt x="60" y="170"/>
                    <a:pt x="60" y="170"/>
                    <a:pt x="60" y="170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0" y="139"/>
                    <a:pt x="70" y="139"/>
                    <a:pt x="70" y="139"/>
                  </a:cubicBezTo>
                  <a:cubicBezTo>
                    <a:pt x="33" y="161"/>
                    <a:pt x="33" y="161"/>
                    <a:pt x="33" y="161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32" y="133"/>
                    <a:pt x="32" y="133"/>
                    <a:pt x="32" y="133"/>
                  </a:cubicBezTo>
                  <a:cubicBezTo>
                    <a:pt x="40" y="130"/>
                    <a:pt x="40" y="130"/>
                    <a:pt x="40" y="130"/>
                  </a:cubicBezTo>
                  <a:cubicBezTo>
                    <a:pt x="40" y="130"/>
                    <a:pt x="35" y="130"/>
                    <a:pt x="34" y="127"/>
                  </a:cubicBezTo>
                  <a:cubicBezTo>
                    <a:pt x="34" y="127"/>
                    <a:pt x="30" y="117"/>
                    <a:pt x="34" y="113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0" y="108"/>
                    <a:pt x="5" y="105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41" y="95"/>
                    <a:pt x="41" y="95"/>
                    <a:pt x="41" y="95"/>
                  </a:cubicBezTo>
                  <a:cubicBezTo>
                    <a:pt x="41" y="95"/>
                    <a:pt x="40" y="88"/>
                    <a:pt x="43" y="87"/>
                  </a:cubicBezTo>
                  <a:cubicBezTo>
                    <a:pt x="47" y="85"/>
                    <a:pt x="47" y="85"/>
                    <a:pt x="47" y="85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3" y="59"/>
                    <a:pt x="44" y="53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7" y="47"/>
                    <a:pt x="58" y="48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70" y="53"/>
                    <a:pt x="58" y="13"/>
                    <a:pt x="58" y="7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4" y="11"/>
                    <a:pt x="115" y="7"/>
                    <a:pt x="120" y="6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2" y="4"/>
                    <a:pt x="188" y="5"/>
                    <a:pt x="188" y="8"/>
                  </a:cubicBezTo>
                  <a:cubicBezTo>
                    <a:pt x="188" y="8"/>
                    <a:pt x="187" y="12"/>
                    <a:pt x="181" y="12"/>
                  </a:cubicBezTo>
                  <a:cubicBezTo>
                    <a:pt x="151" y="13"/>
                    <a:pt x="151" y="13"/>
                    <a:pt x="151" y="13"/>
                  </a:cubicBezTo>
                  <a:cubicBezTo>
                    <a:pt x="205" y="60"/>
                    <a:pt x="205" y="60"/>
                    <a:pt x="205" y="60"/>
                  </a:cubicBezTo>
                  <a:cubicBezTo>
                    <a:pt x="205" y="60"/>
                    <a:pt x="206" y="61"/>
                    <a:pt x="209" y="59"/>
                  </a:cubicBezTo>
                  <a:cubicBezTo>
                    <a:pt x="209" y="59"/>
                    <a:pt x="243" y="47"/>
                    <a:pt x="249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>
              <a:spLocks noEditPoints="1"/>
            </p:cNvSpPr>
            <p:nvPr/>
          </p:nvSpPr>
          <p:spPr bwMode="auto">
            <a:xfrm>
              <a:off x="376" y="2335"/>
              <a:ext cx="1067" cy="385"/>
            </a:xfrm>
            <a:custGeom>
              <a:avLst/>
              <a:gdLst>
                <a:gd name="T0" fmla="*/ 283 w 380"/>
                <a:gd name="T1" fmla="*/ 30 h 137"/>
                <a:gd name="T2" fmla="*/ 237 w 380"/>
                <a:gd name="T3" fmla="*/ 31 h 137"/>
                <a:gd name="T4" fmla="*/ 283 w 380"/>
                <a:gd name="T5" fmla="*/ 35 h 137"/>
                <a:gd name="T6" fmla="*/ 283 w 380"/>
                <a:gd name="T7" fmla="*/ 30 h 137"/>
                <a:gd name="T8" fmla="*/ 234 w 380"/>
                <a:gd name="T9" fmla="*/ 30 h 137"/>
                <a:gd name="T10" fmla="*/ 283 w 380"/>
                <a:gd name="T11" fmla="*/ 29 h 137"/>
                <a:gd name="T12" fmla="*/ 337 w 380"/>
                <a:gd name="T13" fmla="*/ 37 h 137"/>
                <a:gd name="T14" fmla="*/ 338 w 380"/>
                <a:gd name="T15" fmla="*/ 38 h 137"/>
                <a:gd name="T16" fmla="*/ 262 w 380"/>
                <a:gd name="T17" fmla="*/ 69 h 137"/>
                <a:gd name="T18" fmla="*/ 243 w 380"/>
                <a:gd name="T19" fmla="*/ 84 h 137"/>
                <a:gd name="T20" fmla="*/ 196 w 380"/>
                <a:gd name="T21" fmla="*/ 94 h 137"/>
                <a:gd name="T22" fmla="*/ 162 w 380"/>
                <a:gd name="T23" fmla="*/ 124 h 137"/>
                <a:gd name="T24" fmla="*/ 137 w 380"/>
                <a:gd name="T25" fmla="*/ 126 h 137"/>
                <a:gd name="T26" fmla="*/ 90 w 380"/>
                <a:gd name="T27" fmla="*/ 108 h 137"/>
                <a:gd name="T28" fmla="*/ 60 w 380"/>
                <a:gd name="T29" fmla="*/ 133 h 137"/>
                <a:gd name="T30" fmla="*/ 45 w 380"/>
                <a:gd name="T31" fmla="*/ 137 h 137"/>
                <a:gd name="T32" fmla="*/ 17 w 380"/>
                <a:gd name="T33" fmla="*/ 121 h 137"/>
                <a:gd name="T34" fmla="*/ 41 w 380"/>
                <a:gd name="T35" fmla="*/ 113 h 137"/>
                <a:gd name="T36" fmla="*/ 44 w 380"/>
                <a:gd name="T37" fmla="*/ 101 h 137"/>
                <a:gd name="T38" fmla="*/ 47 w 380"/>
                <a:gd name="T39" fmla="*/ 96 h 137"/>
                <a:gd name="T40" fmla="*/ 24 w 380"/>
                <a:gd name="T41" fmla="*/ 91 h 137"/>
                <a:gd name="T42" fmla="*/ 0 w 380"/>
                <a:gd name="T43" fmla="*/ 96 h 137"/>
                <a:gd name="T44" fmla="*/ 6 w 380"/>
                <a:gd name="T45" fmla="*/ 77 h 137"/>
                <a:gd name="T46" fmla="*/ 16 w 380"/>
                <a:gd name="T47" fmla="*/ 74 h 137"/>
                <a:gd name="T48" fmla="*/ 45 w 380"/>
                <a:gd name="T49" fmla="*/ 73 h 137"/>
                <a:gd name="T50" fmla="*/ 61 w 380"/>
                <a:gd name="T51" fmla="*/ 5 h 137"/>
                <a:gd name="T52" fmla="*/ 83 w 380"/>
                <a:gd name="T53" fmla="*/ 0 h 137"/>
                <a:gd name="T54" fmla="*/ 104 w 380"/>
                <a:gd name="T55" fmla="*/ 31 h 137"/>
                <a:gd name="T56" fmla="*/ 118 w 380"/>
                <a:gd name="T57" fmla="*/ 30 h 137"/>
                <a:gd name="T58" fmla="*/ 127 w 380"/>
                <a:gd name="T59" fmla="*/ 47 h 137"/>
                <a:gd name="T60" fmla="*/ 176 w 380"/>
                <a:gd name="T61" fmla="*/ 49 h 137"/>
                <a:gd name="T62" fmla="*/ 234 w 380"/>
                <a:gd name="T63" fmla="*/ 3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0" h="137">
                  <a:moveTo>
                    <a:pt x="283" y="30"/>
                  </a:moveTo>
                  <a:cubicBezTo>
                    <a:pt x="264" y="14"/>
                    <a:pt x="237" y="31"/>
                    <a:pt x="237" y="31"/>
                  </a:cubicBezTo>
                  <a:cubicBezTo>
                    <a:pt x="245" y="47"/>
                    <a:pt x="283" y="35"/>
                    <a:pt x="283" y="35"/>
                  </a:cubicBezTo>
                  <a:lnTo>
                    <a:pt x="283" y="30"/>
                  </a:lnTo>
                  <a:close/>
                  <a:moveTo>
                    <a:pt x="234" y="30"/>
                  </a:moveTo>
                  <a:cubicBezTo>
                    <a:pt x="234" y="30"/>
                    <a:pt x="262" y="13"/>
                    <a:pt x="283" y="29"/>
                  </a:cubicBezTo>
                  <a:cubicBezTo>
                    <a:pt x="283" y="29"/>
                    <a:pt x="315" y="37"/>
                    <a:pt x="337" y="37"/>
                  </a:cubicBezTo>
                  <a:cubicBezTo>
                    <a:pt x="337" y="37"/>
                    <a:pt x="380" y="29"/>
                    <a:pt x="338" y="38"/>
                  </a:cubicBezTo>
                  <a:cubicBezTo>
                    <a:pt x="338" y="38"/>
                    <a:pt x="277" y="69"/>
                    <a:pt x="262" y="69"/>
                  </a:cubicBezTo>
                  <a:cubicBezTo>
                    <a:pt x="262" y="69"/>
                    <a:pt x="254" y="84"/>
                    <a:pt x="243" y="8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62" y="124"/>
                    <a:pt x="162" y="124"/>
                    <a:pt x="162" y="124"/>
                  </a:cubicBezTo>
                  <a:cubicBezTo>
                    <a:pt x="162" y="124"/>
                    <a:pt x="145" y="124"/>
                    <a:pt x="137" y="126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60" y="133"/>
                    <a:pt x="60" y="133"/>
                    <a:pt x="60" y="133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41" y="113"/>
                    <a:pt x="41" y="113"/>
                    <a:pt x="41" y="113"/>
                  </a:cubicBezTo>
                  <a:cubicBezTo>
                    <a:pt x="41" y="113"/>
                    <a:pt x="68" y="104"/>
                    <a:pt x="44" y="101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27" y="47"/>
                    <a:pt x="127" y="47"/>
                    <a:pt x="127" y="47"/>
                  </a:cubicBezTo>
                  <a:cubicBezTo>
                    <a:pt x="176" y="49"/>
                    <a:pt x="176" y="49"/>
                    <a:pt x="176" y="49"/>
                  </a:cubicBezTo>
                  <a:cubicBezTo>
                    <a:pt x="176" y="49"/>
                    <a:pt x="218" y="43"/>
                    <a:pt x="234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>
              <a:spLocks noEditPoints="1"/>
            </p:cNvSpPr>
            <p:nvPr/>
          </p:nvSpPr>
          <p:spPr bwMode="auto">
            <a:xfrm>
              <a:off x="5760" y="311"/>
              <a:ext cx="1275" cy="601"/>
            </a:xfrm>
            <a:custGeom>
              <a:avLst/>
              <a:gdLst>
                <a:gd name="T0" fmla="*/ 47 w 454"/>
                <a:gd name="T1" fmla="*/ 167 h 214"/>
                <a:gd name="T2" fmla="*/ 51 w 454"/>
                <a:gd name="T3" fmla="*/ 176 h 214"/>
                <a:gd name="T4" fmla="*/ 56 w 454"/>
                <a:gd name="T5" fmla="*/ 167 h 214"/>
                <a:gd name="T6" fmla="*/ 51 w 454"/>
                <a:gd name="T7" fmla="*/ 157 h 214"/>
                <a:gd name="T8" fmla="*/ 47 w 454"/>
                <a:gd name="T9" fmla="*/ 167 h 214"/>
                <a:gd name="T10" fmla="*/ 324 w 454"/>
                <a:gd name="T11" fmla="*/ 55 h 214"/>
                <a:gd name="T12" fmla="*/ 315 w 454"/>
                <a:gd name="T13" fmla="*/ 31 h 214"/>
                <a:gd name="T14" fmla="*/ 272 w 454"/>
                <a:gd name="T15" fmla="*/ 49 h 214"/>
                <a:gd name="T16" fmla="*/ 283 w 454"/>
                <a:gd name="T17" fmla="*/ 65 h 214"/>
                <a:gd name="T18" fmla="*/ 324 w 454"/>
                <a:gd name="T19" fmla="*/ 55 h 214"/>
                <a:gd name="T20" fmla="*/ 367 w 454"/>
                <a:gd name="T21" fmla="*/ 40 h 214"/>
                <a:gd name="T22" fmla="*/ 318 w 454"/>
                <a:gd name="T23" fmla="*/ 30 h 214"/>
                <a:gd name="T24" fmla="*/ 328 w 454"/>
                <a:gd name="T25" fmla="*/ 55 h 214"/>
                <a:gd name="T26" fmla="*/ 367 w 454"/>
                <a:gd name="T27" fmla="*/ 40 h 214"/>
                <a:gd name="T28" fmla="*/ 240 w 454"/>
                <a:gd name="T29" fmla="*/ 70 h 214"/>
                <a:gd name="T30" fmla="*/ 366 w 454"/>
                <a:gd name="T31" fmla="*/ 38 h 214"/>
                <a:gd name="T32" fmla="*/ 428 w 454"/>
                <a:gd name="T33" fmla="*/ 44 h 214"/>
                <a:gd name="T34" fmla="*/ 427 w 454"/>
                <a:gd name="T35" fmla="*/ 46 h 214"/>
                <a:gd name="T36" fmla="*/ 391 w 454"/>
                <a:gd name="T37" fmla="*/ 65 h 214"/>
                <a:gd name="T38" fmla="*/ 332 w 454"/>
                <a:gd name="T39" fmla="*/ 87 h 214"/>
                <a:gd name="T40" fmla="*/ 336 w 454"/>
                <a:gd name="T41" fmla="*/ 94 h 214"/>
                <a:gd name="T42" fmla="*/ 329 w 454"/>
                <a:gd name="T43" fmla="*/ 107 h 214"/>
                <a:gd name="T44" fmla="*/ 281 w 454"/>
                <a:gd name="T45" fmla="*/ 127 h 214"/>
                <a:gd name="T46" fmla="*/ 280 w 454"/>
                <a:gd name="T47" fmla="*/ 137 h 214"/>
                <a:gd name="T48" fmla="*/ 340 w 454"/>
                <a:gd name="T49" fmla="*/ 135 h 214"/>
                <a:gd name="T50" fmla="*/ 277 w 454"/>
                <a:gd name="T51" fmla="*/ 167 h 214"/>
                <a:gd name="T52" fmla="*/ 277 w 454"/>
                <a:gd name="T53" fmla="*/ 177 h 214"/>
                <a:gd name="T54" fmla="*/ 243 w 454"/>
                <a:gd name="T55" fmla="*/ 191 h 214"/>
                <a:gd name="T56" fmla="*/ 230 w 454"/>
                <a:gd name="T57" fmla="*/ 181 h 214"/>
                <a:gd name="T58" fmla="*/ 189 w 454"/>
                <a:gd name="T59" fmla="*/ 178 h 214"/>
                <a:gd name="T60" fmla="*/ 201 w 454"/>
                <a:gd name="T61" fmla="*/ 163 h 214"/>
                <a:gd name="T62" fmla="*/ 188 w 454"/>
                <a:gd name="T63" fmla="*/ 156 h 214"/>
                <a:gd name="T64" fmla="*/ 172 w 454"/>
                <a:gd name="T65" fmla="*/ 160 h 214"/>
                <a:gd name="T66" fmla="*/ 165 w 454"/>
                <a:gd name="T67" fmla="*/ 191 h 214"/>
                <a:gd name="T68" fmla="*/ 135 w 454"/>
                <a:gd name="T69" fmla="*/ 189 h 214"/>
                <a:gd name="T70" fmla="*/ 132 w 454"/>
                <a:gd name="T71" fmla="*/ 208 h 214"/>
                <a:gd name="T72" fmla="*/ 114 w 454"/>
                <a:gd name="T73" fmla="*/ 214 h 214"/>
                <a:gd name="T74" fmla="*/ 101 w 454"/>
                <a:gd name="T75" fmla="*/ 212 h 214"/>
                <a:gd name="T76" fmla="*/ 70 w 454"/>
                <a:gd name="T77" fmla="*/ 181 h 214"/>
                <a:gd name="T78" fmla="*/ 47 w 454"/>
                <a:gd name="T79" fmla="*/ 175 h 214"/>
                <a:gd name="T80" fmla="*/ 49 w 454"/>
                <a:gd name="T81" fmla="*/ 151 h 214"/>
                <a:gd name="T82" fmla="*/ 29 w 454"/>
                <a:gd name="T83" fmla="*/ 153 h 214"/>
                <a:gd name="T84" fmla="*/ 0 w 454"/>
                <a:gd name="T85" fmla="*/ 142 h 214"/>
                <a:gd name="T86" fmla="*/ 1 w 454"/>
                <a:gd name="T87" fmla="*/ 138 h 214"/>
                <a:gd name="T88" fmla="*/ 18 w 454"/>
                <a:gd name="T89" fmla="*/ 132 h 214"/>
                <a:gd name="T90" fmla="*/ 64 w 454"/>
                <a:gd name="T91" fmla="*/ 131 h 214"/>
                <a:gd name="T92" fmla="*/ 58 w 454"/>
                <a:gd name="T93" fmla="*/ 103 h 214"/>
                <a:gd name="T94" fmla="*/ 32 w 454"/>
                <a:gd name="T95" fmla="*/ 43 h 214"/>
                <a:gd name="T96" fmla="*/ 67 w 454"/>
                <a:gd name="T97" fmla="*/ 34 h 214"/>
                <a:gd name="T98" fmla="*/ 95 w 454"/>
                <a:gd name="T99" fmla="*/ 57 h 214"/>
                <a:gd name="T100" fmla="*/ 100 w 454"/>
                <a:gd name="T101" fmla="*/ 61 h 214"/>
                <a:gd name="T102" fmla="*/ 105 w 454"/>
                <a:gd name="T103" fmla="*/ 66 h 214"/>
                <a:gd name="T104" fmla="*/ 218 w 454"/>
                <a:gd name="T105" fmla="*/ 80 h 214"/>
                <a:gd name="T106" fmla="*/ 240 w 454"/>
                <a:gd name="T107" fmla="*/ 7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4" h="214">
                  <a:moveTo>
                    <a:pt x="47" y="167"/>
                  </a:moveTo>
                  <a:cubicBezTo>
                    <a:pt x="47" y="172"/>
                    <a:pt x="49" y="176"/>
                    <a:pt x="51" y="176"/>
                  </a:cubicBezTo>
                  <a:cubicBezTo>
                    <a:pt x="54" y="176"/>
                    <a:pt x="56" y="172"/>
                    <a:pt x="56" y="167"/>
                  </a:cubicBezTo>
                  <a:cubicBezTo>
                    <a:pt x="56" y="161"/>
                    <a:pt x="54" y="157"/>
                    <a:pt x="51" y="157"/>
                  </a:cubicBezTo>
                  <a:cubicBezTo>
                    <a:pt x="49" y="157"/>
                    <a:pt x="47" y="161"/>
                    <a:pt x="47" y="167"/>
                  </a:cubicBezTo>
                  <a:close/>
                  <a:moveTo>
                    <a:pt x="324" y="55"/>
                  </a:moveTo>
                  <a:cubicBezTo>
                    <a:pt x="324" y="55"/>
                    <a:pt x="326" y="33"/>
                    <a:pt x="315" y="31"/>
                  </a:cubicBezTo>
                  <a:cubicBezTo>
                    <a:pt x="315" y="31"/>
                    <a:pt x="288" y="39"/>
                    <a:pt x="272" y="49"/>
                  </a:cubicBezTo>
                  <a:cubicBezTo>
                    <a:pt x="272" y="49"/>
                    <a:pt x="279" y="54"/>
                    <a:pt x="283" y="65"/>
                  </a:cubicBezTo>
                  <a:lnTo>
                    <a:pt x="324" y="55"/>
                  </a:lnTo>
                  <a:close/>
                  <a:moveTo>
                    <a:pt x="367" y="40"/>
                  </a:moveTo>
                  <a:cubicBezTo>
                    <a:pt x="349" y="23"/>
                    <a:pt x="318" y="30"/>
                    <a:pt x="318" y="30"/>
                  </a:cubicBezTo>
                  <a:cubicBezTo>
                    <a:pt x="330" y="36"/>
                    <a:pt x="328" y="55"/>
                    <a:pt x="328" y="55"/>
                  </a:cubicBezTo>
                  <a:cubicBezTo>
                    <a:pt x="367" y="51"/>
                    <a:pt x="367" y="40"/>
                    <a:pt x="367" y="40"/>
                  </a:cubicBezTo>
                  <a:close/>
                  <a:moveTo>
                    <a:pt x="240" y="70"/>
                  </a:moveTo>
                  <a:cubicBezTo>
                    <a:pt x="240" y="70"/>
                    <a:pt x="322" y="0"/>
                    <a:pt x="366" y="38"/>
                  </a:cubicBezTo>
                  <a:cubicBezTo>
                    <a:pt x="366" y="38"/>
                    <a:pt x="413" y="38"/>
                    <a:pt x="428" y="44"/>
                  </a:cubicBezTo>
                  <a:cubicBezTo>
                    <a:pt x="428" y="44"/>
                    <a:pt x="454" y="38"/>
                    <a:pt x="427" y="46"/>
                  </a:cubicBezTo>
                  <a:cubicBezTo>
                    <a:pt x="427" y="46"/>
                    <a:pt x="410" y="61"/>
                    <a:pt x="391" y="65"/>
                  </a:cubicBezTo>
                  <a:cubicBezTo>
                    <a:pt x="391" y="65"/>
                    <a:pt x="332" y="82"/>
                    <a:pt x="332" y="87"/>
                  </a:cubicBezTo>
                  <a:cubicBezTo>
                    <a:pt x="332" y="87"/>
                    <a:pt x="345" y="90"/>
                    <a:pt x="336" y="94"/>
                  </a:cubicBezTo>
                  <a:cubicBezTo>
                    <a:pt x="336" y="94"/>
                    <a:pt x="337" y="105"/>
                    <a:pt x="329" y="107"/>
                  </a:cubicBezTo>
                  <a:cubicBezTo>
                    <a:pt x="281" y="127"/>
                    <a:pt x="281" y="127"/>
                    <a:pt x="281" y="127"/>
                  </a:cubicBezTo>
                  <a:cubicBezTo>
                    <a:pt x="280" y="137"/>
                    <a:pt x="280" y="137"/>
                    <a:pt x="280" y="137"/>
                  </a:cubicBezTo>
                  <a:cubicBezTo>
                    <a:pt x="280" y="137"/>
                    <a:pt x="333" y="125"/>
                    <a:pt x="340" y="135"/>
                  </a:cubicBezTo>
                  <a:cubicBezTo>
                    <a:pt x="340" y="135"/>
                    <a:pt x="307" y="167"/>
                    <a:pt x="277" y="167"/>
                  </a:cubicBezTo>
                  <a:cubicBezTo>
                    <a:pt x="277" y="177"/>
                    <a:pt x="277" y="177"/>
                    <a:pt x="277" y="177"/>
                  </a:cubicBezTo>
                  <a:cubicBezTo>
                    <a:pt x="277" y="177"/>
                    <a:pt x="386" y="155"/>
                    <a:pt x="243" y="191"/>
                  </a:cubicBezTo>
                  <a:cubicBezTo>
                    <a:pt x="230" y="181"/>
                    <a:pt x="230" y="181"/>
                    <a:pt x="230" y="181"/>
                  </a:cubicBezTo>
                  <a:cubicBezTo>
                    <a:pt x="230" y="181"/>
                    <a:pt x="190" y="191"/>
                    <a:pt x="189" y="178"/>
                  </a:cubicBezTo>
                  <a:cubicBezTo>
                    <a:pt x="189" y="178"/>
                    <a:pt x="183" y="169"/>
                    <a:pt x="201" y="163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72" y="160"/>
                    <a:pt x="172" y="160"/>
                    <a:pt x="172" y="160"/>
                  </a:cubicBezTo>
                  <a:cubicBezTo>
                    <a:pt x="165" y="191"/>
                    <a:pt x="165" y="191"/>
                    <a:pt x="165" y="191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208"/>
                    <a:pt x="132" y="208"/>
                    <a:pt x="132" y="208"/>
                  </a:cubicBezTo>
                  <a:cubicBezTo>
                    <a:pt x="114" y="214"/>
                    <a:pt x="114" y="214"/>
                    <a:pt x="114" y="214"/>
                  </a:cubicBezTo>
                  <a:cubicBezTo>
                    <a:pt x="101" y="212"/>
                    <a:pt x="101" y="212"/>
                    <a:pt x="101" y="212"/>
                  </a:cubicBezTo>
                  <a:cubicBezTo>
                    <a:pt x="70" y="181"/>
                    <a:pt x="70" y="181"/>
                    <a:pt x="70" y="181"/>
                  </a:cubicBezTo>
                  <a:cubicBezTo>
                    <a:pt x="70" y="181"/>
                    <a:pt x="53" y="183"/>
                    <a:pt x="47" y="175"/>
                  </a:cubicBezTo>
                  <a:cubicBezTo>
                    <a:pt x="47" y="175"/>
                    <a:pt x="38" y="163"/>
                    <a:pt x="49" y="151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64" y="131"/>
                    <a:pt x="68" y="119"/>
                    <a:pt x="58" y="10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95" y="57"/>
                    <a:pt x="95" y="57"/>
                    <a:pt x="95" y="57"/>
                  </a:cubicBezTo>
                  <a:cubicBezTo>
                    <a:pt x="95" y="57"/>
                    <a:pt x="164" y="44"/>
                    <a:pt x="100" y="61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218" y="80"/>
                    <a:pt x="218" y="80"/>
                    <a:pt x="218" y="80"/>
                  </a:cubicBezTo>
                  <a:lnTo>
                    <a:pt x="24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>
              <a:spLocks noEditPoints="1"/>
            </p:cNvSpPr>
            <p:nvPr/>
          </p:nvSpPr>
          <p:spPr bwMode="auto">
            <a:xfrm>
              <a:off x="2319" y="1775"/>
              <a:ext cx="1026" cy="366"/>
            </a:xfrm>
            <a:custGeom>
              <a:avLst/>
              <a:gdLst>
                <a:gd name="T0" fmla="*/ 59 w 365"/>
                <a:gd name="T1" fmla="*/ 102 h 130"/>
                <a:gd name="T2" fmla="*/ 63 w 365"/>
                <a:gd name="T3" fmla="*/ 107 h 130"/>
                <a:gd name="T4" fmla="*/ 67 w 365"/>
                <a:gd name="T5" fmla="*/ 102 h 130"/>
                <a:gd name="T6" fmla="*/ 63 w 365"/>
                <a:gd name="T7" fmla="*/ 96 h 130"/>
                <a:gd name="T8" fmla="*/ 59 w 365"/>
                <a:gd name="T9" fmla="*/ 102 h 130"/>
                <a:gd name="T10" fmla="*/ 270 w 365"/>
                <a:gd name="T11" fmla="*/ 33 h 130"/>
                <a:gd name="T12" fmla="*/ 261 w 365"/>
                <a:gd name="T13" fmla="*/ 15 h 130"/>
                <a:gd name="T14" fmla="*/ 233 w 365"/>
                <a:gd name="T15" fmla="*/ 22 h 130"/>
                <a:gd name="T16" fmla="*/ 243 w 365"/>
                <a:gd name="T17" fmla="*/ 31 h 130"/>
                <a:gd name="T18" fmla="*/ 270 w 365"/>
                <a:gd name="T19" fmla="*/ 33 h 130"/>
                <a:gd name="T20" fmla="*/ 230 w 365"/>
                <a:gd name="T21" fmla="*/ 22 h 130"/>
                <a:gd name="T22" fmla="*/ 282 w 365"/>
                <a:gd name="T23" fmla="*/ 24 h 130"/>
                <a:gd name="T24" fmla="*/ 306 w 365"/>
                <a:gd name="T25" fmla="*/ 27 h 130"/>
                <a:gd name="T26" fmla="*/ 308 w 365"/>
                <a:gd name="T27" fmla="*/ 28 h 130"/>
                <a:gd name="T28" fmla="*/ 312 w 365"/>
                <a:gd name="T29" fmla="*/ 30 h 130"/>
                <a:gd name="T30" fmla="*/ 292 w 365"/>
                <a:gd name="T31" fmla="*/ 49 h 130"/>
                <a:gd name="T32" fmla="*/ 281 w 365"/>
                <a:gd name="T33" fmla="*/ 54 h 130"/>
                <a:gd name="T34" fmla="*/ 254 w 365"/>
                <a:gd name="T35" fmla="*/ 66 h 130"/>
                <a:gd name="T36" fmla="*/ 207 w 365"/>
                <a:gd name="T37" fmla="*/ 96 h 130"/>
                <a:gd name="T38" fmla="*/ 209 w 365"/>
                <a:gd name="T39" fmla="*/ 118 h 130"/>
                <a:gd name="T40" fmla="*/ 181 w 365"/>
                <a:gd name="T41" fmla="*/ 125 h 130"/>
                <a:gd name="T42" fmla="*/ 142 w 365"/>
                <a:gd name="T43" fmla="*/ 113 h 130"/>
                <a:gd name="T44" fmla="*/ 124 w 365"/>
                <a:gd name="T45" fmla="*/ 113 h 130"/>
                <a:gd name="T46" fmla="*/ 110 w 365"/>
                <a:gd name="T47" fmla="*/ 118 h 130"/>
                <a:gd name="T48" fmla="*/ 110 w 365"/>
                <a:gd name="T49" fmla="*/ 124 h 130"/>
                <a:gd name="T50" fmla="*/ 94 w 365"/>
                <a:gd name="T51" fmla="*/ 130 h 130"/>
                <a:gd name="T52" fmla="*/ 47 w 365"/>
                <a:gd name="T53" fmla="*/ 120 h 130"/>
                <a:gd name="T54" fmla="*/ 61 w 365"/>
                <a:gd name="T55" fmla="*/ 111 h 130"/>
                <a:gd name="T56" fmla="*/ 58 w 365"/>
                <a:gd name="T57" fmla="*/ 101 h 130"/>
                <a:gd name="T58" fmla="*/ 47 w 365"/>
                <a:gd name="T59" fmla="*/ 102 h 130"/>
                <a:gd name="T60" fmla="*/ 22 w 365"/>
                <a:gd name="T61" fmla="*/ 106 h 130"/>
                <a:gd name="T62" fmla="*/ 0 w 365"/>
                <a:gd name="T63" fmla="*/ 76 h 130"/>
                <a:gd name="T64" fmla="*/ 16 w 365"/>
                <a:gd name="T65" fmla="*/ 70 h 130"/>
                <a:gd name="T66" fmla="*/ 46 w 365"/>
                <a:gd name="T67" fmla="*/ 76 h 130"/>
                <a:gd name="T68" fmla="*/ 18 w 365"/>
                <a:gd name="T69" fmla="*/ 28 h 130"/>
                <a:gd name="T70" fmla="*/ 44 w 365"/>
                <a:gd name="T71" fmla="*/ 20 h 130"/>
                <a:gd name="T72" fmla="*/ 65 w 365"/>
                <a:gd name="T73" fmla="*/ 43 h 130"/>
                <a:gd name="T74" fmla="*/ 149 w 365"/>
                <a:gd name="T75" fmla="*/ 51 h 130"/>
                <a:gd name="T76" fmla="*/ 200 w 365"/>
                <a:gd name="T77" fmla="*/ 34 h 130"/>
                <a:gd name="T78" fmla="*/ 230 w 365"/>
                <a:gd name="T79" fmla="*/ 22 h 130"/>
                <a:gd name="T80" fmla="*/ 268 w 365"/>
                <a:gd name="T81" fmla="*/ 16 h 130"/>
                <a:gd name="T82" fmla="*/ 273 w 365"/>
                <a:gd name="T83" fmla="*/ 32 h 130"/>
                <a:gd name="T84" fmla="*/ 281 w 365"/>
                <a:gd name="T85" fmla="*/ 25 h 130"/>
                <a:gd name="T86" fmla="*/ 268 w 365"/>
                <a:gd name="T87" fmla="*/ 1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65" h="130">
                  <a:moveTo>
                    <a:pt x="59" y="102"/>
                  </a:moveTo>
                  <a:cubicBezTo>
                    <a:pt x="59" y="105"/>
                    <a:pt x="61" y="107"/>
                    <a:pt x="63" y="107"/>
                  </a:cubicBezTo>
                  <a:cubicBezTo>
                    <a:pt x="65" y="107"/>
                    <a:pt x="67" y="105"/>
                    <a:pt x="67" y="102"/>
                  </a:cubicBezTo>
                  <a:cubicBezTo>
                    <a:pt x="67" y="99"/>
                    <a:pt x="65" y="96"/>
                    <a:pt x="63" y="96"/>
                  </a:cubicBezTo>
                  <a:cubicBezTo>
                    <a:pt x="61" y="96"/>
                    <a:pt x="59" y="99"/>
                    <a:pt x="59" y="102"/>
                  </a:cubicBezTo>
                  <a:close/>
                  <a:moveTo>
                    <a:pt x="270" y="33"/>
                  </a:moveTo>
                  <a:cubicBezTo>
                    <a:pt x="267" y="9"/>
                    <a:pt x="261" y="15"/>
                    <a:pt x="261" y="15"/>
                  </a:cubicBezTo>
                  <a:cubicBezTo>
                    <a:pt x="248" y="12"/>
                    <a:pt x="233" y="22"/>
                    <a:pt x="233" y="22"/>
                  </a:cubicBezTo>
                  <a:cubicBezTo>
                    <a:pt x="243" y="31"/>
                    <a:pt x="243" y="31"/>
                    <a:pt x="243" y="31"/>
                  </a:cubicBezTo>
                  <a:lnTo>
                    <a:pt x="270" y="33"/>
                  </a:lnTo>
                  <a:close/>
                  <a:moveTo>
                    <a:pt x="230" y="22"/>
                  </a:moveTo>
                  <a:cubicBezTo>
                    <a:pt x="230" y="22"/>
                    <a:pt x="257" y="0"/>
                    <a:pt x="282" y="24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6" y="27"/>
                    <a:pt x="365" y="10"/>
                    <a:pt x="308" y="28"/>
                  </a:cubicBezTo>
                  <a:cubicBezTo>
                    <a:pt x="312" y="30"/>
                    <a:pt x="312" y="30"/>
                    <a:pt x="312" y="30"/>
                  </a:cubicBezTo>
                  <a:cubicBezTo>
                    <a:pt x="312" y="30"/>
                    <a:pt x="302" y="43"/>
                    <a:pt x="292" y="49"/>
                  </a:cubicBezTo>
                  <a:cubicBezTo>
                    <a:pt x="292" y="49"/>
                    <a:pt x="288" y="56"/>
                    <a:pt x="281" y="54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31" y="96"/>
                    <a:pt x="207" y="96"/>
                  </a:cubicBezTo>
                  <a:cubicBezTo>
                    <a:pt x="209" y="118"/>
                    <a:pt x="209" y="118"/>
                    <a:pt x="209" y="118"/>
                  </a:cubicBezTo>
                  <a:cubicBezTo>
                    <a:pt x="209" y="118"/>
                    <a:pt x="186" y="121"/>
                    <a:pt x="181" y="125"/>
                  </a:cubicBezTo>
                  <a:cubicBezTo>
                    <a:pt x="142" y="113"/>
                    <a:pt x="142" y="113"/>
                    <a:pt x="142" y="113"/>
                  </a:cubicBezTo>
                  <a:cubicBezTo>
                    <a:pt x="124" y="113"/>
                    <a:pt x="124" y="113"/>
                    <a:pt x="124" y="113"/>
                  </a:cubicBezTo>
                  <a:cubicBezTo>
                    <a:pt x="124" y="113"/>
                    <a:pt x="116" y="121"/>
                    <a:pt x="110" y="118"/>
                  </a:cubicBezTo>
                  <a:cubicBezTo>
                    <a:pt x="110" y="124"/>
                    <a:pt x="110" y="124"/>
                    <a:pt x="110" y="124"/>
                  </a:cubicBezTo>
                  <a:cubicBezTo>
                    <a:pt x="94" y="130"/>
                    <a:pt x="94" y="130"/>
                    <a:pt x="94" y="13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57" y="107"/>
                    <a:pt x="58" y="101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2"/>
                    <a:pt x="37" y="97"/>
                    <a:pt x="22" y="10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65" y="43"/>
                    <a:pt x="134" y="51"/>
                    <a:pt x="149" y="51"/>
                  </a:cubicBezTo>
                  <a:cubicBezTo>
                    <a:pt x="150" y="51"/>
                    <a:pt x="200" y="34"/>
                    <a:pt x="200" y="34"/>
                  </a:cubicBezTo>
                  <a:cubicBezTo>
                    <a:pt x="200" y="34"/>
                    <a:pt x="227" y="24"/>
                    <a:pt x="230" y="22"/>
                  </a:cubicBezTo>
                  <a:close/>
                  <a:moveTo>
                    <a:pt x="268" y="16"/>
                  </a:moveTo>
                  <a:cubicBezTo>
                    <a:pt x="273" y="32"/>
                    <a:pt x="273" y="32"/>
                    <a:pt x="273" y="32"/>
                  </a:cubicBezTo>
                  <a:cubicBezTo>
                    <a:pt x="273" y="32"/>
                    <a:pt x="281" y="29"/>
                    <a:pt x="281" y="25"/>
                  </a:cubicBezTo>
                  <a:lnTo>
                    <a:pt x="268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>
              <a:spLocks noEditPoints="1"/>
            </p:cNvSpPr>
            <p:nvPr/>
          </p:nvSpPr>
          <p:spPr bwMode="auto">
            <a:xfrm>
              <a:off x="4212" y="1745"/>
              <a:ext cx="1357" cy="452"/>
            </a:xfrm>
            <a:custGeom>
              <a:avLst/>
              <a:gdLst>
                <a:gd name="T0" fmla="*/ 347 w 483"/>
                <a:gd name="T1" fmla="*/ 46 h 161"/>
                <a:gd name="T2" fmla="*/ 345 w 483"/>
                <a:gd name="T3" fmla="*/ 34 h 161"/>
                <a:gd name="T4" fmla="*/ 314 w 483"/>
                <a:gd name="T5" fmla="*/ 39 h 161"/>
                <a:gd name="T6" fmla="*/ 317 w 483"/>
                <a:gd name="T7" fmla="*/ 48 h 161"/>
                <a:gd name="T8" fmla="*/ 347 w 483"/>
                <a:gd name="T9" fmla="*/ 46 h 161"/>
                <a:gd name="T10" fmla="*/ 312 w 483"/>
                <a:gd name="T11" fmla="*/ 39 h 161"/>
                <a:gd name="T12" fmla="*/ 366 w 483"/>
                <a:gd name="T13" fmla="*/ 49 h 161"/>
                <a:gd name="T14" fmla="*/ 432 w 483"/>
                <a:gd name="T15" fmla="*/ 69 h 161"/>
                <a:gd name="T16" fmla="*/ 432 w 483"/>
                <a:gd name="T17" fmla="*/ 72 h 161"/>
                <a:gd name="T18" fmla="*/ 392 w 483"/>
                <a:gd name="T19" fmla="*/ 86 h 161"/>
                <a:gd name="T20" fmla="*/ 314 w 483"/>
                <a:gd name="T21" fmla="*/ 98 h 161"/>
                <a:gd name="T22" fmla="*/ 303 w 483"/>
                <a:gd name="T23" fmla="*/ 110 h 161"/>
                <a:gd name="T24" fmla="*/ 297 w 483"/>
                <a:gd name="T25" fmla="*/ 129 h 161"/>
                <a:gd name="T26" fmla="*/ 193 w 483"/>
                <a:gd name="T27" fmla="*/ 151 h 161"/>
                <a:gd name="T28" fmla="*/ 166 w 483"/>
                <a:gd name="T29" fmla="*/ 146 h 161"/>
                <a:gd name="T30" fmla="*/ 100 w 483"/>
                <a:gd name="T31" fmla="*/ 145 h 161"/>
                <a:gd name="T32" fmla="*/ 80 w 483"/>
                <a:gd name="T33" fmla="*/ 145 h 161"/>
                <a:gd name="T34" fmla="*/ 90 w 483"/>
                <a:gd name="T35" fmla="*/ 131 h 161"/>
                <a:gd name="T36" fmla="*/ 90 w 483"/>
                <a:gd name="T37" fmla="*/ 120 h 161"/>
                <a:gd name="T38" fmla="*/ 87 w 483"/>
                <a:gd name="T39" fmla="*/ 115 h 161"/>
                <a:gd name="T40" fmla="*/ 88 w 483"/>
                <a:gd name="T41" fmla="*/ 96 h 161"/>
                <a:gd name="T42" fmla="*/ 83 w 483"/>
                <a:gd name="T43" fmla="*/ 86 h 161"/>
                <a:gd name="T44" fmla="*/ 78 w 483"/>
                <a:gd name="T45" fmla="*/ 22 h 161"/>
                <a:gd name="T46" fmla="*/ 101 w 483"/>
                <a:gd name="T47" fmla="*/ 23 h 161"/>
                <a:gd name="T48" fmla="*/ 108 w 483"/>
                <a:gd name="T49" fmla="*/ 16 h 161"/>
                <a:gd name="T50" fmla="*/ 114 w 483"/>
                <a:gd name="T51" fmla="*/ 19 h 161"/>
                <a:gd name="T52" fmla="*/ 155 w 483"/>
                <a:gd name="T53" fmla="*/ 68 h 161"/>
                <a:gd name="T54" fmla="*/ 187 w 483"/>
                <a:gd name="T55" fmla="*/ 85 h 161"/>
                <a:gd name="T56" fmla="*/ 213 w 483"/>
                <a:gd name="T57" fmla="*/ 81 h 161"/>
                <a:gd name="T58" fmla="*/ 312 w 483"/>
                <a:gd name="T59" fmla="*/ 39 h 161"/>
                <a:gd name="T60" fmla="*/ 366 w 483"/>
                <a:gd name="T61" fmla="*/ 53 h 161"/>
                <a:gd name="T62" fmla="*/ 350 w 483"/>
                <a:gd name="T63" fmla="*/ 36 h 161"/>
                <a:gd name="T64" fmla="*/ 350 w 483"/>
                <a:gd name="T65" fmla="*/ 49 h 161"/>
                <a:gd name="T66" fmla="*/ 366 w 483"/>
                <a:gd name="T67" fmla="*/ 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3" h="161">
                  <a:moveTo>
                    <a:pt x="347" y="46"/>
                  </a:moveTo>
                  <a:cubicBezTo>
                    <a:pt x="347" y="46"/>
                    <a:pt x="349" y="34"/>
                    <a:pt x="345" y="34"/>
                  </a:cubicBezTo>
                  <a:cubicBezTo>
                    <a:pt x="345" y="34"/>
                    <a:pt x="326" y="29"/>
                    <a:pt x="314" y="39"/>
                  </a:cubicBezTo>
                  <a:cubicBezTo>
                    <a:pt x="317" y="48"/>
                    <a:pt x="317" y="48"/>
                    <a:pt x="317" y="48"/>
                  </a:cubicBezTo>
                  <a:lnTo>
                    <a:pt x="347" y="46"/>
                  </a:lnTo>
                  <a:close/>
                  <a:moveTo>
                    <a:pt x="312" y="39"/>
                  </a:moveTo>
                  <a:cubicBezTo>
                    <a:pt x="312" y="39"/>
                    <a:pt x="342" y="15"/>
                    <a:pt x="366" y="49"/>
                  </a:cubicBezTo>
                  <a:cubicBezTo>
                    <a:pt x="366" y="49"/>
                    <a:pt x="411" y="53"/>
                    <a:pt x="432" y="69"/>
                  </a:cubicBezTo>
                  <a:cubicBezTo>
                    <a:pt x="432" y="69"/>
                    <a:pt x="483" y="72"/>
                    <a:pt x="432" y="72"/>
                  </a:cubicBezTo>
                  <a:cubicBezTo>
                    <a:pt x="432" y="72"/>
                    <a:pt x="415" y="85"/>
                    <a:pt x="392" y="86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03" y="110"/>
                    <a:pt x="303" y="110"/>
                    <a:pt x="303" y="110"/>
                  </a:cubicBezTo>
                  <a:cubicBezTo>
                    <a:pt x="303" y="110"/>
                    <a:pt x="339" y="114"/>
                    <a:pt x="297" y="129"/>
                  </a:cubicBezTo>
                  <a:cubicBezTo>
                    <a:pt x="193" y="151"/>
                    <a:pt x="193" y="151"/>
                    <a:pt x="193" y="151"/>
                  </a:cubicBezTo>
                  <a:cubicBezTo>
                    <a:pt x="166" y="146"/>
                    <a:pt x="166" y="146"/>
                    <a:pt x="166" y="146"/>
                  </a:cubicBezTo>
                  <a:cubicBezTo>
                    <a:pt x="166" y="146"/>
                    <a:pt x="100" y="161"/>
                    <a:pt x="10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90" y="120"/>
                    <a:pt x="90" y="120"/>
                    <a:pt x="90" y="120"/>
                  </a:cubicBezTo>
                  <a:cubicBezTo>
                    <a:pt x="90" y="120"/>
                    <a:pt x="0" y="131"/>
                    <a:pt x="87" y="115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88" y="96"/>
                    <a:pt x="83" y="97"/>
                    <a:pt x="83" y="86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88" y="0"/>
                    <a:pt x="101" y="23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8" y="16"/>
                    <a:pt x="113" y="15"/>
                    <a:pt x="114" y="19"/>
                  </a:cubicBezTo>
                  <a:cubicBezTo>
                    <a:pt x="155" y="68"/>
                    <a:pt x="155" y="68"/>
                    <a:pt x="155" y="68"/>
                  </a:cubicBezTo>
                  <a:cubicBezTo>
                    <a:pt x="155" y="68"/>
                    <a:pt x="168" y="93"/>
                    <a:pt x="187" y="85"/>
                  </a:cubicBezTo>
                  <a:cubicBezTo>
                    <a:pt x="187" y="85"/>
                    <a:pt x="203" y="81"/>
                    <a:pt x="213" y="81"/>
                  </a:cubicBezTo>
                  <a:cubicBezTo>
                    <a:pt x="213" y="81"/>
                    <a:pt x="310" y="39"/>
                    <a:pt x="312" y="39"/>
                  </a:cubicBezTo>
                  <a:close/>
                  <a:moveTo>
                    <a:pt x="366" y="53"/>
                  </a:moveTo>
                  <a:cubicBezTo>
                    <a:pt x="366" y="53"/>
                    <a:pt x="361" y="39"/>
                    <a:pt x="350" y="36"/>
                  </a:cubicBezTo>
                  <a:cubicBezTo>
                    <a:pt x="350" y="36"/>
                    <a:pt x="351" y="47"/>
                    <a:pt x="350" y="49"/>
                  </a:cubicBezTo>
                  <a:lnTo>
                    <a:pt x="366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5552" y="1691"/>
              <a:ext cx="568" cy="565"/>
            </a:xfrm>
            <a:custGeom>
              <a:avLst/>
              <a:gdLst>
                <a:gd name="T0" fmla="*/ 186 w 202"/>
                <a:gd name="T1" fmla="*/ 12 h 201"/>
                <a:gd name="T2" fmla="*/ 187 w 202"/>
                <a:gd name="T3" fmla="*/ 14 h 201"/>
                <a:gd name="T4" fmla="*/ 162 w 202"/>
                <a:gd name="T5" fmla="*/ 42 h 201"/>
                <a:gd name="T6" fmla="*/ 123 w 202"/>
                <a:gd name="T7" fmla="*/ 100 h 201"/>
                <a:gd name="T8" fmla="*/ 120 w 202"/>
                <a:gd name="T9" fmla="*/ 153 h 201"/>
                <a:gd name="T10" fmla="*/ 120 w 202"/>
                <a:gd name="T11" fmla="*/ 158 h 201"/>
                <a:gd name="T12" fmla="*/ 118 w 202"/>
                <a:gd name="T13" fmla="*/ 176 h 201"/>
                <a:gd name="T14" fmla="*/ 106 w 202"/>
                <a:gd name="T15" fmla="*/ 187 h 201"/>
                <a:gd name="T16" fmla="*/ 99 w 202"/>
                <a:gd name="T17" fmla="*/ 176 h 201"/>
                <a:gd name="T18" fmla="*/ 98 w 202"/>
                <a:gd name="T19" fmla="*/ 171 h 201"/>
                <a:gd name="T20" fmla="*/ 83 w 202"/>
                <a:gd name="T21" fmla="*/ 137 h 201"/>
                <a:gd name="T22" fmla="*/ 76 w 202"/>
                <a:gd name="T23" fmla="*/ 144 h 201"/>
                <a:gd name="T24" fmla="*/ 67 w 202"/>
                <a:gd name="T25" fmla="*/ 189 h 201"/>
                <a:gd name="T26" fmla="*/ 53 w 202"/>
                <a:gd name="T27" fmla="*/ 193 h 201"/>
                <a:gd name="T28" fmla="*/ 48 w 202"/>
                <a:gd name="T29" fmla="*/ 172 h 201"/>
                <a:gd name="T30" fmla="*/ 51 w 202"/>
                <a:gd name="T31" fmla="*/ 166 h 201"/>
                <a:gd name="T32" fmla="*/ 58 w 202"/>
                <a:gd name="T33" fmla="*/ 153 h 201"/>
                <a:gd name="T34" fmla="*/ 51 w 202"/>
                <a:gd name="T35" fmla="*/ 156 h 201"/>
                <a:gd name="T36" fmla="*/ 46 w 202"/>
                <a:gd name="T37" fmla="*/ 147 h 201"/>
                <a:gd name="T38" fmla="*/ 49 w 202"/>
                <a:gd name="T39" fmla="*/ 142 h 201"/>
                <a:gd name="T40" fmla="*/ 43 w 202"/>
                <a:gd name="T41" fmla="*/ 133 h 201"/>
                <a:gd name="T42" fmla="*/ 39 w 202"/>
                <a:gd name="T43" fmla="*/ 135 h 201"/>
                <a:gd name="T44" fmla="*/ 34 w 202"/>
                <a:gd name="T45" fmla="*/ 127 h 201"/>
                <a:gd name="T46" fmla="*/ 38 w 202"/>
                <a:gd name="T47" fmla="*/ 120 h 201"/>
                <a:gd name="T48" fmla="*/ 21 w 202"/>
                <a:gd name="T49" fmla="*/ 127 h 201"/>
                <a:gd name="T50" fmla="*/ 4 w 202"/>
                <a:gd name="T51" fmla="*/ 113 h 201"/>
                <a:gd name="T52" fmla="*/ 4 w 202"/>
                <a:gd name="T53" fmla="*/ 107 h 201"/>
                <a:gd name="T54" fmla="*/ 17 w 202"/>
                <a:gd name="T55" fmla="*/ 99 h 201"/>
                <a:gd name="T56" fmla="*/ 49 w 202"/>
                <a:gd name="T57" fmla="*/ 102 h 201"/>
                <a:gd name="T58" fmla="*/ 57 w 202"/>
                <a:gd name="T59" fmla="*/ 95 h 201"/>
                <a:gd name="T60" fmla="*/ 33 w 202"/>
                <a:gd name="T61" fmla="*/ 69 h 201"/>
                <a:gd name="T62" fmla="*/ 31 w 202"/>
                <a:gd name="T63" fmla="*/ 66 h 201"/>
                <a:gd name="T64" fmla="*/ 23 w 202"/>
                <a:gd name="T65" fmla="*/ 56 h 201"/>
                <a:gd name="T66" fmla="*/ 40 w 202"/>
                <a:gd name="T67" fmla="*/ 45 h 201"/>
                <a:gd name="T68" fmla="*/ 52 w 202"/>
                <a:gd name="T69" fmla="*/ 48 h 201"/>
                <a:gd name="T70" fmla="*/ 55 w 202"/>
                <a:gd name="T71" fmla="*/ 48 h 201"/>
                <a:gd name="T72" fmla="*/ 98 w 202"/>
                <a:gd name="T73" fmla="*/ 59 h 201"/>
                <a:gd name="T74" fmla="*/ 149 w 202"/>
                <a:gd name="T75" fmla="*/ 35 h 201"/>
                <a:gd name="T76" fmla="*/ 156 w 202"/>
                <a:gd name="T77" fmla="*/ 31 h 201"/>
                <a:gd name="T78" fmla="*/ 186 w 202"/>
                <a:gd name="T79" fmla="*/ 1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2" h="201">
                  <a:moveTo>
                    <a:pt x="186" y="12"/>
                  </a:moveTo>
                  <a:cubicBezTo>
                    <a:pt x="186" y="12"/>
                    <a:pt x="202" y="0"/>
                    <a:pt x="187" y="14"/>
                  </a:cubicBezTo>
                  <a:cubicBezTo>
                    <a:pt x="187" y="14"/>
                    <a:pt x="172" y="35"/>
                    <a:pt x="162" y="42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20" y="153"/>
                    <a:pt x="138" y="140"/>
                    <a:pt x="120" y="158"/>
                  </a:cubicBezTo>
                  <a:cubicBezTo>
                    <a:pt x="118" y="176"/>
                    <a:pt x="118" y="176"/>
                    <a:pt x="118" y="176"/>
                  </a:cubicBezTo>
                  <a:cubicBezTo>
                    <a:pt x="106" y="187"/>
                    <a:pt x="106" y="187"/>
                    <a:pt x="106" y="187"/>
                  </a:cubicBezTo>
                  <a:cubicBezTo>
                    <a:pt x="99" y="176"/>
                    <a:pt x="99" y="176"/>
                    <a:pt x="99" y="176"/>
                  </a:cubicBezTo>
                  <a:cubicBezTo>
                    <a:pt x="99" y="176"/>
                    <a:pt x="92" y="179"/>
                    <a:pt x="98" y="171"/>
                  </a:cubicBezTo>
                  <a:cubicBezTo>
                    <a:pt x="83" y="137"/>
                    <a:pt x="83" y="137"/>
                    <a:pt x="83" y="137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67" y="189"/>
                    <a:pt x="67" y="189"/>
                    <a:pt x="67" y="189"/>
                  </a:cubicBezTo>
                  <a:cubicBezTo>
                    <a:pt x="67" y="189"/>
                    <a:pt x="55" y="201"/>
                    <a:pt x="53" y="193"/>
                  </a:cubicBezTo>
                  <a:cubicBezTo>
                    <a:pt x="48" y="172"/>
                    <a:pt x="48" y="172"/>
                    <a:pt x="48" y="172"/>
                  </a:cubicBezTo>
                  <a:cubicBezTo>
                    <a:pt x="48" y="172"/>
                    <a:pt x="48" y="168"/>
                    <a:pt x="51" y="166"/>
                  </a:cubicBezTo>
                  <a:cubicBezTo>
                    <a:pt x="51" y="166"/>
                    <a:pt x="58" y="158"/>
                    <a:pt x="58" y="153"/>
                  </a:cubicBezTo>
                  <a:cubicBezTo>
                    <a:pt x="51" y="156"/>
                    <a:pt x="51" y="156"/>
                    <a:pt x="51" y="156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42"/>
                    <a:pt x="49" y="142"/>
                    <a:pt x="49" y="142"/>
                  </a:cubicBezTo>
                  <a:cubicBezTo>
                    <a:pt x="49" y="142"/>
                    <a:pt x="31" y="150"/>
                    <a:pt x="43" y="133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8" y="120"/>
                    <a:pt x="29" y="120"/>
                    <a:pt x="21" y="127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0" y="112"/>
                    <a:pt x="4" y="107"/>
                  </a:cubicBezTo>
                  <a:cubicBezTo>
                    <a:pt x="4" y="107"/>
                    <a:pt x="7" y="98"/>
                    <a:pt x="17" y="99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27" y="73"/>
                    <a:pt x="31" y="6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33" y="41"/>
                    <a:pt x="40" y="45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2" y="48"/>
                    <a:pt x="71" y="32"/>
                    <a:pt x="55" y="48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142" y="36"/>
                    <a:pt x="149" y="35"/>
                  </a:cubicBezTo>
                  <a:cubicBezTo>
                    <a:pt x="149" y="35"/>
                    <a:pt x="153" y="32"/>
                    <a:pt x="156" y="31"/>
                  </a:cubicBezTo>
                  <a:cubicBezTo>
                    <a:pt x="156" y="31"/>
                    <a:pt x="175" y="14"/>
                    <a:pt x="186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5912" y="2276"/>
              <a:ext cx="1123" cy="486"/>
            </a:xfrm>
            <a:custGeom>
              <a:avLst/>
              <a:gdLst>
                <a:gd name="T0" fmla="*/ 193 w 400"/>
                <a:gd name="T1" fmla="*/ 70 h 173"/>
                <a:gd name="T2" fmla="*/ 209 w 400"/>
                <a:gd name="T3" fmla="*/ 39 h 173"/>
                <a:gd name="T4" fmla="*/ 203 w 400"/>
                <a:gd name="T5" fmla="*/ 150 h 173"/>
                <a:gd name="T6" fmla="*/ 196 w 400"/>
                <a:gd name="T7" fmla="*/ 142 h 173"/>
                <a:gd name="T8" fmla="*/ 204 w 400"/>
                <a:gd name="T9" fmla="*/ 149 h 173"/>
                <a:gd name="T10" fmla="*/ 199 w 400"/>
                <a:gd name="T11" fmla="*/ 141 h 173"/>
                <a:gd name="T12" fmla="*/ 218 w 400"/>
                <a:gd name="T13" fmla="*/ 40 h 173"/>
                <a:gd name="T14" fmla="*/ 218 w 400"/>
                <a:gd name="T15" fmla="*/ 40 h 173"/>
                <a:gd name="T16" fmla="*/ 221 w 400"/>
                <a:gd name="T17" fmla="*/ 43 h 173"/>
                <a:gd name="T18" fmla="*/ 203 w 400"/>
                <a:gd name="T19" fmla="*/ 69 h 173"/>
                <a:gd name="T20" fmla="*/ 225 w 400"/>
                <a:gd name="T21" fmla="*/ 50 h 173"/>
                <a:gd name="T22" fmla="*/ 212 w 400"/>
                <a:gd name="T23" fmla="*/ 35 h 173"/>
                <a:gd name="T24" fmla="*/ 236 w 400"/>
                <a:gd name="T25" fmla="*/ 20 h 173"/>
                <a:gd name="T26" fmla="*/ 248 w 400"/>
                <a:gd name="T27" fmla="*/ 24 h 173"/>
                <a:gd name="T28" fmla="*/ 236 w 400"/>
                <a:gd name="T29" fmla="*/ 26 h 173"/>
                <a:gd name="T30" fmla="*/ 226 w 400"/>
                <a:gd name="T31" fmla="*/ 49 h 173"/>
                <a:gd name="T32" fmla="*/ 251 w 400"/>
                <a:gd name="T33" fmla="*/ 82 h 173"/>
                <a:gd name="T34" fmla="*/ 280 w 400"/>
                <a:gd name="T35" fmla="*/ 82 h 173"/>
                <a:gd name="T36" fmla="*/ 360 w 400"/>
                <a:gd name="T37" fmla="*/ 112 h 173"/>
                <a:gd name="T38" fmla="*/ 328 w 400"/>
                <a:gd name="T39" fmla="*/ 122 h 173"/>
                <a:gd name="T40" fmla="*/ 335 w 400"/>
                <a:gd name="T41" fmla="*/ 124 h 173"/>
                <a:gd name="T42" fmla="*/ 281 w 400"/>
                <a:gd name="T43" fmla="*/ 124 h 173"/>
                <a:gd name="T44" fmla="*/ 208 w 400"/>
                <a:gd name="T45" fmla="*/ 137 h 173"/>
                <a:gd name="T46" fmla="*/ 203 w 400"/>
                <a:gd name="T47" fmla="*/ 167 h 173"/>
                <a:gd name="T48" fmla="*/ 200 w 400"/>
                <a:gd name="T49" fmla="*/ 150 h 173"/>
                <a:gd name="T50" fmla="*/ 172 w 400"/>
                <a:gd name="T51" fmla="*/ 144 h 173"/>
                <a:gd name="T52" fmla="*/ 160 w 400"/>
                <a:gd name="T53" fmla="*/ 146 h 173"/>
                <a:gd name="T54" fmla="*/ 151 w 400"/>
                <a:gd name="T55" fmla="*/ 146 h 173"/>
                <a:gd name="T56" fmla="*/ 136 w 400"/>
                <a:gd name="T57" fmla="*/ 144 h 173"/>
                <a:gd name="T58" fmla="*/ 121 w 400"/>
                <a:gd name="T59" fmla="*/ 148 h 173"/>
                <a:gd name="T60" fmla="*/ 110 w 400"/>
                <a:gd name="T61" fmla="*/ 147 h 173"/>
                <a:gd name="T62" fmla="*/ 82 w 400"/>
                <a:gd name="T63" fmla="*/ 137 h 173"/>
                <a:gd name="T64" fmla="*/ 64 w 400"/>
                <a:gd name="T65" fmla="*/ 127 h 173"/>
                <a:gd name="T66" fmla="*/ 49 w 400"/>
                <a:gd name="T67" fmla="*/ 128 h 173"/>
                <a:gd name="T68" fmla="*/ 57 w 400"/>
                <a:gd name="T69" fmla="*/ 132 h 173"/>
                <a:gd name="T70" fmla="*/ 31 w 400"/>
                <a:gd name="T71" fmla="*/ 133 h 173"/>
                <a:gd name="T72" fmla="*/ 25 w 400"/>
                <a:gd name="T73" fmla="*/ 135 h 173"/>
                <a:gd name="T74" fmla="*/ 20 w 400"/>
                <a:gd name="T75" fmla="*/ 137 h 173"/>
                <a:gd name="T76" fmla="*/ 22 w 400"/>
                <a:gd name="T77" fmla="*/ 129 h 173"/>
                <a:gd name="T78" fmla="*/ 8 w 400"/>
                <a:gd name="T79" fmla="*/ 125 h 173"/>
                <a:gd name="T80" fmla="*/ 15 w 400"/>
                <a:gd name="T81" fmla="*/ 116 h 173"/>
                <a:gd name="T82" fmla="*/ 56 w 400"/>
                <a:gd name="T83" fmla="*/ 110 h 173"/>
                <a:gd name="T84" fmla="*/ 57 w 400"/>
                <a:gd name="T85" fmla="*/ 107 h 173"/>
                <a:gd name="T86" fmla="*/ 53 w 400"/>
                <a:gd name="T87" fmla="*/ 64 h 173"/>
                <a:gd name="T88" fmla="*/ 83 w 400"/>
                <a:gd name="T89" fmla="*/ 99 h 173"/>
                <a:gd name="T90" fmla="*/ 110 w 400"/>
                <a:gd name="T91" fmla="*/ 105 h 173"/>
                <a:gd name="T92" fmla="*/ 111 w 400"/>
                <a:gd name="T93" fmla="*/ 69 h 173"/>
                <a:gd name="T94" fmla="*/ 138 w 400"/>
                <a:gd name="T95" fmla="*/ 97 h 173"/>
                <a:gd name="T96" fmla="*/ 238 w 400"/>
                <a:gd name="T97" fmla="*/ 11 h 173"/>
                <a:gd name="T98" fmla="*/ 210 w 400"/>
                <a:gd name="T99" fmla="*/ 74 h 173"/>
                <a:gd name="T100" fmla="*/ 212 w 400"/>
                <a:gd name="T101" fmla="*/ 84 h 173"/>
                <a:gd name="T102" fmla="*/ 217 w 400"/>
                <a:gd name="T103" fmla="*/ 80 h 173"/>
                <a:gd name="T104" fmla="*/ 220 w 400"/>
                <a:gd name="T105" fmla="*/ 73 h 173"/>
                <a:gd name="T106" fmla="*/ 242 w 400"/>
                <a:gd name="T107" fmla="*/ 74 h 173"/>
                <a:gd name="T108" fmla="*/ 244 w 400"/>
                <a:gd name="T109" fmla="*/ 84 h 173"/>
                <a:gd name="T110" fmla="*/ 251 w 400"/>
                <a:gd name="T111" fmla="*/ 82 h 173"/>
                <a:gd name="T112" fmla="*/ 255 w 400"/>
                <a:gd name="T113" fmla="*/ 83 h 173"/>
                <a:gd name="T114" fmla="*/ 279 w 400"/>
                <a:gd name="T115" fmla="*/ 82 h 173"/>
                <a:gd name="T116" fmla="*/ 252 w 400"/>
                <a:gd name="T117" fmla="*/ 8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0" h="173">
                  <a:moveTo>
                    <a:pt x="194" y="63"/>
                  </a:moveTo>
                  <a:cubicBezTo>
                    <a:pt x="190" y="68"/>
                    <a:pt x="193" y="70"/>
                    <a:pt x="193" y="70"/>
                  </a:cubicBezTo>
                  <a:cubicBezTo>
                    <a:pt x="211" y="48"/>
                    <a:pt x="211" y="48"/>
                    <a:pt x="211" y="48"/>
                  </a:cubicBezTo>
                  <a:cubicBezTo>
                    <a:pt x="209" y="45"/>
                    <a:pt x="209" y="39"/>
                    <a:pt x="209" y="39"/>
                  </a:cubicBezTo>
                  <a:lnTo>
                    <a:pt x="194" y="63"/>
                  </a:lnTo>
                  <a:close/>
                  <a:moveTo>
                    <a:pt x="203" y="150"/>
                  </a:moveTo>
                  <a:cubicBezTo>
                    <a:pt x="198" y="142"/>
                    <a:pt x="198" y="142"/>
                    <a:pt x="198" y="142"/>
                  </a:cubicBezTo>
                  <a:cubicBezTo>
                    <a:pt x="196" y="142"/>
                    <a:pt x="196" y="142"/>
                    <a:pt x="196" y="142"/>
                  </a:cubicBezTo>
                  <a:lnTo>
                    <a:pt x="203" y="150"/>
                  </a:lnTo>
                  <a:close/>
                  <a:moveTo>
                    <a:pt x="204" y="149"/>
                  </a:moveTo>
                  <a:cubicBezTo>
                    <a:pt x="203" y="139"/>
                    <a:pt x="203" y="139"/>
                    <a:pt x="203" y="139"/>
                  </a:cubicBezTo>
                  <a:cubicBezTo>
                    <a:pt x="199" y="141"/>
                    <a:pt x="199" y="141"/>
                    <a:pt x="199" y="141"/>
                  </a:cubicBezTo>
                  <a:lnTo>
                    <a:pt x="204" y="149"/>
                  </a:lnTo>
                  <a:close/>
                  <a:moveTo>
                    <a:pt x="218" y="40"/>
                  </a:moveTo>
                  <a:cubicBezTo>
                    <a:pt x="205" y="30"/>
                    <a:pt x="213" y="46"/>
                    <a:pt x="213" y="46"/>
                  </a:cubicBezTo>
                  <a:lnTo>
                    <a:pt x="218" y="40"/>
                  </a:lnTo>
                  <a:close/>
                  <a:moveTo>
                    <a:pt x="225" y="50"/>
                  </a:moveTo>
                  <a:cubicBezTo>
                    <a:pt x="221" y="43"/>
                    <a:pt x="221" y="43"/>
                    <a:pt x="221" y="43"/>
                  </a:cubicBezTo>
                  <a:cubicBezTo>
                    <a:pt x="200" y="68"/>
                    <a:pt x="200" y="68"/>
                    <a:pt x="200" y="68"/>
                  </a:cubicBezTo>
                  <a:cubicBezTo>
                    <a:pt x="203" y="69"/>
                    <a:pt x="203" y="69"/>
                    <a:pt x="203" y="69"/>
                  </a:cubicBezTo>
                  <a:cubicBezTo>
                    <a:pt x="204" y="68"/>
                    <a:pt x="208" y="70"/>
                    <a:pt x="208" y="70"/>
                  </a:cubicBezTo>
                  <a:lnTo>
                    <a:pt x="225" y="50"/>
                  </a:lnTo>
                  <a:close/>
                  <a:moveTo>
                    <a:pt x="235" y="14"/>
                  </a:moveTo>
                  <a:cubicBezTo>
                    <a:pt x="235" y="14"/>
                    <a:pt x="228" y="16"/>
                    <a:pt x="212" y="35"/>
                  </a:cubicBezTo>
                  <a:cubicBezTo>
                    <a:pt x="212" y="35"/>
                    <a:pt x="217" y="35"/>
                    <a:pt x="219" y="39"/>
                  </a:cubicBezTo>
                  <a:cubicBezTo>
                    <a:pt x="236" y="20"/>
                    <a:pt x="236" y="20"/>
                    <a:pt x="236" y="20"/>
                  </a:cubicBezTo>
                  <a:cubicBezTo>
                    <a:pt x="236" y="20"/>
                    <a:pt x="234" y="16"/>
                    <a:pt x="235" y="14"/>
                  </a:cubicBezTo>
                  <a:close/>
                  <a:moveTo>
                    <a:pt x="248" y="24"/>
                  </a:moveTo>
                  <a:cubicBezTo>
                    <a:pt x="248" y="24"/>
                    <a:pt x="236" y="0"/>
                    <a:pt x="238" y="21"/>
                  </a:cubicBezTo>
                  <a:cubicBezTo>
                    <a:pt x="238" y="21"/>
                    <a:pt x="238" y="23"/>
                    <a:pt x="236" y="26"/>
                  </a:cubicBezTo>
                  <a:cubicBezTo>
                    <a:pt x="222" y="41"/>
                    <a:pt x="222" y="41"/>
                    <a:pt x="222" y="41"/>
                  </a:cubicBezTo>
                  <a:cubicBezTo>
                    <a:pt x="226" y="49"/>
                    <a:pt x="226" y="49"/>
                    <a:pt x="226" y="49"/>
                  </a:cubicBezTo>
                  <a:lnTo>
                    <a:pt x="248" y="24"/>
                  </a:lnTo>
                  <a:close/>
                  <a:moveTo>
                    <a:pt x="251" y="82"/>
                  </a:moveTo>
                  <a:cubicBezTo>
                    <a:pt x="251" y="82"/>
                    <a:pt x="255" y="62"/>
                    <a:pt x="262" y="69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0" y="82"/>
                    <a:pt x="289" y="77"/>
                    <a:pt x="289" y="85"/>
                  </a:cubicBezTo>
                  <a:cubicBezTo>
                    <a:pt x="289" y="85"/>
                    <a:pt x="353" y="99"/>
                    <a:pt x="360" y="112"/>
                  </a:cubicBezTo>
                  <a:cubicBezTo>
                    <a:pt x="360" y="112"/>
                    <a:pt x="400" y="117"/>
                    <a:pt x="360" y="114"/>
                  </a:cubicBezTo>
                  <a:cubicBezTo>
                    <a:pt x="360" y="114"/>
                    <a:pt x="340" y="122"/>
                    <a:pt x="328" y="122"/>
                  </a:cubicBezTo>
                  <a:cubicBezTo>
                    <a:pt x="328" y="122"/>
                    <a:pt x="333" y="123"/>
                    <a:pt x="336" y="123"/>
                  </a:cubicBezTo>
                  <a:cubicBezTo>
                    <a:pt x="336" y="123"/>
                    <a:pt x="344" y="123"/>
                    <a:pt x="335" y="124"/>
                  </a:cubicBezTo>
                  <a:cubicBezTo>
                    <a:pt x="335" y="124"/>
                    <a:pt x="325" y="125"/>
                    <a:pt x="323" y="123"/>
                  </a:cubicBezTo>
                  <a:cubicBezTo>
                    <a:pt x="323" y="123"/>
                    <a:pt x="294" y="124"/>
                    <a:pt x="281" y="124"/>
                  </a:cubicBezTo>
                  <a:cubicBezTo>
                    <a:pt x="229" y="120"/>
                    <a:pt x="229" y="120"/>
                    <a:pt x="229" y="120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7" y="152"/>
                    <a:pt x="207" y="152"/>
                    <a:pt x="207" y="152"/>
                  </a:cubicBezTo>
                  <a:cubicBezTo>
                    <a:pt x="207" y="152"/>
                    <a:pt x="212" y="170"/>
                    <a:pt x="203" y="167"/>
                  </a:cubicBezTo>
                  <a:cubicBezTo>
                    <a:pt x="203" y="167"/>
                    <a:pt x="194" y="173"/>
                    <a:pt x="193" y="164"/>
                  </a:cubicBezTo>
                  <a:cubicBezTo>
                    <a:pt x="193" y="164"/>
                    <a:pt x="190" y="150"/>
                    <a:pt x="200" y="150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3"/>
                    <a:pt x="177" y="142"/>
                    <a:pt x="172" y="144"/>
                  </a:cubicBezTo>
                  <a:cubicBezTo>
                    <a:pt x="172" y="144"/>
                    <a:pt x="177" y="156"/>
                    <a:pt x="166" y="157"/>
                  </a:cubicBezTo>
                  <a:cubicBezTo>
                    <a:pt x="166" y="157"/>
                    <a:pt x="158" y="158"/>
                    <a:pt x="160" y="146"/>
                  </a:cubicBezTo>
                  <a:cubicBezTo>
                    <a:pt x="150" y="144"/>
                    <a:pt x="150" y="144"/>
                    <a:pt x="150" y="144"/>
                  </a:cubicBezTo>
                  <a:cubicBezTo>
                    <a:pt x="151" y="146"/>
                    <a:pt x="151" y="146"/>
                    <a:pt x="151" y="146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8" y="146"/>
                    <a:pt x="137" y="141"/>
                    <a:pt x="136" y="144"/>
                  </a:cubicBezTo>
                  <a:cubicBezTo>
                    <a:pt x="136" y="144"/>
                    <a:pt x="132" y="149"/>
                    <a:pt x="121" y="147"/>
                  </a:cubicBezTo>
                  <a:cubicBezTo>
                    <a:pt x="121" y="148"/>
                    <a:pt x="121" y="148"/>
                    <a:pt x="121" y="148"/>
                  </a:cubicBezTo>
                  <a:cubicBezTo>
                    <a:pt x="121" y="148"/>
                    <a:pt x="127" y="163"/>
                    <a:pt x="118" y="166"/>
                  </a:cubicBezTo>
                  <a:cubicBezTo>
                    <a:pt x="118" y="166"/>
                    <a:pt x="103" y="169"/>
                    <a:pt x="110" y="147"/>
                  </a:cubicBezTo>
                  <a:cubicBezTo>
                    <a:pt x="110" y="147"/>
                    <a:pt x="106" y="148"/>
                    <a:pt x="106" y="140"/>
                  </a:cubicBezTo>
                  <a:cubicBezTo>
                    <a:pt x="106" y="140"/>
                    <a:pt x="82" y="138"/>
                    <a:pt x="82" y="137"/>
                  </a:cubicBezTo>
                  <a:cubicBezTo>
                    <a:pt x="74" y="138"/>
                    <a:pt x="74" y="138"/>
                    <a:pt x="74" y="138"/>
                  </a:cubicBezTo>
                  <a:cubicBezTo>
                    <a:pt x="74" y="138"/>
                    <a:pt x="68" y="140"/>
                    <a:pt x="64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8"/>
                    <a:pt x="49" y="128"/>
                    <a:pt x="49" y="128"/>
                  </a:cubicBezTo>
                  <a:cubicBezTo>
                    <a:pt x="49" y="129"/>
                    <a:pt x="49" y="129"/>
                    <a:pt x="49" y="129"/>
                  </a:cubicBezTo>
                  <a:cubicBezTo>
                    <a:pt x="49" y="129"/>
                    <a:pt x="56" y="129"/>
                    <a:pt x="57" y="132"/>
                  </a:cubicBezTo>
                  <a:cubicBezTo>
                    <a:pt x="57" y="132"/>
                    <a:pt x="56" y="137"/>
                    <a:pt x="48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2" y="132"/>
                    <a:pt x="19" y="131"/>
                    <a:pt x="22" y="129"/>
                  </a:cubicBezTo>
                  <a:cubicBezTo>
                    <a:pt x="22" y="129"/>
                    <a:pt x="14" y="132"/>
                    <a:pt x="13" y="124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8" y="125"/>
                    <a:pt x="0" y="124"/>
                    <a:pt x="11" y="120"/>
                  </a:cubicBezTo>
                  <a:cubicBezTo>
                    <a:pt x="11" y="120"/>
                    <a:pt x="8" y="118"/>
                    <a:pt x="15" y="116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57" y="107"/>
                    <a:pt x="57" y="107"/>
                    <a:pt x="57" y="107"/>
                  </a:cubicBezTo>
                  <a:cubicBezTo>
                    <a:pt x="57" y="107"/>
                    <a:pt x="53" y="81"/>
                    <a:pt x="55" y="80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98" y="108"/>
                    <a:pt x="101" y="108"/>
                  </a:cubicBezTo>
                  <a:cubicBezTo>
                    <a:pt x="110" y="105"/>
                    <a:pt x="110" y="105"/>
                    <a:pt x="110" y="105"/>
                  </a:cubicBezTo>
                  <a:cubicBezTo>
                    <a:pt x="110" y="105"/>
                    <a:pt x="110" y="84"/>
                    <a:pt x="112" y="82"/>
                  </a:cubicBezTo>
                  <a:cubicBezTo>
                    <a:pt x="111" y="69"/>
                    <a:pt x="111" y="69"/>
                    <a:pt x="111" y="69"/>
                  </a:cubicBezTo>
                  <a:cubicBezTo>
                    <a:pt x="111" y="69"/>
                    <a:pt x="116" y="61"/>
                    <a:pt x="117" y="63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88" y="76"/>
                    <a:pt x="188" y="76"/>
                    <a:pt x="188" y="76"/>
                  </a:cubicBezTo>
                  <a:cubicBezTo>
                    <a:pt x="188" y="76"/>
                    <a:pt x="195" y="34"/>
                    <a:pt x="238" y="11"/>
                  </a:cubicBezTo>
                  <a:cubicBezTo>
                    <a:pt x="238" y="11"/>
                    <a:pt x="251" y="15"/>
                    <a:pt x="249" y="30"/>
                  </a:cubicBezTo>
                  <a:cubicBezTo>
                    <a:pt x="210" y="74"/>
                    <a:pt x="210" y="74"/>
                    <a:pt x="210" y="74"/>
                  </a:cubicBezTo>
                  <a:cubicBezTo>
                    <a:pt x="209" y="78"/>
                    <a:pt x="209" y="78"/>
                    <a:pt x="209" y="78"/>
                  </a:cubicBezTo>
                  <a:cubicBezTo>
                    <a:pt x="212" y="84"/>
                    <a:pt x="212" y="84"/>
                    <a:pt x="212" y="84"/>
                  </a:cubicBezTo>
                  <a:cubicBezTo>
                    <a:pt x="218" y="83"/>
                    <a:pt x="218" y="83"/>
                    <a:pt x="218" y="83"/>
                  </a:cubicBezTo>
                  <a:cubicBezTo>
                    <a:pt x="217" y="80"/>
                    <a:pt x="217" y="80"/>
                    <a:pt x="217" y="80"/>
                  </a:cubicBezTo>
                  <a:cubicBezTo>
                    <a:pt x="221" y="75"/>
                    <a:pt x="221" y="75"/>
                    <a:pt x="221" y="75"/>
                  </a:cubicBezTo>
                  <a:cubicBezTo>
                    <a:pt x="220" y="73"/>
                    <a:pt x="220" y="73"/>
                    <a:pt x="220" y="73"/>
                  </a:cubicBezTo>
                  <a:cubicBezTo>
                    <a:pt x="220" y="73"/>
                    <a:pt x="226" y="74"/>
                    <a:pt x="231" y="71"/>
                  </a:cubicBezTo>
                  <a:cubicBezTo>
                    <a:pt x="231" y="71"/>
                    <a:pt x="238" y="65"/>
                    <a:pt x="242" y="74"/>
                  </a:cubicBezTo>
                  <a:cubicBezTo>
                    <a:pt x="242" y="74"/>
                    <a:pt x="243" y="79"/>
                    <a:pt x="241" y="79"/>
                  </a:cubicBezTo>
                  <a:cubicBezTo>
                    <a:pt x="244" y="84"/>
                    <a:pt x="244" y="84"/>
                    <a:pt x="244" y="84"/>
                  </a:cubicBezTo>
                  <a:cubicBezTo>
                    <a:pt x="248" y="84"/>
                    <a:pt x="248" y="84"/>
                    <a:pt x="248" y="84"/>
                  </a:cubicBezTo>
                  <a:lnTo>
                    <a:pt x="251" y="82"/>
                  </a:lnTo>
                  <a:close/>
                  <a:moveTo>
                    <a:pt x="252" y="81"/>
                  </a:moveTo>
                  <a:cubicBezTo>
                    <a:pt x="252" y="81"/>
                    <a:pt x="253" y="83"/>
                    <a:pt x="255" y="83"/>
                  </a:cubicBezTo>
                  <a:cubicBezTo>
                    <a:pt x="255" y="83"/>
                    <a:pt x="269" y="87"/>
                    <a:pt x="275" y="83"/>
                  </a:cubicBezTo>
                  <a:cubicBezTo>
                    <a:pt x="275" y="83"/>
                    <a:pt x="277" y="82"/>
                    <a:pt x="279" y="82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1" y="70"/>
                    <a:pt x="257" y="65"/>
                    <a:pt x="252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>
              <a:spLocks noEditPoints="1"/>
            </p:cNvSpPr>
            <p:nvPr/>
          </p:nvSpPr>
          <p:spPr bwMode="auto">
            <a:xfrm>
              <a:off x="2701" y="887"/>
              <a:ext cx="874" cy="765"/>
            </a:xfrm>
            <a:custGeom>
              <a:avLst/>
              <a:gdLst>
                <a:gd name="T0" fmla="*/ 63 w 311"/>
                <a:gd name="T1" fmla="*/ 264 h 272"/>
                <a:gd name="T2" fmla="*/ 63 w 311"/>
                <a:gd name="T3" fmla="*/ 252 h 272"/>
                <a:gd name="T4" fmla="*/ 91 w 311"/>
                <a:gd name="T5" fmla="*/ 246 h 272"/>
                <a:gd name="T6" fmla="*/ 102 w 311"/>
                <a:gd name="T7" fmla="*/ 246 h 272"/>
                <a:gd name="T8" fmla="*/ 91 w 311"/>
                <a:gd name="T9" fmla="*/ 246 h 272"/>
                <a:gd name="T10" fmla="*/ 218 w 311"/>
                <a:gd name="T11" fmla="*/ 44 h 272"/>
                <a:gd name="T12" fmla="*/ 219 w 311"/>
                <a:gd name="T13" fmla="*/ 57 h 272"/>
                <a:gd name="T14" fmla="*/ 240 w 311"/>
                <a:gd name="T15" fmla="*/ 42 h 272"/>
                <a:gd name="T16" fmla="*/ 219 w 311"/>
                <a:gd name="T17" fmla="*/ 43 h 272"/>
                <a:gd name="T18" fmla="*/ 240 w 311"/>
                <a:gd name="T19" fmla="*/ 42 h 272"/>
                <a:gd name="T20" fmla="*/ 248 w 311"/>
                <a:gd name="T21" fmla="*/ 31 h 272"/>
                <a:gd name="T22" fmla="*/ 242 w 311"/>
                <a:gd name="T23" fmla="*/ 41 h 272"/>
                <a:gd name="T24" fmla="*/ 212 w 311"/>
                <a:gd name="T25" fmla="*/ 55 h 272"/>
                <a:gd name="T26" fmla="*/ 298 w 311"/>
                <a:gd name="T27" fmla="*/ 15 h 272"/>
                <a:gd name="T28" fmla="*/ 240 w 311"/>
                <a:gd name="T29" fmla="*/ 78 h 272"/>
                <a:gd name="T30" fmla="*/ 212 w 311"/>
                <a:gd name="T31" fmla="*/ 126 h 272"/>
                <a:gd name="T32" fmla="*/ 247 w 311"/>
                <a:gd name="T33" fmla="*/ 136 h 272"/>
                <a:gd name="T34" fmla="*/ 233 w 311"/>
                <a:gd name="T35" fmla="*/ 152 h 272"/>
                <a:gd name="T36" fmla="*/ 227 w 311"/>
                <a:gd name="T37" fmla="*/ 162 h 272"/>
                <a:gd name="T38" fmla="*/ 221 w 311"/>
                <a:gd name="T39" fmla="*/ 159 h 272"/>
                <a:gd name="T40" fmla="*/ 179 w 311"/>
                <a:gd name="T41" fmla="*/ 180 h 272"/>
                <a:gd name="T42" fmla="*/ 158 w 311"/>
                <a:gd name="T43" fmla="*/ 202 h 272"/>
                <a:gd name="T44" fmla="*/ 144 w 311"/>
                <a:gd name="T45" fmla="*/ 234 h 272"/>
                <a:gd name="T46" fmla="*/ 125 w 311"/>
                <a:gd name="T47" fmla="*/ 238 h 272"/>
                <a:gd name="T48" fmla="*/ 89 w 311"/>
                <a:gd name="T49" fmla="*/ 248 h 272"/>
                <a:gd name="T50" fmla="*/ 55 w 311"/>
                <a:gd name="T51" fmla="*/ 257 h 272"/>
                <a:gd name="T52" fmla="*/ 15 w 311"/>
                <a:gd name="T53" fmla="*/ 266 h 272"/>
                <a:gd name="T54" fmla="*/ 64 w 311"/>
                <a:gd name="T55" fmla="*/ 233 h 272"/>
                <a:gd name="T56" fmla="*/ 56 w 311"/>
                <a:gd name="T57" fmla="*/ 210 h 272"/>
                <a:gd name="T58" fmla="*/ 40 w 311"/>
                <a:gd name="T59" fmla="*/ 190 h 272"/>
                <a:gd name="T60" fmla="*/ 35 w 311"/>
                <a:gd name="T61" fmla="*/ 165 h 272"/>
                <a:gd name="T62" fmla="*/ 83 w 311"/>
                <a:gd name="T63" fmla="*/ 173 h 272"/>
                <a:gd name="T64" fmla="*/ 91 w 311"/>
                <a:gd name="T65" fmla="*/ 149 h 272"/>
                <a:gd name="T66" fmla="*/ 124 w 311"/>
                <a:gd name="T67" fmla="*/ 145 h 272"/>
                <a:gd name="T68" fmla="*/ 212 w 311"/>
                <a:gd name="T69" fmla="*/ 5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1" h="272">
                  <a:moveTo>
                    <a:pt x="58" y="258"/>
                  </a:moveTo>
                  <a:cubicBezTo>
                    <a:pt x="58" y="261"/>
                    <a:pt x="60" y="264"/>
                    <a:pt x="63" y="264"/>
                  </a:cubicBezTo>
                  <a:cubicBezTo>
                    <a:pt x="65" y="264"/>
                    <a:pt x="68" y="261"/>
                    <a:pt x="68" y="258"/>
                  </a:cubicBezTo>
                  <a:cubicBezTo>
                    <a:pt x="68" y="255"/>
                    <a:pt x="65" y="252"/>
                    <a:pt x="63" y="252"/>
                  </a:cubicBezTo>
                  <a:cubicBezTo>
                    <a:pt x="60" y="252"/>
                    <a:pt x="58" y="255"/>
                    <a:pt x="58" y="258"/>
                  </a:cubicBezTo>
                  <a:close/>
                  <a:moveTo>
                    <a:pt x="91" y="246"/>
                  </a:moveTo>
                  <a:cubicBezTo>
                    <a:pt x="91" y="250"/>
                    <a:pt x="94" y="253"/>
                    <a:pt x="97" y="253"/>
                  </a:cubicBezTo>
                  <a:cubicBezTo>
                    <a:pt x="100" y="253"/>
                    <a:pt x="102" y="250"/>
                    <a:pt x="102" y="246"/>
                  </a:cubicBezTo>
                  <a:cubicBezTo>
                    <a:pt x="102" y="242"/>
                    <a:pt x="100" y="239"/>
                    <a:pt x="97" y="239"/>
                  </a:cubicBezTo>
                  <a:cubicBezTo>
                    <a:pt x="94" y="239"/>
                    <a:pt x="91" y="242"/>
                    <a:pt x="91" y="246"/>
                  </a:cubicBezTo>
                  <a:close/>
                  <a:moveTo>
                    <a:pt x="227" y="51"/>
                  </a:moveTo>
                  <a:cubicBezTo>
                    <a:pt x="227" y="51"/>
                    <a:pt x="223" y="43"/>
                    <a:pt x="218" y="44"/>
                  </a:cubicBezTo>
                  <a:cubicBezTo>
                    <a:pt x="218" y="44"/>
                    <a:pt x="213" y="51"/>
                    <a:pt x="213" y="53"/>
                  </a:cubicBezTo>
                  <a:cubicBezTo>
                    <a:pt x="213" y="53"/>
                    <a:pt x="215" y="52"/>
                    <a:pt x="219" y="57"/>
                  </a:cubicBezTo>
                  <a:lnTo>
                    <a:pt x="227" y="51"/>
                  </a:lnTo>
                  <a:close/>
                  <a:moveTo>
                    <a:pt x="240" y="42"/>
                  </a:moveTo>
                  <a:cubicBezTo>
                    <a:pt x="240" y="42"/>
                    <a:pt x="241" y="35"/>
                    <a:pt x="235" y="31"/>
                  </a:cubicBezTo>
                  <a:cubicBezTo>
                    <a:pt x="235" y="31"/>
                    <a:pt x="221" y="35"/>
                    <a:pt x="219" y="43"/>
                  </a:cubicBezTo>
                  <a:cubicBezTo>
                    <a:pt x="219" y="43"/>
                    <a:pt x="226" y="43"/>
                    <a:pt x="228" y="50"/>
                  </a:cubicBezTo>
                  <a:lnTo>
                    <a:pt x="240" y="42"/>
                  </a:lnTo>
                  <a:close/>
                  <a:moveTo>
                    <a:pt x="250" y="34"/>
                  </a:moveTo>
                  <a:cubicBezTo>
                    <a:pt x="250" y="34"/>
                    <a:pt x="253" y="30"/>
                    <a:pt x="248" y="31"/>
                  </a:cubicBezTo>
                  <a:cubicBezTo>
                    <a:pt x="248" y="31"/>
                    <a:pt x="238" y="30"/>
                    <a:pt x="237" y="31"/>
                  </a:cubicBezTo>
                  <a:cubicBezTo>
                    <a:pt x="237" y="31"/>
                    <a:pt x="240" y="30"/>
                    <a:pt x="242" y="41"/>
                  </a:cubicBezTo>
                  <a:lnTo>
                    <a:pt x="250" y="34"/>
                  </a:lnTo>
                  <a:close/>
                  <a:moveTo>
                    <a:pt x="212" y="55"/>
                  </a:moveTo>
                  <a:cubicBezTo>
                    <a:pt x="212" y="55"/>
                    <a:pt x="218" y="24"/>
                    <a:pt x="251" y="30"/>
                  </a:cubicBezTo>
                  <a:cubicBezTo>
                    <a:pt x="251" y="30"/>
                    <a:pt x="283" y="10"/>
                    <a:pt x="298" y="15"/>
                  </a:cubicBezTo>
                  <a:cubicBezTo>
                    <a:pt x="298" y="15"/>
                    <a:pt x="311" y="0"/>
                    <a:pt x="299" y="17"/>
                  </a:cubicBezTo>
                  <a:cubicBezTo>
                    <a:pt x="299" y="17"/>
                    <a:pt x="276" y="53"/>
                    <a:pt x="240" y="78"/>
                  </a:cubicBezTo>
                  <a:cubicBezTo>
                    <a:pt x="220" y="104"/>
                    <a:pt x="220" y="104"/>
                    <a:pt x="220" y="104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27" y="145"/>
                    <a:pt x="227" y="145"/>
                    <a:pt x="227" y="145"/>
                  </a:cubicBezTo>
                  <a:cubicBezTo>
                    <a:pt x="227" y="145"/>
                    <a:pt x="249" y="120"/>
                    <a:pt x="247" y="136"/>
                  </a:cubicBezTo>
                  <a:cubicBezTo>
                    <a:pt x="247" y="136"/>
                    <a:pt x="267" y="119"/>
                    <a:pt x="245" y="142"/>
                  </a:cubicBezTo>
                  <a:cubicBezTo>
                    <a:pt x="233" y="152"/>
                    <a:pt x="233" y="152"/>
                    <a:pt x="233" y="152"/>
                  </a:cubicBezTo>
                  <a:cubicBezTo>
                    <a:pt x="235" y="155"/>
                    <a:pt x="235" y="155"/>
                    <a:pt x="235" y="155"/>
                  </a:cubicBezTo>
                  <a:cubicBezTo>
                    <a:pt x="227" y="162"/>
                    <a:pt x="227" y="162"/>
                    <a:pt x="227" y="162"/>
                  </a:cubicBezTo>
                  <a:cubicBezTo>
                    <a:pt x="225" y="161"/>
                    <a:pt x="225" y="161"/>
                    <a:pt x="225" y="161"/>
                  </a:cubicBezTo>
                  <a:cubicBezTo>
                    <a:pt x="225" y="161"/>
                    <a:pt x="221" y="166"/>
                    <a:pt x="221" y="159"/>
                  </a:cubicBezTo>
                  <a:cubicBezTo>
                    <a:pt x="221" y="159"/>
                    <a:pt x="204" y="173"/>
                    <a:pt x="188" y="173"/>
                  </a:cubicBezTo>
                  <a:cubicBezTo>
                    <a:pt x="179" y="180"/>
                    <a:pt x="179" y="180"/>
                    <a:pt x="179" y="180"/>
                  </a:cubicBezTo>
                  <a:cubicBezTo>
                    <a:pt x="179" y="180"/>
                    <a:pt x="174" y="190"/>
                    <a:pt x="165" y="194"/>
                  </a:cubicBezTo>
                  <a:cubicBezTo>
                    <a:pt x="158" y="202"/>
                    <a:pt x="158" y="202"/>
                    <a:pt x="158" y="202"/>
                  </a:cubicBezTo>
                  <a:cubicBezTo>
                    <a:pt x="159" y="224"/>
                    <a:pt x="159" y="224"/>
                    <a:pt x="159" y="224"/>
                  </a:cubicBezTo>
                  <a:cubicBezTo>
                    <a:pt x="144" y="234"/>
                    <a:pt x="144" y="234"/>
                    <a:pt x="144" y="234"/>
                  </a:cubicBezTo>
                  <a:cubicBezTo>
                    <a:pt x="142" y="231"/>
                    <a:pt x="142" y="231"/>
                    <a:pt x="142" y="231"/>
                  </a:cubicBezTo>
                  <a:cubicBezTo>
                    <a:pt x="142" y="231"/>
                    <a:pt x="130" y="240"/>
                    <a:pt x="125" y="238"/>
                  </a:cubicBezTo>
                  <a:cubicBezTo>
                    <a:pt x="103" y="258"/>
                    <a:pt x="103" y="258"/>
                    <a:pt x="103" y="258"/>
                  </a:cubicBezTo>
                  <a:cubicBezTo>
                    <a:pt x="103" y="258"/>
                    <a:pt x="95" y="263"/>
                    <a:pt x="89" y="248"/>
                  </a:cubicBezTo>
                  <a:cubicBezTo>
                    <a:pt x="70" y="268"/>
                    <a:pt x="70" y="268"/>
                    <a:pt x="70" y="268"/>
                  </a:cubicBezTo>
                  <a:cubicBezTo>
                    <a:pt x="70" y="268"/>
                    <a:pt x="57" y="272"/>
                    <a:pt x="55" y="257"/>
                  </a:cubicBezTo>
                  <a:cubicBezTo>
                    <a:pt x="50" y="261"/>
                    <a:pt x="50" y="261"/>
                    <a:pt x="50" y="261"/>
                  </a:cubicBezTo>
                  <a:cubicBezTo>
                    <a:pt x="15" y="266"/>
                    <a:pt x="15" y="266"/>
                    <a:pt x="15" y="266"/>
                  </a:cubicBezTo>
                  <a:cubicBezTo>
                    <a:pt x="17" y="258"/>
                    <a:pt x="17" y="258"/>
                    <a:pt x="17" y="258"/>
                  </a:cubicBezTo>
                  <a:cubicBezTo>
                    <a:pt x="64" y="233"/>
                    <a:pt x="64" y="233"/>
                    <a:pt x="64" y="233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56" y="210"/>
                    <a:pt x="56" y="210"/>
                    <a:pt x="56" y="210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0" y="225"/>
                    <a:pt x="40" y="178"/>
                    <a:pt x="40" y="190"/>
                  </a:cubicBezTo>
                  <a:cubicBezTo>
                    <a:pt x="44" y="188"/>
                    <a:pt x="44" y="188"/>
                    <a:pt x="44" y="188"/>
                  </a:cubicBezTo>
                  <a:cubicBezTo>
                    <a:pt x="35" y="165"/>
                    <a:pt x="35" y="165"/>
                    <a:pt x="35" y="165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83" y="173"/>
                    <a:pt x="83" y="173"/>
                    <a:pt x="83" y="173"/>
                  </a:cubicBezTo>
                  <a:cubicBezTo>
                    <a:pt x="98" y="164"/>
                    <a:pt x="98" y="164"/>
                    <a:pt x="98" y="164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7" y="134"/>
                    <a:pt x="97" y="134"/>
                    <a:pt x="97" y="134"/>
                  </a:cubicBezTo>
                  <a:cubicBezTo>
                    <a:pt x="124" y="145"/>
                    <a:pt x="124" y="145"/>
                    <a:pt x="124" y="145"/>
                  </a:cubicBezTo>
                  <a:cubicBezTo>
                    <a:pt x="162" y="124"/>
                    <a:pt x="162" y="124"/>
                    <a:pt x="162" y="124"/>
                  </a:cubicBezTo>
                  <a:cubicBezTo>
                    <a:pt x="162" y="124"/>
                    <a:pt x="197" y="71"/>
                    <a:pt x="212" y="5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4606" y="918"/>
              <a:ext cx="1188" cy="621"/>
            </a:xfrm>
            <a:custGeom>
              <a:avLst/>
              <a:gdLst>
                <a:gd name="T0" fmla="*/ 83 w 423"/>
                <a:gd name="T1" fmla="*/ 35 h 221"/>
                <a:gd name="T2" fmla="*/ 60 w 423"/>
                <a:gd name="T3" fmla="*/ 41 h 221"/>
                <a:gd name="T4" fmla="*/ 86 w 423"/>
                <a:gd name="T5" fmla="*/ 48 h 221"/>
                <a:gd name="T6" fmla="*/ 83 w 423"/>
                <a:gd name="T7" fmla="*/ 35 h 221"/>
                <a:gd name="T8" fmla="*/ 99 w 423"/>
                <a:gd name="T9" fmla="*/ 28 h 221"/>
                <a:gd name="T10" fmla="*/ 83 w 423"/>
                <a:gd name="T11" fmla="*/ 29 h 221"/>
                <a:gd name="T12" fmla="*/ 90 w 423"/>
                <a:gd name="T13" fmla="*/ 47 h 221"/>
                <a:gd name="T14" fmla="*/ 102 w 423"/>
                <a:gd name="T15" fmla="*/ 47 h 221"/>
                <a:gd name="T16" fmla="*/ 99 w 423"/>
                <a:gd name="T17" fmla="*/ 28 h 221"/>
                <a:gd name="T18" fmla="*/ 57 w 423"/>
                <a:gd name="T19" fmla="*/ 40 h 221"/>
                <a:gd name="T20" fmla="*/ 134 w 423"/>
                <a:gd name="T21" fmla="*/ 53 h 221"/>
                <a:gd name="T22" fmla="*/ 157 w 423"/>
                <a:gd name="T23" fmla="*/ 89 h 221"/>
                <a:gd name="T24" fmla="*/ 200 w 423"/>
                <a:gd name="T25" fmla="*/ 30 h 221"/>
                <a:gd name="T26" fmla="*/ 206 w 423"/>
                <a:gd name="T27" fmla="*/ 47 h 221"/>
                <a:gd name="T28" fmla="*/ 201 w 423"/>
                <a:gd name="T29" fmla="*/ 68 h 221"/>
                <a:gd name="T30" fmla="*/ 203 w 423"/>
                <a:gd name="T31" fmla="*/ 70 h 221"/>
                <a:gd name="T32" fmla="*/ 192 w 423"/>
                <a:gd name="T33" fmla="*/ 117 h 221"/>
                <a:gd name="T34" fmla="*/ 243 w 423"/>
                <a:gd name="T35" fmla="*/ 138 h 221"/>
                <a:gd name="T36" fmla="*/ 297 w 423"/>
                <a:gd name="T37" fmla="*/ 55 h 221"/>
                <a:gd name="T38" fmla="*/ 303 w 423"/>
                <a:gd name="T39" fmla="*/ 69 h 221"/>
                <a:gd name="T40" fmla="*/ 298 w 423"/>
                <a:gd name="T41" fmla="*/ 95 h 221"/>
                <a:gd name="T42" fmla="*/ 300 w 423"/>
                <a:gd name="T43" fmla="*/ 97 h 221"/>
                <a:gd name="T44" fmla="*/ 286 w 423"/>
                <a:gd name="T45" fmla="*/ 155 h 221"/>
                <a:gd name="T46" fmla="*/ 328 w 423"/>
                <a:gd name="T47" fmla="*/ 180 h 221"/>
                <a:gd name="T48" fmla="*/ 332 w 423"/>
                <a:gd name="T49" fmla="*/ 186 h 221"/>
                <a:gd name="T50" fmla="*/ 279 w 423"/>
                <a:gd name="T51" fmla="*/ 173 h 221"/>
                <a:gd name="T52" fmla="*/ 278 w 423"/>
                <a:gd name="T53" fmla="*/ 176 h 221"/>
                <a:gd name="T54" fmla="*/ 282 w 423"/>
                <a:gd name="T55" fmla="*/ 190 h 221"/>
                <a:gd name="T56" fmla="*/ 280 w 423"/>
                <a:gd name="T57" fmla="*/ 197 h 221"/>
                <a:gd name="T58" fmla="*/ 267 w 423"/>
                <a:gd name="T59" fmla="*/ 208 h 221"/>
                <a:gd name="T60" fmla="*/ 266 w 423"/>
                <a:gd name="T61" fmla="*/ 213 h 221"/>
                <a:gd name="T62" fmla="*/ 251 w 423"/>
                <a:gd name="T63" fmla="*/ 212 h 221"/>
                <a:gd name="T64" fmla="*/ 251 w 423"/>
                <a:gd name="T65" fmla="*/ 205 h 221"/>
                <a:gd name="T66" fmla="*/ 222 w 423"/>
                <a:gd name="T67" fmla="*/ 192 h 221"/>
                <a:gd name="T68" fmla="*/ 168 w 423"/>
                <a:gd name="T69" fmla="*/ 177 h 221"/>
                <a:gd name="T70" fmla="*/ 166 w 423"/>
                <a:gd name="T71" fmla="*/ 186 h 221"/>
                <a:gd name="T72" fmla="*/ 151 w 423"/>
                <a:gd name="T73" fmla="*/ 186 h 221"/>
                <a:gd name="T74" fmla="*/ 149 w 423"/>
                <a:gd name="T75" fmla="*/ 168 h 221"/>
                <a:gd name="T76" fmla="*/ 99 w 423"/>
                <a:gd name="T77" fmla="*/ 128 h 221"/>
                <a:gd name="T78" fmla="*/ 75 w 423"/>
                <a:gd name="T79" fmla="*/ 114 h 221"/>
                <a:gd name="T80" fmla="*/ 12 w 423"/>
                <a:gd name="T81" fmla="*/ 88 h 221"/>
                <a:gd name="T82" fmla="*/ 68 w 423"/>
                <a:gd name="T83" fmla="*/ 97 h 221"/>
                <a:gd name="T84" fmla="*/ 69 w 423"/>
                <a:gd name="T85" fmla="*/ 91 h 221"/>
                <a:gd name="T86" fmla="*/ 8 w 423"/>
                <a:gd name="T87" fmla="*/ 53 h 221"/>
                <a:gd name="T88" fmla="*/ 57 w 423"/>
                <a:gd name="T89" fmla="*/ 40 h 221"/>
                <a:gd name="T90" fmla="*/ 119 w 423"/>
                <a:gd name="T91" fmla="*/ 47 h 221"/>
                <a:gd name="T92" fmla="*/ 111 w 423"/>
                <a:gd name="T93" fmla="*/ 31 h 221"/>
                <a:gd name="T94" fmla="*/ 102 w 423"/>
                <a:gd name="T95" fmla="*/ 28 h 221"/>
                <a:gd name="T96" fmla="*/ 105 w 423"/>
                <a:gd name="T97" fmla="*/ 47 h 221"/>
                <a:gd name="T98" fmla="*/ 119 w 423"/>
                <a:gd name="T99" fmla="*/ 4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23" h="221">
                  <a:moveTo>
                    <a:pt x="83" y="35"/>
                  </a:moveTo>
                  <a:cubicBezTo>
                    <a:pt x="78" y="25"/>
                    <a:pt x="60" y="41"/>
                    <a:pt x="60" y="41"/>
                  </a:cubicBezTo>
                  <a:cubicBezTo>
                    <a:pt x="86" y="48"/>
                    <a:pt x="86" y="48"/>
                    <a:pt x="86" y="48"/>
                  </a:cubicBezTo>
                  <a:lnTo>
                    <a:pt x="83" y="35"/>
                  </a:lnTo>
                  <a:close/>
                  <a:moveTo>
                    <a:pt x="99" y="28"/>
                  </a:moveTo>
                  <a:cubicBezTo>
                    <a:pt x="83" y="29"/>
                    <a:pt x="83" y="29"/>
                    <a:pt x="83" y="29"/>
                  </a:cubicBezTo>
                  <a:cubicBezTo>
                    <a:pt x="92" y="36"/>
                    <a:pt x="90" y="47"/>
                    <a:pt x="90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8" y="38"/>
                    <a:pt x="99" y="28"/>
                    <a:pt x="99" y="28"/>
                  </a:cubicBezTo>
                  <a:close/>
                  <a:moveTo>
                    <a:pt x="57" y="40"/>
                  </a:moveTo>
                  <a:cubicBezTo>
                    <a:pt x="57" y="40"/>
                    <a:pt x="104" y="0"/>
                    <a:pt x="134" y="53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200" y="30"/>
                    <a:pt x="200" y="30"/>
                    <a:pt x="200" y="30"/>
                  </a:cubicBezTo>
                  <a:cubicBezTo>
                    <a:pt x="200" y="30"/>
                    <a:pt x="207" y="35"/>
                    <a:pt x="206" y="47"/>
                  </a:cubicBezTo>
                  <a:cubicBezTo>
                    <a:pt x="201" y="68"/>
                    <a:pt x="201" y="68"/>
                    <a:pt x="201" y="68"/>
                  </a:cubicBezTo>
                  <a:cubicBezTo>
                    <a:pt x="203" y="70"/>
                    <a:pt x="203" y="70"/>
                    <a:pt x="203" y="70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243" y="138"/>
                    <a:pt x="243" y="138"/>
                    <a:pt x="243" y="138"/>
                  </a:cubicBezTo>
                  <a:cubicBezTo>
                    <a:pt x="297" y="55"/>
                    <a:pt x="297" y="55"/>
                    <a:pt x="297" y="55"/>
                  </a:cubicBezTo>
                  <a:cubicBezTo>
                    <a:pt x="303" y="69"/>
                    <a:pt x="303" y="69"/>
                    <a:pt x="303" y="69"/>
                  </a:cubicBezTo>
                  <a:cubicBezTo>
                    <a:pt x="298" y="95"/>
                    <a:pt x="298" y="95"/>
                    <a:pt x="298" y="95"/>
                  </a:cubicBezTo>
                  <a:cubicBezTo>
                    <a:pt x="300" y="97"/>
                    <a:pt x="300" y="97"/>
                    <a:pt x="300" y="97"/>
                  </a:cubicBezTo>
                  <a:cubicBezTo>
                    <a:pt x="286" y="155"/>
                    <a:pt x="286" y="155"/>
                    <a:pt x="286" y="155"/>
                  </a:cubicBezTo>
                  <a:cubicBezTo>
                    <a:pt x="286" y="155"/>
                    <a:pt x="423" y="202"/>
                    <a:pt x="328" y="180"/>
                  </a:cubicBezTo>
                  <a:cubicBezTo>
                    <a:pt x="332" y="186"/>
                    <a:pt x="332" y="186"/>
                    <a:pt x="332" y="186"/>
                  </a:cubicBezTo>
                  <a:cubicBezTo>
                    <a:pt x="279" y="173"/>
                    <a:pt x="279" y="173"/>
                    <a:pt x="279" y="173"/>
                  </a:cubicBezTo>
                  <a:cubicBezTo>
                    <a:pt x="278" y="176"/>
                    <a:pt x="278" y="176"/>
                    <a:pt x="278" y="176"/>
                  </a:cubicBezTo>
                  <a:cubicBezTo>
                    <a:pt x="282" y="190"/>
                    <a:pt x="282" y="190"/>
                    <a:pt x="282" y="190"/>
                  </a:cubicBezTo>
                  <a:cubicBezTo>
                    <a:pt x="282" y="190"/>
                    <a:pt x="382" y="221"/>
                    <a:pt x="280" y="197"/>
                  </a:cubicBezTo>
                  <a:cubicBezTo>
                    <a:pt x="280" y="197"/>
                    <a:pt x="279" y="209"/>
                    <a:pt x="267" y="208"/>
                  </a:cubicBezTo>
                  <a:cubicBezTo>
                    <a:pt x="266" y="213"/>
                    <a:pt x="266" y="213"/>
                    <a:pt x="266" y="213"/>
                  </a:cubicBezTo>
                  <a:cubicBezTo>
                    <a:pt x="251" y="212"/>
                    <a:pt x="251" y="212"/>
                    <a:pt x="251" y="212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22" y="192"/>
                    <a:pt x="222" y="192"/>
                    <a:pt x="222" y="192"/>
                  </a:cubicBezTo>
                  <a:cubicBezTo>
                    <a:pt x="222" y="192"/>
                    <a:pt x="198" y="199"/>
                    <a:pt x="168" y="177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51" y="186"/>
                    <a:pt x="151" y="186"/>
                    <a:pt x="151" y="186"/>
                  </a:cubicBezTo>
                  <a:cubicBezTo>
                    <a:pt x="149" y="168"/>
                    <a:pt x="149" y="168"/>
                    <a:pt x="149" y="168"/>
                  </a:cubicBezTo>
                  <a:cubicBezTo>
                    <a:pt x="149" y="168"/>
                    <a:pt x="88" y="148"/>
                    <a:pt x="99" y="128"/>
                  </a:cubicBezTo>
                  <a:cubicBezTo>
                    <a:pt x="99" y="128"/>
                    <a:pt x="79" y="122"/>
                    <a:pt x="75" y="114"/>
                  </a:cubicBezTo>
                  <a:cubicBezTo>
                    <a:pt x="75" y="114"/>
                    <a:pt x="0" y="102"/>
                    <a:pt x="12" y="88"/>
                  </a:cubicBezTo>
                  <a:cubicBezTo>
                    <a:pt x="12" y="88"/>
                    <a:pt x="44" y="103"/>
                    <a:pt x="68" y="97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9" y="91"/>
                    <a:pt x="19" y="79"/>
                    <a:pt x="8" y="53"/>
                  </a:cubicBezTo>
                  <a:cubicBezTo>
                    <a:pt x="8" y="53"/>
                    <a:pt x="22" y="35"/>
                    <a:pt x="57" y="40"/>
                  </a:cubicBezTo>
                  <a:close/>
                  <a:moveTo>
                    <a:pt x="119" y="47"/>
                  </a:moveTo>
                  <a:cubicBezTo>
                    <a:pt x="119" y="47"/>
                    <a:pt x="124" y="37"/>
                    <a:pt x="111" y="31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10" y="38"/>
                    <a:pt x="105" y="47"/>
                  </a:cubicBezTo>
                  <a:lnTo>
                    <a:pt x="119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/>
            <p:nvPr/>
          </p:nvSpPr>
          <p:spPr bwMode="auto">
            <a:xfrm>
              <a:off x="2996" y="820"/>
              <a:ext cx="65" cy="53"/>
            </a:xfrm>
            <a:custGeom>
              <a:avLst/>
              <a:gdLst>
                <a:gd name="T0" fmla="*/ 65 w 65"/>
                <a:gd name="T1" fmla="*/ 0 h 53"/>
                <a:gd name="T2" fmla="*/ 23 w 65"/>
                <a:gd name="T3" fmla="*/ 50 h 53"/>
                <a:gd name="T4" fmla="*/ 0 w 65"/>
                <a:gd name="T5" fmla="*/ 53 h 53"/>
                <a:gd name="T6" fmla="*/ 23 w 65"/>
                <a:gd name="T7" fmla="*/ 47 h 53"/>
                <a:gd name="T8" fmla="*/ 65 w 65"/>
                <a:gd name="T9" fmla="*/ 0 h 53"/>
                <a:gd name="T10" fmla="*/ 65 w 65"/>
                <a:gd name="T11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53">
                  <a:moveTo>
                    <a:pt x="65" y="0"/>
                  </a:moveTo>
                  <a:lnTo>
                    <a:pt x="23" y="50"/>
                  </a:lnTo>
                  <a:lnTo>
                    <a:pt x="0" y="53"/>
                  </a:lnTo>
                  <a:lnTo>
                    <a:pt x="23" y="47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>
              <a:spLocks noEditPoints="1"/>
            </p:cNvSpPr>
            <p:nvPr/>
          </p:nvSpPr>
          <p:spPr bwMode="auto">
            <a:xfrm>
              <a:off x="2454" y="291"/>
              <a:ext cx="964" cy="714"/>
            </a:xfrm>
            <a:custGeom>
              <a:avLst/>
              <a:gdLst>
                <a:gd name="T0" fmla="*/ 162 w 343"/>
                <a:gd name="T1" fmla="*/ 193 h 254"/>
                <a:gd name="T2" fmla="*/ 170 w 343"/>
                <a:gd name="T3" fmla="*/ 197 h 254"/>
                <a:gd name="T4" fmla="*/ 177 w 343"/>
                <a:gd name="T5" fmla="*/ 194 h 254"/>
                <a:gd name="T6" fmla="*/ 170 w 343"/>
                <a:gd name="T7" fmla="*/ 147 h 254"/>
                <a:gd name="T8" fmla="*/ 162 w 343"/>
                <a:gd name="T9" fmla="*/ 193 h 254"/>
                <a:gd name="T10" fmla="*/ 146 w 343"/>
                <a:gd name="T11" fmla="*/ 206 h 254"/>
                <a:gd name="T12" fmla="*/ 138 w 343"/>
                <a:gd name="T13" fmla="*/ 205 h 254"/>
                <a:gd name="T14" fmla="*/ 122 w 343"/>
                <a:gd name="T15" fmla="*/ 183 h 254"/>
                <a:gd name="T16" fmla="*/ 118 w 343"/>
                <a:gd name="T17" fmla="*/ 183 h 254"/>
                <a:gd name="T18" fmla="*/ 114 w 343"/>
                <a:gd name="T19" fmla="*/ 152 h 254"/>
                <a:gd name="T20" fmla="*/ 0 w 343"/>
                <a:gd name="T21" fmla="*/ 117 h 254"/>
                <a:gd name="T22" fmla="*/ 2 w 343"/>
                <a:gd name="T23" fmla="*/ 103 h 254"/>
                <a:gd name="T24" fmla="*/ 25 w 343"/>
                <a:gd name="T25" fmla="*/ 94 h 254"/>
                <a:gd name="T26" fmla="*/ 25 w 343"/>
                <a:gd name="T27" fmla="*/ 100 h 254"/>
                <a:gd name="T28" fmla="*/ 26 w 343"/>
                <a:gd name="T29" fmla="*/ 95 h 254"/>
                <a:gd name="T30" fmla="*/ 59 w 343"/>
                <a:gd name="T31" fmla="*/ 89 h 254"/>
                <a:gd name="T32" fmla="*/ 59 w 343"/>
                <a:gd name="T33" fmla="*/ 97 h 254"/>
                <a:gd name="T34" fmla="*/ 61 w 343"/>
                <a:gd name="T35" fmla="*/ 90 h 254"/>
                <a:gd name="T36" fmla="*/ 105 w 343"/>
                <a:gd name="T37" fmla="*/ 88 h 254"/>
                <a:gd name="T38" fmla="*/ 66 w 343"/>
                <a:gd name="T39" fmla="*/ 74 h 254"/>
                <a:gd name="T40" fmla="*/ 68 w 343"/>
                <a:gd name="T41" fmla="*/ 65 h 254"/>
                <a:gd name="T42" fmla="*/ 107 w 343"/>
                <a:gd name="T43" fmla="*/ 62 h 254"/>
                <a:gd name="T44" fmla="*/ 119 w 343"/>
                <a:gd name="T45" fmla="*/ 65 h 254"/>
                <a:gd name="T46" fmla="*/ 99 w 343"/>
                <a:gd name="T47" fmla="*/ 11 h 254"/>
                <a:gd name="T48" fmla="*/ 100 w 343"/>
                <a:gd name="T49" fmla="*/ 0 h 254"/>
                <a:gd name="T50" fmla="*/ 138 w 343"/>
                <a:gd name="T51" fmla="*/ 71 h 254"/>
                <a:gd name="T52" fmla="*/ 146 w 343"/>
                <a:gd name="T53" fmla="*/ 77 h 254"/>
                <a:gd name="T54" fmla="*/ 168 w 343"/>
                <a:gd name="T55" fmla="*/ 77 h 254"/>
                <a:gd name="T56" fmla="*/ 177 w 343"/>
                <a:gd name="T57" fmla="*/ 78 h 254"/>
                <a:gd name="T58" fmla="*/ 200 w 343"/>
                <a:gd name="T59" fmla="*/ 79 h 254"/>
                <a:gd name="T60" fmla="*/ 208 w 343"/>
                <a:gd name="T61" fmla="*/ 73 h 254"/>
                <a:gd name="T62" fmla="*/ 246 w 343"/>
                <a:gd name="T63" fmla="*/ 3 h 254"/>
                <a:gd name="T64" fmla="*/ 247 w 343"/>
                <a:gd name="T65" fmla="*/ 13 h 254"/>
                <a:gd name="T66" fmla="*/ 225 w 343"/>
                <a:gd name="T67" fmla="*/ 67 h 254"/>
                <a:gd name="T68" fmla="*/ 247 w 343"/>
                <a:gd name="T69" fmla="*/ 65 h 254"/>
                <a:gd name="T70" fmla="*/ 278 w 343"/>
                <a:gd name="T71" fmla="*/ 68 h 254"/>
                <a:gd name="T72" fmla="*/ 279 w 343"/>
                <a:gd name="T73" fmla="*/ 78 h 254"/>
                <a:gd name="T74" fmla="*/ 239 w 343"/>
                <a:gd name="T75" fmla="*/ 90 h 254"/>
                <a:gd name="T76" fmla="*/ 284 w 343"/>
                <a:gd name="T77" fmla="*/ 94 h 254"/>
                <a:gd name="T78" fmla="*/ 285 w 343"/>
                <a:gd name="T79" fmla="*/ 101 h 254"/>
                <a:gd name="T80" fmla="*/ 285 w 343"/>
                <a:gd name="T81" fmla="*/ 93 h 254"/>
                <a:gd name="T82" fmla="*/ 318 w 343"/>
                <a:gd name="T83" fmla="*/ 100 h 254"/>
                <a:gd name="T84" fmla="*/ 320 w 343"/>
                <a:gd name="T85" fmla="*/ 105 h 254"/>
                <a:gd name="T86" fmla="*/ 319 w 343"/>
                <a:gd name="T87" fmla="*/ 99 h 254"/>
                <a:gd name="T88" fmla="*/ 342 w 343"/>
                <a:gd name="T89" fmla="*/ 110 h 254"/>
                <a:gd name="T90" fmla="*/ 343 w 343"/>
                <a:gd name="T91" fmla="*/ 123 h 254"/>
                <a:gd name="T92" fmla="*/ 229 w 343"/>
                <a:gd name="T93" fmla="*/ 153 h 254"/>
                <a:gd name="T94" fmla="*/ 222 w 343"/>
                <a:gd name="T95" fmla="*/ 184 h 254"/>
                <a:gd name="T96" fmla="*/ 218 w 343"/>
                <a:gd name="T97" fmla="*/ 185 h 254"/>
                <a:gd name="T98" fmla="*/ 216 w 343"/>
                <a:gd name="T99" fmla="*/ 188 h 254"/>
                <a:gd name="T100" fmla="*/ 216 w 343"/>
                <a:gd name="T101" fmla="*/ 188 h 254"/>
                <a:gd name="T102" fmla="*/ 215 w 343"/>
                <a:gd name="T103" fmla="*/ 186 h 254"/>
                <a:gd name="T104" fmla="*/ 195 w 343"/>
                <a:gd name="T105" fmla="*/ 189 h 254"/>
                <a:gd name="T106" fmla="*/ 193 w 343"/>
                <a:gd name="T107" fmla="*/ 207 h 254"/>
                <a:gd name="T108" fmla="*/ 168 w 343"/>
                <a:gd name="T109" fmla="*/ 254 h 254"/>
                <a:gd name="T110" fmla="*/ 146 w 343"/>
                <a:gd name="T111" fmla="*/ 206 h 254"/>
                <a:gd name="T112" fmla="*/ 139 w 343"/>
                <a:gd name="T113" fmla="*/ 205 h 254"/>
                <a:gd name="T114" fmla="*/ 146 w 343"/>
                <a:gd name="T115" fmla="*/ 205 h 254"/>
                <a:gd name="T116" fmla="*/ 145 w 343"/>
                <a:gd name="T117" fmla="*/ 188 h 254"/>
                <a:gd name="T118" fmla="*/ 126 w 343"/>
                <a:gd name="T119" fmla="*/ 185 h 254"/>
                <a:gd name="T120" fmla="*/ 125 w 343"/>
                <a:gd name="T121" fmla="*/ 187 h 254"/>
                <a:gd name="T122" fmla="*/ 139 w 343"/>
                <a:gd name="T123" fmla="*/ 205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3" h="254">
                  <a:moveTo>
                    <a:pt x="162" y="193"/>
                  </a:moveTo>
                  <a:cubicBezTo>
                    <a:pt x="162" y="193"/>
                    <a:pt x="167" y="193"/>
                    <a:pt x="170" y="197"/>
                  </a:cubicBezTo>
                  <a:cubicBezTo>
                    <a:pt x="170" y="197"/>
                    <a:pt x="174" y="192"/>
                    <a:pt x="177" y="194"/>
                  </a:cubicBezTo>
                  <a:cubicBezTo>
                    <a:pt x="177" y="194"/>
                    <a:pt x="196" y="163"/>
                    <a:pt x="170" y="147"/>
                  </a:cubicBezTo>
                  <a:cubicBezTo>
                    <a:pt x="170" y="147"/>
                    <a:pt x="146" y="154"/>
                    <a:pt x="162" y="193"/>
                  </a:cubicBezTo>
                  <a:close/>
                  <a:moveTo>
                    <a:pt x="146" y="206"/>
                  </a:moveTo>
                  <a:cubicBezTo>
                    <a:pt x="138" y="205"/>
                    <a:pt x="138" y="205"/>
                    <a:pt x="138" y="205"/>
                  </a:cubicBezTo>
                  <a:cubicBezTo>
                    <a:pt x="122" y="183"/>
                    <a:pt x="122" y="183"/>
                    <a:pt x="122" y="183"/>
                  </a:cubicBezTo>
                  <a:cubicBezTo>
                    <a:pt x="118" y="183"/>
                    <a:pt x="118" y="183"/>
                    <a:pt x="118" y="183"/>
                  </a:cubicBezTo>
                  <a:cubicBezTo>
                    <a:pt x="114" y="152"/>
                    <a:pt x="114" y="152"/>
                    <a:pt x="114" y="15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8" y="71"/>
                    <a:pt x="145" y="73"/>
                    <a:pt x="146" y="77"/>
                  </a:cubicBezTo>
                  <a:cubicBezTo>
                    <a:pt x="146" y="77"/>
                    <a:pt x="154" y="67"/>
                    <a:pt x="168" y="77"/>
                  </a:cubicBezTo>
                  <a:cubicBezTo>
                    <a:pt x="168" y="77"/>
                    <a:pt x="175" y="70"/>
                    <a:pt x="177" y="78"/>
                  </a:cubicBezTo>
                  <a:cubicBezTo>
                    <a:pt x="177" y="78"/>
                    <a:pt x="190" y="68"/>
                    <a:pt x="200" y="79"/>
                  </a:cubicBezTo>
                  <a:cubicBezTo>
                    <a:pt x="200" y="79"/>
                    <a:pt x="201" y="74"/>
                    <a:pt x="208" y="73"/>
                  </a:cubicBezTo>
                  <a:cubicBezTo>
                    <a:pt x="246" y="3"/>
                    <a:pt x="246" y="3"/>
                    <a:pt x="246" y="3"/>
                  </a:cubicBezTo>
                  <a:cubicBezTo>
                    <a:pt x="247" y="13"/>
                    <a:pt x="247" y="13"/>
                    <a:pt x="247" y="13"/>
                  </a:cubicBezTo>
                  <a:cubicBezTo>
                    <a:pt x="225" y="67"/>
                    <a:pt x="225" y="67"/>
                    <a:pt x="225" y="67"/>
                  </a:cubicBezTo>
                  <a:cubicBezTo>
                    <a:pt x="225" y="67"/>
                    <a:pt x="240" y="62"/>
                    <a:pt x="247" y="65"/>
                  </a:cubicBezTo>
                  <a:cubicBezTo>
                    <a:pt x="278" y="68"/>
                    <a:pt x="278" y="68"/>
                    <a:pt x="278" y="68"/>
                  </a:cubicBezTo>
                  <a:cubicBezTo>
                    <a:pt x="279" y="78"/>
                    <a:pt x="279" y="78"/>
                    <a:pt x="279" y="78"/>
                  </a:cubicBezTo>
                  <a:cubicBezTo>
                    <a:pt x="239" y="90"/>
                    <a:pt x="239" y="90"/>
                    <a:pt x="239" y="90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285" y="101"/>
                    <a:pt x="285" y="101"/>
                    <a:pt x="285" y="101"/>
                  </a:cubicBezTo>
                  <a:cubicBezTo>
                    <a:pt x="285" y="93"/>
                    <a:pt x="285" y="93"/>
                    <a:pt x="285" y="93"/>
                  </a:cubicBezTo>
                  <a:cubicBezTo>
                    <a:pt x="318" y="100"/>
                    <a:pt x="318" y="100"/>
                    <a:pt x="318" y="100"/>
                  </a:cubicBezTo>
                  <a:cubicBezTo>
                    <a:pt x="320" y="105"/>
                    <a:pt x="320" y="105"/>
                    <a:pt x="320" y="105"/>
                  </a:cubicBezTo>
                  <a:cubicBezTo>
                    <a:pt x="319" y="99"/>
                    <a:pt x="319" y="99"/>
                    <a:pt x="319" y="99"/>
                  </a:cubicBezTo>
                  <a:cubicBezTo>
                    <a:pt x="342" y="110"/>
                    <a:pt x="342" y="110"/>
                    <a:pt x="342" y="110"/>
                  </a:cubicBezTo>
                  <a:cubicBezTo>
                    <a:pt x="343" y="123"/>
                    <a:pt x="343" y="123"/>
                    <a:pt x="343" y="123"/>
                  </a:cubicBezTo>
                  <a:cubicBezTo>
                    <a:pt x="229" y="153"/>
                    <a:pt x="229" y="153"/>
                    <a:pt x="229" y="153"/>
                  </a:cubicBezTo>
                  <a:cubicBezTo>
                    <a:pt x="222" y="184"/>
                    <a:pt x="222" y="184"/>
                    <a:pt x="222" y="184"/>
                  </a:cubicBezTo>
                  <a:cubicBezTo>
                    <a:pt x="218" y="185"/>
                    <a:pt x="218" y="185"/>
                    <a:pt x="218" y="185"/>
                  </a:cubicBezTo>
                  <a:cubicBezTo>
                    <a:pt x="216" y="188"/>
                    <a:pt x="216" y="188"/>
                    <a:pt x="216" y="188"/>
                  </a:cubicBezTo>
                  <a:cubicBezTo>
                    <a:pt x="216" y="188"/>
                    <a:pt x="216" y="188"/>
                    <a:pt x="216" y="188"/>
                  </a:cubicBezTo>
                  <a:cubicBezTo>
                    <a:pt x="216" y="188"/>
                    <a:pt x="217" y="186"/>
                    <a:pt x="215" y="186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93" y="207"/>
                    <a:pt x="193" y="207"/>
                    <a:pt x="193" y="207"/>
                  </a:cubicBezTo>
                  <a:cubicBezTo>
                    <a:pt x="193" y="207"/>
                    <a:pt x="186" y="248"/>
                    <a:pt x="168" y="254"/>
                  </a:cubicBezTo>
                  <a:cubicBezTo>
                    <a:pt x="168" y="254"/>
                    <a:pt x="154" y="254"/>
                    <a:pt x="146" y="206"/>
                  </a:cubicBezTo>
                  <a:close/>
                  <a:moveTo>
                    <a:pt x="139" y="205"/>
                  </a:moveTo>
                  <a:cubicBezTo>
                    <a:pt x="146" y="205"/>
                    <a:pt x="146" y="205"/>
                    <a:pt x="146" y="205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26" y="185"/>
                    <a:pt x="126" y="185"/>
                    <a:pt x="126" y="185"/>
                  </a:cubicBezTo>
                  <a:cubicBezTo>
                    <a:pt x="122" y="184"/>
                    <a:pt x="125" y="187"/>
                    <a:pt x="125" y="187"/>
                  </a:cubicBezTo>
                  <a:lnTo>
                    <a:pt x="139" y="2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>
              <a:spLocks noEditPoints="1"/>
            </p:cNvSpPr>
            <p:nvPr/>
          </p:nvSpPr>
          <p:spPr bwMode="auto">
            <a:xfrm>
              <a:off x="1134" y="178"/>
              <a:ext cx="1121" cy="928"/>
            </a:xfrm>
            <a:custGeom>
              <a:avLst/>
              <a:gdLst>
                <a:gd name="T0" fmla="*/ 257 w 399"/>
                <a:gd name="T1" fmla="*/ 17 h 330"/>
                <a:gd name="T2" fmla="*/ 299 w 399"/>
                <a:gd name="T3" fmla="*/ 10 h 330"/>
                <a:gd name="T4" fmla="*/ 287 w 399"/>
                <a:gd name="T5" fmla="*/ 17 h 330"/>
                <a:gd name="T6" fmla="*/ 280 w 399"/>
                <a:gd name="T7" fmla="*/ 20 h 330"/>
                <a:gd name="T8" fmla="*/ 258 w 399"/>
                <a:gd name="T9" fmla="*/ 123 h 330"/>
                <a:gd name="T10" fmla="*/ 290 w 399"/>
                <a:gd name="T11" fmla="*/ 130 h 330"/>
                <a:gd name="T12" fmla="*/ 302 w 399"/>
                <a:gd name="T13" fmla="*/ 132 h 330"/>
                <a:gd name="T14" fmla="*/ 316 w 399"/>
                <a:gd name="T15" fmla="*/ 145 h 330"/>
                <a:gd name="T16" fmla="*/ 399 w 399"/>
                <a:gd name="T17" fmla="*/ 167 h 330"/>
                <a:gd name="T18" fmla="*/ 314 w 399"/>
                <a:gd name="T19" fmla="*/ 179 h 330"/>
                <a:gd name="T20" fmla="*/ 293 w 399"/>
                <a:gd name="T21" fmla="*/ 185 h 330"/>
                <a:gd name="T22" fmla="*/ 256 w 399"/>
                <a:gd name="T23" fmla="*/ 193 h 330"/>
                <a:gd name="T24" fmla="*/ 240 w 399"/>
                <a:gd name="T25" fmla="*/ 199 h 330"/>
                <a:gd name="T26" fmla="*/ 227 w 399"/>
                <a:gd name="T27" fmla="*/ 199 h 330"/>
                <a:gd name="T28" fmla="*/ 160 w 399"/>
                <a:gd name="T29" fmla="*/ 311 h 330"/>
                <a:gd name="T30" fmla="*/ 163 w 399"/>
                <a:gd name="T31" fmla="*/ 315 h 330"/>
                <a:gd name="T32" fmla="*/ 173 w 399"/>
                <a:gd name="T33" fmla="*/ 323 h 330"/>
                <a:gd name="T34" fmla="*/ 171 w 399"/>
                <a:gd name="T35" fmla="*/ 326 h 330"/>
                <a:gd name="T36" fmla="*/ 148 w 399"/>
                <a:gd name="T37" fmla="*/ 317 h 330"/>
                <a:gd name="T38" fmla="*/ 147 w 399"/>
                <a:gd name="T39" fmla="*/ 321 h 330"/>
                <a:gd name="T40" fmla="*/ 143 w 399"/>
                <a:gd name="T41" fmla="*/ 319 h 330"/>
                <a:gd name="T42" fmla="*/ 142 w 399"/>
                <a:gd name="T43" fmla="*/ 317 h 330"/>
                <a:gd name="T44" fmla="*/ 136 w 399"/>
                <a:gd name="T45" fmla="*/ 318 h 330"/>
                <a:gd name="T46" fmla="*/ 131 w 399"/>
                <a:gd name="T47" fmla="*/ 316 h 330"/>
                <a:gd name="T48" fmla="*/ 137 w 399"/>
                <a:gd name="T49" fmla="*/ 312 h 330"/>
                <a:gd name="T50" fmla="*/ 137 w 399"/>
                <a:gd name="T51" fmla="*/ 311 h 330"/>
                <a:gd name="T52" fmla="*/ 135 w 399"/>
                <a:gd name="T53" fmla="*/ 305 h 330"/>
                <a:gd name="T54" fmla="*/ 139 w 399"/>
                <a:gd name="T55" fmla="*/ 306 h 330"/>
                <a:gd name="T56" fmla="*/ 143 w 399"/>
                <a:gd name="T57" fmla="*/ 307 h 330"/>
                <a:gd name="T58" fmla="*/ 139 w 399"/>
                <a:gd name="T59" fmla="*/ 303 h 330"/>
                <a:gd name="T60" fmla="*/ 158 w 399"/>
                <a:gd name="T61" fmla="*/ 258 h 330"/>
                <a:gd name="T62" fmla="*/ 161 w 399"/>
                <a:gd name="T63" fmla="*/ 258 h 330"/>
                <a:gd name="T64" fmla="*/ 166 w 399"/>
                <a:gd name="T65" fmla="*/ 243 h 330"/>
                <a:gd name="T66" fmla="*/ 186 w 399"/>
                <a:gd name="T67" fmla="*/ 190 h 330"/>
                <a:gd name="T68" fmla="*/ 183 w 399"/>
                <a:gd name="T69" fmla="*/ 190 h 330"/>
                <a:gd name="T70" fmla="*/ 142 w 399"/>
                <a:gd name="T71" fmla="*/ 239 h 330"/>
                <a:gd name="T72" fmla="*/ 137 w 399"/>
                <a:gd name="T73" fmla="*/ 229 h 330"/>
                <a:gd name="T74" fmla="*/ 162 w 399"/>
                <a:gd name="T75" fmla="*/ 184 h 330"/>
                <a:gd name="T76" fmla="*/ 158 w 399"/>
                <a:gd name="T77" fmla="*/ 180 h 330"/>
                <a:gd name="T78" fmla="*/ 168 w 399"/>
                <a:gd name="T79" fmla="*/ 161 h 330"/>
                <a:gd name="T80" fmla="*/ 169 w 399"/>
                <a:gd name="T81" fmla="*/ 160 h 330"/>
                <a:gd name="T82" fmla="*/ 180 w 399"/>
                <a:gd name="T83" fmla="*/ 136 h 330"/>
                <a:gd name="T84" fmla="*/ 125 w 399"/>
                <a:gd name="T85" fmla="*/ 95 h 330"/>
                <a:gd name="T86" fmla="*/ 135 w 399"/>
                <a:gd name="T87" fmla="*/ 92 h 330"/>
                <a:gd name="T88" fmla="*/ 186 w 399"/>
                <a:gd name="T89" fmla="*/ 120 h 330"/>
                <a:gd name="T90" fmla="*/ 200 w 399"/>
                <a:gd name="T91" fmla="*/ 89 h 330"/>
                <a:gd name="T92" fmla="*/ 205 w 399"/>
                <a:gd name="T93" fmla="*/ 89 h 330"/>
                <a:gd name="T94" fmla="*/ 205 w 399"/>
                <a:gd name="T95" fmla="*/ 130 h 330"/>
                <a:gd name="T96" fmla="*/ 211 w 399"/>
                <a:gd name="T97" fmla="*/ 131 h 330"/>
                <a:gd name="T98" fmla="*/ 256 w 399"/>
                <a:gd name="T99" fmla="*/ 24 h 330"/>
                <a:gd name="T100" fmla="*/ 263 w 399"/>
                <a:gd name="T101" fmla="*/ 20 h 330"/>
                <a:gd name="T102" fmla="*/ 257 w 399"/>
                <a:gd name="T103" fmla="*/ 17 h 330"/>
                <a:gd name="T104" fmla="*/ 278 w 399"/>
                <a:gd name="T105" fmla="*/ 139 h 330"/>
                <a:gd name="T106" fmla="*/ 272 w 399"/>
                <a:gd name="T107" fmla="*/ 165 h 330"/>
                <a:gd name="T108" fmla="*/ 300 w 399"/>
                <a:gd name="T109" fmla="*/ 154 h 330"/>
                <a:gd name="T110" fmla="*/ 278 w 399"/>
                <a:gd name="T111" fmla="*/ 139 h 330"/>
                <a:gd name="T112" fmla="*/ 270 w 399"/>
                <a:gd name="T113" fmla="*/ 138 h 330"/>
                <a:gd name="T114" fmla="*/ 236 w 399"/>
                <a:gd name="T115" fmla="*/ 151 h 330"/>
                <a:gd name="T116" fmla="*/ 266 w 399"/>
                <a:gd name="T117" fmla="*/ 165 h 330"/>
                <a:gd name="T118" fmla="*/ 270 w 399"/>
                <a:gd name="T119" fmla="*/ 138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99" h="330">
                  <a:moveTo>
                    <a:pt x="257" y="17"/>
                  </a:moveTo>
                  <a:cubicBezTo>
                    <a:pt x="257" y="17"/>
                    <a:pt x="336" y="0"/>
                    <a:pt x="299" y="10"/>
                  </a:cubicBezTo>
                  <a:cubicBezTo>
                    <a:pt x="299" y="10"/>
                    <a:pt x="299" y="16"/>
                    <a:pt x="287" y="17"/>
                  </a:cubicBezTo>
                  <a:cubicBezTo>
                    <a:pt x="280" y="20"/>
                    <a:pt x="280" y="20"/>
                    <a:pt x="280" y="20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74" y="123"/>
                    <a:pt x="290" y="130"/>
                  </a:cubicBezTo>
                  <a:cubicBezTo>
                    <a:pt x="290" y="130"/>
                    <a:pt x="295" y="133"/>
                    <a:pt x="302" y="132"/>
                  </a:cubicBezTo>
                  <a:cubicBezTo>
                    <a:pt x="302" y="132"/>
                    <a:pt x="316" y="136"/>
                    <a:pt x="316" y="145"/>
                  </a:cubicBezTo>
                  <a:cubicBezTo>
                    <a:pt x="316" y="145"/>
                    <a:pt x="387" y="148"/>
                    <a:pt x="399" y="167"/>
                  </a:cubicBezTo>
                  <a:cubicBezTo>
                    <a:pt x="399" y="167"/>
                    <a:pt x="385" y="186"/>
                    <a:pt x="314" y="179"/>
                  </a:cubicBezTo>
                  <a:cubicBezTo>
                    <a:pt x="314" y="179"/>
                    <a:pt x="306" y="187"/>
                    <a:pt x="293" y="185"/>
                  </a:cubicBezTo>
                  <a:cubicBezTo>
                    <a:pt x="293" y="185"/>
                    <a:pt x="275" y="182"/>
                    <a:pt x="256" y="193"/>
                  </a:cubicBezTo>
                  <a:cubicBezTo>
                    <a:pt x="256" y="193"/>
                    <a:pt x="252" y="201"/>
                    <a:pt x="240" y="199"/>
                  </a:cubicBezTo>
                  <a:cubicBezTo>
                    <a:pt x="227" y="199"/>
                    <a:pt x="227" y="199"/>
                    <a:pt x="227" y="199"/>
                  </a:cubicBezTo>
                  <a:cubicBezTo>
                    <a:pt x="160" y="311"/>
                    <a:pt x="160" y="311"/>
                    <a:pt x="160" y="311"/>
                  </a:cubicBezTo>
                  <a:cubicBezTo>
                    <a:pt x="160" y="311"/>
                    <a:pt x="165" y="314"/>
                    <a:pt x="163" y="315"/>
                  </a:cubicBezTo>
                  <a:cubicBezTo>
                    <a:pt x="163" y="315"/>
                    <a:pt x="175" y="319"/>
                    <a:pt x="173" y="323"/>
                  </a:cubicBezTo>
                  <a:cubicBezTo>
                    <a:pt x="173" y="323"/>
                    <a:pt x="179" y="330"/>
                    <a:pt x="171" y="326"/>
                  </a:cubicBezTo>
                  <a:cubicBezTo>
                    <a:pt x="148" y="317"/>
                    <a:pt x="148" y="317"/>
                    <a:pt x="148" y="317"/>
                  </a:cubicBezTo>
                  <a:cubicBezTo>
                    <a:pt x="147" y="321"/>
                    <a:pt x="147" y="321"/>
                    <a:pt x="147" y="321"/>
                  </a:cubicBezTo>
                  <a:cubicBezTo>
                    <a:pt x="143" y="319"/>
                    <a:pt x="143" y="319"/>
                    <a:pt x="143" y="319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36" y="318"/>
                    <a:pt x="136" y="318"/>
                    <a:pt x="136" y="318"/>
                  </a:cubicBezTo>
                  <a:cubicBezTo>
                    <a:pt x="131" y="316"/>
                    <a:pt x="131" y="316"/>
                    <a:pt x="131" y="316"/>
                  </a:cubicBezTo>
                  <a:cubicBezTo>
                    <a:pt x="137" y="312"/>
                    <a:pt x="137" y="312"/>
                    <a:pt x="137" y="312"/>
                  </a:cubicBezTo>
                  <a:cubicBezTo>
                    <a:pt x="137" y="311"/>
                    <a:pt x="137" y="311"/>
                    <a:pt x="137" y="311"/>
                  </a:cubicBezTo>
                  <a:cubicBezTo>
                    <a:pt x="135" y="305"/>
                    <a:pt x="135" y="305"/>
                    <a:pt x="135" y="305"/>
                  </a:cubicBezTo>
                  <a:cubicBezTo>
                    <a:pt x="139" y="306"/>
                    <a:pt x="139" y="306"/>
                    <a:pt x="139" y="306"/>
                  </a:cubicBezTo>
                  <a:cubicBezTo>
                    <a:pt x="143" y="307"/>
                    <a:pt x="143" y="307"/>
                    <a:pt x="143" y="307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58" y="258"/>
                    <a:pt x="158" y="258"/>
                    <a:pt x="158" y="258"/>
                  </a:cubicBezTo>
                  <a:cubicBezTo>
                    <a:pt x="161" y="258"/>
                    <a:pt x="161" y="258"/>
                    <a:pt x="161" y="258"/>
                  </a:cubicBezTo>
                  <a:cubicBezTo>
                    <a:pt x="166" y="243"/>
                    <a:pt x="166" y="243"/>
                    <a:pt x="166" y="243"/>
                  </a:cubicBezTo>
                  <a:cubicBezTo>
                    <a:pt x="186" y="190"/>
                    <a:pt x="186" y="190"/>
                    <a:pt x="186" y="190"/>
                  </a:cubicBezTo>
                  <a:cubicBezTo>
                    <a:pt x="183" y="190"/>
                    <a:pt x="183" y="190"/>
                    <a:pt x="183" y="190"/>
                  </a:cubicBezTo>
                  <a:cubicBezTo>
                    <a:pt x="142" y="239"/>
                    <a:pt x="142" y="239"/>
                    <a:pt x="142" y="239"/>
                  </a:cubicBezTo>
                  <a:cubicBezTo>
                    <a:pt x="142" y="239"/>
                    <a:pt x="133" y="240"/>
                    <a:pt x="137" y="229"/>
                  </a:cubicBezTo>
                  <a:cubicBezTo>
                    <a:pt x="162" y="184"/>
                    <a:pt x="162" y="184"/>
                    <a:pt x="162" y="184"/>
                  </a:cubicBezTo>
                  <a:cubicBezTo>
                    <a:pt x="162" y="184"/>
                    <a:pt x="0" y="176"/>
                    <a:pt x="158" y="180"/>
                  </a:cubicBezTo>
                  <a:cubicBezTo>
                    <a:pt x="158" y="180"/>
                    <a:pt x="149" y="165"/>
                    <a:pt x="168" y="161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9" y="160"/>
                    <a:pt x="155" y="143"/>
                    <a:pt x="180" y="136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86" y="120"/>
                    <a:pt x="186" y="120"/>
                    <a:pt x="186" y="120"/>
                  </a:cubicBezTo>
                  <a:cubicBezTo>
                    <a:pt x="186" y="120"/>
                    <a:pt x="193" y="92"/>
                    <a:pt x="200" y="89"/>
                  </a:cubicBezTo>
                  <a:cubicBezTo>
                    <a:pt x="205" y="89"/>
                    <a:pt x="205" y="89"/>
                    <a:pt x="205" y="89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05" y="130"/>
                    <a:pt x="209" y="132"/>
                    <a:pt x="211" y="131"/>
                  </a:cubicBezTo>
                  <a:cubicBezTo>
                    <a:pt x="256" y="24"/>
                    <a:pt x="256" y="24"/>
                    <a:pt x="256" y="24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263" y="20"/>
                    <a:pt x="256" y="20"/>
                    <a:pt x="257" y="17"/>
                  </a:cubicBezTo>
                  <a:close/>
                  <a:moveTo>
                    <a:pt x="278" y="139"/>
                  </a:moveTo>
                  <a:cubicBezTo>
                    <a:pt x="278" y="139"/>
                    <a:pt x="257" y="147"/>
                    <a:pt x="272" y="165"/>
                  </a:cubicBezTo>
                  <a:cubicBezTo>
                    <a:pt x="272" y="165"/>
                    <a:pt x="294" y="168"/>
                    <a:pt x="300" y="154"/>
                  </a:cubicBezTo>
                  <a:cubicBezTo>
                    <a:pt x="300" y="154"/>
                    <a:pt x="306" y="141"/>
                    <a:pt x="278" y="139"/>
                  </a:cubicBezTo>
                  <a:close/>
                  <a:moveTo>
                    <a:pt x="270" y="138"/>
                  </a:moveTo>
                  <a:cubicBezTo>
                    <a:pt x="246" y="139"/>
                    <a:pt x="236" y="151"/>
                    <a:pt x="236" y="151"/>
                  </a:cubicBezTo>
                  <a:cubicBezTo>
                    <a:pt x="234" y="164"/>
                    <a:pt x="266" y="165"/>
                    <a:pt x="266" y="165"/>
                  </a:cubicBezTo>
                  <a:cubicBezTo>
                    <a:pt x="255" y="148"/>
                    <a:pt x="270" y="138"/>
                    <a:pt x="270" y="1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247650" y="309563"/>
            <a:ext cx="6172200" cy="5972175"/>
            <a:chOff x="1896" y="279"/>
            <a:chExt cx="3888" cy="3762"/>
          </a:xfrm>
        </p:grpSpPr>
        <p:sp>
          <p:nvSpPr>
            <p:cNvPr id="5" name="Freeform 5"/>
            <p:cNvSpPr/>
            <p:nvPr/>
          </p:nvSpPr>
          <p:spPr bwMode="auto">
            <a:xfrm>
              <a:off x="2778" y="314"/>
              <a:ext cx="557" cy="497"/>
            </a:xfrm>
            <a:custGeom>
              <a:avLst/>
              <a:gdLst>
                <a:gd name="T0" fmla="*/ 133 w 235"/>
                <a:gd name="T1" fmla="*/ 191 h 210"/>
                <a:gd name="T2" fmla="*/ 148 w 235"/>
                <a:gd name="T3" fmla="*/ 209 h 210"/>
                <a:gd name="T4" fmla="*/ 176 w 235"/>
                <a:gd name="T5" fmla="*/ 192 h 210"/>
                <a:gd name="T6" fmla="*/ 180 w 235"/>
                <a:gd name="T7" fmla="*/ 182 h 210"/>
                <a:gd name="T8" fmla="*/ 181 w 235"/>
                <a:gd name="T9" fmla="*/ 182 h 210"/>
                <a:gd name="T10" fmla="*/ 184 w 235"/>
                <a:gd name="T11" fmla="*/ 179 h 210"/>
                <a:gd name="T12" fmla="*/ 185 w 235"/>
                <a:gd name="T13" fmla="*/ 179 h 210"/>
                <a:gd name="T14" fmla="*/ 196 w 235"/>
                <a:gd name="T15" fmla="*/ 179 h 210"/>
                <a:gd name="T16" fmla="*/ 222 w 235"/>
                <a:gd name="T17" fmla="*/ 159 h 210"/>
                <a:gd name="T18" fmla="*/ 211 w 235"/>
                <a:gd name="T19" fmla="*/ 138 h 210"/>
                <a:gd name="T20" fmla="*/ 184 w 235"/>
                <a:gd name="T21" fmla="*/ 143 h 210"/>
                <a:gd name="T22" fmla="*/ 159 w 235"/>
                <a:gd name="T23" fmla="*/ 121 h 210"/>
                <a:gd name="T24" fmla="*/ 207 w 235"/>
                <a:gd name="T25" fmla="*/ 65 h 210"/>
                <a:gd name="T26" fmla="*/ 228 w 235"/>
                <a:gd name="T27" fmla="*/ 36 h 210"/>
                <a:gd name="T28" fmla="*/ 223 w 235"/>
                <a:gd name="T29" fmla="*/ 1 h 210"/>
                <a:gd name="T30" fmla="*/ 150 w 235"/>
                <a:gd name="T31" fmla="*/ 45 h 210"/>
                <a:gd name="T32" fmla="*/ 120 w 235"/>
                <a:gd name="T33" fmla="*/ 63 h 210"/>
                <a:gd name="T34" fmla="*/ 106 w 235"/>
                <a:gd name="T35" fmla="*/ 41 h 210"/>
                <a:gd name="T36" fmla="*/ 88 w 235"/>
                <a:gd name="T37" fmla="*/ 32 h 210"/>
                <a:gd name="T38" fmla="*/ 85 w 235"/>
                <a:gd name="T39" fmla="*/ 27 h 210"/>
                <a:gd name="T40" fmla="*/ 98 w 235"/>
                <a:gd name="T41" fmla="*/ 22 h 210"/>
                <a:gd name="T42" fmla="*/ 104 w 235"/>
                <a:gd name="T43" fmla="*/ 13 h 210"/>
                <a:gd name="T44" fmla="*/ 84 w 235"/>
                <a:gd name="T45" fmla="*/ 27 h 210"/>
                <a:gd name="T46" fmla="*/ 77 w 235"/>
                <a:gd name="T47" fmla="*/ 32 h 210"/>
                <a:gd name="T48" fmla="*/ 57 w 235"/>
                <a:gd name="T49" fmla="*/ 45 h 210"/>
                <a:gd name="T50" fmla="*/ 67 w 235"/>
                <a:gd name="T51" fmla="*/ 42 h 210"/>
                <a:gd name="T52" fmla="*/ 77 w 235"/>
                <a:gd name="T53" fmla="*/ 33 h 210"/>
                <a:gd name="T54" fmla="*/ 80 w 235"/>
                <a:gd name="T55" fmla="*/ 38 h 210"/>
                <a:gd name="T56" fmla="*/ 82 w 235"/>
                <a:gd name="T57" fmla="*/ 57 h 210"/>
                <a:gd name="T58" fmla="*/ 96 w 235"/>
                <a:gd name="T59" fmla="*/ 79 h 210"/>
                <a:gd name="T60" fmla="*/ 70 w 235"/>
                <a:gd name="T61" fmla="*/ 99 h 210"/>
                <a:gd name="T62" fmla="*/ 1 w 235"/>
                <a:gd name="T63" fmla="*/ 151 h 210"/>
                <a:gd name="T64" fmla="*/ 31 w 235"/>
                <a:gd name="T65" fmla="*/ 169 h 210"/>
                <a:gd name="T66" fmla="*/ 66 w 235"/>
                <a:gd name="T67" fmla="*/ 160 h 210"/>
                <a:gd name="T68" fmla="*/ 136 w 235"/>
                <a:gd name="T69" fmla="*/ 136 h 210"/>
                <a:gd name="T70" fmla="*/ 147 w 235"/>
                <a:gd name="T71" fmla="*/ 16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5" h="210">
                  <a:moveTo>
                    <a:pt x="147" y="169"/>
                  </a:moveTo>
                  <a:cubicBezTo>
                    <a:pt x="141" y="177"/>
                    <a:pt x="135" y="187"/>
                    <a:pt x="133" y="191"/>
                  </a:cubicBezTo>
                  <a:cubicBezTo>
                    <a:pt x="131" y="195"/>
                    <a:pt x="132" y="201"/>
                    <a:pt x="135" y="205"/>
                  </a:cubicBezTo>
                  <a:cubicBezTo>
                    <a:pt x="138" y="208"/>
                    <a:pt x="144" y="210"/>
                    <a:pt x="148" y="209"/>
                  </a:cubicBezTo>
                  <a:cubicBezTo>
                    <a:pt x="152" y="207"/>
                    <a:pt x="160" y="203"/>
                    <a:pt x="165" y="200"/>
                  </a:cubicBezTo>
                  <a:cubicBezTo>
                    <a:pt x="170" y="197"/>
                    <a:pt x="175" y="193"/>
                    <a:pt x="176" y="192"/>
                  </a:cubicBezTo>
                  <a:cubicBezTo>
                    <a:pt x="177" y="192"/>
                    <a:pt x="178" y="190"/>
                    <a:pt x="178" y="189"/>
                  </a:cubicBezTo>
                  <a:cubicBezTo>
                    <a:pt x="179" y="187"/>
                    <a:pt x="179" y="184"/>
                    <a:pt x="180" y="182"/>
                  </a:cubicBezTo>
                  <a:cubicBezTo>
                    <a:pt x="180" y="182"/>
                    <a:pt x="180" y="181"/>
                    <a:pt x="180" y="181"/>
                  </a:cubicBezTo>
                  <a:cubicBezTo>
                    <a:pt x="181" y="182"/>
                    <a:pt x="181" y="182"/>
                    <a:pt x="181" y="182"/>
                  </a:cubicBezTo>
                  <a:cubicBezTo>
                    <a:pt x="187" y="189"/>
                    <a:pt x="192" y="195"/>
                    <a:pt x="192" y="195"/>
                  </a:cubicBezTo>
                  <a:cubicBezTo>
                    <a:pt x="193" y="195"/>
                    <a:pt x="189" y="188"/>
                    <a:pt x="184" y="179"/>
                  </a:cubicBezTo>
                  <a:cubicBezTo>
                    <a:pt x="184" y="178"/>
                    <a:pt x="184" y="178"/>
                    <a:pt x="184" y="178"/>
                  </a:cubicBezTo>
                  <a:cubicBezTo>
                    <a:pt x="184" y="179"/>
                    <a:pt x="184" y="179"/>
                    <a:pt x="185" y="179"/>
                  </a:cubicBezTo>
                  <a:cubicBezTo>
                    <a:pt x="187" y="179"/>
                    <a:pt x="190" y="179"/>
                    <a:pt x="192" y="180"/>
                  </a:cubicBezTo>
                  <a:cubicBezTo>
                    <a:pt x="193" y="180"/>
                    <a:pt x="195" y="180"/>
                    <a:pt x="196" y="179"/>
                  </a:cubicBezTo>
                  <a:cubicBezTo>
                    <a:pt x="197" y="178"/>
                    <a:pt x="202" y="175"/>
                    <a:pt x="207" y="171"/>
                  </a:cubicBezTo>
                  <a:cubicBezTo>
                    <a:pt x="212" y="168"/>
                    <a:pt x="219" y="162"/>
                    <a:pt x="222" y="159"/>
                  </a:cubicBezTo>
                  <a:cubicBezTo>
                    <a:pt x="225" y="155"/>
                    <a:pt x="225" y="149"/>
                    <a:pt x="223" y="145"/>
                  </a:cubicBezTo>
                  <a:cubicBezTo>
                    <a:pt x="221" y="141"/>
                    <a:pt x="215" y="138"/>
                    <a:pt x="211" y="138"/>
                  </a:cubicBezTo>
                  <a:cubicBezTo>
                    <a:pt x="206" y="139"/>
                    <a:pt x="195" y="141"/>
                    <a:pt x="185" y="143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9" y="144"/>
                    <a:pt x="174" y="145"/>
                    <a:pt x="170" y="145"/>
                  </a:cubicBezTo>
                  <a:cubicBezTo>
                    <a:pt x="167" y="137"/>
                    <a:pt x="163" y="128"/>
                    <a:pt x="159" y="121"/>
                  </a:cubicBezTo>
                  <a:cubicBezTo>
                    <a:pt x="160" y="119"/>
                    <a:pt x="165" y="112"/>
                    <a:pt x="171" y="105"/>
                  </a:cubicBezTo>
                  <a:cubicBezTo>
                    <a:pt x="207" y="65"/>
                    <a:pt x="207" y="65"/>
                    <a:pt x="207" y="65"/>
                  </a:cubicBezTo>
                  <a:cubicBezTo>
                    <a:pt x="214" y="58"/>
                    <a:pt x="223" y="45"/>
                    <a:pt x="228" y="37"/>
                  </a:cubicBezTo>
                  <a:cubicBezTo>
                    <a:pt x="228" y="36"/>
                    <a:pt x="228" y="36"/>
                    <a:pt x="228" y="36"/>
                  </a:cubicBezTo>
                  <a:cubicBezTo>
                    <a:pt x="233" y="28"/>
                    <a:pt x="235" y="17"/>
                    <a:pt x="233" y="12"/>
                  </a:cubicBezTo>
                  <a:cubicBezTo>
                    <a:pt x="231" y="7"/>
                    <a:pt x="226" y="2"/>
                    <a:pt x="223" y="1"/>
                  </a:cubicBezTo>
                  <a:cubicBezTo>
                    <a:pt x="219" y="0"/>
                    <a:pt x="210" y="3"/>
                    <a:pt x="202" y="9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42" y="51"/>
                    <a:pt x="131" y="57"/>
                    <a:pt x="126" y="60"/>
                  </a:cubicBezTo>
                  <a:cubicBezTo>
                    <a:pt x="124" y="61"/>
                    <a:pt x="122" y="62"/>
                    <a:pt x="120" y="63"/>
                  </a:cubicBezTo>
                  <a:cubicBezTo>
                    <a:pt x="117" y="57"/>
                    <a:pt x="113" y="51"/>
                    <a:pt x="110" y="47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1" y="33"/>
                    <a:pt x="95" y="28"/>
                    <a:pt x="93" y="29"/>
                  </a:cubicBezTo>
                  <a:cubicBezTo>
                    <a:pt x="92" y="30"/>
                    <a:pt x="90" y="31"/>
                    <a:pt x="88" y="32"/>
                  </a:cubicBezTo>
                  <a:cubicBezTo>
                    <a:pt x="87" y="31"/>
                    <a:pt x="86" y="29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7" y="26"/>
                    <a:pt x="89" y="26"/>
                  </a:cubicBezTo>
                  <a:cubicBezTo>
                    <a:pt x="91" y="25"/>
                    <a:pt x="95" y="24"/>
                    <a:pt x="98" y="22"/>
                  </a:cubicBezTo>
                  <a:cubicBezTo>
                    <a:pt x="100" y="20"/>
                    <a:pt x="105" y="16"/>
                    <a:pt x="107" y="14"/>
                  </a:cubicBezTo>
                  <a:cubicBezTo>
                    <a:pt x="110" y="11"/>
                    <a:pt x="109" y="11"/>
                    <a:pt x="104" y="13"/>
                  </a:cubicBezTo>
                  <a:cubicBezTo>
                    <a:pt x="100" y="16"/>
                    <a:pt x="93" y="20"/>
                    <a:pt x="90" y="22"/>
                  </a:cubicBezTo>
                  <a:cubicBezTo>
                    <a:pt x="87" y="24"/>
                    <a:pt x="85" y="26"/>
                    <a:pt x="84" y="27"/>
                  </a:cubicBezTo>
                  <a:cubicBezTo>
                    <a:pt x="82" y="23"/>
                    <a:pt x="78" y="22"/>
                    <a:pt x="76" y="23"/>
                  </a:cubicBezTo>
                  <a:cubicBezTo>
                    <a:pt x="74" y="24"/>
                    <a:pt x="74" y="28"/>
                    <a:pt x="77" y="32"/>
                  </a:cubicBezTo>
                  <a:cubicBezTo>
                    <a:pt x="76" y="32"/>
                    <a:pt x="73" y="33"/>
                    <a:pt x="70" y="35"/>
                  </a:cubicBezTo>
                  <a:cubicBezTo>
                    <a:pt x="67" y="38"/>
                    <a:pt x="61" y="42"/>
                    <a:pt x="57" y="45"/>
                  </a:cubicBezTo>
                  <a:cubicBezTo>
                    <a:pt x="53" y="48"/>
                    <a:pt x="52" y="50"/>
                    <a:pt x="56" y="48"/>
                  </a:cubicBezTo>
                  <a:cubicBezTo>
                    <a:pt x="59" y="47"/>
                    <a:pt x="64" y="44"/>
                    <a:pt x="67" y="42"/>
                  </a:cubicBezTo>
                  <a:cubicBezTo>
                    <a:pt x="70" y="41"/>
                    <a:pt x="73" y="38"/>
                    <a:pt x="74" y="36"/>
                  </a:cubicBezTo>
                  <a:cubicBezTo>
                    <a:pt x="75" y="34"/>
                    <a:pt x="76" y="33"/>
                    <a:pt x="77" y="33"/>
                  </a:cubicBezTo>
                  <a:cubicBezTo>
                    <a:pt x="77" y="33"/>
                    <a:pt x="77" y="32"/>
                    <a:pt x="77" y="32"/>
                  </a:cubicBezTo>
                  <a:cubicBezTo>
                    <a:pt x="78" y="34"/>
                    <a:pt x="79" y="36"/>
                    <a:pt x="80" y="38"/>
                  </a:cubicBezTo>
                  <a:cubicBezTo>
                    <a:pt x="78" y="39"/>
                    <a:pt x="77" y="40"/>
                    <a:pt x="76" y="41"/>
                  </a:cubicBezTo>
                  <a:cubicBezTo>
                    <a:pt x="74" y="42"/>
                    <a:pt x="77" y="49"/>
                    <a:pt x="82" y="57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9" y="68"/>
                    <a:pt x="93" y="73"/>
                    <a:pt x="96" y="79"/>
                  </a:cubicBezTo>
                  <a:cubicBezTo>
                    <a:pt x="95" y="80"/>
                    <a:pt x="93" y="82"/>
                    <a:pt x="91" y="83"/>
                  </a:cubicBezTo>
                  <a:cubicBezTo>
                    <a:pt x="87" y="87"/>
                    <a:pt x="78" y="94"/>
                    <a:pt x="70" y="99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8" y="140"/>
                    <a:pt x="1" y="147"/>
                    <a:pt x="1" y="151"/>
                  </a:cubicBezTo>
                  <a:cubicBezTo>
                    <a:pt x="0" y="154"/>
                    <a:pt x="3" y="160"/>
                    <a:pt x="7" y="164"/>
                  </a:cubicBezTo>
                  <a:cubicBezTo>
                    <a:pt x="11" y="168"/>
                    <a:pt x="22" y="170"/>
                    <a:pt x="31" y="169"/>
                  </a:cubicBezTo>
                  <a:cubicBezTo>
                    <a:pt x="33" y="169"/>
                    <a:pt x="33" y="169"/>
                    <a:pt x="33" y="169"/>
                  </a:cubicBezTo>
                  <a:cubicBezTo>
                    <a:pt x="42" y="167"/>
                    <a:pt x="57" y="163"/>
                    <a:pt x="66" y="160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26" y="139"/>
                    <a:pt x="134" y="136"/>
                    <a:pt x="136" y="136"/>
                  </a:cubicBezTo>
                  <a:cubicBezTo>
                    <a:pt x="141" y="143"/>
                    <a:pt x="148" y="150"/>
                    <a:pt x="154" y="155"/>
                  </a:cubicBezTo>
                  <a:cubicBezTo>
                    <a:pt x="152" y="159"/>
                    <a:pt x="150" y="164"/>
                    <a:pt x="147" y="168"/>
                  </a:cubicBezTo>
                  <a:lnTo>
                    <a:pt x="147" y="16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"/>
            <p:cNvSpPr/>
            <p:nvPr/>
          </p:nvSpPr>
          <p:spPr bwMode="auto">
            <a:xfrm>
              <a:off x="3694" y="300"/>
              <a:ext cx="381" cy="509"/>
            </a:xfrm>
            <a:custGeom>
              <a:avLst/>
              <a:gdLst>
                <a:gd name="T0" fmla="*/ 100 w 161"/>
                <a:gd name="T1" fmla="*/ 64 h 215"/>
                <a:gd name="T2" fmla="*/ 95 w 161"/>
                <a:gd name="T3" fmla="*/ 60 h 215"/>
                <a:gd name="T4" fmla="*/ 81 w 161"/>
                <a:gd name="T5" fmla="*/ 59 h 215"/>
                <a:gd name="T6" fmla="*/ 77 w 161"/>
                <a:gd name="T7" fmla="*/ 54 h 215"/>
                <a:gd name="T8" fmla="*/ 77 w 161"/>
                <a:gd name="T9" fmla="*/ 58 h 215"/>
                <a:gd name="T10" fmla="*/ 62 w 161"/>
                <a:gd name="T11" fmla="*/ 54 h 215"/>
                <a:gd name="T12" fmla="*/ 57 w 161"/>
                <a:gd name="T13" fmla="*/ 48 h 215"/>
                <a:gd name="T14" fmla="*/ 58 w 161"/>
                <a:gd name="T15" fmla="*/ 53 h 215"/>
                <a:gd name="T16" fmla="*/ 48 w 161"/>
                <a:gd name="T17" fmla="*/ 50 h 215"/>
                <a:gd name="T18" fmla="*/ 35 w 161"/>
                <a:gd name="T19" fmla="*/ 32 h 215"/>
                <a:gd name="T20" fmla="*/ 18 w 161"/>
                <a:gd name="T21" fmla="*/ 16 h 215"/>
                <a:gd name="T22" fmla="*/ 5 w 161"/>
                <a:gd name="T23" fmla="*/ 1 h 215"/>
                <a:gd name="T24" fmla="*/ 0 w 161"/>
                <a:gd name="T25" fmla="*/ 5 h 215"/>
                <a:gd name="T26" fmla="*/ 8 w 161"/>
                <a:gd name="T27" fmla="*/ 22 h 215"/>
                <a:gd name="T28" fmla="*/ 17 w 161"/>
                <a:gd name="T29" fmla="*/ 44 h 215"/>
                <a:gd name="T30" fmla="*/ 29 w 161"/>
                <a:gd name="T31" fmla="*/ 63 h 215"/>
                <a:gd name="T32" fmla="*/ 28 w 161"/>
                <a:gd name="T33" fmla="*/ 73 h 215"/>
                <a:gd name="T34" fmla="*/ 24 w 161"/>
                <a:gd name="T35" fmla="*/ 70 h 215"/>
                <a:gd name="T36" fmla="*/ 28 w 161"/>
                <a:gd name="T37" fmla="*/ 77 h 215"/>
                <a:gd name="T38" fmla="*/ 26 w 161"/>
                <a:gd name="T39" fmla="*/ 93 h 215"/>
                <a:gd name="T40" fmla="*/ 22 w 161"/>
                <a:gd name="T41" fmla="*/ 91 h 215"/>
                <a:gd name="T42" fmla="*/ 25 w 161"/>
                <a:gd name="T43" fmla="*/ 97 h 215"/>
                <a:gd name="T44" fmla="*/ 21 w 161"/>
                <a:gd name="T45" fmla="*/ 110 h 215"/>
                <a:gd name="T46" fmla="*/ 23 w 161"/>
                <a:gd name="T47" fmla="*/ 116 h 215"/>
                <a:gd name="T48" fmla="*/ 22 w 161"/>
                <a:gd name="T49" fmla="*/ 154 h 215"/>
                <a:gd name="T50" fmla="*/ 39 w 161"/>
                <a:gd name="T51" fmla="*/ 171 h 215"/>
                <a:gd name="T52" fmla="*/ 60 w 161"/>
                <a:gd name="T53" fmla="*/ 145 h 215"/>
                <a:gd name="T54" fmla="*/ 64 w 161"/>
                <a:gd name="T55" fmla="*/ 146 h 215"/>
                <a:gd name="T56" fmla="*/ 63 w 161"/>
                <a:gd name="T57" fmla="*/ 140 h 215"/>
                <a:gd name="T58" fmla="*/ 78 w 161"/>
                <a:gd name="T59" fmla="*/ 134 h 215"/>
                <a:gd name="T60" fmla="*/ 96 w 161"/>
                <a:gd name="T61" fmla="*/ 154 h 215"/>
                <a:gd name="T62" fmla="*/ 101 w 161"/>
                <a:gd name="T63" fmla="*/ 160 h 215"/>
                <a:gd name="T64" fmla="*/ 103 w 161"/>
                <a:gd name="T65" fmla="*/ 181 h 215"/>
                <a:gd name="T66" fmla="*/ 99 w 161"/>
                <a:gd name="T67" fmla="*/ 205 h 215"/>
                <a:gd name="T68" fmla="*/ 102 w 161"/>
                <a:gd name="T69" fmla="*/ 211 h 215"/>
                <a:gd name="T70" fmla="*/ 106 w 161"/>
                <a:gd name="T71" fmla="*/ 215 h 215"/>
                <a:gd name="T72" fmla="*/ 112 w 161"/>
                <a:gd name="T73" fmla="*/ 199 h 215"/>
                <a:gd name="T74" fmla="*/ 125 w 161"/>
                <a:gd name="T75" fmla="*/ 194 h 215"/>
                <a:gd name="T76" fmla="*/ 134 w 161"/>
                <a:gd name="T77" fmla="*/ 194 h 215"/>
                <a:gd name="T78" fmla="*/ 128 w 161"/>
                <a:gd name="T79" fmla="*/ 179 h 215"/>
                <a:gd name="T80" fmla="*/ 144 w 161"/>
                <a:gd name="T81" fmla="*/ 178 h 215"/>
                <a:gd name="T82" fmla="*/ 161 w 161"/>
                <a:gd name="T83" fmla="*/ 177 h 215"/>
                <a:gd name="T84" fmla="*/ 155 w 161"/>
                <a:gd name="T85" fmla="*/ 169 h 215"/>
                <a:gd name="T86" fmla="*/ 137 w 161"/>
                <a:gd name="T87" fmla="*/ 165 h 215"/>
                <a:gd name="T88" fmla="*/ 115 w 161"/>
                <a:gd name="T89" fmla="*/ 159 h 215"/>
                <a:gd name="T90" fmla="*/ 111 w 161"/>
                <a:gd name="T91" fmla="*/ 152 h 215"/>
                <a:gd name="T92" fmla="*/ 102 w 161"/>
                <a:gd name="T93" fmla="*/ 135 h 215"/>
                <a:gd name="T94" fmla="*/ 92 w 161"/>
                <a:gd name="T95" fmla="*/ 115 h 215"/>
                <a:gd name="T96" fmla="*/ 109 w 161"/>
                <a:gd name="T97" fmla="*/ 110 h 215"/>
                <a:gd name="T98" fmla="*/ 114 w 161"/>
                <a:gd name="T99" fmla="*/ 113 h 215"/>
                <a:gd name="T100" fmla="*/ 127 w 161"/>
                <a:gd name="T101" fmla="*/ 106 h 215"/>
                <a:gd name="T102" fmla="*/ 145 w 161"/>
                <a:gd name="T103" fmla="*/ 91 h 215"/>
                <a:gd name="T104" fmla="*/ 113 w 161"/>
                <a:gd name="T105" fmla="*/ 6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" h="215">
                  <a:moveTo>
                    <a:pt x="113" y="67"/>
                  </a:moveTo>
                  <a:cubicBezTo>
                    <a:pt x="100" y="64"/>
                    <a:pt x="100" y="64"/>
                    <a:pt x="100" y="64"/>
                  </a:cubicBezTo>
                  <a:cubicBezTo>
                    <a:pt x="99" y="62"/>
                    <a:pt x="97" y="60"/>
                    <a:pt x="96" y="60"/>
                  </a:cubicBezTo>
                  <a:cubicBezTo>
                    <a:pt x="96" y="59"/>
                    <a:pt x="95" y="60"/>
                    <a:pt x="95" y="60"/>
                  </a:cubicBezTo>
                  <a:cubicBezTo>
                    <a:pt x="95" y="61"/>
                    <a:pt x="96" y="62"/>
                    <a:pt x="96" y="63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9" y="56"/>
                    <a:pt x="77" y="54"/>
                    <a:pt x="77" y="54"/>
                  </a:cubicBezTo>
                  <a:cubicBezTo>
                    <a:pt x="76" y="53"/>
                    <a:pt x="75" y="54"/>
                    <a:pt x="75" y="54"/>
                  </a:cubicBezTo>
                  <a:cubicBezTo>
                    <a:pt x="75" y="55"/>
                    <a:pt x="76" y="56"/>
                    <a:pt x="77" y="58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4" y="55"/>
                    <a:pt x="63" y="54"/>
                    <a:pt x="62" y="54"/>
                  </a:cubicBezTo>
                  <a:cubicBezTo>
                    <a:pt x="62" y="54"/>
                    <a:pt x="61" y="53"/>
                    <a:pt x="61" y="53"/>
                  </a:cubicBezTo>
                  <a:cubicBezTo>
                    <a:pt x="59" y="50"/>
                    <a:pt x="57" y="48"/>
                    <a:pt x="57" y="48"/>
                  </a:cubicBezTo>
                  <a:cubicBezTo>
                    <a:pt x="56" y="47"/>
                    <a:pt x="56" y="48"/>
                    <a:pt x="56" y="48"/>
                  </a:cubicBezTo>
                  <a:cubicBezTo>
                    <a:pt x="56" y="49"/>
                    <a:pt x="57" y="51"/>
                    <a:pt x="58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4" y="52"/>
                    <a:pt x="50" y="51"/>
                    <a:pt x="48" y="50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2" y="40"/>
                    <a:pt x="36" y="33"/>
                    <a:pt x="35" y="32"/>
                  </a:cubicBezTo>
                  <a:cubicBezTo>
                    <a:pt x="33" y="31"/>
                    <a:pt x="30" y="28"/>
                    <a:pt x="27" y="26"/>
                  </a:cubicBezTo>
                  <a:cubicBezTo>
                    <a:pt x="25" y="24"/>
                    <a:pt x="21" y="19"/>
                    <a:pt x="18" y="16"/>
                  </a:cubicBezTo>
                  <a:cubicBezTo>
                    <a:pt x="16" y="12"/>
                    <a:pt x="13" y="8"/>
                    <a:pt x="12" y="6"/>
                  </a:cubicBezTo>
                  <a:cubicBezTo>
                    <a:pt x="11" y="4"/>
                    <a:pt x="8" y="2"/>
                    <a:pt x="5" y="1"/>
                  </a:cubicBezTo>
                  <a:cubicBezTo>
                    <a:pt x="3" y="0"/>
                    <a:pt x="1" y="0"/>
                    <a:pt x="1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1" y="11"/>
                    <a:pt x="2" y="13"/>
                  </a:cubicBezTo>
                  <a:cubicBezTo>
                    <a:pt x="3" y="15"/>
                    <a:pt x="6" y="19"/>
                    <a:pt x="8" y="22"/>
                  </a:cubicBezTo>
                  <a:cubicBezTo>
                    <a:pt x="11" y="26"/>
                    <a:pt x="13" y="31"/>
                    <a:pt x="14" y="34"/>
                  </a:cubicBezTo>
                  <a:cubicBezTo>
                    <a:pt x="15" y="38"/>
                    <a:pt x="17" y="42"/>
                    <a:pt x="17" y="44"/>
                  </a:cubicBezTo>
                  <a:cubicBezTo>
                    <a:pt x="18" y="46"/>
                    <a:pt x="22" y="53"/>
                    <a:pt x="27" y="61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5"/>
                    <a:pt x="29" y="69"/>
                    <a:pt x="28" y="73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7" y="71"/>
                    <a:pt x="25" y="69"/>
                    <a:pt x="25" y="69"/>
                  </a:cubicBezTo>
                  <a:cubicBezTo>
                    <a:pt x="24" y="69"/>
                    <a:pt x="24" y="69"/>
                    <a:pt x="24" y="70"/>
                  </a:cubicBezTo>
                  <a:cubicBezTo>
                    <a:pt x="24" y="71"/>
                    <a:pt x="25" y="73"/>
                    <a:pt x="27" y="76"/>
                  </a:cubicBezTo>
                  <a:cubicBezTo>
                    <a:pt x="27" y="76"/>
                    <a:pt x="27" y="77"/>
                    <a:pt x="28" y="77"/>
                  </a:cubicBezTo>
                  <a:cubicBezTo>
                    <a:pt x="28" y="78"/>
                    <a:pt x="28" y="79"/>
                    <a:pt x="27" y="80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1"/>
                    <a:pt x="23" y="90"/>
                    <a:pt x="23" y="90"/>
                  </a:cubicBezTo>
                  <a:cubicBezTo>
                    <a:pt x="22" y="90"/>
                    <a:pt x="22" y="90"/>
                    <a:pt x="22" y="91"/>
                  </a:cubicBezTo>
                  <a:cubicBezTo>
                    <a:pt x="22" y="91"/>
                    <a:pt x="23" y="94"/>
                    <a:pt x="25" y="96"/>
                  </a:cubicBezTo>
                  <a:cubicBezTo>
                    <a:pt x="25" y="96"/>
                    <a:pt x="25" y="97"/>
                    <a:pt x="25" y="97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22" y="111"/>
                    <a:pt x="21" y="111"/>
                    <a:pt x="21" y="110"/>
                  </a:cubicBezTo>
                  <a:cubicBezTo>
                    <a:pt x="20" y="110"/>
                    <a:pt x="20" y="111"/>
                    <a:pt x="20" y="111"/>
                  </a:cubicBezTo>
                  <a:cubicBezTo>
                    <a:pt x="20" y="112"/>
                    <a:pt x="21" y="114"/>
                    <a:pt x="23" y="116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0" y="138"/>
                    <a:pt x="20" y="149"/>
                    <a:pt x="22" y="154"/>
                  </a:cubicBezTo>
                  <a:cubicBezTo>
                    <a:pt x="24" y="159"/>
                    <a:pt x="28" y="165"/>
                    <a:pt x="31" y="167"/>
                  </a:cubicBezTo>
                  <a:cubicBezTo>
                    <a:pt x="34" y="170"/>
                    <a:pt x="37" y="172"/>
                    <a:pt x="39" y="171"/>
                  </a:cubicBezTo>
                  <a:cubicBezTo>
                    <a:pt x="41" y="171"/>
                    <a:pt x="46" y="164"/>
                    <a:pt x="51" y="157"/>
                  </a:cubicBezTo>
                  <a:cubicBezTo>
                    <a:pt x="60" y="145"/>
                    <a:pt x="60" y="145"/>
                    <a:pt x="60" y="145"/>
                  </a:cubicBezTo>
                  <a:cubicBezTo>
                    <a:pt x="61" y="146"/>
                    <a:pt x="62" y="147"/>
                    <a:pt x="63" y="148"/>
                  </a:cubicBezTo>
                  <a:cubicBezTo>
                    <a:pt x="65" y="149"/>
                    <a:pt x="65" y="148"/>
                    <a:pt x="64" y="146"/>
                  </a:cubicBezTo>
                  <a:cubicBezTo>
                    <a:pt x="63" y="145"/>
                    <a:pt x="63" y="143"/>
                    <a:pt x="62" y="141"/>
                  </a:cubicBezTo>
                  <a:cubicBezTo>
                    <a:pt x="63" y="140"/>
                    <a:pt x="63" y="140"/>
                    <a:pt x="63" y="140"/>
                  </a:cubicBezTo>
                  <a:cubicBezTo>
                    <a:pt x="67" y="134"/>
                    <a:pt x="71" y="129"/>
                    <a:pt x="73" y="128"/>
                  </a:cubicBezTo>
                  <a:cubicBezTo>
                    <a:pt x="75" y="131"/>
                    <a:pt x="77" y="133"/>
                    <a:pt x="78" y="134"/>
                  </a:cubicBezTo>
                  <a:cubicBezTo>
                    <a:pt x="81" y="138"/>
                    <a:pt x="85" y="143"/>
                    <a:pt x="88" y="145"/>
                  </a:cubicBezTo>
                  <a:cubicBezTo>
                    <a:pt x="90" y="147"/>
                    <a:pt x="94" y="151"/>
                    <a:pt x="96" y="154"/>
                  </a:cubicBezTo>
                  <a:cubicBezTo>
                    <a:pt x="98" y="157"/>
                    <a:pt x="100" y="159"/>
                    <a:pt x="100" y="160"/>
                  </a:cubicBezTo>
                  <a:cubicBezTo>
                    <a:pt x="100" y="160"/>
                    <a:pt x="101" y="160"/>
                    <a:pt x="101" y="160"/>
                  </a:cubicBezTo>
                  <a:cubicBezTo>
                    <a:pt x="101" y="160"/>
                    <a:pt x="103" y="162"/>
                    <a:pt x="106" y="165"/>
                  </a:cubicBezTo>
                  <a:cubicBezTo>
                    <a:pt x="105" y="169"/>
                    <a:pt x="104" y="175"/>
                    <a:pt x="103" y="181"/>
                  </a:cubicBezTo>
                  <a:cubicBezTo>
                    <a:pt x="102" y="189"/>
                    <a:pt x="102" y="189"/>
                    <a:pt x="102" y="189"/>
                  </a:cubicBezTo>
                  <a:cubicBezTo>
                    <a:pt x="100" y="197"/>
                    <a:pt x="99" y="205"/>
                    <a:pt x="99" y="205"/>
                  </a:cubicBezTo>
                  <a:cubicBezTo>
                    <a:pt x="99" y="206"/>
                    <a:pt x="99" y="206"/>
                    <a:pt x="99" y="207"/>
                  </a:cubicBezTo>
                  <a:cubicBezTo>
                    <a:pt x="100" y="207"/>
                    <a:pt x="101" y="209"/>
                    <a:pt x="102" y="211"/>
                  </a:cubicBezTo>
                  <a:cubicBezTo>
                    <a:pt x="103" y="212"/>
                    <a:pt x="104" y="214"/>
                    <a:pt x="105" y="215"/>
                  </a:cubicBezTo>
                  <a:cubicBezTo>
                    <a:pt x="105" y="215"/>
                    <a:pt x="105" y="215"/>
                    <a:pt x="106" y="215"/>
                  </a:cubicBezTo>
                  <a:cubicBezTo>
                    <a:pt x="106" y="214"/>
                    <a:pt x="109" y="207"/>
                    <a:pt x="112" y="199"/>
                  </a:cubicBezTo>
                  <a:cubicBezTo>
                    <a:pt x="112" y="199"/>
                    <a:pt x="112" y="199"/>
                    <a:pt x="112" y="199"/>
                  </a:cubicBezTo>
                  <a:cubicBezTo>
                    <a:pt x="115" y="193"/>
                    <a:pt x="118" y="187"/>
                    <a:pt x="119" y="185"/>
                  </a:cubicBezTo>
                  <a:cubicBezTo>
                    <a:pt x="122" y="190"/>
                    <a:pt x="125" y="193"/>
                    <a:pt x="125" y="194"/>
                  </a:cubicBezTo>
                  <a:cubicBezTo>
                    <a:pt x="126" y="196"/>
                    <a:pt x="128" y="197"/>
                    <a:pt x="130" y="197"/>
                  </a:cubicBezTo>
                  <a:cubicBezTo>
                    <a:pt x="132" y="197"/>
                    <a:pt x="134" y="195"/>
                    <a:pt x="134" y="194"/>
                  </a:cubicBezTo>
                  <a:cubicBezTo>
                    <a:pt x="135" y="192"/>
                    <a:pt x="135" y="190"/>
                    <a:pt x="134" y="189"/>
                  </a:cubicBezTo>
                  <a:cubicBezTo>
                    <a:pt x="133" y="188"/>
                    <a:pt x="131" y="184"/>
                    <a:pt x="128" y="179"/>
                  </a:cubicBezTo>
                  <a:cubicBezTo>
                    <a:pt x="131" y="179"/>
                    <a:pt x="137" y="178"/>
                    <a:pt x="143" y="178"/>
                  </a:cubicBezTo>
                  <a:cubicBezTo>
                    <a:pt x="144" y="178"/>
                    <a:pt x="144" y="178"/>
                    <a:pt x="144" y="178"/>
                  </a:cubicBezTo>
                  <a:cubicBezTo>
                    <a:pt x="152" y="178"/>
                    <a:pt x="160" y="178"/>
                    <a:pt x="160" y="178"/>
                  </a:cubicBezTo>
                  <a:cubicBezTo>
                    <a:pt x="161" y="178"/>
                    <a:pt x="161" y="177"/>
                    <a:pt x="161" y="177"/>
                  </a:cubicBezTo>
                  <a:cubicBezTo>
                    <a:pt x="160" y="176"/>
                    <a:pt x="159" y="175"/>
                    <a:pt x="158" y="173"/>
                  </a:cubicBezTo>
                  <a:cubicBezTo>
                    <a:pt x="157" y="171"/>
                    <a:pt x="156" y="170"/>
                    <a:pt x="155" y="169"/>
                  </a:cubicBezTo>
                  <a:cubicBezTo>
                    <a:pt x="155" y="169"/>
                    <a:pt x="154" y="168"/>
                    <a:pt x="154" y="168"/>
                  </a:cubicBezTo>
                  <a:cubicBezTo>
                    <a:pt x="154" y="168"/>
                    <a:pt x="146" y="166"/>
                    <a:pt x="137" y="165"/>
                  </a:cubicBezTo>
                  <a:cubicBezTo>
                    <a:pt x="130" y="163"/>
                    <a:pt x="130" y="163"/>
                    <a:pt x="130" y="163"/>
                  </a:cubicBezTo>
                  <a:cubicBezTo>
                    <a:pt x="124" y="162"/>
                    <a:pt x="118" y="160"/>
                    <a:pt x="115" y="159"/>
                  </a:cubicBezTo>
                  <a:cubicBezTo>
                    <a:pt x="112" y="156"/>
                    <a:pt x="111" y="153"/>
                    <a:pt x="111" y="153"/>
                  </a:cubicBezTo>
                  <a:cubicBezTo>
                    <a:pt x="112" y="153"/>
                    <a:pt x="112" y="153"/>
                    <a:pt x="111" y="152"/>
                  </a:cubicBezTo>
                  <a:cubicBezTo>
                    <a:pt x="111" y="152"/>
                    <a:pt x="109" y="149"/>
                    <a:pt x="107" y="146"/>
                  </a:cubicBezTo>
                  <a:cubicBezTo>
                    <a:pt x="106" y="143"/>
                    <a:pt x="103" y="138"/>
                    <a:pt x="102" y="135"/>
                  </a:cubicBezTo>
                  <a:cubicBezTo>
                    <a:pt x="101" y="132"/>
                    <a:pt x="99" y="126"/>
                    <a:pt x="96" y="122"/>
                  </a:cubicBezTo>
                  <a:cubicBezTo>
                    <a:pt x="95" y="120"/>
                    <a:pt x="94" y="118"/>
                    <a:pt x="92" y="115"/>
                  </a:cubicBezTo>
                  <a:cubicBezTo>
                    <a:pt x="94" y="114"/>
                    <a:pt x="100" y="112"/>
                    <a:pt x="107" y="110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10" y="111"/>
                    <a:pt x="111" y="112"/>
                    <a:pt x="112" y="113"/>
                  </a:cubicBezTo>
                  <a:cubicBezTo>
                    <a:pt x="114" y="115"/>
                    <a:pt x="115" y="115"/>
                    <a:pt x="114" y="113"/>
                  </a:cubicBezTo>
                  <a:cubicBezTo>
                    <a:pt x="114" y="112"/>
                    <a:pt x="113" y="110"/>
                    <a:pt x="113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36" y="104"/>
                    <a:pt x="144" y="101"/>
                    <a:pt x="145" y="100"/>
                  </a:cubicBezTo>
                  <a:cubicBezTo>
                    <a:pt x="146" y="98"/>
                    <a:pt x="146" y="94"/>
                    <a:pt x="145" y="91"/>
                  </a:cubicBezTo>
                  <a:cubicBezTo>
                    <a:pt x="143" y="87"/>
                    <a:pt x="139" y="81"/>
                    <a:pt x="135" y="77"/>
                  </a:cubicBezTo>
                  <a:cubicBezTo>
                    <a:pt x="132" y="74"/>
                    <a:pt x="122" y="69"/>
                    <a:pt x="113" y="6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7"/>
            <p:cNvSpPr/>
            <p:nvPr/>
          </p:nvSpPr>
          <p:spPr bwMode="auto">
            <a:xfrm>
              <a:off x="2021" y="986"/>
              <a:ext cx="499" cy="502"/>
            </a:xfrm>
            <a:custGeom>
              <a:avLst/>
              <a:gdLst>
                <a:gd name="T0" fmla="*/ 195 w 211"/>
                <a:gd name="T1" fmla="*/ 47 h 212"/>
                <a:gd name="T2" fmla="*/ 183 w 211"/>
                <a:gd name="T3" fmla="*/ 32 h 212"/>
                <a:gd name="T4" fmla="*/ 194 w 211"/>
                <a:gd name="T5" fmla="*/ 50 h 212"/>
                <a:gd name="T6" fmla="*/ 139 w 211"/>
                <a:gd name="T7" fmla="*/ 48 h 212"/>
                <a:gd name="T8" fmla="*/ 119 w 211"/>
                <a:gd name="T9" fmla="*/ 29 h 212"/>
                <a:gd name="T10" fmla="*/ 120 w 211"/>
                <a:gd name="T11" fmla="*/ 46 h 212"/>
                <a:gd name="T12" fmla="*/ 98 w 211"/>
                <a:gd name="T13" fmla="*/ 25 h 212"/>
                <a:gd name="T14" fmla="*/ 98 w 211"/>
                <a:gd name="T15" fmla="*/ 22 h 212"/>
                <a:gd name="T16" fmla="*/ 90 w 211"/>
                <a:gd name="T17" fmla="*/ 15 h 212"/>
                <a:gd name="T18" fmla="*/ 92 w 211"/>
                <a:gd name="T19" fmla="*/ 23 h 212"/>
                <a:gd name="T20" fmla="*/ 93 w 211"/>
                <a:gd name="T21" fmla="*/ 28 h 212"/>
                <a:gd name="T22" fmla="*/ 107 w 211"/>
                <a:gd name="T23" fmla="*/ 45 h 212"/>
                <a:gd name="T24" fmla="*/ 78 w 211"/>
                <a:gd name="T25" fmla="*/ 43 h 212"/>
                <a:gd name="T26" fmla="*/ 35 w 211"/>
                <a:gd name="T27" fmla="*/ 1 h 212"/>
                <a:gd name="T28" fmla="*/ 44 w 211"/>
                <a:gd name="T29" fmla="*/ 47 h 212"/>
                <a:gd name="T30" fmla="*/ 45 w 211"/>
                <a:gd name="T31" fmla="*/ 82 h 212"/>
                <a:gd name="T32" fmla="*/ 31 w 211"/>
                <a:gd name="T33" fmla="*/ 70 h 212"/>
                <a:gd name="T34" fmla="*/ 31 w 211"/>
                <a:gd name="T35" fmla="*/ 67 h 212"/>
                <a:gd name="T36" fmla="*/ 24 w 211"/>
                <a:gd name="T37" fmla="*/ 60 h 212"/>
                <a:gd name="T38" fmla="*/ 25 w 211"/>
                <a:gd name="T39" fmla="*/ 68 h 212"/>
                <a:gd name="T40" fmla="*/ 27 w 211"/>
                <a:gd name="T41" fmla="*/ 73 h 212"/>
                <a:gd name="T42" fmla="*/ 42 w 211"/>
                <a:gd name="T43" fmla="*/ 92 h 212"/>
                <a:gd name="T44" fmla="*/ 27 w 211"/>
                <a:gd name="T45" fmla="*/ 90 h 212"/>
                <a:gd name="T46" fmla="*/ 31 w 211"/>
                <a:gd name="T47" fmla="*/ 114 h 212"/>
                <a:gd name="T48" fmla="*/ 18 w 211"/>
                <a:gd name="T49" fmla="*/ 173 h 212"/>
                <a:gd name="T50" fmla="*/ 10 w 211"/>
                <a:gd name="T51" fmla="*/ 164 h 212"/>
                <a:gd name="T52" fmla="*/ 8 w 211"/>
                <a:gd name="T53" fmla="*/ 165 h 212"/>
                <a:gd name="T54" fmla="*/ 18 w 211"/>
                <a:gd name="T55" fmla="*/ 175 h 212"/>
                <a:gd name="T56" fmla="*/ 36 w 211"/>
                <a:gd name="T57" fmla="*/ 197 h 212"/>
                <a:gd name="T58" fmla="*/ 63 w 211"/>
                <a:gd name="T59" fmla="*/ 155 h 212"/>
                <a:gd name="T60" fmla="*/ 70 w 211"/>
                <a:gd name="T61" fmla="*/ 137 h 212"/>
                <a:gd name="T62" fmla="*/ 91 w 211"/>
                <a:gd name="T63" fmla="*/ 116 h 212"/>
                <a:gd name="T64" fmla="*/ 121 w 211"/>
                <a:gd name="T65" fmla="*/ 177 h 212"/>
                <a:gd name="T66" fmla="*/ 117 w 211"/>
                <a:gd name="T67" fmla="*/ 209 h 212"/>
                <a:gd name="T68" fmla="*/ 133 w 211"/>
                <a:gd name="T69" fmla="*/ 194 h 212"/>
                <a:gd name="T70" fmla="*/ 153 w 211"/>
                <a:gd name="T71" fmla="*/ 177 h 212"/>
                <a:gd name="T72" fmla="*/ 173 w 211"/>
                <a:gd name="T73" fmla="*/ 168 h 212"/>
                <a:gd name="T74" fmla="*/ 189 w 211"/>
                <a:gd name="T75" fmla="*/ 154 h 212"/>
                <a:gd name="T76" fmla="*/ 141 w 211"/>
                <a:gd name="T77" fmla="*/ 147 h 212"/>
                <a:gd name="T78" fmla="*/ 111 w 211"/>
                <a:gd name="T79" fmla="*/ 93 h 212"/>
                <a:gd name="T80" fmla="*/ 147 w 211"/>
                <a:gd name="T81" fmla="*/ 94 h 212"/>
                <a:gd name="T82" fmla="*/ 164 w 211"/>
                <a:gd name="T83" fmla="*/ 86 h 212"/>
                <a:gd name="T84" fmla="*/ 210 w 211"/>
                <a:gd name="T85" fmla="*/ 71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1" h="212">
                  <a:moveTo>
                    <a:pt x="197" y="54"/>
                  </a:moveTo>
                  <a:cubicBezTo>
                    <a:pt x="197" y="52"/>
                    <a:pt x="196" y="50"/>
                    <a:pt x="196" y="49"/>
                  </a:cubicBezTo>
                  <a:cubicBezTo>
                    <a:pt x="196" y="49"/>
                    <a:pt x="196" y="48"/>
                    <a:pt x="195" y="47"/>
                  </a:cubicBezTo>
                  <a:cubicBezTo>
                    <a:pt x="195" y="46"/>
                    <a:pt x="193" y="44"/>
                    <a:pt x="192" y="41"/>
                  </a:cubicBezTo>
                  <a:cubicBezTo>
                    <a:pt x="190" y="39"/>
                    <a:pt x="187" y="35"/>
                    <a:pt x="184" y="32"/>
                  </a:cubicBezTo>
                  <a:cubicBezTo>
                    <a:pt x="182" y="29"/>
                    <a:pt x="182" y="29"/>
                    <a:pt x="183" y="32"/>
                  </a:cubicBezTo>
                  <a:cubicBezTo>
                    <a:pt x="185" y="35"/>
                    <a:pt x="188" y="40"/>
                    <a:pt x="190" y="42"/>
                  </a:cubicBezTo>
                  <a:cubicBezTo>
                    <a:pt x="191" y="45"/>
                    <a:pt x="193" y="47"/>
                    <a:pt x="193" y="48"/>
                  </a:cubicBezTo>
                  <a:cubicBezTo>
                    <a:pt x="194" y="49"/>
                    <a:pt x="194" y="50"/>
                    <a:pt x="194" y="50"/>
                  </a:cubicBezTo>
                  <a:cubicBezTo>
                    <a:pt x="195" y="51"/>
                    <a:pt x="195" y="52"/>
                    <a:pt x="195" y="53"/>
                  </a:cubicBezTo>
                  <a:cubicBezTo>
                    <a:pt x="193" y="52"/>
                    <a:pt x="182" y="51"/>
                    <a:pt x="172" y="50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8" y="46"/>
                    <a:pt x="136" y="45"/>
                    <a:pt x="135" y="43"/>
                  </a:cubicBezTo>
                  <a:cubicBezTo>
                    <a:pt x="132" y="40"/>
                    <a:pt x="127" y="35"/>
                    <a:pt x="125" y="33"/>
                  </a:cubicBezTo>
                  <a:cubicBezTo>
                    <a:pt x="123" y="31"/>
                    <a:pt x="120" y="29"/>
                    <a:pt x="119" y="29"/>
                  </a:cubicBezTo>
                  <a:cubicBezTo>
                    <a:pt x="117" y="28"/>
                    <a:pt x="115" y="29"/>
                    <a:pt x="115" y="31"/>
                  </a:cubicBezTo>
                  <a:cubicBezTo>
                    <a:pt x="115" y="33"/>
                    <a:pt x="116" y="36"/>
                    <a:pt x="117" y="39"/>
                  </a:cubicBezTo>
                  <a:cubicBezTo>
                    <a:pt x="117" y="40"/>
                    <a:pt x="119" y="43"/>
                    <a:pt x="120" y="46"/>
                  </a:cubicBezTo>
                  <a:cubicBezTo>
                    <a:pt x="112" y="46"/>
                    <a:pt x="112" y="46"/>
                    <a:pt x="112" y="46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3" y="33"/>
                    <a:pt x="98" y="25"/>
                    <a:pt x="98" y="25"/>
                  </a:cubicBezTo>
                  <a:cubicBezTo>
                    <a:pt x="98" y="25"/>
                    <a:pt x="98" y="24"/>
                    <a:pt x="99" y="24"/>
                  </a:cubicBezTo>
                  <a:cubicBezTo>
                    <a:pt x="100" y="24"/>
                    <a:pt x="101" y="24"/>
                    <a:pt x="101" y="24"/>
                  </a:cubicBezTo>
                  <a:cubicBezTo>
                    <a:pt x="101" y="23"/>
                    <a:pt x="99" y="23"/>
                    <a:pt x="98" y="22"/>
                  </a:cubicBezTo>
                  <a:cubicBezTo>
                    <a:pt x="96" y="22"/>
                    <a:pt x="95" y="21"/>
                    <a:pt x="95" y="21"/>
                  </a:cubicBezTo>
                  <a:cubicBezTo>
                    <a:pt x="94" y="20"/>
                    <a:pt x="94" y="19"/>
                    <a:pt x="93" y="18"/>
                  </a:cubicBezTo>
                  <a:cubicBezTo>
                    <a:pt x="92" y="17"/>
                    <a:pt x="91" y="16"/>
                    <a:pt x="90" y="15"/>
                  </a:cubicBezTo>
                  <a:cubicBezTo>
                    <a:pt x="89" y="15"/>
                    <a:pt x="89" y="15"/>
                    <a:pt x="89" y="16"/>
                  </a:cubicBezTo>
                  <a:cubicBezTo>
                    <a:pt x="89" y="17"/>
                    <a:pt x="89" y="19"/>
                    <a:pt x="90" y="20"/>
                  </a:cubicBezTo>
                  <a:cubicBezTo>
                    <a:pt x="91" y="21"/>
                    <a:pt x="91" y="22"/>
                    <a:pt x="92" y="23"/>
                  </a:cubicBezTo>
                  <a:cubicBezTo>
                    <a:pt x="92" y="23"/>
                    <a:pt x="92" y="25"/>
                    <a:pt x="92" y="26"/>
                  </a:cubicBezTo>
                  <a:cubicBezTo>
                    <a:pt x="92" y="28"/>
                    <a:pt x="92" y="29"/>
                    <a:pt x="92" y="30"/>
                  </a:cubicBezTo>
                  <a:cubicBezTo>
                    <a:pt x="92" y="30"/>
                    <a:pt x="93" y="29"/>
                    <a:pt x="93" y="28"/>
                  </a:cubicBezTo>
                  <a:cubicBezTo>
                    <a:pt x="94" y="27"/>
                    <a:pt x="94" y="27"/>
                    <a:pt x="95" y="27"/>
                  </a:cubicBezTo>
                  <a:cubicBezTo>
                    <a:pt x="95" y="28"/>
                    <a:pt x="100" y="35"/>
                    <a:pt x="106" y="44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90" y="44"/>
                    <a:pt x="80" y="43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4" y="38"/>
                    <a:pt x="71" y="34"/>
                    <a:pt x="69" y="30"/>
                  </a:cubicBezTo>
                  <a:cubicBezTo>
                    <a:pt x="63" y="23"/>
                    <a:pt x="55" y="14"/>
                    <a:pt x="50" y="9"/>
                  </a:cubicBezTo>
                  <a:cubicBezTo>
                    <a:pt x="44" y="5"/>
                    <a:pt x="38" y="1"/>
                    <a:pt x="35" y="1"/>
                  </a:cubicBezTo>
                  <a:cubicBezTo>
                    <a:pt x="33" y="0"/>
                    <a:pt x="30" y="2"/>
                    <a:pt x="29" y="5"/>
                  </a:cubicBezTo>
                  <a:cubicBezTo>
                    <a:pt x="28" y="7"/>
                    <a:pt x="29" y="15"/>
                    <a:pt x="31" y="21"/>
                  </a:cubicBezTo>
                  <a:cubicBezTo>
                    <a:pt x="34" y="28"/>
                    <a:pt x="39" y="39"/>
                    <a:pt x="44" y="47"/>
                  </a:cubicBezTo>
                  <a:cubicBezTo>
                    <a:pt x="46" y="50"/>
                    <a:pt x="49" y="55"/>
                    <a:pt x="52" y="60"/>
                  </a:cubicBezTo>
                  <a:cubicBezTo>
                    <a:pt x="52" y="60"/>
                    <a:pt x="52" y="60"/>
                    <a:pt x="52" y="61"/>
                  </a:cubicBezTo>
                  <a:cubicBezTo>
                    <a:pt x="51" y="63"/>
                    <a:pt x="48" y="72"/>
                    <a:pt x="45" y="82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2" y="86"/>
                    <a:pt x="42" y="86"/>
                    <a:pt x="42" y="86"/>
                  </a:cubicBezTo>
                  <a:cubicBezTo>
                    <a:pt x="37" y="78"/>
                    <a:pt x="32" y="70"/>
                    <a:pt x="31" y="70"/>
                  </a:cubicBezTo>
                  <a:cubicBezTo>
                    <a:pt x="31" y="70"/>
                    <a:pt x="32" y="69"/>
                    <a:pt x="33" y="69"/>
                  </a:cubicBezTo>
                  <a:cubicBezTo>
                    <a:pt x="34" y="69"/>
                    <a:pt x="35" y="69"/>
                    <a:pt x="34" y="69"/>
                  </a:cubicBezTo>
                  <a:cubicBezTo>
                    <a:pt x="34" y="68"/>
                    <a:pt x="33" y="68"/>
                    <a:pt x="31" y="67"/>
                  </a:cubicBezTo>
                  <a:cubicBezTo>
                    <a:pt x="30" y="67"/>
                    <a:pt x="29" y="66"/>
                    <a:pt x="28" y="65"/>
                  </a:cubicBezTo>
                  <a:cubicBezTo>
                    <a:pt x="28" y="65"/>
                    <a:pt x="27" y="64"/>
                    <a:pt x="27" y="63"/>
                  </a:cubicBezTo>
                  <a:cubicBezTo>
                    <a:pt x="26" y="62"/>
                    <a:pt x="25" y="61"/>
                    <a:pt x="24" y="60"/>
                  </a:cubicBezTo>
                  <a:cubicBezTo>
                    <a:pt x="23" y="60"/>
                    <a:pt x="22" y="60"/>
                    <a:pt x="22" y="61"/>
                  </a:cubicBezTo>
                  <a:cubicBezTo>
                    <a:pt x="22" y="62"/>
                    <a:pt x="23" y="64"/>
                    <a:pt x="23" y="65"/>
                  </a:cubicBezTo>
                  <a:cubicBezTo>
                    <a:pt x="24" y="66"/>
                    <a:pt x="25" y="67"/>
                    <a:pt x="25" y="68"/>
                  </a:cubicBezTo>
                  <a:cubicBezTo>
                    <a:pt x="25" y="68"/>
                    <a:pt x="26" y="70"/>
                    <a:pt x="26" y="71"/>
                  </a:cubicBezTo>
                  <a:cubicBezTo>
                    <a:pt x="25" y="73"/>
                    <a:pt x="26" y="74"/>
                    <a:pt x="26" y="74"/>
                  </a:cubicBezTo>
                  <a:cubicBezTo>
                    <a:pt x="26" y="75"/>
                    <a:pt x="26" y="74"/>
                    <a:pt x="27" y="73"/>
                  </a:cubicBezTo>
                  <a:cubicBezTo>
                    <a:pt x="27" y="72"/>
                    <a:pt x="28" y="72"/>
                    <a:pt x="28" y="72"/>
                  </a:cubicBezTo>
                  <a:cubicBezTo>
                    <a:pt x="28" y="73"/>
                    <a:pt x="33" y="80"/>
                    <a:pt x="39" y="88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7" y="98"/>
                    <a:pt x="35" y="96"/>
                    <a:pt x="34" y="95"/>
                  </a:cubicBezTo>
                  <a:cubicBezTo>
                    <a:pt x="32" y="93"/>
                    <a:pt x="29" y="91"/>
                    <a:pt x="27" y="90"/>
                  </a:cubicBezTo>
                  <a:cubicBezTo>
                    <a:pt x="25" y="90"/>
                    <a:pt x="24" y="91"/>
                    <a:pt x="24" y="93"/>
                  </a:cubicBezTo>
                  <a:cubicBezTo>
                    <a:pt x="23" y="94"/>
                    <a:pt x="24" y="98"/>
                    <a:pt x="25" y="101"/>
                  </a:cubicBezTo>
                  <a:cubicBezTo>
                    <a:pt x="26" y="103"/>
                    <a:pt x="29" y="109"/>
                    <a:pt x="31" y="114"/>
                  </a:cubicBezTo>
                  <a:cubicBezTo>
                    <a:pt x="32" y="115"/>
                    <a:pt x="33" y="117"/>
                    <a:pt x="34" y="119"/>
                  </a:cubicBezTo>
                  <a:cubicBezTo>
                    <a:pt x="24" y="151"/>
                    <a:pt x="24" y="151"/>
                    <a:pt x="24" y="151"/>
                  </a:cubicBezTo>
                  <a:cubicBezTo>
                    <a:pt x="21" y="160"/>
                    <a:pt x="18" y="170"/>
                    <a:pt x="18" y="173"/>
                  </a:cubicBezTo>
                  <a:cubicBezTo>
                    <a:pt x="17" y="172"/>
                    <a:pt x="16" y="172"/>
                    <a:pt x="15" y="171"/>
                  </a:cubicBezTo>
                  <a:cubicBezTo>
                    <a:pt x="15" y="171"/>
                    <a:pt x="14" y="170"/>
                    <a:pt x="14" y="169"/>
                  </a:cubicBezTo>
                  <a:cubicBezTo>
                    <a:pt x="13" y="169"/>
                    <a:pt x="12" y="166"/>
                    <a:pt x="10" y="164"/>
                  </a:cubicBezTo>
                  <a:cubicBezTo>
                    <a:pt x="8" y="161"/>
                    <a:pt x="5" y="157"/>
                    <a:pt x="3" y="154"/>
                  </a:cubicBezTo>
                  <a:cubicBezTo>
                    <a:pt x="1" y="151"/>
                    <a:pt x="0" y="152"/>
                    <a:pt x="2" y="155"/>
                  </a:cubicBezTo>
                  <a:cubicBezTo>
                    <a:pt x="4" y="158"/>
                    <a:pt x="7" y="163"/>
                    <a:pt x="8" y="165"/>
                  </a:cubicBezTo>
                  <a:cubicBezTo>
                    <a:pt x="10" y="168"/>
                    <a:pt x="12" y="170"/>
                    <a:pt x="12" y="171"/>
                  </a:cubicBezTo>
                  <a:cubicBezTo>
                    <a:pt x="12" y="171"/>
                    <a:pt x="13" y="172"/>
                    <a:pt x="14" y="173"/>
                  </a:cubicBezTo>
                  <a:cubicBezTo>
                    <a:pt x="14" y="173"/>
                    <a:pt x="16" y="174"/>
                    <a:pt x="18" y="175"/>
                  </a:cubicBezTo>
                  <a:cubicBezTo>
                    <a:pt x="18" y="177"/>
                    <a:pt x="19" y="181"/>
                    <a:pt x="20" y="183"/>
                  </a:cubicBezTo>
                  <a:cubicBezTo>
                    <a:pt x="22" y="186"/>
                    <a:pt x="26" y="191"/>
                    <a:pt x="29" y="193"/>
                  </a:cubicBezTo>
                  <a:cubicBezTo>
                    <a:pt x="32" y="196"/>
                    <a:pt x="35" y="197"/>
                    <a:pt x="36" y="197"/>
                  </a:cubicBezTo>
                  <a:cubicBezTo>
                    <a:pt x="37" y="197"/>
                    <a:pt x="41" y="189"/>
                    <a:pt x="46" y="180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61" y="156"/>
                    <a:pt x="62" y="155"/>
                    <a:pt x="63" y="155"/>
                  </a:cubicBezTo>
                  <a:cubicBezTo>
                    <a:pt x="65" y="154"/>
                    <a:pt x="68" y="152"/>
                    <a:pt x="70" y="150"/>
                  </a:cubicBezTo>
                  <a:cubicBezTo>
                    <a:pt x="72" y="148"/>
                    <a:pt x="73" y="145"/>
                    <a:pt x="73" y="143"/>
                  </a:cubicBezTo>
                  <a:cubicBezTo>
                    <a:pt x="73" y="142"/>
                    <a:pt x="72" y="140"/>
                    <a:pt x="70" y="137"/>
                  </a:cubicBezTo>
                  <a:cubicBezTo>
                    <a:pt x="76" y="125"/>
                    <a:pt x="76" y="125"/>
                    <a:pt x="76" y="125"/>
                  </a:cubicBezTo>
                  <a:cubicBezTo>
                    <a:pt x="81" y="118"/>
                    <a:pt x="85" y="111"/>
                    <a:pt x="86" y="110"/>
                  </a:cubicBezTo>
                  <a:cubicBezTo>
                    <a:pt x="88" y="112"/>
                    <a:pt x="90" y="114"/>
                    <a:pt x="91" y="116"/>
                  </a:cubicBezTo>
                  <a:cubicBezTo>
                    <a:pt x="97" y="123"/>
                    <a:pt x="105" y="134"/>
                    <a:pt x="110" y="139"/>
                  </a:cubicBezTo>
                  <a:cubicBezTo>
                    <a:pt x="114" y="144"/>
                    <a:pt x="121" y="152"/>
                    <a:pt x="125" y="158"/>
                  </a:cubicBezTo>
                  <a:cubicBezTo>
                    <a:pt x="125" y="162"/>
                    <a:pt x="123" y="169"/>
                    <a:pt x="121" y="177"/>
                  </a:cubicBezTo>
                  <a:cubicBezTo>
                    <a:pt x="119" y="185"/>
                    <a:pt x="119" y="185"/>
                    <a:pt x="119" y="185"/>
                  </a:cubicBezTo>
                  <a:cubicBezTo>
                    <a:pt x="116" y="195"/>
                    <a:pt x="114" y="204"/>
                    <a:pt x="114" y="205"/>
                  </a:cubicBezTo>
                  <a:cubicBezTo>
                    <a:pt x="114" y="205"/>
                    <a:pt x="115" y="208"/>
                    <a:pt x="117" y="209"/>
                  </a:cubicBezTo>
                  <a:cubicBezTo>
                    <a:pt x="119" y="211"/>
                    <a:pt x="121" y="212"/>
                    <a:pt x="122" y="212"/>
                  </a:cubicBezTo>
                  <a:cubicBezTo>
                    <a:pt x="122" y="212"/>
                    <a:pt x="127" y="204"/>
                    <a:pt x="133" y="195"/>
                  </a:cubicBezTo>
                  <a:cubicBezTo>
                    <a:pt x="133" y="194"/>
                    <a:pt x="133" y="194"/>
                    <a:pt x="133" y="194"/>
                  </a:cubicBezTo>
                  <a:cubicBezTo>
                    <a:pt x="138" y="186"/>
                    <a:pt x="142" y="180"/>
                    <a:pt x="143" y="178"/>
                  </a:cubicBezTo>
                  <a:cubicBezTo>
                    <a:pt x="145" y="179"/>
                    <a:pt x="147" y="180"/>
                    <a:pt x="149" y="180"/>
                  </a:cubicBezTo>
                  <a:cubicBezTo>
                    <a:pt x="150" y="180"/>
                    <a:pt x="152" y="179"/>
                    <a:pt x="153" y="177"/>
                  </a:cubicBezTo>
                  <a:cubicBezTo>
                    <a:pt x="154" y="176"/>
                    <a:pt x="153" y="174"/>
                    <a:pt x="153" y="171"/>
                  </a:cubicBezTo>
                  <a:cubicBezTo>
                    <a:pt x="155" y="171"/>
                    <a:pt x="163" y="169"/>
                    <a:pt x="172" y="168"/>
                  </a:cubicBezTo>
                  <a:cubicBezTo>
                    <a:pt x="173" y="168"/>
                    <a:pt x="173" y="168"/>
                    <a:pt x="173" y="168"/>
                  </a:cubicBezTo>
                  <a:cubicBezTo>
                    <a:pt x="183" y="167"/>
                    <a:pt x="192" y="165"/>
                    <a:pt x="192" y="164"/>
                  </a:cubicBezTo>
                  <a:cubicBezTo>
                    <a:pt x="193" y="163"/>
                    <a:pt x="193" y="161"/>
                    <a:pt x="192" y="159"/>
                  </a:cubicBezTo>
                  <a:cubicBezTo>
                    <a:pt x="191" y="157"/>
                    <a:pt x="189" y="154"/>
                    <a:pt x="189" y="154"/>
                  </a:cubicBezTo>
                  <a:cubicBezTo>
                    <a:pt x="188" y="154"/>
                    <a:pt x="179" y="152"/>
                    <a:pt x="168" y="151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53" y="149"/>
                    <a:pt x="145" y="148"/>
                    <a:pt x="141" y="147"/>
                  </a:cubicBezTo>
                  <a:cubicBezTo>
                    <a:pt x="138" y="141"/>
                    <a:pt x="133" y="132"/>
                    <a:pt x="129" y="126"/>
                  </a:cubicBezTo>
                  <a:cubicBezTo>
                    <a:pt x="126" y="120"/>
                    <a:pt x="119" y="108"/>
                    <a:pt x="115" y="100"/>
                  </a:cubicBezTo>
                  <a:cubicBezTo>
                    <a:pt x="114" y="98"/>
                    <a:pt x="112" y="95"/>
                    <a:pt x="111" y="93"/>
                  </a:cubicBezTo>
                  <a:cubicBezTo>
                    <a:pt x="113" y="92"/>
                    <a:pt x="120" y="91"/>
                    <a:pt x="129" y="90"/>
                  </a:cubicBezTo>
                  <a:cubicBezTo>
                    <a:pt x="142" y="88"/>
                    <a:pt x="142" y="88"/>
                    <a:pt x="142" y="88"/>
                  </a:cubicBezTo>
                  <a:cubicBezTo>
                    <a:pt x="145" y="91"/>
                    <a:pt x="146" y="93"/>
                    <a:pt x="147" y="94"/>
                  </a:cubicBezTo>
                  <a:cubicBezTo>
                    <a:pt x="149" y="94"/>
                    <a:pt x="152" y="94"/>
                    <a:pt x="154" y="93"/>
                  </a:cubicBezTo>
                  <a:cubicBezTo>
                    <a:pt x="157" y="92"/>
                    <a:pt x="160" y="90"/>
                    <a:pt x="162" y="88"/>
                  </a:cubicBezTo>
                  <a:cubicBezTo>
                    <a:pt x="162" y="87"/>
                    <a:pt x="163" y="87"/>
                    <a:pt x="164" y="86"/>
                  </a:cubicBezTo>
                  <a:cubicBezTo>
                    <a:pt x="191" y="82"/>
                    <a:pt x="191" y="82"/>
                    <a:pt x="191" y="82"/>
                  </a:cubicBezTo>
                  <a:cubicBezTo>
                    <a:pt x="201" y="81"/>
                    <a:pt x="210" y="80"/>
                    <a:pt x="211" y="79"/>
                  </a:cubicBezTo>
                  <a:cubicBezTo>
                    <a:pt x="211" y="79"/>
                    <a:pt x="211" y="75"/>
                    <a:pt x="210" y="71"/>
                  </a:cubicBezTo>
                  <a:cubicBezTo>
                    <a:pt x="209" y="67"/>
                    <a:pt x="206" y="62"/>
                    <a:pt x="204" y="59"/>
                  </a:cubicBezTo>
                  <a:cubicBezTo>
                    <a:pt x="202" y="57"/>
                    <a:pt x="199" y="55"/>
                    <a:pt x="197" y="5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8"/>
            <p:cNvSpPr/>
            <p:nvPr/>
          </p:nvSpPr>
          <p:spPr bwMode="auto">
            <a:xfrm>
              <a:off x="5020" y="1663"/>
              <a:ext cx="764" cy="580"/>
            </a:xfrm>
            <a:custGeom>
              <a:avLst/>
              <a:gdLst>
                <a:gd name="T0" fmla="*/ 253 w 323"/>
                <a:gd name="T1" fmla="*/ 202 h 245"/>
                <a:gd name="T2" fmla="*/ 267 w 323"/>
                <a:gd name="T3" fmla="*/ 190 h 245"/>
                <a:gd name="T4" fmla="*/ 273 w 323"/>
                <a:gd name="T5" fmla="*/ 192 h 245"/>
                <a:gd name="T6" fmla="*/ 253 w 323"/>
                <a:gd name="T7" fmla="*/ 165 h 245"/>
                <a:gd name="T8" fmla="*/ 224 w 323"/>
                <a:gd name="T9" fmla="*/ 186 h 245"/>
                <a:gd name="T10" fmla="*/ 188 w 323"/>
                <a:gd name="T11" fmla="*/ 129 h 245"/>
                <a:gd name="T12" fmla="*/ 255 w 323"/>
                <a:gd name="T13" fmla="*/ 77 h 245"/>
                <a:gd name="T14" fmla="*/ 322 w 323"/>
                <a:gd name="T15" fmla="*/ 10 h 245"/>
                <a:gd name="T16" fmla="*/ 234 w 323"/>
                <a:gd name="T17" fmla="*/ 41 h 245"/>
                <a:gd name="T18" fmla="*/ 216 w 323"/>
                <a:gd name="T19" fmla="*/ 28 h 245"/>
                <a:gd name="T20" fmla="*/ 217 w 323"/>
                <a:gd name="T21" fmla="*/ 25 h 245"/>
                <a:gd name="T22" fmla="*/ 225 w 323"/>
                <a:gd name="T23" fmla="*/ 18 h 245"/>
                <a:gd name="T24" fmla="*/ 209 w 323"/>
                <a:gd name="T25" fmla="*/ 23 h 245"/>
                <a:gd name="T26" fmla="*/ 198 w 323"/>
                <a:gd name="T27" fmla="*/ 36 h 245"/>
                <a:gd name="T28" fmla="*/ 208 w 323"/>
                <a:gd name="T29" fmla="*/ 31 h 245"/>
                <a:gd name="T30" fmla="*/ 211 w 323"/>
                <a:gd name="T31" fmla="*/ 31 h 245"/>
                <a:gd name="T32" fmla="*/ 191 w 323"/>
                <a:gd name="T33" fmla="*/ 67 h 245"/>
                <a:gd name="T34" fmla="*/ 173 w 323"/>
                <a:gd name="T35" fmla="*/ 54 h 245"/>
                <a:gd name="T36" fmla="*/ 180 w 323"/>
                <a:gd name="T37" fmla="*/ 51 h 245"/>
                <a:gd name="T38" fmla="*/ 176 w 323"/>
                <a:gd name="T39" fmla="*/ 51 h 245"/>
                <a:gd name="T40" fmla="*/ 168 w 323"/>
                <a:gd name="T41" fmla="*/ 56 h 245"/>
                <a:gd name="T42" fmla="*/ 157 w 323"/>
                <a:gd name="T43" fmla="*/ 66 h 245"/>
                <a:gd name="T44" fmla="*/ 168 w 323"/>
                <a:gd name="T45" fmla="*/ 57 h 245"/>
                <a:gd name="T46" fmla="*/ 168 w 323"/>
                <a:gd name="T47" fmla="*/ 60 h 245"/>
                <a:gd name="T48" fmla="*/ 151 w 323"/>
                <a:gd name="T49" fmla="*/ 75 h 245"/>
                <a:gd name="T50" fmla="*/ 108 w 323"/>
                <a:gd name="T51" fmla="*/ 26 h 245"/>
                <a:gd name="T52" fmla="*/ 112 w 323"/>
                <a:gd name="T53" fmla="*/ 57 h 245"/>
                <a:gd name="T54" fmla="*/ 126 w 323"/>
                <a:gd name="T55" fmla="*/ 109 h 245"/>
                <a:gd name="T56" fmla="*/ 108 w 323"/>
                <a:gd name="T57" fmla="*/ 97 h 245"/>
                <a:gd name="T58" fmla="*/ 116 w 323"/>
                <a:gd name="T59" fmla="*/ 94 h 245"/>
                <a:gd name="T60" fmla="*/ 111 w 323"/>
                <a:gd name="T61" fmla="*/ 94 h 245"/>
                <a:gd name="T62" fmla="*/ 104 w 323"/>
                <a:gd name="T63" fmla="*/ 100 h 245"/>
                <a:gd name="T64" fmla="*/ 92 w 323"/>
                <a:gd name="T65" fmla="*/ 109 h 245"/>
                <a:gd name="T66" fmla="*/ 104 w 323"/>
                <a:gd name="T67" fmla="*/ 100 h 245"/>
                <a:gd name="T68" fmla="*/ 103 w 323"/>
                <a:gd name="T69" fmla="*/ 104 h 245"/>
                <a:gd name="T70" fmla="*/ 71 w 323"/>
                <a:gd name="T71" fmla="*/ 126 h 245"/>
                <a:gd name="T72" fmla="*/ 67 w 323"/>
                <a:gd name="T73" fmla="*/ 125 h 245"/>
                <a:gd name="T74" fmla="*/ 80 w 323"/>
                <a:gd name="T75" fmla="*/ 117 h 245"/>
                <a:gd name="T76" fmla="*/ 67 w 323"/>
                <a:gd name="T77" fmla="*/ 125 h 245"/>
                <a:gd name="T78" fmla="*/ 59 w 323"/>
                <a:gd name="T79" fmla="*/ 130 h 245"/>
                <a:gd name="T80" fmla="*/ 57 w 323"/>
                <a:gd name="T81" fmla="*/ 134 h 245"/>
                <a:gd name="T82" fmla="*/ 63 w 323"/>
                <a:gd name="T83" fmla="*/ 128 h 245"/>
                <a:gd name="T84" fmla="*/ 69 w 323"/>
                <a:gd name="T85" fmla="*/ 151 h 245"/>
                <a:gd name="T86" fmla="*/ 2 w 323"/>
                <a:gd name="T87" fmla="*/ 211 h 245"/>
                <a:gd name="T88" fmla="*/ 45 w 323"/>
                <a:gd name="T89" fmla="*/ 213 h 245"/>
                <a:gd name="T90" fmla="*/ 150 w 323"/>
                <a:gd name="T91" fmla="*/ 152 h 245"/>
                <a:gd name="T92" fmla="*/ 191 w 323"/>
                <a:gd name="T93" fmla="*/ 176 h 245"/>
                <a:gd name="T94" fmla="*/ 181 w 323"/>
                <a:gd name="T95" fmla="*/ 216 h 245"/>
                <a:gd name="T96" fmla="*/ 184 w 323"/>
                <a:gd name="T97" fmla="*/ 232 h 245"/>
                <a:gd name="T98" fmla="*/ 195 w 323"/>
                <a:gd name="T99" fmla="*/ 241 h 245"/>
                <a:gd name="T100" fmla="*/ 197 w 323"/>
                <a:gd name="T101" fmla="*/ 240 h 245"/>
                <a:gd name="T102" fmla="*/ 228 w 323"/>
                <a:gd name="T103" fmla="*/ 221 h 245"/>
                <a:gd name="T104" fmla="*/ 239 w 323"/>
                <a:gd name="T105" fmla="*/ 21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" h="245">
                  <a:moveTo>
                    <a:pt x="239" y="214"/>
                  </a:moveTo>
                  <a:cubicBezTo>
                    <a:pt x="239" y="213"/>
                    <a:pt x="239" y="213"/>
                    <a:pt x="238" y="212"/>
                  </a:cubicBezTo>
                  <a:cubicBezTo>
                    <a:pt x="240" y="211"/>
                    <a:pt x="246" y="207"/>
                    <a:pt x="253" y="202"/>
                  </a:cubicBezTo>
                  <a:cubicBezTo>
                    <a:pt x="261" y="197"/>
                    <a:pt x="267" y="192"/>
                    <a:pt x="267" y="192"/>
                  </a:cubicBezTo>
                  <a:cubicBezTo>
                    <a:pt x="268" y="192"/>
                    <a:pt x="268" y="191"/>
                    <a:pt x="267" y="191"/>
                  </a:cubicBezTo>
                  <a:cubicBezTo>
                    <a:pt x="267" y="190"/>
                    <a:pt x="267" y="190"/>
                    <a:pt x="267" y="190"/>
                  </a:cubicBezTo>
                  <a:cubicBezTo>
                    <a:pt x="268" y="189"/>
                    <a:pt x="269" y="190"/>
                    <a:pt x="269" y="191"/>
                  </a:cubicBezTo>
                  <a:cubicBezTo>
                    <a:pt x="270" y="192"/>
                    <a:pt x="271" y="193"/>
                    <a:pt x="272" y="193"/>
                  </a:cubicBezTo>
                  <a:cubicBezTo>
                    <a:pt x="272" y="193"/>
                    <a:pt x="273" y="193"/>
                    <a:pt x="273" y="192"/>
                  </a:cubicBezTo>
                  <a:cubicBezTo>
                    <a:pt x="273" y="191"/>
                    <a:pt x="270" y="185"/>
                    <a:pt x="265" y="177"/>
                  </a:cubicBezTo>
                  <a:cubicBezTo>
                    <a:pt x="260" y="170"/>
                    <a:pt x="255" y="164"/>
                    <a:pt x="255" y="164"/>
                  </a:cubicBezTo>
                  <a:cubicBezTo>
                    <a:pt x="254" y="164"/>
                    <a:pt x="253" y="164"/>
                    <a:pt x="253" y="165"/>
                  </a:cubicBezTo>
                  <a:cubicBezTo>
                    <a:pt x="252" y="166"/>
                    <a:pt x="252" y="168"/>
                    <a:pt x="251" y="168"/>
                  </a:cubicBezTo>
                  <a:cubicBezTo>
                    <a:pt x="251" y="168"/>
                    <a:pt x="244" y="173"/>
                    <a:pt x="236" y="178"/>
                  </a:cubicBezTo>
                  <a:cubicBezTo>
                    <a:pt x="231" y="181"/>
                    <a:pt x="227" y="184"/>
                    <a:pt x="224" y="186"/>
                  </a:cubicBezTo>
                  <a:cubicBezTo>
                    <a:pt x="219" y="177"/>
                    <a:pt x="213" y="166"/>
                    <a:pt x="210" y="163"/>
                  </a:cubicBezTo>
                  <a:cubicBezTo>
                    <a:pt x="208" y="159"/>
                    <a:pt x="200" y="148"/>
                    <a:pt x="194" y="138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91" y="126"/>
                    <a:pt x="197" y="121"/>
                    <a:pt x="204" y="116"/>
                  </a:cubicBezTo>
                  <a:cubicBezTo>
                    <a:pt x="222" y="103"/>
                    <a:pt x="222" y="103"/>
                    <a:pt x="222" y="103"/>
                  </a:cubicBezTo>
                  <a:cubicBezTo>
                    <a:pt x="231" y="96"/>
                    <a:pt x="246" y="84"/>
                    <a:pt x="255" y="77"/>
                  </a:cubicBezTo>
                  <a:cubicBezTo>
                    <a:pt x="300" y="41"/>
                    <a:pt x="300" y="41"/>
                    <a:pt x="300" y="41"/>
                  </a:cubicBezTo>
                  <a:cubicBezTo>
                    <a:pt x="309" y="34"/>
                    <a:pt x="317" y="26"/>
                    <a:pt x="319" y="24"/>
                  </a:cubicBezTo>
                  <a:cubicBezTo>
                    <a:pt x="320" y="22"/>
                    <a:pt x="321" y="16"/>
                    <a:pt x="322" y="10"/>
                  </a:cubicBezTo>
                  <a:cubicBezTo>
                    <a:pt x="323" y="5"/>
                    <a:pt x="319" y="1"/>
                    <a:pt x="314" y="0"/>
                  </a:cubicBezTo>
                  <a:cubicBezTo>
                    <a:pt x="308" y="0"/>
                    <a:pt x="296" y="5"/>
                    <a:pt x="286" y="11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1"/>
                    <a:pt x="234" y="41"/>
                    <a:pt x="234" y="40"/>
                  </a:cubicBezTo>
                  <a:cubicBezTo>
                    <a:pt x="227" y="31"/>
                    <a:pt x="220" y="25"/>
                    <a:pt x="218" y="27"/>
                  </a:cubicBezTo>
                  <a:cubicBezTo>
                    <a:pt x="217" y="27"/>
                    <a:pt x="217" y="27"/>
                    <a:pt x="216" y="28"/>
                  </a:cubicBezTo>
                  <a:cubicBezTo>
                    <a:pt x="215" y="27"/>
                    <a:pt x="215" y="27"/>
                    <a:pt x="214" y="26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5" y="26"/>
                    <a:pt x="216" y="25"/>
                    <a:pt x="217" y="25"/>
                  </a:cubicBezTo>
                  <a:cubicBezTo>
                    <a:pt x="218" y="25"/>
                    <a:pt x="220" y="24"/>
                    <a:pt x="222" y="23"/>
                  </a:cubicBezTo>
                  <a:cubicBezTo>
                    <a:pt x="223" y="22"/>
                    <a:pt x="226" y="20"/>
                    <a:pt x="227" y="18"/>
                  </a:cubicBezTo>
                  <a:cubicBezTo>
                    <a:pt x="229" y="17"/>
                    <a:pt x="228" y="17"/>
                    <a:pt x="225" y="18"/>
                  </a:cubicBezTo>
                  <a:cubicBezTo>
                    <a:pt x="223" y="19"/>
                    <a:pt x="219" y="22"/>
                    <a:pt x="217" y="23"/>
                  </a:cubicBezTo>
                  <a:cubicBezTo>
                    <a:pt x="216" y="24"/>
                    <a:pt x="214" y="25"/>
                    <a:pt x="214" y="26"/>
                  </a:cubicBezTo>
                  <a:cubicBezTo>
                    <a:pt x="213" y="24"/>
                    <a:pt x="210" y="23"/>
                    <a:pt x="209" y="23"/>
                  </a:cubicBezTo>
                  <a:cubicBezTo>
                    <a:pt x="208" y="24"/>
                    <a:pt x="208" y="26"/>
                    <a:pt x="210" y="28"/>
                  </a:cubicBezTo>
                  <a:cubicBezTo>
                    <a:pt x="209" y="29"/>
                    <a:pt x="208" y="29"/>
                    <a:pt x="206" y="30"/>
                  </a:cubicBezTo>
                  <a:cubicBezTo>
                    <a:pt x="204" y="32"/>
                    <a:pt x="201" y="34"/>
                    <a:pt x="198" y="36"/>
                  </a:cubicBezTo>
                  <a:cubicBezTo>
                    <a:pt x="196" y="38"/>
                    <a:pt x="196" y="39"/>
                    <a:pt x="198" y="38"/>
                  </a:cubicBezTo>
                  <a:cubicBezTo>
                    <a:pt x="200" y="37"/>
                    <a:pt x="203" y="36"/>
                    <a:pt x="204" y="35"/>
                  </a:cubicBezTo>
                  <a:cubicBezTo>
                    <a:pt x="206" y="34"/>
                    <a:pt x="208" y="32"/>
                    <a:pt x="208" y="31"/>
                  </a:cubicBezTo>
                  <a:cubicBezTo>
                    <a:pt x="209" y="30"/>
                    <a:pt x="210" y="29"/>
                    <a:pt x="210" y="29"/>
                  </a:cubicBezTo>
                  <a:cubicBezTo>
                    <a:pt x="210" y="29"/>
                    <a:pt x="210" y="29"/>
                    <a:pt x="210" y="29"/>
                  </a:cubicBezTo>
                  <a:cubicBezTo>
                    <a:pt x="210" y="30"/>
                    <a:pt x="211" y="30"/>
                    <a:pt x="211" y="31"/>
                  </a:cubicBezTo>
                  <a:cubicBezTo>
                    <a:pt x="210" y="32"/>
                    <a:pt x="210" y="32"/>
                    <a:pt x="209" y="32"/>
                  </a:cubicBezTo>
                  <a:cubicBezTo>
                    <a:pt x="207" y="34"/>
                    <a:pt x="210" y="43"/>
                    <a:pt x="216" y="52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85" y="58"/>
                    <a:pt x="179" y="53"/>
                    <a:pt x="177" y="54"/>
                  </a:cubicBezTo>
                  <a:cubicBezTo>
                    <a:pt x="176" y="55"/>
                    <a:pt x="175" y="55"/>
                    <a:pt x="174" y="56"/>
                  </a:cubicBezTo>
                  <a:cubicBezTo>
                    <a:pt x="174" y="55"/>
                    <a:pt x="173" y="54"/>
                    <a:pt x="173" y="54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3" y="54"/>
                    <a:pt x="174" y="53"/>
                    <a:pt x="175" y="53"/>
                  </a:cubicBezTo>
                  <a:cubicBezTo>
                    <a:pt x="177" y="53"/>
                    <a:pt x="179" y="52"/>
                    <a:pt x="180" y="51"/>
                  </a:cubicBezTo>
                  <a:cubicBezTo>
                    <a:pt x="182" y="50"/>
                    <a:pt x="184" y="48"/>
                    <a:pt x="186" y="46"/>
                  </a:cubicBezTo>
                  <a:cubicBezTo>
                    <a:pt x="187" y="45"/>
                    <a:pt x="186" y="44"/>
                    <a:pt x="184" y="46"/>
                  </a:cubicBezTo>
                  <a:cubicBezTo>
                    <a:pt x="181" y="47"/>
                    <a:pt x="178" y="50"/>
                    <a:pt x="176" y="51"/>
                  </a:cubicBezTo>
                  <a:cubicBezTo>
                    <a:pt x="174" y="52"/>
                    <a:pt x="173" y="53"/>
                    <a:pt x="173" y="53"/>
                  </a:cubicBezTo>
                  <a:cubicBezTo>
                    <a:pt x="171" y="52"/>
                    <a:pt x="169" y="51"/>
                    <a:pt x="168" y="51"/>
                  </a:cubicBezTo>
                  <a:cubicBezTo>
                    <a:pt x="167" y="52"/>
                    <a:pt x="167" y="54"/>
                    <a:pt x="168" y="56"/>
                  </a:cubicBezTo>
                  <a:cubicBezTo>
                    <a:pt x="168" y="57"/>
                    <a:pt x="166" y="57"/>
                    <a:pt x="165" y="58"/>
                  </a:cubicBezTo>
                  <a:cubicBezTo>
                    <a:pt x="163" y="60"/>
                    <a:pt x="159" y="62"/>
                    <a:pt x="157" y="64"/>
                  </a:cubicBezTo>
                  <a:cubicBezTo>
                    <a:pt x="155" y="66"/>
                    <a:pt x="155" y="67"/>
                    <a:pt x="157" y="66"/>
                  </a:cubicBezTo>
                  <a:cubicBezTo>
                    <a:pt x="159" y="65"/>
                    <a:pt x="161" y="63"/>
                    <a:pt x="163" y="62"/>
                  </a:cubicBezTo>
                  <a:cubicBezTo>
                    <a:pt x="164" y="61"/>
                    <a:pt x="166" y="60"/>
                    <a:pt x="167" y="59"/>
                  </a:cubicBezTo>
                  <a:cubicBezTo>
                    <a:pt x="168" y="58"/>
                    <a:pt x="168" y="57"/>
                    <a:pt x="168" y="57"/>
                  </a:cubicBezTo>
                  <a:cubicBezTo>
                    <a:pt x="169" y="57"/>
                    <a:pt x="168" y="57"/>
                    <a:pt x="168" y="57"/>
                  </a:cubicBezTo>
                  <a:cubicBezTo>
                    <a:pt x="169" y="57"/>
                    <a:pt x="169" y="58"/>
                    <a:pt x="170" y="59"/>
                  </a:cubicBezTo>
                  <a:cubicBezTo>
                    <a:pt x="169" y="59"/>
                    <a:pt x="168" y="60"/>
                    <a:pt x="168" y="60"/>
                  </a:cubicBezTo>
                  <a:cubicBezTo>
                    <a:pt x="166" y="62"/>
                    <a:pt x="168" y="69"/>
                    <a:pt x="173" y="77"/>
                  </a:cubicBezTo>
                  <a:cubicBezTo>
                    <a:pt x="167" y="81"/>
                    <a:pt x="161" y="84"/>
                    <a:pt x="158" y="85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44" y="65"/>
                    <a:pt x="135" y="52"/>
                    <a:pt x="130" y="44"/>
                  </a:cubicBezTo>
                  <a:cubicBezTo>
                    <a:pt x="124" y="37"/>
                    <a:pt x="118" y="30"/>
                    <a:pt x="116" y="29"/>
                  </a:cubicBezTo>
                  <a:cubicBezTo>
                    <a:pt x="113" y="27"/>
                    <a:pt x="110" y="26"/>
                    <a:pt x="108" y="26"/>
                  </a:cubicBezTo>
                  <a:cubicBezTo>
                    <a:pt x="106" y="26"/>
                    <a:pt x="103" y="28"/>
                    <a:pt x="103" y="29"/>
                  </a:cubicBezTo>
                  <a:cubicBezTo>
                    <a:pt x="102" y="31"/>
                    <a:pt x="102" y="35"/>
                    <a:pt x="102" y="38"/>
                  </a:cubicBezTo>
                  <a:cubicBezTo>
                    <a:pt x="103" y="41"/>
                    <a:pt x="107" y="49"/>
                    <a:pt x="112" y="57"/>
                  </a:cubicBezTo>
                  <a:cubicBezTo>
                    <a:pt x="116" y="64"/>
                    <a:pt x="125" y="78"/>
                    <a:pt x="132" y="88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7" y="100"/>
                    <a:pt x="132" y="105"/>
                    <a:pt x="126" y="109"/>
                  </a:cubicBezTo>
                  <a:cubicBezTo>
                    <a:pt x="120" y="101"/>
                    <a:pt x="114" y="96"/>
                    <a:pt x="112" y="98"/>
                  </a:cubicBezTo>
                  <a:cubicBezTo>
                    <a:pt x="111" y="98"/>
                    <a:pt x="111" y="99"/>
                    <a:pt x="110" y="99"/>
                  </a:cubicBezTo>
                  <a:cubicBezTo>
                    <a:pt x="110" y="99"/>
                    <a:pt x="109" y="98"/>
                    <a:pt x="108" y="97"/>
                  </a:cubicBezTo>
                  <a:cubicBezTo>
                    <a:pt x="108" y="97"/>
                    <a:pt x="109" y="97"/>
                    <a:pt x="109" y="97"/>
                  </a:cubicBezTo>
                  <a:cubicBezTo>
                    <a:pt x="109" y="97"/>
                    <a:pt x="110" y="97"/>
                    <a:pt x="111" y="96"/>
                  </a:cubicBezTo>
                  <a:cubicBezTo>
                    <a:pt x="112" y="96"/>
                    <a:pt x="114" y="95"/>
                    <a:pt x="116" y="94"/>
                  </a:cubicBezTo>
                  <a:cubicBezTo>
                    <a:pt x="117" y="93"/>
                    <a:pt x="120" y="91"/>
                    <a:pt x="121" y="90"/>
                  </a:cubicBezTo>
                  <a:cubicBezTo>
                    <a:pt x="123" y="88"/>
                    <a:pt x="122" y="88"/>
                    <a:pt x="120" y="89"/>
                  </a:cubicBezTo>
                  <a:cubicBezTo>
                    <a:pt x="117" y="91"/>
                    <a:pt x="113" y="93"/>
                    <a:pt x="111" y="94"/>
                  </a:cubicBezTo>
                  <a:cubicBezTo>
                    <a:pt x="110" y="95"/>
                    <a:pt x="109" y="96"/>
                    <a:pt x="108" y="97"/>
                  </a:cubicBezTo>
                  <a:cubicBezTo>
                    <a:pt x="107" y="95"/>
                    <a:pt x="105" y="94"/>
                    <a:pt x="104" y="95"/>
                  </a:cubicBezTo>
                  <a:cubicBezTo>
                    <a:pt x="103" y="96"/>
                    <a:pt x="103" y="98"/>
                    <a:pt x="104" y="100"/>
                  </a:cubicBezTo>
                  <a:cubicBezTo>
                    <a:pt x="103" y="100"/>
                    <a:pt x="102" y="101"/>
                    <a:pt x="100" y="102"/>
                  </a:cubicBezTo>
                  <a:cubicBezTo>
                    <a:pt x="98" y="103"/>
                    <a:pt x="95" y="106"/>
                    <a:pt x="93" y="107"/>
                  </a:cubicBezTo>
                  <a:cubicBezTo>
                    <a:pt x="90" y="109"/>
                    <a:pt x="90" y="110"/>
                    <a:pt x="92" y="109"/>
                  </a:cubicBezTo>
                  <a:cubicBezTo>
                    <a:pt x="94" y="108"/>
                    <a:pt x="97" y="107"/>
                    <a:pt x="99" y="106"/>
                  </a:cubicBezTo>
                  <a:cubicBezTo>
                    <a:pt x="100" y="105"/>
                    <a:pt x="102" y="103"/>
                    <a:pt x="102" y="102"/>
                  </a:cubicBezTo>
                  <a:cubicBezTo>
                    <a:pt x="103" y="101"/>
                    <a:pt x="104" y="100"/>
                    <a:pt x="104" y="100"/>
                  </a:cubicBezTo>
                  <a:cubicBezTo>
                    <a:pt x="104" y="100"/>
                    <a:pt x="104" y="100"/>
                    <a:pt x="104" y="100"/>
                  </a:cubicBezTo>
                  <a:cubicBezTo>
                    <a:pt x="105" y="101"/>
                    <a:pt x="105" y="102"/>
                    <a:pt x="105" y="102"/>
                  </a:cubicBezTo>
                  <a:cubicBezTo>
                    <a:pt x="105" y="103"/>
                    <a:pt x="104" y="103"/>
                    <a:pt x="103" y="104"/>
                  </a:cubicBezTo>
                  <a:cubicBezTo>
                    <a:pt x="101" y="105"/>
                    <a:pt x="104" y="113"/>
                    <a:pt x="109" y="122"/>
                  </a:cubicBezTo>
                  <a:cubicBezTo>
                    <a:pt x="86" y="139"/>
                    <a:pt x="86" y="139"/>
                    <a:pt x="86" y="139"/>
                  </a:cubicBezTo>
                  <a:cubicBezTo>
                    <a:pt x="80" y="130"/>
                    <a:pt x="73" y="124"/>
                    <a:pt x="71" y="126"/>
                  </a:cubicBezTo>
                  <a:cubicBezTo>
                    <a:pt x="70" y="126"/>
                    <a:pt x="69" y="127"/>
                    <a:pt x="69" y="127"/>
                  </a:cubicBezTo>
                  <a:cubicBezTo>
                    <a:pt x="68" y="127"/>
                    <a:pt x="68" y="126"/>
                    <a:pt x="67" y="125"/>
                  </a:cubicBezTo>
                  <a:cubicBezTo>
                    <a:pt x="67" y="125"/>
                    <a:pt x="67" y="125"/>
                    <a:pt x="67" y="125"/>
                  </a:cubicBezTo>
                  <a:cubicBezTo>
                    <a:pt x="67" y="125"/>
                    <a:pt x="69" y="125"/>
                    <a:pt x="70" y="124"/>
                  </a:cubicBezTo>
                  <a:cubicBezTo>
                    <a:pt x="71" y="124"/>
                    <a:pt x="73" y="123"/>
                    <a:pt x="74" y="122"/>
                  </a:cubicBezTo>
                  <a:cubicBezTo>
                    <a:pt x="76" y="121"/>
                    <a:pt x="78" y="119"/>
                    <a:pt x="80" y="117"/>
                  </a:cubicBezTo>
                  <a:cubicBezTo>
                    <a:pt x="82" y="116"/>
                    <a:pt x="81" y="116"/>
                    <a:pt x="78" y="117"/>
                  </a:cubicBezTo>
                  <a:cubicBezTo>
                    <a:pt x="76" y="119"/>
                    <a:pt x="72" y="121"/>
                    <a:pt x="70" y="122"/>
                  </a:cubicBezTo>
                  <a:cubicBezTo>
                    <a:pt x="68" y="123"/>
                    <a:pt x="67" y="124"/>
                    <a:pt x="67" y="125"/>
                  </a:cubicBezTo>
                  <a:cubicBezTo>
                    <a:pt x="65" y="123"/>
                    <a:pt x="63" y="122"/>
                    <a:pt x="62" y="123"/>
                  </a:cubicBezTo>
                  <a:cubicBezTo>
                    <a:pt x="61" y="123"/>
                    <a:pt x="61" y="126"/>
                    <a:pt x="63" y="128"/>
                  </a:cubicBezTo>
                  <a:cubicBezTo>
                    <a:pt x="62" y="128"/>
                    <a:pt x="61" y="129"/>
                    <a:pt x="59" y="130"/>
                  </a:cubicBezTo>
                  <a:cubicBezTo>
                    <a:pt x="57" y="131"/>
                    <a:pt x="54" y="134"/>
                    <a:pt x="51" y="135"/>
                  </a:cubicBezTo>
                  <a:cubicBezTo>
                    <a:pt x="49" y="137"/>
                    <a:pt x="49" y="138"/>
                    <a:pt x="51" y="137"/>
                  </a:cubicBezTo>
                  <a:cubicBezTo>
                    <a:pt x="53" y="136"/>
                    <a:pt x="56" y="135"/>
                    <a:pt x="57" y="134"/>
                  </a:cubicBezTo>
                  <a:cubicBezTo>
                    <a:pt x="59" y="133"/>
                    <a:pt x="60" y="131"/>
                    <a:pt x="61" y="130"/>
                  </a:cubicBezTo>
                  <a:cubicBezTo>
                    <a:pt x="62" y="129"/>
                    <a:pt x="62" y="128"/>
                    <a:pt x="63" y="128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3" y="129"/>
                    <a:pt x="64" y="130"/>
                    <a:pt x="64" y="130"/>
                  </a:cubicBezTo>
                  <a:cubicBezTo>
                    <a:pt x="63" y="131"/>
                    <a:pt x="63" y="131"/>
                    <a:pt x="62" y="132"/>
                  </a:cubicBezTo>
                  <a:cubicBezTo>
                    <a:pt x="60" y="133"/>
                    <a:pt x="63" y="142"/>
                    <a:pt x="69" y="151"/>
                  </a:cubicBezTo>
                  <a:cubicBezTo>
                    <a:pt x="69" y="152"/>
                    <a:pt x="69" y="152"/>
                    <a:pt x="70" y="152"/>
                  </a:cubicBezTo>
                  <a:cubicBezTo>
                    <a:pt x="22" y="189"/>
                    <a:pt x="22" y="189"/>
                    <a:pt x="22" y="189"/>
                  </a:cubicBezTo>
                  <a:cubicBezTo>
                    <a:pt x="13" y="196"/>
                    <a:pt x="4" y="206"/>
                    <a:pt x="2" y="211"/>
                  </a:cubicBezTo>
                  <a:cubicBezTo>
                    <a:pt x="0" y="216"/>
                    <a:pt x="3" y="221"/>
                    <a:pt x="8" y="222"/>
                  </a:cubicBezTo>
                  <a:cubicBezTo>
                    <a:pt x="13" y="224"/>
                    <a:pt x="19" y="225"/>
                    <a:pt x="22" y="224"/>
                  </a:cubicBezTo>
                  <a:cubicBezTo>
                    <a:pt x="24" y="224"/>
                    <a:pt x="35" y="219"/>
                    <a:pt x="45" y="213"/>
                  </a:cubicBezTo>
                  <a:cubicBezTo>
                    <a:pt x="95" y="185"/>
                    <a:pt x="95" y="185"/>
                    <a:pt x="95" y="185"/>
                  </a:cubicBezTo>
                  <a:cubicBezTo>
                    <a:pt x="105" y="180"/>
                    <a:pt x="121" y="170"/>
                    <a:pt x="131" y="164"/>
                  </a:cubicBezTo>
                  <a:cubicBezTo>
                    <a:pt x="150" y="152"/>
                    <a:pt x="150" y="152"/>
                    <a:pt x="150" y="152"/>
                  </a:cubicBezTo>
                  <a:cubicBezTo>
                    <a:pt x="157" y="147"/>
                    <a:pt x="164" y="144"/>
                    <a:pt x="168" y="142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1" y="161"/>
                    <a:pt x="189" y="172"/>
                    <a:pt x="191" y="176"/>
                  </a:cubicBezTo>
                  <a:cubicBezTo>
                    <a:pt x="194" y="179"/>
                    <a:pt x="201" y="189"/>
                    <a:pt x="208" y="197"/>
                  </a:cubicBezTo>
                  <a:cubicBezTo>
                    <a:pt x="205" y="199"/>
                    <a:pt x="200" y="202"/>
                    <a:pt x="196" y="205"/>
                  </a:cubicBezTo>
                  <a:cubicBezTo>
                    <a:pt x="188" y="211"/>
                    <a:pt x="181" y="215"/>
                    <a:pt x="181" y="216"/>
                  </a:cubicBezTo>
                  <a:cubicBezTo>
                    <a:pt x="180" y="216"/>
                    <a:pt x="179" y="216"/>
                    <a:pt x="178" y="216"/>
                  </a:cubicBezTo>
                  <a:cubicBezTo>
                    <a:pt x="177" y="216"/>
                    <a:pt x="176" y="216"/>
                    <a:pt x="176" y="217"/>
                  </a:cubicBezTo>
                  <a:cubicBezTo>
                    <a:pt x="176" y="218"/>
                    <a:pt x="180" y="225"/>
                    <a:pt x="184" y="232"/>
                  </a:cubicBezTo>
                  <a:cubicBezTo>
                    <a:pt x="189" y="239"/>
                    <a:pt x="194" y="245"/>
                    <a:pt x="195" y="245"/>
                  </a:cubicBezTo>
                  <a:cubicBezTo>
                    <a:pt x="195" y="245"/>
                    <a:pt x="196" y="245"/>
                    <a:pt x="196" y="244"/>
                  </a:cubicBezTo>
                  <a:cubicBezTo>
                    <a:pt x="196" y="243"/>
                    <a:pt x="196" y="242"/>
                    <a:pt x="195" y="241"/>
                  </a:cubicBezTo>
                  <a:cubicBezTo>
                    <a:pt x="194" y="240"/>
                    <a:pt x="194" y="239"/>
                    <a:pt x="195" y="239"/>
                  </a:cubicBezTo>
                  <a:cubicBezTo>
                    <a:pt x="195" y="238"/>
                    <a:pt x="196" y="239"/>
                    <a:pt x="196" y="239"/>
                  </a:cubicBezTo>
                  <a:cubicBezTo>
                    <a:pt x="196" y="240"/>
                    <a:pt x="197" y="240"/>
                    <a:pt x="197" y="240"/>
                  </a:cubicBezTo>
                  <a:cubicBezTo>
                    <a:pt x="197" y="240"/>
                    <a:pt x="204" y="235"/>
                    <a:pt x="212" y="230"/>
                  </a:cubicBezTo>
                  <a:cubicBezTo>
                    <a:pt x="218" y="225"/>
                    <a:pt x="224" y="221"/>
                    <a:pt x="226" y="220"/>
                  </a:cubicBezTo>
                  <a:cubicBezTo>
                    <a:pt x="227" y="221"/>
                    <a:pt x="227" y="221"/>
                    <a:pt x="228" y="221"/>
                  </a:cubicBezTo>
                  <a:cubicBezTo>
                    <a:pt x="229" y="222"/>
                    <a:pt x="232" y="223"/>
                    <a:pt x="233" y="223"/>
                  </a:cubicBezTo>
                  <a:cubicBezTo>
                    <a:pt x="235" y="222"/>
                    <a:pt x="237" y="221"/>
                    <a:pt x="238" y="219"/>
                  </a:cubicBezTo>
                  <a:cubicBezTo>
                    <a:pt x="239" y="218"/>
                    <a:pt x="239" y="215"/>
                    <a:pt x="239" y="21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9"/>
            <p:cNvSpPr/>
            <p:nvPr/>
          </p:nvSpPr>
          <p:spPr bwMode="auto">
            <a:xfrm>
              <a:off x="1896" y="2520"/>
              <a:ext cx="755" cy="584"/>
            </a:xfrm>
            <a:custGeom>
              <a:avLst/>
              <a:gdLst>
                <a:gd name="T0" fmla="*/ 242 w 319"/>
                <a:gd name="T1" fmla="*/ 212 h 247"/>
                <a:gd name="T2" fmla="*/ 276 w 319"/>
                <a:gd name="T3" fmla="*/ 175 h 247"/>
                <a:gd name="T4" fmla="*/ 241 w 319"/>
                <a:gd name="T5" fmla="*/ 180 h 247"/>
                <a:gd name="T6" fmla="*/ 197 w 319"/>
                <a:gd name="T7" fmla="*/ 144 h 247"/>
                <a:gd name="T8" fmla="*/ 202 w 319"/>
                <a:gd name="T9" fmla="*/ 114 h 247"/>
                <a:gd name="T10" fmla="*/ 318 w 319"/>
                <a:gd name="T11" fmla="*/ 6 h 247"/>
                <a:gd name="T12" fmla="*/ 284 w 319"/>
                <a:gd name="T13" fmla="*/ 13 h 247"/>
                <a:gd name="T14" fmla="*/ 222 w 319"/>
                <a:gd name="T15" fmla="*/ 31 h 247"/>
                <a:gd name="T16" fmla="*/ 213 w 319"/>
                <a:gd name="T17" fmla="*/ 28 h 247"/>
                <a:gd name="T18" fmla="*/ 219 w 319"/>
                <a:gd name="T19" fmla="*/ 26 h 247"/>
                <a:gd name="T20" fmla="*/ 215 w 319"/>
                <a:gd name="T21" fmla="*/ 26 h 247"/>
                <a:gd name="T22" fmla="*/ 208 w 319"/>
                <a:gd name="T23" fmla="*/ 31 h 247"/>
                <a:gd name="T24" fmla="*/ 199 w 319"/>
                <a:gd name="T25" fmla="*/ 38 h 247"/>
                <a:gd name="T26" fmla="*/ 208 w 319"/>
                <a:gd name="T27" fmla="*/ 31 h 247"/>
                <a:gd name="T28" fmla="*/ 209 w 319"/>
                <a:gd name="T29" fmla="*/ 35 h 247"/>
                <a:gd name="T30" fmla="*/ 189 w 319"/>
                <a:gd name="T31" fmla="*/ 70 h 247"/>
                <a:gd name="T32" fmla="*/ 173 w 319"/>
                <a:gd name="T33" fmla="*/ 57 h 247"/>
                <a:gd name="T34" fmla="*/ 173 w 319"/>
                <a:gd name="T35" fmla="*/ 54 h 247"/>
                <a:gd name="T36" fmla="*/ 180 w 319"/>
                <a:gd name="T37" fmla="*/ 48 h 247"/>
                <a:gd name="T38" fmla="*/ 167 w 319"/>
                <a:gd name="T39" fmla="*/ 53 h 247"/>
                <a:gd name="T40" fmla="*/ 158 w 319"/>
                <a:gd name="T41" fmla="*/ 63 h 247"/>
                <a:gd name="T42" fmla="*/ 166 w 319"/>
                <a:gd name="T43" fmla="*/ 59 h 247"/>
                <a:gd name="T44" fmla="*/ 168 w 319"/>
                <a:gd name="T45" fmla="*/ 60 h 247"/>
                <a:gd name="T46" fmla="*/ 174 w 319"/>
                <a:gd name="T47" fmla="*/ 79 h 247"/>
                <a:gd name="T48" fmla="*/ 128 w 319"/>
                <a:gd name="T49" fmla="*/ 42 h 247"/>
                <a:gd name="T50" fmla="*/ 104 w 319"/>
                <a:gd name="T51" fmla="*/ 14 h 247"/>
                <a:gd name="T52" fmla="*/ 90 w 319"/>
                <a:gd name="T53" fmla="*/ 23 h 247"/>
                <a:gd name="T54" fmla="*/ 108 w 319"/>
                <a:gd name="T55" fmla="*/ 56 h 247"/>
                <a:gd name="T56" fmla="*/ 125 w 319"/>
                <a:gd name="T57" fmla="*/ 112 h 247"/>
                <a:gd name="T58" fmla="*/ 110 w 319"/>
                <a:gd name="T59" fmla="*/ 100 h 247"/>
                <a:gd name="T60" fmla="*/ 109 w 319"/>
                <a:gd name="T61" fmla="*/ 97 h 247"/>
                <a:gd name="T62" fmla="*/ 116 w 319"/>
                <a:gd name="T63" fmla="*/ 91 h 247"/>
                <a:gd name="T64" fmla="*/ 104 w 319"/>
                <a:gd name="T65" fmla="*/ 97 h 247"/>
                <a:gd name="T66" fmla="*/ 94 w 319"/>
                <a:gd name="T67" fmla="*/ 106 h 247"/>
                <a:gd name="T68" fmla="*/ 102 w 319"/>
                <a:gd name="T69" fmla="*/ 102 h 247"/>
                <a:gd name="T70" fmla="*/ 104 w 319"/>
                <a:gd name="T71" fmla="*/ 103 h 247"/>
                <a:gd name="T72" fmla="*/ 111 w 319"/>
                <a:gd name="T73" fmla="*/ 123 h 247"/>
                <a:gd name="T74" fmla="*/ 71 w 319"/>
                <a:gd name="T75" fmla="*/ 128 h 247"/>
                <a:gd name="T76" fmla="*/ 68 w 319"/>
                <a:gd name="T77" fmla="*/ 126 h 247"/>
                <a:gd name="T78" fmla="*/ 78 w 319"/>
                <a:gd name="T79" fmla="*/ 120 h 247"/>
                <a:gd name="T80" fmla="*/ 67 w 319"/>
                <a:gd name="T81" fmla="*/ 126 h 247"/>
                <a:gd name="T82" fmla="*/ 60 w 319"/>
                <a:gd name="T83" fmla="*/ 130 h 247"/>
                <a:gd name="T84" fmla="*/ 59 w 319"/>
                <a:gd name="T85" fmla="*/ 134 h 247"/>
                <a:gd name="T86" fmla="*/ 63 w 319"/>
                <a:gd name="T87" fmla="*/ 130 h 247"/>
                <a:gd name="T88" fmla="*/ 62 w 319"/>
                <a:gd name="T89" fmla="*/ 139 h 247"/>
                <a:gd name="T90" fmla="*/ 23 w 319"/>
                <a:gd name="T91" fmla="*/ 189 h 247"/>
                <a:gd name="T92" fmla="*/ 3 w 319"/>
                <a:gd name="T93" fmla="*/ 219 h 247"/>
                <a:gd name="T94" fmla="*/ 147 w 319"/>
                <a:gd name="T95" fmla="*/ 151 h 247"/>
                <a:gd name="T96" fmla="*/ 176 w 319"/>
                <a:gd name="T97" fmla="*/ 158 h 247"/>
                <a:gd name="T98" fmla="*/ 193 w 319"/>
                <a:gd name="T99" fmla="*/ 212 h 247"/>
                <a:gd name="T100" fmla="*/ 175 w 319"/>
                <a:gd name="T101" fmla="*/ 243 h 247"/>
                <a:gd name="T102" fmla="*/ 223 w 319"/>
                <a:gd name="T103" fmla="*/ 225 h 247"/>
                <a:gd name="T104" fmla="*/ 234 w 319"/>
                <a:gd name="T105" fmla="*/ 225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9" h="247">
                  <a:moveTo>
                    <a:pt x="238" y="217"/>
                  </a:moveTo>
                  <a:cubicBezTo>
                    <a:pt x="238" y="216"/>
                    <a:pt x="237" y="215"/>
                    <a:pt x="236" y="214"/>
                  </a:cubicBezTo>
                  <a:cubicBezTo>
                    <a:pt x="238" y="213"/>
                    <a:pt x="240" y="212"/>
                    <a:pt x="242" y="212"/>
                  </a:cubicBezTo>
                  <a:cubicBezTo>
                    <a:pt x="244" y="211"/>
                    <a:pt x="253" y="205"/>
                    <a:pt x="261" y="199"/>
                  </a:cubicBezTo>
                  <a:cubicBezTo>
                    <a:pt x="270" y="193"/>
                    <a:pt x="277" y="186"/>
                    <a:pt x="277" y="183"/>
                  </a:cubicBezTo>
                  <a:cubicBezTo>
                    <a:pt x="278" y="180"/>
                    <a:pt x="278" y="177"/>
                    <a:pt x="276" y="175"/>
                  </a:cubicBezTo>
                  <a:cubicBezTo>
                    <a:pt x="275" y="173"/>
                    <a:pt x="271" y="171"/>
                    <a:pt x="268" y="170"/>
                  </a:cubicBezTo>
                  <a:cubicBezTo>
                    <a:pt x="265" y="170"/>
                    <a:pt x="254" y="174"/>
                    <a:pt x="244" y="178"/>
                  </a:cubicBezTo>
                  <a:cubicBezTo>
                    <a:pt x="241" y="180"/>
                    <a:pt x="241" y="180"/>
                    <a:pt x="241" y="180"/>
                  </a:cubicBezTo>
                  <a:cubicBezTo>
                    <a:pt x="232" y="183"/>
                    <a:pt x="225" y="186"/>
                    <a:pt x="222" y="187"/>
                  </a:cubicBezTo>
                  <a:cubicBezTo>
                    <a:pt x="220" y="183"/>
                    <a:pt x="217" y="179"/>
                    <a:pt x="216" y="176"/>
                  </a:cubicBezTo>
                  <a:cubicBezTo>
                    <a:pt x="211" y="168"/>
                    <a:pt x="203" y="154"/>
                    <a:pt x="197" y="144"/>
                  </a:cubicBezTo>
                  <a:cubicBezTo>
                    <a:pt x="197" y="144"/>
                    <a:pt x="197" y="144"/>
                    <a:pt x="197" y="144"/>
                  </a:cubicBezTo>
                  <a:cubicBezTo>
                    <a:pt x="195" y="139"/>
                    <a:pt x="191" y="133"/>
                    <a:pt x="187" y="127"/>
                  </a:cubicBezTo>
                  <a:cubicBezTo>
                    <a:pt x="190" y="124"/>
                    <a:pt x="195" y="119"/>
                    <a:pt x="202" y="114"/>
                  </a:cubicBezTo>
                  <a:cubicBezTo>
                    <a:pt x="296" y="35"/>
                    <a:pt x="296" y="35"/>
                    <a:pt x="296" y="35"/>
                  </a:cubicBezTo>
                  <a:cubicBezTo>
                    <a:pt x="305" y="28"/>
                    <a:pt x="313" y="19"/>
                    <a:pt x="315" y="16"/>
                  </a:cubicBezTo>
                  <a:cubicBezTo>
                    <a:pt x="317" y="13"/>
                    <a:pt x="319" y="9"/>
                    <a:pt x="318" y="6"/>
                  </a:cubicBezTo>
                  <a:cubicBezTo>
                    <a:pt x="318" y="4"/>
                    <a:pt x="316" y="1"/>
                    <a:pt x="314" y="0"/>
                  </a:cubicBezTo>
                  <a:cubicBezTo>
                    <a:pt x="312" y="0"/>
                    <a:pt x="308" y="0"/>
                    <a:pt x="306" y="1"/>
                  </a:cubicBezTo>
                  <a:cubicBezTo>
                    <a:pt x="303" y="2"/>
                    <a:pt x="293" y="7"/>
                    <a:pt x="284" y="13"/>
                  </a:cubicBezTo>
                  <a:cubicBezTo>
                    <a:pt x="231" y="45"/>
                    <a:pt x="231" y="45"/>
                    <a:pt x="231" y="45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28" y="39"/>
                    <a:pt x="224" y="33"/>
                    <a:pt x="222" y="31"/>
                  </a:cubicBezTo>
                  <a:cubicBezTo>
                    <a:pt x="221" y="29"/>
                    <a:pt x="218" y="28"/>
                    <a:pt x="216" y="30"/>
                  </a:cubicBezTo>
                  <a:cubicBezTo>
                    <a:pt x="216" y="30"/>
                    <a:pt x="215" y="30"/>
                    <a:pt x="215" y="30"/>
                  </a:cubicBezTo>
                  <a:cubicBezTo>
                    <a:pt x="215" y="30"/>
                    <a:pt x="214" y="29"/>
                    <a:pt x="213" y="28"/>
                  </a:cubicBezTo>
                  <a:cubicBezTo>
                    <a:pt x="213" y="28"/>
                    <a:pt x="213" y="28"/>
                    <a:pt x="213" y="28"/>
                  </a:cubicBezTo>
                  <a:cubicBezTo>
                    <a:pt x="214" y="28"/>
                    <a:pt x="214" y="28"/>
                    <a:pt x="215" y="28"/>
                  </a:cubicBezTo>
                  <a:cubicBezTo>
                    <a:pt x="216" y="28"/>
                    <a:pt x="217" y="27"/>
                    <a:pt x="219" y="26"/>
                  </a:cubicBezTo>
                  <a:cubicBezTo>
                    <a:pt x="220" y="25"/>
                    <a:pt x="222" y="23"/>
                    <a:pt x="223" y="22"/>
                  </a:cubicBezTo>
                  <a:cubicBezTo>
                    <a:pt x="224" y="21"/>
                    <a:pt x="224" y="21"/>
                    <a:pt x="222" y="22"/>
                  </a:cubicBezTo>
                  <a:cubicBezTo>
                    <a:pt x="220" y="23"/>
                    <a:pt x="216" y="25"/>
                    <a:pt x="215" y="26"/>
                  </a:cubicBezTo>
                  <a:cubicBezTo>
                    <a:pt x="214" y="27"/>
                    <a:pt x="213" y="27"/>
                    <a:pt x="213" y="28"/>
                  </a:cubicBezTo>
                  <a:cubicBezTo>
                    <a:pt x="211" y="27"/>
                    <a:pt x="210" y="26"/>
                    <a:pt x="209" y="27"/>
                  </a:cubicBezTo>
                  <a:cubicBezTo>
                    <a:pt x="208" y="28"/>
                    <a:pt x="208" y="29"/>
                    <a:pt x="208" y="31"/>
                  </a:cubicBezTo>
                  <a:cubicBezTo>
                    <a:pt x="207" y="31"/>
                    <a:pt x="207" y="32"/>
                    <a:pt x="206" y="32"/>
                  </a:cubicBezTo>
                  <a:cubicBezTo>
                    <a:pt x="204" y="33"/>
                    <a:pt x="201" y="35"/>
                    <a:pt x="199" y="37"/>
                  </a:cubicBezTo>
                  <a:cubicBezTo>
                    <a:pt x="197" y="38"/>
                    <a:pt x="197" y="39"/>
                    <a:pt x="199" y="38"/>
                  </a:cubicBezTo>
                  <a:cubicBezTo>
                    <a:pt x="200" y="38"/>
                    <a:pt x="203" y="36"/>
                    <a:pt x="204" y="36"/>
                  </a:cubicBezTo>
                  <a:cubicBezTo>
                    <a:pt x="205" y="35"/>
                    <a:pt x="207" y="33"/>
                    <a:pt x="207" y="33"/>
                  </a:cubicBezTo>
                  <a:cubicBezTo>
                    <a:pt x="208" y="32"/>
                    <a:pt x="208" y="32"/>
                    <a:pt x="208" y="31"/>
                  </a:cubicBezTo>
                  <a:cubicBezTo>
                    <a:pt x="208" y="32"/>
                    <a:pt x="208" y="32"/>
                    <a:pt x="208" y="32"/>
                  </a:cubicBezTo>
                  <a:cubicBezTo>
                    <a:pt x="209" y="33"/>
                    <a:pt x="209" y="33"/>
                    <a:pt x="210" y="34"/>
                  </a:cubicBezTo>
                  <a:cubicBezTo>
                    <a:pt x="209" y="34"/>
                    <a:pt x="209" y="34"/>
                    <a:pt x="209" y="35"/>
                  </a:cubicBezTo>
                  <a:cubicBezTo>
                    <a:pt x="207" y="36"/>
                    <a:pt x="206" y="39"/>
                    <a:pt x="208" y="41"/>
                  </a:cubicBezTo>
                  <a:cubicBezTo>
                    <a:pt x="209" y="43"/>
                    <a:pt x="213" y="49"/>
                    <a:pt x="216" y="54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86" y="65"/>
                    <a:pt x="182" y="60"/>
                    <a:pt x="181" y="57"/>
                  </a:cubicBezTo>
                  <a:cubicBezTo>
                    <a:pt x="179" y="55"/>
                    <a:pt x="177" y="55"/>
                    <a:pt x="174" y="56"/>
                  </a:cubicBezTo>
                  <a:cubicBezTo>
                    <a:pt x="174" y="56"/>
                    <a:pt x="174" y="57"/>
                    <a:pt x="173" y="57"/>
                  </a:cubicBezTo>
                  <a:cubicBezTo>
                    <a:pt x="173" y="56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4"/>
                  </a:cubicBezTo>
                  <a:cubicBezTo>
                    <a:pt x="172" y="54"/>
                    <a:pt x="173" y="54"/>
                    <a:pt x="173" y="54"/>
                  </a:cubicBezTo>
                  <a:cubicBezTo>
                    <a:pt x="174" y="54"/>
                    <a:pt x="176" y="53"/>
                    <a:pt x="177" y="52"/>
                  </a:cubicBezTo>
                  <a:cubicBezTo>
                    <a:pt x="178" y="51"/>
                    <a:pt x="180" y="50"/>
                    <a:pt x="182" y="48"/>
                  </a:cubicBezTo>
                  <a:cubicBezTo>
                    <a:pt x="183" y="47"/>
                    <a:pt x="182" y="47"/>
                    <a:pt x="180" y="48"/>
                  </a:cubicBezTo>
                  <a:cubicBezTo>
                    <a:pt x="178" y="49"/>
                    <a:pt x="175" y="51"/>
                    <a:pt x="173" y="52"/>
                  </a:cubicBezTo>
                  <a:cubicBezTo>
                    <a:pt x="172" y="53"/>
                    <a:pt x="172" y="54"/>
                    <a:pt x="171" y="54"/>
                  </a:cubicBezTo>
                  <a:cubicBezTo>
                    <a:pt x="170" y="53"/>
                    <a:pt x="168" y="53"/>
                    <a:pt x="167" y="53"/>
                  </a:cubicBezTo>
                  <a:cubicBezTo>
                    <a:pt x="166" y="54"/>
                    <a:pt x="166" y="56"/>
                    <a:pt x="167" y="57"/>
                  </a:cubicBezTo>
                  <a:cubicBezTo>
                    <a:pt x="166" y="57"/>
                    <a:pt x="165" y="58"/>
                    <a:pt x="164" y="59"/>
                  </a:cubicBezTo>
                  <a:cubicBezTo>
                    <a:pt x="162" y="60"/>
                    <a:pt x="160" y="62"/>
                    <a:pt x="158" y="63"/>
                  </a:cubicBezTo>
                  <a:cubicBezTo>
                    <a:pt x="156" y="65"/>
                    <a:pt x="156" y="65"/>
                    <a:pt x="157" y="65"/>
                  </a:cubicBezTo>
                  <a:cubicBezTo>
                    <a:pt x="159" y="64"/>
                    <a:pt x="161" y="63"/>
                    <a:pt x="163" y="62"/>
                  </a:cubicBezTo>
                  <a:cubicBezTo>
                    <a:pt x="164" y="61"/>
                    <a:pt x="165" y="60"/>
                    <a:pt x="166" y="59"/>
                  </a:cubicBezTo>
                  <a:cubicBezTo>
                    <a:pt x="166" y="58"/>
                    <a:pt x="167" y="58"/>
                    <a:pt x="167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7" y="59"/>
                    <a:pt x="168" y="60"/>
                    <a:pt x="168" y="60"/>
                  </a:cubicBezTo>
                  <a:cubicBezTo>
                    <a:pt x="168" y="61"/>
                    <a:pt x="167" y="61"/>
                    <a:pt x="167" y="61"/>
                  </a:cubicBezTo>
                  <a:cubicBezTo>
                    <a:pt x="165" y="62"/>
                    <a:pt x="165" y="65"/>
                    <a:pt x="166" y="67"/>
                  </a:cubicBezTo>
                  <a:cubicBezTo>
                    <a:pt x="167" y="69"/>
                    <a:pt x="171" y="75"/>
                    <a:pt x="174" y="79"/>
                  </a:cubicBezTo>
                  <a:cubicBezTo>
                    <a:pt x="169" y="82"/>
                    <a:pt x="164" y="85"/>
                    <a:pt x="160" y="86"/>
                  </a:cubicBezTo>
                  <a:cubicBezTo>
                    <a:pt x="157" y="81"/>
                    <a:pt x="153" y="75"/>
                    <a:pt x="151" y="71"/>
                  </a:cubicBezTo>
                  <a:cubicBezTo>
                    <a:pt x="145" y="63"/>
                    <a:pt x="135" y="50"/>
                    <a:pt x="128" y="42"/>
                  </a:cubicBezTo>
                  <a:cubicBezTo>
                    <a:pt x="122" y="35"/>
                    <a:pt x="115" y="27"/>
                    <a:pt x="113" y="25"/>
                  </a:cubicBezTo>
                  <a:cubicBezTo>
                    <a:pt x="111" y="23"/>
                    <a:pt x="109" y="20"/>
                    <a:pt x="109" y="18"/>
                  </a:cubicBezTo>
                  <a:cubicBezTo>
                    <a:pt x="108" y="16"/>
                    <a:pt x="106" y="14"/>
                    <a:pt x="104" y="14"/>
                  </a:cubicBezTo>
                  <a:cubicBezTo>
                    <a:pt x="102" y="13"/>
                    <a:pt x="99" y="13"/>
                    <a:pt x="98" y="14"/>
                  </a:cubicBezTo>
                  <a:cubicBezTo>
                    <a:pt x="96" y="14"/>
                    <a:pt x="94" y="16"/>
                    <a:pt x="93" y="17"/>
                  </a:cubicBezTo>
                  <a:cubicBezTo>
                    <a:pt x="92" y="18"/>
                    <a:pt x="91" y="21"/>
                    <a:pt x="90" y="23"/>
                  </a:cubicBezTo>
                  <a:cubicBezTo>
                    <a:pt x="90" y="25"/>
                    <a:pt x="91" y="28"/>
                    <a:pt x="93" y="29"/>
                  </a:cubicBezTo>
                  <a:cubicBezTo>
                    <a:pt x="95" y="30"/>
                    <a:pt x="97" y="33"/>
                    <a:pt x="98" y="35"/>
                  </a:cubicBezTo>
                  <a:cubicBezTo>
                    <a:pt x="99" y="38"/>
                    <a:pt x="103" y="47"/>
                    <a:pt x="108" y="56"/>
                  </a:cubicBezTo>
                  <a:cubicBezTo>
                    <a:pt x="112" y="65"/>
                    <a:pt x="121" y="79"/>
                    <a:pt x="127" y="88"/>
                  </a:cubicBezTo>
                  <a:cubicBezTo>
                    <a:pt x="129" y="92"/>
                    <a:pt x="133" y="97"/>
                    <a:pt x="136" y="102"/>
                  </a:cubicBezTo>
                  <a:cubicBezTo>
                    <a:pt x="134" y="105"/>
                    <a:pt x="130" y="108"/>
                    <a:pt x="125" y="112"/>
                  </a:cubicBezTo>
                  <a:cubicBezTo>
                    <a:pt x="122" y="108"/>
                    <a:pt x="118" y="102"/>
                    <a:pt x="117" y="100"/>
                  </a:cubicBezTo>
                  <a:cubicBezTo>
                    <a:pt x="116" y="98"/>
                    <a:pt x="113" y="98"/>
                    <a:pt x="111" y="99"/>
                  </a:cubicBezTo>
                  <a:cubicBezTo>
                    <a:pt x="110" y="99"/>
                    <a:pt x="110" y="99"/>
                    <a:pt x="110" y="100"/>
                  </a:cubicBezTo>
                  <a:cubicBezTo>
                    <a:pt x="109" y="99"/>
                    <a:pt x="109" y="98"/>
                    <a:pt x="108" y="98"/>
                  </a:cubicBezTo>
                  <a:cubicBezTo>
                    <a:pt x="108" y="98"/>
                    <a:pt x="108" y="98"/>
                    <a:pt x="108" y="97"/>
                  </a:cubicBezTo>
                  <a:cubicBezTo>
                    <a:pt x="108" y="97"/>
                    <a:pt x="109" y="97"/>
                    <a:pt x="109" y="97"/>
                  </a:cubicBezTo>
                  <a:cubicBezTo>
                    <a:pt x="110" y="97"/>
                    <a:pt x="112" y="96"/>
                    <a:pt x="113" y="95"/>
                  </a:cubicBezTo>
                  <a:cubicBezTo>
                    <a:pt x="115" y="94"/>
                    <a:pt x="117" y="93"/>
                    <a:pt x="118" y="91"/>
                  </a:cubicBezTo>
                  <a:cubicBezTo>
                    <a:pt x="119" y="90"/>
                    <a:pt x="119" y="90"/>
                    <a:pt x="116" y="91"/>
                  </a:cubicBezTo>
                  <a:cubicBezTo>
                    <a:pt x="114" y="92"/>
                    <a:pt x="111" y="94"/>
                    <a:pt x="110" y="95"/>
                  </a:cubicBezTo>
                  <a:cubicBezTo>
                    <a:pt x="109" y="96"/>
                    <a:pt x="108" y="97"/>
                    <a:pt x="107" y="97"/>
                  </a:cubicBezTo>
                  <a:cubicBezTo>
                    <a:pt x="106" y="96"/>
                    <a:pt x="105" y="96"/>
                    <a:pt x="104" y="97"/>
                  </a:cubicBezTo>
                  <a:cubicBezTo>
                    <a:pt x="103" y="97"/>
                    <a:pt x="102" y="99"/>
                    <a:pt x="103" y="100"/>
                  </a:cubicBezTo>
                  <a:cubicBezTo>
                    <a:pt x="102" y="100"/>
                    <a:pt x="101" y="101"/>
                    <a:pt x="100" y="102"/>
                  </a:cubicBezTo>
                  <a:cubicBezTo>
                    <a:pt x="99" y="103"/>
                    <a:pt x="96" y="105"/>
                    <a:pt x="94" y="106"/>
                  </a:cubicBezTo>
                  <a:cubicBezTo>
                    <a:pt x="92" y="108"/>
                    <a:pt x="92" y="108"/>
                    <a:pt x="94" y="108"/>
                  </a:cubicBezTo>
                  <a:cubicBezTo>
                    <a:pt x="95" y="107"/>
                    <a:pt x="98" y="106"/>
                    <a:pt x="99" y="105"/>
                  </a:cubicBezTo>
                  <a:cubicBezTo>
                    <a:pt x="100" y="104"/>
                    <a:pt x="102" y="103"/>
                    <a:pt x="102" y="102"/>
                  </a:cubicBezTo>
                  <a:cubicBezTo>
                    <a:pt x="102" y="102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4" y="102"/>
                    <a:pt x="104" y="103"/>
                    <a:pt x="104" y="103"/>
                  </a:cubicBezTo>
                  <a:cubicBezTo>
                    <a:pt x="104" y="104"/>
                    <a:pt x="104" y="104"/>
                    <a:pt x="103" y="104"/>
                  </a:cubicBezTo>
                  <a:cubicBezTo>
                    <a:pt x="101" y="105"/>
                    <a:pt x="101" y="108"/>
                    <a:pt x="102" y="110"/>
                  </a:cubicBezTo>
                  <a:cubicBezTo>
                    <a:pt x="104" y="112"/>
                    <a:pt x="108" y="118"/>
                    <a:pt x="111" y="123"/>
                  </a:cubicBezTo>
                  <a:cubicBezTo>
                    <a:pt x="86" y="142"/>
                    <a:pt x="86" y="142"/>
                    <a:pt x="86" y="142"/>
                  </a:cubicBezTo>
                  <a:cubicBezTo>
                    <a:pt x="82" y="137"/>
                    <a:pt x="78" y="131"/>
                    <a:pt x="77" y="129"/>
                  </a:cubicBezTo>
                  <a:cubicBezTo>
                    <a:pt x="76" y="127"/>
                    <a:pt x="73" y="126"/>
                    <a:pt x="71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69" y="128"/>
                    <a:pt x="69" y="127"/>
                    <a:pt x="68" y="126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8" y="126"/>
                    <a:pt x="69" y="126"/>
                    <a:pt x="69" y="126"/>
                  </a:cubicBezTo>
                  <a:cubicBezTo>
                    <a:pt x="70" y="125"/>
                    <a:pt x="72" y="125"/>
                    <a:pt x="73" y="124"/>
                  </a:cubicBezTo>
                  <a:cubicBezTo>
                    <a:pt x="75" y="123"/>
                    <a:pt x="77" y="121"/>
                    <a:pt x="78" y="120"/>
                  </a:cubicBezTo>
                  <a:cubicBezTo>
                    <a:pt x="79" y="119"/>
                    <a:pt x="79" y="119"/>
                    <a:pt x="76" y="120"/>
                  </a:cubicBezTo>
                  <a:cubicBezTo>
                    <a:pt x="74" y="121"/>
                    <a:pt x="71" y="123"/>
                    <a:pt x="70" y="124"/>
                  </a:cubicBezTo>
                  <a:cubicBezTo>
                    <a:pt x="69" y="125"/>
                    <a:pt x="68" y="125"/>
                    <a:pt x="67" y="126"/>
                  </a:cubicBezTo>
                  <a:cubicBezTo>
                    <a:pt x="66" y="125"/>
                    <a:pt x="65" y="124"/>
                    <a:pt x="64" y="125"/>
                  </a:cubicBezTo>
                  <a:cubicBezTo>
                    <a:pt x="63" y="126"/>
                    <a:pt x="62" y="127"/>
                    <a:pt x="63" y="129"/>
                  </a:cubicBezTo>
                  <a:cubicBezTo>
                    <a:pt x="62" y="129"/>
                    <a:pt x="61" y="130"/>
                    <a:pt x="60" y="130"/>
                  </a:cubicBezTo>
                  <a:cubicBezTo>
                    <a:pt x="59" y="131"/>
                    <a:pt x="56" y="133"/>
                    <a:pt x="54" y="135"/>
                  </a:cubicBezTo>
                  <a:cubicBezTo>
                    <a:pt x="52" y="136"/>
                    <a:pt x="52" y="137"/>
                    <a:pt x="54" y="136"/>
                  </a:cubicBezTo>
                  <a:cubicBezTo>
                    <a:pt x="55" y="136"/>
                    <a:pt x="58" y="134"/>
                    <a:pt x="59" y="134"/>
                  </a:cubicBezTo>
                  <a:cubicBezTo>
                    <a:pt x="60" y="133"/>
                    <a:pt x="62" y="131"/>
                    <a:pt x="62" y="131"/>
                  </a:cubicBezTo>
                  <a:cubicBezTo>
                    <a:pt x="62" y="130"/>
                    <a:pt x="63" y="130"/>
                    <a:pt x="63" y="129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4" y="131"/>
                    <a:pt x="64" y="131"/>
                    <a:pt x="64" y="132"/>
                  </a:cubicBezTo>
                  <a:cubicBezTo>
                    <a:pt x="64" y="132"/>
                    <a:pt x="64" y="132"/>
                    <a:pt x="63" y="133"/>
                  </a:cubicBezTo>
                  <a:cubicBezTo>
                    <a:pt x="61" y="134"/>
                    <a:pt x="61" y="137"/>
                    <a:pt x="62" y="139"/>
                  </a:cubicBezTo>
                  <a:cubicBezTo>
                    <a:pt x="64" y="141"/>
                    <a:pt x="68" y="147"/>
                    <a:pt x="71" y="152"/>
                  </a:cubicBezTo>
                  <a:cubicBezTo>
                    <a:pt x="71" y="152"/>
                    <a:pt x="71" y="152"/>
                    <a:pt x="72" y="153"/>
                  </a:cubicBezTo>
                  <a:cubicBezTo>
                    <a:pt x="23" y="189"/>
                    <a:pt x="23" y="189"/>
                    <a:pt x="23" y="189"/>
                  </a:cubicBezTo>
                  <a:cubicBezTo>
                    <a:pt x="14" y="196"/>
                    <a:pt x="5" y="203"/>
                    <a:pt x="3" y="205"/>
                  </a:cubicBezTo>
                  <a:cubicBezTo>
                    <a:pt x="1" y="207"/>
                    <a:pt x="0" y="211"/>
                    <a:pt x="0" y="213"/>
                  </a:cubicBezTo>
                  <a:cubicBezTo>
                    <a:pt x="0" y="215"/>
                    <a:pt x="1" y="218"/>
                    <a:pt x="3" y="219"/>
                  </a:cubicBezTo>
                  <a:cubicBezTo>
                    <a:pt x="5" y="220"/>
                    <a:pt x="10" y="220"/>
                    <a:pt x="14" y="220"/>
                  </a:cubicBezTo>
                  <a:cubicBezTo>
                    <a:pt x="17" y="219"/>
                    <a:pt x="28" y="214"/>
                    <a:pt x="38" y="209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54" y="147"/>
                    <a:pt x="161" y="144"/>
                    <a:pt x="165" y="142"/>
                  </a:cubicBezTo>
                  <a:cubicBezTo>
                    <a:pt x="169" y="148"/>
                    <a:pt x="173" y="154"/>
                    <a:pt x="176" y="158"/>
                  </a:cubicBezTo>
                  <a:cubicBezTo>
                    <a:pt x="176" y="158"/>
                    <a:pt x="176" y="158"/>
                    <a:pt x="176" y="158"/>
                  </a:cubicBezTo>
                  <a:cubicBezTo>
                    <a:pt x="183" y="167"/>
                    <a:pt x="193" y="180"/>
                    <a:pt x="199" y="187"/>
                  </a:cubicBezTo>
                  <a:cubicBezTo>
                    <a:pt x="202" y="190"/>
                    <a:pt x="204" y="193"/>
                    <a:pt x="207" y="197"/>
                  </a:cubicBezTo>
                  <a:cubicBezTo>
                    <a:pt x="205" y="199"/>
                    <a:pt x="200" y="205"/>
                    <a:pt x="193" y="212"/>
                  </a:cubicBezTo>
                  <a:cubicBezTo>
                    <a:pt x="191" y="214"/>
                    <a:pt x="191" y="214"/>
                    <a:pt x="191" y="214"/>
                  </a:cubicBezTo>
                  <a:cubicBezTo>
                    <a:pt x="183" y="222"/>
                    <a:pt x="175" y="230"/>
                    <a:pt x="174" y="233"/>
                  </a:cubicBezTo>
                  <a:cubicBezTo>
                    <a:pt x="173" y="236"/>
                    <a:pt x="174" y="241"/>
                    <a:pt x="175" y="243"/>
                  </a:cubicBezTo>
                  <a:cubicBezTo>
                    <a:pt x="177" y="245"/>
                    <a:pt x="180" y="247"/>
                    <a:pt x="183" y="247"/>
                  </a:cubicBezTo>
                  <a:cubicBezTo>
                    <a:pt x="185" y="247"/>
                    <a:pt x="195" y="243"/>
                    <a:pt x="204" y="238"/>
                  </a:cubicBezTo>
                  <a:cubicBezTo>
                    <a:pt x="212" y="233"/>
                    <a:pt x="221" y="227"/>
                    <a:pt x="223" y="225"/>
                  </a:cubicBezTo>
                  <a:cubicBezTo>
                    <a:pt x="224" y="223"/>
                    <a:pt x="225" y="221"/>
                    <a:pt x="226" y="221"/>
                  </a:cubicBezTo>
                  <a:cubicBezTo>
                    <a:pt x="227" y="222"/>
                    <a:pt x="228" y="222"/>
                    <a:pt x="229" y="223"/>
                  </a:cubicBezTo>
                  <a:cubicBezTo>
                    <a:pt x="230" y="224"/>
                    <a:pt x="233" y="225"/>
                    <a:pt x="234" y="225"/>
                  </a:cubicBezTo>
                  <a:cubicBezTo>
                    <a:pt x="236" y="225"/>
                    <a:pt x="237" y="224"/>
                    <a:pt x="238" y="223"/>
                  </a:cubicBezTo>
                  <a:cubicBezTo>
                    <a:pt x="239" y="221"/>
                    <a:pt x="239" y="219"/>
                    <a:pt x="238" y="21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0"/>
            <p:cNvSpPr/>
            <p:nvPr/>
          </p:nvSpPr>
          <p:spPr bwMode="auto">
            <a:xfrm>
              <a:off x="3538" y="915"/>
              <a:ext cx="694" cy="573"/>
            </a:xfrm>
            <a:custGeom>
              <a:avLst/>
              <a:gdLst>
                <a:gd name="T0" fmla="*/ 223 w 293"/>
                <a:gd name="T1" fmla="*/ 81 h 242"/>
                <a:gd name="T2" fmla="*/ 280 w 293"/>
                <a:gd name="T3" fmla="*/ 22 h 242"/>
                <a:gd name="T4" fmla="*/ 293 w 293"/>
                <a:gd name="T5" fmla="*/ 3 h 242"/>
                <a:gd name="T6" fmla="*/ 271 w 293"/>
                <a:gd name="T7" fmla="*/ 6 h 242"/>
                <a:gd name="T8" fmla="*/ 179 w 293"/>
                <a:gd name="T9" fmla="*/ 46 h 242"/>
                <a:gd name="T10" fmla="*/ 173 w 293"/>
                <a:gd name="T11" fmla="*/ 41 h 242"/>
                <a:gd name="T12" fmla="*/ 167 w 293"/>
                <a:gd name="T13" fmla="*/ 32 h 242"/>
                <a:gd name="T14" fmla="*/ 158 w 293"/>
                <a:gd name="T15" fmla="*/ 23 h 242"/>
                <a:gd name="T16" fmla="*/ 150 w 293"/>
                <a:gd name="T17" fmla="*/ 20 h 242"/>
                <a:gd name="T18" fmla="*/ 162 w 293"/>
                <a:gd name="T19" fmla="*/ 12 h 242"/>
                <a:gd name="T20" fmla="*/ 149 w 293"/>
                <a:gd name="T21" fmla="*/ 19 h 242"/>
                <a:gd name="T22" fmla="*/ 141 w 293"/>
                <a:gd name="T23" fmla="*/ 25 h 242"/>
                <a:gd name="T24" fmla="*/ 139 w 293"/>
                <a:gd name="T25" fmla="*/ 29 h 242"/>
                <a:gd name="T26" fmla="*/ 144 w 293"/>
                <a:gd name="T27" fmla="*/ 24 h 242"/>
                <a:gd name="T28" fmla="*/ 145 w 293"/>
                <a:gd name="T29" fmla="*/ 36 h 242"/>
                <a:gd name="T30" fmla="*/ 152 w 293"/>
                <a:gd name="T31" fmla="*/ 49 h 242"/>
                <a:gd name="T32" fmla="*/ 156 w 293"/>
                <a:gd name="T33" fmla="*/ 56 h 242"/>
                <a:gd name="T34" fmla="*/ 154 w 293"/>
                <a:gd name="T35" fmla="*/ 61 h 242"/>
                <a:gd name="T36" fmla="*/ 131 w 293"/>
                <a:gd name="T37" fmla="*/ 58 h 242"/>
                <a:gd name="T38" fmla="*/ 103 w 293"/>
                <a:gd name="T39" fmla="*/ 29 h 242"/>
                <a:gd name="T40" fmla="*/ 105 w 293"/>
                <a:gd name="T41" fmla="*/ 58 h 242"/>
                <a:gd name="T42" fmla="*/ 120 w 293"/>
                <a:gd name="T43" fmla="*/ 82 h 242"/>
                <a:gd name="T44" fmla="*/ 104 w 293"/>
                <a:gd name="T45" fmla="*/ 95 h 242"/>
                <a:gd name="T46" fmla="*/ 98 w 293"/>
                <a:gd name="T47" fmla="*/ 89 h 242"/>
                <a:gd name="T48" fmla="*/ 90 w 293"/>
                <a:gd name="T49" fmla="*/ 76 h 242"/>
                <a:gd name="T50" fmla="*/ 80 w 293"/>
                <a:gd name="T51" fmla="*/ 73 h 242"/>
                <a:gd name="T52" fmla="*/ 79 w 293"/>
                <a:gd name="T53" fmla="*/ 68 h 242"/>
                <a:gd name="T54" fmla="*/ 87 w 293"/>
                <a:gd name="T55" fmla="*/ 61 h 242"/>
                <a:gd name="T56" fmla="*/ 72 w 293"/>
                <a:gd name="T57" fmla="*/ 68 h 242"/>
                <a:gd name="T58" fmla="*/ 60 w 293"/>
                <a:gd name="T59" fmla="*/ 80 h 242"/>
                <a:gd name="T60" fmla="*/ 70 w 293"/>
                <a:gd name="T61" fmla="*/ 74 h 242"/>
                <a:gd name="T62" fmla="*/ 74 w 293"/>
                <a:gd name="T63" fmla="*/ 78 h 242"/>
                <a:gd name="T64" fmla="*/ 73 w 293"/>
                <a:gd name="T65" fmla="*/ 88 h 242"/>
                <a:gd name="T66" fmla="*/ 81 w 293"/>
                <a:gd name="T67" fmla="*/ 100 h 242"/>
                <a:gd name="T68" fmla="*/ 86 w 293"/>
                <a:gd name="T69" fmla="*/ 109 h 242"/>
                <a:gd name="T70" fmla="*/ 50 w 293"/>
                <a:gd name="T71" fmla="*/ 141 h 242"/>
                <a:gd name="T72" fmla="*/ 0 w 293"/>
                <a:gd name="T73" fmla="*/ 196 h 242"/>
                <a:gd name="T74" fmla="*/ 23 w 293"/>
                <a:gd name="T75" fmla="*/ 195 h 242"/>
                <a:gd name="T76" fmla="*/ 75 w 293"/>
                <a:gd name="T77" fmla="*/ 176 h 242"/>
                <a:gd name="T78" fmla="*/ 154 w 293"/>
                <a:gd name="T79" fmla="*/ 133 h 242"/>
                <a:gd name="T80" fmla="*/ 183 w 293"/>
                <a:gd name="T81" fmla="*/ 172 h 242"/>
                <a:gd name="T82" fmla="*/ 179 w 293"/>
                <a:gd name="T83" fmla="*/ 216 h 242"/>
                <a:gd name="T84" fmla="*/ 165 w 293"/>
                <a:gd name="T85" fmla="*/ 237 h 242"/>
                <a:gd name="T86" fmla="*/ 186 w 293"/>
                <a:gd name="T87" fmla="*/ 235 h 242"/>
                <a:gd name="T88" fmla="*/ 219 w 293"/>
                <a:gd name="T89" fmla="*/ 217 h 242"/>
                <a:gd name="T90" fmla="*/ 232 w 293"/>
                <a:gd name="T91" fmla="*/ 220 h 242"/>
                <a:gd name="T92" fmla="*/ 243 w 293"/>
                <a:gd name="T93" fmla="*/ 199 h 242"/>
                <a:gd name="T94" fmla="*/ 269 w 293"/>
                <a:gd name="T95" fmla="*/ 173 h 242"/>
                <a:gd name="T96" fmla="*/ 247 w 293"/>
                <a:gd name="T97" fmla="*/ 171 h 242"/>
                <a:gd name="T98" fmla="*/ 213 w 293"/>
                <a:gd name="T99" fmla="*/ 183 h 242"/>
                <a:gd name="T100" fmla="*/ 174 w 293"/>
                <a:gd name="T101" fmla="*/ 12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3" h="242">
                  <a:moveTo>
                    <a:pt x="174" y="120"/>
                  </a:moveTo>
                  <a:cubicBezTo>
                    <a:pt x="174" y="118"/>
                    <a:pt x="179" y="113"/>
                    <a:pt x="186" y="109"/>
                  </a:cubicBezTo>
                  <a:cubicBezTo>
                    <a:pt x="223" y="81"/>
                    <a:pt x="223" y="81"/>
                    <a:pt x="223" y="81"/>
                  </a:cubicBezTo>
                  <a:cubicBezTo>
                    <a:pt x="229" y="76"/>
                    <a:pt x="239" y="68"/>
                    <a:pt x="244" y="62"/>
                  </a:cubicBezTo>
                  <a:cubicBezTo>
                    <a:pt x="262" y="43"/>
                    <a:pt x="262" y="43"/>
                    <a:pt x="262" y="43"/>
                  </a:cubicBezTo>
                  <a:cubicBezTo>
                    <a:pt x="267" y="37"/>
                    <a:pt x="275" y="28"/>
                    <a:pt x="280" y="22"/>
                  </a:cubicBezTo>
                  <a:cubicBezTo>
                    <a:pt x="281" y="21"/>
                    <a:pt x="281" y="21"/>
                    <a:pt x="281" y="21"/>
                  </a:cubicBezTo>
                  <a:cubicBezTo>
                    <a:pt x="286" y="15"/>
                    <a:pt x="291" y="8"/>
                    <a:pt x="291" y="7"/>
                  </a:cubicBezTo>
                  <a:cubicBezTo>
                    <a:pt x="292" y="6"/>
                    <a:pt x="293" y="4"/>
                    <a:pt x="293" y="3"/>
                  </a:cubicBezTo>
                  <a:cubicBezTo>
                    <a:pt x="293" y="2"/>
                    <a:pt x="292" y="0"/>
                    <a:pt x="291" y="0"/>
                  </a:cubicBezTo>
                  <a:cubicBezTo>
                    <a:pt x="290" y="0"/>
                    <a:pt x="288" y="0"/>
                    <a:pt x="286" y="0"/>
                  </a:cubicBezTo>
                  <a:cubicBezTo>
                    <a:pt x="285" y="1"/>
                    <a:pt x="278" y="4"/>
                    <a:pt x="271" y="6"/>
                  </a:cubicBezTo>
                  <a:cubicBezTo>
                    <a:pt x="221" y="26"/>
                    <a:pt x="221" y="26"/>
                    <a:pt x="221" y="26"/>
                  </a:cubicBezTo>
                  <a:cubicBezTo>
                    <a:pt x="213" y="29"/>
                    <a:pt x="202" y="34"/>
                    <a:pt x="195" y="38"/>
                  </a:cubicBezTo>
                  <a:cubicBezTo>
                    <a:pt x="179" y="46"/>
                    <a:pt x="179" y="46"/>
                    <a:pt x="179" y="46"/>
                  </a:cubicBezTo>
                  <a:cubicBezTo>
                    <a:pt x="179" y="46"/>
                    <a:pt x="178" y="47"/>
                    <a:pt x="178" y="47"/>
                  </a:cubicBezTo>
                  <a:cubicBezTo>
                    <a:pt x="177" y="45"/>
                    <a:pt x="176" y="44"/>
                    <a:pt x="175" y="43"/>
                  </a:cubicBezTo>
                  <a:cubicBezTo>
                    <a:pt x="174" y="42"/>
                    <a:pt x="173" y="41"/>
                    <a:pt x="173" y="41"/>
                  </a:cubicBezTo>
                  <a:cubicBezTo>
                    <a:pt x="172" y="41"/>
                    <a:pt x="172" y="40"/>
                    <a:pt x="171" y="39"/>
                  </a:cubicBezTo>
                  <a:cubicBezTo>
                    <a:pt x="170" y="38"/>
                    <a:pt x="170" y="37"/>
                    <a:pt x="170" y="37"/>
                  </a:cubicBezTo>
                  <a:cubicBezTo>
                    <a:pt x="170" y="37"/>
                    <a:pt x="169" y="34"/>
                    <a:pt x="167" y="32"/>
                  </a:cubicBezTo>
                  <a:cubicBezTo>
                    <a:pt x="165" y="29"/>
                    <a:pt x="163" y="27"/>
                    <a:pt x="163" y="27"/>
                  </a:cubicBezTo>
                  <a:cubicBezTo>
                    <a:pt x="163" y="27"/>
                    <a:pt x="162" y="26"/>
                    <a:pt x="161" y="25"/>
                  </a:cubicBezTo>
                  <a:cubicBezTo>
                    <a:pt x="161" y="24"/>
                    <a:pt x="159" y="23"/>
                    <a:pt x="158" y="23"/>
                  </a:cubicBezTo>
                  <a:cubicBezTo>
                    <a:pt x="157" y="23"/>
                    <a:pt x="155" y="23"/>
                    <a:pt x="153" y="24"/>
                  </a:cubicBezTo>
                  <a:cubicBezTo>
                    <a:pt x="153" y="24"/>
                    <a:pt x="152" y="22"/>
                    <a:pt x="150" y="20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0"/>
                    <a:pt x="151" y="19"/>
                    <a:pt x="152" y="19"/>
                  </a:cubicBezTo>
                  <a:cubicBezTo>
                    <a:pt x="153" y="19"/>
                    <a:pt x="155" y="18"/>
                    <a:pt x="156" y="17"/>
                  </a:cubicBezTo>
                  <a:cubicBezTo>
                    <a:pt x="158" y="16"/>
                    <a:pt x="160" y="14"/>
                    <a:pt x="162" y="12"/>
                  </a:cubicBezTo>
                  <a:cubicBezTo>
                    <a:pt x="164" y="11"/>
                    <a:pt x="163" y="11"/>
                    <a:pt x="160" y="12"/>
                  </a:cubicBezTo>
                  <a:cubicBezTo>
                    <a:pt x="158" y="13"/>
                    <a:pt x="154" y="16"/>
                    <a:pt x="152" y="17"/>
                  </a:cubicBezTo>
                  <a:cubicBezTo>
                    <a:pt x="151" y="18"/>
                    <a:pt x="150" y="19"/>
                    <a:pt x="149" y="19"/>
                  </a:cubicBezTo>
                  <a:cubicBezTo>
                    <a:pt x="148" y="18"/>
                    <a:pt x="146" y="18"/>
                    <a:pt x="145" y="19"/>
                  </a:cubicBezTo>
                  <a:cubicBezTo>
                    <a:pt x="143" y="19"/>
                    <a:pt x="143" y="21"/>
                    <a:pt x="144" y="23"/>
                  </a:cubicBezTo>
                  <a:cubicBezTo>
                    <a:pt x="143" y="23"/>
                    <a:pt x="142" y="24"/>
                    <a:pt x="141" y="25"/>
                  </a:cubicBezTo>
                  <a:cubicBezTo>
                    <a:pt x="139" y="26"/>
                    <a:pt x="135" y="29"/>
                    <a:pt x="133" y="30"/>
                  </a:cubicBezTo>
                  <a:cubicBezTo>
                    <a:pt x="131" y="32"/>
                    <a:pt x="130" y="33"/>
                    <a:pt x="132" y="32"/>
                  </a:cubicBezTo>
                  <a:cubicBezTo>
                    <a:pt x="134" y="31"/>
                    <a:pt x="137" y="30"/>
                    <a:pt x="139" y="29"/>
                  </a:cubicBezTo>
                  <a:cubicBezTo>
                    <a:pt x="140" y="28"/>
                    <a:pt x="142" y="26"/>
                    <a:pt x="143" y="25"/>
                  </a:cubicBezTo>
                  <a:cubicBezTo>
                    <a:pt x="143" y="25"/>
                    <a:pt x="144" y="24"/>
                    <a:pt x="144" y="24"/>
                  </a:cubicBezTo>
                  <a:cubicBezTo>
                    <a:pt x="144" y="24"/>
                    <a:pt x="144" y="24"/>
                    <a:pt x="144" y="24"/>
                  </a:cubicBezTo>
                  <a:cubicBezTo>
                    <a:pt x="145" y="26"/>
                    <a:pt x="146" y="28"/>
                    <a:pt x="147" y="29"/>
                  </a:cubicBezTo>
                  <a:cubicBezTo>
                    <a:pt x="145" y="30"/>
                    <a:pt x="144" y="31"/>
                    <a:pt x="144" y="32"/>
                  </a:cubicBezTo>
                  <a:cubicBezTo>
                    <a:pt x="144" y="34"/>
                    <a:pt x="144" y="35"/>
                    <a:pt x="145" y="36"/>
                  </a:cubicBezTo>
                  <a:cubicBezTo>
                    <a:pt x="145" y="37"/>
                    <a:pt x="146" y="38"/>
                    <a:pt x="146" y="39"/>
                  </a:cubicBezTo>
                  <a:cubicBezTo>
                    <a:pt x="145" y="39"/>
                    <a:pt x="147" y="41"/>
                    <a:pt x="148" y="44"/>
                  </a:cubicBezTo>
                  <a:cubicBezTo>
                    <a:pt x="150" y="47"/>
                    <a:pt x="152" y="49"/>
                    <a:pt x="152" y="49"/>
                  </a:cubicBezTo>
                  <a:cubicBezTo>
                    <a:pt x="153" y="49"/>
                    <a:pt x="154" y="50"/>
                    <a:pt x="154" y="51"/>
                  </a:cubicBezTo>
                  <a:cubicBezTo>
                    <a:pt x="155" y="52"/>
                    <a:pt x="155" y="53"/>
                    <a:pt x="155" y="53"/>
                  </a:cubicBezTo>
                  <a:cubicBezTo>
                    <a:pt x="155" y="54"/>
                    <a:pt x="155" y="55"/>
                    <a:pt x="156" y="56"/>
                  </a:cubicBezTo>
                  <a:cubicBezTo>
                    <a:pt x="157" y="57"/>
                    <a:pt x="157" y="58"/>
                    <a:pt x="158" y="59"/>
                  </a:cubicBezTo>
                  <a:cubicBezTo>
                    <a:pt x="157" y="59"/>
                    <a:pt x="156" y="60"/>
                    <a:pt x="155" y="61"/>
                  </a:cubicBezTo>
                  <a:cubicBezTo>
                    <a:pt x="154" y="61"/>
                    <a:pt x="154" y="61"/>
                    <a:pt x="154" y="61"/>
                  </a:cubicBezTo>
                  <a:cubicBezTo>
                    <a:pt x="147" y="66"/>
                    <a:pt x="141" y="69"/>
                    <a:pt x="140" y="69"/>
                  </a:cubicBezTo>
                  <a:cubicBezTo>
                    <a:pt x="140" y="69"/>
                    <a:pt x="139" y="69"/>
                    <a:pt x="138" y="68"/>
                  </a:cubicBezTo>
                  <a:cubicBezTo>
                    <a:pt x="136" y="65"/>
                    <a:pt x="133" y="61"/>
                    <a:pt x="131" y="58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19" y="39"/>
                    <a:pt x="113" y="33"/>
                    <a:pt x="111" y="32"/>
                  </a:cubicBezTo>
                  <a:cubicBezTo>
                    <a:pt x="109" y="30"/>
                    <a:pt x="105" y="29"/>
                    <a:pt x="103" y="29"/>
                  </a:cubicBezTo>
                  <a:cubicBezTo>
                    <a:pt x="101" y="29"/>
                    <a:pt x="98" y="31"/>
                    <a:pt x="97" y="33"/>
                  </a:cubicBezTo>
                  <a:cubicBezTo>
                    <a:pt x="96" y="35"/>
                    <a:pt x="96" y="39"/>
                    <a:pt x="96" y="42"/>
                  </a:cubicBezTo>
                  <a:cubicBezTo>
                    <a:pt x="97" y="44"/>
                    <a:pt x="101" y="51"/>
                    <a:pt x="105" y="5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5" y="73"/>
                    <a:pt x="118" y="77"/>
                    <a:pt x="120" y="81"/>
                  </a:cubicBezTo>
                  <a:cubicBezTo>
                    <a:pt x="120" y="81"/>
                    <a:pt x="120" y="82"/>
                    <a:pt x="120" y="82"/>
                  </a:cubicBezTo>
                  <a:cubicBezTo>
                    <a:pt x="120" y="83"/>
                    <a:pt x="115" y="88"/>
                    <a:pt x="108" y="92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6" y="93"/>
                    <a:pt x="105" y="94"/>
                    <a:pt x="104" y="95"/>
                  </a:cubicBezTo>
                  <a:cubicBezTo>
                    <a:pt x="103" y="94"/>
                    <a:pt x="103" y="93"/>
                    <a:pt x="102" y="92"/>
                  </a:cubicBezTo>
                  <a:cubicBezTo>
                    <a:pt x="101" y="91"/>
                    <a:pt x="100" y="90"/>
                    <a:pt x="100" y="90"/>
                  </a:cubicBezTo>
                  <a:cubicBezTo>
                    <a:pt x="100" y="90"/>
                    <a:pt x="99" y="90"/>
                    <a:pt x="98" y="89"/>
                  </a:cubicBezTo>
                  <a:cubicBezTo>
                    <a:pt x="97" y="88"/>
                    <a:pt x="97" y="86"/>
                    <a:pt x="97" y="86"/>
                  </a:cubicBezTo>
                  <a:cubicBezTo>
                    <a:pt x="97" y="86"/>
                    <a:pt x="96" y="83"/>
                    <a:pt x="94" y="81"/>
                  </a:cubicBezTo>
                  <a:cubicBezTo>
                    <a:pt x="92" y="78"/>
                    <a:pt x="90" y="76"/>
                    <a:pt x="90" y="76"/>
                  </a:cubicBezTo>
                  <a:cubicBezTo>
                    <a:pt x="90" y="76"/>
                    <a:pt x="89" y="75"/>
                    <a:pt x="88" y="74"/>
                  </a:cubicBezTo>
                  <a:cubicBezTo>
                    <a:pt x="88" y="73"/>
                    <a:pt x="86" y="72"/>
                    <a:pt x="85" y="72"/>
                  </a:cubicBezTo>
                  <a:cubicBezTo>
                    <a:pt x="84" y="72"/>
                    <a:pt x="82" y="73"/>
                    <a:pt x="80" y="73"/>
                  </a:cubicBezTo>
                  <a:cubicBezTo>
                    <a:pt x="80" y="73"/>
                    <a:pt x="79" y="71"/>
                    <a:pt x="77" y="69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69"/>
                    <a:pt x="78" y="69"/>
                    <a:pt x="79" y="68"/>
                  </a:cubicBezTo>
                  <a:cubicBezTo>
                    <a:pt x="80" y="68"/>
                    <a:pt x="82" y="67"/>
                    <a:pt x="83" y="66"/>
                  </a:cubicBezTo>
                  <a:cubicBezTo>
                    <a:pt x="85" y="65"/>
                    <a:pt x="87" y="63"/>
                    <a:pt x="89" y="61"/>
                  </a:cubicBezTo>
                  <a:cubicBezTo>
                    <a:pt x="91" y="60"/>
                    <a:pt x="90" y="60"/>
                    <a:pt x="87" y="61"/>
                  </a:cubicBezTo>
                  <a:cubicBezTo>
                    <a:pt x="85" y="63"/>
                    <a:pt x="81" y="65"/>
                    <a:pt x="79" y="66"/>
                  </a:cubicBezTo>
                  <a:cubicBezTo>
                    <a:pt x="78" y="67"/>
                    <a:pt x="77" y="68"/>
                    <a:pt x="76" y="68"/>
                  </a:cubicBezTo>
                  <a:cubicBezTo>
                    <a:pt x="75" y="67"/>
                    <a:pt x="73" y="67"/>
                    <a:pt x="72" y="68"/>
                  </a:cubicBezTo>
                  <a:cubicBezTo>
                    <a:pt x="71" y="69"/>
                    <a:pt x="70" y="70"/>
                    <a:pt x="71" y="72"/>
                  </a:cubicBezTo>
                  <a:cubicBezTo>
                    <a:pt x="70" y="72"/>
                    <a:pt x="69" y="73"/>
                    <a:pt x="68" y="74"/>
                  </a:cubicBezTo>
                  <a:cubicBezTo>
                    <a:pt x="66" y="75"/>
                    <a:pt x="62" y="78"/>
                    <a:pt x="60" y="80"/>
                  </a:cubicBezTo>
                  <a:cubicBezTo>
                    <a:pt x="58" y="81"/>
                    <a:pt x="57" y="82"/>
                    <a:pt x="59" y="81"/>
                  </a:cubicBezTo>
                  <a:cubicBezTo>
                    <a:pt x="61" y="81"/>
                    <a:pt x="64" y="79"/>
                    <a:pt x="66" y="78"/>
                  </a:cubicBezTo>
                  <a:cubicBezTo>
                    <a:pt x="67" y="77"/>
                    <a:pt x="69" y="75"/>
                    <a:pt x="70" y="74"/>
                  </a:cubicBezTo>
                  <a:cubicBezTo>
                    <a:pt x="70" y="74"/>
                    <a:pt x="71" y="73"/>
                    <a:pt x="71" y="73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5"/>
                    <a:pt x="73" y="77"/>
                    <a:pt x="74" y="78"/>
                  </a:cubicBezTo>
                  <a:cubicBezTo>
                    <a:pt x="73" y="79"/>
                    <a:pt x="71" y="80"/>
                    <a:pt x="71" y="82"/>
                  </a:cubicBezTo>
                  <a:cubicBezTo>
                    <a:pt x="71" y="83"/>
                    <a:pt x="71" y="84"/>
                    <a:pt x="72" y="85"/>
                  </a:cubicBezTo>
                  <a:cubicBezTo>
                    <a:pt x="72" y="86"/>
                    <a:pt x="73" y="87"/>
                    <a:pt x="73" y="88"/>
                  </a:cubicBezTo>
                  <a:cubicBezTo>
                    <a:pt x="73" y="88"/>
                    <a:pt x="74" y="91"/>
                    <a:pt x="76" y="93"/>
                  </a:cubicBezTo>
                  <a:cubicBezTo>
                    <a:pt x="77" y="96"/>
                    <a:pt x="79" y="98"/>
                    <a:pt x="79" y="98"/>
                  </a:cubicBezTo>
                  <a:cubicBezTo>
                    <a:pt x="80" y="98"/>
                    <a:pt x="81" y="99"/>
                    <a:pt x="81" y="100"/>
                  </a:cubicBezTo>
                  <a:cubicBezTo>
                    <a:pt x="82" y="101"/>
                    <a:pt x="82" y="102"/>
                    <a:pt x="82" y="102"/>
                  </a:cubicBezTo>
                  <a:cubicBezTo>
                    <a:pt x="82" y="103"/>
                    <a:pt x="83" y="104"/>
                    <a:pt x="83" y="105"/>
                  </a:cubicBezTo>
                  <a:cubicBezTo>
                    <a:pt x="84" y="106"/>
                    <a:pt x="85" y="108"/>
                    <a:pt x="86" y="109"/>
                  </a:cubicBezTo>
                  <a:cubicBezTo>
                    <a:pt x="85" y="109"/>
                    <a:pt x="85" y="110"/>
                    <a:pt x="85" y="110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65" y="127"/>
                    <a:pt x="56" y="135"/>
                    <a:pt x="50" y="141"/>
                  </a:cubicBezTo>
                  <a:cubicBezTo>
                    <a:pt x="13" y="180"/>
                    <a:pt x="13" y="180"/>
                    <a:pt x="13" y="180"/>
                  </a:cubicBezTo>
                  <a:cubicBezTo>
                    <a:pt x="8" y="186"/>
                    <a:pt x="3" y="191"/>
                    <a:pt x="2" y="192"/>
                  </a:cubicBezTo>
                  <a:cubicBezTo>
                    <a:pt x="1" y="193"/>
                    <a:pt x="0" y="195"/>
                    <a:pt x="0" y="196"/>
                  </a:cubicBezTo>
                  <a:cubicBezTo>
                    <a:pt x="0" y="197"/>
                    <a:pt x="1" y="198"/>
                    <a:pt x="2" y="199"/>
                  </a:cubicBezTo>
                  <a:cubicBezTo>
                    <a:pt x="2" y="199"/>
                    <a:pt x="4" y="200"/>
                    <a:pt x="6" y="199"/>
                  </a:cubicBezTo>
                  <a:cubicBezTo>
                    <a:pt x="8" y="199"/>
                    <a:pt x="15" y="197"/>
                    <a:pt x="23" y="195"/>
                  </a:cubicBezTo>
                  <a:cubicBezTo>
                    <a:pt x="24" y="194"/>
                    <a:pt x="24" y="194"/>
                    <a:pt x="24" y="194"/>
                  </a:cubicBezTo>
                  <a:cubicBezTo>
                    <a:pt x="31" y="192"/>
                    <a:pt x="43" y="188"/>
                    <a:pt x="51" y="185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82" y="173"/>
                    <a:pt x="94" y="167"/>
                    <a:pt x="100" y="163"/>
                  </a:cubicBezTo>
                  <a:cubicBezTo>
                    <a:pt x="140" y="140"/>
                    <a:pt x="140" y="140"/>
                    <a:pt x="140" y="140"/>
                  </a:cubicBezTo>
                  <a:cubicBezTo>
                    <a:pt x="147" y="136"/>
                    <a:pt x="153" y="133"/>
                    <a:pt x="154" y="133"/>
                  </a:cubicBezTo>
                  <a:cubicBezTo>
                    <a:pt x="155" y="133"/>
                    <a:pt x="156" y="134"/>
                    <a:pt x="156" y="134"/>
                  </a:cubicBezTo>
                  <a:cubicBezTo>
                    <a:pt x="167" y="150"/>
                    <a:pt x="167" y="150"/>
                    <a:pt x="167" y="150"/>
                  </a:cubicBezTo>
                  <a:cubicBezTo>
                    <a:pt x="172" y="157"/>
                    <a:pt x="179" y="167"/>
                    <a:pt x="183" y="172"/>
                  </a:cubicBezTo>
                  <a:cubicBezTo>
                    <a:pt x="187" y="178"/>
                    <a:pt x="194" y="186"/>
                    <a:pt x="199" y="192"/>
                  </a:cubicBezTo>
                  <a:cubicBezTo>
                    <a:pt x="198" y="195"/>
                    <a:pt x="196" y="197"/>
                    <a:pt x="194" y="200"/>
                  </a:cubicBezTo>
                  <a:cubicBezTo>
                    <a:pt x="191" y="203"/>
                    <a:pt x="184" y="210"/>
                    <a:pt x="179" y="216"/>
                  </a:cubicBezTo>
                  <a:cubicBezTo>
                    <a:pt x="175" y="220"/>
                    <a:pt x="175" y="220"/>
                    <a:pt x="175" y="220"/>
                  </a:cubicBezTo>
                  <a:cubicBezTo>
                    <a:pt x="170" y="225"/>
                    <a:pt x="165" y="231"/>
                    <a:pt x="165" y="232"/>
                  </a:cubicBezTo>
                  <a:cubicBezTo>
                    <a:pt x="164" y="233"/>
                    <a:pt x="164" y="235"/>
                    <a:pt x="165" y="237"/>
                  </a:cubicBezTo>
                  <a:cubicBezTo>
                    <a:pt x="166" y="238"/>
                    <a:pt x="167" y="240"/>
                    <a:pt x="168" y="241"/>
                  </a:cubicBezTo>
                  <a:cubicBezTo>
                    <a:pt x="169" y="242"/>
                    <a:pt x="171" y="242"/>
                    <a:pt x="172" y="242"/>
                  </a:cubicBezTo>
                  <a:cubicBezTo>
                    <a:pt x="173" y="242"/>
                    <a:pt x="179" y="238"/>
                    <a:pt x="186" y="235"/>
                  </a:cubicBezTo>
                  <a:cubicBezTo>
                    <a:pt x="202" y="226"/>
                    <a:pt x="202" y="226"/>
                    <a:pt x="202" y="226"/>
                  </a:cubicBezTo>
                  <a:cubicBezTo>
                    <a:pt x="209" y="223"/>
                    <a:pt x="215" y="219"/>
                    <a:pt x="217" y="218"/>
                  </a:cubicBezTo>
                  <a:cubicBezTo>
                    <a:pt x="218" y="218"/>
                    <a:pt x="219" y="217"/>
                    <a:pt x="219" y="217"/>
                  </a:cubicBezTo>
                  <a:cubicBezTo>
                    <a:pt x="222" y="220"/>
                    <a:pt x="224" y="222"/>
                    <a:pt x="226" y="224"/>
                  </a:cubicBezTo>
                  <a:cubicBezTo>
                    <a:pt x="230" y="228"/>
                    <a:pt x="234" y="231"/>
                    <a:pt x="235" y="231"/>
                  </a:cubicBezTo>
                  <a:cubicBezTo>
                    <a:pt x="235" y="230"/>
                    <a:pt x="234" y="225"/>
                    <a:pt x="232" y="220"/>
                  </a:cubicBezTo>
                  <a:cubicBezTo>
                    <a:pt x="231" y="218"/>
                    <a:pt x="229" y="215"/>
                    <a:pt x="228" y="211"/>
                  </a:cubicBezTo>
                  <a:cubicBezTo>
                    <a:pt x="228" y="211"/>
                    <a:pt x="229" y="210"/>
                    <a:pt x="230" y="209"/>
                  </a:cubicBezTo>
                  <a:cubicBezTo>
                    <a:pt x="231" y="208"/>
                    <a:pt x="237" y="204"/>
                    <a:pt x="243" y="199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63" y="182"/>
                    <a:pt x="268" y="177"/>
                    <a:pt x="269" y="177"/>
                  </a:cubicBezTo>
                  <a:cubicBezTo>
                    <a:pt x="269" y="176"/>
                    <a:pt x="269" y="174"/>
                    <a:pt x="269" y="173"/>
                  </a:cubicBezTo>
                  <a:cubicBezTo>
                    <a:pt x="269" y="171"/>
                    <a:pt x="268" y="169"/>
                    <a:pt x="267" y="168"/>
                  </a:cubicBezTo>
                  <a:cubicBezTo>
                    <a:pt x="265" y="167"/>
                    <a:pt x="264" y="166"/>
                    <a:pt x="262" y="166"/>
                  </a:cubicBezTo>
                  <a:cubicBezTo>
                    <a:pt x="261" y="166"/>
                    <a:pt x="254" y="168"/>
                    <a:pt x="247" y="171"/>
                  </a:cubicBezTo>
                  <a:cubicBezTo>
                    <a:pt x="242" y="173"/>
                    <a:pt x="242" y="173"/>
                    <a:pt x="242" y="173"/>
                  </a:cubicBezTo>
                  <a:cubicBezTo>
                    <a:pt x="235" y="176"/>
                    <a:pt x="225" y="179"/>
                    <a:pt x="221" y="181"/>
                  </a:cubicBezTo>
                  <a:cubicBezTo>
                    <a:pt x="218" y="182"/>
                    <a:pt x="215" y="183"/>
                    <a:pt x="213" y="183"/>
                  </a:cubicBezTo>
                  <a:cubicBezTo>
                    <a:pt x="209" y="176"/>
                    <a:pt x="203" y="167"/>
                    <a:pt x="200" y="161"/>
                  </a:cubicBezTo>
                  <a:cubicBezTo>
                    <a:pt x="196" y="155"/>
                    <a:pt x="190" y="145"/>
                    <a:pt x="185" y="138"/>
                  </a:cubicBezTo>
                  <a:cubicBezTo>
                    <a:pt x="174" y="122"/>
                    <a:pt x="174" y="122"/>
                    <a:pt x="174" y="122"/>
                  </a:cubicBezTo>
                  <a:cubicBezTo>
                    <a:pt x="174" y="121"/>
                    <a:pt x="174" y="120"/>
                    <a:pt x="174" y="12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"/>
            <p:cNvSpPr/>
            <p:nvPr/>
          </p:nvSpPr>
          <p:spPr bwMode="auto">
            <a:xfrm>
              <a:off x="2805" y="2531"/>
              <a:ext cx="504" cy="590"/>
            </a:xfrm>
            <a:custGeom>
              <a:avLst/>
              <a:gdLst>
                <a:gd name="T0" fmla="*/ 187 w 213"/>
                <a:gd name="T1" fmla="*/ 104 h 249"/>
                <a:gd name="T2" fmla="*/ 164 w 213"/>
                <a:gd name="T3" fmla="*/ 93 h 249"/>
                <a:gd name="T4" fmla="*/ 130 w 213"/>
                <a:gd name="T5" fmla="*/ 81 h 249"/>
                <a:gd name="T6" fmla="*/ 95 w 213"/>
                <a:gd name="T7" fmla="*/ 69 h 249"/>
                <a:gd name="T8" fmla="*/ 76 w 213"/>
                <a:gd name="T9" fmla="*/ 60 h 249"/>
                <a:gd name="T10" fmla="*/ 68 w 213"/>
                <a:gd name="T11" fmla="*/ 55 h 249"/>
                <a:gd name="T12" fmla="*/ 62 w 213"/>
                <a:gd name="T13" fmla="*/ 56 h 249"/>
                <a:gd name="T14" fmla="*/ 56 w 213"/>
                <a:gd name="T15" fmla="*/ 58 h 249"/>
                <a:gd name="T16" fmla="*/ 43 w 213"/>
                <a:gd name="T17" fmla="*/ 40 h 249"/>
                <a:gd name="T18" fmla="*/ 28 w 213"/>
                <a:gd name="T19" fmla="*/ 18 h 249"/>
                <a:gd name="T20" fmla="*/ 16 w 213"/>
                <a:gd name="T21" fmla="*/ 6 h 249"/>
                <a:gd name="T22" fmla="*/ 6 w 213"/>
                <a:gd name="T23" fmla="*/ 0 h 249"/>
                <a:gd name="T24" fmla="*/ 1 w 213"/>
                <a:gd name="T25" fmla="*/ 3 h 249"/>
                <a:gd name="T26" fmla="*/ 2 w 213"/>
                <a:gd name="T27" fmla="*/ 15 h 249"/>
                <a:gd name="T28" fmla="*/ 9 w 213"/>
                <a:gd name="T29" fmla="*/ 30 h 249"/>
                <a:gd name="T30" fmla="*/ 24 w 213"/>
                <a:gd name="T31" fmla="*/ 52 h 249"/>
                <a:gd name="T32" fmla="*/ 35 w 213"/>
                <a:gd name="T33" fmla="*/ 72 h 249"/>
                <a:gd name="T34" fmla="*/ 32 w 213"/>
                <a:gd name="T35" fmla="*/ 77 h 249"/>
                <a:gd name="T36" fmla="*/ 28 w 213"/>
                <a:gd name="T37" fmla="*/ 81 h 249"/>
                <a:gd name="T38" fmla="*/ 30 w 213"/>
                <a:gd name="T39" fmla="*/ 90 h 249"/>
                <a:gd name="T40" fmla="*/ 32 w 213"/>
                <a:gd name="T41" fmla="*/ 112 h 249"/>
                <a:gd name="T42" fmla="*/ 29 w 213"/>
                <a:gd name="T43" fmla="*/ 149 h 249"/>
                <a:gd name="T44" fmla="*/ 28 w 213"/>
                <a:gd name="T45" fmla="*/ 185 h 249"/>
                <a:gd name="T46" fmla="*/ 30 w 213"/>
                <a:gd name="T47" fmla="*/ 210 h 249"/>
                <a:gd name="T48" fmla="*/ 36 w 213"/>
                <a:gd name="T49" fmla="*/ 228 h 249"/>
                <a:gd name="T50" fmla="*/ 45 w 213"/>
                <a:gd name="T51" fmla="*/ 242 h 249"/>
                <a:gd name="T52" fmla="*/ 57 w 213"/>
                <a:gd name="T53" fmla="*/ 248 h 249"/>
                <a:gd name="T54" fmla="*/ 70 w 213"/>
                <a:gd name="T55" fmla="*/ 244 h 249"/>
                <a:gd name="T56" fmla="*/ 87 w 213"/>
                <a:gd name="T57" fmla="*/ 224 h 249"/>
                <a:gd name="T58" fmla="*/ 101 w 213"/>
                <a:gd name="T59" fmla="*/ 209 h 249"/>
                <a:gd name="T60" fmla="*/ 119 w 213"/>
                <a:gd name="T61" fmla="*/ 213 h 249"/>
                <a:gd name="T62" fmla="*/ 135 w 213"/>
                <a:gd name="T63" fmla="*/ 218 h 249"/>
                <a:gd name="T64" fmla="*/ 134 w 213"/>
                <a:gd name="T65" fmla="*/ 215 h 249"/>
                <a:gd name="T66" fmla="*/ 134 w 213"/>
                <a:gd name="T67" fmla="*/ 210 h 249"/>
                <a:gd name="T68" fmla="*/ 137 w 213"/>
                <a:gd name="T69" fmla="*/ 209 h 249"/>
                <a:gd name="T70" fmla="*/ 139 w 213"/>
                <a:gd name="T71" fmla="*/ 212 h 249"/>
                <a:gd name="T72" fmla="*/ 143 w 213"/>
                <a:gd name="T73" fmla="*/ 215 h 249"/>
                <a:gd name="T74" fmla="*/ 145 w 213"/>
                <a:gd name="T75" fmla="*/ 217 h 249"/>
                <a:gd name="T76" fmla="*/ 150 w 213"/>
                <a:gd name="T77" fmla="*/ 224 h 249"/>
                <a:gd name="T78" fmla="*/ 156 w 213"/>
                <a:gd name="T79" fmla="*/ 229 h 249"/>
                <a:gd name="T80" fmla="*/ 157 w 213"/>
                <a:gd name="T81" fmla="*/ 228 h 249"/>
                <a:gd name="T82" fmla="*/ 154 w 213"/>
                <a:gd name="T83" fmla="*/ 221 h 249"/>
                <a:gd name="T84" fmla="*/ 149 w 213"/>
                <a:gd name="T85" fmla="*/ 214 h 249"/>
                <a:gd name="T86" fmla="*/ 149 w 213"/>
                <a:gd name="T87" fmla="*/ 211 h 249"/>
                <a:gd name="T88" fmla="*/ 148 w 213"/>
                <a:gd name="T89" fmla="*/ 206 h 249"/>
                <a:gd name="T90" fmla="*/ 145 w 213"/>
                <a:gd name="T91" fmla="*/ 203 h 249"/>
                <a:gd name="T92" fmla="*/ 147 w 213"/>
                <a:gd name="T93" fmla="*/ 201 h 249"/>
                <a:gd name="T94" fmla="*/ 152 w 213"/>
                <a:gd name="T95" fmla="*/ 203 h 249"/>
                <a:gd name="T96" fmla="*/ 155 w 213"/>
                <a:gd name="T97" fmla="*/ 205 h 249"/>
                <a:gd name="T98" fmla="*/ 156 w 213"/>
                <a:gd name="T99" fmla="*/ 188 h 249"/>
                <a:gd name="T100" fmla="*/ 159 w 213"/>
                <a:gd name="T101" fmla="*/ 170 h 249"/>
                <a:gd name="T102" fmla="*/ 178 w 213"/>
                <a:gd name="T103" fmla="*/ 163 h 249"/>
                <a:gd name="T104" fmla="*/ 203 w 213"/>
                <a:gd name="T105" fmla="*/ 154 h 249"/>
                <a:gd name="T106" fmla="*/ 212 w 213"/>
                <a:gd name="T107" fmla="*/ 144 h 249"/>
                <a:gd name="T108" fmla="*/ 210 w 213"/>
                <a:gd name="T109" fmla="*/ 131 h 249"/>
                <a:gd name="T110" fmla="*/ 201 w 213"/>
                <a:gd name="T111" fmla="*/ 117 h 249"/>
                <a:gd name="T112" fmla="*/ 187 w 213"/>
                <a:gd name="T113" fmla="*/ 104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3" h="249">
                  <a:moveTo>
                    <a:pt x="187" y="104"/>
                  </a:moveTo>
                  <a:cubicBezTo>
                    <a:pt x="182" y="101"/>
                    <a:pt x="172" y="96"/>
                    <a:pt x="164" y="93"/>
                  </a:cubicBezTo>
                  <a:cubicBezTo>
                    <a:pt x="156" y="90"/>
                    <a:pt x="141" y="85"/>
                    <a:pt x="130" y="81"/>
                  </a:cubicBezTo>
                  <a:cubicBezTo>
                    <a:pt x="119" y="77"/>
                    <a:pt x="103" y="72"/>
                    <a:pt x="95" y="69"/>
                  </a:cubicBezTo>
                  <a:cubicBezTo>
                    <a:pt x="87" y="67"/>
                    <a:pt x="78" y="62"/>
                    <a:pt x="76" y="60"/>
                  </a:cubicBezTo>
                  <a:cubicBezTo>
                    <a:pt x="73" y="57"/>
                    <a:pt x="69" y="55"/>
                    <a:pt x="68" y="55"/>
                  </a:cubicBezTo>
                  <a:cubicBezTo>
                    <a:pt x="66" y="54"/>
                    <a:pt x="64" y="55"/>
                    <a:pt x="62" y="56"/>
                  </a:cubicBezTo>
                  <a:cubicBezTo>
                    <a:pt x="60" y="58"/>
                    <a:pt x="58" y="58"/>
                    <a:pt x="56" y="58"/>
                  </a:cubicBezTo>
                  <a:cubicBezTo>
                    <a:pt x="55" y="57"/>
                    <a:pt x="49" y="49"/>
                    <a:pt x="43" y="40"/>
                  </a:cubicBezTo>
                  <a:cubicBezTo>
                    <a:pt x="36" y="31"/>
                    <a:pt x="30" y="21"/>
                    <a:pt x="28" y="18"/>
                  </a:cubicBezTo>
                  <a:cubicBezTo>
                    <a:pt x="26" y="15"/>
                    <a:pt x="21" y="9"/>
                    <a:pt x="16" y="6"/>
                  </a:cubicBezTo>
                  <a:cubicBezTo>
                    <a:pt x="12" y="2"/>
                    <a:pt x="7" y="0"/>
                    <a:pt x="6" y="0"/>
                  </a:cubicBezTo>
                  <a:cubicBezTo>
                    <a:pt x="4" y="0"/>
                    <a:pt x="2" y="2"/>
                    <a:pt x="1" y="3"/>
                  </a:cubicBezTo>
                  <a:cubicBezTo>
                    <a:pt x="0" y="5"/>
                    <a:pt x="1" y="10"/>
                    <a:pt x="2" y="15"/>
                  </a:cubicBezTo>
                  <a:cubicBezTo>
                    <a:pt x="4" y="21"/>
                    <a:pt x="7" y="27"/>
                    <a:pt x="9" y="30"/>
                  </a:cubicBezTo>
                  <a:cubicBezTo>
                    <a:pt x="11" y="33"/>
                    <a:pt x="18" y="43"/>
                    <a:pt x="24" y="52"/>
                  </a:cubicBezTo>
                  <a:cubicBezTo>
                    <a:pt x="30" y="61"/>
                    <a:pt x="35" y="70"/>
                    <a:pt x="35" y="72"/>
                  </a:cubicBezTo>
                  <a:cubicBezTo>
                    <a:pt x="35" y="73"/>
                    <a:pt x="34" y="76"/>
                    <a:pt x="32" y="77"/>
                  </a:cubicBezTo>
                  <a:cubicBezTo>
                    <a:pt x="30" y="78"/>
                    <a:pt x="29" y="80"/>
                    <a:pt x="28" y="81"/>
                  </a:cubicBezTo>
                  <a:cubicBezTo>
                    <a:pt x="28" y="83"/>
                    <a:pt x="29" y="87"/>
                    <a:pt x="30" y="90"/>
                  </a:cubicBezTo>
                  <a:cubicBezTo>
                    <a:pt x="31" y="94"/>
                    <a:pt x="32" y="104"/>
                    <a:pt x="32" y="112"/>
                  </a:cubicBezTo>
                  <a:cubicBezTo>
                    <a:pt x="31" y="121"/>
                    <a:pt x="30" y="137"/>
                    <a:pt x="29" y="149"/>
                  </a:cubicBezTo>
                  <a:cubicBezTo>
                    <a:pt x="29" y="160"/>
                    <a:pt x="28" y="177"/>
                    <a:pt x="28" y="185"/>
                  </a:cubicBezTo>
                  <a:cubicBezTo>
                    <a:pt x="28" y="193"/>
                    <a:pt x="29" y="205"/>
                    <a:pt x="30" y="210"/>
                  </a:cubicBezTo>
                  <a:cubicBezTo>
                    <a:pt x="31" y="216"/>
                    <a:pt x="34" y="224"/>
                    <a:pt x="36" y="228"/>
                  </a:cubicBezTo>
                  <a:cubicBezTo>
                    <a:pt x="38" y="232"/>
                    <a:pt x="43" y="238"/>
                    <a:pt x="45" y="242"/>
                  </a:cubicBezTo>
                  <a:cubicBezTo>
                    <a:pt x="48" y="245"/>
                    <a:pt x="53" y="248"/>
                    <a:pt x="57" y="248"/>
                  </a:cubicBezTo>
                  <a:cubicBezTo>
                    <a:pt x="61" y="249"/>
                    <a:pt x="67" y="247"/>
                    <a:pt x="70" y="244"/>
                  </a:cubicBezTo>
                  <a:cubicBezTo>
                    <a:pt x="73" y="242"/>
                    <a:pt x="81" y="233"/>
                    <a:pt x="87" y="224"/>
                  </a:cubicBezTo>
                  <a:cubicBezTo>
                    <a:pt x="94" y="216"/>
                    <a:pt x="100" y="209"/>
                    <a:pt x="101" y="209"/>
                  </a:cubicBezTo>
                  <a:cubicBezTo>
                    <a:pt x="102" y="208"/>
                    <a:pt x="110" y="210"/>
                    <a:pt x="119" y="213"/>
                  </a:cubicBezTo>
                  <a:cubicBezTo>
                    <a:pt x="127" y="216"/>
                    <a:pt x="135" y="219"/>
                    <a:pt x="135" y="218"/>
                  </a:cubicBezTo>
                  <a:cubicBezTo>
                    <a:pt x="136" y="218"/>
                    <a:pt x="135" y="216"/>
                    <a:pt x="134" y="215"/>
                  </a:cubicBezTo>
                  <a:cubicBezTo>
                    <a:pt x="133" y="213"/>
                    <a:pt x="133" y="211"/>
                    <a:pt x="134" y="210"/>
                  </a:cubicBezTo>
                  <a:cubicBezTo>
                    <a:pt x="135" y="209"/>
                    <a:pt x="136" y="208"/>
                    <a:pt x="137" y="209"/>
                  </a:cubicBezTo>
                  <a:cubicBezTo>
                    <a:pt x="137" y="209"/>
                    <a:pt x="138" y="211"/>
                    <a:pt x="139" y="212"/>
                  </a:cubicBezTo>
                  <a:cubicBezTo>
                    <a:pt x="140" y="214"/>
                    <a:pt x="142" y="215"/>
                    <a:pt x="143" y="215"/>
                  </a:cubicBezTo>
                  <a:cubicBezTo>
                    <a:pt x="144" y="216"/>
                    <a:pt x="145" y="216"/>
                    <a:pt x="145" y="217"/>
                  </a:cubicBezTo>
                  <a:cubicBezTo>
                    <a:pt x="146" y="217"/>
                    <a:pt x="148" y="220"/>
                    <a:pt x="150" y="224"/>
                  </a:cubicBezTo>
                  <a:cubicBezTo>
                    <a:pt x="153" y="227"/>
                    <a:pt x="155" y="229"/>
                    <a:pt x="156" y="229"/>
                  </a:cubicBezTo>
                  <a:cubicBezTo>
                    <a:pt x="156" y="229"/>
                    <a:pt x="157" y="228"/>
                    <a:pt x="157" y="228"/>
                  </a:cubicBezTo>
                  <a:cubicBezTo>
                    <a:pt x="158" y="228"/>
                    <a:pt x="156" y="225"/>
                    <a:pt x="154" y="221"/>
                  </a:cubicBezTo>
                  <a:cubicBezTo>
                    <a:pt x="152" y="218"/>
                    <a:pt x="150" y="214"/>
                    <a:pt x="149" y="214"/>
                  </a:cubicBezTo>
                  <a:cubicBezTo>
                    <a:pt x="149" y="214"/>
                    <a:pt x="149" y="212"/>
                    <a:pt x="149" y="211"/>
                  </a:cubicBezTo>
                  <a:cubicBezTo>
                    <a:pt x="149" y="210"/>
                    <a:pt x="149" y="208"/>
                    <a:pt x="148" y="206"/>
                  </a:cubicBezTo>
                  <a:cubicBezTo>
                    <a:pt x="147" y="205"/>
                    <a:pt x="146" y="203"/>
                    <a:pt x="145" y="203"/>
                  </a:cubicBezTo>
                  <a:cubicBezTo>
                    <a:pt x="145" y="203"/>
                    <a:pt x="146" y="202"/>
                    <a:pt x="147" y="201"/>
                  </a:cubicBezTo>
                  <a:cubicBezTo>
                    <a:pt x="148" y="200"/>
                    <a:pt x="150" y="201"/>
                    <a:pt x="152" y="203"/>
                  </a:cubicBezTo>
                  <a:cubicBezTo>
                    <a:pt x="153" y="205"/>
                    <a:pt x="154" y="206"/>
                    <a:pt x="155" y="205"/>
                  </a:cubicBezTo>
                  <a:cubicBezTo>
                    <a:pt x="155" y="205"/>
                    <a:pt x="156" y="197"/>
                    <a:pt x="156" y="188"/>
                  </a:cubicBezTo>
                  <a:cubicBezTo>
                    <a:pt x="157" y="179"/>
                    <a:pt x="158" y="171"/>
                    <a:pt x="159" y="170"/>
                  </a:cubicBezTo>
                  <a:cubicBezTo>
                    <a:pt x="159" y="169"/>
                    <a:pt x="168" y="166"/>
                    <a:pt x="178" y="163"/>
                  </a:cubicBezTo>
                  <a:cubicBezTo>
                    <a:pt x="188" y="160"/>
                    <a:pt x="200" y="156"/>
                    <a:pt x="203" y="154"/>
                  </a:cubicBezTo>
                  <a:cubicBezTo>
                    <a:pt x="207" y="152"/>
                    <a:pt x="211" y="148"/>
                    <a:pt x="212" y="144"/>
                  </a:cubicBezTo>
                  <a:cubicBezTo>
                    <a:pt x="213" y="140"/>
                    <a:pt x="212" y="134"/>
                    <a:pt x="210" y="131"/>
                  </a:cubicBezTo>
                  <a:cubicBezTo>
                    <a:pt x="208" y="127"/>
                    <a:pt x="204" y="121"/>
                    <a:pt x="201" y="117"/>
                  </a:cubicBezTo>
                  <a:cubicBezTo>
                    <a:pt x="198" y="113"/>
                    <a:pt x="191" y="108"/>
                    <a:pt x="187" y="10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"/>
            <p:cNvSpPr/>
            <p:nvPr/>
          </p:nvSpPr>
          <p:spPr bwMode="auto">
            <a:xfrm>
              <a:off x="4426" y="312"/>
              <a:ext cx="412" cy="497"/>
            </a:xfrm>
            <a:custGeom>
              <a:avLst/>
              <a:gdLst>
                <a:gd name="T0" fmla="*/ 4 w 174"/>
                <a:gd name="T1" fmla="*/ 10 h 210"/>
                <a:gd name="T2" fmla="*/ 0 w 174"/>
                <a:gd name="T3" fmla="*/ 5 h 210"/>
                <a:gd name="T4" fmla="*/ 0 w 174"/>
                <a:gd name="T5" fmla="*/ 6 h 210"/>
                <a:gd name="T6" fmla="*/ 5 w 174"/>
                <a:gd name="T7" fmla="*/ 17 h 210"/>
                <a:gd name="T8" fmla="*/ 2 w 174"/>
                <a:gd name="T9" fmla="*/ 13 h 210"/>
                <a:gd name="T10" fmla="*/ 2 w 174"/>
                <a:gd name="T11" fmla="*/ 14 h 210"/>
                <a:gd name="T12" fmla="*/ 6 w 174"/>
                <a:gd name="T13" fmla="*/ 22 h 210"/>
                <a:gd name="T14" fmla="*/ 41 w 174"/>
                <a:gd name="T15" fmla="*/ 198 h 210"/>
                <a:gd name="T16" fmla="*/ 44 w 174"/>
                <a:gd name="T17" fmla="*/ 203 h 210"/>
                <a:gd name="T18" fmla="*/ 52 w 174"/>
                <a:gd name="T19" fmla="*/ 208 h 210"/>
                <a:gd name="T20" fmla="*/ 59 w 174"/>
                <a:gd name="T21" fmla="*/ 209 h 210"/>
                <a:gd name="T22" fmla="*/ 64 w 174"/>
                <a:gd name="T23" fmla="*/ 171 h 210"/>
                <a:gd name="T24" fmla="*/ 67 w 174"/>
                <a:gd name="T25" fmla="*/ 155 h 210"/>
                <a:gd name="T26" fmla="*/ 73 w 174"/>
                <a:gd name="T27" fmla="*/ 162 h 210"/>
                <a:gd name="T28" fmla="*/ 97 w 174"/>
                <a:gd name="T29" fmla="*/ 166 h 210"/>
                <a:gd name="T30" fmla="*/ 101 w 174"/>
                <a:gd name="T31" fmla="*/ 180 h 210"/>
                <a:gd name="T32" fmla="*/ 111 w 174"/>
                <a:gd name="T33" fmla="*/ 201 h 210"/>
                <a:gd name="T34" fmla="*/ 117 w 174"/>
                <a:gd name="T35" fmla="*/ 210 h 210"/>
                <a:gd name="T36" fmla="*/ 116 w 174"/>
                <a:gd name="T37" fmla="*/ 190 h 210"/>
                <a:gd name="T38" fmla="*/ 114 w 174"/>
                <a:gd name="T39" fmla="*/ 172 h 210"/>
                <a:gd name="T40" fmla="*/ 114 w 174"/>
                <a:gd name="T41" fmla="*/ 170 h 210"/>
                <a:gd name="T42" fmla="*/ 116 w 174"/>
                <a:gd name="T43" fmla="*/ 169 h 210"/>
                <a:gd name="T44" fmla="*/ 118 w 174"/>
                <a:gd name="T45" fmla="*/ 171 h 210"/>
                <a:gd name="T46" fmla="*/ 135 w 174"/>
                <a:gd name="T47" fmla="*/ 180 h 210"/>
                <a:gd name="T48" fmla="*/ 150 w 174"/>
                <a:gd name="T49" fmla="*/ 187 h 210"/>
                <a:gd name="T50" fmla="*/ 139 w 174"/>
                <a:gd name="T51" fmla="*/ 170 h 210"/>
                <a:gd name="T52" fmla="*/ 118 w 174"/>
                <a:gd name="T53" fmla="*/ 153 h 210"/>
                <a:gd name="T54" fmla="*/ 120 w 174"/>
                <a:gd name="T55" fmla="*/ 141 h 210"/>
                <a:gd name="T56" fmla="*/ 120 w 174"/>
                <a:gd name="T57" fmla="*/ 125 h 210"/>
                <a:gd name="T58" fmla="*/ 119 w 174"/>
                <a:gd name="T59" fmla="*/ 119 h 210"/>
                <a:gd name="T60" fmla="*/ 155 w 174"/>
                <a:gd name="T61" fmla="*/ 129 h 210"/>
                <a:gd name="T62" fmla="*/ 172 w 174"/>
                <a:gd name="T63" fmla="*/ 132 h 210"/>
                <a:gd name="T64" fmla="*/ 174 w 174"/>
                <a:gd name="T65" fmla="*/ 121 h 210"/>
                <a:gd name="T66" fmla="*/ 169 w 174"/>
                <a:gd name="T67" fmla="*/ 114 h 210"/>
                <a:gd name="T68" fmla="*/ 154 w 174"/>
                <a:gd name="T69" fmla="*/ 104 h 210"/>
                <a:gd name="T70" fmla="*/ 16 w 174"/>
                <a:gd name="T71" fmla="*/ 13 h 210"/>
                <a:gd name="T72" fmla="*/ 11 w 174"/>
                <a:gd name="T73" fmla="*/ 7 h 210"/>
                <a:gd name="T74" fmla="*/ 11 w 174"/>
                <a:gd name="T75" fmla="*/ 8 h 210"/>
                <a:gd name="T76" fmla="*/ 10 w 174"/>
                <a:gd name="T77" fmla="*/ 9 h 210"/>
                <a:gd name="T78" fmla="*/ 5 w 174"/>
                <a:gd name="T79" fmla="*/ 2 h 210"/>
                <a:gd name="T80" fmla="*/ 4 w 174"/>
                <a:gd name="T81" fmla="*/ 3 h 210"/>
                <a:gd name="T82" fmla="*/ 4 w 174"/>
                <a:gd name="T83" fmla="*/ 5 h 210"/>
                <a:gd name="T84" fmla="*/ 0 w 174"/>
                <a:gd name="T85" fmla="*/ 0 h 210"/>
                <a:gd name="T86" fmla="*/ 0 w 174"/>
                <a:gd name="T87" fmla="*/ 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4" h="210">
                  <a:moveTo>
                    <a:pt x="3" y="6"/>
                  </a:moveTo>
                  <a:cubicBezTo>
                    <a:pt x="3" y="7"/>
                    <a:pt x="4" y="8"/>
                    <a:pt x="4" y="1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4"/>
                    <a:pt x="5" y="16"/>
                    <a:pt x="5" y="17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1"/>
                    <a:pt x="6" y="22"/>
                  </a:cubicBezTo>
                  <a:cubicBezTo>
                    <a:pt x="38" y="182"/>
                    <a:pt x="38" y="182"/>
                    <a:pt x="38" y="182"/>
                  </a:cubicBezTo>
                  <a:cubicBezTo>
                    <a:pt x="40" y="190"/>
                    <a:pt x="41" y="198"/>
                    <a:pt x="41" y="198"/>
                  </a:cubicBezTo>
                  <a:cubicBezTo>
                    <a:pt x="41" y="198"/>
                    <a:pt x="42" y="199"/>
                    <a:pt x="42" y="199"/>
                  </a:cubicBezTo>
                  <a:cubicBezTo>
                    <a:pt x="42" y="199"/>
                    <a:pt x="43" y="201"/>
                    <a:pt x="44" y="203"/>
                  </a:cubicBezTo>
                  <a:cubicBezTo>
                    <a:pt x="46" y="205"/>
                    <a:pt x="47" y="206"/>
                    <a:pt x="47" y="207"/>
                  </a:cubicBezTo>
                  <a:cubicBezTo>
                    <a:pt x="47" y="207"/>
                    <a:pt x="49" y="208"/>
                    <a:pt x="52" y="208"/>
                  </a:cubicBezTo>
                  <a:cubicBezTo>
                    <a:pt x="55" y="209"/>
                    <a:pt x="57" y="209"/>
                    <a:pt x="58" y="209"/>
                  </a:cubicBezTo>
                  <a:cubicBezTo>
                    <a:pt x="58" y="209"/>
                    <a:pt x="59" y="209"/>
                    <a:pt x="59" y="209"/>
                  </a:cubicBezTo>
                  <a:cubicBezTo>
                    <a:pt x="59" y="208"/>
                    <a:pt x="60" y="201"/>
                    <a:pt x="61" y="192"/>
                  </a:cubicBezTo>
                  <a:cubicBezTo>
                    <a:pt x="64" y="171"/>
                    <a:pt x="64" y="171"/>
                    <a:pt x="64" y="171"/>
                  </a:cubicBezTo>
                  <a:cubicBezTo>
                    <a:pt x="65" y="163"/>
                    <a:pt x="66" y="155"/>
                    <a:pt x="66" y="155"/>
                  </a:cubicBezTo>
                  <a:cubicBezTo>
                    <a:pt x="66" y="154"/>
                    <a:pt x="66" y="154"/>
                    <a:pt x="67" y="155"/>
                  </a:cubicBezTo>
                  <a:cubicBezTo>
                    <a:pt x="67" y="155"/>
                    <a:pt x="69" y="157"/>
                    <a:pt x="70" y="159"/>
                  </a:cubicBezTo>
                  <a:cubicBezTo>
                    <a:pt x="71" y="160"/>
                    <a:pt x="73" y="162"/>
                    <a:pt x="73" y="162"/>
                  </a:cubicBezTo>
                  <a:cubicBezTo>
                    <a:pt x="74" y="162"/>
                    <a:pt x="79" y="163"/>
                    <a:pt x="85" y="164"/>
                  </a:cubicBezTo>
                  <a:cubicBezTo>
                    <a:pt x="91" y="165"/>
                    <a:pt x="97" y="166"/>
                    <a:pt x="97" y="166"/>
                  </a:cubicBezTo>
                  <a:cubicBezTo>
                    <a:pt x="97" y="166"/>
                    <a:pt x="98" y="166"/>
                    <a:pt x="98" y="167"/>
                  </a:cubicBezTo>
                  <a:cubicBezTo>
                    <a:pt x="98" y="167"/>
                    <a:pt x="99" y="173"/>
                    <a:pt x="101" y="180"/>
                  </a:cubicBezTo>
                  <a:cubicBezTo>
                    <a:pt x="103" y="187"/>
                    <a:pt x="105" y="193"/>
                    <a:pt x="105" y="193"/>
                  </a:cubicBezTo>
                  <a:cubicBezTo>
                    <a:pt x="105" y="193"/>
                    <a:pt x="108" y="197"/>
                    <a:pt x="111" y="201"/>
                  </a:cubicBezTo>
                  <a:cubicBezTo>
                    <a:pt x="114" y="205"/>
                    <a:pt x="116" y="209"/>
                    <a:pt x="117" y="210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7" y="209"/>
                    <a:pt x="116" y="202"/>
                    <a:pt x="116" y="193"/>
                  </a:cubicBezTo>
                  <a:cubicBezTo>
                    <a:pt x="116" y="190"/>
                    <a:pt x="116" y="190"/>
                    <a:pt x="116" y="190"/>
                  </a:cubicBezTo>
                  <a:cubicBezTo>
                    <a:pt x="115" y="182"/>
                    <a:pt x="114" y="174"/>
                    <a:pt x="114" y="174"/>
                  </a:cubicBezTo>
                  <a:cubicBezTo>
                    <a:pt x="114" y="173"/>
                    <a:pt x="114" y="173"/>
                    <a:pt x="114" y="172"/>
                  </a:cubicBezTo>
                  <a:cubicBezTo>
                    <a:pt x="114" y="172"/>
                    <a:pt x="114" y="171"/>
                    <a:pt x="113" y="171"/>
                  </a:cubicBezTo>
                  <a:cubicBezTo>
                    <a:pt x="113" y="170"/>
                    <a:pt x="113" y="170"/>
                    <a:pt x="114" y="170"/>
                  </a:cubicBezTo>
                  <a:cubicBezTo>
                    <a:pt x="114" y="170"/>
                    <a:pt x="115" y="170"/>
                    <a:pt x="115" y="169"/>
                  </a:cubicBezTo>
                  <a:cubicBezTo>
                    <a:pt x="115" y="169"/>
                    <a:pt x="115" y="169"/>
                    <a:pt x="116" y="169"/>
                  </a:cubicBezTo>
                  <a:cubicBezTo>
                    <a:pt x="116" y="170"/>
                    <a:pt x="116" y="170"/>
                    <a:pt x="117" y="171"/>
                  </a:cubicBezTo>
                  <a:cubicBezTo>
                    <a:pt x="117" y="171"/>
                    <a:pt x="117" y="171"/>
                    <a:pt x="118" y="171"/>
                  </a:cubicBezTo>
                  <a:cubicBezTo>
                    <a:pt x="118" y="172"/>
                    <a:pt x="125" y="175"/>
                    <a:pt x="133" y="179"/>
                  </a:cubicBezTo>
                  <a:cubicBezTo>
                    <a:pt x="135" y="180"/>
                    <a:pt x="135" y="180"/>
                    <a:pt x="135" y="180"/>
                  </a:cubicBezTo>
                  <a:cubicBezTo>
                    <a:pt x="143" y="184"/>
                    <a:pt x="150" y="187"/>
                    <a:pt x="150" y="187"/>
                  </a:cubicBezTo>
                  <a:cubicBezTo>
                    <a:pt x="151" y="188"/>
                    <a:pt x="151" y="187"/>
                    <a:pt x="150" y="187"/>
                  </a:cubicBezTo>
                  <a:cubicBezTo>
                    <a:pt x="150" y="186"/>
                    <a:pt x="148" y="183"/>
                    <a:pt x="145" y="178"/>
                  </a:cubicBezTo>
                  <a:cubicBezTo>
                    <a:pt x="142" y="174"/>
                    <a:pt x="139" y="170"/>
                    <a:pt x="139" y="170"/>
                  </a:cubicBezTo>
                  <a:cubicBezTo>
                    <a:pt x="139" y="170"/>
                    <a:pt x="134" y="166"/>
                    <a:pt x="129" y="162"/>
                  </a:cubicBezTo>
                  <a:cubicBezTo>
                    <a:pt x="123" y="157"/>
                    <a:pt x="118" y="154"/>
                    <a:pt x="118" y="153"/>
                  </a:cubicBezTo>
                  <a:cubicBezTo>
                    <a:pt x="117" y="153"/>
                    <a:pt x="117" y="153"/>
                    <a:pt x="117" y="152"/>
                  </a:cubicBezTo>
                  <a:cubicBezTo>
                    <a:pt x="117" y="152"/>
                    <a:pt x="118" y="147"/>
                    <a:pt x="120" y="141"/>
                  </a:cubicBezTo>
                  <a:cubicBezTo>
                    <a:pt x="121" y="134"/>
                    <a:pt x="122" y="129"/>
                    <a:pt x="122" y="129"/>
                  </a:cubicBezTo>
                  <a:cubicBezTo>
                    <a:pt x="122" y="128"/>
                    <a:pt x="121" y="126"/>
                    <a:pt x="120" y="125"/>
                  </a:cubicBezTo>
                  <a:cubicBezTo>
                    <a:pt x="120" y="123"/>
                    <a:pt x="119" y="121"/>
                    <a:pt x="118" y="120"/>
                  </a:cubicBezTo>
                  <a:cubicBezTo>
                    <a:pt x="118" y="120"/>
                    <a:pt x="118" y="119"/>
                    <a:pt x="119" y="119"/>
                  </a:cubicBezTo>
                  <a:cubicBezTo>
                    <a:pt x="119" y="120"/>
                    <a:pt x="126" y="121"/>
                    <a:pt x="135" y="124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164" y="131"/>
                    <a:pt x="171" y="133"/>
                    <a:pt x="171" y="133"/>
                  </a:cubicBezTo>
                  <a:cubicBezTo>
                    <a:pt x="172" y="133"/>
                    <a:pt x="172" y="133"/>
                    <a:pt x="172" y="132"/>
                  </a:cubicBezTo>
                  <a:cubicBezTo>
                    <a:pt x="172" y="132"/>
                    <a:pt x="173" y="129"/>
                    <a:pt x="173" y="127"/>
                  </a:cubicBezTo>
                  <a:cubicBezTo>
                    <a:pt x="174" y="124"/>
                    <a:pt x="174" y="121"/>
                    <a:pt x="174" y="121"/>
                  </a:cubicBezTo>
                  <a:cubicBezTo>
                    <a:pt x="174" y="121"/>
                    <a:pt x="172" y="119"/>
                    <a:pt x="171" y="117"/>
                  </a:cubicBezTo>
                  <a:cubicBezTo>
                    <a:pt x="170" y="116"/>
                    <a:pt x="169" y="114"/>
                    <a:pt x="169" y="114"/>
                  </a:cubicBezTo>
                  <a:cubicBezTo>
                    <a:pt x="169" y="113"/>
                    <a:pt x="168" y="113"/>
                    <a:pt x="168" y="113"/>
                  </a:cubicBezTo>
                  <a:cubicBezTo>
                    <a:pt x="167" y="113"/>
                    <a:pt x="161" y="108"/>
                    <a:pt x="154" y="10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6" y="13"/>
                    <a:pt x="16" y="13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2" y="11"/>
                    <a:pt x="11" y="10"/>
                    <a:pt x="10" y="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7"/>
                    <a:pt x="5" y="6"/>
                    <a:pt x="4" y="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3" y="6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3"/>
            <p:cNvSpPr/>
            <p:nvPr/>
          </p:nvSpPr>
          <p:spPr bwMode="auto">
            <a:xfrm>
              <a:off x="3612" y="2522"/>
              <a:ext cx="546" cy="525"/>
            </a:xfrm>
            <a:custGeom>
              <a:avLst/>
              <a:gdLst>
                <a:gd name="T0" fmla="*/ 154 w 231"/>
                <a:gd name="T1" fmla="*/ 192 h 222"/>
                <a:gd name="T2" fmla="*/ 186 w 231"/>
                <a:gd name="T3" fmla="*/ 181 h 222"/>
                <a:gd name="T4" fmla="*/ 165 w 231"/>
                <a:gd name="T5" fmla="*/ 169 h 222"/>
                <a:gd name="T6" fmla="*/ 136 w 231"/>
                <a:gd name="T7" fmla="*/ 158 h 222"/>
                <a:gd name="T8" fmla="*/ 102 w 231"/>
                <a:gd name="T9" fmla="*/ 99 h 222"/>
                <a:gd name="T10" fmla="*/ 123 w 231"/>
                <a:gd name="T11" fmla="*/ 82 h 222"/>
                <a:gd name="T12" fmla="*/ 168 w 231"/>
                <a:gd name="T13" fmla="*/ 78 h 222"/>
                <a:gd name="T14" fmla="*/ 204 w 231"/>
                <a:gd name="T15" fmla="*/ 81 h 222"/>
                <a:gd name="T16" fmla="*/ 213 w 231"/>
                <a:gd name="T17" fmla="*/ 75 h 222"/>
                <a:gd name="T18" fmla="*/ 229 w 231"/>
                <a:gd name="T19" fmla="*/ 67 h 222"/>
                <a:gd name="T20" fmla="*/ 194 w 231"/>
                <a:gd name="T21" fmla="*/ 57 h 222"/>
                <a:gd name="T22" fmla="*/ 184 w 231"/>
                <a:gd name="T23" fmla="*/ 46 h 222"/>
                <a:gd name="T24" fmla="*/ 180 w 231"/>
                <a:gd name="T25" fmla="*/ 44 h 222"/>
                <a:gd name="T26" fmla="*/ 180 w 231"/>
                <a:gd name="T27" fmla="*/ 48 h 222"/>
                <a:gd name="T28" fmla="*/ 129 w 231"/>
                <a:gd name="T29" fmla="*/ 54 h 222"/>
                <a:gd name="T30" fmla="*/ 112 w 231"/>
                <a:gd name="T31" fmla="*/ 28 h 222"/>
                <a:gd name="T32" fmla="*/ 109 w 231"/>
                <a:gd name="T33" fmla="*/ 28 h 222"/>
                <a:gd name="T34" fmla="*/ 106 w 231"/>
                <a:gd name="T35" fmla="*/ 30 h 222"/>
                <a:gd name="T36" fmla="*/ 105 w 231"/>
                <a:gd name="T37" fmla="*/ 32 h 222"/>
                <a:gd name="T38" fmla="*/ 103 w 231"/>
                <a:gd name="T39" fmla="*/ 32 h 222"/>
                <a:gd name="T40" fmla="*/ 100 w 231"/>
                <a:gd name="T41" fmla="*/ 34 h 222"/>
                <a:gd name="T42" fmla="*/ 99 w 231"/>
                <a:gd name="T43" fmla="*/ 37 h 222"/>
                <a:gd name="T44" fmla="*/ 84 w 231"/>
                <a:gd name="T45" fmla="*/ 52 h 222"/>
                <a:gd name="T46" fmla="*/ 47 w 231"/>
                <a:gd name="T47" fmla="*/ 18 h 222"/>
                <a:gd name="T48" fmla="*/ 23 w 231"/>
                <a:gd name="T49" fmla="*/ 0 h 222"/>
                <a:gd name="T50" fmla="*/ 20 w 231"/>
                <a:gd name="T51" fmla="*/ 16 h 222"/>
                <a:gd name="T52" fmla="*/ 49 w 231"/>
                <a:gd name="T53" fmla="*/ 65 h 222"/>
                <a:gd name="T54" fmla="*/ 30 w 231"/>
                <a:gd name="T55" fmla="*/ 92 h 222"/>
                <a:gd name="T56" fmla="*/ 22 w 231"/>
                <a:gd name="T57" fmla="*/ 87 h 222"/>
                <a:gd name="T58" fmla="*/ 19 w 231"/>
                <a:gd name="T59" fmla="*/ 86 h 222"/>
                <a:gd name="T60" fmla="*/ 19 w 231"/>
                <a:gd name="T61" fmla="*/ 89 h 222"/>
                <a:gd name="T62" fmla="*/ 16 w 231"/>
                <a:gd name="T63" fmla="*/ 91 h 222"/>
                <a:gd name="T64" fmla="*/ 13 w 231"/>
                <a:gd name="T65" fmla="*/ 90 h 222"/>
                <a:gd name="T66" fmla="*/ 13 w 231"/>
                <a:gd name="T67" fmla="*/ 93 h 222"/>
                <a:gd name="T68" fmla="*/ 23 w 231"/>
                <a:gd name="T69" fmla="*/ 114 h 222"/>
                <a:gd name="T70" fmla="*/ 7 w 231"/>
                <a:gd name="T71" fmla="*/ 166 h 222"/>
                <a:gd name="T72" fmla="*/ 3 w 231"/>
                <a:gd name="T73" fmla="*/ 164 h 222"/>
                <a:gd name="T74" fmla="*/ 3 w 231"/>
                <a:gd name="T75" fmla="*/ 168 h 222"/>
                <a:gd name="T76" fmla="*/ 8 w 231"/>
                <a:gd name="T77" fmla="*/ 182 h 222"/>
                <a:gd name="T78" fmla="*/ 1 w 231"/>
                <a:gd name="T79" fmla="*/ 212 h 222"/>
                <a:gd name="T80" fmla="*/ 10 w 231"/>
                <a:gd name="T81" fmla="*/ 221 h 222"/>
                <a:gd name="T82" fmla="*/ 26 w 231"/>
                <a:gd name="T83" fmla="*/ 200 h 222"/>
                <a:gd name="T84" fmla="*/ 25 w 231"/>
                <a:gd name="T85" fmla="*/ 191 h 222"/>
                <a:gd name="T86" fmla="*/ 58 w 231"/>
                <a:gd name="T87" fmla="*/ 126 h 222"/>
                <a:gd name="T88" fmla="*/ 74 w 231"/>
                <a:gd name="T89" fmla="*/ 102 h 222"/>
                <a:gd name="T90" fmla="*/ 107 w 231"/>
                <a:gd name="T91" fmla="*/ 146 h 222"/>
                <a:gd name="T92" fmla="*/ 126 w 231"/>
                <a:gd name="T93" fmla="*/ 188 h 222"/>
                <a:gd name="T94" fmla="*/ 123 w 231"/>
                <a:gd name="T95" fmla="*/ 220 h 222"/>
                <a:gd name="T96" fmla="*/ 139 w 231"/>
                <a:gd name="T97" fmla="*/ 206 h 222"/>
                <a:gd name="T98" fmla="*/ 153 w 231"/>
                <a:gd name="T99" fmla="*/ 201 h 222"/>
                <a:gd name="T100" fmla="*/ 157 w 231"/>
                <a:gd name="T101" fmla="*/ 198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1" h="222">
                  <a:moveTo>
                    <a:pt x="157" y="198"/>
                  </a:moveTo>
                  <a:cubicBezTo>
                    <a:pt x="157" y="197"/>
                    <a:pt x="155" y="195"/>
                    <a:pt x="154" y="192"/>
                  </a:cubicBezTo>
                  <a:cubicBezTo>
                    <a:pt x="154" y="192"/>
                    <a:pt x="154" y="192"/>
                    <a:pt x="154" y="192"/>
                  </a:cubicBezTo>
                  <a:cubicBezTo>
                    <a:pt x="156" y="191"/>
                    <a:pt x="161" y="189"/>
                    <a:pt x="167" y="187"/>
                  </a:cubicBezTo>
                  <a:cubicBezTo>
                    <a:pt x="171" y="186"/>
                    <a:pt x="171" y="186"/>
                    <a:pt x="171" y="186"/>
                  </a:cubicBezTo>
                  <a:cubicBezTo>
                    <a:pt x="179" y="183"/>
                    <a:pt x="185" y="181"/>
                    <a:pt x="186" y="181"/>
                  </a:cubicBezTo>
                  <a:cubicBezTo>
                    <a:pt x="187" y="180"/>
                    <a:pt x="186" y="179"/>
                    <a:pt x="186" y="177"/>
                  </a:cubicBezTo>
                  <a:cubicBezTo>
                    <a:pt x="185" y="175"/>
                    <a:pt x="183" y="173"/>
                    <a:pt x="182" y="172"/>
                  </a:cubicBezTo>
                  <a:cubicBezTo>
                    <a:pt x="181" y="170"/>
                    <a:pt x="173" y="169"/>
                    <a:pt x="165" y="169"/>
                  </a:cubicBezTo>
                  <a:cubicBezTo>
                    <a:pt x="155" y="169"/>
                    <a:pt x="155" y="169"/>
                    <a:pt x="155" y="169"/>
                  </a:cubicBezTo>
                  <a:cubicBezTo>
                    <a:pt x="149" y="168"/>
                    <a:pt x="144" y="168"/>
                    <a:pt x="141" y="168"/>
                  </a:cubicBezTo>
                  <a:cubicBezTo>
                    <a:pt x="139" y="164"/>
                    <a:pt x="137" y="161"/>
                    <a:pt x="136" y="158"/>
                  </a:cubicBezTo>
                  <a:cubicBezTo>
                    <a:pt x="133" y="152"/>
                    <a:pt x="127" y="142"/>
                    <a:pt x="124" y="135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3" y="116"/>
                    <a:pt x="106" y="105"/>
                    <a:pt x="102" y="99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6" y="87"/>
                    <a:pt x="98" y="86"/>
                    <a:pt x="101" y="85"/>
                  </a:cubicBezTo>
                  <a:cubicBezTo>
                    <a:pt x="105" y="84"/>
                    <a:pt x="115" y="83"/>
                    <a:pt x="123" y="82"/>
                  </a:cubicBezTo>
                  <a:cubicBezTo>
                    <a:pt x="123" y="82"/>
                    <a:pt x="123" y="82"/>
                    <a:pt x="123" y="82"/>
                  </a:cubicBezTo>
                  <a:cubicBezTo>
                    <a:pt x="131" y="81"/>
                    <a:pt x="144" y="80"/>
                    <a:pt x="152" y="79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76" y="77"/>
                    <a:pt x="188" y="77"/>
                    <a:pt x="196" y="76"/>
                  </a:cubicBezTo>
                  <a:cubicBezTo>
                    <a:pt x="197" y="77"/>
                    <a:pt x="198" y="77"/>
                    <a:pt x="198" y="77"/>
                  </a:cubicBezTo>
                  <a:cubicBezTo>
                    <a:pt x="201" y="79"/>
                    <a:pt x="203" y="81"/>
                    <a:pt x="204" y="81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0"/>
                    <a:pt x="204" y="78"/>
                    <a:pt x="203" y="75"/>
                  </a:cubicBezTo>
                  <a:cubicBezTo>
                    <a:pt x="213" y="75"/>
                    <a:pt x="213" y="75"/>
                    <a:pt x="213" y="75"/>
                  </a:cubicBezTo>
                  <a:cubicBezTo>
                    <a:pt x="221" y="74"/>
                    <a:pt x="228" y="74"/>
                    <a:pt x="229" y="73"/>
                  </a:cubicBezTo>
                  <a:cubicBezTo>
                    <a:pt x="230" y="73"/>
                    <a:pt x="231" y="73"/>
                    <a:pt x="231" y="72"/>
                  </a:cubicBezTo>
                  <a:cubicBezTo>
                    <a:pt x="230" y="71"/>
                    <a:pt x="229" y="69"/>
                    <a:pt x="229" y="67"/>
                  </a:cubicBezTo>
                  <a:cubicBezTo>
                    <a:pt x="228" y="65"/>
                    <a:pt x="226" y="63"/>
                    <a:pt x="224" y="61"/>
                  </a:cubicBezTo>
                  <a:cubicBezTo>
                    <a:pt x="223" y="59"/>
                    <a:pt x="218" y="58"/>
                    <a:pt x="215" y="58"/>
                  </a:cubicBezTo>
                  <a:cubicBezTo>
                    <a:pt x="211" y="58"/>
                    <a:pt x="202" y="57"/>
                    <a:pt x="194" y="57"/>
                  </a:cubicBezTo>
                  <a:cubicBezTo>
                    <a:pt x="194" y="57"/>
                    <a:pt x="194" y="57"/>
                    <a:pt x="194" y="57"/>
                  </a:cubicBezTo>
                  <a:cubicBezTo>
                    <a:pt x="193" y="55"/>
                    <a:pt x="191" y="53"/>
                    <a:pt x="190" y="52"/>
                  </a:cubicBezTo>
                  <a:cubicBezTo>
                    <a:pt x="187" y="49"/>
                    <a:pt x="185" y="47"/>
                    <a:pt x="184" y="46"/>
                  </a:cubicBezTo>
                  <a:cubicBezTo>
                    <a:pt x="184" y="46"/>
                    <a:pt x="183" y="46"/>
                    <a:pt x="183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45"/>
                    <a:pt x="181" y="45"/>
                    <a:pt x="180" y="44"/>
                  </a:cubicBezTo>
                  <a:cubicBezTo>
                    <a:pt x="179" y="44"/>
                    <a:pt x="179" y="45"/>
                    <a:pt x="179" y="45"/>
                  </a:cubicBezTo>
                  <a:cubicBezTo>
                    <a:pt x="179" y="46"/>
                    <a:pt x="179" y="47"/>
                    <a:pt x="180" y="48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79" y="49"/>
                    <a:pt x="179" y="49"/>
                    <a:pt x="179" y="50"/>
                  </a:cubicBezTo>
                  <a:cubicBezTo>
                    <a:pt x="179" y="50"/>
                    <a:pt x="180" y="53"/>
                    <a:pt x="182" y="56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8" y="51"/>
                    <a:pt x="126" y="47"/>
                    <a:pt x="125" y="45"/>
                  </a:cubicBezTo>
                  <a:cubicBezTo>
                    <a:pt x="123" y="42"/>
                    <a:pt x="119" y="37"/>
                    <a:pt x="117" y="34"/>
                  </a:cubicBezTo>
                  <a:cubicBezTo>
                    <a:pt x="115" y="31"/>
                    <a:pt x="112" y="28"/>
                    <a:pt x="112" y="28"/>
                  </a:cubicBezTo>
                  <a:cubicBezTo>
                    <a:pt x="111" y="28"/>
                    <a:pt x="110" y="28"/>
                    <a:pt x="109" y="28"/>
                  </a:cubicBezTo>
                  <a:cubicBezTo>
                    <a:pt x="109" y="28"/>
                    <a:pt x="109" y="28"/>
                    <a:pt x="109" y="29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08" y="28"/>
                    <a:pt x="107" y="27"/>
                    <a:pt x="107" y="27"/>
                  </a:cubicBezTo>
                  <a:cubicBezTo>
                    <a:pt x="106" y="26"/>
                    <a:pt x="106" y="27"/>
                    <a:pt x="106" y="27"/>
                  </a:cubicBezTo>
                  <a:cubicBezTo>
                    <a:pt x="106" y="28"/>
                    <a:pt x="106" y="29"/>
                    <a:pt x="106" y="30"/>
                  </a:cubicBezTo>
                  <a:cubicBezTo>
                    <a:pt x="106" y="30"/>
                    <a:pt x="107" y="30"/>
                    <a:pt x="107" y="30"/>
                  </a:cubicBezTo>
                  <a:cubicBezTo>
                    <a:pt x="107" y="30"/>
                    <a:pt x="106" y="30"/>
                    <a:pt x="106" y="30"/>
                  </a:cubicBezTo>
                  <a:cubicBezTo>
                    <a:pt x="106" y="31"/>
                    <a:pt x="105" y="31"/>
                    <a:pt x="105" y="32"/>
                  </a:cubicBezTo>
                  <a:cubicBezTo>
                    <a:pt x="105" y="32"/>
                    <a:pt x="104" y="32"/>
                    <a:pt x="103" y="32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33"/>
                    <a:pt x="103" y="33"/>
                    <a:pt x="103" y="32"/>
                  </a:cubicBezTo>
                  <a:cubicBezTo>
                    <a:pt x="102" y="32"/>
                    <a:pt x="101" y="31"/>
                    <a:pt x="101" y="31"/>
                  </a:cubicBezTo>
                  <a:cubicBezTo>
                    <a:pt x="100" y="30"/>
                    <a:pt x="100" y="31"/>
                    <a:pt x="100" y="31"/>
                  </a:cubicBezTo>
                  <a:cubicBezTo>
                    <a:pt x="100" y="32"/>
                    <a:pt x="100" y="33"/>
                    <a:pt x="100" y="34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0" y="34"/>
                    <a:pt x="100" y="34"/>
                    <a:pt x="100" y="35"/>
                  </a:cubicBezTo>
                  <a:cubicBezTo>
                    <a:pt x="99" y="35"/>
                    <a:pt x="99" y="36"/>
                    <a:pt x="99" y="37"/>
                  </a:cubicBezTo>
                  <a:cubicBezTo>
                    <a:pt x="99" y="37"/>
                    <a:pt x="101" y="40"/>
                    <a:pt x="102" y="44"/>
                  </a:cubicBezTo>
                  <a:cubicBezTo>
                    <a:pt x="104" y="46"/>
                    <a:pt x="107" y="50"/>
                    <a:pt x="109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8" y="52"/>
                    <a:pt x="73" y="52"/>
                    <a:pt x="70" y="51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57" y="32"/>
                    <a:pt x="51" y="23"/>
                    <a:pt x="47" y="18"/>
                  </a:cubicBezTo>
                  <a:cubicBezTo>
                    <a:pt x="43" y="14"/>
                    <a:pt x="38" y="8"/>
                    <a:pt x="35" y="6"/>
                  </a:cubicBezTo>
                  <a:cubicBezTo>
                    <a:pt x="33" y="4"/>
                    <a:pt x="30" y="1"/>
                    <a:pt x="28" y="1"/>
                  </a:cubicBezTo>
                  <a:cubicBezTo>
                    <a:pt x="27" y="0"/>
                    <a:pt x="24" y="0"/>
                    <a:pt x="23" y="0"/>
                  </a:cubicBezTo>
                  <a:cubicBezTo>
                    <a:pt x="22" y="1"/>
                    <a:pt x="20" y="2"/>
                    <a:pt x="19" y="3"/>
                  </a:cubicBezTo>
                  <a:cubicBezTo>
                    <a:pt x="18" y="4"/>
                    <a:pt x="18" y="6"/>
                    <a:pt x="18" y="8"/>
                  </a:cubicBezTo>
                  <a:cubicBezTo>
                    <a:pt x="18" y="9"/>
                    <a:pt x="19" y="13"/>
                    <a:pt x="20" y="16"/>
                  </a:cubicBezTo>
                  <a:cubicBezTo>
                    <a:pt x="21" y="19"/>
                    <a:pt x="25" y="26"/>
                    <a:pt x="27" y="31"/>
                  </a:cubicBezTo>
                  <a:cubicBezTo>
                    <a:pt x="30" y="37"/>
                    <a:pt x="36" y="46"/>
                    <a:pt x="40" y="52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8" y="69"/>
                    <a:pt x="47" y="73"/>
                    <a:pt x="45" y="78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5" y="99"/>
                    <a:pt x="32" y="95"/>
                    <a:pt x="30" y="92"/>
                  </a:cubicBezTo>
                  <a:cubicBezTo>
                    <a:pt x="28" y="90"/>
                    <a:pt x="25" y="87"/>
                    <a:pt x="25" y="87"/>
                  </a:cubicBezTo>
                  <a:cubicBezTo>
                    <a:pt x="24" y="86"/>
                    <a:pt x="23" y="86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1" y="86"/>
                    <a:pt x="20" y="85"/>
                    <a:pt x="20" y="85"/>
                  </a:cubicBezTo>
                  <a:cubicBezTo>
                    <a:pt x="19" y="85"/>
                    <a:pt x="19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cubicBezTo>
                    <a:pt x="20" y="89"/>
                    <a:pt x="20" y="89"/>
                    <a:pt x="20" y="89"/>
                  </a:cubicBezTo>
                  <a:cubicBezTo>
                    <a:pt x="20" y="89"/>
                    <a:pt x="19" y="89"/>
                    <a:pt x="19" y="89"/>
                  </a:cubicBezTo>
                  <a:cubicBezTo>
                    <a:pt x="19" y="89"/>
                    <a:pt x="18" y="90"/>
                    <a:pt x="18" y="91"/>
                  </a:cubicBezTo>
                  <a:cubicBezTo>
                    <a:pt x="18" y="91"/>
                    <a:pt x="17" y="91"/>
                    <a:pt x="16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5" y="90"/>
                    <a:pt x="14" y="90"/>
                    <a:pt x="14" y="89"/>
                  </a:cubicBezTo>
                  <a:cubicBezTo>
                    <a:pt x="13" y="89"/>
                    <a:pt x="13" y="89"/>
                    <a:pt x="13" y="90"/>
                  </a:cubicBezTo>
                  <a:cubicBezTo>
                    <a:pt x="13" y="91"/>
                    <a:pt x="13" y="92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2" y="94"/>
                    <a:pt x="12" y="95"/>
                    <a:pt x="12" y="95"/>
                  </a:cubicBezTo>
                  <a:cubicBezTo>
                    <a:pt x="12" y="96"/>
                    <a:pt x="14" y="99"/>
                    <a:pt x="15" y="102"/>
                  </a:cubicBezTo>
                  <a:cubicBezTo>
                    <a:pt x="17" y="105"/>
                    <a:pt x="21" y="111"/>
                    <a:pt x="23" y="114"/>
                  </a:cubicBezTo>
                  <a:cubicBezTo>
                    <a:pt x="25" y="116"/>
                    <a:pt x="27" y="119"/>
                    <a:pt x="30" y="12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0" y="168"/>
                    <a:pt x="8" y="166"/>
                    <a:pt x="7" y="166"/>
                  </a:cubicBezTo>
                  <a:cubicBezTo>
                    <a:pt x="7" y="166"/>
                    <a:pt x="6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4" y="165"/>
                    <a:pt x="3" y="164"/>
                    <a:pt x="3" y="164"/>
                  </a:cubicBezTo>
                  <a:cubicBezTo>
                    <a:pt x="2" y="164"/>
                    <a:pt x="2" y="164"/>
                    <a:pt x="2" y="165"/>
                  </a:cubicBezTo>
                  <a:cubicBezTo>
                    <a:pt x="2" y="165"/>
                    <a:pt x="2" y="167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2" y="168"/>
                    <a:pt x="2" y="169"/>
                    <a:pt x="2" y="169"/>
                  </a:cubicBezTo>
                  <a:cubicBezTo>
                    <a:pt x="2" y="170"/>
                    <a:pt x="3" y="173"/>
                    <a:pt x="5" y="177"/>
                  </a:cubicBezTo>
                  <a:cubicBezTo>
                    <a:pt x="6" y="178"/>
                    <a:pt x="7" y="180"/>
                    <a:pt x="8" y="182"/>
                  </a:cubicBezTo>
                  <a:cubicBezTo>
                    <a:pt x="8" y="182"/>
                    <a:pt x="8" y="182"/>
                    <a:pt x="8" y="182"/>
                  </a:cubicBezTo>
                  <a:cubicBezTo>
                    <a:pt x="5" y="190"/>
                    <a:pt x="2" y="199"/>
                    <a:pt x="1" y="202"/>
                  </a:cubicBezTo>
                  <a:cubicBezTo>
                    <a:pt x="0" y="205"/>
                    <a:pt x="0" y="210"/>
                    <a:pt x="1" y="212"/>
                  </a:cubicBezTo>
                  <a:cubicBezTo>
                    <a:pt x="2" y="214"/>
                    <a:pt x="3" y="217"/>
                    <a:pt x="5" y="218"/>
                  </a:cubicBezTo>
                  <a:cubicBezTo>
                    <a:pt x="6" y="220"/>
                    <a:pt x="8" y="221"/>
                    <a:pt x="8" y="222"/>
                  </a:cubicBezTo>
                  <a:cubicBezTo>
                    <a:pt x="9" y="222"/>
                    <a:pt x="10" y="222"/>
                    <a:pt x="10" y="221"/>
                  </a:cubicBezTo>
                  <a:cubicBezTo>
                    <a:pt x="11" y="220"/>
                    <a:pt x="14" y="214"/>
                    <a:pt x="17" y="207"/>
                  </a:cubicBezTo>
                  <a:cubicBezTo>
                    <a:pt x="22" y="198"/>
                    <a:pt x="22" y="198"/>
                    <a:pt x="22" y="198"/>
                  </a:cubicBezTo>
                  <a:cubicBezTo>
                    <a:pt x="24" y="199"/>
                    <a:pt x="26" y="200"/>
                    <a:pt x="26" y="200"/>
                  </a:cubicBezTo>
                  <a:cubicBezTo>
                    <a:pt x="27" y="201"/>
                    <a:pt x="27" y="201"/>
                    <a:pt x="27" y="200"/>
                  </a:cubicBezTo>
                  <a:cubicBezTo>
                    <a:pt x="27" y="200"/>
                    <a:pt x="26" y="197"/>
                    <a:pt x="26" y="194"/>
                  </a:cubicBezTo>
                  <a:cubicBezTo>
                    <a:pt x="25" y="193"/>
                    <a:pt x="25" y="192"/>
                    <a:pt x="25" y="191"/>
                  </a:cubicBezTo>
                  <a:cubicBezTo>
                    <a:pt x="28" y="184"/>
                    <a:pt x="34" y="173"/>
                    <a:pt x="37" y="166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48" y="144"/>
                    <a:pt x="54" y="133"/>
                    <a:pt x="58" y="126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62" y="119"/>
                    <a:pt x="67" y="110"/>
                    <a:pt x="69" y="107"/>
                  </a:cubicBezTo>
                  <a:cubicBezTo>
                    <a:pt x="71" y="105"/>
                    <a:pt x="72" y="103"/>
                    <a:pt x="74" y="102"/>
                  </a:cubicBezTo>
                  <a:cubicBezTo>
                    <a:pt x="81" y="113"/>
                    <a:pt x="81" y="113"/>
                    <a:pt x="81" y="113"/>
                  </a:cubicBezTo>
                  <a:cubicBezTo>
                    <a:pt x="86" y="119"/>
                    <a:pt x="93" y="129"/>
                    <a:pt x="98" y="135"/>
                  </a:cubicBezTo>
                  <a:cubicBezTo>
                    <a:pt x="107" y="146"/>
                    <a:pt x="107" y="146"/>
                    <a:pt x="107" y="146"/>
                  </a:cubicBezTo>
                  <a:cubicBezTo>
                    <a:pt x="112" y="152"/>
                    <a:pt x="119" y="161"/>
                    <a:pt x="123" y="166"/>
                  </a:cubicBezTo>
                  <a:cubicBezTo>
                    <a:pt x="125" y="169"/>
                    <a:pt x="128" y="172"/>
                    <a:pt x="131" y="175"/>
                  </a:cubicBezTo>
                  <a:cubicBezTo>
                    <a:pt x="130" y="177"/>
                    <a:pt x="128" y="183"/>
                    <a:pt x="126" y="188"/>
                  </a:cubicBezTo>
                  <a:cubicBezTo>
                    <a:pt x="123" y="198"/>
                    <a:pt x="123" y="198"/>
                    <a:pt x="123" y="198"/>
                  </a:cubicBezTo>
                  <a:cubicBezTo>
                    <a:pt x="120" y="205"/>
                    <a:pt x="118" y="212"/>
                    <a:pt x="119" y="214"/>
                  </a:cubicBezTo>
                  <a:cubicBezTo>
                    <a:pt x="120" y="216"/>
                    <a:pt x="121" y="218"/>
                    <a:pt x="123" y="220"/>
                  </a:cubicBezTo>
                  <a:cubicBezTo>
                    <a:pt x="124" y="221"/>
                    <a:pt x="125" y="222"/>
                    <a:pt x="126" y="221"/>
                  </a:cubicBezTo>
                  <a:cubicBezTo>
                    <a:pt x="127" y="221"/>
                    <a:pt x="131" y="216"/>
                    <a:pt x="136" y="209"/>
                  </a:cubicBezTo>
                  <a:cubicBezTo>
                    <a:pt x="139" y="206"/>
                    <a:pt x="139" y="206"/>
                    <a:pt x="139" y="206"/>
                  </a:cubicBezTo>
                  <a:cubicBezTo>
                    <a:pt x="143" y="201"/>
                    <a:pt x="147" y="197"/>
                    <a:pt x="148" y="196"/>
                  </a:cubicBezTo>
                  <a:cubicBezTo>
                    <a:pt x="148" y="196"/>
                    <a:pt x="149" y="196"/>
                    <a:pt x="149" y="196"/>
                  </a:cubicBezTo>
                  <a:cubicBezTo>
                    <a:pt x="150" y="198"/>
                    <a:pt x="152" y="200"/>
                    <a:pt x="153" y="201"/>
                  </a:cubicBezTo>
                  <a:cubicBezTo>
                    <a:pt x="154" y="202"/>
                    <a:pt x="155" y="202"/>
                    <a:pt x="156" y="202"/>
                  </a:cubicBezTo>
                  <a:cubicBezTo>
                    <a:pt x="156" y="202"/>
                    <a:pt x="157" y="202"/>
                    <a:pt x="157" y="201"/>
                  </a:cubicBezTo>
                  <a:cubicBezTo>
                    <a:pt x="157" y="201"/>
                    <a:pt x="157" y="199"/>
                    <a:pt x="157" y="19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4303" y="2465"/>
              <a:ext cx="658" cy="582"/>
            </a:xfrm>
            <a:custGeom>
              <a:avLst/>
              <a:gdLst>
                <a:gd name="T0" fmla="*/ 206 w 278"/>
                <a:gd name="T1" fmla="*/ 215 h 246"/>
                <a:gd name="T2" fmla="*/ 215 w 278"/>
                <a:gd name="T3" fmla="*/ 214 h 246"/>
                <a:gd name="T4" fmla="*/ 251 w 278"/>
                <a:gd name="T5" fmla="*/ 196 h 246"/>
                <a:gd name="T6" fmla="*/ 233 w 278"/>
                <a:gd name="T7" fmla="*/ 170 h 246"/>
                <a:gd name="T8" fmla="*/ 187 w 278"/>
                <a:gd name="T9" fmla="*/ 167 h 246"/>
                <a:gd name="T10" fmla="*/ 143 w 278"/>
                <a:gd name="T11" fmla="*/ 99 h 246"/>
                <a:gd name="T12" fmla="*/ 190 w 278"/>
                <a:gd name="T13" fmla="*/ 134 h 246"/>
                <a:gd name="T14" fmla="*/ 189 w 278"/>
                <a:gd name="T15" fmla="*/ 102 h 246"/>
                <a:gd name="T16" fmla="*/ 275 w 278"/>
                <a:gd name="T17" fmla="*/ 45 h 246"/>
                <a:gd name="T18" fmla="*/ 253 w 278"/>
                <a:gd name="T19" fmla="*/ 6 h 246"/>
                <a:gd name="T20" fmla="*/ 250 w 278"/>
                <a:gd name="T21" fmla="*/ 11 h 246"/>
                <a:gd name="T22" fmla="*/ 233 w 278"/>
                <a:gd name="T23" fmla="*/ 21 h 246"/>
                <a:gd name="T24" fmla="*/ 199 w 278"/>
                <a:gd name="T25" fmla="*/ 36 h 246"/>
                <a:gd name="T26" fmla="*/ 160 w 278"/>
                <a:gd name="T27" fmla="*/ 53 h 246"/>
                <a:gd name="T28" fmla="*/ 126 w 278"/>
                <a:gd name="T29" fmla="*/ 10 h 246"/>
                <a:gd name="T30" fmla="*/ 106 w 278"/>
                <a:gd name="T31" fmla="*/ 9 h 246"/>
                <a:gd name="T32" fmla="*/ 106 w 278"/>
                <a:gd name="T33" fmla="*/ 38 h 246"/>
                <a:gd name="T34" fmla="*/ 94 w 278"/>
                <a:gd name="T35" fmla="*/ 40 h 246"/>
                <a:gd name="T36" fmla="*/ 102 w 278"/>
                <a:gd name="T37" fmla="*/ 35 h 246"/>
                <a:gd name="T38" fmla="*/ 97 w 278"/>
                <a:gd name="T39" fmla="*/ 34 h 246"/>
                <a:gd name="T40" fmla="*/ 90 w 278"/>
                <a:gd name="T41" fmla="*/ 37 h 246"/>
                <a:gd name="T42" fmla="*/ 76 w 278"/>
                <a:gd name="T43" fmla="*/ 51 h 246"/>
                <a:gd name="T44" fmla="*/ 91 w 278"/>
                <a:gd name="T45" fmla="*/ 42 h 246"/>
                <a:gd name="T46" fmla="*/ 84 w 278"/>
                <a:gd name="T47" fmla="*/ 53 h 246"/>
                <a:gd name="T48" fmla="*/ 58 w 278"/>
                <a:gd name="T49" fmla="*/ 42 h 246"/>
                <a:gd name="T50" fmla="*/ 51 w 278"/>
                <a:gd name="T51" fmla="*/ 60 h 246"/>
                <a:gd name="T52" fmla="*/ 78 w 278"/>
                <a:gd name="T53" fmla="*/ 108 h 246"/>
                <a:gd name="T54" fmla="*/ 48 w 278"/>
                <a:gd name="T55" fmla="*/ 138 h 246"/>
                <a:gd name="T56" fmla="*/ 21 w 278"/>
                <a:gd name="T57" fmla="*/ 164 h 246"/>
                <a:gd name="T58" fmla="*/ 6 w 278"/>
                <a:gd name="T59" fmla="*/ 175 h 246"/>
                <a:gd name="T60" fmla="*/ 0 w 278"/>
                <a:gd name="T61" fmla="*/ 177 h 246"/>
                <a:gd name="T62" fmla="*/ 28 w 278"/>
                <a:gd name="T63" fmla="*/ 212 h 246"/>
                <a:gd name="T64" fmla="*/ 113 w 278"/>
                <a:gd name="T65" fmla="*/ 153 h 246"/>
                <a:gd name="T66" fmla="*/ 142 w 278"/>
                <a:gd name="T67" fmla="*/ 166 h 246"/>
                <a:gd name="T68" fmla="*/ 127 w 278"/>
                <a:gd name="T69" fmla="*/ 110 h 246"/>
                <a:gd name="T70" fmla="*/ 174 w 278"/>
                <a:gd name="T71" fmla="*/ 175 h 246"/>
                <a:gd name="T72" fmla="*/ 160 w 278"/>
                <a:gd name="T73" fmla="*/ 219 h 246"/>
                <a:gd name="T74" fmla="*/ 177 w 278"/>
                <a:gd name="T75" fmla="*/ 246 h 246"/>
                <a:gd name="T76" fmla="*/ 126 w 278"/>
                <a:gd name="T77" fmla="*/ 75 h 246"/>
                <a:gd name="T78" fmla="*/ 121 w 278"/>
                <a:gd name="T79" fmla="*/ 40 h 246"/>
                <a:gd name="T80" fmla="*/ 115 w 278"/>
                <a:gd name="T81" fmla="*/ 59 h 246"/>
                <a:gd name="T82" fmla="*/ 116 w 278"/>
                <a:gd name="T83" fmla="*/ 50 h 246"/>
                <a:gd name="T84" fmla="*/ 83 w 278"/>
                <a:gd name="T85" fmla="*/ 70 h 246"/>
                <a:gd name="T86" fmla="*/ 93 w 278"/>
                <a:gd name="T87" fmla="*/ 67 h 246"/>
                <a:gd name="T88" fmla="*/ 83 w 278"/>
                <a:gd name="T89" fmla="*/ 71 h 246"/>
                <a:gd name="T90" fmla="*/ 111 w 278"/>
                <a:gd name="T91" fmla="*/ 85 h 246"/>
                <a:gd name="T92" fmla="*/ 98 w 278"/>
                <a:gd name="T93" fmla="*/ 92 h 246"/>
                <a:gd name="T94" fmla="*/ 103 w 278"/>
                <a:gd name="T95" fmla="*/ 89 h 246"/>
                <a:gd name="T96" fmla="*/ 133 w 278"/>
                <a:gd name="T97" fmla="*/ 69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8" h="246">
                  <a:moveTo>
                    <a:pt x="208" y="225"/>
                  </a:moveTo>
                  <a:cubicBezTo>
                    <a:pt x="208" y="225"/>
                    <a:pt x="208" y="224"/>
                    <a:pt x="208" y="224"/>
                  </a:cubicBezTo>
                  <a:cubicBezTo>
                    <a:pt x="208" y="224"/>
                    <a:pt x="208" y="221"/>
                    <a:pt x="207" y="219"/>
                  </a:cubicBezTo>
                  <a:cubicBezTo>
                    <a:pt x="207" y="218"/>
                    <a:pt x="207" y="216"/>
                    <a:pt x="206" y="215"/>
                  </a:cubicBezTo>
                  <a:cubicBezTo>
                    <a:pt x="207" y="215"/>
                    <a:pt x="208" y="215"/>
                    <a:pt x="208" y="215"/>
                  </a:cubicBezTo>
                  <a:cubicBezTo>
                    <a:pt x="209" y="215"/>
                    <a:pt x="210" y="214"/>
                    <a:pt x="211" y="214"/>
                  </a:cubicBezTo>
                  <a:cubicBezTo>
                    <a:pt x="211" y="213"/>
                    <a:pt x="211" y="212"/>
                    <a:pt x="211" y="211"/>
                  </a:cubicBezTo>
                  <a:cubicBezTo>
                    <a:pt x="213" y="213"/>
                    <a:pt x="214" y="214"/>
                    <a:pt x="215" y="214"/>
                  </a:cubicBezTo>
                  <a:cubicBezTo>
                    <a:pt x="217" y="215"/>
                    <a:pt x="219" y="217"/>
                    <a:pt x="219" y="217"/>
                  </a:cubicBezTo>
                  <a:cubicBezTo>
                    <a:pt x="219" y="217"/>
                    <a:pt x="220" y="217"/>
                    <a:pt x="220" y="217"/>
                  </a:cubicBezTo>
                  <a:cubicBezTo>
                    <a:pt x="220" y="216"/>
                    <a:pt x="227" y="212"/>
                    <a:pt x="235" y="207"/>
                  </a:cubicBezTo>
                  <a:cubicBezTo>
                    <a:pt x="244" y="202"/>
                    <a:pt x="250" y="197"/>
                    <a:pt x="251" y="196"/>
                  </a:cubicBezTo>
                  <a:cubicBezTo>
                    <a:pt x="251" y="196"/>
                    <a:pt x="252" y="195"/>
                    <a:pt x="252" y="194"/>
                  </a:cubicBezTo>
                  <a:cubicBezTo>
                    <a:pt x="252" y="193"/>
                    <a:pt x="249" y="188"/>
                    <a:pt x="245" y="182"/>
                  </a:cubicBezTo>
                  <a:cubicBezTo>
                    <a:pt x="241" y="176"/>
                    <a:pt x="237" y="171"/>
                    <a:pt x="236" y="170"/>
                  </a:cubicBezTo>
                  <a:cubicBezTo>
                    <a:pt x="235" y="170"/>
                    <a:pt x="234" y="170"/>
                    <a:pt x="233" y="170"/>
                  </a:cubicBezTo>
                  <a:cubicBezTo>
                    <a:pt x="232" y="170"/>
                    <a:pt x="225" y="175"/>
                    <a:pt x="217" y="180"/>
                  </a:cubicBezTo>
                  <a:cubicBezTo>
                    <a:pt x="214" y="182"/>
                    <a:pt x="214" y="182"/>
                    <a:pt x="214" y="182"/>
                  </a:cubicBezTo>
                  <a:cubicBezTo>
                    <a:pt x="208" y="186"/>
                    <a:pt x="204" y="189"/>
                    <a:pt x="201" y="191"/>
                  </a:cubicBezTo>
                  <a:cubicBezTo>
                    <a:pt x="196" y="183"/>
                    <a:pt x="191" y="173"/>
                    <a:pt x="187" y="167"/>
                  </a:cubicBezTo>
                  <a:cubicBezTo>
                    <a:pt x="185" y="164"/>
                    <a:pt x="185" y="164"/>
                    <a:pt x="185" y="164"/>
                  </a:cubicBezTo>
                  <a:cubicBezTo>
                    <a:pt x="180" y="156"/>
                    <a:pt x="172" y="142"/>
                    <a:pt x="167" y="134"/>
                  </a:cubicBezTo>
                  <a:cubicBezTo>
                    <a:pt x="157" y="119"/>
                    <a:pt x="157" y="119"/>
                    <a:pt x="157" y="119"/>
                  </a:cubicBezTo>
                  <a:cubicBezTo>
                    <a:pt x="154" y="114"/>
                    <a:pt x="148" y="106"/>
                    <a:pt x="143" y="99"/>
                  </a:cubicBezTo>
                  <a:cubicBezTo>
                    <a:pt x="146" y="99"/>
                    <a:pt x="148" y="99"/>
                    <a:pt x="150" y="98"/>
                  </a:cubicBezTo>
                  <a:cubicBezTo>
                    <a:pt x="152" y="97"/>
                    <a:pt x="155" y="96"/>
                    <a:pt x="158" y="95"/>
                  </a:cubicBezTo>
                  <a:cubicBezTo>
                    <a:pt x="163" y="102"/>
                    <a:pt x="168" y="109"/>
                    <a:pt x="172" y="114"/>
                  </a:cubicBezTo>
                  <a:cubicBezTo>
                    <a:pt x="178" y="121"/>
                    <a:pt x="186" y="130"/>
                    <a:pt x="190" y="134"/>
                  </a:cubicBezTo>
                  <a:cubicBezTo>
                    <a:pt x="194" y="138"/>
                    <a:pt x="200" y="144"/>
                    <a:pt x="203" y="145"/>
                  </a:cubicBezTo>
                  <a:cubicBezTo>
                    <a:pt x="206" y="147"/>
                    <a:pt x="208" y="146"/>
                    <a:pt x="207" y="143"/>
                  </a:cubicBezTo>
                  <a:cubicBezTo>
                    <a:pt x="206" y="139"/>
                    <a:pt x="204" y="132"/>
                    <a:pt x="201" y="127"/>
                  </a:cubicBezTo>
                  <a:cubicBezTo>
                    <a:pt x="199" y="121"/>
                    <a:pt x="193" y="110"/>
                    <a:pt x="189" y="102"/>
                  </a:cubicBezTo>
                  <a:cubicBezTo>
                    <a:pt x="188" y="100"/>
                    <a:pt x="186" y="98"/>
                    <a:pt x="185" y="95"/>
                  </a:cubicBezTo>
                  <a:cubicBezTo>
                    <a:pt x="190" y="94"/>
                    <a:pt x="195" y="93"/>
                    <a:pt x="199" y="90"/>
                  </a:cubicBezTo>
                  <a:cubicBezTo>
                    <a:pt x="258" y="56"/>
                    <a:pt x="258" y="56"/>
                    <a:pt x="258" y="56"/>
                  </a:cubicBezTo>
                  <a:cubicBezTo>
                    <a:pt x="266" y="51"/>
                    <a:pt x="274" y="46"/>
                    <a:pt x="275" y="45"/>
                  </a:cubicBezTo>
                  <a:cubicBezTo>
                    <a:pt x="277" y="43"/>
                    <a:pt x="278" y="41"/>
                    <a:pt x="278" y="40"/>
                  </a:cubicBezTo>
                  <a:cubicBezTo>
                    <a:pt x="278" y="38"/>
                    <a:pt x="273" y="31"/>
                    <a:pt x="267" y="23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13"/>
                    <a:pt x="254" y="6"/>
                    <a:pt x="253" y="6"/>
                  </a:cubicBezTo>
                  <a:cubicBezTo>
                    <a:pt x="252" y="5"/>
                    <a:pt x="250" y="5"/>
                    <a:pt x="249" y="5"/>
                  </a:cubicBezTo>
                  <a:cubicBezTo>
                    <a:pt x="249" y="5"/>
                    <a:pt x="248" y="5"/>
                    <a:pt x="248" y="5"/>
                  </a:cubicBezTo>
                  <a:cubicBezTo>
                    <a:pt x="248" y="6"/>
                    <a:pt x="248" y="6"/>
                    <a:pt x="249" y="6"/>
                  </a:cubicBezTo>
                  <a:cubicBezTo>
                    <a:pt x="249" y="7"/>
                    <a:pt x="250" y="9"/>
                    <a:pt x="250" y="11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9" y="12"/>
                    <a:pt x="249" y="12"/>
                    <a:pt x="249" y="12"/>
                  </a:cubicBezTo>
                  <a:cubicBezTo>
                    <a:pt x="249" y="12"/>
                    <a:pt x="246" y="13"/>
                    <a:pt x="243" y="15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18" y="29"/>
                    <a:pt x="218" y="29"/>
                    <a:pt x="218" y="29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7"/>
                    <a:pt x="203" y="38"/>
                    <a:pt x="203" y="38"/>
                  </a:cubicBezTo>
                  <a:cubicBezTo>
                    <a:pt x="201" y="39"/>
                    <a:pt x="200" y="37"/>
                    <a:pt x="199" y="36"/>
                  </a:cubicBezTo>
                  <a:cubicBezTo>
                    <a:pt x="199" y="36"/>
                    <a:pt x="198" y="35"/>
                    <a:pt x="198" y="34"/>
                  </a:cubicBezTo>
                  <a:cubicBezTo>
                    <a:pt x="198" y="34"/>
                    <a:pt x="197" y="33"/>
                    <a:pt x="197" y="32"/>
                  </a:cubicBezTo>
                  <a:cubicBezTo>
                    <a:pt x="190" y="36"/>
                    <a:pt x="183" y="40"/>
                    <a:pt x="177" y="43"/>
                  </a:cubicBezTo>
                  <a:cubicBezTo>
                    <a:pt x="160" y="53"/>
                    <a:pt x="160" y="53"/>
                    <a:pt x="160" y="53"/>
                  </a:cubicBezTo>
                  <a:cubicBezTo>
                    <a:pt x="159" y="53"/>
                    <a:pt x="159" y="53"/>
                    <a:pt x="158" y="54"/>
                  </a:cubicBezTo>
                  <a:cubicBezTo>
                    <a:pt x="153" y="46"/>
                    <a:pt x="146" y="37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6" y="22"/>
                    <a:pt x="129" y="13"/>
                    <a:pt x="126" y="10"/>
                  </a:cubicBezTo>
                  <a:cubicBezTo>
                    <a:pt x="123" y="6"/>
                    <a:pt x="119" y="3"/>
                    <a:pt x="117" y="2"/>
                  </a:cubicBezTo>
                  <a:cubicBezTo>
                    <a:pt x="115" y="1"/>
                    <a:pt x="112" y="0"/>
                    <a:pt x="111" y="1"/>
                  </a:cubicBezTo>
                  <a:cubicBezTo>
                    <a:pt x="110" y="1"/>
                    <a:pt x="108" y="2"/>
                    <a:pt x="107" y="3"/>
                  </a:cubicBezTo>
                  <a:cubicBezTo>
                    <a:pt x="106" y="4"/>
                    <a:pt x="106" y="7"/>
                    <a:pt x="106" y="9"/>
                  </a:cubicBezTo>
                  <a:cubicBezTo>
                    <a:pt x="106" y="11"/>
                    <a:pt x="108" y="16"/>
                    <a:pt x="110" y="21"/>
                  </a:cubicBezTo>
                  <a:cubicBezTo>
                    <a:pt x="112" y="24"/>
                    <a:pt x="116" y="31"/>
                    <a:pt x="120" y="38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9" y="41"/>
                    <a:pt x="107" y="38"/>
                    <a:pt x="106" y="38"/>
                  </a:cubicBezTo>
                  <a:cubicBezTo>
                    <a:pt x="105" y="38"/>
                    <a:pt x="102" y="39"/>
                    <a:pt x="100" y="41"/>
                  </a:cubicBezTo>
                  <a:cubicBezTo>
                    <a:pt x="99" y="41"/>
                    <a:pt x="98" y="42"/>
                    <a:pt x="98" y="42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6" y="41"/>
                    <a:pt x="95" y="40"/>
                    <a:pt x="94" y="40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7"/>
                    <a:pt x="96" y="37"/>
                    <a:pt x="96" y="37"/>
                  </a:cubicBezTo>
                  <a:cubicBezTo>
                    <a:pt x="97" y="37"/>
                    <a:pt x="100" y="36"/>
                    <a:pt x="101" y="35"/>
                  </a:cubicBezTo>
                  <a:cubicBezTo>
                    <a:pt x="101" y="35"/>
                    <a:pt x="102" y="35"/>
                    <a:pt x="102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4" y="33"/>
                    <a:pt x="106" y="31"/>
                    <a:pt x="108" y="29"/>
                  </a:cubicBezTo>
                  <a:cubicBezTo>
                    <a:pt x="110" y="28"/>
                    <a:pt x="109" y="27"/>
                    <a:pt x="106" y="29"/>
                  </a:cubicBezTo>
                  <a:cubicBezTo>
                    <a:pt x="103" y="30"/>
                    <a:pt x="99" y="33"/>
                    <a:pt x="97" y="34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7" y="35"/>
                    <a:pt x="97" y="35"/>
                    <a:pt x="96" y="35"/>
                  </a:cubicBezTo>
                  <a:cubicBezTo>
                    <a:pt x="96" y="35"/>
                    <a:pt x="95" y="36"/>
                    <a:pt x="94" y="36"/>
                  </a:cubicBezTo>
                  <a:cubicBezTo>
                    <a:pt x="93" y="36"/>
                    <a:pt x="92" y="36"/>
                    <a:pt x="90" y="37"/>
                  </a:cubicBezTo>
                  <a:cubicBezTo>
                    <a:pt x="88" y="38"/>
                    <a:pt x="87" y="40"/>
                    <a:pt x="88" y="41"/>
                  </a:cubicBezTo>
                  <a:cubicBezTo>
                    <a:pt x="87" y="41"/>
                    <a:pt x="86" y="42"/>
                    <a:pt x="85" y="43"/>
                  </a:cubicBezTo>
                  <a:cubicBezTo>
                    <a:pt x="83" y="44"/>
                    <a:pt x="79" y="47"/>
                    <a:pt x="76" y="49"/>
                  </a:cubicBezTo>
                  <a:cubicBezTo>
                    <a:pt x="74" y="51"/>
                    <a:pt x="74" y="52"/>
                    <a:pt x="76" y="51"/>
                  </a:cubicBezTo>
                  <a:cubicBezTo>
                    <a:pt x="78" y="50"/>
                    <a:pt x="81" y="48"/>
                    <a:pt x="83" y="47"/>
                  </a:cubicBezTo>
                  <a:cubicBezTo>
                    <a:pt x="85" y="46"/>
                    <a:pt x="87" y="44"/>
                    <a:pt x="87" y="43"/>
                  </a:cubicBezTo>
                  <a:cubicBezTo>
                    <a:pt x="88" y="43"/>
                    <a:pt x="88" y="42"/>
                    <a:pt x="88" y="42"/>
                  </a:cubicBezTo>
                  <a:cubicBezTo>
                    <a:pt x="89" y="42"/>
                    <a:pt x="90" y="42"/>
                    <a:pt x="91" y="42"/>
                  </a:cubicBezTo>
                  <a:cubicBezTo>
                    <a:pt x="91" y="43"/>
                    <a:pt x="91" y="44"/>
                    <a:pt x="92" y="45"/>
                  </a:cubicBezTo>
                  <a:cubicBezTo>
                    <a:pt x="92" y="45"/>
                    <a:pt x="92" y="46"/>
                    <a:pt x="92" y="46"/>
                  </a:cubicBezTo>
                  <a:cubicBezTo>
                    <a:pt x="91" y="46"/>
                    <a:pt x="90" y="47"/>
                    <a:pt x="90" y="47"/>
                  </a:cubicBezTo>
                  <a:cubicBezTo>
                    <a:pt x="87" y="49"/>
                    <a:pt x="85" y="52"/>
                    <a:pt x="84" y="53"/>
                  </a:cubicBezTo>
                  <a:cubicBezTo>
                    <a:pt x="84" y="54"/>
                    <a:pt x="86" y="56"/>
                    <a:pt x="88" y="59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5" y="59"/>
                    <a:pt x="70" y="52"/>
                    <a:pt x="67" y="50"/>
                  </a:cubicBezTo>
                  <a:cubicBezTo>
                    <a:pt x="64" y="46"/>
                    <a:pt x="60" y="43"/>
                    <a:pt x="58" y="42"/>
                  </a:cubicBezTo>
                  <a:cubicBezTo>
                    <a:pt x="56" y="40"/>
                    <a:pt x="53" y="40"/>
                    <a:pt x="52" y="40"/>
                  </a:cubicBezTo>
                  <a:cubicBezTo>
                    <a:pt x="51" y="41"/>
                    <a:pt x="49" y="42"/>
                    <a:pt x="48" y="43"/>
                  </a:cubicBezTo>
                  <a:cubicBezTo>
                    <a:pt x="47" y="44"/>
                    <a:pt x="47" y="47"/>
                    <a:pt x="47" y="49"/>
                  </a:cubicBezTo>
                  <a:cubicBezTo>
                    <a:pt x="47" y="51"/>
                    <a:pt x="49" y="56"/>
                    <a:pt x="51" y="60"/>
                  </a:cubicBezTo>
                  <a:cubicBezTo>
                    <a:pt x="53" y="64"/>
                    <a:pt x="59" y="74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8" y="89"/>
                    <a:pt x="75" y="99"/>
                    <a:pt x="80" y="106"/>
                  </a:cubicBezTo>
                  <a:cubicBezTo>
                    <a:pt x="79" y="107"/>
                    <a:pt x="79" y="107"/>
                    <a:pt x="78" y="108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58" y="124"/>
                    <a:pt x="51" y="130"/>
                    <a:pt x="45" y="135"/>
                  </a:cubicBezTo>
                  <a:cubicBezTo>
                    <a:pt x="46" y="135"/>
                    <a:pt x="46" y="136"/>
                    <a:pt x="47" y="136"/>
                  </a:cubicBezTo>
                  <a:cubicBezTo>
                    <a:pt x="47" y="137"/>
                    <a:pt x="48" y="137"/>
                    <a:pt x="48" y="138"/>
                  </a:cubicBezTo>
                  <a:cubicBezTo>
                    <a:pt x="49" y="139"/>
                    <a:pt x="50" y="141"/>
                    <a:pt x="49" y="142"/>
                  </a:cubicBezTo>
                  <a:cubicBezTo>
                    <a:pt x="48" y="142"/>
                    <a:pt x="47" y="143"/>
                    <a:pt x="44" y="145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3"/>
                    <a:pt x="7" y="175"/>
                    <a:pt x="7" y="175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4" y="175"/>
                    <a:pt x="3" y="174"/>
                    <a:pt x="2" y="172"/>
                  </a:cubicBezTo>
                  <a:cubicBezTo>
                    <a:pt x="2" y="172"/>
                    <a:pt x="1" y="172"/>
                    <a:pt x="1" y="172"/>
                  </a:cubicBezTo>
                  <a:cubicBezTo>
                    <a:pt x="1" y="172"/>
                    <a:pt x="1" y="172"/>
                    <a:pt x="1" y="172"/>
                  </a:cubicBezTo>
                  <a:cubicBezTo>
                    <a:pt x="0" y="173"/>
                    <a:pt x="0" y="175"/>
                    <a:pt x="0" y="177"/>
                  </a:cubicBezTo>
                  <a:cubicBezTo>
                    <a:pt x="0" y="178"/>
                    <a:pt x="4" y="186"/>
                    <a:pt x="9" y="194"/>
                  </a:cubicBezTo>
                  <a:cubicBezTo>
                    <a:pt x="10" y="196"/>
                    <a:pt x="10" y="196"/>
                    <a:pt x="10" y="196"/>
                  </a:cubicBezTo>
                  <a:cubicBezTo>
                    <a:pt x="15" y="204"/>
                    <a:pt x="21" y="211"/>
                    <a:pt x="22" y="212"/>
                  </a:cubicBezTo>
                  <a:cubicBezTo>
                    <a:pt x="23" y="213"/>
                    <a:pt x="26" y="213"/>
                    <a:pt x="28" y="212"/>
                  </a:cubicBezTo>
                  <a:cubicBezTo>
                    <a:pt x="30" y="211"/>
                    <a:pt x="37" y="206"/>
                    <a:pt x="45" y="200"/>
                  </a:cubicBezTo>
                  <a:cubicBezTo>
                    <a:pt x="99" y="158"/>
                    <a:pt x="99" y="158"/>
                    <a:pt x="99" y="158"/>
                  </a:cubicBezTo>
                  <a:cubicBezTo>
                    <a:pt x="102" y="155"/>
                    <a:pt x="106" y="151"/>
                    <a:pt x="108" y="147"/>
                  </a:cubicBezTo>
                  <a:cubicBezTo>
                    <a:pt x="110" y="149"/>
                    <a:pt x="112" y="151"/>
                    <a:pt x="113" y="153"/>
                  </a:cubicBezTo>
                  <a:cubicBezTo>
                    <a:pt x="119" y="160"/>
                    <a:pt x="127" y="169"/>
                    <a:pt x="131" y="174"/>
                  </a:cubicBezTo>
                  <a:cubicBezTo>
                    <a:pt x="136" y="178"/>
                    <a:pt x="141" y="183"/>
                    <a:pt x="144" y="185"/>
                  </a:cubicBezTo>
                  <a:cubicBezTo>
                    <a:pt x="147" y="187"/>
                    <a:pt x="149" y="186"/>
                    <a:pt x="148" y="182"/>
                  </a:cubicBezTo>
                  <a:cubicBezTo>
                    <a:pt x="147" y="179"/>
                    <a:pt x="145" y="172"/>
                    <a:pt x="142" y="166"/>
                  </a:cubicBezTo>
                  <a:cubicBezTo>
                    <a:pt x="140" y="161"/>
                    <a:pt x="134" y="150"/>
                    <a:pt x="130" y="142"/>
                  </a:cubicBezTo>
                  <a:cubicBezTo>
                    <a:pt x="127" y="137"/>
                    <a:pt x="123" y="129"/>
                    <a:pt x="118" y="122"/>
                  </a:cubicBezTo>
                  <a:cubicBezTo>
                    <a:pt x="120" y="119"/>
                    <a:pt x="122" y="117"/>
                    <a:pt x="124" y="116"/>
                  </a:cubicBezTo>
                  <a:cubicBezTo>
                    <a:pt x="125" y="115"/>
                    <a:pt x="127" y="112"/>
                    <a:pt x="127" y="110"/>
                  </a:cubicBezTo>
                  <a:cubicBezTo>
                    <a:pt x="132" y="117"/>
                    <a:pt x="137" y="125"/>
                    <a:pt x="141" y="130"/>
                  </a:cubicBezTo>
                  <a:cubicBezTo>
                    <a:pt x="151" y="145"/>
                    <a:pt x="151" y="145"/>
                    <a:pt x="151" y="145"/>
                  </a:cubicBezTo>
                  <a:cubicBezTo>
                    <a:pt x="157" y="153"/>
                    <a:pt x="166" y="165"/>
                    <a:pt x="172" y="173"/>
                  </a:cubicBezTo>
                  <a:cubicBezTo>
                    <a:pt x="174" y="175"/>
                    <a:pt x="174" y="175"/>
                    <a:pt x="174" y="175"/>
                  </a:cubicBezTo>
                  <a:cubicBezTo>
                    <a:pt x="179" y="182"/>
                    <a:pt x="186" y="191"/>
                    <a:pt x="191" y="198"/>
                  </a:cubicBezTo>
                  <a:cubicBezTo>
                    <a:pt x="188" y="199"/>
                    <a:pt x="183" y="203"/>
                    <a:pt x="178" y="206"/>
                  </a:cubicBezTo>
                  <a:cubicBezTo>
                    <a:pt x="175" y="208"/>
                    <a:pt x="175" y="208"/>
                    <a:pt x="175" y="208"/>
                  </a:cubicBezTo>
                  <a:cubicBezTo>
                    <a:pt x="167" y="214"/>
                    <a:pt x="160" y="219"/>
                    <a:pt x="160" y="219"/>
                  </a:cubicBezTo>
                  <a:cubicBezTo>
                    <a:pt x="159" y="220"/>
                    <a:pt x="159" y="221"/>
                    <a:pt x="159" y="222"/>
                  </a:cubicBezTo>
                  <a:cubicBezTo>
                    <a:pt x="159" y="223"/>
                    <a:pt x="162" y="229"/>
                    <a:pt x="166" y="235"/>
                  </a:cubicBezTo>
                  <a:cubicBezTo>
                    <a:pt x="170" y="241"/>
                    <a:pt x="174" y="246"/>
                    <a:pt x="175" y="246"/>
                  </a:cubicBezTo>
                  <a:cubicBezTo>
                    <a:pt x="175" y="246"/>
                    <a:pt x="177" y="246"/>
                    <a:pt x="177" y="246"/>
                  </a:cubicBezTo>
                  <a:cubicBezTo>
                    <a:pt x="178" y="246"/>
                    <a:pt x="185" y="241"/>
                    <a:pt x="193" y="236"/>
                  </a:cubicBezTo>
                  <a:cubicBezTo>
                    <a:pt x="201" y="230"/>
                    <a:pt x="207" y="225"/>
                    <a:pt x="208" y="225"/>
                  </a:cubicBezTo>
                  <a:close/>
                  <a:moveTo>
                    <a:pt x="129" y="52"/>
                  </a:moveTo>
                  <a:cubicBezTo>
                    <a:pt x="126" y="75"/>
                    <a:pt x="126" y="75"/>
                    <a:pt x="126" y="75"/>
                  </a:cubicBezTo>
                  <a:cubicBezTo>
                    <a:pt x="122" y="69"/>
                    <a:pt x="118" y="63"/>
                    <a:pt x="116" y="60"/>
                  </a:cubicBezTo>
                  <a:cubicBezTo>
                    <a:pt x="124" y="45"/>
                    <a:pt x="124" y="45"/>
                    <a:pt x="124" y="45"/>
                  </a:cubicBezTo>
                  <a:cubicBezTo>
                    <a:pt x="126" y="47"/>
                    <a:pt x="127" y="49"/>
                    <a:pt x="129" y="52"/>
                  </a:cubicBezTo>
                  <a:close/>
                  <a:moveTo>
                    <a:pt x="121" y="40"/>
                  </a:moveTo>
                  <a:cubicBezTo>
                    <a:pt x="122" y="41"/>
                    <a:pt x="122" y="42"/>
                    <a:pt x="123" y="43"/>
                  </a:cubicBezTo>
                  <a:cubicBezTo>
                    <a:pt x="123" y="43"/>
                    <a:pt x="123" y="43"/>
                    <a:pt x="123" y="43"/>
                  </a:cubicBezTo>
                  <a:cubicBezTo>
                    <a:pt x="123" y="43"/>
                    <a:pt x="123" y="43"/>
                    <a:pt x="123" y="44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5" y="58"/>
                    <a:pt x="114" y="58"/>
                    <a:pt x="114" y="58"/>
                  </a:cubicBezTo>
                  <a:cubicBezTo>
                    <a:pt x="113" y="57"/>
                    <a:pt x="112" y="55"/>
                    <a:pt x="111" y="54"/>
                  </a:cubicBezTo>
                  <a:cubicBezTo>
                    <a:pt x="114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0"/>
                  </a:cubicBezTo>
                  <a:cubicBezTo>
                    <a:pt x="116" y="50"/>
                    <a:pt x="115" y="48"/>
                    <a:pt x="113" y="46"/>
                  </a:cubicBezTo>
                  <a:lnTo>
                    <a:pt x="121" y="40"/>
                  </a:lnTo>
                  <a:close/>
                  <a:moveTo>
                    <a:pt x="83" y="70"/>
                  </a:moveTo>
                  <a:cubicBezTo>
                    <a:pt x="83" y="70"/>
                    <a:pt x="83" y="70"/>
                    <a:pt x="83" y="70"/>
                  </a:cubicBezTo>
                  <a:cubicBezTo>
                    <a:pt x="82" y="69"/>
                    <a:pt x="82" y="68"/>
                    <a:pt x="81" y="67"/>
                  </a:cubicBezTo>
                  <a:cubicBezTo>
                    <a:pt x="89" y="62"/>
                    <a:pt x="89" y="62"/>
                    <a:pt x="89" y="62"/>
                  </a:cubicBezTo>
                  <a:cubicBezTo>
                    <a:pt x="91" y="64"/>
                    <a:pt x="92" y="66"/>
                    <a:pt x="92" y="66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3" y="66"/>
                    <a:pt x="95" y="65"/>
                    <a:pt x="98" y="63"/>
                  </a:cubicBezTo>
                  <a:cubicBezTo>
                    <a:pt x="98" y="65"/>
                    <a:pt x="99" y="66"/>
                    <a:pt x="100" y="67"/>
                  </a:cubicBezTo>
                  <a:cubicBezTo>
                    <a:pt x="100" y="68"/>
                    <a:pt x="100" y="68"/>
                    <a:pt x="101" y="68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0"/>
                    <a:pt x="83" y="70"/>
                    <a:pt x="83" y="70"/>
                  </a:cubicBezTo>
                  <a:close/>
                  <a:moveTo>
                    <a:pt x="84" y="72"/>
                  </a:moveTo>
                  <a:cubicBezTo>
                    <a:pt x="101" y="70"/>
                    <a:pt x="101" y="70"/>
                    <a:pt x="101" y="70"/>
                  </a:cubicBezTo>
                  <a:cubicBezTo>
                    <a:pt x="104" y="73"/>
                    <a:pt x="107" y="79"/>
                    <a:pt x="111" y="85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87" y="76"/>
                    <a:pt x="86" y="74"/>
                    <a:pt x="84" y="72"/>
                  </a:cubicBezTo>
                  <a:close/>
                  <a:moveTo>
                    <a:pt x="103" y="89"/>
                  </a:moveTo>
                  <a:cubicBezTo>
                    <a:pt x="102" y="90"/>
                    <a:pt x="100" y="91"/>
                    <a:pt x="98" y="92"/>
                  </a:cubicBezTo>
                  <a:cubicBezTo>
                    <a:pt x="96" y="89"/>
                    <a:pt x="93" y="85"/>
                    <a:pt x="90" y="81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09" y="87"/>
                    <a:pt x="106" y="87"/>
                    <a:pt x="103" y="89"/>
                  </a:cubicBezTo>
                  <a:close/>
                  <a:moveTo>
                    <a:pt x="128" y="77"/>
                  </a:moveTo>
                  <a:cubicBezTo>
                    <a:pt x="130" y="54"/>
                    <a:pt x="130" y="54"/>
                    <a:pt x="130" y="54"/>
                  </a:cubicBezTo>
                  <a:cubicBezTo>
                    <a:pt x="133" y="58"/>
                    <a:pt x="135" y="62"/>
                    <a:pt x="138" y="66"/>
                  </a:cubicBezTo>
                  <a:cubicBezTo>
                    <a:pt x="136" y="67"/>
                    <a:pt x="134" y="68"/>
                    <a:pt x="133" y="69"/>
                  </a:cubicBezTo>
                  <a:cubicBezTo>
                    <a:pt x="130" y="71"/>
                    <a:pt x="129" y="74"/>
                    <a:pt x="128" y="77"/>
                  </a:cubicBezTo>
                  <a:cubicBezTo>
                    <a:pt x="128" y="77"/>
                    <a:pt x="128" y="77"/>
                    <a:pt x="128" y="7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5"/>
            <p:cNvSpPr/>
            <p:nvPr/>
          </p:nvSpPr>
          <p:spPr bwMode="auto">
            <a:xfrm>
              <a:off x="4305" y="2782"/>
              <a:ext cx="111" cy="95"/>
            </a:xfrm>
            <a:custGeom>
              <a:avLst/>
              <a:gdLst>
                <a:gd name="T0" fmla="*/ 5 w 47"/>
                <a:gd name="T1" fmla="*/ 40 h 40"/>
                <a:gd name="T2" fmla="*/ 19 w 47"/>
                <a:gd name="T3" fmla="*/ 28 h 40"/>
                <a:gd name="T4" fmla="*/ 32 w 47"/>
                <a:gd name="T5" fmla="*/ 18 h 40"/>
                <a:gd name="T6" fmla="*/ 47 w 47"/>
                <a:gd name="T7" fmla="*/ 7 h 40"/>
                <a:gd name="T8" fmla="*/ 46 w 47"/>
                <a:gd name="T9" fmla="*/ 5 h 40"/>
                <a:gd name="T10" fmla="*/ 45 w 47"/>
                <a:gd name="T11" fmla="*/ 3 h 40"/>
                <a:gd name="T12" fmla="*/ 41 w 47"/>
                <a:gd name="T13" fmla="*/ 1 h 40"/>
                <a:gd name="T14" fmla="*/ 27 w 47"/>
                <a:gd name="T15" fmla="*/ 12 h 40"/>
                <a:gd name="T16" fmla="*/ 15 w 47"/>
                <a:gd name="T17" fmla="*/ 22 h 40"/>
                <a:gd name="T18" fmla="*/ 0 w 47"/>
                <a:gd name="T19" fmla="*/ 34 h 40"/>
                <a:gd name="T20" fmla="*/ 1 w 47"/>
                <a:gd name="T21" fmla="*/ 37 h 40"/>
                <a:gd name="T22" fmla="*/ 2 w 47"/>
                <a:gd name="T23" fmla="*/ 38 h 40"/>
                <a:gd name="T24" fmla="*/ 5 w 47"/>
                <a:gd name="T2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0">
                  <a:moveTo>
                    <a:pt x="5" y="40"/>
                  </a:moveTo>
                  <a:cubicBezTo>
                    <a:pt x="5" y="40"/>
                    <a:pt x="12" y="34"/>
                    <a:pt x="19" y="2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40" y="12"/>
                    <a:pt x="46" y="7"/>
                    <a:pt x="47" y="7"/>
                  </a:cubicBezTo>
                  <a:cubicBezTo>
                    <a:pt x="47" y="7"/>
                    <a:pt x="47" y="6"/>
                    <a:pt x="46" y="5"/>
                  </a:cubicBezTo>
                  <a:cubicBezTo>
                    <a:pt x="45" y="4"/>
                    <a:pt x="45" y="4"/>
                    <a:pt x="45" y="3"/>
                  </a:cubicBezTo>
                  <a:cubicBezTo>
                    <a:pt x="43" y="1"/>
                    <a:pt x="42" y="0"/>
                    <a:pt x="41" y="1"/>
                  </a:cubicBezTo>
                  <a:cubicBezTo>
                    <a:pt x="41" y="1"/>
                    <a:pt x="34" y="6"/>
                    <a:pt x="27" y="1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7" y="28"/>
                    <a:pt x="1" y="34"/>
                    <a:pt x="0" y="34"/>
                  </a:cubicBezTo>
                  <a:cubicBezTo>
                    <a:pt x="0" y="34"/>
                    <a:pt x="0" y="35"/>
                    <a:pt x="1" y="37"/>
                  </a:cubicBezTo>
                  <a:cubicBezTo>
                    <a:pt x="2" y="37"/>
                    <a:pt x="2" y="37"/>
                    <a:pt x="2" y="38"/>
                  </a:cubicBezTo>
                  <a:cubicBezTo>
                    <a:pt x="3" y="39"/>
                    <a:pt x="5" y="40"/>
                    <a:pt x="5" y="4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6"/>
            <p:cNvSpPr/>
            <p:nvPr/>
          </p:nvSpPr>
          <p:spPr bwMode="auto">
            <a:xfrm>
              <a:off x="4771" y="2475"/>
              <a:ext cx="121" cy="78"/>
            </a:xfrm>
            <a:custGeom>
              <a:avLst/>
              <a:gdLst>
                <a:gd name="T0" fmla="*/ 1 w 51"/>
                <a:gd name="T1" fmla="*/ 29 h 33"/>
                <a:gd name="T2" fmla="*/ 2 w 51"/>
                <a:gd name="T3" fmla="*/ 31 h 33"/>
                <a:gd name="T4" fmla="*/ 4 w 51"/>
                <a:gd name="T5" fmla="*/ 33 h 33"/>
                <a:gd name="T6" fmla="*/ 20 w 51"/>
                <a:gd name="T7" fmla="*/ 24 h 33"/>
                <a:gd name="T8" fmla="*/ 34 w 51"/>
                <a:gd name="T9" fmla="*/ 15 h 33"/>
                <a:gd name="T10" fmla="*/ 50 w 51"/>
                <a:gd name="T11" fmla="*/ 6 h 33"/>
                <a:gd name="T12" fmla="*/ 49 w 51"/>
                <a:gd name="T13" fmla="*/ 3 h 33"/>
                <a:gd name="T14" fmla="*/ 49 w 51"/>
                <a:gd name="T15" fmla="*/ 2 h 33"/>
                <a:gd name="T16" fmla="*/ 46 w 51"/>
                <a:gd name="T17" fmla="*/ 0 h 33"/>
                <a:gd name="T18" fmla="*/ 30 w 51"/>
                <a:gd name="T19" fmla="*/ 9 h 33"/>
                <a:gd name="T20" fmla="*/ 16 w 51"/>
                <a:gd name="T21" fmla="*/ 17 h 33"/>
                <a:gd name="T22" fmla="*/ 0 w 51"/>
                <a:gd name="T23" fmla="*/ 25 h 33"/>
                <a:gd name="T24" fmla="*/ 1 w 51"/>
                <a:gd name="T25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33">
                  <a:moveTo>
                    <a:pt x="1" y="29"/>
                  </a:moveTo>
                  <a:cubicBezTo>
                    <a:pt x="2" y="30"/>
                    <a:pt x="2" y="31"/>
                    <a:pt x="2" y="31"/>
                  </a:cubicBezTo>
                  <a:cubicBezTo>
                    <a:pt x="3" y="32"/>
                    <a:pt x="4" y="33"/>
                    <a:pt x="4" y="33"/>
                  </a:cubicBezTo>
                  <a:cubicBezTo>
                    <a:pt x="4" y="32"/>
                    <a:pt x="11" y="28"/>
                    <a:pt x="20" y="24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43" y="11"/>
                    <a:pt x="50" y="7"/>
                    <a:pt x="50" y="6"/>
                  </a:cubicBezTo>
                  <a:cubicBezTo>
                    <a:pt x="51" y="6"/>
                    <a:pt x="50" y="5"/>
                    <a:pt x="49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1"/>
                    <a:pt x="47" y="0"/>
                    <a:pt x="46" y="0"/>
                  </a:cubicBezTo>
                  <a:cubicBezTo>
                    <a:pt x="46" y="0"/>
                    <a:pt x="39" y="4"/>
                    <a:pt x="30" y="9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8" y="21"/>
                    <a:pt x="1" y="25"/>
                    <a:pt x="0" y="25"/>
                  </a:cubicBezTo>
                  <a:cubicBezTo>
                    <a:pt x="0" y="26"/>
                    <a:pt x="0" y="28"/>
                    <a:pt x="1" y="2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"/>
            <p:cNvSpPr/>
            <p:nvPr/>
          </p:nvSpPr>
          <p:spPr bwMode="auto">
            <a:xfrm>
              <a:off x="4388" y="1673"/>
              <a:ext cx="485" cy="570"/>
            </a:xfrm>
            <a:custGeom>
              <a:avLst/>
              <a:gdLst>
                <a:gd name="T0" fmla="*/ 23 w 205"/>
                <a:gd name="T1" fmla="*/ 43 h 241"/>
                <a:gd name="T2" fmla="*/ 40 w 205"/>
                <a:gd name="T3" fmla="*/ 66 h 241"/>
                <a:gd name="T4" fmla="*/ 36 w 205"/>
                <a:gd name="T5" fmla="*/ 73 h 241"/>
                <a:gd name="T6" fmla="*/ 40 w 205"/>
                <a:gd name="T7" fmla="*/ 81 h 241"/>
                <a:gd name="T8" fmla="*/ 33 w 205"/>
                <a:gd name="T9" fmla="*/ 109 h 241"/>
                <a:gd name="T10" fmla="*/ 18 w 205"/>
                <a:gd name="T11" fmla="*/ 154 h 241"/>
                <a:gd name="T12" fmla="*/ 5 w 205"/>
                <a:gd name="T13" fmla="*/ 185 h 241"/>
                <a:gd name="T14" fmla="*/ 3 w 205"/>
                <a:gd name="T15" fmla="*/ 209 h 241"/>
                <a:gd name="T16" fmla="*/ 12 w 205"/>
                <a:gd name="T17" fmla="*/ 218 h 241"/>
                <a:gd name="T18" fmla="*/ 23 w 205"/>
                <a:gd name="T19" fmla="*/ 200 h 241"/>
                <a:gd name="T20" fmla="*/ 55 w 205"/>
                <a:gd name="T21" fmla="*/ 144 h 241"/>
                <a:gd name="T22" fmla="*/ 59 w 205"/>
                <a:gd name="T23" fmla="*/ 146 h 241"/>
                <a:gd name="T24" fmla="*/ 64 w 205"/>
                <a:gd name="T25" fmla="*/ 148 h 241"/>
                <a:gd name="T26" fmla="*/ 60 w 205"/>
                <a:gd name="T27" fmla="*/ 138 h 241"/>
                <a:gd name="T28" fmla="*/ 64 w 205"/>
                <a:gd name="T29" fmla="*/ 128 h 241"/>
                <a:gd name="T30" fmla="*/ 72 w 205"/>
                <a:gd name="T31" fmla="*/ 133 h 241"/>
                <a:gd name="T32" fmla="*/ 81 w 205"/>
                <a:gd name="T33" fmla="*/ 139 h 241"/>
                <a:gd name="T34" fmla="*/ 90 w 205"/>
                <a:gd name="T35" fmla="*/ 146 h 241"/>
                <a:gd name="T36" fmla="*/ 97 w 205"/>
                <a:gd name="T37" fmla="*/ 151 h 241"/>
                <a:gd name="T38" fmla="*/ 115 w 205"/>
                <a:gd name="T39" fmla="*/ 176 h 241"/>
                <a:gd name="T40" fmla="*/ 117 w 205"/>
                <a:gd name="T41" fmla="*/ 196 h 241"/>
                <a:gd name="T42" fmla="*/ 110 w 205"/>
                <a:gd name="T43" fmla="*/ 229 h 241"/>
                <a:gd name="T44" fmla="*/ 114 w 205"/>
                <a:gd name="T45" fmla="*/ 236 h 241"/>
                <a:gd name="T46" fmla="*/ 118 w 205"/>
                <a:gd name="T47" fmla="*/ 241 h 241"/>
                <a:gd name="T48" fmla="*/ 130 w 205"/>
                <a:gd name="T49" fmla="*/ 216 h 241"/>
                <a:gd name="T50" fmla="*/ 141 w 205"/>
                <a:gd name="T51" fmla="*/ 210 h 241"/>
                <a:gd name="T52" fmla="*/ 147 w 205"/>
                <a:gd name="T53" fmla="*/ 212 h 241"/>
                <a:gd name="T54" fmla="*/ 147 w 205"/>
                <a:gd name="T55" fmla="*/ 212 h 241"/>
                <a:gd name="T56" fmla="*/ 149 w 205"/>
                <a:gd name="T57" fmla="*/ 211 h 241"/>
                <a:gd name="T58" fmla="*/ 149 w 205"/>
                <a:gd name="T59" fmla="*/ 211 h 241"/>
                <a:gd name="T60" fmla="*/ 149 w 205"/>
                <a:gd name="T61" fmla="*/ 205 h 241"/>
                <a:gd name="T62" fmla="*/ 159 w 205"/>
                <a:gd name="T63" fmla="*/ 197 h 241"/>
                <a:gd name="T64" fmla="*/ 186 w 205"/>
                <a:gd name="T65" fmla="*/ 195 h 241"/>
                <a:gd name="T66" fmla="*/ 183 w 205"/>
                <a:gd name="T67" fmla="*/ 189 h 241"/>
                <a:gd name="T68" fmla="*/ 178 w 205"/>
                <a:gd name="T69" fmla="*/ 183 h 241"/>
                <a:gd name="T70" fmla="*/ 145 w 205"/>
                <a:gd name="T71" fmla="*/ 177 h 241"/>
                <a:gd name="T72" fmla="*/ 127 w 205"/>
                <a:gd name="T73" fmla="*/ 168 h 241"/>
                <a:gd name="T74" fmla="*/ 110 w 205"/>
                <a:gd name="T75" fmla="*/ 142 h 241"/>
                <a:gd name="T76" fmla="*/ 109 w 205"/>
                <a:gd name="T77" fmla="*/ 133 h 241"/>
                <a:gd name="T78" fmla="*/ 105 w 205"/>
                <a:gd name="T79" fmla="*/ 122 h 241"/>
                <a:gd name="T80" fmla="*/ 104 w 205"/>
                <a:gd name="T81" fmla="*/ 111 h 241"/>
                <a:gd name="T82" fmla="*/ 102 w 205"/>
                <a:gd name="T83" fmla="*/ 103 h 241"/>
                <a:gd name="T84" fmla="*/ 112 w 205"/>
                <a:gd name="T85" fmla="*/ 103 h 241"/>
                <a:gd name="T86" fmla="*/ 120 w 205"/>
                <a:gd name="T87" fmla="*/ 110 h 241"/>
                <a:gd name="T88" fmla="*/ 121 w 205"/>
                <a:gd name="T89" fmla="*/ 104 h 241"/>
                <a:gd name="T90" fmla="*/ 120 w 205"/>
                <a:gd name="T91" fmla="*/ 100 h 241"/>
                <a:gd name="T92" fmla="*/ 184 w 205"/>
                <a:gd name="T93" fmla="*/ 91 h 241"/>
                <a:gd name="T94" fmla="*/ 205 w 205"/>
                <a:gd name="T95" fmla="*/ 87 h 241"/>
                <a:gd name="T96" fmla="*/ 200 w 205"/>
                <a:gd name="T97" fmla="*/ 77 h 241"/>
                <a:gd name="T98" fmla="*/ 177 w 205"/>
                <a:gd name="T99" fmla="*/ 70 h 241"/>
                <a:gd name="T100" fmla="*/ 144 w 205"/>
                <a:gd name="T101" fmla="*/ 70 h 241"/>
                <a:gd name="T102" fmla="*/ 96 w 205"/>
                <a:gd name="T103" fmla="*/ 67 h 241"/>
                <a:gd name="T104" fmla="*/ 67 w 205"/>
                <a:gd name="T105" fmla="*/ 63 h 241"/>
                <a:gd name="T106" fmla="*/ 62 w 205"/>
                <a:gd name="T107" fmla="*/ 56 h 241"/>
                <a:gd name="T108" fmla="*/ 54 w 205"/>
                <a:gd name="T109" fmla="*/ 57 h 241"/>
                <a:gd name="T110" fmla="*/ 38 w 205"/>
                <a:gd name="T111" fmla="*/ 32 h 241"/>
                <a:gd name="T112" fmla="*/ 11 w 205"/>
                <a:gd name="T113" fmla="*/ 5 h 241"/>
                <a:gd name="T114" fmla="*/ 5 w 205"/>
                <a:gd name="T115" fmla="*/ 0 h 241"/>
                <a:gd name="T116" fmla="*/ 7 w 205"/>
                <a:gd name="T117" fmla="*/ 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5" h="241">
                  <a:moveTo>
                    <a:pt x="13" y="23"/>
                  </a:moveTo>
                  <a:cubicBezTo>
                    <a:pt x="16" y="29"/>
                    <a:pt x="20" y="38"/>
                    <a:pt x="23" y="43"/>
                  </a:cubicBezTo>
                  <a:cubicBezTo>
                    <a:pt x="26" y="47"/>
                    <a:pt x="31" y="55"/>
                    <a:pt x="35" y="60"/>
                  </a:cubicBezTo>
                  <a:cubicBezTo>
                    <a:pt x="36" y="61"/>
                    <a:pt x="38" y="64"/>
                    <a:pt x="40" y="66"/>
                  </a:cubicBezTo>
                  <a:cubicBezTo>
                    <a:pt x="40" y="67"/>
                    <a:pt x="39" y="68"/>
                    <a:pt x="38" y="69"/>
                  </a:cubicBezTo>
                  <a:cubicBezTo>
                    <a:pt x="37" y="70"/>
                    <a:pt x="36" y="72"/>
                    <a:pt x="36" y="73"/>
                  </a:cubicBezTo>
                  <a:cubicBezTo>
                    <a:pt x="35" y="74"/>
                    <a:pt x="37" y="76"/>
                    <a:pt x="38" y="78"/>
                  </a:cubicBezTo>
                  <a:cubicBezTo>
                    <a:pt x="39" y="79"/>
                    <a:pt x="39" y="80"/>
                    <a:pt x="40" y="81"/>
                  </a:cubicBezTo>
                  <a:cubicBezTo>
                    <a:pt x="40" y="84"/>
                    <a:pt x="39" y="89"/>
                    <a:pt x="37" y="95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2" y="117"/>
                    <a:pt x="28" y="129"/>
                    <a:pt x="25" y="136"/>
                  </a:cubicBezTo>
                  <a:cubicBezTo>
                    <a:pt x="18" y="154"/>
                    <a:pt x="18" y="154"/>
                    <a:pt x="18" y="154"/>
                  </a:cubicBezTo>
                  <a:cubicBezTo>
                    <a:pt x="15" y="162"/>
                    <a:pt x="10" y="173"/>
                    <a:pt x="7" y="181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2" y="193"/>
                    <a:pt x="0" y="200"/>
                    <a:pt x="0" y="202"/>
                  </a:cubicBezTo>
                  <a:cubicBezTo>
                    <a:pt x="1" y="203"/>
                    <a:pt x="2" y="207"/>
                    <a:pt x="3" y="209"/>
                  </a:cubicBezTo>
                  <a:cubicBezTo>
                    <a:pt x="5" y="212"/>
                    <a:pt x="7" y="215"/>
                    <a:pt x="8" y="216"/>
                  </a:cubicBezTo>
                  <a:cubicBezTo>
                    <a:pt x="10" y="217"/>
                    <a:pt x="11" y="218"/>
                    <a:pt x="12" y="218"/>
                  </a:cubicBezTo>
                  <a:cubicBezTo>
                    <a:pt x="12" y="217"/>
                    <a:pt x="16" y="212"/>
                    <a:pt x="20" y="205"/>
                  </a:cubicBezTo>
                  <a:cubicBezTo>
                    <a:pt x="23" y="200"/>
                    <a:pt x="23" y="200"/>
                    <a:pt x="23" y="200"/>
                  </a:cubicBezTo>
                  <a:cubicBezTo>
                    <a:pt x="27" y="193"/>
                    <a:pt x="33" y="182"/>
                    <a:pt x="37" y="175"/>
                  </a:cubicBezTo>
                  <a:cubicBezTo>
                    <a:pt x="55" y="144"/>
                    <a:pt x="55" y="144"/>
                    <a:pt x="55" y="144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6" y="144"/>
                    <a:pt x="58" y="145"/>
                    <a:pt x="59" y="146"/>
                  </a:cubicBezTo>
                  <a:cubicBezTo>
                    <a:pt x="60" y="147"/>
                    <a:pt x="62" y="149"/>
                    <a:pt x="63" y="149"/>
                  </a:cubicBezTo>
                  <a:cubicBezTo>
                    <a:pt x="64" y="150"/>
                    <a:pt x="64" y="149"/>
                    <a:pt x="64" y="148"/>
                  </a:cubicBezTo>
                  <a:cubicBezTo>
                    <a:pt x="64" y="147"/>
                    <a:pt x="63" y="145"/>
                    <a:pt x="63" y="143"/>
                  </a:cubicBezTo>
                  <a:cubicBezTo>
                    <a:pt x="62" y="142"/>
                    <a:pt x="61" y="139"/>
                    <a:pt x="60" y="138"/>
                  </a:cubicBezTo>
                  <a:cubicBezTo>
                    <a:pt x="60" y="137"/>
                    <a:pt x="60" y="137"/>
                    <a:pt x="59" y="136"/>
                  </a:cubicBezTo>
                  <a:cubicBezTo>
                    <a:pt x="62" y="132"/>
                    <a:pt x="63" y="129"/>
                    <a:pt x="64" y="128"/>
                  </a:cubicBezTo>
                  <a:cubicBezTo>
                    <a:pt x="65" y="127"/>
                    <a:pt x="66" y="126"/>
                    <a:pt x="67" y="125"/>
                  </a:cubicBezTo>
                  <a:cubicBezTo>
                    <a:pt x="68" y="128"/>
                    <a:pt x="70" y="131"/>
                    <a:pt x="72" y="133"/>
                  </a:cubicBezTo>
                  <a:cubicBezTo>
                    <a:pt x="74" y="136"/>
                    <a:pt x="77" y="139"/>
                    <a:pt x="78" y="139"/>
                  </a:cubicBezTo>
                  <a:cubicBezTo>
                    <a:pt x="79" y="139"/>
                    <a:pt x="80" y="139"/>
                    <a:pt x="81" y="139"/>
                  </a:cubicBezTo>
                  <a:cubicBezTo>
                    <a:pt x="82" y="138"/>
                    <a:pt x="83" y="139"/>
                    <a:pt x="84" y="140"/>
                  </a:cubicBezTo>
                  <a:cubicBezTo>
                    <a:pt x="86" y="142"/>
                    <a:pt x="88" y="144"/>
                    <a:pt x="90" y="146"/>
                  </a:cubicBezTo>
                  <a:cubicBezTo>
                    <a:pt x="92" y="148"/>
                    <a:pt x="94" y="150"/>
                    <a:pt x="95" y="150"/>
                  </a:cubicBezTo>
                  <a:cubicBezTo>
                    <a:pt x="95" y="151"/>
                    <a:pt x="96" y="151"/>
                    <a:pt x="97" y="151"/>
                  </a:cubicBezTo>
                  <a:cubicBezTo>
                    <a:pt x="100" y="154"/>
                    <a:pt x="100" y="154"/>
                    <a:pt x="100" y="154"/>
                  </a:cubicBezTo>
                  <a:cubicBezTo>
                    <a:pt x="104" y="160"/>
                    <a:pt x="111" y="170"/>
                    <a:pt x="115" y="176"/>
                  </a:cubicBezTo>
                  <a:cubicBezTo>
                    <a:pt x="116" y="177"/>
                    <a:pt x="118" y="179"/>
                    <a:pt x="119" y="181"/>
                  </a:cubicBezTo>
                  <a:cubicBezTo>
                    <a:pt x="119" y="184"/>
                    <a:pt x="118" y="190"/>
                    <a:pt x="117" y="196"/>
                  </a:cubicBezTo>
                  <a:cubicBezTo>
                    <a:pt x="113" y="215"/>
                    <a:pt x="113" y="215"/>
                    <a:pt x="113" y="215"/>
                  </a:cubicBezTo>
                  <a:cubicBezTo>
                    <a:pt x="112" y="222"/>
                    <a:pt x="110" y="229"/>
                    <a:pt x="110" y="229"/>
                  </a:cubicBezTo>
                  <a:cubicBezTo>
                    <a:pt x="110" y="230"/>
                    <a:pt x="110" y="230"/>
                    <a:pt x="111" y="231"/>
                  </a:cubicBezTo>
                  <a:cubicBezTo>
                    <a:pt x="111" y="232"/>
                    <a:pt x="113" y="234"/>
                    <a:pt x="114" y="236"/>
                  </a:cubicBezTo>
                  <a:cubicBezTo>
                    <a:pt x="115" y="238"/>
                    <a:pt x="117" y="240"/>
                    <a:pt x="117" y="241"/>
                  </a:cubicBezTo>
                  <a:cubicBezTo>
                    <a:pt x="117" y="241"/>
                    <a:pt x="118" y="241"/>
                    <a:pt x="118" y="241"/>
                  </a:cubicBezTo>
                  <a:cubicBezTo>
                    <a:pt x="118" y="240"/>
                    <a:pt x="121" y="234"/>
                    <a:pt x="125" y="227"/>
                  </a:cubicBezTo>
                  <a:cubicBezTo>
                    <a:pt x="130" y="216"/>
                    <a:pt x="130" y="216"/>
                    <a:pt x="130" y="216"/>
                  </a:cubicBezTo>
                  <a:cubicBezTo>
                    <a:pt x="133" y="211"/>
                    <a:pt x="135" y="206"/>
                    <a:pt x="137" y="204"/>
                  </a:cubicBezTo>
                  <a:cubicBezTo>
                    <a:pt x="139" y="207"/>
                    <a:pt x="141" y="209"/>
                    <a:pt x="141" y="210"/>
                  </a:cubicBezTo>
                  <a:cubicBezTo>
                    <a:pt x="142" y="211"/>
                    <a:pt x="143" y="212"/>
                    <a:pt x="144" y="212"/>
                  </a:cubicBezTo>
                  <a:cubicBezTo>
                    <a:pt x="145" y="212"/>
                    <a:pt x="146" y="212"/>
                    <a:pt x="147" y="212"/>
                  </a:cubicBezTo>
                  <a:cubicBezTo>
                    <a:pt x="147" y="212"/>
                    <a:pt x="147" y="212"/>
                    <a:pt x="147" y="212"/>
                  </a:cubicBezTo>
                  <a:cubicBezTo>
                    <a:pt x="147" y="212"/>
                    <a:pt x="147" y="212"/>
                    <a:pt x="147" y="212"/>
                  </a:cubicBezTo>
                  <a:cubicBezTo>
                    <a:pt x="150" y="215"/>
                    <a:pt x="152" y="218"/>
                    <a:pt x="152" y="218"/>
                  </a:cubicBezTo>
                  <a:cubicBezTo>
                    <a:pt x="152" y="217"/>
                    <a:pt x="151" y="214"/>
                    <a:pt x="149" y="211"/>
                  </a:cubicBezTo>
                  <a:cubicBezTo>
                    <a:pt x="148" y="211"/>
                    <a:pt x="148" y="211"/>
                    <a:pt x="148" y="211"/>
                  </a:cubicBezTo>
                  <a:cubicBezTo>
                    <a:pt x="148" y="211"/>
                    <a:pt x="149" y="211"/>
                    <a:pt x="149" y="211"/>
                  </a:cubicBezTo>
                  <a:cubicBezTo>
                    <a:pt x="149" y="210"/>
                    <a:pt x="149" y="209"/>
                    <a:pt x="149" y="208"/>
                  </a:cubicBezTo>
                  <a:cubicBezTo>
                    <a:pt x="150" y="208"/>
                    <a:pt x="149" y="206"/>
                    <a:pt x="149" y="205"/>
                  </a:cubicBezTo>
                  <a:cubicBezTo>
                    <a:pt x="148" y="204"/>
                    <a:pt x="147" y="202"/>
                    <a:pt x="145" y="199"/>
                  </a:cubicBezTo>
                  <a:cubicBezTo>
                    <a:pt x="147" y="198"/>
                    <a:pt x="153" y="197"/>
                    <a:pt x="159" y="197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9" y="195"/>
                    <a:pt x="186" y="195"/>
                    <a:pt x="186" y="195"/>
                  </a:cubicBezTo>
                  <a:cubicBezTo>
                    <a:pt x="187" y="195"/>
                    <a:pt x="187" y="194"/>
                    <a:pt x="186" y="194"/>
                  </a:cubicBezTo>
                  <a:cubicBezTo>
                    <a:pt x="186" y="194"/>
                    <a:pt x="185" y="191"/>
                    <a:pt x="183" y="189"/>
                  </a:cubicBezTo>
                  <a:cubicBezTo>
                    <a:pt x="182" y="187"/>
                    <a:pt x="180" y="185"/>
                    <a:pt x="180" y="184"/>
                  </a:cubicBezTo>
                  <a:cubicBezTo>
                    <a:pt x="180" y="184"/>
                    <a:pt x="179" y="183"/>
                    <a:pt x="178" y="183"/>
                  </a:cubicBezTo>
                  <a:cubicBezTo>
                    <a:pt x="178" y="183"/>
                    <a:pt x="171" y="182"/>
                    <a:pt x="164" y="180"/>
                  </a:cubicBezTo>
                  <a:cubicBezTo>
                    <a:pt x="145" y="177"/>
                    <a:pt x="145" y="177"/>
                    <a:pt x="145" y="177"/>
                  </a:cubicBezTo>
                  <a:cubicBezTo>
                    <a:pt x="139" y="176"/>
                    <a:pt x="133" y="174"/>
                    <a:pt x="131" y="174"/>
                  </a:cubicBezTo>
                  <a:cubicBezTo>
                    <a:pt x="129" y="172"/>
                    <a:pt x="128" y="169"/>
                    <a:pt x="127" y="168"/>
                  </a:cubicBezTo>
                  <a:cubicBezTo>
                    <a:pt x="123" y="162"/>
                    <a:pt x="117" y="152"/>
                    <a:pt x="113" y="145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1" y="141"/>
                    <a:pt x="111" y="140"/>
                    <a:pt x="111" y="139"/>
                  </a:cubicBezTo>
                  <a:cubicBezTo>
                    <a:pt x="111" y="138"/>
                    <a:pt x="110" y="136"/>
                    <a:pt x="109" y="133"/>
                  </a:cubicBezTo>
                  <a:cubicBezTo>
                    <a:pt x="108" y="131"/>
                    <a:pt x="106" y="128"/>
                    <a:pt x="106" y="126"/>
                  </a:cubicBezTo>
                  <a:cubicBezTo>
                    <a:pt x="105" y="124"/>
                    <a:pt x="105" y="123"/>
                    <a:pt x="105" y="122"/>
                  </a:cubicBezTo>
                  <a:cubicBezTo>
                    <a:pt x="106" y="122"/>
                    <a:pt x="107" y="121"/>
                    <a:pt x="107" y="120"/>
                  </a:cubicBezTo>
                  <a:cubicBezTo>
                    <a:pt x="107" y="119"/>
                    <a:pt x="106" y="115"/>
                    <a:pt x="104" y="111"/>
                  </a:cubicBezTo>
                  <a:cubicBezTo>
                    <a:pt x="102" y="109"/>
                    <a:pt x="100" y="107"/>
                    <a:pt x="98" y="104"/>
                  </a:cubicBezTo>
                  <a:cubicBezTo>
                    <a:pt x="99" y="104"/>
                    <a:pt x="101" y="103"/>
                    <a:pt x="102" y="103"/>
                  </a:cubicBezTo>
                  <a:cubicBezTo>
                    <a:pt x="103" y="102"/>
                    <a:pt x="107" y="102"/>
                    <a:pt x="111" y="101"/>
                  </a:cubicBezTo>
                  <a:cubicBezTo>
                    <a:pt x="112" y="102"/>
                    <a:pt x="112" y="102"/>
                    <a:pt x="112" y="103"/>
                  </a:cubicBezTo>
                  <a:cubicBezTo>
                    <a:pt x="113" y="104"/>
                    <a:pt x="115" y="106"/>
                    <a:pt x="116" y="107"/>
                  </a:cubicBezTo>
                  <a:cubicBezTo>
                    <a:pt x="118" y="108"/>
                    <a:pt x="119" y="110"/>
                    <a:pt x="120" y="110"/>
                  </a:cubicBezTo>
                  <a:cubicBezTo>
                    <a:pt x="121" y="111"/>
                    <a:pt x="122" y="110"/>
                    <a:pt x="122" y="109"/>
                  </a:cubicBezTo>
                  <a:cubicBezTo>
                    <a:pt x="122" y="108"/>
                    <a:pt x="121" y="106"/>
                    <a:pt x="121" y="104"/>
                  </a:cubicBezTo>
                  <a:cubicBezTo>
                    <a:pt x="120" y="103"/>
                    <a:pt x="119" y="101"/>
                    <a:pt x="119" y="100"/>
                  </a:cubicBezTo>
                  <a:cubicBezTo>
                    <a:pt x="119" y="100"/>
                    <a:pt x="119" y="100"/>
                    <a:pt x="120" y="100"/>
                  </a:cubicBezTo>
                  <a:cubicBezTo>
                    <a:pt x="156" y="95"/>
                    <a:pt x="156" y="95"/>
                    <a:pt x="156" y="95"/>
                  </a:cubicBezTo>
                  <a:cubicBezTo>
                    <a:pt x="163" y="94"/>
                    <a:pt x="176" y="92"/>
                    <a:pt x="184" y="91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98" y="89"/>
                    <a:pt x="204" y="88"/>
                    <a:pt x="205" y="87"/>
                  </a:cubicBezTo>
                  <a:cubicBezTo>
                    <a:pt x="205" y="87"/>
                    <a:pt x="205" y="85"/>
                    <a:pt x="204" y="84"/>
                  </a:cubicBezTo>
                  <a:cubicBezTo>
                    <a:pt x="204" y="82"/>
                    <a:pt x="202" y="79"/>
                    <a:pt x="200" y="77"/>
                  </a:cubicBezTo>
                  <a:cubicBezTo>
                    <a:pt x="198" y="75"/>
                    <a:pt x="195" y="72"/>
                    <a:pt x="194" y="71"/>
                  </a:cubicBezTo>
                  <a:cubicBezTo>
                    <a:pt x="192" y="70"/>
                    <a:pt x="185" y="70"/>
                    <a:pt x="177" y="70"/>
                  </a:cubicBezTo>
                  <a:cubicBezTo>
                    <a:pt x="172" y="70"/>
                    <a:pt x="172" y="70"/>
                    <a:pt x="172" y="70"/>
                  </a:cubicBezTo>
                  <a:cubicBezTo>
                    <a:pt x="164" y="70"/>
                    <a:pt x="151" y="70"/>
                    <a:pt x="144" y="70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17" y="69"/>
                    <a:pt x="104" y="68"/>
                    <a:pt x="96" y="67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76" y="64"/>
                    <a:pt x="70" y="63"/>
                    <a:pt x="67" y="63"/>
                  </a:cubicBezTo>
                  <a:cubicBezTo>
                    <a:pt x="66" y="62"/>
                    <a:pt x="66" y="60"/>
                    <a:pt x="65" y="60"/>
                  </a:cubicBezTo>
                  <a:cubicBezTo>
                    <a:pt x="64" y="58"/>
                    <a:pt x="63" y="56"/>
                    <a:pt x="62" y="56"/>
                  </a:cubicBezTo>
                  <a:cubicBezTo>
                    <a:pt x="61" y="55"/>
                    <a:pt x="59" y="56"/>
                    <a:pt x="57" y="56"/>
                  </a:cubicBezTo>
                  <a:cubicBezTo>
                    <a:pt x="56" y="57"/>
                    <a:pt x="55" y="57"/>
                    <a:pt x="54" y="57"/>
                  </a:cubicBezTo>
                  <a:cubicBezTo>
                    <a:pt x="52" y="54"/>
                    <a:pt x="51" y="52"/>
                    <a:pt x="49" y="50"/>
                  </a:cubicBezTo>
                  <a:cubicBezTo>
                    <a:pt x="46" y="44"/>
                    <a:pt x="41" y="36"/>
                    <a:pt x="38" y="32"/>
                  </a:cubicBezTo>
                  <a:cubicBezTo>
                    <a:pt x="35" y="28"/>
                    <a:pt x="28" y="21"/>
                    <a:pt x="24" y="16"/>
                  </a:cubicBezTo>
                  <a:cubicBezTo>
                    <a:pt x="19" y="10"/>
                    <a:pt x="13" y="5"/>
                    <a:pt x="11" y="5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7" y="2"/>
                    <a:pt x="6" y="0"/>
                    <a:pt x="5" y="0"/>
                  </a:cubicBezTo>
                  <a:cubicBezTo>
                    <a:pt x="5" y="1"/>
                    <a:pt x="6" y="3"/>
                    <a:pt x="8" y="5"/>
                  </a:cubicBezTo>
                  <a:cubicBezTo>
                    <a:pt x="8" y="6"/>
                    <a:pt x="7" y="7"/>
                    <a:pt x="7" y="7"/>
                  </a:cubicBezTo>
                  <a:cubicBezTo>
                    <a:pt x="7" y="10"/>
                    <a:pt x="10" y="17"/>
                    <a:pt x="13" y="23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"/>
            <p:cNvSpPr>
              <a:spLocks noEditPoints="1"/>
            </p:cNvSpPr>
            <p:nvPr/>
          </p:nvSpPr>
          <p:spPr bwMode="auto">
            <a:xfrm>
              <a:off x="5174" y="2411"/>
              <a:ext cx="513" cy="636"/>
            </a:xfrm>
            <a:custGeom>
              <a:avLst/>
              <a:gdLst>
                <a:gd name="T0" fmla="*/ 172 w 217"/>
                <a:gd name="T1" fmla="*/ 254 h 269"/>
                <a:gd name="T2" fmla="*/ 174 w 217"/>
                <a:gd name="T3" fmla="*/ 247 h 269"/>
                <a:gd name="T4" fmla="*/ 177 w 217"/>
                <a:gd name="T5" fmla="*/ 241 h 269"/>
                <a:gd name="T6" fmla="*/ 170 w 217"/>
                <a:gd name="T7" fmla="*/ 228 h 269"/>
                <a:gd name="T8" fmla="*/ 181 w 217"/>
                <a:gd name="T9" fmla="*/ 210 h 269"/>
                <a:gd name="T10" fmla="*/ 217 w 217"/>
                <a:gd name="T11" fmla="*/ 183 h 269"/>
                <a:gd name="T12" fmla="*/ 208 w 217"/>
                <a:gd name="T13" fmla="*/ 169 h 269"/>
                <a:gd name="T14" fmla="*/ 183 w 217"/>
                <a:gd name="T15" fmla="*/ 157 h 269"/>
                <a:gd name="T16" fmla="*/ 161 w 217"/>
                <a:gd name="T17" fmla="*/ 145 h 269"/>
                <a:gd name="T18" fmla="*/ 138 w 217"/>
                <a:gd name="T19" fmla="*/ 115 h 269"/>
                <a:gd name="T20" fmla="*/ 128 w 217"/>
                <a:gd name="T21" fmla="*/ 110 h 269"/>
                <a:gd name="T22" fmla="*/ 140 w 217"/>
                <a:gd name="T23" fmla="*/ 136 h 269"/>
                <a:gd name="T24" fmla="*/ 117 w 217"/>
                <a:gd name="T25" fmla="*/ 124 h 269"/>
                <a:gd name="T26" fmla="*/ 91 w 217"/>
                <a:gd name="T27" fmla="*/ 106 h 269"/>
                <a:gd name="T28" fmla="*/ 80 w 217"/>
                <a:gd name="T29" fmla="*/ 97 h 269"/>
                <a:gd name="T30" fmla="*/ 74 w 217"/>
                <a:gd name="T31" fmla="*/ 96 h 269"/>
                <a:gd name="T32" fmla="*/ 53 w 217"/>
                <a:gd name="T33" fmla="*/ 66 h 269"/>
                <a:gd name="T34" fmla="*/ 22 w 217"/>
                <a:gd name="T35" fmla="*/ 28 h 269"/>
                <a:gd name="T36" fmla="*/ 2 w 217"/>
                <a:gd name="T37" fmla="*/ 2 h 269"/>
                <a:gd name="T38" fmla="*/ 11 w 217"/>
                <a:gd name="T39" fmla="*/ 17 h 269"/>
                <a:gd name="T40" fmla="*/ 27 w 217"/>
                <a:gd name="T41" fmla="*/ 49 h 269"/>
                <a:gd name="T42" fmla="*/ 55 w 217"/>
                <a:gd name="T43" fmla="*/ 95 h 269"/>
                <a:gd name="T44" fmla="*/ 62 w 217"/>
                <a:gd name="T45" fmla="*/ 107 h 269"/>
                <a:gd name="T46" fmla="*/ 58 w 217"/>
                <a:gd name="T47" fmla="*/ 113 h 269"/>
                <a:gd name="T48" fmla="*/ 71 w 217"/>
                <a:gd name="T49" fmla="*/ 137 h 269"/>
                <a:gd name="T50" fmla="*/ 73 w 217"/>
                <a:gd name="T51" fmla="*/ 165 h 269"/>
                <a:gd name="T52" fmla="*/ 62 w 217"/>
                <a:gd name="T53" fmla="*/ 166 h 269"/>
                <a:gd name="T54" fmla="*/ 52 w 217"/>
                <a:gd name="T55" fmla="*/ 161 h 269"/>
                <a:gd name="T56" fmla="*/ 66 w 217"/>
                <a:gd name="T57" fmla="*/ 190 h 269"/>
                <a:gd name="T58" fmla="*/ 75 w 217"/>
                <a:gd name="T59" fmla="*/ 205 h 269"/>
                <a:gd name="T60" fmla="*/ 78 w 217"/>
                <a:gd name="T61" fmla="*/ 249 h 269"/>
                <a:gd name="T62" fmla="*/ 84 w 217"/>
                <a:gd name="T63" fmla="*/ 264 h 269"/>
                <a:gd name="T64" fmla="*/ 104 w 217"/>
                <a:gd name="T65" fmla="*/ 261 h 269"/>
                <a:gd name="T66" fmla="*/ 142 w 217"/>
                <a:gd name="T67" fmla="*/ 238 h 269"/>
                <a:gd name="T68" fmla="*/ 154 w 217"/>
                <a:gd name="T69" fmla="*/ 251 h 269"/>
                <a:gd name="T70" fmla="*/ 159 w 217"/>
                <a:gd name="T71" fmla="*/ 255 h 269"/>
                <a:gd name="T72" fmla="*/ 165 w 217"/>
                <a:gd name="T73" fmla="*/ 253 h 269"/>
                <a:gd name="T74" fmla="*/ 177 w 217"/>
                <a:gd name="T75" fmla="*/ 263 h 269"/>
                <a:gd name="T76" fmla="*/ 178 w 217"/>
                <a:gd name="T77" fmla="*/ 262 h 269"/>
                <a:gd name="T78" fmla="*/ 170 w 217"/>
                <a:gd name="T79" fmla="*/ 250 h 269"/>
                <a:gd name="T80" fmla="*/ 172 w 217"/>
                <a:gd name="T81" fmla="*/ 253 h 269"/>
                <a:gd name="T82" fmla="*/ 169 w 217"/>
                <a:gd name="T83" fmla="*/ 251 h 269"/>
                <a:gd name="T84" fmla="*/ 166 w 217"/>
                <a:gd name="T85" fmla="*/ 253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7" h="269">
                  <a:moveTo>
                    <a:pt x="178" y="262"/>
                  </a:moveTo>
                  <a:cubicBezTo>
                    <a:pt x="178" y="262"/>
                    <a:pt x="175" y="259"/>
                    <a:pt x="172" y="254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6" y="246"/>
                    <a:pt x="178" y="244"/>
                    <a:pt x="178" y="243"/>
                  </a:cubicBezTo>
                  <a:cubicBezTo>
                    <a:pt x="177" y="242"/>
                    <a:pt x="177" y="241"/>
                    <a:pt x="177" y="241"/>
                  </a:cubicBezTo>
                  <a:cubicBezTo>
                    <a:pt x="177" y="241"/>
                    <a:pt x="176" y="239"/>
                    <a:pt x="175" y="237"/>
                  </a:cubicBezTo>
                  <a:cubicBezTo>
                    <a:pt x="174" y="234"/>
                    <a:pt x="172" y="230"/>
                    <a:pt x="170" y="228"/>
                  </a:cubicBezTo>
                  <a:cubicBezTo>
                    <a:pt x="169" y="225"/>
                    <a:pt x="168" y="222"/>
                    <a:pt x="168" y="221"/>
                  </a:cubicBezTo>
                  <a:cubicBezTo>
                    <a:pt x="168" y="220"/>
                    <a:pt x="174" y="215"/>
                    <a:pt x="181" y="210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11" y="188"/>
                    <a:pt x="216" y="184"/>
                    <a:pt x="217" y="183"/>
                  </a:cubicBezTo>
                  <a:cubicBezTo>
                    <a:pt x="217" y="182"/>
                    <a:pt x="215" y="179"/>
                    <a:pt x="213" y="176"/>
                  </a:cubicBezTo>
                  <a:cubicBezTo>
                    <a:pt x="211" y="173"/>
                    <a:pt x="209" y="170"/>
                    <a:pt x="208" y="169"/>
                  </a:cubicBezTo>
                  <a:cubicBezTo>
                    <a:pt x="207" y="168"/>
                    <a:pt x="204" y="167"/>
                    <a:pt x="202" y="165"/>
                  </a:cubicBezTo>
                  <a:cubicBezTo>
                    <a:pt x="199" y="164"/>
                    <a:pt x="191" y="160"/>
                    <a:pt x="183" y="157"/>
                  </a:cubicBezTo>
                  <a:cubicBezTo>
                    <a:pt x="178" y="154"/>
                    <a:pt x="169" y="150"/>
                    <a:pt x="162" y="146"/>
                  </a:cubicBezTo>
                  <a:cubicBezTo>
                    <a:pt x="162" y="146"/>
                    <a:pt x="161" y="145"/>
                    <a:pt x="161" y="145"/>
                  </a:cubicBezTo>
                  <a:cubicBezTo>
                    <a:pt x="152" y="133"/>
                    <a:pt x="152" y="133"/>
                    <a:pt x="152" y="133"/>
                  </a:cubicBezTo>
                  <a:cubicBezTo>
                    <a:pt x="147" y="125"/>
                    <a:pt x="141" y="117"/>
                    <a:pt x="138" y="115"/>
                  </a:cubicBezTo>
                  <a:cubicBezTo>
                    <a:pt x="135" y="112"/>
                    <a:pt x="132" y="109"/>
                    <a:pt x="130" y="108"/>
                  </a:cubicBezTo>
                  <a:cubicBezTo>
                    <a:pt x="129" y="107"/>
                    <a:pt x="128" y="108"/>
                    <a:pt x="128" y="110"/>
                  </a:cubicBezTo>
                  <a:cubicBezTo>
                    <a:pt x="128" y="111"/>
                    <a:pt x="130" y="116"/>
                    <a:pt x="131" y="119"/>
                  </a:cubicBezTo>
                  <a:cubicBezTo>
                    <a:pt x="133" y="123"/>
                    <a:pt x="137" y="130"/>
                    <a:pt x="140" y="136"/>
                  </a:cubicBezTo>
                  <a:cubicBezTo>
                    <a:pt x="135" y="133"/>
                    <a:pt x="130" y="131"/>
                    <a:pt x="126" y="129"/>
                  </a:cubicBezTo>
                  <a:cubicBezTo>
                    <a:pt x="117" y="124"/>
                    <a:pt x="117" y="124"/>
                    <a:pt x="117" y="124"/>
                  </a:cubicBezTo>
                  <a:cubicBezTo>
                    <a:pt x="109" y="121"/>
                    <a:pt x="102" y="117"/>
                    <a:pt x="101" y="116"/>
                  </a:cubicBezTo>
                  <a:cubicBezTo>
                    <a:pt x="99" y="116"/>
                    <a:pt x="95" y="111"/>
                    <a:pt x="91" y="106"/>
                  </a:cubicBezTo>
                  <a:cubicBezTo>
                    <a:pt x="88" y="101"/>
                    <a:pt x="84" y="96"/>
                    <a:pt x="83" y="96"/>
                  </a:cubicBezTo>
                  <a:cubicBezTo>
                    <a:pt x="83" y="95"/>
                    <a:pt x="81" y="96"/>
                    <a:pt x="80" y="97"/>
                  </a:cubicBezTo>
                  <a:cubicBezTo>
                    <a:pt x="79" y="97"/>
                    <a:pt x="77" y="97"/>
                    <a:pt x="76" y="97"/>
                  </a:cubicBezTo>
                  <a:cubicBezTo>
                    <a:pt x="75" y="96"/>
                    <a:pt x="75" y="96"/>
                    <a:pt x="74" y="96"/>
                  </a:cubicBezTo>
                  <a:cubicBezTo>
                    <a:pt x="74" y="96"/>
                    <a:pt x="71" y="92"/>
                    <a:pt x="68" y="87"/>
                  </a:cubicBezTo>
                  <a:cubicBezTo>
                    <a:pt x="64" y="81"/>
                    <a:pt x="58" y="72"/>
                    <a:pt x="53" y="66"/>
                  </a:cubicBezTo>
                  <a:cubicBezTo>
                    <a:pt x="49" y="59"/>
                    <a:pt x="41" y="49"/>
                    <a:pt x="36" y="43"/>
                  </a:cubicBezTo>
                  <a:cubicBezTo>
                    <a:pt x="30" y="37"/>
                    <a:pt x="24" y="30"/>
                    <a:pt x="22" y="28"/>
                  </a:cubicBezTo>
                  <a:cubicBezTo>
                    <a:pt x="20" y="26"/>
                    <a:pt x="15" y="20"/>
                    <a:pt x="12" y="16"/>
                  </a:cubicBezTo>
                  <a:cubicBezTo>
                    <a:pt x="9" y="11"/>
                    <a:pt x="4" y="5"/>
                    <a:pt x="2" y="2"/>
                  </a:cubicBezTo>
                  <a:cubicBezTo>
                    <a:pt x="0" y="0"/>
                    <a:pt x="0" y="0"/>
                    <a:pt x="2" y="3"/>
                  </a:cubicBezTo>
                  <a:cubicBezTo>
                    <a:pt x="4" y="5"/>
                    <a:pt x="8" y="12"/>
                    <a:pt x="11" y="17"/>
                  </a:cubicBezTo>
                  <a:cubicBezTo>
                    <a:pt x="14" y="22"/>
                    <a:pt x="17" y="28"/>
                    <a:pt x="18" y="31"/>
                  </a:cubicBezTo>
                  <a:cubicBezTo>
                    <a:pt x="19" y="34"/>
                    <a:pt x="23" y="42"/>
                    <a:pt x="27" y="49"/>
                  </a:cubicBezTo>
                  <a:cubicBezTo>
                    <a:pt x="31" y="56"/>
                    <a:pt x="37" y="67"/>
                    <a:pt x="41" y="74"/>
                  </a:cubicBezTo>
                  <a:cubicBezTo>
                    <a:pt x="45" y="80"/>
                    <a:pt x="52" y="90"/>
                    <a:pt x="55" y="95"/>
                  </a:cubicBezTo>
                  <a:cubicBezTo>
                    <a:pt x="59" y="100"/>
                    <a:pt x="62" y="104"/>
                    <a:pt x="62" y="105"/>
                  </a:cubicBezTo>
                  <a:cubicBezTo>
                    <a:pt x="61" y="105"/>
                    <a:pt x="61" y="106"/>
                    <a:pt x="62" y="107"/>
                  </a:cubicBezTo>
                  <a:cubicBezTo>
                    <a:pt x="62" y="108"/>
                    <a:pt x="61" y="109"/>
                    <a:pt x="60" y="110"/>
                  </a:cubicBezTo>
                  <a:cubicBezTo>
                    <a:pt x="59" y="111"/>
                    <a:pt x="58" y="112"/>
                    <a:pt x="58" y="113"/>
                  </a:cubicBezTo>
                  <a:cubicBezTo>
                    <a:pt x="58" y="113"/>
                    <a:pt x="61" y="119"/>
                    <a:pt x="64" y="124"/>
                  </a:cubicBezTo>
                  <a:cubicBezTo>
                    <a:pt x="68" y="130"/>
                    <a:pt x="71" y="135"/>
                    <a:pt x="71" y="137"/>
                  </a:cubicBezTo>
                  <a:cubicBezTo>
                    <a:pt x="71" y="138"/>
                    <a:pt x="71" y="146"/>
                    <a:pt x="72" y="155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9"/>
                    <a:pt x="73" y="175"/>
                    <a:pt x="74" y="180"/>
                  </a:cubicBezTo>
                  <a:cubicBezTo>
                    <a:pt x="70" y="175"/>
                    <a:pt x="64" y="169"/>
                    <a:pt x="62" y="166"/>
                  </a:cubicBezTo>
                  <a:cubicBezTo>
                    <a:pt x="59" y="163"/>
                    <a:pt x="56" y="160"/>
                    <a:pt x="54" y="160"/>
                  </a:cubicBezTo>
                  <a:cubicBezTo>
                    <a:pt x="53" y="159"/>
                    <a:pt x="52" y="159"/>
                    <a:pt x="52" y="161"/>
                  </a:cubicBezTo>
                  <a:cubicBezTo>
                    <a:pt x="52" y="163"/>
                    <a:pt x="54" y="167"/>
                    <a:pt x="55" y="171"/>
                  </a:cubicBezTo>
                  <a:cubicBezTo>
                    <a:pt x="57" y="174"/>
                    <a:pt x="62" y="183"/>
                    <a:pt x="66" y="190"/>
                  </a:cubicBezTo>
                  <a:cubicBezTo>
                    <a:pt x="74" y="203"/>
                    <a:pt x="74" y="203"/>
                    <a:pt x="74" y="203"/>
                  </a:cubicBezTo>
                  <a:cubicBezTo>
                    <a:pt x="75" y="204"/>
                    <a:pt x="75" y="204"/>
                    <a:pt x="75" y="205"/>
                  </a:cubicBezTo>
                  <a:cubicBezTo>
                    <a:pt x="76" y="213"/>
                    <a:pt x="77" y="222"/>
                    <a:pt x="77" y="228"/>
                  </a:cubicBezTo>
                  <a:cubicBezTo>
                    <a:pt x="77" y="237"/>
                    <a:pt x="78" y="246"/>
                    <a:pt x="78" y="249"/>
                  </a:cubicBezTo>
                  <a:cubicBezTo>
                    <a:pt x="78" y="252"/>
                    <a:pt x="79" y="255"/>
                    <a:pt x="79" y="256"/>
                  </a:cubicBezTo>
                  <a:cubicBezTo>
                    <a:pt x="80" y="257"/>
                    <a:pt x="82" y="261"/>
                    <a:pt x="84" y="264"/>
                  </a:cubicBezTo>
                  <a:cubicBezTo>
                    <a:pt x="86" y="266"/>
                    <a:pt x="88" y="269"/>
                    <a:pt x="89" y="269"/>
                  </a:cubicBezTo>
                  <a:cubicBezTo>
                    <a:pt x="89" y="269"/>
                    <a:pt x="96" y="265"/>
                    <a:pt x="104" y="261"/>
                  </a:cubicBezTo>
                  <a:cubicBezTo>
                    <a:pt x="127" y="246"/>
                    <a:pt x="127" y="246"/>
                    <a:pt x="127" y="246"/>
                  </a:cubicBezTo>
                  <a:cubicBezTo>
                    <a:pt x="134" y="242"/>
                    <a:pt x="141" y="238"/>
                    <a:pt x="142" y="238"/>
                  </a:cubicBezTo>
                  <a:cubicBezTo>
                    <a:pt x="143" y="239"/>
                    <a:pt x="146" y="241"/>
                    <a:pt x="148" y="243"/>
                  </a:cubicBezTo>
                  <a:cubicBezTo>
                    <a:pt x="150" y="245"/>
                    <a:pt x="153" y="249"/>
                    <a:pt x="154" y="251"/>
                  </a:cubicBezTo>
                  <a:cubicBezTo>
                    <a:pt x="156" y="253"/>
                    <a:pt x="158" y="254"/>
                    <a:pt x="158" y="254"/>
                  </a:cubicBezTo>
                  <a:cubicBezTo>
                    <a:pt x="158" y="254"/>
                    <a:pt x="159" y="255"/>
                    <a:pt x="159" y="255"/>
                  </a:cubicBezTo>
                  <a:cubicBezTo>
                    <a:pt x="160" y="256"/>
                    <a:pt x="162" y="255"/>
                    <a:pt x="165" y="253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71" y="255"/>
                    <a:pt x="171" y="255"/>
                    <a:pt x="171" y="255"/>
                  </a:cubicBezTo>
                  <a:cubicBezTo>
                    <a:pt x="174" y="259"/>
                    <a:pt x="177" y="263"/>
                    <a:pt x="177" y="263"/>
                  </a:cubicBezTo>
                  <a:cubicBezTo>
                    <a:pt x="177" y="263"/>
                    <a:pt x="178" y="263"/>
                    <a:pt x="178" y="263"/>
                  </a:cubicBezTo>
                  <a:cubicBezTo>
                    <a:pt x="178" y="263"/>
                    <a:pt x="178" y="263"/>
                    <a:pt x="178" y="262"/>
                  </a:cubicBezTo>
                  <a:close/>
                  <a:moveTo>
                    <a:pt x="172" y="253"/>
                  </a:moveTo>
                  <a:cubicBezTo>
                    <a:pt x="171" y="252"/>
                    <a:pt x="170" y="251"/>
                    <a:pt x="170" y="250"/>
                  </a:cubicBezTo>
                  <a:cubicBezTo>
                    <a:pt x="171" y="249"/>
                    <a:pt x="172" y="249"/>
                    <a:pt x="172" y="248"/>
                  </a:cubicBezTo>
                  <a:lnTo>
                    <a:pt x="172" y="253"/>
                  </a:lnTo>
                  <a:close/>
                  <a:moveTo>
                    <a:pt x="166" y="253"/>
                  </a:moveTo>
                  <a:cubicBezTo>
                    <a:pt x="167" y="252"/>
                    <a:pt x="168" y="251"/>
                    <a:pt x="169" y="251"/>
                  </a:cubicBezTo>
                  <a:cubicBezTo>
                    <a:pt x="169" y="252"/>
                    <a:pt x="170" y="253"/>
                    <a:pt x="171" y="253"/>
                  </a:cubicBezTo>
                  <a:lnTo>
                    <a:pt x="166" y="253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9"/>
            <p:cNvSpPr/>
            <p:nvPr/>
          </p:nvSpPr>
          <p:spPr bwMode="auto">
            <a:xfrm>
              <a:off x="2734" y="982"/>
              <a:ext cx="646" cy="506"/>
            </a:xfrm>
            <a:custGeom>
              <a:avLst/>
              <a:gdLst>
                <a:gd name="T0" fmla="*/ 104 w 273"/>
                <a:gd name="T1" fmla="*/ 66 h 214"/>
                <a:gd name="T2" fmla="*/ 102 w 273"/>
                <a:gd name="T3" fmla="*/ 84 h 214"/>
                <a:gd name="T4" fmla="*/ 87 w 273"/>
                <a:gd name="T5" fmla="*/ 82 h 214"/>
                <a:gd name="T6" fmla="*/ 77 w 273"/>
                <a:gd name="T7" fmla="*/ 78 h 214"/>
                <a:gd name="T8" fmla="*/ 72 w 273"/>
                <a:gd name="T9" fmla="*/ 73 h 214"/>
                <a:gd name="T10" fmla="*/ 71 w 273"/>
                <a:gd name="T11" fmla="*/ 77 h 214"/>
                <a:gd name="T12" fmla="*/ 71 w 273"/>
                <a:gd name="T13" fmla="*/ 84 h 214"/>
                <a:gd name="T14" fmla="*/ 78 w 273"/>
                <a:gd name="T15" fmla="*/ 99 h 214"/>
                <a:gd name="T16" fmla="*/ 49 w 273"/>
                <a:gd name="T17" fmla="*/ 128 h 214"/>
                <a:gd name="T18" fmla="*/ 28 w 273"/>
                <a:gd name="T19" fmla="*/ 147 h 214"/>
                <a:gd name="T20" fmla="*/ 1 w 273"/>
                <a:gd name="T21" fmla="*/ 175 h 214"/>
                <a:gd name="T22" fmla="*/ 7 w 273"/>
                <a:gd name="T23" fmla="*/ 191 h 214"/>
                <a:gd name="T24" fmla="*/ 36 w 273"/>
                <a:gd name="T25" fmla="*/ 185 h 214"/>
                <a:gd name="T26" fmla="*/ 105 w 273"/>
                <a:gd name="T27" fmla="*/ 149 h 214"/>
                <a:gd name="T28" fmla="*/ 135 w 273"/>
                <a:gd name="T29" fmla="*/ 134 h 214"/>
                <a:gd name="T30" fmla="*/ 155 w 273"/>
                <a:gd name="T31" fmla="*/ 140 h 214"/>
                <a:gd name="T32" fmla="*/ 177 w 273"/>
                <a:gd name="T33" fmla="*/ 167 h 214"/>
                <a:gd name="T34" fmla="*/ 162 w 273"/>
                <a:gd name="T35" fmla="*/ 197 h 214"/>
                <a:gd name="T36" fmla="*/ 165 w 273"/>
                <a:gd name="T37" fmla="*/ 212 h 214"/>
                <a:gd name="T38" fmla="*/ 186 w 273"/>
                <a:gd name="T39" fmla="*/ 210 h 214"/>
                <a:gd name="T40" fmla="*/ 199 w 273"/>
                <a:gd name="T41" fmla="*/ 198 h 214"/>
                <a:gd name="T42" fmla="*/ 204 w 273"/>
                <a:gd name="T43" fmla="*/ 202 h 214"/>
                <a:gd name="T44" fmla="*/ 211 w 273"/>
                <a:gd name="T45" fmla="*/ 206 h 214"/>
                <a:gd name="T46" fmla="*/ 205 w 273"/>
                <a:gd name="T47" fmla="*/ 192 h 214"/>
                <a:gd name="T48" fmla="*/ 213 w 273"/>
                <a:gd name="T49" fmla="*/ 193 h 214"/>
                <a:gd name="T50" fmla="*/ 232 w 273"/>
                <a:gd name="T51" fmla="*/ 174 h 214"/>
                <a:gd name="T52" fmla="*/ 228 w 273"/>
                <a:gd name="T53" fmla="*/ 159 h 214"/>
                <a:gd name="T54" fmla="*/ 202 w 273"/>
                <a:gd name="T55" fmla="*/ 160 h 214"/>
                <a:gd name="T56" fmla="*/ 178 w 273"/>
                <a:gd name="T57" fmla="*/ 147 h 214"/>
                <a:gd name="T58" fmla="*/ 169 w 273"/>
                <a:gd name="T59" fmla="*/ 119 h 214"/>
                <a:gd name="T60" fmla="*/ 185 w 273"/>
                <a:gd name="T61" fmla="*/ 97 h 214"/>
                <a:gd name="T62" fmla="*/ 218 w 273"/>
                <a:gd name="T63" fmla="*/ 69 h 214"/>
                <a:gd name="T64" fmla="*/ 270 w 273"/>
                <a:gd name="T65" fmla="*/ 22 h 214"/>
                <a:gd name="T66" fmla="*/ 267 w 273"/>
                <a:gd name="T67" fmla="*/ 3 h 214"/>
                <a:gd name="T68" fmla="*/ 247 w 273"/>
                <a:gd name="T69" fmla="*/ 5 h 214"/>
                <a:gd name="T70" fmla="*/ 223 w 273"/>
                <a:gd name="T71" fmla="*/ 15 h 214"/>
                <a:gd name="T72" fmla="*/ 174 w 273"/>
                <a:gd name="T73" fmla="*/ 38 h 214"/>
                <a:gd name="T74" fmla="*/ 155 w 273"/>
                <a:gd name="T75" fmla="*/ 37 h 214"/>
                <a:gd name="T76" fmla="*/ 145 w 273"/>
                <a:gd name="T77" fmla="*/ 32 h 214"/>
                <a:gd name="T78" fmla="*/ 140 w 273"/>
                <a:gd name="T79" fmla="*/ 27 h 214"/>
                <a:gd name="T80" fmla="*/ 139 w 273"/>
                <a:gd name="T81" fmla="*/ 32 h 214"/>
                <a:gd name="T82" fmla="*/ 138 w 273"/>
                <a:gd name="T83" fmla="*/ 38 h 214"/>
                <a:gd name="T84" fmla="*/ 145 w 273"/>
                <a:gd name="T85" fmla="*/ 53 h 214"/>
                <a:gd name="T86" fmla="*/ 128 w 273"/>
                <a:gd name="T87" fmla="*/ 64 h 214"/>
                <a:gd name="T88" fmla="*/ 111 w 273"/>
                <a:gd name="T89" fmla="*/ 45 h 214"/>
                <a:gd name="T90" fmla="*/ 98 w 273"/>
                <a:gd name="T91" fmla="*/ 46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3" h="214">
                  <a:moveTo>
                    <a:pt x="98" y="54"/>
                  </a:moveTo>
                  <a:cubicBezTo>
                    <a:pt x="98" y="56"/>
                    <a:pt x="101" y="62"/>
                    <a:pt x="104" y="66"/>
                  </a:cubicBezTo>
                  <a:cubicBezTo>
                    <a:pt x="107" y="71"/>
                    <a:pt x="110" y="75"/>
                    <a:pt x="110" y="77"/>
                  </a:cubicBezTo>
                  <a:cubicBezTo>
                    <a:pt x="110" y="78"/>
                    <a:pt x="106" y="81"/>
                    <a:pt x="102" y="84"/>
                  </a:cubicBezTo>
                  <a:cubicBezTo>
                    <a:pt x="98" y="86"/>
                    <a:pt x="94" y="89"/>
                    <a:pt x="93" y="88"/>
                  </a:cubicBezTo>
                  <a:cubicBezTo>
                    <a:pt x="92" y="88"/>
                    <a:pt x="89" y="85"/>
                    <a:pt x="87" y="82"/>
                  </a:cubicBezTo>
                  <a:cubicBezTo>
                    <a:pt x="85" y="79"/>
                    <a:pt x="82" y="76"/>
                    <a:pt x="82" y="76"/>
                  </a:cubicBezTo>
                  <a:cubicBezTo>
                    <a:pt x="81" y="76"/>
                    <a:pt x="79" y="77"/>
                    <a:pt x="77" y="78"/>
                  </a:cubicBezTo>
                  <a:cubicBezTo>
                    <a:pt x="76" y="77"/>
                    <a:pt x="75" y="76"/>
                    <a:pt x="75" y="75"/>
                  </a:cubicBezTo>
                  <a:cubicBezTo>
                    <a:pt x="74" y="74"/>
                    <a:pt x="73" y="73"/>
                    <a:pt x="72" y="73"/>
                  </a:cubicBezTo>
                  <a:cubicBezTo>
                    <a:pt x="71" y="73"/>
                    <a:pt x="71" y="73"/>
                    <a:pt x="71" y="74"/>
                  </a:cubicBezTo>
                  <a:cubicBezTo>
                    <a:pt x="71" y="75"/>
                    <a:pt x="71" y="76"/>
                    <a:pt x="71" y="77"/>
                  </a:cubicBezTo>
                  <a:cubicBezTo>
                    <a:pt x="72" y="78"/>
                    <a:pt x="73" y="80"/>
                    <a:pt x="73" y="81"/>
                  </a:cubicBezTo>
                  <a:cubicBezTo>
                    <a:pt x="72" y="82"/>
                    <a:pt x="71" y="83"/>
                    <a:pt x="71" y="84"/>
                  </a:cubicBezTo>
                  <a:cubicBezTo>
                    <a:pt x="71" y="85"/>
                    <a:pt x="72" y="88"/>
                    <a:pt x="74" y="91"/>
                  </a:cubicBezTo>
                  <a:cubicBezTo>
                    <a:pt x="77" y="95"/>
                    <a:pt x="78" y="98"/>
                    <a:pt x="78" y="99"/>
                  </a:cubicBezTo>
                  <a:cubicBezTo>
                    <a:pt x="78" y="100"/>
                    <a:pt x="73" y="105"/>
                    <a:pt x="68" y="110"/>
                  </a:cubicBezTo>
                  <a:cubicBezTo>
                    <a:pt x="63" y="115"/>
                    <a:pt x="54" y="123"/>
                    <a:pt x="49" y="128"/>
                  </a:cubicBezTo>
                  <a:cubicBezTo>
                    <a:pt x="43" y="133"/>
                    <a:pt x="34" y="141"/>
                    <a:pt x="29" y="146"/>
                  </a:cubicBezTo>
                  <a:cubicBezTo>
                    <a:pt x="28" y="147"/>
                    <a:pt x="28" y="147"/>
                    <a:pt x="28" y="147"/>
                  </a:cubicBezTo>
                  <a:cubicBezTo>
                    <a:pt x="22" y="153"/>
                    <a:pt x="14" y="160"/>
                    <a:pt x="10" y="164"/>
                  </a:cubicBezTo>
                  <a:cubicBezTo>
                    <a:pt x="6" y="169"/>
                    <a:pt x="2" y="173"/>
                    <a:pt x="1" y="175"/>
                  </a:cubicBezTo>
                  <a:cubicBezTo>
                    <a:pt x="0" y="177"/>
                    <a:pt x="0" y="181"/>
                    <a:pt x="1" y="183"/>
                  </a:cubicBezTo>
                  <a:cubicBezTo>
                    <a:pt x="1" y="186"/>
                    <a:pt x="4" y="189"/>
                    <a:pt x="7" y="191"/>
                  </a:cubicBezTo>
                  <a:cubicBezTo>
                    <a:pt x="9" y="193"/>
                    <a:pt x="14" y="193"/>
                    <a:pt x="17" y="193"/>
                  </a:cubicBezTo>
                  <a:cubicBezTo>
                    <a:pt x="21" y="192"/>
                    <a:pt x="29" y="188"/>
                    <a:pt x="36" y="185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7" y="158"/>
                    <a:pt x="98" y="152"/>
                    <a:pt x="105" y="149"/>
                  </a:cubicBezTo>
                  <a:cubicBezTo>
                    <a:pt x="119" y="141"/>
                    <a:pt x="119" y="141"/>
                    <a:pt x="119" y="141"/>
                  </a:cubicBezTo>
                  <a:cubicBezTo>
                    <a:pt x="125" y="138"/>
                    <a:pt x="133" y="134"/>
                    <a:pt x="135" y="134"/>
                  </a:cubicBezTo>
                  <a:cubicBezTo>
                    <a:pt x="138" y="134"/>
                    <a:pt x="142" y="134"/>
                    <a:pt x="145" y="135"/>
                  </a:cubicBezTo>
                  <a:cubicBezTo>
                    <a:pt x="148" y="136"/>
                    <a:pt x="152" y="139"/>
                    <a:pt x="155" y="140"/>
                  </a:cubicBezTo>
                  <a:cubicBezTo>
                    <a:pt x="157" y="142"/>
                    <a:pt x="163" y="148"/>
                    <a:pt x="168" y="154"/>
                  </a:cubicBezTo>
                  <a:cubicBezTo>
                    <a:pt x="173" y="160"/>
                    <a:pt x="177" y="166"/>
                    <a:pt x="177" y="167"/>
                  </a:cubicBezTo>
                  <a:cubicBezTo>
                    <a:pt x="177" y="168"/>
                    <a:pt x="174" y="174"/>
                    <a:pt x="170" y="181"/>
                  </a:cubicBezTo>
                  <a:cubicBezTo>
                    <a:pt x="167" y="187"/>
                    <a:pt x="163" y="194"/>
                    <a:pt x="162" y="197"/>
                  </a:cubicBezTo>
                  <a:cubicBezTo>
                    <a:pt x="161" y="199"/>
                    <a:pt x="160" y="203"/>
                    <a:pt x="160" y="205"/>
                  </a:cubicBezTo>
                  <a:cubicBezTo>
                    <a:pt x="161" y="207"/>
                    <a:pt x="163" y="210"/>
                    <a:pt x="165" y="212"/>
                  </a:cubicBezTo>
                  <a:cubicBezTo>
                    <a:pt x="167" y="213"/>
                    <a:pt x="170" y="214"/>
                    <a:pt x="173" y="214"/>
                  </a:cubicBezTo>
                  <a:cubicBezTo>
                    <a:pt x="175" y="214"/>
                    <a:pt x="181" y="212"/>
                    <a:pt x="186" y="210"/>
                  </a:cubicBezTo>
                  <a:cubicBezTo>
                    <a:pt x="192" y="208"/>
                    <a:pt x="197" y="205"/>
                    <a:pt x="198" y="204"/>
                  </a:cubicBezTo>
                  <a:cubicBezTo>
                    <a:pt x="198" y="202"/>
                    <a:pt x="199" y="199"/>
                    <a:pt x="199" y="198"/>
                  </a:cubicBezTo>
                  <a:cubicBezTo>
                    <a:pt x="199" y="196"/>
                    <a:pt x="199" y="195"/>
                    <a:pt x="199" y="196"/>
                  </a:cubicBezTo>
                  <a:cubicBezTo>
                    <a:pt x="199" y="196"/>
                    <a:pt x="202" y="199"/>
                    <a:pt x="204" y="202"/>
                  </a:cubicBezTo>
                  <a:cubicBezTo>
                    <a:pt x="207" y="205"/>
                    <a:pt x="209" y="207"/>
                    <a:pt x="210" y="207"/>
                  </a:cubicBezTo>
                  <a:cubicBezTo>
                    <a:pt x="210" y="207"/>
                    <a:pt x="211" y="207"/>
                    <a:pt x="211" y="206"/>
                  </a:cubicBezTo>
                  <a:cubicBezTo>
                    <a:pt x="212" y="206"/>
                    <a:pt x="211" y="202"/>
                    <a:pt x="209" y="199"/>
                  </a:cubicBezTo>
                  <a:cubicBezTo>
                    <a:pt x="207" y="196"/>
                    <a:pt x="205" y="192"/>
                    <a:pt x="205" y="192"/>
                  </a:cubicBezTo>
                  <a:cubicBezTo>
                    <a:pt x="204" y="191"/>
                    <a:pt x="205" y="191"/>
                    <a:pt x="207" y="192"/>
                  </a:cubicBezTo>
                  <a:cubicBezTo>
                    <a:pt x="208" y="193"/>
                    <a:pt x="211" y="194"/>
                    <a:pt x="213" y="193"/>
                  </a:cubicBezTo>
                  <a:cubicBezTo>
                    <a:pt x="215" y="193"/>
                    <a:pt x="219" y="190"/>
                    <a:pt x="223" y="186"/>
                  </a:cubicBezTo>
                  <a:cubicBezTo>
                    <a:pt x="227" y="181"/>
                    <a:pt x="231" y="176"/>
                    <a:pt x="232" y="174"/>
                  </a:cubicBezTo>
                  <a:cubicBezTo>
                    <a:pt x="233" y="172"/>
                    <a:pt x="233" y="168"/>
                    <a:pt x="232" y="166"/>
                  </a:cubicBezTo>
                  <a:cubicBezTo>
                    <a:pt x="232" y="164"/>
                    <a:pt x="230" y="161"/>
                    <a:pt x="228" y="159"/>
                  </a:cubicBezTo>
                  <a:cubicBezTo>
                    <a:pt x="226" y="158"/>
                    <a:pt x="222" y="157"/>
                    <a:pt x="220" y="158"/>
                  </a:cubicBezTo>
                  <a:cubicBezTo>
                    <a:pt x="217" y="158"/>
                    <a:pt x="209" y="159"/>
                    <a:pt x="202" y="160"/>
                  </a:cubicBezTo>
                  <a:cubicBezTo>
                    <a:pt x="194" y="161"/>
                    <a:pt x="187" y="161"/>
                    <a:pt x="186" y="160"/>
                  </a:cubicBezTo>
                  <a:cubicBezTo>
                    <a:pt x="185" y="160"/>
                    <a:pt x="181" y="154"/>
                    <a:pt x="178" y="147"/>
                  </a:cubicBezTo>
                  <a:cubicBezTo>
                    <a:pt x="174" y="141"/>
                    <a:pt x="171" y="133"/>
                    <a:pt x="170" y="130"/>
                  </a:cubicBezTo>
                  <a:cubicBezTo>
                    <a:pt x="169" y="127"/>
                    <a:pt x="169" y="122"/>
                    <a:pt x="169" y="119"/>
                  </a:cubicBezTo>
                  <a:cubicBezTo>
                    <a:pt x="169" y="116"/>
                    <a:pt x="170" y="112"/>
                    <a:pt x="171" y="110"/>
                  </a:cubicBezTo>
                  <a:cubicBezTo>
                    <a:pt x="173" y="108"/>
                    <a:pt x="179" y="102"/>
                    <a:pt x="185" y="97"/>
                  </a:cubicBezTo>
                  <a:cubicBezTo>
                    <a:pt x="196" y="87"/>
                    <a:pt x="196" y="87"/>
                    <a:pt x="196" y="87"/>
                  </a:cubicBezTo>
                  <a:cubicBezTo>
                    <a:pt x="202" y="82"/>
                    <a:pt x="212" y="74"/>
                    <a:pt x="218" y="69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2" y="32"/>
                    <a:pt x="268" y="25"/>
                    <a:pt x="270" y="22"/>
                  </a:cubicBezTo>
                  <a:cubicBezTo>
                    <a:pt x="272" y="20"/>
                    <a:pt x="273" y="15"/>
                    <a:pt x="272" y="12"/>
                  </a:cubicBezTo>
                  <a:cubicBezTo>
                    <a:pt x="272" y="9"/>
                    <a:pt x="269" y="5"/>
                    <a:pt x="267" y="3"/>
                  </a:cubicBezTo>
                  <a:cubicBezTo>
                    <a:pt x="266" y="2"/>
                    <a:pt x="262" y="0"/>
                    <a:pt x="260" y="0"/>
                  </a:cubicBezTo>
                  <a:cubicBezTo>
                    <a:pt x="258" y="1"/>
                    <a:pt x="252" y="3"/>
                    <a:pt x="247" y="5"/>
                  </a:cubicBezTo>
                  <a:cubicBezTo>
                    <a:pt x="241" y="7"/>
                    <a:pt x="231" y="12"/>
                    <a:pt x="224" y="15"/>
                  </a:cubicBezTo>
                  <a:cubicBezTo>
                    <a:pt x="223" y="15"/>
                    <a:pt x="223" y="15"/>
                    <a:pt x="223" y="15"/>
                  </a:cubicBezTo>
                  <a:cubicBezTo>
                    <a:pt x="216" y="19"/>
                    <a:pt x="205" y="24"/>
                    <a:pt x="198" y="27"/>
                  </a:cubicBezTo>
                  <a:cubicBezTo>
                    <a:pt x="192" y="30"/>
                    <a:pt x="181" y="35"/>
                    <a:pt x="174" y="38"/>
                  </a:cubicBezTo>
                  <a:cubicBezTo>
                    <a:pt x="168" y="41"/>
                    <a:pt x="161" y="43"/>
                    <a:pt x="160" y="43"/>
                  </a:cubicBezTo>
                  <a:cubicBezTo>
                    <a:pt x="159" y="43"/>
                    <a:pt x="157" y="40"/>
                    <a:pt x="155" y="37"/>
                  </a:cubicBezTo>
                  <a:cubicBezTo>
                    <a:pt x="153" y="34"/>
                    <a:pt x="150" y="31"/>
                    <a:pt x="149" y="31"/>
                  </a:cubicBezTo>
                  <a:cubicBezTo>
                    <a:pt x="148" y="31"/>
                    <a:pt x="147" y="31"/>
                    <a:pt x="145" y="32"/>
                  </a:cubicBezTo>
                  <a:cubicBezTo>
                    <a:pt x="144" y="31"/>
                    <a:pt x="144" y="30"/>
                    <a:pt x="143" y="29"/>
                  </a:cubicBezTo>
                  <a:cubicBezTo>
                    <a:pt x="142" y="28"/>
                    <a:pt x="141" y="28"/>
                    <a:pt x="140" y="27"/>
                  </a:cubicBezTo>
                  <a:cubicBezTo>
                    <a:pt x="139" y="27"/>
                    <a:pt x="139" y="27"/>
                    <a:pt x="139" y="28"/>
                  </a:cubicBezTo>
                  <a:cubicBezTo>
                    <a:pt x="139" y="29"/>
                    <a:pt x="139" y="31"/>
                    <a:pt x="139" y="32"/>
                  </a:cubicBezTo>
                  <a:cubicBezTo>
                    <a:pt x="140" y="32"/>
                    <a:pt x="140" y="34"/>
                    <a:pt x="141" y="34"/>
                  </a:cubicBezTo>
                  <a:cubicBezTo>
                    <a:pt x="139" y="36"/>
                    <a:pt x="138" y="37"/>
                    <a:pt x="138" y="38"/>
                  </a:cubicBezTo>
                  <a:cubicBezTo>
                    <a:pt x="138" y="39"/>
                    <a:pt x="139" y="42"/>
                    <a:pt x="141" y="46"/>
                  </a:cubicBezTo>
                  <a:cubicBezTo>
                    <a:pt x="143" y="49"/>
                    <a:pt x="145" y="52"/>
                    <a:pt x="145" y="53"/>
                  </a:cubicBezTo>
                  <a:cubicBezTo>
                    <a:pt x="145" y="54"/>
                    <a:pt x="141" y="58"/>
                    <a:pt x="137" y="60"/>
                  </a:cubicBezTo>
                  <a:cubicBezTo>
                    <a:pt x="133" y="63"/>
                    <a:pt x="129" y="65"/>
                    <a:pt x="128" y="64"/>
                  </a:cubicBezTo>
                  <a:cubicBezTo>
                    <a:pt x="127" y="64"/>
                    <a:pt x="123" y="60"/>
                    <a:pt x="120" y="56"/>
                  </a:cubicBezTo>
                  <a:cubicBezTo>
                    <a:pt x="117" y="51"/>
                    <a:pt x="113" y="46"/>
                    <a:pt x="111" y="45"/>
                  </a:cubicBezTo>
                  <a:cubicBezTo>
                    <a:pt x="109" y="43"/>
                    <a:pt x="106" y="42"/>
                    <a:pt x="104" y="42"/>
                  </a:cubicBezTo>
                  <a:cubicBezTo>
                    <a:pt x="102" y="43"/>
                    <a:pt x="99" y="44"/>
                    <a:pt x="98" y="46"/>
                  </a:cubicBezTo>
                  <a:cubicBezTo>
                    <a:pt x="97" y="48"/>
                    <a:pt x="97" y="51"/>
                    <a:pt x="98" y="5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0"/>
            <p:cNvSpPr/>
            <p:nvPr/>
          </p:nvSpPr>
          <p:spPr bwMode="auto">
            <a:xfrm>
              <a:off x="2012" y="319"/>
              <a:ext cx="520" cy="490"/>
            </a:xfrm>
            <a:custGeom>
              <a:avLst/>
              <a:gdLst>
                <a:gd name="T0" fmla="*/ 64 w 220"/>
                <a:gd name="T1" fmla="*/ 28 h 207"/>
                <a:gd name="T2" fmla="*/ 54 w 220"/>
                <a:gd name="T3" fmla="*/ 38 h 207"/>
                <a:gd name="T4" fmla="*/ 67 w 220"/>
                <a:gd name="T5" fmla="*/ 29 h 207"/>
                <a:gd name="T6" fmla="*/ 69 w 220"/>
                <a:gd name="T7" fmla="*/ 28 h 207"/>
                <a:gd name="T8" fmla="*/ 69 w 220"/>
                <a:gd name="T9" fmla="*/ 39 h 207"/>
                <a:gd name="T10" fmla="*/ 79 w 220"/>
                <a:gd name="T11" fmla="*/ 57 h 207"/>
                <a:gd name="T12" fmla="*/ 83 w 220"/>
                <a:gd name="T13" fmla="*/ 61 h 207"/>
                <a:gd name="T14" fmla="*/ 85 w 220"/>
                <a:gd name="T15" fmla="*/ 64 h 207"/>
                <a:gd name="T16" fmla="*/ 88 w 220"/>
                <a:gd name="T17" fmla="*/ 70 h 207"/>
                <a:gd name="T18" fmla="*/ 74 w 220"/>
                <a:gd name="T19" fmla="*/ 80 h 207"/>
                <a:gd name="T20" fmla="*/ 19 w 220"/>
                <a:gd name="T21" fmla="*/ 120 h 207"/>
                <a:gd name="T22" fmla="*/ 0 w 220"/>
                <a:gd name="T23" fmla="*/ 143 h 207"/>
                <a:gd name="T24" fmla="*/ 11 w 220"/>
                <a:gd name="T25" fmla="*/ 159 h 207"/>
                <a:gd name="T26" fmla="*/ 44 w 220"/>
                <a:gd name="T27" fmla="*/ 153 h 207"/>
                <a:gd name="T28" fmla="*/ 101 w 220"/>
                <a:gd name="T29" fmla="*/ 124 h 207"/>
                <a:gd name="T30" fmla="*/ 118 w 220"/>
                <a:gd name="T31" fmla="*/ 120 h 207"/>
                <a:gd name="T32" fmla="*/ 137 w 220"/>
                <a:gd name="T33" fmla="*/ 139 h 207"/>
                <a:gd name="T34" fmla="*/ 166 w 220"/>
                <a:gd name="T35" fmla="*/ 174 h 207"/>
                <a:gd name="T36" fmla="*/ 146 w 220"/>
                <a:gd name="T37" fmla="*/ 198 h 207"/>
                <a:gd name="T38" fmla="*/ 153 w 220"/>
                <a:gd name="T39" fmla="*/ 207 h 207"/>
                <a:gd name="T40" fmla="*/ 185 w 220"/>
                <a:gd name="T41" fmla="*/ 195 h 207"/>
                <a:gd name="T42" fmla="*/ 189 w 220"/>
                <a:gd name="T43" fmla="*/ 195 h 207"/>
                <a:gd name="T44" fmla="*/ 199 w 220"/>
                <a:gd name="T45" fmla="*/ 182 h 207"/>
                <a:gd name="T46" fmla="*/ 211 w 220"/>
                <a:gd name="T47" fmla="*/ 161 h 207"/>
                <a:gd name="T48" fmla="*/ 189 w 220"/>
                <a:gd name="T49" fmla="*/ 163 h 207"/>
                <a:gd name="T50" fmla="*/ 167 w 220"/>
                <a:gd name="T51" fmla="*/ 150 h 207"/>
                <a:gd name="T52" fmla="*/ 146 w 220"/>
                <a:gd name="T53" fmla="*/ 112 h 207"/>
                <a:gd name="T54" fmla="*/ 144 w 220"/>
                <a:gd name="T55" fmla="*/ 96 h 207"/>
                <a:gd name="T56" fmla="*/ 178 w 220"/>
                <a:gd name="T57" fmla="*/ 69 h 207"/>
                <a:gd name="T58" fmla="*/ 218 w 220"/>
                <a:gd name="T59" fmla="*/ 28 h 207"/>
                <a:gd name="T60" fmla="*/ 217 w 220"/>
                <a:gd name="T61" fmla="*/ 9 h 207"/>
                <a:gd name="T62" fmla="*/ 202 w 220"/>
                <a:gd name="T63" fmla="*/ 0 h 207"/>
                <a:gd name="T64" fmla="*/ 156 w 220"/>
                <a:gd name="T65" fmla="*/ 26 h 207"/>
                <a:gd name="T66" fmla="*/ 115 w 220"/>
                <a:gd name="T67" fmla="*/ 52 h 207"/>
                <a:gd name="T68" fmla="*/ 108 w 220"/>
                <a:gd name="T69" fmla="*/ 55 h 207"/>
                <a:gd name="T70" fmla="*/ 103 w 220"/>
                <a:gd name="T71" fmla="*/ 50 h 207"/>
                <a:gd name="T72" fmla="*/ 101 w 220"/>
                <a:gd name="T73" fmla="*/ 46 h 207"/>
                <a:gd name="T74" fmla="*/ 95 w 220"/>
                <a:gd name="T75" fmla="*/ 34 h 207"/>
                <a:gd name="T76" fmla="*/ 81 w 220"/>
                <a:gd name="T77" fmla="*/ 28 h 207"/>
                <a:gd name="T78" fmla="*/ 76 w 220"/>
                <a:gd name="T79" fmla="*/ 22 h 207"/>
                <a:gd name="T80" fmla="*/ 85 w 220"/>
                <a:gd name="T81" fmla="*/ 18 h 207"/>
                <a:gd name="T82" fmla="*/ 90 w 220"/>
                <a:gd name="T83" fmla="*/ 12 h 207"/>
                <a:gd name="T84" fmla="*/ 75 w 220"/>
                <a:gd name="T85" fmla="*/ 21 h 207"/>
                <a:gd name="T86" fmla="*/ 68 w 220"/>
                <a:gd name="T87" fmla="*/ 2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0" h="207">
                  <a:moveTo>
                    <a:pt x="68" y="26"/>
                  </a:moveTo>
                  <a:cubicBezTo>
                    <a:pt x="67" y="26"/>
                    <a:pt x="66" y="27"/>
                    <a:pt x="64" y="28"/>
                  </a:cubicBezTo>
                  <a:cubicBezTo>
                    <a:pt x="62" y="30"/>
                    <a:pt x="57" y="33"/>
                    <a:pt x="54" y="36"/>
                  </a:cubicBezTo>
                  <a:cubicBezTo>
                    <a:pt x="51" y="38"/>
                    <a:pt x="51" y="39"/>
                    <a:pt x="54" y="38"/>
                  </a:cubicBezTo>
                  <a:cubicBezTo>
                    <a:pt x="56" y="37"/>
                    <a:pt x="60" y="35"/>
                    <a:pt x="62" y="34"/>
                  </a:cubicBezTo>
                  <a:cubicBezTo>
                    <a:pt x="64" y="32"/>
                    <a:pt x="66" y="30"/>
                    <a:pt x="67" y="29"/>
                  </a:cubicBezTo>
                  <a:cubicBezTo>
                    <a:pt x="68" y="28"/>
                    <a:pt x="68" y="28"/>
                    <a:pt x="69" y="27"/>
                  </a:cubicBezTo>
                  <a:cubicBezTo>
                    <a:pt x="69" y="27"/>
                    <a:pt x="69" y="27"/>
                    <a:pt x="69" y="28"/>
                  </a:cubicBezTo>
                  <a:cubicBezTo>
                    <a:pt x="70" y="30"/>
                    <a:pt x="72" y="33"/>
                    <a:pt x="72" y="34"/>
                  </a:cubicBezTo>
                  <a:cubicBezTo>
                    <a:pt x="70" y="36"/>
                    <a:pt x="69" y="38"/>
                    <a:pt x="69" y="39"/>
                  </a:cubicBezTo>
                  <a:cubicBezTo>
                    <a:pt x="69" y="41"/>
                    <a:pt x="71" y="45"/>
                    <a:pt x="73" y="49"/>
                  </a:cubicBezTo>
                  <a:cubicBezTo>
                    <a:pt x="76" y="53"/>
                    <a:pt x="78" y="56"/>
                    <a:pt x="79" y="57"/>
                  </a:cubicBezTo>
                  <a:cubicBezTo>
                    <a:pt x="80" y="57"/>
                    <a:pt x="81" y="59"/>
                    <a:pt x="81" y="59"/>
                  </a:cubicBezTo>
                  <a:cubicBezTo>
                    <a:pt x="82" y="60"/>
                    <a:pt x="83" y="61"/>
                    <a:pt x="83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3"/>
                    <a:pt x="85" y="64"/>
                    <a:pt x="85" y="64"/>
                  </a:cubicBezTo>
                  <a:cubicBezTo>
                    <a:pt x="85" y="64"/>
                    <a:pt x="86" y="66"/>
                    <a:pt x="87" y="69"/>
                  </a:cubicBezTo>
                  <a:cubicBezTo>
                    <a:pt x="87" y="69"/>
                    <a:pt x="88" y="70"/>
                    <a:pt x="88" y="70"/>
                  </a:cubicBezTo>
                  <a:cubicBezTo>
                    <a:pt x="86" y="72"/>
                    <a:pt x="84" y="73"/>
                    <a:pt x="82" y="74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65" y="86"/>
                    <a:pt x="51" y="96"/>
                    <a:pt x="42" y="103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10" y="127"/>
                    <a:pt x="2" y="134"/>
                    <a:pt x="1" y="136"/>
                  </a:cubicBezTo>
                  <a:cubicBezTo>
                    <a:pt x="0" y="137"/>
                    <a:pt x="0" y="141"/>
                    <a:pt x="0" y="143"/>
                  </a:cubicBezTo>
                  <a:cubicBezTo>
                    <a:pt x="0" y="146"/>
                    <a:pt x="2" y="150"/>
                    <a:pt x="4" y="152"/>
                  </a:cubicBezTo>
                  <a:cubicBezTo>
                    <a:pt x="5" y="155"/>
                    <a:pt x="9" y="158"/>
                    <a:pt x="11" y="159"/>
                  </a:cubicBezTo>
                  <a:cubicBezTo>
                    <a:pt x="13" y="160"/>
                    <a:pt x="18" y="161"/>
                    <a:pt x="21" y="161"/>
                  </a:cubicBezTo>
                  <a:cubicBezTo>
                    <a:pt x="24" y="161"/>
                    <a:pt x="34" y="157"/>
                    <a:pt x="44" y="153"/>
                  </a:cubicBezTo>
                  <a:cubicBezTo>
                    <a:pt x="74" y="139"/>
                    <a:pt x="74" y="139"/>
                    <a:pt x="74" y="139"/>
                  </a:cubicBezTo>
                  <a:cubicBezTo>
                    <a:pt x="84" y="134"/>
                    <a:pt x="96" y="128"/>
                    <a:pt x="101" y="124"/>
                  </a:cubicBezTo>
                  <a:cubicBezTo>
                    <a:pt x="106" y="121"/>
                    <a:pt x="111" y="118"/>
                    <a:pt x="112" y="118"/>
                  </a:cubicBezTo>
                  <a:cubicBezTo>
                    <a:pt x="113" y="118"/>
                    <a:pt x="116" y="119"/>
                    <a:pt x="118" y="120"/>
                  </a:cubicBezTo>
                  <a:cubicBezTo>
                    <a:pt x="121" y="121"/>
                    <a:pt x="124" y="124"/>
                    <a:pt x="126" y="125"/>
                  </a:cubicBezTo>
                  <a:cubicBezTo>
                    <a:pt x="127" y="127"/>
                    <a:pt x="132" y="133"/>
                    <a:pt x="137" y="139"/>
                  </a:cubicBezTo>
                  <a:cubicBezTo>
                    <a:pt x="141" y="145"/>
                    <a:pt x="149" y="154"/>
                    <a:pt x="154" y="160"/>
                  </a:cubicBezTo>
                  <a:cubicBezTo>
                    <a:pt x="157" y="163"/>
                    <a:pt x="161" y="169"/>
                    <a:pt x="166" y="174"/>
                  </a:cubicBezTo>
                  <a:cubicBezTo>
                    <a:pt x="165" y="176"/>
                    <a:pt x="161" y="180"/>
                    <a:pt x="157" y="185"/>
                  </a:cubicBezTo>
                  <a:cubicBezTo>
                    <a:pt x="152" y="190"/>
                    <a:pt x="147" y="196"/>
                    <a:pt x="146" y="198"/>
                  </a:cubicBezTo>
                  <a:cubicBezTo>
                    <a:pt x="145" y="199"/>
                    <a:pt x="146" y="202"/>
                    <a:pt x="147" y="204"/>
                  </a:cubicBezTo>
                  <a:cubicBezTo>
                    <a:pt x="148" y="206"/>
                    <a:pt x="151" y="207"/>
                    <a:pt x="153" y="207"/>
                  </a:cubicBezTo>
                  <a:cubicBezTo>
                    <a:pt x="155" y="207"/>
                    <a:pt x="163" y="204"/>
                    <a:pt x="171" y="201"/>
                  </a:cubicBezTo>
                  <a:cubicBezTo>
                    <a:pt x="178" y="198"/>
                    <a:pt x="184" y="195"/>
                    <a:pt x="185" y="195"/>
                  </a:cubicBezTo>
                  <a:cubicBezTo>
                    <a:pt x="186" y="196"/>
                    <a:pt x="186" y="196"/>
                    <a:pt x="187" y="196"/>
                  </a:cubicBezTo>
                  <a:cubicBezTo>
                    <a:pt x="188" y="197"/>
                    <a:pt x="189" y="196"/>
                    <a:pt x="189" y="195"/>
                  </a:cubicBezTo>
                  <a:cubicBezTo>
                    <a:pt x="189" y="195"/>
                    <a:pt x="188" y="194"/>
                    <a:pt x="188" y="193"/>
                  </a:cubicBezTo>
                  <a:cubicBezTo>
                    <a:pt x="189" y="192"/>
                    <a:pt x="194" y="187"/>
                    <a:pt x="199" y="182"/>
                  </a:cubicBezTo>
                  <a:cubicBezTo>
                    <a:pt x="205" y="176"/>
                    <a:pt x="211" y="170"/>
                    <a:pt x="212" y="168"/>
                  </a:cubicBezTo>
                  <a:cubicBezTo>
                    <a:pt x="212" y="166"/>
                    <a:pt x="212" y="163"/>
                    <a:pt x="211" y="161"/>
                  </a:cubicBezTo>
                  <a:cubicBezTo>
                    <a:pt x="210" y="159"/>
                    <a:pt x="207" y="158"/>
                    <a:pt x="205" y="158"/>
                  </a:cubicBezTo>
                  <a:cubicBezTo>
                    <a:pt x="203" y="158"/>
                    <a:pt x="196" y="161"/>
                    <a:pt x="189" y="163"/>
                  </a:cubicBezTo>
                  <a:cubicBezTo>
                    <a:pt x="183" y="165"/>
                    <a:pt x="178" y="167"/>
                    <a:pt x="176" y="167"/>
                  </a:cubicBezTo>
                  <a:cubicBezTo>
                    <a:pt x="173" y="161"/>
                    <a:pt x="170" y="155"/>
                    <a:pt x="167" y="150"/>
                  </a:cubicBezTo>
                  <a:cubicBezTo>
                    <a:pt x="164" y="144"/>
                    <a:pt x="158" y="133"/>
                    <a:pt x="154" y="127"/>
                  </a:cubicBezTo>
                  <a:cubicBezTo>
                    <a:pt x="150" y="121"/>
                    <a:pt x="147" y="114"/>
                    <a:pt x="146" y="112"/>
                  </a:cubicBezTo>
                  <a:cubicBezTo>
                    <a:pt x="145" y="109"/>
                    <a:pt x="144" y="105"/>
                    <a:pt x="144" y="103"/>
                  </a:cubicBezTo>
                  <a:cubicBezTo>
                    <a:pt x="144" y="100"/>
                    <a:pt x="144" y="97"/>
                    <a:pt x="144" y="96"/>
                  </a:cubicBezTo>
                  <a:cubicBezTo>
                    <a:pt x="144" y="95"/>
                    <a:pt x="149" y="92"/>
                    <a:pt x="154" y="88"/>
                  </a:cubicBezTo>
                  <a:cubicBezTo>
                    <a:pt x="159" y="85"/>
                    <a:pt x="170" y="76"/>
                    <a:pt x="178" y="69"/>
                  </a:cubicBezTo>
                  <a:cubicBezTo>
                    <a:pt x="202" y="46"/>
                    <a:pt x="202" y="46"/>
                    <a:pt x="202" y="46"/>
                  </a:cubicBezTo>
                  <a:cubicBezTo>
                    <a:pt x="210" y="39"/>
                    <a:pt x="217" y="31"/>
                    <a:pt x="218" y="28"/>
                  </a:cubicBezTo>
                  <a:cubicBezTo>
                    <a:pt x="219" y="25"/>
                    <a:pt x="220" y="21"/>
                    <a:pt x="220" y="18"/>
                  </a:cubicBezTo>
                  <a:cubicBezTo>
                    <a:pt x="220" y="15"/>
                    <a:pt x="218" y="11"/>
                    <a:pt x="217" y="9"/>
                  </a:cubicBezTo>
                  <a:cubicBezTo>
                    <a:pt x="215" y="6"/>
                    <a:pt x="212" y="3"/>
                    <a:pt x="210" y="2"/>
                  </a:cubicBezTo>
                  <a:cubicBezTo>
                    <a:pt x="208" y="1"/>
                    <a:pt x="204" y="0"/>
                    <a:pt x="202" y="0"/>
                  </a:cubicBezTo>
                  <a:cubicBezTo>
                    <a:pt x="200" y="0"/>
                    <a:pt x="191" y="5"/>
                    <a:pt x="181" y="11"/>
                  </a:cubicBezTo>
                  <a:cubicBezTo>
                    <a:pt x="156" y="26"/>
                    <a:pt x="156" y="26"/>
                    <a:pt x="156" y="26"/>
                  </a:cubicBezTo>
                  <a:cubicBezTo>
                    <a:pt x="147" y="31"/>
                    <a:pt x="132" y="41"/>
                    <a:pt x="123" y="47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3" y="53"/>
                    <a:pt x="111" y="55"/>
                    <a:pt x="109" y="56"/>
                  </a:cubicBezTo>
                  <a:cubicBezTo>
                    <a:pt x="108" y="56"/>
                    <a:pt x="108" y="55"/>
                    <a:pt x="108" y="55"/>
                  </a:cubicBezTo>
                  <a:cubicBezTo>
                    <a:pt x="106" y="52"/>
                    <a:pt x="105" y="51"/>
                    <a:pt x="104" y="51"/>
                  </a:cubicBezTo>
                  <a:cubicBezTo>
                    <a:pt x="104" y="51"/>
                    <a:pt x="103" y="51"/>
                    <a:pt x="103" y="50"/>
                  </a:cubicBezTo>
                  <a:cubicBezTo>
                    <a:pt x="102" y="49"/>
                    <a:pt x="102" y="48"/>
                    <a:pt x="102" y="48"/>
                  </a:cubicBezTo>
                  <a:cubicBezTo>
                    <a:pt x="102" y="48"/>
                    <a:pt x="102" y="47"/>
                    <a:pt x="101" y="46"/>
                  </a:cubicBezTo>
                  <a:cubicBezTo>
                    <a:pt x="101" y="45"/>
                    <a:pt x="100" y="44"/>
                    <a:pt x="100" y="43"/>
                  </a:cubicBezTo>
                  <a:cubicBezTo>
                    <a:pt x="100" y="42"/>
                    <a:pt x="97" y="38"/>
                    <a:pt x="95" y="34"/>
                  </a:cubicBezTo>
                  <a:cubicBezTo>
                    <a:pt x="92" y="31"/>
                    <a:pt x="89" y="27"/>
                    <a:pt x="88" y="27"/>
                  </a:cubicBezTo>
                  <a:cubicBezTo>
                    <a:pt x="86" y="26"/>
                    <a:pt x="83" y="27"/>
                    <a:pt x="81" y="28"/>
                  </a:cubicBezTo>
                  <a:cubicBezTo>
                    <a:pt x="80" y="27"/>
                    <a:pt x="79" y="25"/>
                    <a:pt x="77" y="22"/>
                  </a:cubicBezTo>
                  <a:cubicBezTo>
                    <a:pt x="77" y="22"/>
                    <a:pt x="76" y="22"/>
                    <a:pt x="76" y="22"/>
                  </a:cubicBezTo>
                  <a:cubicBezTo>
                    <a:pt x="77" y="22"/>
                    <a:pt x="78" y="21"/>
                    <a:pt x="78" y="21"/>
                  </a:cubicBezTo>
                  <a:cubicBezTo>
                    <a:pt x="80" y="21"/>
                    <a:pt x="83" y="20"/>
                    <a:pt x="85" y="18"/>
                  </a:cubicBezTo>
                  <a:cubicBezTo>
                    <a:pt x="87" y="17"/>
                    <a:pt x="90" y="14"/>
                    <a:pt x="92" y="12"/>
                  </a:cubicBezTo>
                  <a:cubicBezTo>
                    <a:pt x="94" y="10"/>
                    <a:pt x="93" y="10"/>
                    <a:pt x="90" y="12"/>
                  </a:cubicBezTo>
                  <a:cubicBezTo>
                    <a:pt x="86" y="14"/>
                    <a:pt x="81" y="17"/>
                    <a:pt x="79" y="18"/>
                  </a:cubicBezTo>
                  <a:cubicBezTo>
                    <a:pt x="77" y="19"/>
                    <a:pt x="76" y="20"/>
                    <a:pt x="75" y="21"/>
                  </a:cubicBezTo>
                  <a:cubicBezTo>
                    <a:pt x="74" y="20"/>
                    <a:pt x="71" y="19"/>
                    <a:pt x="70" y="20"/>
                  </a:cubicBezTo>
                  <a:cubicBezTo>
                    <a:pt x="68" y="21"/>
                    <a:pt x="68" y="24"/>
                    <a:pt x="68" y="26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"/>
            <p:cNvSpPr/>
            <p:nvPr/>
          </p:nvSpPr>
          <p:spPr bwMode="auto">
            <a:xfrm>
              <a:off x="4255" y="908"/>
              <a:ext cx="751" cy="582"/>
            </a:xfrm>
            <a:custGeom>
              <a:avLst/>
              <a:gdLst>
                <a:gd name="T0" fmla="*/ 263 w 317"/>
                <a:gd name="T1" fmla="*/ 203 h 246"/>
                <a:gd name="T2" fmla="*/ 258 w 317"/>
                <a:gd name="T3" fmla="*/ 194 h 246"/>
                <a:gd name="T4" fmla="*/ 248 w 317"/>
                <a:gd name="T5" fmla="*/ 185 h 246"/>
                <a:gd name="T6" fmla="*/ 242 w 317"/>
                <a:gd name="T7" fmla="*/ 182 h 246"/>
                <a:gd name="T8" fmla="*/ 228 w 317"/>
                <a:gd name="T9" fmla="*/ 190 h 246"/>
                <a:gd name="T10" fmla="*/ 220 w 317"/>
                <a:gd name="T11" fmla="*/ 195 h 246"/>
                <a:gd name="T12" fmla="*/ 215 w 317"/>
                <a:gd name="T13" fmla="*/ 184 h 246"/>
                <a:gd name="T14" fmla="*/ 196 w 317"/>
                <a:gd name="T15" fmla="*/ 152 h 246"/>
                <a:gd name="T16" fmla="*/ 195 w 317"/>
                <a:gd name="T17" fmla="*/ 149 h 246"/>
                <a:gd name="T18" fmla="*/ 173 w 317"/>
                <a:gd name="T19" fmla="*/ 113 h 246"/>
                <a:gd name="T20" fmla="*/ 172 w 317"/>
                <a:gd name="T21" fmla="*/ 112 h 246"/>
                <a:gd name="T22" fmla="*/ 173 w 317"/>
                <a:gd name="T23" fmla="*/ 111 h 246"/>
                <a:gd name="T24" fmla="*/ 177 w 317"/>
                <a:gd name="T25" fmla="*/ 112 h 246"/>
                <a:gd name="T26" fmla="*/ 181 w 317"/>
                <a:gd name="T27" fmla="*/ 112 h 246"/>
                <a:gd name="T28" fmla="*/ 200 w 317"/>
                <a:gd name="T29" fmla="*/ 101 h 246"/>
                <a:gd name="T30" fmla="*/ 297 w 317"/>
                <a:gd name="T31" fmla="*/ 46 h 246"/>
                <a:gd name="T32" fmla="*/ 317 w 317"/>
                <a:gd name="T33" fmla="*/ 30 h 246"/>
                <a:gd name="T34" fmla="*/ 309 w 317"/>
                <a:gd name="T35" fmla="*/ 12 h 246"/>
                <a:gd name="T36" fmla="*/ 295 w 317"/>
                <a:gd name="T37" fmla="*/ 0 h 246"/>
                <a:gd name="T38" fmla="*/ 272 w 317"/>
                <a:gd name="T39" fmla="*/ 10 h 246"/>
                <a:gd name="T40" fmla="*/ 241 w 317"/>
                <a:gd name="T41" fmla="*/ 28 h 246"/>
                <a:gd name="T42" fmla="*/ 205 w 317"/>
                <a:gd name="T43" fmla="*/ 50 h 246"/>
                <a:gd name="T44" fmla="*/ 171 w 317"/>
                <a:gd name="T45" fmla="*/ 73 h 246"/>
                <a:gd name="T46" fmla="*/ 152 w 317"/>
                <a:gd name="T47" fmla="*/ 83 h 246"/>
                <a:gd name="T48" fmla="*/ 146 w 317"/>
                <a:gd name="T49" fmla="*/ 73 h 246"/>
                <a:gd name="T50" fmla="*/ 123 w 317"/>
                <a:gd name="T51" fmla="*/ 45 h 246"/>
                <a:gd name="T52" fmla="*/ 106 w 317"/>
                <a:gd name="T53" fmla="*/ 30 h 246"/>
                <a:gd name="T54" fmla="*/ 100 w 317"/>
                <a:gd name="T55" fmla="*/ 34 h 246"/>
                <a:gd name="T56" fmla="*/ 107 w 317"/>
                <a:gd name="T57" fmla="*/ 56 h 246"/>
                <a:gd name="T58" fmla="*/ 125 w 317"/>
                <a:gd name="T59" fmla="*/ 88 h 246"/>
                <a:gd name="T60" fmla="*/ 131 w 317"/>
                <a:gd name="T61" fmla="*/ 97 h 246"/>
                <a:gd name="T62" fmla="*/ 114 w 317"/>
                <a:gd name="T63" fmla="*/ 111 h 246"/>
                <a:gd name="T64" fmla="*/ 81 w 317"/>
                <a:gd name="T65" fmla="*/ 134 h 246"/>
                <a:gd name="T66" fmla="*/ 47 w 317"/>
                <a:gd name="T67" fmla="*/ 159 h 246"/>
                <a:gd name="T68" fmla="*/ 19 w 317"/>
                <a:gd name="T69" fmla="*/ 181 h 246"/>
                <a:gd name="T70" fmla="*/ 1 w 317"/>
                <a:gd name="T71" fmla="*/ 199 h 246"/>
                <a:gd name="T72" fmla="*/ 7 w 317"/>
                <a:gd name="T73" fmla="*/ 216 h 246"/>
                <a:gd name="T74" fmla="*/ 20 w 317"/>
                <a:gd name="T75" fmla="*/ 230 h 246"/>
                <a:gd name="T76" fmla="*/ 42 w 317"/>
                <a:gd name="T77" fmla="*/ 218 h 246"/>
                <a:gd name="T78" fmla="*/ 130 w 317"/>
                <a:gd name="T79" fmla="*/ 148 h 246"/>
                <a:gd name="T80" fmla="*/ 147 w 317"/>
                <a:gd name="T81" fmla="*/ 135 h 246"/>
                <a:gd name="T82" fmla="*/ 149 w 317"/>
                <a:gd name="T83" fmla="*/ 131 h 246"/>
                <a:gd name="T84" fmla="*/ 150 w 317"/>
                <a:gd name="T85" fmla="*/ 127 h 246"/>
                <a:gd name="T86" fmla="*/ 151 w 317"/>
                <a:gd name="T87" fmla="*/ 127 h 246"/>
                <a:gd name="T88" fmla="*/ 151 w 317"/>
                <a:gd name="T89" fmla="*/ 128 h 246"/>
                <a:gd name="T90" fmla="*/ 177 w 317"/>
                <a:gd name="T91" fmla="*/ 162 h 246"/>
                <a:gd name="T92" fmla="*/ 178 w 317"/>
                <a:gd name="T93" fmla="*/ 164 h 246"/>
                <a:gd name="T94" fmla="*/ 202 w 317"/>
                <a:gd name="T95" fmla="*/ 193 h 246"/>
                <a:gd name="T96" fmla="*/ 210 w 317"/>
                <a:gd name="T97" fmla="*/ 202 h 246"/>
                <a:gd name="T98" fmla="*/ 202 w 317"/>
                <a:gd name="T99" fmla="*/ 208 h 246"/>
                <a:gd name="T100" fmla="*/ 190 w 317"/>
                <a:gd name="T101" fmla="*/ 217 h 246"/>
                <a:gd name="T102" fmla="*/ 190 w 317"/>
                <a:gd name="T103" fmla="*/ 225 h 246"/>
                <a:gd name="T104" fmla="*/ 194 w 317"/>
                <a:gd name="T105" fmla="*/ 236 h 246"/>
                <a:gd name="T106" fmla="*/ 201 w 317"/>
                <a:gd name="T107" fmla="*/ 245 h 246"/>
                <a:gd name="T108" fmla="*/ 220 w 317"/>
                <a:gd name="T109" fmla="*/ 237 h 246"/>
                <a:gd name="T110" fmla="*/ 249 w 317"/>
                <a:gd name="T111" fmla="*/ 217 h 246"/>
                <a:gd name="T112" fmla="*/ 263 w 317"/>
                <a:gd name="T113" fmla="*/ 203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7" h="246">
                  <a:moveTo>
                    <a:pt x="263" y="203"/>
                  </a:moveTo>
                  <a:cubicBezTo>
                    <a:pt x="263" y="201"/>
                    <a:pt x="261" y="197"/>
                    <a:pt x="258" y="194"/>
                  </a:cubicBezTo>
                  <a:cubicBezTo>
                    <a:pt x="255" y="191"/>
                    <a:pt x="250" y="187"/>
                    <a:pt x="248" y="185"/>
                  </a:cubicBezTo>
                  <a:cubicBezTo>
                    <a:pt x="246" y="183"/>
                    <a:pt x="243" y="182"/>
                    <a:pt x="242" y="182"/>
                  </a:cubicBezTo>
                  <a:cubicBezTo>
                    <a:pt x="240" y="183"/>
                    <a:pt x="234" y="186"/>
                    <a:pt x="228" y="190"/>
                  </a:cubicBezTo>
                  <a:cubicBezTo>
                    <a:pt x="225" y="192"/>
                    <a:pt x="222" y="194"/>
                    <a:pt x="220" y="195"/>
                  </a:cubicBezTo>
                  <a:cubicBezTo>
                    <a:pt x="219" y="192"/>
                    <a:pt x="216" y="188"/>
                    <a:pt x="215" y="184"/>
                  </a:cubicBezTo>
                  <a:cubicBezTo>
                    <a:pt x="210" y="177"/>
                    <a:pt x="202" y="162"/>
                    <a:pt x="196" y="152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89" y="139"/>
                    <a:pt x="179" y="123"/>
                    <a:pt x="173" y="113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2" y="112"/>
                    <a:pt x="172" y="111"/>
                    <a:pt x="173" y="111"/>
                  </a:cubicBezTo>
                  <a:cubicBezTo>
                    <a:pt x="173" y="111"/>
                    <a:pt x="175" y="111"/>
                    <a:pt x="177" y="112"/>
                  </a:cubicBezTo>
                  <a:cubicBezTo>
                    <a:pt x="178" y="112"/>
                    <a:pt x="180" y="112"/>
                    <a:pt x="181" y="112"/>
                  </a:cubicBezTo>
                  <a:cubicBezTo>
                    <a:pt x="181" y="112"/>
                    <a:pt x="190" y="107"/>
                    <a:pt x="200" y="101"/>
                  </a:cubicBezTo>
                  <a:cubicBezTo>
                    <a:pt x="297" y="46"/>
                    <a:pt x="297" y="46"/>
                    <a:pt x="297" y="46"/>
                  </a:cubicBezTo>
                  <a:cubicBezTo>
                    <a:pt x="307" y="40"/>
                    <a:pt x="316" y="33"/>
                    <a:pt x="317" y="30"/>
                  </a:cubicBezTo>
                  <a:cubicBezTo>
                    <a:pt x="317" y="27"/>
                    <a:pt x="314" y="19"/>
                    <a:pt x="309" y="12"/>
                  </a:cubicBezTo>
                  <a:cubicBezTo>
                    <a:pt x="304" y="6"/>
                    <a:pt x="298" y="0"/>
                    <a:pt x="295" y="0"/>
                  </a:cubicBezTo>
                  <a:cubicBezTo>
                    <a:pt x="293" y="0"/>
                    <a:pt x="282" y="5"/>
                    <a:pt x="272" y="10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31" y="34"/>
                    <a:pt x="215" y="44"/>
                    <a:pt x="205" y="50"/>
                  </a:cubicBezTo>
                  <a:cubicBezTo>
                    <a:pt x="171" y="73"/>
                    <a:pt x="171" y="73"/>
                    <a:pt x="171" y="73"/>
                  </a:cubicBezTo>
                  <a:cubicBezTo>
                    <a:pt x="163" y="78"/>
                    <a:pt x="156" y="82"/>
                    <a:pt x="152" y="83"/>
                  </a:cubicBezTo>
                  <a:cubicBezTo>
                    <a:pt x="150" y="79"/>
                    <a:pt x="148" y="76"/>
                    <a:pt x="146" y="73"/>
                  </a:cubicBezTo>
                  <a:cubicBezTo>
                    <a:pt x="140" y="65"/>
                    <a:pt x="130" y="52"/>
                    <a:pt x="123" y="45"/>
                  </a:cubicBezTo>
                  <a:cubicBezTo>
                    <a:pt x="116" y="38"/>
                    <a:pt x="108" y="31"/>
                    <a:pt x="106" y="30"/>
                  </a:cubicBezTo>
                  <a:cubicBezTo>
                    <a:pt x="103" y="30"/>
                    <a:pt x="100" y="32"/>
                    <a:pt x="100" y="34"/>
                  </a:cubicBezTo>
                  <a:cubicBezTo>
                    <a:pt x="100" y="37"/>
                    <a:pt x="103" y="47"/>
                    <a:pt x="107" y="56"/>
                  </a:cubicBezTo>
                  <a:cubicBezTo>
                    <a:pt x="111" y="65"/>
                    <a:pt x="119" y="80"/>
                    <a:pt x="125" y="88"/>
                  </a:cubicBezTo>
                  <a:cubicBezTo>
                    <a:pt x="126" y="91"/>
                    <a:pt x="128" y="94"/>
                    <a:pt x="131" y="97"/>
                  </a:cubicBezTo>
                  <a:cubicBezTo>
                    <a:pt x="128" y="100"/>
                    <a:pt x="122" y="105"/>
                    <a:pt x="114" y="111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71" y="141"/>
                    <a:pt x="56" y="152"/>
                    <a:pt x="47" y="159"/>
                  </a:cubicBezTo>
                  <a:cubicBezTo>
                    <a:pt x="19" y="181"/>
                    <a:pt x="19" y="181"/>
                    <a:pt x="19" y="181"/>
                  </a:cubicBezTo>
                  <a:cubicBezTo>
                    <a:pt x="10" y="189"/>
                    <a:pt x="2" y="196"/>
                    <a:pt x="1" y="199"/>
                  </a:cubicBezTo>
                  <a:cubicBezTo>
                    <a:pt x="0" y="201"/>
                    <a:pt x="3" y="209"/>
                    <a:pt x="7" y="216"/>
                  </a:cubicBezTo>
                  <a:cubicBezTo>
                    <a:pt x="11" y="223"/>
                    <a:pt x="17" y="229"/>
                    <a:pt x="20" y="230"/>
                  </a:cubicBezTo>
                  <a:cubicBezTo>
                    <a:pt x="23" y="230"/>
                    <a:pt x="33" y="225"/>
                    <a:pt x="42" y="218"/>
                  </a:cubicBezTo>
                  <a:cubicBezTo>
                    <a:pt x="130" y="148"/>
                    <a:pt x="130" y="148"/>
                    <a:pt x="130" y="148"/>
                  </a:cubicBezTo>
                  <a:cubicBezTo>
                    <a:pt x="139" y="141"/>
                    <a:pt x="147" y="135"/>
                    <a:pt x="147" y="135"/>
                  </a:cubicBezTo>
                  <a:cubicBezTo>
                    <a:pt x="148" y="134"/>
                    <a:pt x="148" y="132"/>
                    <a:pt x="149" y="131"/>
                  </a:cubicBezTo>
                  <a:cubicBezTo>
                    <a:pt x="149" y="129"/>
                    <a:pt x="149" y="127"/>
                    <a:pt x="150" y="127"/>
                  </a:cubicBezTo>
                  <a:cubicBezTo>
                    <a:pt x="150" y="127"/>
                    <a:pt x="150" y="127"/>
                    <a:pt x="151" y="127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8" y="137"/>
                    <a:pt x="169" y="153"/>
                    <a:pt x="177" y="162"/>
                  </a:cubicBezTo>
                  <a:cubicBezTo>
                    <a:pt x="178" y="164"/>
                    <a:pt x="178" y="164"/>
                    <a:pt x="178" y="164"/>
                  </a:cubicBezTo>
                  <a:cubicBezTo>
                    <a:pt x="186" y="173"/>
                    <a:pt x="196" y="186"/>
                    <a:pt x="202" y="193"/>
                  </a:cubicBezTo>
                  <a:cubicBezTo>
                    <a:pt x="204" y="196"/>
                    <a:pt x="207" y="199"/>
                    <a:pt x="210" y="202"/>
                  </a:cubicBezTo>
                  <a:cubicBezTo>
                    <a:pt x="207" y="204"/>
                    <a:pt x="205" y="206"/>
                    <a:pt x="202" y="208"/>
                  </a:cubicBezTo>
                  <a:cubicBezTo>
                    <a:pt x="196" y="212"/>
                    <a:pt x="191" y="216"/>
                    <a:pt x="190" y="217"/>
                  </a:cubicBezTo>
                  <a:cubicBezTo>
                    <a:pt x="189" y="219"/>
                    <a:pt x="189" y="222"/>
                    <a:pt x="190" y="225"/>
                  </a:cubicBezTo>
                  <a:cubicBezTo>
                    <a:pt x="191" y="227"/>
                    <a:pt x="193" y="232"/>
                    <a:pt x="194" y="236"/>
                  </a:cubicBezTo>
                  <a:cubicBezTo>
                    <a:pt x="196" y="240"/>
                    <a:pt x="199" y="244"/>
                    <a:pt x="201" y="245"/>
                  </a:cubicBezTo>
                  <a:cubicBezTo>
                    <a:pt x="203" y="246"/>
                    <a:pt x="212" y="242"/>
                    <a:pt x="220" y="237"/>
                  </a:cubicBezTo>
                  <a:cubicBezTo>
                    <a:pt x="228" y="232"/>
                    <a:pt x="241" y="223"/>
                    <a:pt x="249" y="217"/>
                  </a:cubicBezTo>
                  <a:cubicBezTo>
                    <a:pt x="256" y="212"/>
                    <a:pt x="263" y="205"/>
                    <a:pt x="263" y="203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"/>
            <p:cNvSpPr/>
            <p:nvPr/>
          </p:nvSpPr>
          <p:spPr bwMode="auto">
            <a:xfrm>
              <a:off x="5081" y="899"/>
              <a:ext cx="642" cy="589"/>
            </a:xfrm>
            <a:custGeom>
              <a:avLst/>
              <a:gdLst>
                <a:gd name="T0" fmla="*/ 102 w 271"/>
                <a:gd name="T1" fmla="*/ 51 h 249"/>
                <a:gd name="T2" fmla="*/ 84 w 271"/>
                <a:gd name="T3" fmla="*/ 63 h 249"/>
                <a:gd name="T4" fmla="*/ 93 w 271"/>
                <a:gd name="T5" fmla="*/ 61 h 249"/>
                <a:gd name="T6" fmla="*/ 102 w 271"/>
                <a:gd name="T7" fmla="*/ 51 h 249"/>
                <a:gd name="T8" fmla="*/ 104 w 271"/>
                <a:gd name="T9" fmla="*/ 54 h 249"/>
                <a:gd name="T10" fmla="*/ 102 w 271"/>
                <a:gd name="T11" fmla="*/ 59 h 249"/>
                <a:gd name="T12" fmla="*/ 91 w 271"/>
                <a:gd name="T13" fmla="*/ 67 h 249"/>
                <a:gd name="T14" fmla="*/ 94 w 271"/>
                <a:gd name="T15" fmla="*/ 75 h 249"/>
                <a:gd name="T16" fmla="*/ 106 w 271"/>
                <a:gd name="T17" fmla="*/ 73 h 249"/>
                <a:gd name="T18" fmla="*/ 109 w 271"/>
                <a:gd name="T19" fmla="*/ 82 h 249"/>
                <a:gd name="T20" fmla="*/ 111 w 271"/>
                <a:gd name="T21" fmla="*/ 85 h 249"/>
                <a:gd name="T22" fmla="*/ 40 w 271"/>
                <a:gd name="T23" fmla="*/ 133 h 249"/>
                <a:gd name="T24" fmla="*/ 1 w 271"/>
                <a:gd name="T25" fmla="*/ 179 h 249"/>
                <a:gd name="T26" fmla="*/ 14 w 271"/>
                <a:gd name="T27" fmla="*/ 193 h 249"/>
                <a:gd name="T28" fmla="*/ 72 w 271"/>
                <a:gd name="T29" fmla="*/ 176 h 249"/>
                <a:gd name="T30" fmla="*/ 141 w 271"/>
                <a:gd name="T31" fmla="*/ 130 h 249"/>
                <a:gd name="T32" fmla="*/ 136 w 271"/>
                <a:gd name="T33" fmla="*/ 138 h 249"/>
                <a:gd name="T34" fmla="*/ 40 w 271"/>
                <a:gd name="T35" fmla="*/ 197 h 249"/>
                <a:gd name="T36" fmla="*/ 57 w 271"/>
                <a:gd name="T37" fmla="*/ 198 h 249"/>
                <a:gd name="T38" fmla="*/ 141 w 271"/>
                <a:gd name="T39" fmla="*/ 146 h 249"/>
                <a:gd name="T40" fmla="*/ 153 w 271"/>
                <a:gd name="T41" fmla="*/ 144 h 249"/>
                <a:gd name="T42" fmla="*/ 186 w 271"/>
                <a:gd name="T43" fmla="*/ 183 h 249"/>
                <a:gd name="T44" fmla="*/ 175 w 271"/>
                <a:gd name="T45" fmla="*/ 207 h 249"/>
                <a:gd name="T46" fmla="*/ 158 w 271"/>
                <a:gd name="T47" fmla="*/ 240 h 249"/>
                <a:gd name="T48" fmla="*/ 170 w 271"/>
                <a:gd name="T49" fmla="*/ 249 h 249"/>
                <a:gd name="T50" fmla="*/ 208 w 271"/>
                <a:gd name="T51" fmla="*/ 227 h 249"/>
                <a:gd name="T52" fmla="*/ 210 w 271"/>
                <a:gd name="T53" fmla="*/ 220 h 249"/>
                <a:gd name="T54" fmla="*/ 213 w 271"/>
                <a:gd name="T55" fmla="*/ 214 h 249"/>
                <a:gd name="T56" fmla="*/ 221 w 271"/>
                <a:gd name="T57" fmla="*/ 225 h 249"/>
                <a:gd name="T58" fmla="*/ 219 w 271"/>
                <a:gd name="T59" fmla="*/ 218 h 249"/>
                <a:gd name="T60" fmla="*/ 216 w 271"/>
                <a:gd name="T61" fmla="*/ 211 h 249"/>
                <a:gd name="T62" fmla="*/ 227 w 271"/>
                <a:gd name="T63" fmla="*/ 213 h 249"/>
                <a:gd name="T64" fmla="*/ 246 w 271"/>
                <a:gd name="T65" fmla="*/ 202 h 249"/>
                <a:gd name="T66" fmla="*/ 266 w 271"/>
                <a:gd name="T67" fmla="*/ 176 h 249"/>
                <a:gd name="T68" fmla="*/ 233 w 271"/>
                <a:gd name="T69" fmla="*/ 173 h 249"/>
                <a:gd name="T70" fmla="*/ 199 w 271"/>
                <a:gd name="T71" fmla="*/ 177 h 249"/>
                <a:gd name="T72" fmla="*/ 185 w 271"/>
                <a:gd name="T73" fmla="*/ 154 h 249"/>
                <a:gd name="T74" fmla="*/ 171 w 271"/>
                <a:gd name="T75" fmla="*/ 126 h 249"/>
                <a:gd name="T76" fmla="*/ 232 w 271"/>
                <a:gd name="T77" fmla="*/ 85 h 249"/>
                <a:gd name="T78" fmla="*/ 266 w 271"/>
                <a:gd name="T79" fmla="*/ 43 h 249"/>
                <a:gd name="T80" fmla="*/ 236 w 271"/>
                <a:gd name="T81" fmla="*/ 71 h 249"/>
                <a:gd name="T82" fmla="*/ 166 w 271"/>
                <a:gd name="T83" fmla="*/ 118 h 249"/>
                <a:gd name="T84" fmla="*/ 171 w 271"/>
                <a:gd name="T85" fmla="*/ 109 h 249"/>
                <a:gd name="T86" fmla="*/ 261 w 271"/>
                <a:gd name="T87" fmla="*/ 43 h 249"/>
                <a:gd name="T88" fmla="*/ 267 w 271"/>
                <a:gd name="T89" fmla="*/ 8 h 249"/>
                <a:gd name="T90" fmla="*/ 238 w 271"/>
                <a:gd name="T91" fmla="*/ 3 h 249"/>
                <a:gd name="T92" fmla="*/ 141 w 271"/>
                <a:gd name="T93" fmla="*/ 65 h 249"/>
                <a:gd name="T94" fmla="*/ 133 w 271"/>
                <a:gd name="T95" fmla="*/ 67 h 249"/>
                <a:gd name="T96" fmla="*/ 126 w 271"/>
                <a:gd name="T97" fmla="*/ 61 h 249"/>
                <a:gd name="T98" fmla="*/ 130 w 271"/>
                <a:gd name="T99" fmla="*/ 57 h 249"/>
                <a:gd name="T100" fmla="*/ 128 w 271"/>
                <a:gd name="T101" fmla="*/ 44 h 249"/>
                <a:gd name="T102" fmla="*/ 115 w 271"/>
                <a:gd name="T103" fmla="*/ 50 h 249"/>
                <a:gd name="T104" fmla="*/ 111 w 271"/>
                <a:gd name="T105" fmla="*/ 50 h 249"/>
                <a:gd name="T106" fmla="*/ 107 w 271"/>
                <a:gd name="T107" fmla="*/ 50 h 249"/>
                <a:gd name="T108" fmla="*/ 111 w 271"/>
                <a:gd name="T109" fmla="*/ 47 h 249"/>
                <a:gd name="T110" fmla="*/ 126 w 271"/>
                <a:gd name="T111" fmla="*/ 37 h 249"/>
                <a:gd name="T112" fmla="*/ 110 w 271"/>
                <a:gd name="T113" fmla="*/ 45 h 249"/>
                <a:gd name="T114" fmla="*/ 106 w 271"/>
                <a:gd name="T115" fmla="*/ 48 h 249"/>
                <a:gd name="T116" fmla="*/ 102 w 271"/>
                <a:gd name="T117" fmla="*/ 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249">
                  <a:moveTo>
                    <a:pt x="101" y="51"/>
                  </a:moveTo>
                  <a:cubicBezTo>
                    <a:pt x="101" y="51"/>
                    <a:pt x="102" y="51"/>
                    <a:pt x="102" y="51"/>
                  </a:cubicBezTo>
                  <a:cubicBezTo>
                    <a:pt x="100" y="52"/>
                    <a:pt x="99" y="53"/>
                    <a:pt x="97" y="54"/>
                  </a:cubicBezTo>
                  <a:cubicBezTo>
                    <a:pt x="93" y="56"/>
                    <a:pt x="88" y="60"/>
                    <a:pt x="84" y="63"/>
                  </a:cubicBezTo>
                  <a:cubicBezTo>
                    <a:pt x="81" y="65"/>
                    <a:pt x="81" y="66"/>
                    <a:pt x="84" y="65"/>
                  </a:cubicBezTo>
                  <a:cubicBezTo>
                    <a:pt x="87" y="64"/>
                    <a:pt x="91" y="62"/>
                    <a:pt x="93" y="61"/>
                  </a:cubicBezTo>
                  <a:cubicBezTo>
                    <a:pt x="95" y="59"/>
                    <a:pt x="98" y="57"/>
                    <a:pt x="99" y="55"/>
                  </a:cubicBezTo>
                  <a:cubicBezTo>
                    <a:pt x="99" y="54"/>
                    <a:pt x="101" y="52"/>
                    <a:pt x="102" y="51"/>
                  </a:cubicBezTo>
                  <a:cubicBezTo>
                    <a:pt x="102" y="52"/>
                    <a:pt x="103" y="52"/>
                    <a:pt x="103" y="53"/>
                  </a:cubicBezTo>
                  <a:cubicBezTo>
                    <a:pt x="104" y="53"/>
                    <a:pt x="104" y="54"/>
                    <a:pt x="104" y="54"/>
                  </a:cubicBezTo>
                  <a:cubicBezTo>
                    <a:pt x="103" y="55"/>
                    <a:pt x="103" y="56"/>
                    <a:pt x="102" y="57"/>
                  </a:cubicBezTo>
                  <a:cubicBezTo>
                    <a:pt x="101" y="57"/>
                    <a:pt x="101" y="58"/>
                    <a:pt x="102" y="59"/>
                  </a:cubicBezTo>
                  <a:cubicBezTo>
                    <a:pt x="101" y="60"/>
                    <a:pt x="100" y="60"/>
                    <a:pt x="100" y="61"/>
                  </a:cubicBezTo>
                  <a:cubicBezTo>
                    <a:pt x="96" y="63"/>
                    <a:pt x="92" y="66"/>
                    <a:pt x="91" y="67"/>
                  </a:cubicBezTo>
                  <a:cubicBezTo>
                    <a:pt x="90" y="67"/>
                    <a:pt x="90" y="68"/>
                    <a:pt x="90" y="70"/>
                  </a:cubicBezTo>
                  <a:cubicBezTo>
                    <a:pt x="90" y="71"/>
                    <a:pt x="92" y="74"/>
                    <a:pt x="94" y="75"/>
                  </a:cubicBezTo>
                  <a:cubicBezTo>
                    <a:pt x="97" y="77"/>
                    <a:pt x="99" y="78"/>
                    <a:pt x="100" y="77"/>
                  </a:cubicBezTo>
                  <a:cubicBezTo>
                    <a:pt x="101" y="76"/>
                    <a:pt x="104" y="75"/>
                    <a:pt x="106" y="73"/>
                  </a:cubicBezTo>
                  <a:cubicBezTo>
                    <a:pt x="106" y="74"/>
                    <a:pt x="106" y="74"/>
                    <a:pt x="106" y="75"/>
                  </a:cubicBezTo>
                  <a:cubicBezTo>
                    <a:pt x="107" y="76"/>
                    <a:pt x="108" y="79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10" y="84"/>
                    <a:pt x="110" y="84"/>
                    <a:pt x="111" y="85"/>
                  </a:cubicBezTo>
                  <a:cubicBezTo>
                    <a:pt x="108" y="87"/>
                    <a:pt x="106" y="89"/>
                    <a:pt x="104" y="90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30" y="140"/>
                    <a:pt x="16" y="151"/>
                    <a:pt x="10" y="157"/>
                  </a:cubicBezTo>
                  <a:cubicBezTo>
                    <a:pt x="4" y="163"/>
                    <a:pt x="0" y="173"/>
                    <a:pt x="1" y="179"/>
                  </a:cubicBezTo>
                  <a:cubicBezTo>
                    <a:pt x="2" y="181"/>
                    <a:pt x="3" y="183"/>
                    <a:pt x="4" y="185"/>
                  </a:cubicBezTo>
                  <a:cubicBezTo>
                    <a:pt x="6" y="188"/>
                    <a:pt x="10" y="192"/>
                    <a:pt x="14" y="193"/>
                  </a:cubicBezTo>
                  <a:cubicBezTo>
                    <a:pt x="20" y="196"/>
                    <a:pt x="31" y="196"/>
                    <a:pt x="39" y="193"/>
                  </a:cubicBezTo>
                  <a:cubicBezTo>
                    <a:pt x="47" y="191"/>
                    <a:pt x="62" y="183"/>
                    <a:pt x="72" y="176"/>
                  </a:cubicBezTo>
                  <a:cubicBezTo>
                    <a:pt x="134" y="135"/>
                    <a:pt x="134" y="135"/>
                    <a:pt x="134" y="135"/>
                  </a:cubicBezTo>
                  <a:cubicBezTo>
                    <a:pt x="136" y="133"/>
                    <a:pt x="139" y="131"/>
                    <a:pt x="141" y="130"/>
                  </a:cubicBezTo>
                  <a:cubicBezTo>
                    <a:pt x="142" y="131"/>
                    <a:pt x="143" y="132"/>
                    <a:pt x="144" y="133"/>
                  </a:cubicBezTo>
                  <a:cubicBezTo>
                    <a:pt x="136" y="138"/>
                    <a:pt x="136" y="138"/>
                    <a:pt x="136" y="138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63" y="187"/>
                    <a:pt x="48" y="195"/>
                    <a:pt x="40" y="197"/>
                  </a:cubicBezTo>
                  <a:cubicBezTo>
                    <a:pt x="39" y="197"/>
                    <a:pt x="38" y="198"/>
                    <a:pt x="37" y="198"/>
                  </a:cubicBezTo>
                  <a:cubicBezTo>
                    <a:pt x="43" y="199"/>
                    <a:pt x="51" y="199"/>
                    <a:pt x="57" y="198"/>
                  </a:cubicBezTo>
                  <a:cubicBezTo>
                    <a:pt x="64" y="196"/>
                    <a:pt x="78" y="188"/>
                    <a:pt x="89" y="181"/>
                  </a:cubicBezTo>
                  <a:cubicBezTo>
                    <a:pt x="141" y="146"/>
                    <a:pt x="141" y="146"/>
                    <a:pt x="141" y="146"/>
                  </a:cubicBezTo>
                  <a:cubicBezTo>
                    <a:pt x="144" y="144"/>
                    <a:pt x="147" y="142"/>
                    <a:pt x="150" y="140"/>
                  </a:cubicBezTo>
                  <a:cubicBezTo>
                    <a:pt x="151" y="142"/>
                    <a:pt x="152" y="143"/>
                    <a:pt x="153" y="144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78" y="174"/>
                    <a:pt x="185" y="182"/>
                    <a:pt x="186" y="183"/>
                  </a:cubicBezTo>
                  <a:cubicBezTo>
                    <a:pt x="186" y="184"/>
                    <a:pt x="187" y="185"/>
                    <a:pt x="186" y="186"/>
                  </a:cubicBezTo>
                  <a:cubicBezTo>
                    <a:pt x="186" y="187"/>
                    <a:pt x="181" y="196"/>
                    <a:pt x="175" y="207"/>
                  </a:cubicBezTo>
                  <a:cubicBezTo>
                    <a:pt x="170" y="215"/>
                    <a:pt x="170" y="215"/>
                    <a:pt x="170" y="215"/>
                  </a:cubicBezTo>
                  <a:cubicBezTo>
                    <a:pt x="164" y="226"/>
                    <a:pt x="159" y="237"/>
                    <a:pt x="158" y="240"/>
                  </a:cubicBezTo>
                  <a:cubicBezTo>
                    <a:pt x="157" y="242"/>
                    <a:pt x="158" y="246"/>
                    <a:pt x="160" y="247"/>
                  </a:cubicBezTo>
                  <a:cubicBezTo>
                    <a:pt x="162" y="248"/>
                    <a:pt x="167" y="249"/>
                    <a:pt x="170" y="249"/>
                  </a:cubicBezTo>
                  <a:cubicBezTo>
                    <a:pt x="174" y="248"/>
                    <a:pt x="184" y="244"/>
                    <a:pt x="192" y="238"/>
                  </a:cubicBezTo>
                  <a:cubicBezTo>
                    <a:pt x="200" y="233"/>
                    <a:pt x="207" y="228"/>
                    <a:pt x="208" y="227"/>
                  </a:cubicBezTo>
                  <a:cubicBezTo>
                    <a:pt x="209" y="227"/>
                    <a:pt x="209" y="226"/>
                    <a:pt x="210" y="225"/>
                  </a:cubicBezTo>
                  <a:cubicBezTo>
                    <a:pt x="210" y="225"/>
                    <a:pt x="210" y="222"/>
                    <a:pt x="210" y="220"/>
                  </a:cubicBezTo>
                  <a:cubicBezTo>
                    <a:pt x="211" y="218"/>
                    <a:pt x="211" y="215"/>
                    <a:pt x="211" y="214"/>
                  </a:cubicBezTo>
                  <a:cubicBezTo>
                    <a:pt x="212" y="213"/>
                    <a:pt x="212" y="213"/>
                    <a:pt x="213" y="214"/>
                  </a:cubicBezTo>
                  <a:cubicBezTo>
                    <a:pt x="213" y="214"/>
                    <a:pt x="215" y="217"/>
                    <a:pt x="216" y="220"/>
                  </a:cubicBezTo>
                  <a:cubicBezTo>
                    <a:pt x="218" y="222"/>
                    <a:pt x="220" y="225"/>
                    <a:pt x="221" y="225"/>
                  </a:cubicBezTo>
                  <a:cubicBezTo>
                    <a:pt x="222" y="226"/>
                    <a:pt x="223" y="225"/>
                    <a:pt x="223" y="224"/>
                  </a:cubicBezTo>
                  <a:cubicBezTo>
                    <a:pt x="222" y="223"/>
                    <a:pt x="221" y="220"/>
                    <a:pt x="219" y="218"/>
                  </a:cubicBezTo>
                  <a:cubicBezTo>
                    <a:pt x="218" y="215"/>
                    <a:pt x="216" y="213"/>
                    <a:pt x="215" y="212"/>
                  </a:cubicBezTo>
                  <a:cubicBezTo>
                    <a:pt x="215" y="211"/>
                    <a:pt x="215" y="211"/>
                    <a:pt x="216" y="211"/>
                  </a:cubicBezTo>
                  <a:cubicBezTo>
                    <a:pt x="217" y="211"/>
                    <a:pt x="220" y="212"/>
                    <a:pt x="222" y="212"/>
                  </a:cubicBezTo>
                  <a:cubicBezTo>
                    <a:pt x="224" y="213"/>
                    <a:pt x="226" y="213"/>
                    <a:pt x="227" y="213"/>
                  </a:cubicBezTo>
                  <a:cubicBezTo>
                    <a:pt x="228" y="214"/>
                    <a:pt x="229" y="213"/>
                    <a:pt x="229" y="213"/>
                  </a:cubicBezTo>
                  <a:cubicBezTo>
                    <a:pt x="230" y="212"/>
                    <a:pt x="237" y="208"/>
                    <a:pt x="246" y="202"/>
                  </a:cubicBezTo>
                  <a:cubicBezTo>
                    <a:pt x="254" y="196"/>
                    <a:pt x="262" y="189"/>
                    <a:pt x="264" y="186"/>
                  </a:cubicBezTo>
                  <a:cubicBezTo>
                    <a:pt x="265" y="183"/>
                    <a:pt x="266" y="178"/>
                    <a:pt x="266" y="176"/>
                  </a:cubicBezTo>
                  <a:cubicBezTo>
                    <a:pt x="265" y="173"/>
                    <a:pt x="262" y="171"/>
                    <a:pt x="260" y="171"/>
                  </a:cubicBezTo>
                  <a:cubicBezTo>
                    <a:pt x="257" y="171"/>
                    <a:pt x="245" y="172"/>
                    <a:pt x="233" y="173"/>
                  </a:cubicBezTo>
                  <a:cubicBezTo>
                    <a:pt x="223" y="174"/>
                    <a:pt x="223" y="174"/>
                    <a:pt x="223" y="174"/>
                  </a:cubicBezTo>
                  <a:cubicBezTo>
                    <a:pt x="211" y="176"/>
                    <a:pt x="200" y="177"/>
                    <a:pt x="199" y="177"/>
                  </a:cubicBezTo>
                  <a:cubicBezTo>
                    <a:pt x="198" y="177"/>
                    <a:pt x="197" y="176"/>
                    <a:pt x="197" y="175"/>
                  </a:cubicBezTo>
                  <a:cubicBezTo>
                    <a:pt x="196" y="174"/>
                    <a:pt x="191" y="165"/>
                    <a:pt x="185" y="154"/>
                  </a:cubicBezTo>
                  <a:cubicBezTo>
                    <a:pt x="173" y="130"/>
                    <a:pt x="173" y="130"/>
                    <a:pt x="173" y="130"/>
                  </a:cubicBezTo>
                  <a:cubicBezTo>
                    <a:pt x="172" y="129"/>
                    <a:pt x="172" y="127"/>
                    <a:pt x="171" y="126"/>
                  </a:cubicBezTo>
                  <a:cubicBezTo>
                    <a:pt x="174" y="124"/>
                    <a:pt x="177" y="122"/>
                    <a:pt x="179" y="121"/>
                  </a:cubicBezTo>
                  <a:cubicBezTo>
                    <a:pt x="232" y="85"/>
                    <a:pt x="232" y="85"/>
                    <a:pt x="232" y="85"/>
                  </a:cubicBezTo>
                  <a:cubicBezTo>
                    <a:pt x="242" y="78"/>
                    <a:pt x="254" y="67"/>
                    <a:pt x="259" y="61"/>
                  </a:cubicBezTo>
                  <a:cubicBezTo>
                    <a:pt x="262" y="57"/>
                    <a:pt x="265" y="49"/>
                    <a:pt x="266" y="43"/>
                  </a:cubicBezTo>
                  <a:cubicBezTo>
                    <a:pt x="266" y="44"/>
                    <a:pt x="265" y="45"/>
                    <a:pt x="265" y="46"/>
                  </a:cubicBezTo>
                  <a:cubicBezTo>
                    <a:pt x="259" y="52"/>
                    <a:pt x="246" y="64"/>
                    <a:pt x="236" y="71"/>
                  </a:cubicBezTo>
                  <a:cubicBezTo>
                    <a:pt x="174" y="113"/>
                    <a:pt x="174" y="113"/>
                    <a:pt x="174" y="113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5" y="117"/>
                    <a:pt x="165" y="115"/>
                    <a:pt x="164" y="114"/>
                  </a:cubicBezTo>
                  <a:cubicBezTo>
                    <a:pt x="167" y="112"/>
                    <a:pt x="169" y="111"/>
                    <a:pt x="171" y="109"/>
                  </a:cubicBezTo>
                  <a:cubicBezTo>
                    <a:pt x="233" y="68"/>
                    <a:pt x="233" y="68"/>
                    <a:pt x="233" y="68"/>
                  </a:cubicBezTo>
                  <a:cubicBezTo>
                    <a:pt x="244" y="61"/>
                    <a:pt x="256" y="50"/>
                    <a:pt x="261" y="43"/>
                  </a:cubicBezTo>
                  <a:cubicBezTo>
                    <a:pt x="267" y="37"/>
                    <a:pt x="271" y="26"/>
                    <a:pt x="271" y="20"/>
                  </a:cubicBezTo>
                  <a:cubicBezTo>
                    <a:pt x="271" y="16"/>
                    <a:pt x="269" y="11"/>
                    <a:pt x="267" y="8"/>
                  </a:cubicBezTo>
                  <a:cubicBezTo>
                    <a:pt x="265" y="6"/>
                    <a:pt x="264" y="4"/>
                    <a:pt x="262" y="3"/>
                  </a:cubicBezTo>
                  <a:cubicBezTo>
                    <a:pt x="257" y="0"/>
                    <a:pt x="246" y="0"/>
                    <a:pt x="238" y="3"/>
                  </a:cubicBezTo>
                  <a:cubicBezTo>
                    <a:pt x="230" y="6"/>
                    <a:pt x="215" y="15"/>
                    <a:pt x="205" y="22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39" y="66"/>
                    <a:pt x="137" y="68"/>
                    <a:pt x="134" y="69"/>
                  </a:cubicBezTo>
                  <a:cubicBezTo>
                    <a:pt x="134" y="68"/>
                    <a:pt x="133" y="68"/>
                    <a:pt x="133" y="67"/>
                  </a:cubicBezTo>
                  <a:cubicBezTo>
                    <a:pt x="133" y="67"/>
                    <a:pt x="132" y="67"/>
                    <a:pt x="132" y="66"/>
                  </a:cubicBezTo>
                  <a:cubicBezTo>
                    <a:pt x="130" y="64"/>
                    <a:pt x="128" y="62"/>
                    <a:pt x="126" y="61"/>
                  </a:cubicBezTo>
                  <a:cubicBezTo>
                    <a:pt x="126" y="61"/>
                    <a:pt x="125" y="61"/>
                    <a:pt x="125" y="61"/>
                  </a:cubicBezTo>
                  <a:cubicBezTo>
                    <a:pt x="127" y="59"/>
                    <a:pt x="130" y="57"/>
                    <a:pt x="130" y="57"/>
                  </a:cubicBezTo>
                  <a:cubicBezTo>
                    <a:pt x="132" y="56"/>
                    <a:pt x="132" y="53"/>
                    <a:pt x="131" y="50"/>
                  </a:cubicBezTo>
                  <a:cubicBezTo>
                    <a:pt x="130" y="48"/>
                    <a:pt x="129" y="45"/>
                    <a:pt x="128" y="44"/>
                  </a:cubicBezTo>
                  <a:cubicBezTo>
                    <a:pt x="127" y="44"/>
                    <a:pt x="125" y="44"/>
                    <a:pt x="124" y="44"/>
                  </a:cubicBezTo>
                  <a:cubicBezTo>
                    <a:pt x="124" y="44"/>
                    <a:pt x="120" y="47"/>
                    <a:pt x="115" y="50"/>
                  </a:cubicBezTo>
                  <a:cubicBezTo>
                    <a:pt x="115" y="50"/>
                    <a:pt x="114" y="51"/>
                    <a:pt x="114" y="51"/>
                  </a:cubicBezTo>
                  <a:cubicBezTo>
                    <a:pt x="113" y="51"/>
                    <a:pt x="112" y="50"/>
                    <a:pt x="111" y="50"/>
                  </a:cubicBezTo>
                  <a:cubicBezTo>
                    <a:pt x="110" y="51"/>
                    <a:pt x="109" y="51"/>
                    <a:pt x="108" y="51"/>
                  </a:cubicBezTo>
                  <a:cubicBezTo>
                    <a:pt x="108" y="51"/>
                    <a:pt x="107" y="51"/>
                    <a:pt x="107" y="50"/>
                  </a:cubicBezTo>
                  <a:cubicBezTo>
                    <a:pt x="107" y="50"/>
                    <a:pt x="106" y="49"/>
                    <a:pt x="106" y="49"/>
                  </a:cubicBezTo>
                  <a:cubicBezTo>
                    <a:pt x="107" y="48"/>
                    <a:pt x="109" y="47"/>
                    <a:pt x="111" y="47"/>
                  </a:cubicBezTo>
                  <a:cubicBezTo>
                    <a:pt x="113" y="47"/>
                    <a:pt x="116" y="45"/>
                    <a:pt x="118" y="44"/>
                  </a:cubicBezTo>
                  <a:cubicBezTo>
                    <a:pt x="120" y="42"/>
                    <a:pt x="124" y="39"/>
                    <a:pt x="126" y="37"/>
                  </a:cubicBezTo>
                  <a:cubicBezTo>
                    <a:pt x="128" y="34"/>
                    <a:pt x="127" y="34"/>
                    <a:pt x="123" y="37"/>
                  </a:cubicBezTo>
                  <a:cubicBezTo>
                    <a:pt x="120" y="39"/>
                    <a:pt x="114" y="42"/>
                    <a:pt x="110" y="45"/>
                  </a:cubicBezTo>
                  <a:cubicBezTo>
                    <a:pt x="108" y="46"/>
                    <a:pt x="107" y="47"/>
                    <a:pt x="106" y="48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05" y="47"/>
                    <a:pt x="104" y="47"/>
                    <a:pt x="104" y="47"/>
                  </a:cubicBezTo>
                  <a:cubicBezTo>
                    <a:pt x="103" y="47"/>
                    <a:pt x="102" y="48"/>
                    <a:pt x="102" y="49"/>
                  </a:cubicBezTo>
                  <a:cubicBezTo>
                    <a:pt x="101" y="49"/>
                    <a:pt x="101" y="50"/>
                    <a:pt x="101" y="5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3"/>
            <p:cNvSpPr/>
            <p:nvPr/>
          </p:nvSpPr>
          <p:spPr bwMode="auto">
            <a:xfrm>
              <a:off x="2757" y="1739"/>
              <a:ext cx="597" cy="504"/>
            </a:xfrm>
            <a:custGeom>
              <a:avLst/>
              <a:gdLst>
                <a:gd name="T0" fmla="*/ 165 w 252"/>
                <a:gd name="T1" fmla="*/ 92 h 213"/>
                <a:gd name="T2" fmla="*/ 195 w 252"/>
                <a:gd name="T3" fmla="*/ 67 h 213"/>
                <a:gd name="T4" fmla="*/ 226 w 252"/>
                <a:gd name="T5" fmla="*/ 54 h 213"/>
                <a:gd name="T6" fmla="*/ 223 w 252"/>
                <a:gd name="T7" fmla="*/ 43 h 213"/>
                <a:gd name="T8" fmla="*/ 252 w 252"/>
                <a:gd name="T9" fmla="*/ 16 h 213"/>
                <a:gd name="T10" fmla="*/ 234 w 252"/>
                <a:gd name="T11" fmla="*/ 4 h 213"/>
                <a:gd name="T12" fmla="*/ 204 w 252"/>
                <a:gd name="T13" fmla="*/ 14 h 213"/>
                <a:gd name="T14" fmla="*/ 198 w 252"/>
                <a:gd name="T15" fmla="*/ 18 h 213"/>
                <a:gd name="T16" fmla="*/ 186 w 252"/>
                <a:gd name="T17" fmla="*/ 33 h 213"/>
                <a:gd name="T18" fmla="*/ 175 w 252"/>
                <a:gd name="T19" fmla="*/ 19 h 213"/>
                <a:gd name="T20" fmla="*/ 184 w 252"/>
                <a:gd name="T21" fmla="*/ 13 h 213"/>
                <a:gd name="T22" fmla="*/ 174 w 252"/>
                <a:gd name="T23" fmla="*/ 18 h 213"/>
                <a:gd name="T24" fmla="*/ 170 w 252"/>
                <a:gd name="T25" fmla="*/ 21 h 213"/>
                <a:gd name="T26" fmla="*/ 161 w 252"/>
                <a:gd name="T27" fmla="*/ 28 h 213"/>
                <a:gd name="T28" fmla="*/ 170 w 252"/>
                <a:gd name="T29" fmla="*/ 22 h 213"/>
                <a:gd name="T30" fmla="*/ 179 w 252"/>
                <a:gd name="T31" fmla="*/ 38 h 213"/>
                <a:gd name="T32" fmla="*/ 152 w 252"/>
                <a:gd name="T33" fmla="*/ 51 h 213"/>
                <a:gd name="T34" fmla="*/ 144 w 252"/>
                <a:gd name="T35" fmla="*/ 40 h 213"/>
                <a:gd name="T36" fmla="*/ 151 w 252"/>
                <a:gd name="T37" fmla="*/ 34 h 213"/>
                <a:gd name="T38" fmla="*/ 139 w 252"/>
                <a:gd name="T39" fmla="*/ 37 h 213"/>
                <a:gd name="T40" fmla="*/ 136 w 252"/>
                <a:gd name="T41" fmla="*/ 44 h 213"/>
                <a:gd name="T42" fmla="*/ 135 w 252"/>
                <a:gd name="T43" fmla="*/ 47 h 213"/>
                <a:gd name="T44" fmla="*/ 139 w 252"/>
                <a:gd name="T45" fmla="*/ 44 h 213"/>
                <a:gd name="T46" fmla="*/ 131 w 252"/>
                <a:gd name="T47" fmla="*/ 66 h 213"/>
                <a:gd name="T48" fmla="*/ 101 w 252"/>
                <a:gd name="T49" fmla="*/ 24 h 213"/>
                <a:gd name="T50" fmla="*/ 71 w 252"/>
                <a:gd name="T51" fmla="*/ 10 h 213"/>
                <a:gd name="T52" fmla="*/ 92 w 252"/>
                <a:gd name="T53" fmla="*/ 66 h 213"/>
                <a:gd name="T54" fmla="*/ 92 w 252"/>
                <a:gd name="T55" fmla="*/ 96 h 213"/>
                <a:gd name="T56" fmla="*/ 80 w 252"/>
                <a:gd name="T57" fmla="*/ 83 h 213"/>
                <a:gd name="T58" fmla="*/ 90 w 252"/>
                <a:gd name="T59" fmla="*/ 77 h 213"/>
                <a:gd name="T60" fmla="*/ 80 w 252"/>
                <a:gd name="T61" fmla="*/ 82 h 213"/>
                <a:gd name="T62" fmla="*/ 76 w 252"/>
                <a:gd name="T63" fmla="*/ 85 h 213"/>
                <a:gd name="T64" fmla="*/ 67 w 252"/>
                <a:gd name="T65" fmla="*/ 92 h 213"/>
                <a:gd name="T66" fmla="*/ 76 w 252"/>
                <a:gd name="T67" fmla="*/ 85 h 213"/>
                <a:gd name="T68" fmla="*/ 85 w 252"/>
                <a:gd name="T69" fmla="*/ 101 h 213"/>
                <a:gd name="T70" fmla="*/ 58 w 252"/>
                <a:gd name="T71" fmla="*/ 115 h 213"/>
                <a:gd name="T72" fmla="*/ 50 w 252"/>
                <a:gd name="T73" fmla="*/ 104 h 213"/>
                <a:gd name="T74" fmla="*/ 57 w 252"/>
                <a:gd name="T75" fmla="*/ 98 h 213"/>
                <a:gd name="T76" fmla="*/ 44 w 252"/>
                <a:gd name="T77" fmla="*/ 101 h 213"/>
                <a:gd name="T78" fmla="*/ 42 w 252"/>
                <a:gd name="T79" fmla="*/ 108 h 213"/>
                <a:gd name="T80" fmla="*/ 40 w 252"/>
                <a:gd name="T81" fmla="*/ 111 h 213"/>
                <a:gd name="T82" fmla="*/ 44 w 252"/>
                <a:gd name="T83" fmla="*/ 107 h 213"/>
                <a:gd name="T84" fmla="*/ 40 w 252"/>
                <a:gd name="T85" fmla="*/ 132 h 213"/>
                <a:gd name="T86" fmla="*/ 29 w 252"/>
                <a:gd name="T87" fmla="*/ 125 h 213"/>
                <a:gd name="T88" fmla="*/ 31 w 252"/>
                <a:gd name="T89" fmla="*/ 139 h 213"/>
                <a:gd name="T90" fmla="*/ 1 w 252"/>
                <a:gd name="T91" fmla="*/ 163 h 213"/>
                <a:gd name="T92" fmla="*/ 33 w 252"/>
                <a:gd name="T93" fmla="*/ 168 h 213"/>
                <a:gd name="T94" fmla="*/ 54 w 252"/>
                <a:gd name="T95" fmla="*/ 166 h 213"/>
                <a:gd name="T96" fmla="*/ 57 w 252"/>
                <a:gd name="T97" fmla="*/ 164 h 213"/>
                <a:gd name="T98" fmla="*/ 85 w 252"/>
                <a:gd name="T99" fmla="*/ 142 h 213"/>
                <a:gd name="T100" fmla="*/ 127 w 252"/>
                <a:gd name="T101" fmla="*/ 119 h 213"/>
                <a:gd name="T102" fmla="*/ 164 w 252"/>
                <a:gd name="T103" fmla="*/ 167 h 213"/>
                <a:gd name="T104" fmla="*/ 135 w 252"/>
                <a:gd name="T105" fmla="*/ 201 h 213"/>
                <a:gd name="T106" fmla="*/ 142 w 252"/>
                <a:gd name="T107" fmla="*/ 213 h 213"/>
                <a:gd name="T108" fmla="*/ 189 w 252"/>
                <a:gd name="T109" fmla="*/ 191 h 213"/>
                <a:gd name="T110" fmla="*/ 200 w 252"/>
                <a:gd name="T111" fmla="*/ 195 h 213"/>
                <a:gd name="T112" fmla="*/ 213 w 252"/>
                <a:gd name="T113" fmla="*/ 170 h 213"/>
                <a:gd name="T114" fmla="*/ 237 w 252"/>
                <a:gd name="T115" fmla="*/ 145 h 213"/>
                <a:gd name="T116" fmla="*/ 207 w 252"/>
                <a:gd name="T117" fmla="*/ 146 h 213"/>
                <a:gd name="T118" fmla="*/ 176 w 252"/>
                <a:gd name="T119" fmla="*/ 134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2" h="213">
                  <a:moveTo>
                    <a:pt x="157" y="105"/>
                  </a:moveTo>
                  <a:cubicBezTo>
                    <a:pt x="155" y="100"/>
                    <a:pt x="155" y="100"/>
                    <a:pt x="155" y="100"/>
                  </a:cubicBezTo>
                  <a:cubicBezTo>
                    <a:pt x="156" y="98"/>
                    <a:pt x="160" y="95"/>
                    <a:pt x="165" y="92"/>
                  </a:cubicBezTo>
                  <a:cubicBezTo>
                    <a:pt x="170" y="88"/>
                    <a:pt x="176" y="85"/>
                    <a:pt x="176" y="84"/>
                  </a:cubicBezTo>
                  <a:cubicBezTo>
                    <a:pt x="177" y="84"/>
                    <a:pt x="184" y="77"/>
                    <a:pt x="192" y="70"/>
                  </a:cubicBezTo>
                  <a:cubicBezTo>
                    <a:pt x="195" y="67"/>
                    <a:pt x="195" y="67"/>
                    <a:pt x="195" y="67"/>
                  </a:cubicBezTo>
                  <a:cubicBezTo>
                    <a:pt x="201" y="62"/>
                    <a:pt x="211" y="53"/>
                    <a:pt x="219" y="47"/>
                  </a:cubicBezTo>
                  <a:cubicBezTo>
                    <a:pt x="220" y="49"/>
                    <a:pt x="222" y="51"/>
                    <a:pt x="223" y="52"/>
                  </a:cubicBezTo>
                  <a:cubicBezTo>
                    <a:pt x="225" y="53"/>
                    <a:pt x="226" y="54"/>
                    <a:pt x="226" y="54"/>
                  </a:cubicBezTo>
                  <a:cubicBezTo>
                    <a:pt x="227" y="54"/>
                    <a:pt x="227" y="54"/>
                    <a:pt x="227" y="54"/>
                  </a:cubicBezTo>
                  <a:cubicBezTo>
                    <a:pt x="227" y="53"/>
                    <a:pt x="227" y="52"/>
                    <a:pt x="226" y="50"/>
                  </a:cubicBezTo>
                  <a:cubicBezTo>
                    <a:pt x="226" y="48"/>
                    <a:pt x="224" y="45"/>
                    <a:pt x="223" y="43"/>
                  </a:cubicBezTo>
                  <a:cubicBezTo>
                    <a:pt x="224" y="42"/>
                    <a:pt x="225" y="41"/>
                    <a:pt x="225" y="40"/>
                  </a:cubicBezTo>
                  <a:cubicBezTo>
                    <a:pt x="236" y="31"/>
                    <a:pt x="236" y="31"/>
                    <a:pt x="236" y="31"/>
                  </a:cubicBezTo>
                  <a:cubicBezTo>
                    <a:pt x="244" y="24"/>
                    <a:pt x="251" y="17"/>
                    <a:pt x="252" y="16"/>
                  </a:cubicBezTo>
                  <a:cubicBezTo>
                    <a:pt x="252" y="15"/>
                    <a:pt x="251" y="11"/>
                    <a:pt x="249" y="7"/>
                  </a:cubicBezTo>
                  <a:cubicBezTo>
                    <a:pt x="247" y="3"/>
                    <a:pt x="245" y="0"/>
                    <a:pt x="243" y="0"/>
                  </a:cubicBezTo>
                  <a:cubicBezTo>
                    <a:pt x="242" y="0"/>
                    <a:pt x="237" y="1"/>
                    <a:pt x="234" y="4"/>
                  </a:cubicBezTo>
                  <a:cubicBezTo>
                    <a:pt x="230" y="6"/>
                    <a:pt x="219" y="13"/>
                    <a:pt x="210" y="18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7" y="16"/>
                    <a:pt x="205" y="15"/>
                    <a:pt x="204" y="14"/>
                  </a:cubicBezTo>
                  <a:cubicBezTo>
                    <a:pt x="202" y="12"/>
                    <a:pt x="199" y="10"/>
                    <a:pt x="198" y="10"/>
                  </a:cubicBezTo>
                  <a:cubicBezTo>
                    <a:pt x="198" y="10"/>
                    <a:pt x="197" y="11"/>
                    <a:pt x="197" y="11"/>
                  </a:cubicBezTo>
                  <a:cubicBezTo>
                    <a:pt x="197" y="12"/>
                    <a:pt x="197" y="15"/>
                    <a:pt x="198" y="18"/>
                  </a:cubicBezTo>
                  <a:cubicBezTo>
                    <a:pt x="198" y="19"/>
                    <a:pt x="199" y="22"/>
                    <a:pt x="200" y="24"/>
                  </a:cubicBezTo>
                  <a:cubicBezTo>
                    <a:pt x="200" y="24"/>
                    <a:pt x="200" y="24"/>
                    <a:pt x="200" y="24"/>
                  </a:cubicBezTo>
                  <a:cubicBezTo>
                    <a:pt x="196" y="27"/>
                    <a:pt x="191" y="30"/>
                    <a:pt x="186" y="33"/>
                  </a:cubicBezTo>
                  <a:cubicBezTo>
                    <a:pt x="186" y="32"/>
                    <a:pt x="185" y="31"/>
                    <a:pt x="184" y="29"/>
                  </a:cubicBezTo>
                  <a:cubicBezTo>
                    <a:pt x="181" y="26"/>
                    <a:pt x="177" y="21"/>
                    <a:pt x="175" y="19"/>
                  </a:cubicBezTo>
                  <a:cubicBezTo>
                    <a:pt x="175" y="19"/>
                    <a:pt x="175" y="19"/>
                    <a:pt x="175" y="19"/>
                  </a:cubicBezTo>
                  <a:cubicBezTo>
                    <a:pt x="175" y="19"/>
                    <a:pt x="176" y="19"/>
                    <a:pt x="176" y="18"/>
                  </a:cubicBezTo>
                  <a:cubicBezTo>
                    <a:pt x="177" y="18"/>
                    <a:pt x="179" y="17"/>
                    <a:pt x="180" y="17"/>
                  </a:cubicBezTo>
                  <a:cubicBezTo>
                    <a:pt x="181" y="16"/>
                    <a:pt x="183" y="14"/>
                    <a:pt x="184" y="13"/>
                  </a:cubicBezTo>
                  <a:cubicBezTo>
                    <a:pt x="186" y="12"/>
                    <a:pt x="185" y="12"/>
                    <a:pt x="183" y="13"/>
                  </a:cubicBezTo>
                  <a:cubicBezTo>
                    <a:pt x="181" y="14"/>
                    <a:pt x="178" y="16"/>
                    <a:pt x="177" y="17"/>
                  </a:cubicBezTo>
                  <a:cubicBezTo>
                    <a:pt x="176" y="17"/>
                    <a:pt x="175" y="18"/>
                    <a:pt x="174" y="18"/>
                  </a:cubicBezTo>
                  <a:cubicBezTo>
                    <a:pt x="172" y="17"/>
                    <a:pt x="171" y="16"/>
                    <a:pt x="170" y="16"/>
                  </a:cubicBezTo>
                  <a:cubicBezTo>
                    <a:pt x="170" y="16"/>
                    <a:pt x="169" y="16"/>
                    <a:pt x="169" y="16"/>
                  </a:cubicBezTo>
                  <a:cubicBezTo>
                    <a:pt x="169" y="17"/>
                    <a:pt x="170" y="19"/>
                    <a:pt x="170" y="21"/>
                  </a:cubicBezTo>
                  <a:cubicBezTo>
                    <a:pt x="170" y="21"/>
                    <a:pt x="169" y="22"/>
                    <a:pt x="168" y="23"/>
                  </a:cubicBezTo>
                  <a:cubicBezTo>
                    <a:pt x="166" y="24"/>
                    <a:pt x="164" y="26"/>
                    <a:pt x="162" y="27"/>
                  </a:cubicBezTo>
                  <a:cubicBezTo>
                    <a:pt x="160" y="29"/>
                    <a:pt x="160" y="29"/>
                    <a:pt x="161" y="28"/>
                  </a:cubicBezTo>
                  <a:cubicBezTo>
                    <a:pt x="163" y="28"/>
                    <a:pt x="165" y="27"/>
                    <a:pt x="166" y="26"/>
                  </a:cubicBezTo>
                  <a:cubicBezTo>
                    <a:pt x="168" y="25"/>
                    <a:pt x="169" y="24"/>
                    <a:pt x="170" y="23"/>
                  </a:cubicBezTo>
                  <a:cubicBezTo>
                    <a:pt x="170" y="23"/>
                    <a:pt x="170" y="22"/>
                    <a:pt x="170" y="22"/>
                  </a:cubicBezTo>
                  <a:cubicBezTo>
                    <a:pt x="170" y="22"/>
                    <a:pt x="171" y="22"/>
                    <a:pt x="171" y="22"/>
                  </a:cubicBezTo>
                  <a:cubicBezTo>
                    <a:pt x="172" y="25"/>
                    <a:pt x="174" y="30"/>
                    <a:pt x="177" y="34"/>
                  </a:cubicBezTo>
                  <a:cubicBezTo>
                    <a:pt x="178" y="35"/>
                    <a:pt x="178" y="36"/>
                    <a:pt x="179" y="38"/>
                  </a:cubicBezTo>
                  <a:cubicBezTo>
                    <a:pt x="174" y="41"/>
                    <a:pt x="169" y="44"/>
                    <a:pt x="166" y="46"/>
                  </a:cubicBezTo>
                  <a:cubicBezTo>
                    <a:pt x="154" y="54"/>
                    <a:pt x="154" y="54"/>
                    <a:pt x="154" y="54"/>
                  </a:cubicBezTo>
                  <a:cubicBezTo>
                    <a:pt x="154" y="53"/>
                    <a:pt x="153" y="52"/>
                    <a:pt x="152" y="51"/>
                  </a:cubicBezTo>
                  <a:cubicBezTo>
                    <a:pt x="150" y="47"/>
                    <a:pt x="146" y="43"/>
                    <a:pt x="143" y="41"/>
                  </a:cubicBezTo>
                  <a:cubicBezTo>
                    <a:pt x="143" y="41"/>
                    <a:pt x="143" y="40"/>
                    <a:pt x="143" y="40"/>
                  </a:cubicBezTo>
                  <a:cubicBezTo>
                    <a:pt x="143" y="40"/>
                    <a:pt x="144" y="40"/>
                    <a:pt x="144" y="40"/>
                  </a:cubicBezTo>
                  <a:cubicBezTo>
                    <a:pt x="145" y="40"/>
                    <a:pt x="147" y="39"/>
                    <a:pt x="148" y="38"/>
                  </a:cubicBezTo>
                  <a:cubicBezTo>
                    <a:pt x="149" y="37"/>
                    <a:pt x="151" y="36"/>
                    <a:pt x="153" y="34"/>
                  </a:cubicBezTo>
                  <a:cubicBezTo>
                    <a:pt x="154" y="33"/>
                    <a:pt x="153" y="33"/>
                    <a:pt x="151" y="34"/>
                  </a:cubicBezTo>
                  <a:cubicBezTo>
                    <a:pt x="149" y="35"/>
                    <a:pt x="146" y="37"/>
                    <a:pt x="145" y="38"/>
                  </a:cubicBezTo>
                  <a:cubicBezTo>
                    <a:pt x="144" y="39"/>
                    <a:pt x="143" y="40"/>
                    <a:pt x="143" y="40"/>
                  </a:cubicBezTo>
                  <a:cubicBezTo>
                    <a:pt x="141" y="38"/>
                    <a:pt x="139" y="37"/>
                    <a:pt x="139" y="37"/>
                  </a:cubicBezTo>
                  <a:cubicBezTo>
                    <a:pt x="138" y="37"/>
                    <a:pt x="137" y="37"/>
                    <a:pt x="137" y="38"/>
                  </a:cubicBezTo>
                  <a:cubicBezTo>
                    <a:pt x="137" y="38"/>
                    <a:pt x="138" y="40"/>
                    <a:pt x="138" y="43"/>
                  </a:cubicBezTo>
                  <a:cubicBezTo>
                    <a:pt x="138" y="43"/>
                    <a:pt x="137" y="43"/>
                    <a:pt x="136" y="44"/>
                  </a:cubicBezTo>
                  <a:cubicBezTo>
                    <a:pt x="135" y="45"/>
                    <a:pt x="132" y="47"/>
                    <a:pt x="130" y="49"/>
                  </a:cubicBezTo>
                  <a:cubicBezTo>
                    <a:pt x="128" y="50"/>
                    <a:pt x="128" y="51"/>
                    <a:pt x="130" y="50"/>
                  </a:cubicBezTo>
                  <a:cubicBezTo>
                    <a:pt x="131" y="49"/>
                    <a:pt x="133" y="48"/>
                    <a:pt x="135" y="47"/>
                  </a:cubicBezTo>
                  <a:cubicBezTo>
                    <a:pt x="136" y="46"/>
                    <a:pt x="137" y="45"/>
                    <a:pt x="138" y="44"/>
                  </a:cubicBezTo>
                  <a:cubicBezTo>
                    <a:pt x="138" y="44"/>
                    <a:pt x="138" y="44"/>
                    <a:pt x="139" y="43"/>
                  </a:cubicBezTo>
                  <a:cubicBezTo>
                    <a:pt x="139" y="43"/>
                    <a:pt x="139" y="44"/>
                    <a:pt x="139" y="44"/>
                  </a:cubicBezTo>
                  <a:cubicBezTo>
                    <a:pt x="140" y="47"/>
                    <a:pt x="143" y="52"/>
                    <a:pt x="145" y="56"/>
                  </a:cubicBezTo>
                  <a:cubicBezTo>
                    <a:pt x="146" y="57"/>
                    <a:pt x="147" y="58"/>
                    <a:pt x="147" y="59"/>
                  </a:cubicBezTo>
                  <a:cubicBezTo>
                    <a:pt x="141" y="63"/>
                    <a:pt x="135" y="65"/>
                    <a:pt x="131" y="66"/>
                  </a:cubicBezTo>
                  <a:cubicBezTo>
                    <a:pt x="128" y="61"/>
                    <a:pt x="124" y="56"/>
                    <a:pt x="122" y="52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13" y="39"/>
                    <a:pt x="105" y="28"/>
                    <a:pt x="101" y="24"/>
                  </a:cubicBezTo>
                  <a:cubicBezTo>
                    <a:pt x="97" y="20"/>
                    <a:pt x="90" y="15"/>
                    <a:pt x="86" y="12"/>
                  </a:cubicBezTo>
                  <a:cubicBezTo>
                    <a:pt x="82" y="9"/>
                    <a:pt x="77" y="7"/>
                    <a:pt x="75" y="7"/>
                  </a:cubicBezTo>
                  <a:cubicBezTo>
                    <a:pt x="74" y="8"/>
                    <a:pt x="72" y="9"/>
                    <a:pt x="71" y="10"/>
                  </a:cubicBezTo>
                  <a:cubicBezTo>
                    <a:pt x="70" y="12"/>
                    <a:pt x="70" y="17"/>
                    <a:pt x="71" y="22"/>
                  </a:cubicBezTo>
                  <a:cubicBezTo>
                    <a:pt x="72" y="27"/>
                    <a:pt x="75" y="35"/>
                    <a:pt x="77" y="40"/>
                  </a:cubicBezTo>
                  <a:cubicBezTo>
                    <a:pt x="79" y="45"/>
                    <a:pt x="86" y="57"/>
                    <a:pt x="92" y="66"/>
                  </a:cubicBezTo>
                  <a:cubicBezTo>
                    <a:pt x="95" y="70"/>
                    <a:pt x="95" y="70"/>
                    <a:pt x="95" y="70"/>
                  </a:cubicBezTo>
                  <a:cubicBezTo>
                    <a:pt x="97" y="74"/>
                    <a:pt x="101" y="79"/>
                    <a:pt x="104" y="84"/>
                  </a:cubicBezTo>
                  <a:cubicBezTo>
                    <a:pt x="102" y="87"/>
                    <a:pt x="98" y="92"/>
                    <a:pt x="92" y="96"/>
                  </a:cubicBezTo>
                  <a:cubicBezTo>
                    <a:pt x="91" y="95"/>
                    <a:pt x="90" y="94"/>
                    <a:pt x="89" y="93"/>
                  </a:cubicBezTo>
                  <a:cubicBezTo>
                    <a:pt x="87" y="89"/>
                    <a:pt x="83" y="85"/>
                    <a:pt x="81" y="83"/>
                  </a:cubicBezTo>
                  <a:cubicBezTo>
                    <a:pt x="81" y="83"/>
                    <a:pt x="81" y="83"/>
                    <a:pt x="80" y="83"/>
                  </a:cubicBezTo>
                  <a:cubicBezTo>
                    <a:pt x="81" y="82"/>
                    <a:pt x="81" y="82"/>
                    <a:pt x="82" y="82"/>
                  </a:cubicBezTo>
                  <a:cubicBezTo>
                    <a:pt x="83" y="82"/>
                    <a:pt x="84" y="81"/>
                    <a:pt x="86" y="80"/>
                  </a:cubicBezTo>
                  <a:cubicBezTo>
                    <a:pt x="87" y="80"/>
                    <a:pt x="89" y="78"/>
                    <a:pt x="90" y="77"/>
                  </a:cubicBezTo>
                  <a:cubicBezTo>
                    <a:pt x="91" y="76"/>
                    <a:pt x="90" y="75"/>
                    <a:pt x="89" y="77"/>
                  </a:cubicBezTo>
                  <a:cubicBezTo>
                    <a:pt x="87" y="78"/>
                    <a:pt x="84" y="79"/>
                    <a:pt x="82" y="80"/>
                  </a:cubicBezTo>
                  <a:cubicBezTo>
                    <a:pt x="81" y="81"/>
                    <a:pt x="80" y="82"/>
                    <a:pt x="80" y="82"/>
                  </a:cubicBezTo>
                  <a:cubicBezTo>
                    <a:pt x="78" y="81"/>
                    <a:pt x="76" y="79"/>
                    <a:pt x="76" y="79"/>
                  </a:cubicBezTo>
                  <a:cubicBezTo>
                    <a:pt x="75" y="79"/>
                    <a:pt x="75" y="80"/>
                    <a:pt x="75" y="80"/>
                  </a:cubicBezTo>
                  <a:cubicBezTo>
                    <a:pt x="75" y="81"/>
                    <a:pt x="75" y="83"/>
                    <a:pt x="76" y="85"/>
                  </a:cubicBezTo>
                  <a:cubicBezTo>
                    <a:pt x="75" y="85"/>
                    <a:pt x="74" y="86"/>
                    <a:pt x="73" y="86"/>
                  </a:cubicBezTo>
                  <a:cubicBezTo>
                    <a:pt x="72" y="87"/>
                    <a:pt x="69" y="89"/>
                    <a:pt x="67" y="91"/>
                  </a:cubicBezTo>
                  <a:cubicBezTo>
                    <a:pt x="66" y="92"/>
                    <a:pt x="66" y="93"/>
                    <a:pt x="67" y="92"/>
                  </a:cubicBezTo>
                  <a:cubicBezTo>
                    <a:pt x="69" y="91"/>
                    <a:pt x="71" y="90"/>
                    <a:pt x="72" y="89"/>
                  </a:cubicBezTo>
                  <a:cubicBezTo>
                    <a:pt x="73" y="89"/>
                    <a:pt x="75" y="87"/>
                    <a:pt x="75" y="87"/>
                  </a:cubicBezTo>
                  <a:cubicBezTo>
                    <a:pt x="75" y="86"/>
                    <a:pt x="76" y="86"/>
                    <a:pt x="76" y="85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7" y="89"/>
                    <a:pt x="80" y="94"/>
                    <a:pt x="82" y="98"/>
                  </a:cubicBezTo>
                  <a:cubicBezTo>
                    <a:pt x="83" y="99"/>
                    <a:pt x="84" y="100"/>
                    <a:pt x="85" y="101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69" y="111"/>
                    <a:pt x="65" y="115"/>
                    <a:pt x="60" y="118"/>
                  </a:cubicBezTo>
                  <a:cubicBezTo>
                    <a:pt x="59" y="117"/>
                    <a:pt x="59" y="116"/>
                    <a:pt x="58" y="115"/>
                  </a:cubicBezTo>
                  <a:cubicBezTo>
                    <a:pt x="55" y="111"/>
                    <a:pt x="51" y="106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4"/>
                    <a:pt x="49" y="104"/>
                    <a:pt x="50" y="104"/>
                  </a:cubicBezTo>
                  <a:cubicBezTo>
                    <a:pt x="51" y="103"/>
                    <a:pt x="53" y="103"/>
                    <a:pt x="54" y="102"/>
                  </a:cubicBezTo>
                  <a:cubicBezTo>
                    <a:pt x="55" y="101"/>
                    <a:pt x="57" y="99"/>
                    <a:pt x="58" y="98"/>
                  </a:cubicBezTo>
                  <a:cubicBezTo>
                    <a:pt x="59" y="97"/>
                    <a:pt x="59" y="97"/>
                    <a:pt x="57" y="98"/>
                  </a:cubicBezTo>
                  <a:cubicBezTo>
                    <a:pt x="55" y="99"/>
                    <a:pt x="52" y="101"/>
                    <a:pt x="50" y="102"/>
                  </a:cubicBezTo>
                  <a:cubicBezTo>
                    <a:pt x="49" y="103"/>
                    <a:pt x="49" y="103"/>
                    <a:pt x="48" y="104"/>
                  </a:cubicBezTo>
                  <a:cubicBezTo>
                    <a:pt x="46" y="102"/>
                    <a:pt x="45" y="101"/>
                    <a:pt x="44" y="101"/>
                  </a:cubicBezTo>
                  <a:cubicBezTo>
                    <a:pt x="44" y="101"/>
                    <a:pt x="43" y="101"/>
                    <a:pt x="43" y="102"/>
                  </a:cubicBezTo>
                  <a:cubicBezTo>
                    <a:pt x="43" y="102"/>
                    <a:pt x="43" y="104"/>
                    <a:pt x="44" y="106"/>
                  </a:cubicBezTo>
                  <a:cubicBezTo>
                    <a:pt x="44" y="107"/>
                    <a:pt x="43" y="107"/>
                    <a:pt x="42" y="108"/>
                  </a:cubicBezTo>
                  <a:cubicBezTo>
                    <a:pt x="40" y="109"/>
                    <a:pt x="37" y="111"/>
                    <a:pt x="36" y="112"/>
                  </a:cubicBezTo>
                  <a:cubicBezTo>
                    <a:pt x="34" y="114"/>
                    <a:pt x="34" y="114"/>
                    <a:pt x="35" y="114"/>
                  </a:cubicBezTo>
                  <a:cubicBezTo>
                    <a:pt x="37" y="113"/>
                    <a:pt x="39" y="112"/>
                    <a:pt x="40" y="111"/>
                  </a:cubicBezTo>
                  <a:cubicBezTo>
                    <a:pt x="41" y="110"/>
                    <a:pt x="43" y="109"/>
                    <a:pt x="43" y="108"/>
                  </a:cubicBezTo>
                  <a:cubicBezTo>
                    <a:pt x="44" y="108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5" y="110"/>
                    <a:pt x="48" y="116"/>
                    <a:pt x="51" y="119"/>
                  </a:cubicBezTo>
                  <a:cubicBezTo>
                    <a:pt x="52" y="121"/>
                    <a:pt x="52" y="122"/>
                    <a:pt x="53" y="123"/>
                  </a:cubicBezTo>
                  <a:cubicBezTo>
                    <a:pt x="48" y="126"/>
                    <a:pt x="44" y="129"/>
                    <a:pt x="40" y="132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38" y="131"/>
                    <a:pt x="36" y="129"/>
                    <a:pt x="35" y="128"/>
                  </a:cubicBezTo>
                  <a:cubicBezTo>
                    <a:pt x="32" y="126"/>
                    <a:pt x="30" y="125"/>
                    <a:pt x="29" y="125"/>
                  </a:cubicBezTo>
                  <a:cubicBezTo>
                    <a:pt x="28" y="124"/>
                    <a:pt x="28" y="125"/>
                    <a:pt x="27" y="126"/>
                  </a:cubicBezTo>
                  <a:cubicBezTo>
                    <a:pt x="27" y="126"/>
                    <a:pt x="28" y="129"/>
                    <a:pt x="28" y="132"/>
                  </a:cubicBezTo>
                  <a:cubicBezTo>
                    <a:pt x="29" y="134"/>
                    <a:pt x="30" y="136"/>
                    <a:pt x="31" y="139"/>
                  </a:cubicBezTo>
                  <a:cubicBezTo>
                    <a:pt x="31" y="139"/>
                    <a:pt x="31" y="139"/>
                    <a:pt x="31" y="139"/>
                  </a:cubicBezTo>
                  <a:cubicBezTo>
                    <a:pt x="22" y="146"/>
                    <a:pt x="12" y="153"/>
                    <a:pt x="8" y="156"/>
                  </a:cubicBezTo>
                  <a:cubicBezTo>
                    <a:pt x="5" y="158"/>
                    <a:pt x="1" y="162"/>
                    <a:pt x="1" y="163"/>
                  </a:cubicBezTo>
                  <a:cubicBezTo>
                    <a:pt x="0" y="164"/>
                    <a:pt x="2" y="168"/>
                    <a:pt x="5" y="171"/>
                  </a:cubicBezTo>
                  <a:cubicBezTo>
                    <a:pt x="8" y="174"/>
                    <a:pt x="11" y="177"/>
                    <a:pt x="13" y="177"/>
                  </a:cubicBezTo>
                  <a:cubicBezTo>
                    <a:pt x="14" y="177"/>
                    <a:pt x="23" y="173"/>
                    <a:pt x="33" y="168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46" y="161"/>
                    <a:pt x="47" y="161"/>
                    <a:pt x="49" y="160"/>
                  </a:cubicBezTo>
                  <a:cubicBezTo>
                    <a:pt x="50" y="163"/>
                    <a:pt x="52" y="165"/>
                    <a:pt x="54" y="166"/>
                  </a:cubicBezTo>
                  <a:cubicBezTo>
                    <a:pt x="55" y="167"/>
                    <a:pt x="57" y="168"/>
                    <a:pt x="57" y="168"/>
                  </a:cubicBezTo>
                  <a:cubicBezTo>
                    <a:pt x="57" y="169"/>
                    <a:pt x="58" y="168"/>
                    <a:pt x="58" y="168"/>
                  </a:cubicBezTo>
                  <a:cubicBezTo>
                    <a:pt x="58" y="168"/>
                    <a:pt x="57" y="166"/>
                    <a:pt x="57" y="164"/>
                  </a:cubicBezTo>
                  <a:cubicBezTo>
                    <a:pt x="56" y="163"/>
                    <a:pt x="55" y="160"/>
                    <a:pt x="54" y="158"/>
                  </a:cubicBezTo>
                  <a:cubicBezTo>
                    <a:pt x="63" y="153"/>
                    <a:pt x="74" y="148"/>
                    <a:pt x="82" y="144"/>
                  </a:cubicBezTo>
                  <a:cubicBezTo>
                    <a:pt x="85" y="142"/>
                    <a:pt x="85" y="142"/>
                    <a:pt x="85" y="142"/>
                  </a:cubicBezTo>
                  <a:cubicBezTo>
                    <a:pt x="95" y="137"/>
                    <a:pt x="104" y="133"/>
                    <a:pt x="104" y="133"/>
                  </a:cubicBezTo>
                  <a:cubicBezTo>
                    <a:pt x="105" y="132"/>
                    <a:pt x="110" y="129"/>
                    <a:pt x="116" y="125"/>
                  </a:cubicBezTo>
                  <a:cubicBezTo>
                    <a:pt x="121" y="122"/>
                    <a:pt x="125" y="119"/>
                    <a:pt x="127" y="119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7" y="132"/>
                    <a:pt x="146" y="145"/>
                    <a:pt x="150" y="151"/>
                  </a:cubicBezTo>
                  <a:cubicBezTo>
                    <a:pt x="154" y="156"/>
                    <a:pt x="160" y="162"/>
                    <a:pt x="164" y="167"/>
                  </a:cubicBezTo>
                  <a:cubicBezTo>
                    <a:pt x="162" y="171"/>
                    <a:pt x="157" y="177"/>
                    <a:pt x="152" y="183"/>
                  </a:cubicBezTo>
                  <a:cubicBezTo>
                    <a:pt x="150" y="185"/>
                    <a:pt x="150" y="185"/>
                    <a:pt x="150" y="185"/>
                  </a:cubicBezTo>
                  <a:cubicBezTo>
                    <a:pt x="142" y="193"/>
                    <a:pt x="136" y="200"/>
                    <a:pt x="135" y="201"/>
                  </a:cubicBezTo>
                  <a:cubicBezTo>
                    <a:pt x="134" y="203"/>
                    <a:pt x="134" y="205"/>
                    <a:pt x="135" y="206"/>
                  </a:cubicBezTo>
                  <a:cubicBezTo>
                    <a:pt x="136" y="208"/>
                    <a:pt x="137" y="210"/>
                    <a:pt x="138" y="211"/>
                  </a:cubicBezTo>
                  <a:cubicBezTo>
                    <a:pt x="139" y="213"/>
                    <a:pt x="141" y="213"/>
                    <a:pt x="142" y="213"/>
                  </a:cubicBezTo>
                  <a:cubicBezTo>
                    <a:pt x="144" y="212"/>
                    <a:pt x="153" y="208"/>
                    <a:pt x="163" y="203"/>
                  </a:cubicBezTo>
                  <a:cubicBezTo>
                    <a:pt x="170" y="199"/>
                    <a:pt x="170" y="199"/>
                    <a:pt x="170" y="199"/>
                  </a:cubicBezTo>
                  <a:cubicBezTo>
                    <a:pt x="178" y="195"/>
                    <a:pt x="186" y="192"/>
                    <a:pt x="189" y="191"/>
                  </a:cubicBezTo>
                  <a:cubicBezTo>
                    <a:pt x="191" y="192"/>
                    <a:pt x="192" y="193"/>
                    <a:pt x="193" y="194"/>
                  </a:cubicBezTo>
                  <a:cubicBezTo>
                    <a:pt x="195" y="195"/>
                    <a:pt x="197" y="196"/>
                    <a:pt x="198" y="196"/>
                  </a:cubicBezTo>
                  <a:cubicBezTo>
                    <a:pt x="199" y="197"/>
                    <a:pt x="200" y="196"/>
                    <a:pt x="200" y="195"/>
                  </a:cubicBezTo>
                  <a:cubicBezTo>
                    <a:pt x="200" y="194"/>
                    <a:pt x="200" y="192"/>
                    <a:pt x="200" y="189"/>
                  </a:cubicBezTo>
                  <a:cubicBezTo>
                    <a:pt x="200" y="188"/>
                    <a:pt x="199" y="187"/>
                    <a:pt x="198" y="185"/>
                  </a:cubicBezTo>
                  <a:cubicBezTo>
                    <a:pt x="200" y="182"/>
                    <a:pt x="206" y="176"/>
                    <a:pt x="213" y="170"/>
                  </a:cubicBezTo>
                  <a:cubicBezTo>
                    <a:pt x="219" y="165"/>
                    <a:pt x="219" y="165"/>
                    <a:pt x="219" y="165"/>
                  </a:cubicBezTo>
                  <a:cubicBezTo>
                    <a:pt x="227" y="158"/>
                    <a:pt x="235" y="151"/>
                    <a:pt x="236" y="149"/>
                  </a:cubicBezTo>
                  <a:cubicBezTo>
                    <a:pt x="237" y="148"/>
                    <a:pt x="238" y="146"/>
                    <a:pt x="237" y="145"/>
                  </a:cubicBezTo>
                  <a:cubicBezTo>
                    <a:pt x="236" y="143"/>
                    <a:pt x="234" y="141"/>
                    <a:pt x="233" y="140"/>
                  </a:cubicBezTo>
                  <a:cubicBezTo>
                    <a:pt x="232" y="139"/>
                    <a:pt x="230" y="138"/>
                    <a:pt x="228" y="138"/>
                  </a:cubicBezTo>
                  <a:cubicBezTo>
                    <a:pt x="227" y="139"/>
                    <a:pt x="218" y="142"/>
                    <a:pt x="207" y="146"/>
                  </a:cubicBezTo>
                  <a:cubicBezTo>
                    <a:pt x="205" y="147"/>
                    <a:pt x="205" y="147"/>
                    <a:pt x="205" y="147"/>
                  </a:cubicBezTo>
                  <a:cubicBezTo>
                    <a:pt x="197" y="150"/>
                    <a:pt x="190" y="152"/>
                    <a:pt x="186" y="153"/>
                  </a:cubicBezTo>
                  <a:cubicBezTo>
                    <a:pt x="183" y="147"/>
                    <a:pt x="179" y="139"/>
                    <a:pt x="176" y="134"/>
                  </a:cubicBezTo>
                  <a:cubicBezTo>
                    <a:pt x="172" y="127"/>
                    <a:pt x="164" y="114"/>
                    <a:pt x="157" y="105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4"/>
            <p:cNvSpPr/>
            <p:nvPr/>
          </p:nvSpPr>
          <p:spPr bwMode="auto">
            <a:xfrm>
              <a:off x="3576" y="1673"/>
              <a:ext cx="615" cy="570"/>
            </a:xfrm>
            <a:custGeom>
              <a:avLst/>
              <a:gdLst>
                <a:gd name="T0" fmla="*/ 3 w 260"/>
                <a:gd name="T1" fmla="*/ 233 h 241"/>
                <a:gd name="T2" fmla="*/ 12 w 260"/>
                <a:gd name="T3" fmla="*/ 241 h 241"/>
                <a:gd name="T4" fmla="*/ 32 w 260"/>
                <a:gd name="T5" fmla="*/ 202 h 241"/>
                <a:gd name="T6" fmla="*/ 42 w 260"/>
                <a:gd name="T7" fmla="*/ 186 h 241"/>
                <a:gd name="T8" fmla="*/ 51 w 260"/>
                <a:gd name="T9" fmla="*/ 170 h 241"/>
                <a:gd name="T10" fmla="*/ 88 w 260"/>
                <a:gd name="T11" fmla="*/ 101 h 241"/>
                <a:gd name="T12" fmla="*/ 132 w 260"/>
                <a:gd name="T13" fmla="*/ 165 h 241"/>
                <a:gd name="T14" fmla="*/ 137 w 260"/>
                <a:gd name="T15" fmla="*/ 171 h 241"/>
                <a:gd name="T16" fmla="*/ 130 w 260"/>
                <a:gd name="T17" fmla="*/ 204 h 241"/>
                <a:gd name="T18" fmla="*/ 129 w 260"/>
                <a:gd name="T19" fmla="*/ 225 h 241"/>
                <a:gd name="T20" fmla="*/ 142 w 260"/>
                <a:gd name="T21" fmla="*/ 220 h 241"/>
                <a:gd name="T22" fmla="*/ 164 w 260"/>
                <a:gd name="T23" fmla="*/ 204 h 241"/>
                <a:gd name="T24" fmla="*/ 174 w 260"/>
                <a:gd name="T25" fmla="*/ 216 h 241"/>
                <a:gd name="T26" fmla="*/ 172 w 260"/>
                <a:gd name="T27" fmla="*/ 208 h 241"/>
                <a:gd name="T28" fmla="*/ 175 w 260"/>
                <a:gd name="T29" fmla="*/ 196 h 241"/>
                <a:gd name="T30" fmla="*/ 202 w 260"/>
                <a:gd name="T31" fmla="*/ 180 h 241"/>
                <a:gd name="T32" fmla="*/ 197 w 260"/>
                <a:gd name="T33" fmla="*/ 172 h 241"/>
                <a:gd name="T34" fmla="*/ 162 w 260"/>
                <a:gd name="T35" fmla="*/ 166 h 241"/>
                <a:gd name="T36" fmla="*/ 144 w 260"/>
                <a:gd name="T37" fmla="*/ 157 h 241"/>
                <a:gd name="T38" fmla="*/ 129 w 260"/>
                <a:gd name="T39" fmla="*/ 133 h 241"/>
                <a:gd name="T40" fmla="*/ 115 w 260"/>
                <a:gd name="T41" fmla="*/ 89 h 241"/>
                <a:gd name="T42" fmla="*/ 195 w 260"/>
                <a:gd name="T43" fmla="*/ 83 h 241"/>
                <a:gd name="T44" fmla="*/ 201 w 260"/>
                <a:gd name="T45" fmla="*/ 80 h 241"/>
                <a:gd name="T46" fmla="*/ 245 w 260"/>
                <a:gd name="T47" fmla="*/ 75 h 241"/>
                <a:gd name="T48" fmla="*/ 260 w 260"/>
                <a:gd name="T49" fmla="*/ 70 h 241"/>
                <a:gd name="T50" fmla="*/ 251 w 260"/>
                <a:gd name="T51" fmla="*/ 58 h 241"/>
                <a:gd name="T52" fmla="*/ 85 w 260"/>
                <a:gd name="T53" fmla="*/ 47 h 241"/>
                <a:gd name="T54" fmla="*/ 64 w 260"/>
                <a:gd name="T55" fmla="*/ 36 h 241"/>
                <a:gd name="T56" fmla="*/ 38 w 260"/>
                <a:gd name="T57" fmla="*/ 3 h 241"/>
                <a:gd name="T58" fmla="*/ 29 w 260"/>
                <a:gd name="T59" fmla="*/ 2 h 241"/>
                <a:gd name="T60" fmla="*/ 36 w 260"/>
                <a:gd name="T61" fmla="*/ 24 h 241"/>
                <a:gd name="T62" fmla="*/ 57 w 260"/>
                <a:gd name="T63" fmla="*/ 55 h 241"/>
                <a:gd name="T64" fmla="*/ 5 w 260"/>
                <a:gd name="T65" fmla="*/ 21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0" h="241">
                  <a:moveTo>
                    <a:pt x="0" y="226"/>
                  </a:moveTo>
                  <a:cubicBezTo>
                    <a:pt x="1" y="228"/>
                    <a:pt x="2" y="231"/>
                    <a:pt x="3" y="233"/>
                  </a:cubicBezTo>
                  <a:cubicBezTo>
                    <a:pt x="4" y="236"/>
                    <a:pt x="6" y="239"/>
                    <a:pt x="8" y="240"/>
                  </a:cubicBezTo>
                  <a:cubicBezTo>
                    <a:pt x="10" y="241"/>
                    <a:pt x="11" y="241"/>
                    <a:pt x="12" y="241"/>
                  </a:cubicBezTo>
                  <a:cubicBezTo>
                    <a:pt x="12" y="241"/>
                    <a:pt x="15" y="235"/>
                    <a:pt x="19" y="228"/>
                  </a:cubicBezTo>
                  <a:cubicBezTo>
                    <a:pt x="32" y="202"/>
                    <a:pt x="32" y="202"/>
                    <a:pt x="32" y="202"/>
                  </a:cubicBezTo>
                  <a:cubicBezTo>
                    <a:pt x="36" y="196"/>
                    <a:pt x="39" y="189"/>
                    <a:pt x="39" y="189"/>
                  </a:cubicBezTo>
                  <a:cubicBezTo>
                    <a:pt x="39" y="188"/>
                    <a:pt x="40" y="187"/>
                    <a:pt x="42" y="186"/>
                  </a:cubicBezTo>
                  <a:cubicBezTo>
                    <a:pt x="43" y="186"/>
                    <a:pt x="44" y="184"/>
                    <a:pt x="44" y="184"/>
                  </a:cubicBezTo>
                  <a:cubicBezTo>
                    <a:pt x="45" y="183"/>
                    <a:pt x="48" y="177"/>
                    <a:pt x="51" y="170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3" y="107"/>
                    <a:pt x="86" y="103"/>
                    <a:pt x="88" y="101"/>
                  </a:cubicBezTo>
                  <a:cubicBezTo>
                    <a:pt x="115" y="142"/>
                    <a:pt x="115" y="142"/>
                    <a:pt x="115" y="142"/>
                  </a:cubicBezTo>
                  <a:cubicBezTo>
                    <a:pt x="120" y="149"/>
                    <a:pt x="127" y="159"/>
                    <a:pt x="132" y="165"/>
                  </a:cubicBezTo>
                  <a:cubicBezTo>
                    <a:pt x="132" y="165"/>
                    <a:pt x="132" y="165"/>
                    <a:pt x="132" y="165"/>
                  </a:cubicBezTo>
                  <a:cubicBezTo>
                    <a:pt x="134" y="167"/>
                    <a:pt x="135" y="169"/>
                    <a:pt x="137" y="171"/>
                  </a:cubicBezTo>
                  <a:cubicBezTo>
                    <a:pt x="137" y="173"/>
                    <a:pt x="136" y="179"/>
                    <a:pt x="134" y="185"/>
                  </a:cubicBezTo>
                  <a:cubicBezTo>
                    <a:pt x="130" y="204"/>
                    <a:pt x="130" y="204"/>
                    <a:pt x="130" y="204"/>
                  </a:cubicBezTo>
                  <a:cubicBezTo>
                    <a:pt x="128" y="211"/>
                    <a:pt x="127" y="219"/>
                    <a:pt x="127" y="220"/>
                  </a:cubicBezTo>
                  <a:cubicBezTo>
                    <a:pt x="127" y="221"/>
                    <a:pt x="128" y="223"/>
                    <a:pt x="129" y="225"/>
                  </a:cubicBezTo>
                  <a:cubicBezTo>
                    <a:pt x="130" y="226"/>
                    <a:pt x="131" y="227"/>
                    <a:pt x="132" y="228"/>
                  </a:cubicBezTo>
                  <a:cubicBezTo>
                    <a:pt x="132" y="228"/>
                    <a:pt x="137" y="225"/>
                    <a:pt x="142" y="220"/>
                  </a:cubicBezTo>
                  <a:cubicBezTo>
                    <a:pt x="147" y="216"/>
                    <a:pt x="154" y="211"/>
                    <a:pt x="157" y="208"/>
                  </a:cubicBezTo>
                  <a:cubicBezTo>
                    <a:pt x="160" y="206"/>
                    <a:pt x="162" y="204"/>
                    <a:pt x="164" y="204"/>
                  </a:cubicBezTo>
                  <a:cubicBezTo>
                    <a:pt x="166" y="206"/>
                    <a:pt x="168" y="209"/>
                    <a:pt x="169" y="210"/>
                  </a:cubicBezTo>
                  <a:cubicBezTo>
                    <a:pt x="171" y="213"/>
                    <a:pt x="174" y="216"/>
                    <a:pt x="174" y="216"/>
                  </a:cubicBezTo>
                  <a:cubicBezTo>
                    <a:pt x="175" y="216"/>
                    <a:pt x="175" y="216"/>
                    <a:pt x="176" y="215"/>
                  </a:cubicBezTo>
                  <a:cubicBezTo>
                    <a:pt x="176" y="215"/>
                    <a:pt x="174" y="211"/>
                    <a:pt x="172" y="208"/>
                  </a:cubicBezTo>
                  <a:cubicBezTo>
                    <a:pt x="171" y="206"/>
                    <a:pt x="170" y="204"/>
                    <a:pt x="168" y="201"/>
                  </a:cubicBezTo>
                  <a:cubicBezTo>
                    <a:pt x="169" y="200"/>
                    <a:pt x="172" y="198"/>
                    <a:pt x="175" y="196"/>
                  </a:cubicBezTo>
                  <a:cubicBezTo>
                    <a:pt x="178" y="194"/>
                    <a:pt x="186" y="190"/>
                    <a:pt x="192" y="187"/>
                  </a:cubicBezTo>
                  <a:cubicBezTo>
                    <a:pt x="198" y="184"/>
                    <a:pt x="202" y="181"/>
                    <a:pt x="202" y="180"/>
                  </a:cubicBezTo>
                  <a:cubicBezTo>
                    <a:pt x="203" y="179"/>
                    <a:pt x="202" y="178"/>
                    <a:pt x="201" y="176"/>
                  </a:cubicBezTo>
                  <a:cubicBezTo>
                    <a:pt x="200" y="175"/>
                    <a:pt x="198" y="173"/>
                    <a:pt x="197" y="172"/>
                  </a:cubicBezTo>
                  <a:cubicBezTo>
                    <a:pt x="196" y="172"/>
                    <a:pt x="189" y="170"/>
                    <a:pt x="181" y="169"/>
                  </a:cubicBezTo>
                  <a:cubicBezTo>
                    <a:pt x="162" y="166"/>
                    <a:pt x="162" y="166"/>
                    <a:pt x="162" y="166"/>
                  </a:cubicBezTo>
                  <a:cubicBezTo>
                    <a:pt x="156" y="165"/>
                    <a:pt x="150" y="164"/>
                    <a:pt x="148" y="164"/>
                  </a:cubicBezTo>
                  <a:cubicBezTo>
                    <a:pt x="146" y="161"/>
                    <a:pt x="145" y="159"/>
                    <a:pt x="144" y="157"/>
                  </a:cubicBezTo>
                  <a:cubicBezTo>
                    <a:pt x="144" y="157"/>
                    <a:pt x="144" y="157"/>
                    <a:pt x="144" y="157"/>
                  </a:cubicBezTo>
                  <a:cubicBezTo>
                    <a:pt x="140" y="150"/>
                    <a:pt x="134" y="139"/>
                    <a:pt x="129" y="133"/>
                  </a:cubicBezTo>
                  <a:cubicBezTo>
                    <a:pt x="102" y="92"/>
                    <a:pt x="102" y="92"/>
                    <a:pt x="102" y="92"/>
                  </a:cubicBezTo>
                  <a:cubicBezTo>
                    <a:pt x="104" y="91"/>
                    <a:pt x="109" y="90"/>
                    <a:pt x="115" y="89"/>
                  </a:cubicBezTo>
                  <a:cubicBezTo>
                    <a:pt x="179" y="84"/>
                    <a:pt x="179" y="84"/>
                    <a:pt x="179" y="84"/>
                  </a:cubicBezTo>
                  <a:cubicBezTo>
                    <a:pt x="187" y="83"/>
                    <a:pt x="194" y="83"/>
                    <a:pt x="195" y="83"/>
                  </a:cubicBezTo>
                  <a:cubicBezTo>
                    <a:pt x="195" y="83"/>
                    <a:pt x="197" y="82"/>
                    <a:pt x="198" y="81"/>
                  </a:cubicBezTo>
                  <a:cubicBezTo>
                    <a:pt x="199" y="80"/>
                    <a:pt x="201" y="80"/>
                    <a:pt x="201" y="80"/>
                  </a:cubicBezTo>
                  <a:cubicBezTo>
                    <a:pt x="202" y="79"/>
                    <a:pt x="209" y="79"/>
                    <a:pt x="216" y="78"/>
                  </a:cubicBezTo>
                  <a:cubicBezTo>
                    <a:pt x="245" y="75"/>
                    <a:pt x="245" y="75"/>
                    <a:pt x="245" y="75"/>
                  </a:cubicBezTo>
                  <a:cubicBezTo>
                    <a:pt x="253" y="74"/>
                    <a:pt x="259" y="74"/>
                    <a:pt x="260" y="74"/>
                  </a:cubicBezTo>
                  <a:cubicBezTo>
                    <a:pt x="260" y="73"/>
                    <a:pt x="260" y="72"/>
                    <a:pt x="260" y="70"/>
                  </a:cubicBezTo>
                  <a:cubicBezTo>
                    <a:pt x="260" y="68"/>
                    <a:pt x="258" y="64"/>
                    <a:pt x="256" y="62"/>
                  </a:cubicBezTo>
                  <a:cubicBezTo>
                    <a:pt x="254" y="60"/>
                    <a:pt x="252" y="58"/>
                    <a:pt x="251" y="58"/>
                  </a:cubicBezTo>
                  <a:cubicBezTo>
                    <a:pt x="250" y="57"/>
                    <a:pt x="242" y="56"/>
                    <a:pt x="235" y="56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0" y="47"/>
                    <a:pt x="74" y="46"/>
                    <a:pt x="71" y="4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0" y="29"/>
                    <a:pt x="53" y="20"/>
                    <a:pt x="49" y="15"/>
                  </a:cubicBezTo>
                  <a:cubicBezTo>
                    <a:pt x="46" y="10"/>
                    <a:pt x="41" y="5"/>
                    <a:pt x="38" y="3"/>
                  </a:cubicBezTo>
                  <a:cubicBezTo>
                    <a:pt x="36" y="2"/>
                    <a:pt x="33" y="0"/>
                    <a:pt x="32" y="0"/>
                  </a:cubicBezTo>
                  <a:cubicBezTo>
                    <a:pt x="30" y="0"/>
                    <a:pt x="29" y="1"/>
                    <a:pt x="29" y="2"/>
                  </a:cubicBezTo>
                  <a:cubicBezTo>
                    <a:pt x="29" y="3"/>
                    <a:pt x="29" y="6"/>
                    <a:pt x="29" y="9"/>
                  </a:cubicBezTo>
                  <a:cubicBezTo>
                    <a:pt x="30" y="12"/>
                    <a:pt x="33" y="19"/>
                    <a:pt x="36" y="24"/>
                  </a:cubicBezTo>
                  <a:cubicBezTo>
                    <a:pt x="39" y="29"/>
                    <a:pt x="45" y="39"/>
                    <a:pt x="50" y="4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6" y="58"/>
                    <a:pt x="54" y="64"/>
                    <a:pt x="53" y="70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2" y="218"/>
                    <a:pt x="0" y="225"/>
                    <a:pt x="0" y="226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5"/>
            <p:cNvSpPr/>
            <p:nvPr/>
          </p:nvSpPr>
          <p:spPr bwMode="auto">
            <a:xfrm>
              <a:off x="5088" y="279"/>
              <a:ext cx="628" cy="532"/>
            </a:xfrm>
            <a:custGeom>
              <a:avLst/>
              <a:gdLst>
                <a:gd name="T0" fmla="*/ 198 w 265"/>
                <a:gd name="T1" fmla="*/ 192 h 225"/>
                <a:gd name="T2" fmla="*/ 240 w 265"/>
                <a:gd name="T3" fmla="*/ 155 h 225"/>
                <a:gd name="T4" fmla="*/ 220 w 265"/>
                <a:gd name="T5" fmla="*/ 153 h 225"/>
                <a:gd name="T6" fmla="*/ 176 w 265"/>
                <a:gd name="T7" fmla="*/ 153 h 225"/>
                <a:gd name="T8" fmla="*/ 169 w 265"/>
                <a:gd name="T9" fmla="*/ 114 h 225"/>
                <a:gd name="T10" fmla="*/ 177 w 265"/>
                <a:gd name="T11" fmla="*/ 107 h 225"/>
                <a:gd name="T12" fmla="*/ 184 w 265"/>
                <a:gd name="T13" fmla="*/ 106 h 225"/>
                <a:gd name="T14" fmla="*/ 187 w 265"/>
                <a:gd name="T15" fmla="*/ 107 h 225"/>
                <a:gd name="T16" fmla="*/ 188 w 265"/>
                <a:gd name="T17" fmla="*/ 102 h 225"/>
                <a:gd name="T18" fmla="*/ 188 w 265"/>
                <a:gd name="T19" fmla="*/ 95 h 225"/>
                <a:gd name="T20" fmla="*/ 242 w 265"/>
                <a:gd name="T21" fmla="*/ 39 h 225"/>
                <a:gd name="T22" fmla="*/ 260 w 265"/>
                <a:gd name="T23" fmla="*/ 53 h 225"/>
                <a:gd name="T24" fmla="*/ 265 w 265"/>
                <a:gd name="T25" fmla="*/ 49 h 225"/>
                <a:gd name="T26" fmla="*/ 255 w 265"/>
                <a:gd name="T27" fmla="*/ 41 h 225"/>
                <a:gd name="T28" fmla="*/ 236 w 265"/>
                <a:gd name="T29" fmla="*/ 11 h 225"/>
                <a:gd name="T30" fmla="*/ 225 w 265"/>
                <a:gd name="T31" fmla="*/ 18 h 225"/>
                <a:gd name="T32" fmla="*/ 207 w 265"/>
                <a:gd name="T33" fmla="*/ 33 h 225"/>
                <a:gd name="T34" fmla="*/ 166 w 265"/>
                <a:gd name="T35" fmla="*/ 57 h 225"/>
                <a:gd name="T36" fmla="*/ 145 w 265"/>
                <a:gd name="T37" fmla="*/ 34 h 225"/>
                <a:gd name="T38" fmla="*/ 140 w 265"/>
                <a:gd name="T39" fmla="*/ 35 h 225"/>
                <a:gd name="T40" fmla="*/ 137 w 265"/>
                <a:gd name="T41" fmla="*/ 37 h 225"/>
                <a:gd name="T42" fmla="*/ 134 w 265"/>
                <a:gd name="T43" fmla="*/ 42 h 225"/>
                <a:gd name="T44" fmla="*/ 147 w 265"/>
                <a:gd name="T45" fmla="*/ 69 h 225"/>
                <a:gd name="T46" fmla="*/ 128 w 265"/>
                <a:gd name="T47" fmla="*/ 79 h 225"/>
                <a:gd name="T48" fmla="*/ 102 w 265"/>
                <a:gd name="T49" fmla="*/ 43 h 225"/>
                <a:gd name="T50" fmla="*/ 74 w 265"/>
                <a:gd name="T51" fmla="*/ 26 h 225"/>
                <a:gd name="T52" fmla="*/ 88 w 265"/>
                <a:gd name="T53" fmla="*/ 60 h 225"/>
                <a:gd name="T54" fmla="*/ 98 w 265"/>
                <a:gd name="T55" fmla="*/ 102 h 225"/>
                <a:gd name="T56" fmla="*/ 85 w 265"/>
                <a:gd name="T57" fmla="*/ 95 h 225"/>
                <a:gd name="T58" fmla="*/ 70 w 265"/>
                <a:gd name="T59" fmla="*/ 85 h 225"/>
                <a:gd name="T60" fmla="*/ 65 w 265"/>
                <a:gd name="T61" fmla="*/ 84 h 225"/>
                <a:gd name="T62" fmla="*/ 64 w 265"/>
                <a:gd name="T63" fmla="*/ 88 h 225"/>
                <a:gd name="T64" fmla="*/ 60 w 265"/>
                <a:gd name="T65" fmla="*/ 95 h 225"/>
                <a:gd name="T66" fmla="*/ 74 w 265"/>
                <a:gd name="T67" fmla="*/ 119 h 225"/>
                <a:gd name="T68" fmla="*/ 27 w 265"/>
                <a:gd name="T69" fmla="*/ 156 h 225"/>
                <a:gd name="T70" fmla="*/ 6 w 265"/>
                <a:gd name="T71" fmla="*/ 151 h 225"/>
                <a:gd name="T72" fmla="*/ 12 w 265"/>
                <a:gd name="T73" fmla="*/ 179 h 225"/>
                <a:gd name="T74" fmla="*/ 27 w 265"/>
                <a:gd name="T75" fmla="*/ 197 h 225"/>
                <a:gd name="T76" fmla="*/ 31 w 265"/>
                <a:gd name="T77" fmla="*/ 208 h 225"/>
                <a:gd name="T78" fmla="*/ 35 w 265"/>
                <a:gd name="T79" fmla="*/ 201 h 225"/>
                <a:gd name="T80" fmla="*/ 40 w 265"/>
                <a:gd name="T81" fmla="*/ 179 h 225"/>
                <a:gd name="T82" fmla="*/ 104 w 265"/>
                <a:gd name="T83" fmla="*/ 156 h 225"/>
                <a:gd name="T84" fmla="*/ 110 w 265"/>
                <a:gd name="T85" fmla="*/ 155 h 225"/>
                <a:gd name="T86" fmla="*/ 114 w 265"/>
                <a:gd name="T87" fmla="*/ 157 h 225"/>
                <a:gd name="T88" fmla="*/ 114 w 265"/>
                <a:gd name="T89" fmla="*/ 151 h 225"/>
                <a:gd name="T90" fmla="*/ 116 w 265"/>
                <a:gd name="T91" fmla="*/ 147 h 225"/>
                <a:gd name="T92" fmla="*/ 141 w 265"/>
                <a:gd name="T93" fmla="*/ 138 h 225"/>
                <a:gd name="T94" fmla="*/ 169 w 265"/>
                <a:gd name="T95" fmla="*/ 176 h 225"/>
                <a:gd name="T96" fmla="*/ 133 w 265"/>
                <a:gd name="T97" fmla="*/ 217 h 225"/>
                <a:gd name="T98" fmla="*/ 152 w 265"/>
                <a:gd name="T99" fmla="*/ 218 h 225"/>
                <a:gd name="T100" fmla="*/ 190 w 265"/>
                <a:gd name="T101" fmla="*/ 203 h 225"/>
                <a:gd name="T102" fmla="*/ 203 w 265"/>
                <a:gd name="T103" fmla="*/ 20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5" h="225">
                  <a:moveTo>
                    <a:pt x="203" y="203"/>
                  </a:moveTo>
                  <a:cubicBezTo>
                    <a:pt x="203" y="202"/>
                    <a:pt x="202" y="199"/>
                    <a:pt x="200" y="196"/>
                  </a:cubicBezTo>
                  <a:cubicBezTo>
                    <a:pt x="200" y="195"/>
                    <a:pt x="199" y="194"/>
                    <a:pt x="198" y="192"/>
                  </a:cubicBezTo>
                  <a:cubicBezTo>
                    <a:pt x="200" y="191"/>
                    <a:pt x="204" y="187"/>
                    <a:pt x="210" y="182"/>
                  </a:cubicBezTo>
                  <a:cubicBezTo>
                    <a:pt x="228" y="167"/>
                    <a:pt x="228" y="167"/>
                    <a:pt x="228" y="167"/>
                  </a:cubicBezTo>
                  <a:cubicBezTo>
                    <a:pt x="235" y="161"/>
                    <a:pt x="240" y="156"/>
                    <a:pt x="240" y="155"/>
                  </a:cubicBezTo>
                  <a:cubicBezTo>
                    <a:pt x="240" y="154"/>
                    <a:pt x="239" y="152"/>
                    <a:pt x="238" y="151"/>
                  </a:cubicBezTo>
                  <a:cubicBezTo>
                    <a:pt x="237" y="150"/>
                    <a:pt x="236" y="148"/>
                    <a:pt x="235" y="148"/>
                  </a:cubicBezTo>
                  <a:cubicBezTo>
                    <a:pt x="234" y="148"/>
                    <a:pt x="227" y="150"/>
                    <a:pt x="220" y="153"/>
                  </a:cubicBezTo>
                  <a:cubicBezTo>
                    <a:pt x="198" y="161"/>
                    <a:pt x="198" y="161"/>
                    <a:pt x="198" y="161"/>
                  </a:cubicBezTo>
                  <a:cubicBezTo>
                    <a:pt x="192" y="164"/>
                    <a:pt x="186" y="166"/>
                    <a:pt x="184" y="166"/>
                  </a:cubicBezTo>
                  <a:cubicBezTo>
                    <a:pt x="181" y="162"/>
                    <a:pt x="178" y="157"/>
                    <a:pt x="176" y="153"/>
                  </a:cubicBezTo>
                  <a:cubicBezTo>
                    <a:pt x="166" y="138"/>
                    <a:pt x="166" y="138"/>
                    <a:pt x="166" y="138"/>
                  </a:cubicBezTo>
                  <a:cubicBezTo>
                    <a:pt x="164" y="134"/>
                    <a:pt x="162" y="130"/>
                    <a:pt x="159" y="126"/>
                  </a:cubicBezTo>
                  <a:cubicBezTo>
                    <a:pt x="161" y="123"/>
                    <a:pt x="165" y="119"/>
                    <a:pt x="169" y="114"/>
                  </a:cubicBezTo>
                  <a:cubicBezTo>
                    <a:pt x="174" y="109"/>
                    <a:pt x="174" y="109"/>
                    <a:pt x="174" y="109"/>
                  </a:cubicBezTo>
                  <a:cubicBezTo>
                    <a:pt x="175" y="108"/>
                    <a:pt x="176" y="107"/>
                    <a:pt x="177" y="106"/>
                  </a:cubicBezTo>
                  <a:cubicBezTo>
                    <a:pt x="177" y="106"/>
                    <a:pt x="177" y="107"/>
                    <a:pt x="177" y="107"/>
                  </a:cubicBezTo>
                  <a:cubicBezTo>
                    <a:pt x="178" y="108"/>
                    <a:pt x="179" y="108"/>
                    <a:pt x="179" y="108"/>
                  </a:cubicBezTo>
                  <a:cubicBezTo>
                    <a:pt x="179" y="108"/>
                    <a:pt x="180" y="107"/>
                    <a:pt x="181" y="106"/>
                  </a:cubicBezTo>
                  <a:cubicBezTo>
                    <a:pt x="182" y="106"/>
                    <a:pt x="183" y="105"/>
                    <a:pt x="184" y="106"/>
                  </a:cubicBezTo>
                  <a:cubicBezTo>
                    <a:pt x="184" y="106"/>
                    <a:pt x="185" y="107"/>
                    <a:pt x="185" y="107"/>
                  </a:cubicBezTo>
                  <a:cubicBezTo>
                    <a:pt x="185" y="108"/>
                    <a:pt x="186" y="108"/>
                    <a:pt x="186" y="108"/>
                  </a:cubicBezTo>
                  <a:cubicBezTo>
                    <a:pt x="186" y="107"/>
                    <a:pt x="187" y="107"/>
                    <a:pt x="187" y="107"/>
                  </a:cubicBezTo>
                  <a:cubicBezTo>
                    <a:pt x="187" y="107"/>
                    <a:pt x="187" y="106"/>
                    <a:pt x="187" y="106"/>
                  </a:cubicBezTo>
                  <a:cubicBezTo>
                    <a:pt x="187" y="105"/>
                    <a:pt x="186" y="105"/>
                    <a:pt x="186" y="104"/>
                  </a:cubicBezTo>
                  <a:cubicBezTo>
                    <a:pt x="186" y="103"/>
                    <a:pt x="187" y="102"/>
                    <a:pt x="188" y="102"/>
                  </a:cubicBezTo>
                  <a:cubicBezTo>
                    <a:pt x="188" y="101"/>
                    <a:pt x="190" y="101"/>
                    <a:pt x="190" y="101"/>
                  </a:cubicBezTo>
                  <a:cubicBezTo>
                    <a:pt x="190" y="101"/>
                    <a:pt x="190" y="100"/>
                    <a:pt x="190" y="99"/>
                  </a:cubicBezTo>
                  <a:cubicBezTo>
                    <a:pt x="189" y="98"/>
                    <a:pt x="189" y="97"/>
                    <a:pt x="188" y="95"/>
                  </a:cubicBezTo>
                  <a:cubicBezTo>
                    <a:pt x="190" y="92"/>
                    <a:pt x="192" y="90"/>
                    <a:pt x="194" y="88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7" y="44"/>
                    <a:pt x="240" y="41"/>
                    <a:pt x="242" y="39"/>
                  </a:cubicBezTo>
                  <a:cubicBezTo>
                    <a:pt x="243" y="41"/>
                    <a:pt x="245" y="42"/>
                    <a:pt x="246" y="43"/>
                  </a:cubicBezTo>
                  <a:cubicBezTo>
                    <a:pt x="251" y="46"/>
                    <a:pt x="255" y="50"/>
                    <a:pt x="257" y="51"/>
                  </a:cubicBezTo>
                  <a:cubicBezTo>
                    <a:pt x="258" y="53"/>
                    <a:pt x="260" y="53"/>
                    <a:pt x="260" y="53"/>
                  </a:cubicBezTo>
                  <a:cubicBezTo>
                    <a:pt x="260" y="53"/>
                    <a:pt x="261" y="52"/>
                    <a:pt x="262" y="51"/>
                  </a:cubicBezTo>
                  <a:cubicBezTo>
                    <a:pt x="263" y="51"/>
                    <a:pt x="264" y="50"/>
                    <a:pt x="265" y="50"/>
                  </a:cubicBezTo>
                  <a:cubicBezTo>
                    <a:pt x="265" y="50"/>
                    <a:pt x="265" y="49"/>
                    <a:pt x="265" y="49"/>
                  </a:cubicBezTo>
                  <a:cubicBezTo>
                    <a:pt x="264" y="49"/>
                    <a:pt x="262" y="47"/>
                    <a:pt x="260" y="46"/>
                  </a:cubicBezTo>
                  <a:cubicBezTo>
                    <a:pt x="259" y="45"/>
                    <a:pt x="257" y="43"/>
                    <a:pt x="256" y="43"/>
                  </a:cubicBezTo>
                  <a:cubicBezTo>
                    <a:pt x="256" y="43"/>
                    <a:pt x="255" y="42"/>
                    <a:pt x="255" y="41"/>
                  </a:cubicBezTo>
                  <a:cubicBezTo>
                    <a:pt x="254" y="40"/>
                    <a:pt x="253" y="37"/>
                    <a:pt x="251" y="34"/>
                  </a:cubicBezTo>
                  <a:cubicBezTo>
                    <a:pt x="250" y="31"/>
                    <a:pt x="247" y="26"/>
                    <a:pt x="245" y="22"/>
                  </a:cubicBezTo>
                  <a:cubicBezTo>
                    <a:pt x="242" y="18"/>
                    <a:pt x="239" y="13"/>
                    <a:pt x="236" y="11"/>
                  </a:cubicBezTo>
                  <a:cubicBezTo>
                    <a:pt x="234" y="8"/>
                    <a:pt x="229" y="4"/>
                    <a:pt x="226" y="2"/>
                  </a:cubicBezTo>
                  <a:cubicBezTo>
                    <a:pt x="223" y="0"/>
                    <a:pt x="221" y="2"/>
                    <a:pt x="221" y="5"/>
                  </a:cubicBezTo>
                  <a:cubicBezTo>
                    <a:pt x="222" y="9"/>
                    <a:pt x="224" y="15"/>
                    <a:pt x="225" y="18"/>
                  </a:cubicBezTo>
                  <a:cubicBezTo>
                    <a:pt x="226" y="19"/>
                    <a:pt x="226" y="20"/>
                    <a:pt x="227" y="21"/>
                  </a:cubicBezTo>
                  <a:cubicBezTo>
                    <a:pt x="225" y="23"/>
                    <a:pt x="222" y="25"/>
                    <a:pt x="218" y="27"/>
                  </a:cubicBezTo>
                  <a:cubicBezTo>
                    <a:pt x="207" y="33"/>
                    <a:pt x="207" y="33"/>
                    <a:pt x="207" y="33"/>
                  </a:cubicBezTo>
                  <a:cubicBezTo>
                    <a:pt x="200" y="37"/>
                    <a:pt x="189" y="44"/>
                    <a:pt x="182" y="48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7" y="57"/>
                    <a:pt x="166" y="57"/>
                    <a:pt x="166" y="57"/>
                  </a:cubicBezTo>
                  <a:cubicBezTo>
                    <a:pt x="164" y="54"/>
                    <a:pt x="161" y="49"/>
                    <a:pt x="158" y="46"/>
                  </a:cubicBezTo>
                  <a:cubicBezTo>
                    <a:pt x="155" y="41"/>
                    <a:pt x="151" y="36"/>
                    <a:pt x="149" y="35"/>
                  </a:cubicBezTo>
                  <a:cubicBezTo>
                    <a:pt x="147" y="34"/>
                    <a:pt x="146" y="33"/>
                    <a:pt x="145" y="34"/>
                  </a:cubicBezTo>
                  <a:cubicBezTo>
                    <a:pt x="145" y="34"/>
                    <a:pt x="144" y="35"/>
                    <a:pt x="143" y="35"/>
                  </a:cubicBezTo>
                  <a:cubicBezTo>
                    <a:pt x="143" y="36"/>
                    <a:pt x="142" y="36"/>
                    <a:pt x="142" y="36"/>
                  </a:cubicBezTo>
                  <a:cubicBezTo>
                    <a:pt x="141" y="36"/>
                    <a:pt x="141" y="35"/>
                    <a:pt x="140" y="35"/>
                  </a:cubicBezTo>
                  <a:cubicBezTo>
                    <a:pt x="139" y="35"/>
                    <a:pt x="138" y="35"/>
                    <a:pt x="138" y="35"/>
                  </a:cubicBezTo>
                  <a:cubicBezTo>
                    <a:pt x="138" y="34"/>
                    <a:pt x="137" y="35"/>
                    <a:pt x="137" y="35"/>
                  </a:cubicBezTo>
                  <a:cubicBezTo>
                    <a:pt x="137" y="35"/>
                    <a:pt x="137" y="36"/>
                    <a:pt x="137" y="37"/>
                  </a:cubicBezTo>
                  <a:cubicBezTo>
                    <a:pt x="137" y="38"/>
                    <a:pt x="137" y="39"/>
                    <a:pt x="137" y="39"/>
                  </a:cubicBezTo>
                  <a:cubicBezTo>
                    <a:pt x="137" y="39"/>
                    <a:pt x="136" y="40"/>
                    <a:pt x="136" y="40"/>
                  </a:cubicBezTo>
                  <a:cubicBezTo>
                    <a:pt x="135" y="41"/>
                    <a:pt x="134" y="41"/>
                    <a:pt x="134" y="42"/>
                  </a:cubicBezTo>
                  <a:cubicBezTo>
                    <a:pt x="133" y="42"/>
                    <a:pt x="133" y="44"/>
                    <a:pt x="134" y="46"/>
                  </a:cubicBezTo>
                  <a:cubicBezTo>
                    <a:pt x="134" y="47"/>
                    <a:pt x="137" y="53"/>
                    <a:pt x="140" y="58"/>
                  </a:cubicBezTo>
                  <a:cubicBezTo>
                    <a:pt x="142" y="61"/>
                    <a:pt x="145" y="66"/>
                    <a:pt x="147" y="69"/>
                  </a:cubicBezTo>
                  <a:cubicBezTo>
                    <a:pt x="145" y="70"/>
                    <a:pt x="143" y="71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36" y="76"/>
                    <a:pt x="131" y="78"/>
                    <a:pt x="128" y="79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18" y="65"/>
                    <a:pt x="111" y="54"/>
                    <a:pt x="106" y="48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97" y="36"/>
                    <a:pt x="91" y="28"/>
                    <a:pt x="88" y="26"/>
                  </a:cubicBezTo>
                  <a:cubicBezTo>
                    <a:pt x="86" y="23"/>
                    <a:pt x="82" y="21"/>
                    <a:pt x="80" y="22"/>
                  </a:cubicBezTo>
                  <a:cubicBezTo>
                    <a:pt x="78" y="23"/>
                    <a:pt x="75" y="25"/>
                    <a:pt x="74" y="26"/>
                  </a:cubicBezTo>
                  <a:cubicBezTo>
                    <a:pt x="73" y="28"/>
                    <a:pt x="73" y="32"/>
                    <a:pt x="74" y="35"/>
                  </a:cubicBezTo>
                  <a:cubicBezTo>
                    <a:pt x="76" y="39"/>
                    <a:pt x="81" y="47"/>
                    <a:pt x="85" y="54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92" y="67"/>
                    <a:pt x="100" y="78"/>
                    <a:pt x="104" y="85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7" y="94"/>
                    <a:pt x="103" y="98"/>
                    <a:pt x="98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6" y="103"/>
                    <a:pt x="94" y="104"/>
                    <a:pt x="92" y="105"/>
                  </a:cubicBezTo>
                  <a:cubicBezTo>
                    <a:pt x="90" y="102"/>
                    <a:pt x="87" y="98"/>
                    <a:pt x="85" y="95"/>
                  </a:cubicBezTo>
                  <a:cubicBezTo>
                    <a:pt x="81" y="90"/>
                    <a:pt x="77" y="86"/>
                    <a:pt x="76" y="85"/>
                  </a:cubicBezTo>
                  <a:cubicBezTo>
                    <a:pt x="74" y="84"/>
                    <a:pt x="72" y="83"/>
                    <a:pt x="72" y="83"/>
                  </a:cubicBezTo>
                  <a:cubicBezTo>
                    <a:pt x="72" y="83"/>
                    <a:pt x="71" y="84"/>
                    <a:pt x="70" y="85"/>
                  </a:cubicBezTo>
                  <a:cubicBezTo>
                    <a:pt x="69" y="85"/>
                    <a:pt x="69" y="85"/>
                    <a:pt x="68" y="85"/>
                  </a:cubicBezTo>
                  <a:cubicBezTo>
                    <a:pt x="68" y="85"/>
                    <a:pt x="67" y="85"/>
                    <a:pt x="67" y="85"/>
                  </a:cubicBezTo>
                  <a:cubicBezTo>
                    <a:pt x="66" y="84"/>
                    <a:pt x="65" y="84"/>
                    <a:pt x="65" y="84"/>
                  </a:cubicBezTo>
                  <a:cubicBezTo>
                    <a:pt x="64" y="84"/>
                    <a:pt x="64" y="84"/>
                    <a:pt x="64" y="85"/>
                  </a:cubicBezTo>
                  <a:cubicBezTo>
                    <a:pt x="64" y="85"/>
                    <a:pt x="64" y="86"/>
                    <a:pt x="64" y="87"/>
                  </a:cubicBezTo>
                  <a:cubicBezTo>
                    <a:pt x="64" y="87"/>
                    <a:pt x="64" y="88"/>
                    <a:pt x="64" y="88"/>
                  </a:cubicBezTo>
                  <a:cubicBezTo>
                    <a:pt x="64" y="89"/>
                    <a:pt x="63" y="89"/>
                    <a:pt x="62" y="90"/>
                  </a:cubicBezTo>
                  <a:cubicBezTo>
                    <a:pt x="62" y="90"/>
                    <a:pt x="61" y="91"/>
                    <a:pt x="60" y="91"/>
                  </a:cubicBezTo>
                  <a:cubicBezTo>
                    <a:pt x="60" y="91"/>
                    <a:pt x="60" y="93"/>
                    <a:pt x="60" y="95"/>
                  </a:cubicBezTo>
                  <a:cubicBezTo>
                    <a:pt x="61" y="97"/>
                    <a:pt x="64" y="102"/>
                    <a:pt x="66" y="107"/>
                  </a:cubicBezTo>
                  <a:cubicBezTo>
                    <a:pt x="69" y="111"/>
                    <a:pt x="72" y="116"/>
                    <a:pt x="74" y="119"/>
                  </a:cubicBezTo>
                  <a:cubicBezTo>
                    <a:pt x="74" y="119"/>
                    <a:pt x="74" y="119"/>
                    <a:pt x="74" y="119"/>
                  </a:cubicBezTo>
                  <a:cubicBezTo>
                    <a:pt x="60" y="130"/>
                    <a:pt x="60" y="130"/>
                    <a:pt x="60" y="130"/>
                  </a:cubicBezTo>
                  <a:cubicBezTo>
                    <a:pt x="54" y="135"/>
                    <a:pt x="43" y="143"/>
                    <a:pt x="37" y="148"/>
                  </a:cubicBezTo>
                  <a:cubicBezTo>
                    <a:pt x="27" y="156"/>
                    <a:pt x="27" y="156"/>
                    <a:pt x="27" y="156"/>
                  </a:cubicBezTo>
                  <a:cubicBezTo>
                    <a:pt x="23" y="158"/>
                    <a:pt x="20" y="161"/>
                    <a:pt x="18" y="162"/>
                  </a:cubicBezTo>
                  <a:cubicBezTo>
                    <a:pt x="17" y="161"/>
                    <a:pt x="17" y="160"/>
                    <a:pt x="16" y="159"/>
                  </a:cubicBezTo>
                  <a:cubicBezTo>
                    <a:pt x="14" y="157"/>
                    <a:pt x="9" y="153"/>
                    <a:pt x="6" y="151"/>
                  </a:cubicBezTo>
                  <a:cubicBezTo>
                    <a:pt x="2" y="149"/>
                    <a:pt x="0" y="150"/>
                    <a:pt x="1" y="154"/>
                  </a:cubicBezTo>
                  <a:cubicBezTo>
                    <a:pt x="1" y="158"/>
                    <a:pt x="3" y="164"/>
                    <a:pt x="5" y="167"/>
                  </a:cubicBezTo>
                  <a:cubicBezTo>
                    <a:pt x="6" y="170"/>
                    <a:pt x="10" y="175"/>
                    <a:pt x="12" y="179"/>
                  </a:cubicBezTo>
                  <a:cubicBezTo>
                    <a:pt x="15" y="182"/>
                    <a:pt x="19" y="187"/>
                    <a:pt x="21" y="190"/>
                  </a:cubicBezTo>
                  <a:cubicBezTo>
                    <a:pt x="23" y="192"/>
                    <a:pt x="26" y="195"/>
                    <a:pt x="26" y="195"/>
                  </a:cubicBezTo>
                  <a:cubicBezTo>
                    <a:pt x="27" y="196"/>
                    <a:pt x="27" y="197"/>
                    <a:pt x="27" y="197"/>
                  </a:cubicBezTo>
                  <a:cubicBezTo>
                    <a:pt x="28" y="198"/>
                    <a:pt x="28" y="200"/>
                    <a:pt x="29" y="202"/>
                  </a:cubicBezTo>
                  <a:cubicBezTo>
                    <a:pt x="29" y="205"/>
                    <a:pt x="30" y="207"/>
                    <a:pt x="30" y="207"/>
                  </a:cubicBezTo>
                  <a:cubicBezTo>
                    <a:pt x="30" y="208"/>
                    <a:pt x="30" y="208"/>
                    <a:pt x="31" y="208"/>
                  </a:cubicBezTo>
                  <a:cubicBezTo>
                    <a:pt x="31" y="208"/>
                    <a:pt x="32" y="207"/>
                    <a:pt x="33" y="206"/>
                  </a:cubicBezTo>
                  <a:cubicBezTo>
                    <a:pt x="34" y="206"/>
                    <a:pt x="35" y="205"/>
                    <a:pt x="35" y="205"/>
                  </a:cubicBezTo>
                  <a:cubicBezTo>
                    <a:pt x="36" y="204"/>
                    <a:pt x="36" y="203"/>
                    <a:pt x="35" y="201"/>
                  </a:cubicBezTo>
                  <a:cubicBezTo>
                    <a:pt x="34" y="199"/>
                    <a:pt x="32" y="193"/>
                    <a:pt x="31" y="188"/>
                  </a:cubicBezTo>
                  <a:cubicBezTo>
                    <a:pt x="30" y="186"/>
                    <a:pt x="30" y="185"/>
                    <a:pt x="29" y="183"/>
                  </a:cubicBezTo>
                  <a:cubicBezTo>
                    <a:pt x="32" y="182"/>
                    <a:pt x="36" y="180"/>
                    <a:pt x="40" y="179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5" y="156"/>
                    <a:pt x="98" y="154"/>
                    <a:pt x="101" y="153"/>
                  </a:cubicBezTo>
                  <a:cubicBezTo>
                    <a:pt x="103" y="155"/>
                    <a:pt x="104" y="156"/>
                    <a:pt x="104" y="156"/>
                  </a:cubicBezTo>
                  <a:cubicBezTo>
                    <a:pt x="105" y="157"/>
                    <a:pt x="106" y="158"/>
                    <a:pt x="106" y="158"/>
                  </a:cubicBezTo>
                  <a:cubicBezTo>
                    <a:pt x="106" y="157"/>
                    <a:pt x="107" y="156"/>
                    <a:pt x="108" y="156"/>
                  </a:cubicBezTo>
                  <a:cubicBezTo>
                    <a:pt x="109" y="155"/>
                    <a:pt x="110" y="155"/>
                    <a:pt x="110" y="155"/>
                  </a:cubicBezTo>
                  <a:cubicBezTo>
                    <a:pt x="111" y="155"/>
                    <a:pt x="111" y="156"/>
                    <a:pt x="112" y="157"/>
                  </a:cubicBezTo>
                  <a:cubicBezTo>
                    <a:pt x="112" y="157"/>
                    <a:pt x="112" y="157"/>
                    <a:pt x="113" y="157"/>
                  </a:cubicBezTo>
                  <a:cubicBezTo>
                    <a:pt x="113" y="157"/>
                    <a:pt x="113" y="157"/>
                    <a:pt x="114" y="157"/>
                  </a:cubicBezTo>
                  <a:cubicBezTo>
                    <a:pt x="114" y="156"/>
                    <a:pt x="114" y="156"/>
                    <a:pt x="113" y="155"/>
                  </a:cubicBezTo>
                  <a:cubicBezTo>
                    <a:pt x="113" y="155"/>
                    <a:pt x="113" y="154"/>
                    <a:pt x="113" y="153"/>
                  </a:cubicBezTo>
                  <a:cubicBezTo>
                    <a:pt x="113" y="153"/>
                    <a:pt x="113" y="152"/>
                    <a:pt x="114" y="151"/>
                  </a:cubicBezTo>
                  <a:cubicBezTo>
                    <a:pt x="115" y="151"/>
                    <a:pt x="116" y="150"/>
                    <a:pt x="117" y="150"/>
                  </a:cubicBezTo>
                  <a:cubicBezTo>
                    <a:pt x="117" y="150"/>
                    <a:pt x="117" y="149"/>
                    <a:pt x="116" y="148"/>
                  </a:cubicBezTo>
                  <a:cubicBezTo>
                    <a:pt x="116" y="148"/>
                    <a:pt x="116" y="148"/>
                    <a:pt x="116" y="147"/>
                  </a:cubicBezTo>
                  <a:cubicBezTo>
                    <a:pt x="117" y="147"/>
                    <a:pt x="118" y="146"/>
                    <a:pt x="120" y="146"/>
                  </a:cubicBezTo>
                  <a:cubicBezTo>
                    <a:pt x="126" y="143"/>
                    <a:pt x="126" y="143"/>
                    <a:pt x="126" y="143"/>
                  </a:cubicBezTo>
                  <a:cubicBezTo>
                    <a:pt x="132" y="141"/>
                    <a:pt x="137" y="139"/>
                    <a:pt x="141" y="138"/>
                  </a:cubicBezTo>
                  <a:cubicBezTo>
                    <a:pt x="143" y="142"/>
                    <a:pt x="146" y="146"/>
                    <a:pt x="149" y="149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62" y="168"/>
                    <a:pt x="166" y="172"/>
                    <a:pt x="169" y="176"/>
                  </a:cubicBezTo>
                  <a:cubicBezTo>
                    <a:pt x="167" y="179"/>
                    <a:pt x="163" y="183"/>
                    <a:pt x="159" y="188"/>
                  </a:cubicBezTo>
                  <a:cubicBezTo>
                    <a:pt x="143" y="205"/>
                    <a:pt x="143" y="205"/>
                    <a:pt x="143" y="205"/>
                  </a:cubicBezTo>
                  <a:cubicBezTo>
                    <a:pt x="138" y="211"/>
                    <a:pt x="133" y="216"/>
                    <a:pt x="133" y="217"/>
                  </a:cubicBezTo>
                  <a:cubicBezTo>
                    <a:pt x="133" y="218"/>
                    <a:pt x="134" y="219"/>
                    <a:pt x="134" y="221"/>
                  </a:cubicBezTo>
                  <a:cubicBezTo>
                    <a:pt x="135" y="222"/>
                    <a:pt x="137" y="224"/>
                    <a:pt x="138" y="224"/>
                  </a:cubicBezTo>
                  <a:cubicBezTo>
                    <a:pt x="139" y="225"/>
                    <a:pt x="145" y="222"/>
                    <a:pt x="152" y="218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80" y="203"/>
                    <a:pt x="185" y="200"/>
                    <a:pt x="188" y="200"/>
                  </a:cubicBezTo>
                  <a:cubicBezTo>
                    <a:pt x="189" y="201"/>
                    <a:pt x="190" y="202"/>
                    <a:pt x="190" y="203"/>
                  </a:cubicBezTo>
                  <a:cubicBezTo>
                    <a:pt x="192" y="205"/>
                    <a:pt x="194" y="207"/>
                    <a:pt x="195" y="208"/>
                  </a:cubicBezTo>
                  <a:cubicBezTo>
                    <a:pt x="197" y="209"/>
                    <a:pt x="199" y="210"/>
                    <a:pt x="200" y="210"/>
                  </a:cubicBezTo>
                  <a:cubicBezTo>
                    <a:pt x="202" y="210"/>
                    <a:pt x="203" y="209"/>
                    <a:pt x="203" y="208"/>
                  </a:cubicBezTo>
                  <a:cubicBezTo>
                    <a:pt x="204" y="207"/>
                    <a:pt x="204" y="204"/>
                    <a:pt x="203" y="203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6"/>
            <p:cNvSpPr/>
            <p:nvPr/>
          </p:nvSpPr>
          <p:spPr bwMode="auto">
            <a:xfrm>
              <a:off x="2009" y="1696"/>
              <a:ext cx="526" cy="547"/>
            </a:xfrm>
            <a:custGeom>
              <a:avLst/>
              <a:gdLst>
                <a:gd name="T0" fmla="*/ 183 w 222"/>
                <a:gd name="T1" fmla="*/ 203 h 231"/>
                <a:gd name="T2" fmla="*/ 207 w 222"/>
                <a:gd name="T3" fmla="*/ 186 h 231"/>
                <a:gd name="T4" fmla="*/ 221 w 222"/>
                <a:gd name="T5" fmla="*/ 171 h 231"/>
                <a:gd name="T6" fmla="*/ 213 w 222"/>
                <a:gd name="T7" fmla="*/ 162 h 231"/>
                <a:gd name="T8" fmla="*/ 180 w 222"/>
                <a:gd name="T9" fmla="*/ 167 h 231"/>
                <a:gd name="T10" fmla="*/ 162 w 222"/>
                <a:gd name="T11" fmla="*/ 162 h 231"/>
                <a:gd name="T12" fmla="*/ 144 w 222"/>
                <a:gd name="T13" fmla="*/ 133 h 231"/>
                <a:gd name="T14" fmla="*/ 148 w 222"/>
                <a:gd name="T15" fmla="*/ 116 h 231"/>
                <a:gd name="T16" fmla="*/ 160 w 222"/>
                <a:gd name="T17" fmla="*/ 112 h 231"/>
                <a:gd name="T18" fmla="*/ 162 w 222"/>
                <a:gd name="T19" fmla="*/ 113 h 231"/>
                <a:gd name="T20" fmla="*/ 165 w 222"/>
                <a:gd name="T21" fmla="*/ 112 h 231"/>
                <a:gd name="T22" fmla="*/ 166 w 222"/>
                <a:gd name="T23" fmla="*/ 110 h 231"/>
                <a:gd name="T24" fmla="*/ 165 w 222"/>
                <a:gd name="T25" fmla="*/ 104 h 231"/>
                <a:gd name="T26" fmla="*/ 201 w 222"/>
                <a:gd name="T27" fmla="*/ 57 h 231"/>
                <a:gd name="T28" fmla="*/ 211 w 222"/>
                <a:gd name="T29" fmla="*/ 31 h 231"/>
                <a:gd name="T30" fmla="*/ 194 w 222"/>
                <a:gd name="T31" fmla="*/ 18 h 231"/>
                <a:gd name="T32" fmla="*/ 140 w 222"/>
                <a:gd name="T33" fmla="*/ 37 h 231"/>
                <a:gd name="T34" fmla="*/ 128 w 222"/>
                <a:gd name="T35" fmla="*/ 41 h 231"/>
                <a:gd name="T36" fmla="*/ 119 w 222"/>
                <a:gd name="T37" fmla="*/ 32 h 231"/>
                <a:gd name="T38" fmla="*/ 117 w 222"/>
                <a:gd name="T39" fmla="*/ 33 h 231"/>
                <a:gd name="T40" fmla="*/ 112 w 222"/>
                <a:gd name="T41" fmla="*/ 29 h 231"/>
                <a:gd name="T42" fmla="*/ 111 w 222"/>
                <a:gd name="T43" fmla="*/ 35 h 231"/>
                <a:gd name="T44" fmla="*/ 111 w 222"/>
                <a:gd name="T45" fmla="*/ 38 h 231"/>
                <a:gd name="T46" fmla="*/ 111 w 222"/>
                <a:gd name="T47" fmla="*/ 42 h 231"/>
                <a:gd name="T48" fmla="*/ 106 w 222"/>
                <a:gd name="T49" fmla="*/ 54 h 231"/>
                <a:gd name="T50" fmla="*/ 82 w 222"/>
                <a:gd name="T51" fmla="*/ 36 h 231"/>
                <a:gd name="T52" fmla="*/ 59 w 222"/>
                <a:gd name="T53" fmla="*/ 10 h 231"/>
                <a:gd name="T54" fmla="*/ 42 w 222"/>
                <a:gd name="T55" fmla="*/ 3 h 231"/>
                <a:gd name="T56" fmla="*/ 57 w 222"/>
                <a:gd name="T57" fmla="*/ 43 h 231"/>
                <a:gd name="T58" fmla="*/ 77 w 222"/>
                <a:gd name="T59" fmla="*/ 72 h 231"/>
                <a:gd name="T60" fmla="*/ 61 w 222"/>
                <a:gd name="T61" fmla="*/ 85 h 231"/>
                <a:gd name="T62" fmla="*/ 53 w 222"/>
                <a:gd name="T63" fmla="*/ 77 h 231"/>
                <a:gd name="T64" fmla="*/ 50 w 222"/>
                <a:gd name="T65" fmla="*/ 78 h 231"/>
                <a:gd name="T66" fmla="*/ 46 w 222"/>
                <a:gd name="T67" fmla="*/ 74 h 231"/>
                <a:gd name="T68" fmla="*/ 45 w 222"/>
                <a:gd name="T69" fmla="*/ 79 h 231"/>
                <a:gd name="T70" fmla="*/ 45 w 222"/>
                <a:gd name="T71" fmla="*/ 82 h 231"/>
                <a:gd name="T72" fmla="*/ 44 w 222"/>
                <a:gd name="T73" fmla="*/ 87 h 231"/>
                <a:gd name="T74" fmla="*/ 49 w 222"/>
                <a:gd name="T75" fmla="*/ 95 h 231"/>
                <a:gd name="T76" fmla="*/ 16 w 222"/>
                <a:gd name="T77" fmla="*/ 131 h 231"/>
                <a:gd name="T78" fmla="*/ 1 w 222"/>
                <a:gd name="T79" fmla="*/ 159 h 231"/>
                <a:gd name="T80" fmla="*/ 18 w 222"/>
                <a:gd name="T81" fmla="*/ 172 h 231"/>
                <a:gd name="T82" fmla="*/ 81 w 222"/>
                <a:gd name="T83" fmla="*/ 156 h 231"/>
                <a:gd name="T84" fmla="*/ 97 w 222"/>
                <a:gd name="T85" fmla="*/ 155 h 231"/>
                <a:gd name="T86" fmla="*/ 99 w 222"/>
                <a:gd name="T87" fmla="*/ 155 h 231"/>
                <a:gd name="T88" fmla="*/ 102 w 222"/>
                <a:gd name="T89" fmla="*/ 155 h 231"/>
                <a:gd name="T90" fmla="*/ 103 w 222"/>
                <a:gd name="T91" fmla="*/ 153 h 231"/>
                <a:gd name="T92" fmla="*/ 101 w 222"/>
                <a:gd name="T93" fmla="*/ 148 h 231"/>
                <a:gd name="T94" fmla="*/ 121 w 222"/>
                <a:gd name="T95" fmla="*/ 134 h 231"/>
                <a:gd name="T96" fmla="*/ 133 w 222"/>
                <a:gd name="T97" fmla="*/ 151 h 231"/>
                <a:gd name="T98" fmla="*/ 154 w 222"/>
                <a:gd name="T99" fmla="*/ 177 h 231"/>
                <a:gd name="T100" fmla="*/ 137 w 222"/>
                <a:gd name="T101" fmla="*/ 205 h 231"/>
                <a:gd name="T102" fmla="*/ 131 w 222"/>
                <a:gd name="T103" fmla="*/ 224 h 231"/>
                <a:gd name="T104" fmla="*/ 139 w 222"/>
                <a:gd name="T105" fmla="*/ 231 h 231"/>
                <a:gd name="T106" fmla="*/ 166 w 222"/>
                <a:gd name="T107" fmla="*/ 214 h 231"/>
                <a:gd name="T108" fmla="*/ 179 w 222"/>
                <a:gd name="T109" fmla="*/ 207 h 231"/>
                <a:gd name="T110" fmla="*/ 186 w 222"/>
                <a:gd name="T111" fmla="*/ 21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" h="231">
                  <a:moveTo>
                    <a:pt x="183" y="204"/>
                  </a:moveTo>
                  <a:cubicBezTo>
                    <a:pt x="183" y="203"/>
                    <a:pt x="183" y="203"/>
                    <a:pt x="183" y="203"/>
                  </a:cubicBezTo>
                  <a:cubicBezTo>
                    <a:pt x="185" y="202"/>
                    <a:pt x="189" y="198"/>
                    <a:pt x="195" y="195"/>
                  </a:cubicBezTo>
                  <a:cubicBezTo>
                    <a:pt x="207" y="186"/>
                    <a:pt x="207" y="186"/>
                    <a:pt x="207" y="186"/>
                  </a:cubicBezTo>
                  <a:cubicBezTo>
                    <a:pt x="214" y="182"/>
                    <a:pt x="220" y="177"/>
                    <a:pt x="221" y="176"/>
                  </a:cubicBezTo>
                  <a:cubicBezTo>
                    <a:pt x="221" y="175"/>
                    <a:pt x="222" y="173"/>
                    <a:pt x="221" y="171"/>
                  </a:cubicBezTo>
                  <a:cubicBezTo>
                    <a:pt x="221" y="169"/>
                    <a:pt x="219" y="167"/>
                    <a:pt x="218" y="166"/>
                  </a:cubicBezTo>
                  <a:cubicBezTo>
                    <a:pt x="216" y="164"/>
                    <a:pt x="214" y="163"/>
                    <a:pt x="213" y="162"/>
                  </a:cubicBezTo>
                  <a:cubicBezTo>
                    <a:pt x="212" y="161"/>
                    <a:pt x="205" y="162"/>
                    <a:pt x="197" y="164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169"/>
                    <a:pt x="169" y="169"/>
                    <a:pt x="166" y="169"/>
                  </a:cubicBezTo>
                  <a:cubicBezTo>
                    <a:pt x="164" y="167"/>
                    <a:pt x="163" y="164"/>
                    <a:pt x="162" y="162"/>
                  </a:cubicBezTo>
                  <a:cubicBezTo>
                    <a:pt x="159" y="157"/>
                    <a:pt x="153" y="147"/>
                    <a:pt x="149" y="140"/>
                  </a:cubicBezTo>
                  <a:cubicBezTo>
                    <a:pt x="144" y="133"/>
                    <a:pt x="144" y="133"/>
                    <a:pt x="144" y="133"/>
                  </a:cubicBezTo>
                  <a:cubicBezTo>
                    <a:pt x="143" y="130"/>
                    <a:pt x="140" y="126"/>
                    <a:pt x="138" y="123"/>
                  </a:cubicBezTo>
                  <a:cubicBezTo>
                    <a:pt x="140" y="121"/>
                    <a:pt x="144" y="118"/>
                    <a:pt x="148" y="116"/>
                  </a:cubicBezTo>
                  <a:cubicBezTo>
                    <a:pt x="151" y="114"/>
                    <a:pt x="155" y="112"/>
                    <a:pt x="158" y="110"/>
                  </a:cubicBezTo>
                  <a:cubicBezTo>
                    <a:pt x="159" y="111"/>
                    <a:pt x="159" y="112"/>
                    <a:pt x="160" y="112"/>
                  </a:cubicBezTo>
                  <a:cubicBezTo>
                    <a:pt x="161" y="113"/>
                    <a:pt x="161" y="113"/>
                    <a:pt x="162" y="113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63" y="112"/>
                    <a:pt x="163" y="113"/>
                    <a:pt x="164" y="113"/>
                  </a:cubicBezTo>
                  <a:cubicBezTo>
                    <a:pt x="165" y="113"/>
                    <a:pt x="165" y="113"/>
                    <a:pt x="165" y="112"/>
                  </a:cubicBezTo>
                  <a:cubicBezTo>
                    <a:pt x="165" y="111"/>
                    <a:pt x="165" y="111"/>
                    <a:pt x="166" y="110"/>
                  </a:cubicBezTo>
                  <a:cubicBezTo>
                    <a:pt x="166" y="110"/>
                    <a:pt x="166" y="110"/>
                    <a:pt x="166" y="110"/>
                  </a:cubicBezTo>
                  <a:cubicBezTo>
                    <a:pt x="167" y="110"/>
                    <a:pt x="167" y="109"/>
                    <a:pt x="166" y="108"/>
                  </a:cubicBezTo>
                  <a:cubicBezTo>
                    <a:pt x="166" y="107"/>
                    <a:pt x="165" y="106"/>
                    <a:pt x="165" y="104"/>
                  </a:cubicBezTo>
                  <a:cubicBezTo>
                    <a:pt x="167" y="102"/>
                    <a:pt x="170" y="98"/>
                    <a:pt x="173" y="94"/>
                  </a:cubicBezTo>
                  <a:cubicBezTo>
                    <a:pt x="201" y="57"/>
                    <a:pt x="201" y="57"/>
                    <a:pt x="201" y="57"/>
                  </a:cubicBezTo>
                  <a:cubicBezTo>
                    <a:pt x="206" y="50"/>
                    <a:pt x="210" y="43"/>
                    <a:pt x="211" y="41"/>
                  </a:cubicBezTo>
                  <a:cubicBezTo>
                    <a:pt x="212" y="39"/>
                    <a:pt x="212" y="35"/>
                    <a:pt x="211" y="31"/>
                  </a:cubicBezTo>
                  <a:cubicBezTo>
                    <a:pt x="211" y="28"/>
                    <a:pt x="208" y="23"/>
                    <a:pt x="205" y="21"/>
                  </a:cubicBezTo>
                  <a:cubicBezTo>
                    <a:pt x="203" y="18"/>
                    <a:pt x="198" y="17"/>
                    <a:pt x="194" y="18"/>
                  </a:cubicBezTo>
                  <a:cubicBezTo>
                    <a:pt x="190" y="19"/>
                    <a:pt x="181" y="22"/>
                    <a:pt x="174" y="24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6" y="38"/>
                    <a:pt x="132" y="40"/>
                    <a:pt x="128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6" y="38"/>
                    <a:pt x="124" y="35"/>
                    <a:pt x="122" y="34"/>
                  </a:cubicBezTo>
                  <a:cubicBezTo>
                    <a:pt x="121" y="33"/>
                    <a:pt x="120" y="32"/>
                    <a:pt x="119" y="32"/>
                  </a:cubicBezTo>
                  <a:cubicBezTo>
                    <a:pt x="119" y="32"/>
                    <a:pt x="119" y="33"/>
                    <a:pt x="118" y="33"/>
                  </a:cubicBezTo>
                  <a:cubicBezTo>
                    <a:pt x="117" y="33"/>
                    <a:pt x="117" y="34"/>
                    <a:pt x="117" y="33"/>
                  </a:cubicBezTo>
                  <a:cubicBezTo>
                    <a:pt x="117" y="33"/>
                    <a:pt x="116" y="32"/>
                    <a:pt x="116" y="32"/>
                  </a:cubicBezTo>
                  <a:cubicBezTo>
                    <a:pt x="115" y="31"/>
                    <a:pt x="114" y="30"/>
                    <a:pt x="112" y="29"/>
                  </a:cubicBezTo>
                  <a:cubicBezTo>
                    <a:pt x="111" y="28"/>
                    <a:pt x="110" y="29"/>
                    <a:pt x="110" y="31"/>
                  </a:cubicBezTo>
                  <a:cubicBezTo>
                    <a:pt x="110" y="32"/>
                    <a:pt x="111" y="34"/>
                    <a:pt x="111" y="35"/>
                  </a:cubicBezTo>
                  <a:cubicBezTo>
                    <a:pt x="112" y="35"/>
                    <a:pt x="112" y="36"/>
                    <a:pt x="112" y="36"/>
                  </a:cubicBezTo>
                  <a:cubicBezTo>
                    <a:pt x="112" y="37"/>
                    <a:pt x="112" y="37"/>
                    <a:pt x="111" y="38"/>
                  </a:cubicBezTo>
                  <a:cubicBezTo>
                    <a:pt x="111" y="38"/>
                    <a:pt x="110" y="38"/>
                    <a:pt x="110" y="38"/>
                  </a:cubicBezTo>
                  <a:cubicBezTo>
                    <a:pt x="110" y="39"/>
                    <a:pt x="110" y="40"/>
                    <a:pt x="111" y="42"/>
                  </a:cubicBezTo>
                  <a:cubicBezTo>
                    <a:pt x="111" y="43"/>
                    <a:pt x="113" y="46"/>
                    <a:pt x="114" y="49"/>
                  </a:cubicBezTo>
                  <a:cubicBezTo>
                    <a:pt x="112" y="50"/>
                    <a:pt x="109" y="52"/>
                    <a:pt x="106" y="54"/>
                  </a:cubicBezTo>
                  <a:cubicBezTo>
                    <a:pt x="103" y="56"/>
                    <a:pt x="100" y="58"/>
                    <a:pt x="97" y="59"/>
                  </a:cubicBezTo>
                  <a:cubicBezTo>
                    <a:pt x="93" y="52"/>
                    <a:pt x="87" y="42"/>
                    <a:pt x="82" y="36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2" y="24"/>
                    <a:pt x="64" y="15"/>
                    <a:pt x="59" y="10"/>
                  </a:cubicBezTo>
                  <a:cubicBezTo>
                    <a:pt x="53" y="5"/>
                    <a:pt x="48" y="1"/>
                    <a:pt x="46" y="0"/>
                  </a:cubicBezTo>
                  <a:cubicBezTo>
                    <a:pt x="44" y="0"/>
                    <a:pt x="42" y="1"/>
                    <a:pt x="42" y="3"/>
                  </a:cubicBezTo>
                  <a:cubicBezTo>
                    <a:pt x="41" y="5"/>
                    <a:pt x="43" y="12"/>
                    <a:pt x="46" y="18"/>
                  </a:cubicBezTo>
                  <a:cubicBezTo>
                    <a:pt x="48" y="25"/>
                    <a:pt x="54" y="36"/>
                    <a:pt x="57" y="43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5" y="56"/>
                    <a:pt x="72" y="66"/>
                    <a:pt x="77" y="72"/>
                  </a:cubicBezTo>
                  <a:cubicBezTo>
                    <a:pt x="75" y="74"/>
                    <a:pt x="72" y="77"/>
                    <a:pt x="69" y="79"/>
                  </a:cubicBezTo>
                  <a:cubicBezTo>
                    <a:pt x="67" y="81"/>
                    <a:pt x="64" y="83"/>
                    <a:pt x="61" y="85"/>
                  </a:cubicBezTo>
                  <a:cubicBezTo>
                    <a:pt x="59" y="82"/>
                    <a:pt x="57" y="80"/>
                    <a:pt x="56" y="79"/>
                  </a:cubicBezTo>
                  <a:cubicBezTo>
                    <a:pt x="55" y="78"/>
                    <a:pt x="53" y="77"/>
                    <a:pt x="53" y="77"/>
                  </a:cubicBezTo>
                  <a:cubicBezTo>
                    <a:pt x="53" y="77"/>
                    <a:pt x="52" y="77"/>
                    <a:pt x="52" y="78"/>
                  </a:cubicBezTo>
                  <a:cubicBezTo>
                    <a:pt x="51" y="78"/>
                    <a:pt x="51" y="78"/>
                    <a:pt x="50" y="78"/>
                  </a:cubicBezTo>
                  <a:cubicBezTo>
                    <a:pt x="50" y="78"/>
                    <a:pt x="50" y="77"/>
                    <a:pt x="49" y="76"/>
                  </a:cubicBezTo>
                  <a:cubicBezTo>
                    <a:pt x="49" y="76"/>
                    <a:pt x="47" y="74"/>
                    <a:pt x="46" y="74"/>
                  </a:cubicBezTo>
                  <a:cubicBezTo>
                    <a:pt x="44" y="73"/>
                    <a:pt x="43" y="74"/>
                    <a:pt x="44" y="75"/>
                  </a:cubicBezTo>
                  <a:cubicBezTo>
                    <a:pt x="44" y="77"/>
                    <a:pt x="44" y="79"/>
                    <a:pt x="45" y="79"/>
                  </a:cubicBezTo>
                  <a:cubicBezTo>
                    <a:pt x="45" y="80"/>
                    <a:pt x="46" y="81"/>
                    <a:pt x="46" y="81"/>
                  </a:cubicBezTo>
                  <a:cubicBezTo>
                    <a:pt x="46" y="81"/>
                    <a:pt x="46" y="82"/>
                    <a:pt x="45" y="82"/>
                  </a:cubicBezTo>
                  <a:cubicBezTo>
                    <a:pt x="45" y="83"/>
                    <a:pt x="44" y="83"/>
                    <a:pt x="44" y="83"/>
                  </a:cubicBezTo>
                  <a:cubicBezTo>
                    <a:pt x="44" y="83"/>
                    <a:pt x="44" y="85"/>
                    <a:pt x="44" y="87"/>
                  </a:cubicBezTo>
                  <a:cubicBezTo>
                    <a:pt x="45" y="88"/>
                    <a:pt x="47" y="92"/>
                    <a:pt x="49" y="95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46" y="98"/>
                    <a:pt x="43" y="101"/>
                    <a:pt x="40" y="104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1" y="137"/>
                    <a:pt x="5" y="144"/>
                    <a:pt x="3" y="147"/>
                  </a:cubicBezTo>
                  <a:cubicBezTo>
                    <a:pt x="0" y="150"/>
                    <a:pt x="0" y="155"/>
                    <a:pt x="1" y="159"/>
                  </a:cubicBezTo>
                  <a:cubicBezTo>
                    <a:pt x="2" y="162"/>
                    <a:pt x="6" y="166"/>
                    <a:pt x="8" y="168"/>
                  </a:cubicBezTo>
                  <a:cubicBezTo>
                    <a:pt x="11" y="170"/>
                    <a:pt x="15" y="172"/>
                    <a:pt x="18" y="172"/>
                  </a:cubicBezTo>
                  <a:cubicBezTo>
                    <a:pt x="20" y="172"/>
                    <a:pt x="28" y="170"/>
                    <a:pt x="36" y="168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6" y="155"/>
                    <a:pt x="91" y="153"/>
                    <a:pt x="94" y="152"/>
                  </a:cubicBezTo>
                  <a:cubicBezTo>
                    <a:pt x="95" y="153"/>
                    <a:pt x="96" y="155"/>
                    <a:pt x="97" y="155"/>
                  </a:cubicBezTo>
                  <a:cubicBezTo>
                    <a:pt x="97" y="156"/>
                    <a:pt x="98" y="156"/>
                    <a:pt x="98" y="156"/>
                  </a:cubicBezTo>
                  <a:cubicBezTo>
                    <a:pt x="98" y="156"/>
                    <a:pt x="99" y="156"/>
                    <a:pt x="99" y="155"/>
                  </a:cubicBezTo>
                  <a:cubicBezTo>
                    <a:pt x="99" y="155"/>
                    <a:pt x="100" y="155"/>
                    <a:pt x="101" y="156"/>
                  </a:cubicBezTo>
                  <a:cubicBezTo>
                    <a:pt x="101" y="156"/>
                    <a:pt x="102" y="156"/>
                    <a:pt x="102" y="155"/>
                  </a:cubicBezTo>
                  <a:cubicBezTo>
                    <a:pt x="102" y="154"/>
                    <a:pt x="102" y="153"/>
                    <a:pt x="102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3" y="152"/>
                    <a:pt x="103" y="151"/>
                  </a:cubicBezTo>
                  <a:cubicBezTo>
                    <a:pt x="103" y="150"/>
                    <a:pt x="102" y="149"/>
                    <a:pt x="101" y="148"/>
                  </a:cubicBezTo>
                  <a:cubicBezTo>
                    <a:pt x="104" y="146"/>
                    <a:pt x="108" y="143"/>
                    <a:pt x="111" y="141"/>
                  </a:cubicBezTo>
                  <a:cubicBezTo>
                    <a:pt x="115" y="138"/>
                    <a:pt x="119" y="135"/>
                    <a:pt x="121" y="134"/>
                  </a:cubicBezTo>
                  <a:cubicBezTo>
                    <a:pt x="123" y="138"/>
                    <a:pt x="126" y="141"/>
                    <a:pt x="128" y="144"/>
                  </a:cubicBezTo>
                  <a:cubicBezTo>
                    <a:pt x="133" y="151"/>
                    <a:pt x="133" y="151"/>
                    <a:pt x="133" y="151"/>
                  </a:cubicBezTo>
                  <a:cubicBezTo>
                    <a:pt x="138" y="158"/>
                    <a:pt x="145" y="167"/>
                    <a:pt x="148" y="171"/>
                  </a:cubicBezTo>
                  <a:cubicBezTo>
                    <a:pt x="150" y="173"/>
                    <a:pt x="152" y="175"/>
                    <a:pt x="154" y="177"/>
                  </a:cubicBezTo>
                  <a:cubicBezTo>
                    <a:pt x="153" y="180"/>
                    <a:pt x="150" y="185"/>
                    <a:pt x="147" y="190"/>
                  </a:cubicBezTo>
                  <a:cubicBezTo>
                    <a:pt x="137" y="205"/>
                    <a:pt x="137" y="205"/>
                    <a:pt x="137" y="205"/>
                  </a:cubicBezTo>
                  <a:cubicBezTo>
                    <a:pt x="132" y="211"/>
                    <a:pt x="129" y="217"/>
                    <a:pt x="129" y="219"/>
                  </a:cubicBezTo>
                  <a:cubicBezTo>
                    <a:pt x="129" y="220"/>
                    <a:pt x="130" y="222"/>
                    <a:pt x="131" y="224"/>
                  </a:cubicBezTo>
                  <a:cubicBezTo>
                    <a:pt x="131" y="226"/>
                    <a:pt x="133" y="229"/>
                    <a:pt x="134" y="230"/>
                  </a:cubicBezTo>
                  <a:cubicBezTo>
                    <a:pt x="136" y="231"/>
                    <a:pt x="138" y="231"/>
                    <a:pt x="139" y="231"/>
                  </a:cubicBezTo>
                  <a:cubicBezTo>
                    <a:pt x="141" y="231"/>
                    <a:pt x="147" y="227"/>
                    <a:pt x="154" y="222"/>
                  </a:cubicBezTo>
                  <a:cubicBezTo>
                    <a:pt x="166" y="214"/>
                    <a:pt x="166" y="214"/>
                    <a:pt x="166" y="214"/>
                  </a:cubicBezTo>
                  <a:cubicBezTo>
                    <a:pt x="172" y="210"/>
                    <a:pt x="177" y="207"/>
                    <a:pt x="178" y="206"/>
                  </a:cubicBezTo>
                  <a:cubicBezTo>
                    <a:pt x="178" y="206"/>
                    <a:pt x="179" y="207"/>
                    <a:pt x="179" y="207"/>
                  </a:cubicBezTo>
                  <a:cubicBezTo>
                    <a:pt x="181" y="209"/>
                    <a:pt x="184" y="211"/>
                    <a:pt x="184" y="211"/>
                  </a:cubicBezTo>
                  <a:cubicBezTo>
                    <a:pt x="185" y="211"/>
                    <a:pt x="185" y="211"/>
                    <a:pt x="186" y="210"/>
                  </a:cubicBezTo>
                  <a:cubicBezTo>
                    <a:pt x="186" y="210"/>
                    <a:pt x="185" y="207"/>
                    <a:pt x="183" y="20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7"/>
            <p:cNvSpPr/>
            <p:nvPr/>
          </p:nvSpPr>
          <p:spPr bwMode="auto">
            <a:xfrm>
              <a:off x="2281" y="3345"/>
              <a:ext cx="29" cy="48"/>
            </a:xfrm>
            <a:custGeom>
              <a:avLst/>
              <a:gdLst>
                <a:gd name="T0" fmla="*/ 0 w 12"/>
                <a:gd name="T1" fmla="*/ 10 h 20"/>
                <a:gd name="T2" fmla="*/ 0 w 12"/>
                <a:gd name="T3" fmla="*/ 11 h 20"/>
                <a:gd name="T4" fmla="*/ 0 w 12"/>
                <a:gd name="T5" fmla="*/ 15 h 20"/>
                <a:gd name="T6" fmla="*/ 2 w 12"/>
                <a:gd name="T7" fmla="*/ 17 h 20"/>
                <a:gd name="T8" fmla="*/ 5 w 12"/>
                <a:gd name="T9" fmla="*/ 19 h 20"/>
                <a:gd name="T10" fmla="*/ 6 w 12"/>
                <a:gd name="T11" fmla="*/ 19 h 20"/>
                <a:gd name="T12" fmla="*/ 7 w 12"/>
                <a:gd name="T13" fmla="*/ 19 h 20"/>
                <a:gd name="T14" fmla="*/ 12 w 12"/>
                <a:gd name="T15" fmla="*/ 20 h 20"/>
                <a:gd name="T16" fmla="*/ 4 w 12"/>
                <a:gd name="T17" fmla="*/ 0 h 20"/>
                <a:gd name="T18" fmla="*/ 3 w 12"/>
                <a:gd name="T19" fmla="*/ 0 h 20"/>
                <a:gd name="T20" fmla="*/ 1 w 12"/>
                <a:gd name="T21" fmla="*/ 9 h 20"/>
                <a:gd name="T22" fmla="*/ 0 w 12"/>
                <a:gd name="T2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20">
                  <a:moveTo>
                    <a:pt x="0" y="10"/>
                  </a:moveTo>
                  <a:cubicBezTo>
                    <a:pt x="0" y="10"/>
                    <a:pt x="0" y="11"/>
                    <a:pt x="0" y="11"/>
                  </a:cubicBezTo>
                  <a:cubicBezTo>
                    <a:pt x="1" y="11"/>
                    <a:pt x="1" y="13"/>
                    <a:pt x="0" y="15"/>
                  </a:cubicBezTo>
                  <a:cubicBezTo>
                    <a:pt x="0" y="16"/>
                    <a:pt x="1" y="16"/>
                    <a:pt x="2" y="17"/>
                  </a:cubicBezTo>
                  <a:cubicBezTo>
                    <a:pt x="4" y="17"/>
                    <a:pt x="5" y="18"/>
                    <a:pt x="5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7" y="19"/>
                    <a:pt x="9" y="19"/>
                    <a:pt x="12" y="20"/>
                  </a:cubicBezTo>
                  <a:cubicBezTo>
                    <a:pt x="11" y="11"/>
                    <a:pt x="8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6"/>
                    <a:pt x="1" y="9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8"/>
            <p:cNvSpPr/>
            <p:nvPr/>
          </p:nvSpPr>
          <p:spPr bwMode="auto">
            <a:xfrm>
              <a:off x="2267" y="3828"/>
              <a:ext cx="26" cy="62"/>
            </a:xfrm>
            <a:custGeom>
              <a:avLst/>
              <a:gdLst>
                <a:gd name="T0" fmla="*/ 11 w 11"/>
                <a:gd name="T1" fmla="*/ 0 h 26"/>
                <a:gd name="T2" fmla="*/ 10 w 11"/>
                <a:gd name="T3" fmla="*/ 0 h 26"/>
                <a:gd name="T4" fmla="*/ 6 w 11"/>
                <a:gd name="T5" fmla="*/ 1 h 26"/>
                <a:gd name="T6" fmla="*/ 5 w 11"/>
                <a:gd name="T7" fmla="*/ 1 h 26"/>
                <a:gd name="T8" fmla="*/ 5 w 11"/>
                <a:gd name="T9" fmla="*/ 2 h 26"/>
                <a:gd name="T10" fmla="*/ 3 w 11"/>
                <a:gd name="T11" fmla="*/ 6 h 26"/>
                <a:gd name="T12" fmla="*/ 3 w 11"/>
                <a:gd name="T13" fmla="*/ 6 h 26"/>
                <a:gd name="T14" fmla="*/ 3 w 11"/>
                <a:gd name="T15" fmla="*/ 7 h 26"/>
                <a:gd name="T16" fmla="*/ 3 w 11"/>
                <a:gd name="T17" fmla="*/ 7 h 26"/>
                <a:gd name="T18" fmla="*/ 0 w 11"/>
                <a:gd name="T19" fmla="*/ 23 h 26"/>
                <a:gd name="T20" fmla="*/ 6 w 11"/>
                <a:gd name="T21" fmla="*/ 20 h 26"/>
                <a:gd name="T22" fmla="*/ 11 w 11"/>
                <a:gd name="T23" fmla="*/ 1 h 26"/>
                <a:gd name="T24" fmla="*/ 11 w 11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11" y="0"/>
                    <a:pt x="11" y="0"/>
                    <a:pt x="10" y="0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4" y="3"/>
                    <a:pt x="4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1" y="14"/>
                    <a:pt x="0" y="23"/>
                  </a:cubicBezTo>
                  <a:cubicBezTo>
                    <a:pt x="2" y="26"/>
                    <a:pt x="4" y="25"/>
                    <a:pt x="6" y="20"/>
                  </a:cubicBezTo>
                  <a:cubicBezTo>
                    <a:pt x="7" y="15"/>
                    <a:pt x="9" y="8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9"/>
            <p:cNvSpPr>
              <a:spLocks noEditPoints="1"/>
            </p:cNvSpPr>
            <p:nvPr/>
          </p:nvSpPr>
          <p:spPr bwMode="auto">
            <a:xfrm>
              <a:off x="2187" y="3390"/>
              <a:ext cx="76" cy="119"/>
            </a:xfrm>
            <a:custGeom>
              <a:avLst/>
              <a:gdLst>
                <a:gd name="T0" fmla="*/ 20 w 32"/>
                <a:gd name="T1" fmla="*/ 50 h 50"/>
                <a:gd name="T2" fmla="*/ 22 w 32"/>
                <a:gd name="T3" fmla="*/ 44 h 50"/>
                <a:gd name="T4" fmla="*/ 24 w 32"/>
                <a:gd name="T5" fmla="*/ 35 h 50"/>
                <a:gd name="T6" fmla="*/ 31 w 32"/>
                <a:gd name="T7" fmla="*/ 10 h 50"/>
                <a:gd name="T8" fmla="*/ 32 w 32"/>
                <a:gd name="T9" fmla="*/ 9 h 50"/>
                <a:gd name="T10" fmla="*/ 32 w 32"/>
                <a:gd name="T11" fmla="*/ 9 h 50"/>
                <a:gd name="T12" fmla="*/ 31 w 32"/>
                <a:gd name="T13" fmla="*/ 4 h 50"/>
                <a:gd name="T14" fmla="*/ 30 w 32"/>
                <a:gd name="T15" fmla="*/ 3 h 50"/>
                <a:gd name="T16" fmla="*/ 27 w 32"/>
                <a:gd name="T17" fmla="*/ 1 h 50"/>
                <a:gd name="T18" fmla="*/ 26 w 32"/>
                <a:gd name="T19" fmla="*/ 1 h 50"/>
                <a:gd name="T20" fmla="*/ 25 w 32"/>
                <a:gd name="T21" fmla="*/ 1 h 50"/>
                <a:gd name="T22" fmla="*/ 20 w 32"/>
                <a:gd name="T23" fmla="*/ 0 h 50"/>
                <a:gd name="T24" fmla="*/ 20 w 32"/>
                <a:gd name="T25" fmla="*/ 3 h 50"/>
                <a:gd name="T26" fmla="*/ 20 w 32"/>
                <a:gd name="T27" fmla="*/ 13 h 50"/>
                <a:gd name="T28" fmla="*/ 5 w 32"/>
                <a:gd name="T29" fmla="*/ 27 h 50"/>
                <a:gd name="T30" fmla="*/ 5 w 32"/>
                <a:gd name="T31" fmla="*/ 25 h 50"/>
                <a:gd name="T32" fmla="*/ 3 w 32"/>
                <a:gd name="T33" fmla="*/ 23 h 50"/>
                <a:gd name="T34" fmla="*/ 0 w 32"/>
                <a:gd name="T35" fmla="*/ 25 h 50"/>
                <a:gd name="T36" fmla="*/ 0 w 32"/>
                <a:gd name="T37" fmla="*/ 35 h 50"/>
                <a:gd name="T38" fmla="*/ 3 w 32"/>
                <a:gd name="T39" fmla="*/ 37 h 50"/>
                <a:gd name="T40" fmla="*/ 5 w 32"/>
                <a:gd name="T41" fmla="*/ 35 h 50"/>
                <a:gd name="T42" fmla="*/ 5 w 32"/>
                <a:gd name="T43" fmla="*/ 31 h 50"/>
                <a:gd name="T44" fmla="*/ 20 w 32"/>
                <a:gd name="T45" fmla="*/ 31 h 50"/>
                <a:gd name="T46" fmla="*/ 20 w 32"/>
                <a:gd name="T47" fmla="*/ 50 h 50"/>
                <a:gd name="T48" fmla="*/ 5 w 32"/>
                <a:gd name="T49" fmla="*/ 29 h 50"/>
                <a:gd name="T50" fmla="*/ 20 w 32"/>
                <a:gd name="T51" fmla="*/ 15 h 50"/>
                <a:gd name="T52" fmla="*/ 20 w 32"/>
                <a:gd name="T53" fmla="*/ 29 h 50"/>
                <a:gd name="T54" fmla="*/ 5 w 32"/>
                <a:gd name="T55" fmla="*/ 2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2" h="50">
                  <a:moveTo>
                    <a:pt x="20" y="50"/>
                  </a:moveTo>
                  <a:cubicBezTo>
                    <a:pt x="21" y="48"/>
                    <a:pt x="21" y="46"/>
                    <a:pt x="22" y="44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8" y="21"/>
                    <a:pt x="31" y="11"/>
                    <a:pt x="31" y="10"/>
                  </a:cubicBezTo>
                  <a:cubicBezTo>
                    <a:pt x="31" y="10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1" y="8"/>
                    <a:pt x="31" y="7"/>
                    <a:pt x="31" y="4"/>
                  </a:cubicBezTo>
                  <a:cubicBezTo>
                    <a:pt x="32" y="4"/>
                    <a:pt x="31" y="3"/>
                    <a:pt x="30" y="3"/>
                  </a:cubicBezTo>
                  <a:cubicBezTo>
                    <a:pt x="28" y="2"/>
                    <a:pt x="27" y="2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5" y="1"/>
                    <a:pt x="23" y="0"/>
                    <a:pt x="20" y="0"/>
                  </a:cubicBezTo>
                  <a:cubicBezTo>
                    <a:pt x="20" y="1"/>
                    <a:pt x="20" y="2"/>
                    <a:pt x="20" y="3"/>
                  </a:cubicBezTo>
                  <a:cubicBezTo>
                    <a:pt x="20" y="5"/>
                    <a:pt x="20" y="9"/>
                    <a:pt x="20" y="13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4"/>
                    <a:pt x="4" y="23"/>
                    <a:pt x="3" y="23"/>
                  </a:cubicBezTo>
                  <a:cubicBezTo>
                    <a:pt x="1" y="23"/>
                    <a:pt x="0" y="24"/>
                    <a:pt x="0" y="2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7"/>
                    <a:pt x="3" y="37"/>
                  </a:cubicBezTo>
                  <a:cubicBezTo>
                    <a:pt x="4" y="37"/>
                    <a:pt x="5" y="36"/>
                    <a:pt x="5" y="35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7"/>
                    <a:pt x="20" y="44"/>
                    <a:pt x="20" y="50"/>
                  </a:cubicBezTo>
                  <a:close/>
                  <a:moveTo>
                    <a:pt x="5" y="29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0" y="19"/>
                    <a:pt x="20" y="24"/>
                    <a:pt x="20" y="29"/>
                  </a:cubicBezTo>
                  <a:lnTo>
                    <a:pt x="5" y="29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0"/>
            <p:cNvSpPr/>
            <p:nvPr/>
          </p:nvSpPr>
          <p:spPr bwMode="auto">
            <a:xfrm>
              <a:off x="2236" y="3343"/>
              <a:ext cx="38" cy="38"/>
            </a:xfrm>
            <a:custGeom>
              <a:avLst/>
              <a:gdLst>
                <a:gd name="T0" fmla="*/ 12 w 16"/>
                <a:gd name="T1" fmla="*/ 15 h 16"/>
                <a:gd name="T2" fmla="*/ 12 w 16"/>
                <a:gd name="T3" fmla="*/ 15 h 16"/>
                <a:gd name="T4" fmla="*/ 14 w 16"/>
                <a:gd name="T5" fmla="*/ 11 h 16"/>
                <a:gd name="T6" fmla="*/ 14 w 16"/>
                <a:gd name="T7" fmla="*/ 11 h 16"/>
                <a:gd name="T8" fmla="*/ 14 w 16"/>
                <a:gd name="T9" fmla="*/ 10 h 16"/>
                <a:gd name="T10" fmla="*/ 14 w 16"/>
                <a:gd name="T11" fmla="*/ 9 h 16"/>
                <a:gd name="T12" fmla="*/ 16 w 16"/>
                <a:gd name="T13" fmla="*/ 0 h 16"/>
                <a:gd name="T14" fmla="*/ 7 w 16"/>
                <a:gd name="T15" fmla="*/ 1 h 16"/>
                <a:gd name="T16" fmla="*/ 0 w 16"/>
                <a:gd name="T17" fmla="*/ 14 h 16"/>
                <a:gd name="T18" fmla="*/ 5 w 16"/>
                <a:gd name="T19" fmla="*/ 15 h 16"/>
                <a:gd name="T20" fmla="*/ 6 w 16"/>
                <a:gd name="T21" fmla="*/ 16 h 16"/>
                <a:gd name="T22" fmla="*/ 6 w 16"/>
                <a:gd name="T23" fmla="*/ 16 h 16"/>
                <a:gd name="T24" fmla="*/ 11 w 16"/>
                <a:gd name="T25" fmla="*/ 16 h 16"/>
                <a:gd name="T26" fmla="*/ 12 w 16"/>
                <a:gd name="T2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6">
                  <a:moveTo>
                    <a:pt x="12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3" y="13"/>
                    <a:pt x="13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5" y="5"/>
                    <a:pt x="16" y="0"/>
                  </a:cubicBezTo>
                  <a:cubicBezTo>
                    <a:pt x="13" y="0"/>
                    <a:pt x="10" y="0"/>
                    <a:pt x="7" y="1"/>
                  </a:cubicBezTo>
                  <a:cubicBezTo>
                    <a:pt x="4" y="3"/>
                    <a:pt x="2" y="8"/>
                    <a:pt x="0" y="14"/>
                  </a:cubicBezTo>
                  <a:cubicBezTo>
                    <a:pt x="3" y="15"/>
                    <a:pt x="5" y="15"/>
                    <a:pt x="5" y="15"/>
                  </a:cubicBezTo>
                  <a:cubicBezTo>
                    <a:pt x="5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5"/>
                    <a:pt x="9" y="15"/>
                    <a:pt x="11" y="16"/>
                  </a:cubicBezTo>
                  <a:cubicBezTo>
                    <a:pt x="11" y="16"/>
                    <a:pt x="11" y="16"/>
                    <a:pt x="12" y="15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1"/>
            <p:cNvSpPr/>
            <p:nvPr/>
          </p:nvSpPr>
          <p:spPr bwMode="auto">
            <a:xfrm>
              <a:off x="2248" y="3821"/>
              <a:ext cx="15" cy="35"/>
            </a:xfrm>
            <a:custGeom>
              <a:avLst/>
              <a:gdLst>
                <a:gd name="T0" fmla="*/ 6 w 6"/>
                <a:gd name="T1" fmla="*/ 8 h 15"/>
                <a:gd name="T2" fmla="*/ 6 w 6"/>
                <a:gd name="T3" fmla="*/ 8 h 15"/>
                <a:gd name="T4" fmla="*/ 5 w 6"/>
                <a:gd name="T5" fmla="*/ 3 h 15"/>
                <a:gd name="T6" fmla="*/ 4 w 6"/>
                <a:gd name="T7" fmla="*/ 2 h 15"/>
                <a:gd name="T8" fmla="*/ 1 w 6"/>
                <a:gd name="T9" fmla="*/ 0 h 15"/>
                <a:gd name="T10" fmla="*/ 0 w 6"/>
                <a:gd name="T11" fmla="*/ 0 h 15"/>
                <a:gd name="T12" fmla="*/ 0 w 6"/>
                <a:gd name="T13" fmla="*/ 0 h 15"/>
                <a:gd name="T14" fmla="*/ 4 w 6"/>
                <a:gd name="T15" fmla="*/ 15 h 15"/>
                <a:gd name="T16" fmla="*/ 5 w 6"/>
                <a:gd name="T17" fmla="*/ 9 h 15"/>
                <a:gd name="T18" fmla="*/ 6 w 6"/>
                <a:gd name="T1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5">
                  <a:moveTo>
                    <a:pt x="6" y="8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5" y="7"/>
                    <a:pt x="5" y="6"/>
                    <a:pt x="5" y="3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2" y="10"/>
                    <a:pt x="4" y="15"/>
                  </a:cubicBezTo>
                  <a:cubicBezTo>
                    <a:pt x="5" y="11"/>
                    <a:pt x="5" y="9"/>
                    <a:pt x="5" y="9"/>
                  </a:cubicBezTo>
                  <a:cubicBezTo>
                    <a:pt x="5" y="9"/>
                    <a:pt x="6" y="8"/>
                    <a:pt x="6" y="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2"/>
            <p:cNvSpPr>
              <a:spLocks noEditPoints="1"/>
            </p:cNvSpPr>
            <p:nvPr/>
          </p:nvSpPr>
          <p:spPr bwMode="auto">
            <a:xfrm>
              <a:off x="2281" y="3705"/>
              <a:ext cx="69" cy="114"/>
            </a:xfrm>
            <a:custGeom>
              <a:avLst/>
              <a:gdLst>
                <a:gd name="T0" fmla="*/ 10 w 29"/>
                <a:gd name="T1" fmla="*/ 6 h 48"/>
                <a:gd name="T2" fmla="*/ 9 w 29"/>
                <a:gd name="T3" fmla="*/ 8 h 48"/>
                <a:gd name="T4" fmla="*/ 1 w 29"/>
                <a:gd name="T5" fmla="*/ 38 h 48"/>
                <a:gd name="T6" fmla="*/ 0 w 29"/>
                <a:gd name="T7" fmla="*/ 39 h 48"/>
                <a:gd name="T8" fmla="*/ 0 w 29"/>
                <a:gd name="T9" fmla="*/ 40 h 48"/>
                <a:gd name="T10" fmla="*/ 0 w 29"/>
                <a:gd name="T11" fmla="*/ 44 h 48"/>
                <a:gd name="T12" fmla="*/ 2 w 29"/>
                <a:gd name="T13" fmla="*/ 46 h 48"/>
                <a:gd name="T14" fmla="*/ 5 w 29"/>
                <a:gd name="T15" fmla="*/ 47 h 48"/>
                <a:gd name="T16" fmla="*/ 6 w 29"/>
                <a:gd name="T17" fmla="*/ 48 h 48"/>
                <a:gd name="T18" fmla="*/ 6 w 29"/>
                <a:gd name="T19" fmla="*/ 48 h 48"/>
                <a:gd name="T20" fmla="*/ 8 w 29"/>
                <a:gd name="T21" fmla="*/ 40 h 48"/>
                <a:gd name="T22" fmla="*/ 10 w 29"/>
                <a:gd name="T23" fmla="*/ 24 h 48"/>
                <a:gd name="T24" fmla="*/ 25 w 29"/>
                <a:gd name="T25" fmla="*/ 24 h 48"/>
                <a:gd name="T26" fmla="*/ 25 w 29"/>
                <a:gd name="T27" fmla="*/ 28 h 48"/>
                <a:gd name="T28" fmla="*/ 27 w 29"/>
                <a:gd name="T29" fmla="*/ 30 h 48"/>
                <a:gd name="T30" fmla="*/ 29 w 29"/>
                <a:gd name="T31" fmla="*/ 28 h 48"/>
                <a:gd name="T32" fmla="*/ 29 w 29"/>
                <a:gd name="T33" fmla="*/ 18 h 48"/>
                <a:gd name="T34" fmla="*/ 27 w 29"/>
                <a:gd name="T35" fmla="*/ 16 h 48"/>
                <a:gd name="T36" fmla="*/ 25 w 29"/>
                <a:gd name="T37" fmla="*/ 18 h 48"/>
                <a:gd name="T38" fmla="*/ 25 w 29"/>
                <a:gd name="T39" fmla="*/ 20 h 48"/>
                <a:gd name="T40" fmla="*/ 11 w 29"/>
                <a:gd name="T41" fmla="*/ 7 h 48"/>
                <a:gd name="T42" fmla="*/ 11 w 29"/>
                <a:gd name="T43" fmla="*/ 0 h 48"/>
                <a:gd name="T44" fmla="*/ 10 w 29"/>
                <a:gd name="T45" fmla="*/ 5 h 48"/>
                <a:gd name="T46" fmla="*/ 10 w 29"/>
                <a:gd name="T47" fmla="*/ 6 h 48"/>
                <a:gd name="T48" fmla="*/ 25 w 29"/>
                <a:gd name="T49" fmla="*/ 22 h 48"/>
                <a:gd name="T50" fmla="*/ 10 w 29"/>
                <a:gd name="T51" fmla="*/ 22 h 48"/>
                <a:gd name="T52" fmla="*/ 11 w 29"/>
                <a:gd name="T53" fmla="*/ 9 h 48"/>
                <a:gd name="T54" fmla="*/ 25 w 29"/>
                <a:gd name="T55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" h="48">
                  <a:moveTo>
                    <a:pt x="10" y="6"/>
                  </a:moveTo>
                  <a:cubicBezTo>
                    <a:pt x="9" y="7"/>
                    <a:pt x="9" y="7"/>
                    <a:pt x="9" y="8"/>
                  </a:cubicBezTo>
                  <a:cubicBezTo>
                    <a:pt x="5" y="24"/>
                    <a:pt x="1" y="38"/>
                    <a:pt x="1" y="38"/>
                  </a:cubicBezTo>
                  <a:cubicBezTo>
                    <a:pt x="1" y="39"/>
                    <a:pt x="0" y="39"/>
                    <a:pt x="0" y="39"/>
                  </a:cubicBezTo>
                  <a:cubicBezTo>
                    <a:pt x="0" y="39"/>
                    <a:pt x="0" y="40"/>
                    <a:pt x="0" y="40"/>
                  </a:cubicBezTo>
                  <a:cubicBezTo>
                    <a:pt x="1" y="40"/>
                    <a:pt x="1" y="42"/>
                    <a:pt x="0" y="44"/>
                  </a:cubicBezTo>
                  <a:cubicBezTo>
                    <a:pt x="0" y="45"/>
                    <a:pt x="1" y="45"/>
                    <a:pt x="2" y="46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45"/>
                    <a:pt x="7" y="43"/>
                    <a:pt x="8" y="40"/>
                  </a:cubicBezTo>
                  <a:cubicBezTo>
                    <a:pt x="9" y="37"/>
                    <a:pt x="9" y="31"/>
                    <a:pt x="10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9"/>
                    <a:pt x="26" y="30"/>
                    <a:pt x="27" y="30"/>
                  </a:cubicBezTo>
                  <a:cubicBezTo>
                    <a:pt x="28" y="30"/>
                    <a:pt x="29" y="29"/>
                    <a:pt x="29" y="2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7"/>
                    <a:pt x="28" y="16"/>
                    <a:pt x="27" y="16"/>
                  </a:cubicBezTo>
                  <a:cubicBezTo>
                    <a:pt x="26" y="16"/>
                    <a:pt x="25" y="17"/>
                    <a:pt x="25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5"/>
                    <a:pt x="11" y="2"/>
                    <a:pt x="11" y="0"/>
                  </a:cubicBezTo>
                  <a:cubicBezTo>
                    <a:pt x="11" y="1"/>
                    <a:pt x="10" y="3"/>
                    <a:pt x="10" y="5"/>
                  </a:cubicBezTo>
                  <a:cubicBezTo>
                    <a:pt x="10" y="5"/>
                    <a:pt x="10" y="6"/>
                    <a:pt x="10" y="6"/>
                  </a:cubicBezTo>
                  <a:close/>
                  <a:moveTo>
                    <a:pt x="25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18"/>
                    <a:pt x="11" y="14"/>
                    <a:pt x="11" y="9"/>
                  </a:cubicBezTo>
                  <a:lnTo>
                    <a:pt x="25" y="2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3"/>
            <p:cNvSpPr>
              <a:spLocks noEditPoints="1"/>
            </p:cNvSpPr>
            <p:nvPr/>
          </p:nvSpPr>
          <p:spPr bwMode="auto">
            <a:xfrm>
              <a:off x="2194" y="3400"/>
              <a:ext cx="163" cy="409"/>
            </a:xfrm>
            <a:custGeom>
              <a:avLst/>
              <a:gdLst>
                <a:gd name="T0" fmla="*/ 64 w 69"/>
                <a:gd name="T1" fmla="*/ 23 h 173"/>
                <a:gd name="T2" fmla="*/ 49 w 69"/>
                <a:gd name="T3" fmla="*/ 3 h 173"/>
                <a:gd name="T4" fmla="*/ 42 w 69"/>
                <a:gd name="T5" fmla="*/ 0 h 173"/>
                <a:gd name="T6" fmla="*/ 37 w 69"/>
                <a:gd name="T7" fmla="*/ 1 h 173"/>
                <a:gd name="T8" fmla="*/ 36 w 69"/>
                <a:gd name="T9" fmla="*/ 2 h 173"/>
                <a:gd name="T10" fmla="*/ 34 w 69"/>
                <a:gd name="T11" fmla="*/ 6 h 173"/>
                <a:gd name="T12" fmla="*/ 34 w 69"/>
                <a:gd name="T13" fmla="*/ 7 h 173"/>
                <a:gd name="T14" fmla="*/ 31 w 69"/>
                <a:gd name="T15" fmla="*/ 18 h 173"/>
                <a:gd name="T16" fmla="*/ 18 w 69"/>
                <a:gd name="T17" fmla="*/ 88 h 173"/>
                <a:gd name="T18" fmla="*/ 17 w 69"/>
                <a:gd name="T19" fmla="*/ 110 h 173"/>
                <a:gd name="T20" fmla="*/ 4 w 69"/>
                <a:gd name="T21" fmla="*/ 149 h 173"/>
                <a:gd name="T22" fmla="*/ 2 w 69"/>
                <a:gd name="T23" fmla="*/ 145 h 173"/>
                <a:gd name="T24" fmla="*/ 0 w 69"/>
                <a:gd name="T25" fmla="*/ 157 h 173"/>
                <a:gd name="T26" fmla="*/ 4 w 69"/>
                <a:gd name="T27" fmla="*/ 157 h 173"/>
                <a:gd name="T28" fmla="*/ 19 w 69"/>
                <a:gd name="T29" fmla="*/ 153 h 173"/>
                <a:gd name="T30" fmla="*/ 22 w 69"/>
                <a:gd name="T31" fmla="*/ 172 h 173"/>
                <a:gd name="T32" fmla="*/ 24 w 69"/>
                <a:gd name="T33" fmla="*/ 173 h 173"/>
                <a:gd name="T34" fmla="*/ 25 w 69"/>
                <a:gd name="T35" fmla="*/ 173 h 173"/>
                <a:gd name="T36" fmla="*/ 30 w 69"/>
                <a:gd name="T37" fmla="*/ 172 h 173"/>
                <a:gd name="T38" fmla="*/ 32 w 69"/>
                <a:gd name="T39" fmla="*/ 168 h 173"/>
                <a:gd name="T40" fmla="*/ 32 w 69"/>
                <a:gd name="T41" fmla="*/ 168 h 173"/>
                <a:gd name="T42" fmla="*/ 32 w 69"/>
                <a:gd name="T43" fmla="*/ 166 h 173"/>
                <a:gd name="T44" fmla="*/ 48 w 69"/>
                <a:gd name="T45" fmla="*/ 85 h 173"/>
                <a:gd name="T46" fmla="*/ 49 w 69"/>
                <a:gd name="T47" fmla="*/ 57 h 173"/>
                <a:gd name="T48" fmla="*/ 64 w 69"/>
                <a:gd name="T49" fmla="*/ 27 h 173"/>
                <a:gd name="T50" fmla="*/ 66 w 69"/>
                <a:gd name="T51" fmla="*/ 33 h 173"/>
                <a:gd name="T52" fmla="*/ 69 w 69"/>
                <a:gd name="T53" fmla="*/ 21 h 173"/>
                <a:gd name="T54" fmla="*/ 64 w 69"/>
                <a:gd name="T55" fmla="*/ 21 h 173"/>
                <a:gd name="T56" fmla="*/ 4 w 69"/>
                <a:gd name="T57" fmla="*/ 151 h 173"/>
                <a:gd name="T58" fmla="*/ 19 w 69"/>
                <a:gd name="T59" fmla="*/ 151 h 173"/>
                <a:gd name="T60" fmla="*/ 64 w 69"/>
                <a:gd name="T61" fmla="*/ 25 h 173"/>
                <a:gd name="T62" fmla="*/ 49 w 69"/>
                <a:gd name="T63" fmla="*/ 1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9" h="173">
                  <a:moveTo>
                    <a:pt x="64" y="21"/>
                  </a:moveTo>
                  <a:cubicBezTo>
                    <a:pt x="64" y="23"/>
                    <a:pt x="64" y="23"/>
                    <a:pt x="64" y="23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6"/>
                    <a:pt x="49" y="4"/>
                    <a:pt x="49" y="3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2" y="1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41" y="1"/>
                    <a:pt x="39" y="1"/>
                    <a:pt x="37" y="1"/>
                  </a:cubicBezTo>
                  <a:cubicBezTo>
                    <a:pt x="37" y="1"/>
                    <a:pt x="36" y="1"/>
                    <a:pt x="36" y="1"/>
                  </a:cubicBezTo>
                  <a:cubicBezTo>
                    <a:pt x="36" y="1"/>
                    <a:pt x="36" y="1"/>
                    <a:pt x="36" y="2"/>
                  </a:cubicBezTo>
                  <a:cubicBezTo>
                    <a:pt x="35" y="4"/>
                    <a:pt x="35" y="5"/>
                    <a:pt x="34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8"/>
                    <a:pt x="33" y="12"/>
                    <a:pt x="31" y="18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0" y="78"/>
                    <a:pt x="18" y="87"/>
                    <a:pt x="18" y="88"/>
                  </a:cubicBezTo>
                  <a:cubicBezTo>
                    <a:pt x="18" y="89"/>
                    <a:pt x="17" y="89"/>
                    <a:pt x="17" y="89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8"/>
                    <a:pt x="17" y="128"/>
                    <a:pt x="18" y="136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3" y="145"/>
                    <a:pt x="2" y="145"/>
                  </a:cubicBezTo>
                  <a:cubicBezTo>
                    <a:pt x="1" y="145"/>
                    <a:pt x="0" y="146"/>
                    <a:pt x="0" y="147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158"/>
                    <a:pt x="1" y="159"/>
                    <a:pt x="2" y="159"/>
                  </a:cubicBezTo>
                  <a:cubicBezTo>
                    <a:pt x="3" y="159"/>
                    <a:pt x="4" y="158"/>
                    <a:pt x="4" y="157"/>
                  </a:cubicBezTo>
                  <a:cubicBezTo>
                    <a:pt x="4" y="153"/>
                    <a:pt x="4" y="153"/>
                    <a:pt x="4" y="153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20" y="160"/>
                    <a:pt x="20" y="166"/>
                    <a:pt x="21" y="169"/>
                  </a:cubicBezTo>
                  <a:cubicBezTo>
                    <a:pt x="21" y="170"/>
                    <a:pt x="21" y="171"/>
                    <a:pt x="22" y="172"/>
                  </a:cubicBezTo>
                  <a:cubicBezTo>
                    <a:pt x="22" y="172"/>
                    <a:pt x="23" y="172"/>
                    <a:pt x="23" y="172"/>
                  </a:cubicBezTo>
                  <a:cubicBezTo>
                    <a:pt x="23" y="172"/>
                    <a:pt x="24" y="173"/>
                    <a:pt x="24" y="173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5" y="173"/>
                    <a:pt x="25" y="173"/>
                    <a:pt x="25" y="173"/>
                  </a:cubicBezTo>
                  <a:cubicBezTo>
                    <a:pt x="25" y="172"/>
                    <a:pt x="27" y="172"/>
                    <a:pt x="29" y="173"/>
                  </a:cubicBezTo>
                  <a:cubicBezTo>
                    <a:pt x="29" y="173"/>
                    <a:pt x="29" y="173"/>
                    <a:pt x="30" y="172"/>
                  </a:cubicBezTo>
                  <a:cubicBezTo>
                    <a:pt x="30" y="172"/>
                    <a:pt x="30" y="172"/>
                    <a:pt x="30" y="172"/>
                  </a:cubicBezTo>
                  <a:cubicBezTo>
                    <a:pt x="31" y="170"/>
                    <a:pt x="31" y="168"/>
                    <a:pt x="32" y="168"/>
                  </a:cubicBezTo>
                  <a:cubicBezTo>
                    <a:pt x="32" y="168"/>
                    <a:pt x="32" y="168"/>
                    <a:pt x="32" y="168"/>
                  </a:cubicBezTo>
                  <a:cubicBezTo>
                    <a:pt x="32" y="168"/>
                    <a:pt x="32" y="168"/>
                    <a:pt x="32" y="168"/>
                  </a:cubicBezTo>
                  <a:cubicBezTo>
                    <a:pt x="32" y="167"/>
                    <a:pt x="32" y="167"/>
                    <a:pt x="32" y="167"/>
                  </a:cubicBezTo>
                  <a:cubicBezTo>
                    <a:pt x="32" y="167"/>
                    <a:pt x="32" y="166"/>
                    <a:pt x="32" y="166"/>
                  </a:cubicBezTo>
                  <a:cubicBezTo>
                    <a:pt x="32" y="166"/>
                    <a:pt x="33" y="163"/>
                    <a:pt x="34" y="158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4"/>
                    <a:pt x="49" y="8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47"/>
                    <a:pt x="49" y="36"/>
                    <a:pt x="49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2"/>
                    <a:pt x="65" y="33"/>
                    <a:pt x="66" y="33"/>
                  </a:cubicBezTo>
                  <a:cubicBezTo>
                    <a:pt x="68" y="33"/>
                    <a:pt x="69" y="32"/>
                    <a:pt x="69" y="3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0"/>
                    <a:pt x="68" y="19"/>
                    <a:pt x="66" y="19"/>
                  </a:cubicBezTo>
                  <a:cubicBezTo>
                    <a:pt x="65" y="19"/>
                    <a:pt x="64" y="20"/>
                    <a:pt x="64" y="21"/>
                  </a:cubicBezTo>
                  <a:close/>
                  <a:moveTo>
                    <a:pt x="19" y="151"/>
                  </a:moveTo>
                  <a:cubicBezTo>
                    <a:pt x="4" y="151"/>
                    <a:pt x="4" y="151"/>
                    <a:pt x="4" y="151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43"/>
                    <a:pt x="19" y="147"/>
                    <a:pt x="19" y="151"/>
                  </a:cubicBezTo>
                  <a:close/>
                  <a:moveTo>
                    <a:pt x="49" y="11"/>
                  </a:moveTo>
                  <a:cubicBezTo>
                    <a:pt x="64" y="25"/>
                    <a:pt x="64" y="25"/>
                    <a:pt x="64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0"/>
                    <a:pt x="49" y="15"/>
                    <a:pt x="49" y="1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4"/>
            <p:cNvSpPr/>
            <p:nvPr/>
          </p:nvSpPr>
          <p:spPr bwMode="auto">
            <a:xfrm>
              <a:off x="2052" y="3170"/>
              <a:ext cx="440" cy="440"/>
            </a:xfrm>
            <a:custGeom>
              <a:avLst/>
              <a:gdLst>
                <a:gd name="T0" fmla="*/ 94 w 186"/>
                <a:gd name="T1" fmla="*/ 82 h 186"/>
                <a:gd name="T2" fmla="*/ 94 w 186"/>
                <a:gd name="T3" fmla="*/ 83 h 186"/>
                <a:gd name="T4" fmla="*/ 93 w 186"/>
                <a:gd name="T5" fmla="*/ 86 h 186"/>
                <a:gd name="T6" fmla="*/ 92 w 186"/>
                <a:gd name="T7" fmla="*/ 88 h 186"/>
                <a:gd name="T8" fmla="*/ 88 w 186"/>
                <a:gd name="T9" fmla="*/ 90 h 186"/>
                <a:gd name="T10" fmla="*/ 86 w 186"/>
                <a:gd name="T11" fmla="*/ 91 h 186"/>
                <a:gd name="T12" fmla="*/ 83 w 186"/>
                <a:gd name="T13" fmla="*/ 90 h 186"/>
                <a:gd name="T14" fmla="*/ 82 w 186"/>
                <a:gd name="T15" fmla="*/ 90 h 186"/>
                <a:gd name="T16" fmla="*/ 49 w 186"/>
                <a:gd name="T17" fmla="*/ 81 h 186"/>
                <a:gd name="T18" fmla="*/ 8 w 186"/>
                <a:gd name="T19" fmla="*/ 72 h 186"/>
                <a:gd name="T20" fmla="*/ 0 w 186"/>
                <a:gd name="T21" fmla="*/ 74 h 186"/>
                <a:gd name="T22" fmla="*/ 1 w 186"/>
                <a:gd name="T23" fmla="*/ 77 h 186"/>
                <a:gd name="T24" fmla="*/ 42 w 186"/>
                <a:gd name="T25" fmla="*/ 85 h 186"/>
                <a:gd name="T26" fmla="*/ 82 w 186"/>
                <a:gd name="T27" fmla="*/ 92 h 186"/>
                <a:gd name="T28" fmla="*/ 82 w 186"/>
                <a:gd name="T29" fmla="*/ 92 h 186"/>
                <a:gd name="T30" fmla="*/ 85 w 186"/>
                <a:gd name="T31" fmla="*/ 93 h 186"/>
                <a:gd name="T32" fmla="*/ 88 w 186"/>
                <a:gd name="T33" fmla="*/ 94 h 186"/>
                <a:gd name="T34" fmla="*/ 90 w 186"/>
                <a:gd name="T35" fmla="*/ 98 h 186"/>
                <a:gd name="T36" fmla="*/ 91 w 186"/>
                <a:gd name="T37" fmla="*/ 100 h 186"/>
                <a:gd name="T38" fmla="*/ 90 w 186"/>
                <a:gd name="T39" fmla="*/ 103 h 186"/>
                <a:gd name="T40" fmla="*/ 90 w 186"/>
                <a:gd name="T41" fmla="*/ 104 h 186"/>
                <a:gd name="T42" fmla="*/ 80 w 186"/>
                <a:gd name="T43" fmla="*/ 137 h 186"/>
                <a:gd name="T44" fmla="*/ 72 w 186"/>
                <a:gd name="T45" fmla="*/ 178 h 186"/>
                <a:gd name="T46" fmla="*/ 74 w 186"/>
                <a:gd name="T47" fmla="*/ 186 h 186"/>
                <a:gd name="T48" fmla="*/ 76 w 186"/>
                <a:gd name="T49" fmla="*/ 185 h 186"/>
                <a:gd name="T50" fmla="*/ 84 w 186"/>
                <a:gd name="T51" fmla="*/ 144 h 186"/>
                <a:gd name="T52" fmla="*/ 92 w 186"/>
                <a:gd name="T53" fmla="*/ 104 h 186"/>
                <a:gd name="T54" fmla="*/ 92 w 186"/>
                <a:gd name="T55" fmla="*/ 104 h 186"/>
                <a:gd name="T56" fmla="*/ 92 w 186"/>
                <a:gd name="T57" fmla="*/ 101 h 186"/>
                <a:gd name="T58" fmla="*/ 94 w 186"/>
                <a:gd name="T59" fmla="*/ 98 h 186"/>
                <a:gd name="T60" fmla="*/ 97 w 186"/>
                <a:gd name="T61" fmla="*/ 96 h 186"/>
                <a:gd name="T62" fmla="*/ 100 w 186"/>
                <a:gd name="T63" fmla="*/ 96 h 186"/>
                <a:gd name="T64" fmla="*/ 103 w 186"/>
                <a:gd name="T65" fmla="*/ 96 h 186"/>
                <a:gd name="T66" fmla="*/ 103 w 186"/>
                <a:gd name="T67" fmla="*/ 96 h 186"/>
                <a:gd name="T68" fmla="*/ 137 w 186"/>
                <a:gd name="T69" fmla="*/ 106 h 186"/>
                <a:gd name="T70" fmla="*/ 178 w 186"/>
                <a:gd name="T71" fmla="*/ 115 h 186"/>
                <a:gd name="T72" fmla="*/ 186 w 186"/>
                <a:gd name="T73" fmla="*/ 112 h 186"/>
                <a:gd name="T74" fmla="*/ 184 w 186"/>
                <a:gd name="T75" fmla="*/ 110 h 186"/>
                <a:gd name="T76" fmla="*/ 144 w 186"/>
                <a:gd name="T77" fmla="*/ 102 h 186"/>
                <a:gd name="T78" fmla="*/ 104 w 186"/>
                <a:gd name="T79" fmla="*/ 94 h 186"/>
                <a:gd name="T80" fmla="*/ 103 w 186"/>
                <a:gd name="T81" fmla="*/ 94 h 186"/>
                <a:gd name="T82" fmla="*/ 101 w 186"/>
                <a:gd name="T83" fmla="*/ 94 h 186"/>
                <a:gd name="T84" fmla="*/ 98 w 186"/>
                <a:gd name="T85" fmla="*/ 92 h 186"/>
                <a:gd name="T86" fmla="*/ 96 w 186"/>
                <a:gd name="T87" fmla="*/ 89 h 186"/>
                <a:gd name="T88" fmla="*/ 95 w 186"/>
                <a:gd name="T89" fmla="*/ 86 h 186"/>
                <a:gd name="T90" fmla="*/ 96 w 186"/>
                <a:gd name="T91" fmla="*/ 83 h 186"/>
                <a:gd name="T92" fmla="*/ 96 w 186"/>
                <a:gd name="T93" fmla="*/ 83 h 186"/>
                <a:gd name="T94" fmla="*/ 106 w 186"/>
                <a:gd name="T95" fmla="*/ 49 h 186"/>
                <a:gd name="T96" fmla="*/ 114 w 186"/>
                <a:gd name="T97" fmla="*/ 8 h 186"/>
                <a:gd name="T98" fmla="*/ 112 w 186"/>
                <a:gd name="T99" fmla="*/ 0 h 186"/>
                <a:gd name="T100" fmla="*/ 110 w 186"/>
                <a:gd name="T101" fmla="*/ 2 h 186"/>
                <a:gd name="T102" fmla="*/ 102 w 186"/>
                <a:gd name="T103" fmla="*/ 43 h 186"/>
                <a:gd name="T104" fmla="*/ 94 w 186"/>
                <a:gd name="T105" fmla="*/ 8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86">
                  <a:moveTo>
                    <a:pt x="94" y="82"/>
                  </a:moveTo>
                  <a:cubicBezTo>
                    <a:pt x="94" y="82"/>
                    <a:pt x="94" y="83"/>
                    <a:pt x="94" y="83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3" y="86"/>
                    <a:pt x="92" y="87"/>
                    <a:pt x="92" y="88"/>
                  </a:cubicBezTo>
                  <a:cubicBezTo>
                    <a:pt x="92" y="89"/>
                    <a:pt x="90" y="90"/>
                    <a:pt x="88" y="90"/>
                  </a:cubicBezTo>
                  <a:cubicBezTo>
                    <a:pt x="87" y="90"/>
                    <a:pt x="86" y="90"/>
                    <a:pt x="86" y="91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0"/>
                    <a:pt x="83" y="90"/>
                    <a:pt x="82" y="90"/>
                  </a:cubicBezTo>
                  <a:cubicBezTo>
                    <a:pt x="82" y="90"/>
                    <a:pt x="67" y="86"/>
                    <a:pt x="49" y="81"/>
                  </a:cubicBezTo>
                  <a:cubicBezTo>
                    <a:pt x="31" y="76"/>
                    <a:pt x="13" y="72"/>
                    <a:pt x="8" y="72"/>
                  </a:cubicBezTo>
                  <a:cubicBezTo>
                    <a:pt x="4" y="72"/>
                    <a:pt x="0" y="73"/>
                    <a:pt x="0" y="74"/>
                  </a:cubicBezTo>
                  <a:cubicBezTo>
                    <a:pt x="0" y="75"/>
                    <a:pt x="0" y="76"/>
                    <a:pt x="1" y="77"/>
                  </a:cubicBezTo>
                  <a:cubicBezTo>
                    <a:pt x="2" y="77"/>
                    <a:pt x="21" y="80"/>
                    <a:pt x="42" y="85"/>
                  </a:cubicBezTo>
                  <a:cubicBezTo>
                    <a:pt x="64" y="89"/>
                    <a:pt x="82" y="92"/>
                    <a:pt x="82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5" y="93"/>
                    <a:pt x="85" y="93"/>
                    <a:pt x="85" y="93"/>
                  </a:cubicBezTo>
                  <a:cubicBezTo>
                    <a:pt x="86" y="93"/>
                    <a:pt x="87" y="94"/>
                    <a:pt x="88" y="94"/>
                  </a:cubicBezTo>
                  <a:cubicBezTo>
                    <a:pt x="89" y="95"/>
                    <a:pt x="90" y="96"/>
                    <a:pt x="90" y="98"/>
                  </a:cubicBezTo>
                  <a:cubicBezTo>
                    <a:pt x="90" y="99"/>
                    <a:pt x="90" y="100"/>
                    <a:pt x="91" y="100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3"/>
                    <a:pt x="90" y="104"/>
                    <a:pt x="90" y="104"/>
                  </a:cubicBezTo>
                  <a:cubicBezTo>
                    <a:pt x="90" y="104"/>
                    <a:pt x="85" y="119"/>
                    <a:pt x="80" y="137"/>
                  </a:cubicBezTo>
                  <a:cubicBezTo>
                    <a:pt x="75" y="155"/>
                    <a:pt x="71" y="174"/>
                    <a:pt x="72" y="178"/>
                  </a:cubicBezTo>
                  <a:cubicBezTo>
                    <a:pt x="72" y="182"/>
                    <a:pt x="73" y="186"/>
                    <a:pt x="74" y="186"/>
                  </a:cubicBezTo>
                  <a:cubicBezTo>
                    <a:pt x="75" y="186"/>
                    <a:pt x="76" y="186"/>
                    <a:pt x="76" y="185"/>
                  </a:cubicBezTo>
                  <a:cubicBezTo>
                    <a:pt x="77" y="184"/>
                    <a:pt x="80" y="165"/>
                    <a:pt x="84" y="144"/>
                  </a:cubicBezTo>
                  <a:cubicBezTo>
                    <a:pt x="88" y="122"/>
                    <a:pt x="92" y="104"/>
                    <a:pt x="92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93" y="100"/>
                    <a:pt x="94" y="100"/>
                    <a:pt x="94" y="98"/>
                  </a:cubicBezTo>
                  <a:cubicBezTo>
                    <a:pt x="94" y="97"/>
                    <a:pt x="96" y="96"/>
                    <a:pt x="97" y="96"/>
                  </a:cubicBezTo>
                  <a:cubicBezTo>
                    <a:pt x="99" y="96"/>
                    <a:pt x="100" y="96"/>
                    <a:pt x="100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4" y="97"/>
                    <a:pt x="119" y="101"/>
                    <a:pt x="137" y="106"/>
                  </a:cubicBezTo>
                  <a:cubicBezTo>
                    <a:pt x="155" y="111"/>
                    <a:pt x="173" y="115"/>
                    <a:pt x="178" y="115"/>
                  </a:cubicBezTo>
                  <a:cubicBezTo>
                    <a:pt x="182" y="114"/>
                    <a:pt x="186" y="113"/>
                    <a:pt x="186" y="112"/>
                  </a:cubicBezTo>
                  <a:cubicBezTo>
                    <a:pt x="186" y="111"/>
                    <a:pt x="186" y="110"/>
                    <a:pt x="184" y="110"/>
                  </a:cubicBezTo>
                  <a:cubicBezTo>
                    <a:pt x="183" y="110"/>
                    <a:pt x="165" y="106"/>
                    <a:pt x="144" y="102"/>
                  </a:cubicBezTo>
                  <a:cubicBezTo>
                    <a:pt x="122" y="98"/>
                    <a:pt x="104" y="94"/>
                    <a:pt x="104" y="94"/>
                  </a:cubicBezTo>
                  <a:cubicBezTo>
                    <a:pt x="104" y="94"/>
                    <a:pt x="104" y="94"/>
                    <a:pt x="103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0" y="93"/>
                    <a:pt x="99" y="92"/>
                    <a:pt x="98" y="92"/>
                  </a:cubicBezTo>
                  <a:cubicBezTo>
                    <a:pt x="97" y="92"/>
                    <a:pt x="96" y="90"/>
                    <a:pt x="96" y="89"/>
                  </a:cubicBezTo>
                  <a:cubicBezTo>
                    <a:pt x="96" y="88"/>
                    <a:pt x="96" y="87"/>
                    <a:pt x="95" y="86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6" y="82"/>
                    <a:pt x="101" y="67"/>
                    <a:pt x="106" y="49"/>
                  </a:cubicBezTo>
                  <a:cubicBezTo>
                    <a:pt x="111" y="31"/>
                    <a:pt x="115" y="13"/>
                    <a:pt x="114" y="8"/>
                  </a:cubicBezTo>
                  <a:cubicBezTo>
                    <a:pt x="114" y="4"/>
                    <a:pt x="113" y="0"/>
                    <a:pt x="112" y="0"/>
                  </a:cubicBezTo>
                  <a:cubicBezTo>
                    <a:pt x="111" y="0"/>
                    <a:pt x="110" y="1"/>
                    <a:pt x="110" y="2"/>
                  </a:cubicBezTo>
                  <a:cubicBezTo>
                    <a:pt x="109" y="3"/>
                    <a:pt x="106" y="21"/>
                    <a:pt x="102" y="43"/>
                  </a:cubicBezTo>
                  <a:cubicBezTo>
                    <a:pt x="97" y="64"/>
                    <a:pt x="94" y="82"/>
                    <a:pt x="94" y="82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5"/>
            <p:cNvSpPr/>
            <p:nvPr/>
          </p:nvSpPr>
          <p:spPr bwMode="auto">
            <a:xfrm>
              <a:off x="2052" y="3599"/>
              <a:ext cx="440" cy="440"/>
            </a:xfrm>
            <a:custGeom>
              <a:avLst/>
              <a:gdLst>
                <a:gd name="T0" fmla="*/ 110 w 186"/>
                <a:gd name="T1" fmla="*/ 2 h 186"/>
                <a:gd name="T2" fmla="*/ 102 w 186"/>
                <a:gd name="T3" fmla="*/ 43 h 186"/>
                <a:gd name="T4" fmla="*/ 94 w 186"/>
                <a:gd name="T5" fmla="*/ 82 h 186"/>
                <a:gd name="T6" fmla="*/ 94 w 186"/>
                <a:gd name="T7" fmla="*/ 83 h 186"/>
                <a:gd name="T8" fmla="*/ 93 w 186"/>
                <a:gd name="T9" fmla="*/ 86 h 186"/>
                <a:gd name="T10" fmla="*/ 92 w 186"/>
                <a:gd name="T11" fmla="*/ 88 h 186"/>
                <a:gd name="T12" fmla="*/ 88 w 186"/>
                <a:gd name="T13" fmla="*/ 90 h 186"/>
                <a:gd name="T14" fmla="*/ 86 w 186"/>
                <a:gd name="T15" fmla="*/ 91 h 186"/>
                <a:gd name="T16" fmla="*/ 83 w 186"/>
                <a:gd name="T17" fmla="*/ 90 h 186"/>
                <a:gd name="T18" fmla="*/ 82 w 186"/>
                <a:gd name="T19" fmla="*/ 90 h 186"/>
                <a:gd name="T20" fmla="*/ 49 w 186"/>
                <a:gd name="T21" fmla="*/ 81 h 186"/>
                <a:gd name="T22" fmla="*/ 8 w 186"/>
                <a:gd name="T23" fmla="*/ 72 h 186"/>
                <a:gd name="T24" fmla="*/ 0 w 186"/>
                <a:gd name="T25" fmla="*/ 74 h 186"/>
                <a:gd name="T26" fmla="*/ 1 w 186"/>
                <a:gd name="T27" fmla="*/ 77 h 186"/>
                <a:gd name="T28" fmla="*/ 42 w 186"/>
                <a:gd name="T29" fmla="*/ 85 h 186"/>
                <a:gd name="T30" fmla="*/ 82 w 186"/>
                <a:gd name="T31" fmla="*/ 92 h 186"/>
                <a:gd name="T32" fmla="*/ 82 w 186"/>
                <a:gd name="T33" fmla="*/ 92 h 186"/>
                <a:gd name="T34" fmla="*/ 85 w 186"/>
                <a:gd name="T35" fmla="*/ 93 h 186"/>
                <a:gd name="T36" fmla="*/ 88 w 186"/>
                <a:gd name="T37" fmla="*/ 94 h 186"/>
                <a:gd name="T38" fmla="*/ 90 w 186"/>
                <a:gd name="T39" fmla="*/ 98 h 186"/>
                <a:gd name="T40" fmla="*/ 91 w 186"/>
                <a:gd name="T41" fmla="*/ 100 h 186"/>
                <a:gd name="T42" fmla="*/ 90 w 186"/>
                <a:gd name="T43" fmla="*/ 103 h 186"/>
                <a:gd name="T44" fmla="*/ 90 w 186"/>
                <a:gd name="T45" fmla="*/ 104 h 186"/>
                <a:gd name="T46" fmla="*/ 80 w 186"/>
                <a:gd name="T47" fmla="*/ 137 h 186"/>
                <a:gd name="T48" fmla="*/ 72 w 186"/>
                <a:gd name="T49" fmla="*/ 178 h 186"/>
                <a:gd name="T50" fmla="*/ 74 w 186"/>
                <a:gd name="T51" fmla="*/ 186 h 186"/>
                <a:gd name="T52" fmla="*/ 76 w 186"/>
                <a:gd name="T53" fmla="*/ 185 h 186"/>
                <a:gd name="T54" fmla="*/ 84 w 186"/>
                <a:gd name="T55" fmla="*/ 144 h 186"/>
                <a:gd name="T56" fmla="*/ 92 w 186"/>
                <a:gd name="T57" fmla="*/ 104 h 186"/>
                <a:gd name="T58" fmla="*/ 92 w 186"/>
                <a:gd name="T59" fmla="*/ 104 h 186"/>
                <a:gd name="T60" fmla="*/ 92 w 186"/>
                <a:gd name="T61" fmla="*/ 101 h 186"/>
                <a:gd name="T62" fmla="*/ 94 w 186"/>
                <a:gd name="T63" fmla="*/ 98 h 186"/>
                <a:gd name="T64" fmla="*/ 97 w 186"/>
                <a:gd name="T65" fmla="*/ 96 h 186"/>
                <a:gd name="T66" fmla="*/ 100 w 186"/>
                <a:gd name="T67" fmla="*/ 96 h 186"/>
                <a:gd name="T68" fmla="*/ 103 w 186"/>
                <a:gd name="T69" fmla="*/ 96 h 186"/>
                <a:gd name="T70" fmla="*/ 103 w 186"/>
                <a:gd name="T71" fmla="*/ 96 h 186"/>
                <a:gd name="T72" fmla="*/ 137 w 186"/>
                <a:gd name="T73" fmla="*/ 106 h 186"/>
                <a:gd name="T74" fmla="*/ 178 w 186"/>
                <a:gd name="T75" fmla="*/ 115 h 186"/>
                <a:gd name="T76" fmla="*/ 186 w 186"/>
                <a:gd name="T77" fmla="*/ 112 h 186"/>
                <a:gd name="T78" fmla="*/ 184 w 186"/>
                <a:gd name="T79" fmla="*/ 110 h 186"/>
                <a:gd name="T80" fmla="*/ 144 w 186"/>
                <a:gd name="T81" fmla="*/ 102 h 186"/>
                <a:gd name="T82" fmla="*/ 104 w 186"/>
                <a:gd name="T83" fmla="*/ 94 h 186"/>
                <a:gd name="T84" fmla="*/ 103 w 186"/>
                <a:gd name="T85" fmla="*/ 94 h 186"/>
                <a:gd name="T86" fmla="*/ 101 w 186"/>
                <a:gd name="T87" fmla="*/ 94 h 186"/>
                <a:gd name="T88" fmla="*/ 98 w 186"/>
                <a:gd name="T89" fmla="*/ 92 h 186"/>
                <a:gd name="T90" fmla="*/ 96 w 186"/>
                <a:gd name="T91" fmla="*/ 89 h 186"/>
                <a:gd name="T92" fmla="*/ 95 w 186"/>
                <a:gd name="T93" fmla="*/ 86 h 186"/>
                <a:gd name="T94" fmla="*/ 96 w 186"/>
                <a:gd name="T95" fmla="*/ 83 h 186"/>
                <a:gd name="T96" fmla="*/ 96 w 186"/>
                <a:gd name="T97" fmla="*/ 83 h 186"/>
                <a:gd name="T98" fmla="*/ 106 w 186"/>
                <a:gd name="T99" fmla="*/ 49 h 186"/>
                <a:gd name="T100" fmla="*/ 114 w 186"/>
                <a:gd name="T101" fmla="*/ 8 h 186"/>
                <a:gd name="T102" fmla="*/ 112 w 186"/>
                <a:gd name="T103" fmla="*/ 0 h 186"/>
                <a:gd name="T104" fmla="*/ 110 w 186"/>
                <a:gd name="T105" fmla="*/ 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86">
                  <a:moveTo>
                    <a:pt x="110" y="2"/>
                  </a:moveTo>
                  <a:cubicBezTo>
                    <a:pt x="109" y="3"/>
                    <a:pt x="106" y="21"/>
                    <a:pt x="102" y="43"/>
                  </a:cubicBezTo>
                  <a:cubicBezTo>
                    <a:pt x="97" y="64"/>
                    <a:pt x="94" y="82"/>
                    <a:pt x="94" y="82"/>
                  </a:cubicBezTo>
                  <a:cubicBezTo>
                    <a:pt x="94" y="82"/>
                    <a:pt x="94" y="83"/>
                    <a:pt x="94" y="83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3" y="86"/>
                    <a:pt x="92" y="87"/>
                    <a:pt x="92" y="88"/>
                  </a:cubicBezTo>
                  <a:cubicBezTo>
                    <a:pt x="92" y="89"/>
                    <a:pt x="90" y="90"/>
                    <a:pt x="88" y="90"/>
                  </a:cubicBezTo>
                  <a:cubicBezTo>
                    <a:pt x="87" y="90"/>
                    <a:pt x="86" y="90"/>
                    <a:pt x="86" y="91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0"/>
                    <a:pt x="83" y="90"/>
                    <a:pt x="82" y="90"/>
                  </a:cubicBezTo>
                  <a:cubicBezTo>
                    <a:pt x="82" y="90"/>
                    <a:pt x="67" y="86"/>
                    <a:pt x="49" y="81"/>
                  </a:cubicBezTo>
                  <a:cubicBezTo>
                    <a:pt x="31" y="75"/>
                    <a:pt x="13" y="72"/>
                    <a:pt x="8" y="72"/>
                  </a:cubicBezTo>
                  <a:cubicBezTo>
                    <a:pt x="4" y="72"/>
                    <a:pt x="0" y="73"/>
                    <a:pt x="0" y="74"/>
                  </a:cubicBezTo>
                  <a:cubicBezTo>
                    <a:pt x="0" y="75"/>
                    <a:pt x="0" y="76"/>
                    <a:pt x="1" y="77"/>
                  </a:cubicBezTo>
                  <a:cubicBezTo>
                    <a:pt x="2" y="77"/>
                    <a:pt x="21" y="80"/>
                    <a:pt x="42" y="85"/>
                  </a:cubicBezTo>
                  <a:cubicBezTo>
                    <a:pt x="64" y="89"/>
                    <a:pt x="82" y="92"/>
                    <a:pt x="82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5" y="93"/>
                    <a:pt x="85" y="93"/>
                    <a:pt x="85" y="93"/>
                  </a:cubicBezTo>
                  <a:cubicBezTo>
                    <a:pt x="86" y="93"/>
                    <a:pt x="87" y="94"/>
                    <a:pt x="88" y="94"/>
                  </a:cubicBezTo>
                  <a:cubicBezTo>
                    <a:pt x="89" y="95"/>
                    <a:pt x="90" y="96"/>
                    <a:pt x="90" y="98"/>
                  </a:cubicBezTo>
                  <a:cubicBezTo>
                    <a:pt x="90" y="99"/>
                    <a:pt x="90" y="100"/>
                    <a:pt x="91" y="100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3"/>
                    <a:pt x="90" y="103"/>
                    <a:pt x="90" y="104"/>
                  </a:cubicBezTo>
                  <a:cubicBezTo>
                    <a:pt x="90" y="104"/>
                    <a:pt x="85" y="119"/>
                    <a:pt x="80" y="137"/>
                  </a:cubicBezTo>
                  <a:cubicBezTo>
                    <a:pt x="75" y="155"/>
                    <a:pt x="71" y="174"/>
                    <a:pt x="72" y="178"/>
                  </a:cubicBezTo>
                  <a:cubicBezTo>
                    <a:pt x="72" y="182"/>
                    <a:pt x="73" y="186"/>
                    <a:pt x="74" y="186"/>
                  </a:cubicBezTo>
                  <a:cubicBezTo>
                    <a:pt x="75" y="186"/>
                    <a:pt x="76" y="186"/>
                    <a:pt x="76" y="185"/>
                  </a:cubicBezTo>
                  <a:cubicBezTo>
                    <a:pt x="77" y="184"/>
                    <a:pt x="80" y="165"/>
                    <a:pt x="84" y="144"/>
                  </a:cubicBezTo>
                  <a:cubicBezTo>
                    <a:pt x="89" y="122"/>
                    <a:pt x="92" y="104"/>
                    <a:pt x="92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93" y="100"/>
                    <a:pt x="94" y="100"/>
                    <a:pt x="94" y="98"/>
                  </a:cubicBezTo>
                  <a:cubicBezTo>
                    <a:pt x="94" y="97"/>
                    <a:pt x="96" y="96"/>
                    <a:pt x="97" y="96"/>
                  </a:cubicBezTo>
                  <a:cubicBezTo>
                    <a:pt x="99" y="96"/>
                    <a:pt x="100" y="96"/>
                    <a:pt x="100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4" y="97"/>
                    <a:pt x="119" y="101"/>
                    <a:pt x="137" y="106"/>
                  </a:cubicBezTo>
                  <a:cubicBezTo>
                    <a:pt x="155" y="111"/>
                    <a:pt x="173" y="115"/>
                    <a:pt x="178" y="115"/>
                  </a:cubicBezTo>
                  <a:cubicBezTo>
                    <a:pt x="182" y="114"/>
                    <a:pt x="186" y="113"/>
                    <a:pt x="186" y="112"/>
                  </a:cubicBezTo>
                  <a:cubicBezTo>
                    <a:pt x="186" y="111"/>
                    <a:pt x="186" y="110"/>
                    <a:pt x="184" y="110"/>
                  </a:cubicBezTo>
                  <a:cubicBezTo>
                    <a:pt x="183" y="110"/>
                    <a:pt x="165" y="106"/>
                    <a:pt x="144" y="102"/>
                  </a:cubicBezTo>
                  <a:cubicBezTo>
                    <a:pt x="122" y="98"/>
                    <a:pt x="104" y="94"/>
                    <a:pt x="104" y="94"/>
                  </a:cubicBezTo>
                  <a:cubicBezTo>
                    <a:pt x="104" y="94"/>
                    <a:pt x="104" y="94"/>
                    <a:pt x="103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0" y="93"/>
                    <a:pt x="99" y="92"/>
                    <a:pt x="98" y="92"/>
                  </a:cubicBezTo>
                  <a:cubicBezTo>
                    <a:pt x="97" y="92"/>
                    <a:pt x="96" y="90"/>
                    <a:pt x="96" y="89"/>
                  </a:cubicBezTo>
                  <a:cubicBezTo>
                    <a:pt x="96" y="88"/>
                    <a:pt x="96" y="87"/>
                    <a:pt x="95" y="86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6" y="82"/>
                    <a:pt x="101" y="67"/>
                    <a:pt x="106" y="49"/>
                  </a:cubicBezTo>
                  <a:cubicBezTo>
                    <a:pt x="111" y="31"/>
                    <a:pt x="115" y="13"/>
                    <a:pt x="114" y="8"/>
                  </a:cubicBezTo>
                  <a:cubicBezTo>
                    <a:pt x="114" y="4"/>
                    <a:pt x="113" y="0"/>
                    <a:pt x="112" y="0"/>
                  </a:cubicBezTo>
                  <a:cubicBezTo>
                    <a:pt x="111" y="0"/>
                    <a:pt x="110" y="1"/>
                    <a:pt x="110" y="2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6"/>
            <p:cNvSpPr/>
            <p:nvPr/>
          </p:nvSpPr>
          <p:spPr bwMode="auto">
            <a:xfrm>
              <a:off x="3356" y="3665"/>
              <a:ext cx="33" cy="68"/>
            </a:xfrm>
            <a:custGeom>
              <a:avLst/>
              <a:gdLst>
                <a:gd name="T0" fmla="*/ 12 w 14"/>
                <a:gd name="T1" fmla="*/ 18 h 29"/>
                <a:gd name="T2" fmla="*/ 14 w 14"/>
                <a:gd name="T3" fmla="*/ 2 h 29"/>
                <a:gd name="T4" fmla="*/ 11 w 14"/>
                <a:gd name="T5" fmla="*/ 0 h 29"/>
                <a:gd name="T6" fmla="*/ 11 w 14"/>
                <a:gd name="T7" fmla="*/ 0 h 29"/>
                <a:gd name="T8" fmla="*/ 9 w 14"/>
                <a:gd name="T9" fmla="*/ 0 h 29"/>
                <a:gd name="T10" fmla="*/ 8 w 14"/>
                <a:gd name="T11" fmla="*/ 1 h 29"/>
                <a:gd name="T12" fmla="*/ 4 w 14"/>
                <a:gd name="T13" fmla="*/ 5 h 29"/>
                <a:gd name="T14" fmla="*/ 4 w 14"/>
                <a:gd name="T15" fmla="*/ 6 h 29"/>
                <a:gd name="T16" fmla="*/ 3 w 14"/>
                <a:gd name="T17" fmla="*/ 8 h 29"/>
                <a:gd name="T18" fmla="*/ 0 w 14"/>
                <a:gd name="T19" fmla="*/ 14 h 29"/>
                <a:gd name="T20" fmla="*/ 2 w 14"/>
                <a:gd name="T21" fmla="*/ 14 h 29"/>
                <a:gd name="T22" fmla="*/ 2 w 14"/>
                <a:gd name="T23" fmla="*/ 18 h 29"/>
                <a:gd name="T24" fmla="*/ 6 w 14"/>
                <a:gd name="T25" fmla="*/ 29 h 29"/>
                <a:gd name="T26" fmla="*/ 9 w 14"/>
                <a:gd name="T27" fmla="*/ 29 h 29"/>
                <a:gd name="T28" fmla="*/ 12 w 14"/>
                <a:gd name="T29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29">
                  <a:moveTo>
                    <a:pt x="12" y="18"/>
                  </a:moveTo>
                  <a:cubicBezTo>
                    <a:pt x="13" y="14"/>
                    <a:pt x="13" y="8"/>
                    <a:pt x="14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9" y="0"/>
                    <a:pt x="9" y="1"/>
                    <a:pt x="8" y="1"/>
                  </a:cubicBezTo>
                  <a:cubicBezTo>
                    <a:pt x="7" y="3"/>
                    <a:pt x="6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7"/>
                    <a:pt x="3" y="8"/>
                  </a:cubicBezTo>
                  <a:cubicBezTo>
                    <a:pt x="3" y="8"/>
                    <a:pt x="2" y="10"/>
                    <a:pt x="0" y="14"/>
                  </a:cubicBezTo>
                  <a:cubicBezTo>
                    <a:pt x="0" y="14"/>
                    <a:pt x="1" y="14"/>
                    <a:pt x="2" y="14"/>
                  </a:cubicBezTo>
                  <a:cubicBezTo>
                    <a:pt x="2" y="16"/>
                    <a:pt x="2" y="17"/>
                    <a:pt x="2" y="18"/>
                  </a:cubicBezTo>
                  <a:cubicBezTo>
                    <a:pt x="3" y="24"/>
                    <a:pt x="5" y="29"/>
                    <a:pt x="6" y="29"/>
                  </a:cubicBezTo>
                  <a:cubicBezTo>
                    <a:pt x="7" y="28"/>
                    <a:pt x="8" y="28"/>
                    <a:pt x="9" y="29"/>
                  </a:cubicBezTo>
                  <a:cubicBezTo>
                    <a:pt x="10" y="29"/>
                    <a:pt x="11" y="24"/>
                    <a:pt x="12" y="1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7"/>
            <p:cNvSpPr/>
            <p:nvPr/>
          </p:nvSpPr>
          <p:spPr bwMode="auto">
            <a:xfrm>
              <a:off x="3311" y="3565"/>
              <a:ext cx="78" cy="67"/>
            </a:xfrm>
            <a:custGeom>
              <a:avLst/>
              <a:gdLst>
                <a:gd name="T0" fmla="*/ 24 w 33"/>
                <a:gd name="T1" fmla="*/ 28 h 28"/>
                <a:gd name="T2" fmla="*/ 25 w 33"/>
                <a:gd name="T3" fmla="*/ 27 h 28"/>
                <a:gd name="T4" fmla="*/ 29 w 33"/>
                <a:gd name="T5" fmla="*/ 23 h 28"/>
                <a:gd name="T6" fmla="*/ 29 w 33"/>
                <a:gd name="T7" fmla="*/ 22 h 28"/>
                <a:gd name="T8" fmla="*/ 29 w 33"/>
                <a:gd name="T9" fmla="*/ 22 h 28"/>
                <a:gd name="T10" fmla="*/ 30 w 33"/>
                <a:gd name="T11" fmla="*/ 22 h 28"/>
                <a:gd name="T12" fmla="*/ 30 w 33"/>
                <a:gd name="T13" fmla="*/ 20 h 28"/>
                <a:gd name="T14" fmla="*/ 33 w 33"/>
                <a:gd name="T15" fmla="*/ 16 h 28"/>
                <a:gd name="T16" fmla="*/ 32 w 33"/>
                <a:gd name="T17" fmla="*/ 10 h 28"/>
                <a:gd name="T18" fmla="*/ 30 w 33"/>
                <a:gd name="T19" fmla="*/ 6 h 28"/>
                <a:gd name="T20" fmla="*/ 28 w 33"/>
                <a:gd name="T21" fmla="*/ 1 h 28"/>
                <a:gd name="T22" fmla="*/ 24 w 33"/>
                <a:gd name="T23" fmla="*/ 1 h 28"/>
                <a:gd name="T24" fmla="*/ 23 w 33"/>
                <a:gd name="T25" fmla="*/ 6 h 28"/>
                <a:gd name="T26" fmla="*/ 21 w 33"/>
                <a:gd name="T27" fmla="*/ 10 h 28"/>
                <a:gd name="T28" fmla="*/ 20 w 33"/>
                <a:gd name="T29" fmla="*/ 15 h 28"/>
                <a:gd name="T30" fmla="*/ 0 w 33"/>
                <a:gd name="T31" fmla="*/ 14 h 28"/>
                <a:gd name="T32" fmla="*/ 15 w 33"/>
                <a:gd name="T33" fmla="*/ 25 h 28"/>
                <a:gd name="T34" fmla="*/ 17 w 33"/>
                <a:gd name="T35" fmla="*/ 26 h 28"/>
                <a:gd name="T36" fmla="*/ 17 w 33"/>
                <a:gd name="T37" fmla="*/ 26 h 28"/>
                <a:gd name="T38" fmla="*/ 23 w 33"/>
                <a:gd name="T39" fmla="*/ 27 h 28"/>
                <a:gd name="T40" fmla="*/ 24 w 33"/>
                <a:gd name="T4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8">
                  <a:moveTo>
                    <a:pt x="24" y="28"/>
                  </a:moveTo>
                  <a:cubicBezTo>
                    <a:pt x="25" y="27"/>
                    <a:pt x="25" y="27"/>
                    <a:pt x="25" y="27"/>
                  </a:cubicBezTo>
                  <a:cubicBezTo>
                    <a:pt x="27" y="24"/>
                    <a:pt x="28" y="23"/>
                    <a:pt x="29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30" y="22"/>
                    <a:pt x="30" y="22"/>
                  </a:cubicBezTo>
                  <a:cubicBezTo>
                    <a:pt x="30" y="22"/>
                    <a:pt x="30" y="21"/>
                    <a:pt x="30" y="20"/>
                  </a:cubicBezTo>
                  <a:cubicBezTo>
                    <a:pt x="30" y="20"/>
                    <a:pt x="31" y="18"/>
                    <a:pt x="33" y="16"/>
                  </a:cubicBezTo>
                  <a:cubicBezTo>
                    <a:pt x="32" y="12"/>
                    <a:pt x="32" y="10"/>
                    <a:pt x="32" y="10"/>
                  </a:cubicBezTo>
                  <a:cubicBezTo>
                    <a:pt x="31" y="10"/>
                    <a:pt x="30" y="9"/>
                    <a:pt x="30" y="6"/>
                  </a:cubicBezTo>
                  <a:cubicBezTo>
                    <a:pt x="30" y="4"/>
                    <a:pt x="29" y="2"/>
                    <a:pt x="28" y="1"/>
                  </a:cubicBezTo>
                  <a:cubicBezTo>
                    <a:pt x="27" y="0"/>
                    <a:pt x="25" y="0"/>
                    <a:pt x="24" y="1"/>
                  </a:cubicBezTo>
                  <a:cubicBezTo>
                    <a:pt x="23" y="2"/>
                    <a:pt x="23" y="4"/>
                    <a:pt x="23" y="6"/>
                  </a:cubicBezTo>
                  <a:cubicBezTo>
                    <a:pt x="23" y="9"/>
                    <a:pt x="22" y="10"/>
                    <a:pt x="21" y="10"/>
                  </a:cubicBezTo>
                  <a:cubicBezTo>
                    <a:pt x="21" y="10"/>
                    <a:pt x="20" y="12"/>
                    <a:pt x="20" y="15"/>
                  </a:cubicBezTo>
                  <a:cubicBezTo>
                    <a:pt x="15" y="15"/>
                    <a:pt x="8" y="15"/>
                    <a:pt x="0" y="14"/>
                  </a:cubicBezTo>
                  <a:cubicBezTo>
                    <a:pt x="9" y="20"/>
                    <a:pt x="15" y="24"/>
                    <a:pt x="15" y="25"/>
                  </a:cubicBezTo>
                  <a:cubicBezTo>
                    <a:pt x="16" y="25"/>
                    <a:pt x="16" y="25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5"/>
                    <a:pt x="21" y="26"/>
                    <a:pt x="23" y="27"/>
                  </a:cubicBezTo>
                  <a:cubicBezTo>
                    <a:pt x="23" y="28"/>
                    <a:pt x="24" y="28"/>
                    <a:pt x="24" y="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8"/>
            <p:cNvSpPr/>
            <p:nvPr/>
          </p:nvSpPr>
          <p:spPr bwMode="auto">
            <a:xfrm>
              <a:off x="2755" y="3322"/>
              <a:ext cx="601" cy="719"/>
            </a:xfrm>
            <a:custGeom>
              <a:avLst/>
              <a:gdLst>
                <a:gd name="T0" fmla="*/ 130 w 254"/>
                <a:gd name="T1" fmla="*/ 295 h 304"/>
                <a:gd name="T2" fmla="*/ 188 w 254"/>
                <a:gd name="T3" fmla="*/ 288 h 304"/>
                <a:gd name="T4" fmla="*/ 188 w 254"/>
                <a:gd name="T5" fmla="*/ 269 h 304"/>
                <a:gd name="T6" fmla="*/ 140 w 254"/>
                <a:gd name="T7" fmla="*/ 256 h 304"/>
                <a:gd name="T8" fmla="*/ 149 w 254"/>
                <a:gd name="T9" fmla="*/ 175 h 304"/>
                <a:gd name="T10" fmla="*/ 202 w 254"/>
                <a:gd name="T11" fmla="*/ 165 h 304"/>
                <a:gd name="T12" fmla="*/ 243 w 254"/>
                <a:gd name="T13" fmla="*/ 161 h 304"/>
                <a:gd name="T14" fmla="*/ 252 w 254"/>
                <a:gd name="T15" fmla="*/ 148 h 304"/>
                <a:gd name="T16" fmla="*/ 252 w 254"/>
                <a:gd name="T17" fmla="*/ 146 h 304"/>
                <a:gd name="T18" fmla="*/ 253 w 254"/>
                <a:gd name="T19" fmla="*/ 139 h 304"/>
                <a:gd name="T20" fmla="*/ 248 w 254"/>
                <a:gd name="T21" fmla="*/ 135 h 304"/>
                <a:gd name="T22" fmla="*/ 215 w 254"/>
                <a:gd name="T23" fmla="*/ 117 h 304"/>
                <a:gd name="T24" fmla="*/ 202 w 254"/>
                <a:gd name="T25" fmla="*/ 116 h 304"/>
                <a:gd name="T26" fmla="*/ 149 w 254"/>
                <a:gd name="T27" fmla="*/ 87 h 304"/>
                <a:gd name="T28" fmla="*/ 147 w 254"/>
                <a:gd name="T29" fmla="*/ 77 h 304"/>
                <a:gd name="T30" fmla="*/ 148 w 254"/>
                <a:gd name="T31" fmla="*/ 73 h 304"/>
                <a:gd name="T32" fmla="*/ 134 w 254"/>
                <a:gd name="T33" fmla="*/ 3 h 304"/>
                <a:gd name="T34" fmla="*/ 111 w 254"/>
                <a:gd name="T35" fmla="*/ 23 h 304"/>
                <a:gd name="T36" fmla="*/ 106 w 254"/>
                <a:gd name="T37" fmla="*/ 110 h 304"/>
                <a:gd name="T38" fmla="*/ 47 w 254"/>
                <a:gd name="T39" fmla="*/ 116 h 304"/>
                <a:gd name="T40" fmla="*/ 3 w 254"/>
                <a:gd name="T41" fmla="*/ 127 h 304"/>
                <a:gd name="T42" fmla="*/ 2 w 254"/>
                <a:gd name="T43" fmla="*/ 128 h 304"/>
                <a:gd name="T44" fmla="*/ 1 w 254"/>
                <a:gd name="T45" fmla="*/ 134 h 304"/>
                <a:gd name="T46" fmla="*/ 6 w 254"/>
                <a:gd name="T47" fmla="*/ 141 h 304"/>
                <a:gd name="T48" fmla="*/ 8 w 254"/>
                <a:gd name="T49" fmla="*/ 142 h 304"/>
                <a:gd name="T50" fmla="*/ 53 w 254"/>
                <a:gd name="T51" fmla="*/ 165 h 304"/>
                <a:gd name="T52" fmla="*/ 106 w 254"/>
                <a:gd name="T53" fmla="*/ 175 h 304"/>
                <a:gd name="T54" fmla="*/ 107 w 254"/>
                <a:gd name="T55" fmla="*/ 202 h 304"/>
                <a:gd name="T56" fmla="*/ 109 w 254"/>
                <a:gd name="T57" fmla="*/ 232 h 304"/>
                <a:gd name="T58" fmla="*/ 91 w 254"/>
                <a:gd name="T59" fmla="*/ 263 h 304"/>
                <a:gd name="T60" fmla="*/ 65 w 254"/>
                <a:gd name="T61" fmla="*/ 279 h 304"/>
                <a:gd name="T62" fmla="*/ 96 w 254"/>
                <a:gd name="T63" fmla="*/ 292 h 304"/>
                <a:gd name="T64" fmla="*/ 126 w 254"/>
                <a:gd name="T65" fmla="*/ 301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4" h="304">
                  <a:moveTo>
                    <a:pt x="129" y="301"/>
                  </a:moveTo>
                  <a:cubicBezTo>
                    <a:pt x="129" y="300"/>
                    <a:pt x="129" y="298"/>
                    <a:pt x="130" y="295"/>
                  </a:cubicBezTo>
                  <a:cubicBezTo>
                    <a:pt x="134" y="294"/>
                    <a:pt x="146" y="293"/>
                    <a:pt x="158" y="292"/>
                  </a:cubicBezTo>
                  <a:cubicBezTo>
                    <a:pt x="174" y="290"/>
                    <a:pt x="188" y="289"/>
                    <a:pt x="188" y="288"/>
                  </a:cubicBezTo>
                  <a:cubicBezTo>
                    <a:pt x="189" y="287"/>
                    <a:pt x="190" y="283"/>
                    <a:pt x="190" y="279"/>
                  </a:cubicBezTo>
                  <a:cubicBezTo>
                    <a:pt x="190" y="274"/>
                    <a:pt x="189" y="270"/>
                    <a:pt x="188" y="269"/>
                  </a:cubicBezTo>
                  <a:cubicBezTo>
                    <a:pt x="188" y="269"/>
                    <a:pt x="176" y="265"/>
                    <a:pt x="164" y="263"/>
                  </a:cubicBezTo>
                  <a:cubicBezTo>
                    <a:pt x="153" y="260"/>
                    <a:pt x="144" y="258"/>
                    <a:pt x="140" y="256"/>
                  </a:cubicBezTo>
                  <a:cubicBezTo>
                    <a:pt x="142" y="247"/>
                    <a:pt x="144" y="238"/>
                    <a:pt x="145" y="232"/>
                  </a:cubicBezTo>
                  <a:cubicBezTo>
                    <a:pt x="146" y="223"/>
                    <a:pt x="148" y="197"/>
                    <a:pt x="149" y="175"/>
                  </a:cubicBezTo>
                  <a:cubicBezTo>
                    <a:pt x="149" y="174"/>
                    <a:pt x="149" y="173"/>
                    <a:pt x="149" y="172"/>
                  </a:cubicBezTo>
                  <a:cubicBezTo>
                    <a:pt x="156" y="170"/>
                    <a:pt x="177" y="167"/>
                    <a:pt x="202" y="165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21" y="163"/>
                    <a:pt x="234" y="162"/>
                    <a:pt x="243" y="161"/>
                  </a:cubicBezTo>
                  <a:cubicBezTo>
                    <a:pt x="251" y="149"/>
                    <a:pt x="251" y="149"/>
                    <a:pt x="251" y="149"/>
                  </a:cubicBezTo>
                  <a:cubicBezTo>
                    <a:pt x="251" y="148"/>
                    <a:pt x="252" y="148"/>
                    <a:pt x="252" y="148"/>
                  </a:cubicBezTo>
                  <a:cubicBezTo>
                    <a:pt x="252" y="148"/>
                    <a:pt x="252" y="148"/>
                    <a:pt x="252" y="147"/>
                  </a:cubicBezTo>
                  <a:cubicBezTo>
                    <a:pt x="252" y="146"/>
                    <a:pt x="252" y="146"/>
                    <a:pt x="252" y="146"/>
                  </a:cubicBezTo>
                  <a:cubicBezTo>
                    <a:pt x="252" y="145"/>
                    <a:pt x="253" y="143"/>
                    <a:pt x="254" y="141"/>
                  </a:cubicBezTo>
                  <a:cubicBezTo>
                    <a:pt x="254" y="141"/>
                    <a:pt x="254" y="139"/>
                    <a:pt x="253" y="139"/>
                  </a:cubicBezTo>
                  <a:cubicBezTo>
                    <a:pt x="249" y="137"/>
                    <a:pt x="249" y="136"/>
                    <a:pt x="249" y="135"/>
                  </a:cubicBezTo>
                  <a:cubicBezTo>
                    <a:pt x="249" y="135"/>
                    <a:pt x="248" y="135"/>
                    <a:pt x="248" y="135"/>
                  </a:cubicBezTo>
                  <a:cubicBezTo>
                    <a:pt x="248" y="135"/>
                    <a:pt x="247" y="134"/>
                    <a:pt x="247" y="134"/>
                  </a:cubicBezTo>
                  <a:cubicBezTo>
                    <a:pt x="246" y="134"/>
                    <a:pt x="229" y="125"/>
                    <a:pt x="215" y="117"/>
                  </a:cubicBezTo>
                  <a:cubicBezTo>
                    <a:pt x="212" y="117"/>
                    <a:pt x="210" y="116"/>
                    <a:pt x="207" y="116"/>
                  </a:cubicBezTo>
                  <a:cubicBezTo>
                    <a:pt x="202" y="116"/>
                    <a:pt x="202" y="116"/>
                    <a:pt x="202" y="116"/>
                  </a:cubicBezTo>
                  <a:cubicBezTo>
                    <a:pt x="178" y="115"/>
                    <a:pt x="157" y="113"/>
                    <a:pt x="149" y="110"/>
                  </a:cubicBezTo>
                  <a:cubicBezTo>
                    <a:pt x="149" y="102"/>
                    <a:pt x="149" y="94"/>
                    <a:pt x="149" y="87"/>
                  </a:cubicBezTo>
                  <a:cubicBezTo>
                    <a:pt x="149" y="85"/>
                    <a:pt x="148" y="83"/>
                    <a:pt x="148" y="80"/>
                  </a:cubicBezTo>
                  <a:cubicBezTo>
                    <a:pt x="147" y="79"/>
                    <a:pt x="147" y="78"/>
                    <a:pt x="147" y="77"/>
                  </a:cubicBezTo>
                  <a:cubicBezTo>
                    <a:pt x="147" y="76"/>
                    <a:pt x="147" y="75"/>
                    <a:pt x="147" y="74"/>
                  </a:cubicBezTo>
                  <a:cubicBezTo>
                    <a:pt x="147" y="74"/>
                    <a:pt x="148" y="74"/>
                    <a:pt x="148" y="73"/>
                  </a:cubicBezTo>
                  <a:cubicBezTo>
                    <a:pt x="147" y="51"/>
                    <a:pt x="145" y="31"/>
                    <a:pt x="144" y="23"/>
                  </a:cubicBezTo>
                  <a:cubicBezTo>
                    <a:pt x="142" y="15"/>
                    <a:pt x="137" y="5"/>
                    <a:pt x="134" y="3"/>
                  </a:cubicBezTo>
                  <a:cubicBezTo>
                    <a:pt x="130" y="0"/>
                    <a:pt x="124" y="0"/>
                    <a:pt x="121" y="3"/>
                  </a:cubicBezTo>
                  <a:cubicBezTo>
                    <a:pt x="118" y="5"/>
                    <a:pt x="113" y="15"/>
                    <a:pt x="111" y="23"/>
                  </a:cubicBezTo>
                  <a:cubicBezTo>
                    <a:pt x="109" y="32"/>
                    <a:pt x="106" y="61"/>
                    <a:pt x="106" y="87"/>
                  </a:cubicBezTo>
                  <a:cubicBezTo>
                    <a:pt x="106" y="94"/>
                    <a:pt x="106" y="102"/>
                    <a:pt x="106" y="110"/>
                  </a:cubicBezTo>
                  <a:cubicBezTo>
                    <a:pt x="98" y="113"/>
                    <a:pt x="77" y="115"/>
                    <a:pt x="53" y="116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33" y="117"/>
                    <a:pt x="19" y="117"/>
                    <a:pt x="9" y="118"/>
                  </a:cubicBezTo>
                  <a:cubicBezTo>
                    <a:pt x="6" y="123"/>
                    <a:pt x="4" y="127"/>
                    <a:pt x="3" y="127"/>
                  </a:cubicBezTo>
                  <a:cubicBezTo>
                    <a:pt x="3" y="127"/>
                    <a:pt x="3" y="128"/>
                    <a:pt x="2" y="128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1"/>
                    <a:pt x="1" y="133"/>
                    <a:pt x="1" y="134"/>
                  </a:cubicBezTo>
                  <a:cubicBezTo>
                    <a:pt x="0" y="135"/>
                    <a:pt x="1" y="136"/>
                    <a:pt x="1" y="137"/>
                  </a:cubicBezTo>
                  <a:cubicBezTo>
                    <a:pt x="5" y="139"/>
                    <a:pt x="6" y="140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7" y="141"/>
                    <a:pt x="7" y="141"/>
                    <a:pt x="8" y="142"/>
                  </a:cubicBezTo>
                  <a:cubicBezTo>
                    <a:pt x="50" y="165"/>
                    <a:pt x="50" y="165"/>
                    <a:pt x="50" y="165"/>
                  </a:cubicBezTo>
                  <a:cubicBezTo>
                    <a:pt x="53" y="165"/>
                    <a:pt x="53" y="165"/>
                    <a:pt x="53" y="165"/>
                  </a:cubicBezTo>
                  <a:cubicBezTo>
                    <a:pt x="77" y="167"/>
                    <a:pt x="98" y="170"/>
                    <a:pt x="106" y="172"/>
                  </a:cubicBezTo>
                  <a:cubicBezTo>
                    <a:pt x="106" y="173"/>
                    <a:pt x="106" y="174"/>
                    <a:pt x="106" y="175"/>
                  </a:cubicBezTo>
                  <a:cubicBezTo>
                    <a:pt x="106" y="182"/>
                    <a:pt x="106" y="189"/>
                    <a:pt x="107" y="196"/>
                  </a:cubicBezTo>
                  <a:cubicBezTo>
                    <a:pt x="108" y="198"/>
                    <a:pt x="108" y="200"/>
                    <a:pt x="107" y="202"/>
                  </a:cubicBezTo>
                  <a:cubicBezTo>
                    <a:pt x="107" y="202"/>
                    <a:pt x="107" y="202"/>
                    <a:pt x="107" y="202"/>
                  </a:cubicBezTo>
                  <a:cubicBezTo>
                    <a:pt x="108" y="215"/>
                    <a:pt x="109" y="226"/>
                    <a:pt x="109" y="232"/>
                  </a:cubicBezTo>
                  <a:cubicBezTo>
                    <a:pt x="110" y="238"/>
                    <a:pt x="112" y="247"/>
                    <a:pt x="114" y="256"/>
                  </a:cubicBezTo>
                  <a:cubicBezTo>
                    <a:pt x="110" y="258"/>
                    <a:pt x="101" y="260"/>
                    <a:pt x="91" y="263"/>
                  </a:cubicBezTo>
                  <a:cubicBezTo>
                    <a:pt x="78" y="265"/>
                    <a:pt x="67" y="269"/>
                    <a:pt x="66" y="269"/>
                  </a:cubicBezTo>
                  <a:cubicBezTo>
                    <a:pt x="65" y="270"/>
                    <a:pt x="65" y="274"/>
                    <a:pt x="65" y="279"/>
                  </a:cubicBezTo>
                  <a:cubicBezTo>
                    <a:pt x="65" y="283"/>
                    <a:pt x="65" y="287"/>
                    <a:pt x="66" y="288"/>
                  </a:cubicBezTo>
                  <a:cubicBezTo>
                    <a:pt x="67" y="289"/>
                    <a:pt x="80" y="290"/>
                    <a:pt x="96" y="292"/>
                  </a:cubicBezTo>
                  <a:cubicBezTo>
                    <a:pt x="109" y="293"/>
                    <a:pt x="120" y="294"/>
                    <a:pt x="124" y="295"/>
                  </a:cubicBezTo>
                  <a:cubicBezTo>
                    <a:pt x="125" y="298"/>
                    <a:pt x="126" y="300"/>
                    <a:pt x="126" y="301"/>
                  </a:cubicBezTo>
                  <a:cubicBezTo>
                    <a:pt x="127" y="304"/>
                    <a:pt x="128" y="304"/>
                    <a:pt x="129" y="30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9"/>
            <p:cNvSpPr/>
            <p:nvPr/>
          </p:nvSpPr>
          <p:spPr bwMode="auto">
            <a:xfrm>
              <a:off x="3105" y="3381"/>
              <a:ext cx="535" cy="535"/>
            </a:xfrm>
            <a:custGeom>
              <a:avLst/>
              <a:gdLst>
                <a:gd name="T0" fmla="*/ 172 w 226"/>
                <a:gd name="T1" fmla="*/ 2 h 226"/>
                <a:gd name="T2" fmla="*/ 145 w 226"/>
                <a:gd name="T3" fmla="*/ 51 h 226"/>
                <a:gd name="T4" fmla="*/ 119 w 226"/>
                <a:gd name="T5" fmla="*/ 99 h 226"/>
                <a:gd name="T6" fmla="*/ 119 w 226"/>
                <a:gd name="T7" fmla="*/ 100 h 226"/>
                <a:gd name="T8" fmla="*/ 117 w 226"/>
                <a:gd name="T9" fmla="*/ 103 h 226"/>
                <a:gd name="T10" fmla="*/ 114 w 226"/>
                <a:gd name="T11" fmla="*/ 106 h 226"/>
                <a:gd name="T12" fmla="*/ 109 w 226"/>
                <a:gd name="T13" fmla="*/ 107 h 226"/>
                <a:gd name="T14" fmla="*/ 105 w 226"/>
                <a:gd name="T15" fmla="*/ 107 h 226"/>
                <a:gd name="T16" fmla="*/ 101 w 226"/>
                <a:gd name="T17" fmla="*/ 105 h 226"/>
                <a:gd name="T18" fmla="*/ 101 w 226"/>
                <a:gd name="T19" fmla="*/ 104 h 226"/>
                <a:gd name="T20" fmla="*/ 62 w 226"/>
                <a:gd name="T21" fmla="*/ 79 h 226"/>
                <a:gd name="T22" fmla="*/ 13 w 226"/>
                <a:gd name="T23" fmla="*/ 51 h 226"/>
                <a:gd name="T24" fmla="*/ 1 w 226"/>
                <a:gd name="T25" fmla="*/ 50 h 226"/>
                <a:gd name="T26" fmla="*/ 2 w 226"/>
                <a:gd name="T27" fmla="*/ 54 h 226"/>
                <a:gd name="T28" fmla="*/ 52 w 226"/>
                <a:gd name="T29" fmla="*/ 81 h 226"/>
                <a:gd name="T30" fmla="*/ 100 w 226"/>
                <a:gd name="T31" fmla="*/ 107 h 226"/>
                <a:gd name="T32" fmla="*/ 100 w 226"/>
                <a:gd name="T33" fmla="*/ 107 h 226"/>
                <a:gd name="T34" fmla="*/ 104 w 226"/>
                <a:gd name="T35" fmla="*/ 109 h 226"/>
                <a:gd name="T36" fmla="*/ 106 w 226"/>
                <a:gd name="T37" fmla="*/ 112 h 226"/>
                <a:gd name="T38" fmla="*/ 108 w 226"/>
                <a:gd name="T39" fmla="*/ 117 h 226"/>
                <a:gd name="T40" fmla="*/ 107 w 226"/>
                <a:gd name="T41" fmla="*/ 121 h 226"/>
                <a:gd name="T42" fmla="*/ 105 w 226"/>
                <a:gd name="T43" fmla="*/ 125 h 226"/>
                <a:gd name="T44" fmla="*/ 105 w 226"/>
                <a:gd name="T45" fmla="*/ 125 h 226"/>
                <a:gd name="T46" fmla="*/ 79 w 226"/>
                <a:gd name="T47" fmla="*/ 165 h 226"/>
                <a:gd name="T48" fmla="*/ 51 w 226"/>
                <a:gd name="T49" fmla="*/ 214 h 226"/>
                <a:gd name="T50" fmla="*/ 51 w 226"/>
                <a:gd name="T51" fmla="*/ 225 h 226"/>
                <a:gd name="T52" fmla="*/ 54 w 226"/>
                <a:gd name="T53" fmla="*/ 224 h 226"/>
                <a:gd name="T54" fmla="*/ 81 w 226"/>
                <a:gd name="T55" fmla="*/ 175 h 226"/>
                <a:gd name="T56" fmla="*/ 108 w 226"/>
                <a:gd name="T57" fmla="*/ 127 h 226"/>
                <a:gd name="T58" fmla="*/ 108 w 226"/>
                <a:gd name="T59" fmla="*/ 126 h 226"/>
                <a:gd name="T60" fmla="*/ 110 w 226"/>
                <a:gd name="T61" fmla="*/ 122 h 226"/>
                <a:gd name="T62" fmla="*/ 113 w 226"/>
                <a:gd name="T63" fmla="*/ 120 h 226"/>
                <a:gd name="T64" fmla="*/ 118 w 226"/>
                <a:gd name="T65" fmla="*/ 119 h 226"/>
                <a:gd name="T66" fmla="*/ 122 w 226"/>
                <a:gd name="T67" fmla="*/ 119 h 226"/>
                <a:gd name="T68" fmla="*/ 125 w 226"/>
                <a:gd name="T69" fmla="*/ 121 h 226"/>
                <a:gd name="T70" fmla="*/ 125 w 226"/>
                <a:gd name="T71" fmla="*/ 121 h 226"/>
                <a:gd name="T72" fmla="*/ 165 w 226"/>
                <a:gd name="T73" fmla="*/ 147 h 226"/>
                <a:gd name="T74" fmla="*/ 214 w 226"/>
                <a:gd name="T75" fmla="*/ 175 h 226"/>
                <a:gd name="T76" fmla="*/ 226 w 226"/>
                <a:gd name="T77" fmla="*/ 176 h 226"/>
                <a:gd name="T78" fmla="*/ 225 w 226"/>
                <a:gd name="T79" fmla="*/ 172 h 226"/>
                <a:gd name="T80" fmla="*/ 175 w 226"/>
                <a:gd name="T81" fmla="*/ 145 h 226"/>
                <a:gd name="T82" fmla="*/ 127 w 226"/>
                <a:gd name="T83" fmla="*/ 119 h 226"/>
                <a:gd name="T84" fmla="*/ 126 w 226"/>
                <a:gd name="T85" fmla="*/ 119 h 226"/>
                <a:gd name="T86" fmla="*/ 123 w 226"/>
                <a:gd name="T87" fmla="*/ 117 h 226"/>
                <a:gd name="T88" fmla="*/ 121 w 226"/>
                <a:gd name="T89" fmla="*/ 114 h 226"/>
                <a:gd name="T90" fmla="*/ 119 w 226"/>
                <a:gd name="T91" fmla="*/ 108 h 226"/>
                <a:gd name="T92" fmla="*/ 119 w 226"/>
                <a:gd name="T93" fmla="*/ 105 h 226"/>
                <a:gd name="T94" fmla="*/ 121 w 226"/>
                <a:gd name="T95" fmla="*/ 101 h 226"/>
                <a:gd name="T96" fmla="*/ 122 w 226"/>
                <a:gd name="T97" fmla="*/ 101 h 226"/>
                <a:gd name="T98" fmla="*/ 148 w 226"/>
                <a:gd name="T99" fmla="*/ 61 h 226"/>
                <a:gd name="T100" fmla="*/ 176 w 226"/>
                <a:gd name="T101" fmla="*/ 12 h 226"/>
                <a:gd name="T102" fmla="*/ 176 w 226"/>
                <a:gd name="T103" fmla="*/ 1 h 226"/>
                <a:gd name="T104" fmla="*/ 172 w 226"/>
                <a:gd name="T105" fmla="*/ 2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6" h="226">
                  <a:moveTo>
                    <a:pt x="172" y="2"/>
                  </a:moveTo>
                  <a:cubicBezTo>
                    <a:pt x="171" y="3"/>
                    <a:pt x="159" y="25"/>
                    <a:pt x="145" y="51"/>
                  </a:cubicBezTo>
                  <a:cubicBezTo>
                    <a:pt x="131" y="77"/>
                    <a:pt x="119" y="99"/>
                    <a:pt x="119" y="99"/>
                  </a:cubicBezTo>
                  <a:cubicBezTo>
                    <a:pt x="119" y="99"/>
                    <a:pt x="119" y="100"/>
                    <a:pt x="119" y="100"/>
                  </a:cubicBezTo>
                  <a:cubicBezTo>
                    <a:pt x="117" y="103"/>
                    <a:pt x="117" y="103"/>
                    <a:pt x="117" y="103"/>
                  </a:cubicBezTo>
                  <a:cubicBezTo>
                    <a:pt x="116" y="103"/>
                    <a:pt x="115" y="104"/>
                    <a:pt x="114" y="106"/>
                  </a:cubicBezTo>
                  <a:cubicBezTo>
                    <a:pt x="113" y="108"/>
                    <a:pt x="111" y="108"/>
                    <a:pt x="109" y="107"/>
                  </a:cubicBezTo>
                  <a:cubicBezTo>
                    <a:pt x="107" y="106"/>
                    <a:pt x="106" y="106"/>
                    <a:pt x="105" y="107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1" y="105"/>
                    <a:pt x="101" y="104"/>
                    <a:pt x="101" y="104"/>
                  </a:cubicBezTo>
                  <a:cubicBezTo>
                    <a:pt x="101" y="104"/>
                    <a:pt x="83" y="92"/>
                    <a:pt x="62" y="79"/>
                  </a:cubicBezTo>
                  <a:cubicBezTo>
                    <a:pt x="40" y="65"/>
                    <a:pt x="18" y="52"/>
                    <a:pt x="13" y="51"/>
                  </a:cubicBezTo>
                  <a:cubicBezTo>
                    <a:pt x="7" y="49"/>
                    <a:pt x="2" y="49"/>
                    <a:pt x="1" y="50"/>
                  </a:cubicBezTo>
                  <a:cubicBezTo>
                    <a:pt x="0" y="52"/>
                    <a:pt x="1" y="53"/>
                    <a:pt x="2" y="54"/>
                  </a:cubicBezTo>
                  <a:cubicBezTo>
                    <a:pt x="3" y="55"/>
                    <a:pt x="26" y="67"/>
                    <a:pt x="52" y="81"/>
                  </a:cubicBezTo>
                  <a:cubicBezTo>
                    <a:pt x="78" y="95"/>
                    <a:pt x="99" y="107"/>
                    <a:pt x="100" y="107"/>
                  </a:cubicBezTo>
                  <a:cubicBezTo>
                    <a:pt x="100" y="107"/>
                    <a:pt x="100" y="107"/>
                    <a:pt x="100" y="107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4" y="110"/>
                    <a:pt x="105" y="111"/>
                    <a:pt x="106" y="112"/>
                  </a:cubicBezTo>
                  <a:cubicBezTo>
                    <a:pt x="108" y="113"/>
                    <a:pt x="109" y="116"/>
                    <a:pt x="108" y="117"/>
                  </a:cubicBezTo>
                  <a:cubicBezTo>
                    <a:pt x="107" y="119"/>
                    <a:pt x="107" y="120"/>
                    <a:pt x="107" y="121"/>
                  </a:cubicBezTo>
                  <a:cubicBezTo>
                    <a:pt x="105" y="125"/>
                    <a:pt x="105" y="125"/>
                    <a:pt x="105" y="125"/>
                  </a:cubicBezTo>
                  <a:cubicBezTo>
                    <a:pt x="105" y="125"/>
                    <a:pt x="105" y="125"/>
                    <a:pt x="105" y="125"/>
                  </a:cubicBezTo>
                  <a:cubicBezTo>
                    <a:pt x="104" y="126"/>
                    <a:pt x="93" y="143"/>
                    <a:pt x="79" y="165"/>
                  </a:cubicBezTo>
                  <a:cubicBezTo>
                    <a:pt x="65" y="186"/>
                    <a:pt x="52" y="208"/>
                    <a:pt x="51" y="214"/>
                  </a:cubicBezTo>
                  <a:cubicBezTo>
                    <a:pt x="49" y="219"/>
                    <a:pt x="49" y="225"/>
                    <a:pt x="51" y="225"/>
                  </a:cubicBezTo>
                  <a:cubicBezTo>
                    <a:pt x="52" y="226"/>
                    <a:pt x="54" y="226"/>
                    <a:pt x="54" y="224"/>
                  </a:cubicBezTo>
                  <a:cubicBezTo>
                    <a:pt x="55" y="223"/>
                    <a:pt x="67" y="201"/>
                    <a:pt x="81" y="175"/>
                  </a:cubicBezTo>
                  <a:cubicBezTo>
                    <a:pt x="96" y="149"/>
                    <a:pt x="107" y="127"/>
                    <a:pt x="108" y="127"/>
                  </a:cubicBezTo>
                  <a:cubicBezTo>
                    <a:pt x="108" y="126"/>
                    <a:pt x="108" y="126"/>
                    <a:pt x="108" y="126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11" y="122"/>
                    <a:pt x="112" y="122"/>
                    <a:pt x="113" y="120"/>
                  </a:cubicBezTo>
                  <a:cubicBezTo>
                    <a:pt x="114" y="118"/>
                    <a:pt x="116" y="118"/>
                    <a:pt x="118" y="119"/>
                  </a:cubicBezTo>
                  <a:cubicBezTo>
                    <a:pt x="119" y="119"/>
                    <a:pt x="121" y="119"/>
                    <a:pt x="122" y="11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26" y="122"/>
                    <a:pt x="144" y="133"/>
                    <a:pt x="165" y="147"/>
                  </a:cubicBezTo>
                  <a:cubicBezTo>
                    <a:pt x="186" y="161"/>
                    <a:pt x="208" y="174"/>
                    <a:pt x="214" y="175"/>
                  </a:cubicBezTo>
                  <a:cubicBezTo>
                    <a:pt x="220" y="177"/>
                    <a:pt x="225" y="177"/>
                    <a:pt x="226" y="176"/>
                  </a:cubicBezTo>
                  <a:cubicBezTo>
                    <a:pt x="226" y="174"/>
                    <a:pt x="226" y="172"/>
                    <a:pt x="225" y="172"/>
                  </a:cubicBezTo>
                  <a:cubicBezTo>
                    <a:pt x="223" y="171"/>
                    <a:pt x="201" y="159"/>
                    <a:pt x="175" y="145"/>
                  </a:cubicBezTo>
                  <a:cubicBezTo>
                    <a:pt x="149" y="131"/>
                    <a:pt x="127" y="119"/>
                    <a:pt x="127" y="119"/>
                  </a:cubicBezTo>
                  <a:cubicBezTo>
                    <a:pt x="127" y="118"/>
                    <a:pt x="127" y="119"/>
                    <a:pt x="126" y="119"/>
                  </a:cubicBezTo>
                  <a:cubicBezTo>
                    <a:pt x="123" y="117"/>
                    <a:pt x="123" y="117"/>
                    <a:pt x="123" y="117"/>
                  </a:cubicBezTo>
                  <a:cubicBezTo>
                    <a:pt x="123" y="116"/>
                    <a:pt x="122" y="114"/>
                    <a:pt x="121" y="114"/>
                  </a:cubicBezTo>
                  <a:cubicBezTo>
                    <a:pt x="119" y="113"/>
                    <a:pt x="118" y="110"/>
                    <a:pt x="119" y="108"/>
                  </a:cubicBezTo>
                  <a:cubicBezTo>
                    <a:pt x="120" y="107"/>
                    <a:pt x="120" y="106"/>
                    <a:pt x="119" y="105"/>
                  </a:cubicBezTo>
                  <a:cubicBezTo>
                    <a:pt x="121" y="101"/>
                    <a:pt x="121" y="101"/>
                    <a:pt x="121" y="101"/>
                  </a:cubicBezTo>
                  <a:cubicBezTo>
                    <a:pt x="121" y="101"/>
                    <a:pt x="122" y="101"/>
                    <a:pt x="122" y="101"/>
                  </a:cubicBezTo>
                  <a:cubicBezTo>
                    <a:pt x="122" y="100"/>
                    <a:pt x="134" y="82"/>
                    <a:pt x="148" y="61"/>
                  </a:cubicBezTo>
                  <a:cubicBezTo>
                    <a:pt x="162" y="40"/>
                    <a:pt x="174" y="18"/>
                    <a:pt x="176" y="12"/>
                  </a:cubicBezTo>
                  <a:cubicBezTo>
                    <a:pt x="177" y="7"/>
                    <a:pt x="177" y="1"/>
                    <a:pt x="176" y="1"/>
                  </a:cubicBezTo>
                  <a:cubicBezTo>
                    <a:pt x="175" y="0"/>
                    <a:pt x="173" y="0"/>
                    <a:pt x="172" y="2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0"/>
            <p:cNvSpPr/>
            <p:nvPr/>
          </p:nvSpPr>
          <p:spPr bwMode="auto">
            <a:xfrm>
              <a:off x="2722" y="3565"/>
              <a:ext cx="33" cy="67"/>
            </a:xfrm>
            <a:custGeom>
              <a:avLst/>
              <a:gdLst>
                <a:gd name="T0" fmla="*/ 11 w 14"/>
                <a:gd name="T1" fmla="*/ 6 h 28"/>
                <a:gd name="T2" fmla="*/ 9 w 14"/>
                <a:gd name="T3" fmla="*/ 1 h 28"/>
                <a:gd name="T4" fmla="*/ 5 w 14"/>
                <a:gd name="T5" fmla="*/ 1 h 28"/>
                <a:gd name="T6" fmla="*/ 3 w 14"/>
                <a:gd name="T7" fmla="*/ 6 h 28"/>
                <a:gd name="T8" fmla="*/ 2 w 14"/>
                <a:gd name="T9" fmla="*/ 10 h 28"/>
                <a:gd name="T10" fmla="*/ 0 w 14"/>
                <a:gd name="T11" fmla="*/ 26 h 28"/>
                <a:gd name="T12" fmla="*/ 4 w 14"/>
                <a:gd name="T13" fmla="*/ 27 h 28"/>
                <a:gd name="T14" fmla="*/ 4 w 14"/>
                <a:gd name="T15" fmla="*/ 27 h 28"/>
                <a:gd name="T16" fmla="*/ 5 w 14"/>
                <a:gd name="T17" fmla="*/ 28 h 28"/>
                <a:gd name="T18" fmla="*/ 6 w 14"/>
                <a:gd name="T19" fmla="*/ 27 h 28"/>
                <a:gd name="T20" fmla="*/ 10 w 14"/>
                <a:gd name="T21" fmla="*/ 22 h 28"/>
                <a:gd name="T22" fmla="*/ 10 w 14"/>
                <a:gd name="T23" fmla="*/ 22 h 28"/>
                <a:gd name="T24" fmla="*/ 11 w 14"/>
                <a:gd name="T25" fmla="*/ 20 h 28"/>
                <a:gd name="T26" fmla="*/ 14 w 14"/>
                <a:gd name="T27" fmla="*/ 15 h 28"/>
                <a:gd name="T28" fmla="*/ 13 w 14"/>
                <a:gd name="T29" fmla="*/ 15 h 28"/>
                <a:gd name="T30" fmla="*/ 12 w 14"/>
                <a:gd name="T31" fmla="*/ 10 h 28"/>
                <a:gd name="T32" fmla="*/ 11 w 14"/>
                <a:gd name="T33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8">
                  <a:moveTo>
                    <a:pt x="11" y="6"/>
                  </a:moveTo>
                  <a:cubicBezTo>
                    <a:pt x="11" y="4"/>
                    <a:pt x="10" y="2"/>
                    <a:pt x="9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1" y="10"/>
                    <a:pt x="1" y="17"/>
                    <a:pt x="0" y="26"/>
                  </a:cubicBezTo>
                  <a:cubicBezTo>
                    <a:pt x="1" y="26"/>
                    <a:pt x="2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5" y="28"/>
                    <a:pt x="5" y="28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8" y="24"/>
                    <a:pt x="9" y="23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1" y="21"/>
                    <a:pt x="11" y="20"/>
                  </a:cubicBezTo>
                  <a:cubicBezTo>
                    <a:pt x="11" y="20"/>
                    <a:pt x="12" y="18"/>
                    <a:pt x="14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2"/>
                    <a:pt x="13" y="10"/>
                    <a:pt x="12" y="10"/>
                  </a:cubicBezTo>
                  <a:cubicBezTo>
                    <a:pt x="12" y="10"/>
                    <a:pt x="11" y="9"/>
                    <a:pt x="11" y="6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1"/>
            <p:cNvSpPr/>
            <p:nvPr/>
          </p:nvSpPr>
          <p:spPr bwMode="auto">
            <a:xfrm>
              <a:off x="2724" y="3665"/>
              <a:ext cx="92" cy="68"/>
            </a:xfrm>
            <a:custGeom>
              <a:avLst/>
              <a:gdLst>
                <a:gd name="T0" fmla="*/ 11 w 39"/>
                <a:gd name="T1" fmla="*/ 18 h 29"/>
                <a:gd name="T2" fmla="*/ 12 w 39"/>
                <a:gd name="T3" fmla="*/ 14 h 29"/>
                <a:gd name="T4" fmla="*/ 39 w 39"/>
                <a:gd name="T5" fmla="*/ 17 h 29"/>
                <a:gd name="T6" fmla="*/ 17 w 39"/>
                <a:gd name="T7" fmla="*/ 3 h 29"/>
                <a:gd name="T8" fmla="*/ 16 w 39"/>
                <a:gd name="T9" fmla="*/ 2 h 29"/>
                <a:gd name="T10" fmla="*/ 15 w 39"/>
                <a:gd name="T11" fmla="*/ 2 h 29"/>
                <a:gd name="T12" fmla="*/ 10 w 39"/>
                <a:gd name="T13" fmla="*/ 0 h 29"/>
                <a:gd name="T14" fmla="*/ 8 w 39"/>
                <a:gd name="T15" fmla="*/ 0 h 29"/>
                <a:gd name="T16" fmla="*/ 7 w 39"/>
                <a:gd name="T17" fmla="*/ 1 h 29"/>
                <a:gd name="T18" fmla="*/ 4 w 39"/>
                <a:gd name="T19" fmla="*/ 5 h 29"/>
                <a:gd name="T20" fmla="*/ 3 w 39"/>
                <a:gd name="T21" fmla="*/ 5 h 29"/>
                <a:gd name="T22" fmla="*/ 3 w 39"/>
                <a:gd name="T23" fmla="*/ 5 h 29"/>
                <a:gd name="T24" fmla="*/ 3 w 39"/>
                <a:gd name="T25" fmla="*/ 6 h 29"/>
                <a:gd name="T26" fmla="*/ 2 w 39"/>
                <a:gd name="T27" fmla="*/ 8 h 29"/>
                <a:gd name="T28" fmla="*/ 0 w 39"/>
                <a:gd name="T29" fmla="*/ 11 h 29"/>
                <a:gd name="T30" fmla="*/ 1 w 39"/>
                <a:gd name="T31" fmla="*/ 18 h 29"/>
                <a:gd name="T32" fmla="*/ 5 w 39"/>
                <a:gd name="T33" fmla="*/ 29 h 29"/>
                <a:gd name="T34" fmla="*/ 8 w 39"/>
                <a:gd name="T35" fmla="*/ 29 h 29"/>
                <a:gd name="T36" fmla="*/ 11 w 39"/>
                <a:gd name="T37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29">
                  <a:moveTo>
                    <a:pt x="11" y="18"/>
                  </a:moveTo>
                  <a:cubicBezTo>
                    <a:pt x="11" y="17"/>
                    <a:pt x="12" y="16"/>
                    <a:pt x="12" y="14"/>
                  </a:cubicBezTo>
                  <a:cubicBezTo>
                    <a:pt x="18" y="15"/>
                    <a:pt x="27" y="16"/>
                    <a:pt x="39" y="17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6" y="2"/>
                    <a:pt x="16" y="2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4" y="2"/>
                    <a:pt x="12" y="1"/>
                    <a:pt x="10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ubicBezTo>
                    <a:pt x="6" y="4"/>
                    <a:pt x="5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7"/>
                    <a:pt x="2" y="8"/>
                  </a:cubicBezTo>
                  <a:cubicBezTo>
                    <a:pt x="2" y="8"/>
                    <a:pt x="2" y="9"/>
                    <a:pt x="0" y="11"/>
                  </a:cubicBezTo>
                  <a:cubicBezTo>
                    <a:pt x="1" y="14"/>
                    <a:pt x="1" y="16"/>
                    <a:pt x="1" y="18"/>
                  </a:cubicBezTo>
                  <a:cubicBezTo>
                    <a:pt x="2" y="24"/>
                    <a:pt x="4" y="29"/>
                    <a:pt x="5" y="29"/>
                  </a:cubicBezTo>
                  <a:cubicBezTo>
                    <a:pt x="5" y="28"/>
                    <a:pt x="7" y="28"/>
                    <a:pt x="8" y="29"/>
                  </a:cubicBezTo>
                  <a:cubicBezTo>
                    <a:pt x="9" y="29"/>
                    <a:pt x="10" y="24"/>
                    <a:pt x="11" y="1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2"/>
            <p:cNvSpPr/>
            <p:nvPr/>
          </p:nvSpPr>
          <p:spPr bwMode="auto">
            <a:xfrm>
              <a:off x="2471" y="3381"/>
              <a:ext cx="535" cy="535"/>
            </a:xfrm>
            <a:custGeom>
              <a:avLst/>
              <a:gdLst>
                <a:gd name="T0" fmla="*/ 54 w 226"/>
                <a:gd name="T1" fmla="*/ 224 h 226"/>
                <a:gd name="T2" fmla="*/ 81 w 226"/>
                <a:gd name="T3" fmla="*/ 175 h 226"/>
                <a:gd name="T4" fmla="*/ 108 w 226"/>
                <a:gd name="T5" fmla="*/ 127 h 226"/>
                <a:gd name="T6" fmla="*/ 108 w 226"/>
                <a:gd name="T7" fmla="*/ 126 h 226"/>
                <a:gd name="T8" fmla="*/ 109 w 226"/>
                <a:gd name="T9" fmla="*/ 122 h 226"/>
                <a:gd name="T10" fmla="*/ 112 w 226"/>
                <a:gd name="T11" fmla="*/ 120 h 226"/>
                <a:gd name="T12" fmla="*/ 118 w 226"/>
                <a:gd name="T13" fmla="*/ 119 h 226"/>
                <a:gd name="T14" fmla="*/ 122 w 226"/>
                <a:gd name="T15" fmla="*/ 119 h 226"/>
                <a:gd name="T16" fmla="*/ 125 w 226"/>
                <a:gd name="T17" fmla="*/ 121 h 226"/>
                <a:gd name="T18" fmla="*/ 125 w 226"/>
                <a:gd name="T19" fmla="*/ 121 h 226"/>
                <a:gd name="T20" fmla="*/ 165 w 226"/>
                <a:gd name="T21" fmla="*/ 147 h 226"/>
                <a:gd name="T22" fmla="*/ 214 w 226"/>
                <a:gd name="T23" fmla="*/ 175 h 226"/>
                <a:gd name="T24" fmla="*/ 226 w 226"/>
                <a:gd name="T25" fmla="*/ 176 h 226"/>
                <a:gd name="T26" fmla="*/ 225 w 226"/>
                <a:gd name="T27" fmla="*/ 172 h 226"/>
                <a:gd name="T28" fmla="*/ 175 w 226"/>
                <a:gd name="T29" fmla="*/ 145 h 226"/>
                <a:gd name="T30" fmla="*/ 127 w 226"/>
                <a:gd name="T31" fmla="*/ 119 h 226"/>
                <a:gd name="T32" fmla="*/ 126 w 226"/>
                <a:gd name="T33" fmla="*/ 119 h 226"/>
                <a:gd name="T34" fmla="*/ 123 w 226"/>
                <a:gd name="T35" fmla="*/ 117 h 226"/>
                <a:gd name="T36" fmla="*/ 120 w 226"/>
                <a:gd name="T37" fmla="*/ 114 h 226"/>
                <a:gd name="T38" fmla="*/ 119 w 226"/>
                <a:gd name="T39" fmla="*/ 108 h 226"/>
                <a:gd name="T40" fmla="*/ 119 w 226"/>
                <a:gd name="T41" fmla="*/ 105 h 226"/>
                <a:gd name="T42" fmla="*/ 121 w 226"/>
                <a:gd name="T43" fmla="*/ 101 h 226"/>
                <a:gd name="T44" fmla="*/ 122 w 226"/>
                <a:gd name="T45" fmla="*/ 101 h 226"/>
                <a:gd name="T46" fmla="*/ 148 w 226"/>
                <a:gd name="T47" fmla="*/ 61 h 226"/>
                <a:gd name="T48" fmla="*/ 176 w 226"/>
                <a:gd name="T49" fmla="*/ 12 h 226"/>
                <a:gd name="T50" fmla="*/ 176 w 226"/>
                <a:gd name="T51" fmla="*/ 1 h 226"/>
                <a:gd name="T52" fmla="*/ 172 w 226"/>
                <a:gd name="T53" fmla="*/ 2 h 226"/>
                <a:gd name="T54" fmla="*/ 145 w 226"/>
                <a:gd name="T55" fmla="*/ 51 h 226"/>
                <a:gd name="T56" fmla="*/ 119 w 226"/>
                <a:gd name="T57" fmla="*/ 99 h 226"/>
                <a:gd name="T58" fmla="*/ 119 w 226"/>
                <a:gd name="T59" fmla="*/ 100 h 226"/>
                <a:gd name="T60" fmla="*/ 117 w 226"/>
                <a:gd name="T61" fmla="*/ 103 h 226"/>
                <a:gd name="T62" fmla="*/ 114 w 226"/>
                <a:gd name="T63" fmla="*/ 106 h 226"/>
                <a:gd name="T64" fmla="*/ 109 w 226"/>
                <a:gd name="T65" fmla="*/ 107 h 226"/>
                <a:gd name="T66" fmla="*/ 105 w 226"/>
                <a:gd name="T67" fmla="*/ 107 h 226"/>
                <a:gd name="T68" fmla="*/ 101 w 226"/>
                <a:gd name="T69" fmla="*/ 105 h 226"/>
                <a:gd name="T70" fmla="*/ 101 w 226"/>
                <a:gd name="T71" fmla="*/ 104 h 226"/>
                <a:gd name="T72" fmla="*/ 62 w 226"/>
                <a:gd name="T73" fmla="*/ 79 h 226"/>
                <a:gd name="T74" fmla="*/ 13 w 226"/>
                <a:gd name="T75" fmla="*/ 51 h 226"/>
                <a:gd name="T76" fmla="*/ 1 w 226"/>
                <a:gd name="T77" fmla="*/ 50 h 226"/>
                <a:gd name="T78" fmla="*/ 2 w 226"/>
                <a:gd name="T79" fmla="*/ 54 h 226"/>
                <a:gd name="T80" fmla="*/ 51 w 226"/>
                <a:gd name="T81" fmla="*/ 81 h 226"/>
                <a:gd name="T82" fmla="*/ 100 w 226"/>
                <a:gd name="T83" fmla="*/ 107 h 226"/>
                <a:gd name="T84" fmla="*/ 100 w 226"/>
                <a:gd name="T85" fmla="*/ 107 h 226"/>
                <a:gd name="T86" fmla="*/ 104 w 226"/>
                <a:gd name="T87" fmla="*/ 109 h 226"/>
                <a:gd name="T88" fmla="*/ 106 w 226"/>
                <a:gd name="T89" fmla="*/ 112 h 226"/>
                <a:gd name="T90" fmla="*/ 107 w 226"/>
                <a:gd name="T91" fmla="*/ 117 h 226"/>
                <a:gd name="T92" fmla="*/ 107 w 226"/>
                <a:gd name="T93" fmla="*/ 121 h 226"/>
                <a:gd name="T94" fmla="*/ 105 w 226"/>
                <a:gd name="T95" fmla="*/ 125 h 226"/>
                <a:gd name="T96" fmla="*/ 105 w 226"/>
                <a:gd name="T97" fmla="*/ 125 h 226"/>
                <a:gd name="T98" fmla="*/ 79 w 226"/>
                <a:gd name="T99" fmla="*/ 165 h 226"/>
                <a:gd name="T100" fmla="*/ 51 w 226"/>
                <a:gd name="T101" fmla="*/ 214 h 226"/>
                <a:gd name="T102" fmla="*/ 51 w 226"/>
                <a:gd name="T103" fmla="*/ 225 h 226"/>
                <a:gd name="T104" fmla="*/ 54 w 226"/>
                <a:gd name="T105" fmla="*/ 22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6" h="226">
                  <a:moveTo>
                    <a:pt x="54" y="224"/>
                  </a:moveTo>
                  <a:cubicBezTo>
                    <a:pt x="55" y="223"/>
                    <a:pt x="67" y="201"/>
                    <a:pt x="81" y="175"/>
                  </a:cubicBezTo>
                  <a:cubicBezTo>
                    <a:pt x="96" y="149"/>
                    <a:pt x="107" y="127"/>
                    <a:pt x="108" y="127"/>
                  </a:cubicBezTo>
                  <a:cubicBezTo>
                    <a:pt x="108" y="126"/>
                    <a:pt x="108" y="126"/>
                    <a:pt x="108" y="126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11" y="122"/>
                    <a:pt x="112" y="122"/>
                    <a:pt x="112" y="120"/>
                  </a:cubicBezTo>
                  <a:cubicBezTo>
                    <a:pt x="113" y="118"/>
                    <a:pt x="116" y="118"/>
                    <a:pt x="118" y="119"/>
                  </a:cubicBezTo>
                  <a:cubicBezTo>
                    <a:pt x="119" y="119"/>
                    <a:pt x="121" y="119"/>
                    <a:pt x="122" y="11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26" y="122"/>
                    <a:pt x="144" y="133"/>
                    <a:pt x="165" y="147"/>
                  </a:cubicBezTo>
                  <a:cubicBezTo>
                    <a:pt x="186" y="161"/>
                    <a:pt x="208" y="174"/>
                    <a:pt x="214" y="175"/>
                  </a:cubicBezTo>
                  <a:cubicBezTo>
                    <a:pt x="220" y="177"/>
                    <a:pt x="225" y="177"/>
                    <a:pt x="226" y="176"/>
                  </a:cubicBezTo>
                  <a:cubicBezTo>
                    <a:pt x="226" y="174"/>
                    <a:pt x="226" y="173"/>
                    <a:pt x="225" y="172"/>
                  </a:cubicBezTo>
                  <a:cubicBezTo>
                    <a:pt x="223" y="171"/>
                    <a:pt x="201" y="159"/>
                    <a:pt x="175" y="145"/>
                  </a:cubicBezTo>
                  <a:cubicBezTo>
                    <a:pt x="149" y="131"/>
                    <a:pt x="127" y="119"/>
                    <a:pt x="127" y="119"/>
                  </a:cubicBezTo>
                  <a:cubicBezTo>
                    <a:pt x="127" y="118"/>
                    <a:pt x="126" y="119"/>
                    <a:pt x="126" y="119"/>
                  </a:cubicBezTo>
                  <a:cubicBezTo>
                    <a:pt x="123" y="117"/>
                    <a:pt x="123" y="117"/>
                    <a:pt x="123" y="117"/>
                  </a:cubicBezTo>
                  <a:cubicBezTo>
                    <a:pt x="123" y="116"/>
                    <a:pt x="122" y="114"/>
                    <a:pt x="120" y="114"/>
                  </a:cubicBezTo>
                  <a:cubicBezTo>
                    <a:pt x="119" y="113"/>
                    <a:pt x="118" y="110"/>
                    <a:pt x="119" y="108"/>
                  </a:cubicBezTo>
                  <a:cubicBezTo>
                    <a:pt x="120" y="107"/>
                    <a:pt x="120" y="106"/>
                    <a:pt x="119" y="105"/>
                  </a:cubicBezTo>
                  <a:cubicBezTo>
                    <a:pt x="121" y="101"/>
                    <a:pt x="121" y="101"/>
                    <a:pt x="121" y="101"/>
                  </a:cubicBezTo>
                  <a:cubicBezTo>
                    <a:pt x="121" y="101"/>
                    <a:pt x="122" y="101"/>
                    <a:pt x="122" y="101"/>
                  </a:cubicBezTo>
                  <a:cubicBezTo>
                    <a:pt x="122" y="100"/>
                    <a:pt x="134" y="82"/>
                    <a:pt x="148" y="61"/>
                  </a:cubicBezTo>
                  <a:cubicBezTo>
                    <a:pt x="161" y="40"/>
                    <a:pt x="174" y="18"/>
                    <a:pt x="176" y="12"/>
                  </a:cubicBezTo>
                  <a:cubicBezTo>
                    <a:pt x="177" y="7"/>
                    <a:pt x="177" y="1"/>
                    <a:pt x="176" y="1"/>
                  </a:cubicBezTo>
                  <a:cubicBezTo>
                    <a:pt x="174" y="0"/>
                    <a:pt x="173" y="0"/>
                    <a:pt x="172" y="2"/>
                  </a:cubicBezTo>
                  <a:cubicBezTo>
                    <a:pt x="171" y="3"/>
                    <a:pt x="159" y="25"/>
                    <a:pt x="145" y="51"/>
                  </a:cubicBezTo>
                  <a:cubicBezTo>
                    <a:pt x="131" y="77"/>
                    <a:pt x="119" y="99"/>
                    <a:pt x="119" y="99"/>
                  </a:cubicBezTo>
                  <a:cubicBezTo>
                    <a:pt x="119" y="99"/>
                    <a:pt x="119" y="100"/>
                    <a:pt x="119" y="100"/>
                  </a:cubicBezTo>
                  <a:cubicBezTo>
                    <a:pt x="117" y="103"/>
                    <a:pt x="117" y="103"/>
                    <a:pt x="117" y="103"/>
                  </a:cubicBezTo>
                  <a:cubicBezTo>
                    <a:pt x="116" y="103"/>
                    <a:pt x="115" y="104"/>
                    <a:pt x="114" y="106"/>
                  </a:cubicBezTo>
                  <a:cubicBezTo>
                    <a:pt x="113" y="108"/>
                    <a:pt x="111" y="108"/>
                    <a:pt x="109" y="107"/>
                  </a:cubicBezTo>
                  <a:cubicBezTo>
                    <a:pt x="107" y="106"/>
                    <a:pt x="106" y="106"/>
                    <a:pt x="105" y="107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1" y="105"/>
                    <a:pt x="101" y="104"/>
                    <a:pt x="101" y="104"/>
                  </a:cubicBezTo>
                  <a:cubicBezTo>
                    <a:pt x="101" y="104"/>
                    <a:pt x="83" y="92"/>
                    <a:pt x="62" y="79"/>
                  </a:cubicBezTo>
                  <a:cubicBezTo>
                    <a:pt x="40" y="65"/>
                    <a:pt x="18" y="52"/>
                    <a:pt x="13" y="51"/>
                  </a:cubicBezTo>
                  <a:cubicBezTo>
                    <a:pt x="7" y="49"/>
                    <a:pt x="2" y="49"/>
                    <a:pt x="1" y="50"/>
                  </a:cubicBezTo>
                  <a:cubicBezTo>
                    <a:pt x="0" y="52"/>
                    <a:pt x="1" y="53"/>
                    <a:pt x="2" y="54"/>
                  </a:cubicBezTo>
                  <a:cubicBezTo>
                    <a:pt x="3" y="55"/>
                    <a:pt x="25" y="67"/>
                    <a:pt x="51" y="81"/>
                  </a:cubicBezTo>
                  <a:cubicBezTo>
                    <a:pt x="77" y="95"/>
                    <a:pt x="99" y="107"/>
                    <a:pt x="100" y="107"/>
                  </a:cubicBezTo>
                  <a:cubicBezTo>
                    <a:pt x="100" y="107"/>
                    <a:pt x="100" y="107"/>
                    <a:pt x="100" y="107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4" y="110"/>
                    <a:pt x="105" y="111"/>
                    <a:pt x="106" y="112"/>
                  </a:cubicBezTo>
                  <a:cubicBezTo>
                    <a:pt x="108" y="113"/>
                    <a:pt x="109" y="116"/>
                    <a:pt x="107" y="117"/>
                  </a:cubicBezTo>
                  <a:cubicBezTo>
                    <a:pt x="107" y="119"/>
                    <a:pt x="107" y="120"/>
                    <a:pt x="107" y="121"/>
                  </a:cubicBezTo>
                  <a:cubicBezTo>
                    <a:pt x="105" y="125"/>
                    <a:pt x="105" y="125"/>
                    <a:pt x="105" y="125"/>
                  </a:cubicBezTo>
                  <a:cubicBezTo>
                    <a:pt x="105" y="125"/>
                    <a:pt x="105" y="125"/>
                    <a:pt x="105" y="125"/>
                  </a:cubicBezTo>
                  <a:cubicBezTo>
                    <a:pt x="104" y="126"/>
                    <a:pt x="93" y="143"/>
                    <a:pt x="79" y="165"/>
                  </a:cubicBezTo>
                  <a:cubicBezTo>
                    <a:pt x="65" y="186"/>
                    <a:pt x="52" y="208"/>
                    <a:pt x="51" y="214"/>
                  </a:cubicBezTo>
                  <a:cubicBezTo>
                    <a:pt x="49" y="219"/>
                    <a:pt x="49" y="225"/>
                    <a:pt x="51" y="225"/>
                  </a:cubicBezTo>
                  <a:cubicBezTo>
                    <a:pt x="52" y="226"/>
                    <a:pt x="54" y="226"/>
                    <a:pt x="54" y="22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3"/>
            <p:cNvSpPr/>
            <p:nvPr/>
          </p:nvSpPr>
          <p:spPr bwMode="auto">
            <a:xfrm>
              <a:off x="3822" y="3570"/>
              <a:ext cx="126" cy="471"/>
            </a:xfrm>
            <a:custGeom>
              <a:avLst/>
              <a:gdLst>
                <a:gd name="T0" fmla="*/ 38 w 53"/>
                <a:gd name="T1" fmla="*/ 185 h 199"/>
                <a:gd name="T2" fmla="*/ 38 w 53"/>
                <a:gd name="T3" fmla="*/ 181 h 199"/>
                <a:gd name="T4" fmla="*/ 40 w 53"/>
                <a:gd name="T5" fmla="*/ 179 h 199"/>
                <a:gd name="T6" fmla="*/ 38 w 53"/>
                <a:gd name="T7" fmla="*/ 177 h 199"/>
                <a:gd name="T8" fmla="*/ 38 w 53"/>
                <a:gd name="T9" fmla="*/ 173 h 199"/>
                <a:gd name="T10" fmla="*/ 37 w 53"/>
                <a:gd name="T11" fmla="*/ 163 h 199"/>
                <a:gd name="T12" fmla="*/ 36 w 53"/>
                <a:gd name="T13" fmla="*/ 161 h 199"/>
                <a:gd name="T14" fmla="*/ 35 w 53"/>
                <a:gd name="T15" fmla="*/ 168 h 199"/>
                <a:gd name="T16" fmla="*/ 36 w 53"/>
                <a:gd name="T17" fmla="*/ 173 h 199"/>
                <a:gd name="T18" fmla="*/ 37 w 53"/>
                <a:gd name="T19" fmla="*/ 177 h 199"/>
                <a:gd name="T20" fmla="*/ 37 w 53"/>
                <a:gd name="T21" fmla="*/ 177 h 199"/>
                <a:gd name="T22" fmla="*/ 35 w 53"/>
                <a:gd name="T23" fmla="*/ 177 h 199"/>
                <a:gd name="T24" fmla="*/ 32 w 53"/>
                <a:gd name="T25" fmla="*/ 177 h 199"/>
                <a:gd name="T26" fmla="*/ 33 w 53"/>
                <a:gd name="T27" fmla="*/ 156 h 199"/>
                <a:gd name="T28" fmla="*/ 50 w 53"/>
                <a:gd name="T29" fmla="*/ 156 h 199"/>
                <a:gd name="T30" fmla="*/ 53 w 53"/>
                <a:gd name="T31" fmla="*/ 149 h 199"/>
                <a:gd name="T32" fmla="*/ 33 w 53"/>
                <a:gd name="T33" fmla="*/ 143 h 199"/>
                <a:gd name="T34" fmla="*/ 34 w 53"/>
                <a:gd name="T35" fmla="*/ 133 h 199"/>
                <a:gd name="T36" fmla="*/ 34 w 53"/>
                <a:gd name="T37" fmla="*/ 97 h 199"/>
                <a:gd name="T38" fmla="*/ 40 w 53"/>
                <a:gd name="T39" fmla="*/ 41 h 199"/>
                <a:gd name="T40" fmla="*/ 48 w 53"/>
                <a:gd name="T41" fmla="*/ 13 h 199"/>
                <a:gd name="T42" fmla="*/ 35 w 53"/>
                <a:gd name="T43" fmla="*/ 3 h 199"/>
                <a:gd name="T44" fmla="*/ 34 w 53"/>
                <a:gd name="T45" fmla="*/ 2 h 199"/>
                <a:gd name="T46" fmla="*/ 34 w 53"/>
                <a:gd name="T47" fmla="*/ 2 h 199"/>
                <a:gd name="T48" fmla="*/ 33 w 53"/>
                <a:gd name="T49" fmla="*/ 2 h 199"/>
                <a:gd name="T50" fmla="*/ 29 w 53"/>
                <a:gd name="T51" fmla="*/ 0 h 199"/>
                <a:gd name="T52" fmla="*/ 27 w 53"/>
                <a:gd name="T53" fmla="*/ 1 h 199"/>
                <a:gd name="T54" fmla="*/ 23 w 53"/>
                <a:gd name="T55" fmla="*/ 4 h 199"/>
                <a:gd name="T56" fmla="*/ 22 w 53"/>
                <a:gd name="T57" fmla="*/ 5 h 199"/>
                <a:gd name="T58" fmla="*/ 22 w 53"/>
                <a:gd name="T59" fmla="*/ 6 h 199"/>
                <a:gd name="T60" fmla="*/ 7 w 53"/>
                <a:gd name="T61" fmla="*/ 28 h 199"/>
                <a:gd name="T62" fmla="*/ 13 w 53"/>
                <a:gd name="T63" fmla="*/ 41 h 199"/>
                <a:gd name="T64" fmla="*/ 19 w 53"/>
                <a:gd name="T65" fmla="*/ 97 h 199"/>
                <a:gd name="T66" fmla="*/ 19 w 53"/>
                <a:gd name="T67" fmla="*/ 133 h 199"/>
                <a:gd name="T68" fmla="*/ 19 w 53"/>
                <a:gd name="T69" fmla="*/ 143 h 199"/>
                <a:gd name="T70" fmla="*/ 0 w 53"/>
                <a:gd name="T71" fmla="*/ 149 h 199"/>
                <a:gd name="T72" fmla="*/ 2 w 53"/>
                <a:gd name="T73" fmla="*/ 156 h 199"/>
                <a:gd name="T74" fmla="*/ 19 w 53"/>
                <a:gd name="T75" fmla="*/ 156 h 199"/>
                <a:gd name="T76" fmla="*/ 23 w 53"/>
                <a:gd name="T77" fmla="*/ 185 h 199"/>
                <a:gd name="T78" fmla="*/ 30 w 53"/>
                <a:gd name="T79" fmla="*/ 185 h 199"/>
                <a:gd name="T80" fmla="*/ 31 w 53"/>
                <a:gd name="T81" fmla="*/ 182 h 199"/>
                <a:gd name="T82" fmla="*/ 35 w 53"/>
                <a:gd name="T83" fmla="*/ 181 h 199"/>
                <a:gd name="T84" fmla="*/ 37 w 53"/>
                <a:gd name="T85" fmla="*/ 181 h 199"/>
                <a:gd name="T86" fmla="*/ 37 w 53"/>
                <a:gd name="T87" fmla="*/ 181 h 199"/>
                <a:gd name="T88" fmla="*/ 36 w 53"/>
                <a:gd name="T89" fmla="*/ 185 h 199"/>
                <a:gd name="T90" fmla="*/ 35 w 53"/>
                <a:gd name="T91" fmla="*/ 190 h 199"/>
                <a:gd name="T92" fmla="*/ 36 w 53"/>
                <a:gd name="T93" fmla="*/ 197 h 199"/>
                <a:gd name="T94" fmla="*/ 37 w 53"/>
                <a:gd name="T95" fmla="*/ 196 h 199"/>
                <a:gd name="T96" fmla="*/ 38 w 53"/>
                <a:gd name="T97" fmla="*/ 18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3" h="199">
                  <a:moveTo>
                    <a:pt x="38" y="185"/>
                  </a:moveTo>
                  <a:cubicBezTo>
                    <a:pt x="38" y="183"/>
                    <a:pt x="38" y="182"/>
                    <a:pt x="38" y="181"/>
                  </a:cubicBezTo>
                  <a:cubicBezTo>
                    <a:pt x="39" y="181"/>
                    <a:pt x="40" y="180"/>
                    <a:pt x="40" y="179"/>
                  </a:cubicBezTo>
                  <a:cubicBezTo>
                    <a:pt x="40" y="178"/>
                    <a:pt x="39" y="178"/>
                    <a:pt x="38" y="177"/>
                  </a:cubicBezTo>
                  <a:cubicBezTo>
                    <a:pt x="38" y="176"/>
                    <a:pt x="38" y="175"/>
                    <a:pt x="38" y="173"/>
                  </a:cubicBezTo>
                  <a:cubicBezTo>
                    <a:pt x="38" y="170"/>
                    <a:pt x="38" y="165"/>
                    <a:pt x="37" y="163"/>
                  </a:cubicBezTo>
                  <a:cubicBezTo>
                    <a:pt x="37" y="160"/>
                    <a:pt x="36" y="159"/>
                    <a:pt x="36" y="161"/>
                  </a:cubicBezTo>
                  <a:cubicBezTo>
                    <a:pt x="35" y="163"/>
                    <a:pt x="35" y="166"/>
                    <a:pt x="35" y="168"/>
                  </a:cubicBezTo>
                  <a:cubicBezTo>
                    <a:pt x="35" y="170"/>
                    <a:pt x="35" y="172"/>
                    <a:pt x="36" y="173"/>
                  </a:cubicBezTo>
                  <a:cubicBezTo>
                    <a:pt x="36" y="175"/>
                    <a:pt x="37" y="176"/>
                    <a:pt x="37" y="177"/>
                  </a:cubicBezTo>
                  <a:cubicBezTo>
                    <a:pt x="37" y="177"/>
                    <a:pt x="37" y="177"/>
                    <a:pt x="37" y="177"/>
                  </a:cubicBezTo>
                  <a:cubicBezTo>
                    <a:pt x="36" y="177"/>
                    <a:pt x="35" y="177"/>
                    <a:pt x="35" y="177"/>
                  </a:cubicBezTo>
                  <a:cubicBezTo>
                    <a:pt x="34" y="177"/>
                    <a:pt x="33" y="177"/>
                    <a:pt x="32" y="177"/>
                  </a:cubicBezTo>
                  <a:cubicBezTo>
                    <a:pt x="32" y="171"/>
                    <a:pt x="33" y="164"/>
                    <a:pt x="33" y="156"/>
                  </a:cubicBezTo>
                  <a:cubicBezTo>
                    <a:pt x="42" y="156"/>
                    <a:pt x="49" y="156"/>
                    <a:pt x="50" y="156"/>
                  </a:cubicBezTo>
                  <a:cubicBezTo>
                    <a:pt x="52" y="156"/>
                    <a:pt x="53" y="153"/>
                    <a:pt x="53" y="149"/>
                  </a:cubicBezTo>
                  <a:cubicBezTo>
                    <a:pt x="53" y="146"/>
                    <a:pt x="44" y="144"/>
                    <a:pt x="33" y="143"/>
                  </a:cubicBezTo>
                  <a:cubicBezTo>
                    <a:pt x="34" y="140"/>
                    <a:pt x="34" y="136"/>
                    <a:pt x="34" y="133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70"/>
                    <a:pt x="36" y="45"/>
                    <a:pt x="40" y="41"/>
                  </a:cubicBezTo>
                  <a:cubicBezTo>
                    <a:pt x="43" y="37"/>
                    <a:pt x="46" y="25"/>
                    <a:pt x="48" y="13"/>
                  </a:cubicBezTo>
                  <a:cubicBezTo>
                    <a:pt x="40" y="7"/>
                    <a:pt x="36" y="4"/>
                    <a:pt x="35" y="3"/>
                  </a:cubicBezTo>
                  <a:cubicBezTo>
                    <a:pt x="35" y="3"/>
                    <a:pt x="34" y="3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2"/>
                    <a:pt x="29" y="0"/>
                  </a:cubicBezTo>
                  <a:cubicBezTo>
                    <a:pt x="28" y="0"/>
                    <a:pt x="27" y="0"/>
                    <a:pt x="27" y="1"/>
                  </a:cubicBezTo>
                  <a:cubicBezTo>
                    <a:pt x="26" y="2"/>
                    <a:pt x="24" y="4"/>
                    <a:pt x="23" y="4"/>
                  </a:cubicBezTo>
                  <a:cubicBezTo>
                    <a:pt x="22" y="4"/>
                    <a:pt x="22" y="5"/>
                    <a:pt x="22" y="5"/>
                  </a:cubicBezTo>
                  <a:cubicBezTo>
                    <a:pt x="22" y="5"/>
                    <a:pt x="22" y="6"/>
                    <a:pt x="22" y="6"/>
                  </a:cubicBezTo>
                  <a:cubicBezTo>
                    <a:pt x="22" y="6"/>
                    <a:pt x="16" y="15"/>
                    <a:pt x="7" y="28"/>
                  </a:cubicBezTo>
                  <a:cubicBezTo>
                    <a:pt x="9" y="34"/>
                    <a:pt x="11" y="39"/>
                    <a:pt x="13" y="41"/>
                  </a:cubicBezTo>
                  <a:cubicBezTo>
                    <a:pt x="16" y="45"/>
                    <a:pt x="19" y="70"/>
                    <a:pt x="19" y="97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9" y="136"/>
                    <a:pt x="19" y="140"/>
                    <a:pt x="19" y="143"/>
                  </a:cubicBezTo>
                  <a:cubicBezTo>
                    <a:pt x="8" y="144"/>
                    <a:pt x="0" y="146"/>
                    <a:pt x="0" y="149"/>
                  </a:cubicBezTo>
                  <a:cubicBezTo>
                    <a:pt x="0" y="153"/>
                    <a:pt x="1" y="156"/>
                    <a:pt x="2" y="156"/>
                  </a:cubicBezTo>
                  <a:cubicBezTo>
                    <a:pt x="4" y="156"/>
                    <a:pt x="11" y="156"/>
                    <a:pt x="19" y="156"/>
                  </a:cubicBezTo>
                  <a:cubicBezTo>
                    <a:pt x="20" y="172"/>
                    <a:pt x="21" y="184"/>
                    <a:pt x="23" y="185"/>
                  </a:cubicBezTo>
                  <a:cubicBezTo>
                    <a:pt x="25" y="187"/>
                    <a:pt x="28" y="187"/>
                    <a:pt x="30" y="185"/>
                  </a:cubicBezTo>
                  <a:cubicBezTo>
                    <a:pt x="30" y="185"/>
                    <a:pt x="31" y="184"/>
                    <a:pt x="31" y="182"/>
                  </a:cubicBezTo>
                  <a:cubicBezTo>
                    <a:pt x="32" y="182"/>
                    <a:pt x="33" y="182"/>
                    <a:pt x="35" y="181"/>
                  </a:cubicBezTo>
                  <a:cubicBezTo>
                    <a:pt x="35" y="181"/>
                    <a:pt x="36" y="181"/>
                    <a:pt x="37" y="181"/>
                  </a:cubicBezTo>
                  <a:cubicBezTo>
                    <a:pt x="37" y="181"/>
                    <a:pt x="37" y="181"/>
                    <a:pt x="37" y="181"/>
                  </a:cubicBezTo>
                  <a:cubicBezTo>
                    <a:pt x="37" y="182"/>
                    <a:pt x="36" y="184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2"/>
                    <a:pt x="35" y="195"/>
                    <a:pt x="36" y="197"/>
                  </a:cubicBezTo>
                  <a:cubicBezTo>
                    <a:pt x="36" y="199"/>
                    <a:pt x="37" y="199"/>
                    <a:pt x="37" y="196"/>
                  </a:cubicBezTo>
                  <a:cubicBezTo>
                    <a:pt x="38" y="193"/>
                    <a:pt x="38" y="188"/>
                    <a:pt x="38" y="185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4"/>
            <p:cNvSpPr>
              <a:spLocks noEditPoints="1"/>
            </p:cNvSpPr>
            <p:nvPr/>
          </p:nvSpPr>
          <p:spPr bwMode="auto">
            <a:xfrm>
              <a:off x="3782" y="3530"/>
              <a:ext cx="88" cy="78"/>
            </a:xfrm>
            <a:custGeom>
              <a:avLst/>
              <a:gdLst>
                <a:gd name="T0" fmla="*/ 22 w 37"/>
                <a:gd name="T1" fmla="*/ 29 h 33"/>
                <a:gd name="T2" fmla="*/ 22 w 37"/>
                <a:gd name="T3" fmla="*/ 33 h 33"/>
                <a:gd name="T4" fmla="*/ 33 w 37"/>
                <a:gd name="T5" fmla="*/ 20 h 33"/>
                <a:gd name="T6" fmla="*/ 34 w 37"/>
                <a:gd name="T7" fmla="*/ 18 h 33"/>
                <a:gd name="T8" fmla="*/ 35 w 37"/>
                <a:gd name="T9" fmla="*/ 18 h 33"/>
                <a:gd name="T10" fmla="*/ 35 w 37"/>
                <a:gd name="T11" fmla="*/ 17 h 33"/>
                <a:gd name="T12" fmla="*/ 36 w 37"/>
                <a:gd name="T13" fmla="*/ 13 h 33"/>
                <a:gd name="T14" fmla="*/ 36 w 37"/>
                <a:gd name="T15" fmla="*/ 11 h 33"/>
                <a:gd name="T16" fmla="*/ 32 w 37"/>
                <a:gd name="T17" fmla="*/ 7 h 33"/>
                <a:gd name="T18" fmla="*/ 32 w 37"/>
                <a:gd name="T19" fmla="*/ 6 h 33"/>
                <a:gd name="T20" fmla="*/ 31 w 37"/>
                <a:gd name="T21" fmla="*/ 6 h 33"/>
                <a:gd name="T22" fmla="*/ 21 w 37"/>
                <a:gd name="T23" fmla="*/ 0 h 33"/>
                <a:gd name="T24" fmla="*/ 21 w 37"/>
                <a:gd name="T25" fmla="*/ 3 h 33"/>
                <a:gd name="T26" fmla="*/ 5 w 37"/>
                <a:gd name="T27" fmla="*/ 18 h 33"/>
                <a:gd name="T28" fmla="*/ 5 w 37"/>
                <a:gd name="T29" fmla="*/ 16 h 33"/>
                <a:gd name="T30" fmla="*/ 2 w 37"/>
                <a:gd name="T31" fmla="*/ 13 h 33"/>
                <a:gd name="T32" fmla="*/ 0 w 37"/>
                <a:gd name="T33" fmla="*/ 16 h 33"/>
                <a:gd name="T34" fmla="*/ 0 w 37"/>
                <a:gd name="T35" fmla="*/ 28 h 33"/>
                <a:gd name="T36" fmla="*/ 2 w 37"/>
                <a:gd name="T37" fmla="*/ 30 h 33"/>
                <a:gd name="T38" fmla="*/ 5 w 37"/>
                <a:gd name="T39" fmla="*/ 28 h 33"/>
                <a:gd name="T40" fmla="*/ 5 w 37"/>
                <a:gd name="T41" fmla="*/ 23 h 33"/>
                <a:gd name="T42" fmla="*/ 21 w 37"/>
                <a:gd name="T43" fmla="*/ 23 h 33"/>
                <a:gd name="T44" fmla="*/ 22 w 37"/>
                <a:gd name="T45" fmla="*/ 29 h 33"/>
                <a:gd name="T46" fmla="*/ 5 w 37"/>
                <a:gd name="T47" fmla="*/ 20 h 33"/>
                <a:gd name="T48" fmla="*/ 21 w 37"/>
                <a:gd name="T49" fmla="*/ 6 h 33"/>
                <a:gd name="T50" fmla="*/ 21 w 37"/>
                <a:gd name="T51" fmla="*/ 20 h 33"/>
                <a:gd name="T52" fmla="*/ 5 w 37"/>
                <a:gd name="T53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33">
                  <a:moveTo>
                    <a:pt x="22" y="29"/>
                  </a:moveTo>
                  <a:cubicBezTo>
                    <a:pt x="22" y="31"/>
                    <a:pt x="22" y="32"/>
                    <a:pt x="22" y="33"/>
                  </a:cubicBezTo>
                  <a:cubicBezTo>
                    <a:pt x="29" y="25"/>
                    <a:pt x="33" y="20"/>
                    <a:pt x="33" y="20"/>
                  </a:cubicBezTo>
                  <a:cubicBezTo>
                    <a:pt x="34" y="19"/>
                    <a:pt x="34" y="19"/>
                    <a:pt x="34" y="18"/>
                  </a:cubicBezTo>
                  <a:cubicBezTo>
                    <a:pt x="34" y="18"/>
                    <a:pt x="34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6"/>
                    <a:pt x="36" y="14"/>
                    <a:pt x="36" y="13"/>
                  </a:cubicBezTo>
                  <a:cubicBezTo>
                    <a:pt x="37" y="12"/>
                    <a:pt x="37" y="11"/>
                    <a:pt x="36" y="11"/>
                  </a:cubicBezTo>
                  <a:cubicBezTo>
                    <a:pt x="33" y="9"/>
                    <a:pt x="32" y="7"/>
                    <a:pt x="32" y="7"/>
                  </a:cubicBezTo>
                  <a:cubicBezTo>
                    <a:pt x="32" y="7"/>
                    <a:pt x="32" y="7"/>
                    <a:pt x="32" y="6"/>
                  </a:cubicBezTo>
                  <a:cubicBezTo>
                    <a:pt x="32" y="6"/>
                    <a:pt x="31" y="6"/>
                    <a:pt x="31" y="6"/>
                  </a:cubicBezTo>
                  <a:cubicBezTo>
                    <a:pt x="30" y="6"/>
                    <a:pt x="27" y="3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4"/>
                    <a:pt x="4" y="13"/>
                    <a:pt x="2" y="13"/>
                  </a:cubicBezTo>
                  <a:cubicBezTo>
                    <a:pt x="1" y="13"/>
                    <a:pt x="0" y="14"/>
                    <a:pt x="0" y="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9"/>
                    <a:pt x="5" y="28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2" y="25"/>
                    <a:pt x="22" y="28"/>
                    <a:pt x="22" y="29"/>
                  </a:cubicBezTo>
                  <a:close/>
                  <a:moveTo>
                    <a:pt x="5" y="20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11"/>
                    <a:pt x="21" y="16"/>
                    <a:pt x="21" y="20"/>
                  </a:cubicBezTo>
                  <a:lnTo>
                    <a:pt x="5" y="2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5"/>
            <p:cNvSpPr/>
            <p:nvPr/>
          </p:nvSpPr>
          <p:spPr bwMode="auto">
            <a:xfrm>
              <a:off x="3832" y="3381"/>
              <a:ext cx="101" cy="158"/>
            </a:xfrm>
            <a:custGeom>
              <a:avLst/>
              <a:gdLst>
                <a:gd name="T0" fmla="*/ 0 w 43"/>
                <a:gd name="T1" fmla="*/ 53 h 67"/>
                <a:gd name="T2" fmla="*/ 13 w 43"/>
                <a:gd name="T3" fmla="*/ 63 h 67"/>
                <a:gd name="T4" fmla="*/ 14 w 43"/>
                <a:gd name="T5" fmla="*/ 65 h 67"/>
                <a:gd name="T6" fmla="*/ 15 w 43"/>
                <a:gd name="T7" fmla="*/ 65 h 67"/>
                <a:gd name="T8" fmla="*/ 20 w 43"/>
                <a:gd name="T9" fmla="*/ 66 h 67"/>
                <a:gd name="T10" fmla="*/ 22 w 43"/>
                <a:gd name="T11" fmla="*/ 66 h 67"/>
                <a:gd name="T12" fmla="*/ 26 w 43"/>
                <a:gd name="T13" fmla="*/ 63 h 67"/>
                <a:gd name="T14" fmla="*/ 26 w 43"/>
                <a:gd name="T15" fmla="*/ 62 h 67"/>
                <a:gd name="T16" fmla="*/ 27 w 43"/>
                <a:gd name="T17" fmla="*/ 61 h 67"/>
                <a:gd name="T18" fmla="*/ 36 w 43"/>
                <a:gd name="T19" fmla="*/ 47 h 67"/>
                <a:gd name="T20" fmla="*/ 43 w 43"/>
                <a:gd name="T21" fmla="*/ 36 h 67"/>
                <a:gd name="T22" fmla="*/ 32 w 43"/>
                <a:gd name="T23" fmla="*/ 3 h 67"/>
                <a:gd name="T24" fmla="*/ 13 w 43"/>
                <a:gd name="T25" fmla="*/ 3 h 67"/>
                <a:gd name="T26" fmla="*/ 1 w 43"/>
                <a:gd name="T27" fmla="*/ 40 h 67"/>
                <a:gd name="T28" fmla="*/ 0 w 43"/>
                <a:gd name="T29" fmla="*/ 5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67">
                  <a:moveTo>
                    <a:pt x="0" y="53"/>
                  </a:moveTo>
                  <a:cubicBezTo>
                    <a:pt x="13" y="63"/>
                    <a:pt x="13" y="63"/>
                    <a:pt x="13" y="63"/>
                  </a:cubicBezTo>
                  <a:cubicBezTo>
                    <a:pt x="14" y="64"/>
                    <a:pt x="14" y="64"/>
                    <a:pt x="14" y="65"/>
                  </a:cubicBezTo>
                  <a:cubicBezTo>
                    <a:pt x="14" y="65"/>
                    <a:pt x="15" y="65"/>
                    <a:pt x="15" y="65"/>
                  </a:cubicBezTo>
                  <a:cubicBezTo>
                    <a:pt x="16" y="64"/>
                    <a:pt x="18" y="65"/>
                    <a:pt x="20" y="66"/>
                  </a:cubicBezTo>
                  <a:cubicBezTo>
                    <a:pt x="20" y="67"/>
                    <a:pt x="21" y="67"/>
                    <a:pt x="22" y="66"/>
                  </a:cubicBezTo>
                  <a:cubicBezTo>
                    <a:pt x="23" y="64"/>
                    <a:pt x="24" y="63"/>
                    <a:pt x="26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2"/>
                    <a:pt x="26" y="61"/>
                    <a:pt x="27" y="61"/>
                  </a:cubicBezTo>
                  <a:cubicBezTo>
                    <a:pt x="27" y="60"/>
                    <a:pt x="30" y="55"/>
                    <a:pt x="36" y="4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20"/>
                    <a:pt x="37" y="6"/>
                    <a:pt x="32" y="3"/>
                  </a:cubicBezTo>
                  <a:cubicBezTo>
                    <a:pt x="27" y="0"/>
                    <a:pt x="18" y="0"/>
                    <a:pt x="13" y="3"/>
                  </a:cubicBezTo>
                  <a:cubicBezTo>
                    <a:pt x="7" y="6"/>
                    <a:pt x="2" y="23"/>
                    <a:pt x="1" y="40"/>
                  </a:cubicBezTo>
                  <a:cubicBezTo>
                    <a:pt x="1" y="44"/>
                    <a:pt x="0" y="48"/>
                    <a:pt x="0" y="53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6"/>
            <p:cNvSpPr>
              <a:spLocks noEditPoints="1"/>
            </p:cNvSpPr>
            <p:nvPr/>
          </p:nvSpPr>
          <p:spPr bwMode="auto">
            <a:xfrm>
              <a:off x="3900" y="3497"/>
              <a:ext cx="88" cy="104"/>
            </a:xfrm>
            <a:custGeom>
              <a:avLst/>
              <a:gdLst>
                <a:gd name="T0" fmla="*/ 3 w 37"/>
                <a:gd name="T1" fmla="*/ 15 h 44"/>
                <a:gd name="T2" fmla="*/ 2 w 37"/>
                <a:gd name="T3" fmla="*/ 16 h 44"/>
                <a:gd name="T4" fmla="*/ 2 w 37"/>
                <a:gd name="T5" fmla="*/ 17 h 44"/>
                <a:gd name="T6" fmla="*/ 2 w 37"/>
                <a:gd name="T7" fmla="*/ 18 h 44"/>
                <a:gd name="T8" fmla="*/ 0 w 37"/>
                <a:gd name="T9" fmla="*/ 22 h 44"/>
                <a:gd name="T10" fmla="*/ 1 w 37"/>
                <a:gd name="T11" fmla="*/ 24 h 44"/>
                <a:gd name="T12" fmla="*/ 4 w 37"/>
                <a:gd name="T13" fmla="*/ 28 h 44"/>
                <a:gd name="T14" fmla="*/ 5 w 37"/>
                <a:gd name="T15" fmla="*/ 28 h 44"/>
                <a:gd name="T16" fmla="*/ 6 w 37"/>
                <a:gd name="T17" fmla="*/ 29 h 44"/>
                <a:gd name="T18" fmla="*/ 15 w 37"/>
                <a:gd name="T19" fmla="*/ 35 h 44"/>
                <a:gd name="T20" fmla="*/ 18 w 37"/>
                <a:gd name="T21" fmla="*/ 37 h 44"/>
                <a:gd name="T22" fmla="*/ 31 w 37"/>
                <a:gd name="T23" fmla="*/ 37 h 44"/>
                <a:gd name="T24" fmla="*/ 31 w 37"/>
                <a:gd name="T25" fmla="*/ 42 h 44"/>
                <a:gd name="T26" fmla="*/ 34 w 37"/>
                <a:gd name="T27" fmla="*/ 44 h 44"/>
                <a:gd name="T28" fmla="*/ 37 w 37"/>
                <a:gd name="T29" fmla="*/ 42 h 44"/>
                <a:gd name="T30" fmla="*/ 37 w 37"/>
                <a:gd name="T31" fmla="*/ 30 h 44"/>
                <a:gd name="T32" fmla="*/ 34 w 37"/>
                <a:gd name="T33" fmla="*/ 27 h 44"/>
                <a:gd name="T34" fmla="*/ 31 w 37"/>
                <a:gd name="T35" fmla="*/ 30 h 44"/>
                <a:gd name="T36" fmla="*/ 31 w 37"/>
                <a:gd name="T37" fmla="*/ 32 h 44"/>
                <a:gd name="T38" fmla="*/ 16 w 37"/>
                <a:gd name="T39" fmla="*/ 17 h 44"/>
                <a:gd name="T40" fmla="*/ 15 w 37"/>
                <a:gd name="T41" fmla="*/ 0 h 44"/>
                <a:gd name="T42" fmla="*/ 11 w 37"/>
                <a:gd name="T43" fmla="*/ 6 h 44"/>
                <a:gd name="T44" fmla="*/ 3 w 37"/>
                <a:gd name="T45" fmla="*/ 15 h 44"/>
                <a:gd name="T46" fmla="*/ 31 w 37"/>
                <a:gd name="T47" fmla="*/ 34 h 44"/>
                <a:gd name="T48" fmla="*/ 15 w 37"/>
                <a:gd name="T49" fmla="*/ 34 h 44"/>
                <a:gd name="T50" fmla="*/ 16 w 37"/>
                <a:gd name="T51" fmla="*/ 20 h 44"/>
                <a:gd name="T52" fmla="*/ 31 w 37"/>
                <a:gd name="T53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44">
                  <a:moveTo>
                    <a:pt x="3" y="15"/>
                  </a:move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2" y="17"/>
                    <a:pt x="2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9"/>
                    <a:pt x="1" y="21"/>
                    <a:pt x="0" y="22"/>
                  </a:cubicBezTo>
                  <a:cubicBezTo>
                    <a:pt x="0" y="23"/>
                    <a:pt x="0" y="24"/>
                    <a:pt x="1" y="24"/>
                  </a:cubicBezTo>
                  <a:cubicBezTo>
                    <a:pt x="4" y="26"/>
                    <a:pt x="4" y="28"/>
                    <a:pt x="4" y="28"/>
                  </a:cubicBezTo>
                  <a:cubicBezTo>
                    <a:pt x="4" y="28"/>
                    <a:pt x="4" y="28"/>
                    <a:pt x="5" y="28"/>
                  </a:cubicBezTo>
                  <a:cubicBezTo>
                    <a:pt x="5" y="28"/>
                    <a:pt x="5" y="29"/>
                    <a:pt x="6" y="29"/>
                  </a:cubicBezTo>
                  <a:cubicBezTo>
                    <a:pt x="6" y="29"/>
                    <a:pt x="10" y="31"/>
                    <a:pt x="15" y="35"/>
                  </a:cubicBezTo>
                  <a:cubicBezTo>
                    <a:pt x="16" y="36"/>
                    <a:pt x="17" y="36"/>
                    <a:pt x="18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3"/>
                    <a:pt x="33" y="44"/>
                    <a:pt x="34" y="44"/>
                  </a:cubicBezTo>
                  <a:cubicBezTo>
                    <a:pt x="36" y="44"/>
                    <a:pt x="37" y="43"/>
                    <a:pt x="37" y="42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28"/>
                    <a:pt x="36" y="27"/>
                    <a:pt x="34" y="27"/>
                  </a:cubicBezTo>
                  <a:cubicBezTo>
                    <a:pt x="33" y="27"/>
                    <a:pt x="31" y="28"/>
                    <a:pt x="31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2"/>
                    <a:pt x="15" y="6"/>
                    <a:pt x="15" y="0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6" y="12"/>
                    <a:pt x="3" y="15"/>
                    <a:pt x="3" y="15"/>
                  </a:cubicBezTo>
                  <a:close/>
                  <a:moveTo>
                    <a:pt x="31" y="34"/>
                  </a:moveTo>
                  <a:cubicBezTo>
                    <a:pt x="15" y="34"/>
                    <a:pt x="15" y="34"/>
                    <a:pt x="15" y="34"/>
                  </a:cubicBezTo>
                  <a:cubicBezTo>
                    <a:pt x="15" y="30"/>
                    <a:pt x="16" y="25"/>
                    <a:pt x="16" y="20"/>
                  </a:cubicBezTo>
                  <a:lnTo>
                    <a:pt x="31" y="34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"/>
            <p:cNvSpPr/>
            <p:nvPr/>
          </p:nvSpPr>
          <p:spPr bwMode="auto">
            <a:xfrm>
              <a:off x="3657" y="3326"/>
              <a:ext cx="456" cy="457"/>
            </a:xfrm>
            <a:custGeom>
              <a:avLst/>
              <a:gdLst>
                <a:gd name="T0" fmla="*/ 63 w 193"/>
                <a:gd name="T1" fmla="*/ 149 h 193"/>
                <a:gd name="T2" fmla="*/ 90 w 193"/>
                <a:gd name="T3" fmla="*/ 108 h 193"/>
                <a:gd name="T4" fmla="*/ 90 w 193"/>
                <a:gd name="T5" fmla="*/ 108 h 193"/>
                <a:gd name="T6" fmla="*/ 92 w 193"/>
                <a:gd name="T7" fmla="*/ 105 h 193"/>
                <a:gd name="T8" fmla="*/ 95 w 193"/>
                <a:gd name="T9" fmla="*/ 103 h 193"/>
                <a:gd name="T10" fmla="*/ 100 w 193"/>
                <a:gd name="T11" fmla="*/ 102 h 193"/>
                <a:gd name="T12" fmla="*/ 103 w 193"/>
                <a:gd name="T13" fmla="*/ 102 h 193"/>
                <a:gd name="T14" fmla="*/ 106 w 193"/>
                <a:gd name="T15" fmla="*/ 104 h 193"/>
                <a:gd name="T16" fmla="*/ 106 w 193"/>
                <a:gd name="T17" fmla="*/ 105 h 193"/>
                <a:gd name="T18" fmla="*/ 140 w 193"/>
                <a:gd name="T19" fmla="*/ 131 h 193"/>
                <a:gd name="T20" fmla="*/ 181 w 193"/>
                <a:gd name="T21" fmla="*/ 160 h 193"/>
                <a:gd name="T22" fmla="*/ 192 w 193"/>
                <a:gd name="T23" fmla="*/ 161 h 193"/>
                <a:gd name="T24" fmla="*/ 191 w 193"/>
                <a:gd name="T25" fmla="*/ 158 h 193"/>
                <a:gd name="T26" fmla="*/ 149 w 193"/>
                <a:gd name="T27" fmla="*/ 130 h 193"/>
                <a:gd name="T28" fmla="*/ 108 w 193"/>
                <a:gd name="T29" fmla="*/ 103 h 193"/>
                <a:gd name="T30" fmla="*/ 108 w 193"/>
                <a:gd name="T31" fmla="*/ 103 h 193"/>
                <a:gd name="T32" fmla="*/ 105 w 193"/>
                <a:gd name="T33" fmla="*/ 101 h 193"/>
                <a:gd name="T34" fmla="*/ 103 w 193"/>
                <a:gd name="T35" fmla="*/ 98 h 193"/>
                <a:gd name="T36" fmla="*/ 102 w 193"/>
                <a:gd name="T37" fmla="*/ 93 h 193"/>
                <a:gd name="T38" fmla="*/ 102 w 193"/>
                <a:gd name="T39" fmla="*/ 89 h 193"/>
                <a:gd name="T40" fmla="*/ 104 w 193"/>
                <a:gd name="T41" fmla="*/ 86 h 193"/>
                <a:gd name="T42" fmla="*/ 105 w 193"/>
                <a:gd name="T43" fmla="*/ 86 h 193"/>
                <a:gd name="T44" fmla="*/ 131 w 193"/>
                <a:gd name="T45" fmla="*/ 53 h 193"/>
                <a:gd name="T46" fmla="*/ 160 w 193"/>
                <a:gd name="T47" fmla="*/ 11 h 193"/>
                <a:gd name="T48" fmla="*/ 161 w 193"/>
                <a:gd name="T49" fmla="*/ 1 h 193"/>
                <a:gd name="T50" fmla="*/ 158 w 193"/>
                <a:gd name="T51" fmla="*/ 2 h 193"/>
                <a:gd name="T52" fmla="*/ 130 w 193"/>
                <a:gd name="T53" fmla="*/ 44 h 193"/>
                <a:gd name="T54" fmla="*/ 102 w 193"/>
                <a:gd name="T55" fmla="*/ 85 h 193"/>
                <a:gd name="T56" fmla="*/ 102 w 193"/>
                <a:gd name="T57" fmla="*/ 85 h 193"/>
                <a:gd name="T58" fmla="*/ 100 w 193"/>
                <a:gd name="T59" fmla="*/ 88 h 193"/>
                <a:gd name="T60" fmla="*/ 98 w 193"/>
                <a:gd name="T61" fmla="*/ 90 h 193"/>
                <a:gd name="T62" fmla="*/ 93 w 193"/>
                <a:gd name="T63" fmla="*/ 91 h 193"/>
                <a:gd name="T64" fmla="*/ 89 w 193"/>
                <a:gd name="T65" fmla="*/ 90 h 193"/>
                <a:gd name="T66" fmla="*/ 86 w 193"/>
                <a:gd name="T67" fmla="*/ 88 h 193"/>
                <a:gd name="T68" fmla="*/ 86 w 193"/>
                <a:gd name="T69" fmla="*/ 88 h 193"/>
                <a:gd name="T70" fmla="*/ 53 w 193"/>
                <a:gd name="T71" fmla="*/ 62 h 193"/>
                <a:gd name="T72" fmla="*/ 11 w 193"/>
                <a:gd name="T73" fmla="*/ 33 h 193"/>
                <a:gd name="T74" fmla="*/ 1 w 193"/>
                <a:gd name="T75" fmla="*/ 32 h 193"/>
                <a:gd name="T76" fmla="*/ 1 w 193"/>
                <a:gd name="T77" fmla="*/ 35 h 193"/>
                <a:gd name="T78" fmla="*/ 44 w 193"/>
                <a:gd name="T79" fmla="*/ 63 h 193"/>
                <a:gd name="T80" fmla="*/ 85 w 193"/>
                <a:gd name="T81" fmla="*/ 90 h 193"/>
                <a:gd name="T82" fmla="*/ 85 w 193"/>
                <a:gd name="T83" fmla="*/ 90 h 193"/>
                <a:gd name="T84" fmla="*/ 88 w 193"/>
                <a:gd name="T85" fmla="*/ 92 h 193"/>
                <a:gd name="T86" fmla="*/ 90 w 193"/>
                <a:gd name="T87" fmla="*/ 95 h 193"/>
                <a:gd name="T88" fmla="*/ 91 w 193"/>
                <a:gd name="T89" fmla="*/ 100 h 193"/>
                <a:gd name="T90" fmla="*/ 90 w 193"/>
                <a:gd name="T91" fmla="*/ 103 h 193"/>
                <a:gd name="T92" fmla="*/ 88 w 193"/>
                <a:gd name="T93" fmla="*/ 106 h 193"/>
                <a:gd name="T94" fmla="*/ 88 w 193"/>
                <a:gd name="T95" fmla="*/ 107 h 193"/>
                <a:gd name="T96" fmla="*/ 62 w 193"/>
                <a:gd name="T97" fmla="*/ 140 h 193"/>
                <a:gd name="T98" fmla="*/ 33 w 193"/>
                <a:gd name="T99" fmla="*/ 181 h 193"/>
                <a:gd name="T100" fmla="*/ 31 w 193"/>
                <a:gd name="T101" fmla="*/ 192 h 193"/>
                <a:gd name="T102" fmla="*/ 35 w 193"/>
                <a:gd name="T103" fmla="*/ 191 h 193"/>
                <a:gd name="T104" fmla="*/ 63 w 193"/>
                <a:gd name="T105" fmla="*/ 149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3" h="193">
                  <a:moveTo>
                    <a:pt x="63" y="149"/>
                  </a:moveTo>
                  <a:cubicBezTo>
                    <a:pt x="78" y="127"/>
                    <a:pt x="90" y="109"/>
                    <a:pt x="90" y="108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2" y="105"/>
                    <a:pt x="92" y="105"/>
                    <a:pt x="92" y="105"/>
                  </a:cubicBezTo>
                  <a:cubicBezTo>
                    <a:pt x="93" y="105"/>
                    <a:pt x="94" y="104"/>
                    <a:pt x="95" y="103"/>
                  </a:cubicBezTo>
                  <a:cubicBezTo>
                    <a:pt x="96" y="101"/>
                    <a:pt x="98" y="101"/>
                    <a:pt x="100" y="102"/>
                  </a:cubicBezTo>
                  <a:cubicBezTo>
                    <a:pt x="101" y="103"/>
                    <a:pt x="102" y="103"/>
                    <a:pt x="103" y="102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7" y="105"/>
                    <a:pt x="122" y="117"/>
                    <a:pt x="140" y="131"/>
                  </a:cubicBezTo>
                  <a:cubicBezTo>
                    <a:pt x="158" y="145"/>
                    <a:pt x="176" y="158"/>
                    <a:pt x="181" y="160"/>
                  </a:cubicBezTo>
                  <a:cubicBezTo>
                    <a:pt x="186" y="162"/>
                    <a:pt x="191" y="162"/>
                    <a:pt x="192" y="161"/>
                  </a:cubicBezTo>
                  <a:cubicBezTo>
                    <a:pt x="193" y="160"/>
                    <a:pt x="192" y="159"/>
                    <a:pt x="191" y="158"/>
                  </a:cubicBezTo>
                  <a:cubicBezTo>
                    <a:pt x="190" y="157"/>
                    <a:pt x="171" y="144"/>
                    <a:pt x="149" y="130"/>
                  </a:cubicBezTo>
                  <a:cubicBezTo>
                    <a:pt x="127" y="115"/>
                    <a:pt x="108" y="103"/>
                    <a:pt x="108" y="103"/>
                  </a:cubicBezTo>
                  <a:cubicBezTo>
                    <a:pt x="108" y="102"/>
                    <a:pt x="108" y="102"/>
                    <a:pt x="108" y="103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5" y="100"/>
                    <a:pt x="104" y="98"/>
                    <a:pt x="103" y="98"/>
                  </a:cubicBezTo>
                  <a:cubicBezTo>
                    <a:pt x="101" y="97"/>
                    <a:pt x="101" y="94"/>
                    <a:pt x="102" y="93"/>
                  </a:cubicBezTo>
                  <a:cubicBezTo>
                    <a:pt x="103" y="92"/>
                    <a:pt x="103" y="90"/>
                    <a:pt x="102" y="89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5" y="86"/>
                    <a:pt x="117" y="71"/>
                    <a:pt x="131" y="53"/>
                  </a:cubicBezTo>
                  <a:cubicBezTo>
                    <a:pt x="145" y="35"/>
                    <a:pt x="158" y="16"/>
                    <a:pt x="160" y="11"/>
                  </a:cubicBezTo>
                  <a:cubicBezTo>
                    <a:pt x="162" y="6"/>
                    <a:pt x="162" y="2"/>
                    <a:pt x="161" y="1"/>
                  </a:cubicBezTo>
                  <a:cubicBezTo>
                    <a:pt x="160" y="0"/>
                    <a:pt x="158" y="0"/>
                    <a:pt x="158" y="2"/>
                  </a:cubicBezTo>
                  <a:cubicBezTo>
                    <a:pt x="157" y="3"/>
                    <a:pt x="144" y="22"/>
                    <a:pt x="130" y="44"/>
                  </a:cubicBezTo>
                  <a:cubicBezTo>
                    <a:pt x="115" y="66"/>
                    <a:pt x="103" y="84"/>
                    <a:pt x="102" y="85"/>
                  </a:cubicBezTo>
                  <a:cubicBezTo>
                    <a:pt x="102" y="85"/>
                    <a:pt x="102" y="85"/>
                    <a:pt x="102" y="85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99" y="88"/>
                    <a:pt x="98" y="89"/>
                    <a:pt x="98" y="90"/>
                  </a:cubicBezTo>
                  <a:cubicBezTo>
                    <a:pt x="96" y="92"/>
                    <a:pt x="94" y="92"/>
                    <a:pt x="93" y="91"/>
                  </a:cubicBezTo>
                  <a:cubicBezTo>
                    <a:pt x="92" y="90"/>
                    <a:pt x="90" y="90"/>
                    <a:pt x="89" y="90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7"/>
                    <a:pt x="71" y="76"/>
                    <a:pt x="53" y="62"/>
                  </a:cubicBezTo>
                  <a:cubicBezTo>
                    <a:pt x="35" y="48"/>
                    <a:pt x="16" y="35"/>
                    <a:pt x="11" y="33"/>
                  </a:cubicBezTo>
                  <a:cubicBezTo>
                    <a:pt x="6" y="31"/>
                    <a:pt x="2" y="30"/>
                    <a:pt x="1" y="32"/>
                  </a:cubicBezTo>
                  <a:cubicBezTo>
                    <a:pt x="0" y="33"/>
                    <a:pt x="0" y="34"/>
                    <a:pt x="1" y="35"/>
                  </a:cubicBezTo>
                  <a:cubicBezTo>
                    <a:pt x="2" y="36"/>
                    <a:pt x="21" y="48"/>
                    <a:pt x="44" y="63"/>
                  </a:cubicBezTo>
                  <a:cubicBezTo>
                    <a:pt x="66" y="78"/>
                    <a:pt x="84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3"/>
                    <a:pt x="89" y="94"/>
                    <a:pt x="90" y="95"/>
                  </a:cubicBezTo>
                  <a:cubicBezTo>
                    <a:pt x="91" y="96"/>
                    <a:pt x="92" y="98"/>
                    <a:pt x="91" y="100"/>
                  </a:cubicBezTo>
                  <a:cubicBezTo>
                    <a:pt x="90" y="101"/>
                    <a:pt x="90" y="102"/>
                    <a:pt x="90" y="103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8" y="107"/>
                  </a:cubicBezTo>
                  <a:cubicBezTo>
                    <a:pt x="87" y="107"/>
                    <a:pt x="76" y="122"/>
                    <a:pt x="62" y="140"/>
                  </a:cubicBezTo>
                  <a:cubicBezTo>
                    <a:pt x="47" y="158"/>
                    <a:pt x="34" y="176"/>
                    <a:pt x="33" y="181"/>
                  </a:cubicBezTo>
                  <a:cubicBezTo>
                    <a:pt x="31" y="186"/>
                    <a:pt x="30" y="191"/>
                    <a:pt x="31" y="192"/>
                  </a:cubicBezTo>
                  <a:cubicBezTo>
                    <a:pt x="33" y="193"/>
                    <a:pt x="34" y="192"/>
                    <a:pt x="35" y="191"/>
                  </a:cubicBezTo>
                  <a:cubicBezTo>
                    <a:pt x="36" y="190"/>
                    <a:pt x="48" y="171"/>
                    <a:pt x="63" y="14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8"/>
            <p:cNvSpPr/>
            <p:nvPr/>
          </p:nvSpPr>
          <p:spPr bwMode="auto">
            <a:xfrm>
              <a:off x="4528" y="3587"/>
              <a:ext cx="191" cy="454"/>
            </a:xfrm>
            <a:custGeom>
              <a:avLst/>
              <a:gdLst>
                <a:gd name="T0" fmla="*/ 50 w 81"/>
                <a:gd name="T1" fmla="*/ 189 h 192"/>
                <a:gd name="T2" fmla="*/ 51 w 81"/>
                <a:gd name="T3" fmla="*/ 181 h 192"/>
                <a:gd name="T4" fmla="*/ 51 w 81"/>
                <a:gd name="T5" fmla="*/ 177 h 192"/>
                <a:gd name="T6" fmla="*/ 53 w 81"/>
                <a:gd name="T7" fmla="*/ 175 h 192"/>
                <a:gd name="T8" fmla="*/ 51 w 81"/>
                <a:gd name="T9" fmla="*/ 174 h 192"/>
                <a:gd name="T10" fmla="*/ 51 w 81"/>
                <a:gd name="T11" fmla="*/ 170 h 192"/>
                <a:gd name="T12" fmla="*/ 50 w 81"/>
                <a:gd name="T13" fmla="*/ 162 h 192"/>
                <a:gd name="T14" fmla="*/ 49 w 81"/>
                <a:gd name="T15" fmla="*/ 161 h 192"/>
                <a:gd name="T16" fmla="*/ 48 w 81"/>
                <a:gd name="T17" fmla="*/ 167 h 192"/>
                <a:gd name="T18" fmla="*/ 49 w 81"/>
                <a:gd name="T19" fmla="*/ 171 h 192"/>
                <a:gd name="T20" fmla="*/ 50 w 81"/>
                <a:gd name="T21" fmla="*/ 174 h 192"/>
                <a:gd name="T22" fmla="*/ 50 w 81"/>
                <a:gd name="T23" fmla="*/ 174 h 192"/>
                <a:gd name="T24" fmla="*/ 48 w 81"/>
                <a:gd name="T25" fmla="*/ 174 h 192"/>
                <a:gd name="T26" fmla="*/ 46 w 81"/>
                <a:gd name="T27" fmla="*/ 173 h 192"/>
                <a:gd name="T28" fmla="*/ 49 w 81"/>
                <a:gd name="T29" fmla="*/ 137 h 192"/>
                <a:gd name="T30" fmla="*/ 51 w 81"/>
                <a:gd name="T31" fmla="*/ 136 h 192"/>
                <a:gd name="T32" fmla="*/ 67 w 81"/>
                <a:gd name="T33" fmla="*/ 128 h 192"/>
                <a:gd name="T34" fmla="*/ 80 w 81"/>
                <a:gd name="T35" fmla="*/ 121 h 192"/>
                <a:gd name="T36" fmla="*/ 81 w 81"/>
                <a:gd name="T37" fmla="*/ 110 h 192"/>
                <a:gd name="T38" fmla="*/ 80 w 81"/>
                <a:gd name="T39" fmla="*/ 100 h 192"/>
                <a:gd name="T40" fmla="*/ 66 w 81"/>
                <a:gd name="T41" fmla="*/ 98 h 192"/>
                <a:gd name="T42" fmla="*/ 54 w 81"/>
                <a:gd name="T43" fmla="*/ 96 h 192"/>
                <a:gd name="T44" fmla="*/ 58 w 81"/>
                <a:gd name="T45" fmla="*/ 63 h 192"/>
                <a:gd name="T46" fmla="*/ 64 w 81"/>
                <a:gd name="T47" fmla="*/ 27 h 192"/>
                <a:gd name="T48" fmla="*/ 66 w 81"/>
                <a:gd name="T49" fmla="*/ 21 h 192"/>
                <a:gd name="T50" fmla="*/ 69 w 81"/>
                <a:gd name="T51" fmla="*/ 17 h 192"/>
                <a:gd name="T52" fmla="*/ 70 w 81"/>
                <a:gd name="T53" fmla="*/ 17 h 192"/>
                <a:gd name="T54" fmla="*/ 54 w 81"/>
                <a:gd name="T55" fmla="*/ 4 h 192"/>
                <a:gd name="T56" fmla="*/ 53 w 81"/>
                <a:gd name="T57" fmla="*/ 3 h 192"/>
                <a:gd name="T58" fmla="*/ 52 w 81"/>
                <a:gd name="T59" fmla="*/ 3 h 192"/>
                <a:gd name="T60" fmla="*/ 52 w 81"/>
                <a:gd name="T61" fmla="*/ 2 h 192"/>
                <a:gd name="T62" fmla="*/ 47 w 81"/>
                <a:gd name="T63" fmla="*/ 1 h 192"/>
                <a:gd name="T64" fmla="*/ 45 w 81"/>
                <a:gd name="T65" fmla="*/ 0 h 192"/>
                <a:gd name="T66" fmla="*/ 44 w 81"/>
                <a:gd name="T67" fmla="*/ 2 h 192"/>
                <a:gd name="T68" fmla="*/ 39 w 81"/>
                <a:gd name="T69" fmla="*/ 5 h 192"/>
                <a:gd name="T70" fmla="*/ 39 w 81"/>
                <a:gd name="T71" fmla="*/ 5 h 192"/>
                <a:gd name="T72" fmla="*/ 39 w 81"/>
                <a:gd name="T73" fmla="*/ 6 h 192"/>
                <a:gd name="T74" fmla="*/ 38 w 81"/>
                <a:gd name="T75" fmla="*/ 7 h 192"/>
                <a:gd name="T76" fmla="*/ 20 w 81"/>
                <a:gd name="T77" fmla="*/ 35 h 192"/>
                <a:gd name="T78" fmla="*/ 23 w 81"/>
                <a:gd name="T79" fmla="*/ 63 h 192"/>
                <a:gd name="T80" fmla="*/ 27 w 81"/>
                <a:gd name="T81" fmla="*/ 96 h 192"/>
                <a:gd name="T82" fmla="*/ 15 w 81"/>
                <a:gd name="T83" fmla="*/ 98 h 192"/>
                <a:gd name="T84" fmla="*/ 2 w 81"/>
                <a:gd name="T85" fmla="*/ 100 h 192"/>
                <a:gd name="T86" fmla="*/ 0 w 81"/>
                <a:gd name="T87" fmla="*/ 110 h 192"/>
                <a:gd name="T88" fmla="*/ 2 w 81"/>
                <a:gd name="T89" fmla="*/ 121 h 192"/>
                <a:gd name="T90" fmla="*/ 15 w 81"/>
                <a:gd name="T91" fmla="*/ 128 h 192"/>
                <a:gd name="T92" fmla="*/ 30 w 81"/>
                <a:gd name="T93" fmla="*/ 136 h 192"/>
                <a:gd name="T94" fmla="*/ 32 w 81"/>
                <a:gd name="T95" fmla="*/ 137 h 192"/>
                <a:gd name="T96" fmla="*/ 36 w 81"/>
                <a:gd name="T97" fmla="*/ 176 h 192"/>
                <a:gd name="T98" fmla="*/ 39 w 81"/>
                <a:gd name="T99" fmla="*/ 189 h 192"/>
                <a:gd name="T100" fmla="*/ 42 w 81"/>
                <a:gd name="T101" fmla="*/ 189 h 192"/>
                <a:gd name="T102" fmla="*/ 45 w 81"/>
                <a:gd name="T103" fmla="*/ 178 h 192"/>
                <a:gd name="T104" fmla="*/ 48 w 81"/>
                <a:gd name="T105" fmla="*/ 177 h 192"/>
                <a:gd name="T106" fmla="*/ 50 w 81"/>
                <a:gd name="T107" fmla="*/ 177 h 192"/>
                <a:gd name="T108" fmla="*/ 50 w 81"/>
                <a:gd name="T109" fmla="*/ 177 h 192"/>
                <a:gd name="T110" fmla="*/ 49 w 81"/>
                <a:gd name="T111" fmla="*/ 180 h 192"/>
                <a:gd name="T112" fmla="*/ 48 w 81"/>
                <a:gd name="T113" fmla="*/ 184 h 192"/>
                <a:gd name="T114" fmla="*/ 49 w 81"/>
                <a:gd name="T115" fmla="*/ 190 h 192"/>
                <a:gd name="T116" fmla="*/ 50 w 81"/>
                <a:gd name="T117" fmla="*/ 189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1" h="192">
                  <a:moveTo>
                    <a:pt x="50" y="189"/>
                  </a:moveTo>
                  <a:cubicBezTo>
                    <a:pt x="51" y="187"/>
                    <a:pt x="51" y="183"/>
                    <a:pt x="51" y="181"/>
                  </a:cubicBezTo>
                  <a:cubicBezTo>
                    <a:pt x="51" y="179"/>
                    <a:pt x="51" y="178"/>
                    <a:pt x="51" y="177"/>
                  </a:cubicBezTo>
                  <a:cubicBezTo>
                    <a:pt x="52" y="177"/>
                    <a:pt x="53" y="176"/>
                    <a:pt x="53" y="175"/>
                  </a:cubicBezTo>
                  <a:cubicBezTo>
                    <a:pt x="53" y="175"/>
                    <a:pt x="52" y="174"/>
                    <a:pt x="51" y="174"/>
                  </a:cubicBezTo>
                  <a:cubicBezTo>
                    <a:pt x="51" y="173"/>
                    <a:pt x="51" y="172"/>
                    <a:pt x="51" y="170"/>
                  </a:cubicBezTo>
                  <a:cubicBezTo>
                    <a:pt x="51" y="168"/>
                    <a:pt x="51" y="164"/>
                    <a:pt x="50" y="162"/>
                  </a:cubicBezTo>
                  <a:cubicBezTo>
                    <a:pt x="50" y="160"/>
                    <a:pt x="50" y="159"/>
                    <a:pt x="49" y="161"/>
                  </a:cubicBezTo>
                  <a:cubicBezTo>
                    <a:pt x="49" y="162"/>
                    <a:pt x="48" y="165"/>
                    <a:pt x="48" y="167"/>
                  </a:cubicBezTo>
                  <a:cubicBezTo>
                    <a:pt x="48" y="168"/>
                    <a:pt x="49" y="170"/>
                    <a:pt x="49" y="171"/>
                  </a:cubicBezTo>
                  <a:cubicBezTo>
                    <a:pt x="50" y="172"/>
                    <a:pt x="50" y="173"/>
                    <a:pt x="50" y="174"/>
                  </a:cubicBezTo>
                  <a:cubicBezTo>
                    <a:pt x="50" y="174"/>
                    <a:pt x="50" y="174"/>
                    <a:pt x="50" y="174"/>
                  </a:cubicBezTo>
                  <a:cubicBezTo>
                    <a:pt x="49" y="174"/>
                    <a:pt x="49" y="174"/>
                    <a:pt x="48" y="174"/>
                  </a:cubicBezTo>
                  <a:cubicBezTo>
                    <a:pt x="47" y="174"/>
                    <a:pt x="46" y="173"/>
                    <a:pt x="46" y="173"/>
                  </a:cubicBezTo>
                  <a:cubicBezTo>
                    <a:pt x="46" y="166"/>
                    <a:pt x="48" y="152"/>
                    <a:pt x="49" y="137"/>
                  </a:cubicBezTo>
                  <a:cubicBezTo>
                    <a:pt x="50" y="137"/>
                    <a:pt x="50" y="137"/>
                    <a:pt x="51" y="136"/>
                  </a:cubicBezTo>
                  <a:cubicBezTo>
                    <a:pt x="53" y="134"/>
                    <a:pt x="60" y="131"/>
                    <a:pt x="67" y="128"/>
                  </a:cubicBezTo>
                  <a:cubicBezTo>
                    <a:pt x="73" y="126"/>
                    <a:pt x="79" y="123"/>
                    <a:pt x="80" y="121"/>
                  </a:cubicBezTo>
                  <a:cubicBezTo>
                    <a:pt x="80" y="120"/>
                    <a:pt x="81" y="115"/>
                    <a:pt x="81" y="110"/>
                  </a:cubicBezTo>
                  <a:cubicBezTo>
                    <a:pt x="81" y="106"/>
                    <a:pt x="80" y="101"/>
                    <a:pt x="80" y="100"/>
                  </a:cubicBezTo>
                  <a:cubicBezTo>
                    <a:pt x="79" y="99"/>
                    <a:pt x="73" y="98"/>
                    <a:pt x="66" y="98"/>
                  </a:cubicBezTo>
                  <a:cubicBezTo>
                    <a:pt x="61" y="98"/>
                    <a:pt x="56" y="97"/>
                    <a:pt x="54" y="96"/>
                  </a:cubicBezTo>
                  <a:cubicBezTo>
                    <a:pt x="55" y="84"/>
                    <a:pt x="57" y="72"/>
                    <a:pt x="58" y="63"/>
                  </a:cubicBezTo>
                  <a:cubicBezTo>
                    <a:pt x="60" y="45"/>
                    <a:pt x="63" y="29"/>
                    <a:pt x="64" y="27"/>
                  </a:cubicBezTo>
                  <a:cubicBezTo>
                    <a:pt x="65" y="25"/>
                    <a:pt x="66" y="22"/>
                    <a:pt x="66" y="21"/>
                  </a:cubicBezTo>
                  <a:cubicBezTo>
                    <a:pt x="66" y="19"/>
                    <a:pt x="68" y="18"/>
                    <a:pt x="69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3" y="3"/>
                    <a:pt x="53" y="3"/>
                  </a:cubicBezTo>
                  <a:cubicBezTo>
                    <a:pt x="53" y="3"/>
                    <a:pt x="53" y="3"/>
                    <a:pt x="52" y="3"/>
                  </a:cubicBezTo>
                  <a:cubicBezTo>
                    <a:pt x="52" y="3"/>
                    <a:pt x="52" y="2"/>
                    <a:pt x="52" y="2"/>
                  </a:cubicBezTo>
                  <a:cubicBezTo>
                    <a:pt x="52" y="3"/>
                    <a:pt x="50" y="3"/>
                    <a:pt x="47" y="1"/>
                  </a:cubicBezTo>
                  <a:cubicBezTo>
                    <a:pt x="46" y="0"/>
                    <a:pt x="46" y="0"/>
                    <a:pt x="45" y="0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2" y="5"/>
                    <a:pt x="40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8" y="8"/>
                    <a:pt x="30" y="20"/>
                    <a:pt x="20" y="35"/>
                  </a:cubicBezTo>
                  <a:cubicBezTo>
                    <a:pt x="21" y="42"/>
                    <a:pt x="22" y="53"/>
                    <a:pt x="23" y="63"/>
                  </a:cubicBezTo>
                  <a:cubicBezTo>
                    <a:pt x="25" y="72"/>
                    <a:pt x="26" y="84"/>
                    <a:pt x="27" y="96"/>
                  </a:cubicBezTo>
                  <a:cubicBezTo>
                    <a:pt x="25" y="97"/>
                    <a:pt x="20" y="98"/>
                    <a:pt x="15" y="98"/>
                  </a:cubicBezTo>
                  <a:cubicBezTo>
                    <a:pt x="8" y="98"/>
                    <a:pt x="2" y="99"/>
                    <a:pt x="2" y="100"/>
                  </a:cubicBezTo>
                  <a:cubicBezTo>
                    <a:pt x="1" y="101"/>
                    <a:pt x="0" y="106"/>
                    <a:pt x="0" y="110"/>
                  </a:cubicBezTo>
                  <a:cubicBezTo>
                    <a:pt x="0" y="115"/>
                    <a:pt x="1" y="120"/>
                    <a:pt x="2" y="121"/>
                  </a:cubicBezTo>
                  <a:cubicBezTo>
                    <a:pt x="2" y="123"/>
                    <a:pt x="8" y="126"/>
                    <a:pt x="15" y="128"/>
                  </a:cubicBezTo>
                  <a:cubicBezTo>
                    <a:pt x="21" y="131"/>
                    <a:pt x="28" y="134"/>
                    <a:pt x="30" y="136"/>
                  </a:cubicBezTo>
                  <a:cubicBezTo>
                    <a:pt x="31" y="137"/>
                    <a:pt x="31" y="137"/>
                    <a:pt x="32" y="137"/>
                  </a:cubicBezTo>
                  <a:cubicBezTo>
                    <a:pt x="34" y="154"/>
                    <a:pt x="35" y="170"/>
                    <a:pt x="36" y="176"/>
                  </a:cubicBezTo>
                  <a:cubicBezTo>
                    <a:pt x="36" y="183"/>
                    <a:pt x="38" y="189"/>
                    <a:pt x="39" y="189"/>
                  </a:cubicBezTo>
                  <a:cubicBezTo>
                    <a:pt x="40" y="189"/>
                    <a:pt x="41" y="189"/>
                    <a:pt x="42" y="189"/>
                  </a:cubicBezTo>
                  <a:cubicBezTo>
                    <a:pt x="43" y="189"/>
                    <a:pt x="45" y="184"/>
                    <a:pt x="45" y="178"/>
                  </a:cubicBezTo>
                  <a:cubicBezTo>
                    <a:pt x="46" y="178"/>
                    <a:pt x="47" y="178"/>
                    <a:pt x="48" y="177"/>
                  </a:cubicBezTo>
                  <a:cubicBezTo>
                    <a:pt x="49" y="177"/>
                    <a:pt x="49" y="177"/>
                    <a:pt x="50" y="177"/>
                  </a:cubicBezTo>
                  <a:cubicBezTo>
                    <a:pt x="50" y="177"/>
                    <a:pt x="50" y="177"/>
                    <a:pt x="50" y="177"/>
                  </a:cubicBezTo>
                  <a:cubicBezTo>
                    <a:pt x="50" y="178"/>
                    <a:pt x="50" y="179"/>
                    <a:pt x="49" y="180"/>
                  </a:cubicBezTo>
                  <a:cubicBezTo>
                    <a:pt x="49" y="181"/>
                    <a:pt x="48" y="183"/>
                    <a:pt x="48" y="184"/>
                  </a:cubicBezTo>
                  <a:cubicBezTo>
                    <a:pt x="48" y="186"/>
                    <a:pt x="49" y="189"/>
                    <a:pt x="49" y="190"/>
                  </a:cubicBezTo>
                  <a:cubicBezTo>
                    <a:pt x="50" y="192"/>
                    <a:pt x="50" y="191"/>
                    <a:pt x="50" y="18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9"/>
            <p:cNvSpPr/>
            <p:nvPr/>
          </p:nvSpPr>
          <p:spPr bwMode="auto">
            <a:xfrm>
              <a:off x="4549" y="3220"/>
              <a:ext cx="130" cy="336"/>
            </a:xfrm>
            <a:custGeom>
              <a:avLst/>
              <a:gdLst>
                <a:gd name="T0" fmla="*/ 10 w 55"/>
                <a:gd name="T1" fmla="*/ 87 h 142"/>
                <a:gd name="T2" fmla="*/ 9 w 55"/>
                <a:gd name="T3" fmla="*/ 100 h 142"/>
                <a:gd name="T4" fmla="*/ 8 w 55"/>
                <a:gd name="T5" fmla="*/ 112 h 142"/>
                <a:gd name="T6" fmla="*/ 4 w 55"/>
                <a:gd name="T7" fmla="*/ 114 h 142"/>
                <a:gd name="T8" fmla="*/ 0 w 55"/>
                <a:gd name="T9" fmla="*/ 117 h 142"/>
                <a:gd name="T10" fmla="*/ 0 w 55"/>
                <a:gd name="T11" fmla="*/ 118 h 142"/>
                <a:gd name="T12" fmla="*/ 13 w 55"/>
                <a:gd name="T13" fmla="*/ 129 h 142"/>
                <a:gd name="T14" fmla="*/ 24 w 55"/>
                <a:gd name="T15" fmla="*/ 138 h 142"/>
                <a:gd name="T16" fmla="*/ 25 w 55"/>
                <a:gd name="T17" fmla="*/ 139 h 142"/>
                <a:gd name="T18" fmla="*/ 26 w 55"/>
                <a:gd name="T19" fmla="*/ 139 h 142"/>
                <a:gd name="T20" fmla="*/ 26 w 55"/>
                <a:gd name="T21" fmla="*/ 139 h 142"/>
                <a:gd name="T22" fmla="*/ 32 w 55"/>
                <a:gd name="T23" fmla="*/ 141 h 142"/>
                <a:gd name="T24" fmla="*/ 35 w 55"/>
                <a:gd name="T25" fmla="*/ 140 h 142"/>
                <a:gd name="T26" fmla="*/ 39 w 55"/>
                <a:gd name="T27" fmla="*/ 137 h 142"/>
                <a:gd name="T28" fmla="*/ 39 w 55"/>
                <a:gd name="T29" fmla="*/ 137 h 142"/>
                <a:gd name="T30" fmla="*/ 40 w 55"/>
                <a:gd name="T31" fmla="*/ 136 h 142"/>
                <a:gd name="T32" fmla="*/ 40 w 55"/>
                <a:gd name="T33" fmla="*/ 134 h 142"/>
                <a:gd name="T34" fmla="*/ 55 w 55"/>
                <a:gd name="T35" fmla="*/ 112 h 142"/>
                <a:gd name="T36" fmla="*/ 55 w 55"/>
                <a:gd name="T37" fmla="*/ 112 h 142"/>
                <a:gd name="T38" fmla="*/ 54 w 55"/>
                <a:gd name="T39" fmla="*/ 100 h 142"/>
                <a:gd name="T40" fmla="*/ 53 w 55"/>
                <a:gd name="T41" fmla="*/ 87 h 142"/>
                <a:gd name="T42" fmla="*/ 50 w 55"/>
                <a:gd name="T43" fmla="*/ 83 h 142"/>
                <a:gd name="T44" fmla="*/ 48 w 55"/>
                <a:gd name="T45" fmla="*/ 71 h 142"/>
                <a:gd name="T46" fmla="*/ 45 w 55"/>
                <a:gd name="T47" fmla="*/ 46 h 142"/>
                <a:gd name="T48" fmla="*/ 37 w 55"/>
                <a:gd name="T49" fmla="*/ 23 h 142"/>
                <a:gd name="T50" fmla="*/ 33 w 55"/>
                <a:gd name="T51" fmla="*/ 21 h 142"/>
                <a:gd name="T52" fmla="*/ 33 w 55"/>
                <a:gd name="T53" fmla="*/ 2 h 142"/>
                <a:gd name="T54" fmla="*/ 32 w 55"/>
                <a:gd name="T55" fmla="*/ 0 h 142"/>
                <a:gd name="T56" fmla="*/ 30 w 55"/>
                <a:gd name="T57" fmla="*/ 2 h 142"/>
                <a:gd name="T58" fmla="*/ 30 w 55"/>
                <a:gd name="T59" fmla="*/ 21 h 142"/>
                <a:gd name="T60" fmla="*/ 26 w 55"/>
                <a:gd name="T61" fmla="*/ 23 h 142"/>
                <a:gd name="T62" fmla="*/ 18 w 55"/>
                <a:gd name="T63" fmla="*/ 46 h 142"/>
                <a:gd name="T64" fmla="*/ 16 w 55"/>
                <a:gd name="T65" fmla="*/ 71 h 142"/>
                <a:gd name="T66" fmla="*/ 13 w 55"/>
                <a:gd name="T67" fmla="*/ 83 h 142"/>
                <a:gd name="T68" fmla="*/ 10 w 55"/>
                <a:gd name="T69" fmla="*/ 8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5" h="142">
                  <a:moveTo>
                    <a:pt x="10" y="87"/>
                  </a:moveTo>
                  <a:cubicBezTo>
                    <a:pt x="9" y="88"/>
                    <a:pt x="9" y="93"/>
                    <a:pt x="9" y="100"/>
                  </a:cubicBezTo>
                  <a:cubicBezTo>
                    <a:pt x="9" y="106"/>
                    <a:pt x="9" y="111"/>
                    <a:pt x="8" y="112"/>
                  </a:cubicBezTo>
                  <a:cubicBezTo>
                    <a:pt x="8" y="112"/>
                    <a:pt x="6" y="113"/>
                    <a:pt x="4" y="114"/>
                  </a:cubicBezTo>
                  <a:cubicBezTo>
                    <a:pt x="2" y="114"/>
                    <a:pt x="0" y="116"/>
                    <a:pt x="0" y="117"/>
                  </a:cubicBezTo>
                  <a:cubicBezTo>
                    <a:pt x="0" y="117"/>
                    <a:pt x="0" y="118"/>
                    <a:pt x="0" y="118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20" y="134"/>
                    <a:pt x="24" y="137"/>
                    <a:pt x="24" y="138"/>
                  </a:cubicBezTo>
                  <a:cubicBezTo>
                    <a:pt x="25" y="138"/>
                    <a:pt x="25" y="138"/>
                    <a:pt x="25" y="139"/>
                  </a:cubicBezTo>
                  <a:cubicBezTo>
                    <a:pt x="26" y="139"/>
                    <a:pt x="26" y="139"/>
                    <a:pt x="26" y="139"/>
                  </a:cubicBezTo>
                  <a:cubicBezTo>
                    <a:pt x="26" y="139"/>
                    <a:pt x="26" y="139"/>
                    <a:pt x="26" y="139"/>
                  </a:cubicBezTo>
                  <a:cubicBezTo>
                    <a:pt x="27" y="139"/>
                    <a:pt x="28" y="139"/>
                    <a:pt x="32" y="141"/>
                  </a:cubicBezTo>
                  <a:cubicBezTo>
                    <a:pt x="33" y="142"/>
                    <a:pt x="34" y="141"/>
                    <a:pt x="35" y="140"/>
                  </a:cubicBezTo>
                  <a:cubicBezTo>
                    <a:pt x="37" y="137"/>
                    <a:pt x="38" y="137"/>
                    <a:pt x="39" y="137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9" y="136"/>
                    <a:pt x="40" y="136"/>
                    <a:pt x="40" y="136"/>
                  </a:cubicBezTo>
                  <a:cubicBezTo>
                    <a:pt x="40" y="136"/>
                    <a:pt x="40" y="135"/>
                    <a:pt x="40" y="134"/>
                  </a:cubicBezTo>
                  <a:cubicBezTo>
                    <a:pt x="41" y="134"/>
                    <a:pt x="47" y="125"/>
                    <a:pt x="55" y="112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1"/>
                    <a:pt x="54" y="106"/>
                    <a:pt x="54" y="100"/>
                  </a:cubicBezTo>
                  <a:cubicBezTo>
                    <a:pt x="54" y="93"/>
                    <a:pt x="54" y="88"/>
                    <a:pt x="53" y="87"/>
                  </a:cubicBezTo>
                  <a:cubicBezTo>
                    <a:pt x="53" y="86"/>
                    <a:pt x="51" y="84"/>
                    <a:pt x="50" y="83"/>
                  </a:cubicBezTo>
                  <a:cubicBezTo>
                    <a:pt x="49" y="81"/>
                    <a:pt x="48" y="76"/>
                    <a:pt x="48" y="71"/>
                  </a:cubicBezTo>
                  <a:cubicBezTo>
                    <a:pt x="48" y="67"/>
                    <a:pt x="47" y="56"/>
                    <a:pt x="45" y="46"/>
                  </a:cubicBezTo>
                  <a:cubicBezTo>
                    <a:pt x="44" y="36"/>
                    <a:pt x="41" y="26"/>
                    <a:pt x="37" y="23"/>
                  </a:cubicBezTo>
                  <a:cubicBezTo>
                    <a:pt x="36" y="22"/>
                    <a:pt x="35" y="21"/>
                    <a:pt x="33" y="2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1"/>
                    <a:pt x="32" y="0"/>
                    <a:pt x="32" y="0"/>
                  </a:cubicBezTo>
                  <a:cubicBezTo>
                    <a:pt x="31" y="0"/>
                    <a:pt x="30" y="1"/>
                    <a:pt x="30" y="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21"/>
                    <a:pt x="27" y="22"/>
                    <a:pt x="26" y="23"/>
                  </a:cubicBezTo>
                  <a:cubicBezTo>
                    <a:pt x="23" y="26"/>
                    <a:pt x="19" y="36"/>
                    <a:pt x="18" y="46"/>
                  </a:cubicBezTo>
                  <a:cubicBezTo>
                    <a:pt x="17" y="56"/>
                    <a:pt x="16" y="67"/>
                    <a:pt x="16" y="71"/>
                  </a:cubicBezTo>
                  <a:cubicBezTo>
                    <a:pt x="16" y="76"/>
                    <a:pt x="15" y="81"/>
                    <a:pt x="13" y="83"/>
                  </a:cubicBezTo>
                  <a:cubicBezTo>
                    <a:pt x="12" y="84"/>
                    <a:pt x="10" y="86"/>
                    <a:pt x="10" y="8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0"/>
            <p:cNvSpPr/>
            <p:nvPr/>
          </p:nvSpPr>
          <p:spPr bwMode="auto">
            <a:xfrm>
              <a:off x="4646" y="3494"/>
              <a:ext cx="180" cy="131"/>
            </a:xfrm>
            <a:custGeom>
              <a:avLst/>
              <a:gdLst>
                <a:gd name="T0" fmla="*/ 5 w 76"/>
                <a:gd name="T1" fmla="*/ 22 h 55"/>
                <a:gd name="T2" fmla="*/ 3 w 76"/>
                <a:gd name="T3" fmla="*/ 23 h 55"/>
                <a:gd name="T4" fmla="*/ 3 w 76"/>
                <a:gd name="T5" fmla="*/ 24 h 55"/>
                <a:gd name="T6" fmla="*/ 3 w 76"/>
                <a:gd name="T7" fmla="*/ 24 h 55"/>
                <a:gd name="T8" fmla="*/ 3 w 76"/>
                <a:gd name="T9" fmla="*/ 24 h 55"/>
                <a:gd name="T10" fmla="*/ 3 w 76"/>
                <a:gd name="T11" fmla="*/ 25 h 55"/>
                <a:gd name="T12" fmla="*/ 1 w 76"/>
                <a:gd name="T13" fmla="*/ 29 h 55"/>
                <a:gd name="T14" fmla="*/ 2 w 76"/>
                <a:gd name="T15" fmla="*/ 33 h 55"/>
                <a:gd name="T16" fmla="*/ 5 w 76"/>
                <a:gd name="T17" fmla="*/ 37 h 55"/>
                <a:gd name="T18" fmla="*/ 5 w 76"/>
                <a:gd name="T19" fmla="*/ 37 h 55"/>
                <a:gd name="T20" fmla="*/ 6 w 76"/>
                <a:gd name="T21" fmla="*/ 37 h 55"/>
                <a:gd name="T22" fmla="*/ 6 w 76"/>
                <a:gd name="T23" fmla="*/ 37 h 55"/>
                <a:gd name="T24" fmla="*/ 6 w 76"/>
                <a:gd name="T25" fmla="*/ 37 h 55"/>
                <a:gd name="T26" fmla="*/ 8 w 76"/>
                <a:gd name="T27" fmla="*/ 38 h 55"/>
                <a:gd name="T28" fmla="*/ 33 w 76"/>
                <a:gd name="T29" fmla="*/ 55 h 55"/>
                <a:gd name="T30" fmla="*/ 34 w 76"/>
                <a:gd name="T31" fmla="*/ 51 h 55"/>
                <a:gd name="T32" fmla="*/ 52 w 76"/>
                <a:gd name="T33" fmla="*/ 41 h 55"/>
                <a:gd name="T34" fmla="*/ 69 w 76"/>
                <a:gd name="T35" fmla="*/ 34 h 55"/>
                <a:gd name="T36" fmla="*/ 71 w 76"/>
                <a:gd name="T37" fmla="*/ 45 h 55"/>
                <a:gd name="T38" fmla="*/ 73 w 76"/>
                <a:gd name="T39" fmla="*/ 45 h 55"/>
                <a:gd name="T40" fmla="*/ 75 w 76"/>
                <a:gd name="T41" fmla="*/ 34 h 55"/>
                <a:gd name="T42" fmla="*/ 76 w 76"/>
                <a:gd name="T43" fmla="*/ 20 h 55"/>
                <a:gd name="T44" fmla="*/ 74 w 76"/>
                <a:gd name="T45" fmla="*/ 12 h 55"/>
                <a:gd name="T46" fmla="*/ 70 w 76"/>
                <a:gd name="T47" fmla="*/ 12 h 55"/>
                <a:gd name="T48" fmla="*/ 68 w 76"/>
                <a:gd name="T49" fmla="*/ 18 h 55"/>
                <a:gd name="T50" fmla="*/ 57 w 76"/>
                <a:gd name="T51" fmla="*/ 18 h 55"/>
                <a:gd name="T52" fmla="*/ 57 w 76"/>
                <a:gd name="T53" fmla="*/ 5 h 55"/>
                <a:gd name="T54" fmla="*/ 56 w 76"/>
                <a:gd name="T55" fmla="*/ 4 h 55"/>
                <a:gd name="T56" fmla="*/ 54 w 76"/>
                <a:gd name="T57" fmla="*/ 5 h 55"/>
                <a:gd name="T58" fmla="*/ 54 w 76"/>
                <a:gd name="T59" fmla="*/ 18 h 55"/>
                <a:gd name="T60" fmla="*/ 51 w 76"/>
                <a:gd name="T61" fmla="*/ 18 h 55"/>
                <a:gd name="T62" fmla="*/ 47 w 76"/>
                <a:gd name="T63" fmla="*/ 17 h 55"/>
                <a:gd name="T64" fmla="*/ 47 w 76"/>
                <a:gd name="T65" fmla="*/ 9 h 55"/>
                <a:gd name="T66" fmla="*/ 46 w 76"/>
                <a:gd name="T67" fmla="*/ 8 h 55"/>
                <a:gd name="T68" fmla="*/ 44 w 76"/>
                <a:gd name="T69" fmla="*/ 9 h 55"/>
                <a:gd name="T70" fmla="*/ 44 w 76"/>
                <a:gd name="T71" fmla="*/ 17 h 55"/>
                <a:gd name="T72" fmla="*/ 37 w 76"/>
                <a:gd name="T73" fmla="*/ 17 h 55"/>
                <a:gd name="T74" fmla="*/ 37 w 76"/>
                <a:gd name="T75" fmla="*/ 5 h 55"/>
                <a:gd name="T76" fmla="*/ 36 w 76"/>
                <a:gd name="T77" fmla="*/ 4 h 55"/>
                <a:gd name="T78" fmla="*/ 34 w 76"/>
                <a:gd name="T79" fmla="*/ 5 h 55"/>
                <a:gd name="T80" fmla="*/ 34 w 76"/>
                <a:gd name="T81" fmla="*/ 17 h 55"/>
                <a:gd name="T82" fmla="*/ 31 w 76"/>
                <a:gd name="T83" fmla="*/ 16 h 55"/>
                <a:gd name="T84" fmla="*/ 24 w 76"/>
                <a:gd name="T85" fmla="*/ 15 h 55"/>
                <a:gd name="T86" fmla="*/ 23 w 76"/>
                <a:gd name="T87" fmla="*/ 9 h 55"/>
                <a:gd name="T88" fmla="*/ 22 w 76"/>
                <a:gd name="T89" fmla="*/ 1 h 55"/>
                <a:gd name="T90" fmla="*/ 22 w 76"/>
                <a:gd name="T91" fmla="*/ 0 h 55"/>
                <a:gd name="T92" fmla="*/ 18 w 76"/>
                <a:gd name="T93" fmla="*/ 5 h 55"/>
                <a:gd name="T94" fmla="*/ 5 w 76"/>
                <a:gd name="T95" fmla="*/ 2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" h="55">
                  <a:moveTo>
                    <a:pt x="5" y="22"/>
                  </a:moveTo>
                  <a:cubicBezTo>
                    <a:pt x="4" y="22"/>
                    <a:pt x="4" y="23"/>
                    <a:pt x="3" y="23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6"/>
                    <a:pt x="2" y="28"/>
                    <a:pt x="1" y="29"/>
                  </a:cubicBezTo>
                  <a:cubicBezTo>
                    <a:pt x="0" y="30"/>
                    <a:pt x="1" y="32"/>
                    <a:pt x="2" y="33"/>
                  </a:cubicBezTo>
                  <a:cubicBezTo>
                    <a:pt x="5" y="35"/>
                    <a:pt x="5" y="36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7" y="37"/>
                    <a:pt x="7" y="38"/>
                    <a:pt x="8" y="38"/>
                  </a:cubicBezTo>
                  <a:cubicBezTo>
                    <a:pt x="8" y="38"/>
                    <a:pt x="19" y="46"/>
                    <a:pt x="33" y="55"/>
                  </a:cubicBezTo>
                  <a:cubicBezTo>
                    <a:pt x="34" y="54"/>
                    <a:pt x="34" y="52"/>
                    <a:pt x="34" y="51"/>
                  </a:cubicBezTo>
                  <a:cubicBezTo>
                    <a:pt x="34" y="48"/>
                    <a:pt x="42" y="44"/>
                    <a:pt x="52" y="41"/>
                  </a:cubicBezTo>
                  <a:cubicBezTo>
                    <a:pt x="59" y="38"/>
                    <a:pt x="65" y="36"/>
                    <a:pt x="69" y="34"/>
                  </a:cubicBezTo>
                  <a:cubicBezTo>
                    <a:pt x="69" y="38"/>
                    <a:pt x="70" y="43"/>
                    <a:pt x="71" y="45"/>
                  </a:cubicBezTo>
                  <a:cubicBezTo>
                    <a:pt x="71" y="48"/>
                    <a:pt x="72" y="48"/>
                    <a:pt x="73" y="45"/>
                  </a:cubicBezTo>
                  <a:cubicBezTo>
                    <a:pt x="74" y="43"/>
                    <a:pt x="75" y="38"/>
                    <a:pt x="75" y="34"/>
                  </a:cubicBezTo>
                  <a:cubicBezTo>
                    <a:pt x="76" y="30"/>
                    <a:pt x="76" y="24"/>
                    <a:pt x="76" y="20"/>
                  </a:cubicBezTo>
                  <a:cubicBezTo>
                    <a:pt x="76" y="17"/>
                    <a:pt x="75" y="13"/>
                    <a:pt x="74" y="12"/>
                  </a:cubicBezTo>
                  <a:cubicBezTo>
                    <a:pt x="73" y="11"/>
                    <a:pt x="71" y="11"/>
                    <a:pt x="70" y="12"/>
                  </a:cubicBezTo>
                  <a:cubicBezTo>
                    <a:pt x="69" y="13"/>
                    <a:pt x="69" y="15"/>
                    <a:pt x="68" y="18"/>
                  </a:cubicBezTo>
                  <a:cubicBezTo>
                    <a:pt x="66" y="18"/>
                    <a:pt x="62" y="18"/>
                    <a:pt x="57" y="18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6" y="4"/>
                    <a:pt x="56" y="4"/>
                  </a:cubicBezTo>
                  <a:cubicBezTo>
                    <a:pt x="55" y="4"/>
                    <a:pt x="54" y="4"/>
                    <a:pt x="54" y="5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2" y="18"/>
                    <a:pt x="51" y="18"/>
                  </a:cubicBezTo>
                  <a:cubicBezTo>
                    <a:pt x="50" y="18"/>
                    <a:pt x="49" y="18"/>
                    <a:pt x="47" y="17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5" y="8"/>
                    <a:pt x="44" y="8"/>
                    <a:pt x="44" y="9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2" y="17"/>
                    <a:pt x="39" y="17"/>
                    <a:pt x="37" y="17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5" y="4"/>
                    <a:pt x="34" y="4"/>
                    <a:pt x="34" y="5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1" y="16"/>
                    <a:pt x="31" y="16"/>
                  </a:cubicBezTo>
                  <a:cubicBezTo>
                    <a:pt x="29" y="16"/>
                    <a:pt x="27" y="15"/>
                    <a:pt x="24" y="15"/>
                  </a:cubicBezTo>
                  <a:cubicBezTo>
                    <a:pt x="24" y="12"/>
                    <a:pt x="24" y="10"/>
                    <a:pt x="23" y="9"/>
                  </a:cubicBezTo>
                  <a:cubicBezTo>
                    <a:pt x="23" y="5"/>
                    <a:pt x="22" y="2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0" y="15"/>
                    <a:pt x="5" y="22"/>
                    <a:pt x="5" y="22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1"/>
            <p:cNvSpPr/>
            <p:nvPr/>
          </p:nvSpPr>
          <p:spPr bwMode="auto">
            <a:xfrm>
              <a:off x="4421" y="3504"/>
              <a:ext cx="194" cy="142"/>
            </a:xfrm>
            <a:custGeom>
              <a:avLst/>
              <a:gdLst>
                <a:gd name="T0" fmla="*/ 79 w 82"/>
                <a:gd name="T1" fmla="*/ 38 h 60"/>
                <a:gd name="T2" fmla="*/ 80 w 82"/>
                <a:gd name="T3" fmla="*/ 37 h 60"/>
                <a:gd name="T4" fmla="*/ 80 w 82"/>
                <a:gd name="T5" fmla="*/ 37 h 60"/>
                <a:gd name="T6" fmla="*/ 80 w 82"/>
                <a:gd name="T7" fmla="*/ 37 h 60"/>
                <a:gd name="T8" fmla="*/ 79 w 82"/>
                <a:gd name="T9" fmla="*/ 36 h 60"/>
                <a:gd name="T10" fmla="*/ 81 w 82"/>
                <a:gd name="T11" fmla="*/ 32 h 60"/>
                <a:gd name="T12" fmla="*/ 81 w 82"/>
                <a:gd name="T13" fmla="*/ 28 h 60"/>
                <a:gd name="T14" fmla="*/ 77 w 82"/>
                <a:gd name="T15" fmla="*/ 24 h 60"/>
                <a:gd name="T16" fmla="*/ 77 w 82"/>
                <a:gd name="T17" fmla="*/ 24 h 60"/>
                <a:gd name="T18" fmla="*/ 77 w 82"/>
                <a:gd name="T19" fmla="*/ 24 h 60"/>
                <a:gd name="T20" fmla="*/ 76 w 82"/>
                <a:gd name="T21" fmla="*/ 23 h 60"/>
                <a:gd name="T22" fmla="*/ 75 w 82"/>
                <a:gd name="T23" fmla="*/ 23 h 60"/>
                <a:gd name="T24" fmla="*/ 53 w 82"/>
                <a:gd name="T25" fmla="*/ 8 h 60"/>
                <a:gd name="T26" fmla="*/ 53 w 82"/>
                <a:gd name="T27" fmla="*/ 11 h 60"/>
                <a:gd name="T28" fmla="*/ 46 w 82"/>
                <a:gd name="T29" fmla="*/ 12 h 60"/>
                <a:gd name="T30" fmla="*/ 42 w 82"/>
                <a:gd name="T31" fmla="*/ 13 h 60"/>
                <a:gd name="T32" fmla="*/ 42 w 82"/>
                <a:gd name="T33" fmla="*/ 1 h 60"/>
                <a:gd name="T34" fmla="*/ 42 w 82"/>
                <a:gd name="T35" fmla="*/ 1 h 60"/>
                <a:gd name="T36" fmla="*/ 41 w 82"/>
                <a:gd name="T37" fmla="*/ 0 h 60"/>
                <a:gd name="T38" fmla="*/ 40 w 82"/>
                <a:gd name="T39" fmla="*/ 0 h 60"/>
                <a:gd name="T40" fmla="*/ 39 w 82"/>
                <a:gd name="T41" fmla="*/ 1 h 60"/>
                <a:gd name="T42" fmla="*/ 39 w 82"/>
                <a:gd name="T43" fmla="*/ 13 h 60"/>
                <a:gd name="T44" fmla="*/ 32 w 82"/>
                <a:gd name="T45" fmla="*/ 13 h 60"/>
                <a:gd name="T46" fmla="*/ 32 w 82"/>
                <a:gd name="T47" fmla="*/ 5 h 60"/>
                <a:gd name="T48" fmla="*/ 31 w 82"/>
                <a:gd name="T49" fmla="*/ 4 h 60"/>
                <a:gd name="T50" fmla="*/ 29 w 82"/>
                <a:gd name="T51" fmla="*/ 5 h 60"/>
                <a:gd name="T52" fmla="*/ 29 w 82"/>
                <a:gd name="T53" fmla="*/ 13 h 60"/>
                <a:gd name="T54" fmla="*/ 25 w 82"/>
                <a:gd name="T55" fmla="*/ 14 h 60"/>
                <a:gd name="T56" fmla="*/ 22 w 82"/>
                <a:gd name="T57" fmla="*/ 14 h 60"/>
                <a:gd name="T58" fmla="*/ 22 w 82"/>
                <a:gd name="T59" fmla="*/ 1 h 60"/>
                <a:gd name="T60" fmla="*/ 21 w 82"/>
                <a:gd name="T61" fmla="*/ 0 h 60"/>
                <a:gd name="T62" fmla="*/ 19 w 82"/>
                <a:gd name="T63" fmla="*/ 1 h 60"/>
                <a:gd name="T64" fmla="*/ 19 w 82"/>
                <a:gd name="T65" fmla="*/ 14 h 60"/>
                <a:gd name="T66" fmla="*/ 8 w 82"/>
                <a:gd name="T67" fmla="*/ 14 h 60"/>
                <a:gd name="T68" fmla="*/ 6 w 82"/>
                <a:gd name="T69" fmla="*/ 8 h 60"/>
                <a:gd name="T70" fmla="*/ 3 w 82"/>
                <a:gd name="T71" fmla="*/ 8 h 60"/>
                <a:gd name="T72" fmla="*/ 0 w 82"/>
                <a:gd name="T73" fmla="*/ 16 h 60"/>
                <a:gd name="T74" fmla="*/ 1 w 82"/>
                <a:gd name="T75" fmla="*/ 30 h 60"/>
                <a:gd name="T76" fmla="*/ 3 w 82"/>
                <a:gd name="T77" fmla="*/ 41 h 60"/>
                <a:gd name="T78" fmla="*/ 5 w 82"/>
                <a:gd name="T79" fmla="*/ 41 h 60"/>
                <a:gd name="T80" fmla="*/ 8 w 82"/>
                <a:gd name="T81" fmla="*/ 30 h 60"/>
                <a:gd name="T82" fmla="*/ 24 w 82"/>
                <a:gd name="T83" fmla="*/ 37 h 60"/>
                <a:gd name="T84" fmla="*/ 42 w 82"/>
                <a:gd name="T85" fmla="*/ 47 h 60"/>
                <a:gd name="T86" fmla="*/ 44 w 82"/>
                <a:gd name="T87" fmla="*/ 54 h 60"/>
                <a:gd name="T88" fmla="*/ 49 w 82"/>
                <a:gd name="T89" fmla="*/ 55 h 60"/>
                <a:gd name="T90" fmla="*/ 56 w 82"/>
                <a:gd name="T91" fmla="*/ 52 h 60"/>
                <a:gd name="T92" fmla="*/ 56 w 82"/>
                <a:gd name="T93" fmla="*/ 51 h 60"/>
                <a:gd name="T94" fmla="*/ 57 w 82"/>
                <a:gd name="T95" fmla="*/ 52 h 60"/>
                <a:gd name="T96" fmla="*/ 60 w 82"/>
                <a:gd name="T97" fmla="*/ 56 h 60"/>
                <a:gd name="T98" fmla="*/ 62 w 82"/>
                <a:gd name="T99" fmla="*/ 60 h 60"/>
                <a:gd name="T100" fmla="*/ 78 w 82"/>
                <a:gd name="T101" fmla="*/ 39 h 60"/>
                <a:gd name="T102" fmla="*/ 79 w 82"/>
                <a:gd name="T103" fmla="*/ 3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" h="60">
                  <a:moveTo>
                    <a:pt x="79" y="38"/>
                  </a:moveTo>
                  <a:cubicBezTo>
                    <a:pt x="79" y="38"/>
                    <a:pt x="79" y="37"/>
                    <a:pt x="80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5"/>
                    <a:pt x="81" y="33"/>
                    <a:pt x="81" y="32"/>
                  </a:cubicBezTo>
                  <a:cubicBezTo>
                    <a:pt x="82" y="31"/>
                    <a:pt x="82" y="29"/>
                    <a:pt x="81" y="28"/>
                  </a:cubicBezTo>
                  <a:cubicBezTo>
                    <a:pt x="77" y="26"/>
                    <a:pt x="77" y="25"/>
                    <a:pt x="77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7" y="24"/>
                    <a:pt x="76" y="24"/>
                    <a:pt x="76" y="23"/>
                  </a:cubicBezTo>
                  <a:cubicBezTo>
                    <a:pt x="76" y="23"/>
                    <a:pt x="75" y="23"/>
                    <a:pt x="75" y="23"/>
                  </a:cubicBezTo>
                  <a:cubicBezTo>
                    <a:pt x="74" y="23"/>
                    <a:pt x="65" y="16"/>
                    <a:pt x="53" y="8"/>
                  </a:cubicBezTo>
                  <a:cubicBezTo>
                    <a:pt x="53" y="9"/>
                    <a:pt x="53" y="10"/>
                    <a:pt x="53" y="11"/>
                  </a:cubicBezTo>
                  <a:cubicBezTo>
                    <a:pt x="49" y="11"/>
                    <a:pt x="47" y="12"/>
                    <a:pt x="46" y="12"/>
                  </a:cubicBezTo>
                  <a:cubicBezTo>
                    <a:pt x="45" y="12"/>
                    <a:pt x="44" y="13"/>
                    <a:pt x="42" y="13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0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9" y="1"/>
                    <a:pt x="39" y="1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3"/>
                    <a:pt x="35" y="13"/>
                    <a:pt x="32" y="13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4"/>
                    <a:pt x="31" y="4"/>
                    <a:pt x="31" y="4"/>
                  </a:cubicBezTo>
                  <a:cubicBezTo>
                    <a:pt x="30" y="4"/>
                    <a:pt x="29" y="4"/>
                    <a:pt x="29" y="5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4"/>
                    <a:pt x="26" y="14"/>
                    <a:pt x="25" y="14"/>
                  </a:cubicBezTo>
                  <a:cubicBezTo>
                    <a:pt x="24" y="14"/>
                    <a:pt x="23" y="14"/>
                    <a:pt x="22" y="14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4" y="14"/>
                    <a:pt x="10" y="14"/>
                    <a:pt x="8" y="14"/>
                  </a:cubicBezTo>
                  <a:cubicBezTo>
                    <a:pt x="8" y="11"/>
                    <a:pt x="7" y="9"/>
                    <a:pt x="6" y="8"/>
                  </a:cubicBezTo>
                  <a:cubicBezTo>
                    <a:pt x="5" y="7"/>
                    <a:pt x="4" y="7"/>
                    <a:pt x="3" y="8"/>
                  </a:cubicBezTo>
                  <a:cubicBezTo>
                    <a:pt x="2" y="9"/>
                    <a:pt x="1" y="13"/>
                    <a:pt x="0" y="16"/>
                  </a:cubicBezTo>
                  <a:cubicBezTo>
                    <a:pt x="0" y="20"/>
                    <a:pt x="0" y="26"/>
                    <a:pt x="1" y="30"/>
                  </a:cubicBezTo>
                  <a:cubicBezTo>
                    <a:pt x="2" y="34"/>
                    <a:pt x="3" y="39"/>
                    <a:pt x="3" y="41"/>
                  </a:cubicBezTo>
                  <a:cubicBezTo>
                    <a:pt x="4" y="44"/>
                    <a:pt x="5" y="44"/>
                    <a:pt x="5" y="41"/>
                  </a:cubicBezTo>
                  <a:cubicBezTo>
                    <a:pt x="6" y="39"/>
                    <a:pt x="7" y="34"/>
                    <a:pt x="8" y="30"/>
                  </a:cubicBezTo>
                  <a:cubicBezTo>
                    <a:pt x="11" y="32"/>
                    <a:pt x="17" y="34"/>
                    <a:pt x="24" y="37"/>
                  </a:cubicBezTo>
                  <a:cubicBezTo>
                    <a:pt x="34" y="40"/>
                    <a:pt x="42" y="44"/>
                    <a:pt x="42" y="47"/>
                  </a:cubicBezTo>
                  <a:cubicBezTo>
                    <a:pt x="42" y="49"/>
                    <a:pt x="43" y="52"/>
                    <a:pt x="44" y="54"/>
                  </a:cubicBezTo>
                  <a:cubicBezTo>
                    <a:pt x="45" y="55"/>
                    <a:pt x="48" y="56"/>
                    <a:pt x="49" y="55"/>
                  </a:cubicBezTo>
                  <a:cubicBezTo>
                    <a:pt x="51" y="55"/>
                    <a:pt x="54" y="53"/>
                    <a:pt x="56" y="52"/>
                  </a:cubicBezTo>
                  <a:cubicBezTo>
                    <a:pt x="56" y="52"/>
                    <a:pt x="56" y="52"/>
                    <a:pt x="56" y="51"/>
                  </a:cubicBezTo>
                  <a:cubicBezTo>
                    <a:pt x="56" y="52"/>
                    <a:pt x="57" y="52"/>
                    <a:pt x="57" y="52"/>
                  </a:cubicBezTo>
                  <a:cubicBezTo>
                    <a:pt x="59" y="53"/>
                    <a:pt x="60" y="54"/>
                    <a:pt x="60" y="56"/>
                  </a:cubicBezTo>
                  <a:cubicBezTo>
                    <a:pt x="60" y="56"/>
                    <a:pt x="61" y="58"/>
                    <a:pt x="62" y="60"/>
                  </a:cubicBezTo>
                  <a:cubicBezTo>
                    <a:pt x="71" y="48"/>
                    <a:pt x="78" y="39"/>
                    <a:pt x="78" y="39"/>
                  </a:cubicBezTo>
                  <a:cubicBezTo>
                    <a:pt x="78" y="39"/>
                    <a:pt x="79" y="38"/>
                    <a:pt x="79" y="3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2"/>
            <p:cNvSpPr/>
            <p:nvPr/>
          </p:nvSpPr>
          <p:spPr bwMode="auto">
            <a:xfrm>
              <a:off x="4376" y="3315"/>
              <a:ext cx="511" cy="511"/>
            </a:xfrm>
            <a:custGeom>
              <a:avLst/>
              <a:gdLst>
                <a:gd name="T0" fmla="*/ 62 w 216"/>
                <a:gd name="T1" fmla="*/ 179 h 216"/>
                <a:gd name="T2" fmla="*/ 78 w 216"/>
                <a:gd name="T3" fmla="*/ 156 h 216"/>
                <a:gd name="T4" fmla="*/ 101 w 216"/>
                <a:gd name="T5" fmla="*/ 122 h 216"/>
                <a:gd name="T6" fmla="*/ 101 w 216"/>
                <a:gd name="T7" fmla="*/ 121 h 216"/>
                <a:gd name="T8" fmla="*/ 103 w 216"/>
                <a:gd name="T9" fmla="*/ 118 h 216"/>
                <a:gd name="T10" fmla="*/ 106 w 216"/>
                <a:gd name="T11" fmla="*/ 116 h 216"/>
                <a:gd name="T12" fmla="*/ 112 w 216"/>
                <a:gd name="T13" fmla="*/ 115 h 216"/>
                <a:gd name="T14" fmla="*/ 116 w 216"/>
                <a:gd name="T15" fmla="*/ 115 h 216"/>
                <a:gd name="T16" fmla="*/ 119 w 216"/>
                <a:gd name="T17" fmla="*/ 117 h 216"/>
                <a:gd name="T18" fmla="*/ 119 w 216"/>
                <a:gd name="T19" fmla="*/ 118 h 216"/>
                <a:gd name="T20" fmla="*/ 152 w 216"/>
                <a:gd name="T21" fmla="*/ 143 h 216"/>
                <a:gd name="T22" fmla="*/ 162 w 216"/>
                <a:gd name="T23" fmla="*/ 151 h 216"/>
                <a:gd name="T24" fmla="*/ 203 w 216"/>
                <a:gd name="T25" fmla="*/ 180 h 216"/>
                <a:gd name="T26" fmla="*/ 215 w 216"/>
                <a:gd name="T27" fmla="*/ 181 h 216"/>
                <a:gd name="T28" fmla="*/ 214 w 216"/>
                <a:gd name="T29" fmla="*/ 177 h 216"/>
                <a:gd name="T30" fmla="*/ 179 w 216"/>
                <a:gd name="T31" fmla="*/ 154 h 216"/>
                <a:gd name="T32" fmla="*/ 155 w 216"/>
                <a:gd name="T33" fmla="*/ 138 h 216"/>
                <a:gd name="T34" fmla="*/ 121 w 216"/>
                <a:gd name="T35" fmla="*/ 115 h 216"/>
                <a:gd name="T36" fmla="*/ 120 w 216"/>
                <a:gd name="T37" fmla="*/ 115 h 216"/>
                <a:gd name="T38" fmla="*/ 117 w 216"/>
                <a:gd name="T39" fmla="*/ 113 h 216"/>
                <a:gd name="T40" fmla="*/ 115 w 216"/>
                <a:gd name="T41" fmla="*/ 110 h 216"/>
                <a:gd name="T42" fmla="*/ 114 w 216"/>
                <a:gd name="T43" fmla="*/ 104 h 216"/>
                <a:gd name="T44" fmla="*/ 115 w 216"/>
                <a:gd name="T45" fmla="*/ 101 h 216"/>
                <a:gd name="T46" fmla="*/ 117 w 216"/>
                <a:gd name="T47" fmla="*/ 97 h 216"/>
                <a:gd name="T48" fmla="*/ 117 w 216"/>
                <a:gd name="T49" fmla="*/ 97 h 216"/>
                <a:gd name="T50" fmla="*/ 143 w 216"/>
                <a:gd name="T51" fmla="*/ 65 h 216"/>
                <a:gd name="T52" fmla="*/ 151 w 216"/>
                <a:gd name="T53" fmla="*/ 55 h 216"/>
                <a:gd name="T54" fmla="*/ 179 w 216"/>
                <a:gd name="T55" fmla="*/ 13 h 216"/>
                <a:gd name="T56" fmla="*/ 181 w 216"/>
                <a:gd name="T57" fmla="*/ 1 h 216"/>
                <a:gd name="T58" fmla="*/ 177 w 216"/>
                <a:gd name="T59" fmla="*/ 2 h 216"/>
                <a:gd name="T60" fmla="*/ 153 w 216"/>
                <a:gd name="T61" fmla="*/ 37 h 216"/>
                <a:gd name="T62" fmla="*/ 137 w 216"/>
                <a:gd name="T63" fmla="*/ 61 h 216"/>
                <a:gd name="T64" fmla="*/ 115 w 216"/>
                <a:gd name="T65" fmla="*/ 95 h 216"/>
                <a:gd name="T66" fmla="*/ 115 w 216"/>
                <a:gd name="T67" fmla="*/ 96 h 216"/>
                <a:gd name="T68" fmla="*/ 112 w 216"/>
                <a:gd name="T69" fmla="*/ 99 h 216"/>
                <a:gd name="T70" fmla="*/ 109 w 216"/>
                <a:gd name="T71" fmla="*/ 101 h 216"/>
                <a:gd name="T72" fmla="*/ 104 w 216"/>
                <a:gd name="T73" fmla="*/ 102 h 216"/>
                <a:gd name="T74" fmla="*/ 100 w 216"/>
                <a:gd name="T75" fmla="*/ 102 h 216"/>
                <a:gd name="T76" fmla="*/ 97 w 216"/>
                <a:gd name="T77" fmla="*/ 99 h 216"/>
                <a:gd name="T78" fmla="*/ 96 w 216"/>
                <a:gd name="T79" fmla="*/ 99 h 216"/>
                <a:gd name="T80" fmla="*/ 64 w 216"/>
                <a:gd name="T81" fmla="*/ 73 h 216"/>
                <a:gd name="T82" fmla="*/ 54 w 216"/>
                <a:gd name="T83" fmla="*/ 65 h 216"/>
                <a:gd name="T84" fmla="*/ 12 w 216"/>
                <a:gd name="T85" fmla="*/ 37 h 216"/>
                <a:gd name="T86" fmla="*/ 1 w 216"/>
                <a:gd name="T87" fmla="*/ 36 h 216"/>
                <a:gd name="T88" fmla="*/ 1 w 216"/>
                <a:gd name="T89" fmla="*/ 40 h 216"/>
                <a:gd name="T90" fmla="*/ 37 w 216"/>
                <a:gd name="T91" fmla="*/ 63 h 216"/>
                <a:gd name="T92" fmla="*/ 60 w 216"/>
                <a:gd name="T93" fmla="*/ 79 h 216"/>
                <a:gd name="T94" fmla="*/ 95 w 216"/>
                <a:gd name="T95" fmla="*/ 102 h 216"/>
                <a:gd name="T96" fmla="*/ 95 w 216"/>
                <a:gd name="T97" fmla="*/ 102 h 216"/>
                <a:gd name="T98" fmla="*/ 98 w 216"/>
                <a:gd name="T99" fmla="*/ 104 h 216"/>
                <a:gd name="T100" fmla="*/ 101 w 216"/>
                <a:gd name="T101" fmla="*/ 107 h 216"/>
                <a:gd name="T102" fmla="*/ 102 w 216"/>
                <a:gd name="T103" fmla="*/ 113 h 216"/>
                <a:gd name="T104" fmla="*/ 101 w 216"/>
                <a:gd name="T105" fmla="*/ 116 h 216"/>
                <a:gd name="T106" fmla="*/ 99 w 216"/>
                <a:gd name="T107" fmla="*/ 120 h 216"/>
                <a:gd name="T108" fmla="*/ 98 w 216"/>
                <a:gd name="T109" fmla="*/ 120 h 216"/>
                <a:gd name="T110" fmla="*/ 73 w 216"/>
                <a:gd name="T111" fmla="*/ 152 h 216"/>
                <a:gd name="T112" fmla="*/ 65 w 216"/>
                <a:gd name="T113" fmla="*/ 162 h 216"/>
                <a:gd name="T114" fmla="*/ 36 w 216"/>
                <a:gd name="T115" fmla="*/ 204 h 216"/>
                <a:gd name="T116" fmla="*/ 35 w 216"/>
                <a:gd name="T117" fmla="*/ 216 h 216"/>
                <a:gd name="T118" fmla="*/ 39 w 216"/>
                <a:gd name="T119" fmla="*/ 215 h 216"/>
                <a:gd name="T120" fmla="*/ 62 w 216"/>
                <a:gd name="T121" fmla="*/ 17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6" h="216">
                  <a:moveTo>
                    <a:pt x="62" y="179"/>
                  </a:moveTo>
                  <a:cubicBezTo>
                    <a:pt x="78" y="156"/>
                    <a:pt x="78" y="156"/>
                    <a:pt x="78" y="156"/>
                  </a:cubicBezTo>
                  <a:cubicBezTo>
                    <a:pt x="90" y="137"/>
                    <a:pt x="101" y="122"/>
                    <a:pt x="101" y="122"/>
                  </a:cubicBezTo>
                  <a:cubicBezTo>
                    <a:pt x="101" y="121"/>
                    <a:pt x="101" y="121"/>
                    <a:pt x="101" y="121"/>
                  </a:cubicBezTo>
                  <a:cubicBezTo>
                    <a:pt x="103" y="118"/>
                    <a:pt x="103" y="118"/>
                    <a:pt x="103" y="118"/>
                  </a:cubicBezTo>
                  <a:cubicBezTo>
                    <a:pt x="104" y="118"/>
                    <a:pt x="106" y="117"/>
                    <a:pt x="106" y="116"/>
                  </a:cubicBezTo>
                  <a:cubicBezTo>
                    <a:pt x="108" y="114"/>
                    <a:pt x="110" y="113"/>
                    <a:pt x="112" y="115"/>
                  </a:cubicBezTo>
                  <a:cubicBezTo>
                    <a:pt x="113" y="115"/>
                    <a:pt x="115" y="116"/>
                    <a:pt x="116" y="115"/>
                  </a:cubicBezTo>
                  <a:cubicBezTo>
                    <a:pt x="119" y="117"/>
                    <a:pt x="119" y="117"/>
                    <a:pt x="119" y="117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20" y="118"/>
                    <a:pt x="134" y="130"/>
                    <a:pt x="152" y="143"/>
                  </a:cubicBezTo>
                  <a:cubicBezTo>
                    <a:pt x="162" y="151"/>
                    <a:pt x="162" y="151"/>
                    <a:pt x="162" y="151"/>
                  </a:cubicBezTo>
                  <a:cubicBezTo>
                    <a:pt x="179" y="165"/>
                    <a:pt x="198" y="178"/>
                    <a:pt x="203" y="180"/>
                  </a:cubicBezTo>
                  <a:cubicBezTo>
                    <a:pt x="209" y="182"/>
                    <a:pt x="214" y="182"/>
                    <a:pt x="215" y="181"/>
                  </a:cubicBezTo>
                  <a:cubicBezTo>
                    <a:pt x="216" y="180"/>
                    <a:pt x="216" y="178"/>
                    <a:pt x="214" y="177"/>
                  </a:cubicBezTo>
                  <a:cubicBezTo>
                    <a:pt x="213" y="177"/>
                    <a:pt x="197" y="166"/>
                    <a:pt x="179" y="154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37" y="126"/>
                    <a:pt x="121" y="116"/>
                    <a:pt x="121" y="115"/>
                  </a:cubicBezTo>
                  <a:cubicBezTo>
                    <a:pt x="121" y="115"/>
                    <a:pt x="121" y="115"/>
                    <a:pt x="120" y="115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2"/>
                    <a:pt x="116" y="111"/>
                    <a:pt x="115" y="110"/>
                  </a:cubicBezTo>
                  <a:cubicBezTo>
                    <a:pt x="113" y="109"/>
                    <a:pt x="113" y="106"/>
                    <a:pt x="114" y="104"/>
                  </a:cubicBezTo>
                  <a:cubicBezTo>
                    <a:pt x="115" y="103"/>
                    <a:pt x="115" y="102"/>
                    <a:pt x="115" y="101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8" y="96"/>
                    <a:pt x="129" y="82"/>
                    <a:pt x="143" y="65"/>
                  </a:cubicBezTo>
                  <a:cubicBezTo>
                    <a:pt x="151" y="55"/>
                    <a:pt x="151" y="55"/>
                    <a:pt x="151" y="55"/>
                  </a:cubicBezTo>
                  <a:cubicBezTo>
                    <a:pt x="164" y="37"/>
                    <a:pt x="177" y="19"/>
                    <a:pt x="179" y="13"/>
                  </a:cubicBezTo>
                  <a:cubicBezTo>
                    <a:pt x="181" y="7"/>
                    <a:pt x="182" y="2"/>
                    <a:pt x="181" y="1"/>
                  </a:cubicBezTo>
                  <a:cubicBezTo>
                    <a:pt x="179" y="0"/>
                    <a:pt x="178" y="1"/>
                    <a:pt x="177" y="2"/>
                  </a:cubicBezTo>
                  <a:cubicBezTo>
                    <a:pt x="176" y="3"/>
                    <a:pt x="165" y="19"/>
                    <a:pt x="153" y="37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25" y="79"/>
                    <a:pt x="115" y="95"/>
                    <a:pt x="115" y="95"/>
                  </a:cubicBezTo>
                  <a:cubicBezTo>
                    <a:pt x="114" y="95"/>
                    <a:pt x="115" y="96"/>
                    <a:pt x="115" y="96"/>
                  </a:cubicBezTo>
                  <a:cubicBezTo>
                    <a:pt x="112" y="99"/>
                    <a:pt x="112" y="99"/>
                    <a:pt x="112" y="99"/>
                  </a:cubicBezTo>
                  <a:cubicBezTo>
                    <a:pt x="111" y="99"/>
                    <a:pt x="110" y="100"/>
                    <a:pt x="109" y="101"/>
                  </a:cubicBezTo>
                  <a:cubicBezTo>
                    <a:pt x="108" y="103"/>
                    <a:pt x="105" y="103"/>
                    <a:pt x="104" y="102"/>
                  </a:cubicBezTo>
                  <a:cubicBezTo>
                    <a:pt x="102" y="101"/>
                    <a:pt x="101" y="101"/>
                    <a:pt x="100" y="102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7" y="99"/>
                    <a:pt x="96" y="99"/>
                    <a:pt x="96" y="99"/>
                  </a:cubicBezTo>
                  <a:cubicBezTo>
                    <a:pt x="96" y="98"/>
                    <a:pt x="81" y="87"/>
                    <a:pt x="64" y="73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37" y="52"/>
                    <a:pt x="18" y="39"/>
                    <a:pt x="12" y="37"/>
                  </a:cubicBezTo>
                  <a:cubicBezTo>
                    <a:pt x="7" y="35"/>
                    <a:pt x="1" y="34"/>
                    <a:pt x="1" y="36"/>
                  </a:cubicBezTo>
                  <a:cubicBezTo>
                    <a:pt x="0" y="37"/>
                    <a:pt x="0" y="39"/>
                    <a:pt x="1" y="40"/>
                  </a:cubicBezTo>
                  <a:cubicBezTo>
                    <a:pt x="2" y="40"/>
                    <a:pt x="18" y="51"/>
                    <a:pt x="37" y="63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79" y="91"/>
                    <a:pt x="94" y="101"/>
                    <a:pt x="95" y="102"/>
                  </a:cubicBezTo>
                  <a:cubicBezTo>
                    <a:pt x="95" y="102"/>
                    <a:pt x="95" y="102"/>
                    <a:pt x="95" y="102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9" y="105"/>
                    <a:pt x="99" y="106"/>
                    <a:pt x="101" y="107"/>
                  </a:cubicBezTo>
                  <a:cubicBezTo>
                    <a:pt x="102" y="108"/>
                    <a:pt x="103" y="111"/>
                    <a:pt x="102" y="113"/>
                  </a:cubicBezTo>
                  <a:cubicBezTo>
                    <a:pt x="101" y="114"/>
                    <a:pt x="101" y="115"/>
                    <a:pt x="101" y="116"/>
                  </a:cubicBezTo>
                  <a:cubicBezTo>
                    <a:pt x="99" y="120"/>
                    <a:pt x="99" y="120"/>
                    <a:pt x="99" y="120"/>
                  </a:cubicBezTo>
                  <a:cubicBezTo>
                    <a:pt x="99" y="120"/>
                    <a:pt x="98" y="120"/>
                    <a:pt x="98" y="120"/>
                  </a:cubicBezTo>
                  <a:cubicBezTo>
                    <a:pt x="98" y="120"/>
                    <a:pt x="86" y="135"/>
                    <a:pt x="73" y="152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51" y="180"/>
                    <a:pt x="38" y="198"/>
                    <a:pt x="36" y="204"/>
                  </a:cubicBezTo>
                  <a:cubicBezTo>
                    <a:pt x="34" y="209"/>
                    <a:pt x="34" y="215"/>
                    <a:pt x="35" y="216"/>
                  </a:cubicBezTo>
                  <a:cubicBezTo>
                    <a:pt x="36" y="216"/>
                    <a:pt x="38" y="216"/>
                    <a:pt x="39" y="215"/>
                  </a:cubicBezTo>
                  <a:cubicBezTo>
                    <a:pt x="40" y="214"/>
                    <a:pt x="50" y="198"/>
                    <a:pt x="62" y="179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3"/>
            <p:cNvSpPr/>
            <p:nvPr/>
          </p:nvSpPr>
          <p:spPr bwMode="auto">
            <a:xfrm>
              <a:off x="5311" y="3558"/>
              <a:ext cx="187" cy="483"/>
            </a:xfrm>
            <a:custGeom>
              <a:avLst/>
              <a:gdLst>
                <a:gd name="T0" fmla="*/ 42 w 79"/>
                <a:gd name="T1" fmla="*/ 202 h 204"/>
                <a:gd name="T2" fmla="*/ 42 w 79"/>
                <a:gd name="T3" fmla="*/ 201 h 204"/>
                <a:gd name="T4" fmla="*/ 55 w 79"/>
                <a:gd name="T5" fmla="*/ 201 h 204"/>
                <a:gd name="T6" fmla="*/ 72 w 79"/>
                <a:gd name="T7" fmla="*/ 200 h 204"/>
                <a:gd name="T8" fmla="*/ 77 w 79"/>
                <a:gd name="T9" fmla="*/ 196 h 204"/>
                <a:gd name="T10" fmla="*/ 79 w 79"/>
                <a:gd name="T11" fmla="*/ 188 h 204"/>
                <a:gd name="T12" fmla="*/ 78 w 79"/>
                <a:gd name="T13" fmla="*/ 181 h 204"/>
                <a:gd name="T14" fmla="*/ 74 w 79"/>
                <a:gd name="T15" fmla="*/ 178 h 204"/>
                <a:gd name="T16" fmla="*/ 58 w 79"/>
                <a:gd name="T17" fmla="*/ 177 h 204"/>
                <a:gd name="T18" fmla="*/ 46 w 79"/>
                <a:gd name="T19" fmla="*/ 175 h 204"/>
                <a:gd name="T20" fmla="*/ 47 w 79"/>
                <a:gd name="T21" fmla="*/ 137 h 204"/>
                <a:gd name="T22" fmla="*/ 48 w 79"/>
                <a:gd name="T23" fmla="*/ 120 h 204"/>
                <a:gd name="T24" fmla="*/ 50 w 79"/>
                <a:gd name="T25" fmla="*/ 65 h 204"/>
                <a:gd name="T26" fmla="*/ 51 w 79"/>
                <a:gd name="T27" fmla="*/ 53 h 204"/>
                <a:gd name="T28" fmla="*/ 58 w 79"/>
                <a:gd name="T29" fmla="*/ 51 h 204"/>
                <a:gd name="T30" fmla="*/ 66 w 79"/>
                <a:gd name="T31" fmla="*/ 47 h 204"/>
                <a:gd name="T32" fmla="*/ 69 w 79"/>
                <a:gd name="T33" fmla="*/ 26 h 204"/>
                <a:gd name="T34" fmla="*/ 69 w 79"/>
                <a:gd name="T35" fmla="*/ 18 h 204"/>
                <a:gd name="T36" fmla="*/ 53 w 79"/>
                <a:gd name="T37" fmla="*/ 6 h 204"/>
                <a:gd name="T38" fmla="*/ 52 w 79"/>
                <a:gd name="T39" fmla="*/ 5 h 204"/>
                <a:gd name="T40" fmla="*/ 52 w 79"/>
                <a:gd name="T41" fmla="*/ 4 h 204"/>
                <a:gd name="T42" fmla="*/ 51 w 79"/>
                <a:gd name="T43" fmla="*/ 3 h 204"/>
                <a:gd name="T44" fmla="*/ 50 w 79"/>
                <a:gd name="T45" fmla="*/ 3 h 204"/>
                <a:gd name="T46" fmla="*/ 49 w 79"/>
                <a:gd name="T47" fmla="*/ 3 h 204"/>
                <a:gd name="T48" fmla="*/ 43 w 79"/>
                <a:gd name="T49" fmla="*/ 1 h 204"/>
                <a:gd name="T50" fmla="*/ 38 w 79"/>
                <a:gd name="T51" fmla="*/ 2 h 204"/>
                <a:gd name="T52" fmla="*/ 36 w 79"/>
                <a:gd name="T53" fmla="*/ 5 h 204"/>
                <a:gd name="T54" fmla="*/ 33 w 79"/>
                <a:gd name="T55" fmla="*/ 6 h 204"/>
                <a:gd name="T56" fmla="*/ 33 w 79"/>
                <a:gd name="T57" fmla="*/ 6 h 204"/>
                <a:gd name="T58" fmla="*/ 32 w 79"/>
                <a:gd name="T59" fmla="*/ 7 h 204"/>
                <a:gd name="T60" fmla="*/ 32 w 79"/>
                <a:gd name="T61" fmla="*/ 9 h 204"/>
                <a:gd name="T62" fmla="*/ 26 w 79"/>
                <a:gd name="T63" fmla="*/ 17 h 204"/>
                <a:gd name="T64" fmla="*/ 25 w 79"/>
                <a:gd name="T65" fmla="*/ 19 h 204"/>
                <a:gd name="T66" fmla="*/ 12 w 79"/>
                <a:gd name="T67" fmla="*/ 39 h 204"/>
                <a:gd name="T68" fmla="*/ 13 w 79"/>
                <a:gd name="T69" fmla="*/ 47 h 204"/>
                <a:gd name="T70" fmla="*/ 22 w 79"/>
                <a:gd name="T71" fmla="*/ 51 h 204"/>
                <a:gd name="T72" fmla="*/ 29 w 79"/>
                <a:gd name="T73" fmla="*/ 53 h 204"/>
                <a:gd name="T74" fmla="*/ 29 w 79"/>
                <a:gd name="T75" fmla="*/ 65 h 204"/>
                <a:gd name="T76" fmla="*/ 32 w 79"/>
                <a:gd name="T77" fmla="*/ 120 h 204"/>
                <a:gd name="T78" fmla="*/ 32 w 79"/>
                <a:gd name="T79" fmla="*/ 137 h 204"/>
                <a:gd name="T80" fmla="*/ 34 w 79"/>
                <a:gd name="T81" fmla="*/ 175 h 204"/>
                <a:gd name="T82" fmla="*/ 21 w 79"/>
                <a:gd name="T83" fmla="*/ 177 h 204"/>
                <a:gd name="T84" fmla="*/ 6 w 79"/>
                <a:gd name="T85" fmla="*/ 178 h 204"/>
                <a:gd name="T86" fmla="*/ 1 w 79"/>
                <a:gd name="T87" fmla="*/ 181 h 204"/>
                <a:gd name="T88" fmla="*/ 0 w 79"/>
                <a:gd name="T89" fmla="*/ 188 h 204"/>
                <a:gd name="T90" fmla="*/ 2 w 79"/>
                <a:gd name="T91" fmla="*/ 196 h 204"/>
                <a:gd name="T92" fmla="*/ 8 w 79"/>
                <a:gd name="T93" fmla="*/ 200 h 204"/>
                <a:gd name="T94" fmla="*/ 25 w 79"/>
                <a:gd name="T95" fmla="*/ 201 h 204"/>
                <a:gd name="T96" fmla="*/ 37 w 79"/>
                <a:gd name="T97" fmla="*/ 201 h 204"/>
                <a:gd name="T98" fmla="*/ 38 w 79"/>
                <a:gd name="T99" fmla="*/ 202 h 204"/>
                <a:gd name="T100" fmla="*/ 42 w 79"/>
                <a:gd name="T101" fmla="*/ 2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9" h="204">
                  <a:moveTo>
                    <a:pt x="42" y="202"/>
                  </a:moveTo>
                  <a:cubicBezTo>
                    <a:pt x="42" y="202"/>
                    <a:pt x="42" y="201"/>
                    <a:pt x="42" y="201"/>
                  </a:cubicBezTo>
                  <a:cubicBezTo>
                    <a:pt x="44" y="201"/>
                    <a:pt x="49" y="201"/>
                    <a:pt x="55" y="201"/>
                  </a:cubicBezTo>
                  <a:cubicBezTo>
                    <a:pt x="62" y="201"/>
                    <a:pt x="69" y="201"/>
                    <a:pt x="72" y="200"/>
                  </a:cubicBezTo>
                  <a:cubicBezTo>
                    <a:pt x="74" y="199"/>
                    <a:pt x="77" y="197"/>
                    <a:pt x="77" y="196"/>
                  </a:cubicBezTo>
                  <a:cubicBezTo>
                    <a:pt x="78" y="194"/>
                    <a:pt x="79" y="191"/>
                    <a:pt x="79" y="188"/>
                  </a:cubicBezTo>
                  <a:cubicBezTo>
                    <a:pt x="79" y="186"/>
                    <a:pt x="79" y="183"/>
                    <a:pt x="78" y="181"/>
                  </a:cubicBezTo>
                  <a:cubicBezTo>
                    <a:pt x="77" y="180"/>
                    <a:pt x="76" y="178"/>
                    <a:pt x="74" y="178"/>
                  </a:cubicBezTo>
                  <a:cubicBezTo>
                    <a:pt x="72" y="177"/>
                    <a:pt x="65" y="177"/>
                    <a:pt x="58" y="177"/>
                  </a:cubicBezTo>
                  <a:cubicBezTo>
                    <a:pt x="53" y="176"/>
                    <a:pt x="48" y="176"/>
                    <a:pt x="46" y="175"/>
                  </a:cubicBezTo>
                  <a:cubicBezTo>
                    <a:pt x="46" y="165"/>
                    <a:pt x="47" y="151"/>
                    <a:pt x="47" y="137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9" y="98"/>
                    <a:pt x="50" y="74"/>
                    <a:pt x="50" y="65"/>
                  </a:cubicBezTo>
                  <a:cubicBezTo>
                    <a:pt x="50" y="62"/>
                    <a:pt x="51" y="57"/>
                    <a:pt x="51" y="53"/>
                  </a:cubicBezTo>
                  <a:cubicBezTo>
                    <a:pt x="52" y="52"/>
                    <a:pt x="55" y="52"/>
                    <a:pt x="58" y="51"/>
                  </a:cubicBezTo>
                  <a:cubicBezTo>
                    <a:pt x="62" y="50"/>
                    <a:pt x="66" y="48"/>
                    <a:pt x="66" y="47"/>
                  </a:cubicBezTo>
                  <a:cubicBezTo>
                    <a:pt x="67" y="46"/>
                    <a:pt x="68" y="36"/>
                    <a:pt x="69" y="26"/>
                  </a:cubicBezTo>
                  <a:cubicBezTo>
                    <a:pt x="69" y="23"/>
                    <a:pt x="69" y="21"/>
                    <a:pt x="69" y="18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4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1" y="3"/>
                    <a:pt x="50" y="3"/>
                    <a:pt x="50" y="3"/>
                  </a:cubicBezTo>
                  <a:cubicBezTo>
                    <a:pt x="50" y="3"/>
                    <a:pt x="50" y="3"/>
                    <a:pt x="49" y="3"/>
                  </a:cubicBezTo>
                  <a:cubicBezTo>
                    <a:pt x="49" y="3"/>
                    <a:pt x="47" y="3"/>
                    <a:pt x="43" y="1"/>
                  </a:cubicBezTo>
                  <a:cubicBezTo>
                    <a:pt x="42" y="0"/>
                    <a:pt x="39" y="0"/>
                    <a:pt x="38" y="2"/>
                  </a:cubicBezTo>
                  <a:cubicBezTo>
                    <a:pt x="38" y="3"/>
                    <a:pt x="37" y="4"/>
                    <a:pt x="36" y="5"/>
                  </a:cubicBezTo>
                  <a:cubicBezTo>
                    <a:pt x="36" y="5"/>
                    <a:pt x="34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2" y="8"/>
                    <a:pt x="32" y="9"/>
                  </a:cubicBezTo>
                  <a:cubicBezTo>
                    <a:pt x="31" y="9"/>
                    <a:pt x="29" y="12"/>
                    <a:pt x="26" y="17"/>
                  </a:cubicBezTo>
                  <a:cubicBezTo>
                    <a:pt x="26" y="18"/>
                    <a:pt x="25" y="19"/>
                    <a:pt x="25" y="1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3"/>
                    <a:pt x="13" y="47"/>
                    <a:pt x="13" y="47"/>
                  </a:cubicBezTo>
                  <a:cubicBezTo>
                    <a:pt x="14" y="48"/>
                    <a:pt x="18" y="50"/>
                    <a:pt x="22" y="51"/>
                  </a:cubicBezTo>
                  <a:cubicBezTo>
                    <a:pt x="24" y="52"/>
                    <a:pt x="27" y="52"/>
                    <a:pt x="29" y="53"/>
                  </a:cubicBezTo>
                  <a:cubicBezTo>
                    <a:pt x="29" y="57"/>
                    <a:pt x="29" y="62"/>
                    <a:pt x="29" y="65"/>
                  </a:cubicBezTo>
                  <a:cubicBezTo>
                    <a:pt x="30" y="74"/>
                    <a:pt x="31" y="98"/>
                    <a:pt x="32" y="120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33" y="151"/>
                    <a:pt x="34" y="165"/>
                    <a:pt x="34" y="175"/>
                  </a:cubicBezTo>
                  <a:cubicBezTo>
                    <a:pt x="32" y="176"/>
                    <a:pt x="27" y="176"/>
                    <a:pt x="21" y="177"/>
                  </a:cubicBezTo>
                  <a:cubicBezTo>
                    <a:pt x="14" y="177"/>
                    <a:pt x="7" y="177"/>
                    <a:pt x="6" y="178"/>
                  </a:cubicBezTo>
                  <a:cubicBezTo>
                    <a:pt x="4" y="178"/>
                    <a:pt x="2" y="180"/>
                    <a:pt x="1" y="181"/>
                  </a:cubicBezTo>
                  <a:cubicBezTo>
                    <a:pt x="1" y="183"/>
                    <a:pt x="0" y="186"/>
                    <a:pt x="0" y="188"/>
                  </a:cubicBezTo>
                  <a:cubicBezTo>
                    <a:pt x="1" y="191"/>
                    <a:pt x="1" y="194"/>
                    <a:pt x="2" y="196"/>
                  </a:cubicBezTo>
                  <a:cubicBezTo>
                    <a:pt x="3" y="197"/>
                    <a:pt x="6" y="199"/>
                    <a:pt x="8" y="200"/>
                  </a:cubicBezTo>
                  <a:cubicBezTo>
                    <a:pt x="10" y="201"/>
                    <a:pt x="18" y="201"/>
                    <a:pt x="25" y="201"/>
                  </a:cubicBezTo>
                  <a:cubicBezTo>
                    <a:pt x="31" y="201"/>
                    <a:pt x="35" y="201"/>
                    <a:pt x="37" y="201"/>
                  </a:cubicBezTo>
                  <a:cubicBezTo>
                    <a:pt x="38" y="201"/>
                    <a:pt x="38" y="202"/>
                    <a:pt x="38" y="202"/>
                  </a:cubicBezTo>
                  <a:cubicBezTo>
                    <a:pt x="39" y="204"/>
                    <a:pt x="41" y="204"/>
                    <a:pt x="42" y="202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4"/>
            <p:cNvSpPr/>
            <p:nvPr/>
          </p:nvSpPr>
          <p:spPr bwMode="auto">
            <a:xfrm>
              <a:off x="5254" y="3509"/>
              <a:ext cx="130" cy="106"/>
            </a:xfrm>
            <a:custGeom>
              <a:avLst/>
              <a:gdLst>
                <a:gd name="T0" fmla="*/ 50 w 55"/>
                <a:gd name="T1" fmla="*/ 26 h 45"/>
                <a:gd name="T2" fmla="*/ 51 w 55"/>
                <a:gd name="T3" fmla="*/ 25 h 45"/>
                <a:gd name="T4" fmla="*/ 52 w 55"/>
                <a:gd name="T5" fmla="*/ 24 h 45"/>
                <a:gd name="T6" fmla="*/ 52 w 55"/>
                <a:gd name="T7" fmla="*/ 23 h 45"/>
                <a:gd name="T8" fmla="*/ 52 w 55"/>
                <a:gd name="T9" fmla="*/ 23 h 45"/>
                <a:gd name="T10" fmla="*/ 52 w 55"/>
                <a:gd name="T11" fmla="*/ 22 h 45"/>
                <a:gd name="T12" fmla="*/ 54 w 55"/>
                <a:gd name="T13" fmla="*/ 17 h 45"/>
                <a:gd name="T14" fmla="*/ 53 w 55"/>
                <a:gd name="T15" fmla="*/ 12 h 45"/>
                <a:gd name="T16" fmla="*/ 49 w 55"/>
                <a:gd name="T17" fmla="*/ 8 h 45"/>
                <a:gd name="T18" fmla="*/ 49 w 55"/>
                <a:gd name="T19" fmla="*/ 7 h 45"/>
                <a:gd name="T20" fmla="*/ 48 w 55"/>
                <a:gd name="T21" fmla="*/ 7 h 45"/>
                <a:gd name="T22" fmla="*/ 47 w 55"/>
                <a:gd name="T23" fmla="*/ 6 h 45"/>
                <a:gd name="T24" fmla="*/ 46 w 55"/>
                <a:gd name="T25" fmla="*/ 6 h 45"/>
                <a:gd name="T26" fmla="*/ 46 w 55"/>
                <a:gd name="T27" fmla="*/ 5 h 45"/>
                <a:gd name="T28" fmla="*/ 37 w 55"/>
                <a:gd name="T29" fmla="*/ 0 h 45"/>
                <a:gd name="T30" fmla="*/ 24 w 55"/>
                <a:gd name="T31" fmla="*/ 0 h 45"/>
                <a:gd name="T32" fmla="*/ 1 w 55"/>
                <a:gd name="T33" fmla="*/ 2 h 45"/>
                <a:gd name="T34" fmla="*/ 0 w 55"/>
                <a:gd name="T35" fmla="*/ 12 h 45"/>
                <a:gd name="T36" fmla="*/ 1 w 55"/>
                <a:gd name="T37" fmla="*/ 22 h 45"/>
                <a:gd name="T38" fmla="*/ 26 w 55"/>
                <a:gd name="T39" fmla="*/ 25 h 45"/>
                <a:gd name="T40" fmla="*/ 34 w 55"/>
                <a:gd name="T41" fmla="*/ 26 h 45"/>
                <a:gd name="T42" fmla="*/ 35 w 55"/>
                <a:gd name="T43" fmla="*/ 45 h 45"/>
                <a:gd name="T44" fmla="*/ 49 w 55"/>
                <a:gd name="T45" fmla="*/ 27 h 45"/>
                <a:gd name="T46" fmla="*/ 50 w 55"/>
                <a:gd name="T47" fmla="*/ 2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45">
                  <a:moveTo>
                    <a:pt x="50" y="26"/>
                  </a:moveTo>
                  <a:cubicBezTo>
                    <a:pt x="50" y="26"/>
                    <a:pt x="50" y="25"/>
                    <a:pt x="51" y="25"/>
                  </a:cubicBezTo>
                  <a:cubicBezTo>
                    <a:pt x="51" y="25"/>
                    <a:pt x="51" y="24"/>
                    <a:pt x="52" y="24"/>
                  </a:cubicBezTo>
                  <a:cubicBezTo>
                    <a:pt x="52" y="24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3" y="18"/>
                    <a:pt x="54" y="17"/>
                  </a:cubicBezTo>
                  <a:cubicBezTo>
                    <a:pt x="55" y="15"/>
                    <a:pt x="54" y="13"/>
                    <a:pt x="53" y="12"/>
                  </a:cubicBezTo>
                  <a:cubicBezTo>
                    <a:pt x="50" y="10"/>
                    <a:pt x="49" y="9"/>
                    <a:pt x="49" y="8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8" y="7"/>
                    <a:pt x="48" y="7"/>
                  </a:cubicBezTo>
                  <a:cubicBezTo>
                    <a:pt x="48" y="6"/>
                    <a:pt x="47" y="6"/>
                    <a:pt x="47" y="6"/>
                  </a:cubicBezTo>
                  <a:cubicBezTo>
                    <a:pt x="47" y="6"/>
                    <a:pt x="47" y="6"/>
                    <a:pt x="46" y="6"/>
                  </a:cubicBezTo>
                  <a:cubicBezTo>
                    <a:pt x="46" y="6"/>
                    <a:pt x="46" y="6"/>
                    <a:pt x="46" y="5"/>
                  </a:cubicBezTo>
                  <a:cubicBezTo>
                    <a:pt x="45" y="5"/>
                    <a:pt x="42" y="3"/>
                    <a:pt x="37" y="0"/>
                  </a:cubicBezTo>
                  <a:cubicBezTo>
                    <a:pt x="33" y="0"/>
                    <a:pt x="28" y="0"/>
                    <a:pt x="24" y="0"/>
                  </a:cubicBezTo>
                  <a:cubicBezTo>
                    <a:pt x="12" y="0"/>
                    <a:pt x="2" y="1"/>
                    <a:pt x="1" y="2"/>
                  </a:cubicBezTo>
                  <a:cubicBezTo>
                    <a:pt x="1" y="2"/>
                    <a:pt x="0" y="7"/>
                    <a:pt x="0" y="12"/>
                  </a:cubicBezTo>
                  <a:cubicBezTo>
                    <a:pt x="0" y="16"/>
                    <a:pt x="1" y="21"/>
                    <a:pt x="1" y="22"/>
                  </a:cubicBezTo>
                  <a:cubicBezTo>
                    <a:pt x="2" y="22"/>
                    <a:pt x="13" y="24"/>
                    <a:pt x="26" y="25"/>
                  </a:cubicBezTo>
                  <a:cubicBezTo>
                    <a:pt x="28" y="26"/>
                    <a:pt x="31" y="26"/>
                    <a:pt x="34" y="26"/>
                  </a:cubicBezTo>
                  <a:cubicBezTo>
                    <a:pt x="34" y="29"/>
                    <a:pt x="34" y="37"/>
                    <a:pt x="35" y="45"/>
                  </a:cubicBezTo>
                  <a:cubicBezTo>
                    <a:pt x="42" y="36"/>
                    <a:pt x="47" y="29"/>
                    <a:pt x="49" y="27"/>
                  </a:cubicBezTo>
                  <a:cubicBezTo>
                    <a:pt x="49" y="26"/>
                    <a:pt x="50" y="26"/>
                    <a:pt x="50" y="26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5"/>
            <p:cNvSpPr/>
            <p:nvPr/>
          </p:nvSpPr>
          <p:spPr bwMode="auto">
            <a:xfrm>
              <a:off x="5361" y="3263"/>
              <a:ext cx="87" cy="255"/>
            </a:xfrm>
            <a:custGeom>
              <a:avLst/>
              <a:gdLst>
                <a:gd name="T0" fmla="*/ 0 w 37"/>
                <a:gd name="T1" fmla="*/ 38 h 108"/>
                <a:gd name="T2" fmla="*/ 0 w 37"/>
                <a:gd name="T3" fmla="*/ 55 h 108"/>
                <a:gd name="T4" fmla="*/ 0 w 37"/>
                <a:gd name="T5" fmla="*/ 84 h 108"/>
                <a:gd name="T6" fmla="*/ 1 w 37"/>
                <a:gd name="T7" fmla="*/ 101 h 108"/>
                <a:gd name="T8" fmla="*/ 4 w 37"/>
                <a:gd name="T9" fmla="*/ 103 h 108"/>
                <a:gd name="T10" fmla="*/ 6 w 37"/>
                <a:gd name="T11" fmla="*/ 105 h 108"/>
                <a:gd name="T12" fmla="*/ 7 w 37"/>
                <a:gd name="T13" fmla="*/ 106 h 108"/>
                <a:gd name="T14" fmla="*/ 7 w 37"/>
                <a:gd name="T15" fmla="*/ 106 h 108"/>
                <a:gd name="T16" fmla="*/ 14 w 37"/>
                <a:gd name="T17" fmla="*/ 108 h 108"/>
                <a:gd name="T18" fmla="*/ 16 w 37"/>
                <a:gd name="T19" fmla="*/ 108 h 108"/>
                <a:gd name="T20" fmla="*/ 18 w 37"/>
                <a:gd name="T21" fmla="*/ 107 h 108"/>
                <a:gd name="T22" fmla="*/ 23 w 37"/>
                <a:gd name="T23" fmla="*/ 103 h 108"/>
                <a:gd name="T24" fmla="*/ 24 w 37"/>
                <a:gd name="T25" fmla="*/ 102 h 108"/>
                <a:gd name="T26" fmla="*/ 24 w 37"/>
                <a:gd name="T27" fmla="*/ 101 h 108"/>
                <a:gd name="T28" fmla="*/ 25 w 37"/>
                <a:gd name="T29" fmla="*/ 99 h 108"/>
                <a:gd name="T30" fmla="*/ 37 w 37"/>
                <a:gd name="T31" fmla="*/ 81 h 108"/>
                <a:gd name="T32" fmla="*/ 37 w 37"/>
                <a:gd name="T33" fmla="*/ 55 h 108"/>
                <a:gd name="T34" fmla="*/ 37 w 37"/>
                <a:gd name="T35" fmla="*/ 38 h 108"/>
                <a:gd name="T36" fmla="*/ 35 w 37"/>
                <a:gd name="T37" fmla="*/ 26 h 108"/>
                <a:gd name="T38" fmla="*/ 32 w 37"/>
                <a:gd name="T39" fmla="*/ 20 h 108"/>
                <a:gd name="T40" fmla="*/ 30 w 37"/>
                <a:gd name="T41" fmla="*/ 12 h 108"/>
                <a:gd name="T42" fmla="*/ 23 w 37"/>
                <a:gd name="T43" fmla="*/ 2 h 108"/>
                <a:gd name="T44" fmla="*/ 14 w 37"/>
                <a:gd name="T45" fmla="*/ 2 h 108"/>
                <a:gd name="T46" fmla="*/ 8 w 37"/>
                <a:gd name="T47" fmla="*/ 12 h 108"/>
                <a:gd name="T48" fmla="*/ 6 w 37"/>
                <a:gd name="T49" fmla="*/ 20 h 108"/>
                <a:gd name="T50" fmla="*/ 3 w 37"/>
                <a:gd name="T51" fmla="*/ 26 h 108"/>
                <a:gd name="T52" fmla="*/ 0 w 37"/>
                <a:gd name="T53" fmla="*/ 3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108">
                  <a:moveTo>
                    <a:pt x="0" y="38"/>
                  </a:moveTo>
                  <a:cubicBezTo>
                    <a:pt x="0" y="42"/>
                    <a:pt x="0" y="50"/>
                    <a:pt x="0" y="55"/>
                  </a:cubicBezTo>
                  <a:cubicBezTo>
                    <a:pt x="0" y="61"/>
                    <a:pt x="0" y="74"/>
                    <a:pt x="0" y="84"/>
                  </a:cubicBezTo>
                  <a:cubicBezTo>
                    <a:pt x="0" y="89"/>
                    <a:pt x="0" y="95"/>
                    <a:pt x="1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5" y="104"/>
                    <a:pt x="6" y="105"/>
                    <a:pt x="6" y="105"/>
                  </a:cubicBezTo>
                  <a:cubicBezTo>
                    <a:pt x="6" y="105"/>
                    <a:pt x="6" y="105"/>
                    <a:pt x="7" y="106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8" y="105"/>
                    <a:pt x="9" y="105"/>
                    <a:pt x="14" y="108"/>
                  </a:cubicBezTo>
                  <a:cubicBezTo>
                    <a:pt x="14" y="108"/>
                    <a:pt x="15" y="108"/>
                    <a:pt x="16" y="108"/>
                  </a:cubicBezTo>
                  <a:cubicBezTo>
                    <a:pt x="17" y="108"/>
                    <a:pt x="18" y="108"/>
                    <a:pt x="18" y="107"/>
                  </a:cubicBezTo>
                  <a:cubicBezTo>
                    <a:pt x="21" y="103"/>
                    <a:pt x="23" y="102"/>
                    <a:pt x="23" y="103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1"/>
                    <a:pt x="24" y="101"/>
                  </a:cubicBezTo>
                  <a:cubicBezTo>
                    <a:pt x="24" y="101"/>
                    <a:pt x="24" y="100"/>
                    <a:pt x="25" y="99"/>
                  </a:cubicBezTo>
                  <a:cubicBezTo>
                    <a:pt x="25" y="99"/>
                    <a:pt x="30" y="92"/>
                    <a:pt x="37" y="81"/>
                  </a:cubicBezTo>
                  <a:cubicBezTo>
                    <a:pt x="37" y="71"/>
                    <a:pt x="37" y="60"/>
                    <a:pt x="37" y="55"/>
                  </a:cubicBezTo>
                  <a:cubicBezTo>
                    <a:pt x="37" y="50"/>
                    <a:pt x="37" y="42"/>
                    <a:pt x="37" y="38"/>
                  </a:cubicBezTo>
                  <a:cubicBezTo>
                    <a:pt x="37" y="33"/>
                    <a:pt x="36" y="28"/>
                    <a:pt x="35" y="26"/>
                  </a:cubicBezTo>
                  <a:cubicBezTo>
                    <a:pt x="33" y="24"/>
                    <a:pt x="32" y="21"/>
                    <a:pt x="32" y="20"/>
                  </a:cubicBezTo>
                  <a:cubicBezTo>
                    <a:pt x="32" y="19"/>
                    <a:pt x="31" y="15"/>
                    <a:pt x="30" y="12"/>
                  </a:cubicBezTo>
                  <a:cubicBezTo>
                    <a:pt x="29" y="9"/>
                    <a:pt x="26" y="4"/>
                    <a:pt x="23" y="2"/>
                  </a:cubicBezTo>
                  <a:cubicBezTo>
                    <a:pt x="21" y="0"/>
                    <a:pt x="17" y="0"/>
                    <a:pt x="14" y="2"/>
                  </a:cubicBezTo>
                  <a:cubicBezTo>
                    <a:pt x="12" y="4"/>
                    <a:pt x="9" y="9"/>
                    <a:pt x="8" y="12"/>
                  </a:cubicBezTo>
                  <a:cubicBezTo>
                    <a:pt x="7" y="15"/>
                    <a:pt x="6" y="19"/>
                    <a:pt x="6" y="20"/>
                  </a:cubicBezTo>
                  <a:cubicBezTo>
                    <a:pt x="6" y="21"/>
                    <a:pt x="5" y="24"/>
                    <a:pt x="3" y="26"/>
                  </a:cubicBezTo>
                  <a:cubicBezTo>
                    <a:pt x="1" y="28"/>
                    <a:pt x="0" y="33"/>
                    <a:pt x="0" y="3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6"/>
            <p:cNvSpPr/>
            <p:nvPr/>
          </p:nvSpPr>
          <p:spPr bwMode="auto">
            <a:xfrm>
              <a:off x="5422" y="3490"/>
              <a:ext cx="133" cy="87"/>
            </a:xfrm>
            <a:custGeom>
              <a:avLst/>
              <a:gdLst>
                <a:gd name="T0" fmla="*/ 31 w 56"/>
                <a:gd name="T1" fmla="*/ 33 h 37"/>
                <a:gd name="T2" fmla="*/ 55 w 56"/>
                <a:gd name="T3" fmla="*/ 30 h 37"/>
                <a:gd name="T4" fmla="*/ 56 w 56"/>
                <a:gd name="T5" fmla="*/ 20 h 37"/>
                <a:gd name="T6" fmla="*/ 55 w 56"/>
                <a:gd name="T7" fmla="*/ 10 h 37"/>
                <a:gd name="T8" fmla="*/ 33 w 56"/>
                <a:gd name="T9" fmla="*/ 8 h 37"/>
                <a:gd name="T10" fmla="*/ 11 w 56"/>
                <a:gd name="T11" fmla="*/ 6 h 37"/>
                <a:gd name="T12" fmla="*/ 11 w 56"/>
                <a:gd name="T13" fmla="*/ 0 h 37"/>
                <a:gd name="T14" fmla="*/ 5 w 56"/>
                <a:gd name="T15" fmla="*/ 7 h 37"/>
                <a:gd name="T16" fmla="*/ 4 w 56"/>
                <a:gd name="T17" fmla="*/ 9 h 37"/>
                <a:gd name="T18" fmla="*/ 3 w 56"/>
                <a:gd name="T19" fmla="*/ 10 h 37"/>
                <a:gd name="T20" fmla="*/ 3 w 56"/>
                <a:gd name="T21" fmla="*/ 10 h 37"/>
                <a:gd name="T22" fmla="*/ 3 w 56"/>
                <a:gd name="T23" fmla="*/ 10 h 37"/>
                <a:gd name="T24" fmla="*/ 3 w 56"/>
                <a:gd name="T25" fmla="*/ 11 h 37"/>
                <a:gd name="T26" fmla="*/ 1 w 56"/>
                <a:gd name="T27" fmla="*/ 16 h 37"/>
                <a:gd name="T28" fmla="*/ 2 w 56"/>
                <a:gd name="T29" fmla="*/ 21 h 37"/>
                <a:gd name="T30" fmla="*/ 5 w 56"/>
                <a:gd name="T31" fmla="*/ 23 h 37"/>
                <a:gd name="T32" fmla="*/ 6 w 56"/>
                <a:gd name="T33" fmla="*/ 26 h 37"/>
                <a:gd name="T34" fmla="*/ 6 w 56"/>
                <a:gd name="T35" fmla="*/ 26 h 37"/>
                <a:gd name="T36" fmla="*/ 6 w 56"/>
                <a:gd name="T37" fmla="*/ 27 h 37"/>
                <a:gd name="T38" fmla="*/ 7 w 56"/>
                <a:gd name="T39" fmla="*/ 27 h 37"/>
                <a:gd name="T40" fmla="*/ 9 w 56"/>
                <a:gd name="T41" fmla="*/ 28 h 37"/>
                <a:gd name="T42" fmla="*/ 12 w 56"/>
                <a:gd name="T43" fmla="*/ 30 h 37"/>
                <a:gd name="T44" fmla="*/ 23 w 56"/>
                <a:gd name="T45" fmla="*/ 37 h 37"/>
                <a:gd name="T46" fmla="*/ 23 w 56"/>
                <a:gd name="T47" fmla="*/ 34 h 37"/>
                <a:gd name="T48" fmla="*/ 31 w 56"/>
                <a:gd name="T49" fmla="*/ 3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37">
                  <a:moveTo>
                    <a:pt x="31" y="33"/>
                  </a:moveTo>
                  <a:cubicBezTo>
                    <a:pt x="44" y="32"/>
                    <a:pt x="55" y="30"/>
                    <a:pt x="55" y="30"/>
                  </a:cubicBezTo>
                  <a:cubicBezTo>
                    <a:pt x="56" y="29"/>
                    <a:pt x="56" y="24"/>
                    <a:pt x="56" y="20"/>
                  </a:cubicBezTo>
                  <a:cubicBezTo>
                    <a:pt x="56" y="15"/>
                    <a:pt x="56" y="10"/>
                    <a:pt x="55" y="10"/>
                  </a:cubicBezTo>
                  <a:cubicBezTo>
                    <a:pt x="55" y="9"/>
                    <a:pt x="45" y="8"/>
                    <a:pt x="33" y="8"/>
                  </a:cubicBezTo>
                  <a:cubicBezTo>
                    <a:pt x="23" y="8"/>
                    <a:pt x="14" y="7"/>
                    <a:pt x="11" y="6"/>
                  </a:cubicBezTo>
                  <a:cubicBezTo>
                    <a:pt x="11" y="4"/>
                    <a:pt x="11" y="2"/>
                    <a:pt x="11" y="0"/>
                  </a:cubicBezTo>
                  <a:cubicBezTo>
                    <a:pt x="8" y="4"/>
                    <a:pt x="5" y="7"/>
                    <a:pt x="5" y="7"/>
                  </a:cubicBezTo>
                  <a:cubicBezTo>
                    <a:pt x="5" y="8"/>
                    <a:pt x="4" y="8"/>
                    <a:pt x="4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1" y="16"/>
                    <a:pt x="1" y="16"/>
                  </a:cubicBezTo>
                  <a:cubicBezTo>
                    <a:pt x="0" y="18"/>
                    <a:pt x="0" y="20"/>
                    <a:pt x="2" y="21"/>
                  </a:cubicBezTo>
                  <a:cubicBezTo>
                    <a:pt x="3" y="22"/>
                    <a:pt x="4" y="23"/>
                    <a:pt x="5" y="23"/>
                  </a:cubicBezTo>
                  <a:cubicBezTo>
                    <a:pt x="5" y="24"/>
                    <a:pt x="6" y="25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7"/>
                    <a:pt x="6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7"/>
                    <a:pt x="8" y="27"/>
                    <a:pt x="9" y="28"/>
                  </a:cubicBezTo>
                  <a:cubicBezTo>
                    <a:pt x="9" y="28"/>
                    <a:pt x="10" y="29"/>
                    <a:pt x="12" y="30"/>
                  </a:cubicBezTo>
                  <a:cubicBezTo>
                    <a:pt x="15" y="32"/>
                    <a:pt x="18" y="34"/>
                    <a:pt x="23" y="37"/>
                  </a:cubicBezTo>
                  <a:cubicBezTo>
                    <a:pt x="23" y="36"/>
                    <a:pt x="23" y="35"/>
                    <a:pt x="23" y="34"/>
                  </a:cubicBezTo>
                  <a:cubicBezTo>
                    <a:pt x="26" y="34"/>
                    <a:pt x="28" y="34"/>
                    <a:pt x="31" y="33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7"/>
            <p:cNvSpPr/>
            <p:nvPr/>
          </p:nvSpPr>
          <p:spPr bwMode="auto">
            <a:xfrm>
              <a:off x="5084" y="3220"/>
              <a:ext cx="639" cy="636"/>
            </a:xfrm>
            <a:custGeom>
              <a:avLst/>
              <a:gdLst>
                <a:gd name="T0" fmla="*/ 73 w 270"/>
                <a:gd name="T1" fmla="*/ 231 h 269"/>
                <a:gd name="T2" fmla="*/ 103 w 270"/>
                <a:gd name="T3" fmla="*/ 185 h 269"/>
                <a:gd name="T4" fmla="*/ 126 w 270"/>
                <a:gd name="T5" fmla="*/ 151 h 269"/>
                <a:gd name="T6" fmla="*/ 126 w 270"/>
                <a:gd name="T7" fmla="*/ 150 h 269"/>
                <a:gd name="T8" fmla="*/ 129 w 270"/>
                <a:gd name="T9" fmla="*/ 146 h 269"/>
                <a:gd name="T10" fmla="*/ 133 w 270"/>
                <a:gd name="T11" fmla="*/ 144 h 269"/>
                <a:gd name="T12" fmla="*/ 140 w 270"/>
                <a:gd name="T13" fmla="*/ 142 h 269"/>
                <a:gd name="T14" fmla="*/ 145 w 270"/>
                <a:gd name="T15" fmla="*/ 143 h 269"/>
                <a:gd name="T16" fmla="*/ 149 w 270"/>
                <a:gd name="T17" fmla="*/ 146 h 269"/>
                <a:gd name="T18" fmla="*/ 149 w 270"/>
                <a:gd name="T19" fmla="*/ 147 h 269"/>
                <a:gd name="T20" fmla="*/ 182 w 270"/>
                <a:gd name="T21" fmla="*/ 172 h 269"/>
                <a:gd name="T22" fmla="*/ 210 w 270"/>
                <a:gd name="T23" fmla="*/ 194 h 269"/>
                <a:gd name="T24" fmla="*/ 254 w 270"/>
                <a:gd name="T25" fmla="*/ 224 h 269"/>
                <a:gd name="T26" fmla="*/ 269 w 270"/>
                <a:gd name="T27" fmla="*/ 225 h 269"/>
                <a:gd name="T28" fmla="*/ 268 w 270"/>
                <a:gd name="T29" fmla="*/ 221 h 269"/>
                <a:gd name="T30" fmla="*/ 232 w 270"/>
                <a:gd name="T31" fmla="*/ 197 h 269"/>
                <a:gd name="T32" fmla="*/ 186 w 270"/>
                <a:gd name="T33" fmla="*/ 166 h 269"/>
                <a:gd name="T34" fmla="*/ 151 w 270"/>
                <a:gd name="T35" fmla="*/ 143 h 269"/>
                <a:gd name="T36" fmla="*/ 151 w 270"/>
                <a:gd name="T37" fmla="*/ 143 h 269"/>
                <a:gd name="T38" fmla="*/ 146 w 270"/>
                <a:gd name="T39" fmla="*/ 140 h 269"/>
                <a:gd name="T40" fmla="*/ 144 w 270"/>
                <a:gd name="T41" fmla="*/ 136 h 269"/>
                <a:gd name="T42" fmla="*/ 142 w 270"/>
                <a:gd name="T43" fmla="*/ 130 h 269"/>
                <a:gd name="T44" fmla="*/ 143 w 270"/>
                <a:gd name="T45" fmla="*/ 125 h 269"/>
                <a:gd name="T46" fmla="*/ 146 w 270"/>
                <a:gd name="T47" fmla="*/ 121 h 269"/>
                <a:gd name="T48" fmla="*/ 147 w 270"/>
                <a:gd name="T49" fmla="*/ 120 h 269"/>
                <a:gd name="T50" fmla="*/ 172 w 270"/>
                <a:gd name="T51" fmla="*/ 88 h 269"/>
                <a:gd name="T52" fmla="*/ 195 w 270"/>
                <a:gd name="T53" fmla="*/ 60 h 269"/>
                <a:gd name="T54" fmla="*/ 224 w 270"/>
                <a:gd name="T55" fmla="*/ 16 h 269"/>
                <a:gd name="T56" fmla="*/ 226 w 270"/>
                <a:gd name="T57" fmla="*/ 1 h 269"/>
                <a:gd name="T58" fmla="*/ 221 w 270"/>
                <a:gd name="T59" fmla="*/ 2 h 269"/>
                <a:gd name="T60" fmla="*/ 197 w 270"/>
                <a:gd name="T61" fmla="*/ 38 h 269"/>
                <a:gd name="T62" fmla="*/ 166 w 270"/>
                <a:gd name="T63" fmla="*/ 84 h 269"/>
                <a:gd name="T64" fmla="*/ 143 w 270"/>
                <a:gd name="T65" fmla="*/ 118 h 269"/>
                <a:gd name="T66" fmla="*/ 143 w 270"/>
                <a:gd name="T67" fmla="*/ 119 h 269"/>
                <a:gd name="T68" fmla="*/ 141 w 270"/>
                <a:gd name="T69" fmla="*/ 123 h 269"/>
                <a:gd name="T70" fmla="*/ 137 w 270"/>
                <a:gd name="T71" fmla="*/ 126 h 269"/>
                <a:gd name="T72" fmla="*/ 130 w 270"/>
                <a:gd name="T73" fmla="*/ 127 h 269"/>
                <a:gd name="T74" fmla="*/ 125 w 270"/>
                <a:gd name="T75" fmla="*/ 126 h 269"/>
                <a:gd name="T76" fmla="*/ 121 w 270"/>
                <a:gd name="T77" fmla="*/ 124 h 269"/>
                <a:gd name="T78" fmla="*/ 121 w 270"/>
                <a:gd name="T79" fmla="*/ 123 h 269"/>
                <a:gd name="T80" fmla="*/ 88 w 270"/>
                <a:gd name="T81" fmla="*/ 97 h 269"/>
                <a:gd name="T82" fmla="*/ 60 w 270"/>
                <a:gd name="T83" fmla="*/ 75 h 269"/>
                <a:gd name="T84" fmla="*/ 16 w 270"/>
                <a:gd name="T85" fmla="*/ 46 h 269"/>
                <a:gd name="T86" fmla="*/ 1 w 270"/>
                <a:gd name="T87" fmla="*/ 44 h 269"/>
                <a:gd name="T88" fmla="*/ 2 w 270"/>
                <a:gd name="T89" fmla="*/ 49 h 269"/>
                <a:gd name="T90" fmla="*/ 38 w 270"/>
                <a:gd name="T91" fmla="*/ 73 h 269"/>
                <a:gd name="T92" fmla="*/ 84 w 270"/>
                <a:gd name="T93" fmla="*/ 103 h 269"/>
                <a:gd name="T94" fmla="*/ 118 w 270"/>
                <a:gd name="T95" fmla="*/ 126 h 269"/>
                <a:gd name="T96" fmla="*/ 119 w 270"/>
                <a:gd name="T97" fmla="*/ 126 h 269"/>
                <a:gd name="T98" fmla="*/ 123 w 270"/>
                <a:gd name="T99" fmla="*/ 129 h 269"/>
                <a:gd name="T100" fmla="*/ 126 w 270"/>
                <a:gd name="T101" fmla="*/ 133 h 269"/>
                <a:gd name="T102" fmla="*/ 127 w 270"/>
                <a:gd name="T103" fmla="*/ 140 h 269"/>
                <a:gd name="T104" fmla="*/ 126 w 270"/>
                <a:gd name="T105" fmla="*/ 144 h 269"/>
                <a:gd name="T106" fmla="*/ 124 w 270"/>
                <a:gd name="T107" fmla="*/ 149 h 269"/>
                <a:gd name="T108" fmla="*/ 123 w 270"/>
                <a:gd name="T109" fmla="*/ 149 h 269"/>
                <a:gd name="T110" fmla="*/ 97 w 270"/>
                <a:gd name="T111" fmla="*/ 181 h 269"/>
                <a:gd name="T112" fmla="*/ 75 w 270"/>
                <a:gd name="T113" fmla="*/ 210 h 269"/>
                <a:gd name="T114" fmla="*/ 46 w 270"/>
                <a:gd name="T115" fmla="*/ 254 h 269"/>
                <a:gd name="T116" fmla="*/ 44 w 270"/>
                <a:gd name="T117" fmla="*/ 268 h 269"/>
                <a:gd name="T118" fmla="*/ 49 w 270"/>
                <a:gd name="T119" fmla="*/ 268 h 269"/>
                <a:gd name="T120" fmla="*/ 73 w 270"/>
                <a:gd name="T121" fmla="*/ 231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0" h="269">
                  <a:moveTo>
                    <a:pt x="73" y="231"/>
                  </a:moveTo>
                  <a:cubicBezTo>
                    <a:pt x="103" y="185"/>
                    <a:pt x="103" y="185"/>
                    <a:pt x="103" y="185"/>
                  </a:cubicBezTo>
                  <a:cubicBezTo>
                    <a:pt x="116" y="167"/>
                    <a:pt x="126" y="152"/>
                    <a:pt x="126" y="151"/>
                  </a:cubicBezTo>
                  <a:cubicBezTo>
                    <a:pt x="126" y="151"/>
                    <a:pt x="126" y="151"/>
                    <a:pt x="126" y="150"/>
                  </a:cubicBezTo>
                  <a:cubicBezTo>
                    <a:pt x="129" y="146"/>
                    <a:pt x="129" y="146"/>
                    <a:pt x="129" y="146"/>
                  </a:cubicBezTo>
                  <a:cubicBezTo>
                    <a:pt x="130" y="146"/>
                    <a:pt x="132" y="145"/>
                    <a:pt x="133" y="144"/>
                  </a:cubicBezTo>
                  <a:cubicBezTo>
                    <a:pt x="135" y="141"/>
                    <a:pt x="138" y="141"/>
                    <a:pt x="140" y="142"/>
                  </a:cubicBezTo>
                  <a:cubicBezTo>
                    <a:pt x="142" y="143"/>
                    <a:pt x="143" y="144"/>
                    <a:pt x="145" y="143"/>
                  </a:cubicBezTo>
                  <a:cubicBezTo>
                    <a:pt x="149" y="146"/>
                    <a:pt x="149" y="146"/>
                    <a:pt x="149" y="146"/>
                  </a:cubicBezTo>
                  <a:cubicBezTo>
                    <a:pt x="149" y="146"/>
                    <a:pt x="149" y="147"/>
                    <a:pt x="149" y="147"/>
                  </a:cubicBezTo>
                  <a:cubicBezTo>
                    <a:pt x="150" y="147"/>
                    <a:pt x="164" y="159"/>
                    <a:pt x="182" y="172"/>
                  </a:cubicBezTo>
                  <a:cubicBezTo>
                    <a:pt x="210" y="194"/>
                    <a:pt x="210" y="194"/>
                    <a:pt x="210" y="194"/>
                  </a:cubicBezTo>
                  <a:cubicBezTo>
                    <a:pt x="227" y="208"/>
                    <a:pt x="247" y="221"/>
                    <a:pt x="254" y="224"/>
                  </a:cubicBezTo>
                  <a:cubicBezTo>
                    <a:pt x="261" y="226"/>
                    <a:pt x="267" y="227"/>
                    <a:pt x="269" y="225"/>
                  </a:cubicBezTo>
                  <a:cubicBezTo>
                    <a:pt x="270" y="224"/>
                    <a:pt x="269" y="222"/>
                    <a:pt x="268" y="221"/>
                  </a:cubicBezTo>
                  <a:cubicBezTo>
                    <a:pt x="266" y="220"/>
                    <a:pt x="250" y="209"/>
                    <a:pt x="232" y="197"/>
                  </a:cubicBezTo>
                  <a:cubicBezTo>
                    <a:pt x="186" y="166"/>
                    <a:pt x="186" y="166"/>
                    <a:pt x="186" y="166"/>
                  </a:cubicBezTo>
                  <a:cubicBezTo>
                    <a:pt x="167" y="154"/>
                    <a:pt x="152" y="144"/>
                    <a:pt x="151" y="143"/>
                  </a:cubicBezTo>
                  <a:cubicBezTo>
                    <a:pt x="151" y="143"/>
                    <a:pt x="151" y="143"/>
                    <a:pt x="151" y="143"/>
                  </a:cubicBezTo>
                  <a:cubicBezTo>
                    <a:pt x="146" y="140"/>
                    <a:pt x="146" y="140"/>
                    <a:pt x="146" y="140"/>
                  </a:cubicBezTo>
                  <a:cubicBezTo>
                    <a:pt x="146" y="139"/>
                    <a:pt x="145" y="137"/>
                    <a:pt x="144" y="136"/>
                  </a:cubicBezTo>
                  <a:cubicBezTo>
                    <a:pt x="142" y="135"/>
                    <a:pt x="141" y="132"/>
                    <a:pt x="142" y="130"/>
                  </a:cubicBezTo>
                  <a:cubicBezTo>
                    <a:pt x="144" y="128"/>
                    <a:pt x="144" y="126"/>
                    <a:pt x="143" y="125"/>
                  </a:cubicBezTo>
                  <a:cubicBezTo>
                    <a:pt x="146" y="121"/>
                    <a:pt x="146" y="121"/>
                    <a:pt x="146" y="121"/>
                  </a:cubicBezTo>
                  <a:cubicBezTo>
                    <a:pt x="146" y="121"/>
                    <a:pt x="147" y="121"/>
                    <a:pt x="147" y="120"/>
                  </a:cubicBezTo>
                  <a:cubicBezTo>
                    <a:pt x="147" y="120"/>
                    <a:pt x="159" y="105"/>
                    <a:pt x="172" y="88"/>
                  </a:cubicBezTo>
                  <a:cubicBezTo>
                    <a:pt x="195" y="60"/>
                    <a:pt x="195" y="60"/>
                    <a:pt x="195" y="60"/>
                  </a:cubicBezTo>
                  <a:cubicBezTo>
                    <a:pt x="208" y="42"/>
                    <a:pt x="221" y="23"/>
                    <a:pt x="224" y="16"/>
                  </a:cubicBezTo>
                  <a:cubicBezTo>
                    <a:pt x="226" y="9"/>
                    <a:pt x="227" y="2"/>
                    <a:pt x="226" y="1"/>
                  </a:cubicBezTo>
                  <a:cubicBezTo>
                    <a:pt x="224" y="0"/>
                    <a:pt x="222" y="0"/>
                    <a:pt x="221" y="2"/>
                  </a:cubicBezTo>
                  <a:cubicBezTo>
                    <a:pt x="220" y="3"/>
                    <a:pt x="209" y="20"/>
                    <a:pt x="197" y="38"/>
                  </a:cubicBezTo>
                  <a:cubicBezTo>
                    <a:pt x="166" y="84"/>
                    <a:pt x="166" y="84"/>
                    <a:pt x="166" y="84"/>
                  </a:cubicBezTo>
                  <a:cubicBezTo>
                    <a:pt x="154" y="102"/>
                    <a:pt x="144" y="118"/>
                    <a:pt x="143" y="118"/>
                  </a:cubicBezTo>
                  <a:cubicBezTo>
                    <a:pt x="143" y="118"/>
                    <a:pt x="143" y="119"/>
                    <a:pt x="143" y="119"/>
                  </a:cubicBezTo>
                  <a:cubicBezTo>
                    <a:pt x="141" y="123"/>
                    <a:pt x="141" y="123"/>
                    <a:pt x="141" y="123"/>
                  </a:cubicBezTo>
                  <a:cubicBezTo>
                    <a:pt x="139" y="123"/>
                    <a:pt x="138" y="124"/>
                    <a:pt x="137" y="126"/>
                  </a:cubicBezTo>
                  <a:cubicBezTo>
                    <a:pt x="135" y="128"/>
                    <a:pt x="132" y="129"/>
                    <a:pt x="130" y="127"/>
                  </a:cubicBezTo>
                  <a:cubicBezTo>
                    <a:pt x="128" y="126"/>
                    <a:pt x="126" y="126"/>
                    <a:pt x="125" y="126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1" y="123"/>
                    <a:pt x="121" y="123"/>
                    <a:pt x="121" y="123"/>
                  </a:cubicBezTo>
                  <a:cubicBezTo>
                    <a:pt x="120" y="122"/>
                    <a:pt x="105" y="111"/>
                    <a:pt x="88" y="97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43" y="61"/>
                    <a:pt x="23" y="48"/>
                    <a:pt x="16" y="46"/>
                  </a:cubicBezTo>
                  <a:cubicBezTo>
                    <a:pt x="9" y="43"/>
                    <a:pt x="2" y="42"/>
                    <a:pt x="1" y="44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4" y="50"/>
                    <a:pt x="20" y="61"/>
                    <a:pt x="38" y="73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102" y="116"/>
                    <a:pt x="118" y="126"/>
                    <a:pt x="118" y="126"/>
                  </a:cubicBezTo>
                  <a:cubicBezTo>
                    <a:pt x="119" y="126"/>
                    <a:pt x="119" y="126"/>
                    <a:pt x="119" y="126"/>
                  </a:cubicBezTo>
                  <a:cubicBezTo>
                    <a:pt x="123" y="129"/>
                    <a:pt x="123" y="129"/>
                    <a:pt x="123" y="129"/>
                  </a:cubicBezTo>
                  <a:cubicBezTo>
                    <a:pt x="123" y="130"/>
                    <a:pt x="124" y="132"/>
                    <a:pt x="126" y="133"/>
                  </a:cubicBezTo>
                  <a:cubicBezTo>
                    <a:pt x="128" y="134"/>
                    <a:pt x="129" y="138"/>
                    <a:pt x="127" y="140"/>
                  </a:cubicBezTo>
                  <a:cubicBezTo>
                    <a:pt x="126" y="141"/>
                    <a:pt x="126" y="143"/>
                    <a:pt x="126" y="144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49"/>
                    <a:pt x="123" y="149"/>
                    <a:pt x="123" y="149"/>
                  </a:cubicBezTo>
                  <a:cubicBezTo>
                    <a:pt x="122" y="150"/>
                    <a:pt x="111" y="164"/>
                    <a:pt x="97" y="18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61" y="227"/>
                    <a:pt x="48" y="247"/>
                    <a:pt x="46" y="254"/>
                  </a:cubicBezTo>
                  <a:cubicBezTo>
                    <a:pt x="43" y="261"/>
                    <a:pt x="42" y="267"/>
                    <a:pt x="44" y="268"/>
                  </a:cubicBezTo>
                  <a:cubicBezTo>
                    <a:pt x="46" y="269"/>
                    <a:pt x="48" y="269"/>
                    <a:pt x="49" y="268"/>
                  </a:cubicBezTo>
                  <a:cubicBezTo>
                    <a:pt x="50" y="266"/>
                    <a:pt x="61" y="250"/>
                    <a:pt x="73" y="23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6521450" y="276226"/>
            <a:ext cx="5629275" cy="6581774"/>
            <a:chOff x="220" y="184"/>
            <a:chExt cx="3546" cy="4146"/>
          </a:xfrm>
        </p:grpSpPr>
        <p:grpSp>
          <p:nvGrpSpPr>
            <p:cNvPr id="60" name="Group 205"/>
            <p:cNvGrpSpPr/>
            <p:nvPr/>
          </p:nvGrpSpPr>
          <p:grpSpPr bwMode="auto">
            <a:xfrm>
              <a:off x="315" y="184"/>
              <a:ext cx="3391" cy="4135"/>
              <a:chOff x="315" y="184"/>
              <a:chExt cx="3391" cy="4135"/>
            </a:xfrm>
          </p:grpSpPr>
          <p:sp>
            <p:nvSpPr>
              <p:cNvPr id="264" name="Freeform 5"/>
              <p:cNvSpPr/>
              <p:nvPr/>
            </p:nvSpPr>
            <p:spPr bwMode="auto">
              <a:xfrm>
                <a:off x="2473" y="3139"/>
                <a:ext cx="1180" cy="1180"/>
              </a:xfrm>
              <a:custGeom>
                <a:avLst/>
                <a:gdLst>
                  <a:gd name="T0" fmla="*/ 903 w 1180"/>
                  <a:gd name="T1" fmla="*/ 570 h 1180"/>
                  <a:gd name="T2" fmla="*/ 1171 w 1180"/>
                  <a:gd name="T3" fmla="*/ 487 h 1180"/>
                  <a:gd name="T4" fmla="*/ 888 w 1180"/>
                  <a:gd name="T5" fmla="*/ 504 h 1180"/>
                  <a:gd name="T6" fmla="*/ 1135 w 1180"/>
                  <a:gd name="T7" fmla="*/ 364 h 1180"/>
                  <a:gd name="T8" fmla="*/ 864 w 1180"/>
                  <a:gd name="T9" fmla="*/ 440 h 1180"/>
                  <a:gd name="T10" fmla="*/ 1073 w 1180"/>
                  <a:gd name="T11" fmla="*/ 252 h 1180"/>
                  <a:gd name="T12" fmla="*/ 824 w 1180"/>
                  <a:gd name="T13" fmla="*/ 385 h 1180"/>
                  <a:gd name="T14" fmla="*/ 989 w 1180"/>
                  <a:gd name="T15" fmla="*/ 155 h 1180"/>
                  <a:gd name="T16" fmla="*/ 775 w 1180"/>
                  <a:gd name="T17" fmla="*/ 338 h 1180"/>
                  <a:gd name="T18" fmla="*/ 885 w 1180"/>
                  <a:gd name="T19" fmla="*/ 80 h 1180"/>
                  <a:gd name="T20" fmla="*/ 715 w 1180"/>
                  <a:gd name="T21" fmla="*/ 306 h 1180"/>
                  <a:gd name="T22" fmla="*/ 768 w 1180"/>
                  <a:gd name="T23" fmla="*/ 28 h 1180"/>
                  <a:gd name="T24" fmla="*/ 651 w 1180"/>
                  <a:gd name="T25" fmla="*/ 283 h 1180"/>
                  <a:gd name="T26" fmla="*/ 641 w 1180"/>
                  <a:gd name="T27" fmla="*/ 3 h 1180"/>
                  <a:gd name="T28" fmla="*/ 583 w 1180"/>
                  <a:gd name="T29" fmla="*/ 280 h 1180"/>
                  <a:gd name="T30" fmla="*/ 512 w 1180"/>
                  <a:gd name="T31" fmla="*/ 6 h 1180"/>
                  <a:gd name="T32" fmla="*/ 516 w 1180"/>
                  <a:gd name="T33" fmla="*/ 286 h 1180"/>
                  <a:gd name="T34" fmla="*/ 388 w 1180"/>
                  <a:gd name="T35" fmla="*/ 36 h 1180"/>
                  <a:gd name="T36" fmla="*/ 452 w 1180"/>
                  <a:gd name="T37" fmla="*/ 312 h 1180"/>
                  <a:gd name="T38" fmla="*/ 273 w 1180"/>
                  <a:gd name="T39" fmla="*/ 93 h 1180"/>
                  <a:gd name="T40" fmla="*/ 394 w 1180"/>
                  <a:gd name="T41" fmla="*/ 347 h 1180"/>
                  <a:gd name="T42" fmla="*/ 173 w 1180"/>
                  <a:gd name="T43" fmla="*/ 173 h 1180"/>
                  <a:gd name="T44" fmla="*/ 348 w 1180"/>
                  <a:gd name="T45" fmla="*/ 396 h 1180"/>
                  <a:gd name="T46" fmla="*/ 92 w 1180"/>
                  <a:gd name="T47" fmla="*/ 273 h 1180"/>
                  <a:gd name="T48" fmla="*/ 309 w 1180"/>
                  <a:gd name="T49" fmla="*/ 452 h 1180"/>
                  <a:gd name="T50" fmla="*/ 35 w 1180"/>
                  <a:gd name="T51" fmla="*/ 388 h 1180"/>
                  <a:gd name="T52" fmla="*/ 288 w 1180"/>
                  <a:gd name="T53" fmla="*/ 517 h 1180"/>
                  <a:gd name="T54" fmla="*/ 4 w 1180"/>
                  <a:gd name="T55" fmla="*/ 514 h 1180"/>
                  <a:gd name="T56" fmla="*/ 277 w 1180"/>
                  <a:gd name="T57" fmla="*/ 583 h 1180"/>
                  <a:gd name="T58" fmla="*/ 2 w 1180"/>
                  <a:gd name="T59" fmla="*/ 641 h 1180"/>
                  <a:gd name="T60" fmla="*/ 285 w 1180"/>
                  <a:gd name="T61" fmla="*/ 651 h 1180"/>
                  <a:gd name="T62" fmla="*/ 28 w 1180"/>
                  <a:gd name="T63" fmla="*/ 768 h 1180"/>
                  <a:gd name="T64" fmla="*/ 304 w 1180"/>
                  <a:gd name="T65" fmla="*/ 716 h 1180"/>
                  <a:gd name="T66" fmla="*/ 79 w 1180"/>
                  <a:gd name="T67" fmla="*/ 885 h 1180"/>
                  <a:gd name="T68" fmla="*/ 340 w 1180"/>
                  <a:gd name="T69" fmla="*/ 774 h 1180"/>
                  <a:gd name="T70" fmla="*/ 155 w 1180"/>
                  <a:gd name="T71" fmla="*/ 989 h 1180"/>
                  <a:gd name="T72" fmla="*/ 384 w 1180"/>
                  <a:gd name="T73" fmla="*/ 826 h 1180"/>
                  <a:gd name="T74" fmla="*/ 252 w 1180"/>
                  <a:gd name="T75" fmla="*/ 1073 h 1180"/>
                  <a:gd name="T76" fmla="*/ 441 w 1180"/>
                  <a:gd name="T77" fmla="*/ 862 h 1180"/>
                  <a:gd name="T78" fmla="*/ 364 w 1180"/>
                  <a:gd name="T79" fmla="*/ 1135 h 1180"/>
                  <a:gd name="T80" fmla="*/ 503 w 1180"/>
                  <a:gd name="T81" fmla="*/ 891 h 1180"/>
                  <a:gd name="T82" fmla="*/ 487 w 1180"/>
                  <a:gd name="T83" fmla="*/ 1171 h 1180"/>
                  <a:gd name="T84" fmla="*/ 570 w 1180"/>
                  <a:gd name="T85" fmla="*/ 900 h 1180"/>
                  <a:gd name="T86" fmla="*/ 616 w 1180"/>
                  <a:gd name="T87" fmla="*/ 1180 h 1180"/>
                  <a:gd name="T88" fmla="*/ 638 w 1180"/>
                  <a:gd name="T89" fmla="*/ 900 h 1180"/>
                  <a:gd name="T90" fmla="*/ 742 w 1180"/>
                  <a:gd name="T91" fmla="*/ 1160 h 1180"/>
                  <a:gd name="T92" fmla="*/ 703 w 1180"/>
                  <a:gd name="T93" fmla="*/ 880 h 1180"/>
                  <a:gd name="T94" fmla="*/ 862 w 1180"/>
                  <a:gd name="T95" fmla="*/ 1113 h 1180"/>
                  <a:gd name="T96" fmla="*/ 764 w 1180"/>
                  <a:gd name="T97" fmla="*/ 850 h 1180"/>
                  <a:gd name="T98" fmla="*/ 969 w 1180"/>
                  <a:gd name="T99" fmla="*/ 1042 h 1180"/>
                  <a:gd name="T100" fmla="*/ 815 w 1180"/>
                  <a:gd name="T101" fmla="*/ 805 h 1180"/>
                  <a:gd name="T102" fmla="*/ 1058 w 1180"/>
                  <a:gd name="T103" fmla="*/ 949 h 1180"/>
                  <a:gd name="T104" fmla="*/ 858 w 1180"/>
                  <a:gd name="T105" fmla="*/ 752 h 1180"/>
                  <a:gd name="T106" fmla="*/ 1125 w 1180"/>
                  <a:gd name="T107" fmla="*/ 839 h 1180"/>
                  <a:gd name="T108" fmla="*/ 884 w 1180"/>
                  <a:gd name="T109" fmla="*/ 690 h 1180"/>
                  <a:gd name="T110" fmla="*/ 1166 w 1180"/>
                  <a:gd name="T111" fmla="*/ 718 h 1180"/>
                  <a:gd name="T112" fmla="*/ 901 w 1180"/>
                  <a:gd name="T113" fmla="*/ 625 h 1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80" h="1180">
                    <a:moveTo>
                      <a:pt x="903" y="597"/>
                    </a:moveTo>
                    <a:lnTo>
                      <a:pt x="1180" y="591"/>
                    </a:lnTo>
                    <a:lnTo>
                      <a:pt x="901" y="583"/>
                    </a:lnTo>
                    <a:lnTo>
                      <a:pt x="1179" y="564"/>
                    </a:lnTo>
                    <a:lnTo>
                      <a:pt x="903" y="570"/>
                    </a:lnTo>
                    <a:lnTo>
                      <a:pt x="1178" y="539"/>
                    </a:lnTo>
                    <a:lnTo>
                      <a:pt x="898" y="557"/>
                    </a:lnTo>
                    <a:lnTo>
                      <a:pt x="1174" y="513"/>
                    </a:lnTo>
                    <a:lnTo>
                      <a:pt x="899" y="542"/>
                    </a:lnTo>
                    <a:lnTo>
                      <a:pt x="1171" y="487"/>
                    </a:lnTo>
                    <a:lnTo>
                      <a:pt x="894" y="529"/>
                    </a:lnTo>
                    <a:lnTo>
                      <a:pt x="1166" y="462"/>
                    </a:lnTo>
                    <a:lnTo>
                      <a:pt x="894" y="516"/>
                    </a:lnTo>
                    <a:lnTo>
                      <a:pt x="1160" y="438"/>
                    </a:lnTo>
                    <a:lnTo>
                      <a:pt x="888" y="504"/>
                    </a:lnTo>
                    <a:lnTo>
                      <a:pt x="1152" y="413"/>
                    </a:lnTo>
                    <a:lnTo>
                      <a:pt x="886" y="490"/>
                    </a:lnTo>
                    <a:lnTo>
                      <a:pt x="1145" y="388"/>
                    </a:lnTo>
                    <a:lnTo>
                      <a:pt x="880" y="478"/>
                    </a:lnTo>
                    <a:lnTo>
                      <a:pt x="1135" y="364"/>
                    </a:lnTo>
                    <a:lnTo>
                      <a:pt x="876" y="464"/>
                    </a:lnTo>
                    <a:lnTo>
                      <a:pt x="1125" y="341"/>
                    </a:lnTo>
                    <a:lnTo>
                      <a:pt x="869" y="453"/>
                    </a:lnTo>
                    <a:lnTo>
                      <a:pt x="1113" y="318"/>
                    </a:lnTo>
                    <a:lnTo>
                      <a:pt x="864" y="440"/>
                    </a:lnTo>
                    <a:lnTo>
                      <a:pt x="1101" y="295"/>
                    </a:lnTo>
                    <a:lnTo>
                      <a:pt x="856" y="429"/>
                    </a:lnTo>
                    <a:lnTo>
                      <a:pt x="1088" y="273"/>
                    </a:lnTo>
                    <a:lnTo>
                      <a:pt x="850" y="416"/>
                    </a:lnTo>
                    <a:lnTo>
                      <a:pt x="1073" y="252"/>
                    </a:lnTo>
                    <a:lnTo>
                      <a:pt x="840" y="407"/>
                    </a:lnTo>
                    <a:lnTo>
                      <a:pt x="1058" y="231"/>
                    </a:lnTo>
                    <a:lnTo>
                      <a:pt x="834" y="394"/>
                    </a:lnTo>
                    <a:lnTo>
                      <a:pt x="1041" y="212"/>
                    </a:lnTo>
                    <a:lnTo>
                      <a:pt x="824" y="385"/>
                    </a:lnTo>
                    <a:lnTo>
                      <a:pt x="1025" y="192"/>
                    </a:lnTo>
                    <a:lnTo>
                      <a:pt x="816" y="374"/>
                    </a:lnTo>
                    <a:lnTo>
                      <a:pt x="1007" y="173"/>
                    </a:lnTo>
                    <a:lnTo>
                      <a:pt x="805" y="367"/>
                    </a:lnTo>
                    <a:lnTo>
                      <a:pt x="989" y="155"/>
                    </a:lnTo>
                    <a:lnTo>
                      <a:pt x="796" y="356"/>
                    </a:lnTo>
                    <a:lnTo>
                      <a:pt x="969" y="139"/>
                    </a:lnTo>
                    <a:lnTo>
                      <a:pt x="784" y="348"/>
                    </a:lnTo>
                    <a:lnTo>
                      <a:pt x="949" y="122"/>
                    </a:lnTo>
                    <a:lnTo>
                      <a:pt x="775" y="338"/>
                    </a:lnTo>
                    <a:lnTo>
                      <a:pt x="928" y="107"/>
                    </a:lnTo>
                    <a:lnTo>
                      <a:pt x="762" y="332"/>
                    </a:lnTo>
                    <a:lnTo>
                      <a:pt x="907" y="93"/>
                    </a:lnTo>
                    <a:lnTo>
                      <a:pt x="752" y="323"/>
                    </a:lnTo>
                    <a:lnTo>
                      <a:pt x="885" y="80"/>
                    </a:lnTo>
                    <a:lnTo>
                      <a:pt x="739" y="318"/>
                    </a:lnTo>
                    <a:lnTo>
                      <a:pt x="862" y="68"/>
                    </a:lnTo>
                    <a:lnTo>
                      <a:pt x="728" y="309"/>
                    </a:lnTo>
                    <a:lnTo>
                      <a:pt x="839" y="55"/>
                    </a:lnTo>
                    <a:lnTo>
                      <a:pt x="715" y="306"/>
                    </a:lnTo>
                    <a:lnTo>
                      <a:pt x="816" y="46"/>
                    </a:lnTo>
                    <a:lnTo>
                      <a:pt x="704" y="298"/>
                    </a:lnTo>
                    <a:lnTo>
                      <a:pt x="792" y="36"/>
                    </a:lnTo>
                    <a:lnTo>
                      <a:pt x="689" y="296"/>
                    </a:lnTo>
                    <a:lnTo>
                      <a:pt x="768" y="28"/>
                    </a:lnTo>
                    <a:lnTo>
                      <a:pt x="677" y="290"/>
                    </a:lnTo>
                    <a:lnTo>
                      <a:pt x="742" y="20"/>
                    </a:lnTo>
                    <a:lnTo>
                      <a:pt x="664" y="288"/>
                    </a:lnTo>
                    <a:lnTo>
                      <a:pt x="717" y="15"/>
                    </a:lnTo>
                    <a:lnTo>
                      <a:pt x="651" y="283"/>
                    </a:lnTo>
                    <a:lnTo>
                      <a:pt x="693" y="9"/>
                    </a:lnTo>
                    <a:lnTo>
                      <a:pt x="637" y="283"/>
                    </a:lnTo>
                    <a:lnTo>
                      <a:pt x="666" y="6"/>
                    </a:lnTo>
                    <a:lnTo>
                      <a:pt x="624" y="280"/>
                    </a:lnTo>
                    <a:lnTo>
                      <a:pt x="641" y="3"/>
                    </a:lnTo>
                    <a:lnTo>
                      <a:pt x="610" y="281"/>
                    </a:lnTo>
                    <a:lnTo>
                      <a:pt x="616" y="2"/>
                    </a:lnTo>
                    <a:lnTo>
                      <a:pt x="597" y="277"/>
                    </a:lnTo>
                    <a:lnTo>
                      <a:pt x="589" y="0"/>
                    </a:lnTo>
                    <a:lnTo>
                      <a:pt x="583" y="280"/>
                    </a:lnTo>
                    <a:lnTo>
                      <a:pt x="564" y="2"/>
                    </a:lnTo>
                    <a:lnTo>
                      <a:pt x="570" y="279"/>
                    </a:lnTo>
                    <a:lnTo>
                      <a:pt x="539" y="3"/>
                    </a:lnTo>
                    <a:lnTo>
                      <a:pt x="556" y="282"/>
                    </a:lnTo>
                    <a:lnTo>
                      <a:pt x="512" y="6"/>
                    </a:lnTo>
                    <a:lnTo>
                      <a:pt x="542" y="281"/>
                    </a:lnTo>
                    <a:lnTo>
                      <a:pt x="487" y="9"/>
                    </a:lnTo>
                    <a:lnTo>
                      <a:pt x="529" y="286"/>
                    </a:lnTo>
                    <a:lnTo>
                      <a:pt x="462" y="15"/>
                    </a:lnTo>
                    <a:lnTo>
                      <a:pt x="516" y="286"/>
                    </a:lnTo>
                    <a:lnTo>
                      <a:pt x="438" y="20"/>
                    </a:lnTo>
                    <a:lnTo>
                      <a:pt x="503" y="292"/>
                    </a:lnTo>
                    <a:lnTo>
                      <a:pt x="412" y="28"/>
                    </a:lnTo>
                    <a:lnTo>
                      <a:pt x="489" y="294"/>
                    </a:lnTo>
                    <a:lnTo>
                      <a:pt x="388" y="36"/>
                    </a:lnTo>
                    <a:lnTo>
                      <a:pt x="477" y="301"/>
                    </a:lnTo>
                    <a:lnTo>
                      <a:pt x="364" y="46"/>
                    </a:lnTo>
                    <a:lnTo>
                      <a:pt x="464" y="304"/>
                    </a:lnTo>
                    <a:lnTo>
                      <a:pt x="341" y="55"/>
                    </a:lnTo>
                    <a:lnTo>
                      <a:pt x="452" y="312"/>
                    </a:lnTo>
                    <a:lnTo>
                      <a:pt x="317" y="68"/>
                    </a:lnTo>
                    <a:lnTo>
                      <a:pt x="439" y="316"/>
                    </a:lnTo>
                    <a:lnTo>
                      <a:pt x="295" y="80"/>
                    </a:lnTo>
                    <a:lnTo>
                      <a:pt x="429" y="325"/>
                    </a:lnTo>
                    <a:lnTo>
                      <a:pt x="273" y="93"/>
                    </a:lnTo>
                    <a:lnTo>
                      <a:pt x="416" y="330"/>
                    </a:lnTo>
                    <a:lnTo>
                      <a:pt x="252" y="107"/>
                    </a:lnTo>
                    <a:lnTo>
                      <a:pt x="406" y="340"/>
                    </a:lnTo>
                    <a:lnTo>
                      <a:pt x="231" y="122"/>
                    </a:lnTo>
                    <a:lnTo>
                      <a:pt x="394" y="347"/>
                    </a:lnTo>
                    <a:lnTo>
                      <a:pt x="211" y="139"/>
                    </a:lnTo>
                    <a:lnTo>
                      <a:pt x="385" y="357"/>
                    </a:lnTo>
                    <a:lnTo>
                      <a:pt x="191" y="155"/>
                    </a:lnTo>
                    <a:lnTo>
                      <a:pt x="374" y="364"/>
                    </a:lnTo>
                    <a:lnTo>
                      <a:pt x="173" y="173"/>
                    </a:lnTo>
                    <a:lnTo>
                      <a:pt x="365" y="375"/>
                    </a:lnTo>
                    <a:lnTo>
                      <a:pt x="155" y="192"/>
                    </a:lnTo>
                    <a:lnTo>
                      <a:pt x="354" y="384"/>
                    </a:lnTo>
                    <a:lnTo>
                      <a:pt x="137" y="212"/>
                    </a:lnTo>
                    <a:lnTo>
                      <a:pt x="348" y="396"/>
                    </a:lnTo>
                    <a:lnTo>
                      <a:pt x="122" y="231"/>
                    </a:lnTo>
                    <a:lnTo>
                      <a:pt x="338" y="405"/>
                    </a:lnTo>
                    <a:lnTo>
                      <a:pt x="107" y="252"/>
                    </a:lnTo>
                    <a:lnTo>
                      <a:pt x="331" y="418"/>
                    </a:lnTo>
                    <a:lnTo>
                      <a:pt x="92" y="273"/>
                    </a:lnTo>
                    <a:lnTo>
                      <a:pt x="322" y="428"/>
                    </a:lnTo>
                    <a:lnTo>
                      <a:pt x="79" y="295"/>
                    </a:lnTo>
                    <a:lnTo>
                      <a:pt x="318" y="441"/>
                    </a:lnTo>
                    <a:lnTo>
                      <a:pt x="66" y="318"/>
                    </a:lnTo>
                    <a:lnTo>
                      <a:pt x="309" y="452"/>
                    </a:lnTo>
                    <a:lnTo>
                      <a:pt x="55" y="341"/>
                    </a:lnTo>
                    <a:lnTo>
                      <a:pt x="306" y="465"/>
                    </a:lnTo>
                    <a:lnTo>
                      <a:pt x="45" y="364"/>
                    </a:lnTo>
                    <a:lnTo>
                      <a:pt x="298" y="476"/>
                    </a:lnTo>
                    <a:lnTo>
                      <a:pt x="35" y="388"/>
                    </a:lnTo>
                    <a:lnTo>
                      <a:pt x="296" y="491"/>
                    </a:lnTo>
                    <a:lnTo>
                      <a:pt x="28" y="413"/>
                    </a:lnTo>
                    <a:lnTo>
                      <a:pt x="289" y="503"/>
                    </a:lnTo>
                    <a:lnTo>
                      <a:pt x="20" y="438"/>
                    </a:lnTo>
                    <a:lnTo>
                      <a:pt x="288" y="517"/>
                    </a:lnTo>
                    <a:lnTo>
                      <a:pt x="14" y="463"/>
                    </a:lnTo>
                    <a:lnTo>
                      <a:pt x="283" y="529"/>
                    </a:lnTo>
                    <a:lnTo>
                      <a:pt x="9" y="487"/>
                    </a:lnTo>
                    <a:lnTo>
                      <a:pt x="283" y="543"/>
                    </a:lnTo>
                    <a:lnTo>
                      <a:pt x="4" y="514"/>
                    </a:lnTo>
                    <a:lnTo>
                      <a:pt x="278" y="557"/>
                    </a:lnTo>
                    <a:lnTo>
                      <a:pt x="2" y="539"/>
                    </a:lnTo>
                    <a:lnTo>
                      <a:pt x="280" y="570"/>
                    </a:lnTo>
                    <a:lnTo>
                      <a:pt x="0" y="564"/>
                    </a:lnTo>
                    <a:lnTo>
                      <a:pt x="277" y="583"/>
                    </a:lnTo>
                    <a:lnTo>
                      <a:pt x="0" y="591"/>
                    </a:lnTo>
                    <a:lnTo>
                      <a:pt x="279" y="597"/>
                    </a:lnTo>
                    <a:lnTo>
                      <a:pt x="0" y="616"/>
                    </a:lnTo>
                    <a:lnTo>
                      <a:pt x="277" y="611"/>
                    </a:lnTo>
                    <a:lnTo>
                      <a:pt x="2" y="641"/>
                    </a:lnTo>
                    <a:lnTo>
                      <a:pt x="282" y="624"/>
                    </a:lnTo>
                    <a:lnTo>
                      <a:pt x="4" y="668"/>
                    </a:lnTo>
                    <a:lnTo>
                      <a:pt x="280" y="638"/>
                    </a:lnTo>
                    <a:lnTo>
                      <a:pt x="9" y="693"/>
                    </a:lnTo>
                    <a:lnTo>
                      <a:pt x="285" y="651"/>
                    </a:lnTo>
                    <a:lnTo>
                      <a:pt x="14" y="718"/>
                    </a:lnTo>
                    <a:lnTo>
                      <a:pt x="286" y="664"/>
                    </a:lnTo>
                    <a:lnTo>
                      <a:pt x="20" y="742"/>
                    </a:lnTo>
                    <a:lnTo>
                      <a:pt x="291" y="678"/>
                    </a:lnTo>
                    <a:lnTo>
                      <a:pt x="28" y="768"/>
                    </a:lnTo>
                    <a:lnTo>
                      <a:pt x="294" y="691"/>
                    </a:lnTo>
                    <a:lnTo>
                      <a:pt x="35" y="792"/>
                    </a:lnTo>
                    <a:lnTo>
                      <a:pt x="300" y="703"/>
                    </a:lnTo>
                    <a:lnTo>
                      <a:pt x="45" y="816"/>
                    </a:lnTo>
                    <a:lnTo>
                      <a:pt x="304" y="716"/>
                    </a:lnTo>
                    <a:lnTo>
                      <a:pt x="55" y="839"/>
                    </a:lnTo>
                    <a:lnTo>
                      <a:pt x="311" y="728"/>
                    </a:lnTo>
                    <a:lnTo>
                      <a:pt x="67" y="863"/>
                    </a:lnTo>
                    <a:lnTo>
                      <a:pt x="316" y="741"/>
                    </a:lnTo>
                    <a:lnTo>
                      <a:pt x="79" y="885"/>
                    </a:lnTo>
                    <a:lnTo>
                      <a:pt x="324" y="751"/>
                    </a:lnTo>
                    <a:lnTo>
                      <a:pt x="92" y="907"/>
                    </a:lnTo>
                    <a:lnTo>
                      <a:pt x="330" y="764"/>
                    </a:lnTo>
                    <a:lnTo>
                      <a:pt x="107" y="928"/>
                    </a:lnTo>
                    <a:lnTo>
                      <a:pt x="340" y="774"/>
                    </a:lnTo>
                    <a:lnTo>
                      <a:pt x="122" y="949"/>
                    </a:lnTo>
                    <a:lnTo>
                      <a:pt x="345" y="786"/>
                    </a:lnTo>
                    <a:lnTo>
                      <a:pt x="137" y="970"/>
                    </a:lnTo>
                    <a:lnTo>
                      <a:pt x="356" y="795"/>
                    </a:lnTo>
                    <a:lnTo>
                      <a:pt x="155" y="989"/>
                    </a:lnTo>
                    <a:lnTo>
                      <a:pt x="364" y="807"/>
                    </a:lnTo>
                    <a:lnTo>
                      <a:pt x="173" y="1007"/>
                    </a:lnTo>
                    <a:lnTo>
                      <a:pt x="375" y="815"/>
                    </a:lnTo>
                    <a:lnTo>
                      <a:pt x="191" y="1025"/>
                    </a:lnTo>
                    <a:lnTo>
                      <a:pt x="384" y="826"/>
                    </a:lnTo>
                    <a:lnTo>
                      <a:pt x="210" y="1042"/>
                    </a:lnTo>
                    <a:lnTo>
                      <a:pt x="396" y="833"/>
                    </a:lnTo>
                    <a:lnTo>
                      <a:pt x="231" y="1058"/>
                    </a:lnTo>
                    <a:lnTo>
                      <a:pt x="405" y="842"/>
                    </a:lnTo>
                    <a:lnTo>
                      <a:pt x="252" y="1073"/>
                    </a:lnTo>
                    <a:lnTo>
                      <a:pt x="418" y="849"/>
                    </a:lnTo>
                    <a:lnTo>
                      <a:pt x="273" y="1088"/>
                    </a:lnTo>
                    <a:lnTo>
                      <a:pt x="428" y="858"/>
                    </a:lnTo>
                    <a:lnTo>
                      <a:pt x="295" y="1101"/>
                    </a:lnTo>
                    <a:lnTo>
                      <a:pt x="441" y="862"/>
                    </a:lnTo>
                    <a:lnTo>
                      <a:pt x="318" y="1114"/>
                    </a:lnTo>
                    <a:lnTo>
                      <a:pt x="452" y="871"/>
                    </a:lnTo>
                    <a:lnTo>
                      <a:pt x="341" y="1125"/>
                    </a:lnTo>
                    <a:lnTo>
                      <a:pt x="465" y="874"/>
                    </a:lnTo>
                    <a:lnTo>
                      <a:pt x="364" y="1135"/>
                    </a:lnTo>
                    <a:lnTo>
                      <a:pt x="476" y="882"/>
                    </a:lnTo>
                    <a:lnTo>
                      <a:pt x="388" y="1145"/>
                    </a:lnTo>
                    <a:lnTo>
                      <a:pt x="490" y="884"/>
                    </a:lnTo>
                    <a:lnTo>
                      <a:pt x="412" y="1152"/>
                    </a:lnTo>
                    <a:lnTo>
                      <a:pt x="503" y="891"/>
                    </a:lnTo>
                    <a:lnTo>
                      <a:pt x="438" y="1160"/>
                    </a:lnTo>
                    <a:lnTo>
                      <a:pt x="516" y="892"/>
                    </a:lnTo>
                    <a:lnTo>
                      <a:pt x="462" y="1167"/>
                    </a:lnTo>
                    <a:lnTo>
                      <a:pt x="529" y="897"/>
                    </a:lnTo>
                    <a:lnTo>
                      <a:pt x="487" y="1171"/>
                    </a:lnTo>
                    <a:lnTo>
                      <a:pt x="542" y="897"/>
                    </a:lnTo>
                    <a:lnTo>
                      <a:pt x="514" y="1175"/>
                    </a:lnTo>
                    <a:lnTo>
                      <a:pt x="555" y="902"/>
                    </a:lnTo>
                    <a:lnTo>
                      <a:pt x="539" y="1178"/>
                    </a:lnTo>
                    <a:lnTo>
                      <a:pt x="570" y="900"/>
                    </a:lnTo>
                    <a:lnTo>
                      <a:pt x="564" y="1180"/>
                    </a:lnTo>
                    <a:lnTo>
                      <a:pt x="583" y="903"/>
                    </a:lnTo>
                    <a:lnTo>
                      <a:pt x="589" y="1180"/>
                    </a:lnTo>
                    <a:lnTo>
                      <a:pt x="597" y="901"/>
                    </a:lnTo>
                    <a:lnTo>
                      <a:pt x="616" y="1180"/>
                    </a:lnTo>
                    <a:lnTo>
                      <a:pt x="610" y="903"/>
                    </a:lnTo>
                    <a:lnTo>
                      <a:pt x="641" y="1178"/>
                    </a:lnTo>
                    <a:lnTo>
                      <a:pt x="624" y="899"/>
                    </a:lnTo>
                    <a:lnTo>
                      <a:pt x="667" y="1175"/>
                    </a:lnTo>
                    <a:lnTo>
                      <a:pt x="638" y="900"/>
                    </a:lnTo>
                    <a:lnTo>
                      <a:pt x="693" y="1171"/>
                    </a:lnTo>
                    <a:lnTo>
                      <a:pt x="651" y="895"/>
                    </a:lnTo>
                    <a:lnTo>
                      <a:pt x="718" y="1166"/>
                    </a:lnTo>
                    <a:lnTo>
                      <a:pt x="664" y="894"/>
                    </a:lnTo>
                    <a:lnTo>
                      <a:pt x="742" y="1160"/>
                    </a:lnTo>
                    <a:lnTo>
                      <a:pt x="677" y="889"/>
                    </a:lnTo>
                    <a:lnTo>
                      <a:pt x="768" y="1152"/>
                    </a:lnTo>
                    <a:lnTo>
                      <a:pt x="691" y="886"/>
                    </a:lnTo>
                    <a:lnTo>
                      <a:pt x="792" y="1145"/>
                    </a:lnTo>
                    <a:lnTo>
                      <a:pt x="703" y="880"/>
                    </a:lnTo>
                    <a:lnTo>
                      <a:pt x="816" y="1135"/>
                    </a:lnTo>
                    <a:lnTo>
                      <a:pt x="716" y="877"/>
                    </a:lnTo>
                    <a:lnTo>
                      <a:pt x="839" y="1125"/>
                    </a:lnTo>
                    <a:lnTo>
                      <a:pt x="727" y="869"/>
                    </a:lnTo>
                    <a:lnTo>
                      <a:pt x="862" y="1113"/>
                    </a:lnTo>
                    <a:lnTo>
                      <a:pt x="740" y="864"/>
                    </a:lnTo>
                    <a:lnTo>
                      <a:pt x="885" y="1101"/>
                    </a:lnTo>
                    <a:lnTo>
                      <a:pt x="751" y="856"/>
                    </a:lnTo>
                    <a:lnTo>
                      <a:pt x="907" y="1088"/>
                    </a:lnTo>
                    <a:lnTo>
                      <a:pt x="764" y="850"/>
                    </a:lnTo>
                    <a:lnTo>
                      <a:pt x="928" y="1073"/>
                    </a:lnTo>
                    <a:lnTo>
                      <a:pt x="774" y="840"/>
                    </a:lnTo>
                    <a:lnTo>
                      <a:pt x="949" y="1058"/>
                    </a:lnTo>
                    <a:lnTo>
                      <a:pt x="786" y="835"/>
                    </a:lnTo>
                    <a:lnTo>
                      <a:pt x="969" y="1042"/>
                    </a:lnTo>
                    <a:lnTo>
                      <a:pt x="795" y="824"/>
                    </a:lnTo>
                    <a:lnTo>
                      <a:pt x="989" y="1025"/>
                    </a:lnTo>
                    <a:lnTo>
                      <a:pt x="806" y="816"/>
                    </a:lnTo>
                    <a:lnTo>
                      <a:pt x="1007" y="1007"/>
                    </a:lnTo>
                    <a:lnTo>
                      <a:pt x="815" y="805"/>
                    </a:lnTo>
                    <a:lnTo>
                      <a:pt x="1025" y="989"/>
                    </a:lnTo>
                    <a:lnTo>
                      <a:pt x="825" y="796"/>
                    </a:lnTo>
                    <a:lnTo>
                      <a:pt x="1041" y="970"/>
                    </a:lnTo>
                    <a:lnTo>
                      <a:pt x="832" y="784"/>
                    </a:lnTo>
                    <a:lnTo>
                      <a:pt x="1058" y="949"/>
                    </a:lnTo>
                    <a:lnTo>
                      <a:pt x="842" y="775"/>
                    </a:lnTo>
                    <a:lnTo>
                      <a:pt x="1073" y="928"/>
                    </a:lnTo>
                    <a:lnTo>
                      <a:pt x="848" y="763"/>
                    </a:lnTo>
                    <a:lnTo>
                      <a:pt x="1088" y="907"/>
                    </a:lnTo>
                    <a:lnTo>
                      <a:pt x="858" y="752"/>
                    </a:lnTo>
                    <a:lnTo>
                      <a:pt x="1101" y="885"/>
                    </a:lnTo>
                    <a:lnTo>
                      <a:pt x="862" y="739"/>
                    </a:lnTo>
                    <a:lnTo>
                      <a:pt x="1113" y="862"/>
                    </a:lnTo>
                    <a:lnTo>
                      <a:pt x="871" y="728"/>
                    </a:lnTo>
                    <a:lnTo>
                      <a:pt x="1125" y="839"/>
                    </a:lnTo>
                    <a:lnTo>
                      <a:pt x="874" y="715"/>
                    </a:lnTo>
                    <a:lnTo>
                      <a:pt x="1135" y="816"/>
                    </a:lnTo>
                    <a:lnTo>
                      <a:pt x="882" y="704"/>
                    </a:lnTo>
                    <a:lnTo>
                      <a:pt x="1145" y="792"/>
                    </a:lnTo>
                    <a:lnTo>
                      <a:pt x="884" y="690"/>
                    </a:lnTo>
                    <a:lnTo>
                      <a:pt x="1152" y="768"/>
                    </a:lnTo>
                    <a:lnTo>
                      <a:pt x="891" y="678"/>
                    </a:lnTo>
                    <a:lnTo>
                      <a:pt x="1160" y="742"/>
                    </a:lnTo>
                    <a:lnTo>
                      <a:pt x="892" y="664"/>
                    </a:lnTo>
                    <a:lnTo>
                      <a:pt x="1166" y="718"/>
                    </a:lnTo>
                    <a:lnTo>
                      <a:pt x="897" y="651"/>
                    </a:lnTo>
                    <a:lnTo>
                      <a:pt x="1171" y="693"/>
                    </a:lnTo>
                    <a:lnTo>
                      <a:pt x="897" y="638"/>
                    </a:lnTo>
                    <a:lnTo>
                      <a:pt x="1174" y="667"/>
                    </a:lnTo>
                    <a:lnTo>
                      <a:pt x="901" y="625"/>
                    </a:lnTo>
                    <a:lnTo>
                      <a:pt x="1178" y="641"/>
                    </a:lnTo>
                    <a:lnTo>
                      <a:pt x="899" y="611"/>
                    </a:lnTo>
                    <a:lnTo>
                      <a:pt x="1180" y="616"/>
                    </a:lnTo>
                    <a:lnTo>
                      <a:pt x="903" y="597"/>
                    </a:lnTo>
                    <a:close/>
                  </a:path>
                </a:pathLst>
              </a:custGeom>
              <a:solidFill>
                <a:srgbClr val="ED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6"/>
              <p:cNvSpPr/>
              <p:nvPr/>
            </p:nvSpPr>
            <p:spPr bwMode="auto">
              <a:xfrm>
                <a:off x="414" y="344"/>
                <a:ext cx="105" cy="101"/>
              </a:xfrm>
              <a:custGeom>
                <a:avLst/>
                <a:gdLst>
                  <a:gd name="T0" fmla="*/ 72 w 105"/>
                  <a:gd name="T1" fmla="*/ 71 h 101"/>
                  <a:gd name="T2" fmla="*/ 93 w 105"/>
                  <a:gd name="T3" fmla="*/ 55 h 101"/>
                  <a:gd name="T4" fmla="*/ 105 w 105"/>
                  <a:gd name="T5" fmla="*/ 71 h 101"/>
                  <a:gd name="T6" fmla="*/ 66 w 105"/>
                  <a:gd name="T7" fmla="*/ 101 h 101"/>
                  <a:gd name="T8" fmla="*/ 0 w 105"/>
                  <a:gd name="T9" fmla="*/ 15 h 101"/>
                  <a:gd name="T10" fmla="*/ 18 w 105"/>
                  <a:gd name="T11" fmla="*/ 0 h 101"/>
                  <a:gd name="T12" fmla="*/ 72 w 105"/>
                  <a:gd name="T13" fmla="*/ 7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5" h="101">
                    <a:moveTo>
                      <a:pt x="72" y="71"/>
                    </a:moveTo>
                    <a:lnTo>
                      <a:pt x="93" y="55"/>
                    </a:lnTo>
                    <a:lnTo>
                      <a:pt x="105" y="71"/>
                    </a:lnTo>
                    <a:lnTo>
                      <a:pt x="66" y="101"/>
                    </a:lnTo>
                    <a:lnTo>
                      <a:pt x="0" y="15"/>
                    </a:lnTo>
                    <a:lnTo>
                      <a:pt x="18" y="0"/>
                    </a:lnTo>
                    <a:lnTo>
                      <a:pt x="72" y="71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7"/>
              <p:cNvSpPr>
                <a:spLocks noEditPoints="1"/>
              </p:cNvSpPr>
              <p:nvPr/>
            </p:nvSpPr>
            <p:spPr bwMode="auto">
              <a:xfrm>
                <a:off x="480" y="282"/>
                <a:ext cx="104" cy="122"/>
              </a:xfrm>
              <a:custGeom>
                <a:avLst/>
                <a:gdLst>
                  <a:gd name="T0" fmla="*/ 56 w 95"/>
                  <a:gd name="T1" fmla="*/ 14 h 111"/>
                  <a:gd name="T2" fmla="*/ 88 w 95"/>
                  <a:gd name="T3" fmla="*/ 67 h 111"/>
                  <a:gd name="T4" fmla="*/ 82 w 95"/>
                  <a:gd name="T5" fmla="*/ 94 h 111"/>
                  <a:gd name="T6" fmla="*/ 65 w 95"/>
                  <a:gd name="T7" fmla="*/ 104 h 111"/>
                  <a:gd name="T8" fmla="*/ 38 w 95"/>
                  <a:gd name="T9" fmla="*/ 97 h 111"/>
                  <a:gd name="T10" fmla="*/ 7 w 95"/>
                  <a:gd name="T11" fmla="*/ 44 h 111"/>
                  <a:gd name="T12" fmla="*/ 12 w 95"/>
                  <a:gd name="T13" fmla="*/ 17 h 111"/>
                  <a:gd name="T14" fmla="*/ 30 w 95"/>
                  <a:gd name="T15" fmla="*/ 6 h 111"/>
                  <a:gd name="T16" fmla="*/ 56 w 95"/>
                  <a:gd name="T17" fmla="*/ 14 h 111"/>
                  <a:gd name="T18" fmla="*/ 71 w 95"/>
                  <a:gd name="T19" fmla="*/ 80 h 111"/>
                  <a:gd name="T20" fmla="*/ 37 w 95"/>
                  <a:gd name="T21" fmla="*/ 23 h 111"/>
                  <a:gd name="T22" fmla="*/ 35 w 95"/>
                  <a:gd name="T23" fmla="*/ 21 h 111"/>
                  <a:gd name="T24" fmla="*/ 33 w 95"/>
                  <a:gd name="T25" fmla="*/ 21 h 111"/>
                  <a:gd name="T26" fmla="*/ 24 w 95"/>
                  <a:gd name="T27" fmla="*/ 26 h 111"/>
                  <a:gd name="T28" fmla="*/ 23 w 95"/>
                  <a:gd name="T29" fmla="*/ 28 h 111"/>
                  <a:gd name="T30" fmla="*/ 24 w 95"/>
                  <a:gd name="T31" fmla="*/ 31 h 111"/>
                  <a:gd name="T32" fmla="*/ 58 w 95"/>
                  <a:gd name="T33" fmla="*/ 88 h 111"/>
                  <a:gd name="T34" fmla="*/ 60 w 95"/>
                  <a:gd name="T35" fmla="*/ 89 h 111"/>
                  <a:gd name="T36" fmla="*/ 62 w 95"/>
                  <a:gd name="T37" fmla="*/ 89 h 111"/>
                  <a:gd name="T38" fmla="*/ 70 w 95"/>
                  <a:gd name="T39" fmla="*/ 84 h 111"/>
                  <a:gd name="T40" fmla="*/ 72 w 95"/>
                  <a:gd name="T41" fmla="*/ 82 h 111"/>
                  <a:gd name="T42" fmla="*/ 71 w 95"/>
                  <a:gd name="T43" fmla="*/ 8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5" h="111">
                    <a:moveTo>
                      <a:pt x="56" y="14"/>
                    </a:moveTo>
                    <a:cubicBezTo>
                      <a:pt x="88" y="67"/>
                      <a:pt x="88" y="67"/>
                      <a:pt x="88" y="67"/>
                    </a:cubicBezTo>
                    <a:cubicBezTo>
                      <a:pt x="95" y="78"/>
                      <a:pt x="93" y="87"/>
                      <a:pt x="82" y="9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54" y="111"/>
                      <a:pt x="45" y="108"/>
                      <a:pt x="38" y="97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0" y="32"/>
                      <a:pt x="1" y="23"/>
                      <a:pt x="12" y="17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41" y="0"/>
                      <a:pt x="49" y="2"/>
                      <a:pt x="56" y="14"/>
                    </a:cubicBezTo>
                    <a:close/>
                    <a:moveTo>
                      <a:pt x="71" y="80"/>
                    </a:move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2"/>
                      <a:pt x="36" y="21"/>
                      <a:pt x="35" y="21"/>
                    </a:cubicBezTo>
                    <a:cubicBezTo>
                      <a:pt x="34" y="21"/>
                      <a:pt x="33" y="21"/>
                      <a:pt x="33" y="21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3" y="27"/>
                      <a:pt x="23" y="28"/>
                    </a:cubicBezTo>
                    <a:cubicBezTo>
                      <a:pt x="23" y="29"/>
                      <a:pt x="23" y="30"/>
                      <a:pt x="24" y="31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9" y="89"/>
                      <a:pt x="60" y="89"/>
                    </a:cubicBezTo>
                    <a:cubicBezTo>
                      <a:pt x="61" y="89"/>
                      <a:pt x="61" y="89"/>
                      <a:pt x="62" y="89"/>
                    </a:cubicBezTo>
                    <a:cubicBezTo>
                      <a:pt x="70" y="84"/>
                      <a:pt x="70" y="84"/>
                      <a:pt x="70" y="84"/>
                    </a:cubicBezTo>
                    <a:cubicBezTo>
                      <a:pt x="71" y="83"/>
                      <a:pt x="71" y="83"/>
                      <a:pt x="72" y="82"/>
                    </a:cubicBezTo>
                    <a:cubicBezTo>
                      <a:pt x="72" y="81"/>
                      <a:pt x="72" y="80"/>
                      <a:pt x="71" y="80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8"/>
              <p:cNvSpPr>
                <a:spLocks noEditPoints="1"/>
              </p:cNvSpPr>
              <p:nvPr/>
            </p:nvSpPr>
            <p:spPr bwMode="auto">
              <a:xfrm>
                <a:off x="563" y="240"/>
                <a:ext cx="100" cy="122"/>
              </a:xfrm>
              <a:custGeom>
                <a:avLst/>
                <a:gdLst>
                  <a:gd name="T0" fmla="*/ 43 w 91"/>
                  <a:gd name="T1" fmla="*/ 66 h 111"/>
                  <a:gd name="T2" fmla="*/ 60 w 91"/>
                  <a:gd name="T3" fmla="*/ 103 h 111"/>
                  <a:gd name="T4" fmla="*/ 40 w 91"/>
                  <a:gd name="T5" fmla="*/ 111 h 111"/>
                  <a:gd name="T6" fmla="*/ 0 w 91"/>
                  <a:gd name="T7" fmla="*/ 21 h 111"/>
                  <a:gd name="T8" fmla="*/ 35 w 91"/>
                  <a:gd name="T9" fmla="*/ 5 h 111"/>
                  <a:gd name="T10" fmla="*/ 60 w 91"/>
                  <a:gd name="T11" fmla="*/ 16 h 111"/>
                  <a:gd name="T12" fmla="*/ 65 w 91"/>
                  <a:gd name="T13" fmla="*/ 27 h 111"/>
                  <a:gd name="T14" fmla="*/ 63 w 91"/>
                  <a:gd name="T15" fmla="*/ 44 h 111"/>
                  <a:gd name="T16" fmla="*/ 75 w 91"/>
                  <a:gd name="T17" fmla="*/ 53 h 111"/>
                  <a:gd name="T18" fmla="*/ 91 w 91"/>
                  <a:gd name="T19" fmla="*/ 89 h 111"/>
                  <a:gd name="T20" fmla="*/ 72 w 91"/>
                  <a:gd name="T21" fmla="*/ 97 h 111"/>
                  <a:gd name="T22" fmla="*/ 56 w 91"/>
                  <a:gd name="T23" fmla="*/ 63 h 111"/>
                  <a:gd name="T24" fmla="*/ 53 w 91"/>
                  <a:gd name="T25" fmla="*/ 61 h 111"/>
                  <a:gd name="T26" fmla="*/ 43 w 91"/>
                  <a:gd name="T27" fmla="*/ 66 h 111"/>
                  <a:gd name="T28" fmla="*/ 25 w 91"/>
                  <a:gd name="T29" fmla="*/ 25 h 111"/>
                  <a:gd name="T30" fmla="*/ 37 w 91"/>
                  <a:gd name="T31" fmla="*/ 52 h 111"/>
                  <a:gd name="T32" fmla="*/ 47 w 91"/>
                  <a:gd name="T33" fmla="*/ 47 h 111"/>
                  <a:gd name="T34" fmla="*/ 49 w 91"/>
                  <a:gd name="T35" fmla="*/ 46 h 111"/>
                  <a:gd name="T36" fmla="*/ 49 w 91"/>
                  <a:gd name="T37" fmla="*/ 43 h 111"/>
                  <a:gd name="T38" fmla="*/ 40 w 91"/>
                  <a:gd name="T39" fmla="*/ 22 h 111"/>
                  <a:gd name="T40" fmla="*/ 38 w 91"/>
                  <a:gd name="T41" fmla="*/ 21 h 111"/>
                  <a:gd name="T42" fmla="*/ 36 w 91"/>
                  <a:gd name="T43" fmla="*/ 21 h 111"/>
                  <a:gd name="T44" fmla="*/ 25 w 91"/>
                  <a:gd name="T45" fmla="*/ 2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1" h="111">
                    <a:moveTo>
                      <a:pt x="43" y="66"/>
                    </a:moveTo>
                    <a:cubicBezTo>
                      <a:pt x="60" y="103"/>
                      <a:pt x="60" y="103"/>
                      <a:pt x="60" y="103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46" y="0"/>
                      <a:pt x="55" y="4"/>
                      <a:pt x="60" y="16"/>
                    </a:cubicBezTo>
                    <a:cubicBezTo>
                      <a:pt x="65" y="27"/>
                      <a:pt x="65" y="27"/>
                      <a:pt x="65" y="27"/>
                    </a:cubicBezTo>
                    <a:cubicBezTo>
                      <a:pt x="68" y="34"/>
                      <a:pt x="68" y="40"/>
                      <a:pt x="63" y="44"/>
                    </a:cubicBezTo>
                    <a:cubicBezTo>
                      <a:pt x="69" y="44"/>
                      <a:pt x="73" y="47"/>
                      <a:pt x="75" y="53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56" y="63"/>
                      <a:pt x="56" y="63"/>
                      <a:pt x="56" y="63"/>
                    </a:cubicBezTo>
                    <a:cubicBezTo>
                      <a:pt x="56" y="61"/>
                      <a:pt x="54" y="61"/>
                      <a:pt x="53" y="61"/>
                    </a:cubicBezTo>
                    <a:lnTo>
                      <a:pt x="43" y="66"/>
                    </a:lnTo>
                    <a:close/>
                    <a:moveTo>
                      <a:pt x="25" y="25"/>
                    </a:moveTo>
                    <a:cubicBezTo>
                      <a:pt x="37" y="52"/>
                      <a:pt x="37" y="52"/>
                      <a:pt x="37" y="52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7"/>
                      <a:pt x="49" y="46"/>
                      <a:pt x="49" y="46"/>
                    </a:cubicBezTo>
                    <a:cubicBezTo>
                      <a:pt x="49" y="45"/>
                      <a:pt x="49" y="44"/>
                      <a:pt x="49" y="43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9" y="22"/>
                      <a:pt x="39" y="21"/>
                      <a:pt x="38" y="21"/>
                    </a:cubicBezTo>
                    <a:cubicBezTo>
                      <a:pt x="37" y="20"/>
                      <a:pt x="37" y="20"/>
                      <a:pt x="36" y="21"/>
                    </a:cubicBez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9"/>
              <p:cNvSpPr/>
              <p:nvPr/>
            </p:nvSpPr>
            <p:spPr bwMode="auto">
              <a:xfrm>
                <a:off x="651" y="211"/>
                <a:ext cx="80" cy="119"/>
              </a:xfrm>
              <a:custGeom>
                <a:avLst/>
                <a:gdLst>
                  <a:gd name="T0" fmla="*/ 50 w 80"/>
                  <a:gd name="T1" fmla="*/ 94 h 119"/>
                  <a:gd name="T2" fmla="*/ 74 w 80"/>
                  <a:gd name="T3" fmla="*/ 86 h 119"/>
                  <a:gd name="T4" fmla="*/ 80 w 80"/>
                  <a:gd name="T5" fmla="*/ 105 h 119"/>
                  <a:gd name="T6" fmla="*/ 33 w 80"/>
                  <a:gd name="T7" fmla="*/ 119 h 119"/>
                  <a:gd name="T8" fmla="*/ 0 w 80"/>
                  <a:gd name="T9" fmla="*/ 16 h 119"/>
                  <a:gd name="T10" fmla="*/ 47 w 80"/>
                  <a:gd name="T11" fmla="*/ 0 h 119"/>
                  <a:gd name="T12" fmla="*/ 53 w 80"/>
                  <a:gd name="T13" fmla="*/ 19 h 119"/>
                  <a:gd name="T14" fmla="*/ 29 w 80"/>
                  <a:gd name="T15" fmla="*/ 27 h 119"/>
                  <a:gd name="T16" fmla="*/ 36 w 80"/>
                  <a:gd name="T17" fmla="*/ 51 h 119"/>
                  <a:gd name="T18" fmla="*/ 59 w 80"/>
                  <a:gd name="T19" fmla="*/ 43 h 119"/>
                  <a:gd name="T20" fmla="*/ 65 w 80"/>
                  <a:gd name="T21" fmla="*/ 61 h 119"/>
                  <a:gd name="T22" fmla="*/ 42 w 80"/>
                  <a:gd name="T23" fmla="*/ 68 h 119"/>
                  <a:gd name="T24" fmla="*/ 50 w 80"/>
                  <a:gd name="T25" fmla="*/ 9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0" h="119">
                    <a:moveTo>
                      <a:pt x="50" y="94"/>
                    </a:moveTo>
                    <a:lnTo>
                      <a:pt x="74" y="86"/>
                    </a:lnTo>
                    <a:lnTo>
                      <a:pt x="80" y="105"/>
                    </a:lnTo>
                    <a:lnTo>
                      <a:pt x="33" y="119"/>
                    </a:lnTo>
                    <a:lnTo>
                      <a:pt x="0" y="16"/>
                    </a:lnTo>
                    <a:lnTo>
                      <a:pt x="47" y="0"/>
                    </a:lnTo>
                    <a:lnTo>
                      <a:pt x="53" y="19"/>
                    </a:lnTo>
                    <a:lnTo>
                      <a:pt x="29" y="27"/>
                    </a:lnTo>
                    <a:lnTo>
                      <a:pt x="36" y="51"/>
                    </a:lnTo>
                    <a:lnTo>
                      <a:pt x="59" y="43"/>
                    </a:lnTo>
                    <a:lnTo>
                      <a:pt x="65" y="61"/>
                    </a:lnTo>
                    <a:lnTo>
                      <a:pt x="42" y="68"/>
                    </a:lnTo>
                    <a:lnTo>
                      <a:pt x="50" y="94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0"/>
              <p:cNvSpPr/>
              <p:nvPr/>
            </p:nvSpPr>
            <p:spPr bwMode="auto">
              <a:xfrm>
                <a:off x="731" y="185"/>
                <a:ext cx="118" cy="124"/>
              </a:xfrm>
              <a:custGeom>
                <a:avLst/>
                <a:gdLst>
                  <a:gd name="T0" fmla="*/ 37 w 107"/>
                  <a:gd name="T1" fmla="*/ 110 h 113"/>
                  <a:gd name="T2" fmla="*/ 15 w 107"/>
                  <a:gd name="T3" fmla="*/ 113 h 113"/>
                  <a:gd name="T4" fmla="*/ 3 w 107"/>
                  <a:gd name="T5" fmla="*/ 34 h 113"/>
                  <a:gd name="T6" fmla="*/ 18 w 107"/>
                  <a:gd name="T7" fmla="*/ 11 h 113"/>
                  <a:gd name="T8" fmla="*/ 29 w 107"/>
                  <a:gd name="T9" fmla="*/ 9 h 113"/>
                  <a:gd name="T10" fmla="*/ 46 w 107"/>
                  <a:gd name="T11" fmla="*/ 14 h 113"/>
                  <a:gd name="T12" fmla="*/ 61 w 107"/>
                  <a:gd name="T13" fmla="*/ 4 h 113"/>
                  <a:gd name="T14" fmla="*/ 72 w 107"/>
                  <a:gd name="T15" fmla="*/ 2 h 113"/>
                  <a:gd name="T16" fmla="*/ 94 w 107"/>
                  <a:gd name="T17" fmla="*/ 19 h 113"/>
                  <a:gd name="T18" fmla="*/ 107 w 107"/>
                  <a:gd name="T19" fmla="*/ 98 h 113"/>
                  <a:gd name="T20" fmla="*/ 86 w 107"/>
                  <a:gd name="T21" fmla="*/ 102 h 113"/>
                  <a:gd name="T22" fmla="*/ 72 w 107"/>
                  <a:gd name="T23" fmla="*/ 21 h 113"/>
                  <a:gd name="T24" fmla="*/ 71 w 107"/>
                  <a:gd name="T25" fmla="*/ 19 h 113"/>
                  <a:gd name="T26" fmla="*/ 69 w 107"/>
                  <a:gd name="T27" fmla="*/ 18 h 113"/>
                  <a:gd name="T28" fmla="*/ 61 w 107"/>
                  <a:gd name="T29" fmla="*/ 20 h 113"/>
                  <a:gd name="T30" fmla="*/ 59 w 107"/>
                  <a:gd name="T31" fmla="*/ 21 h 113"/>
                  <a:gd name="T32" fmla="*/ 58 w 107"/>
                  <a:gd name="T33" fmla="*/ 23 h 113"/>
                  <a:gd name="T34" fmla="*/ 72 w 107"/>
                  <a:gd name="T35" fmla="*/ 104 h 113"/>
                  <a:gd name="T36" fmla="*/ 51 w 107"/>
                  <a:gd name="T37" fmla="*/ 108 h 113"/>
                  <a:gd name="T38" fmla="*/ 37 w 107"/>
                  <a:gd name="T39" fmla="*/ 26 h 113"/>
                  <a:gd name="T40" fmla="*/ 36 w 107"/>
                  <a:gd name="T41" fmla="*/ 24 h 113"/>
                  <a:gd name="T42" fmla="*/ 34 w 107"/>
                  <a:gd name="T43" fmla="*/ 24 h 113"/>
                  <a:gd name="T44" fmla="*/ 26 w 107"/>
                  <a:gd name="T45" fmla="*/ 25 h 113"/>
                  <a:gd name="T46" fmla="*/ 24 w 107"/>
                  <a:gd name="T47" fmla="*/ 26 h 113"/>
                  <a:gd name="T48" fmla="*/ 23 w 107"/>
                  <a:gd name="T49" fmla="*/ 29 h 113"/>
                  <a:gd name="T50" fmla="*/ 37 w 107"/>
                  <a:gd name="T51" fmla="*/ 1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7" h="113">
                    <a:moveTo>
                      <a:pt x="37" y="110"/>
                    </a:moveTo>
                    <a:cubicBezTo>
                      <a:pt x="15" y="113"/>
                      <a:pt x="15" y="113"/>
                      <a:pt x="15" y="113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0" y="21"/>
                      <a:pt x="5" y="13"/>
                      <a:pt x="18" y="11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6" y="8"/>
                      <a:pt x="42" y="10"/>
                      <a:pt x="46" y="14"/>
                    </a:cubicBezTo>
                    <a:cubicBezTo>
                      <a:pt x="48" y="9"/>
                      <a:pt x="53" y="5"/>
                      <a:pt x="61" y="4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84" y="0"/>
                      <a:pt x="92" y="6"/>
                      <a:pt x="94" y="19"/>
                    </a:cubicBezTo>
                    <a:cubicBezTo>
                      <a:pt x="107" y="98"/>
                      <a:pt x="107" y="98"/>
                      <a:pt x="107" y="98"/>
                    </a:cubicBezTo>
                    <a:cubicBezTo>
                      <a:pt x="86" y="102"/>
                      <a:pt x="86" y="102"/>
                      <a:pt x="86" y="102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2" y="20"/>
                      <a:pt x="72" y="19"/>
                      <a:pt x="71" y="19"/>
                    </a:cubicBezTo>
                    <a:cubicBezTo>
                      <a:pt x="70" y="18"/>
                      <a:pt x="70" y="18"/>
                      <a:pt x="69" y="18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0" y="20"/>
                      <a:pt x="59" y="20"/>
                      <a:pt x="59" y="21"/>
                    </a:cubicBezTo>
                    <a:cubicBezTo>
                      <a:pt x="58" y="21"/>
                      <a:pt x="58" y="22"/>
                      <a:pt x="58" y="23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6"/>
                      <a:pt x="37" y="25"/>
                      <a:pt x="36" y="24"/>
                    </a:cubicBezTo>
                    <a:cubicBezTo>
                      <a:pt x="35" y="24"/>
                      <a:pt x="35" y="24"/>
                      <a:pt x="34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5" y="25"/>
                      <a:pt x="24" y="26"/>
                      <a:pt x="24" y="26"/>
                    </a:cubicBezTo>
                    <a:cubicBezTo>
                      <a:pt x="23" y="27"/>
                      <a:pt x="23" y="28"/>
                      <a:pt x="23" y="29"/>
                    </a:cubicBezTo>
                    <a:lnTo>
                      <a:pt x="37" y="110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11"/>
              <p:cNvSpPr/>
              <p:nvPr/>
            </p:nvSpPr>
            <p:spPr bwMode="auto">
              <a:xfrm>
                <a:off x="911" y="184"/>
                <a:ext cx="26" cy="109"/>
              </a:xfrm>
              <a:custGeom>
                <a:avLst/>
                <a:gdLst>
                  <a:gd name="T0" fmla="*/ 26 w 26"/>
                  <a:gd name="T1" fmla="*/ 0 h 109"/>
                  <a:gd name="T2" fmla="*/ 24 w 26"/>
                  <a:gd name="T3" fmla="*/ 109 h 109"/>
                  <a:gd name="T4" fmla="*/ 0 w 26"/>
                  <a:gd name="T5" fmla="*/ 109 h 109"/>
                  <a:gd name="T6" fmla="*/ 2 w 26"/>
                  <a:gd name="T7" fmla="*/ 0 h 109"/>
                  <a:gd name="T8" fmla="*/ 26 w 26"/>
                  <a:gd name="T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09">
                    <a:moveTo>
                      <a:pt x="26" y="0"/>
                    </a:moveTo>
                    <a:lnTo>
                      <a:pt x="24" y="109"/>
                    </a:lnTo>
                    <a:lnTo>
                      <a:pt x="0" y="109"/>
                    </a:lnTo>
                    <a:lnTo>
                      <a:pt x="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12"/>
              <p:cNvSpPr>
                <a:spLocks noEditPoints="1"/>
              </p:cNvSpPr>
              <p:nvPr/>
            </p:nvSpPr>
            <p:spPr bwMode="auto">
              <a:xfrm>
                <a:off x="958" y="186"/>
                <a:ext cx="75" cy="110"/>
              </a:xfrm>
              <a:custGeom>
                <a:avLst/>
                <a:gdLst>
                  <a:gd name="T0" fmla="*/ 50 w 68"/>
                  <a:gd name="T1" fmla="*/ 4 h 100"/>
                  <a:gd name="T2" fmla="*/ 66 w 68"/>
                  <a:gd name="T3" fmla="*/ 26 h 100"/>
                  <a:gd name="T4" fmla="*/ 64 w 68"/>
                  <a:gd name="T5" fmla="*/ 46 h 100"/>
                  <a:gd name="T6" fmla="*/ 43 w 68"/>
                  <a:gd name="T7" fmla="*/ 64 h 100"/>
                  <a:gd name="T8" fmla="*/ 25 w 68"/>
                  <a:gd name="T9" fmla="*/ 62 h 100"/>
                  <a:gd name="T10" fmla="*/ 21 w 68"/>
                  <a:gd name="T11" fmla="*/ 100 h 100"/>
                  <a:gd name="T12" fmla="*/ 0 w 68"/>
                  <a:gd name="T13" fmla="*/ 98 h 100"/>
                  <a:gd name="T14" fmla="*/ 11 w 68"/>
                  <a:gd name="T15" fmla="*/ 0 h 100"/>
                  <a:gd name="T16" fmla="*/ 50 w 68"/>
                  <a:gd name="T17" fmla="*/ 4 h 100"/>
                  <a:gd name="T18" fmla="*/ 42 w 68"/>
                  <a:gd name="T19" fmla="*/ 46 h 100"/>
                  <a:gd name="T20" fmla="*/ 45 w 68"/>
                  <a:gd name="T21" fmla="*/ 21 h 100"/>
                  <a:gd name="T22" fmla="*/ 45 w 68"/>
                  <a:gd name="T23" fmla="*/ 19 h 100"/>
                  <a:gd name="T24" fmla="*/ 43 w 68"/>
                  <a:gd name="T25" fmla="*/ 18 h 100"/>
                  <a:gd name="T26" fmla="*/ 31 w 68"/>
                  <a:gd name="T27" fmla="*/ 17 h 100"/>
                  <a:gd name="T28" fmla="*/ 27 w 68"/>
                  <a:gd name="T29" fmla="*/ 47 h 100"/>
                  <a:gd name="T30" fmla="*/ 39 w 68"/>
                  <a:gd name="T31" fmla="*/ 49 h 100"/>
                  <a:gd name="T32" fmla="*/ 41 w 68"/>
                  <a:gd name="T33" fmla="*/ 48 h 100"/>
                  <a:gd name="T34" fmla="*/ 42 w 68"/>
                  <a:gd name="T35" fmla="*/ 4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8" h="100">
                    <a:moveTo>
                      <a:pt x="50" y="4"/>
                    </a:moveTo>
                    <a:cubicBezTo>
                      <a:pt x="62" y="5"/>
                      <a:pt x="68" y="13"/>
                      <a:pt x="66" y="26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2" y="59"/>
                      <a:pt x="55" y="65"/>
                      <a:pt x="43" y="64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1" y="100"/>
                      <a:pt x="21" y="100"/>
                      <a:pt x="21" y="10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50" y="4"/>
                    </a:lnTo>
                    <a:close/>
                    <a:moveTo>
                      <a:pt x="42" y="4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0"/>
                      <a:pt x="45" y="19"/>
                    </a:cubicBezTo>
                    <a:cubicBezTo>
                      <a:pt x="44" y="18"/>
                      <a:pt x="43" y="18"/>
                      <a:pt x="43" y="18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0" y="49"/>
                      <a:pt x="41" y="48"/>
                      <a:pt x="41" y="48"/>
                    </a:cubicBezTo>
                    <a:cubicBezTo>
                      <a:pt x="42" y="47"/>
                      <a:pt x="42" y="47"/>
                      <a:pt x="42" y="46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3"/>
              <p:cNvSpPr/>
              <p:nvPr/>
            </p:nvSpPr>
            <p:spPr bwMode="auto">
              <a:xfrm>
                <a:off x="1038" y="198"/>
                <a:ext cx="81" cy="121"/>
              </a:xfrm>
              <a:custGeom>
                <a:avLst/>
                <a:gdLst>
                  <a:gd name="T0" fmla="*/ 70 w 74"/>
                  <a:gd name="T1" fmla="*/ 38 h 110"/>
                  <a:gd name="T2" fmla="*/ 50 w 74"/>
                  <a:gd name="T3" fmla="*/ 34 h 110"/>
                  <a:gd name="T4" fmla="*/ 52 w 74"/>
                  <a:gd name="T5" fmla="*/ 26 h 110"/>
                  <a:gd name="T6" fmla="*/ 51 w 74"/>
                  <a:gd name="T7" fmla="*/ 24 h 110"/>
                  <a:gd name="T8" fmla="*/ 50 w 74"/>
                  <a:gd name="T9" fmla="*/ 22 h 110"/>
                  <a:gd name="T10" fmla="*/ 41 w 74"/>
                  <a:gd name="T11" fmla="*/ 20 h 110"/>
                  <a:gd name="T12" fmla="*/ 39 w 74"/>
                  <a:gd name="T13" fmla="*/ 21 h 110"/>
                  <a:gd name="T14" fmla="*/ 38 w 74"/>
                  <a:gd name="T15" fmla="*/ 23 h 110"/>
                  <a:gd name="T16" fmla="*/ 34 w 74"/>
                  <a:gd name="T17" fmla="*/ 40 h 110"/>
                  <a:gd name="T18" fmla="*/ 34 w 74"/>
                  <a:gd name="T19" fmla="*/ 42 h 110"/>
                  <a:gd name="T20" fmla="*/ 36 w 74"/>
                  <a:gd name="T21" fmla="*/ 43 h 110"/>
                  <a:gd name="T22" fmla="*/ 49 w 74"/>
                  <a:gd name="T23" fmla="*/ 47 h 110"/>
                  <a:gd name="T24" fmla="*/ 63 w 74"/>
                  <a:gd name="T25" fmla="*/ 71 h 110"/>
                  <a:gd name="T26" fmla="*/ 58 w 74"/>
                  <a:gd name="T27" fmla="*/ 91 h 110"/>
                  <a:gd name="T28" fmla="*/ 35 w 74"/>
                  <a:gd name="T29" fmla="*/ 107 h 110"/>
                  <a:gd name="T30" fmla="*/ 17 w 74"/>
                  <a:gd name="T31" fmla="*/ 102 h 110"/>
                  <a:gd name="T32" fmla="*/ 4 w 74"/>
                  <a:gd name="T33" fmla="*/ 78 h 110"/>
                  <a:gd name="T34" fmla="*/ 6 w 74"/>
                  <a:gd name="T35" fmla="*/ 68 h 110"/>
                  <a:gd name="T36" fmla="*/ 26 w 74"/>
                  <a:gd name="T37" fmla="*/ 73 h 110"/>
                  <a:gd name="T38" fmla="*/ 23 w 74"/>
                  <a:gd name="T39" fmla="*/ 84 h 110"/>
                  <a:gd name="T40" fmla="*/ 23 w 74"/>
                  <a:gd name="T41" fmla="*/ 86 h 110"/>
                  <a:gd name="T42" fmla="*/ 25 w 74"/>
                  <a:gd name="T43" fmla="*/ 87 h 110"/>
                  <a:gd name="T44" fmla="*/ 34 w 74"/>
                  <a:gd name="T45" fmla="*/ 90 h 110"/>
                  <a:gd name="T46" fmla="*/ 37 w 74"/>
                  <a:gd name="T47" fmla="*/ 89 h 110"/>
                  <a:gd name="T48" fmla="*/ 38 w 74"/>
                  <a:gd name="T49" fmla="*/ 87 h 110"/>
                  <a:gd name="T50" fmla="*/ 43 w 74"/>
                  <a:gd name="T51" fmla="*/ 68 h 110"/>
                  <a:gd name="T52" fmla="*/ 42 w 74"/>
                  <a:gd name="T53" fmla="*/ 66 h 110"/>
                  <a:gd name="T54" fmla="*/ 40 w 74"/>
                  <a:gd name="T55" fmla="*/ 65 h 110"/>
                  <a:gd name="T56" fmla="*/ 27 w 74"/>
                  <a:gd name="T57" fmla="*/ 62 h 110"/>
                  <a:gd name="T58" fmla="*/ 13 w 74"/>
                  <a:gd name="T59" fmla="*/ 38 h 110"/>
                  <a:gd name="T60" fmla="*/ 18 w 74"/>
                  <a:gd name="T61" fmla="*/ 18 h 110"/>
                  <a:gd name="T62" fmla="*/ 41 w 74"/>
                  <a:gd name="T63" fmla="*/ 3 h 110"/>
                  <a:gd name="T64" fmla="*/ 58 w 74"/>
                  <a:gd name="T65" fmla="*/ 7 h 110"/>
                  <a:gd name="T66" fmla="*/ 71 w 74"/>
                  <a:gd name="T67" fmla="*/ 31 h 110"/>
                  <a:gd name="T68" fmla="*/ 70 w 74"/>
                  <a:gd name="T69" fmla="*/ 3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4" h="110">
                    <a:moveTo>
                      <a:pt x="70" y="38"/>
                    </a:moveTo>
                    <a:cubicBezTo>
                      <a:pt x="50" y="34"/>
                      <a:pt x="50" y="34"/>
                      <a:pt x="50" y="34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5"/>
                      <a:pt x="52" y="24"/>
                      <a:pt x="51" y="24"/>
                    </a:cubicBezTo>
                    <a:cubicBezTo>
                      <a:pt x="51" y="23"/>
                      <a:pt x="50" y="23"/>
                      <a:pt x="50" y="22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0" y="20"/>
                      <a:pt x="39" y="21"/>
                    </a:cubicBezTo>
                    <a:cubicBezTo>
                      <a:pt x="38" y="21"/>
                      <a:pt x="38" y="22"/>
                      <a:pt x="38" y="23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1"/>
                      <a:pt x="34" y="41"/>
                      <a:pt x="34" y="42"/>
                    </a:cubicBezTo>
                    <a:cubicBezTo>
                      <a:pt x="34" y="43"/>
                      <a:pt x="35" y="43"/>
                      <a:pt x="36" y="43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61" y="50"/>
                      <a:pt x="66" y="58"/>
                      <a:pt x="63" y="71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55" y="104"/>
                      <a:pt x="47" y="110"/>
                      <a:pt x="35" y="107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5" y="99"/>
                      <a:pt x="0" y="91"/>
                      <a:pt x="4" y="7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3" y="85"/>
                      <a:pt x="23" y="85"/>
                      <a:pt x="23" y="86"/>
                    </a:cubicBezTo>
                    <a:cubicBezTo>
                      <a:pt x="24" y="87"/>
                      <a:pt x="24" y="87"/>
                      <a:pt x="25" y="87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5" y="90"/>
                      <a:pt x="36" y="90"/>
                      <a:pt x="37" y="89"/>
                    </a:cubicBezTo>
                    <a:cubicBezTo>
                      <a:pt x="37" y="89"/>
                      <a:pt x="38" y="88"/>
                      <a:pt x="38" y="87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8"/>
                      <a:pt x="43" y="67"/>
                      <a:pt x="42" y="66"/>
                    </a:cubicBezTo>
                    <a:cubicBezTo>
                      <a:pt x="42" y="65"/>
                      <a:pt x="41" y="65"/>
                      <a:pt x="40" y="65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15" y="59"/>
                      <a:pt x="10" y="51"/>
                      <a:pt x="13" y="3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5"/>
                      <a:pt x="29" y="0"/>
                      <a:pt x="41" y="3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0" y="10"/>
                      <a:pt x="74" y="18"/>
                      <a:pt x="71" y="31"/>
                    </a:cubicBez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14"/>
              <p:cNvSpPr/>
              <p:nvPr/>
            </p:nvSpPr>
            <p:spPr bwMode="auto">
              <a:xfrm>
                <a:off x="1118" y="222"/>
                <a:ext cx="95" cy="123"/>
              </a:xfrm>
              <a:custGeom>
                <a:avLst/>
                <a:gdLst>
                  <a:gd name="T0" fmla="*/ 66 w 86"/>
                  <a:gd name="T1" fmla="*/ 13 h 112"/>
                  <a:gd name="T2" fmla="*/ 86 w 86"/>
                  <a:gd name="T3" fmla="*/ 20 h 112"/>
                  <a:gd name="T4" fmla="*/ 58 w 86"/>
                  <a:gd name="T5" fmla="*/ 95 h 112"/>
                  <a:gd name="T6" fmla="*/ 33 w 86"/>
                  <a:gd name="T7" fmla="*/ 108 h 112"/>
                  <a:gd name="T8" fmla="*/ 15 w 86"/>
                  <a:gd name="T9" fmla="*/ 101 h 112"/>
                  <a:gd name="T10" fmla="*/ 5 w 86"/>
                  <a:gd name="T11" fmla="*/ 75 h 112"/>
                  <a:gd name="T12" fmla="*/ 33 w 86"/>
                  <a:gd name="T13" fmla="*/ 0 h 112"/>
                  <a:gd name="T14" fmla="*/ 53 w 86"/>
                  <a:gd name="T15" fmla="*/ 8 h 112"/>
                  <a:gd name="T16" fmla="*/ 24 w 86"/>
                  <a:gd name="T17" fmla="*/ 85 h 112"/>
                  <a:gd name="T18" fmla="*/ 24 w 86"/>
                  <a:gd name="T19" fmla="*/ 87 h 112"/>
                  <a:gd name="T20" fmla="*/ 26 w 86"/>
                  <a:gd name="T21" fmla="*/ 89 h 112"/>
                  <a:gd name="T22" fmla="*/ 34 w 86"/>
                  <a:gd name="T23" fmla="*/ 91 h 112"/>
                  <a:gd name="T24" fmla="*/ 36 w 86"/>
                  <a:gd name="T25" fmla="*/ 91 h 112"/>
                  <a:gd name="T26" fmla="*/ 37 w 86"/>
                  <a:gd name="T27" fmla="*/ 90 h 112"/>
                  <a:gd name="T28" fmla="*/ 66 w 86"/>
                  <a:gd name="T29" fmla="*/ 13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6" h="112">
                    <a:moveTo>
                      <a:pt x="66" y="13"/>
                    </a:moveTo>
                    <a:cubicBezTo>
                      <a:pt x="86" y="20"/>
                      <a:pt x="86" y="20"/>
                      <a:pt x="86" y="20"/>
                    </a:cubicBezTo>
                    <a:cubicBezTo>
                      <a:pt x="58" y="95"/>
                      <a:pt x="58" y="95"/>
                      <a:pt x="58" y="95"/>
                    </a:cubicBezTo>
                    <a:cubicBezTo>
                      <a:pt x="53" y="108"/>
                      <a:pt x="45" y="112"/>
                      <a:pt x="33" y="108"/>
                    </a:cubicBezTo>
                    <a:cubicBezTo>
                      <a:pt x="15" y="101"/>
                      <a:pt x="15" y="101"/>
                      <a:pt x="15" y="101"/>
                    </a:cubicBezTo>
                    <a:cubicBezTo>
                      <a:pt x="4" y="97"/>
                      <a:pt x="0" y="88"/>
                      <a:pt x="5" y="75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24" y="85"/>
                      <a:pt x="24" y="86"/>
                      <a:pt x="24" y="87"/>
                    </a:cubicBezTo>
                    <a:cubicBezTo>
                      <a:pt x="25" y="88"/>
                      <a:pt x="25" y="88"/>
                      <a:pt x="26" y="89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34" y="92"/>
                      <a:pt x="35" y="92"/>
                      <a:pt x="36" y="91"/>
                    </a:cubicBezTo>
                    <a:cubicBezTo>
                      <a:pt x="37" y="91"/>
                      <a:pt x="37" y="90"/>
                      <a:pt x="37" y="90"/>
                    </a:cubicBezTo>
                    <a:lnTo>
                      <a:pt x="66" y="13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15"/>
              <p:cNvSpPr/>
              <p:nvPr/>
            </p:nvSpPr>
            <p:spPr bwMode="auto">
              <a:xfrm>
                <a:off x="1194" y="261"/>
                <a:ext cx="139" cy="143"/>
              </a:xfrm>
              <a:custGeom>
                <a:avLst/>
                <a:gdLst>
                  <a:gd name="T0" fmla="*/ 19 w 126"/>
                  <a:gd name="T1" fmla="*/ 95 h 130"/>
                  <a:gd name="T2" fmla="*/ 0 w 126"/>
                  <a:gd name="T3" fmla="*/ 85 h 130"/>
                  <a:gd name="T4" fmla="*/ 39 w 126"/>
                  <a:gd name="T5" fmla="*/ 14 h 130"/>
                  <a:gd name="T6" fmla="*/ 66 w 126"/>
                  <a:gd name="T7" fmla="*/ 6 h 130"/>
                  <a:gd name="T8" fmla="*/ 76 w 126"/>
                  <a:gd name="T9" fmla="*/ 12 h 130"/>
                  <a:gd name="T10" fmla="*/ 86 w 126"/>
                  <a:gd name="T11" fmla="*/ 26 h 130"/>
                  <a:gd name="T12" fmla="*/ 103 w 126"/>
                  <a:gd name="T13" fmla="*/ 27 h 130"/>
                  <a:gd name="T14" fmla="*/ 113 w 126"/>
                  <a:gd name="T15" fmla="*/ 33 h 130"/>
                  <a:gd name="T16" fmla="*/ 120 w 126"/>
                  <a:gd name="T17" fmla="*/ 60 h 130"/>
                  <a:gd name="T18" fmla="*/ 81 w 126"/>
                  <a:gd name="T19" fmla="*/ 130 h 130"/>
                  <a:gd name="T20" fmla="*/ 62 w 126"/>
                  <a:gd name="T21" fmla="*/ 119 h 130"/>
                  <a:gd name="T22" fmla="*/ 102 w 126"/>
                  <a:gd name="T23" fmla="*/ 48 h 130"/>
                  <a:gd name="T24" fmla="*/ 102 w 126"/>
                  <a:gd name="T25" fmla="*/ 45 h 130"/>
                  <a:gd name="T26" fmla="*/ 101 w 126"/>
                  <a:gd name="T27" fmla="*/ 43 h 130"/>
                  <a:gd name="T28" fmla="*/ 94 w 126"/>
                  <a:gd name="T29" fmla="*/ 39 h 130"/>
                  <a:gd name="T30" fmla="*/ 92 w 126"/>
                  <a:gd name="T31" fmla="*/ 39 h 130"/>
                  <a:gd name="T32" fmla="*/ 90 w 126"/>
                  <a:gd name="T33" fmla="*/ 41 h 130"/>
                  <a:gd name="T34" fmla="*/ 50 w 126"/>
                  <a:gd name="T35" fmla="*/ 112 h 130"/>
                  <a:gd name="T36" fmla="*/ 31 w 126"/>
                  <a:gd name="T37" fmla="*/ 102 h 130"/>
                  <a:gd name="T38" fmla="*/ 71 w 126"/>
                  <a:gd name="T39" fmla="*/ 30 h 130"/>
                  <a:gd name="T40" fmla="*/ 71 w 126"/>
                  <a:gd name="T41" fmla="*/ 28 h 130"/>
                  <a:gd name="T42" fmla="*/ 70 w 126"/>
                  <a:gd name="T43" fmla="*/ 26 h 130"/>
                  <a:gd name="T44" fmla="*/ 63 w 126"/>
                  <a:gd name="T45" fmla="*/ 22 h 130"/>
                  <a:gd name="T46" fmla="*/ 61 w 126"/>
                  <a:gd name="T47" fmla="*/ 22 h 130"/>
                  <a:gd name="T48" fmla="*/ 59 w 126"/>
                  <a:gd name="T49" fmla="*/ 23 h 130"/>
                  <a:gd name="T50" fmla="*/ 19 w 126"/>
                  <a:gd name="T51" fmla="*/ 95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0">
                    <a:moveTo>
                      <a:pt x="19" y="95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6" y="3"/>
                      <a:pt x="55" y="0"/>
                      <a:pt x="66" y="6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82" y="15"/>
                      <a:pt x="85" y="20"/>
                      <a:pt x="86" y="26"/>
                    </a:cubicBezTo>
                    <a:cubicBezTo>
                      <a:pt x="91" y="23"/>
                      <a:pt x="97" y="23"/>
                      <a:pt x="103" y="27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24" y="39"/>
                      <a:pt x="126" y="48"/>
                      <a:pt x="120" y="60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3" y="47"/>
                      <a:pt x="103" y="46"/>
                      <a:pt x="102" y="45"/>
                    </a:cubicBezTo>
                    <a:cubicBezTo>
                      <a:pt x="102" y="44"/>
                      <a:pt x="102" y="44"/>
                      <a:pt x="101" y="43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39"/>
                      <a:pt x="92" y="39"/>
                      <a:pt x="92" y="39"/>
                    </a:cubicBezTo>
                    <a:cubicBezTo>
                      <a:pt x="91" y="39"/>
                      <a:pt x="90" y="40"/>
                      <a:pt x="90" y="41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29"/>
                      <a:pt x="72" y="29"/>
                      <a:pt x="71" y="28"/>
                    </a:cubicBezTo>
                    <a:cubicBezTo>
                      <a:pt x="71" y="27"/>
                      <a:pt x="71" y="27"/>
                      <a:pt x="70" y="26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2"/>
                      <a:pt x="61" y="22"/>
                      <a:pt x="61" y="22"/>
                    </a:cubicBezTo>
                    <a:cubicBezTo>
                      <a:pt x="60" y="22"/>
                      <a:pt x="59" y="23"/>
                      <a:pt x="59" y="23"/>
                    </a:cubicBezTo>
                    <a:lnTo>
                      <a:pt x="19" y="95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16"/>
              <p:cNvSpPr>
                <a:spLocks noEditPoints="1"/>
              </p:cNvSpPr>
              <p:nvPr/>
            </p:nvSpPr>
            <p:spPr bwMode="auto">
              <a:xfrm>
                <a:off x="509" y="459"/>
                <a:ext cx="87" cy="92"/>
              </a:xfrm>
              <a:custGeom>
                <a:avLst/>
                <a:gdLst>
                  <a:gd name="T0" fmla="*/ 20 w 79"/>
                  <a:gd name="T1" fmla="*/ 5 h 84"/>
                  <a:gd name="T2" fmla="*/ 41 w 79"/>
                  <a:gd name="T3" fmla="*/ 9 h 84"/>
                  <a:gd name="T4" fmla="*/ 79 w 79"/>
                  <a:gd name="T5" fmla="*/ 57 h 84"/>
                  <a:gd name="T6" fmla="*/ 66 w 79"/>
                  <a:gd name="T7" fmla="*/ 67 h 84"/>
                  <a:gd name="T8" fmla="*/ 50 w 79"/>
                  <a:gd name="T9" fmla="*/ 47 h 84"/>
                  <a:gd name="T10" fmla="*/ 41 w 79"/>
                  <a:gd name="T11" fmla="*/ 54 h 84"/>
                  <a:gd name="T12" fmla="*/ 56 w 79"/>
                  <a:gd name="T13" fmla="*/ 74 h 84"/>
                  <a:gd name="T14" fmla="*/ 43 w 79"/>
                  <a:gd name="T15" fmla="*/ 84 h 84"/>
                  <a:gd name="T16" fmla="*/ 6 w 79"/>
                  <a:gd name="T17" fmla="*/ 36 h 84"/>
                  <a:gd name="T18" fmla="*/ 8 w 79"/>
                  <a:gd name="T19" fmla="*/ 15 h 84"/>
                  <a:gd name="T20" fmla="*/ 20 w 79"/>
                  <a:gd name="T21" fmla="*/ 5 h 84"/>
                  <a:gd name="T22" fmla="*/ 33 w 79"/>
                  <a:gd name="T23" fmla="*/ 44 h 84"/>
                  <a:gd name="T24" fmla="*/ 43 w 79"/>
                  <a:gd name="T25" fmla="*/ 37 h 84"/>
                  <a:gd name="T26" fmla="*/ 27 w 79"/>
                  <a:gd name="T27" fmla="*/ 17 h 84"/>
                  <a:gd name="T28" fmla="*/ 26 w 79"/>
                  <a:gd name="T29" fmla="*/ 16 h 84"/>
                  <a:gd name="T30" fmla="*/ 24 w 79"/>
                  <a:gd name="T31" fmla="*/ 17 h 84"/>
                  <a:gd name="T32" fmla="*/ 18 w 79"/>
                  <a:gd name="T33" fmla="*/ 21 h 84"/>
                  <a:gd name="T34" fmla="*/ 17 w 79"/>
                  <a:gd name="T35" fmla="*/ 23 h 84"/>
                  <a:gd name="T36" fmla="*/ 18 w 79"/>
                  <a:gd name="T37" fmla="*/ 24 h 84"/>
                  <a:gd name="T38" fmla="*/ 33 w 79"/>
                  <a:gd name="T39" fmla="*/ 4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9" h="84">
                    <a:moveTo>
                      <a:pt x="20" y="5"/>
                    </a:moveTo>
                    <a:cubicBezTo>
                      <a:pt x="28" y="0"/>
                      <a:pt x="35" y="1"/>
                      <a:pt x="41" y="9"/>
                    </a:cubicBezTo>
                    <a:cubicBezTo>
                      <a:pt x="79" y="57"/>
                      <a:pt x="79" y="57"/>
                      <a:pt x="79" y="57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0" y="28"/>
                      <a:pt x="1" y="21"/>
                      <a:pt x="8" y="15"/>
                    </a:cubicBezTo>
                    <a:lnTo>
                      <a:pt x="20" y="5"/>
                    </a:lnTo>
                    <a:close/>
                    <a:moveTo>
                      <a:pt x="33" y="44"/>
                    </a:moveTo>
                    <a:cubicBezTo>
                      <a:pt x="43" y="37"/>
                      <a:pt x="43" y="37"/>
                      <a:pt x="43" y="3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6"/>
                      <a:pt x="25" y="16"/>
                      <a:pt x="24" y="17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2"/>
                      <a:pt x="17" y="23"/>
                    </a:cubicBezTo>
                    <a:cubicBezTo>
                      <a:pt x="17" y="23"/>
                      <a:pt x="17" y="24"/>
                      <a:pt x="18" y="24"/>
                    </a:cubicBezTo>
                    <a:lnTo>
                      <a:pt x="33" y="44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17"/>
              <p:cNvSpPr/>
              <p:nvPr/>
            </p:nvSpPr>
            <p:spPr bwMode="auto">
              <a:xfrm>
                <a:off x="561" y="437"/>
                <a:ext cx="59" cy="79"/>
              </a:xfrm>
              <a:custGeom>
                <a:avLst/>
                <a:gdLst>
                  <a:gd name="T0" fmla="*/ 14 w 59"/>
                  <a:gd name="T1" fmla="*/ 0 h 79"/>
                  <a:gd name="T2" fmla="*/ 59 w 59"/>
                  <a:gd name="T3" fmla="*/ 69 h 79"/>
                  <a:gd name="T4" fmla="*/ 45 w 59"/>
                  <a:gd name="T5" fmla="*/ 79 h 79"/>
                  <a:gd name="T6" fmla="*/ 0 w 59"/>
                  <a:gd name="T7" fmla="*/ 8 h 79"/>
                  <a:gd name="T8" fmla="*/ 14 w 59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79">
                    <a:moveTo>
                      <a:pt x="14" y="0"/>
                    </a:moveTo>
                    <a:lnTo>
                      <a:pt x="59" y="69"/>
                    </a:lnTo>
                    <a:lnTo>
                      <a:pt x="45" y="79"/>
                    </a:lnTo>
                    <a:lnTo>
                      <a:pt x="0" y="8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18"/>
              <p:cNvSpPr>
                <a:spLocks noEditPoints="1"/>
              </p:cNvSpPr>
              <p:nvPr/>
            </p:nvSpPr>
            <p:spPr bwMode="auto">
              <a:xfrm>
                <a:off x="591" y="406"/>
                <a:ext cx="81" cy="93"/>
              </a:xfrm>
              <a:custGeom>
                <a:avLst/>
                <a:gdLst>
                  <a:gd name="T0" fmla="*/ 36 w 74"/>
                  <a:gd name="T1" fmla="*/ 50 h 85"/>
                  <a:gd name="T2" fmla="*/ 50 w 74"/>
                  <a:gd name="T3" fmla="*/ 77 h 85"/>
                  <a:gd name="T4" fmla="*/ 36 w 74"/>
                  <a:gd name="T5" fmla="*/ 85 h 85"/>
                  <a:gd name="T6" fmla="*/ 0 w 74"/>
                  <a:gd name="T7" fmla="*/ 19 h 85"/>
                  <a:gd name="T8" fmla="*/ 26 w 74"/>
                  <a:gd name="T9" fmla="*/ 5 h 85"/>
                  <a:gd name="T10" fmla="*/ 46 w 74"/>
                  <a:gd name="T11" fmla="*/ 12 h 85"/>
                  <a:gd name="T12" fmla="*/ 50 w 74"/>
                  <a:gd name="T13" fmla="*/ 19 h 85"/>
                  <a:gd name="T14" fmla="*/ 50 w 74"/>
                  <a:gd name="T15" fmla="*/ 33 h 85"/>
                  <a:gd name="T16" fmla="*/ 60 w 74"/>
                  <a:gd name="T17" fmla="*/ 39 h 85"/>
                  <a:gd name="T18" fmla="*/ 74 w 74"/>
                  <a:gd name="T19" fmla="*/ 65 h 85"/>
                  <a:gd name="T20" fmla="*/ 59 w 74"/>
                  <a:gd name="T21" fmla="*/ 73 h 85"/>
                  <a:gd name="T22" fmla="*/ 46 w 74"/>
                  <a:gd name="T23" fmla="*/ 47 h 85"/>
                  <a:gd name="T24" fmla="*/ 43 w 74"/>
                  <a:gd name="T25" fmla="*/ 46 h 85"/>
                  <a:gd name="T26" fmla="*/ 36 w 74"/>
                  <a:gd name="T27" fmla="*/ 50 h 85"/>
                  <a:gd name="T28" fmla="*/ 20 w 74"/>
                  <a:gd name="T29" fmla="*/ 21 h 85"/>
                  <a:gd name="T30" fmla="*/ 30 w 74"/>
                  <a:gd name="T31" fmla="*/ 40 h 85"/>
                  <a:gd name="T32" fmla="*/ 38 w 74"/>
                  <a:gd name="T33" fmla="*/ 36 h 85"/>
                  <a:gd name="T34" fmla="*/ 39 w 74"/>
                  <a:gd name="T35" fmla="*/ 35 h 85"/>
                  <a:gd name="T36" fmla="*/ 39 w 74"/>
                  <a:gd name="T37" fmla="*/ 33 h 85"/>
                  <a:gd name="T38" fmla="*/ 31 w 74"/>
                  <a:gd name="T39" fmla="*/ 18 h 85"/>
                  <a:gd name="T40" fmla="*/ 29 w 74"/>
                  <a:gd name="T41" fmla="*/ 16 h 85"/>
                  <a:gd name="T42" fmla="*/ 28 w 74"/>
                  <a:gd name="T43" fmla="*/ 17 h 85"/>
                  <a:gd name="T44" fmla="*/ 20 w 74"/>
                  <a:gd name="T45" fmla="*/ 2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4" h="85">
                    <a:moveTo>
                      <a:pt x="36" y="50"/>
                    </a:moveTo>
                    <a:cubicBezTo>
                      <a:pt x="50" y="77"/>
                      <a:pt x="50" y="77"/>
                      <a:pt x="50" y="77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34" y="0"/>
                      <a:pt x="41" y="3"/>
                      <a:pt x="46" y="12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25"/>
                      <a:pt x="53" y="29"/>
                      <a:pt x="50" y="33"/>
                    </a:cubicBezTo>
                    <a:cubicBezTo>
                      <a:pt x="54" y="32"/>
                      <a:pt x="57" y="34"/>
                      <a:pt x="60" y="39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5" y="46"/>
                      <a:pt x="44" y="46"/>
                      <a:pt x="43" y="46"/>
                    </a:cubicBezTo>
                    <a:lnTo>
                      <a:pt x="36" y="50"/>
                    </a:lnTo>
                    <a:close/>
                    <a:moveTo>
                      <a:pt x="20" y="21"/>
                    </a:moveTo>
                    <a:cubicBezTo>
                      <a:pt x="30" y="40"/>
                      <a:pt x="30" y="40"/>
                      <a:pt x="30" y="40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9" y="36"/>
                      <a:pt x="39" y="35"/>
                      <a:pt x="39" y="35"/>
                    </a:cubicBezTo>
                    <a:cubicBezTo>
                      <a:pt x="39" y="34"/>
                      <a:pt x="39" y="33"/>
                      <a:pt x="39" y="33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7"/>
                      <a:pt x="30" y="17"/>
                      <a:pt x="29" y="16"/>
                    </a:cubicBezTo>
                    <a:cubicBezTo>
                      <a:pt x="29" y="16"/>
                      <a:pt x="28" y="16"/>
                      <a:pt x="28" y="17"/>
                    </a:cubicBezTo>
                    <a:lnTo>
                      <a:pt x="20" y="21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19"/>
              <p:cNvSpPr>
                <a:spLocks noEditPoints="1"/>
              </p:cNvSpPr>
              <p:nvPr/>
            </p:nvSpPr>
            <p:spPr bwMode="auto">
              <a:xfrm>
                <a:off x="677" y="368"/>
                <a:ext cx="73" cy="95"/>
              </a:xfrm>
              <a:custGeom>
                <a:avLst/>
                <a:gdLst>
                  <a:gd name="T0" fmla="*/ 27 w 66"/>
                  <a:gd name="T1" fmla="*/ 4 h 86"/>
                  <a:gd name="T2" fmla="*/ 45 w 66"/>
                  <a:gd name="T3" fmla="*/ 13 h 86"/>
                  <a:gd name="T4" fmla="*/ 66 w 66"/>
                  <a:gd name="T5" fmla="*/ 71 h 86"/>
                  <a:gd name="T6" fmla="*/ 50 w 66"/>
                  <a:gd name="T7" fmla="*/ 77 h 86"/>
                  <a:gd name="T8" fmla="*/ 42 w 66"/>
                  <a:gd name="T9" fmla="*/ 53 h 86"/>
                  <a:gd name="T10" fmla="*/ 31 w 66"/>
                  <a:gd name="T11" fmla="*/ 57 h 86"/>
                  <a:gd name="T12" fmla="*/ 39 w 66"/>
                  <a:gd name="T13" fmla="*/ 80 h 86"/>
                  <a:gd name="T14" fmla="*/ 24 w 66"/>
                  <a:gd name="T15" fmla="*/ 86 h 86"/>
                  <a:gd name="T16" fmla="*/ 4 w 66"/>
                  <a:gd name="T17" fmla="*/ 28 h 86"/>
                  <a:gd name="T18" fmla="*/ 12 w 66"/>
                  <a:gd name="T19" fmla="*/ 9 h 86"/>
                  <a:gd name="T20" fmla="*/ 27 w 66"/>
                  <a:gd name="T21" fmla="*/ 4 h 86"/>
                  <a:gd name="T22" fmla="*/ 27 w 66"/>
                  <a:gd name="T23" fmla="*/ 45 h 86"/>
                  <a:gd name="T24" fmla="*/ 38 w 66"/>
                  <a:gd name="T25" fmla="*/ 41 h 86"/>
                  <a:gd name="T26" fmla="*/ 29 w 66"/>
                  <a:gd name="T27" fmla="*/ 17 h 86"/>
                  <a:gd name="T28" fmla="*/ 28 w 66"/>
                  <a:gd name="T29" fmla="*/ 16 h 86"/>
                  <a:gd name="T30" fmla="*/ 27 w 66"/>
                  <a:gd name="T31" fmla="*/ 15 h 86"/>
                  <a:gd name="T32" fmla="*/ 20 w 66"/>
                  <a:gd name="T33" fmla="*/ 18 h 86"/>
                  <a:gd name="T34" fmla="*/ 18 w 66"/>
                  <a:gd name="T35" fmla="*/ 19 h 86"/>
                  <a:gd name="T36" fmla="*/ 18 w 66"/>
                  <a:gd name="T37" fmla="*/ 21 h 86"/>
                  <a:gd name="T38" fmla="*/ 27 w 66"/>
                  <a:gd name="T39" fmla="*/ 4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" h="86">
                    <a:moveTo>
                      <a:pt x="27" y="4"/>
                    </a:moveTo>
                    <a:cubicBezTo>
                      <a:pt x="36" y="0"/>
                      <a:pt x="42" y="4"/>
                      <a:pt x="45" y="13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50" y="77"/>
                      <a:pt x="50" y="77"/>
                      <a:pt x="50" y="77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0" y="18"/>
                      <a:pt x="3" y="12"/>
                      <a:pt x="12" y="9"/>
                    </a:cubicBezTo>
                    <a:lnTo>
                      <a:pt x="27" y="4"/>
                    </a:lnTo>
                    <a:close/>
                    <a:moveTo>
                      <a:pt x="27" y="45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6"/>
                      <a:pt x="29" y="16"/>
                      <a:pt x="28" y="16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8" y="20"/>
                      <a:pt x="18" y="20"/>
                      <a:pt x="18" y="21"/>
                    </a:cubicBez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0"/>
              <p:cNvSpPr>
                <a:spLocks noEditPoints="1"/>
              </p:cNvSpPr>
              <p:nvPr/>
            </p:nvSpPr>
            <p:spPr bwMode="auto">
              <a:xfrm>
                <a:off x="741" y="353"/>
                <a:ext cx="65" cy="90"/>
              </a:xfrm>
              <a:custGeom>
                <a:avLst/>
                <a:gdLst>
                  <a:gd name="T0" fmla="*/ 29 w 59"/>
                  <a:gd name="T1" fmla="*/ 2 h 82"/>
                  <a:gd name="T2" fmla="*/ 47 w 59"/>
                  <a:gd name="T3" fmla="*/ 14 h 82"/>
                  <a:gd name="T4" fmla="*/ 57 w 59"/>
                  <a:gd name="T5" fmla="*/ 57 h 82"/>
                  <a:gd name="T6" fmla="*/ 47 w 59"/>
                  <a:gd name="T7" fmla="*/ 76 h 82"/>
                  <a:gd name="T8" fmla="*/ 17 w 59"/>
                  <a:gd name="T9" fmla="*/ 82 h 82"/>
                  <a:gd name="T10" fmla="*/ 0 w 59"/>
                  <a:gd name="T11" fmla="*/ 9 h 82"/>
                  <a:gd name="T12" fmla="*/ 29 w 59"/>
                  <a:gd name="T13" fmla="*/ 2 h 82"/>
                  <a:gd name="T14" fmla="*/ 42 w 59"/>
                  <a:gd name="T15" fmla="*/ 63 h 82"/>
                  <a:gd name="T16" fmla="*/ 31 w 59"/>
                  <a:gd name="T17" fmla="*/ 16 h 82"/>
                  <a:gd name="T18" fmla="*/ 30 w 59"/>
                  <a:gd name="T19" fmla="*/ 14 h 82"/>
                  <a:gd name="T20" fmla="*/ 28 w 59"/>
                  <a:gd name="T21" fmla="*/ 14 h 82"/>
                  <a:gd name="T22" fmla="*/ 19 w 59"/>
                  <a:gd name="T23" fmla="*/ 16 h 82"/>
                  <a:gd name="T24" fmla="*/ 31 w 59"/>
                  <a:gd name="T25" fmla="*/ 68 h 82"/>
                  <a:gd name="T26" fmla="*/ 40 w 59"/>
                  <a:gd name="T27" fmla="*/ 66 h 82"/>
                  <a:gd name="T28" fmla="*/ 41 w 59"/>
                  <a:gd name="T29" fmla="*/ 65 h 82"/>
                  <a:gd name="T30" fmla="*/ 42 w 59"/>
                  <a:gd name="T31" fmla="*/ 6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82">
                    <a:moveTo>
                      <a:pt x="29" y="2"/>
                    </a:moveTo>
                    <a:cubicBezTo>
                      <a:pt x="39" y="0"/>
                      <a:pt x="45" y="4"/>
                      <a:pt x="47" y="14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9" y="67"/>
                      <a:pt x="56" y="73"/>
                      <a:pt x="47" y="76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0" y="9"/>
                      <a:pt x="0" y="9"/>
                      <a:pt x="0" y="9"/>
                    </a:cubicBezTo>
                    <a:lnTo>
                      <a:pt x="29" y="2"/>
                    </a:lnTo>
                    <a:close/>
                    <a:moveTo>
                      <a:pt x="42" y="63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5"/>
                      <a:pt x="30" y="14"/>
                      <a:pt x="30" y="14"/>
                    </a:cubicBezTo>
                    <a:cubicBezTo>
                      <a:pt x="29" y="14"/>
                      <a:pt x="29" y="14"/>
                      <a:pt x="28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42" y="64"/>
                      <a:pt x="42" y="63"/>
                      <a:pt x="42" y="6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1"/>
              <p:cNvSpPr/>
              <p:nvPr/>
            </p:nvSpPr>
            <p:spPr bwMode="auto">
              <a:xfrm>
                <a:off x="805" y="342"/>
                <a:ext cx="54" cy="87"/>
              </a:xfrm>
              <a:custGeom>
                <a:avLst/>
                <a:gdLst>
                  <a:gd name="T0" fmla="*/ 37 w 54"/>
                  <a:gd name="T1" fmla="*/ 2 h 87"/>
                  <a:gd name="T2" fmla="*/ 54 w 54"/>
                  <a:gd name="T3" fmla="*/ 0 h 87"/>
                  <a:gd name="T4" fmla="*/ 47 w 54"/>
                  <a:gd name="T5" fmla="*/ 85 h 87"/>
                  <a:gd name="T6" fmla="*/ 26 w 54"/>
                  <a:gd name="T7" fmla="*/ 87 h 87"/>
                  <a:gd name="T8" fmla="*/ 0 w 54"/>
                  <a:gd name="T9" fmla="*/ 7 h 87"/>
                  <a:gd name="T10" fmla="*/ 17 w 54"/>
                  <a:gd name="T11" fmla="*/ 5 h 87"/>
                  <a:gd name="T12" fmla="*/ 34 w 54"/>
                  <a:gd name="T13" fmla="*/ 64 h 87"/>
                  <a:gd name="T14" fmla="*/ 37 w 54"/>
                  <a:gd name="T15" fmla="*/ 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87">
                    <a:moveTo>
                      <a:pt x="37" y="2"/>
                    </a:moveTo>
                    <a:lnTo>
                      <a:pt x="54" y="0"/>
                    </a:lnTo>
                    <a:lnTo>
                      <a:pt x="47" y="85"/>
                    </a:lnTo>
                    <a:lnTo>
                      <a:pt x="26" y="87"/>
                    </a:lnTo>
                    <a:lnTo>
                      <a:pt x="0" y="7"/>
                    </a:lnTo>
                    <a:lnTo>
                      <a:pt x="17" y="5"/>
                    </a:lnTo>
                    <a:lnTo>
                      <a:pt x="34" y="64"/>
                    </a:lnTo>
                    <a:lnTo>
                      <a:pt x="37" y="2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22"/>
              <p:cNvSpPr/>
              <p:nvPr/>
            </p:nvSpPr>
            <p:spPr bwMode="auto">
              <a:xfrm>
                <a:off x="874" y="341"/>
                <a:ext cx="40" cy="84"/>
              </a:xfrm>
              <a:custGeom>
                <a:avLst/>
                <a:gdLst>
                  <a:gd name="T0" fmla="*/ 20 w 40"/>
                  <a:gd name="T1" fmla="*/ 68 h 84"/>
                  <a:gd name="T2" fmla="*/ 40 w 40"/>
                  <a:gd name="T3" fmla="*/ 68 h 84"/>
                  <a:gd name="T4" fmla="*/ 40 w 40"/>
                  <a:gd name="T5" fmla="*/ 82 h 84"/>
                  <a:gd name="T6" fmla="*/ 2 w 40"/>
                  <a:gd name="T7" fmla="*/ 84 h 84"/>
                  <a:gd name="T8" fmla="*/ 0 w 40"/>
                  <a:gd name="T9" fmla="*/ 1 h 84"/>
                  <a:gd name="T10" fmla="*/ 38 w 40"/>
                  <a:gd name="T11" fmla="*/ 0 h 84"/>
                  <a:gd name="T12" fmla="*/ 38 w 40"/>
                  <a:gd name="T13" fmla="*/ 14 h 84"/>
                  <a:gd name="T14" fmla="*/ 18 w 40"/>
                  <a:gd name="T15" fmla="*/ 14 h 84"/>
                  <a:gd name="T16" fmla="*/ 19 w 40"/>
                  <a:gd name="T17" fmla="*/ 34 h 84"/>
                  <a:gd name="T18" fmla="*/ 38 w 40"/>
                  <a:gd name="T19" fmla="*/ 34 h 84"/>
                  <a:gd name="T20" fmla="*/ 38 w 40"/>
                  <a:gd name="T21" fmla="*/ 48 h 84"/>
                  <a:gd name="T22" fmla="*/ 19 w 40"/>
                  <a:gd name="T23" fmla="*/ 48 h 84"/>
                  <a:gd name="T24" fmla="*/ 20 w 40"/>
                  <a:gd name="T25" fmla="*/ 6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84">
                    <a:moveTo>
                      <a:pt x="20" y="68"/>
                    </a:moveTo>
                    <a:lnTo>
                      <a:pt x="40" y="68"/>
                    </a:lnTo>
                    <a:lnTo>
                      <a:pt x="40" y="82"/>
                    </a:lnTo>
                    <a:lnTo>
                      <a:pt x="2" y="84"/>
                    </a:lnTo>
                    <a:lnTo>
                      <a:pt x="0" y="1"/>
                    </a:lnTo>
                    <a:lnTo>
                      <a:pt x="38" y="0"/>
                    </a:lnTo>
                    <a:lnTo>
                      <a:pt x="38" y="14"/>
                    </a:lnTo>
                    <a:lnTo>
                      <a:pt x="18" y="14"/>
                    </a:lnTo>
                    <a:lnTo>
                      <a:pt x="19" y="34"/>
                    </a:lnTo>
                    <a:lnTo>
                      <a:pt x="38" y="34"/>
                    </a:lnTo>
                    <a:lnTo>
                      <a:pt x="38" y="48"/>
                    </a:lnTo>
                    <a:lnTo>
                      <a:pt x="19" y="48"/>
                    </a:lnTo>
                    <a:lnTo>
                      <a:pt x="20" y="68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3"/>
              <p:cNvSpPr/>
              <p:nvPr/>
            </p:nvSpPr>
            <p:spPr bwMode="auto">
              <a:xfrm>
                <a:off x="923" y="340"/>
                <a:ext cx="52" cy="87"/>
              </a:xfrm>
              <a:custGeom>
                <a:avLst/>
                <a:gdLst>
                  <a:gd name="T0" fmla="*/ 43 w 48"/>
                  <a:gd name="T1" fmla="*/ 79 h 79"/>
                  <a:gd name="T2" fmla="*/ 27 w 48"/>
                  <a:gd name="T3" fmla="*/ 78 h 79"/>
                  <a:gd name="T4" fmla="*/ 31 w 48"/>
                  <a:gd name="T5" fmla="*/ 15 h 79"/>
                  <a:gd name="T6" fmla="*/ 30 w 48"/>
                  <a:gd name="T7" fmla="*/ 14 h 79"/>
                  <a:gd name="T8" fmla="*/ 29 w 48"/>
                  <a:gd name="T9" fmla="*/ 13 h 79"/>
                  <a:gd name="T10" fmla="*/ 23 w 48"/>
                  <a:gd name="T11" fmla="*/ 13 h 79"/>
                  <a:gd name="T12" fmla="*/ 21 w 48"/>
                  <a:gd name="T13" fmla="*/ 13 h 79"/>
                  <a:gd name="T14" fmla="*/ 20 w 48"/>
                  <a:gd name="T15" fmla="*/ 15 h 79"/>
                  <a:gd name="T16" fmla="*/ 16 w 48"/>
                  <a:gd name="T17" fmla="*/ 77 h 79"/>
                  <a:gd name="T18" fmla="*/ 0 w 48"/>
                  <a:gd name="T19" fmla="*/ 76 h 79"/>
                  <a:gd name="T20" fmla="*/ 4 w 48"/>
                  <a:gd name="T21" fmla="*/ 15 h 79"/>
                  <a:gd name="T22" fmla="*/ 19 w 48"/>
                  <a:gd name="T23" fmla="*/ 1 h 79"/>
                  <a:gd name="T24" fmla="*/ 34 w 48"/>
                  <a:gd name="T25" fmla="*/ 2 h 79"/>
                  <a:gd name="T26" fmla="*/ 47 w 48"/>
                  <a:gd name="T27" fmla="*/ 18 h 79"/>
                  <a:gd name="T28" fmla="*/ 43 w 48"/>
                  <a:gd name="T2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79">
                    <a:moveTo>
                      <a:pt x="43" y="79"/>
                    </a:moveTo>
                    <a:cubicBezTo>
                      <a:pt x="27" y="78"/>
                      <a:pt x="27" y="78"/>
                      <a:pt x="27" y="78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4"/>
                      <a:pt x="30" y="14"/>
                    </a:cubicBezTo>
                    <a:cubicBezTo>
                      <a:pt x="30" y="13"/>
                      <a:pt x="30" y="13"/>
                      <a:pt x="29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3"/>
                      <a:pt x="21" y="13"/>
                      <a:pt x="21" y="13"/>
                    </a:cubicBezTo>
                    <a:cubicBezTo>
                      <a:pt x="21" y="14"/>
                      <a:pt x="20" y="14"/>
                      <a:pt x="20" y="15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5"/>
                      <a:pt x="10" y="0"/>
                      <a:pt x="19" y="1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43" y="2"/>
                      <a:pt x="48" y="8"/>
                      <a:pt x="47" y="18"/>
                    </a:cubicBezTo>
                    <a:lnTo>
                      <a:pt x="43" y="79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4"/>
              <p:cNvSpPr/>
              <p:nvPr/>
            </p:nvSpPr>
            <p:spPr bwMode="auto">
              <a:xfrm>
                <a:off x="986" y="345"/>
                <a:ext cx="47" cy="87"/>
              </a:xfrm>
              <a:custGeom>
                <a:avLst/>
                <a:gdLst>
                  <a:gd name="T0" fmla="*/ 0 w 47"/>
                  <a:gd name="T1" fmla="*/ 16 h 87"/>
                  <a:gd name="T2" fmla="*/ 3 w 47"/>
                  <a:gd name="T3" fmla="*/ 0 h 87"/>
                  <a:gd name="T4" fmla="*/ 47 w 47"/>
                  <a:gd name="T5" fmla="*/ 8 h 87"/>
                  <a:gd name="T6" fmla="*/ 44 w 47"/>
                  <a:gd name="T7" fmla="*/ 23 h 87"/>
                  <a:gd name="T8" fmla="*/ 31 w 47"/>
                  <a:gd name="T9" fmla="*/ 21 h 87"/>
                  <a:gd name="T10" fmla="*/ 20 w 47"/>
                  <a:gd name="T11" fmla="*/ 87 h 87"/>
                  <a:gd name="T12" fmla="*/ 3 w 47"/>
                  <a:gd name="T13" fmla="*/ 85 h 87"/>
                  <a:gd name="T14" fmla="*/ 14 w 47"/>
                  <a:gd name="T15" fmla="*/ 18 h 87"/>
                  <a:gd name="T16" fmla="*/ 0 w 47"/>
                  <a:gd name="T17" fmla="*/ 1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87">
                    <a:moveTo>
                      <a:pt x="0" y="16"/>
                    </a:moveTo>
                    <a:lnTo>
                      <a:pt x="3" y="0"/>
                    </a:lnTo>
                    <a:lnTo>
                      <a:pt x="47" y="8"/>
                    </a:lnTo>
                    <a:lnTo>
                      <a:pt x="44" y="23"/>
                    </a:lnTo>
                    <a:lnTo>
                      <a:pt x="31" y="21"/>
                    </a:lnTo>
                    <a:lnTo>
                      <a:pt x="20" y="87"/>
                    </a:lnTo>
                    <a:lnTo>
                      <a:pt x="3" y="85"/>
                    </a:lnTo>
                    <a:lnTo>
                      <a:pt x="14" y="18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5"/>
              <p:cNvSpPr/>
              <p:nvPr/>
            </p:nvSpPr>
            <p:spPr bwMode="auto">
              <a:xfrm>
                <a:off x="1026" y="356"/>
                <a:ext cx="67" cy="93"/>
              </a:xfrm>
              <a:custGeom>
                <a:avLst/>
                <a:gdLst>
                  <a:gd name="T0" fmla="*/ 45 w 61"/>
                  <a:gd name="T1" fmla="*/ 7 h 84"/>
                  <a:gd name="T2" fmla="*/ 61 w 61"/>
                  <a:gd name="T3" fmla="*/ 11 h 84"/>
                  <a:gd name="T4" fmla="*/ 45 w 61"/>
                  <a:gd name="T5" fmla="*/ 70 h 84"/>
                  <a:gd name="T6" fmla="*/ 27 w 61"/>
                  <a:gd name="T7" fmla="*/ 81 h 84"/>
                  <a:gd name="T8" fmla="*/ 13 w 61"/>
                  <a:gd name="T9" fmla="*/ 77 h 84"/>
                  <a:gd name="T10" fmla="*/ 3 w 61"/>
                  <a:gd name="T11" fmla="*/ 59 h 84"/>
                  <a:gd name="T12" fmla="*/ 19 w 61"/>
                  <a:gd name="T13" fmla="*/ 0 h 84"/>
                  <a:gd name="T14" fmla="*/ 34 w 61"/>
                  <a:gd name="T15" fmla="*/ 4 h 84"/>
                  <a:gd name="T16" fmla="*/ 18 w 61"/>
                  <a:gd name="T17" fmla="*/ 64 h 84"/>
                  <a:gd name="T18" fmla="*/ 19 w 61"/>
                  <a:gd name="T19" fmla="*/ 66 h 84"/>
                  <a:gd name="T20" fmla="*/ 20 w 61"/>
                  <a:gd name="T21" fmla="*/ 67 h 84"/>
                  <a:gd name="T22" fmla="*/ 26 w 61"/>
                  <a:gd name="T23" fmla="*/ 69 h 84"/>
                  <a:gd name="T24" fmla="*/ 28 w 61"/>
                  <a:gd name="T25" fmla="*/ 68 h 84"/>
                  <a:gd name="T26" fmla="*/ 29 w 61"/>
                  <a:gd name="T27" fmla="*/ 67 h 84"/>
                  <a:gd name="T28" fmla="*/ 45 w 61"/>
                  <a:gd name="T29" fmla="*/ 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84">
                    <a:moveTo>
                      <a:pt x="45" y="7"/>
                    </a:moveTo>
                    <a:cubicBezTo>
                      <a:pt x="61" y="11"/>
                      <a:pt x="61" y="11"/>
                      <a:pt x="61" y="1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2" y="80"/>
                      <a:pt x="36" y="84"/>
                      <a:pt x="27" y="81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4" y="75"/>
                      <a:pt x="0" y="69"/>
                      <a:pt x="3" y="59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5"/>
                      <a:pt x="18" y="65"/>
                      <a:pt x="19" y="66"/>
                    </a:cubicBezTo>
                    <a:cubicBezTo>
                      <a:pt x="19" y="67"/>
                      <a:pt x="19" y="67"/>
                      <a:pt x="20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7" y="69"/>
                      <a:pt x="27" y="69"/>
                      <a:pt x="28" y="68"/>
                    </a:cubicBezTo>
                    <a:cubicBezTo>
                      <a:pt x="28" y="68"/>
                      <a:pt x="29" y="68"/>
                      <a:pt x="29" y="67"/>
                    </a:cubicBezTo>
                    <a:lnTo>
                      <a:pt x="45" y="7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26"/>
              <p:cNvSpPr>
                <a:spLocks noEditPoints="1"/>
              </p:cNvSpPr>
              <p:nvPr/>
            </p:nvSpPr>
            <p:spPr bwMode="auto">
              <a:xfrm>
                <a:off x="1081" y="374"/>
                <a:ext cx="73" cy="95"/>
              </a:xfrm>
              <a:custGeom>
                <a:avLst/>
                <a:gdLst>
                  <a:gd name="T0" fmla="*/ 26 w 66"/>
                  <a:gd name="T1" fmla="*/ 47 h 86"/>
                  <a:gd name="T2" fmla="*/ 15 w 66"/>
                  <a:gd name="T3" fmla="*/ 76 h 86"/>
                  <a:gd name="T4" fmla="*/ 0 w 66"/>
                  <a:gd name="T5" fmla="*/ 70 h 86"/>
                  <a:gd name="T6" fmla="*/ 27 w 66"/>
                  <a:gd name="T7" fmla="*/ 0 h 86"/>
                  <a:gd name="T8" fmla="*/ 54 w 66"/>
                  <a:gd name="T9" fmla="*/ 10 h 86"/>
                  <a:gd name="T10" fmla="*/ 62 w 66"/>
                  <a:gd name="T11" fmla="*/ 30 h 86"/>
                  <a:gd name="T12" fmla="*/ 59 w 66"/>
                  <a:gd name="T13" fmla="*/ 38 h 86"/>
                  <a:gd name="T14" fmla="*/ 49 w 66"/>
                  <a:gd name="T15" fmla="*/ 47 h 86"/>
                  <a:gd name="T16" fmla="*/ 51 w 66"/>
                  <a:gd name="T17" fmla="*/ 58 h 86"/>
                  <a:gd name="T18" fmla="*/ 40 w 66"/>
                  <a:gd name="T19" fmla="*/ 86 h 86"/>
                  <a:gd name="T20" fmla="*/ 25 w 66"/>
                  <a:gd name="T21" fmla="*/ 80 h 86"/>
                  <a:gd name="T22" fmla="*/ 35 w 66"/>
                  <a:gd name="T23" fmla="*/ 53 h 86"/>
                  <a:gd name="T24" fmla="*/ 34 w 66"/>
                  <a:gd name="T25" fmla="*/ 50 h 86"/>
                  <a:gd name="T26" fmla="*/ 26 w 66"/>
                  <a:gd name="T27" fmla="*/ 47 h 86"/>
                  <a:gd name="T28" fmla="*/ 38 w 66"/>
                  <a:gd name="T29" fmla="*/ 16 h 86"/>
                  <a:gd name="T30" fmla="*/ 30 w 66"/>
                  <a:gd name="T31" fmla="*/ 37 h 86"/>
                  <a:gd name="T32" fmla="*/ 38 w 66"/>
                  <a:gd name="T33" fmla="*/ 40 h 86"/>
                  <a:gd name="T34" fmla="*/ 40 w 66"/>
                  <a:gd name="T35" fmla="*/ 40 h 86"/>
                  <a:gd name="T36" fmla="*/ 41 w 66"/>
                  <a:gd name="T37" fmla="*/ 38 h 86"/>
                  <a:gd name="T38" fmla="*/ 48 w 66"/>
                  <a:gd name="T39" fmla="*/ 22 h 86"/>
                  <a:gd name="T40" fmla="*/ 48 w 66"/>
                  <a:gd name="T41" fmla="*/ 20 h 86"/>
                  <a:gd name="T42" fmla="*/ 46 w 66"/>
                  <a:gd name="T43" fmla="*/ 19 h 86"/>
                  <a:gd name="T44" fmla="*/ 38 w 66"/>
                  <a:gd name="T45" fmla="*/ 1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" h="86">
                    <a:moveTo>
                      <a:pt x="26" y="47"/>
                    </a:moveTo>
                    <a:cubicBezTo>
                      <a:pt x="15" y="76"/>
                      <a:pt x="15" y="76"/>
                      <a:pt x="15" y="76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63" y="14"/>
                      <a:pt x="66" y="20"/>
                      <a:pt x="62" y="30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7" y="44"/>
                      <a:pt x="53" y="47"/>
                      <a:pt x="49" y="47"/>
                    </a:cubicBezTo>
                    <a:cubicBezTo>
                      <a:pt x="52" y="50"/>
                      <a:pt x="52" y="53"/>
                      <a:pt x="51" y="58"/>
                    </a:cubicBezTo>
                    <a:cubicBezTo>
                      <a:pt x="40" y="86"/>
                      <a:pt x="40" y="86"/>
                      <a:pt x="40" y="86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2"/>
                      <a:pt x="35" y="51"/>
                      <a:pt x="34" y="50"/>
                    </a:cubicBezTo>
                    <a:lnTo>
                      <a:pt x="26" y="47"/>
                    </a:lnTo>
                    <a:close/>
                    <a:moveTo>
                      <a:pt x="38" y="16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9" y="40"/>
                      <a:pt x="40" y="40"/>
                      <a:pt x="40" y="40"/>
                    </a:cubicBezTo>
                    <a:cubicBezTo>
                      <a:pt x="41" y="39"/>
                      <a:pt x="41" y="39"/>
                      <a:pt x="41" y="38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1"/>
                      <a:pt x="48" y="20"/>
                    </a:cubicBezTo>
                    <a:cubicBezTo>
                      <a:pt x="47" y="20"/>
                      <a:pt x="47" y="19"/>
                      <a:pt x="46" y="19"/>
                    </a:cubicBezTo>
                    <a:lnTo>
                      <a:pt x="38" y="16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7"/>
              <p:cNvSpPr/>
              <p:nvPr/>
            </p:nvSpPr>
            <p:spPr bwMode="auto">
              <a:xfrm>
                <a:off x="1134" y="398"/>
                <a:ext cx="71" cy="91"/>
              </a:xfrm>
              <a:custGeom>
                <a:avLst/>
                <a:gdLst>
                  <a:gd name="T0" fmla="*/ 23 w 71"/>
                  <a:gd name="T1" fmla="*/ 69 h 91"/>
                  <a:gd name="T2" fmla="*/ 40 w 71"/>
                  <a:gd name="T3" fmla="*/ 78 h 91"/>
                  <a:gd name="T4" fmla="*/ 34 w 71"/>
                  <a:gd name="T5" fmla="*/ 91 h 91"/>
                  <a:gd name="T6" fmla="*/ 0 w 71"/>
                  <a:gd name="T7" fmla="*/ 75 h 91"/>
                  <a:gd name="T8" fmla="*/ 37 w 71"/>
                  <a:gd name="T9" fmla="*/ 0 h 91"/>
                  <a:gd name="T10" fmla="*/ 71 w 71"/>
                  <a:gd name="T11" fmla="*/ 17 h 91"/>
                  <a:gd name="T12" fmla="*/ 65 w 71"/>
                  <a:gd name="T13" fmla="*/ 30 h 91"/>
                  <a:gd name="T14" fmla="*/ 47 w 71"/>
                  <a:gd name="T15" fmla="*/ 21 h 91"/>
                  <a:gd name="T16" fmla="*/ 38 w 71"/>
                  <a:gd name="T17" fmla="*/ 39 h 91"/>
                  <a:gd name="T18" fmla="*/ 55 w 71"/>
                  <a:gd name="T19" fmla="*/ 47 h 91"/>
                  <a:gd name="T20" fmla="*/ 48 w 71"/>
                  <a:gd name="T21" fmla="*/ 60 h 91"/>
                  <a:gd name="T22" fmla="*/ 32 w 71"/>
                  <a:gd name="T23" fmla="*/ 52 h 91"/>
                  <a:gd name="T24" fmla="*/ 23 w 71"/>
                  <a:gd name="T25" fmla="*/ 6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" h="91">
                    <a:moveTo>
                      <a:pt x="23" y="69"/>
                    </a:moveTo>
                    <a:lnTo>
                      <a:pt x="40" y="78"/>
                    </a:lnTo>
                    <a:lnTo>
                      <a:pt x="34" y="91"/>
                    </a:lnTo>
                    <a:lnTo>
                      <a:pt x="0" y="75"/>
                    </a:lnTo>
                    <a:lnTo>
                      <a:pt x="37" y="0"/>
                    </a:lnTo>
                    <a:lnTo>
                      <a:pt x="71" y="17"/>
                    </a:lnTo>
                    <a:lnTo>
                      <a:pt x="65" y="30"/>
                    </a:lnTo>
                    <a:lnTo>
                      <a:pt x="47" y="21"/>
                    </a:lnTo>
                    <a:lnTo>
                      <a:pt x="38" y="39"/>
                    </a:lnTo>
                    <a:lnTo>
                      <a:pt x="55" y="47"/>
                    </a:lnTo>
                    <a:lnTo>
                      <a:pt x="48" y="60"/>
                    </a:lnTo>
                    <a:lnTo>
                      <a:pt x="32" y="52"/>
                    </a:lnTo>
                    <a:lnTo>
                      <a:pt x="23" y="69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8"/>
              <p:cNvSpPr/>
              <p:nvPr/>
            </p:nvSpPr>
            <p:spPr bwMode="auto">
              <a:xfrm>
                <a:off x="1178" y="425"/>
                <a:ext cx="78" cy="92"/>
              </a:xfrm>
              <a:custGeom>
                <a:avLst/>
                <a:gdLst>
                  <a:gd name="T0" fmla="*/ 63 w 71"/>
                  <a:gd name="T1" fmla="*/ 37 h 84"/>
                  <a:gd name="T2" fmla="*/ 50 w 71"/>
                  <a:gd name="T3" fmla="*/ 29 h 84"/>
                  <a:gd name="T4" fmla="*/ 53 w 71"/>
                  <a:gd name="T5" fmla="*/ 24 h 84"/>
                  <a:gd name="T6" fmla="*/ 53 w 71"/>
                  <a:gd name="T7" fmla="*/ 22 h 84"/>
                  <a:gd name="T8" fmla="*/ 52 w 71"/>
                  <a:gd name="T9" fmla="*/ 21 h 84"/>
                  <a:gd name="T10" fmla="*/ 47 w 71"/>
                  <a:gd name="T11" fmla="*/ 18 h 84"/>
                  <a:gd name="T12" fmla="*/ 45 w 71"/>
                  <a:gd name="T13" fmla="*/ 17 h 84"/>
                  <a:gd name="T14" fmla="*/ 44 w 71"/>
                  <a:gd name="T15" fmla="*/ 18 h 84"/>
                  <a:gd name="T16" fmla="*/ 37 w 71"/>
                  <a:gd name="T17" fmla="*/ 30 h 84"/>
                  <a:gd name="T18" fmla="*/ 36 w 71"/>
                  <a:gd name="T19" fmla="*/ 32 h 84"/>
                  <a:gd name="T20" fmla="*/ 37 w 71"/>
                  <a:gd name="T21" fmla="*/ 33 h 84"/>
                  <a:gd name="T22" fmla="*/ 46 w 71"/>
                  <a:gd name="T23" fmla="*/ 39 h 84"/>
                  <a:gd name="T24" fmla="*/ 50 w 71"/>
                  <a:gd name="T25" fmla="*/ 59 h 84"/>
                  <a:gd name="T26" fmla="*/ 42 w 71"/>
                  <a:gd name="T27" fmla="*/ 73 h 84"/>
                  <a:gd name="T28" fmla="*/ 21 w 71"/>
                  <a:gd name="T29" fmla="*/ 78 h 84"/>
                  <a:gd name="T30" fmla="*/ 10 w 71"/>
                  <a:gd name="T31" fmla="*/ 71 h 84"/>
                  <a:gd name="T32" fmla="*/ 5 w 71"/>
                  <a:gd name="T33" fmla="*/ 51 h 84"/>
                  <a:gd name="T34" fmla="*/ 10 w 71"/>
                  <a:gd name="T35" fmla="*/ 44 h 84"/>
                  <a:gd name="T36" fmla="*/ 23 w 71"/>
                  <a:gd name="T37" fmla="*/ 52 h 84"/>
                  <a:gd name="T38" fmla="*/ 18 w 71"/>
                  <a:gd name="T39" fmla="*/ 59 h 84"/>
                  <a:gd name="T40" fmla="*/ 18 w 71"/>
                  <a:gd name="T41" fmla="*/ 61 h 84"/>
                  <a:gd name="T42" fmla="*/ 19 w 71"/>
                  <a:gd name="T43" fmla="*/ 62 h 84"/>
                  <a:gd name="T44" fmla="*/ 25 w 71"/>
                  <a:gd name="T45" fmla="*/ 66 h 84"/>
                  <a:gd name="T46" fmla="*/ 27 w 71"/>
                  <a:gd name="T47" fmla="*/ 66 h 84"/>
                  <a:gd name="T48" fmla="*/ 28 w 71"/>
                  <a:gd name="T49" fmla="*/ 65 h 84"/>
                  <a:gd name="T50" fmla="*/ 36 w 71"/>
                  <a:gd name="T51" fmla="*/ 53 h 84"/>
                  <a:gd name="T52" fmla="*/ 36 w 71"/>
                  <a:gd name="T53" fmla="*/ 51 h 84"/>
                  <a:gd name="T54" fmla="*/ 35 w 71"/>
                  <a:gd name="T55" fmla="*/ 50 h 84"/>
                  <a:gd name="T56" fmla="*/ 26 w 71"/>
                  <a:gd name="T57" fmla="*/ 44 h 84"/>
                  <a:gd name="T58" fmla="*/ 22 w 71"/>
                  <a:gd name="T59" fmla="*/ 23 h 84"/>
                  <a:gd name="T60" fmla="*/ 30 w 71"/>
                  <a:gd name="T61" fmla="*/ 11 h 84"/>
                  <a:gd name="T62" fmla="*/ 51 w 71"/>
                  <a:gd name="T63" fmla="*/ 5 h 84"/>
                  <a:gd name="T64" fmla="*/ 62 w 71"/>
                  <a:gd name="T65" fmla="*/ 12 h 84"/>
                  <a:gd name="T66" fmla="*/ 66 w 71"/>
                  <a:gd name="T67" fmla="*/ 33 h 84"/>
                  <a:gd name="T68" fmla="*/ 63 w 71"/>
                  <a:gd name="T69" fmla="*/ 3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" h="84">
                    <a:moveTo>
                      <a:pt x="63" y="37"/>
                    </a:moveTo>
                    <a:cubicBezTo>
                      <a:pt x="50" y="29"/>
                      <a:pt x="50" y="29"/>
                      <a:pt x="50" y="29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3"/>
                      <a:pt x="53" y="22"/>
                    </a:cubicBezTo>
                    <a:cubicBezTo>
                      <a:pt x="53" y="22"/>
                      <a:pt x="53" y="21"/>
                      <a:pt x="52" y="21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6" y="17"/>
                      <a:pt x="46" y="17"/>
                      <a:pt x="45" y="17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6" y="30"/>
                      <a:pt x="36" y="31"/>
                      <a:pt x="36" y="32"/>
                    </a:cubicBezTo>
                    <a:cubicBezTo>
                      <a:pt x="36" y="32"/>
                      <a:pt x="37" y="33"/>
                      <a:pt x="37" y="33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54" y="44"/>
                      <a:pt x="56" y="51"/>
                      <a:pt x="50" y="59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36" y="82"/>
                      <a:pt x="30" y="84"/>
                      <a:pt x="21" y="78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" y="66"/>
                      <a:pt x="0" y="59"/>
                      <a:pt x="5" y="51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60"/>
                      <a:pt x="18" y="60"/>
                      <a:pt x="18" y="61"/>
                    </a:cubicBezTo>
                    <a:cubicBezTo>
                      <a:pt x="18" y="62"/>
                      <a:pt x="18" y="62"/>
                      <a:pt x="19" y="62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6" y="66"/>
                      <a:pt x="26" y="67"/>
                      <a:pt x="27" y="66"/>
                    </a:cubicBezTo>
                    <a:cubicBezTo>
                      <a:pt x="27" y="66"/>
                      <a:pt x="28" y="66"/>
                      <a:pt x="28" y="65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2"/>
                      <a:pt x="36" y="52"/>
                      <a:pt x="36" y="51"/>
                    </a:cubicBezTo>
                    <a:cubicBezTo>
                      <a:pt x="36" y="50"/>
                      <a:pt x="36" y="50"/>
                      <a:pt x="35" y="50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18" y="39"/>
                      <a:pt x="17" y="32"/>
                      <a:pt x="22" y="23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6" y="2"/>
                      <a:pt x="42" y="0"/>
                      <a:pt x="51" y="5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70" y="17"/>
                      <a:pt x="71" y="24"/>
                      <a:pt x="66" y="33"/>
                    </a:cubicBezTo>
                    <a:lnTo>
                      <a:pt x="63" y="37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9"/>
              <p:cNvSpPr>
                <a:spLocks noEditPoints="1"/>
              </p:cNvSpPr>
              <p:nvPr/>
            </p:nvSpPr>
            <p:spPr bwMode="auto">
              <a:xfrm>
                <a:off x="315" y="525"/>
                <a:ext cx="1186" cy="1036"/>
              </a:xfrm>
              <a:custGeom>
                <a:avLst/>
                <a:gdLst>
                  <a:gd name="T0" fmla="*/ 563 w 1079"/>
                  <a:gd name="T1" fmla="*/ 936 h 943"/>
                  <a:gd name="T2" fmla="*/ 494 w 1079"/>
                  <a:gd name="T3" fmla="*/ 935 h 943"/>
                  <a:gd name="T4" fmla="*/ 610 w 1079"/>
                  <a:gd name="T5" fmla="*/ 932 h 943"/>
                  <a:gd name="T6" fmla="*/ 470 w 1079"/>
                  <a:gd name="T7" fmla="*/ 932 h 943"/>
                  <a:gd name="T8" fmla="*/ 633 w 1079"/>
                  <a:gd name="T9" fmla="*/ 929 h 943"/>
                  <a:gd name="T10" fmla="*/ 667 w 1079"/>
                  <a:gd name="T11" fmla="*/ 922 h 943"/>
                  <a:gd name="T12" fmla="*/ 391 w 1079"/>
                  <a:gd name="T13" fmla="*/ 916 h 943"/>
                  <a:gd name="T14" fmla="*/ 711 w 1079"/>
                  <a:gd name="T15" fmla="*/ 909 h 943"/>
                  <a:gd name="T16" fmla="*/ 369 w 1079"/>
                  <a:gd name="T17" fmla="*/ 909 h 943"/>
                  <a:gd name="T18" fmla="*/ 733 w 1079"/>
                  <a:gd name="T19" fmla="*/ 901 h 943"/>
                  <a:gd name="T20" fmla="*/ 765 w 1079"/>
                  <a:gd name="T21" fmla="*/ 887 h 943"/>
                  <a:gd name="T22" fmla="*/ 294 w 1079"/>
                  <a:gd name="T23" fmla="*/ 877 h 943"/>
                  <a:gd name="T24" fmla="*/ 806 w 1079"/>
                  <a:gd name="T25" fmla="*/ 865 h 943"/>
                  <a:gd name="T26" fmla="*/ 273 w 1079"/>
                  <a:gd name="T27" fmla="*/ 866 h 943"/>
                  <a:gd name="T28" fmla="*/ 826 w 1079"/>
                  <a:gd name="T29" fmla="*/ 853 h 943"/>
                  <a:gd name="T30" fmla="*/ 855 w 1079"/>
                  <a:gd name="T31" fmla="*/ 834 h 943"/>
                  <a:gd name="T32" fmla="*/ 206 w 1079"/>
                  <a:gd name="T33" fmla="*/ 819 h 943"/>
                  <a:gd name="T34" fmla="*/ 891 w 1079"/>
                  <a:gd name="T35" fmla="*/ 805 h 943"/>
                  <a:gd name="T36" fmla="*/ 188 w 1079"/>
                  <a:gd name="T37" fmla="*/ 805 h 943"/>
                  <a:gd name="T38" fmla="*/ 908 w 1079"/>
                  <a:gd name="T39" fmla="*/ 789 h 943"/>
                  <a:gd name="T40" fmla="*/ 933 w 1079"/>
                  <a:gd name="T41" fmla="*/ 764 h 943"/>
                  <a:gd name="T42" fmla="*/ 131 w 1079"/>
                  <a:gd name="T43" fmla="*/ 746 h 943"/>
                  <a:gd name="T44" fmla="*/ 962 w 1079"/>
                  <a:gd name="T45" fmla="*/ 728 h 943"/>
                  <a:gd name="T46" fmla="*/ 117 w 1079"/>
                  <a:gd name="T47" fmla="*/ 728 h 943"/>
                  <a:gd name="T48" fmla="*/ 976 w 1079"/>
                  <a:gd name="T49" fmla="*/ 710 h 943"/>
                  <a:gd name="T50" fmla="*/ 995 w 1079"/>
                  <a:gd name="T51" fmla="*/ 680 h 943"/>
                  <a:gd name="T52" fmla="*/ 72 w 1079"/>
                  <a:gd name="T53" fmla="*/ 660 h 943"/>
                  <a:gd name="T54" fmla="*/ 1018 w 1079"/>
                  <a:gd name="T55" fmla="*/ 640 h 943"/>
                  <a:gd name="T56" fmla="*/ 62 w 1079"/>
                  <a:gd name="T57" fmla="*/ 640 h 943"/>
                  <a:gd name="T58" fmla="*/ 1028 w 1079"/>
                  <a:gd name="T59" fmla="*/ 618 h 943"/>
                  <a:gd name="T60" fmla="*/ 1041 w 1079"/>
                  <a:gd name="T61" fmla="*/ 586 h 943"/>
                  <a:gd name="T62" fmla="*/ 31 w 1079"/>
                  <a:gd name="T63" fmla="*/ 565 h 943"/>
                  <a:gd name="T64" fmla="*/ 1055 w 1079"/>
                  <a:gd name="T65" fmla="*/ 542 h 943"/>
                  <a:gd name="T66" fmla="*/ 25 w 1079"/>
                  <a:gd name="T67" fmla="*/ 542 h 943"/>
                  <a:gd name="T68" fmla="*/ 1060 w 1079"/>
                  <a:gd name="T69" fmla="*/ 519 h 943"/>
                  <a:gd name="T70" fmla="*/ 1067 w 1079"/>
                  <a:gd name="T71" fmla="*/ 485 h 943"/>
                  <a:gd name="T72" fmla="*/ 10 w 1079"/>
                  <a:gd name="T73" fmla="*/ 462 h 943"/>
                  <a:gd name="T74" fmla="*/ 1072 w 1079"/>
                  <a:gd name="T75" fmla="*/ 439 h 943"/>
                  <a:gd name="T76" fmla="*/ 8 w 1079"/>
                  <a:gd name="T77" fmla="*/ 439 h 943"/>
                  <a:gd name="T78" fmla="*/ 1066 w 1079"/>
                  <a:gd name="T79" fmla="*/ 374 h 943"/>
                  <a:gd name="T80" fmla="*/ 8 w 1079"/>
                  <a:gd name="T81" fmla="*/ 369 h 943"/>
                  <a:gd name="T82" fmla="*/ 1 w 1079"/>
                  <a:gd name="T83" fmla="*/ 398 h 943"/>
                  <a:gd name="T84" fmla="*/ 1075 w 1079"/>
                  <a:gd name="T85" fmla="*/ 338 h 943"/>
                  <a:gd name="T86" fmla="*/ 18 w 1079"/>
                  <a:gd name="T87" fmla="*/ 330 h 943"/>
                  <a:gd name="T88" fmla="*/ 1058 w 1079"/>
                  <a:gd name="T89" fmla="*/ 305 h 943"/>
                  <a:gd name="T90" fmla="*/ 1050 w 1079"/>
                  <a:gd name="T91" fmla="*/ 272 h 943"/>
                  <a:gd name="T92" fmla="*/ 20 w 1079"/>
                  <a:gd name="T93" fmla="*/ 259 h 943"/>
                  <a:gd name="T94" fmla="*/ 1052 w 1079"/>
                  <a:gd name="T95" fmla="*/ 235 h 943"/>
                  <a:gd name="T96" fmla="*/ 42 w 1079"/>
                  <a:gd name="T97" fmla="*/ 229 h 943"/>
                  <a:gd name="T98" fmla="*/ 1029 w 1079"/>
                  <a:gd name="T99" fmla="*/ 206 h 943"/>
                  <a:gd name="T100" fmla="*/ 1015 w 1079"/>
                  <a:gd name="T101" fmla="*/ 175 h 943"/>
                  <a:gd name="T102" fmla="*/ 59 w 1079"/>
                  <a:gd name="T103" fmla="*/ 160 h 943"/>
                  <a:gd name="T104" fmla="*/ 1009 w 1079"/>
                  <a:gd name="T105" fmla="*/ 139 h 943"/>
                  <a:gd name="T106" fmla="*/ 86 w 1079"/>
                  <a:gd name="T107" fmla="*/ 135 h 943"/>
                  <a:gd name="T108" fmla="*/ 981 w 1079"/>
                  <a:gd name="T109" fmla="*/ 115 h 943"/>
                  <a:gd name="T110" fmla="*/ 961 w 1079"/>
                  <a:gd name="T111" fmla="*/ 87 h 943"/>
                  <a:gd name="T112" fmla="*/ 115 w 1079"/>
                  <a:gd name="T113" fmla="*/ 71 h 943"/>
                  <a:gd name="T114" fmla="*/ 948 w 1079"/>
                  <a:gd name="T115" fmla="*/ 52 h 943"/>
                  <a:gd name="T116" fmla="*/ 147 w 1079"/>
                  <a:gd name="T117" fmla="*/ 52 h 943"/>
                  <a:gd name="T118" fmla="*/ 916 w 1079"/>
                  <a:gd name="T119" fmla="*/ 35 h 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9" h="943">
                    <a:moveTo>
                      <a:pt x="534" y="943"/>
                    </a:moveTo>
                    <a:cubicBezTo>
                      <a:pt x="531" y="943"/>
                      <a:pt x="528" y="940"/>
                      <a:pt x="528" y="937"/>
                    </a:cubicBezTo>
                    <a:cubicBezTo>
                      <a:pt x="528" y="933"/>
                      <a:pt x="531" y="931"/>
                      <a:pt x="534" y="931"/>
                    </a:cubicBezTo>
                    <a:cubicBezTo>
                      <a:pt x="537" y="931"/>
                      <a:pt x="540" y="934"/>
                      <a:pt x="540" y="937"/>
                    </a:cubicBezTo>
                    <a:cubicBezTo>
                      <a:pt x="540" y="940"/>
                      <a:pt x="537" y="943"/>
                      <a:pt x="534" y="943"/>
                    </a:cubicBezTo>
                    <a:close/>
                    <a:moveTo>
                      <a:pt x="563" y="936"/>
                    </a:moveTo>
                    <a:cubicBezTo>
                      <a:pt x="563" y="933"/>
                      <a:pt x="566" y="930"/>
                      <a:pt x="569" y="930"/>
                    </a:cubicBezTo>
                    <a:cubicBezTo>
                      <a:pt x="572" y="930"/>
                      <a:pt x="575" y="932"/>
                      <a:pt x="575" y="936"/>
                    </a:cubicBezTo>
                    <a:cubicBezTo>
                      <a:pt x="575" y="939"/>
                      <a:pt x="573" y="942"/>
                      <a:pt x="569" y="942"/>
                    </a:cubicBezTo>
                    <a:cubicBezTo>
                      <a:pt x="566" y="942"/>
                      <a:pt x="563" y="939"/>
                      <a:pt x="563" y="936"/>
                    </a:cubicBezTo>
                    <a:close/>
                    <a:moveTo>
                      <a:pt x="499" y="941"/>
                    </a:moveTo>
                    <a:cubicBezTo>
                      <a:pt x="496" y="941"/>
                      <a:pt x="493" y="938"/>
                      <a:pt x="494" y="935"/>
                    </a:cubicBezTo>
                    <a:cubicBezTo>
                      <a:pt x="494" y="932"/>
                      <a:pt x="497" y="929"/>
                      <a:pt x="500" y="929"/>
                    </a:cubicBezTo>
                    <a:cubicBezTo>
                      <a:pt x="503" y="930"/>
                      <a:pt x="505" y="932"/>
                      <a:pt x="505" y="936"/>
                    </a:cubicBezTo>
                    <a:cubicBezTo>
                      <a:pt x="505" y="939"/>
                      <a:pt x="502" y="941"/>
                      <a:pt x="499" y="941"/>
                    </a:cubicBezTo>
                    <a:close/>
                    <a:moveTo>
                      <a:pt x="598" y="934"/>
                    </a:moveTo>
                    <a:cubicBezTo>
                      <a:pt x="598" y="930"/>
                      <a:pt x="600" y="928"/>
                      <a:pt x="603" y="927"/>
                    </a:cubicBezTo>
                    <a:cubicBezTo>
                      <a:pt x="606" y="927"/>
                      <a:pt x="609" y="929"/>
                      <a:pt x="610" y="932"/>
                    </a:cubicBezTo>
                    <a:cubicBezTo>
                      <a:pt x="610" y="935"/>
                      <a:pt x="608" y="938"/>
                      <a:pt x="604" y="939"/>
                    </a:cubicBezTo>
                    <a:cubicBezTo>
                      <a:pt x="601" y="939"/>
                      <a:pt x="598" y="937"/>
                      <a:pt x="598" y="934"/>
                    </a:cubicBezTo>
                    <a:close/>
                    <a:moveTo>
                      <a:pt x="464" y="937"/>
                    </a:moveTo>
                    <a:cubicBezTo>
                      <a:pt x="461" y="937"/>
                      <a:pt x="458" y="934"/>
                      <a:pt x="459" y="931"/>
                    </a:cubicBezTo>
                    <a:cubicBezTo>
                      <a:pt x="459" y="927"/>
                      <a:pt x="462" y="925"/>
                      <a:pt x="465" y="926"/>
                    </a:cubicBezTo>
                    <a:cubicBezTo>
                      <a:pt x="469" y="926"/>
                      <a:pt x="471" y="929"/>
                      <a:pt x="470" y="932"/>
                    </a:cubicBezTo>
                    <a:cubicBezTo>
                      <a:pt x="470" y="935"/>
                      <a:pt x="467" y="938"/>
                      <a:pt x="464" y="937"/>
                    </a:cubicBezTo>
                    <a:close/>
                    <a:moveTo>
                      <a:pt x="633" y="929"/>
                    </a:moveTo>
                    <a:cubicBezTo>
                      <a:pt x="632" y="926"/>
                      <a:pt x="634" y="922"/>
                      <a:pt x="637" y="922"/>
                    </a:cubicBezTo>
                    <a:cubicBezTo>
                      <a:pt x="640" y="921"/>
                      <a:pt x="643" y="923"/>
                      <a:pt x="644" y="927"/>
                    </a:cubicBezTo>
                    <a:cubicBezTo>
                      <a:pt x="645" y="930"/>
                      <a:pt x="642" y="933"/>
                      <a:pt x="639" y="933"/>
                    </a:cubicBezTo>
                    <a:cubicBezTo>
                      <a:pt x="636" y="934"/>
                      <a:pt x="633" y="932"/>
                      <a:pt x="633" y="929"/>
                    </a:cubicBezTo>
                    <a:close/>
                    <a:moveTo>
                      <a:pt x="429" y="931"/>
                    </a:moveTo>
                    <a:cubicBezTo>
                      <a:pt x="426" y="931"/>
                      <a:pt x="424" y="927"/>
                      <a:pt x="425" y="924"/>
                    </a:cubicBezTo>
                    <a:cubicBezTo>
                      <a:pt x="425" y="921"/>
                      <a:pt x="428" y="919"/>
                      <a:pt x="431" y="920"/>
                    </a:cubicBezTo>
                    <a:cubicBezTo>
                      <a:pt x="435" y="920"/>
                      <a:pt x="437" y="924"/>
                      <a:pt x="436" y="927"/>
                    </a:cubicBezTo>
                    <a:cubicBezTo>
                      <a:pt x="435" y="930"/>
                      <a:pt x="432" y="932"/>
                      <a:pt x="429" y="931"/>
                    </a:cubicBezTo>
                    <a:close/>
                    <a:moveTo>
                      <a:pt x="667" y="922"/>
                    </a:moveTo>
                    <a:cubicBezTo>
                      <a:pt x="666" y="918"/>
                      <a:pt x="668" y="915"/>
                      <a:pt x="671" y="914"/>
                    </a:cubicBezTo>
                    <a:cubicBezTo>
                      <a:pt x="674" y="914"/>
                      <a:pt x="677" y="916"/>
                      <a:pt x="678" y="919"/>
                    </a:cubicBezTo>
                    <a:cubicBezTo>
                      <a:pt x="679" y="922"/>
                      <a:pt x="677" y="925"/>
                      <a:pt x="674" y="926"/>
                    </a:cubicBezTo>
                    <a:cubicBezTo>
                      <a:pt x="671" y="927"/>
                      <a:pt x="667" y="925"/>
                      <a:pt x="667" y="922"/>
                    </a:cubicBezTo>
                    <a:close/>
                    <a:moveTo>
                      <a:pt x="395" y="923"/>
                    </a:moveTo>
                    <a:cubicBezTo>
                      <a:pt x="392" y="922"/>
                      <a:pt x="390" y="919"/>
                      <a:pt x="391" y="916"/>
                    </a:cubicBezTo>
                    <a:cubicBezTo>
                      <a:pt x="392" y="913"/>
                      <a:pt x="395" y="911"/>
                      <a:pt x="398" y="912"/>
                    </a:cubicBezTo>
                    <a:cubicBezTo>
                      <a:pt x="401" y="912"/>
                      <a:pt x="403" y="916"/>
                      <a:pt x="402" y="919"/>
                    </a:cubicBezTo>
                    <a:cubicBezTo>
                      <a:pt x="401" y="922"/>
                      <a:pt x="398" y="924"/>
                      <a:pt x="395" y="923"/>
                    </a:cubicBezTo>
                    <a:close/>
                    <a:moveTo>
                      <a:pt x="700" y="912"/>
                    </a:moveTo>
                    <a:cubicBezTo>
                      <a:pt x="699" y="909"/>
                      <a:pt x="701" y="906"/>
                      <a:pt x="704" y="905"/>
                    </a:cubicBezTo>
                    <a:cubicBezTo>
                      <a:pt x="707" y="904"/>
                      <a:pt x="710" y="905"/>
                      <a:pt x="711" y="909"/>
                    </a:cubicBezTo>
                    <a:cubicBezTo>
                      <a:pt x="712" y="912"/>
                      <a:pt x="711" y="915"/>
                      <a:pt x="708" y="916"/>
                    </a:cubicBezTo>
                    <a:cubicBezTo>
                      <a:pt x="704" y="917"/>
                      <a:pt x="701" y="915"/>
                      <a:pt x="700" y="912"/>
                    </a:cubicBezTo>
                    <a:close/>
                    <a:moveTo>
                      <a:pt x="361" y="912"/>
                    </a:moveTo>
                    <a:cubicBezTo>
                      <a:pt x="358" y="911"/>
                      <a:pt x="357" y="908"/>
                      <a:pt x="358" y="905"/>
                    </a:cubicBezTo>
                    <a:cubicBezTo>
                      <a:pt x="359" y="902"/>
                      <a:pt x="362" y="900"/>
                      <a:pt x="365" y="901"/>
                    </a:cubicBezTo>
                    <a:cubicBezTo>
                      <a:pt x="368" y="902"/>
                      <a:pt x="370" y="906"/>
                      <a:pt x="369" y="909"/>
                    </a:cubicBezTo>
                    <a:cubicBezTo>
                      <a:pt x="368" y="912"/>
                      <a:pt x="364" y="913"/>
                      <a:pt x="361" y="912"/>
                    </a:cubicBezTo>
                    <a:close/>
                    <a:moveTo>
                      <a:pt x="733" y="901"/>
                    </a:moveTo>
                    <a:cubicBezTo>
                      <a:pt x="732" y="898"/>
                      <a:pt x="733" y="894"/>
                      <a:pt x="736" y="893"/>
                    </a:cubicBezTo>
                    <a:cubicBezTo>
                      <a:pt x="739" y="892"/>
                      <a:pt x="743" y="893"/>
                      <a:pt x="744" y="896"/>
                    </a:cubicBezTo>
                    <a:cubicBezTo>
                      <a:pt x="745" y="899"/>
                      <a:pt x="744" y="903"/>
                      <a:pt x="741" y="904"/>
                    </a:cubicBezTo>
                    <a:cubicBezTo>
                      <a:pt x="738" y="905"/>
                      <a:pt x="734" y="904"/>
                      <a:pt x="733" y="901"/>
                    </a:cubicBezTo>
                    <a:close/>
                    <a:moveTo>
                      <a:pt x="328" y="900"/>
                    </a:moveTo>
                    <a:cubicBezTo>
                      <a:pt x="325" y="898"/>
                      <a:pt x="324" y="895"/>
                      <a:pt x="325" y="892"/>
                    </a:cubicBezTo>
                    <a:cubicBezTo>
                      <a:pt x="326" y="889"/>
                      <a:pt x="330" y="888"/>
                      <a:pt x="333" y="889"/>
                    </a:cubicBezTo>
                    <a:cubicBezTo>
                      <a:pt x="336" y="890"/>
                      <a:pt x="337" y="893"/>
                      <a:pt x="336" y="896"/>
                    </a:cubicBezTo>
                    <a:cubicBezTo>
                      <a:pt x="335" y="899"/>
                      <a:pt x="331" y="901"/>
                      <a:pt x="328" y="900"/>
                    </a:cubicBezTo>
                    <a:close/>
                    <a:moveTo>
                      <a:pt x="765" y="887"/>
                    </a:moveTo>
                    <a:cubicBezTo>
                      <a:pt x="764" y="884"/>
                      <a:pt x="765" y="880"/>
                      <a:pt x="768" y="879"/>
                    </a:cubicBezTo>
                    <a:cubicBezTo>
                      <a:pt x="771" y="878"/>
                      <a:pt x="774" y="879"/>
                      <a:pt x="776" y="882"/>
                    </a:cubicBezTo>
                    <a:cubicBezTo>
                      <a:pt x="777" y="885"/>
                      <a:pt x="776" y="888"/>
                      <a:pt x="773" y="890"/>
                    </a:cubicBezTo>
                    <a:cubicBezTo>
                      <a:pt x="770" y="891"/>
                      <a:pt x="766" y="890"/>
                      <a:pt x="765" y="887"/>
                    </a:cubicBezTo>
                    <a:close/>
                    <a:moveTo>
                      <a:pt x="296" y="885"/>
                    </a:moveTo>
                    <a:cubicBezTo>
                      <a:pt x="293" y="883"/>
                      <a:pt x="292" y="880"/>
                      <a:pt x="294" y="877"/>
                    </a:cubicBezTo>
                    <a:cubicBezTo>
                      <a:pt x="295" y="874"/>
                      <a:pt x="299" y="873"/>
                      <a:pt x="301" y="874"/>
                    </a:cubicBezTo>
                    <a:cubicBezTo>
                      <a:pt x="304" y="876"/>
                      <a:pt x="305" y="879"/>
                      <a:pt x="304" y="882"/>
                    </a:cubicBezTo>
                    <a:cubicBezTo>
                      <a:pt x="303" y="885"/>
                      <a:pt x="299" y="886"/>
                      <a:pt x="296" y="885"/>
                    </a:cubicBezTo>
                    <a:close/>
                    <a:moveTo>
                      <a:pt x="796" y="871"/>
                    </a:moveTo>
                    <a:cubicBezTo>
                      <a:pt x="795" y="868"/>
                      <a:pt x="796" y="865"/>
                      <a:pt x="798" y="863"/>
                    </a:cubicBezTo>
                    <a:cubicBezTo>
                      <a:pt x="801" y="862"/>
                      <a:pt x="805" y="863"/>
                      <a:pt x="806" y="865"/>
                    </a:cubicBezTo>
                    <a:cubicBezTo>
                      <a:pt x="808" y="868"/>
                      <a:pt x="807" y="872"/>
                      <a:pt x="804" y="873"/>
                    </a:cubicBezTo>
                    <a:cubicBezTo>
                      <a:pt x="801" y="875"/>
                      <a:pt x="798" y="874"/>
                      <a:pt x="796" y="871"/>
                    </a:cubicBezTo>
                    <a:close/>
                    <a:moveTo>
                      <a:pt x="265" y="868"/>
                    </a:moveTo>
                    <a:cubicBezTo>
                      <a:pt x="262" y="866"/>
                      <a:pt x="262" y="862"/>
                      <a:pt x="263" y="860"/>
                    </a:cubicBezTo>
                    <a:cubicBezTo>
                      <a:pt x="265" y="857"/>
                      <a:pt x="268" y="856"/>
                      <a:pt x="271" y="858"/>
                    </a:cubicBezTo>
                    <a:cubicBezTo>
                      <a:pt x="274" y="859"/>
                      <a:pt x="275" y="863"/>
                      <a:pt x="273" y="866"/>
                    </a:cubicBezTo>
                    <a:cubicBezTo>
                      <a:pt x="272" y="868"/>
                      <a:pt x="268" y="869"/>
                      <a:pt x="265" y="868"/>
                    </a:cubicBezTo>
                    <a:close/>
                    <a:moveTo>
                      <a:pt x="826" y="853"/>
                    </a:moveTo>
                    <a:cubicBezTo>
                      <a:pt x="824" y="851"/>
                      <a:pt x="825" y="847"/>
                      <a:pt x="828" y="845"/>
                    </a:cubicBezTo>
                    <a:cubicBezTo>
                      <a:pt x="830" y="844"/>
                      <a:pt x="834" y="844"/>
                      <a:pt x="836" y="847"/>
                    </a:cubicBezTo>
                    <a:cubicBezTo>
                      <a:pt x="838" y="850"/>
                      <a:pt x="837" y="853"/>
                      <a:pt x="834" y="855"/>
                    </a:cubicBezTo>
                    <a:cubicBezTo>
                      <a:pt x="831" y="857"/>
                      <a:pt x="828" y="856"/>
                      <a:pt x="826" y="853"/>
                    </a:cubicBezTo>
                    <a:close/>
                    <a:moveTo>
                      <a:pt x="235" y="849"/>
                    </a:moveTo>
                    <a:cubicBezTo>
                      <a:pt x="233" y="847"/>
                      <a:pt x="232" y="843"/>
                      <a:pt x="234" y="840"/>
                    </a:cubicBezTo>
                    <a:cubicBezTo>
                      <a:pt x="236" y="838"/>
                      <a:pt x="239" y="837"/>
                      <a:pt x="242" y="839"/>
                    </a:cubicBezTo>
                    <a:cubicBezTo>
                      <a:pt x="245" y="841"/>
                      <a:pt x="245" y="844"/>
                      <a:pt x="244" y="847"/>
                    </a:cubicBezTo>
                    <a:cubicBezTo>
                      <a:pt x="242" y="850"/>
                      <a:pt x="238" y="850"/>
                      <a:pt x="235" y="849"/>
                    </a:cubicBezTo>
                    <a:close/>
                    <a:moveTo>
                      <a:pt x="855" y="834"/>
                    </a:moveTo>
                    <a:cubicBezTo>
                      <a:pt x="853" y="831"/>
                      <a:pt x="853" y="827"/>
                      <a:pt x="856" y="826"/>
                    </a:cubicBezTo>
                    <a:cubicBezTo>
                      <a:pt x="858" y="824"/>
                      <a:pt x="862" y="824"/>
                      <a:pt x="864" y="827"/>
                    </a:cubicBezTo>
                    <a:cubicBezTo>
                      <a:pt x="866" y="829"/>
                      <a:pt x="866" y="833"/>
                      <a:pt x="863" y="835"/>
                    </a:cubicBezTo>
                    <a:cubicBezTo>
                      <a:pt x="860" y="837"/>
                      <a:pt x="857" y="836"/>
                      <a:pt x="855" y="834"/>
                    </a:cubicBezTo>
                    <a:close/>
                    <a:moveTo>
                      <a:pt x="207" y="828"/>
                    </a:moveTo>
                    <a:cubicBezTo>
                      <a:pt x="204" y="826"/>
                      <a:pt x="204" y="822"/>
                      <a:pt x="206" y="819"/>
                    </a:cubicBezTo>
                    <a:cubicBezTo>
                      <a:pt x="208" y="817"/>
                      <a:pt x="212" y="817"/>
                      <a:pt x="214" y="819"/>
                    </a:cubicBezTo>
                    <a:cubicBezTo>
                      <a:pt x="217" y="820"/>
                      <a:pt x="217" y="824"/>
                      <a:pt x="215" y="827"/>
                    </a:cubicBezTo>
                    <a:cubicBezTo>
                      <a:pt x="213" y="829"/>
                      <a:pt x="210" y="830"/>
                      <a:pt x="207" y="828"/>
                    </a:cubicBezTo>
                    <a:close/>
                    <a:moveTo>
                      <a:pt x="882" y="812"/>
                    </a:moveTo>
                    <a:cubicBezTo>
                      <a:pt x="880" y="810"/>
                      <a:pt x="880" y="806"/>
                      <a:pt x="883" y="804"/>
                    </a:cubicBezTo>
                    <a:cubicBezTo>
                      <a:pt x="885" y="802"/>
                      <a:pt x="889" y="802"/>
                      <a:pt x="891" y="805"/>
                    </a:cubicBezTo>
                    <a:cubicBezTo>
                      <a:pt x="893" y="807"/>
                      <a:pt x="893" y="811"/>
                      <a:pt x="890" y="813"/>
                    </a:cubicBezTo>
                    <a:cubicBezTo>
                      <a:pt x="888" y="815"/>
                      <a:pt x="884" y="815"/>
                      <a:pt x="882" y="812"/>
                    </a:cubicBezTo>
                    <a:close/>
                    <a:moveTo>
                      <a:pt x="180" y="805"/>
                    </a:moveTo>
                    <a:cubicBezTo>
                      <a:pt x="178" y="803"/>
                      <a:pt x="177" y="799"/>
                      <a:pt x="180" y="797"/>
                    </a:cubicBezTo>
                    <a:cubicBezTo>
                      <a:pt x="182" y="794"/>
                      <a:pt x="185" y="794"/>
                      <a:pt x="188" y="796"/>
                    </a:cubicBezTo>
                    <a:cubicBezTo>
                      <a:pt x="190" y="798"/>
                      <a:pt x="190" y="802"/>
                      <a:pt x="188" y="805"/>
                    </a:cubicBezTo>
                    <a:cubicBezTo>
                      <a:pt x="186" y="807"/>
                      <a:pt x="182" y="807"/>
                      <a:pt x="180" y="805"/>
                    </a:cubicBezTo>
                    <a:close/>
                    <a:moveTo>
                      <a:pt x="908" y="789"/>
                    </a:moveTo>
                    <a:cubicBezTo>
                      <a:pt x="906" y="787"/>
                      <a:pt x="906" y="783"/>
                      <a:pt x="908" y="781"/>
                    </a:cubicBezTo>
                    <a:cubicBezTo>
                      <a:pt x="911" y="778"/>
                      <a:pt x="914" y="778"/>
                      <a:pt x="916" y="781"/>
                    </a:cubicBezTo>
                    <a:cubicBezTo>
                      <a:pt x="919" y="783"/>
                      <a:pt x="919" y="787"/>
                      <a:pt x="916" y="789"/>
                    </a:cubicBezTo>
                    <a:cubicBezTo>
                      <a:pt x="914" y="791"/>
                      <a:pt x="910" y="791"/>
                      <a:pt x="908" y="789"/>
                    </a:cubicBezTo>
                    <a:close/>
                    <a:moveTo>
                      <a:pt x="155" y="781"/>
                    </a:moveTo>
                    <a:cubicBezTo>
                      <a:pt x="152" y="778"/>
                      <a:pt x="152" y="775"/>
                      <a:pt x="155" y="772"/>
                    </a:cubicBezTo>
                    <a:cubicBezTo>
                      <a:pt x="157" y="770"/>
                      <a:pt x="161" y="770"/>
                      <a:pt x="163" y="772"/>
                    </a:cubicBezTo>
                    <a:cubicBezTo>
                      <a:pt x="165" y="775"/>
                      <a:pt x="165" y="778"/>
                      <a:pt x="163" y="781"/>
                    </a:cubicBezTo>
                    <a:cubicBezTo>
                      <a:pt x="161" y="783"/>
                      <a:pt x="157" y="783"/>
                      <a:pt x="155" y="781"/>
                    </a:cubicBezTo>
                    <a:close/>
                    <a:moveTo>
                      <a:pt x="933" y="764"/>
                    </a:moveTo>
                    <a:cubicBezTo>
                      <a:pt x="930" y="762"/>
                      <a:pt x="930" y="758"/>
                      <a:pt x="932" y="756"/>
                    </a:cubicBezTo>
                    <a:cubicBezTo>
                      <a:pt x="934" y="753"/>
                      <a:pt x="938" y="753"/>
                      <a:pt x="940" y="755"/>
                    </a:cubicBezTo>
                    <a:cubicBezTo>
                      <a:pt x="943" y="757"/>
                      <a:pt x="943" y="761"/>
                      <a:pt x="941" y="764"/>
                    </a:cubicBezTo>
                    <a:cubicBezTo>
                      <a:pt x="939" y="766"/>
                      <a:pt x="935" y="766"/>
                      <a:pt x="933" y="764"/>
                    </a:cubicBezTo>
                    <a:close/>
                    <a:moveTo>
                      <a:pt x="131" y="755"/>
                    </a:moveTo>
                    <a:cubicBezTo>
                      <a:pt x="129" y="752"/>
                      <a:pt x="129" y="749"/>
                      <a:pt x="131" y="746"/>
                    </a:cubicBezTo>
                    <a:cubicBezTo>
                      <a:pt x="134" y="744"/>
                      <a:pt x="138" y="745"/>
                      <a:pt x="140" y="747"/>
                    </a:cubicBezTo>
                    <a:cubicBezTo>
                      <a:pt x="142" y="749"/>
                      <a:pt x="141" y="753"/>
                      <a:pt x="139" y="755"/>
                    </a:cubicBezTo>
                    <a:cubicBezTo>
                      <a:pt x="137" y="757"/>
                      <a:pt x="133" y="757"/>
                      <a:pt x="131" y="755"/>
                    </a:cubicBezTo>
                    <a:close/>
                    <a:moveTo>
                      <a:pt x="955" y="737"/>
                    </a:moveTo>
                    <a:cubicBezTo>
                      <a:pt x="953" y="735"/>
                      <a:pt x="952" y="732"/>
                      <a:pt x="954" y="729"/>
                    </a:cubicBezTo>
                    <a:cubicBezTo>
                      <a:pt x="956" y="727"/>
                      <a:pt x="960" y="726"/>
                      <a:pt x="962" y="728"/>
                    </a:cubicBezTo>
                    <a:cubicBezTo>
                      <a:pt x="965" y="730"/>
                      <a:pt x="966" y="734"/>
                      <a:pt x="964" y="737"/>
                    </a:cubicBezTo>
                    <a:cubicBezTo>
                      <a:pt x="961" y="739"/>
                      <a:pt x="958" y="740"/>
                      <a:pt x="955" y="737"/>
                    </a:cubicBezTo>
                    <a:close/>
                    <a:moveTo>
                      <a:pt x="109" y="727"/>
                    </a:moveTo>
                    <a:cubicBezTo>
                      <a:pt x="107" y="725"/>
                      <a:pt x="107" y="721"/>
                      <a:pt x="110" y="719"/>
                    </a:cubicBezTo>
                    <a:cubicBezTo>
                      <a:pt x="112" y="717"/>
                      <a:pt x="116" y="718"/>
                      <a:pt x="118" y="720"/>
                    </a:cubicBezTo>
                    <a:cubicBezTo>
                      <a:pt x="120" y="723"/>
                      <a:pt x="119" y="726"/>
                      <a:pt x="117" y="728"/>
                    </a:cubicBezTo>
                    <a:cubicBezTo>
                      <a:pt x="114" y="730"/>
                      <a:pt x="111" y="730"/>
                      <a:pt x="109" y="727"/>
                    </a:cubicBezTo>
                    <a:close/>
                    <a:moveTo>
                      <a:pt x="976" y="710"/>
                    </a:moveTo>
                    <a:cubicBezTo>
                      <a:pt x="974" y="708"/>
                      <a:pt x="973" y="704"/>
                      <a:pt x="975" y="702"/>
                    </a:cubicBezTo>
                    <a:cubicBezTo>
                      <a:pt x="977" y="699"/>
                      <a:pt x="980" y="698"/>
                      <a:pt x="983" y="700"/>
                    </a:cubicBezTo>
                    <a:cubicBezTo>
                      <a:pt x="986" y="702"/>
                      <a:pt x="986" y="705"/>
                      <a:pt x="984" y="708"/>
                    </a:cubicBezTo>
                    <a:cubicBezTo>
                      <a:pt x="983" y="711"/>
                      <a:pt x="979" y="711"/>
                      <a:pt x="976" y="710"/>
                    </a:cubicBezTo>
                    <a:close/>
                    <a:moveTo>
                      <a:pt x="88" y="698"/>
                    </a:moveTo>
                    <a:cubicBezTo>
                      <a:pt x="87" y="696"/>
                      <a:pt x="87" y="692"/>
                      <a:pt x="90" y="690"/>
                    </a:cubicBezTo>
                    <a:cubicBezTo>
                      <a:pt x="93" y="689"/>
                      <a:pt x="96" y="689"/>
                      <a:pt x="98" y="692"/>
                    </a:cubicBezTo>
                    <a:cubicBezTo>
                      <a:pt x="100" y="695"/>
                      <a:pt x="99" y="698"/>
                      <a:pt x="97" y="700"/>
                    </a:cubicBezTo>
                    <a:cubicBezTo>
                      <a:pt x="94" y="702"/>
                      <a:pt x="90" y="701"/>
                      <a:pt x="88" y="698"/>
                    </a:cubicBezTo>
                    <a:close/>
                    <a:moveTo>
                      <a:pt x="995" y="680"/>
                    </a:moveTo>
                    <a:cubicBezTo>
                      <a:pt x="993" y="679"/>
                      <a:pt x="992" y="675"/>
                      <a:pt x="993" y="672"/>
                    </a:cubicBezTo>
                    <a:cubicBezTo>
                      <a:pt x="995" y="670"/>
                      <a:pt x="999" y="669"/>
                      <a:pt x="1001" y="670"/>
                    </a:cubicBezTo>
                    <a:cubicBezTo>
                      <a:pt x="1004" y="672"/>
                      <a:pt x="1005" y="676"/>
                      <a:pt x="1003" y="678"/>
                    </a:cubicBezTo>
                    <a:cubicBezTo>
                      <a:pt x="1002" y="681"/>
                      <a:pt x="998" y="682"/>
                      <a:pt x="995" y="680"/>
                    </a:cubicBezTo>
                    <a:close/>
                    <a:moveTo>
                      <a:pt x="70" y="668"/>
                    </a:moveTo>
                    <a:cubicBezTo>
                      <a:pt x="69" y="665"/>
                      <a:pt x="70" y="662"/>
                      <a:pt x="72" y="660"/>
                    </a:cubicBezTo>
                    <a:cubicBezTo>
                      <a:pt x="75" y="659"/>
                      <a:pt x="79" y="660"/>
                      <a:pt x="80" y="663"/>
                    </a:cubicBezTo>
                    <a:cubicBezTo>
                      <a:pt x="82" y="665"/>
                      <a:pt x="81" y="669"/>
                      <a:pt x="78" y="670"/>
                    </a:cubicBezTo>
                    <a:cubicBezTo>
                      <a:pt x="75" y="672"/>
                      <a:pt x="72" y="671"/>
                      <a:pt x="70" y="668"/>
                    </a:cubicBezTo>
                    <a:close/>
                    <a:moveTo>
                      <a:pt x="1013" y="650"/>
                    </a:moveTo>
                    <a:cubicBezTo>
                      <a:pt x="1010" y="648"/>
                      <a:pt x="1009" y="645"/>
                      <a:pt x="1010" y="642"/>
                    </a:cubicBezTo>
                    <a:cubicBezTo>
                      <a:pt x="1011" y="639"/>
                      <a:pt x="1015" y="638"/>
                      <a:pt x="1018" y="640"/>
                    </a:cubicBezTo>
                    <a:cubicBezTo>
                      <a:pt x="1021" y="641"/>
                      <a:pt x="1022" y="645"/>
                      <a:pt x="1020" y="647"/>
                    </a:cubicBezTo>
                    <a:cubicBezTo>
                      <a:pt x="1019" y="650"/>
                      <a:pt x="1015" y="651"/>
                      <a:pt x="1013" y="650"/>
                    </a:cubicBezTo>
                    <a:close/>
                    <a:moveTo>
                      <a:pt x="54" y="637"/>
                    </a:moveTo>
                    <a:cubicBezTo>
                      <a:pt x="52" y="634"/>
                      <a:pt x="54" y="631"/>
                      <a:pt x="57" y="629"/>
                    </a:cubicBezTo>
                    <a:cubicBezTo>
                      <a:pt x="60" y="628"/>
                      <a:pt x="63" y="629"/>
                      <a:pt x="64" y="632"/>
                    </a:cubicBezTo>
                    <a:cubicBezTo>
                      <a:pt x="66" y="635"/>
                      <a:pt x="65" y="638"/>
                      <a:pt x="62" y="640"/>
                    </a:cubicBezTo>
                    <a:cubicBezTo>
                      <a:pt x="59" y="641"/>
                      <a:pt x="55" y="640"/>
                      <a:pt x="54" y="637"/>
                    </a:cubicBezTo>
                    <a:close/>
                    <a:moveTo>
                      <a:pt x="1028" y="618"/>
                    </a:moveTo>
                    <a:cubicBezTo>
                      <a:pt x="1025" y="617"/>
                      <a:pt x="1023" y="614"/>
                      <a:pt x="1025" y="611"/>
                    </a:cubicBezTo>
                    <a:cubicBezTo>
                      <a:pt x="1026" y="608"/>
                      <a:pt x="1029" y="607"/>
                      <a:pt x="1032" y="608"/>
                    </a:cubicBezTo>
                    <a:cubicBezTo>
                      <a:pt x="1035" y="609"/>
                      <a:pt x="1037" y="612"/>
                      <a:pt x="1035" y="615"/>
                    </a:cubicBezTo>
                    <a:cubicBezTo>
                      <a:pt x="1034" y="618"/>
                      <a:pt x="1031" y="620"/>
                      <a:pt x="1028" y="618"/>
                    </a:cubicBezTo>
                    <a:close/>
                    <a:moveTo>
                      <a:pt x="40" y="605"/>
                    </a:moveTo>
                    <a:cubicBezTo>
                      <a:pt x="38" y="602"/>
                      <a:pt x="40" y="599"/>
                      <a:pt x="43" y="597"/>
                    </a:cubicBezTo>
                    <a:cubicBezTo>
                      <a:pt x="46" y="596"/>
                      <a:pt x="49" y="598"/>
                      <a:pt x="50" y="601"/>
                    </a:cubicBezTo>
                    <a:cubicBezTo>
                      <a:pt x="52" y="604"/>
                      <a:pt x="50" y="607"/>
                      <a:pt x="47" y="608"/>
                    </a:cubicBezTo>
                    <a:cubicBezTo>
                      <a:pt x="44" y="609"/>
                      <a:pt x="41" y="608"/>
                      <a:pt x="40" y="605"/>
                    </a:cubicBezTo>
                    <a:close/>
                    <a:moveTo>
                      <a:pt x="1041" y="586"/>
                    </a:moveTo>
                    <a:cubicBezTo>
                      <a:pt x="1038" y="585"/>
                      <a:pt x="1036" y="582"/>
                      <a:pt x="1037" y="579"/>
                    </a:cubicBezTo>
                    <a:cubicBezTo>
                      <a:pt x="1038" y="576"/>
                      <a:pt x="1042" y="574"/>
                      <a:pt x="1045" y="575"/>
                    </a:cubicBezTo>
                    <a:cubicBezTo>
                      <a:pt x="1048" y="576"/>
                      <a:pt x="1049" y="579"/>
                      <a:pt x="1048" y="582"/>
                    </a:cubicBezTo>
                    <a:cubicBezTo>
                      <a:pt x="1047" y="586"/>
                      <a:pt x="1044" y="587"/>
                      <a:pt x="1041" y="586"/>
                    </a:cubicBezTo>
                    <a:close/>
                    <a:moveTo>
                      <a:pt x="28" y="572"/>
                    </a:moveTo>
                    <a:cubicBezTo>
                      <a:pt x="27" y="569"/>
                      <a:pt x="28" y="565"/>
                      <a:pt x="31" y="565"/>
                    </a:cubicBezTo>
                    <a:cubicBezTo>
                      <a:pt x="34" y="564"/>
                      <a:pt x="38" y="565"/>
                      <a:pt x="39" y="568"/>
                    </a:cubicBezTo>
                    <a:cubicBezTo>
                      <a:pt x="40" y="571"/>
                      <a:pt x="38" y="575"/>
                      <a:pt x="35" y="576"/>
                    </a:cubicBezTo>
                    <a:cubicBezTo>
                      <a:pt x="32" y="577"/>
                      <a:pt x="29" y="575"/>
                      <a:pt x="28" y="572"/>
                    </a:cubicBezTo>
                    <a:close/>
                    <a:moveTo>
                      <a:pt x="1052" y="553"/>
                    </a:moveTo>
                    <a:cubicBezTo>
                      <a:pt x="1048" y="552"/>
                      <a:pt x="1047" y="549"/>
                      <a:pt x="1048" y="546"/>
                    </a:cubicBezTo>
                    <a:cubicBezTo>
                      <a:pt x="1048" y="543"/>
                      <a:pt x="1052" y="541"/>
                      <a:pt x="1055" y="542"/>
                    </a:cubicBezTo>
                    <a:cubicBezTo>
                      <a:pt x="1058" y="542"/>
                      <a:pt x="1060" y="546"/>
                      <a:pt x="1059" y="549"/>
                    </a:cubicBezTo>
                    <a:cubicBezTo>
                      <a:pt x="1058" y="552"/>
                      <a:pt x="1055" y="554"/>
                      <a:pt x="1052" y="553"/>
                    </a:cubicBezTo>
                    <a:close/>
                    <a:moveTo>
                      <a:pt x="18" y="538"/>
                    </a:moveTo>
                    <a:cubicBezTo>
                      <a:pt x="17" y="535"/>
                      <a:pt x="19" y="532"/>
                      <a:pt x="22" y="531"/>
                    </a:cubicBezTo>
                    <a:cubicBezTo>
                      <a:pt x="25" y="530"/>
                      <a:pt x="28" y="532"/>
                      <a:pt x="29" y="535"/>
                    </a:cubicBezTo>
                    <a:cubicBezTo>
                      <a:pt x="30" y="538"/>
                      <a:pt x="28" y="541"/>
                      <a:pt x="25" y="542"/>
                    </a:cubicBezTo>
                    <a:cubicBezTo>
                      <a:pt x="22" y="543"/>
                      <a:pt x="18" y="541"/>
                      <a:pt x="18" y="538"/>
                    </a:cubicBezTo>
                    <a:close/>
                    <a:moveTo>
                      <a:pt x="1060" y="519"/>
                    </a:moveTo>
                    <a:cubicBezTo>
                      <a:pt x="1057" y="518"/>
                      <a:pt x="1055" y="515"/>
                      <a:pt x="1056" y="512"/>
                    </a:cubicBezTo>
                    <a:cubicBezTo>
                      <a:pt x="1056" y="509"/>
                      <a:pt x="1059" y="507"/>
                      <a:pt x="1063" y="508"/>
                    </a:cubicBezTo>
                    <a:cubicBezTo>
                      <a:pt x="1066" y="508"/>
                      <a:pt x="1068" y="511"/>
                      <a:pt x="1067" y="515"/>
                    </a:cubicBezTo>
                    <a:cubicBezTo>
                      <a:pt x="1066" y="518"/>
                      <a:pt x="1063" y="520"/>
                      <a:pt x="1060" y="519"/>
                    </a:cubicBezTo>
                    <a:close/>
                    <a:moveTo>
                      <a:pt x="10" y="504"/>
                    </a:moveTo>
                    <a:cubicBezTo>
                      <a:pt x="9" y="500"/>
                      <a:pt x="12" y="497"/>
                      <a:pt x="15" y="497"/>
                    </a:cubicBezTo>
                    <a:cubicBezTo>
                      <a:pt x="18" y="496"/>
                      <a:pt x="21" y="498"/>
                      <a:pt x="22" y="501"/>
                    </a:cubicBezTo>
                    <a:cubicBezTo>
                      <a:pt x="22" y="505"/>
                      <a:pt x="20" y="508"/>
                      <a:pt x="17" y="508"/>
                    </a:cubicBezTo>
                    <a:cubicBezTo>
                      <a:pt x="14" y="509"/>
                      <a:pt x="11" y="507"/>
                      <a:pt x="10" y="504"/>
                    </a:cubicBezTo>
                    <a:close/>
                    <a:moveTo>
                      <a:pt x="1067" y="485"/>
                    </a:moveTo>
                    <a:cubicBezTo>
                      <a:pt x="1063" y="484"/>
                      <a:pt x="1061" y="481"/>
                      <a:pt x="1062" y="478"/>
                    </a:cubicBezTo>
                    <a:cubicBezTo>
                      <a:pt x="1062" y="475"/>
                      <a:pt x="1065" y="473"/>
                      <a:pt x="1068" y="473"/>
                    </a:cubicBezTo>
                    <a:cubicBezTo>
                      <a:pt x="1071" y="474"/>
                      <a:pt x="1074" y="477"/>
                      <a:pt x="1073" y="480"/>
                    </a:cubicBezTo>
                    <a:cubicBezTo>
                      <a:pt x="1073" y="483"/>
                      <a:pt x="1070" y="485"/>
                      <a:pt x="1067" y="485"/>
                    </a:cubicBezTo>
                    <a:close/>
                    <a:moveTo>
                      <a:pt x="5" y="469"/>
                    </a:moveTo>
                    <a:cubicBezTo>
                      <a:pt x="4" y="466"/>
                      <a:pt x="7" y="463"/>
                      <a:pt x="10" y="462"/>
                    </a:cubicBezTo>
                    <a:cubicBezTo>
                      <a:pt x="13" y="462"/>
                      <a:pt x="16" y="464"/>
                      <a:pt x="16" y="467"/>
                    </a:cubicBezTo>
                    <a:cubicBezTo>
                      <a:pt x="17" y="471"/>
                      <a:pt x="14" y="473"/>
                      <a:pt x="11" y="474"/>
                    </a:cubicBezTo>
                    <a:cubicBezTo>
                      <a:pt x="8" y="474"/>
                      <a:pt x="5" y="472"/>
                      <a:pt x="5" y="469"/>
                    </a:cubicBezTo>
                    <a:close/>
                    <a:moveTo>
                      <a:pt x="1071" y="450"/>
                    </a:moveTo>
                    <a:cubicBezTo>
                      <a:pt x="1067" y="450"/>
                      <a:pt x="1065" y="447"/>
                      <a:pt x="1065" y="444"/>
                    </a:cubicBezTo>
                    <a:cubicBezTo>
                      <a:pt x="1066" y="441"/>
                      <a:pt x="1068" y="438"/>
                      <a:pt x="1072" y="439"/>
                    </a:cubicBezTo>
                    <a:cubicBezTo>
                      <a:pt x="1075" y="439"/>
                      <a:pt x="1077" y="442"/>
                      <a:pt x="1077" y="445"/>
                    </a:cubicBezTo>
                    <a:cubicBezTo>
                      <a:pt x="1077" y="448"/>
                      <a:pt x="1074" y="450"/>
                      <a:pt x="1071" y="450"/>
                    </a:cubicBezTo>
                    <a:close/>
                    <a:moveTo>
                      <a:pt x="2" y="434"/>
                    </a:moveTo>
                    <a:cubicBezTo>
                      <a:pt x="1" y="430"/>
                      <a:pt x="4" y="428"/>
                      <a:pt x="7" y="428"/>
                    </a:cubicBezTo>
                    <a:cubicBezTo>
                      <a:pt x="10" y="427"/>
                      <a:pt x="13" y="430"/>
                      <a:pt x="13" y="433"/>
                    </a:cubicBezTo>
                    <a:cubicBezTo>
                      <a:pt x="13" y="436"/>
                      <a:pt x="11" y="439"/>
                      <a:pt x="8" y="439"/>
                    </a:cubicBezTo>
                    <a:cubicBezTo>
                      <a:pt x="5" y="439"/>
                      <a:pt x="2" y="437"/>
                      <a:pt x="2" y="434"/>
                    </a:cubicBezTo>
                    <a:close/>
                    <a:moveTo>
                      <a:pt x="1066" y="374"/>
                    </a:moveTo>
                    <a:cubicBezTo>
                      <a:pt x="1066" y="371"/>
                      <a:pt x="1068" y="368"/>
                      <a:pt x="1071" y="368"/>
                    </a:cubicBezTo>
                    <a:cubicBezTo>
                      <a:pt x="1075" y="367"/>
                      <a:pt x="1078" y="370"/>
                      <a:pt x="1078" y="373"/>
                    </a:cubicBezTo>
                    <a:cubicBezTo>
                      <a:pt x="1078" y="376"/>
                      <a:pt x="1075" y="379"/>
                      <a:pt x="1072" y="379"/>
                    </a:cubicBezTo>
                    <a:cubicBezTo>
                      <a:pt x="1069" y="379"/>
                      <a:pt x="1066" y="377"/>
                      <a:pt x="1066" y="374"/>
                    </a:cubicBezTo>
                    <a:close/>
                    <a:moveTo>
                      <a:pt x="1067" y="408"/>
                    </a:moveTo>
                    <a:cubicBezTo>
                      <a:pt x="1067" y="405"/>
                      <a:pt x="1069" y="402"/>
                      <a:pt x="1073" y="402"/>
                    </a:cubicBezTo>
                    <a:cubicBezTo>
                      <a:pt x="1076" y="402"/>
                      <a:pt x="1079" y="404"/>
                      <a:pt x="1079" y="408"/>
                    </a:cubicBezTo>
                    <a:cubicBezTo>
                      <a:pt x="1079" y="411"/>
                      <a:pt x="1076" y="414"/>
                      <a:pt x="1073" y="414"/>
                    </a:cubicBezTo>
                    <a:cubicBezTo>
                      <a:pt x="1070" y="414"/>
                      <a:pt x="1067" y="411"/>
                      <a:pt x="1067" y="408"/>
                    </a:cubicBezTo>
                    <a:close/>
                    <a:moveTo>
                      <a:pt x="8" y="369"/>
                    </a:moveTo>
                    <a:cubicBezTo>
                      <a:pt x="4" y="369"/>
                      <a:pt x="2" y="366"/>
                      <a:pt x="2" y="363"/>
                    </a:cubicBezTo>
                    <a:cubicBezTo>
                      <a:pt x="3" y="360"/>
                      <a:pt x="5" y="358"/>
                      <a:pt x="9" y="358"/>
                    </a:cubicBezTo>
                    <a:cubicBezTo>
                      <a:pt x="12" y="358"/>
                      <a:pt x="14" y="361"/>
                      <a:pt x="14" y="364"/>
                    </a:cubicBezTo>
                    <a:cubicBezTo>
                      <a:pt x="14" y="367"/>
                      <a:pt x="11" y="370"/>
                      <a:pt x="8" y="369"/>
                    </a:cubicBezTo>
                    <a:close/>
                    <a:moveTo>
                      <a:pt x="6" y="404"/>
                    </a:moveTo>
                    <a:cubicBezTo>
                      <a:pt x="3" y="404"/>
                      <a:pt x="0" y="401"/>
                      <a:pt x="1" y="398"/>
                    </a:cubicBezTo>
                    <a:cubicBezTo>
                      <a:pt x="1" y="395"/>
                      <a:pt x="4" y="392"/>
                      <a:pt x="7" y="393"/>
                    </a:cubicBezTo>
                    <a:cubicBezTo>
                      <a:pt x="10" y="393"/>
                      <a:pt x="13" y="396"/>
                      <a:pt x="12" y="399"/>
                    </a:cubicBezTo>
                    <a:cubicBezTo>
                      <a:pt x="12" y="402"/>
                      <a:pt x="9" y="404"/>
                      <a:pt x="6" y="404"/>
                    </a:cubicBezTo>
                    <a:close/>
                    <a:moveTo>
                      <a:pt x="1063" y="339"/>
                    </a:moveTo>
                    <a:cubicBezTo>
                      <a:pt x="1063" y="336"/>
                      <a:pt x="1065" y="333"/>
                      <a:pt x="1068" y="333"/>
                    </a:cubicBezTo>
                    <a:cubicBezTo>
                      <a:pt x="1071" y="333"/>
                      <a:pt x="1074" y="335"/>
                      <a:pt x="1075" y="338"/>
                    </a:cubicBezTo>
                    <a:cubicBezTo>
                      <a:pt x="1075" y="341"/>
                      <a:pt x="1073" y="344"/>
                      <a:pt x="1069" y="345"/>
                    </a:cubicBezTo>
                    <a:cubicBezTo>
                      <a:pt x="1066" y="345"/>
                      <a:pt x="1063" y="343"/>
                      <a:pt x="1063" y="339"/>
                    </a:cubicBezTo>
                    <a:close/>
                    <a:moveTo>
                      <a:pt x="11" y="335"/>
                    </a:moveTo>
                    <a:cubicBezTo>
                      <a:pt x="8" y="334"/>
                      <a:pt x="6" y="331"/>
                      <a:pt x="6" y="328"/>
                    </a:cubicBezTo>
                    <a:cubicBezTo>
                      <a:pt x="6" y="325"/>
                      <a:pt x="9" y="323"/>
                      <a:pt x="13" y="323"/>
                    </a:cubicBezTo>
                    <a:cubicBezTo>
                      <a:pt x="16" y="324"/>
                      <a:pt x="18" y="327"/>
                      <a:pt x="18" y="330"/>
                    </a:cubicBezTo>
                    <a:cubicBezTo>
                      <a:pt x="17" y="333"/>
                      <a:pt x="14" y="335"/>
                      <a:pt x="11" y="335"/>
                    </a:cubicBezTo>
                    <a:close/>
                    <a:moveTo>
                      <a:pt x="1058" y="305"/>
                    </a:moveTo>
                    <a:cubicBezTo>
                      <a:pt x="1057" y="302"/>
                      <a:pt x="1059" y="299"/>
                      <a:pt x="1062" y="299"/>
                    </a:cubicBezTo>
                    <a:cubicBezTo>
                      <a:pt x="1066" y="298"/>
                      <a:pt x="1069" y="300"/>
                      <a:pt x="1069" y="303"/>
                    </a:cubicBezTo>
                    <a:cubicBezTo>
                      <a:pt x="1070" y="306"/>
                      <a:pt x="1068" y="309"/>
                      <a:pt x="1064" y="310"/>
                    </a:cubicBezTo>
                    <a:cubicBezTo>
                      <a:pt x="1061" y="311"/>
                      <a:pt x="1058" y="309"/>
                      <a:pt x="1058" y="305"/>
                    </a:cubicBezTo>
                    <a:close/>
                    <a:moveTo>
                      <a:pt x="17" y="300"/>
                    </a:moveTo>
                    <a:cubicBezTo>
                      <a:pt x="13" y="300"/>
                      <a:pt x="11" y="297"/>
                      <a:pt x="12" y="293"/>
                    </a:cubicBezTo>
                    <a:cubicBezTo>
                      <a:pt x="13" y="290"/>
                      <a:pt x="16" y="288"/>
                      <a:pt x="19" y="289"/>
                    </a:cubicBezTo>
                    <a:cubicBezTo>
                      <a:pt x="22" y="290"/>
                      <a:pt x="24" y="293"/>
                      <a:pt x="24" y="296"/>
                    </a:cubicBezTo>
                    <a:cubicBezTo>
                      <a:pt x="23" y="299"/>
                      <a:pt x="20" y="301"/>
                      <a:pt x="17" y="300"/>
                    </a:cubicBezTo>
                    <a:close/>
                    <a:moveTo>
                      <a:pt x="1050" y="272"/>
                    </a:moveTo>
                    <a:cubicBezTo>
                      <a:pt x="1049" y="269"/>
                      <a:pt x="1051" y="265"/>
                      <a:pt x="1054" y="265"/>
                    </a:cubicBezTo>
                    <a:cubicBezTo>
                      <a:pt x="1058" y="264"/>
                      <a:pt x="1061" y="266"/>
                      <a:pt x="1062" y="269"/>
                    </a:cubicBezTo>
                    <a:cubicBezTo>
                      <a:pt x="1062" y="272"/>
                      <a:pt x="1060" y="275"/>
                      <a:pt x="1057" y="276"/>
                    </a:cubicBezTo>
                    <a:cubicBezTo>
                      <a:pt x="1054" y="277"/>
                      <a:pt x="1051" y="275"/>
                      <a:pt x="1050" y="272"/>
                    </a:cubicBezTo>
                    <a:close/>
                    <a:moveTo>
                      <a:pt x="25" y="266"/>
                    </a:moveTo>
                    <a:cubicBezTo>
                      <a:pt x="21" y="265"/>
                      <a:pt x="20" y="262"/>
                      <a:pt x="20" y="259"/>
                    </a:cubicBezTo>
                    <a:cubicBezTo>
                      <a:pt x="21" y="256"/>
                      <a:pt x="25" y="254"/>
                      <a:pt x="28" y="255"/>
                    </a:cubicBezTo>
                    <a:cubicBezTo>
                      <a:pt x="31" y="256"/>
                      <a:pt x="33" y="259"/>
                      <a:pt x="32" y="262"/>
                    </a:cubicBezTo>
                    <a:cubicBezTo>
                      <a:pt x="31" y="265"/>
                      <a:pt x="28" y="267"/>
                      <a:pt x="25" y="266"/>
                    </a:cubicBezTo>
                    <a:close/>
                    <a:moveTo>
                      <a:pt x="1040" y="239"/>
                    </a:moveTo>
                    <a:cubicBezTo>
                      <a:pt x="1040" y="236"/>
                      <a:pt x="1041" y="232"/>
                      <a:pt x="1044" y="231"/>
                    </a:cubicBezTo>
                    <a:cubicBezTo>
                      <a:pt x="1047" y="230"/>
                      <a:pt x="1051" y="232"/>
                      <a:pt x="1052" y="235"/>
                    </a:cubicBezTo>
                    <a:cubicBezTo>
                      <a:pt x="1053" y="238"/>
                      <a:pt x="1051" y="241"/>
                      <a:pt x="1048" y="242"/>
                    </a:cubicBezTo>
                    <a:cubicBezTo>
                      <a:pt x="1045" y="243"/>
                      <a:pt x="1041" y="242"/>
                      <a:pt x="1040" y="239"/>
                    </a:cubicBezTo>
                    <a:close/>
                    <a:moveTo>
                      <a:pt x="35" y="233"/>
                    </a:moveTo>
                    <a:cubicBezTo>
                      <a:pt x="32" y="232"/>
                      <a:pt x="30" y="229"/>
                      <a:pt x="31" y="225"/>
                    </a:cubicBezTo>
                    <a:cubicBezTo>
                      <a:pt x="32" y="222"/>
                      <a:pt x="35" y="221"/>
                      <a:pt x="38" y="222"/>
                    </a:cubicBezTo>
                    <a:cubicBezTo>
                      <a:pt x="41" y="223"/>
                      <a:pt x="43" y="226"/>
                      <a:pt x="42" y="229"/>
                    </a:cubicBezTo>
                    <a:cubicBezTo>
                      <a:pt x="41" y="232"/>
                      <a:pt x="38" y="234"/>
                      <a:pt x="35" y="233"/>
                    </a:cubicBezTo>
                    <a:close/>
                    <a:moveTo>
                      <a:pt x="1029" y="206"/>
                    </a:moveTo>
                    <a:cubicBezTo>
                      <a:pt x="1027" y="203"/>
                      <a:pt x="1029" y="200"/>
                      <a:pt x="1032" y="199"/>
                    </a:cubicBezTo>
                    <a:cubicBezTo>
                      <a:pt x="1035" y="197"/>
                      <a:pt x="1038" y="199"/>
                      <a:pt x="1039" y="202"/>
                    </a:cubicBezTo>
                    <a:cubicBezTo>
                      <a:pt x="1041" y="205"/>
                      <a:pt x="1039" y="208"/>
                      <a:pt x="1036" y="209"/>
                    </a:cubicBezTo>
                    <a:cubicBezTo>
                      <a:pt x="1033" y="211"/>
                      <a:pt x="1030" y="209"/>
                      <a:pt x="1029" y="206"/>
                    </a:cubicBezTo>
                    <a:close/>
                    <a:moveTo>
                      <a:pt x="47" y="200"/>
                    </a:moveTo>
                    <a:cubicBezTo>
                      <a:pt x="44" y="199"/>
                      <a:pt x="42" y="195"/>
                      <a:pt x="44" y="193"/>
                    </a:cubicBezTo>
                    <a:cubicBezTo>
                      <a:pt x="45" y="190"/>
                      <a:pt x="48" y="188"/>
                      <a:pt x="51" y="189"/>
                    </a:cubicBezTo>
                    <a:cubicBezTo>
                      <a:pt x="54" y="191"/>
                      <a:pt x="56" y="194"/>
                      <a:pt x="54" y="197"/>
                    </a:cubicBezTo>
                    <a:cubicBezTo>
                      <a:pt x="53" y="200"/>
                      <a:pt x="50" y="201"/>
                      <a:pt x="47" y="200"/>
                    </a:cubicBezTo>
                    <a:close/>
                    <a:moveTo>
                      <a:pt x="1015" y="175"/>
                    </a:moveTo>
                    <a:cubicBezTo>
                      <a:pt x="1013" y="172"/>
                      <a:pt x="1015" y="169"/>
                      <a:pt x="1017" y="167"/>
                    </a:cubicBezTo>
                    <a:cubicBezTo>
                      <a:pt x="1020" y="166"/>
                      <a:pt x="1024" y="167"/>
                      <a:pt x="1025" y="170"/>
                    </a:cubicBezTo>
                    <a:cubicBezTo>
                      <a:pt x="1027" y="173"/>
                      <a:pt x="1025" y="176"/>
                      <a:pt x="1022" y="178"/>
                    </a:cubicBezTo>
                    <a:cubicBezTo>
                      <a:pt x="1020" y="179"/>
                      <a:pt x="1016" y="178"/>
                      <a:pt x="1015" y="175"/>
                    </a:cubicBezTo>
                    <a:close/>
                    <a:moveTo>
                      <a:pt x="61" y="168"/>
                    </a:moveTo>
                    <a:cubicBezTo>
                      <a:pt x="58" y="167"/>
                      <a:pt x="57" y="163"/>
                      <a:pt x="59" y="160"/>
                    </a:cubicBezTo>
                    <a:cubicBezTo>
                      <a:pt x="60" y="158"/>
                      <a:pt x="64" y="156"/>
                      <a:pt x="67" y="158"/>
                    </a:cubicBezTo>
                    <a:cubicBezTo>
                      <a:pt x="69" y="159"/>
                      <a:pt x="71" y="163"/>
                      <a:pt x="69" y="166"/>
                    </a:cubicBezTo>
                    <a:cubicBezTo>
                      <a:pt x="68" y="169"/>
                      <a:pt x="64" y="170"/>
                      <a:pt x="61" y="168"/>
                    </a:cubicBezTo>
                    <a:close/>
                    <a:moveTo>
                      <a:pt x="999" y="144"/>
                    </a:moveTo>
                    <a:cubicBezTo>
                      <a:pt x="997" y="142"/>
                      <a:pt x="998" y="138"/>
                      <a:pt x="1001" y="136"/>
                    </a:cubicBezTo>
                    <a:cubicBezTo>
                      <a:pt x="1004" y="135"/>
                      <a:pt x="1007" y="136"/>
                      <a:pt x="1009" y="139"/>
                    </a:cubicBezTo>
                    <a:cubicBezTo>
                      <a:pt x="1011" y="141"/>
                      <a:pt x="1009" y="145"/>
                      <a:pt x="1007" y="147"/>
                    </a:cubicBezTo>
                    <a:cubicBezTo>
                      <a:pt x="1004" y="148"/>
                      <a:pt x="1000" y="147"/>
                      <a:pt x="999" y="144"/>
                    </a:cubicBezTo>
                    <a:close/>
                    <a:moveTo>
                      <a:pt x="78" y="138"/>
                    </a:moveTo>
                    <a:cubicBezTo>
                      <a:pt x="75" y="136"/>
                      <a:pt x="74" y="132"/>
                      <a:pt x="76" y="130"/>
                    </a:cubicBezTo>
                    <a:cubicBezTo>
                      <a:pt x="77" y="127"/>
                      <a:pt x="81" y="126"/>
                      <a:pt x="84" y="128"/>
                    </a:cubicBezTo>
                    <a:cubicBezTo>
                      <a:pt x="86" y="129"/>
                      <a:pt x="87" y="133"/>
                      <a:pt x="86" y="135"/>
                    </a:cubicBezTo>
                    <a:cubicBezTo>
                      <a:pt x="84" y="138"/>
                      <a:pt x="81" y="139"/>
                      <a:pt x="78" y="138"/>
                    </a:cubicBezTo>
                    <a:close/>
                    <a:moveTo>
                      <a:pt x="981" y="115"/>
                    </a:moveTo>
                    <a:cubicBezTo>
                      <a:pt x="979" y="112"/>
                      <a:pt x="980" y="109"/>
                      <a:pt x="982" y="107"/>
                    </a:cubicBezTo>
                    <a:cubicBezTo>
                      <a:pt x="985" y="105"/>
                      <a:pt x="989" y="106"/>
                      <a:pt x="991" y="109"/>
                    </a:cubicBezTo>
                    <a:cubicBezTo>
                      <a:pt x="992" y="111"/>
                      <a:pt x="992" y="115"/>
                      <a:pt x="989" y="117"/>
                    </a:cubicBezTo>
                    <a:cubicBezTo>
                      <a:pt x="986" y="118"/>
                      <a:pt x="983" y="118"/>
                      <a:pt x="981" y="115"/>
                    </a:cubicBezTo>
                    <a:close/>
                    <a:moveTo>
                      <a:pt x="96" y="108"/>
                    </a:moveTo>
                    <a:cubicBezTo>
                      <a:pt x="93" y="106"/>
                      <a:pt x="93" y="102"/>
                      <a:pt x="95" y="100"/>
                    </a:cubicBezTo>
                    <a:cubicBezTo>
                      <a:pt x="96" y="97"/>
                      <a:pt x="100" y="96"/>
                      <a:pt x="103" y="98"/>
                    </a:cubicBezTo>
                    <a:cubicBezTo>
                      <a:pt x="105" y="100"/>
                      <a:pt x="106" y="104"/>
                      <a:pt x="104" y="106"/>
                    </a:cubicBezTo>
                    <a:cubicBezTo>
                      <a:pt x="102" y="109"/>
                      <a:pt x="99" y="110"/>
                      <a:pt x="96" y="108"/>
                    </a:cubicBezTo>
                    <a:close/>
                    <a:moveTo>
                      <a:pt x="961" y="87"/>
                    </a:moveTo>
                    <a:cubicBezTo>
                      <a:pt x="959" y="84"/>
                      <a:pt x="960" y="81"/>
                      <a:pt x="962" y="79"/>
                    </a:cubicBezTo>
                    <a:cubicBezTo>
                      <a:pt x="965" y="77"/>
                      <a:pt x="968" y="77"/>
                      <a:pt x="970" y="80"/>
                    </a:cubicBezTo>
                    <a:cubicBezTo>
                      <a:pt x="972" y="82"/>
                      <a:pt x="972" y="86"/>
                      <a:pt x="969" y="88"/>
                    </a:cubicBezTo>
                    <a:cubicBezTo>
                      <a:pt x="967" y="90"/>
                      <a:pt x="963" y="89"/>
                      <a:pt x="961" y="87"/>
                    </a:cubicBezTo>
                    <a:close/>
                    <a:moveTo>
                      <a:pt x="117" y="80"/>
                    </a:moveTo>
                    <a:cubicBezTo>
                      <a:pt x="114" y="78"/>
                      <a:pt x="113" y="74"/>
                      <a:pt x="115" y="71"/>
                    </a:cubicBezTo>
                    <a:cubicBezTo>
                      <a:pt x="117" y="69"/>
                      <a:pt x="121" y="68"/>
                      <a:pt x="124" y="70"/>
                    </a:cubicBezTo>
                    <a:cubicBezTo>
                      <a:pt x="126" y="72"/>
                      <a:pt x="127" y="76"/>
                      <a:pt x="125" y="79"/>
                    </a:cubicBezTo>
                    <a:cubicBezTo>
                      <a:pt x="123" y="81"/>
                      <a:pt x="119" y="81"/>
                      <a:pt x="117" y="80"/>
                    </a:cubicBezTo>
                    <a:close/>
                    <a:moveTo>
                      <a:pt x="939" y="60"/>
                    </a:moveTo>
                    <a:cubicBezTo>
                      <a:pt x="937" y="58"/>
                      <a:pt x="938" y="54"/>
                      <a:pt x="940" y="52"/>
                    </a:cubicBezTo>
                    <a:cubicBezTo>
                      <a:pt x="942" y="50"/>
                      <a:pt x="946" y="50"/>
                      <a:pt x="948" y="52"/>
                    </a:cubicBezTo>
                    <a:cubicBezTo>
                      <a:pt x="950" y="55"/>
                      <a:pt x="950" y="58"/>
                      <a:pt x="948" y="61"/>
                    </a:cubicBezTo>
                    <a:cubicBezTo>
                      <a:pt x="945" y="63"/>
                      <a:pt x="941" y="62"/>
                      <a:pt x="939" y="60"/>
                    </a:cubicBezTo>
                    <a:close/>
                    <a:moveTo>
                      <a:pt x="139" y="53"/>
                    </a:moveTo>
                    <a:cubicBezTo>
                      <a:pt x="136" y="50"/>
                      <a:pt x="136" y="47"/>
                      <a:pt x="138" y="44"/>
                    </a:cubicBezTo>
                    <a:cubicBezTo>
                      <a:pt x="140" y="42"/>
                      <a:pt x="144" y="42"/>
                      <a:pt x="146" y="44"/>
                    </a:cubicBezTo>
                    <a:cubicBezTo>
                      <a:pt x="149" y="46"/>
                      <a:pt x="149" y="50"/>
                      <a:pt x="147" y="52"/>
                    </a:cubicBezTo>
                    <a:cubicBezTo>
                      <a:pt x="145" y="54"/>
                      <a:pt x="141" y="55"/>
                      <a:pt x="139" y="53"/>
                    </a:cubicBezTo>
                    <a:close/>
                    <a:moveTo>
                      <a:pt x="916" y="35"/>
                    </a:moveTo>
                    <a:cubicBezTo>
                      <a:pt x="914" y="32"/>
                      <a:pt x="914" y="29"/>
                      <a:pt x="916" y="26"/>
                    </a:cubicBezTo>
                    <a:cubicBezTo>
                      <a:pt x="918" y="24"/>
                      <a:pt x="922" y="24"/>
                      <a:pt x="924" y="26"/>
                    </a:cubicBezTo>
                    <a:cubicBezTo>
                      <a:pt x="927" y="29"/>
                      <a:pt x="927" y="32"/>
                      <a:pt x="924" y="35"/>
                    </a:cubicBezTo>
                    <a:cubicBezTo>
                      <a:pt x="922" y="37"/>
                      <a:pt x="918" y="37"/>
                      <a:pt x="916" y="35"/>
                    </a:cubicBezTo>
                    <a:close/>
                    <a:moveTo>
                      <a:pt x="891" y="11"/>
                    </a:moveTo>
                    <a:cubicBezTo>
                      <a:pt x="889" y="9"/>
                      <a:pt x="888" y="5"/>
                      <a:pt x="891" y="2"/>
                    </a:cubicBezTo>
                    <a:cubicBezTo>
                      <a:pt x="893" y="0"/>
                      <a:pt x="896" y="0"/>
                      <a:pt x="899" y="2"/>
                    </a:cubicBezTo>
                    <a:cubicBezTo>
                      <a:pt x="901" y="4"/>
                      <a:pt x="901" y="8"/>
                      <a:pt x="899" y="10"/>
                    </a:cubicBezTo>
                    <a:cubicBezTo>
                      <a:pt x="897" y="13"/>
                      <a:pt x="893" y="13"/>
                      <a:pt x="891" y="11"/>
                    </a:cubicBezTo>
                    <a:close/>
                  </a:path>
                </a:pathLst>
              </a:custGeom>
              <a:solidFill>
                <a:srgbClr val="3D5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30"/>
              <p:cNvSpPr>
                <a:spLocks noEditPoints="1"/>
              </p:cNvSpPr>
              <p:nvPr/>
            </p:nvSpPr>
            <p:spPr bwMode="auto">
              <a:xfrm>
                <a:off x="456" y="633"/>
                <a:ext cx="1170" cy="582"/>
              </a:xfrm>
              <a:custGeom>
                <a:avLst/>
                <a:gdLst>
                  <a:gd name="T0" fmla="*/ 913 w 1064"/>
                  <a:gd name="T1" fmla="*/ 37 h 529"/>
                  <a:gd name="T2" fmla="*/ 716 w 1064"/>
                  <a:gd name="T3" fmla="*/ 106 h 529"/>
                  <a:gd name="T4" fmla="*/ 686 w 1064"/>
                  <a:gd name="T5" fmla="*/ 98 h 529"/>
                  <a:gd name="T6" fmla="*/ 610 w 1064"/>
                  <a:gd name="T7" fmla="*/ 118 h 529"/>
                  <a:gd name="T8" fmla="*/ 512 w 1064"/>
                  <a:gd name="T9" fmla="*/ 173 h 529"/>
                  <a:gd name="T10" fmla="*/ 537 w 1064"/>
                  <a:gd name="T11" fmla="*/ 146 h 529"/>
                  <a:gd name="T12" fmla="*/ 597 w 1064"/>
                  <a:gd name="T13" fmla="*/ 114 h 529"/>
                  <a:gd name="T14" fmla="*/ 509 w 1064"/>
                  <a:gd name="T15" fmla="*/ 31 h 529"/>
                  <a:gd name="T16" fmla="*/ 444 w 1064"/>
                  <a:gd name="T17" fmla="*/ 78 h 529"/>
                  <a:gd name="T18" fmla="*/ 378 w 1064"/>
                  <a:gd name="T19" fmla="*/ 107 h 529"/>
                  <a:gd name="T20" fmla="*/ 147 w 1064"/>
                  <a:gd name="T21" fmla="*/ 5 h 529"/>
                  <a:gd name="T22" fmla="*/ 45 w 1064"/>
                  <a:gd name="T23" fmla="*/ 34 h 529"/>
                  <a:gd name="T24" fmla="*/ 365 w 1064"/>
                  <a:gd name="T25" fmla="*/ 329 h 529"/>
                  <a:gd name="T26" fmla="*/ 255 w 1064"/>
                  <a:gd name="T27" fmla="*/ 384 h 529"/>
                  <a:gd name="T28" fmla="*/ 182 w 1064"/>
                  <a:gd name="T29" fmla="*/ 284 h 529"/>
                  <a:gd name="T30" fmla="*/ 134 w 1064"/>
                  <a:gd name="T31" fmla="*/ 301 h 529"/>
                  <a:gd name="T32" fmla="*/ 136 w 1064"/>
                  <a:gd name="T33" fmla="*/ 386 h 529"/>
                  <a:gd name="T34" fmla="*/ 46 w 1064"/>
                  <a:gd name="T35" fmla="*/ 349 h 529"/>
                  <a:gd name="T36" fmla="*/ 8 w 1064"/>
                  <a:gd name="T37" fmla="*/ 369 h 529"/>
                  <a:gd name="T38" fmla="*/ 114 w 1064"/>
                  <a:gd name="T39" fmla="*/ 454 h 529"/>
                  <a:gd name="T40" fmla="*/ 145 w 1064"/>
                  <a:gd name="T41" fmla="*/ 523 h 529"/>
                  <a:gd name="T42" fmla="*/ 323 w 1064"/>
                  <a:gd name="T43" fmla="*/ 496 h 529"/>
                  <a:gd name="T44" fmla="*/ 529 w 1064"/>
                  <a:gd name="T45" fmla="*/ 423 h 529"/>
                  <a:gd name="T46" fmla="*/ 704 w 1064"/>
                  <a:gd name="T47" fmla="*/ 448 h 529"/>
                  <a:gd name="T48" fmla="*/ 960 w 1064"/>
                  <a:gd name="T49" fmla="*/ 495 h 529"/>
                  <a:gd name="T50" fmla="*/ 1010 w 1064"/>
                  <a:gd name="T51" fmla="*/ 457 h 529"/>
                  <a:gd name="T52" fmla="*/ 906 w 1064"/>
                  <a:gd name="T53" fmla="*/ 403 h 529"/>
                  <a:gd name="T54" fmla="*/ 957 w 1064"/>
                  <a:gd name="T55" fmla="*/ 384 h 529"/>
                  <a:gd name="T56" fmla="*/ 895 w 1064"/>
                  <a:gd name="T57" fmla="*/ 325 h 529"/>
                  <a:gd name="T58" fmla="*/ 847 w 1064"/>
                  <a:gd name="T59" fmla="*/ 356 h 529"/>
                  <a:gd name="T60" fmla="*/ 888 w 1064"/>
                  <a:gd name="T61" fmla="*/ 331 h 529"/>
                  <a:gd name="T62" fmla="*/ 864 w 1064"/>
                  <a:gd name="T63" fmla="*/ 269 h 529"/>
                  <a:gd name="T64" fmla="*/ 1048 w 1064"/>
                  <a:gd name="T65" fmla="*/ 121 h 529"/>
                  <a:gd name="T66" fmla="*/ 510 w 1064"/>
                  <a:gd name="T67" fmla="*/ 32 h 529"/>
                  <a:gd name="T68" fmla="*/ 595 w 1064"/>
                  <a:gd name="T69" fmla="*/ 112 h 529"/>
                  <a:gd name="T70" fmla="*/ 571 w 1064"/>
                  <a:gd name="T71" fmla="*/ 113 h 529"/>
                  <a:gd name="T72" fmla="*/ 519 w 1064"/>
                  <a:gd name="T73" fmla="*/ 47 h 529"/>
                  <a:gd name="T74" fmla="*/ 510 w 1064"/>
                  <a:gd name="T75" fmla="*/ 32 h 529"/>
                  <a:gd name="T76" fmla="*/ 669 w 1064"/>
                  <a:gd name="T77" fmla="*/ 115 h 529"/>
                  <a:gd name="T78" fmla="*/ 611 w 1064"/>
                  <a:gd name="T79" fmla="*/ 118 h 529"/>
                  <a:gd name="T80" fmla="*/ 685 w 1064"/>
                  <a:gd name="T81" fmla="*/ 98 h 529"/>
                  <a:gd name="T82" fmla="*/ 697 w 1064"/>
                  <a:gd name="T83" fmla="*/ 116 h 529"/>
                  <a:gd name="T84" fmla="*/ 943 w 1064"/>
                  <a:gd name="T85" fmla="*/ 329 h 529"/>
                  <a:gd name="T86" fmla="*/ 923 w 1064"/>
                  <a:gd name="T87" fmla="*/ 389 h 529"/>
                  <a:gd name="T88" fmla="*/ 939 w 1064"/>
                  <a:gd name="T89" fmla="*/ 349 h 529"/>
                  <a:gd name="T90" fmla="*/ 891 w 1064"/>
                  <a:gd name="T91" fmla="*/ 340 h 529"/>
                  <a:gd name="T92" fmla="*/ 874 w 1064"/>
                  <a:gd name="T93" fmla="*/ 276 h 529"/>
                  <a:gd name="T94" fmla="*/ 865 w 1064"/>
                  <a:gd name="T95" fmla="*/ 339 h 529"/>
                  <a:gd name="T96" fmla="*/ 874 w 1064"/>
                  <a:gd name="T97" fmla="*/ 308 h 529"/>
                  <a:gd name="T98" fmla="*/ 825 w 1064"/>
                  <a:gd name="T99" fmla="*/ 290 h 529"/>
                  <a:gd name="T100" fmla="*/ 864 w 1064"/>
                  <a:gd name="T101" fmla="*/ 269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64" h="529">
                    <a:moveTo>
                      <a:pt x="1020" y="56"/>
                    </a:moveTo>
                    <a:cubicBezTo>
                      <a:pt x="985" y="47"/>
                      <a:pt x="949" y="40"/>
                      <a:pt x="913" y="37"/>
                    </a:cubicBezTo>
                    <a:cubicBezTo>
                      <a:pt x="892" y="36"/>
                      <a:pt x="869" y="41"/>
                      <a:pt x="847" y="47"/>
                    </a:cubicBezTo>
                    <a:cubicBezTo>
                      <a:pt x="801" y="60"/>
                      <a:pt x="757" y="81"/>
                      <a:pt x="716" y="106"/>
                    </a:cubicBezTo>
                    <a:cubicBezTo>
                      <a:pt x="712" y="108"/>
                      <a:pt x="705" y="112"/>
                      <a:pt x="700" y="114"/>
                    </a:cubicBezTo>
                    <a:cubicBezTo>
                      <a:pt x="696" y="109"/>
                      <a:pt x="692" y="103"/>
                      <a:pt x="686" y="98"/>
                    </a:cubicBezTo>
                    <a:cubicBezTo>
                      <a:pt x="662" y="75"/>
                      <a:pt x="631" y="73"/>
                      <a:pt x="617" y="93"/>
                    </a:cubicBezTo>
                    <a:cubicBezTo>
                      <a:pt x="612" y="100"/>
                      <a:pt x="610" y="109"/>
                      <a:pt x="610" y="118"/>
                    </a:cubicBezTo>
                    <a:cubicBezTo>
                      <a:pt x="580" y="130"/>
                      <a:pt x="553" y="147"/>
                      <a:pt x="526" y="166"/>
                    </a:cubicBezTo>
                    <a:cubicBezTo>
                      <a:pt x="522" y="169"/>
                      <a:pt x="517" y="171"/>
                      <a:pt x="512" y="173"/>
                    </a:cubicBezTo>
                    <a:cubicBezTo>
                      <a:pt x="512" y="172"/>
                      <a:pt x="511" y="171"/>
                      <a:pt x="510" y="170"/>
                    </a:cubicBezTo>
                    <a:cubicBezTo>
                      <a:pt x="519" y="162"/>
                      <a:pt x="528" y="154"/>
                      <a:pt x="537" y="146"/>
                    </a:cubicBezTo>
                    <a:cubicBezTo>
                      <a:pt x="544" y="140"/>
                      <a:pt x="551" y="133"/>
                      <a:pt x="558" y="126"/>
                    </a:cubicBezTo>
                    <a:cubicBezTo>
                      <a:pt x="573" y="130"/>
                      <a:pt x="588" y="126"/>
                      <a:pt x="597" y="114"/>
                    </a:cubicBezTo>
                    <a:cubicBezTo>
                      <a:pt x="611" y="94"/>
                      <a:pt x="603" y="60"/>
                      <a:pt x="579" y="37"/>
                    </a:cubicBezTo>
                    <a:cubicBezTo>
                      <a:pt x="554" y="14"/>
                      <a:pt x="523" y="12"/>
                      <a:pt x="509" y="31"/>
                    </a:cubicBezTo>
                    <a:cubicBezTo>
                      <a:pt x="505" y="38"/>
                      <a:pt x="503" y="45"/>
                      <a:pt x="502" y="53"/>
                    </a:cubicBezTo>
                    <a:cubicBezTo>
                      <a:pt x="483" y="60"/>
                      <a:pt x="463" y="69"/>
                      <a:pt x="444" y="78"/>
                    </a:cubicBezTo>
                    <a:cubicBezTo>
                      <a:pt x="427" y="86"/>
                      <a:pt x="411" y="98"/>
                      <a:pt x="394" y="107"/>
                    </a:cubicBezTo>
                    <a:cubicBezTo>
                      <a:pt x="390" y="109"/>
                      <a:pt x="383" y="109"/>
                      <a:pt x="378" y="107"/>
                    </a:cubicBezTo>
                    <a:cubicBezTo>
                      <a:pt x="308" y="76"/>
                      <a:pt x="238" y="45"/>
                      <a:pt x="168" y="14"/>
                    </a:cubicBezTo>
                    <a:cubicBezTo>
                      <a:pt x="161" y="10"/>
                      <a:pt x="154" y="8"/>
                      <a:pt x="147" y="5"/>
                    </a:cubicBezTo>
                    <a:cubicBezTo>
                      <a:pt x="132" y="0"/>
                      <a:pt x="118" y="0"/>
                      <a:pt x="103" y="7"/>
                    </a:cubicBezTo>
                    <a:cubicBezTo>
                      <a:pt x="85" y="16"/>
                      <a:pt x="66" y="24"/>
                      <a:pt x="45" y="34"/>
                    </a:cubicBezTo>
                    <a:cubicBezTo>
                      <a:pt x="164" y="125"/>
                      <a:pt x="280" y="213"/>
                      <a:pt x="398" y="304"/>
                    </a:cubicBezTo>
                    <a:cubicBezTo>
                      <a:pt x="385" y="313"/>
                      <a:pt x="375" y="321"/>
                      <a:pt x="365" y="329"/>
                    </a:cubicBezTo>
                    <a:cubicBezTo>
                      <a:pt x="274" y="389"/>
                      <a:pt x="274" y="389"/>
                      <a:pt x="274" y="389"/>
                    </a:cubicBezTo>
                    <a:cubicBezTo>
                      <a:pt x="267" y="394"/>
                      <a:pt x="261" y="394"/>
                      <a:pt x="255" y="384"/>
                    </a:cubicBezTo>
                    <a:cubicBezTo>
                      <a:pt x="239" y="358"/>
                      <a:pt x="221" y="334"/>
                      <a:pt x="204" y="309"/>
                    </a:cubicBezTo>
                    <a:cubicBezTo>
                      <a:pt x="197" y="300"/>
                      <a:pt x="190" y="292"/>
                      <a:pt x="182" y="284"/>
                    </a:cubicBezTo>
                    <a:cubicBezTo>
                      <a:pt x="173" y="275"/>
                      <a:pt x="162" y="273"/>
                      <a:pt x="150" y="277"/>
                    </a:cubicBezTo>
                    <a:cubicBezTo>
                      <a:pt x="138" y="282"/>
                      <a:pt x="134" y="291"/>
                      <a:pt x="134" y="301"/>
                    </a:cubicBezTo>
                    <a:cubicBezTo>
                      <a:pt x="134" y="324"/>
                      <a:pt x="135" y="347"/>
                      <a:pt x="135" y="370"/>
                    </a:cubicBezTo>
                    <a:cubicBezTo>
                      <a:pt x="135" y="374"/>
                      <a:pt x="136" y="379"/>
                      <a:pt x="136" y="386"/>
                    </a:cubicBezTo>
                    <a:cubicBezTo>
                      <a:pt x="130" y="383"/>
                      <a:pt x="126" y="382"/>
                      <a:pt x="121" y="380"/>
                    </a:cubicBezTo>
                    <a:cubicBezTo>
                      <a:pt x="96" y="369"/>
                      <a:pt x="71" y="358"/>
                      <a:pt x="46" y="349"/>
                    </a:cubicBezTo>
                    <a:cubicBezTo>
                      <a:pt x="36" y="346"/>
                      <a:pt x="23" y="349"/>
                      <a:pt x="13" y="351"/>
                    </a:cubicBezTo>
                    <a:cubicBezTo>
                      <a:pt x="2" y="353"/>
                      <a:pt x="0" y="361"/>
                      <a:pt x="8" y="369"/>
                    </a:cubicBezTo>
                    <a:cubicBezTo>
                      <a:pt x="17" y="379"/>
                      <a:pt x="27" y="388"/>
                      <a:pt x="38" y="397"/>
                    </a:cubicBezTo>
                    <a:cubicBezTo>
                      <a:pt x="63" y="416"/>
                      <a:pt x="88" y="436"/>
                      <a:pt x="114" y="454"/>
                    </a:cubicBezTo>
                    <a:cubicBezTo>
                      <a:pt x="136" y="468"/>
                      <a:pt x="144" y="488"/>
                      <a:pt x="144" y="512"/>
                    </a:cubicBezTo>
                    <a:cubicBezTo>
                      <a:pt x="145" y="523"/>
                      <a:pt x="145" y="523"/>
                      <a:pt x="145" y="523"/>
                    </a:cubicBezTo>
                    <a:cubicBezTo>
                      <a:pt x="147" y="528"/>
                      <a:pt x="152" y="529"/>
                      <a:pt x="159" y="529"/>
                    </a:cubicBezTo>
                    <a:cubicBezTo>
                      <a:pt x="215" y="525"/>
                      <a:pt x="270" y="513"/>
                      <a:pt x="323" y="496"/>
                    </a:cubicBezTo>
                    <a:cubicBezTo>
                      <a:pt x="365" y="482"/>
                      <a:pt x="407" y="468"/>
                      <a:pt x="448" y="454"/>
                    </a:cubicBezTo>
                    <a:cubicBezTo>
                      <a:pt x="475" y="444"/>
                      <a:pt x="502" y="435"/>
                      <a:pt x="529" y="423"/>
                    </a:cubicBezTo>
                    <a:cubicBezTo>
                      <a:pt x="543" y="417"/>
                      <a:pt x="556" y="420"/>
                      <a:pt x="569" y="423"/>
                    </a:cubicBezTo>
                    <a:cubicBezTo>
                      <a:pt x="614" y="430"/>
                      <a:pt x="659" y="439"/>
                      <a:pt x="704" y="448"/>
                    </a:cubicBezTo>
                    <a:cubicBezTo>
                      <a:pt x="776" y="462"/>
                      <a:pt x="848" y="475"/>
                      <a:pt x="920" y="489"/>
                    </a:cubicBezTo>
                    <a:cubicBezTo>
                      <a:pt x="933" y="491"/>
                      <a:pt x="946" y="494"/>
                      <a:pt x="960" y="495"/>
                    </a:cubicBezTo>
                    <a:cubicBezTo>
                      <a:pt x="982" y="497"/>
                      <a:pt x="999" y="486"/>
                      <a:pt x="1015" y="472"/>
                    </a:cubicBezTo>
                    <a:cubicBezTo>
                      <a:pt x="1022" y="466"/>
                      <a:pt x="1017" y="461"/>
                      <a:pt x="1010" y="457"/>
                    </a:cubicBezTo>
                    <a:cubicBezTo>
                      <a:pt x="981" y="443"/>
                      <a:pt x="951" y="428"/>
                      <a:pt x="922" y="413"/>
                    </a:cubicBezTo>
                    <a:cubicBezTo>
                      <a:pt x="917" y="410"/>
                      <a:pt x="912" y="407"/>
                      <a:pt x="906" y="403"/>
                    </a:cubicBezTo>
                    <a:cubicBezTo>
                      <a:pt x="911" y="398"/>
                      <a:pt x="917" y="394"/>
                      <a:pt x="922" y="390"/>
                    </a:cubicBezTo>
                    <a:cubicBezTo>
                      <a:pt x="936" y="396"/>
                      <a:pt x="949" y="394"/>
                      <a:pt x="957" y="384"/>
                    </a:cubicBezTo>
                    <a:cubicBezTo>
                      <a:pt x="967" y="370"/>
                      <a:pt x="961" y="345"/>
                      <a:pt x="944" y="329"/>
                    </a:cubicBezTo>
                    <a:cubicBezTo>
                      <a:pt x="927" y="313"/>
                      <a:pt x="905" y="311"/>
                      <a:pt x="895" y="325"/>
                    </a:cubicBezTo>
                    <a:cubicBezTo>
                      <a:pt x="892" y="329"/>
                      <a:pt x="891" y="334"/>
                      <a:pt x="890" y="340"/>
                    </a:cubicBezTo>
                    <a:cubicBezTo>
                      <a:pt x="876" y="345"/>
                      <a:pt x="862" y="351"/>
                      <a:pt x="847" y="356"/>
                    </a:cubicBezTo>
                    <a:cubicBezTo>
                      <a:pt x="852" y="351"/>
                      <a:pt x="858" y="345"/>
                      <a:pt x="863" y="340"/>
                    </a:cubicBezTo>
                    <a:cubicBezTo>
                      <a:pt x="873" y="342"/>
                      <a:pt x="882" y="339"/>
                      <a:pt x="888" y="331"/>
                    </a:cubicBezTo>
                    <a:cubicBezTo>
                      <a:pt x="898" y="317"/>
                      <a:pt x="892" y="293"/>
                      <a:pt x="875" y="277"/>
                    </a:cubicBezTo>
                    <a:cubicBezTo>
                      <a:pt x="872" y="274"/>
                      <a:pt x="868" y="271"/>
                      <a:pt x="864" y="269"/>
                    </a:cubicBezTo>
                    <a:cubicBezTo>
                      <a:pt x="921" y="240"/>
                      <a:pt x="974" y="207"/>
                      <a:pt x="1019" y="162"/>
                    </a:cubicBezTo>
                    <a:cubicBezTo>
                      <a:pt x="1031" y="150"/>
                      <a:pt x="1041" y="136"/>
                      <a:pt x="1048" y="121"/>
                    </a:cubicBezTo>
                    <a:cubicBezTo>
                      <a:pt x="1064" y="91"/>
                      <a:pt x="1053" y="64"/>
                      <a:pt x="1020" y="56"/>
                    </a:cubicBezTo>
                    <a:close/>
                    <a:moveTo>
                      <a:pt x="510" y="32"/>
                    </a:moveTo>
                    <a:cubicBezTo>
                      <a:pt x="524" y="12"/>
                      <a:pt x="554" y="14"/>
                      <a:pt x="578" y="37"/>
                    </a:cubicBezTo>
                    <a:cubicBezTo>
                      <a:pt x="601" y="59"/>
                      <a:pt x="609" y="93"/>
                      <a:pt x="595" y="112"/>
                    </a:cubicBezTo>
                    <a:cubicBezTo>
                      <a:pt x="587" y="123"/>
                      <a:pt x="573" y="127"/>
                      <a:pt x="559" y="125"/>
                    </a:cubicBezTo>
                    <a:cubicBezTo>
                      <a:pt x="563" y="121"/>
                      <a:pt x="567" y="117"/>
                      <a:pt x="571" y="113"/>
                    </a:cubicBezTo>
                    <a:cubicBezTo>
                      <a:pt x="582" y="101"/>
                      <a:pt x="581" y="88"/>
                      <a:pt x="575" y="75"/>
                    </a:cubicBezTo>
                    <a:cubicBezTo>
                      <a:pt x="565" y="52"/>
                      <a:pt x="543" y="40"/>
                      <a:pt x="519" y="47"/>
                    </a:cubicBezTo>
                    <a:cubicBezTo>
                      <a:pt x="513" y="49"/>
                      <a:pt x="508" y="51"/>
                      <a:pt x="503" y="53"/>
                    </a:cubicBezTo>
                    <a:cubicBezTo>
                      <a:pt x="503" y="45"/>
                      <a:pt x="505" y="38"/>
                      <a:pt x="510" y="32"/>
                    </a:cubicBezTo>
                    <a:close/>
                    <a:moveTo>
                      <a:pt x="697" y="116"/>
                    </a:moveTo>
                    <a:cubicBezTo>
                      <a:pt x="678" y="125"/>
                      <a:pt x="682" y="127"/>
                      <a:pt x="669" y="115"/>
                    </a:cubicBezTo>
                    <a:cubicBezTo>
                      <a:pt x="662" y="109"/>
                      <a:pt x="648" y="108"/>
                      <a:pt x="639" y="110"/>
                    </a:cubicBezTo>
                    <a:cubicBezTo>
                      <a:pt x="629" y="112"/>
                      <a:pt x="620" y="115"/>
                      <a:pt x="611" y="118"/>
                    </a:cubicBezTo>
                    <a:cubicBezTo>
                      <a:pt x="610" y="109"/>
                      <a:pt x="613" y="100"/>
                      <a:pt x="618" y="93"/>
                    </a:cubicBezTo>
                    <a:cubicBezTo>
                      <a:pt x="632" y="73"/>
                      <a:pt x="662" y="75"/>
                      <a:pt x="685" y="98"/>
                    </a:cubicBezTo>
                    <a:cubicBezTo>
                      <a:pt x="691" y="103"/>
                      <a:pt x="695" y="109"/>
                      <a:pt x="699" y="115"/>
                    </a:cubicBezTo>
                    <a:cubicBezTo>
                      <a:pt x="698" y="115"/>
                      <a:pt x="697" y="116"/>
                      <a:pt x="697" y="116"/>
                    </a:cubicBezTo>
                    <a:close/>
                    <a:moveTo>
                      <a:pt x="895" y="326"/>
                    </a:moveTo>
                    <a:cubicBezTo>
                      <a:pt x="905" y="312"/>
                      <a:pt x="927" y="313"/>
                      <a:pt x="943" y="329"/>
                    </a:cubicBezTo>
                    <a:cubicBezTo>
                      <a:pt x="960" y="345"/>
                      <a:pt x="965" y="368"/>
                      <a:pt x="955" y="382"/>
                    </a:cubicBezTo>
                    <a:cubicBezTo>
                      <a:pt x="948" y="392"/>
                      <a:pt x="936" y="394"/>
                      <a:pt x="923" y="389"/>
                    </a:cubicBezTo>
                    <a:cubicBezTo>
                      <a:pt x="927" y="386"/>
                      <a:pt x="931" y="383"/>
                      <a:pt x="934" y="380"/>
                    </a:cubicBezTo>
                    <a:cubicBezTo>
                      <a:pt x="945" y="371"/>
                      <a:pt x="946" y="362"/>
                      <a:pt x="939" y="349"/>
                    </a:cubicBezTo>
                    <a:cubicBezTo>
                      <a:pt x="932" y="336"/>
                      <a:pt x="918" y="329"/>
                      <a:pt x="907" y="333"/>
                    </a:cubicBezTo>
                    <a:cubicBezTo>
                      <a:pt x="901" y="335"/>
                      <a:pt x="896" y="337"/>
                      <a:pt x="891" y="340"/>
                    </a:cubicBezTo>
                    <a:cubicBezTo>
                      <a:pt x="891" y="334"/>
                      <a:pt x="893" y="330"/>
                      <a:pt x="895" y="326"/>
                    </a:cubicBezTo>
                    <a:close/>
                    <a:moveTo>
                      <a:pt x="874" y="276"/>
                    </a:moveTo>
                    <a:cubicBezTo>
                      <a:pt x="891" y="292"/>
                      <a:pt x="896" y="316"/>
                      <a:pt x="886" y="330"/>
                    </a:cubicBezTo>
                    <a:cubicBezTo>
                      <a:pt x="881" y="337"/>
                      <a:pt x="874" y="340"/>
                      <a:pt x="865" y="339"/>
                    </a:cubicBezTo>
                    <a:cubicBezTo>
                      <a:pt x="866" y="338"/>
                      <a:pt x="866" y="338"/>
                      <a:pt x="867" y="337"/>
                    </a:cubicBezTo>
                    <a:cubicBezTo>
                      <a:pt x="878" y="329"/>
                      <a:pt x="879" y="318"/>
                      <a:pt x="874" y="308"/>
                    </a:cubicBezTo>
                    <a:cubicBezTo>
                      <a:pt x="869" y="297"/>
                      <a:pt x="862" y="287"/>
                      <a:pt x="848" y="289"/>
                    </a:cubicBezTo>
                    <a:cubicBezTo>
                      <a:pt x="840" y="290"/>
                      <a:pt x="833" y="292"/>
                      <a:pt x="825" y="290"/>
                    </a:cubicBezTo>
                    <a:cubicBezTo>
                      <a:pt x="834" y="285"/>
                      <a:pt x="844" y="279"/>
                      <a:pt x="854" y="274"/>
                    </a:cubicBezTo>
                    <a:cubicBezTo>
                      <a:pt x="857" y="273"/>
                      <a:pt x="861" y="271"/>
                      <a:pt x="864" y="269"/>
                    </a:cubicBezTo>
                    <a:cubicBezTo>
                      <a:pt x="868" y="271"/>
                      <a:pt x="871" y="273"/>
                      <a:pt x="874" y="2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Oval 31"/>
              <p:cNvSpPr>
                <a:spLocks noChangeArrowheads="1"/>
              </p:cNvSpPr>
              <p:nvPr/>
            </p:nvSpPr>
            <p:spPr bwMode="auto">
              <a:xfrm>
                <a:off x="1308" y="752"/>
                <a:ext cx="17" cy="19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Oval 32"/>
              <p:cNvSpPr>
                <a:spLocks noChangeArrowheads="1"/>
              </p:cNvSpPr>
              <p:nvPr/>
            </p:nvSpPr>
            <p:spPr bwMode="auto">
              <a:xfrm>
                <a:off x="1463" y="688"/>
                <a:ext cx="17" cy="18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Oval 33"/>
              <p:cNvSpPr>
                <a:spLocks noChangeArrowheads="1"/>
              </p:cNvSpPr>
              <p:nvPr/>
            </p:nvSpPr>
            <p:spPr bwMode="auto">
              <a:xfrm>
                <a:off x="1282" y="765"/>
                <a:ext cx="18" cy="18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Oval 34"/>
              <p:cNvSpPr>
                <a:spLocks noChangeArrowheads="1"/>
              </p:cNvSpPr>
              <p:nvPr/>
            </p:nvSpPr>
            <p:spPr bwMode="auto">
              <a:xfrm>
                <a:off x="1257" y="777"/>
                <a:ext cx="18" cy="19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35"/>
              <p:cNvSpPr>
                <a:spLocks noEditPoints="1"/>
              </p:cNvSpPr>
              <p:nvPr/>
            </p:nvSpPr>
            <p:spPr bwMode="auto">
              <a:xfrm>
                <a:off x="452" y="631"/>
                <a:ext cx="1180" cy="587"/>
              </a:xfrm>
              <a:custGeom>
                <a:avLst/>
                <a:gdLst>
                  <a:gd name="T0" fmla="*/ 705 w 1073"/>
                  <a:gd name="T1" fmla="*/ 116 h 534"/>
                  <a:gd name="T2" fmla="*/ 517 w 1073"/>
                  <a:gd name="T3" fmla="*/ 175 h 534"/>
                  <a:gd name="T4" fmla="*/ 583 w 1073"/>
                  <a:gd name="T5" fmla="*/ 38 h 534"/>
                  <a:gd name="T6" fmla="*/ 382 w 1073"/>
                  <a:gd name="T7" fmla="*/ 108 h 534"/>
                  <a:gd name="T8" fmla="*/ 401 w 1073"/>
                  <a:gd name="T9" fmla="*/ 306 h 534"/>
                  <a:gd name="T10" fmla="*/ 184 w 1073"/>
                  <a:gd name="T11" fmla="*/ 287 h 534"/>
                  <a:gd name="T12" fmla="*/ 123 w 1073"/>
                  <a:gd name="T13" fmla="*/ 383 h 534"/>
                  <a:gd name="T14" fmla="*/ 116 w 1073"/>
                  <a:gd name="T15" fmla="*/ 458 h 534"/>
                  <a:gd name="T16" fmla="*/ 533 w 1073"/>
                  <a:gd name="T17" fmla="*/ 427 h 534"/>
                  <a:gd name="T18" fmla="*/ 1023 w 1073"/>
                  <a:gd name="T19" fmla="*/ 477 h 534"/>
                  <a:gd name="T20" fmla="*/ 964 w 1073"/>
                  <a:gd name="T21" fmla="*/ 387 h 534"/>
                  <a:gd name="T22" fmla="*/ 870 w 1073"/>
                  <a:gd name="T23" fmla="*/ 343 h 534"/>
                  <a:gd name="T24" fmla="*/ 1057 w 1073"/>
                  <a:gd name="T25" fmla="*/ 123 h 534"/>
                  <a:gd name="T26" fmla="*/ 952 w 1073"/>
                  <a:gd name="T27" fmla="*/ 61 h 534"/>
                  <a:gd name="T28" fmla="*/ 632 w 1073"/>
                  <a:gd name="T29" fmla="*/ 232 h 534"/>
                  <a:gd name="T30" fmla="*/ 725 w 1073"/>
                  <a:gd name="T31" fmla="*/ 151 h 534"/>
                  <a:gd name="T32" fmla="*/ 616 w 1073"/>
                  <a:gd name="T33" fmla="*/ 250 h 534"/>
                  <a:gd name="T34" fmla="*/ 616 w 1073"/>
                  <a:gd name="T35" fmla="*/ 250 h 534"/>
                  <a:gd name="T36" fmla="*/ 643 w 1073"/>
                  <a:gd name="T37" fmla="*/ 120 h 534"/>
                  <a:gd name="T38" fmla="*/ 709 w 1073"/>
                  <a:gd name="T39" fmla="*/ 151 h 534"/>
                  <a:gd name="T40" fmla="*/ 692 w 1073"/>
                  <a:gd name="T41" fmla="*/ 134 h 534"/>
                  <a:gd name="T42" fmla="*/ 674 w 1073"/>
                  <a:gd name="T43" fmla="*/ 116 h 534"/>
                  <a:gd name="T44" fmla="*/ 640 w 1073"/>
                  <a:gd name="T45" fmla="*/ 172 h 534"/>
                  <a:gd name="T46" fmla="*/ 528 w 1073"/>
                  <a:gd name="T47" fmla="*/ 180 h 534"/>
                  <a:gd name="T48" fmla="*/ 525 w 1073"/>
                  <a:gd name="T49" fmla="*/ 186 h 534"/>
                  <a:gd name="T50" fmla="*/ 575 w 1073"/>
                  <a:gd name="T51" fmla="*/ 114 h 534"/>
                  <a:gd name="T52" fmla="*/ 537 w 1073"/>
                  <a:gd name="T53" fmla="*/ 114 h 534"/>
                  <a:gd name="T54" fmla="*/ 537 w 1073"/>
                  <a:gd name="T55" fmla="*/ 114 h 534"/>
                  <a:gd name="T56" fmla="*/ 439 w 1073"/>
                  <a:gd name="T57" fmla="*/ 144 h 534"/>
                  <a:gd name="T58" fmla="*/ 373 w 1073"/>
                  <a:gd name="T59" fmla="*/ 207 h 534"/>
                  <a:gd name="T60" fmla="*/ 532 w 1073"/>
                  <a:gd name="T61" fmla="*/ 110 h 534"/>
                  <a:gd name="T62" fmla="*/ 898 w 1073"/>
                  <a:gd name="T63" fmla="*/ 351 h 534"/>
                  <a:gd name="T64" fmla="*/ 963 w 1073"/>
                  <a:gd name="T65" fmla="*/ 386 h 534"/>
                  <a:gd name="T66" fmla="*/ 898 w 1073"/>
                  <a:gd name="T67" fmla="*/ 343 h 534"/>
                  <a:gd name="T68" fmla="*/ 823 w 1073"/>
                  <a:gd name="T69" fmla="*/ 418 h 534"/>
                  <a:gd name="T70" fmla="*/ 827 w 1073"/>
                  <a:gd name="T71" fmla="*/ 378 h 534"/>
                  <a:gd name="T72" fmla="*/ 831 w 1073"/>
                  <a:gd name="T73" fmla="*/ 310 h 534"/>
                  <a:gd name="T74" fmla="*/ 745 w 1073"/>
                  <a:gd name="T75" fmla="*/ 339 h 534"/>
                  <a:gd name="T76" fmla="*/ 854 w 1073"/>
                  <a:gd name="T77" fmla="*/ 323 h 534"/>
                  <a:gd name="T78" fmla="*/ 854 w 1073"/>
                  <a:gd name="T79" fmla="*/ 323 h 534"/>
                  <a:gd name="T80" fmla="*/ 881 w 1073"/>
                  <a:gd name="T81" fmla="*/ 310 h 534"/>
                  <a:gd name="T82" fmla="*/ 881 w 1073"/>
                  <a:gd name="T83" fmla="*/ 279 h 534"/>
                  <a:gd name="T84" fmla="*/ 281 w 1073"/>
                  <a:gd name="T85" fmla="*/ 465 h 534"/>
                  <a:gd name="T86" fmla="*/ 154 w 1073"/>
                  <a:gd name="T87" fmla="*/ 287 h 534"/>
                  <a:gd name="T88" fmla="*/ 280 w 1073"/>
                  <a:gd name="T89" fmla="*/ 397 h 534"/>
                  <a:gd name="T90" fmla="*/ 288 w 1073"/>
                  <a:gd name="T91" fmla="*/ 422 h 534"/>
                  <a:gd name="T92" fmla="*/ 702 w 1073"/>
                  <a:gd name="T93" fmla="*/ 199 h 534"/>
                  <a:gd name="T94" fmla="*/ 1015 w 1073"/>
                  <a:gd name="T95" fmla="*/ 100 h 534"/>
                  <a:gd name="T96" fmla="*/ 1006 w 1073"/>
                  <a:gd name="T97" fmla="*/ 115 h 534"/>
                  <a:gd name="T98" fmla="*/ 934 w 1073"/>
                  <a:gd name="T99" fmla="*/ 163 h 534"/>
                  <a:gd name="T100" fmla="*/ 969 w 1073"/>
                  <a:gd name="T101" fmla="*/ 148 h 534"/>
                  <a:gd name="T102" fmla="*/ 1017 w 1073"/>
                  <a:gd name="T103" fmla="*/ 121 h 534"/>
                  <a:gd name="T104" fmla="*/ 954 w 1073"/>
                  <a:gd name="T105" fmla="*/ 168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3" h="534">
                    <a:moveTo>
                      <a:pt x="1028" y="57"/>
                    </a:moveTo>
                    <a:cubicBezTo>
                      <a:pt x="993" y="48"/>
                      <a:pt x="957" y="41"/>
                      <a:pt x="921" y="38"/>
                    </a:cubicBezTo>
                    <a:cubicBezTo>
                      <a:pt x="899" y="36"/>
                      <a:pt x="876" y="42"/>
                      <a:pt x="854" y="48"/>
                    </a:cubicBezTo>
                    <a:cubicBezTo>
                      <a:pt x="807" y="61"/>
                      <a:pt x="763" y="82"/>
                      <a:pt x="722" y="107"/>
                    </a:cubicBezTo>
                    <a:cubicBezTo>
                      <a:pt x="718" y="109"/>
                      <a:pt x="711" y="113"/>
                      <a:pt x="705" y="116"/>
                    </a:cubicBezTo>
                    <a:cubicBezTo>
                      <a:pt x="702" y="110"/>
                      <a:pt x="697" y="104"/>
                      <a:pt x="692" y="99"/>
                    </a:cubicBezTo>
                    <a:cubicBezTo>
                      <a:pt x="668" y="76"/>
                      <a:pt x="636" y="74"/>
                      <a:pt x="622" y="94"/>
                    </a:cubicBezTo>
                    <a:cubicBezTo>
                      <a:pt x="617" y="101"/>
                      <a:pt x="615" y="110"/>
                      <a:pt x="615" y="120"/>
                    </a:cubicBezTo>
                    <a:cubicBezTo>
                      <a:pt x="585" y="131"/>
                      <a:pt x="557" y="149"/>
                      <a:pt x="530" y="167"/>
                    </a:cubicBezTo>
                    <a:cubicBezTo>
                      <a:pt x="526" y="170"/>
                      <a:pt x="521" y="173"/>
                      <a:pt x="517" y="175"/>
                    </a:cubicBezTo>
                    <a:cubicBezTo>
                      <a:pt x="516" y="174"/>
                      <a:pt x="515" y="173"/>
                      <a:pt x="514" y="172"/>
                    </a:cubicBezTo>
                    <a:cubicBezTo>
                      <a:pt x="523" y="164"/>
                      <a:pt x="533" y="156"/>
                      <a:pt x="541" y="148"/>
                    </a:cubicBezTo>
                    <a:cubicBezTo>
                      <a:pt x="548" y="141"/>
                      <a:pt x="555" y="134"/>
                      <a:pt x="562" y="127"/>
                    </a:cubicBezTo>
                    <a:cubicBezTo>
                      <a:pt x="578" y="132"/>
                      <a:pt x="593" y="128"/>
                      <a:pt x="602" y="116"/>
                    </a:cubicBezTo>
                    <a:cubicBezTo>
                      <a:pt x="616" y="96"/>
                      <a:pt x="608" y="61"/>
                      <a:pt x="583" y="38"/>
                    </a:cubicBezTo>
                    <a:cubicBezTo>
                      <a:pt x="559" y="15"/>
                      <a:pt x="528" y="12"/>
                      <a:pt x="513" y="32"/>
                    </a:cubicBezTo>
                    <a:cubicBezTo>
                      <a:pt x="509" y="38"/>
                      <a:pt x="507" y="46"/>
                      <a:pt x="506" y="54"/>
                    </a:cubicBezTo>
                    <a:cubicBezTo>
                      <a:pt x="487" y="61"/>
                      <a:pt x="467" y="70"/>
                      <a:pt x="448" y="79"/>
                    </a:cubicBezTo>
                    <a:cubicBezTo>
                      <a:pt x="430" y="87"/>
                      <a:pt x="414" y="99"/>
                      <a:pt x="397" y="108"/>
                    </a:cubicBezTo>
                    <a:cubicBezTo>
                      <a:pt x="393" y="110"/>
                      <a:pt x="386" y="110"/>
                      <a:pt x="382" y="108"/>
                    </a:cubicBezTo>
                    <a:cubicBezTo>
                      <a:pt x="311" y="77"/>
                      <a:pt x="240" y="45"/>
                      <a:pt x="169" y="14"/>
                    </a:cubicBezTo>
                    <a:cubicBezTo>
                      <a:pt x="162" y="11"/>
                      <a:pt x="155" y="8"/>
                      <a:pt x="148" y="6"/>
                    </a:cubicBezTo>
                    <a:cubicBezTo>
                      <a:pt x="133" y="0"/>
                      <a:pt x="119" y="1"/>
                      <a:pt x="104" y="8"/>
                    </a:cubicBezTo>
                    <a:cubicBezTo>
                      <a:pt x="86" y="17"/>
                      <a:pt x="67" y="25"/>
                      <a:pt x="46" y="35"/>
                    </a:cubicBezTo>
                    <a:cubicBezTo>
                      <a:pt x="165" y="126"/>
                      <a:pt x="282" y="215"/>
                      <a:pt x="401" y="306"/>
                    </a:cubicBezTo>
                    <a:cubicBezTo>
                      <a:pt x="389" y="316"/>
                      <a:pt x="378" y="324"/>
                      <a:pt x="368" y="331"/>
                    </a:cubicBezTo>
                    <a:cubicBezTo>
                      <a:pt x="277" y="392"/>
                      <a:pt x="277" y="392"/>
                      <a:pt x="277" y="392"/>
                    </a:cubicBezTo>
                    <a:cubicBezTo>
                      <a:pt x="269" y="397"/>
                      <a:pt x="263" y="398"/>
                      <a:pt x="257" y="387"/>
                    </a:cubicBezTo>
                    <a:cubicBezTo>
                      <a:pt x="241" y="361"/>
                      <a:pt x="223" y="337"/>
                      <a:pt x="206" y="312"/>
                    </a:cubicBezTo>
                    <a:cubicBezTo>
                      <a:pt x="199" y="303"/>
                      <a:pt x="192" y="295"/>
                      <a:pt x="184" y="287"/>
                    </a:cubicBezTo>
                    <a:cubicBezTo>
                      <a:pt x="175" y="277"/>
                      <a:pt x="164" y="276"/>
                      <a:pt x="151" y="280"/>
                    </a:cubicBezTo>
                    <a:cubicBezTo>
                      <a:pt x="139" y="284"/>
                      <a:pt x="136" y="294"/>
                      <a:pt x="135" y="304"/>
                    </a:cubicBezTo>
                    <a:cubicBezTo>
                      <a:pt x="135" y="327"/>
                      <a:pt x="136" y="350"/>
                      <a:pt x="136" y="373"/>
                    </a:cubicBezTo>
                    <a:cubicBezTo>
                      <a:pt x="136" y="378"/>
                      <a:pt x="137" y="382"/>
                      <a:pt x="137" y="389"/>
                    </a:cubicBezTo>
                    <a:cubicBezTo>
                      <a:pt x="131" y="387"/>
                      <a:pt x="127" y="385"/>
                      <a:pt x="123" y="383"/>
                    </a:cubicBezTo>
                    <a:cubicBezTo>
                      <a:pt x="97" y="373"/>
                      <a:pt x="72" y="361"/>
                      <a:pt x="46" y="352"/>
                    </a:cubicBezTo>
                    <a:cubicBezTo>
                      <a:pt x="36" y="349"/>
                      <a:pt x="24" y="352"/>
                      <a:pt x="13" y="354"/>
                    </a:cubicBezTo>
                    <a:cubicBezTo>
                      <a:pt x="3" y="356"/>
                      <a:pt x="0" y="364"/>
                      <a:pt x="8" y="372"/>
                    </a:cubicBezTo>
                    <a:cubicBezTo>
                      <a:pt x="18" y="382"/>
                      <a:pt x="27" y="392"/>
                      <a:pt x="38" y="400"/>
                    </a:cubicBezTo>
                    <a:cubicBezTo>
                      <a:pt x="64" y="420"/>
                      <a:pt x="89" y="439"/>
                      <a:pt x="116" y="458"/>
                    </a:cubicBezTo>
                    <a:cubicBezTo>
                      <a:pt x="138" y="473"/>
                      <a:pt x="146" y="495"/>
                      <a:pt x="146" y="521"/>
                    </a:cubicBezTo>
                    <a:cubicBezTo>
                      <a:pt x="146" y="532"/>
                      <a:pt x="151" y="534"/>
                      <a:pt x="160" y="533"/>
                    </a:cubicBezTo>
                    <a:cubicBezTo>
                      <a:pt x="217" y="529"/>
                      <a:pt x="272" y="518"/>
                      <a:pt x="326" y="500"/>
                    </a:cubicBezTo>
                    <a:cubicBezTo>
                      <a:pt x="368" y="486"/>
                      <a:pt x="410" y="472"/>
                      <a:pt x="452" y="458"/>
                    </a:cubicBezTo>
                    <a:cubicBezTo>
                      <a:pt x="479" y="448"/>
                      <a:pt x="507" y="438"/>
                      <a:pt x="533" y="427"/>
                    </a:cubicBezTo>
                    <a:cubicBezTo>
                      <a:pt x="547" y="421"/>
                      <a:pt x="560" y="424"/>
                      <a:pt x="573" y="426"/>
                    </a:cubicBezTo>
                    <a:cubicBezTo>
                      <a:pt x="619" y="434"/>
                      <a:pt x="664" y="443"/>
                      <a:pt x="710" y="452"/>
                    </a:cubicBezTo>
                    <a:cubicBezTo>
                      <a:pt x="782" y="465"/>
                      <a:pt x="854" y="479"/>
                      <a:pt x="927" y="493"/>
                    </a:cubicBezTo>
                    <a:cubicBezTo>
                      <a:pt x="940" y="495"/>
                      <a:pt x="954" y="498"/>
                      <a:pt x="968" y="499"/>
                    </a:cubicBezTo>
                    <a:cubicBezTo>
                      <a:pt x="990" y="501"/>
                      <a:pt x="1007" y="490"/>
                      <a:pt x="1023" y="477"/>
                    </a:cubicBezTo>
                    <a:cubicBezTo>
                      <a:pt x="1030" y="470"/>
                      <a:pt x="1025" y="465"/>
                      <a:pt x="1018" y="461"/>
                    </a:cubicBezTo>
                    <a:cubicBezTo>
                      <a:pt x="988" y="446"/>
                      <a:pt x="959" y="431"/>
                      <a:pt x="929" y="416"/>
                    </a:cubicBezTo>
                    <a:cubicBezTo>
                      <a:pt x="924" y="414"/>
                      <a:pt x="919" y="410"/>
                      <a:pt x="913" y="407"/>
                    </a:cubicBezTo>
                    <a:cubicBezTo>
                      <a:pt x="919" y="402"/>
                      <a:pt x="924" y="397"/>
                      <a:pt x="930" y="393"/>
                    </a:cubicBezTo>
                    <a:cubicBezTo>
                      <a:pt x="943" y="399"/>
                      <a:pt x="957" y="397"/>
                      <a:pt x="964" y="387"/>
                    </a:cubicBezTo>
                    <a:cubicBezTo>
                      <a:pt x="974" y="373"/>
                      <a:pt x="969" y="348"/>
                      <a:pt x="951" y="332"/>
                    </a:cubicBezTo>
                    <a:cubicBezTo>
                      <a:pt x="934" y="316"/>
                      <a:pt x="912" y="314"/>
                      <a:pt x="902" y="328"/>
                    </a:cubicBezTo>
                    <a:cubicBezTo>
                      <a:pt x="899" y="332"/>
                      <a:pt x="898" y="337"/>
                      <a:pt x="897" y="343"/>
                    </a:cubicBezTo>
                    <a:cubicBezTo>
                      <a:pt x="883" y="348"/>
                      <a:pt x="869" y="354"/>
                      <a:pt x="854" y="359"/>
                    </a:cubicBezTo>
                    <a:cubicBezTo>
                      <a:pt x="859" y="354"/>
                      <a:pt x="865" y="348"/>
                      <a:pt x="870" y="343"/>
                    </a:cubicBezTo>
                    <a:cubicBezTo>
                      <a:pt x="880" y="345"/>
                      <a:pt x="889" y="342"/>
                      <a:pt x="895" y="334"/>
                    </a:cubicBezTo>
                    <a:cubicBezTo>
                      <a:pt x="905" y="320"/>
                      <a:pt x="899" y="296"/>
                      <a:pt x="882" y="279"/>
                    </a:cubicBezTo>
                    <a:cubicBezTo>
                      <a:pt x="879" y="276"/>
                      <a:pt x="875" y="274"/>
                      <a:pt x="871" y="271"/>
                    </a:cubicBezTo>
                    <a:cubicBezTo>
                      <a:pt x="928" y="243"/>
                      <a:pt x="982" y="209"/>
                      <a:pt x="1027" y="164"/>
                    </a:cubicBezTo>
                    <a:cubicBezTo>
                      <a:pt x="1039" y="152"/>
                      <a:pt x="1049" y="138"/>
                      <a:pt x="1057" y="123"/>
                    </a:cubicBezTo>
                    <a:cubicBezTo>
                      <a:pt x="1073" y="92"/>
                      <a:pt x="1062" y="65"/>
                      <a:pt x="1028" y="57"/>
                    </a:cubicBezTo>
                    <a:close/>
                    <a:moveTo>
                      <a:pt x="752" y="102"/>
                    </a:moveTo>
                    <a:cubicBezTo>
                      <a:pt x="802" y="78"/>
                      <a:pt x="851" y="55"/>
                      <a:pt x="906" y="47"/>
                    </a:cubicBezTo>
                    <a:cubicBezTo>
                      <a:pt x="917" y="45"/>
                      <a:pt x="927" y="46"/>
                      <a:pt x="938" y="47"/>
                    </a:cubicBezTo>
                    <a:cubicBezTo>
                      <a:pt x="938" y="52"/>
                      <a:pt x="940" y="60"/>
                      <a:pt x="952" y="61"/>
                    </a:cubicBezTo>
                    <a:cubicBezTo>
                      <a:pt x="963" y="61"/>
                      <a:pt x="976" y="58"/>
                      <a:pt x="985" y="55"/>
                    </a:cubicBezTo>
                    <a:cubicBezTo>
                      <a:pt x="988" y="56"/>
                      <a:pt x="990" y="56"/>
                      <a:pt x="992" y="57"/>
                    </a:cubicBezTo>
                    <a:cubicBezTo>
                      <a:pt x="999" y="58"/>
                      <a:pt x="1006" y="60"/>
                      <a:pt x="1012" y="62"/>
                    </a:cubicBezTo>
                    <a:cubicBezTo>
                      <a:pt x="974" y="74"/>
                      <a:pt x="935" y="83"/>
                      <a:pt x="899" y="97"/>
                    </a:cubicBezTo>
                    <a:cubicBezTo>
                      <a:pt x="805" y="133"/>
                      <a:pt x="718" y="182"/>
                      <a:pt x="632" y="232"/>
                    </a:cubicBezTo>
                    <a:cubicBezTo>
                      <a:pt x="619" y="239"/>
                      <a:pt x="619" y="239"/>
                      <a:pt x="609" y="230"/>
                    </a:cubicBezTo>
                    <a:cubicBezTo>
                      <a:pt x="628" y="216"/>
                      <a:pt x="647" y="202"/>
                      <a:pt x="665" y="187"/>
                    </a:cubicBezTo>
                    <a:cubicBezTo>
                      <a:pt x="683" y="194"/>
                      <a:pt x="701" y="191"/>
                      <a:pt x="710" y="177"/>
                    </a:cubicBezTo>
                    <a:cubicBezTo>
                      <a:pt x="714" y="172"/>
                      <a:pt x="716" y="166"/>
                      <a:pt x="717" y="159"/>
                    </a:cubicBezTo>
                    <a:cubicBezTo>
                      <a:pt x="721" y="159"/>
                      <a:pt x="725" y="156"/>
                      <a:pt x="725" y="151"/>
                    </a:cubicBezTo>
                    <a:cubicBezTo>
                      <a:pt x="725" y="147"/>
                      <a:pt x="721" y="143"/>
                      <a:pt x="717" y="143"/>
                    </a:cubicBezTo>
                    <a:cubicBezTo>
                      <a:pt x="717" y="143"/>
                      <a:pt x="716" y="143"/>
                      <a:pt x="716" y="143"/>
                    </a:cubicBezTo>
                    <a:cubicBezTo>
                      <a:pt x="715" y="137"/>
                      <a:pt x="713" y="131"/>
                      <a:pt x="710" y="124"/>
                    </a:cubicBezTo>
                    <a:cubicBezTo>
                      <a:pt x="725" y="117"/>
                      <a:pt x="738" y="109"/>
                      <a:pt x="752" y="102"/>
                    </a:cubicBezTo>
                    <a:close/>
                    <a:moveTo>
                      <a:pt x="616" y="250"/>
                    </a:moveTo>
                    <a:cubicBezTo>
                      <a:pt x="611" y="252"/>
                      <a:pt x="605" y="256"/>
                      <a:pt x="600" y="256"/>
                    </a:cubicBezTo>
                    <a:cubicBezTo>
                      <a:pt x="594" y="255"/>
                      <a:pt x="588" y="251"/>
                      <a:pt x="580" y="248"/>
                    </a:cubicBezTo>
                    <a:cubicBezTo>
                      <a:pt x="586" y="244"/>
                      <a:pt x="591" y="241"/>
                      <a:pt x="595" y="238"/>
                    </a:cubicBezTo>
                    <a:cubicBezTo>
                      <a:pt x="603" y="231"/>
                      <a:pt x="609" y="239"/>
                      <a:pt x="615" y="242"/>
                    </a:cubicBezTo>
                    <a:cubicBezTo>
                      <a:pt x="616" y="243"/>
                      <a:pt x="617" y="249"/>
                      <a:pt x="616" y="250"/>
                    </a:cubicBezTo>
                    <a:close/>
                    <a:moveTo>
                      <a:pt x="660" y="154"/>
                    </a:moveTo>
                    <a:cubicBezTo>
                      <a:pt x="656" y="160"/>
                      <a:pt x="650" y="166"/>
                      <a:pt x="643" y="172"/>
                    </a:cubicBezTo>
                    <a:cubicBezTo>
                      <a:pt x="642" y="172"/>
                      <a:pt x="641" y="171"/>
                      <a:pt x="640" y="170"/>
                    </a:cubicBezTo>
                    <a:cubicBezTo>
                      <a:pt x="627" y="158"/>
                      <a:pt x="619" y="142"/>
                      <a:pt x="616" y="127"/>
                    </a:cubicBezTo>
                    <a:cubicBezTo>
                      <a:pt x="627" y="123"/>
                      <a:pt x="636" y="121"/>
                      <a:pt x="643" y="120"/>
                    </a:cubicBezTo>
                    <a:cubicBezTo>
                      <a:pt x="638" y="132"/>
                      <a:pt x="644" y="146"/>
                      <a:pt x="660" y="154"/>
                    </a:cubicBezTo>
                    <a:close/>
                    <a:moveTo>
                      <a:pt x="692" y="134"/>
                    </a:moveTo>
                    <a:cubicBezTo>
                      <a:pt x="698" y="131"/>
                      <a:pt x="704" y="128"/>
                      <a:pt x="709" y="125"/>
                    </a:cubicBezTo>
                    <a:cubicBezTo>
                      <a:pt x="712" y="131"/>
                      <a:pt x="714" y="137"/>
                      <a:pt x="715" y="143"/>
                    </a:cubicBezTo>
                    <a:cubicBezTo>
                      <a:pt x="711" y="144"/>
                      <a:pt x="709" y="147"/>
                      <a:pt x="709" y="151"/>
                    </a:cubicBezTo>
                    <a:cubicBezTo>
                      <a:pt x="709" y="155"/>
                      <a:pt x="711" y="158"/>
                      <a:pt x="715" y="159"/>
                    </a:cubicBezTo>
                    <a:cubicBezTo>
                      <a:pt x="714" y="165"/>
                      <a:pt x="712" y="170"/>
                      <a:pt x="708" y="175"/>
                    </a:cubicBezTo>
                    <a:cubicBezTo>
                      <a:pt x="699" y="188"/>
                      <a:pt x="683" y="191"/>
                      <a:pt x="666" y="186"/>
                    </a:cubicBezTo>
                    <a:cubicBezTo>
                      <a:pt x="667" y="185"/>
                      <a:pt x="669" y="184"/>
                      <a:pt x="670" y="182"/>
                    </a:cubicBezTo>
                    <a:cubicBezTo>
                      <a:pt x="685" y="170"/>
                      <a:pt x="704" y="158"/>
                      <a:pt x="692" y="134"/>
                    </a:cubicBezTo>
                    <a:close/>
                    <a:moveTo>
                      <a:pt x="623" y="94"/>
                    </a:moveTo>
                    <a:cubicBezTo>
                      <a:pt x="637" y="74"/>
                      <a:pt x="667" y="76"/>
                      <a:pt x="691" y="99"/>
                    </a:cubicBezTo>
                    <a:cubicBezTo>
                      <a:pt x="696" y="104"/>
                      <a:pt x="701" y="110"/>
                      <a:pt x="705" y="116"/>
                    </a:cubicBezTo>
                    <a:cubicBezTo>
                      <a:pt x="704" y="117"/>
                      <a:pt x="703" y="117"/>
                      <a:pt x="702" y="117"/>
                    </a:cubicBezTo>
                    <a:cubicBezTo>
                      <a:pt x="684" y="126"/>
                      <a:pt x="687" y="129"/>
                      <a:pt x="674" y="116"/>
                    </a:cubicBezTo>
                    <a:cubicBezTo>
                      <a:pt x="668" y="110"/>
                      <a:pt x="654" y="109"/>
                      <a:pt x="644" y="111"/>
                    </a:cubicBezTo>
                    <a:cubicBezTo>
                      <a:pt x="634" y="113"/>
                      <a:pt x="625" y="116"/>
                      <a:pt x="616" y="120"/>
                    </a:cubicBezTo>
                    <a:cubicBezTo>
                      <a:pt x="615" y="110"/>
                      <a:pt x="617" y="101"/>
                      <a:pt x="623" y="94"/>
                    </a:cubicBezTo>
                    <a:close/>
                    <a:moveTo>
                      <a:pt x="616" y="128"/>
                    </a:moveTo>
                    <a:cubicBezTo>
                      <a:pt x="619" y="143"/>
                      <a:pt x="627" y="159"/>
                      <a:pt x="640" y="172"/>
                    </a:cubicBezTo>
                    <a:cubicBezTo>
                      <a:pt x="641" y="172"/>
                      <a:pt x="641" y="173"/>
                      <a:pt x="642" y="173"/>
                    </a:cubicBezTo>
                    <a:cubicBezTo>
                      <a:pt x="594" y="216"/>
                      <a:pt x="490" y="270"/>
                      <a:pt x="453" y="266"/>
                    </a:cubicBezTo>
                    <a:cubicBezTo>
                      <a:pt x="464" y="259"/>
                      <a:pt x="474" y="254"/>
                      <a:pt x="483" y="247"/>
                    </a:cubicBezTo>
                    <a:cubicBezTo>
                      <a:pt x="495" y="240"/>
                      <a:pt x="504" y="231"/>
                      <a:pt x="516" y="225"/>
                    </a:cubicBezTo>
                    <a:cubicBezTo>
                      <a:pt x="541" y="215"/>
                      <a:pt x="546" y="198"/>
                      <a:pt x="528" y="180"/>
                    </a:cubicBezTo>
                    <a:cubicBezTo>
                      <a:pt x="543" y="163"/>
                      <a:pt x="584" y="140"/>
                      <a:pt x="616" y="128"/>
                    </a:cubicBezTo>
                    <a:close/>
                    <a:moveTo>
                      <a:pt x="525" y="186"/>
                    </a:moveTo>
                    <a:cubicBezTo>
                      <a:pt x="534" y="192"/>
                      <a:pt x="535" y="200"/>
                      <a:pt x="527" y="210"/>
                    </a:cubicBezTo>
                    <a:cubicBezTo>
                      <a:pt x="515" y="203"/>
                      <a:pt x="503" y="197"/>
                      <a:pt x="491" y="191"/>
                    </a:cubicBezTo>
                    <a:cubicBezTo>
                      <a:pt x="503" y="174"/>
                      <a:pt x="508" y="176"/>
                      <a:pt x="525" y="186"/>
                    </a:cubicBezTo>
                    <a:close/>
                    <a:moveTo>
                      <a:pt x="514" y="32"/>
                    </a:moveTo>
                    <a:cubicBezTo>
                      <a:pt x="528" y="13"/>
                      <a:pt x="559" y="15"/>
                      <a:pt x="582" y="37"/>
                    </a:cubicBezTo>
                    <a:cubicBezTo>
                      <a:pt x="606" y="60"/>
                      <a:pt x="614" y="94"/>
                      <a:pt x="600" y="113"/>
                    </a:cubicBezTo>
                    <a:cubicBezTo>
                      <a:pt x="592" y="125"/>
                      <a:pt x="578" y="129"/>
                      <a:pt x="564" y="126"/>
                    </a:cubicBezTo>
                    <a:cubicBezTo>
                      <a:pt x="567" y="122"/>
                      <a:pt x="571" y="118"/>
                      <a:pt x="575" y="114"/>
                    </a:cubicBezTo>
                    <a:cubicBezTo>
                      <a:pt x="586" y="103"/>
                      <a:pt x="586" y="89"/>
                      <a:pt x="580" y="76"/>
                    </a:cubicBezTo>
                    <a:cubicBezTo>
                      <a:pt x="569" y="53"/>
                      <a:pt x="547" y="40"/>
                      <a:pt x="523" y="48"/>
                    </a:cubicBezTo>
                    <a:cubicBezTo>
                      <a:pt x="518" y="50"/>
                      <a:pt x="512" y="52"/>
                      <a:pt x="507" y="54"/>
                    </a:cubicBezTo>
                    <a:cubicBezTo>
                      <a:pt x="507" y="46"/>
                      <a:pt x="510" y="38"/>
                      <a:pt x="514" y="32"/>
                    </a:cubicBezTo>
                    <a:close/>
                    <a:moveTo>
                      <a:pt x="537" y="114"/>
                    </a:moveTo>
                    <a:cubicBezTo>
                      <a:pt x="535" y="112"/>
                      <a:pt x="533" y="110"/>
                      <a:pt x="531" y="109"/>
                    </a:cubicBezTo>
                    <a:cubicBezTo>
                      <a:pt x="517" y="95"/>
                      <a:pt x="509" y="78"/>
                      <a:pt x="507" y="62"/>
                    </a:cubicBezTo>
                    <a:cubicBezTo>
                      <a:pt x="513" y="60"/>
                      <a:pt x="519" y="60"/>
                      <a:pt x="522" y="61"/>
                    </a:cubicBezTo>
                    <a:cubicBezTo>
                      <a:pt x="521" y="80"/>
                      <a:pt x="534" y="96"/>
                      <a:pt x="548" y="105"/>
                    </a:cubicBezTo>
                    <a:cubicBezTo>
                      <a:pt x="545" y="108"/>
                      <a:pt x="541" y="111"/>
                      <a:pt x="537" y="114"/>
                    </a:cubicBezTo>
                    <a:close/>
                    <a:moveTo>
                      <a:pt x="136" y="18"/>
                    </a:moveTo>
                    <a:cubicBezTo>
                      <a:pt x="137" y="17"/>
                      <a:pt x="137" y="15"/>
                      <a:pt x="137" y="14"/>
                    </a:cubicBezTo>
                    <a:cubicBezTo>
                      <a:pt x="142" y="15"/>
                      <a:pt x="148" y="13"/>
                      <a:pt x="152" y="15"/>
                    </a:cubicBezTo>
                    <a:cubicBezTo>
                      <a:pt x="237" y="53"/>
                      <a:pt x="322" y="91"/>
                      <a:pt x="407" y="128"/>
                    </a:cubicBezTo>
                    <a:cubicBezTo>
                      <a:pt x="418" y="133"/>
                      <a:pt x="428" y="139"/>
                      <a:pt x="439" y="144"/>
                    </a:cubicBezTo>
                    <a:cubicBezTo>
                      <a:pt x="429" y="164"/>
                      <a:pt x="422" y="166"/>
                      <a:pt x="404" y="157"/>
                    </a:cubicBezTo>
                    <a:cubicBezTo>
                      <a:pt x="344" y="126"/>
                      <a:pt x="285" y="95"/>
                      <a:pt x="225" y="64"/>
                    </a:cubicBezTo>
                    <a:cubicBezTo>
                      <a:pt x="196" y="48"/>
                      <a:pt x="166" y="33"/>
                      <a:pt x="136" y="18"/>
                    </a:cubicBezTo>
                    <a:close/>
                    <a:moveTo>
                      <a:pt x="363" y="215"/>
                    </a:moveTo>
                    <a:cubicBezTo>
                      <a:pt x="366" y="212"/>
                      <a:pt x="369" y="209"/>
                      <a:pt x="373" y="207"/>
                    </a:cubicBezTo>
                    <a:cubicBezTo>
                      <a:pt x="394" y="192"/>
                      <a:pt x="415" y="178"/>
                      <a:pt x="436" y="162"/>
                    </a:cubicBezTo>
                    <a:cubicBezTo>
                      <a:pt x="451" y="150"/>
                      <a:pt x="449" y="144"/>
                      <a:pt x="433" y="134"/>
                    </a:cubicBezTo>
                    <a:cubicBezTo>
                      <a:pt x="423" y="128"/>
                      <a:pt x="413" y="123"/>
                      <a:pt x="402" y="117"/>
                    </a:cubicBezTo>
                    <a:cubicBezTo>
                      <a:pt x="430" y="96"/>
                      <a:pt x="480" y="69"/>
                      <a:pt x="507" y="62"/>
                    </a:cubicBezTo>
                    <a:cubicBezTo>
                      <a:pt x="508" y="78"/>
                      <a:pt x="517" y="96"/>
                      <a:pt x="532" y="110"/>
                    </a:cubicBezTo>
                    <a:cubicBezTo>
                      <a:pt x="533" y="111"/>
                      <a:pt x="535" y="113"/>
                      <a:pt x="536" y="114"/>
                    </a:cubicBezTo>
                    <a:cubicBezTo>
                      <a:pt x="483" y="153"/>
                      <a:pt x="435" y="203"/>
                      <a:pt x="363" y="215"/>
                    </a:cubicBezTo>
                    <a:close/>
                    <a:moveTo>
                      <a:pt x="922" y="372"/>
                    </a:moveTo>
                    <a:cubicBezTo>
                      <a:pt x="919" y="374"/>
                      <a:pt x="915" y="377"/>
                      <a:pt x="912" y="379"/>
                    </a:cubicBezTo>
                    <a:cubicBezTo>
                      <a:pt x="904" y="370"/>
                      <a:pt x="899" y="360"/>
                      <a:pt x="898" y="351"/>
                    </a:cubicBezTo>
                    <a:cubicBezTo>
                      <a:pt x="902" y="349"/>
                      <a:pt x="905" y="348"/>
                      <a:pt x="909" y="346"/>
                    </a:cubicBezTo>
                    <a:cubicBezTo>
                      <a:pt x="905" y="360"/>
                      <a:pt x="908" y="369"/>
                      <a:pt x="922" y="372"/>
                    </a:cubicBezTo>
                    <a:close/>
                    <a:moveTo>
                      <a:pt x="903" y="328"/>
                    </a:moveTo>
                    <a:cubicBezTo>
                      <a:pt x="912" y="315"/>
                      <a:pt x="934" y="316"/>
                      <a:pt x="951" y="332"/>
                    </a:cubicBezTo>
                    <a:cubicBezTo>
                      <a:pt x="967" y="348"/>
                      <a:pt x="973" y="372"/>
                      <a:pt x="963" y="386"/>
                    </a:cubicBezTo>
                    <a:cubicBezTo>
                      <a:pt x="956" y="395"/>
                      <a:pt x="943" y="397"/>
                      <a:pt x="930" y="392"/>
                    </a:cubicBezTo>
                    <a:cubicBezTo>
                      <a:pt x="934" y="389"/>
                      <a:pt x="938" y="386"/>
                      <a:pt x="942" y="383"/>
                    </a:cubicBezTo>
                    <a:cubicBezTo>
                      <a:pt x="952" y="374"/>
                      <a:pt x="954" y="365"/>
                      <a:pt x="947" y="352"/>
                    </a:cubicBezTo>
                    <a:cubicBezTo>
                      <a:pt x="939" y="339"/>
                      <a:pt x="926" y="332"/>
                      <a:pt x="914" y="336"/>
                    </a:cubicBezTo>
                    <a:cubicBezTo>
                      <a:pt x="909" y="338"/>
                      <a:pt x="903" y="340"/>
                      <a:pt x="898" y="343"/>
                    </a:cubicBezTo>
                    <a:cubicBezTo>
                      <a:pt x="898" y="337"/>
                      <a:pt x="900" y="332"/>
                      <a:pt x="903" y="328"/>
                    </a:cubicBezTo>
                    <a:close/>
                    <a:moveTo>
                      <a:pt x="854" y="370"/>
                    </a:moveTo>
                    <a:cubicBezTo>
                      <a:pt x="869" y="364"/>
                      <a:pt x="884" y="357"/>
                      <a:pt x="898" y="351"/>
                    </a:cubicBezTo>
                    <a:cubicBezTo>
                      <a:pt x="899" y="360"/>
                      <a:pt x="904" y="371"/>
                      <a:pt x="911" y="379"/>
                    </a:cubicBezTo>
                    <a:cubicBezTo>
                      <a:pt x="884" y="397"/>
                      <a:pt x="856" y="412"/>
                      <a:pt x="823" y="418"/>
                    </a:cubicBezTo>
                    <a:cubicBezTo>
                      <a:pt x="828" y="413"/>
                      <a:pt x="834" y="410"/>
                      <a:pt x="840" y="406"/>
                    </a:cubicBezTo>
                    <a:cubicBezTo>
                      <a:pt x="859" y="397"/>
                      <a:pt x="862" y="391"/>
                      <a:pt x="854" y="370"/>
                    </a:cubicBezTo>
                    <a:close/>
                    <a:moveTo>
                      <a:pt x="827" y="378"/>
                    </a:moveTo>
                    <a:cubicBezTo>
                      <a:pt x="845" y="371"/>
                      <a:pt x="852" y="375"/>
                      <a:pt x="852" y="391"/>
                    </a:cubicBezTo>
                    <a:cubicBezTo>
                      <a:pt x="844" y="387"/>
                      <a:pt x="837" y="383"/>
                      <a:pt x="827" y="378"/>
                    </a:cubicBezTo>
                    <a:close/>
                    <a:moveTo>
                      <a:pt x="702" y="407"/>
                    </a:moveTo>
                    <a:cubicBezTo>
                      <a:pt x="706" y="405"/>
                      <a:pt x="710" y="403"/>
                      <a:pt x="713" y="401"/>
                    </a:cubicBezTo>
                    <a:cubicBezTo>
                      <a:pt x="730" y="391"/>
                      <a:pt x="747" y="382"/>
                      <a:pt x="762" y="371"/>
                    </a:cubicBezTo>
                    <a:cubicBezTo>
                      <a:pt x="775" y="362"/>
                      <a:pt x="786" y="351"/>
                      <a:pt x="776" y="331"/>
                    </a:cubicBezTo>
                    <a:cubicBezTo>
                      <a:pt x="795" y="324"/>
                      <a:pt x="813" y="317"/>
                      <a:pt x="831" y="310"/>
                    </a:cubicBezTo>
                    <a:cubicBezTo>
                      <a:pt x="834" y="317"/>
                      <a:pt x="839" y="324"/>
                      <a:pt x="845" y="330"/>
                    </a:cubicBezTo>
                    <a:cubicBezTo>
                      <a:pt x="846" y="331"/>
                      <a:pt x="846" y="331"/>
                      <a:pt x="847" y="331"/>
                    </a:cubicBezTo>
                    <a:cubicBezTo>
                      <a:pt x="808" y="374"/>
                      <a:pt x="761" y="401"/>
                      <a:pt x="702" y="407"/>
                    </a:cubicBezTo>
                    <a:close/>
                    <a:moveTo>
                      <a:pt x="744" y="345"/>
                    </a:moveTo>
                    <a:cubicBezTo>
                      <a:pt x="745" y="343"/>
                      <a:pt x="745" y="341"/>
                      <a:pt x="745" y="339"/>
                    </a:cubicBezTo>
                    <a:cubicBezTo>
                      <a:pt x="752" y="340"/>
                      <a:pt x="759" y="339"/>
                      <a:pt x="766" y="341"/>
                    </a:cubicBezTo>
                    <a:cubicBezTo>
                      <a:pt x="768" y="341"/>
                      <a:pt x="769" y="346"/>
                      <a:pt x="770" y="350"/>
                    </a:cubicBezTo>
                    <a:cubicBezTo>
                      <a:pt x="767" y="350"/>
                      <a:pt x="764" y="353"/>
                      <a:pt x="761" y="352"/>
                    </a:cubicBezTo>
                    <a:cubicBezTo>
                      <a:pt x="755" y="350"/>
                      <a:pt x="750" y="347"/>
                      <a:pt x="744" y="345"/>
                    </a:cubicBezTo>
                    <a:close/>
                    <a:moveTo>
                      <a:pt x="854" y="323"/>
                    </a:moveTo>
                    <a:cubicBezTo>
                      <a:pt x="852" y="326"/>
                      <a:pt x="849" y="328"/>
                      <a:pt x="847" y="331"/>
                    </a:cubicBezTo>
                    <a:cubicBezTo>
                      <a:pt x="846" y="330"/>
                      <a:pt x="846" y="330"/>
                      <a:pt x="845" y="329"/>
                    </a:cubicBezTo>
                    <a:cubicBezTo>
                      <a:pt x="839" y="324"/>
                      <a:pt x="835" y="317"/>
                      <a:pt x="832" y="310"/>
                    </a:cubicBezTo>
                    <a:cubicBezTo>
                      <a:pt x="836" y="308"/>
                      <a:pt x="841" y="306"/>
                      <a:pt x="845" y="304"/>
                    </a:cubicBezTo>
                    <a:cubicBezTo>
                      <a:pt x="841" y="314"/>
                      <a:pt x="845" y="320"/>
                      <a:pt x="854" y="323"/>
                    </a:cubicBezTo>
                    <a:close/>
                    <a:moveTo>
                      <a:pt x="881" y="279"/>
                    </a:moveTo>
                    <a:cubicBezTo>
                      <a:pt x="898" y="295"/>
                      <a:pt x="903" y="319"/>
                      <a:pt x="893" y="333"/>
                    </a:cubicBezTo>
                    <a:cubicBezTo>
                      <a:pt x="888" y="340"/>
                      <a:pt x="881" y="343"/>
                      <a:pt x="872" y="342"/>
                    </a:cubicBezTo>
                    <a:cubicBezTo>
                      <a:pt x="873" y="341"/>
                      <a:pt x="873" y="341"/>
                      <a:pt x="874" y="340"/>
                    </a:cubicBezTo>
                    <a:cubicBezTo>
                      <a:pt x="885" y="332"/>
                      <a:pt x="886" y="321"/>
                      <a:pt x="881" y="310"/>
                    </a:cubicBezTo>
                    <a:cubicBezTo>
                      <a:pt x="876" y="299"/>
                      <a:pt x="869" y="290"/>
                      <a:pt x="855" y="292"/>
                    </a:cubicBezTo>
                    <a:cubicBezTo>
                      <a:pt x="847" y="292"/>
                      <a:pt x="840" y="294"/>
                      <a:pt x="831" y="293"/>
                    </a:cubicBezTo>
                    <a:cubicBezTo>
                      <a:pt x="841" y="287"/>
                      <a:pt x="851" y="282"/>
                      <a:pt x="861" y="277"/>
                    </a:cubicBezTo>
                    <a:cubicBezTo>
                      <a:pt x="864" y="275"/>
                      <a:pt x="868" y="273"/>
                      <a:pt x="871" y="272"/>
                    </a:cubicBezTo>
                    <a:cubicBezTo>
                      <a:pt x="875" y="273"/>
                      <a:pt x="878" y="276"/>
                      <a:pt x="881" y="279"/>
                    </a:cubicBezTo>
                    <a:close/>
                    <a:moveTo>
                      <a:pt x="723" y="293"/>
                    </a:moveTo>
                    <a:cubicBezTo>
                      <a:pt x="580" y="362"/>
                      <a:pt x="437" y="429"/>
                      <a:pt x="287" y="482"/>
                    </a:cubicBezTo>
                    <a:cubicBezTo>
                      <a:pt x="249" y="495"/>
                      <a:pt x="210" y="506"/>
                      <a:pt x="171" y="516"/>
                    </a:cubicBezTo>
                    <a:cubicBezTo>
                      <a:pt x="155" y="520"/>
                      <a:pt x="150" y="514"/>
                      <a:pt x="153" y="496"/>
                    </a:cubicBezTo>
                    <a:cubicBezTo>
                      <a:pt x="197" y="497"/>
                      <a:pt x="239" y="487"/>
                      <a:pt x="281" y="465"/>
                    </a:cubicBezTo>
                    <a:cubicBezTo>
                      <a:pt x="270" y="460"/>
                      <a:pt x="263" y="456"/>
                      <a:pt x="255" y="452"/>
                    </a:cubicBezTo>
                    <a:cubicBezTo>
                      <a:pt x="221" y="435"/>
                      <a:pt x="188" y="417"/>
                      <a:pt x="154" y="400"/>
                    </a:cubicBezTo>
                    <a:cubicBezTo>
                      <a:pt x="150" y="397"/>
                      <a:pt x="144" y="393"/>
                      <a:pt x="144" y="389"/>
                    </a:cubicBezTo>
                    <a:cubicBezTo>
                      <a:pt x="142" y="362"/>
                      <a:pt x="141" y="334"/>
                      <a:pt x="141" y="306"/>
                    </a:cubicBezTo>
                    <a:cubicBezTo>
                      <a:pt x="142" y="300"/>
                      <a:pt x="148" y="289"/>
                      <a:pt x="154" y="287"/>
                    </a:cubicBezTo>
                    <a:cubicBezTo>
                      <a:pt x="160" y="284"/>
                      <a:pt x="171" y="287"/>
                      <a:pt x="178" y="290"/>
                    </a:cubicBezTo>
                    <a:cubicBezTo>
                      <a:pt x="184" y="292"/>
                      <a:pt x="188" y="299"/>
                      <a:pt x="192" y="304"/>
                    </a:cubicBezTo>
                    <a:cubicBezTo>
                      <a:pt x="214" y="335"/>
                      <a:pt x="236" y="366"/>
                      <a:pt x="258" y="397"/>
                    </a:cubicBezTo>
                    <a:cubicBezTo>
                      <a:pt x="264" y="406"/>
                      <a:pt x="269" y="405"/>
                      <a:pt x="277" y="399"/>
                    </a:cubicBezTo>
                    <a:cubicBezTo>
                      <a:pt x="278" y="399"/>
                      <a:pt x="279" y="398"/>
                      <a:pt x="280" y="397"/>
                    </a:cubicBezTo>
                    <a:cubicBezTo>
                      <a:pt x="281" y="397"/>
                      <a:pt x="319" y="371"/>
                      <a:pt x="351" y="350"/>
                    </a:cubicBezTo>
                    <a:cubicBezTo>
                      <a:pt x="367" y="342"/>
                      <a:pt x="381" y="333"/>
                      <a:pt x="397" y="326"/>
                    </a:cubicBezTo>
                    <a:cubicBezTo>
                      <a:pt x="415" y="318"/>
                      <a:pt x="418" y="319"/>
                      <a:pt x="429" y="337"/>
                    </a:cubicBezTo>
                    <a:cubicBezTo>
                      <a:pt x="382" y="364"/>
                      <a:pt x="334" y="392"/>
                      <a:pt x="286" y="419"/>
                    </a:cubicBezTo>
                    <a:cubicBezTo>
                      <a:pt x="287" y="420"/>
                      <a:pt x="287" y="421"/>
                      <a:pt x="288" y="422"/>
                    </a:cubicBezTo>
                    <a:cubicBezTo>
                      <a:pt x="290" y="422"/>
                      <a:pt x="292" y="421"/>
                      <a:pt x="294" y="420"/>
                    </a:cubicBezTo>
                    <a:cubicBezTo>
                      <a:pt x="392" y="373"/>
                      <a:pt x="490" y="327"/>
                      <a:pt x="589" y="279"/>
                    </a:cubicBezTo>
                    <a:cubicBezTo>
                      <a:pt x="600" y="274"/>
                      <a:pt x="614" y="267"/>
                      <a:pt x="620" y="257"/>
                    </a:cubicBezTo>
                    <a:cubicBezTo>
                      <a:pt x="627" y="244"/>
                      <a:pt x="636" y="238"/>
                      <a:pt x="647" y="231"/>
                    </a:cubicBezTo>
                    <a:cubicBezTo>
                      <a:pt x="665" y="220"/>
                      <a:pt x="684" y="210"/>
                      <a:pt x="702" y="199"/>
                    </a:cubicBezTo>
                    <a:cubicBezTo>
                      <a:pt x="789" y="152"/>
                      <a:pt x="877" y="108"/>
                      <a:pt x="972" y="81"/>
                    </a:cubicBezTo>
                    <a:cubicBezTo>
                      <a:pt x="992" y="75"/>
                      <a:pt x="1012" y="69"/>
                      <a:pt x="1033" y="74"/>
                    </a:cubicBezTo>
                    <a:cubicBezTo>
                      <a:pt x="1039" y="75"/>
                      <a:pt x="1043" y="77"/>
                      <a:pt x="1045" y="80"/>
                    </a:cubicBezTo>
                    <a:cubicBezTo>
                      <a:pt x="1041" y="83"/>
                      <a:pt x="1034" y="87"/>
                      <a:pt x="1026" y="93"/>
                    </a:cubicBezTo>
                    <a:cubicBezTo>
                      <a:pt x="1022" y="95"/>
                      <a:pt x="1019" y="98"/>
                      <a:pt x="1015" y="100"/>
                    </a:cubicBezTo>
                    <a:cubicBezTo>
                      <a:pt x="1011" y="103"/>
                      <a:pt x="1007" y="106"/>
                      <a:pt x="1002" y="109"/>
                    </a:cubicBezTo>
                    <a:cubicBezTo>
                      <a:pt x="993" y="114"/>
                      <a:pt x="984" y="120"/>
                      <a:pt x="975" y="126"/>
                    </a:cubicBezTo>
                    <a:cubicBezTo>
                      <a:pt x="937" y="149"/>
                      <a:pt x="899" y="173"/>
                      <a:pt x="899" y="173"/>
                    </a:cubicBezTo>
                    <a:cubicBezTo>
                      <a:pt x="899" y="173"/>
                      <a:pt x="939" y="152"/>
                      <a:pt x="978" y="131"/>
                    </a:cubicBezTo>
                    <a:cubicBezTo>
                      <a:pt x="987" y="126"/>
                      <a:pt x="997" y="120"/>
                      <a:pt x="1006" y="115"/>
                    </a:cubicBezTo>
                    <a:cubicBezTo>
                      <a:pt x="1011" y="113"/>
                      <a:pt x="1015" y="110"/>
                      <a:pt x="1019" y="108"/>
                    </a:cubicBezTo>
                    <a:cubicBezTo>
                      <a:pt x="1020" y="108"/>
                      <a:pt x="1020" y="108"/>
                      <a:pt x="1020" y="108"/>
                    </a:cubicBezTo>
                    <a:cubicBezTo>
                      <a:pt x="1013" y="112"/>
                      <a:pt x="1006" y="117"/>
                      <a:pt x="998" y="122"/>
                    </a:cubicBezTo>
                    <a:cubicBezTo>
                      <a:pt x="988" y="129"/>
                      <a:pt x="977" y="136"/>
                      <a:pt x="966" y="143"/>
                    </a:cubicBezTo>
                    <a:cubicBezTo>
                      <a:pt x="955" y="150"/>
                      <a:pt x="945" y="157"/>
                      <a:pt x="934" y="163"/>
                    </a:cubicBezTo>
                    <a:cubicBezTo>
                      <a:pt x="924" y="169"/>
                      <a:pt x="914" y="175"/>
                      <a:pt x="906" y="180"/>
                    </a:cubicBezTo>
                    <a:cubicBezTo>
                      <a:pt x="890" y="190"/>
                      <a:pt x="879" y="197"/>
                      <a:pt x="879" y="197"/>
                    </a:cubicBezTo>
                    <a:cubicBezTo>
                      <a:pt x="879" y="197"/>
                      <a:pt x="890" y="191"/>
                      <a:pt x="907" y="182"/>
                    </a:cubicBezTo>
                    <a:cubicBezTo>
                      <a:pt x="916" y="177"/>
                      <a:pt x="926" y="172"/>
                      <a:pt x="936" y="166"/>
                    </a:cubicBezTo>
                    <a:cubicBezTo>
                      <a:pt x="947" y="161"/>
                      <a:pt x="958" y="154"/>
                      <a:pt x="969" y="148"/>
                    </a:cubicBezTo>
                    <a:cubicBezTo>
                      <a:pt x="981" y="141"/>
                      <a:pt x="992" y="135"/>
                      <a:pt x="1002" y="129"/>
                    </a:cubicBezTo>
                    <a:cubicBezTo>
                      <a:pt x="1013" y="123"/>
                      <a:pt x="1023" y="117"/>
                      <a:pt x="1031" y="112"/>
                    </a:cubicBezTo>
                    <a:cubicBezTo>
                      <a:pt x="1031" y="112"/>
                      <a:pt x="1031" y="112"/>
                      <a:pt x="1032" y="112"/>
                    </a:cubicBezTo>
                    <a:cubicBezTo>
                      <a:pt x="1032" y="112"/>
                      <a:pt x="1032" y="112"/>
                      <a:pt x="1032" y="112"/>
                    </a:cubicBezTo>
                    <a:cubicBezTo>
                      <a:pt x="1027" y="115"/>
                      <a:pt x="1023" y="118"/>
                      <a:pt x="1017" y="121"/>
                    </a:cubicBezTo>
                    <a:cubicBezTo>
                      <a:pt x="1008" y="127"/>
                      <a:pt x="998" y="134"/>
                      <a:pt x="987" y="141"/>
                    </a:cubicBezTo>
                    <a:cubicBezTo>
                      <a:pt x="981" y="145"/>
                      <a:pt x="975" y="148"/>
                      <a:pt x="969" y="152"/>
                    </a:cubicBezTo>
                    <a:cubicBezTo>
                      <a:pt x="963" y="156"/>
                      <a:pt x="957" y="159"/>
                      <a:pt x="951" y="163"/>
                    </a:cubicBezTo>
                    <a:cubicBezTo>
                      <a:pt x="903" y="193"/>
                      <a:pt x="855" y="223"/>
                      <a:pt x="855" y="223"/>
                    </a:cubicBezTo>
                    <a:cubicBezTo>
                      <a:pt x="855" y="223"/>
                      <a:pt x="905" y="195"/>
                      <a:pt x="954" y="168"/>
                    </a:cubicBezTo>
                    <a:cubicBezTo>
                      <a:pt x="961" y="165"/>
                      <a:pt x="967" y="161"/>
                      <a:pt x="973" y="158"/>
                    </a:cubicBezTo>
                    <a:cubicBezTo>
                      <a:pt x="978" y="155"/>
                      <a:pt x="984" y="152"/>
                      <a:pt x="989" y="149"/>
                    </a:cubicBezTo>
                    <a:cubicBezTo>
                      <a:pt x="972" y="162"/>
                      <a:pt x="955" y="174"/>
                      <a:pt x="936" y="184"/>
                    </a:cubicBezTo>
                    <a:cubicBezTo>
                      <a:pt x="866" y="222"/>
                      <a:pt x="795" y="258"/>
                      <a:pt x="723" y="29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36"/>
              <p:cNvSpPr/>
              <p:nvPr/>
            </p:nvSpPr>
            <p:spPr bwMode="auto">
              <a:xfrm>
                <a:off x="763" y="1360"/>
                <a:ext cx="43" cy="56"/>
              </a:xfrm>
              <a:custGeom>
                <a:avLst/>
                <a:gdLst>
                  <a:gd name="T0" fmla="*/ 1 w 39"/>
                  <a:gd name="T1" fmla="*/ 38 h 51"/>
                  <a:gd name="T2" fmla="*/ 2 w 39"/>
                  <a:gd name="T3" fmla="*/ 37 h 51"/>
                  <a:gd name="T4" fmla="*/ 4 w 39"/>
                  <a:gd name="T5" fmla="*/ 36 h 51"/>
                  <a:gd name="T6" fmla="*/ 5 w 39"/>
                  <a:gd name="T7" fmla="*/ 37 h 51"/>
                  <a:gd name="T8" fmla="*/ 6 w 39"/>
                  <a:gd name="T9" fmla="*/ 40 h 51"/>
                  <a:gd name="T10" fmla="*/ 9 w 39"/>
                  <a:gd name="T11" fmla="*/ 43 h 51"/>
                  <a:gd name="T12" fmla="*/ 13 w 39"/>
                  <a:gd name="T13" fmla="*/ 45 h 51"/>
                  <a:gd name="T14" fmla="*/ 21 w 39"/>
                  <a:gd name="T15" fmla="*/ 45 h 51"/>
                  <a:gd name="T16" fmla="*/ 26 w 39"/>
                  <a:gd name="T17" fmla="*/ 39 h 51"/>
                  <a:gd name="T18" fmla="*/ 26 w 39"/>
                  <a:gd name="T19" fmla="*/ 34 h 51"/>
                  <a:gd name="T20" fmla="*/ 24 w 39"/>
                  <a:gd name="T21" fmla="*/ 29 h 51"/>
                  <a:gd name="T22" fmla="*/ 21 w 39"/>
                  <a:gd name="T23" fmla="*/ 26 h 51"/>
                  <a:gd name="T24" fmla="*/ 16 w 39"/>
                  <a:gd name="T25" fmla="*/ 23 h 51"/>
                  <a:gd name="T26" fmla="*/ 13 w 39"/>
                  <a:gd name="T27" fmla="*/ 19 h 51"/>
                  <a:gd name="T28" fmla="*/ 11 w 39"/>
                  <a:gd name="T29" fmla="*/ 14 h 51"/>
                  <a:gd name="T30" fmla="*/ 11 w 39"/>
                  <a:gd name="T31" fmla="*/ 8 h 51"/>
                  <a:gd name="T32" fmla="*/ 14 w 39"/>
                  <a:gd name="T33" fmla="*/ 3 h 51"/>
                  <a:gd name="T34" fmla="*/ 19 w 39"/>
                  <a:gd name="T35" fmla="*/ 0 h 51"/>
                  <a:gd name="T36" fmla="*/ 24 w 39"/>
                  <a:gd name="T37" fmla="*/ 0 h 51"/>
                  <a:gd name="T38" fmla="*/ 29 w 39"/>
                  <a:gd name="T39" fmla="*/ 1 h 51"/>
                  <a:gd name="T40" fmla="*/ 36 w 39"/>
                  <a:gd name="T41" fmla="*/ 4 h 51"/>
                  <a:gd name="T42" fmla="*/ 39 w 39"/>
                  <a:gd name="T43" fmla="*/ 8 h 51"/>
                  <a:gd name="T44" fmla="*/ 38 w 39"/>
                  <a:gd name="T45" fmla="*/ 10 h 51"/>
                  <a:gd name="T46" fmla="*/ 36 w 39"/>
                  <a:gd name="T47" fmla="*/ 10 h 51"/>
                  <a:gd name="T48" fmla="*/ 35 w 39"/>
                  <a:gd name="T49" fmla="*/ 9 h 51"/>
                  <a:gd name="T50" fmla="*/ 32 w 39"/>
                  <a:gd name="T51" fmla="*/ 7 h 51"/>
                  <a:gd name="T52" fmla="*/ 28 w 39"/>
                  <a:gd name="T53" fmla="*/ 5 h 51"/>
                  <a:gd name="T54" fmla="*/ 20 w 39"/>
                  <a:gd name="T55" fmla="*/ 4 h 51"/>
                  <a:gd name="T56" fmla="*/ 16 w 39"/>
                  <a:gd name="T57" fmla="*/ 9 h 51"/>
                  <a:gd name="T58" fmla="*/ 16 w 39"/>
                  <a:gd name="T59" fmla="*/ 15 h 51"/>
                  <a:gd name="T60" fmla="*/ 19 w 39"/>
                  <a:gd name="T61" fmla="*/ 19 h 51"/>
                  <a:gd name="T62" fmla="*/ 24 w 39"/>
                  <a:gd name="T63" fmla="*/ 22 h 51"/>
                  <a:gd name="T64" fmla="*/ 28 w 39"/>
                  <a:gd name="T65" fmla="*/ 27 h 51"/>
                  <a:gd name="T66" fmla="*/ 31 w 39"/>
                  <a:gd name="T67" fmla="*/ 32 h 51"/>
                  <a:gd name="T68" fmla="*/ 31 w 39"/>
                  <a:gd name="T69" fmla="*/ 40 h 51"/>
                  <a:gd name="T70" fmla="*/ 24 w 39"/>
                  <a:gd name="T71" fmla="*/ 49 h 51"/>
                  <a:gd name="T72" fmla="*/ 12 w 39"/>
                  <a:gd name="T73" fmla="*/ 49 h 51"/>
                  <a:gd name="T74" fmla="*/ 3 w 39"/>
                  <a:gd name="T75" fmla="*/ 44 h 51"/>
                  <a:gd name="T76" fmla="*/ 1 w 39"/>
                  <a:gd name="T77" fmla="*/ 3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51">
                    <a:moveTo>
                      <a:pt x="1" y="38"/>
                    </a:moveTo>
                    <a:cubicBezTo>
                      <a:pt x="1" y="37"/>
                      <a:pt x="1" y="37"/>
                      <a:pt x="2" y="37"/>
                    </a:cubicBezTo>
                    <a:cubicBezTo>
                      <a:pt x="3" y="36"/>
                      <a:pt x="3" y="36"/>
                      <a:pt x="4" y="36"/>
                    </a:cubicBezTo>
                    <a:cubicBezTo>
                      <a:pt x="4" y="36"/>
                      <a:pt x="4" y="37"/>
                      <a:pt x="5" y="37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41"/>
                      <a:pt x="7" y="42"/>
                      <a:pt x="9" y="43"/>
                    </a:cubicBezTo>
                    <a:cubicBezTo>
                      <a:pt x="10" y="44"/>
                      <a:pt x="11" y="45"/>
                      <a:pt x="13" y="45"/>
                    </a:cubicBezTo>
                    <a:cubicBezTo>
                      <a:pt x="16" y="46"/>
                      <a:pt x="19" y="46"/>
                      <a:pt x="21" y="45"/>
                    </a:cubicBezTo>
                    <a:cubicBezTo>
                      <a:pt x="24" y="44"/>
                      <a:pt x="25" y="42"/>
                      <a:pt x="26" y="39"/>
                    </a:cubicBezTo>
                    <a:cubicBezTo>
                      <a:pt x="27" y="37"/>
                      <a:pt x="27" y="35"/>
                      <a:pt x="26" y="34"/>
                    </a:cubicBezTo>
                    <a:cubicBezTo>
                      <a:pt x="26" y="32"/>
                      <a:pt x="25" y="31"/>
                      <a:pt x="24" y="29"/>
                    </a:cubicBezTo>
                    <a:cubicBezTo>
                      <a:pt x="23" y="28"/>
                      <a:pt x="22" y="27"/>
                      <a:pt x="21" y="26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4" y="20"/>
                      <a:pt x="13" y="19"/>
                    </a:cubicBezTo>
                    <a:cubicBezTo>
                      <a:pt x="12" y="18"/>
                      <a:pt x="11" y="16"/>
                      <a:pt x="11" y="14"/>
                    </a:cubicBezTo>
                    <a:cubicBezTo>
                      <a:pt x="10" y="13"/>
                      <a:pt x="11" y="11"/>
                      <a:pt x="11" y="8"/>
                    </a:cubicBezTo>
                    <a:cubicBezTo>
                      <a:pt x="12" y="6"/>
                      <a:pt x="13" y="4"/>
                      <a:pt x="14" y="3"/>
                    </a:cubicBezTo>
                    <a:cubicBezTo>
                      <a:pt x="16" y="2"/>
                      <a:pt x="17" y="1"/>
                      <a:pt x="19" y="0"/>
                    </a:cubicBezTo>
                    <a:cubicBezTo>
                      <a:pt x="21" y="0"/>
                      <a:pt x="22" y="0"/>
                      <a:pt x="24" y="0"/>
                    </a:cubicBezTo>
                    <a:cubicBezTo>
                      <a:pt x="26" y="0"/>
                      <a:pt x="27" y="0"/>
                      <a:pt x="29" y="1"/>
                    </a:cubicBezTo>
                    <a:cubicBezTo>
                      <a:pt x="32" y="1"/>
                      <a:pt x="34" y="3"/>
                      <a:pt x="36" y="4"/>
                    </a:cubicBezTo>
                    <a:cubicBezTo>
                      <a:pt x="38" y="6"/>
                      <a:pt x="39" y="7"/>
                      <a:pt x="39" y="8"/>
                    </a:cubicBezTo>
                    <a:cubicBezTo>
                      <a:pt x="39" y="9"/>
                      <a:pt x="38" y="9"/>
                      <a:pt x="38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6" y="10"/>
                      <a:pt x="36" y="10"/>
                      <a:pt x="35" y="9"/>
                    </a:cubicBezTo>
                    <a:cubicBezTo>
                      <a:pt x="34" y="8"/>
                      <a:pt x="33" y="8"/>
                      <a:pt x="32" y="7"/>
                    </a:cubicBezTo>
                    <a:cubicBezTo>
                      <a:pt x="31" y="6"/>
                      <a:pt x="29" y="5"/>
                      <a:pt x="28" y="5"/>
                    </a:cubicBezTo>
                    <a:cubicBezTo>
                      <a:pt x="25" y="4"/>
                      <a:pt x="22" y="4"/>
                      <a:pt x="20" y="4"/>
                    </a:cubicBezTo>
                    <a:cubicBezTo>
                      <a:pt x="18" y="5"/>
                      <a:pt x="17" y="7"/>
                      <a:pt x="16" y="9"/>
                    </a:cubicBezTo>
                    <a:cubicBezTo>
                      <a:pt x="15" y="11"/>
                      <a:pt x="15" y="13"/>
                      <a:pt x="16" y="15"/>
                    </a:cubicBezTo>
                    <a:cubicBezTo>
                      <a:pt x="17" y="16"/>
                      <a:pt x="18" y="18"/>
                      <a:pt x="19" y="19"/>
                    </a:cubicBezTo>
                    <a:cubicBezTo>
                      <a:pt x="21" y="20"/>
                      <a:pt x="22" y="21"/>
                      <a:pt x="24" y="22"/>
                    </a:cubicBezTo>
                    <a:cubicBezTo>
                      <a:pt x="25" y="24"/>
                      <a:pt x="27" y="25"/>
                      <a:pt x="28" y="27"/>
                    </a:cubicBezTo>
                    <a:cubicBezTo>
                      <a:pt x="30" y="28"/>
                      <a:pt x="31" y="30"/>
                      <a:pt x="31" y="32"/>
                    </a:cubicBezTo>
                    <a:cubicBezTo>
                      <a:pt x="32" y="34"/>
                      <a:pt x="31" y="37"/>
                      <a:pt x="31" y="40"/>
                    </a:cubicBezTo>
                    <a:cubicBezTo>
                      <a:pt x="29" y="44"/>
                      <a:pt x="27" y="48"/>
                      <a:pt x="24" y="49"/>
                    </a:cubicBezTo>
                    <a:cubicBezTo>
                      <a:pt x="20" y="50"/>
                      <a:pt x="17" y="51"/>
                      <a:pt x="12" y="49"/>
                    </a:cubicBezTo>
                    <a:cubicBezTo>
                      <a:pt x="8" y="48"/>
                      <a:pt x="6" y="46"/>
                      <a:pt x="3" y="44"/>
                    </a:cubicBezTo>
                    <a:cubicBezTo>
                      <a:pt x="1" y="41"/>
                      <a:pt x="0" y="39"/>
                      <a:pt x="1" y="38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37"/>
              <p:cNvSpPr/>
              <p:nvPr/>
            </p:nvSpPr>
            <p:spPr bwMode="auto">
              <a:xfrm>
                <a:off x="804" y="1367"/>
                <a:ext cx="16" cy="54"/>
              </a:xfrm>
              <a:custGeom>
                <a:avLst/>
                <a:gdLst>
                  <a:gd name="T0" fmla="*/ 0 w 15"/>
                  <a:gd name="T1" fmla="*/ 48 h 50"/>
                  <a:gd name="T2" fmla="*/ 11 w 15"/>
                  <a:gd name="T3" fmla="*/ 2 h 50"/>
                  <a:gd name="T4" fmla="*/ 13 w 15"/>
                  <a:gd name="T5" fmla="*/ 0 h 50"/>
                  <a:gd name="T6" fmla="*/ 15 w 15"/>
                  <a:gd name="T7" fmla="*/ 3 h 50"/>
                  <a:gd name="T8" fmla="*/ 4 w 15"/>
                  <a:gd name="T9" fmla="*/ 49 h 50"/>
                  <a:gd name="T10" fmla="*/ 3 w 15"/>
                  <a:gd name="T11" fmla="*/ 50 h 50"/>
                  <a:gd name="T12" fmla="*/ 2 w 15"/>
                  <a:gd name="T13" fmla="*/ 50 h 50"/>
                  <a:gd name="T14" fmla="*/ 0 w 15"/>
                  <a:gd name="T15" fmla="*/ 49 h 50"/>
                  <a:gd name="T16" fmla="*/ 0 w 15"/>
                  <a:gd name="T17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0" y="48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49"/>
                      <a:pt x="4" y="50"/>
                      <a:pt x="3" y="50"/>
                    </a:cubicBezTo>
                    <a:cubicBezTo>
                      <a:pt x="3" y="50"/>
                      <a:pt x="2" y="50"/>
                      <a:pt x="2" y="50"/>
                    </a:cubicBezTo>
                    <a:cubicBezTo>
                      <a:pt x="1" y="50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38"/>
              <p:cNvSpPr/>
              <p:nvPr/>
            </p:nvSpPr>
            <p:spPr bwMode="auto">
              <a:xfrm>
                <a:off x="822" y="1370"/>
                <a:ext cx="40" cy="60"/>
              </a:xfrm>
              <a:custGeom>
                <a:avLst/>
                <a:gdLst>
                  <a:gd name="T0" fmla="*/ 0 w 37"/>
                  <a:gd name="T1" fmla="*/ 49 h 55"/>
                  <a:gd name="T2" fmla="*/ 8 w 37"/>
                  <a:gd name="T3" fmla="*/ 2 h 55"/>
                  <a:gd name="T4" fmla="*/ 11 w 37"/>
                  <a:gd name="T5" fmla="*/ 1 h 55"/>
                  <a:gd name="T6" fmla="*/ 14 w 37"/>
                  <a:gd name="T7" fmla="*/ 4 h 55"/>
                  <a:gd name="T8" fmla="*/ 26 w 37"/>
                  <a:gd name="T9" fmla="*/ 44 h 55"/>
                  <a:gd name="T10" fmla="*/ 32 w 37"/>
                  <a:gd name="T11" fmla="*/ 6 h 55"/>
                  <a:gd name="T12" fmla="*/ 35 w 37"/>
                  <a:gd name="T13" fmla="*/ 5 h 55"/>
                  <a:gd name="T14" fmla="*/ 37 w 37"/>
                  <a:gd name="T15" fmla="*/ 7 h 55"/>
                  <a:gd name="T16" fmla="*/ 29 w 37"/>
                  <a:gd name="T17" fmla="*/ 53 h 55"/>
                  <a:gd name="T18" fmla="*/ 28 w 37"/>
                  <a:gd name="T19" fmla="*/ 54 h 55"/>
                  <a:gd name="T20" fmla="*/ 27 w 37"/>
                  <a:gd name="T21" fmla="*/ 55 h 55"/>
                  <a:gd name="T22" fmla="*/ 24 w 37"/>
                  <a:gd name="T23" fmla="*/ 52 h 55"/>
                  <a:gd name="T24" fmla="*/ 11 w 37"/>
                  <a:gd name="T25" fmla="*/ 11 h 55"/>
                  <a:gd name="T26" fmla="*/ 5 w 37"/>
                  <a:gd name="T27" fmla="*/ 49 h 55"/>
                  <a:gd name="T28" fmla="*/ 4 w 37"/>
                  <a:gd name="T29" fmla="*/ 51 h 55"/>
                  <a:gd name="T30" fmla="*/ 2 w 37"/>
                  <a:gd name="T31" fmla="*/ 51 h 55"/>
                  <a:gd name="T32" fmla="*/ 1 w 37"/>
                  <a:gd name="T33" fmla="*/ 50 h 55"/>
                  <a:gd name="T34" fmla="*/ 0 w 37"/>
                  <a:gd name="T35" fmla="*/ 4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55">
                    <a:moveTo>
                      <a:pt x="0" y="49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9" y="0"/>
                      <a:pt x="11" y="1"/>
                    </a:cubicBezTo>
                    <a:cubicBezTo>
                      <a:pt x="12" y="1"/>
                      <a:pt x="13" y="2"/>
                      <a:pt x="14" y="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3" y="5"/>
                      <a:pt x="33" y="4"/>
                      <a:pt x="35" y="5"/>
                    </a:cubicBezTo>
                    <a:cubicBezTo>
                      <a:pt x="36" y="5"/>
                      <a:pt x="37" y="6"/>
                      <a:pt x="37" y="7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4"/>
                      <a:pt x="29" y="54"/>
                      <a:pt x="28" y="54"/>
                    </a:cubicBezTo>
                    <a:cubicBezTo>
                      <a:pt x="28" y="55"/>
                      <a:pt x="27" y="55"/>
                      <a:pt x="27" y="55"/>
                    </a:cubicBezTo>
                    <a:cubicBezTo>
                      <a:pt x="26" y="55"/>
                      <a:pt x="25" y="53"/>
                      <a:pt x="24" y="5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50"/>
                      <a:pt x="5" y="50"/>
                      <a:pt x="4" y="51"/>
                    </a:cubicBezTo>
                    <a:cubicBezTo>
                      <a:pt x="4" y="51"/>
                      <a:pt x="3" y="51"/>
                      <a:pt x="2" y="51"/>
                    </a:cubicBezTo>
                    <a:cubicBezTo>
                      <a:pt x="2" y="51"/>
                      <a:pt x="1" y="50"/>
                      <a:pt x="1" y="50"/>
                    </a:cubicBezTo>
                    <a:cubicBezTo>
                      <a:pt x="1" y="50"/>
                      <a:pt x="0" y="49"/>
                      <a:pt x="0" y="49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39"/>
              <p:cNvSpPr/>
              <p:nvPr/>
            </p:nvSpPr>
            <p:spPr bwMode="auto">
              <a:xfrm>
                <a:off x="868" y="1378"/>
                <a:ext cx="34" cy="56"/>
              </a:xfrm>
              <a:custGeom>
                <a:avLst/>
                <a:gdLst>
                  <a:gd name="T0" fmla="*/ 1 w 31"/>
                  <a:gd name="T1" fmla="*/ 35 h 51"/>
                  <a:gd name="T2" fmla="*/ 2 w 31"/>
                  <a:gd name="T3" fmla="*/ 14 h 51"/>
                  <a:gd name="T4" fmla="*/ 7 w 31"/>
                  <a:gd name="T5" fmla="*/ 3 h 51"/>
                  <a:gd name="T6" fmla="*/ 18 w 31"/>
                  <a:gd name="T7" fmla="*/ 0 h 51"/>
                  <a:gd name="T8" fmla="*/ 28 w 31"/>
                  <a:gd name="T9" fmla="*/ 4 h 51"/>
                  <a:gd name="T10" fmla="*/ 31 w 31"/>
                  <a:gd name="T11" fmla="*/ 12 h 51"/>
                  <a:gd name="T12" fmla="*/ 31 w 31"/>
                  <a:gd name="T13" fmla="*/ 14 h 51"/>
                  <a:gd name="T14" fmla="*/ 29 w 31"/>
                  <a:gd name="T15" fmla="*/ 15 h 51"/>
                  <a:gd name="T16" fmla="*/ 27 w 31"/>
                  <a:gd name="T17" fmla="*/ 13 h 51"/>
                  <a:gd name="T18" fmla="*/ 26 w 31"/>
                  <a:gd name="T19" fmla="*/ 11 h 51"/>
                  <a:gd name="T20" fmla="*/ 26 w 31"/>
                  <a:gd name="T21" fmla="*/ 9 h 51"/>
                  <a:gd name="T22" fmla="*/ 24 w 31"/>
                  <a:gd name="T23" fmla="*/ 7 h 51"/>
                  <a:gd name="T24" fmla="*/ 22 w 31"/>
                  <a:gd name="T25" fmla="*/ 5 h 51"/>
                  <a:gd name="T26" fmla="*/ 17 w 31"/>
                  <a:gd name="T27" fmla="*/ 4 h 51"/>
                  <a:gd name="T28" fmla="*/ 7 w 31"/>
                  <a:gd name="T29" fmla="*/ 14 h 51"/>
                  <a:gd name="T30" fmla="*/ 5 w 31"/>
                  <a:gd name="T31" fmla="*/ 35 h 51"/>
                  <a:gd name="T32" fmla="*/ 15 w 31"/>
                  <a:gd name="T33" fmla="*/ 47 h 51"/>
                  <a:gd name="T34" fmla="*/ 20 w 31"/>
                  <a:gd name="T35" fmla="*/ 46 h 51"/>
                  <a:gd name="T36" fmla="*/ 23 w 31"/>
                  <a:gd name="T37" fmla="*/ 44 h 51"/>
                  <a:gd name="T38" fmla="*/ 24 w 31"/>
                  <a:gd name="T39" fmla="*/ 42 h 51"/>
                  <a:gd name="T40" fmla="*/ 25 w 31"/>
                  <a:gd name="T41" fmla="*/ 39 h 51"/>
                  <a:gd name="T42" fmla="*/ 27 w 31"/>
                  <a:gd name="T43" fmla="*/ 37 h 51"/>
                  <a:gd name="T44" fmla="*/ 29 w 31"/>
                  <a:gd name="T45" fmla="*/ 38 h 51"/>
                  <a:gd name="T46" fmla="*/ 29 w 31"/>
                  <a:gd name="T47" fmla="*/ 40 h 51"/>
                  <a:gd name="T48" fmla="*/ 25 w 31"/>
                  <a:gd name="T49" fmla="*/ 48 h 51"/>
                  <a:gd name="T50" fmla="*/ 14 w 31"/>
                  <a:gd name="T51" fmla="*/ 51 h 51"/>
                  <a:gd name="T52" fmla="*/ 4 w 31"/>
                  <a:gd name="T53" fmla="*/ 47 h 51"/>
                  <a:gd name="T54" fmla="*/ 1 w 31"/>
                  <a:gd name="T55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51">
                    <a:moveTo>
                      <a:pt x="1" y="35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3" y="9"/>
                      <a:pt x="4" y="5"/>
                      <a:pt x="7" y="3"/>
                    </a:cubicBezTo>
                    <a:cubicBezTo>
                      <a:pt x="10" y="0"/>
                      <a:pt x="13" y="0"/>
                      <a:pt x="18" y="0"/>
                    </a:cubicBezTo>
                    <a:cubicBezTo>
                      <a:pt x="22" y="0"/>
                      <a:pt x="26" y="1"/>
                      <a:pt x="28" y="4"/>
                    </a:cubicBezTo>
                    <a:cubicBezTo>
                      <a:pt x="30" y="6"/>
                      <a:pt x="31" y="9"/>
                      <a:pt x="31" y="12"/>
                    </a:cubicBezTo>
                    <a:cubicBezTo>
                      <a:pt x="31" y="13"/>
                      <a:pt x="31" y="14"/>
                      <a:pt x="31" y="14"/>
                    </a:cubicBezTo>
                    <a:cubicBezTo>
                      <a:pt x="30" y="15"/>
                      <a:pt x="30" y="15"/>
                      <a:pt x="29" y="15"/>
                    </a:cubicBezTo>
                    <a:cubicBezTo>
                      <a:pt x="27" y="15"/>
                      <a:pt x="27" y="14"/>
                      <a:pt x="27" y="13"/>
                    </a:cubicBezTo>
                    <a:cubicBezTo>
                      <a:pt x="27" y="12"/>
                      <a:pt x="27" y="12"/>
                      <a:pt x="26" y="11"/>
                    </a:cubicBezTo>
                    <a:cubicBezTo>
                      <a:pt x="26" y="10"/>
                      <a:pt x="26" y="10"/>
                      <a:pt x="26" y="9"/>
                    </a:cubicBezTo>
                    <a:cubicBezTo>
                      <a:pt x="25" y="8"/>
                      <a:pt x="25" y="7"/>
                      <a:pt x="24" y="7"/>
                    </a:cubicBezTo>
                    <a:cubicBezTo>
                      <a:pt x="24" y="6"/>
                      <a:pt x="23" y="5"/>
                      <a:pt x="22" y="5"/>
                    </a:cubicBezTo>
                    <a:cubicBezTo>
                      <a:pt x="20" y="4"/>
                      <a:pt x="19" y="4"/>
                      <a:pt x="17" y="4"/>
                    </a:cubicBezTo>
                    <a:cubicBezTo>
                      <a:pt x="11" y="4"/>
                      <a:pt x="7" y="7"/>
                      <a:pt x="7" y="14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42"/>
                      <a:pt x="8" y="46"/>
                      <a:pt x="15" y="47"/>
                    </a:cubicBezTo>
                    <a:cubicBezTo>
                      <a:pt x="17" y="47"/>
                      <a:pt x="19" y="47"/>
                      <a:pt x="20" y="46"/>
                    </a:cubicBezTo>
                    <a:cubicBezTo>
                      <a:pt x="21" y="46"/>
                      <a:pt x="22" y="45"/>
                      <a:pt x="23" y="44"/>
                    </a:cubicBezTo>
                    <a:cubicBezTo>
                      <a:pt x="24" y="43"/>
                      <a:pt x="24" y="42"/>
                      <a:pt x="24" y="42"/>
                    </a:cubicBezTo>
                    <a:cubicBezTo>
                      <a:pt x="24" y="41"/>
                      <a:pt x="25" y="40"/>
                      <a:pt x="25" y="39"/>
                    </a:cubicBezTo>
                    <a:cubicBezTo>
                      <a:pt x="25" y="38"/>
                      <a:pt x="26" y="37"/>
                      <a:pt x="27" y="37"/>
                    </a:cubicBezTo>
                    <a:cubicBezTo>
                      <a:pt x="28" y="37"/>
                      <a:pt x="29" y="37"/>
                      <a:pt x="29" y="38"/>
                    </a:cubicBezTo>
                    <a:cubicBezTo>
                      <a:pt x="29" y="38"/>
                      <a:pt x="29" y="39"/>
                      <a:pt x="29" y="40"/>
                    </a:cubicBezTo>
                    <a:cubicBezTo>
                      <a:pt x="29" y="43"/>
                      <a:pt x="28" y="46"/>
                      <a:pt x="25" y="48"/>
                    </a:cubicBezTo>
                    <a:cubicBezTo>
                      <a:pt x="22" y="50"/>
                      <a:pt x="19" y="51"/>
                      <a:pt x="14" y="51"/>
                    </a:cubicBezTo>
                    <a:cubicBezTo>
                      <a:pt x="10" y="51"/>
                      <a:pt x="7" y="49"/>
                      <a:pt x="4" y="47"/>
                    </a:cubicBezTo>
                    <a:cubicBezTo>
                      <a:pt x="2" y="44"/>
                      <a:pt x="0" y="40"/>
                      <a:pt x="1" y="35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40"/>
              <p:cNvSpPr/>
              <p:nvPr/>
            </p:nvSpPr>
            <p:spPr bwMode="auto">
              <a:xfrm>
                <a:off x="909" y="1378"/>
                <a:ext cx="33" cy="56"/>
              </a:xfrm>
              <a:custGeom>
                <a:avLst/>
                <a:gdLst>
                  <a:gd name="T0" fmla="*/ 1 w 30"/>
                  <a:gd name="T1" fmla="*/ 50 h 51"/>
                  <a:gd name="T2" fmla="*/ 0 w 30"/>
                  <a:gd name="T3" fmla="*/ 2 h 51"/>
                  <a:gd name="T4" fmla="*/ 1 w 30"/>
                  <a:gd name="T5" fmla="*/ 1 h 51"/>
                  <a:gd name="T6" fmla="*/ 2 w 30"/>
                  <a:gd name="T7" fmla="*/ 1 h 51"/>
                  <a:gd name="T8" fmla="*/ 27 w 30"/>
                  <a:gd name="T9" fmla="*/ 0 h 51"/>
                  <a:gd name="T10" fmla="*/ 29 w 30"/>
                  <a:gd name="T11" fmla="*/ 2 h 51"/>
                  <a:gd name="T12" fmla="*/ 28 w 30"/>
                  <a:gd name="T13" fmla="*/ 4 h 51"/>
                  <a:gd name="T14" fmla="*/ 27 w 30"/>
                  <a:gd name="T15" fmla="*/ 4 h 51"/>
                  <a:gd name="T16" fmla="*/ 5 w 30"/>
                  <a:gd name="T17" fmla="*/ 5 h 51"/>
                  <a:gd name="T18" fmla="*/ 5 w 30"/>
                  <a:gd name="T19" fmla="*/ 24 h 51"/>
                  <a:gd name="T20" fmla="*/ 16 w 30"/>
                  <a:gd name="T21" fmla="*/ 24 h 51"/>
                  <a:gd name="T22" fmla="*/ 18 w 30"/>
                  <a:gd name="T23" fmla="*/ 24 h 51"/>
                  <a:gd name="T24" fmla="*/ 18 w 30"/>
                  <a:gd name="T25" fmla="*/ 26 h 51"/>
                  <a:gd name="T26" fmla="*/ 16 w 30"/>
                  <a:gd name="T27" fmla="*/ 28 h 51"/>
                  <a:gd name="T28" fmla="*/ 5 w 30"/>
                  <a:gd name="T29" fmla="*/ 28 h 51"/>
                  <a:gd name="T30" fmla="*/ 6 w 30"/>
                  <a:gd name="T31" fmla="*/ 47 h 51"/>
                  <a:gd name="T32" fmla="*/ 28 w 30"/>
                  <a:gd name="T33" fmla="*/ 46 h 51"/>
                  <a:gd name="T34" fmla="*/ 29 w 30"/>
                  <a:gd name="T35" fmla="*/ 47 h 51"/>
                  <a:gd name="T36" fmla="*/ 30 w 30"/>
                  <a:gd name="T37" fmla="*/ 49 h 51"/>
                  <a:gd name="T38" fmla="*/ 28 w 30"/>
                  <a:gd name="T39" fmla="*/ 51 h 51"/>
                  <a:gd name="T40" fmla="*/ 4 w 30"/>
                  <a:gd name="T41" fmla="*/ 51 h 51"/>
                  <a:gd name="T42" fmla="*/ 2 w 30"/>
                  <a:gd name="T43" fmla="*/ 51 h 51"/>
                  <a:gd name="T44" fmla="*/ 1 w 30"/>
                  <a:gd name="T45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51">
                    <a:moveTo>
                      <a:pt x="1" y="5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8" y="0"/>
                      <a:pt x="29" y="1"/>
                      <a:pt x="29" y="2"/>
                    </a:cubicBezTo>
                    <a:cubicBezTo>
                      <a:pt x="29" y="3"/>
                      <a:pt x="29" y="3"/>
                      <a:pt x="28" y="4"/>
                    </a:cubicBezTo>
                    <a:cubicBezTo>
                      <a:pt x="28" y="4"/>
                      <a:pt x="28" y="4"/>
                      <a:pt x="2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8" y="24"/>
                    </a:cubicBezTo>
                    <a:cubicBezTo>
                      <a:pt x="18" y="25"/>
                      <a:pt x="18" y="25"/>
                      <a:pt x="18" y="26"/>
                    </a:cubicBezTo>
                    <a:cubicBezTo>
                      <a:pt x="18" y="27"/>
                      <a:pt x="18" y="28"/>
                      <a:pt x="16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6"/>
                      <a:pt x="29" y="47"/>
                      <a:pt x="29" y="47"/>
                    </a:cubicBezTo>
                    <a:cubicBezTo>
                      <a:pt x="30" y="47"/>
                      <a:pt x="30" y="48"/>
                      <a:pt x="30" y="49"/>
                    </a:cubicBezTo>
                    <a:cubicBezTo>
                      <a:pt x="30" y="50"/>
                      <a:pt x="29" y="51"/>
                      <a:pt x="28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1"/>
                    </a:cubicBezTo>
                    <a:cubicBezTo>
                      <a:pt x="2" y="51"/>
                      <a:pt x="1" y="50"/>
                      <a:pt x="1" y="50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41"/>
              <p:cNvSpPr/>
              <p:nvPr/>
            </p:nvSpPr>
            <p:spPr bwMode="auto">
              <a:xfrm>
                <a:off x="958" y="1374"/>
                <a:ext cx="17" cy="56"/>
              </a:xfrm>
              <a:custGeom>
                <a:avLst/>
                <a:gdLst>
                  <a:gd name="T0" fmla="*/ 0 w 16"/>
                  <a:gd name="T1" fmla="*/ 12 h 51"/>
                  <a:gd name="T2" fmla="*/ 1 w 16"/>
                  <a:gd name="T3" fmla="*/ 10 h 51"/>
                  <a:gd name="T4" fmla="*/ 6 w 16"/>
                  <a:gd name="T5" fmla="*/ 1 h 51"/>
                  <a:gd name="T6" fmla="*/ 7 w 16"/>
                  <a:gd name="T7" fmla="*/ 0 h 51"/>
                  <a:gd name="T8" fmla="*/ 9 w 16"/>
                  <a:gd name="T9" fmla="*/ 1 h 51"/>
                  <a:gd name="T10" fmla="*/ 9 w 16"/>
                  <a:gd name="T11" fmla="*/ 2 h 51"/>
                  <a:gd name="T12" fmla="*/ 15 w 16"/>
                  <a:gd name="T13" fmla="*/ 49 h 51"/>
                  <a:gd name="T14" fmla="*/ 15 w 16"/>
                  <a:gd name="T15" fmla="*/ 50 h 51"/>
                  <a:gd name="T16" fmla="*/ 13 w 16"/>
                  <a:gd name="T17" fmla="*/ 51 h 51"/>
                  <a:gd name="T18" fmla="*/ 12 w 16"/>
                  <a:gd name="T19" fmla="*/ 50 h 51"/>
                  <a:gd name="T20" fmla="*/ 11 w 16"/>
                  <a:gd name="T21" fmla="*/ 49 h 51"/>
                  <a:gd name="T22" fmla="*/ 6 w 16"/>
                  <a:gd name="T23" fmla="*/ 8 h 51"/>
                  <a:gd name="T24" fmla="*/ 3 w 16"/>
                  <a:gd name="T25" fmla="*/ 13 h 51"/>
                  <a:gd name="T26" fmla="*/ 2 w 16"/>
                  <a:gd name="T27" fmla="*/ 14 h 51"/>
                  <a:gd name="T28" fmla="*/ 1 w 16"/>
                  <a:gd name="T29" fmla="*/ 14 h 51"/>
                  <a:gd name="T30" fmla="*/ 0 w 16"/>
                  <a:gd name="T31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51">
                    <a:moveTo>
                      <a:pt x="0" y="12"/>
                    </a:moveTo>
                    <a:cubicBezTo>
                      <a:pt x="0" y="12"/>
                      <a:pt x="0" y="11"/>
                      <a:pt x="1" y="1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9"/>
                      <a:pt x="15" y="50"/>
                      <a:pt x="15" y="50"/>
                    </a:cubicBezTo>
                    <a:cubicBezTo>
                      <a:pt x="14" y="50"/>
                      <a:pt x="14" y="51"/>
                      <a:pt x="13" y="51"/>
                    </a:cubicBezTo>
                    <a:cubicBezTo>
                      <a:pt x="13" y="51"/>
                      <a:pt x="12" y="51"/>
                      <a:pt x="12" y="50"/>
                    </a:cubicBezTo>
                    <a:cubicBezTo>
                      <a:pt x="11" y="50"/>
                      <a:pt x="11" y="50"/>
                      <a:pt x="11" y="4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42"/>
              <p:cNvSpPr>
                <a:spLocks noEditPoints="1"/>
              </p:cNvSpPr>
              <p:nvPr/>
            </p:nvSpPr>
            <p:spPr bwMode="auto">
              <a:xfrm>
                <a:off x="977" y="1370"/>
                <a:ext cx="38" cy="57"/>
              </a:xfrm>
              <a:custGeom>
                <a:avLst/>
                <a:gdLst>
                  <a:gd name="T0" fmla="*/ 6 w 35"/>
                  <a:gd name="T1" fmla="*/ 42 h 52"/>
                  <a:gd name="T2" fmla="*/ 8 w 35"/>
                  <a:gd name="T3" fmla="*/ 39 h 52"/>
                  <a:gd name="T4" fmla="*/ 11 w 35"/>
                  <a:gd name="T5" fmla="*/ 41 h 52"/>
                  <a:gd name="T6" fmla="*/ 15 w 35"/>
                  <a:gd name="T7" fmla="*/ 46 h 52"/>
                  <a:gd name="T8" fmla="*/ 22 w 35"/>
                  <a:gd name="T9" fmla="*/ 47 h 52"/>
                  <a:gd name="T10" fmla="*/ 30 w 35"/>
                  <a:gd name="T11" fmla="*/ 34 h 52"/>
                  <a:gd name="T12" fmla="*/ 27 w 35"/>
                  <a:gd name="T13" fmla="*/ 24 h 52"/>
                  <a:gd name="T14" fmla="*/ 18 w 35"/>
                  <a:gd name="T15" fmla="*/ 30 h 52"/>
                  <a:gd name="T16" fmla="*/ 2 w 35"/>
                  <a:gd name="T17" fmla="*/ 20 h 52"/>
                  <a:gd name="T18" fmla="*/ 1 w 35"/>
                  <a:gd name="T19" fmla="*/ 18 h 52"/>
                  <a:gd name="T20" fmla="*/ 3 w 35"/>
                  <a:gd name="T21" fmla="*/ 6 h 52"/>
                  <a:gd name="T22" fmla="*/ 13 w 35"/>
                  <a:gd name="T23" fmla="*/ 1 h 52"/>
                  <a:gd name="T24" fmla="*/ 24 w 35"/>
                  <a:gd name="T25" fmla="*/ 2 h 52"/>
                  <a:gd name="T26" fmla="*/ 30 w 35"/>
                  <a:gd name="T27" fmla="*/ 12 h 52"/>
                  <a:gd name="T28" fmla="*/ 34 w 35"/>
                  <a:gd name="T29" fmla="*/ 33 h 52"/>
                  <a:gd name="T30" fmla="*/ 32 w 35"/>
                  <a:gd name="T31" fmla="*/ 45 h 52"/>
                  <a:gd name="T32" fmla="*/ 23 w 35"/>
                  <a:gd name="T33" fmla="*/ 51 h 52"/>
                  <a:gd name="T34" fmla="*/ 12 w 35"/>
                  <a:gd name="T35" fmla="*/ 49 h 52"/>
                  <a:gd name="T36" fmla="*/ 6 w 35"/>
                  <a:gd name="T37" fmla="*/ 42 h 52"/>
                  <a:gd name="T38" fmla="*/ 6 w 35"/>
                  <a:gd name="T39" fmla="*/ 18 h 52"/>
                  <a:gd name="T40" fmla="*/ 10 w 35"/>
                  <a:gd name="T41" fmla="*/ 26 h 52"/>
                  <a:gd name="T42" fmla="*/ 18 w 35"/>
                  <a:gd name="T43" fmla="*/ 26 h 52"/>
                  <a:gd name="T44" fmla="*/ 26 w 35"/>
                  <a:gd name="T45" fmla="*/ 15 h 52"/>
                  <a:gd name="T46" fmla="*/ 25 w 35"/>
                  <a:gd name="T47" fmla="*/ 13 h 52"/>
                  <a:gd name="T48" fmla="*/ 21 w 35"/>
                  <a:gd name="T49" fmla="*/ 6 h 52"/>
                  <a:gd name="T50" fmla="*/ 13 w 35"/>
                  <a:gd name="T51" fmla="*/ 4 h 52"/>
                  <a:gd name="T52" fmla="*/ 6 w 35"/>
                  <a:gd name="T53" fmla="*/ 17 h 52"/>
                  <a:gd name="T54" fmla="*/ 6 w 35"/>
                  <a:gd name="T55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" h="52">
                    <a:moveTo>
                      <a:pt x="6" y="42"/>
                    </a:moveTo>
                    <a:cubicBezTo>
                      <a:pt x="6" y="41"/>
                      <a:pt x="7" y="40"/>
                      <a:pt x="8" y="39"/>
                    </a:cubicBezTo>
                    <a:cubicBezTo>
                      <a:pt x="9" y="39"/>
                      <a:pt x="10" y="40"/>
                      <a:pt x="11" y="41"/>
                    </a:cubicBezTo>
                    <a:cubicBezTo>
                      <a:pt x="11" y="43"/>
                      <a:pt x="12" y="45"/>
                      <a:pt x="15" y="46"/>
                    </a:cubicBezTo>
                    <a:cubicBezTo>
                      <a:pt x="17" y="47"/>
                      <a:pt x="19" y="47"/>
                      <a:pt x="22" y="47"/>
                    </a:cubicBezTo>
                    <a:cubicBezTo>
                      <a:pt x="28" y="45"/>
                      <a:pt x="31" y="41"/>
                      <a:pt x="30" y="3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7"/>
                      <a:pt x="23" y="30"/>
                      <a:pt x="18" y="30"/>
                    </a:cubicBezTo>
                    <a:cubicBezTo>
                      <a:pt x="9" y="32"/>
                      <a:pt x="4" y="29"/>
                      <a:pt x="2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3"/>
                      <a:pt x="1" y="9"/>
                      <a:pt x="3" y="6"/>
                    </a:cubicBezTo>
                    <a:cubicBezTo>
                      <a:pt x="5" y="3"/>
                      <a:pt x="8" y="1"/>
                      <a:pt x="13" y="1"/>
                    </a:cubicBezTo>
                    <a:cubicBezTo>
                      <a:pt x="17" y="0"/>
                      <a:pt x="21" y="0"/>
                      <a:pt x="24" y="2"/>
                    </a:cubicBezTo>
                    <a:cubicBezTo>
                      <a:pt x="27" y="4"/>
                      <a:pt x="29" y="7"/>
                      <a:pt x="30" y="1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5" y="38"/>
                      <a:pt x="34" y="42"/>
                      <a:pt x="32" y="45"/>
                    </a:cubicBezTo>
                    <a:cubicBezTo>
                      <a:pt x="30" y="48"/>
                      <a:pt x="27" y="50"/>
                      <a:pt x="23" y="51"/>
                    </a:cubicBezTo>
                    <a:cubicBezTo>
                      <a:pt x="18" y="52"/>
                      <a:pt x="15" y="51"/>
                      <a:pt x="12" y="49"/>
                    </a:cubicBezTo>
                    <a:cubicBezTo>
                      <a:pt x="9" y="48"/>
                      <a:pt x="7" y="45"/>
                      <a:pt x="6" y="42"/>
                    </a:cubicBezTo>
                    <a:close/>
                    <a:moveTo>
                      <a:pt x="6" y="18"/>
                    </a:moveTo>
                    <a:cubicBezTo>
                      <a:pt x="7" y="22"/>
                      <a:pt x="8" y="24"/>
                      <a:pt x="10" y="26"/>
                    </a:cubicBezTo>
                    <a:cubicBezTo>
                      <a:pt x="12" y="27"/>
                      <a:pt x="15" y="27"/>
                      <a:pt x="18" y="26"/>
                    </a:cubicBezTo>
                    <a:cubicBezTo>
                      <a:pt x="24" y="25"/>
                      <a:pt x="27" y="21"/>
                      <a:pt x="26" y="15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0"/>
                      <a:pt x="23" y="7"/>
                      <a:pt x="21" y="6"/>
                    </a:cubicBezTo>
                    <a:cubicBezTo>
                      <a:pt x="19" y="4"/>
                      <a:pt x="17" y="4"/>
                      <a:pt x="13" y="4"/>
                    </a:cubicBezTo>
                    <a:cubicBezTo>
                      <a:pt x="7" y="6"/>
                      <a:pt x="5" y="10"/>
                      <a:pt x="6" y="17"/>
                    </a:cubicBez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43"/>
              <p:cNvSpPr>
                <a:spLocks noEditPoints="1"/>
              </p:cNvSpPr>
              <p:nvPr/>
            </p:nvSpPr>
            <p:spPr bwMode="auto">
              <a:xfrm>
                <a:off x="1015" y="1359"/>
                <a:ext cx="41" cy="58"/>
              </a:xfrm>
              <a:custGeom>
                <a:avLst/>
                <a:gdLst>
                  <a:gd name="T0" fmla="*/ 8 w 37"/>
                  <a:gd name="T1" fmla="*/ 42 h 53"/>
                  <a:gd name="T2" fmla="*/ 7 w 37"/>
                  <a:gd name="T3" fmla="*/ 41 h 53"/>
                  <a:gd name="T4" fmla="*/ 11 w 37"/>
                  <a:gd name="T5" fmla="*/ 26 h 53"/>
                  <a:gd name="T6" fmla="*/ 2 w 37"/>
                  <a:gd name="T7" fmla="*/ 18 h 53"/>
                  <a:gd name="T8" fmla="*/ 11 w 37"/>
                  <a:gd name="T9" fmla="*/ 2 h 53"/>
                  <a:gd name="T10" fmla="*/ 27 w 37"/>
                  <a:gd name="T11" fmla="*/ 10 h 53"/>
                  <a:gd name="T12" fmla="*/ 24 w 37"/>
                  <a:gd name="T13" fmla="*/ 23 h 53"/>
                  <a:gd name="T14" fmla="*/ 35 w 37"/>
                  <a:gd name="T15" fmla="*/ 33 h 53"/>
                  <a:gd name="T16" fmla="*/ 35 w 37"/>
                  <a:gd name="T17" fmla="*/ 34 h 53"/>
                  <a:gd name="T18" fmla="*/ 35 w 37"/>
                  <a:gd name="T19" fmla="*/ 45 h 53"/>
                  <a:gd name="T20" fmla="*/ 25 w 37"/>
                  <a:gd name="T21" fmla="*/ 52 h 53"/>
                  <a:gd name="T22" fmla="*/ 14 w 37"/>
                  <a:gd name="T23" fmla="*/ 51 h 53"/>
                  <a:gd name="T24" fmla="*/ 8 w 37"/>
                  <a:gd name="T25" fmla="*/ 42 h 53"/>
                  <a:gd name="T26" fmla="*/ 6 w 37"/>
                  <a:gd name="T27" fmla="*/ 17 h 53"/>
                  <a:gd name="T28" fmla="*/ 17 w 37"/>
                  <a:gd name="T29" fmla="*/ 23 h 53"/>
                  <a:gd name="T30" fmla="*/ 23 w 37"/>
                  <a:gd name="T31" fmla="*/ 12 h 53"/>
                  <a:gd name="T32" fmla="*/ 12 w 37"/>
                  <a:gd name="T33" fmla="*/ 6 h 53"/>
                  <a:gd name="T34" fmla="*/ 6 w 37"/>
                  <a:gd name="T35" fmla="*/ 17 h 53"/>
                  <a:gd name="T36" fmla="*/ 12 w 37"/>
                  <a:gd name="T37" fmla="*/ 40 h 53"/>
                  <a:gd name="T38" fmla="*/ 17 w 37"/>
                  <a:gd name="T39" fmla="*/ 47 h 53"/>
                  <a:gd name="T40" fmla="*/ 24 w 37"/>
                  <a:gd name="T41" fmla="*/ 48 h 53"/>
                  <a:gd name="T42" fmla="*/ 31 w 37"/>
                  <a:gd name="T43" fmla="*/ 43 h 53"/>
                  <a:gd name="T44" fmla="*/ 31 w 37"/>
                  <a:gd name="T45" fmla="*/ 35 h 53"/>
                  <a:gd name="T46" fmla="*/ 30 w 37"/>
                  <a:gd name="T47" fmla="*/ 34 h 53"/>
                  <a:gd name="T48" fmla="*/ 18 w 37"/>
                  <a:gd name="T49" fmla="*/ 27 h 53"/>
                  <a:gd name="T50" fmla="*/ 12 w 37"/>
                  <a:gd name="T51" fmla="*/ 39 h 53"/>
                  <a:gd name="T52" fmla="*/ 12 w 37"/>
                  <a:gd name="T5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53">
                    <a:moveTo>
                      <a:pt x="8" y="42"/>
                    </a:moveTo>
                    <a:cubicBezTo>
                      <a:pt x="7" y="41"/>
                      <a:pt x="7" y="41"/>
                      <a:pt x="7" y="41"/>
                    </a:cubicBezTo>
                    <a:cubicBezTo>
                      <a:pt x="5" y="35"/>
                      <a:pt x="7" y="30"/>
                      <a:pt x="11" y="26"/>
                    </a:cubicBezTo>
                    <a:cubicBezTo>
                      <a:pt x="6" y="26"/>
                      <a:pt x="3" y="23"/>
                      <a:pt x="2" y="18"/>
                    </a:cubicBezTo>
                    <a:cubicBezTo>
                      <a:pt x="0" y="10"/>
                      <a:pt x="3" y="5"/>
                      <a:pt x="11" y="2"/>
                    </a:cubicBezTo>
                    <a:cubicBezTo>
                      <a:pt x="19" y="0"/>
                      <a:pt x="25" y="3"/>
                      <a:pt x="27" y="10"/>
                    </a:cubicBezTo>
                    <a:cubicBezTo>
                      <a:pt x="28" y="16"/>
                      <a:pt x="28" y="20"/>
                      <a:pt x="24" y="23"/>
                    </a:cubicBezTo>
                    <a:cubicBezTo>
                      <a:pt x="29" y="23"/>
                      <a:pt x="33" y="26"/>
                      <a:pt x="35" y="3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7" y="38"/>
                      <a:pt x="36" y="42"/>
                      <a:pt x="35" y="45"/>
                    </a:cubicBezTo>
                    <a:cubicBezTo>
                      <a:pt x="33" y="48"/>
                      <a:pt x="30" y="50"/>
                      <a:pt x="25" y="52"/>
                    </a:cubicBezTo>
                    <a:cubicBezTo>
                      <a:pt x="21" y="53"/>
                      <a:pt x="18" y="53"/>
                      <a:pt x="14" y="51"/>
                    </a:cubicBezTo>
                    <a:cubicBezTo>
                      <a:pt x="11" y="50"/>
                      <a:pt x="9" y="47"/>
                      <a:pt x="8" y="42"/>
                    </a:cubicBezTo>
                    <a:close/>
                    <a:moveTo>
                      <a:pt x="6" y="17"/>
                    </a:moveTo>
                    <a:cubicBezTo>
                      <a:pt x="8" y="22"/>
                      <a:pt x="11" y="24"/>
                      <a:pt x="17" y="23"/>
                    </a:cubicBezTo>
                    <a:cubicBezTo>
                      <a:pt x="22" y="21"/>
                      <a:pt x="24" y="17"/>
                      <a:pt x="23" y="12"/>
                    </a:cubicBezTo>
                    <a:cubicBezTo>
                      <a:pt x="21" y="6"/>
                      <a:pt x="18" y="5"/>
                      <a:pt x="12" y="6"/>
                    </a:cubicBezTo>
                    <a:cubicBezTo>
                      <a:pt x="7" y="8"/>
                      <a:pt x="5" y="11"/>
                      <a:pt x="6" y="17"/>
                    </a:cubicBezTo>
                    <a:close/>
                    <a:moveTo>
                      <a:pt x="12" y="40"/>
                    </a:moveTo>
                    <a:cubicBezTo>
                      <a:pt x="13" y="44"/>
                      <a:pt x="14" y="46"/>
                      <a:pt x="17" y="47"/>
                    </a:cubicBezTo>
                    <a:cubicBezTo>
                      <a:pt x="19" y="48"/>
                      <a:pt x="21" y="49"/>
                      <a:pt x="24" y="48"/>
                    </a:cubicBezTo>
                    <a:cubicBezTo>
                      <a:pt x="27" y="47"/>
                      <a:pt x="29" y="45"/>
                      <a:pt x="31" y="43"/>
                    </a:cubicBezTo>
                    <a:cubicBezTo>
                      <a:pt x="32" y="41"/>
                      <a:pt x="32" y="38"/>
                      <a:pt x="31" y="35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9" y="27"/>
                      <a:pt x="24" y="25"/>
                      <a:pt x="18" y="27"/>
                    </a:cubicBezTo>
                    <a:cubicBezTo>
                      <a:pt x="12" y="28"/>
                      <a:pt x="10" y="33"/>
                      <a:pt x="12" y="39"/>
                    </a:cubicBez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44"/>
              <p:cNvSpPr/>
              <p:nvPr/>
            </p:nvSpPr>
            <p:spPr bwMode="auto">
              <a:xfrm>
                <a:off x="1050" y="1346"/>
                <a:ext cx="42" cy="59"/>
              </a:xfrm>
              <a:custGeom>
                <a:avLst/>
                <a:gdLst>
                  <a:gd name="T0" fmla="*/ 10 w 38"/>
                  <a:gd name="T1" fmla="*/ 46 h 54"/>
                  <a:gd name="T2" fmla="*/ 11 w 38"/>
                  <a:gd name="T3" fmla="*/ 43 h 54"/>
                  <a:gd name="T4" fmla="*/ 14 w 38"/>
                  <a:gd name="T5" fmla="*/ 44 h 54"/>
                  <a:gd name="T6" fmla="*/ 19 w 38"/>
                  <a:gd name="T7" fmla="*/ 48 h 54"/>
                  <a:gd name="T8" fmla="*/ 26 w 38"/>
                  <a:gd name="T9" fmla="*/ 48 h 54"/>
                  <a:gd name="T10" fmla="*/ 32 w 38"/>
                  <a:gd name="T11" fmla="*/ 43 h 54"/>
                  <a:gd name="T12" fmla="*/ 32 w 38"/>
                  <a:gd name="T13" fmla="*/ 34 h 54"/>
                  <a:gd name="T14" fmla="*/ 31 w 38"/>
                  <a:gd name="T15" fmla="*/ 33 h 54"/>
                  <a:gd name="T16" fmla="*/ 26 w 38"/>
                  <a:gd name="T17" fmla="*/ 27 h 54"/>
                  <a:gd name="T18" fmla="*/ 18 w 38"/>
                  <a:gd name="T19" fmla="*/ 27 h 54"/>
                  <a:gd name="T20" fmla="*/ 9 w 38"/>
                  <a:gd name="T21" fmla="*/ 31 h 54"/>
                  <a:gd name="T22" fmla="*/ 6 w 38"/>
                  <a:gd name="T23" fmla="*/ 30 h 54"/>
                  <a:gd name="T24" fmla="*/ 6 w 38"/>
                  <a:gd name="T25" fmla="*/ 29 h 54"/>
                  <a:gd name="T26" fmla="*/ 6 w 38"/>
                  <a:gd name="T27" fmla="*/ 29 h 54"/>
                  <a:gd name="T28" fmla="*/ 0 w 38"/>
                  <a:gd name="T29" fmla="*/ 10 h 54"/>
                  <a:gd name="T30" fmla="*/ 1 w 38"/>
                  <a:gd name="T31" fmla="*/ 7 h 54"/>
                  <a:gd name="T32" fmla="*/ 19 w 38"/>
                  <a:gd name="T33" fmla="*/ 0 h 54"/>
                  <a:gd name="T34" fmla="*/ 21 w 38"/>
                  <a:gd name="T35" fmla="*/ 2 h 54"/>
                  <a:gd name="T36" fmla="*/ 20 w 38"/>
                  <a:gd name="T37" fmla="*/ 4 h 54"/>
                  <a:gd name="T38" fmla="*/ 5 w 38"/>
                  <a:gd name="T39" fmla="*/ 10 h 54"/>
                  <a:gd name="T40" fmla="*/ 10 w 38"/>
                  <a:gd name="T41" fmla="*/ 26 h 54"/>
                  <a:gd name="T42" fmla="*/ 17 w 38"/>
                  <a:gd name="T43" fmla="*/ 23 h 54"/>
                  <a:gd name="T44" fmla="*/ 28 w 38"/>
                  <a:gd name="T45" fmla="*/ 23 h 54"/>
                  <a:gd name="T46" fmla="*/ 35 w 38"/>
                  <a:gd name="T47" fmla="*/ 31 h 54"/>
                  <a:gd name="T48" fmla="*/ 36 w 38"/>
                  <a:gd name="T49" fmla="*/ 33 h 54"/>
                  <a:gd name="T50" fmla="*/ 36 w 38"/>
                  <a:gd name="T51" fmla="*/ 44 h 54"/>
                  <a:gd name="T52" fmla="*/ 28 w 38"/>
                  <a:gd name="T53" fmla="*/ 52 h 54"/>
                  <a:gd name="T54" fmla="*/ 17 w 38"/>
                  <a:gd name="T55" fmla="*/ 52 h 54"/>
                  <a:gd name="T56" fmla="*/ 10 w 38"/>
                  <a:gd name="T57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8" h="54">
                    <a:moveTo>
                      <a:pt x="10" y="46"/>
                    </a:moveTo>
                    <a:cubicBezTo>
                      <a:pt x="10" y="45"/>
                      <a:pt x="10" y="44"/>
                      <a:pt x="11" y="43"/>
                    </a:cubicBezTo>
                    <a:cubicBezTo>
                      <a:pt x="13" y="42"/>
                      <a:pt x="14" y="43"/>
                      <a:pt x="14" y="44"/>
                    </a:cubicBezTo>
                    <a:cubicBezTo>
                      <a:pt x="15" y="46"/>
                      <a:pt x="17" y="48"/>
                      <a:pt x="19" y="48"/>
                    </a:cubicBezTo>
                    <a:cubicBezTo>
                      <a:pt x="21" y="49"/>
                      <a:pt x="24" y="49"/>
                      <a:pt x="26" y="48"/>
                    </a:cubicBezTo>
                    <a:cubicBezTo>
                      <a:pt x="29" y="47"/>
                      <a:pt x="31" y="45"/>
                      <a:pt x="32" y="43"/>
                    </a:cubicBezTo>
                    <a:cubicBezTo>
                      <a:pt x="33" y="40"/>
                      <a:pt x="33" y="38"/>
                      <a:pt x="32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0" y="30"/>
                      <a:pt x="28" y="28"/>
                      <a:pt x="26" y="27"/>
                    </a:cubicBezTo>
                    <a:cubicBezTo>
                      <a:pt x="24" y="26"/>
                      <a:pt x="21" y="26"/>
                      <a:pt x="18" y="27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7" y="31"/>
                      <a:pt x="6" y="30"/>
                    </a:cubicBezTo>
                    <a:cubicBezTo>
                      <a:pt x="6" y="30"/>
                      <a:pt x="6" y="30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0"/>
                      <a:pt x="20" y="0"/>
                      <a:pt x="21" y="2"/>
                    </a:cubicBezTo>
                    <a:cubicBezTo>
                      <a:pt x="21" y="3"/>
                      <a:pt x="21" y="4"/>
                      <a:pt x="20" y="4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21" y="22"/>
                      <a:pt x="25" y="22"/>
                      <a:pt x="28" y="23"/>
                    </a:cubicBezTo>
                    <a:cubicBezTo>
                      <a:pt x="31" y="24"/>
                      <a:pt x="34" y="27"/>
                      <a:pt x="35" y="31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8" y="37"/>
                      <a:pt x="38" y="41"/>
                      <a:pt x="36" y="44"/>
                    </a:cubicBezTo>
                    <a:cubicBezTo>
                      <a:pt x="35" y="48"/>
                      <a:pt x="32" y="50"/>
                      <a:pt x="28" y="52"/>
                    </a:cubicBezTo>
                    <a:cubicBezTo>
                      <a:pt x="24" y="53"/>
                      <a:pt x="20" y="54"/>
                      <a:pt x="17" y="52"/>
                    </a:cubicBezTo>
                    <a:cubicBezTo>
                      <a:pt x="14" y="51"/>
                      <a:pt x="11" y="49"/>
                      <a:pt x="10" y="46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Oval 45"/>
              <p:cNvSpPr>
                <a:spLocks noChangeArrowheads="1"/>
              </p:cNvSpPr>
              <p:nvPr/>
            </p:nvSpPr>
            <p:spPr bwMode="auto">
              <a:xfrm>
                <a:off x="2441" y="296"/>
                <a:ext cx="1153" cy="1152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Oval 46"/>
              <p:cNvSpPr>
                <a:spLocks noChangeArrowheads="1"/>
              </p:cNvSpPr>
              <p:nvPr/>
            </p:nvSpPr>
            <p:spPr bwMode="auto">
              <a:xfrm>
                <a:off x="2455" y="310"/>
                <a:ext cx="1125" cy="11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47"/>
              <p:cNvSpPr/>
              <p:nvPr/>
            </p:nvSpPr>
            <p:spPr bwMode="auto">
              <a:xfrm>
                <a:off x="2971" y="1467"/>
                <a:ext cx="93" cy="92"/>
              </a:xfrm>
              <a:custGeom>
                <a:avLst/>
                <a:gdLst>
                  <a:gd name="T0" fmla="*/ 90 w 93"/>
                  <a:gd name="T1" fmla="*/ 0 h 92"/>
                  <a:gd name="T2" fmla="*/ 0 w 93"/>
                  <a:gd name="T3" fmla="*/ 90 h 92"/>
                  <a:gd name="T4" fmla="*/ 2 w 93"/>
                  <a:gd name="T5" fmla="*/ 92 h 92"/>
                  <a:gd name="T6" fmla="*/ 93 w 93"/>
                  <a:gd name="T7" fmla="*/ 2 h 92"/>
                  <a:gd name="T8" fmla="*/ 90 w 93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0" y="0"/>
                    </a:moveTo>
                    <a:lnTo>
                      <a:pt x="0" y="90"/>
                    </a:lnTo>
                    <a:lnTo>
                      <a:pt x="2" y="92"/>
                    </a:lnTo>
                    <a:lnTo>
                      <a:pt x="93" y="2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48"/>
              <p:cNvSpPr/>
              <p:nvPr/>
            </p:nvSpPr>
            <p:spPr bwMode="auto">
              <a:xfrm>
                <a:off x="2971" y="185"/>
                <a:ext cx="93" cy="92"/>
              </a:xfrm>
              <a:custGeom>
                <a:avLst/>
                <a:gdLst>
                  <a:gd name="T0" fmla="*/ 90 w 93"/>
                  <a:gd name="T1" fmla="*/ 0 h 92"/>
                  <a:gd name="T2" fmla="*/ 0 w 93"/>
                  <a:gd name="T3" fmla="*/ 90 h 92"/>
                  <a:gd name="T4" fmla="*/ 2 w 93"/>
                  <a:gd name="T5" fmla="*/ 92 h 92"/>
                  <a:gd name="T6" fmla="*/ 93 w 93"/>
                  <a:gd name="T7" fmla="*/ 2 h 92"/>
                  <a:gd name="T8" fmla="*/ 90 w 93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0" y="0"/>
                    </a:moveTo>
                    <a:lnTo>
                      <a:pt x="0" y="90"/>
                    </a:lnTo>
                    <a:lnTo>
                      <a:pt x="2" y="92"/>
                    </a:lnTo>
                    <a:lnTo>
                      <a:pt x="93" y="2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49"/>
              <p:cNvSpPr/>
              <p:nvPr/>
            </p:nvSpPr>
            <p:spPr bwMode="auto">
              <a:xfrm>
                <a:off x="2948" y="1468"/>
                <a:ext cx="95" cy="89"/>
              </a:xfrm>
              <a:custGeom>
                <a:avLst/>
                <a:gdLst>
                  <a:gd name="T0" fmla="*/ 92 w 95"/>
                  <a:gd name="T1" fmla="*/ 0 h 89"/>
                  <a:gd name="T2" fmla="*/ 0 w 95"/>
                  <a:gd name="T3" fmla="*/ 86 h 89"/>
                  <a:gd name="T4" fmla="*/ 1 w 95"/>
                  <a:gd name="T5" fmla="*/ 89 h 89"/>
                  <a:gd name="T6" fmla="*/ 95 w 95"/>
                  <a:gd name="T7" fmla="*/ 2 h 89"/>
                  <a:gd name="T8" fmla="*/ 92 w 95"/>
                  <a:gd name="T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89">
                    <a:moveTo>
                      <a:pt x="92" y="0"/>
                    </a:moveTo>
                    <a:lnTo>
                      <a:pt x="0" y="86"/>
                    </a:lnTo>
                    <a:lnTo>
                      <a:pt x="1" y="89"/>
                    </a:lnTo>
                    <a:lnTo>
                      <a:pt x="95" y="2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50"/>
              <p:cNvSpPr/>
              <p:nvPr/>
            </p:nvSpPr>
            <p:spPr bwMode="auto">
              <a:xfrm>
                <a:off x="2992" y="187"/>
                <a:ext cx="96" cy="89"/>
              </a:xfrm>
              <a:custGeom>
                <a:avLst/>
                <a:gdLst>
                  <a:gd name="T0" fmla="*/ 94 w 96"/>
                  <a:gd name="T1" fmla="*/ 0 h 89"/>
                  <a:gd name="T2" fmla="*/ 0 w 96"/>
                  <a:gd name="T3" fmla="*/ 87 h 89"/>
                  <a:gd name="T4" fmla="*/ 2 w 96"/>
                  <a:gd name="T5" fmla="*/ 89 h 89"/>
                  <a:gd name="T6" fmla="*/ 96 w 96"/>
                  <a:gd name="T7" fmla="*/ 2 h 89"/>
                  <a:gd name="T8" fmla="*/ 94 w 96"/>
                  <a:gd name="T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89">
                    <a:moveTo>
                      <a:pt x="94" y="0"/>
                    </a:moveTo>
                    <a:lnTo>
                      <a:pt x="0" y="87"/>
                    </a:lnTo>
                    <a:lnTo>
                      <a:pt x="2" y="89"/>
                    </a:lnTo>
                    <a:lnTo>
                      <a:pt x="96" y="2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51"/>
              <p:cNvSpPr/>
              <p:nvPr/>
            </p:nvSpPr>
            <p:spPr bwMode="auto">
              <a:xfrm>
                <a:off x="2924" y="1469"/>
                <a:ext cx="98" cy="85"/>
              </a:xfrm>
              <a:custGeom>
                <a:avLst/>
                <a:gdLst>
                  <a:gd name="T0" fmla="*/ 96 w 98"/>
                  <a:gd name="T1" fmla="*/ 0 h 85"/>
                  <a:gd name="T2" fmla="*/ 0 w 98"/>
                  <a:gd name="T3" fmla="*/ 83 h 85"/>
                  <a:gd name="T4" fmla="*/ 2 w 98"/>
                  <a:gd name="T5" fmla="*/ 85 h 85"/>
                  <a:gd name="T6" fmla="*/ 98 w 98"/>
                  <a:gd name="T7" fmla="*/ 2 h 85"/>
                  <a:gd name="T8" fmla="*/ 96 w 98"/>
                  <a:gd name="T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85">
                    <a:moveTo>
                      <a:pt x="96" y="0"/>
                    </a:moveTo>
                    <a:lnTo>
                      <a:pt x="0" y="83"/>
                    </a:lnTo>
                    <a:lnTo>
                      <a:pt x="2" y="85"/>
                    </a:lnTo>
                    <a:lnTo>
                      <a:pt x="98" y="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52"/>
              <p:cNvSpPr/>
              <p:nvPr/>
            </p:nvSpPr>
            <p:spPr bwMode="auto">
              <a:xfrm>
                <a:off x="3013" y="190"/>
                <a:ext cx="98" cy="86"/>
              </a:xfrm>
              <a:custGeom>
                <a:avLst/>
                <a:gdLst>
                  <a:gd name="T0" fmla="*/ 97 w 98"/>
                  <a:gd name="T1" fmla="*/ 0 h 86"/>
                  <a:gd name="T2" fmla="*/ 0 w 98"/>
                  <a:gd name="T3" fmla="*/ 84 h 86"/>
                  <a:gd name="T4" fmla="*/ 2 w 98"/>
                  <a:gd name="T5" fmla="*/ 86 h 86"/>
                  <a:gd name="T6" fmla="*/ 98 w 98"/>
                  <a:gd name="T7" fmla="*/ 3 h 86"/>
                  <a:gd name="T8" fmla="*/ 97 w 98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86">
                    <a:moveTo>
                      <a:pt x="97" y="0"/>
                    </a:moveTo>
                    <a:lnTo>
                      <a:pt x="0" y="84"/>
                    </a:lnTo>
                    <a:lnTo>
                      <a:pt x="2" y="86"/>
                    </a:lnTo>
                    <a:lnTo>
                      <a:pt x="98" y="3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53"/>
              <p:cNvSpPr/>
              <p:nvPr/>
            </p:nvSpPr>
            <p:spPr bwMode="auto">
              <a:xfrm>
                <a:off x="2900" y="1468"/>
                <a:ext cx="101" cy="82"/>
              </a:xfrm>
              <a:custGeom>
                <a:avLst/>
                <a:gdLst>
                  <a:gd name="T0" fmla="*/ 99 w 101"/>
                  <a:gd name="T1" fmla="*/ 0 h 82"/>
                  <a:gd name="T2" fmla="*/ 0 w 101"/>
                  <a:gd name="T3" fmla="*/ 80 h 82"/>
                  <a:gd name="T4" fmla="*/ 2 w 101"/>
                  <a:gd name="T5" fmla="*/ 82 h 82"/>
                  <a:gd name="T6" fmla="*/ 101 w 101"/>
                  <a:gd name="T7" fmla="*/ 2 h 82"/>
                  <a:gd name="T8" fmla="*/ 99 w 101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9" y="0"/>
                    </a:moveTo>
                    <a:lnTo>
                      <a:pt x="0" y="80"/>
                    </a:lnTo>
                    <a:lnTo>
                      <a:pt x="2" y="82"/>
                    </a:lnTo>
                    <a:lnTo>
                      <a:pt x="101" y="2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54"/>
              <p:cNvSpPr/>
              <p:nvPr/>
            </p:nvSpPr>
            <p:spPr bwMode="auto">
              <a:xfrm>
                <a:off x="3034" y="194"/>
                <a:ext cx="101" cy="82"/>
              </a:xfrm>
              <a:custGeom>
                <a:avLst/>
                <a:gdLst>
                  <a:gd name="T0" fmla="*/ 99 w 101"/>
                  <a:gd name="T1" fmla="*/ 0 h 82"/>
                  <a:gd name="T2" fmla="*/ 0 w 101"/>
                  <a:gd name="T3" fmla="*/ 80 h 82"/>
                  <a:gd name="T4" fmla="*/ 2 w 101"/>
                  <a:gd name="T5" fmla="*/ 82 h 82"/>
                  <a:gd name="T6" fmla="*/ 101 w 101"/>
                  <a:gd name="T7" fmla="*/ 2 h 82"/>
                  <a:gd name="T8" fmla="*/ 99 w 101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9" y="0"/>
                    </a:moveTo>
                    <a:lnTo>
                      <a:pt x="0" y="80"/>
                    </a:lnTo>
                    <a:lnTo>
                      <a:pt x="2" y="82"/>
                    </a:lnTo>
                    <a:lnTo>
                      <a:pt x="101" y="2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55"/>
              <p:cNvSpPr/>
              <p:nvPr/>
            </p:nvSpPr>
            <p:spPr bwMode="auto">
              <a:xfrm>
                <a:off x="2877" y="1467"/>
                <a:ext cx="103" cy="79"/>
              </a:xfrm>
              <a:custGeom>
                <a:avLst/>
                <a:gdLst>
                  <a:gd name="T0" fmla="*/ 101 w 103"/>
                  <a:gd name="T1" fmla="*/ 0 h 79"/>
                  <a:gd name="T2" fmla="*/ 0 w 103"/>
                  <a:gd name="T3" fmla="*/ 76 h 79"/>
                  <a:gd name="T4" fmla="*/ 2 w 103"/>
                  <a:gd name="T5" fmla="*/ 79 h 79"/>
                  <a:gd name="T6" fmla="*/ 103 w 103"/>
                  <a:gd name="T7" fmla="*/ 3 h 79"/>
                  <a:gd name="T8" fmla="*/ 101 w 103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79">
                    <a:moveTo>
                      <a:pt x="101" y="0"/>
                    </a:moveTo>
                    <a:lnTo>
                      <a:pt x="0" y="76"/>
                    </a:lnTo>
                    <a:lnTo>
                      <a:pt x="2" y="79"/>
                    </a:lnTo>
                    <a:lnTo>
                      <a:pt x="103" y="3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56"/>
              <p:cNvSpPr/>
              <p:nvPr/>
            </p:nvSpPr>
            <p:spPr bwMode="auto">
              <a:xfrm>
                <a:off x="3055" y="198"/>
                <a:ext cx="103" cy="79"/>
              </a:xfrm>
              <a:custGeom>
                <a:avLst/>
                <a:gdLst>
                  <a:gd name="T0" fmla="*/ 102 w 103"/>
                  <a:gd name="T1" fmla="*/ 0 h 79"/>
                  <a:gd name="T2" fmla="*/ 0 w 103"/>
                  <a:gd name="T3" fmla="*/ 77 h 79"/>
                  <a:gd name="T4" fmla="*/ 2 w 103"/>
                  <a:gd name="T5" fmla="*/ 79 h 79"/>
                  <a:gd name="T6" fmla="*/ 103 w 103"/>
                  <a:gd name="T7" fmla="*/ 2 h 79"/>
                  <a:gd name="T8" fmla="*/ 102 w 103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79">
                    <a:moveTo>
                      <a:pt x="102" y="0"/>
                    </a:moveTo>
                    <a:lnTo>
                      <a:pt x="0" y="77"/>
                    </a:lnTo>
                    <a:lnTo>
                      <a:pt x="2" y="79"/>
                    </a:lnTo>
                    <a:lnTo>
                      <a:pt x="103" y="2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57"/>
              <p:cNvSpPr/>
              <p:nvPr/>
            </p:nvSpPr>
            <p:spPr bwMode="auto">
              <a:xfrm>
                <a:off x="2853" y="1465"/>
                <a:ext cx="106" cy="75"/>
              </a:xfrm>
              <a:custGeom>
                <a:avLst/>
                <a:gdLst>
                  <a:gd name="T0" fmla="*/ 105 w 106"/>
                  <a:gd name="T1" fmla="*/ 0 h 75"/>
                  <a:gd name="T2" fmla="*/ 0 w 106"/>
                  <a:gd name="T3" fmla="*/ 73 h 75"/>
                  <a:gd name="T4" fmla="*/ 2 w 106"/>
                  <a:gd name="T5" fmla="*/ 75 h 75"/>
                  <a:gd name="T6" fmla="*/ 106 w 106"/>
                  <a:gd name="T7" fmla="*/ 3 h 75"/>
                  <a:gd name="T8" fmla="*/ 105 w 106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75">
                    <a:moveTo>
                      <a:pt x="105" y="0"/>
                    </a:moveTo>
                    <a:lnTo>
                      <a:pt x="0" y="73"/>
                    </a:lnTo>
                    <a:lnTo>
                      <a:pt x="2" y="75"/>
                    </a:lnTo>
                    <a:lnTo>
                      <a:pt x="106" y="3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58"/>
              <p:cNvSpPr/>
              <p:nvPr/>
            </p:nvSpPr>
            <p:spPr bwMode="auto">
              <a:xfrm>
                <a:off x="3076" y="204"/>
                <a:ext cx="106" cy="74"/>
              </a:xfrm>
              <a:custGeom>
                <a:avLst/>
                <a:gdLst>
                  <a:gd name="T0" fmla="*/ 104 w 106"/>
                  <a:gd name="T1" fmla="*/ 0 h 74"/>
                  <a:gd name="T2" fmla="*/ 0 w 106"/>
                  <a:gd name="T3" fmla="*/ 72 h 74"/>
                  <a:gd name="T4" fmla="*/ 2 w 106"/>
                  <a:gd name="T5" fmla="*/ 74 h 74"/>
                  <a:gd name="T6" fmla="*/ 106 w 106"/>
                  <a:gd name="T7" fmla="*/ 2 h 74"/>
                  <a:gd name="T8" fmla="*/ 104 w 106"/>
                  <a:gd name="T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74">
                    <a:moveTo>
                      <a:pt x="104" y="0"/>
                    </a:moveTo>
                    <a:lnTo>
                      <a:pt x="0" y="72"/>
                    </a:lnTo>
                    <a:lnTo>
                      <a:pt x="2" y="74"/>
                    </a:lnTo>
                    <a:lnTo>
                      <a:pt x="106" y="2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59"/>
              <p:cNvSpPr/>
              <p:nvPr/>
            </p:nvSpPr>
            <p:spPr bwMode="auto">
              <a:xfrm>
                <a:off x="2830" y="1463"/>
                <a:ext cx="108" cy="72"/>
              </a:xfrm>
              <a:custGeom>
                <a:avLst/>
                <a:gdLst>
                  <a:gd name="T0" fmla="*/ 107 w 108"/>
                  <a:gd name="T1" fmla="*/ 0 h 72"/>
                  <a:gd name="T2" fmla="*/ 0 w 108"/>
                  <a:gd name="T3" fmla="*/ 70 h 72"/>
                  <a:gd name="T4" fmla="*/ 2 w 108"/>
                  <a:gd name="T5" fmla="*/ 72 h 72"/>
                  <a:gd name="T6" fmla="*/ 108 w 108"/>
                  <a:gd name="T7" fmla="*/ 2 h 72"/>
                  <a:gd name="T8" fmla="*/ 107 w 108"/>
                  <a:gd name="T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72">
                    <a:moveTo>
                      <a:pt x="107" y="0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108" y="2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60"/>
              <p:cNvSpPr/>
              <p:nvPr/>
            </p:nvSpPr>
            <p:spPr bwMode="auto">
              <a:xfrm>
                <a:off x="3097" y="209"/>
                <a:ext cx="108" cy="73"/>
              </a:xfrm>
              <a:custGeom>
                <a:avLst/>
                <a:gdLst>
                  <a:gd name="T0" fmla="*/ 106 w 108"/>
                  <a:gd name="T1" fmla="*/ 0 h 73"/>
                  <a:gd name="T2" fmla="*/ 0 w 108"/>
                  <a:gd name="T3" fmla="*/ 69 h 73"/>
                  <a:gd name="T4" fmla="*/ 2 w 108"/>
                  <a:gd name="T5" fmla="*/ 73 h 73"/>
                  <a:gd name="T6" fmla="*/ 108 w 108"/>
                  <a:gd name="T7" fmla="*/ 3 h 73"/>
                  <a:gd name="T8" fmla="*/ 106 w 108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73">
                    <a:moveTo>
                      <a:pt x="106" y="0"/>
                    </a:moveTo>
                    <a:lnTo>
                      <a:pt x="0" y="69"/>
                    </a:lnTo>
                    <a:lnTo>
                      <a:pt x="2" y="73"/>
                    </a:lnTo>
                    <a:lnTo>
                      <a:pt x="108" y="3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61"/>
              <p:cNvSpPr/>
              <p:nvPr/>
            </p:nvSpPr>
            <p:spPr bwMode="auto">
              <a:xfrm>
                <a:off x="2807" y="1460"/>
                <a:ext cx="110" cy="68"/>
              </a:xfrm>
              <a:custGeom>
                <a:avLst/>
                <a:gdLst>
                  <a:gd name="T0" fmla="*/ 109 w 110"/>
                  <a:gd name="T1" fmla="*/ 0 h 68"/>
                  <a:gd name="T2" fmla="*/ 0 w 110"/>
                  <a:gd name="T3" fmla="*/ 65 h 68"/>
                  <a:gd name="T4" fmla="*/ 1 w 110"/>
                  <a:gd name="T5" fmla="*/ 68 h 68"/>
                  <a:gd name="T6" fmla="*/ 110 w 110"/>
                  <a:gd name="T7" fmla="*/ 2 h 68"/>
                  <a:gd name="T8" fmla="*/ 109 w 110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68">
                    <a:moveTo>
                      <a:pt x="109" y="0"/>
                    </a:moveTo>
                    <a:lnTo>
                      <a:pt x="0" y="65"/>
                    </a:lnTo>
                    <a:lnTo>
                      <a:pt x="1" y="68"/>
                    </a:lnTo>
                    <a:lnTo>
                      <a:pt x="110" y="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62"/>
              <p:cNvSpPr/>
              <p:nvPr/>
            </p:nvSpPr>
            <p:spPr bwMode="auto">
              <a:xfrm>
                <a:off x="3117" y="217"/>
                <a:ext cx="110" cy="68"/>
              </a:xfrm>
              <a:custGeom>
                <a:avLst/>
                <a:gdLst>
                  <a:gd name="T0" fmla="*/ 109 w 110"/>
                  <a:gd name="T1" fmla="*/ 0 h 68"/>
                  <a:gd name="T2" fmla="*/ 0 w 110"/>
                  <a:gd name="T3" fmla="*/ 65 h 68"/>
                  <a:gd name="T4" fmla="*/ 1 w 110"/>
                  <a:gd name="T5" fmla="*/ 68 h 68"/>
                  <a:gd name="T6" fmla="*/ 110 w 110"/>
                  <a:gd name="T7" fmla="*/ 2 h 68"/>
                  <a:gd name="T8" fmla="*/ 109 w 110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68">
                    <a:moveTo>
                      <a:pt x="109" y="0"/>
                    </a:moveTo>
                    <a:lnTo>
                      <a:pt x="0" y="65"/>
                    </a:lnTo>
                    <a:lnTo>
                      <a:pt x="1" y="68"/>
                    </a:lnTo>
                    <a:lnTo>
                      <a:pt x="110" y="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63"/>
              <p:cNvSpPr/>
              <p:nvPr/>
            </p:nvSpPr>
            <p:spPr bwMode="auto">
              <a:xfrm>
                <a:off x="2784" y="1456"/>
                <a:ext cx="113" cy="64"/>
              </a:xfrm>
              <a:custGeom>
                <a:avLst/>
                <a:gdLst>
                  <a:gd name="T0" fmla="*/ 111 w 113"/>
                  <a:gd name="T1" fmla="*/ 0 h 64"/>
                  <a:gd name="T2" fmla="*/ 0 w 113"/>
                  <a:gd name="T3" fmla="*/ 61 h 64"/>
                  <a:gd name="T4" fmla="*/ 2 w 113"/>
                  <a:gd name="T5" fmla="*/ 64 h 64"/>
                  <a:gd name="T6" fmla="*/ 113 w 113"/>
                  <a:gd name="T7" fmla="*/ 3 h 64"/>
                  <a:gd name="T8" fmla="*/ 111 w 113"/>
                  <a:gd name="T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64">
                    <a:moveTo>
                      <a:pt x="111" y="0"/>
                    </a:moveTo>
                    <a:lnTo>
                      <a:pt x="0" y="61"/>
                    </a:lnTo>
                    <a:lnTo>
                      <a:pt x="2" y="64"/>
                    </a:lnTo>
                    <a:lnTo>
                      <a:pt x="113" y="3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64"/>
              <p:cNvSpPr/>
              <p:nvPr/>
            </p:nvSpPr>
            <p:spPr bwMode="auto">
              <a:xfrm>
                <a:off x="3138" y="225"/>
                <a:ext cx="112" cy="63"/>
              </a:xfrm>
              <a:custGeom>
                <a:avLst/>
                <a:gdLst>
                  <a:gd name="T0" fmla="*/ 111 w 112"/>
                  <a:gd name="T1" fmla="*/ 0 h 63"/>
                  <a:gd name="T2" fmla="*/ 0 w 112"/>
                  <a:gd name="T3" fmla="*/ 61 h 63"/>
                  <a:gd name="T4" fmla="*/ 1 w 112"/>
                  <a:gd name="T5" fmla="*/ 63 h 63"/>
                  <a:gd name="T6" fmla="*/ 112 w 112"/>
                  <a:gd name="T7" fmla="*/ 2 h 63"/>
                  <a:gd name="T8" fmla="*/ 111 w 112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63">
                    <a:moveTo>
                      <a:pt x="111" y="0"/>
                    </a:moveTo>
                    <a:lnTo>
                      <a:pt x="0" y="61"/>
                    </a:lnTo>
                    <a:lnTo>
                      <a:pt x="1" y="63"/>
                    </a:lnTo>
                    <a:lnTo>
                      <a:pt x="112" y="2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65"/>
              <p:cNvSpPr/>
              <p:nvPr/>
            </p:nvSpPr>
            <p:spPr bwMode="auto">
              <a:xfrm>
                <a:off x="2762" y="1451"/>
                <a:ext cx="115" cy="61"/>
              </a:xfrm>
              <a:custGeom>
                <a:avLst/>
                <a:gdLst>
                  <a:gd name="T0" fmla="*/ 113 w 115"/>
                  <a:gd name="T1" fmla="*/ 0 h 61"/>
                  <a:gd name="T2" fmla="*/ 0 w 115"/>
                  <a:gd name="T3" fmla="*/ 58 h 61"/>
                  <a:gd name="T4" fmla="*/ 1 w 115"/>
                  <a:gd name="T5" fmla="*/ 61 h 61"/>
                  <a:gd name="T6" fmla="*/ 115 w 115"/>
                  <a:gd name="T7" fmla="*/ 2 h 61"/>
                  <a:gd name="T8" fmla="*/ 113 w 115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61">
                    <a:moveTo>
                      <a:pt x="113" y="0"/>
                    </a:moveTo>
                    <a:lnTo>
                      <a:pt x="0" y="58"/>
                    </a:lnTo>
                    <a:lnTo>
                      <a:pt x="1" y="61"/>
                    </a:lnTo>
                    <a:lnTo>
                      <a:pt x="115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66"/>
              <p:cNvSpPr/>
              <p:nvPr/>
            </p:nvSpPr>
            <p:spPr bwMode="auto">
              <a:xfrm>
                <a:off x="3158" y="232"/>
                <a:ext cx="114" cy="61"/>
              </a:xfrm>
              <a:custGeom>
                <a:avLst/>
                <a:gdLst>
                  <a:gd name="T0" fmla="*/ 113 w 114"/>
                  <a:gd name="T1" fmla="*/ 0 h 61"/>
                  <a:gd name="T2" fmla="*/ 0 w 114"/>
                  <a:gd name="T3" fmla="*/ 58 h 61"/>
                  <a:gd name="T4" fmla="*/ 1 w 114"/>
                  <a:gd name="T5" fmla="*/ 61 h 61"/>
                  <a:gd name="T6" fmla="*/ 114 w 114"/>
                  <a:gd name="T7" fmla="*/ 3 h 61"/>
                  <a:gd name="T8" fmla="*/ 113 w 114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61">
                    <a:moveTo>
                      <a:pt x="113" y="0"/>
                    </a:moveTo>
                    <a:lnTo>
                      <a:pt x="0" y="58"/>
                    </a:lnTo>
                    <a:lnTo>
                      <a:pt x="1" y="61"/>
                    </a:lnTo>
                    <a:lnTo>
                      <a:pt x="114" y="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67"/>
              <p:cNvSpPr/>
              <p:nvPr/>
            </p:nvSpPr>
            <p:spPr bwMode="auto">
              <a:xfrm>
                <a:off x="2740" y="1446"/>
                <a:ext cx="117" cy="57"/>
              </a:xfrm>
              <a:custGeom>
                <a:avLst/>
                <a:gdLst>
                  <a:gd name="T0" fmla="*/ 116 w 117"/>
                  <a:gd name="T1" fmla="*/ 0 h 57"/>
                  <a:gd name="T2" fmla="*/ 0 w 117"/>
                  <a:gd name="T3" fmla="*/ 54 h 57"/>
                  <a:gd name="T4" fmla="*/ 1 w 117"/>
                  <a:gd name="T5" fmla="*/ 57 h 57"/>
                  <a:gd name="T6" fmla="*/ 117 w 117"/>
                  <a:gd name="T7" fmla="*/ 3 h 57"/>
                  <a:gd name="T8" fmla="*/ 116 w 117"/>
                  <a:gd name="T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7">
                    <a:moveTo>
                      <a:pt x="116" y="0"/>
                    </a:moveTo>
                    <a:lnTo>
                      <a:pt x="0" y="54"/>
                    </a:lnTo>
                    <a:lnTo>
                      <a:pt x="1" y="57"/>
                    </a:lnTo>
                    <a:lnTo>
                      <a:pt x="117" y="3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68"/>
              <p:cNvSpPr/>
              <p:nvPr/>
            </p:nvSpPr>
            <p:spPr bwMode="auto">
              <a:xfrm>
                <a:off x="3178" y="242"/>
                <a:ext cx="118" cy="56"/>
              </a:xfrm>
              <a:custGeom>
                <a:avLst/>
                <a:gdLst>
                  <a:gd name="T0" fmla="*/ 115 w 118"/>
                  <a:gd name="T1" fmla="*/ 0 h 56"/>
                  <a:gd name="T2" fmla="*/ 0 w 118"/>
                  <a:gd name="T3" fmla="*/ 54 h 56"/>
                  <a:gd name="T4" fmla="*/ 2 w 118"/>
                  <a:gd name="T5" fmla="*/ 56 h 56"/>
                  <a:gd name="T6" fmla="*/ 118 w 118"/>
                  <a:gd name="T7" fmla="*/ 2 h 56"/>
                  <a:gd name="T8" fmla="*/ 115 w 118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6">
                    <a:moveTo>
                      <a:pt x="115" y="0"/>
                    </a:moveTo>
                    <a:lnTo>
                      <a:pt x="0" y="54"/>
                    </a:lnTo>
                    <a:lnTo>
                      <a:pt x="2" y="56"/>
                    </a:lnTo>
                    <a:lnTo>
                      <a:pt x="118" y="2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69"/>
              <p:cNvSpPr/>
              <p:nvPr/>
            </p:nvSpPr>
            <p:spPr bwMode="auto">
              <a:xfrm>
                <a:off x="2718" y="1440"/>
                <a:ext cx="119" cy="52"/>
              </a:xfrm>
              <a:custGeom>
                <a:avLst/>
                <a:gdLst>
                  <a:gd name="T0" fmla="*/ 118 w 119"/>
                  <a:gd name="T1" fmla="*/ 0 h 52"/>
                  <a:gd name="T2" fmla="*/ 0 w 119"/>
                  <a:gd name="T3" fmla="*/ 50 h 52"/>
                  <a:gd name="T4" fmla="*/ 1 w 119"/>
                  <a:gd name="T5" fmla="*/ 52 h 52"/>
                  <a:gd name="T6" fmla="*/ 119 w 119"/>
                  <a:gd name="T7" fmla="*/ 2 h 52"/>
                  <a:gd name="T8" fmla="*/ 118 w 119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52">
                    <a:moveTo>
                      <a:pt x="118" y="0"/>
                    </a:moveTo>
                    <a:lnTo>
                      <a:pt x="0" y="50"/>
                    </a:lnTo>
                    <a:lnTo>
                      <a:pt x="1" y="52"/>
                    </a:lnTo>
                    <a:lnTo>
                      <a:pt x="119" y="2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70"/>
              <p:cNvSpPr/>
              <p:nvPr/>
            </p:nvSpPr>
            <p:spPr bwMode="auto">
              <a:xfrm>
                <a:off x="3199" y="252"/>
                <a:ext cx="117" cy="53"/>
              </a:xfrm>
              <a:custGeom>
                <a:avLst/>
                <a:gdLst>
                  <a:gd name="T0" fmla="*/ 116 w 117"/>
                  <a:gd name="T1" fmla="*/ 0 h 53"/>
                  <a:gd name="T2" fmla="*/ 0 w 117"/>
                  <a:gd name="T3" fmla="*/ 49 h 53"/>
                  <a:gd name="T4" fmla="*/ 1 w 117"/>
                  <a:gd name="T5" fmla="*/ 53 h 53"/>
                  <a:gd name="T6" fmla="*/ 117 w 117"/>
                  <a:gd name="T7" fmla="*/ 2 h 53"/>
                  <a:gd name="T8" fmla="*/ 116 w 117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3">
                    <a:moveTo>
                      <a:pt x="116" y="0"/>
                    </a:moveTo>
                    <a:lnTo>
                      <a:pt x="0" y="49"/>
                    </a:lnTo>
                    <a:lnTo>
                      <a:pt x="1" y="53"/>
                    </a:lnTo>
                    <a:lnTo>
                      <a:pt x="117" y="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71"/>
              <p:cNvSpPr/>
              <p:nvPr/>
            </p:nvSpPr>
            <p:spPr bwMode="auto">
              <a:xfrm>
                <a:off x="2697" y="1434"/>
                <a:ext cx="120" cy="48"/>
              </a:xfrm>
              <a:custGeom>
                <a:avLst/>
                <a:gdLst>
                  <a:gd name="T0" fmla="*/ 119 w 120"/>
                  <a:gd name="T1" fmla="*/ 0 h 48"/>
                  <a:gd name="T2" fmla="*/ 0 w 120"/>
                  <a:gd name="T3" fmla="*/ 45 h 48"/>
                  <a:gd name="T4" fmla="*/ 1 w 120"/>
                  <a:gd name="T5" fmla="*/ 48 h 48"/>
                  <a:gd name="T6" fmla="*/ 120 w 120"/>
                  <a:gd name="T7" fmla="*/ 2 h 48"/>
                  <a:gd name="T8" fmla="*/ 119 w 12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48">
                    <a:moveTo>
                      <a:pt x="119" y="0"/>
                    </a:moveTo>
                    <a:lnTo>
                      <a:pt x="0" y="45"/>
                    </a:lnTo>
                    <a:lnTo>
                      <a:pt x="1" y="48"/>
                    </a:lnTo>
                    <a:lnTo>
                      <a:pt x="120" y="2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72"/>
              <p:cNvSpPr/>
              <p:nvPr/>
            </p:nvSpPr>
            <p:spPr bwMode="auto">
              <a:xfrm>
                <a:off x="3219" y="263"/>
                <a:ext cx="119" cy="48"/>
              </a:xfrm>
              <a:custGeom>
                <a:avLst/>
                <a:gdLst>
                  <a:gd name="T0" fmla="*/ 118 w 119"/>
                  <a:gd name="T1" fmla="*/ 0 h 48"/>
                  <a:gd name="T2" fmla="*/ 0 w 119"/>
                  <a:gd name="T3" fmla="*/ 45 h 48"/>
                  <a:gd name="T4" fmla="*/ 1 w 119"/>
                  <a:gd name="T5" fmla="*/ 48 h 48"/>
                  <a:gd name="T6" fmla="*/ 119 w 119"/>
                  <a:gd name="T7" fmla="*/ 2 h 48"/>
                  <a:gd name="T8" fmla="*/ 118 w 119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48">
                    <a:moveTo>
                      <a:pt x="118" y="0"/>
                    </a:moveTo>
                    <a:lnTo>
                      <a:pt x="0" y="45"/>
                    </a:lnTo>
                    <a:lnTo>
                      <a:pt x="1" y="48"/>
                    </a:lnTo>
                    <a:lnTo>
                      <a:pt x="119" y="2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73"/>
              <p:cNvSpPr/>
              <p:nvPr/>
            </p:nvSpPr>
            <p:spPr bwMode="auto">
              <a:xfrm>
                <a:off x="2675" y="1426"/>
                <a:ext cx="122" cy="44"/>
              </a:xfrm>
              <a:custGeom>
                <a:avLst/>
                <a:gdLst>
                  <a:gd name="T0" fmla="*/ 121 w 122"/>
                  <a:gd name="T1" fmla="*/ 0 h 44"/>
                  <a:gd name="T2" fmla="*/ 0 w 122"/>
                  <a:gd name="T3" fmla="*/ 42 h 44"/>
                  <a:gd name="T4" fmla="*/ 1 w 122"/>
                  <a:gd name="T5" fmla="*/ 44 h 44"/>
                  <a:gd name="T6" fmla="*/ 122 w 122"/>
                  <a:gd name="T7" fmla="*/ 2 h 44"/>
                  <a:gd name="T8" fmla="*/ 121 w 122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44">
                    <a:moveTo>
                      <a:pt x="121" y="0"/>
                    </a:moveTo>
                    <a:lnTo>
                      <a:pt x="0" y="42"/>
                    </a:lnTo>
                    <a:lnTo>
                      <a:pt x="1" y="44"/>
                    </a:lnTo>
                    <a:lnTo>
                      <a:pt x="122" y="2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74"/>
              <p:cNvSpPr/>
              <p:nvPr/>
            </p:nvSpPr>
            <p:spPr bwMode="auto">
              <a:xfrm>
                <a:off x="3238" y="274"/>
                <a:ext cx="121" cy="44"/>
              </a:xfrm>
              <a:custGeom>
                <a:avLst/>
                <a:gdLst>
                  <a:gd name="T0" fmla="*/ 120 w 121"/>
                  <a:gd name="T1" fmla="*/ 0 h 44"/>
                  <a:gd name="T2" fmla="*/ 0 w 121"/>
                  <a:gd name="T3" fmla="*/ 42 h 44"/>
                  <a:gd name="T4" fmla="*/ 0 w 121"/>
                  <a:gd name="T5" fmla="*/ 44 h 44"/>
                  <a:gd name="T6" fmla="*/ 121 w 121"/>
                  <a:gd name="T7" fmla="*/ 3 h 44"/>
                  <a:gd name="T8" fmla="*/ 120 w 121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44">
                    <a:moveTo>
                      <a:pt x="120" y="0"/>
                    </a:moveTo>
                    <a:lnTo>
                      <a:pt x="0" y="42"/>
                    </a:lnTo>
                    <a:lnTo>
                      <a:pt x="0" y="44"/>
                    </a:lnTo>
                    <a:lnTo>
                      <a:pt x="121" y="3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75"/>
              <p:cNvSpPr/>
              <p:nvPr/>
            </p:nvSpPr>
            <p:spPr bwMode="auto">
              <a:xfrm>
                <a:off x="2656" y="1418"/>
                <a:ext cx="122" cy="40"/>
              </a:xfrm>
              <a:custGeom>
                <a:avLst/>
                <a:gdLst>
                  <a:gd name="T0" fmla="*/ 121 w 122"/>
                  <a:gd name="T1" fmla="*/ 0 h 40"/>
                  <a:gd name="T2" fmla="*/ 0 w 122"/>
                  <a:gd name="T3" fmla="*/ 36 h 40"/>
                  <a:gd name="T4" fmla="*/ 1 w 122"/>
                  <a:gd name="T5" fmla="*/ 40 h 40"/>
                  <a:gd name="T6" fmla="*/ 122 w 122"/>
                  <a:gd name="T7" fmla="*/ 2 h 40"/>
                  <a:gd name="T8" fmla="*/ 121 w 122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40">
                    <a:moveTo>
                      <a:pt x="121" y="0"/>
                    </a:moveTo>
                    <a:lnTo>
                      <a:pt x="0" y="36"/>
                    </a:lnTo>
                    <a:lnTo>
                      <a:pt x="1" y="40"/>
                    </a:lnTo>
                    <a:lnTo>
                      <a:pt x="122" y="2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76"/>
              <p:cNvSpPr/>
              <p:nvPr/>
            </p:nvSpPr>
            <p:spPr bwMode="auto">
              <a:xfrm>
                <a:off x="3257" y="286"/>
                <a:ext cx="123" cy="41"/>
              </a:xfrm>
              <a:custGeom>
                <a:avLst/>
                <a:gdLst>
                  <a:gd name="T0" fmla="*/ 122 w 123"/>
                  <a:gd name="T1" fmla="*/ 0 h 41"/>
                  <a:gd name="T2" fmla="*/ 0 w 123"/>
                  <a:gd name="T3" fmla="*/ 37 h 41"/>
                  <a:gd name="T4" fmla="*/ 1 w 123"/>
                  <a:gd name="T5" fmla="*/ 41 h 41"/>
                  <a:gd name="T6" fmla="*/ 123 w 123"/>
                  <a:gd name="T7" fmla="*/ 3 h 41"/>
                  <a:gd name="T8" fmla="*/ 122 w 123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41">
                    <a:moveTo>
                      <a:pt x="122" y="0"/>
                    </a:moveTo>
                    <a:lnTo>
                      <a:pt x="0" y="37"/>
                    </a:lnTo>
                    <a:lnTo>
                      <a:pt x="1" y="41"/>
                    </a:lnTo>
                    <a:lnTo>
                      <a:pt x="123" y="3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77"/>
              <p:cNvSpPr/>
              <p:nvPr/>
            </p:nvSpPr>
            <p:spPr bwMode="auto">
              <a:xfrm>
                <a:off x="2635" y="1409"/>
                <a:ext cx="124" cy="36"/>
              </a:xfrm>
              <a:custGeom>
                <a:avLst/>
                <a:gdLst>
                  <a:gd name="T0" fmla="*/ 123 w 124"/>
                  <a:gd name="T1" fmla="*/ 0 h 36"/>
                  <a:gd name="T2" fmla="*/ 0 w 124"/>
                  <a:gd name="T3" fmla="*/ 33 h 36"/>
                  <a:gd name="T4" fmla="*/ 1 w 124"/>
                  <a:gd name="T5" fmla="*/ 36 h 36"/>
                  <a:gd name="T6" fmla="*/ 124 w 124"/>
                  <a:gd name="T7" fmla="*/ 3 h 36"/>
                  <a:gd name="T8" fmla="*/ 123 w 124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36">
                    <a:moveTo>
                      <a:pt x="123" y="0"/>
                    </a:moveTo>
                    <a:lnTo>
                      <a:pt x="0" y="33"/>
                    </a:lnTo>
                    <a:lnTo>
                      <a:pt x="1" y="36"/>
                    </a:lnTo>
                    <a:lnTo>
                      <a:pt x="124" y="3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78"/>
              <p:cNvSpPr/>
              <p:nvPr/>
            </p:nvSpPr>
            <p:spPr bwMode="auto">
              <a:xfrm>
                <a:off x="3276" y="299"/>
                <a:ext cx="124" cy="37"/>
              </a:xfrm>
              <a:custGeom>
                <a:avLst/>
                <a:gdLst>
                  <a:gd name="T0" fmla="*/ 123 w 124"/>
                  <a:gd name="T1" fmla="*/ 0 h 37"/>
                  <a:gd name="T2" fmla="*/ 0 w 124"/>
                  <a:gd name="T3" fmla="*/ 33 h 37"/>
                  <a:gd name="T4" fmla="*/ 1 w 124"/>
                  <a:gd name="T5" fmla="*/ 37 h 37"/>
                  <a:gd name="T6" fmla="*/ 124 w 124"/>
                  <a:gd name="T7" fmla="*/ 4 h 37"/>
                  <a:gd name="T8" fmla="*/ 123 w 124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37">
                    <a:moveTo>
                      <a:pt x="123" y="0"/>
                    </a:moveTo>
                    <a:lnTo>
                      <a:pt x="0" y="33"/>
                    </a:lnTo>
                    <a:lnTo>
                      <a:pt x="1" y="37"/>
                    </a:lnTo>
                    <a:lnTo>
                      <a:pt x="124" y="4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79"/>
              <p:cNvSpPr/>
              <p:nvPr/>
            </p:nvSpPr>
            <p:spPr bwMode="auto">
              <a:xfrm>
                <a:off x="2616" y="1400"/>
                <a:ext cx="124" cy="31"/>
              </a:xfrm>
              <a:custGeom>
                <a:avLst/>
                <a:gdLst>
                  <a:gd name="T0" fmla="*/ 123 w 124"/>
                  <a:gd name="T1" fmla="*/ 0 h 31"/>
                  <a:gd name="T2" fmla="*/ 0 w 124"/>
                  <a:gd name="T3" fmla="*/ 28 h 31"/>
                  <a:gd name="T4" fmla="*/ 0 w 124"/>
                  <a:gd name="T5" fmla="*/ 31 h 31"/>
                  <a:gd name="T6" fmla="*/ 124 w 124"/>
                  <a:gd name="T7" fmla="*/ 3 h 31"/>
                  <a:gd name="T8" fmla="*/ 123 w 124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31">
                    <a:moveTo>
                      <a:pt x="123" y="0"/>
                    </a:moveTo>
                    <a:lnTo>
                      <a:pt x="0" y="28"/>
                    </a:lnTo>
                    <a:lnTo>
                      <a:pt x="0" y="31"/>
                    </a:lnTo>
                    <a:lnTo>
                      <a:pt x="124" y="3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80"/>
              <p:cNvSpPr/>
              <p:nvPr/>
            </p:nvSpPr>
            <p:spPr bwMode="auto">
              <a:xfrm>
                <a:off x="3294" y="314"/>
                <a:ext cx="126" cy="30"/>
              </a:xfrm>
              <a:custGeom>
                <a:avLst/>
                <a:gdLst>
                  <a:gd name="T0" fmla="*/ 125 w 126"/>
                  <a:gd name="T1" fmla="*/ 0 h 30"/>
                  <a:gd name="T2" fmla="*/ 0 w 126"/>
                  <a:gd name="T3" fmla="*/ 28 h 30"/>
                  <a:gd name="T4" fmla="*/ 2 w 126"/>
                  <a:gd name="T5" fmla="*/ 30 h 30"/>
                  <a:gd name="T6" fmla="*/ 126 w 126"/>
                  <a:gd name="T7" fmla="*/ 2 h 30"/>
                  <a:gd name="T8" fmla="*/ 125 w 126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30">
                    <a:moveTo>
                      <a:pt x="125" y="0"/>
                    </a:moveTo>
                    <a:lnTo>
                      <a:pt x="0" y="28"/>
                    </a:lnTo>
                    <a:lnTo>
                      <a:pt x="2" y="30"/>
                    </a:lnTo>
                    <a:lnTo>
                      <a:pt x="126" y="2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81"/>
              <p:cNvSpPr/>
              <p:nvPr/>
            </p:nvSpPr>
            <p:spPr bwMode="auto">
              <a:xfrm>
                <a:off x="2596" y="1390"/>
                <a:ext cx="126" cy="27"/>
              </a:xfrm>
              <a:custGeom>
                <a:avLst/>
                <a:gdLst>
                  <a:gd name="T0" fmla="*/ 126 w 126"/>
                  <a:gd name="T1" fmla="*/ 0 h 27"/>
                  <a:gd name="T2" fmla="*/ 0 w 126"/>
                  <a:gd name="T3" fmla="*/ 24 h 27"/>
                  <a:gd name="T4" fmla="*/ 1 w 126"/>
                  <a:gd name="T5" fmla="*/ 27 h 27"/>
                  <a:gd name="T6" fmla="*/ 126 w 126"/>
                  <a:gd name="T7" fmla="*/ 3 h 27"/>
                  <a:gd name="T8" fmla="*/ 126 w 126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7">
                    <a:moveTo>
                      <a:pt x="126" y="0"/>
                    </a:moveTo>
                    <a:lnTo>
                      <a:pt x="0" y="24"/>
                    </a:lnTo>
                    <a:lnTo>
                      <a:pt x="1" y="27"/>
                    </a:lnTo>
                    <a:lnTo>
                      <a:pt x="126" y="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82"/>
              <p:cNvSpPr/>
              <p:nvPr/>
            </p:nvSpPr>
            <p:spPr bwMode="auto">
              <a:xfrm>
                <a:off x="3313" y="328"/>
                <a:ext cx="125" cy="26"/>
              </a:xfrm>
              <a:custGeom>
                <a:avLst/>
                <a:gdLst>
                  <a:gd name="T0" fmla="*/ 125 w 125"/>
                  <a:gd name="T1" fmla="*/ 0 h 26"/>
                  <a:gd name="T2" fmla="*/ 0 w 125"/>
                  <a:gd name="T3" fmla="*/ 24 h 26"/>
                  <a:gd name="T4" fmla="*/ 1 w 125"/>
                  <a:gd name="T5" fmla="*/ 26 h 26"/>
                  <a:gd name="T6" fmla="*/ 125 w 125"/>
                  <a:gd name="T7" fmla="*/ 2 h 26"/>
                  <a:gd name="T8" fmla="*/ 125 w 125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26">
                    <a:moveTo>
                      <a:pt x="125" y="0"/>
                    </a:moveTo>
                    <a:lnTo>
                      <a:pt x="0" y="24"/>
                    </a:lnTo>
                    <a:lnTo>
                      <a:pt x="1" y="26"/>
                    </a:lnTo>
                    <a:lnTo>
                      <a:pt x="125" y="2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83"/>
              <p:cNvSpPr/>
              <p:nvPr/>
            </p:nvSpPr>
            <p:spPr bwMode="auto">
              <a:xfrm>
                <a:off x="2578" y="1379"/>
                <a:ext cx="126" cy="23"/>
              </a:xfrm>
              <a:custGeom>
                <a:avLst/>
                <a:gdLst>
                  <a:gd name="T0" fmla="*/ 126 w 126"/>
                  <a:gd name="T1" fmla="*/ 0 h 23"/>
                  <a:gd name="T2" fmla="*/ 0 w 126"/>
                  <a:gd name="T3" fmla="*/ 19 h 23"/>
                  <a:gd name="T4" fmla="*/ 1 w 126"/>
                  <a:gd name="T5" fmla="*/ 23 h 23"/>
                  <a:gd name="T6" fmla="*/ 126 w 126"/>
                  <a:gd name="T7" fmla="*/ 3 h 23"/>
                  <a:gd name="T8" fmla="*/ 126 w 126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">
                    <a:moveTo>
                      <a:pt x="126" y="0"/>
                    </a:moveTo>
                    <a:lnTo>
                      <a:pt x="0" y="19"/>
                    </a:lnTo>
                    <a:lnTo>
                      <a:pt x="1" y="23"/>
                    </a:lnTo>
                    <a:lnTo>
                      <a:pt x="126" y="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84"/>
              <p:cNvSpPr/>
              <p:nvPr/>
            </p:nvSpPr>
            <p:spPr bwMode="auto">
              <a:xfrm>
                <a:off x="3331" y="342"/>
                <a:ext cx="126" cy="23"/>
              </a:xfrm>
              <a:custGeom>
                <a:avLst/>
                <a:gdLst>
                  <a:gd name="T0" fmla="*/ 126 w 126"/>
                  <a:gd name="T1" fmla="*/ 0 h 23"/>
                  <a:gd name="T2" fmla="*/ 0 w 126"/>
                  <a:gd name="T3" fmla="*/ 20 h 23"/>
                  <a:gd name="T4" fmla="*/ 1 w 126"/>
                  <a:gd name="T5" fmla="*/ 23 h 23"/>
                  <a:gd name="T6" fmla="*/ 126 w 126"/>
                  <a:gd name="T7" fmla="*/ 3 h 23"/>
                  <a:gd name="T8" fmla="*/ 126 w 126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">
                    <a:moveTo>
                      <a:pt x="126" y="0"/>
                    </a:moveTo>
                    <a:lnTo>
                      <a:pt x="0" y="20"/>
                    </a:lnTo>
                    <a:lnTo>
                      <a:pt x="1" y="23"/>
                    </a:lnTo>
                    <a:lnTo>
                      <a:pt x="126" y="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85"/>
              <p:cNvSpPr/>
              <p:nvPr/>
            </p:nvSpPr>
            <p:spPr bwMode="auto">
              <a:xfrm>
                <a:off x="2560" y="1368"/>
                <a:ext cx="126" cy="18"/>
              </a:xfrm>
              <a:custGeom>
                <a:avLst/>
                <a:gdLst>
                  <a:gd name="T0" fmla="*/ 126 w 126"/>
                  <a:gd name="T1" fmla="*/ 0 h 18"/>
                  <a:gd name="T2" fmla="*/ 0 w 126"/>
                  <a:gd name="T3" fmla="*/ 15 h 18"/>
                  <a:gd name="T4" fmla="*/ 0 w 126"/>
                  <a:gd name="T5" fmla="*/ 18 h 18"/>
                  <a:gd name="T6" fmla="*/ 126 w 126"/>
                  <a:gd name="T7" fmla="*/ 3 h 18"/>
                  <a:gd name="T8" fmla="*/ 126 w 126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18">
                    <a:moveTo>
                      <a:pt x="126" y="0"/>
                    </a:moveTo>
                    <a:lnTo>
                      <a:pt x="0" y="15"/>
                    </a:lnTo>
                    <a:lnTo>
                      <a:pt x="0" y="18"/>
                    </a:lnTo>
                    <a:lnTo>
                      <a:pt x="126" y="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86"/>
              <p:cNvSpPr/>
              <p:nvPr/>
            </p:nvSpPr>
            <p:spPr bwMode="auto">
              <a:xfrm>
                <a:off x="3348" y="358"/>
                <a:ext cx="128" cy="18"/>
              </a:xfrm>
              <a:custGeom>
                <a:avLst/>
                <a:gdLst>
                  <a:gd name="T0" fmla="*/ 127 w 128"/>
                  <a:gd name="T1" fmla="*/ 0 h 18"/>
                  <a:gd name="T2" fmla="*/ 0 w 128"/>
                  <a:gd name="T3" fmla="*/ 16 h 18"/>
                  <a:gd name="T4" fmla="*/ 1 w 128"/>
                  <a:gd name="T5" fmla="*/ 18 h 18"/>
                  <a:gd name="T6" fmla="*/ 128 w 128"/>
                  <a:gd name="T7" fmla="*/ 3 h 18"/>
                  <a:gd name="T8" fmla="*/ 127 w 128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18">
                    <a:moveTo>
                      <a:pt x="127" y="0"/>
                    </a:moveTo>
                    <a:lnTo>
                      <a:pt x="0" y="16"/>
                    </a:lnTo>
                    <a:lnTo>
                      <a:pt x="1" y="18"/>
                    </a:lnTo>
                    <a:lnTo>
                      <a:pt x="128" y="3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87"/>
              <p:cNvSpPr/>
              <p:nvPr/>
            </p:nvSpPr>
            <p:spPr bwMode="auto">
              <a:xfrm>
                <a:off x="2542" y="1356"/>
                <a:ext cx="127" cy="14"/>
              </a:xfrm>
              <a:custGeom>
                <a:avLst/>
                <a:gdLst>
                  <a:gd name="T0" fmla="*/ 127 w 127"/>
                  <a:gd name="T1" fmla="*/ 0 h 14"/>
                  <a:gd name="T2" fmla="*/ 0 w 127"/>
                  <a:gd name="T3" fmla="*/ 11 h 14"/>
                  <a:gd name="T4" fmla="*/ 0 w 127"/>
                  <a:gd name="T5" fmla="*/ 14 h 14"/>
                  <a:gd name="T6" fmla="*/ 127 w 127"/>
                  <a:gd name="T7" fmla="*/ 3 h 14"/>
                  <a:gd name="T8" fmla="*/ 127 w 127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4">
                    <a:moveTo>
                      <a:pt x="127" y="0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127" y="3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88"/>
              <p:cNvSpPr/>
              <p:nvPr/>
            </p:nvSpPr>
            <p:spPr bwMode="auto">
              <a:xfrm>
                <a:off x="3366" y="374"/>
                <a:ext cx="127" cy="14"/>
              </a:xfrm>
              <a:custGeom>
                <a:avLst/>
                <a:gdLst>
                  <a:gd name="T0" fmla="*/ 126 w 127"/>
                  <a:gd name="T1" fmla="*/ 0 h 14"/>
                  <a:gd name="T2" fmla="*/ 0 w 127"/>
                  <a:gd name="T3" fmla="*/ 11 h 14"/>
                  <a:gd name="T4" fmla="*/ 0 w 127"/>
                  <a:gd name="T5" fmla="*/ 14 h 14"/>
                  <a:gd name="T6" fmla="*/ 127 w 127"/>
                  <a:gd name="T7" fmla="*/ 3 h 14"/>
                  <a:gd name="T8" fmla="*/ 126 w 127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4">
                    <a:moveTo>
                      <a:pt x="126" y="0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127" y="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89"/>
              <p:cNvSpPr/>
              <p:nvPr/>
            </p:nvSpPr>
            <p:spPr bwMode="auto">
              <a:xfrm>
                <a:off x="2525" y="1343"/>
                <a:ext cx="127" cy="10"/>
              </a:xfrm>
              <a:custGeom>
                <a:avLst/>
                <a:gdLst>
                  <a:gd name="T0" fmla="*/ 127 w 127"/>
                  <a:gd name="T1" fmla="*/ 0 h 10"/>
                  <a:gd name="T2" fmla="*/ 0 w 127"/>
                  <a:gd name="T3" fmla="*/ 7 h 10"/>
                  <a:gd name="T4" fmla="*/ 0 w 127"/>
                  <a:gd name="T5" fmla="*/ 10 h 10"/>
                  <a:gd name="T6" fmla="*/ 127 w 127"/>
                  <a:gd name="T7" fmla="*/ 4 h 10"/>
                  <a:gd name="T8" fmla="*/ 127 w 12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0">
                    <a:moveTo>
                      <a:pt x="127" y="0"/>
                    </a:moveTo>
                    <a:lnTo>
                      <a:pt x="0" y="7"/>
                    </a:lnTo>
                    <a:lnTo>
                      <a:pt x="0" y="10"/>
                    </a:lnTo>
                    <a:lnTo>
                      <a:pt x="127" y="4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90"/>
              <p:cNvSpPr/>
              <p:nvPr/>
            </p:nvSpPr>
            <p:spPr bwMode="auto">
              <a:xfrm>
                <a:off x="3382" y="392"/>
                <a:ext cx="128" cy="8"/>
              </a:xfrm>
              <a:custGeom>
                <a:avLst/>
                <a:gdLst>
                  <a:gd name="T0" fmla="*/ 128 w 128"/>
                  <a:gd name="T1" fmla="*/ 0 h 8"/>
                  <a:gd name="T2" fmla="*/ 0 w 128"/>
                  <a:gd name="T3" fmla="*/ 6 h 8"/>
                  <a:gd name="T4" fmla="*/ 0 w 128"/>
                  <a:gd name="T5" fmla="*/ 8 h 8"/>
                  <a:gd name="T6" fmla="*/ 128 w 128"/>
                  <a:gd name="T7" fmla="*/ 2 h 8"/>
                  <a:gd name="T8" fmla="*/ 128 w 12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8">
                    <a:moveTo>
                      <a:pt x="128" y="0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128" y="2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91"/>
              <p:cNvSpPr/>
              <p:nvPr/>
            </p:nvSpPr>
            <p:spPr bwMode="auto">
              <a:xfrm>
                <a:off x="2508" y="1330"/>
                <a:ext cx="128" cy="6"/>
              </a:xfrm>
              <a:custGeom>
                <a:avLst/>
                <a:gdLst>
                  <a:gd name="T0" fmla="*/ 128 w 128"/>
                  <a:gd name="T1" fmla="*/ 0 h 6"/>
                  <a:gd name="T2" fmla="*/ 0 w 128"/>
                  <a:gd name="T3" fmla="*/ 2 h 6"/>
                  <a:gd name="T4" fmla="*/ 0 w 128"/>
                  <a:gd name="T5" fmla="*/ 6 h 6"/>
                  <a:gd name="T6" fmla="*/ 128 w 128"/>
                  <a:gd name="T7" fmla="*/ 4 h 6"/>
                  <a:gd name="T8" fmla="*/ 128 w 12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6">
                    <a:moveTo>
                      <a:pt x="128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128" y="4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92"/>
              <p:cNvSpPr/>
              <p:nvPr/>
            </p:nvSpPr>
            <p:spPr bwMode="auto">
              <a:xfrm>
                <a:off x="3399" y="408"/>
                <a:ext cx="127" cy="6"/>
              </a:xfrm>
              <a:custGeom>
                <a:avLst/>
                <a:gdLst>
                  <a:gd name="T0" fmla="*/ 127 w 127"/>
                  <a:gd name="T1" fmla="*/ 0 h 6"/>
                  <a:gd name="T2" fmla="*/ 0 w 127"/>
                  <a:gd name="T3" fmla="*/ 3 h 6"/>
                  <a:gd name="T4" fmla="*/ 0 w 127"/>
                  <a:gd name="T5" fmla="*/ 6 h 6"/>
                  <a:gd name="T6" fmla="*/ 127 w 127"/>
                  <a:gd name="T7" fmla="*/ 3 h 6"/>
                  <a:gd name="T8" fmla="*/ 127 w 12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">
                    <a:moveTo>
                      <a:pt x="127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127" y="3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93"/>
              <p:cNvSpPr/>
              <p:nvPr/>
            </p:nvSpPr>
            <p:spPr bwMode="auto">
              <a:xfrm>
                <a:off x="2493" y="1315"/>
                <a:ext cx="127" cy="4"/>
              </a:xfrm>
              <a:custGeom>
                <a:avLst/>
                <a:gdLst>
                  <a:gd name="T0" fmla="*/ 0 w 127"/>
                  <a:gd name="T1" fmla="*/ 0 h 4"/>
                  <a:gd name="T2" fmla="*/ 0 w 127"/>
                  <a:gd name="T3" fmla="*/ 2 h 4"/>
                  <a:gd name="T4" fmla="*/ 127 w 127"/>
                  <a:gd name="T5" fmla="*/ 4 h 4"/>
                  <a:gd name="T6" fmla="*/ 127 w 127"/>
                  <a:gd name="T7" fmla="*/ 2 h 4"/>
                  <a:gd name="T8" fmla="*/ 0 w 12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4">
                    <a:moveTo>
                      <a:pt x="0" y="0"/>
                    </a:moveTo>
                    <a:lnTo>
                      <a:pt x="0" y="2"/>
                    </a:lnTo>
                    <a:lnTo>
                      <a:pt x="127" y="4"/>
                    </a:lnTo>
                    <a:lnTo>
                      <a:pt x="127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94"/>
              <p:cNvSpPr/>
              <p:nvPr/>
            </p:nvSpPr>
            <p:spPr bwMode="auto">
              <a:xfrm>
                <a:off x="3415" y="425"/>
                <a:ext cx="127" cy="5"/>
              </a:xfrm>
              <a:custGeom>
                <a:avLst/>
                <a:gdLst>
                  <a:gd name="T0" fmla="*/ 0 w 127"/>
                  <a:gd name="T1" fmla="*/ 0 h 5"/>
                  <a:gd name="T2" fmla="*/ 0 w 127"/>
                  <a:gd name="T3" fmla="*/ 3 h 5"/>
                  <a:gd name="T4" fmla="*/ 127 w 127"/>
                  <a:gd name="T5" fmla="*/ 5 h 5"/>
                  <a:gd name="T6" fmla="*/ 127 w 127"/>
                  <a:gd name="T7" fmla="*/ 2 h 5"/>
                  <a:gd name="T8" fmla="*/ 0 w 12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5">
                    <a:moveTo>
                      <a:pt x="0" y="0"/>
                    </a:moveTo>
                    <a:lnTo>
                      <a:pt x="0" y="3"/>
                    </a:lnTo>
                    <a:lnTo>
                      <a:pt x="127" y="5"/>
                    </a:lnTo>
                    <a:lnTo>
                      <a:pt x="127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95"/>
              <p:cNvSpPr/>
              <p:nvPr/>
            </p:nvSpPr>
            <p:spPr bwMode="auto">
              <a:xfrm>
                <a:off x="2477" y="1296"/>
                <a:ext cx="128" cy="10"/>
              </a:xfrm>
              <a:custGeom>
                <a:avLst/>
                <a:gdLst>
                  <a:gd name="T0" fmla="*/ 0 w 128"/>
                  <a:gd name="T1" fmla="*/ 0 h 10"/>
                  <a:gd name="T2" fmla="*/ 0 w 128"/>
                  <a:gd name="T3" fmla="*/ 2 h 10"/>
                  <a:gd name="T4" fmla="*/ 128 w 128"/>
                  <a:gd name="T5" fmla="*/ 10 h 10"/>
                  <a:gd name="T6" fmla="*/ 128 w 128"/>
                  <a:gd name="T7" fmla="*/ 7 h 10"/>
                  <a:gd name="T8" fmla="*/ 0 w 12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10">
                    <a:moveTo>
                      <a:pt x="0" y="0"/>
                    </a:moveTo>
                    <a:lnTo>
                      <a:pt x="0" y="2"/>
                    </a:lnTo>
                    <a:lnTo>
                      <a:pt x="128" y="10"/>
                    </a:lnTo>
                    <a:lnTo>
                      <a:pt x="128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96"/>
              <p:cNvSpPr/>
              <p:nvPr/>
            </p:nvSpPr>
            <p:spPr bwMode="auto">
              <a:xfrm>
                <a:off x="3430" y="439"/>
                <a:ext cx="127" cy="10"/>
              </a:xfrm>
              <a:custGeom>
                <a:avLst/>
                <a:gdLst>
                  <a:gd name="T0" fmla="*/ 1 w 127"/>
                  <a:gd name="T1" fmla="*/ 0 h 10"/>
                  <a:gd name="T2" fmla="*/ 0 w 127"/>
                  <a:gd name="T3" fmla="*/ 2 h 10"/>
                  <a:gd name="T4" fmla="*/ 127 w 127"/>
                  <a:gd name="T5" fmla="*/ 10 h 10"/>
                  <a:gd name="T6" fmla="*/ 127 w 127"/>
                  <a:gd name="T7" fmla="*/ 6 h 10"/>
                  <a:gd name="T8" fmla="*/ 1 w 12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0">
                    <a:moveTo>
                      <a:pt x="1" y="0"/>
                    </a:moveTo>
                    <a:lnTo>
                      <a:pt x="0" y="2"/>
                    </a:lnTo>
                    <a:lnTo>
                      <a:pt x="127" y="10"/>
                    </a:lnTo>
                    <a:lnTo>
                      <a:pt x="127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97"/>
              <p:cNvSpPr/>
              <p:nvPr/>
            </p:nvSpPr>
            <p:spPr bwMode="auto">
              <a:xfrm>
                <a:off x="2463" y="1276"/>
                <a:ext cx="127" cy="15"/>
              </a:xfrm>
              <a:custGeom>
                <a:avLst/>
                <a:gdLst>
                  <a:gd name="T0" fmla="*/ 0 w 127"/>
                  <a:gd name="T1" fmla="*/ 0 h 15"/>
                  <a:gd name="T2" fmla="*/ 0 w 127"/>
                  <a:gd name="T3" fmla="*/ 4 h 15"/>
                  <a:gd name="T4" fmla="*/ 127 w 127"/>
                  <a:gd name="T5" fmla="*/ 15 h 15"/>
                  <a:gd name="T6" fmla="*/ 127 w 127"/>
                  <a:gd name="T7" fmla="*/ 11 h 15"/>
                  <a:gd name="T8" fmla="*/ 0 w 12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5">
                    <a:moveTo>
                      <a:pt x="0" y="0"/>
                    </a:moveTo>
                    <a:lnTo>
                      <a:pt x="0" y="4"/>
                    </a:lnTo>
                    <a:lnTo>
                      <a:pt x="127" y="15"/>
                    </a:lnTo>
                    <a:lnTo>
                      <a:pt x="127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98"/>
              <p:cNvSpPr/>
              <p:nvPr/>
            </p:nvSpPr>
            <p:spPr bwMode="auto">
              <a:xfrm>
                <a:off x="3445" y="453"/>
                <a:ext cx="127" cy="14"/>
              </a:xfrm>
              <a:custGeom>
                <a:avLst/>
                <a:gdLst>
                  <a:gd name="T0" fmla="*/ 0 w 127"/>
                  <a:gd name="T1" fmla="*/ 0 h 14"/>
                  <a:gd name="T2" fmla="*/ 0 w 127"/>
                  <a:gd name="T3" fmla="*/ 3 h 14"/>
                  <a:gd name="T4" fmla="*/ 127 w 127"/>
                  <a:gd name="T5" fmla="*/ 14 h 14"/>
                  <a:gd name="T6" fmla="*/ 127 w 127"/>
                  <a:gd name="T7" fmla="*/ 11 h 14"/>
                  <a:gd name="T8" fmla="*/ 0 w 127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4">
                    <a:moveTo>
                      <a:pt x="0" y="0"/>
                    </a:moveTo>
                    <a:lnTo>
                      <a:pt x="0" y="3"/>
                    </a:lnTo>
                    <a:lnTo>
                      <a:pt x="127" y="14"/>
                    </a:lnTo>
                    <a:lnTo>
                      <a:pt x="127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99"/>
              <p:cNvSpPr/>
              <p:nvPr/>
            </p:nvSpPr>
            <p:spPr bwMode="auto">
              <a:xfrm>
                <a:off x="2449" y="1258"/>
                <a:ext cx="126" cy="17"/>
              </a:xfrm>
              <a:custGeom>
                <a:avLst/>
                <a:gdLst>
                  <a:gd name="T0" fmla="*/ 1 w 126"/>
                  <a:gd name="T1" fmla="*/ 0 h 17"/>
                  <a:gd name="T2" fmla="*/ 0 w 126"/>
                  <a:gd name="T3" fmla="*/ 2 h 17"/>
                  <a:gd name="T4" fmla="*/ 126 w 126"/>
                  <a:gd name="T5" fmla="*/ 17 h 17"/>
                  <a:gd name="T6" fmla="*/ 126 w 126"/>
                  <a:gd name="T7" fmla="*/ 15 h 17"/>
                  <a:gd name="T8" fmla="*/ 1 w 126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17">
                    <a:moveTo>
                      <a:pt x="1" y="0"/>
                    </a:moveTo>
                    <a:lnTo>
                      <a:pt x="0" y="2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00"/>
              <p:cNvSpPr/>
              <p:nvPr/>
            </p:nvSpPr>
            <p:spPr bwMode="auto">
              <a:xfrm>
                <a:off x="3459" y="469"/>
                <a:ext cx="127" cy="18"/>
              </a:xfrm>
              <a:custGeom>
                <a:avLst/>
                <a:gdLst>
                  <a:gd name="T0" fmla="*/ 0 w 127"/>
                  <a:gd name="T1" fmla="*/ 0 h 18"/>
                  <a:gd name="T2" fmla="*/ 0 w 127"/>
                  <a:gd name="T3" fmla="*/ 3 h 18"/>
                  <a:gd name="T4" fmla="*/ 127 w 127"/>
                  <a:gd name="T5" fmla="*/ 18 h 18"/>
                  <a:gd name="T6" fmla="*/ 127 w 127"/>
                  <a:gd name="T7" fmla="*/ 15 h 18"/>
                  <a:gd name="T8" fmla="*/ 0 w 12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8">
                    <a:moveTo>
                      <a:pt x="0" y="0"/>
                    </a:moveTo>
                    <a:lnTo>
                      <a:pt x="0" y="3"/>
                    </a:lnTo>
                    <a:lnTo>
                      <a:pt x="127" y="18"/>
                    </a:lnTo>
                    <a:lnTo>
                      <a:pt x="127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01"/>
              <p:cNvSpPr/>
              <p:nvPr/>
            </p:nvSpPr>
            <p:spPr bwMode="auto">
              <a:xfrm>
                <a:off x="2436" y="1237"/>
                <a:ext cx="126" cy="23"/>
              </a:xfrm>
              <a:custGeom>
                <a:avLst/>
                <a:gdLst>
                  <a:gd name="T0" fmla="*/ 1 w 126"/>
                  <a:gd name="T1" fmla="*/ 0 h 23"/>
                  <a:gd name="T2" fmla="*/ 0 w 126"/>
                  <a:gd name="T3" fmla="*/ 3 h 23"/>
                  <a:gd name="T4" fmla="*/ 126 w 126"/>
                  <a:gd name="T5" fmla="*/ 23 h 23"/>
                  <a:gd name="T6" fmla="*/ 126 w 126"/>
                  <a:gd name="T7" fmla="*/ 20 h 23"/>
                  <a:gd name="T8" fmla="*/ 1 w 126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">
                    <a:moveTo>
                      <a:pt x="1" y="0"/>
                    </a:moveTo>
                    <a:lnTo>
                      <a:pt x="0" y="3"/>
                    </a:lnTo>
                    <a:lnTo>
                      <a:pt x="126" y="23"/>
                    </a:lnTo>
                    <a:lnTo>
                      <a:pt x="126" y="2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102"/>
              <p:cNvSpPr/>
              <p:nvPr/>
            </p:nvSpPr>
            <p:spPr bwMode="auto">
              <a:xfrm>
                <a:off x="3473" y="484"/>
                <a:ext cx="126" cy="23"/>
              </a:xfrm>
              <a:custGeom>
                <a:avLst/>
                <a:gdLst>
                  <a:gd name="T0" fmla="*/ 1 w 126"/>
                  <a:gd name="T1" fmla="*/ 0 h 23"/>
                  <a:gd name="T2" fmla="*/ 0 w 126"/>
                  <a:gd name="T3" fmla="*/ 3 h 23"/>
                  <a:gd name="T4" fmla="*/ 126 w 126"/>
                  <a:gd name="T5" fmla="*/ 23 h 23"/>
                  <a:gd name="T6" fmla="*/ 126 w 126"/>
                  <a:gd name="T7" fmla="*/ 20 h 23"/>
                  <a:gd name="T8" fmla="*/ 1 w 126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">
                    <a:moveTo>
                      <a:pt x="1" y="0"/>
                    </a:moveTo>
                    <a:lnTo>
                      <a:pt x="0" y="3"/>
                    </a:lnTo>
                    <a:lnTo>
                      <a:pt x="126" y="23"/>
                    </a:lnTo>
                    <a:lnTo>
                      <a:pt x="126" y="2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03"/>
              <p:cNvSpPr/>
              <p:nvPr/>
            </p:nvSpPr>
            <p:spPr bwMode="auto">
              <a:xfrm>
                <a:off x="2424" y="1217"/>
                <a:ext cx="125" cy="26"/>
              </a:xfrm>
              <a:custGeom>
                <a:avLst/>
                <a:gdLst>
                  <a:gd name="T0" fmla="*/ 0 w 125"/>
                  <a:gd name="T1" fmla="*/ 0 h 26"/>
                  <a:gd name="T2" fmla="*/ 0 w 125"/>
                  <a:gd name="T3" fmla="*/ 2 h 26"/>
                  <a:gd name="T4" fmla="*/ 125 w 125"/>
                  <a:gd name="T5" fmla="*/ 26 h 26"/>
                  <a:gd name="T6" fmla="*/ 125 w 125"/>
                  <a:gd name="T7" fmla="*/ 24 h 26"/>
                  <a:gd name="T8" fmla="*/ 0 w 125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26">
                    <a:moveTo>
                      <a:pt x="0" y="0"/>
                    </a:moveTo>
                    <a:lnTo>
                      <a:pt x="0" y="2"/>
                    </a:lnTo>
                    <a:lnTo>
                      <a:pt x="125" y="26"/>
                    </a:lnTo>
                    <a:lnTo>
                      <a:pt x="125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04"/>
              <p:cNvSpPr/>
              <p:nvPr/>
            </p:nvSpPr>
            <p:spPr bwMode="auto">
              <a:xfrm>
                <a:off x="3486" y="500"/>
                <a:ext cx="125" cy="28"/>
              </a:xfrm>
              <a:custGeom>
                <a:avLst/>
                <a:gdLst>
                  <a:gd name="T0" fmla="*/ 1 w 125"/>
                  <a:gd name="T1" fmla="*/ 0 h 28"/>
                  <a:gd name="T2" fmla="*/ 0 w 125"/>
                  <a:gd name="T3" fmla="*/ 3 h 28"/>
                  <a:gd name="T4" fmla="*/ 125 w 125"/>
                  <a:gd name="T5" fmla="*/ 28 h 28"/>
                  <a:gd name="T6" fmla="*/ 125 w 125"/>
                  <a:gd name="T7" fmla="*/ 25 h 28"/>
                  <a:gd name="T8" fmla="*/ 1 w 125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28">
                    <a:moveTo>
                      <a:pt x="1" y="0"/>
                    </a:moveTo>
                    <a:lnTo>
                      <a:pt x="0" y="3"/>
                    </a:lnTo>
                    <a:lnTo>
                      <a:pt x="125" y="28"/>
                    </a:lnTo>
                    <a:lnTo>
                      <a:pt x="125" y="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05"/>
              <p:cNvSpPr/>
              <p:nvPr/>
            </p:nvSpPr>
            <p:spPr bwMode="auto">
              <a:xfrm>
                <a:off x="2411" y="1196"/>
                <a:ext cx="126" cy="31"/>
              </a:xfrm>
              <a:custGeom>
                <a:avLst/>
                <a:gdLst>
                  <a:gd name="T0" fmla="*/ 2 w 126"/>
                  <a:gd name="T1" fmla="*/ 0 h 31"/>
                  <a:gd name="T2" fmla="*/ 0 w 126"/>
                  <a:gd name="T3" fmla="*/ 2 h 31"/>
                  <a:gd name="T4" fmla="*/ 125 w 126"/>
                  <a:gd name="T5" fmla="*/ 31 h 31"/>
                  <a:gd name="T6" fmla="*/ 126 w 126"/>
                  <a:gd name="T7" fmla="*/ 29 h 31"/>
                  <a:gd name="T8" fmla="*/ 2 w 126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31">
                    <a:moveTo>
                      <a:pt x="2" y="0"/>
                    </a:moveTo>
                    <a:lnTo>
                      <a:pt x="0" y="2"/>
                    </a:lnTo>
                    <a:lnTo>
                      <a:pt x="125" y="31"/>
                    </a:lnTo>
                    <a:lnTo>
                      <a:pt x="126" y="2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06"/>
              <p:cNvSpPr/>
              <p:nvPr/>
            </p:nvSpPr>
            <p:spPr bwMode="auto">
              <a:xfrm>
                <a:off x="3499" y="517"/>
                <a:ext cx="124" cy="32"/>
              </a:xfrm>
              <a:custGeom>
                <a:avLst/>
                <a:gdLst>
                  <a:gd name="T0" fmla="*/ 0 w 124"/>
                  <a:gd name="T1" fmla="*/ 0 h 32"/>
                  <a:gd name="T2" fmla="*/ 0 w 124"/>
                  <a:gd name="T3" fmla="*/ 3 h 32"/>
                  <a:gd name="T4" fmla="*/ 124 w 124"/>
                  <a:gd name="T5" fmla="*/ 32 h 32"/>
                  <a:gd name="T6" fmla="*/ 124 w 124"/>
                  <a:gd name="T7" fmla="*/ 28 h 32"/>
                  <a:gd name="T8" fmla="*/ 0 w 124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32">
                    <a:moveTo>
                      <a:pt x="0" y="0"/>
                    </a:moveTo>
                    <a:lnTo>
                      <a:pt x="0" y="3"/>
                    </a:lnTo>
                    <a:lnTo>
                      <a:pt x="124" y="32"/>
                    </a:lnTo>
                    <a:lnTo>
                      <a:pt x="124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07"/>
              <p:cNvSpPr/>
              <p:nvPr/>
            </p:nvSpPr>
            <p:spPr bwMode="auto">
              <a:xfrm>
                <a:off x="2400" y="1174"/>
                <a:ext cx="125" cy="36"/>
              </a:xfrm>
              <a:custGeom>
                <a:avLst/>
                <a:gdLst>
                  <a:gd name="T0" fmla="*/ 2 w 125"/>
                  <a:gd name="T1" fmla="*/ 0 h 36"/>
                  <a:gd name="T2" fmla="*/ 0 w 125"/>
                  <a:gd name="T3" fmla="*/ 3 h 36"/>
                  <a:gd name="T4" fmla="*/ 124 w 125"/>
                  <a:gd name="T5" fmla="*/ 36 h 36"/>
                  <a:gd name="T6" fmla="*/ 125 w 125"/>
                  <a:gd name="T7" fmla="*/ 33 h 36"/>
                  <a:gd name="T8" fmla="*/ 2 w 125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36">
                    <a:moveTo>
                      <a:pt x="2" y="0"/>
                    </a:moveTo>
                    <a:lnTo>
                      <a:pt x="0" y="3"/>
                    </a:lnTo>
                    <a:lnTo>
                      <a:pt x="124" y="36"/>
                    </a:lnTo>
                    <a:lnTo>
                      <a:pt x="125" y="3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08"/>
              <p:cNvSpPr/>
              <p:nvPr/>
            </p:nvSpPr>
            <p:spPr bwMode="auto">
              <a:xfrm>
                <a:off x="3511" y="533"/>
                <a:ext cx="123" cy="37"/>
              </a:xfrm>
              <a:custGeom>
                <a:avLst/>
                <a:gdLst>
                  <a:gd name="T0" fmla="*/ 0 w 123"/>
                  <a:gd name="T1" fmla="*/ 0 h 37"/>
                  <a:gd name="T2" fmla="*/ 0 w 123"/>
                  <a:gd name="T3" fmla="*/ 4 h 37"/>
                  <a:gd name="T4" fmla="*/ 122 w 123"/>
                  <a:gd name="T5" fmla="*/ 37 h 37"/>
                  <a:gd name="T6" fmla="*/ 123 w 123"/>
                  <a:gd name="T7" fmla="*/ 33 h 37"/>
                  <a:gd name="T8" fmla="*/ 0 w 123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37">
                    <a:moveTo>
                      <a:pt x="0" y="0"/>
                    </a:moveTo>
                    <a:lnTo>
                      <a:pt x="0" y="4"/>
                    </a:lnTo>
                    <a:lnTo>
                      <a:pt x="122" y="37"/>
                    </a:lnTo>
                    <a:lnTo>
                      <a:pt x="123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09"/>
              <p:cNvSpPr/>
              <p:nvPr/>
            </p:nvSpPr>
            <p:spPr bwMode="auto">
              <a:xfrm>
                <a:off x="2391" y="1153"/>
                <a:ext cx="122" cy="40"/>
              </a:xfrm>
              <a:custGeom>
                <a:avLst/>
                <a:gdLst>
                  <a:gd name="T0" fmla="*/ 1 w 122"/>
                  <a:gd name="T1" fmla="*/ 0 h 40"/>
                  <a:gd name="T2" fmla="*/ 0 w 122"/>
                  <a:gd name="T3" fmla="*/ 2 h 40"/>
                  <a:gd name="T4" fmla="*/ 121 w 122"/>
                  <a:gd name="T5" fmla="*/ 40 h 40"/>
                  <a:gd name="T6" fmla="*/ 122 w 122"/>
                  <a:gd name="T7" fmla="*/ 37 h 40"/>
                  <a:gd name="T8" fmla="*/ 1 w 122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40">
                    <a:moveTo>
                      <a:pt x="1" y="0"/>
                    </a:moveTo>
                    <a:lnTo>
                      <a:pt x="0" y="2"/>
                    </a:lnTo>
                    <a:lnTo>
                      <a:pt x="121" y="40"/>
                    </a:lnTo>
                    <a:lnTo>
                      <a:pt x="122" y="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10"/>
              <p:cNvSpPr/>
              <p:nvPr/>
            </p:nvSpPr>
            <p:spPr bwMode="auto">
              <a:xfrm>
                <a:off x="3522" y="551"/>
                <a:ext cx="123" cy="41"/>
              </a:xfrm>
              <a:custGeom>
                <a:avLst/>
                <a:gdLst>
                  <a:gd name="T0" fmla="*/ 1 w 123"/>
                  <a:gd name="T1" fmla="*/ 0 h 41"/>
                  <a:gd name="T2" fmla="*/ 0 w 123"/>
                  <a:gd name="T3" fmla="*/ 3 h 41"/>
                  <a:gd name="T4" fmla="*/ 122 w 123"/>
                  <a:gd name="T5" fmla="*/ 41 h 41"/>
                  <a:gd name="T6" fmla="*/ 123 w 123"/>
                  <a:gd name="T7" fmla="*/ 37 h 41"/>
                  <a:gd name="T8" fmla="*/ 1 w 123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41">
                    <a:moveTo>
                      <a:pt x="1" y="0"/>
                    </a:moveTo>
                    <a:lnTo>
                      <a:pt x="0" y="3"/>
                    </a:lnTo>
                    <a:lnTo>
                      <a:pt x="122" y="41"/>
                    </a:lnTo>
                    <a:lnTo>
                      <a:pt x="123" y="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11"/>
              <p:cNvSpPr/>
              <p:nvPr/>
            </p:nvSpPr>
            <p:spPr bwMode="auto">
              <a:xfrm>
                <a:off x="2381" y="1131"/>
                <a:ext cx="121" cy="44"/>
              </a:xfrm>
              <a:custGeom>
                <a:avLst/>
                <a:gdLst>
                  <a:gd name="T0" fmla="*/ 1 w 121"/>
                  <a:gd name="T1" fmla="*/ 0 h 44"/>
                  <a:gd name="T2" fmla="*/ 0 w 121"/>
                  <a:gd name="T3" fmla="*/ 3 h 44"/>
                  <a:gd name="T4" fmla="*/ 121 w 121"/>
                  <a:gd name="T5" fmla="*/ 44 h 44"/>
                  <a:gd name="T6" fmla="*/ 121 w 121"/>
                  <a:gd name="T7" fmla="*/ 41 h 44"/>
                  <a:gd name="T8" fmla="*/ 1 w 121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44">
                    <a:moveTo>
                      <a:pt x="1" y="0"/>
                    </a:moveTo>
                    <a:lnTo>
                      <a:pt x="0" y="3"/>
                    </a:lnTo>
                    <a:lnTo>
                      <a:pt x="121" y="44"/>
                    </a:lnTo>
                    <a:lnTo>
                      <a:pt x="121" y="4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12"/>
              <p:cNvSpPr/>
              <p:nvPr/>
            </p:nvSpPr>
            <p:spPr bwMode="auto">
              <a:xfrm>
                <a:off x="3533" y="570"/>
                <a:ext cx="121" cy="44"/>
              </a:xfrm>
              <a:custGeom>
                <a:avLst/>
                <a:gdLst>
                  <a:gd name="T0" fmla="*/ 1 w 121"/>
                  <a:gd name="T1" fmla="*/ 0 h 44"/>
                  <a:gd name="T2" fmla="*/ 0 w 121"/>
                  <a:gd name="T3" fmla="*/ 2 h 44"/>
                  <a:gd name="T4" fmla="*/ 120 w 121"/>
                  <a:gd name="T5" fmla="*/ 44 h 44"/>
                  <a:gd name="T6" fmla="*/ 121 w 121"/>
                  <a:gd name="T7" fmla="*/ 40 h 44"/>
                  <a:gd name="T8" fmla="*/ 1 w 121"/>
                  <a:gd name="T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44">
                    <a:moveTo>
                      <a:pt x="1" y="0"/>
                    </a:moveTo>
                    <a:lnTo>
                      <a:pt x="0" y="2"/>
                    </a:lnTo>
                    <a:lnTo>
                      <a:pt x="120" y="44"/>
                    </a:lnTo>
                    <a:lnTo>
                      <a:pt x="121" y="4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13"/>
              <p:cNvSpPr/>
              <p:nvPr/>
            </p:nvSpPr>
            <p:spPr bwMode="auto">
              <a:xfrm>
                <a:off x="2372" y="1108"/>
                <a:ext cx="120" cy="49"/>
              </a:xfrm>
              <a:custGeom>
                <a:avLst/>
                <a:gdLst>
                  <a:gd name="T0" fmla="*/ 1 w 120"/>
                  <a:gd name="T1" fmla="*/ 0 h 49"/>
                  <a:gd name="T2" fmla="*/ 0 w 120"/>
                  <a:gd name="T3" fmla="*/ 4 h 49"/>
                  <a:gd name="T4" fmla="*/ 119 w 120"/>
                  <a:gd name="T5" fmla="*/ 49 h 49"/>
                  <a:gd name="T6" fmla="*/ 120 w 120"/>
                  <a:gd name="T7" fmla="*/ 46 h 49"/>
                  <a:gd name="T8" fmla="*/ 1 w 120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49">
                    <a:moveTo>
                      <a:pt x="1" y="0"/>
                    </a:moveTo>
                    <a:lnTo>
                      <a:pt x="0" y="4"/>
                    </a:lnTo>
                    <a:lnTo>
                      <a:pt x="119" y="49"/>
                    </a:lnTo>
                    <a:lnTo>
                      <a:pt x="120" y="4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14"/>
              <p:cNvSpPr/>
              <p:nvPr/>
            </p:nvSpPr>
            <p:spPr bwMode="auto">
              <a:xfrm>
                <a:off x="3543" y="587"/>
                <a:ext cx="120" cy="49"/>
              </a:xfrm>
              <a:custGeom>
                <a:avLst/>
                <a:gdLst>
                  <a:gd name="T0" fmla="*/ 1 w 120"/>
                  <a:gd name="T1" fmla="*/ 0 h 49"/>
                  <a:gd name="T2" fmla="*/ 0 w 120"/>
                  <a:gd name="T3" fmla="*/ 4 h 49"/>
                  <a:gd name="T4" fmla="*/ 119 w 120"/>
                  <a:gd name="T5" fmla="*/ 49 h 49"/>
                  <a:gd name="T6" fmla="*/ 120 w 120"/>
                  <a:gd name="T7" fmla="*/ 46 h 49"/>
                  <a:gd name="T8" fmla="*/ 1 w 120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49">
                    <a:moveTo>
                      <a:pt x="1" y="0"/>
                    </a:moveTo>
                    <a:lnTo>
                      <a:pt x="0" y="4"/>
                    </a:lnTo>
                    <a:lnTo>
                      <a:pt x="119" y="49"/>
                    </a:lnTo>
                    <a:lnTo>
                      <a:pt x="120" y="4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15"/>
              <p:cNvSpPr/>
              <p:nvPr/>
            </p:nvSpPr>
            <p:spPr bwMode="auto">
              <a:xfrm>
                <a:off x="2364" y="1086"/>
                <a:ext cx="119" cy="52"/>
              </a:xfrm>
              <a:custGeom>
                <a:avLst/>
                <a:gdLst>
                  <a:gd name="T0" fmla="*/ 1 w 119"/>
                  <a:gd name="T1" fmla="*/ 0 h 52"/>
                  <a:gd name="T2" fmla="*/ 0 w 119"/>
                  <a:gd name="T3" fmla="*/ 2 h 52"/>
                  <a:gd name="T4" fmla="*/ 118 w 119"/>
                  <a:gd name="T5" fmla="*/ 52 h 52"/>
                  <a:gd name="T6" fmla="*/ 119 w 119"/>
                  <a:gd name="T7" fmla="*/ 50 h 52"/>
                  <a:gd name="T8" fmla="*/ 1 w 119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52">
                    <a:moveTo>
                      <a:pt x="1" y="0"/>
                    </a:moveTo>
                    <a:lnTo>
                      <a:pt x="0" y="2"/>
                    </a:lnTo>
                    <a:lnTo>
                      <a:pt x="118" y="52"/>
                    </a:lnTo>
                    <a:lnTo>
                      <a:pt x="119" y="5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16"/>
              <p:cNvSpPr/>
              <p:nvPr/>
            </p:nvSpPr>
            <p:spPr bwMode="auto">
              <a:xfrm>
                <a:off x="3553" y="606"/>
                <a:ext cx="117" cy="53"/>
              </a:xfrm>
              <a:custGeom>
                <a:avLst/>
                <a:gdLst>
                  <a:gd name="T0" fmla="*/ 1 w 117"/>
                  <a:gd name="T1" fmla="*/ 0 h 53"/>
                  <a:gd name="T2" fmla="*/ 0 w 117"/>
                  <a:gd name="T3" fmla="*/ 2 h 53"/>
                  <a:gd name="T4" fmla="*/ 116 w 117"/>
                  <a:gd name="T5" fmla="*/ 53 h 53"/>
                  <a:gd name="T6" fmla="*/ 117 w 117"/>
                  <a:gd name="T7" fmla="*/ 49 h 53"/>
                  <a:gd name="T8" fmla="*/ 1 w 117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3">
                    <a:moveTo>
                      <a:pt x="1" y="0"/>
                    </a:moveTo>
                    <a:lnTo>
                      <a:pt x="0" y="2"/>
                    </a:lnTo>
                    <a:lnTo>
                      <a:pt x="116" y="53"/>
                    </a:lnTo>
                    <a:lnTo>
                      <a:pt x="117" y="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17"/>
              <p:cNvSpPr/>
              <p:nvPr/>
            </p:nvSpPr>
            <p:spPr bwMode="auto">
              <a:xfrm>
                <a:off x="2356" y="1063"/>
                <a:ext cx="117" cy="56"/>
              </a:xfrm>
              <a:custGeom>
                <a:avLst/>
                <a:gdLst>
                  <a:gd name="T0" fmla="*/ 3 w 117"/>
                  <a:gd name="T1" fmla="*/ 0 h 56"/>
                  <a:gd name="T2" fmla="*/ 0 w 117"/>
                  <a:gd name="T3" fmla="*/ 2 h 56"/>
                  <a:gd name="T4" fmla="*/ 116 w 117"/>
                  <a:gd name="T5" fmla="*/ 56 h 56"/>
                  <a:gd name="T6" fmla="*/ 117 w 117"/>
                  <a:gd name="T7" fmla="*/ 54 h 56"/>
                  <a:gd name="T8" fmla="*/ 3 w 117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6">
                    <a:moveTo>
                      <a:pt x="3" y="0"/>
                    </a:moveTo>
                    <a:lnTo>
                      <a:pt x="0" y="2"/>
                    </a:lnTo>
                    <a:lnTo>
                      <a:pt x="116" y="56"/>
                    </a:lnTo>
                    <a:lnTo>
                      <a:pt x="117" y="5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18"/>
              <p:cNvSpPr/>
              <p:nvPr/>
            </p:nvSpPr>
            <p:spPr bwMode="auto">
              <a:xfrm>
                <a:off x="3562" y="625"/>
                <a:ext cx="116" cy="56"/>
              </a:xfrm>
              <a:custGeom>
                <a:avLst/>
                <a:gdLst>
                  <a:gd name="T0" fmla="*/ 1 w 116"/>
                  <a:gd name="T1" fmla="*/ 0 h 56"/>
                  <a:gd name="T2" fmla="*/ 0 w 116"/>
                  <a:gd name="T3" fmla="*/ 3 h 56"/>
                  <a:gd name="T4" fmla="*/ 115 w 116"/>
                  <a:gd name="T5" fmla="*/ 56 h 56"/>
                  <a:gd name="T6" fmla="*/ 116 w 116"/>
                  <a:gd name="T7" fmla="*/ 53 h 56"/>
                  <a:gd name="T8" fmla="*/ 1 w 116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56">
                    <a:moveTo>
                      <a:pt x="1" y="0"/>
                    </a:moveTo>
                    <a:lnTo>
                      <a:pt x="0" y="3"/>
                    </a:lnTo>
                    <a:lnTo>
                      <a:pt x="115" y="56"/>
                    </a:lnTo>
                    <a:lnTo>
                      <a:pt x="116" y="5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19"/>
              <p:cNvSpPr/>
              <p:nvPr/>
            </p:nvSpPr>
            <p:spPr bwMode="auto">
              <a:xfrm>
                <a:off x="2351" y="1040"/>
                <a:ext cx="114" cy="61"/>
              </a:xfrm>
              <a:custGeom>
                <a:avLst/>
                <a:gdLst>
                  <a:gd name="T0" fmla="*/ 1 w 114"/>
                  <a:gd name="T1" fmla="*/ 0 h 61"/>
                  <a:gd name="T2" fmla="*/ 0 w 114"/>
                  <a:gd name="T3" fmla="*/ 2 h 61"/>
                  <a:gd name="T4" fmla="*/ 113 w 114"/>
                  <a:gd name="T5" fmla="*/ 61 h 61"/>
                  <a:gd name="T6" fmla="*/ 114 w 114"/>
                  <a:gd name="T7" fmla="*/ 57 h 61"/>
                  <a:gd name="T8" fmla="*/ 1 w 114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61">
                    <a:moveTo>
                      <a:pt x="1" y="0"/>
                    </a:moveTo>
                    <a:lnTo>
                      <a:pt x="0" y="2"/>
                    </a:lnTo>
                    <a:lnTo>
                      <a:pt x="113" y="61"/>
                    </a:lnTo>
                    <a:lnTo>
                      <a:pt x="114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20"/>
              <p:cNvSpPr/>
              <p:nvPr/>
            </p:nvSpPr>
            <p:spPr bwMode="auto">
              <a:xfrm>
                <a:off x="3569" y="644"/>
                <a:ext cx="116" cy="61"/>
              </a:xfrm>
              <a:custGeom>
                <a:avLst/>
                <a:gdLst>
                  <a:gd name="T0" fmla="*/ 3 w 116"/>
                  <a:gd name="T1" fmla="*/ 0 h 61"/>
                  <a:gd name="T2" fmla="*/ 0 w 116"/>
                  <a:gd name="T3" fmla="*/ 3 h 61"/>
                  <a:gd name="T4" fmla="*/ 114 w 116"/>
                  <a:gd name="T5" fmla="*/ 61 h 61"/>
                  <a:gd name="T6" fmla="*/ 116 w 116"/>
                  <a:gd name="T7" fmla="*/ 58 h 61"/>
                  <a:gd name="T8" fmla="*/ 3 w 116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61">
                    <a:moveTo>
                      <a:pt x="3" y="0"/>
                    </a:moveTo>
                    <a:lnTo>
                      <a:pt x="0" y="3"/>
                    </a:lnTo>
                    <a:lnTo>
                      <a:pt x="114" y="61"/>
                    </a:lnTo>
                    <a:lnTo>
                      <a:pt x="116" y="5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21"/>
              <p:cNvSpPr/>
              <p:nvPr/>
            </p:nvSpPr>
            <p:spPr bwMode="auto">
              <a:xfrm>
                <a:off x="2346" y="1017"/>
                <a:ext cx="112" cy="64"/>
              </a:xfrm>
              <a:custGeom>
                <a:avLst/>
                <a:gdLst>
                  <a:gd name="T0" fmla="*/ 1 w 112"/>
                  <a:gd name="T1" fmla="*/ 0 h 64"/>
                  <a:gd name="T2" fmla="*/ 0 w 112"/>
                  <a:gd name="T3" fmla="*/ 2 h 64"/>
                  <a:gd name="T4" fmla="*/ 111 w 112"/>
                  <a:gd name="T5" fmla="*/ 64 h 64"/>
                  <a:gd name="T6" fmla="*/ 112 w 112"/>
                  <a:gd name="T7" fmla="*/ 62 h 64"/>
                  <a:gd name="T8" fmla="*/ 1 w 112"/>
                  <a:gd name="T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64">
                    <a:moveTo>
                      <a:pt x="1" y="0"/>
                    </a:moveTo>
                    <a:lnTo>
                      <a:pt x="0" y="2"/>
                    </a:lnTo>
                    <a:lnTo>
                      <a:pt x="111" y="64"/>
                    </a:lnTo>
                    <a:lnTo>
                      <a:pt x="112" y="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22"/>
              <p:cNvSpPr/>
              <p:nvPr/>
            </p:nvSpPr>
            <p:spPr bwMode="auto">
              <a:xfrm>
                <a:off x="3577" y="663"/>
                <a:ext cx="113" cy="65"/>
              </a:xfrm>
              <a:custGeom>
                <a:avLst/>
                <a:gdLst>
                  <a:gd name="T0" fmla="*/ 1 w 113"/>
                  <a:gd name="T1" fmla="*/ 0 h 65"/>
                  <a:gd name="T2" fmla="*/ 0 w 113"/>
                  <a:gd name="T3" fmla="*/ 3 h 65"/>
                  <a:gd name="T4" fmla="*/ 111 w 113"/>
                  <a:gd name="T5" fmla="*/ 65 h 65"/>
                  <a:gd name="T6" fmla="*/ 113 w 113"/>
                  <a:gd name="T7" fmla="*/ 62 h 65"/>
                  <a:gd name="T8" fmla="*/ 1 w 113"/>
                  <a:gd name="T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65">
                    <a:moveTo>
                      <a:pt x="1" y="0"/>
                    </a:moveTo>
                    <a:lnTo>
                      <a:pt x="0" y="3"/>
                    </a:lnTo>
                    <a:lnTo>
                      <a:pt x="111" y="65"/>
                    </a:lnTo>
                    <a:lnTo>
                      <a:pt x="113" y="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23"/>
              <p:cNvSpPr/>
              <p:nvPr/>
            </p:nvSpPr>
            <p:spPr bwMode="auto">
              <a:xfrm>
                <a:off x="2340" y="993"/>
                <a:ext cx="111" cy="68"/>
              </a:xfrm>
              <a:custGeom>
                <a:avLst/>
                <a:gdLst>
                  <a:gd name="T0" fmla="*/ 2 w 111"/>
                  <a:gd name="T1" fmla="*/ 0 h 68"/>
                  <a:gd name="T2" fmla="*/ 0 w 111"/>
                  <a:gd name="T3" fmla="*/ 3 h 68"/>
                  <a:gd name="T4" fmla="*/ 110 w 111"/>
                  <a:gd name="T5" fmla="*/ 68 h 68"/>
                  <a:gd name="T6" fmla="*/ 111 w 111"/>
                  <a:gd name="T7" fmla="*/ 66 h 68"/>
                  <a:gd name="T8" fmla="*/ 2 w 111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68">
                    <a:moveTo>
                      <a:pt x="2" y="0"/>
                    </a:moveTo>
                    <a:lnTo>
                      <a:pt x="0" y="3"/>
                    </a:lnTo>
                    <a:lnTo>
                      <a:pt x="110" y="68"/>
                    </a:lnTo>
                    <a:lnTo>
                      <a:pt x="111" y="6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24"/>
              <p:cNvSpPr/>
              <p:nvPr/>
            </p:nvSpPr>
            <p:spPr bwMode="auto">
              <a:xfrm>
                <a:off x="3584" y="683"/>
                <a:ext cx="111" cy="68"/>
              </a:xfrm>
              <a:custGeom>
                <a:avLst/>
                <a:gdLst>
                  <a:gd name="T0" fmla="*/ 2 w 111"/>
                  <a:gd name="T1" fmla="*/ 0 h 68"/>
                  <a:gd name="T2" fmla="*/ 0 w 111"/>
                  <a:gd name="T3" fmla="*/ 2 h 68"/>
                  <a:gd name="T4" fmla="*/ 110 w 111"/>
                  <a:gd name="T5" fmla="*/ 68 h 68"/>
                  <a:gd name="T6" fmla="*/ 111 w 111"/>
                  <a:gd name="T7" fmla="*/ 66 h 68"/>
                  <a:gd name="T8" fmla="*/ 2 w 111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68">
                    <a:moveTo>
                      <a:pt x="2" y="0"/>
                    </a:moveTo>
                    <a:lnTo>
                      <a:pt x="0" y="2"/>
                    </a:lnTo>
                    <a:lnTo>
                      <a:pt x="110" y="68"/>
                    </a:lnTo>
                    <a:lnTo>
                      <a:pt x="111" y="6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25"/>
              <p:cNvSpPr/>
              <p:nvPr/>
            </p:nvSpPr>
            <p:spPr bwMode="auto">
              <a:xfrm>
                <a:off x="2337" y="970"/>
                <a:ext cx="107" cy="71"/>
              </a:xfrm>
              <a:custGeom>
                <a:avLst/>
                <a:gdLst>
                  <a:gd name="T0" fmla="*/ 1 w 107"/>
                  <a:gd name="T1" fmla="*/ 0 h 71"/>
                  <a:gd name="T2" fmla="*/ 0 w 107"/>
                  <a:gd name="T3" fmla="*/ 2 h 71"/>
                  <a:gd name="T4" fmla="*/ 106 w 107"/>
                  <a:gd name="T5" fmla="*/ 71 h 71"/>
                  <a:gd name="T6" fmla="*/ 107 w 107"/>
                  <a:gd name="T7" fmla="*/ 69 h 71"/>
                  <a:gd name="T8" fmla="*/ 1 w 107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71">
                    <a:moveTo>
                      <a:pt x="1" y="0"/>
                    </a:moveTo>
                    <a:lnTo>
                      <a:pt x="0" y="2"/>
                    </a:lnTo>
                    <a:lnTo>
                      <a:pt x="106" y="71"/>
                    </a:lnTo>
                    <a:lnTo>
                      <a:pt x="107" y="6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26"/>
              <p:cNvSpPr/>
              <p:nvPr/>
            </p:nvSpPr>
            <p:spPr bwMode="auto">
              <a:xfrm>
                <a:off x="3590" y="703"/>
                <a:ext cx="109" cy="72"/>
              </a:xfrm>
              <a:custGeom>
                <a:avLst/>
                <a:gdLst>
                  <a:gd name="T0" fmla="*/ 1 w 109"/>
                  <a:gd name="T1" fmla="*/ 0 h 72"/>
                  <a:gd name="T2" fmla="*/ 0 w 109"/>
                  <a:gd name="T3" fmla="*/ 3 h 72"/>
                  <a:gd name="T4" fmla="*/ 107 w 109"/>
                  <a:gd name="T5" fmla="*/ 72 h 72"/>
                  <a:gd name="T6" fmla="*/ 109 w 109"/>
                  <a:gd name="T7" fmla="*/ 69 h 72"/>
                  <a:gd name="T8" fmla="*/ 1 w 109"/>
                  <a:gd name="T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" h="72">
                    <a:moveTo>
                      <a:pt x="1" y="0"/>
                    </a:moveTo>
                    <a:lnTo>
                      <a:pt x="0" y="3"/>
                    </a:lnTo>
                    <a:lnTo>
                      <a:pt x="107" y="72"/>
                    </a:lnTo>
                    <a:lnTo>
                      <a:pt x="109" y="6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127"/>
              <p:cNvSpPr/>
              <p:nvPr/>
            </p:nvSpPr>
            <p:spPr bwMode="auto">
              <a:xfrm>
                <a:off x="2333" y="946"/>
                <a:ext cx="106" cy="75"/>
              </a:xfrm>
              <a:custGeom>
                <a:avLst/>
                <a:gdLst>
                  <a:gd name="T0" fmla="*/ 3 w 106"/>
                  <a:gd name="T1" fmla="*/ 0 h 75"/>
                  <a:gd name="T2" fmla="*/ 0 w 106"/>
                  <a:gd name="T3" fmla="*/ 2 h 75"/>
                  <a:gd name="T4" fmla="*/ 105 w 106"/>
                  <a:gd name="T5" fmla="*/ 75 h 75"/>
                  <a:gd name="T6" fmla="*/ 106 w 106"/>
                  <a:gd name="T7" fmla="*/ 72 h 75"/>
                  <a:gd name="T8" fmla="*/ 3 w 106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75">
                    <a:moveTo>
                      <a:pt x="3" y="0"/>
                    </a:moveTo>
                    <a:lnTo>
                      <a:pt x="0" y="2"/>
                    </a:lnTo>
                    <a:lnTo>
                      <a:pt x="105" y="75"/>
                    </a:lnTo>
                    <a:lnTo>
                      <a:pt x="106" y="7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128"/>
              <p:cNvSpPr/>
              <p:nvPr/>
            </p:nvSpPr>
            <p:spPr bwMode="auto">
              <a:xfrm>
                <a:off x="3596" y="724"/>
                <a:ext cx="105" cy="74"/>
              </a:xfrm>
              <a:custGeom>
                <a:avLst/>
                <a:gdLst>
                  <a:gd name="T0" fmla="*/ 2 w 105"/>
                  <a:gd name="T1" fmla="*/ 0 h 74"/>
                  <a:gd name="T2" fmla="*/ 0 w 105"/>
                  <a:gd name="T3" fmla="*/ 2 h 74"/>
                  <a:gd name="T4" fmla="*/ 104 w 105"/>
                  <a:gd name="T5" fmla="*/ 74 h 74"/>
                  <a:gd name="T6" fmla="*/ 105 w 105"/>
                  <a:gd name="T7" fmla="*/ 72 h 74"/>
                  <a:gd name="T8" fmla="*/ 2 w 105"/>
                  <a:gd name="T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74">
                    <a:moveTo>
                      <a:pt x="2" y="0"/>
                    </a:moveTo>
                    <a:lnTo>
                      <a:pt x="0" y="2"/>
                    </a:lnTo>
                    <a:lnTo>
                      <a:pt x="104" y="74"/>
                    </a:lnTo>
                    <a:lnTo>
                      <a:pt x="105" y="7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29"/>
              <p:cNvSpPr/>
              <p:nvPr/>
            </p:nvSpPr>
            <p:spPr bwMode="auto">
              <a:xfrm>
                <a:off x="2331" y="921"/>
                <a:ext cx="104" cy="80"/>
              </a:xfrm>
              <a:custGeom>
                <a:avLst/>
                <a:gdLst>
                  <a:gd name="T0" fmla="*/ 2 w 104"/>
                  <a:gd name="T1" fmla="*/ 0 h 80"/>
                  <a:gd name="T2" fmla="*/ 0 w 104"/>
                  <a:gd name="T3" fmla="*/ 4 h 80"/>
                  <a:gd name="T4" fmla="*/ 101 w 104"/>
                  <a:gd name="T5" fmla="*/ 80 h 80"/>
                  <a:gd name="T6" fmla="*/ 104 w 104"/>
                  <a:gd name="T7" fmla="*/ 77 h 80"/>
                  <a:gd name="T8" fmla="*/ 2 w 104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80">
                    <a:moveTo>
                      <a:pt x="2" y="0"/>
                    </a:moveTo>
                    <a:lnTo>
                      <a:pt x="0" y="4"/>
                    </a:lnTo>
                    <a:lnTo>
                      <a:pt x="101" y="80"/>
                    </a:lnTo>
                    <a:lnTo>
                      <a:pt x="104" y="7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30"/>
              <p:cNvSpPr/>
              <p:nvPr/>
            </p:nvSpPr>
            <p:spPr bwMode="auto">
              <a:xfrm>
                <a:off x="3600" y="743"/>
                <a:ext cx="103" cy="79"/>
              </a:xfrm>
              <a:custGeom>
                <a:avLst/>
                <a:gdLst>
                  <a:gd name="T0" fmla="*/ 2 w 103"/>
                  <a:gd name="T1" fmla="*/ 0 h 79"/>
                  <a:gd name="T2" fmla="*/ 0 w 103"/>
                  <a:gd name="T3" fmla="*/ 3 h 79"/>
                  <a:gd name="T4" fmla="*/ 102 w 103"/>
                  <a:gd name="T5" fmla="*/ 79 h 79"/>
                  <a:gd name="T6" fmla="*/ 103 w 103"/>
                  <a:gd name="T7" fmla="*/ 77 h 79"/>
                  <a:gd name="T8" fmla="*/ 2 w 103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79">
                    <a:moveTo>
                      <a:pt x="2" y="0"/>
                    </a:moveTo>
                    <a:lnTo>
                      <a:pt x="0" y="3"/>
                    </a:lnTo>
                    <a:lnTo>
                      <a:pt x="102" y="79"/>
                    </a:lnTo>
                    <a:lnTo>
                      <a:pt x="103" y="7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31"/>
              <p:cNvSpPr/>
              <p:nvPr/>
            </p:nvSpPr>
            <p:spPr bwMode="auto">
              <a:xfrm>
                <a:off x="2330" y="898"/>
                <a:ext cx="100" cy="83"/>
              </a:xfrm>
              <a:custGeom>
                <a:avLst/>
                <a:gdLst>
                  <a:gd name="T0" fmla="*/ 1 w 100"/>
                  <a:gd name="T1" fmla="*/ 0 h 83"/>
                  <a:gd name="T2" fmla="*/ 0 w 100"/>
                  <a:gd name="T3" fmla="*/ 2 h 83"/>
                  <a:gd name="T4" fmla="*/ 99 w 100"/>
                  <a:gd name="T5" fmla="*/ 83 h 83"/>
                  <a:gd name="T6" fmla="*/ 100 w 100"/>
                  <a:gd name="T7" fmla="*/ 79 h 83"/>
                  <a:gd name="T8" fmla="*/ 1 w 100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83">
                    <a:moveTo>
                      <a:pt x="1" y="0"/>
                    </a:moveTo>
                    <a:lnTo>
                      <a:pt x="0" y="2"/>
                    </a:lnTo>
                    <a:lnTo>
                      <a:pt x="99" y="83"/>
                    </a:lnTo>
                    <a:lnTo>
                      <a:pt x="100" y="7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132"/>
              <p:cNvSpPr/>
              <p:nvPr/>
            </p:nvSpPr>
            <p:spPr bwMode="auto">
              <a:xfrm>
                <a:off x="3604" y="764"/>
                <a:ext cx="102" cy="83"/>
              </a:xfrm>
              <a:custGeom>
                <a:avLst/>
                <a:gdLst>
                  <a:gd name="T0" fmla="*/ 3 w 102"/>
                  <a:gd name="T1" fmla="*/ 0 h 83"/>
                  <a:gd name="T2" fmla="*/ 0 w 102"/>
                  <a:gd name="T3" fmla="*/ 2 h 83"/>
                  <a:gd name="T4" fmla="*/ 99 w 102"/>
                  <a:gd name="T5" fmla="*/ 83 h 83"/>
                  <a:gd name="T6" fmla="*/ 102 w 102"/>
                  <a:gd name="T7" fmla="*/ 80 h 83"/>
                  <a:gd name="T8" fmla="*/ 3 w 102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83">
                    <a:moveTo>
                      <a:pt x="3" y="0"/>
                    </a:moveTo>
                    <a:lnTo>
                      <a:pt x="0" y="2"/>
                    </a:lnTo>
                    <a:lnTo>
                      <a:pt x="99" y="83"/>
                    </a:lnTo>
                    <a:lnTo>
                      <a:pt x="102" y="8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133"/>
              <p:cNvSpPr/>
              <p:nvPr/>
            </p:nvSpPr>
            <p:spPr bwMode="auto">
              <a:xfrm>
                <a:off x="2329" y="874"/>
                <a:ext cx="98" cy="86"/>
              </a:xfrm>
              <a:custGeom>
                <a:avLst/>
                <a:gdLst>
                  <a:gd name="T0" fmla="*/ 2 w 98"/>
                  <a:gd name="T1" fmla="*/ 0 h 86"/>
                  <a:gd name="T2" fmla="*/ 0 w 98"/>
                  <a:gd name="T3" fmla="*/ 2 h 86"/>
                  <a:gd name="T4" fmla="*/ 97 w 98"/>
                  <a:gd name="T5" fmla="*/ 86 h 86"/>
                  <a:gd name="T6" fmla="*/ 98 w 98"/>
                  <a:gd name="T7" fmla="*/ 84 h 86"/>
                  <a:gd name="T8" fmla="*/ 2 w 98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86">
                    <a:moveTo>
                      <a:pt x="2" y="0"/>
                    </a:moveTo>
                    <a:lnTo>
                      <a:pt x="0" y="2"/>
                    </a:lnTo>
                    <a:lnTo>
                      <a:pt x="97" y="86"/>
                    </a:lnTo>
                    <a:lnTo>
                      <a:pt x="98" y="8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134"/>
              <p:cNvSpPr/>
              <p:nvPr/>
            </p:nvSpPr>
            <p:spPr bwMode="auto">
              <a:xfrm>
                <a:off x="3608" y="784"/>
                <a:ext cx="98" cy="86"/>
              </a:xfrm>
              <a:custGeom>
                <a:avLst/>
                <a:gdLst>
                  <a:gd name="T0" fmla="*/ 2 w 98"/>
                  <a:gd name="T1" fmla="*/ 0 h 86"/>
                  <a:gd name="T2" fmla="*/ 0 w 98"/>
                  <a:gd name="T3" fmla="*/ 3 h 86"/>
                  <a:gd name="T4" fmla="*/ 95 w 98"/>
                  <a:gd name="T5" fmla="*/ 86 h 86"/>
                  <a:gd name="T6" fmla="*/ 98 w 98"/>
                  <a:gd name="T7" fmla="*/ 84 h 86"/>
                  <a:gd name="T8" fmla="*/ 2 w 98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86">
                    <a:moveTo>
                      <a:pt x="2" y="0"/>
                    </a:moveTo>
                    <a:lnTo>
                      <a:pt x="0" y="3"/>
                    </a:lnTo>
                    <a:lnTo>
                      <a:pt x="95" y="86"/>
                    </a:lnTo>
                    <a:lnTo>
                      <a:pt x="98" y="8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135"/>
              <p:cNvSpPr/>
              <p:nvPr/>
            </p:nvSpPr>
            <p:spPr bwMode="auto">
              <a:xfrm>
                <a:off x="2329" y="850"/>
                <a:ext cx="96" cy="89"/>
              </a:xfrm>
              <a:custGeom>
                <a:avLst/>
                <a:gdLst>
                  <a:gd name="T0" fmla="*/ 2 w 96"/>
                  <a:gd name="T1" fmla="*/ 0 h 89"/>
                  <a:gd name="T2" fmla="*/ 0 w 96"/>
                  <a:gd name="T3" fmla="*/ 2 h 89"/>
                  <a:gd name="T4" fmla="*/ 93 w 96"/>
                  <a:gd name="T5" fmla="*/ 89 h 89"/>
                  <a:gd name="T6" fmla="*/ 96 w 96"/>
                  <a:gd name="T7" fmla="*/ 87 h 89"/>
                  <a:gd name="T8" fmla="*/ 2 w 96"/>
                  <a:gd name="T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89">
                    <a:moveTo>
                      <a:pt x="2" y="0"/>
                    </a:moveTo>
                    <a:lnTo>
                      <a:pt x="0" y="2"/>
                    </a:lnTo>
                    <a:lnTo>
                      <a:pt x="93" y="89"/>
                    </a:lnTo>
                    <a:lnTo>
                      <a:pt x="96" y="8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136"/>
              <p:cNvSpPr/>
              <p:nvPr/>
            </p:nvSpPr>
            <p:spPr bwMode="auto">
              <a:xfrm>
                <a:off x="3610" y="805"/>
                <a:ext cx="96" cy="89"/>
              </a:xfrm>
              <a:custGeom>
                <a:avLst/>
                <a:gdLst>
                  <a:gd name="T0" fmla="*/ 2 w 96"/>
                  <a:gd name="T1" fmla="*/ 0 h 89"/>
                  <a:gd name="T2" fmla="*/ 0 w 96"/>
                  <a:gd name="T3" fmla="*/ 2 h 89"/>
                  <a:gd name="T4" fmla="*/ 93 w 96"/>
                  <a:gd name="T5" fmla="*/ 89 h 89"/>
                  <a:gd name="T6" fmla="*/ 96 w 96"/>
                  <a:gd name="T7" fmla="*/ 87 h 89"/>
                  <a:gd name="T8" fmla="*/ 2 w 96"/>
                  <a:gd name="T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89">
                    <a:moveTo>
                      <a:pt x="2" y="0"/>
                    </a:moveTo>
                    <a:lnTo>
                      <a:pt x="0" y="2"/>
                    </a:lnTo>
                    <a:lnTo>
                      <a:pt x="93" y="89"/>
                    </a:lnTo>
                    <a:lnTo>
                      <a:pt x="96" y="8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137"/>
              <p:cNvSpPr/>
              <p:nvPr/>
            </p:nvSpPr>
            <p:spPr bwMode="auto">
              <a:xfrm>
                <a:off x="2330" y="826"/>
                <a:ext cx="92" cy="92"/>
              </a:xfrm>
              <a:custGeom>
                <a:avLst/>
                <a:gdLst>
                  <a:gd name="T0" fmla="*/ 2 w 92"/>
                  <a:gd name="T1" fmla="*/ 0 h 92"/>
                  <a:gd name="T2" fmla="*/ 0 w 92"/>
                  <a:gd name="T3" fmla="*/ 2 h 92"/>
                  <a:gd name="T4" fmla="*/ 90 w 92"/>
                  <a:gd name="T5" fmla="*/ 92 h 92"/>
                  <a:gd name="T6" fmla="*/ 92 w 92"/>
                  <a:gd name="T7" fmla="*/ 90 h 92"/>
                  <a:gd name="T8" fmla="*/ 2 w 92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92">
                    <a:moveTo>
                      <a:pt x="2" y="0"/>
                    </a:moveTo>
                    <a:lnTo>
                      <a:pt x="0" y="2"/>
                    </a:lnTo>
                    <a:lnTo>
                      <a:pt x="90" y="92"/>
                    </a:lnTo>
                    <a:lnTo>
                      <a:pt x="92" y="9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138"/>
              <p:cNvSpPr/>
              <p:nvPr/>
            </p:nvSpPr>
            <p:spPr bwMode="auto">
              <a:xfrm>
                <a:off x="3612" y="826"/>
                <a:ext cx="93" cy="92"/>
              </a:xfrm>
              <a:custGeom>
                <a:avLst/>
                <a:gdLst>
                  <a:gd name="T0" fmla="*/ 2 w 93"/>
                  <a:gd name="T1" fmla="*/ 0 h 92"/>
                  <a:gd name="T2" fmla="*/ 0 w 93"/>
                  <a:gd name="T3" fmla="*/ 2 h 92"/>
                  <a:gd name="T4" fmla="*/ 90 w 93"/>
                  <a:gd name="T5" fmla="*/ 92 h 92"/>
                  <a:gd name="T6" fmla="*/ 93 w 93"/>
                  <a:gd name="T7" fmla="*/ 90 h 92"/>
                  <a:gd name="T8" fmla="*/ 2 w 93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2" y="0"/>
                    </a:moveTo>
                    <a:lnTo>
                      <a:pt x="0" y="2"/>
                    </a:lnTo>
                    <a:lnTo>
                      <a:pt x="90" y="92"/>
                    </a:lnTo>
                    <a:lnTo>
                      <a:pt x="93" y="9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139"/>
              <p:cNvSpPr/>
              <p:nvPr/>
            </p:nvSpPr>
            <p:spPr bwMode="auto">
              <a:xfrm>
                <a:off x="2332" y="803"/>
                <a:ext cx="89" cy="94"/>
              </a:xfrm>
              <a:custGeom>
                <a:avLst/>
                <a:gdLst>
                  <a:gd name="T0" fmla="*/ 3 w 89"/>
                  <a:gd name="T1" fmla="*/ 0 h 94"/>
                  <a:gd name="T2" fmla="*/ 0 w 89"/>
                  <a:gd name="T3" fmla="*/ 1 h 94"/>
                  <a:gd name="T4" fmla="*/ 87 w 89"/>
                  <a:gd name="T5" fmla="*/ 94 h 94"/>
                  <a:gd name="T6" fmla="*/ 89 w 89"/>
                  <a:gd name="T7" fmla="*/ 92 h 94"/>
                  <a:gd name="T8" fmla="*/ 3 w 89"/>
                  <a:gd name="T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94">
                    <a:moveTo>
                      <a:pt x="3" y="0"/>
                    </a:moveTo>
                    <a:lnTo>
                      <a:pt x="0" y="1"/>
                    </a:lnTo>
                    <a:lnTo>
                      <a:pt x="87" y="94"/>
                    </a:lnTo>
                    <a:lnTo>
                      <a:pt x="89" y="9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140"/>
              <p:cNvSpPr/>
              <p:nvPr/>
            </p:nvSpPr>
            <p:spPr bwMode="auto">
              <a:xfrm>
                <a:off x="3613" y="847"/>
                <a:ext cx="89" cy="95"/>
              </a:xfrm>
              <a:custGeom>
                <a:avLst/>
                <a:gdLst>
                  <a:gd name="T0" fmla="*/ 2 w 89"/>
                  <a:gd name="T1" fmla="*/ 0 h 95"/>
                  <a:gd name="T2" fmla="*/ 0 w 89"/>
                  <a:gd name="T3" fmla="*/ 2 h 95"/>
                  <a:gd name="T4" fmla="*/ 87 w 89"/>
                  <a:gd name="T5" fmla="*/ 95 h 95"/>
                  <a:gd name="T6" fmla="*/ 89 w 89"/>
                  <a:gd name="T7" fmla="*/ 93 h 95"/>
                  <a:gd name="T8" fmla="*/ 2 w 89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95">
                    <a:moveTo>
                      <a:pt x="2" y="0"/>
                    </a:moveTo>
                    <a:lnTo>
                      <a:pt x="0" y="2"/>
                    </a:lnTo>
                    <a:lnTo>
                      <a:pt x="87" y="95"/>
                    </a:lnTo>
                    <a:lnTo>
                      <a:pt x="89" y="9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141"/>
              <p:cNvSpPr/>
              <p:nvPr/>
            </p:nvSpPr>
            <p:spPr bwMode="auto">
              <a:xfrm>
                <a:off x="2336" y="778"/>
                <a:ext cx="85" cy="98"/>
              </a:xfrm>
              <a:custGeom>
                <a:avLst/>
                <a:gdLst>
                  <a:gd name="T0" fmla="*/ 2 w 85"/>
                  <a:gd name="T1" fmla="*/ 0 h 98"/>
                  <a:gd name="T2" fmla="*/ 0 w 85"/>
                  <a:gd name="T3" fmla="*/ 3 h 98"/>
                  <a:gd name="T4" fmla="*/ 83 w 85"/>
                  <a:gd name="T5" fmla="*/ 98 h 98"/>
                  <a:gd name="T6" fmla="*/ 85 w 85"/>
                  <a:gd name="T7" fmla="*/ 96 h 98"/>
                  <a:gd name="T8" fmla="*/ 2 w 85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98">
                    <a:moveTo>
                      <a:pt x="2" y="0"/>
                    </a:moveTo>
                    <a:lnTo>
                      <a:pt x="0" y="3"/>
                    </a:lnTo>
                    <a:lnTo>
                      <a:pt x="83" y="98"/>
                    </a:lnTo>
                    <a:lnTo>
                      <a:pt x="85" y="9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142"/>
              <p:cNvSpPr/>
              <p:nvPr/>
            </p:nvSpPr>
            <p:spPr bwMode="auto">
              <a:xfrm>
                <a:off x="3614" y="868"/>
                <a:ext cx="86" cy="97"/>
              </a:xfrm>
              <a:custGeom>
                <a:avLst/>
                <a:gdLst>
                  <a:gd name="T0" fmla="*/ 3 w 86"/>
                  <a:gd name="T1" fmla="*/ 0 h 97"/>
                  <a:gd name="T2" fmla="*/ 0 w 86"/>
                  <a:gd name="T3" fmla="*/ 2 h 97"/>
                  <a:gd name="T4" fmla="*/ 84 w 86"/>
                  <a:gd name="T5" fmla="*/ 97 h 97"/>
                  <a:gd name="T6" fmla="*/ 86 w 86"/>
                  <a:gd name="T7" fmla="*/ 96 h 97"/>
                  <a:gd name="T8" fmla="*/ 3 w 86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97">
                    <a:moveTo>
                      <a:pt x="3" y="0"/>
                    </a:moveTo>
                    <a:lnTo>
                      <a:pt x="0" y="2"/>
                    </a:lnTo>
                    <a:lnTo>
                      <a:pt x="84" y="97"/>
                    </a:lnTo>
                    <a:lnTo>
                      <a:pt x="86" y="9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143"/>
              <p:cNvSpPr/>
              <p:nvPr/>
            </p:nvSpPr>
            <p:spPr bwMode="auto">
              <a:xfrm>
                <a:off x="2339" y="754"/>
                <a:ext cx="82" cy="101"/>
              </a:xfrm>
              <a:custGeom>
                <a:avLst/>
                <a:gdLst>
                  <a:gd name="T0" fmla="*/ 2 w 82"/>
                  <a:gd name="T1" fmla="*/ 0 h 101"/>
                  <a:gd name="T2" fmla="*/ 0 w 82"/>
                  <a:gd name="T3" fmla="*/ 2 h 101"/>
                  <a:gd name="T4" fmla="*/ 80 w 82"/>
                  <a:gd name="T5" fmla="*/ 101 h 101"/>
                  <a:gd name="T6" fmla="*/ 82 w 82"/>
                  <a:gd name="T7" fmla="*/ 99 h 101"/>
                  <a:gd name="T8" fmla="*/ 2 w 82"/>
                  <a:gd name="T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01">
                    <a:moveTo>
                      <a:pt x="2" y="0"/>
                    </a:moveTo>
                    <a:lnTo>
                      <a:pt x="0" y="2"/>
                    </a:lnTo>
                    <a:lnTo>
                      <a:pt x="80" y="101"/>
                    </a:lnTo>
                    <a:lnTo>
                      <a:pt x="82" y="9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144"/>
              <p:cNvSpPr/>
              <p:nvPr/>
            </p:nvSpPr>
            <p:spPr bwMode="auto">
              <a:xfrm>
                <a:off x="3613" y="888"/>
                <a:ext cx="83" cy="102"/>
              </a:xfrm>
              <a:custGeom>
                <a:avLst/>
                <a:gdLst>
                  <a:gd name="T0" fmla="*/ 2 w 83"/>
                  <a:gd name="T1" fmla="*/ 0 h 102"/>
                  <a:gd name="T2" fmla="*/ 0 w 83"/>
                  <a:gd name="T3" fmla="*/ 3 h 102"/>
                  <a:gd name="T4" fmla="*/ 81 w 83"/>
                  <a:gd name="T5" fmla="*/ 102 h 102"/>
                  <a:gd name="T6" fmla="*/ 83 w 83"/>
                  <a:gd name="T7" fmla="*/ 99 h 102"/>
                  <a:gd name="T8" fmla="*/ 2 w 83"/>
                  <a:gd name="T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102">
                    <a:moveTo>
                      <a:pt x="2" y="0"/>
                    </a:moveTo>
                    <a:lnTo>
                      <a:pt x="0" y="3"/>
                    </a:lnTo>
                    <a:lnTo>
                      <a:pt x="81" y="102"/>
                    </a:lnTo>
                    <a:lnTo>
                      <a:pt x="83" y="9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145"/>
              <p:cNvSpPr/>
              <p:nvPr/>
            </p:nvSpPr>
            <p:spPr bwMode="auto">
              <a:xfrm>
                <a:off x="2343" y="731"/>
                <a:ext cx="79" cy="104"/>
              </a:xfrm>
              <a:custGeom>
                <a:avLst/>
                <a:gdLst>
                  <a:gd name="T0" fmla="*/ 3 w 79"/>
                  <a:gd name="T1" fmla="*/ 0 h 104"/>
                  <a:gd name="T2" fmla="*/ 0 w 79"/>
                  <a:gd name="T3" fmla="*/ 2 h 104"/>
                  <a:gd name="T4" fmla="*/ 77 w 79"/>
                  <a:gd name="T5" fmla="*/ 104 h 104"/>
                  <a:gd name="T6" fmla="*/ 79 w 79"/>
                  <a:gd name="T7" fmla="*/ 101 h 104"/>
                  <a:gd name="T8" fmla="*/ 3 w 7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04">
                    <a:moveTo>
                      <a:pt x="3" y="0"/>
                    </a:moveTo>
                    <a:lnTo>
                      <a:pt x="0" y="2"/>
                    </a:lnTo>
                    <a:lnTo>
                      <a:pt x="77" y="104"/>
                    </a:lnTo>
                    <a:lnTo>
                      <a:pt x="79" y="10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146"/>
              <p:cNvSpPr/>
              <p:nvPr/>
            </p:nvSpPr>
            <p:spPr bwMode="auto">
              <a:xfrm>
                <a:off x="3612" y="909"/>
                <a:ext cx="79" cy="104"/>
              </a:xfrm>
              <a:custGeom>
                <a:avLst/>
                <a:gdLst>
                  <a:gd name="T0" fmla="*/ 3 w 79"/>
                  <a:gd name="T1" fmla="*/ 0 h 104"/>
                  <a:gd name="T2" fmla="*/ 0 w 79"/>
                  <a:gd name="T3" fmla="*/ 2 h 104"/>
                  <a:gd name="T4" fmla="*/ 77 w 79"/>
                  <a:gd name="T5" fmla="*/ 104 h 104"/>
                  <a:gd name="T6" fmla="*/ 79 w 79"/>
                  <a:gd name="T7" fmla="*/ 103 h 104"/>
                  <a:gd name="T8" fmla="*/ 3 w 7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04">
                    <a:moveTo>
                      <a:pt x="3" y="0"/>
                    </a:moveTo>
                    <a:lnTo>
                      <a:pt x="0" y="2"/>
                    </a:lnTo>
                    <a:lnTo>
                      <a:pt x="77" y="104"/>
                    </a:lnTo>
                    <a:lnTo>
                      <a:pt x="79" y="10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147"/>
              <p:cNvSpPr/>
              <p:nvPr/>
            </p:nvSpPr>
            <p:spPr bwMode="auto">
              <a:xfrm>
                <a:off x="2349" y="708"/>
                <a:ext cx="75" cy="106"/>
              </a:xfrm>
              <a:custGeom>
                <a:avLst/>
                <a:gdLst>
                  <a:gd name="T0" fmla="*/ 2 w 75"/>
                  <a:gd name="T1" fmla="*/ 0 h 106"/>
                  <a:gd name="T2" fmla="*/ 0 w 75"/>
                  <a:gd name="T3" fmla="*/ 1 h 106"/>
                  <a:gd name="T4" fmla="*/ 72 w 75"/>
                  <a:gd name="T5" fmla="*/ 106 h 106"/>
                  <a:gd name="T6" fmla="*/ 75 w 75"/>
                  <a:gd name="T7" fmla="*/ 105 h 106"/>
                  <a:gd name="T8" fmla="*/ 2 w 75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06">
                    <a:moveTo>
                      <a:pt x="2" y="0"/>
                    </a:moveTo>
                    <a:lnTo>
                      <a:pt x="0" y="1"/>
                    </a:lnTo>
                    <a:lnTo>
                      <a:pt x="72" y="106"/>
                    </a:lnTo>
                    <a:lnTo>
                      <a:pt x="75" y="10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148"/>
              <p:cNvSpPr/>
              <p:nvPr/>
            </p:nvSpPr>
            <p:spPr bwMode="auto">
              <a:xfrm>
                <a:off x="3611" y="930"/>
                <a:ext cx="75" cy="107"/>
              </a:xfrm>
              <a:custGeom>
                <a:avLst/>
                <a:gdLst>
                  <a:gd name="T0" fmla="*/ 2 w 75"/>
                  <a:gd name="T1" fmla="*/ 0 h 107"/>
                  <a:gd name="T2" fmla="*/ 0 w 75"/>
                  <a:gd name="T3" fmla="*/ 2 h 107"/>
                  <a:gd name="T4" fmla="*/ 73 w 75"/>
                  <a:gd name="T5" fmla="*/ 107 h 107"/>
                  <a:gd name="T6" fmla="*/ 75 w 75"/>
                  <a:gd name="T7" fmla="*/ 105 h 107"/>
                  <a:gd name="T8" fmla="*/ 2 w 75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07">
                    <a:moveTo>
                      <a:pt x="2" y="0"/>
                    </a:moveTo>
                    <a:lnTo>
                      <a:pt x="0" y="2"/>
                    </a:lnTo>
                    <a:lnTo>
                      <a:pt x="73" y="107"/>
                    </a:lnTo>
                    <a:lnTo>
                      <a:pt x="75" y="10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149"/>
              <p:cNvSpPr/>
              <p:nvPr/>
            </p:nvSpPr>
            <p:spPr bwMode="auto">
              <a:xfrm>
                <a:off x="2354" y="685"/>
                <a:ext cx="73" cy="108"/>
              </a:xfrm>
              <a:custGeom>
                <a:avLst/>
                <a:gdLst>
                  <a:gd name="T0" fmla="*/ 4 w 73"/>
                  <a:gd name="T1" fmla="*/ 0 h 108"/>
                  <a:gd name="T2" fmla="*/ 0 w 73"/>
                  <a:gd name="T3" fmla="*/ 1 h 108"/>
                  <a:gd name="T4" fmla="*/ 70 w 73"/>
                  <a:gd name="T5" fmla="*/ 108 h 108"/>
                  <a:gd name="T6" fmla="*/ 73 w 73"/>
                  <a:gd name="T7" fmla="*/ 107 h 108"/>
                  <a:gd name="T8" fmla="*/ 4 w 73"/>
                  <a:gd name="T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108">
                    <a:moveTo>
                      <a:pt x="4" y="0"/>
                    </a:moveTo>
                    <a:lnTo>
                      <a:pt x="0" y="1"/>
                    </a:lnTo>
                    <a:lnTo>
                      <a:pt x="70" y="108"/>
                    </a:lnTo>
                    <a:lnTo>
                      <a:pt x="73" y="10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150"/>
              <p:cNvSpPr/>
              <p:nvPr/>
            </p:nvSpPr>
            <p:spPr bwMode="auto">
              <a:xfrm>
                <a:off x="3609" y="951"/>
                <a:ext cx="71" cy="109"/>
              </a:xfrm>
              <a:custGeom>
                <a:avLst/>
                <a:gdLst>
                  <a:gd name="T0" fmla="*/ 2 w 71"/>
                  <a:gd name="T1" fmla="*/ 0 h 109"/>
                  <a:gd name="T2" fmla="*/ 0 w 71"/>
                  <a:gd name="T3" fmla="*/ 2 h 109"/>
                  <a:gd name="T4" fmla="*/ 69 w 71"/>
                  <a:gd name="T5" fmla="*/ 109 h 109"/>
                  <a:gd name="T6" fmla="*/ 71 w 71"/>
                  <a:gd name="T7" fmla="*/ 107 h 109"/>
                  <a:gd name="T8" fmla="*/ 2 w 71"/>
                  <a:gd name="T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09">
                    <a:moveTo>
                      <a:pt x="2" y="0"/>
                    </a:moveTo>
                    <a:lnTo>
                      <a:pt x="0" y="2"/>
                    </a:lnTo>
                    <a:lnTo>
                      <a:pt x="69" y="109"/>
                    </a:lnTo>
                    <a:lnTo>
                      <a:pt x="71" y="10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151"/>
              <p:cNvSpPr/>
              <p:nvPr/>
            </p:nvSpPr>
            <p:spPr bwMode="auto">
              <a:xfrm>
                <a:off x="2362" y="662"/>
                <a:ext cx="68" cy="110"/>
              </a:xfrm>
              <a:custGeom>
                <a:avLst/>
                <a:gdLst>
                  <a:gd name="T0" fmla="*/ 2 w 68"/>
                  <a:gd name="T1" fmla="*/ 0 h 110"/>
                  <a:gd name="T2" fmla="*/ 0 w 68"/>
                  <a:gd name="T3" fmla="*/ 1 h 110"/>
                  <a:gd name="T4" fmla="*/ 65 w 68"/>
                  <a:gd name="T5" fmla="*/ 110 h 110"/>
                  <a:gd name="T6" fmla="*/ 68 w 68"/>
                  <a:gd name="T7" fmla="*/ 109 h 110"/>
                  <a:gd name="T8" fmla="*/ 2 w 68"/>
                  <a:gd name="T9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110">
                    <a:moveTo>
                      <a:pt x="2" y="0"/>
                    </a:moveTo>
                    <a:lnTo>
                      <a:pt x="0" y="1"/>
                    </a:lnTo>
                    <a:lnTo>
                      <a:pt x="65" y="110"/>
                    </a:lnTo>
                    <a:lnTo>
                      <a:pt x="68" y="10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152"/>
              <p:cNvSpPr/>
              <p:nvPr/>
            </p:nvSpPr>
            <p:spPr bwMode="auto">
              <a:xfrm>
                <a:off x="3606" y="972"/>
                <a:ext cx="68" cy="110"/>
              </a:xfrm>
              <a:custGeom>
                <a:avLst/>
                <a:gdLst>
                  <a:gd name="T0" fmla="*/ 2 w 68"/>
                  <a:gd name="T1" fmla="*/ 0 h 110"/>
                  <a:gd name="T2" fmla="*/ 0 w 68"/>
                  <a:gd name="T3" fmla="*/ 1 h 110"/>
                  <a:gd name="T4" fmla="*/ 64 w 68"/>
                  <a:gd name="T5" fmla="*/ 110 h 110"/>
                  <a:gd name="T6" fmla="*/ 68 w 68"/>
                  <a:gd name="T7" fmla="*/ 109 h 110"/>
                  <a:gd name="T8" fmla="*/ 2 w 68"/>
                  <a:gd name="T9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110">
                    <a:moveTo>
                      <a:pt x="2" y="0"/>
                    </a:moveTo>
                    <a:lnTo>
                      <a:pt x="0" y="1"/>
                    </a:lnTo>
                    <a:lnTo>
                      <a:pt x="64" y="110"/>
                    </a:lnTo>
                    <a:lnTo>
                      <a:pt x="68" y="10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153"/>
              <p:cNvSpPr/>
              <p:nvPr/>
            </p:nvSpPr>
            <p:spPr bwMode="auto">
              <a:xfrm>
                <a:off x="2370" y="639"/>
                <a:ext cx="63" cy="113"/>
              </a:xfrm>
              <a:custGeom>
                <a:avLst/>
                <a:gdLst>
                  <a:gd name="T0" fmla="*/ 2 w 63"/>
                  <a:gd name="T1" fmla="*/ 0 h 113"/>
                  <a:gd name="T2" fmla="*/ 0 w 63"/>
                  <a:gd name="T3" fmla="*/ 2 h 113"/>
                  <a:gd name="T4" fmla="*/ 61 w 63"/>
                  <a:gd name="T5" fmla="*/ 113 h 113"/>
                  <a:gd name="T6" fmla="*/ 63 w 63"/>
                  <a:gd name="T7" fmla="*/ 111 h 113"/>
                  <a:gd name="T8" fmla="*/ 2 w 63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13">
                    <a:moveTo>
                      <a:pt x="2" y="0"/>
                    </a:moveTo>
                    <a:lnTo>
                      <a:pt x="0" y="2"/>
                    </a:lnTo>
                    <a:lnTo>
                      <a:pt x="61" y="113"/>
                    </a:lnTo>
                    <a:lnTo>
                      <a:pt x="63" y="1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154"/>
              <p:cNvSpPr/>
              <p:nvPr/>
            </p:nvSpPr>
            <p:spPr bwMode="auto">
              <a:xfrm>
                <a:off x="3601" y="993"/>
                <a:ext cx="65" cy="112"/>
              </a:xfrm>
              <a:custGeom>
                <a:avLst/>
                <a:gdLst>
                  <a:gd name="T0" fmla="*/ 3 w 65"/>
                  <a:gd name="T1" fmla="*/ 0 h 112"/>
                  <a:gd name="T2" fmla="*/ 0 w 65"/>
                  <a:gd name="T3" fmla="*/ 1 h 112"/>
                  <a:gd name="T4" fmla="*/ 62 w 65"/>
                  <a:gd name="T5" fmla="*/ 112 h 112"/>
                  <a:gd name="T6" fmla="*/ 65 w 65"/>
                  <a:gd name="T7" fmla="*/ 111 h 112"/>
                  <a:gd name="T8" fmla="*/ 3 w 65"/>
                  <a:gd name="T9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112">
                    <a:moveTo>
                      <a:pt x="3" y="0"/>
                    </a:moveTo>
                    <a:lnTo>
                      <a:pt x="0" y="1"/>
                    </a:lnTo>
                    <a:lnTo>
                      <a:pt x="62" y="112"/>
                    </a:lnTo>
                    <a:lnTo>
                      <a:pt x="65" y="11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155"/>
              <p:cNvSpPr/>
              <p:nvPr/>
            </p:nvSpPr>
            <p:spPr bwMode="auto">
              <a:xfrm>
                <a:off x="2377" y="617"/>
                <a:ext cx="61" cy="114"/>
              </a:xfrm>
              <a:custGeom>
                <a:avLst/>
                <a:gdLst>
                  <a:gd name="T0" fmla="*/ 4 w 61"/>
                  <a:gd name="T1" fmla="*/ 0 h 114"/>
                  <a:gd name="T2" fmla="*/ 0 w 61"/>
                  <a:gd name="T3" fmla="*/ 1 h 114"/>
                  <a:gd name="T4" fmla="*/ 59 w 61"/>
                  <a:gd name="T5" fmla="*/ 114 h 114"/>
                  <a:gd name="T6" fmla="*/ 61 w 61"/>
                  <a:gd name="T7" fmla="*/ 113 h 114"/>
                  <a:gd name="T8" fmla="*/ 4 w 61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114">
                    <a:moveTo>
                      <a:pt x="4" y="0"/>
                    </a:moveTo>
                    <a:lnTo>
                      <a:pt x="0" y="1"/>
                    </a:lnTo>
                    <a:lnTo>
                      <a:pt x="59" y="114"/>
                    </a:lnTo>
                    <a:lnTo>
                      <a:pt x="61" y="1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156"/>
              <p:cNvSpPr/>
              <p:nvPr/>
            </p:nvSpPr>
            <p:spPr bwMode="auto">
              <a:xfrm>
                <a:off x="3597" y="1013"/>
                <a:ext cx="60" cy="114"/>
              </a:xfrm>
              <a:custGeom>
                <a:avLst/>
                <a:gdLst>
                  <a:gd name="T0" fmla="*/ 2 w 60"/>
                  <a:gd name="T1" fmla="*/ 0 h 114"/>
                  <a:gd name="T2" fmla="*/ 0 w 60"/>
                  <a:gd name="T3" fmla="*/ 1 h 114"/>
                  <a:gd name="T4" fmla="*/ 58 w 60"/>
                  <a:gd name="T5" fmla="*/ 114 h 114"/>
                  <a:gd name="T6" fmla="*/ 60 w 60"/>
                  <a:gd name="T7" fmla="*/ 113 h 114"/>
                  <a:gd name="T8" fmla="*/ 2 w 6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114">
                    <a:moveTo>
                      <a:pt x="2" y="0"/>
                    </a:moveTo>
                    <a:lnTo>
                      <a:pt x="0" y="1"/>
                    </a:lnTo>
                    <a:lnTo>
                      <a:pt x="58" y="114"/>
                    </a:lnTo>
                    <a:lnTo>
                      <a:pt x="60" y="11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157"/>
              <p:cNvSpPr/>
              <p:nvPr/>
            </p:nvSpPr>
            <p:spPr bwMode="auto">
              <a:xfrm>
                <a:off x="2387" y="595"/>
                <a:ext cx="56" cy="116"/>
              </a:xfrm>
              <a:custGeom>
                <a:avLst/>
                <a:gdLst>
                  <a:gd name="T0" fmla="*/ 2 w 56"/>
                  <a:gd name="T1" fmla="*/ 0 h 116"/>
                  <a:gd name="T2" fmla="*/ 0 w 56"/>
                  <a:gd name="T3" fmla="*/ 1 h 116"/>
                  <a:gd name="T4" fmla="*/ 54 w 56"/>
                  <a:gd name="T5" fmla="*/ 116 h 116"/>
                  <a:gd name="T6" fmla="*/ 56 w 56"/>
                  <a:gd name="T7" fmla="*/ 115 h 116"/>
                  <a:gd name="T8" fmla="*/ 2 w 56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16">
                    <a:moveTo>
                      <a:pt x="2" y="0"/>
                    </a:moveTo>
                    <a:lnTo>
                      <a:pt x="0" y="1"/>
                    </a:lnTo>
                    <a:lnTo>
                      <a:pt x="54" y="116"/>
                    </a:lnTo>
                    <a:lnTo>
                      <a:pt x="56" y="11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158"/>
              <p:cNvSpPr/>
              <p:nvPr/>
            </p:nvSpPr>
            <p:spPr bwMode="auto">
              <a:xfrm>
                <a:off x="3591" y="1032"/>
                <a:ext cx="57" cy="118"/>
              </a:xfrm>
              <a:custGeom>
                <a:avLst/>
                <a:gdLst>
                  <a:gd name="T0" fmla="*/ 4 w 57"/>
                  <a:gd name="T1" fmla="*/ 0 h 118"/>
                  <a:gd name="T2" fmla="*/ 0 w 57"/>
                  <a:gd name="T3" fmla="*/ 3 h 118"/>
                  <a:gd name="T4" fmla="*/ 54 w 57"/>
                  <a:gd name="T5" fmla="*/ 118 h 118"/>
                  <a:gd name="T6" fmla="*/ 57 w 57"/>
                  <a:gd name="T7" fmla="*/ 116 h 118"/>
                  <a:gd name="T8" fmla="*/ 4 w 57"/>
                  <a:gd name="T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8">
                    <a:moveTo>
                      <a:pt x="4" y="0"/>
                    </a:moveTo>
                    <a:lnTo>
                      <a:pt x="0" y="3"/>
                    </a:lnTo>
                    <a:lnTo>
                      <a:pt x="54" y="118"/>
                    </a:lnTo>
                    <a:lnTo>
                      <a:pt x="57" y="11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159"/>
              <p:cNvSpPr/>
              <p:nvPr/>
            </p:nvSpPr>
            <p:spPr bwMode="auto">
              <a:xfrm>
                <a:off x="2397" y="573"/>
                <a:ext cx="53" cy="119"/>
              </a:xfrm>
              <a:custGeom>
                <a:avLst/>
                <a:gdLst>
                  <a:gd name="T0" fmla="*/ 2 w 53"/>
                  <a:gd name="T1" fmla="*/ 0 h 119"/>
                  <a:gd name="T2" fmla="*/ 0 w 53"/>
                  <a:gd name="T3" fmla="*/ 1 h 119"/>
                  <a:gd name="T4" fmla="*/ 50 w 53"/>
                  <a:gd name="T5" fmla="*/ 119 h 119"/>
                  <a:gd name="T6" fmla="*/ 53 w 53"/>
                  <a:gd name="T7" fmla="*/ 118 h 119"/>
                  <a:gd name="T8" fmla="*/ 2 w 53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19">
                    <a:moveTo>
                      <a:pt x="2" y="0"/>
                    </a:moveTo>
                    <a:lnTo>
                      <a:pt x="0" y="1"/>
                    </a:lnTo>
                    <a:lnTo>
                      <a:pt x="50" y="119"/>
                    </a:lnTo>
                    <a:lnTo>
                      <a:pt x="53" y="11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160"/>
              <p:cNvSpPr/>
              <p:nvPr/>
            </p:nvSpPr>
            <p:spPr bwMode="auto">
              <a:xfrm>
                <a:off x="3586" y="1053"/>
                <a:ext cx="51" cy="118"/>
              </a:xfrm>
              <a:custGeom>
                <a:avLst/>
                <a:gdLst>
                  <a:gd name="T0" fmla="*/ 2 w 51"/>
                  <a:gd name="T1" fmla="*/ 0 h 118"/>
                  <a:gd name="T2" fmla="*/ 0 w 51"/>
                  <a:gd name="T3" fmla="*/ 1 h 118"/>
                  <a:gd name="T4" fmla="*/ 49 w 51"/>
                  <a:gd name="T5" fmla="*/ 118 h 118"/>
                  <a:gd name="T6" fmla="*/ 51 w 51"/>
                  <a:gd name="T7" fmla="*/ 117 h 118"/>
                  <a:gd name="T8" fmla="*/ 2 w 51"/>
                  <a:gd name="T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18">
                    <a:moveTo>
                      <a:pt x="2" y="0"/>
                    </a:moveTo>
                    <a:lnTo>
                      <a:pt x="0" y="1"/>
                    </a:lnTo>
                    <a:lnTo>
                      <a:pt x="49" y="118"/>
                    </a:lnTo>
                    <a:lnTo>
                      <a:pt x="51" y="11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161"/>
              <p:cNvSpPr/>
              <p:nvPr/>
            </p:nvSpPr>
            <p:spPr bwMode="auto">
              <a:xfrm>
                <a:off x="2408" y="552"/>
                <a:ext cx="49" cy="120"/>
              </a:xfrm>
              <a:custGeom>
                <a:avLst/>
                <a:gdLst>
                  <a:gd name="T0" fmla="*/ 2 w 49"/>
                  <a:gd name="T1" fmla="*/ 0 h 120"/>
                  <a:gd name="T2" fmla="*/ 0 w 49"/>
                  <a:gd name="T3" fmla="*/ 1 h 120"/>
                  <a:gd name="T4" fmla="*/ 45 w 49"/>
                  <a:gd name="T5" fmla="*/ 120 h 120"/>
                  <a:gd name="T6" fmla="*/ 49 w 49"/>
                  <a:gd name="T7" fmla="*/ 119 h 120"/>
                  <a:gd name="T8" fmla="*/ 2 w 49"/>
                  <a:gd name="T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20">
                    <a:moveTo>
                      <a:pt x="2" y="0"/>
                    </a:moveTo>
                    <a:lnTo>
                      <a:pt x="0" y="1"/>
                    </a:lnTo>
                    <a:lnTo>
                      <a:pt x="45" y="120"/>
                    </a:lnTo>
                    <a:lnTo>
                      <a:pt x="49" y="11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162"/>
              <p:cNvSpPr/>
              <p:nvPr/>
            </p:nvSpPr>
            <p:spPr bwMode="auto">
              <a:xfrm>
                <a:off x="3579" y="1073"/>
                <a:ext cx="49" cy="120"/>
              </a:xfrm>
              <a:custGeom>
                <a:avLst/>
                <a:gdLst>
                  <a:gd name="T0" fmla="*/ 2 w 49"/>
                  <a:gd name="T1" fmla="*/ 0 h 120"/>
                  <a:gd name="T2" fmla="*/ 0 w 49"/>
                  <a:gd name="T3" fmla="*/ 1 h 120"/>
                  <a:gd name="T4" fmla="*/ 45 w 49"/>
                  <a:gd name="T5" fmla="*/ 120 h 120"/>
                  <a:gd name="T6" fmla="*/ 49 w 49"/>
                  <a:gd name="T7" fmla="*/ 119 h 120"/>
                  <a:gd name="T8" fmla="*/ 2 w 49"/>
                  <a:gd name="T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20">
                    <a:moveTo>
                      <a:pt x="2" y="0"/>
                    </a:moveTo>
                    <a:lnTo>
                      <a:pt x="0" y="1"/>
                    </a:lnTo>
                    <a:lnTo>
                      <a:pt x="45" y="120"/>
                    </a:lnTo>
                    <a:lnTo>
                      <a:pt x="49" y="11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163"/>
              <p:cNvSpPr/>
              <p:nvPr/>
            </p:nvSpPr>
            <p:spPr bwMode="auto">
              <a:xfrm>
                <a:off x="2419" y="530"/>
                <a:ext cx="44" cy="122"/>
              </a:xfrm>
              <a:custGeom>
                <a:avLst/>
                <a:gdLst>
                  <a:gd name="T0" fmla="*/ 3 w 44"/>
                  <a:gd name="T1" fmla="*/ 0 h 122"/>
                  <a:gd name="T2" fmla="*/ 0 w 44"/>
                  <a:gd name="T3" fmla="*/ 1 h 122"/>
                  <a:gd name="T4" fmla="*/ 42 w 44"/>
                  <a:gd name="T5" fmla="*/ 122 h 122"/>
                  <a:gd name="T6" fmla="*/ 44 w 44"/>
                  <a:gd name="T7" fmla="*/ 121 h 122"/>
                  <a:gd name="T8" fmla="*/ 3 w 44"/>
                  <a:gd name="T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2">
                    <a:moveTo>
                      <a:pt x="3" y="0"/>
                    </a:moveTo>
                    <a:lnTo>
                      <a:pt x="0" y="1"/>
                    </a:lnTo>
                    <a:lnTo>
                      <a:pt x="42" y="122"/>
                    </a:lnTo>
                    <a:lnTo>
                      <a:pt x="44" y="1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164"/>
              <p:cNvSpPr/>
              <p:nvPr/>
            </p:nvSpPr>
            <p:spPr bwMode="auto">
              <a:xfrm>
                <a:off x="3572" y="1092"/>
                <a:ext cx="43" cy="122"/>
              </a:xfrm>
              <a:custGeom>
                <a:avLst/>
                <a:gdLst>
                  <a:gd name="T0" fmla="*/ 2 w 43"/>
                  <a:gd name="T1" fmla="*/ 0 h 122"/>
                  <a:gd name="T2" fmla="*/ 0 w 43"/>
                  <a:gd name="T3" fmla="*/ 1 h 122"/>
                  <a:gd name="T4" fmla="*/ 41 w 43"/>
                  <a:gd name="T5" fmla="*/ 122 h 122"/>
                  <a:gd name="T6" fmla="*/ 43 w 43"/>
                  <a:gd name="T7" fmla="*/ 121 h 122"/>
                  <a:gd name="T8" fmla="*/ 2 w 43"/>
                  <a:gd name="T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22">
                    <a:moveTo>
                      <a:pt x="2" y="0"/>
                    </a:moveTo>
                    <a:lnTo>
                      <a:pt x="0" y="1"/>
                    </a:lnTo>
                    <a:lnTo>
                      <a:pt x="41" y="122"/>
                    </a:lnTo>
                    <a:lnTo>
                      <a:pt x="43" y="12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165"/>
              <p:cNvSpPr/>
              <p:nvPr/>
            </p:nvSpPr>
            <p:spPr bwMode="auto">
              <a:xfrm>
                <a:off x="2431" y="510"/>
                <a:ext cx="41" cy="122"/>
              </a:xfrm>
              <a:custGeom>
                <a:avLst/>
                <a:gdLst>
                  <a:gd name="T0" fmla="*/ 4 w 41"/>
                  <a:gd name="T1" fmla="*/ 0 h 122"/>
                  <a:gd name="T2" fmla="*/ 0 w 41"/>
                  <a:gd name="T3" fmla="*/ 1 h 122"/>
                  <a:gd name="T4" fmla="*/ 38 w 41"/>
                  <a:gd name="T5" fmla="*/ 122 h 122"/>
                  <a:gd name="T6" fmla="*/ 41 w 41"/>
                  <a:gd name="T7" fmla="*/ 121 h 122"/>
                  <a:gd name="T8" fmla="*/ 4 w 41"/>
                  <a:gd name="T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22">
                    <a:moveTo>
                      <a:pt x="4" y="0"/>
                    </a:moveTo>
                    <a:lnTo>
                      <a:pt x="0" y="1"/>
                    </a:lnTo>
                    <a:lnTo>
                      <a:pt x="38" y="122"/>
                    </a:lnTo>
                    <a:lnTo>
                      <a:pt x="41" y="12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166"/>
              <p:cNvSpPr/>
              <p:nvPr/>
            </p:nvSpPr>
            <p:spPr bwMode="auto">
              <a:xfrm>
                <a:off x="3564" y="1112"/>
                <a:ext cx="39" cy="123"/>
              </a:xfrm>
              <a:custGeom>
                <a:avLst/>
                <a:gdLst>
                  <a:gd name="T0" fmla="*/ 2 w 39"/>
                  <a:gd name="T1" fmla="*/ 0 h 123"/>
                  <a:gd name="T2" fmla="*/ 0 w 39"/>
                  <a:gd name="T3" fmla="*/ 1 h 123"/>
                  <a:gd name="T4" fmla="*/ 36 w 39"/>
                  <a:gd name="T5" fmla="*/ 123 h 123"/>
                  <a:gd name="T6" fmla="*/ 39 w 39"/>
                  <a:gd name="T7" fmla="*/ 122 h 123"/>
                  <a:gd name="T8" fmla="*/ 2 w 39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23">
                    <a:moveTo>
                      <a:pt x="2" y="0"/>
                    </a:moveTo>
                    <a:lnTo>
                      <a:pt x="0" y="1"/>
                    </a:lnTo>
                    <a:lnTo>
                      <a:pt x="36" y="123"/>
                    </a:lnTo>
                    <a:lnTo>
                      <a:pt x="39" y="1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167"/>
              <p:cNvSpPr/>
              <p:nvPr/>
            </p:nvSpPr>
            <p:spPr bwMode="auto">
              <a:xfrm>
                <a:off x="2444" y="489"/>
                <a:ext cx="37" cy="125"/>
              </a:xfrm>
              <a:custGeom>
                <a:avLst/>
                <a:gdLst>
                  <a:gd name="T0" fmla="*/ 4 w 37"/>
                  <a:gd name="T1" fmla="*/ 0 h 125"/>
                  <a:gd name="T2" fmla="*/ 0 w 37"/>
                  <a:gd name="T3" fmla="*/ 1 h 125"/>
                  <a:gd name="T4" fmla="*/ 33 w 37"/>
                  <a:gd name="T5" fmla="*/ 125 h 125"/>
                  <a:gd name="T6" fmla="*/ 37 w 37"/>
                  <a:gd name="T7" fmla="*/ 124 h 125"/>
                  <a:gd name="T8" fmla="*/ 4 w 37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25">
                    <a:moveTo>
                      <a:pt x="4" y="0"/>
                    </a:moveTo>
                    <a:lnTo>
                      <a:pt x="0" y="1"/>
                    </a:lnTo>
                    <a:lnTo>
                      <a:pt x="33" y="125"/>
                    </a:lnTo>
                    <a:lnTo>
                      <a:pt x="37" y="12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168"/>
              <p:cNvSpPr/>
              <p:nvPr/>
            </p:nvSpPr>
            <p:spPr bwMode="auto">
              <a:xfrm>
                <a:off x="3555" y="1130"/>
                <a:ext cx="35" cy="124"/>
              </a:xfrm>
              <a:custGeom>
                <a:avLst/>
                <a:gdLst>
                  <a:gd name="T0" fmla="*/ 2 w 35"/>
                  <a:gd name="T1" fmla="*/ 0 h 124"/>
                  <a:gd name="T2" fmla="*/ 0 w 35"/>
                  <a:gd name="T3" fmla="*/ 1 h 124"/>
                  <a:gd name="T4" fmla="*/ 33 w 35"/>
                  <a:gd name="T5" fmla="*/ 124 h 124"/>
                  <a:gd name="T6" fmla="*/ 35 w 35"/>
                  <a:gd name="T7" fmla="*/ 123 h 124"/>
                  <a:gd name="T8" fmla="*/ 2 w 35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24">
                    <a:moveTo>
                      <a:pt x="2" y="0"/>
                    </a:moveTo>
                    <a:lnTo>
                      <a:pt x="0" y="1"/>
                    </a:lnTo>
                    <a:lnTo>
                      <a:pt x="33" y="124"/>
                    </a:lnTo>
                    <a:lnTo>
                      <a:pt x="35" y="12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169"/>
              <p:cNvSpPr/>
              <p:nvPr/>
            </p:nvSpPr>
            <p:spPr bwMode="auto">
              <a:xfrm>
                <a:off x="2459" y="471"/>
                <a:ext cx="31" cy="124"/>
              </a:xfrm>
              <a:custGeom>
                <a:avLst/>
                <a:gdLst>
                  <a:gd name="T0" fmla="*/ 2 w 31"/>
                  <a:gd name="T1" fmla="*/ 0 h 124"/>
                  <a:gd name="T2" fmla="*/ 0 w 31"/>
                  <a:gd name="T3" fmla="*/ 0 h 124"/>
                  <a:gd name="T4" fmla="*/ 28 w 31"/>
                  <a:gd name="T5" fmla="*/ 124 h 124"/>
                  <a:gd name="T6" fmla="*/ 31 w 31"/>
                  <a:gd name="T7" fmla="*/ 123 h 124"/>
                  <a:gd name="T8" fmla="*/ 2 w 31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24">
                    <a:moveTo>
                      <a:pt x="2" y="0"/>
                    </a:moveTo>
                    <a:lnTo>
                      <a:pt x="0" y="0"/>
                    </a:lnTo>
                    <a:lnTo>
                      <a:pt x="28" y="124"/>
                    </a:lnTo>
                    <a:lnTo>
                      <a:pt x="31" y="12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170"/>
              <p:cNvSpPr/>
              <p:nvPr/>
            </p:nvSpPr>
            <p:spPr bwMode="auto">
              <a:xfrm>
                <a:off x="3545" y="1149"/>
                <a:ext cx="32" cy="125"/>
              </a:xfrm>
              <a:custGeom>
                <a:avLst/>
                <a:gdLst>
                  <a:gd name="T0" fmla="*/ 3 w 32"/>
                  <a:gd name="T1" fmla="*/ 0 h 125"/>
                  <a:gd name="T2" fmla="*/ 0 w 32"/>
                  <a:gd name="T3" fmla="*/ 1 h 125"/>
                  <a:gd name="T4" fmla="*/ 29 w 32"/>
                  <a:gd name="T5" fmla="*/ 125 h 125"/>
                  <a:gd name="T6" fmla="*/ 32 w 32"/>
                  <a:gd name="T7" fmla="*/ 124 h 125"/>
                  <a:gd name="T8" fmla="*/ 3 w 32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25">
                    <a:moveTo>
                      <a:pt x="3" y="0"/>
                    </a:moveTo>
                    <a:lnTo>
                      <a:pt x="0" y="1"/>
                    </a:lnTo>
                    <a:lnTo>
                      <a:pt x="29" y="125"/>
                    </a:lnTo>
                    <a:lnTo>
                      <a:pt x="32" y="12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171"/>
              <p:cNvSpPr/>
              <p:nvPr/>
            </p:nvSpPr>
            <p:spPr bwMode="auto">
              <a:xfrm>
                <a:off x="2473" y="451"/>
                <a:ext cx="26" cy="125"/>
              </a:xfrm>
              <a:custGeom>
                <a:avLst/>
                <a:gdLst>
                  <a:gd name="T0" fmla="*/ 2 w 26"/>
                  <a:gd name="T1" fmla="*/ 0 h 125"/>
                  <a:gd name="T2" fmla="*/ 0 w 26"/>
                  <a:gd name="T3" fmla="*/ 1 h 125"/>
                  <a:gd name="T4" fmla="*/ 24 w 26"/>
                  <a:gd name="T5" fmla="*/ 125 h 125"/>
                  <a:gd name="T6" fmla="*/ 26 w 26"/>
                  <a:gd name="T7" fmla="*/ 125 h 125"/>
                  <a:gd name="T8" fmla="*/ 2 w 26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25">
                    <a:moveTo>
                      <a:pt x="2" y="0"/>
                    </a:moveTo>
                    <a:lnTo>
                      <a:pt x="0" y="1"/>
                    </a:lnTo>
                    <a:lnTo>
                      <a:pt x="24" y="125"/>
                    </a:lnTo>
                    <a:lnTo>
                      <a:pt x="26" y="12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172"/>
              <p:cNvSpPr/>
              <p:nvPr/>
            </p:nvSpPr>
            <p:spPr bwMode="auto">
              <a:xfrm>
                <a:off x="3535" y="1168"/>
                <a:ext cx="28" cy="125"/>
              </a:xfrm>
              <a:custGeom>
                <a:avLst/>
                <a:gdLst>
                  <a:gd name="T0" fmla="*/ 4 w 28"/>
                  <a:gd name="T1" fmla="*/ 0 h 125"/>
                  <a:gd name="T2" fmla="*/ 0 w 28"/>
                  <a:gd name="T3" fmla="*/ 1 h 125"/>
                  <a:gd name="T4" fmla="*/ 24 w 28"/>
                  <a:gd name="T5" fmla="*/ 125 h 125"/>
                  <a:gd name="T6" fmla="*/ 28 w 28"/>
                  <a:gd name="T7" fmla="*/ 125 h 125"/>
                  <a:gd name="T8" fmla="*/ 4 w 28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25">
                    <a:moveTo>
                      <a:pt x="4" y="0"/>
                    </a:moveTo>
                    <a:lnTo>
                      <a:pt x="0" y="1"/>
                    </a:lnTo>
                    <a:lnTo>
                      <a:pt x="24" y="125"/>
                    </a:lnTo>
                    <a:lnTo>
                      <a:pt x="28" y="12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173"/>
              <p:cNvSpPr/>
              <p:nvPr/>
            </p:nvSpPr>
            <p:spPr bwMode="auto">
              <a:xfrm>
                <a:off x="2487" y="432"/>
                <a:ext cx="23" cy="127"/>
              </a:xfrm>
              <a:custGeom>
                <a:avLst/>
                <a:gdLst>
                  <a:gd name="T0" fmla="*/ 4 w 23"/>
                  <a:gd name="T1" fmla="*/ 0 h 127"/>
                  <a:gd name="T2" fmla="*/ 0 w 23"/>
                  <a:gd name="T3" fmla="*/ 1 h 127"/>
                  <a:gd name="T4" fmla="*/ 20 w 23"/>
                  <a:gd name="T5" fmla="*/ 127 h 127"/>
                  <a:gd name="T6" fmla="*/ 23 w 23"/>
                  <a:gd name="T7" fmla="*/ 126 h 127"/>
                  <a:gd name="T8" fmla="*/ 4 w 23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7">
                    <a:moveTo>
                      <a:pt x="4" y="0"/>
                    </a:moveTo>
                    <a:lnTo>
                      <a:pt x="0" y="1"/>
                    </a:lnTo>
                    <a:lnTo>
                      <a:pt x="20" y="127"/>
                    </a:lnTo>
                    <a:lnTo>
                      <a:pt x="23" y="12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174"/>
              <p:cNvSpPr/>
              <p:nvPr/>
            </p:nvSpPr>
            <p:spPr bwMode="auto">
              <a:xfrm>
                <a:off x="3524" y="1185"/>
                <a:ext cx="23" cy="127"/>
              </a:xfrm>
              <a:custGeom>
                <a:avLst/>
                <a:gdLst>
                  <a:gd name="T0" fmla="*/ 4 w 23"/>
                  <a:gd name="T1" fmla="*/ 0 h 127"/>
                  <a:gd name="T2" fmla="*/ 0 w 23"/>
                  <a:gd name="T3" fmla="*/ 1 h 127"/>
                  <a:gd name="T4" fmla="*/ 20 w 23"/>
                  <a:gd name="T5" fmla="*/ 127 h 127"/>
                  <a:gd name="T6" fmla="*/ 23 w 23"/>
                  <a:gd name="T7" fmla="*/ 127 h 127"/>
                  <a:gd name="T8" fmla="*/ 4 w 23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7">
                    <a:moveTo>
                      <a:pt x="4" y="0"/>
                    </a:moveTo>
                    <a:lnTo>
                      <a:pt x="0" y="1"/>
                    </a:lnTo>
                    <a:lnTo>
                      <a:pt x="20" y="127"/>
                    </a:lnTo>
                    <a:lnTo>
                      <a:pt x="23" y="12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175"/>
              <p:cNvSpPr/>
              <p:nvPr/>
            </p:nvSpPr>
            <p:spPr bwMode="auto">
              <a:xfrm>
                <a:off x="2503" y="415"/>
                <a:ext cx="18" cy="126"/>
              </a:xfrm>
              <a:custGeom>
                <a:avLst/>
                <a:gdLst>
                  <a:gd name="T0" fmla="*/ 3 w 18"/>
                  <a:gd name="T1" fmla="*/ 0 h 126"/>
                  <a:gd name="T2" fmla="*/ 0 w 18"/>
                  <a:gd name="T3" fmla="*/ 0 h 126"/>
                  <a:gd name="T4" fmla="*/ 16 w 18"/>
                  <a:gd name="T5" fmla="*/ 126 h 126"/>
                  <a:gd name="T6" fmla="*/ 18 w 18"/>
                  <a:gd name="T7" fmla="*/ 126 h 126"/>
                  <a:gd name="T8" fmla="*/ 3 w 1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26">
                    <a:moveTo>
                      <a:pt x="3" y="0"/>
                    </a:moveTo>
                    <a:lnTo>
                      <a:pt x="0" y="0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176"/>
              <p:cNvSpPr/>
              <p:nvPr/>
            </p:nvSpPr>
            <p:spPr bwMode="auto">
              <a:xfrm>
                <a:off x="3513" y="1203"/>
                <a:ext cx="19" cy="127"/>
              </a:xfrm>
              <a:custGeom>
                <a:avLst/>
                <a:gdLst>
                  <a:gd name="T0" fmla="*/ 4 w 19"/>
                  <a:gd name="T1" fmla="*/ 0 h 127"/>
                  <a:gd name="T2" fmla="*/ 0 w 19"/>
                  <a:gd name="T3" fmla="*/ 1 h 127"/>
                  <a:gd name="T4" fmla="*/ 16 w 19"/>
                  <a:gd name="T5" fmla="*/ 127 h 127"/>
                  <a:gd name="T6" fmla="*/ 19 w 19"/>
                  <a:gd name="T7" fmla="*/ 126 h 127"/>
                  <a:gd name="T8" fmla="*/ 4 w 19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7">
                    <a:moveTo>
                      <a:pt x="4" y="0"/>
                    </a:moveTo>
                    <a:lnTo>
                      <a:pt x="0" y="1"/>
                    </a:lnTo>
                    <a:lnTo>
                      <a:pt x="16" y="127"/>
                    </a:lnTo>
                    <a:lnTo>
                      <a:pt x="19" y="12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177"/>
              <p:cNvSpPr/>
              <p:nvPr/>
            </p:nvSpPr>
            <p:spPr bwMode="auto">
              <a:xfrm>
                <a:off x="2519" y="397"/>
                <a:ext cx="15" cy="126"/>
              </a:xfrm>
              <a:custGeom>
                <a:avLst/>
                <a:gdLst>
                  <a:gd name="T0" fmla="*/ 4 w 15"/>
                  <a:gd name="T1" fmla="*/ 0 h 126"/>
                  <a:gd name="T2" fmla="*/ 0 w 15"/>
                  <a:gd name="T3" fmla="*/ 0 h 126"/>
                  <a:gd name="T4" fmla="*/ 11 w 15"/>
                  <a:gd name="T5" fmla="*/ 126 h 126"/>
                  <a:gd name="T6" fmla="*/ 15 w 15"/>
                  <a:gd name="T7" fmla="*/ 126 h 126"/>
                  <a:gd name="T8" fmla="*/ 4 w 15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6">
                    <a:moveTo>
                      <a:pt x="4" y="0"/>
                    </a:moveTo>
                    <a:lnTo>
                      <a:pt x="0" y="0"/>
                    </a:lnTo>
                    <a:lnTo>
                      <a:pt x="11" y="126"/>
                    </a:lnTo>
                    <a:lnTo>
                      <a:pt x="15" y="12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178"/>
              <p:cNvSpPr/>
              <p:nvPr/>
            </p:nvSpPr>
            <p:spPr bwMode="auto">
              <a:xfrm>
                <a:off x="3501" y="1220"/>
                <a:ext cx="14" cy="128"/>
              </a:xfrm>
              <a:custGeom>
                <a:avLst/>
                <a:gdLst>
                  <a:gd name="T0" fmla="*/ 3 w 14"/>
                  <a:gd name="T1" fmla="*/ 0 h 128"/>
                  <a:gd name="T2" fmla="*/ 0 w 14"/>
                  <a:gd name="T3" fmla="*/ 0 h 128"/>
                  <a:gd name="T4" fmla="*/ 11 w 14"/>
                  <a:gd name="T5" fmla="*/ 128 h 128"/>
                  <a:gd name="T6" fmla="*/ 14 w 14"/>
                  <a:gd name="T7" fmla="*/ 127 h 128"/>
                  <a:gd name="T8" fmla="*/ 3 w 14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8">
                    <a:moveTo>
                      <a:pt x="3" y="0"/>
                    </a:moveTo>
                    <a:lnTo>
                      <a:pt x="0" y="0"/>
                    </a:lnTo>
                    <a:lnTo>
                      <a:pt x="11" y="128"/>
                    </a:lnTo>
                    <a:lnTo>
                      <a:pt x="14" y="12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179"/>
              <p:cNvSpPr/>
              <p:nvPr/>
            </p:nvSpPr>
            <p:spPr bwMode="auto">
              <a:xfrm>
                <a:off x="2537" y="379"/>
                <a:ext cx="9" cy="128"/>
              </a:xfrm>
              <a:custGeom>
                <a:avLst/>
                <a:gdLst>
                  <a:gd name="T0" fmla="*/ 2 w 9"/>
                  <a:gd name="T1" fmla="*/ 0 h 128"/>
                  <a:gd name="T2" fmla="*/ 0 w 9"/>
                  <a:gd name="T3" fmla="*/ 0 h 128"/>
                  <a:gd name="T4" fmla="*/ 6 w 9"/>
                  <a:gd name="T5" fmla="*/ 128 h 128"/>
                  <a:gd name="T6" fmla="*/ 9 w 9"/>
                  <a:gd name="T7" fmla="*/ 128 h 128"/>
                  <a:gd name="T8" fmla="*/ 2 w 9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8">
                    <a:moveTo>
                      <a:pt x="2" y="0"/>
                    </a:moveTo>
                    <a:lnTo>
                      <a:pt x="0" y="0"/>
                    </a:lnTo>
                    <a:lnTo>
                      <a:pt x="6" y="128"/>
                    </a:lnTo>
                    <a:lnTo>
                      <a:pt x="9" y="12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180"/>
              <p:cNvSpPr/>
              <p:nvPr/>
            </p:nvSpPr>
            <p:spPr bwMode="auto">
              <a:xfrm>
                <a:off x="3489" y="1237"/>
                <a:ext cx="10" cy="127"/>
              </a:xfrm>
              <a:custGeom>
                <a:avLst/>
                <a:gdLst>
                  <a:gd name="T0" fmla="*/ 3 w 10"/>
                  <a:gd name="T1" fmla="*/ 0 h 127"/>
                  <a:gd name="T2" fmla="*/ 0 w 10"/>
                  <a:gd name="T3" fmla="*/ 0 h 127"/>
                  <a:gd name="T4" fmla="*/ 7 w 10"/>
                  <a:gd name="T5" fmla="*/ 127 h 127"/>
                  <a:gd name="T6" fmla="*/ 10 w 10"/>
                  <a:gd name="T7" fmla="*/ 127 h 127"/>
                  <a:gd name="T8" fmla="*/ 3 w 10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7">
                    <a:moveTo>
                      <a:pt x="3" y="0"/>
                    </a:moveTo>
                    <a:lnTo>
                      <a:pt x="0" y="0"/>
                    </a:lnTo>
                    <a:lnTo>
                      <a:pt x="7" y="127"/>
                    </a:lnTo>
                    <a:lnTo>
                      <a:pt x="10" y="12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181"/>
              <p:cNvSpPr/>
              <p:nvPr/>
            </p:nvSpPr>
            <p:spPr bwMode="auto">
              <a:xfrm>
                <a:off x="2554" y="363"/>
                <a:ext cx="5" cy="127"/>
              </a:xfrm>
              <a:custGeom>
                <a:avLst/>
                <a:gdLst>
                  <a:gd name="T0" fmla="*/ 3 w 5"/>
                  <a:gd name="T1" fmla="*/ 0 h 127"/>
                  <a:gd name="T2" fmla="*/ 0 w 5"/>
                  <a:gd name="T3" fmla="*/ 0 h 127"/>
                  <a:gd name="T4" fmla="*/ 3 w 5"/>
                  <a:gd name="T5" fmla="*/ 127 h 127"/>
                  <a:gd name="T6" fmla="*/ 5 w 5"/>
                  <a:gd name="T7" fmla="*/ 127 h 127"/>
                  <a:gd name="T8" fmla="*/ 3 w 5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7">
                    <a:moveTo>
                      <a:pt x="3" y="0"/>
                    </a:moveTo>
                    <a:lnTo>
                      <a:pt x="0" y="0"/>
                    </a:lnTo>
                    <a:lnTo>
                      <a:pt x="3" y="127"/>
                    </a:lnTo>
                    <a:lnTo>
                      <a:pt x="5" y="12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182"/>
              <p:cNvSpPr/>
              <p:nvPr/>
            </p:nvSpPr>
            <p:spPr bwMode="auto">
              <a:xfrm>
                <a:off x="3476" y="1253"/>
                <a:ext cx="5" cy="128"/>
              </a:xfrm>
              <a:custGeom>
                <a:avLst/>
                <a:gdLst>
                  <a:gd name="T0" fmla="*/ 3 w 5"/>
                  <a:gd name="T1" fmla="*/ 0 h 128"/>
                  <a:gd name="T2" fmla="*/ 0 w 5"/>
                  <a:gd name="T3" fmla="*/ 0 h 128"/>
                  <a:gd name="T4" fmla="*/ 2 w 5"/>
                  <a:gd name="T5" fmla="*/ 128 h 128"/>
                  <a:gd name="T6" fmla="*/ 5 w 5"/>
                  <a:gd name="T7" fmla="*/ 128 h 128"/>
                  <a:gd name="T8" fmla="*/ 3 w 5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8">
                    <a:moveTo>
                      <a:pt x="3" y="0"/>
                    </a:moveTo>
                    <a:lnTo>
                      <a:pt x="0" y="0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183"/>
              <p:cNvSpPr/>
              <p:nvPr/>
            </p:nvSpPr>
            <p:spPr bwMode="auto">
              <a:xfrm>
                <a:off x="2570" y="348"/>
                <a:ext cx="5" cy="127"/>
              </a:xfrm>
              <a:custGeom>
                <a:avLst/>
                <a:gdLst>
                  <a:gd name="T0" fmla="*/ 2 w 5"/>
                  <a:gd name="T1" fmla="*/ 0 h 127"/>
                  <a:gd name="T2" fmla="*/ 0 w 5"/>
                  <a:gd name="T3" fmla="*/ 127 h 127"/>
                  <a:gd name="T4" fmla="*/ 3 w 5"/>
                  <a:gd name="T5" fmla="*/ 127 h 127"/>
                  <a:gd name="T6" fmla="*/ 5 w 5"/>
                  <a:gd name="T7" fmla="*/ 0 h 127"/>
                  <a:gd name="T8" fmla="*/ 2 w 5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7">
                    <a:moveTo>
                      <a:pt x="2" y="0"/>
                    </a:moveTo>
                    <a:lnTo>
                      <a:pt x="0" y="127"/>
                    </a:lnTo>
                    <a:lnTo>
                      <a:pt x="3" y="127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184"/>
              <p:cNvSpPr/>
              <p:nvPr/>
            </p:nvSpPr>
            <p:spPr bwMode="auto">
              <a:xfrm>
                <a:off x="3460" y="1270"/>
                <a:ext cx="5" cy="126"/>
              </a:xfrm>
              <a:custGeom>
                <a:avLst/>
                <a:gdLst>
                  <a:gd name="T0" fmla="*/ 3 w 5"/>
                  <a:gd name="T1" fmla="*/ 0 h 126"/>
                  <a:gd name="T2" fmla="*/ 0 w 5"/>
                  <a:gd name="T3" fmla="*/ 126 h 126"/>
                  <a:gd name="T4" fmla="*/ 3 w 5"/>
                  <a:gd name="T5" fmla="*/ 126 h 126"/>
                  <a:gd name="T6" fmla="*/ 5 w 5"/>
                  <a:gd name="T7" fmla="*/ 0 h 126"/>
                  <a:gd name="T8" fmla="*/ 3 w 5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6">
                    <a:moveTo>
                      <a:pt x="3" y="0"/>
                    </a:moveTo>
                    <a:lnTo>
                      <a:pt x="0" y="126"/>
                    </a:lnTo>
                    <a:lnTo>
                      <a:pt x="3" y="126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185"/>
              <p:cNvSpPr/>
              <p:nvPr/>
            </p:nvSpPr>
            <p:spPr bwMode="auto">
              <a:xfrm>
                <a:off x="2584" y="332"/>
                <a:ext cx="10" cy="128"/>
              </a:xfrm>
              <a:custGeom>
                <a:avLst/>
                <a:gdLst>
                  <a:gd name="T0" fmla="*/ 7 w 10"/>
                  <a:gd name="T1" fmla="*/ 0 h 128"/>
                  <a:gd name="T2" fmla="*/ 0 w 10"/>
                  <a:gd name="T3" fmla="*/ 128 h 128"/>
                  <a:gd name="T4" fmla="*/ 2 w 10"/>
                  <a:gd name="T5" fmla="*/ 128 h 128"/>
                  <a:gd name="T6" fmla="*/ 10 w 10"/>
                  <a:gd name="T7" fmla="*/ 0 h 128"/>
                  <a:gd name="T8" fmla="*/ 7 w 10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8">
                    <a:moveTo>
                      <a:pt x="7" y="0"/>
                    </a:moveTo>
                    <a:lnTo>
                      <a:pt x="0" y="128"/>
                    </a:lnTo>
                    <a:lnTo>
                      <a:pt x="2" y="128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186"/>
              <p:cNvSpPr/>
              <p:nvPr/>
            </p:nvSpPr>
            <p:spPr bwMode="auto">
              <a:xfrm>
                <a:off x="3442" y="1284"/>
                <a:ext cx="10" cy="128"/>
              </a:xfrm>
              <a:custGeom>
                <a:avLst/>
                <a:gdLst>
                  <a:gd name="T0" fmla="*/ 6 w 10"/>
                  <a:gd name="T1" fmla="*/ 0 h 128"/>
                  <a:gd name="T2" fmla="*/ 0 w 10"/>
                  <a:gd name="T3" fmla="*/ 128 h 128"/>
                  <a:gd name="T4" fmla="*/ 3 w 10"/>
                  <a:gd name="T5" fmla="*/ 128 h 128"/>
                  <a:gd name="T6" fmla="*/ 10 w 10"/>
                  <a:gd name="T7" fmla="*/ 1 h 128"/>
                  <a:gd name="T8" fmla="*/ 6 w 10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8">
                    <a:moveTo>
                      <a:pt x="6" y="0"/>
                    </a:moveTo>
                    <a:lnTo>
                      <a:pt x="0" y="128"/>
                    </a:lnTo>
                    <a:lnTo>
                      <a:pt x="3" y="128"/>
                    </a:lnTo>
                    <a:lnTo>
                      <a:pt x="10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187"/>
              <p:cNvSpPr/>
              <p:nvPr/>
            </p:nvSpPr>
            <p:spPr bwMode="auto">
              <a:xfrm>
                <a:off x="2598" y="318"/>
                <a:ext cx="15" cy="126"/>
              </a:xfrm>
              <a:custGeom>
                <a:avLst/>
                <a:gdLst>
                  <a:gd name="T0" fmla="*/ 11 w 15"/>
                  <a:gd name="T1" fmla="*/ 0 h 126"/>
                  <a:gd name="T2" fmla="*/ 0 w 15"/>
                  <a:gd name="T3" fmla="*/ 126 h 126"/>
                  <a:gd name="T4" fmla="*/ 4 w 15"/>
                  <a:gd name="T5" fmla="*/ 126 h 126"/>
                  <a:gd name="T6" fmla="*/ 15 w 15"/>
                  <a:gd name="T7" fmla="*/ 0 h 126"/>
                  <a:gd name="T8" fmla="*/ 11 w 15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6">
                    <a:moveTo>
                      <a:pt x="11" y="0"/>
                    </a:moveTo>
                    <a:lnTo>
                      <a:pt x="0" y="126"/>
                    </a:lnTo>
                    <a:lnTo>
                      <a:pt x="4" y="126"/>
                    </a:lnTo>
                    <a:lnTo>
                      <a:pt x="15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188"/>
              <p:cNvSpPr/>
              <p:nvPr/>
            </p:nvSpPr>
            <p:spPr bwMode="auto">
              <a:xfrm>
                <a:off x="3422" y="1299"/>
                <a:ext cx="14" cy="127"/>
              </a:xfrm>
              <a:custGeom>
                <a:avLst/>
                <a:gdLst>
                  <a:gd name="T0" fmla="*/ 12 w 14"/>
                  <a:gd name="T1" fmla="*/ 0 h 127"/>
                  <a:gd name="T2" fmla="*/ 0 w 14"/>
                  <a:gd name="T3" fmla="*/ 127 h 127"/>
                  <a:gd name="T4" fmla="*/ 3 w 14"/>
                  <a:gd name="T5" fmla="*/ 127 h 127"/>
                  <a:gd name="T6" fmla="*/ 14 w 14"/>
                  <a:gd name="T7" fmla="*/ 0 h 127"/>
                  <a:gd name="T8" fmla="*/ 12 w 14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7">
                    <a:moveTo>
                      <a:pt x="12" y="0"/>
                    </a:moveTo>
                    <a:lnTo>
                      <a:pt x="0" y="127"/>
                    </a:lnTo>
                    <a:lnTo>
                      <a:pt x="3" y="127"/>
                    </a:lnTo>
                    <a:lnTo>
                      <a:pt x="1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189"/>
              <p:cNvSpPr/>
              <p:nvPr/>
            </p:nvSpPr>
            <p:spPr bwMode="auto">
              <a:xfrm>
                <a:off x="2614" y="304"/>
                <a:ext cx="18" cy="126"/>
              </a:xfrm>
              <a:custGeom>
                <a:avLst/>
                <a:gdLst>
                  <a:gd name="T0" fmla="*/ 15 w 18"/>
                  <a:gd name="T1" fmla="*/ 0 h 126"/>
                  <a:gd name="T2" fmla="*/ 0 w 18"/>
                  <a:gd name="T3" fmla="*/ 126 h 126"/>
                  <a:gd name="T4" fmla="*/ 3 w 18"/>
                  <a:gd name="T5" fmla="*/ 126 h 126"/>
                  <a:gd name="T6" fmla="*/ 18 w 18"/>
                  <a:gd name="T7" fmla="*/ 1 h 126"/>
                  <a:gd name="T8" fmla="*/ 15 w 1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26">
                    <a:moveTo>
                      <a:pt x="15" y="0"/>
                    </a:moveTo>
                    <a:lnTo>
                      <a:pt x="0" y="126"/>
                    </a:lnTo>
                    <a:lnTo>
                      <a:pt x="3" y="126"/>
                    </a:lnTo>
                    <a:lnTo>
                      <a:pt x="18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190"/>
              <p:cNvSpPr/>
              <p:nvPr/>
            </p:nvSpPr>
            <p:spPr bwMode="auto">
              <a:xfrm>
                <a:off x="3403" y="1314"/>
                <a:ext cx="18" cy="126"/>
              </a:xfrm>
              <a:custGeom>
                <a:avLst/>
                <a:gdLst>
                  <a:gd name="T0" fmla="*/ 16 w 18"/>
                  <a:gd name="T1" fmla="*/ 0 h 126"/>
                  <a:gd name="T2" fmla="*/ 0 w 18"/>
                  <a:gd name="T3" fmla="*/ 126 h 126"/>
                  <a:gd name="T4" fmla="*/ 2 w 18"/>
                  <a:gd name="T5" fmla="*/ 126 h 126"/>
                  <a:gd name="T6" fmla="*/ 18 w 18"/>
                  <a:gd name="T7" fmla="*/ 0 h 126"/>
                  <a:gd name="T8" fmla="*/ 16 w 18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26">
                    <a:moveTo>
                      <a:pt x="16" y="0"/>
                    </a:moveTo>
                    <a:lnTo>
                      <a:pt x="0" y="126"/>
                    </a:lnTo>
                    <a:lnTo>
                      <a:pt x="2" y="126"/>
                    </a:lnTo>
                    <a:lnTo>
                      <a:pt x="18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191"/>
              <p:cNvSpPr/>
              <p:nvPr/>
            </p:nvSpPr>
            <p:spPr bwMode="auto">
              <a:xfrm>
                <a:off x="2629" y="290"/>
                <a:ext cx="23" cy="127"/>
              </a:xfrm>
              <a:custGeom>
                <a:avLst/>
                <a:gdLst>
                  <a:gd name="T0" fmla="*/ 20 w 23"/>
                  <a:gd name="T1" fmla="*/ 0 h 127"/>
                  <a:gd name="T2" fmla="*/ 0 w 23"/>
                  <a:gd name="T3" fmla="*/ 127 h 127"/>
                  <a:gd name="T4" fmla="*/ 3 w 23"/>
                  <a:gd name="T5" fmla="*/ 127 h 127"/>
                  <a:gd name="T6" fmla="*/ 23 w 23"/>
                  <a:gd name="T7" fmla="*/ 2 h 127"/>
                  <a:gd name="T8" fmla="*/ 20 w 23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7">
                    <a:moveTo>
                      <a:pt x="20" y="0"/>
                    </a:moveTo>
                    <a:lnTo>
                      <a:pt x="0" y="127"/>
                    </a:lnTo>
                    <a:lnTo>
                      <a:pt x="3" y="127"/>
                    </a:lnTo>
                    <a:lnTo>
                      <a:pt x="23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192"/>
              <p:cNvSpPr/>
              <p:nvPr/>
            </p:nvSpPr>
            <p:spPr bwMode="auto">
              <a:xfrm>
                <a:off x="3382" y="1327"/>
                <a:ext cx="23" cy="126"/>
              </a:xfrm>
              <a:custGeom>
                <a:avLst/>
                <a:gdLst>
                  <a:gd name="T0" fmla="*/ 20 w 23"/>
                  <a:gd name="T1" fmla="*/ 0 h 126"/>
                  <a:gd name="T2" fmla="*/ 0 w 23"/>
                  <a:gd name="T3" fmla="*/ 126 h 126"/>
                  <a:gd name="T4" fmla="*/ 4 w 23"/>
                  <a:gd name="T5" fmla="*/ 126 h 126"/>
                  <a:gd name="T6" fmla="*/ 23 w 23"/>
                  <a:gd name="T7" fmla="*/ 1 h 126"/>
                  <a:gd name="T8" fmla="*/ 20 w 23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6">
                    <a:moveTo>
                      <a:pt x="20" y="0"/>
                    </a:moveTo>
                    <a:lnTo>
                      <a:pt x="0" y="126"/>
                    </a:lnTo>
                    <a:lnTo>
                      <a:pt x="4" y="126"/>
                    </a:lnTo>
                    <a:lnTo>
                      <a:pt x="23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193"/>
              <p:cNvSpPr/>
              <p:nvPr/>
            </p:nvSpPr>
            <p:spPr bwMode="auto">
              <a:xfrm>
                <a:off x="2646" y="278"/>
                <a:ext cx="27" cy="126"/>
              </a:xfrm>
              <a:custGeom>
                <a:avLst/>
                <a:gdLst>
                  <a:gd name="T0" fmla="*/ 24 w 27"/>
                  <a:gd name="T1" fmla="*/ 0 h 126"/>
                  <a:gd name="T2" fmla="*/ 0 w 27"/>
                  <a:gd name="T3" fmla="*/ 125 h 126"/>
                  <a:gd name="T4" fmla="*/ 3 w 27"/>
                  <a:gd name="T5" fmla="*/ 126 h 126"/>
                  <a:gd name="T6" fmla="*/ 27 w 27"/>
                  <a:gd name="T7" fmla="*/ 0 h 126"/>
                  <a:gd name="T8" fmla="*/ 24 w 27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26">
                    <a:moveTo>
                      <a:pt x="24" y="0"/>
                    </a:moveTo>
                    <a:lnTo>
                      <a:pt x="0" y="125"/>
                    </a:lnTo>
                    <a:lnTo>
                      <a:pt x="3" y="126"/>
                    </a:lnTo>
                    <a:lnTo>
                      <a:pt x="27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194"/>
              <p:cNvSpPr/>
              <p:nvPr/>
            </p:nvSpPr>
            <p:spPr bwMode="auto">
              <a:xfrm>
                <a:off x="3363" y="1340"/>
                <a:ext cx="26" cy="125"/>
              </a:xfrm>
              <a:custGeom>
                <a:avLst/>
                <a:gdLst>
                  <a:gd name="T0" fmla="*/ 24 w 26"/>
                  <a:gd name="T1" fmla="*/ 0 h 125"/>
                  <a:gd name="T2" fmla="*/ 0 w 26"/>
                  <a:gd name="T3" fmla="*/ 125 h 125"/>
                  <a:gd name="T4" fmla="*/ 2 w 26"/>
                  <a:gd name="T5" fmla="*/ 125 h 125"/>
                  <a:gd name="T6" fmla="*/ 26 w 26"/>
                  <a:gd name="T7" fmla="*/ 1 h 125"/>
                  <a:gd name="T8" fmla="*/ 24 w 26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25">
                    <a:moveTo>
                      <a:pt x="24" y="0"/>
                    </a:moveTo>
                    <a:lnTo>
                      <a:pt x="0" y="125"/>
                    </a:lnTo>
                    <a:lnTo>
                      <a:pt x="2" y="125"/>
                    </a:lnTo>
                    <a:lnTo>
                      <a:pt x="26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195"/>
              <p:cNvSpPr/>
              <p:nvPr/>
            </p:nvSpPr>
            <p:spPr bwMode="auto">
              <a:xfrm>
                <a:off x="2662" y="266"/>
                <a:ext cx="32" cy="126"/>
              </a:xfrm>
              <a:custGeom>
                <a:avLst/>
                <a:gdLst>
                  <a:gd name="T0" fmla="*/ 29 w 32"/>
                  <a:gd name="T1" fmla="*/ 0 h 126"/>
                  <a:gd name="T2" fmla="*/ 0 w 32"/>
                  <a:gd name="T3" fmla="*/ 124 h 126"/>
                  <a:gd name="T4" fmla="*/ 3 w 32"/>
                  <a:gd name="T5" fmla="*/ 126 h 126"/>
                  <a:gd name="T6" fmla="*/ 32 w 32"/>
                  <a:gd name="T7" fmla="*/ 1 h 126"/>
                  <a:gd name="T8" fmla="*/ 29 w 32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26">
                    <a:moveTo>
                      <a:pt x="29" y="0"/>
                    </a:moveTo>
                    <a:lnTo>
                      <a:pt x="0" y="124"/>
                    </a:lnTo>
                    <a:lnTo>
                      <a:pt x="3" y="126"/>
                    </a:lnTo>
                    <a:lnTo>
                      <a:pt x="3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196"/>
              <p:cNvSpPr/>
              <p:nvPr/>
            </p:nvSpPr>
            <p:spPr bwMode="auto">
              <a:xfrm>
                <a:off x="3342" y="1353"/>
                <a:ext cx="30" cy="125"/>
              </a:xfrm>
              <a:custGeom>
                <a:avLst/>
                <a:gdLst>
                  <a:gd name="T0" fmla="*/ 28 w 30"/>
                  <a:gd name="T1" fmla="*/ 0 h 125"/>
                  <a:gd name="T2" fmla="*/ 0 w 30"/>
                  <a:gd name="T3" fmla="*/ 125 h 125"/>
                  <a:gd name="T4" fmla="*/ 2 w 30"/>
                  <a:gd name="T5" fmla="*/ 125 h 125"/>
                  <a:gd name="T6" fmla="*/ 30 w 30"/>
                  <a:gd name="T7" fmla="*/ 0 h 125"/>
                  <a:gd name="T8" fmla="*/ 28 w 30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25">
                    <a:moveTo>
                      <a:pt x="28" y="0"/>
                    </a:moveTo>
                    <a:lnTo>
                      <a:pt x="0" y="125"/>
                    </a:lnTo>
                    <a:lnTo>
                      <a:pt x="2" y="125"/>
                    </a:lnTo>
                    <a:lnTo>
                      <a:pt x="30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197"/>
              <p:cNvSpPr/>
              <p:nvPr/>
            </p:nvSpPr>
            <p:spPr bwMode="auto">
              <a:xfrm>
                <a:off x="2679" y="255"/>
                <a:ext cx="36" cy="124"/>
              </a:xfrm>
              <a:custGeom>
                <a:avLst/>
                <a:gdLst>
                  <a:gd name="T0" fmla="*/ 33 w 36"/>
                  <a:gd name="T1" fmla="*/ 0 h 124"/>
                  <a:gd name="T2" fmla="*/ 0 w 36"/>
                  <a:gd name="T3" fmla="*/ 123 h 124"/>
                  <a:gd name="T4" fmla="*/ 3 w 36"/>
                  <a:gd name="T5" fmla="*/ 124 h 124"/>
                  <a:gd name="T6" fmla="*/ 36 w 36"/>
                  <a:gd name="T7" fmla="*/ 1 h 124"/>
                  <a:gd name="T8" fmla="*/ 33 w 36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24">
                    <a:moveTo>
                      <a:pt x="33" y="0"/>
                    </a:moveTo>
                    <a:lnTo>
                      <a:pt x="0" y="123"/>
                    </a:lnTo>
                    <a:lnTo>
                      <a:pt x="3" y="124"/>
                    </a:lnTo>
                    <a:lnTo>
                      <a:pt x="36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198"/>
              <p:cNvSpPr/>
              <p:nvPr/>
            </p:nvSpPr>
            <p:spPr bwMode="auto">
              <a:xfrm>
                <a:off x="3320" y="1365"/>
                <a:ext cx="36" cy="124"/>
              </a:xfrm>
              <a:custGeom>
                <a:avLst/>
                <a:gdLst>
                  <a:gd name="T0" fmla="*/ 33 w 36"/>
                  <a:gd name="T1" fmla="*/ 0 h 124"/>
                  <a:gd name="T2" fmla="*/ 0 w 36"/>
                  <a:gd name="T3" fmla="*/ 122 h 124"/>
                  <a:gd name="T4" fmla="*/ 3 w 36"/>
                  <a:gd name="T5" fmla="*/ 124 h 124"/>
                  <a:gd name="T6" fmla="*/ 36 w 36"/>
                  <a:gd name="T7" fmla="*/ 0 h 124"/>
                  <a:gd name="T8" fmla="*/ 33 w 36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24">
                    <a:moveTo>
                      <a:pt x="33" y="0"/>
                    </a:moveTo>
                    <a:lnTo>
                      <a:pt x="0" y="122"/>
                    </a:lnTo>
                    <a:lnTo>
                      <a:pt x="3" y="124"/>
                    </a:lnTo>
                    <a:lnTo>
                      <a:pt x="36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199"/>
              <p:cNvSpPr/>
              <p:nvPr/>
            </p:nvSpPr>
            <p:spPr bwMode="auto">
              <a:xfrm>
                <a:off x="2696" y="245"/>
                <a:ext cx="41" cy="122"/>
              </a:xfrm>
              <a:custGeom>
                <a:avLst/>
                <a:gdLst>
                  <a:gd name="T0" fmla="*/ 38 w 41"/>
                  <a:gd name="T1" fmla="*/ 0 h 122"/>
                  <a:gd name="T2" fmla="*/ 0 w 41"/>
                  <a:gd name="T3" fmla="*/ 121 h 122"/>
                  <a:gd name="T4" fmla="*/ 4 w 41"/>
                  <a:gd name="T5" fmla="*/ 122 h 122"/>
                  <a:gd name="T6" fmla="*/ 41 w 41"/>
                  <a:gd name="T7" fmla="*/ 1 h 122"/>
                  <a:gd name="T8" fmla="*/ 38 w 41"/>
                  <a:gd name="T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22">
                    <a:moveTo>
                      <a:pt x="38" y="0"/>
                    </a:moveTo>
                    <a:lnTo>
                      <a:pt x="0" y="121"/>
                    </a:lnTo>
                    <a:lnTo>
                      <a:pt x="4" y="122"/>
                    </a:lnTo>
                    <a:lnTo>
                      <a:pt x="41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200"/>
              <p:cNvSpPr/>
              <p:nvPr/>
            </p:nvSpPr>
            <p:spPr bwMode="auto">
              <a:xfrm>
                <a:off x="3299" y="1376"/>
                <a:ext cx="39" cy="124"/>
              </a:xfrm>
              <a:custGeom>
                <a:avLst/>
                <a:gdLst>
                  <a:gd name="T0" fmla="*/ 36 w 39"/>
                  <a:gd name="T1" fmla="*/ 0 h 124"/>
                  <a:gd name="T2" fmla="*/ 0 w 39"/>
                  <a:gd name="T3" fmla="*/ 122 h 124"/>
                  <a:gd name="T4" fmla="*/ 2 w 39"/>
                  <a:gd name="T5" fmla="*/ 124 h 124"/>
                  <a:gd name="T6" fmla="*/ 39 w 39"/>
                  <a:gd name="T7" fmla="*/ 2 h 124"/>
                  <a:gd name="T8" fmla="*/ 36 w 3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24">
                    <a:moveTo>
                      <a:pt x="36" y="0"/>
                    </a:moveTo>
                    <a:lnTo>
                      <a:pt x="0" y="122"/>
                    </a:lnTo>
                    <a:lnTo>
                      <a:pt x="2" y="124"/>
                    </a:lnTo>
                    <a:lnTo>
                      <a:pt x="39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201"/>
              <p:cNvSpPr/>
              <p:nvPr/>
            </p:nvSpPr>
            <p:spPr bwMode="auto">
              <a:xfrm>
                <a:off x="2715" y="235"/>
                <a:ext cx="44" cy="121"/>
              </a:xfrm>
              <a:custGeom>
                <a:avLst/>
                <a:gdLst>
                  <a:gd name="T0" fmla="*/ 41 w 44"/>
                  <a:gd name="T1" fmla="*/ 0 h 121"/>
                  <a:gd name="T2" fmla="*/ 0 w 44"/>
                  <a:gd name="T3" fmla="*/ 121 h 121"/>
                  <a:gd name="T4" fmla="*/ 2 w 44"/>
                  <a:gd name="T5" fmla="*/ 121 h 121"/>
                  <a:gd name="T6" fmla="*/ 44 w 44"/>
                  <a:gd name="T7" fmla="*/ 2 h 121"/>
                  <a:gd name="T8" fmla="*/ 41 w 44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1">
                    <a:moveTo>
                      <a:pt x="41" y="0"/>
                    </a:moveTo>
                    <a:lnTo>
                      <a:pt x="0" y="121"/>
                    </a:lnTo>
                    <a:lnTo>
                      <a:pt x="2" y="121"/>
                    </a:lnTo>
                    <a:lnTo>
                      <a:pt x="44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202"/>
              <p:cNvSpPr/>
              <p:nvPr/>
            </p:nvSpPr>
            <p:spPr bwMode="auto">
              <a:xfrm>
                <a:off x="3277" y="1387"/>
                <a:ext cx="44" cy="121"/>
              </a:xfrm>
              <a:custGeom>
                <a:avLst/>
                <a:gdLst>
                  <a:gd name="T0" fmla="*/ 41 w 44"/>
                  <a:gd name="T1" fmla="*/ 0 h 121"/>
                  <a:gd name="T2" fmla="*/ 0 w 44"/>
                  <a:gd name="T3" fmla="*/ 120 h 121"/>
                  <a:gd name="T4" fmla="*/ 2 w 44"/>
                  <a:gd name="T5" fmla="*/ 121 h 121"/>
                  <a:gd name="T6" fmla="*/ 44 w 44"/>
                  <a:gd name="T7" fmla="*/ 2 h 121"/>
                  <a:gd name="T8" fmla="*/ 41 w 44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1">
                    <a:moveTo>
                      <a:pt x="41" y="0"/>
                    </a:moveTo>
                    <a:lnTo>
                      <a:pt x="0" y="120"/>
                    </a:lnTo>
                    <a:lnTo>
                      <a:pt x="2" y="121"/>
                    </a:lnTo>
                    <a:lnTo>
                      <a:pt x="44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203"/>
              <p:cNvSpPr/>
              <p:nvPr/>
            </p:nvSpPr>
            <p:spPr bwMode="auto">
              <a:xfrm>
                <a:off x="2733" y="227"/>
                <a:ext cx="48" cy="120"/>
              </a:xfrm>
              <a:custGeom>
                <a:avLst/>
                <a:gdLst>
                  <a:gd name="T0" fmla="*/ 46 w 48"/>
                  <a:gd name="T1" fmla="*/ 0 h 120"/>
                  <a:gd name="T2" fmla="*/ 0 w 48"/>
                  <a:gd name="T3" fmla="*/ 118 h 120"/>
                  <a:gd name="T4" fmla="*/ 3 w 48"/>
                  <a:gd name="T5" fmla="*/ 120 h 120"/>
                  <a:gd name="T6" fmla="*/ 48 w 48"/>
                  <a:gd name="T7" fmla="*/ 1 h 120"/>
                  <a:gd name="T8" fmla="*/ 46 w 48"/>
                  <a:gd name="T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20">
                    <a:moveTo>
                      <a:pt x="46" y="0"/>
                    </a:moveTo>
                    <a:lnTo>
                      <a:pt x="0" y="118"/>
                    </a:lnTo>
                    <a:lnTo>
                      <a:pt x="3" y="120"/>
                    </a:lnTo>
                    <a:lnTo>
                      <a:pt x="48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204"/>
              <p:cNvSpPr/>
              <p:nvPr/>
            </p:nvSpPr>
            <p:spPr bwMode="auto">
              <a:xfrm>
                <a:off x="3254" y="1397"/>
                <a:ext cx="48" cy="120"/>
              </a:xfrm>
              <a:custGeom>
                <a:avLst/>
                <a:gdLst>
                  <a:gd name="T0" fmla="*/ 46 w 48"/>
                  <a:gd name="T1" fmla="*/ 0 h 120"/>
                  <a:gd name="T2" fmla="*/ 0 w 48"/>
                  <a:gd name="T3" fmla="*/ 119 h 120"/>
                  <a:gd name="T4" fmla="*/ 3 w 48"/>
                  <a:gd name="T5" fmla="*/ 120 h 120"/>
                  <a:gd name="T6" fmla="*/ 48 w 48"/>
                  <a:gd name="T7" fmla="*/ 1 h 120"/>
                  <a:gd name="T8" fmla="*/ 46 w 48"/>
                  <a:gd name="T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20">
                    <a:moveTo>
                      <a:pt x="46" y="0"/>
                    </a:moveTo>
                    <a:lnTo>
                      <a:pt x="0" y="119"/>
                    </a:lnTo>
                    <a:lnTo>
                      <a:pt x="3" y="120"/>
                    </a:lnTo>
                    <a:lnTo>
                      <a:pt x="48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1" name="Group 406"/>
            <p:cNvGrpSpPr/>
            <p:nvPr/>
          </p:nvGrpSpPr>
          <p:grpSpPr bwMode="auto">
            <a:xfrm>
              <a:off x="220" y="184"/>
              <a:ext cx="3546" cy="4146"/>
              <a:chOff x="220" y="184"/>
              <a:chExt cx="3546" cy="4146"/>
            </a:xfrm>
          </p:grpSpPr>
          <p:sp>
            <p:nvSpPr>
              <p:cNvPr id="64" name="Freeform 206"/>
              <p:cNvSpPr/>
              <p:nvPr/>
            </p:nvSpPr>
            <p:spPr bwMode="auto">
              <a:xfrm>
                <a:off x="2751" y="219"/>
                <a:ext cx="53" cy="119"/>
              </a:xfrm>
              <a:custGeom>
                <a:avLst/>
                <a:gdLst>
                  <a:gd name="T0" fmla="*/ 50 w 53"/>
                  <a:gd name="T1" fmla="*/ 0 h 119"/>
                  <a:gd name="T2" fmla="*/ 0 w 53"/>
                  <a:gd name="T3" fmla="*/ 117 h 119"/>
                  <a:gd name="T4" fmla="*/ 2 w 53"/>
                  <a:gd name="T5" fmla="*/ 119 h 119"/>
                  <a:gd name="T6" fmla="*/ 53 w 53"/>
                  <a:gd name="T7" fmla="*/ 1 h 119"/>
                  <a:gd name="T8" fmla="*/ 50 w 53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19">
                    <a:moveTo>
                      <a:pt x="50" y="0"/>
                    </a:moveTo>
                    <a:lnTo>
                      <a:pt x="0" y="117"/>
                    </a:lnTo>
                    <a:lnTo>
                      <a:pt x="2" y="119"/>
                    </a:lnTo>
                    <a:lnTo>
                      <a:pt x="53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207"/>
              <p:cNvSpPr/>
              <p:nvPr/>
            </p:nvSpPr>
            <p:spPr bwMode="auto">
              <a:xfrm>
                <a:off x="3232" y="1407"/>
                <a:ext cx="51" cy="118"/>
              </a:xfrm>
              <a:custGeom>
                <a:avLst/>
                <a:gdLst>
                  <a:gd name="T0" fmla="*/ 49 w 51"/>
                  <a:gd name="T1" fmla="*/ 0 h 118"/>
                  <a:gd name="T2" fmla="*/ 0 w 51"/>
                  <a:gd name="T3" fmla="*/ 117 h 118"/>
                  <a:gd name="T4" fmla="*/ 2 w 51"/>
                  <a:gd name="T5" fmla="*/ 118 h 118"/>
                  <a:gd name="T6" fmla="*/ 51 w 51"/>
                  <a:gd name="T7" fmla="*/ 1 h 118"/>
                  <a:gd name="T8" fmla="*/ 49 w 51"/>
                  <a:gd name="T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18">
                    <a:moveTo>
                      <a:pt x="49" y="0"/>
                    </a:moveTo>
                    <a:lnTo>
                      <a:pt x="0" y="117"/>
                    </a:lnTo>
                    <a:lnTo>
                      <a:pt x="2" y="118"/>
                    </a:lnTo>
                    <a:lnTo>
                      <a:pt x="51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08"/>
              <p:cNvSpPr/>
              <p:nvPr/>
            </p:nvSpPr>
            <p:spPr bwMode="auto">
              <a:xfrm>
                <a:off x="2770" y="211"/>
                <a:ext cx="57" cy="117"/>
              </a:xfrm>
              <a:custGeom>
                <a:avLst/>
                <a:gdLst>
                  <a:gd name="T0" fmla="*/ 54 w 57"/>
                  <a:gd name="T1" fmla="*/ 0 h 117"/>
                  <a:gd name="T2" fmla="*/ 0 w 57"/>
                  <a:gd name="T3" fmla="*/ 116 h 117"/>
                  <a:gd name="T4" fmla="*/ 3 w 57"/>
                  <a:gd name="T5" fmla="*/ 117 h 117"/>
                  <a:gd name="T6" fmla="*/ 57 w 57"/>
                  <a:gd name="T7" fmla="*/ 3 h 117"/>
                  <a:gd name="T8" fmla="*/ 54 w 57"/>
                  <a:gd name="T9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7">
                    <a:moveTo>
                      <a:pt x="54" y="0"/>
                    </a:moveTo>
                    <a:lnTo>
                      <a:pt x="0" y="116"/>
                    </a:lnTo>
                    <a:lnTo>
                      <a:pt x="3" y="117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09"/>
              <p:cNvSpPr/>
              <p:nvPr/>
            </p:nvSpPr>
            <p:spPr bwMode="auto">
              <a:xfrm>
                <a:off x="3209" y="1416"/>
                <a:ext cx="56" cy="117"/>
              </a:xfrm>
              <a:custGeom>
                <a:avLst/>
                <a:gdLst>
                  <a:gd name="T0" fmla="*/ 54 w 56"/>
                  <a:gd name="T1" fmla="*/ 0 h 117"/>
                  <a:gd name="T2" fmla="*/ 0 w 56"/>
                  <a:gd name="T3" fmla="*/ 115 h 117"/>
                  <a:gd name="T4" fmla="*/ 2 w 56"/>
                  <a:gd name="T5" fmla="*/ 117 h 117"/>
                  <a:gd name="T6" fmla="*/ 56 w 56"/>
                  <a:gd name="T7" fmla="*/ 1 h 117"/>
                  <a:gd name="T8" fmla="*/ 54 w 56"/>
                  <a:gd name="T9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17">
                    <a:moveTo>
                      <a:pt x="54" y="0"/>
                    </a:moveTo>
                    <a:lnTo>
                      <a:pt x="0" y="115"/>
                    </a:lnTo>
                    <a:lnTo>
                      <a:pt x="2" y="117"/>
                    </a:lnTo>
                    <a:lnTo>
                      <a:pt x="56" y="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10"/>
              <p:cNvSpPr/>
              <p:nvPr/>
            </p:nvSpPr>
            <p:spPr bwMode="auto">
              <a:xfrm>
                <a:off x="2790" y="206"/>
                <a:ext cx="60" cy="114"/>
              </a:xfrm>
              <a:custGeom>
                <a:avLst/>
                <a:gdLst>
                  <a:gd name="T0" fmla="*/ 57 w 60"/>
                  <a:gd name="T1" fmla="*/ 0 h 114"/>
                  <a:gd name="T2" fmla="*/ 0 w 60"/>
                  <a:gd name="T3" fmla="*/ 113 h 114"/>
                  <a:gd name="T4" fmla="*/ 2 w 60"/>
                  <a:gd name="T5" fmla="*/ 114 h 114"/>
                  <a:gd name="T6" fmla="*/ 60 w 60"/>
                  <a:gd name="T7" fmla="*/ 1 h 114"/>
                  <a:gd name="T8" fmla="*/ 57 w 60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114">
                    <a:moveTo>
                      <a:pt x="57" y="0"/>
                    </a:moveTo>
                    <a:lnTo>
                      <a:pt x="0" y="113"/>
                    </a:lnTo>
                    <a:lnTo>
                      <a:pt x="2" y="114"/>
                    </a:lnTo>
                    <a:lnTo>
                      <a:pt x="60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11"/>
              <p:cNvSpPr/>
              <p:nvPr/>
            </p:nvSpPr>
            <p:spPr bwMode="auto">
              <a:xfrm>
                <a:off x="3186" y="1424"/>
                <a:ext cx="60" cy="115"/>
              </a:xfrm>
              <a:custGeom>
                <a:avLst/>
                <a:gdLst>
                  <a:gd name="T0" fmla="*/ 57 w 60"/>
                  <a:gd name="T1" fmla="*/ 0 h 115"/>
                  <a:gd name="T2" fmla="*/ 0 w 60"/>
                  <a:gd name="T3" fmla="*/ 113 h 115"/>
                  <a:gd name="T4" fmla="*/ 2 w 60"/>
                  <a:gd name="T5" fmla="*/ 115 h 115"/>
                  <a:gd name="T6" fmla="*/ 60 w 60"/>
                  <a:gd name="T7" fmla="*/ 2 h 115"/>
                  <a:gd name="T8" fmla="*/ 57 w 60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115">
                    <a:moveTo>
                      <a:pt x="57" y="0"/>
                    </a:moveTo>
                    <a:lnTo>
                      <a:pt x="0" y="113"/>
                    </a:lnTo>
                    <a:lnTo>
                      <a:pt x="2" y="115"/>
                    </a:lnTo>
                    <a:lnTo>
                      <a:pt x="60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12"/>
              <p:cNvSpPr/>
              <p:nvPr/>
            </p:nvSpPr>
            <p:spPr bwMode="auto">
              <a:xfrm>
                <a:off x="2808" y="200"/>
                <a:ext cx="65" cy="112"/>
              </a:xfrm>
              <a:custGeom>
                <a:avLst/>
                <a:gdLst>
                  <a:gd name="T0" fmla="*/ 62 w 65"/>
                  <a:gd name="T1" fmla="*/ 0 h 112"/>
                  <a:gd name="T2" fmla="*/ 0 w 65"/>
                  <a:gd name="T3" fmla="*/ 111 h 112"/>
                  <a:gd name="T4" fmla="*/ 4 w 65"/>
                  <a:gd name="T5" fmla="*/ 112 h 112"/>
                  <a:gd name="T6" fmla="*/ 65 w 65"/>
                  <a:gd name="T7" fmla="*/ 1 h 112"/>
                  <a:gd name="T8" fmla="*/ 62 w 65"/>
                  <a:gd name="T9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112">
                    <a:moveTo>
                      <a:pt x="62" y="0"/>
                    </a:moveTo>
                    <a:lnTo>
                      <a:pt x="0" y="111"/>
                    </a:lnTo>
                    <a:lnTo>
                      <a:pt x="4" y="112"/>
                    </a:lnTo>
                    <a:lnTo>
                      <a:pt x="65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13"/>
              <p:cNvSpPr/>
              <p:nvPr/>
            </p:nvSpPr>
            <p:spPr bwMode="auto">
              <a:xfrm>
                <a:off x="3162" y="1431"/>
                <a:ext cx="64" cy="114"/>
              </a:xfrm>
              <a:custGeom>
                <a:avLst/>
                <a:gdLst>
                  <a:gd name="T0" fmla="*/ 62 w 64"/>
                  <a:gd name="T1" fmla="*/ 0 h 114"/>
                  <a:gd name="T2" fmla="*/ 0 w 64"/>
                  <a:gd name="T3" fmla="*/ 111 h 114"/>
                  <a:gd name="T4" fmla="*/ 3 w 64"/>
                  <a:gd name="T5" fmla="*/ 114 h 114"/>
                  <a:gd name="T6" fmla="*/ 64 w 64"/>
                  <a:gd name="T7" fmla="*/ 1 h 114"/>
                  <a:gd name="T8" fmla="*/ 62 w 64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114">
                    <a:moveTo>
                      <a:pt x="62" y="0"/>
                    </a:moveTo>
                    <a:lnTo>
                      <a:pt x="0" y="111"/>
                    </a:lnTo>
                    <a:lnTo>
                      <a:pt x="3" y="114"/>
                    </a:lnTo>
                    <a:lnTo>
                      <a:pt x="64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14"/>
              <p:cNvSpPr/>
              <p:nvPr/>
            </p:nvSpPr>
            <p:spPr bwMode="auto">
              <a:xfrm>
                <a:off x="2828" y="195"/>
                <a:ext cx="68" cy="111"/>
              </a:xfrm>
              <a:custGeom>
                <a:avLst/>
                <a:gdLst>
                  <a:gd name="T0" fmla="*/ 66 w 68"/>
                  <a:gd name="T1" fmla="*/ 0 h 111"/>
                  <a:gd name="T2" fmla="*/ 0 w 68"/>
                  <a:gd name="T3" fmla="*/ 110 h 111"/>
                  <a:gd name="T4" fmla="*/ 4 w 68"/>
                  <a:gd name="T5" fmla="*/ 111 h 111"/>
                  <a:gd name="T6" fmla="*/ 68 w 68"/>
                  <a:gd name="T7" fmla="*/ 2 h 111"/>
                  <a:gd name="T8" fmla="*/ 66 w 6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111">
                    <a:moveTo>
                      <a:pt x="66" y="0"/>
                    </a:moveTo>
                    <a:lnTo>
                      <a:pt x="0" y="110"/>
                    </a:lnTo>
                    <a:lnTo>
                      <a:pt x="4" y="111"/>
                    </a:lnTo>
                    <a:lnTo>
                      <a:pt x="68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15"/>
              <p:cNvSpPr/>
              <p:nvPr/>
            </p:nvSpPr>
            <p:spPr bwMode="auto">
              <a:xfrm>
                <a:off x="3138" y="1438"/>
                <a:ext cx="68" cy="111"/>
              </a:xfrm>
              <a:custGeom>
                <a:avLst/>
                <a:gdLst>
                  <a:gd name="T0" fmla="*/ 66 w 68"/>
                  <a:gd name="T1" fmla="*/ 0 h 111"/>
                  <a:gd name="T2" fmla="*/ 0 w 68"/>
                  <a:gd name="T3" fmla="*/ 110 h 111"/>
                  <a:gd name="T4" fmla="*/ 4 w 68"/>
                  <a:gd name="T5" fmla="*/ 111 h 111"/>
                  <a:gd name="T6" fmla="*/ 68 w 68"/>
                  <a:gd name="T7" fmla="*/ 2 h 111"/>
                  <a:gd name="T8" fmla="*/ 66 w 6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111">
                    <a:moveTo>
                      <a:pt x="66" y="0"/>
                    </a:moveTo>
                    <a:lnTo>
                      <a:pt x="0" y="110"/>
                    </a:lnTo>
                    <a:lnTo>
                      <a:pt x="4" y="111"/>
                    </a:lnTo>
                    <a:lnTo>
                      <a:pt x="68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16"/>
              <p:cNvSpPr/>
              <p:nvPr/>
            </p:nvSpPr>
            <p:spPr bwMode="auto">
              <a:xfrm>
                <a:off x="2848" y="192"/>
                <a:ext cx="73" cy="107"/>
              </a:xfrm>
              <a:custGeom>
                <a:avLst/>
                <a:gdLst>
                  <a:gd name="T0" fmla="*/ 69 w 73"/>
                  <a:gd name="T1" fmla="*/ 0 h 107"/>
                  <a:gd name="T2" fmla="*/ 0 w 73"/>
                  <a:gd name="T3" fmla="*/ 106 h 107"/>
                  <a:gd name="T4" fmla="*/ 3 w 73"/>
                  <a:gd name="T5" fmla="*/ 107 h 107"/>
                  <a:gd name="T6" fmla="*/ 73 w 73"/>
                  <a:gd name="T7" fmla="*/ 1 h 107"/>
                  <a:gd name="T8" fmla="*/ 69 w 73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107">
                    <a:moveTo>
                      <a:pt x="69" y="0"/>
                    </a:moveTo>
                    <a:lnTo>
                      <a:pt x="0" y="106"/>
                    </a:lnTo>
                    <a:lnTo>
                      <a:pt x="3" y="107"/>
                    </a:lnTo>
                    <a:lnTo>
                      <a:pt x="73" y="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17"/>
              <p:cNvSpPr/>
              <p:nvPr/>
            </p:nvSpPr>
            <p:spPr bwMode="auto">
              <a:xfrm>
                <a:off x="3115" y="1445"/>
                <a:ext cx="72" cy="108"/>
              </a:xfrm>
              <a:custGeom>
                <a:avLst/>
                <a:gdLst>
                  <a:gd name="T0" fmla="*/ 69 w 72"/>
                  <a:gd name="T1" fmla="*/ 0 h 108"/>
                  <a:gd name="T2" fmla="*/ 0 w 72"/>
                  <a:gd name="T3" fmla="*/ 106 h 108"/>
                  <a:gd name="T4" fmla="*/ 2 w 72"/>
                  <a:gd name="T5" fmla="*/ 108 h 108"/>
                  <a:gd name="T6" fmla="*/ 72 w 72"/>
                  <a:gd name="T7" fmla="*/ 1 h 108"/>
                  <a:gd name="T8" fmla="*/ 69 w 72"/>
                  <a:gd name="T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08">
                    <a:moveTo>
                      <a:pt x="69" y="0"/>
                    </a:moveTo>
                    <a:lnTo>
                      <a:pt x="0" y="106"/>
                    </a:lnTo>
                    <a:lnTo>
                      <a:pt x="2" y="108"/>
                    </a:lnTo>
                    <a:lnTo>
                      <a:pt x="72" y="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218"/>
              <p:cNvSpPr/>
              <p:nvPr/>
            </p:nvSpPr>
            <p:spPr bwMode="auto">
              <a:xfrm>
                <a:off x="2869" y="188"/>
                <a:ext cx="75" cy="106"/>
              </a:xfrm>
              <a:custGeom>
                <a:avLst/>
                <a:gdLst>
                  <a:gd name="T0" fmla="*/ 72 w 75"/>
                  <a:gd name="T1" fmla="*/ 0 h 106"/>
                  <a:gd name="T2" fmla="*/ 0 w 75"/>
                  <a:gd name="T3" fmla="*/ 105 h 106"/>
                  <a:gd name="T4" fmla="*/ 2 w 75"/>
                  <a:gd name="T5" fmla="*/ 106 h 106"/>
                  <a:gd name="T6" fmla="*/ 75 w 75"/>
                  <a:gd name="T7" fmla="*/ 2 h 106"/>
                  <a:gd name="T8" fmla="*/ 72 w 75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06">
                    <a:moveTo>
                      <a:pt x="72" y="0"/>
                    </a:moveTo>
                    <a:lnTo>
                      <a:pt x="0" y="105"/>
                    </a:lnTo>
                    <a:lnTo>
                      <a:pt x="2" y="106"/>
                    </a:lnTo>
                    <a:lnTo>
                      <a:pt x="75" y="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219"/>
              <p:cNvSpPr/>
              <p:nvPr/>
            </p:nvSpPr>
            <p:spPr bwMode="auto">
              <a:xfrm>
                <a:off x="3091" y="1450"/>
                <a:ext cx="76" cy="106"/>
              </a:xfrm>
              <a:custGeom>
                <a:avLst/>
                <a:gdLst>
                  <a:gd name="T0" fmla="*/ 73 w 76"/>
                  <a:gd name="T1" fmla="*/ 0 h 106"/>
                  <a:gd name="T2" fmla="*/ 0 w 76"/>
                  <a:gd name="T3" fmla="*/ 104 h 106"/>
                  <a:gd name="T4" fmla="*/ 2 w 76"/>
                  <a:gd name="T5" fmla="*/ 106 h 106"/>
                  <a:gd name="T6" fmla="*/ 76 w 76"/>
                  <a:gd name="T7" fmla="*/ 2 h 106"/>
                  <a:gd name="T8" fmla="*/ 73 w 76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106">
                    <a:moveTo>
                      <a:pt x="73" y="0"/>
                    </a:moveTo>
                    <a:lnTo>
                      <a:pt x="0" y="104"/>
                    </a:lnTo>
                    <a:lnTo>
                      <a:pt x="2" y="106"/>
                    </a:lnTo>
                    <a:lnTo>
                      <a:pt x="76" y="2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220"/>
              <p:cNvSpPr/>
              <p:nvPr/>
            </p:nvSpPr>
            <p:spPr bwMode="auto">
              <a:xfrm>
                <a:off x="2889" y="186"/>
                <a:ext cx="79" cy="103"/>
              </a:xfrm>
              <a:custGeom>
                <a:avLst/>
                <a:gdLst>
                  <a:gd name="T0" fmla="*/ 77 w 79"/>
                  <a:gd name="T1" fmla="*/ 0 h 103"/>
                  <a:gd name="T2" fmla="*/ 0 w 79"/>
                  <a:gd name="T3" fmla="*/ 101 h 103"/>
                  <a:gd name="T4" fmla="*/ 2 w 79"/>
                  <a:gd name="T5" fmla="*/ 103 h 103"/>
                  <a:gd name="T6" fmla="*/ 79 w 79"/>
                  <a:gd name="T7" fmla="*/ 2 h 103"/>
                  <a:gd name="T8" fmla="*/ 77 w 79"/>
                  <a:gd name="T9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03">
                    <a:moveTo>
                      <a:pt x="77" y="0"/>
                    </a:moveTo>
                    <a:lnTo>
                      <a:pt x="0" y="101"/>
                    </a:lnTo>
                    <a:lnTo>
                      <a:pt x="2" y="103"/>
                    </a:lnTo>
                    <a:lnTo>
                      <a:pt x="79" y="2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221"/>
              <p:cNvSpPr/>
              <p:nvPr/>
            </p:nvSpPr>
            <p:spPr bwMode="auto">
              <a:xfrm>
                <a:off x="3067" y="1454"/>
                <a:ext cx="79" cy="104"/>
              </a:xfrm>
              <a:custGeom>
                <a:avLst/>
                <a:gdLst>
                  <a:gd name="T0" fmla="*/ 77 w 79"/>
                  <a:gd name="T1" fmla="*/ 0 h 104"/>
                  <a:gd name="T2" fmla="*/ 0 w 79"/>
                  <a:gd name="T3" fmla="*/ 103 h 104"/>
                  <a:gd name="T4" fmla="*/ 3 w 79"/>
                  <a:gd name="T5" fmla="*/ 104 h 104"/>
                  <a:gd name="T6" fmla="*/ 79 w 79"/>
                  <a:gd name="T7" fmla="*/ 3 h 104"/>
                  <a:gd name="T8" fmla="*/ 77 w 79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04">
                    <a:moveTo>
                      <a:pt x="77" y="0"/>
                    </a:moveTo>
                    <a:lnTo>
                      <a:pt x="0" y="103"/>
                    </a:lnTo>
                    <a:lnTo>
                      <a:pt x="3" y="104"/>
                    </a:lnTo>
                    <a:lnTo>
                      <a:pt x="79" y="3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222"/>
              <p:cNvSpPr/>
              <p:nvPr/>
            </p:nvSpPr>
            <p:spPr bwMode="auto">
              <a:xfrm>
                <a:off x="2910" y="185"/>
                <a:ext cx="82" cy="100"/>
              </a:xfrm>
              <a:custGeom>
                <a:avLst/>
                <a:gdLst>
                  <a:gd name="T0" fmla="*/ 80 w 82"/>
                  <a:gd name="T1" fmla="*/ 0 h 100"/>
                  <a:gd name="T2" fmla="*/ 0 w 82"/>
                  <a:gd name="T3" fmla="*/ 99 h 100"/>
                  <a:gd name="T4" fmla="*/ 2 w 82"/>
                  <a:gd name="T5" fmla="*/ 100 h 100"/>
                  <a:gd name="T6" fmla="*/ 82 w 82"/>
                  <a:gd name="T7" fmla="*/ 1 h 100"/>
                  <a:gd name="T8" fmla="*/ 80 w 82"/>
                  <a:gd name="T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00">
                    <a:moveTo>
                      <a:pt x="80" y="0"/>
                    </a:moveTo>
                    <a:lnTo>
                      <a:pt x="0" y="99"/>
                    </a:lnTo>
                    <a:lnTo>
                      <a:pt x="2" y="100"/>
                    </a:lnTo>
                    <a:lnTo>
                      <a:pt x="82" y="1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223"/>
              <p:cNvSpPr/>
              <p:nvPr/>
            </p:nvSpPr>
            <p:spPr bwMode="auto">
              <a:xfrm>
                <a:off x="3044" y="1459"/>
                <a:ext cx="82" cy="101"/>
              </a:xfrm>
              <a:custGeom>
                <a:avLst/>
                <a:gdLst>
                  <a:gd name="T0" fmla="*/ 79 w 82"/>
                  <a:gd name="T1" fmla="*/ 0 h 101"/>
                  <a:gd name="T2" fmla="*/ 0 w 82"/>
                  <a:gd name="T3" fmla="*/ 99 h 101"/>
                  <a:gd name="T4" fmla="*/ 2 w 82"/>
                  <a:gd name="T5" fmla="*/ 101 h 101"/>
                  <a:gd name="T6" fmla="*/ 82 w 82"/>
                  <a:gd name="T7" fmla="*/ 2 h 101"/>
                  <a:gd name="T8" fmla="*/ 79 w 82"/>
                  <a:gd name="T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01">
                    <a:moveTo>
                      <a:pt x="79" y="0"/>
                    </a:moveTo>
                    <a:lnTo>
                      <a:pt x="0" y="99"/>
                    </a:lnTo>
                    <a:lnTo>
                      <a:pt x="2" y="101"/>
                    </a:lnTo>
                    <a:lnTo>
                      <a:pt x="82" y="2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224"/>
              <p:cNvSpPr/>
              <p:nvPr/>
            </p:nvSpPr>
            <p:spPr bwMode="auto">
              <a:xfrm>
                <a:off x="2930" y="184"/>
                <a:ext cx="85" cy="98"/>
              </a:xfrm>
              <a:custGeom>
                <a:avLst/>
                <a:gdLst>
                  <a:gd name="T0" fmla="*/ 83 w 85"/>
                  <a:gd name="T1" fmla="*/ 0 h 98"/>
                  <a:gd name="T2" fmla="*/ 0 w 85"/>
                  <a:gd name="T3" fmla="*/ 95 h 98"/>
                  <a:gd name="T4" fmla="*/ 3 w 85"/>
                  <a:gd name="T5" fmla="*/ 98 h 98"/>
                  <a:gd name="T6" fmla="*/ 85 w 85"/>
                  <a:gd name="T7" fmla="*/ 2 h 98"/>
                  <a:gd name="T8" fmla="*/ 83 w 85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98">
                    <a:moveTo>
                      <a:pt x="83" y="0"/>
                    </a:moveTo>
                    <a:lnTo>
                      <a:pt x="0" y="95"/>
                    </a:lnTo>
                    <a:lnTo>
                      <a:pt x="3" y="98"/>
                    </a:lnTo>
                    <a:lnTo>
                      <a:pt x="85" y="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225"/>
              <p:cNvSpPr/>
              <p:nvPr/>
            </p:nvSpPr>
            <p:spPr bwMode="auto">
              <a:xfrm>
                <a:off x="3020" y="1462"/>
                <a:ext cx="85" cy="98"/>
              </a:xfrm>
              <a:custGeom>
                <a:avLst/>
                <a:gdLst>
                  <a:gd name="T0" fmla="*/ 83 w 85"/>
                  <a:gd name="T1" fmla="*/ 0 h 98"/>
                  <a:gd name="T2" fmla="*/ 0 w 85"/>
                  <a:gd name="T3" fmla="*/ 96 h 98"/>
                  <a:gd name="T4" fmla="*/ 2 w 85"/>
                  <a:gd name="T5" fmla="*/ 98 h 98"/>
                  <a:gd name="T6" fmla="*/ 85 w 85"/>
                  <a:gd name="T7" fmla="*/ 2 h 98"/>
                  <a:gd name="T8" fmla="*/ 83 w 85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98">
                    <a:moveTo>
                      <a:pt x="83" y="0"/>
                    </a:moveTo>
                    <a:lnTo>
                      <a:pt x="0" y="96"/>
                    </a:lnTo>
                    <a:lnTo>
                      <a:pt x="2" y="98"/>
                    </a:lnTo>
                    <a:lnTo>
                      <a:pt x="85" y="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26"/>
              <p:cNvSpPr/>
              <p:nvPr/>
            </p:nvSpPr>
            <p:spPr bwMode="auto">
              <a:xfrm>
                <a:off x="2950" y="184"/>
                <a:ext cx="89" cy="95"/>
              </a:xfrm>
              <a:custGeom>
                <a:avLst/>
                <a:gdLst>
                  <a:gd name="T0" fmla="*/ 87 w 89"/>
                  <a:gd name="T1" fmla="*/ 0 h 95"/>
                  <a:gd name="T2" fmla="*/ 0 w 89"/>
                  <a:gd name="T3" fmla="*/ 93 h 95"/>
                  <a:gd name="T4" fmla="*/ 2 w 89"/>
                  <a:gd name="T5" fmla="*/ 95 h 95"/>
                  <a:gd name="T6" fmla="*/ 89 w 89"/>
                  <a:gd name="T7" fmla="*/ 2 h 95"/>
                  <a:gd name="T8" fmla="*/ 87 w 89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95">
                    <a:moveTo>
                      <a:pt x="87" y="0"/>
                    </a:moveTo>
                    <a:lnTo>
                      <a:pt x="0" y="93"/>
                    </a:lnTo>
                    <a:lnTo>
                      <a:pt x="2" y="95"/>
                    </a:lnTo>
                    <a:lnTo>
                      <a:pt x="89" y="2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27"/>
              <p:cNvSpPr/>
              <p:nvPr/>
            </p:nvSpPr>
            <p:spPr bwMode="auto">
              <a:xfrm>
                <a:off x="2995" y="1464"/>
                <a:ext cx="89" cy="96"/>
              </a:xfrm>
              <a:custGeom>
                <a:avLst/>
                <a:gdLst>
                  <a:gd name="T0" fmla="*/ 87 w 89"/>
                  <a:gd name="T1" fmla="*/ 0 h 96"/>
                  <a:gd name="T2" fmla="*/ 0 w 89"/>
                  <a:gd name="T3" fmla="*/ 94 h 96"/>
                  <a:gd name="T4" fmla="*/ 3 w 89"/>
                  <a:gd name="T5" fmla="*/ 96 h 96"/>
                  <a:gd name="T6" fmla="*/ 89 w 89"/>
                  <a:gd name="T7" fmla="*/ 3 h 96"/>
                  <a:gd name="T8" fmla="*/ 87 w 89"/>
                  <a:gd name="T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96">
                    <a:moveTo>
                      <a:pt x="87" y="0"/>
                    </a:moveTo>
                    <a:lnTo>
                      <a:pt x="0" y="94"/>
                    </a:lnTo>
                    <a:lnTo>
                      <a:pt x="3" y="96"/>
                    </a:lnTo>
                    <a:lnTo>
                      <a:pt x="89" y="3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838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Oval 228"/>
              <p:cNvSpPr>
                <a:spLocks noChangeArrowheads="1"/>
              </p:cNvSpPr>
              <p:nvPr/>
            </p:nvSpPr>
            <p:spPr bwMode="auto">
              <a:xfrm>
                <a:off x="2536" y="829"/>
                <a:ext cx="22" cy="21"/>
              </a:xfrm>
              <a:prstGeom prst="ellipse">
                <a:avLst/>
              </a:prstGeom>
              <a:solidFill>
                <a:srgbClr val="323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Oval 229"/>
              <p:cNvSpPr>
                <a:spLocks noChangeArrowheads="1"/>
              </p:cNvSpPr>
              <p:nvPr/>
            </p:nvSpPr>
            <p:spPr bwMode="auto">
              <a:xfrm>
                <a:off x="3477" y="829"/>
                <a:ext cx="22" cy="21"/>
              </a:xfrm>
              <a:prstGeom prst="ellipse">
                <a:avLst/>
              </a:prstGeom>
              <a:solidFill>
                <a:srgbClr val="323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30"/>
              <p:cNvSpPr/>
              <p:nvPr/>
            </p:nvSpPr>
            <p:spPr bwMode="auto">
              <a:xfrm>
                <a:off x="2638" y="700"/>
                <a:ext cx="760" cy="377"/>
              </a:xfrm>
              <a:custGeom>
                <a:avLst/>
                <a:gdLst>
                  <a:gd name="T0" fmla="*/ 593 w 691"/>
                  <a:gd name="T1" fmla="*/ 24 h 343"/>
                  <a:gd name="T2" fmla="*/ 465 w 691"/>
                  <a:gd name="T3" fmla="*/ 68 h 343"/>
                  <a:gd name="T4" fmla="*/ 442 w 691"/>
                  <a:gd name="T5" fmla="*/ 82 h 343"/>
                  <a:gd name="T6" fmla="*/ 415 w 691"/>
                  <a:gd name="T7" fmla="*/ 71 h 343"/>
                  <a:gd name="T8" fmla="*/ 341 w 691"/>
                  <a:gd name="T9" fmla="*/ 107 h 343"/>
                  <a:gd name="T10" fmla="*/ 331 w 691"/>
                  <a:gd name="T11" fmla="*/ 110 h 343"/>
                  <a:gd name="T12" fmla="*/ 362 w 691"/>
                  <a:gd name="T13" fmla="*/ 82 h 343"/>
                  <a:gd name="T14" fmla="*/ 370 w 691"/>
                  <a:gd name="T15" fmla="*/ 73 h 343"/>
                  <a:gd name="T16" fmla="*/ 337 w 691"/>
                  <a:gd name="T17" fmla="*/ 31 h 343"/>
                  <a:gd name="T18" fmla="*/ 326 w 691"/>
                  <a:gd name="T19" fmla="*/ 34 h 343"/>
                  <a:gd name="T20" fmla="*/ 256 w 691"/>
                  <a:gd name="T21" fmla="*/ 69 h 343"/>
                  <a:gd name="T22" fmla="*/ 109 w 691"/>
                  <a:gd name="T23" fmla="*/ 9 h 343"/>
                  <a:gd name="T24" fmla="*/ 67 w 691"/>
                  <a:gd name="T25" fmla="*/ 5 h 343"/>
                  <a:gd name="T26" fmla="*/ 271 w 691"/>
                  <a:gd name="T27" fmla="*/ 191 h 343"/>
                  <a:gd name="T28" fmla="*/ 165 w 691"/>
                  <a:gd name="T29" fmla="*/ 249 h 343"/>
                  <a:gd name="T30" fmla="*/ 118 w 691"/>
                  <a:gd name="T31" fmla="*/ 184 h 343"/>
                  <a:gd name="T32" fmla="*/ 87 w 691"/>
                  <a:gd name="T33" fmla="*/ 195 h 343"/>
                  <a:gd name="T34" fmla="*/ 88 w 691"/>
                  <a:gd name="T35" fmla="*/ 250 h 343"/>
                  <a:gd name="T36" fmla="*/ 29 w 691"/>
                  <a:gd name="T37" fmla="*/ 226 h 343"/>
                  <a:gd name="T38" fmla="*/ 5 w 691"/>
                  <a:gd name="T39" fmla="*/ 239 h 343"/>
                  <a:gd name="T40" fmla="*/ 74 w 691"/>
                  <a:gd name="T41" fmla="*/ 294 h 343"/>
                  <a:gd name="T42" fmla="*/ 94 w 691"/>
                  <a:gd name="T43" fmla="*/ 339 h 343"/>
                  <a:gd name="T44" fmla="*/ 210 w 691"/>
                  <a:gd name="T45" fmla="*/ 321 h 343"/>
                  <a:gd name="T46" fmla="*/ 343 w 691"/>
                  <a:gd name="T47" fmla="*/ 274 h 343"/>
                  <a:gd name="T48" fmla="*/ 659 w 691"/>
                  <a:gd name="T49" fmla="*/ 306 h 343"/>
                  <a:gd name="T50" fmla="*/ 599 w 691"/>
                  <a:gd name="T51" fmla="*/ 267 h 343"/>
                  <a:gd name="T52" fmla="*/ 597 w 691"/>
                  <a:gd name="T53" fmla="*/ 254 h 343"/>
                  <a:gd name="T54" fmla="*/ 607 w 691"/>
                  <a:gd name="T55" fmla="*/ 246 h 343"/>
                  <a:gd name="T56" fmla="*/ 591 w 691"/>
                  <a:gd name="T57" fmla="*/ 219 h 343"/>
                  <a:gd name="T58" fmla="*/ 560 w 691"/>
                  <a:gd name="T59" fmla="*/ 221 h 343"/>
                  <a:gd name="T60" fmla="*/ 563 w 691"/>
                  <a:gd name="T61" fmla="*/ 218 h 343"/>
                  <a:gd name="T62" fmla="*/ 560 w 691"/>
                  <a:gd name="T63" fmla="*/ 189 h 343"/>
                  <a:gd name="T64" fmla="*/ 551 w 691"/>
                  <a:gd name="T65" fmla="*/ 188 h 343"/>
                  <a:gd name="T66" fmla="*/ 554 w 691"/>
                  <a:gd name="T67" fmla="*/ 178 h 343"/>
                  <a:gd name="T68" fmla="*/ 561 w 691"/>
                  <a:gd name="T69" fmla="*/ 174 h 343"/>
                  <a:gd name="T70" fmla="*/ 681 w 691"/>
                  <a:gd name="T71" fmla="*/ 79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1" h="343">
                    <a:moveTo>
                      <a:pt x="662" y="36"/>
                    </a:moveTo>
                    <a:cubicBezTo>
                      <a:pt x="639" y="30"/>
                      <a:pt x="616" y="26"/>
                      <a:pt x="593" y="24"/>
                    </a:cubicBezTo>
                    <a:cubicBezTo>
                      <a:pt x="579" y="23"/>
                      <a:pt x="564" y="27"/>
                      <a:pt x="550" y="31"/>
                    </a:cubicBezTo>
                    <a:cubicBezTo>
                      <a:pt x="520" y="39"/>
                      <a:pt x="492" y="52"/>
                      <a:pt x="465" y="68"/>
                    </a:cubicBezTo>
                    <a:cubicBezTo>
                      <a:pt x="462" y="70"/>
                      <a:pt x="459" y="73"/>
                      <a:pt x="456" y="75"/>
                    </a:cubicBezTo>
                    <a:cubicBezTo>
                      <a:pt x="442" y="82"/>
                      <a:pt x="442" y="82"/>
                      <a:pt x="442" y="82"/>
                    </a:cubicBezTo>
                    <a:cubicBezTo>
                      <a:pt x="442" y="82"/>
                      <a:pt x="434" y="75"/>
                      <a:pt x="434" y="74"/>
                    </a:cubicBezTo>
                    <a:cubicBezTo>
                      <a:pt x="430" y="71"/>
                      <a:pt x="421" y="70"/>
                      <a:pt x="415" y="71"/>
                    </a:cubicBezTo>
                    <a:cubicBezTo>
                      <a:pt x="409" y="72"/>
                      <a:pt x="396" y="77"/>
                      <a:pt x="396" y="77"/>
                    </a:cubicBezTo>
                    <a:cubicBezTo>
                      <a:pt x="376" y="84"/>
                      <a:pt x="359" y="95"/>
                      <a:pt x="341" y="107"/>
                    </a:cubicBezTo>
                    <a:cubicBezTo>
                      <a:pt x="339" y="109"/>
                      <a:pt x="336" y="111"/>
                      <a:pt x="333" y="112"/>
                    </a:cubicBezTo>
                    <a:cubicBezTo>
                      <a:pt x="332" y="111"/>
                      <a:pt x="332" y="111"/>
                      <a:pt x="331" y="110"/>
                    </a:cubicBezTo>
                    <a:cubicBezTo>
                      <a:pt x="337" y="105"/>
                      <a:pt x="343" y="100"/>
                      <a:pt x="348" y="95"/>
                    </a:cubicBezTo>
                    <a:cubicBezTo>
                      <a:pt x="353" y="90"/>
                      <a:pt x="357" y="86"/>
                      <a:pt x="362" y="82"/>
                    </a:cubicBezTo>
                    <a:cubicBezTo>
                      <a:pt x="362" y="81"/>
                      <a:pt x="362" y="81"/>
                      <a:pt x="362" y="81"/>
                    </a:cubicBezTo>
                    <a:cubicBezTo>
                      <a:pt x="364" y="79"/>
                      <a:pt x="368" y="75"/>
                      <a:pt x="370" y="73"/>
                    </a:cubicBezTo>
                    <a:cubicBezTo>
                      <a:pt x="378" y="66"/>
                      <a:pt x="377" y="57"/>
                      <a:pt x="373" y="48"/>
                    </a:cubicBezTo>
                    <a:cubicBezTo>
                      <a:pt x="367" y="34"/>
                      <a:pt x="352" y="26"/>
                      <a:pt x="337" y="31"/>
                    </a:cubicBezTo>
                    <a:cubicBezTo>
                      <a:pt x="333" y="32"/>
                      <a:pt x="329" y="33"/>
                      <a:pt x="326" y="34"/>
                    </a:cubicBezTo>
                    <a:cubicBezTo>
                      <a:pt x="326" y="34"/>
                      <a:pt x="326" y="34"/>
                      <a:pt x="326" y="34"/>
                    </a:cubicBezTo>
                    <a:cubicBezTo>
                      <a:pt x="313" y="39"/>
                      <a:pt x="300" y="45"/>
                      <a:pt x="288" y="50"/>
                    </a:cubicBezTo>
                    <a:cubicBezTo>
                      <a:pt x="277" y="56"/>
                      <a:pt x="267" y="63"/>
                      <a:pt x="256" y="69"/>
                    </a:cubicBezTo>
                    <a:cubicBezTo>
                      <a:pt x="253" y="70"/>
                      <a:pt x="248" y="70"/>
                      <a:pt x="245" y="69"/>
                    </a:cubicBezTo>
                    <a:cubicBezTo>
                      <a:pt x="200" y="49"/>
                      <a:pt x="154" y="29"/>
                      <a:pt x="109" y="9"/>
                    </a:cubicBezTo>
                    <a:cubicBezTo>
                      <a:pt x="104" y="7"/>
                      <a:pt x="100" y="5"/>
                      <a:pt x="95" y="3"/>
                    </a:cubicBezTo>
                    <a:cubicBezTo>
                      <a:pt x="85" y="0"/>
                      <a:pt x="76" y="0"/>
                      <a:pt x="67" y="5"/>
                    </a:cubicBezTo>
                    <a:cubicBezTo>
                      <a:pt x="55" y="10"/>
                      <a:pt x="61" y="10"/>
                      <a:pt x="47" y="16"/>
                    </a:cubicBezTo>
                    <a:cubicBezTo>
                      <a:pt x="124" y="75"/>
                      <a:pt x="194" y="133"/>
                      <a:pt x="271" y="191"/>
                    </a:cubicBezTo>
                    <a:cubicBezTo>
                      <a:pt x="263" y="197"/>
                      <a:pt x="177" y="255"/>
                      <a:pt x="177" y="255"/>
                    </a:cubicBezTo>
                    <a:cubicBezTo>
                      <a:pt x="171" y="258"/>
                      <a:pt x="169" y="255"/>
                      <a:pt x="165" y="249"/>
                    </a:cubicBezTo>
                    <a:cubicBezTo>
                      <a:pt x="155" y="232"/>
                      <a:pt x="143" y="216"/>
                      <a:pt x="132" y="200"/>
                    </a:cubicBezTo>
                    <a:cubicBezTo>
                      <a:pt x="128" y="195"/>
                      <a:pt x="123" y="189"/>
                      <a:pt x="118" y="184"/>
                    </a:cubicBezTo>
                    <a:cubicBezTo>
                      <a:pt x="112" y="178"/>
                      <a:pt x="105" y="177"/>
                      <a:pt x="97" y="180"/>
                    </a:cubicBezTo>
                    <a:cubicBezTo>
                      <a:pt x="89" y="182"/>
                      <a:pt x="87" y="188"/>
                      <a:pt x="87" y="195"/>
                    </a:cubicBezTo>
                    <a:cubicBezTo>
                      <a:pt x="86" y="210"/>
                      <a:pt x="87" y="225"/>
                      <a:pt x="87" y="240"/>
                    </a:cubicBezTo>
                    <a:cubicBezTo>
                      <a:pt x="87" y="242"/>
                      <a:pt x="88" y="245"/>
                      <a:pt x="88" y="250"/>
                    </a:cubicBezTo>
                    <a:cubicBezTo>
                      <a:pt x="84" y="248"/>
                      <a:pt x="81" y="247"/>
                      <a:pt x="78" y="246"/>
                    </a:cubicBezTo>
                    <a:cubicBezTo>
                      <a:pt x="62" y="239"/>
                      <a:pt x="46" y="232"/>
                      <a:pt x="29" y="226"/>
                    </a:cubicBezTo>
                    <a:cubicBezTo>
                      <a:pt x="23" y="224"/>
                      <a:pt x="15" y="226"/>
                      <a:pt x="8" y="227"/>
                    </a:cubicBezTo>
                    <a:cubicBezTo>
                      <a:pt x="1" y="229"/>
                      <a:pt x="0" y="234"/>
                      <a:pt x="5" y="239"/>
                    </a:cubicBezTo>
                    <a:cubicBezTo>
                      <a:pt x="11" y="245"/>
                      <a:pt x="17" y="252"/>
                      <a:pt x="24" y="257"/>
                    </a:cubicBezTo>
                    <a:cubicBezTo>
                      <a:pt x="40" y="270"/>
                      <a:pt x="57" y="282"/>
                      <a:pt x="74" y="294"/>
                    </a:cubicBezTo>
                    <a:cubicBezTo>
                      <a:pt x="88" y="303"/>
                      <a:pt x="93" y="316"/>
                      <a:pt x="93" y="332"/>
                    </a:cubicBezTo>
                    <a:cubicBezTo>
                      <a:pt x="94" y="339"/>
                      <a:pt x="94" y="339"/>
                      <a:pt x="94" y="339"/>
                    </a:cubicBezTo>
                    <a:cubicBezTo>
                      <a:pt x="95" y="342"/>
                      <a:pt x="98" y="343"/>
                      <a:pt x="103" y="342"/>
                    </a:cubicBezTo>
                    <a:cubicBezTo>
                      <a:pt x="139" y="340"/>
                      <a:pt x="175" y="333"/>
                      <a:pt x="210" y="321"/>
                    </a:cubicBezTo>
                    <a:cubicBezTo>
                      <a:pt x="237" y="312"/>
                      <a:pt x="264" y="303"/>
                      <a:pt x="291" y="294"/>
                    </a:cubicBezTo>
                    <a:cubicBezTo>
                      <a:pt x="308" y="288"/>
                      <a:pt x="326" y="282"/>
                      <a:pt x="343" y="274"/>
                    </a:cubicBezTo>
                    <a:cubicBezTo>
                      <a:pt x="352" y="270"/>
                      <a:pt x="362" y="268"/>
                      <a:pt x="370" y="269"/>
                    </a:cubicBezTo>
                    <a:cubicBezTo>
                      <a:pt x="399" y="274"/>
                      <a:pt x="649" y="315"/>
                      <a:pt x="659" y="306"/>
                    </a:cubicBezTo>
                    <a:cubicBezTo>
                      <a:pt x="664" y="302"/>
                      <a:pt x="660" y="299"/>
                      <a:pt x="656" y="296"/>
                    </a:cubicBezTo>
                    <a:cubicBezTo>
                      <a:pt x="637" y="287"/>
                      <a:pt x="618" y="277"/>
                      <a:pt x="599" y="267"/>
                    </a:cubicBezTo>
                    <a:cubicBezTo>
                      <a:pt x="595" y="266"/>
                      <a:pt x="592" y="264"/>
                      <a:pt x="588" y="261"/>
                    </a:cubicBezTo>
                    <a:cubicBezTo>
                      <a:pt x="591" y="259"/>
                      <a:pt x="594" y="256"/>
                      <a:pt x="597" y="254"/>
                    </a:cubicBezTo>
                    <a:cubicBezTo>
                      <a:pt x="597" y="254"/>
                      <a:pt x="597" y="254"/>
                      <a:pt x="597" y="254"/>
                    </a:cubicBezTo>
                    <a:cubicBezTo>
                      <a:pt x="599" y="252"/>
                      <a:pt x="604" y="248"/>
                      <a:pt x="607" y="246"/>
                    </a:cubicBezTo>
                    <a:cubicBezTo>
                      <a:pt x="614" y="240"/>
                      <a:pt x="614" y="234"/>
                      <a:pt x="610" y="226"/>
                    </a:cubicBezTo>
                    <a:cubicBezTo>
                      <a:pt x="605" y="218"/>
                      <a:pt x="598" y="216"/>
                      <a:pt x="591" y="219"/>
                    </a:cubicBezTo>
                    <a:cubicBezTo>
                      <a:pt x="588" y="220"/>
                      <a:pt x="560" y="230"/>
                      <a:pt x="550" y="233"/>
                    </a:cubicBezTo>
                    <a:cubicBezTo>
                      <a:pt x="554" y="230"/>
                      <a:pt x="556" y="224"/>
                      <a:pt x="560" y="221"/>
                    </a:cubicBezTo>
                    <a:cubicBezTo>
                      <a:pt x="560" y="221"/>
                      <a:pt x="560" y="221"/>
                      <a:pt x="560" y="221"/>
                    </a:cubicBezTo>
                    <a:cubicBezTo>
                      <a:pt x="560" y="221"/>
                      <a:pt x="563" y="219"/>
                      <a:pt x="563" y="218"/>
                    </a:cubicBezTo>
                    <a:cubicBezTo>
                      <a:pt x="570" y="213"/>
                      <a:pt x="571" y="206"/>
                      <a:pt x="568" y="199"/>
                    </a:cubicBezTo>
                    <a:cubicBezTo>
                      <a:pt x="566" y="196"/>
                      <a:pt x="563" y="192"/>
                      <a:pt x="560" y="189"/>
                    </a:cubicBezTo>
                    <a:cubicBezTo>
                      <a:pt x="560" y="189"/>
                      <a:pt x="560" y="189"/>
                      <a:pt x="560" y="189"/>
                    </a:cubicBezTo>
                    <a:cubicBezTo>
                      <a:pt x="558" y="188"/>
                      <a:pt x="555" y="188"/>
                      <a:pt x="551" y="188"/>
                    </a:cubicBezTo>
                    <a:cubicBezTo>
                      <a:pt x="546" y="189"/>
                      <a:pt x="540" y="190"/>
                      <a:pt x="534" y="189"/>
                    </a:cubicBezTo>
                    <a:cubicBezTo>
                      <a:pt x="541" y="186"/>
                      <a:pt x="548" y="181"/>
                      <a:pt x="554" y="178"/>
                    </a:cubicBezTo>
                    <a:cubicBezTo>
                      <a:pt x="557" y="177"/>
                      <a:pt x="559" y="175"/>
                      <a:pt x="561" y="174"/>
                    </a:cubicBezTo>
                    <a:cubicBezTo>
                      <a:pt x="561" y="174"/>
                      <a:pt x="561" y="174"/>
                      <a:pt x="561" y="174"/>
                    </a:cubicBezTo>
                    <a:cubicBezTo>
                      <a:pt x="598" y="156"/>
                      <a:pt x="632" y="134"/>
                      <a:pt x="662" y="105"/>
                    </a:cubicBezTo>
                    <a:cubicBezTo>
                      <a:pt x="669" y="97"/>
                      <a:pt x="676" y="88"/>
                      <a:pt x="681" y="79"/>
                    </a:cubicBezTo>
                    <a:cubicBezTo>
                      <a:pt x="691" y="59"/>
                      <a:pt x="684" y="41"/>
                      <a:pt x="662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Oval 231"/>
              <p:cNvSpPr>
                <a:spLocks noChangeArrowheads="1"/>
              </p:cNvSpPr>
              <p:nvPr/>
            </p:nvSpPr>
            <p:spPr bwMode="auto">
              <a:xfrm>
                <a:off x="3192" y="776"/>
                <a:ext cx="11" cy="11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Oval 232"/>
              <p:cNvSpPr>
                <a:spLocks noChangeArrowheads="1"/>
              </p:cNvSpPr>
              <p:nvPr/>
            </p:nvSpPr>
            <p:spPr bwMode="auto">
              <a:xfrm>
                <a:off x="3292" y="735"/>
                <a:ext cx="12" cy="11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Oval 233"/>
              <p:cNvSpPr>
                <a:spLocks noChangeArrowheads="1"/>
              </p:cNvSpPr>
              <p:nvPr/>
            </p:nvSpPr>
            <p:spPr bwMode="auto">
              <a:xfrm>
                <a:off x="3176" y="784"/>
                <a:ext cx="11" cy="12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Oval 234"/>
              <p:cNvSpPr>
                <a:spLocks noChangeArrowheads="1"/>
              </p:cNvSpPr>
              <p:nvPr/>
            </p:nvSpPr>
            <p:spPr bwMode="auto">
              <a:xfrm>
                <a:off x="3159" y="793"/>
                <a:ext cx="11" cy="11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35"/>
              <p:cNvSpPr>
                <a:spLocks noEditPoints="1"/>
              </p:cNvSpPr>
              <p:nvPr/>
            </p:nvSpPr>
            <p:spPr bwMode="auto">
              <a:xfrm>
                <a:off x="2637" y="697"/>
                <a:ext cx="765" cy="382"/>
              </a:xfrm>
              <a:custGeom>
                <a:avLst/>
                <a:gdLst>
                  <a:gd name="T0" fmla="*/ 458 w 696"/>
                  <a:gd name="T1" fmla="*/ 75 h 347"/>
                  <a:gd name="T2" fmla="*/ 335 w 696"/>
                  <a:gd name="T3" fmla="*/ 114 h 347"/>
                  <a:gd name="T4" fmla="*/ 378 w 696"/>
                  <a:gd name="T5" fmla="*/ 25 h 347"/>
                  <a:gd name="T6" fmla="*/ 247 w 696"/>
                  <a:gd name="T7" fmla="*/ 70 h 347"/>
                  <a:gd name="T8" fmla="*/ 260 w 696"/>
                  <a:gd name="T9" fmla="*/ 199 h 347"/>
                  <a:gd name="T10" fmla="*/ 119 w 696"/>
                  <a:gd name="T11" fmla="*/ 186 h 347"/>
                  <a:gd name="T12" fmla="*/ 79 w 696"/>
                  <a:gd name="T13" fmla="*/ 249 h 347"/>
                  <a:gd name="T14" fmla="*/ 75 w 696"/>
                  <a:gd name="T15" fmla="*/ 297 h 347"/>
                  <a:gd name="T16" fmla="*/ 346 w 696"/>
                  <a:gd name="T17" fmla="*/ 277 h 347"/>
                  <a:gd name="T18" fmla="*/ 663 w 696"/>
                  <a:gd name="T19" fmla="*/ 309 h 347"/>
                  <a:gd name="T20" fmla="*/ 626 w 696"/>
                  <a:gd name="T21" fmla="*/ 251 h 347"/>
                  <a:gd name="T22" fmla="*/ 565 w 696"/>
                  <a:gd name="T23" fmla="*/ 223 h 347"/>
                  <a:gd name="T24" fmla="*/ 686 w 696"/>
                  <a:gd name="T25" fmla="*/ 80 h 347"/>
                  <a:gd name="T26" fmla="*/ 618 w 696"/>
                  <a:gd name="T27" fmla="*/ 40 h 347"/>
                  <a:gd name="T28" fmla="*/ 410 w 696"/>
                  <a:gd name="T29" fmla="*/ 151 h 347"/>
                  <a:gd name="T30" fmla="*/ 470 w 696"/>
                  <a:gd name="T31" fmla="*/ 98 h 347"/>
                  <a:gd name="T32" fmla="*/ 400 w 696"/>
                  <a:gd name="T33" fmla="*/ 162 h 347"/>
                  <a:gd name="T34" fmla="*/ 400 w 696"/>
                  <a:gd name="T35" fmla="*/ 162 h 347"/>
                  <a:gd name="T36" fmla="*/ 417 w 696"/>
                  <a:gd name="T37" fmla="*/ 78 h 347"/>
                  <a:gd name="T38" fmla="*/ 460 w 696"/>
                  <a:gd name="T39" fmla="*/ 98 h 347"/>
                  <a:gd name="T40" fmla="*/ 449 w 696"/>
                  <a:gd name="T41" fmla="*/ 87 h 347"/>
                  <a:gd name="T42" fmla="*/ 437 w 696"/>
                  <a:gd name="T43" fmla="*/ 76 h 347"/>
                  <a:gd name="T44" fmla="*/ 415 w 696"/>
                  <a:gd name="T45" fmla="*/ 112 h 347"/>
                  <a:gd name="T46" fmla="*/ 342 w 696"/>
                  <a:gd name="T47" fmla="*/ 117 h 347"/>
                  <a:gd name="T48" fmla="*/ 341 w 696"/>
                  <a:gd name="T49" fmla="*/ 121 h 347"/>
                  <a:gd name="T50" fmla="*/ 373 w 696"/>
                  <a:gd name="T51" fmla="*/ 74 h 347"/>
                  <a:gd name="T52" fmla="*/ 348 w 696"/>
                  <a:gd name="T53" fmla="*/ 74 h 347"/>
                  <a:gd name="T54" fmla="*/ 348 w 696"/>
                  <a:gd name="T55" fmla="*/ 74 h 347"/>
                  <a:gd name="T56" fmla="*/ 285 w 696"/>
                  <a:gd name="T57" fmla="*/ 94 h 347"/>
                  <a:gd name="T58" fmla="*/ 242 w 696"/>
                  <a:gd name="T59" fmla="*/ 134 h 347"/>
                  <a:gd name="T60" fmla="*/ 345 w 696"/>
                  <a:gd name="T61" fmla="*/ 72 h 347"/>
                  <a:gd name="T62" fmla="*/ 583 w 696"/>
                  <a:gd name="T63" fmla="*/ 228 h 347"/>
                  <a:gd name="T64" fmla="*/ 625 w 696"/>
                  <a:gd name="T65" fmla="*/ 250 h 347"/>
                  <a:gd name="T66" fmla="*/ 582 w 696"/>
                  <a:gd name="T67" fmla="*/ 223 h 347"/>
                  <a:gd name="T68" fmla="*/ 534 w 696"/>
                  <a:gd name="T69" fmla="*/ 272 h 347"/>
                  <a:gd name="T70" fmla="*/ 537 w 696"/>
                  <a:gd name="T71" fmla="*/ 246 h 347"/>
                  <a:gd name="T72" fmla="*/ 539 w 696"/>
                  <a:gd name="T73" fmla="*/ 201 h 347"/>
                  <a:gd name="T74" fmla="*/ 483 w 696"/>
                  <a:gd name="T75" fmla="*/ 220 h 347"/>
                  <a:gd name="T76" fmla="*/ 554 w 696"/>
                  <a:gd name="T77" fmla="*/ 210 h 347"/>
                  <a:gd name="T78" fmla="*/ 554 w 696"/>
                  <a:gd name="T79" fmla="*/ 210 h 347"/>
                  <a:gd name="T80" fmla="*/ 572 w 696"/>
                  <a:gd name="T81" fmla="*/ 202 h 347"/>
                  <a:gd name="T82" fmla="*/ 572 w 696"/>
                  <a:gd name="T83" fmla="*/ 181 h 347"/>
                  <a:gd name="T84" fmla="*/ 182 w 696"/>
                  <a:gd name="T85" fmla="*/ 302 h 347"/>
                  <a:gd name="T86" fmla="*/ 100 w 696"/>
                  <a:gd name="T87" fmla="*/ 186 h 347"/>
                  <a:gd name="T88" fmla="*/ 182 w 696"/>
                  <a:gd name="T89" fmla="*/ 258 h 347"/>
                  <a:gd name="T90" fmla="*/ 187 w 696"/>
                  <a:gd name="T91" fmla="*/ 274 h 347"/>
                  <a:gd name="T92" fmla="*/ 456 w 696"/>
                  <a:gd name="T93" fmla="*/ 130 h 347"/>
                  <a:gd name="T94" fmla="*/ 658 w 696"/>
                  <a:gd name="T95" fmla="*/ 65 h 347"/>
                  <a:gd name="T96" fmla="*/ 653 w 696"/>
                  <a:gd name="T97" fmla="*/ 75 h 347"/>
                  <a:gd name="T98" fmla="*/ 606 w 696"/>
                  <a:gd name="T99" fmla="*/ 106 h 347"/>
                  <a:gd name="T100" fmla="*/ 629 w 696"/>
                  <a:gd name="T101" fmla="*/ 96 h 347"/>
                  <a:gd name="T102" fmla="*/ 660 w 696"/>
                  <a:gd name="T103" fmla="*/ 79 h 347"/>
                  <a:gd name="T104" fmla="*/ 619 w 696"/>
                  <a:gd name="T105" fmla="*/ 109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96" h="347">
                    <a:moveTo>
                      <a:pt x="667" y="37"/>
                    </a:moveTo>
                    <a:cubicBezTo>
                      <a:pt x="644" y="31"/>
                      <a:pt x="621" y="27"/>
                      <a:pt x="597" y="25"/>
                    </a:cubicBezTo>
                    <a:cubicBezTo>
                      <a:pt x="583" y="24"/>
                      <a:pt x="568" y="28"/>
                      <a:pt x="554" y="31"/>
                    </a:cubicBezTo>
                    <a:cubicBezTo>
                      <a:pt x="524" y="40"/>
                      <a:pt x="495" y="53"/>
                      <a:pt x="468" y="70"/>
                    </a:cubicBezTo>
                    <a:cubicBezTo>
                      <a:pt x="466" y="71"/>
                      <a:pt x="461" y="74"/>
                      <a:pt x="458" y="75"/>
                    </a:cubicBezTo>
                    <a:cubicBezTo>
                      <a:pt x="455" y="72"/>
                      <a:pt x="452" y="68"/>
                      <a:pt x="449" y="65"/>
                    </a:cubicBezTo>
                    <a:cubicBezTo>
                      <a:pt x="433" y="50"/>
                      <a:pt x="413" y="48"/>
                      <a:pt x="403" y="61"/>
                    </a:cubicBezTo>
                    <a:cubicBezTo>
                      <a:pt x="400" y="66"/>
                      <a:pt x="399" y="72"/>
                      <a:pt x="399" y="78"/>
                    </a:cubicBezTo>
                    <a:cubicBezTo>
                      <a:pt x="379" y="85"/>
                      <a:pt x="361" y="97"/>
                      <a:pt x="344" y="109"/>
                    </a:cubicBezTo>
                    <a:cubicBezTo>
                      <a:pt x="341" y="111"/>
                      <a:pt x="338" y="112"/>
                      <a:pt x="335" y="114"/>
                    </a:cubicBezTo>
                    <a:cubicBezTo>
                      <a:pt x="335" y="113"/>
                      <a:pt x="334" y="112"/>
                      <a:pt x="334" y="112"/>
                    </a:cubicBezTo>
                    <a:cubicBezTo>
                      <a:pt x="339" y="106"/>
                      <a:pt x="345" y="102"/>
                      <a:pt x="351" y="96"/>
                    </a:cubicBezTo>
                    <a:cubicBezTo>
                      <a:pt x="356" y="92"/>
                      <a:pt x="360" y="87"/>
                      <a:pt x="365" y="83"/>
                    </a:cubicBezTo>
                    <a:cubicBezTo>
                      <a:pt x="375" y="86"/>
                      <a:pt x="385" y="83"/>
                      <a:pt x="390" y="75"/>
                    </a:cubicBezTo>
                    <a:cubicBezTo>
                      <a:pt x="400" y="62"/>
                      <a:pt x="394" y="40"/>
                      <a:pt x="378" y="25"/>
                    </a:cubicBezTo>
                    <a:cubicBezTo>
                      <a:pt x="363" y="10"/>
                      <a:pt x="342" y="8"/>
                      <a:pt x="333" y="21"/>
                    </a:cubicBezTo>
                    <a:cubicBezTo>
                      <a:pt x="330" y="25"/>
                      <a:pt x="329" y="30"/>
                      <a:pt x="328" y="35"/>
                    </a:cubicBezTo>
                    <a:cubicBezTo>
                      <a:pt x="316" y="40"/>
                      <a:pt x="303" y="46"/>
                      <a:pt x="290" y="51"/>
                    </a:cubicBezTo>
                    <a:cubicBezTo>
                      <a:pt x="279" y="57"/>
                      <a:pt x="269" y="64"/>
                      <a:pt x="258" y="70"/>
                    </a:cubicBezTo>
                    <a:cubicBezTo>
                      <a:pt x="255" y="72"/>
                      <a:pt x="250" y="72"/>
                      <a:pt x="247" y="70"/>
                    </a:cubicBezTo>
                    <a:cubicBezTo>
                      <a:pt x="201" y="50"/>
                      <a:pt x="156" y="30"/>
                      <a:pt x="110" y="9"/>
                    </a:cubicBezTo>
                    <a:cubicBezTo>
                      <a:pt x="105" y="7"/>
                      <a:pt x="101" y="6"/>
                      <a:pt x="96" y="4"/>
                    </a:cubicBezTo>
                    <a:cubicBezTo>
                      <a:pt x="86" y="0"/>
                      <a:pt x="77" y="1"/>
                      <a:pt x="67" y="5"/>
                    </a:cubicBezTo>
                    <a:cubicBezTo>
                      <a:pt x="56" y="11"/>
                      <a:pt x="43" y="16"/>
                      <a:pt x="30" y="23"/>
                    </a:cubicBezTo>
                    <a:cubicBezTo>
                      <a:pt x="107" y="82"/>
                      <a:pt x="183" y="140"/>
                      <a:pt x="260" y="199"/>
                    </a:cubicBezTo>
                    <a:cubicBezTo>
                      <a:pt x="252" y="205"/>
                      <a:pt x="245" y="210"/>
                      <a:pt x="239" y="215"/>
                    </a:cubicBezTo>
                    <a:cubicBezTo>
                      <a:pt x="179" y="255"/>
                      <a:pt x="179" y="255"/>
                      <a:pt x="179" y="255"/>
                    </a:cubicBezTo>
                    <a:cubicBezTo>
                      <a:pt x="174" y="258"/>
                      <a:pt x="171" y="258"/>
                      <a:pt x="166" y="251"/>
                    </a:cubicBezTo>
                    <a:cubicBezTo>
                      <a:pt x="156" y="235"/>
                      <a:pt x="145" y="219"/>
                      <a:pt x="133" y="203"/>
                    </a:cubicBezTo>
                    <a:cubicBezTo>
                      <a:pt x="129" y="197"/>
                      <a:pt x="124" y="192"/>
                      <a:pt x="119" y="186"/>
                    </a:cubicBezTo>
                    <a:cubicBezTo>
                      <a:pt x="113" y="180"/>
                      <a:pt x="106" y="179"/>
                      <a:pt x="98" y="182"/>
                    </a:cubicBezTo>
                    <a:cubicBezTo>
                      <a:pt x="90" y="185"/>
                      <a:pt x="88" y="191"/>
                      <a:pt x="88" y="197"/>
                    </a:cubicBezTo>
                    <a:cubicBezTo>
                      <a:pt x="87" y="212"/>
                      <a:pt x="88" y="227"/>
                      <a:pt x="88" y="242"/>
                    </a:cubicBezTo>
                    <a:cubicBezTo>
                      <a:pt x="88" y="245"/>
                      <a:pt x="89" y="248"/>
                      <a:pt x="89" y="253"/>
                    </a:cubicBezTo>
                    <a:cubicBezTo>
                      <a:pt x="85" y="251"/>
                      <a:pt x="82" y="250"/>
                      <a:pt x="79" y="249"/>
                    </a:cubicBezTo>
                    <a:cubicBezTo>
                      <a:pt x="63" y="242"/>
                      <a:pt x="47" y="234"/>
                      <a:pt x="30" y="229"/>
                    </a:cubicBezTo>
                    <a:cubicBezTo>
                      <a:pt x="23" y="227"/>
                      <a:pt x="15" y="229"/>
                      <a:pt x="8" y="230"/>
                    </a:cubicBezTo>
                    <a:cubicBezTo>
                      <a:pt x="2" y="232"/>
                      <a:pt x="0" y="237"/>
                      <a:pt x="5" y="242"/>
                    </a:cubicBezTo>
                    <a:cubicBezTo>
                      <a:pt x="11" y="248"/>
                      <a:pt x="18" y="254"/>
                      <a:pt x="25" y="260"/>
                    </a:cubicBezTo>
                    <a:cubicBezTo>
                      <a:pt x="41" y="273"/>
                      <a:pt x="58" y="285"/>
                      <a:pt x="75" y="297"/>
                    </a:cubicBezTo>
                    <a:cubicBezTo>
                      <a:pt x="90" y="307"/>
                      <a:pt x="95" y="321"/>
                      <a:pt x="94" y="338"/>
                    </a:cubicBezTo>
                    <a:cubicBezTo>
                      <a:pt x="94" y="346"/>
                      <a:pt x="98" y="347"/>
                      <a:pt x="104" y="346"/>
                    </a:cubicBezTo>
                    <a:cubicBezTo>
                      <a:pt x="141" y="344"/>
                      <a:pt x="176" y="336"/>
                      <a:pt x="211" y="325"/>
                    </a:cubicBezTo>
                    <a:cubicBezTo>
                      <a:pt x="239" y="316"/>
                      <a:pt x="266" y="307"/>
                      <a:pt x="293" y="297"/>
                    </a:cubicBezTo>
                    <a:cubicBezTo>
                      <a:pt x="311" y="291"/>
                      <a:pt x="329" y="285"/>
                      <a:pt x="346" y="277"/>
                    </a:cubicBezTo>
                    <a:cubicBezTo>
                      <a:pt x="355" y="273"/>
                      <a:pt x="363" y="275"/>
                      <a:pt x="372" y="277"/>
                    </a:cubicBezTo>
                    <a:cubicBezTo>
                      <a:pt x="401" y="282"/>
                      <a:pt x="431" y="288"/>
                      <a:pt x="460" y="293"/>
                    </a:cubicBezTo>
                    <a:cubicBezTo>
                      <a:pt x="507" y="302"/>
                      <a:pt x="554" y="311"/>
                      <a:pt x="601" y="320"/>
                    </a:cubicBezTo>
                    <a:cubicBezTo>
                      <a:pt x="610" y="322"/>
                      <a:pt x="619" y="324"/>
                      <a:pt x="628" y="324"/>
                    </a:cubicBezTo>
                    <a:cubicBezTo>
                      <a:pt x="642" y="326"/>
                      <a:pt x="653" y="318"/>
                      <a:pt x="663" y="309"/>
                    </a:cubicBezTo>
                    <a:cubicBezTo>
                      <a:pt x="668" y="305"/>
                      <a:pt x="665" y="302"/>
                      <a:pt x="661" y="300"/>
                    </a:cubicBezTo>
                    <a:cubicBezTo>
                      <a:pt x="641" y="290"/>
                      <a:pt x="622" y="280"/>
                      <a:pt x="603" y="270"/>
                    </a:cubicBezTo>
                    <a:cubicBezTo>
                      <a:pt x="599" y="269"/>
                      <a:pt x="596" y="267"/>
                      <a:pt x="592" y="264"/>
                    </a:cubicBezTo>
                    <a:cubicBezTo>
                      <a:pt x="596" y="261"/>
                      <a:pt x="600" y="258"/>
                      <a:pt x="603" y="255"/>
                    </a:cubicBezTo>
                    <a:cubicBezTo>
                      <a:pt x="612" y="259"/>
                      <a:pt x="621" y="258"/>
                      <a:pt x="626" y="251"/>
                    </a:cubicBezTo>
                    <a:cubicBezTo>
                      <a:pt x="632" y="242"/>
                      <a:pt x="628" y="226"/>
                      <a:pt x="617" y="216"/>
                    </a:cubicBezTo>
                    <a:cubicBezTo>
                      <a:pt x="606" y="205"/>
                      <a:pt x="592" y="204"/>
                      <a:pt x="585" y="213"/>
                    </a:cubicBezTo>
                    <a:cubicBezTo>
                      <a:pt x="583" y="216"/>
                      <a:pt x="582" y="219"/>
                      <a:pt x="582" y="223"/>
                    </a:cubicBezTo>
                    <a:cubicBezTo>
                      <a:pt x="573" y="226"/>
                      <a:pt x="564" y="230"/>
                      <a:pt x="554" y="233"/>
                    </a:cubicBezTo>
                    <a:cubicBezTo>
                      <a:pt x="557" y="230"/>
                      <a:pt x="561" y="226"/>
                      <a:pt x="565" y="223"/>
                    </a:cubicBezTo>
                    <a:cubicBezTo>
                      <a:pt x="571" y="224"/>
                      <a:pt x="577" y="222"/>
                      <a:pt x="580" y="217"/>
                    </a:cubicBezTo>
                    <a:cubicBezTo>
                      <a:pt x="587" y="208"/>
                      <a:pt x="583" y="192"/>
                      <a:pt x="572" y="182"/>
                    </a:cubicBezTo>
                    <a:cubicBezTo>
                      <a:pt x="570" y="179"/>
                      <a:pt x="568" y="178"/>
                      <a:pt x="565" y="176"/>
                    </a:cubicBezTo>
                    <a:cubicBezTo>
                      <a:pt x="602" y="158"/>
                      <a:pt x="637" y="136"/>
                      <a:pt x="666" y="106"/>
                    </a:cubicBezTo>
                    <a:cubicBezTo>
                      <a:pt x="674" y="99"/>
                      <a:pt x="681" y="90"/>
                      <a:pt x="686" y="80"/>
                    </a:cubicBezTo>
                    <a:cubicBezTo>
                      <a:pt x="696" y="60"/>
                      <a:pt x="689" y="42"/>
                      <a:pt x="667" y="37"/>
                    </a:cubicBezTo>
                    <a:close/>
                    <a:moveTo>
                      <a:pt x="488" y="67"/>
                    </a:moveTo>
                    <a:cubicBezTo>
                      <a:pt x="520" y="51"/>
                      <a:pt x="552" y="36"/>
                      <a:pt x="588" y="31"/>
                    </a:cubicBezTo>
                    <a:cubicBezTo>
                      <a:pt x="595" y="30"/>
                      <a:pt x="602" y="30"/>
                      <a:pt x="609" y="31"/>
                    </a:cubicBezTo>
                    <a:cubicBezTo>
                      <a:pt x="609" y="34"/>
                      <a:pt x="610" y="39"/>
                      <a:pt x="618" y="40"/>
                    </a:cubicBezTo>
                    <a:cubicBezTo>
                      <a:pt x="625" y="40"/>
                      <a:pt x="633" y="38"/>
                      <a:pt x="639" y="36"/>
                    </a:cubicBezTo>
                    <a:cubicBezTo>
                      <a:pt x="641" y="36"/>
                      <a:pt x="642" y="37"/>
                      <a:pt x="644" y="37"/>
                    </a:cubicBezTo>
                    <a:cubicBezTo>
                      <a:pt x="648" y="38"/>
                      <a:pt x="653" y="39"/>
                      <a:pt x="657" y="40"/>
                    </a:cubicBezTo>
                    <a:cubicBezTo>
                      <a:pt x="632" y="48"/>
                      <a:pt x="607" y="54"/>
                      <a:pt x="583" y="63"/>
                    </a:cubicBezTo>
                    <a:cubicBezTo>
                      <a:pt x="522" y="86"/>
                      <a:pt x="466" y="118"/>
                      <a:pt x="410" y="151"/>
                    </a:cubicBezTo>
                    <a:cubicBezTo>
                      <a:pt x="402" y="155"/>
                      <a:pt x="402" y="155"/>
                      <a:pt x="395" y="149"/>
                    </a:cubicBezTo>
                    <a:cubicBezTo>
                      <a:pt x="407" y="140"/>
                      <a:pt x="419" y="131"/>
                      <a:pt x="431" y="122"/>
                    </a:cubicBezTo>
                    <a:cubicBezTo>
                      <a:pt x="443" y="126"/>
                      <a:pt x="454" y="124"/>
                      <a:pt x="461" y="115"/>
                    </a:cubicBezTo>
                    <a:cubicBezTo>
                      <a:pt x="463" y="112"/>
                      <a:pt x="465" y="108"/>
                      <a:pt x="465" y="104"/>
                    </a:cubicBezTo>
                    <a:cubicBezTo>
                      <a:pt x="468" y="104"/>
                      <a:pt x="470" y="101"/>
                      <a:pt x="470" y="98"/>
                    </a:cubicBezTo>
                    <a:cubicBezTo>
                      <a:pt x="470" y="96"/>
                      <a:pt x="468" y="93"/>
                      <a:pt x="465" y="93"/>
                    </a:cubicBezTo>
                    <a:cubicBezTo>
                      <a:pt x="465" y="93"/>
                      <a:pt x="465" y="93"/>
                      <a:pt x="465" y="93"/>
                    </a:cubicBezTo>
                    <a:cubicBezTo>
                      <a:pt x="464" y="89"/>
                      <a:pt x="463" y="85"/>
                      <a:pt x="461" y="81"/>
                    </a:cubicBezTo>
                    <a:cubicBezTo>
                      <a:pt x="470" y="76"/>
                      <a:pt x="479" y="71"/>
                      <a:pt x="488" y="67"/>
                    </a:cubicBezTo>
                    <a:close/>
                    <a:moveTo>
                      <a:pt x="400" y="162"/>
                    </a:moveTo>
                    <a:cubicBezTo>
                      <a:pt x="396" y="164"/>
                      <a:pt x="392" y="166"/>
                      <a:pt x="389" y="166"/>
                    </a:cubicBezTo>
                    <a:cubicBezTo>
                      <a:pt x="385" y="166"/>
                      <a:pt x="381" y="163"/>
                      <a:pt x="376" y="161"/>
                    </a:cubicBezTo>
                    <a:cubicBezTo>
                      <a:pt x="380" y="158"/>
                      <a:pt x="383" y="157"/>
                      <a:pt x="386" y="155"/>
                    </a:cubicBezTo>
                    <a:cubicBezTo>
                      <a:pt x="391" y="150"/>
                      <a:pt x="395" y="155"/>
                      <a:pt x="399" y="158"/>
                    </a:cubicBezTo>
                    <a:cubicBezTo>
                      <a:pt x="400" y="158"/>
                      <a:pt x="400" y="162"/>
                      <a:pt x="400" y="162"/>
                    </a:cubicBezTo>
                    <a:close/>
                    <a:moveTo>
                      <a:pt x="428" y="100"/>
                    </a:moveTo>
                    <a:cubicBezTo>
                      <a:pt x="425" y="104"/>
                      <a:pt x="422" y="108"/>
                      <a:pt x="417" y="112"/>
                    </a:cubicBezTo>
                    <a:cubicBezTo>
                      <a:pt x="416" y="112"/>
                      <a:pt x="416" y="111"/>
                      <a:pt x="415" y="111"/>
                    </a:cubicBezTo>
                    <a:cubicBezTo>
                      <a:pt x="407" y="103"/>
                      <a:pt x="401" y="93"/>
                      <a:pt x="400" y="83"/>
                    </a:cubicBezTo>
                    <a:cubicBezTo>
                      <a:pt x="407" y="80"/>
                      <a:pt x="413" y="79"/>
                      <a:pt x="417" y="78"/>
                    </a:cubicBezTo>
                    <a:cubicBezTo>
                      <a:pt x="414" y="86"/>
                      <a:pt x="418" y="95"/>
                      <a:pt x="428" y="100"/>
                    </a:cubicBezTo>
                    <a:close/>
                    <a:moveTo>
                      <a:pt x="449" y="87"/>
                    </a:moveTo>
                    <a:cubicBezTo>
                      <a:pt x="453" y="85"/>
                      <a:pt x="456" y="83"/>
                      <a:pt x="460" y="81"/>
                    </a:cubicBezTo>
                    <a:cubicBezTo>
                      <a:pt x="462" y="85"/>
                      <a:pt x="463" y="89"/>
                      <a:pt x="464" y="93"/>
                    </a:cubicBezTo>
                    <a:cubicBezTo>
                      <a:pt x="461" y="94"/>
                      <a:pt x="460" y="96"/>
                      <a:pt x="460" y="98"/>
                    </a:cubicBezTo>
                    <a:cubicBezTo>
                      <a:pt x="460" y="101"/>
                      <a:pt x="461" y="103"/>
                      <a:pt x="464" y="104"/>
                    </a:cubicBezTo>
                    <a:cubicBezTo>
                      <a:pt x="463" y="107"/>
                      <a:pt x="462" y="111"/>
                      <a:pt x="459" y="114"/>
                    </a:cubicBezTo>
                    <a:cubicBezTo>
                      <a:pt x="453" y="122"/>
                      <a:pt x="443" y="124"/>
                      <a:pt x="432" y="121"/>
                    </a:cubicBezTo>
                    <a:cubicBezTo>
                      <a:pt x="433" y="120"/>
                      <a:pt x="434" y="119"/>
                      <a:pt x="435" y="119"/>
                    </a:cubicBezTo>
                    <a:cubicBezTo>
                      <a:pt x="444" y="111"/>
                      <a:pt x="456" y="103"/>
                      <a:pt x="449" y="87"/>
                    </a:cubicBezTo>
                    <a:close/>
                    <a:moveTo>
                      <a:pt x="404" y="61"/>
                    </a:moveTo>
                    <a:cubicBezTo>
                      <a:pt x="413" y="48"/>
                      <a:pt x="433" y="50"/>
                      <a:pt x="448" y="64"/>
                    </a:cubicBezTo>
                    <a:cubicBezTo>
                      <a:pt x="452" y="68"/>
                      <a:pt x="455" y="72"/>
                      <a:pt x="457" y="76"/>
                    </a:cubicBezTo>
                    <a:cubicBezTo>
                      <a:pt x="457" y="76"/>
                      <a:pt x="456" y="76"/>
                      <a:pt x="455" y="76"/>
                    </a:cubicBezTo>
                    <a:cubicBezTo>
                      <a:pt x="444" y="82"/>
                      <a:pt x="446" y="84"/>
                      <a:pt x="437" y="76"/>
                    </a:cubicBezTo>
                    <a:cubicBezTo>
                      <a:pt x="433" y="72"/>
                      <a:pt x="424" y="71"/>
                      <a:pt x="418" y="72"/>
                    </a:cubicBezTo>
                    <a:cubicBezTo>
                      <a:pt x="412" y="74"/>
                      <a:pt x="405" y="76"/>
                      <a:pt x="399" y="78"/>
                    </a:cubicBezTo>
                    <a:cubicBezTo>
                      <a:pt x="399" y="72"/>
                      <a:pt x="401" y="66"/>
                      <a:pt x="404" y="61"/>
                    </a:cubicBezTo>
                    <a:close/>
                    <a:moveTo>
                      <a:pt x="400" y="83"/>
                    </a:moveTo>
                    <a:cubicBezTo>
                      <a:pt x="401" y="93"/>
                      <a:pt x="407" y="103"/>
                      <a:pt x="415" y="112"/>
                    </a:cubicBezTo>
                    <a:cubicBezTo>
                      <a:pt x="416" y="112"/>
                      <a:pt x="416" y="112"/>
                      <a:pt x="416" y="113"/>
                    </a:cubicBezTo>
                    <a:cubicBezTo>
                      <a:pt x="385" y="140"/>
                      <a:pt x="318" y="175"/>
                      <a:pt x="294" y="173"/>
                    </a:cubicBezTo>
                    <a:cubicBezTo>
                      <a:pt x="301" y="168"/>
                      <a:pt x="307" y="165"/>
                      <a:pt x="313" y="161"/>
                    </a:cubicBezTo>
                    <a:cubicBezTo>
                      <a:pt x="321" y="156"/>
                      <a:pt x="327" y="150"/>
                      <a:pt x="335" y="147"/>
                    </a:cubicBezTo>
                    <a:cubicBezTo>
                      <a:pt x="351" y="140"/>
                      <a:pt x="354" y="129"/>
                      <a:pt x="342" y="117"/>
                    </a:cubicBezTo>
                    <a:cubicBezTo>
                      <a:pt x="352" y="106"/>
                      <a:pt x="379" y="91"/>
                      <a:pt x="400" y="83"/>
                    </a:cubicBezTo>
                    <a:close/>
                    <a:moveTo>
                      <a:pt x="341" y="121"/>
                    </a:moveTo>
                    <a:cubicBezTo>
                      <a:pt x="346" y="125"/>
                      <a:pt x="347" y="130"/>
                      <a:pt x="342" y="136"/>
                    </a:cubicBezTo>
                    <a:cubicBezTo>
                      <a:pt x="334" y="132"/>
                      <a:pt x="326" y="128"/>
                      <a:pt x="319" y="124"/>
                    </a:cubicBezTo>
                    <a:cubicBezTo>
                      <a:pt x="326" y="113"/>
                      <a:pt x="330" y="114"/>
                      <a:pt x="341" y="121"/>
                    </a:cubicBezTo>
                    <a:close/>
                    <a:moveTo>
                      <a:pt x="333" y="21"/>
                    </a:moveTo>
                    <a:cubicBezTo>
                      <a:pt x="342" y="8"/>
                      <a:pt x="362" y="10"/>
                      <a:pt x="378" y="24"/>
                    </a:cubicBezTo>
                    <a:cubicBezTo>
                      <a:pt x="393" y="39"/>
                      <a:pt x="398" y="61"/>
                      <a:pt x="389" y="74"/>
                    </a:cubicBezTo>
                    <a:cubicBezTo>
                      <a:pt x="384" y="81"/>
                      <a:pt x="375" y="84"/>
                      <a:pt x="366" y="82"/>
                    </a:cubicBezTo>
                    <a:cubicBezTo>
                      <a:pt x="368" y="79"/>
                      <a:pt x="371" y="77"/>
                      <a:pt x="373" y="74"/>
                    </a:cubicBezTo>
                    <a:cubicBezTo>
                      <a:pt x="380" y="67"/>
                      <a:pt x="380" y="58"/>
                      <a:pt x="376" y="49"/>
                    </a:cubicBezTo>
                    <a:cubicBezTo>
                      <a:pt x="369" y="34"/>
                      <a:pt x="355" y="26"/>
                      <a:pt x="339" y="32"/>
                    </a:cubicBezTo>
                    <a:cubicBezTo>
                      <a:pt x="336" y="33"/>
                      <a:pt x="332" y="34"/>
                      <a:pt x="329" y="35"/>
                    </a:cubicBezTo>
                    <a:cubicBezTo>
                      <a:pt x="329" y="30"/>
                      <a:pt x="331" y="25"/>
                      <a:pt x="333" y="21"/>
                    </a:cubicBezTo>
                    <a:close/>
                    <a:moveTo>
                      <a:pt x="348" y="74"/>
                    </a:moveTo>
                    <a:cubicBezTo>
                      <a:pt x="347" y="73"/>
                      <a:pt x="346" y="72"/>
                      <a:pt x="345" y="71"/>
                    </a:cubicBezTo>
                    <a:cubicBezTo>
                      <a:pt x="335" y="62"/>
                      <a:pt x="330" y="51"/>
                      <a:pt x="329" y="40"/>
                    </a:cubicBezTo>
                    <a:cubicBezTo>
                      <a:pt x="333" y="39"/>
                      <a:pt x="336" y="39"/>
                      <a:pt x="338" y="40"/>
                    </a:cubicBezTo>
                    <a:cubicBezTo>
                      <a:pt x="338" y="52"/>
                      <a:pt x="346" y="63"/>
                      <a:pt x="356" y="69"/>
                    </a:cubicBezTo>
                    <a:cubicBezTo>
                      <a:pt x="353" y="70"/>
                      <a:pt x="351" y="72"/>
                      <a:pt x="348" y="74"/>
                    </a:cubicBezTo>
                    <a:close/>
                    <a:moveTo>
                      <a:pt x="88" y="12"/>
                    </a:moveTo>
                    <a:cubicBezTo>
                      <a:pt x="88" y="11"/>
                      <a:pt x="89" y="10"/>
                      <a:pt x="89" y="10"/>
                    </a:cubicBezTo>
                    <a:cubicBezTo>
                      <a:pt x="92" y="10"/>
                      <a:pt x="96" y="9"/>
                      <a:pt x="99" y="10"/>
                    </a:cubicBezTo>
                    <a:cubicBezTo>
                      <a:pt x="154" y="35"/>
                      <a:pt x="209" y="59"/>
                      <a:pt x="264" y="84"/>
                    </a:cubicBezTo>
                    <a:cubicBezTo>
                      <a:pt x="271" y="87"/>
                      <a:pt x="278" y="90"/>
                      <a:pt x="285" y="94"/>
                    </a:cubicBezTo>
                    <a:cubicBezTo>
                      <a:pt x="278" y="107"/>
                      <a:pt x="273" y="108"/>
                      <a:pt x="262" y="102"/>
                    </a:cubicBezTo>
                    <a:cubicBezTo>
                      <a:pt x="223" y="82"/>
                      <a:pt x="185" y="62"/>
                      <a:pt x="146" y="41"/>
                    </a:cubicBezTo>
                    <a:cubicBezTo>
                      <a:pt x="127" y="31"/>
                      <a:pt x="108" y="22"/>
                      <a:pt x="88" y="12"/>
                    </a:cubicBezTo>
                    <a:close/>
                    <a:moveTo>
                      <a:pt x="235" y="140"/>
                    </a:moveTo>
                    <a:cubicBezTo>
                      <a:pt x="237" y="138"/>
                      <a:pt x="240" y="136"/>
                      <a:pt x="242" y="134"/>
                    </a:cubicBezTo>
                    <a:cubicBezTo>
                      <a:pt x="255" y="125"/>
                      <a:pt x="269" y="116"/>
                      <a:pt x="282" y="105"/>
                    </a:cubicBezTo>
                    <a:cubicBezTo>
                      <a:pt x="292" y="98"/>
                      <a:pt x="292" y="93"/>
                      <a:pt x="281" y="87"/>
                    </a:cubicBezTo>
                    <a:cubicBezTo>
                      <a:pt x="275" y="83"/>
                      <a:pt x="268" y="80"/>
                      <a:pt x="261" y="76"/>
                    </a:cubicBezTo>
                    <a:cubicBezTo>
                      <a:pt x="279" y="63"/>
                      <a:pt x="311" y="45"/>
                      <a:pt x="329" y="40"/>
                    </a:cubicBezTo>
                    <a:cubicBezTo>
                      <a:pt x="330" y="51"/>
                      <a:pt x="335" y="63"/>
                      <a:pt x="345" y="72"/>
                    </a:cubicBezTo>
                    <a:cubicBezTo>
                      <a:pt x="346" y="73"/>
                      <a:pt x="347" y="73"/>
                      <a:pt x="348" y="74"/>
                    </a:cubicBezTo>
                    <a:cubicBezTo>
                      <a:pt x="313" y="100"/>
                      <a:pt x="282" y="132"/>
                      <a:pt x="235" y="140"/>
                    </a:cubicBezTo>
                    <a:close/>
                    <a:moveTo>
                      <a:pt x="598" y="242"/>
                    </a:moveTo>
                    <a:cubicBezTo>
                      <a:pt x="596" y="243"/>
                      <a:pt x="594" y="245"/>
                      <a:pt x="591" y="246"/>
                    </a:cubicBezTo>
                    <a:cubicBezTo>
                      <a:pt x="586" y="241"/>
                      <a:pt x="583" y="234"/>
                      <a:pt x="583" y="228"/>
                    </a:cubicBezTo>
                    <a:cubicBezTo>
                      <a:pt x="585" y="227"/>
                      <a:pt x="587" y="226"/>
                      <a:pt x="589" y="225"/>
                    </a:cubicBezTo>
                    <a:cubicBezTo>
                      <a:pt x="587" y="234"/>
                      <a:pt x="589" y="240"/>
                      <a:pt x="598" y="242"/>
                    </a:cubicBezTo>
                    <a:close/>
                    <a:moveTo>
                      <a:pt x="586" y="213"/>
                    </a:moveTo>
                    <a:cubicBezTo>
                      <a:pt x="592" y="204"/>
                      <a:pt x="606" y="205"/>
                      <a:pt x="617" y="216"/>
                    </a:cubicBezTo>
                    <a:cubicBezTo>
                      <a:pt x="628" y="226"/>
                      <a:pt x="631" y="241"/>
                      <a:pt x="625" y="250"/>
                    </a:cubicBezTo>
                    <a:cubicBezTo>
                      <a:pt x="620" y="257"/>
                      <a:pt x="612" y="258"/>
                      <a:pt x="604" y="255"/>
                    </a:cubicBezTo>
                    <a:cubicBezTo>
                      <a:pt x="606" y="253"/>
                      <a:pt x="609" y="251"/>
                      <a:pt x="611" y="249"/>
                    </a:cubicBezTo>
                    <a:cubicBezTo>
                      <a:pt x="618" y="243"/>
                      <a:pt x="619" y="237"/>
                      <a:pt x="614" y="229"/>
                    </a:cubicBezTo>
                    <a:cubicBezTo>
                      <a:pt x="609" y="220"/>
                      <a:pt x="600" y="216"/>
                      <a:pt x="593" y="218"/>
                    </a:cubicBezTo>
                    <a:cubicBezTo>
                      <a:pt x="589" y="220"/>
                      <a:pt x="586" y="221"/>
                      <a:pt x="582" y="223"/>
                    </a:cubicBezTo>
                    <a:cubicBezTo>
                      <a:pt x="583" y="219"/>
                      <a:pt x="584" y="216"/>
                      <a:pt x="586" y="213"/>
                    </a:cubicBezTo>
                    <a:close/>
                    <a:moveTo>
                      <a:pt x="554" y="241"/>
                    </a:moveTo>
                    <a:cubicBezTo>
                      <a:pt x="564" y="236"/>
                      <a:pt x="573" y="232"/>
                      <a:pt x="582" y="228"/>
                    </a:cubicBezTo>
                    <a:cubicBezTo>
                      <a:pt x="583" y="234"/>
                      <a:pt x="586" y="241"/>
                      <a:pt x="591" y="246"/>
                    </a:cubicBezTo>
                    <a:cubicBezTo>
                      <a:pt x="573" y="258"/>
                      <a:pt x="555" y="268"/>
                      <a:pt x="534" y="272"/>
                    </a:cubicBezTo>
                    <a:cubicBezTo>
                      <a:pt x="537" y="268"/>
                      <a:pt x="541" y="266"/>
                      <a:pt x="545" y="264"/>
                    </a:cubicBezTo>
                    <a:cubicBezTo>
                      <a:pt x="557" y="258"/>
                      <a:pt x="559" y="254"/>
                      <a:pt x="554" y="241"/>
                    </a:cubicBezTo>
                    <a:close/>
                    <a:moveTo>
                      <a:pt x="537" y="246"/>
                    </a:moveTo>
                    <a:cubicBezTo>
                      <a:pt x="548" y="241"/>
                      <a:pt x="553" y="244"/>
                      <a:pt x="552" y="254"/>
                    </a:cubicBezTo>
                    <a:cubicBezTo>
                      <a:pt x="547" y="251"/>
                      <a:pt x="543" y="249"/>
                      <a:pt x="537" y="246"/>
                    </a:cubicBezTo>
                    <a:close/>
                    <a:moveTo>
                      <a:pt x="456" y="264"/>
                    </a:moveTo>
                    <a:cubicBezTo>
                      <a:pt x="458" y="263"/>
                      <a:pt x="460" y="262"/>
                      <a:pt x="463" y="260"/>
                    </a:cubicBezTo>
                    <a:cubicBezTo>
                      <a:pt x="473" y="254"/>
                      <a:pt x="484" y="248"/>
                      <a:pt x="495" y="241"/>
                    </a:cubicBezTo>
                    <a:cubicBezTo>
                      <a:pt x="503" y="235"/>
                      <a:pt x="510" y="228"/>
                      <a:pt x="503" y="215"/>
                    </a:cubicBezTo>
                    <a:cubicBezTo>
                      <a:pt x="516" y="210"/>
                      <a:pt x="528" y="206"/>
                      <a:pt x="539" y="201"/>
                    </a:cubicBezTo>
                    <a:cubicBezTo>
                      <a:pt x="541" y="206"/>
                      <a:pt x="544" y="211"/>
                      <a:pt x="548" y="215"/>
                    </a:cubicBezTo>
                    <a:cubicBezTo>
                      <a:pt x="549" y="215"/>
                      <a:pt x="549" y="215"/>
                      <a:pt x="549" y="215"/>
                    </a:cubicBezTo>
                    <a:cubicBezTo>
                      <a:pt x="524" y="243"/>
                      <a:pt x="494" y="260"/>
                      <a:pt x="456" y="264"/>
                    </a:cubicBezTo>
                    <a:close/>
                    <a:moveTo>
                      <a:pt x="483" y="224"/>
                    </a:moveTo>
                    <a:cubicBezTo>
                      <a:pt x="483" y="223"/>
                      <a:pt x="483" y="222"/>
                      <a:pt x="483" y="220"/>
                    </a:cubicBezTo>
                    <a:cubicBezTo>
                      <a:pt x="488" y="221"/>
                      <a:pt x="493" y="220"/>
                      <a:pt x="497" y="221"/>
                    </a:cubicBezTo>
                    <a:cubicBezTo>
                      <a:pt x="498" y="222"/>
                      <a:pt x="499" y="225"/>
                      <a:pt x="500" y="227"/>
                    </a:cubicBezTo>
                    <a:cubicBezTo>
                      <a:pt x="498" y="228"/>
                      <a:pt x="495" y="229"/>
                      <a:pt x="494" y="229"/>
                    </a:cubicBezTo>
                    <a:cubicBezTo>
                      <a:pt x="490" y="228"/>
                      <a:pt x="486" y="226"/>
                      <a:pt x="483" y="224"/>
                    </a:cubicBezTo>
                    <a:close/>
                    <a:moveTo>
                      <a:pt x="554" y="210"/>
                    </a:moveTo>
                    <a:cubicBezTo>
                      <a:pt x="553" y="212"/>
                      <a:pt x="551" y="213"/>
                      <a:pt x="550" y="215"/>
                    </a:cubicBezTo>
                    <a:cubicBezTo>
                      <a:pt x="549" y="215"/>
                      <a:pt x="549" y="214"/>
                      <a:pt x="548" y="214"/>
                    </a:cubicBezTo>
                    <a:cubicBezTo>
                      <a:pt x="544" y="210"/>
                      <a:pt x="541" y="206"/>
                      <a:pt x="539" y="201"/>
                    </a:cubicBezTo>
                    <a:cubicBezTo>
                      <a:pt x="542" y="200"/>
                      <a:pt x="545" y="199"/>
                      <a:pt x="548" y="198"/>
                    </a:cubicBezTo>
                    <a:cubicBezTo>
                      <a:pt x="546" y="204"/>
                      <a:pt x="548" y="208"/>
                      <a:pt x="554" y="210"/>
                    </a:cubicBezTo>
                    <a:close/>
                    <a:moveTo>
                      <a:pt x="572" y="181"/>
                    </a:moveTo>
                    <a:cubicBezTo>
                      <a:pt x="582" y="192"/>
                      <a:pt x="586" y="207"/>
                      <a:pt x="580" y="216"/>
                    </a:cubicBezTo>
                    <a:cubicBezTo>
                      <a:pt x="576" y="221"/>
                      <a:pt x="571" y="223"/>
                      <a:pt x="566" y="222"/>
                    </a:cubicBezTo>
                    <a:cubicBezTo>
                      <a:pt x="566" y="222"/>
                      <a:pt x="567" y="221"/>
                      <a:pt x="567" y="221"/>
                    </a:cubicBezTo>
                    <a:cubicBezTo>
                      <a:pt x="574" y="216"/>
                      <a:pt x="575" y="209"/>
                      <a:pt x="572" y="202"/>
                    </a:cubicBezTo>
                    <a:cubicBezTo>
                      <a:pt x="569" y="195"/>
                      <a:pt x="564" y="188"/>
                      <a:pt x="554" y="189"/>
                    </a:cubicBezTo>
                    <a:cubicBezTo>
                      <a:pt x="550" y="190"/>
                      <a:pt x="545" y="191"/>
                      <a:pt x="539" y="190"/>
                    </a:cubicBezTo>
                    <a:cubicBezTo>
                      <a:pt x="546" y="187"/>
                      <a:pt x="552" y="183"/>
                      <a:pt x="558" y="180"/>
                    </a:cubicBezTo>
                    <a:cubicBezTo>
                      <a:pt x="561" y="179"/>
                      <a:pt x="563" y="178"/>
                      <a:pt x="565" y="176"/>
                    </a:cubicBezTo>
                    <a:cubicBezTo>
                      <a:pt x="567" y="178"/>
                      <a:pt x="570" y="179"/>
                      <a:pt x="572" y="181"/>
                    </a:cubicBezTo>
                    <a:close/>
                    <a:moveTo>
                      <a:pt x="469" y="190"/>
                    </a:moveTo>
                    <a:cubicBezTo>
                      <a:pt x="377" y="235"/>
                      <a:pt x="283" y="279"/>
                      <a:pt x="186" y="313"/>
                    </a:cubicBezTo>
                    <a:cubicBezTo>
                      <a:pt x="162" y="322"/>
                      <a:pt x="136" y="329"/>
                      <a:pt x="111" y="335"/>
                    </a:cubicBezTo>
                    <a:cubicBezTo>
                      <a:pt x="100" y="338"/>
                      <a:pt x="97" y="334"/>
                      <a:pt x="99" y="322"/>
                    </a:cubicBezTo>
                    <a:cubicBezTo>
                      <a:pt x="128" y="323"/>
                      <a:pt x="155" y="316"/>
                      <a:pt x="182" y="302"/>
                    </a:cubicBezTo>
                    <a:cubicBezTo>
                      <a:pt x="175" y="299"/>
                      <a:pt x="170" y="296"/>
                      <a:pt x="165" y="294"/>
                    </a:cubicBezTo>
                    <a:cubicBezTo>
                      <a:pt x="143" y="282"/>
                      <a:pt x="122" y="271"/>
                      <a:pt x="100" y="260"/>
                    </a:cubicBezTo>
                    <a:cubicBezTo>
                      <a:pt x="97" y="258"/>
                      <a:pt x="94" y="255"/>
                      <a:pt x="93" y="253"/>
                    </a:cubicBezTo>
                    <a:cubicBezTo>
                      <a:pt x="92" y="235"/>
                      <a:pt x="91" y="217"/>
                      <a:pt x="92" y="199"/>
                    </a:cubicBezTo>
                    <a:cubicBezTo>
                      <a:pt x="92" y="195"/>
                      <a:pt x="96" y="188"/>
                      <a:pt x="100" y="186"/>
                    </a:cubicBezTo>
                    <a:cubicBezTo>
                      <a:pt x="104" y="185"/>
                      <a:pt x="111" y="186"/>
                      <a:pt x="115" y="188"/>
                    </a:cubicBezTo>
                    <a:cubicBezTo>
                      <a:pt x="119" y="190"/>
                      <a:pt x="122" y="194"/>
                      <a:pt x="124" y="198"/>
                    </a:cubicBezTo>
                    <a:cubicBezTo>
                      <a:pt x="139" y="218"/>
                      <a:pt x="153" y="238"/>
                      <a:pt x="167" y="258"/>
                    </a:cubicBezTo>
                    <a:cubicBezTo>
                      <a:pt x="171" y="264"/>
                      <a:pt x="175" y="263"/>
                      <a:pt x="180" y="259"/>
                    </a:cubicBezTo>
                    <a:cubicBezTo>
                      <a:pt x="180" y="259"/>
                      <a:pt x="181" y="258"/>
                      <a:pt x="182" y="258"/>
                    </a:cubicBezTo>
                    <a:cubicBezTo>
                      <a:pt x="182" y="258"/>
                      <a:pt x="207" y="241"/>
                      <a:pt x="228" y="227"/>
                    </a:cubicBezTo>
                    <a:cubicBezTo>
                      <a:pt x="238" y="222"/>
                      <a:pt x="247" y="216"/>
                      <a:pt x="257" y="212"/>
                    </a:cubicBezTo>
                    <a:cubicBezTo>
                      <a:pt x="269" y="206"/>
                      <a:pt x="271" y="207"/>
                      <a:pt x="278" y="219"/>
                    </a:cubicBezTo>
                    <a:cubicBezTo>
                      <a:pt x="247" y="237"/>
                      <a:pt x="216" y="255"/>
                      <a:pt x="185" y="272"/>
                    </a:cubicBezTo>
                    <a:cubicBezTo>
                      <a:pt x="186" y="273"/>
                      <a:pt x="186" y="274"/>
                      <a:pt x="187" y="274"/>
                    </a:cubicBezTo>
                    <a:cubicBezTo>
                      <a:pt x="188" y="274"/>
                      <a:pt x="189" y="273"/>
                      <a:pt x="190" y="273"/>
                    </a:cubicBezTo>
                    <a:cubicBezTo>
                      <a:pt x="254" y="243"/>
                      <a:pt x="318" y="212"/>
                      <a:pt x="382" y="182"/>
                    </a:cubicBezTo>
                    <a:cubicBezTo>
                      <a:pt x="389" y="178"/>
                      <a:pt x="399" y="174"/>
                      <a:pt x="402" y="167"/>
                    </a:cubicBezTo>
                    <a:cubicBezTo>
                      <a:pt x="407" y="159"/>
                      <a:pt x="413" y="154"/>
                      <a:pt x="420" y="150"/>
                    </a:cubicBezTo>
                    <a:cubicBezTo>
                      <a:pt x="432" y="143"/>
                      <a:pt x="444" y="136"/>
                      <a:pt x="456" y="130"/>
                    </a:cubicBezTo>
                    <a:cubicBezTo>
                      <a:pt x="512" y="99"/>
                      <a:pt x="569" y="70"/>
                      <a:pt x="631" y="53"/>
                    </a:cubicBezTo>
                    <a:cubicBezTo>
                      <a:pt x="643" y="49"/>
                      <a:pt x="656" y="45"/>
                      <a:pt x="670" y="48"/>
                    </a:cubicBezTo>
                    <a:cubicBezTo>
                      <a:pt x="674" y="49"/>
                      <a:pt x="676" y="50"/>
                      <a:pt x="678" y="52"/>
                    </a:cubicBezTo>
                    <a:cubicBezTo>
                      <a:pt x="675" y="54"/>
                      <a:pt x="671" y="57"/>
                      <a:pt x="665" y="61"/>
                    </a:cubicBezTo>
                    <a:cubicBezTo>
                      <a:pt x="663" y="62"/>
                      <a:pt x="661" y="64"/>
                      <a:pt x="658" y="65"/>
                    </a:cubicBezTo>
                    <a:cubicBezTo>
                      <a:pt x="656" y="67"/>
                      <a:pt x="653" y="69"/>
                      <a:pt x="650" y="71"/>
                    </a:cubicBezTo>
                    <a:cubicBezTo>
                      <a:pt x="644" y="74"/>
                      <a:pt x="638" y="78"/>
                      <a:pt x="632" y="82"/>
                    </a:cubicBezTo>
                    <a:cubicBezTo>
                      <a:pt x="608" y="97"/>
                      <a:pt x="583" y="112"/>
                      <a:pt x="583" y="112"/>
                    </a:cubicBezTo>
                    <a:cubicBezTo>
                      <a:pt x="583" y="112"/>
                      <a:pt x="609" y="99"/>
                      <a:pt x="634" y="85"/>
                    </a:cubicBezTo>
                    <a:cubicBezTo>
                      <a:pt x="641" y="82"/>
                      <a:pt x="647" y="78"/>
                      <a:pt x="653" y="75"/>
                    </a:cubicBezTo>
                    <a:cubicBezTo>
                      <a:pt x="656" y="74"/>
                      <a:pt x="659" y="72"/>
                      <a:pt x="661" y="70"/>
                    </a:cubicBezTo>
                    <a:cubicBezTo>
                      <a:pt x="661" y="70"/>
                      <a:pt x="661" y="70"/>
                      <a:pt x="662" y="70"/>
                    </a:cubicBezTo>
                    <a:cubicBezTo>
                      <a:pt x="657" y="73"/>
                      <a:pt x="653" y="76"/>
                      <a:pt x="648" y="80"/>
                    </a:cubicBezTo>
                    <a:cubicBezTo>
                      <a:pt x="641" y="84"/>
                      <a:pt x="634" y="88"/>
                      <a:pt x="627" y="93"/>
                    </a:cubicBezTo>
                    <a:cubicBezTo>
                      <a:pt x="620" y="97"/>
                      <a:pt x="613" y="102"/>
                      <a:pt x="606" y="106"/>
                    </a:cubicBezTo>
                    <a:cubicBezTo>
                      <a:pt x="599" y="110"/>
                      <a:pt x="593" y="114"/>
                      <a:pt x="588" y="117"/>
                    </a:cubicBezTo>
                    <a:cubicBezTo>
                      <a:pt x="577" y="124"/>
                      <a:pt x="570" y="128"/>
                      <a:pt x="570" y="128"/>
                    </a:cubicBezTo>
                    <a:cubicBezTo>
                      <a:pt x="570" y="128"/>
                      <a:pt x="577" y="124"/>
                      <a:pt x="588" y="118"/>
                    </a:cubicBezTo>
                    <a:cubicBezTo>
                      <a:pt x="594" y="115"/>
                      <a:pt x="600" y="112"/>
                      <a:pt x="607" y="108"/>
                    </a:cubicBezTo>
                    <a:cubicBezTo>
                      <a:pt x="614" y="105"/>
                      <a:pt x="622" y="100"/>
                      <a:pt x="629" y="96"/>
                    </a:cubicBezTo>
                    <a:cubicBezTo>
                      <a:pt x="636" y="92"/>
                      <a:pt x="643" y="88"/>
                      <a:pt x="650" y="84"/>
                    </a:cubicBezTo>
                    <a:cubicBezTo>
                      <a:pt x="657" y="80"/>
                      <a:pt x="663" y="76"/>
                      <a:pt x="669" y="73"/>
                    </a:cubicBezTo>
                    <a:cubicBezTo>
                      <a:pt x="669" y="73"/>
                      <a:pt x="669" y="73"/>
                      <a:pt x="669" y="73"/>
                    </a:cubicBezTo>
                    <a:cubicBezTo>
                      <a:pt x="669" y="73"/>
                      <a:pt x="669" y="73"/>
                      <a:pt x="669" y="73"/>
                    </a:cubicBezTo>
                    <a:cubicBezTo>
                      <a:pt x="666" y="75"/>
                      <a:pt x="663" y="77"/>
                      <a:pt x="660" y="79"/>
                    </a:cubicBezTo>
                    <a:cubicBezTo>
                      <a:pt x="654" y="83"/>
                      <a:pt x="647" y="87"/>
                      <a:pt x="640" y="92"/>
                    </a:cubicBezTo>
                    <a:cubicBezTo>
                      <a:pt x="636" y="94"/>
                      <a:pt x="633" y="96"/>
                      <a:pt x="629" y="99"/>
                    </a:cubicBezTo>
                    <a:cubicBezTo>
                      <a:pt x="625" y="101"/>
                      <a:pt x="621" y="104"/>
                      <a:pt x="617" y="106"/>
                    </a:cubicBezTo>
                    <a:cubicBezTo>
                      <a:pt x="586" y="125"/>
                      <a:pt x="555" y="145"/>
                      <a:pt x="555" y="145"/>
                    </a:cubicBezTo>
                    <a:cubicBezTo>
                      <a:pt x="555" y="145"/>
                      <a:pt x="587" y="127"/>
                      <a:pt x="619" y="109"/>
                    </a:cubicBezTo>
                    <a:cubicBezTo>
                      <a:pt x="623" y="107"/>
                      <a:pt x="627" y="105"/>
                      <a:pt x="631" y="103"/>
                    </a:cubicBezTo>
                    <a:cubicBezTo>
                      <a:pt x="635" y="101"/>
                      <a:pt x="638" y="99"/>
                      <a:pt x="641" y="97"/>
                    </a:cubicBezTo>
                    <a:cubicBezTo>
                      <a:pt x="630" y="105"/>
                      <a:pt x="619" y="113"/>
                      <a:pt x="607" y="120"/>
                    </a:cubicBezTo>
                    <a:cubicBezTo>
                      <a:pt x="562" y="144"/>
                      <a:pt x="516" y="168"/>
                      <a:pt x="469" y="190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36"/>
              <p:cNvSpPr>
                <a:spLocks noEditPoints="1"/>
              </p:cNvSpPr>
              <p:nvPr/>
            </p:nvSpPr>
            <p:spPr bwMode="auto">
              <a:xfrm>
                <a:off x="2620" y="572"/>
                <a:ext cx="95" cy="83"/>
              </a:xfrm>
              <a:custGeom>
                <a:avLst/>
                <a:gdLst>
                  <a:gd name="T0" fmla="*/ 50 w 86"/>
                  <a:gd name="T1" fmla="*/ 75 h 76"/>
                  <a:gd name="T2" fmla="*/ 50 w 86"/>
                  <a:gd name="T3" fmla="*/ 75 h 76"/>
                  <a:gd name="T4" fmla="*/ 1 w 86"/>
                  <a:gd name="T5" fmla="*/ 8 h 76"/>
                  <a:gd name="T6" fmla="*/ 2 w 86"/>
                  <a:gd name="T7" fmla="*/ 2 h 76"/>
                  <a:gd name="T8" fmla="*/ 7 w 86"/>
                  <a:gd name="T9" fmla="*/ 0 h 76"/>
                  <a:gd name="T10" fmla="*/ 85 w 86"/>
                  <a:gd name="T11" fmla="*/ 29 h 76"/>
                  <a:gd name="T12" fmla="*/ 85 w 86"/>
                  <a:gd name="T13" fmla="*/ 29 h 76"/>
                  <a:gd name="T14" fmla="*/ 85 w 86"/>
                  <a:gd name="T15" fmla="*/ 29 h 76"/>
                  <a:gd name="T16" fmla="*/ 86 w 86"/>
                  <a:gd name="T17" fmla="*/ 32 h 76"/>
                  <a:gd name="T18" fmla="*/ 85 w 86"/>
                  <a:gd name="T19" fmla="*/ 35 h 76"/>
                  <a:gd name="T20" fmla="*/ 82 w 86"/>
                  <a:gd name="T21" fmla="*/ 36 h 76"/>
                  <a:gd name="T22" fmla="*/ 64 w 86"/>
                  <a:gd name="T23" fmla="*/ 29 h 76"/>
                  <a:gd name="T24" fmla="*/ 45 w 86"/>
                  <a:gd name="T25" fmla="*/ 55 h 76"/>
                  <a:gd name="T26" fmla="*/ 56 w 86"/>
                  <a:gd name="T27" fmla="*/ 70 h 76"/>
                  <a:gd name="T28" fmla="*/ 56 w 86"/>
                  <a:gd name="T29" fmla="*/ 74 h 76"/>
                  <a:gd name="T30" fmla="*/ 53 w 86"/>
                  <a:gd name="T31" fmla="*/ 76 h 76"/>
                  <a:gd name="T32" fmla="*/ 50 w 86"/>
                  <a:gd name="T33" fmla="*/ 75 h 76"/>
                  <a:gd name="T34" fmla="*/ 41 w 86"/>
                  <a:gd name="T35" fmla="*/ 49 h 76"/>
                  <a:gd name="T36" fmla="*/ 58 w 86"/>
                  <a:gd name="T37" fmla="*/ 27 h 76"/>
                  <a:gd name="T38" fmla="*/ 11 w 86"/>
                  <a:gd name="T39" fmla="*/ 10 h 76"/>
                  <a:gd name="T40" fmla="*/ 41 w 86"/>
                  <a:gd name="T41" fmla="*/ 4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6" h="76">
                    <a:moveTo>
                      <a:pt x="50" y="75"/>
                    </a:moveTo>
                    <a:cubicBezTo>
                      <a:pt x="50" y="75"/>
                      <a:pt x="50" y="75"/>
                      <a:pt x="50" y="75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6" y="30"/>
                      <a:pt x="86" y="30"/>
                      <a:pt x="86" y="32"/>
                    </a:cubicBezTo>
                    <a:cubicBezTo>
                      <a:pt x="86" y="33"/>
                      <a:pt x="86" y="34"/>
                      <a:pt x="85" y="35"/>
                    </a:cubicBezTo>
                    <a:cubicBezTo>
                      <a:pt x="84" y="36"/>
                      <a:pt x="83" y="36"/>
                      <a:pt x="82" y="36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7" y="71"/>
                      <a:pt x="57" y="72"/>
                      <a:pt x="56" y="74"/>
                    </a:cubicBezTo>
                    <a:cubicBezTo>
                      <a:pt x="55" y="75"/>
                      <a:pt x="54" y="75"/>
                      <a:pt x="53" y="76"/>
                    </a:cubicBezTo>
                    <a:cubicBezTo>
                      <a:pt x="52" y="76"/>
                      <a:pt x="51" y="76"/>
                      <a:pt x="50" y="75"/>
                    </a:cubicBezTo>
                    <a:close/>
                    <a:moveTo>
                      <a:pt x="41" y="49"/>
                    </a:moveTo>
                    <a:cubicBezTo>
                      <a:pt x="58" y="27"/>
                      <a:pt x="58" y="27"/>
                      <a:pt x="58" y="27"/>
                    </a:cubicBezTo>
                    <a:cubicBezTo>
                      <a:pt x="11" y="10"/>
                      <a:pt x="11" y="10"/>
                      <a:pt x="11" y="10"/>
                    </a:cubicBezTo>
                    <a:lnTo>
                      <a:pt x="41" y="49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37"/>
              <p:cNvSpPr/>
              <p:nvPr/>
            </p:nvSpPr>
            <p:spPr bwMode="auto">
              <a:xfrm>
                <a:off x="2658" y="529"/>
                <a:ext cx="71" cy="69"/>
              </a:xfrm>
              <a:custGeom>
                <a:avLst/>
                <a:gdLst>
                  <a:gd name="T0" fmla="*/ 59 w 65"/>
                  <a:gd name="T1" fmla="*/ 62 h 63"/>
                  <a:gd name="T2" fmla="*/ 1 w 65"/>
                  <a:gd name="T3" fmla="*/ 7 h 63"/>
                  <a:gd name="T4" fmla="*/ 2 w 65"/>
                  <a:gd name="T5" fmla="*/ 2 h 63"/>
                  <a:gd name="T6" fmla="*/ 6 w 65"/>
                  <a:gd name="T7" fmla="*/ 1 h 63"/>
                  <a:gd name="T8" fmla="*/ 64 w 65"/>
                  <a:gd name="T9" fmla="*/ 56 h 63"/>
                  <a:gd name="T10" fmla="*/ 65 w 65"/>
                  <a:gd name="T11" fmla="*/ 59 h 63"/>
                  <a:gd name="T12" fmla="*/ 64 w 65"/>
                  <a:gd name="T13" fmla="*/ 61 h 63"/>
                  <a:gd name="T14" fmla="*/ 61 w 65"/>
                  <a:gd name="T15" fmla="*/ 63 h 63"/>
                  <a:gd name="T16" fmla="*/ 59 w 65"/>
                  <a:gd name="T17" fmla="*/ 6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3">
                    <a:moveTo>
                      <a:pt x="59" y="62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64" y="56"/>
                      <a:pt x="64" y="56"/>
                      <a:pt x="64" y="56"/>
                    </a:cubicBezTo>
                    <a:cubicBezTo>
                      <a:pt x="65" y="57"/>
                      <a:pt x="65" y="58"/>
                      <a:pt x="65" y="59"/>
                    </a:cubicBezTo>
                    <a:cubicBezTo>
                      <a:pt x="65" y="60"/>
                      <a:pt x="64" y="61"/>
                      <a:pt x="64" y="61"/>
                    </a:cubicBezTo>
                    <a:cubicBezTo>
                      <a:pt x="63" y="62"/>
                      <a:pt x="62" y="63"/>
                      <a:pt x="61" y="63"/>
                    </a:cubicBezTo>
                    <a:cubicBezTo>
                      <a:pt x="60" y="63"/>
                      <a:pt x="59" y="63"/>
                      <a:pt x="59" y="6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38"/>
              <p:cNvSpPr>
                <a:spLocks noEditPoints="1"/>
              </p:cNvSpPr>
              <p:nvPr/>
            </p:nvSpPr>
            <p:spPr bwMode="auto">
              <a:xfrm>
                <a:off x="2683" y="484"/>
                <a:ext cx="99" cy="96"/>
              </a:xfrm>
              <a:custGeom>
                <a:avLst/>
                <a:gdLst>
                  <a:gd name="T0" fmla="*/ 52 w 90"/>
                  <a:gd name="T1" fmla="*/ 86 h 87"/>
                  <a:gd name="T2" fmla="*/ 1 w 90"/>
                  <a:gd name="T3" fmla="*/ 25 h 87"/>
                  <a:gd name="T4" fmla="*/ 1 w 90"/>
                  <a:gd name="T5" fmla="*/ 21 h 87"/>
                  <a:gd name="T6" fmla="*/ 17 w 90"/>
                  <a:gd name="T7" fmla="*/ 8 h 87"/>
                  <a:gd name="T8" fmla="*/ 35 w 90"/>
                  <a:gd name="T9" fmla="*/ 0 h 87"/>
                  <a:gd name="T10" fmla="*/ 51 w 90"/>
                  <a:gd name="T11" fmla="*/ 9 h 87"/>
                  <a:gd name="T12" fmla="*/ 52 w 90"/>
                  <a:gd name="T13" fmla="*/ 38 h 87"/>
                  <a:gd name="T14" fmla="*/ 88 w 90"/>
                  <a:gd name="T15" fmla="*/ 53 h 87"/>
                  <a:gd name="T16" fmla="*/ 89 w 90"/>
                  <a:gd name="T17" fmla="*/ 54 h 87"/>
                  <a:gd name="T18" fmla="*/ 90 w 90"/>
                  <a:gd name="T19" fmla="*/ 57 h 87"/>
                  <a:gd name="T20" fmla="*/ 88 w 90"/>
                  <a:gd name="T21" fmla="*/ 60 h 87"/>
                  <a:gd name="T22" fmla="*/ 82 w 90"/>
                  <a:gd name="T23" fmla="*/ 59 h 87"/>
                  <a:gd name="T24" fmla="*/ 46 w 90"/>
                  <a:gd name="T25" fmla="*/ 44 h 87"/>
                  <a:gd name="T26" fmla="*/ 35 w 90"/>
                  <a:gd name="T27" fmla="*/ 53 h 87"/>
                  <a:gd name="T28" fmla="*/ 58 w 90"/>
                  <a:gd name="T29" fmla="*/ 81 h 87"/>
                  <a:gd name="T30" fmla="*/ 58 w 90"/>
                  <a:gd name="T31" fmla="*/ 83 h 87"/>
                  <a:gd name="T32" fmla="*/ 57 w 90"/>
                  <a:gd name="T33" fmla="*/ 86 h 87"/>
                  <a:gd name="T34" fmla="*/ 54 w 90"/>
                  <a:gd name="T35" fmla="*/ 87 h 87"/>
                  <a:gd name="T36" fmla="*/ 52 w 90"/>
                  <a:gd name="T37" fmla="*/ 86 h 87"/>
                  <a:gd name="T38" fmla="*/ 30 w 90"/>
                  <a:gd name="T39" fmla="*/ 48 h 87"/>
                  <a:gd name="T40" fmla="*/ 43 w 90"/>
                  <a:gd name="T41" fmla="*/ 38 h 87"/>
                  <a:gd name="T42" fmla="*/ 46 w 90"/>
                  <a:gd name="T43" fmla="*/ 14 h 87"/>
                  <a:gd name="T44" fmla="*/ 22 w 90"/>
                  <a:gd name="T45" fmla="*/ 13 h 87"/>
                  <a:gd name="T46" fmla="*/ 9 w 90"/>
                  <a:gd name="T47" fmla="*/ 23 h 87"/>
                  <a:gd name="T48" fmla="*/ 30 w 90"/>
                  <a:gd name="T49" fmla="*/ 4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0" h="87">
                    <a:moveTo>
                      <a:pt x="52" y="86"/>
                    </a:moveTo>
                    <a:cubicBezTo>
                      <a:pt x="1" y="25"/>
                      <a:pt x="1" y="25"/>
                      <a:pt x="1" y="25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3" y="3"/>
                      <a:pt x="29" y="0"/>
                      <a:pt x="35" y="0"/>
                    </a:cubicBezTo>
                    <a:cubicBezTo>
                      <a:pt x="40" y="0"/>
                      <a:pt x="46" y="3"/>
                      <a:pt x="51" y="9"/>
                    </a:cubicBezTo>
                    <a:cubicBezTo>
                      <a:pt x="59" y="19"/>
                      <a:pt x="60" y="29"/>
                      <a:pt x="52" y="38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3"/>
                      <a:pt x="89" y="53"/>
                      <a:pt x="89" y="54"/>
                    </a:cubicBezTo>
                    <a:cubicBezTo>
                      <a:pt x="90" y="55"/>
                      <a:pt x="90" y="56"/>
                      <a:pt x="90" y="57"/>
                    </a:cubicBezTo>
                    <a:cubicBezTo>
                      <a:pt x="89" y="58"/>
                      <a:pt x="89" y="59"/>
                      <a:pt x="88" y="60"/>
                    </a:cubicBezTo>
                    <a:cubicBezTo>
                      <a:pt x="87" y="61"/>
                      <a:pt x="85" y="60"/>
                      <a:pt x="82" y="59"/>
                    </a:cubicBezTo>
                    <a:cubicBezTo>
                      <a:pt x="46" y="44"/>
                      <a:pt x="46" y="44"/>
                      <a:pt x="46" y="44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2"/>
                      <a:pt x="58" y="82"/>
                      <a:pt x="58" y="83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6" y="86"/>
                      <a:pt x="55" y="87"/>
                      <a:pt x="54" y="87"/>
                    </a:cubicBezTo>
                    <a:cubicBezTo>
                      <a:pt x="53" y="87"/>
                      <a:pt x="52" y="87"/>
                      <a:pt x="52" y="86"/>
                    </a:cubicBezTo>
                    <a:close/>
                    <a:moveTo>
                      <a:pt x="30" y="48"/>
                    </a:moveTo>
                    <a:cubicBezTo>
                      <a:pt x="43" y="38"/>
                      <a:pt x="43" y="38"/>
                      <a:pt x="43" y="38"/>
                    </a:cubicBezTo>
                    <a:cubicBezTo>
                      <a:pt x="52" y="31"/>
                      <a:pt x="53" y="23"/>
                      <a:pt x="46" y="14"/>
                    </a:cubicBezTo>
                    <a:cubicBezTo>
                      <a:pt x="39" y="6"/>
                      <a:pt x="31" y="6"/>
                      <a:pt x="22" y="13"/>
                    </a:cubicBezTo>
                    <a:cubicBezTo>
                      <a:pt x="9" y="23"/>
                      <a:pt x="9" y="23"/>
                      <a:pt x="9" y="23"/>
                    </a:cubicBezTo>
                    <a:lnTo>
                      <a:pt x="30" y="48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39"/>
              <p:cNvSpPr>
                <a:spLocks noEditPoints="1"/>
              </p:cNvSpPr>
              <p:nvPr/>
            </p:nvSpPr>
            <p:spPr bwMode="auto">
              <a:xfrm>
                <a:off x="2789" y="431"/>
                <a:ext cx="73" cy="98"/>
              </a:xfrm>
              <a:custGeom>
                <a:avLst/>
                <a:gdLst>
                  <a:gd name="T0" fmla="*/ 15 w 67"/>
                  <a:gd name="T1" fmla="*/ 88 h 89"/>
                  <a:gd name="T2" fmla="*/ 15 w 67"/>
                  <a:gd name="T3" fmla="*/ 87 h 89"/>
                  <a:gd name="T4" fmla="*/ 0 w 67"/>
                  <a:gd name="T5" fmla="*/ 5 h 89"/>
                  <a:gd name="T6" fmla="*/ 3 w 67"/>
                  <a:gd name="T7" fmla="*/ 1 h 89"/>
                  <a:gd name="T8" fmla="*/ 8 w 67"/>
                  <a:gd name="T9" fmla="*/ 1 h 89"/>
                  <a:gd name="T10" fmla="*/ 66 w 67"/>
                  <a:gd name="T11" fmla="*/ 61 h 89"/>
                  <a:gd name="T12" fmla="*/ 66 w 67"/>
                  <a:gd name="T13" fmla="*/ 61 h 89"/>
                  <a:gd name="T14" fmla="*/ 67 w 67"/>
                  <a:gd name="T15" fmla="*/ 61 h 89"/>
                  <a:gd name="T16" fmla="*/ 66 w 67"/>
                  <a:gd name="T17" fmla="*/ 64 h 89"/>
                  <a:gd name="T18" fmla="*/ 64 w 67"/>
                  <a:gd name="T19" fmla="*/ 66 h 89"/>
                  <a:gd name="T20" fmla="*/ 60 w 67"/>
                  <a:gd name="T21" fmla="*/ 66 h 89"/>
                  <a:gd name="T22" fmla="*/ 47 w 67"/>
                  <a:gd name="T23" fmla="*/ 52 h 89"/>
                  <a:gd name="T24" fmla="*/ 19 w 67"/>
                  <a:gd name="T25" fmla="*/ 67 h 89"/>
                  <a:gd name="T26" fmla="*/ 22 w 67"/>
                  <a:gd name="T27" fmla="*/ 85 h 89"/>
                  <a:gd name="T28" fmla="*/ 20 w 67"/>
                  <a:gd name="T29" fmla="*/ 88 h 89"/>
                  <a:gd name="T30" fmla="*/ 17 w 67"/>
                  <a:gd name="T31" fmla="*/ 89 h 89"/>
                  <a:gd name="T32" fmla="*/ 15 w 67"/>
                  <a:gd name="T33" fmla="*/ 88 h 89"/>
                  <a:gd name="T34" fmla="*/ 17 w 67"/>
                  <a:gd name="T35" fmla="*/ 60 h 89"/>
                  <a:gd name="T36" fmla="*/ 43 w 67"/>
                  <a:gd name="T37" fmla="*/ 47 h 89"/>
                  <a:gd name="T38" fmla="*/ 9 w 67"/>
                  <a:gd name="T39" fmla="*/ 12 h 89"/>
                  <a:gd name="T40" fmla="*/ 17 w 67"/>
                  <a:gd name="T41" fmla="*/ 6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89">
                    <a:moveTo>
                      <a:pt x="15" y="88"/>
                    </a:moveTo>
                    <a:cubicBezTo>
                      <a:pt x="15" y="87"/>
                      <a:pt x="15" y="87"/>
                      <a:pt x="15" y="8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6" y="61"/>
                      <a:pt x="67" y="61"/>
                      <a:pt x="67" y="61"/>
                    </a:cubicBezTo>
                    <a:cubicBezTo>
                      <a:pt x="67" y="62"/>
                      <a:pt x="67" y="63"/>
                      <a:pt x="66" y="64"/>
                    </a:cubicBezTo>
                    <a:cubicBezTo>
                      <a:pt x="66" y="65"/>
                      <a:pt x="65" y="66"/>
                      <a:pt x="64" y="66"/>
                    </a:cubicBezTo>
                    <a:cubicBezTo>
                      <a:pt x="63" y="67"/>
                      <a:pt x="61" y="67"/>
                      <a:pt x="60" y="66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7"/>
                      <a:pt x="22" y="88"/>
                      <a:pt x="20" y="88"/>
                    </a:cubicBezTo>
                    <a:cubicBezTo>
                      <a:pt x="19" y="89"/>
                      <a:pt x="18" y="89"/>
                      <a:pt x="17" y="89"/>
                    </a:cubicBezTo>
                    <a:cubicBezTo>
                      <a:pt x="16" y="89"/>
                      <a:pt x="15" y="88"/>
                      <a:pt x="15" y="88"/>
                    </a:cubicBezTo>
                    <a:close/>
                    <a:moveTo>
                      <a:pt x="17" y="60"/>
                    </a:moveTo>
                    <a:cubicBezTo>
                      <a:pt x="43" y="47"/>
                      <a:pt x="43" y="47"/>
                      <a:pt x="43" y="47"/>
                    </a:cubicBezTo>
                    <a:cubicBezTo>
                      <a:pt x="9" y="12"/>
                      <a:pt x="9" y="12"/>
                      <a:pt x="9" y="12"/>
                    </a:cubicBezTo>
                    <a:lnTo>
                      <a:pt x="17" y="60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40"/>
              <p:cNvSpPr>
                <a:spLocks noEditPoints="1"/>
              </p:cNvSpPr>
              <p:nvPr/>
            </p:nvSpPr>
            <p:spPr bwMode="auto">
              <a:xfrm>
                <a:off x="2845" y="398"/>
                <a:ext cx="72" cy="100"/>
              </a:xfrm>
              <a:custGeom>
                <a:avLst/>
                <a:gdLst>
                  <a:gd name="T0" fmla="*/ 24 w 66"/>
                  <a:gd name="T1" fmla="*/ 89 h 91"/>
                  <a:gd name="T2" fmla="*/ 0 w 66"/>
                  <a:gd name="T3" fmla="*/ 13 h 91"/>
                  <a:gd name="T4" fmla="*/ 0 w 66"/>
                  <a:gd name="T5" fmla="*/ 10 h 91"/>
                  <a:gd name="T6" fmla="*/ 2 w 66"/>
                  <a:gd name="T7" fmla="*/ 9 h 91"/>
                  <a:gd name="T8" fmla="*/ 22 w 66"/>
                  <a:gd name="T9" fmla="*/ 3 h 91"/>
                  <a:gd name="T10" fmla="*/ 41 w 66"/>
                  <a:gd name="T11" fmla="*/ 3 h 91"/>
                  <a:gd name="T12" fmla="*/ 53 w 66"/>
                  <a:gd name="T13" fmla="*/ 19 h 91"/>
                  <a:gd name="T14" fmla="*/ 63 w 66"/>
                  <a:gd name="T15" fmla="*/ 53 h 91"/>
                  <a:gd name="T16" fmla="*/ 63 w 66"/>
                  <a:gd name="T17" fmla="*/ 73 h 91"/>
                  <a:gd name="T18" fmla="*/ 48 w 66"/>
                  <a:gd name="T19" fmla="*/ 84 h 91"/>
                  <a:gd name="T20" fmla="*/ 28 w 66"/>
                  <a:gd name="T21" fmla="*/ 90 h 91"/>
                  <a:gd name="T22" fmla="*/ 25 w 66"/>
                  <a:gd name="T23" fmla="*/ 90 h 91"/>
                  <a:gd name="T24" fmla="*/ 24 w 66"/>
                  <a:gd name="T25" fmla="*/ 89 h 91"/>
                  <a:gd name="T26" fmla="*/ 30 w 66"/>
                  <a:gd name="T27" fmla="*/ 82 h 91"/>
                  <a:gd name="T28" fmla="*/ 46 w 66"/>
                  <a:gd name="T29" fmla="*/ 77 h 91"/>
                  <a:gd name="T30" fmla="*/ 56 w 66"/>
                  <a:gd name="T31" fmla="*/ 69 h 91"/>
                  <a:gd name="T32" fmla="*/ 56 w 66"/>
                  <a:gd name="T33" fmla="*/ 55 h 91"/>
                  <a:gd name="T34" fmla="*/ 45 w 66"/>
                  <a:gd name="T35" fmla="*/ 21 h 91"/>
                  <a:gd name="T36" fmla="*/ 37 w 66"/>
                  <a:gd name="T37" fmla="*/ 10 h 91"/>
                  <a:gd name="T38" fmla="*/ 24 w 66"/>
                  <a:gd name="T39" fmla="*/ 9 h 91"/>
                  <a:gd name="T40" fmla="*/ 8 w 66"/>
                  <a:gd name="T41" fmla="*/ 14 h 91"/>
                  <a:gd name="T42" fmla="*/ 30 w 66"/>
                  <a:gd name="T43" fmla="*/ 8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6" h="91">
                    <a:moveTo>
                      <a:pt x="24" y="8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1" y="10"/>
                      <a:pt x="1" y="9"/>
                      <a:pt x="2" y="9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9" y="0"/>
                      <a:pt x="35" y="1"/>
                      <a:pt x="41" y="3"/>
                    </a:cubicBezTo>
                    <a:cubicBezTo>
                      <a:pt x="46" y="5"/>
                      <a:pt x="50" y="11"/>
                      <a:pt x="53" y="19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6" y="61"/>
                      <a:pt x="66" y="68"/>
                      <a:pt x="63" y="73"/>
                    </a:cubicBezTo>
                    <a:cubicBezTo>
                      <a:pt x="60" y="78"/>
                      <a:pt x="55" y="82"/>
                      <a:pt x="48" y="84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1"/>
                      <a:pt x="26" y="91"/>
                      <a:pt x="25" y="90"/>
                    </a:cubicBezTo>
                    <a:cubicBezTo>
                      <a:pt x="25" y="90"/>
                      <a:pt x="24" y="89"/>
                      <a:pt x="24" y="89"/>
                    </a:cubicBezTo>
                    <a:close/>
                    <a:moveTo>
                      <a:pt x="30" y="82"/>
                    </a:moveTo>
                    <a:cubicBezTo>
                      <a:pt x="46" y="77"/>
                      <a:pt x="46" y="77"/>
                      <a:pt x="46" y="77"/>
                    </a:cubicBezTo>
                    <a:cubicBezTo>
                      <a:pt x="51" y="76"/>
                      <a:pt x="54" y="73"/>
                      <a:pt x="56" y="69"/>
                    </a:cubicBezTo>
                    <a:cubicBezTo>
                      <a:pt x="58" y="65"/>
                      <a:pt x="58" y="61"/>
                      <a:pt x="56" y="55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16"/>
                      <a:pt x="41" y="12"/>
                      <a:pt x="37" y="10"/>
                    </a:cubicBezTo>
                    <a:cubicBezTo>
                      <a:pt x="34" y="8"/>
                      <a:pt x="29" y="8"/>
                      <a:pt x="24" y="9"/>
                    </a:cubicBezTo>
                    <a:cubicBezTo>
                      <a:pt x="8" y="14"/>
                      <a:pt x="8" y="14"/>
                      <a:pt x="8" y="14"/>
                    </a:cubicBezTo>
                    <a:lnTo>
                      <a:pt x="30" y="82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41"/>
              <p:cNvSpPr/>
              <p:nvPr/>
            </p:nvSpPr>
            <p:spPr bwMode="auto">
              <a:xfrm>
                <a:off x="2917" y="379"/>
                <a:ext cx="64" cy="98"/>
              </a:xfrm>
              <a:custGeom>
                <a:avLst/>
                <a:gdLst>
                  <a:gd name="T0" fmla="*/ 0 w 58"/>
                  <a:gd name="T1" fmla="*/ 10 h 89"/>
                  <a:gd name="T2" fmla="*/ 1 w 58"/>
                  <a:gd name="T3" fmla="*/ 8 h 89"/>
                  <a:gd name="T4" fmla="*/ 4 w 58"/>
                  <a:gd name="T5" fmla="*/ 7 h 89"/>
                  <a:gd name="T6" fmla="*/ 8 w 58"/>
                  <a:gd name="T7" fmla="*/ 8 h 89"/>
                  <a:gd name="T8" fmla="*/ 39 w 58"/>
                  <a:gd name="T9" fmla="*/ 76 h 89"/>
                  <a:gd name="T10" fmla="*/ 50 w 58"/>
                  <a:gd name="T11" fmla="*/ 2 h 89"/>
                  <a:gd name="T12" fmla="*/ 53 w 58"/>
                  <a:gd name="T13" fmla="*/ 0 h 89"/>
                  <a:gd name="T14" fmla="*/ 56 w 58"/>
                  <a:gd name="T15" fmla="*/ 0 h 89"/>
                  <a:gd name="T16" fmla="*/ 58 w 58"/>
                  <a:gd name="T17" fmla="*/ 2 h 89"/>
                  <a:gd name="T18" fmla="*/ 58 w 58"/>
                  <a:gd name="T19" fmla="*/ 3 h 89"/>
                  <a:gd name="T20" fmla="*/ 58 w 58"/>
                  <a:gd name="T21" fmla="*/ 3 h 89"/>
                  <a:gd name="T22" fmla="*/ 45 w 58"/>
                  <a:gd name="T23" fmla="*/ 85 h 89"/>
                  <a:gd name="T24" fmla="*/ 41 w 58"/>
                  <a:gd name="T25" fmla="*/ 88 h 89"/>
                  <a:gd name="T26" fmla="*/ 36 w 58"/>
                  <a:gd name="T27" fmla="*/ 86 h 89"/>
                  <a:gd name="T28" fmla="*/ 1 w 58"/>
                  <a:gd name="T29" fmla="*/ 11 h 89"/>
                  <a:gd name="T30" fmla="*/ 0 w 58"/>
                  <a:gd name="T31" fmla="*/ 1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89">
                    <a:moveTo>
                      <a:pt x="0" y="10"/>
                    </a:moveTo>
                    <a:cubicBezTo>
                      <a:pt x="0" y="10"/>
                      <a:pt x="1" y="9"/>
                      <a:pt x="1" y="8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6" y="6"/>
                      <a:pt x="7" y="7"/>
                      <a:pt x="8" y="8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1"/>
                      <a:pt x="51" y="0"/>
                      <a:pt x="53" y="0"/>
                    </a:cubicBezTo>
                    <a:cubicBezTo>
                      <a:pt x="54" y="0"/>
                      <a:pt x="55" y="0"/>
                      <a:pt x="56" y="0"/>
                    </a:cubicBezTo>
                    <a:cubicBezTo>
                      <a:pt x="57" y="1"/>
                      <a:pt x="58" y="2"/>
                      <a:pt x="58" y="2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5" y="87"/>
                      <a:pt x="43" y="88"/>
                      <a:pt x="41" y="88"/>
                    </a:cubicBezTo>
                    <a:cubicBezTo>
                      <a:pt x="38" y="89"/>
                      <a:pt x="36" y="88"/>
                      <a:pt x="36" y="86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42"/>
              <p:cNvSpPr/>
              <p:nvPr/>
            </p:nvSpPr>
            <p:spPr bwMode="auto">
              <a:xfrm>
                <a:off x="3002" y="378"/>
                <a:ext cx="55" cy="95"/>
              </a:xfrm>
              <a:custGeom>
                <a:avLst/>
                <a:gdLst>
                  <a:gd name="T0" fmla="*/ 0 w 50"/>
                  <a:gd name="T1" fmla="*/ 82 h 86"/>
                  <a:gd name="T2" fmla="*/ 2 w 50"/>
                  <a:gd name="T3" fmla="*/ 2 h 86"/>
                  <a:gd name="T4" fmla="*/ 3 w 50"/>
                  <a:gd name="T5" fmla="*/ 0 h 86"/>
                  <a:gd name="T6" fmla="*/ 6 w 50"/>
                  <a:gd name="T7" fmla="*/ 0 h 86"/>
                  <a:gd name="T8" fmla="*/ 47 w 50"/>
                  <a:gd name="T9" fmla="*/ 0 h 86"/>
                  <a:gd name="T10" fmla="*/ 50 w 50"/>
                  <a:gd name="T11" fmla="*/ 4 h 86"/>
                  <a:gd name="T12" fmla="*/ 49 w 50"/>
                  <a:gd name="T13" fmla="*/ 6 h 86"/>
                  <a:gd name="T14" fmla="*/ 47 w 50"/>
                  <a:gd name="T15" fmla="*/ 8 h 86"/>
                  <a:gd name="T16" fmla="*/ 10 w 50"/>
                  <a:gd name="T17" fmla="*/ 7 h 86"/>
                  <a:gd name="T18" fmla="*/ 9 w 50"/>
                  <a:gd name="T19" fmla="*/ 39 h 86"/>
                  <a:gd name="T20" fmla="*/ 27 w 50"/>
                  <a:gd name="T21" fmla="*/ 39 h 86"/>
                  <a:gd name="T22" fmla="*/ 30 w 50"/>
                  <a:gd name="T23" fmla="*/ 40 h 86"/>
                  <a:gd name="T24" fmla="*/ 30 w 50"/>
                  <a:gd name="T25" fmla="*/ 43 h 86"/>
                  <a:gd name="T26" fmla="*/ 27 w 50"/>
                  <a:gd name="T27" fmla="*/ 46 h 86"/>
                  <a:gd name="T28" fmla="*/ 9 w 50"/>
                  <a:gd name="T29" fmla="*/ 46 h 86"/>
                  <a:gd name="T30" fmla="*/ 8 w 50"/>
                  <a:gd name="T31" fmla="*/ 78 h 86"/>
                  <a:gd name="T32" fmla="*/ 46 w 50"/>
                  <a:gd name="T33" fmla="*/ 79 h 86"/>
                  <a:gd name="T34" fmla="*/ 48 w 50"/>
                  <a:gd name="T35" fmla="*/ 80 h 86"/>
                  <a:gd name="T36" fmla="*/ 48 w 50"/>
                  <a:gd name="T37" fmla="*/ 82 h 86"/>
                  <a:gd name="T38" fmla="*/ 45 w 50"/>
                  <a:gd name="T39" fmla="*/ 86 h 86"/>
                  <a:gd name="T40" fmla="*/ 4 w 50"/>
                  <a:gd name="T41" fmla="*/ 85 h 86"/>
                  <a:gd name="T42" fmla="*/ 1 w 50"/>
                  <a:gd name="T43" fmla="*/ 84 h 86"/>
                  <a:gd name="T44" fmla="*/ 0 w 50"/>
                  <a:gd name="T45" fmla="*/ 8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86">
                    <a:moveTo>
                      <a:pt x="0" y="8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9" y="0"/>
                      <a:pt x="50" y="2"/>
                      <a:pt x="50" y="4"/>
                    </a:cubicBezTo>
                    <a:cubicBezTo>
                      <a:pt x="50" y="5"/>
                      <a:pt x="50" y="6"/>
                      <a:pt x="49" y="6"/>
                    </a:cubicBezTo>
                    <a:cubicBezTo>
                      <a:pt x="49" y="7"/>
                      <a:pt x="48" y="8"/>
                      <a:pt x="47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9" y="40"/>
                      <a:pt x="30" y="40"/>
                    </a:cubicBezTo>
                    <a:cubicBezTo>
                      <a:pt x="30" y="41"/>
                      <a:pt x="30" y="42"/>
                      <a:pt x="30" y="43"/>
                    </a:cubicBezTo>
                    <a:cubicBezTo>
                      <a:pt x="30" y="45"/>
                      <a:pt x="29" y="46"/>
                      <a:pt x="27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46" y="79"/>
                      <a:pt x="47" y="79"/>
                      <a:pt x="48" y="80"/>
                    </a:cubicBezTo>
                    <a:cubicBezTo>
                      <a:pt x="48" y="80"/>
                      <a:pt x="48" y="81"/>
                      <a:pt x="48" y="82"/>
                    </a:cubicBezTo>
                    <a:cubicBezTo>
                      <a:pt x="48" y="85"/>
                      <a:pt x="47" y="86"/>
                      <a:pt x="45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3" y="85"/>
                      <a:pt x="2" y="85"/>
                      <a:pt x="1" y="84"/>
                    </a:cubicBezTo>
                    <a:cubicBezTo>
                      <a:pt x="1" y="84"/>
                      <a:pt x="0" y="83"/>
                      <a:pt x="0" y="8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43"/>
              <p:cNvSpPr/>
              <p:nvPr/>
            </p:nvSpPr>
            <p:spPr bwMode="auto">
              <a:xfrm>
                <a:off x="3065" y="382"/>
                <a:ext cx="69" cy="101"/>
              </a:xfrm>
              <a:custGeom>
                <a:avLst/>
                <a:gdLst>
                  <a:gd name="T0" fmla="*/ 0 w 63"/>
                  <a:gd name="T1" fmla="*/ 81 h 92"/>
                  <a:gd name="T2" fmla="*/ 14 w 63"/>
                  <a:gd name="T3" fmla="*/ 3 h 92"/>
                  <a:gd name="T4" fmla="*/ 19 w 63"/>
                  <a:gd name="T5" fmla="*/ 1 h 92"/>
                  <a:gd name="T6" fmla="*/ 24 w 63"/>
                  <a:gd name="T7" fmla="*/ 7 h 92"/>
                  <a:gd name="T8" fmla="*/ 43 w 63"/>
                  <a:gd name="T9" fmla="*/ 74 h 92"/>
                  <a:gd name="T10" fmla="*/ 55 w 63"/>
                  <a:gd name="T11" fmla="*/ 10 h 92"/>
                  <a:gd name="T12" fmla="*/ 60 w 63"/>
                  <a:gd name="T13" fmla="*/ 8 h 92"/>
                  <a:gd name="T14" fmla="*/ 63 w 63"/>
                  <a:gd name="T15" fmla="*/ 12 h 92"/>
                  <a:gd name="T16" fmla="*/ 48 w 63"/>
                  <a:gd name="T17" fmla="*/ 90 h 92"/>
                  <a:gd name="T18" fmla="*/ 47 w 63"/>
                  <a:gd name="T19" fmla="*/ 92 h 92"/>
                  <a:gd name="T20" fmla="*/ 44 w 63"/>
                  <a:gd name="T21" fmla="*/ 92 h 92"/>
                  <a:gd name="T22" fmla="*/ 40 w 63"/>
                  <a:gd name="T23" fmla="*/ 87 h 92"/>
                  <a:gd name="T24" fmla="*/ 19 w 63"/>
                  <a:gd name="T25" fmla="*/ 19 h 92"/>
                  <a:gd name="T26" fmla="*/ 8 w 63"/>
                  <a:gd name="T27" fmla="*/ 82 h 92"/>
                  <a:gd name="T28" fmla="*/ 6 w 63"/>
                  <a:gd name="T29" fmla="*/ 84 h 92"/>
                  <a:gd name="T30" fmla="*/ 3 w 63"/>
                  <a:gd name="T31" fmla="*/ 85 h 92"/>
                  <a:gd name="T32" fmla="*/ 1 w 63"/>
                  <a:gd name="T33" fmla="*/ 83 h 92"/>
                  <a:gd name="T34" fmla="*/ 0 w 63"/>
                  <a:gd name="T35" fmla="*/ 8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92">
                    <a:moveTo>
                      <a:pt x="0" y="81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5" y="1"/>
                      <a:pt x="16" y="0"/>
                      <a:pt x="19" y="1"/>
                    </a:cubicBezTo>
                    <a:cubicBezTo>
                      <a:pt x="21" y="1"/>
                      <a:pt x="23" y="3"/>
                      <a:pt x="24" y="7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6" y="8"/>
                      <a:pt x="57" y="8"/>
                      <a:pt x="60" y="8"/>
                    </a:cubicBezTo>
                    <a:cubicBezTo>
                      <a:pt x="62" y="9"/>
                      <a:pt x="63" y="10"/>
                      <a:pt x="63" y="12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1"/>
                      <a:pt x="48" y="91"/>
                      <a:pt x="47" y="92"/>
                    </a:cubicBezTo>
                    <a:cubicBezTo>
                      <a:pt x="46" y="92"/>
                      <a:pt x="45" y="92"/>
                      <a:pt x="44" y="92"/>
                    </a:cubicBezTo>
                    <a:cubicBezTo>
                      <a:pt x="42" y="92"/>
                      <a:pt x="41" y="90"/>
                      <a:pt x="40" y="87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7" y="83"/>
                      <a:pt x="7" y="84"/>
                      <a:pt x="6" y="84"/>
                    </a:cubicBezTo>
                    <a:cubicBezTo>
                      <a:pt x="5" y="85"/>
                      <a:pt x="4" y="85"/>
                      <a:pt x="3" y="85"/>
                    </a:cubicBezTo>
                    <a:cubicBezTo>
                      <a:pt x="2" y="84"/>
                      <a:pt x="1" y="84"/>
                      <a:pt x="1" y="83"/>
                    </a:cubicBezTo>
                    <a:cubicBezTo>
                      <a:pt x="0" y="83"/>
                      <a:pt x="0" y="82"/>
                      <a:pt x="0" y="8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44"/>
              <p:cNvSpPr/>
              <p:nvPr/>
            </p:nvSpPr>
            <p:spPr bwMode="auto">
              <a:xfrm>
                <a:off x="3149" y="398"/>
                <a:ext cx="61" cy="98"/>
              </a:xfrm>
              <a:custGeom>
                <a:avLst/>
                <a:gdLst>
                  <a:gd name="T0" fmla="*/ 5 w 55"/>
                  <a:gd name="T1" fmla="*/ 3 h 89"/>
                  <a:gd name="T2" fmla="*/ 7 w 55"/>
                  <a:gd name="T3" fmla="*/ 1 h 89"/>
                  <a:gd name="T4" fmla="*/ 9 w 55"/>
                  <a:gd name="T5" fmla="*/ 0 h 89"/>
                  <a:gd name="T6" fmla="*/ 53 w 55"/>
                  <a:gd name="T7" fmla="*/ 16 h 89"/>
                  <a:gd name="T8" fmla="*/ 55 w 55"/>
                  <a:gd name="T9" fmla="*/ 18 h 89"/>
                  <a:gd name="T10" fmla="*/ 55 w 55"/>
                  <a:gd name="T11" fmla="*/ 20 h 89"/>
                  <a:gd name="T12" fmla="*/ 53 w 55"/>
                  <a:gd name="T13" fmla="*/ 22 h 89"/>
                  <a:gd name="T14" fmla="*/ 51 w 55"/>
                  <a:gd name="T15" fmla="*/ 23 h 89"/>
                  <a:gd name="T16" fmla="*/ 33 w 55"/>
                  <a:gd name="T17" fmla="*/ 16 h 89"/>
                  <a:gd name="T18" fmla="*/ 7 w 55"/>
                  <a:gd name="T19" fmla="*/ 87 h 89"/>
                  <a:gd name="T20" fmla="*/ 6 w 55"/>
                  <a:gd name="T21" fmla="*/ 89 h 89"/>
                  <a:gd name="T22" fmla="*/ 3 w 55"/>
                  <a:gd name="T23" fmla="*/ 88 h 89"/>
                  <a:gd name="T24" fmla="*/ 0 w 55"/>
                  <a:gd name="T25" fmla="*/ 87 h 89"/>
                  <a:gd name="T26" fmla="*/ 0 w 55"/>
                  <a:gd name="T27" fmla="*/ 84 h 89"/>
                  <a:gd name="T28" fmla="*/ 25 w 55"/>
                  <a:gd name="T29" fmla="*/ 13 h 89"/>
                  <a:gd name="T30" fmla="*/ 7 w 55"/>
                  <a:gd name="T31" fmla="*/ 7 h 89"/>
                  <a:gd name="T32" fmla="*/ 5 w 55"/>
                  <a:gd name="T33" fmla="*/ 5 h 89"/>
                  <a:gd name="T34" fmla="*/ 5 w 55"/>
                  <a:gd name="T35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5" h="89">
                    <a:moveTo>
                      <a:pt x="5" y="3"/>
                    </a:moveTo>
                    <a:cubicBezTo>
                      <a:pt x="6" y="2"/>
                      <a:pt x="6" y="1"/>
                      <a:pt x="7" y="1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4" y="16"/>
                      <a:pt x="55" y="17"/>
                      <a:pt x="55" y="18"/>
                    </a:cubicBezTo>
                    <a:cubicBezTo>
                      <a:pt x="55" y="18"/>
                      <a:pt x="55" y="19"/>
                      <a:pt x="55" y="20"/>
                    </a:cubicBezTo>
                    <a:cubicBezTo>
                      <a:pt x="55" y="21"/>
                      <a:pt x="54" y="22"/>
                      <a:pt x="53" y="22"/>
                    </a:cubicBezTo>
                    <a:cubicBezTo>
                      <a:pt x="53" y="23"/>
                      <a:pt x="52" y="23"/>
                      <a:pt x="51" y="23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8"/>
                      <a:pt x="7" y="88"/>
                      <a:pt x="6" y="89"/>
                    </a:cubicBezTo>
                    <a:cubicBezTo>
                      <a:pt x="5" y="89"/>
                      <a:pt x="4" y="89"/>
                      <a:pt x="3" y="88"/>
                    </a:cubicBezTo>
                    <a:cubicBezTo>
                      <a:pt x="2" y="88"/>
                      <a:pt x="1" y="88"/>
                      <a:pt x="0" y="87"/>
                    </a:cubicBezTo>
                    <a:cubicBezTo>
                      <a:pt x="0" y="86"/>
                      <a:pt x="0" y="85"/>
                      <a:pt x="0" y="8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45"/>
              <p:cNvSpPr/>
              <p:nvPr/>
            </p:nvSpPr>
            <p:spPr bwMode="auto">
              <a:xfrm>
                <a:off x="3194" y="427"/>
                <a:ext cx="85" cy="100"/>
              </a:xfrm>
              <a:custGeom>
                <a:avLst/>
                <a:gdLst>
                  <a:gd name="T0" fmla="*/ 5 w 77"/>
                  <a:gd name="T1" fmla="*/ 53 h 91"/>
                  <a:gd name="T2" fmla="*/ 33 w 77"/>
                  <a:gd name="T3" fmla="*/ 2 h 91"/>
                  <a:gd name="T4" fmla="*/ 38 w 77"/>
                  <a:gd name="T5" fmla="*/ 1 h 91"/>
                  <a:gd name="T6" fmla="*/ 40 w 77"/>
                  <a:gd name="T7" fmla="*/ 6 h 91"/>
                  <a:gd name="T8" fmla="*/ 12 w 77"/>
                  <a:gd name="T9" fmla="*/ 57 h 91"/>
                  <a:gd name="T10" fmla="*/ 9 w 77"/>
                  <a:gd name="T11" fmla="*/ 71 h 91"/>
                  <a:gd name="T12" fmla="*/ 18 w 77"/>
                  <a:gd name="T13" fmla="*/ 81 h 91"/>
                  <a:gd name="T14" fmla="*/ 31 w 77"/>
                  <a:gd name="T15" fmla="*/ 83 h 91"/>
                  <a:gd name="T16" fmla="*/ 41 w 77"/>
                  <a:gd name="T17" fmla="*/ 73 h 91"/>
                  <a:gd name="T18" fmla="*/ 69 w 77"/>
                  <a:gd name="T19" fmla="*/ 22 h 91"/>
                  <a:gd name="T20" fmla="*/ 74 w 77"/>
                  <a:gd name="T21" fmla="*/ 21 h 91"/>
                  <a:gd name="T22" fmla="*/ 76 w 77"/>
                  <a:gd name="T23" fmla="*/ 26 h 91"/>
                  <a:gd name="T24" fmla="*/ 48 w 77"/>
                  <a:gd name="T25" fmla="*/ 77 h 91"/>
                  <a:gd name="T26" fmla="*/ 33 w 77"/>
                  <a:gd name="T27" fmla="*/ 90 h 91"/>
                  <a:gd name="T28" fmla="*/ 14 w 77"/>
                  <a:gd name="T29" fmla="*/ 87 h 91"/>
                  <a:gd name="T30" fmla="*/ 2 w 77"/>
                  <a:gd name="T31" fmla="*/ 73 h 91"/>
                  <a:gd name="T32" fmla="*/ 5 w 77"/>
                  <a:gd name="T33" fmla="*/ 5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91">
                    <a:moveTo>
                      <a:pt x="5" y="53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34" y="0"/>
                      <a:pt x="35" y="0"/>
                      <a:pt x="38" y="1"/>
                    </a:cubicBezTo>
                    <a:cubicBezTo>
                      <a:pt x="40" y="3"/>
                      <a:pt x="40" y="4"/>
                      <a:pt x="40" y="6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9" y="62"/>
                      <a:pt x="8" y="67"/>
                      <a:pt x="9" y="71"/>
                    </a:cubicBezTo>
                    <a:cubicBezTo>
                      <a:pt x="10" y="75"/>
                      <a:pt x="13" y="78"/>
                      <a:pt x="18" y="81"/>
                    </a:cubicBezTo>
                    <a:cubicBezTo>
                      <a:pt x="22" y="83"/>
                      <a:pt x="27" y="84"/>
                      <a:pt x="31" y="83"/>
                    </a:cubicBezTo>
                    <a:cubicBezTo>
                      <a:pt x="35" y="81"/>
                      <a:pt x="38" y="78"/>
                      <a:pt x="41" y="7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70" y="20"/>
                      <a:pt x="72" y="20"/>
                      <a:pt x="74" y="21"/>
                    </a:cubicBezTo>
                    <a:cubicBezTo>
                      <a:pt x="76" y="23"/>
                      <a:pt x="77" y="24"/>
                      <a:pt x="76" y="26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4" y="84"/>
                      <a:pt x="39" y="89"/>
                      <a:pt x="33" y="90"/>
                    </a:cubicBezTo>
                    <a:cubicBezTo>
                      <a:pt x="27" y="91"/>
                      <a:pt x="21" y="90"/>
                      <a:pt x="14" y="87"/>
                    </a:cubicBezTo>
                    <a:cubicBezTo>
                      <a:pt x="8" y="83"/>
                      <a:pt x="4" y="79"/>
                      <a:pt x="2" y="73"/>
                    </a:cubicBezTo>
                    <a:cubicBezTo>
                      <a:pt x="0" y="67"/>
                      <a:pt x="1" y="61"/>
                      <a:pt x="5" y="5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6"/>
              <p:cNvSpPr>
                <a:spLocks noEditPoints="1"/>
              </p:cNvSpPr>
              <p:nvPr/>
            </p:nvSpPr>
            <p:spPr bwMode="auto">
              <a:xfrm>
                <a:off x="3248" y="471"/>
                <a:ext cx="90" cy="104"/>
              </a:xfrm>
              <a:custGeom>
                <a:avLst/>
                <a:gdLst>
                  <a:gd name="T0" fmla="*/ 1 w 82"/>
                  <a:gd name="T1" fmla="*/ 64 h 95"/>
                  <a:gd name="T2" fmla="*/ 50 w 82"/>
                  <a:gd name="T3" fmla="*/ 1 h 95"/>
                  <a:gd name="T4" fmla="*/ 54 w 82"/>
                  <a:gd name="T5" fmla="*/ 1 h 95"/>
                  <a:gd name="T6" fmla="*/ 70 w 82"/>
                  <a:gd name="T7" fmla="*/ 14 h 95"/>
                  <a:gd name="T8" fmla="*/ 81 w 82"/>
                  <a:gd name="T9" fmla="*/ 29 h 95"/>
                  <a:gd name="T10" fmla="*/ 76 w 82"/>
                  <a:gd name="T11" fmla="*/ 47 h 95"/>
                  <a:gd name="T12" fmla="*/ 47 w 82"/>
                  <a:gd name="T13" fmla="*/ 54 h 95"/>
                  <a:gd name="T14" fmla="*/ 40 w 82"/>
                  <a:gd name="T15" fmla="*/ 92 h 95"/>
                  <a:gd name="T16" fmla="*/ 39 w 82"/>
                  <a:gd name="T17" fmla="*/ 93 h 95"/>
                  <a:gd name="T18" fmla="*/ 37 w 82"/>
                  <a:gd name="T19" fmla="*/ 95 h 95"/>
                  <a:gd name="T20" fmla="*/ 33 w 82"/>
                  <a:gd name="T21" fmla="*/ 94 h 95"/>
                  <a:gd name="T22" fmla="*/ 33 w 82"/>
                  <a:gd name="T23" fmla="*/ 88 h 95"/>
                  <a:gd name="T24" fmla="*/ 40 w 82"/>
                  <a:gd name="T25" fmla="*/ 49 h 95"/>
                  <a:gd name="T26" fmla="*/ 29 w 82"/>
                  <a:gd name="T27" fmla="*/ 40 h 95"/>
                  <a:gd name="T28" fmla="*/ 7 w 82"/>
                  <a:gd name="T29" fmla="*/ 68 h 95"/>
                  <a:gd name="T30" fmla="*/ 4 w 82"/>
                  <a:gd name="T31" fmla="*/ 69 h 95"/>
                  <a:gd name="T32" fmla="*/ 2 w 82"/>
                  <a:gd name="T33" fmla="*/ 68 h 95"/>
                  <a:gd name="T34" fmla="*/ 0 w 82"/>
                  <a:gd name="T35" fmla="*/ 66 h 95"/>
                  <a:gd name="T36" fmla="*/ 1 w 82"/>
                  <a:gd name="T37" fmla="*/ 64 h 95"/>
                  <a:gd name="T38" fmla="*/ 33 w 82"/>
                  <a:gd name="T39" fmla="*/ 35 h 95"/>
                  <a:gd name="T40" fmla="*/ 45 w 82"/>
                  <a:gd name="T41" fmla="*/ 45 h 95"/>
                  <a:gd name="T42" fmla="*/ 69 w 82"/>
                  <a:gd name="T43" fmla="*/ 43 h 95"/>
                  <a:gd name="T44" fmla="*/ 66 w 82"/>
                  <a:gd name="T45" fmla="*/ 19 h 95"/>
                  <a:gd name="T46" fmla="*/ 53 w 82"/>
                  <a:gd name="T47" fmla="*/ 9 h 95"/>
                  <a:gd name="T48" fmla="*/ 33 w 82"/>
                  <a:gd name="T49" fmla="*/ 3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2" h="95">
                    <a:moveTo>
                      <a:pt x="1" y="64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1" y="0"/>
                      <a:pt x="52" y="0"/>
                      <a:pt x="54" y="1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6" y="18"/>
                      <a:pt x="80" y="23"/>
                      <a:pt x="81" y="29"/>
                    </a:cubicBezTo>
                    <a:cubicBezTo>
                      <a:pt x="82" y="35"/>
                      <a:pt x="81" y="41"/>
                      <a:pt x="76" y="47"/>
                    </a:cubicBezTo>
                    <a:cubicBezTo>
                      <a:pt x="68" y="57"/>
                      <a:pt x="58" y="60"/>
                      <a:pt x="47" y="54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0" y="92"/>
                      <a:pt x="40" y="93"/>
                      <a:pt x="39" y="93"/>
                    </a:cubicBezTo>
                    <a:cubicBezTo>
                      <a:pt x="39" y="94"/>
                      <a:pt x="38" y="95"/>
                      <a:pt x="37" y="95"/>
                    </a:cubicBezTo>
                    <a:cubicBezTo>
                      <a:pt x="35" y="95"/>
                      <a:pt x="34" y="94"/>
                      <a:pt x="33" y="94"/>
                    </a:cubicBezTo>
                    <a:cubicBezTo>
                      <a:pt x="32" y="93"/>
                      <a:pt x="32" y="91"/>
                      <a:pt x="33" y="88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9"/>
                      <a:pt x="5" y="69"/>
                      <a:pt x="4" y="69"/>
                    </a:cubicBezTo>
                    <a:cubicBezTo>
                      <a:pt x="3" y="69"/>
                      <a:pt x="2" y="69"/>
                      <a:pt x="2" y="68"/>
                    </a:cubicBezTo>
                    <a:cubicBezTo>
                      <a:pt x="1" y="68"/>
                      <a:pt x="0" y="67"/>
                      <a:pt x="0" y="66"/>
                    </a:cubicBezTo>
                    <a:cubicBezTo>
                      <a:pt x="0" y="65"/>
                      <a:pt x="0" y="64"/>
                      <a:pt x="1" y="64"/>
                    </a:cubicBezTo>
                    <a:close/>
                    <a:moveTo>
                      <a:pt x="33" y="35"/>
                    </a:moveTo>
                    <a:cubicBezTo>
                      <a:pt x="45" y="45"/>
                      <a:pt x="45" y="45"/>
                      <a:pt x="45" y="45"/>
                    </a:cubicBezTo>
                    <a:cubicBezTo>
                      <a:pt x="55" y="52"/>
                      <a:pt x="63" y="51"/>
                      <a:pt x="69" y="43"/>
                    </a:cubicBezTo>
                    <a:cubicBezTo>
                      <a:pt x="76" y="34"/>
                      <a:pt x="75" y="26"/>
                      <a:pt x="66" y="19"/>
                    </a:cubicBezTo>
                    <a:cubicBezTo>
                      <a:pt x="53" y="9"/>
                      <a:pt x="53" y="9"/>
                      <a:pt x="53" y="9"/>
                    </a:cubicBezTo>
                    <a:lnTo>
                      <a:pt x="33" y="35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47"/>
              <p:cNvSpPr/>
              <p:nvPr/>
            </p:nvSpPr>
            <p:spPr bwMode="auto">
              <a:xfrm>
                <a:off x="3298" y="522"/>
                <a:ext cx="103" cy="100"/>
              </a:xfrm>
              <a:custGeom>
                <a:avLst/>
                <a:gdLst>
                  <a:gd name="T0" fmla="*/ 1 w 94"/>
                  <a:gd name="T1" fmla="*/ 54 h 91"/>
                  <a:gd name="T2" fmla="*/ 60 w 94"/>
                  <a:gd name="T3" fmla="*/ 1 h 91"/>
                  <a:gd name="T4" fmla="*/ 62 w 94"/>
                  <a:gd name="T5" fmla="*/ 0 h 91"/>
                  <a:gd name="T6" fmla="*/ 64 w 94"/>
                  <a:gd name="T7" fmla="*/ 1 h 91"/>
                  <a:gd name="T8" fmla="*/ 92 w 94"/>
                  <a:gd name="T9" fmla="*/ 32 h 91"/>
                  <a:gd name="T10" fmla="*/ 92 w 94"/>
                  <a:gd name="T11" fmla="*/ 36 h 91"/>
                  <a:gd name="T12" fmla="*/ 89 w 94"/>
                  <a:gd name="T13" fmla="*/ 37 h 91"/>
                  <a:gd name="T14" fmla="*/ 87 w 94"/>
                  <a:gd name="T15" fmla="*/ 37 h 91"/>
                  <a:gd name="T16" fmla="*/ 62 w 94"/>
                  <a:gd name="T17" fmla="*/ 9 h 91"/>
                  <a:gd name="T18" fmla="*/ 38 w 94"/>
                  <a:gd name="T19" fmla="*/ 31 h 91"/>
                  <a:gd name="T20" fmla="*/ 50 w 94"/>
                  <a:gd name="T21" fmla="*/ 44 h 91"/>
                  <a:gd name="T22" fmla="*/ 51 w 94"/>
                  <a:gd name="T23" fmla="*/ 47 h 91"/>
                  <a:gd name="T24" fmla="*/ 50 w 94"/>
                  <a:gd name="T25" fmla="*/ 49 h 91"/>
                  <a:gd name="T26" fmla="*/ 46 w 94"/>
                  <a:gd name="T27" fmla="*/ 49 h 91"/>
                  <a:gd name="T28" fmla="*/ 33 w 94"/>
                  <a:gd name="T29" fmla="*/ 35 h 91"/>
                  <a:gd name="T30" fmla="*/ 9 w 94"/>
                  <a:gd name="T31" fmla="*/ 57 h 91"/>
                  <a:gd name="T32" fmla="*/ 35 w 94"/>
                  <a:gd name="T33" fmla="*/ 85 h 91"/>
                  <a:gd name="T34" fmla="*/ 35 w 94"/>
                  <a:gd name="T35" fmla="*/ 87 h 91"/>
                  <a:gd name="T36" fmla="*/ 34 w 94"/>
                  <a:gd name="T37" fmla="*/ 89 h 91"/>
                  <a:gd name="T38" fmla="*/ 29 w 94"/>
                  <a:gd name="T39" fmla="*/ 90 h 91"/>
                  <a:gd name="T40" fmla="*/ 1 w 94"/>
                  <a:gd name="T41" fmla="*/ 59 h 91"/>
                  <a:gd name="T42" fmla="*/ 0 w 94"/>
                  <a:gd name="T43" fmla="*/ 57 h 91"/>
                  <a:gd name="T44" fmla="*/ 1 w 94"/>
                  <a:gd name="T45" fmla="*/ 5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4" h="91">
                    <a:moveTo>
                      <a:pt x="1" y="54"/>
                    </a:moveTo>
                    <a:cubicBezTo>
                      <a:pt x="60" y="1"/>
                      <a:pt x="60" y="1"/>
                      <a:pt x="60" y="1"/>
                    </a:cubicBezTo>
                    <a:cubicBezTo>
                      <a:pt x="60" y="0"/>
                      <a:pt x="61" y="0"/>
                      <a:pt x="62" y="0"/>
                    </a:cubicBezTo>
                    <a:cubicBezTo>
                      <a:pt x="63" y="0"/>
                      <a:pt x="63" y="0"/>
                      <a:pt x="64" y="1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4" y="33"/>
                      <a:pt x="93" y="35"/>
                      <a:pt x="92" y="36"/>
                    </a:cubicBezTo>
                    <a:cubicBezTo>
                      <a:pt x="91" y="37"/>
                      <a:pt x="90" y="37"/>
                      <a:pt x="89" y="37"/>
                    </a:cubicBezTo>
                    <a:cubicBezTo>
                      <a:pt x="88" y="38"/>
                      <a:pt x="88" y="37"/>
                      <a:pt x="87" y="37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5"/>
                      <a:pt x="51" y="46"/>
                      <a:pt x="51" y="47"/>
                    </a:cubicBezTo>
                    <a:cubicBezTo>
                      <a:pt x="51" y="47"/>
                      <a:pt x="51" y="48"/>
                      <a:pt x="50" y="49"/>
                    </a:cubicBezTo>
                    <a:cubicBezTo>
                      <a:pt x="48" y="50"/>
                      <a:pt x="47" y="50"/>
                      <a:pt x="46" y="49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5" y="85"/>
                      <a:pt x="35" y="86"/>
                      <a:pt x="35" y="87"/>
                    </a:cubicBezTo>
                    <a:cubicBezTo>
                      <a:pt x="35" y="88"/>
                      <a:pt x="35" y="89"/>
                      <a:pt x="34" y="89"/>
                    </a:cubicBezTo>
                    <a:cubicBezTo>
                      <a:pt x="32" y="91"/>
                      <a:pt x="31" y="91"/>
                      <a:pt x="29" y="9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8"/>
                      <a:pt x="0" y="57"/>
                      <a:pt x="0" y="57"/>
                    </a:cubicBezTo>
                    <a:cubicBezTo>
                      <a:pt x="0" y="56"/>
                      <a:pt x="0" y="55"/>
                      <a:pt x="1" y="5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48"/>
              <p:cNvSpPr/>
              <p:nvPr/>
            </p:nvSpPr>
            <p:spPr bwMode="auto">
              <a:xfrm>
                <a:off x="3342" y="584"/>
                <a:ext cx="94" cy="79"/>
              </a:xfrm>
              <a:custGeom>
                <a:avLst/>
                <a:gdLst>
                  <a:gd name="T0" fmla="*/ 3 w 86"/>
                  <a:gd name="T1" fmla="*/ 32 h 72"/>
                  <a:gd name="T2" fmla="*/ 6 w 86"/>
                  <a:gd name="T3" fmla="*/ 31 h 72"/>
                  <a:gd name="T4" fmla="*/ 9 w 86"/>
                  <a:gd name="T5" fmla="*/ 33 h 72"/>
                  <a:gd name="T6" fmla="*/ 9 w 86"/>
                  <a:gd name="T7" fmla="*/ 35 h 72"/>
                  <a:gd name="T8" fmla="*/ 8 w 86"/>
                  <a:gd name="T9" fmla="*/ 40 h 72"/>
                  <a:gd name="T10" fmla="*/ 8 w 86"/>
                  <a:gd name="T11" fmla="*/ 46 h 72"/>
                  <a:gd name="T12" fmla="*/ 12 w 86"/>
                  <a:gd name="T13" fmla="*/ 55 h 72"/>
                  <a:gd name="T14" fmla="*/ 22 w 86"/>
                  <a:gd name="T15" fmla="*/ 63 h 72"/>
                  <a:gd name="T16" fmla="*/ 35 w 86"/>
                  <a:gd name="T17" fmla="*/ 60 h 72"/>
                  <a:gd name="T18" fmla="*/ 41 w 86"/>
                  <a:gd name="T19" fmla="*/ 53 h 72"/>
                  <a:gd name="T20" fmla="*/ 43 w 86"/>
                  <a:gd name="T21" fmla="*/ 45 h 72"/>
                  <a:gd name="T22" fmla="*/ 42 w 86"/>
                  <a:gd name="T23" fmla="*/ 37 h 72"/>
                  <a:gd name="T24" fmla="*/ 40 w 86"/>
                  <a:gd name="T25" fmla="*/ 28 h 72"/>
                  <a:gd name="T26" fmla="*/ 39 w 86"/>
                  <a:gd name="T27" fmla="*/ 20 h 72"/>
                  <a:gd name="T28" fmla="*/ 41 w 86"/>
                  <a:gd name="T29" fmla="*/ 12 h 72"/>
                  <a:gd name="T30" fmla="*/ 48 w 86"/>
                  <a:gd name="T31" fmla="*/ 5 h 72"/>
                  <a:gd name="T32" fmla="*/ 58 w 86"/>
                  <a:gd name="T33" fmla="*/ 1 h 72"/>
                  <a:gd name="T34" fmla="*/ 67 w 86"/>
                  <a:gd name="T35" fmla="*/ 2 h 72"/>
                  <a:gd name="T36" fmla="*/ 74 w 86"/>
                  <a:gd name="T37" fmla="*/ 7 h 72"/>
                  <a:gd name="T38" fmla="*/ 79 w 86"/>
                  <a:gd name="T39" fmla="*/ 13 h 72"/>
                  <a:gd name="T40" fmla="*/ 85 w 86"/>
                  <a:gd name="T41" fmla="*/ 25 h 72"/>
                  <a:gd name="T42" fmla="*/ 84 w 86"/>
                  <a:gd name="T43" fmla="*/ 33 h 72"/>
                  <a:gd name="T44" fmla="*/ 82 w 86"/>
                  <a:gd name="T45" fmla="*/ 34 h 72"/>
                  <a:gd name="T46" fmla="*/ 79 w 86"/>
                  <a:gd name="T47" fmla="*/ 33 h 72"/>
                  <a:gd name="T48" fmla="*/ 78 w 86"/>
                  <a:gd name="T49" fmla="*/ 30 h 72"/>
                  <a:gd name="T50" fmla="*/ 77 w 86"/>
                  <a:gd name="T51" fmla="*/ 24 h 72"/>
                  <a:gd name="T52" fmla="*/ 73 w 86"/>
                  <a:gd name="T53" fmla="*/ 17 h 72"/>
                  <a:gd name="T54" fmla="*/ 64 w 86"/>
                  <a:gd name="T55" fmla="*/ 9 h 72"/>
                  <a:gd name="T56" fmla="*/ 53 w 86"/>
                  <a:gd name="T57" fmla="*/ 11 h 72"/>
                  <a:gd name="T58" fmla="*/ 47 w 86"/>
                  <a:gd name="T59" fmla="*/ 18 h 72"/>
                  <a:gd name="T60" fmla="*/ 47 w 86"/>
                  <a:gd name="T61" fmla="*/ 26 h 72"/>
                  <a:gd name="T62" fmla="*/ 50 w 86"/>
                  <a:gd name="T63" fmla="*/ 36 h 72"/>
                  <a:gd name="T64" fmla="*/ 51 w 86"/>
                  <a:gd name="T65" fmla="*/ 46 h 72"/>
                  <a:gd name="T66" fmla="*/ 49 w 86"/>
                  <a:gd name="T67" fmla="*/ 57 h 72"/>
                  <a:gd name="T68" fmla="*/ 40 w 86"/>
                  <a:gd name="T69" fmla="*/ 66 h 72"/>
                  <a:gd name="T70" fmla="*/ 21 w 86"/>
                  <a:gd name="T71" fmla="*/ 71 h 72"/>
                  <a:gd name="T72" fmla="*/ 6 w 86"/>
                  <a:gd name="T73" fmla="*/ 59 h 72"/>
                  <a:gd name="T74" fmla="*/ 0 w 86"/>
                  <a:gd name="T75" fmla="*/ 42 h 72"/>
                  <a:gd name="T76" fmla="*/ 3 w 86"/>
                  <a:gd name="T77" fmla="*/ 3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6" h="72">
                    <a:moveTo>
                      <a:pt x="3" y="32"/>
                    </a:moveTo>
                    <a:cubicBezTo>
                      <a:pt x="4" y="32"/>
                      <a:pt x="5" y="31"/>
                      <a:pt x="6" y="31"/>
                    </a:cubicBezTo>
                    <a:cubicBezTo>
                      <a:pt x="7" y="32"/>
                      <a:pt x="8" y="32"/>
                      <a:pt x="9" y="33"/>
                    </a:cubicBezTo>
                    <a:cubicBezTo>
                      <a:pt x="9" y="33"/>
                      <a:pt x="9" y="34"/>
                      <a:pt x="9" y="35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2"/>
                      <a:pt x="7" y="44"/>
                      <a:pt x="8" y="46"/>
                    </a:cubicBezTo>
                    <a:cubicBezTo>
                      <a:pt x="9" y="49"/>
                      <a:pt x="10" y="52"/>
                      <a:pt x="12" y="55"/>
                    </a:cubicBezTo>
                    <a:cubicBezTo>
                      <a:pt x="15" y="59"/>
                      <a:pt x="18" y="62"/>
                      <a:pt x="22" y="63"/>
                    </a:cubicBezTo>
                    <a:cubicBezTo>
                      <a:pt x="26" y="64"/>
                      <a:pt x="31" y="63"/>
                      <a:pt x="35" y="60"/>
                    </a:cubicBezTo>
                    <a:cubicBezTo>
                      <a:pt x="38" y="58"/>
                      <a:pt x="40" y="56"/>
                      <a:pt x="41" y="53"/>
                    </a:cubicBezTo>
                    <a:cubicBezTo>
                      <a:pt x="42" y="51"/>
                      <a:pt x="43" y="48"/>
                      <a:pt x="43" y="45"/>
                    </a:cubicBezTo>
                    <a:cubicBezTo>
                      <a:pt x="43" y="43"/>
                      <a:pt x="42" y="40"/>
                      <a:pt x="42" y="3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5"/>
                      <a:pt x="39" y="23"/>
                      <a:pt x="39" y="20"/>
                    </a:cubicBezTo>
                    <a:cubicBezTo>
                      <a:pt x="39" y="17"/>
                      <a:pt x="39" y="15"/>
                      <a:pt x="41" y="12"/>
                    </a:cubicBezTo>
                    <a:cubicBezTo>
                      <a:pt x="42" y="9"/>
                      <a:pt x="45" y="7"/>
                      <a:pt x="48" y="5"/>
                    </a:cubicBezTo>
                    <a:cubicBezTo>
                      <a:pt x="51" y="2"/>
                      <a:pt x="55" y="1"/>
                      <a:pt x="58" y="1"/>
                    </a:cubicBezTo>
                    <a:cubicBezTo>
                      <a:pt x="61" y="0"/>
                      <a:pt x="64" y="1"/>
                      <a:pt x="67" y="2"/>
                    </a:cubicBezTo>
                    <a:cubicBezTo>
                      <a:pt x="69" y="3"/>
                      <a:pt x="72" y="5"/>
                      <a:pt x="74" y="7"/>
                    </a:cubicBezTo>
                    <a:cubicBezTo>
                      <a:pt x="76" y="9"/>
                      <a:pt x="78" y="11"/>
                      <a:pt x="79" y="13"/>
                    </a:cubicBezTo>
                    <a:cubicBezTo>
                      <a:pt x="82" y="17"/>
                      <a:pt x="84" y="21"/>
                      <a:pt x="85" y="25"/>
                    </a:cubicBezTo>
                    <a:cubicBezTo>
                      <a:pt x="86" y="30"/>
                      <a:pt x="86" y="32"/>
                      <a:pt x="84" y="33"/>
                    </a:cubicBezTo>
                    <a:cubicBezTo>
                      <a:pt x="84" y="34"/>
                      <a:pt x="83" y="34"/>
                      <a:pt x="82" y="34"/>
                    </a:cubicBezTo>
                    <a:cubicBezTo>
                      <a:pt x="80" y="34"/>
                      <a:pt x="79" y="34"/>
                      <a:pt x="79" y="33"/>
                    </a:cubicBezTo>
                    <a:cubicBezTo>
                      <a:pt x="79" y="33"/>
                      <a:pt x="79" y="32"/>
                      <a:pt x="78" y="30"/>
                    </a:cubicBezTo>
                    <a:cubicBezTo>
                      <a:pt x="78" y="29"/>
                      <a:pt x="78" y="27"/>
                      <a:pt x="77" y="24"/>
                    </a:cubicBezTo>
                    <a:cubicBezTo>
                      <a:pt x="76" y="22"/>
                      <a:pt x="75" y="20"/>
                      <a:pt x="73" y="17"/>
                    </a:cubicBezTo>
                    <a:cubicBezTo>
                      <a:pt x="71" y="13"/>
                      <a:pt x="68" y="10"/>
                      <a:pt x="64" y="9"/>
                    </a:cubicBezTo>
                    <a:cubicBezTo>
                      <a:pt x="60" y="7"/>
                      <a:pt x="57" y="8"/>
                      <a:pt x="53" y="11"/>
                    </a:cubicBezTo>
                    <a:cubicBezTo>
                      <a:pt x="50" y="12"/>
                      <a:pt x="48" y="15"/>
                      <a:pt x="47" y="18"/>
                    </a:cubicBezTo>
                    <a:cubicBezTo>
                      <a:pt x="47" y="20"/>
                      <a:pt x="47" y="23"/>
                      <a:pt x="47" y="26"/>
                    </a:cubicBezTo>
                    <a:cubicBezTo>
                      <a:pt x="48" y="29"/>
                      <a:pt x="49" y="33"/>
                      <a:pt x="50" y="36"/>
                    </a:cubicBezTo>
                    <a:cubicBezTo>
                      <a:pt x="50" y="40"/>
                      <a:pt x="51" y="43"/>
                      <a:pt x="51" y="46"/>
                    </a:cubicBezTo>
                    <a:cubicBezTo>
                      <a:pt x="51" y="50"/>
                      <a:pt x="51" y="53"/>
                      <a:pt x="49" y="57"/>
                    </a:cubicBezTo>
                    <a:cubicBezTo>
                      <a:pt x="47" y="60"/>
                      <a:pt x="44" y="63"/>
                      <a:pt x="40" y="66"/>
                    </a:cubicBezTo>
                    <a:cubicBezTo>
                      <a:pt x="33" y="71"/>
                      <a:pt x="27" y="72"/>
                      <a:pt x="21" y="71"/>
                    </a:cubicBezTo>
                    <a:cubicBezTo>
                      <a:pt x="15" y="69"/>
                      <a:pt x="10" y="65"/>
                      <a:pt x="6" y="59"/>
                    </a:cubicBezTo>
                    <a:cubicBezTo>
                      <a:pt x="2" y="53"/>
                      <a:pt x="0" y="48"/>
                      <a:pt x="0" y="42"/>
                    </a:cubicBezTo>
                    <a:cubicBezTo>
                      <a:pt x="0" y="37"/>
                      <a:pt x="1" y="34"/>
                      <a:pt x="3" y="3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49"/>
              <p:cNvSpPr/>
              <p:nvPr/>
            </p:nvSpPr>
            <p:spPr bwMode="auto">
              <a:xfrm>
                <a:off x="2912" y="1348"/>
                <a:ext cx="25" cy="37"/>
              </a:xfrm>
              <a:custGeom>
                <a:avLst/>
                <a:gdLst>
                  <a:gd name="T0" fmla="*/ 0 w 23"/>
                  <a:gd name="T1" fmla="*/ 27 h 34"/>
                  <a:gd name="T2" fmla="*/ 1 w 23"/>
                  <a:gd name="T3" fmla="*/ 26 h 34"/>
                  <a:gd name="T4" fmla="*/ 2 w 23"/>
                  <a:gd name="T5" fmla="*/ 25 h 34"/>
                  <a:gd name="T6" fmla="*/ 3 w 23"/>
                  <a:gd name="T7" fmla="*/ 26 h 34"/>
                  <a:gd name="T8" fmla="*/ 4 w 23"/>
                  <a:gd name="T9" fmla="*/ 28 h 34"/>
                  <a:gd name="T10" fmla="*/ 6 w 23"/>
                  <a:gd name="T11" fmla="*/ 29 h 34"/>
                  <a:gd name="T12" fmla="*/ 9 w 23"/>
                  <a:gd name="T13" fmla="*/ 31 h 34"/>
                  <a:gd name="T14" fmla="*/ 14 w 23"/>
                  <a:gd name="T15" fmla="*/ 30 h 34"/>
                  <a:gd name="T16" fmla="*/ 17 w 23"/>
                  <a:gd name="T17" fmla="*/ 26 h 34"/>
                  <a:gd name="T18" fmla="*/ 17 w 23"/>
                  <a:gd name="T19" fmla="*/ 22 h 34"/>
                  <a:gd name="T20" fmla="*/ 15 w 23"/>
                  <a:gd name="T21" fmla="*/ 19 h 34"/>
                  <a:gd name="T22" fmla="*/ 12 w 23"/>
                  <a:gd name="T23" fmla="*/ 17 h 34"/>
                  <a:gd name="T24" fmla="*/ 9 w 23"/>
                  <a:gd name="T25" fmla="*/ 16 h 34"/>
                  <a:gd name="T26" fmla="*/ 7 w 23"/>
                  <a:gd name="T27" fmla="*/ 13 h 34"/>
                  <a:gd name="T28" fmla="*/ 5 w 23"/>
                  <a:gd name="T29" fmla="*/ 11 h 34"/>
                  <a:gd name="T30" fmla="*/ 5 w 23"/>
                  <a:gd name="T31" fmla="*/ 7 h 34"/>
                  <a:gd name="T32" fmla="*/ 7 w 23"/>
                  <a:gd name="T33" fmla="*/ 3 h 34"/>
                  <a:gd name="T34" fmla="*/ 9 w 23"/>
                  <a:gd name="T35" fmla="*/ 1 h 34"/>
                  <a:gd name="T36" fmla="*/ 13 w 23"/>
                  <a:gd name="T37" fmla="*/ 0 h 34"/>
                  <a:gd name="T38" fmla="*/ 16 w 23"/>
                  <a:gd name="T39" fmla="*/ 0 h 34"/>
                  <a:gd name="T40" fmla="*/ 21 w 23"/>
                  <a:gd name="T41" fmla="*/ 2 h 34"/>
                  <a:gd name="T42" fmla="*/ 23 w 23"/>
                  <a:gd name="T43" fmla="*/ 4 h 34"/>
                  <a:gd name="T44" fmla="*/ 23 w 23"/>
                  <a:gd name="T45" fmla="*/ 5 h 34"/>
                  <a:gd name="T46" fmla="*/ 22 w 23"/>
                  <a:gd name="T47" fmla="*/ 6 h 34"/>
                  <a:gd name="T48" fmla="*/ 21 w 23"/>
                  <a:gd name="T49" fmla="*/ 5 h 34"/>
                  <a:gd name="T50" fmla="*/ 19 w 23"/>
                  <a:gd name="T51" fmla="*/ 4 h 34"/>
                  <a:gd name="T52" fmla="*/ 16 w 23"/>
                  <a:gd name="T53" fmla="*/ 3 h 34"/>
                  <a:gd name="T54" fmla="*/ 11 w 23"/>
                  <a:gd name="T55" fmla="*/ 3 h 34"/>
                  <a:gd name="T56" fmla="*/ 8 w 23"/>
                  <a:gd name="T57" fmla="*/ 7 h 34"/>
                  <a:gd name="T58" fmla="*/ 9 w 23"/>
                  <a:gd name="T59" fmla="*/ 10 h 34"/>
                  <a:gd name="T60" fmla="*/ 11 w 23"/>
                  <a:gd name="T61" fmla="*/ 13 h 34"/>
                  <a:gd name="T62" fmla="*/ 14 w 23"/>
                  <a:gd name="T63" fmla="*/ 15 h 34"/>
                  <a:gd name="T64" fmla="*/ 18 w 23"/>
                  <a:gd name="T65" fmla="*/ 17 h 34"/>
                  <a:gd name="T66" fmla="*/ 20 w 23"/>
                  <a:gd name="T67" fmla="*/ 21 h 34"/>
                  <a:gd name="T68" fmla="*/ 20 w 23"/>
                  <a:gd name="T69" fmla="*/ 26 h 34"/>
                  <a:gd name="T70" fmla="*/ 16 w 23"/>
                  <a:gd name="T71" fmla="*/ 32 h 34"/>
                  <a:gd name="T72" fmla="*/ 9 w 23"/>
                  <a:gd name="T73" fmla="*/ 34 h 34"/>
                  <a:gd name="T74" fmla="*/ 2 w 23"/>
                  <a:gd name="T75" fmla="*/ 31 h 34"/>
                  <a:gd name="T76" fmla="*/ 0 w 23"/>
                  <a:gd name="T77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" h="34">
                    <a:moveTo>
                      <a:pt x="0" y="27"/>
                    </a:moveTo>
                    <a:cubicBezTo>
                      <a:pt x="0" y="27"/>
                      <a:pt x="1" y="26"/>
                      <a:pt x="1" y="26"/>
                    </a:cubicBezTo>
                    <a:cubicBezTo>
                      <a:pt x="1" y="26"/>
                      <a:pt x="2" y="25"/>
                      <a:pt x="2" y="25"/>
                    </a:cubicBezTo>
                    <a:cubicBezTo>
                      <a:pt x="2" y="26"/>
                      <a:pt x="3" y="26"/>
                      <a:pt x="3" y="26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9"/>
                      <a:pt x="6" y="29"/>
                    </a:cubicBezTo>
                    <a:cubicBezTo>
                      <a:pt x="7" y="30"/>
                      <a:pt x="8" y="30"/>
                      <a:pt x="9" y="31"/>
                    </a:cubicBezTo>
                    <a:cubicBezTo>
                      <a:pt x="11" y="31"/>
                      <a:pt x="13" y="31"/>
                      <a:pt x="14" y="30"/>
                    </a:cubicBezTo>
                    <a:cubicBezTo>
                      <a:pt x="16" y="29"/>
                      <a:pt x="17" y="28"/>
                      <a:pt x="17" y="26"/>
                    </a:cubicBezTo>
                    <a:cubicBezTo>
                      <a:pt x="17" y="24"/>
                      <a:pt x="17" y="23"/>
                      <a:pt x="17" y="22"/>
                    </a:cubicBezTo>
                    <a:cubicBezTo>
                      <a:pt x="16" y="21"/>
                      <a:pt x="16" y="20"/>
                      <a:pt x="15" y="19"/>
                    </a:cubicBezTo>
                    <a:cubicBezTo>
                      <a:pt x="14" y="19"/>
                      <a:pt x="13" y="18"/>
                      <a:pt x="12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5"/>
                      <a:pt x="8" y="14"/>
                      <a:pt x="7" y="13"/>
                    </a:cubicBezTo>
                    <a:cubicBezTo>
                      <a:pt x="6" y="13"/>
                      <a:pt x="5" y="12"/>
                      <a:pt x="5" y="11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8" y="0"/>
                      <a:pt x="20" y="1"/>
                      <a:pt x="21" y="2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0" y="5"/>
                      <a:pt x="20" y="4"/>
                      <a:pt x="19" y="4"/>
                    </a:cubicBezTo>
                    <a:cubicBezTo>
                      <a:pt x="18" y="3"/>
                      <a:pt x="17" y="3"/>
                      <a:pt x="16" y="3"/>
                    </a:cubicBezTo>
                    <a:cubicBezTo>
                      <a:pt x="14" y="2"/>
                      <a:pt x="12" y="3"/>
                      <a:pt x="11" y="3"/>
                    </a:cubicBezTo>
                    <a:cubicBezTo>
                      <a:pt x="9" y="4"/>
                      <a:pt x="8" y="5"/>
                      <a:pt x="8" y="7"/>
                    </a:cubicBezTo>
                    <a:cubicBezTo>
                      <a:pt x="8" y="8"/>
                      <a:pt x="8" y="9"/>
                      <a:pt x="9" y="10"/>
                    </a:cubicBezTo>
                    <a:cubicBezTo>
                      <a:pt x="9" y="11"/>
                      <a:pt x="10" y="12"/>
                      <a:pt x="11" y="13"/>
                    </a:cubicBezTo>
                    <a:cubicBezTo>
                      <a:pt x="12" y="13"/>
                      <a:pt x="13" y="14"/>
                      <a:pt x="14" y="15"/>
                    </a:cubicBezTo>
                    <a:cubicBezTo>
                      <a:pt x="16" y="16"/>
                      <a:pt x="17" y="16"/>
                      <a:pt x="18" y="17"/>
                    </a:cubicBezTo>
                    <a:cubicBezTo>
                      <a:pt x="19" y="18"/>
                      <a:pt x="19" y="19"/>
                      <a:pt x="20" y="21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0" y="29"/>
                      <a:pt x="18" y="31"/>
                      <a:pt x="16" y="32"/>
                    </a:cubicBezTo>
                    <a:cubicBezTo>
                      <a:pt x="14" y="34"/>
                      <a:pt x="12" y="34"/>
                      <a:pt x="9" y="34"/>
                    </a:cubicBezTo>
                    <a:cubicBezTo>
                      <a:pt x="6" y="33"/>
                      <a:pt x="4" y="32"/>
                      <a:pt x="2" y="31"/>
                    </a:cubicBezTo>
                    <a:cubicBezTo>
                      <a:pt x="1" y="29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50"/>
              <p:cNvSpPr/>
              <p:nvPr/>
            </p:nvSpPr>
            <p:spPr bwMode="auto">
              <a:xfrm>
                <a:off x="2939" y="1350"/>
                <a:ext cx="9" cy="37"/>
              </a:xfrm>
              <a:custGeom>
                <a:avLst/>
                <a:gdLst>
                  <a:gd name="T0" fmla="*/ 0 w 8"/>
                  <a:gd name="T1" fmla="*/ 33 h 34"/>
                  <a:gd name="T2" fmla="*/ 4 w 8"/>
                  <a:gd name="T3" fmla="*/ 2 h 34"/>
                  <a:gd name="T4" fmla="*/ 6 w 8"/>
                  <a:gd name="T5" fmla="*/ 1 h 34"/>
                  <a:gd name="T6" fmla="*/ 7 w 8"/>
                  <a:gd name="T7" fmla="*/ 2 h 34"/>
                  <a:gd name="T8" fmla="*/ 3 w 8"/>
                  <a:gd name="T9" fmla="*/ 33 h 34"/>
                  <a:gd name="T10" fmla="*/ 2 w 8"/>
                  <a:gd name="T11" fmla="*/ 34 h 34"/>
                  <a:gd name="T12" fmla="*/ 1 w 8"/>
                  <a:gd name="T13" fmla="*/ 34 h 34"/>
                  <a:gd name="T14" fmla="*/ 0 w 8"/>
                  <a:gd name="T15" fmla="*/ 34 h 34"/>
                  <a:gd name="T16" fmla="*/ 0 w 8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34">
                    <a:moveTo>
                      <a:pt x="0" y="3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0"/>
                      <a:pt x="6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4"/>
                      <a:pt x="3" y="34"/>
                      <a:pt x="2" y="34"/>
                    </a:cubicBezTo>
                    <a:cubicBezTo>
                      <a:pt x="2" y="34"/>
                      <a:pt x="1" y="34"/>
                      <a:pt x="1" y="34"/>
                    </a:cubicBezTo>
                    <a:cubicBezTo>
                      <a:pt x="1" y="34"/>
                      <a:pt x="0" y="34"/>
                      <a:pt x="0" y="34"/>
                    </a:cubicBezTo>
                    <a:cubicBezTo>
                      <a:pt x="0" y="33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51"/>
              <p:cNvSpPr/>
              <p:nvPr/>
            </p:nvSpPr>
            <p:spPr bwMode="auto">
              <a:xfrm>
                <a:off x="2951" y="1352"/>
                <a:ext cx="25" cy="39"/>
              </a:xfrm>
              <a:custGeom>
                <a:avLst/>
                <a:gdLst>
                  <a:gd name="T0" fmla="*/ 0 w 22"/>
                  <a:gd name="T1" fmla="*/ 32 h 35"/>
                  <a:gd name="T2" fmla="*/ 3 w 22"/>
                  <a:gd name="T3" fmla="*/ 1 h 35"/>
                  <a:gd name="T4" fmla="*/ 5 w 22"/>
                  <a:gd name="T5" fmla="*/ 0 h 35"/>
                  <a:gd name="T6" fmla="*/ 7 w 22"/>
                  <a:gd name="T7" fmla="*/ 2 h 35"/>
                  <a:gd name="T8" fmla="*/ 17 w 22"/>
                  <a:gd name="T9" fmla="*/ 28 h 35"/>
                  <a:gd name="T10" fmla="*/ 19 w 22"/>
                  <a:gd name="T11" fmla="*/ 3 h 35"/>
                  <a:gd name="T12" fmla="*/ 21 w 22"/>
                  <a:gd name="T13" fmla="*/ 2 h 35"/>
                  <a:gd name="T14" fmla="*/ 22 w 22"/>
                  <a:gd name="T15" fmla="*/ 3 h 35"/>
                  <a:gd name="T16" fmla="*/ 19 w 22"/>
                  <a:gd name="T17" fmla="*/ 34 h 35"/>
                  <a:gd name="T18" fmla="*/ 18 w 22"/>
                  <a:gd name="T19" fmla="*/ 35 h 35"/>
                  <a:gd name="T20" fmla="*/ 17 w 22"/>
                  <a:gd name="T21" fmla="*/ 35 h 35"/>
                  <a:gd name="T22" fmla="*/ 15 w 22"/>
                  <a:gd name="T23" fmla="*/ 33 h 35"/>
                  <a:gd name="T24" fmla="*/ 5 w 22"/>
                  <a:gd name="T25" fmla="*/ 7 h 35"/>
                  <a:gd name="T26" fmla="*/ 3 w 22"/>
                  <a:gd name="T27" fmla="*/ 33 h 35"/>
                  <a:gd name="T28" fmla="*/ 2 w 22"/>
                  <a:gd name="T29" fmla="*/ 33 h 35"/>
                  <a:gd name="T30" fmla="*/ 1 w 22"/>
                  <a:gd name="T31" fmla="*/ 34 h 35"/>
                  <a:gd name="T32" fmla="*/ 0 w 22"/>
                  <a:gd name="T33" fmla="*/ 33 h 35"/>
                  <a:gd name="T34" fmla="*/ 0 w 22"/>
                  <a:gd name="T35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35">
                    <a:moveTo>
                      <a:pt x="0" y="3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2"/>
                      <a:pt x="21" y="2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8" y="35"/>
                    </a:cubicBezTo>
                    <a:cubicBezTo>
                      <a:pt x="18" y="35"/>
                      <a:pt x="18" y="35"/>
                      <a:pt x="17" y="35"/>
                    </a:cubicBezTo>
                    <a:cubicBezTo>
                      <a:pt x="17" y="35"/>
                      <a:pt x="16" y="35"/>
                      <a:pt x="15" y="3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2" y="33"/>
                      <a:pt x="2" y="33"/>
                    </a:cubicBezTo>
                    <a:cubicBezTo>
                      <a:pt x="2" y="34"/>
                      <a:pt x="1" y="34"/>
                      <a:pt x="1" y="34"/>
                    </a:cubicBezTo>
                    <a:cubicBezTo>
                      <a:pt x="1" y="34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52"/>
              <p:cNvSpPr/>
              <p:nvPr/>
            </p:nvSpPr>
            <p:spPr bwMode="auto">
              <a:xfrm>
                <a:off x="2981" y="1356"/>
                <a:ext cx="22" cy="37"/>
              </a:xfrm>
              <a:custGeom>
                <a:avLst/>
                <a:gdLst>
                  <a:gd name="T0" fmla="*/ 0 w 20"/>
                  <a:gd name="T1" fmla="*/ 24 h 34"/>
                  <a:gd name="T2" fmla="*/ 1 w 20"/>
                  <a:gd name="T3" fmla="*/ 9 h 34"/>
                  <a:gd name="T4" fmla="*/ 4 w 20"/>
                  <a:gd name="T5" fmla="*/ 2 h 34"/>
                  <a:gd name="T6" fmla="*/ 11 w 20"/>
                  <a:gd name="T7" fmla="*/ 0 h 34"/>
                  <a:gd name="T8" fmla="*/ 18 w 20"/>
                  <a:gd name="T9" fmla="*/ 3 h 34"/>
                  <a:gd name="T10" fmla="*/ 20 w 20"/>
                  <a:gd name="T11" fmla="*/ 8 h 34"/>
                  <a:gd name="T12" fmla="*/ 20 w 20"/>
                  <a:gd name="T13" fmla="*/ 10 h 34"/>
                  <a:gd name="T14" fmla="*/ 19 w 20"/>
                  <a:gd name="T15" fmla="*/ 10 h 34"/>
                  <a:gd name="T16" fmla="*/ 17 w 20"/>
                  <a:gd name="T17" fmla="*/ 9 h 34"/>
                  <a:gd name="T18" fmla="*/ 17 w 20"/>
                  <a:gd name="T19" fmla="*/ 7 h 34"/>
                  <a:gd name="T20" fmla="*/ 17 w 20"/>
                  <a:gd name="T21" fmla="*/ 6 h 34"/>
                  <a:gd name="T22" fmla="*/ 16 w 20"/>
                  <a:gd name="T23" fmla="*/ 4 h 34"/>
                  <a:gd name="T24" fmla="*/ 14 w 20"/>
                  <a:gd name="T25" fmla="*/ 3 h 34"/>
                  <a:gd name="T26" fmla="*/ 11 w 20"/>
                  <a:gd name="T27" fmla="*/ 3 h 34"/>
                  <a:gd name="T28" fmla="*/ 4 w 20"/>
                  <a:gd name="T29" fmla="*/ 9 h 34"/>
                  <a:gd name="T30" fmla="*/ 3 w 20"/>
                  <a:gd name="T31" fmla="*/ 24 h 34"/>
                  <a:gd name="T32" fmla="*/ 10 w 20"/>
                  <a:gd name="T33" fmla="*/ 31 h 34"/>
                  <a:gd name="T34" fmla="*/ 13 w 20"/>
                  <a:gd name="T35" fmla="*/ 31 h 34"/>
                  <a:gd name="T36" fmla="*/ 15 w 20"/>
                  <a:gd name="T37" fmla="*/ 29 h 34"/>
                  <a:gd name="T38" fmla="*/ 16 w 20"/>
                  <a:gd name="T39" fmla="*/ 28 h 34"/>
                  <a:gd name="T40" fmla="*/ 16 w 20"/>
                  <a:gd name="T41" fmla="*/ 26 h 34"/>
                  <a:gd name="T42" fmla="*/ 18 w 20"/>
                  <a:gd name="T43" fmla="*/ 25 h 34"/>
                  <a:gd name="T44" fmla="*/ 19 w 20"/>
                  <a:gd name="T45" fmla="*/ 25 h 34"/>
                  <a:gd name="T46" fmla="*/ 19 w 20"/>
                  <a:gd name="T47" fmla="*/ 27 h 34"/>
                  <a:gd name="T48" fmla="*/ 16 w 20"/>
                  <a:gd name="T49" fmla="*/ 32 h 34"/>
                  <a:gd name="T50" fmla="*/ 9 w 20"/>
                  <a:gd name="T51" fmla="*/ 34 h 34"/>
                  <a:gd name="T52" fmla="*/ 2 w 20"/>
                  <a:gd name="T53" fmla="*/ 31 h 34"/>
                  <a:gd name="T54" fmla="*/ 0 w 20"/>
                  <a:gd name="T55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34">
                    <a:moveTo>
                      <a:pt x="0" y="24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6"/>
                      <a:pt x="2" y="3"/>
                      <a:pt x="4" y="2"/>
                    </a:cubicBezTo>
                    <a:cubicBezTo>
                      <a:pt x="6" y="0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3"/>
                    </a:cubicBezTo>
                    <a:cubicBezTo>
                      <a:pt x="20" y="4"/>
                      <a:pt x="20" y="6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8" y="10"/>
                      <a:pt x="17" y="9"/>
                      <a:pt x="17" y="9"/>
                    </a:cubicBezTo>
                    <a:cubicBezTo>
                      <a:pt x="17" y="8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4" y="4"/>
                      <a:pt x="14" y="3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6" y="3"/>
                      <a:pt x="4" y="5"/>
                      <a:pt x="4" y="9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8"/>
                      <a:pt x="5" y="31"/>
                      <a:pt x="10" y="31"/>
                    </a:cubicBezTo>
                    <a:cubicBezTo>
                      <a:pt x="11" y="31"/>
                      <a:pt x="12" y="31"/>
                      <a:pt x="13" y="31"/>
                    </a:cubicBezTo>
                    <a:cubicBezTo>
                      <a:pt x="14" y="31"/>
                      <a:pt x="14" y="30"/>
                      <a:pt x="15" y="29"/>
                    </a:cubicBezTo>
                    <a:cubicBezTo>
                      <a:pt x="15" y="29"/>
                      <a:pt x="16" y="28"/>
                      <a:pt x="16" y="28"/>
                    </a:cubicBezTo>
                    <a:cubicBezTo>
                      <a:pt x="16" y="27"/>
                      <a:pt x="16" y="27"/>
                      <a:pt x="16" y="26"/>
                    </a:cubicBezTo>
                    <a:cubicBezTo>
                      <a:pt x="16" y="25"/>
                      <a:pt x="17" y="25"/>
                      <a:pt x="18" y="25"/>
                    </a:cubicBezTo>
                    <a:cubicBezTo>
                      <a:pt x="18" y="25"/>
                      <a:pt x="19" y="25"/>
                      <a:pt x="19" y="25"/>
                    </a:cubicBezTo>
                    <a:cubicBezTo>
                      <a:pt x="19" y="25"/>
                      <a:pt x="19" y="26"/>
                      <a:pt x="19" y="27"/>
                    </a:cubicBezTo>
                    <a:cubicBezTo>
                      <a:pt x="19" y="29"/>
                      <a:pt x="18" y="31"/>
                      <a:pt x="16" y="32"/>
                    </a:cubicBezTo>
                    <a:cubicBezTo>
                      <a:pt x="15" y="34"/>
                      <a:pt x="12" y="34"/>
                      <a:pt x="9" y="34"/>
                    </a:cubicBezTo>
                    <a:cubicBezTo>
                      <a:pt x="6" y="34"/>
                      <a:pt x="4" y="33"/>
                      <a:pt x="2" y="31"/>
                    </a:cubicBezTo>
                    <a:cubicBezTo>
                      <a:pt x="1" y="30"/>
                      <a:pt x="0" y="27"/>
                      <a:pt x="0" y="2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53"/>
              <p:cNvSpPr/>
              <p:nvPr/>
            </p:nvSpPr>
            <p:spPr bwMode="auto">
              <a:xfrm>
                <a:off x="3009" y="1356"/>
                <a:ext cx="20" cy="37"/>
              </a:xfrm>
              <a:custGeom>
                <a:avLst/>
                <a:gdLst>
                  <a:gd name="T0" fmla="*/ 0 w 19"/>
                  <a:gd name="T1" fmla="*/ 33 h 34"/>
                  <a:gd name="T2" fmla="*/ 0 w 19"/>
                  <a:gd name="T3" fmla="*/ 2 h 34"/>
                  <a:gd name="T4" fmla="*/ 1 w 19"/>
                  <a:gd name="T5" fmla="*/ 1 h 34"/>
                  <a:gd name="T6" fmla="*/ 2 w 19"/>
                  <a:gd name="T7" fmla="*/ 0 h 34"/>
                  <a:gd name="T8" fmla="*/ 18 w 19"/>
                  <a:gd name="T9" fmla="*/ 0 h 34"/>
                  <a:gd name="T10" fmla="*/ 19 w 19"/>
                  <a:gd name="T11" fmla="*/ 2 h 34"/>
                  <a:gd name="T12" fmla="*/ 19 w 19"/>
                  <a:gd name="T13" fmla="*/ 3 h 34"/>
                  <a:gd name="T14" fmla="*/ 18 w 19"/>
                  <a:gd name="T15" fmla="*/ 3 h 34"/>
                  <a:gd name="T16" fmla="*/ 3 w 19"/>
                  <a:gd name="T17" fmla="*/ 3 h 34"/>
                  <a:gd name="T18" fmla="*/ 3 w 19"/>
                  <a:gd name="T19" fmla="*/ 16 h 34"/>
                  <a:gd name="T20" fmla="*/ 11 w 19"/>
                  <a:gd name="T21" fmla="*/ 16 h 34"/>
                  <a:gd name="T22" fmla="*/ 11 w 19"/>
                  <a:gd name="T23" fmla="*/ 16 h 34"/>
                  <a:gd name="T24" fmla="*/ 12 w 19"/>
                  <a:gd name="T25" fmla="*/ 17 h 34"/>
                  <a:gd name="T26" fmla="*/ 11 w 19"/>
                  <a:gd name="T27" fmla="*/ 19 h 34"/>
                  <a:gd name="T28" fmla="*/ 3 w 19"/>
                  <a:gd name="T29" fmla="*/ 19 h 34"/>
                  <a:gd name="T30" fmla="*/ 3 w 19"/>
                  <a:gd name="T31" fmla="*/ 32 h 34"/>
                  <a:gd name="T32" fmla="*/ 18 w 19"/>
                  <a:gd name="T33" fmla="*/ 32 h 34"/>
                  <a:gd name="T34" fmla="*/ 19 w 19"/>
                  <a:gd name="T35" fmla="*/ 32 h 34"/>
                  <a:gd name="T36" fmla="*/ 19 w 19"/>
                  <a:gd name="T37" fmla="*/ 33 h 34"/>
                  <a:gd name="T38" fmla="*/ 18 w 19"/>
                  <a:gd name="T39" fmla="*/ 34 h 34"/>
                  <a:gd name="T40" fmla="*/ 2 w 19"/>
                  <a:gd name="T41" fmla="*/ 34 h 34"/>
                  <a:gd name="T42" fmla="*/ 1 w 19"/>
                  <a:gd name="T43" fmla="*/ 34 h 34"/>
                  <a:gd name="T44" fmla="*/ 0 w 19"/>
                  <a:gd name="T45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34">
                    <a:moveTo>
                      <a:pt x="0" y="3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1"/>
                      <a:pt x="19" y="2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1" y="19"/>
                      <a:pt x="11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2"/>
                    </a:cubicBezTo>
                    <a:cubicBezTo>
                      <a:pt x="19" y="32"/>
                      <a:pt x="19" y="33"/>
                      <a:pt x="19" y="33"/>
                    </a:cubicBezTo>
                    <a:cubicBezTo>
                      <a:pt x="19" y="34"/>
                      <a:pt x="19" y="34"/>
                      <a:pt x="18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34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54"/>
              <p:cNvSpPr/>
              <p:nvPr/>
            </p:nvSpPr>
            <p:spPr bwMode="auto">
              <a:xfrm>
                <a:off x="3042" y="1356"/>
                <a:ext cx="8" cy="37"/>
              </a:xfrm>
              <a:custGeom>
                <a:avLst/>
                <a:gdLst>
                  <a:gd name="T0" fmla="*/ 0 w 8"/>
                  <a:gd name="T1" fmla="*/ 7 h 34"/>
                  <a:gd name="T2" fmla="*/ 0 w 8"/>
                  <a:gd name="T3" fmla="*/ 6 h 34"/>
                  <a:gd name="T4" fmla="*/ 4 w 8"/>
                  <a:gd name="T5" fmla="*/ 0 h 34"/>
                  <a:gd name="T6" fmla="*/ 5 w 8"/>
                  <a:gd name="T7" fmla="*/ 0 h 34"/>
                  <a:gd name="T8" fmla="*/ 6 w 8"/>
                  <a:gd name="T9" fmla="*/ 0 h 34"/>
                  <a:gd name="T10" fmla="*/ 6 w 8"/>
                  <a:gd name="T11" fmla="*/ 1 h 34"/>
                  <a:gd name="T12" fmla="*/ 8 w 8"/>
                  <a:gd name="T13" fmla="*/ 32 h 34"/>
                  <a:gd name="T14" fmla="*/ 8 w 8"/>
                  <a:gd name="T15" fmla="*/ 33 h 34"/>
                  <a:gd name="T16" fmla="*/ 7 w 8"/>
                  <a:gd name="T17" fmla="*/ 34 h 34"/>
                  <a:gd name="T18" fmla="*/ 6 w 8"/>
                  <a:gd name="T19" fmla="*/ 33 h 34"/>
                  <a:gd name="T20" fmla="*/ 5 w 8"/>
                  <a:gd name="T21" fmla="*/ 32 h 34"/>
                  <a:gd name="T22" fmla="*/ 4 w 8"/>
                  <a:gd name="T23" fmla="*/ 5 h 34"/>
                  <a:gd name="T24" fmla="*/ 2 w 8"/>
                  <a:gd name="T25" fmla="*/ 8 h 34"/>
                  <a:gd name="T26" fmla="*/ 1 w 8"/>
                  <a:gd name="T27" fmla="*/ 9 h 34"/>
                  <a:gd name="T28" fmla="*/ 0 w 8"/>
                  <a:gd name="T29" fmla="*/ 8 h 34"/>
                  <a:gd name="T30" fmla="*/ 0 w 8"/>
                  <a:gd name="T31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34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3"/>
                      <a:pt x="7" y="33"/>
                      <a:pt x="7" y="34"/>
                    </a:cubicBezTo>
                    <a:cubicBezTo>
                      <a:pt x="6" y="34"/>
                      <a:pt x="6" y="33"/>
                      <a:pt x="6" y="33"/>
                    </a:cubicBezTo>
                    <a:cubicBezTo>
                      <a:pt x="5" y="33"/>
                      <a:pt x="5" y="33"/>
                      <a:pt x="5" y="32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255"/>
              <p:cNvSpPr>
                <a:spLocks noEditPoints="1"/>
              </p:cNvSpPr>
              <p:nvPr/>
            </p:nvSpPr>
            <p:spPr bwMode="auto">
              <a:xfrm>
                <a:off x="3055" y="1353"/>
                <a:ext cx="23" cy="39"/>
              </a:xfrm>
              <a:custGeom>
                <a:avLst/>
                <a:gdLst>
                  <a:gd name="T0" fmla="*/ 2 w 21"/>
                  <a:gd name="T1" fmla="*/ 27 h 35"/>
                  <a:gd name="T2" fmla="*/ 3 w 21"/>
                  <a:gd name="T3" fmla="*/ 26 h 35"/>
                  <a:gd name="T4" fmla="*/ 5 w 21"/>
                  <a:gd name="T5" fmla="*/ 27 h 35"/>
                  <a:gd name="T6" fmla="*/ 7 w 21"/>
                  <a:gd name="T7" fmla="*/ 31 h 35"/>
                  <a:gd name="T8" fmla="*/ 12 w 21"/>
                  <a:gd name="T9" fmla="*/ 32 h 35"/>
                  <a:gd name="T10" fmla="*/ 18 w 21"/>
                  <a:gd name="T11" fmla="*/ 24 h 35"/>
                  <a:gd name="T12" fmla="*/ 17 w 21"/>
                  <a:gd name="T13" fmla="*/ 17 h 35"/>
                  <a:gd name="T14" fmla="*/ 10 w 21"/>
                  <a:gd name="T15" fmla="*/ 21 h 35"/>
                  <a:gd name="T16" fmla="*/ 0 w 21"/>
                  <a:gd name="T17" fmla="*/ 12 h 35"/>
                  <a:gd name="T18" fmla="*/ 0 w 21"/>
                  <a:gd name="T19" fmla="*/ 11 h 35"/>
                  <a:gd name="T20" fmla="*/ 2 w 21"/>
                  <a:gd name="T21" fmla="*/ 4 h 35"/>
                  <a:gd name="T22" fmla="*/ 9 w 21"/>
                  <a:gd name="T23" fmla="*/ 0 h 35"/>
                  <a:gd name="T24" fmla="*/ 16 w 21"/>
                  <a:gd name="T25" fmla="*/ 2 h 35"/>
                  <a:gd name="T26" fmla="*/ 19 w 21"/>
                  <a:gd name="T27" fmla="*/ 9 h 35"/>
                  <a:gd name="T28" fmla="*/ 21 w 21"/>
                  <a:gd name="T29" fmla="*/ 24 h 35"/>
                  <a:gd name="T30" fmla="*/ 19 w 21"/>
                  <a:gd name="T31" fmla="*/ 31 h 35"/>
                  <a:gd name="T32" fmla="*/ 12 w 21"/>
                  <a:gd name="T33" fmla="*/ 34 h 35"/>
                  <a:gd name="T34" fmla="*/ 5 w 21"/>
                  <a:gd name="T35" fmla="*/ 33 h 35"/>
                  <a:gd name="T36" fmla="*/ 2 w 21"/>
                  <a:gd name="T37" fmla="*/ 27 h 35"/>
                  <a:gd name="T38" fmla="*/ 3 w 21"/>
                  <a:gd name="T39" fmla="*/ 12 h 35"/>
                  <a:gd name="T40" fmla="*/ 5 w 21"/>
                  <a:gd name="T41" fmla="*/ 17 h 35"/>
                  <a:gd name="T42" fmla="*/ 10 w 21"/>
                  <a:gd name="T43" fmla="*/ 18 h 35"/>
                  <a:gd name="T44" fmla="*/ 16 w 21"/>
                  <a:gd name="T45" fmla="*/ 11 h 35"/>
                  <a:gd name="T46" fmla="*/ 16 w 21"/>
                  <a:gd name="T47" fmla="*/ 10 h 35"/>
                  <a:gd name="T48" fmla="*/ 14 w 21"/>
                  <a:gd name="T49" fmla="*/ 4 h 35"/>
                  <a:gd name="T50" fmla="*/ 9 w 21"/>
                  <a:gd name="T51" fmla="*/ 3 h 35"/>
                  <a:gd name="T52" fmla="*/ 3 w 21"/>
                  <a:gd name="T53" fmla="*/ 11 h 35"/>
                  <a:gd name="T54" fmla="*/ 3 w 21"/>
                  <a:gd name="T55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" h="35">
                    <a:moveTo>
                      <a:pt x="2" y="27"/>
                    </a:moveTo>
                    <a:cubicBezTo>
                      <a:pt x="1" y="27"/>
                      <a:pt x="2" y="26"/>
                      <a:pt x="3" y="26"/>
                    </a:cubicBezTo>
                    <a:cubicBezTo>
                      <a:pt x="4" y="26"/>
                      <a:pt x="4" y="26"/>
                      <a:pt x="5" y="27"/>
                    </a:cubicBezTo>
                    <a:cubicBezTo>
                      <a:pt x="5" y="29"/>
                      <a:pt x="5" y="30"/>
                      <a:pt x="7" y="31"/>
                    </a:cubicBezTo>
                    <a:cubicBezTo>
                      <a:pt x="8" y="31"/>
                      <a:pt x="10" y="32"/>
                      <a:pt x="12" y="32"/>
                    </a:cubicBezTo>
                    <a:cubicBezTo>
                      <a:pt x="16" y="31"/>
                      <a:pt x="18" y="29"/>
                      <a:pt x="18" y="24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9"/>
                      <a:pt x="13" y="20"/>
                      <a:pt x="10" y="21"/>
                    </a:cubicBezTo>
                    <a:cubicBezTo>
                      <a:pt x="4" y="21"/>
                      <a:pt x="1" y="18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8"/>
                      <a:pt x="0" y="5"/>
                      <a:pt x="2" y="4"/>
                    </a:cubicBezTo>
                    <a:cubicBezTo>
                      <a:pt x="3" y="2"/>
                      <a:pt x="6" y="1"/>
                      <a:pt x="9" y="0"/>
                    </a:cubicBezTo>
                    <a:cubicBezTo>
                      <a:pt x="12" y="0"/>
                      <a:pt x="14" y="1"/>
                      <a:pt x="16" y="2"/>
                    </a:cubicBezTo>
                    <a:cubicBezTo>
                      <a:pt x="18" y="4"/>
                      <a:pt x="19" y="6"/>
                      <a:pt x="19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7"/>
                      <a:pt x="20" y="30"/>
                      <a:pt x="19" y="31"/>
                    </a:cubicBezTo>
                    <a:cubicBezTo>
                      <a:pt x="17" y="33"/>
                      <a:pt x="15" y="34"/>
                      <a:pt x="12" y="34"/>
                    </a:cubicBezTo>
                    <a:cubicBezTo>
                      <a:pt x="9" y="35"/>
                      <a:pt x="6" y="34"/>
                      <a:pt x="5" y="33"/>
                    </a:cubicBezTo>
                    <a:cubicBezTo>
                      <a:pt x="3" y="31"/>
                      <a:pt x="2" y="30"/>
                      <a:pt x="2" y="27"/>
                    </a:cubicBezTo>
                    <a:close/>
                    <a:moveTo>
                      <a:pt x="3" y="12"/>
                    </a:moveTo>
                    <a:cubicBezTo>
                      <a:pt x="3" y="14"/>
                      <a:pt x="4" y="16"/>
                      <a:pt x="5" y="17"/>
                    </a:cubicBezTo>
                    <a:cubicBezTo>
                      <a:pt x="6" y="18"/>
                      <a:pt x="8" y="18"/>
                      <a:pt x="10" y="18"/>
                    </a:cubicBezTo>
                    <a:cubicBezTo>
                      <a:pt x="15" y="18"/>
                      <a:pt x="17" y="15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7"/>
                      <a:pt x="15" y="5"/>
                      <a:pt x="14" y="4"/>
                    </a:cubicBezTo>
                    <a:cubicBezTo>
                      <a:pt x="13" y="3"/>
                      <a:pt x="11" y="3"/>
                      <a:pt x="9" y="3"/>
                    </a:cubicBezTo>
                    <a:cubicBezTo>
                      <a:pt x="5" y="4"/>
                      <a:pt x="3" y="6"/>
                      <a:pt x="3" y="11"/>
                    </a:cubicBez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256"/>
              <p:cNvSpPr>
                <a:spLocks noEditPoints="1"/>
              </p:cNvSpPr>
              <p:nvPr/>
            </p:nvSpPr>
            <p:spPr bwMode="auto">
              <a:xfrm>
                <a:off x="3081" y="1350"/>
                <a:ext cx="23" cy="39"/>
              </a:xfrm>
              <a:custGeom>
                <a:avLst/>
                <a:gdLst>
                  <a:gd name="T0" fmla="*/ 2 w 21"/>
                  <a:gd name="T1" fmla="*/ 26 h 35"/>
                  <a:gd name="T2" fmla="*/ 2 w 21"/>
                  <a:gd name="T3" fmla="*/ 26 h 35"/>
                  <a:gd name="T4" fmla="*/ 5 w 21"/>
                  <a:gd name="T5" fmla="*/ 16 h 35"/>
                  <a:gd name="T6" fmla="*/ 0 w 21"/>
                  <a:gd name="T7" fmla="*/ 10 h 35"/>
                  <a:gd name="T8" fmla="*/ 8 w 21"/>
                  <a:gd name="T9" fmla="*/ 1 h 35"/>
                  <a:gd name="T10" fmla="*/ 18 w 21"/>
                  <a:gd name="T11" fmla="*/ 7 h 35"/>
                  <a:gd name="T12" fmla="*/ 15 w 21"/>
                  <a:gd name="T13" fmla="*/ 15 h 35"/>
                  <a:gd name="T14" fmla="*/ 21 w 21"/>
                  <a:gd name="T15" fmla="*/ 23 h 35"/>
                  <a:gd name="T16" fmla="*/ 21 w 21"/>
                  <a:gd name="T17" fmla="*/ 24 h 35"/>
                  <a:gd name="T18" fmla="*/ 19 w 21"/>
                  <a:gd name="T19" fmla="*/ 31 h 35"/>
                  <a:gd name="T20" fmla="*/ 13 w 21"/>
                  <a:gd name="T21" fmla="*/ 34 h 35"/>
                  <a:gd name="T22" fmla="*/ 6 w 21"/>
                  <a:gd name="T23" fmla="*/ 33 h 35"/>
                  <a:gd name="T24" fmla="*/ 2 w 21"/>
                  <a:gd name="T25" fmla="*/ 26 h 35"/>
                  <a:gd name="T26" fmla="*/ 3 w 21"/>
                  <a:gd name="T27" fmla="*/ 10 h 35"/>
                  <a:gd name="T28" fmla="*/ 10 w 21"/>
                  <a:gd name="T29" fmla="*/ 14 h 35"/>
                  <a:gd name="T30" fmla="*/ 15 w 21"/>
                  <a:gd name="T31" fmla="*/ 8 h 35"/>
                  <a:gd name="T32" fmla="*/ 8 w 21"/>
                  <a:gd name="T33" fmla="*/ 3 h 35"/>
                  <a:gd name="T34" fmla="*/ 3 w 21"/>
                  <a:gd name="T35" fmla="*/ 10 h 35"/>
                  <a:gd name="T36" fmla="*/ 5 w 21"/>
                  <a:gd name="T37" fmla="*/ 26 h 35"/>
                  <a:gd name="T38" fmla="*/ 7 w 21"/>
                  <a:gd name="T39" fmla="*/ 31 h 35"/>
                  <a:gd name="T40" fmla="*/ 12 w 21"/>
                  <a:gd name="T41" fmla="*/ 32 h 35"/>
                  <a:gd name="T42" fmla="*/ 17 w 21"/>
                  <a:gd name="T43" fmla="*/ 29 h 35"/>
                  <a:gd name="T44" fmla="*/ 18 w 21"/>
                  <a:gd name="T45" fmla="*/ 24 h 35"/>
                  <a:gd name="T46" fmla="*/ 18 w 21"/>
                  <a:gd name="T47" fmla="*/ 23 h 35"/>
                  <a:gd name="T48" fmla="*/ 10 w 21"/>
                  <a:gd name="T49" fmla="*/ 17 h 35"/>
                  <a:gd name="T50" fmla="*/ 5 w 21"/>
                  <a:gd name="T51" fmla="*/ 25 h 35"/>
                  <a:gd name="T52" fmla="*/ 5 w 21"/>
                  <a:gd name="T53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" h="35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1" y="21"/>
                      <a:pt x="2" y="18"/>
                      <a:pt x="5" y="16"/>
                    </a:cubicBezTo>
                    <a:cubicBezTo>
                      <a:pt x="3" y="16"/>
                      <a:pt x="1" y="14"/>
                      <a:pt x="0" y="10"/>
                    </a:cubicBezTo>
                    <a:cubicBezTo>
                      <a:pt x="0" y="5"/>
                      <a:pt x="2" y="2"/>
                      <a:pt x="8" y="1"/>
                    </a:cubicBezTo>
                    <a:cubicBezTo>
                      <a:pt x="13" y="0"/>
                      <a:pt x="17" y="2"/>
                      <a:pt x="18" y="7"/>
                    </a:cubicBezTo>
                    <a:cubicBezTo>
                      <a:pt x="18" y="11"/>
                      <a:pt x="17" y="14"/>
                      <a:pt x="15" y="15"/>
                    </a:cubicBezTo>
                    <a:cubicBezTo>
                      <a:pt x="18" y="16"/>
                      <a:pt x="20" y="19"/>
                      <a:pt x="21" y="23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7"/>
                      <a:pt x="21" y="29"/>
                      <a:pt x="19" y="31"/>
                    </a:cubicBezTo>
                    <a:cubicBezTo>
                      <a:pt x="18" y="33"/>
                      <a:pt x="16" y="34"/>
                      <a:pt x="13" y="34"/>
                    </a:cubicBezTo>
                    <a:cubicBezTo>
                      <a:pt x="10" y="35"/>
                      <a:pt x="8" y="34"/>
                      <a:pt x="6" y="33"/>
                    </a:cubicBezTo>
                    <a:cubicBezTo>
                      <a:pt x="4" y="32"/>
                      <a:pt x="2" y="30"/>
                      <a:pt x="2" y="26"/>
                    </a:cubicBezTo>
                    <a:close/>
                    <a:moveTo>
                      <a:pt x="3" y="10"/>
                    </a:moveTo>
                    <a:cubicBezTo>
                      <a:pt x="4" y="13"/>
                      <a:pt x="6" y="15"/>
                      <a:pt x="10" y="14"/>
                    </a:cubicBezTo>
                    <a:cubicBezTo>
                      <a:pt x="14" y="14"/>
                      <a:pt x="15" y="12"/>
                      <a:pt x="15" y="8"/>
                    </a:cubicBezTo>
                    <a:cubicBezTo>
                      <a:pt x="14" y="4"/>
                      <a:pt x="12" y="3"/>
                      <a:pt x="8" y="3"/>
                    </a:cubicBezTo>
                    <a:cubicBezTo>
                      <a:pt x="4" y="4"/>
                      <a:pt x="3" y="6"/>
                      <a:pt x="3" y="10"/>
                    </a:cubicBezTo>
                    <a:close/>
                    <a:moveTo>
                      <a:pt x="5" y="26"/>
                    </a:moveTo>
                    <a:cubicBezTo>
                      <a:pt x="5" y="28"/>
                      <a:pt x="6" y="30"/>
                      <a:pt x="7" y="31"/>
                    </a:cubicBezTo>
                    <a:cubicBezTo>
                      <a:pt x="9" y="32"/>
                      <a:pt x="10" y="32"/>
                      <a:pt x="12" y="32"/>
                    </a:cubicBezTo>
                    <a:cubicBezTo>
                      <a:pt x="15" y="31"/>
                      <a:pt x="16" y="31"/>
                      <a:pt x="17" y="29"/>
                    </a:cubicBezTo>
                    <a:cubicBezTo>
                      <a:pt x="18" y="28"/>
                      <a:pt x="18" y="26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19"/>
                      <a:pt x="15" y="17"/>
                      <a:pt x="10" y="17"/>
                    </a:cubicBezTo>
                    <a:cubicBezTo>
                      <a:pt x="6" y="18"/>
                      <a:pt x="4" y="21"/>
                      <a:pt x="5" y="25"/>
                    </a:cubicBez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257"/>
              <p:cNvSpPr/>
              <p:nvPr/>
            </p:nvSpPr>
            <p:spPr bwMode="auto">
              <a:xfrm>
                <a:off x="3106" y="1345"/>
                <a:ext cx="23" cy="39"/>
              </a:xfrm>
              <a:custGeom>
                <a:avLst/>
                <a:gdLst>
                  <a:gd name="T0" fmla="*/ 2 w 21"/>
                  <a:gd name="T1" fmla="*/ 29 h 36"/>
                  <a:gd name="T2" fmla="*/ 3 w 21"/>
                  <a:gd name="T3" fmla="*/ 28 h 36"/>
                  <a:gd name="T4" fmla="*/ 5 w 21"/>
                  <a:gd name="T5" fmla="*/ 29 h 36"/>
                  <a:gd name="T6" fmla="*/ 8 w 21"/>
                  <a:gd name="T7" fmla="*/ 32 h 36"/>
                  <a:gd name="T8" fmla="*/ 12 w 21"/>
                  <a:gd name="T9" fmla="*/ 33 h 36"/>
                  <a:gd name="T10" fmla="*/ 17 w 21"/>
                  <a:gd name="T11" fmla="*/ 30 h 36"/>
                  <a:gd name="T12" fmla="*/ 18 w 21"/>
                  <a:gd name="T13" fmla="*/ 24 h 36"/>
                  <a:gd name="T14" fmla="*/ 17 w 21"/>
                  <a:gd name="T15" fmla="*/ 24 h 36"/>
                  <a:gd name="T16" fmla="*/ 15 w 21"/>
                  <a:gd name="T17" fmla="*/ 19 h 36"/>
                  <a:gd name="T18" fmla="*/ 10 w 21"/>
                  <a:gd name="T19" fmla="*/ 18 h 36"/>
                  <a:gd name="T20" fmla="*/ 3 w 21"/>
                  <a:gd name="T21" fmla="*/ 19 h 36"/>
                  <a:gd name="T22" fmla="*/ 2 w 21"/>
                  <a:gd name="T23" fmla="*/ 19 h 36"/>
                  <a:gd name="T24" fmla="*/ 2 w 21"/>
                  <a:gd name="T25" fmla="*/ 18 h 36"/>
                  <a:gd name="T26" fmla="*/ 1 w 21"/>
                  <a:gd name="T27" fmla="*/ 18 h 36"/>
                  <a:gd name="T28" fmla="*/ 0 w 21"/>
                  <a:gd name="T29" fmla="*/ 4 h 36"/>
                  <a:gd name="T30" fmla="*/ 0 w 21"/>
                  <a:gd name="T31" fmla="*/ 3 h 36"/>
                  <a:gd name="T32" fmla="*/ 13 w 21"/>
                  <a:gd name="T33" fmla="*/ 1 h 36"/>
                  <a:gd name="T34" fmla="*/ 14 w 21"/>
                  <a:gd name="T35" fmla="*/ 2 h 36"/>
                  <a:gd name="T36" fmla="*/ 14 w 21"/>
                  <a:gd name="T37" fmla="*/ 3 h 36"/>
                  <a:gd name="T38" fmla="*/ 3 w 21"/>
                  <a:gd name="T39" fmla="*/ 5 h 36"/>
                  <a:gd name="T40" fmla="*/ 4 w 21"/>
                  <a:gd name="T41" fmla="*/ 17 h 36"/>
                  <a:gd name="T42" fmla="*/ 9 w 21"/>
                  <a:gd name="T43" fmla="*/ 16 h 36"/>
                  <a:gd name="T44" fmla="*/ 16 w 21"/>
                  <a:gd name="T45" fmla="*/ 16 h 36"/>
                  <a:gd name="T46" fmla="*/ 20 w 21"/>
                  <a:gd name="T47" fmla="*/ 23 h 36"/>
                  <a:gd name="T48" fmla="*/ 21 w 21"/>
                  <a:gd name="T49" fmla="*/ 24 h 36"/>
                  <a:gd name="T50" fmla="*/ 19 w 21"/>
                  <a:gd name="T51" fmla="*/ 32 h 36"/>
                  <a:gd name="T52" fmla="*/ 13 w 21"/>
                  <a:gd name="T53" fmla="*/ 35 h 36"/>
                  <a:gd name="T54" fmla="*/ 6 w 21"/>
                  <a:gd name="T55" fmla="*/ 34 h 36"/>
                  <a:gd name="T56" fmla="*/ 2 w 21"/>
                  <a:gd name="T57" fmla="*/ 2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36">
                    <a:moveTo>
                      <a:pt x="2" y="29"/>
                    </a:moveTo>
                    <a:cubicBezTo>
                      <a:pt x="2" y="28"/>
                      <a:pt x="2" y="28"/>
                      <a:pt x="3" y="28"/>
                    </a:cubicBezTo>
                    <a:cubicBezTo>
                      <a:pt x="4" y="27"/>
                      <a:pt x="5" y="28"/>
                      <a:pt x="5" y="29"/>
                    </a:cubicBezTo>
                    <a:cubicBezTo>
                      <a:pt x="5" y="30"/>
                      <a:pt x="6" y="31"/>
                      <a:pt x="8" y="32"/>
                    </a:cubicBezTo>
                    <a:cubicBezTo>
                      <a:pt x="9" y="33"/>
                      <a:pt x="11" y="33"/>
                      <a:pt x="12" y="33"/>
                    </a:cubicBezTo>
                    <a:cubicBezTo>
                      <a:pt x="15" y="32"/>
                      <a:pt x="16" y="31"/>
                      <a:pt x="17" y="30"/>
                    </a:cubicBezTo>
                    <a:cubicBezTo>
                      <a:pt x="18" y="29"/>
                      <a:pt x="18" y="27"/>
                      <a:pt x="18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1"/>
                      <a:pt x="16" y="20"/>
                      <a:pt x="15" y="19"/>
                    </a:cubicBezTo>
                    <a:cubicBezTo>
                      <a:pt x="13" y="18"/>
                      <a:pt x="12" y="18"/>
                      <a:pt x="10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0"/>
                      <a:pt x="14" y="1"/>
                      <a:pt x="14" y="2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2" y="15"/>
                      <a:pt x="14" y="15"/>
                      <a:pt x="16" y="16"/>
                    </a:cubicBezTo>
                    <a:cubicBezTo>
                      <a:pt x="18" y="18"/>
                      <a:pt x="20" y="20"/>
                      <a:pt x="20" y="23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7"/>
                      <a:pt x="21" y="30"/>
                      <a:pt x="19" y="32"/>
                    </a:cubicBezTo>
                    <a:cubicBezTo>
                      <a:pt x="18" y="33"/>
                      <a:pt x="16" y="35"/>
                      <a:pt x="13" y="35"/>
                    </a:cubicBezTo>
                    <a:cubicBezTo>
                      <a:pt x="10" y="36"/>
                      <a:pt x="8" y="36"/>
                      <a:pt x="6" y="34"/>
                    </a:cubicBezTo>
                    <a:cubicBezTo>
                      <a:pt x="4" y="33"/>
                      <a:pt x="3" y="32"/>
                      <a:pt x="2" y="29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258"/>
              <p:cNvSpPr>
                <a:spLocks noEditPoints="1"/>
              </p:cNvSpPr>
              <p:nvPr/>
            </p:nvSpPr>
            <p:spPr bwMode="auto">
              <a:xfrm>
                <a:off x="2794" y="1215"/>
                <a:ext cx="42" cy="54"/>
              </a:xfrm>
              <a:custGeom>
                <a:avLst/>
                <a:gdLst>
                  <a:gd name="T0" fmla="*/ 3 w 38"/>
                  <a:gd name="T1" fmla="*/ 25 h 49"/>
                  <a:gd name="T2" fmla="*/ 12 w 38"/>
                  <a:gd name="T3" fmla="*/ 8 h 49"/>
                  <a:gd name="T4" fmla="*/ 20 w 38"/>
                  <a:gd name="T5" fmla="*/ 1 h 49"/>
                  <a:gd name="T6" fmla="*/ 30 w 38"/>
                  <a:gd name="T7" fmla="*/ 2 h 49"/>
                  <a:gd name="T8" fmla="*/ 37 w 38"/>
                  <a:gd name="T9" fmla="*/ 10 h 49"/>
                  <a:gd name="T10" fmla="*/ 35 w 38"/>
                  <a:gd name="T11" fmla="*/ 21 h 49"/>
                  <a:gd name="T12" fmla="*/ 26 w 38"/>
                  <a:gd name="T13" fmla="*/ 38 h 49"/>
                  <a:gd name="T14" fmla="*/ 18 w 38"/>
                  <a:gd name="T15" fmla="*/ 45 h 49"/>
                  <a:gd name="T16" fmla="*/ 9 w 38"/>
                  <a:gd name="T17" fmla="*/ 44 h 49"/>
                  <a:gd name="T18" fmla="*/ 7 w 38"/>
                  <a:gd name="T19" fmla="*/ 48 h 49"/>
                  <a:gd name="T20" fmla="*/ 6 w 38"/>
                  <a:gd name="T21" fmla="*/ 49 h 49"/>
                  <a:gd name="T22" fmla="*/ 5 w 38"/>
                  <a:gd name="T23" fmla="*/ 49 h 49"/>
                  <a:gd name="T24" fmla="*/ 4 w 38"/>
                  <a:gd name="T25" fmla="*/ 48 h 49"/>
                  <a:gd name="T26" fmla="*/ 4 w 38"/>
                  <a:gd name="T27" fmla="*/ 47 h 49"/>
                  <a:gd name="T28" fmla="*/ 6 w 38"/>
                  <a:gd name="T29" fmla="*/ 42 h 49"/>
                  <a:gd name="T30" fmla="*/ 1 w 38"/>
                  <a:gd name="T31" fmla="*/ 35 h 49"/>
                  <a:gd name="T32" fmla="*/ 3 w 38"/>
                  <a:gd name="T33" fmla="*/ 25 h 49"/>
                  <a:gd name="T34" fmla="*/ 6 w 38"/>
                  <a:gd name="T35" fmla="*/ 27 h 49"/>
                  <a:gd name="T36" fmla="*/ 8 w 38"/>
                  <a:gd name="T37" fmla="*/ 39 h 49"/>
                  <a:gd name="T38" fmla="*/ 11 w 38"/>
                  <a:gd name="T39" fmla="*/ 35 h 49"/>
                  <a:gd name="T40" fmla="*/ 13 w 38"/>
                  <a:gd name="T41" fmla="*/ 34 h 49"/>
                  <a:gd name="T42" fmla="*/ 13 w 38"/>
                  <a:gd name="T43" fmla="*/ 36 h 49"/>
                  <a:gd name="T44" fmla="*/ 11 w 38"/>
                  <a:gd name="T45" fmla="*/ 41 h 49"/>
                  <a:gd name="T46" fmla="*/ 22 w 38"/>
                  <a:gd name="T47" fmla="*/ 36 h 49"/>
                  <a:gd name="T48" fmla="*/ 31 w 38"/>
                  <a:gd name="T49" fmla="*/ 19 h 49"/>
                  <a:gd name="T50" fmla="*/ 28 w 38"/>
                  <a:gd name="T51" fmla="*/ 6 h 49"/>
                  <a:gd name="T52" fmla="*/ 16 w 38"/>
                  <a:gd name="T53" fmla="*/ 10 h 49"/>
                  <a:gd name="T54" fmla="*/ 6 w 38"/>
                  <a:gd name="T55" fmla="*/ 2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49">
                    <a:moveTo>
                      <a:pt x="3" y="25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4" y="4"/>
                      <a:pt x="17" y="1"/>
                      <a:pt x="20" y="1"/>
                    </a:cubicBezTo>
                    <a:cubicBezTo>
                      <a:pt x="23" y="0"/>
                      <a:pt x="27" y="1"/>
                      <a:pt x="30" y="2"/>
                    </a:cubicBezTo>
                    <a:cubicBezTo>
                      <a:pt x="34" y="4"/>
                      <a:pt x="36" y="7"/>
                      <a:pt x="37" y="10"/>
                    </a:cubicBezTo>
                    <a:cubicBezTo>
                      <a:pt x="38" y="13"/>
                      <a:pt x="37" y="16"/>
                      <a:pt x="35" y="21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4" y="41"/>
                      <a:pt x="21" y="44"/>
                      <a:pt x="18" y="45"/>
                    </a:cubicBezTo>
                    <a:cubicBezTo>
                      <a:pt x="15" y="46"/>
                      <a:pt x="12" y="45"/>
                      <a:pt x="9" y="44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4" y="49"/>
                      <a:pt x="4" y="49"/>
                      <a:pt x="4" y="48"/>
                    </a:cubicBezTo>
                    <a:cubicBezTo>
                      <a:pt x="4" y="48"/>
                      <a:pt x="4" y="47"/>
                      <a:pt x="4" y="47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3" y="40"/>
                      <a:pt x="1" y="38"/>
                      <a:pt x="1" y="35"/>
                    </a:cubicBezTo>
                    <a:cubicBezTo>
                      <a:pt x="0" y="32"/>
                      <a:pt x="1" y="29"/>
                      <a:pt x="3" y="25"/>
                    </a:cubicBezTo>
                    <a:close/>
                    <a:moveTo>
                      <a:pt x="6" y="27"/>
                    </a:moveTo>
                    <a:cubicBezTo>
                      <a:pt x="4" y="32"/>
                      <a:pt x="4" y="36"/>
                      <a:pt x="8" y="39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2" y="34"/>
                      <a:pt x="13" y="34"/>
                    </a:cubicBezTo>
                    <a:cubicBezTo>
                      <a:pt x="14" y="35"/>
                      <a:pt x="14" y="35"/>
                      <a:pt x="13" y="36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6" y="42"/>
                      <a:pt x="19" y="41"/>
                      <a:pt x="22" y="36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5" y="13"/>
                      <a:pt x="34" y="9"/>
                      <a:pt x="28" y="6"/>
                    </a:cubicBezTo>
                    <a:cubicBezTo>
                      <a:pt x="23" y="3"/>
                      <a:pt x="19" y="4"/>
                      <a:pt x="16" y="10"/>
                    </a:cubicBez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259"/>
              <p:cNvSpPr/>
              <p:nvPr/>
            </p:nvSpPr>
            <p:spPr bwMode="auto">
              <a:xfrm>
                <a:off x="2830" y="1228"/>
                <a:ext cx="43" cy="55"/>
              </a:xfrm>
              <a:custGeom>
                <a:avLst/>
                <a:gdLst>
                  <a:gd name="T0" fmla="*/ 2 w 39"/>
                  <a:gd name="T1" fmla="*/ 30 h 50"/>
                  <a:gd name="T2" fmla="*/ 14 w 39"/>
                  <a:gd name="T3" fmla="*/ 1 h 50"/>
                  <a:gd name="T4" fmla="*/ 17 w 39"/>
                  <a:gd name="T5" fmla="*/ 1 h 50"/>
                  <a:gd name="T6" fmla="*/ 18 w 39"/>
                  <a:gd name="T7" fmla="*/ 3 h 50"/>
                  <a:gd name="T8" fmla="*/ 6 w 39"/>
                  <a:gd name="T9" fmla="*/ 32 h 50"/>
                  <a:gd name="T10" fmla="*/ 5 w 39"/>
                  <a:gd name="T11" fmla="*/ 39 h 50"/>
                  <a:gd name="T12" fmla="*/ 10 w 39"/>
                  <a:gd name="T13" fmla="*/ 44 h 50"/>
                  <a:gd name="T14" fmla="*/ 17 w 39"/>
                  <a:gd name="T15" fmla="*/ 45 h 50"/>
                  <a:gd name="T16" fmla="*/ 22 w 39"/>
                  <a:gd name="T17" fmla="*/ 39 h 50"/>
                  <a:gd name="T18" fmla="*/ 35 w 39"/>
                  <a:gd name="T19" fmla="*/ 10 h 50"/>
                  <a:gd name="T20" fmla="*/ 38 w 39"/>
                  <a:gd name="T21" fmla="*/ 10 h 50"/>
                  <a:gd name="T22" fmla="*/ 39 w 39"/>
                  <a:gd name="T23" fmla="*/ 12 h 50"/>
                  <a:gd name="T24" fmla="*/ 26 w 39"/>
                  <a:gd name="T25" fmla="*/ 41 h 50"/>
                  <a:gd name="T26" fmla="*/ 19 w 39"/>
                  <a:gd name="T27" fmla="*/ 49 h 50"/>
                  <a:gd name="T28" fmla="*/ 9 w 39"/>
                  <a:gd name="T29" fmla="*/ 48 h 50"/>
                  <a:gd name="T30" fmla="*/ 1 w 39"/>
                  <a:gd name="T31" fmla="*/ 41 h 50"/>
                  <a:gd name="T32" fmla="*/ 2 w 39"/>
                  <a:gd name="T33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50">
                    <a:moveTo>
                      <a:pt x="2" y="30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18" y="1"/>
                      <a:pt x="19" y="2"/>
                      <a:pt x="18" y="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5"/>
                      <a:pt x="4" y="37"/>
                      <a:pt x="5" y="39"/>
                    </a:cubicBezTo>
                    <a:cubicBezTo>
                      <a:pt x="6" y="42"/>
                      <a:pt x="8" y="43"/>
                      <a:pt x="10" y="44"/>
                    </a:cubicBezTo>
                    <a:cubicBezTo>
                      <a:pt x="13" y="46"/>
                      <a:pt x="15" y="46"/>
                      <a:pt x="17" y="45"/>
                    </a:cubicBezTo>
                    <a:cubicBezTo>
                      <a:pt x="20" y="44"/>
                      <a:pt x="21" y="42"/>
                      <a:pt x="22" y="3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9"/>
                      <a:pt x="36" y="9"/>
                      <a:pt x="38" y="10"/>
                    </a:cubicBezTo>
                    <a:cubicBezTo>
                      <a:pt x="39" y="10"/>
                      <a:pt x="39" y="11"/>
                      <a:pt x="39" y="12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4" y="45"/>
                      <a:pt x="22" y="48"/>
                      <a:pt x="19" y="49"/>
                    </a:cubicBezTo>
                    <a:cubicBezTo>
                      <a:pt x="16" y="50"/>
                      <a:pt x="12" y="49"/>
                      <a:pt x="9" y="48"/>
                    </a:cubicBezTo>
                    <a:cubicBezTo>
                      <a:pt x="5" y="46"/>
                      <a:pt x="3" y="44"/>
                      <a:pt x="1" y="41"/>
                    </a:cubicBezTo>
                    <a:cubicBezTo>
                      <a:pt x="0" y="38"/>
                      <a:pt x="0" y="35"/>
                      <a:pt x="2" y="30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260"/>
              <p:cNvSpPr>
                <a:spLocks noEditPoints="1"/>
              </p:cNvSpPr>
              <p:nvPr/>
            </p:nvSpPr>
            <p:spPr bwMode="auto">
              <a:xfrm>
                <a:off x="2862" y="1246"/>
                <a:ext cx="34" cy="53"/>
              </a:xfrm>
              <a:custGeom>
                <a:avLst/>
                <a:gdLst>
                  <a:gd name="T0" fmla="*/ 0 w 31"/>
                  <a:gd name="T1" fmla="*/ 38 h 49"/>
                  <a:gd name="T2" fmla="*/ 0 w 31"/>
                  <a:gd name="T3" fmla="*/ 38 h 49"/>
                  <a:gd name="T4" fmla="*/ 26 w 31"/>
                  <a:gd name="T5" fmla="*/ 1 h 49"/>
                  <a:gd name="T6" fmla="*/ 29 w 31"/>
                  <a:gd name="T7" fmla="*/ 0 h 49"/>
                  <a:gd name="T8" fmla="*/ 31 w 31"/>
                  <a:gd name="T9" fmla="*/ 3 h 49"/>
                  <a:gd name="T10" fmla="*/ 30 w 31"/>
                  <a:gd name="T11" fmla="*/ 48 h 49"/>
                  <a:gd name="T12" fmla="*/ 30 w 31"/>
                  <a:gd name="T13" fmla="*/ 48 h 49"/>
                  <a:gd name="T14" fmla="*/ 30 w 31"/>
                  <a:gd name="T15" fmla="*/ 48 h 49"/>
                  <a:gd name="T16" fmla="*/ 29 w 31"/>
                  <a:gd name="T17" fmla="*/ 49 h 49"/>
                  <a:gd name="T18" fmla="*/ 27 w 31"/>
                  <a:gd name="T19" fmla="*/ 49 h 49"/>
                  <a:gd name="T20" fmla="*/ 26 w 31"/>
                  <a:gd name="T21" fmla="*/ 47 h 49"/>
                  <a:gd name="T22" fmla="*/ 26 w 31"/>
                  <a:gd name="T23" fmla="*/ 37 h 49"/>
                  <a:gd name="T24" fmla="*/ 10 w 31"/>
                  <a:gd name="T25" fmla="*/ 32 h 49"/>
                  <a:gd name="T26" fmla="*/ 4 w 31"/>
                  <a:gd name="T27" fmla="*/ 40 h 49"/>
                  <a:gd name="T28" fmla="*/ 2 w 31"/>
                  <a:gd name="T29" fmla="*/ 41 h 49"/>
                  <a:gd name="T30" fmla="*/ 1 w 31"/>
                  <a:gd name="T31" fmla="*/ 40 h 49"/>
                  <a:gd name="T32" fmla="*/ 0 w 31"/>
                  <a:gd name="T33" fmla="*/ 38 h 49"/>
                  <a:gd name="T34" fmla="*/ 12 w 31"/>
                  <a:gd name="T35" fmla="*/ 29 h 49"/>
                  <a:gd name="T36" fmla="*/ 26 w 31"/>
                  <a:gd name="T37" fmla="*/ 33 h 49"/>
                  <a:gd name="T38" fmla="*/ 27 w 31"/>
                  <a:gd name="T39" fmla="*/ 7 h 49"/>
                  <a:gd name="T40" fmla="*/ 12 w 31"/>
                  <a:gd name="T41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49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9"/>
                      <a:pt x="29" y="49"/>
                    </a:cubicBezTo>
                    <a:cubicBezTo>
                      <a:pt x="28" y="49"/>
                      <a:pt x="28" y="49"/>
                      <a:pt x="27" y="49"/>
                    </a:cubicBezTo>
                    <a:cubicBezTo>
                      <a:pt x="26" y="49"/>
                      <a:pt x="26" y="48"/>
                      <a:pt x="26" y="4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3" y="41"/>
                      <a:pt x="3" y="41"/>
                      <a:pt x="2" y="41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9"/>
                      <a:pt x="0" y="39"/>
                      <a:pt x="0" y="38"/>
                    </a:cubicBezTo>
                    <a:close/>
                    <a:moveTo>
                      <a:pt x="12" y="29"/>
                    </a:move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7"/>
                      <a:pt x="27" y="7"/>
                      <a:pt x="27" y="7"/>
                    </a:cubicBezTo>
                    <a:lnTo>
                      <a:pt x="12" y="29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261"/>
              <p:cNvSpPr/>
              <p:nvPr/>
            </p:nvSpPr>
            <p:spPr bwMode="auto">
              <a:xfrm>
                <a:off x="2904" y="1253"/>
                <a:ext cx="25" cy="55"/>
              </a:xfrm>
              <a:custGeom>
                <a:avLst/>
                <a:gdLst>
                  <a:gd name="T0" fmla="*/ 0 w 23"/>
                  <a:gd name="T1" fmla="*/ 43 h 50"/>
                  <a:gd name="T2" fmla="*/ 10 w 23"/>
                  <a:gd name="T3" fmla="*/ 1 h 50"/>
                  <a:gd name="T4" fmla="*/ 12 w 23"/>
                  <a:gd name="T5" fmla="*/ 0 h 50"/>
                  <a:gd name="T6" fmla="*/ 14 w 23"/>
                  <a:gd name="T7" fmla="*/ 2 h 50"/>
                  <a:gd name="T8" fmla="*/ 5 w 23"/>
                  <a:gd name="T9" fmla="*/ 42 h 50"/>
                  <a:gd name="T10" fmla="*/ 22 w 23"/>
                  <a:gd name="T11" fmla="*/ 46 h 50"/>
                  <a:gd name="T12" fmla="*/ 23 w 23"/>
                  <a:gd name="T13" fmla="*/ 48 h 50"/>
                  <a:gd name="T14" fmla="*/ 21 w 23"/>
                  <a:gd name="T15" fmla="*/ 50 h 50"/>
                  <a:gd name="T16" fmla="*/ 2 w 23"/>
                  <a:gd name="T17" fmla="*/ 45 h 50"/>
                  <a:gd name="T18" fmla="*/ 0 w 23"/>
                  <a:gd name="T19" fmla="*/ 44 h 50"/>
                  <a:gd name="T20" fmla="*/ 0 w 23"/>
                  <a:gd name="T21" fmla="*/ 4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50">
                    <a:moveTo>
                      <a:pt x="0" y="43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3" y="46"/>
                      <a:pt x="23" y="47"/>
                      <a:pt x="23" y="48"/>
                    </a:cubicBezTo>
                    <a:cubicBezTo>
                      <a:pt x="23" y="50"/>
                      <a:pt x="22" y="50"/>
                      <a:pt x="21" y="50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5"/>
                      <a:pt x="1" y="45"/>
                      <a:pt x="0" y="44"/>
                    </a:cubicBezTo>
                    <a:cubicBezTo>
                      <a:pt x="0" y="44"/>
                      <a:pt x="0" y="44"/>
                      <a:pt x="0" y="4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262"/>
              <p:cNvSpPr/>
              <p:nvPr/>
            </p:nvSpPr>
            <p:spPr bwMode="auto">
              <a:xfrm>
                <a:off x="2937" y="1260"/>
                <a:ext cx="13" cy="50"/>
              </a:xfrm>
              <a:custGeom>
                <a:avLst/>
                <a:gdLst>
                  <a:gd name="T0" fmla="*/ 0 w 12"/>
                  <a:gd name="T1" fmla="*/ 44 h 46"/>
                  <a:gd name="T2" fmla="*/ 8 w 12"/>
                  <a:gd name="T3" fmla="*/ 1 h 46"/>
                  <a:gd name="T4" fmla="*/ 10 w 12"/>
                  <a:gd name="T5" fmla="*/ 0 h 46"/>
                  <a:gd name="T6" fmla="*/ 12 w 12"/>
                  <a:gd name="T7" fmla="*/ 2 h 46"/>
                  <a:gd name="T8" fmla="*/ 4 w 12"/>
                  <a:gd name="T9" fmla="*/ 44 h 46"/>
                  <a:gd name="T10" fmla="*/ 3 w 12"/>
                  <a:gd name="T11" fmla="*/ 45 h 46"/>
                  <a:gd name="T12" fmla="*/ 2 w 12"/>
                  <a:gd name="T13" fmla="*/ 46 h 46"/>
                  <a:gd name="T14" fmla="*/ 1 w 12"/>
                  <a:gd name="T15" fmla="*/ 45 h 46"/>
                  <a:gd name="T16" fmla="*/ 0 w 12"/>
                  <a:gd name="T17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5"/>
                      <a:pt x="4" y="45"/>
                      <a:pt x="3" y="45"/>
                    </a:cubicBezTo>
                    <a:cubicBezTo>
                      <a:pt x="3" y="46"/>
                      <a:pt x="2" y="46"/>
                      <a:pt x="2" y="46"/>
                    </a:cubicBezTo>
                    <a:cubicBezTo>
                      <a:pt x="1" y="46"/>
                      <a:pt x="1" y="45"/>
                      <a:pt x="1" y="45"/>
                    </a:cubicBezTo>
                    <a:cubicBezTo>
                      <a:pt x="0" y="45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63"/>
              <p:cNvSpPr/>
              <p:nvPr/>
            </p:nvSpPr>
            <p:spPr bwMode="auto">
              <a:xfrm>
                <a:off x="2955" y="1262"/>
                <a:ext cx="32" cy="52"/>
              </a:xfrm>
              <a:custGeom>
                <a:avLst/>
                <a:gdLst>
                  <a:gd name="T0" fmla="*/ 0 w 29"/>
                  <a:gd name="T1" fmla="*/ 2 h 47"/>
                  <a:gd name="T2" fmla="*/ 1 w 29"/>
                  <a:gd name="T3" fmla="*/ 0 h 47"/>
                  <a:gd name="T4" fmla="*/ 2 w 29"/>
                  <a:gd name="T5" fmla="*/ 0 h 47"/>
                  <a:gd name="T6" fmla="*/ 27 w 29"/>
                  <a:gd name="T7" fmla="*/ 3 h 47"/>
                  <a:gd name="T8" fmla="*/ 28 w 29"/>
                  <a:gd name="T9" fmla="*/ 4 h 47"/>
                  <a:gd name="T10" fmla="*/ 29 w 29"/>
                  <a:gd name="T11" fmla="*/ 5 h 47"/>
                  <a:gd name="T12" fmla="*/ 28 w 29"/>
                  <a:gd name="T13" fmla="*/ 6 h 47"/>
                  <a:gd name="T14" fmla="*/ 27 w 29"/>
                  <a:gd name="T15" fmla="*/ 7 h 47"/>
                  <a:gd name="T16" fmla="*/ 16 w 29"/>
                  <a:gd name="T17" fmla="*/ 5 h 47"/>
                  <a:gd name="T18" fmla="*/ 12 w 29"/>
                  <a:gd name="T19" fmla="*/ 46 h 47"/>
                  <a:gd name="T20" fmla="*/ 11 w 29"/>
                  <a:gd name="T21" fmla="*/ 47 h 47"/>
                  <a:gd name="T22" fmla="*/ 9 w 29"/>
                  <a:gd name="T23" fmla="*/ 47 h 47"/>
                  <a:gd name="T24" fmla="*/ 8 w 29"/>
                  <a:gd name="T25" fmla="*/ 47 h 47"/>
                  <a:gd name="T26" fmla="*/ 7 w 29"/>
                  <a:gd name="T27" fmla="*/ 45 h 47"/>
                  <a:gd name="T28" fmla="*/ 12 w 29"/>
                  <a:gd name="T29" fmla="*/ 5 h 47"/>
                  <a:gd name="T30" fmla="*/ 2 w 29"/>
                  <a:gd name="T31" fmla="*/ 4 h 47"/>
                  <a:gd name="T32" fmla="*/ 1 w 29"/>
                  <a:gd name="T33" fmla="*/ 3 h 47"/>
                  <a:gd name="T34" fmla="*/ 0 w 29"/>
                  <a:gd name="T35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47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8" y="3"/>
                      <a:pt x="28" y="3"/>
                      <a:pt x="28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28" y="6"/>
                      <a:pt x="28" y="6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2" y="46"/>
                      <a:pt x="11" y="47"/>
                      <a:pt x="11" y="47"/>
                    </a:cubicBezTo>
                    <a:cubicBezTo>
                      <a:pt x="10" y="47"/>
                      <a:pt x="10" y="47"/>
                      <a:pt x="9" y="47"/>
                    </a:cubicBezTo>
                    <a:cubicBezTo>
                      <a:pt x="9" y="47"/>
                      <a:pt x="8" y="47"/>
                      <a:pt x="8" y="47"/>
                    </a:cubicBezTo>
                    <a:cubicBezTo>
                      <a:pt x="8" y="46"/>
                      <a:pt x="7" y="46"/>
                      <a:pt x="7" y="4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264"/>
              <p:cNvSpPr/>
              <p:nvPr/>
            </p:nvSpPr>
            <p:spPr bwMode="auto">
              <a:xfrm>
                <a:off x="2987" y="1265"/>
                <a:ext cx="35" cy="52"/>
              </a:xfrm>
              <a:custGeom>
                <a:avLst/>
                <a:gdLst>
                  <a:gd name="T0" fmla="*/ 1 w 32"/>
                  <a:gd name="T1" fmla="*/ 2 h 47"/>
                  <a:gd name="T2" fmla="*/ 1 w 32"/>
                  <a:gd name="T3" fmla="*/ 1 h 47"/>
                  <a:gd name="T4" fmla="*/ 3 w 32"/>
                  <a:gd name="T5" fmla="*/ 0 h 47"/>
                  <a:gd name="T6" fmla="*/ 4 w 32"/>
                  <a:gd name="T7" fmla="*/ 1 h 47"/>
                  <a:gd name="T8" fmla="*/ 15 w 32"/>
                  <a:gd name="T9" fmla="*/ 25 h 47"/>
                  <a:gd name="T10" fmla="*/ 28 w 32"/>
                  <a:gd name="T11" fmla="*/ 2 h 47"/>
                  <a:gd name="T12" fmla="*/ 29 w 32"/>
                  <a:gd name="T13" fmla="*/ 1 h 47"/>
                  <a:gd name="T14" fmla="*/ 31 w 32"/>
                  <a:gd name="T15" fmla="*/ 2 h 47"/>
                  <a:gd name="T16" fmla="*/ 32 w 32"/>
                  <a:gd name="T17" fmla="*/ 3 h 47"/>
                  <a:gd name="T18" fmla="*/ 31 w 32"/>
                  <a:gd name="T19" fmla="*/ 4 h 47"/>
                  <a:gd name="T20" fmla="*/ 17 w 32"/>
                  <a:gd name="T21" fmla="*/ 29 h 47"/>
                  <a:gd name="T22" fmla="*/ 17 w 32"/>
                  <a:gd name="T23" fmla="*/ 29 h 47"/>
                  <a:gd name="T24" fmla="*/ 17 w 32"/>
                  <a:gd name="T25" fmla="*/ 45 h 47"/>
                  <a:gd name="T26" fmla="*/ 16 w 32"/>
                  <a:gd name="T27" fmla="*/ 46 h 47"/>
                  <a:gd name="T28" fmla="*/ 15 w 32"/>
                  <a:gd name="T29" fmla="*/ 47 h 47"/>
                  <a:gd name="T30" fmla="*/ 13 w 32"/>
                  <a:gd name="T31" fmla="*/ 46 h 47"/>
                  <a:gd name="T32" fmla="*/ 12 w 32"/>
                  <a:gd name="T33" fmla="*/ 45 h 47"/>
                  <a:gd name="T34" fmla="*/ 13 w 32"/>
                  <a:gd name="T35" fmla="*/ 29 h 47"/>
                  <a:gd name="T36" fmla="*/ 13 w 32"/>
                  <a:gd name="T37" fmla="*/ 29 h 47"/>
                  <a:gd name="T38" fmla="*/ 1 w 32"/>
                  <a:gd name="T39" fmla="*/ 3 h 47"/>
                  <a:gd name="T40" fmla="*/ 1 w 32"/>
                  <a:gd name="T41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" h="47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1"/>
                      <a:pt x="29" y="1"/>
                      <a:pt x="29" y="1"/>
                    </a:cubicBezTo>
                    <a:cubicBezTo>
                      <a:pt x="30" y="1"/>
                      <a:pt x="30" y="1"/>
                      <a:pt x="31" y="2"/>
                    </a:cubicBezTo>
                    <a:cubicBezTo>
                      <a:pt x="31" y="2"/>
                      <a:pt x="32" y="2"/>
                      <a:pt x="32" y="3"/>
                    </a:cubicBezTo>
                    <a:cubicBezTo>
                      <a:pt x="32" y="3"/>
                      <a:pt x="32" y="4"/>
                      <a:pt x="31" y="4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6"/>
                      <a:pt x="16" y="46"/>
                      <a:pt x="16" y="46"/>
                    </a:cubicBezTo>
                    <a:cubicBezTo>
                      <a:pt x="16" y="47"/>
                      <a:pt x="15" y="47"/>
                      <a:pt x="15" y="47"/>
                    </a:cubicBezTo>
                    <a:cubicBezTo>
                      <a:pt x="14" y="47"/>
                      <a:pt x="13" y="47"/>
                      <a:pt x="13" y="46"/>
                    </a:cubicBezTo>
                    <a:cubicBezTo>
                      <a:pt x="13" y="46"/>
                      <a:pt x="12" y="46"/>
                      <a:pt x="12" y="45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265"/>
              <p:cNvSpPr/>
              <p:nvPr/>
            </p:nvSpPr>
            <p:spPr bwMode="auto">
              <a:xfrm>
                <a:off x="3039" y="1264"/>
                <a:ext cx="30" cy="52"/>
              </a:xfrm>
              <a:custGeom>
                <a:avLst/>
                <a:gdLst>
                  <a:gd name="T0" fmla="*/ 1 w 27"/>
                  <a:gd name="T1" fmla="*/ 41 h 47"/>
                  <a:gd name="T2" fmla="*/ 2 w 27"/>
                  <a:gd name="T3" fmla="*/ 40 h 47"/>
                  <a:gd name="T4" fmla="*/ 3 w 27"/>
                  <a:gd name="T5" fmla="*/ 39 h 47"/>
                  <a:gd name="T6" fmla="*/ 4 w 27"/>
                  <a:gd name="T7" fmla="*/ 40 h 47"/>
                  <a:gd name="T8" fmla="*/ 6 w 27"/>
                  <a:gd name="T9" fmla="*/ 41 h 47"/>
                  <a:gd name="T10" fmla="*/ 9 w 27"/>
                  <a:gd name="T11" fmla="*/ 43 h 47"/>
                  <a:gd name="T12" fmla="*/ 14 w 27"/>
                  <a:gd name="T13" fmla="*/ 43 h 47"/>
                  <a:gd name="T14" fmla="*/ 21 w 27"/>
                  <a:gd name="T15" fmla="*/ 40 h 47"/>
                  <a:gd name="T16" fmla="*/ 23 w 27"/>
                  <a:gd name="T17" fmla="*/ 34 h 47"/>
                  <a:gd name="T18" fmla="*/ 21 w 27"/>
                  <a:gd name="T19" fmla="*/ 29 h 47"/>
                  <a:gd name="T20" fmla="*/ 18 w 27"/>
                  <a:gd name="T21" fmla="*/ 26 h 47"/>
                  <a:gd name="T22" fmla="*/ 14 w 27"/>
                  <a:gd name="T23" fmla="*/ 25 h 47"/>
                  <a:gd name="T24" fmla="*/ 9 w 27"/>
                  <a:gd name="T25" fmla="*/ 23 h 47"/>
                  <a:gd name="T26" fmla="*/ 5 w 27"/>
                  <a:gd name="T27" fmla="*/ 21 h 47"/>
                  <a:gd name="T28" fmla="*/ 1 w 27"/>
                  <a:gd name="T29" fmla="*/ 18 h 47"/>
                  <a:gd name="T30" fmla="*/ 0 w 27"/>
                  <a:gd name="T31" fmla="*/ 13 h 47"/>
                  <a:gd name="T32" fmla="*/ 1 w 27"/>
                  <a:gd name="T33" fmla="*/ 7 h 47"/>
                  <a:gd name="T34" fmla="*/ 4 w 27"/>
                  <a:gd name="T35" fmla="*/ 3 h 47"/>
                  <a:gd name="T36" fmla="*/ 8 w 27"/>
                  <a:gd name="T37" fmla="*/ 1 h 47"/>
                  <a:gd name="T38" fmla="*/ 12 w 27"/>
                  <a:gd name="T39" fmla="*/ 0 h 47"/>
                  <a:gd name="T40" fmla="*/ 19 w 27"/>
                  <a:gd name="T41" fmla="*/ 1 h 47"/>
                  <a:gd name="T42" fmla="*/ 23 w 27"/>
                  <a:gd name="T43" fmla="*/ 3 h 47"/>
                  <a:gd name="T44" fmla="*/ 23 w 27"/>
                  <a:gd name="T45" fmla="*/ 5 h 47"/>
                  <a:gd name="T46" fmla="*/ 21 w 27"/>
                  <a:gd name="T47" fmla="*/ 6 h 47"/>
                  <a:gd name="T48" fmla="*/ 20 w 27"/>
                  <a:gd name="T49" fmla="*/ 5 h 47"/>
                  <a:gd name="T50" fmla="*/ 17 w 27"/>
                  <a:gd name="T51" fmla="*/ 4 h 47"/>
                  <a:gd name="T52" fmla="*/ 12 w 27"/>
                  <a:gd name="T53" fmla="*/ 4 h 47"/>
                  <a:gd name="T54" fmla="*/ 6 w 27"/>
                  <a:gd name="T55" fmla="*/ 6 h 47"/>
                  <a:gd name="T56" fmla="*/ 4 w 27"/>
                  <a:gd name="T57" fmla="*/ 12 h 47"/>
                  <a:gd name="T58" fmla="*/ 6 w 27"/>
                  <a:gd name="T59" fmla="*/ 17 h 47"/>
                  <a:gd name="T60" fmla="*/ 10 w 27"/>
                  <a:gd name="T61" fmla="*/ 19 h 47"/>
                  <a:gd name="T62" fmla="*/ 15 w 27"/>
                  <a:gd name="T63" fmla="*/ 20 h 47"/>
                  <a:gd name="T64" fmla="*/ 20 w 27"/>
                  <a:gd name="T65" fmla="*/ 22 h 47"/>
                  <a:gd name="T66" fmla="*/ 25 w 27"/>
                  <a:gd name="T67" fmla="*/ 26 h 47"/>
                  <a:gd name="T68" fmla="*/ 27 w 27"/>
                  <a:gd name="T69" fmla="*/ 33 h 47"/>
                  <a:gd name="T70" fmla="*/ 24 w 27"/>
                  <a:gd name="T71" fmla="*/ 43 h 47"/>
                  <a:gd name="T72" fmla="*/ 15 w 27"/>
                  <a:gd name="T73" fmla="*/ 47 h 47"/>
                  <a:gd name="T74" fmla="*/ 5 w 27"/>
                  <a:gd name="T75" fmla="*/ 45 h 47"/>
                  <a:gd name="T76" fmla="*/ 1 w 27"/>
                  <a:gd name="T77" fmla="*/ 4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7">
                    <a:moveTo>
                      <a:pt x="1" y="41"/>
                    </a:moveTo>
                    <a:cubicBezTo>
                      <a:pt x="1" y="41"/>
                      <a:pt x="1" y="40"/>
                      <a:pt x="2" y="40"/>
                    </a:cubicBezTo>
                    <a:cubicBezTo>
                      <a:pt x="2" y="39"/>
                      <a:pt x="2" y="39"/>
                      <a:pt x="3" y="39"/>
                    </a:cubicBezTo>
                    <a:cubicBezTo>
                      <a:pt x="3" y="39"/>
                      <a:pt x="4" y="39"/>
                      <a:pt x="4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7" y="42"/>
                      <a:pt x="8" y="42"/>
                      <a:pt x="9" y="43"/>
                    </a:cubicBezTo>
                    <a:cubicBezTo>
                      <a:pt x="11" y="43"/>
                      <a:pt x="12" y="43"/>
                      <a:pt x="14" y="43"/>
                    </a:cubicBezTo>
                    <a:cubicBezTo>
                      <a:pt x="17" y="43"/>
                      <a:pt x="19" y="42"/>
                      <a:pt x="21" y="40"/>
                    </a:cubicBezTo>
                    <a:cubicBezTo>
                      <a:pt x="22" y="39"/>
                      <a:pt x="23" y="37"/>
                      <a:pt x="23" y="34"/>
                    </a:cubicBezTo>
                    <a:cubicBezTo>
                      <a:pt x="22" y="32"/>
                      <a:pt x="22" y="30"/>
                      <a:pt x="21" y="29"/>
                    </a:cubicBezTo>
                    <a:cubicBezTo>
                      <a:pt x="20" y="28"/>
                      <a:pt x="19" y="27"/>
                      <a:pt x="18" y="26"/>
                    </a:cubicBezTo>
                    <a:cubicBezTo>
                      <a:pt x="17" y="26"/>
                      <a:pt x="15" y="25"/>
                      <a:pt x="14" y="25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3"/>
                      <a:pt x="6" y="22"/>
                      <a:pt x="5" y="21"/>
                    </a:cubicBezTo>
                    <a:cubicBezTo>
                      <a:pt x="3" y="21"/>
                      <a:pt x="2" y="20"/>
                      <a:pt x="1" y="18"/>
                    </a:cubicBezTo>
                    <a:cubicBezTo>
                      <a:pt x="0" y="17"/>
                      <a:pt x="0" y="15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6"/>
                      <a:pt x="2" y="4"/>
                      <a:pt x="4" y="3"/>
                    </a:cubicBezTo>
                    <a:cubicBezTo>
                      <a:pt x="5" y="2"/>
                      <a:pt x="6" y="2"/>
                      <a:pt x="8" y="1"/>
                    </a:cubicBezTo>
                    <a:cubicBezTo>
                      <a:pt x="9" y="1"/>
                      <a:pt x="11" y="0"/>
                      <a:pt x="12" y="0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2" y="1"/>
                      <a:pt x="23" y="2"/>
                      <a:pt x="23" y="3"/>
                    </a:cubicBezTo>
                    <a:cubicBezTo>
                      <a:pt x="23" y="4"/>
                      <a:pt x="23" y="4"/>
                      <a:pt x="23" y="5"/>
                    </a:cubicBezTo>
                    <a:cubicBezTo>
                      <a:pt x="22" y="5"/>
                      <a:pt x="22" y="6"/>
                      <a:pt x="21" y="6"/>
                    </a:cubicBezTo>
                    <a:cubicBezTo>
                      <a:pt x="21" y="6"/>
                      <a:pt x="21" y="6"/>
                      <a:pt x="20" y="5"/>
                    </a:cubicBezTo>
                    <a:cubicBezTo>
                      <a:pt x="19" y="5"/>
                      <a:pt x="18" y="5"/>
                      <a:pt x="17" y="4"/>
                    </a:cubicBezTo>
                    <a:cubicBezTo>
                      <a:pt x="16" y="4"/>
                      <a:pt x="14" y="4"/>
                      <a:pt x="12" y="4"/>
                    </a:cubicBezTo>
                    <a:cubicBezTo>
                      <a:pt x="10" y="4"/>
                      <a:pt x="8" y="5"/>
                      <a:pt x="6" y="6"/>
                    </a:cubicBezTo>
                    <a:cubicBezTo>
                      <a:pt x="4" y="8"/>
                      <a:pt x="4" y="10"/>
                      <a:pt x="4" y="12"/>
                    </a:cubicBezTo>
                    <a:cubicBezTo>
                      <a:pt x="4" y="14"/>
                      <a:pt x="5" y="16"/>
                      <a:pt x="6" y="17"/>
                    </a:cubicBezTo>
                    <a:cubicBezTo>
                      <a:pt x="7" y="18"/>
                      <a:pt x="8" y="19"/>
                      <a:pt x="10" y="19"/>
                    </a:cubicBezTo>
                    <a:cubicBezTo>
                      <a:pt x="12" y="19"/>
                      <a:pt x="13" y="20"/>
                      <a:pt x="15" y="20"/>
                    </a:cubicBezTo>
                    <a:cubicBezTo>
                      <a:pt x="17" y="21"/>
                      <a:pt x="19" y="22"/>
                      <a:pt x="20" y="22"/>
                    </a:cubicBezTo>
                    <a:cubicBezTo>
                      <a:pt x="22" y="23"/>
                      <a:pt x="23" y="24"/>
                      <a:pt x="25" y="26"/>
                    </a:cubicBezTo>
                    <a:cubicBezTo>
                      <a:pt x="26" y="28"/>
                      <a:pt x="26" y="30"/>
                      <a:pt x="27" y="33"/>
                    </a:cubicBezTo>
                    <a:cubicBezTo>
                      <a:pt x="27" y="37"/>
                      <a:pt x="26" y="41"/>
                      <a:pt x="24" y="43"/>
                    </a:cubicBezTo>
                    <a:cubicBezTo>
                      <a:pt x="22" y="45"/>
                      <a:pt x="19" y="47"/>
                      <a:pt x="15" y="47"/>
                    </a:cubicBezTo>
                    <a:cubicBezTo>
                      <a:pt x="11" y="47"/>
                      <a:pt x="8" y="47"/>
                      <a:pt x="5" y="45"/>
                    </a:cubicBezTo>
                    <a:cubicBezTo>
                      <a:pt x="3" y="44"/>
                      <a:pt x="1" y="43"/>
                      <a:pt x="1" y="4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266"/>
              <p:cNvSpPr/>
              <p:nvPr/>
            </p:nvSpPr>
            <p:spPr bwMode="auto">
              <a:xfrm>
                <a:off x="3072" y="1258"/>
                <a:ext cx="37" cy="55"/>
              </a:xfrm>
              <a:custGeom>
                <a:avLst/>
                <a:gdLst>
                  <a:gd name="T0" fmla="*/ 7 w 33"/>
                  <a:gd name="T1" fmla="*/ 49 h 50"/>
                  <a:gd name="T2" fmla="*/ 0 w 33"/>
                  <a:gd name="T3" fmla="*/ 6 h 50"/>
                  <a:gd name="T4" fmla="*/ 0 w 33"/>
                  <a:gd name="T5" fmla="*/ 5 h 50"/>
                  <a:gd name="T6" fmla="*/ 2 w 33"/>
                  <a:gd name="T7" fmla="*/ 4 h 50"/>
                  <a:gd name="T8" fmla="*/ 24 w 33"/>
                  <a:gd name="T9" fmla="*/ 1 h 50"/>
                  <a:gd name="T10" fmla="*/ 26 w 33"/>
                  <a:gd name="T11" fmla="*/ 2 h 50"/>
                  <a:gd name="T12" fmla="*/ 26 w 33"/>
                  <a:gd name="T13" fmla="*/ 4 h 50"/>
                  <a:gd name="T14" fmla="*/ 24 w 33"/>
                  <a:gd name="T15" fmla="*/ 4 h 50"/>
                  <a:gd name="T16" fmla="*/ 5 w 33"/>
                  <a:gd name="T17" fmla="*/ 8 h 50"/>
                  <a:gd name="T18" fmla="*/ 7 w 33"/>
                  <a:gd name="T19" fmla="*/ 25 h 50"/>
                  <a:gd name="T20" fmla="*/ 17 w 33"/>
                  <a:gd name="T21" fmla="*/ 23 h 50"/>
                  <a:gd name="T22" fmla="*/ 18 w 33"/>
                  <a:gd name="T23" fmla="*/ 24 h 50"/>
                  <a:gd name="T24" fmla="*/ 19 w 33"/>
                  <a:gd name="T25" fmla="*/ 25 h 50"/>
                  <a:gd name="T26" fmla="*/ 18 w 33"/>
                  <a:gd name="T27" fmla="*/ 27 h 50"/>
                  <a:gd name="T28" fmla="*/ 8 w 33"/>
                  <a:gd name="T29" fmla="*/ 28 h 50"/>
                  <a:gd name="T30" fmla="*/ 11 w 33"/>
                  <a:gd name="T31" fmla="*/ 46 h 50"/>
                  <a:gd name="T32" fmla="*/ 31 w 33"/>
                  <a:gd name="T33" fmla="*/ 42 h 50"/>
                  <a:gd name="T34" fmla="*/ 32 w 33"/>
                  <a:gd name="T35" fmla="*/ 43 h 50"/>
                  <a:gd name="T36" fmla="*/ 33 w 33"/>
                  <a:gd name="T37" fmla="*/ 44 h 50"/>
                  <a:gd name="T38" fmla="*/ 32 w 33"/>
                  <a:gd name="T39" fmla="*/ 46 h 50"/>
                  <a:gd name="T40" fmla="*/ 9 w 33"/>
                  <a:gd name="T41" fmla="*/ 50 h 50"/>
                  <a:gd name="T42" fmla="*/ 8 w 33"/>
                  <a:gd name="T43" fmla="*/ 50 h 50"/>
                  <a:gd name="T44" fmla="*/ 7 w 33"/>
                  <a:gd name="T45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50">
                    <a:moveTo>
                      <a:pt x="7" y="49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5" y="1"/>
                      <a:pt x="26" y="2"/>
                    </a:cubicBezTo>
                    <a:cubicBezTo>
                      <a:pt x="26" y="3"/>
                      <a:pt x="26" y="3"/>
                      <a:pt x="26" y="4"/>
                    </a:cubicBezTo>
                    <a:cubicBezTo>
                      <a:pt x="25" y="4"/>
                      <a:pt x="25" y="4"/>
                      <a:pt x="24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9" y="24"/>
                      <a:pt x="19" y="24"/>
                      <a:pt x="19" y="25"/>
                    </a:cubicBezTo>
                    <a:cubicBezTo>
                      <a:pt x="19" y="26"/>
                      <a:pt x="19" y="27"/>
                      <a:pt x="18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2" y="42"/>
                      <a:pt x="32" y="43"/>
                    </a:cubicBezTo>
                    <a:cubicBezTo>
                      <a:pt x="33" y="43"/>
                      <a:pt x="33" y="43"/>
                      <a:pt x="33" y="44"/>
                    </a:cubicBezTo>
                    <a:cubicBezTo>
                      <a:pt x="33" y="45"/>
                      <a:pt x="33" y="46"/>
                      <a:pt x="32" y="46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8" y="50"/>
                      <a:pt x="8" y="50"/>
                    </a:cubicBezTo>
                    <a:cubicBezTo>
                      <a:pt x="8" y="49"/>
                      <a:pt x="7" y="49"/>
                      <a:pt x="7" y="49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267"/>
              <p:cNvSpPr>
                <a:spLocks noEditPoints="1"/>
              </p:cNvSpPr>
              <p:nvPr/>
            </p:nvSpPr>
            <p:spPr bwMode="auto">
              <a:xfrm>
                <a:off x="3105" y="1252"/>
                <a:ext cx="41" cy="53"/>
              </a:xfrm>
              <a:custGeom>
                <a:avLst/>
                <a:gdLst>
                  <a:gd name="T0" fmla="*/ 11 w 37"/>
                  <a:gd name="T1" fmla="*/ 47 h 48"/>
                  <a:gd name="T2" fmla="*/ 0 w 37"/>
                  <a:gd name="T3" fmla="*/ 6 h 48"/>
                  <a:gd name="T4" fmla="*/ 1 w 37"/>
                  <a:gd name="T5" fmla="*/ 4 h 48"/>
                  <a:gd name="T6" fmla="*/ 12 w 37"/>
                  <a:gd name="T7" fmla="*/ 1 h 48"/>
                  <a:gd name="T8" fmla="*/ 22 w 37"/>
                  <a:gd name="T9" fmla="*/ 1 h 48"/>
                  <a:gd name="T10" fmla="*/ 28 w 37"/>
                  <a:gd name="T11" fmla="*/ 10 h 48"/>
                  <a:gd name="T12" fmla="*/ 22 w 37"/>
                  <a:gd name="T13" fmla="*/ 24 h 48"/>
                  <a:gd name="T14" fmla="*/ 36 w 37"/>
                  <a:gd name="T15" fmla="*/ 39 h 48"/>
                  <a:gd name="T16" fmla="*/ 37 w 37"/>
                  <a:gd name="T17" fmla="*/ 40 h 48"/>
                  <a:gd name="T18" fmla="*/ 36 w 37"/>
                  <a:gd name="T19" fmla="*/ 42 h 48"/>
                  <a:gd name="T20" fmla="*/ 35 w 37"/>
                  <a:gd name="T21" fmla="*/ 43 h 48"/>
                  <a:gd name="T22" fmla="*/ 32 w 37"/>
                  <a:gd name="T23" fmla="*/ 41 h 48"/>
                  <a:gd name="T24" fmla="*/ 18 w 37"/>
                  <a:gd name="T25" fmla="*/ 25 h 48"/>
                  <a:gd name="T26" fmla="*/ 10 w 37"/>
                  <a:gd name="T27" fmla="*/ 27 h 48"/>
                  <a:gd name="T28" fmla="*/ 15 w 37"/>
                  <a:gd name="T29" fmla="*/ 46 h 48"/>
                  <a:gd name="T30" fmla="*/ 15 w 37"/>
                  <a:gd name="T31" fmla="*/ 48 h 48"/>
                  <a:gd name="T32" fmla="*/ 14 w 37"/>
                  <a:gd name="T33" fmla="*/ 48 h 48"/>
                  <a:gd name="T34" fmla="*/ 12 w 37"/>
                  <a:gd name="T35" fmla="*/ 48 h 48"/>
                  <a:gd name="T36" fmla="*/ 11 w 37"/>
                  <a:gd name="T37" fmla="*/ 47 h 48"/>
                  <a:gd name="T38" fmla="*/ 9 w 37"/>
                  <a:gd name="T39" fmla="*/ 24 h 48"/>
                  <a:gd name="T40" fmla="*/ 18 w 37"/>
                  <a:gd name="T41" fmla="*/ 22 h 48"/>
                  <a:gd name="T42" fmla="*/ 24 w 37"/>
                  <a:gd name="T43" fmla="*/ 11 h 48"/>
                  <a:gd name="T44" fmla="*/ 13 w 37"/>
                  <a:gd name="T45" fmla="*/ 5 h 48"/>
                  <a:gd name="T46" fmla="*/ 5 w 37"/>
                  <a:gd name="T47" fmla="*/ 7 h 48"/>
                  <a:gd name="T48" fmla="*/ 9 w 37"/>
                  <a:gd name="T49" fmla="*/ 2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48">
                    <a:moveTo>
                      <a:pt x="11" y="4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0"/>
                      <a:pt x="20" y="0"/>
                      <a:pt x="22" y="1"/>
                    </a:cubicBezTo>
                    <a:cubicBezTo>
                      <a:pt x="25" y="2"/>
                      <a:pt x="27" y="5"/>
                      <a:pt x="28" y="10"/>
                    </a:cubicBezTo>
                    <a:cubicBezTo>
                      <a:pt x="30" y="16"/>
                      <a:pt x="28" y="21"/>
                      <a:pt x="22" y="24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40"/>
                      <a:pt x="37" y="40"/>
                      <a:pt x="37" y="40"/>
                    </a:cubicBezTo>
                    <a:cubicBezTo>
                      <a:pt x="37" y="41"/>
                      <a:pt x="37" y="41"/>
                      <a:pt x="36" y="42"/>
                    </a:cubicBezTo>
                    <a:cubicBezTo>
                      <a:pt x="36" y="42"/>
                      <a:pt x="35" y="43"/>
                      <a:pt x="35" y="43"/>
                    </a:cubicBezTo>
                    <a:cubicBezTo>
                      <a:pt x="34" y="43"/>
                      <a:pt x="33" y="42"/>
                      <a:pt x="32" y="41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7"/>
                      <a:pt x="15" y="47"/>
                      <a:pt x="15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2" y="48"/>
                      <a:pt x="12" y="48"/>
                    </a:cubicBezTo>
                    <a:cubicBezTo>
                      <a:pt x="11" y="48"/>
                      <a:pt x="11" y="48"/>
                      <a:pt x="11" y="47"/>
                    </a:cubicBezTo>
                    <a:close/>
                    <a:moveTo>
                      <a:pt x="9" y="24"/>
                    </a:moveTo>
                    <a:cubicBezTo>
                      <a:pt x="18" y="22"/>
                      <a:pt x="18" y="22"/>
                      <a:pt x="18" y="22"/>
                    </a:cubicBezTo>
                    <a:cubicBezTo>
                      <a:pt x="24" y="20"/>
                      <a:pt x="26" y="16"/>
                      <a:pt x="24" y="11"/>
                    </a:cubicBezTo>
                    <a:cubicBezTo>
                      <a:pt x="23" y="5"/>
                      <a:pt x="19" y="3"/>
                      <a:pt x="13" y="5"/>
                    </a:cubicBezTo>
                    <a:cubicBezTo>
                      <a:pt x="5" y="7"/>
                      <a:pt x="5" y="7"/>
                      <a:pt x="5" y="7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268"/>
              <p:cNvSpPr/>
              <p:nvPr/>
            </p:nvSpPr>
            <p:spPr bwMode="auto">
              <a:xfrm>
                <a:off x="3136" y="1238"/>
                <a:ext cx="35" cy="54"/>
              </a:xfrm>
              <a:custGeom>
                <a:avLst/>
                <a:gdLst>
                  <a:gd name="T0" fmla="*/ 0 w 32"/>
                  <a:gd name="T1" fmla="*/ 12 h 49"/>
                  <a:gd name="T2" fmla="*/ 0 w 32"/>
                  <a:gd name="T3" fmla="*/ 10 h 49"/>
                  <a:gd name="T4" fmla="*/ 1 w 32"/>
                  <a:gd name="T5" fmla="*/ 9 h 49"/>
                  <a:gd name="T6" fmla="*/ 3 w 32"/>
                  <a:gd name="T7" fmla="*/ 10 h 49"/>
                  <a:gd name="T8" fmla="*/ 27 w 32"/>
                  <a:gd name="T9" fmla="*/ 42 h 49"/>
                  <a:gd name="T10" fmla="*/ 25 w 32"/>
                  <a:gd name="T11" fmla="*/ 2 h 49"/>
                  <a:gd name="T12" fmla="*/ 26 w 32"/>
                  <a:gd name="T13" fmla="*/ 0 h 49"/>
                  <a:gd name="T14" fmla="*/ 28 w 32"/>
                  <a:gd name="T15" fmla="*/ 0 h 49"/>
                  <a:gd name="T16" fmla="*/ 29 w 32"/>
                  <a:gd name="T17" fmla="*/ 1 h 49"/>
                  <a:gd name="T18" fmla="*/ 29 w 32"/>
                  <a:gd name="T19" fmla="*/ 1 h 49"/>
                  <a:gd name="T20" fmla="*/ 29 w 32"/>
                  <a:gd name="T21" fmla="*/ 1 h 49"/>
                  <a:gd name="T22" fmla="*/ 31 w 32"/>
                  <a:gd name="T23" fmla="*/ 46 h 49"/>
                  <a:gd name="T24" fmla="*/ 30 w 32"/>
                  <a:gd name="T25" fmla="*/ 48 h 49"/>
                  <a:gd name="T26" fmla="*/ 27 w 32"/>
                  <a:gd name="T27" fmla="*/ 48 h 49"/>
                  <a:gd name="T28" fmla="*/ 0 w 32"/>
                  <a:gd name="T29" fmla="*/ 12 h 49"/>
                  <a:gd name="T30" fmla="*/ 0 w 32"/>
                  <a:gd name="T31" fmla="*/ 1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49">
                    <a:moveTo>
                      <a:pt x="0" y="12"/>
                    </a:move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1" y="9"/>
                      <a:pt x="1" y="9"/>
                    </a:cubicBezTo>
                    <a:cubicBezTo>
                      <a:pt x="2" y="9"/>
                      <a:pt x="3" y="9"/>
                      <a:pt x="3" y="10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0"/>
                      <a:pt x="26" y="0"/>
                    </a:cubicBezTo>
                    <a:cubicBezTo>
                      <a:pt x="27" y="0"/>
                      <a:pt x="27" y="0"/>
                      <a:pt x="28" y="0"/>
                    </a:cubicBezTo>
                    <a:cubicBezTo>
                      <a:pt x="29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2" y="47"/>
                      <a:pt x="31" y="48"/>
                      <a:pt x="30" y="48"/>
                    </a:cubicBezTo>
                    <a:cubicBezTo>
                      <a:pt x="28" y="49"/>
                      <a:pt x="27" y="49"/>
                      <a:pt x="27" y="4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269"/>
              <p:cNvSpPr/>
              <p:nvPr/>
            </p:nvSpPr>
            <p:spPr bwMode="auto">
              <a:xfrm>
                <a:off x="3172" y="1234"/>
                <a:ext cx="25" cy="47"/>
              </a:xfrm>
              <a:custGeom>
                <a:avLst/>
                <a:gdLst>
                  <a:gd name="T0" fmla="*/ 18 w 22"/>
                  <a:gd name="T1" fmla="*/ 42 h 43"/>
                  <a:gd name="T2" fmla="*/ 1 w 22"/>
                  <a:gd name="T3" fmla="*/ 2 h 43"/>
                  <a:gd name="T4" fmla="*/ 2 w 22"/>
                  <a:gd name="T5" fmla="*/ 0 h 43"/>
                  <a:gd name="T6" fmla="*/ 5 w 22"/>
                  <a:gd name="T7" fmla="*/ 1 h 43"/>
                  <a:gd name="T8" fmla="*/ 22 w 22"/>
                  <a:gd name="T9" fmla="*/ 40 h 43"/>
                  <a:gd name="T10" fmla="*/ 22 w 22"/>
                  <a:gd name="T11" fmla="*/ 42 h 43"/>
                  <a:gd name="T12" fmla="*/ 20 w 22"/>
                  <a:gd name="T13" fmla="*/ 43 h 43"/>
                  <a:gd name="T14" fmla="*/ 19 w 22"/>
                  <a:gd name="T15" fmla="*/ 43 h 43"/>
                  <a:gd name="T16" fmla="*/ 18 w 22"/>
                  <a:gd name="T17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3">
                    <a:moveTo>
                      <a:pt x="18" y="4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1"/>
                      <a:pt x="22" y="41"/>
                      <a:pt x="22" y="42"/>
                    </a:cubicBezTo>
                    <a:cubicBezTo>
                      <a:pt x="21" y="42"/>
                      <a:pt x="21" y="42"/>
                      <a:pt x="20" y="43"/>
                    </a:cubicBezTo>
                    <a:cubicBezTo>
                      <a:pt x="20" y="43"/>
                      <a:pt x="19" y="43"/>
                      <a:pt x="19" y="43"/>
                    </a:cubicBezTo>
                    <a:cubicBezTo>
                      <a:pt x="18" y="43"/>
                      <a:pt x="18" y="42"/>
                      <a:pt x="18" y="4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270"/>
              <p:cNvSpPr/>
              <p:nvPr/>
            </p:nvSpPr>
            <p:spPr bwMode="auto">
              <a:xfrm>
                <a:off x="3189" y="1220"/>
                <a:ext cx="41" cy="51"/>
              </a:xfrm>
              <a:custGeom>
                <a:avLst/>
                <a:gdLst>
                  <a:gd name="T0" fmla="*/ 11 w 37"/>
                  <a:gd name="T1" fmla="*/ 38 h 46"/>
                  <a:gd name="T2" fmla="*/ 2 w 37"/>
                  <a:gd name="T3" fmla="*/ 20 h 46"/>
                  <a:gd name="T4" fmla="*/ 1 w 37"/>
                  <a:gd name="T5" fmla="*/ 10 h 46"/>
                  <a:gd name="T6" fmla="*/ 8 w 37"/>
                  <a:gd name="T7" fmla="*/ 2 h 46"/>
                  <a:gd name="T8" fmla="*/ 18 w 37"/>
                  <a:gd name="T9" fmla="*/ 1 h 46"/>
                  <a:gd name="T10" fmla="*/ 25 w 37"/>
                  <a:gd name="T11" fmla="*/ 6 h 46"/>
                  <a:gd name="T12" fmla="*/ 25 w 37"/>
                  <a:gd name="T13" fmla="*/ 8 h 46"/>
                  <a:gd name="T14" fmla="*/ 24 w 37"/>
                  <a:gd name="T15" fmla="*/ 9 h 46"/>
                  <a:gd name="T16" fmla="*/ 21 w 37"/>
                  <a:gd name="T17" fmla="*/ 8 h 46"/>
                  <a:gd name="T18" fmla="*/ 20 w 37"/>
                  <a:gd name="T19" fmla="*/ 7 h 46"/>
                  <a:gd name="T20" fmla="*/ 19 w 37"/>
                  <a:gd name="T21" fmla="*/ 6 h 46"/>
                  <a:gd name="T22" fmla="*/ 16 w 37"/>
                  <a:gd name="T23" fmla="*/ 4 h 46"/>
                  <a:gd name="T24" fmla="*/ 13 w 37"/>
                  <a:gd name="T25" fmla="*/ 4 h 46"/>
                  <a:gd name="T26" fmla="*/ 10 w 37"/>
                  <a:gd name="T27" fmla="*/ 6 h 46"/>
                  <a:gd name="T28" fmla="*/ 6 w 37"/>
                  <a:gd name="T29" fmla="*/ 18 h 46"/>
                  <a:gd name="T30" fmla="*/ 15 w 37"/>
                  <a:gd name="T31" fmla="*/ 36 h 46"/>
                  <a:gd name="T32" fmla="*/ 28 w 37"/>
                  <a:gd name="T33" fmla="*/ 40 h 46"/>
                  <a:gd name="T34" fmla="*/ 31 w 37"/>
                  <a:gd name="T35" fmla="*/ 37 h 46"/>
                  <a:gd name="T36" fmla="*/ 33 w 37"/>
                  <a:gd name="T37" fmla="*/ 34 h 46"/>
                  <a:gd name="T38" fmla="*/ 33 w 37"/>
                  <a:gd name="T39" fmla="*/ 32 h 46"/>
                  <a:gd name="T40" fmla="*/ 32 w 37"/>
                  <a:gd name="T41" fmla="*/ 29 h 46"/>
                  <a:gd name="T42" fmla="*/ 33 w 37"/>
                  <a:gd name="T43" fmla="*/ 27 h 46"/>
                  <a:gd name="T44" fmla="*/ 35 w 37"/>
                  <a:gd name="T45" fmla="*/ 27 h 46"/>
                  <a:gd name="T46" fmla="*/ 36 w 37"/>
                  <a:gd name="T47" fmla="*/ 28 h 46"/>
                  <a:gd name="T48" fmla="*/ 36 w 37"/>
                  <a:gd name="T49" fmla="*/ 37 h 46"/>
                  <a:gd name="T50" fmla="*/ 29 w 37"/>
                  <a:gd name="T51" fmla="*/ 44 h 46"/>
                  <a:gd name="T52" fmla="*/ 19 w 37"/>
                  <a:gd name="T53" fmla="*/ 45 h 46"/>
                  <a:gd name="T54" fmla="*/ 11 w 37"/>
                  <a:gd name="T55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46">
                    <a:moveTo>
                      <a:pt x="11" y="38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0" y="16"/>
                      <a:pt x="0" y="13"/>
                      <a:pt x="1" y="10"/>
                    </a:cubicBezTo>
                    <a:cubicBezTo>
                      <a:pt x="2" y="6"/>
                      <a:pt x="5" y="4"/>
                      <a:pt x="8" y="2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21" y="1"/>
                      <a:pt x="23" y="3"/>
                      <a:pt x="25" y="6"/>
                    </a:cubicBezTo>
                    <a:cubicBezTo>
                      <a:pt x="25" y="7"/>
                      <a:pt x="25" y="7"/>
                      <a:pt x="25" y="8"/>
                    </a:cubicBezTo>
                    <a:cubicBezTo>
                      <a:pt x="25" y="8"/>
                      <a:pt x="24" y="9"/>
                      <a:pt x="24" y="9"/>
                    </a:cubicBezTo>
                    <a:cubicBezTo>
                      <a:pt x="23" y="9"/>
                      <a:pt x="22" y="9"/>
                      <a:pt x="21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6" y="4"/>
                      <a:pt x="15" y="4"/>
                      <a:pt x="13" y="4"/>
                    </a:cubicBezTo>
                    <a:cubicBezTo>
                      <a:pt x="12" y="5"/>
                      <a:pt x="11" y="5"/>
                      <a:pt x="10" y="6"/>
                    </a:cubicBezTo>
                    <a:cubicBezTo>
                      <a:pt x="4" y="8"/>
                      <a:pt x="3" y="13"/>
                      <a:pt x="6" y="1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8" y="42"/>
                      <a:pt x="22" y="43"/>
                      <a:pt x="28" y="40"/>
                    </a:cubicBezTo>
                    <a:cubicBezTo>
                      <a:pt x="29" y="39"/>
                      <a:pt x="31" y="38"/>
                      <a:pt x="31" y="37"/>
                    </a:cubicBezTo>
                    <a:cubicBezTo>
                      <a:pt x="32" y="36"/>
                      <a:pt x="33" y="35"/>
                      <a:pt x="33" y="34"/>
                    </a:cubicBezTo>
                    <a:cubicBezTo>
                      <a:pt x="33" y="33"/>
                      <a:pt x="33" y="32"/>
                      <a:pt x="33" y="32"/>
                    </a:cubicBezTo>
                    <a:cubicBezTo>
                      <a:pt x="33" y="31"/>
                      <a:pt x="32" y="30"/>
                      <a:pt x="32" y="29"/>
                    </a:cubicBezTo>
                    <a:cubicBezTo>
                      <a:pt x="32" y="28"/>
                      <a:pt x="32" y="27"/>
                      <a:pt x="33" y="27"/>
                    </a:cubicBezTo>
                    <a:cubicBezTo>
                      <a:pt x="34" y="27"/>
                      <a:pt x="34" y="26"/>
                      <a:pt x="35" y="27"/>
                    </a:cubicBezTo>
                    <a:cubicBezTo>
                      <a:pt x="35" y="27"/>
                      <a:pt x="36" y="27"/>
                      <a:pt x="36" y="28"/>
                    </a:cubicBezTo>
                    <a:cubicBezTo>
                      <a:pt x="37" y="31"/>
                      <a:pt x="37" y="34"/>
                      <a:pt x="36" y="37"/>
                    </a:cubicBezTo>
                    <a:cubicBezTo>
                      <a:pt x="35" y="40"/>
                      <a:pt x="33" y="42"/>
                      <a:pt x="29" y="44"/>
                    </a:cubicBezTo>
                    <a:cubicBezTo>
                      <a:pt x="26" y="46"/>
                      <a:pt x="22" y="46"/>
                      <a:pt x="19" y="45"/>
                    </a:cubicBezTo>
                    <a:cubicBezTo>
                      <a:pt x="16" y="44"/>
                      <a:pt x="13" y="42"/>
                      <a:pt x="11" y="38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271"/>
              <p:cNvSpPr/>
              <p:nvPr/>
            </p:nvSpPr>
            <p:spPr bwMode="auto">
              <a:xfrm>
                <a:off x="3216" y="1198"/>
                <a:ext cx="51" cy="58"/>
              </a:xfrm>
              <a:custGeom>
                <a:avLst/>
                <a:gdLst>
                  <a:gd name="T0" fmla="*/ 23 w 46"/>
                  <a:gd name="T1" fmla="*/ 51 h 52"/>
                  <a:gd name="T2" fmla="*/ 0 w 46"/>
                  <a:gd name="T3" fmla="*/ 15 h 52"/>
                  <a:gd name="T4" fmla="*/ 0 w 46"/>
                  <a:gd name="T5" fmla="*/ 13 h 52"/>
                  <a:gd name="T6" fmla="*/ 1 w 46"/>
                  <a:gd name="T7" fmla="*/ 12 h 52"/>
                  <a:gd name="T8" fmla="*/ 20 w 46"/>
                  <a:gd name="T9" fmla="*/ 1 h 52"/>
                  <a:gd name="T10" fmla="*/ 22 w 46"/>
                  <a:gd name="T11" fmla="*/ 1 h 52"/>
                  <a:gd name="T12" fmla="*/ 23 w 46"/>
                  <a:gd name="T13" fmla="*/ 3 h 52"/>
                  <a:gd name="T14" fmla="*/ 22 w 46"/>
                  <a:gd name="T15" fmla="*/ 4 h 52"/>
                  <a:gd name="T16" fmla="*/ 5 w 46"/>
                  <a:gd name="T17" fmla="*/ 15 h 52"/>
                  <a:gd name="T18" fmla="*/ 14 w 46"/>
                  <a:gd name="T19" fmla="*/ 29 h 52"/>
                  <a:gd name="T20" fmla="*/ 23 w 46"/>
                  <a:gd name="T21" fmla="*/ 24 h 52"/>
                  <a:gd name="T22" fmla="*/ 24 w 46"/>
                  <a:gd name="T23" fmla="*/ 24 h 52"/>
                  <a:gd name="T24" fmla="*/ 25 w 46"/>
                  <a:gd name="T25" fmla="*/ 25 h 52"/>
                  <a:gd name="T26" fmla="*/ 25 w 46"/>
                  <a:gd name="T27" fmla="*/ 27 h 52"/>
                  <a:gd name="T28" fmla="*/ 16 w 46"/>
                  <a:gd name="T29" fmla="*/ 32 h 52"/>
                  <a:gd name="T30" fmla="*/ 25 w 46"/>
                  <a:gd name="T31" fmla="*/ 47 h 52"/>
                  <a:gd name="T32" fmla="*/ 43 w 46"/>
                  <a:gd name="T33" fmla="*/ 36 h 52"/>
                  <a:gd name="T34" fmla="*/ 44 w 46"/>
                  <a:gd name="T35" fmla="*/ 36 h 52"/>
                  <a:gd name="T36" fmla="*/ 45 w 46"/>
                  <a:gd name="T37" fmla="*/ 37 h 52"/>
                  <a:gd name="T38" fmla="*/ 45 w 46"/>
                  <a:gd name="T39" fmla="*/ 40 h 52"/>
                  <a:gd name="T40" fmla="*/ 26 w 46"/>
                  <a:gd name="T41" fmla="*/ 52 h 52"/>
                  <a:gd name="T42" fmla="*/ 24 w 46"/>
                  <a:gd name="T43" fmla="*/ 52 h 52"/>
                  <a:gd name="T44" fmla="*/ 23 w 46"/>
                  <a:gd name="T45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52">
                    <a:moveTo>
                      <a:pt x="23" y="51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0"/>
                      <a:pt x="22" y="0"/>
                      <a:pt x="22" y="1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3"/>
                      <a:pt x="23" y="4"/>
                      <a:pt x="22" y="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5"/>
                    </a:cubicBezTo>
                    <a:cubicBezTo>
                      <a:pt x="26" y="26"/>
                      <a:pt x="26" y="26"/>
                      <a:pt x="25" y="27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4" y="36"/>
                    </a:cubicBezTo>
                    <a:cubicBezTo>
                      <a:pt x="44" y="36"/>
                      <a:pt x="45" y="37"/>
                      <a:pt x="45" y="37"/>
                    </a:cubicBezTo>
                    <a:cubicBezTo>
                      <a:pt x="46" y="38"/>
                      <a:pt x="46" y="39"/>
                      <a:pt x="45" y="40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5" y="52"/>
                      <a:pt x="25" y="52"/>
                      <a:pt x="24" y="52"/>
                    </a:cubicBezTo>
                    <a:cubicBezTo>
                      <a:pt x="24" y="52"/>
                      <a:pt x="23" y="52"/>
                      <a:pt x="23" y="5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Oval 272"/>
              <p:cNvSpPr>
                <a:spLocks noChangeArrowheads="1"/>
              </p:cNvSpPr>
              <p:nvPr/>
            </p:nvSpPr>
            <p:spPr bwMode="auto">
              <a:xfrm>
                <a:off x="329" y="1727"/>
                <a:ext cx="1279" cy="1278"/>
              </a:xfrm>
              <a:prstGeom prst="ellipse">
                <a:avLst/>
              </a:prstGeom>
              <a:solidFill>
                <a:srgbClr val="323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Oval 273"/>
              <p:cNvSpPr>
                <a:spLocks noChangeArrowheads="1"/>
              </p:cNvSpPr>
              <p:nvPr/>
            </p:nvSpPr>
            <p:spPr bwMode="auto">
              <a:xfrm>
                <a:off x="333" y="1731"/>
                <a:ext cx="1270" cy="127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Oval 274"/>
              <p:cNvSpPr>
                <a:spLocks noChangeArrowheads="1"/>
              </p:cNvSpPr>
              <p:nvPr/>
            </p:nvSpPr>
            <p:spPr bwMode="auto">
              <a:xfrm>
                <a:off x="365" y="1762"/>
                <a:ext cx="1208" cy="1207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275"/>
              <p:cNvSpPr>
                <a:spLocks noEditPoints="1"/>
              </p:cNvSpPr>
              <p:nvPr/>
            </p:nvSpPr>
            <p:spPr bwMode="auto">
              <a:xfrm>
                <a:off x="410" y="1808"/>
                <a:ext cx="1116" cy="1116"/>
              </a:xfrm>
              <a:custGeom>
                <a:avLst/>
                <a:gdLst>
                  <a:gd name="T0" fmla="*/ 508 w 1015"/>
                  <a:gd name="T1" fmla="*/ 0 h 1015"/>
                  <a:gd name="T2" fmla="*/ 0 w 1015"/>
                  <a:gd name="T3" fmla="*/ 507 h 1015"/>
                  <a:gd name="T4" fmla="*/ 508 w 1015"/>
                  <a:gd name="T5" fmla="*/ 1015 h 1015"/>
                  <a:gd name="T6" fmla="*/ 1015 w 1015"/>
                  <a:gd name="T7" fmla="*/ 507 h 1015"/>
                  <a:gd name="T8" fmla="*/ 508 w 1015"/>
                  <a:gd name="T9" fmla="*/ 0 h 1015"/>
                  <a:gd name="T10" fmla="*/ 508 w 1015"/>
                  <a:gd name="T11" fmla="*/ 1009 h 1015"/>
                  <a:gd name="T12" fmla="*/ 6 w 1015"/>
                  <a:gd name="T13" fmla="*/ 507 h 1015"/>
                  <a:gd name="T14" fmla="*/ 508 w 1015"/>
                  <a:gd name="T15" fmla="*/ 6 h 1015"/>
                  <a:gd name="T16" fmla="*/ 1009 w 1015"/>
                  <a:gd name="T17" fmla="*/ 507 h 1015"/>
                  <a:gd name="T18" fmla="*/ 508 w 1015"/>
                  <a:gd name="T19" fmla="*/ 1009 h 10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15" h="1015">
                    <a:moveTo>
                      <a:pt x="508" y="0"/>
                    </a:moveTo>
                    <a:cubicBezTo>
                      <a:pt x="228" y="0"/>
                      <a:pt x="0" y="227"/>
                      <a:pt x="0" y="507"/>
                    </a:cubicBezTo>
                    <a:cubicBezTo>
                      <a:pt x="0" y="788"/>
                      <a:pt x="228" y="1015"/>
                      <a:pt x="508" y="1015"/>
                    </a:cubicBezTo>
                    <a:cubicBezTo>
                      <a:pt x="788" y="1015"/>
                      <a:pt x="1015" y="788"/>
                      <a:pt x="1015" y="507"/>
                    </a:cubicBezTo>
                    <a:cubicBezTo>
                      <a:pt x="1015" y="227"/>
                      <a:pt x="788" y="0"/>
                      <a:pt x="508" y="0"/>
                    </a:cubicBezTo>
                    <a:close/>
                    <a:moveTo>
                      <a:pt x="508" y="1009"/>
                    </a:moveTo>
                    <a:cubicBezTo>
                      <a:pt x="231" y="1009"/>
                      <a:pt x="6" y="784"/>
                      <a:pt x="6" y="507"/>
                    </a:cubicBezTo>
                    <a:cubicBezTo>
                      <a:pt x="6" y="230"/>
                      <a:pt x="231" y="6"/>
                      <a:pt x="508" y="6"/>
                    </a:cubicBezTo>
                    <a:cubicBezTo>
                      <a:pt x="785" y="6"/>
                      <a:pt x="1009" y="230"/>
                      <a:pt x="1009" y="507"/>
                    </a:cubicBezTo>
                    <a:cubicBezTo>
                      <a:pt x="1009" y="784"/>
                      <a:pt x="785" y="1009"/>
                      <a:pt x="508" y="10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276"/>
              <p:cNvSpPr/>
              <p:nvPr/>
            </p:nvSpPr>
            <p:spPr bwMode="auto">
              <a:xfrm>
                <a:off x="411" y="1799"/>
                <a:ext cx="1114" cy="563"/>
              </a:xfrm>
              <a:custGeom>
                <a:avLst/>
                <a:gdLst>
                  <a:gd name="T0" fmla="*/ 1013 w 1013"/>
                  <a:gd name="T1" fmla="*/ 513 h 513"/>
                  <a:gd name="T2" fmla="*/ 1013 w 1013"/>
                  <a:gd name="T3" fmla="*/ 507 h 513"/>
                  <a:gd name="T4" fmla="*/ 507 w 1013"/>
                  <a:gd name="T5" fmla="*/ 0 h 513"/>
                  <a:gd name="T6" fmla="*/ 0 w 1013"/>
                  <a:gd name="T7" fmla="*/ 507 h 513"/>
                  <a:gd name="T8" fmla="*/ 0 w 1013"/>
                  <a:gd name="T9" fmla="*/ 513 h 513"/>
                  <a:gd name="T10" fmla="*/ 1013 w 1013"/>
                  <a:gd name="T11" fmla="*/ 513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3" h="513">
                    <a:moveTo>
                      <a:pt x="1013" y="513"/>
                    </a:moveTo>
                    <a:cubicBezTo>
                      <a:pt x="1013" y="511"/>
                      <a:pt x="1013" y="509"/>
                      <a:pt x="1013" y="507"/>
                    </a:cubicBezTo>
                    <a:cubicBezTo>
                      <a:pt x="1013" y="227"/>
                      <a:pt x="787" y="0"/>
                      <a:pt x="507" y="0"/>
                    </a:cubicBezTo>
                    <a:cubicBezTo>
                      <a:pt x="227" y="0"/>
                      <a:pt x="0" y="227"/>
                      <a:pt x="0" y="507"/>
                    </a:cubicBezTo>
                    <a:cubicBezTo>
                      <a:pt x="0" y="509"/>
                      <a:pt x="0" y="511"/>
                      <a:pt x="0" y="513"/>
                    </a:cubicBezTo>
                    <a:lnTo>
                      <a:pt x="1013" y="5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277"/>
              <p:cNvSpPr/>
              <p:nvPr/>
            </p:nvSpPr>
            <p:spPr bwMode="auto">
              <a:xfrm>
                <a:off x="417" y="1804"/>
                <a:ext cx="1104" cy="553"/>
              </a:xfrm>
              <a:custGeom>
                <a:avLst/>
                <a:gdLst>
                  <a:gd name="T0" fmla="*/ 0 w 1004"/>
                  <a:gd name="T1" fmla="*/ 503 h 503"/>
                  <a:gd name="T2" fmla="*/ 0 w 1004"/>
                  <a:gd name="T3" fmla="*/ 502 h 503"/>
                  <a:gd name="T4" fmla="*/ 502 w 1004"/>
                  <a:gd name="T5" fmla="*/ 0 h 503"/>
                  <a:gd name="T6" fmla="*/ 1004 w 1004"/>
                  <a:gd name="T7" fmla="*/ 502 h 503"/>
                  <a:gd name="T8" fmla="*/ 1004 w 1004"/>
                  <a:gd name="T9" fmla="*/ 503 h 503"/>
                  <a:gd name="T10" fmla="*/ 0 w 1004"/>
                  <a:gd name="T11" fmla="*/ 50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4" h="503">
                    <a:moveTo>
                      <a:pt x="0" y="503"/>
                    </a:moveTo>
                    <a:cubicBezTo>
                      <a:pt x="0" y="503"/>
                      <a:pt x="0" y="502"/>
                      <a:pt x="0" y="502"/>
                    </a:cubicBezTo>
                    <a:cubicBezTo>
                      <a:pt x="0" y="225"/>
                      <a:pt x="225" y="0"/>
                      <a:pt x="502" y="0"/>
                    </a:cubicBezTo>
                    <a:cubicBezTo>
                      <a:pt x="778" y="0"/>
                      <a:pt x="1004" y="225"/>
                      <a:pt x="1004" y="502"/>
                    </a:cubicBezTo>
                    <a:cubicBezTo>
                      <a:pt x="1004" y="502"/>
                      <a:pt x="1004" y="503"/>
                      <a:pt x="1004" y="503"/>
                    </a:cubicBezTo>
                    <a:lnTo>
                      <a:pt x="0" y="503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278"/>
              <p:cNvSpPr/>
              <p:nvPr/>
            </p:nvSpPr>
            <p:spPr bwMode="auto">
              <a:xfrm>
                <a:off x="422" y="1808"/>
                <a:ext cx="1093" cy="543"/>
              </a:xfrm>
              <a:custGeom>
                <a:avLst/>
                <a:gdLst>
                  <a:gd name="T0" fmla="*/ 0 w 994"/>
                  <a:gd name="T1" fmla="*/ 494 h 494"/>
                  <a:gd name="T2" fmla="*/ 497 w 994"/>
                  <a:gd name="T3" fmla="*/ 0 h 494"/>
                  <a:gd name="T4" fmla="*/ 994 w 994"/>
                  <a:gd name="T5" fmla="*/ 494 h 494"/>
                  <a:gd name="T6" fmla="*/ 0 w 994"/>
                  <a:gd name="T7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4" h="494">
                    <a:moveTo>
                      <a:pt x="0" y="494"/>
                    </a:moveTo>
                    <a:cubicBezTo>
                      <a:pt x="2" y="222"/>
                      <a:pt x="224" y="0"/>
                      <a:pt x="497" y="0"/>
                    </a:cubicBezTo>
                    <a:cubicBezTo>
                      <a:pt x="770" y="0"/>
                      <a:pt x="992" y="222"/>
                      <a:pt x="994" y="494"/>
                    </a:cubicBezTo>
                    <a:lnTo>
                      <a:pt x="0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279"/>
              <p:cNvSpPr/>
              <p:nvPr/>
            </p:nvSpPr>
            <p:spPr bwMode="auto">
              <a:xfrm>
                <a:off x="499" y="1817"/>
                <a:ext cx="1006" cy="499"/>
              </a:xfrm>
              <a:custGeom>
                <a:avLst/>
                <a:gdLst>
                  <a:gd name="T0" fmla="*/ 785 w 915"/>
                  <a:gd name="T1" fmla="*/ 32 h 454"/>
                  <a:gd name="T2" fmla="*/ 616 w 915"/>
                  <a:gd name="T3" fmla="*/ 91 h 454"/>
                  <a:gd name="T4" fmla="*/ 586 w 915"/>
                  <a:gd name="T5" fmla="*/ 110 h 454"/>
                  <a:gd name="T6" fmla="*/ 550 w 915"/>
                  <a:gd name="T7" fmla="*/ 95 h 454"/>
                  <a:gd name="T8" fmla="*/ 452 w 915"/>
                  <a:gd name="T9" fmla="*/ 142 h 454"/>
                  <a:gd name="T10" fmla="*/ 439 w 915"/>
                  <a:gd name="T11" fmla="*/ 146 h 454"/>
                  <a:gd name="T12" fmla="*/ 479 w 915"/>
                  <a:gd name="T13" fmla="*/ 109 h 454"/>
                  <a:gd name="T14" fmla="*/ 491 w 915"/>
                  <a:gd name="T15" fmla="*/ 97 h 454"/>
                  <a:gd name="T16" fmla="*/ 446 w 915"/>
                  <a:gd name="T17" fmla="*/ 41 h 454"/>
                  <a:gd name="T18" fmla="*/ 431 w 915"/>
                  <a:gd name="T19" fmla="*/ 46 h 454"/>
                  <a:gd name="T20" fmla="*/ 339 w 915"/>
                  <a:gd name="T21" fmla="*/ 92 h 454"/>
                  <a:gd name="T22" fmla="*/ 144 w 915"/>
                  <a:gd name="T23" fmla="*/ 12 h 454"/>
                  <a:gd name="T24" fmla="*/ 89 w 915"/>
                  <a:gd name="T25" fmla="*/ 7 h 454"/>
                  <a:gd name="T26" fmla="*/ 359 w 915"/>
                  <a:gd name="T27" fmla="*/ 254 h 454"/>
                  <a:gd name="T28" fmla="*/ 219 w 915"/>
                  <a:gd name="T29" fmla="*/ 330 h 454"/>
                  <a:gd name="T30" fmla="*/ 157 w 915"/>
                  <a:gd name="T31" fmla="*/ 244 h 454"/>
                  <a:gd name="T32" fmla="*/ 115 w 915"/>
                  <a:gd name="T33" fmla="*/ 259 h 454"/>
                  <a:gd name="T34" fmla="*/ 117 w 915"/>
                  <a:gd name="T35" fmla="*/ 331 h 454"/>
                  <a:gd name="T36" fmla="*/ 39 w 915"/>
                  <a:gd name="T37" fmla="*/ 300 h 454"/>
                  <a:gd name="T38" fmla="*/ 6 w 915"/>
                  <a:gd name="T39" fmla="*/ 317 h 454"/>
                  <a:gd name="T40" fmla="*/ 98 w 915"/>
                  <a:gd name="T41" fmla="*/ 390 h 454"/>
                  <a:gd name="T42" fmla="*/ 125 w 915"/>
                  <a:gd name="T43" fmla="*/ 449 h 454"/>
                  <a:gd name="T44" fmla="*/ 278 w 915"/>
                  <a:gd name="T45" fmla="*/ 426 h 454"/>
                  <a:gd name="T46" fmla="*/ 455 w 915"/>
                  <a:gd name="T47" fmla="*/ 364 h 454"/>
                  <a:gd name="T48" fmla="*/ 873 w 915"/>
                  <a:gd name="T49" fmla="*/ 406 h 454"/>
                  <a:gd name="T50" fmla="*/ 793 w 915"/>
                  <a:gd name="T51" fmla="*/ 354 h 454"/>
                  <a:gd name="T52" fmla="*/ 791 w 915"/>
                  <a:gd name="T53" fmla="*/ 337 h 454"/>
                  <a:gd name="T54" fmla="*/ 804 w 915"/>
                  <a:gd name="T55" fmla="*/ 326 h 454"/>
                  <a:gd name="T56" fmla="*/ 783 w 915"/>
                  <a:gd name="T57" fmla="*/ 290 h 454"/>
                  <a:gd name="T58" fmla="*/ 741 w 915"/>
                  <a:gd name="T59" fmla="*/ 293 h 454"/>
                  <a:gd name="T60" fmla="*/ 746 w 915"/>
                  <a:gd name="T61" fmla="*/ 290 h 454"/>
                  <a:gd name="T62" fmla="*/ 742 w 915"/>
                  <a:gd name="T63" fmla="*/ 251 h 454"/>
                  <a:gd name="T64" fmla="*/ 729 w 915"/>
                  <a:gd name="T65" fmla="*/ 250 h 454"/>
                  <a:gd name="T66" fmla="*/ 734 w 915"/>
                  <a:gd name="T67" fmla="*/ 236 h 454"/>
                  <a:gd name="T68" fmla="*/ 743 w 915"/>
                  <a:gd name="T69" fmla="*/ 231 h 454"/>
                  <a:gd name="T70" fmla="*/ 902 w 915"/>
                  <a:gd name="T71" fmla="*/ 105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15" h="454">
                    <a:moveTo>
                      <a:pt x="877" y="48"/>
                    </a:moveTo>
                    <a:cubicBezTo>
                      <a:pt x="847" y="41"/>
                      <a:pt x="816" y="35"/>
                      <a:pt x="785" y="32"/>
                    </a:cubicBezTo>
                    <a:cubicBezTo>
                      <a:pt x="767" y="31"/>
                      <a:pt x="747" y="36"/>
                      <a:pt x="729" y="41"/>
                    </a:cubicBezTo>
                    <a:cubicBezTo>
                      <a:pt x="689" y="52"/>
                      <a:pt x="651" y="70"/>
                      <a:pt x="616" y="91"/>
                    </a:cubicBezTo>
                    <a:cubicBezTo>
                      <a:pt x="612" y="93"/>
                      <a:pt x="608" y="97"/>
                      <a:pt x="604" y="100"/>
                    </a:cubicBezTo>
                    <a:cubicBezTo>
                      <a:pt x="586" y="110"/>
                      <a:pt x="586" y="110"/>
                      <a:pt x="586" y="110"/>
                    </a:cubicBezTo>
                    <a:cubicBezTo>
                      <a:pt x="585" y="109"/>
                      <a:pt x="575" y="99"/>
                      <a:pt x="575" y="99"/>
                    </a:cubicBezTo>
                    <a:cubicBezTo>
                      <a:pt x="570" y="94"/>
                      <a:pt x="558" y="93"/>
                      <a:pt x="550" y="95"/>
                    </a:cubicBezTo>
                    <a:cubicBezTo>
                      <a:pt x="541" y="96"/>
                      <a:pt x="525" y="102"/>
                      <a:pt x="525" y="102"/>
                    </a:cubicBezTo>
                    <a:cubicBezTo>
                      <a:pt x="499" y="112"/>
                      <a:pt x="475" y="127"/>
                      <a:pt x="452" y="142"/>
                    </a:cubicBezTo>
                    <a:cubicBezTo>
                      <a:pt x="449" y="145"/>
                      <a:pt x="445" y="147"/>
                      <a:pt x="441" y="149"/>
                    </a:cubicBezTo>
                    <a:cubicBezTo>
                      <a:pt x="440" y="148"/>
                      <a:pt x="439" y="147"/>
                      <a:pt x="439" y="146"/>
                    </a:cubicBezTo>
                    <a:cubicBezTo>
                      <a:pt x="446" y="139"/>
                      <a:pt x="454" y="133"/>
                      <a:pt x="462" y="126"/>
                    </a:cubicBezTo>
                    <a:cubicBezTo>
                      <a:pt x="468" y="120"/>
                      <a:pt x="474" y="114"/>
                      <a:pt x="479" y="109"/>
                    </a:cubicBezTo>
                    <a:cubicBezTo>
                      <a:pt x="479" y="108"/>
                      <a:pt x="479" y="108"/>
                      <a:pt x="479" y="108"/>
                    </a:cubicBezTo>
                    <a:cubicBezTo>
                      <a:pt x="483" y="105"/>
                      <a:pt x="488" y="100"/>
                      <a:pt x="491" y="97"/>
                    </a:cubicBezTo>
                    <a:cubicBezTo>
                      <a:pt x="500" y="87"/>
                      <a:pt x="500" y="76"/>
                      <a:pt x="495" y="64"/>
                    </a:cubicBezTo>
                    <a:cubicBezTo>
                      <a:pt x="486" y="45"/>
                      <a:pt x="467" y="34"/>
                      <a:pt x="446" y="41"/>
                    </a:cubicBezTo>
                    <a:cubicBezTo>
                      <a:pt x="441" y="43"/>
                      <a:pt x="436" y="44"/>
                      <a:pt x="431" y="46"/>
                    </a:cubicBezTo>
                    <a:cubicBezTo>
                      <a:pt x="431" y="46"/>
                      <a:pt x="431" y="46"/>
                      <a:pt x="431" y="46"/>
                    </a:cubicBezTo>
                    <a:cubicBezTo>
                      <a:pt x="415" y="52"/>
                      <a:pt x="398" y="60"/>
                      <a:pt x="382" y="67"/>
                    </a:cubicBezTo>
                    <a:cubicBezTo>
                      <a:pt x="367" y="74"/>
                      <a:pt x="353" y="84"/>
                      <a:pt x="339" y="92"/>
                    </a:cubicBezTo>
                    <a:cubicBezTo>
                      <a:pt x="335" y="94"/>
                      <a:pt x="329" y="94"/>
                      <a:pt x="325" y="92"/>
                    </a:cubicBezTo>
                    <a:cubicBezTo>
                      <a:pt x="265" y="65"/>
                      <a:pt x="205" y="39"/>
                      <a:pt x="144" y="12"/>
                    </a:cubicBezTo>
                    <a:cubicBezTo>
                      <a:pt x="138" y="9"/>
                      <a:pt x="132" y="7"/>
                      <a:pt x="126" y="5"/>
                    </a:cubicBezTo>
                    <a:cubicBezTo>
                      <a:pt x="113" y="0"/>
                      <a:pt x="101" y="1"/>
                      <a:pt x="89" y="7"/>
                    </a:cubicBezTo>
                    <a:cubicBezTo>
                      <a:pt x="73" y="14"/>
                      <a:pt x="81" y="13"/>
                      <a:pt x="62" y="22"/>
                    </a:cubicBezTo>
                    <a:cubicBezTo>
                      <a:pt x="164" y="99"/>
                      <a:pt x="258" y="176"/>
                      <a:pt x="359" y="254"/>
                    </a:cubicBezTo>
                    <a:cubicBezTo>
                      <a:pt x="348" y="262"/>
                      <a:pt x="234" y="338"/>
                      <a:pt x="234" y="338"/>
                    </a:cubicBezTo>
                    <a:cubicBezTo>
                      <a:pt x="227" y="342"/>
                      <a:pt x="224" y="339"/>
                      <a:pt x="219" y="330"/>
                    </a:cubicBezTo>
                    <a:cubicBezTo>
                      <a:pt x="205" y="308"/>
                      <a:pt x="190" y="287"/>
                      <a:pt x="175" y="266"/>
                    </a:cubicBezTo>
                    <a:cubicBezTo>
                      <a:pt x="170" y="258"/>
                      <a:pt x="163" y="251"/>
                      <a:pt x="157" y="244"/>
                    </a:cubicBezTo>
                    <a:cubicBezTo>
                      <a:pt x="149" y="236"/>
                      <a:pt x="139" y="235"/>
                      <a:pt x="128" y="238"/>
                    </a:cubicBezTo>
                    <a:cubicBezTo>
                      <a:pt x="118" y="242"/>
                      <a:pt x="115" y="250"/>
                      <a:pt x="115" y="259"/>
                    </a:cubicBezTo>
                    <a:cubicBezTo>
                      <a:pt x="115" y="278"/>
                      <a:pt x="116" y="298"/>
                      <a:pt x="116" y="318"/>
                    </a:cubicBezTo>
                    <a:cubicBezTo>
                      <a:pt x="116" y="321"/>
                      <a:pt x="116" y="325"/>
                      <a:pt x="117" y="331"/>
                    </a:cubicBezTo>
                    <a:cubicBezTo>
                      <a:pt x="112" y="329"/>
                      <a:pt x="108" y="328"/>
                      <a:pt x="104" y="326"/>
                    </a:cubicBezTo>
                    <a:cubicBezTo>
                      <a:pt x="83" y="317"/>
                      <a:pt x="61" y="307"/>
                      <a:pt x="39" y="300"/>
                    </a:cubicBezTo>
                    <a:cubicBezTo>
                      <a:pt x="31" y="297"/>
                      <a:pt x="20" y="299"/>
                      <a:pt x="11" y="302"/>
                    </a:cubicBezTo>
                    <a:cubicBezTo>
                      <a:pt x="2" y="303"/>
                      <a:pt x="0" y="310"/>
                      <a:pt x="6" y="317"/>
                    </a:cubicBezTo>
                    <a:cubicBezTo>
                      <a:pt x="15" y="325"/>
                      <a:pt x="23" y="334"/>
                      <a:pt x="32" y="341"/>
                    </a:cubicBezTo>
                    <a:cubicBezTo>
                      <a:pt x="54" y="357"/>
                      <a:pt x="76" y="374"/>
                      <a:pt x="98" y="390"/>
                    </a:cubicBezTo>
                    <a:cubicBezTo>
                      <a:pt x="117" y="402"/>
                      <a:pt x="124" y="419"/>
                      <a:pt x="124" y="440"/>
                    </a:cubicBezTo>
                    <a:cubicBezTo>
                      <a:pt x="125" y="449"/>
                      <a:pt x="125" y="449"/>
                      <a:pt x="125" y="449"/>
                    </a:cubicBezTo>
                    <a:cubicBezTo>
                      <a:pt x="126" y="454"/>
                      <a:pt x="130" y="454"/>
                      <a:pt x="136" y="454"/>
                    </a:cubicBezTo>
                    <a:cubicBezTo>
                      <a:pt x="185" y="451"/>
                      <a:pt x="232" y="441"/>
                      <a:pt x="278" y="426"/>
                    </a:cubicBezTo>
                    <a:cubicBezTo>
                      <a:pt x="314" y="414"/>
                      <a:pt x="350" y="402"/>
                      <a:pt x="386" y="390"/>
                    </a:cubicBezTo>
                    <a:cubicBezTo>
                      <a:pt x="409" y="381"/>
                      <a:pt x="432" y="373"/>
                      <a:pt x="455" y="364"/>
                    </a:cubicBezTo>
                    <a:cubicBezTo>
                      <a:pt x="467" y="358"/>
                      <a:pt x="479" y="355"/>
                      <a:pt x="490" y="357"/>
                    </a:cubicBezTo>
                    <a:cubicBezTo>
                      <a:pt x="529" y="363"/>
                      <a:pt x="859" y="418"/>
                      <a:pt x="873" y="406"/>
                    </a:cubicBezTo>
                    <a:cubicBezTo>
                      <a:pt x="879" y="400"/>
                      <a:pt x="875" y="396"/>
                      <a:pt x="869" y="393"/>
                    </a:cubicBezTo>
                    <a:cubicBezTo>
                      <a:pt x="843" y="380"/>
                      <a:pt x="818" y="367"/>
                      <a:pt x="793" y="354"/>
                    </a:cubicBezTo>
                    <a:cubicBezTo>
                      <a:pt x="788" y="352"/>
                      <a:pt x="784" y="349"/>
                      <a:pt x="779" y="346"/>
                    </a:cubicBezTo>
                    <a:cubicBezTo>
                      <a:pt x="783" y="343"/>
                      <a:pt x="787" y="340"/>
                      <a:pt x="791" y="337"/>
                    </a:cubicBezTo>
                    <a:cubicBezTo>
                      <a:pt x="791" y="337"/>
                      <a:pt x="791" y="337"/>
                      <a:pt x="791" y="337"/>
                    </a:cubicBezTo>
                    <a:cubicBezTo>
                      <a:pt x="794" y="334"/>
                      <a:pt x="800" y="329"/>
                      <a:pt x="804" y="326"/>
                    </a:cubicBezTo>
                    <a:cubicBezTo>
                      <a:pt x="813" y="318"/>
                      <a:pt x="814" y="311"/>
                      <a:pt x="808" y="300"/>
                    </a:cubicBezTo>
                    <a:cubicBezTo>
                      <a:pt x="801" y="289"/>
                      <a:pt x="793" y="286"/>
                      <a:pt x="783" y="290"/>
                    </a:cubicBezTo>
                    <a:cubicBezTo>
                      <a:pt x="779" y="291"/>
                      <a:pt x="742" y="305"/>
                      <a:pt x="729" y="310"/>
                    </a:cubicBezTo>
                    <a:cubicBezTo>
                      <a:pt x="734" y="305"/>
                      <a:pt x="737" y="297"/>
                      <a:pt x="741" y="293"/>
                    </a:cubicBezTo>
                    <a:cubicBezTo>
                      <a:pt x="741" y="294"/>
                      <a:pt x="741" y="294"/>
                      <a:pt x="741" y="294"/>
                    </a:cubicBezTo>
                    <a:cubicBezTo>
                      <a:pt x="742" y="293"/>
                      <a:pt x="745" y="290"/>
                      <a:pt x="746" y="290"/>
                    </a:cubicBezTo>
                    <a:cubicBezTo>
                      <a:pt x="755" y="283"/>
                      <a:pt x="756" y="273"/>
                      <a:pt x="752" y="264"/>
                    </a:cubicBezTo>
                    <a:cubicBezTo>
                      <a:pt x="750" y="259"/>
                      <a:pt x="746" y="254"/>
                      <a:pt x="742" y="251"/>
                    </a:cubicBezTo>
                    <a:cubicBezTo>
                      <a:pt x="742" y="251"/>
                      <a:pt x="742" y="251"/>
                      <a:pt x="742" y="251"/>
                    </a:cubicBezTo>
                    <a:cubicBezTo>
                      <a:pt x="739" y="249"/>
                      <a:pt x="735" y="249"/>
                      <a:pt x="729" y="250"/>
                    </a:cubicBezTo>
                    <a:cubicBezTo>
                      <a:pt x="723" y="251"/>
                      <a:pt x="715" y="252"/>
                      <a:pt x="708" y="251"/>
                    </a:cubicBezTo>
                    <a:cubicBezTo>
                      <a:pt x="716" y="247"/>
                      <a:pt x="726" y="240"/>
                      <a:pt x="734" y="236"/>
                    </a:cubicBezTo>
                    <a:cubicBezTo>
                      <a:pt x="737" y="234"/>
                      <a:pt x="740" y="233"/>
                      <a:pt x="743" y="231"/>
                    </a:cubicBezTo>
                    <a:cubicBezTo>
                      <a:pt x="743" y="231"/>
                      <a:pt x="743" y="231"/>
                      <a:pt x="743" y="231"/>
                    </a:cubicBezTo>
                    <a:cubicBezTo>
                      <a:pt x="792" y="207"/>
                      <a:pt x="838" y="178"/>
                      <a:pt x="876" y="139"/>
                    </a:cubicBezTo>
                    <a:cubicBezTo>
                      <a:pt x="887" y="129"/>
                      <a:pt x="895" y="117"/>
                      <a:pt x="902" y="105"/>
                    </a:cubicBezTo>
                    <a:cubicBezTo>
                      <a:pt x="915" y="78"/>
                      <a:pt x="906" y="55"/>
                      <a:pt x="877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Oval 280"/>
              <p:cNvSpPr>
                <a:spLocks noChangeArrowheads="1"/>
              </p:cNvSpPr>
              <p:nvPr/>
            </p:nvSpPr>
            <p:spPr bwMode="auto">
              <a:xfrm>
                <a:off x="1233" y="1918"/>
                <a:ext cx="15" cy="16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Oval 281"/>
              <p:cNvSpPr>
                <a:spLocks noChangeArrowheads="1"/>
              </p:cNvSpPr>
              <p:nvPr/>
            </p:nvSpPr>
            <p:spPr bwMode="auto">
              <a:xfrm>
                <a:off x="1366" y="1862"/>
                <a:ext cx="15" cy="16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Oval 282"/>
              <p:cNvSpPr>
                <a:spLocks noChangeArrowheads="1"/>
              </p:cNvSpPr>
              <p:nvPr/>
            </p:nvSpPr>
            <p:spPr bwMode="auto">
              <a:xfrm>
                <a:off x="1211" y="1929"/>
                <a:ext cx="15" cy="16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Oval 283"/>
              <p:cNvSpPr>
                <a:spLocks noChangeArrowheads="1"/>
              </p:cNvSpPr>
              <p:nvPr/>
            </p:nvSpPr>
            <p:spPr bwMode="auto">
              <a:xfrm>
                <a:off x="1189" y="1940"/>
                <a:ext cx="15" cy="16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284"/>
              <p:cNvSpPr>
                <a:spLocks noEditPoints="1"/>
              </p:cNvSpPr>
              <p:nvPr/>
            </p:nvSpPr>
            <p:spPr bwMode="auto">
              <a:xfrm>
                <a:off x="498" y="1814"/>
                <a:ext cx="1013" cy="503"/>
              </a:xfrm>
              <a:custGeom>
                <a:avLst/>
                <a:gdLst>
                  <a:gd name="T0" fmla="*/ 606 w 921"/>
                  <a:gd name="T1" fmla="*/ 99 h 458"/>
                  <a:gd name="T2" fmla="*/ 444 w 921"/>
                  <a:gd name="T3" fmla="*/ 150 h 458"/>
                  <a:gd name="T4" fmla="*/ 501 w 921"/>
                  <a:gd name="T5" fmla="*/ 32 h 458"/>
                  <a:gd name="T6" fmla="*/ 328 w 921"/>
                  <a:gd name="T7" fmla="*/ 93 h 458"/>
                  <a:gd name="T8" fmla="*/ 345 w 921"/>
                  <a:gd name="T9" fmla="*/ 263 h 458"/>
                  <a:gd name="T10" fmla="*/ 158 w 921"/>
                  <a:gd name="T11" fmla="*/ 246 h 458"/>
                  <a:gd name="T12" fmla="*/ 105 w 921"/>
                  <a:gd name="T13" fmla="*/ 329 h 458"/>
                  <a:gd name="T14" fmla="*/ 99 w 921"/>
                  <a:gd name="T15" fmla="*/ 393 h 458"/>
                  <a:gd name="T16" fmla="*/ 458 w 921"/>
                  <a:gd name="T17" fmla="*/ 367 h 458"/>
                  <a:gd name="T18" fmla="*/ 878 w 921"/>
                  <a:gd name="T19" fmla="*/ 409 h 458"/>
                  <a:gd name="T20" fmla="*/ 828 w 921"/>
                  <a:gd name="T21" fmla="*/ 332 h 458"/>
                  <a:gd name="T22" fmla="*/ 747 w 921"/>
                  <a:gd name="T23" fmla="*/ 295 h 458"/>
                  <a:gd name="T24" fmla="*/ 908 w 921"/>
                  <a:gd name="T25" fmla="*/ 105 h 458"/>
                  <a:gd name="T26" fmla="*/ 818 w 921"/>
                  <a:gd name="T27" fmla="*/ 52 h 458"/>
                  <a:gd name="T28" fmla="*/ 543 w 921"/>
                  <a:gd name="T29" fmla="*/ 199 h 458"/>
                  <a:gd name="T30" fmla="*/ 623 w 921"/>
                  <a:gd name="T31" fmla="*/ 130 h 458"/>
                  <a:gd name="T32" fmla="*/ 529 w 921"/>
                  <a:gd name="T33" fmla="*/ 215 h 458"/>
                  <a:gd name="T34" fmla="*/ 529 w 921"/>
                  <a:gd name="T35" fmla="*/ 215 h 458"/>
                  <a:gd name="T36" fmla="*/ 552 w 921"/>
                  <a:gd name="T37" fmla="*/ 103 h 458"/>
                  <a:gd name="T38" fmla="*/ 609 w 921"/>
                  <a:gd name="T39" fmla="*/ 130 h 458"/>
                  <a:gd name="T40" fmla="*/ 594 w 921"/>
                  <a:gd name="T41" fmla="*/ 115 h 458"/>
                  <a:gd name="T42" fmla="*/ 579 w 921"/>
                  <a:gd name="T43" fmla="*/ 100 h 458"/>
                  <a:gd name="T44" fmla="*/ 550 w 921"/>
                  <a:gd name="T45" fmla="*/ 147 h 458"/>
                  <a:gd name="T46" fmla="*/ 453 w 921"/>
                  <a:gd name="T47" fmla="*/ 154 h 458"/>
                  <a:gd name="T48" fmla="*/ 451 w 921"/>
                  <a:gd name="T49" fmla="*/ 160 h 458"/>
                  <a:gd name="T50" fmla="*/ 494 w 921"/>
                  <a:gd name="T51" fmla="*/ 98 h 458"/>
                  <a:gd name="T52" fmla="*/ 461 w 921"/>
                  <a:gd name="T53" fmla="*/ 97 h 458"/>
                  <a:gd name="T54" fmla="*/ 461 w 921"/>
                  <a:gd name="T55" fmla="*/ 97 h 458"/>
                  <a:gd name="T56" fmla="*/ 377 w 921"/>
                  <a:gd name="T57" fmla="*/ 124 h 458"/>
                  <a:gd name="T58" fmla="*/ 320 w 921"/>
                  <a:gd name="T59" fmla="*/ 178 h 458"/>
                  <a:gd name="T60" fmla="*/ 457 w 921"/>
                  <a:gd name="T61" fmla="*/ 94 h 458"/>
                  <a:gd name="T62" fmla="*/ 771 w 921"/>
                  <a:gd name="T63" fmla="*/ 301 h 458"/>
                  <a:gd name="T64" fmla="*/ 827 w 921"/>
                  <a:gd name="T65" fmla="*/ 331 h 458"/>
                  <a:gd name="T66" fmla="*/ 771 w 921"/>
                  <a:gd name="T67" fmla="*/ 294 h 458"/>
                  <a:gd name="T68" fmla="*/ 707 w 921"/>
                  <a:gd name="T69" fmla="*/ 359 h 458"/>
                  <a:gd name="T70" fmla="*/ 710 w 921"/>
                  <a:gd name="T71" fmla="*/ 325 h 458"/>
                  <a:gd name="T72" fmla="*/ 714 w 921"/>
                  <a:gd name="T73" fmla="*/ 266 h 458"/>
                  <a:gd name="T74" fmla="*/ 640 w 921"/>
                  <a:gd name="T75" fmla="*/ 291 h 458"/>
                  <a:gd name="T76" fmla="*/ 733 w 921"/>
                  <a:gd name="T77" fmla="*/ 278 h 458"/>
                  <a:gd name="T78" fmla="*/ 733 w 921"/>
                  <a:gd name="T79" fmla="*/ 278 h 458"/>
                  <a:gd name="T80" fmla="*/ 757 w 921"/>
                  <a:gd name="T81" fmla="*/ 266 h 458"/>
                  <a:gd name="T82" fmla="*/ 757 w 921"/>
                  <a:gd name="T83" fmla="*/ 240 h 458"/>
                  <a:gd name="T84" fmla="*/ 241 w 921"/>
                  <a:gd name="T85" fmla="*/ 400 h 458"/>
                  <a:gd name="T86" fmla="*/ 132 w 921"/>
                  <a:gd name="T87" fmla="*/ 246 h 458"/>
                  <a:gd name="T88" fmla="*/ 241 w 921"/>
                  <a:gd name="T89" fmla="*/ 341 h 458"/>
                  <a:gd name="T90" fmla="*/ 247 w 921"/>
                  <a:gd name="T91" fmla="*/ 363 h 458"/>
                  <a:gd name="T92" fmla="*/ 603 w 921"/>
                  <a:gd name="T93" fmla="*/ 171 h 458"/>
                  <a:gd name="T94" fmla="*/ 871 w 921"/>
                  <a:gd name="T95" fmla="*/ 86 h 458"/>
                  <a:gd name="T96" fmla="*/ 864 w 921"/>
                  <a:gd name="T97" fmla="*/ 99 h 458"/>
                  <a:gd name="T98" fmla="*/ 803 w 921"/>
                  <a:gd name="T99" fmla="*/ 140 h 458"/>
                  <a:gd name="T100" fmla="*/ 833 w 921"/>
                  <a:gd name="T101" fmla="*/ 127 h 458"/>
                  <a:gd name="T102" fmla="*/ 874 w 921"/>
                  <a:gd name="T103" fmla="*/ 104 h 458"/>
                  <a:gd name="T104" fmla="*/ 820 w 921"/>
                  <a:gd name="T105" fmla="*/ 144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21" h="458">
                    <a:moveTo>
                      <a:pt x="883" y="49"/>
                    </a:moveTo>
                    <a:cubicBezTo>
                      <a:pt x="853" y="41"/>
                      <a:pt x="822" y="35"/>
                      <a:pt x="791" y="32"/>
                    </a:cubicBezTo>
                    <a:cubicBezTo>
                      <a:pt x="772" y="31"/>
                      <a:pt x="752" y="36"/>
                      <a:pt x="733" y="41"/>
                    </a:cubicBezTo>
                    <a:cubicBezTo>
                      <a:pt x="693" y="53"/>
                      <a:pt x="656" y="70"/>
                      <a:pt x="620" y="92"/>
                    </a:cubicBezTo>
                    <a:cubicBezTo>
                      <a:pt x="617" y="94"/>
                      <a:pt x="610" y="97"/>
                      <a:pt x="606" y="99"/>
                    </a:cubicBezTo>
                    <a:cubicBezTo>
                      <a:pt x="603" y="94"/>
                      <a:pt x="599" y="89"/>
                      <a:pt x="594" y="85"/>
                    </a:cubicBezTo>
                    <a:cubicBezTo>
                      <a:pt x="573" y="65"/>
                      <a:pt x="546" y="63"/>
                      <a:pt x="534" y="80"/>
                    </a:cubicBezTo>
                    <a:cubicBezTo>
                      <a:pt x="530" y="87"/>
                      <a:pt x="528" y="94"/>
                      <a:pt x="528" y="103"/>
                    </a:cubicBezTo>
                    <a:cubicBezTo>
                      <a:pt x="502" y="113"/>
                      <a:pt x="479" y="128"/>
                      <a:pt x="455" y="144"/>
                    </a:cubicBezTo>
                    <a:cubicBezTo>
                      <a:pt x="452" y="146"/>
                      <a:pt x="448" y="148"/>
                      <a:pt x="444" y="150"/>
                    </a:cubicBezTo>
                    <a:cubicBezTo>
                      <a:pt x="443" y="149"/>
                      <a:pt x="442" y="148"/>
                      <a:pt x="442" y="147"/>
                    </a:cubicBezTo>
                    <a:cubicBezTo>
                      <a:pt x="449" y="141"/>
                      <a:pt x="457" y="134"/>
                      <a:pt x="465" y="127"/>
                    </a:cubicBezTo>
                    <a:cubicBezTo>
                      <a:pt x="471" y="121"/>
                      <a:pt x="477" y="115"/>
                      <a:pt x="483" y="109"/>
                    </a:cubicBezTo>
                    <a:cubicBezTo>
                      <a:pt x="496" y="113"/>
                      <a:pt x="509" y="110"/>
                      <a:pt x="517" y="99"/>
                    </a:cubicBezTo>
                    <a:cubicBezTo>
                      <a:pt x="529" y="82"/>
                      <a:pt x="522" y="52"/>
                      <a:pt x="501" y="32"/>
                    </a:cubicBezTo>
                    <a:cubicBezTo>
                      <a:pt x="480" y="12"/>
                      <a:pt x="453" y="10"/>
                      <a:pt x="441" y="27"/>
                    </a:cubicBezTo>
                    <a:cubicBezTo>
                      <a:pt x="437" y="33"/>
                      <a:pt x="435" y="39"/>
                      <a:pt x="435" y="46"/>
                    </a:cubicBezTo>
                    <a:cubicBezTo>
                      <a:pt x="418" y="52"/>
                      <a:pt x="401" y="60"/>
                      <a:pt x="385" y="68"/>
                    </a:cubicBezTo>
                    <a:cubicBezTo>
                      <a:pt x="370" y="75"/>
                      <a:pt x="356" y="85"/>
                      <a:pt x="341" y="93"/>
                    </a:cubicBezTo>
                    <a:cubicBezTo>
                      <a:pt x="338" y="94"/>
                      <a:pt x="331" y="94"/>
                      <a:pt x="328" y="93"/>
                    </a:cubicBezTo>
                    <a:cubicBezTo>
                      <a:pt x="267" y="66"/>
                      <a:pt x="206" y="39"/>
                      <a:pt x="145" y="12"/>
                    </a:cubicBezTo>
                    <a:cubicBezTo>
                      <a:pt x="139" y="9"/>
                      <a:pt x="133" y="7"/>
                      <a:pt x="127" y="5"/>
                    </a:cubicBezTo>
                    <a:cubicBezTo>
                      <a:pt x="114" y="0"/>
                      <a:pt x="102" y="1"/>
                      <a:pt x="89" y="7"/>
                    </a:cubicBezTo>
                    <a:cubicBezTo>
                      <a:pt x="74" y="14"/>
                      <a:pt x="58" y="21"/>
                      <a:pt x="39" y="30"/>
                    </a:cubicBezTo>
                    <a:cubicBezTo>
                      <a:pt x="142" y="108"/>
                      <a:pt x="242" y="185"/>
                      <a:pt x="345" y="263"/>
                    </a:cubicBezTo>
                    <a:cubicBezTo>
                      <a:pt x="334" y="271"/>
                      <a:pt x="325" y="278"/>
                      <a:pt x="316" y="285"/>
                    </a:cubicBezTo>
                    <a:cubicBezTo>
                      <a:pt x="238" y="337"/>
                      <a:pt x="238" y="337"/>
                      <a:pt x="238" y="337"/>
                    </a:cubicBezTo>
                    <a:cubicBezTo>
                      <a:pt x="231" y="341"/>
                      <a:pt x="226" y="342"/>
                      <a:pt x="220" y="332"/>
                    </a:cubicBezTo>
                    <a:cubicBezTo>
                      <a:pt x="207" y="310"/>
                      <a:pt x="191" y="289"/>
                      <a:pt x="176" y="268"/>
                    </a:cubicBezTo>
                    <a:cubicBezTo>
                      <a:pt x="171" y="260"/>
                      <a:pt x="165" y="253"/>
                      <a:pt x="158" y="246"/>
                    </a:cubicBezTo>
                    <a:cubicBezTo>
                      <a:pt x="150" y="238"/>
                      <a:pt x="141" y="237"/>
                      <a:pt x="130" y="240"/>
                    </a:cubicBezTo>
                    <a:cubicBezTo>
                      <a:pt x="119" y="244"/>
                      <a:pt x="116" y="252"/>
                      <a:pt x="116" y="261"/>
                    </a:cubicBezTo>
                    <a:cubicBezTo>
                      <a:pt x="116" y="281"/>
                      <a:pt x="117" y="301"/>
                      <a:pt x="117" y="321"/>
                    </a:cubicBezTo>
                    <a:cubicBezTo>
                      <a:pt x="117" y="324"/>
                      <a:pt x="117" y="328"/>
                      <a:pt x="118" y="334"/>
                    </a:cubicBezTo>
                    <a:cubicBezTo>
                      <a:pt x="113" y="332"/>
                      <a:pt x="109" y="331"/>
                      <a:pt x="105" y="329"/>
                    </a:cubicBezTo>
                    <a:cubicBezTo>
                      <a:pt x="83" y="320"/>
                      <a:pt x="62" y="310"/>
                      <a:pt x="40" y="302"/>
                    </a:cubicBezTo>
                    <a:cubicBezTo>
                      <a:pt x="31" y="300"/>
                      <a:pt x="20" y="302"/>
                      <a:pt x="11" y="304"/>
                    </a:cubicBezTo>
                    <a:cubicBezTo>
                      <a:pt x="2" y="306"/>
                      <a:pt x="0" y="313"/>
                      <a:pt x="7" y="320"/>
                    </a:cubicBezTo>
                    <a:cubicBezTo>
                      <a:pt x="15" y="328"/>
                      <a:pt x="23" y="336"/>
                      <a:pt x="33" y="344"/>
                    </a:cubicBezTo>
                    <a:cubicBezTo>
                      <a:pt x="55" y="361"/>
                      <a:pt x="76" y="377"/>
                      <a:pt x="99" y="393"/>
                    </a:cubicBezTo>
                    <a:cubicBezTo>
                      <a:pt x="119" y="406"/>
                      <a:pt x="125" y="425"/>
                      <a:pt x="125" y="447"/>
                    </a:cubicBezTo>
                    <a:cubicBezTo>
                      <a:pt x="125" y="457"/>
                      <a:pt x="129" y="458"/>
                      <a:pt x="138" y="458"/>
                    </a:cubicBezTo>
                    <a:cubicBezTo>
                      <a:pt x="186" y="455"/>
                      <a:pt x="234" y="445"/>
                      <a:pt x="280" y="430"/>
                    </a:cubicBezTo>
                    <a:cubicBezTo>
                      <a:pt x="316" y="418"/>
                      <a:pt x="352" y="406"/>
                      <a:pt x="388" y="393"/>
                    </a:cubicBezTo>
                    <a:cubicBezTo>
                      <a:pt x="412" y="385"/>
                      <a:pt x="435" y="377"/>
                      <a:pt x="458" y="367"/>
                    </a:cubicBezTo>
                    <a:cubicBezTo>
                      <a:pt x="470" y="362"/>
                      <a:pt x="481" y="364"/>
                      <a:pt x="493" y="366"/>
                    </a:cubicBezTo>
                    <a:cubicBezTo>
                      <a:pt x="532" y="373"/>
                      <a:pt x="570" y="381"/>
                      <a:pt x="609" y="388"/>
                    </a:cubicBezTo>
                    <a:cubicBezTo>
                      <a:pt x="672" y="400"/>
                      <a:pt x="734" y="412"/>
                      <a:pt x="796" y="423"/>
                    </a:cubicBezTo>
                    <a:cubicBezTo>
                      <a:pt x="808" y="425"/>
                      <a:pt x="819" y="428"/>
                      <a:pt x="831" y="429"/>
                    </a:cubicBezTo>
                    <a:cubicBezTo>
                      <a:pt x="850" y="431"/>
                      <a:pt x="865" y="421"/>
                      <a:pt x="878" y="409"/>
                    </a:cubicBezTo>
                    <a:cubicBezTo>
                      <a:pt x="885" y="404"/>
                      <a:pt x="880" y="399"/>
                      <a:pt x="875" y="396"/>
                    </a:cubicBezTo>
                    <a:cubicBezTo>
                      <a:pt x="849" y="383"/>
                      <a:pt x="823" y="370"/>
                      <a:pt x="798" y="357"/>
                    </a:cubicBezTo>
                    <a:cubicBezTo>
                      <a:pt x="794" y="355"/>
                      <a:pt x="790" y="353"/>
                      <a:pt x="784" y="349"/>
                    </a:cubicBezTo>
                    <a:cubicBezTo>
                      <a:pt x="789" y="345"/>
                      <a:pt x="794" y="341"/>
                      <a:pt x="798" y="338"/>
                    </a:cubicBezTo>
                    <a:cubicBezTo>
                      <a:pt x="810" y="343"/>
                      <a:pt x="822" y="341"/>
                      <a:pt x="828" y="332"/>
                    </a:cubicBezTo>
                    <a:cubicBezTo>
                      <a:pt x="837" y="320"/>
                      <a:pt x="832" y="299"/>
                      <a:pt x="817" y="285"/>
                    </a:cubicBezTo>
                    <a:cubicBezTo>
                      <a:pt x="802" y="271"/>
                      <a:pt x="784" y="270"/>
                      <a:pt x="775" y="282"/>
                    </a:cubicBezTo>
                    <a:cubicBezTo>
                      <a:pt x="772" y="285"/>
                      <a:pt x="771" y="290"/>
                      <a:pt x="771" y="294"/>
                    </a:cubicBezTo>
                    <a:cubicBezTo>
                      <a:pt x="758" y="299"/>
                      <a:pt x="746" y="304"/>
                      <a:pt x="733" y="308"/>
                    </a:cubicBezTo>
                    <a:cubicBezTo>
                      <a:pt x="738" y="304"/>
                      <a:pt x="743" y="299"/>
                      <a:pt x="747" y="295"/>
                    </a:cubicBezTo>
                    <a:cubicBezTo>
                      <a:pt x="756" y="296"/>
                      <a:pt x="764" y="294"/>
                      <a:pt x="769" y="287"/>
                    </a:cubicBezTo>
                    <a:cubicBezTo>
                      <a:pt x="777" y="275"/>
                      <a:pt x="772" y="254"/>
                      <a:pt x="757" y="240"/>
                    </a:cubicBezTo>
                    <a:cubicBezTo>
                      <a:pt x="755" y="237"/>
                      <a:pt x="751" y="235"/>
                      <a:pt x="748" y="233"/>
                    </a:cubicBezTo>
                    <a:cubicBezTo>
                      <a:pt x="797" y="208"/>
                      <a:pt x="843" y="179"/>
                      <a:pt x="882" y="140"/>
                    </a:cubicBezTo>
                    <a:cubicBezTo>
                      <a:pt x="892" y="130"/>
                      <a:pt x="901" y="118"/>
                      <a:pt x="908" y="105"/>
                    </a:cubicBezTo>
                    <a:cubicBezTo>
                      <a:pt x="921" y="79"/>
                      <a:pt x="912" y="56"/>
                      <a:pt x="883" y="49"/>
                    </a:cubicBezTo>
                    <a:close/>
                    <a:moveTo>
                      <a:pt x="646" y="88"/>
                    </a:moveTo>
                    <a:cubicBezTo>
                      <a:pt x="688" y="67"/>
                      <a:pt x="731" y="47"/>
                      <a:pt x="778" y="40"/>
                    </a:cubicBezTo>
                    <a:cubicBezTo>
                      <a:pt x="787" y="39"/>
                      <a:pt x="797" y="40"/>
                      <a:pt x="806" y="41"/>
                    </a:cubicBezTo>
                    <a:cubicBezTo>
                      <a:pt x="806" y="45"/>
                      <a:pt x="807" y="52"/>
                      <a:pt x="818" y="52"/>
                    </a:cubicBezTo>
                    <a:cubicBezTo>
                      <a:pt x="827" y="53"/>
                      <a:pt x="839" y="50"/>
                      <a:pt x="846" y="47"/>
                    </a:cubicBezTo>
                    <a:cubicBezTo>
                      <a:pt x="848" y="48"/>
                      <a:pt x="850" y="48"/>
                      <a:pt x="852" y="49"/>
                    </a:cubicBezTo>
                    <a:cubicBezTo>
                      <a:pt x="858" y="50"/>
                      <a:pt x="864" y="51"/>
                      <a:pt x="869" y="53"/>
                    </a:cubicBezTo>
                    <a:cubicBezTo>
                      <a:pt x="836" y="63"/>
                      <a:pt x="803" y="72"/>
                      <a:pt x="772" y="83"/>
                    </a:cubicBezTo>
                    <a:cubicBezTo>
                      <a:pt x="691" y="114"/>
                      <a:pt x="617" y="156"/>
                      <a:pt x="543" y="199"/>
                    </a:cubicBezTo>
                    <a:cubicBezTo>
                      <a:pt x="532" y="205"/>
                      <a:pt x="532" y="205"/>
                      <a:pt x="523" y="197"/>
                    </a:cubicBezTo>
                    <a:cubicBezTo>
                      <a:pt x="539" y="185"/>
                      <a:pt x="555" y="173"/>
                      <a:pt x="571" y="161"/>
                    </a:cubicBezTo>
                    <a:cubicBezTo>
                      <a:pt x="586" y="167"/>
                      <a:pt x="602" y="164"/>
                      <a:pt x="610" y="152"/>
                    </a:cubicBezTo>
                    <a:cubicBezTo>
                      <a:pt x="613" y="148"/>
                      <a:pt x="615" y="143"/>
                      <a:pt x="616" y="137"/>
                    </a:cubicBezTo>
                    <a:cubicBezTo>
                      <a:pt x="620" y="137"/>
                      <a:pt x="623" y="134"/>
                      <a:pt x="623" y="130"/>
                    </a:cubicBezTo>
                    <a:cubicBezTo>
                      <a:pt x="623" y="126"/>
                      <a:pt x="619" y="123"/>
                      <a:pt x="616" y="123"/>
                    </a:cubicBezTo>
                    <a:cubicBezTo>
                      <a:pt x="615" y="123"/>
                      <a:pt x="615" y="123"/>
                      <a:pt x="615" y="123"/>
                    </a:cubicBezTo>
                    <a:cubicBezTo>
                      <a:pt x="614" y="118"/>
                      <a:pt x="613" y="112"/>
                      <a:pt x="610" y="107"/>
                    </a:cubicBezTo>
                    <a:cubicBezTo>
                      <a:pt x="622" y="100"/>
                      <a:pt x="634" y="94"/>
                      <a:pt x="646" y="88"/>
                    </a:cubicBezTo>
                    <a:close/>
                    <a:moveTo>
                      <a:pt x="529" y="215"/>
                    </a:moveTo>
                    <a:cubicBezTo>
                      <a:pt x="525" y="217"/>
                      <a:pt x="520" y="220"/>
                      <a:pt x="515" y="220"/>
                    </a:cubicBezTo>
                    <a:cubicBezTo>
                      <a:pt x="510" y="219"/>
                      <a:pt x="505" y="216"/>
                      <a:pt x="498" y="213"/>
                    </a:cubicBezTo>
                    <a:cubicBezTo>
                      <a:pt x="503" y="209"/>
                      <a:pt x="507" y="207"/>
                      <a:pt x="511" y="204"/>
                    </a:cubicBezTo>
                    <a:cubicBezTo>
                      <a:pt x="518" y="199"/>
                      <a:pt x="523" y="205"/>
                      <a:pt x="528" y="208"/>
                    </a:cubicBezTo>
                    <a:cubicBezTo>
                      <a:pt x="529" y="209"/>
                      <a:pt x="530" y="214"/>
                      <a:pt x="529" y="215"/>
                    </a:cubicBezTo>
                    <a:close/>
                    <a:moveTo>
                      <a:pt x="567" y="132"/>
                    </a:moveTo>
                    <a:cubicBezTo>
                      <a:pt x="563" y="137"/>
                      <a:pt x="558" y="142"/>
                      <a:pt x="552" y="148"/>
                    </a:cubicBezTo>
                    <a:cubicBezTo>
                      <a:pt x="551" y="147"/>
                      <a:pt x="550" y="147"/>
                      <a:pt x="550" y="146"/>
                    </a:cubicBezTo>
                    <a:cubicBezTo>
                      <a:pt x="539" y="136"/>
                      <a:pt x="532" y="122"/>
                      <a:pt x="529" y="109"/>
                    </a:cubicBezTo>
                    <a:cubicBezTo>
                      <a:pt x="538" y="106"/>
                      <a:pt x="547" y="104"/>
                      <a:pt x="552" y="103"/>
                    </a:cubicBezTo>
                    <a:cubicBezTo>
                      <a:pt x="548" y="114"/>
                      <a:pt x="553" y="125"/>
                      <a:pt x="567" y="132"/>
                    </a:cubicBezTo>
                    <a:close/>
                    <a:moveTo>
                      <a:pt x="594" y="115"/>
                    </a:moveTo>
                    <a:cubicBezTo>
                      <a:pt x="599" y="112"/>
                      <a:pt x="604" y="110"/>
                      <a:pt x="609" y="107"/>
                    </a:cubicBezTo>
                    <a:cubicBezTo>
                      <a:pt x="612" y="112"/>
                      <a:pt x="613" y="118"/>
                      <a:pt x="614" y="123"/>
                    </a:cubicBezTo>
                    <a:cubicBezTo>
                      <a:pt x="611" y="124"/>
                      <a:pt x="609" y="127"/>
                      <a:pt x="609" y="130"/>
                    </a:cubicBezTo>
                    <a:cubicBezTo>
                      <a:pt x="609" y="133"/>
                      <a:pt x="611" y="136"/>
                      <a:pt x="614" y="137"/>
                    </a:cubicBezTo>
                    <a:cubicBezTo>
                      <a:pt x="613" y="142"/>
                      <a:pt x="611" y="146"/>
                      <a:pt x="608" y="150"/>
                    </a:cubicBezTo>
                    <a:cubicBezTo>
                      <a:pt x="600" y="161"/>
                      <a:pt x="586" y="164"/>
                      <a:pt x="572" y="160"/>
                    </a:cubicBezTo>
                    <a:cubicBezTo>
                      <a:pt x="573" y="159"/>
                      <a:pt x="575" y="158"/>
                      <a:pt x="576" y="157"/>
                    </a:cubicBezTo>
                    <a:cubicBezTo>
                      <a:pt x="588" y="146"/>
                      <a:pt x="604" y="136"/>
                      <a:pt x="594" y="115"/>
                    </a:cubicBezTo>
                    <a:close/>
                    <a:moveTo>
                      <a:pt x="535" y="81"/>
                    </a:moveTo>
                    <a:cubicBezTo>
                      <a:pt x="547" y="64"/>
                      <a:pt x="573" y="65"/>
                      <a:pt x="593" y="85"/>
                    </a:cubicBezTo>
                    <a:cubicBezTo>
                      <a:pt x="598" y="89"/>
                      <a:pt x="602" y="94"/>
                      <a:pt x="605" y="100"/>
                    </a:cubicBezTo>
                    <a:cubicBezTo>
                      <a:pt x="605" y="100"/>
                      <a:pt x="604" y="100"/>
                      <a:pt x="603" y="101"/>
                    </a:cubicBezTo>
                    <a:cubicBezTo>
                      <a:pt x="587" y="109"/>
                      <a:pt x="590" y="110"/>
                      <a:pt x="579" y="100"/>
                    </a:cubicBezTo>
                    <a:cubicBezTo>
                      <a:pt x="573" y="95"/>
                      <a:pt x="561" y="94"/>
                      <a:pt x="553" y="95"/>
                    </a:cubicBezTo>
                    <a:cubicBezTo>
                      <a:pt x="545" y="97"/>
                      <a:pt x="537" y="100"/>
                      <a:pt x="529" y="103"/>
                    </a:cubicBezTo>
                    <a:cubicBezTo>
                      <a:pt x="528" y="94"/>
                      <a:pt x="530" y="87"/>
                      <a:pt x="535" y="81"/>
                    </a:cubicBezTo>
                    <a:close/>
                    <a:moveTo>
                      <a:pt x="529" y="110"/>
                    </a:moveTo>
                    <a:cubicBezTo>
                      <a:pt x="531" y="123"/>
                      <a:pt x="539" y="137"/>
                      <a:pt x="550" y="147"/>
                    </a:cubicBezTo>
                    <a:cubicBezTo>
                      <a:pt x="550" y="148"/>
                      <a:pt x="551" y="148"/>
                      <a:pt x="551" y="149"/>
                    </a:cubicBezTo>
                    <a:cubicBezTo>
                      <a:pt x="510" y="185"/>
                      <a:pt x="421" y="231"/>
                      <a:pt x="389" y="228"/>
                    </a:cubicBezTo>
                    <a:cubicBezTo>
                      <a:pt x="398" y="222"/>
                      <a:pt x="407" y="218"/>
                      <a:pt x="415" y="212"/>
                    </a:cubicBezTo>
                    <a:cubicBezTo>
                      <a:pt x="425" y="206"/>
                      <a:pt x="433" y="198"/>
                      <a:pt x="443" y="194"/>
                    </a:cubicBezTo>
                    <a:cubicBezTo>
                      <a:pt x="465" y="184"/>
                      <a:pt x="469" y="170"/>
                      <a:pt x="453" y="154"/>
                    </a:cubicBezTo>
                    <a:cubicBezTo>
                      <a:pt x="466" y="140"/>
                      <a:pt x="502" y="120"/>
                      <a:pt x="529" y="110"/>
                    </a:cubicBezTo>
                    <a:close/>
                    <a:moveTo>
                      <a:pt x="451" y="160"/>
                    </a:moveTo>
                    <a:cubicBezTo>
                      <a:pt x="459" y="165"/>
                      <a:pt x="459" y="172"/>
                      <a:pt x="452" y="180"/>
                    </a:cubicBezTo>
                    <a:cubicBezTo>
                      <a:pt x="442" y="174"/>
                      <a:pt x="432" y="169"/>
                      <a:pt x="422" y="164"/>
                    </a:cubicBezTo>
                    <a:cubicBezTo>
                      <a:pt x="432" y="149"/>
                      <a:pt x="436" y="151"/>
                      <a:pt x="451" y="160"/>
                    </a:cubicBezTo>
                    <a:close/>
                    <a:moveTo>
                      <a:pt x="441" y="28"/>
                    </a:moveTo>
                    <a:cubicBezTo>
                      <a:pt x="453" y="11"/>
                      <a:pt x="480" y="13"/>
                      <a:pt x="500" y="32"/>
                    </a:cubicBezTo>
                    <a:cubicBezTo>
                      <a:pt x="520" y="51"/>
                      <a:pt x="527" y="80"/>
                      <a:pt x="515" y="97"/>
                    </a:cubicBezTo>
                    <a:cubicBezTo>
                      <a:pt x="508" y="107"/>
                      <a:pt x="496" y="111"/>
                      <a:pt x="484" y="108"/>
                    </a:cubicBezTo>
                    <a:cubicBezTo>
                      <a:pt x="487" y="105"/>
                      <a:pt x="491" y="101"/>
                      <a:pt x="494" y="98"/>
                    </a:cubicBezTo>
                    <a:cubicBezTo>
                      <a:pt x="504" y="88"/>
                      <a:pt x="503" y="77"/>
                      <a:pt x="498" y="65"/>
                    </a:cubicBezTo>
                    <a:cubicBezTo>
                      <a:pt x="489" y="45"/>
                      <a:pt x="470" y="35"/>
                      <a:pt x="449" y="41"/>
                    </a:cubicBezTo>
                    <a:cubicBezTo>
                      <a:pt x="445" y="43"/>
                      <a:pt x="440" y="44"/>
                      <a:pt x="435" y="46"/>
                    </a:cubicBezTo>
                    <a:cubicBezTo>
                      <a:pt x="436" y="39"/>
                      <a:pt x="438" y="33"/>
                      <a:pt x="441" y="28"/>
                    </a:cubicBezTo>
                    <a:close/>
                    <a:moveTo>
                      <a:pt x="461" y="97"/>
                    </a:moveTo>
                    <a:cubicBezTo>
                      <a:pt x="460" y="96"/>
                      <a:pt x="458" y="95"/>
                      <a:pt x="456" y="93"/>
                    </a:cubicBezTo>
                    <a:cubicBezTo>
                      <a:pt x="444" y="82"/>
                      <a:pt x="437" y="67"/>
                      <a:pt x="436" y="53"/>
                    </a:cubicBezTo>
                    <a:cubicBezTo>
                      <a:pt x="441" y="52"/>
                      <a:pt x="445" y="51"/>
                      <a:pt x="448" y="52"/>
                    </a:cubicBezTo>
                    <a:cubicBezTo>
                      <a:pt x="447" y="68"/>
                      <a:pt x="458" y="83"/>
                      <a:pt x="471" y="91"/>
                    </a:cubicBezTo>
                    <a:cubicBezTo>
                      <a:pt x="468" y="93"/>
                      <a:pt x="464" y="95"/>
                      <a:pt x="461" y="97"/>
                    </a:cubicBezTo>
                    <a:close/>
                    <a:moveTo>
                      <a:pt x="117" y="15"/>
                    </a:moveTo>
                    <a:cubicBezTo>
                      <a:pt x="117" y="14"/>
                      <a:pt x="117" y="13"/>
                      <a:pt x="118" y="12"/>
                    </a:cubicBezTo>
                    <a:cubicBezTo>
                      <a:pt x="122" y="12"/>
                      <a:pt x="127" y="11"/>
                      <a:pt x="131" y="13"/>
                    </a:cubicBezTo>
                    <a:cubicBezTo>
                      <a:pt x="204" y="45"/>
                      <a:pt x="277" y="78"/>
                      <a:pt x="350" y="110"/>
                    </a:cubicBezTo>
                    <a:cubicBezTo>
                      <a:pt x="359" y="114"/>
                      <a:pt x="368" y="119"/>
                      <a:pt x="377" y="124"/>
                    </a:cubicBezTo>
                    <a:cubicBezTo>
                      <a:pt x="368" y="141"/>
                      <a:pt x="362" y="143"/>
                      <a:pt x="347" y="135"/>
                    </a:cubicBezTo>
                    <a:cubicBezTo>
                      <a:pt x="295" y="108"/>
                      <a:pt x="244" y="81"/>
                      <a:pt x="193" y="54"/>
                    </a:cubicBezTo>
                    <a:cubicBezTo>
                      <a:pt x="168" y="41"/>
                      <a:pt x="142" y="28"/>
                      <a:pt x="117" y="15"/>
                    </a:cubicBezTo>
                    <a:close/>
                    <a:moveTo>
                      <a:pt x="312" y="185"/>
                    </a:moveTo>
                    <a:cubicBezTo>
                      <a:pt x="314" y="182"/>
                      <a:pt x="317" y="180"/>
                      <a:pt x="320" y="178"/>
                    </a:cubicBezTo>
                    <a:cubicBezTo>
                      <a:pt x="338" y="165"/>
                      <a:pt x="357" y="153"/>
                      <a:pt x="374" y="139"/>
                    </a:cubicBezTo>
                    <a:cubicBezTo>
                      <a:pt x="387" y="129"/>
                      <a:pt x="386" y="123"/>
                      <a:pt x="372" y="115"/>
                    </a:cubicBezTo>
                    <a:cubicBezTo>
                      <a:pt x="363" y="110"/>
                      <a:pt x="354" y="105"/>
                      <a:pt x="345" y="100"/>
                    </a:cubicBezTo>
                    <a:cubicBezTo>
                      <a:pt x="369" y="82"/>
                      <a:pt x="412" y="59"/>
                      <a:pt x="435" y="53"/>
                    </a:cubicBezTo>
                    <a:cubicBezTo>
                      <a:pt x="437" y="67"/>
                      <a:pt x="444" y="83"/>
                      <a:pt x="457" y="94"/>
                    </a:cubicBezTo>
                    <a:cubicBezTo>
                      <a:pt x="458" y="96"/>
                      <a:pt x="459" y="97"/>
                      <a:pt x="461" y="98"/>
                    </a:cubicBezTo>
                    <a:cubicBezTo>
                      <a:pt x="415" y="131"/>
                      <a:pt x="373" y="174"/>
                      <a:pt x="312" y="185"/>
                    </a:cubicBezTo>
                    <a:close/>
                    <a:moveTo>
                      <a:pt x="792" y="319"/>
                    </a:moveTo>
                    <a:cubicBezTo>
                      <a:pt x="789" y="321"/>
                      <a:pt x="786" y="323"/>
                      <a:pt x="783" y="325"/>
                    </a:cubicBezTo>
                    <a:cubicBezTo>
                      <a:pt x="776" y="318"/>
                      <a:pt x="772" y="309"/>
                      <a:pt x="771" y="301"/>
                    </a:cubicBezTo>
                    <a:cubicBezTo>
                      <a:pt x="774" y="300"/>
                      <a:pt x="777" y="298"/>
                      <a:pt x="780" y="297"/>
                    </a:cubicBezTo>
                    <a:cubicBezTo>
                      <a:pt x="777" y="309"/>
                      <a:pt x="780" y="317"/>
                      <a:pt x="792" y="319"/>
                    </a:cubicBezTo>
                    <a:close/>
                    <a:moveTo>
                      <a:pt x="775" y="282"/>
                    </a:moveTo>
                    <a:cubicBezTo>
                      <a:pt x="784" y="270"/>
                      <a:pt x="802" y="271"/>
                      <a:pt x="817" y="285"/>
                    </a:cubicBezTo>
                    <a:cubicBezTo>
                      <a:pt x="831" y="299"/>
                      <a:pt x="836" y="319"/>
                      <a:pt x="827" y="331"/>
                    </a:cubicBezTo>
                    <a:cubicBezTo>
                      <a:pt x="821" y="340"/>
                      <a:pt x="810" y="341"/>
                      <a:pt x="799" y="337"/>
                    </a:cubicBezTo>
                    <a:cubicBezTo>
                      <a:pt x="802" y="334"/>
                      <a:pt x="806" y="332"/>
                      <a:pt x="809" y="329"/>
                    </a:cubicBezTo>
                    <a:cubicBezTo>
                      <a:pt x="818" y="321"/>
                      <a:pt x="819" y="313"/>
                      <a:pt x="813" y="303"/>
                    </a:cubicBezTo>
                    <a:cubicBezTo>
                      <a:pt x="807" y="291"/>
                      <a:pt x="795" y="285"/>
                      <a:pt x="785" y="289"/>
                    </a:cubicBezTo>
                    <a:cubicBezTo>
                      <a:pt x="780" y="291"/>
                      <a:pt x="776" y="292"/>
                      <a:pt x="771" y="294"/>
                    </a:cubicBezTo>
                    <a:cubicBezTo>
                      <a:pt x="771" y="290"/>
                      <a:pt x="773" y="286"/>
                      <a:pt x="775" y="282"/>
                    </a:cubicBezTo>
                    <a:close/>
                    <a:moveTo>
                      <a:pt x="734" y="318"/>
                    </a:moveTo>
                    <a:cubicBezTo>
                      <a:pt x="747" y="312"/>
                      <a:pt x="759" y="307"/>
                      <a:pt x="771" y="301"/>
                    </a:cubicBezTo>
                    <a:cubicBezTo>
                      <a:pt x="772" y="310"/>
                      <a:pt x="776" y="318"/>
                      <a:pt x="783" y="326"/>
                    </a:cubicBezTo>
                    <a:cubicBezTo>
                      <a:pt x="759" y="341"/>
                      <a:pt x="735" y="354"/>
                      <a:pt x="707" y="359"/>
                    </a:cubicBezTo>
                    <a:cubicBezTo>
                      <a:pt x="711" y="355"/>
                      <a:pt x="716" y="352"/>
                      <a:pt x="722" y="349"/>
                    </a:cubicBezTo>
                    <a:cubicBezTo>
                      <a:pt x="738" y="341"/>
                      <a:pt x="740" y="336"/>
                      <a:pt x="734" y="318"/>
                    </a:cubicBezTo>
                    <a:close/>
                    <a:moveTo>
                      <a:pt x="710" y="325"/>
                    </a:moveTo>
                    <a:cubicBezTo>
                      <a:pt x="725" y="318"/>
                      <a:pt x="732" y="322"/>
                      <a:pt x="731" y="336"/>
                    </a:cubicBezTo>
                    <a:cubicBezTo>
                      <a:pt x="725" y="332"/>
                      <a:pt x="718" y="329"/>
                      <a:pt x="710" y="325"/>
                    </a:cubicBezTo>
                    <a:close/>
                    <a:moveTo>
                      <a:pt x="603" y="350"/>
                    </a:moveTo>
                    <a:cubicBezTo>
                      <a:pt x="606" y="348"/>
                      <a:pt x="610" y="346"/>
                      <a:pt x="613" y="344"/>
                    </a:cubicBezTo>
                    <a:cubicBezTo>
                      <a:pt x="627" y="336"/>
                      <a:pt x="641" y="328"/>
                      <a:pt x="655" y="319"/>
                    </a:cubicBezTo>
                    <a:cubicBezTo>
                      <a:pt x="666" y="311"/>
                      <a:pt x="675" y="301"/>
                      <a:pt x="666" y="284"/>
                    </a:cubicBezTo>
                    <a:cubicBezTo>
                      <a:pt x="683" y="278"/>
                      <a:pt x="699" y="272"/>
                      <a:pt x="714" y="266"/>
                    </a:cubicBezTo>
                    <a:cubicBezTo>
                      <a:pt x="717" y="272"/>
                      <a:pt x="721" y="278"/>
                      <a:pt x="726" y="284"/>
                    </a:cubicBezTo>
                    <a:cubicBezTo>
                      <a:pt x="727" y="284"/>
                      <a:pt x="727" y="284"/>
                      <a:pt x="727" y="285"/>
                    </a:cubicBezTo>
                    <a:cubicBezTo>
                      <a:pt x="694" y="321"/>
                      <a:pt x="654" y="344"/>
                      <a:pt x="603" y="350"/>
                    </a:cubicBezTo>
                    <a:close/>
                    <a:moveTo>
                      <a:pt x="639" y="296"/>
                    </a:moveTo>
                    <a:cubicBezTo>
                      <a:pt x="639" y="294"/>
                      <a:pt x="640" y="293"/>
                      <a:pt x="640" y="291"/>
                    </a:cubicBezTo>
                    <a:cubicBezTo>
                      <a:pt x="646" y="292"/>
                      <a:pt x="652" y="291"/>
                      <a:pt x="658" y="293"/>
                    </a:cubicBezTo>
                    <a:cubicBezTo>
                      <a:pt x="660" y="293"/>
                      <a:pt x="660" y="298"/>
                      <a:pt x="661" y="300"/>
                    </a:cubicBezTo>
                    <a:cubicBezTo>
                      <a:pt x="659" y="301"/>
                      <a:pt x="656" y="303"/>
                      <a:pt x="654" y="302"/>
                    </a:cubicBezTo>
                    <a:cubicBezTo>
                      <a:pt x="649" y="301"/>
                      <a:pt x="644" y="298"/>
                      <a:pt x="639" y="296"/>
                    </a:cubicBezTo>
                    <a:close/>
                    <a:moveTo>
                      <a:pt x="733" y="278"/>
                    </a:moveTo>
                    <a:cubicBezTo>
                      <a:pt x="732" y="280"/>
                      <a:pt x="730" y="282"/>
                      <a:pt x="728" y="284"/>
                    </a:cubicBezTo>
                    <a:cubicBezTo>
                      <a:pt x="727" y="284"/>
                      <a:pt x="726" y="283"/>
                      <a:pt x="726" y="283"/>
                    </a:cubicBezTo>
                    <a:cubicBezTo>
                      <a:pt x="721" y="278"/>
                      <a:pt x="717" y="272"/>
                      <a:pt x="714" y="266"/>
                    </a:cubicBezTo>
                    <a:cubicBezTo>
                      <a:pt x="718" y="264"/>
                      <a:pt x="722" y="263"/>
                      <a:pt x="726" y="261"/>
                    </a:cubicBezTo>
                    <a:cubicBezTo>
                      <a:pt x="722" y="270"/>
                      <a:pt x="726" y="275"/>
                      <a:pt x="733" y="278"/>
                    </a:cubicBezTo>
                    <a:close/>
                    <a:moveTo>
                      <a:pt x="757" y="240"/>
                    </a:moveTo>
                    <a:cubicBezTo>
                      <a:pt x="771" y="253"/>
                      <a:pt x="776" y="274"/>
                      <a:pt x="767" y="286"/>
                    </a:cubicBezTo>
                    <a:cubicBezTo>
                      <a:pt x="763" y="292"/>
                      <a:pt x="756" y="294"/>
                      <a:pt x="749" y="294"/>
                    </a:cubicBezTo>
                    <a:cubicBezTo>
                      <a:pt x="749" y="293"/>
                      <a:pt x="750" y="293"/>
                      <a:pt x="751" y="292"/>
                    </a:cubicBezTo>
                    <a:cubicBezTo>
                      <a:pt x="760" y="285"/>
                      <a:pt x="761" y="276"/>
                      <a:pt x="757" y="266"/>
                    </a:cubicBezTo>
                    <a:cubicBezTo>
                      <a:pt x="753" y="257"/>
                      <a:pt x="746" y="249"/>
                      <a:pt x="734" y="250"/>
                    </a:cubicBezTo>
                    <a:cubicBezTo>
                      <a:pt x="728" y="251"/>
                      <a:pt x="721" y="253"/>
                      <a:pt x="714" y="251"/>
                    </a:cubicBezTo>
                    <a:cubicBezTo>
                      <a:pt x="722" y="247"/>
                      <a:pt x="731" y="242"/>
                      <a:pt x="739" y="238"/>
                    </a:cubicBezTo>
                    <a:cubicBezTo>
                      <a:pt x="742" y="236"/>
                      <a:pt x="745" y="235"/>
                      <a:pt x="748" y="233"/>
                    </a:cubicBezTo>
                    <a:cubicBezTo>
                      <a:pt x="751" y="235"/>
                      <a:pt x="754" y="237"/>
                      <a:pt x="757" y="240"/>
                    </a:cubicBezTo>
                    <a:close/>
                    <a:moveTo>
                      <a:pt x="621" y="252"/>
                    </a:moveTo>
                    <a:cubicBezTo>
                      <a:pt x="499" y="311"/>
                      <a:pt x="375" y="368"/>
                      <a:pt x="247" y="414"/>
                    </a:cubicBezTo>
                    <a:cubicBezTo>
                      <a:pt x="214" y="426"/>
                      <a:pt x="180" y="434"/>
                      <a:pt x="147" y="443"/>
                    </a:cubicBezTo>
                    <a:cubicBezTo>
                      <a:pt x="133" y="447"/>
                      <a:pt x="129" y="441"/>
                      <a:pt x="131" y="426"/>
                    </a:cubicBezTo>
                    <a:cubicBezTo>
                      <a:pt x="170" y="427"/>
                      <a:pt x="205" y="418"/>
                      <a:pt x="241" y="400"/>
                    </a:cubicBezTo>
                    <a:cubicBezTo>
                      <a:pt x="232" y="395"/>
                      <a:pt x="225" y="392"/>
                      <a:pt x="219" y="388"/>
                    </a:cubicBezTo>
                    <a:cubicBezTo>
                      <a:pt x="190" y="373"/>
                      <a:pt x="161" y="358"/>
                      <a:pt x="132" y="343"/>
                    </a:cubicBezTo>
                    <a:cubicBezTo>
                      <a:pt x="129" y="341"/>
                      <a:pt x="124" y="337"/>
                      <a:pt x="124" y="334"/>
                    </a:cubicBezTo>
                    <a:cubicBezTo>
                      <a:pt x="122" y="311"/>
                      <a:pt x="121" y="287"/>
                      <a:pt x="121" y="263"/>
                    </a:cubicBezTo>
                    <a:cubicBezTo>
                      <a:pt x="121" y="257"/>
                      <a:pt x="127" y="249"/>
                      <a:pt x="132" y="246"/>
                    </a:cubicBezTo>
                    <a:cubicBezTo>
                      <a:pt x="138" y="244"/>
                      <a:pt x="147" y="246"/>
                      <a:pt x="153" y="249"/>
                    </a:cubicBezTo>
                    <a:cubicBezTo>
                      <a:pt x="158" y="251"/>
                      <a:pt x="161" y="257"/>
                      <a:pt x="165" y="261"/>
                    </a:cubicBezTo>
                    <a:cubicBezTo>
                      <a:pt x="184" y="288"/>
                      <a:pt x="203" y="314"/>
                      <a:pt x="221" y="341"/>
                    </a:cubicBezTo>
                    <a:cubicBezTo>
                      <a:pt x="227" y="349"/>
                      <a:pt x="231" y="348"/>
                      <a:pt x="238" y="343"/>
                    </a:cubicBezTo>
                    <a:cubicBezTo>
                      <a:pt x="239" y="342"/>
                      <a:pt x="240" y="342"/>
                      <a:pt x="241" y="341"/>
                    </a:cubicBezTo>
                    <a:cubicBezTo>
                      <a:pt x="241" y="341"/>
                      <a:pt x="274" y="319"/>
                      <a:pt x="302" y="300"/>
                    </a:cubicBezTo>
                    <a:cubicBezTo>
                      <a:pt x="315" y="294"/>
                      <a:pt x="328" y="286"/>
                      <a:pt x="341" y="280"/>
                    </a:cubicBezTo>
                    <a:cubicBezTo>
                      <a:pt x="356" y="273"/>
                      <a:pt x="359" y="274"/>
                      <a:pt x="369" y="289"/>
                    </a:cubicBezTo>
                    <a:cubicBezTo>
                      <a:pt x="328" y="313"/>
                      <a:pt x="287" y="337"/>
                      <a:pt x="246" y="360"/>
                    </a:cubicBezTo>
                    <a:cubicBezTo>
                      <a:pt x="246" y="361"/>
                      <a:pt x="247" y="362"/>
                      <a:pt x="247" y="363"/>
                    </a:cubicBezTo>
                    <a:cubicBezTo>
                      <a:pt x="249" y="362"/>
                      <a:pt x="250" y="362"/>
                      <a:pt x="252" y="361"/>
                    </a:cubicBezTo>
                    <a:cubicBezTo>
                      <a:pt x="337" y="321"/>
                      <a:pt x="421" y="281"/>
                      <a:pt x="505" y="240"/>
                    </a:cubicBezTo>
                    <a:cubicBezTo>
                      <a:pt x="515" y="235"/>
                      <a:pt x="528" y="229"/>
                      <a:pt x="532" y="221"/>
                    </a:cubicBezTo>
                    <a:cubicBezTo>
                      <a:pt x="538" y="210"/>
                      <a:pt x="546" y="204"/>
                      <a:pt x="556" y="199"/>
                    </a:cubicBezTo>
                    <a:cubicBezTo>
                      <a:pt x="571" y="189"/>
                      <a:pt x="587" y="180"/>
                      <a:pt x="603" y="171"/>
                    </a:cubicBezTo>
                    <a:cubicBezTo>
                      <a:pt x="677" y="130"/>
                      <a:pt x="753" y="93"/>
                      <a:pt x="835" y="69"/>
                    </a:cubicBezTo>
                    <a:cubicBezTo>
                      <a:pt x="852" y="65"/>
                      <a:pt x="869" y="59"/>
                      <a:pt x="888" y="63"/>
                    </a:cubicBezTo>
                    <a:cubicBezTo>
                      <a:pt x="892" y="64"/>
                      <a:pt x="896" y="66"/>
                      <a:pt x="897" y="69"/>
                    </a:cubicBezTo>
                    <a:cubicBezTo>
                      <a:pt x="894" y="71"/>
                      <a:pt x="888" y="75"/>
                      <a:pt x="881" y="80"/>
                    </a:cubicBezTo>
                    <a:cubicBezTo>
                      <a:pt x="878" y="82"/>
                      <a:pt x="875" y="84"/>
                      <a:pt x="871" y="86"/>
                    </a:cubicBezTo>
                    <a:cubicBezTo>
                      <a:pt x="868" y="88"/>
                      <a:pt x="864" y="91"/>
                      <a:pt x="861" y="93"/>
                    </a:cubicBezTo>
                    <a:cubicBezTo>
                      <a:pt x="853" y="98"/>
                      <a:pt x="845" y="103"/>
                      <a:pt x="837" y="108"/>
                    </a:cubicBezTo>
                    <a:cubicBezTo>
                      <a:pt x="805" y="128"/>
                      <a:pt x="773" y="148"/>
                      <a:pt x="773" y="148"/>
                    </a:cubicBezTo>
                    <a:cubicBezTo>
                      <a:pt x="773" y="148"/>
                      <a:pt x="806" y="130"/>
                      <a:pt x="840" y="112"/>
                    </a:cubicBezTo>
                    <a:cubicBezTo>
                      <a:pt x="848" y="108"/>
                      <a:pt x="856" y="103"/>
                      <a:pt x="864" y="99"/>
                    </a:cubicBezTo>
                    <a:cubicBezTo>
                      <a:pt x="868" y="97"/>
                      <a:pt x="872" y="95"/>
                      <a:pt x="876" y="93"/>
                    </a:cubicBezTo>
                    <a:cubicBezTo>
                      <a:pt x="876" y="93"/>
                      <a:pt x="876" y="92"/>
                      <a:pt x="876" y="92"/>
                    </a:cubicBezTo>
                    <a:cubicBezTo>
                      <a:pt x="870" y="96"/>
                      <a:pt x="864" y="100"/>
                      <a:pt x="857" y="105"/>
                    </a:cubicBezTo>
                    <a:cubicBezTo>
                      <a:pt x="849" y="110"/>
                      <a:pt x="839" y="116"/>
                      <a:pt x="830" y="123"/>
                    </a:cubicBezTo>
                    <a:cubicBezTo>
                      <a:pt x="821" y="128"/>
                      <a:pt x="811" y="135"/>
                      <a:pt x="803" y="140"/>
                    </a:cubicBezTo>
                    <a:cubicBezTo>
                      <a:pt x="794" y="145"/>
                      <a:pt x="785" y="151"/>
                      <a:pt x="778" y="155"/>
                    </a:cubicBezTo>
                    <a:cubicBezTo>
                      <a:pt x="764" y="164"/>
                      <a:pt x="755" y="169"/>
                      <a:pt x="755" y="169"/>
                    </a:cubicBezTo>
                    <a:cubicBezTo>
                      <a:pt x="755" y="169"/>
                      <a:pt x="764" y="164"/>
                      <a:pt x="779" y="156"/>
                    </a:cubicBezTo>
                    <a:cubicBezTo>
                      <a:pt x="786" y="152"/>
                      <a:pt x="795" y="148"/>
                      <a:pt x="804" y="143"/>
                    </a:cubicBezTo>
                    <a:cubicBezTo>
                      <a:pt x="813" y="138"/>
                      <a:pt x="823" y="132"/>
                      <a:pt x="833" y="127"/>
                    </a:cubicBezTo>
                    <a:cubicBezTo>
                      <a:pt x="842" y="121"/>
                      <a:pt x="852" y="116"/>
                      <a:pt x="861" y="111"/>
                    </a:cubicBezTo>
                    <a:cubicBezTo>
                      <a:pt x="870" y="105"/>
                      <a:pt x="878" y="100"/>
                      <a:pt x="886" y="96"/>
                    </a:cubicBezTo>
                    <a:cubicBezTo>
                      <a:pt x="886" y="96"/>
                      <a:pt x="886" y="96"/>
                      <a:pt x="886" y="96"/>
                    </a:cubicBezTo>
                    <a:cubicBezTo>
                      <a:pt x="886" y="96"/>
                      <a:pt x="886" y="96"/>
                      <a:pt x="886" y="96"/>
                    </a:cubicBezTo>
                    <a:cubicBezTo>
                      <a:pt x="882" y="98"/>
                      <a:pt x="878" y="101"/>
                      <a:pt x="874" y="104"/>
                    </a:cubicBezTo>
                    <a:cubicBezTo>
                      <a:pt x="866" y="109"/>
                      <a:pt x="857" y="115"/>
                      <a:pt x="847" y="121"/>
                    </a:cubicBezTo>
                    <a:cubicBezTo>
                      <a:pt x="843" y="124"/>
                      <a:pt x="838" y="127"/>
                      <a:pt x="833" y="130"/>
                    </a:cubicBezTo>
                    <a:cubicBezTo>
                      <a:pt x="827" y="134"/>
                      <a:pt x="822" y="137"/>
                      <a:pt x="817" y="140"/>
                    </a:cubicBezTo>
                    <a:cubicBezTo>
                      <a:pt x="776" y="166"/>
                      <a:pt x="734" y="191"/>
                      <a:pt x="734" y="191"/>
                    </a:cubicBezTo>
                    <a:cubicBezTo>
                      <a:pt x="734" y="191"/>
                      <a:pt x="777" y="168"/>
                      <a:pt x="820" y="144"/>
                    </a:cubicBezTo>
                    <a:cubicBezTo>
                      <a:pt x="825" y="141"/>
                      <a:pt x="830" y="138"/>
                      <a:pt x="836" y="135"/>
                    </a:cubicBezTo>
                    <a:cubicBezTo>
                      <a:pt x="840" y="133"/>
                      <a:pt x="845" y="130"/>
                      <a:pt x="849" y="128"/>
                    </a:cubicBezTo>
                    <a:cubicBezTo>
                      <a:pt x="835" y="139"/>
                      <a:pt x="820" y="149"/>
                      <a:pt x="804" y="158"/>
                    </a:cubicBezTo>
                    <a:cubicBezTo>
                      <a:pt x="744" y="191"/>
                      <a:pt x="683" y="222"/>
                      <a:pt x="621" y="25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285"/>
              <p:cNvSpPr>
                <a:spLocks noEditPoints="1"/>
              </p:cNvSpPr>
              <p:nvPr/>
            </p:nvSpPr>
            <p:spPr bwMode="auto">
              <a:xfrm>
                <a:off x="560" y="2538"/>
                <a:ext cx="60" cy="90"/>
              </a:xfrm>
              <a:custGeom>
                <a:avLst/>
                <a:gdLst>
                  <a:gd name="T0" fmla="*/ 0 w 55"/>
                  <a:gd name="T1" fmla="*/ 79 h 82"/>
                  <a:gd name="T2" fmla="*/ 0 w 55"/>
                  <a:gd name="T3" fmla="*/ 78 h 82"/>
                  <a:gd name="T4" fmla="*/ 23 w 55"/>
                  <a:gd name="T5" fmla="*/ 3 h 82"/>
                  <a:gd name="T6" fmla="*/ 27 w 55"/>
                  <a:gd name="T7" fmla="*/ 0 h 82"/>
                  <a:gd name="T8" fmla="*/ 32 w 55"/>
                  <a:gd name="T9" fmla="*/ 3 h 82"/>
                  <a:gd name="T10" fmla="*/ 55 w 55"/>
                  <a:gd name="T11" fmla="*/ 78 h 82"/>
                  <a:gd name="T12" fmla="*/ 55 w 55"/>
                  <a:gd name="T13" fmla="*/ 78 h 82"/>
                  <a:gd name="T14" fmla="*/ 55 w 55"/>
                  <a:gd name="T15" fmla="*/ 79 h 82"/>
                  <a:gd name="T16" fmla="*/ 53 w 55"/>
                  <a:gd name="T17" fmla="*/ 81 h 82"/>
                  <a:gd name="T18" fmla="*/ 50 w 55"/>
                  <a:gd name="T19" fmla="*/ 82 h 82"/>
                  <a:gd name="T20" fmla="*/ 48 w 55"/>
                  <a:gd name="T21" fmla="*/ 80 h 82"/>
                  <a:gd name="T22" fmla="*/ 43 w 55"/>
                  <a:gd name="T23" fmla="*/ 63 h 82"/>
                  <a:gd name="T24" fmla="*/ 12 w 55"/>
                  <a:gd name="T25" fmla="*/ 63 h 82"/>
                  <a:gd name="T26" fmla="*/ 7 w 55"/>
                  <a:gd name="T27" fmla="*/ 80 h 82"/>
                  <a:gd name="T28" fmla="*/ 4 w 55"/>
                  <a:gd name="T29" fmla="*/ 82 h 82"/>
                  <a:gd name="T30" fmla="*/ 1 w 55"/>
                  <a:gd name="T31" fmla="*/ 81 h 82"/>
                  <a:gd name="T32" fmla="*/ 0 w 55"/>
                  <a:gd name="T33" fmla="*/ 79 h 82"/>
                  <a:gd name="T34" fmla="*/ 14 w 55"/>
                  <a:gd name="T35" fmla="*/ 57 h 82"/>
                  <a:gd name="T36" fmla="*/ 41 w 55"/>
                  <a:gd name="T37" fmla="*/ 57 h 82"/>
                  <a:gd name="T38" fmla="*/ 27 w 55"/>
                  <a:gd name="T39" fmla="*/ 12 h 82"/>
                  <a:gd name="T40" fmla="*/ 14 w 55"/>
                  <a:gd name="T41" fmla="*/ 5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5" h="82">
                    <a:moveTo>
                      <a:pt x="0" y="79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1"/>
                      <a:pt x="25" y="0"/>
                      <a:pt x="27" y="0"/>
                    </a:cubicBezTo>
                    <a:cubicBezTo>
                      <a:pt x="30" y="0"/>
                      <a:pt x="31" y="1"/>
                      <a:pt x="32" y="3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9"/>
                      <a:pt x="55" y="79"/>
                    </a:cubicBezTo>
                    <a:cubicBezTo>
                      <a:pt x="55" y="79"/>
                      <a:pt x="54" y="80"/>
                      <a:pt x="53" y="81"/>
                    </a:cubicBezTo>
                    <a:cubicBezTo>
                      <a:pt x="52" y="81"/>
                      <a:pt x="51" y="82"/>
                      <a:pt x="50" y="82"/>
                    </a:cubicBezTo>
                    <a:cubicBezTo>
                      <a:pt x="49" y="82"/>
                      <a:pt x="48" y="81"/>
                      <a:pt x="48" y="80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1"/>
                      <a:pt x="6" y="82"/>
                      <a:pt x="4" y="82"/>
                    </a:cubicBezTo>
                    <a:cubicBezTo>
                      <a:pt x="3" y="82"/>
                      <a:pt x="2" y="81"/>
                      <a:pt x="1" y="81"/>
                    </a:cubicBezTo>
                    <a:cubicBezTo>
                      <a:pt x="0" y="80"/>
                      <a:pt x="0" y="79"/>
                      <a:pt x="0" y="79"/>
                    </a:cubicBezTo>
                    <a:close/>
                    <a:moveTo>
                      <a:pt x="14" y="57"/>
                    </a:moveTo>
                    <a:cubicBezTo>
                      <a:pt x="41" y="57"/>
                      <a:pt x="41" y="57"/>
                      <a:pt x="41" y="57"/>
                    </a:cubicBezTo>
                    <a:cubicBezTo>
                      <a:pt x="27" y="12"/>
                      <a:pt x="27" y="12"/>
                      <a:pt x="27" y="12"/>
                    </a:cubicBezTo>
                    <a:lnTo>
                      <a:pt x="14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286"/>
              <p:cNvSpPr/>
              <p:nvPr/>
            </p:nvSpPr>
            <p:spPr bwMode="auto">
              <a:xfrm>
                <a:off x="631" y="2539"/>
                <a:ext cx="9" cy="89"/>
              </a:xfrm>
              <a:custGeom>
                <a:avLst/>
                <a:gdLst>
                  <a:gd name="T0" fmla="*/ 0 w 8"/>
                  <a:gd name="T1" fmla="*/ 78 h 81"/>
                  <a:gd name="T2" fmla="*/ 0 w 8"/>
                  <a:gd name="T3" fmla="*/ 3 h 81"/>
                  <a:gd name="T4" fmla="*/ 4 w 8"/>
                  <a:gd name="T5" fmla="*/ 0 h 81"/>
                  <a:gd name="T6" fmla="*/ 8 w 8"/>
                  <a:gd name="T7" fmla="*/ 3 h 81"/>
                  <a:gd name="T8" fmla="*/ 8 w 8"/>
                  <a:gd name="T9" fmla="*/ 78 h 81"/>
                  <a:gd name="T10" fmla="*/ 7 w 8"/>
                  <a:gd name="T11" fmla="*/ 80 h 81"/>
                  <a:gd name="T12" fmla="*/ 4 w 8"/>
                  <a:gd name="T13" fmla="*/ 81 h 81"/>
                  <a:gd name="T14" fmla="*/ 2 w 8"/>
                  <a:gd name="T15" fmla="*/ 80 h 81"/>
                  <a:gd name="T16" fmla="*/ 0 w 8"/>
                  <a:gd name="T17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1">
                    <a:moveTo>
                      <a:pt x="0" y="7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7" y="0"/>
                      <a:pt x="8" y="1"/>
                      <a:pt x="8" y="3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8" y="79"/>
                      <a:pt x="7" y="79"/>
                      <a:pt x="7" y="80"/>
                    </a:cubicBezTo>
                    <a:cubicBezTo>
                      <a:pt x="6" y="80"/>
                      <a:pt x="5" y="81"/>
                      <a:pt x="4" y="81"/>
                    </a:cubicBezTo>
                    <a:cubicBezTo>
                      <a:pt x="3" y="81"/>
                      <a:pt x="2" y="80"/>
                      <a:pt x="2" y="80"/>
                    </a:cubicBezTo>
                    <a:cubicBezTo>
                      <a:pt x="1" y="79"/>
                      <a:pt x="0" y="79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87"/>
              <p:cNvSpPr>
                <a:spLocks noEditPoints="1"/>
              </p:cNvSpPr>
              <p:nvPr/>
            </p:nvSpPr>
            <p:spPr bwMode="auto">
              <a:xfrm>
                <a:off x="659" y="2539"/>
                <a:ext cx="50" cy="89"/>
              </a:xfrm>
              <a:custGeom>
                <a:avLst/>
                <a:gdLst>
                  <a:gd name="T0" fmla="*/ 0 w 46"/>
                  <a:gd name="T1" fmla="*/ 78 h 81"/>
                  <a:gd name="T2" fmla="*/ 0 w 46"/>
                  <a:gd name="T3" fmla="*/ 3 h 81"/>
                  <a:gd name="T4" fmla="*/ 2 w 46"/>
                  <a:gd name="T5" fmla="*/ 0 h 81"/>
                  <a:gd name="T6" fmla="*/ 22 w 46"/>
                  <a:gd name="T7" fmla="*/ 0 h 81"/>
                  <a:gd name="T8" fmla="*/ 39 w 46"/>
                  <a:gd name="T9" fmla="*/ 5 h 81"/>
                  <a:gd name="T10" fmla="*/ 46 w 46"/>
                  <a:gd name="T11" fmla="*/ 22 h 81"/>
                  <a:gd name="T12" fmla="*/ 28 w 46"/>
                  <a:gd name="T13" fmla="*/ 43 h 81"/>
                  <a:gd name="T14" fmla="*/ 45 w 46"/>
                  <a:gd name="T15" fmla="*/ 76 h 81"/>
                  <a:gd name="T16" fmla="*/ 46 w 46"/>
                  <a:gd name="T17" fmla="*/ 77 h 81"/>
                  <a:gd name="T18" fmla="*/ 45 w 46"/>
                  <a:gd name="T19" fmla="*/ 80 h 81"/>
                  <a:gd name="T20" fmla="*/ 42 w 46"/>
                  <a:gd name="T21" fmla="*/ 81 h 81"/>
                  <a:gd name="T22" fmla="*/ 38 w 46"/>
                  <a:gd name="T23" fmla="*/ 77 h 81"/>
                  <a:gd name="T24" fmla="*/ 21 w 46"/>
                  <a:gd name="T25" fmla="*/ 44 h 81"/>
                  <a:gd name="T26" fmla="*/ 7 w 46"/>
                  <a:gd name="T27" fmla="*/ 44 h 81"/>
                  <a:gd name="T28" fmla="*/ 7 w 46"/>
                  <a:gd name="T29" fmla="*/ 78 h 81"/>
                  <a:gd name="T30" fmla="*/ 6 w 46"/>
                  <a:gd name="T31" fmla="*/ 80 h 81"/>
                  <a:gd name="T32" fmla="*/ 3 w 46"/>
                  <a:gd name="T33" fmla="*/ 81 h 81"/>
                  <a:gd name="T34" fmla="*/ 1 w 46"/>
                  <a:gd name="T35" fmla="*/ 80 h 81"/>
                  <a:gd name="T36" fmla="*/ 0 w 46"/>
                  <a:gd name="T37" fmla="*/ 78 h 81"/>
                  <a:gd name="T38" fmla="*/ 7 w 46"/>
                  <a:gd name="T39" fmla="*/ 38 h 81"/>
                  <a:gd name="T40" fmla="*/ 22 w 46"/>
                  <a:gd name="T41" fmla="*/ 38 h 81"/>
                  <a:gd name="T42" fmla="*/ 38 w 46"/>
                  <a:gd name="T43" fmla="*/ 22 h 81"/>
                  <a:gd name="T44" fmla="*/ 22 w 46"/>
                  <a:gd name="T45" fmla="*/ 7 h 81"/>
                  <a:gd name="T46" fmla="*/ 7 w 46"/>
                  <a:gd name="T47" fmla="*/ 7 h 81"/>
                  <a:gd name="T48" fmla="*/ 7 w 46"/>
                  <a:gd name="T49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81">
                    <a:moveTo>
                      <a:pt x="0" y="7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9" y="0"/>
                      <a:pt x="35" y="2"/>
                      <a:pt x="39" y="5"/>
                    </a:cubicBezTo>
                    <a:cubicBezTo>
                      <a:pt x="43" y="8"/>
                      <a:pt x="46" y="14"/>
                      <a:pt x="46" y="22"/>
                    </a:cubicBezTo>
                    <a:cubicBezTo>
                      <a:pt x="46" y="34"/>
                      <a:pt x="40" y="41"/>
                      <a:pt x="28" y="43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7"/>
                      <a:pt x="46" y="77"/>
                    </a:cubicBezTo>
                    <a:cubicBezTo>
                      <a:pt x="46" y="78"/>
                      <a:pt x="45" y="79"/>
                      <a:pt x="45" y="80"/>
                    </a:cubicBezTo>
                    <a:cubicBezTo>
                      <a:pt x="44" y="81"/>
                      <a:pt x="43" y="81"/>
                      <a:pt x="42" y="81"/>
                    </a:cubicBezTo>
                    <a:cubicBezTo>
                      <a:pt x="40" y="81"/>
                      <a:pt x="39" y="80"/>
                      <a:pt x="38" y="77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7" y="79"/>
                      <a:pt x="6" y="79"/>
                      <a:pt x="6" y="80"/>
                    </a:cubicBezTo>
                    <a:cubicBezTo>
                      <a:pt x="5" y="80"/>
                      <a:pt x="4" y="81"/>
                      <a:pt x="3" y="81"/>
                    </a:cubicBezTo>
                    <a:cubicBezTo>
                      <a:pt x="2" y="81"/>
                      <a:pt x="1" y="80"/>
                      <a:pt x="1" y="80"/>
                    </a:cubicBezTo>
                    <a:cubicBezTo>
                      <a:pt x="0" y="79"/>
                      <a:pt x="0" y="79"/>
                      <a:pt x="0" y="78"/>
                    </a:cubicBezTo>
                    <a:close/>
                    <a:moveTo>
                      <a:pt x="7" y="38"/>
                    </a:moveTo>
                    <a:cubicBezTo>
                      <a:pt x="22" y="38"/>
                      <a:pt x="22" y="38"/>
                      <a:pt x="22" y="38"/>
                    </a:cubicBezTo>
                    <a:cubicBezTo>
                      <a:pt x="33" y="38"/>
                      <a:pt x="38" y="32"/>
                      <a:pt x="38" y="22"/>
                    </a:cubicBezTo>
                    <a:cubicBezTo>
                      <a:pt x="38" y="12"/>
                      <a:pt x="33" y="7"/>
                      <a:pt x="22" y="7"/>
                    </a:cubicBezTo>
                    <a:cubicBezTo>
                      <a:pt x="7" y="7"/>
                      <a:pt x="7" y="7"/>
                      <a:pt x="7" y="7"/>
                    </a:cubicBezTo>
                    <a:lnTo>
                      <a:pt x="7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88"/>
              <p:cNvSpPr>
                <a:spLocks noEditPoints="1"/>
              </p:cNvSpPr>
              <p:nvPr/>
            </p:nvSpPr>
            <p:spPr bwMode="auto">
              <a:xfrm>
                <a:off x="740" y="2538"/>
                <a:ext cx="61" cy="90"/>
              </a:xfrm>
              <a:custGeom>
                <a:avLst/>
                <a:gdLst>
                  <a:gd name="T0" fmla="*/ 0 w 55"/>
                  <a:gd name="T1" fmla="*/ 79 h 82"/>
                  <a:gd name="T2" fmla="*/ 0 w 55"/>
                  <a:gd name="T3" fmla="*/ 78 h 82"/>
                  <a:gd name="T4" fmla="*/ 23 w 55"/>
                  <a:gd name="T5" fmla="*/ 3 h 82"/>
                  <a:gd name="T6" fmla="*/ 27 w 55"/>
                  <a:gd name="T7" fmla="*/ 0 h 82"/>
                  <a:gd name="T8" fmla="*/ 32 w 55"/>
                  <a:gd name="T9" fmla="*/ 3 h 82"/>
                  <a:gd name="T10" fmla="*/ 55 w 55"/>
                  <a:gd name="T11" fmla="*/ 78 h 82"/>
                  <a:gd name="T12" fmla="*/ 55 w 55"/>
                  <a:gd name="T13" fmla="*/ 78 h 82"/>
                  <a:gd name="T14" fmla="*/ 55 w 55"/>
                  <a:gd name="T15" fmla="*/ 79 h 82"/>
                  <a:gd name="T16" fmla="*/ 53 w 55"/>
                  <a:gd name="T17" fmla="*/ 81 h 82"/>
                  <a:gd name="T18" fmla="*/ 50 w 55"/>
                  <a:gd name="T19" fmla="*/ 82 h 82"/>
                  <a:gd name="T20" fmla="*/ 48 w 55"/>
                  <a:gd name="T21" fmla="*/ 80 h 82"/>
                  <a:gd name="T22" fmla="*/ 43 w 55"/>
                  <a:gd name="T23" fmla="*/ 63 h 82"/>
                  <a:gd name="T24" fmla="*/ 12 w 55"/>
                  <a:gd name="T25" fmla="*/ 63 h 82"/>
                  <a:gd name="T26" fmla="*/ 7 w 55"/>
                  <a:gd name="T27" fmla="*/ 80 h 82"/>
                  <a:gd name="T28" fmla="*/ 4 w 55"/>
                  <a:gd name="T29" fmla="*/ 82 h 82"/>
                  <a:gd name="T30" fmla="*/ 1 w 55"/>
                  <a:gd name="T31" fmla="*/ 81 h 82"/>
                  <a:gd name="T32" fmla="*/ 0 w 55"/>
                  <a:gd name="T33" fmla="*/ 79 h 82"/>
                  <a:gd name="T34" fmla="*/ 14 w 55"/>
                  <a:gd name="T35" fmla="*/ 57 h 82"/>
                  <a:gd name="T36" fmla="*/ 41 w 55"/>
                  <a:gd name="T37" fmla="*/ 57 h 82"/>
                  <a:gd name="T38" fmla="*/ 27 w 55"/>
                  <a:gd name="T39" fmla="*/ 12 h 82"/>
                  <a:gd name="T40" fmla="*/ 14 w 55"/>
                  <a:gd name="T41" fmla="*/ 5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5" h="82">
                    <a:moveTo>
                      <a:pt x="0" y="79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1"/>
                      <a:pt x="25" y="0"/>
                      <a:pt x="27" y="0"/>
                    </a:cubicBezTo>
                    <a:cubicBezTo>
                      <a:pt x="30" y="0"/>
                      <a:pt x="31" y="1"/>
                      <a:pt x="32" y="3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9"/>
                      <a:pt x="55" y="79"/>
                    </a:cubicBezTo>
                    <a:cubicBezTo>
                      <a:pt x="55" y="79"/>
                      <a:pt x="54" y="80"/>
                      <a:pt x="53" y="81"/>
                    </a:cubicBezTo>
                    <a:cubicBezTo>
                      <a:pt x="52" y="81"/>
                      <a:pt x="51" y="82"/>
                      <a:pt x="50" y="82"/>
                    </a:cubicBezTo>
                    <a:cubicBezTo>
                      <a:pt x="49" y="82"/>
                      <a:pt x="48" y="81"/>
                      <a:pt x="48" y="80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1"/>
                      <a:pt x="6" y="82"/>
                      <a:pt x="4" y="82"/>
                    </a:cubicBezTo>
                    <a:cubicBezTo>
                      <a:pt x="3" y="82"/>
                      <a:pt x="2" y="81"/>
                      <a:pt x="1" y="81"/>
                    </a:cubicBezTo>
                    <a:cubicBezTo>
                      <a:pt x="0" y="80"/>
                      <a:pt x="0" y="79"/>
                      <a:pt x="0" y="79"/>
                    </a:cubicBezTo>
                    <a:close/>
                    <a:moveTo>
                      <a:pt x="14" y="57"/>
                    </a:moveTo>
                    <a:cubicBezTo>
                      <a:pt x="41" y="57"/>
                      <a:pt x="41" y="57"/>
                      <a:pt x="41" y="57"/>
                    </a:cubicBezTo>
                    <a:cubicBezTo>
                      <a:pt x="27" y="12"/>
                      <a:pt x="27" y="12"/>
                      <a:pt x="27" y="12"/>
                    </a:cubicBezTo>
                    <a:lnTo>
                      <a:pt x="14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89"/>
              <p:cNvSpPr>
                <a:spLocks noEditPoints="1"/>
              </p:cNvSpPr>
              <p:nvPr/>
            </p:nvSpPr>
            <p:spPr bwMode="auto">
              <a:xfrm>
                <a:off x="813" y="2539"/>
                <a:ext cx="49" cy="89"/>
              </a:xfrm>
              <a:custGeom>
                <a:avLst/>
                <a:gdLst>
                  <a:gd name="T0" fmla="*/ 0 w 45"/>
                  <a:gd name="T1" fmla="*/ 78 h 81"/>
                  <a:gd name="T2" fmla="*/ 0 w 45"/>
                  <a:gd name="T3" fmla="*/ 3 h 81"/>
                  <a:gd name="T4" fmla="*/ 0 w 45"/>
                  <a:gd name="T5" fmla="*/ 1 h 81"/>
                  <a:gd name="T6" fmla="*/ 3 w 45"/>
                  <a:gd name="T7" fmla="*/ 0 h 81"/>
                  <a:gd name="T8" fmla="*/ 22 w 45"/>
                  <a:gd name="T9" fmla="*/ 0 h 81"/>
                  <a:gd name="T10" fmla="*/ 39 w 45"/>
                  <a:gd name="T11" fmla="*/ 6 h 81"/>
                  <a:gd name="T12" fmla="*/ 45 w 45"/>
                  <a:gd name="T13" fmla="*/ 24 h 81"/>
                  <a:gd name="T14" fmla="*/ 45 w 45"/>
                  <a:gd name="T15" fmla="*/ 57 h 81"/>
                  <a:gd name="T16" fmla="*/ 39 w 45"/>
                  <a:gd name="T17" fmla="*/ 75 h 81"/>
                  <a:gd name="T18" fmla="*/ 22 w 45"/>
                  <a:gd name="T19" fmla="*/ 81 h 81"/>
                  <a:gd name="T20" fmla="*/ 3 w 45"/>
                  <a:gd name="T21" fmla="*/ 81 h 81"/>
                  <a:gd name="T22" fmla="*/ 0 w 45"/>
                  <a:gd name="T23" fmla="*/ 80 h 81"/>
                  <a:gd name="T24" fmla="*/ 0 w 45"/>
                  <a:gd name="T25" fmla="*/ 78 h 81"/>
                  <a:gd name="T26" fmla="*/ 7 w 45"/>
                  <a:gd name="T27" fmla="*/ 74 h 81"/>
                  <a:gd name="T28" fmla="*/ 22 w 45"/>
                  <a:gd name="T29" fmla="*/ 74 h 81"/>
                  <a:gd name="T30" fmla="*/ 34 w 45"/>
                  <a:gd name="T31" fmla="*/ 70 h 81"/>
                  <a:gd name="T32" fmla="*/ 38 w 45"/>
                  <a:gd name="T33" fmla="*/ 57 h 81"/>
                  <a:gd name="T34" fmla="*/ 38 w 45"/>
                  <a:gd name="T35" fmla="*/ 24 h 81"/>
                  <a:gd name="T36" fmla="*/ 34 w 45"/>
                  <a:gd name="T37" fmla="*/ 11 h 81"/>
                  <a:gd name="T38" fmla="*/ 22 w 45"/>
                  <a:gd name="T39" fmla="*/ 7 h 81"/>
                  <a:gd name="T40" fmla="*/ 7 w 45"/>
                  <a:gd name="T41" fmla="*/ 7 h 81"/>
                  <a:gd name="T42" fmla="*/ 7 w 45"/>
                  <a:gd name="T43" fmla="*/ 7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5" h="81">
                    <a:moveTo>
                      <a:pt x="0" y="7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9" y="0"/>
                      <a:pt x="35" y="2"/>
                      <a:pt x="39" y="6"/>
                    </a:cubicBezTo>
                    <a:cubicBezTo>
                      <a:pt x="43" y="10"/>
                      <a:pt x="45" y="15"/>
                      <a:pt x="45" y="24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65"/>
                      <a:pt x="43" y="71"/>
                      <a:pt x="39" y="75"/>
                    </a:cubicBezTo>
                    <a:cubicBezTo>
                      <a:pt x="35" y="79"/>
                      <a:pt x="29" y="81"/>
                      <a:pt x="22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2" y="81"/>
                      <a:pt x="1" y="80"/>
                      <a:pt x="0" y="80"/>
                    </a:cubicBezTo>
                    <a:cubicBezTo>
                      <a:pt x="0" y="79"/>
                      <a:pt x="0" y="79"/>
                      <a:pt x="0" y="78"/>
                    </a:cubicBezTo>
                    <a:close/>
                    <a:moveTo>
                      <a:pt x="7" y="74"/>
                    </a:moveTo>
                    <a:cubicBezTo>
                      <a:pt x="22" y="74"/>
                      <a:pt x="22" y="74"/>
                      <a:pt x="22" y="74"/>
                    </a:cubicBezTo>
                    <a:cubicBezTo>
                      <a:pt x="27" y="74"/>
                      <a:pt x="31" y="73"/>
                      <a:pt x="34" y="70"/>
                    </a:cubicBezTo>
                    <a:cubicBezTo>
                      <a:pt x="37" y="67"/>
                      <a:pt x="38" y="63"/>
                      <a:pt x="38" y="57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18"/>
                      <a:pt x="37" y="14"/>
                      <a:pt x="34" y="11"/>
                    </a:cubicBezTo>
                    <a:cubicBezTo>
                      <a:pt x="31" y="8"/>
                      <a:pt x="27" y="7"/>
                      <a:pt x="22" y="7"/>
                    </a:cubicBezTo>
                    <a:cubicBezTo>
                      <a:pt x="7" y="7"/>
                      <a:pt x="7" y="7"/>
                      <a:pt x="7" y="7"/>
                    </a:cubicBezTo>
                    <a:lnTo>
                      <a:pt x="7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90"/>
              <p:cNvSpPr/>
              <p:nvPr/>
            </p:nvSpPr>
            <p:spPr bwMode="auto">
              <a:xfrm>
                <a:off x="873" y="2539"/>
                <a:ext cx="61" cy="89"/>
              </a:xfrm>
              <a:custGeom>
                <a:avLst/>
                <a:gdLst>
                  <a:gd name="T0" fmla="*/ 0 w 55"/>
                  <a:gd name="T1" fmla="*/ 3 h 81"/>
                  <a:gd name="T2" fmla="*/ 2 w 55"/>
                  <a:gd name="T3" fmla="*/ 1 h 81"/>
                  <a:gd name="T4" fmla="*/ 4 w 55"/>
                  <a:gd name="T5" fmla="*/ 0 h 81"/>
                  <a:gd name="T6" fmla="*/ 7 w 55"/>
                  <a:gd name="T7" fmla="*/ 2 h 81"/>
                  <a:gd name="T8" fmla="*/ 28 w 55"/>
                  <a:gd name="T9" fmla="*/ 70 h 81"/>
                  <a:gd name="T10" fmla="*/ 48 w 55"/>
                  <a:gd name="T11" fmla="*/ 2 h 81"/>
                  <a:gd name="T12" fmla="*/ 51 w 55"/>
                  <a:gd name="T13" fmla="*/ 0 h 81"/>
                  <a:gd name="T14" fmla="*/ 54 w 55"/>
                  <a:gd name="T15" fmla="*/ 1 h 81"/>
                  <a:gd name="T16" fmla="*/ 55 w 55"/>
                  <a:gd name="T17" fmla="*/ 3 h 81"/>
                  <a:gd name="T18" fmla="*/ 55 w 55"/>
                  <a:gd name="T19" fmla="*/ 4 h 81"/>
                  <a:gd name="T20" fmla="*/ 55 w 55"/>
                  <a:gd name="T21" fmla="*/ 4 h 81"/>
                  <a:gd name="T22" fmla="*/ 32 w 55"/>
                  <a:gd name="T23" fmla="*/ 79 h 81"/>
                  <a:gd name="T24" fmla="*/ 28 w 55"/>
                  <a:gd name="T25" fmla="*/ 81 h 81"/>
                  <a:gd name="T26" fmla="*/ 23 w 55"/>
                  <a:gd name="T27" fmla="*/ 79 h 81"/>
                  <a:gd name="T28" fmla="*/ 0 w 55"/>
                  <a:gd name="T29" fmla="*/ 4 h 81"/>
                  <a:gd name="T30" fmla="*/ 0 w 55"/>
                  <a:gd name="T31" fmla="*/ 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5" h="81">
                    <a:moveTo>
                      <a:pt x="0" y="3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49" y="0"/>
                      <a:pt x="51" y="0"/>
                    </a:cubicBezTo>
                    <a:cubicBezTo>
                      <a:pt x="52" y="0"/>
                      <a:pt x="53" y="0"/>
                      <a:pt x="54" y="1"/>
                    </a:cubicBezTo>
                    <a:cubicBezTo>
                      <a:pt x="55" y="2"/>
                      <a:pt x="55" y="2"/>
                      <a:pt x="55" y="3"/>
                    </a:cubicBezTo>
                    <a:cubicBezTo>
                      <a:pt x="55" y="3"/>
                      <a:pt x="55" y="3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31" y="80"/>
                      <a:pt x="30" y="81"/>
                      <a:pt x="28" y="81"/>
                    </a:cubicBezTo>
                    <a:cubicBezTo>
                      <a:pt x="25" y="81"/>
                      <a:pt x="24" y="80"/>
                      <a:pt x="23" y="79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91"/>
              <p:cNvSpPr/>
              <p:nvPr/>
            </p:nvSpPr>
            <p:spPr bwMode="auto">
              <a:xfrm>
                <a:off x="946" y="2539"/>
                <a:ext cx="49" cy="89"/>
              </a:xfrm>
              <a:custGeom>
                <a:avLst/>
                <a:gdLst>
                  <a:gd name="T0" fmla="*/ 0 w 45"/>
                  <a:gd name="T1" fmla="*/ 78 h 81"/>
                  <a:gd name="T2" fmla="*/ 0 w 45"/>
                  <a:gd name="T3" fmla="*/ 3 h 81"/>
                  <a:gd name="T4" fmla="*/ 1 w 45"/>
                  <a:gd name="T5" fmla="*/ 1 h 81"/>
                  <a:gd name="T6" fmla="*/ 3 w 45"/>
                  <a:gd name="T7" fmla="*/ 0 h 81"/>
                  <a:gd name="T8" fmla="*/ 42 w 45"/>
                  <a:gd name="T9" fmla="*/ 0 h 81"/>
                  <a:gd name="T10" fmla="*/ 45 w 45"/>
                  <a:gd name="T11" fmla="*/ 3 h 81"/>
                  <a:gd name="T12" fmla="*/ 44 w 45"/>
                  <a:gd name="T13" fmla="*/ 6 h 81"/>
                  <a:gd name="T14" fmla="*/ 42 w 45"/>
                  <a:gd name="T15" fmla="*/ 7 h 81"/>
                  <a:gd name="T16" fmla="*/ 7 w 45"/>
                  <a:gd name="T17" fmla="*/ 7 h 81"/>
                  <a:gd name="T18" fmla="*/ 7 w 45"/>
                  <a:gd name="T19" fmla="*/ 37 h 81"/>
                  <a:gd name="T20" fmla="*/ 24 w 45"/>
                  <a:gd name="T21" fmla="*/ 37 h 81"/>
                  <a:gd name="T22" fmla="*/ 26 w 45"/>
                  <a:gd name="T23" fmla="*/ 38 h 81"/>
                  <a:gd name="T24" fmla="*/ 27 w 45"/>
                  <a:gd name="T25" fmla="*/ 40 h 81"/>
                  <a:gd name="T26" fmla="*/ 24 w 45"/>
                  <a:gd name="T27" fmla="*/ 43 h 81"/>
                  <a:gd name="T28" fmla="*/ 7 w 45"/>
                  <a:gd name="T29" fmla="*/ 43 h 81"/>
                  <a:gd name="T30" fmla="*/ 7 w 45"/>
                  <a:gd name="T31" fmla="*/ 74 h 81"/>
                  <a:gd name="T32" fmla="*/ 42 w 45"/>
                  <a:gd name="T33" fmla="*/ 74 h 81"/>
                  <a:gd name="T34" fmla="*/ 44 w 45"/>
                  <a:gd name="T35" fmla="*/ 75 h 81"/>
                  <a:gd name="T36" fmla="*/ 45 w 45"/>
                  <a:gd name="T37" fmla="*/ 77 h 81"/>
                  <a:gd name="T38" fmla="*/ 42 w 45"/>
                  <a:gd name="T39" fmla="*/ 81 h 81"/>
                  <a:gd name="T40" fmla="*/ 3 w 45"/>
                  <a:gd name="T41" fmla="*/ 81 h 81"/>
                  <a:gd name="T42" fmla="*/ 1 w 45"/>
                  <a:gd name="T43" fmla="*/ 80 h 81"/>
                  <a:gd name="T44" fmla="*/ 0 w 45"/>
                  <a:gd name="T45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81">
                    <a:moveTo>
                      <a:pt x="0" y="7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4" y="0"/>
                      <a:pt x="45" y="1"/>
                      <a:pt x="45" y="3"/>
                    </a:cubicBezTo>
                    <a:cubicBezTo>
                      <a:pt x="45" y="4"/>
                      <a:pt x="45" y="5"/>
                      <a:pt x="44" y="6"/>
                    </a:cubicBezTo>
                    <a:cubicBezTo>
                      <a:pt x="44" y="6"/>
                      <a:pt x="43" y="7"/>
                      <a:pt x="42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7"/>
                      <a:pt x="26" y="37"/>
                      <a:pt x="26" y="38"/>
                    </a:cubicBezTo>
                    <a:cubicBezTo>
                      <a:pt x="27" y="39"/>
                      <a:pt x="27" y="39"/>
                      <a:pt x="27" y="40"/>
                    </a:cubicBezTo>
                    <a:cubicBezTo>
                      <a:pt x="27" y="42"/>
                      <a:pt x="26" y="43"/>
                      <a:pt x="24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3" y="74"/>
                      <a:pt x="44" y="74"/>
                      <a:pt x="44" y="75"/>
                    </a:cubicBezTo>
                    <a:cubicBezTo>
                      <a:pt x="45" y="76"/>
                      <a:pt x="45" y="76"/>
                      <a:pt x="45" y="77"/>
                    </a:cubicBezTo>
                    <a:cubicBezTo>
                      <a:pt x="45" y="80"/>
                      <a:pt x="44" y="81"/>
                      <a:pt x="42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2" y="81"/>
                      <a:pt x="1" y="80"/>
                      <a:pt x="1" y="80"/>
                    </a:cubicBezTo>
                    <a:cubicBezTo>
                      <a:pt x="0" y="79"/>
                      <a:pt x="0" y="79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92"/>
              <p:cNvSpPr/>
              <p:nvPr/>
            </p:nvSpPr>
            <p:spPr bwMode="auto">
              <a:xfrm>
                <a:off x="1007" y="2539"/>
                <a:ext cx="51" cy="89"/>
              </a:xfrm>
              <a:custGeom>
                <a:avLst/>
                <a:gdLst>
                  <a:gd name="T0" fmla="*/ 0 w 46"/>
                  <a:gd name="T1" fmla="*/ 78 h 81"/>
                  <a:gd name="T2" fmla="*/ 0 w 46"/>
                  <a:gd name="T3" fmla="*/ 3 h 81"/>
                  <a:gd name="T4" fmla="*/ 3 w 46"/>
                  <a:gd name="T5" fmla="*/ 0 h 81"/>
                  <a:gd name="T6" fmla="*/ 9 w 46"/>
                  <a:gd name="T7" fmla="*/ 5 h 81"/>
                  <a:gd name="T8" fmla="*/ 39 w 46"/>
                  <a:gd name="T9" fmla="*/ 64 h 81"/>
                  <a:gd name="T10" fmla="*/ 39 w 46"/>
                  <a:gd name="T11" fmla="*/ 3 h 81"/>
                  <a:gd name="T12" fmla="*/ 43 w 46"/>
                  <a:gd name="T13" fmla="*/ 0 h 81"/>
                  <a:gd name="T14" fmla="*/ 46 w 46"/>
                  <a:gd name="T15" fmla="*/ 3 h 81"/>
                  <a:gd name="T16" fmla="*/ 46 w 46"/>
                  <a:gd name="T17" fmla="*/ 78 h 81"/>
                  <a:gd name="T18" fmla="*/ 45 w 46"/>
                  <a:gd name="T19" fmla="*/ 80 h 81"/>
                  <a:gd name="T20" fmla="*/ 43 w 46"/>
                  <a:gd name="T21" fmla="*/ 81 h 81"/>
                  <a:gd name="T22" fmla="*/ 38 w 46"/>
                  <a:gd name="T23" fmla="*/ 77 h 81"/>
                  <a:gd name="T24" fmla="*/ 7 w 46"/>
                  <a:gd name="T25" fmla="*/ 17 h 81"/>
                  <a:gd name="T26" fmla="*/ 7 w 46"/>
                  <a:gd name="T27" fmla="*/ 78 h 81"/>
                  <a:gd name="T28" fmla="*/ 6 w 46"/>
                  <a:gd name="T29" fmla="*/ 80 h 81"/>
                  <a:gd name="T30" fmla="*/ 3 w 46"/>
                  <a:gd name="T31" fmla="*/ 81 h 81"/>
                  <a:gd name="T32" fmla="*/ 1 w 46"/>
                  <a:gd name="T33" fmla="*/ 80 h 81"/>
                  <a:gd name="T34" fmla="*/ 0 w 46"/>
                  <a:gd name="T35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81">
                    <a:moveTo>
                      <a:pt x="0" y="7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7" y="2"/>
                      <a:pt x="9" y="5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40" y="0"/>
                      <a:pt x="43" y="0"/>
                    </a:cubicBezTo>
                    <a:cubicBezTo>
                      <a:pt x="45" y="0"/>
                      <a:pt x="46" y="1"/>
                      <a:pt x="46" y="3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9"/>
                      <a:pt x="46" y="79"/>
                      <a:pt x="45" y="80"/>
                    </a:cubicBezTo>
                    <a:cubicBezTo>
                      <a:pt x="44" y="80"/>
                      <a:pt x="44" y="81"/>
                      <a:pt x="43" y="81"/>
                    </a:cubicBezTo>
                    <a:cubicBezTo>
                      <a:pt x="41" y="81"/>
                      <a:pt x="39" y="79"/>
                      <a:pt x="38" y="7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7" y="79"/>
                      <a:pt x="7" y="79"/>
                      <a:pt x="6" y="80"/>
                    </a:cubicBezTo>
                    <a:cubicBezTo>
                      <a:pt x="5" y="80"/>
                      <a:pt x="4" y="81"/>
                      <a:pt x="3" y="81"/>
                    </a:cubicBezTo>
                    <a:cubicBezTo>
                      <a:pt x="2" y="81"/>
                      <a:pt x="2" y="80"/>
                      <a:pt x="1" y="80"/>
                    </a:cubicBezTo>
                    <a:cubicBezTo>
                      <a:pt x="0" y="79"/>
                      <a:pt x="0" y="79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93"/>
              <p:cNvSpPr/>
              <p:nvPr/>
            </p:nvSpPr>
            <p:spPr bwMode="auto">
              <a:xfrm>
                <a:off x="1069" y="2539"/>
                <a:ext cx="55" cy="89"/>
              </a:xfrm>
              <a:custGeom>
                <a:avLst/>
                <a:gdLst>
                  <a:gd name="T0" fmla="*/ 0 w 50"/>
                  <a:gd name="T1" fmla="*/ 3 h 81"/>
                  <a:gd name="T2" fmla="*/ 1 w 50"/>
                  <a:gd name="T3" fmla="*/ 1 h 81"/>
                  <a:gd name="T4" fmla="*/ 3 w 50"/>
                  <a:gd name="T5" fmla="*/ 0 h 81"/>
                  <a:gd name="T6" fmla="*/ 47 w 50"/>
                  <a:gd name="T7" fmla="*/ 0 h 81"/>
                  <a:gd name="T8" fmla="*/ 49 w 50"/>
                  <a:gd name="T9" fmla="*/ 1 h 81"/>
                  <a:gd name="T10" fmla="*/ 50 w 50"/>
                  <a:gd name="T11" fmla="*/ 3 h 81"/>
                  <a:gd name="T12" fmla="*/ 49 w 50"/>
                  <a:gd name="T13" fmla="*/ 6 h 81"/>
                  <a:gd name="T14" fmla="*/ 47 w 50"/>
                  <a:gd name="T15" fmla="*/ 7 h 81"/>
                  <a:gd name="T16" fmla="*/ 29 w 50"/>
                  <a:gd name="T17" fmla="*/ 7 h 81"/>
                  <a:gd name="T18" fmla="*/ 29 w 50"/>
                  <a:gd name="T19" fmla="*/ 78 h 81"/>
                  <a:gd name="T20" fmla="*/ 28 w 50"/>
                  <a:gd name="T21" fmla="*/ 80 h 81"/>
                  <a:gd name="T22" fmla="*/ 25 w 50"/>
                  <a:gd name="T23" fmla="*/ 81 h 81"/>
                  <a:gd name="T24" fmla="*/ 23 w 50"/>
                  <a:gd name="T25" fmla="*/ 80 h 81"/>
                  <a:gd name="T26" fmla="*/ 22 w 50"/>
                  <a:gd name="T27" fmla="*/ 78 h 81"/>
                  <a:gd name="T28" fmla="*/ 22 w 50"/>
                  <a:gd name="T29" fmla="*/ 7 h 81"/>
                  <a:gd name="T30" fmla="*/ 3 w 50"/>
                  <a:gd name="T31" fmla="*/ 7 h 81"/>
                  <a:gd name="T32" fmla="*/ 1 w 50"/>
                  <a:gd name="T33" fmla="*/ 6 h 81"/>
                  <a:gd name="T34" fmla="*/ 0 w 50"/>
                  <a:gd name="T35" fmla="*/ 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81">
                    <a:moveTo>
                      <a:pt x="0" y="3"/>
                    </a:moveTo>
                    <a:cubicBezTo>
                      <a:pt x="0" y="3"/>
                      <a:pt x="1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9" y="0"/>
                      <a:pt x="49" y="1"/>
                    </a:cubicBezTo>
                    <a:cubicBezTo>
                      <a:pt x="50" y="2"/>
                      <a:pt x="50" y="2"/>
                      <a:pt x="50" y="3"/>
                    </a:cubicBezTo>
                    <a:cubicBezTo>
                      <a:pt x="50" y="4"/>
                      <a:pt x="50" y="5"/>
                      <a:pt x="49" y="6"/>
                    </a:cubicBezTo>
                    <a:cubicBezTo>
                      <a:pt x="49" y="6"/>
                      <a:pt x="48" y="7"/>
                      <a:pt x="47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9"/>
                      <a:pt x="28" y="79"/>
                      <a:pt x="28" y="80"/>
                    </a:cubicBezTo>
                    <a:cubicBezTo>
                      <a:pt x="27" y="80"/>
                      <a:pt x="26" y="81"/>
                      <a:pt x="25" y="81"/>
                    </a:cubicBezTo>
                    <a:cubicBezTo>
                      <a:pt x="24" y="81"/>
                      <a:pt x="23" y="80"/>
                      <a:pt x="23" y="80"/>
                    </a:cubicBezTo>
                    <a:cubicBezTo>
                      <a:pt x="22" y="79"/>
                      <a:pt x="22" y="79"/>
                      <a:pt x="22" y="7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94"/>
              <p:cNvSpPr/>
              <p:nvPr/>
            </p:nvSpPr>
            <p:spPr bwMode="auto">
              <a:xfrm>
                <a:off x="1135" y="2539"/>
                <a:ext cx="50" cy="89"/>
              </a:xfrm>
              <a:custGeom>
                <a:avLst/>
                <a:gdLst>
                  <a:gd name="T0" fmla="*/ 0 w 46"/>
                  <a:gd name="T1" fmla="*/ 58 h 81"/>
                  <a:gd name="T2" fmla="*/ 0 w 46"/>
                  <a:gd name="T3" fmla="*/ 3 h 81"/>
                  <a:gd name="T4" fmla="*/ 3 w 46"/>
                  <a:gd name="T5" fmla="*/ 0 h 81"/>
                  <a:gd name="T6" fmla="*/ 7 w 46"/>
                  <a:gd name="T7" fmla="*/ 3 h 81"/>
                  <a:gd name="T8" fmla="*/ 7 w 46"/>
                  <a:gd name="T9" fmla="*/ 58 h 81"/>
                  <a:gd name="T10" fmla="*/ 11 w 46"/>
                  <a:gd name="T11" fmla="*/ 70 h 81"/>
                  <a:gd name="T12" fmla="*/ 23 w 46"/>
                  <a:gd name="T13" fmla="*/ 75 h 81"/>
                  <a:gd name="T14" fmla="*/ 35 w 46"/>
                  <a:gd name="T15" fmla="*/ 70 h 81"/>
                  <a:gd name="T16" fmla="*/ 39 w 46"/>
                  <a:gd name="T17" fmla="*/ 58 h 81"/>
                  <a:gd name="T18" fmla="*/ 39 w 46"/>
                  <a:gd name="T19" fmla="*/ 3 h 81"/>
                  <a:gd name="T20" fmla="*/ 42 w 46"/>
                  <a:gd name="T21" fmla="*/ 0 h 81"/>
                  <a:gd name="T22" fmla="*/ 46 w 46"/>
                  <a:gd name="T23" fmla="*/ 3 h 81"/>
                  <a:gd name="T24" fmla="*/ 46 w 46"/>
                  <a:gd name="T25" fmla="*/ 58 h 81"/>
                  <a:gd name="T26" fmla="*/ 40 w 46"/>
                  <a:gd name="T27" fmla="*/ 76 h 81"/>
                  <a:gd name="T28" fmla="*/ 23 w 46"/>
                  <a:gd name="T29" fmla="*/ 81 h 81"/>
                  <a:gd name="T30" fmla="*/ 6 w 46"/>
                  <a:gd name="T31" fmla="*/ 76 h 81"/>
                  <a:gd name="T32" fmla="*/ 0 w 46"/>
                  <a:gd name="T33" fmla="*/ 5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81">
                    <a:moveTo>
                      <a:pt x="0" y="5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63"/>
                      <a:pt x="8" y="68"/>
                      <a:pt x="11" y="70"/>
                    </a:cubicBezTo>
                    <a:cubicBezTo>
                      <a:pt x="14" y="73"/>
                      <a:pt x="18" y="75"/>
                      <a:pt x="23" y="75"/>
                    </a:cubicBezTo>
                    <a:cubicBezTo>
                      <a:pt x="28" y="75"/>
                      <a:pt x="32" y="73"/>
                      <a:pt x="35" y="70"/>
                    </a:cubicBezTo>
                    <a:cubicBezTo>
                      <a:pt x="37" y="68"/>
                      <a:pt x="39" y="63"/>
                      <a:pt x="39" y="58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40" y="0"/>
                      <a:pt x="42" y="0"/>
                    </a:cubicBezTo>
                    <a:cubicBezTo>
                      <a:pt x="45" y="0"/>
                      <a:pt x="46" y="1"/>
                      <a:pt x="46" y="3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66"/>
                      <a:pt x="44" y="72"/>
                      <a:pt x="40" y="76"/>
                    </a:cubicBezTo>
                    <a:cubicBezTo>
                      <a:pt x="36" y="79"/>
                      <a:pt x="30" y="81"/>
                      <a:pt x="23" y="81"/>
                    </a:cubicBezTo>
                    <a:cubicBezTo>
                      <a:pt x="16" y="81"/>
                      <a:pt x="10" y="79"/>
                      <a:pt x="6" y="76"/>
                    </a:cubicBezTo>
                    <a:cubicBezTo>
                      <a:pt x="2" y="72"/>
                      <a:pt x="0" y="66"/>
                      <a:pt x="0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95"/>
              <p:cNvSpPr>
                <a:spLocks noEditPoints="1"/>
              </p:cNvSpPr>
              <p:nvPr/>
            </p:nvSpPr>
            <p:spPr bwMode="auto">
              <a:xfrm>
                <a:off x="1204" y="2539"/>
                <a:ext cx="51" cy="89"/>
              </a:xfrm>
              <a:custGeom>
                <a:avLst/>
                <a:gdLst>
                  <a:gd name="T0" fmla="*/ 0 w 46"/>
                  <a:gd name="T1" fmla="*/ 78 h 81"/>
                  <a:gd name="T2" fmla="*/ 0 w 46"/>
                  <a:gd name="T3" fmla="*/ 3 h 81"/>
                  <a:gd name="T4" fmla="*/ 2 w 46"/>
                  <a:gd name="T5" fmla="*/ 0 h 81"/>
                  <a:gd name="T6" fmla="*/ 22 w 46"/>
                  <a:gd name="T7" fmla="*/ 0 h 81"/>
                  <a:gd name="T8" fmla="*/ 39 w 46"/>
                  <a:gd name="T9" fmla="*/ 5 h 81"/>
                  <a:gd name="T10" fmla="*/ 46 w 46"/>
                  <a:gd name="T11" fmla="*/ 22 h 81"/>
                  <a:gd name="T12" fmla="*/ 28 w 46"/>
                  <a:gd name="T13" fmla="*/ 43 h 81"/>
                  <a:gd name="T14" fmla="*/ 45 w 46"/>
                  <a:gd name="T15" fmla="*/ 76 h 81"/>
                  <a:gd name="T16" fmla="*/ 46 w 46"/>
                  <a:gd name="T17" fmla="*/ 77 h 81"/>
                  <a:gd name="T18" fmla="*/ 45 w 46"/>
                  <a:gd name="T19" fmla="*/ 80 h 81"/>
                  <a:gd name="T20" fmla="*/ 42 w 46"/>
                  <a:gd name="T21" fmla="*/ 81 h 81"/>
                  <a:gd name="T22" fmla="*/ 38 w 46"/>
                  <a:gd name="T23" fmla="*/ 77 h 81"/>
                  <a:gd name="T24" fmla="*/ 21 w 46"/>
                  <a:gd name="T25" fmla="*/ 44 h 81"/>
                  <a:gd name="T26" fmla="*/ 7 w 46"/>
                  <a:gd name="T27" fmla="*/ 44 h 81"/>
                  <a:gd name="T28" fmla="*/ 7 w 46"/>
                  <a:gd name="T29" fmla="*/ 78 h 81"/>
                  <a:gd name="T30" fmla="*/ 6 w 46"/>
                  <a:gd name="T31" fmla="*/ 80 h 81"/>
                  <a:gd name="T32" fmla="*/ 3 w 46"/>
                  <a:gd name="T33" fmla="*/ 81 h 81"/>
                  <a:gd name="T34" fmla="*/ 1 w 46"/>
                  <a:gd name="T35" fmla="*/ 80 h 81"/>
                  <a:gd name="T36" fmla="*/ 0 w 46"/>
                  <a:gd name="T37" fmla="*/ 78 h 81"/>
                  <a:gd name="T38" fmla="*/ 7 w 46"/>
                  <a:gd name="T39" fmla="*/ 38 h 81"/>
                  <a:gd name="T40" fmla="*/ 22 w 46"/>
                  <a:gd name="T41" fmla="*/ 38 h 81"/>
                  <a:gd name="T42" fmla="*/ 38 w 46"/>
                  <a:gd name="T43" fmla="*/ 22 h 81"/>
                  <a:gd name="T44" fmla="*/ 22 w 46"/>
                  <a:gd name="T45" fmla="*/ 7 h 81"/>
                  <a:gd name="T46" fmla="*/ 7 w 46"/>
                  <a:gd name="T47" fmla="*/ 7 h 81"/>
                  <a:gd name="T48" fmla="*/ 7 w 46"/>
                  <a:gd name="T49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81">
                    <a:moveTo>
                      <a:pt x="0" y="7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9" y="0"/>
                      <a:pt x="35" y="2"/>
                      <a:pt x="39" y="5"/>
                    </a:cubicBezTo>
                    <a:cubicBezTo>
                      <a:pt x="43" y="8"/>
                      <a:pt x="46" y="14"/>
                      <a:pt x="46" y="22"/>
                    </a:cubicBezTo>
                    <a:cubicBezTo>
                      <a:pt x="46" y="34"/>
                      <a:pt x="40" y="41"/>
                      <a:pt x="28" y="43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6" y="76"/>
                      <a:pt x="46" y="77"/>
                      <a:pt x="46" y="77"/>
                    </a:cubicBezTo>
                    <a:cubicBezTo>
                      <a:pt x="46" y="78"/>
                      <a:pt x="45" y="79"/>
                      <a:pt x="45" y="80"/>
                    </a:cubicBezTo>
                    <a:cubicBezTo>
                      <a:pt x="44" y="81"/>
                      <a:pt x="43" y="81"/>
                      <a:pt x="42" y="81"/>
                    </a:cubicBezTo>
                    <a:cubicBezTo>
                      <a:pt x="40" y="81"/>
                      <a:pt x="39" y="80"/>
                      <a:pt x="38" y="77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7" y="79"/>
                      <a:pt x="6" y="79"/>
                      <a:pt x="6" y="80"/>
                    </a:cubicBezTo>
                    <a:cubicBezTo>
                      <a:pt x="5" y="80"/>
                      <a:pt x="4" y="81"/>
                      <a:pt x="3" y="81"/>
                    </a:cubicBezTo>
                    <a:cubicBezTo>
                      <a:pt x="2" y="81"/>
                      <a:pt x="1" y="80"/>
                      <a:pt x="1" y="80"/>
                    </a:cubicBezTo>
                    <a:cubicBezTo>
                      <a:pt x="0" y="79"/>
                      <a:pt x="0" y="79"/>
                      <a:pt x="0" y="78"/>
                    </a:cubicBezTo>
                    <a:close/>
                    <a:moveTo>
                      <a:pt x="7" y="38"/>
                    </a:moveTo>
                    <a:cubicBezTo>
                      <a:pt x="22" y="38"/>
                      <a:pt x="22" y="38"/>
                      <a:pt x="22" y="38"/>
                    </a:cubicBezTo>
                    <a:cubicBezTo>
                      <a:pt x="33" y="38"/>
                      <a:pt x="38" y="32"/>
                      <a:pt x="38" y="22"/>
                    </a:cubicBezTo>
                    <a:cubicBezTo>
                      <a:pt x="38" y="12"/>
                      <a:pt x="33" y="7"/>
                      <a:pt x="22" y="7"/>
                    </a:cubicBezTo>
                    <a:cubicBezTo>
                      <a:pt x="7" y="7"/>
                      <a:pt x="7" y="7"/>
                      <a:pt x="7" y="7"/>
                    </a:cubicBezTo>
                    <a:lnTo>
                      <a:pt x="7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96"/>
              <p:cNvSpPr/>
              <p:nvPr/>
            </p:nvSpPr>
            <p:spPr bwMode="auto">
              <a:xfrm>
                <a:off x="1268" y="2539"/>
                <a:ext cx="49" cy="89"/>
              </a:xfrm>
              <a:custGeom>
                <a:avLst/>
                <a:gdLst>
                  <a:gd name="T0" fmla="*/ 0 w 45"/>
                  <a:gd name="T1" fmla="*/ 78 h 81"/>
                  <a:gd name="T2" fmla="*/ 0 w 45"/>
                  <a:gd name="T3" fmla="*/ 3 h 81"/>
                  <a:gd name="T4" fmla="*/ 1 w 45"/>
                  <a:gd name="T5" fmla="*/ 1 h 81"/>
                  <a:gd name="T6" fmla="*/ 3 w 45"/>
                  <a:gd name="T7" fmla="*/ 0 h 81"/>
                  <a:gd name="T8" fmla="*/ 43 w 45"/>
                  <a:gd name="T9" fmla="*/ 0 h 81"/>
                  <a:gd name="T10" fmla="*/ 45 w 45"/>
                  <a:gd name="T11" fmla="*/ 3 h 81"/>
                  <a:gd name="T12" fmla="*/ 45 w 45"/>
                  <a:gd name="T13" fmla="*/ 6 h 81"/>
                  <a:gd name="T14" fmla="*/ 43 w 45"/>
                  <a:gd name="T15" fmla="*/ 7 h 81"/>
                  <a:gd name="T16" fmla="*/ 7 w 45"/>
                  <a:gd name="T17" fmla="*/ 7 h 81"/>
                  <a:gd name="T18" fmla="*/ 7 w 45"/>
                  <a:gd name="T19" fmla="*/ 37 h 81"/>
                  <a:gd name="T20" fmla="*/ 25 w 45"/>
                  <a:gd name="T21" fmla="*/ 37 h 81"/>
                  <a:gd name="T22" fmla="*/ 27 w 45"/>
                  <a:gd name="T23" fmla="*/ 38 h 81"/>
                  <a:gd name="T24" fmla="*/ 27 w 45"/>
                  <a:gd name="T25" fmla="*/ 40 h 81"/>
                  <a:gd name="T26" fmla="*/ 25 w 45"/>
                  <a:gd name="T27" fmla="*/ 43 h 81"/>
                  <a:gd name="T28" fmla="*/ 7 w 45"/>
                  <a:gd name="T29" fmla="*/ 43 h 81"/>
                  <a:gd name="T30" fmla="*/ 7 w 45"/>
                  <a:gd name="T31" fmla="*/ 74 h 81"/>
                  <a:gd name="T32" fmla="*/ 43 w 45"/>
                  <a:gd name="T33" fmla="*/ 74 h 81"/>
                  <a:gd name="T34" fmla="*/ 45 w 45"/>
                  <a:gd name="T35" fmla="*/ 75 h 81"/>
                  <a:gd name="T36" fmla="*/ 45 w 45"/>
                  <a:gd name="T37" fmla="*/ 77 h 81"/>
                  <a:gd name="T38" fmla="*/ 43 w 45"/>
                  <a:gd name="T39" fmla="*/ 81 h 81"/>
                  <a:gd name="T40" fmla="*/ 3 w 45"/>
                  <a:gd name="T41" fmla="*/ 81 h 81"/>
                  <a:gd name="T42" fmla="*/ 1 w 45"/>
                  <a:gd name="T43" fmla="*/ 80 h 81"/>
                  <a:gd name="T44" fmla="*/ 0 w 45"/>
                  <a:gd name="T45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81">
                    <a:moveTo>
                      <a:pt x="0" y="78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4" y="0"/>
                      <a:pt x="45" y="1"/>
                      <a:pt x="45" y="3"/>
                    </a:cubicBezTo>
                    <a:cubicBezTo>
                      <a:pt x="45" y="4"/>
                      <a:pt x="45" y="5"/>
                      <a:pt x="45" y="6"/>
                    </a:cubicBezTo>
                    <a:cubicBezTo>
                      <a:pt x="44" y="6"/>
                      <a:pt x="43" y="7"/>
                      <a:pt x="43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6" y="37"/>
                      <a:pt x="27" y="38"/>
                    </a:cubicBezTo>
                    <a:cubicBezTo>
                      <a:pt x="27" y="39"/>
                      <a:pt x="27" y="39"/>
                      <a:pt x="27" y="40"/>
                    </a:cubicBezTo>
                    <a:cubicBezTo>
                      <a:pt x="27" y="42"/>
                      <a:pt x="26" y="43"/>
                      <a:pt x="25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3" y="74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7"/>
                    </a:cubicBezTo>
                    <a:cubicBezTo>
                      <a:pt x="45" y="80"/>
                      <a:pt x="44" y="81"/>
                      <a:pt x="43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2" y="81"/>
                      <a:pt x="2" y="80"/>
                      <a:pt x="1" y="80"/>
                    </a:cubicBezTo>
                    <a:cubicBezTo>
                      <a:pt x="0" y="79"/>
                      <a:pt x="0" y="79"/>
                      <a:pt x="0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97"/>
              <p:cNvSpPr/>
              <p:nvPr/>
            </p:nvSpPr>
            <p:spPr bwMode="auto">
              <a:xfrm>
                <a:off x="1325" y="2539"/>
                <a:ext cx="50" cy="89"/>
              </a:xfrm>
              <a:custGeom>
                <a:avLst/>
                <a:gdLst>
                  <a:gd name="T0" fmla="*/ 0 w 45"/>
                  <a:gd name="T1" fmla="*/ 70 h 81"/>
                  <a:gd name="T2" fmla="*/ 1 w 45"/>
                  <a:gd name="T3" fmla="*/ 67 h 81"/>
                  <a:gd name="T4" fmla="*/ 3 w 45"/>
                  <a:gd name="T5" fmla="*/ 66 h 81"/>
                  <a:gd name="T6" fmla="*/ 5 w 45"/>
                  <a:gd name="T7" fmla="*/ 67 h 81"/>
                  <a:gd name="T8" fmla="*/ 8 w 45"/>
                  <a:gd name="T9" fmla="*/ 70 h 81"/>
                  <a:gd name="T10" fmla="*/ 13 w 45"/>
                  <a:gd name="T11" fmla="*/ 73 h 81"/>
                  <a:gd name="T12" fmla="*/ 22 w 45"/>
                  <a:gd name="T13" fmla="*/ 75 h 81"/>
                  <a:gd name="T14" fmla="*/ 34 w 45"/>
                  <a:gd name="T15" fmla="*/ 71 h 81"/>
                  <a:gd name="T16" fmla="*/ 38 w 45"/>
                  <a:gd name="T17" fmla="*/ 60 h 81"/>
                  <a:gd name="T18" fmla="*/ 36 w 45"/>
                  <a:gd name="T19" fmla="*/ 51 h 81"/>
                  <a:gd name="T20" fmla="*/ 31 w 45"/>
                  <a:gd name="T21" fmla="*/ 46 h 81"/>
                  <a:gd name="T22" fmla="*/ 24 w 45"/>
                  <a:gd name="T23" fmla="*/ 42 h 81"/>
                  <a:gd name="T24" fmla="*/ 16 w 45"/>
                  <a:gd name="T25" fmla="*/ 39 h 81"/>
                  <a:gd name="T26" fmla="*/ 9 w 45"/>
                  <a:gd name="T27" fmla="*/ 35 h 81"/>
                  <a:gd name="T28" fmla="*/ 4 w 45"/>
                  <a:gd name="T29" fmla="*/ 29 h 81"/>
                  <a:gd name="T30" fmla="*/ 2 w 45"/>
                  <a:gd name="T31" fmla="*/ 20 h 81"/>
                  <a:gd name="T32" fmla="*/ 4 w 45"/>
                  <a:gd name="T33" fmla="*/ 10 h 81"/>
                  <a:gd name="T34" fmla="*/ 10 w 45"/>
                  <a:gd name="T35" fmla="*/ 4 h 81"/>
                  <a:gd name="T36" fmla="*/ 17 w 45"/>
                  <a:gd name="T37" fmla="*/ 1 h 81"/>
                  <a:gd name="T38" fmla="*/ 25 w 45"/>
                  <a:gd name="T39" fmla="*/ 0 h 81"/>
                  <a:gd name="T40" fmla="*/ 38 w 45"/>
                  <a:gd name="T41" fmla="*/ 2 h 81"/>
                  <a:gd name="T42" fmla="*/ 44 w 45"/>
                  <a:gd name="T43" fmla="*/ 7 h 81"/>
                  <a:gd name="T44" fmla="*/ 43 w 45"/>
                  <a:gd name="T45" fmla="*/ 9 h 81"/>
                  <a:gd name="T46" fmla="*/ 40 w 45"/>
                  <a:gd name="T47" fmla="*/ 11 h 81"/>
                  <a:gd name="T48" fmla="*/ 38 w 45"/>
                  <a:gd name="T49" fmla="*/ 10 h 81"/>
                  <a:gd name="T50" fmla="*/ 33 w 45"/>
                  <a:gd name="T51" fmla="*/ 8 h 81"/>
                  <a:gd name="T52" fmla="*/ 25 w 45"/>
                  <a:gd name="T53" fmla="*/ 7 h 81"/>
                  <a:gd name="T54" fmla="*/ 13 w 45"/>
                  <a:gd name="T55" fmla="*/ 10 h 81"/>
                  <a:gd name="T56" fmla="*/ 9 w 45"/>
                  <a:gd name="T57" fmla="*/ 19 h 81"/>
                  <a:gd name="T58" fmla="*/ 12 w 45"/>
                  <a:gd name="T59" fmla="*/ 27 h 81"/>
                  <a:gd name="T60" fmla="*/ 18 w 45"/>
                  <a:gd name="T61" fmla="*/ 32 h 81"/>
                  <a:gd name="T62" fmla="*/ 27 w 45"/>
                  <a:gd name="T63" fmla="*/ 35 h 81"/>
                  <a:gd name="T64" fmla="*/ 36 w 45"/>
                  <a:gd name="T65" fmla="*/ 40 h 81"/>
                  <a:gd name="T66" fmla="*/ 43 w 45"/>
                  <a:gd name="T67" fmla="*/ 47 h 81"/>
                  <a:gd name="T68" fmla="*/ 45 w 45"/>
                  <a:gd name="T69" fmla="*/ 59 h 81"/>
                  <a:gd name="T70" fmla="*/ 39 w 45"/>
                  <a:gd name="T71" fmla="*/ 76 h 81"/>
                  <a:gd name="T72" fmla="*/ 22 w 45"/>
                  <a:gd name="T73" fmla="*/ 81 h 81"/>
                  <a:gd name="T74" fmla="*/ 6 w 45"/>
                  <a:gd name="T75" fmla="*/ 77 h 81"/>
                  <a:gd name="T76" fmla="*/ 0 w 45"/>
                  <a:gd name="T77" fmla="*/ 7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5" h="81">
                    <a:moveTo>
                      <a:pt x="0" y="70"/>
                    </a:moveTo>
                    <a:cubicBezTo>
                      <a:pt x="0" y="69"/>
                      <a:pt x="0" y="68"/>
                      <a:pt x="1" y="67"/>
                    </a:cubicBezTo>
                    <a:cubicBezTo>
                      <a:pt x="1" y="66"/>
                      <a:pt x="2" y="66"/>
                      <a:pt x="3" y="66"/>
                    </a:cubicBezTo>
                    <a:cubicBezTo>
                      <a:pt x="3" y="66"/>
                      <a:pt x="4" y="66"/>
                      <a:pt x="5" y="67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9" y="71"/>
                      <a:pt x="11" y="72"/>
                      <a:pt x="13" y="73"/>
                    </a:cubicBezTo>
                    <a:cubicBezTo>
                      <a:pt x="16" y="74"/>
                      <a:pt x="19" y="75"/>
                      <a:pt x="22" y="75"/>
                    </a:cubicBezTo>
                    <a:cubicBezTo>
                      <a:pt x="27" y="75"/>
                      <a:pt x="31" y="73"/>
                      <a:pt x="34" y="71"/>
                    </a:cubicBezTo>
                    <a:cubicBezTo>
                      <a:pt x="37" y="68"/>
                      <a:pt x="38" y="64"/>
                      <a:pt x="38" y="60"/>
                    </a:cubicBezTo>
                    <a:cubicBezTo>
                      <a:pt x="38" y="56"/>
                      <a:pt x="38" y="53"/>
                      <a:pt x="36" y="51"/>
                    </a:cubicBezTo>
                    <a:cubicBezTo>
                      <a:pt x="35" y="49"/>
                      <a:pt x="33" y="47"/>
                      <a:pt x="31" y="46"/>
                    </a:cubicBezTo>
                    <a:cubicBezTo>
                      <a:pt x="29" y="44"/>
                      <a:pt x="27" y="43"/>
                      <a:pt x="24" y="42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3" y="38"/>
                      <a:pt x="11" y="37"/>
                      <a:pt x="9" y="35"/>
                    </a:cubicBezTo>
                    <a:cubicBezTo>
                      <a:pt x="7" y="34"/>
                      <a:pt x="5" y="32"/>
                      <a:pt x="4" y="29"/>
                    </a:cubicBezTo>
                    <a:cubicBezTo>
                      <a:pt x="2" y="27"/>
                      <a:pt x="2" y="24"/>
                      <a:pt x="2" y="20"/>
                    </a:cubicBezTo>
                    <a:cubicBezTo>
                      <a:pt x="2" y="16"/>
                      <a:pt x="2" y="13"/>
                      <a:pt x="4" y="10"/>
                    </a:cubicBezTo>
                    <a:cubicBezTo>
                      <a:pt x="5" y="7"/>
                      <a:pt x="7" y="5"/>
                      <a:pt x="10" y="4"/>
                    </a:cubicBezTo>
                    <a:cubicBezTo>
                      <a:pt x="12" y="2"/>
                      <a:pt x="14" y="1"/>
                      <a:pt x="17" y="1"/>
                    </a:cubicBezTo>
                    <a:cubicBezTo>
                      <a:pt x="19" y="0"/>
                      <a:pt x="22" y="0"/>
                      <a:pt x="25" y="0"/>
                    </a:cubicBezTo>
                    <a:cubicBezTo>
                      <a:pt x="29" y="0"/>
                      <a:pt x="34" y="0"/>
                      <a:pt x="38" y="2"/>
                    </a:cubicBezTo>
                    <a:cubicBezTo>
                      <a:pt x="42" y="3"/>
                      <a:pt x="44" y="5"/>
                      <a:pt x="44" y="7"/>
                    </a:cubicBezTo>
                    <a:cubicBezTo>
                      <a:pt x="44" y="7"/>
                      <a:pt x="43" y="8"/>
                      <a:pt x="43" y="9"/>
                    </a:cubicBezTo>
                    <a:cubicBezTo>
                      <a:pt x="42" y="10"/>
                      <a:pt x="41" y="11"/>
                      <a:pt x="40" y="11"/>
                    </a:cubicBezTo>
                    <a:cubicBezTo>
                      <a:pt x="40" y="11"/>
                      <a:pt x="39" y="10"/>
                      <a:pt x="38" y="10"/>
                    </a:cubicBezTo>
                    <a:cubicBezTo>
                      <a:pt x="37" y="9"/>
                      <a:pt x="35" y="8"/>
                      <a:pt x="33" y="8"/>
                    </a:cubicBezTo>
                    <a:cubicBezTo>
                      <a:pt x="30" y="7"/>
                      <a:pt x="28" y="7"/>
                      <a:pt x="25" y="7"/>
                    </a:cubicBezTo>
                    <a:cubicBezTo>
                      <a:pt x="20" y="7"/>
                      <a:pt x="16" y="8"/>
                      <a:pt x="13" y="10"/>
                    </a:cubicBezTo>
                    <a:cubicBezTo>
                      <a:pt x="10" y="12"/>
                      <a:pt x="9" y="15"/>
                      <a:pt x="9" y="19"/>
                    </a:cubicBezTo>
                    <a:cubicBezTo>
                      <a:pt x="9" y="23"/>
                      <a:pt x="10" y="25"/>
                      <a:pt x="12" y="27"/>
                    </a:cubicBezTo>
                    <a:cubicBezTo>
                      <a:pt x="13" y="29"/>
                      <a:pt x="16" y="31"/>
                      <a:pt x="18" y="32"/>
                    </a:cubicBezTo>
                    <a:cubicBezTo>
                      <a:pt x="21" y="33"/>
                      <a:pt x="24" y="34"/>
                      <a:pt x="27" y="35"/>
                    </a:cubicBezTo>
                    <a:cubicBezTo>
                      <a:pt x="30" y="37"/>
                      <a:pt x="33" y="38"/>
                      <a:pt x="36" y="40"/>
                    </a:cubicBezTo>
                    <a:cubicBezTo>
                      <a:pt x="39" y="41"/>
                      <a:pt x="41" y="43"/>
                      <a:pt x="43" y="47"/>
                    </a:cubicBezTo>
                    <a:cubicBezTo>
                      <a:pt x="45" y="50"/>
                      <a:pt x="45" y="54"/>
                      <a:pt x="45" y="59"/>
                    </a:cubicBezTo>
                    <a:cubicBezTo>
                      <a:pt x="45" y="66"/>
                      <a:pt x="43" y="72"/>
                      <a:pt x="39" y="76"/>
                    </a:cubicBezTo>
                    <a:cubicBezTo>
                      <a:pt x="35" y="80"/>
                      <a:pt x="29" y="81"/>
                      <a:pt x="22" y="81"/>
                    </a:cubicBezTo>
                    <a:cubicBezTo>
                      <a:pt x="16" y="81"/>
                      <a:pt x="10" y="80"/>
                      <a:pt x="6" y="77"/>
                    </a:cubicBezTo>
                    <a:cubicBezTo>
                      <a:pt x="2" y="75"/>
                      <a:pt x="0" y="72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98"/>
              <p:cNvSpPr/>
              <p:nvPr/>
            </p:nvSpPr>
            <p:spPr bwMode="auto">
              <a:xfrm>
                <a:off x="812" y="2451"/>
                <a:ext cx="27" cy="45"/>
              </a:xfrm>
              <a:custGeom>
                <a:avLst/>
                <a:gdLst>
                  <a:gd name="T0" fmla="*/ 0 w 25"/>
                  <a:gd name="T1" fmla="*/ 2 h 41"/>
                  <a:gd name="T2" fmla="*/ 0 w 25"/>
                  <a:gd name="T3" fmla="*/ 0 h 41"/>
                  <a:gd name="T4" fmla="*/ 1 w 25"/>
                  <a:gd name="T5" fmla="*/ 0 h 41"/>
                  <a:gd name="T6" fmla="*/ 24 w 25"/>
                  <a:gd name="T7" fmla="*/ 0 h 41"/>
                  <a:gd name="T8" fmla="*/ 25 w 25"/>
                  <a:gd name="T9" fmla="*/ 0 h 41"/>
                  <a:gd name="T10" fmla="*/ 25 w 25"/>
                  <a:gd name="T11" fmla="*/ 2 h 41"/>
                  <a:gd name="T12" fmla="*/ 25 w 25"/>
                  <a:gd name="T13" fmla="*/ 3 h 41"/>
                  <a:gd name="T14" fmla="*/ 24 w 25"/>
                  <a:gd name="T15" fmla="*/ 3 h 41"/>
                  <a:gd name="T16" fmla="*/ 15 w 25"/>
                  <a:gd name="T17" fmla="*/ 3 h 41"/>
                  <a:gd name="T18" fmla="*/ 15 w 25"/>
                  <a:gd name="T19" fmla="*/ 40 h 41"/>
                  <a:gd name="T20" fmla="*/ 14 w 25"/>
                  <a:gd name="T21" fmla="*/ 41 h 41"/>
                  <a:gd name="T22" fmla="*/ 13 w 25"/>
                  <a:gd name="T23" fmla="*/ 41 h 41"/>
                  <a:gd name="T24" fmla="*/ 11 w 25"/>
                  <a:gd name="T25" fmla="*/ 41 h 41"/>
                  <a:gd name="T26" fmla="*/ 11 w 25"/>
                  <a:gd name="T27" fmla="*/ 40 h 41"/>
                  <a:gd name="T28" fmla="*/ 11 w 25"/>
                  <a:gd name="T29" fmla="*/ 3 h 41"/>
                  <a:gd name="T30" fmla="*/ 1 w 25"/>
                  <a:gd name="T31" fmla="*/ 3 h 41"/>
                  <a:gd name="T32" fmla="*/ 0 w 25"/>
                  <a:gd name="T33" fmla="*/ 3 h 41"/>
                  <a:gd name="T34" fmla="*/ 0 w 25"/>
                  <a:gd name="T35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41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1"/>
                      <a:pt x="25" y="1"/>
                      <a:pt x="25" y="2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4" y="41"/>
                      <a:pt x="14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2" y="41"/>
                      <a:pt x="11" y="41"/>
                    </a:cubicBezTo>
                    <a:cubicBezTo>
                      <a:pt x="11" y="41"/>
                      <a:pt x="11" y="40"/>
                      <a:pt x="11" y="4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99"/>
              <p:cNvSpPr>
                <a:spLocks noEditPoints="1"/>
              </p:cNvSpPr>
              <p:nvPr/>
            </p:nvSpPr>
            <p:spPr bwMode="auto">
              <a:xfrm>
                <a:off x="844" y="2451"/>
                <a:ext cx="26" cy="47"/>
              </a:xfrm>
              <a:custGeom>
                <a:avLst/>
                <a:gdLst>
                  <a:gd name="T0" fmla="*/ 0 w 24"/>
                  <a:gd name="T1" fmla="*/ 29 h 42"/>
                  <a:gd name="T2" fmla="*/ 0 w 24"/>
                  <a:gd name="T3" fmla="*/ 12 h 42"/>
                  <a:gd name="T4" fmla="*/ 3 w 24"/>
                  <a:gd name="T5" fmla="*/ 3 h 42"/>
                  <a:gd name="T6" fmla="*/ 12 w 24"/>
                  <a:gd name="T7" fmla="*/ 0 h 42"/>
                  <a:gd name="T8" fmla="*/ 20 w 24"/>
                  <a:gd name="T9" fmla="*/ 3 h 42"/>
                  <a:gd name="T10" fmla="*/ 24 w 24"/>
                  <a:gd name="T11" fmla="*/ 12 h 42"/>
                  <a:gd name="T12" fmla="*/ 24 w 24"/>
                  <a:gd name="T13" fmla="*/ 29 h 42"/>
                  <a:gd name="T14" fmla="*/ 20 w 24"/>
                  <a:gd name="T15" fmla="*/ 39 h 42"/>
                  <a:gd name="T16" fmla="*/ 12 w 24"/>
                  <a:gd name="T17" fmla="*/ 42 h 42"/>
                  <a:gd name="T18" fmla="*/ 3 w 24"/>
                  <a:gd name="T19" fmla="*/ 39 h 42"/>
                  <a:gd name="T20" fmla="*/ 0 w 24"/>
                  <a:gd name="T21" fmla="*/ 29 h 42"/>
                  <a:gd name="T22" fmla="*/ 4 w 24"/>
                  <a:gd name="T23" fmla="*/ 29 h 42"/>
                  <a:gd name="T24" fmla="*/ 12 w 24"/>
                  <a:gd name="T25" fmla="*/ 38 h 42"/>
                  <a:gd name="T26" fmla="*/ 20 w 24"/>
                  <a:gd name="T27" fmla="*/ 29 h 42"/>
                  <a:gd name="T28" fmla="*/ 20 w 24"/>
                  <a:gd name="T29" fmla="*/ 12 h 42"/>
                  <a:gd name="T30" fmla="*/ 12 w 24"/>
                  <a:gd name="T31" fmla="*/ 3 h 42"/>
                  <a:gd name="T32" fmla="*/ 4 w 24"/>
                  <a:gd name="T33" fmla="*/ 12 h 42"/>
                  <a:gd name="T34" fmla="*/ 4 w 24"/>
                  <a:gd name="T35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42">
                    <a:moveTo>
                      <a:pt x="0" y="2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6" y="1"/>
                      <a:pt x="8" y="0"/>
                      <a:pt x="12" y="0"/>
                    </a:cubicBezTo>
                    <a:cubicBezTo>
                      <a:pt x="16" y="0"/>
                      <a:pt x="18" y="1"/>
                      <a:pt x="20" y="3"/>
                    </a:cubicBezTo>
                    <a:cubicBezTo>
                      <a:pt x="23" y="5"/>
                      <a:pt x="24" y="8"/>
                      <a:pt x="24" y="12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34"/>
                      <a:pt x="23" y="37"/>
                      <a:pt x="20" y="39"/>
                    </a:cubicBezTo>
                    <a:cubicBezTo>
                      <a:pt x="18" y="41"/>
                      <a:pt x="16" y="42"/>
                      <a:pt x="12" y="42"/>
                    </a:cubicBezTo>
                    <a:cubicBezTo>
                      <a:pt x="8" y="42"/>
                      <a:pt x="6" y="41"/>
                      <a:pt x="3" y="39"/>
                    </a:cubicBezTo>
                    <a:cubicBezTo>
                      <a:pt x="1" y="37"/>
                      <a:pt x="0" y="34"/>
                      <a:pt x="0" y="29"/>
                    </a:cubicBezTo>
                    <a:close/>
                    <a:moveTo>
                      <a:pt x="4" y="29"/>
                    </a:moveTo>
                    <a:cubicBezTo>
                      <a:pt x="4" y="35"/>
                      <a:pt x="7" y="38"/>
                      <a:pt x="12" y="38"/>
                    </a:cubicBezTo>
                    <a:cubicBezTo>
                      <a:pt x="17" y="38"/>
                      <a:pt x="20" y="35"/>
                      <a:pt x="20" y="29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6"/>
                      <a:pt x="17" y="3"/>
                      <a:pt x="12" y="3"/>
                    </a:cubicBezTo>
                    <a:cubicBezTo>
                      <a:pt x="7" y="3"/>
                      <a:pt x="4" y="6"/>
                      <a:pt x="4" y="12"/>
                    </a:cubicBezTo>
                    <a:lnTo>
                      <a:pt x="4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300"/>
              <p:cNvSpPr>
                <a:spLocks noEditPoints="1"/>
              </p:cNvSpPr>
              <p:nvPr/>
            </p:nvSpPr>
            <p:spPr bwMode="auto">
              <a:xfrm>
                <a:off x="879" y="2451"/>
                <a:ext cx="25" cy="45"/>
              </a:xfrm>
              <a:custGeom>
                <a:avLst/>
                <a:gdLst>
                  <a:gd name="T0" fmla="*/ 0 w 23"/>
                  <a:gd name="T1" fmla="*/ 40 h 41"/>
                  <a:gd name="T2" fmla="*/ 0 w 23"/>
                  <a:gd name="T3" fmla="*/ 1 h 41"/>
                  <a:gd name="T4" fmla="*/ 1 w 23"/>
                  <a:gd name="T5" fmla="*/ 0 h 41"/>
                  <a:gd name="T6" fmla="*/ 12 w 23"/>
                  <a:gd name="T7" fmla="*/ 0 h 41"/>
                  <a:gd name="T8" fmla="*/ 20 w 23"/>
                  <a:gd name="T9" fmla="*/ 3 h 41"/>
                  <a:gd name="T10" fmla="*/ 23 w 23"/>
                  <a:gd name="T11" fmla="*/ 12 h 41"/>
                  <a:gd name="T12" fmla="*/ 23 w 23"/>
                  <a:gd name="T13" fmla="*/ 12 h 41"/>
                  <a:gd name="T14" fmla="*/ 20 w 23"/>
                  <a:gd name="T15" fmla="*/ 22 h 41"/>
                  <a:gd name="T16" fmla="*/ 12 w 23"/>
                  <a:gd name="T17" fmla="*/ 24 h 41"/>
                  <a:gd name="T18" fmla="*/ 4 w 23"/>
                  <a:gd name="T19" fmla="*/ 24 h 41"/>
                  <a:gd name="T20" fmla="*/ 4 w 23"/>
                  <a:gd name="T21" fmla="*/ 40 h 41"/>
                  <a:gd name="T22" fmla="*/ 3 w 23"/>
                  <a:gd name="T23" fmla="*/ 41 h 41"/>
                  <a:gd name="T24" fmla="*/ 2 w 23"/>
                  <a:gd name="T25" fmla="*/ 41 h 41"/>
                  <a:gd name="T26" fmla="*/ 0 w 23"/>
                  <a:gd name="T27" fmla="*/ 41 h 41"/>
                  <a:gd name="T28" fmla="*/ 0 w 23"/>
                  <a:gd name="T29" fmla="*/ 40 h 41"/>
                  <a:gd name="T30" fmla="*/ 4 w 23"/>
                  <a:gd name="T31" fmla="*/ 21 h 41"/>
                  <a:gd name="T32" fmla="*/ 12 w 23"/>
                  <a:gd name="T33" fmla="*/ 21 h 41"/>
                  <a:gd name="T34" fmla="*/ 18 w 23"/>
                  <a:gd name="T35" fmla="*/ 19 h 41"/>
                  <a:gd name="T36" fmla="*/ 20 w 23"/>
                  <a:gd name="T37" fmla="*/ 13 h 41"/>
                  <a:gd name="T38" fmla="*/ 20 w 23"/>
                  <a:gd name="T39" fmla="*/ 12 h 41"/>
                  <a:gd name="T40" fmla="*/ 12 w 23"/>
                  <a:gd name="T41" fmla="*/ 3 h 41"/>
                  <a:gd name="T42" fmla="*/ 4 w 23"/>
                  <a:gd name="T43" fmla="*/ 3 h 41"/>
                  <a:gd name="T44" fmla="*/ 4 w 23"/>
                  <a:gd name="T45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41">
                    <a:moveTo>
                      <a:pt x="0" y="4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2" y="5"/>
                      <a:pt x="23" y="8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7"/>
                      <a:pt x="22" y="20"/>
                      <a:pt x="20" y="22"/>
                    </a:cubicBezTo>
                    <a:cubicBezTo>
                      <a:pt x="18" y="24"/>
                      <a:pt x="15" y="24"/>
                      <a:pt x="12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3" y="41"/>
                      <a:pt x="3" y="41"/>
                    </a:cubicBezTo>
                    <a:cubicBezTo>
                      <a:pt x="3" y="41"/>
                      <a:pt x="2" y="41"/>
                      <a:pt x="2" y="41"/>
                    </a:cubicBezTo>
                    <a:cubicBezTo>
                      <a:pt x="1" y="41"/>
                      <a:pt x="1" y="41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lose/>
                    <a:moveTo>
                      <a:pt x="4" y="21"/>
                    </a:moveTo>
                    <a:cubicBezTo>
                      <a:pt x="12" y="21"/>
                      <a:pt x="12" y="21"/>
                      <a:pt x="12" y="21"/>
                    </a:cubicBezTo>
                    <a:cubicBezTo>
                      <a:pt x="14" y="21"/>
                      <a:pt x="16" y="21"/>
                      <a:pt x="18" y="19"/>
                    </a:cubicBezTo>
                    <a:cubicBezTo>
                      <a:pt x="19" y="18"/>
                      <a:pt x="20" y="16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6"/>
                      <a:pt x="17" y="3"/>
                      <a:pt x="12" y="3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301"/>
              <p:cNvSpPr>
                <a:spLocks noEditPoints="1"/>
              </p:cNvSpPr>
              <p:nvPr/>
            </p:nvSpPr>
            <p:spPr bwMode="auto">
              <a:xfrm>
                <a:off x="923" y="2451"/>
                <a:ext cx="26" cy="52"/>
              </a:xfrm>
              <a:custGeom>
                <a:avLst/>
                <a:gdLst>
                  <a:gd name="T0" fmla="*/ 0 w 24"/>
                  <a:gd name="T1" fmla="*/ 29 h 47"/>
                  <a:gd name="T2" fmla="*/ 0 w 24"/>
                  <a:gd name="T3" fmla="*/ 12 h 47"/>
                  <a:gd name="T4" fmla="*/ 4 w 24"/>
                  <a:gd name="T5" fmla="*/ 3 h 47"/>
                  <a:gd name="T6" fmla="*/ 12 w 24"/>
                  <a:gd name="T7" fmla="*/ 0 h 47"/>
                  <a:gd name="T8" fmla="*/ 21 w 24"/>
                  <a:gd name="T9" fmla="*/ 3 h 47"/>
                  <a:gd name="T10" fmla="*/ 24 w 24"/>
                  <a:gd name="T11" fmla="*/ 12 h 47"/>
                  <a:gd name="T12" fmla="*/ 24 w 24"/>
                  <a:gd name="T13" fmla="*/ 29 h 47"/>
                  <a:gd name="T14" fmla="*/ 21 w 24"/>
                  <a:gd name="T15" fmla="*/ 38 h 47"/>
                  <a:gd name="T16" fmla="*/ 14 w 24"/>
                  <a:gd name="T17" fmla="*/ 41 h 47"/>
                  <a:gd name="T18" fmla="*/ 14 w 24"/>
                  <a:gd name="T19" fmla="*/ 46 h 47"/>
                  <a:gd name="T20" fmla="*/ 13 w 24"/>
                  <a:gd name="T21" fmla="*/ 47 h 47"/>
                  <a:gd name="T22" fmla="*/ 12 w 24"/>
                  <a:gd name="T23" fmla="*/ 47 h 47"/>
                  <a:gd name="T24" fmla="*/ 11 w 24"/>
                  <a:gd name="T25" fmla="*/ 47 h 47"/>
                  <a:gd name="T26" fmla="*/ 11 w 24"/>
                  <a:gd name="T27" fmla="*/ 46 h 47"/>
                  <a:gd name="T28" fmla="*/ 11 w 24"/>
                  <a:gd name="T29" fmla="*/ 41 h 47"/>
                  <a:gd name="T30" fmla="*/ 3 w 24"/>
                  <a:gd name="T31" fmla="*/ 38 h 47"/>
                  <a:gd name="T32" fmla="*/ 0 w 24"/>
                  <a:gd name="T33" fmla="*/ 29 h 47"/>
                  <a:gd name="T34" fmla="*/ 4 w 24"/>
                  <a:gd name="T35" fmla="*/ 30 h 47"/>
                  <a:gd name="T36" fmla="*/ 11 w 24"/>
                  <a:gd name="T37" fmla="*/ 38 h 47"/>
                  <a:gd name="T38" fmla="*/ 11 w 24"/>
                  <a:gd name="T39" fmla="*/ 34 h 47"/>
                  <a:gd name="T40" fmla="*/ 12 w 24"/>
                  <a:gd name="T41" fmla="*/ 32 h 47"/>
                  <a:gd name="T42" fmla="*/ 14 w 24"/>
                  <a:gd name="T43" fmla="*/ 34 h 47"/>
                  <a:gd name="T44" fmla="*/ 14 w 24"/>
                  <a:gd name="T45" fmla="*/ 38 h 47"/>
                  <a:gd name="T46" fmla="*/ 20 w 24"/>
                  <a:gd name="T47" fmla="*/ 30 h 47"/>
                  <a:gd name="T48" fmla="*/ 20 w 24"/>
                  <a:gd name="T49" fmla="*/ 12 h 47"/>
                  <a:gd name="T50" fmla="*/ 12 w 24"/>
                  <a:gd name="T51" fmla="*/ 3 h 47"/>
                  <a:gd name="T52" fmla="*/ 4 w 24"/>
                  <a:gd name="T53" fmla="*/ 12 h 47"/>
                  <a:gd name="T54" fmla="*/ 4 w 24"/>
                  <a:gd name="T55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4" h="47">
                    <a:moveTo>
                      <a:pt x="0" y="2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6" y="1"/>
                      <a:pt x="9" y="0"/>
                      <a:pt x="12" y="0"/>
                    </a:cubicBezTo>
                    <a:cubicBezTo>
                      <a:pt x="16" y="0"/>
                      <a:pt x="19" y="1"/>
                      <a:pt x="21" y="3"/>
                    </a:cubicBezTo>
                    <a:cubicBezTo>
                      <a:pt x="23" y="5"/>
                      <a:pt x="24" y="8"/>
                      <a:pt x="24" y="12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33"/>
                      <a:pt x="23" y="36"/>
                      <a:pt x="21" y="38"/>
                    </a:cubicBezTo>
                    <a:cubicBezTo>
                      <a:pt x="19" y="40"/>
                      <a:pt x="17" y="41"/>
                      <a:pt x="14" y="41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2" y="47"/>
                    </a:cubicBezTo>
                    <a:cubicBezTo>
                      <a:pt x="12" y="47"/>
                      <a:pt x="11" y="47"/>
                      <a:pt x="11" y="47"/>
                    </a:cubicBezTo>
                    <a:cubicBezTo>
                      <a:pt x="11" y="47"/>
                      <a:pt x="11" y="46"/>
                      <a:pt x="11" y="46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8" y="41"/>
                      <a:pt x="5" y="40"/>
                      <a:pt x="3" y="38"/>
                    </a:cubicBezTo>
                    <a:cubicBezTo>
                      <a:pt x="1" y="36"/>
                      <a:pt x="0" y="33"/>
                      <a:pt x="0" y="29"/>
                    </a:cubicBezTo>
                    <a:close/>
                    <a:moveTo>
                      <a:pt x="4" y="30"/>
                    </a:moveTo>
                    <a:cubicBezTo>
                      <a:pt x="4" y="35"/>
                      <a:pt x="6" y="38"/>
                      <a:pt x="11" y="38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3"/>
                      <a:pt x="11" y="32"/>
                      <a:pt x="12" y="32"/>
                    </a:cubicBezTo>
                    <a:cubicBezTo>
                      <a:pt x="13" y="32"/>
                      <a:pt x="14" y="33"/>
                      <a:pt x="14" y="34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8" y="38"/>
                      <a:pt x="20" y="35"/>
                      <a:pt x="20" y="30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6"/>
                      <a:pt x="17" y="3"/>
                      <a:pt x="12" y="3"/>
                    </a:cubicBezTo>
                    <a:cubicBezTo>
                      <a:pt x="7" y="3"/>
                      <a:pt x="4" y="6"/>
                      <a:pt x="4" y="12"/>
                    </a:cubicBezTo>
                    <a:lnTo>
                      <a:pt x="4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302"/>
              <p:cNvSpPr/>
              <p:nvPr/>
            </p:nvSpPr>
            <p:spPr bwMode="auto">
              <a:xfrm>
                <a:off x="958" y="2451"/>
                <a:ext cx="26" cy="47"/>
              </a:xfrm>
              <a:custGeom>
                <a:avLst/>
                <a:gdLst>
                  <a:gd name="T0" fmla="*/ 0 w 24"/>
                  <a:gd name="T1" fmla="*/ 29 h 42"/>
                  <a:gd name="T2" fmla="*/ 0 w 24"/>
                  <a:gd name="T3" fmla="*/ 1 h 42"/>
                  <a:gd name="T4" fmla="*/ 2 w 24"/>
                  <a:gd name="T5" fmla="*/ 0 h 42"/>
                  <a:gd name="T6" fmla="*/ 4 w 24"/>
                  <a:gd name="T7" fmla="*/ 1 h 42"/>
                  <a:gd name="T8" fmla="*/ 4 w 24"/>
                  <a:gd name="T9" fmla="*/ 29 h 42"/>
                  <a:gd name="T10" fmla="*/ 6 w 24"/>
                  <a:gd name="T11" fmla="*/ 36 h 42"/>
                  <a:gd name="T12" fmla="*/ 12 w 24"/>
                  <a:gd name="T13" fmla="*/ 38 h 42"/>
                  <a:gd name="T14" fmla="*/ 18 w 24"/>
                  <a:gd name="T15" fmla="*/ 36 h 42"/>
                  <a:gd name="T16" fmla="*/ 20 w 24"/>
                  <a:gd name="T17" fmla="*/ 29 h 42"/>
                  <a:gd name="T18" fmla="*/ 20 w 24"/>
                  <a:gd name="T19" fmla="*/ 1 h 42"/>
                  <a:gd name="T20" fmla="*/ 22 w 24"/>
                  <a:gd name="T21" fmla="*/ 0 h 42"/>
                  <a:gd name="T22" fmla="*/ 24 w 24"/>
                  <a:gd name="T23" fmla="*/ 1 h 42"/>
                  <a:gd name="T24" fmla="*/ 24 w 24"/>
                  <a:gd name="T25" fmla="*/ 29 h 42"/>
                  <a:gd name="T26" fmla="*/ 20 w 24"/>
                  <a:gd name="T27" fmla="*/ 39 h 42"/>
                  <a:gd name="T28" fmla="*/ 12 w 24"/>
                  <a:gd name="T29" fmla="*/ 42 h 42"/>
                  <a:gd name="T30" fmla="*/ 3 w 24"/>
                  <a:gd name="T31" fmla="*/ 39 h 42"/>
                  <a:gd name="T32" fmla="*/ 0 w 24"/>
                  <a:gd name="T33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42">
                    <a:moveTo>
                      <a:pt x="0" y="29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2"/>
                      <a:pt x="4" y="34"/>
                      <a:pt x="6" y="36"/>
                    </a:cubicBezTo>
                    <a:cubicBezTo>
                      <a:pt x="7" y="37"/>
                      <a:pt x="9" y="38"/>
                      <a:pt x="12" y="38"/>
                    </a:cubicBezTo>
                    <a:cubicBezTo>
                      <a:pt x="14" y="38"/>
                      <a:pt x="16" y="37"/>
                      <a:pt x="18" y="36"/>
                    </a:cubicBezTo>
                    <a:cubicBezTo>
                      <a:pt x="19" y="34"/>
                      <a:pt x="20" y="32"/>
                      <a:pt x="20" y="29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0"/>
                      <a:pt x="20" y="0"/>
                      <a:pt x="22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34"/>
                      <a:pt x="22" y="37"/>
                      <a:pt x="20" y="39"/>
                    </a:cubicBezTo>
                    <a:cubicBezTo>
                      <a:pt x="18" y="41"/>
                      <a:pt x="15" y="42"/>
                      <a:pt x="12" y="42"/>
                    </a:cubicBezTo>
                    <a:cubicBezTo>
                      <a:pt x="8" y="42"/>
                      <a:pt x="5" y="41"/>
                      <a:pt x="3" y="39"/>
                    </a:cubicBezTo>
                    <a:cubicBezTo>
                      <a:pt x="1" y="37"/>
                      <a:pt x="0" y="34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303"/>
              <p:cNvSpPr>
                <a:spLocks noEditPoints="1"/>
              </p:cNvSpPr>
              <p:nvPr/>
            </p:nvSpPr>
            <p:spPr bwMode="auto">
              <a:xfrm>
                <a:off x="990" y="2451"/>
                <a:ext cx="31" cy="45"/>
              </a:xfrm>
              <a:custGeom>
                <a:avLst/>
                <a:gdLst>
                  <a:gd name="T0" fmla="*/ 0 w 28"/>
                  <a:gd name="T1" fmla="*/ 40 h 41"/>
                  <a:gd name="T2" fmla="*/ 0 w 28"/>
                  <a:gd name="T3" fmla="*/ 39 h 41"/>
                  <a:gd name="T4" fmla="*/ 11 w 28"/>
                  <a:gd name="T5" fmla="*/ 1 h 41"/>
                  <a:gd name="T6" fmla="*/ 14 w 28"/>
                  <a:gd name="T7" fmla="*/ 0 h 41"/>
                  <a:gd name="T8" fmla="*/ 16 w 28"/>
                  <a:gd name="T9" fmla="*/ 1 h 41"/>
                  <a:gd name="T10" fmla="*/ 28 w 28"/>
                  <a:gd name="T11" fmla="*/ 39 h 41"/>
                  <a:gd name="T12" fmla="*/ 28 w 28"/>
                  <a:gd name="T13" fmla="*/ 39 h 41"/>
                  <a:gd name="T14" fmla="*/ 28 w 28"/>
                  <a:gd name="T15" fmla="*/ 40 h 41"/>
                  <a:gd name="T16" fmla="*/ 27 w 28"/>
                  <a:gd name="T17" fmla="*/ 41 h 41"/>
                  <a:gd name="T18" fmla="*/ 25 w 28"/>
                  <a:gd name="T19" fmla="*/ 41 h 41"/>
                  <a:gd name="T20" fmla="*/ 24 w 28"/>
                  <a:gd name="T21" fmla="*/ 40 h 41"/>
                  <a:gd name="T22" fmla="*/ 21 w 28"/>
                  <a:gd name="T23" fmla="*/ 32 h 41"/>
                  <a:gd name="T24" fmla="*/ 6 w 28"/>
                  <a:gd name="T25" fmla="*/ 32 h 41"/>
                  <a:gd name="T26" fmla="*/ 3 w 28"/>
                  <a:gd name="T27" fmla="*/ 40 h 41"/>
                  <a:gd name="T28" fmla="*/ 2 w 28"/>
                  <a:gd name="T29" fmla="*/ 41 h 41"/>
                  <a:gd name="T30" fmla="*/ 0 w 28"/>
                  <a:gd name="T31" fmla="*/ 41 h 41"/>
                  <a:gd name="T32" fmla="*/ 0 w 28"/>
                  <a:gd name="T33" fmla="*/ 40 h 41"/>
                  <a:gd name="T34" fmla="*/ 7 w 28"/>
                  <a:gd name="T35" fmla="*/ 28 h 41"/>
                  <a:gd name="T36" fmla="*/ 20 w 28"/>
                  <a:gd name="T37" fmla="*/ 28 h 41"/>
                  <a:gd name="T38" fmla="*/ 14 w 28"/>
                  <a:gd name="T39" fmla="*/ 6 h 41"/>
                  <a:gd name="T40" fmla="*/ 7 w 28"/>
                  <a:gd name="T41" fmla="*/ 2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41">
                    <a:moveTo>
                      <a:pt x="0" y="40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0"/>
                      <a:pt x="12" y="0"/>
                      <a:pt x="14" y="0"/>
                    </a:cubicBezTo>
                    <a:cubicBezTo>
                      <a:pt x="15" y="0"/>
                      <a:pt x="16" y="0"/>
                      <a:pt x="16" y="1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7" y="40"/>
                      <a:pt x="27" y="41"/>
                    </a:cubicBezTo>
                    <a:cubicBezTo>
                      <a:pt x="26" y="41"/>
                      <a:pt x="26" y="41"/>
                      <a:pt x="25" y="41"/>
                    </a:cubicBezTo>
                    <a:cubicBezTo>
                      <a:pt x="25" y="41"/>
                      <a:pt x="24" y="41"/>
                      <a:pt x="24" y="40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1"/>
                      <a:pt x="3" y="41"/>
                      <a:pt x="2" y="41"/>
                    </a:cubicBezTo>
                    <a:cubicBezTo>
                      <a:pt x="1" y="41"/>
                      <a:pt x="1" y="41"/>
                      <a:pt x="0" y="41"/>
                    </a:cubicBezTo>
                    <a:cubicBezTo>
                      <a:pt x="0" y="40"/>
                      <a:pt x="0" y="40"/>
                      <a:pt x="0" y="40"/>
                    </a:cubicBezTo>
                    <a:close/>
                    <a:moveTo>
                      <a:pt x="7" y="28"/>
                    </a:moveTo>
                    <a:cubicBezTo>
                      <a:pt x="20" y="28"/>
                      <a:pt x="20" y="28"/>
                      <a:pt x="20" y="28"/>
                    </a:cubicBezTo>
                    <a:cubicBezTo>
                      <a:pt x="14" y="6"/>
                      <a:pt x="14" y="6"/>
                      <a:pt x="14" y="6"/>
                    </a:cubicBezTo>
                    <a:lnTo>
                      <a:pt x="7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304"/>
              <p:cNvSpPr/>
              <p:nvPr/>
            </p:nvSpPr>
            <p:spPr bwMode="auto">
              <a:xfrm>
                <a:off x="1026" y="2451"/>
                <a:ext cx="23" cy="45"/>
              </a:xfrm>
              <a:custGeom>
                <a:avLst/>
                <a:gdLst>
                  <a:gd name="T0" fmla="*/ 0 w 21"/>
                  <a:gd name="T1" fmla="*/ 40 h 41"/>
                  <a:gd name="T2" fmla="*/ 0 w 21"/>
                  <a:gd name="T3" fmla="*/ 1 h 41"/>
                  <a:gd name="T4" fmla="*/ 2 w 21"/>
                  <a:gd name="T5" fmla="*/ 0 h 41"/>
                  <a:gd name="T6" fmla="*/ 4 w 21"/>
                  <a:gd name="T7" fmla="*/ 1 h 41"/>
                  <a:gd name="T8" fmla="*/ 4 w 21"/>
                  <a:gd name="T9" fmla="*/ 38 h 41"/>
                  <a:gd name="T10" fmla="*/ 20 w 21"/>
                  <a:gd name="T11" fmla="*/ 38 h 41"/>
                  <a:gd name="T12" fmla="*/ 21 w 21"/>
                  <a:gd name="T13" fmla="*/ 39 h 41"/>
                  <a:gd name="T14" fmla="*/ 20 w 21"/>
                  <a:gd name="T15" fmla="*/ 41 h 41"/>
                  <a:gd name="T16" fmla="*/ 2 w 21"/>
                  <a:gd name="T17" fmla="*/ 41 h 41"/>
                  <a:gd name="T18" fmla="*/ 1 w 21"/>
                  <a:gd name="T19" fmla="*/ 41 h 41"/>
                  <a:gd name="T20" fmla="*/ 0 w 21"/>
                  <a:gd name="T21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41">
                    <a:moveTo>
                      <a:pt x="0" y="4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1" y="38"/>
                      <a:pt x="21" y="39"/>
                    </a:cubicBezTo>
                    <a:cubicBezTo>
                      <a:pt x="21" y="41"/>
                      <a:pt x="21" y="41"/>
                      <a:pt x="20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05"/>
              <p:cNvSpPr/>
              <p:nvPr/>
            </p:nvSpPr>
            <p:spPr bwMode="auto">
              <a:xfrm>
                <a:off x="1055" y="2451"/>
                <a:ext cx="4" cy="45"/>
              </a:xfrm>
              <a:custGeom>
                <a:avLst/>
                <a:gdLst>
                  <a:gd name="T0" fmla="*/ 0 w 4"/>
                  <a:gd name="T1" fmla="*/ 40 h 41"/>
                  <a:gd name="T2" fmla="*/ 0 w 4"/>
                  <a:gd name="T3" fmla="*/ 1 h 41"/>
                  <a:gd name="T4" fmla="*/ 2 w 4"/>
                  <a:gd name="T5" fmla="*/ 0 h 41"/>
                  <a:gd name="T6" fmla="*/ 4 w 4"/>
                  <a:gd name="T7" fmla="*/ 1 h 41"/>
                  <a:gd name="T8" fmla="*/ 4 w 4"/>
                  <a:gd name="T9" fmla="*/ 40 h 41"/>
                  <a:gd name="T10" fmla="*/ 3 w 4"/>
                  <a:gd name="T11" fmla="*/ 41 h 41"/>
                  <a:gd name="T12" fmla="*/ 2 w 4"/>
                  <a:gd name="T13" fmla="*/ 41 h 41"/>
                  <a:gd name="T14" fmla="*/ 1 w 4"/>
                  <a:gd name="T15" fmla="*/ 41 h 41"/>
                  <a:gd name="T16" fmla="*/ 0 w 4"/>
                  <a:gd name="T17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1">
                    <a:moveTo>
                      <a:pt x="0" y="4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1"/>
                      <a:pt x="3" y="41"/>
                    </a:cubicBezTo>
                    <a:cubicBezTo>
                      <a:pt x="3" y="41"/>
                      <a:pt x="3" y="41"/>
                      <a:pt x="2" y="41"/>
                    </a:cubicBezTo>
                    <a:cubicBezTo>
                      <a:pt x="2" y="41"/>
                      <a:pt x="1" y="41"/>
                      <a:pt x="1" y="41"/>
                    </a:cubicBezTo>
                    <a:cubicBezTo>
                      <a:pt x="0" y="41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06"/>
              <p:cNvSpPr/>
              <p:nvPr/>
            </p:nvSpPr>
            <p:spPr bwMode="auto">
              <a:xfrm>
                <a:off x="1065" y="2451"/>
                <a:ext cx="28" cy="45"/>
              </a:xfrm>
              <a:custGeom>
                <a:avLst/>
                <a:gdLst>
                  <a:gd name="T0" fmla="*/ 0 w 26"/>
                  <a:gd name="T1" fmla="*/ 2 h 41"/>
                  <a:gd name="T2" fmla="*/ 1 w 26"/>
                  <a:gd name="T3" fmla="*/ 0 h 41"/>
                  <a:gd name="T4" fmla="*/ 2 w 26"/>
                  <a:gd name="T5" fmla="*/ 0 h 41"/>
                  <a:gd name="T6" fmla="*/ 24 w 26"/>
                  <a:gd name="T7" fmla="*/ 0 h 41"/>
                  <a:gd name="T8" fmla="*/ 25 w 26"/>
                  <a:gd name="T9" fmla="*/ 0 h 41"/>
                  <a:gd name="T10" fmla="*/ 26 w 26"/>
                  <a:gd name="T11" fmla="*/ 2 h 41"/>
                  <a:gd name="T12" fmla="*/ 25 w 26"/>
                  <a:gd name="T13" fmla="*/ 3 h 41"/>
                  <a:gd name="T14" fmla="*/ 24 w 26"/>
                  <a:gd name="T15" fmla="*/ 3 h 41"/>
                  <a:gd name="T16" fmla="*/ 15 w 26"/>
                  <a:gd name="T17" fmla="*/ 3 h 41"/>
                  <a:gd name="T18" fmla="*/ 15 w 26"/>
                  <a:gd name="T19" fmla="*/ 40 h 41"/>
                  <a:gd name="T20" fmla="*/ 14 w 26"/>
                  <a:gd name="T21" fmla="*/ 41 h 41"/>
                  <a:gd name="T22" fmla="*/ 13 w 26"/>
                  <a:gd name="T23" fmla="*/ 41 h 41"/>
                  <a:gd name="T24" fmla="*/ 12 w 26"/>
                  <a:gd name="T25" fmla="*/ 41 h 41"/>
                  <a:gd name="T26" fmla="*/ 11 w 26"/>
                  <a:gd name="T27" fmla="*/ 40 h 41"/>
                  <a:gd name="T28" fmla="*/ 11 w 26"/>
                  <a:gd name="T29" fmla="*/ 3 h 41"/>
                  <a:gd name="T30" fmla="*/ 2 w 26"/>
                  <a:gd name="T31" fmla="*/ 3 h 41"/>
                  <a:gd name="T32" fmla="*/ 1 w 26"/>
                  <a:gd name="T33" fmla="*/ 3 h 41"/>
                  <a:gd name="T34" fmla="*/ 0 w 26"/>
                  <a:gd name="T35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41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1"/>
                      <a:pt x="26" y="1"/>
                      <a:pt x="26" y="2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5" y="41"/>
                      <a:pt x="14" y="41"/>
                    </a:cubicBezTo>
                    <a:cubicBezTo>
                      <a:pt x="14" y="41"/>
                      <a:pt x="13" y="41"/>
                      <a:pt x="13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1" y="41"/>
                      <a:pt x="11" y="40"/>
                      <a:pt x="11" y="4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07"/>
              <p:cNvSpPr/>
              <p:nvPr/>
            </p:nvSpPr>
            <p:spPr bwMode="auto">
              <a:xfrm>
                <a:off x="1095" y="2451"/>
                <a:ext cx="30" cy="45"/>
              </a:xfrm>
              <a:custGeom>
                <a:avLst/>
                <a:gdLst>
                  <a:gd name="T0" fmla="*/ 0 w 27"/>
                  <a:gd name="T1" fmla="*/ 2 h 41"/>
                  <a:gd name="T2" fmla="*/ 0 w 27"/>
                  <a:gd name="T3" fmla="*/ 0 h 41"/>
                  <a:gd name="T4" fmla="*/ 2 w 27"/>
                  <a:gd name="T5" fmla="*/ 0 h 41"/>
                  <a:gd name="T6" fmla="*/ 3 w 27"/>
                  <a:gd name="T7" fmla="*/ 1 h 41"/>
                  <a:gd name="T8" fmla="*/ 13 w 27"/>
                  <a:gd name="T9" fmla="*/ 22 h 41"/>
                  <a:gd name="T10" fmla="*/ 24 w 27"/>
                  <a:gd name="T11" fmla="*/ 1 h 41"/>
                  <a:gd name="T12" fmla="*/ 25 w 27"/>
                  <a:gd name="T13" fmla="*/ 0 h 41"/>
                  <a:gd name="T14" fmla="*/ 27 w 27"/>
                  <a:gd name="T15" fmla="*/ 0 h 41"/>
                  <a:gd name="T16" fmla="*/ 27 w 27"/>
                  <a:gd name="T17" fmla="*/ 2 h 41"/>
                  <a:gd name="T18" fmla="*/ 27 w 27"/>
                  <a:gd name="T19" fmla="*/ 3 h 41"/>
                  <a:gd name="T20" fmla="*/ 15 w 27"/>
                  <a:gd name="T21" fmla="*/ 25 h 41"/>
                  <a:gd name="T22" fmla="*/ 15 w 27"/>
                  <a:gd name="T23" fmla="*/ 25 h 41"/>
                  <a:gd name="T24" fmla="*/ 15 w 27"/>
                  <a:gd name="T25" fmla="*/ 40 h 41"/>
                  <a:gd name="T26" fmla="*/ 15 w 27"/>
                  <a:gd name="T27" fmla="*/ 41 h 41"/>
                  <a:gd name="T28" fmla="*/ 13 w 27"/>
                  <a:gd name="T29" fmla="*/ 41 h 41"/>
                  <a:gd name="T30" fmla="*/ 12 w 27"/>
                  <a:gd name="T31" fmla="*/ 41 h 41"/>
                  <a:gd name="T32" fmla="*/ 12 w 27"/>
                  <a:gd name="T33" fmla="*/ 40 h 41"/>
                  <a:gd name="T34" fmla="*/ 12 w 27"/>
                  <a:gd name="T35" fmla="*/ 25 h 41"/>
                  <a:gd name="T36" fmla="*/ 12 w 27"/>
                  <a:gd name="T37" fmla="*/ 25 h 41"/>
                  <a:gd name="T38" fmla="*/ 0 w 27"/>
                  <a:gd name="T39" fmla="*/ 3 h 41"/>
                  <a:gd name="T40" fmla="*/ 0 w 27"/>
                  <a:gd name="T41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41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5" y="0"/>
                      <a:pt x="25" y="0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5" y="41"/>
                      <a:pt x="15" y="41"/>
                    </a:cubicBezTo>
                    <a:cubicBezTo>
                      <a:pt x="14" y="41"/>
                      <a:pt x="14" y="41"/>
                      <a:pt x="13" y="41"/>
                    </a:cubicBezTo>
                    <a:cubicBezTo>
                      <a:pt x="13" y="41"/>
                      <a:pt x="13" y="41"/>
                      <a:pt x="12" y="41"/>
                    </a:cubicBezTo>
                    <a:cubicBezTo>
                      <a:pt x="12" y="41"/>
                      <a:pt x="12" y="40"/>
                      <a:pt x="12" y="40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08"/>
              <p:cNvSpPr/>
              <p:nvPr/>
            </p:nvSpPr>
            <p:spPr bwMode="auto">
              <a:xfrm>
                <a:off x="889" y="2809"/>
                <a:ext cx="18" cy="35"/>
              </a:xfrm>
              <a:custGeom>
                <a:avLst/>
                <a:gdLst>
                  <a:gd name="T0" fmla="*/ 15 w 17"/>
                  <a:gd name="T1" fmla="*/ 24 h 32"/>
                  <a:gd name="T2" fmla="*/ 12 w 17"/>
                  <a:gd name="T3" fmla="*/ 30 h 32"/>
                  <a:gd name="T4" fmla="*/ 6 w 17"/>
                  <a:gd name="T5" fmla="*/ 32 h 32"/>
                  <a:gd name="T6" fmla="*/ 0 w 17"/>
                  <a:gd name="T7" fmla="*/ 27 h 32"/>
                  <a:gd name="T8" fmla="*/ 0 w 17"/>
                  <a:gd name="T9" fmla="*/ 26 h 32"/>
                  <a:gd name="T10" fmla="*/ 1 w 17"/>
                  <a:gd name="T11" fmla="*/ 25 h 32"/>
                  <a:gd name="T12" fmla="*/ 2 w 17"/>
                  <a:gd name="T13" fmla="*/ 24 h 32"/>
                  <a:gd name="T14" fmla="*/ 2 w 17"/>
                  <a:gd name="T15" fmla="*/ 25 h 32"/>
                  <a:gd name="T16" fmla="*/ 7 w 17"/>
                  <a:gd name="T17" fmla="*/ 29 h 32"/>
                  <a:gd name="T18" fmla="*/ 10 w 17"/>
                  <a:gd name="T19" fmla="*/ 28 h 32"/>
                  <a:gd name="T20" fmla="*/ 12 w 17"/>
                  <a:gd name="T21" fmla="*/ 24 h 32"/>
                  <a:gd name="T22" fmla="*/ 11 w 17"/>
                  <a:gd name="T23" fmla="*/ 21 h 32"/>
                  <a:gd name="T24" fmla="*/ 9 w 17"/>
                  <a:gd name="T25" fmla="*/ 18 h 32"/>
                  <a:gd name="T26" fmla="*/ 7 w 17"/>
                  <a:gd name="T27" fmla="*/ 16 h 32"/>
                  <a:gd name="T28" fmla="*/ 5 w 17"/>
                  <a:gd name="T29" fmla="*/ 15 h 32"/>
                  <a:gd name="T30" fmla="*/ 4 w 17"/>
                  <a:gd name="T31" fmla="*/ 13 h 32"/>
                  <a:gd name="T32" fmla="*/ 4 w 17"/>
                  <a:gd name="T33" fmla="*/ 11 h 32"/>
                  <a:gd name="T34" fmla="*/ 4 w 17"/>
                  <a:gd name="T35" fmla="*/ 8 h 32"/>
                  <a:gd name="T36" fmla="*/ 7 w 17"/>
                  <a:gd name="T37" fmla="*/ 2 h 32"/>
                  <a:gd name="T38" fmla="*/ 12 w 17"/>
                  <a:gd name="T39" fmla="*/ 1 h 32"/>
                  <a:gd name="T40" fmla="*/ 17 w 17"/>
                  <a:gd name="T41" fmla="*/ 4 h 32"/>
                  <a:gd name="T42" fmla="*/ 17 w 17"/>
                  <a:gd name="T43" fmla="*/ 5 h 32"/>
                  <a:gd name="T44" fmla="*/ 17 w 17"/>
                  <a:gd name="T45" fmla="*/ 6 h 32"/>
                  <a:gd name="T46" fmla="*/ 16 w 17"/>
                  <a:gd name="T47" fmla="*/ 7 h 32"/>
                  <a:gd name="T48" fmla="*/ 15 w 17"/>
                  <a:gd name="T49" fmla="*/ 7 h 32"/>
                  <a:gd name="T50" fmla="*/ 12 w 17"/>
                  <a:gd name="T51" fmla="*/ 4 h 32"/>
                  <a:gd name="T52" fmla="*/ 9 w 17"/>
                  <a:gd name="T53" fmla="*/ 5 h 32"/>
                  <a:gd name="T54" fmla="*/ 7 w 17"/>
                  <a:gd name="T55" fmla="*/ 8 h 32"/>
                  <a:gd name="T56" fmla="*/ 7 w 17"/>
                  <a:gd name="T57" fmla="*/ 10 h 32"/>
                  <a:gd name="T58" fmla="*/ 8 w 17"/>
                  <a:gd name="T59" fmla="*/ 12 h 32"/>
                  <a:gd name="T60" fmla="*/ 9 w 17"/>
                  <a:gd name="T61" fmla="*/ 13 h 32"/>
                  <a:gd name="T62" fmla="*/ 12 w 17"/>
                  <a:gd name="T63" fmla="*/ 15 h 32"/>
                  <a:gd name="T64" fmla="*/ 15 w 17"/>
                  <a:gd name="T65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" h="32">
                    <a:moveTo>
                      <a:pt x="15" y="24"/>
                    </a:moveTo>
                    <a:cubicBezTo>
                      <a:pt x="14" y="27"/>
                      <a:pt x="13" y="29"/>
                      <a:pt x="12" y="30"/>
                    </a:cubicBezTo>
                    <a:cubicBezTo>
                      <a:pt x="10" y="31"/>
                      <a:pt x="9" y="32"/>
                      <a:pt x="6" y="32"/>
                    </a:cubicBezTo>
                    <a:cubicBezTo>
                      <a:pt x="4" y="31"/>
                      <a:pt x="1" y="29"/>
                      <a:pt x="0" y="27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0" y="26"/>
                      <a:pt x="0" y="25"/>
                      <a:pt x="1" y="25"/>
                    </a:cubicBezTo>
                    <a:cubicBezTo>
                      <a:pt x="1" y="25"/>
                      <a:pt x="2" y="24"/>
                      <a:pt x="2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3" y="27"/>
                      <a:pt x="5" y="28"/>
                      <a:pt x="7" y="29"/>
                    </a:cubicBezTo>
                    <a:cubicBezTo>
                      <a:pt x="8" y="29"/>
                      <a:pt x="9" y="29"/>
                      <a:pt x="10" y="28"/>
                    </a:cubicBezTo>
                    <a:cubicBezTo>
                      <a:pt x="11" y="27"/>
                      <a:pt x="11" y="26"/>
                      <a:pt x="12" y="24"/>
                    </a:cubicBezTo>
                    <a:cubicBezTo>
                      <a:pt x="12" y="23"/>
                      <a:pt x="12" y="22"/>
                      <a:pt x="11" y="21"/>
                    </a:cubicBezTo>
                    <a:cubicBezTo>
                      <a:pt x="11" y="20"/>
                      <a:pt x="10" y="19"/>
                      <a:pt x="9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4"/>
                      <a:pt x="5" y="13"/>
                      <a:pt x="4" y="13"/>
                    </a:cubicBezTo>
                    <a:cubicBezTo>
                      <a:pt x="4" y="12"/>
                      <a:pt x="4" y="11"/>
                      <a:pt x="4" y="11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4" y="5"/>
                      <a:pt x="5" y="3"/>
                      <a:pt x="7" y="2"/>
                    </a:cubicBezTo>
                    <a:cubicBezTo>
                      <a:pt x="8" y="1"/>
                      <a:pt x="10" y="0"/>
                      <a:pt x="12" y="1"/>
                    </a:cubicBezTo>
                    <a:cubicBezTo>
                      <a:pt x="14" y="1"/>
                      <a:pt x="16" y="2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1"/>
                      <a:pt x="8" y="11"/>
                      <a:pt x="8" y="12"/>
                    </a:cubicBezTo>
                    <a:cubicBezTo>
                      <a:pt x="8" y="12"/>
                      <a:pt x="9" y="13"/>
                      <a:pt x="9" y="13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8"/>
                      <a:pt x="15" y="21"/>
                      <a:pt x="15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09"/>
              <p:cNvSpPr/>
              <p:nvPr/>
            </p:nvSpPr>
            <p:spPr bwMode="auto">
              <a:xfrm>
                <a:off x="908" y="2811"/>
                <a:ext cx="8" cy="34"/>
              </a:xfrm>
              <a:custGeom>
                <a:avLst/>
                <a:gdLst>
                  <a:gd name="T0" fmla="*/ 0 w 7"/>
                  <a:gd name="T1" fmla="*/ 31 h 31"/>
                  <a:gd name="T2" fmla="*/ 0 w 7"/>
                  <a:gd name="T3" fmla="*/ 31 h 31"/>
                  <a:gd name="T4" fmla="*/ 0 w 7"/>
                  <a:gd name="T5" fmla="*/ 31 h 31"/>
                  <a:gd name="T6" fmla="*/ 0 w 7"/>
                  <a:gd name="T7" fmla="*/ 30 h 31"/>
                  <a:gd name="T8" fmla="*/ 3 w 7"/>
                  <a:gd name="T9" fmla="*/ 1 h 31"/>
                  <a:gd name="T10" fmla="*/ 4 w 7"/>
                  <a:gd name="T11" fmla="*/ 1 h 31"/>
                  <a:gd name="T12" fmla="*/ 4 w 7"/>
                  <a:gd name="T13" fmla="*/ 0 h 31"/>
                  <a:gd name="T14" fmla="*/ 6 w 7"/>
                  <a:gd name="T15" fmla="*/ 1 h 31"/>
                  <a:gd name="T16" fmla="*/ 7 w 7"/>
                  <a:gd name="T17" fmla="*/ 1 h 31"/>
                  <a:gd name="T18" fmla="*/ 7 w 7"/>
                  <a:gd name="T19" fmla="*/ 2 h 31"/>
                  <a:gd name="T20" fmla="*/ 3 w 7"/>
                  <a:gd name="T21" fmla="*/ 30 h 31"/>
                  <a:gd name="T22" fmla="*/ 3 w 7"/>
                  <a:gd name="T23" fmla="*/ 31 h 31"/>
                  <a:gd name="T24" fmla="*/ 3 w 7"/>
                  <a:gd name="T25" fmla="*/ 31 h 31"/>
                  <a:gd name="T26" fmla="*/ 0 w 7"/>
                  <a:gd name="T2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10"/>
              <p:cNvSpPr/>
              <p:nvPr/>
            </p:nvSpPr>
            <p:spPr bwMode="auto">
              <a:xfrm>
                <a:off x="918" y="2812"/>
                <a:ext cx="19" cy="35"/>
              </a:xfrm>
              <a:custGeom>
                <a:avLst/>
                <a:gdLst>
                  <a:gd name="T0" fmla="*/ 0 w 17"/>
                  <a:gd name="T1" fmla="*/ 31 h 32"/>
                  <a:gd name="T2" fmla="*/ 0 w 17"/>
                  <a:gd name="T3" fmla="*/ 30 h 32"/>
                  <a:gd name="T4" fmla="*/ 2 w 17"/>
                  <a:gd name="T5" fmla="*/ 1 h 32"/>
                  <a:gd name="T6" fmla="*/ 2 w 17"/>
                  <a:gd name="T7" fmla="*/ 1 h 32"/>
                  <a:gd name="T8" fmla="*/ 3 w 17"/>
                  <a:gd name="T9" fmla="*/ 0 h 32"/>
                  <a:gd name="T10" fmla="*/ 5 w 17"/>
                  <a:gd name="T11" fmla="*/ 1 h 32"/>
                  <a:gd name="T12" fmla="*/ 6 w 17"/>
                  <a:gd name="T13" fmla="*/ 1 h 32"/>
                  <a:gd name="T14" fmla="*/ 12 w 17"/>
                  <a:gd name="T15" fmla="*/ 23 h 32"/>
                  <a:gd name="T16" fmla="*/ 12 w 17"/>
                  <a:gd name="T17" fmla="*/ 23 h 32"/>
                  <a:gd name="T18" fmla="*/ 12 w 17"/>
                  <a:gd name="T19" fmla="*/ 23 h 32"/>
                  <a:gd name="T20" fmla="*/ 14 w 17"/>
                  <a:gd name="T21" fmla="*/ 2 h 32"/>
                  <a:gd name="T22" fmla="*/ 14 w 17"/>
                  <a:gd name="T23" fmla="*/ 2 h 32"/>
                  <a:gd name="T24" fmla="*/ 15 w 17"/>
                  <a:gd name="T25" fmla="*/ 1 h 32"/>
                  <a:gd name="T26" fmla="*/ 17 w 17"/>
                  <a:gd name="T27" fmla="*/ 2 h 32"/>
                  <a:gd name="T28" fmla="*/ 17 w 17"/>
                  <a:gd name="T29" fmla="*/ 3 h 32"/>
                  <a:gd name="T30" fmla="*/ 15 w 17"/>
                  <a:gd name="T31" fmla="*/ 31 h 32"/>
                  <a:gd name="T32" fmla="*/ 15 w 17"/>
                  <a:gd name="T33" fmla="*/ 32 h 32"/>
                  <a:gd name="T34" fmla="*/ 14 w 17"/>
                  <a:gd name="T35" fmla="*/ 32 h 32"/>
                  <a:gd name="T36" fmla="*/ 14 w 17"/>
                  <a:gd name="T37" fmla="*/ 32 h 32"/>
                  <a:gd name="T38" fmla="*/ 12 w 17"/>
                  <a:gd name="T39" fmla="*/ 32 h 32"/>
                  <a:gd name="T40" fmla="*/ 12 w 17"/>
                  <a:gd name="T41" fmla="*/ 32 h 32"/>
                  <a:gd name="T42" fmla="*/ 12 w 17"/>
                  <a:gd name="T43" fmla="*/ 31 h 32"/>
                  <a:gd name="T44" fmla="*/ 5 w 17"/>
                  <a:gd name="T45" fmla="*/ 8 h 32"/>
                  <a:gd name="T46" fmla="*/ 5 w 17"/>
                  <a:gd name="T47" fmla="*/ 8 h 32"/>
                  <a:gd name="T48" fmla="*/ 5 w 17"/>
                  <a:gd name="T49" fmla="*/ 8 h 32"/>
                  <a:gd name="T50" fmla="*/ 3 w 17"/>
                  <a:gd name="T51" fmla="*/ 30 h 32"/>
                  <a:gd name="T52" fmla="*/ 2 w 17"/>
                  <a:gd name="T53" fmla="*/ 31 h 32"/>
                  <a:gd name="T54" fmla="*/ 2 w 17"/>
                  <a:gd name="T55" fmla="*/ 31 h 32"/>
                  <a:gd name="T56" fmla="*/ 0 w 17"/>
                  <a:gd name="T57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" h="32">
                    <a:moveTo>
                      <a:pt x="0" y="31"/>
                    </a:moveTo>
                    <a:cubicBezTo>
                      <a:pt x="0" y="31"/>
                      <a:pt x="0" y="31"/>
                      <a:pt x="0" y="3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1"/>
                      <a:pt x="12" y="31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311"/>
              <p:cNvSpPr/>
              <p:nvPr/>
            </p:nvSpPr>
            <p:spPr bwMode="auto">
              <a:xfrm>
                <a:off x="940" y="2814"/>
                <a:ext cx="15" cy="34"/>
              </a:xfrm>
              <a:custGeom>
                <a:avLst/>
                <a:gdLst>
                  <a:gd name="T0" fmla="*/ 8 w 13"/>
                  <a:gd name="T1" fmla="*/ 31 h 31"/>
                  <a:gd name="T2" fmla="*/ 7 w 13"/>
                  <a:gd name="T3" fmla="*/ 31 h 31"/>
                  <a:gd name="T4" fmla="*/ 5 w 13"/>
                  <a:gd name="T5" fmla="*/ 31 h 31"/>
                  <a:gd name="T6" fmla="*/ 4 w 13"/>
                  <a:gd name="T7" fmla="*/ 30 h 31"/>
                  <a:gd name="T8" fmla="*/ 3 w 13"/>
                  <a:gd name="T9" fmla="*/ 29 h 31"/>
                  <a:gd name="T10" fmla="*/ 2 w 13"/>
                  <a:gd name="T11" fmla="*/ 28 h 31"/>
                  <a:gd name="T12" fmla="*/ 1 w 13"/>
                  <a:gd name="T13" fmla="*/ 26 h 31"/>
                  <a:gd name="T14" fmla="*/ 1 w 13"/>
                  <a:gd name="T15" fmla="*/ 23 h 31"/>
                  <a:gd name="T16" fmla="*/ 0 w 13"/>
                  <a:gd name="T17" fmla="*/ 20 h 31"/>
                  <a:gd name="T18" fmla="*/ 0 w 13"/>
                  <a:gd name="T19" fmla="*/ 15 h 31"/>
                  <a:gd name="T20" fmla="*/ 1 w 13"/>
                  <a:gd name="T21" fmla="*/ 10 h 31"/>
                  <a:gd name="T22" fmla="*/ 2 w 13"/>
                  <a:gd name="T23" fmla="*/ 6 h 31"/>
                  <a:gd name="T24" fmla="*/ 3 w 13"/>
                  <a:gd name="T25" fmla="*/ 3 h 31"/>
                  <a:gd name="T26" fmla="*/ 4 w 13"/>
                  <a:gd name="T27" fmla="*/ 1 h 31"/>
                  <a:gd name="T28" fmla="*/ 6 w 13"/>
                  <a:gd name="T29" fmla="*/ 0 h 31"/>
                  <a:gd name="T30" fmla="*/ 8 w 13"/>
                  <a:gd name="T31" fmla="*/ 0 h 31"/>
                  <a:gd name="T32" fmla="*/ 10 w 13"/>
                  <a:gd name="T33" fmla="*/ 0 h 31"/>
                  <a:gd name="T34" fmla="*/ 13 w 13"/>
                  <a:gd name="T35" fmla="*/ 1 h 31"/>
                  <a:gd name="T36" fmla="*/ 13 w 13"/>
                  <a:gd name="T37" fmla="*/ 1 h 31"/>
                  <a:gd name="T38" fmla="*/ 13 w 13"/>
                  <a:gd name="T39" fmla="*/ 1 h 31"/>
                  <a:gd name="T40" fmla="*/ 13 w 13"/>
                  <a:gd name="T41" fmla="*/ 1 h 31"/>
                  <a:gd name="T42" fmla="*/ 13 w 13"/>
                  <a:gd name="T43" fmla="*/ 3 h 31"/>
                  <a:gd name="T44" fmla="*/ 13 w 13"/>
                  <a:gd name="T45" fmla="*/ 3 h 31"/>
                  <a:gd name="T46" fmla="*/ 13 w 13"/>
                  <a:gd name="T47" fmla="*/ 3 h 31"/>
                  <a:gd name="T48" fmla="*/ 12 w 13"/>
                  <a:gd name="T49" fmla="*/ 3 h 31"/>
                  <a:gd name="T50" fmla="*/ 12 w 13"/>
                  <a:gd name="T51" fmla="*/ 3 h 31"/>
                  <a:gd name="T52" fmla="*/ 11 w 13"/>
                  <a:gd name="T53" fmla="*/ 3 h 31"/>
                  <a:gd name="T54" fmla="*/ 10 w 13"/>
                  <a:gd name="T55" fmla="*/ 3 h 31"/>
                  <a:gd name="T56" fmla="*/ 8 w 13"/>
                  <a:gd name="T57" fmla="*/ 3 h 31"/>
                  <a:gd name="T58" fmla="*/ 7 w 13"/>
                  <a:gd name="T59" fmla="*/ 4 h 31"/>
                  <a:gd name="T60" fmla="*/ 5 w 13"/>
                  <a:gd name="T61" fmla="*/ 6 h 31"/>
                  <a:gd name="T62" fmla="*/ 4 w 13"/>
                  <a:gd name="T63" fmla="*/ 10 h 31"/>
                  <a:gd name="T64" fmla="*/ 4 w 13"/>
                  <a:gd name="T65" fmla="*/ 15 h 31"/>
                  <a:gd name="T66" fmla="*/ 4 w 13"/>
                  <a:gd name="T67" fmla="*/ 21 h 31"/>
                  <a:gd name="T68" fmla="*/ 4 w 13"/>
                  <a:gd name="T69" fmla="*/ 25 h 31"/>
                  <a:gd name="T70" fmla="*/ 5 w 13"/>
                  <a:gd name="T71" fmla="*/ 27 h 31"/>
                  <a:gd name="T72" fmla="*/ 7 w 13"/>
                  <a:gd name="T73" fmla="*/ 28 h 31"/>
                  <a:gd name="T74" fmla="*/ 8 w 13"/>
                  <a:gd name="T75" fmla="*/ 28 h 31"/>
                  <a:gd name="T76" fmla="*/ 11 w 13"/>
                  <a:gd name="T77" fmla="*/ 28 h 31"/>
                  <a:gd name="T78" fmla="*/ 11 w 13"/>
                  <a:gd name="T79" fmla="*/ 28 h 31"/>
                  <a:gd name="T80" fmla="*/ 11 w 13"/>
                  <a:gd name="T81" fmla="*/ 29 h 31"/>
                  <a:gd name="T82" fmla="*/ 11 w 13"/>
                  <a:gd name="T83" fmla="*/ 31 h 31"/>
                  <a:gd name="T84" fmla="*/ 11 w 13"/>
                  <a:gd name="T85" fmla="*/ 31 h 31"/>
                  <a:gd name="T86" fmla="*/ 11 w 13"/>
                  <a:gd name="T87" fmla="*/ 31 h 31"/>
                  <a:gd name="T88" fmla="*/ 8 w 13"/>
                  <a:gd name="T8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" h="31">
                    <a:moveTo>
                      <a:pt x="8" y="31"/>
                    </a:move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6" y="31"/>
                      <a:pt x="5" y="31"/>
                    </a:cubicBezTo>
                    <a:cubicBezTo>
                      <a:pt x="5" y="31"/>
                      <a:pt x="4" y="30"/>
                      <a:pt x="4" y="30"/>
                    </a:cubicBezTo>
                    <a:cubicBezTo>
                      <a:pt x="4" y="30"/>
                      <a:pt x="3" y="30"/>
                      <a:pt x="3" y="29"/>
                    </a:cubicBezTo>
                    <a:cubicBezTo>
                      <a:pt x="3" y="29"/>
                      <a:pt x="2" y="28"/>
                      <a:pt x="2" y="28"/>
                    </a:cubicBezTo>
                    <a:cubicBezTo>
                      <a:pt x="2" y="27"/>
                      <a:pt x="1" y="27"/>
                      <a:pt x="1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1" y="22"/>
                      <a:pt x="0" y="21"/>
                      <a:pt x="0" y="20"/>
                    </a:cubicBezTo>
                    <a:cubicBezTo>
                      <a:pt x="0" y="18"/>
                      <a:pt x="0" y="17"/>
                      <a:pt x="0" y="15"/>
                    </a:cubicBezTo>
                    <a:cubicBezTo>
                      <a:pt x="1" y="13"/>
                      <a:pt x="1" y="11"/>
                      <a:pt x="1" y="10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5" y="7"/>
                      <a:pt x="5" y="8"/>
                      <a:pt x="4" y="10"/>
                    </a:cubicBezTo>
                    <a:cubicBezTo>
                      <a:pt x="4" y="11"/>
                      <a:pt x="4" y="13"/>
                      <a:pt x="4" y="15"/>
                    </a:cubicBezTo>
                    <a:cubicBezTo>
                      <a:pt x="4" y="18"/>
                      <a:pt x="4" y="20"/>
                      <a:pt x="4" y="21"/>
                    </a:cubicBezTo>
                    <a:cubicBezTo>
                      <a:pt x="4" y="23"/>
                      <a:pt x="4" y="24"/>
                      <a:pt x="4" y="25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10" y="29"/>
                      <a:pt x="10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1"/>
                      <a:pt x="9" y="31"/>
                      <a:pt x="8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312"/>
              <p:cNvSpPr/>
              <p:nvPr/>
            </p:nvSpPr>
            <p:spPr bwMode="auto">
              <a:xfrm>
                <a:off x="958" y="2815"/>
                <a:ext cx="13" cy="33"/>
              </a:xfrm>
              <a:custGeom>
                <a:avLst/>
                <a:gdLst>
                  <a:gd name="T0" fmla="*/ 0 w 12"/>
                  <a:gd name="T1" fmla="*/ 30 h 30"/>
                  <a:gd name="T2" fmla="*/ 0 w 12"/>
                  <a:gd name="T3" fmla="*/ 30 h 30"/>
                  <a:gd name="T4" fmla="*/ 0 w 12"/>
                  <a:gd name="T5" fmla="*/ 30 h 30"/>
                  <a:gd name="T6" fmla="*/ 0 w 12"/>
                  <a:gd name="T7" fmla="*/ 29 h 30"/>
                  <a:gd name="T8" fmla="*/ 0 w 12"/>
                  <a:gd name="T9" fmla="*/ 0 h 30"/>
                  <a:gd name="T10" fmla="*/ 0 w 12"/>
                  <a:gd name="T11" fmla="*/ 0 h 30"/>
                  <a:gd name="T12" fmla="*/ 1 w 12"/>
                  <a:gd name="T13" fmla="*/ 0 h 30"/>
                  <a:gd name="T14" fmla="*/ 11 w 12"/>
                  <a:gd name="T15" fmla="*/ 0 h 30"/>
                  <a:gd name="T16" fmla="*/ 12 w 12"/>
                  <a:gd name="T17" fmla="*/ 0 h 30"/>
                  <a:gd name="T18" fmla="*/ 12 w 12"/>
                  <a:gd name="T19" fmla="*/ 0 h 30"/>
                  <a:gd name="T20" fmla="*/ 12 w 12"/>
                  <a:gd name="T21" fmla="*/ 0 h 30"/>
                  <a:gd name="T22" fmla="*/ 12 w 12"/>
                  <a:gd name="T23" fmla="*/ 2 h 30"/>
                  <a:gd name="T24" fmla="*/ 12 w 12"/>
                  <a:gd name="T25" fmla="*/ 2 h 30"/>
                  <a:gd name="T26" fmla="*/ 12 w 12"/>
                  <a:gd name="T27" fmla="*/ 2 h 30"/>
                  <a:gd name="T28" fmla="*/ 11 w 12"/>
                  <a:gd name="T29" fmla="*/ 2 h 30"/>
                  <a:gd name="T30" fmla="*/ 4 w 12"/>
                  <a:gd name="T31" fmla="*/ 2 h 30"/>
                  <a:gd name="T32" fmla="*/ 4 w 12"/>
                  <a:gd name="T33" fmla="*/ 3 h 30"/>
                  <a:gd name="T34" fmla="*/ 3 w 12"/>
                  <a:gd name="T35" fmla="*/ 13 h 30"/>
                  <a:gd name="T36" fmla="*/ 3 w 12"/>
                  <a:gd name="T37" fmla="*/ 13 h 30"/>
                  <a:gd name="T38" fmla="*/ 4 w 12"/>
                  <a:gd name="T39" fmla="*/ 13 h 30"/>
                  <a:gd name="T40" fmla="*/ 10 w 12"/>
                  <a:gd name="T41" fmla="*/ 13 h 30"/>
                  <a:gd name="T42" fmla="*/ 10 w 12"/>
                  <a:gd name="T43" fmla="*/ 13 h 30"/>
                  <a:gd name="T44" fmla="*/ 10 w 12"/>
                  <a:gd name="T45" fmla="*/ 14 h 30"/>
                  <a:gd name="T46" fmla="*/ 10 w 12"/>
                  <a:gd name="T47" fmla="*/ 15 h 30"/>
                  <a:gd name="T48" fmla="*/ 10 w 12"/>
                  <a:gd name="T49" fmla="*/ 16 h 30"/>
                  <a:gd name="T50" fmla="*/ 10 w 12"/>
                  <a:gd name="T51" fmla="*/ 16 h 30"/>
                  <a:gd name="T52" fmla="*/ 4 w 12"/>
                  <a:gd name="T53" fmla="*/ 16 h 30"/>
                  <a:gd name="T54" fmla="*/ 3 w 12"/>
                  <a:gd name="T55" fmla="*/ 16 h 30"/>
                  <a:gd name="T56" fmla="*/ 3 w 12"/>
                  <a:gd name="T57" fmla="*/ 17 h 30"/>
                  <a:gd name="T58" fmla="*/ 3 w 12"/>
                  <a:gd name="T59" fmla="*/ 28 h 30"/>
                  <a:gd name="T60" fmla="*/ 11 w 12"/>
                  <a:gd name="T61" fmla="*/ 28 h 30"/>
                  <a:gd name="T62" fmla="*/ 11 w 12"/>
                  <a:gd name="T63" fmla="*/ 28 h 30"/>
                  <a:gd name="T64" fmla="*/ 12 w 12"/>
                  <a:gd name="T65" fmla="*/ 28 h 30"/>
                  <a:gd name="T66" fmla="*/ 12 w 12"/>
                  <a:gd name="T67" fmla="*/ 28 h 30"/>
                  <a:gd name="T68" fmla="*/ 12 w 12"/>
                  <a:gd name="T69" fmla="*/ 30 h 30"/>
                  <a:gd name="T70" fmla="*/ 11 w 12"/>
                  <a:gd name="T71" fmla="*/ 30 h 30"/>
                  <a:gd name="T72" fmla="*/ 11 w 12"/>
                  <a:gd name="T73" fmla="*/ 30 h 30"/>
                  <a:gd name="T74" fmla="*/ 0 w 12"/>
                  <a:gd name="T7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313"/>
              <p:cNvSpPr/>
              <p:nvPr/>
            </p:nvSpPr>
            <p:spPr bwMode="auto">
              <a:xfrm>
                <a:off x="980" y="2814"/>
                <a:ext cx="9" cy="34"/>
              </a:xfrm>
              <a:custGeom>
                <a:avLst/>
                <a:gdLst>
                  <a:gd name="T0" fmla="*/ 5 w 8"/>
                  <a:gd name="T1" fmla="*/ 31 h 31"/>
                  <a:gd name="T2" fmla="*/ 4 w 8"/>
                  <a:gd name="T3" fmla="*/ 30 h 31"/>
                  <a:gd name="T4" fmla="*/ 3 w 8"/>
                  <a:gd name="T5" fmla="*/ 5 h 31"/>
                  <a:gd name="T6" fmla="*/ 3 w 8"/>
                  <a:gd name="T7" fmla="*/ 5 h 31"/>
                  <a:gd name="T8" fmla="*/ 3 w 8"/>
                  <a:gd name="T9" fmla="*/ 5 h 31"/>
                  <a:gd name="T10" fmla="*/ 1 w 8"/>
                  <a:gd name="T11" fmla="*/ 5 h 31"/>
                  <a:gd name="T12" fmla="*/ 1 w 8"/>
                  <a:gd name="T13" fmla="*/ 5 h 31"/>
                  <a:gd name="T14" fmla="*/ 1 w 8"/>
                  <a:gd name="T15" fmla="*/ 4 h 31"/>
                  <a:gd name="T16" fmla="*/ 1 w 8"/>
                  <a:gd name="T17" fmla="*/ 3 h 31"/>
                  <a:gd name="T18" fmla="*/ 1 w 8"/>
                  <a:gd name="T19" fmla="*/ 2 h 31"/>
                  <a:gd name="T20" fmla="*/ 6 w 8"/>
                  <a:gd name="T21" fmla="*/ 0 h 31"/>
                  <a:gd name="T22" fmla="*/ 6 w 8"/>
                  <a:gd name="T23" fmla="*/ 0 h 31"/>
                  <a:gd name="T24" fmla="*/ 7 w 8"/>
                  <a:gd name="T25" fmla="*/ 1 h 31"/>
                  <a:gd name="T26" fmla="*/ 8 w 8"/>
                  <a:gd name="T27" fmla="*/ 30 h 31"/>
                  <a:gd name="T28" fmla="*/ 7 w 8"/>
                  <a:gd name="T29" fmla="*/ 31 h 31"/>
                  <a:gd name="T30" fmla="*/ 5 w 8"/>
                  <a:gd name="T3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31">
                    <a:moveTo>
                      <a:pt x="5" y="31"/>
                    </a:moveTo>
                    <a:cubicBezTo>
                      <a:pt x="4" y="31"/>
                      <a:pt x="4" y="31"/>
                      <a:pt x="4" y="3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1"/>
                      <a:pt x="7" y="31"/>
                      <a:pt x="7" y="31"/>
                    </a:cubicBezTo>
                    <a:lnTo>
                      <a:pt x="5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14"/>
              <p:cNvSpPr>
                <a:spLocks noEditPoints="1"/>
              </p:cNvSpPr>
              <p:nvPr/>
            </p:nvSpPr>
            <p:spPr bwMode="auto">
              <a:xfrm>
                <a:off x="993" y="2813"/>
                <a:ext cx="15" cy="35"/>
              </a:xfrm>
              <a:custGeom>
                <a:avLst/>
                <a:gdLst>
                  <a:gd name="T0" fmla="*/ 7 w 14"/>
                  <a:gd name="T1" fmla="*/ 32 h 32"/>
                  <a:gd name="T2" fmla="*/ 5 w 14"/>
                  <a:gd name="T3" fmla="*/ 31 h 32"/>
                  <a:gd name="T4" fmla="*/ 3 w 14"/>
                  <a:gd name="T5" fmla="*/ 30 h 32"/>
                  <a:gd name="T6" fmla="*/ 2 w 14"/>
                  <a:gd name="T7" fmla="*/ 29 h 32"/>
                  <a:gd name="T8" fmla="*/ 2 w 14"/>
                  <a:gd name="T9" fmla="*/ 28 h 32"/>
                  <a:gd name="T10" fmla="*/ 2 w 14"/>
                  <a:gd name="T11" fmla="*/ 28 h 32"/>
                  <a:gd name="T12" fmla="*/ 2 w 14"/>
                  <a:gd name="T13" fmla="*/ 27 h 32"/>
                  <a:gd name="T14" fmla="*/ 2 w 14"/>
                  <a:gd name="T15" fmla="*/ 27 h 32"/>
                  <a:gd name="T16" fmla="*/ 3 w 14"/>
                  <a:gd name="T17" fmla="*/ 27 h 32"/>
                  <a:gd name="T18" fmla="*/ 3 w 14"/>
                  <a:gd name="T19" fmla="*/ 27 h 32"/>
                  <a:gd name="T20" fmla="*/ 5 w 14"/>
                  <a:gd name="T21" fmla="*/ 28 h 32"/>
                  <a:gd name="T22" fmla="*/ 7 w 14"/>
                  <a:gd name="T23" fmla="*/ 29 h 32"/>
                  <a:gd name="T24" fmla="*/ 10 w 14"/>
                  <a:gd name="T25" fmla="*/ 26 h 32"/>
                  <a:gd name="T26" fmla="*/ 10 w 14"/>
                  <a:gd name="T27" fmla="*/ 20 h 32"/>
                  <a:gd name="T28" fmla="*/ 10 w 14"/>
                  <a:gd name="T29" fmla="*/ 18 h 32"/>
                  <a:gd name="T30" fmla="*/ 7 w 14"/>
                  <a:gd name="T31" fmla="*/ 20 h 32"/>
                  <a:gd name="T32" fmla="*/ 2 w 14"/>
                  <a:gd name="T33" fmla="*/ 18 h 32"/>
                  <a:gd name="T34" fmla="*/ 0 w 14"/>
                  <a:gd name="T35" fmla="*/ 11 h 32"/>
                  <a:gd name="T36" fmla="*/ 0 w 14"/>
                  <a:gd name="T37" fmla="*/ 6 h 32"/>
                  <a:gd name="T38" fmla="*/ 1 w 14"/>
                  <a:gd name="T39" fmla="*/ 3 h 32"/>
                  <a:gd name="T40" fmla="*/ 3 w 14"/>
                  <a:gd name="T41" fmla="*/ 1 h 32"/>
                  <a:gd name="T42" fmla="*/ 6 w 14"/>
                  <a:gd name="T43" fmla="*/ 0 h 32"/>
                  <a:gd name="T44" fmla="*/ 10 w 14"/>
                  <a:gd name="T45" fmla="*/ 2 h 32"/>
                  <a:gd name="T46" fmla="*/ 12 w 14"/>
                  <a:gd name="T47" fmla="*/ 6 h 32"/>
                  <a:gd name="T48" fmla="*/ 14 w 14"/>
                  <a:gd name="T49" fmla="*/ 15 h 32"/>
                  <a:gd name="T50" fmla="*/ 14 w 14"/>
                  <a:gd name="T51" fmla="*/ 23 h 32"/>
                  <a:gd name="T52" fmla="*/ 13 w 14"/>
                  <a:gd name="T53" fmla="*/ 28 h 32"/>
                  <a:gd name="T54" fmla="*/ 11 w 14"/>
                  <a:gd name="T55" fmla="*/ 31 h 32"/>
                  <a:gd name="T56" fmla="*/ 7 w 14"/>
                  <a:gd name="T57" fmla="*/ 32 h 32"/>
                  <a:gd name="T58" fmla="*/ 7 w 14"/>
                  <a:gd name="T59" fmla="*/ 17 h 32"/>
                  <a:gd name="T60" fmla="*/ 10 w 14"/>
                  <a:gd name="T61" fmla="*/ 15 h 32"/>
                  <a:gd name="T62" fmla="*/ 10 w 14"/>
                  <a:gd name="T63" fmla="*/ 12 h 32"/>
                  <a:gd name="T64" fmla="*/ 9 w 14"/>
                  <a:gd name="T65" fmla="*/ 5 h 32"/>
                  <a:gd name="T66" fmla="*/ 6 w 14"/>
                  <a:gd name="T67" fmla="*/ 3 h 32"/>
                  <a:gd name="T68" fmla="*/ 3 w 14"/>
                  <a:gd name="T69" fmla="*/ 10 h 32"/>
                  <a:gd name="T70" fmla="*/ 4 w 14"/>
                  <a:gd name="T71" fmla="*/ 15 h 32"/>
                  <a:gd name="T72" fmla="*/ 7 w 14"/>
                  <a:gd name="T73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32">
                    <a:moveTo>
                      <a:pt x="7" y="32"/>
                    </a:moveTo>
                    <a:cubicBezTo>
                      <a:pt x="7" y="32"/>
                      <a:pt x="6" y="32"/>
                      <a:pt x="5" y="31"/>
                    </a:cubicBezTo>
                    <a:cubicBezTo>
                      <a:pt x="4" y="31"/>
                      <a:pt x="3" y="31"/>
                      <a:pt x="3" y="30"/>
                    </a:cubicBezTo>
                    <a:cubicBezTo>
                      <a:pt x="2" y="30"/>
                      <a:pt x="2" y="30"/>
                      <a:pt x="2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8"/>
                      <a:pt x="4" y="28"/>
                      <a:pt x="5" y="28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8" y="29"/>
                      <a:pt x="9" y="28"/>
                      <a:pt x="10" y="26"/>
                    </a:cubicBezTo>
                    <a:cubicBezTo>
                      <a:pt x="10" y="25"/>
                      <a:pt x="11" y="23"/>
                      <a:pt x="10" y="2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9"/>
                      <a:pt x="8" y="20"/>
                      <a:pt x="7" y="20"/>
                    </a:cubicBezTo>
                    <a:cubicBezTo>
                      <a:pt x="5" y="20"/>
                      <a:pt x="3" y="19"/>
                      <a:pt x="2" y="18"/>
                    </a:cubicBezTo>
                    <a:cubicBezTo>
                      <a:pt x="1" y="16"/>
                      <a:pt x="0" y="14"/>
                      <a:pt x="0" y="11"/>
                    </a:cubicBezTo>
                    <a:cubicBezTo>
                      <a:pt x="0" y="9"/>
                      <a:pt x="0" y="7"/>
                      <a:pt x="0" y="6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11" y="2"/>
                      <a:pt x="12" y="4"/>
                      <a:pt x="12" y="6"/>
                    </a:cubicBezTo>
                    <a:cubicBezTo>
                      <a:pt x="13" y="8"/>
                      <a:pt x="13" y="11"/>
                      <a:pt x="14" y="15"/>
                    </a:cubicBezTo>
                    <a:cubicBezTo>
                      <a:pt x="14" y="18"/>
                      <a:pt x="14" y="21"/>
                      <a:pt x="14" y="23"/>
                    </a:cubicBezTo>
                    <a:cubicBezTo>
                      <a:pt x="14" y="25"/>
                      <a:pt x="13" y="27"/>
                      <a:pt x="13" y="28"/>
                    </a:cubicBezTo>
                    <a:cubicBezTo>
                      <a:pt x="12" y="29"/>
                      <a:pt x="11" y="30"/>
                      <a:pt x="11" y="31"/>
                    </a:cubicBezTo>
                    <a:cubicBezTo>
                      <a:pt x="10" y="31"/>
                      <a:pt x="9" y="32"/>
                      <a:pt x="7" y="32"/>
                    </a:cubicBezTo>
                    <a:close/>
                    <a:moveTo>
                      <a:pt x="7" y="17"/>
                    </a:moveTo>
                    <a:cubicBezTo>
                      <a:pt x="8" y="17"/>
                      <a:pt x="9" y="16"/>
                      <a:pt x="10" y="15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9"/>
                      <a:pt x="9" y="6"/>
                      <a:pt x="9" y="5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4" y="3"/>
                      <a:pt x="3" y="6"/>
                      <a:pt x="3" y="10"/>
                    </a:cubicBezTo>
                    <a:cubicBezTo>
                      <a:pt x="3" y="13"/>
                      <a:pt x="4" y="14"/>
                      <a:pt x="4" y="15"/>
                    </a:cubicBezTo>
                    <a:cubicBezTo>
                      <a:pt x="5" y="16"/>
                      <a:pt x="6" y="17"/>
                      <a:pt x="7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315"/>
              <p:cNvSpPr>
                <a:spLocks noEditPoints="1"/>
              </p:cNvSpPr>
              <p:nvPr/>
            </p:nvSpPr>
            <p:spPr bwMode="auto">
              <a:xfrm>
                <a:off x="1012" y="2811"/>
                <a:ext cx="16" cy="35"/>
              </a:xfrm>
              <a:custGeom>
                <a:avLst/>
                <a:gdLst>
                  <a:gd name="T0" fmla="*/ 11 w 15"/>
                  <a:gd name="T1" fmla="*/ 32 h 32"/>
                  <a:gd name="T2" fmla="*/ 9 w 15"/>
                  <a:gd name="T3" fmla="*/ 32 h 32"/>
                  <a:gd name="T4" fmla="*/ 7 w 15"/>
                  <a:gd name="T5" fmla="*/ 32 h 32"/>
                  <a:gd name="T6" fmla="*/ 5 w 15"/>
                  <a:gd name="T7" fmla="*/ 31 h 32"/>
                  <a:gd name="T8" fmla="*/ 4 w 15"/>
                  <a:gd name="T9" fmla="*/ 30 h 32"/>
                  <a:gd name="T10" fmla="*/ 3 w 15"/>
                  <a:gd name="T11" fmla="*/ 27 h 32"/>
                  <a:gd name="T12" fmla="*/ 2 w 15"/>
                  <a:gd name="T13" fmla="*/ 23 h 32"/>
                  <a:gd name="T14" fmla="*/ 2 w 15"/>
                  <a:gd name="T15" fmla="*/ 19 h 32"/>
                  <a:gd name="T16" fmla="*/ 3 w 15"/>
                  <a:gd name="T17" fmla="*/ 15 h 32"/>
                  <a:gd name="T18" fmla="*/ 1 w 15"/>
                  <a:gd name="T19" fmla="*/ 10 h 32"/>
                  <a:gd name="T20" fmla="*/ 2 w 15"/>
                  <a:gd name="T21" fmla="*/ 3 h 32"/>
                  <a:gd name="T22" fmla="*/ 6 w 15"/>
                  <a:gd name="T23" fmla="*/ 1 h 32"/>
                  <a:gd name="T24" fmla="*/ 13 w 15"/>
                  <a:gd name="T25" fmla="*/ 9 h 32"/>
                  <a:gd name="T26" fmla="*/ 13 w 15"/>
                  <a:gd name="T27" fmla="*/ 13 h 32"/>
                  <a:gd name="T28" fmla="*/ 12 w 15"/>
                  <a:gd name="T29" fmla="*/ 15 h 32"/>
                  <a:gd name="T30" fmla="*/ 15 w 15"/>
                  <a:gd name="T31" fmla="*/ 22 h 32"/>
                  <a:gd name="T32" fmla="*/ 15 w 15"/>
                  <a:gd name="T33" fmla="*/ 26 h 32"/>
                  <a:gd name="T34" fmla="*/ 14 w 15"/>
                  <a:gd name="T35" fmla="*/ 29 h 32"/>
                  <a:gd name="T36" fmla="*/ 13 w 15"/>
                  <a:gd name="T37" fmla="*/ 30 h 32"/>
                  <a:gd name="T38" fmla="*/ 11 w 15"/>
                  <a:gd name="T39" fmla="*/ 32 h 32"/>
                  <a:gd name="T40" fmla="*/ 10 w 15"/>
                  <a:gd name="T41" fmla="*/ 15 h 32"/>
                  <a:gd name="T42" fmla="*/ 10 w 15"/>
                  <a:gd name="T43" fmla="*/ 12 h 32"/>
                  <a:gd name="T44" fmla="*/ 10 w 15"/>
                  <a:gd name="T45" fmla="*/ 9 h 32"/>
                  <a:gd name="T46" fmla="*/ 6 w 15"/>
                  <a:gd name="T47" fmla="*/ 3 h 32"/>
                  <a:gd name="T48" fmla="*/ 4 w 15"/>
                  <a:gd name="T49" fmla="*/ 5 h 32"/>
                  <a:gd name="T50" fmla="*/ 4 w 15"/>
                  <a:gd name="T51" fmla="*/ 10 h 32"/>
                  <a:gd name="T52" fmla="*/ 4 w 15"/>
                  <a:gd name="T53" fmla="*/ 12 h 32"/>
                  <a:gd name="T54" fmla="*/ 5 w 15"/>
                  <a:gd name="T55" fmla="*/ 13 h 32"/>
                  <a:gd name="T56" fmla="*/ 7 w 15"/>
                  <a:gd name="T57" fmla="*/ 14 h 32"/>
                  <a:gd name="T58" fmla="*/ 10 w 15"/>
                  <a:gd name="T59" fmla="*/ 15 h 32"/>
                  <a:gd name="T60" fmla="*/ 6 w 15"/>
                  <a:gd name="T61" fmla="*/ 28 h 32"/>
                  <a:gd name="T62" fmla="*/ 9 w 15"/>
                  <a:gd name="T63" fmla="*/ 29 h 32"/>
                  <a:gd name="T64" fmla="*/ 12 w 15"/>
                  <a:gd name="T65" fmla="*/ 27 h 32"/>
                  <a:gd name="T66" fmla="*/ 12 w 15"/>
                  <a:gd name="T67" fmla="*/ 22 h 32"/>
                  <a:gd name="T68" fmla="*/ 12 w 15"/>
                  <a:gd name="T69" fmla="*/ 20 h 32"/>
                  <a:gd name="T70" fmla="*/ 10 w 15"/>
                  <a:gd name="T71" fmla="*/ 18 h 32"/>
                  <a:gd name="T72" fmla="*/ 9 w 15"/>
                  <a:gd name="T73" fmla="*/ 17 h 32"/>
                  <a:gd name="T74" fmla="*/ 6 w 15"/>
                  <a:gd name="T75" fmla="*/ 17 h 32"/>
                  <a:gd name="T76" fmla="*/ 5 w 15"/>
                  <a:gd name="T77" fmla="*/ 16 h 32"/>
                  <a:gd name="T78" fmla="*/ 5 w 15"/>
                  <a:gd name="T79" fmla="*/ 19 h 32"/>
                  <a:gd name="T80" fmla="*/ 5 w 15"/>
                  <a:gd name="T81" fmla="*/ 23 h 32"/>
                  <a:gd name="T82" fmla="*/ 6 w 15"/>
                  <a:gd name="T8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" h="32">
                    <a:moveTo>
                      <a:pt x="11" y="32"/>
                    </a:moveTo>
                    <a:cubicBezTo>
                      <a:pt x="11" y="32"/>
                      <a:pt x="10" y="32"/>
                      <a:pt x="9" y="32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7" y="32"/>
                      <a:pt x="6" y="32"/>
                      <a:pt x="5" y="31"/>
                    </a:cubicBezTo>
                    <a:cubicBezTo>
                      <a:pt x="5" y="31"/>
                      <a:pt x="4" y="30"/>
                      <a:pt x="4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6"/>
                      <a:pt x="2" y="25"/>
                      <a:pt x="2" y="23"/>
                    </a:cubicBezTo>
                    <a:cubicBezTo>
                      <a:pt x="2" y="22"/>
                      <a:pt x="2" y="20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2" y="14"/>
                      <a:pt x="1" y="13"/>
                      <a:pt x="1" y="10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3" y="2"/>
                      <a:pt x="4" y="1"/>
                      <a:pt x="6" y="1"/>
                    </a:cubicBezTo>
                    <a:cubicBezTo>
                      <a:pt x="10" y="0"/>
                      <a:pt x="12" y="3"/>
                      <a:pt x="13" y="9"/>
                    </a:cubicBezTo>
                    <a:cubicBezTo>
                      <a:pt x="13" y="10"/>
                      <a:pt x="13" y="11"/>
                      <a:pt x="13" y="13"/>
                    </a:cubicBezTo>
                    <a:cubicBezTo>
                      <a:pt x="13" y="14"/>
                      <a:pt x="12" y="15"/>
                      <a:pt x="12" y="15"/>
                    </a:cubicBezTo>
                    <a:cubicBezTo>
                      <a:pt x="14" y="17"/>
                      <a:pt x="15" y="19"/>
                      <a:pt x="15" y="22"/>
                    </a:cubicBezTo>
                    <a:cubicBezTo>
                      <a:pt x="15" y="24"/>
                      <a:pt x="15" y="25"/>
                      <a:pt x="15" y="26"/>
                    </a:cubicBezTo>
                    <a:cubicBezTo>
                      <a:pt x="15" y="27"/>
                      <a:pt x="15" y="28"/>
                      <a:pt x="14" y="29"/>
                    </a:cubicBezTo>
                    <a:cubicBezTo>
                      <a:pt x="14" y="29"/>
                      <a:pt x="14" y="30"/>
                      <a:pt x="13" y="30"/>
                    </a:cubicBezTo>
                    <a:cubicBezTo>
                      <a:pt x="13" y="31"/>
                      <a:pt x="12" y="31"/>
                      <a:pt x="11" y="32"/>
                    </a:cubicBezTo>
                    <a:close/>
                    <a:moveTo>
                      <a:pt x="10" y="15"/>
                    </a:moveTo>
                    <a:cubicBezTo>
                      <a:pt x="10" y="14"/>
                      <a:pt x="10" y="13"/>
                      <a:pt x="10" y="12"/>
                    </a:cubicBezTo>
                    <a:cubicBezTo>
                      <a:pt x="10" y="11"/>
                      <a:pt x="10" y="10"/>
                      <a:pt x="10" y="9"/>
                    </a:cubicBezTo>
                    <a:cubicBezTo>
                      <a:pt x="10" y="5"/>
                      <a:pt x="8" y="3"/>
                      <a:pt x="6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6"/>
                      <a:pt x="3" y="8"/>
                      <a:pt x="4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8" y="14"/>
                      <a:pt x="9" y="14"/>
                      <a:pt x="10" y="15"/>
                    </a:cubicBezTo>
                    <a:close/>
                    <a:moveTo>
                      <a:pt x="6" y="28"/>
                    </a:moveTo>
                    <a:cubicBezTo>
                      <a:pt x="7" y="29"/>
                      <a:pt x="8" y="29"/>
                      <a:pt x="9" y="29"/>
                    </a:cubicBezTo>
                    <a:cubicBezTo>
                      <a:pt x="10" y="29"/>
                      <a:pt x="11" y="28"/>
                      <a:pt x="12" y="27"/>
                    </a:cubicBezTo>
                    <a:cubicBezTo>
                      <a:pt x="12" y="26"/>
                      <a:pt x="12" y="24"/>
                      <a:pt x="12" y="22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1" y="19"/>
                      <a:pt x="11" y="19"/>
                      <a:pt x="10" y="18"/>
                    </a:cubicBezTo>
                    <a:cubicBezTo>
                      <a:pt x="10" y="18"/>
                      <a:pt x="9" y="18"/>
                      <a:pt x="9" y="17"/>
                    </a:cubicBezTo>
                    <a:cubicBezTo>
                      <a:pt x="8" y="17"/>
                      <a:pt x="8" y="17"/>
                      <a:pt x="6" y="17"/>
                    </a:cubicBezTo>
                    <a:cubicBezTo>
                      <a:pt x="6" y="17"/>
                      <a:pt x="6" y="17"/>
                      <a:pt x="5" y="16"/>
                    </a:cubicBezTo>
                    <a:cubicBezTo>
                      <a:pt x="5" y="17"/>
                      <a:pt x="5" y="18"/>
                      <a:pt x="5" y="19"/>
                    </a:cubicBezTo>
                    <a:cubicBezTo>
                      <a:pt x="5" y="21"/>
                      <a:pt x="5" y="22"/>
                      <a:pt x="5" y="23"/>
                    </a:cubicBezTo>
                    <a:cubicBezTo>
                      <a:pt x="5" y="25"/>
                      <a:pt x="5" y="27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316"/>
              <p:cNvSpPr/>
              <p:nvPr/>
            </p:nvSpPr>
            <p:spPr bwMode="auto">
              <a:xfrm>
                <a:off x="1030" y="2809"/>
                <a:ext cx="19" cy="35"/>
              </a:xfrm>
              <a:custGeom>
                <a:avLst/>
                <a:gdLst>
                  <a:gd name="T0" fmla="*/ 11 w 17"/>
                  <a:gd name="T1" fmla="*/ 32 h 32"/>
                  <a:gd name="T2" fmla="*/ 7 w 17"/>
                  <a:gd name="T3" fmla="*/ 32 h 32"/>
                  <a:gd name="T4" fmla="*/ 5 w 17"/>
                  <a:gd name="T5" fmla="*/ 31 h 32"/>
                  <a:gd name="T6" fmla="*/ 4 w 17"/>
                  <a:gd name="T7" fmla="*/ 30 h 32"/>
                  <a:gd name="T8" fmla="*/ 4 w 17"/>
                  <a:gd name="T9" fmla="*/ 29 h 32"/>
                  <a:gd name="T10" fmla="*/ 4 w 17"/>
                  <a:gd name="T11" fmla="*/ 28 h 32"/>
                  <a:gd name="T12" fmla="*/ 5 w 17"/>
                  <a:gd name="T13" fmla="*/ 28 h 32"/>
                  <a:gd name="T14" fmla="*/ 10 w 17"/>
                  <a:gd name="T15" fmla="*/ 29 h 32"/>
                  <a:gd name="T16" fmla="*/ 12 w 17"/>
                  <a:gd name="T17" fmla="*/ 28 h 32"/>
                  <a:gd name="T18" fmla="*/ 14 w 17"/>
                  <a:gd name="T19" fmla="*/ 27 h 32"/>
                  <a:gd name="T20" fmla="*/ 14 w 17"/>
                  <a:gd name="T21" fmla="*/ 25 h 32"/>
                  <a:gd name="T22" fmla="*/ 14 w 17"/>
                  <a:gd name="T23" fmla="*/ 23 h 32"/>
                  <a:gd name="T24" fmla="*/ 14 w 17"/>
                  <a:gd name="T25" fmla="*/ 21 h 32"/>
                  <a:gd name="T26" fmla="*/ 14 w 17"/>
                  <a:gd name="T27" fmla="*/ 19 h 32"/>
                  <a:gd name="T28" fmla="*/ 13 w 17"/>
                  <a:gd name="T29" fmla="*/ 17 h 32"/>
                  <a:gd name="T30" fmla="*/ 12 w 17"/>
                  <a:gd name="T31" fmla="*/ 16 h 32"/>
                  <a:gd name="T32" fmla="*/ 12 w 17"/>
                  <a:gd name="T33" fmla="*/ 15 h 32"/>
                  <a:gd name="T34" fmla="*/ 10 w 17"/>
                  <a:gd name="T35" fmla="*/ 14 h 32"/>
                  <a:gd name="T36" fmla="*/ 9 w 17"/>
                  <a:gd name="T37" fmla="*/ 14 h 32"/>
                  <a:gd name="T38" fmla="*/ 7 w 17"/>
                  <a:gd name="T39" fmla="*/ 15 h 32"/>
                  <a:gd name="T40" fmla="*/ 6 w 17"/>
                  <a:gd name="T41" fmla="*/ 16 h 32"/>
                  <a:gd name="T42" fmla="*/ 5 w 17"/>
                  <a:gd name="T43" fmla="*/ 17 h 32"/>
                  <a:gd name="T44" fmla="*/ 4 w 17"/>
                  <a:gd name="T45" fmla="*/ 18 h 32"/>
                  <a:gd name="T46" fmla="*/ 3 w 17"/>
                  <a:gd name="T47" fmla="*/ 18 h 32"/>
                  <a:gd name="T48" fmla="*/ 3 w 17"/>
                  <a:gd name="T49" fmla="*/ 18 h 32"/>
                  <a:gd name="T50" fmla="*/ 2 w 17"/>
                  <a:gd name="T51" fmla="*/ 16 h 32"/>
                  <a:gd name="T52" fmla="*/ 2 w 17"/>
                  <a:gd name="T53" fmla="*/ 16 h 32"/>
                  <a:gd name="T54" fmla="*/ 0 w 17"/>
                  <a:gd name="T55" fmla="*/ 3 h 32"/>
                  <a:gd name="T56" fmla="*/ 0 w 17"/>
                  <a:gd name="T57" fmla="*/ 3 h 32"/>
                  <a:gd name="T58" fmla="*/ 0 w 17"/>
                  <a:gd name="T59" fmla="*/ 2 h 32"/>
                  <a:gd name="T60" fmla="*/ 1 w 17"/>
                  <a:gd name="T61" fmla="*/ 2 h 32"/>
                  <a:gd name="T62" fmla="*/ 12 w 17"/>
                  <a:gd name="T63" fmla="*/ 0 h 32"/>
                  <a:gd name="T64" fmla="*/ 13 w 17"/>
                  <a:gd name="T65" fmla="*/ 1 h 32"/>
                  <a:gd name="T66" fmla="*/ 13 w 17"/>
                  <a:gd name="T67" fmla="*/ 2 h 32"/>
                  <a:gd name="T68" fmla="*/ 13 w 17"/>
                  <a:gd name="T69" fmla="*/ 3 h 32"/>
                  <a:gd name="T70" fmla="*/ 4 w 17"/>
                  <a:gd name="T71" fmla="*/ 4 h 32"/>
                  <a:gd name="T72" fmla="*/ 3 w 17"/>
                  <a:gd name="T73" fmla="*/ 5 h 32"/>
                  <a:gd name="T74" fmla="*/ 3 w 17"/>
                  <a:gd name="T75" fmla="*/ 5 h 32"/>
                  <a:gd name="T76" fmla="*/ 4 w 17"/>
                  <a:gd name="T77" fmla="*/ 15 h 32"/>
                  <a:gd name="T78" fmla="*/ 5 w 17"/>
                  <a:gd name="T79" fmla="*/ 14 h 32"/>
                  <a:gd name="T80" fmla="*/ 6 w 17"/>
                  <a:gd name="T81" fmla="*/ 13 h 32"/>
                  <a:gd name="T82" fmla="*/ 7 w 17"/>
                  <a:gd name="T83" fmla="*/ 12 h 32"/>
                  <a:gd name="T84" fmla="*/ 9 w 17"/>
                  <a:gd name="T85" fmla="*/ 11 h 32"/>
                  <a:gd name="T86" fmla="*/ 14 w 17"/>
                  <a:gd name="T87" fmla="*/ 13 h 32"/>
                  <a:gd name="T88" fmla="*/ 17 w 17"/>
                  <a:gd name="T89" fmla="*/ 20 h 32"/>
                  <a:gd name="T90" fmla="*/ 17 w 17"/>
                  <a:gd name="T91" fmla="*/ 25 h 32"/>
                  <a:gd name="T92" fmla="*/ 16 w 17"/>
                  <a:gd name="T93" fmla="*/ 29 h 32"/>
                  <a:gd name="T94" fmla="*/ 14 w 17"/>
                  <a:gd name="T95" fmla="*/ 31 h 32"/>
                  <a:gd name="T96" fmla="*/ 11 w 17"/>
                  <a:gd name="T9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" h="32">
                    <a:moveTo>
                      <a:pt x="11" y="32"/>
                    </a:moveTo>
                    <a:cubicBezTo>
                      <a:pt x="10" y="32"/>
                      <a:pt x="9" y="32"/>
                      <a:pt x="7" y="32"/>
                    </a:cubicBezTo>
                    <a:cubicBezTo>
                      <a:pt x="6" y="32"/>
                      <a:pt x="5" y="31"/>
                      <a:pt x="5" y="31"/>
                    </a:cubicBezTo>
                    <a:cubicBezTo>
                      <a:pt x="5" y="31"/>
                      <a:pt x="4" y="31"/>
                      <a:pt x="4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4" y="28"/>
                      <a:pt x="5" y="28"/>
                      <a:pt x="5" y="28"/>
                    </a:cubicBezTo>
                    <a:cubicBezTo>
                      <a:pt x="7" y="29"/>
                      <a:pt x="9" y="29"/>
                      <a:pt x="10" y="29"/>
                    </a:cubicBezTo>
                    <a:cubicBezTo>
                      <a:pt x="11" y="29"/>
                      <a:pt x="12" y="28"/>
                      <a:pt x="12" y="28"/>
                    </a:cubicBezTo>
                    <a:cubicBezTo>
                      <a:pt x="13" y="28"/>
                      <a:pt x="13" y="27"/>
                      <a:pt x="14" y="27"/>
                    </a:cubicBezTo>
                    <a:cubicBezTo>
                      <a:pt x="14" y="26"/>
                      <a:pt x="14" y="26"/>
                      <a:pt x="14" y="25"/>
                    </a:cubicBezTo>
                    <a:cubicBezTo>
                      <a:pt x="14" y="25"/>
                      <a:pt x="14" y="24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4" y="20"/>
                      <a:pt x="14" y="19"/>
                      <a:pt x="14" y="19"/>
                    </a:cubicBezTo>
                    <a:cubicBezTo>
                      <a:pt x="13" y="18"/>
                      <a:pt x="13" y="18"/>
                      <a:pt x="13" y="17"/>
                    </a:cubicBezTo>
                    <a:cubicBezTo>
                      <a:pt x="13" y="17"/>
                      <a:pt x="13" y="16"/>
                      <a:pt x="12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5" y="16"/>
                      <a:pt x="5" y="17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7"/>
                      <a:pt x="2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6" y="13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8" y="12"/>
                      <a:pt x="9" y="11"/>
                      <a:pt x="9" y="11"/>
                    </a:cubicBezTo>
                    <a:cubicBezTo>
                      <a:pt x="11" y="11"/>
                      <a:pt x="13" y="12"/>
                      <a:pt x="14" y="13"/>
                    </a:cubicBezTo>
                    <a:cubicBezTo>
                      <a:pt x="16" y="15"/>
                      <a:pt x="16" y="17"/>
                      <a:pt x="17" y="20"/>
                    </a:cubicBezTo>
                    <a:cubicBezTo>
                      <a:pt x="17" y="22"/>
                      <a:pt x="17" y="24"/>
                      <a:pt x="17" y="25"/>
                    </a:cubicBezTo>
                    <a:cubicBezTo>
                      <a:pt x="17" y="27"/>
                      <a:pt x="17" y="28"/>
                      <a:pt x="16" y="29"/>
                    </a:cubicBezTo>
                    <a:cubicBezTo>
                      <a:pt x="15" y="30"/>
                      <a:pt x="15" y="30"/>
                      <a:pt x="14" y="31"/>
                    </a:cubicBezTo>
                    <a:cubicBezTo>
                      <a:pt x="13" y="31"/>
                      <a:pt x="12" y="31"/>
                      <a:pt x="11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Oval 317"/>
              <p:cNvSpPr>
                <a:spLocks noChangeArrowheads="1"/>
              </p:cNvSpPr>
              <p:nvPr/>
            </p:nvSpPr>
            <p:spPr bwMode="auto">
              <a:xfrm>
                <a:off x="2378" y="1764"/>
                <a:ext cx="1279" cy="1279"/>
              </a:xfrm>
              <a:prstGeom prst="ellipse">
                <a:avLst/>
              </a:prstGeom>
              <a:solidFill>
                <a:srgbClr val="323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Oval 318"/>
              <p:cNvSpPr>
                <a:spLocks noChangeArrowheads="1"/>
              </p:cNvSpPr>
              <p:nvPr/>
            </p:nvSpPr>
            <p:spPr bwMode="auto">
              <a:xfrm>
                <a:off x="2383" y="1770"/>
                <a:ext cx="1270" cy="126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Oval 319"/>
              <p:cNvSpPr>
                <a:spLocks noChangeArrowheads="1"/>
              </p:cNvSpPr>
              <p:nvPr/>
            </p:nvSpPr>
            <p:spPr bwMode="auto">
              <a:xfrm>
                <a:off x="2414" y="1801"/>
                <a:ext cx="1207" cy="1207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320"/>
              <p:cNvSpPr>
                <a:spLocks noEditPoints="1"/>
              </p:cNvSpPr>
              <p:nvPr/>
            </p:nvSpPr>
            <p:spPr bwMode="auto">
              <a:xfrm>
                <a:off x="2460" y="1846"/>
                <a:ext cx="1116" cy="1115"/>
              </a:xfrm>
              <a:custGeom>
                <a:avLst/>
                <a:gdLst>
                  <a:gd name="T0" fmla="*/ 507 w 1015"/>
                  <a:gd name="T1" fmla="*/ 0 h 1015"/>
                  <a:gd name="T2" fmla="*/ 0 w 1015"/>
                  <a:gd name="T3" fmla="*/ 508 h 1015"/>
                  <a:gd name="T4" fmla="*/ 507 w 1015"/>
                  <a:gd name="T5" fmla="*/ 1015 h 1015"/>
                  <a:gd name="T6" fmla="*/ 1015 w 1015"/>
                  <a:gd name="T7" fmla="*/ 508 h 1015"/>
                  <a:gd name="T8" fmla="*/ 507 w 1015"/>
                  <a:gd name="T9" fmla="*/ 0 h 1015"/>
                  <a:gd name="T10" fmla="*/ 507 w 1015"/>
                  <a:gd name="T11" fmla="*/ 1010 h 1015"/>
                  <a:gd name="T12" fmla="*/ 6 w 1015"/>
                  <a:gd name="T13" fmla="*/ 508 h 1015"/>
                  <a:gd name="T14" fmla="*/ 507 w 1015"/>
                  <a:gd name="T15" fmla="*/ 6 h 1015"/>
                  <a:gd name="T16" fmla="*/ 1009 w 1015"/>
                  <a:gd name="T17" fmla="*/ 508 h 1015"/>
                  <a:gd name="T18" fmla="*/ 507 w 1015"/>
                  <a:gd name="T19" fmla="*/ 1010 h 10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15" h="1015">
                    <a:moveTo>
                      <a:pt x="507" y="0"/>
                    </a:moveTo>
                    <a:cubicBezTo>
                      <a:pt x="227" y="0"/>
                      <a:pt x="0" y="228"/>
                      <a:pt x="0" y="508"/>
                    </a:cubicBezTo>
                    <a:cubicBezTo>
                      <a:pt x="0" y="788"/>
                      <a:pt x="227" y="1015"/>
                      <a:pt x="507" y="1015"/>
                    </a:cubicBezTo>
                    <a:cubicBezTo>
                      <a:pt x="787" y="1015"/>
                      <a:pt x="1015" y="788"/>
                      <a:pt x="1015" y="508"/>
                    </a:cubicBezTo>
                    <a:cubicBezTo>
                      <a:pt x="1015" y="228"/>
                      <a:pt x="787" y="0"/>
                      <a:pt x="507" y="0"/>
                    </a:cubicBezTo>
                    <a:close/>
                    <a:moveTo>
                      <a:pt x="507" y="1010"/>
                    </a:moveTo>
                    <a:cubicBezTo>
                      <a:pt x="230" y="1010"/>
                      <a:pt x="6" y="785"/>
                      <a:pt x="6" y="508"/>
                    </a:cubicBezTo>
                    <a:cubicBezTo>
                      <a:pt x="6" y="231"/>
                      <a:pt x="230" y="6"/>
                      <a:pt x="507" y="6"/>
                    </a:cubicBezTo>
                    <a:cubicBezTo>
                      <a:pt x="784" y="6"/>
                      <a:pt x="1009" y="231"/>
                      <a:pt x="1009" y="508"/>
                    </a:cubicBezTo>
                    <a:cubicBezTo>
                      <a:pt x="1009" y="785"/>
                      <a:pt x="784" y="1010"/>
                      <a:pt x="507" y="10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321"/>
              <p:cNvSpPr/>
              <p:nvPr/>
            </p:nvSpPr>
            <p:spPr bwMode="auto">
              <a:xfrm>
                <a:off x="2461" y="1837"/>
                <a:ext cx="1114" cy="563"/>
              </a:xfrm>
              <a:custGeom>
                <a:avLst/>
                <a:gdLst>
                  <a:gd name="T0" fmla="*/ 1013 w 1013"/>
                  <a:gd name="T1" fmla="*/ 512 h 512"/>
                  <a:gd name="T2" fmla="*/ 1013 w 1013"/>
                  <a:gd name="T3" fmla="*/ 506 h 512"/>
                  <a:gd name="T4" fmla="*/ 506 w 1013"/>
                  <a:gd name="T5" fmla="*/ 0 h 512"/>
                  <a:gd name="T6" fmla="*/ 0 w 1013"/>
                  <a:gd name="T7" fmla="*/ 506 h 512"/>
                  <a:gd name="T8" fmla="*/ 0 w 1013"/>
                  <a:gd name="T9" fmla="*/ 512 h 512"/>
                  <a:gd name="T10" fmla="*/ 1013 w 1013"/>
                  <a:gd name="T11" fmla="*/ 512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3" h="512">
                    <a:moveTo>
                      <a:pt x="1013" y="512"/>
                    </a:moveTo>
                    <a:cubicBezTo>
                      <a:pt x="1013" y="510"/>
                      <a:pt x="1013" y="508"/>
                      <a:pt x="1013" y="506"/>
                    </a:cubicBezTo>
                    <a:cubicBezTo>
                      <a:pt x="1013" y="226"/>
                      <a:pt x="786" y="0"/>
                      <a:pt x="506" y="0"/>
                    </a:cubicBezTo>
                    <a:cubicBezTo>
                      <a:pt x="226" y="0"/>
                      <a:pt x="0" y="226"/>
                      <a:pt x="0" y="506"/>
                    </a:cubicBezTo>
                    <a:cubicBezTo>
                      <a:pt x="0" y="508"/>
                      <a:pt x="0" y="510"/>
                      <a:pt x="0" y="512"/>
                    </a:cubicBezTo>
                    <a:lnTo>
                      <a:pt x="1013" y="5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322"/>
              <p:cNvSpPr/>
              <p:nvPr/>
            </p:nvSpPr>
            <p:spPr bwMode="auto">
              <a:xfrm>
                <a:off x="2465" y="1841"/>
                <a:ext cx="1104" cy="554"/>
              </a:xfrm>
              <a:custGeom>
                <a:avLst/>
                <a:gdLst>
                  <a:gd name="T0" fmla="*/ 0 w 1004"/>
                  <a:gd name="T1" fmla="*/ 504 h 504"/>
                  <a:gd name="T2" fmla="*/ 0 w 1004"/>
                  <a:gd name="T3" fmla="*/ 502 h 504"/>
                  <a:gd name="T4" fmla="*/ 502 w 1004"/>
                  <a:gd name="T5" fmla="*/ 0 h 504"/>
                  <a:gd name="T6" fmla="*/ 1004 w 1004"/>
                  <a:gd name="T7" fmla="*/ 502 h 504"/>
                  <a:gd name="T8" fmla="*/ 1004 w 1004"/>
                  <a:gd name="T9" fmla="*/ 504 h 504"/>
                  <a:gd name="T10" fmla="*/ 0 w 1004"/>
                  <a:gd name="T11" fmla="*/ 504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4" h="504">
                    <a:moveTo>
                      <a:pt x="0" y="504"/>
                    </a:moveTo>
                    <a:cubicBezTo>
                      <a:pt x="0" y="503"/>
                      <a:pt x="0" y="503"/>
                      <a:pt x="0" y="502"/>
                    </a:cubicBezTo>
                    <a:cubicBezTo>
                      <a:pt x="0" y="225"/>
                      <a:pt x="226" y="0"/>
                      <a:pt x="502" y="0"/>
                    </a:cubicBezTo>
                    <a:cubicBezTo>
                      <a:pt x="779" y="0"/>
                      <a:pt x="1004" y="225"/>
                      <a:pt x="1004" y="502"/>
                    </a:cubicBezTo>
                    <a:cubicBezTo>
                      <a:pt x="1004" y="503"/>
                      <a:pt x="1004" y="503"/>
                      <a:pt x="1004" y="504"/>
                    </a:cubicBez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323"/>
              <p:cNvSpPr/>
              <p:nvPr/>
            </p:nvSpPr>
            <p:spPr bwMode="auto">
              <a:xfrm>
                <a:off x="2471" y="1847"/>
                <a:ext cx="1093" cy="543"/>
              </a:xfrm>
              <a:custGeom>
                <a:avLst/>
                <a:gdLst>
                  <a:gd name="T0" fmla="*/ 0 w 994"/>
                  <a:gd name="T1" fmla="*/ 494 h 494"/>
                  <a:gd name="T2" fmla="*/ 497 w 994"/>
                  <a:gd name="T3" fmla="*/ 0 h 494"/>
                  <a:gd name="T4" fmla="*/ 994 w 994"/>
                  <a:gd name="T5" fmla="*/ 494 h 494"/>
                  <a:gd name="T6" fmla="*/ 0 w 994"/>
                  <a:gd name="T7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4" h="494">
                    <a:moveTo>
                      <a:pt x="0" y="494"/>
                    </a:moveTo>
                    <a:cubicBezTo>
                      <a:pt x="2" y="221"/>
                      <a:pt x="224" y="0"/>
                      <a:pt x="497" y="0"/>
                    </a:cubicBezTo>
                    <a:cubicBezTo>
                      <a:pt x="770" y="0"/>
                      <a:pt x="992" y="221"/>
                      <a:pt x="994" y="494"/>
                    </a:cubicBezTo>
                    <a:lnTo>
                      <a:pt x="0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324"/>
              <p:cNvSpPr/>
              <p:nvPr/>
            </p:nvSpPr>
            <p:spPr bwMode="auto">
              <a:xfrm>
                <a:off x="2649" y="2604"/>
                <a:ext cx="60" cy="109"/>
              </a:xfrm>
              <a:custGeom>
                <a:avLst/>
                <a:gdLst>
                  <a:gd name="T0" fmla="*/ 0 w 55"/>
                  <a:gd name="T1" fmla="*/ 85 h 99"/>
                  <a:gd name="T2" fmla="*/ 1 w 55"/>
                  <a:gd name="T3" fmla="*/ 81 h 99"/>
                  <a:gd name="T4" fmla="*/ 4 w 55"/>
                  <a:gd name="T5" fmla="*/ 80 h 99"/>
                  <a:gd name="T6" fmla="*/ 6 w 55"/>
                  <a:gd name="T7" fmla="*/ 81 h 99"/>
                  <a:gd name="T8" fmla="*/ 10 w 55"/>
                  <a:gd name="T9" fmla="*/ 85 h 99"/>
                  <a:gd name="T10" fmla="*/ 16 w 55"/>
                  <a:gd name="T11" fmla="*/ 89 h 99"/>
                  <a:gd name="T12" fmla="*/ 27 w 55"/>
                  <a:gd name="T13" fmla="*/ 91 h 99"/>
                  <a:gd name="T14" fmla="*/ 41 w 55"/>
                  <a:gd name="T15" fmla="*/ 86 h 99"/>
                  <a:gd name="T16" fmla="*/ 47 w 55"/>
                  <a:gd name="T17" fmla="*/ 72 h 99"/>
                  <a:gd name="T18" fmla="*/ 44 w 55"/>
                  <a:gd name="T19" fmla="*/ 62 h 99"/>
                  <a:gd name="T20" fmla="*/ 38 w 55"/>
                  <a:gd name="T21" fmla="*/ 56 h 99"/>
                  <a:gd name="T22" fmla="*/ 29 w 55"/>
                  <a:gd name="T23" fmla="*/ 51 h 99"/>
                  <a:gd name="T24" fmla="*/ 19 w 55"/>
                  <a:gd name="T25" fmla="*/ 47 h 99"/>
                  <a:gd name="T26" fmla="*/ 11 w 55"/>
                  <a:gd name="T27" fmla="*/ 43 h 99"/>
                  <a:gd name="T28" fmla="*/ 5 w 55"/>
                  <a:gd name="T29" fmla="*/ 36 h 99"/>
                  <a:gd name="T30" fmla="*/ 2 w 55"/>
                  <a:gd name="T31" fmla="*/ 24 h 99"/>
                  <a:gd name="T32" fmla="*/ 5 w 55"/>
                  <a:gd name="T33" fmla="*/ 12 h 99"/>
                  <a:gd name="T34" fmla="*/ 12 w 55"/>
                  <a:gd name="T35" fmla="*/ 5 h 99"/>
                  <a:gd name="T36" fmla="*/ 21 w 55"/>
                  <a:gd name="T37" fmla="*/ 1 h 99"/>
                  <a:gd name="T38" fmla="*/ 30 w 55"/>
                  <a:gd name="T39" fmla="*/ 0 h 99"/>
                  <a:gd name="T40" fmla="*/ 46 w 55"/>
                  <a:gd name="T41" fmla="*/ 2 h 99"/>
                  <a:gd name="T42" fmla="*/ 53 w 55"/>
                  <a:gd name="T43" fmla="*/ 8 h 99"/>
                  <a:gd name="T44" fmla="*/ 52 w 55"/>
                  <a:gd name="T45" fmla="*/ 11 h 99"/>
                  <a:gd name="T46" fmla="*/ 49 w 55"/>
                  <a:gd name="T47" fmla="*/ 13 h 99"/>
                  <a:gd name="T48" fmla="*/ 46 w 55"/>
                  <a:gd name="T49" fmla="*/ 12 h 99"/>
                  <a:gd name="T50" fmla="*/ 40 w 55"/>
                  <a:gd name="T51" fmla="*/ 9 h 99"/>
                  <a:gd name="T52" fmla="*/ 30 w 55"/>
                  <a:gd name="T53" fmla="*/ 8 h 99"/>
                  <a:gd name="T54" fmla="*/ 16 w 55"/>
                  <a:gd name="T55" fmla="*/ 12 h 99"/>
                  <a:gd name="T56" fmla="*/ 11 w 55"/>
                  <a:gd name="T57" fmla="*/ 23 h 99"/>
                  <a:gd name="T58" fmla="*/ 14 w 55"/>
                  <a:gd name="T59" fmla="*/ 33 h 99"/>
                  <a:gd name="T60" fmla="*/ 22 w 55"/>
                  <a:gd name="T61" fmla="*/ 39 h 99"/>
                  <a:gd name="T62" fmla="*/ 33 w 55"/>
                  <a:gd name="T63" fmla="*/ 43 h 99"/>
                  <a:gd name="T64" fmla="*/ 44 w 55"/>
                  <a:gd name="T65" fmla="*/ 48 h 99"/>
                  <a:gd name="T66" fmla="*/ 52 w 55"/>
                  <a:gd name="T67" fmla="*/ 57 h 99"/>
                  <a:gd name="T68" fmla="*/ 55 w 55"/>
                  <a:gd name="T69" fmla="*/ 72 h 99"/>
                  <a:gd name="T70" fmla="*/ 48 w 55"/>
                  <a:gd name="T71" fmla="*/ 92 h 99"/>
                  <a:gd name="T72" fmla="*/ 27 w 55"/>
                  <a:gd name="T73" fmla="*/ 99 h 99"/>
                  <a:gd name="T74" fmla="*/ 8 w 55"/>
                  <a:gd name="T75" fmla="*/ 94 h 99"/>
                  <a:gd name="T76" fmla="*/ 0 w 55"/>
                  <a:gd name="T77" fmla="*/ 8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5" h="99">
                    <a:moveTo>
                      <a:pt x="0" y="85"/>
                    </a:moveTo>
                    <a:cubicBezTo>
                      <a:pt x="0" y="84"/>
                      <a:pt x="0" y="82"/>
                      <a:pt x="1" y="81"/>
                    </a:cubicBezTo>
                    <a:cubicBezTo>
                      <a:pt x="2" y="80"/>
                      <a:pt x="3" y="80"/>
                      <a:pt x="4" y="80"/>
                    </a:cubicBezTo>
                    <a:cubicBezTo>
                      <a:pt x="4" y="80"/>
                      <a:pt x="5" y="80"/>
                      <a:pt x="6" y="81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1" y="87"/>
                      <a:pt x="14" y="88"/>
                      <a:pt x="16" y="89"/>
                    </a:cubicBezTo>
                    <a:cubicBezTo>
                      <a:pt x="19" y="90"/>
                      <a:pt x="23" y="91"/>
                      <a:pt x="27" y="91"/>
                    </a:cubicBezTo>
                    <a:cubicBezTo>
                      <a:pt x="33" y="91"/>
                      <a:pt x="38" y="89"/>
                      <a:pt x="41" y="86"/>
                    </a:cubicBezTo>
                    <a:cubicBezTo>
                      <a:pt x="45" y="83"/>
                      <a:pt x="47" y="78"/>
                      <a:pt x="47" y="72"/>
                    </a:cubicBezTo>
                    <a:cubicBezTo>
                      <a:pt x="47" y="68"/>
                      <a:pt x="46" y="65"/>
                      <a:pt x="44" y="62"/>
                    </a:cubicBezTo>
                    <a:cubicBezTo>
                      <a:pt x="42" y="59"/>
                      <a:pt x="40" y="57"/>
                      <a:pt x="38" y="56"/>
                    </a:cubicBezTo>
                    <a:cubicBezTo>
                      <a:pt x="35" y="54"/>
                      <a:pt x="32" y="53"/>
                      <a:pt x="29" y="51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6" y="46"/>
                      <a:pt x="13" y="45"/>
                      <a:pt x="11" y="43"/>
                    </a:cubicBezTo>
                    <a:cubicBezTo>
                      <a:pt x="8" y="41"/>
                      <a:pt x="6" y="39"/>
                      <a:pt x="5" y="36"/>
                    </a:cubicBezTo>
                    <a:cubicBezTo>
                      <a:pt x="3" y="32"/>
                      <a:pt x="2" y="29"/>
                      <a:pt x="2" y="24"/>
                    </a:cubicBezTo>
                    <a:cubicBezTo>
                      <a:pt x="2" y="20"/>
                      <a:pt x="3" y="16"/>
                      <a:pt x="5" y="12"/>
                    </a:cubicBezTo>
                    <a:cubicBezTo>
                      <a:pt x="6" y="9"/>
                      <a:pt x="9" y="6"/>
                      <a:pt x="12" y="5"/>
                    </a:cubicBezTo>
                    <a:cubicBezTo>
                      <a:pt x="15" y="3"/>
                      <a:pt x="18" y="2"/>
                      <a:pt x="21" y="1"/>
                    </a:cubicBezTo>
                    <a:cubicBezTo>
                      <a:pt x="24" y="0"/>
                      <a:pt x="27" y="0"/>
                      <a:pt x="30" y="0"/>
                    </a:cubicBezTo>
                    <a:cubicBezTo>
                      <a:pt x="36" y="0"/>
                      <a:pt x="41" y="1"/>
                      <a:pt x="46" y="2"/>
                    </a:cubicBezTo>
                    <a:cubicBezTo>
                      <a:pt x="51" y="4"/>
                      <a:pt x="53" y="6"/>
                      <a:pt x="53" y="8"/>
                    </a:cubicBezTo>
                    <a:cubicBezTo>
                      <a:pt x="53" y="9"/>
                      <a:pt x="53" y="10"/>
                      <a:pt x="52" y="11"/>
                    </a:cubicBezTo>
                    <a:cubicBezTo>
                      <a:pt x="51" y="12"/>
                      <a:pt x="50" y="13"/>
                      <a:pt x="49" y="13"/>
                    </a:cubicBezTo>
                    <a:cubicBezTo>
                      <a:pt x="49" y="13"/>
                      <a:pt x="48" y="12"/>
                      <a:pt x="46" y="12"/>
                    </a:cubicBezTo>
                    <a:cubicBezTo>
                      <a:pt x="45" y="11"/>
                      <a:pt x="42" y="10"/>
                      <a:pt x="40" y="9"/>
                    </a:cubicBezTo>
                    <a:cubicBezTo>
                      <a:pt x="37" y="8"/>
                      <a:pt x="34" y="8"/>
                      <a:pt x="30" y="8"/>
                    </a:cubicBezTo>
                    <a:cubicBezTo>
                      <a:pt x="25" y="8"/>
                      <a:pt x="20" y="9"/>
                      <a:pt x="16" y="12"/>
                    </a:cubicBezTo>
                    <a:cubicBezTo>
                      <a:pt x="13" y="14"/>
                      <a:pt x="11" y="18"/>
                      <a:pt x="11" y="23"/>
                    </a:cubicBezTo>
                    <a:cubicBezTo>
                      <a:pt x="11" y="27"/>
                      <a:pt x="12" y="31"/>
                      <a:pt x="14" y="33"/>
                    </a:cubicBezTo>
                    <a:cubicBezTo>
                      <a:pt x="16" y="36"/>
                      <a:pt x="19" y="38"/>
                      <a:pt x="22" y="39"/>
                    </a:cubicBezTo>
                    <a:cubicBezTo>
                      <a:pt x="26" y="40"/>
                      <a:pt x="29" y="41"/>
                      <a:pt x="33" y="43"/>
                    </a:cubicBezTo>
                    <a:cubicBezTo>
                      <a:pt x="37" y="45"/>
                      <a:pt x="41" y="46"/>
                      <a:pt x="44" y="48"/>
                    </a:cubicBezTo>
                    <a:cubicBezTo>
                      <a:pt x="47" y="50"/>
                      <a:pt x="50" y="53"/>
                      <a:pt x="52" y="57"/>
                    </a:cubicBezTo>
                    <a:cubicBezTo>
                      <a:pt x="54" y="61"/>
                      <a:pt x="55" y="66"/>
                      <a:pt x="55" y="72"/>
                    </a:cubicBezTo>
                    <a:cubicBezTo>
                      <a:pt x="55" y="81"/>
                      <a:pt x="53" y="88"/>
                      <a:pt x="48" y="92"/>
                    </a:cubicBezTo>
                    <a:cubicBezTo>
                      <a:pt x="43" y="97"/>
                      <a:pt x="36" y="99"/>
                      <a:pt x="27" y="99"/>
                    </a:cubicBezTo>
                    <a:cubicBezTo>
                      <a:pt x="19" y="99"/>
                      <a:pt x="13" y="97"/>
                      <a:pt x="8" y="94"/>
                    </a:cubicBezTo>
                    <a:cubicBezTo>
                      <a:pt x="2" y="91"/>
                      <a:pt x="0" y="88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325"/>
              <p:cNvSpPr/>
              <p:nvPr/>
            </p:nvSpPr>
            <p:spPr bwMode="auto">
              <a:xfrm>
                <a:off x="2727" y="2604"/>
                <a:ext cx="61" cy="108"/>
              </a:xfrm>
              <a:custGeom>
                <a:avLst/>
                <a:gdLst>
                  <a:gd name="T0" fmla="*/ 0 w 55"/>
                  <a:gd name="T1" fmla="*/ 95 h 98"/>
                  <a:gd name="T2" fmla="*/ 0 w 55"/>
                  <a:gd name="T3" fmla="*/ 3 h 98"/>
                  <a:gd name="T4" fmla="*/ 1 w 55"/>
                  <a:gd name="T5" fmla="*/ 1 h 98"/>
                  <a:gd name="T6" fmla="*/ 4 w 55"/>
                  <a:gd name="T7" fmla="*/ 0 h 98"/>
                  <a:gd name="T8" fmla="*/ 52 w 55"/>
                  <a:gd name="T9" fmla="*/ 0 h 98"/>
                  <a:gd name="T10" fmla="*/ 55 w 55"/>
                  <a:gd name="T11" fmla="*/ 4 h 98"/>
                  <a:gd name="T12" fmla="*/ 55 w 55"/>
                  <a:gd name="T13" fmla="*/ 7 h 98"/>
                  <a:gd name="T14" fmla="*/ 52 w 55"/>
                  <a:gd name="T15" fmla="*/ 8 h 98"/>
                  <a:gd name="T16" fmla="*/ 9 w 55"/>
                  <a:gd name="T17" fmla="*/ 8 h 98"/>
                  <a:gd name="T18" fmla="*/ 9 w 55"/>
                  <a:gd name="T19" fmla="*/ 45 h 98"/>
                  <a:gd name="T20" fmla="*/ 30 w 55"/>
                  <a:gd name="T21" fmla="*/ 45 h 98"/>
                  <a:gd name="T22" fmla="*/ 33 w 55"/>
                  <a:gd name="T23" fmla="*/ 46 h 98"/>
                  <a:gd name="T24" fmla="*/ 34 w 55"/>
                  <a:gd name="T25" fmla="*/ 49 h 98"/>
                  <a:gd name="T26" fmla="*/ 30 w 55"/>
                  <a:gd name="T27" fmla="*/ 53 h 98"/>
                  <a:gd name="T28" fmla="*/ 9 w 55"/>
                  <a:gd name="T29" fmla="*/ 53 h 98"/>
                  <a:gd name="T30" fmla="*/ 9 w 55"/>
                  <a:gd name="T31" fmla="*/ 90 h 98"/>
                  <a:gd name="T32" fmla="*/ 52 w 55"/>
                  <a:gd name="T33" fmla="*/ 90 h 98"/>
                  <a:gd name="T34" fmla="*/ 54 w 55"/>
                  <a:gd name="T35" fmla="*/ 91 h 98"/>
                  <a:gd name="T36" fmla="*/ 55 w 55"/>
                  <a:gd name="T37" fmla="*/ 94 h 98"/>
                  <a:gd name="T38" fmla="*/ 52 w 55"/>
                  <a:gd name="T39" fmla="*/ 98 h 98"/>
                  <a:gd name="T40" fmla="*/ 4 w 55"/>
                  <a:gd name="T41" fmla="*/ 98 h 98"/>
                  <a:gd name="T42" fmla="*/ 1 w 55"/>
                  <a:gd name="T43" fmla="*/ 97 h 98"/>
                  <a:gd name="T44" fmla="*/ 0 w 55"/>
                  <a:gd name="T45" fmla="*/ 9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98">
                    <a:moveTo>
                      <a:pt x="0" y="9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5" y="1"/>
                      <a:pt x="55" y="4"/>
                    </a:cubicBezTo>
                    <a:cubicBezTo>
                      <a:pt x="55" y="5"/>
                      <a:pt x="55" y="6"/>
                      <a:pt x="55" y="7"/>
                    </a:cubicBezTo>
                    <a:cubicBezTo>
                      <a:pt x="54" y="8"/>
                      <a:pt x="53" y="8"/>
                      <a:pt x="52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5"/>
                      <a:pt x="32" y="45"/>
                      <a:pt x="33" y="46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34" y="52"/>
                      <a:pt x="32" y="53"/>
                      <a:pt x="30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3" y="90"/>
                      <a:pt x="54" y="90"/>
                      <a:pt x="54" y="91"/>
                    </a:cubicBezTo>
                    <a:cubicBezTo>
                      <a:pt x="55" y="92"/>
                      <a:pt x="55" y="93"/>
                      <a:pt x="55" y="94"/>
                    </a:cubicBezTo>
                    <a:cubicBezTo>
                      <a:pt x="55" y="97"/>
                      <a:pt x="54" y="98"/>
                      <a:pt x="52" y="98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3" y="98"/>
                      <a:pt x="2" y="98"/>
                      <a:pt x="1" y="97"/>
                    </a:cubicBezTo>
                    <a:cubicBezTo>
                      <a:pt x="1" y="97"/>
                      <a:pt x="0" y="96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326"/>
              <p:cNvSpPr>
                <a:spLocks noEditPoints="1"/>
              </p:cNvSpPr>
              <p:nvPr/>
            </p:nvSpPr>
            <p:spPr bwMode="auto">
              <a:xfrm>
                <a:off x="2794" y="2603"/>
                <a:ext cx="74" cy="109"/>
              </a:xfrm>
              <a:custGeom>
                <a:avLst/>
                <a:gdLst>
                  <a:gd name="T0" fmla="*/ 0 w 67"/>
                  <a:gd name="T1" fmla="*/ 95 h 99"/>
                  <a:gd name="T2" fmla="*/ 0 w 67"/>
                  <a:gd name="T3" fmla="*/ 94 h 99"/>
                  <a:gd name="T4" fmla="*/ 28 w 67"/>
                  <a:gd name="T5" fmla="*/ 3 h 99"/>
                  <a:gd name="T6" fmla="*/ 33 w 67"/>
                  <a:gd name="T7" fmla="*/ 0 h 99"/>
                  <a:gd name="T8" fmla="*/ 39 w 67"/>
                  <a:gd name="T9" fmla="*/ 3 h 99"/>
                  <a:gd name="T10" fmla="*/ 67 w 67"/>
                  <a:gd name="T11" fmla="*/ 95 h 99"/>
                  <a:gd name="T12" fmla="*/ 67 w 67"/>
                  <a:gd name="T13" fmla="*/ 95 h 99"/>
                  <a:gd name="T14" fmla="*/ 67 w 67"/>
                  <a:gd name="T15" fmla="*/ 95 h 99"/>
                  <a:gd name="T16" fmla="*/ 65 w 67"/>
                  <a:gd name="T17" fmla="*/ 98 h 99"/>
                  <a:gd name="T18" fmla="*/ 61 w 67"/>
                  <a:gd name="T19" fmla="*/ 99 h 99"/>
                  <a:gd name="T20" fmla="*/ 58 w 67"/>
                  <a:gd name="T21" fmla="*/ 97 h 99"/>
                  <a:gd name="T22" fmla="*/ 52 w 67"/>
                  <a:gd name="T23" fmla="*/ 76 h 99"/>
                  <a:gd name="T24" fmla="*/ 15 w 67"/>
                  <a:gd name="T25" fmla="*/ 76 h 99"/>
                  <a:gd name="T26" fmla="*/ 9 w 67"/>
                  <a:gd name="T27" fmla="*/ 97 h 99"/>
                  <a:gd name="T28" fmla="*/ 5 w 67"/>
                  <a:gd name="T29" fmla="*/ 99 h 99"/>
                  <a:gd name="T30" fmla="*/ 2 w 67"/>
                  <a:gd name="T31" fmla="*/ 98 h 99"/>
                  <a:gd name="T32" fmla="*/ 0 w 67"/>
                  <a:gd name="T33" fmla="*/ 95 h 99"/>
                  <a:gd name="T34" fmla="*/ 17 w 67"/>
                  <a:gd name="T35" fmla="*/ 68 h 99"/>
                  <a:gd name="T36" fmla="*/ 50 w 67"/>
                  <a:gd name="T37" fmla="*/ 68 h 99"/>
                  <a:gd name="T38" fmla="*/ 34 w 67"/>
                  <a:gd name="T39" fmla="*/ 14 h 99"/>
                  <a:gd name="T40" fmla="*/ 17 w 67"/>
                  <a:gd name="T41" fmla="*/ 6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99">
                    <a:moveTo>
                      <a:pt x="0" y="95"/>
                    </a:moveTo>
                    <a:cubicBezTo>
                      <a:pt x="0" y="95"/>
                      <a:pt x="0" y="95"/>
                      <a:pt x="0" y="94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31" y="0"/>
                      <a:pt x="33" y="0"/>
                    </a:cubicBezTo>
                    <a:cubicBezTo>
                      <a:pt x="36" y="0"/>
                      <a:pt x="38" y="1"/>
                      <a:pt x="39" y="3"/>
                    </a:cubicBezTo>
                    <a:cubicBezTo>
                      <a:pt x="67" y="95"/>
                      <a:pt x="67" y="95"/>
                      <a:pt x="67" y="95"/>
                    </a:cubicBezTo>
                    <a:cubicBezTo>
                      <a:pt x="67" y="95"/>
                      <a:pt x="67" y="95"/>
                      <a:pt x="67" y="95"/>
                    </a:cubicBezTo>
                    <a:cubicBezTo>
                      <a:pt x="67" y="95"/>
                      <a:pt x="67" y="95"/>
                      <a:pt x="67" y="95"/>
                    </a:cubicBezTo>
                    <a:cubicBezTo>
                      <a:pt x="67" y="96"/>
                      <a:pt x="66" y="97"/>
                      <a:pt x="65" y="98"/>
                    </a:cubicBezTo>
                    <a:cubicBezTo>
                      <a:pt x="64" y="99"/>
                      <a:pt x="63" y="99"/>
                      <a:pt x="61" y="99"/>
                    </a:cubicBezTo>
                    <a:cubicBezTo>
                      <a:pt x="60" y="99"/>
                      <a:pt x="59" y="98"/>
                      <a:pt x="58" y="97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8" y="98"/>
                      <a:pt x="7" y="99"/>
                      <a:pt x="5" y="99"/>
                    </a:cubicBezTo>
                    <a:cubicBezTo>
                      <a:pt x="4" y="99"/>
                      <a:pt x="3" y="99"/>
                      <a:pt x="2" y="98"/>
                    </a:cubicBezTo>
                    <a:cubicBezTo>
                      <a:pt x="1" y="97"/>
                      <a:pt x="0" y="96"/>
                      <a:pt x="0" y="95"/>
                    </a:cubicBezTo>
                    <a:close/>
                    <a:moveTo>
                      <a:pt x="17" y="68"/>
                    </a:moveTo>
                    <a:cubicBezTo>
                      <a:pt x="50" y="68"/>
                      <a:pt x="50" y="68"/>
                      <a:pt x="50" y="68"/>
                    </a:cubicBezTo>
                    <a:cubicBezTo>
                      <a:pt x="34" y="14"/>
                      <a:pt x="34" y="14"/>
                      <a:pt x="34" y="14"/>
                    </a:cubicBezTo>
                    <a:lnTo>
                      <a:pt x="17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327"/>
              <p:cNvSpPr/>
              <p:nvPr/>
            </p:nvSpPr>
            <p:spPr bwMode="auto">
              <a:xfrm>
                <a:off x="2911" y="2604"/>
                <a:ext cx="60" cy="109"/>
              </a:xfrm>
              <a:custGeom>
                <a:avLst/>
                <a:gdLst>
                  <a:gd name="T0" fmla="*/ 0 w 55"/>
                  <a:gd name="T1" fmla="*/ 70 h 99"/>
                  <a:gd name="T2" fmla="*/ 0 w 55"/>
                  <a:gd name="T3" fmla="*/ 29 h 99"/>
                  <a:gd name="T4" fmla="*/ 7 w 55"/>
                  <a:gd name="T5" fmla="*/ 7 h 99"/>
                  <a:gd name="T6" fmla="*/ 28 w 55"/>
                  <a:gd name="T7" fmla="*/ 0 h 99"/>
                  <a:gd name="T8" fmla="*/ 48 w 55"/>
                  <a:gd name="T9" fmla="*/ 7 h 99"/>
                  <a:gd name="T10" fmla="*/ 55 w 55"/>
                  <a:gd name="T11" fmla="*/ 22 h 99"/>
                  <a:gd name="T12" fmla="*/ 54 w 55"/>
                  <a:gd name="T13" fmla="*/ 27 h 99"/>
                  <a:gd name="T14" fmla="*/ 51 w 55"/>
                  <a:gd name="T15" fmla="*/ 28 h 99"/>
                  <a:gd name="T16" fmla="*/ 47 w 55"/>
                  <a:gd name="T17" fmla="*/ 24 h 99"/>
                  <a:gd name="T18" fmla="*/ 46 w 55"/>
                  <a:gd name="T19" fmla="*/ 21 h 99"/>
                  <a:gd name="T20" fmla="*/ 44 w 55"/>
                  <a:gd name="T21" fmla="*/ 16 h 99"/>
                  <a:gd name="T22" fmla="*/ 41 w 55"/>
                  <a:gd name="T23" fmla="*/ 12 h 99"/>
                  <a:gd name="T24" fmla="*/ 36 w 55"/>
                  <a:gd name="T25" fmla="*/ 9 h 99"/>
                  <a:gd name="T26" fmla="*/ 28 w 55"/>
                  <a:gd name="T27" fmla="*/ 8 h 99"/>
                  <a:gd name="T28" fmla="*/ 8 w 55"/>
                  <a:gd name="T29" fmla="*/ 29 h 99"/>
                  <a:gd name="T30" fmla="*/ 8 w 55"/>
                  <a:gd name="T31" fmla="*/ 70 h 99"/>
                  <a:gd name="T32" fmla="*/ 28 w 55"/>
                  <a:gd name="T33" fmla="*/ 91 h 99"/>
                  <a:gd name="T34" fmla="*/ 38 w 55"/>
                  <a:gd name="T35" fmla="*/ 89 h 99"/>
                  <a:gd name="T36" fmla="*/ 43 w 55"/>
                  <a:gd name="T37" fmla="*/ 85 h 99"/>
                  <a:gd name="T38" fmla="*/ 46 w 55"/>
                  <a:gd name="T39" fmla="*/ 80 h 99"/>
                  <a:gd name="T40" fmla="*/ 47 w 55"/>
                  <a:gd name="T41" fmla="*/ 74 h 99"/>
                  <a:gd name="T42" fmla="*/ 51 w 55"/>
                  <a:gd name="T43" fmla="*/ 71 h 99"/>
                  <a:gd name="T44" fmla="*/ 54 w 55"/>
                  <a:gd name="T45" fmla="*/ 72 h 99"/>
                  <a:gd name="T46" fmla="*/ 55 w 55"/>
                  <a:gd name="T47" fmla="*/ 76 h 99"/>
                  <a:gd name="T48" fmla="*/ 48 w 55"/>
                  <a:gd name="T49" fmla="*/ 92 h 99"/>
                  <a:gd name="T50" fmla="*/ 27 w 55"/>
                  <a:gd name="T51" fmla="*/ 99 h 99"/>
                  <a:gd name="T52" fmla="*/ 7 w 55"/>
                  <a:gd name="T53" fmla="*/ 92 h 99"/>
                  <a:gd name="T54" fmla="*/ 0 w 55"/>
                  <a:gd name="T55" fmla="*/ 7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99">
                    <a:moveTo>
                      <a:pt x="0" y="7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19"/>
                      <a:pt x="2" y="12"/>
                      <a:pt x="7" y="7"/>
                    </a:cubicBezTo>
                    <a:cubicBezTo>
                      <a:pt x="13" y="2"/>
                      <a:pt x="19" y="0"/>
                      <a:pt x="28" y="0"/>
                    </a:cubicBezTo>
                    <a:cubicBezTo>
                      <a:pt x="36" y="0"/>
                      <a:pt x="43" y="2"/>
                      <a:pt x="48" y="7"/>
                    </a:cubicBezTo>
                    <a:cubicBezTo>
                      <a:pt x="53" y="11"/>
                      <a:pt x="55" y="16"/>
                      <a:pt x="55" y="22"/>
                    </a:cubicBezTo>
                    <a:cubicBezTo>
                      <a:pt x="55" y="25"/>
                      <a:pt x="55" y="26"/>
                      <a:pt x="54" y="27"/>
                    </a:cubicBezTo>
                    <a:cubicBezTo>
                      <a:pt x="54" y="27"/>
                      <a:pt x="53" y="28"/>
                      <a:pt x="51" y="28"/>
                    </a:cubicBezTo>
                    <a:cubicBezTo>
                      <a:pt x="48" y="28"/>
                      <a:pt x="47" y="27"/>
                      <a:pt x="47" y="24"/>
                    </a:cubicBezTo>
                    <a:cubicBezTo>
                      <a:pt x="47" y="23"/>
                      <a:pt x="46" y="22"/>
                      <a:pt x="46" y="21"/>
                    </a:cubicBezTo>
                    <a:cubicBezTo>
                      <a:pt x="46" y="19"/>
                      <a:pt x="45" y="18"/>
                      <a:pt x="44" y="16"/>
                    </a:cubicBezTo>
                    <a:cubicBezTo>
                      <a:pt x="44" y="15"/>
                      <a:pt x="43" y="13"/>
                      <a:pt x="41" y="12"/>
                    </a:cubicBezTo>
                    <a:cubicBezTo>
                      <a:pt x="40" y="11"/>
                      <a:pt x="38" y="10"/>
                      <a:pt x="36" y="9"/>
                    </a:cubicBezTo>
                    <a:cubicBezTo>
                      <a:pt x="34" y="9"/>
                      <a:pt x="31" y="8"/>
                      <a:pt x="28" y="8"/>
                    </a:cubicBezTo>
                    <a:cubicBezTo>
                      <a:pt x="15" y="8"/>
                      <a:pt x="8" y="15"/>
                      <a:pt x="8" y="29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8" y="84"/>
                      <a:pt x="15" y="91"/>
                      <a:pt x="28" y="91"/>
                    </a:cubicBezTo>
                    <a:cubicBezTo>
                      <a:pt x="32" y="91"/>
                      <a:pt x="35" y="90"/>
                      <a:pt x="38" y="89"/>
                    </a:cubicBezTo>
                    <a:cubicBezTo>
                      <a:pt x="40" y="88"/>
                      <a:pt x="42" y="87"/>
                      <a:pt x="43" y="85"/>
                    </a:cubicBezTo>
                    <a:cubicBezTo>
                      <a:pt x="44" y="83"/>
                      <a:pt x="45" y="81"/>
                      <a:pt x="46" y="80"/>
                    </a:cubicBezTo>
                    <a:cubicBezTo>
                      <a:pt x="46" y="78"/>
                      <a:pt x="46" y="76"/>
                      <a:pt x="47" y="74"/>
                    </a:cubicBezTo>
                    <a:cubicBezTo>
                      <a:pt x="47" y="72"/>
                      <a:pt x="48" y="71"/>
                      <a:pt x="51" y="71"/>
                    </a:cubicBezTo>
                    <a:cubicBezTo>
                      <a:pt x="53" y="71"/>
                      <a:pt x="54" y="71"/>
                      <a:pt x="54" y="72"/>
                    </a:cubicBezTo>
                    <a:cubicBezTo>
                      <a:pt x="55" y="73"/>
                      <a:pt x="55" y="74"/>
                      <a:pt x="55" y="76"/>
                    </a:cubicBezTo>
                    <a:cubicBezTo>
                      <a:pt x="55" y="83"/>
                      <a:pt x="53" y="88"/>
                      <a:pt x="48" y="92"/>
                    </a:cubicBezTo>
                    <a:cubicBezTo>
                      <a:pt x="43" y="97"/>
                      <a:pt x="36" y="99"/>
                      <a:pt x="27" y="99"/>
                    </a:cubicBezTo>
                    <a:cubicBezTo>
                      <a:pt x="19" y="99"/>
                      <a:pt x="12" y="97"/>
                      <a:pt x="7" y="92"/>
                    </a:cubicBezTo>
                    <a:cubicBezTo>
                      <a:pt x="2" y="87"/>
                      <a:pt x="0" y="80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328"/>
              <p:cNvSpPr>
                <a:spLocks noEditPoints="1"/>
              </p:cNvSpPr>
              <p:nvPr/>
            </p:nvSpPr>
            <p:spPr bwMode="auto">
              <a:xfrm>
                <a:off x="2989" y="2604"/>
                <a:ext cx="61" cy="108"/>
              </a:xfrm>
              <a:custGeom>
                <a:avLst/>
                <a:gdLst>
                  <a:gd name="T0" fmla="*/ 0 w 56"/>
                  <a:gd name="T1" fmla="*/ 95 h 98"/>
                  <a:gd name="T2" fmla="*/ 0 w 56"/>
                  <a:gd name="T3" fmla="*/ 3 h 98"/>
                  <a:gd name="T4" fmla="*/ 3 w 56"/>
                  <a:gd name="T5" fmla="*/ 0 h 98"/>
                  <a:gd name="T6" fmla="*/ 27 w 56"/>
                  <a:gd name="T7" fmla="*/ 0 h 98"/>
                  <a:gd name="T8" fmla="*/ 48 w 56"/>
                  <a:gd name="T9" fmla="*/ 6 h 98"/>
                  <a:gd name="T10" fmla="*/ 56 w 56"/>
                  <a:gd name="T11" fmla="*/ 26 h 98"/>
                  <a:gd name="T12" fmla="*/ 35 w 56"/>
                  <a:gd name="T13" fmla="*/ 52 h 98"/>
                  <a:gd name="T14" fmla="*/ 56 w 56"/>
                  <a:gd name="T15" fmla="*/ 92 h 98"/>
                  <a:gd name="T16" fmla="*/ 56 w 56"/>
                  <a:gd name="T17" fmla="*/ 94 h 98"/>
                  <a:gd name="T18" fmla="*/ 55 w 56"/>
                  <a:gd name="T19" fmla="*/ 97 h 98"/>
                  <a:gd name="T20" fmla="*/ 51 w 56"/>
                  <a:gd name="T21" fmla="*/ 98 h 98"/>
                  <a:gd name="T22" fmla="*/ 46 w 56"/>
                  <a:gd name="T23" fmla="*/ 94 h 98"/>
                  <a:gd name="T24" fmla="*/ 26 w 56"/>
                  <a:gd name="T25" fmla="*/ 53 h 98"/>
                  <a:gd name="T26" fmla="*/ 9 w 56"/>
                  <a:gd name="T27" fmla="*/ 53 h 98"/>
                  <a:gd name="T28" fmla="*/ 9 w 56"/>
                  <a:gd name="T29" fmla="*/ 95 h 98"/>
                  <a:gd name="T30" fmla="*/ 7 w 56"/>
                  <a:gd name="T31" fmla="*/ 97 h 98"/>
                  <a:gd name="T32" fmla="*/ 4 w 56"/>
                  <a:gd name="T33" fmla="*/ 98 h 98"/>
                  <a:gd name="T34" fmla="*/ 1 w 56"/>
                  <a:gd name="T35" fmla="*/ 97 h 98"/>
                  <a:gd name="T36" fmla="*/ 0 w 56"/>
                  <a:gd name="T37" fmla="*/ 95 h 98"/>
                  <a:gd name="T38" fmla="*/ 9 w 56"/>
                  <a:gd name="T39" fmla="*/ 46 h 98"/>
                  <a:gd name="T40" fmla="*/ 27 w 56"/>
                  <a:gd name="T41" fmla="*/ 46 h 98"/>
                  <a:gd name="T42" fmla="*/ 47 w 56"/>
                  <a:gd name="T43" fmla="*/ 27 h 98"/>
                  <a:gd name="T44" fmla="*/ 27 w 56"/>
                  <a:gd name="T45" fmla="*/ 8 h 98"/>
                  <a:gd name="T46" fmla="*/ 9 w 56"/>
                  <a:gd name="T47" fmla="*/ 8 h 98"/>
                  <a:gd name="T48" fmla="*/ 9 w 56"/>
                  <a:gd name="T49" fmla="*/ 4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6" h="98">
                    <a:moveTo>
                      <a:pt x="0" y="9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36" y="0"/>
                      <a:pt x="43" y="2"/>
                      <a:pt x="48" y="6"/>
                    </a:cubicBezTo>
                    <a:cubicBezTo>
                      <a:pt x="53" y="10"/>
                      <a:pt x="56" y="17"/>
                      <a:pt x="56" y="26"/>
                    </a:cubicBezTo>
                    <a:cubicBezTo>
                      <a:pt x="56" y="41"/>
                      <a:pt x="49" y="50"/>
                      <a:pt x="35" y="52"/>
                    </a:cubicBezTo>
                    <a:cubicBezTo>
                      <a:pt x="56" y="92"/>
                      <a:pt x="56" y="92"/>
                      <a:pt x="56" y="92"/>
                    </a:cubicBezTo>
                    <a:cubicBezTo>
                      <a:pt x="56" y="92"/>
                      <a:pt x="56" y="93"/>
                      <a:pt x="56" y="94"/>
                    </a:cubicBezTo>
                    <a:cubicBezTo>
                      <a:pt x="56" y="95"/>
                      <a:pt x="56" y="96"/>
                      <a:pt x="55" y="97"/>
                    </a:cubicBezTo>
                    <a:cubicBezTo>
                      <a:pt x="54" y="98"/>
                      <a:pt x="52" y="98"/>
                      <a:pt x="51" y="98"/>
                    </a:cubicBezTo>
                    <a:cubicBezTo>
                      <a:pt x="50" y="98"/>
                      <a:pt x="48" y="97"/>
                      <a:pt x="46" y="9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6"/>
                      <a:pt x="8" y="97"/>
                      <a:pt x="7" y="97"/>
                    </a:cubicBezTo>
                    <a:cubicBezTo>
                      <a:pt x="6" y="98"/>
                      <a:pt x="5" y="98"/>
                      <a:pt x="4" y="98"/>
                    </a:cubicBezTo>
                    <a:cubicBezTo>
                      <a:pt x="3" y="98"/>
                      <a:pt x="2" y="98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lose/>
                    <a:moveTo>
                      <a:pt x="9" y="46"/>
                    </a:moveTo>
                    <a:cubicBezTo>
                      <a:pt x="27" y="46"/>
                      <a:pt x="27" y="46"/>
                      <a:pt x="27" y="46"/>
                    </a:cubicBezTo>
                    <a:cubicBezTo>
                      <a:pt x="40" y="46"/>
                      <a:pt x="47" y="39"/>
                      <a:pt x="47" y="27"/>
                    </a:cubicBezTo>
                    <a:cubicBezTo>
                      <a:pt x="47" y="14"/>
                      <a:pt x="40" y="8"/>
                      <a:pt x="27" y="8"/>
                    </a:cubicBezTo>
                    <a:cubicBezTo>
                      <a:pt x="9" y="8"/>
                      <a:pt x="9" y="8"/>
                      <a:pt x="9" y="8"/>
                    </a:cubicBez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329"/>
              <p:cNvSpPr/>
              <p:nvPr/>
            </p:nvSpPr>
            <p:spPr bwMode="auto">
              <a:xfrm>
                <a:off x="3066" y="2604"/>
                <a:ext cx="62" cy="109"/>
              </a:xfrm>
              <a:custGeom>
                <a:avLst/>
                <a:gdLst>
                  <a:gd name="T0" fmla="*/ 0 w 57"/>
                  <a:gd name="T1" fmla="*/ 70 h 99"/>
                  <a:gd name="T2" fmla="*/ 0 w 57"/>
                  <a:gd name="T3" fmla="*/ 3 h 99"/>
                  <a:gd name="T4" fmla="*/ 5 w 57"/>
                  <a:gd name="T5" fmla="*/ 0 h 99"/>
                  <a:gd name="T6" fmla="*/ 9 w 57"/>
                  <a:gd name="T7" fmla="*/ 3 h 99"/>
                  <a:gd name="T8" fmla="*/ 9 w 57"/>
                  <a:gd name="T9" fmla="*/ 70 h 99"/>
                  <a:gd name="T10" fmla="*/ 14 w 57"/>
                  <a:gd name="T11" fmla="*/ 86 h 99"/>
                  <a:gd name="T12" fmla="*/ 29 w 57"/>
                  <a:gd name="T13" fmla="*/ 91 h 99"/>
                  <a:gd name="T14" fmla="*/ 43 w 57"/>
                  <a:gd name="T15" fmla="*/ 86 h 99"/>
                  <a:gd name="T16" fmla="*/ 48 w 57"/>
                  <a:gd name="T17" fmla="*/ 70 h 99"/>
                  <a:gd name="T18" fmla="*/ 48 w 57"/>
                  <a:gd name="T19" fmla="*/ 3 h 99"/>
                  <a:gd name="T20" fmla="*/ 52 w 57"/>
                  <a:gd name="T21" fmla="*/ 0 h 99"/>
                  <a:gd name="T22" fmla="*/ 57 w 57"/>
                  <a:gd name="T23" fmla="*/ 3 h 99"/>
                  <a:gd name="T24" fmla="*/ 57 w 57"/>
                  <a:gd name="T25" fmla="*/ 70 h 99"/>
                  <a:gd name="T26" fmla="*/ 49 w 57"/>
                  <a:gd name="T27" fmla="*/ 92 h 99"/>
                  <a:gd name="T28" fmla="*/ 29 w 57"/>
                  <a:gd name="T29" fmla="*/ 99 h 99"/>
                  <a:gd name="T30" fmla="*/ 8 w 57"/>
                  <a:gd name="T31" fmla="*/ 92 h 99"/>
                  <a:gd name="T32" fmla="*/ 0 w 57"/>
                  <a:gd name="T33" fmla="*/ 7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99">
                    <a:moveTo>
                      <a:pt x="0" y="7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8" y="0"/>
                      <a:pt x="9" y="1"/>
                      <a:pt x="9" y="3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7"/>
                      <a:pt x="11" y="82"/>
                      <a:pt x="14" y="86"/>
                    </a:cubicBezTo>
                    <a:cubicBezTo>
                      <a:pt x="18" y="89"/>
                      <a:pt x="22" y="91"/>
                      <a:pt x="29" y="91"/>
                    </a:cubicBezTo>
                    <a:cubicBezTo>
                      <a:pt x="35" y="91"/>
                      <a:pt x="40" y="89"/>
                      <a:pt x="43" y="86"/>
                    </a:cubicBezTo>
                    <a:cubicBezTo>
                      <a:pt x="46" y="82"/>
                      <a:pt x="48" y="77"/>
                      <a:pt x="48" y="70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1"/>
                      <a:pt x="49" y="0"/>
                      <a:pt x="52" y="0"/>
                    </a:cubicBezTo>
                    <a:cubicBezTo>
                      <a:pt x="55" y="0"/>
                      <a:pt x="57" y="1"/>
                      <a:pt x="57" y="3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7" y="80"/>
                      <a:pt x="54" y="87"/>
                      <a:pt x="49" y="92"/>
                    </a:cubicBezTo>
                    <a:cubicBezTo>
                      <a:pt x="44" y="97"/>
                      <a:pt x="37" y="99"/>
                      <a:pt x="29" y="99"/>
                    </a:cubicBezTo>
                    <a:cubicBezTo>
                      <a:pt x="20" y="99"/>
                      <a:pt x="13" y="97"/>
                      <a:pt x="8" y="92"/>
                    </a:cubicBezTo>
                    <a:cubicBezTo>
                      <a:pt x="3" y="87"/>
                      <a:pt x="0" y="80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330"/>
              <p:cNvSpPr/>
              <p:nvPr/>
            </p:nvSpPr>
            <p:spPr bwMode="auto">
              <a:xfrm>
                <a:off x="3150" y="2604"/>
                <a:ext cx="10" cy="108"/>
              </a:xfrm>
              <a:custGeom>
                <a:avLst/>
                <a:gdLst>
                  <a:gd name="T0" fmla="*/ 0 w 9"/>
                  <a:gd name="T1" fmla="*/ 95 h 98"/>
                  <a:gd name="T2" fmla="*/ 0 w 9"/>
                  <a:gd name="T3" fmla="*/ 3 h 98"/>
                  <a:gd name="T4" fmla="*/ 4 w 9"/>
                  <a:gd name="T5" fmla="*/ 0 h 98"/>
                  <a:gd name="T6" fmla="*/ 9 w 9"/>
                  <a:gd name="T7" fmla="*/ 3 h 98"/>
                  <a:gd name="T8" fmla="*/ 9 w 9"/>
                  <a:gd name="T9" fmla="*/ 95 h 98"/>
                  <a:gd name="T10" fmla="*/ 7 w 9"/>
                  <a:gd name="T11" fmla="*/ 97 h 98"/>
                  <a:gd name="T12" fmla="*/ 4 w 9"/>
                  <a:gd name="T13" fmla="*/ 98 h 98"/>
                  <a:gd name="T14" fmla="*/ 1 w 9"/>
                  <a:gd name="T15" fmla="*/ 97 h 98"/>
                  <a:gd name="T16" fmla="*/ 0 w 9"/>
                  <a:gd name="T17" fmla="*/ 9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8">
                    <a:moveTo>
                      <a:pt x="0" y="9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7" y="0"/>
                      <a:pt x="9" y="1"/>
                      <a:pt x="9" y="3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6"/>
                      <a:pt x="8" y="97"/>
                      <a:pt x="7" y="97"/>
                    </a:cubicBezTo>
                    <a:cubicBezTo>
                      <a:pt x="6" y="98"/>
                      <a:pt x="5" y="98"/>
                      <a:pt x="4" y="98"/>
                    </a:cubicBezTo>
                    <a:cubicBezTo>
                      <a:pt x="3" y="98"/>
                      <a:pt x="2" y="98"/>
                      <a:pt x="1" y="97"/>
                    </a:cubicBezTo>
                    <a:cubicBezTo>
                      <a:pt x="0" y="97"/>
                      <a:pt x="0" y="96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331"/>
              <p:cNvSpPr/>
              <p:nvPr/>
            </p:nvSpPr>
            <p:spPr bwMode="auto">
              <a:xfrm>
                <a:off x="3177" y="2604"/>
                <a:ext cx="60" cy="109"/>
              </a:xfrm>
              <a:custGeom>
                <a:avLst/>
                <a:gdLst>
                  <a:gd name="T0" fmla="*/ 0 w 55"/>
                  <a:gd name="T1" fmla="*/ 85 h 99"/>
                  <a:gd name="T2" fmla="*/ 1 w 55"/>
                  <a:gd name="T3" fmla="*/ 81 h 99"/>
                  <a:gd name="T4" fmla="*/ 4 w 55"/>
                  <a:gd name="T5" fmla="*/ 80 h 99"/>
                  <a:gd name="T6" fmla="*/ 6 w 55"/>
                  <a:gd name="T7" fmla="*/ 81 h 99"/>
                  <a:gd name="T8" fmla="*/ 10 w 55"/>
                  <a:gd name="T9" fmla="*/ 85 h 99"/>
                  <a:gd name="T10" fmla="*/ 16 w 55"/>
                  <a:gd name="T11" fmla="*/ 89 h 99"/>
                  <a:gd name="T12" fmla="*/ 27 w 55"/>
                  <a:gd name="T13" fmla="*/ 91 h 99"/>
                  <a:gd name="T14" fmla="*/ 41 w 55"/>
                  <a:gd name="T15" fmla="*/ 86 h 99"/>
                  <a:gd name="T16" fmla="*/ 47 w 55"/>
                  <a:gd name="T17" fmla="*/ 72 h 99"/>
                  <a:gd name="T18" fmla="*/ 44 w 55"/>
                  <a:gd name="T19" fmla="*/ 62 h 99"/>
                  <a:gd name="T20" fmla="*/ 38 w 55"/>
                  <a:gd name="T21" fmla="*/ 56 h 99"/>
                  <a:gd name="T22" fmla="*/ 29 w 55"/>
                  <a:gd name="T23" fmla="*/ 51 h 99"/>
                  <a:gd name="T24" fmla="*/ 20 w 55"/>
                  <a:gd name="T25" fmla="*/ 47 h 99"/>
                  <a:gd name="T26" fmla="*/ 11 w 55"/>
                  <a:gd name="T27" fmla="*/ 43 h 99"/>
                  <a:gd name="T28" fmla="*/ 5 w 55"/>
                  <a:gd name="T29" fmla="*/ 36 h 99"/>
                  <a:gd name="T30" fmla="*/ 2 w 55"/>
                  <a:gd name="T31" fmla="*/ 24 h 99"/>
                  <a:gd name="T32" fmla="*/ 5 w 55"/>
                  <a:gd name="T33" fmla="*/ 12 h 99"/>
                  <a:gd name="T34" fmla="*/ 12 w 55"/>
                  <a:gd name="T35" fmla="*/ 5 h 99"/>
                  <a:gd name="T36" fmla="*/ 21 w 55"/>
                  <a:gd name="T37" fmla="*/ 1 h 99"/>
                  <a:gd name="T38" fmla="*/ 31 w 55"/>
                  <a:gd name="T39" fmla="*/ 0 h 99"/>
                  <a:gd name="T40" fmla="*/ 46 w 55"/>
                  <a:gd name="T41" fmla="*/ 2 h 99"/>
                  <a:gd name="T42" fmla="*/ 53 w 55"/>
                  <a:gd name="T43" fmla="*/ 8 h 99"/>
                  <a:gd name="T44" fmla="*/ 52 w 55"/>
                  <a:gd name="T45" fmla="*/ 11 h 99"/>
                  <a:gd name="T46" fmla="*/ 49 w 55"/>
                  <a:gd name="T47" fmla="*/ 13 h 99"/>
                  <a:gd name="T48" fmla="*/ 46 w 55"/>
                  <a:gd name="T49" fmla="*/ 12 h 99"/>
                  <a:gd name="T50" fmla="*/ 40 w 55"/>
                  <a:gd name="T51" fmla="*/ 9 h 99"/>
                  <a:gd name="T52" fmla="*/ 30 w 55"/>
                  <a:gd name="T53" fmla="*/ 8 h 99"/>
                  <a:gd name="T54" fmla="*/ 16 w 55"/>
                  <a:gd name="T55" fmla="*/ 12 h 99"/>
                  <a:gd name="T56" fmla="*/ 11 w 55"/>
                  <a:gd name="T57" fmla="*/ 23 h 99"/>
                  <a:gd name="T58" fmla="*/ 14 w 55"/>
                  <a:gd name="T59" fmla="*/ 33 h 99"/>
                  <a:gd name="T60" fmla="*/ 22 w 55"/>
                  <a:gd name="T61" fmla="*/ 39 h 99"/>
                  <a:gd name="T62" fmla="*/ 33 w 55"/>
                  <a:gd name="T63" fmla="*/ 43 h 99"/>
                  <a:gd name="T64" fmla="*/ 44 w 55"/>
                  <a:gd name="T65" fmla="*/ 48 h 99"/>
                  <a:gd name="T66" fmla="*/ 52 w 55"/>
                  <a:gd name="T67" fmla="*/ 57 h 99"/>
                  <a:gd name="T68" fmla="*/ 55 w 55"/>
                  <a:gd name="T69" fmla="*/ 72 h 99"/>
                  <a:gd name="T70" fmla="*/ 48 w 55"/>
                  <a:gd name="T71" fmla="*/ 92 h 99"/>
                  <a:gd name="T72" fmla="*/ 27 w 55"/>
                  <a:gd name="T73" fmla="*/ 99 h 99"/>
                  <a:gd name="T74" fmla="*/ 8 w 55"/>
                  <a:gd name="T75" fmla="*/ 94 h 99"/>
                  <a:gd name="T76" fmla="*/ 0 w 55"/>
                  <a:gd name="T77" fmla="*/ 8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5" h="99">
                    <a:moveTo>
                      <a:pt x="0" y="85"/>
                    </a:moveTo>
                    <a:cubicBezTo>
                      <a:pt x="0" y="84"/>
                      <a:pt x="0" y="82"/>
                      <a:pt x="1" y="81"/>
                    </a:cubicBezTo>
                    <a:cubicBezTo>
                      <a:pt x="2" y="80"/>
                      <a:pt x="3" y="80"/>
                      <a:pt x="4" y="80"/>
                    </a:cubicBezTo>
                    <a:cubicBezTo>
                      <a:pt x="4" y="80"/>
                      <a:pt x="5" y="80"/>
                      <a:pt x="6" y="81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1" y="87"/>
                      <a:pt x="14" y="88"/>
                      <a:pt x="16" y="89"/>
                    </a:cubicBezTo>
                    <a:cubicBezTo>
                      <a:pt x="19" y="90"/>
                      <a:pt x="23" y="91"/>
                      <a:pt x="27" y="91"/>
                    </a:cubicBezTo>
                    <a:cubicBezTo>
                      <a:pt x="33" y="91"/>
                      <a:pt x="38" y="89"/>
                      <a:pt x="41" y="86"/>
                    </a:cubicBezTo>
                    <a:cubicBezTo>
                      <a:pt x="45" y="83"/>
                      <a:pt x="47" y="78"/>
                      <a:pt x="47" y="72"/>
                    </a:cubicBezTo>
                    <a:cubicBezTo>
                      <a:pt x="47" y="68"/>
                      <a:pt x="46" y="65"/>
                      <a:pt x="44" y="62"/>
                    </a:cubicBezTo>
                    <a:cubicBezTo>
                      <a:pt x="42" y="59"/>
                      <a:pt x="40" y="57"/>
                      <a:pt x="38" y="56"/>
                    </a:cubicBezTo>
                    <a:cubicBezTo>
                      <a:pt x="35" y="54"/>
                      <a:pt x="32" y="53"/>
                      <a:pt x="29" y="51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16" y="46"/>
                      <a:pt x="13" y="45"/>
                      <a:pt x="11" y="43"/>
                    </a:cubicBezTo>
                    <a:cubicBezTo>
                      <a:pt x="8" y="41"/>
                      <a:pt x="6" y="39"/>
                      <a:pt x="5" y="36"/>
                    </a:cubicBezTo>
                    <a:cubicBezTo>
                      <a:pt x="3" y="32"/>
                      <a:pt x="2" y="29"/>
                      <a:pt x="2" y="24"/>
                    </a:cubicBezTo>
                    <a:cubicBezTo>
                      <a:pt x="2" y="20"/>
                      <a:pt x="3" y="16"/>
                      <a:pt x="5" y="12"/>
                    </a:cubicBezTo>
                    <a:cubicBezTo>
                      <a:pt x="6" y="9"/>
                      <a:pt x="9" y="6"/>
                      <a:pt x="12" y="5"/>
                    </a:cubicBezTo>
                    <a:cubicBezTo>
                      <a:pt x="15" y="3"/>
                      <a:pt x="18" y="2"/>
                      <a:pt x="21" y="1"/>
                    </a:cubicBezTo>
                    <a:cubicBezTo>
                      <a:pt x="24" y="0"/>
                      <a:pt x="27" y="0"/>
                      <a:pt x="31" y="0"/>
                    </a:cubicBezTo>
                    <a:cubicBezTo>
                      <a:pt x="36" y="0"/>
                      <a:pt x="41" y="1"/>
                      <a:pt x="46" y="2"/>
                    </a:cubicBezTo>
                    <a:cubicBezTo>
                      <a:pt x="51" y="4"/>
                      <a:pt x="53" y="6"/>
                      <a:pt x="53" y="8"/>
                    </a:cubicBezTo>
                    <a:cubicBezTo>
                      <a:pt x="53" y="9"/>
                      <a:pt x="53" y="10"/>
                      <a:pt x="52" y="11"/>
                    </a:cubicBezTo>
                    <a:cubicBezTo>
                      <a:pt x="51" y="12"/>
                      <a:pt x="50" y="13"/>
                      <a:pt x="49" y="13"/>
                    </a:cubicBezTo>
                    <a:cubicBezTo>
                      <a:pt x="49" y="13"/>
                      <a:pt x="48" y="12"/>
                      <a:pt x="46" y="12"/>
                    </a:cubicBezTo>
                    <a:cubicBezTo>
                      <a:pt x="45" y="11"/>
                      <a:pt x="42" y="10"/>
                      <a:pt x="40" y="9"/>
                    </a:cubicBezTo>
                    <a:cubicBezTo>
                      <a:pt x="37" y="8"/>
                      <a:pt x="34" y="8"/>
                      <a:pt x="30" y="8"/>
                    </a:cubicBezTo>
                    <a:cubicBezTo>
                      <a:pt x="25" y="8"/>
                      <a:pt x="20" y="9"/>
                      <a:pt x="16" y="12"/>
                    </a:cubicBezTo>
                    <a:cubicBezTo>
                      <a:pt x="13" y="14"/>
                      <a:pt x="11" y="18"/>
                      <a:pt x="11" y="23"/>
                    </a:cubicBezTo>
                    <a:cubicBezTo>
                      <a:pt x="11" y="27"/>
                      <a:pt x="12" y="31"/>
                      <a:pt x="14" y="33"/>
                    </a:cubicBezTo>
                    <a:cubicBezTo>
                      <a:pt x="16" y="36"/>
                      <a:pt x="19" y="38"/>
                      <a:pt x="22" y="39"/>
                    </a:cubicBezTo>
                    <a:cubicBezTo>
                      <a:pt x="26" y="40"/>
                      <a:pt x="29" y="41"/>
                      <a:pt x="33" y="43"/>
                    </a:cubicBezTo>
                    <a:cubicBezTo>
                      <a:pt x="37" y="45"/>
                      <a:pt x="41" y="46"/>
                      <a:pt x="44" y="48"/>
                    </a:cubicBezTo>
                    <a:cubicBezTo>
                      <a:pt x="47" y="50"/>
                      <a:pt x="50" y="53"/>
                      <a:pt x="52" y="57"/>
                    </a:cubicBezTo>
                    <a:cubicBezTo>
                      <a:pt x="54" y="61"/>
                      <a:pt x="55" y="66"/>
                      <a:pt x="55" y="72"/>
                    </a:cubicBezTo>
                    <a:cubicBezTo>
                      <a:pt x="55" y="81"/>
                      <a:pt x="53" y="88"/>
                      <a:pt x="48" y="92"/>
                    </a:cubicBezTo>
                    <a:cubicBezTo>
                      <a:pt x="43" y="97"/>
                      <a:pt x="36" y="99"/>
                      <a:pt x="27" y="99"/>
                    </a:cubicBezTo>
                    <a:cubicBezTo>
                      <a:pt x="19" y="99"/>
                      <a:pt x="13" y="97"/>
                      <a:pt x="8" y="94"/>
                    </a:cubicBezTo>
                    <a:cubicBezTo>
                      <a:pt x="2" y="91"/>
                      <a:pt x="0" y="88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332"/>
              <p:cNvSpPr/>
              <p:nvPr/>
            </p:nvSpPr>
            <p:spPr bwMode="auto">
              <a:xfrm>
                <a:off x="3255" y="2604"/>
                <a:ext cx="60" cy="108"/>
              </a:xfrm>
              <a:custGeom>
                <a:avLst/>
                <a:gdLst>
                  <a:gd name="T0" fmla="*/ 0 w 55"/>
                  <a:gd name="T1" fmla="*/ 95 h 98"/>
                  <a:gd name="T2" fmla="*/ 0 w 55"/>
                  <a:gd name="T3" fmla="*/ 3 h 98"/>
                  <a:gd name="T4" fmla="*/ 2 w 55"/>
                  <a:gd name="T5" fmla="*/ 1 h 98"/>
                  <a:gd name="T6" fmla="*/ 4 w 55"/>
                  <a:gd name="T7" fmla="*/ 0 h 98"/>
                  <a:gd name="T8" fmla="*/ 52 w 55"/>
                  <a:gd name="T9" fmla="*/ 0 h 98"/>
                  <a:gd name="T10" fmla="*/ 55 w 55"/>
                  <a:gd name="T11" fmla="*/ 4 h 98"/>
                  <a:gd name="T12" fmla="*/ 55 w 55"/>
                  <a:gd name="T13" fmla="*/ 7 h 98"/>
                  <a:gd name="T14" fmla="*/ 52 w 55"/>
                  <a:gd name="T15" fmla="*/ 8 h 98"/>
                  <a:gd name="T16" fmla="*/ 9 w 55"/>
                  <a:gd name="T17" fmla="*/ 8 h 98"/>
                  <a:gd name="T18" fmla="*/ 9 w 55"/>
                  <a:gd name="T19" fmla="*/ 45 h 98"/>
                  <a:gd name="T20" fmla="*/ 30 w 55"/>
                  <a:gd name="T21" fmla="*/ 45 h 98"/>
                  <a:gd name="T22" fmla="*/ 33 w 55"/>
                  <a:gd name="T23" fmla="*/ 46 h 98"/>
                  <a:gd name="T24" fmla="*/ 34 w 55"/>
                  <a:gd name="T25" fmla="*/ 49 h 98"/>
                  <a:gd name="T26" fmla="*/ 30 w 55"/>
                  <a:gd name="T27" fmla="*/ 53 h 98"/>
                  <a:gd name="T28" fmla="*/ 9 w 55"/>
                  <a:gd name="T29" fmla="*/ 53 h 98"/>
                  <a:gd name="T30" fmla="*/ 9 w 55"/>
                  <a:gd name="T31" fmla="*/ 90 h 98"/>
                  <a:gd name="T32" fmla="*/ 52 w 55"/>
                  <a:gd name="T33" fmla="*/ 90 h 98"/>
                  <a:gd name="T34" fmla="*/ 55 w 55"/>
                  <a:gd name="T35" fmla="*/ 91 h 98"/>
                  <a:gd name="T36" fmla="*/ 55 w 55"/>
                  <a:gd name="T37" fmla="*/ 94 h 98"/>
                  <a:gd name="T38" fmla="*/ 52 w 55"/>
                  <a:gd name="T39" fmla="*/ 98 h 98"/>
                  <a:gd name="T40" fmla="*/ 4 w 55"/>
                  <a:gd name="T41" fmla="*/ 98 h 98"/>
                  <a:gd name="T42" fmla="*/ 2 w 55"/>
                  <a:gd name="T43" fmla="*/ 97 h 98"/>
                  <a:gd name="T44" fmla="*/ 0 w 55"/>
                  <a:gd name="T45" fmla="*/ 9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98">
                    <a:moveTo>
                      <a:pt x="0" y="9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5" y="1"/>
                      <a:pt x="55" y="4"/>
                    </a:cubicBezTo>
                    <a:cubicBezTo>
                      <a:pt x="55" y="5"/>
                      <a:pt x="55" y="6"/>
                      <a:pt x="55" y="7"/>
                    </a:cubicBezTo>
                    <a:cubicBezTo>
                      <a:pt x="54" y="8"/>
                      <a:pt x="53" y="8"/>
                      <a:pt x="52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5"/>
                      <a:pt x="32" y="45"/>
                      <a:pt x="33" y="46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34" y="52"/>
                      <a:pt x="32" y="53"/>
                      <a:pt x="30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3" y="90"/>
                      <a:pt x="54" y="90"/>
                      <a:pt x="55" y="91"/>
                    </a:cubicBezTo>
                    <a:cubicBezTo>
                      <a:pt x="55" y="92"/>
                      <a:pt x="55" y="93"/>
                      <a:pt x="55" y="94"/>
                    </a:cubicBezTo>
                    <a:cubicBezTo>
                      <a:pt x="55" y="97"/>
                      <a:pt x="54" y="98"/>
                      <a:pt x="52" y="98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3" y="98"/>
                      <a:pt x="2" y="98"/>
                      <a:pt x="2" y="97"/>
                    </a:cubicBezTo>
                    <a:cubicBezTo>
                      <a:pt x="1" y="97"/>
                      <a:pt x="0" y="96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333"/>
              <p:cNvSpPr/>
              <p:nvPr/>
            </p:nvSpPr>
            <p:spPr bwMode="auto">
              <a:xfrm>
                <a:off x="3324" y="2604"/>
                <a:ext cx="62" cy="109"/>
              </a:xfrm>
              <a:custGeom>
                <a:avLst/>
                <a:gdLst>
                  <a:gd name="T0" fmla="*/ 0 w 56"/>
                  <a:gd name="T1" fmla="*/ 85 h 99"/>
                  <a:gd name="T2" fmla="*/ 1 w 56"/>
                  <a:gd name="T3" fmla="*/ 81 h 99"/>
                  <a:gd name="T4" fmla="*/ 4 w 56"/>
                  <a:gd name="T5" fmla="*/ 80 h 99"/>
                  <a:gd name="T6" fmla="*/ 7 w 56"/>
                  <a:gd name="T7" fmla="*/ 81 h 99"/>
                  <a:gd name="T8" fmla="*/ 11 w 56"/>
                  <a:gd name="T9" fmla="*/ 85 h 99"/>
                  <a:gd name="T10" fmla="*/ 17 w 56"/>
                  <a:gd name="T11" fmla="*/ 89 h 99"/>
                  <a:gd name="T12" fmla="*/ 27 w 56"/>
                  <a:gd name="T13" fmla="*/ 91 h 99"/>
                  <a:gd name="T14" fmla="*/ 42 w 56"/>
                  <a:gd name="T15" fmla="*/ 86 h 99"/>
                  <a:gd name="T16" fmla="*/ 47 w 56"/>
                  <a:gd name="T17" fmla="*/ 72 h 99"/>
                  <a:gd name="T18" fmla="*/ 45 w 56"/>
                  <a:gd name="T19" fmla="*/ 62 h 99"/>
                  <a:gd name="T20" fmla="*/ 38 w 56"/>
                  <a:gd name="T21" fmla="*/ 56 h 99"/>
                  <a:gd name="T22" fmla="*/ 30 w 56"/>
                  <a:gd name="T23" fmla="*/ 51 h 99"/>
                  <a:gd name="T24" fmla="*/ 20 w 56"/>
                  <a:gd name="T25" fmla="*/ 47 h 99"/>
                  <a:gd name="T26" fmla="*/ 11 w 56"/>
                  <a:gd name="T27" fmla="*/ 43 h 99"/>
                  <a:gd name="T28" fmla="*/ 5 w 56"/>
                  <a:gd name="T29" fmla="*/ 36 h 99"/>
                  <a:gd name="T30" fmla="*/ 3 w 56"/>
                  <a:gd name="T31" fmla="*/ 24 h 99"/>
                  <a:gd name="T32" fmla="*/ 5 w 56"/>
                  <a:gd name="T33" fmla="*/ 12 h 99"/>
                  <a:gd name="T34" fmla="*/ 12 w 56"/>
                  <a:gd name="T35" fmla="*/ 5 h 99"/>
                  <a:gd name="T36" fmla="*/ 21 w 56"/>
                  <a:gd name="T37" fmla="*/ 1 h 99"/>
                  <a:gd name="T38" fmla="*/ 31 w 56"/>
                  <a:gd name="T39" fmla="*/ 0 h 99"/>
                  <a:gd name="T40" fmla="*/ 46 w 56"/>
                  <a:gd name="T41" fmla="*/ 2 h 99"/>
                  <a:gd name="T42" fmla="*/ 53 w 56"/>
                  <a:gd name="T43" fmla="*/ 8 h 99"/>
                  <a:gd name="T44" fmla="*/ 52 w 56"/>
                  <a:gd name="T45" fmla="*/ 11 h 99"/>
                  <a:gd name="T46" fmla="*/ 50 w 56"/>
                  <a:gd name="T47" fmla="*/ 13 h 99"/>
                  <a:gd name="T48" fmla="*/ 47 w 56"/>
                  <a:gd name="T49" fmla="*/ 12 h 99"/>
                  <a:gd name="T50" fmla="*/ 40 w 56"/>
                  <a:gd name="T51" fmla="*/ 9 h 99"/>
                  <a:gd name="T52" fmla="*/ 31 w 56"/>
                  <a:gd name="T53" fmla="*/ 8 h 99"/>
                  <a:gd name="T54" fmla="*/ 17 w 56"/>
                  <a:gd name="T55" fmla="*/ 12 h 99"/>
                  <a:gd name="T56" fmla="*/ 11 w 56"/>
                  <a:gd name="T57" fmla="*/ 23 h 99"/>
                  <a:gd name="T58" fmla="*/ 15 w 56"/>
                  <a:gd name="T59" fmla="*/ 33 h 99"/>
                  <a:gd name="T60" fmla="*/ 23 w 56"/>
                  <a:gd name="T61" fmla="*/ 39 h 99"/>
                  <a:gd name="T62" fmla="*/ 34 w 56"/>
                  <a:gd name="T63" fmla="*/ 43 h 99"/>
                  <a:gd name="T64" fmla="*/ 44 w 56"/>
                  <a:gd name="T65" fmla="*/ 48 h 99"/>
                  <a:gd name="T66" fmla="*/ 53 w 56"/>
                  <a:gd name="T67" fmla="*/ 57 h 99"/>
                  <a:gd name="T68" fmla="*/ 56 w 56"/>
                  <a:gd name="T69" fmla="*/ 72 h 99"/>
                  <a:gd name="T70" fmla="*/ 48 w 56"/>
                  <a:gd name="T71" fmla="*/ 92 h 99"/>
                  <a:gd name="T72" fmla="*/ 28 w 56"/>
                  <a:gd name="T73" fmla="*/ 99 h 99"/>
                  <a:gd name="T74" fmla="*/ 8 w 56"/>
                  <a:gd name="T75" fmla="*/ 94 h 99"/>
                  <a:gd name="T76" fmla="*/ 0 w 56"/>
                  <a:gd name="T77" fmla="*/ 8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6" h="99">
                    <a:moveTo>
                      <a:pt x="0" y="85"/>
                    </a:moveTo>
                    <a:cubicBezTo>
                      <a:pt x="0" y="84"/>
                      <a:pt x="1" y="82"/>
                      <a:pt x="1" y="81"/>
                    </a:cubicBezTo>
                    <a:cubicBezTo>
                      <a:pt x="2" y="80"/>
                      <a:pt x="3" y="80"/>
                      <a:pt x="4" y="80"/>
                    </a:cubicBezTo>
                    <a:cubicBezTo>
                      <a:pt x="5" y="80"/>
                      <a:pt x="6" y="80"/>
                      <a:pt x="7" y="81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2" y="87"/>
                      <a:pt x="14" y="88"/>
                      <a:pt x="17" y="89"/>
                    </a:cubicBezTo>
                    <a:cubicBezTo>
                      <a:pt x="20" y="90"/>
                      <a:pt x="23" y="91"/>
                      <a:pt x="27" y="91"/>
                    </a:cubicBezTo>
                    <a:cubicBezTo>
                      <a:pt x="33" y="91"/>
                      <a:pt x="38" y="89"/>
                      <a:pt x="42" y="86"/>
                    </a:cubicBezTo>
                    <a:cubicBezTo>
                      <a:pt x="45" y="83"/>
                      <a:pt x="47" y="78"/>
                      <a:pt x="47" y="72"/>
                    </a:cubicBezTo>
                    <a:cubicBezTo>
                      <a:pt x="47" y="68"/>
                      <a:pt x="46" y="65"/>
                      <a:pt x="45" y="62"/>
                    </a:cubicBezTo>
                    <a:cubicBezTo>
                      <a:pt x="43" y="59"/>
                      <a:pt x="41" y="57"/>
                      <a:pt x="38" y="56"/>
                    </a:cubicBezTo>
                    <a:cubicBezTo>
                      <a:pt x="36" y="54"/>
                      <a:pt x="33" y="53"/>
                      <a:pt x="30" y="51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17" y="46"/>
                      <a:pt x="14" y="45"/>
                      <a:pt x="11" y="43"/>
                    </a:cubicBezTo>
                    <a:cubicBezTo>
                      <a:pt x="9" y="41"/>
                      <a:pt x="7" y="39"/>
                      <a:pt x="5" y="36"/>
                    </a:cubicBezTo>
                    <a:cubicBezTo>
                      <a:pt x="3" y="32"/>
                      <a:pt x="3" y="29"/>
                      <a:pt x="3" y="24"/>
                    </a:cubicBezTo>
                    <a:cubicBezTo>
                      <a:pt x="3" y="20"/>
                      <a:pt x="3" y="16"/>
                      <a:pt x="5" y="12"/>
                    </a:cubicBezTo>
                    <a:cubicBezTo>
                      <a:pt x="7" y="9"/>
                      <a:pt x="9" y="6"/>
                      <a:pt x="12" y="5"/>
                    </a:cubicBezTo>
                    <a:cubicBezTo>
                      <a:pt x="15" y="3"/>
                      <a:pt x="18" y="2"/>
                      <a:pt x="21" y="1"/>
                    </a:cubicBezTo>
                    <a:cubicBezTo>
                      <a:pt x="24" y="0"/>
                      <a:pt x="28" y="0"/>
                      <a:pt x="31" y="0"/>
                    </a:cubicBezTo>
                    <a:cubicBezTo>
                      <a:pt x="36" y="0"/>
                      <a:pt x="42" y="1"/>
                      <a:pt x="46" y="2"/>
                    </a:cubicBezTo>
                    <a:cubicBezTo>
                      <a:pt x="51" y="4"/>
                      <a:pt x="53" y="6"/>
                      <a:pt x="53" y="8"/>
                    </a:cubicBezTo>
                    <a:cubicBezTo>
                      <a:pt x="53" y="9"/>
                      <a:pt x="53" y="10"/>
                      <a:pt x="52" y="11"/>
                    </a:cubicBezTo>
                    <a:cubicBezTo>
                      <a:pt x="52" y="12"/>
                      <a:pt x="51" y="13"/>
                      <a:pt x="50" y="13"/>
                    </a:cubicBezTo>
                    <a:cubicBezTo>
                      <a:pt x="49" y="13"/>
                      <a:pt x="48" y="12"/>
                      <a:pt x="47" y="12"/>
                    </a:cubicBezTo>
                    <a:cubicBezTo>
                      <a:pt x="45" y="11"/>
                      <a:pt x="43" y="10"/>
                      <a:pt x="40" y="9"/>
                    </a:cubicBezTo>
                    <a:cubicBezTo>
                      <a:pt x="37" y="8"/>
                      <a:pt x="34" y="8"/>
                      <a:pt x="31" y="8"/>
                    </a:cubicBezTo>
                    <a:cubicBezTo>
                      <a:pt x="25" y="8"/>
                      <a:pt x="21" y="9"/>
                      <a:pt x="17" y="12"/>
                    </a:cubicBezTo>
                    <a:cubicBezTo>
                      <a:pt x="13" y="14"/>
                      <a:pt x="11" y="18"/>
                      <a:pt x="11" y="23"/>
                    </a:cubicBezTo>
                    <a:cubicBezTo>
                      <a:pt x="11" y="27"/>
                      <a:pt x="12" y="31"/>
                      <a:pt x="15" y="33"/>
                    </a:cubicBezTo>
                    <a:cubicBezTo>
                      <a:pt x="17" y="36"/>
                      <a:pt x="20" y="38"/>
                      <a:pt x="23" y="39"/>
                    </a:cubicBezTo>
                    <a:cubicBezTo>
                      <a:pt x="26" y="40"/>
                      <a:pt x="30" y="41"/>
                      <a:pt x="34" y="43"/>
                    </a:cubicBezTo>
                    <a:cubicBezTo>
                      <a:pt x="37" y="45"/>
                      <a:pt x="41" y="46"/>
                      <a:pt x="44" y="48"/>
                    </a:cubicBezTo>
                    <a:cubicBezTo>
                      <a:pt x="48" y="50"/>
                      <a:pt x="50" y="53"/>
                      <a:pt x="53" y="57"/>
                    </a:cubicBezTo>
                    <a:cubicBezTo>
                      <a:pt x="55" y="61"/>
                      <a:pt x="56" y="66"/>
                      <a:pt x="56" y="72"/>
                    </a:cubicBezTo>
                    <a:cubicBezTo>
                      <a:pt x="56" y="81"/>
                      <a:pt x="53" y="88"/>
                      <a:pt x="48" y="92"/>
                    </a:cubicBezTo>
                    <a:cubicBezTo>
                      <a:pt x="43" y="97"/>
                      <a:pt x="36" y="99"/>
                      <a:pt x="28" y="99"/>
                    </a:cubicBezTo>
                    <a:cubicBezTo>
                      <a:pt x="20" y="99"/>
                      <a:pt x="13" y="97"/>
                      <a:pt x="8" y="94"/>
                    </a:cubicBezTo>
                    <a:cubicBezTo>
                      <a:pt x="3" y="91"/>
                      <a:pt x="0" y="88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334"/>
              <p:cNvSpPr/>
              <p:nvPr/>
            </p:nvSpPr>
            <p:spPr bwMode="auto">
              <a:xfrm>
                <a:off x="2937" y="2847"/>
                <a:ext cx="20" cy="34"/>
              </a:xfrm>
              <a:custGeom>
                <a:avLst/>
                <a:gdLst>
                  <a:gd name="T0" fmla="*/ 15 w 18"/>
                  <a:gd name="T1" fmla="*/ 24 h 31"/>
                  <a:gd name="T2" fmla="*/ 12 w 18"/>
                  <a:gd name="T3" fmla="*/ 30 h 31"/>
                  <a:gd name="T4" fmla="*/ 7 w 18"/>
                  <a:gd name="T5" fmla="*/ 31 h 31"/>
                  <a:gd name="T6" fmla="*/ 1 w 18"/>
                  <a:gd name="T7" fmla="*/ 26 h 31"/>
                  <a:gd name="T8" fmla="*/ 0 w 18"/>
                  <a:gd name="T9" fmla="*/ 26 h 31"/>
                  <a:gd name="T10" fmla="*/ 1 w 18"/>
                  <a:gd name="T11" fmla="*/ 25 h 31"/>
                  <a:gd name="T12" fmla="*/ 2 w 18"/>
                  <a:gd name="T13" fmla="*/ 24 h 31"/>
                  <a:gd name="T14" fmla="*/ 3 w 18"/>
                  <a:gd name="T15" fmla="*/ 24 h 31"/>
                  <a:gd name="T16" fmla="*/ 7 w 18"/>
                  <a:gd name="T17" fmla="*/ 28 h 31"/>
                  <a:gd name="T18" fmla="*/ 10 w 18"/>
                  <a:gd name="T19" fmla="*/ 27 h 31"/>
                  <a:gd name="T20" fmla="*/ 12 w 18"/>
                  <a:gd name="T21" fmla="*/ 24 h 31"/>
                  <a:gd name="T22" fmla="*/ 12 w 18"/>
                  <a:gd name="T23" fmla="*/ 20 h 31"/>
                  <a:gd name="T24" fmla="*/ 10 w 18"/>
                  <a:gd name="T25" fmla="*/ 18 h 31"/>
                  <a:gd name="T26" fmla="*/ 7 w 18"/>
                  <a:gd name="T27" fmla="*/ 16 h 31"/>
                  <a:gd name="T28" fmla="*/ 6 w 18"/>
                  <a:gd name="T29" fmla="*/ 14 h 31"/>
                  <a:gd name="T30" fmla="*/ 5 w 18"/>
                  <a:gd name="T31" fmla="*/ 12 h 31"/>
                  <a:gd name="T32" fmla="*/ 4 w 18"/>
                  <a:gd name="T33" fmla="*/ 10 h 31"/>
                  <a:gd name="T34" fmla="*/ 4 w 18"/>
                  <a:gd name="T35" fmla="*/ 7 h 31"/>
                  <a:gd name="T36" fmla="*/ 7 w 18"/>
                  <a:gd name="T37" fmla="*/ 2 h 31"/>
                  <a:gd name="T38" fmla="*/ 12 w 18"/>
                  <a:gd name="T39" fmla="*/ 0 h 31"/>
                  <a:gd name="T40" fmla="*/ 18 w 18"/>
                  <a:gd name="T41" fmla="*/ 4 h 31"/>
                  <a:gd name="T42" fmla="*/ 18 w 18"/>
                  <a:gd name="T43" fmla="*/ 5 h 31"/>
                  <a:gd name="T44" fmla="*/ 17 w 18"/>
                  <a:gd name="T45" fmla="*/ 6 h 31"/>
                  <a:gd name="T46" fmla="*/ 16 w 18"/>
                  <a:gd name="T47" fmla="*/ 6 h 31"/>
                  <a:gd name="T48" fmla="*/ 16 w 18"/>
                  <a:gd name="T49" fmla="*/ 6 h 31"/>
                  <a:gd name="T50" fmla="*/ 12 w 18"/>
                  <a:gd name="T51" fmla="*/ 3 h 31"/>
                  <a:gd name="T52" fmla="*/ 9 w 18"/>
                  <a:gd name="T53" fmla="*/ 4 h 31"/>
                  <a:gd name="T54" fmla="*/ 7 w 18"/>
                  <a:gd name="T55" fmla="*/ 7 h 31"/>
                  <a:gd name="T56" fmla="*/ 8 w 18"/>
                  <a:gd name="T57" fmla="*/ 10 h 31"/>
                  <a:gd name="T58" fmla="*/ 8 w 18"/>
                  <a:gd name="T59" fmla="*/ 11 h 31"/>
                  <a:gd name="T60" fmla="*/ 10 w 18"/>
                  <a:gd name="T61" fmla="*/ 13 h 31"/>
                  <a:gd name="T62" fmla="*/ 12 w 18"/>
                  <a:gd name="T63" fmla="*/ 15 h 31"/>
                  <a:gd name="T64" fmla="*/ 15 w 18"/>
                  <a:gd name="T65" fmla="*/ 2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31">
                    <a:moveTo>
                      <a:pt x="15" y="24"/>
                    </a:moveTo>
                    <a:cubicBezTo>
                      <a:pt x="15" y="26"/>
                      <a:pt x="14" y="28"/>
                      <a:pt x="12" y="30"/>
                    </a:cubicBezTo>
                    <a:cubicBezTo>
                      <a:pt x="11" y="31"/>
                      <a:pt x="9" y="31"/>
                      <a:pt x="7" y="31"/>
                    </a:cubicBezTo>
                    <a:cubicBezTo>
                      <a:pt x="4" y="31"/>
                      <a:pt x="2" y="29"/>
                      <a:pt x="1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3" y="24"/>
                    </a:cubicBezTo>
                    <a:cubicBezTo>
                      <a:pt x="4" y="27"/>
                      <a:pt x="5" y="28"/>
                      <a:pt x="7" y="28"/>
                    </a:cubicBezTo>
                    <a:cubicBezTo>
                      <a:pt x="8" y="28"/>
                      <a:pt x="9" y="28"/>
                      <a:pt x="10" y="27"/>
                    </a:cubicBezTo>
                    <a:cubicBezTo>
                      <a:pt x="11" y="26"/>
                      <a:pt x="12" y="25"/>
                      <a:pt x="12" y="24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1" y="20"/>
                      <a:pt x="11" y="19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5"/>
                      <a:pt x="6" y="15"/>
                      <a:pt x="6" y="14"/>
                    </a:cubicBezTo>
                    <a:cubicBezTo>
                      <a:pt x="5" y="14"/>
                      <a:pt x="5" y="13"/>
                      <a:pt x="5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9"/>
                      <a:pt x="4" y="8"/>
                      <a:pt x="4" y="7"/>
                    </a:cubicBezTo>
                    <a:cubicBezTo>
                      <a:pt x="5" y="5"/>
                      <a:pt x="5" y="3"/>
                      <a:pt x="7" y="2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5" y="1"/>
                      <a:pt x="16" y="2"/>
                      <a:pt x="18" y="4"/>
                    </a:cubicBezTo>
                    <a:cubicBezTo>
                      <a:pt x="18" y="4"/>
                      <a:pt x="18" y="4"/>
                      <a:pt x="18" y="5"/>
                    </a:cubicBezTo>
                    <a:cubicBezTo>
                      <a:pt x="18" y="5"/>
                      <a:pt x="17" y="5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4"/>
                      <a:pt x="14" y="3"/>
                      <a:pt x="12" y="3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7" y="8"/>
                      <a:pt x="7" y="9"/>
                      <a:pt x="8" y="10"/>
                    </a:cubicBezTo>
                    <a:cubicBezTo>
                      <a:pt x="8" y="10"/>
                      <a:pt x="8" y="11"/>
                      <a:pt x="8" y="11"/>
                    </a:cubicBezTo>
                    <a:cubicBezTo>
                      <a:pt x="9" y="12"/>
                      <a:pt x="9" y="12"/>
                      <a:pt x="10" y="13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7"/>
                      <a:pt x="16" y="20"/>
                      <a:pt x="15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335"/>
              <p:cNvSpPr/>
              <p:nvPr/>
            </p:nvSpPr>
            <p:spPr bwMode="auto">
              <a:xfrm>
                <a:off x="2957" y="2849"/>
                <a:ext cx="8" cy="34"/>
              </a:xfrm>
              <a:custGeom>
                <a:avLst/>
                <a:gdLst>
                  <a:gd name="T0" fmla="*/ 1 w 7"/>
                  <a:gd name="T1" fmla="*/ 30 h 31"/>
                  <a:gd name="T2" fmla="*/ 0 w 7"/>
                  <a:gd name="T3" fmla="*/ 30 h 31"/>
                  <a:gd name="T4" fmla="*/ 0 w 7"/>
                  <a:gd name="T5" fmla="*/ 30 h 31"/>
                  <a:gd name="T6" fmla="*/ 0 w 7"/>
                  <a:gd name="T7" fmla="*/ 29 h 31"/>
                  <a:gd name="T8" fmla="*/ 4 w 7"/>
                  <a:gd name="T9" fmla="*/ 1 h 31"/>
                  <a:gd name="T10" fmla="*/ 4 w 7"/>
                  <a:gd name="T11" fmla="*/ 0 h 31"/>
                  <a:gd name="T12" fmla="*/ 4 w 7"/>
                  <a:gd name="T13" fmla="*/ 0 h 31"/>
                  <a:gd name="T14" fmla="*/ 7 w 7"/>
                  <a:gd name="T15" fmla="*/ 0 h 31"/>
                  <a:gd name="T16" fmla="*/ 7 w 7"/>
                  <a:gd name="T17" fmla="*/ 1 h 31"/>
                  <a:gd name="T18" fmla="*/ 7 w 7"/>
                  <a:gd name="T19" fmla="*/ 1 h 31"/>
                  <a:gd name="T20" fmla="*/ 4 w 7"/>
                  <a:gd name="T21" fmla="*/ 30 h 31"/>
                  <a:gd name="T22" fmla="*/ 3 w 7"/>
                  <a:gd name="T23" fmla="*/ 31 h 31"/>
                  <a:gd name="T24" fmla="*/ 3 w 7"/>
                  <a:gd name="T25" fmla="*/ 31 h 31"/>
                  <a:gd name="T26" fmla="*/ 1 w 7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31">
                    <a:moveTo>
                      <a:pt x="1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3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lnTo>
                      <a:pt x="1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336"/>
              <p:cNvSpPr/>
              <p:nvPr/>
            </p:nvSpPr>
            <p:spPr bwMode="auto">
              <a:xfrm>
                <a:off x="2967" y="2850"/>
                <a:ext cx="20" cy="36"/>
              </a:xfrm>
              <a:custGeom>
                <a:avLst/>
                <a:gdLst>
                  <a:gd name="T0" fmla="*/ 0 w 18"/>
                  <a:gd name="T1" fmla="*/ 31 h 32"/>
                  <a:gd name="T2" fmla="*/ 0 w 18"/>
                  <a:gd name="T3" fmla="*/ 29 h 32"/>
                  <a:gd name="T4" fmla="*/ 3 w 18"/>
                  <a:gd name="T5" fmla="*/ 1 h 32"/>
                  <a:gd name="T6" fmla="*/ 3 w 18"/>
                  <a:gd name="T7" fmla="*/ 0 h 32"/>
                  <a:gd name="T8" fmla="*/ 3 w 18"/>
                  <a:gd name="T9" fmla="*/ 0 h 32"/>
                  <a:gd name="T10" fmla="*/ 6 w 18"/>
                  <a:gd name="T11" fmla="*/ 0 h 32"/>
                  <a:gd name="T12" fmla="*/ 6 w 18"/>
                  <a:gd name="T13" fmla="*/ 1 h 32"/>
                  <a:gd name="T14" fmla="*/ 13 w 18"/>
                  <a:gd name="T15" fmla="*/ 23 h 32"/>
                  <a:gd name="T16" fmla="*/ 13 w 18"/>
                  <a:gd name="T17" fmla="*/ 23 h 32"/>
                  <a:gd name="T18" fmla="*/ 13 w 18"/>
                  <a:gd name="T19" fmla="*/ 23 h 32"/>
                  <a:gd name="T20" fmla="*/ 15 w 18"/>
                  <a:gd name="T21" fmla="*/ 2 h 32"/>
                  <a:gd name="T22" fmla="*/ 15 w 18"/>
                  <a:gd name="T23" fmla="*/ 1 h 32"/>
                  <a:gd name="T24" fmla="*/ 15 w 18"/>
                  <a:gd name="T25" fmla="*/ 1 h 32"/>
                  <a:gd name="T26" fmla="*/ 17 w 18"/>
                  <a:gd name="T27" fmla="*/ 1 h 32"/>
                  <a:gd name="T28" fmla="*/ 18 w 18"/>
                  <a:gd name="T29" fmla="*/ 2 h 32"/>
                  <a:gd name="T30" fmla="*/ 15 w 18"/>
                  <a:gd name="T31" fmla="*/ 31 h 32"/>
                  <a:gd name="T32" fmla="*/ 15 w 18"/>
                  <a:gd name="T33" fmla="*/ 32 h 32"/>
                  <a:gd name="T34" fmla="*/ 15 w 18"/>
                  <a:gd name="T35" fmla="*/ 32 h 32"/>
                  <a:gd name="T36" fmla="*/ 14 w 18"/>
                  <a:gd name="T37" fmla="*/ 32 h 32"/>
                  <a:gd name="T38" fmla="*/ 13 w 18"/>
                  <a:gd name="T39" fmla="*/ 32 h 32"/>
                  <a:gd name="T40" fmla="*/ 12 w 18"/>
                  <a:gd name="T41" fmla="*/ 31 h 32"/>
                  <a:gd name="T42" fmla="*/ 12 w 18"/>
                  <a:gd name="T43" fmla="*/ 31 h 32"/>
                  <a:gd name="T44" fmla="*/ 5 w 18"/>
                  <a:gd name="T45" fmla="*/ 8 h 32"/>
                  <a:gd name="T46" fmla="*/ 5 w 18"/>
                  <a:gd name="T47" fmla="*/ 8 h 32"/>
                  <a:gd name="T48" fmla="*/ 5 w 18"/>
                  <a:gd name="T49" fmla="*/ 8 h 32"/>
                  <a:gd name="T50" fmla="*/ 3 w 18"/>
                  <a:gd name="T51" fmla="*/ 30 h 32"/>
                  <a:gd name="T52" fmla="*/ 3 w 18"/>
                  <a:gd name="T53" fmla="*/ 31 h 32"/>
                  <a:gd name="T54" fmla="*/ 2 w 18"/>
                  <a:gd name="T55" fmla="*/ 31 h 32"/>
                  <a:gd name="T56" fmla="*/ 0 w 18"/>
                  <a:gd name="T57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32">
                    <a:moveTo>
                      <a:pt x="0" y="31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8" y="2"/>
                      <a:pt x="18" y="2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4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2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1"/>
                    </a:cubicBezTo>
                    <a:cubicBezTo>
                      <a:pt x="3" y="31"/>
                      <a:pt x="3" y="31"/>
                      <a:pt x="2" y="31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337"/>
              <p:cNvSpPr/>
              <p:nvPr/>
            </p:nvSpPr>
            <p:spPr bwMode="auto">
              <a:xfrm>
                <a:off x="2990" y="2853"/>
                <a:ext cx="13" cy="34"/>
              </a:xfrm>
              <a:custGeom>
                <a:avLst/>
                <a:gdLst>
                  <a:gd name="T0" fmla="*/ 7 w 12"/>
                  <a:gd name="T1" fmla="*/ 31 h 31"/>
                  <a:gd name="T2" fmla="*/ 6 w 12"/>
                  <a:gd name="T3" fmla="*/ 31 h 31"/>
                  <a:gd name="T4" fmla="*/ 5 w 12"/>
                  <a:gd name="T5" fmla="*/ 30 h 31"/>
                  <a:gd name="T6" fmla="*/ 3 w 12"/>
                  <a:gd name="T7" fmla="*/ 30 h 31"/>
                  <a:gd name="T8" fmla="*/ 2 w 12"/>
                  <a:gd name="T9" fmla="*/ 29 h 31"/>
                  <a:gd name="T10" fmla="*/ 1 w 12"/>
                  <a:gd name="T11" fmla="*/ 27 h 31"/>
                  <a:gd name="T12" fmla="*/ 1 w 12"/>
                  <a:gd name="T13" fmla="*/ 25 h 31"/>
                  <a:gd name="T14" fmla="*/ 0 w 12"/>
                  <a:gd name="T15" fmla="*/ 23 h 31"/>
                  <a:gd name="T16" fmla="*/ 0 w 12"/>
                  <a:gd name="T17" fmla="*/ 19 h 31"/>
                  <a:gd name="T18" fmla="*/ 0 w 12"/>
                  <a:gd name="T19" fmla="*/ 15 h 31"/>
                  <a:gd name="T20" fmla="*/ 0 w 12"/>
                  <a:gd name="T21" fmla="*/ 10 h 31"/>
                  <a:gd name="T22" fmla="*/ 1 w 12"/>
                  <a:gd name="T23" fmla="*/ 6 h 31"/>
                  <a:gd name="T24" fmla="*/ 2 w 12"/>
                  <a:gd name="T25" fmla="*/ 3 h 31"/>
                  <a:gd name="T26" fmla="*/ 4 w 12"/>
                  <a:gd name="T27" fmla="*/ 1 h 31"/>
                  <a:gd name="T28" fmla="*/ 5 w 12"/>
                  <a:gd name="T29" fmla="*/ 0 h 31"/>
                  <a:gd name="T30" fmla="*/ 7 w 12"/>
                  <a:gd name="T31" fmla="*/ 0 h 31"/>
                  <a:gd name="T32" fmla="*/ 9 w 12"/>
                  <a:gd name="T33" fmla="*/ 0 h 31"/>
                  <a:gd name="T34" fmla="*/ 12 w 12"/>
                  <a:gd name="T35" fmla="*/ 0 h 31"/>
                  <a:gd name="T36" fmla="*/ 12 w 12"/>
                  <a:gd name="T37" fmla="*/ 0 h 31"/>
                  <a:gd name="T38" fmla="*/ 12 w 12"/>
                  <a:gd name="T39" fmla="*/ 0 h 31"/>
                  <a:gd name="T40" fmla="*/ 12 w 12"/>
                  <a:gd name="T41" fmla="*/ 1 h 31"/>
                  <a:gd name="T42" fmla="*/ 12 w 12"/>
                  <a:gd name="T43" fmla="*/ 3 h 31"/>
                  <a:gd name="T44" fmla="*/ 12 w 12"/>
                  <a:gd name="T45" fmla="*/ 3 h 31"/>
                  <a:gd name="T46" fmla="*/ 12 w 12"/>
                  <a:gd name="T47" fmla="*/ 3 h 31"/>
                  <a:gd name="T48" fmla="*/ 11 w 12"/>
                  <a:gd name="T49" fmla="*/ 3 h 31"/>
                  <a:gd name="T50" fmla="*/ 11 w 12"/>
                  <a:gd name="T51" fmla="*/ 3 h 31"/>
                  <a:gd name="T52" fmla="*/ 10 w 12"/>
                  <a:gd name="T53" fmla="*/ 2 h 31"/>
                  <a:gd name="T54" fmla="*/ 9 w 12"/>
                  <a:gd name="T55" fmla="*/ 2 h 31"/>
                  <a:gd name="T56" fmla="*/ 8 w 12"/>
                  <a:gd name="T57" fmla="*/ 3 h 31"/>
                  <a:gd name="T58" fmla="*/ 6 w 12"/>
                  <a:gd name="T59" fmla="*/ 3 h 31"/>
                  <a:gd name="T60" fmla="*/ 5 w 12"/>
                  <a:gd name="T61" fmla="*/ 6 h 31"/>
                  <a:gd name="T62" fmla="*/ 4 w 12"/>
                  <a:gd name="T63" fmla="*/ 9 h 31"/>
                  <a:gd name="T64" fmla="*/ 3 w 12"/>
                  <a:gd name="T65" fmla="*/ 15 h 31"/>
                  <a:gd name="T66" fmla="*/ 3 w 12"/>
                  <a:gd name="T67" fmla="*/ 21 h 31"/>
                  <a:gd name="T68" fmla="*/ 4 w 12"/>
                  <a:gd name="T69" fmla="*/ 25 h 31"/>
                  <a:gd name="T70" fmla="*/ 5 w 12"/>
                  <a:gd name="T71" fmla="*/ 27 h 31"/>
                  <a:gd name="T72" fmla="*/ 6 w 12"/>
                  <a:gd name="T73" fmla="*/ 28 h 31"/>
                  <a:gd name="T74" fmla="*/ 8 w 12"/>
                  <a:gd name="T75" fmla="*/ 28 h 31"/>
                  <a:gd name="T76" fmla="*/ 11 w 12"/>
                  <a:gd name="T77" fmla="*/ 28 h 31"/>
                  <a:gd name="T78" fmla="*/ 11 w 12"/>
                  <a:gd name="T79" fmla="*/ 28 h 31"/>
                  <a:gd name="T80" fmla="*/ 11 w 12"/>
                  <a:gd name="T81" fmla="*/ 28 h 31"/>
                  <a:gd name="T82" fmla="*/ 11 w 12"/>
                  <a:gd name="T83" fmla="*/ 30 h 31"/>
                  <a:gd name="T84" fmla="*/ 11 w 12"/>
                  <a:gd name="T85" fmla="*/ 30 h 31"/>
                  <a:gd name="T86" fmla="*/ 10 w 12"/>
                  <a:gd name="T87" fmla="*/ 31 h 31"/>
                  <a:gd name="T88" fmla="*/ 7 w 12"/>
                  <a:gd name="T8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" h="31">
                    <a:moveTo>
                      <a:pt x="7" y="31"/>
                    </a:moveTo>
                    <a:cubicBezTo>
                      <a:pt x="7" y="31"/>
                      <a:pt x="6" y="31"/>
                      <a:pt x="6" y="31"/>
                    </a:cubicBezTo>
                    <a:cubicBezTo>
                      <a:pt x="6" y="31"/>
                      <a:pt x="5" y="31"/>
                      <a:pt x="5" y="30"/>
                    </a:cubicBezTo>
                    <a:cubicBezTo>
                      <a:pt x="4" y="30"/>
                      <a:pt x="4" y="30"/>
                      <a:pt x="3" y="30"/>
                    </a:cubicBezTo>
                    <a:cubicBezTo>
                      <a:pt x="3" y="30"/>
                      <a:pt x="3" y="29"/>
                      <a:pt x="2" y="29"/>
                    </a:cubicBezTo>
                    <a:cubicBezTo>
                      <a:pt x="2" y="28"/>
                      <a:pt x="2" y="28"/>
                      <a:pt x="1" y="27"/>
                    </a:cubicBezTo>
                    <a:cubicBezTo>
                      <a:pt x="1" y="27"/>
                      <a:pt x="1" y="26"/>
                      <a:pt x="1" y="25"/>
                    </a:cubicBezTo>
                    <a:cubicBezTo>
                      <a:pt x="0" y="25"/>
                      <a:pt x="0" y="24"/>
                      <a:pt x="0" y="23"/>
                    </a:cubicBezTo>
                    <a:cubicBezTo>
                      <a:pt x="0" y="22"/>
                      <a:pt x="0" y="21"/>
                      <a:pt x="0" y="19"/>
                    </a:cubicBezTo>
                    <a:cubicBezTo>
                      <a:pt x="0" y="18"/>
                      <a:pt x="0" y="16"/>
                      <a:pt x="0" y="15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4"/>
                      <a:pt x="5" y="5"/>
                      <a:pt x="5" y="6"/>
                    </a:cubicBezTo>
                    <a:cubicBezTo>
                      <a:pt x="4" y="6"/>
                      <a:pt x="4" y="8"/>
                      <a:pt x="4" y="9"/>
                    </a:cubicBezTo>
                    <a:cubicBezTo>
                      <a:pt x="4" y="11"/>
                      <a:pt x="3" y="13"/>
                      <a:pt x="3" y="15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3" y="22"/>
                      <a:pt x="3" y="24"/>
                      <a:pt x="4" y="25"/>
                    </a:cubicBezTo>
                    <a:cubicBezTo>
                      <a:pt x="4" y="25"/>
                      <a:pt x="4" y="26"/>
                      <a:pt x="5" y="27"/>
                    </a:cubicBezTo>
                    <a:cubicBezTo>
                      <a:pt x="5" y="27"/>
                      <a:pt x="6" y="28"/>
                      <a:pt x="6" y="28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9" y="28"/>
                      <a:pt x="10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30"/>
                      <a:pt x="10" y="31"/>
                      <a:pt x="10" y="31"/>
                    </a:cubicBezTo>
                    <a:cubicBezTo>
                      <a:pt x="10" y="31"/>
                      <a:pt x="9" y="31"/>
                      <a:pt x="7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38"/>
              <p:cNvSpPr/>
              <p:nvPr/>
            </p:nvSpPr>
            <p:spPr bwMode="auto">
              <a:xfrm>
                <a:off x="3006" y="2853"/>
                <a:ext cx="14" cy="34"/>
              </a:xfrm>
              <a:custGeom>
                <a:avLst/>
                <a:gdLst>
                  <a:gd name="T0" fmla="*/ 1 w 12"/>
                  <a:gd name="T1" fmla="*/ 31 h 31"/>
                  <a:gd name="T2" fmla="*/ 0 w 12"/>
                  <a:gd name="T3" fmla="*/ 31 h 31"/>
                  <a:gd name="T4" fmla="*/ 0 w 12"/>
                  <a:gd name="T5" fmla="*/ 31 h 31"/>
                  <a:gd name="T6" fmla="*/ 0 w 12"/>
                  <a:gd name="T7" fmla="*/ 30 h 31"/>
                  <a:gd name="T8" fmla="*/ 0 w 12"/>
                  <a:gd name="T9" fmla="*/ 1 h 31"/>
                  <a:gd name="T10" fmla="*/ 1 w 12"/>
                  <a:gd name="T11" fmla="*/ 0 h 31"/>
                  <a:gd name="T12" fmla="*/ 1 w 12"/>
                  <a:gd name="T13" fmla="*/ 0 h 31"/>
                  <a:gd name="T14" fmla="*/ 12 w 12"/>
                  <a:gd name="T15" fmla="*/ 0 h 31"/>
                  <a:gd name="T16" fmla="*/ 12 w 12"/>
                  <a:gd name="T17" fmla="*/ 0 h 31"/>
                  <a:gd name="T18" fmla="*/ 12 w 12"/>
                  <a:gd name="T19" fmla="*/ 0 h 31"/>
                  <a:gd name="T20" fmla="*/ 12 w 12"/>
                  <a:gd name="T21" fmla="*/ 1 h 31"/>
                  <a:gd name="T22" fmla="*/ 12 w 12"/>
                  <a:gd name="T23" fmla="*/ 2 h 31"/>
                  <a:gd name="T24" fmla="*/ 12 w 12"/>
                  <a:gd name="T25" fmla="*/ 3 h 31"/>
                  <a:gd name="T26" fmla="*/ 12 w 12"/>
                  <a:gd name="T27" fmla="*/ 3 h 31"/>
                  <a:gd name="T28" fmla="*/ 12 w 12"/>
                  <a:gd name="T29" fmla="*/ 3 h 31"/>
                  <a:gd name="T30" fmla="*/ 4 w 12"/>
                  <a:gd name="T31" fmla="*/ 3 h 31"/>
                  <a:gd name="T32" fmla="*/ 4 w 12"/>
                  <a:gd name="T33" fmla="*/ 4 h 31"/>
                  <a:gd name="T34" fmla="*/ 4 w 12"/>
                  <a:gd name="T35" fmla="*/ 13 h 31"/>
                  <a:gd name="T36" fmla="*/ 4 w 12"/>
                  <a:gd name="T37" fmla="*/ 14 h 31"/>
                  <a:gd name="T38" fmla="*/ 4 w 12"/>
                  <a:gd name="T39" fmla="*/ 14 h 31"/>
                  <a:gd name="T40" fmla="*/ 10 w 12"/>
                  <a:gd name="T41" fmla="*/ 14 h 31"/>
                  <a:gd name="T42" fmla="*/ 11 w 12"/>
                  <a:gd name="T43" fmla="*/ 14 h 31"/>
                  <a:gd name="T44" fmla="*/ 11 w 12"/>
                  <a:gd name="T45" fmla="*/ 15 h 31"/>
                  <a:gd name="T46" fmla="*/ 11 w 12"/>
                  <a:gd name="T47" fmla="*/ 16 h 31"/>
                  <a:gd name="T48" fmla="*/ 11 w 12"/>
                  <a:gd name="T49" fmla="*/ 17 h 31"/>
                  <a:gd name="T50" fmla="*/ 10 w 12"/>
                  <a:gd name="T51" fmla="*/ 17 h 31"/>
                  <a:gd name="T52" fmla="*/ 4 w 12"/>
                  <a:gd name="T53" fmla="*/ 17 h 31"/>
                  <a:gd name="T54" fmla="*/ 4 w 12"/>
                  <a:gd name="T55" fmla="*/ 17 h 31"/>
                  <a:gd name="T56" fmla="*/ 4 w 12"/>
                  <a:gd name="T57" fmla="*/ 17 h 31"/>
                  <a:gd name="T58" fmla="*/ 4 w 12"/>
                  <a:gd name="T59" fmla="*/ 28 h 31"/>
                  <a:gd name="T60" fmla="*/ 11 w 12"/>
                  <a:gd name="T61" fmla="*/ 28 h 31"/>
                  <a:gd name="T62" fmla="*/ 12 w 12"/>
                  <a:gd name="T63" fmla="*/ 28 h 31"/>
                  <a:gd name="T64" fmla="*/ 12 w 12"/>
                  <a:gd name="T65" fmla="*/ 28 h 31"/>
                  <a:gd name="T66" fmla="*/ 12 w 12"/>
                  <a:gd name="T67" fmla="*/ 29 h 31"/>
                  <a:gd name="T68" fmla="*/ 12 w 12"/>
                  <a:gd name="T69" fmla="*/ 30 h 31"/>
                  <a:gd name="T70" fmla="*/ 12 w 12"/>
                  <a:gd name="T71" fmla="*/ 31 h 31"/>
                  <a:gd name="T72" fmla="*/ 11 w 12"/>
                  <a:gd name="T73" fmla="*/ 31 h 31"/>
                  <a:gd name="T74" fmla="*/ 1 w 12"/>
                  <a:gd name="T7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31">
                    <a:moveTo>
                      <a:pt x="1" y="31"/>
                    </a:moveTo>
                    <a:cubicBezTo>
                      <a:pt x="1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1" y="31"/>
                    </a:cubicBezTo>
                    <a:lnTo>
                      <a:pt x="1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339"/>
              <p:cNvSpPr/>
              <p:nvPr/>
            </p:nvSpPr>
            <p:spPr bwMode="auto">
              <a:xfrm>
                <a:off x="3029" y="2853"/>
                <a:ext cx="8" cy="34"/>
              </a:xfrm>
              <a:custGeom>
                <a:avLst/>
                <a:gdLst>
                  <a:gd name="T0" fmla="*/ 4 w 7"/>
                  <a:gd name="T1" fmla="*/ 31 h 31"/>
                  <a:gd name="T2" fmla="*/ 3 w 7"/>
                  <a:gd name="T3" fmla="*/ 29 h 31"/>
                  <a:gd name="T4" fmla="*/ 3 w 7"/>
                  <a:gd name="T5" fmla="*/ 5 h 31"/>
                  <a:gd name="T6" fmla="*/ 2 w 7"/>
                  <a:gd name="T7" fmla="*/ 4 h 31"/>
                  <a:gd name="T8" fmla="*/ 2 w 7"/>
                  <a:gd name="T9" fmla="*/ 4 h 31"/>
                  <a:gd name="T10" fmla="*/ 0 w 7"/>
                  <a:gd name="T11" fmla="*/ 5 h 31"/>
                  <a:gd name="T12" fmla="*/ 0 w 7"/>
                  <a:gd name="T13" fmla="*/ 5 h 31"/>
                  <a:gd name="T14" fmla="*/ 0 w 7"/>
                  <a:gd name="T15" fmla="*/ 4 h 31"/>
                  <a:gd name="T16" fmla="*/ 0 w 7"/>
                  <a:gd name="T17" fmla="*/ 2 h 31"/>
                  <a:gd name="T18" fmla="*/ 0 w 7"/>
                  <a:gd name="T19" fmla="*/ 1 h 31"/>
                  <a:gd name="T20" fmla="*/ 5 w 7"/>
                  <a:gd name="T21" fmla="*/ 0 h 31"/>
                  <a:gd name="T22" fmla="*/ 5 w 7"/>
                  <a:gd name="T23" fmla="*/ 0 h 31"/>
                  <a:gd name="T24" fmla="*/ 6 w 7"/>
                  <a:gd name="T25" fmla="*/ 1 h 31"/>
                  <a:gd name="T26" fmla="*/ 7 w 7"/>
                  <a:gd name="T27" fmla="*/ 29 h 31"/>
                  <a:gd name="T28" fmla="*/ 6 w 7"/>
                  <a:gd name="T29" fmla="*/ 31 h 31"/>
                  <a:gd name="T30" fmla="*/ 4 w 7"/>
                  <a:gd name="T3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31">
                    <a:moveTo>
                      <a:pt x="4" y="31"/>
                    </a:moveTo>
                    <a:cubicBezTo>
                      <a:pt x="4" y="31"/>
                      <a:pt x="3" y="30"/>
                      <a:pt x="3" y="29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30"/>
                      <a:pt x="7" y="31"/>
                      <a:pt x="6" y="31"/>
                    </a:cubicBezTo>
                    <a:lnTo>
                      <a:pt x="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340"/>
              <p:cNvSpPr>
                <a:spLocks noEditPoints="1"/>
              </p:cNvSpPr>
              <p:nvPr/>
            </p:nvSpPr>
            <p:spPr bwMode="auto">
              <a:xfrm>
                <a:off x="3042" y="2852"/>
                <a:ext cx="15" cy="34"/>
              </a:xfrm>
              <a:custGeom>
                <a:avLst/>
                <a:gdLst>
                  <a:gd name="T0" fmla="*/ 8 w 14"/>
                  <a:gd name="T1" fmla="*/ 31 h 31"/>
                  <a:gd name="T2" fmla="*/ 5 w 14"/>
                  <a:gd name="T3" fmla="*/ 31 h 31"/>
                  <a:gd name="T4" fmla="*/ 3 w 14"/>
                  <a:gd name="T5" fmla="*/ 30 h 31"/>
                  <a:gd name="T6" fmla="*/ 3 w 14"/>
                  <a:gd name="T7" fmla="*/ 29 h 31"/>
                  <a:gd name="T8" fmla="*/ 3 w 14"/>
                  <a:gd name="T9" fmla="*/ 28 h 31"/>
                  <a:gd name="T10" fmla="*/ 3 w 14"/>
                  <a:gd name="T11" fmla="*/ 27 h 31"/>
                  <a:gd name="T12" fmla="*/ 3 w 14"/>
                  <a:gd name="T13" fmla="*/ 27 h 31"/>
                  <a:gd name="T14" fmla="*/ 3 w 14"/>
                  <a:gd name="T15" fmla="*/ 27 h 31"/>
                  <a:gd name="T16" fmla="*/ 3 w 14"/>
                  <a:gd name="T17" fmla="*/ 27 h 31"/>
                  <a:gd name="T18" fmla="*/ 3 w 14"/>
                  <a:gd name="T19" fmla="*/ 27 h 31"/>
                  <a:gd name="T20" fmla="*/ 5 w 14"/>
                  <a:gd name="T21" fmla="*/ 28 h 31"/>
                  <a:gd name="T22" fmla="*/ 7 w 14"/>
                  <a:gd name="T23" fmla="*/ 28 h 31"/>
                  <a:gd name="T24" fmla="*/ 10 w 14"/>
                  <a:gd name="T25" fmla="*/ 26 h 31"/>
                  <a:gd name="T26" fmla="*/ 11 w 14"/>
                  <a:gd name="T27" fmla="*/ 19 h 31"/>
                  <a:gd name="T28" fmla="*/ 11 w 14"/>
                  <a:gd name="T29" fmla="*/ 18 h 31"/>
                  <a:gd name="T30" fmla="*/ 7 w 14"/>
                  <a:gd name="T31" fmla="*/ 19 h 31"/>
                  <a:gd name="T32" fmla="*/ 2 w 14"/>
                  <a:gd name="T33" fmla="*/ 17 h 31"/>
                  <a:gd name="T34" fmla="*/ 0 w 14"/>
                  <a:gd name="T35" fmla="*/ 10 h 31"/>
                  <a:gd name="T36" fmla="*/ 0 w 14"/>
                  <a:gd name="T37" fmla="*/ 5 h 31"/>
                  <a:gd name="T38" fmla="*/ 2 w 14"/>
                  <a:gd name="T39" fmla="*/ 2 h 31"/>
                  <a:gd name="T40" fmla="*/ 4 w 14"/>
                  <a:gd name="T41" fmla="*/ 1 h 31"/>
                  <a:gd name="T42" fmla="*/ 6 w 14"/>
                  <a:gd name="T43" fmla="*/ 0 h 31"/>
                  <a:gd name="T44" fmla="*/ 10 w 14"/>
                  <a:gd name="T45" fmla="*/ 1 h 31"/>
                  <a:gd name="T46" fmla="*/ 13 w 14"/>
                  <a:gd name="T47" fmla="*/ 6 h 31"/>
                  <a:gd name="T48" fmla="*/ 14 w 14"/>
                  <a:gd name="T49" fmla="*/ 15 h 31"/>
                  <a:gd name="T50" fmla="*/ 14 w 14"/>
                  <a:gd name="T51" fmla="*/ 23 h 31"/>
                  <a:gd name="T52" fmla="*/ 13 w 14"/>
                  <a:gd name="T53" fmla="*/ 28 h 31"/>
                  <a:gd name="T54" fmla="*/ 11 w 14"/>
                  <a:gd name="T55" fmla="*/ 30 h 31"/>
                  <a:gd name="T56" fmla="*/ 8 w 14"/>
                  <a:gd name="T57" fmla="*/ 31 h 31"/>
                  <a:gd name="T58" fmla="*/ 7 w 14"/>
                  <a:gd name="T59" fmla="*/ 16 h 31"/>
                  <a:gd name="T60" fmla="*/ 10 w 14"/>
                  <a:gd name="T61" fmla="*/ 15 h 31"/>
                  <a:gd name="T62" fmla="*/ 10 w 14"/>
                  <a:gd name="T63" fmla="*/ 11 h 31"/>
                  <a:gd name="T64" fmla="*/ 9 w 14"/>
                  <a:gd name="T65" fmla="*/ 5 h 31"/>
                  <a:gd name="T66" fmla="*/ 6 w 14"/>
                  <a:gd name="T67" fmla="*/ 3 h 31"/>
                  <a:gd name="T68" fmla="*/ 4 w 14"/>
                  <a:gd name="T69" fmla="*/ 10 h 31"/>
                  <a:gd name="T70" fmla="*/ 5 w 14"/>
                  <a:gd name="T71" fmla="*/ 15 h 31"/>
                  <a:gd name="T72" fmla="*/ 7 w 14"/>
                  <a:gd name="T73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31">
                    <a:moveTo>
                      <a:pt x="8" y="31"/>
                    </a:moveTo>
                    <a:cubicBezTo>
                      <a:pt x="7" y="31"/>
                      <a:pt x="6" y="31"/>
                      <a:pt x="5" y="31"/>
                    </a:cubicBezTo>
                    <a:cubicBezTo>
                      <a:pt x="4" y="31"/>
                      <a:pt x="3" y="30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4" y="28"/>
                      <a:pt x="5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9" y="28"/>
                      <a:pt x="10" y="27"/>
                      <a:pt x="10" y="26"/>
                    </a:cubicBezTo>
                    <a:cubicBezTo>
                      <a:pt x="11" y="25"/>
                      <a:pt x="11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9"/>
                      <a:pt x="8" y="19"/>
                      <a:pt x="7" y="19"/>
                    </a:cubicBezTo>
                    <a:cubicBezTo>
                      <a:pt x="5" y="20"/>
                      <a:pt x="3" y="19"/>
                      <a:pt x="2" y="17"/>
                    </a:cubicBezTo>
                    <a:cubicBezTo>
                      <a:pt x="1" y="15"/>
                      <a:pt x="0" y="13"/>
                      <a:pt x="0" y="10"/>
                    </a:cubicBezTo>
                    <a:cubicBezTo>
                      <a:pt x="0" y="8"/>
                      <a:pt x="0" y="7"/>
                      <a:pt x="0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2" y="4"/>
                      <a:pt x="13" y="6"/>
                    </a:cubicBezTo>
                    <a:cubicBezTo>
                      <a:pt x="13" y="8"/>
                      <a:pt x="14" y="11"/>
                      <a:pt x="14" y="15"/>
                    </a:cubicBezTo>
                    <a:cubicBezTo>
                      <a:pt x="14" y="18"/>
                      <a:pt x="14" y="21"/>
                      <a:pt x="14" y="23"/>
                    </a:cubicBezTo>
                    <a:cubicBezTo>
                      <a:pt x="14" y="25"/>
                      <a:pt x="14" y="26"/>
                      <a:pt x="13" y="28"/>
                    </a:cubicBezTo>
                    <a:cubicBezTo>
                      <a:pt x="12" y="29"/>
                      <a:pt x="12" y="30"/>
                      <a:pt x="11" y="30"/>
                    </a:cubicBezTo>
                    <a:cubicBezTo>
                      <a:pt x="10" y="31"/>
                      <a:pt x="9" y="31"/>
                      <a:pt x="8" y="31"/>
                    </a:cubicBezTo>
                    <a:close/>
                    <a:moveTo>
                      <a:pt x="7" y="16"/>
                    </a:moveTo>
                    <a:cubicBezTo>
                      <a:pt x="8" y="16"/>
                      <a:pt x="10" y="16"/>
                      <a:pt x="10" y="15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8"/>
                      <a:pt x="10" y="6"/>
                      <a:pt x="9" y="5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4" y="3"/>
                      <a:pt x="3" y="5"/>
                      <a:pt x="4" y="10"/>
                    </a:cubicBezTo>
                    <a:cubicBezTo>
                      <a:pt x="4" y="12"/>
                      <a:pt x="4" y="14"/>
                      <a:pt x="5" y="15"/>
                    </a:cubicBezTo>
                    <a:cubicBezTo>
                      <a:pt x="5" y="16"/>
                      <a:pt x="6" y="17"/>
                      <a:pt x="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41"/>
              <p:cNvSpPr>
                <a:spLocks noEditPoints="1"/>
              </p:cNvSpPr>
              <p:nvPr/>
            </p:nvSpPr>
            <p:spPr bwMode="auto">
              <a:xfrm>
                <a:off x="3061" y="2849"/>
                <a:ext cx="17" cy="35"/>
              </a:xfrm>
              <a:custGeom>
                <a:avLst/>
                <a:gdLst>
                  <a:gd name="T0" fmla="*/ 11 w 15"/>
                  <a:gd name="T1" fmla="*/ 31 h 32"/>
                  <a:gd name="T2" fmla="*/ 9 w 15"/>
                  <a:gd name="T3" fmla="*/ 32 h 32"/>
                  <a:gd name="T4" fmla="*/ 7 w 15"/>
                  <a:gd name="T5" fmla="*/ 32 h 32"/>
                  <a:gd name="T6" fmla="*/ 5 w 15"/>
                  <a:gd name="T7" fmla="*/ 31 h 32"/>
                  <a:gd name="T8" fmla="*/ 3 w 15"/>
                  <a:gd name="T9" fmla="*/ 29 h 32"/>
                  <a:gd name="T10" fmla="*/ 2 w 15"/>
                  <a:gd name="T11" fmla="*/ 27 h 32"/>
                  <a:gd name="T12" fmla="*/ 1 w 15"/>
                  <a:gd name="T13" fmla="*/ 23 h 32"/>
                  <a:gd name="T14" fmla="*/ 1 w 15"/>
                  <a:gd name="T15" fmla="*/ 18 h 32"/>
                  <a:gd name="T16" fmla="*/ 3 w 15"/>
                  <a:gd name="T17" fmla="*/ 15 h 32"/>
                  <a:gd name="T18" fmla="*/ 0 w 15"/>
                  <a:gd name="T19" fmla="*/ 9 h 32"/>
                  <a:gd name="T20" fmla="*/ 1 w 15"/>
                  <a:gd name="T21" fmla="*/ 3 h 32"/>
                  <a:gd name="T22" fmla="*/ 5 w 15"/>
                  <a:gd name="T23" fmla="*/ 0 h 32"/>
                  <a:gd name="T24" fmla="*/ 12 w 15"/>
                  <a:gd name="T25" fmla="*/ 8 h 32"/>
                  <a:gd name="T26" fmla="*/ 12 w 15"/>
                  <a:gd name="T27" fmla="*/ 12 h 32"/>
                  <a:gd name="T28" fmla="*/ 11 w 15"/>
                  <a:gd name="T29" fmla="*/ 15 h 32"/>
                  <a:gd name="T30" fmla="*/ 14 w 15"/>
                  <a:gd name="T31" fmla="*/ 22 h 32"/>
                  <a:gd name="T32" fmla="*/ 15 w 15"/>
                  <a:gd name="T33" fmla="*/ 26 h 32"/>
                  <a:gd name="T34" fmla="*/ 14 w 15"/>
                  <a:gd name="T35" fmla="*/ 28 h 32"/>
                  <a:gd name="T36" fmla="*/ 13 w 15"/>
                  <a:gd name="T37" fmla="*/ 30 h 32"/>
                  <a:gd name="T38" fmla="*/ 11 w 15"/>
                  <a:gd name="T39" fmla="*/ 31 h 32"/>
                  <a:gd name="T40" fmla="*/ 9 w 15"/>
                  <a:gd name="T41" fmla="*/ 14 h 32"/>
                  <a:gd name="T42" fmla="*/ 10 w 15"/>
                  <a:gd name="T43" fmla="*/ 12 h 32"/>
                  <a:gd name="T44" fmla="*/ 10 w 15"/>
                  <a:gd name="T45" fmla="*/ 9 h 32"/>
                  <a:gd name="T46" fmla="*/ 6 w 15"/>
                  <a:gd name="T47" fmla="*/ 3 h 32"/>
                  <a:gd name="T48" fmla="*/ 3 w 15"/>
                  <a:gd name="T49" fmla="*/ 5 h 32"/>
                  <a:gd name="T50" fmla="*/ 3 w 15"/>
                  <a:gd name="T51" fmla="*/ 9 h 32"/>
                  <a:gd name="T52" fmla="*/ 3 w 15"/>
                  <a:gd name="T53" fmla="*/ 11 h 32"/>
                  <a:gd name="T54" fmla="*/ 5 w 15"/>
                  <a:gd name="T55" fmla="*/ 13 h 32"/>
                  <a:gd name="T56" fmla="*/ 6 w 15"/>
                  <a:gd name="T57" fmla="*/ 14 h 32"/>
                  <a:gd name="T58" fmla="*/ 9 w 15"/>
                  <a:gd name="T59" fmla="*/ 14 h 32"/>
                  <a:gd name="T60" fmla="*/ 5 w 15"/>
                  <a:gd name="T61" fmla="*/ 27 h 32"/>
                  <a:gd name="T62" fmla="*/ 8 w 15"/>
                  <a:gd name="T63" fmla="*/ 28 h 32"/>
                  <a:gd name="T64" fmla="*/ 11 w 15"/>
                  <a:gd name="T65" fmla="*/ 27 h 32"/>
                  <a:gd name="T66" fmla="*/ 11 w 15"/>
                  <a:gd name="T67" fmla="*/ 22 h 32"/>
                  <a:gd name="T68" fmla="*/ 11 w 15"/>
                  <a:gd name="T69" fmla="*/ 19 h 32"/>
                  <a:gd name="T70" fmla="*/ 10 w 15"/>
                  <a:gd name="T71" fmla="*/ 18 h 32"/>
                  <a:gd name="T72" fmla="*/ 8 w 15"/>
                  <a:gd name="T73" fmla="*/ 17 h 32"/>
                  <a:gd name="T74" fmla="*/ 6 w 15"/>
                  <a:gd name="T75" fmla="*/ 16 h 32"/>
                  <a:gd name="T76" fmla="*/ 5 w 15"/>
                  <a:gd name="T77" fmla="*/ 16 h 32"/>
                  <a:gd name="T78" fmla="*/ 4 w 15"/>
                  <a:gd name="T79" fmla="*/ 19 h 32"/>
                  <a:gd name="T80" fmla="*/ 4 w 15"/>
                  <a:gd name="T81" fmla="*/ 22 h 32"/>
                  <a:gd name="T82" fmla="*/ 5 w 15"/>
                  <a:gd name="T8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" h="32">
                    <a:moveTo>
                      <a:pt x="11" y="31"/>
                    </a:moveTo>
                    <a:cubicBezTo>
                      <a:pt x="10" y="31"/>
                      <a:pt x="10" y="31"/>
                      <a:pt x="9" y="32"/>
                    </a:cubicBezTo>
                    <a:cubicBezTo>
                      <a:pt x="8" y="32"/>
                      <a:pt x="7" y="32"/>
                      <a:pt x="7" y="32"/>
                    </a:cubicBezTo>
                    <a:cubicBezTo>
                      <a:pt x="6" y="31"/>
                      <a:pt x="5" y="31"/>
                      <a:pt x="5" y="31"/>
                    </a:cubicBezTo>
                    <a:cubicBezTo>
                      <a:pt x="4" y="31"/>
                      <a:pt x="4" y="30"/>
                      <a:pt x="3" y="29"/>
                    </a:cubicBezTo>
                    <a:cubicBezTo>
                      <a:pt x="3" y="29"/>
                      <a:pt x="2" y="28"/>
                      <a:pt x="2" y="27"/>
                    </a:cubicBezTo>
                    <a:cubicBezTo>
                      <a:pt x="2" y="26"/>
                      <a:pt x="1" y="25"/>
                      <a:pt x="1" y="23"/>
                    </a:cubicBezTo>
                    <a:cubicBezTo>
                      <a:pt x="1" y="21"/>
                      <a:pt x="1" y="20"/>
                      <a:pt x="1" y="18"/>
                    </a:cubicBezTo>
                    <a:cubicBezTo>
                      <a:pt x="2" y="17"/>
                      <a:pt x="2" y="16"/>
                      <a:pt x="3" y="15"/>
                    </a:cubicBezTo>
                    <a:cubicBezTo>
                      <a:pt x="1" y="14"/>
                      <a:pt x="0" y="12"/>
                      <a:pt x="0" y="9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2" y="1"/>
                      <a:pt x="4" y="1"/>
                      <a:pt x="5" y="0"/>
                    </a:cubicBezTo>
                    <a:cubicBezTo>
                      <a:pt x="9" y="0"/>
                      <a:pt x="12" y="3"/>
                      <a:pt x="12" y="8"/>
                    </a:cubicBezTo>
                    <a:cubicBezTo>
                      <a:pt x="12" y="10"/>
                      <a:pt x="12" y="11"/>
                      <a:pt x="12" y="12"/>
                    </a:cubicBezTo>
                    <a:cubicBezTo>
                      <a:pt x="12" y="13"/>
                      <a:pt x="12" y="14"/>
                      <a:pt x="11" y="15"/>
                    </a:cubicBezTo>
                    <a:cubicBezTo>
                      <a:pt x="13" y="16"/>
                      <a:pt x="14" y="18"/>
                      <a:pt x="14" y="22"/>
                    </a:cubicBezTo>
                    <a:cubicBezTo>
                      <a:pt x="15" y="23"/>
                      <a:pt x="15" y="24"/>
                      <a:pt x="15" y="26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9"/>
                      <a:pt x="13" y="30"/>
                      <a:pt x="13" y="30"/>
                    </a:cubicBezTo>
                    <a:cubicBezTo>
                      <a:pt x="12" y="31"/>
                      <a:pt x="11" y="31"/>
                      <a:pt x="11" y="31"/>
                    </a:cubicBezTo>
                    <a:close/>
                    <a:moveTo>
                      <a:pt x="9" y="14"/>
                    </a:moveTo>
                    <a:cubicBezTo>
                      <a:pt x="9" y="14"/>
                      <a:pt x="9" y="13"/>
                      <a:pt x="10" y="12"/>
                    </a:cubicBezTo>
                    <a:cubicBezTo>
                      <a:pt x="10" y="11"/>
                      <a:pt x="10" y="10"/>
                      <a:pt x="10" y="9"/>
                    </a:cubicBezTo>
                    <a:cubicBezTo>
                      <a:pt x="9" y="5"/>
                      <a:pt x="8" y="3"/>
                      <a:pt x="6" y="3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3" y="7"/>
                      <a:pt x="3" y="9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5" y="13"/>
                      <a:pt x="6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lose/>
                    <a:moveTo>
                      <a:pt x="5" y="27"/>
                    </a:moveTo>
                    <a:cubicBezTo>
                      <a:pt x="6" y="28"/>
                      <a:pt x="7" y="28"/>
                      <a:pt x="8" y="28"/>
                    </a:cubicBezTo>
                    <a:cubicBezTo>
                      <a:pt x="10" y="28"/>
                      <a:pt x="11" y="28"/>
                      <a:pt x="11" y="27"/>
                    </a:cubicBezTo>
                    <a:cubicBezTo>
                      <a:pt x="12" y="26"/>
                      <a:pt x="12" y="24"/>
                      <a:pt x="11" y="22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1" y="19"/>
                      <a:pt x="10" y="18"/>
                      <a:pt x="10" y="18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8" y="17"/>
                      <a:pt x="7" y="17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7"/>
                      <a:pt x="4" y="18"/>
                      <a:pt x="4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5"/>
                      <a:pt x="5" y="26"/>
                      <a:pt x="5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42"/>
              <p:cNvSpPr/>
              <p:nvPr/>
            </p:nvSpPr>
            <p:spPr bwMode="auto">
              <a:xfrm>
                <a:off x="3079" y="2846"/>
                <a:ext cx="20" cy="35"/>
              </a:xfrm>
              <a:custGeom>
                <a:avLst/>
                <a:gdLst>
                  <a:gd name="T0" fmla="*/ 11 w 18"/>
                  <a:gd name="T1" fmla="*/ 32 h 32"/>
                  <a:gd name="T2" fmla="*/ 8 w 18"/>
                  <a:gd name="T3" fmla="*/ 32 h 32"/>
                  <a:gd name="T4" fmla="*/ 5 w 18"/>
                  <a:gd name="T5" fmla="*/ 32 h 32"/>
                  <a:gd name="T6" fmla="*/ 5 w 18"/>
                  <a:gd name="T7" fmla="*/ 31 h 32"/>
                  <a:gd name="T8" fmla="*/ 5 w 18"/>
                  <a:gd name="T9" fmla="*/ 30 h 32"/>
                  <a:gd name="T10" fmla="*/ 5 w 18"/>
                  <a:gd name="T11" fmla="*/ 29 h 32"/>
                  <a:gd name="T12" fmla="*/ 5 w 18"/>
                  <a:gd name="T13" fmla="*/ 29 h 32"/>
                  <a:gd name="T14" fmla="*/ 11 w 18"/>
                  <a:gd name="T15" fmla="*/ 29 h 32"/>
                  <a:gd name="T16" fmla="*/ 13 w 18"/>
                  <a:gd name="T17" fmla="*/ 29 h 32"/>
                  <a:gd name="T18" fmla="*/ 14 w 18"/>
                  <a:gd name="T19" fmla="*/ 27 h 32"/>
                  <a:gd name="T20" fmla="*/ 14 w 18"/>
                  <a:gd name="T21" fmla="*/ 26 h 32"/>
                  <a:gd name="T22" fmla="*/ 15 w 18"/>
                  <a:gd name="T23" fmla="*/ 24 h 32"/>
                  <a:gd name="T24" fmla="*/ 14 w 18"/>
                  <a:gd name="T25" fmla="*/ 21 h 32"/>
                  <a:gd name="T26" fmla="*/ 14 w 18"/>
                  <a:gd name="T27" fmla="*/ 19 h 32"/>
                  <a:gd name="T28" fmla="*/ 13 w 18"/>
                  <a:gd name="T29" fmla="*/ 18 h 32"/>
                  <a:gd name="T30" fmla="*/ 13 w 18"/>
                  <a:gd name="T31" fmla="*/ 16 h 32"/>
                  <a:gd name="T32" fmla="*/ 12 w 18"/>
                  <a:gd name="T33" fmla="*/ 15 h 32"/>
                  <a:gd name="T34" fmla="*/ 11 w 18"/>
                  <a:gd name="T35" fmla="*/ 15 h 32"/>
                  <a:gd name="T36" fmla="*/ 9 w 18"/>
                  <a:gd name="T37" fmla="*/ 15 h 32"/>
                  <a:gd name="T38" fmla="*/ 7 w 18"/>
                  <a:gd name="T39" fmla="*/ 15 h 32"/>
                  <a:gd name="T40" fmla="*/ 6 w 18"/>
                  <a:gd name="T41" fmla="*/ 17 h 32"/>
                  <a:gd name="T42" fmla="*/ 5 w 18"/>
                  <a:gd name="T43" fmla="*/ 18 h 32"/>
                  <a:gd name="T44" fmla="*/ 4 w 18"/>
                  <a:gd name="T45" fmla="*/ 18 h 32"/>
                  <a:gd name="T46" fmla="*/ 3 w 18"/>
                  <a:gd name="T47" fmla="*/ 18 h 32"/>
                  <a:gd name="T48" fmla="*/ 3 w 18"/>
                  <a:gd name="T49" fmla="*/ 18 h 32"/>
                  <a:gd name="T50" fmla="*/ 3 w 18"/>
                  <a:gd name="T51" fmla="*/ 17 h 32"/>
                  <a:gd name="T52" fmla="*/ 3 w 18"/>
                  <a:gd name="T53" fmla="*/ 17 h 32"/>
                  <a:gd name="T54" fmla="*/ 0 w 18"/>
                  <a:gd name="T55" fmla="*/ 4 h 32"/>
                  <a:gd name="T56" fmla="*/ 0 w 18"/>
                  <a:gd name="T57" fmla="*/ 4 h 32"/>
                  <a:gd name="T58" fmla="*/ 1 w 18"/>
                  <a:gd name="T59" fmla="*/ 3 h 32"/>
                  <a:gd name="T60" fmla="*/ 1 w 18"/>
                  <a:gd name="T61" fmla="*/ 2 h 32"/>
                  <a:gd name="T62" fmla="*/ 13 w 18"/>
                  <a:gd name="T63" fmla="*/ 1 h 32"/>
                  <a:gd name="T64" fmla="*/ 13 w 18"/>
                  <a:gd name="T65" fmla="*/ 1 h 32"/>
                  <a:gd name="T66" fmla="*/ 13 w 18"/>
                  <a:gd name="T67" fmla="*/ 3 h 32"/>
                  <a:gd name="T68" fmla="*/ 13 w 18"/>
                  <a:gd name="T69" fmla="*/ 4 h 32"/>
                  <a:gd name="T70" fmla="*/ 4 w 18"/>
                  <a:gd name="T71" fmla="*/ 5 h 32"/>
                  <a:gd name="T72" fmla="*/ 3 w 18"/>
                  <a:gd name="T73" fmla="*/ 5 h 32"/>
                  <a:gd name="T74" fmla="*/ 3 w 18"/>
                  <a:gd name="T75" fmla="*/ 6 h 32"/>
                  <a:gd name="T76" fmla="*/ 5 w 18"/>
                  <a:gd name="T77" fmla="*/ 15 h 32"/>
                  <a:gd name="T78" fmla="*/ 5 w 18"/>
                  <a:gd name="T79" fmla="*/ 14 h 32"/>
                  <a:gd name="T80" fmla="*/ 6 w 18"/>
                  <a:gd name="T81" fmla="*/ 13 h 32"/>
                  <a:gd name="T82" fmla="*/ 8 w 18"/>
                  <a:gd name="T83" fmla="*/ 12 h 32"/>
                  <a:gd name="T84" fmla="*/ 10 w 18"/>
                  <a:gd name="T85" fmla="*/ 12 h 32"/>
                  <a:gd name="T86" fmla="*/ 15 w 18"/>
                  <a:gd name="T87" fmla="*/ 14 h 32"/>
                  <a:gd name="T88" fmla="*/ 17 w 18"/>
                  <a:gd name="T89" fmla="*/ 21 h 32"/>
                  <a:gd name="T90" fmla="*/ 18 w 18"/>
                  <a:gd name="T91" fmla="*/ 26 h 32"/>
                  <a:gd name="T92" fmla="*/ 16 w 18"/>
                  <a:gd name="T93" fmla="*/ 29 h 32"/>
                  <a:gd name="T94" fmla="*/ 14 w 18"/>
                  <a:gd name="T95" fmla="*/ 31 h 32"/>
                  <a:gd name="T96" fmla="*/ 11 w 18"/>
                  <a:gd name="T9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" h="32">
                    <a:moveTo>
                      <a:pt x="11" y="32"/>
                    </a:moveTo>
                    <a:cubicBezTo>
                      <a:pt x="10" y="32"/>
                      <a:pt x="9" y="32"/>
                      <a:pt x="8" y="32"/>
                    </a:cubicBezTo>
                    <a:cubicBezTo>
                      <a:pt x="7" y="32"/>
                      <a:pt x="6" y="32"/>
                      <a:pt x="5" y="32"/>
                    </a:cubicBezTo>
                    <a:cubicBezTo>
                      <a:pt x="5" y="32"/>
                      <a:pt x="5" y="31"/>
                      <a:pt x="5" y="31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7" y="29"/>
                      <a:pt x="9" y="30"/>
                      <a:pt x="11" y="29"/>
                    </a:cubicBezTo>
                    <a:cubicBezTo>
                      <a:pt x="11" y="29"/>
                      <a:pt x="12" y="29"/>
                      <a:pt x="13" y="29"/>
                    </a:cubicBezTo>
                    <a:cubicBezTo>
                      <a:pt x="13" y="28"/>
                      <a:pt x="14" y="28"/>
                      <a:pt x="14" y="27"/>
                    </a:cubicBezTo>
                    <a:cubicBezTo>
                      <a:pt x="14" y="27"/>
                      <a:pt x="14" y="26"/>
                      <a:pt x="14" y="26"/>
                    </a:cubicBezTo>
                    <a:cubicBezTo>
                      <a:pt x="15" y="25"/>
                      <a:pt x="15" y="24"/>
                      <a:pt x="15" y="24"/>
                    </a:cubicBezTo>
                    <a:cubicBezTo>
                      <a:pt x="14" y="23"/>
                      <a:pt x="14" y="22"/>
                      <a:pt x="14" y="21"/>
                    </a:cubicBezTo>
                    <a:cubicBezTo>
                      <a:pt x="14" y="21"/>
                      <a:pt x="14" y="20"/>
                      <a:pt x="14" y="19"/>
                    </a:cubicBezTo>
                    <a:cubicBezTo>
                      <a:pt x="14" y="19"/>
                      <a:pt x="14" y="18"/>
                      <a:pt x="13" y="18"/>
                    </a:cubicBezTo>
                    <a:cubicBezTo>
                      <a:pt x="13" y="17"/>
                      <a:pt x="13" y="17"/>
                      <a:pt x="13" y="16"/>
                    </a:cubicBezTo>
                    <a:cubicBezTo>
                      <a:pt x="13" y="16"/>
                      <a:pt x="12" y="16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0" y="15"/>
                      <a:pt x="10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7" y="16"/>
                      <a:pt x="6" y="16"/>
                      <a:pt x="6" y="17"/>
                    </a:cubicBezTo>
                    <a:cubicBezTo>
                      <a:pt x="6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7" y="13"/>
                      <a:pt x="7" y="13"/>
                      <a:pt x="8" y="12"/>
                    </a:cubicBezTo>
                    <a:cubicBezTo>
                      <a:pt x="8" y="12"/>
                      <a:pt x="9" y="12"/>
                      <a:pt x="10" y="12"/>
                    </a:cubicBezTo>
                    <a:cubicBezTo>
                      <a:pt x="12" y="12"/>
                      <a:pt x="14" y="12"/>
                      <a:pt x="15" y="14"/>
                    </a:cubicBezTo>
                    <a:cubicBezTo>
                      <a:pt x="16" y="15"/>
                      <a:pt x="17" y="18"/>
                      <a:pt x="17" y="21"/>
                    </a:cubicBezTo>
                    <a:cubicBezTo>
                      <a:pt x="18" y="23"/>
                      <a:pt x="18" y="24"/>
                      <a:pt x="18" y="26"/>
                    </a:cubicBezTo>
                    <a:cubicBezTo>
                      <a:pt x="17" y="27"/>
                      <a:pt x="17" y="28"/>
                      <a:pt x="16" y="29"/>
                    </a:cubicBezTo>
                    <a:cubicBezTo>
                      <a:pt x="16" y="30"/>
                      <a:pt x="15" y="31"/>
                      <a:pt x="14" y="31"/>
                    </a:cubicBezTo>
                    <a:cubicBezTo>
                      <a:pt x="13" y="32"/>
                      <a:pt x="12" y="32"/>
                      <a:pt x="11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343"/>
              <p:cNvSpPr>
                <a:spLocks noEditPoints="1"/>
              </p:cNvSpPr>
              <p:nvPr/>
            </p:nvSpPr>
            <p:spPr bwMode="auto">
              <a:xfrm>
                <a:off x="2640" y="1691"/>
                <a:ext cx="820" cy="821"/>
              </a:xfrm>
              <a:custGeom>
                <a:avLst/>
                <a:gdLst>
                  <a:gd name="T0" fmla="*/ 737 w 746"/>
                  <a:gd name="T1" fmla="*/ 195 h 747"/>
                  <a:gd name="T2" fmla="*/ 637 w 746"/>
                  <a:gd name="T3" fmla="*/ 134 h 747"/>
                  <a:gd name="T4" fmla="*/ 636 w 746"/>
                  <a:gd name="T5" fmla="*/ 118 h 747"/>
                  <a:gd name="T6" fmla="*/ 542 w 746"/>
                  <a:gd name="T7" fmla="*/ 56 h 747"/>
                  <a:gd name="T8" fmla="*/ 537 w 746"/>
                  <a:gd name="T9" fmla="*/ 28 h 747"/>
                  <a:gd name="T10" fmla="*/ 440 w 746"/>
                  <a:gd name="T11" fmla="*/ 13 h 747"/>
                  <a:gd name="T12" fmla="*/ 401 w 746"/>
                  <a:gd name="T13" fmla="*/ 33 h 747"/>
                  <a:gd name="T14" fmla="*/ 385 w 746"/>
                  <a:gd name="T15" fmla="*/ 45 h 747"/>
                  <a:gd name="T16" fmla="*/ 327 w 746"/>
                  <a:gd name="T17" fmla="*/ 109 h 747"/>
                  <a:gd name="T18" fmla="*/ 327 w 746"/>
                  <a:gd name="T19" fmla="*/ 116 h 747"/>
                  <a:gd name="T20" fmla="*/ 329 w 746"/>
                  <a:gd name="T21" fmla="*/ 154 h 747"/>
                  <a:gd name="T22" fmla="*/ 277 w 746"/>
                  <a:gd name="T23" fmla="*/ 199 h 747"/>
                  <a:gd name="T24" fmla="*/ 275 w 746"/>
                  <a:gd name="T25" fmla="*/ 114 h 747"/>
                  <a:gd name="T26" fmla="*/ 275 w 746"/>
                  <a:gd name="T27" fmla="*/ 111 h 747"/>
                  <a:gd name="T28" fmla="*/ 273 w 746"/>
                  <a:gd name="T29" fmla="*/ 105 h 747"/>
                  <a:gd name="T30" fmla="*/ 271 w 746"/>
                  <a:gd name="T31" fmla="*/ 102 h 747"/>
                  <a:gd name="T32" fmla="*/ 259 w 746"/>
                  <a:gd name="T33" fmla="*/ 92 h 747"/>
                  <a:gd name="T34" fmla="*/ 248 w 746"/>
                  <a:gd name="T35" fmla="*/ 90 h 747"/>
                  <a:gd name="T36" fmla="*/ 196 w 746"/>
                  <a:gd name="T37" fmla="*/ 148 h 747"/>
                  <a:gd name="T38" fmla="*/ 196 w 746"/>
                  <a:gd name="T39" fmla="*/ 179 h 747"/>
                  <a:gd name="T40" fmla="*/ 187 w 746"/>
                  <a:gd name="T41" fmla="*/ 171 h 747"/>
                  <a:gd name="T42" fmla="*/ 178 w 746"/>
                  <a:gd name="T43" fmla="*/ 170 h 747"/>
                  <a:gd name="T44" fmla="*/ 135 w 746"/>
                  <a:gd name="T45" fmla="*/ 219 h 747"/>
                  <a:gd name="T46" fmla="*/ 135 w 746"/>
                  <a:gd name="T47" fmla="*/ 326 h 747"/>
                  <a:gd name="T48" fmla="*/ 71 w 746"/>
                  <a:gd name="T49" fmla="*/ 386 h 747"/>
                  <a:gd name="T50" fmla="*/ 71 w 746"/>
                  <a:gd name="T51" fmla="*/ 434 h 747"/>
                  <a:gd name="T52" fmla="*/ 0 w 746"/>
                  <a:gd name="T53" fmla="*/ 491 h 747"/>
                  <a:gd name="T54" fmla="*/ 10 w 746"/>
                  <a:gd name="T55" fmla="*/ 524 h 747"/>
                  <a:gd name="T56" fmla="*/ 495 w 746"/>
                  <a:gd name="T57" fmla="*/ 294 h 747"/>
                  <a:gd name="T58" fmla="*/ 614 w 746"/>
                  <a:gd name="T59" fmla="*/ 271 h 747"/>
                  <a:gd name="T60" fmla="*/ 633 w 746"/>
                  <a:gd name="T61" fmla="*/ 270 h 747"/>
                  <a:gd name="T62" fmla="*/ 664 w 746"/>
                  <a:gd name="T63" fmla="*/ 275 h 747"/>
                  <a:gd name="T64" fmla="*/ 595 w 746"/>
                  <a:gd name="T65" fmla="*/ 577 h 747"/>
                  <a:gd name="T66" fmla="*/ 590 w 746"/>
                  <a:gd name="T67" fmla="*/ 747 h 747"/>
                  <a:gd name="T68" fmla="*/ 702 w 746"/>
                  <a:gd name="T69" fmla="*/ 372 h 747"/>
                  <a:gd name="T70" fmla="*/ 713 w 746"/>
                  <a:gd name="T71" fmla="*/ 345 h 747"/>
                  <a:gd name="T72" fmla="*/ 714 w 746"/>
                  <a:gd name="T73" fmla="*/ 350 h 747"/>
                  <a:gd name="T74" fmla="*/ 737 w 746"/>
                  <a:gd name="T75" fmla="*/ 195 h 747"/>
                  <a:gd name="T76" fmla="*/ 266 w 746"/>
                  <a:gd name="T77" fmla="*/ 208 h 747"/>
                  <a:gd name="T78" fmla="*/ 264 w 746"/>
                  <a:gd name="T79" fmla="*/ 210 h 747"/>
                  <a:gd name="T80" fmla="*/ 263 w 746"/>
                  <a:gd name="T81" fmla="*/ 190 h 747"/>
                  <a:gd name="T82" fmla="*/ 266 w 746"/>
                  <a:gd name="T83" fmla="*/ 208 h 7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6" h="747">
                    <a:moveTo>
                      <a:pt x="737" y="195"/>
                    </a:moveTo>
                    <a:cubicBezTo>
                      <a:pt x="727" y="156"/>
                      <a:pt x="699" y="129"/>
                      <a:pt x="637" y="134"/>
                    </a:cubicBezTo>
                    <a:cubicBezTo>
                      <a:pt x="636" y="118"/>
                      <a:pt x="636" y="118"/>
                      <a:pt x="636" y="118"/>
                    </a:cubicBezTo>
                    <a:cubicBezTo>
                      <a:pt x="616" y="79"/>
                      <a:pt x="585" y="59"/>
                      <a:pt x="542" y="56"/>
                    </a:cubicBezTo>
                    <a:cubicBezTo>
                      <a:pt x="537" y="28"/>
                      <a:pt x="537" y="28"/>
                      <a:pt x="537" y="28"/>
                    </a:cubicBezTo>
                    <a:cubicBezTo>
                      <a:pt x="510" y="0"/>
                      <a:pt x="475" y="0"/>
                      <a:pt x="440" y="13"/>
                    </a:cubicBezTo>
                    <a:cubicBezTo>
                      <a:pt x="426" y="18"/>
                      <a:pt x="413" y="25"/>
                      <a:pt x="401" y="33"/>
                    </a:cubicBezTo>
                    <a:cubicBezTo>
                      <a:pt x="396" y="37"/>
                      <a:pt x="390" y="41"/>
                      <a:pt x="385" y="45"/>
                    </a:cubicBezTo>
                    <a:cubicBezTo>
                      <a:pt x="327" y="109"/>
                      <a:pt x="327" y="109"/>
                      <a:pt x="327" y="109"/>
                    </a:cubicBezTo>
                    <a:cubicBezTo>
                      <a:pt x="327" y="116"/>
                      <a:pt x="327" y="116"/>
                      <a:pt x="327" y="116"/>
                    </a:cubicBezTo>
                    <a:cubicBezTo>
                      <a:pt x="329" y="154"/>
                      <a:pt x="329" y="154"/>
                      <a:pt x="329" y="154"/>
                    </a:cubicBezTo>
                    <a:cubicBezTo>
                      <a:pt x="313" y="168"/>
                      <a:pt x="295" y="183"/>
                      <a:pt x="277" y="199"/>
                    </a:cubicBezTo>
                    <a:cubicBezTo>
                      <a:pt x="275" y="114"/>
                      <a:pt x="275" y="114"/>
                      <a:pt x="275" y="114"/>
                    </a:cubicBezTo>
                    <a:cubicBezTo>
                      <a:pt x="275" y="113"/>
                      <a:pt x="275" y="112"/>
                      <a:pt x="275" y="111"/>
                    </a:cubicBezTo>
                    <a:cubicBezTo>
                      <a:pt x="275" y="108"/>
                      <a:pt x="275" y="107"/>
                      <a:pt x="273" y="105"/>
                    </a:cubicBezTo>
                    <a:cubicBezTo>
                      <a:pt x="272" y="104"/>
                      <a:pt x="272" y="103"/>
                      <a:pt x="271" y="102"/>
                    </a:cubicBezTo>
                    <a:cubicBezTo>
                      <a:pt x="267" y="98"/>
                      <a:pt x="263" y="93"/>
                      <a:pt x="259" y="92"/>
                    </a:cubicBezTo>
                    <a:cubicBezTo>
                      <a:pt x="255" y="91"/>
                      <a:pt x="251" y="90"/>
                      <a:pt x="248" y="90"/>
                    </a:cubicBezTo>
                    <a:cubicBezTo>
                      <a:pt x="212" y="91"/>
                      <a:pt x="198" y="143"/>
                      <a:pt x="196" y="148"/>
                    </a:cubicBezTo>
                    <a:cubicBezTo>
                      <a:pt x="196" y="179"/>
                      <a:pt x="196" y="179"/>
                      <a:pt x="196" y="179"/>
                    </a:cubicBezTo>
                    <a:cubicBezTo>
                      <a:pt x="193" y="175"/>
                      <a:pt x="190" y="172"/>
                      <a:pt x="187" y="171"/>
                    </a:cubicBezTo>
                    <a:cubicBezTo>
                      <a:pt x="184" y="171"/>
                      <a:pt x="181" y="170"/>
                      <a:pt x="178" y="170"/>
                    </a:cubicBezTo>
                    <a:cubicBezTo>
                      <a:pt x="148" y="170"/>
                      <a:pt x="136" y="214"/>
                      <a:pt x="135" y="219"/>
                    </a:cubicBezTo>
                    <a:cubicBezTo>
                      <a:pt x="135" y="326"/>
                      <a:pt x="135" y="326"/>
                      <a:pt x="135" y="326"/>
                    </a:cubicBezTo>
                    <a:cubicBezTo>
                      <a:pt x="101" y="358"/>
                      <a:pt x="76" y="381"/>
                      <a:pt x="71" y="386"/>
                    </a:cubicBezTo>
                    <a:cubicBezTo>
                      <a:pt x="71" y="434"/>
                      <a:pt x="71" y="434"/>
                      <a:pt x="71" y="434"/>
                    </a:cubicBezTo>
                    <a:cubicBezTo>
                      <a:pt x="48" y="452"/>
                      <a:pt x="24" y="471"/>
                      <a:pt x="0" y="491"/>
                    </a:cubicBezTo>
                    <a:cubicBezTo>
                      <a:pt x="4" y="509"/>
                      <a:pt x="7" y="519"/>
                      <a:pt x="10" y="524"/>
                    </a:cubicBezTo>
                    <a:cubicBezTo>
                      <a:pt x="96" y="476"/>
                      <a:pt x="375" y="325"/>
                      <a:pt x="495" y="294"/>
                    </a:cubicBezTo>
                    <a:cubicBezTo>
                      <a:pt x="495" y="294"/>
                      <a:pt x="562" y="278"/>
                      <a:pt x="614" y="271"/>
                    </a:cubicBezTo>
                    <a:cubicBezTo>
                      <a:pt x="621" y="271"/>
                      <a:pt x="627" y="270"/>
                      <a:pt x="633" y="270"/>
                    </a:cubicBezTo>
                    <a:cubicBezTo>
                      <a:pt x="645" y="270"/>
                      <a:pt x="655" y="271"/>
                      <a:pt x="664" y="275"/>
                    </a:cubicBezTo>
                    <a:cubicBezTo>
                      <a:pt x="641" y="375"/>
                      <a:pt x="615" y="476"/>
                      <a:pt x="595" y="577"/>
                    </a:cubicBezTo>
                    <a:cubicBezTo>
                      <a:pt x="587" y="619"/>
                      <a:pt x="558" y="706"/>
                      <a:pt x="590" y="747"/>
                    </a:cubicBezTo>
                    <a:cubicBezTo>
                      <a:pt x="553" y="649"/>
                      <a:pt x="654" y="468"/>
                      <a:pt x="702" y="372"/>
                    </a:cubicBezTo>
                    <a:cubicBezTo>
                      <a:pt x="706" y="365"/>
                      <a:pt x="709" y="356"/>
                      <a:pt x="713" y="345"/>
                    </a:cubicBezTo>
                    <a:cubicBezTo>
                      <a:pt x="714" y="347"/>
                      <a:pt x="714" y="348"/>
                      <a:pt x="714" y="350"/>
                    </a:cubicBezTo>
                    <a:cubicBezTo>
                      <a:pt x="730" y="308"/>
                      <a:pt x="746" y="244"/>
                      <a:pt x="737" y="195"/>
                    </a:cubicBezTo>
                    <a:close/>
                    <a:moveTo>
                      <a:pt x="266" y="208"/>
                    </a:moveTo>
                    <a:cubicBezTo>
                      <a:pt x="265" y="209"/>
                      <a:pt x="265" y="209"/>
                      <a:pt x="264" y="210"/>
                    </a:cubicBezTo>
                    <a:cubicBezTo>
                      <a:pt x="263" y="190"/>
                      <a:pt x="263" y="190"/>
                      <a:pt x="263" y="190"/>
                    </a:cubicBezTo>
                    <a:cubicBezTo>
                      <a:pt x="263" y="190"/>
                      <a:pt x="264" y="198"/>
                      <a:pt x="266" y="2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44"/>
              <p:cNvSpPr/>
              <p:nvPr/>
            </p:nvSpPr>
            <p:spPr bwMode="auto">
              <a:xfrm>
                <a:off x="2717" y="2189"/>
                <a:ext cx="9" cy="24"/>
              </a:xfrm>
              <a:custGeom>
                <a:avLst/>
                <a:gdLst>
                  <a:gd name="T0" fmla="*/ 1 w 8"/>
                  <a:gd name="T1" fmla="*/ 1 h 22"/>
                  <a:gd name="T2" fmla="*/ 1 w 8"/>
                  <a:gd name="T3" fmla="*/ 13 h 22"/>
                  <a:gd name="T4" fmla="*/ 7 w 8"/>
                  <a:gd name="T5" fmla="*/ 21 h 22"/>
                  <a:gd name="T6" fmla="*/ 6 w 8"/>
                  <a:gd name="T7" fmla="*/ 10 h 22"/>
                  <a:gd name="T8" fmla="*/ 1 w 8"/>
                  <a:gd name="T9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1" y="1"/>
                    </a:moveTo>
                    <a:cubicBezTo>
                      <a:pt x="0" y="2"/>
                      <a:pt x="0" y="7"/>
                      <a:pt x="1" y="13"/>
                    </a:cubicBezTo>
                    <a:cubicBezTo>
                      <a:pt x="3" y="18"/>
                      <a:pt x="5" y="22"/>
                      <a:pt x="7" y="21"/>
                    </a:cubicBezTo>
                    <a:cubicBezTo>
                      <a:pt x="8" y="20"/>
                      <a:pt x="8" y="15"/>
                      <a:pt x="6" y="10"/>
                    </a:cubicBezTo>
                    <a:cubicBezTo>
                      <a:pt x="5" y="4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345"/>
              <p:cNvSpPr/>
              <p:nvPr/>
            </p:nvSpPr>
            <p:spPr bwMode="auto">
              <a:xfrm>
                <a:off x="2727" y="2183"/>
                <a:ext cx="10" cy="25"/>
              </a:xfrm>
              <a:custGeom>
                <a:avLst/>
                <a:gdLst>
                  <a:gd name="T0" fmla="*/ 2 w 9"/>
                  <a:gd name="T1" fmla="*/ 1 h 23"/>
                  <a:gd name="T2" fmla="*/ 2 w 9"/>
                  <a:gd name="T3" fmla="*/ 13 h 23"/>
                  <a:gd name="T4" fmla="*/ 7 w 9"/>
                  <a:gd name="T5" fmla="*/ 22 h 23"/>
                  <a:gd name="T6" fmla="*/ 7 w 9"/>
                  <a:gd name="T7" fmla="*/ 10 h 23"/>
                  <a:gd name="T8" fmla="*/ 2 w 9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3">
                    <a:moveTo>
                      <a:pt x="2" y="1"/>
                    </a:moveTo>
                    <a:cubicBezTo>
                      <a:pt x="0" y="2"/>
                      <a:pt x="0" y="8"/>
                      <a:pt x="2" y="13"/>
                    </a:cubicBezTo>
                    <a:cubicBezTo>
                      <a:pt x="4" y="19"/>
                      <a:pt x="6" y="23"/>
                      <a:pt x="7" y="22"/>
                    </a:cubicBezTo>
                    <a:cubicBezTo>
                      <a:pt x="9" y="21"/>
                      <a:pt x="9" y="16"/>
                      <a:pt x="7" y="10"/>
                    </a:cubicBezTo>
                    <a:cubicBezTo>
                      <a:pt x="5" y="4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46"/>
              <p:cNvSpPr/>
              <p:nvPr/>
            </p:nvSpPr>
            <p:spPr bwMode="auto">
              <a:xfrm>
                <a:off x="2738" y="2176"/>
                <a:ext cx="11" cy="26"/>
              </a:xfrm>
              <a:custGeom>
                <a:avLst/>
                <a:gdLst>
                  <a:gd name="T0" fmla="*/ 2 w 10"/>
                  <a:gd name="T1" fmla="*/ 1 h 24"/>
                  <a:gd name="T2" fmla="*/ 2 w 10"/>
                  <a:gd name="T3" fmla="*/ 14 h 24"/>
                  <a:gd name="T4" fmla="*/ 8 w 10"/>
                  <a:gd name="T5" fmla="*/ 23 h 24"/>
                  <a:gd name="T6" fmla="*/ 8 w 10"/>
                  <a:gd name="T7" fmla="*/ 10 h 24"/>
                  <a:gd name="T8" fmla="*/ 2 w 10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2" y="1"/>
                    </a:moveTo>
                    <a:cubicBezTo>
                      <a:pt x="0" y="2"/>
                      <a:pt x="0" y="8"/>
                      <a:pt x="2" y="14"/>
                    </a:cubicBezTo>
                    <a:cubicBezTo>
                      <a:pt x="4" y="20"/>
                      <a:pt x="6" y="24"/>
                      <a:pt x="8" y="23"/>
                    </a:cubicBezTo>
                    <a:cubicBezTo>
                      <a:pt x="10" y="22"/>
                      <a:pt x="10" y="16"/>
                      <a:pt x="8" y="10"/>
                    </a:cubicBezTo>
                    <a:cubicBezTo>
                      <a:pt x="6" y="4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47"/>
              <p:cNvSpPr/>
              <p:nvPr/>
            </p:nvSpPr>
            <p:spPr bwMode="auto">
              <a:xfrm>
                <a:off x="2751" y="2167"/>
                <a:ext cx="11" cy="28"/>
              </a:xfrm>
              <a:custGeom>
                <a:avLst/>
                <a:gdLst>
                  <a:gd name="T0" fmla="*/ 1 w 10"/>
                  <a:gd name="T1" fmla="*/ 1 h 26"/>
                  <a:gd name="T2" fmla="*/ 1 w 10"/>
                  <a:gd name="T3" fmla="*/ 15 h 26"/>
                  <a:gd name="T4" fmla="*/ 8 w 10"/>
                  <a:gd name="T5" fmla="*/ 25 h 26"/>
                  <a:gd name="T6" fmla="*/ 8 w 10"/>
                  <a:gd name="T7" fmla="*/ 11 h 26"/>
                  <a:gd name="T8" fmla="*/ 1 w 10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1" y="1"/>
                    </a:moveTo>
                    <a:cubicBezTo>
                      <a:pt x="0" y="2"/>
                      <a:pt x="0" y="9"/>
                      <a:pt x="1" y="15"/>
                    </a:cubicBezTo>
                    <a:cubicBezTo>
                      <a:pt x="3" y="21"/>
                      <a:pt x="6" y="26"/>
                      <a:pt x="8" y="25"/>
                    </a:cubicBezTo>
                    <a:cubicBezTo>
                      <a:pt x="10" y="23"/>
                      <a:pt x="10" y="17"/>
                      <a:pt x="8" y="11"/>
                    </a:cubicBezTo>
                    <a:cubicBezTo>
                      <a:pt x="6" y="4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348"/>
              <p:cNvSpPr/>
              <p:nvPr/>
            </p:nvSpPr>
            <p:spPr bwMode="auto">
              <a:xfrm>
                <a:off x="2764" y="2157"/>
                <a:ext cx="14" cy="30"/>
              </a:xfrm>
              <a:custGeom>
                <a:avLst/>
                <a:gdLst>
                  <a:gd name="T0" fmla="*/ 2 w 12"/>
                  <a:gd name="T1" fmla="*/ 1 h 27"/>
                  <a:gd name="T2" fmla="*/ 2 w 12"/>
                  <a:gd name="T3" fmla="*/ 16 h 27"/>
                  <a:gd name="T4" fmla="*/ 9 w 12"/>
                  <a:gd name="T5" fmla="*/ 26 h 27"/>
                  <a:gd name="T6" fmla="*/ 10 w 12"/>
                  <a:gd name="T7" fmla="*/ 11 h 27"/>
                  <a:gd name="T8" fmla="*/ 2 w 12"/>
                  <a:gd name="T9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2" y="1"/>
                    </a:moveTo>
                    <a:cubicBezTo>
                      <a:pt x="0" y="2"/>
                      <a:pt x="0" y="9"/>
                      <a:pt x="2" y="16"/>
                    </a:cubicBezTo>
                    <a:cubicBezTo>
                      <a:pt x="4" y="23"/>
                      <a:pt x="7" y="27"/>
                      <a:pt x="9" y="26"/>
                    </a:cubicBezTo>
                    <a:cubicBezTo>
                      <a:pt x="12" y="25"/>
                      <a:pt x="12" y="18"/>
                      <a:pt x="10" y="11"/>
                    </a:cubicBezTo>
                    <a:cubicBezTo>
                      <a:pt x="8" y="4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349"/>
              <p:cNvSpPr/>
              <p:nvPr/>
            </p:nvSpPr>
            <p:spPr bwMode="auto">
              <a:xfrm>
                <a:off x="2781" y="2145"/>
                <a:ext cx="14" cy="33"/>
              </a:xfrm>
              <a:custGeom>
                <a:avLst/>
                <a:gdLst>
                  <a:gd name="T0" fmla="*/ 2 w 13"/>
                  <a:gd name="T1" fmla="*/ 2 h 30"/>
                  <a:gd name="T2" fmla="*/ 2 w 13"/>
                  <a:gd name="T3" fmla="*/ 18 h 30"/>
                  <a:gd name="T4" fmla="*/ 10 w 13"/>
                  <a:gd name="T5" fmla="*/ 28 h 30"/>
                  <a:gd name="T6" fmla="*/ 11 w 13"/>
                  <a:gd name="T7" fmla="*/ 12 h 30"/>
                  <a:gd name="T8" fmla="*/ 2 w 13"/>
                  <a:gd name="T9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0">
                    <a:moveTo>
                      <a:pt x="2" y="2"/>
                    </a:moveTo>
                    <a:cubicBezTo>
                      <a:pt x="0" y="3"/>
                      <a:pt x="0" y="10"/>
                      <a:pt x="2" y="18"/>
                    </a:cubicBezTo>
                    <a:cubicBezTo>
                      <a:pt x="4" y="25"/>
                      <a:pt x="7" y="30"/>
                      <a:pt x="10" y="28"/>
                    </a:cubicBezTo>
                    <a:cubicBezTo>
                      <a:pt x="12" y="27"/>
                      <a:pt x="13" y="20"/>
                      <a:pt x="11" y="12"/>
                    </a:cubicBezTo>
                    <a:cubicBezTo>
                      <a:pt x="8" y="5"/>
                      <a:pt x="5" y="0"/>
                      <a:pt x="2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350"/>
              <p:cNvSpPr/>
              <p:nvPr/>
            </p:nvSpPr>
            <p:spPr bwMode="auto">
              <a:xfrm>
                <a:off x="2799" y="2132"/>
                <a:ext cx="16" cy="35"/>
              </a:xfrm>
              <a:custGeom>
                <a:avLst/>
                <a:gdLst>
                  <a:gd name="T0" fmla="*/ 3 w 15"/>
                  <a:gd name="T1" fmla="*/ 2 h 32"/>
                  <a:gd name="T2" fmla="*/ 3 w 15"/>
                  <a:gd name="T3" fmla="*/ 19 h 32"/>
                  <a:gd name="T4" fmla="*/ 12 w 15"/>
                  <a:gd name="T5" fmla="*/ 30 h 32"/>
                  <a:gd name="T6" fmla="*/ 13 w 15"/>
                  <a:gd name="T7" fmla="*/ 13 h 32"/>
                  <a:gd name="T8" fmla="*/ 3 w 15"/>
                  <a:gd name="T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3" y="2"/>
                    </a:moveTo>
                    <a:cubicBezTo>
                      <a:pt x="1" y="3"/>
                      <a:pt x="0" y="11"/>
                      <a:pt x="3" y="19"/>
                    </a:cubicBezTo>
                    <a:cubicBezTo>
                      <a:pt x="5" y="27"/>
                      <a:pt x="9" y="32"/>
                      <a:pt x="12" y="30"/>
                    </a:cubicBezTo>
                    <a:cubicBezTo>
                      <a:pt x="14" y="29"/>
                      <a:pt x="15" y="21"/>
                      <a:pt x="13" y="13"/>
                    </a:cubicBezTo>
                    <a:cubicBezTo>
                      <a:pt x="10" y="5"/>
                      <a:pt x="6" y="0"/>
                      <a:pt x="3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351"/>
              <p:cNvSpPr/>
              <p:nvPr/>
            </p:nvSpPr>
            <p:spPr bwMode="auto">
              <a:xfrm>
                <a:off x="2821" y="2115"/>
                <a:ext cx="18" cy="40"/>
              </a:xfrm>
              <a:custGeom>
                <a:avLst/>
                <a:gdLst>
                  <a:gd name="T0" fmla="*/ 4 w 17"/>
                  <a:gd name="T1" fmla="*/ 3 h 36"/>
                  <a:gd name="T2" fmla="*/ 2 w 17"/>
                  <a:gd name="T3" fmla="*/ 22 h 36"/>
                  <a:gd name="T4" fmla="*/ 12 w 17"/>
                  <a:gd name="T5" fmla="*/ 34 h 36"/>
                  <a:gd name="T6" fmla="*/ 14 w 17"/>
                  <a:gd name="T7" fmla="*/ 14 h 36"/>
                  <a:gd name="T8" fmla="*/ 4 w 17"/>
                  <a:gd name="T9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6">
                    <a:moveTo>
                      <a:pt x="4" y="3"/>
                    </a:moveTo>
                    <a:cubicBezTo>
                      <a:pt x="0" y="5"/>
                      <a:pt x="0" y="13"/>
                      <a:pt x="2" y="22"/>
                    </a:cubicBezTo>
                    <a:cubicBezTo>
                      <a:pt x="5" y="30"/>
                      <a:pt x="9" y="36"/>
                      <a:pt x="12" y="34"/>
                    </a:cubicBezTo>
                    <a:cubicBezTo>
                      <a:pt x="16" y="32"/>
                      <a:pt x="17" y="23"/>
                      <a:pt x="14" y="14"/>
                    </a:cubicBezTo>
                    <a:cubicBezTo>
                      <a:pt x="12" y="6"/>
                      <a:pt x="7" y="0"/>
                      <a:pt x="4" y="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352"/>
              <p:cNvSpPr/>
              <p:nvPr/>
            </p:nvSpPr>
            <p:spPr bwMode="auto">
              <a:xfrm>
                <a:off x="2846" y="2097"/>
                <a:ext cx="21" cy="42"/>
              </a:xfrm>
              <a:custGeom>
                <a:avLst/>
                <a:gdLst>
                  <a:gd name="T0" fmla="*/ 4 w 19"/>
                  <a:gd name="T1" fmla="*/ 2 h 38"/>
                  <a:gd name="T2" fmla="*/ 2 w 19"/>
                  <a:gd name="T3" fmla="*/ 24 h 38"/>
                  <a:gd name="T4" fmla="*/ 14 w 19"/>
                  <a:gd name="T5" fmla="*/ 36 h 38"/>
                  <a:gd name="T6" fmla="*/ 16 w 19"/>
                  <a:gd name="T7" fmla="*/ 15 h 38"/>
                  <a:gd name="T8" fmla="*/ 4 w 19"/>
                  <a:gd name="T9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4" y="2"/>
                    </a:moveTo>
                    <a:cubicBezTo>
                      <a:pt x="0" y="5"/>
                      <a:pt x="0" y="14"/>
                      <a:pt x="2" y="24"/>
                    </a:cubicBezTo>
                    <a:cubicBezTo>
                      <a:pt x="5" y="33"/>
                      <a:pt x="10" y="38"/>
                      <a:pt x="14" y="36"/>
                    </a:cubicBezTo>
                    <a:cubicBezTo>
                      <a:pt x="18" y="34"/>
                      <a:pt x="19" y="24"/>
                      <a:pt x="16" y="15"/>
                    </a:cubicBezTo>
                    <a:cubicBezTo>
                      <a:pt x="14" y="5"/>
                      <a:pt x="8" y="0"/>
                      <a:pt x="4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353"/>
              <p:cNvSpPr/>
              <p:nvPr/>
            </p:nvSpPr>
            <p:spPr bwMode="auto">
              <a:xfrm>
                <a:off x="2875" y="2074"/>
                <a:ext cx="26" cy="49"/>
              </a:xfrm>
              <a:custGeom>
                <a:avLst/>
                <a:gdLst>
                  <a:gd name="T0" fmla="*/ 5 w 23"/>
                  <a:gd name="T1" fmla="*/ 4 h 44"/>
                  <a:gd name="T2" fmla="*/ 2 w 23"/>
                  <a:gd name="T3" fmla="*/ 27 h 44"/>
                  <a:gd name="T4" fmla="*/ 16 w 23"/>
                  <a:gd name="T5" fmla="*/ 41 h 44"/>
                  <a:gd name="T6" fmla="*/ 20 w 23"/>
                  <a:gd name="T7" fmla="*/ 17 h 44"/>
                  <a:gd name="T8" fmla="*/ 5 w 23"/>
                  <a:gd name="T9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4">
                    <a:moveTo>
                      <a:pt x="5" y="4"/>
                    </a:moveTo>
                    <a:cubicBezTo>
                      <a:pt x="1" y="7"/>
                      <a:pt x="0" y="17"/>
                      <a:pt x="2" y="27"/>
                    </a:cubicBezTo>
                    <a:cubicBezTo>
                      <a:pt x="5" y="37"/>
                      <a:pt x="11" y="44"/>
                      <a:pt x="16" y="41"/>
                    </a:cubicBezTo>
                    <a:cubicBezTo>
                      <a:pt x="21" y="38"/>
                      <a:pt x="23" y="27"/>
                      <a:pt x="20" y="17"/>
                    </a:cubicBezTo>
                    <a:cubicBezTo>
                      <a:pt x="17" y="6"/>
                      <a:pt x="10" y="0"/>
                      <a:pt x="5" y="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54"/>
              <p:cNvSpPr/>
              <p:nvPr/>
            </p:nvSpPr>
            <p:spPr bwMode="auto">
              <a:xfrm>
                <a:off x="2912" y="2048"/>
                <a:ext cx="29" cy="53"/>
              </a:xfrm>
              <a:custGeom>
                <a:avLst/>
                <a:gdLst>
                  <a:gd name="T0" fmla="*/ 7 w 27"/>
                  <a:gd name="T1" fmla="*/ 4 h 48"/>
                  <a:gd name="T2" fmla="*/ 3 w 27"/>
                  <a:gd name="T3" fmla="*/ 31 h 48"/>
                  <a:gd name="T4" fmla="*/ 19 w 27"/>
                  <a:gd name="T5" fmla="*/ 45 h 48"/>
                  <a:gd name="T6" fmla="*/ 24 w 27"/>
                  <a:gd name="T7" fmla="*/ 17 h 48"/>
                  <a:gd name="T8" fmla="*/ 7 w 27"/>
                  <a:gd name="T9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48">
                    <a:moveTo>
                      <a:pt x="7" y="4"/>
                    </a:moveTo>
                    <a:cubicBezTo>
                      <a:pt x="1" y="8"/>
                      <a:pt x="0" y="20"/>
                      <a:pt x="3" y="31"/>
                    </a:cubicBezTo>
                    <a:cubicBezTo>
                      <a:pt x="6" y="42"/>
                      <a:pt x="13" y="48"/>
                      <a:pt x="19" y="45"/>
                    </a:cubicBezTo>
                    <a:cubicBezTo>
                      <a:pt x="25" y="42"/>
                      <a:pt x="27" y="29"/>
                      <a:pt x="24" y="17"/>
                    </a:cubicBezTo>
                    <a:cubicBezTo>
                      <a:pt x="20" y="6"/>
                      <a:pt x="13" y="0"/>
                      <a:pt x="7" y="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355"/>
              <p:cNvSpPr/>
              <p:nvPr/>
            </p:nvSpPr>
            <p:spPr bwMode="auto">
              <a:xfrm>
                <a:off x="2956" y="2014"/>
                <a:ext cx="37" cy="60"/>
              </a:xfrm>
              <a:custGeom>
                <a:avLst/>
                <a:gdLst>
                  <a:gd name="T0" fmla="*/ 10 w 34"/>
                  <a:gd name="T1" fmla="*/ 5 h 55"/>
                  <a:gd name="T2" fmla="*/ 4 w 34"/>
                  <a:gd name="T3" fmla="*/ 36 h 55"/>
                  <a:gd name="T4" fmla="*/ 23 w 34"/>
                  <a:gd name="T5" fmla="*/ 51 h 55"/>
                  <a:gd name="T6" fmla="*/ 30 w 34"/>
                  <a:gd name="T7" fmla="*/ 19 h 55"/>
                  <a:gd name="T8" fmla="*/ 10 w 34"/>
                  <a:gd name="T9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55">
                    <a:moveTo>
                      <a:pt x="10" y="5"/>
                    </a:moveTo>
                    <a:cubicBezTo>
                      <a:pt x="3" y="10"/>
                      <a:pt x="0" y="23"/>
                      <a:pt x="4" y="36"/>
                    </a:cubicBezTo>
                    <a:cubicBezTo>
                      <a:pt x="7" y="48"/>
                      <a:pt x="16" y="55"/>
                      <a:pt x="23" y="51"/>
                    </a:cubicBezTo>
                    <a:cubicBezTo>
                      <a:pt x="31" y="47"/>
                      <a:pt x="34" y="33"/>
                      <a:pt x="30" y="19"/>
                    </a:cubicBezTo>
                    <a:cubicBezTo>
                      <a:pt x="27" y="6"/>
                      <a:pt x="17" y="0"/>
                      <a:pt x="10" y="5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56"/>
              <p:cNvSpPr/>
              <p:nvPr/>
            </p:nvSpPr>
            <p:spPr bwMode="auto">
              <a:xfrm>
                <a:off x="3014" y="1974"/>
                <a:ext cx="47" cy="71"/>
              </a:xfrm>
              <a:custGeom>
                <a:avLst/>
                <a:gdLst>
                  <a:gd name="T0" fmla="*/ 38 w 43"/>
                  <a:gd name="T1" fmla="*/ 22 h 64"/>
                  <a:gd name="T2" fmla="*/ 13 w 43"/>
                  <a:gd name="T3" fmla="*/ 7 h 64"/>
                  <a:gd name="T4" fmla="*/ 4 w 43"/>
                  <a:gd name="T5" fmla="*/ 43 h 64"/>
                  <a:gd name="T6" fmla="*/ 28 w 43"/>
                  <a:gd name="T7" fmla="*/ 59 h 64"/>
                  <a:gd name="T8" fmla="*/ 38 w 43"/>
                  <a:gd name="T9" fmla="*/ 2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64">
                    <a:moveTo>
                      <a:pt x="38" y="22"/>
                    </a:moveTo>
                    <a:cubicBezTo>
                      <a:pt x="34" y="7"/>
                      <a:pt x="23" y="0"/>
                      <a:pt x="13" y="7"/>
                    </a:cubicBezTo>
                    <a:cubicBezTo>
                      <a:pt x="4" y="13"/>
                      <a:pt x="0" y="29"/>
                      <a:pt x="4" y="43"/>
                    </a:cubicBezTo>
                    <a:cubicBezTo>
                      <a:pt x="8" y="57"/>
                      <a:pt x="18" y="64"/>
                      <a:pt x="28" y="59"/>
                    </a:cubicBezTo>
                    <a:cubicBezTo>
                      <a:pt x="38" y="54"/>
                      <a:pt x="43" y="37"/>
                      <a:pt x="38" y="2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57"/>
              <p:cNvSpPr>
                <a:spLocks noEditPoints="1"/>
              </p:cNvSpPr>
              <p:nvPr/>
            </p:nvSpPr>
            <p:spPr bwMode="auto">
              <a:xfrm>
                <a:off x="2636" y="1678"/>
                <a:ext cx="828" cy="844"/>
              </a:xfrm>
              <a:custGeom>
                <a:avLst/>
                <a:gdLst>
                  <a:gd name="T0" fmla="*/ 621 w 753"/>
                  <a:gd name="T1" fmla="*/ 98 h 768"/>
                  <a:gd name="T2" fmla="*/ 560 w 753"/>
                  <a:gd name="T3" fmla="*/ 49 h 768"/>
                  <a:gd name="T4" fmla="*/ 533 w 753"/>
                  <a:gd name="T5" fmla="*/ 24 h 768"/>
                  <a:gd name="T6" fmla="*/ 376 w 753"/>
                  <a:gd name="T7" fmla="*/ 62 h 768"/>
                  <a:gd name="T8" fmla="*/ 324 w 753"/>
                  <a:gd name="T9" fmla="*/ 119 h 768"/>
                  <a:gd name="T10" fmla="*/ 283 w 753"/>
                  <a:gd name="T11" fmla="*/ 172 h 768"/>
                  <a:gd name="T12" fmla="*/ 260 w 753"/>
                  <a:gd name="T13" fmla="*/ 100 h 768"/>
                  <a:gd name="T14" fmla="*/ 197 w 753"/>
                  <a:gd name="T15" fmla="*/ 184 h 768"/>
                  <a:gd name="T16" fmla="*/ 136 w 753"/>
                  <a:gd name="T17" fmla="*/ 230 h 768"/>
                  <a:gd name="T18" fmla="*/ 136 w 753"/>
                  <a:gd name="T19" fmla="*/ 311 h 768"/>
                  <a:gd name="T20" fmla="*/ 96 w 753"/>
                  <a:gd name="T21" fmla="*/ 372 h 768"/>
                  <a:gd name="T22" fmla="*/ 72 w 753"/>
                  <a:gd name="T23" fmla="*/ 403 h 768"/>
                  <a:gd name="T24" fmla="*/ 66 w 753"/>
                  <a:gd name="T25" fmla="*/ 444 h 768"/>
                  <a:gd name="T26" fmla="*/ 4 w 753"/>
                  <a:gd name="T27" fmla="*/ 513 h 768"/>
                  <a:gd name="T28" fmla="*/ 35 w 753"/>
                  <a:gd name="T29" fmla="*/ 579 h 768"/>
                  <a:gd name="T30" fmla="*/ 153 w 753"/>
                  <a:gd name="T31" fmla="*/ 691 h 768"/>
                  <a:gd name="T32" fmla="*/ 605 w 753"/>
                  <a:gd name="T33" fmla="*/ 768 h 768"/>
                  <a:gd name="T34" fmla="*/ 718 w 753"/>
                  <a:gd name="T35" fmla="*/ 370 h 768"/>
                  <a:gd name="T36" fmla="*/ 712 w 753"/>
                  <a:gd name="T37" fmla="*/ 151 h 768"/>
                  <a:gd name="T38" fmla="*/ 473 w 753"/>
                  <a:gd name="T39" fmla="*/ 17 h 768"/>
                  <a:gd name="T40" fmla="*/ 424 w 753"/>
                  <a:gd name="T41" fmla="*/ 63 h 768"/>
                  <a:gd name="T42" fmla="*/ 355 w 753"/>
                  <a:gd name="T43" fmla="*/ 94 h 768"/>
                  <a:gd name="T44" fmla="*/ 201 w 753"/>
                  <a:gd name="T45" fmla="*/ 250 h 768"/>
                  <a:gd name="T46" fmla="*/ 200 w 753"/>
                  <a:gd name="T47" fmla="*/ 186 h 768"/>
                  <a:gd name="T48" fmla="*/ 279 w 753"/>
                  <a:gd name="T49" fmla="*/ 145 h 768"/>
                  <a:gd name="T50" fmla="*/ 252 w 753"/>
                  <a:gd name="T51" fmla="*/ 102 h 768"/>
                  <a:gd name="T52" fmla="*/ 227 w 753"/>
                  <a:gd name="T53" fmla="*/ 119 h 768"/>
                  <a:gd name="T54" fmla="*/ 252 w 753"/>
                  <a:gd name="T55" fmla="*/ 102 h 768"/>
                  <a:gd name="T56" fmla="*/ 197 w 753"/>
                  <a:gd name="T57" fmla="*/ 193 h 768"/>
                  <a:gd name="T58" fmla="*/ 182 w 753"/>
                  <a:gd name="T59" fmla="*/ 182 h 768"/>
                  <a:gd name="T60" fmla="*/ 170 w 753"/>
                  <a:gd name="T61" fmla="*/ 211 h 768"/>
                  <a:gd name="T62" fmla="*/ 197 w 753"/>
                  <a:gd name="T63" fmla="*/ 243 h 768"/>
                  <a:gd name="T64" fmla="*/ 139 w 753"/>
                  <a:gd name="T65" fmla="*/ 251 h 768"/>
                  <a:gd name="T66" fmla="*/ 357 w 753"/>
                  <a:gd name="T67" fmla="*/ 147 h 768"/>
                  <a:gd name="T68" fmla="*/ 610 w 753"/>
                  <a:gd name="T69" fmla="*/ 92 h 768"/>
                  <a:gd name="T70" fmla="*/ 639 w 753"/>
                  <a:gd name="T71" fmla="*/ 137 h 768"/>
                  <a:gd name="T72" fmla="*/ 585 w 753"/>
                  <a:gd name="T73" fmla="*/ 99 h 768"/>
                  <a:gd name="T74" fmla="*/ 413 w 753"/>
                  <a:gd name="T75" fmla="*/ 124 h 768"/>
                  <a:gd name="T76" fmla="*/ 402 w 753"/>
                  <a:gd name="T77" fmla="*/ 209 h 768"/>
                  <a:gd name="T78" fmla="*/ 76 w 753"/>
                  <a:gd name="T79" fmla="*/ 437 h 768"/>
                  <a:gd name="T80" fmla="*/ 97 w 753"/>
                  <a:gd name="T81" fmla="*/ 377 h 768"/>
                  <a:gd name="T82" fmla="*/ 5 w 753"/>
                  <a:gd name="T83" fmla="*/ 506 h 768"/>
                  <a:gd name="T84" fmla="*/ 398 w 753"/>
                  <a:gd name="T85" fmla="*/ 223 h 768"/>
                  <a:gd name="T86" fmla="*/ 650 w 753"/>
                  <a:gd name="T87" fmla="*/ 145 h 768"/>
                  <a:gd name="T88" fmla="*/ 744 w 753"/>
                  <a:gd name="T89" fmla="*/ 240 h 768"/>
                  <a:gd name="T90" fmla="*/ 685 w 753"/>
                  <a:gd name="T91" fmla="*/ 296 h 768"/>
                  <a:gd name="T92" fmla="*/ 300 w 753"/>
                  <a:gd name="T93" fmla="*/ 386 h 768"/>
                  <a:gd name="T94" fmla="*/ 8 w 753"/>
                  <a:gd name="T95" fmla="*/ 519 h 768"/>
                  <a:gd name="T96" fmla="*/ 662 w 753"/>
                  <a:gd name="T97" fmla="*/ 313 h 768"/>
                  <a:gd name="T98" fmla="*/ 703 w 753"/>
                  <a:gd name="T99" fmla="*/ 365 h 768"/>
                  <a:gd name="T100" fmla="*/ 663 w 753"/>
                  <a:gd name="T101" fmla="*/ 470 h 768"/>
                  <a:gd name="T102" fmla="*/ 582 w 753"/>
                  <a:gd name="T103" fmla="*/ 673 h 7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53" h="768">
                    <a:moveTo>
                      <a:pt x="643" y="136"/>
                    </a:moveTo>
                    <a:cubicBezTo>
                      <a:pt x="643" y="130"/>
                      <a:pt x="642" y="127"/>
                      <a:pt x="638" y="121"/>
                    </a:cubicBezTo>
                    <a:cubicBezTo>
                      <a:pt x="634" y="112"/>
                      <a:pt x="628" y="105"/>
                      <a:pt x="621" y="98"/>
                    </a:cubicBezTo>
                    <a:cubicBezTo>
                      <a:pt x="616" y="92"/>
                      <a:pt x="609" y="87"/>
                      <a:pt x="603" y="83"/>
                    </a:cubicBezTo>
                    <a:cubicBezTo>
                      <a:pt x="594" y="78"/>
                      <a:pt x="589" y="69"/>
                      <a:pt x="582" y="63"/>
                    </a:cubicBezTo>
                    <a:cubicBezTo>
                      <a:pt x="575" y="57"/>
                      <a:pt x="568" y="53"/>
                      <a:pt x="560" y="49"/>
                    </a:cubicBezTo>
                    <a:cubicBezTo>
                      <a:pt x="556" y="47"/>
                      <a:pt x="552" y="46"/>
                      <a:pt x="548" y="45"/>
                    </a:cubicBezTo>
                    <a:cubicBezTo>
                      <a:pt x="547" y="44"/>
                      <a:pt x="547" y="39"/>
                      <a:pt x="547" y="38"/>
                    </a:cubicBezTo>
                    <a:cubicBezTo>
                      <a:pt x="547" y="33"/>
                      <a:pt x="536" y="27"/>
                      <a:pt x="533" y="24"/>
                    </a:cubicBezTo>
                    <a:cubicBezTo>
                      <a:pt x="526" y="20"/>
                      <a:pt x="520" y="17"/>
                      <a:pt x="512" y="14"/>
                    </a:cubicBezTo>
                    <a:cubicBezTo>
                      <a:pt x="469" y="0"/>
                      <a:pt x="421" y="24"/>
                      <a:pt x="388" y="50"/>
                    </a:cubicBezTo>
                    <a:cubicBezTo>
                      <a:pt x="383" y="54"/>
                      <a:pt x="380" y="58"/>
                      <a:pt x="376" y="62"/>
                    </a:cubicBezTo>
                    <a:cubicBezTo>
                      <a:pt x="365" y="74"/>
                      <a:pt x="354" y="86"/>
                      <a:pt x="343" y="98"/>
                    </a:cubicBezTo>
                    <a:cubicBezTo>
                      <a:pt x="339" y="103"/>
                      <a:pt x="334" y="108"/>
                      <a:pt x="330" y="113"/>
                    </a:cubicBezTo>
                    <a:cubicBezTo>
                      <a:pt x="329" y="114"/>
                      <a:pt x="324" y="117"/>
                      <a:pt x="324" y="119"/>
                    </a:cubicBezTo>
                    <a:cubicBezTo>
                      <a:pt x="324" y="122"/>
                      <a:pt x="325" y="125"/>
                      <a:pt x="325" y="129"/>
                    </a:cubicBezTo>
                    <a:cubicBezTo>
                      <a:pt x="325" y="134"/>
                      <a:pt x="325" y="134"/>
                      <a:pt x="321" y="138"/>
                    </a:cubicBezTo>
                    <a:cubicBezTo>
                      <a:pt x="308" y="149"/>
                      <a:pt x="295" y="161"/>
                      <a:pt x="283" y="172"/>
                    </a:cubicBezTo>
                    <a:cubicBezTo>
                      <a:pt x="283" y="157"/>
                      <a:pt x="282" y="143"/>
                      <a:pt x="282" y="128"/>
                    </a:cubicBezTo>
                    <a:cubicBezTo>
                      <a:pt x="282" y="122"/>
                      <a:pt x="282" y="118"/>
                      <a:pt x="278" y="113"/>
                    </a:cubicBezTo>
                    <a:cubicBezTo>
                      <a:pt x="273" y="107"/>
                      <a:pt x="269" y="101"/>
                      <a:pt x="260" y="100"/>
                    </a:cubicBezTo>
                    <a:cubicBezTo>
                      <a:pt x="249" y="98"/>
                      <a:pt x="238" y="100"/>
                      <a:pt x="229" y="106"/>
                    </a:cubicBezTo>
                    <a:cubicBezTo>
                      <a:pt x="214" y="117"/>
                      <a:pt x="205" y="135"/>
                      <a:pt x="199" y="152"/>
                    </a:cubicBezTo>
                    <a:cubicBezTo>
                      <a:pt x="196" y="162"/>
                      <a:pt x="197" y="173"/>
                      <a:pt x="197" y="184"/>
                    </a:cubicBezTo>
                    <a:cubicBezTo>
                      <a:pt x="187" y="176"/>
                      <a:pt x="172" y="179"/>
                      <a:pt x="163" y="186"/>
                    </a:cubicBezTo>
                    <a:cubicBezTo>
                      <a:pt x="154" y="192"/>
                      <a:pt x="148" y="201"/>
                      <a:pt x="143" y="211"/>
                    </a:cubicBezTo>
                    <a:cubicBezTo>
                      <a:pt x="140" y="217"/>
                      <a:pt x="138" y="223"/>
                      <a:pt x="136" y="230"/>
                    </a:cubicBezTo>
                    <a:cubicBezTo>
                      <a:pt x="135" y="235"/>
                      <a:pt x="136" y="243"/>
                      <a:pt x="136" y="248"/>
                    </a:cubicBezTo>
                    <a:cubicBezTo>
                      <a:pt x="136" y="265"/>
                      <a:pt x="136" y="283"/>
                      <a:pt x="136" y="300"/>
                    </a:cubicBezTo>
                    <a:cubicBezTo>
                      <a:pt x="136" y="303"/>
                      <a:pt x="136" y="307"/>
                      <a:pt x="136" y="311"/>
                    </a:cubicBezTo>
                    <a:cubicBezTo>
                      <a:pt x="137" y="316"/>
                      <a:pt x="129" y="321"/>
                      <a:pt x="125" y="324"/>
                    </a:cubicBezTo>
                    <a:cubicBezTo>
                      <a:pt x="116" y="333"/>
                      <a:pt x="107" y="343"/>
                      <a:pt x="97" y="352"/>
                    </a:cubicBezTo>
                    <a:cubicBezTo>
                      <a:pt x="93" y="356"/>
                      <a:pt x="96" y="367"/>
                      <a:pt x="96" y="372"/>
                    </a:cubicBezTo>
                    <a:cubicBezTo>
                      <a:pt x="96" y="377"/>
                      <a:pt x="86" y="384"/>
                      <a:pt x="82" y="387"/>
                    </a:cubicBezTo>
                    <a:cubicBezTo>
                      <a:pt x="79" y="390"/>
                      <a:pt x="76" y="393"/>
                      <a:pt x="72" y="396"/>
                    </a:cubicBezTo>
                    <a:cubicBezTo>
                      <a:pt x="72" y="397"/>
                      <a:pt x="72" y="402"/>
                      <a:pt x="72" y="403"/>
                    </a:cubicBezTo>
                    <a:cubicBezTo>
                      <a:pt x="73" y="408"/>
                      <a:pt x="73" y="414"/>
                      <a:pt x="73" y="419"/>
                    </a:cubicBezTo>
                    <a:cubicBezTo>
                      <a:pt x="73" y="424"/>
                      <a:pt x="73" y="429"/>
                      <a:pt x="73" y="434"/>
                    </a:cubicBezTo>
                    <a:cubicBezTo>
                      <a:pt x="73" y="440"/>
                      <a:pt x="72" y="440"/>
                      <a:pt x="66" y="444"/>
                    </a:cubicBezTo>
                    <a:cubicBezTo>
                      <a:pt x="49" y="458"/>
                      <a:pt x="31" y="473"/>
                      <a:pt x="13" y="487"/>
                    </a:cubicBezTo>
                    <a:cubicBezTo>
                      <a:pt x="9" y="491"/>
                      <a:pt x="5" y="495"/>
                      <a:pt x="0" y="498"/>
                    </a:cubicBezTo>
                    <a:cubicBezTo>
                      <a:pt x="1" y="503"/>
                      <a:pt x="2" y="508"/>
                      <a:pt x="4" y="513"/>
                    </a:cubicBezTo>
                    <a:cubicBezTo>
                      <a:pt x="6" y="521"/>
                      <a:pt x="8" y="531"/>
                      <a:pt x="12" y="538"/>
                    </a:cubicBezTo>
                    <a:cubicBezTo>
                      <a:pt x="16" y="544"/>
                      <a:pt x="19" y="551"/>
                      <a:pt x="22" y="558"/>
                    </a:cubicBezTo>
                    <a:cubicBezTo>
                      <a:pt x="26" y="565"/>
                      <a:pt x="31" y="572"/>
                      <a:pt x="35" y="579"/>
                    </a:cubicBezTo>
                    <a:cubicBezTo>
                      <a:pt x="43" y="593"/>
                      <a:pt x="51" y="607"/>
                      <a:pt x="57" y="623"/>
                    </a:cubicBezTo>
                    <a:cubicBezTo>
                      <a:pt x="60" y="631"/>
                      <a:pt x="63" y="654"/>
                      <a:pt x="65" y="663"/>
                    </a:cubicBezTo>
                    <a:cubicBezTo>
                      <a:pt x="66" y="668"/>
                      <a:pt x="133" y="683"/>
                      <a:pt x="153" y="691"/>
                    </a:cubicBezTo>
                    <a:cubicBezTo>
                      <a:pt x="187" y="703"/>
                      <a:pt x="222" y="713"/>
                      <a:pt x="257" y="721"/>
                    </a:cubicBezTo>
                    <a:cubicBezTo>
                      <a:pt x="308" y="733"/>
                      <a:pt x="361" y="740"/>
                      <a:pt x="413" y="751"/>
                    </a:cubicBezTo>
                    <a:cubicBezTo>
                      <a:pt x="476" y="763"/>
                      <a:pt x="540" y="768"/>
                      <a:pt x="605" y="768"/>
                    </a:cubicBezTo>
                    <a:cubicBezTo>
                      <a:pt x="579" y="719"/>
                      <a:pt x="596" y="655"/>
                      <a:pt x="612" y="606"/>
                    </a:cubicBezTo>
                    <a:cubicBezTo>
                      <a:pt x="632" y="544"/>
                      <a:pt x="660" y="485"/>
                      <a:pt x="690" y="427"/>
                    </a:cubicBezTo>
                    <a:cubicBezTo>
                      <a:pt x="700" y="408"/>
                      <a:pt x="710" y="389"/>
                      <a:pt x="718" y="370"/>
                    </a:cubicBezTo>
                    <a:cubicBezTo>
                      <a:pt x="725" y="353"/>
                      <a:pt x="731" y="336"/>
                      <a:pt x="735" y="319"/>
                    </a:cubicBezTo>
                    <a:cubicBezTo>
                      <a:pt x="746" y="280"/>
                      <a:pt x="753" y="236"/>
                      <a:pt x="742" y="197"/>
                    </a:cubicBezTo>
                    <a:cubicBezTo>
                      <a:pt x="738" y="178"/>
                      <a:pt x="728" y="162"/>
                      <a:pt x="712" y="151"/>
                    </a:cubicBezTo>
                    <a:cubicBezTo>
                      <a:pt x="692" y="137"/>
                      <a:pt x="667" y="134"/>
                      <a:pt x="643" y="136"/>
                    </a:cubicBezTo>
                    <a:close/>
                    <a:moveTo>
                      <a:pt x="389" y="57"/>
                    </a:moveTo>
                    <a:cubicBezTo>
                      <a:pt x="413" y="37"/>
                      <a:pt x="443" y="22"/>
                      <a:pt x="473" y="17"/>
                    </a:cubicBezTo>
                    <a:cubicBezTo>
                      <a:pt x="486" y="16"/>
                      <a:pt x="500" y="16"/>
                      <a:pt x="513" y="21"/>
                    </a:cubicBezTo>
                    <a:cubicBezTo>
                      <a:pt x="522" y="24"/>
                      <a:pt x="541" y="33"/>
                      <a:pt x="541" y="43"/>
                    </a:cubicBezTo>
                    <a:cubicBezTo>
                      <a:pt x="502" y="34"/>
                      <a:pt x="460" y="46"/>
                      <a:pt x="424" y="63"/>
                    </a:cubicBezTo>
                    <a:cubicBezTo>
                      <a:pt x="389" y="79"/>
                      <a:pt x="360" y="104"/>
                      <a:pt x="331" y="129"/>
                    </a:cubicBezTo>
                    <a:cubicBezTo>
                      <a:pt x="331" y="122"/>
                      <a:pt x="330" y="121"/>
                      <a:pt x="335" y="116"/>
                    </a:cubicBezTo>
                    <a:cubicBezTo>
                      <a:pt x="342" y="109"/>
                      <a:pt x="348" y="101"/>
                      <a:pt x="355" y="94"/>
                    </a:cubicBezTo>
                    <a:cubicBezTo>
                      <a:pt x="367" y="82"/>
                      <a:pt x="378" y="69"/>
                      <a:pt x="389" y="57"/>
                    </a:cubicBezTo>
                    <a:close/>
                    <a:moveTo>
                      <a:pt x="279" y="175"/>
                    </a:moveTo>
                    <a:cubicBezTo>
                      <a:pt x="253" y="200"/>
                      <a:pt x="227" y="225"/>
                      <a:pt x="201" y="250"/>
                    </a:cubicBezTo>
                    <a:cubicBezTo>
                      <a:pt x="201" y="237"/>
                      <a:pt x="201" y="225"/>
                      <a:pt x="201" y="213"/>
                    </a:cubicBezTo>
                    <a:cubicBezTo>
                      <a:pt x="201" y="207"/>
                      <a:pt x="200" y="201"/>
                      <a:pt x="200" y="194"/>
                    </a:cubicBezTo>
                    <a:cubicBezTo>
                      <a:pt x="200" y="192"/>
                      <a:pt x="200" y="189"/>
                      <a:pt x="200" y="186"/>
                    </a:cubicBezTo>
                    <a:cubicBezTo>
                      <a:pt x="200" y="181"/>
                      <a:pt x="205" y="174"/>
                      <a:pt x="207" y="170"/>
                    </a:cubicBezTo>
                    <a:cubicBezTo>
                      <a:pt x="218" y="149"/>
                      <a:pt x="238" y="127"/>
                      <a:pt x="264" y="134"/>
                    </a:cubicBezTo>
                    <a:cubicBezTo>
                      <a:pt x="267" y="135"/>
                      <a:pt x="279" y="142"/>
                      <a:pt x="279" y="145"/>
                    </a:cubicBezTo>
                    <a:cubicBezTo>
                      <a:pt x="279" y="148"/>
                      <a:pt x="279" y="151"/>
                      <a:pt x="279" y="154"/>
                    </a:cubicBezTo>
                    <a:cubicBezTo>
                      <a:pt x="279" y="161"/>
                      <a:pt x="279" y="168"/>
                      <a:pt x="279" y="175"/>
                    </a:cubicBezTo>
                    <a:close/>
                    <a:moveTo>
                      <a:pt x="252" y="102"/>
                    </a:moveTo>
                    <a:cubicBezTo>
                      <a:pt x="264" y="102"/>
                      <a:pt x="279" y="111"/>
                      <a:pt x="279" y="125"/>
                    </a:cubicBezTo>
                    <a:cubicBezTo>
                      <a:pt x="271" y="116"/>
                      <a:pt x="265" y="110"/>
                      <a:pt x="252" y="110"/>
                    </a:cubicBezTo>
                    <a:cubicBezTo>
                      <a:pt x="243" y="110"/>
                      <a:pt x="234" y="113"/>
                      <a:pt x="227" y="119"/>
                    </a:cubicBezTo>
                    <a:cubicBezTo>
                      <a:pt x="214" y="129"/>
                      <a:pt x="206" y="145"/>
                      <a:pt x="200" y="160"/>
                    </a:cubicBezTo>
                    <a:cubicBezTo>
                      <a:pt x="207" y="136"/>
                      <a:pt x="223" y="103"/>
                      <a:pt x="252" y="102"/>
                    </a:cubicBezTo>
                    <a:cubicBezTo>
                      <a:pt x="255" y="102"/>
                      <a:pt x="217" y="103"/>
                      <a:pt x="252" y="102"/>
                    </a:cubicBezTo>
                    <a:close/>
                    <a:moveTo>
                      <a:pt x="182" y="182"/>
                    </a:moveTo>
                    <a:cubicBezTo>
                      <a:pt x="187" y="182"/>
                      <a:pt x="192" y="183"/>
                      <a:pt x="195" y="186"/>
                    </a:cubicBezTo>
                    <a:cubicBezTo>
                      <a:pt x="198" y="188"/>
                      <a:pt x="197" y="190"/>
                      <a:pt x="197" y="193"/>
                    </a:cubicBezTo>
                    <a:cubicBezTo>
                      <a:pt x="185" y="183"/>
                      <a:pt x="167" y="190"/>
                      <a:pt x="158" y="199"/>
                    </a:cubicBezTo>
                    <a:cubicBezTo>
                      <a:pt x="149" y="208"/>
                      <a:pt x="143" y="219"/>
                      <a:pt x="139" y="230"/>
                    </a:cubicBezTo>
                    <a:cubicBezTo>
                      <a:pt x="144" y="210"/>
                      <a:pt x="158" y="182"/>
                      <a:pt x="182" y="182"/>
                    </a:cubicBezTo>
                    <a:cubicBezTo>
                      <a:pt x="185" y="182"/>
                      <a:pt x="153" y="182"/>
                      <a:pt x="182" y="182"/>
                    </a:cubicBezTo>
                    <a:close/>
                    <a:moveTo>
                      <a:pt x="139" y="251"/>
                    </a:moveTo>
                    <a:cubicBezTo>
                      <a:pt x="145" y="236"/>
                      <a:pt x="154" y="219"/>
                      <a:pt x="170" y="211"/>
                    </a:cubicBezTo>
                    <a:cubicBezTo>
                      <a:pt x="177" y="207"/>
                      <a:pt x="188" y="206"/>
                      <a:pt x="195" y="210"/>
                    </a:cubicBezTo>
                    <a:cubicBezTo>
                      <a:pt x="199" y="213"/>
                      <a:pt x="197" y="219"/>
                      <a:pt x="197" y="223"/>
                    </a:cubicBezTo>
                    <a:cubicBezTo>
                      <a:pt x="197" y="230"/>
                      <a:pt x="197" y="236"/>
                      <a:pt x="197" y="243"/>
                    </a:cubicBezTo>
                    <a:cubicBezTo>
                      <a:pt x="197" y="248"/>
                      <a:pt x="199" y="252"/>
                      <a:pt x="195" y="255"/>
                    </a:cubicBezTo>
                    <a:cubicBezTo>
                      <a:pt x="177" y="273"/>
                      <a:pt x="158" y="292"/>
                      <a:pt x="139" y="310"/>
                    </a:cubicBezTo>
                    <a:cubicBezTo>
                      <a:pt x="139" y="290"/>
                      <a:pt x="139" y="271"/>
                      <a:pt x="139" y="251"/>
                    </a:cubicBezTo>
                    <a:close/>
                    <a:moveTo>
                      <a:pt x="97" y="377"/>
                    </a:moveTo>
                    <a:cubicBezTo>
                      <a:pt x="153" y="325"/>
                      <a:pt x="209" y="273"/>
                      <a:pt x="267" y="223"/>
                    </a:cubicBezTo>
                    <a:cubicBezTo>
                      <a:pt x="296" y="197"/>
                      <a:pt x="326" y="171"/>
                      <a:pt x="357" y="147"/>
                    </a:cubicBezTo>
                    <a:cubicBezTo>
                      <a:pt x="385" y="124"/>
                      <a:pt x="414" y="103"/>
                      <a:pt x="448" y="89"/>
                    </a:cubicBezTo>
                    <a:cubicBezTo>
                      <a:pt x="484" y="74"/>
                      <a:pt x="525" y="63"/>
                      <a:pt x="564" y="71"/>
                    </a:cubicBezTo>
                    <a:cubicBezTo>
                      <a:pt x="581" y="74"/>
                      <a:pt x="597" y="81"/>
                      <a:pt x="610" y="92"/>
                    </a:cubicBezTo>
                    <a:cubicBezTo>
                      <a:pt x="617" y="97"/>
                      <a:pt x="623" y="103"/>
                      <a:pt x="628" y="110"/>
                    </a:cubicBezTo>
                    <a:cubicBezTo>
                      <a:pt x="632" y="116"/>
                      <a:pt x="640" y="125"/>
                      <a:pt x="640" y="132"/>
                    </a:cubicBezTo>
                    <a:cubicBezTo>
                      <a:pt x="640" y="134"/>
                      <a:pt x="641" y="136"/>
                      <a:pt x="639" y="137"/>
                    </a:cubicBezTo>
                    <a:cubicBezTo>
                      <a:pt x="636" y="137"/>
                      <a:pt x="634" y="132"/>
                      <a:pt x="632" y="130"/>
                    </a:cubicBezTo>
                    <a:cubicBezTo>
                      <a:pt x="628" y="125"/>
                      <a:pt x="623" y="120"/>
                      <a:pt x="618" y="116"/>
                    </a:cubicBezTo>
                    <a:cubicBezTo>
                      <a:pt x="608" y="108"/>
                      <a:pt x="597" y="103"/>
                      <a:pt x="585" y="99"/>
                    </a:cubicBezTo>
                    <a:cubicBezTo>
                      <a:pt x="560" y="92"/>
                      <a:pt x="533" y="93"/>
                      <a:pt x="508" y="96"/>
                    </a:cubicBezTo>
                    <a:cubicBezTo>
                      <a:pt x="484" y="100"/>
                      <a:pt x="460" y="106"/>
                      <a:pt x="437" y="115"/>
                    </a:cubicBezTo>
                    <a:cubicBezTo>
                      <a:pt x="429" y="118"/>
                      <a:pt x="421" y="121"/>
                      <a:pt x="413" y="124"/>
                    </a:cubicBezTo>
                    <a:cubicBezTo>
                      <a:pt x="411" y="125"/>
                      <a:pt x="401" y="128"/>
                      <a:pt x="401" y="130"/>
                    </a:cubicBezTo>
                    <a:cubicBezTo>
                      <a:pt x="401" y="149"/>
                      <a:pt x="402" y="167"/>
                      <a:pt x="402" y="186"/>
                    </a:cubicBezTo>
                    <a:cubicBezTo>
                      <a:pt x="402" y="194"/>
                      <a:pt x="402" y="201"/>
                      <a:pt x="402" y="209"/>
                    </a:cubicBezTo>
                    <a:cubicBezTo>
                      <a:pt x="402" y="212"/>
                      <a:pt x="391" y="216"/>
                      <a:pt x="389" y="217"/>
                    </a:cubicBezTo>
                    <a:cubicBezTo>
                      <a:pt x="379" y="223"/>
                      <a:pt x="369" y="229"/>
                      <a:pt x="359" y="236"/>
                    </a:cubicBezTo>
                    <a:cubicBezTo>
                      <a:pt x="263" y="301"/>
                      <a:pt x="167" y="366"/>
                      <a:pt x="76" y="437"/>
                    </a:cubicBezTo>
                    <a:cubicBezTo>
                      <a:pt x="76" y="427"/>
                      <a:pt x="75" y="417"/>
                      <a:pt x="75" y="407"/>
                    </a:cubicBezTo>
                    <a:cubicBezTo>
                      <a:pt x="75" y="404"/>
                      <a:pt x="74" y="399"/>
                      <a:pt x="76" y="397"/>
                    </a:cubicBezTo>
                    <a:cubicBezTo>
                      <a:pt x="83" y="390"/>
                      <a:pt x="90" y="384"/>
                      <a:pt x="97" y="377"/>
                    </a:cubicBezTo>
                    <a:cubicBezTo>
                      <a:pt x="98" y="376"/>
                      <a:pt x="86" y="388"/>
                      <a:pt x="97" y="377"/>
                    </a:cubicBezTo>
                    <a:close/>
                    <a:moveTo>
                      <a:pt x="8" y="519"/>
                    </a:moveTo>
                    <a:cubicBezTo>
                      <a:pt x="7" y="515"/>
                      <a:pt x="6" y="510"/>
                      <a:pt x="5" y="506"/>
                    </a:cubicBezTo>
                    <a:cubicBezTo>
                      <a:pt x="4" y="501"/>
                      <a:pt x="13" y="496"/>
                      <a:pt x="17" y="493"/>
                    </a:cubicBezTo>
                    <a:cubicBezTo>
                      <a:pt x="36" y="477"/>
                      <a:pt x="216" y="344"/>
                      <a:pt x="290" y="294"/>
                    </a:cubicBezTo>
                    <a:cubicBezTo>
                      <a:pt x="325" y="270"/>
                      <a:pt x="360" y="244"/>
                      <a:pt x="398" y="223"/>
                    </a:cubicBezTo>
                    <a:cubicBezTo>
                      <a:pt x="434" y="203"/>
                      <a:pt x="472" y="190"/>
                      <a:pt x="512" y="178"/>
                    </a:cubicBezTo>
                    <a:cubicBezTo>
                      <a:pt x="531" y="173"/>
                      <a:pt x="550" y="168"/>
                      <a:pt x="569" y="163"/>
                    </a:cubicBezTo>
                    <a:cubicBezTo>
                      <a:pt x="590" y="158"/>
                      <a:pt x="623" y="149"/>
                      <a:pt x="650" y="145"/>
                    </a:cubicBezTo>
                    <a:cubicBezTo>
                      <a:pt x="659" y="144"/>
                      <a:pt x="668" y="145"/>
                      <a:pt x="677" y="147"/>
                    </a:cubicBezTo>
                    <a:cubicBezTo>
                      <a:pt x="691" y="149"/>
                      <a:pt x="704" y="154"/>
                      <a:pt x="715" y="163"/>
                    </a:cubicBezTo>
                    <a:cubicBezTo>
                      <a:pt x="738" y="182"/>
                      <a:pt x="744" y="211"/>
                      <a:pt x="744" y="240"/>
                    </a:cubicBezTo>
                    <a:cubicBezTo>
                      <a:pt x="743" y="278"/>
                      <a:pt x="734" y="316"/>
                      <a:pt x="721" y="352"/>
                    </a:cubicBezTo>
                    <a:cubicBezTo>
                      <a:pt x="720" y="355"/>
                      <a:pt x="716" y="366"/>
                      <a:pt x="715" y="368"/>
                    </a:cubicBezTo>
                    <a:cubicBezTo>
                      <a:pt x="713" y="343"/>
                      <a:pt x="705" y="313"/>
                      <a:pt x="685" y="296"/>
                    </a:cubicBezTo>
                    <a:cubicBezTo>
                      <a:pt x="660" y="276"/>
                      <a:pt x="627" y="281"/>
                      <a:pt x="597" y="285"/>
                    </a:cubicBezTo>
                    <a:cubicBezTo>
                      <a:pt x="549" y="293"/>
                      <a:pt x="501" y="302"/>
                      <a:pt x="455" y="318"/>
                    </a:cubicBezTo>
                    <a:cubicBezTo>
                      <a:pt x="402" y="338"/>
                      <a:pt x="351" y="361"/>
                      <a:pt x="300" y="386"/>
                    </a:cubicBezTo>
                    <a:cubicBezTo>
                      <a:pt x="245" y="412"/>
                      <a:pt x="190" y="440"/>
                      <a:pt x="136" y="469"/>
                    </a:cubicBezTo>
                    <a:cubicBezTo>
                      <a:pt x="95" y="490"/>
                      <a:pt x="54" y="513"/>
                      <a:pt x="13" y="535"/>
                    </a:cubicBezTo>
                    <a:cubicBezTo>
                      <a:pt x="11" y="530"/>
                      <a:pt x="9" y="525"/>
                      <a:pt x="8" y="519"/>
                    </a:cubicBezTo>
                    <a:close/>
                    <a:moveTo>
                      <a:pt x="582" y="673"/>
                    </a:moveTo>
                    <a:cubicBezTo>
                      <a:pt x="586" y="644"/>
                      <a:pt x="594" y="615"/>
                      <a:pt x="600" y="586"/>
                    </a:cubicBezTo>
                    <a:cubicBezTo>
                      <a:pt x="618" y="494"/>
                      <a:pt x="641" y="404"/>
                      <a:pt x="662" y="313"/>
                    </a:cubicBezTo>
                    <a:cubicBezTo>
                      <a:pt x="662" y="312"/>
                      <a:pt x="663" y="311"/>
                      <a:pt x="663" y="310"/>
                    </a:cubicBezTo>
                    <a:cubicBezTo>
                      <a:pt x="677" y="317"/>
                      <a:pt x="688" y="328"/>
                      <a:pt x="695" y="343"/>
                    </a:cubicBezTo>
                    <a:cubicBezTo>
                      <a:pt x="698" y="350"/>
                      <a:pt x="701" y="358"/>
                      <a:pt x="703" y="365"/>
                    </a:cubicBezTo>
                    <a:cubicBezTo>
                      <a:pt x="703" y="370"/>
                      <a:pt x="704" y="374"/>
                      <a:pt x="705" y="378"/>
                    </a:cubicBezTo>
                    <a:cubicBezTo>
                      <a:pt x="706" y="383"/>
                      <a:pt x="705" y="385"/>
                      <a:pt x="703" y="390"/>
                    </a:cubicBezTo>
                    <a:cubicBezTo>
                      <a:pt x="690" y="416"/>
                      <a:pt x="676" y="443"/>
                      <a:pt x="663" y="470"/>
                    </a:cubicBezTo>
                    <a:cubicBezTo>
                      <a:pt x="634" y="529"/>
                      <a:pt x="605" y="591"/>
                      <a:pt x="592" y="657"/>
                    </a:cubicBezTo>
                    <a:cubicBezTo>
                      <a:pt x="585" y="690"/>
                      <a:pt x="582" y="726"/>
                      <a:pt x="594" y="759"/>
                    </a:cubicBezTo>
                    <a:cubicBezTo>
                      <a:pt x="562" y="718"/>
                      <a:pt x="578" y="701"/>
                      <a:pt x="582" y="67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Oval 358"/>
              <p:cNvSpPr>
                <a:spLocks noChangeArrowheads="1"/>
              </p:cNvSpPr>
              <p:nvPr/>
            </p:nvSpPr>
            <p:spPr bwMode="auto">
              <a:xfrm>
                <a:off x="2550" y="2304"/>
                <a:ext cx="23" cy="23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Oval 359"/>
              <p:cNvSpPr>
                <a:spLocks noChangeArrowheads="1"/>
              </p:cNvSpPr>
              <p:nvPr/>
            </p:nvSpPr>
            <p:spPr bwMode="auto">
              <a:xfrm>
                <a:off x="3465" y="2304"/>
                <a:ext cx="22" cy="23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360"/>
              <p:cNvSpPr/>
              <p:nvPr/>
            </p:nvSpPr>
            <p:spPr bwMode="auto">
              <a:xfrm>
                <a:off x="2860" y="2527"/>
                <a:ext cx="29" cy="45"/>
              </a:xfrm>
              <a:custGeom>
                <a:avLst/>
                <a:gdLst>
                  <a:gd name="T0" fmla="*/ 0 w 26"/>
                  <a:gd name="T1" fmla="*/ 2 h 41"/>
                  <a:gd name="T2" fmla="*/ 1 w 26"/>
                  <a:gd name="T3" fmla="*/ 0 h 41"/>
                  <a:gd name="T4" fmla="*/ 2 w 26"/>
                  <a:gd name="T5" fmla="*/ 0 h 41"/>
                  <a:gd name="T6" fmla="*/ 24 w 26"/>
                  <a:gd name="T7" fmla="*/ 0 h 41"/>
                  <a:gd name="T8" fmla="*/ 25 w 26"/>
                  <a:gd name="T9" fmla="*/ 0 h 41"/>
                  <a:gd name="T10" fmla="*/ 26 w 26"/>
                  <a:gd name="T11" fmla="*/ 1 h 41"/>
                  <a:gd name="T12" fmla="*/ 25 w 26"/>
                  <a:gd name="T13" fmla="*/ 3 h 41"/>
                  <a:gd name="T14" fmla="*/ 24 w 26"/>
                  <a:gd name="T15" fmla="*/ 3 h 41"/>
                  <a:gd name="T16" fmla="*/ 15 w 26"/>
                  <a:gd name="T17" fmla="*/ 3 h 41"/>
                  <a:gd name="T18" fmla="*/ 15 w 26"/>
                  <a:gd name="T19" fmla="*/ 40 h 41"/>
                  <a:gd name="T20" fmla="*/ 14 w 26"/>
                  <a:gd name="T21" fmla="*/ 41 h 41"/>
                  <a:gd name="T22" fmla="*/ 13 w 26"/>
                  <a:gd name="T23" fmla="*/ 41 h 41"/>
                  <a:gd name="T24" fmla="*/ 12 w 26"/>
                  <a:gd name="T25" fmla="*/ 41 h 41"/>
                  <a:gd name="T26" fmla="*/ 11 w 26"/>
                  <a:gd name="T27" fmla="*/ 40 h 41"/>
                  <a:gd name="T28" fmla="*/ 11 w 26"/>
                  <a:gd name="T29" fmla="*/ 3 h 41"/>
                  <a:gd name="T30" fmla="*/ 2 w 26"/>
                  <a:gd name="T31" fmla="*/ 3 h 41"/>
                  <a:gd name="T32" fmla="*/ 1 w 26"/>
                  <a:gd name="T33" fmla="*/ 3 h 41"/>
                  <a:gd name="T34" fmla="*/ 0 w 26"/>
                  <a:gd name="T35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41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2"/>
                      <a:pt x="25" y="3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4" y="41"/>
                    </a:cubicBezTo>
                    <a:cubicBezTo>
                      <a:pt x="14" y="41"/>
                      <a:pt x="14" y="41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361"/>
              <p:cNvSpPr>
                <a:spLocks noEditPoints="1"/>
              </p:cNvSpPr>
              <p:nvPr/>
            </p:nvSpPr>
            <p:spPr bwMode="auto">
              <a:xfrm>
                <a:off x="2893" y="2527"/>
                <a:ext cx="25" cy="45"/>
              </a:xfrm>
              <a:custGeom>
                <a:avLst/>
                <a:gdLst>
                  <a:gd name="T0" fmla="*/ 0 w 23"/>
                  <a:gd name="T1" fmla="*/ 29 h 41"/>
                  <a:gd name="T2" fmla="*/ 0 w 23"/>
                  <a:gd name="T3" fmla="*/ 12 h 41"/>
                  <a:gd name="T4" fmla="*/ 3 w 23"/>
                  <a:gd name="T5" fmla="*/ 3 h 41"/>
                  <a:gd name="T6" fmla="*/ 11 w 23"/>
                  <a:gd name="T7" fmla="*/ 0 h 41"/>
                  <a:gd name="T8" fmla="*/ 20 w 23"/>
                  <a:gd name="T9" fmla="*/ 3 h 41"/>
                  <a:gd name="T10" fmla="*/ 23 w 23"/>
                  <a:gd name="T11" fmla="*/ 12 h 41"/>
                  <a:gd name="T12" fmla="*/ 23 w 23"/>
                  <a:gd name="T13" fmla="*/ 29 h 41"/>
                  <a:gd name="T14" fmla="*/ 20 w 23"/>
                  <a:gd name="T15" fmla="*/ 39 h 41"/>
                  <a:gd name="T16" fmla="*/ 11 w 23"/>
                  <a:gd name="T17" fmla="*/ 41 h 41"/>
                  <a:gd name="T18" fmla="*/ 3 w 23"/>
                  <a:gd name="T19" fmla="*/ 39 h 41"/>
                  <a:gd name="T20" fmla="*/ 0 w 23"/>
                  <a:gd name="T21" fmla="*/ 29 h 41"/>
                  <a:gd name="T22" fmla="*/ 3 w 23"/>
                  <a:gd name="T23" fmla="*/ 29 h 41"/>
                  <a:gd name="T24" fmla="*/ 11 w 23"/>
                  <a:gd name="T25" fmla="*/ 38 h 41"/>
                  <a:gd name="T26" fmla="*/ 19 w 23"/>
                  <a:gd name="T27" fmla="*/ 29 h 41"/>
                  <a:gd name="T28" fmla="*/ 19 w 23"/>
                  <a:gd name="T29" fmla="*/ 12 h 41"/>
                  <a:gd name="T30" fmla="*/ 11 w 23"/>
                  <a:gd name="T31" fmla="*/ 3 h 41"/>
                  <a:gd name="T32" fmla="*/ 3 w 23"/>
                  <a:gd name="T33" fmla="*/ 12 h 41"/>
                  <a:gd name="T34" fmla="*/ 3 w 23"/>
                  <a:gd name="T35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41">
                    <a:moveTo>
                      <a:pt x="0" y="2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2" y="5"/>
                      <a:pt x="23" y="8"/>
                      <a:pt x="23" y="12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4"/>
                      <a:pt x="22" y="37"/>
                      <a:pt x="20" y="39"/>
                    </a:cubicBezTo>
                    <a:cubicBezTo>
                      <a:pt x="18" y="40"/>
                      <a:pt x="15" y="41"/>
                      <a:pt x="11" y="41"/>
                    </a:cubicBezTo>
                    <a:cubicBezTo>
                      <a:pt x="8" y="41"/>
                      <a:pt x="5" y="40"/>
                      <a:pt x="3" y="39"/>
                    </a:cubicBezTo>
                    <a:cubicBezTo>
                      <a:pt x="1" y="37"/>
                      <a:pt x="0" y="34"/>
                      <a:pt x="0" y="29"/>
                    </a:cubicBezTo>
                    <a:close/>
                    <a:moveTo>
                      <a:pt x="3" y="29"/>
                    </a:moveTo>
                    <a:cubicBezTo>
                      <a:pt x="3" y="35"/>
                      <a:pt x="6" y="38"/>
                      <a:pt x="11" y="38"/>
                    </a:cubicBezTo>
                    <a:cubicBezTo>
                      <a:pt x="17" y="38"/>
                      <a:pt x="19" y="35"/>
                      <a:pt x="19" y="29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6"/>
                      <a:pt x="17" y="3"/>
                      <a:pt x="11" y="3"/>
                    </a:cubicBezTo>
                    <a:cubicBezTo>
                      <a:pt x="6" y="3"/>
                      <a:pt x="3" y="6"/>
                      <a:pt x="3" y="12"/>
                    </a:cubicBez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362"/>
              <p:cNvSpPr>
                <a:spLocks noEditPoints="1"/>
              </p:cNvSpPr>
              <p:nvPr/>
            </p:nvSpPr>
            <p:spPr bwMode="auto">
              <a:xfrm>
                <a:off x="2927" y="2527"/>
                <a:ext cx="27" cy="45"/>
              </a:xfrm>
              <a:custGeom>
                <a:avLst/>
                <a:gdLst>
                  <a:gd name="T0" fmla="*/ 0 w 24"/>
                  <a:gd name="T1" fmla="*/ 40 h 41"/>
                  <a:gd name="T2" fmla="*/ 0 w 24"/>
                  <a:gd name="T3" fmla="*/ 1 h 41"/>
                  <a:gd name="T4" fmla="*/ 2 w 24"/>
                  <a:gd name="T5" fmla="*/ 0 h 41"/>
                  <a:gd name="T6" fmla="*/ 12 w 24"/>
                  <a:gd name="T7" fmla="*/ 0 h 41"/>
                  <a:gd name="T8" fmla="*/ 21 w 24"/>
                  <a:gd name="T9" fmla="*/ 3 h 41"/>
                  <a:gd name="T10" fmla="*/ 24 w 24"/>
                  <a:gd name="T11" fmla="*/ 12 h 41"/>
                  <a:gd name="T12" fmla="*/ 24 w 24"/>
                  <a:gd name="T13" fmla="*/ 12 h 41"/>
                  <a:gd name="T14" fmla="*/ 21 w 24"/>
                  <a:gd name="T15" fmla="*/ 21 h 41"/>
                  <a:gd name="T16" fmla="*/ 12 w 24"/>
                  <a:gd name="T17" fmla="*/ 24 h 41"/>
                  <a:gd name="T18" fmla="*/ 4 w 24"/>
                  <a:gd name="T19" fmla="*/ 24 h 41"/>
                  <a:gd name="T20" fmla="*/ 4 w 24"/>
                  <a:gd name="T21" fmla="*/ 40 h 41"/>
                  <a:gd name="T22" fmla="*/ 3 w 24"/>
                  <a:gd name="T23" fmla="*/ 41 h 41"/>
                  <a:gd name="T24" fmla="*/ 2 w 24"/>
                  <a:gd name="T25" fmla="*/ 41 h 41"/>
                  <a:gd name="T26" fmla="*/ 1 w 24"/>
                  <a:gd name="T27" fmla="*/ 41 h 41"/>
                  <a:gd name="T28" fmla="*/ 0 w 24"/>
                  <a:gd name="T29" fmla="*/ 40 h 41"/>
                  <a:gd name="T30" fmla="*/ 4 w 24"/>
                  <a:gd name="T31" fmla="*/ 21 h 41"/>
                  <a:gd name="T32" fmla="*/ 12 w 24"/>
                  <a:gd name="T33" fmla="*/ 21 h 41"/>
                  <a:gd name="T34" fmla="*/ 18 w 24"/>
                  <a:gd name="T35" fmla="*/ 19 h 41"/>
                  <a:gd name="T36" fmla="*/ 20 w 24"/>
                  <a:gd name="T37" fmla="*/ 13 h 41"/>
                  <a:gd name="T38" fmla="*/ 20 w 24"/>
                  <a:gd name="T39" fmla="*/ 12 h 41"/>
                  <a:gd name="T40" fmla="*/ 12 w 24"/>
                  <a:gd name="T41" fmla="*/ 3 h 41"/>
                  <a:gd name="T42" fmla="*/ 4 w 24"/>
                  <a:gd name="T43" fmla="*/ 3 h 41"/>
                  <a:gd name="T44" fmla="*/ 4 w 24"/>
                  <a:gd name="T45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41">
                    <a:moveTo>
                      <a:pt x="0" y="4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6" y="0"/>
                      <a:pt x="18" y="1"/>
                      <a:pt x="21" y="3"/>
                    </a:cubicBezTo>
                    <a:cubicBezTo>
                      <a:pt x="23" y="5"/>
                      <a:pt x="24" y="8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6"/>
                      <a:pt x="23" y="20"/>
                      <a:pt x="21" y="21"/>
                    </a:cubicBezTo>
                    <a:cubicBezTo>
                      <a:pt x="18" y="23"/>
                      <a:pt x="16" y="24"/>
                      <a:pt x="12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3" y="41"/>
                    </a:cubicBezTo>
                    <a:cubicBezTo>
                      <a:pt x="3" y="41"/>
                      <a:pt x="3" y="41"/>
                      <a:pt x="2" y="41"/>
                    </a:cubicBezTo>
                    <a:cubicBezTo>
                      <a:pt x="2" y="41"/>
                      <a:pt x="1" y="41"/>
                      <a:pt x="1" y="41"/>
                    </a:cubicBezTo>
                    <a:cubicBezTo>
                      <a:pt x="0" y="40"/>
                      <a:pt x="0" y="40"/>
                      <a:pt x="0" y="40"/>
                    </a:cubicBezTo>
                    <a:close/>
                    <a:moveTo>
                      <a:pt x="4" y="21"/>
                    </a:moveTo>
                    <a:cubicBezTo>
                      <a:pt x="12" y="21"/>
                      <a:pt x="12" y="21"/>
                      <a:pt x="12" y="21"/>
                    </a:cubicBezTo>
                    <a:cubicBezTo>
                      <a:pt x="15" y="21"/>
                      <a:pt x="17" y="20"/>
                      <a:pt x="18" y="19"/>
                    </a:cubicBezTo>
                    <a:cubicBezTo>
                      <a:pt x="19" y="18"/>
                      <a:pt x="20" y="15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6"/>
                      <a:pt x="17" y="3"/>
                      <a:pt x="12" y="3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363"/>
              <p:cNvSpPr>
                <a:spLocks noEditPoints="1"/>
              </p:cNvSpPr>
              <p:nvPr/>
            </p:nvSpPr>
            <p:spPr bwMode="auto">
              <a:xfrm>
                <a:off x="2972" y="2527"/>
                <a:ext cx="26" cy="52"/>
              </a:xfrm>
              <a:custGeom>
                <a:avLst/>
                <a:gdLst>
                  <a:gd name="T0" fmla="*/ 0 w 23"/>
                  <a:gd name="T1" fmla="*/ 29 h 47"/>
                  <a:gd name="T2" fmla="*/ 0 w 23"/>
                  <a:gd name="T3" fmla="*/ 12 h 47"/>
                  <a:gd name="T4" fmla="*/ 3 w 23"/>
                  <a:gd name="T5" fmla="*/ 3 h 47"/>
                  <a:gd name="T6" fmla="*/ 12 w 23"/>
                  <a:gd name="T7" fmla="*/ 0 h 47"/>
                  <a:gd name="T8" fmla="*/ 20 w 23"/>
                  <a:gd name="T9" fmla="*/ 3 h 47"/>
                  <a:gd name="T10" fmla="*/ 23 w 23"/>
                  <a:gd name="T11" fmla="*/ 12 h 47"/>
                  <a:gd name="T12" fmla="*/ 23 w 23"/>
                  <a:gd name="T13" fmla="*/ 29 h 47"/>
                  <a:gd name="T14" fmla="*/ 20 w 23"/>
                  <a:gd name="T15" fmla="*/ 38 h 47"/>
                  <a:gd name="T16" fmla="*/ 13 w 23"/>
                  <a:gd name="T17" fmla="*/ 41 h 47"/>
                  <a:gd name="T18" fmla="*/ 13 w 23"/>
                  <a:gd name="T19" fmla="*/ 46 h 47"/>
                  <a:gd name="T20" fmla="*/ 13 w 23"/>
                  <a:gd name="T21" fmla="*/ 47 h 47"/>
                  <a:gd name="T22" fmla="*/ 12 w 23"/>
                  <a:gd name="T23" fmla="*/ 47 h 47"/>
                  <a:gd name="T24" fmla="*/ 11 w 23"/>
                  <a:gd name="T25" fmla="*/ 47 h 47"/>
                  <a:gd name="T26" fmla="*/ 10 w 23"/>
                  <a:gd name="T27" fmla="*/ 46 h 47"/>
                  <a:gd name="T28" fmla="*/ 10 w 23"/>
                  <a:gd name="T29" fmla="*/ 41 h 47"/>
                  <a:gd name="T30" fmla="*/ 3 w 23"/>
                  <a:gd name="T31" fmla="*/ 38 h 47"/>
                  <a:gd name="T32" fmla="*/ 0 w 23"/>
                  <a:gd name="T33" fmla="*/ 29 h 47"/>
                  <a:gd name="T34" fmla="*/ 3 w 23"/>
                  <a:gd name="T35" fmla="*/ 29 h 47"/>
                  <a:gd name="T36" fmla="*/ 10 w 23"/>
                  <a:gd name="T37" fmla="*/ 38 h 47"/>
                  <a:gd name="T38" fmla="*/ 10 w 23"/>
                  <a:gd name="T39" fmla="*/ 34 h 47"/>
                  <a:gd name="T40" fmla="*/ 12 w 23"/>
                  <a:gd name="T41" fmla="*/ 32 h 47"/>
                  <a:gd name="T42" fmla="*/ 13 w 23"/>
                  <a:gd name="T43" fmla="*/ 34 h 47"/>
                  <a:gd name="T44" fmla="*/ 13 w 23"/>
                  <a:gd name="T45" fmla="*/ 38 h 47"/>
                  <a:gd name="T46" fmla="*/ 20 w 23"/>
                  <a:gd name="T47" fmla="*/ 29 h 47"/>
                  <a:gd name="T48" fmla="*/ 20 w 23"/>
                  <a:gd name="T49" fmla="*/ 12 h 47"/>
                  <a:gd name="T50" fmla="*/ 12 w 23"/>
                  <a:gd name="T51" fmla="*/ 3 h 47"/>
                  <a:gd name="T52" fmla="*/ 3 w 23"/>
                  <a:gd name="T53" fmla="*/ 12 h 47"/>
                  <a:gd name="T54" fmla="*/ 3 w 23"/>
                  <a:gd name="T55" fmla="*/ 2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47">
                    <a:moveTo>
                      <a:pt x="0" y="2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2" y="5"/>
                      <a:pt x="23" y="8"/>
                      <a:pt x="23" y="12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3"/>
                      <a:pt x="22" y="36"/>
                      <a:pt x="20" y="38"/>
                    </a:cubicBezTo>
                    <a:cubicBezTo>
                      <a:pt x="19" y="40"/>
                      <a:pt x="16" y="41"/>
                      <a:pt x="13" y="41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0" y="47"/>
                      <a:pt x="10" y="46"/>
                      <a:pt x="10" y="46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7" y="41"/>
                      <a:pt x="4" y="40"/>
                      <a:pt x="3" y="38"/>
                    </a:cubicBezTo>
                    <a:cubicBezTo>
                      <a:pt x="1" y="36"/>
                      <a:pt x="0" y="33"/>
                      <a:pt x="0" y="29"/>
                    </a:cubicBezTo>
                    <a:close/>
                    <a:moveTo>
                      <a:pt x="3" y="29"/>
                    </a:moveTo>
                    <a:cubicBezTo>
                      <a:pt x="3" y="35"/>
                      <a:pt x="6" y="37"/>
                      <a:pt x="10" y="38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3"/>
                      <a:pt x="11" y="32"/>
                      <a:pt x="12" y="32"/>
                    </a:cubicBezTo>
                    <a:cubicBezTo>
                      <a:pt x="12" y="32"/>
                      <a:pt x="13" y="33"/>
                      <a:pt x="13" y="34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7" y="37"/>
                      <a:pt x="20" y="35"/>
                      <a:pt x="20" y="29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6"/>
                      <a:pt x="17" y="3"/>
                      <a:pt x="12" y="3"/>
                    </a:cubicBezTo>
                    <a:cubicBezTo>
                      <a:pt x="6" y="3"/>
                      <a:pt x="3" y="6"/>
                      <a:pt x="3" y="12"/>
                    </a:cubicBez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364"/>
              <p:cNvSpPr/>
              <p:nvPr/>
            </p:nvSpPr>
            <p:spPr bwMode="auto">
              <a:xfrm>
                <a:off x="3006" y="2527"/>
                <a:ext cx="27" cy="45"/>
              </a:xfrm>
              <a:custGeom>
                <a:avLst/>
                <a:gdLst>
                  <a:gd name="T0" fmla="*/ 0 w 24"/>
                  <a:gd name="T1" fmla="*/ 29 h 41"/>
                  <a:gd name="T2" fmla="*/ 0 w 24"/>
                  <a:gd name="T3" fmla="*/ 1 h 41"/>
                  <a:gd name="T4" fmla="*/ 2 w 24"/>
                  <a:gd name="T5" fmla="*/ 0 h 41"/>
                  <a:gd name="T6" fmla="*/ 4 w 24"/>
                  <a:gd name="T7" fmla="*/ 1 h 41"/>
                  <a:gd name="T8" fmla="*/ 4 w 24"/>
                  <a:gd name="T9" fmla="*/ 29 h 41"/>
                  <a:gd name="T10" fmla="*/ 6 w 24"/>
                  <a:gd name="T11" fmla="*/ 36 h 41"/>
                  <a:gd name="T12" fmla="*/ 12 w 24"/>
                  <a:gd name="T13" fmla="*/ 38 h 41"/>
                  <a:gd name="T14" fmla="*/ 18 w 24"/>
                  <a:gd name="T15" fmla="*/ 36 h 41"/>
                  <a:gd name="T16" fmla="*/ 20 w 24"/>
                  <a:gd name="T17" fmla="*/ 29 h 41"/>
                  <a:gd name="T18" fmla="*/ 20 w 24"/>
                  <a:gd name="T19" fmla="*/ 1 h 41"/>
                  <a:gd name="T20" fmla="*/ 22 w 24"/>
                  <a:gd name="T21" fmla="*/ 0 h 41"/>
                  <a:gd name="T22" fmla="*/ 24 w 24"/>
                  <a:gd name="T23" fmla="*/ 1 h 41"/>
                  <a:gd name="T24" fmla="*/ 24 w 24"/>
                  <a:gd name="T25" fmla="*/ 29 h 41"/>
                  <a:gd name="T26" fmla="*/ 21 w 24"/>
                  <a:gd name="T27" fmla="*/ 39 h 41"/>
                  <a:gd name="T28" fmla="*/ 12 w 24"/>
                  <a:gd name="T29" fmla="*/ 41 h 41"/>
                  <a:gd name="T30" fmla="*/ 3 w 24"/>
                  <a:gd name="T31" fmla="*/ 39 h 41"/>
                  <a:gd name="T32" fmla="*/ 0 w 24"/>
                  <a:gd name="T33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41">
                    <a:moveTo>
                      <a:pt x="0" y="29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2"/>
                      <a:pt x="5" y="34"/>
                      <a:pt x="6" y="36"/>
                    </a:cubicBezTo>
                    <a:cubicBezTo>
                      <a:pt x="7" y="37"/>
                      <a:pt x="9" y="38"/>
                      <a:pt x="12" y="38"/>
                    </a:cubicBezTo>
                    <a:cubicBezTo>
                      <a:pt x="15" y="38"/>
                      <a:pt x="17" y="37"/>
                      <a:pt x="18" y="36"/>
                    </a:cubicBezTo>
                    <a:cubicBezTo>
                      <a:pt x="19" y="34"/>
                      <a:pt x="20" y="32"/>
                      <a:pt x="20" y="29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34"/>
                      <a:pt x="23" y="37"/>
                      <a:pt x="21" y="39"/>
                    </a:cubicBezTo>
                    <a:cubicBezTo>
                      <a:pt x="19" y="40"/>
                      <a:pt x="16" y="41"/>
                      <a:pt x="12" y="41"/>
                    </a:cubicBezTo>
                    <a:cubicBezTo>
                      <a:pt x="8" y="41"/>
                      <a:pt x="6" y="40"/>
                      <a:pt x="3" y="39"/>
                    </a:cubicBezTo>
                    <a:cubicBezTo>
                      <a:pt x="1" y="37"/>
                      <a:pt x="0" y="34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65"/>
              <p:cNvSpPr>
                <a:spLocks noEditPoints="1"/>
              </p:cNvSpPr>
              <p:nvPr/>
            </p:nvSpPr>
            <p:spPr bwMode="auto">
              <a:xfrm>
                <a:off x="3038" y="2526"/>
                <a:ext cx="31" cy="46"/>
              </a:xfrm>
              <a:custGeom>
                <a:avLst/>
                <a:gdLst>
                  <a:gd name="T0" fmla="*/ 0 w 28"/>
                  <a:gd name="T1" fmla="*/ 41 h 42"/>
                  <a:gd name="T2" fmla="*/ 0 w 28"/>
                  <a:gd name="T3" fmla="*/ 40 h 42"/>
                  <a:gd name="T4" fmla="*/ 12 w 28"/>
                  <a:gd name="T5" fmla="*/ 2 h 42"/>
                  <a:gd name="T6" fmla="*/ 14 w 28"/>
                  <a:gd name="T7" fmla="*/ 0 h 42"/>
                  <a:gd name="T8" fmla="*/ 16 w 28"/>
                  <a:gd name="T9" fmla="*/ 2 h 42"/>
                  <a:gd name="T10" fmla="*/ 28 w 28"/>
                  <a:gd name="T11" fmla="*/ 40 h 42"/>
                  <a:gd name="T12" fmla="*/ 28 w 28"/>
                  <a:gd name="T13" fmla="*/ 40 h 42"/>
                  <a:gd name="T14" fmla="*/ 28 w 28"/>
                  <a:gd name="T15" fmla="*/ 41 h 42"/>
                  <a:gd name="T16" fmla="*/ 27 w 28"/>
                  <a:gd name="T17" fmla="*/ 42 h 42"/>
                  <a:gd name="T18" fmla="*/ 26 w 28"/>
                  <a:gd name="T19" fmla="*/ 42 h 42"/>
                  <a:gd name="T20" fmla="*/ 24 w 28"/>
                  <a:gd name="T21" fmla="*/ 41 h 42"/>
                  <a:gd name="T22" fmla="*/ 22 w 28"/>
                  <a:gd name="T23" fmla="*/ 32 h 42"/>
                  <a:gd name="T24" fmla="*/ 6 w 28"/>
                  <a:gd name="T25" fmla="*/ 32 h 42"/>
                  <a:gd name="T26" fmla="*/ 4 w 28"/>
                  <a:gd name="T27" fmla="*/ 41 h 42"/>
                  <a:gd name="T28" fmla="*/ 2 w 28"/>
                  <a:gd name="T29" fmla="*/ 42 h 42"/>
                  <a:gd name="T30" fmla="*/ 1 w 28"/>
                  <a:gd name="T31" fmla="*/ 42 h 42"/>
                  <a:gd name="T32" fmla="*/ 0 w 28"/>
                  <a:gd name="T33" fmla="*/ 41 h 42"/>
                  <a:gd name="T34" fmla="*/ 7 w 28"/>
                  <a:gd name="T35" fmla="*/ 29 h 42"/>
                  <a:gd name="T36" fmla="*/ 21 w 28"/>
                  <a:gd name="T37" fmla="*/ 29 h 42"/>
                  <a:gd name="T38" fmla="*/ 14 w 28"/>
                  <a:gd name="T39" fmla="*/ 6 h 42"/>
                  <a:gd name="T40" fmla="*/ 7 w 28"/>
                  <a:gd name="T41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42">
                    <a:moveTo>
                      <a:pt x="0" y="41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3" y="0"/>
                      <a:pt x="14" y="0"/>
                    </a:cubicBezTo>
                    <a:cubicBezTo>
                      <a:pt x="15" y="0"/>
                      <a:pt x="16" y="1"/>
                      <a:pt x="16" y="2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1"/>
                    </a:cubicBezTo>
                    <a:cubicBezTo>
                      <a:pt x="28" y="41"/>
                      <a:pt x="28" y="41"/>
                      <a:pt x="27" y="42"/>
                    </a:cubicBezTo>
                    <a:cubicBezTo>
                      <a:pt x="27" y="42"/>
                      <a:pt x="26" y="42"/>
                      <a:pt x="26" y="42"/>
                    </a:cubicBezTo>
                    <a:cubicBezTo>
                      <a:pt x="25" y="42"/>
                      <a:pt x="25" y="42"/>
                      <a:pt x="24" y="41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2"/>
                      <a:pt x="3" y="42"/>
                      <a:pt x="2" y="42"/>
                    </a:cubicBezTo>
                    <a:cubicBezTo>
                      <a:pt x="2" y="42"/>
                      <a:pt x="1" y="42"/>
                      <a:pt x="1" y="42"/>
                    </a:cubicBezTo>
                    <a:cubicBezTo>
                      <a:pt x="0" y="41"/>
                      <a:pt x="0" y="41"/>
                      <a:pt x="0" y="41"/>
                    </a:cubicBezTo>
                    <a:close/>
                    <a:moveTo>
                      <a:pt x="7" y="29"/>
                    </a:moveTo>
                    <a:cubicBezTo>
                      <a:pt x="21" y="29"/>
                      <a:pt x="21" y="29"/>
                      <a:pt x="21" y="29"/>
                    </a:cubicBezTo>
                    <a:cubicBezTo>
                      <a:pt x="14" y="6"/>
                      <a:pt x="14" y="6"/>
                      <a:pt x="14" y="6"/>
                    </a:cubicBezTo>
                    <a:lnTo>
                      <a:pt x="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66"/>
              <p:cNvSpPr/>
              <p:nvPr/>
            </p:nvSpPr>
            <p:spPr bwMode="auto">
              <a:xfrm>
                <a:off x="3076" y="2527"/>
                <a:ext cx="23" cy="45"/>
              </a:xfrm>
              <a:custGeom>
                <a:avLst/>
                <a:gdLst>
                  <a:gd name="T0" fmla="*/ 0 w 21"/>
                  <a:gd name="T1" fmla="*/ 40 h 41"/>
                  <a:gd name="T2" fmla="*/ 0 w 21"/>
                  <a:gd name="T3" fmla="*/ 1 h 41"/>
                  <a:gd name="T4" fmla="*/ 1 w 21"/>
                  <a:gd name="T5" fmla="*/ 0 h 41"/>
                  <a:gd name="T6" fmla="*/ 3 w 21"/>
                  <a:gd name="T7" fmla="*/ 1 h 41"/>
                  <a:gd name="T8" fmla="*/ 3 w 21"/>
                  <a:gd name="T9" fmla="*/ 38 h 41"/>
                  <a:gd name="T10" fmla="*/ 19 w 21"/>
                  <a:gd name="T11" fmla="*/ 38 h 41"/>
                  <a:gd name="T12" fmla="*/ 21 w 21"/>
                  <a:gd name="T13" fmla="*/ 39 h 41"/>
                  <a:gd name="T14" fmla="*/ 19 w 21"/>
                  <a:gd name="T15" fmla="*/ 41 h 41"/>
                  <a:gd name="T16" fmla="*/ 1 w 21"/>
                  <a:gd name="T17" fmla="*/ 41 h 41"/>
                  <a:gd name="T18" fmla="*/ 0 w 21"/>
                  <a:gd name="T19" fmla="*/ 41 h 41"/>
                  <a:gd name="T20" fmla="*/ 0 w 21"/>
                  <a:gd name="T21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41">
                    <a:moveTo>
                      <a:pt x="0" y="4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8"/>
                      <a:pt x="21" y="38"/>
                      <a:pt x="21" y="39"/>
                    </a:cubicBezTo>
                    <a:cubicBezTo>
                      <a:pt x="21" y="41"/>
                      <a:pt x="20" y="41"/>
                      <a:pt x="19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0" y="41"/>
                      <a:pt x="0" y="41"/>
                    </a:cubicBezTo>
                    <a:cubicBezTo>
                      <a:pt x="0" y="40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367"/>
              <p:cNvSpPr/>
              <p:nvPr/>
            </p:nvSpPr>
            <p:spPr bwMode="auto">
              <a:xfrm>
                <a:off x="3104" y="2527"/>
                <a:ext cx="3" cy="45"/>
              </a:xfrm>
              <a:custGeom>
                <a:avLst/>
                <a:gdLst>
                  <a:gd name="T0" fmla="*/ 0 w 3"/>
                  <a:gd name="T1" fmla="*/ 40 h 41"/>
                  <a:gd name="T2" fmla="*/ 0 w 3"/>
                  <a:gd name="T3" fmla="*/ 1 h 41"/>
                  <a:gd name="T4" fmla="*/ 2 w 3"/>
                  <a:gd name="T5" fmla="*/ 0 h 41"/>
                  <a:gd name="T6" fmla="*/ 3 w 3"/>
                  <a:gd name="T7" fmla="*/ 1 h 41"/>
                  <a:gd name="T8" fmla="*/ 3 w 3"/>
                  <a:gd name="T9" fmla="*/ 40 h 41"/>
                  <a:gd name="T10" fmla="*/ 3 w 3"/>
                  <a:gd name="T11" fmla="*/ 41 h 41"/>
                  <a:gd name="T12" fmla="*/ 2 w 3"/>
                  <a:gd name="T13" fmla="*/ 41 h 41"/>
                  <a:gd name="T14" fmla="*/ 0 w 3"/>
                  <a:gd name="T15" fmla="*/ 41 h 41"/>
                  <a:gd name="T16" fmla="*/ 0 w 3"/>
                  <a:gd name="T17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1">
                    <a:moveTo>
                      <a:pt x="0" y="4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1" y="41"/>
                      <a:pt x="1" y="41"/>
                      <a:pt x="0" y="41"/>
                    </a:cubicBezTo>
                    <a:cubicBezTo>
                      <a:pt x="0" y="40"/>
                      <a:pt x="0" y="40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368"/>
              <p:cNvSpPr/>
              <p:nvPr/>
            </p:nvSpPr>
            <p:spPr bwMode="auto">
              <a:xfrm>
                <a:off x="3114" y="2527"/>
                <a:ext cx="28" cy="45"/>
              </a:xfrm>
              <a:custGeom>
                <a:avLst/>
                <a:gdLst>
                  <a:gd name="T0" fmla="*/ 0 w 25"/>
                  <a:gd name="T1" fmla="*/ 2 h 41"/>
                  <a:gd name="T2" fmla="*/ 0 w 25"/>
                  <a:gd name="T3" fmla="*/ 0 h 41"/>
                  <a:gd name="T4" fmla="*/ 1 w 25"/>
                  <a:gd name="T5" fmla="*/ 0 h 41"/>
                  <a:gd name="T6" fmla="*/ 24 w 25"/>
                  <a:gd name="T7" fmla="*/ 0 h 41"/>
                  <a:gd name="T8" fmla="*/ 25 w 25"/>
                  <a:gd name="T9" fmla="*/ 0 h 41"/>
                  <a:gd name="T10" fmla="*/ 25 w 25"/>
                  <a:gd name="T11" fmla="*/ 1 h 41"/>
                  <a:gd name="T12" fmla="*/ 25 w 25"/>
                  <a:gd name="T13" fmla="*/ 3 h 41"/>
                  <a:gd name="T14" fmla="*/ 24 w 25"/>
                  <a:gd name="T15" fmla="*/ 3 h 41"/>
                  <a:gd name="T16" fmla="*/ 14 w 25"/>
                  <a:gd name="T17" fmla="*/ 3 h 41"/>
                  <a:gd name="T18" fmla="*/ 14 w 25"/>
                  <a:gd name="T19" fmla="*/ 40 h 41"/>
                  <a:gd name="T20" fmla="*/ 14 w 25"/>
                  <a:gd name="T21" fmla="*/ 41 h 41"/>
                  <a:gd name="T22" fmla="*/ 12 w 25"/>
                  <a:gd name="T23" fmla="*/ 41 h 41"/>
                  <a:gd name="T24" fmla="*/ 11 w 25"/>
                  <a:gd name="T25" fmla="*/ 41 h 41"/>
                  <a:gd name="T26" fmla="*/ 10 w 25"/>
                  <a:gd name="T27" fmla="*/ 40 h 41"/>
                  <a:gd name="T28" fmla="*/ 10 w 25"/>
                  <a:gd name="T29" fmla="*/ 3 h 41"/>
                  <a:gd name="T30" fmla="*/ 1 w 25"/>
                  <a:gd name="T31" fmla="*/ 3 h 41"/>
                  <a:gd name="T32" fmla="*/ 0 w 25"/>
                  <a:gd name="T33" fmla="*/ 3 h 41"/>
                  <a:gd name="T34" fmla="*/ 0 w 25"/>
                  <a:gd name="T35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41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5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4" y="41"/>
                    </a:cubicBezTo>
                    <a:cubicBezTo>
                      <a:pt x="13" y="41"/>
                      <a:pt x="13" y="41"/>
                      <a:pt x="12" y="41"/>
                    </a:cubicBezTo>
                    <a:cubicBezTo>
                      <a:pt x="12" y="41"/>
                      <a:pt x="11" y="41"/>
                      <a:pt x="11" y="41"/>
                    </a:cubicBezTo>
                    <a:cubicBezTo>
                      <a:pt x="11" y="40"/>
                      <a:pt x="10" y="40"/>
                      <a:pt x="10" y="4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369"/>
              <p:cNvSpPr/>
              <p:nvPr/>
            </p:nvSpPr>
            <p:spPr bwMode="auto">
              <a:xfrm>
                <a:off x="3144" y="2527"/>
                <a:ext cx="31" cy="45"/>
              </a:xfrm>
              <a:custGeom>
                <a:avLst/>
                <a:gdLst>
                  <a:gd name="T0" fmla="*/ 0 w 28"/>
                  <a:gd name="T1" fmla="*/ 1 h 41"/>
                  <a:gd name="T2" fmla="*/ 1 w 28"/>
                  <a:gd name="T3" fmla="*/ 0 h 41"/>
                  <a:gd name="T4" fmla="*/ 2 w 28"/>
                  <a:gd name="T5" fmla="*/ 0 h 41"/>
                  <a:gd name="T6" fmla="*/ 3 w 28"/>
                  <a:gd name="T7" fmla="*/ 1 h 41"/>
                  <a:gd name="T8" fmla="*/ 14 w 28"/>
                  <a:gd name="T9" fmla="*/ 22 h 41"/>
                  <a:gd name="T10" fmla="*/ 24 w 28"/>
                  <a:gd name="T11" fmla="*/ 1 h 41"/>
                  <a:gd name="T12" fmla="*/ 26 w 28"/>
                  <a:gd name="T13" fmla="*/ 0 h 41"/>
                  <a:gd name="T14" fmla="*/ 27 w 28"/>
                  <a:gd name="T15" fmla="*/ 0 h 41"/>
                  <a:gd name="T16" fmla="*/ 28 w 28"/>
                  <a:gd name="T17" fmla="*/ 1 h 41"/>
                  <a:gd name="T18" fmla="*/ 28 w 28"/>
                  <a:gd name="T19" fmla="*/ 2 h 41"/>
                  <a:gd name="T20" fmla="*/ 16 w 28"/>
                  <a:gd name="T21" fmla="*/ 25 h 41"/>
                  <a:gd name="T22" fmla="*/ 16 w 28"/>
                  <a:gd name="T23" fmla="*/ 25 h 41"/>
                  <a:gd name="T24" fmla="*/ 16 w 28"/>
                  <a:gd name="T25" fmla="*/ 40 h 41"/>
                  <a:gd name="T26" fmla="*/ 15 w 28"/>
                  <a:gd name="T27" fmla="*/ 41 h 41"/>
                  <a:gd name="T28" fmla="*/ 14 w 28"/>
                  <a:gd name="T29" fmla="*/ 41 h 41"/>
                  <a:gd name="T30" fmla="*/ 12 w 28"/>
                  <a:gd name="T31" fmla="*/ 41 h 41"/>
                  <a:gd name="T32" fmla="*/ 12 w 28"/>
                  <a:gd name="T33" fmla="*/ 40 h 41"/>
                  <a:gd name="T34" fmla="*/ 12 w 28"/>
                  <a:gd name="T35" fmla="*/ 25 h 41"/>
                  <a:gd name="T36" fmla="*/ 12 w 28"/>
                  <a:gd name="T37" fmla="*/ 25 h 41"/>
                  <a:gd name="T38" fmla="*/ 0 w 28"/>
                  <a:gd name="T39" fmla="*/ 2 h 41"/>
                  <a:gd name="T40" fmla="*/ 0 w 28"/>
                  <a:gd name="T4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4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5" y="0"/>
                      <a:pt x="26" y="0"/>
                    </a:cubicBezTo>
                    <a:cubicBezTo>
                      <a:pt x="26" y="0"/>
                      <a:pt x="27" y="0"/>
                      <a:pt x="27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5" y="40"/>
                      <a:pt x="15" y="41"/>
                    </a:cubicBezTo>
                    <a:cubicBezTo>
                      <a:pt x="15" y="41"/>
                      <a:pt x="14" y="41"/>
                      <a:pt x="14" y="41"/>
                    </a:cubicBezTo>
                    <a:cubicBezTo>
                      <a:pt x="13" y="41"/>
                      <a:pt x="13" y="41"/>
                      <a:pt x="12" y="41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370"/>
              <p:cNvSpPr>
                <a:spLocks noEditPoints="1"/>
              </p:cNvSpPr>
              <p:nvPr/>
            </p:nvSpPr>
            <p:spPr bwMode="auto">
              <a:xfrm>
                <a:off x="2591" y="3240"/>
                <a:ext cx="915" cy="924"/>
              </a:xfrm>
              <a:custGeom>
                <a:avLst/>
                <a:gdLst>
                  <a:gd name="T0" fmla="*/ 820 w 832"/>
                  <a:gd name="T1" fmla="*/ 210 h 841"/>
                  <a:gd name="T2" fmla="*/ 704 w 832"/>
                  <a:gd name="T3" fmla="*/ 145 h 841"/>
                  <a:gd name="T4" fmla="*/ 703 w 832"/>
                  <a:gd name="T5" fmla="*/ 127 h 841"/>
                  <a:gd name="T6" fmla="*/ 593 w 832"/>
                  <a:gd name="T7" fmla="*/ 62 h 841"/>
                  <a:gd name="T8" fmla="*/ 586 w 832"/>
                  <a:gd name="T9" fmla="*/ 30 h 841"/>
                  <a:gd name="T10" fmla="*/ 476 w 832"/>
                  <a:gd name="T11" fmla="*/ 17 h 841"/>
                  <a:gd name="T12" fmla="*/ 432 w 832"/>
                  <a:gd name="T13" fmla="*/ 42 h 841"/>
                  <a:gd name="T14" fmla="*/ 415 w 832"/>
                  <a:gd name="T15" fmla="*/ 56 h 841"/>
                  <a:gd name="T16" fmla="*/ 352 w 832"/>
                  <a:gd name="T17" fmla="*/ 131 h 841"/>
                  <a:gd name="T18" fmla="*/ 352 w 832"/>
                  <a:gd name="T19" fmla="*/ 139 h 841"/>
                  <a:gd name="T20" fmla="*/ 357 w 832"/>
                  <a:gd name="T21" fmla="*/ 182 h 841"/>
                  <a:gd name="T22" fmla="*/ 299 w 832"/>
                  <a:gd name="T23" fmla="*/ 235 h 841"/>
                  <a:gd name="T24" fmla="*/ 293 w 832"/>
                  <a:gd name="T25" fmla="*/ 139 h 841"/>
                  <a:gd name="T26" fmla="*/ 293 w 832"/>
                  <a:gd name="T27" fmla="*/ 136 h 841"/>
                  <a:gd name="T28" fmla="*/ 291 w 832"/>
                  <a:gd name="T29" fmla="*/ 130 h 841"/>
                  <a:gd name="T30" fmla="*/ 288 w 832"/>
                  <a:gd name="T31" fmla="*/ 126 h 841"/>
                  <a:gd name="T32" fmla="*/ 274 w 832"/>
                  <a:gd name="T33" fmla="*/ 115 h 841"/>
                  <a:gd name="T34" fmla="*/ 262 w 832"/>
                  <a:gd name="T35" fmla="*/ 114 h 841"/>
                  <a:gd name="T36" fmla="*/ 206 w 832"/>
                  <a:gd name="T37" fmla="*/ 182 h 841"/>
                  <a:gd name="T38" fmla="*/ 207 w 832"/>
                  <a:gd name="T39" fmla="*/ 216 h 841"/>
                  <a:gd name="T40" fmla="*/ 196 w 832"/>
                  <a:gd name="T41" fmla="*/ 208 h 841"/>
                  <a:gd name="T42" fmla="*/ 186 w 832"/>
                  <a:gd name="T43" fmla="*/ 207 h 841"/>
                  <a:gd name="T44" fmla="*/ 140 w 832"/>
                  <a:gd name="T45" fmla="*/ 264 h 841"/>
                  <a:gd name="T46" fmla="*/ 145 w 832"/>
                  <a:gd name="T47" fmla="*/ 386 h 841"/>
                  <a:gd name="T48" fmla="*/ 76 w 832"/>
                  <a:gd name="T49" fmla="*/ 456 h 841"/>
                  <a:gd name="T50" fmla="*/ 78 w 832"/>
                  <a:gd name="T51" fmla="*/ 511 h 841"/>
                  <a:gd name="T52" fmla="*/ 0 w 832"/>
                  <a:gd name="T53" fmla="*/ 579 h 841"/>
                  <a:gd name="T54" fmla="*/ 12 w 832"/>
                  <a:gd name="T55" fmla="*/ 616 h 841"/>
                  <a:gd name="T56" fmla="*/ 550 w 832"/>
                  <a:gd name="T57" fmla="*/ 333 h 841"/>
                  <a:gd name="T58" fmla="*/ 685 w 832"/>
                  <a:gd name="T59" fmla="*/ 302 h 841"/>
                  <a:gd name="T60" fmla="*/ 706 w 832"/>
                  <a:gd name="T61" fmla="*/ 299 h 841"/>
                  <a:gd name="T62" fmla="*/ 741 w 832"/>
                  <a:gd name="T63" fmla="*/ 303 h 841"/>
                  <a:gd name="T64" fmla="*/ 677 w 832"/>
                  <a:gd name="T65" fmla="*/ 648 h 841"/>
                  <a:gd name="T66" fmla="*/ 680 w 832"/>
                  <a:gd name="T67" fmla="*/ 841 h 841"/>
                  <a:gd name="T68" fmla="*/ 789 w 832"/>
                  <a:gd name="T69" fmla="*/ 411 h 841"/>
                  <a:gd name="T70" fmla="*/ 800 w 832"/>
                  <a:gd name="T71" fmla="*/ 381 h 841"/>
                  <a:gd name="T72" fmla="*/ 801 w 832"/>
                  <a:gd name="T73" fmla="*/ 386 h 841"/>
                  <a:gd name="T74" fmla="*/ 820 w 832"/>
                  <a:gd name="T75" fmla="*/ 210 h 841"/>
                  <a:gd name="T76" fmla="*/ 288 w 832"/>
                  <a:gd name="T77" fmla="*/ 246 h 841"/>
                  <a:gd name="T78" fmla="*/ 285 w 832"/>
                  <a:gd name="T79" fmla="*/ 248 h 841"/>
                  <a:gd name="T80" fmla="*/ 283 w 832"/>
                  <a:gd name="T81" fmla="*/ 225 h 841"/>
                  <a:gd name="T82" fmla="*/ 288 w 832"/>
                  <a:gd name="T83" fmla="*/ 246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32" h="841">
                    <a:moveTo>
                      <a:pt x="820" y="210"/>
                    </a:moveTo>
                    <a:cubicBezTo>
                      <a:pt x="807" y="166"/>
                      <a:pt x="774" y="137"/>
                      <a:pt x="704" y="145"/>
                    </a:cubicBezTo>
                    <a:cubicBezTo>
                      <a:pt x="703" y="127"/>
                      <a:pt x="703" y="127"/>
                      <a:pt x="703" y="127"/>
                    </a:cubicBezTo>
                    <a:cubicBezTo>
                      <a:pt x="678" y="84"/>
                      <a:pt x="641" y="62"/>
                      <a:pt x="593" y="62"/>
                    </a:cubicBezTo>
                    <a:cubicBezTo>
                      <a:pt x="586" y="30"/>
                      <a:pt x="586" y="30"/>
                      <a:pt x="586" y="30"/>
                    </a:cubicBezTo>
                    <a:cubicBezTo>
                      <a:pt x="554" y="0"/>
                      <a:pt x="515" y="1"/>
                      <a:pt x="476" y="17"/>
                    </a:cubicBezTo>
                    <a:cubicBezTo>
                      <a:pt x="461" y="24"/>
                      <a:pt x="446" y="33"/>
                      <a:pt x="432" y="42"/>
                    </a:cubicBezTo>
                    <a:cubicBezTo>
                      <a:pt x="427" y="47"/>
                      <a:pt x="420" y="51"/>
                      <a:pt x="415" y="56"/>
                    </a:cubicBezTo>
                    <a:cubicBezTo>
                      <a:pt x="352" y="131"/>
                      <a:pt x="352" y="131"/>
                      <a:pt x="352" y="131"/>
                    </a:cubicBezTo>
                    <a:cubicBezTo>
                      <a:pt x="352" y="139"/>
                      <a:pt x="352" y="139"/>
                      <a:pt x="352" y="139"/>
                    </a:cubicBezTo>
                    <a:cubicBezTo>
                      <a:pt x="357" y="182"/>
                      <a:pt x="357" y="182"/>
                      <a:pt x="357" y="182"/>
                    </a:cubicBezTo>
                    <a:cubicBezTo>
                      <a:pt x="339" y="198"/>
                      <a:pt x="319" y="216"/>
                      <a:pt x="299" y="235"/>
                    </a:cubicBezTo>
                    <a:cubicBezTo>
                      <a:pt x="293" y="139"/>
                      <a:pt x="293" y="139"/>
                      <a:pt x="293" y="139"/>
                    </a:cubicBezTo>
                    <a:cubicBezTo>
                      <a:pt x="293" y="138"/>
                      <a:pt x="293" y="137"/>
                      <a:pt x="293" y="136"/>
                    </a:cubicBezTo>
                    <a:cubicBezTo>
                      <a:pt x="293" y="133"/>
                      <a:pt x="293" y="132"/>
                      <a:pt x="291" y="130"/>
                    </a:cubicBezTo>
                    <a:cubicBezTo>
                      <a:pt x="290" y="128"/>
                      <a:pt x="289" y="127"/>
                      <a:pt x="288" y="126"/>
                    </a:cubicBezTo>
                    <a:cubicBezTo>
                      <a:pt x="284" y="121"/>
                      <a:pt x="279" y="116"/>
                      <a:pt x="274" y="115"/>
                    </a:cubicBezTo>
                    <a:cubicBezTo>
                      <a:pt x="270" y="114"/>
                      <a:pt x="266" y="114"/>
                      <a:pt x="262" y="114"/>
                    </a:cubicBezTo>
                    <a:cubicBezTo>
                      <a:pt x="221" y="116"/>
                      <a:pt x="207" y="176"/>
                      <a:pt x="206" y="182"/>
                    </a:cubicBezTo>
                    <a:cubicBezTo>
                      <a:pt x="207" y="216"/>
                      <a:pt x="207" y="216"/>
                      <a:pt x="207" y="216"/>
                    </a:cubicBezTo>
                    <a:cubicBezTo>
                      <a:pt x="204" y="213"/>
                      <a:pt x="200" y="209"/>
                      <a:pt x="196" y="208"/>
                    </a:cubicBezTo>
                    <a:cubicBezTo>
                      <a:pt x="193" y="208"/>
                      <a:pt x="189" y="207"/>
                      <a:pt x="186" y="207"/>
                    </a:cubicBezTo>
                    <a:cubicBezTo>
                      <a:pt x="153" y="209"/>
                      <a:pt x="141" y="259"/>
                      <a:pt x="140" y="264"/>
                    </a:cubicBezTo>
                    <a:cubicBezTo>
                      <a:pt x="145" y="386"/>
                      <a:pt x="145" y="386"/>
                      <a:pt x="145" y="386"/>
                    </a:cubicBezTo>
                    <a:cubicBezTo>
                      <a:pt x="108" y="423"/>
                      <a:pt x="81" y="451"/>
                      <a:pt x="76" y="456"/>
                    </a:cubicBezTo>
                    <a:cubicBezTo>
                      <a:pt x="78" y="511"/>
                      <a:pt x="78" y="511"/>
                      <a:pt x="78" y="511"/>
                    </a:cubicBezTo>
                    <a:cubicBezTo>
                      <a:pt x="52" y="533"/>
                      <a:pt x="26" y="555"/>
                      <a:pt x="0" y="579"/>
                    </a:cubicBezTo>
                    <a:cubicBezTo>
                      <a:pt x="5" y="599"/>
                      <a:pt x="9" y="610"/>
                      <a:pt x="12" y="616"/>
                    </a:cubicBezTo>
                    <a:cubicBezTo>
                      <a:pt x="108" y="557"/>
                      <a:pt x="416" y="373"/>
                      <a:pt x="550" y="333"/>
                    </a:cubicBezTo>
                    <a:cubicBezTo>
                      <a:pt x="551" y="333"/>
                      <a:pt x="626" y="312"/>
                      <a:pt x="685" y="302"/>
                    </a:cubicBezTo>
                    <a:cubicBezTo>
                      <a:pt x="692" y="301"/>
                      <a:pt x="699" y="300"/>
                      <a:pt x="706" y="299"/>
                    </a:cubicBezTo>
                    <a:cubicBezTo>
                      <a:pt x="719" y="299"/>
                      <a:pt x="731" y="300"/>
                      <a:pt x="741" y="303"/>
                    </a:cubicBezTo>
                    <a:cubicBezTo>
                      <a:pt x="720" y="418"/>
                      <a:pt x="695" y="533"/>
                      <a:pt x="677" y="648"/>
                    </a:cubicBezTo>
                    <a:cubicBezTo>
                      <a:pt x="670" y="696"/>
                      <a:pt x="641" y="796"/>
                      <a:pt x="680" y="841"/>
                    </a:cubicBezTo>
                    <a:cubicBezTo>
                      <a:pt x="633" y="732"/>
                      <a:pt x="738" y="523"/>
                      <a:pt x="789" y="411"/>
                    </a:cubicBezTo>
                    <a:cubicBezTo>
                      <a:pt x="792" y="404"/>
                      <a:pt x="796" y="393"/>
                      <a:pt x="800" y="381"/>
                    </a:cubicBezTo>
                    <a:cubicBezTo>
                      <a:pt x="801" y="383"/>
                      <a:pt x="801" y="384"/>
                      <a:pt x="801" y="386"/>
                    </a:cubicBezTo>
                    <a:cubicBezTo>
                      <a:pt x="817" y="338"/>
                      <a:pt x="832" y="265"/>
                      <a:pt x="820" y="210"/>
                    </a:cubicBezTo>
                    <a:close/>
                    <a:moveTo>
                      <a:pt x="288" y="246"/>
                    </a:moveTo>
                    <a:cubicBezTo>
                      <a:pt x="287" y="247"/>
                      <a:pt x="286" y="248"/>
                      <a:pt x="285" y="248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3" y="225"/>
                      <a:pt x="285" y="235"/>
                      <a:pt x="288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371"/>
              <p:cNvSpPr/>
              <p:nvPr/>
            </p:nvSpPr>
            <p:spPr bwMode="auto">
              <a:xfrm>
                <a:off x="2675" y="3825"/>
                <a:ext cx="11" cy="27"/>
              </a:xfrm>
              <a:custGeom>
                <a:avLst/>
                <a:gdLst>
                  <a:gd name="T0" fmla="*/ 1 w 10"/>
                  <a:gd name="T1" fmla="*/ 1 h 24"/>
                  <a:gd name="T2" fmla="*/ 2 w 10"/>
                  <a:gd name="T3" fmla="*/ 14 h 24"/>
                  <a:gd name="T4" fmla="*/ 9 w 10"/>
                  <a:gd name="T5" fmla="*/ 23 h 24"/>
                  <a:gd name="T6" fmla="*/ 8 w 10"/>
                  <a:gd name="T7" fmla="*/ 10 h 24"/>
                  <a:gd name="T8" fmla="*/ 1 w 10"/>
                  <a:gd name="T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1" y="1"/>
                    </a:moveTo>
                    <a:cubicBezTo>
                      <a:pt x="0" y="2"/>
                      <a:pt x="0" y="8"/>
                      <a:pt x="2" y="14"/>
                    </a:cubicBezTo>
                    <a:cubicBezTo>
                      <a:pt x="4" y="20"/>
                      <a:pt x="7" y="24"/>
                      <a:pt x="9" y="23"/>
                    </a:cubicBezTo>
                    <a:cubicBezTo>
                      <a:pt x="10" y="22"/>
                      <a:pt x="10" y="16"/>
                      <a:pt x="8" y="10"/>
                    </a:cubicBezTo>
                    <a:cubicBezTo>
                      <a:pt x="6" y="4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372"/>
              <p:cNvSpPr/>
              <p:nvPr/>
            </p:nvSpPr>
            <p:spPr bwMode="auto">
              <a:xfrm>
                <a:off x="2686" y="3819"/>
                <a:ext cx="12" cy="27"/>
              </a:xfrm>
              <a:custGeom>
                <a:avLst/>
                <a:gdLst>
                  <a:gd name="T0" fmla="*/ 2 w 11"/>
                  <a:gd name="T1" fmla="*/ 1 h 25"/>
                  <a:gd name="T2" fmla="*/ 3 w 11"/>
                  <a:gd name="T3" fmla="*/ 14 h 25"/>
                  <a:gd name="T4" fmla="*/ 10 w 11"/>
                  <a:gd name="T5" fmla="*/ 24 h 25"/>
                  <a:gd name="T6" fmla="*/ 9 w 11"/>
                  <a:gd name="T7" fmla="*/ 10 h 25"/>
                  <a:gd name="T8" fmla="*/ 2 w 11"/>
                  <a:gd name="T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2" y="1"/>
                    </a:moveTo>
                    <a:cubicBezTo>
                      <a:pt x="0" y="2"/>
                      <a:pt x="1" y="8"/>
                      <a:pt x="3" y="14"/>
                    </a:cubicBezTo>
                    <a:cubicBezTo>
                      <a:pt x="5" y="21"/>
                      <a:pt x="8" y="25"/>
                      <a:pt x="10" y="24"/>
                    </a:cubicBezTo>
                    <a:cubicBezTo>
                      <a:pt x="11" y="23"/>
                      <a:pt x="11" y="17"/>
                      <a:pt x="9" y="10"/>
                    </a:cubicBezTo>
                    <a:cubicBezTo>
                      <a:pt x="7" y="4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373"/>
              <p:cNvSpPr/>
              <p:nvPr/>
            </p:nvSpPr>
            <p:spPr bwMode="auto">
              <a:xfrm>
                <a:off x="2698" y="3809"/>
                <a:ext cx="14" cy="30"/>
              </a:xfrm>
              <a:custGeom>
                <a:avLst/>
                <a:gdLst>
                  <a:gd name="T0" fmla="*/ 2 w 12"/>
                  <a:gd name="T1" fmla="*/ 1 h 27"/>
                  <a:gd name="T2" fmla="*/ 3 w 12"/>
                  <a:gd name="T3" fmla="*/ 16 h 27"/>
                  <a:gd name="T4" fmla="*/ 10 w 12"/>
                  <a:gd name="T5" fmla="*/ 26 h 27"/>
                  <a:gd name="T6" fmla="*/ 10 w 12"/>
                  <a:gd name="T7" fmla="*/ 11 h 27"/>
                  <a:gd name="T8" fmla="*/ 2 w 12"/>
                  <a:gd name="T9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2" y="1"/>
                    </a:moveTo>
                    <a:cubicBezTo>
                      <a:pt x="0" y="3"/>
                      <a:pt x="1" y="9"/>
                      <a:pt x="3" y="16"/>
                    </a:cubicBezTo>
                    <a:cubicBezTo>
                      <a:pt x="5" y="22"/>
                      <a:pt x="9" y="27"/>
                      <a:pt x="10" y="26"/>
                    </a:cubicBezTo>
                    <a:cubicBezTo>
                      <a:pt x="12" y="25"/>
                      <a:pt x="12" y="18"/>
                      <a:pt x="10" y="11"/>
                    </a:cubicBezTo>
                    <a:cubicBezTo>
                      <a:pt x="7" y="4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374"/>
              <p:cNvSpPr/>
              <p:nvPr/>
            </p:nvSpPr>
            <p:spPr bwMode="auto">
              <a:xfrm>
                <a:off x="2713" y="3798"/>
                <a:ext cx="14" cy="32"/>
              </a:xfrm>
              <a:custGeom>
                <a:avLst/>
                <a:gdLst>
                  <a:gd name="T0" fmla="*/ 2 w 13"/>
                  <a:gd name="T1" fmla="*/ 2 h 29"/>
                  <a:gd name="T2" fmla="*/ 3 w 13"/>
                  <a:gd name="T3" fmla="*/ 17 h 29"/>
                  <a:gd name="T4" fmla="*/ 11 w 13"/>
                  <a:gd name="T5" fmla="*/ 28 h 29"/>
                  <a:gd name="T6" fmla="*/ 10 w 13"/>
                  <a:gd name="T7" fmla="*/ 12 h 29"/>
                  <a:gd name="T8" fmla="*/ 2 w 13"/>
                  <a:gd name="T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9">
                    <a:moveTo>
                      <a:pt x="2" y="2"/>
                    </a:moveTo>
                    <a:cubicBezTo>
                      <a:pt x="0" y="3"/>
                      <a:pt x="0" y="10"/>
                      <a:pt x="3" y="17"/>
                    </a:cubicBezTo>
                    <a:cubicBezTo>
                      <a:pt x="5" y="24"/>
                      <a:pt x="8" y="29"/>
                      <a:pt x="11" y="28"/>
                    </a:cubicBezTo>
                    <a:cubicBezTo>
                      <a:pt x="13" y="26"/>
                      <a:pt x="12" y="19"/>
                      <a:pt x="10" y="12"/>
                    </a:cubicBezTo>
                    <a:cubicBezTo>
                      <a:pt x="8" y="5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375"/>
              <p:cNvSpPr/>
              <p:nvPr/>
            </p:nvSpPr>
            <p:spPr bwMode="auto">
              <a:xfrm>
                <a:off x="2728" y="3786"/>
                <a:ext cx="16" cy="34"/>
              </a:xfrm>
              <a:custGeom>
                <a:avLst/>
                <a:gdLst>
                  <a:gd name="T0" fmla="*/ 2 w 14"/>
                  <a:gd name="T1" fmla="*/ 2 h 31"/>
                  <a:gd name="T2" fmla="*/ 3 w 14"/>
                  <a:gd name="T3" fmla="*/ 18 h 31"/>
                  <a:gd name="T4" fmla="*/ 11 w 14"/>
                  <a:gd name="T5" fmla="*/ 30 h 31"/>
                  <a:gd name="T6" fmla="*/ 11 w 14"/>
                  <a:gd name="T7" fmla="*/ 13 h 31"/>
                  <a:gd name="T8" fmla="*/ 2 w 14"/>
                  <a:gd name="T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31">
                    <a:moveTo>
                      <a:pt x="2" y="2"/>
                    </a:moveTo>
                    <a:cubicBezTo>
                      <a:pt x="0" y="3"/>
                      <a:pt x="0" y="11"/>
                      <a:pt x="3" y="18"/>
                    </a:cubicBezTo>
                    <a:cubicBezTo>
                      <a:pt x="5" y="26"/>
                      <a:pt x="9" y="31"/>
                      <a:pt x="11" y="30"/>
                    </a:cubicBezTo>
                    <a:cubicBezTo>
                      <a:pt x="14" y="28"/>
                      <a:pt x="14" y="21"/>
                      <a:pt x="11" y="13"/>
                    </a:cubicBezTo>
                    <a:cubicBezTo>
                      <a:pt x="9" y="5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376"/>
              <p:cNvSpPr/>
              <p:nvPr/>
            </p:nvSpPr>
            <p:spPr bwMode="auto">
              <a:xfrm>
                <a:off x="2746" y="3772"/>
                <a:ext cx="16" cy="37"/>
              </a:xfrm>
              <a:custGeom>
                <a:avLst/>
                <a:gdLst>
                  <a:gd name="T0" fmla="*/ 3 w 15"/>
                  <a:gd name="T1" fmla="*/ 2 h 34"/>
                  <a:gd name="T2" fmla="*/ 3 w 15"/>
                  <a:gd name="T3" fmla="*/ 20 h 34"/>
                  <a:gd name="T4" fmla="*/ 13 w 15"/>
                  <a:gd name="T5" fmla="*/ 32 h 34"/>
                  <a:gd name="T6" fmla="*/ 13 w 15"/>
                  <a:gd name="T7" fmla="*/ 14 h 34"/>
                  <a:gd name="T8" fmla="*/ 3 w 15"/>
                  <a:gd name="T9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4">
                    <a:moveTo>
                      <a:pt x="3" y="2"/>
                    </a:moveTo>
                    <a:cubicBezTo>
                      <a:pt x="0" y="4"/>
                      <a:pt x="0" y="12"/>
                      <a:pt x="3" y="20"/>
                    </a:cubicBezTo>
                    <a:cubicBezTo>
                      <a:pt x="6" y="29"/>
                      <a:pt x="10" y="34"/>
                      <a:pt x="13" y="32"/>
                    </a:cubicBezTo>
                    <a:cubicBezTo>
                      <a:pt x="15" y="30"/>
                      <a:pt x="15" y="22"/>
                      <a:pt x="13" y="14"/>
                    </a:cubicBezTo>
                    <a:cubicBezTo>
                      <a:pt x="10" y="5"/>
                      <a:pt x="5" y="0"/>
                      <a:pt x="3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77"/>
              <p:cNvSpPr/>
              <p:nvPr/>
            </p:nvSpPr>
            <p:spPr bwMode="auto">
              <a:xfrm>
                <a:off x="2766" y="3756"/>
                <a:ext cx="19" cy="40"/>
              </a:xfrm>
              <a:custGeom>
                <a:avLst/>
                <a:gdLst>
                  <a:gd name="T0" fmla="*/ 3 w 18"/>
                  <a:gd name="T1" fmla="*/ 2 h 36"/>
                  <a:gd name="T2" fmla="*/ 3 w 18"/>
                  <a:gd name="T3" fmla="*/ 22 h 36"/>
                  <a:gd name="T4" fmla="*/ 14 w 18"/>
                  <a:gd name="T5" fmla="*/ 34 h 36"/>
                  <a:gd name="T6" fmla="*/ 15 w 18"/>
                  <a:gd name="T7" fmla="*/ 14 h 36"/>
                  <a:gd name="T8" fmla="*/ 3 w 18"/>
                  <a:gd name="T9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3" y="2"/>
                    </a:moveTo>
                    <a:cubicBezTo>
                      <a:pt x="0" y="4"/>
                      <a:pt x="1" y="13"/>
                      <a:pt x="3" y="22"/>
                    </a:cubicBezTo>
                    <a:cubicBezTo>
                      <a:pt x="6" y="30"/>
                      <a:pt x="11" y="36"/>
                      <a:pt x="14" y="34"/>
                    </a:cubicBezTo>
                    <a:cubicBezTo>
                      <a:pt x="17" y="32"/>
                      <a:pt x="18" y="23"/>
                      <a:pt x="15" y="14"/>
                    </a:cubicBezTo>
                    <a:cubicBezTo>
                      <a:pt x="12" y="5"/>
                      <a:pt x="7" y="0"/>
                      <a:pt x="3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78"/>
              <p:cNvSpPr/>
              <p:nvPr/>
            </p:nvSpPr>
            <p:spPr bwMode="auto">
              <a:xfrm>
                <a:off x="2790" y="3737"/>
                <a:ext cx="21" cy="43"/>
              </a:xfrm>
              <a:custGeom>
                <a:avLst/>
                <a:gdLst>
                  <a:gd name="T0" fmla="*/ 4 w 19"/>
                  <a:gd name="T1" fmla="*/ 2 h 39"/>
                  <a:gd name="T2" fmla="*/ 3 w 19"/>
                  <a:gd name="T3" fmla="*/ 24 h 39"/>
                  <a:gd name="T4" fmla="*/ 15 w 19"/>
                  <a:gd name="T5" fmla="*/ 37 h 39"/>
                  <a:gd name="T6" fmla="*/ 16 w 19"/>
                  <a:gd name="T7" fmla="*/ 15 h 39"/>
                  <a:gd name="T8" fmla="*/ 4 w 19"/>
                  <a:gd name="T9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9">
                    <a:moveTo>
                      <a:pt x="4" y="2"/>
                    </a:moveTo>
                    <a:cubicBezTo>
                      <a:pt x="0" y="5"/>
                      <a:pt x="0" y="15"/>
                      <a:pt x="3" y="24"/>
                    </a:cubicBezTo>
                    <a:cubicBezTo>
                      <a:pt x="6" y="33"/>
                      <a:pt x="11" y="39"/>
                      <a:pt x="15" y="37"/>
                    </a:cubicBezTo>
                    <a:cubicBezTo>
                      <a:pt x="19" y="35"/>
                      <a:pt x="19" y="25"/>
                      <a:pt x="16" y="15"/>
                    </a:cubicBezTo>
                    <a:cubicBezTo>
                      <a:pt x="13" y="5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79"/>
              <p:cNvSpPr/>
              <p:nvPr/>
            </p:nvSpPr>
            <p:spPr bwMode="auto">
              <a:xfrm>
                <a:off x="2817" y="3714"/>
                <a:ext cx="24" cy="49"/>
              </a:xfrm>
              <a:custGeom>
                <a:avLst/>
                <a:gdLst>
                  <a:gd name="T0" fmla="*/ 5 w 22"/>
                  <a:gd name="T1" fmla="*/ 3 h 44"/>
                  <a:gd name="T2" fmla="*/ 3 w 22"/>
                  <a:gd name="T3" fmla="*/ 28 h 44"/>
                  <a:gd name="T4" fmla="*/ 17 w 22"/>
                  <a:gd name="T5" fmla="*/ 41 h 44"/>
                  <a:gd name="T6" fmla="*/ 19 w 22"/>
                  <a:gd name="T7" fmla="*/ 17 h 44"/>
                  <a:gd name="T8" fmla="*/ 5 w 22"/>
                  <a:gd name="T9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44">
                    <a:moveTo>
                      <a:pt x="5" y="3"/>
                    </a:moveTo>
                    <a:cubicBezTo>
                      <a:pt x="0" y="7"/>
                      <a:pt x="0" y="17"/>
                      <a:pt x="3" y="28"/>
                    </a:cubicBezTo>
                    <a:cubicBezTo>
                      <a:pt x="7" y="38"/>
                      <a:pt x="13" y="44"/>
                      <a:pt x="17" y="41"/>
                    </a:cubicBezTo>
                    <a:cubicBezTo>
                      <a:pt x="21" y="39"/>
                      <a:pt x="22" y="28"/>
                      <a:pt x="19" y="17"/>
                    </a:cubicBezTo>
                    <a:cubicBezTo>
                      <a:pt x="15" y="6"/>
                      <a:pt x="9" y="0"/>
                      <a:pt x="5" y="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80"/>
              <p:cNvSpPr/>
              <p:nvPr/>
            </p:nvSpPr>
            <p:spPr bwMode="auto">
              <a:xfrm>
                <a:off x="2850" y="3688"/>
                <a:ext cx="29" cy="54"/>
              </a:xfrm>
              <a:custGeom>
                <a:avLst/>
                <a:gdLst>
                  <a:gd name="T0" fmla="*/ 6 w 26"/>
                  <a:gd name="T1" fmla="*/ 4 h 49"/>
                  <a:gd name="T2" fmla="*/ 3 w 26"/>
                  <a:gd name="T3" fmla="*/ 31 h 49"/>
                  <a:gd name="T4" fmla="*/ 19 w 26"/>
                  <a:gd name="T5" fmla="*/ 46 h 49"/>
                  <a:gd name="T6" fmla="*/ 22 w 26"/>
                  <a:gd name="T7" fmla="*/ 18 h 49"/>
                  <a:gd name="T8" fmla="*/ 6 w 26"/>
                  <a:gd name="T9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9">
                    <a:moveTo>
                      <a:pt x="6" y="4"/>
                    </a:moveTo>
                    <a:cubicBezTo>
                      <a:pt x="1" y="8"/>
                      <a:pt x="0" y="20"/>
                      <a:pt x="3" y="31"/>
                    </a:cubicBezTo>
                    <a:cubicBezTo>
                      <a:pt x="7" y="42"/>
                      <a:pt x="14" y="49"/>
                      <a:pt x="19" y="46"/>
                    </a:cubicBezTo>
                    <a:cubicBezTo>
                      <a:pt x="25" y="42"/>
                      <a:pt x="26" y="30"/>
                      <a:pt x="22" y="18"/>
                    </a:cubicBezTo>
                    <a:cubicBezTo>
                      <a:pt x="18" y="6"/>
                      <a:pt x="11" y="0"/>
                      <a:pt x="6" y="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81"/>
              <p:cNvSpPr/>
              <p:nvPr/>
            </p:nvSpPr>
            <p:spPr bwMode="auto">
              <a:xfrm>
                <a:off x="2890" y="3655"/>
                <a:ext cx="34" cy="60"/>
              </a:xfrm>
              <a:custGeom>
                <a:avLst/>
                <a:gdLst>
                  <a:gd name="T0" fmla="*/ 8 w 31"/>
                  <a:gd name="T1" fmla="*/ 5 h 55"/>
                  <a:gd name="T2" fmla="*/ 4 w 31"/>
                  <a:gd name="T3" fmla="*/ 36 h 55"/>
                  <a:gd name="T4" fmla="*/ 23 w 31"/>
                  <a:gd name="T5" fmla="*/ 51 h 55"/>
                  <a:gd name="T6" fmla="*/ 27 w 31"/>
                  <a:gd name="T7" fmla="*/ 20 h 55"/>
                  <a:gd name="T8" fmla="*/ 8 w 31"/>
                  <a:gd name="T9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55">
                    <a:moveTo>
                      <a:pt x="8" y="5"/>
                    </a:moveTo>
                    <a:cubicBezTo>
                      <a:pt x="1" y="10"/>
                      <a:pt x="0" y="24"/>
                      <a:pt x="4" y="36"/>
                    </a:cubicBezTo>
                    <a:cubicBezTo>
                      <a:pt x="8" y="48"/>
                      <a:pt x="16" y="55"/>
                      <a:pt x="23" y="51"/>
                    </a:cubicBezTo>
                    <a:cubicBezTo>
                      <a:pt x="29" y="47"/>
                      <a:pt x="31" y="33"/>
                      <a:pt x="27" y="20"/>
                    </a:cubicBezTo>
                    <a:cubicBezTo>
                      <a:pt x="23" y="7"/>
                      <a:pt x="14" y="0"/>
                      <a:pt x="8" y="5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82"/>
              <p:cNvSpPr/>
              <p:nvPr/>
            </p:nvSpPr>
            <p:spPr bwMode="auto">
              <a:xfrm>
                <a:off x="2939" y="3614"/>
                <a:ext cx="43" cy="70"/>
              </a:xfrm>
              <a:custGeom>
                <a:avLst/>
                <a:gdLst>
                  <a:gd name="T0" fmla="*/ 10 w 39"/>
                  <a:gd name="T1" fmla="*/ 6 h 63"/>
                  <a:gd name="T2" fmla="*/ 4 w 39"/>
                  <a:gd name="T3" fmla="*/ 42 h 63"/>
                  <a:gd name="T4" fmla="*/ 27 w 39"/>
                  <a:gd name="T5" fmla="*/ 58 h 63"/>
                  <a:gd name="T6" fmla="*/ 34 w 39"/>
                  <a:gd name="T7" fmla="*/ 22 h 63"/>
                  <a:gd name="T8" fmla="*/ 10 w 39"/>
                  <a:gd name="T9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63">
                    <a:moveTo>
                      <a:pt x="10" y="6"/>
                    </a:moveTo>
                    <a:cubicBezTo>
                      <a:pt x="2" y="12"/>
                      <a:pt x="0" y="28"/>
                      <a:pt x="4" y="42"/>
                    </a:cubicBezTo>
                    <a:cubicBezTo>
                      <a:pt x="9" y="56"/>
                      <a:pt x="19" y="63"/>
                      <a:pt x="27" y="58"/>
                    </a:cubicBezTo>
                    <a:cubicBezTo>
                      <a:pt x="35" y="53"/>
                      <a:pt x="39" y="37"/>
                      <a:pt x="34" y="22"/>
                    </a:cubicBezTo>
                    <a:cubicBezTo>
                      <a:pt x="29" y="7"/>
                      <a:pt x="18" y="0"/>
                      <a:pt x="10" y="6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83"/>
              <p:cNvSpPr/>
              <p:nvPr/>
            </p:nvSpPr>
            <p:spPr bwMode="auto">
              <a:xfrm>
                <a:off x="3003" y="3567"/>
                <a:ext cx="54" cy="80"/>
              </a:xfrm>
              <a:custGeom>
                <a:avLst/>
                <a:gdLst>
                  <a:gd name="T0" fmla="*/ 43 w 49"/>
                  <a:gd name="T1" fmla="*/ 24 h 73"/>
                  <a:gd name="T2" fmla="*/ 14 w 49"/>
                  <a:gd name="T3" fmla="*/ 8 h 73"/>
                  <a:gd name="T4" fmla="*/ 5 w 49"/>
                  <a:gd name="T5" fmla="*/ 50 h 73"/>
                  <a:gd name="T6" fmla="*/ 33 w 49"/>
                  <a:gd name="T7" fmla="*/ 67 h 73"/>
                  <a:gd name="T8" fmla="*/ 43 w 49"/>
                  <a:gd name="T9" fmla="*/ 2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73">
                    <a:moveTo>
                      <a:pt x="43" y="24"/>
                    </a:moveTo>
                    <a:cubicBezTo>
                      <a:pt x="38" y="7"/>
                      <a:pt x="24" y="0"/>
                      <a:pt x="14" y="8"/>
                    </a:cubicBezTo>
                    <a:cubicBezTo>
                      <a:pt x="4" y="16"/>
                      <a:pt x="0" y="34"/>
                      <a:pt x="5" y="50"/>
                    </a:cubicBezTo>
                    <a:cubicBezTo>
                      <a:pt x="11" y="65"/>
                      <a:pt x="23" y="73"/>
                      <a:pt x="33" y="67"/>
                    </a:cubicBezTo>
                    <a:cubicBezTo>
                      <a:pt x="44" y="61"/>
                      <a:pt x="49" y="41"/>
                      <a:pt x="43" y="2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84"/>
              <p:cNvSpPr>
                <a:spLocks noEditPoints="1"/>
              </p:cNvSpPr>
              <p:nvPr/>
            </p:nvSpPr>
            <p:spPr bwMode="auto">
              <a:xfrm>
                <a:off x="2586" y="3226"/>
                <a:ext cx="923" cy="951"/>
              </a:xfrm>
              <a:custGeom>
                <a:avLst/>
                <a:gdLst>
                  <a:gd name="T0" fmla="*/ 683 w 839"/>
                  <a:gd name="T1" fmla="*/ 104 h 865"/>
                  <a:gd name="T2" fmla="*/ 612 w 839"/>
                  <a:gd name="T3" fmla="*/ 51 h 865"/>
                  <a:gd name="T4" fmla="*/ 580 w 839"/>
                  <a:gd name="T5" fmla="*/ 25 h 865"/>
                  <a:gd name="T6" fmla="*/ 405 w 839"/>
                  <a:gd name="T7" fmla="*/ 75 h 865"/>
                  <a:gd name="T8" fmla="*/ 349 w 839"/>
                  <a:gd name="T9" fmla="*/ 141 h 865"/>
                  <a:gd name="T10" fmla="*/ 304 w 839"/>
                  <a:gd name="T11" fmla="*/ 203 h 865"/>
                  <a:gd name="T12" fmla="*/ 275 w 839"/>
                  <a:gd name="T13" fmla="*/ 123 h 865"/>
                  <a:gd name="T14" fmla="*/ 207 w 839"/>
                  <a:gd name="T15" fmla="*/ 220 h 865"/>
                  <a:gd name="T16" fmla="*/ 141 w 839"/>
                  <a:gd name="T17" fmla="*/ 275 h 865"/>
                  <a:gd name="T18" fmla="*/ 145 w 839"/>
                  <a:gd name="T19" fmla="*/ 367 h 865"/>
                  <a:gd name="T20" fmla="*/ 102 w 839"/>
                  <a:gd name="T21" fmla="*/ 439 h 865"/>
                  <a:gd name="T22" fmla="*/ 77 w 839"/>
                  <a:gd name="T23" fmla="*/ 474 h 865"/>
                  <a:gd name="T24" fmla="*/ 72 w 839"/>
                  <a:gd name="T25" fmla="*/ 521 h 865"/>
                  <a:gd name="T26" fmla="*/ 4 w 839"/>
                  <a:gd name="T27" fmla="*/ 602 h 865"/>
                  <a:gd name="T28" fmla="*/ 42 w 839"/>
                  <a:gd name="T29" fmla="*/ 675 h 865"/>
                  <a:gd name="T30" fmla="*/ 181 w 839"/>
                  <a:gd name="T31" fmla="*/ 796 h 865"/>
                  <a:gd name="T32" fmla="*/ 696 w 839"/>
                  <a:gd name="T33" fmla="*/ 863 h 865"/>
                  <a:gd name="T34" fmla="*/ 806 w 839"/>
                  <a:gd name="T35" fmla="*/ 407 h 865"/>
                  <a:gd name="T36" fmla="*/ 789 w 839"/>
                  <a:gd name="T37" fmla="*/ 159 h 865"/>
                  <a:gd name="T38" fmla="*/ 512 w 839"/>
                  <a:gd name="T39" fmla="*/ 20 h 865"/>
                  <a:gd name="T40" fmla="*/ 459 w 839"/>
                  <a:gd name="T41" fmla="*/ 73 h 865"/>
                  <a:gd name="T42" fmla="*/ 382 w 839"/>
                  <a:gd name="T43" fmla="*/ 112 h 865"/>
                  <a:gd name="T44" fmla="*/ 215 w 839"/>
                  <a:gd name="T45" fmla="*/ 295 h 865"/>
                  <a:gd name="T46" fmla="*/ 211 w 839"/>
                  <a:gd name="T47" fmla="*/ 223 h 865"/>
                  <a:gd name="T48" fmla="*/ 298 w 839"/>
                  <a:gd name="T49" fmla="*/ 173 h 865"/>
                  <a:gd name="T50" fmla="*/ 266 w 839"/>
                  <a:gd name="T51" fmla="*/ 126 h 865"/>
                  <a:gd name="T52" fmla="*/ 238 w 839"/>
                  <a:gd name="T53" fmla="*/ 146 h 865"/>
                  <a:gd name="T54" fmla="*/ 266 w 839"/>
                  <a:gd name="T55" fmla="*/ 126 h 865"/>
                  <a:gd name="T56" fmla="*/ 208 w 839"/>
                  <a:gd name="T57" fmla="*/ 231 h 865"/>
                  <a:gd name="T58" fmla="*/ 190 w 839"/>
                  <a:gd name="T59" fmla="*/ 219 h 865"/>
                  <a:gd name="T60" fmla="*/ 178 w 839"/>
                  <a:gd name="T61" fmla="*/ 253 h 865"/>
                  <a:gd name="T62" fmla="*/ 211 w 839"/>
                  <a:gd name="T63" fmla="*/ 288 h 865"/>
                  <a:gd name="T64" fmla="*/ 145 w 839"/>
                  <a:gd name="T65" fmla="*/ 299 h 865"/>
                  <a:gd name="T66" fmla="*/ 386 w 839"/>
                  <a:gd name="T67" fmla="*/ 172 h 865"/>
                  <a:gd name="T68" fmla="*/ 671 w 839"/>
                  <a:gd name="T69" fmla="*/ 97 h 865"/>
                  <a:gd name="T70" fmla="*/ 705 w 839"/>
                  <a:gd name="T71" fmla="*/ 147 h 865"/>
                  <a:gd name="T72" fmla="*/ 642 w 839"/>
                  <a:gd name="T73" fmla="*/ 107 h 865"/>
                  <a:gd name="T74" fmla="*/ 449 w 839"/>
                  <a:gd name="T75" fmla="*/ 143 h 865"/>
                  <a:gd name="T76" fmla="*/ 440 w 839"/>
                  <a:gd name="T77" fmla="*/ 239 h 865"/>
                  <a:gd name="T78" fmla="*/ 82 w 839"/>
                  <a:gd name="T79" fmla="*/ 513 h 865"/>
                  <a:gd name="T80" fmla="*/ 103 w 839"/>
                  <a:gd name="T81" fmla="*/ 444 h 865"/>
                  <a:gd name="T82" fmla="*/ 5 w 839"/>
                  <a:gd name="T83" fmla="*/ 594 h 865"/>
                  <a:gd name="T84" fmla="*/ 437 w 839"/>
                  <a:gd name="T85" fmla="*/ 256 h 865"/>
                  <a:gd name="T86" fmla="*/ 718 w 839"/>
                  <a:gd name="T87" fmla="*/ 156 h 865"/>
                  <a:gd name="T88" fmla="*/ 828 w 839"/>
                  <a:gd name="T89" fmla="*/ 259 h 865"/>
                  <a:gd name="T90" fmla="*/ 765 w 839"/>
                  <a:gd name="T91" fmla="*/ 325 h 865"/>
                  <a:gd name="T92" fmla="*/ 333 w 839"/>
                  <a:gd name="T93" fmla="*/ 444 h 865"/>
                  <a:gd name="T94" fmla="*/ 9 w 839"/>
                  <a:gd name="T95" fmla="*/ 609 h 865"/>
                  <a:gd name="T96" fmla="*/ 740 w 839"/>
                  <a:gd name="T97" fmla="*/ 345 h 865"/>
                  <a:gd name="T98" fmla="*/ 788 w 839"/>
                  <a:gd name="T99" fmla="*/ 403 h 865"/>
                  <a:gd name="T100" fmla="*/ 748 w 839"/>
                  <a:gd name="T101" fmla="*/ 523 h 865"/>
                  <a:gd name="T102" fmla="*/ 665 w 839"/>
                  <a:gd name="T103" fmla="*/ 756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39" h="865">
                    <a:moveTo>
                      <a:pt x="710" y="146"/>
                    </a:moveTo>
                    <a:cubicBezTo>
                      <a:pt x="710" y="139"/>
                      <a:pt x="708" y="135"/>
                      <a:pt x="704" y="129"/>
                    </a:cubicBezTo>
                    <a:cubicBezTo>
                      <a:pt x="698" y="120"/>
                      <a:pt x="691" y="111"/>
                      <a:pt x="683" y="104"/>
                    </a:cubicBezTo>
                    <a:cubicBezTo>
                      <a:pt x="677" y="98"/>
                      <a:pt x="670" y="92"/>
                      <a:pt x="662" y="88"/>
                    </a:cubicBezTo>
                    <a:cubicBezTo>
                      <a:pt x="652" y="82"/>
                      <a:pt x="646" y="73"/>
                      <a:pt x="637" y="66"/>
                    </a:cubicBezTo>
                    <a:cubicBezTo>
                      <a:pt x="629" y="60"/>
                      <a:pt x="621" y="55"/>
                      <a:pt x="612" y="51"/>
                    </a:cubicBezTo>
                    <a:cubicBezTo>
                      <a:pt x="607" y="50"/>
                      <a:pt x="603" y="48"/>
                      <a:pt x="598" y="47"/>
                    </a:cubicBezTo>
                    <a:cubicBezTo>
                      <a:pt x="597" y="46"/>
                      <a:pt x="597" y="41"/>
                      <a:pt x="597" y="39"/>
                    </a:cubicBezTo>
                    <a:cubicBezTo>
                      <a:pt x="596" y="34"/>
                      <a:pt x="584" y="27"/>
                      <a:pt x="580" y="25"/>
                    </a:cubicBezTo>
                    <a:cubicBezTo>
                      <a:pt x="573" y="20"/>
                      <a:pt x="565" y="17"/>
                      <a:pt x="557" y="14"/>
                    </a:cubicBezTo>
                    <a:cubicBezTo>
                      <a:pt x="507" y="0"/>
                      <a:pt x="454" y="29"/>
                      <a:pt x="417" y="61"/>
                    </a:cubicBezTo>
                    <a:cubicBezTo>
                      <a:pt x="412" y="65"/>
                      <a:pt x="409" y="70"/>
                      <a:pt x="405" y="75"/>
                    </a:cubicBezTo>
                    <a:cubicBezTo>
                      <a:pt x="393" y="89"/>
                      <a:pt x="381" y="103"/>
                      <a:pt x="369" y="117"/>
                    </a:cubicBezTo>
                    <a:cubicBezTo>
                      <a:pt x="364" y="123"/>
                      <a:pt x="359" y="129"/>
                      <a:pt x="354" y="134"/>
                    </a:cubicBezTo>
                    <a:cubicBezTo>
                      <a:pt x="353" y="135"/>
                      <a:pt x="349" y="139"/>
                      <a:pt x="349" y="141"/>
                    </a:cubicBezTo>
                    <a:cubicBezTo>
                      <a:pt x="349" y="145"/>
                      <a:pt x="349" y="148"/>
                      <a:pt x="349" y="152"/>
                    </a:cubicBezTo>
                    <a:cubicBezTo>
                      <a:pt x="349" y="158"/>
                      <a:pt x="350" y="158"/>
                      <a:pt x="345" y="163"/>
                    </a:cubicBezTo>
                    <a:cubicBezTo>
                      <a:pt x="331" y="176"/>
                      <a:pt x="318" y="190"/>
                      <a:pt x="304" y="203"/>
                    </a:cubicBezTo>
                    <a:cubicBezTo>
                      <a:pt x="303" y="187"/>
                      <a:pt x="302" y="170"/>
                      <a:pt x="301" y="153"/>
                    </a:cubicBezTo>
                    <a:cubicBezTo>
                      <a:pt x="301" y="147"/>
                      <a:pt x="301" y="143"/>
                      <a:pt x="296" y="137"/>
                    </a:cubicBezTo>
                    <a:cubicBezTo>
                      <a:pt x="290" y="130"/>
                      <a:pt x="285" y="124"/>
                      <a:pt x="275" y="123"/>
                    </a:cubicBezTo>
                    <a:cubicBezTo>
                      <a:pt x="263" y="121"/>
                      <a:pt x="250" y="124"/>
                      <a:pt x="240" y="131"/>
                    </a:cubicBezTo>
                    <a:cubicBezTo>
                      <a:pt x="224" y="144"/>
                      <a:pt x="214" y="165"/>
                      <a:pt x="209" y="184"/>
                    </a:cubicBezTo>
                    <a:cubicBezTo>
                      <a:pt x="205" y="196"/>
                      <a:pt x="207" y="208"/>
                      <a:pt x="207" y="220"/>
                    </a:cubicBezTo>
                    <a:cubicBezTo>
                      <a:pt x="196" y="212"/>
                      <a:pt x="178" y="217"/>
                      <a:pt x="168" y="224"/>
                    </a:cubicBezTo>
                    <a:cubicBezTo>
                      <a:pt x="159" y="232"/>
                      <a:pt x="153" y="242"/>
                      <a:pt x="148" y="253"/>
                    </a:cubicBezTo>
                    <a:cubicBezTo>
                      <a:pt x="145" y="260"/>
                      <a:pt x="142" y="268"/>
                      <a:pt x="141" y="275"/>
                    </a:cubicBezTo>
                    <a:cubicBezTo>
                      <a:pt x="139" y="281"/>
                      <a:pt x="141" y="290"/>
                      <a:pt x="141" y="296"/>
                    </a:cubicBezTo>
                    <a:cubicBezTo>
                      <a:pt x="142" y="316"/>
                      <a:pt x="143" y="335"/>
                      <a:pt x="144" y="355"/>
                    </a:cubicBezTo>
                    <a:cubicBezTo>
                      <a:pt x="144" y="359"/>
                      <a:pt x="145" y="363"/>
                      <a:pt x="145" y="367"/>
                    </a:cubicBezTo>
                    <a:cubicBezTo>
                      <a:pt x="145" y="373"/>
                      <a:pt x="137" y="378"/>
                      <a:pt x="133" y="382"/>
                    </a:cubicBezTo>
                    <a:cubicBezTo>
                      <a:pt x="123" y="394"/>
                      <a:pt x="112" y="405"/>
                      <a:pt x="102" y="416"/>
                    </a:cubicBezTo>
                    <a:cubicBezTo>
                      <a:pt x="98" y="421"/>
                      <a:pt x="102" y="433"/>
                      <a:pt x="102" y="439"/>
                    </a:cubicBezTo>
                    <a:cubicBezTo>
                      <a:pt x="102" y="444"/>
                      <a:pt x="91" y="452"/>
                      <a:pt x="87" y="456"/>
                    </a:cubicBezTo>
                    <a:cubicBezTo>
                      <a:pt x="84" y="460"/>
                      <a:pt x="80" y="463"/>
                      <a:pt x="76" y="467"/>
                    </a:cubicBezTo>
                    <a:cubicBezTo>
                      <a:pt x="76" y="468"/>
                      <a:pt x="77" y="473"/>
                      <a:pt x="77" y="474"/>
                    </a:cubicBezTo>
                    <a:cubicBezTo>
                      <a:pt x="77" y="480"/>
                      <a:pt x="77" y="487"/>
                      <a:pt x="78" y="493"/>
                    </a:cubicBezTo>
                    <a:cubicBezTo>
                      <a:pt x="78" y="498"/>
                      <a:pt x="78" y="504"/>
                      <a:pt x="78" y="510"/>
                    </a:cubicBezTo>
                    <a:cubicBezTo>
                      <a:pt x="79" y="516"/>
                      <a:pt x="78" y="516"/>
                      <a:pt x="72" y="521"/>
                    </a:cubicBezTo>
                    <a:cubicBezTo>
                      <a:pt x="52" y="538"/>
                      <a:pt x="33" y="555"/>
                      <a:pt x="14" y="573"/>
                    </a:cubicBezTo>
                    <a:cubicBezTo>
                      <a:pt x="9" y="577"/>
                      <a:pt x="4" y="581"/>
                      <a:pt x="0" y="585"/>
                    </a:cubicBezTo>
                    <a:cubicBezTo>
                      <a:pt x="1" y="591"/>
                      <a:pt x="2" y="596"/>
                      <a:pt x="4" y="602"/>
                    </a:cubicBezTo>
                    <a:cubicBezTo>
                      <a:pt x="6" y="611"/>
                      <a:pt x="10" y="622"/>
                      <a:pt x="14" y="629"/>
                    </a:cubicBezTo>
                    <a:cubicBezTo>
                      <a:pt x="19" y="637"/>
                      <a:pt x="23" y="645"/>
                      <a:pt x="27" y="652"/>
                    </a:cubicBezTo>
                    <a:cubicBezTo>
                      <a:pt x="32" y="660"/>
                      <a:pt x="37" y="667"/>
                      <a:pt x="42" y="675"/>
                    </a:cubicBezTo>
                    <a:cubicBezTo>
                      <a:pt x="52" y="691"/>
                      <a:pt x="62" y="707"/>
                      <a:pt x="69" y="724"/>
                    </a:cubicBezTo>
                    <a:cubicBezTo>
                      <a:pt x="73" y="733"/>
                      <a:pt x="77" y="759"/>
                      <a:pt x="80" y="769"/>
                    </a:cubicBezTo>
                    <a:cubicBezTo>
                      <a:pt x="81" y="774"/>
                      <a:pt x="158" y="789"/>
                      <a:pt x="181" y="796"/>
                    </a:cubicBezTo>
                    <a:cubicBezTo>
                      <a:pt x="220" y="808"/>
                      <a:pt x="260" y="818"/>
                      <a:pt x="300" y="826"/>
                    </a:cubicBezTo>
                    <a:cubicBezTo>
                      <a:pt x="359" y="837"/>
                      <a:pt x="419" y="843"/>
                      <a:pt x="478" y="852"/>
                    </a:cubicBezTo>
                    <a:cubicBezTo>
                      <a:pt x="550" y="863"/>
                      <a:pt x="623" y="865"/>
                      <a:pt x="696" y="863"/>
                    </a:cubicBezTo>
                    <a:cubicBezTo>
                      <a:pt x="665" y="808"/>
                      <a:pt x="680" y="736"/>
                      <a:pt x="696" y="679"/>
                    </a:cubicBezTo>
                    <a:cubicBezTo>
                      <a:pt x="716" y="608"/>
                      <a:pt x="746" y="540"/>
                      <a:pt x="776" y="473"/>
                    </a:cubicBezTo>
                    <a:cubicBezTo>
                      <a:pt x="786" y="451"/>
                      <a:pt x="798" y="429"/>
                      <a:pt x="806" y="407"/>
                    </a:cubicBezTo>
                    <a:cubicBezTo>
                      <a:pt x="813" y="388"/>
                      <a:pt x="819" y="368"/>
                      <a:pt x="823" y="349"/>
                    </a:cubicBezTo>
                    <a:cubicBezTo>
                      <a:pt x="833" y="304"/>
                      <a:pt x="839" y="254"/>
                      <a:pt x="825" y="210"/>
                    </a:cubicBezTo>
                    <a:cubicBezTo>
                      <a:pt x="819" y="190"/>
                      <a:pt x="807" y="171"/>
                      <a:pt x="789" y="159"/>
                    </a:cubicBezTo>
                    <a:cubicBezTo>
                      <a:pt x="766" y="144"/>
                      <a:pt x="737" y="143"/>
                      <a:pt x="710" y="146"/>
                    </a:cubicBezTo>
                    <a:close/>
                    <a:moveTo>
                      <a:pt x="419" y="68"/>
                    </a:moveTo>
                    <a:cubicBezTo>
                      <a:pt x="445" y="45"/>
                      <a:pt x="478" y="26"/>
                      <a:pt x="512" y="20"/>
                    </a:cubicBezTo>
                    <a:cubicBezTo>
                      <a:pt x="527" y="17"/>
                      <a:pt x="543" y="17"/>
                      <a:pt x="558" y="22"/>
                    </a:cubicBezTo>
                    <a:cubicBezTo>
                      <a:pt x="567" y="25"/>
                      <a:pt x="590" y="34"/>
                      <a:pt x="591" y="45"/>
                    </a:cubicBezTo>
                    <a:cubicBezTo>
                      <a:pt x="546" y="37"/>
                      <a:pt x="498" y="52"/>
                      <a:pt x="459" y="73"/>
                    </a:cubicBezTo>
                    <a:cubicBezTo>
                      <a:pt x="420" y="93"/>
                      <a:pt x="388" y="123"/>
                      <a:pt x="356" y="152"/>
                    </a:cubicBezTo>
                    <a:cubicBezTo>
                      <a:pt x="356" y="145"/>
                      <a:pt x="355" y="144"/>
                      <a:pt x="360" y="138"/>
                    </a:cubicBezTo>
                    <a:cubicBezTo>
                      <a:pt x="368" y="129"/>
                      <a:pt x="375" y="120"/>
                      <a:pt x="382" y="112"/>
                    </a:cubicBezTo>
                    <a:cubicBezTo>
                      <a:pt x="395" y="97"/>
                      <a:pt x="407" y="82"/>
                      <a:pt x="419" y="68"/>
                    </a:cubicBezTo>
                    <a:close/>
                    <a:moveTo>
                      <a:pt x="300" y="207"/>
                    </a:moveTo>
                    <a:cubicBezTo>
                      <a:pt x="271" y="236"/>
                      <a:pt x="243" y="265"/>
                      <a:pt x="215" y="295"/>
                    </a:cubicBezTo>
                    <a:cubicBezTo>
                      <a:pt x="214" y="281"/>
                      <a:pt x="213" y="267"/>
                      <a:pt x="213" y="254"/>
                    </a:cubicBezTo>
                    <a:cubicBezTo>
                      <a:pt x="212" y="247"/>
                      <a:pt x="212" y="240"/>
                      <a:pt x="212" y="232"/>
                    </a:cubicBezTo>
                    <a:cubicBezTo>
                      <a:pt x="212" y="229"/>
                      <a:pt x="211" y="226"/>
                      <a:pt x="211" y="223"/>
                    </a:cubicBezTo>
                    <a:cubicBezTo>
                      <a:pt x="211" y="217"/>
                      <a:pt x="216" y="209"/>
                      <a:pt x="219" y="205"/>
                    </a:cubicBezTo>
                    <a:cubicBezTo>
                      <a:pt x="230" y="181"/>
                      <a:pt x="251" y="155"/>
                      <a:pt x="281" y="161"/>
                    </a:cubicBezTo>
                    <a:cubicBezTo>
                      <a:pt x="284" y="162"/>
                      <a:pt x="298" y="170"/>
                      <a:pt x="298" y="173"/>
                    </a:cubicBezTo>
                    <a:cubicBezTo>
                      <a:pt x="299" y="176"/>
                      <a:pt x="299" y="179"/>
                      <a:pt x="299" y="183"/>
                    </a:cubicBezTo>
                    <a:cubicBezTo>
                      <a:pt x="299" y="191"/>
                      <a:pt x="300" y="199"/>
                      <a:pt x="300" y="207"/>
                    </a:cubicBezTo>
                    <a:close/>
                    <a:moveTo>
                      <a:pt x="266" y="126"/>
                    </a:moveTo>
                    <a:cubicBezTo>
                      <a:pt x="280" y="125"/>
                      <a:pt x="297" y="135"/>
                      <a:pt x="297" y="150"/>
                    </a:cubicBezTo>
                    <a:cubicBezTo>
                      <a:pt x="288" y="140"/>
                      <a:pt x="281" y="134"/>
                      <a:pt x="267" y="135"/>
                    </a:cubicBezTo>
                    <a:cubicBezTo>
                      <a:pt x="256" y="135"/>
                      <a:pt x="246" y="139"/>
                      <a:pt x="238" y="146"/>
                    </a:cubicBezTo>
                    <a:cubicBezTo>
                      <a:pt x="224" y="158"/>
                      <a:pt x="216" y="176"/>
                      <a:pt x="210" y="194"/>
                    </a:cubicBezTo>
                    <a:cubicBezTo>
                      <a:pt x="216" y="166"/>
                      <a:pt x="233" y="128"/>
                      <a:pt x="266" y="126"/>
                    </a:cubicBezTo>
                    <a:cubicBezTo>
                      <a:pt x="270" y="126"/>
                      <a:pt x="226" y="128"/>
                      <a:pt x="266" y="126"/>
                    </a:cubicBezTo>
                    <a:close/>
                    <a:moveTo>
                      <a:pt x="190" y="219"/>
                    </a:moveTo>
                    <a:cubicBezTo>
                      <a:pt x="196" y="219"/>
                      <a:pt x="201" y="220"/>
                      <a:pt x="206" y="223"/>
                    </a:cubicBezTo>
                    <a:cubicBezTo>
                      <a:pt x="208" y="225"/>
                      <a:pt x="208" y="228"/>
                      <a:pt x="208" y="231"/>
                    </a:cubicBezTo>
                    <a:cubicBezTo>
                      <a:pt x="194" y="220"/>
                      <a:pt x="174" y="229"/>
                      <a:pt x="163" y="240"/>
                    </a:cubicBezTo>
                    <a:cubicBezTo>
                      <a:pt x="154" y="250"/>
                      <a:pt x="148" y="263"/>
                      <a:pt x="144" y="276"/>
                    </a:cubicBezTo>
                    <a:cubicBezTo>
                      <a:pt x="149" y="253"/>
                      <a:pt x="163" y="221"/>
                      <a:pt x="190" y="219"/>
                    </a:cubicBezTo>
                    <a:cubicBezTo>
                      <a:pt x="193" y="219"/>
                      <a:pt x="157" y="221"/>
                      <a:pt x="190" y="219"/>
                    </a:cubicBezTo>
                    <a:close/>
                    <a:moveTo>
                      <a:pt x="145" y="299"/>
                    </a:moveTo>
                    <a:cubicBezTo>
                      <a:pt x="151" y="282"/>
                      <a:pt x="161" y="262"/>
                      <a:pt x="178" y="253"/>
                    </a:cubicBezTo>
                    <a:cubicBezTo>
                      <a:pt x="186" y="248"/>
                      <a:pt x="198" y="246"/>
                      <a:pt x="207" y="251"/>
                    </a:cubicBezTo>
                    <a:cubicBezTo>
                      <a:pt x="211" y="253"/>
                      <a:pt x="209" y="260"/>
                      <a:pt x="209" y="265"/>
                    </a:cubicBezTo>
                    <a:cubicBezTo>
                      <a:pt x="210" y="272"/>
                      <a:pt x="210" y="280"/>
                      <a:pt x="211" y="288"/>
                    </a:cubicBezTo>
                    <a:cubicBezTo>
                      <a:pt x="211" y="293"/>
                      <a:pt x="212" y="297"/>
                      <a:pt x="209" y="301"/>
                    </a:cubicBezTo>
                    <a:cubicBezTo>
                      <a:pt x="188" y="323"/>
                      <a:pt x="168" y="344"/>
                      <a:pt x="148" y="366"/>
                    </a:cubicBezTo>
                    <a:cubicBezTo>
                      <a:pt x="147" y="344"/>
                      <a:pt x="146" y="322"/>
                      <a:pt x="145" y="299"/>
                    </a:cubicBezTo>
                    <a:close/>
                    <a:moveTo>
                      <a:pt x="103" y="444"/>
                    </a:moveTo>
                    <a:cubicBezTo>
                      <a:pt x="164" y="382"/>
                      <a:pt x="225" y="321"/>
                      <a:pt x="288" y="261"/>
                    </a:cubicBezTo>
                    <a:cubicBezTo>
                      <a:pt x="320" y="231"/>
                      <a:pt x="353" y="201"/>
                      <a:pt x="386" y="172"/>
                    </a:cubicBezTo>
                    <a:cubicBezTo>
                      <a:pt x="418" y="145"/>
                      <a:pt x="450" y="120"/>
                      <a:pt x="487" y="102"/>
                    </a:cubicBezTo>
                    <a:cubicBezTo>
                      <a:pt x="527" y="83"/>
                      <a:pt x="573" y="69"/>
                      <a:pt x="617" y="76"/>
                    </a:cubicBezTo>
                    <a:cubicBezTo>
                      <a:pt x="636" y="78"/>
                      <a:pt x="655" y="86"/>
                      <a:pt x="671" y="97"/>
                    </a:cubicBezTo>
                    <a:cubicBezTo>
                      <a:pt x="679" y="103"/>
                      <a:pt x="686" y="110"/>
                      <a:pt x="692" y="118"/>
                    </a:cubicBezTo>
                    <a:cubicBezTo>
                      <a:pt x="697" y="124"/>
                      <a:pt x="706" y="133"/>
                      <a:pt x="707" y="141"/>
                    </a:cubicBezTo>
                    <a:cubicBezTo>
                      <a:pt x="707" y="144"/>
                      <a:pt x="708" y="146"/>
                      <a:pt x="705" y="147"/>
                    </a:cubicBezTo>
                    <a:cubicBezTo>
                      <a:pt x="702" y="147"/>
                      <a:pt x="700" y="142"/>
                      <a:pt x="697" y="140"/>
                    </a:cubicBezTo>
                    <a:cubicBezTo>
                      <a:pt x="692" y="134"/>
                      <a:pt x="687" y="129"/>
                      <a:pt x="681" y="125"/>
                    </a:cubicBezTo>
                    <a:cubicBezTo>
                      <a:pt x="669" y="116"/>
                      <a:pt x="656" y="110"/>
                      <a:pt x="642" y="107"/>
                    </a:cubicBezTo>
                    <a:cubicBezTo>
                      <a:pt x="614" y="100"/>
                      <a:pt x="583" y="102"/>
                      <a:pt x="555" y="107"/>
                    </a:cubicBezTo>
                    <a:cubicBezTo>
                      <a:pt x="528" y="113"/>
                      <a:pt x="502" y="121"/>
                      <a:pt x="476" y="131"/>
                    </a:cubicBezTo>
                    <a:cubicBezTo>
                      <a:pt x="467" y="135"/>
                      <a:pt x="458" y="139"/>
                      <a:pt x="449" y="143"/>
                    </a:cubicBezTo>
                    <a:cubicBezTo>
                      <a:pt x="447" y="144"/>
                      <a:pt x="436" y="148"/>
                      <a:pt x="436" y="150"/>
                    </a:cubicBezTo>
                    <a:cubicBezTo>
                      <a:pt x="437" y="171"/>
                      <a:pt x="438" y="193"/>
                      <a:pt x="439" y="214"/>
                    </a:cubicBezTo>
                    <a:cubicBezTo>
                      <a:pt x="440" y="222"/>
                      <a:pt x="440" y="231"/>
                      <a:pt x="440" y="239"/>
                    </a:cubicBezTo>
                    <a:cubicBezTo>
                      <a:pt x="441" y="243"/>
                      <a:pt x="429" y="248"/>
                      <a:pt x="426" y="250"/>
                    </a:cubicBezTo>
                    <a:cubicBezTo>
                      <a:pt x="415" y="257"/>
                      <a:pt x="404" y="264"/>
                      <a:pt x="393" y="272"/>
                    </a:cubicBezTo>
                    <a:cubicBezTo>
                      <a:pt x="288" y="350"/>
                      <a:pt x="182" y="428"/>
                      <a:pt x="82" y="513"/>
                    </a:cubicBezTo>
                    <a:cubicBezTo>
                      <a:pt x="81" y="501"/>
                      <a:pt x="81" y="490"/>
                      <a:pt x="80" y="478"/>
                    </a:cubicBezTo>
                    <a:cubicBezTo>
                      <a:pt x="80" y="475"/>
                      <a:pt x="78" y="470"/>
                      <a:pt x="81" y="467"/>
                    </a:cubicBezTo>
                    <a:cubicBezTo>
                      <a:pt x="88" y="459"/>
                      <a:pt x="96" y="452"/>
                      <a:pt x="103" y="444"/>
                    </a:cubicBezTo>
                    <a:cubicBezTo>
                      <a:pt x="105" y="443"/>
                      <a:pt x="91" y="457"/>
                      <a:pt x="103" y="444"/>
                    </a:cubicBezTo>
                    <a:close/>
                    <a:moveTo>
                      <a:pt x="9" y="609"/>
                    </a:moveTo>
                    <a:cubicBezTo>
                      <a:pt x="7" y="604"/>
                      <a:pt x="6" y="599"/>
                      <a:pt x="5" y="594"/>
                    </a:cubicBezTo>
                    <a:cubicBezTo>
                      <a:pt x="3" y="588"/>
                      <a:pt x="14" y="582"/>
                      <a:pt x="18" y="578"/>
                    </a:cubicBezTo>
                    <a:cubicBezTo>
                      <a:pt x="38" y="560"/>
                      <a:pt x="236" y="401"/>
                      <a:pt x="317" y="341"/>
                    </a:cubicBezTo>
                    <a:cubicBezTo>
                      <a:pt x="356" y="312"/>
                      <a:pt x="395" y="281"/>
                      <a:pt x="437" y="256"/>
                    </a:cubicBezTo>
                    <a:cubicBezTo>
                      <a:pt x="476" y="232"/>
                      <a:pt x="519" y="215"/>
                      <a:pt x="563" y="200"/>
                    </a:cubicBezTo>
                    <a:cubicBezTo>
                      <a:pt x="585" y="193"/>
                      <a:pt x="606" y="186"/>
                      <a:pt x="628" y="180"/>
                    </a:cubicBezTo>
                    <a:cubicBezTo>
                      <a:pt x="651" y="173"/>
                      <a:pt x="688" y="161"/>
                      <a:pt x="718" y="156"/>
                    </a:cubicBezTo>
                    <a:cubicBezTo>
                      <a:pt x="728" y="154"/>
                      <a:pt x="739" y="155"/>
                      <a:pt x="749" y="157"/>
                    </a:cubicBezTo>
                    <a:cubicBezTo>
                      <a:pt x="764" y="159"/>
                      <a:pt x="779" y="164"/>
                      <a:pt x="792" y="173"/>
                    </a:cubicBezTo>
                    <a:cubicBezTo>
                      <a:pt x="819" y="194"/>
                      <a:pt x="828" y="227"/>
                      <a:pt x="828" y="259"/>
                    </a:cubicBezTo>
                    <a:cubicBezTo>
                      <a:pt x="829" y="302"/>
                      <a:pt x="821" y="346"/>
                      <a:pt x="809" y="387"/>
                    </a:cubicBezTo>
                    <a:cubicBezTo>
                      <a:pt x="807" y="391"/>
                      <a:pt x="803" y="402"/>
                      <a:pt x="802" y="405"/>
                    </a:cubicBezTo>
                    <a:cubicBezTo>
                      <a:pt x="798" y="377"/>
                      <a:pt x="788" y="343"/>
                      <a:pt x="765" y="325"/>
                    </a:cubicBezTo>
                    <a:cubicBezTo>
                      <a:pt x="736" y="303"/>
                      <a:pt x="698" y="310"/>
                      <a:pt x="665" y="317"/>
                    </a:cubicBezTo>
                    <a:cubicBezTo>
                      <a:pt x="611" y="328"/>
                      <a:pt x="557" y="340"/>
                      <a:pt x="505" y="361"/>
                    </a:cubicBezTo>
                    <a:cubicBezTo>
                      <a:pt x="446" y="385"/>
                      <a:pt x="390" y="414"/>
                      <a:pt x="333" y="444"/>
                    </a:cubicBezTo>
                    <a:cubicBezTo>
                      <a:pt x="272" y="477"/>
                      <a:pt x="212" y="511"/>
                      <a:pt x="152" y="546"/>
                    </a:cubicBezTo>
                    <a:cubicBezTo>
                      <a:pt x="106" y="572"/>
                      <a:pt x="61" y="599"/>
                      <a:pt x="16" y="627"/>
                    </a:cubicBezTo>
                    <a:cubicBezTo>
                      <a:pt x="12" y="620"/>
                      <a:pt x="11" y="615"/>
                      <a:pt x="9" y="609"/>
                    </a:cubicBezTo>
                    <a:close/>
                    <a:moveTo>
                      <a:pt x="665" y="756"/>
                    </a:moveTo>
                    <a:cubicBezTo>
                      <a:pt x="668" y="723"/>
                      <a:pt x="676" y="690"/>
                      <a:pt x="682" y="657"/>
                    </a:cubicBezTo>
                    <a:cubicBezTo>
                      <a:pt x="698" y="553"/>
                      <a:pt x="720" y="449"/>
                      <a:pt x="740" y="345"/>
                    </a:cubicBezTo>
                    <a:cubicBezTo>
                      <a:pt x="740" y="344"/>
                      <a:pt x="740" y="343"/>
                      <a:pt x="740" y="342"/>
                    </a:cubicBezTo>
                    <a:cubicBezTo>
                      <a:pt x="757" y="349"/>
                      <a:pt x="770" y="362"/>
                      <a:pt x="778" y="377"/>
                    </a:cubicBezTo>
                    <a:cubicBezTo>
                      <a:pt x="782" y="385"/>
                      <a:pt x="785" y="394"/>
                      <a:pt x="788" y="403"/>
                    </a:cubicBezTo>
                    <a:cubicBezTo>
                      <a:pt x="789" y="407"/>
                      <a:pt x="790" y="412"/>
                      <a:pt x="791" y="417"/>
                    </a:cubicBezTo>
                    <a:cubicBezTo>
                      <a:pt x="792" y="423"/>
                      <a:pt x="792" y="425"/>
                      <a:pt x="789" y="431"/>
                    </a:cubicBezTo>
                    <a:cubicBezTo>
                      <a:pt x="775" y="461"/>
                      <a:pt x="761" y="492"/>
                      <a:pt x="748" y="523"/>
                    </a:cubicBezTo>
                    <a:cubicBezTo>
                      <a:pt x="717" y="591"/>
                      <a:pt x="688" y="663"/>
                      <a:pt x="676" y="738"/>
                    </a:cubicBezTo>
                    <a:cubicBezTo>
                      <a:pt x="670" y="775"/>
                      <a:pt x="668" y="817"/>
                      <a:pt x="684" y="853"/>
                    </a:cubicBezTo>
                    <a:cubicBezTo>
                      <a:pt x="645" y="808"/>
                      <a:pt x="662" y="788"/>
                      <a:pt x="665" y="756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85"/>
              <p:cNvSpPr/>
              <p:nvPr/>
            </p:nvSpPr>
            <p:spPr bwMode="auto">
              <a:xfrm>
                <a:off x="2396" y="3995"/>
                <a:ext cx="1243" cy="335"/>
              </a:xfrm>
              <a:custGeom>
                <a:avLst/>
                <a:gdLst>
                  <a:gd name="T0" fmla="*/ 1130 w 1130"/>
                  <a:gd name="T1" fmla="*/ 218 h 305"/>
                  <a:gd name="T2" fmla="*/ 0 w 1130"/>
                  <a:gd name="T3" fmla="*/ 218 h 305"/>
                  <a:gd name="T4" fmla="*/ 54 w 1130"/>
                  <a:gd name="T5" fmla="*/ 0 h 305"/>
                  <a:gd name="T6" fmla="*/ 1077 w 1130"/>
                  <a:gd name="T7" fmla="*/ 0 h 305"/>
                  <a:gd name="T8" fmla="*/ 1130 w 1130"/>
                  <a:gd name="T9" fmla="*/ 218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0" h="305">
                    <a:moveTo>
                      <a:pt x="1130" y="218"/>
                    </a:moveTo>
                    <a:cubicBezTo>
                      <a:pt x="742" y="305"/>
                      <a:pt x="388" y="305"/>
                      <a:pt x="0" y="218"/>
                    </a:cubicBezTo>
                    <a:cubicBezTo>
                      <a:pt x="21" y="131"/>
                      <a:pt x="32" y="87"/>
                      <a:pt x="54" y="0"/>
                    </a:cubicBezTo>
                    <a:cubicBezTo>
                      <a:pt x="408" y="76"/>
                      <a:pt x="723" y="76"/>
                      <a:pt x="1077" y="0"/>
                    </a:cubicBezTo>
                    <a:cubicBezTo>
                      <a:pt x="1098" y="87"/>
                      <a:pt x="1109" y="131"/>
                      <a:pt x="1130" y="2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86"/>
              <p:cNvSpPr/>
              <p:nvPr/>
            </p:nvSpPr>
            <p:spPr bwMode="auto">
              <a:xfrm>
                <a:off x="2411" y="4011"/>
                <a:ext cx="1212" cy="313"/>
              </a:xfrm>
              <a:custGeom>
                <a:avLst/>
                <a:gdLst>
                  <a:gd name="T0" fmla="*/ 1102 w 1102"/>
                  <a:gd name="T1" fmla="*/ 204 h 285"/>
                  <a:gd name="T2" fmla="*/ 0 w 1102"/>
                  <a:gd name="T3" fmla="*/ 204 h 285"/>
                  <a:gd name="T4" fmla="*/ 52 w 1102"/>
                  <a:gd name="T5" fmla="*/ 0 h 285"/>
                  <a:gd name="T6" fmla="*/ 1050 w 1102"/>
                  <a:gd name="T7" fmla="*/ 0 h 285"/>
                  <a:gd name="T8" fmla="*/ 1102 w 1102"/>
                  <a:gd name="T9" fmla="*/ 204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2" h="285">
                    <a:moveTo>
                      <a:pt x="1102" y="204"/>
                    </a:moveTo>
                    <a:cubicBezTo>
                      <a:pt x="724" y="285"/>
                      <a:pt x="379" y="285"/>
                      <a:pt x="0" y="204"/>
                    </a:cubicBezTo>
                    <a:cubicBezTo>
                      <a:pt x="21" y="123"/>
                      <a:pt x="31" y="82"/>
                      <a:pt x="52" y="0"/>
                    </a:cubicBezTo>
                    <a:cubicBezTo>
                      <a:pt x="397" y="72"/>
                      <a:pt x="705" y="72"/>
                      <a:pt x="1050" y="0"/>
                    </a:cubicBezTo>
                    <a:cubicBezTo>
                      <a:pt x="1071" y="82"/>
                      <a:pt x="1081" y="123"/>
                      <a:pt x="1102" y="20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87"/>
              <p:cNvSpPr/>
              <p:nvPr/>
            </p:nvSpPr>
            <p:spPr bwMode="auto">
              <a:xfrm>
                <a:off x="3506" y="3945"/>
                <a:ext cx="260" cy="251"/>
              </a:xfrm>
              <a:custGeom>
                <a:avLst/>
                <a:gdLst>
                  <a:gd name="T0" fmla="*/ 237 w 237"/>
                  <a:gd name="T1" fmla="*/ 204 h 228"/>
                  <a:gd name="T2" fmla="*/ 168 w 237"/>
                  <a:gd name="T3" fmla="*/ 106 h 228"/>
                  <a:gd name="T4" fmla="*/ 185 w 237"/>
                  <a:gd name="T5" fmla="*/ 0 h 228"/>
                  <a:gd name="T6" fmla="*/ 0 w 237"/>
                  <a:gd name="T7" fmla="*/ 54 h 228"/>
                  <a:gd name="T8" fmla="*/ 66 w 237"/>
                  <a:gd name="T9" fmla="*/ 44 h 228"/>
                  <a:gd name="T10" fmla="*/ 112 w 237"/>
                  <a:gd name="T11" fmla="*/ 228 h 228"/>
                  <a:gd name="T12" fmla="*/ 237 w 237"/>
                  <a:gd name="T13" fmla="*/ 20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7" h="228">
                    <a:moveTo>
                      <a:pt x="237" y="204"/>
                    </a:moveTo>
                    <a:cubicBezTo>
                      <a:pt x="168" y="106"/>
                      <a:pt x="168" y="106"/>
                      <a:pt x="168" y="106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39" y="20"/>
                      <a:pt x="0" y="50"/>
                      <a:pt x="0" y="54"/>
                    </a:cubicBezTo>
                    <a:cubicBezTo>
                      <a:pt x="1" y="57"/>
                      <a:pt x="43" y="48"/>
                      <a:pt x="66" y="44"/>
                    </a:cubicBezTo>
                    <a:cubicBezTo>
                      <a:pt x="84" y="113"/>
                      <a:pt x="93" y="154"/>
                      <a:pt x="112" y="228"/>
                    </a:cubicBezTo>
                    <a:cubicBezTo>
                      <a:pt x="153" y="214"/>
                      <a:pt x="194" y="206"/>
                      <a:pt x="237" y="20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88"/>
              <p:cNvSpPr/>
              <p:nvPr/>
            </p:nvSpPr>
            <p:spPr bwMode="auto">
              <a:xfrm>
                <a:off x="2269" y="3945"/>
                <a:ext cx="261" cy="251"/>
              </a:xfrm>
              <a:custGeom>
                <a:avLst/>
                <a:gdLst>
                  <a:gd name="T0" fmla="*/ 0 w 238"/>
                  <a:gd name="T1" fmla="*/ 204 h 228"/>
                  <a:gd name="T2" fmla="*/ 69 w 238"/>
                  <a:gd name="T3" fmla="*/ 106 h 228"/>
                  <a:gd name="T4" fmla="*/ 53 w 238"/>
                  <a:gd name="T5" fmla="*/ 0 h 228"/>
                  <a:gd name="T6" fmla="*/ 237 w 238"/>
                  <a:gd name="T7" fmla="*/ 54 h 228"/>
                  <a:gd name="T8" fmla="*/ 172 w 238"/>
                  <a:gd name="T9" fmla="*/ 44 h 228"/>
                  <a:gd name="T10" fmla="*/ 125 w 238"/>
                  <a:gd name="T11" fmla="*/ 228 h 228"/>
                  <a:gd name="T12" fmla="*/ 0 w 238"/>
                  <a:gd name="T13" fmla="*/ 20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8" h="228">
                    <a:moveTo>
                      <a:pt x="0" y="204"/>
                    </a:moveTo>
                    <a:cubicBezTo>
                      <a:pt x="69" y="106"/>
                      <a:pt x="69" y="106"/>
                      <a:pt x="69" y="106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198" y="20"/>
                      <a:pt x="238" y="50"/>
                      <a:pt x="237" y="54"/>
                    </a:cubicBezTo>
                    <a:cubicBezTo>
                      <a:pt x="237" y="57"/>
                      <a:pt x="194" y="48"/>
                      <a:pt x="172" y="44"/>
                    </a:cubicBezTo>
                    <a:cubicBezTo>
                      <a:pt x="153" y="113"/>
                      <a:pt x="144" y="154"/>
                      <a:pt x="125" y="228"/>
                    </a:cubicBezTo>
                    <a:cubicBezTo>
                      <a:pt x="84" y="214"/>
                      <a:pt x="43" y="206"/>
                      <a:pt x="0" y="20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389"/>
              <p:cNvSpPr/>
              <p:nvPr/>
            </p:nvSpPr>
            <p:spPr bwMode="auto">
              <a:xfrm>
                <a:off x="404" y="3343"/>
                <a:ext cx="1107" cy="549"/>
              </a:xfrm>
              <a:custGeom>
                <a:avLst/>
                <a:gdLst>
                  <a:gd name="T0" fmla="*/ 863 w 1007"/>
                  <a:gd name="T1" fmla="*/ 30 h 500"/>
                  <a:gd name="T2" fmla="*/ 677 w 1007"/>
                  <a:gd name="T3" fmla="*/ 96 h 500"/>
                  <a:gd name="T4" fmla="*/ 644 w 1007"/>
                  <a:gd name="T5" fmla="*/ 117 h 500"/>
                  <a:gd name="T6" fmla="*/ 604 w 1007"/>
                  <a:gd name="T7" fmla="*/ 101 h 500"/>
                  <a:gd name="T8" fmla="*/ 497 w 1007"/>
                  <a:gd name="T9" fmla="*/ 154 h 500"/>
                  <a:gd name="T10" fmla="*/ 482 w 1007"/>
                  <a:gd name="T11" fmla="*/ 158 h 500"/>
                  <a:gd name="T12" fmla="*/ 527 w 1007"/>
                  <a:gd name="T13" fmla="*/ 117 h 500"/>
                  <a:gd name="T14" fmla="*/ 539 w 1007"/>
                  <a:gd name="T15" fmla="*/ 104 h 500"/>
                  <a:gd name="T16" fmla="*/ 489 w 1007"/>
                  <a:gd name="T17" fmla="*/ 43 h 500"/>
                  <a:gd name="T18" fmla="*/ 473 w 1007"/>
                  <a:gd name="T19" fmla="*/ 48 h 500"/>
                  <a:gd name="T20" fmla="*/ 371 w 1007"/>
                  <a:gd name="T21" fmla="*/ 99 h 500"/>
                  <a:gd name="T22" fmla="*/ 157 w 1007"/>
                  <a:gd name="T23" fmla="*/ 13 h 500"/>
                  <a:gd name="T24" fmla="*/ 95 w 1007"/>
                  <a:gd name="T25" fmla="*/ 7 h 500"/>
                  <a:gd name="T26" fmla="*/ 395 w 1007"/>
                  <a:gd name="T27" fmla="*/ 277 h 500"/>
                  <a:gd name="T28" fmla="*/ 241 w 1007"/>
                  <a:gd name="T29" fmla="*/ 362 h 500"/>
                  <a:gd name="T30" fmla="*/ 172 w 1007"/>
                  <a:gd name="T31" fmla="*/ 269 h 500"/>
                  <a:gd name="T32" fmla="*/ 126 w 1007"/>
                  <a:gd name="T33" fmla="*/ 285 h 500"/>
                  <a:gd name="T34" fmla="*/ 129 w 1007"/>
                  <a:gd name="T35" fmla="*/ 365 h 500"/>
                  <a:gd name="T36" fmla="*/ 43 w 1007"/>
                  <a:gd name="T37" fmla="*/ 331 h 500"/>
                  <a:gd name="T38" fmla="*/ 7 w 1007"/>
                  <a:gd name="T39" fmla="*/ 350 h 500"/>
                  <a:gd name="T40" fmla="*/ 109 w 1007"/>
                  <a:gd name="T41" fmla="*/ 429 h 500"/>
                  <a:gd name="T42" fmla="*/ 138 w 1007"/>
                  <a:gd name="T43" fmla="*/ 495 h 500"/>
                  <a:gd name="T44" fmla="*/ 307 w 1007"/>
                  <a:gd name="T45" fmla="*/ 468 h 500"/>
                  <a:gd name="T46" fmla="*/ 501 w 1007"/>
                  <a:gd name="T47" fmla="*/ 398 h 500"/>
                  <a:gd name="T48" fmla="*/ 962 w 1007"/>
                  <a:gd name="T49" fmla="*/ 441 h 500"/>
                  <a:gd name="T50" fmla="*/ 874 w 1007"/>
                  <a:gd name="T51" fmla="*/ 385 h 500"/>
                  <a:gd name="T52" fmla="*/ 871 w 1007"/>
                  <a:gd name="T53" fmla="*/ 366 h 500"/>
                  <a:gd name="T54" fmla="*/ 886 w 1007"/>
                  <a:gd name="T55" fmla="*/ 354 h 500"/>
                  <a:gd name="T56" fmla="*/ 862 w 1007"/>
                  <a:gd name="T57" fmla="*/ 314 h 500"/>
                  <a:gd name="T58" fmla="*/ 817 w 1007"/>
                  <a:gd name="T59" fmla="*/ 318 h 500"/>
                  <a:gd name="T60" fmla="*/ 822 w 1007"/>
                  <a:gd name="T61" fmla="*/ 314 h 500"/>
                  <a:gd name="T62" fmla="*/ 817 w 1007"/>
                  <a:gd name="T63" fmla="*/ 272 h 500"/>
                  <a:gd name="T64" fmla="*/ 803 w 1007"/>
                  <a:gd name="T65" fmla="*/ 271 h 500"/>
                  <a:gd name="T66" fmla="*/ 809 w 1007"/>
                  <a:gd name="T67" fmla="*/ 255 h 500"/>
                  <a:gd name="T68" fmla="*/ 818 w 1007"/>
                  <a:gd name="T69" fmla="*/ 250 h 500"/>
                  <a:gd name="T70" fmla="*/ 992 w 1007"/>
                  <a:gd name="T71" fmla="*/ 109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07" h="500">
                    <a:moveTo>
                      <a:pt x="964" y="47"/>
                    </a:moveTo>
                    <a:cubicBezTo>
                      <a:pt x="931" y="39"/>
                      <a:pt x="897" y="33"/>
                      <a:pt x="863" y="30"/>
                    </a:cubicBezTo>
                    <a:cubicBezTo>
                      <a:pt x="843" y="29"/>
                      <a:pt x="821" y="35"/>
                      <a:pt x="801" y="40"/>
                    </a:cubicBezTo>
                    <a:cubicBezTo>
                      <a:pt x="757" y="53"/>
                      <a:pt x="716" y="73"/>
                      <a:pt x="677" y="96"/>
                    </a:cubicBezTo>
                    <a:cubicBezTo>
                      <a:pt x="673" y="99"/>
                      <a:pt x="668" y="103"/>
                      <a:pt x="664" y="106"/>
                    </a:cubicBezTo>
                    <a:cubicBezTo>
                      <a:pt x="644" y="117"/>
                      <a:pt x="644" y="117"/>
                      <a:pt x="644" y="117"/>
                    </a:cubicBezTo>
                    <a:cubicBezTo>
                      <a:pt x="644" y="117"/>
                      <a:pt x="632" y="106"/>
                      <a:pt x="632" y="106"/>
                    </a:cubicBezTo>
                    <a:cubicBezTo>
                      <a:pt x="626" y="100"/>
                      <a:pt x="613" y="99"/>
                      <a:pt x="604" y="101"/>
                    </a:cubicBezTo>
                    <a:cubicBezTo>
                      <a:pt x="595" y="103"/>
                      <a:pt x="577" y="109"/>
                      <a:pt x="577" y="109"/>
                    </a:cubicBezTo>
                    <a:cubicBezTo>
                      <a:pt x="548" y="120"/>
                      <a:pt x="522" y="137"/>
                      <a:pt x="497" y="154"/>
                    </a:cubicBezTo>
                    <a:cubicBezTo>
                      <a:pt x="493" y="157"/>
                      <a:pt x="489" y="159"/>
                      <a:pt x="484" y="162"/>
                    </a:cubicBezTo>
                    <a:cubicBezTo>
                      <a:pt x="484" y="161"/>
                      <a:pt x="483" y="160"/>
                      <a:pt x="482" y="158"/>
                    </a:cubicBezTo>
                    <a:cubicBezTo>
                      <a:pt x="490" y="151"/>
                      <a:pt x="499" y="144"/>
                      <a:pt x="507" y="136"/>
                    </a:cubicBezTo>
                    <a:cubicBezTo>
                      <a:pt x="514" y="130"/>
                      <a:pt x="520" y="123"/>
                      <a:pt x="527" y="117"/>
                    </a:cubicBezTo>
                    <a:cubicBezTo>
                      <a:pt x="527" y="117"/>
                      <a:pt x="527" y="117"/>
                      <a:pt x="527" y="117"/>
                    </a:cubicBezTo>
                    <a:cubicBezTo>
                      <a:pt x="530" y="113"/>
                      <a:pt x="536" y="107"/>
                      <a:pt x="539" y="104"/>
                    </a:cubicBezTo>
                    <a:cubicBezTo>
                      <a:pt x="549" y="93"/>
                      <a:pt x="549" y="81"/>
                      <a:pt x="543" y="68"/>
                    </a:cubicBezTo>
                    <a:cubicBezTo>
                      <a:pt x="533" y="47"/>
                      <a:pt x="512" y="35"/>
                      <a:pt x="489" y="43"/>
                    </a:cubicBezTo>
                    <a:cubicBezTo>
                      <a:pt x="484" y="44"/>
                      <a:pt x="478" y="46"/>
                      <a:pt x="473" y="48"/>
                    </a:cubicBezTo>
                    <a:cubicBezTo>
                      <a:pt x="473" y="48"/>
                      <a:pt x="473" y="48"/>
                      <a:pt x="473" y="48"/>
                    </a:cubicBezTo>
                    <a:cubicBezTo>
                      <a:pt x="455" y="55"/>
                      <a:pt x="437" y="63"/>
                      <a:pt x="419" y="72"/>
                    </a:cubicBezTo>
                    <a:cubicBezTo>
                      <a:pt x="402" y="80"/>
                      <a:pt x="388" y="91"/>
                      <a:pt x="371" y="99"/>
                    </a:cubicBezTo>
                    <a:cubicBezTo>
                      <a:pt x="368" y="102"/>
                      <a:pt x="361" y="101"/>
                      <a:pt x="357" y="99"/>
                    </a:cubicBezTo>
                    <a:cubicBezTo>
                      <a:pt x="290" y="71"/>
                      <a:pt x="223" y="42"/>
                      <a:pt x="157" y="13"/>
                    </a:cubicBezTo>
                    <a:cubicBezTo>
                      <a:pt x="150" y="10"/>
                      <a:pt x="143" y="8"/>
                      <a:pt x="137" y="5"/>
                    </a:cubicBezTo>
                    <a:cubicBezTo>
                      <a:pt x="123" y="0"/>
                      <a:pt x="109" y="1"/>
                      <a:pt x="95" y="7"/>
                    </a:cubicBezTo>
                    <a:cubicBezTo>
                      <a:pt x="78" y="16"/>
                      <a:pt x="87" y="15"/>
                      <a:pt x="66" y="24"/>
                    </a:cubicBezTo>
                    <a:cubicBezTo>
                      <a:pt x="180" y="109"/>
                      <a:pt x="283" y="193"/>
                      <a:pt x="395" y="277"/>
                    </a:cubicBezTo>
                    <a:cubicBezTo>
                      <a:pt x="383" y="287"/>
                      <a:pt x="258" y="372"/>
                      <a:pt x="258" y="372"/>
                    </a:cubicBezTo>
                    <a:cubicBezTo>
                      <a:pt x="251" y="376"/>
                      <a:pt x="247" y="372"/>
                      <a:pt x="241" y="362"/>
                    </a:cubicBezTo>
                    <a:cubicBezTo>
                      <a:pt x="226" y="338"/>
                      <a:pt x="209" y="315"/>
                      <a:pt x="192" y="292"/>
                    </a:cubicBezTo>
                    <a:cubicBezTo>
                      <a:pt x="186" y="284"/>
                      <a:pt x="179" y="276"/>
                      <a:pt x="172" y="269"/>
                    </a:cubicBezTo>
                    <a:cubicBezTo>
                      <a:pt x="163" y="260"/>
                      <a:pt x="153" y="258"/>
                      <a:pt x="141" y="262"/>
                    </a:cubicBezTo>
                    <a:cubicBezTo>
                      <a:pt x="130" y="266"/>
                      <a:pt x="126" y="275"/>
                      <a:pt x="126" y="285"/>
                    </a:cubicBezTo>
                    <a:cubicBezTo>
                      <a:pt x="126" y="307"/>
                      <a:pt x="127" y="328"/>
                      <a:pt x="128" y="350"/>
                    </a:cubicBezTo>
                    <a:cubicBezTo>
                      <a:pt x="128" y="354"/>
                      <a:pt x="128" y="358"/>
                      <a:pt x="129" y="365"/>
                    </a:cubicBezTo>
                    <a:cubicBezTo>
                      <a:pt x="123" y="363"/>
                      <a:pt x="119" y="361"/>
                      <a:pt x="115" y="360"/>
                    </a:cubicBezTo>
                    <a:cubicBezTo>
                      <a:pt x="91" y="350"/>
                      <a:pt x="67" y="339"/>
                      <a:pt x="43" y="331"/>
                    </a:cubicBezTo>
                    <a:cubicBezTo>
                      <a:pt x="33" y="328"/>
                      <a:pt x="22" y="331"/>
                      <a:pt x="11" y="333"/>
                    </a:cubicBezTo>
                    <a:cubicBezTo>
                      <a:pt x="2" y="335"/>
                      <a:pt x="0" y="342"/>
                      <a:pt x="7" y="350"/>
                    </a:cubicBezTo>
                    <a:cubicBezTo>
                      <a:pt x="16" y="359"/>
                      <a:pt x="25" y="368"/>
                      <a:pt x="36" y="376"/>
                    </a:cubicBezTo>
                    <a:cubicBezTo>
                      <a:pt x="60" y="394"/>
                      <a:pt x="84" y="412"/>
                      <a:pt x="109" y="429"/>
                    </a:cubicBezTo>
                    <a:cubicBezTo>
                      <a:pt x="129" y="443"/>
                      <a:pt x="137" y="462"/>
                      <a:pt x="137" y="484"/>
                    </a:cubicBezTo>
                    <a:cubicBezTo>
                      <a:pt x="138" y="495"/>
                      <a:pt x="138" y="495"/>
                      <a:pt x="138" y="495"/>
                    </a:cubicBezTo>
                    <a:cubicBezTo>
                      <a:pt x="140" y="500"/>
                      <a:pt x="144" y="500"/>
                      <a:pt x="151" y="500"/>
                    </a:cubicBezTo>
                    <a:cubicBezTo>
                      <a:pt x="204" y="496"/>
                      <a:pt x="256" y="485"/>
                      <a:pt x="307" y="468"/>
                    </a:cubicBezTo>
                    <a:cubicBezTo>
                      <a:pt x="346" y="455"/>
                      <a:pt x="386" y="441"/>
                      <a:pt x="425" y="427"/>
                    </a:cubicBezTo>
                    <a:cubicBezTo>
                      <a:pt x="451" y="418"/>
                      <a:pt x="476" y="409"/>
                      <a:pt x="501" y="398"/>
                    </a:cubicBezTo>
                    <a:cubicBezTo>
                      <a:pt x="514" y="392"/>
                      <a:pt x="528" y="388"/>
                      <a:pt x="541" y="390"/>
                    </a:cubicBezTo>
                    <a:cubicBezTo>
                      <a:pt x="583" y="397"/>
                      <a:pt x="948" y="454"/>
                      <a:pt x="962" y="441"/>
                    </a:cubicBezTo>
                    <a:cubicBezTo>
                      <a:pt x="969" y="435"/>
                      <a:pt x="965" y="430"/>
                      <a:pt x="958" y="427"/>
                    </a:cubicBezTo>
                    <a:cubicBezTo>
                      <a:pt x="930" y="413"/>
                      <a:pt x="902" y="399"/>
                      <a:pt x="874" y="385"/>
                    </a:cubicBezTo>
                    <a:cubicBezTo>
                      <a:pt x="869" y="383"/>
                      <a:pt x="865" y="380"/>
                      <a:pt x="858" y="377"/>
                    </a:cubicBezTo>
                    <a:cubicBezTo>
                      <a:pt x="863" y="373"/>
                      <a:pt x="867" y="369"/>
                      <a:pt x="871" y="366"/>
                    </a:cubicBezTo>
                    <a:cubicBezTo>
                      <a:pt x="872" y="366"/>
                      <a:pt x="872" y="366"/>
                      <a:pt x="872" y="366"/>
                    </a:cubicBezTo>
                    <a:cubicBezTo>
                      <a:pt x="875" y="363"/>
                      <a:pt x="882" y="357"/>
                      <a:pt x="886" y="354"/>
                    </a:cubicBezTo>
                    <a:cubicBezTo>
                      <a:pt x="896" y="346"/>
                      <a:pt x="897" y="337"/>
                      <a:pt x="890" y="325"/>
                    </a:cubicBezTo>
                    <a:cubicBezTo>
                      <a:pt x="883" y="313"/>
                      <a:pt x="873" y="310"/>
                      <a:pt x="862" y="314"/>
                    </a:cubicBezTo>
                    <a:cubicBezTo>
                      <a:pt x="858" y="316"/>
                      <a:pt x="818" y="332"/>
                      <a:pt x="803" y="336"/>
                    </a:cubicBezTo>
                    <a:cubicBezTo>
                      <a:pt x="808" y="332"/>
                      <a:pt x="812" y="323"/>
                      <a:pt x="817" y="318"/>
                    </a:cubicBezTo>
                    <a:cubicBezTo>
                      <a:pt x="817" y="319"/>
                      <a:pt x="817" y="319"/>
                      <a:pt x="817" y="319"/>
                    </a:cubicBezTo>
                    <a:cubicBezTo>
                      <a:pt x="818" y="318"/>
                      <a:pt x="821" y="315"/>
                      <a:pt x="822" y="314"/>
                    </a:cubicBezTo>
                    <a:cubicBezTo>
                      <a:pt x="832" y="306"/>
                      <a:pt x="832" y="296"/>
                      <a:pt x="828" y="286"/>
                    </a:cubicBezTo>
                    <a:cubicBezTo>
                      <a:pt x="826" y="281"/>
                      <a:pt x="822" y="275"/>
                      <a:pt x="817" y="272"/>
                    </a:cubicBezTo>
                    <a:cubicBezTo>
                      <a:pt x="817" y="272"/>
                      <a:pt x="817" y="272"/>
                      <a:pt x="817" y="272"/>
                    </a:cubicBezTo>
                    <a:cubicBezTo>
                      <a:pt x="814" y="269"/>
                      <a:pt x="809" y="270"/>
                      <a:pt x="803" y="271"/>
                    </a:cubicBezTo>
                    <a:cubicBezTo>
                      <a:pt x="796" y="272"/>
                      <a:pt x="788" y="274"/>
                      <a:pt x="779" y="272"/>
                    </a:cubicBezTo>
                    <a:cubicBezTo>
                      <a:pt x="789" y="267"/>
                      <a:pt x="799" y="260"/>
                      <a:pt x="809" y="255"/>
                    </a:cubicBezTo>
                    <a:cubicBezTo>
                      <a:pt x="812" y="253"/>
                      <a:pt x="815" y="252"/>
                      <a:pt x="818" y="250"/>
                    </a:cubicBezTo>
                    <a:cubicBezTo>
                      <a:pt x="818" y="250"/>
                      <a:pt x="818" y="250"/>
                      <a:pt x="818" y="250"/>
                    </a:cubicBezTo>
                    <a:cubicBezTo>
                      <a:pt x="872" y="223"/>
                      <a:pt x="922" y="190"/>
                      <a:pt x="965" y="148"/>
                    </a:cubicBezTo>
                    <a:cubicBezTo>
                      <a:pt x="976" y="137"/>
                      <a:pt x="985" y="123"/>
                      <a:pt x="992" y="109"/>
                    </a:cubicBezTo>
                    <a:cubicBezTo>
                      <a:pt x="1007" y="80"/>
                      <a:pt x="996" y="55"/>
                      <a:pt x="964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90"/>
              <p:cNvSpPr/>
              <p:nvPr/>
            </p:nvSpPr>
            <p:spPr bwMode="auto">
              <a:xfrm>
                <a:off x="1210" y="3449"/>
                <a:ext cx="17" cy="17"/>
              </a:xfrm>
              <a:custGeom>
                <a:avLst/>
                <a:gdLst>
                  <a:gd name="T0" fmla="*/ 8 w 16"/>
                  <a:gd name="T1" fmla="*/ 15 h 15"/>
                  <a:gd name="T2" fmla="*/ 16 w 16"/>
                  <a:gd name="T3" fmla="*/ 7 h 15"/>
                  <a:gd name="T4" fmla="*/ 8 w 16"/>
                  <a:gd name="T5" fmla="*/ 0 h 15"/>
                  <a:gd name="T6" fmla="*/ 0 w 16"/>
                  <a:gd name="T7" fmla="*/ 8 h 15"/>
                  <a:gd name="T8" fmla="*/ 8 w 1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8" y="15"/>
                    </a:moveTo>
                    <a:cubicBezTo>
                      <a:pt x="13" y="15"/>
                      <a:pt x="16" y="12"/>
                      <a:pt x="16" y="7"/>
                    </a:cubicBezTo>
                    <a:cubicBezTo>
                      <a:pt x="16" y="3"/>
                      <a:pt x="12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1" y="12"/>
                      <a:pt x="4" y="15"/>
                      <a:pt x="8" y="15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391"/>
              <p:cNvSpPr/>
              <p:nvPr/>
            </p:nvSpPr>
            <p:spPr bwMode="auto">
              <a:xfrm>
                <a:off x="1357" y="3387"/>
                <a:ext cx="16" cy="17"/>
              </a:xfrm>
              <a:custGeom>
                <a:avLst/>
                <a:gdLst>
                  <a:gd name="T0" fmla="*/ 8 w 15"/>
                  <a:gd name="T1" fmla="*/ 16 h 16"/>
                  <a:gd name="T2" fmla="*/ 15 w 15"/>
                  <a:gd name="T3" fmla="*/ 8 h 16"/>
                  <a:gd name="T4" fmla="*/ 7 w 15"/>
                  <a:gd name="T5" fmla="*/ 0 h 16"/>
                  <a:gd name="T6" fmla="*/ 0 w 15"/>
                  <a:gd name="T7" fmla="*/ 8 h 16"/>
                  <a:gd name="T8" fmla="*/ 8 w 15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8" y="16"/>
                    </a:moveTo>
                    <a:cubicBezTo>
                      <a:pt x="12" y="16"/>
                      <a:pt x="15" y="12"/>
                      <a:pt x="15" y="8"/>
                    </a:cubicBezTo>
                    <a:cubicBezTo>
                      <a:pt x="15" y="4"/>
                      <a:pt x="12" y="0"/>
                      <a:pt x="7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3" y="16"/>
                      <a:pt x="8" y="16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392"/>
              <p:cNvSpPr/>
              <p:nvPr/>
            </p:nvSpPr>
            <p:spPr bwMode="auto">
              <a:xfrm>
                <a:off x="1187" y="3462"/>
                <a:ext cx="16" cy="16"/>
              </a:xfrm>
              <a:custGeom>
                <a:avLst/>
                <a:gdLst>
                  <a:gd name="T0" fmla="*/ 7 w 15"/>
                  <a:gd name="T1" fmla="*/ 15 h 15"/>
                  <a:gd name="T2" fmla="*/ 15 w 15"/>
                  <a:gd name="T3" fmla="*/ 7 h 15"/>
                  <a:gd name="T4" fmla="*/ 7 w 15"/>
                  <a:gd name="T5" fmla="*/ 0 h 15"/>
                  <a:gd name="T6" fmla="*/ 0 w 15"/>
                  <a:gd name="T7" fmla="*/ 8 h 15"/>
                  <a:gd name="T8" fmla="*/ 7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7" y="15"/>
                    </a:moveTo>
                    <a:cubicBezTo>
                      <a:pt x="12" y="15"/>
                      <a:pt x="15" y="12"/>
                      <a:pt x="15" y="7"/>
                    </a:cubicBezTo>
                    <a:cubicBezTo>
                      <a:pt x="15" y="3"/>
                      <a:pt x="12" y="0"/>
                      <a:pt x="7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12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Oval 393"/>
              <p:cNvSpPr>
                <a:spLocks noChangeArrowheads="1"/>
              </p:cNvSpPr>
              <p:nvPr/>
            </p:nvSpPr>
            <p:spPr bwMode="auto">
              <a:xfrm>
                <a:off x="1162" y="3474"/>
                <a:ext cx="17" cy="16"/>
              </a:xfrm>
              <a:prstGeom prst="ellipse">
                <a:avLst/>
              </a:pr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394"/>
              <p:cNvSpPr>
                <a:spLocks noEditPoints="1"/>
              </p:cNvSpPr>
              <p:nvPr/>
            </p:nvSpPr>
            <p:spPr bwMode="auto">
              <a:xfrm>
                <a:off x="403" y="3340"/>
                <a:ext cx="1115" cy="555"/>
              </a:xfrm>
              <a:custGeom>
                <a:avLst/>
                <a:gdLst>
                  <a:gd name="T0" fmla="*/ 666 w 1014"/>
                  <a:gd name="T1" fmla="*/ 105 h 505"/>
                  <a:gd name="T2" fmla="*/ 488 w 1014"/>
                  <a:gd name="T3" fmla="*/ 163 h 505"/>
                  <a:gd name="T4" fmla="*/ 550 w 1014"/>
                  <a:gd name="T5" fmla="*/ 32 h 505"/>
                  <a:gd name="T6" fmla="*/ 359 w 1014"/>
                  <a:gd name="T7" fmla="*/ 100 h 505"/>
                  <a:gd name="T8" fmla="*/ 379 w 1014"/>
                  <a:gd name="T9" fmla="*/ 288 h 505"/>
                  <a:gd name="T10" fmla="*/ 173 w 1014"/>
                  <a:gd name="T11" fmla="*/ 271 h 505"/>
                  <a:gd name="T12" fmla="*/ 116 w 1014"/>
                  <a:gd name="T13" fmla="*/ 362 h 505"/>
                  <a:gd name="T14" fmla="*/ 109 w 1014"/>
                  <a:gd name="T15" fmla="*/ 433 h 505"/>
                  <a:gd name="T16" fmla="*/ 505 w 1014"/>
                  <a:gd name="T17" fmla="*/ 401 h 505"/>
                  <a:gd name="T18" fmla="*/ 969 w 1014"/>
                  <a:gd name="T19" fmla="*/ 445 h 505"/>
                  <a:gd name="T20" fmla="*/ 913 w 1014"/>
                  <a:gd name="T21" fmla="*/ 361 h 505"/>
                  <a:gd name="T22" fmla="*/ 823 w 1014"/>
                  <a:gd name="T23" fmla="*/ 320 h 505"/>
                  <a:gd name="T24" fmla="*/ 999 w 1014"/>
                  <a:gd name="T25" fmla="*/ 110 h 505"/>
                  <a:gd name="T26" fmla="*/ 899 w 1014"/>
                  <a:gd name="T27" fmla="*/ 52 h 505"/>
                  <a:gd name="T28" fmla="*/ 597 w 1014"/>
                  <a:gd name="T29" fmla="*/ 216 h 505"/>
                  <a:gd name="T30" fmla="*/ 685 w 1014"/>
                  <a:gd name="T31" fmla="*/ 139 h 505"/>
                  <a:gd name="T32" fmla="*/ 582 w 1014"/>
                  <a:gd name="T33" fmla="*/ 233 h 505"/>
                  <a:gd name="T34" fmla="*/ 582 w 1014"/>
                  <a:gd name="T35" fmla="*/ 233 h 505"/>
                  <a:gd name="T36" fmla="*/ 607 w 1014"/>
                  <a:gd name="T37" fmla="*/ 110 h 505"/>
                  <a:gd name="T38" fmla="*/ 669 w 1014"/>
                  <a:gd name="T39" fmla="*/ 139 h 505"/>
                  <a:gd name="T40" fmla="*/ 653 w 1014"/>
                  <a:gd name="T41" fmla="*/ 123 h 505"/>
                  <a:gd name="T42" fmla="*/ 636 w 1014"/>
                  <a:gd name="T43" fmla="*/ 106 h 505"/>
                  <a:gd name="T44" fmla="*/ 605 w 1014"/>
                  <a:gd name="T45" fmla="*/ 159 h 505"/>
                  <a:gd name="T46" fmla="*/ 498 w 1014"/>
                  <a:gd name="T47" fmla="*/ 167 h 505"/>
                  <a:gd name="T48" fmla="*/ 496 w 1014"/>
                  <a:gd name="T49" fmla="*/ 173 h 505"/>
                  <a:gd name="T50" fmla="*/ 543 w 1014"/>
                  <a:gd name="T51" fmla="*/ 105 h 505"/>
                  <a:gd name="T52" fmla="*/ 506 w 1014"/>
                  <a:gd name="T53" fmla="*/ 104 h 505"/>
                  <a:gd name="T54" fmla="*/ 506 w 1014"/>
                  <a:gd name="T55" fmla="*/ 104 h 505"/>
                  <a:gd name="T56" fmla="*/ 414 w 1014"/>
                  <a:gd name="T57" fmla="*/ 134 h 505"/>
                  <a:gd name="T58" fmla="*/ 352 w 1014"/>
                  <a:gd name="T59" fmla="*/ 194 h 505"/>
                  <a:gd name="T60" fmla="*/ 501 w 1014"/>
                  <a:gd name="T61" fmla="*/ 101 h 505"/>
                  <a:gd name="T62" fmla="*/ 850 w 1014"/>
                  <a:gd name="T63" fmla="*/ 327 h 505"/>
                  <a:gd name="T64" fmla="*/ 911 w 1014"/>
                  <a:gd name="T65" fmla="*/ 359 h 505"/>
                  <a:gd name="T66" fmla="*/ 849 w 1014"/>
                  <a:gd name="T67" fmla="*/ 319 h 505"/>
                  <a:gd name="T68" fmla="*/ 779 w 1014"/>
                  <a:gd name="T69" fmla="*/ 391 h 505"/>
                  <a:gd name="T70" fmla="*/ 783 w 1014"/>
                  <a:gd name="T71" fmla="*/ 353 h 505"/>
                  <a:gd name="T72" fmla="*/ 786 w 1014"/>
                  <a:gd name="T73" fmla="*/ 288 h 505"/>
                  <a:gd name="T74" fmla="*/ 705 w 1014"/>
                  <a:gd name="T75" fmla="*/ 317 h 505"/>
                  <a:gd name="T76" fmla="*/ 808 w 1014"/>
                  <a:gd name="T77" fmla="*/ 301 h 505"/>
                  <a:gd name="T78" fmla="*/ 808 w 1014"/>
                  <a:gd name="T79" fmla="*/ 301 h 505"/>
                  <a:gd name="T80" fmla="*/ 833 w 1014"/>
                  <a:gd name="T81" fmla="*/ 288 h 505"/>
                  <a:gd name="T82" fmla="*/ 833 w 1014"/>
                  <a:gd name="T83" fmla="*/ 259 h 505"/>
                  <a:gd name="T84" fmla="*/ 266 w 1014"/>
                  <a:gd name="T85" fmla="*/ 439 h 505"/>
                  <a:gd name="T86" fmla="*/ 145 w 1014"/>
                  <a:gd name="T87" fmla="*/ 271 h 505"/>
                  <a:gd name="T88" fmla="*/ 265 w 1014"/>
                  <a:gd name="T89" fmla="*/ 375 h 505"/>
                  <a:gd name="T90" fmla="*/ 272 w 1014"/>
                  <a:gd name="T91" fmla="*/ 398 h 505"/>
                  <a:gd name="T92" fmla="*/ 664 w 1014"/>
                  <a:gd name="T93" fmla="*/ 184 h 505"/>
                  <a:gd name="T94" fmla="*/ 959 w 1014"/>
                  <a:gd name="T95" fmla="*/ 89 h 505"/>
                  <a:gd name="T96" fmla="*/ 951 w 1014"/>
                  <a:gd name="T97" fmla="*/ 103 h 505"/>
                  <a:gd name="T98" fmla="*/ 883 w 1014"/>
                  <a:gd name="T99" fmla="*/ 149 h 505"/>
                  <a:gd name="T100" fmla="*/ 916 w 1014"/>
                  <a:gd name="T101" fmla="*/ 134 h 505"/>
                  <a:gd name="T102" fmla="*/ 961 w 1014"/>
                  <a:gd name="T103" fmla="*/ 109 h 505"/>
                  <a:gd name="T104" fmla="*/ 902 w 1014"/>
                  <a:gd name="T105" fmla="*/ 153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14" h="505">
                    <a:moveTo>
                      <a:pt x="971" y="47"/>
                    </a:moveTo>
                    <a:cubicBezTo>
                      <a:pt x="937" y="39"/>
                      <a:pt x="903" y="33"/>
                      <a:pt x="869" y="30"/>
                    </a:cubicBezTo>
                    <a:cubicBezTo>
                      <a:pt x="848" y="29"/>
                      <a:pt x="826" y="34"/>
                      <a:pt x="806" y="40"/>
                    </a:cubicBezTo>
                    <a:cubicBezTo>
                      <a:pt x="762" y="53"/>
                      <a:pt x="720" y="73"/>
                      <a:pt x="681" y="97"/>
                    </a:cubicBezTo>
                    <a:cubicBezTo>
                      <a:pt x="678" y="99"/>
                      <a:pt x="671" y="103"/>
                      <a:pt x="666" y="105"/>
                    </a:cubicBezTo>
                    <a:cubicBezTo>
                      <a:pt x="662" y="100"/>
                      <a:pt x="658" y="95"/>
                      <a:pt x="653" y="90"/>
                    </a:cubicBezTo>
                    <a:cubicBezTo>
                      <a:pt x="630" y="68"/>
                      <a:pt x="600" y="66"/>
                      <a:pt x="587" y="85"/>
                    </a:cubicBezTo>
                    <a:cubicBezTo>
                      <a:pt x="582" y="92"/>
                      <a:pt x="580" y="100"/>
                      <a:pt x="580" y="110"/>
                    </a:cubicBezTo>
                    <a:cubicBezTo>
                      <a:pt x="552" y="121"/>
                      <a:pt x="526" y="137"/>
                      <a:pt x="500" y="155"/>
                    </a:cubicBezTo>
                    <a:cubicBezTo>
                      <a:pt x="496" y="158"/>
                      <a:pt x="492" y="160"/>
                      <a:pt x="488" y="163"/>
                    </a:cubicBezTo>
                    <a:cubicBezTo>
                      <a:pt x="487" y="162"/>
                      <a:pt x="486" y="161"/>
                      <a:pt x="485" y="159"/>
                    </a:cubicBezTo>
                    <a:cubicBezTo>
                      <a:pt x="494" y="152"/>
                      <a:pt x="502" y="145"/>
                      <a:pt x="511" y="137"/>
                    </a:cubicBezTo>
                    <a:cubicBezTo>
                      <a:pt x="517" y="130"/>
                      <a:pt x="524" y="124"/>
                      <a:pt x="530" y="117"/>
                    </a:cubicBezTo>
                    <a:cubicBezTo>
                      <a:pt x="545" y="121"/>
                      <a:pt x="559" y="117"/>
                      <a:pt x="568" y="106"/>
                    </a:cubicBezTo>
                    <a:cubicBezTo>
                      <a:pt x="581" y="87"/>
                      <a:pt x="573" y="54"/>
                      <a:pt x="550" y="32"/>
                    </a:cubicBezTo>
                    <a:cubicBezTo>
                      <a:pt x="527" y="11"/>
                      <a:pt x="497" y="8"/>
                      <a:pt x="483" y="27"/>
                    </a:cubicBezTo>
                    <a:cubicBezTo>
                      <a:pt x="479" y="33"/>
                      <a:pt x="477" y="40"/>
                      <a:pt x="477" y="48"/>
                    </a:cubicBezTo>
                    <a:cubicBezTo>
                      <a:pt x="458" y="55"/>
                      <a:pt x="440" y="63"/>
                      <a:pt x="422" y="72"/>
                    </a:cubicBezTo>
                    <a:cubicBezTo>
                      <a:pt x="405" y="80"/>
                      <a:pt x="390" y="91"/>
                      <a:pt x="374" y="100"/>
                    </a:cubicBezTo>
                    <a:cubicBezTo>
                      <a:pt x="370" y="102"/>
                      <a:pt x="363" y="102"/>
                      <a:pt x="359" y="100"/>
                    </a:cubicBezTo>
                    <a:cubicBezTo>
                      <a:pt x="292" y="71"/>
                      <a:pt x="225" y="42"/>
                      <a:pt x="158" y="12"/>
                    </a:cubicBezTo>
                    <a:cubicBezTo>
                      <a:pt x="151" y="10"/>
                      <a:pt x="144" y="7"/>
                      <a:pt x="138" y="5"/>
                    </a:cubicBezTo>
                    <a:cubicBezTo>
                      <a:pt x="123" y="0"/>
                      <a:pt x="110" y="0"/>
                      <a:pt x="96" y="7"/>
                    </a:cubicBezTo>
                    <a:cubicBezTo>
                      <a:pt x="79" y="16"/>
                      <a:pt x="61" y="23"/>
                      <a:pt x="41" y="33"/>
                    </a:cubicBezTo>
                    <a:cubicBezTo>
                      <a:pt x="155" y="118"/>
                      <a:pt x="266" y="202"/>
                      <a:pt x="379" y="288"/>
                    </a:cubicBezTo>
                    <a:cubicBezTo>
                      <a:pt x="367" y="297"/>
                      <a:pt x="358" y="304"/>
                      <a:pt x="348" y="312"/>
                    </a:cubicBezTo>
                    <a:cubicBezTo>
                      <a:pt x="262" y="370"/>
                      <a:pt x="262" y="370"/>
                      <a:pt x="262" y="370"/>
                    </a:cubicBezTo>
                    <a:cubicBezTo>
                      <a:pt x="254" y="374"/>
                      <a:pt x="249" y="375"/>
                      <a:pt x="243" y="365"/>
                    </a:cubicBezTo>
                    <a:cubicBezTo>
                      <a:pt x="227" y="341"/>
                      <a:pt x="211" y="318"/>
                      <a:pt x="194" y="295"/>
                    </a:cubicBezTo>
                    <a:cubicBezTo>
                      <a:pt x="188" y="286"/>
                      <a:pt x="181" y="278"/>
                      <a:pt x="173" y="271"/>
                    </a:cubicBezTo>
                    <a:cubicBezTo>
                      <a:pt x="164" y="262"/>
                      <a:pt x="154" y="260"/>
                      <a:pt x="142" y="264"/>
                    </a:cubicBezTo>
                    <a:cubicBezTo>
                      <a:pt x="131" y="268"/>
                      <a:pt x="127" y="277"/>
                      <a:pt x="127" y="287"/>
                    </a:cubicBezTo>
                    <a:cubicBezTo>
                      <a:pt x="127" y="309"/>
                      <a:pt x="128" y="331"/>
                      <a:pt x="129" y="353"/>
                    </a:cubicBezTo>
                    <a:cubicBezTo>
                      <a:pt x="129" y="357"/>
                      <a:pt x="129" y="361"/>
                      <a:pt x="130" y="368"/>
                    </a:cubicBezTo>
                    <a:cubicBezTo>
                      <a:pt x="124" y="365"/>
                      <a:pt x="120" y="364"/>
                      <a:pt x="116" y="362"/>
                    </a:cubicBezTo>
                    <a:cubicBezTo>
                      <a:pt x="92" y="353"/>
                      <a:pt x="68" y="341"/>
                      <a:pt x="43" y="333"/>
                    </a:cubicBezTo>
                    <a:cubicBezTo>
                      <a:pt x="34" y="330"/>
                      <a:pt x="22" y="333"/>
                      <a:pt x="12" y="335"/>
                    </a:cubicBezTo>
                    <a:cubicBezTo>
                      <a:pt x="2" y="338"/>
                      <a:pt x="0" y="345"/>
                      <a:pt x="7" y="352"/>
                    </a:cubicBezTo>
                    <a:cubicBezTo>
                      <a:pt x="16" y="362"/>
                      <a:pt x="26" y="371"/>
                      <a:pt x="36" y="379"/>
                    </a:cubicBezTo>
                    <a:cubicBezTo>
                      <a:pt x="60" y="397"/>
                      <a:pt x="84" y="416"/>
                      <a:pt x="109" y="433"/>
                    </a:cubicBezTo>
                    <a:cubicBezTo>
                      <a:pt x="131" y="447"/>
                      <a:pt x="139" y="468"/>
                      <a:pt x="139" y="492"/>
                    </a:cubicBezTo>
                    <a:cubicBezTo>
                      <a:pt x="138" y="503"/>
                      <a:pt x="143" y="505"/>
                      <a:pt x="152" y="504"/>
                    </a:cubicBezTo>
                    <a:cubicBezTo>
                      <a:pt x="206" y="500"/>
                      <a:pt x="258" y="489"/>
                      <a:pt x="309" y="472"/>
                    </a:cubicBezTo>
                    <a:cubicBezTo>
                      <a:pt x="349" y="458"/>
                      <a:pt x="389" y="445"/>
                      <a:pt x="428" y="431"/>
                    </a:cubicBezTo>
                    <a:cubicBezTo>
                      <a:pt x="454" y="421"/>
                      <a:pt x="480" y="412"/>
                      <a:pt x="505" y="401"/>
                    </a:cubicBezTo>
                    <a:cubicBezTo>
                      <a:pt x="518" y="395"/>
                      <a:pt x="530" y="398"/>
                      <a:pt x="543" y="400"/>
                    </a:cubicBezTo>
                    <a:cubicBezTo>
                      <a:pt x="586" y="407"/>
                      <a:pt x="629" y="416"/>
                      <a:pt x="672" y="424"/>
                    </a:cubicBezTo>
                    <a:cubicBezTo>
                      <a:pt x="741" y="436"/>
                      <a:pt x="809" y="449"/>
                      <a:pt x="878" y="461"/>
                    </a:cubicBezTo>
                    <a:cubicBezTo>
                      <a:pt x="891" y="463"/>
                      <a:pt x="904" y="466"/>
                      <a:pt x="916" y="467"/>
                    </a:cubicBezTo>
                    <a:cubicBezTo>
                      <a:pt x="937" y="469"/>
                      <a:pt x="954" y="458"/>
                      <a:pt x="969" y="445"/>
                    </a:cubicBezTo>
                    <a:cubicBezTo>
                      <a:pt x="976" y="439"/>
                      <a:pt x="971" y="434"/>
                      <a:pt x="964" y="431"/>
                    </a:cubicBezTo>
                    <a:cubicBezTo>
                      <a:pt x="936" y="417"/>
                      <a:pt x="908" y="402"/>
                      <a:pt x="880" y="388"/>
                    </a:cubicBezTo>
                    <a:cubicBezTo>
                      <a:pt x="875" y="386"/>
                      <a:pt x="870" y="383"/>
                      <a:pt x="864" y="380"/>
                    </a:cubicBezTo>
                    <a:cubicBezTo>
                      <a:pt x="870" y="375"/>
                      <a:pt x="875" y="371"/>
                      <a:pt x="880" y="366"/>
                    </a:cubicBezTo>
                    <a:cubicBezTo>
                      <a:pt x="893" y="372"/>
                      <a:pt x="906" y="370"/>
                      <a:pt x="913" y="361"/>
                    </a:cubicBezTo>
                    <a:cubicBezTo>
                      <a:pt x="922" y="347"/>
                      <a:pt x="917" y="324"/>
                      <a:pt x="900" y="309"/>
                    </a:cubicBezTo>
                    <a:cubicBezTo>
                      <a:pt x="884" y="293"/>
                      <a:pt x="863" y="292"/>
                      <a:pt x="854" y="305"/>
                    </a:cubicBezTo>
                    <a:cubicBezTo>
                      <a:pt x="851" y="309"/>
                      <a:pt x="849" y="314"/>
                      <a:pt x="849" y="319"/>
                    </a:cubicBezTo>
                    <a:cubicBezTo>
                      <a:pt x="836" y="325"/>
                      <a:pt x="822" y="330"/>
                      <a:pt x="808" y="335"/>
                    </a:cubicBezTo>
                    <a:cubicBezTo>
                      <a:pt x="813" y="330"/>
                      <a:pt x="818" y="324"/>
                      <a:pt x="823" y="320"/>
                    </a:cubicBezTo>
                    <a:cubicBezTo>
                      <a:pt x="833" y="321"/>
                      <a:pt x="841" y="318"/>
                      <a:pt x="847" y="311"/>
                    </a:cubicBezTo>
                    <a:cubicBezTo>
                      <a:pt x="856" y="298"/>
                      <a:pt x="850" y="274"/>
                      <a:pt x="834" y="259"/>
                    </a:cubicBezTo>
                    <a:cubicBezTo>
                      <a:pt x="831" y="256"/>
                      <a:pt x="827" y="254"/>
                      <a:pt x="824" y="252"/>
                    </a:cubicBezTo>
                    <a:cubicBezTo>
                      <a:pt x="878" y="224"/>
                      <a:pt x="928" y="192"/>
                      <a:pt x="971" y="149"/>
                    </a:cubicBezTo>
                    <a:cubicBezTo>
                      <a:pt x="982" y="138"/>
                      <a:pt x="991" y="124"/>
                      <a:pt x="999" y="110"/>
                    </a:cubicBezTo>
                    <a:cubicBezTo>
                      <a:pt x="1014" y="80"/>
                      <a:pt x="1003" y="55"/>
                      <a:pt x="971" y="47"/>
                    </a:cubicBezTo>
                    <a:close/>
                    <a:moveTo>
                      <a:pt x="710" y="92"/>
                    </a:moveTo>
                    <a:cubicBezTo>
                      <a:pt x="757" y="69"/>
                      <a:pt x="803" y="47"/>
                      <a:pt x="855" y="39"/>
                    </a:cubicBezTo>
                    <a:cubicBezTo>
                      <a:pt x="865" y="37"/>
                      <a:pt x="876" y="38"/>
                      <a:pt x="886" y="39"/>
                    </a:cubicBezTo>
                    <a:cubicBezTo>
                      <a:pt x="886" y="44"/>
                      <a:pt x="887" y="51"/>
                      <a:pt x="899" y="52"/>
                    </a:cubicBezTo>
                    <a:cubicBezTo>
                      <a:pt x="909" y="52"/>
                      <a:pt x="922" y="49"/>
                      <a:pt x="930" y="46"/>
                    </a:cubicBezTo>
                    <a:cubicBezTo>
                      <a:pt x="933" y="47"/>
                      <a:pt x="935" y="47"/>
                      <a:pt x="937" y="48"/>
                    </a:cubicBezTo>
                    <a:cubicBezTo>
                      <a:pt x="944" y="49"/>
                      <a:pt x="950" y="51"/>
                      <a:pt x="956" y="52"/>
                    </a:cubicBezTo>
                    <a:cubicBezTo>
                      <a:pt x="920" y="64"/>
                      <a:pt x="883" y="73"/>
                      <a:pt x="849" y="87"/>
                    </a:cubicBezTo>
                    <a:cubicBezTo>
                      <a:pt x="760" y="121"/>
                      <a:pt x="678" y="168"/>
                      <a:pt x="597" y="216"/>
                    </a:cubicBezTo>
                    <a:cubicBezTo>
                      <a:pt x="585" y="223"/>
                      <a:pt x="585" y="223"/>
                      <a:pt x="576" y="214"/>
                    </a:cubicBezTo>
                    <a:cubicBezTo>
                      <a:pt x="593" y="200"/>
                      <a:pt x="611" y="187"/>
                      <a:pt x="628" y="173"/>
                    </a:cubicBezTo>
                    <a:cubicBezTo>
                      <a:pt x="645" y="180"/>
                      <a:pt x="662" y="176"/>
                      <a:pt x="671" y="163"/>
                    </a:cubicBezTo>
                    <a:cubicBezTo>
                      <a:pt x="674" y="159"/>
                      <a:pt x="676" y="153"/>
                      <a:pt x="677" y="147"/>
                    </a:cubicBezTo>
                    <a:cubicBezTo>
                      <a:pt x="681" y="147"/>
                      <a:pt x="685" y="143"/>
                      <a:pt x="685" y="139"/>
                    </a:cubicBezTo>
                    <a:cubicBezTo>
                      <a:pt x="685" y="135"/>
                      <a:pt x="681" y="131"/>
                      <a:pt x="677" y="131"/>
                    </a:cubicBezTo>
                    <a:cubicBezTo>
                      <a:pt x="677" y="131"/>
                      <a:pt x="677" y="131"/>
                      <a:pt x="676" y="131"/>
                    </a:cubicBezTo>
                    <a:cubicBezTo>
                      <a:pt x="675" y="125"/>
                      <a:pt x="673" y="119"/>
                      <a:pt x="671" y="113"/>
                    </a:cubicBezTo>
                    <a:cubicBezTo>
                      <a:pt x="684" y="106"/>
                      <a:pt x="697" y="99"/>
                      <a:pt x="710" y="92"/>
                    </a:cubicBezTo>
                    <a:close/>
                    <a:moveTo>
                      <a:pt x="582" y="233"/>
                    </a:moveTo>
                    <a:cubicBezTo>
                      <a:pt x="577" y="235"/>
                      <a:pt x="572" y="239"/>
                      <a:pt x="567" y="239"/>
                    </a:cubicBezTo>
                    <a:cubicBezTo>
                      <a:pt x="561" y="238"/>
                      <a:pt x="555" y="234"/>
                      <a:pt x="548" y="231"/>
                    </a:cubicBezTo>
                    <a:cubicBezTo>
                      <a:pt x="554" y="227"/>
                      <a:pt x="558" y="225"/>
                      <a:pt x="562" y="222"/>
                    </a:cubicBezTo>
                    <a:cubicBezTo>
                      <a:pt x="570" y="216"/>
                      <a:pt x="575" y="223"/>
                      <a:pt x="581" y="226"/>
                    </a:cubicBezTo>
                    <a:cubicBezTo>
                      <a:pt x="582" y="227"/>
                      <a:pt x="583" y="233"/>
                      <a:pt x="582" y="233"/>
                    </a:cubicBezTo>
                    <a:close/>
                    <a:moveTo>
                      <a:pt x="623" y="142"/>
                    </a:moveTo>
                    <a:cubicBezTo>
                      <a:pt x="619" y="147"/>
                      <a:pt x="614" y="153"/>
                      <a:pt x="607" y="159"/>
                    </a:cubicBezTo>
                    <a:cubicBezTo>
                      <a:pt x="606" y="159"/>
                      <a:pt x="605" y="158"/>
                      <a:pt x="604" y="157"/>
                    </a:cubicBezTo>
                    <a:cubicBezTo>
                      <a:pt x="592" y="146"/>
                      <a:pt x="584" y="131"/>
                      <a:pt x="582" y="117"/>
                    </a:cubicBezTo>
                    <a:cubicBezTo>
                      <a:pt x="592" y="113"/>
                      <a:pt x="601" y="111"/>
                      <a:pt x="607" y="110"/>
                    </a:cubicBezTo>
                    <a:cubicBezTo>
                      <a:pt x="602" y="121"/>
                      <a:pt x="608" y="134"/>
                      <a:pt x="623" y="142"/>
                    </a:cubicBezTo>
                    <a:close/>
                    <a:moveTo>
                      <a:pt x="653" y="123"/>
                    </a:moveTo>
                    <a:cubicBezTo>
                      <a:pt x="659" y="120"/>
                      <a:pt x="664" y="117"/>
                      <a:pt x="670" y="114"/>
                    </a:cubicBezTo>
                    <a:cubicBezTo>
                      <a:pt x="672" y="120"/>
                      <a:pt x="674" y="126"/>
                      <a:pt x="675" y="131"/>
                    </a:cubicBezTo>
                    <a:cubicBezTo>
                      <a:pt x="672" y="132"/>
                      <a:pt x="669" y="135"/>
                      <a:pt x="669" y="139"/>
                    </a:cubicBezTo>
                    <a:cubicBezTo>
                      <a:pt x="669" y="143"/>
                      <a:pt x="672" y="146"/>
                      <a:pt x="675" y="146"/>
                    </a:cubicBezTo>
                    <a:cubicBezTo>
                      <a:pt x="674" y="152"/>
                      <a:pt x="672" y="157"/>
                      <a:pt x="669" y="161"/>
                    </a:cubicBezTo>
                    <a:cubicBezTo>
                      <a:pt x="660" y="174"/>
                      <a:pt x="645" y="177"/>
                      <a:pt x="629" y="172"/>
                    </a:cubicBezTo>
                    <a:cubicBezTo>
                      <a:pt x="630" y="171"/>
                      <a:pt x="632" y="170"/>
                      <a:pt x="633" y="169"/>
                    </a:cubicBezTo>
                    <a:cubicBezTo>
                      <a:pt x="647" y="157"/>
                      <a:pt x="665" y="146"/>
                      <a:pt x="653" y="123"/>
                    </a:cubicBezTo>
                    <a:close/>
                    <a:moveTo>
                      <a:pt x="587" y="85"/>
                    </a:moveTo>
                    <a:cubicBezTo>
                      <a:pt x="600" y="66"/>
                      <a:pt x="629" y="68"/>
                      <a:pt x="652" y="89"/>
                    </a:cubicBezTo>
                    <a:cubicBezTo>
                      <a:pt x="657" y="94"/>
                      <a:pt x="662" y="100"/>
                      <a:pt x="665" y="106"/>
                    </a:cubicBezTo>
                    <a:cubicBezTo>
                      <a:pt x="664" y="106"/>
                      <a:pt x="664" y="107"/>
                      <a:pt x="663" y="107"/>
                    </a:cubicBezTo>
                    <a:cubicBezTo>
                      <a:pt x="645" y="116"/>
                      <a:pt x="649" y="118"/>
                      <a:pt x="636" y="106"/>
                    </a:cubicBezTo>
                    <a:cubicBezTo>
                      <a:pt x="630" y="101"/>
                      <a:pt x="617" y="99"/>
                      <a:pt x="608" y="101"/>
                    </a:cubicBezTo>
                    <a:cubicBezTo>
                      <a:pt x="599" y="103"/>
                      <a:pt x="590" y="106"/>
                      <a:pt x="581" y="110"/>
                    </a:cubicBezTo>
                    <a:cubicBezTo>
                      <a:pt x="581" y="100"/>
                      <a:pt x="583" y="92"/>
                      <a:pt x="587" y="85"/>
                    </a:cubicBezTo>
                    <a:close/>
                    <a:moveTo>
                      <a:pt x="581" y="117"/>
                    </a:moveTo>
                    <a:cubicBezTo>
                      <a:pt x="584" y="132"/>
                      <a:pt x="592" y="147"/>
                      <a:pt x="605" y="159"/>
                    </a:cubicBezTo>
                    <a:cubicBezTo>
                      <a:pt x="605" y="159"/>
                      <a:pt x="606" y="160"/>
                      <a:pt x="606" y="160"/>
                    </a:cubicBezTo>
                    <a:cubicBezTo>
                      <a:pt x="561" y="201"/>
                      <a:pt x="463" y="252"/>
                      <a:pt x="427" y="249"/>
                    </a:cubicBezTo>
                    <a:cubicBezTo>
                      <a:pt x="438" y="243"/>
                      <a:pt x="447" y="237"/>
                      <a:pt x="456" y="231"/>
                    </a:cubicBezTo>
                    <a:cubicBezTo>
                      <a:pt x="467" y="225"/>
                      <a:pt x="476" y="215"/>
                      <a:pt x="488" y="210"/>
                    </a:cubicBezTo>
                    <a:cubicBezTo>
                      <a:pt x="511" y="200"/>
                      <a:pt x="516" y="184"/>
                      <a:pt x="498" y="167"/>
                    </a:cubicBezTo>
                    <a:cubicBezTo>
                      <a:pt x="512" y="151"/>
                      <a:pt x="551" y="129"/>
                      <a:pt x="581" y="117"/>
                    </a:cubicBezTo>
                    <a:close/>
                    <a:moveTo>
                      <a:pt x="496" y="173"/>
                    </a:moveTo>
                    <a:cubicBezTo>
                      <a:pt x="504" y="178"/>
                      <a:pt x="505" y="187"/>
                      <a:pt x="497" y="195"/>
                    </a:cubicBezTo>
                    <a:cubicBezTo>
                      <a:pt x="486" y="189"/>
                      <a:pt x="475" y="184"/>
                      <a:pt x="464" y="178"/>
                    </a:cubicBezTo>
                    <a:cubicBezTo>
                      <a:pt x="474" y="162"/>
                      <a:pt x="480" y="164"/>
                      <a:pt x="496" y="173"/>
                    </a:cubicBezTo>
                    <a:close/>
                    <a:moveTo>
                      <a:pt x="484" y="28"/>
                    </a:moveTo>
                    <a:cubicBezTo>
                      <a:pt x="497" y="9"/>
                      <a:pt x="526" y="11"/>
                      <a:pt x="549" y="32"/>
                    </a:cubicBezTo>
                    <a:cubicBezTo>
                      <a:pt x="571" y="53"/>
                      <a:pt x="579" y="85"/>
                      <a:pt x="566" y="104"/>
                    </a:cubicBezTo>
                    <a:cubicBezTo>
                      <a:pt x="558" y="115"/>
                      <a:pt x="545" y="119"/>
                      <a:pt x="532" y="116"/>
                    </a:cubicBezTo>
                    <a:cubicBezTo>
                      <a:pt x="535" y="112"/>
                      <a:pt x="539" y="108"/>
                      <a:pt x="543" y="105"/>
                    </a:cubicBezTo>
                    <a:cubicBezTo>
                      <a:pt x="553" y="94"/>
                      <a:pt x="553" y="81"/>
                      <a:pt x="547" y="68"/>
                    </a:cubicBezTo>
                    <a:cubicBezTo>
                      <a:pt x="537" y="46"/>
                      <a:pt x="516" y="35"/>
                      <a:pt x="493" y="43"/>
                    </a:cubicBezTo>
                    <a:cubicBezTo>
                      <a:pt x="488" y="44"/>
                      <a:pt x="483" y="46"/>
                      <a:pt x="478" y="48"/>
                    </a:cubicBezTo>
                    <a:cubicBezTo>
                      <a:pt x="478" y="40"/>
                      <a:pt x="480" y="33"/>
                      <a:pt x="484" y="28"/>
                    </a:cubicBezTo>
                    <a:close/>
                    <a:moveTo>
                      <a:pt x="506" y="104"/>
                    </a:moveTo>
                    <a:cubicBezTo>
                      <a:pt x="505" y="103"/>
                      <a:pt x="503" y="101"/>
                      <a:pt x="501" y="100"/>
                    </a:cubicBezTo>
                    <a:cubicBezTo>
                      <a:pt x="488" y="87"/>
                      <a:pt x="479" y="71"/>
                      <a:pt x="478" y="55"/>
                    </a:cubicBezTo>
                    <a:cubicBezTo>
                      <a:pt x="484" y="54"/>
                      <a:pt x="489" y="53"/>
                      <a:pt x="492" y="54"/>
                    </a:cubicBezTo>
                    <a:cubicBezTo>
                      <a:pt x="491" y="72"/>
                      <a:pt x="503" y="88"/>
                      <a:pt x="517" y="97"/>
                    </a:cubicBezTo>
                    <a:cubicBezTo>
                      <a:pt x="514" y="99"/>
                      <a:pt x="510" y="102"/>
                      <a:pt x="506" y="104"/>
                    </a:cubicBezTo>
                    <a:close/>
                    <a:moveTo>
                      <a:pt x="127" y="16"/>
                    </a:moveTo>
                    <a:cubicBezTo>
                      <a:pt x="127" y="15"/>
                      <a:pt x="127" y="14"/>
                      <a:pt x="127" y="13"/>
                    </a:cubicBezTo>
                    <a:cubicBezTo>
                      <a:pt x="132" y="13"/>
                      <a:pt x="137" y="12"/>
                      <a:pt x="142" y="14"/>
                    </a:cubicBezTo>
                    <a:cubicBezTo>
                      <a:pt x="222" y="49"/>
                      <a:pt x="303" y="84"/>
                      <a:pt x="384" y="119"/>
                    </a:cubicBezTo>
                    <a:cubicBezTo>
                      <a:pt x="394" y="124"/>
                      <a:pt x="404" y="129"/>
                      <a:pt x="414" y="134"/>
                    </a:cubicBezTo>
                    <a:cubicBezTo>
                      <a:pt x="404" y="153"/>
                      <a:pt x="397" y="155"/>
                      <a:pt x="380" y="146"/>
                    </a:cubicBezTo>
                    <a:cubicBezTo>
                      <a:pt x="324" y="117"/>
                      <a:pt x="267" y="88"/>
                      <a:pt x="211" y="59"/>
                    </a:cubicBezTo>
                    <a:cubicBezTo>
                      <a:pt x="183" y="45"/>
                      <a:pt x="155" y="30"/>
                      <a:pt x="127" y="16"/>
                    </a:cubicBezTo>
                    <a:close/>
                    <a:moveTo>
                      <a:pt x="342" y="202"/>
                    </a:moveTo>
                    <a:cubicBezTo>
                      <a:pt x="345" y="199"/>
                      <a:pt x="348" y="196"/>
                      <a:pt x="352" y="194"/>
                    </a:cubicBezTo>
                    <a:cubicBezTo>
                      <a:pt x="371" y="179"/>
                      <a:pt x="392" y="166"/>
                      <a:pt x="411" y="151"/>
                    </a:cubicBezTo>
                    <a:cubicBezTo>
                      <a:pt x="425" y="139"/>
                      <a:pt x="424" y="133"/>
                      <a:pt x="408" y="124"/>
                    </a:cubicBezTo>
                    <a:cubicBezTo>
                      <a:pt x="399" y="119"/>
                      <a:pt x="389" y="114"/>
                      <a:pt x="379" y="108"/>
                    </a:cubicBezTo>
                    <a:cubicBezTo>
                      <a:pt x="405" y="89"/>
                      <a:pt x="452" y="62"/>
                      <a:pt x="477" y="56"/>
                    </a:cubicBezTo>
                    <a:cubicBezTo>
                      <a:pt x="479" y="71"/>
                      <a:pt x="487" y="88"/>
                      <a:pt x="501" y="101"/>
                    </a:cubicBezTo>
                    <a:cubicBezTo>
                      <a:pt x="503" y="102"/>
                      <a:pt x="504" y="104"/>
                      <a:pt x="506" y="105"/>
                    </a:cubicBezTo>
                    <a:cubicBezTo>
                      <a:pt x="456" y="142"/>
                      <a:pt x="410" y="190"/>
                      <a:pt x="342" y="202"/>
                    </a:cubicBezTo>
                    <a:close/>
                    <a:moveTo>
                      <a:pt x="873" y="346"/>
                    </a:moveTo>
                    <a:cubicBezTo>
                      <a:pt x="869" y="349"/>
                      <a:pt x="866" y="351"/>
                      <a:pt x="863" y="353"/>
                    </a:cubicBezTo>
                    <a:cubicBezTo>
                      <a:pt x="856" y="345"/>
                      <a:pt x="851" y="336"/>
                      <a:pt x="850" y="327"/>
                    </a:cubicBezTo>
                    <a:cubicBezTo>
                      <a:pt x="853" y="325"/>
                      <a:pt x="856" y="324"/>
                      <a:pt x="860" y="322"/>
                    </a:cubicBezTo>
                    <a:cubicBezTo>
                      <a:pt x="856" y="335"/>
                      <a:pt x="859" y="344"/>
                      <a:pt x="873" y="346"/>
                    </a:cubicBezTo>
                    <a:close/>
                    <a:moveTo>
                      <a:pt x="854" y="305"/>
                    </a:moveTo>
                    <a:cubicBezTo>
                      <a:pt x="863" y="292"/>
                      <a:pt x="884" y="294"/>
                      <a:pt x="900" y="308"/>
                    </a:cubicBezTo>
                    <a:cubicBezTo>
                      <a:pt x="915" y="323"/>
                      <a:pt x="921" y="346"/>
                      <a:pt x="911" y="359"/>
                    </a:cubicBezTo>
                    <a:cubicBezTo>
                      <a:pt x="905" y="369"/>
                      <a:pt x="893" y="371"/>
                      <a:pt x="881" y="366"/>
                    </a:cubicBezTo>
                    <a:cubicBezTo>
                      <a:pt x="884" y="363"/>
                      <a:pt x="888" y="360"/>
                      <a:pt x="891" y="357"/>
                    </a:cubicBezTo>
                    <a:cubicBezTo>
                      <a:pt x="901" y="348"/>
                      <a:pt x="903" y="340"/>
                      <a:pt x="896" y="328"/>
                    </a:cubicBezTo>
                    <a:cubicBezTo>
                      <a:pt x="889" y="315"/>
                      <a:pt x="876" y="308"/>
                      <a:pt x="865" y="313"/>
                    </a:cubicBezTo>
                    <a:cubicBezTo>
                      <a:pt x="860" y="315"/>
                      <a:pt x="855" y="317"/>
                      <a:pt x="849" y="319"/>
                    </a:cubicBezTo>
                    <a:cubicBezTo>
                      <a:pt x="850" y="314"/>
                      <a:pt x="851" y="309"/>
                      <a:pt x="854" y="305"/>
                    </a:cubicBezTo>
                    <a:close/>
                    <a:moveTo>
                      <a:pt x="809" y="345"/>
                    </a:moveTo>
                    <a:cubicBezTo>
                      <a:pt x="823" y="339"/>
                      <a:pt x="836" y="333"/>
                      <a:pt x="849" y="327"/>
                    </a:cubicBezTo>
                    <a:cubicBezTo>
                      <a:pt x="851" y="336"/>
                      <a:pt x="855" y="345"/>
                      <a:pt x="862" y="353"/>
                    </a:cubicBezTo>
                    <a:cubicBezTo>
                      <a:pt x="837" y="370"/>
                      <a:pt x="810" y="385"/>
                      <a:pt x="779" y="391"/>
                    </a:cubicBezTo>
                    <a:cubicBezTo>
                      <a:pt x="784" y="386"/>
                      <a:pt x="789" y="383"/>
                      <a:pt x="795" y="380"/>
                    </a:cubicBezTo>
                    <a:cubicBezTo>
                      <a:pt x="813" y="370"/>
                      <a:pt x="816" y="365"/>
                      <a:pt x="809" y="345"/>
                    </a:cubicBezTo>
                    <a:close/>
                    <a:moveTo>
                      <a:pt x="783" y="353"/>
                    </a:moveTo>
                    <a:cubicBezTo>
                      <a:pt x="799" y="346"/>
                      <a:pt x="807" y="350"/>
                      <a:pt x="806" y="365"/>
                    </a:cubicBezTo>
                    <a:cubicBezTo>
                      <a:pt x="799" y="361"/>
                      <a:pt x="792" y="358"/>
                      <a:pt x="783" y="353"/>
                    </a:cubicBezTo>
                    <a:close/>
                    <a:moveTo>
                      <a:pt x="665" y="381"/>
                    </a:moveTo>
                    <a:cubicBezTo>
                      <a:pt x="668" y="379"/>
                      <a:pt x="672" y="377"/>
                      <a:pt x="675" y="375"/>
                    </a:cubicBezTo>
                    <a:cubicBezTo>
                      <a:pt x="691" y="366"/>
                      <a:pt x="707" y="357"/>
                      <a:pt x="722" y="347"/>
                    </a:cubicBezTo>
                    <a:cubicBezTo>
                      <a:pt x="734" y="338"/>
                      <a:pt x="743" y="327"/>
                      <a:pt x="734" y="308"/>
                    </a:cubicBezTo>
                    <a:cubicBezTo>
                      <a:pt x="752" y="302"/>
                      <a:pt x="769" y="295"/>
                      <a:pt x="786" y="288"/>
                    </a:cubicBezTo>
                    <a:cubicBezTo>
                      <a:pt x="789" y="295"/>
                      <a:pt x="794" y="302"/>
                      <a:pt x="800" y="308"/>
                    </a:cubicBezTo>
                    <a:cubicBezTo>
                      <a:pt x="800" y="308"/>
                      <a:pt x="801" y="308"/>
                      <a:pt x="801" y="309"/>
                    </a:cubicBezTo>
                    <a:cubicBezTo>
                      <a:pt x="765" y="349"/>
                      <a:pt x="720" y="375"/>
                      <a:pt x="665" y="381"/>
                    </a:cubicBezTo>
                    <a:close/>
                    <a:moveTo>
                      <a:pt x="704" y="322"/>
                    </a:moveTo>
                    <a:cubicBezTo>
                      <a:pt x="704" y="320"/>
                      <a:pt x="704" y="318"/>
                      <a:pt x="705" y="317"/>
                    </a:cubicBezTo>
                    <a:cubicBezTo>
                      <a:pt x="711" y="317"/>
                      <a:pt x="718" y="317"/>
                      <a:pt x="725" y="318"/>
                    </a:cubicBezTo>
                    <a:cubicBezTo>
                      <a:pt x="727" y="318"/>
                      <a:pt x="727" y="323"/>
                      <a:pt x="729" y="326"/>
                    </a:cubicBezTo>
                    <a:cubicBezTo>
                      <a:pt x="726" y="327"/>
                      <a:pt x="722" y="330"/>
                      <a:pt x="720" y="329"/>
                    </a:cubicBezTo>
                    <a:cubicBezTo>
                      <a:pt x="715" y="327"/>
                      <a:pt x="710" y="324"/>
                      <a:pt x="704" y="322"/>
                    </a:cubicBezTo>
                    <a:close/>
                    <a:moveTo>
                      <a:pt x="808" y="301"/>
                    </a:moveTo>
                    <a:cubicBezTo>
                      <a:pt x="806" y="303"/>
                      <a:pt x="804" y="306"/>
                      <a:pt x="801" y="308"/>
                    </a:cubicBezTo>
                    <a:cubicBezTo>
                      <a:pt x="801" y="308"/>
                      <a:pt x="800" y="307"/>
                      <a:pt x="800" y="307"/>
                    </a:cubicBezTo>
                    <a:cubicBezTo>
                      <a:pt x="794" y="301"/>
                      <a:pt x="789" y="295"/>
                      <a:pt x="787" y="288"/>
                    </a:cubicBezTo>
                    <a:cubicBezTo>
                      <a:pt x="791" y="286"/>
                      <a:pt x="795" y="285"/>
                      <a:pt x="799" y="283"/>
                    </a:cubicBezTo>
                    <a:cubicBezTo>
                      <a:pt x="796" y="292"/>
                      <a:pt x="800" y="298"/>
                      <a:pt x="808" y="301"/>
                    </a:cubicBezTo>
                    <a:close/>
                    <a:moveTo>
                      <a:pt x="833" y="259"/>
                    </a:moveTo>
                    <a:cubicBezTo>
                      <a:pt x="849" y="274"/>
                      <a:pt x="855" y="296"/>
                      <a:pt x="845" y="310"/>
                    </a:cubicBezTo>
                    <a:cubicBezTo>
                      <a:pt x="841" y="316"/>
                      <a:pt x="833" y="319"/>
                      <a:pt x="825" y="319"/>
                    </a:cubicBezTo>
                    <a:cubicBezTo>
                      <a:pt x="826" y="318"/>
                      <a:pt x="826" y="317"/>
                      <a:pt x="827" y="317"/>
                    </a:cubicBezTo>
                    <a:cubicBezTo>
                      <a:pt x="837" y="309"/>
                      <a:pt x="838" y="299"/>
                      <a:pt x="833" y="288"/>
                    </a:cubicBezTo>
                    <a:cubicBezTo>
                      <a:pt x="829" y="278"/>
                      <a:pt x="822" y="269"/>
                      <a:pt x="808" y="271"/>
                    </a:cubicBezTo>
                    <a:cubicBezTo>
                      <a:pt x="801" y="272"/>
                      <a:pt x="794" y="273"/>
                      <a:pt x="786" y="272"/>
                    </a:cubicBezTo>
                    <a:cubicBezTo>
                      <a:pt x="795" y="267"/>
                      <a:pt x="804" y="262"/>
                      <a:pt x="814" y="257"/>
                    </a:cubicBezTo>
                    <a:cubicBezTo>
                      <a:pt x="817" y="255"/>
                      <a:pt x="820" y="254"/>
                      <a:pt x="824" y="252"/>
                    </a:cubicBezTo>
                    <a:cubicBezTo>
                      <a:pt x="827" y="254"/>
                      <a:pt x="830" y="256"/>
                      <a:pt x="833" y="259"/>
                    </a:cubicBezTo>
                    <a:close/>
                    <a:moveTo>
                      <a:pt x="684" y="273"/>
                    </a:moveTo>
                    <a:cubicBezTo>
                      <a:pt x="549" y="340"/>
                      <a:pt x="414" y="403"/>
                      <a:pt x="272" y="455"/>
                    </a:cubicBezTo>
                    <a:cubicBezTo>
                      <a:pt x="237" y="468"/>
                      <a:pt x="200" y="478"/>
                      <a:pt x="163" y="488"/>
                    </a:cubicBezTo>
                    <a:cubicBezTo>
                      <a:pt x="147" y="492"/>
                      <a:pt x="143" y="486"/>
                      <a:pt x="145" y="469"/>
                    </a:cubicBezTo>
                    <a:cubicBezTo>
                      <a:pt x="187" y="469"/>
                      <a:pt x="226" y="460"/>
                      <a:pt x="266" y="439"/>
                    </a:cubicBezTo>
                    <a:cubicBezTo>
                      <a:pt x="256" y="434"/>
                      <a:pt x="249" y="430"/>
                      <a:pt x="241" y="427"/>
                    </a:cubicBezTo>
                    <a:cubicBezTo>
                      <a:pt x="209" y="410"/>
                      <a:pt x="177" y="394"/>
                      <a:pt x="146" y="378"/>
                    </a:cubicBezTo>
                    <a:cubicBezTo>
                      <a:pt x="142" y="376"/>
                      <a:pt x="136" y="371"/>
                      <a:pt x="136" y="368"/>
                    </a:cubicBezTo>
                    <a:cubicBezTo>
                      <a:pt x="134" y="342"/>
                      <a:pt x="133" y="316"/>
                      <a:pt x="133" y="289"/>
                    </a:cubicBezTo>
                    <a:cubicBezTo>
                      <a:pt x="133" y="283"/>
                      <a:pt x="139" y="273"/>
                      <a:pt x="145" y="271"/>
                    </a:cubicBezTo>
                    <a:cubicBezTo>
                      <a:pt x="151" y="268"/>
                      <a:pt x="161" y="271"/>
                      <a:pt x="168" y="274"/>
                    </a:cubicBezTo>
                    <a:cubicBezTo>
                      <a:pt x="173" y="276"/>
                      <a:pt x="177" y="282"/>
                      <a:pt x="181" y="287"/>
                    </a:cubicBezTo>
                    <a:cubicBezTo>
                      <a:pt x="202" y="316"/>
                      <a:pt x="223" y="345"/>
                      <a:pt x="244" y="374"/>
                    </a:cubicBezTo>
                    <a:cubicBezTo>
                      <a:pt x="250" y="383"/>
                      <a:pt x="255" y="382"/>
                      <a:pt x="262" y="377"/>
                    </a:cubicBezTo>
                    <a:cubicBezTo>
                      <a:pt x="263" y="376"/>
                      <a:pt x="264" y="375"/>
                      <a:pt x="265" y="375"/>
                    </a:cubicBezTo>
                    <a:cubicBezTo>
                      <a:pt x="266" y="374"/>
                      <a:pt x="301" y="350"/>
                      <a:pt x="332" y="329"/>
                    </a:cubicBezTo>
                    <a:cubicBezTo>
                      <a:pt x="346" y="322"/>
                      <a:pt x="361" y="313"/>
                      <a:pt x="375" y="306"/>
                    </a:cubicBezTo>
                    <a:cubicBezTo>
                      <a:pt x="392" y="298"/>
                      <a:pt x="395" y="300"/>
                      <a:pt x="406" y="317"/>
                    </a:cubicBezTo>
                    <a:cubicBezTo>
                      <a:pt x="361" y="343"/>
                      <a:pt x="316" y="369"/>
                      <a:pt x="271" y="395"/>
                    </a:cubicBezTo>
                    <a:cubicBezTo>
                      <a:pt x="271" y="396"/>
                      <a:pt x="272" y="397"/>
                      <a:pt x="272" y="398"/>
                    </a:cubicBezTo>
                    <a:cubicBezTo>
                      <a:pt x="274" y="398"/>
                      <a:pt x="276" y="397"/>
                      <a:pt x="278" y="396"/>
                    </a:cubicBezTo>
                    <a:cubicBezTo>
                      <a:pt x="371" y="351"/>
                      <a:pt x="464" y="306"/>
                      <a:pt x="556" y="261"/>
                    </a:cubicBezTo>
                    <a:cubicBezTo>
                      <a:pt x="567" y="256"/>
                      <a:pt x="581" y="249"/>
                      <a:pt x="586" y="240"/>
                    </a:cubicBezTo>
                    <a:cubicBezTo>
                      <a:pt x="592" y="228"/>
                      <a:pt x="601" y="221"/>
                      <a:pt x="611" y="215"/>
                    </a:cubicBezTo>
                    <a:cubicBezTo>
                      <a:pt x="629" y="205"/>
                      <a:pt x="646" y="194"/>
                      <a:pt x="664" y="184"/>
                    </a:cubicBezTo>
                    <a:cubicBezTo>
                      <a:pt x="745" y="139"/>
                      <a:pt x="828" y="97"/>
                      <a:pt x="918" y="71"/>
                    </a:cubicBezTo>
                    <a:cubicBezTo>
                      <a:pt x="937" y="65"/>
                      <a:pt x="956" y="59"/>
                      <a:pt x="976" y="64"/>
                    </a:cubicBezTo>
                    <a:cubicBezTo>
                      <a:pt x="981" y="65"/>
                      <a:pt x="985" y="67"/>
                      <a:pt x="987" y="69"/>
                    </a:cubicBezTo>
                    <a:cubicBezTo>
                      <a:pt x="983" y="72"/>
                      <a:pt x="977" y="76"/>
                      <a:pt x="969" y="82"/>
                    </a:cubicBezTo>
                    <a:cubicBezTo>
                      <a:pt x="966" y="84"/>
                      <a:pt x="962" y="86"/>
                      <a:pt x="959" y="89"/>
                    </a:cubicBezTo>
                    <a:cubicBezTo>
                      <a:pt x="955" y="91"/>
                      <a:pt x="951" y="94"/>
                      <a:pt x="947" y="97"/>
                    </a:cubicBezTo>
                    <a:cubicBezTo>
                      <a:pt x="938" y="102"/>
                      <a:pt x="930" y="108"/>
                      <a:pt x="921" y="113"/>
                    </a:cubicBezTo>
                    <a:cubicBezTo>
                      <a:pt x="885" y="136"/>
                      <a:pt x="850" y="158"/>
                      <a:pt x="850" y="158"/>
                    </a:cubicBezTo>
                    <a:cubicBezTo>
                      <a:pt x="850" y="158"/>
                      <a:pt x="887" y="138"/>
                      <a:pt x="924" y="118"/>
                    </a:cubicBezTo>
                    <a:cubicBezTo>
                      <a:pt x="933" y="113"/>
                      <a:pt x="942" y="108"/>
                      <a:pt x="951" y="103"/>
                    </a:cubicBezTo>
                    <a:cubicBezTo>
                      <a:pt x="955" y="101"/>
                      <a:pt x="959" y="98"/>
                      <a:pt x="963" y="96"/>
                    </a:cubicBezTo>
                    <a:cubicBezTo>
                      <a:pt x="963" y="96"/>
                      <a:pt x="963" y="96"/>
                      <a:pt x="963" y="96"/>
                    </a:cubicBezTo>
                    <a:cubicBezTo>
                      <a:pt x="957" y="100"/>
                      <a:pt x="950" y="105"/>
                      <a:pt x="943" y="110"/>
                    </a:cubicBezTo>
                    <a:cubicBezTo>
                      <a:pt x="934" y="116"/>
                      <a:pt x="923" y="123"/>
                      <a:pt x="913" y="129"/>
                    </a:cubicBezTo>
                    <a:cubicBezTo>
                      <a:pt x="903" y="136"/>
                      <a:pt x="893" y="143"/>
                      <a:pt x="883" y="149"/>
                    </a:cubicBezTo>
                    <a:cubicBezTo>
                      <a:pt x="873" y="155"/>
                      <a:pt x="864" y="160"/>
                      <a:pt x="856" y="165"/>
                    </a:cubicBezTo>
                    <a:cubicBezTo>
                      <a:pt x="841" y="175"/>
                      <a:pt x="830" y="181"/>
                      <a:pt x="830" y="181"/>
                    </a:cubicBezTo>
                    <a:cubicBezTo>
                      <a:pt x="830" y="181"/>
                      <a:pt x="841" y="176"/>
                      <a:pt x="857" y="167"/>
                    </a:cubicBezTo>
                    <a:cubicBezTo>
                      <a:pt x="865" y="162"/>
                      <a:pt x="875" y="157"/>
                      <a:pt x="885" y="152"/>
                    </a:cubicBezTo>
                    <a:cubicBezTo>
                      <a:pt x="895" y="146"/>
                      <a:pt x="905" y="140"/>
                      <a:pt x="916" y="134"/>
                    </a:cubicBezTo>
                    <a:cubicBezTo>
                      <a:pt x="927" y="128"/>
                      <a:pt x="937" y="122"/>
                      <a:pt x="947" y="116"/>
                    </a:cubicBezTo>
                    <a:cubicBezTo>
                      <a:pt x="957" y="110"/>
                      <a:pt x="966" y="105"/>
                      <a:pt x="974" y="100"/>
                    </a:cubicBezTo>
                    <a:cubicBezTo>
                      <a:pt x="974" y="100"/>
                      <a:pt x="975" y="100"/>
                      <a:pt x="975" y="99"/>
                    </a:cubicBezTo>
                    <a:cubicBezTo>
                      <a:pt x="975" y="99"/>
                      <a:pt x="975" y="100"/>
                      <a:pt x="975" y="100"/>
                    </a:cubicBezTo>
                    <a:cubicBezTo>
                      <a:pt x="971" y="102"/>
                      <a:pt x="966" y="105"/>
                      <a:pt x="961" y="109"/>
                    </a:cubicBezTo>
                    <a:cubicBezTo>
                      <a:pt x="953" y="114"/>
                      <a:pt x="943" y="121"/>
                      <a:pt x="932" y="127"/>
                    </a:cubicBezTo>
                    <a:cubicBezTo>
                      <a:pt x="927" y="131"/>
                      <a:pt x="922" y="134"/>
                      <a:pt x="916" y="138"/>
                    </a:cubicBezTo>
                    <a:cubicBezTo>
                      <a:pt x="910" y="141"/>
                      <a:pt x="905" y="145"/>
                      <a:pt x="899" y="149"/>
                    </a:cubicBezTo>
                    <a:cubicBezTo>
                      <a:pt x="853" y="177"/>
                      <a:pt x="808" y="206"/>
                      <a:pt x="808" y="206"/>
                    </a:cubicBezTo>
                    <a:cubicBezTo>
                      <a:pt x="808" y="206"/>
                      <a:pt x="855" y="179"/>
                      <a:pt x="902" y="153"/>
                    </a:cubicBezTo>
                    <a:cubicBezTo>
                      <a:pt x="908" y="150"/>
                      <a:pt x="914" y="147"/>
                      <a:pt x="919" y="143"/>
                    </a:cubicBezTo>
                    <a:cubicBezTo>
                      <a:pt x="924" y="141"/>
                      <a:pt x="929" y="138"/>
                      <a:pt x="934" y="135"/>
                    </a:cubicBezTo>
                    <a:cubicBezTo>
                      <a:pt x="918" y="147"/>
                      <a:pt x="902" y="159"/>
                      <a:pt x="885" y="169"/>
                    </a:cubicBezTo>
                    <a:cubicBezTo>
                      <a:pt x="819" y="205"/>
                      <a:pt x="751" y="240"/>
                      <a:pt x="684" y="27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395"/>
              <p:cNvSpPr/>
              <p:nvPr/>
            </p:nvSpPr>
            <p:spPr bwMode="auto">
              <a:xfrm>
                <a:off x="348" y="3807"/>
                <a:ext cx="1242" cy="335"/>
              </a:xfrm>
              <a:custGeom>
                <a:avLst/>
                <a:gdLst>
                  <a:gd name="T0" fmla="*/ 0 w 1130"/>
                  <a:gd name="T1" fmla="*/ 87 h 305"/>
                  <a:gd name="T2" fmla="*/ 1130 w 1130"/>
                  <a:gd name="T3" fmla="*/ 87 h 305"/>
                  <a:gd name="T4" fmla="*/ 1076 w 1130"/>
                  <a:gd name="T5" fmla="*/ 305 h 305"/>
                  <a:gd name="T6" fmla="*/ 53 w 1130"/>
                  <a:gd name="T7" fmla="*/ 305 h 305"/>
                  <a:gd name="T8" fmla="*/ 0 w 1130"/>
                  <a:gd name="T9" fmla="*/ 87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0" h="305">
                    <a:moveTo>
                      <a:pt x="0" y="87"/>
                    </a:moveTo>
                    <a:cubicBezTo>
                      <a:pt x="388" y="0"/>
                      <a:pt x="742" y="0"/>
                      <a:pt x="1130" y="87"/>
                    </a:cubicBezTo>
                    <a:cubicBezTo>
                      <a:pt x="1109" y="174"/>
                      <a:pt x="1098" y="218"/>
                      <a:pt x="1076" y="305"/>
                    </a:cubicBezTo>
                    <a:cubicBezTo>
                      <a:pt x="722" y="229"/>
                      <a:pt x="407" y="229"/>
                      <a:pt x="53" y="305"/>
                    </a:cubicBezTo>
                    <a:cubicBezTo>
                      <a:pt x="32" y="218"/>
                      <a:pt x="21" y="174"/>
                      <a:pt x="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396"/>
              <p:cNvSpPr/>
              <p:nvPr/>
            </p:nvSpPr>
            <p:spPr bwMode="auto">
              <a:xfrm>
                <a:off x="363" y="3824"/>
                <a:ext cx="1212" cy="314"/>
              </a:xfrm>
              <a:custGeom>
                <a:avLst/>
                <a:gdLst>
                  <a:gd name="T0" fmla="*/ 0 w 1102"/>
                  <a:gd name="T1" fmla="*/ 81 h 285"/>
                  <a:gd name="T2" fmla="*/ 1102 w 1102"/>
                  <a:gd name="T3" fmla="*/ 81 h 285"/>
                  <a:gd name="T4" fmla="*/ 1050 w 1102"/>
                  <a:gd name="T5" fmla="*/ 285 h 285"/>
                  <a:gd name="T6" fmla="*/ 52 w 1102"/>
                  <a:gd name="T7" fmla="*/ 285 h 285"/>
                  <a:gd name="T8" fmla="*/ 0 w 1102"/>
                  <a:gd name="T9" fmla="*/ 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2" h="285">
                    <a:moveTo>
                      <a:pt x="0" y="81"/>
                    </a:moveTo>
                    <a:cubicBezTo>
                      <a:pt x="378" y="0"/>
                      <a:pt x="723" y="0"/>
                      <a:pt x="1102" y="81"/>
                    </a:cubicBezTo>
                    <a:cubicBezTo>
                      <a:pt x="1081" y="163"/>
                      <a:pt x="1071" y="203"/>
                      <a:pt x="1050" y="285"/>
                    </a:cubicBezTo>
                    <a:cubicBezTo>
                      <a:pt x="704" y="213"/>
                      <a:pt x="397" y="213"/>
                      <a:pt x="52" y="285"/>
                    </a:cubicBezTo>
                    <a:cubicBezTo>
                      <a:pt x="31" y="203"/>
                      <a:pt x="20" y="163"/>
                      <a:pt x="0" y="8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397"/>
              <p:cNvSpPr/>
              <p:nvPr/>
            </p:nvSpPr>
            <p:spPr bwMode="auto">
              <a:xfrm>
                <a:off x="220" y="3953"/>
                <a:ext cx="261" cy="250"/>
              </a:xfrm>
              <a:custGeom>
                <a:avLst/>
                <a:gdLst>
                  <a:gd name="T0" fmla="*/ 0 w 237"/>
                  <a:gd name="T1" fmla="*/ 24 h 228"/>
                  <a:gd name="T2" fmla="*/ 69 w 237"/>
                  <a:gd name="T3" fmla="*/ 122 h 228"/>
                  <a:gd name="T4" fmla="*/ 52 w 237"/>
                  <a:gd name="T5" fmla="*/ 228 h 228"/>
                  <a:gd name="T6" fmla="*/ 237 w 237"/>
                  <a:gd name="T7" fmla="*/ 174 h 228"/>
                  <a:gd name="T8" fmla="*/ 171 w 237"/>
                  <a:gd name="T9" fmla="*/ 184 h 228"/>
                  <a:gd name="T10" fmla="*/ 125 w 237"/>
                  <a:gd name="T11" fmla="*/ 0 h 228"/>
                  <a:gd name="T12" fmla="*/ 0 w 237"/>
                  <a:gd name="T13" fmla="*/ 2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7" h="228">
                    <a:moveTo>
                      <a:pt x="0" y="24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52" y="228"/>
                      <a:pt x="52" y="228"/>
                      <a:pt x="52" y="228"/>
                    </a:cubicBezTo>
                    <a:cubicBezTo>
                      <a:pt x="198" y="208"/>
                      <a:pt x="237" y="178"/>
                      <a:pt x="237" y="174"/>
                    </a:cubicBezTo>
                    <a:cubicBezTo>
                      <a:pt x="236" y="172"/>
                      <a:pt x="194" y="180"/>
                      <a:pt x="171" y="184"/>
                    </a:cubicBezTo>
                    <a:cubicBezTo>
                      <a:pt x="153" y="115"/>
                      <a:pt x="144" y="75"/>
                      <a:pt x="125" y="0"/>
                    </a:cubicBezTo>
                    <a:cubicBezTo>
                      <a:pt x="84" y="14"/>
                      <a:pt x="43" y="22"/>
                      <a:pt x="0" y="2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398"/>
              <p:cNvSpPr/>
              <p:nvPr/>
            </p:nvSpPr>
            <p:spPr bwMode="auto">
              <a:xfrm>
                <a:off x="1456" y="3953"/>
                <a:ext cx="262" cy="250"/>
              </a:xfrm>
              <a:custGeom>
                <a:avLst/>
                <a:gdLst>
                  <a:gd name="T0" fmla="*/ 238 w 238"/>
                  <a:gd name="T1" fmla="*/ 24 h 228"/>
                  <a:gd name="T2" fmla="*/ 169 w 238"/>
                  <a:gd name="T3" fmla="*/ 122 h 228"/>
                  <a:gd name="T4" fmla="*/ 185 w 238"/>
                  <a:gd name="T5" fmla="*/ 228 h 228"/>
                  <a:gd name="T6" fmla="*/ 1 w 238"/>
                  <a:gd name="T7" fmla="*/ 174 h 228"/>
                  <a:gd name="T8" fmla="*/ 66 w 238"/>
                  <a:gd name="T9" fmla="*/ 184 h 228"/>
                  <a:gd name="T10" fmla="*/ 113 w 238"/>
                  <a:gd name="T11" fmla="*/ 0 h 228"/>
                  <a:gd name="T12" fmla="*/ 238 w 238"/>
                  <a:gd name="T13" fmla="*/ 2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8" h="228">
                    <a:moveTo>
                      <a:pt x="238" y="24"/>
                    </a:moveTo>
                    <a:cubicBezTo>
                      <a:pt x="169" y="122"/>
                      <a:pt x="169" y="122"/>
                      <a:pt x="169" y="122"/>
                    </a:cubicBezTo>
                    <a:cubicBezTo>
                      <a:pt x="185" y="228"/>
                      <a:pt x="185" y="228"/>
                      <a:pt x="185" y="228"/>
                    </a:cubicBezTo>
                    <a:cubicBezTo>
                      <a:pt x="40" y="208"/>
                      <a:pt x="0" y="178"/>
                      <a:pt x="1" y="174"/>
                    </a:cubicBezTo>
                    <a:cubicBezTo>
                      <a:pt x="1" y="172"/>
                      <a:pt x="44" y="180"/>
                      <a:pt x="66" y="184"/>
                    </a:cubicBezTo>
                    <a:cubicBezTo>
                      <a:pt x="85" y="115"/>
                      <a:pt x="94" y="75"/>
                      <a:pt x="113" y="0"/>
                    </a:cubicBezTo>
                    <a:cubicBezTo>
                      <a:pt x="154" y="14"/>
                      <a:pt x="195" y="22"/>
                      <a:pt x="238" y="2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399"/>
              <p:cNvSpPr/>
              <p:nvPr/>
            </p:nvSpPr>
            <p:spPr bwMode="auto">
              <a:xfrm>
                <a:off x="842" y="4132"/>
                <a:ext cx="37" cy="66"/>
              </a:xfrm>
              <a:custGeom>
                <a:avLst/>
                <a:gdLst>
                  <a:gd name="T0" fmla="*/ 29 w 33"/>
                  <a:gd name="T1" fmla="*/ 24 h 60"/>
                  <a:gd name="T2" fmla="*/ 25 w 33"/>
                  <a:gd name="T3" fmla="*/ 26 h 60"/>
                  <a:gd name="T4" fmla="*/ 23 w 33"/>
                  <a:gd name="T5" fmla="*/ 26 h 60"/>
                  <a:gd name="T6" fmla="*/ 21 w 33"/>
                  <a:gd name="T7" fmla="*/ 25 h 60"/>
                  <a:gd name="T8" fmla="*/ 25 w 33"/>
                  <a:gd name="T9" fmla="*/ 13 h 60"/>
                  <a:gd name="T10" fmla="*/ 24 w 33"/>
                  <a:gd name="T11" fmla="*/ 7 h 60"/>
                  <a:gd name="T12" fmla="*/ 23 w 33"/>
                  <a:gd name="T13" fmla="*/ 5 h 60"/>
                  <a:gd name="T14" fmla="*/ 22 w 33"/>
                  <a:gd name="T15" fmla="*/ 4 h 60"/>
                  <a:gd name="T16" fmla="*/ 22 w 33"/>
                  <a:gd name="T17" fmla="*/ 4 h 60"/>
                  <a:gd name="T18" fmla="*/ 21 w 33"/>
                  <a:gd name="T19" fmla="*/ 4 h 60"/>
                  <a:gd name="T20" fmla="*/ 21 w 33"/>
                  <a:gd name="T21" fmla="*/ 4 h 60"/>
                  <a:gd name="T22" fmla="*/ 21 w 33"/>
                  <a:gd name="T23" fmla="*/ 4 h 60"/>
                  <a:gd name="T24" fmla="*/ 22 w 33"/>
                  <a:gd name="T25" fmla="*/ 3 h 60"/>
                  <a:gd name="T26" fmla="*/ 22 w 33"/>
                  <a:gd name="T27" fmla="*/ 3 h 60"/>
                  <a:gd name="T28" fmla="*/ 22 w 33"/>
                  <a:gd name="T29" fmla="*/ 4 h 60"/>
                  <a:gd name="T30" fmla="*/ 21 w 33"/>
                  <a:gd name="T31" fmla="*/ 4 h 60"/>
                  <a:gd name="T32" fmla="*/ 21 w 33"/>
                  <a:gd name="T33" fmla="*/ 4 h 60"/>
                  <a:gd name="T34" fmla="*/ 16 w 33"/>
                  <a:gd name="T35" fmla="*/ 10 h 60"/>
                  <a:gd name="T36" fmla="*/ 12 w 33"/>
                  <a:gd name="T37" fmla="*/ 27 h 60"/>
                  <a:gd name="T38" fmla="*/ 15 w 33"/>
                  <a:gd name="T39" fmla="*/ 33 h 60"/>
                  <a:gd name="T40" fmla="*/ 19 w 33"/>
                  <a:gd name="T41" fmla="*/ 35 h 60"/>
                  <a:gd name="T42" fmla="*/ 22 w 33"/>
                  <a:gd name="T43" fmla="*/ 36 h 60"/>
                  <a:gd name="T44" fmla="*/ 24 w 33"/>
                  <a:gd name="T45" fmla="*/ 37 h 60"/>
                  <a:gd name="T46" fmla="*/ 29 w 33"/>
                  <a:gd name="T47" fmla="*/ 39 h 60"/>
                  <a:gd name="T48" fmla="*/ 31 w 33"/>
                  <a:gd name="T49" fmla="*/ 45 h 60"/>
                  <a:gd name="T50" fmla="*/ 28 w 33"/>
                  <a:gd name="T51" fmla="*/ 50 h 60"/>
                  <a:gd name="T52" fmla="*/ 20 w 33"/>
                  <a:gd name="T53" fmla="*/ 57 h 60"/>
                  <a:gd name="T54" fmla="*/ 8 w 33"/>
                  <a:gd name="T55" fmla="*/ 59 h 60"/>
                  <a:gd name="T56" fmla="*/ 1 w 33"/>
                  <a:gd name="T57" fmla="*/ 54 h 60"/>
                  <a:gd name="T58" fmla="*/ 1 w 33"/>
                  <a:gd name="T59" fmla="*/ 49 h 60"/>
                  <a:gd name="T60" fmla="*/ 3 w 33"/>
                  <a:gd name="T61" fmla="*/ 46 h 60"/>
                  <a:gd name="T62" fmla="*/ 9 w 33"/>
                  <a:gd name="T63" fmla="*/ 44 h 60"/>
                  <a:gd name="T64" fmla="*/ 10 w 33"/>
                  <a:gd name="T65" fmla="*/ 44 h 60"/>
                  <a:gd name="T66" fmla="*/ 9 w 33"/>
                  <a:gd name="T67" fmla="*/ 46 h 60"/>
                  <a:gd name="T68" fmla="*/ 9 w 33"/>
                  <a:gd name="T69" fmla="*/ 49 h 60"/>
                  <a:gd name="T70" fmla="*/ 11 w 33"/>
                  <a:gd name="T71" fmla="*/ 53 h 60"/>
                  <a:gd name="T72" fmla="*/ 14 w 33"/>
                  <a:gd name="T73" fmla="*/ 55 h 60"/>
                  <a:gd name="T74" fmla="*/ 15 w 33"/>
                  <a:gd name="T75" fmla="*/ 56 h 60"/>
                  <a:gd name="T76" fmla="*/ 16 w 33"/>
                  <a:gd name="T77" fmla="*/ 56 h 60"/>
                  <a:gd name="T78" fmla="*/ 17 w 33"/>
                  <a:gd name="T79" fmla="*/ 56 h 60"/>
                  <a:gd name="T80" fmla="*/ 16 w 33"/>
                  <a:gd name="T81" fmla="*/ 56 h 60"/>
                  <a:gd name="T82" fmla="*/ 16 w 33"/>
                  <a:gd name="T83" fmla="*/ 56 h 60"/>
                  <a:gd name="T84" fmla="*/ 17 w 33"/>
                  <a:gd name="T85" fmla="*/ 55 h 60"/>
                  <a:gd name="T86" fmla="*/ 17 w 33"/>
                  <a:gd name="T87" fmla="*/ 55 h 60"/>
                  <a:gd name="T88" fmla="*/ 19 w 33"/>
                  <a:gd name="T89" fmla="*/ 54 h 60"/>
                  <a:gd name="T90" fmla="*/ 21 w 33"/>
                  <a:gd name="T91" fmla="*/ 50 h 60"/>
                  <a:gd name="T92" fmla="*/ 23 w 33"/>
                  <a:gd name="T93" fmla="*/ 44 h 60"/>
                  <a:gd name="T94" fmla="*/ 19 w 33"/>
                  <a:gd name="T95" fmla="*/ 41 h 60"/>
                  <a:gd name="T96" fmla="*/ 15 w 33"/>
                  <a:gd name="T97" fmla="*/ 39 h 60"/>
                  <a:gd name="T98" fmla="*/ 6 w 33"/>
                  <a:gd name="T99" fmla="*/ 34 h 60"/>
                  <a:gd name="T100" fmla="*/ 5 w 33"/>
                  <a:gd name="T101" fmla="*/ 18 h 60"/>
                  <a:gd name="T102" fmla="*/ 15 w 33"/>
                  <a:gd name="T103" fmla="*/ 4 h 60"/>
                  <a:gd name="T104" fmla="*/ 25 w 33"/>
                  <a:gd name="T105" fmla="*/ 0 h 60"/>
                  <a:gd name="T106" fmla="*/ 31 w 33"/>
                  <a:gd name="T107" fmla="*/ 2 h 60"/>
                  <a:gd name="T108" fmla="*/ 33 w 33"/>
                  <a:gd name="T109" fmla="*/ 13 h 60"/>
                  <a:gd name="T110" fmla="*/ 29 w 33"/>
                  <a:gd name="T111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3" h="60">
                    <a:moveTo>
                      <a:pt x="29" y="24"/>
                    </a:moveTo>
                    <a:cubicBezTo>
                      <a:pt x="29" y="25"/>
                      <a:pt x="27" y="26"/>
                      <a:pt x="25" y="26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1" y="26"/>
                      <a:pt x="21" y="26"/>
                      <a:pt x="21" y="25"/>
                    </a:cubicBezTo>
                    <a:cubicBezTo>
                      <a:pt x="23" y="22"/>
                      <a:pt x="25" y="18"/>
                      <a:pt x="25" y="13"/>
                    </a:cubicBezTo>
                    <a:cubicBezTo>
                      <a:pt x="25" y="10"/>
                      <a:pt x="25" y="8"/>
                      <a:pt x="24" y="7"/>
                    </a:cubicBezTo>
                    <a:cubicBezTo>
                      <a:pt x="24" y="6"/>
                      <a:pt x="24" y="5"/>
                      <a:pt x="23" y="5"/>
                    </a:cubicBezTo>
                    <a:cubicBezTo>
                      <a:pt x="23" y="5"/>
                      <a:pt x="23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2" y="3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2" y="4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6"/>
                      <a:pt x="17" y="8"/>
                      <a:pt x="16" y="10"/>
                    </a:cubicBezTo>
                    <a:cubicBezTo>
                      <a:pt x="12" y="16"/>
                      <a:pt x="11" y="22"/>
                      <a:pt x="12" y="27"/>
                    </a:cubicBezTo>
                    <a:cubicBezTo>
                      <a:pt x="13" y="30"/>
                      <a:pt x="13" y="32"/>
                      <a:pt x="15" y="33"/>
                    </a:cubicBezTo>
                    <a:cubicBezTo>
                      <a:pt x="16" y="33"/>
                      <a:pt x="17" y="34"/>
                      <a:pt x="19" y="35"/>
                    </a:cubicBezTo>
                    <a:cubicBezTo>
                      <a:pt x="20" y="35"/>
                      <a:pt x="20" y="35"/>
                      <a:pt x="22" y="36"/>
                    </a:cubicBezTo>
                    <a:cubicBezTo>
                      <a:pt x="23" y="36"/>
                      <a:pt x="24" y="36"/>
                      <a:pt x="24" y="37"/>
                    </a:cubicBezTo>
                    <a:cubicBezTo>
                      <a:pt x="26" y="37"/>
                      <a:pt x="28" y="38"/>
                      <a:pt x="29" y="39"/>
                    </a:cubicBezTo>
                    <a:cubicBezTo>
                      <a:pt x="30" y="40"/>
                      <a:pt x="31" y="42"/>
                      <a:pt x="31" y="45"/>
                    </a:cubicBezTo>
                    <a:cubicBezTo>
                      <a:pt x="30" y="47"/>
                      <a:pt x="30" y="48"/>
                      <a:pt x="28" y="50"/>
                    </a:cubicBezTo>
                    <a:cubicBezTo>
                      <a:pt x="26" y="53"/>
                      <a:pt x="23" y="55"/>
                      <a:pt x="20" y="57"/>
                    </a:cubicBezTo>
                    <a:cubicBezTo>
                      <a:pt x="15" y="59"/>
                      <a:pt x="11" y="60"/>
                      <a:pt x="8" y="59"/>
                    </a:cubicBezTo>
                    <a:cubicBezTo>
                      <a:pt x="4" y="58"/>
                      <a:pt x="2" y="56"/>
                      <a:pt x="1" y="54"/>
                    </a:cubicBezTo>
                    <a:cubicBezTo>
                      <a:pt x="1" y="52"/>
                      <a:pt x="0" y="51"/>
                      <a:pt x="1" y="49"/>
                    </a:cubicBezTo>
                    <a:cubicBezTo>
                      <a:pt x="1" y="48"/>
                      <a:pt x="2" y="47"/>
                      <a:pt x="3" y="46"/>
                    </a:cubicBezTo>
                    <a:cubicBezTo>
                      <a:pt x="5" y="45"/>
                      <a:pt x="6" y="44"/>
                      <a:pt x="9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5"/>
                      <a:pt x="10" y="45"/>
                      <a:pt x="9" y="46"/>
                    </a:cubicBezTo>
                    <a:cubicBezTo>
                      <a:pt x="8" y="46"/>
                      <a:pt x="8" y="48"/>
                      <a:pt x="9" y="49"/>
                    </a:cubicBezTo>
                    <a:cubicBezTo>
                      <a:pt x="9" y="51"/>
                      <a:pt x="10" y="52"/>
                      <a:pt x="11" y="53"/>
                    </a:cubicBezTo>
                    <a:cubicBezTo>
                      <a:pt x="12" y="54"/>
                      <a:pt x="13" y="55"/>
                      <a:pt x="14" y="55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7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7" y="55"/>
                      <a:pt x="17" y="55"/>
                      <a:pt x="16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8" y="54"/>
                      <a:pt x="19" y="54"/>
                      <a:pt x="19" y="54"/>
                    </a:cubicBezTo>
                    <a:cubicBezTo>
                      <a:pt x="20" y="53"/>
                      <a:pt x="21" y="51"/>
                      <a:pt x="21" y="50"/>
                    </a:cubicBezTo>
                    <a:cubicBezTo>
                      <a:pt x="23" y="48"/>
                      <a:pt x="23" y="46"/>
                      <a:pt x="23" y="44"/>
                    </a:cubicBezTo>
                    <a:cubicBezTo>
                      <a:pt x="22" y="43"/>
                      <a:pt x="21" y="42"/>
                      <a:pt x="19" y="41"/>
                    </a:cubicBezTo>
                    <a:cubicBezTo>
                      <a:pt x="19" y="40"/>
                      <a:pt x="17" y="40"/>
                      <a:pt x="15" y="39"/>
                    </a:cubicBezTo>
                    <a:cubicBezTo>
                      <a:pt x="10" y="38"/>
                      <a:pt x="7" y="36"/>
                      <a:pt x="6" y="34"/>
                    </a:cubicBezTo>
                    <a:cubicBezTo>
                      <a:pt x="3" y="30"/>
                      <a:pt x="3" y="25"/>
                      <a:pt x="5" y="18"/>
                    </a:cubicBezTo>
                    <a:cubicBezTo>
                      <a:pt x="7" y="12"/>
                      <a:pt x="10" y="7"/>
                      <a:pt x="15" y="4"/>
                    </a:cubicBezTo>
                    <a:cubicBezTo>
                      <a:pt x="18" y="2"/>
                      <a:pt x="21" y="1"/>
                      <a:pt x="25" y="0"/>
                    </a:cubicBezTo>
                    <a:cubicBezTo>
                      <a:pt x="28" y="0"/>
                      <a:pt x="30" y="0"/>
                      <a:pt x="31" y="2"/>
                    </a:cubicBezTo>
                    <a:cubicBezTo>
                      <a:pt x="33" y="4"/>
                      <a:pt x="33" y="7"/>
                      <a:pt x="33" y="13"/>
                    </a:cubicBezTo>
                    <a:cubicBezTo>
                      <a:pt x="32" y="17"/>
                      <a:pt x="31" y="21"/>
                      <a:pt x="29" y="2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400"/>
              <p:cNvSpPr>
                <a:spLocks noEditPoints="1"/>
              </p:cNvSpPr>
              <p:nvPr/>
            </p:nvSpPr>
            <p:spPr bwMode="auto">
              <a:xfrm>
                <a:off x="875" y="4135"/>
                <a:ext cx="19" cy="56"/>
              </a:xfrm>
              <a:custGeom>
                <a:avLst/>
                <a:gdLst>
                  <a:gd name="T0" fmla="*/ 7 w 17"/>
                  <a:gd name="T1" fmla="*/ 14 h 51"/>
                  <a:gd name="T2" fmla="*/ 9 w 17"/>
                  <a:gd name="T3" fmla="*/ 13 h 51"/>
                  <a:gd name="T4" fmla="*/ 12 w 17"/>
                  <a:gd name="T5" fmla="*/ 12 h 51"/>
                  <a:gd name="T6" fmla="*/ 15 w 17"/>
                  <a:gd name="T7" fmla="*/ 13 h 51"/>
                  <a:gd name="T8" fmla="*/ 12 w 17"/>
                  <a:gd name="T9" fmla="*/ 31 h 51"/>
                  <a:gd name="T10" fmla="*/ 10 w 17"/>
                  <a:gd name="T11" fmla="*/ 40 h 51"/>
                  <a:gd name="T12" fmla="*/ 8 w 17"/>
                  <a:gd name="T13" fmla="*/ 47 h 51"/>
                  <a:gd name="T14" fmla="*/ 5 w 17"/>
                  <a:gd name="T15" fmla="*/ 50 h 51"/>
                  <a:gd name="T16" fmla="*/ 0 w 17"/>
                  <a:gd name="T17" fmla="*/ 50 h 51"/>
                  <a:gd name="T18" fmla="*/ 2 w 17"/>
                  <a:gd name="T19" fmla="*/ 41 h 51"/>
                  <a:gd name="T20" fmla="*/ 4 w 17"/>
                  <a:gd name="T21" fmla="*/ 33 h 51"/>
                  <a:gd name="T22" fmla="*/ 7 w 17"/>
                  <a:gd name="T23" fmla="*/ 14 h 51"/>
                  <a:gd name="T24" fmla="*/ 6 w 17"/>
                  <a:gd name="T25" fmla="*/ 3 h 51"/>
                  <a:gd name="T26" fmla="*/ 7 w 17"/>
                  <a:gd name="T27" fmla="*/ 2 h 51"/>
                  <a:gd name="T28" fmla="*/ 8 w 17"/>
                  <a:gd name="T29" fmla="*/ 1 h 51"/>
                  <a:gd name="T30" fmla="*/ 12 w 17"/>
                  <a:gd name="T31" fmla="*/ 0 h 51"/>
                  <a:gd name="T32" fmla="*/ 14 w 17"/>
                  <a:gd name="T33" fmla="*/ 0 h 51"/>
                  <a:gd name="T34" fmla="*/ 17 w 17"/>
                  <a:gd name="T35" fmla="*/ 3 h 51"/>
                  <a:gd name="T36" fmla="*/ 14 w 17"/>
                  <a:gd name="T37" fmla="*/ 5 h 51"/>
                  <a:gd name="T38" fmla="*/ 11 w 17"/>
                  <a:gd name="T39" fmla="*/ 6 h 51"/>
                  <a:gd name="T40" fmla="*/ 9 w 17"/>
                  <a:gd name="T41" fmla="*/ 6 h 51"/>
                  <a:gd name="T42" fmla="*/ 6 w 17"/>
                  <a:gd name="T43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51">
                    <a:moveTo>
                      <a:pt x="7" y="14"/>
                    </a:move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4" y="12"/>
                      <a:pt x="15" y="12"/>
                      <a:pt x="15" y="13"/>
                    </a:cubicBezTo>
                    <a:cubicBezTo>
                      <a:pt x="14" y="19"/>
                      <a:pt x="13" y="25"/>
                      <a:pt x="12" y="31"/>
                    </a:cubicBezTo>
                    <a:cubicBezTo>
                      <a:pt x="11" y="34"/>
                      <a:pt x="10" y="37"/>
                      <a:pt x="10" y="40"/>
                    </a:cubicBezTo>
                    <a:cubicBezTo>
                      <a:pt x="8" y="44"/>
                      <a:pt x="8" y="46"/>
                      <a:pt x="8" y="47"/>
                    </a:cubicBezTo>
                    <a:cubicBezTo>
                      <a:pt x="8" y="48"/>
                      <a:pt x="7" y="49"/>
                      <a:pt x="5" y="50"/>
                    </a:cubicBezTo>
                    <a:cubicBezTo>
                      <a:pt x="2" y="51"/>
                      <a:pt x="0" y="51"/>
                      <a:pt x="0" y="50"/>
                    </a:cubicBezTo>
                    <a:cubicBezTo>
                      <a:pt x="0" y="49"/>
                      <a:pt x="0" y="46"/>
                      <a:pt x="2" y="41"/>
                    </a:cubicBezTo>
                    <a:cubicBezTo>
                      <a:pt x="2" y="38"/>
                      <a:pt x="3" y="35"/>
                      <a:pt x="4" y="33"/>
                    </a:cubicBezTo>
                    <a:cubicBezTo>
                      <a:pt x="5" y="26"/>
                      <a:pt x="7" y="20"/>
                      <a:pt x="7" y="14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7" y="2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9" y="1"/>
                      <a:pt x="11" y="0"/>
                      <a:pt x="12" y="0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5" y="1"/>
                      <a:pt x="16" y="2"/>
                      <a:pt x="17" y="3"/>
                    </a:cubicBezTo>
                    <a:cubicBezTo>
                      <a:pt x="17" y="3"/>
                      <a:pt x="16" y="4"/>
                      <a:pt x="14" y="5"/>
                    </a:cubicBezTo>
                    <a:cubicBezTo>
                      <a:pt x="13" y="5"/>
                      <a:pt x="12" y="6"/>
                      <a:pt x="11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8" y="5"/>
                      <a:pt x="7" y="4"/>
                      <a:pt x="6" y="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401"/>
              <p:cNvSpPr/>
              <p:nvPr/>
            </p:nvSpPr>
            <p:spPr bwMode="auto">
              <a:xfrm>
                <a:off x="892" y="4147"/>
                <a:ext cx="34" cy="55"/>
              </a:xfrm>
              <a:custGeom>
                <a:avLst/>
                <a:gdLst>
                  <a:gd name="T0" fmla="*/ 29 w 31"/>
                  <a:gd name="T1" fmla="*/ 3 h 50"/>
                  <a:gd name="T2" fmla="*/ 30 w 31"/>
                  <a:gd name="T3" fmla="*/ 13 h 50"/>
                  <a:gd name="T4" fmla="*/ 29 w 31"/>
                  <a:gd name="T5" fmla="*/ 24 h 50"/>
                  <a:gd name="T6" fmla="*/ 25 w 31"/>
                  <a:gd name="T7" fmla="*/ 48 h 50"/>
                  <a:gd name="T8" fmla="*/ 23 w 31"/>
                  <a:gd name="T9" fmla="*/ 49 h 50"/>
                  <a:gd name="T10" fmla="*/ 20 w 31"/>
                  <a:gd name="T11" fmla="*/ 50 h 50"/>
                  <a:gd name="T12" fmla="*/ 17 w 31"/>
                  <a:gd name="T13" fmla="*/ 49 h 50"/>
                  <a:gd name="T14" fmla="*/ 21 w 31"/>
                  <a:gd name="T15" fmla="*/ 26 h 50"/>
                  <a:gd name="T16" fmla="*/ 22 w 31"/>
                  <a:gd name="T17" fmla="*/ 8 h 50"/>
                  <a:gd name="T18" fmla="*/ 20 w 31"/>
                  <a:gd name="T19" fmla="*/ 10 h 50"/>
                  <a:gd name="T20" fmla="*/ 15 w 31"/>
                  <a:gd name="T21" fmla="*/ 19 h 50"/>
                  <a:gd name="T22" fmla="*/ 8 w 31"/>
                  <a:gd name="T23" fmla="*/ 37 h 50"/>
                  <a:gd name="T24" fmla="*/ 4 w 31"/>
                  <a:gd name="T25" fmla="*/ 39 h 50"/>
                  <a:gd name="T26" fmla="*/ 0 w 31"/>
                  <a:gd name="T27" fmla="*/ 39 h 50"/>
                  <a:gd name="T28" fmla="*/ 3 w 31"/>
                  <a:gd name="T29" fmla="*/ 21 h 50"/>
                  <a:gd name="T30" fmla="*/ 6 w 31"/>
                  <a:gd name="T31" fmla="*/ 3 h 50"/>
                  <a:gd name="T32" fmla="*/ 10 w 31"/>
                  <a:gd name="T33" fmla="*/ 1 h 50"/>
                  <a:gd name="T34" fmla="*/ 12 w 31"/>
                  <a:gd name="T35" fmla="*/ 0 h 50"/>
                  <a:gd name="T36" fmla="*/ 14 w 31"/>
                  <a:gd name="T37" fmla="*/ 1 h 50"/>
                  <a:gd name="T38" fmla="*/ 13 w 31"/>
                  <a:gd name="T39" fmla="*/ 11 h 50"/>
                  <a:gd name="T40" fmla="*/ 15 w 31"/>
                  <a:gd name="T41" fmla="*/ 9 h 50"/>
                  <a:gd name="T42" fmla="*/ 26 w 31"/>
                  <a:gd name="T43" fmla="*/ 3 h 50"/>
                  <a:gd name="T44" fmla="*/ 29 w 31"/>
                  <a:gd name="T45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50">
                    <a:moveTo>
                      <a:pt x="29" y="3"/>
                    </a:moveTo>
                    <a:cubicBezTo>
                      <a:pt x="30" y="5"/>
                      <a:pt x="31" y="9"/>
                      <a:pt x="30" y="13"/>
                    </a:cubicBezTo>
                    <a:cubicBezTo>
                      <a:pt x="30" y="16"/>
                      <a:pt x="30" y="19"/>
                      <a:pt x="29" y="24"/>
                    </a:cubicBezTo>
                    <a:cubicBezTo>
                      <a:pt x="27" y="35"/>
                      <a:pt x="26" y="43"/>
                      <a:pt x="25" y="48"/>
                    </a:cubicBezTo>
                    <a:cubicBezTo>
                      <a:pt x="25" y="48"/>
                      <a:pt x="24" y="48"/>
                      <a:pt x="23" y="49"/>
                    </a:cubicBezTo>
                    <a:cubicBezTo>
                      <a:pt x="22" y="49"/>
                      <a:pt x="21" y="50"/>
                      <a:pt x="20" y="50"/>
                    </a:cubicBezTo>
                    <a:cubicBezTo>
                      <a:pt x="18" y="50"/>
                      <a:pt x="17" y="50"/>
                      <a:pt x="17" y="49"/>
                    </a:cubicBezTo>
                    <a:cubicBezTo>
                      <a:pt x="18" y="45"/>
                      <a:pt x="19" y="37"/>
                      <a:pt x="21" y="26"/>
                    </a:cubicBezTo>
                    <a:cubicBezTo>
                      <a:pt x="22" y="17"/>
                      <a:pt x="23" y="11"/>
                      <a:pt x="22" y="8"/>
                    </a:cubicBezTo>
                    <a:cubicBezTo>
                      <a:pt x="21" y="9"/>
                      <a:pt x="21" y="9"/>
                      <a:pt x="20" y="10"/>
                    </a:cubicBezTo>
                    <a:cubicBezTo>
                      <a:pt x="19" y="12"/>
                      <a:pt x="17" y="15"/>
                      <a:pt x="15" y="19"/>
                    </a:cubicBezTo>
                    <a:cubicBezTo>
                      <a:pt x="13" y="22"/>
                      <a:pt x="11" y="28"/>
                      <a:pt x="8" y="37"/>
                    </a:cubicBezTo>
                    <a:cubicBezTo>
                      <a:pt x="8" y="38"/>
                      <a:pt x="6" y="39"/>
                      <a:pt x="4" y="39"/>
                    </a:cubicBezTo>
                    <a:cubicBezTo>
                      <a:pt x="1" y="40"/>
                      <a:pt x="0" y="40"/>
                      <a:pt x="0" y="39"/>
                    </a:cubicBezTo>
                    <a:cubicBezTo>
                      <a:pt x="0" y="35"/>
                      <a:pt x="1" y="29"/>
                      <a:pt x="3" y="21"/>
                    </a:cubicBezTo>
                    <a:cubicBezTo>
                      <a:pt x="5" y="12"/>
                      <a:pt x="6" y="6"/>
                      <a:pt x="6" y="3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1" y="1"/>
                      <a:pt x="11" y="0"/>
                      <a:pt x="12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4"/>
                      <a:pt x="13" y="7"/>
                      <a:pt x="13" y="11"/>
                    </a:cubicBezTo>
                    <a:cubicBezTo>
                      <a:pt x="13" y="10"/>
                      <a:pt x="14" y="9"/>
                      <a:pt x="15" y="9"/>
                    </a:cubicBezTo>
                    <a:cubicBezTo>
                      <a:pt x="18" y="6"/>
                      <a:pt x="21" y="4"/>
                      <a:pt x="26" y="3"/>
                    </a:cubicBezTo>
                    <a:cubicBezTo>
                      <a:pt x="28" y="2"/>
                      <a:pt x="29" y="2"/>
                      <a:pt x="29" y="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402"/>
              <p:cNvSpPr>
                <a:spLocks noEditPoints="1"/>
              </p:cNvSpPr>
              <p:nvPr/>
            </p:nvSpPr>
            <p:spPr bwMode="auto">
              <a:xfrm>
                <a:off x="924" y="4144"/>
                <a:ext cx="32" cy="47"/>
              </a:xfrm>
              <a:custGeom>
                <a:avLst/>
                <a:gdLst>
                  <a:gd name="T0" fmla="*/ 27 w 29"/>
                  <a:gd name="T1" fmla="*/ 3 h 43"/>
                  <a:gd name="T2" fmla="*/ 29 w 29"/>
                  <a:gd name="T3" fmla="*/ 10 h 43"/>
                  <a:gd name="T4" fmla="*/ 27 w 29"/>
                  <a:gd name="T5" fmla="*/ 16 h 43"/>
                  <a:gd name="T6" fmla="*/ 21 w 29"/>
                  <a:gd name="T7" fmla="*/ 18 h 43"/>
                  <a:gd name="T8" fmla="*/ 19 w 29"/>
                  <a:gd name="T9" fmla="*/ 18 h 43"/>
                  <a:gd name="T10" fmla="*/ 19 w 29"/>
                  <a:gd name="T11" fmla="*/ 17 h 43"/>
                  <a:gd name="T12" fmla="*/ 21 w 29"/>
                  <a:gd name="T13" fmla="*/ 12 h 43"/>
                  <a:gd name="T14" fmla="*/ 19 w 29"/>
                  <a:gd name="T15" fmla="*/ 6 h 43"/>
                  <a:gd name="T16" fmla="*/ 17 w 29"/>
                  <a:gd name="T17" fmla="*/ 5 h 43"/>
                  <a:gd name="T18" fmla="*/ 17 w 29"/>
                  <a:gd name="T19" fmla="*/ 4 h 43"/>
                  <a:gd name="T20" fmla="*/ 17 w 29"/>
                  <a:gd name="T21" fmla="*/ 4 h 43"/>
                  <a:gd name="T22" fmla="*/ 17 w 29"/>
                  <a:gd name="T23" fmla="*/ 5 h 43"/>
                  <a:gd name="T24" fmla="*/ 12 w 29"/>
                  <a:gd name="T25" fmla="*/ 10 h 43"/>
                  <a:gd name="T26" fmla="*/ 9 w 29"/>
                  <a:gd name="T27" fmla="*/ 19 h 43"/>
                  <a:gd name="T28" fmla="*/ 9 w 29"/>
                  <a:gd name="T29" fmla="*/ 28 h 43"/>
                  <a:gd name="T30" fmla="*/ 10 w 29"/>
                  <a:gd name="T31" fmla="*/ 36 h 43"/>
                  <a:gd name="T32" fmla="*/ 12 w 29"/>
                  <a:gd name="T33" fmla="*/ 38 h 43"/>
                  <a:gd name="T34" fmla="*/ 13 w 29"/>
                  <a:gd name="T35" fmla="*/ 38 h 43"/>
                  <a:gd name="T36" fmla="*/ 15 w 29"/>
                  <a:gd name="T37" fmla="*/ 35 h 43"/>
                  <a:gd name="T38" fmla="*/ 20 w 29"/>
                  <a:gd name="T39" fmla="*/ 32 h 43"/>
                  <a:gd name="T40" fmla="*/ 22 w 29"/>
                  <a:gd name="T41" fmla="*/ 32 h 43"/>
                  <a:gd name="T42" fmla="*/ 23 w 29"/>
                  <a:gd name="T43" fmla="*/ 33 h 43"/>
                  <a:gd name="T44" fmla="*/ 14 w 29"/>
                  <a:gd name="T45" fmla="*/ 41 h 43"/>
                  <a:gd name="T46" fmla="*/ 3 w 29"/>
                  <a:gd name="T47" fmla="*/ 39 h 43"/>
                  <a:gd name="T48" fmla="*/ 1 w 29"/>
                  <a:gd name="T49" fmla="*/ 22 h 43"/>
                  <a:gd name="T50" fmla="*/ 8 w 29"/>
                  <a:gd name="T51" fmla="*/ 6 h 43"/>
                  <a:gd name="T52" fmla="*/ 18 w 29"/>
                  <a:gd name="T53" fmla="*/ 1 h 43"/>
                  <a:gd name="T54" fmla="*/ 24 w 29"/>
                  <a:gd name="T55" fmla="*/ 0 h 43"/>
                  <a:gd name="T56" fmla="*/ 27 w 29"/>
                  <a:gd name="T57" fmla="*/ 3 h 43"/>
                  <a:gd name="T58" fmla="*/ 18 w 29"/>
                  <a:gd name="T59" fmla="*/ 4 h 43"/>
                  <a:gd name="T60" fmla="*/ 18 w 29"/>
                  <a:gd name="T61" fmla="*/ 4 h 43"/>
                  <a:gd name="T62" fmla="*/ 18 w 29"/>
                  <a:gd name="T63" fmla="*/ 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43">
                    <a:moveTo>
                      <a:pt x="27" y="3"/>
                    </a:moveTo>
                    <a:cubicBezTo>
                      <a:pt x="29" y="5"/>
                      <a:pt x="29" y="7"/>
                      <a:pt x="29" y="10"/>
                    </a:cubicBezTo>
                    <a:cubicBezTo>
                      <a:pt x="29" y="12"/>
                      <a:pt x="28" y="15"/>
                      <a:pt x="27" y="16"/>
                    </a:cubicBezTo>
                    <a:cubicBezTo>
                      <a:pt x="26" y="18"/>
                      <a:pt x="24" y="18"/>
                      <a:pt x="21" y="18"/>
                    </a:cubicBezTo>
                    <a:cubicBezTo>
                      <a:pt x="20" y="19"/>
                      <a:pt x="20" y="19"/>
                      <a:pt x="19" y="18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1" y="16"/>
                      <a:pt x="21" y="14"/>
                      <a:pt x="21" y="12"/>
                    </a:cubicBezTo>
                    <a:cubicBezTo>
                      <a:pt x="21" y="9"/>
                      <a:pt x="20" y="7"/>
                      <a:pt x="19" y="6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6"/>
                      <a:pt x="13" y="8"/>
                      <a:pt x="12" y="10"/>
                    </a:cubicBezTo>
                    <a:cubicBezTo>
                      <a:pt x="11" y="13"/>
                      <a:pt x="10" y="16"/>
                      <a:pt x="9" y="19"/>
                    </a:cubicBezTo>
                    <a:cubicBezTo>
                      <a:pt x="9" y="22"/>
                      <a:pt x="9" y="25"/>
                      <a:pt x="9" y="28"/>
                    </a:cubicBezTo>
                    <a:cubicBezTo>
                      <a:pt x="9" y="31"/>
                      <a:pt x="10" y="34"/>
                      <a:pt x="10" y="36"/>
                    </a:cubicBezTo>
                    <a:cubicBezTo>
                      <a:pt x="11" y="37"/>
                      <a:pt x="12" y="38"/>
                      <a:pt x="12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4" y="36"/>
                      <a:pt x="15" y="35"/>
                    </a:cubicBezTo>
                    <a:cubicBezTo>
                      <a:pt x="16" y="34"/>
                      <a:pt x="17" y="33"/>
                      <a:pt x="20" y="32"/>
                    </a:cubicBezTo>
                    <a:cubicBezTo>
                      <a:pt x="20" y="32"/>
                      <a:pt x="21" y="32"/>
                      <a:pt x="22" y="32"/>
                    </a:cubicBezTo>
                    <a:cubicBezTo>
                      <a:pt x="23" y="32"/>
                      <a:pt x="23" y="32"/>
                      <a:pt x="23" y="33"/>
                    </a:cubicBezTo>
                    <a:cubicBezTo>
                      <a:pt x="21" y="37"/>
                      <a:pt x="18" y="40"/>
                      <a:pt x="14" y="41"/>
                    </a:cubicBezTo>
                    <a:cubicBezTo>
                      <a:pt x="8" y="43"/>
                      <a:pt x="4" y="42"/>
                      <a:pt x="3" y="39"/>
                    </a:cubicBezTo>
                    <a:cubicBezTo>
                      <a:pt x="1" y="35"/>
                      <a:pt x="0" y="29"/>
                      <a:pt x="1" y="22"/>
                    </a:cubicBezTo>
                    <a:cubicBezTo>
                      <a:pt x="2" y="15"/>
                      <a:pt x="5" y="9"/>
                      <a:pt x="8" y="6"/>
                    </a:cubicBezTo>
                    <a:cubicBezTo>
                      <a:pt x="11" y="4"/>
                      <a:pt x="14" y="2"/>
                      <a:pt x="18" y="1"/>
                    </a:cubicBezTo>
                    <a:cubicBezTo>
                      <a:pt x="22" y="1"/>
                      <a:pt x="24" y="0"/>
                      <a:pt x="24" y="0"/>
                    </a:cubicBezTo>
                    <a:cubicBezTo>
                      <a:pt x="24" y="0"/>
                      <a:pt x="25" y="1"/>
                      <a:pt x="27" y="3"/>
                    </a:cubicBezTo>
                    <a:close/>
                    <a:moveTo>
                      <a:pt x="18" y="4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403"/>
              <p:cNvSpPr>
                <a:spLocks noEditPoints="1"/>
              </p:cNvSpPr>
              <p:nvPr/>
            </p:nvSpPr>
            <p:spPr bwMode="auto">
              <a:xfrm>
                <a:off x="953" y="4146"/>
                <a:ext cx="29" cy="44"/>
              </a:xfrm>
              <a:custGeom>
                <a:avLst/>
                <a:gdLst>
                  <a:gd name="T0" fmla="*/ 26 w 26"/>
                  <a:gd name="T1" fmla="*/ 7 h 40"/>
                  <a:gd name="T2" fmla="*/ 24 w 26"/>
                  <a:gd name="T3" fmla="*/ 18 h 40"/>
                  <a:gd name="T4" fmla="*/ 21 w 26"/>
                  <a:gd name="T5" fmla="*/ 20 h 40"/>
                  <a:gd name="T6" fmla="*/ 18 w 26"/>
                  <a:gd name="T7" fmla="*/ 20 h 40"/>
                  <a:gd name="T8" fmla="*/ 14 w 26"/>
                  <a:gd name="T9" fmla="*/ 20 h 40"/>
                  <a:gd name="T10" fmla="*/ 9 w 26"/>
                  <a:gd name="T11" fmla="*/ 21 h 40"/>
                  <a:gd name="T12" fmla="*/ 8 w 26"/>
                  <a:gd name="T13" fmla="*/ 27 h 40"/>
                  <a:gd name="T14" fmla="*/ 8 w 26"/>
                  <a:gd name="T15" fmla="*/ 34 h 40"/>
                  <a:gd name="T16" fmla="*/ 10 w 26"/>
                  <a:gd name="T17" fmla="*/ 36 h 40"/>
                  <a:gd name="T18" fmla="*/ 11 w 26"/>
                  <a:gd name="T19" fmla="*/ 35 h 40"/>
                  <a:gd name="T20" fmla="*/ 14 w 26"/>
                  <a:gd name="T21" fmla="*/ 29 h 40"/>
                  <a:gd name="T22" fmla="*/ 16 w 26"/>
                  <a:gd name="T23" fmla="*/ 27 h 40"/>
                  <a:gd name="T24" fmla="*/ 19 w 26"/>
                  <a:gd name="T25" fmla="*/ 26 h 40"/>
                  <a:gd name="T26" fmla="*/ 22 w 26"/>
                  <a:gd name="T27" fmla="*/ 27 h 40"/>
                  <a:gd name="T28" fmla="*/ 17 w 26"/>
                  <a:gd name="T29" fmla="*/ 36 h 40"/>
                  <a:gd name="T30" fmla="*/ 11 w 26"/>
                  <a:gd name="T31" fmla="*/ 39 h 40"/>
                  <a:gd name="T32" fmla="*/ 4 w 26"/>
                  <a:gd name="T33" fmla="*/ 40 h 40"/>
                  <a:gd name="T34" fmla="*/ 0 w 26"/>
                  <a:gd name="T35" fmla="*/ 32 h 40"/>
                  <a:gd name="T36" fmla="*/ 1 w 26"/>
                  <a:gd name="T37" fmla="*/ 23 h 40"/>
                  <a:gd name="T38" fmla="*/ 4 w 26"/>
                  <a:gd name="T39" fmla="*/ 10 h 40"/>
                  <a:gd name="T40" fmla="*/ 8 w 26"/>
                  <a:gd name="T41" fmla="*/ 5 h 40"/>
                  <a:gd name="T42" fmla="*/ 16 w 26"/>
                  <a:gd name="T43" fmla="*/ 1 h 40"/>
                  <a:gd name="T44" fmla="*/ 24 w 26"/>
                  <a:gd name="T45" fmla="*/ 2 h 40"/>
                  <a:gd name="T46" fmla="*/ 26 w 26"/>
                  <a:gd name="T47" fmla="*/ 7 h 40"/>
                  <a:gd name="T48" fmla="*/ 8 w 26"/>
                  <a:gd name="T49" fmla="*/ 37 h 40"/>
                  <a:gd name="T50" fmla="*/ 8 w 26"/>
                  <a:gd name="T51" fmla="*/ 37 h 40"/>
                  <a:gd name="T52" fmla="*/ 9 w 26"/>
                  <a:gd name="T53" fmla="*/ 18 h 40"/>
                  <a:gd name="T54" fmla="*/ 17 w 26"/>
                  <a:gd name="T55" fmla="*/ 17 h 40"/>
                  <a:gd name="T56" fmla="*/ 18 w 26"/>
                  <a:gd name="T57" fmla="*/ 9 h 40"/>
                  <a:gd name="T58" fmla="*/ 16 w 26"/>
                  <a:gd name="T59" fmla="*/ 4 h 40"/>
                  <a:gd name="T60" fmla="*/ 15 w 26"/>
                  <a:gd name="T61" fmla="*/ 4 h 40"/>
                  <a:gd name="T62" fmla="*/ 15 w 26"/>
                  <a:gd name="T63" fmla="*/ 4 h 40"/>
                  <a:gd name="T64" fmla="*/ 15 w 26"/>
                  <a:gd name="T65" fmla="*/ 5 h 40"/>
                  <a:gd name="T66" fmla="*/ 13 w 26"/>
                  <a:gd name="T67" fmla="*/ 8 h 40"/>
                  <a:gd name="T68" fmla="*/ 10 w 26"/>
                  <a:gd name="T69" fmla="*/ 14 h 40"/>
                  <a:gd name="T70" fmla="*/ 9 w 26"/>
                  <a:gd name="T71" fmla="*/ 18 h 40"/>
                  <a:gd name="T72" fmla="*/ 16 w 26"/>
                  <a:gd name="T73" fmla="*/ 3 h 40"/>
                  <a:gd name="T74" fmla="*/ 17 w 26"/>
                  <a:gd name="T75" fmla="*/ 3 h 40"/>
                  <a:gd name="T76" fmla="*/ 16 w 26"/>
                  <a:gd name="T77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" h="40">
                    <a:moveTo>
                      <a:pt x="26" y="7"/>
                    </a:moveTo>
                    <a:cubicBezTo>
                      <a:pt x="26" y="10"/>
                      <a:pt x="26" y="14"/>
                      <a:pt x="24" y="18"/>
                    </a:cubicBezTo>
                    <a:cubicBezTo>
                      <a:pt x="24" y="19"/>
                      <a:pt x="23" y="19"/>
                      <a:pt x="21" y="20"/>
                    </a:cubicBezTo>
                    <a:cubicBezTo>
                      <a:pt x="20" y="20"/>
                      <a:pt x="19" y="20"/>
                      <a:pt x="18" y="20"/>
                    </a:cubicBezTo>
                    <a:cubicBezTo>
                      <a:pt x="18" y="20"/>
                      <a:pt x="16" y="20"/>
                      <a:pt x="14" y="20"/>
                    </a:cubicBezTo>
                    <a:cubicBezTo>
                      <a:pt x="12" y="20"/>
                      <a:pt x="10" y="21"/>
                      <a:pt x="9" y="21"/>
                    </a:cubicBezTo>
                    <a:cubicBezTo>
                      <a:pt x="9" y="23"/>
                      <a:pt x="8" y="25"/>
                      <a:pt x="8" y="27"/>
                    </a:cubicBezTo>
                    <a:cubicBezTo>
                      <a:pt x="8" y="30"/>
                      <a:pt x="8" y="32"/>
                      <a:pt x="8" y="34"/>
                    </a:cubicBezTo>
                    <a:cubicBezTo>
                      <a:pt x="9" y="35"/>
                      <a:pt x="9" y="36"/>
                      <a:pt x="10" y="36"/>
                    </a:cubicBezTo>
                    <a:cubicBezTo>
                      <a:pt x="10" y="36"/>
                      <a:pt x="11" y="35"/>
                      <a:pt x="11" y="35"/>
                    </a:cubicBezTo>
                    <a:cubicBezTo>
                      <a:pt x="13" y="33"/>
                      <a:pt x="13" y="31"/>
                      <a:pt x="14" y="29"/>
                    </a:cubicBezTo>
                    <a:cubicBezTo>
                      <a:pt x="14" y="28"/>
                      <a:pt x="14" y="28"/>
                      <a:pt x="16" y="27"/>
                    </a:cubicBezTo>
                    <a:cubicBezTo>
                      <a:pt x="16" y="27"/>
                      <a:pt x="17" y="27"/>
                      <a:pt x="19" y="26"/>
                    </a:cubicBezTo>
                    <a:cubicBezTo>
                      <a:pt x="21" y="26"/>
                      <a:pt x="22" y="26"/>
                      <a:pt x="22" y="27"/>
                    </a:cubicBezTo>
                    <a:cubicBezTo>
                      <a:pt x="21" y="30"/>
                      <a:pt x="20" y="33"/>
                      <a:pt x="17" y="36"/>
                    </a:cubicBezTo>
                    <a:cubicBezTo>
                      <a:pt x="15" y="37"/>
                      <a:pt x="13" y="38"/>
                      <a:pt x="11" y="39"/>
                    </a:cubicBezTo>
                    <a:cubicBezTo>
                      <a:pt x="8" y="40"/>
                      <a:pt x="6" y="40"/>
                      <a:pt x="4" y="40"/>
                    </a:cubicBezTo>
                    <a:cubicBezTo>
                      <a:pt x="1" y="39"/>
                      <a:pt x="0" y="37"/>
                      <a:pt x="0" y="32"/>
                    </a:cubicBezTo>
                    <a:cubicBezTo>
                      <a:pt x="0" y="30"/>
                      <a:pt x="0" y="27"/>
                      <a:pt x="1" y="23"/>
                    </a:cubicBezTo>
                    <a:cubicBezTo>
                      <a:pt x="1" y="18"/>
                      <a:pt x="3" y="13"/>
                      <a:pt x="4" y="10"/>
                    </a:cubicBezTo>
                    <a:cubicBezTo>
                      <a:pt x="6" y="8"/>
                      <a:pt x="7" y="6"/>
                      <a:pt x="8" y="5"/>
                    </a:cubicBezTo>
                    <a:cubicBezTo>
                      <a:pt x="10" y="3"/>
                      <a:pt x="13" y="1"/>
                      <a:pt x="16" y="1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3"/>
                      <a:pt x="26" y="5"/>
                      <a:pt x="26" y="7"/>
                    </a:cubicBezTo>
                    <a:close/>
                    <a:moveTo>
                      <a:pt x="8" y="37"/>
                    </a:moveTo>
                    <a:cubicBezTo>
                      <a:pt x="8" y="37"/>
                      <a:pt x="8" y="37"/>
                      <a:pt x="8" y="37"/>
                    </a:cubicBezTo>
                    <a:close/>
                    <a:moveTo>
                      <a:pt x="9" y="18"/>
                    </a:moveTo>
                    <a:cubicBezTo>
                      <a:pt x="11" y="18"/>
                      <a:pt x="14" y="17"/>
                      <a:pt x="17" y="17"/>
                    </a:cubicBezTo>
                    <a:cubicBezTo>
                      <a:pt x="18" y="14"/>
                      <a:pt x="18" y="11"/>
                      <a:pt x="18" y="9"/>
                    </a:cubicBezTo>
                    <a:cubicBezTo>
                      <a:pt x="18" y="7"/>
                      <a:pt x="17" y="5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3" y="7"/>
                      <a:pt x="13" y="8"/>
                    </a:cubicBezTo>
                    <a:cubicBezTo>
                      <a:pt x="12" y="10"/>
                      <a:pt x="11" y="12"/>
                      <a:pt x="10" y="14"/>
                    </a:cubicBezTo>
                    <a:cubicBezTo>
                      <a:pt x="10" y="15"/>
                      <a:pt x="10" y="16"/>
                      <a:pt x="9" y="18"/>
                    </a:cubicBezTo>
                    <a:close/>
                    <a:moveTo>
                      <a:pt x="16" y="3"/>
                    </a:move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6" y="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404"/>
              <p:cNvSpPr/>
              <p:nvPr/>
            </p:nvSpPr>
            <p:spPr bwMode="auto">
              <a:xfrm>
                <a:off x="1001" y="4135"/>
                <a:ext cx="22" cy="56"/>
              </a:xfrm>
              <a:custGeom>
                <a:avLst/>
                <a:gdLst>
                  <a:gd name="T0" fmla="*/ 16 w 20"/>
                  <a:gd name="T1" fmla="*/ 1 h 51"/>
                  <a:gd name="T2" fmla="*/ 18 w 20"/>
                  <a:gd name="T3" fmla="*/ 0 h 51"/>
                  <a:gd name="T4" fmla="*/ 20 w 20"/>
                  <a:gd name="T5" fmla="*/ 1 h 51"/>
                  <a:gd name="T6" fmla="*/ 14 w 20"/>
                  <a:gd name="T7" fmla="*/ 25 h 51"/>
                  <a:gd name="T8" fmla="*/ 8 w 20"/>
                  <a:gd name="T9" fmla="*/ 49 h 51"/>
                  <a:gd name="T10" fmla="*/ 6 w 20"/>
                  <a:gd name="T11" fmla="*/ 50 h 51"/>
                  <a:gd name="T12" fmla="*/ 3 w 20"/>
                  <a:gd name="T13" fmla="*/ 51 h 51"/>
                  <a:gd name="T14" fmla="*/ 0 w 20"/>
                  <a:gd name="T15" fmla="*/ 50 h 51"/>
                  <a:gd name="T16" fmla="*/ 6 w 20"/>
                  <a:gd name="T17" fmla="*/ 27 h 51"/>
                  <a:gd name="T18" fmla="*/ 11 w 20"/>
                  <a:gd name="T19" fmla="*/ 4 h 51"/>
                  <a:gd name="T20" fmla="*/ 7 w 20"/>
                  <a:gd name="T21" fmla="*/ 5 h 51"/>
                  <a:gd name="T22" fmla="*/ 5 w 20"/>
                  <a:gd name="T23" fmla="*/ 5 h 51"/>
                  <a:gd name="T24" fmla="*/ 5 w 20"/>
                  <a:gd name="T25" fmla="*/ 4 h 51"/>
                  <a:gd name="T26" fmla="*/ 10 w 20"/>
                  <a:gd name="T27" fmla="*/ 2 h 51"/>
                  <a:gd name="T28" fmla="*/ 13 w 20"/>
                  <a:gd name="T29" fmla="*/ 2 h 51"/>
                  <a:gd name="T30" fmla="*/ 16 w 20"/>
                  <a:gd name="T31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51">
                    <a:moveTo>
                      <a:pt x="16" y="1"/>
                    </a:moveTo>
                    <a:cubicBezTo>
                      <a:pt x="16" y="0"/>
                      <a:pt x="17" y="0"/>
                      <a:pt x="18" y="0"/>
                    </a:cubicBezTo>
                    <a:cubicBezTo>
                      <a:pt x="20" y="0"/>
                      <a:pt x="20" y="1"/>
                      <a:pt x="20" y="1"/>
                    </a:cubicBezTo>
                    <a:cubicBezTo>
                      <a:pt x="18" y="7"/>
                      <a:pt x="16" y="15"/>
                      <a:pt x="14" y="25"/>
                    </a:cubicBezTo>
                    <a:cubicBezTo>
                      <a:pt x="11" y="36"/>
                      <a:pt x="9" y="44"/>
                      <a:pt x="8" y="49"/>
                    </a:cubicBezTo>
                    <a:cubicBezTo>
                      <a:pt x="8" y="49"/>
                      <a:pt x="7" y="49"/>
                      <a:pt x="6" y="50"/>
                    </a:cubicBezTo>
                    <a:cubicBezTo>
                      <a:pt x="5" y="50"/>
                      <a:pt x="4" y="51"/>
                      <a:pt x="3" y="51"/>
                    </a:cubicBezTo>
                    <a:cubicBezTo>
                      <a:pt x="1" y="51"/>
                      <a:pt x="0" y="51"/>
                      <a:pt x="0" y="50"/>
                    </a:cubicBezTo>
                    <a:cubicBezTo>
                      <a:pt x="1" y="45"/>
                      <a:pt x="3" y="38"/>
                      <a:pt x="6" y="27"/>
                    </a:cubicBezTo>
                    <a:cubicBezTo>
                      <a:pt x="8" y="17"/>
                      <a:pt x="10" y="10"/>
                      <a:pt x="11" y="4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6" y="3"/>
                      <a:pt x="8" y="2"/>
                      <a:pt x="10" y="2"/>
                    </a:cubicBezTo>
                    <a:cubicBezTo>
                      <a:pt x="11" y="2"/>
                      <a:pt x="12" y="2"/>
                      <a:pt x="13" y="2"/>
                    </a:cubicBezTo>
                    <a:cubicBezTo>
                      <a:pt x="14" y="1"/>
                      <a:pt x="15" y="1"/>
                      <a:pt x="16" y="1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405"/>
              <p:cNvSpPr>
                <a:spLocks noEditPoints="1"/>
              </p:cNvSpPr>
              <p:nvPr/>
            </p:nvSpPr>
            <p:spPr bwMode="auto">
              <a:xfrm>
                <a:off x="1023" y="4138"/>
                <a:ext cx="33" cy="54"/>
              </a:xfrm>
              <a:custGeom>
                <a:avLst/>
                <a:gdLst>
                  <a:gd name="T0" fmla="*/ 30 w 30"/>
                  <a:gd name="T1" fmla="*/ 9 h 50"/>
                  <a:gd name="T2" fmla="*/ 28 w 30"/>
                  <a:gd name="T3" fmla="*/ 24 h 50"/>
                  <a:gd name="T4" fmla="*/ 23 w 30"/>
                  <a:gd name="T5" fmla="*/ 35 h 50"/>
                  <a:gd name="T6" fmla="*/ 15 w 30"/>
                  <a:gd name="T7" fmla="*/ 44 h 50"/>
                  <a:gd name="T8" fmla="*/ 9 w 30"/>
                  <a:gd name="T9" fmla="*/ 49 h 50"/>
                  <a:gd name="T10" fmla="*/ 4 w 30"/>
                  <a:gd name="T11" fmla="*/ 50 h 50"/>
                  <a:gd name="T12" fmla="*/ 0 w 30"/>
                  <a:gd name="T13" fmla="*/ 49 h 50"/>
                  <a:gd name="T14" fmla="*/ 3 w 30"/>
                  <a:gd name="T15" fmla="*/ 47 h 50"/>
                  <a:gd name="T16" fmla="*/ 6 w 30"/>
                  <a:gd name="T17" fmla="*/ 46 h 50"/>
                  <a:gd name="T18" fmla="*/ 9 w 30"/>
                  <a:gd name="T19" fmla="*/ 43 h 50"/>
                  <a:gd name="T20" fmla="*/ 15 w 30"/>
                  <a:gd name="T21" fmla="*/ 36 h 50"/>
                  <a:gd name="T22" fmla="*/ 18 w 30"/>
                  <a:gd name="T23" fmla="*/ 29 h 50"/>
                  <a:gd name="T24" fmla="*/ 19 w 30"/>
                  <a:gd name="T25" fmla="*/ 27 h 50"/>
                  <a:gd name="T26" fmla="*/ 14 w 30"/>
                  <a:gd name="T27" fmla="*/ 28 h 50"/>
                  <a:gd name="T28" fmla="*/ 6 w 30"/>
                  <a:gd name="T29" fmla="*/ 25 h 50"/>
                  <a:gd name="T30" fmla="*/ 4 w 30"/>
                  <a:gd name="T31" fmla="*/ 19 h 50"/>
                  <a:gd name="T32" fmla="*/ 8 w 30"/>
                  <a:gd name="T33" fmla="*/ 6 h 50"/>
                  <a:gd name="T34" fmla="*/ 13 w 30"/>
                  <a:gd name="T35" fmla="*/ 2 h 50"/>
                  <a:gd name="T36" fmla="*/ 23 w 30"/>
                  <a:gd name="T37" fmla="*/ 0 h 50"/>
                  <a:gd name="T38" fmla="*/ 30 w 30"/>
                  <a:gd name="T39" fmla="*/ 9 h 50"/>
                  <a:gd name="T40" fmla="*/ 20 w 30"/>
                  <a:gd name="T41" fmla="*/ 22 h 50"/>
                  <a:gd name="T42" fmla="*/ 20 w 30"/>
                  <a:gd name="T43" fmla="*/ 21 h 50"/>
                  <a:gd name="T44" fmla="*/ 21 w 30"/>
                  <a:gd name="T45" fmla="*/ 17 h 50"/>
                  <a:gd name="T46" fmla="*/ 20 w 30"/>
                  <a:gd name="T47" fmla="*/ 5 h 50"/>
                  <a:gd name="T48" fmla="*/ 17 w 30"/>
                  <a:gd name="T49" fmla="*/ 4 h 50"/>
                  <a:gd name="T50" fmla="*/ 17 w 30"/>
                  <a:gd name="T51" fmla="*/ 4 h 50"/>
                  <a:gd name="T52" fmla="*/ 16 w 30"/>
                  <a:gd name="T53" fmla="*/ 5 h 50"/>
                  <a:gd name="T54" fmla="*/ 13 w 30"/>
                  <a:gd name="T55" fmla="*/ 18 h 50"/>
                  <a:gd name="T56" fmla="*/ 14 w 30"/>
                  <a:gd name="T57" fmla="*/ 23 h 50"/>
                  <a:gd name="T58" fmla="*/ 15 w 30"/>
                  <a:gd name="T59" fmla="*/ 24 h 50"/>
                  <a:gd name="T60" fmla="*/ 15 w 30"/>
                  <a:gd name="T61" fmla="*/ 24 h 50"/>
                  <a:gd name="T62" fmla="*/ 17 w 30"/>
                  <a:gd name="T63" fmla="*/ 22 h 50"/>
                  <a:gd name="T64" fmla="*/ 20 w 30"/>
                  <a:gd name="T65" fmla="*/ 22 h 50"/>
                  <a:gd name="T66" fmla="*/ 18 w 30"/>
                  <a:gd name="T67" fmla="*/ 3 h 50"/>
                  <a:gd name="T68" fmla="*/ 18 w 30"/>
                  <a:gd name="T69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50">
                    <a:moveTo>
                      <a:pt x="30" y="9"/>
                    </a:moveTo>
                    <a:cubicBezTo>
                      <a:pt x="30" y="13"/>
                      <a:pt x="29" y="18"/>
                      <a:pt x="28" y="24"/>
                    </a:cubicBezTo>
                    <a:cubicBezTo>
                      <a:pt x="26" y="29"/>
                      <a:pt x="25" y="32"/>
                      <a:pt x="23" y="35"/>
                    </a:cubicBezTo>
                    <a:cubicBezTo>
                      <a:pt x="21" y="38"/>
                      <a:pt x="19" y="41"/>
                      <a:pt x="15" y="44"/>
                    </a:cubicBezTo>
                    <a:cubicBezTo>
                      <a:pt x="13" y="46"/>
                      <a:pt x="11" y="48"/>
                      <a:pt x="9" y="49"/>
                    </a:cubicBezTo>
                    <a:cubicBezTo>
                      <a:pt x="7" y="49"/>
                      <a:pt x="5" y="50"/>
                      <a:pt x="4" y="50"/>
                    </a:cubicBezTo>
                    <a:cubicBezTo>
                      <a:pt x="2" y="50"/>
                      <a:pt x="1" y="50"/>
                      <a:pt x="0" y="49"/>
                    </a:cubicBezTo>
                    <a:cubicBezTo>
                      <a:pt x="0" y="49"/>
                      <a:pt x="0" y="48"/>
                      <a:pt x="3" y="47"/>
                    </a:cubicBezTo>
                    <a:cubicBezTo>
                      <a:pt x="4" y="47"/>
                      <a:pt x="5" y="46"/>
                      <a:pt x="6" y="46"/>
                    </a:cubicBezTo>
                    <a:cubicBezTo>
                      <a:pt x="7" y="45"/>
                      <a:pt x="8" y="44"/>
                      <a:pt x="9" y="43"/>
                    </a:cubicBezTo>
                    <a:cubicBezTo>
                      <a:pt x="12" y="40"/>
                      <a:pt x="14" y="38"/>
                      <a:pt x="15" y="36"/>
                    </a:cubicBezTo>
                    <a:cubicBezTo>
                      <a:pt x="16" y="35"/>
                      <a:pt x="17" y="32"/>
                      <a:pt x="18" y="29"/>
                    </a:cubicBezTo>
                    <a:cubicBezTo>
                      <a:pt x="19" y="28"/>
                      <a:pt x="19" y="27"/>
                      <a:pt x="19" y="27"/>
                    </a:cubicBezTo>
                    <a:cubicBezTo>
                      <a:pt x="17" y="28"/>
                      <a:pt x="16" y="28"/>
                      <a:pt x="14" y="28"/>
                    </a:cubicBezTo>
                    <a:cubicBezTo>
                      <a:pt x="10" y="28"/>
                      <a:pt x="8" y="27"/>
                      <a:pt x="6" y="25"/>
                    </a:cubicBezTo>
                    <a:cubicBezTo>
                      <a:pt x="5" y="24"/>
                      <a:pt x="5" y="22"/>
                      <a:pt x="4" y="19"/>
                    </a:cubicBezTo>
                    <a:cubicBezTo>
                      <a:pt x="4" y="14"/>
                      <a:pt x="5" y="10"/>
                      <a:pt x="8" y="6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7" y="0"/>
                      <a:pt x="21" y="0"/>
                      <a:pt x="23" y="0"/>
                    </a:cubicBezTo>
                    <a:cubicBezTo>
                      <a:pt x="27" y="1"/>
                      <a:pt x="29" y="4"/>
                      <a:pt x="30" y="9"/>
                    </a:cubicBezTo>
                    <a:close/>
                    <a:moveTo>
                      <a:pt x="20" y="22"/>
                    </a:moveTo>
                    <a:cubicBezTo>
                      <a:pt x="20" y="22"/>
                      <a:pt x="20" y="21"/>
                      <a:pt x="20" y="21"/>
                    </a:cubicBezTo>
                    <a:cubicBezTo>
                      <a:pt x="21" y="20"/>
                      <a:pt x="21" y="19"/>
                      <a:pt x="21" y="17"/>
                    </a:cubicBezTo>
                    <a:cubicBezTo>
                      <a:pt x="22" y="11"/>
                      <a:pt x="21" y="7"/>
                      <a:pt x="20" y="5"/>
                    </a:cubicBezTo>
                    <a:cubicBezTo>
                      <a:pt x="19" y="5"/>
                      <a:pt x="18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3" y="9"/>
                      <a:pt x="12" y="13"/>
                      <a:pt x="13" y="18"/>
                    </a:cubicBezTo>
                    <a:cubicBezTo>
                      <a:pt x="13" y="20"/>
                      <a:pt x="14" y="22"/>
                      <a:pt x="14" y="23"/>
                    </a:cubicBezTo>
                    <a:cubicBezTo>
                      <a:pt x="15" y="23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3"/>
                      <a:pt x="16" y="23"/>
                      <a:pt x="17" y="22"/>
                    </a:cubicBezTo>
                    <a:cubicBezTo>
                      <a:pt x="18" y="22"/>
                      <a:pt x="19" y="22"/>
                      <a:pt x="20" y="22"/>
                    </a:cubicBezTo>
                    <a:close/>
                    <a:moveTo>
                      <a:pt x="18" y="3"/>
                    </a:moveTo>
                    <a:cubicBezTo>
                      <a:pt x="18" y="3"/>
                      <a:pt x="18" y="3"/>
                      <a:pt x="18" y="3"/>
                    </a:cubicBezTo>
                    <a:close/>
                  </a:path>
                </a:pathLst>
              </a:custGeom>
              <a:solidFill>
                <a:srgbClr val="303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2" name="Freeform 407"/>
            <p:cNvSpPr>
              <a:spLocks noEditPoints="1"/>
            </p:cNvSpPr>
            <p:nvPr/>
          </p:nvSpPr>
          <p:spPr bwMode="auto">
            <a:xfrm>
              <a:off x="1051" y="4130"/>
              <a:ext cx="37" cy="64"/>
            </a:xfrm>
            <a:custGeom>
              <a:avLst/>
              <a:gdLst>
                <a:gd name="T0" fmla="*/ 19 w 33"/>
                <a:gd name="T1" fmla="*/ 21 h 58"/>
                <a:gd name="T2" fmla="*/ 23 w 33"/>
                <a:gd name="T3" fmla="*/ 13 h 58"/>
                <a:gd name="T4" fmla="*/ 23 w 33"/>
                <a:gd name="T5" fmla="*/ 5 h 58"/>
                <a:gd name="T6" fmla="*/ 21 w 33"/>
                <a:gd name="T7" fmla="*/ 4 h 58"/>
                <a:gd name="T8" fmla="*/ 21 w 33"/>
                <a:gd name="T9" fmla="*/ 4 h 58"/>
                <a:gd name="T10" fmla="*/ 20 w 33"/>
                <a:gd name="T11" fmla="*/ 4 h 58"/>
                <a:gd name="T12" fmla="*/ 16 w 33"/>
                <a:gd name="T13" fmla="*/ 13 h 58"/>
                <a:gd name="T14" fmla="*/ 21 w 33"/>
                <a:gd name="T15" fmla="*/ 28 h 58"/>
                <a:gd name="T16" fmla="*/ 26 w 33"/>
                <a:gd name="T17" fmla="*/ 40 h 58"/>
                <a:gd name="T18" fmla="*/ 26 w 33"/>
                <a:gd name="T19" fmla="*/ 52 h 58"/>
                <a:gd name="T20" fmla="*/ 21 w 33"/>
                <a:gd name="T21" fmla="*/ 56 h 58"/>
                <a:gd name="T22" fmla="*/ 11 w 33"/>
                <a:gd name="T23" fmla="*/ 58 h 58"/>
                <a:gd name="T24" fmla="*/ 3 w 33"/>
                <a:gd name="T25" fmla="*/ 53 h 58"/>
                <a:gd name="T26" fmla="*/ 0 w 33"/>
                <a:gd name="T27" fmla="*/ 44 h 58"/>
                <a:gd name="T28" fmla="*/ 11 w 33"/>
                <a:gd name="T29" fmla="*/ 28 h 58"/>
                <a:gd name="T30" fmla="*/ 8 w 33"/>
                <a:gd name="T31" fmla="*/ 16 h 58"/>
                <a:gd name="T32" fmla="*/ 12 w 33"/>
                <a:gd name="T33" fmla="*/ 5 h 58"/>
                <a:gd name="T34" fmla="*/ 23 w 33"/>
                <a:gd name="T35" fmla="*/ 1 h 58"/>
                <a:gd name="T36" fmla="*/ 32 w 33"/>
                <a:gd name="T37" fmla="*/ 4 h 58"/>
                <a:gd name="T38" fmla="*/ 31 w 33"/>
                <a:gd name="T39" fmla="*/ 12 h 58"/>
                <a:gd name="T40" fmla="*/ 27 w 33"/>
                <a:gd name="T41" fmla="*/ 21 h 58"/>
                <a:gd name="T42" fmla="*/ 22 w 33"/>
                <a:gd name="T43" fmla="*/ 23 h 58"/>
                <a:gd name="T44" fmla="*/ 20 w 33"/>
                <a:gd name="T45" fmla="*/ 23 h 58"/>
                <a:gd name="T46" fmla="*/ 19 w 33"/>
                <a:gd name="T47" fmla="*/ 22 h 58"/>
                <a:gd name="T48" fmla="*/ 19 w 33"/>
                <a:gd name="T49" fmla="*/ 22 h 58"/>
                <a:gd name="T50" fmla="*/ 19 w 33"/>
                <a:gd name="T51" fmla="*/ 21 h 58"/>
                <a:gd name="T52" fmla="*/ 18 w 33"/>
                <a:gd name="T53" fmla="*/ 53 h 58"/>
                <a:gd name="T54" fmla="*/ 18 w 33"/>
                <a:gd name="T55" fmla="*/ 48 h 58"/>
                <a:gd name="T56" fmla="*/ 15 w 33"/>
                <a:gd name="T57" fmla="*/ 35 h 58"/>
                <a:gd name="T58" fmla="*/ 13 w 33"/>
                <a:gd name="T59" fmla="*/ 32 h 58"/>
                <a:gd name="T60" fmla="*/ 8 w 33"/>
                <a:gd name="T61" fmla="*/ 45 h 58"/>
                <a:gd name="T62" fmla="*/ 12 w 33"/>
                <a:gd name="T63" fmla="*/ 52 h 58"/>
                <a:gd name="T64" fmla="*/ 16 w 33"/>
                <a:gd name="T65" fmla="*/ 54 h 58"/>
                <a:gd name="T66" fmla="*/ 17 w 33"/>
                <a:gd name="T67" fmla="*/ 55 h 58"/>
                <a:gd name="T68" fmla="*/ 17 w 33"/>
                <a:gd name="T69" fmla="*/ 55 h 58"/>
                <a:gd name="T70" fmla="*/ 17 w 33"/>
                <a:gd name="T71" fmla="*/ 55 h 58"/>
                <a:gd name="T72" fmla="*/ 18 w 33"/>
                <a:gd name="T73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" h="58">
                  <a:moveTo>
                    <a:pt x="19" y="21"/>
                  </a:moveTo>
                  <a:cubicBezTo>
                    <a:pt x="21" y="19"/>
                    <a:pt x="22" y="16"/>
                    <a:pt x="23" y="13"/>
                  </a:cubicBezTo>
                  <a:cubicBezTo>
                    <a:pt x="24" y="9"/>
                    <a:pt x="24" y="7"/>
                    <a:pt x="23" y="5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17" y="7"/>
                    <a:pt x="16" y="9"/>
                    <a:pt x="16" y="13"/>
                  </a:cubicBezTo>
                  <a:cubicBezTo>
                    <a:pt x="16" y="16"/>
                    <a:pt x="17" y="21"/>
                    <a:pt x="21" y="28"/>
                  </a:cubicBezTo>
                  <a:cubicBezTo>
                    <a:pt x="23" y="33"/>
                    <a:pt x="25" y="37"/>
                    <a:pt x="26" y="40"/>
                  </a:cubicBezTo>
                  <a:cubicBezTo>
                    <a:pt x="27" y="46"/>
                    <a:pt x="27" y="50"/>
                    <a:pt x="26" y="52"/>
                  </a:cubicBezTo>
                  <a:cubicBezTo>
                    <a:pt x="25" y="54"/>
                    <a:pt x="23" y="55"/>
                    <a:pt x="21" y="56"/>
                  </a:cubicBezTo>
                  <a:cubicBezTo>
                    <a:pt x="17" y="57"/>
                    <a:pt x="14" y="58"/>
                    <a:pt x="11" y="58"/>
                  </a:cubicBezTo>
                  <a:cubicBezTo>
                    <a:pt x="7" y="57"/>
                    <a:pt x="5" y="56"/>
                    <a:pt x="3" y="53"/>
                  </a:cubicBezTo>
                  <a:cubicBezTo>
                    <a:pt x="0" y="50"/>
                    <a:pt x="0" y="48"/>
                    <a:pt x="0" y="44"/>
                  </a:cubicBezTo>
                  <a:cubicBezTo>
                    <a:pt x="0" y="38"/>
                    <a:pt x="4" y="33"/>
                    <a:pt x="11" y="28"/>
                  </a:cubicBezTo>
                  <a:cubicBezTo>
                    <a:pt x="9" y="23"/>
                    <a:pt x="8" y="19"/>
                    <a:pt x="8" y="16"/>
                  </a:cubicBezTo>
                  <a:cubicBezTo>
                    <a:pt x="7" y="12"/>
                    <a:pt x="9" y="8"/>
                    <a:pt x="12" y="5"/>
                  </a:cubicBezTo>
                  <a:cubicBezTo>
                    <a:pt x="15" y="2"/>
                    <a:pt x="19" y="1"/>
                    <a:pt x="23" y="1"/>
                  </a:cubicBezTo>
                  <a:cubicBezTo>
                    <a:pt x="27" y="0"/>
                    <a:pt x="30" y="1"/>
                    <a:pt x="32" y="4"/>
                  </a:cubicBezTo>
                  <a:cubicBezTo>
                    <a:pt x="33" y="6"/>
                    <a:pt x="32" y="9"/>
                    <a:pt x="31" y="12"/>
                  </a:cubicBezTo>
                  <a:cubicBezTo>
                    <a:pt x="30" y="15"/>
                    <a:pt x="29" y="18"/>
                    <a:pt x="27" y="21"/>
                  </a:cubicBezTo>
                  <a:cubicBezTo>
                    <a:pt x="26" y="22"/>
                    <a:pt x="25" y="22"/>
                    <a:pt x="22" y="23"/>
                  </a:cubicBezTo>
                  <a:cubicBezTo>
                    <a:pt x="21" y="23"/>
                    <a:pt x="21" y="23"/>
                    <a:pt x="20" y="23"/>
                  </a:cubicBezTo>
                  <a:cubicBezTo>
                    <a:pt x="19" y="22"/>
                    <a:pt x="18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1"/>
                  </a:cubicBezTo>
                  <a:close/>
                  <a:moveTo>
                    <a:pt x="18" y="53"/>
                  </a:moveTo>
                  <a:cubicBezTo>
                    <a:pt x="18" y="52"/>
                    <a:pt x="19" y="50"/>
                    <a:pt x="18" y="48"/>
                  </a:cubicBezTo>
                  <a:cubicBezTo>
                    <a:pt x="18" y="45"/>
                    <a:pt x="17" y="40"/>
                    <a:pt x="15" y="35"/>
                  </a:cubicBezTo>
                  <a:cubicBezTo>
                    <a:pt x="14" y="34"/>
                    <a:pt x="14" y="33"/>
                    <a:pt x="13" y="32"/>
                  </a:cubicBezTo>
                  <a:cubicBezTo>
                    <a:pt x="9" y="36"/>
                    <a:pt x="7" y="40"/>
                    <a:pt x="8" y="45"/>
                  </a:cubicBezTo>
                  <a:cubicBezTo>
                    <a:pt x="9" y="48"/>
                    <a:pt x="10" y="51"/>
                    <a:pt x="12" y="52"/>
                  </a:cubicBezTo>
                  <a:cubicBezTo>
                    <a:pt x="13" y="54"/>
                    <a:pt x="15" y="54"/>
                    <a:pt x="16" y="54"/>
                  </a:cubicBezTo>
                  <a:cubicBezTo>
                    <a:pt x="16" y="54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4"/>
                    <a:pt x="18" y="54"/>
                    <a:pt x="18" y="53"/>
                  </a:cubicBezTo>
                  <a:close/>
                </a:path>
              </a:pathLst>
            </a:custGeom>
            <a:solidFill>
              <a:srgbClr val="303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408"/>
            <p:cNvSpPr/>
            <p:nvPr/>
          </p:nvSpPr>
          <p:spPr bwMode="auto">
            <a:xfrm>
              <a:off x="1084" y="4140"/>
              <a:ext cx="32" cy="58"/>
            </a:xfrm>
            <a:custGeom>
              <a:avLst/>
              <a:gdLst>
                <a:gd name="T0" fmla="*/ 28 w 29"/>
                <a:gd name="T1" fmla="*/ 30 h 53"/>
                <a:gd name="T2" fmla="*/ 22 w 29"/>
                <a:gd name="T3" fmla="*/ 45 h 53"/>
                <a:gd name="T4" fmla="*/ 15 w 29"/>
                <a:gd name="T5" fmla="*/ 51 h 53"/>
                <a:gd name="T6" fmla="*/ 4 w 29"/>
                <a:gd name="T7" fmla="*/ 51 h 53"/>
                <a:gd name="T8" fmla="*/ 0 w 29"/>
                <a:gd name="T9" fmla="*/ 44 h 53"/>
                <a:gd name="T10" fmla="*/ 4 w 29"/>
                <a:gd name="T11" fmla="*/ 38 h 53"/>
                <a:gd name="T12" fmla="*/ 10 w 29"/>
                <a:gd name="T13" fmla="*/ 37 h 53"/>
                <a:gd name="T14" fmla="*/ 10 w 29"/>
                <a:gd name="T15" fmla="*/ 38 h 53"/>
                <a:gd name="T16" fmla="*/ 9 w 29"/>
                <a:gd name="T17" fmla="*/ 39 h 53"/>
                <a:gd name="T18" fmla="*/ 10 w 29"/>
                <a:gd name="T19" fmla="*/ 39 h 53"/>
                <a:gd name="T20" fmla="*/ 9 w 29"/>
                <a:gd name="T21" fmla="*/ 39 h 53"/>
                <a:gd name="T22" fmla="*/ 9 w 29"/>
                <a:gd name="T23" fmla="*/ 41 h 53"/>
                <a:gd name="T24" fmla="*/ 9 w 29"/>
                <a:gd name="T25" fmla="*/ 44 h 53"/>
                <a:gd name="T26" fmla="*/ 11 w 29"/>
                <a:gd name="T27" fmla="*/ 48 h 53"/>
                <a:gd name="T28" fmla="*/ 13 w 29"/>
                <a:gd name="T29" fmla="*/ 47 h 53"/>
                <a:gd name="T30" fmla="*/ 17 w 29"/>
                <a:gd name="T31" fmla="*/ 42 h 53"/>
                <a:gd name="T32" fmla="*/ 19 w 29"/>
                <a:gd name="T33" fmla="*/ 28 h 53"/>
                <a:gd name="T34" fmla="*/ 17 w 29"/>
                <a:gd name="T35" fmla="*/ 25 h 53"/>
                <a:gd name="T36" fmla="*/ 15 w 29"/>
                <a:gd name="T37" fmla="*/ 24 h 53"/>
                <a:gd name="T38" fmla="*/ 12 w 29"/>
                <a:gd name="T39" fmla="*/ 27 h 53"/>
                <a:gd name="T40" fmla="*/ 8 w 29"/>
                <a:gd name="T41" fmla="*/ 29 h 53"/>
                <a:gd name="T42" fmla="*/ 4 w 29"/>
                <a:gd name="T43" fmla="*/ 28 h 53"/>
                <a:gd name="T44" fmla="*/ 9 w 29"/>
                <a:gd name="T45" fmla="*/ 4 h 53"/>
                <a:gd name="T46" fmla="*/ 8 w 29"/>
                <a:gd name="T47" fmla="*/ 3 h 53"/>
                <a:gd name="T48" fmla="*/ 9 w 29"/>
                <a:gd name="T49" fmla="*/ 3 h 53"/>
                <a:gd name="T50" fmla="*/ 10 w 29"/>
                <a:gd name="T51" fmla="*/ 2 h 53"/>
                <a:gd name="T52" fmla="*/ 10 w 29"/>
                <a:gd name="T53" fmla="*/ 2 h 53"/>
                <a:gd name="T54" fmla="*/ 15 w 29"/>
                <a:gd name="T55" fmla="*/ 0 h 53"/>
                <a:gd name="T56" fmla="*/ 18 w 29"/>
                <a:gd name="T57" fmla="*/ 1 h 53"/>
                <a:gd name="T58" fmla="*/ 18 w 29"/>
                <a:gd name="T59" fmla="*/ 1 h 53"/>
                <a:gd name="T60" fmla="*/ 28 w 29"/>
                <a:gd name="T61" fmla="*/ 3 h 53"/>
                <a:gd name="T62" fmla="*/ 28 w 29"/>
                <a:gd name="T63" fmla="*/ 4 h 53"/>
                <a:gd name="T64" fmla="*/ 27 w 29"/>
                <a:gd name="T65" fmla="*/ 5 h 53"/>
                <a:gd name="T66" fmla="*/ 21 w 29"/>
                <a:gd name="T67" fmla="*/ 6 h 53"/>
                <a:gd name="T68" fmla="*/ 16 w 29"/>
                <a:gd name="T69" fmla="*/ 5 h 53"/>
                <a:gd name="T70" fmla="*/ 13 w 29"/>
                <a:gd name="T71" fmla="*/ 22 h 53"/>
                <a:gd name="T72" fmla="*/ 15 w 29"/>
                <a:gd name="T73" fmla="*/ 22 h 53"/>
                <a:gd name="T74" fmla="*/ 25 w 29"/>
                <a:gd name="T75" fmla="*/ 23 h 53"/>
                <a:gd name="T76" fmla="*/ 28 w 29"/>
                <a:gd name="T77" fmla="*/ 3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53">
                  <a:moveTo>
                    <a:pt x="28" y="30"/>
                  </a:moveTo>
                  <a:cubicBezTo>
                    <a:pt x="29" y="35"/>
                    <a:pt x="27" y="40"/>
                    <a:pt x="22" y="45"/>
                  </a:cubicBezTo>
                  <a:cubicBezTo>
                    <a:pt x="19" y="48"/>
                    <a:pt x="17" y="50"/>
                    <a:pt x="15" y="51"/>
                  </a:cubicBezTo>
                  <a:cubicBezTo>
                    <a:pt x="10" y="52"/>
                    <a:pt x="6" y="53"/>
                    <a:pt x="4" y="51"/>
                  </a:cubicBezTo>
                  <a:cubicBezTo>
                    <a:pt x="2" y="50"/>
                    <a:pt x="0" y="47"/>
                    <a:pt x="0" y="44"/>
                  </a:cubicBezTo>
                  <a:cubicBezTo>
                    <a:pt x="0" y="41"/>
                    <a:pt x="2" y="39"/>
                    <a:pt x="4" y="38"/>
                  </a:cubicBezTo>
                  <a:cubicBezTo>
                    <a:pt x="6" y="37"/>
                    <a:pt x="8" y="37"/>
                    <a:pt x="10" y="37"/>
                  </a:cubicBezTo>
                  <a:cubicBezTo>
                    <a:pt x="11" y="37"/>
                    <a:pt x="11" y="38"/>
                    <a:pt x="10" y="38"/>
                  </a:cubicBezTo>
                  <a:cubicBezTo>
                    <a:pt x="10" y="38"/>
                    <a:pt x="10" y="39"/>
                    <a:pt x="9" y="39"/>
                  </a:cubicBezTo>
                  <a:cubicBezTo>
                    <a:pt x="9" y="39"/>
                    <a:pt x="10" y="39"/>
                    <a:pt x="10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40"/>
                    <a:pt x="9" y="40"/>
                    <a:pt x="9" y="41"/>
                  </a:cubicBezTo>
                  <a:cubicBezTo>
                    <a:pt x="9" y="42"/>
                    <a:pt x="9" y="43"/>
                    <a:pt x="9" y="44"/>
                  </a:cubicBezTo>
                  <a:cubicBezTo>
                    <a:pt x="9" y="46"/>
                    <a:pt x="10" y="48"/>
                    <a:pt x="11" y="48"/>
                  </a:cubicBezTo>
                  <a:cubicBezTo>
                    <a:pt x="12" y="48"/>
                    <a:pt x="12" y="48"/>
                    <a:pt x="13" y="47"/>
                  </a:cubicBezTo>
                  <a:cubicBezTo>
                    <a:pt x="14" y="46"/>
                    <a:pt x="16" y="44"/>
                    <a:pt x="17" y="42"/>
                  </a:cubicBezTo>
                  <a:cubicBezTo>
                    <a:pt x="21" y="37"/>
                    <a:pt x="21" y="32"/>
                    <a:pt x="19" y="28"/>
                  </a:cubicBezTo>
                  <a:cubicBezTo>
                    <a:pt x="19" y="27"/>
                    <a:pt x="18" y="26"/>
                    <a:pt x="17" y="25"/>
                  </a:cubicBezTo>
                  <a:cubicBezTo>
                    <a:pt x="16" y="25"/>
                    <a:pt x="16" y="25"/>
                    <a:pt x="15" y="24"/>
                  </a:cubicBezTo>
                  <a:cubicBezTo>
                    <a:pt x="14" y="25"/>
                    <a:pt x="13" y="26"/>
                    <a:pt x="12" y="27"/>
                  </a:cubicBezTo>
                  <a:cubicBezTo>
                    <a:pt x="11" y="28"/>
                    <a:pt x="10" y="28"/>
                    <a:pt x="8" y="29"/>
                  </a:cubicBezTo>
                  <a:cubicBezTo>
                    <a:pt x="5" y="29"/>
                    <a:pt x="4" y="29"/>
                    <a:pt x="4" y="28"/>
                  </a:cubicBezTo>
                  <a:cubicBezTo>
                    <a:pt x="5" y="20"/>
                    <a:pt x="6" y="12"/>
                    <a:pt x="9" y="4"/>
                  </a:cubicBezTo>
                  <a:cubicBezTo>
                    <a:pt x="9" y="4"/>
                    <a:pt x="8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9" y="3"/>
                    <a:pt x="9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2" y="0"/>
                    <a:pt x="15" y="0"/>
                  </a:cubicBezTo>
                  <a:cubicBezTo>
                    <a:pt x="17" y="0"/>
                    <a:pt x="18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21" y="2"/>
                    <a:pt x="24" y="2"/>
                    <a:pt x="28" y="3"/>
                  </a:cubicBezTo>
                  <a:cubicBezTo>
                    <a:pt x="29" y="3"/>
                    <a:pt x="29" y="3"/>
                    <a:pt x="28" y="4"/>
                  </a:cubicBezTo>
                  <a:cubicBezTo>
                    <a:pt x="28" y="4"/>
                    <a:pt x="27" y="5"/>
                    <a:pt x="27" y="5"/>
                  </a:cubicBezTo>
                  <a:cubicBezTo>
                    <a:pt x="25" y="6"/>
                    <a:pt x="23" y="6"/>
                    <a:pt x="21" y="6"/>
                  </a:cubicBezTo>
                  <a:cubicBezTo>
                    <a:pt x="20" y="5"/>
                    <a:pt x="18" y="5"/>
                    <a:pt x="16" y="5"/>
                  </a:cubicBezTo>
                  <a:cubicBezTo>
                    <a:pt x="15" y="10"/>
                    <a:pt x="13" y="16"/>
                    <a:pt x="13" y="22"/>
                  </a:cubicBezTo>
                  <a:cubicBezTo>
                    <a:pt x="14" y="22"/>
                    <a:pt x="14" y="22"/>
                    <a:pt x="15" y="22"/>
                  </a:cubicBezTo>
                  <a:cubicBezTo>
                    <a:pt x="20" y="21"/>
                    <a:pt x="23" y="21"/>
                    <a:pt x="25" y="23"/>
                  </a:cubicBezTo>
                  <a:cubicBezTo>
                    <a:pt x="27" y="25"/>
                    <a:pt x="28" y="27"/>
                    <a:pt x="28" y="30"/>
                  </a:cubicBezTo>
                  <a:close/>
                </a:path>
              </a:pathLst>
            </a:custGeom>
            <a:solidFill>
              <a:srgbClr val="303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Freeform 10"/>
          <p:cNvSpPr>
            <a:spLocks noEditPoints="1"/>
          </p:cNvSpPr>
          <p:nvPr/>
        </p:nvSpPr>
        <p:spPr bwMode="auto">
          <a:xfrm>
            <a:off x="5833303" y="4014241"/>
            <a:ext cx="651774" cy="648593"/>
          </a:xfrm>
          <a:custGeom>
            <a:avLst/>
            <a:gdLst>
              <a:gd name="T0" fmla="*/ 134 w 409"/>
              <a:gd name="T1" fmla="*/ 256 h 409"/>
              <a:gd name="T2" fmla="*/ 137 w 409"/>
              <a:gd name="T3" fmla="*/ 330 h 409"/>
              <a:gd name="T4" fmla="*/ 187 w 409"/>
              <a:gd name="T5" fmla="*/ 289 h 409"/>
              <a:gd name="T6" fmla="*/ 134 w 409"/>
              <a:gd name="T7" fmla="*/ 256 h 409"/>
              <a:gd name="T8" fmla="*/ 345 w 409"/>
              <a:gd name="T9" fmla="*/ 149 h 409"/>
              <a:gd name="T10" fmla="*/ 132 w 409"/>
              <a:gd name="T11" fmla="*/ 247 h 409"/>
              <a:gd name="T12" fmla="*/ 185 w 409"/>
              <a:gd name="T13" fmla="*/ 282 h 409"/>
              <a:gd name="T14" fmla="*/ 225 w 409"/>
              <a:gd name="T15" fmla="*/ 307 h 409"/>
              <a:gd name="T16" fmla="*/ 345 w 409"/>
              <a:gd name="T17" fmla="*/ 149 h 409"/>
              <a:gd name="T18" fmla="*/ 342 w 409"/>
              <a:gd name="T19" fmla="*/ 144 h 409"/>
              <a:gd name="T20" fmla="*/ 98 w 409"/>
              <a:gd name="T21" fmla="*/ 225 h 409"/>
              <a:gd name="T22" fmla="*/ 132 w 409"/>
              <a:gd name="T23" fmla="*/ 316 h 409"/>
              <a:gd name="T24" fmla="*/ 129 w 409"/>
              <a:gd name="T25" fmla="*/ 242 h 409"/>
              <a:gd name="T26" fmla="*/ 342 w 409"/>
              <a:gd name="T27" fmla="*/ 144 h 409"/>
              <a:gd name="T28" fmla="*/ 340 w 409"/>
              <a:gd name="T29" fmla="*/ 141 h 409"/>
              <a:gd name="T30" fmla="*/ 39 w 409"/>
              <a:gd name="T31" fmla="*/ 187 h 409"/>
              <a:gd name="T32" fmla="*/ 96 w 409"/>
              <a:gd name="T33" fmla="*/ 221 h 409"/>
              <a:gd name="T34" fmla="*/ 340 w 409"/>
              <a:gd name="T35" fmla="*/ 141 h 409"/>
              <a:gd name="T36" fmla="*/ 204 w 409"/>
              <a:gd name="T37" fmla="*/ 0 h 409"/>
              <a:gd name="T38" fmla="*/ 246 w 409"/>
              <a:gd name="T39" fmla="*/ 3 h 409"/>
              <a:gd name="T40" fmla="*/ 283 w 409"/>
              <a:gd name="T41" fmla="*/ 15 h 409"/>
              <a:gd name="T42" fmla="*/ 319 w 409"/>
              <a:gd name="T43" fmla="*/ 34 h 409"/>
              <a:gd name="T44" fmla="*/ 349 w 409"/>
              <a:gd name="T45" fmla="*/ 60 h 409"/>
              <a:gd name="T46" fmla="*/ 374 w 409"/>
              <a:gd name="T47" fmla="*/ 91 h 409"/>
              <a:gd name="T48" fmla="*/ 393 w 409"/>
              <a:gd name="T49" fmla="*/ 125 h 409"/>
              <a:gd name="T50" fmla="*/ 405 w 409"/>
              <a:gd name="T51" fmla="*/ 163 h 409"/>
              <a:gd name="T52" fmla="*/ 409 w 409"/>
              <a:gd name="T53" fmla="*/ 204 h 409"/>
              <a:gd name="T54" fmla="*/ 405 w 409"/>
              <a:gd name="T55" fmla="*/ 246 h 409"/>
              <a:gd name="T56" fmla="*/ 393 w 409"/>
              <a:gd name="T57" fmla="*/ 283 h 409"/>
              <a:gd name="T58" fmla="*/ 374 w 409"/>
              <a:gd name="T59" fmla="*/ 319 h 409"/>
              <a:gd name="T60" fmla="*/ 349 w 409"/>
              <a:gd name="T61" fmla="*/ 349 h 409"/>
              <a:gd name="T62" fmla="*/ 319 w 409"/>
              <a:gd name="T63" fmla="*/ 374 h 409"/>
              <a:gd name="T64" fmla="*/ 283 w 409"/>
              <a:gd name="T65" fmla="*/ 393 h 409"/>
              <a:gd name="T66" fmla="*/ 246 w 409"/>
              <a:gd name="T67" fmla="*/ 405 h 409"/>
              <a:gd name="T68" fmla="*/ 204 w 409"/>
              <a:gd name="T69" fmla="*/ 409 h 409"/>
              <a:gd name="T70" fmla="*/ 163 w 409"/>
              <a:gd name="T71" fmla="*/ 405 h 409"/>
              <a:gd name="T72" fmla="*/ 125 w 409"/>
              <a:gd name="T73" fmla="*/ 393 h 409"/>
              <a:gd name="T74" fmla="*/ 91 w 409"/>
              <a:gd name="T75" fmla="*/ 374 h 409"/>
              <a:gd name="T76" fmla="*/ 60 w 409"/>
              <a:gd name="T77" fmla="*/ 349 h 409"/>
              <a:gd name="T78" fmla="*/ 34 w 409"/>
              <a:gd name="T79" fmla="*/ 319 h 409"/>
              <a:gd name="T80" fmla="*/ 15 w 409"/>
              <a:gd name="T81" fmla="*/ 283 h 409"/>
              <a:gd name="T82" fmla="*/ 5 w 409"/>
              <a:gd name="T83" fmla="*/ 246 h 409"/>
              <a:gd name="T84" fmla="*/ 0 w 409"/>
              <a:gd name="T85" fmla="*/ 204 h 409"/>
              <a:gd name="T86" fmla="*/ 5 w 409"/>
              <a:gd name="T87" fmla="*/ 163 h 409"/>
              <a:gd name="T88" fmla="*/ 15 w 409"/>
              <a:gd name="T89" fmla="*/ 125 h 409"/>
              <a:gd name="T90" fmla="*/ 34 w 409"/>
              <a:gd name="T91" fmla="*/ 91 h 409"/>
              <a:gd name="T92" fmla="*/ 60 w 409"/>
              <a:gd name="T93" fmla="*/ 60 h 409"/>
              <a:gd name="T94" fmla="*/ 91 w 409"/>
              <a:gd name="T95" fmla="*/ 34 h 409"/>
              <a:gd name="T96" fmla="*/ 125 w 409"/>
              <a:gd name="T97" fmla="*/ 15 h 409"/>
              <a:gd name="T98" fmla="*/ 163 w 409"/>
              <a:gd name="T99" fmla="*/ 3 h 409"/>
              <a:gd name="T100" fmla="*/ 204 w 409"/>
              <a:gd name="T101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9" h="409">
                <a:moveTo>
                  <a:pt x="134" y="256"/>
                </a:moveTo>
                <a:lnTo>
                  <a:pt x="137" y="330"/>
                </a:lnTo>
                <a:lnTo>
                  <a:pt x="187" y="289"/>
                </a:lnTo>
                <a:lnTo>
                  <a:pt x="134" y="256"/>
                </a:lnTo>
                <a:close/>
                <a:moveTo>
                  <a:pt x="345" y="149"/>
                </a:moveTo>
                <a:lnTo>
                  <a:pt x="132" y="247"/>
                </a:lnTo>
                <a:lnTo>
                  <a:pt x="185" y="282"/>
                </a:lnTo>
                <a:lnTo>
                  <a:pt x="225" y="307"/>
                </a:lnTo>
                <a:lnTo>
                  <a:pt x="345" y="149"/>
                </a:lnTo>
                <a:close/>
                <a:moveTo>
                  <a:pt x="342" y="144"/>
                </a:moveTo>
                <a:lnTo>
                  <a:pt x="98" y="225"/>
                </a:lnTo>
                <a:lnTo>
                  <a:pt x="132" y="316"/>
                </a:lnTo>
                <a:lnTo>
                  <a:pt x="129" y="242"/>
                </a:lnTo>
                <a:lnTo>
                  <a:pt x="342" y="144"/>
                </a:lnTo>
                <a:close/>
                <a:moveTo>
                  <a:pt x="340" y="141"/>
                </a:moveTo>
                <a:lnTo>
                  <a:pt x="39" y="187"/>
                </a:lnTo>
                <a:lnTo>
                  <a:pt x="96" y="221"/>
                </a:lnTo>
                <a:lnTo>
                  <a:pt x="340" y="141"/>
                </a:lnTo>
                <a:close/>
                <a:moveTo>
                  <a:pt x="204" y="0"/>
                </a:moveTo>
                <a:lnTo>
                  <a:pt x="246" y="3"/>
                </a:lnTo>
                <a:lnTo>
                  <a:pt x="283" y="15"/>
                </a:lnTo>
                <a:lnTo>
                  <a:pt x="319" y="34"/>
                </a:lnTo>
                <a:lnTo>
                  <a:pt x="349" y="60"/>
                </a:lnTo>
                <a:lnTo>
                  <a:pt x="374" y="91"/>
                </a:lnTo>
                <a:lnTo>
                  <a:pt x="393" y="125"/>
                </a:lnTo>
                <a:lnTo>
                  <a:pt x="405" y="163"/>
                </a:lnTo>
                <a:lnTo>
                  <a:pt x="409" y="204"/>
                </a:lnTo>
                <a:lnTo>
                  <a:pt x="405" y="246"/>
                </a:lnTo>
                <a:lnTo>
                  <a:pt x="393" y="283"/>
                </a:lnTo>
                <a:lnTo>
                  <a:pt x="374" y="319"/>
                </a:lnTo>
                <a:lnTo>
                  <a:pt x="349" y="349"/>
                </a:lnTo>
                <a:lnTo>
                  <a:pt x="319" y="374"/>
                </a:lnTo>
                <a:lnTo>
                  <a:pt x="283" y="393"/>
                </a:lnTo>
                <a:lnTo>
                  <a:pt x="246" y="405"/>
                </a:lnTo>
                <a:lnTo>
                  <a:pt x="204" y="409"/>
                </a:lnTo>
                <a:lnTo>
                  <a:pt x="163" y="405"/>
                </a:lnTo>
                <a:lnTo>
                  <a:pt x="125" y="393"/>
                </a:lnTo>
                <a:lnTo>
                  <a:pt x="91" y="374"/>
                </a:lnTo>
                <a:lnTo>
                  <a:pt x="60" y="349"/>
                </a:lnTo>
                <a:lnTo>
                  <a:pt x="34" y="319"/>
                </a:lnTo>
                <a:lnTo>
                  <a:pt x="15" y="283"/>
                </a:lnTo>
                <a:lnTo>
                  <a:pt x="5" y="246"/>
                </a:lnTo>
                <a:lnTo>
                  <a:pt x="0" y="204"/>
                </a:lnTo>
                <a:lnTo>
                  <a:pt x="5" y="163"/>
                </a:lnTo>
                <a:lnTo>
                  <a:pt x="15" y="125"/>
                </a:lnTo>
                <a:lnTo>
                  <a:pt x="34" y="91"/>
                </a:lnTo>
                <a:lnTo>
                  <a:pt x="60" y="60"/>
                </a:lnTo>
                <a:lnTo>
                  <a:pt x="91" y="34"/>
                </a:lnTo>
                <a:lnTo>
                  <a:pt x="125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545" name="组合 1544"/>
          <p:cNvGrpSpPr/>
          <p:nvPr/>
        </p:nvGrpSpPr>
        <p:grpSpPr>
          <a:xfrm>
            <a:off x="2852632" y="4901691"/>
            <a:ext cx="648594" cy="645413"/>
            <a:chOff x="7642289" y="1746767"/>
            <a:chExt cx="496854" cy="494417"/>
          </a:xfrm>
        </p:grpSpPr>
        <p:sp>
          <p:nvSpPr>
            <p:cNvPr id="1477" name="Freeform 143"/>
            <p:cNvSpPr>
              <a:spLocks/>
            </p:cNvSpPr>
            <p:nvPr/>
          </p:nvSpPr>
          <p:spPr bwMode="auto">
            <a:xfrm>
              <a:off x="7751889" y="1909950"/>
              <a:ext cx="4871" cy="38969"/>
            </a:xfrm>
            <a:custGeom>
              <a:avLst/>
              <a:gdLst>
                <a:gd name="T0" fmla="*/ 5 w 5"/>
                <a:gd name="T1" fmla="*/ 0 h 32"/>
                <a:gd name="T2" fmla="*/ 5 w 5"/>
                <a:gd name="T3" fmla="*/ 32 h 32"/>
                <a:gd name="T4" fmla="*/ 2 w 5"/>
                <a:gd name="T5" fmla="*/ 27 h 32"/>
                <a:gd name="T6" fmla="*/ 0 w 5"/>
                <a:gd name="T7" fmla="*/ 22 h 32"/>
                <a:gd name="T8" fmla="*/ 0 w 5"/>
                <a:gd name="T9" fmla="*/ 15 h 32"/>
                <a:gd name="T10" fmla="*/ 0 w 5"/>
                <a:gd name="T11" fmla="*/ 10 h 32"/>
                <a:gd name="T12" fmla="*/ 2 w 5"/>
                <a:gd name="T13" fmla="*/ 5 h 32"/>
                <a:gd name="T14" fmla="*/ 5 w 5"/>
                <a:gd name="T1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2">
                  <a:moveTo>
                    <a:pt x="5" y="0"/>
                  </a:moveTo>
                  <a:lnTo>
                    <a:pt x="5" y="32"/>
                  </a:lnTo>
                  <a:lnTo>
                    <a:pt x="2" y="27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8" name="Freeform 144"/>
            <p:cNvSpPr>
              <a:spLocks/>
            </p:cNvSpPr>
            <p:nvPr/>
          </p:nvSpPr>
          <p:spPr bwMode="auto">
            <a:xfrm>
              <a:off x="7785986" y="2002501"/>
              <a:ext cx="14613" cy="92551"/>
            </a:xfrm>
            <a:custGeom>
              <a:avLst/>
              <a:gdLst>
                <a:gd name="T0" fmla="*/ 0 w 12"/>
                <a:gd name="T1" fmla="*/ 0 h 76"/>
                <a:gd name="T2" fmla="*/ 2 w 12"/>
                <a:gd name="T3" fmla="*/ 0 h 76"/>
                <a:gd name="T4" fmla="*/ 12 w 12"/>
                <a:gd name="T5" fmla="*/ 3 h 76"/>
                <a:gd name="T6" fmla="*/ 12 w 12"/>
                <a:gd name="T7" fmla="*/ 76 h 76"/>
                <a:gd name="T8" fmla="*/ 0 w 12"/>
                <a:gd name="T9" fmla="*/ 76 h 76"/>
                <a:gd name="T10" fmla="*/ 0 w 12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6">
                  <a:moveTo>
                    <a:pt x="0" y="0"/>
                  </a:moveTo>
                  <a:lnTo>
                    <a:pt x="2" y="0"/>
                  </a:lnTo>
                  <a:lnTo>
                    <a:pt x="12" y="3"/>
                  </a:lnTo>
                  <a:lnTo>
                    <a:pt x="12" y="76"/>
                  </a:lnTo>
                  <a:lnTo>
                    <a:pt x="0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9" name="Freeform 145"/>
            <p:cNvSpPr>
              <a:spLocks/>
            </p:cNvSpPr>
            <p:nvPr/>
          </p:nvSpPr>
          <p:spPr bwMode="auto">
            <a:xfrm>
              <a:off x="7832263" y="2024420"/>
              <a:ext cx="12179" cy="56017"/>
            </a:xfrm>
            <a:custGeom>
              <a:avLst/>
              <a:gdLst>
                <a:gd name="T0" fmla="*/ 0 w 10"/>
                <a:gd name="T1" fmla="*/ 0 h 47"/>
                <a:gd name="T2" fmla="*/ 5 w 10"/>
                <a:gd name="T3" fmla="*/ 7 h 47"/>
                <a:gd name="T4" fmla="*/ 9 w 10"/>
                <a:gd name="T5" fmla="*/ 16 h 47"/>
                <a:gd name="T6" fmla="*/ 10 w 10"/>
                <a:gd name="T7" fmla="*/ 24 h 47"/>
                <a:gd name="T8" fmla="*/ 9 w 10"/>
                <a:gd name="T9" fmla="*/ 33 h 47"/>
                <a:gd name="T10" fmla="*/ 5 w 10"/>
                <a:gd name="T11" fmla="*/ 40 h 47"/>
                <a:gd name="T12" fmla="*/ 0 w 10"/>
                <a:gd name="T13" fmla="*/ 47 h 47"/>
                <a:gd name="T14" fmla="*/ 0 w 10"/>
                <a:gd name="T15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47">
                  <a:moveTo>
                    <a:pt x="0" y="0"/>
                  </a:moveTo>
                  <a:lnTo>
                    <a:pt x="5" y="7"/>
                  </a:lnTo>
                  <a:lnTo>
                    <a:pt x="9" y="16"/>
                  </a:lnTo>
                  <a:lnTo>
                    <a:pt x="10" y="24"/>
                  </a:lnTo>
                  <a:lnTo>
                    <a:pt x="9" y="33"/>
                  </a:lnTo>
                  <a:lnTo>
                    <a:pt x="5" y="40"/>
                  </a:lnTo>
                  <a:lnTo>
                    <a:pt x="0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0" name="Freeform 146"/>
            <p:cNvSpPr>
              <a:spLocks/>
            </p:cNvSpPr>
            <p:nvPr/>
          </p:nvSpPr>
          <p:spPr bwMode="auto">
            <a:xfrm>
              <a:off x="7785986" y="1892900"/>
              <a:ext cx="14613" cy="80373"/>
            </a:xfrm>
            <a:custGeom>
              <a:avLst/>
              <a:gdLst>
                <a:gd name="T0" fmla="*/ 12 w 12"/>
                <a:gd name="T1" fmla="*/ 0 h 67"/>
                <a:gd name="T2" fmla="*/ 12 w 12"/>
                <a:gd name="T3" fmla="*/ 67 h 67"/>
                <a:gd name="T4" fmla="*/ 0 w 12"/>
                <a:gd name="T5" fmla="*/ 63 h 67"/>
                <a:gd name="T6" fmla="*/ 0 w 12"/>
                <a:gd name="T7" fmla="*/ 0 h 67"/>
                <a:gd name="T8" fmla="*/ 7 w 12"/>
                <a:gd name="T9" fmla="*/ 0 h 67"/>
                <a:gd name="T10" fmla="*/ 12 w 12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67">
                  <a:moveTo>
                    <a:pt x="12" y="0"/>
                  </a:moveTo>
                  <a:lnTo>
                    <a:pt x="12" y="67"/>
                  </a:lnTo>
                  <a:lnTo>
                    <a:pt x="0" y="63"/>
                  </a:lnTo>
                  <a:lnTo>
                    <a:pt x="0" y="0"/>
                  </a:ln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1" name="Freeform 147"/>
            <p:cNvSpPr>
              <a:spLocks noEditPoints="1"/>
            </p:cNvSpPr>
            <p:nvPr/>
          </p:nvSpPr>
          <p:spPr bwMode="auto">
            <a:xfrm>
              <a:off x="7642289" y="1746767"/>
              <a:ext cx="496854" cy="494417"/>
            </a:xfrm>
            <a:custGeom>
              <a:avLst/>
              <a:gdLst>
                <a:gd name="T0" fmla="*/ 275 w 409"/>
                <a:gd name="T1" fmla="*/ 324 h 407"/>
                <a:gd name="T2" fmla="*/ 295 w 409"/>
                <a:gd name="T3" fmla="*/ 319 h 407"/>
                <a:gd name="T4" fmla="*/ 355 w 409"/>
                <a:gd name="T5" fmla="*/ 318 h 407"/>
                <a:gd name="T6" fmla="*/ 216 w 409"/>
                <a:gd name="T7" fmla="*/ 316 h 407"/>
                <a:gd name="T8" fmla="*/ 297 w 409"/>
                <a:gd name="T9" fmla="*/ 306 h 407"/>
                <a:gd name="T10" fmla="*/ 355 w 409"/>
                <a:gd name="T11" fmla="*/ 312 h 407"/>
                <a:gd name="T12" fmla="*/ 213 w 409"/>
                <a:gd name="T13" fmla="*/ 304 h 407"/>
                <a:gd name="T14" fmla="*/ 273 w 409"/>
                <a:gd name="T15" fmla="*/ 297 h 407"/>
                <a:gd name="T16" fmla="*/ 354 w 409"/>
                <a:gd name="T17" fmla="*/ 306 h 407"/>
                <a:gd name="T18" fmla="*/ 214 w 409"/>
                <a:gd name="T19" fmla="*/ 287 h 407"/>
                <a:gd name="T20" fmla="*/ 275 w 409"/>
                <a:gd name="T21" fmla="*/ 288 h 407"/>
                <a:gd name="T22" fmla="*/ 295 w 409"/>
                <a:gd name="T23" fmla="*/ 293 h 407"/>
                <a:gd name="T24" fmla="*/ 297 w 409"/>
                <a:gd name="T25" fmla="*/ 287 h 407"/>
                <a:gd name="T26" fmla="*/ 275 w 409"/>
                <a:gd name="T27" fmla="*/ 285 h 407"/>
                <a:gd name="T28" fmla="*/ 295 w 409"/>
                <a:gd name="T29" fmla="*/ 278 h 407"/>
                <a:gd name="T30" fmla="*/ 355 w 409"/>
                <a:gd name="T31" fmla="*/ 276 h 407"/>
                <a:gd name="T32" fmla="*/ 216 w 409"/>
                <a:gd name="T33" fmla="*/ 276 h 407"/>
                <a:gd name="T34" fmla="*/ 297 w 409"/>
                <a:gd name="T35" fmla="*/ 266 h 407"/>
                <a:gd name="T36" fmla="*/ 355 w 409"/>
                <a:gd name="T37" fmla="*/ 271 h 407"/>
                <a:gd name="T38" fmla="*/ 213 w 409"/>
                <a:gd name="T39" fmla="*/ 263 h 407"/>
                <a:gd name="T40" fmla="*/ 273 w 409"/>
                <a:gd name="T41" fmla="*/ 257 h 407"/>
                <a:gd name="T42" fmla="*/ 354 w 409"/>
                <a:gd name="T43" fmla="*/ 264 h 407"/>
                <a:gd name="T44" fmla="*/ 214 w 409"/>
                <a:gd name="T45" fmla="*/ 247 h 407"/>
                <a:gd name="T46" fmla="*/ 275 w 409"/>
                <a:gd name="T47" fmla="*/ 249 h 407"/>
                <a:gd name="T48" fmla="*/ 295 w 409"/>
                <a:gd name="T49" fmla="*/ 254 h 407"/>
                <a:gd name="T50" fmla="*/ 297 w 409"/>
                <a:gd name="T51" fmla="*/ 245 h 407"/>
                <a:gd name="T52" fmla="*/ 275 w 409"/>
                <a:gd name="T53" fmla="*/ 245 h 407"/>
                <a:gd name="T54" fmla="*/ 295 w 409"/>
                <a:gd name="T55" fmla="*/ 237 h 407"/>
                <a:gd name="T56" fmla="*/ 355 w 409"/>
                <a:gd name="T57" fmla="*/ 235 h 407"/>
                <a:gd name="T58" fmla="*/ 216 w 409"/>
                <a:gd name="T59" fmla="*/ 237 h 407"/>
                <a:gd name="T60" fmla="*/ 297 w 409"/>
                <a:gd name="T61" fmla="*/ 225 h 407"/>
                <a:gd name="T62" fmla="*/ 355 w 409"/>
                <a:gd name="T63" fmla="*/ 232 h 407"/>
                <a:gd name="T64" fmla="*/ 213 w 409"/>
                <a:gd name="T65" fmla="*/ 223 h 407"/>
                <a:gd name="T66" fmla="*/ 273 w 409"/>
                <a:gd name="T67" fmla="*/ 218 h 407"/>
                <a:gd name="T68" fmla="*/ 273 w 409"/>
                <a:gd name="T69" fmla="*/ 216 h 407"/>
                <a:gd name="T70" fmla="*/ 214 w 409"/>
                <a:gd name="T71" fmla="*/ 199 h 407"/>
                <a:gd name="T72" fmla="*/ 275 w 409"/>
                <a:gd name="T73" fmla="*/ 201 h 407"/>
                <a:gd name="T74" fmla="*/ 214 w 409"/>
                <a:gd name="T75" fmla="*/ 196 h 407"/>
                <a:gd name="T76" fmla="*/ 216 w 409"/>
                <a:gd name="T77" fmla="*/ 187 h 407"/>
                <a:gd name="T78" fmla="*/ 275 w 409"/>
                <a:gd name="T79" fmla="*/ 185 h 407"/>
                <a:gd name="T80" fmla="*/ 213 w 409"/>
                <a:gd name="T81" fmla="*/ 170 h 407"/>
                <a:gd name="T82" fmla="*/ 275 w 409"/>
                <a:gd name="T83" fmla="*/ 168 h 407"/>
                <a:gd name="T84" fmla="*/ 216 w 409"/>
                <a:gd name="T85" fmla="*/ 166 h 407"/>
                <a:gd name="T86" fmla="*/ 216 w 409"/>
                <a:gd name="T87" fmla="*/ 147 h 407"/>
                <a:gd name="T88" fmla="*/ 275 w 409"/>
                <a:gd name="T89" fmla="*/ 154 h 407"/>
                <a:gd name="T90" fmla="*/ 213 w 409"/>
                <a:gd name="T91" fmla="*/ 144 h 407"/>
                <a:gd name="T92" fmla="*/ 273 w 409"/>
                <a:gd name="T93" fmla="*/ 137 h 407"/>
                <a:gd name="T94" fmla="*/ 74 w 409"/>
                <a:gd name="T95" fmla="*/ 116 h 407"/>
                <a:gd name="T96" fmla="*/ 60 w 409"/>
                <a:gd name="T97" fmla="*/ 275 h 407"/>
                <a:gd name="T98" fmla="*/ 106 w 409"/>
                <a:gd name="T99" fmla="*/ 326 h 407"/>
                <a:gd name="T100" fmla="*/ 132 w 409"/>
                <a:gd name="T101" fmla="*/ 319 h 407"/>
                <a:gd name="T102" fmla="*/ 156 w 409"/>
                <a:gd name="T103" fmla="*/ 302 h 407"/>
                <a:gd name="T104" fmla="*/ 156 w 409"/>
                <a:gd name="T105" fmla="*/ 197 h 407"/>
                <a:gd name="T106" fmla="*/ 156 w 409"/>
                <a:gd name="T107" fmla="*/ 92 h 407"/>
                <a:gd name="T108" fmla="*/ 130 w 409"/>
                <a:gd name="T109" fmla="*/ 92 h 407"/>
                <a:gd name="T110" fmla="*/ 204 w 409"/>
                <a:gd name="T111" fmla="*/ 0 h 407"/>
                <a:gd name="T112" fmla="*/ 409 w 409"/>
                <a:gd name="T113" fmla="*/ 202 h 407"/>
                <a:gd name="T114" fmla="*/ 204 w 409"/>
                <a:gd name="T115" fmla="*/ 407 h 407"/>
                <a:gd name="T116" fmla="*/ 0 w 409"/>
                <a:gd name="T117" fmla="*/ 202 h 407"/>
                <a:gd name="T118" fmla="*/ 204 w 409"/>
                <a:gd name="T119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9" h="407">
                  <a:moveTo>
                    <a:pt x="216" y="316"/>
                  </a:moveTo>
                  <a:lnTo>
                    <a:pt x="214" y="318"/>
                  </a:lnTo>
                  <a:lnTo>
                    <a:pt x="213" y="319"/>
                  </a:lnTo>
                  <a:lnTo>
                    <a:pt x="213" y="323"/>
                  </a:lnTo>
                  <a:lnTo>
                    <a:pt x="214" y="324"/>
                  </a:lnTo>
                  <a:lnTo>
                    <a:pt x="216" y="326"/>
                  </a:lnTo>
                  <a:lnTo>
                    <a:pt x="273" y="326"/>
                  </a:lnTo>
                  <a:lnTo>
                    <a:pt x="275" y="324"/>
                  </a:lnTo>
                  <a:lnTo>
                    <a:pt x="275" y="323"/>
                  </a:lnTo>
                  <a:lnTo>
                    <a:pt x="275" y="319"/>
                  </a:lnTo>
                  <a:lnTo>
                    <a:pt x="275" y="318"/>
                  </a:lnTo>
                  <a:lnTo>
                    <a:pt x="273" y="316"/>
                  </a:lnTo>
                  <a:lnTo>
                    <a:pt x="216" y="316"/>
                  </a:lnTo>
                  <a:close/>
                  <a:moveTo>
                    <a:pt x="297" y="316"/>
                  </a:moveTo>
                  <a:lnTo>
                    <a:pt x="295" y="318"/>
                  </a:lnTo>
                  <a:lnTo>
                    <a:pt x="295" y="319"/>
                  </a:lnTo>
                  <a:lnTo>
                    <a:pt x="295" y="323"/>
                  </a:lnTo>
                  <a:lnTo>
                    <a:pt x="295" y="324"/>
                  </a:lnTo>
                  <a:lnTo>
                    <a:pt x="297" y="326"/>
                  </a:lnTo>
                  <a:lnTo>
                    <a:pt x="354" y="326"/>
                  </a:lnTo>
                  <a:lnTo>
                    <a:pt x="355" y="324"/>
                  </a:lnTo>
                  <a:lnTo>
                    <a:pt x="355" y="323"/>
                  </a:lnTo>
                  <a:lnTo>
                    <a:pt x="355" y="319"/>
                  </a:lnTo>
                  <a:lnTo>
                    <a:pt x="355" y="318"/>
                  </a:lnTo>
                  <a:lnTo>
                    <a:pt x="354" y="316"/>
                  </a:lnTo>
                  <a:lnTo>
                    <a:pt x="297" y="316"/>
                  </a:lnTo>
                  <a:close/>
                  <a:moveTo>
                    <a:pt x="216" y="307"/>
                  </a:moveTo>
                  <a:lnTo>
                    <a:pt x="214" y="307"/>
                  </a:lnTo>
                  <a:lnTo>
                    <a:pt x="213" y="309"/>
                  </a:lnTo>
                  <a:lnTo>
                    <a:pt x="213" y="312"/>
                  </a:lnTo>
                  <a:lnTo>
                    <a:pt x="214" y="314"/>
                  </a:lnTo>
                  <a:lnTo>
                    <a:pt x="216" y="316"/>
                  </a:lnTo>
                  <a:lnTo>
                    <a:pt x="273" y="316"/>
                  </a:lnTo>
                  <a:lnTo>
                    <a:pt x="275" y="314"/>
                  </a:lnTo>
                  <a:lnTo>
                    <a:pt x="275" y="312"/>
                  </a:lnTo>
                  <a:lnTo>
                    <a:pt x="275" y="309"/>
                  </a:lnTo>
                  <a:lnTo>
                    <a:pt x="275" y="307"/>
                  </a:lnTo>
                  <a:lnTo>
                    <a:pt x="273" y="307"/>
                  </a:lnTo>
                  <a:lnTo>
                    <a:pt x="216" y="307"/>
                  </a:lnTo>
                  <a:close/>
                  <a:moveTo>
                    <a:pt x="297" y="306"/>
                  </a:moveTo>
                  <a:lnTo>
                    <a:pt x="295" y="307"/>
                  </a:lnTo>
                  <a:lnTo>
                    <a:pt x="295" y="309"/>
                  </a:lnTo>
                  <a:lnTo>
                    <a:pt x="295" y="312"/>
                  </a:lnTo>
                  <a:lnTo>
                    <a:pt x="295" y="314"/>
                  </a:lnTo>
                  <a:lnTo>
                    <a:pt x="297" y="316"/>
                  </a:lnTo>
                  <a:lnTo>
                    <a:pt x="354" y="316"/>
                  </a:lnTo>
                  <a:lnTo>
                    <a:pt x="355" y="314"/>
                  </a:lnTo>
                  <a:lnTo>
                    <a:pt x="355" y="312"/>
                  </a:lnTo>
                  <a:lnTo>
                    <a:pt x="355" y="309"/>
                  </a:lnTo>
                  <a:lnTo>
                    <a:pt x="355" y="307"/>
                  </a:lnTo>
                  <a:lnTo>
                    <a:pt x="354" y="306"/>
                  </a:lnTo>
                  <a:lnTo>
                    <a:pt x="297" y="306"/>
                  </a:lnTo>
                  <a:close/>
                  <a:moveTo>
                    <a:pt x="216" y="297"/>
                  </a:moveTo>
                  <a:lnTo>
                    <a:pt x="214" y="297"/>
                  </a:lnTo>
                  <a:lnTo>
                    <a:pt x="213" y="299"/>
                  </a:lnTo>
                  <a:lnTo>
                    <a:pt x="213" y="304"/>
                  </a:lnTo>
                  <a:lnTo>
                    <a:pt x="214" y="306"/>
                  </a:lnTo>
                  <a:lnTo>
                    <a:pt x="216" y="306"/>
                  </a:lnTo>
                  <a:lnTo>
                    <a:pt x="273" y="306"/>
                  </a:lnTo>
                  <a:lnTo>
                    <a:pt x="275" y="306"/>
                  </a:lnTo>
                  <a:lnTo>
                    <a:pt x="275" y="304"/>
                  </a:lnTo>
                  <a:lnTo>
                    <a:pt x="275" y="299"/>
                  </a:lnTo>
                  <a:lnTo>
                    <a:pt x="275" y="297"/>
                  </a:lnTo>
                  <a:lnTo>
                    <a:pt x="273" y="297"/>
                  </a:lnTo>
                  <a:lnTo>
                    <a:pt x="216" y="297"/>
                  </a:lnTo>
                  <a:close/>
                  <a:moveTo>
                    <a:pt x="297" y="297"/>
                  </a:moveTo>
                  <a:lnTo>
                    <a:pt x="295" y="297"/>
                  </a:lnTo>
                  <a:lnTo>
                    <a:pt x="295" y="299"/>
                  </a:lnTo>
                  <a:lnTo>
                    <a:pt x="295" y="302"/>
                  </a:lnTo>
                  <a:lnTo>
                    <a:pt x="295" y="304"/>
                  </a:lnTo>
                  <a:lnTo>
                    <a:pt x="297" y="306"/>
                  </a:lnTo>
                  <a:lnTo>
                    <a:pt x="354" y="306"/>
                  </a:lnTo>
                  <a:lnTo>
                    <a:pt x="355" y="304"/>
                  </a:lnTo>
                  <a:lnTo>
                    <a:pt x="355" y="302"/>
                  </a:lnTo>
                  <a:lnTo>
                    <a:pt x="355" y="299"/>
                  </a:lnTo>
                  <a:lnTo>
                    <a:pt x="355" y="297"/>
                  </a:lnTo>
                  <a:lnTo>
                    <a:pt x="354" y="297"/>
                  </a:lnTo>
                  <a:lnTo>
                    <a:pt x="297" y="297"/>
                  </a:lnTo>
                  <a:close/>
                  <a:moveTo>
                    <a:pt x="216" y="287"/>
                  </a:moveTo>
                  <a:lnTo>
                    <a:pt x="214" y="287"/>
                  </a:lnTo>
                  <a:lnTo>
                    <a:pt x="213" y="288"/>
                  </a:lnTo>
                  <a:lnTo>
                    <a:pt x="213" y="293"/>
                  </a:lnTo>
                  <a:lnTo>
                    <a:pt x="214" y="295"/>
                  </a:lnTo>
                  <a:lnTo>
                    <a:pt x="216" y="295"/>
                  </a:lnTo>
                  <a:lnTo>
                    <a:pt x="273" y="295"/>
                  </a:lnTo>
                  <a:lnTo>
                    <a:pt x="275" y="295"/>
                  </a:lnTo>
                  <a:lnTo>
                    <a:pt x="275" y="293"/>
                  </a:lnTo>
                  <a:lnTo>
                    <a:pt x="275" y="288"/>
                  </a:lnTo>
                  <a:lnTo>
                    <a:pt x="275" y="287"/>
                  </a:lnTo>
                  <a:lnTo>
                    <a:pt x="273" y="287"/>
                  </a:lnTo>
                  <a:lnTo>
                    <a:pt x="216" y="287"/>
                  </a:lnTo>
                  <a:close/>
                  <a:moveTo>
                    <a:pt x="297" y="287"/>
                  </a:moveTo>
                  <a:lnTo>
                    <a:pt x="295" y="287"/>
                  </a:lnTo>
                  <a:lnTo>
                    <a:pt x="295" y="288"/>
                  </a:lnTo>
                  <a:lnTo>
                    <a:pt x="295" y="292"/>
                  </a:lnTo>
                  <a:lnTo>
                    <a:pt x="295" y="293"/>
                  </a:lnTo>
                  <a:lnTo>
                    <a:pt x="297" y="295"/>
                  </a:lnTo>
                  <a:lnTo>
                    <a:pt x="354" y="295"/>
                  </a:lnTo>
                  <a:lnTo>
                    <a:pt x="355" y="293"/>
                  </a:lnTo>
                  <a:lnTo>
                    <a:pt x="355" y="292"/>
                  </a:lnTo>
                  <a:lnTo>
                    <a:pt x="355" y="288"/>
                  </a:lnTo>
                  <a:lnTo>
                    <a:pt x="355" y="287"/>
                  </a:lnTo>
                  <a:lnTo>
                    <a:pt x="354" y="287"/>
                  </a:lnTo>
                  <a:lnTo>
                    <a:pt x="297" y="287"/>
                  </a:lnTo>
                  <a:close/>
                  <a:moveTo>
                    <a:pt x="216" y="276"/>
                  </a:moveTo>
                  <a:lnTo>
                    <a:pt x="214" y="278"/>
                  </a:lnTo>
                  <a:lnTo>
                    <a:pt x="213" y="280"/>
                  </a:lnTo>
                  <a:lnTo>
                    <a:pt x="213" y="283"/>
                  </a:lnTo>
                  <a:lnTo>
                    <a:pt x="214" y="285"/>
                  </a:lnTo>
                  <a:lnTo>
                    <a:pt x="216" y="285"/>
                  </a:lnTo>
                  <a:lnTo>
                    <a:pt x="273" y="285"/>
                  </a:lnTo>
                  <a:lnTo>
                    <a:pt x="275" y="285"/>
                  </a:lnTo>
                  <a:lnTo>
                    <a:pt x="275" y="283"/>
                  </a:lnTo>
                  <a:lnTo>
                    <a:pt x="275" y="280"/>
                  </a:lnTo>
                  <a:lnTo>
                    <a:pt x="275" y="278"/>
                  </a:lnTo>
                  <a:lnTo>
                    <a:pt x="273" y="276"/>
                  </a:lnTo>
                  <a:lnTo>
                    <a:pt x="216" y="276"/>
                  </a:lnTo>
                  <a:close/>
                  <a:moveTo>
                    <a:pt x="297" y="276"/>
                  </a:moveTo>
                  <a:lnTo>
                    <a:pt x="295" y="276"/>
                  </a:lnTo>
                  <a:lnTo>
                    <a:pt x="295" y="278"/>
                  </a:lnTo>
                  <a:lnTo>
                    <a:pt x="295" y="281"/>
                  </a:lnTo>
                  <a:lnTo>
                    <a:pt x="295" y="283"/>
                  </a:lnTo>
                  <a:lnTo>
                    <a:pt x="297" y="285"/>
                  </a:lnTo>
                  <a:lnTo>
                    <a:pt x="354" y="285"/>
                  </a:lnTo>
                  <a:lnTo>
                    <a:pt x="355" y="283"/>
                  </a:lnTo>
                  <a:lnTo>
                    <a:pt x="355" y="281"/>
                  </a:lnTo>
                  <a:lnTo>
                    <a:pt x="355" y="278"/>
                  </a:lnTo>
                  <a:lnTo>
                    <a:pt x="355" y="276"/>
                  </a:lnTo>
                  <a:lnTo>
                    <a:pt x="354" y="276"/>
                  </a:lnTo>
                  <a:lnTo>
                    <a:pt x="297" y="276"/>
                  </a:lnTo>
                  <a:close/>
                  <a:moveTo>
                    <a:pt x="216" y="268"/>
                  </a:moveTo>
                  <a:lnTo>
                    <a:pt x="214" y="268"/>
                  </a:lnTo>
                  <a:lnTo>
                    <a:pt x="213" y="269"/>
                  </a:lnTo>
                  <a:lnTo>
                    <a:pt x="213" y="273"/>
                  </a:lnTo>
                  <a:lnTo>
                    <a:pt x="214" y="275"/>
                  </a:lnTo>
                  <a:lnTo>
                    <a:pt x="216" y="276"/>
                  </a:lnTo>
                  <a:lnTo>
                    <a:pt x="273" y="276"/>
                  </a:lnTo>
                  <a:lnTo>
                    <a:pt x="275" y="275"/>
                  </a:lnTo>
                  <a:lnTo>
                    <a:pt x="275" y="273"/>
                  </a:lnTo>
                  <a:lnTo>
                    <a:pt x="275" y="269"/>
                  </a:lnTo>
                  <a:lnTo>
                    <a:pt x="275" y="268"/>
                  </a:lnTo>
                  <a:lnTo>
                    <a:pt x="273" y="268"/>
                  </a:lnTo>
                  <a:lnTo>
                    <a:pt x="216" y="268"/>
                  </a:lnTo>
                  <a:close/>
                  <a:moveTo>
                    <a:pt x="297" y="266"/>
                  </a:moveTo>
                  <a:lnTo>
                    <a:pt x="295" y="266"/>
                  </a:lnTo>
                  <a:lnTo>
                    <a:pt x="295" y="268"/>
                  </a:lnTo>
                  <a:lnTo>
                    <a:pt x="295" y="271"/>
                  </a:lnTo>
                  <a:lnTo>
                    <a:pt x="295" y="273"/>
                  </a:lnTo>
                  <a:lnTo>
                    <a:pt x="297" y="275"/>
                  </a:lnTo>
                  <a:lnTo>
                    <a:pt x="354" y="275"/>
                  </a:lnTo>
                  <a:lnTo>
                    <a:pt x="355" y="273"/>
                  </a:lnTo>
                  <a:lnTo>
                    <a:pt x="355" y="271"/>
                  </a:lnTo>
                  <a:lnTo>
                    <a:pt x="355" y="268"/>
                  </a:lnTo>
                  <a:lnTo>
                    <a:pt x="355" y="266"/>
                  </a:lnTo>
                  <a:lnTo>
                    <a:pt x="354" y="266"/>
                  </a:lnTo>
                  <a:lnTo>
                    <a:pt x="297" y="266"/>
                  </a:lnTo>
                  <a:close/>
                  <a:moveTo>
                    <a:pt x="216" y="257"/>
                  </a:moveTo>
                  <a:lnTo>
                    <a:pt x="214" y="257"/>
                  </a:lnTo>
                  <a:lnTo>
                    <a:pt x="213" y="259"/>
                  </a:lnTo>
                  <a:lnTo>
                    <a:pt x="213" y="263"/>
                  </a:lnTo>
                  <a:lnTo>
                    <a:pt x="214" y="264"/>
                  </a:lnTo>
                  <a:lnTo>
                    <a:pt x="216" y="266"/>
                  </a:lnTo>
                  <a:lnTo>
                    <a:pt x="273" y="266"/>
                  </a:lnTo>
                  <a:lnTo>
                    <a:pt x="275" y="264"/>
                  </a:lnTo>
                  <a:lnTo>
                    <a:pt x="275" y="263"/>
                  </a:lnTo>
                  <a:lnTo>
                    <a:pt x="275" y="259"/>
                  </a:lnTo>
                  <a:lnTo>
                    <a:pt x="275" y="257"/>
                  </a:lnTo>
                  <a:lnTo>
                    <a:pt x="273" y="257"/>
                  </a:lnTo>
                  <a:lnTo>
                    <a:pt x="216" y="257"/>
                  </a:lnTo>
                  <a:close/>
                  <a:moveTo>
                    <a:pt x="297" y="256"/>
                  </a:moveTo>
                  <a:lnTo>
                    <a:pt x="295" y="256"/>
                  </a:lnTo>
                  <a:lnTo>
                    <a:pt x="295" y="257"/>
                  </a:lnTo>
                  <a:lnTo>
                    <a:pt x="295" y="263"/>
                  </a:lnTo>
                  <a:lnTo>
                    <a:pt x="295" y="264"/>
                  </a:lnTo>
                  <a:lnTo>
                    <a:pt x="297" y="264"/>
                  </a:lnTo>
                  <a:lnTo>
                    <a:pt x="354" y="264"/>
                  </a:lnTo>
                  <a:lnTo>
                    <a:pt x="355" y="264"/>
                  </a:lnTo>
                  <a:lnTo>
                    <a:pt x="355" y="263"/>
                  </a:lnTo>
                  <a:lnTo>
                    <a:pt x="355" y="257"/>
                  </a:lnTo>
                  <a:lnTo>
                    <a:pt x="355" y="256"/>
                  </a:lnTo>
                  <a:lnTo>
                    <a:pt x="354" y="256"/>
                  </a:lnTo>
                  <a:lnTo>
                    <a:pt x="297" y="256"/>
                  </a:lnTo>
                  <a:close/>
                  <a:moveTo>
                    <a:pt x="216" y="247"/>
                  </a:moveTo>
                  <a:lnTo>
                    <a:pt x="214" y="247"/>
                  </a:lnTo>
                  <a:lnTo>
                    <a:pt x="213" y="249"/>
                  </a:lnTo>
                  <a:lnTo>
                    <a:pt x="213" y="254"/>
                  </a:lnTo>
                  <a:lnTo>
                    <a:pt x="214" y="256"/>
                  </a:lnTo>
                  <a:lnTo>
                    <a:pt x="216" y="256"/>
                  </a:lnTo>
                  <a:lnTo>
                    <a:pt x="273" y="256"/>
                  </a:lnTo>
                  <a:lnTo>
                    <a:pt x="275" y="256"/>
                  </a:lnTo>
                  <a:lnTo>
                    <a:pt x="275" y="254"/>
                  </a:lnTo>
                  <a:lnTo>
                    <a:pt x="275" y="249"/>
                  </a:lnTo>
                  <a:lnTo>
                    <a:pt x="275" y="247"/>
                  </a:lnTo>
                  <a:lnTo>
                    <a:pt x="273" y="247"/>
                  </a:lnTo>
                  <a:lnTo>
                    <a:pt x="216" y="247"/>
                  </a:lnTo>
                  <a:close/>
                  <a:moveTo>
                    <a:pt x="297" y="245"/>
                  </a:moveTo>
                  <a:lnTo>
                    <a:pt x="295" y="245"/>
                  </a:lnTo>
                  <a:lnTo>
                    <a:pt x="295" y="247"/>
                  </a:lnTo>
                  <a:lnTo>
                    <a:pt x="295" y="252"/>
                  </a:lnTo>
                  <a:lnTo>
                    <a:pt x="295" y="254"/>
                  </a:lnTo>
                  <a:lnTo>
                    <a:pt x="297" y="254"/>
                  </a:lnTo>
                  <a:lnTo>
                    <a:pt x="354" y="254"/>
                  </a:lnTo>
                  <a:lnTo>
                    <a:pt x="355" y="254"/>
                  </a:lnTo>
                  <a:lnTo>
                    <a:pt x="355" y="252"/>
                  </a:lnTo>
                  <a:lnTo>
                    <a:pt x="355" y="247"/>
                  </a:lnTo>
                  <a:lnTo>
                    <a:pt x="355" y="245"/>
                  </a:lnTo>
                  <a:lnTo>
                    <a:pt x="354" y="245"/>
                  </a:lnTo>
                  <a:lnTo>
                    <a:pt x="297" y="245"/>
                  </a:lnTo>
                  <a:close/>
                  <a:moveTo>
                    <a:pt x="216" y="237"/>
                  </a:moveTo>
                  <a:lnTo>
                    <a:pt x="214" y="238"/>
                  </a:lnTo>
                  <a:lnTo>
                    <a:pt x="213" y="240"/>
                  </a:lnTo>
                  <a:lnTo>
                    <a:pt x="213" y="244"/>
                  </a:lnTo>
                  <a:lnTo>
                    <a:pt x="214" y="245"/>
                  </a:lnTo>
                  <a:lnTo>
                    <a:pt x="216" y="245"/>
                  </a:lnTo>
                  <a:lnTo>
                    <a:pt x="273" y="245"/>
                  </a:lnTo>
                  <a:lnTo>
                    <a:pt x="275" y="245"/>
                  </a:lnTo>
                  <a:lnTo>
                    <a:pt x="275" y="244"/>
                  </a:lnTo>
                  <a:lnTo>
                    <a:pt x="275" y="240"/>
                  </a:lnTo>
                  <a:lnTo>
                    <a:pt x="275" y="238"/>
                  </a:lnTo>
                  <a:lnTo>
                    <a:pt x="273" y="237"/>
                  </a:lnTo>
                  <a:lnTo>
                    <a:pt x="216" y="237"/>
                  </a:lnTo>
                  <a:close/>
                  <a:moveTo>
                    <a:pt x="297" y="235"/>
                  </a:moveTo>
                  <a:lnTo>
                    <a:pt x="295" y="235"/>
                  </a:lnTo>
                  <a:lnTo>
                    <a:pt x="295" y="237"/>
                  </a:lnTo>
                  <a:lnTo>
                    <a:pt x="295" y="242"/>
                  </a:lnTo>
                  <a:lnTo>
                    <a:pt x="295" y="244"/>
                  </a:lnTo>
                  <a:lnTo>
                    <a:pt x="297" y="244"/>
                  </a:lnTo>
                  <a:lnTo>
                    <a:pt x="354" y="244"/>
                  </a:lnTo>
                  <a:lnTo>
                    <a:pt x="355" y="244"/>
                  </a:lnTo>
                  <a:lnTo>
                    <a:pt x="355" y="242"/>
                  </a:lnTo>
                  <a:lnTo>
                    <a:pt x="355" y="237"/>
                  </a:lnTo>
                  <a:lnTo>
                    <a:pt x="355" y="235"/>
                  </a:lnTo>
                  <a:lnTo>
                    <a:pt x="354" y="235"/>
                  </a:lnTo>
                  <a:lnTo>
                    <a:pt x="297" y="235"/>
                  </a:lnTo>
                  <a:close/>
                  <a:moveTo>
                    <a:pt x="216" y="226"/>
                  </a:moveTo>
                  <a:lnTo>
                    <a:pt x="214" y="228"/>
                  </a:lnTo>
                  <a:lnTo>
                    <a:pt x="213" y="230"/>
                  </a:lnTo>
                  <a:lnTo>
                    <a:pt x="213" y="233"/>
                  </a:lnTo>
                  <a:lnTo>
                    <a:pt x="214" y="235"/>
                  </a:lnTo>
                  <a:lnTo>
                    <a:pt x="216" y="237"/>
                  </a:lnTo>
                  <a:lnTo>
                    <a:pt x="273" y="237"/>
                  </a:lnTo>
                  <a:lnTo>
                    <a:pt x="275" y="235"/>
                  </a:lnTo>
                  <a:lnTo>
                    <a:pt x="275" y="233"/>
                  </a:lnTo>
                  <a:lnTo>
                    <a:pt x="275" y="230"/>
                  </a:lnTo>
                  <a:lnTo>
                    <a:pt x="275" y="228"/>
                  </a:lnTo>
                  <a:lnTo>
                    <a:pt x="273" y="226"/>
                  </a:lnTo>
                  <a:lnTo>
                    <a:pt x="216" y="226"/>
                  </a:lnTo>
                  <a:close/>
                  <a:moveTo>
                    <a:pt x="297" y="225"/>
                  </a:moveTo>
                  <a:lnTo>
                    <a:pt x="295" y="225"/>
                  </a:lnTo>
                  <a:lnTo>
                    <a:pt x="295" y="226"/>
                  </a:lnTo>
                  <a:lnTo>
                    <a:pt x="295" y="232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354" y="233"/>
                  </a:lnTo>
                  <a:lnTo>
                    <a:pt x="355" y="233"/>
                  </a:lnTo>
                  <a:lnTo>
                    <a:pt x="355" y="232"/>
                  </a:lnTo>
                  <a:lnTo>
                    <a:pt x="355" y="226"/>
                  </a:lnTo>
                  <a:lnTo>
                    <a:pt x="355" y="225"/>
                  </a:lnTo>
                  <a:lnTo>
                    <a:pt x="354" y="225"/>
                  </a:lnTo>
                  <a:lnTo>
                    <a:pt x="297" y="225"/>
                  </a:lnTo>
                  <a:close/>
                  <a:moveTo>
                    <a:pt x="216" y="218"/>
                  </a:moveTo>
                  <a:lnTo>
                    <a:pt x="214" y="218"/>
                  </a:lnTo>
                  <a:lnTo>
                    <a:pt x="213" y="220"/>
                  </a:lnTo>
                  <a:lnTo>
                    <a:pt x="213" y="223"/>
                  </a:lnTo>
                  <a:lnTo>
                    <a:pt x="214" y="225"/>
                  </a:lnTo>
                  <a:lnTo>
                    <a:pt x="216" y="226"/>
                  </a:lnTo>
                  <a:lnTo>
                    <a:pt x="273" y="226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0"/>
                  </a:lnTo>
                  <a:lnTo>
                    <a:pt x="275" y="218"/>
                  </a:lnTo>
                  <a:lnTo>
                    <a:pt x="273" y="218"/>
                  </a:lnTo>
                  <a:lnTo>
                    <a:pt x="216" y="218"/>
                  </a:lnTo>
                  <a:close/>
                  <a:moveTo>
                    <a:pt x="216" y="208"/>
                  </a:moveTo>
                  <a:lnTo>
                    <a:pt x="214" y="208"/>
                  </a:lnTo>
                  <a:lnTo>
                    <a:pt x="213" y="209"/>
                  </a:lnTo>
                  <a:lnTo>
                    <a:pt x="213" y="214"/>
                  </a:lnTo>
                  <a:lnTo>
                    <a:pt x="214" y="216"/>
                  </a:lnTo>
                  <a:lnTo>
                    <a:pt x="216" y="216"/>
                  </a:lnTo>
                  <a:lnTo>
                    <a:pt x="273" y="216"/>
                  </a:lnTo>
                  <a:lnTo>
                    <a:pt x="275" y="216"/>
                  </a:lnTo>
                  <a:lnTo>
                    <a:pt x="275" y="214"/>
                  </a:lnTo>
                  <a:lnTo>
                    <a:pt x="275" y="209"/>
                  </a:lnTo>
                  <a:lnTo>
                    <a:pt x="275" y="208"/>
                  </a:lnTo>
                  <a:lnTo>
                    <a:pt x="273" y="208"/>
                  </a:lnTo>
                  <a:lnTo>
                    <a:pt x="216" y="208"/>
                  </a:lnTo>
                  <a:close/>
                  <a:moveTo>
                    <a:pt x="216" y="197"/>
                  </a:moveTo>
                  <a:lnTo>
                    <a:pt x="214" y="199"/>
                  </a:lnTo>
                  <a:lnTo>
                    <a:pt x="213" y="201"/>
                  </a:lnTo>
                  <a:lnTo>
                    <a:pt x="213" y="204"/>
                  </a:lnTo>
                  <a:lnTo>
                    <a:pt x="214" y="206"/>
                  </a:lnTo>
                  <a:lnTo>
                    <a:pt x="216" y="206"/>
                  </a:lnTo>
                  <a:lnTo>
                    <a:pt x="273" y="206"/>
                  </a:lnTo>
                  <a:lnTo>
                    <a:pt x="275" y="206"/>
                  </a:lnTo>
                  <a:lnTo>
                    <a:pt x="275" y="204"/>
                  </a:lnTo>
                  <a:lnTo>
                    <a:pt x="275" y="201"/>
                  </a:lnTo>
                  <a:lnTo>
                    <a:pt x="275" y="199"/>
                  </a:lnTo>
                  <a:lnTo>
                    <a:pt x="273" y="197"/>
                  </a:lnTo>
                  <a:lnTo>
                    <a:pt x="216" y="197"/>
                  </a:lnTo>
                  <a:close/>
                  <a:moveTo>
                    <a:pt x="216" y="187"/>
                  </a:moveTo>
                  <a:lnTo>
                    <a:pt x="214" y="189"/>
                  </a:lnTo>
                  <a:lnTo>
                    <a:pt x="213" y="190"/>
                  </a:lnTo>
                  <a:lnTo>
                    <a:pt x="213" y="194"/>
                  </a:lnTo>
                  <a:lnTo>
                    <a:pt x="214" y="196"/>
                  </a:lnTo>
                  <a:lnTo>
                    <a:pt x="216" y="196"/>
                  </a:lnTo>
                  <a:lnTo>
                    <a:pt x="273" y="196"/>
                  </a:lnTo>
                  <a:lnTo>
                    <a:pt x="275" y="196"/>
                  </a:lnTo>
                  <a:lnTo>
                    <a:pt x="275" y="194"/>
                  </a:lnTo>
                  <a:lnTo>
                    <a:pt x="275" y="190"/>
                  </a:lnTo>
                  <a:lnTo>
                    <a:pt x="275" y="189"/>
                  </a:lnTo>
                  <a:lnTo>
                    <a:pt x="273" y="187"/>
                  </a:lnTo>
                  <a:lnTo>
                    <a:pt x="216" y="187"/>
                  </a:lnTo>
                  <a:close/>
                  <a:moveTo>
                    <a:pt x="216" y="178"/>
                  </a:moveTo>
                  <a:lnTo>
                    <a:pt x="214" y="178"/>
                  </a:lnTo>
                  <a:lnTo>
                    <a:pt x="213" y="180"/>
                  </a:lnTo>
                  <a:lnTo>
                    <a:pt x="213" y="183"/>
                  </a:lnTo>
                  <a:lnTo>
                    <a:pt x="214" y="185"/>
                  </a:lnTo>
                  <a:lnTo>
                    <a:pt x="216" y="187"/>
                  </a:lnTo>
                  <a:lnTo>
                    <a:pt x="273" y="187"/>
                  </a:lnTo>
                  <a:lnTo>
                    <a:pt x="275" y="185"/>
                  </a:lnTo>
                  <a:lnTo>
                    <a:pt x="275" y="183"/>
                  </a:lnTo>
                  <a:lnTo>
                    <a:pt x="275" y="180"/>
                  </a:lnTo>
                  <a:lnTo>
                    <a:pt x="275" y="178"/>
                  </a:lnTo>
                  <a:lnTo>
                    <a:pt x="273" y="178"/>
                  </a:lnTo>
                  <a:lnTo>
                    <a:pt x="216" y="178"/>
                  </a:lnTo>
                  <a:close/>
                  <a:moveTo>
                    <a:pt x="216" y="168"/>
                  </a:moveTo>
                  <a:lnTo>
                    <a:pt x="214" y="168"/>
                  </a:lnTo>
                  <a:lnTo>
                    <a:pt x="213" y="170"/>
                  </a:lnTo>
                  <a:lnTo>
                    <a:pt x="213" y="175"/>
                  </a:lnTo>
                  <a:lnTo>
                    <a:pt x="214" y="177"/>
                  </a:lnTo>
                  <a:lnTo>
                    <a:pt x="216" y="177"/>
                  </a:lnTo>
                  <a:lnTo>
                    <a:pt x="273" y="177"/>
                  </a:lnTo>
                  <a:lnTo>
                    <a:pt x="275" y="177"/>
                  </a:lnTo>
                  <a:lnTo>
                    <a:pt x="275" y="175"/>
                  </a:lnTo>
                  <a:lnTo>
                    <a:pt x="275" y="170"/>
                  </a:lnTo>
                  <a:lnTo>
                    <a:pt x="275" y="168"/>
                  </a:lnTo>
                  <a:lnTo>
                    <a:pt x="273" y="168"/>
                  </a:lnTo>
                  <a:lnTo>
                    <a:pt x="216" y="168"/>
                  </a:lnTo>
                  <a:close/>
                  <a:moveTo>
                    <a:pt x="216" y="158"/>
                  </a:moveTo>
                  <a:lnTo>
                    <a:pt x="214" y="158"/>
                  </a:lnTo>
                  <a:lnTo>
                    <a:pt x="213" y="159"/>
                  </a:lnTo>
                  <a:lnTo>
                    <a:pt x="213" y="165"/>
                  </a:lnTo>
                  <a:lnTo>
                    <a:pt x="214" y="166"/>
                  </a:lnTo>
                  <a:lnTo>
                    <a:pt x="216" y="166"/>
                  </a:lnTo>
                  <a:lnTo>
                    <a:pt x="273" y="166"/>
                  </a:lnTo>
                  <a:lnTo>
                    <a:pt x="275" y="166"/>
                  </a:lnTo>
                  <a:lnTo>
                    <a:pt x="275" y="165"/>
                  </a:lnTo>
                  <a:lnTo>
                    <a:pt x="275" y="159"/>
                  </a:lnTo>
                  <a:lnTo>
                    <a:pt x="275" y="158"/>
                  </a:lnTo>
                  <a:lnTo>
                    <a:pt x="273" y="158"/>
                  </a:lnTo>
                  <a:lnTo>
                    <a:pt x="216" y="158"/>
                  </a:lnTo>
                  <a:close/>
                  <a:moveTo>
                    <a:pt x="216" y="147"/>
                  </a:moveTo>
                  <a:lnTo>
                    <a:pt x="214" y="149"/>
                  </a:lnTo>
                  <a:lnTo>
                    <a:pt x="213" y="151"/>
                  </a:lnTo>
                  <a:lnTo>
                    <a:pt x="213" y="154"/>
                  </a:lnTo>
                  <a:lnTo>
                    <a:pt x="214" y="156"/>
                  </a:lnTo>
                  <a:lnTo>
                    <a:pt x="216" y="156"/>
                  </a:lnTo>
                  <a:lnTo>
                    <a:pt x="273" y="156"/>
                  </a:lnTo>
                  <a:lnTo>
                    <a:pt x="275" y="156"/>
                  </a:lnTo>
                  <a:lnTo>
                    <a:pt x="275" y="154"/>
                  </a:lnTo>
                  <a:lnTo>
                    <a:pt x="275" y="151"/>
                  </a:lnTo>
                  <a:lnTo>
                    <a:pt x="275" y="149"/>
                  </a:lnTo>
                  <a:lnTo>
                    <a:pt x="273" y="147"/>
                  </a:lnTo>
                  <a:lnTo>
                    <a:pt x="216" y="147"/>
                  </a:lnTo>
                  <a:close/>
                  <a:moveTo>
                    <a:pt x="216" y="137"/>
                  </a:moveTo>
                  <a:lnTo>
                    <a:pt x="214" y="139"/>
                  </a:lnTo>
                  <a:lnTo>
                    <a:pt x="213" y="141"/>
                  </a:lnTo>
                  <a:lnTo>
                    <a:pt x="213" y="144"/>
                  </a:lnTo>
                  <a:lnTo>
                    <a:pt x="214" y="146"/>
                  </a:lnTo>
                  <a:lnTo>
                    <a:pt x="216" y="147"/>
                  </a:lnTo>
                  <a:lnTo>
                    <a:pt x="273" y="147"/>
                  </a:lnTo>
                  <a:lnTo>
                    <a:pt x="275" y="146"/>
                  </a:lnTo>
                  <a:lnTo>
                    <a:pt x="275" y="144"/>
                  </a:lnTo>
                  <a:lnTo>
                    <a:pt x="275" y="141"/>
                  </a:lnTo>
                  <a:lnTo>
                    <a:pt x="275" y="139"/>
                  </a:lnTo>
                  <a:lnTo>
                    <a:pt x="273" y="137"/>
                  </a:lnTo>
                  <a:lnTo>
                    <a:pt x="216" y="137"/>
                  </a:lnTo>
                  <a:close/>
                  <a:moveTo>
                    <a:pt x="106" y="80"/>
                  </a:moveTo>
                  <a:lnTo>
                    <a:pt x="101" y="82"/>
                  </a:lnTo>
                  <a:lnTo>
                    <a:pt x="98" y="84"/>
                  </a:lnTo>
                  <a:lnTo>
                    <a:pt x="94" y="87"/>
                  </a:lnTo>
                  <a:lnTo>
                    <a:pt x="94" y="92"/>
                  </a:lnTo>
                  <a:lnTo>
                    <a:pt x="94" y="104"/>
                  </a:lnTo>
                  <a:lnTo>
                    <a:pt x="74" y="116"/>
                  </a:lnTo>
                  <a:lnTo>
                    <a:pt x="62" y="134"/>
                  </a:lnTo>
                  <a:lnTo>
                    <a:pt x="56" y="153"/>
                  </a:lnTo>
                  <a:lnTo>
                    <a:pt x="62" y="173"/>
                  </a:lnTo>
                  <a:lnTo>
                    <a:pt x="74" y="189"/>
                  </a:lnTo>
                  <a:lnTo>
                    <a:pt x="94" y="201"/>
                  </a:lnTo>
                  <a:lnTo>
                    <a:pt x="94" y="285"/>
                  </a:lnTo>
                  <a:lnTo>
                    <a:pt x="75" y="280"/>
                  </a:lnTo>
                  <a:lnTo>
                    <a:pt x="60" y="275"/>
                  </a:lnTo>
                  <a:lnTo>
                    <a:pt x="51" y="297"/>
                  </a:lnTo>
                  <a:lnTo>
                    <a:pt x="70" y="304"/>
                  </a:lnTo>
                  <a:lnTo>
                    <a:pt x="94" y="309"/>
                  </a:lnTo>
                  <a:lnTo>
                    <a:pt x="94" y="314"/>
                  </a:lnTo>
                  <a:lnTo>
                    <a:pt x="94" y="319"/>
                  </a:lnTo>
                  <a:lnTo>
                    <a:pt x="98" y="323"/>
                  </a:lnTo>
                  <a:lnTo>
                    <a:pt x="101" y="324"/>
                  </a:lnTo>
                  <a:lnTo>
                    <a:pt x="106" y="326"/>
                  </a:lnTo>
                  <a:lnTo>
                    <a:pt x="111" y="324"/>
                  </a:lnTo>
                  <a:lnTo>
                    <a:pt x="115" y="323"/>
                  </a:lnTo>
                  <a:lnTo>
                    <a:pt x="118" y="319"/>
                  </a:lnTo>
                  <a:lnTo>
                    <a:pt x="118" y="314"/>
                  </a:lnTo>
                  <a:lnTo>
                    <a:pt x="118" y="309"/>
                  </a:lnTo>
                  <a:lnTo>
                    <a:pt x="130" y="309"/>
                  </a:lnTo>
                  <a:lnTo>
                    <a:pt x="130" y="314"/>
                  </a:lnTo>
                  <a:lnTo>
                    <a:pt x="132" y="319"/>
                  </a:lnTo>
                  <a:lnTo>
                    <a:pt x="134" y="323"/>
                  </a:lnTo>
                  <a:lnTo>
                    <a:pt x="139" y="324"/>
                  </a:lnTo>
                  <a:lnTo>
                    <a:pt x="144" y="326"/>
                  </a:lnTo>
                  <a:lnTo>
                    <a:pt x="147" y="324"/>
                  </a:lnTo>
                  <a:lnTo>
                    <a:pt x="153" y="323"/>
                  </a:lnTo>
                  <a:lnTo>
                    <a:pt x="154" y="319"/>
                  </a:lnTo>
                  <a:lnTo>
                    <a:pt x="156" y="314"/>
                  </a:lnTo>
                  <a:lnTo>
                    <a:pt x="156" y="302"/>
                  </a:lnTo>
                  <a:lnTo>
                    <a:pt x="173" y="293"/>
                  </a:lnTo>
                  <a:lnTo>
                    <a:pt x="187" y="281"/>
                  </a:lnTo>
                  <a:lnTo>
                    <a:pt x="196" y="266"/>
                  </a:lnTo>
                  <a:lnTo>
                    <a:pt x="197" y="251"/>
                  </a:lnTo>
                  <a:lnTo>
                    <a:pt x="196" y="233"/>
                  </a:lnTo>
                  <a:lnTo>
                    <a:pt x="187" y="220"/>
                  </a:lnTo>
                  <a:lnTo>
                    <a:pt x="173" y="208"/>
                  </a:lnTo>
                  <a:lnTo>
                    <a:pt x="156" y="197"/>
                  </a:lnTo>
                  <a:lnTo>
                    <a:pt x="156" y="122"/>
                  </a:lnTo>
                  <a:lnTo>
                    <a:pt x="165" y="123"/>
                  </a:lnTo>
                  <a:lnTo>
                    <a:pt x="173" y="127"/>
                  </a:lnTo>
                  <a:lnTo>
                    <a:pt x="178" y="128"/>
                  </a:lnTo>
                  <a:lnTo>
                    <a:pt x="187" y="108"/>
                  </a:lnTo>
                  <a:lnTo>
                    <a:pt x="175" y="103"/>
                  </a:lnTo>
                  <a:lnTo>
                    <a:pt x="156" y="98"/>
                  </a:lnTo>
                  <a:lnTo>
                    <a:pt x="156" y="92"/>
                  </a:lnTo>
                  <a:lnTo>
                    <a:pt x="154" y="87"/>
                  </a:lnTo>
                  <a:lnTo>
                    <a:pt x="153" y="84"/>
                  </a:lnTo>
                  <a:lnTo>
                    <a:pt x="147" y="82"/>
                  </a:lnTo>
                  <a:lnTo>
                    <a:pt x="144" y="80"/>
                  </a:lnTo>
                  <a:lnTo>
                    <a:pt x="139" y="82"/>
                  </a:lnTo>
                  <a:lnTo>
                    <a:pt x="134" y="84"/>
                  </a:lnTo>
                  <a:lnTo>
                    <a:pt x="132" y="87"/>
                  </a:lnTo>
                  <a:lnTo>
                    <a:pt x="130" y="92"/>
                  </a:lnTo>
                  <a:lnTo>
                    <a:pt x="130" y="98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8" y="87"/>
                  </a:lnTo>
                  <a:lnTo>
                    <a:pt x="115" y="84"/>
                  </a:lnTo>
                  <a:lnTo>
                    <a:pt x="111" y="82"/>
                  </a:lnTo>
                  <a:lnTo>
                    <a:pt x="106" y="80"/>
                  </a:lnTo>
                  <a:close/>
                  <a:moveTo>
                    <a:pt x="204" y="0"/>
                  </a:moveTo>
                  <a:lnTo>
                    <a:pt x="245" y="3"/>
                  </a:lnTo>
                  <a:lnTo>
                    <a:pt x="283" y="15"/>
                  </a:lnTo>
                  <a:lnTo>
                    <a:pt x="318" y="34"/>
                  </a:lnTo>
                  <a:lnTo>
                    <a:pt x="349" y="58"/>
                  </a:lnTo>
                  <a:lnTo>
                    <a:pt x="373" y="89"/>
                  </a:lnTo>
                  <a:lnTo>
                    <a:pt x="392" y="123"/>
                  </a:lnTo>
                  <a:lnTo>
                    <a:pt x="404" y="163"/>
                  </a:lnTo>
                  <a:lnTo>
                    <a:pt x="409" y="202"/>
                  </a:lnTo>
                  <a:lnTo>
                    <a:pt x="404" y="244"/>
                  </a:lnTo>
                  <a:lnTo>
                    <a:pt x="392" y="283"/>
                  </a:lnTo>
                  <a:lnTo>
                    <a:pt x="373" y="318"/>
                  </a:lnTo>
                  <a:lnTo>
                    <a:pt x="349" y="348"/>
                  </a:lnTo>
                  <a:lnTo>
                    <a:pt x="318" y="373"/>
                  </a:lnTo>
                  <a:lnTo>
                    <a:pt x="283" y="391"/>
                  </a:lnTo>
                  <a:lnTo>
                    <a:pt x="245" y="403"/>
                  </a:lnTo>
                  <a:lnTo>
                    <a:pt x="204" y="407"/>
                  </a:lnTo>
                  <a:lnTo>
                    <a:pt x="163" y="403"/>
                  </a:lnTo>
                  <a:lnTo>
                    <a:pt x="123" y="391"/>
                  </a:lnTo>
                  <a:lnTo>
                    <a:pt x="89" y="373"/>
                  </a:lnTo>
                  <a:lnTo>
                    <a:pt x="60" y="348"/>
                  </a:lnTo>
                  <a:lnTo>
                    <a:pt x="34" y="318"/>
                  </a:lnTo>
                  <a:lnTo>
                    <a:pt x="15" y="283"/>
                  </a:lnTo>
                  <a:lnTo>
                    <a:pt x="3" y="244"/>
                  </a:lnTo>
                  <a:lnTo>
                    <a:pt x="0" y="202"/>
                  </a:lnTo>
                  <a:lnTo>
                    <a:pt x="3" y="163"/>
                  </a:lnTo>
                  <a:lnTo>
                    <a:pt x="15" y="123"/>
                  </a:lnTo>
                  <a:lnTo>
                    <a:pt x="34" y="89"/>
                  </a:lnTo>
                  <a:lnTo>
                    <a:pt x="60" y="58"/>
                  </a:lnTo>
                  <a:lnTo>
                    <a:pt x="89" y="34"/>
                  </a:lnTo>
                  <a:lnTo>
                    <a:pt x="123" y="15"/>
                  </a:lnTo>
                  <a:lnTo>
                    <a:pt x="163" y="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544" name="组合 1543"/>
          <p:cNvGrpSpPr/>
          <p:nvPr/>
        </p:nvGrpSpPr>
        <p:grpSpPr>
          <a:xfrm>
            <a:off x="2115078" y="4871487"/>
            <a:ext cx="648594" cy="651772"/>
            <a:chOff x="7074804" y="2375141"/>
            <a:chExt cx="496854" cy="499288"/>
          </a:xfrm>
        </p:grpSpPr>
        <p:sp>
          <p:nvSpPr>
            <p:cNvPr id="1486" name="Freeform 152"/>
            <p:cNvSpPr>
              <a:spLocks noEditPoints="1"/>
            </p:cNvSpPr>
            <p:nvPr/>
          </p:nvSpPr>
          <p:spPr bwMode="auto">
            <a:xfrm>
              <a:off x="7264777" y="2667407"/>
              <a:ext cx="116907" cy="119341"/>
            </a:xfrm>
            <a:custGeom>
              <a:avLst/>
              <a:gdLst>
                <a:gd name="T0" fmla="*/ 48 w 97"/>
                <a:gd name="T1" fmla="*/ 17 h 98"/>
                <a:gd name="T2" fmla="*/ 38 w 97"/>
                <a:gd name="T3" fmla="*/ 38 h 98"/>
                <a:gd name="T4" fmla="*/ 17 w 97"/>
                <a:gd name="T5" fmla="*/ 41 h 98"/>
                <a:gd name="T6" fmla="*/ 33 w 97"/>
                <a:gd name="T7" fmla="*/ 55 h 98"/>
                <a:gd name="T8" fmla="*/ 29 w 97"/>
                <a:gd name="T9" fmla="*/ 77 h 98"/>
                <a:gd name="T10" fmla="*/ 48 w 97"/>
                <a:gd name="T11" fmla="*/ 67 h 98"/>
                <a:gd name="T12" fmla="*/ 67 w 97"/>
                <a:gd name="T13" fmla="*/ 77 h 98"/>
                <a:gd name="T14" fmla="*/ 64 w 97"/>
                <a:gd name="T15" fmla="*/ 55 h 98"/>
                <a:gd name="T16" fmla="*/ 79 w 97"/>
                <a:gd name="T17" fmla="*/ 41 h 98"/>
                <a:gd name="T18" fmla="*/ 59 w 97"/>
                <a:gd name="T19" fmla="*/ 38 h 98"/>
                <a:gd name="T20" fmla="*/ 48 w 97"/>
                <a:gd name="T21" fmla="*/ 17 h 98"/>
                <a:gd name="T22" fmla="*/ 48 w 97"/>
                <a:gd name="T23" fmla="*/ 0 h 98"/>
                <a:gd name="T24" fmla="*/ 67 w 97"/>
                <a:gd name="T25" fmla="*/ 3 h 98"/>
                <a:gd name="T26" fmla="*/ 83 w 97"/>
                <a:gd name="T27" fmla="*/ 14 h 98"/>
                <a:gd name="T28" fmla="*/ 93 w 97"/>
                <a:gd name="T29" fmla="*/ 29 h 98"/>
                <a:gd name="T30" fmla="*/ 97 w 97"/>
                <a:gd name="T31" fmla="*/ 48 h 98"/>
                <a:gd name="T32" fmla="*/ 93 w 97"/>
                <a:gd name="T33" fmla="*/ 69 h 98"/>
                <a:gd name="T34" fmla="*/ 83 w 97"/>
                <a:gd name="T35" fmla="*/ 84 h 98"/>
                <a:gd name="T36" fmla="*/ 67 w 97"/>
                <a:gd name="T37" fmla="*/ 94 h 98"/>
                <a:gd name="T38" fmla="*/ 48 w 97"/>
                <a:gd name="T39" fmla="*/ 98 h 98"/>
                <a:gd name="T40" fmla="*/ 29 w 97"/>
                <a:gd name="T41" fmla="*/ 94 h 98"/>
                <a:gd name="T42" fmla="*/ 14 w 97"/>
                <a:gd name="T43" fmla="*/ 84 h 98"/>
                <a:gd name="T44" fmla="*/ 4 w 97"/>
                <a:gd name="T45" fmla="*/ 69 h 98"/>
                <a:gd name="T46" fmla="*/ 0 w 97"/>
                <a:gd name="T47" fmla="*/ 48 h 98"/>
                <a:gd name="T48" fmla="*/ 4 w 97"/>
                <a:gd name="T49" fmla="*/ 29 h 98"/>
                <a:gd name="T50" fmla="*/ 14 w 97"/>
                <a:gd name="T51" fmla="*/ 14 h 98"/>
                <a:gd name="T52" fmla="*/ 29 w 97"/>
                <a:gd name="T53" fmla="*/ 3 h 98"/>
                <a:gd name="T54" fmla="*/ 48 w 97"/>
                <a:gd name="T5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7" h="98">
                  <a:moveTo>
                    <a:pt x="48" y="17"/>
                  </a:moveTo>
                  <a:lnTo>
                    <a:pt x="38" y="38"/>
                  </a:lnTo>
                  <a:lnTo>
                    <a:pt x="17" y="41"/>
                  </a:lnTo>
                  <a:lnTo>
                    <a:pt x="33" y="55"/>
                  </a:lnTo>
                  <a:lnTo>
                    <a:pt x="29" y="77"/>
                  </a:lnTo>
                  <a:lnTo>
                    <a:pt x="48" y="67"/>
                  </a:lnTo>
                  <a:lnTo>
                    <a:pt x="67" y="77"/>
                  </a:lnTo>
                  <a:lnTo>
                    <a:pt x="64" y="55"/>
                  </a:lnTo>
                  <a:lnTo>
                    <a:pt x="79" y="41"/>
                  </a:lnTo>
                  <a:lnTo>
                    <a:pt x="59" y="38"/>
                  </a:lnTo>
                  <a:lnTo>
                    <a:pt x="48" y="17"/>
                  </a:lnTo>
                  <a:close/>
                  <a:moveTo>
                    <a:pt x="48" y="0"/>
                  </a:moveTo>
                  <a:lnTo>
                    <a:pt x="67" y="3"/>
                  </a:lnTo>
                  <a:lnTo>
                    <a:pt x="83" y="14"/>
                  </a:lnTo>
                  <a:lnTo>
                    <a:pt x="93" y="29"/>
                  </a:lnTo>
                  <a:lnTo>
                    <a:pt x="97" y="48"/>
                  </a:lnTo>
                  <a:lnTo>
                    <a:pt x="93" y="69"/>
                  </a:lnTo>
                  <a:lnTo>
                    <a:pt x="83" y="84"/>
                  </a:lnTo>
                  <a:lnTo>
                    <a:pt x="67" y="94"/>
                  </a:lnTo>
                  <a:lnTo>
                    <a:pt x="48" y="98"/>
                  </a:lnTo>
                  <a:lnTo>
                    <a:pt x="29" y="94"/>
                  </a:lnTo>
                  <a:lnTo>
                    <a:pt x="14" y="84"/>
                  </a:lnTo>
                  <a:lnTo>
                    <a:pt x="4" y="69"/>
                  </a:lnTo>
                  <a:lnTo>
                    <a:pt x="0" y="48"/>
                  </a:lnTo>
                  <a:lnTo>
                    <a:pt x="4" y="29"/>
                  </a:lnTo>
                  <a:lnTo>
                    <a:pt x="14" y="14"/>
                  </a:lnTo>
                  <a:lnTo>
                    <a:pt x="29" y="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7" name="Freeform 153"/>
            <p:cNvSpPr>
              <a:spLocks/>
            </p:cNvSpPr>
            <p:nvPr/>
          </p:nvSpPr>
          <p:spPr bwMode="auto">
            <a:xfrm>
              <a:off x="7230679" y="2504226"/>
              <a:ext cx="187539" cy="133955"/>
            </a:xfrm>
            <a:custGeom>
              <a:avLst/>
              <a:gdLst>
                <a:gd name="T0" fmla="*/ 0 w 153"/>
                <a:gd name="T1" fmla="*/ 0 h 110"/>
                <a:gd name="T2" fmla="*/ 153 w 153"/>
                <a:gd name="T3" fmla="*/ 0 h 110"/>
                <a:gd name="T4" fmla="*/ 82 w 153"/>
                <a:gd name="T5" fmla="*/ 110 h 110"/>
                <a:gd name="T6" fmla="*/ 75 w 153"/>
                <a:gd name="T7" fmla="*/ 108 h 110"/>
                <a:gd name="T8" fmla="*/ 70 w 153"/>
                <a:gd name="T9" fmla="*/ 110 h 110"/>
                <a:gd name="T10" fmla="*/ 0 w 153"/>
                <a:gd name="T1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" h="110">
                  <a:moveTo>
                    <a:pt x="0" y="0"/>
                  </a:moveTo>
                  <a:lnTo>
                    <a:pt x="153" y="0"/>
                  </a:lnTo>
                  <a:lnTo>
                    <a:pt x="82" y="110"/>
                  </a:lnTo>
                  <a:lnTo>
                    <a:pt x="75" y="108"/>
                  </a:lnTo>
                  <a:lnTo>
                    <a:pt x="70" y="1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8" name="Freeform 154"/>
            <p:cNvSpPr>
              <a:spLocks noEditPoints="1"/>
            </p:cNvSpPr>
            <p:nvPr/>
          </p:nvSpPr>
          <p:spPr bwMode="auto">
            <a:xfrm>
              <a:off x="7074804" y="2375141"/>
              <a:ext cx="496854" cy="499288"/>
            </a:xfrm>
            <a:custGeom>
              <a:avLst/>
              <a:gdLst>
                <a:gd name="T0" fmla="*/ 100 w 409"/>
                <a:gd name="T1" fmla="*/ 60 h 409"/>
                <a:gd name="T2" fmla="*/ 75 w 409"/>
                <a:gd name="T3" fmla="*/ 101 h 409"/>
                <a:gd name="T4" fmla="*/ 158 w 409"/>
                <a:gd name="T5" fmla="*/ 230 h 409"/>
                <a:gd name="T6" fmla="*/ 144 w 409"/>
                <a:gd name="T7" fmla="*/ 246 h 409"/>
                <a:gd name="T8" fmla="*/ 134 w 409"/>
                <a:gd name="T9" fmla="*/ 266 h 409"/>
                <a:gd name="T10" fmla="*/ 130 w 409"/>
                <a:gd name="T11" fmla="*/ 287 h 409"/>
                <a:gd name="T12" fmla="*/ 134 w 409"/>
                <a:gd name="T13" fmla="*/ 311 h 409"/>
                <a:gd name="T14" fmla="*/ 144 w 409"/>
                <a:gd name="T15" fmla="*/ 332 h 409"/>
                <a:gd name="T16" fmla="*/ 161 w 409"/>
                <a:gd name="T17" fmla="*/ 347 h 409"/>
                <a:gd name="T18" fmla="*/ 182 w 409"/>
                <a:gd name="T19" fmla="*/ 357 h 409"/>
                <a:gd name="T20" fmla="*/ 204 w 409"/>
                <a:gd name="T21" fmla="*/ 361 h 409"/>
                <a:gd name="T22" fmla="*/ 228 w 409"/>
                <a:gd name="T23" fmla="*/ 357 h 409"/>
                <a:gd name="T24" fmla="*/ 247 w 409"/>
                <a:gd name="T25" fmla="*/ 347 h 409"/>
                <a:gd name="T26" fmla="*/ 265 w 409"/>
                <a:gd name="T27" fmla="*/ 332 h 409"/>
                <a:gd name="T28" fmla="*/ 275 w 409"/>
                <a:gd name="T29" fmla="*/ 311 h 409"/>
                <a:gd name="T30" fmla="*/ 278 w 409"/>
                <a:gd name="T31" fmla="*/ 287 h 409"/>
                <a:gd name="T32" fmla="*/ 275 w 409"/>
                <a:gd name="T33" fmla="*/ 266 h 409"/>
                <a:gd name="T34" fmla="*/ 266 w 409"/>
                <a:gd name="T35" fmla="*/ 246 h 409"/>
                <a:gd name="T36" fmla="*/ 251 w 409"/>
                <a:gd name="T37" fmla="*/ 230 h 409"/>
                <a:gd name="T38" fmla="*/ 335 w 409"/>
                <a:gd name="T39" fmla="*/ 101 h 409"/>
                <a:gd name="T40" fmla="*/ 309 w 409"/>
                <a:gd name="T41" fmla="*/ 60 h 409"/>
                <a:gd name="T42" fmla="*/ 100 w 409"/>
                <a:gd name="T43" fmla="*/ 60 h 409"/>
                <a:gd name="T44" fmla="*/ 204 w 409"/>
                <a:gd name="T45" fmla="*/ 0 h 409"/>
                <a:gd name="T46" fmla="*/ 246 w 409"/>
                <a:gd name="T47" fmla="*/ 5 h 409"/>
                <a:gd name="T48" fmla="*/ 283 w 409"/>
                <a:gd name="T49" fmla="*/ 17 h 409"/>
                <a:gd name="T50" fmla="*/ 320 w 409"/>
                <a:gd name="T51" fmla="*/ 36 h 409"/>
                <a:gd name="T52" fmla="*/ 349 w 409"/>
                <a:gd name="T53" fmla="*/ 60 h 409"/>
                <a:gd name="T54" fmla="*/ 375 w 409"/>
                <a:gd name="T55" fmla="*/ 91 h 409"/>
                <a:gd name="T56" fmla="*/ 393 w 409"/>
                <a:gd name="T57" fmla="*/ 125 h 409"/>
                <a:gd name="T58" fmla="*/ 405 w 409"/>
                <a:gd name="T59" fmla="*/ 163 h 409"/>
                <a:gd name="T60" fmla="*/ 409 w 409"/>
                <a:gd name="T61" fmla="*/ 204 h 409"/>
                <a:gd name="T62" fmla="*/ 405 w 409"/>
                <a:gd name="T63" fmla="*/ 246 h 409"/>
                <a:gd name="T64" fmla="*/ 393 w 409"/>
                <a:gd name="T65" fmla="*/ 285 h 409"/>
                <a:gd name="T66" fmla="*/ 375 w 409"/>
                <a:gd name="T67" fmla="*/ 320 h 409"/>
                <a:gd name="T68" fmla="*/ 349 w 409"/>
                <a:gd name="T69" fmla="*/ 351 h 409"/>
                <a:gd name="T70" fmla="*/ 320 w 409"/>
                <a:gd name="T71" fmla="*/ 375 h 409"/>
                <a:gd name="T72" fmla="*/ 283 w 409"/>
                <a:gd name="T73" fmla="*/ 394 h 409"/>
                <a:gd name="T74" fmla="*/ 246 w 409"/>
                <a:gd name="T75" fmla="*/ 406 h 409"/>
                <a:gd name="T76" fmla="*/ 204 w 409"/>
                <a:gd name="T77" fmla="*/ 409 h 409"/>
                <a:gd name="T78" fmla="*/ 163 w 409"/>
                <a:gd name="T79" fmla="*/ 406 h 409"/>
                <a:gd name="T80" fmla="*/ 125 w 409"/>
                <a:gd name="T81" fmla="*/ 394 h 409"/>
                <a:gd name="T82" fmla="*/ 91 w 409"/>
                <a:gd name="T83" fmla="*/ 375 h 409"/>
                <a:gd name="T84" fmla="*/ 60 w 409"/>
                <a:gd name="T85" fmla="*/ 351 h 409"/>
                <a:gd name="T86" fmla="*/ 34 w 409"/>
                <a:gd name="T87" fmla="*/ 320 h 409"/>
                <a:gd name="T88" fmla="*/ 15 w 409"/>
                <a:gd name="T89" fmla="*/ 285 h 409"/>
                <a:gd name="T90" fmla="*/ 5 w 409"/>
                <a:gd name="T91" fmla="*/ 246 h 409"/>
                <a:gd name="T92" fmla="*/ 0 w 409"/>
                <a:gd name="T93" fmla="*/ 204 h 409"/>
                <a:gd name="T94" fmla="*/ 5 w 409"/>
                <a:gd name="T95" fmla="*/ 163 h 409"/>
                <a:gd name="T96" fmla="*/ 15 w 409"/>
                <a:gd name="T97" fmla="*/ 125 h 409"/>
                <a:gd name="T98" fmla="*/ 34 w 409"/>
                <a:gd name="T99" fmla="*/ 91 h 409"/>
                <a:gd name="T100" fmla="*/ 60 w 409"/>
                <a:gd name="T101" fmla="*/ 60 h 409"/>
                <a:gd name="T102" fmla="*/ 91 w 409"/>
                <a:gd name="T103" fmla="*/ 36 h 409"/>
                <a:gd name="T104" fmla="*/ 125 w 409"/>
                <a:gd name="T105" fmla="*/ 17 h 409"/>
                <a:gd name="T106" fmla="*/ 163 w 409"/>
                <a:gd name="T107" fmla="*/ 5 h 409"/>
                <a:gd name="T108" fmla="*/ 204 w 409"/>
                <a:gd name="T10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09" h="409">
                  <a:moveTo>
                    <a:pt x="100" y="60"/>
                  </a:moveTo>
                  <a:lnTo>
                    <a:pt x="75" y="101"/>
                  </a:lnTo>
                  <a:lnTo>
                    <a:pt x="158" y="230"/>
                  </a:lnTo>
                  <a:lnTo>
                    <a:pt x="144" y="246"/>
                  </a:lnTo>
                  <a:lnTo>
                    <a:pt x="134" y="266"/>
                  </a:lnTo>
                  <a:lnTo>
                    <a:pt x="130" y="287"/>
                  </a:lnTo>
                  <a:lnTo>
                    <a:pt x="134" y="311"/>
                  </a:lnTo>
                  <a:lnTo>
                    <a:pt x="144" y="332"/>
                  </a:lnTo>
                  <a:lnTo>
                    <a:pt x="161" y="347"/>
                  </a:lnTo>
                  <a:lnTo>
                    <a:pt x="182" y="357"/>
                  </a:lnTo>
                  <a:lnTo>
                    <a:pt x="204" y="361"/>
                  </a:lnTo>
                  <a:lnTo>
                    <a:pt x="228" y="357"/>
                  </a:lnTo>
                  <a:lnTo>
                    <a:pt x="247" y="347"/>
                  </a:lnTo>
                  <a:lnTo>
                    <a:pt x="265" y="332"/>
                  </a:lnTo>
                  <a:lnTo>
                    <a:pt x="275" y="311"/>
                  </a:lnTo>
                  <a:lnTo>
                    <a:pt x="278" y="287"/>
                  </a:lnTo>
                  <a:lnTo>
                    <a:pt x="275" y="266"/>
                  </a:lnTo>
                  <a:lnTo>
                    <a:pt x="266" y="246"/>
                  </a:lnTo>
                  <a:lnTo>
                    <a:pt x="251" y="230"/>
                  </a:lnTo>
                  <a:lnTo>
                    <a:pt x="335" y="101"/>
                  </a:lnTo>
                  <a:lnTo>
                    <a:pt x="309" y="60"/>
                  </a:lnTo>
                  <a:lnTo>
                    <a:pt x="100" y="60"/>
                  </a:lnTo>
                  <a:close/>
                  <a:moveTo>
                    <a:pt x="204" y="0"/>
                  </a:moveTo>
                  <a:lnTo>
                    <a:pt x="246" y="5"/>
                  </a:lnTo>
                  <a:lnTo>
                    <a:pt x="283" y="17"/>
                  </a:lnTo>
                  <a:lnTo>
                    <a:pt x="320" y="36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3" y="125"/>
                  </a:lnTo>
                  <a:lnTo>
                    <a:pt x="405" y="163"/>
                  </a:lnTo>
                  <a:lnTo>
                    <a:pt x="409" y="204"/>
                  </a:lnTo>
                  <a:lnTo>
                    <a:pt x="405" y="246"/>
                  </a:lnTo>
                  <a:lnTo>
                    <a:pt x="393" y="285"/>
                  </a:lnTo>
                  <a:lnTo>
                    <a:pt x="375" y="320"/>
                  </a:lnTo>
                  <a:lnTo>
                    <a:pt x="349" y="351"/>
                  </a:lnTo>
                  <a:lnTo>
                    <a:pt x="320" y="375"/>
                  </a:lnTo>
                  <a:lnTo>
                    <a:pt x="283" y="394"/>
                  </a:lnTo>
                  <a:lnTo>
                    <a:pt x="246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5" y="394"/>
                  </a:lnTo>
                  <a:lnTo>
                    <a:pt x="91" y="375"/>
                  </a:lnTo>
                  <a:lnTo>
                    <a:pt x="60" y="351"/>
                  </a:lnTo>
                  <a:lnTo>
                    <a:pt x="34" y="320"/>
                  </a:lnTo>
                  <a:lnTo>
                    <a:pt x="15" y="285"/>
                  </a:lnTo>
                  <a:lnTo>
                    <a:pt x="5" y="246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5" y="125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91" y="36"/>
                  </a:lnTo>
                  <a:lnTo>
                    <a:pt x="125" y="17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546" name="组合 1545"/>
          <p:cNvGrpSpPr/>
          <p:nvPr/>
        </p:nvGrpSpPr>
        <p:grpSpPr>
          <a:xfrm>
            <a:off x="3664964" y="4897799"/>
            <a:ext cx="651774" cy="651772"/>
            <a:chOff x="7652031" y="2362964"/>
            <a:chExt cx="499290" cy="499288"/>
          </a:xfrm>
        </p:grpSpPr>
        <p:sp>
          <p:nvSpPr>
            <p:cNvPr id="1491" name="Freeform 157"/>
            <p:cNvSpPr>
              <a:spLocks noEditPoints="1"/>
            </p:cNvSpPr>
            <p:nvPr/>
          </p:nvSpPr>
          <p:spPr bwMode="auto">
            <a:xfrm>
              <a:off x="7766502" y="2479870"/>
              <a:ext cx="267911" cy="267911"/>
            </a:xfrm>
            <a:custGeom>
              <a:avLst/>
              <a:gdLst>
                <a:gd name="T0" fmla="*/ 103 w 222"/>
                <a:gd name="T1" fmla="*/ 217 h 222"/>
                <a:gd name="T2" fmla="*/ 112 w 222"/>
                <a:gd name="T3" fmla="*/ 201 h 222"/>
                <a:gd name="T4" fmla="*/ 201 w 222"/>
                <a:gd name="T5" fmla="*/ 107 h 222"/>
                <a:gd name="T6" fmla="*/ 217 w 222"/>
                <a:gd name="T7" fmla="*/ 114 h 222"/>
                <a:gd name="T8" fmla="*/ 201 w 222"/>
                <a:gd name="T9" fmla="*/ 107 h 222"/>
                <a:gd name="T10" fmla="*/ 3 w 222"/>
                <a:gd name="T11" fmla="*/ 114 h 222"/>
                <a:gd name="T12" fmla="*/ 19 w 222"/>
                <a:gd name="T13" fmla="*/ 107 h 222"/>
                <a:gd name="T14" fmla="*/ 79 w 222"/>
                <a:gd name="T15" fmla="*/ 17 h 222"/>
                <a:gd name="T16" fmla="*/ 77 w 222"/>
                <a:gd name="T17" fmla="*/ 31 h 222"/>
                <a:gd name="T18" fmla="*/ 76 w 222"/>
                <a:gd name="T19" fmla="*/ 65 h 222"/>
                <a:gd name="T20" fmla="*/ 74 w 222"/>
                <a:gd name="T21" fmla="*/ 105 h 222"/>
                <a:gd name="T22" fmla="*/ 77 w 222"/>
                <a:gd name="T23" fmla="*/ 122 h 222"/>
                <a:gd name="T24" fmla="*/ 91 w 222"/>
                <a:gd name="T25" fmla="*/ 145 h 222"/>
                <a:gd name="T26" fmla="*/ 113 w 222"/>
                <a:gd name="T27" fmla="*/ 170 h 222"/>
                <a:gd name="T28" fmla="*/ 134 w 222"/>
                <a:gd name="T29" fmla="*/ 194 h 222"/>
                <a:gd name="T30" fmla="*/ 143 w 222"/>
                <a:gd name="T31" fmla="*/ 203 h 222"/>
                <a:gd name="T32" fmla="*/ 144 w 222"/>
                <a:gd name="T33" fmla="*/ 189 h 222"/>
                <a:gd name="T34" fmla="*/ 146 w 222"/>
                <a:gd name="T35" fmla="*/ 155 h 222"/>
                <a:gd name="T36" fmla="*/ 148 w 222"/>
                <a:gd name="T37" fmla="*/ 115 h 222"/>
                <a:gd name="T38" fmla="*/ 144 w 222"/>
                <a:gd name="T39" fmla="*/ 100 h 222"/>
                <a:gd name="T40" fmla="*/ 132 w 222"/>
                <a:gd name="T41" fmla="*/ 77 h 222"/>
                <a:gd name="T42" fmla="*/ 110 w 222"/>
                <a:gd name="T43" fmla="*/ 50 h 222"/>
                <a:gd name="T44" fmla="*/ 89 w 222"/>
                <a:gd name="T45" fmla="*/ 28 h 222"/>
                <a:gd name="T46" fmla="*/ 79 w 222"/>
                <a:gd name="T47" fmla="*/ 17 h 222"/>
                <a:gd name="T48" fmla="*/ 103 w 222"/>
                <a:gd name="T49" fmla="*/ 19 h 222"/>
                <a:gd name="T50" fmla="*/ 112 w 222"/>
                <a:gd name="T51" fmla="*/ 4 h 222"/>
                <a:gd name="T52" fmla="*/ 110 w 222"/>
                <a:gd name="T53" fmla="*/ 0 h 222"/>
                <a:gd name="T54" fmla="*/ 110 w 222"/>
                <a:gd name="T55" fmla="*/ 0 h 222"/>
                <a:gd name="T56" fmla="*/ 139 w 222"/>
                <a:gd name="T57" fmla="*/ 5 h 222"/>
                <a:gd name="T58" fmla="*/ 189 w 222"/>
                <a:gd name="T59" fmla="*/ 33 h 222"/>
                <a:gd name="T60" fmla="*/ 217 w 222"/>
                <a:gd name="T61" fmla="*/ 81 h 222"/>
                <a:gd name="T62" fmla="*/ 217 w 222"/>
                <a:gd name="T63" fmla="*/ 141 h 222"/>
                <a:gd name="T64" fmla="*/ 189 w 222"/>
                <a:gd name="T65" fmla="*/ 189 h 222"/>
                <a:gd name="T66" fmla="*/ 139 w 222"/>
                <a:gd name="T67" fmla="*/ 217 h 222"/>
                <a:gd name="T68" fmla="*/ 110 w 222"/>
                <a:gd name="T69" fmla="*/ 222 h 222"/>
                <a:gd name="T70" fmla="*/ 110 w 222"/>
                <a:gd name="T71" fmla="*/ 222 h 222"/>
                <a:gd name="T72" fmla="*/ 81 w 222"/>
                <a:gd name="T73" fmla="*/ 217 h 222"/>
                <a:gd name="T74" fmla="*/ 33 w 222"/>
                <a:gd name="T75" fmla="*/ 189 h 222"/>
                <a:gd name="T76" fmla="*/ 3 w 222"/>
                <a:gd name="T77" fmla="*/ 141 h 222"/>
                <a:gd name="T78" fmla="*/ 3 w 222"/>
                <a:gd name="T79" fmla="*/ 81 h 222"/>
                <a:gd name="T80" fmla="*/ 33 w 222"/>
                <a:gd name="T81" fmla="*/ 33 h 222"/>
                <a:gd name="T82" fmla="*/ 81 w 222"/>
                <a:gd name="T83" fmla="*/ 5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2" h="222">
                  <a:moveTo>
                    <a:pt x="103" y="201"/>
                  </a:moveTo>
                  <a:lnTo>
                    <a:pt x="103" y="217"/>
                  </a:lnTo>
                  <a:lnTo>
                    <a:pt x="112" y="217"/>
                  </a:lnTo>
                  <a:lnTo>
                    <a:pt x="112" y="201"/>
                  </a:lnTo>
                  <a:lnTo>
                    <a:pt x="103" y="201"/>
                  </a:lnTo>
                  <a:close/>
                  <a:moveTo>
                    <a:pt x="201" y="107"/>
                  </a:moveTo>
                  <a:lnTo>
                    <a:pt x="201" y="114"/>
                  </a:lnTo>
                  <a:lnTo>
                    <a:pt x="217" y="114"/>
                  </a:lnTo>
                  <a:lnTo>
                    <a:pt x="217" y="107"/>
                  </a:lnTo>
                  <a:lnTo>
                    <a:pt x="201" y="107"/>
                  </a:lnTo>
                  <a:close/>
                  <a:moveTo>
                    <a:pt x="3" y="107"/>
                  </a:moveTo>
                  <a:lnTo>
                    <a:pt x="3" y="114"/>
                  </a:lnTo>
                  <a:lnTo>
                    <a:pt x="19" y="114"/>
                  </a:lnTo>
                  <a:lnTo>
                    <a:pt x="19" y="107"/>
                  </a:lnTo>
                  <a:lnTo>
                    <a:pt x="3" y="107"/>
                  </a:lnTo>
                  <a:close/>
                  <a:moveTo>
                    <a:pt x="79" y="17"/>
                  </a:moveTo>
                  <a:lnTo>
                    <a:pt x="79" y="21"/>
                  </a:lnTo>
                  <a:lnTo>
                    <a:pt x="77" y="31"/>
                  </a:lnTo>
                  <a:lnTo>
                    <a:pt x="77" y="47"/>
                  </a:lnTo>
                  <a:lnTo>
                    <a:pt x="76" y="65"/>
                  </a:lnTo>
                  <a:lnTo>
                    <a:pt x="74" y="83"/>
                  </a:lnTo>
                  <a:lnTo>
                    <a:pt x="74" y="105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83" y="132"/>
                  </a:lnTo>
                  <a:lnTo>
                    <a:pt x="91" y="145"/>
                  </a:lnTo>
                  <a:lnTo>
                    <a:pt x="101" y="157"/>
                  </a:lnTo>
                  <a:lnTo>
                    <a:pt x="113" y="170"/>
                  </a:lnTo>
                  <a:lnTo>
                    <a:pt x="124" y="184"/>
                  </a:lnTo>
                  <a:lnTo>
                    <a:pt x="134" y="194"/>
                  </a:lnTo>
                  <a:lnTo>
                    <a:pt x="141" y="201"/>
                  </a:lnTo>
                  <a:lnTo>
                    <a:pt x="143" y="203"/>
                  </a:lnTo>
                  <a:lnTo>
                    <a:pt x="143" y="200"/>
                  </a:lnTo>
                  <a:lnTo>
                    <a:pt x="144" y="189"/>
                  </a:lnTo>
                  <a:lnTo>
                    <a:pt x="146" y="174"/>
                  </a:lnTo>
                  <a:lnTo>
                    <a:pt x="146" y="155"/>
                  </a:lnTo>
                  <a:lnTo>
                    <a:pt x="148" y="136"/>
                  </a:lnTo>
                  <a:lnTo>
                    <a:pt x="148" y="115"/>
                  </a:lnTo>
                  <a:lnTo>
                    <a:pt x="146" y="100"/>
                  </a:lnTo>
                  <a:lnTo>
                    <a:pt x="144" y="100"/>
                  </a:lnTo>
                  <a:lnTo>
                    <a:pt x="141" y="90"/>
                  </a:lnTo>
                  <a:lnTo>
                    <a:pt x="132" y="77"/>
                  </a:lnTo>
                  <a:lnTo>
                    <a:pt x="120" y="64"/>
                  </a:lnTo>
                  <a:lnTo>
                    <a:pt x="110" y="50"/>
                  </a:lnTo>
                  <a:lnTo>
                    <a:pt x="98" y="38"/>
                  </a:lnTo>
                  <a:lnTo>
                    <a:pt x="89" y="28"/>
                  </a:lnTo>
                  <a:lnTo>
                    <a:pt x="83" y="21"/>
                  </a:lnTo>
                  <a:lnTo>
                    <a:pt x="79" y="17"/>
                  </a:lnTo>
                  <a:close/>
                  <a:moveTo>
                    <a:pt x="103" y="4"/>
                  </a:moveTo>
                  <a:lnTo>
                    <a:pt x="103" y="19"/>
                  </a:lnTo>
                  <a:lnTo>
                    <a:pt x="112" y="19"/>
                  </a:lnTo>
                  <a:lnTo>
                    <a:pt x="112" y="4"/>
                  </a:lnTo>
                  <a:lnTo>
                    <a:pt x="103" y="4"/>
                  </a:lnTo>
                  <a:close/>
                  <a:moveTo>
                    <a:pt x="110" y="0"/>
                  </a:move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39" y="5"/>
                  </a:lnTo>
                  <a:lnTo>
                    <a:pt x="167" y="16"/>
                  </a:lnTo>
                  <a:lnTo>
                    <a:pt x="189" y="33"/>
                  </a:lnTo>
                  <a:lnTo>
                    <a:pt x="206" y="55"/>
                  </a:lnTo>
                  <a:lnTo>
                    <a:pt x="217" y="81"/>
                  </a:lnTo>
                  <a:lnTo>
                    <a:pt x="222" y="112"/>
                  </a:lnTo>
                  <a:lnTo>
                    <a:pt x="217" y="141"/>
                  </a:lnTo>
                  <a:lnTo>
                    <a:pt x="206" y="167"/>
                  </a:lnTo>
                  <a:lnTo>
                    <a:pt x="189" y="189"/>
                  </a:lnTo>
                  <a:lnTo>
                    <a:pt x="167" y="206"/>
                  </a:lnTo>
                  <a:lnTo>
                    <a:pt x="139" y="217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81" y="217"/>
                  </a:lnTo>
                  <a:lnTo>
                    <a:pt x="55" y="206"/>
                  </a:lnTo>
                  <a:lnTo>
                    <a:pt x="33" y="189"/>
                  </a:lnTo>
                  <a:lnTo>
                    <a:pt x="16" y="167"/>
                  </a:lnTo>
                  <a:lnTo>
                    <a:pt x="3" y="141"/>
                  </a:lnTo>
                  <a:lnTo>
                    <a:pt x="0" y="112"/>
                  </a:lnTo>
                  <a:lnTo>
                    <a:pt x="3" y="81"/>
                  </a:lnTo>
                  <a:lnTo>
                    <a:pt x="16" y="55"/>
                  </a:lnTo>
                  <a:lnTo>
                    <a:pt x="33" y="33"/>
                  </a:lnTo>
                  <a:lnTo>
                    <a:pt x="55" y="16"/>
                  </a:lnTo>
                  <a:lnTo>
                    <a:pt x="81" y="5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2" name="Freeform 158"/>
            <p:cNvSpPr>
              <a:spLocks/>
            </p:cNvSpPr>
            <p:nvPr/>
          </p:nvSpPr>
          <p:spPr bwMode="auto">
            <a:xfrm>
              <a:off x="7878537" y="2591906"/>
              <a:ext cx="43840" cy="43840"/>
            </a:xfrm>
            <a:custGeom>
              <a:avLst/>
              <a:gdLst>
                <a:gd name="T0" fmla="*/ 19 w 36"/>
                <a:gd name="T1" fmla="*/ 0 h 36"/>
                <a:gd name="T2" fmla="*/ 24 w 36"/>
                <a:gd name="T3" fmla="*/ 0 h 36"/>
                <a:gd name="T4" fmla="*/ 29 w 36"/>
                <a:gd name="T5" fmla="*/ 3 h 36"/>
                <a:gd name="T6" fmla="*/ 33 w 36"/>
                <a:gd name="T7" fmla="*/ 7 h 36"/>
                <a:gd name="T8" fmla="*/ 34 w 36"/>
                <a:gd name="T9" fmla="*/ 12 h 36"/>
                <a:gd name="T10" fmla="*/ 36 w 36"/>
                <a:gd name="T11" fmla="*/ 12 h 36"/>
                <a:gd name="T12" fmla="*/ 36 w 36"/>
                <a:gd name="T13" fmla="*/ 17 h 36"/>
                <a:gd name="T14" fmla="*/ 36 w 36"/>
                <a:gd name="T15" fmla="*/ 22 h 36"/>
                <a:gd name="T16" fmla="*/ 33 w 36"/>
                <a:gd name="T17" fmla="*/ 27 h 36"/>
                <a:gd name="T18" fmla="*/ 29 w 36"/>
                <a:gd name="T19" fmla="*/ 31 h 36"/>
                <a:gd name="T20" fmla="*/ 24 w 36"/>
                <a:gd name="T21" fmla="*/ 34 h 36"/>
                <a:gd name="T22" fmla="*/ 19 w 36"/>
                <a:gd name="T23" fmla="*/ 36 h 36"/>
                <a:gd name="T24" fmla="*/ 14 w 36"/>
                <a:gd name="T25" fmla="*/ 34 h 36"/>
                <a:gd name="T26" fmla="*/ 8 w 36"/>
                <a:gd name="T27" fmla="*/ 33 h 36"/>
                <a:gd name="T28" fmla="*/ 3 w 36"/>
                <a:gd name="T29" fmla="*/ 29 h 36"/>
                <a:gd name="T30" fmla="*/ 2 w 36"/>
                <a:gd name="T31" fmla="*/ 24 h 36"/>
                <a:gd name="T32" fmla="*/ 2 w 36"/>
                <a:gd name="T33" fmla="*/ 22 h 36"/>
                <a:gd name="T34" fmla="*/ 0 w 36"/>
                <a:gd name="T35" fmla="*/ 17 h 36"/>
                <a:gd name="T36" fmla="*/ 2 w 36"/>
                <a:gd name="T37" fmla="*/ 12 h 36"/>
                <a:gd name="T38" fmla="*/ 3 w 36"/>
                <a:gd name="T39" fmla="*/ 7 h 36"/>
                <a:gd name="T40" fmla="*/ 8 w 36"/>
                <a:gd name="T41" fmla="*/ 3 h 36"/>
                <a:gd name="T42" fmla="*/ 12 w 36"/>
                <a:gd name="T43" fmla="*/ 0 h 36"/>
                <a:gd name="T44" fmla="*/ 19 w 36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6">
                  <a:moveTo>
                    <a:pt x="19" y="0"/>
                  </a:moveTo>
                  <a:lnTo>
                    <a:pt x="24" y="0"/>
                  </a:lnTo>
                  <a:lnTo>
                    <a:pt x="29" y="3"/>
                  </a:lnTo>
                  <a:lnTo>
                    <a:pt x="33" y="7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7"/>
                  </a:lnTo>
                  <a:lnTo>
                    <a:pt x="36" y="22"/>
                  </a:lnTo>
                  <a:lnTo>
                    <a:pt x="33" y="27"/>
                  </a:lnTo>
                  <a:lnTo>
                    <a:pt x="29" y="31"/>
                  </a:lnTo>
                  <a:lnTo>
                    <a:pt x="24" y="34"/>
                  </a:lnTo>
                  <a:lnTo>
                    <a:pt x="19" y="36"/>
                  </a:lnTo>
                  <a:lnTo>
                    <a:pt x="14" y="34"/>
                  </a:lnTo>
                  <a:lnTo>
                    <a:pt x="8" y="33"/>
                  </a:lnTo>
                  <a:lnTo>
                    <a:pt x="3" y="29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0" y="17"/>
                  </a:lnTo>
                  <a:lnTo>
                    <a:pt x="2" y="12"/>
                  </a:lnTo>
                  <a:lnTo>
                    <a:pt x="3" y="7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3" name="Freeform 159"/>
            <p:cNvSpPr>
              <a:spLocks noEditPoints="1"/>
            </p:cNvSpPr>
            <p:nvPr/>
          </p:nvSpPr>
          <p:spPr bwMode="auto">
            <a:xfrm>
              <a:off x="7652031" y="2362964"/>
              <a:ext cx="499290" cy="499288"/>
            </a:xfrm>
            <a:custGeom>
              <a:avLst/>
              <a:gdLst>
                <a:gd name="T0" fmla="*/ 179 w 409"/>
                <a:gd name="T1" fmla="*/ 74 h 409"/>
                <a:gd name="T2" fmla="*/ 131 w 409"/>
                <a:gd name="T3" fmla="*/ 92 h 409"/>
                <a:gd name="T4" fmla="*/ 90 w 409"/>
                <a:gd name="T5" fmla="*/ 134 h 409"/>
                <a:gd name="T6" fmla="*/ 71 w 409"/>
                <a:gd name="T7" fmla="*/ 190 h 409"/>
                <a:gd name="T8" fmla="*/ 78 w 409"/>
                <a:gd name="T9" fmla="*/ 249 h 409"/>
                <a:gd name="T10" fmla="*/ 110 w 409"/>
                <a:gd name="T11" fmla="*/ 299 h 409"/>
                <a:gd name="T12" fmla="*/ 153 w 409"/>
                <a:gd name="T13" fmla="*/ 328 h 409"/>
                <a:gd name="T14" fmla="*/ 203 w 409"/>
                <a:gd name="T15" fmla="*/ 338 h 409"/>
                <a:gd name="T16" fmla="*/ 255 w 409"/>
                <a:gd name="T17" fmla="*/ 330 h 409"/>
                <a:gd name="T18" fmla="*/ 299 w 409"/>
                <a:gd name="T19" fmla="*/ 299 h 409"/>
                <a:gd name="T20" fmla="*/ 330 w 409"/>
                <a:gd name="T21" fmla="*/ 249 h 409"/>
                <a:gd name="T22" fmla="*/ 337 w 409"/>
                <a:gd name="T23" fmla="*/ 190 h 409"/>
                <a:gd name="T24" fmla="*/ 318 w 409"/>
                <a:gd name="T25" fmla="*/ 134 h 409"/>
                <a:gd name="T26" fmla="*/ 277 w 409"/>
                <a:gd name="T27" fmla="*/ 92 h 409"/>
                <a:gd name="T28" fmla="*/ 229 w 409"/>
                <a:gd name="T29" fmla="*/ 74 h 409"/>
                <a:gd name="T30" fmla="*/ 205 w 409"/>
                <a:gd name="T31" fmla="*/ 0 h 409"/>
                <a:gd name="T32" fmla="*/ 284 w 409"/>
                <a:gd name="T33" fmla="*/ 17 h 409"/>
                <a:gd name="T34" fmla="*/ 349 w 409"/>
                <a:gd name="T35" fmla="*/ 60 h 409"/>
                <a:gd name="T36" fmla="*/ 392 w 409"/>
                <a:gd name="T37" fmla="*/ 125 h 409"/>
                <a:gd name="T38" fmla="*/ 409 w 409"/>
                <a:gd name="T39" fmla="*/ 204 h 409"/>
                <a:gd name="T40" fmla="*/ 392 w 409"/>
                <a:gd name="T41" fmla="*/ 285 h 409"/>
                <a:gd name="T42" fmla="*/ 349 w 409"/>
                <a:gd name="T43" fmla="*/ 349 h 409"/>
                <a:gd name="T44" fmla="*/ 284 w 409"/>
                <a:gd name="T45" fmla="*/ 393 h 409"/>
                <a:gd name="T46" fmla="*/ 205 w 409"/>
                <a:gd name="T47" fmla="*/ 409 h 409"/>
                <a:gd name="T48" fmla="*/ 124 w 409"/>
                <a:gd name="T49" fmla="*/ 393 h 409"/>
                <a:gd name="T50" fmla="*/ 60 w 409"/>
                <a:gd name="T51" fmla="*/ 349 h 409"/>
                <a:gd name="T52" fmla="*/ 16 w 409"/>
                <a:gd name="T53" fmla="*/ 285 h 409"/>
                <a:gd name="T54" fmla="*/ 0 w 409"/>
                <a:gd name="T55" fmla="*/ 204 h 409"/>
                <a:gd name="T56" fmla="*/ 16 w 409"/>
                <a:gd name="T57" fmla="*/ 125 h 409"/>
                <a:gd name="T58" fmla="*/ 60 w 409"/>
                <a:gd name="T59" fmla="*/ 60 h 409"/>
                <a:gd name="T60" fmla="*/ 124 w 409"/>
                <a:gd name="T61" fmla="*/ 17 h 409"/>
                <a:gd name="T62" fmla="*/ 205 w 409"/>
                <a:gd name="T6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9" h="409">
                  <a:moveTo>
                    <a:pt x="203" y="70"/>
                  </a:moveTo>
                  <a:lnTo>
                    <a:pt x="179" y="74"/>
                  </a:lnTo>
                  <a:lnTo>
                    <a:pt x="153" y="80"/>
                  </a:lnTo>
                  <a:lnTo>
                    <a:pt x="131" y="92"/>
                  </a:lnTo>
                  <a:lnTo>
                    <a:pt x="110" y="110"/>
                  </a:lnTo>
                  <a:lnTo>
                    <a:pt x="90" y="134"/>
                  </a:lnTo>
                  <a:lnTo>
                    <a:pt x="78" y="161"/>
                  </a:lnTo>
                  <a:lnTo>
                    <a:pt x="71" y="190"/>
                  </a:lnTo>
                  <a:lnTo>
                    <a:pt x="71" y="220"/>
                  </a:lnTo>
                  <a:lnTo>
                    <a:pt x="78" y="249"/>
                  </a:lnTo>
                  <a:lnTo>
                    <a:pt x="90" y="275"/>
                  </a:lnTo>
                  <a:lnTo>
                    <a:pt x="110" y="299"/>
                  </a:lnTo>
                  <a:lnTo>
                    <a:pt x="131" y="316"/>
                  </a:lnTo>
                  <a:lnTo>
                    <a:pt x="153" y="328"/>
                  </a:lnTo>
                  <a:lnTo>
                    <a:pt x="179" y="336"/>
                  </a:lnTo>
                  <a:lnTo>
                    <a:pt x="203" y="338"/>
                  </a:lnTo>
                  <a:lnTo>
                    <a:pt x="229" y="336"/>
                  </a:lnTo>
                  <a:lnTo>
                    <a:pt x="255" y="330"/>
                  </a:lnTo>
                  <a:lnTo>
                    <a:pt x="277" y="316"/>
                  </a:lnTo>
                  <a:lnTo>
                    <a:pt x="299" y="299"/>
                  </a:lnTo>
                  <a:lnTo>
                    <a:pt x="318" y="275"/>
                  </a:lnTo>
                  <a:lnTo>
                    <a:pt x="330" y="249"/>
                  </a:lnTo>
                  <a:lnTo>
                    <a:pt x="337" y="220"/>
                  </a:lnTo>
                  <a:lnTo>
                    <a:pt x="337" y="190"/>
                  </a:lnTo>
                  <a:lnTo>
                    <a:pt x="330" y="161"/>
                  </a:lnTo>
                  <a:lnTo>
                    <a:pt x="318" y="134"/>
                  </a:lnTo>
                  <a:lnTo>
                    <a:pt x="299" y="110"/>
                  </a:lnTo>
                  <a:lnTo>
                    <a:pt x="277" y="92"/>
                  </a:lnTo>
                  <a:lnTo>
                    <a:pt x="255" y="80"/>
                  </a:lnTo>
                  <a:lnTo>
                    <a:pt x="229" y="74"/>
                  </a:lnTo>
                  <a:lnTo>
                    <a:pt x="203" y="70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5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5"/>
                  </a:lnTo>
                  <a:lnTo>
                    <a:pt x="392" y="285"/>
                  </a:lnTo>
                  <a:lnTo>
                    <a:pt x="373" y="319"/>
                  </a:lnTo>
                  <a:lnTo>
                    <a:pt x="349" y="349"/>
                  </a:lnTo>
                  <a:lnTo>
                    <a:pt x="318" y="374"/>
                  </a:lnTo>
                  <a:lnTo>
                    <a:pt x="284" y="393"/>
                  </a:lnTo>
                  <a:lnTo>
                    <a:pt x="246" y="405"/>
                  </a:lnTo>
                  <a:lnTo>
                    <a:pt x="205" y="409"/>
                  </a:lnTo>
                  <a:lnTo>
                    <a:pt x="164" y="405"/>
                  </a:lnTo>
                  <a:lnTo>
                    <a:pt x="124" y="393"/>
                  </a:lnTo>
                  <a:lnTo>
                    <a:pt x="90" y="374"/>
                  </a:lnTo>
                  <a:lnTo>
                    <a:pt x="60" y="349"/>
                  </a:lnTo>
                  <a:lnTo>
                    <a:pt x="35" y="319"/>
                  </a:lnTo>
                  <a:lnTo>
                    <a:pt x="16" y="285"/>
                  </a:lnTo>
                  <a:lnTo>
                    <a:pt x="4" y="245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5"/>
                  </a:lnTo>
                  <a:lnTo>
                    <a:pt x="35" y="91"/>
                  </a:lnTo>
                  <a:lnTo>
                    <a:pt x="60" y="60"/>
                  </a:lnTo>
                  <a:lnTo>
                    <a:pt x="90" y="36"/>
                  </a:lnTo>
                  <a:lnTo>
                    <a:pt x="124" y="17"/>
                  </a:lnTo>
                  <a:lnTo>
                    <a:pt x="164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547" name="组合 1546"/>
          <p:cNvGrpSpPr/>
          <p:nvPr/>
        </p:nvGrpSpPr>
        <p:grpSpPr>
          <a:xfrm>
            <a:off x="5113811" y="4899386"/>
            <a:ext cx="651774" cy="651774"/>
            <a:chOff x="7649595" y="2974289"/>
            <a:chExt cx="499290" cy="499290"/>
          </a:xfrm>
        </p:grpSpPr>
        <p:sp>
          <p:nvSpPr>
            <p:cNvPr id="1157" name="Freeform 224"/>
            <p:cNvSpPr>
              <a:spLocks/>
            </p:cNvSpPr>
            <p:nvPr/>
          </p:nvSpPr>
          <p:spPr bwMode="auto">
            <a:xfrm>
              <a:off x="7798165" y="3091196"/>
              <a:ext cx="202152" cy="202152"/>
            </a:xfrm>
            <a:custGeom>
              <a:avLst/>
              <a:gdLst>
                <a:gd name="T0" fmla="*/ 82 w 165"/>
                <a:gd name="T1" fmla="*/ 0 h 165"/>
                <a:gd name="T2" fmla="*/ 108 w 165"/>
                <a:gd name="T3" fmla="*/ 5 h 165"/>
                <a:gd name="T4" fmla="*/ 130 w 165"/>
                <a:gd name="T5" fmla="*/ 15 h 165"/>
                <a:gd name="T6" fmla="*/ 149 w 165"/>
                <a:gd name="T7" fmla="*/ 34 h 165"/>
                <a:gd name="T8" fmla="*/ 161 w 165"/>
                <a:gd name="T9" fmla="*/ 56 h 165"/>
                <a:gd name="T10" fmla="*/ 165 w 165"/>
                <a:gd name="T11" fmla="*/ 82 h 165"/>
                <a:gd name="T12" fmla="*/ 161 w 165"/>
                <a:gd name="T13" fmla="*/ 105 h 165"/>
                <a:gd name="T14" fmla="*/ 153 w 165"/>
                <a:gd name="T15" fmla="*/ 125 h 165"/>
                <a:gd name="T16" fmla="*/ 139 w 165"/>
                <a:gd name="T17" fmla="*/ 142 h 165"/>
                <a:gd name="T18" fmla="*/ 127 w 165"/>
                <a:gd name="T19" fmla="*/ 129 h 165"/>
                <a:gd name="T20" fmla="*/ 137 w 165"/>
                <a:gd name="T21" fmla="*/ 115 h 165"/>
                <a:gd name="T22" fmla="*/ 144 w 165"/>
                <a:gd name="T23" fmla="*/ 99 h 165"/>
                <a:gd name="T24" fmla="*/ 146 w 165"/>
                <a:gd name="T25" fmla="*/ 82 h 165"/>
                <a:gd name="T26" fmla="*/ 140 w 165"/>
                <a:gd name="T27" fmla="*/ 58 h 165"/>
                <a:gd name="T28" fmla="*/ 127 w 165"/>
                <a:gd name="T29" fmla="*/ 38 h 165"/>
                <a:gd name="T30" fmla="*/ 106 w 165"/>
                <a:gd name="T31" fmla="*/ 24 h 165"/>
                <a:gd name="T32" fmla="*/ 82 w 165"/>
                <a:gd name="T33" fmla="*/ 19 h 165"/>
                <a:gd name="T34" fmla="*/ 56 w 165"/>
                <a:gd name="T35" fmla="*/ 24 h 165"/>
                <a:gd name="T36" fmla="*/ 37 w 165"/>
                <a:gd name="T37" fmla="*/ 38 h 165"/>
                <a:gd name="T38" fmla="*/ 24 w 165"/>
                <a:gd name="T39" fmla="*/ 58 h 165"/>
                <a:gd name="T40" fmla="*/ 18 w 165"/>
                <a:gd name="T41" fmla="*/ 82 h 165"/>
                <a:gd name="T42" fmla="*/ 24 w 165"/>
                <a:gd name="T43" fmla="*/ 108 h 165"/>
                <a:gd name="T44" fmla="*/ 37 w 165"/>
                <a:gd name="T45" fmla="*/ 129 h 165"/>
                <a:gd name="T46" fmla="*/ 56 w 165"/>
                <a:gd name="T47" fmla="*/ 142 h 165"/>
                <a:gd name="T48" fmla="*/ 82 w 165"/>
                <a:gd name="T49" fmla="*/ 146 h 165"/>
                <a:gd name="T50" fmla="*/ 92 w 165"/>
                <a:gd name="T51" fmla="*/ 146 h 165"/>
                <a:gd name="T52" fmla="*/ 103 w 165"/>
                <a:gd name="T53" fmla="*/ 144 h 165"/>
                <a:gd name="T54" fmla="*/ 103 w 165"/>
                <a:gd name="T55" fmla="*/ 144 h 165"/>
                <a:gd name="T56" fmla="*/ 103 w 165"/>
                <a:gd name="T57" fmla="*/ 148 h 165"/>
                <a:gd name="T58" fmla="*/ 103 w 165"/>
                <a:gd name="T59" fmla="*/ 149 h 165"/>
                <a:gd name="T60" fmla="*/ 103 w 165"/>
                <a:gd name="T61" fmla="*/ 153 h 165"/>
                <a:gd name="T62" fmla="*/ 103 w 165"/>
                <a:gd name="T63" fmla="*/ 154 h 165"/>
                <a:gd name="T64" fmla="*/ 104 w 165"/>
                <a:gd name="T65" fmla="*/ 158 h 165"/>
                <a:gd name="T66" fmla="*/ 104 w 165"/>
                <a:gd name="T67" fmla="*/ 160 h 165"/>
                <a:gd name="T68" fmla="*/ 104 w 165"/>
                <a:gd name="T69" fmla="*/ 161 h 165"/>
                <a:gd name="T70" fmla="*/ 104 w 165"/>
                <a:gd name="T71" fmla="*/ 163 h 165"/>
                <a:gd name="T72" fmla="*/ 94 w 165"/>
                <a:gd name="T73" fmla="*/ 165 h 165"/>
                <a:gd name="T74" fmla="*/ 82 w 165"/>
                <a:gd name="T75" fmla="*/ 165 h 165"/>
                <a:gd name="T76" fmla="*/ 56 w 165"/>
                <a:gd name="T77" fmla="*/ 161 h 165"/>
                <a:gd name="T78" fmla="*/ 32 w 165"/>
                <a:gd name="T79" fmla="*/ 149 h 165"/>
                <a:gd name="T80" fmla="*/ 15 w 165"/>
                <a:gd name="T81" fmla="*/ 132 h 165"/>
                <a:gd name="T82" fmla="*/ 3 w 165"/>
                <a:gd name="T83" fmla="*/ 108 h 165"/>
                <a:gd name="T84" fmla="*/ 0 w 165"/>
                <a:gd name="T85" fmla="*/ 82 h 165"/>
                <a:gd name="T86" fmla="*/ 3 w 165"/>
                <a:gd name="T87" fmla="*/ 56 h 165"/>
                <a:gd name="T88" fmla="*/ 15 w 165"/>
                <a:gd name="T89" fmla="*/ 34 h 165"/>
                <a:gd name="T90" fmla="*/ 32 w 165"/>
                <a:gd name="T91" fmla="*/ 15 h 165"/>
                <a:gd name="T92" fmla="*/ 56 w 165"/>
                <a:gd name="T93" fmla="*/ 5 h 165"/>
                <a:gd name="T94" fmla="*/ 82 w 165"/>
                <a:gd name="T9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lnTo>
                    <a:pt x="108" y="5"/>
                  </a:lnTo>
                  <a:lnTo>
                    <a:pt x="130" y="15"/>
                  </a:lnTo>
                  <a:lnTo>
                    <a:pt x="149" y="34"/>
                  </a:lnTo>
                  <a:lnTo>
                    <a:pt x="161" y="56"/>
                  </a:lnTo>
                  <a:lnTo>
                    <a:pt x="165" y="82"/>
                  </a:lnTo>
                  <a:lnTo>
                    <a:pt x="161" y="105"/>
                  </a:lnTo>
                  <a:lnTo>
                    <a:pt x="153" y="125"/>
                  </a:lnTo>
                  <a:lnTo>
                    <a:pt x="139" y="142"/>
                  </a:lnTo>
                  <a:lnTo>
                    <a:pt x="127" y="129"/>
                  </a:lnTo>
                  <a:lnTo>
                    <a:pt x="137" y="115"/>
                  </a:lnTo>
                  <a:lnTo>
                    <a:pt x="144" y="99"/>
                  </a:lnTo>
                  <a:lnTo>
                    <a:pt x="146" y="82"/>
                  </a:lnTo>
                  <a:lnTo>
                    <a:pt x="140" y="58"/>
                  </a:lnTo>
                  <a:lnTo>
                    <a:pt x="127" y="38"/>
                  </a:lnTo>
                  <a:lnTo>
                    <a:pt x="106" y="24"/>
                  </a:lnTo>
                  <a:lnTo>
                    <a:pt x="82" y="19"/>
                  </a:lnTo>
                  <a:lnTo>
                    <a:pt x="56" y="24"/>
                  </a:lnTo>
                  <a:lnTo>
                    <a:pt x="37" y="38"/>
                  </a:lnTo>
                  <a:lnTo>
                    <a:pt x="24" y="58"/>
                  </a:lnTo>
                  <a:lnTo>
                    <a:pt x="18" y="82"/>
                  </a:lnTo>
                  <a:lnTo>
                    <a:pt x="24" y="108"/>
                  </a:lnTo>
                  <a:lnTo>
                    <a:pt x="37" y="129"/>
                  </a:lnTo>
                  <a:lnTo>
                    <a:pt x="56" y="142"/>
                  </a:lnTo>
                  <a:lnTo>
                    <a:pt x="82" y="146"/>
                  </a:lnTo>
                  <a:lnTo>
                    <a:pt x="92" y="146"/>
                  </a:lnTo>
                  <a:lnTo>
                    <a:pt x="103" y="144"/>
                  </a:lnTo>
                  <a:lnTo>
                    <a:pt x="103" y="144"/>
                  </a:lnTo>
                  <a:lnTo>
                    <a:pt x="103" y="148"/>
                  </a:lnTo>
                  <a:lnTo>
                    <a:pt x="103" y="149"/>
                  </a:lnTo>
                  <a:lnTo>
                    <a:pt x="103" y="153"/>
                  </a:lnTo>
                  <a:lnTo>
                    <a:pt x="103" y="154"/>
                  </a:lnTo>
                  <a:lnTo>
                    <a:pt x="104" y="158"/>
                  </a:lnTo>
                  <a:lnTo>
                    <a:pt x="104" y="160"/>
                  </a:lnTo>
                  <a:lnTo>
                    <a:pt x="104" y="161"/>
                  </a:lnTo>
                  <a:lnTo>
                    <a:pt x="104" y="163"/>
                  </a:lnTo>
                  <a:lnTo>
                    <a:pt x="94" y="165"/>
                  </a:lnTo>
                  <a:lnTo>
                    <a:pt x="82" y="165"/>
                  </a:lnTo>
                  <a:lnTo>
                    <a:pt x="56" y="161"/>
                  </a:lnTo>
                  <a:lnTo>
                    <a:pt x="32" y="149"/>
                  </a:lnTo>
                  <a:lnTo>
                    <a:pt x="15" y="132"/>
                  </a:lnTo>
                  <a:lnTo>
                    <a:pt x="3" y="108"/>
                  </a:lnTo>
                  <a:lnTo>
                    <a:pt x="0" y="82"/>
                  </a:lnTo>
                  <a:lnTo>
                    <a:pt x="3" y="56"/>
                  </a:lnTo>
                  <a:lnTo>
                    <a:pt x="15" y="34"/>
                  </a:lnTo>
                  <a:lnTo>
                    <a:pt x="32" y="15"/>
                  </a:lnTo>
                  <a:lnTo>
                    <a:pt x="56" y="5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8" name="Freeform 225"/>
            <p:cNvSpPr>
              <a:spLocks noEditPoints="1"/>
            </p:cNvSpPr>
            <p:nvPr/>
          </p:nvSpPr>
          <p:spPr bwMode="auto">
            <a:xfrm>
              <a:off x="7649595" y="2974289"/>
              <a:ext cx="499290" cy="499290"/>
            </a:xfrm>
            <a:custGeom>
              <a:avLst/>
              <a:gdLst>
                <a:gd name="T0" fmla="*/ 118 w 409"/>
                <a:gd name="T1" fmla="*/ 61 h 410"/>
                <a:gd name="T2" fmla="*/ 104 w 409"/>
                <a:gd name="T3" fmla="*/ 64 h 410"/>
                <a:gd name="T4" fmla="*/ 94 w 409"/>
                <a:gd name="T5" fmla="*/ 76 h 410"/>
                <a:gd name="T6" fmla="*/ 89 w 409"/>
                <a:gd name="T7" fmla="*/ 90 h 410"/>
                <a:gd name="T8" fmla="*/ 89 w 409"/>
                <a:gd name="T9" fmla="*/ 318 h 410"/>
                <a:gd name="T10" fmla="*/ 94 w 409"/>
                <a:gd name="T11" fmla="*/ 334 h 410"/>
                <a:gd name="T12" fmla="*/ 104 w 409"/>
                <a:gd name="T13" fmla="*/ 344 h 410"/>
                <a:gd name="T14" fmla="*/ 118 w 409"/>
                <a:gd name="T15" fmla="*/ 348 h 410"/>
                <a:gd name="T16" fmla="*/ 288 w 409"/>
                <a:gd name="T17" fmla="*/ 348 h 410"/>
                <a:gd name="T18" fmla="*/ 304 w 409"/>
                <a:gd name="T19" fmla="*/ 344 h 410"/>
                <a:gd name="T20" fmla="*/ 314 w 409"/>
                <a:gd name="T21" fmla="*/ 334 h 410"/>
                <a:gd name="T22" fmla="*/ 319 w 409"/>
                <a:gd name="T23" fmla="*/ 318 h 410"/>
                <a:gd name="T24" fmla="*/ 319 w 409"/>
                <a:gd name="T25" fmla="*/ 90 h 410"/>
                <a:gd name="T26" fmla="*/ 314 w 409"/>
                <a:gd name="T27" fmla="*/ 76 h 410"/>
                <a:gd name="T28" fmla="*/ 304 w 409"/>
                <a:gd name="T29" fmla="*/ 64 h 410"/>
                <a:gd name="T30" fmla="*/ 288 w 409"/>
                <a:gd name="T31" fmla="*/ 61 h 410"/>
                <a:gd name="T32" fmla="*/ 118 w 409"/>
                <a:gd name="T33" fmla="*/ 61 h 410"/>
                <a:gd name="T34" fmla="*/ 204 w 409"/>
                <a:gd name="T35" fmla="*/ 0 h 410"/>
                <a:gd name="T36" fmla="*/ 245 w 409"/>
                <a:gd name="T37" fmla="*/ 4 h 410"/>
                <a:gd name="T38" fmla="*/ 283 w 409"/>
                <a:gd name="T39" fmla="*/ 16 h 410"/>
                <a:gd name="T40" fmla="*/ 317 w 409"/>
                <a:gd name="T41" fmla="*/ 35 h 410"/>
                <a:gd name="T42" fmla="*/ 348 w 409"/>
                <a:gd name="T43" fmla="*/ 61 h 410"/>
                <a:gd name="T44" fmla="*/ 374 w 409"/>
                <a:gd name="T45" fmla="*/ 90 h 410"/>
                <a:gd name="T46" fmla="*/ 391 w 409"/>
                <a:gd name="T47" fmla="*/ 124 h 410"/>
                <a:gd name="T48" fmla="*/ 403 w 409"/>
                <a:gd name="T49" fmla="*/ 164 h 410"/>
                <a:gd name="T50" fmla="*/ 409 w 409"/>
                <a:gd name="T51" fmla="*/ 205 h 410"/>
                <a:gd name="T52" fmla="*/ 403 w 409"/>
                <a:gd name="T53" fmla="*/ 246 h 410"/>
                <a:gd name="T54" fmla="*/ 391 w 409"/>
                <a:gd name="T55" fmla="*/ 284 h 410"/>
                <a:gd name="T56" fmla="*/ 374 w 409"/>
                <a:gd name="T57" fmla="*/ 318 h 410"/>
                <a:gd name="T58" fmla="*/ 348 w 409"/>
                <a:gd name="T59" fmla="*/ 349 h 410"/>
                <a:gd name="T60" fmla="*/ 317 w 409"/>
                <a:gd name="T61" fmla="*/ 373 h 410"/>
                <a:gd name="T62" fmla="*/ 283 w 409"/>
                <a:gd name="T63" fmla="*/ 392 h 410"/>
                <a:gd name="T64" fmla="*/ 245 w 409"/>
                <a:gd name="T65" fmla="*/ 404 h 410"/>
                <a:gd name="T66" fmla="*/ 204 w 409"/>
                <a:gd name="T67" fmla="*/ 410 h 410"/>
                <a:gd name="T68" fmla="*/ 163 w 409"/>
                <a:gd name="T69" fmla="*/ 404 h 410"/>
                <a:gd name="T70" fmla="*/ 125 w 409"/>
                <a:gd name="T71" fmla="*/ 392 h 410"/>
                <a:gd name="T72" fmla="*/ 89 w 409"/>
                <a:gd name="T73" fmla="*/ 373 h 410"/>
                <a:gd name="T74" fmla="*/ 60 w 409"/>
                <a:gd name="T75" fmla="*/ 349 h 410"/>
                <a:gd name="T76" fmla="*/ 34 w 409"/>
                <a:gd name="T77" fmla="*/ 318 h 410"/>
                <a:gd name="T78" fmla="*/ 15 w 409"/>
                <a:gd name="T79" fmla="*/ 284 h 410"/>
                <a:gd name="T80" fmla="*/ 3 w 409"/>
                <a:gd name="T81" fmla="*/ 246 h 410"/>
                <a:gd name="T82" fmla="*/ 0 w 409"/>
                <a:gd name="T83" fmla="*/ 205 h 410"/>
                <a:gd name="T84" fmla="*/ 3 w 409"/>
                <a:gd name="T85" fmla="*/ 164 h 410"/>
                <a:gd name="T86" fmla="*/ 15 w 409"/>
                <a:gd name="T87" fmla="*/ 124 h 410"/>
                <a:gd name="T88" fmla="*/ 34 w 409"/>
                <a:gd name="T89" fmla="*/ 90 h 410"/>
                <a:gd name="T90" fmla="*/ 60 w 409"/>
                <a:gd name="T91" fmla="*/ 61 h 410"/>
                <a:gd name="T92" fmla="*/ 89 w 409"/>
                <a:gd name="T93" fmla="*/ 35 h 410"/>
                <a:gd name="T94" fmla="*/ 125 w 409"/>
                <a:gd name="T95" fmla="*/ 16 h 410"/>
                <a:gd name="T96" fmla="*/ 163 w 409"/>
                <a:gd name="T97" fmla="*/ 4 h 410"/>
                <a:gd name="T98" fmla="*/ 204 w 409"/>
                <a:gd name="T99" fmla="*/ 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09" h="410">
                  <a:moveTo>
                    <a:pt x="118" y="61"/>
                  </a:moveTo>
                  <a:lnTo>
                    <a:pt x="104" y="64"/>
                  </a:lnTo>
                  <a:lnTo>
                    <a:pt x="94" y="76"/>
                  </a:lnTo>
                  <a:lnTo>
                    <a:pt x="89" y="90"/>
                  </a:lnTo>
                  <a:lnTo>
                    <a:pt x="89" y="318"/>
                  </a:lnTo>
                  <a:lnTo>
                    <a:pt x="94" y="334"/>
                  </a:lnTo>
                  <a:lnTo>
                    <a:pt x="104" y="344"/>
                  </a:lnTo>
                  <a:lnTo>
                    <a:pt x="118" y="348"/>
                  </a:lnTo>
                  <a:lnTo>
                    <a:pt x="288" y="348"/>
                  </a:lnTo>
                  <a:lnTo>
                    <a:pt x="304" y="344"/>
                  </a:lnTo>
                  <a:lnTo>
                    <a:pt x="314" y="334"/>
                  </a:lnTo>
                  <a:lnTo>
                    <a:pt x="319" y="318"/>
                  </a:lnTo>
                  <a:lnTo>
                    <a:pt x="319" y="90"/>
                  </a:lnTo>
                  <a:lnTo>
                    <a:pt x="314" y="76"/>
                  </a:lnTo>
                  <a:lnTo>
                    <a:pt x="304" y="64"/>
                  </a:lnTo>
                  <a:lnTo>
                    <a:pt x="288" y="61"/>
                  </a:lnTo>
                  <a:lnTo>
                    <a:pt x="118" y="61"/>
                  </a:lnTo>
                  <a:close/>
                  <a:moveTo>
                    <a:pt x="204" y="0"/>
                  </a:moveTo>
                  <a:lnTo>
                    <a:pt x="245" y="4"/>
                  </a:lnTo>
                  <a:lnTo>
                    <a:pt x="283" y="16"/>
                  </a:lnTo>
                  <a:lnTo>
                    <a:pt x="317" y="35"/>
                  </a:lnTo>
                  <a:lnTo>
                    <a:pt x="348" y="61"/>
                  </a:lnTo>
                  <a:lnTo>
                    <a:pt x="374" y="90"/>
                  </a:lnTo>
                  <a:lnTo>
                    <a:pt x="391" y="124"/>
                  </a:lnTo>
                  <a:lnTo>
                    <a:pt x="403" y="164"/>
                  </a:lnTo>
                  <a:lnTo>
                    <a:pt x="409" y="205"/>
                  </a:lnTo>
                  <a:lnTo>
                    <a:pt x="403" y="246"/>
                  </a:lnTo>
                  <a:lnTo>
                    <a:pt x="391" y="284"/>
                  </a:lnTo>
                  <a:lnTo>
                    <a:pt x="374" y="318"/>
                  </a:lnTo>
                  <a:lnTo>
                    <a:pt x="348" y="349"/>
                  </a:lnTo>
                  <a:lnTo>
                    <a:pt x="317" y="373"/>
                  </a:lnTo>
                  <a:lnTo>
                    <a:pt x="283" y="392"/>
                  </a:lnTo>
                  <a:lnTo>
                    <a:pt x="245" y="404"/>
                  </a:lnTo>
                  <a:lnTo>
                    <a:pt x="204" y="410"/>
                  </a:lnTo>
                  <a:lnTo>
                    <a:pt x="163" y="404"/>
                  </a:lnTo>
                  <a:lnTo>
                    <a:pt x="125" y="392"/>
                  </a:lnTo>
                  <a:lnTo>
                    <a:pt x="89" y="373"/>
                  </a:lnTo>
                  <a:lnTo>
                    <a:pt x="60" y="349"/>
                  </a:lnTo>
                  <a:lnTo>
                    <a:pt x="34" y="318"/>
                  </a:lnTo>
                  <a:lnTo>
                    <a:pt x="15" y="284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4"/>
                  </a:lnTo>
                  <a:lnTo>
                    <a:pt x="15" y="124"/>
                  </a:lnTo>
                  <a:lnTo>
                    <a:pt x="34" y="90"/>
                  </a:lnTo>
                  <a:lnTo>
                    <a:pt x="60" y="61"/>
                  </a:lnTo>
                  <a:lnTo>
                    <a:pt x="89" y="35"/>
                  </a:lnTo>
                  <a:lnTo>
                    <a:pt x="125" y="16"/>
                  </a:lnTo>
                  <a:lnTo>
                    <a:pt x="163" y="4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9" name="Freeform 226"/>
            <p:cNvSpPr>
              <a:spLocks/>
            </p:cNvSpPr>
            <p:nvPr/>
          </p:nvSpPr>
          <p:spPr bwMode="auto">
            <a:xfrm>
              <a:off x="7832263" y="3125293"/>
              <a:ext cx="133956" cy="133956"/>
            </a:xfrm>
            <a:custGeom>
              <a:avLst/>
              <a:gdLst>
                <a:gd name="T0" fmla="*/ 55 w 110"/>
                <a:gd name="T1" fmla="*/ 0 h 110"/>
                <a:gd name="T2" fmla="*/ 76 w 110"/>
                <a:gd name="T3" fmla="*/ 5 h 110"/>
                <a:gd name="T4" fmla="*/ 95 w 110"/>
                <a:gd name="T5" fmla="*/ 17 h 110"/>
                <a:gd name="T6" fmla="*/ 107 w 110"/>
                <a:gd name="T7" fmla="*/ 35 h 110"/>
                <a:gd name="T8" fmla="*/ 110 w 110"/>
                <a:gd name="T9" fmla="*/ 55 h 110"/>
                <a:gd name="T10" fmla="*/ 105 w 110"/>
                <a:gd name="T11" fmla="*/ 78 h 110"/>
                <a:gd name="T12" fmla="*/ 93 w 110"/>
                <a:gd name="T13" fmla="*/ 95 h 110"/>
                <a:gd name="T14" fmla="*/ 88 w 110"/>
                <a:gd name="T15" fmla="*/ 91 h 110"/>
                <a:gd name="T16" fmla="*/ 84 w 110"/>
                <a:gd name="T17" fmla="*/ 86 h 110"/>
                <a:gd name="T18" fmla="*/ 79 w 110"/>
                <a:gd name="T19" fmla="*/ 83 h 110"/>
                <a:gd name="T20" fmla="*/ 77 w 110"/>
                <a:gd name="T21" fmla="*/ 81 h 110"/>
                <a:gd name="T22" fmla="*/ 74 w 110"/>
                <a:gd name="T23" fmla="*/ 79 h 110"/>
                <a:gd name="T24" fmla="*/ 74 w 110"/>
                <a:gd name="T25" fmla="*/ 78 h 110"/>
                <a:gd name="T26" fmla="*/ 74 w 110"/>
                <a:gd name="T27" fmla="*/ 79 h 110"/>
                <a:gd name="T28" fmla="*/ 74 w 110"/>
                <a:gd name="T29" fmla="*/ 79 h 110"/>
                <a:gd name="T30" fmla="*/ 74 w 110"/>
                <a:gd name="T31" fmla="*/ 79 h 110"/>
                <a:gd name="T32" fmla="*/ 74 w 110"/>
                <a:gd name="T33" fmla="*/ 81 h 110"/>
                <a:gd name="T34" fmla="*/ 74 w 110"/>
                <a:gd name="T35" fmla="*/ 81 h 110"/>
                <a:gd name="T36" fmla="*/ 74 w 110"/>
                <a:gd name="T37" fmla="*/ 83 h 110"/>
                <a:gd name="T38" fmla="*/ 74 w 110"/>
                <a:gd name="T39" fmla="*/ 84 h 110"/>
                <a:gd name="T40" fmla="*/ 74 w 110"/>
                <a:gd name="T41" fmla="*/ 86 h 110"/>
                <a:gd name="T42" fmla="*/ 74 w 110"/>
                <a:gd name="T43" fmla="*/ 86 h 110"/>
                <a:gd name="T44" fmla="*/ 74 w 110"/>
                <a:gd name="T45" fmla="*/ 88 h 110"/>
                <a:gd name="T46" fmla="*/ 74 w 110"/>
                <a:gd name="T47" fmla="*/ 90 h 110"/>
                <a:gd name="T48" fmla="*/ 74 w 110"/>
                <a:gd name="T49" fmla="*/ 91 h 110"/>
                <a:gd name="T50" fmla="*/ 74 w 110"/>
                <a:gd name="T51" fmla="*/ 93 h 110"/>
                <a:gd name="T52" fmla="*/ 74 w 110"/>
                <a:gd name="T53" fmla="*/ 95 h 110"/>
                <a:gd name="T54" fmla="*/ 74 w 110"/>
                <a:gd name="T55" fmla="*/ 98 h 110"/>
                <a:gd name="T56" fmla="*/ 74 w 110"/>
                <a:gd name="T57" fmla="*/ 100 h 110"/>
                <a:gd name="T58" fmla="*/ 74 w 110"/>
                <a:gd name="T59" fmla="*/ 102 h 110"/>
                <a:gd name="T60" fmla="*/ 74 w 110"/>
                <a:gd name="T61" fmla="*/ 103 h 110"/>
                <a:gd name="T62" fmla="*/ 74 w 110"/>
                <a:gd name="T63" fmla="*/ 107 h 110"/>
                <a:gd name="T64" fmla="*/ 74 w 110"/>
                <a:gd name="T65" fmla="*/ 107 h 110"/>
                <a:gd name="T66" fmla="*/ 65 w 110"/>
                <a:gd name="T67" fmla="*/ 110 h 110"/>
                <a:gd name="T68" fmla="*/ 55 w 110"/>
                <a:gd name="T69" fmla="*/ 110 h 110"/>
                <a:gd name="T70" fmla="*/ 33 w 110"/>
                <a:gd name="T71" fmla="*/ 107 h 110"/>
                <a:gd name="T72" fmla="*/ 16 w 110"/>
                <a:gd name="T73" fmla="*/ 95 h 110"/>
                <a:gd name="T74" fmla="*/ 3 w 110"/>
                <a:gd name="T75" fmla="*/ 78 h 110"/>
                <a:gd name="T76" fmla="*/ 0 w 110"/>
                <a:gd name="T77" fmla="*/ 55 h 110"/>
                <a:gd name="T78" fmla="*/ 3 w 110"/>
                <a:gd name="T79" fmla="*/ 35 h 110"/>
                <a:gd name="T80" fmla="*/ 16 w 110"/>
                <a:gd name="T81" fmla="*/ 17 h 110"/>
                <a:gd name="T82" fmla="*/ 33 w 110"/>
                <a:gd name="T83" fmla="*/ 5 h 110"/>
                <a:gd name="T84" fmla="*/ 55 w 110"/>
                <a:gd name="T8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0" h="110">
                  <a:moveTo>
                    <a:pt x="55" y="0"/>
                  </a:moveTo>
                  <a:lnTo>
                    <a:pt x="76" y="5"/>
                  </a:lnTo>
                  <a:lnTo>
                    <a:pt x="95" y="17"/>
                  </a:lnTo>
                  <a:lnTo>
                    <a:pt x="107" y="35"/>
                  </a:lnTo>
                  <a:lnTo>
                    <a:pt x="110" y="55"/>
                  </a:lnTo>
                  <a:lnTo>
                    <a:pt x="105" y="78"/>
                  </a:lnTo>
                  <a:lnTo>
                    <a:pt x="93" y="95"/>
                  </a:lnTo>
                  <a:lnTo>
                    <a:pt x="88" y="91"/>
                  </a:lnTo>
                  <a:lnTo>
                    <a:pt x="84" y="86"/>
                  </a:lnTo>
                  <a:lnTo>
                    <a:pt x="79" y="83"/>
                  </a:lnTo>
                  <a:lnTo>
                    <a:pt x="77" y="81"/>
                  </a:lnTo>
                  <a:lnTo>
                    <a:pt x="74" y="79"/>
                  </a:lnTo>
                  <a:lnTo>
                    <a:pt x="74" y="78"/>
                  </a:lnTo>
                  <a:lnTo>
                    <a:pt x="74" y="79"/>
                  </a:lnTo>
                  <a:lnTo>
                    <a:pt x="74" y="79"/>
                  </a:lnTo>
                  <a:lnTo>
                    <a:pt x="74" y="79"/>
                  </a:lnTo>
                  <a:lnTo>
                    <a:pt x="74" y="81"/>
                  </a:lnTo>
                  <a:lnTo>
                    <a:pt x="74" y="81"/>
                  </a:lnTo>
                  <a:lnTo>
                    <a:pt x="74" y="83"/>
                  </a:lnTo>
                  <a:lnTo>
                    <a:pt x="74" y="84"/>
                  </a:lnTo>
                  <a:lnTo>
                    <a:pt x="74" y="86"/>
                  </a:lnTo>
                  <a:lnTo>
                    <a:pt x="74" y="86"/>
                  </a:lnTo>
                  <a:lnTo>
                    <a:pt x="74" y="88"/>
                  </a:lnTo>
                  <a:lnTo>
                    <a:pt x="74" y="90"/>
                  </a:lnTo>
                  <a:lnTo>
                    <a:pt x="74" y="91"/>
                  </a:lnTo>
                  <a:lnTo>
                    <a:pt x="74" y="93"/>
                  </a:lnTo>
                  <a:lnTo>
                    <a:pt x="74" y="95"/>
                  </a:lnTo>
                  <a:lnTo>
                    <a:pt x="74" y="98"/>
                  </a:lnTo>
                  <a:lnTo>
                    <a:pt x="74" y="100"/>
                  </a:lnTo>
                  <a:lnTo>
                    <a:pt x="74" y="102"/>
                  </a:lnTo>
                  <a:lnTo>
                    <a:pt x="74" y="103"/>
                  </a:lnTo>
                  <a:lnTo>
                    <a:pt x="74" y="107"/>
                  </a:lnTo>
                  <a:lnTo>
                    <a:pt x="74" y="107"/>
                  </a:lnTo>
                  <a:lnTo>
                    <a:pt x="65" y="110"/>
                  </a:lnTo>
                  <a:lnTo>
                    <a:pt x="55" y="110"/>
                  </a:lnTo>
                  <a:lnTo>
                    <a:pt x="33" y="107"/>
                  </a:lnTo>
                  <a:lnTo>
                    <a:pt x="16" y="95"/>
                  </a:lnTo>
                  <a:lnTo>
                    <a:pt x="3" y="78"/>
                  </a:lnTo>
                  <a:lnTo>
                    <a:pt x="0" y="55"/>
                  </a:lnTo>
                  <a:lnTo>
                    <a:pt x="3" y="35"/>
                  </a:lnTo>
                  <a:lnTo>
                    <a:pt x="16" y="17"/>
                  </a:lnTo>
                  <a:lnTo>
                    <a:pt x="33" y="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0" name="Freeform 227"/>
            <p:cNvSpPr>
              <a:spLocks/>
            </p:cNvSpPr>
            <p:nvPr/>
          </p:nvSpPr>
          <p:spPr bwMode="auto">
            <a:xfrm>
              <a:off x="8005186" y="3368849"/>
              <a:ext cx="14613" cy="14613"/>
            </a:xfrm>
            <a:custGeom>
              <a:avLst/>
              <a:gdLst>
                <a:gd name="T0" fmla="*/ 7 w 12"/>
                <a:gd name="T1" fmla="*/ 0 h 12"/>
                <a:gd name="T2" fmla="*/ 8 w 12"/>
                <a:gd name="T3" fmla="*/ 0 h 12"/>
                <a:gd name="T4" fmla="*/ 12 w 12"/>
                <a:gd name="T5" fmla="*/ 3 h 12"/>
                <a:gd name="T6" fmla="*/ 12 w 12"/>
                <a:gd name="T7" fmla="*/ 5 h 12"/>
                <a:gd name="T8" fmla="*/ 12 w 12"/>
                <a:gd name="T9" fmla="*/ 8 h 12"/>
                <a:gd name="T10" fmla="*/ 8 w 12"/>
                <a:gd name="T11" fmla="*/ 12 h 12"/>
                <a:gd name="T12" fmla="*/ 7 w 12"/>
                <a:gd name="T13" fmla="*/ 12 h 12"/>
                <a:gd name="T14" fmla="*/ 3 w 12"/>
                <a:gd name="T15" fmla="*/ 12 h 12"/>
                <a:gd name="T16" fmla="*/ 0 w 12"/>
                <a:gd name="T17" fmla="*/ 8 h 12"/>
                <a:gd name="T18" fmla="*/ 0 w 12"/>
                <a:gd name="T19" fmla="*/ 5 h 12"/>
                <a:gd name="T20" fmla="*/ 0 w 12"/>
                <a:gd name="T21" fmla="*/ 3 h 12"/>
                <a:gd name="T22" fmla="*/ 3 w 12"/>
                <a:gd name="T23" fmla="*/ 0 h 12"/>
                <a:gd name="T24" fmla="*/ 7 w 12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lnTo>
                    <a:pt x="8" y="0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1" name="Freeform 228"/>
            <p:cNvSpPr>
              <a:spLocks/>
            </p:cNvSpPr>
            <p:nvPr/>
          </p:nvSpPr>
          <p:spPr bwMode="auto">
            <a:xfrm>
              <a:off x="8005186" y="3061969"/>
              <a:ext cx="14613" cy="17050"/>
            </a:xfrm>
            <a:custGeom>
              <a:avLst/>
              <a:gdLst>
                <a:gd name="T0" fmla="*/ 7 w 12"/>
                <a:gd name="T1" fmla="*/ 0 h 13"/>
                <a:gd name="T2" fmla="*/ 8 w 12"/>
                <a:gd name="T3" fmla="*/ 1 h 13"/>
                <a:gd name="T4" fmla="*/ 12 w 12"/>
                <a:gd name="T5" fmla="*/ 3 h 13"/>
                <a:gd name="T6" fmla="*/ 12 w 12"/>
                <a:gd name="T7" fmla="*/ 7 h 13"/>
                <a:gd name="T8" fmla="*/ 12 w 12"/>
                <a:gd name="T9" fmla="*/ 10 h 13"/>
                <a:gd name="T10" fmla="*/ 8 w 12"/>
                <a:gd name="T11" fmla="*/ 12 h 13"/>
                <a:gd name="T12" fmla="*/ 7 w 12"/>
                <a:gd name="T13" fmla="*/ 13 h 13"/>
                <a:gd name="T14" fmla="*/ 3 w 12"/>
                <a:gd name="T15" fmla="*/ 12 h 13"/>
                <a:gd name="T16" fmla="*/ 0 w 12"/>
                <a:gd name="T17" fmla="*/ 10 h 13"/>
                <a:gd name="T18" fmla="*/ 0 w 12"/>
                <a:gd name="T19" fmla="*/ 7 h 13"/>
                <a:gd name="T20" fmla="*/ 0 w 12"/>
                <a:gd name="T21" fmla="*/ 3 h 13"/>
                <a:gd name="T22" fmla="*/ 3 w 12"/>
                <a:gd name="T23" fmla="*/ 1 h 13"/>
                <a:gd name="T24" fmla="*/ 7 w 12"/>
                <a:gd name="T2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lnTo>
                    <a:pt x="8" y="1"/>
                  </a:lnTo>
                  <a:lnTo>
                    <a:pt x="12" y="3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2" name="Freeform 229"/>
            <p:cNvSpPr>
              <a:spLocks/>
            </p:cNvSpPr>
            <p:nvPr/>
          </p:nvSpPr>
          <p:spPr bwMode="auto">
            <a:xfrm>
              <a:off x="7927249" y="3266556"/>
              <a:ext cx="68196" cy="77938"/>
            </a:xfrm>
            <a:custGeom>
              <a:avLst/>
              <a:gdLst>
                <a:gd name="T0" fmla="*/ 35 w 57"/>
                <a:gd name="T1" fmla="*/ 0 h 66"/>
                <a:gd name="T2" fmla="*/ 35 w 57"/>
                <a:gd name="T3" fmla="*/ 0 h 66"/>
                <a:gd name="T4" fmla="*/ 47 w 57"/>
                <a:gd name="T5" fmla="*/ 16 h 66"/>
                <a:gd name="T6" fmla="*/ 54 w 57"/>
                <a:gd name="T7" fmla="*/ 30 h 66"/>
                <a:gd name="T8" fmla="*/ 57 w 57"/>
                <a:gd name="T9" fmla="*/ 43 h 66"/>
                <a:gd name="T10" fmla="*/ 54 w 57"/>
                <a:gd name="T11" fmla="*/ 54 h 66"/>
                <a:gd name="T12" fmla="*/ 42 w 57"/>
                <a:gd name="T13" fmla="*/ 62 h 66"/>
                <a:gd name="T14" fmla="*/ 38 w 57"/>
                <a:gd name="T15" fmla="*/ 64 h 66"/>
                <a:gd name="T16" fmla="*/ 36 w 57"/>
                <a:gd name="T17" fmla="*/ 66 h 66"/>
                <a:gd name="T18" fmla="*/ 33 w 57"/>
                <a:gd name="T19" fmla="*/ 66 h 66"/>
                <a:gd name="T20" fmla="*/ 33 w 57"/>
                <a:gd name="T21" fmla="*/ 66 h 66"/>
                <a:gd name="T22" fmla="*/ 30 w 57"/>
                <a:gd name="T23" fmla="*/ 66 h 66"/>
                <a:gd name="T24" fmla="*/ 28 w 57"/>
                <a:gd name="T25" fmla="*/ 66 h 66"/>
                <a:gd name="T26" fmla="*/ 26 w 57"/>
                <a:gd name="T27" fmla="*/ 66 h 66"/>
                <a:gd name="T28" fmla="*/ 24 w 57"/>
                <a:gd name="T29" fmla="*/ 66 h 66"/>
                <a:gd name="T30" fmla="*/ 23 w 57"/>
                <a:gd name="T31" fmla="*/ 64 h 66"/>
                <a:gd name="T32" fmla="*/ 23 w 57"/>
                <a:gd name="T33" fmla="*/ 64 h 66"/>
                <a:gd name="T34" fmla="*/ 21 w 57"/>
                <a:gd name="T35" fmla="*/ 62 h 66"/>
                <a:gd name="T36" fmla="*/ 19 w 57"/>
                <a:gd name="T37" fmla="*/ 62 h 66"/>
                <a:gd name="T38" fmla="*/ 18 w 57"/>
                <a:gd name="T39" fmla="*/ 61 h 66"/>
                <a:gd name="T40" fmla="*/ 16 w 57"/>
                <a:gd name="T41" fmla="*/ 59 h 66"/>
                <a:gd name="T42" fmla="*/ 14 w 57"/>
                <a:gd name="T43" fmla="*/ 57 h 66"/>
                <a:gd name="T44" fmla="*/ 14 w 57"/>
                <a:gd name="T45" fmla="*/ 57 h 66"/>
                <a:gd name="T46" fmla="*/ 12 w 57"/>
                <a:gd name="T47" fmla="*/ 55 h 66"/>
                <a:gd name="T48" fmla="*/ 12 w 57"/>
                <a:gd name="T49" fmla="*/ 54 h 66"/>
                <a:gd name="T50" fmla="*/ 11 w 57"/>
                <a:gd name="T51" fmla="*/ 50 h 66"/>
                <a:gd name="T52" fmla="*/ 9 w 57"/>
                <a:gd name="T53" fmla="*/ 50 h 66"/>
                <a:gd name="T54" fmla="*/ 7 w 57"/>
                <a:gd name="T55" fmla="*/ 47 h 66"/>
                <a:gd name="T56" fmla="*/ 7 w 57"/>
                <a:gd name="T57" fmla="*/ 45 h 66"/>
                <a:gd name="T58" fmla="*/ 6 w 57"/>
                <a:gd name="T59" fmla="*/ 42 h 66"/>
                <a:gd name="T60" fmla="*/ 6 w 57"/>
                <a:gd name="T61" fmla="*/ 40 h 66"/>
                <a:gd name="T62" fmla="*/ 4 w 57"/>
                <a:gd name="T63" fmla="*/ 36 h 66"/>
                <a:gd name="T64" fmla="*/ 4 w 57"/>
                <a:gd name="T65" fmla="*/ 35 h 66"/>
                <a:gd name="T66" fmla="*/ 4 w 57"/>
                <a:gd name="T67" fmla="*/ 33 h 66"/>
                <a:gd name="T68" fmla="*/ 2 w 57"/>
                <a:gd name="T69" fmla="*/ 30 h 66"/>
                <a:gd name="T70" fmla="*/ 2 w 57"/>
                <a:gd name="T71" fmla="*/ 28 h 66"/>
                <a:gd name="T72" fmla="*/ 2 w 57"/>
                <a:gd name="T73" fmla="*/ 26 h 66"/>
                <a:gd name="T74" fmla="*/ 0 w 57"/>
                <a:gd name="T75" fmla="*/ 23 h 66"/>
                <a:gd name="T76" fmla="*/ 0 w 57"/>
                <a:gd name="T77" fmla="*/ 21 h 66"/>
                <a:gd name="T78" fmla="*/ 0 w 57"/>
                <a:gd name="T79" fmla="*/ 21 h 66"/>
                <a:gd name="T80" fmla="*/ 19 w 57"/>
                <a:gd name="T81" fmla="*/ 12 h 66"/>
                <a:gd name="T82" fmla="*/ 35 w 57"/>
                <a:gd name="T8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7" h="66">
                  <a:moveTo>
                    <a:pt x="35" y="0"/>
                  </a:moveTo>
                  <a:lnTo>
                    <a:pt x="35" y="0"/>
                  </a:lnTo>
                  <a:lnTo>
                    <a:pt x="47" y="16"/>
                  </a:lnTo>
                  <a:lnTo>
                    <a:pt x="54" y="30"/>
                  </a:lnTo>
                  <a:lnTo>
                    <a:pt x="57" y="43"/>
                  </a:lnTo>
                  <a:lnTo>
                    <a:pt x="54" y="54"/>
                  </a:lnTo>
                  <a:lnTo>
                    <a:pt x="42" y="62"/>
                  </a:lnTo>
                  <a:lnTo>
                    <a:pt x="38" y="64"/>
                  </a:lnTo>
                  <a:lnTo>
                    <a:pt x="36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6" y="66"/>
                  </a:lnTo>
                  <a:lnTo>
                    <a:pt x="24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1" y="62"/>
                  </a:lnTo>
                  <a:lnTo>
                    <a:pt x="19" y="62"/>
                  </a:lnTo>
                  <a:lnTo>
                    <a:pt x="18" y="61"/>
                  </a:lnTo>
                  <a:lnTo>
                    <a:pt x="16" y="59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2" y="55"/>
                  </a:lnTo>
                  <a:lnTo>
                    <a:pt x="12" y="54"/>
                  </a:lnTo>
                  <a:lnTo>
                    <a:pt x="11" y="50"/>
                  </a:lnTo>
                  <a:lnTo>
                    <a:pt x="9" y="50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9" y="1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3" name="Freeform 230"/>
            <p:cNvSpPr>
              <a:spLocks/>
            </p:cNvSpPr>
            <p:nvPr/>
          </p:nvSpPr>
          <p:spPr bwMode="auto">
            <a:xfrm>
              <a:off x="7776244" y="3368849"/>
              <a:ext cx="17050" cy="14613"/>
            </a:xfrm>
            <a:custGeom>
              <a:avLst/>
              <a:gdLst>
                <a:gd name="T0" fmla="*/ 7 w 13"/>
                <a:gd name="T1" fmla="*/ 0 h 12"/>
                <a:gd name="T2" fmla="*/ 10 w 13"/>
                <a:gd name="T3" fmla="*/ 0 h 12"/>
                <a:gd name="T4" fmla="*/ 12 w 13"/>
                <a:gd name="T5" fmla="*/ 3 h 12"/>
                <a:gd name="T6" fmla="*/ 13 w 13"/>
                <a:gd name="T7" fmla="*/ 5 h 12"/>
                <a:gd name="T8" fmla="*/ 12 w 13"/>
                <a:gd name="T9" fmla="*/ 8 h 12"/>
                <a:gd name="T10" fmla="*/ 10 w 13"/>
                <a:gd name="T11" fmla="*/ 12 h 12"/>
                <a:gd name="T12" fmla="*/ 7 w 13"/>
                <a:gd name="T13" fmla="*/ 12 h 12"/>
                <a:gd name="T14" fmla="*/ 3 w 13"/>
                <a:gd name="T15" fmla="*/ 12 h 12"/>
                <a:gd name="T16" fmla="*/ 1 w 13"/>
                <a:gd name="T17" fmla="*/ 8 h 12"/>
                <a:gd name="T18" fmla="*/ 0 w 13"/>
                <a:gd name="T19" fmla="*/ 5 h 12"/>
                <a:gd name="T20" fmla="*/ 1 w 13"/>
                <a:gd name="T21" fmla="*/ 3 h 12"/>
                <a:gd name="T22" fmla="*/ 3 w 13"/>
                <a:gd name="T23" fmla="*/ 0 h 12"/>
                <a:gd name="T24" fmla="*/ 7 w 13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lnTo>
                    <a:pt x="10" y="0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10" y="12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1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4" name="Freeform 231"/>
            <p:cNvSpPr>
              <a:spLocks/>
            </p:cNvSpPr>
            <p:nvPr/>
          </p:nvSpPr>
          <p:spPr bwMode="auto">
            <a:xfrm>
              <a:off x="7776244" y="3061969"/>
              <a:ext cx="17050" cy="17050"/>
            </a:xfrm>
            <a:custGeom>
              <a:avLst/>
              <a:gdLst>
                <a:gd name="T0" fmla="*/ 7 w 13"/>
                <a:gd name="T1" fmla="*/ 0 h 13"/>
                <a:gd name="T2" fmla="*/ 10 w 13"/>
                <a:gd name="T3" fmla="*/ 1 h 13"/>
                <a:gd name="T4" fmla="*/ 12 w 13"/>
                <a:gd name="T5" fmla="*/ 3 h 13"/>
                <a:gd name="T6" fmla="*/ 13 w 13"/>
                <a:gd name="T7" fmla="*/ 7 h 13"/>
                <a:gd name="T8" fmla="*/ 12 w 13"/>
                <a:gd name="T9" fmla="*/ 10 h 13"/>
                <a:gd name="T10" fmla="*/ 10 w 13"/>
                <a:gd name="T11" fmla="*/ 12 h 13"/>
                <a:gd name="T12" fmla="*/ 7 w 13"/>
                <a:gd name="T13" fmla="*/ 13 h 13"/>
                <a:gd name="T14" fmla="*/ 3 w 13"/>
                <a:gd name="T15" fmla="*/ 12 h 13"/>
                <a:gd name="T16" fmla="*/ 1 w 13"/>
                <a:gd name="T17" fmla="*/ 10 h 13"/>
                <a:gd name="T18" fmla="*/ 0 w 13"/>
                <a:gd name="T19" fmla="*/ 7 h 13"/>
                <a:gd name="T20" fmla="*/ 1 w 13"/>
                <a:gd name="T21" fmla="*/ 3 h 13"/>
                <a:gd name="T22" fmla="*/ 3 w 13"/>
                <a:gd name="T23" fmla="*/ 1 h 13"/>
                <a:gd name="T24" fmla="*/ 7 w 13"/>
                <a:gd name="T2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lnTo>
                    <a:pt x="10" y="1"/>
                  </a:lnTo>
                  <a:lnTo>
                    <a:pt x="12" y="3"/>
                  </a:lnTo>
                  <a:lnTo>
                    <a:pt x="13" y="7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7" y="13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3"/>
                  </a:lnTo>
                  <a:lnTo>
                    <a:pt x="3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165" name="Freeform 232"/>
          <p:cNvSpPr>
            <a:spLocks noEditPoints="1"/>
          </p:cNvSpPr>
          <p:nvPr/>
        </p:nvSpPr>
        <p:spPr bwMode="auto">
          <a:xfrm>
            <a:off x="4397812" y="4971637"/>
            <a:ext cx="651774" cy="648593"/>
          </a:xfrm>
          <a:custGeom>
            <a:avLst/>
            <a:gdLst>
              <a:gd name="T0" fmla="*/ 257 w 410"/>
              <a:gd name="T1" fmla="*/ 78 h 409"/>
              <a:gd name="T2" fmla="*/ 107 w 410"/>
              <a:gd name="T3" fmla="*/ 133 h 409"/>
              <a:gd name="T4" fmla="*/ 100 w 410"/>
              <a:gd name="T5" fmla="*/ 128 h 409"/>
              <a:gd name="T6" fmla="*/ 93 w 410"/>
              <a:gd name="T7" fmla="*/ 129 h 409"/>
              <a:gd name="T8" fmla="*/ 92 w 410"/>
              <a:gd name="T9" fmla="*/ 138 h 409"/>
              <a:gd name="T10" fmla="*/ 73 w 410"/>
              <a:gd name="T11" fmla="*/ 325 h 409"/>
              <a:gd name="T12" fmla="*/ 80 w 410"/>
              <a:gd name="T13" fmla="*/ 334 h 409"/>
              <a:gd name="T14" fmla="*/ 92 w 410"/>
              <a:gd name="T15" fmla="*/ 337 h 409"/>
              <a:gd name="T16" fmla="*/ 275 w 410"/>
              <a:gd name="T17" fmla="*/ 317 h 409"/>
              <a:gd name="T18" fmla="*/ 281 w 410"/>
              <a:gd name="T19" fmla="*/ 313 h 409"/>
              <a:gd name="T20" fmla="*/ 281 w 410"/>
              <a:gd name="T21" fmla="*/ 306 h 409"/>
              <a:gd name="T22" fmla="*/ 229 w 410"/>
              <a:gd name="T23" fmla="*/ 253 h 409"/>
              <a:gd name="T24" fmla="*/ 336 w 410"/>
              <a:gd name="T25" fmla="*/ 141 h 409"/>
              <a:gd name="T26" fmla="*/ 330 w 410"/>
              <a:gd name="T27" fmla="*/ 122 h 409"/>
              <a:gd name="T28" fmla="*/ 286 w 410"/>
              <a:gd name="T29" fmla="*/ 78 h 409"/>
              <a:gd name="T30" fmla="*/ 267 w 410"/>
              <a:gd name="T31" fmla="*/ 73 h 409"/>
              <a:gd name="T32" fmla="*/ 246 w 410"/>
              <a:gd name="T33" fmla="*/ 4 h 409"/>
              <a:gd name="T34" fmla="*/ 318 w 410"/>
              <a:gd name="T35" fmla="*/ 35 h 409"/>
              <a:gd name="T36" fmla="*/ 373 w 410"/>
              <a:gd name="T37" fmla="*/ 90 h 409"/>
              <a:gd name="T38" fmla="*/ 404 w 410"/>
              <a:gd name="T39" fmla="*/ 164 h 409"/>
              <a:gd name="T40" fmla="*/ 404 w 410"/>
              <a:gd name="T41" fmla="*/ 246 h 409"/>
              <a:gd name="T42" fmla="*/ 373 w 410"/>
              <a:gd name="T43" fmla="*/ 318 h 409"/>
              <a:gd name="T44" fmla="*/ 318 w 410"/>
              <a:gd name="T45" fmla="*/ 373 h 409"/>
              <a:gd name="T46" fmla="*/ 246 w 410"/>
              <a:gd name="T47" fmla="*/ 404 h 409"/>
              <a:gd name="T48" fmla="*/ 164 w 410"/>
              <a:gd name="T49" fmla="*/ 404 h 409"/>
              <a:gd name="T50" fmla="*/ 90 w 410"/>
              <a:gd name="T51" fmla="*/ 373 h 409"/>
              <a:gd name="T52" fmla="*/ 35 w 410"/>
              <a:gd name="T53" fmla="*/ 318 h 409"/>
              <a:gd name="T54" fmla="*/ 4 w 410"/>
              <a:gd name="T55" fmla="*/ 246 h 409"/>
              <a:gd name="T56" fmla="*/ 4 w 410"/>
              <a:gd name="T57" fmla="*/ 164 h 409"/>
              <a:gd name="T58" fmla="*/ 35 w 410"/>
              <a:gd name="T59" fmla="*/ 90 h 409"/>
              <a:gd name="T60" fmla="*/ 90 w 410"/>
              <a:gd name="T61" fmla="*/ 35 h 409"/>
              <a:gd name="T62" fmla="*/ 164 w 410"/>
              <a:gd name="T63" fmla="*/ 4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409">
                <a:moveTo>
                  <a:pt x="267" y="73"/>
                </a:moveTo>
                <a:lnTo>
                  <a:pt x="257" y="78"/>
                </a:lnTo>
                <a:lnTo>
                  <a:pt x="155" y="179"/>
                </a:lnTo>
                <a:lnTo>
                  <a:pt x="107" y="133"/>
                </a:lnTo>
                <a:lnTo>
                  <a:pt x="104" y="129"/>
                </a:lnTo>
                <a:lnTo>
                  <a:pt x="100" y="128"/>
                </a:lnTo>
                <a:lnTo>
                  <a:pt x="97" y="128"/>
                </a:lnTo>
                <a:lnTo>
                  <a:pt x="93" y="129"/>
                </a:lnTo>
                <a:lnTo>
                  <a:pt x="92" y="133"/>
                </a:lnTo>
                <a:lnTo>
                  <a:pt x="92" y="138"/>
                </a:lnTo>
                <a:lnTo>
                  <a:pt x="73" y="318"/>
                </a:lnTo>
                <a:lnTo>
                  <a:pt x="73" y="325"/>
                </a:lnTo>
                <a:lnTo>
                  <a:pt x="76" y="330"/>
                </a:lnTo>
                <a:lnTo>
                  <a:pt x="80" y="334"/>
                </a:lnTo>
                <a:lnTo>
                  <a:pt x="85" y="336"/>
                </a:lnTo>
                <a:lnTo>
                  <a:pt x="92" y="337"/>
                </a:lnTo>
                <a:lnTo>
                  <a:pt x="272" y="318"/>
                </a:lnTo>
                <a:lnTo>
                  <a:pt x="275" y="317"/>
                </a:lnTo>
                <a:lnTo>
                  <a:pt x="279" y="315"/>
                </a:lnTo>
                <a:lnTo>
                  <a:pt x="281" y="313"/>
                </a:lnTo>
                <a:lnTo>
                  <a:pt x="282" y="310"/>
                </a:lnTo>
                <a:lnTo>
                  <a:pt x="281" y="306"/>
                </a:lnTo>
                <a:lnTo>
                  <a:pt x="277" y="303"/>
                </a:lnTo>
                <a:lnTo>
                  <a:pt x="229" y="253"/>
                </a:lnTo>
                <a:lnTo>
                  <a:pt x="330" y="152"/>
                </a:lnTo>
                <a:lnTo>
                  <a:pt x="336" y="141"/>
                </a:lnTo>
                <a:lnTo>
                  <a:pt x="336" y="131"/>
                </a:lnTo>
                <a:lnTo>
                  <a:pt x="330" y="122"/>
                </a:lnTo>
                <a:lnTo>
                  <a:pt x="305" y="97"/>
                </a:lnTo>
                <a:lnTo>
                  <a:pt x="286" y="78"/>
                </a:lnTo>
                <a:lnTo>
                  <a:pt x="277" y="73"/>
                </a:lnTo>
                <a:lnTo>
                  <a:pt x="267" y="73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18" y="35"/>
                </a:lnTo>
                <a:lnTo>
                  <a:pt x="349" y="61"/>
                </a:lnTo>
                <a:lnTo>
                  <a:pt x="373" y="90"/>
                </a:lnTo>
                <a:lnTo>
                  <a:pt x="392" y="124"/>
                </a:lnTo>
                <a:lnTo>
                  <a:pt x="404" y="164"/>
                </a:lnTo>
                <a:lnTo>
                  <a:pt x="410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9"/>
                </a:lnTo>
                <a:lnTo>
                  <a:pt x="164" y="404"/>
                </a:lnTo>
                <a:lnTo>
                  <a:pt x="124" y="392"/>
                </a:lnTo>
                <a:lnTo>
                  <a:pt x="90" y="373"/>
                </a:lnTo>
                <a:lnTo>
                  <a:pt x="61" y="349"/>
                </a:lnTo>
                <a:lnTo>
                  <a:pt x="35" y="318"/>
                </a:lnTo>
                <a:lnTo>
                  <a:pt x="16" y="284"/>
                </a:lnTo>
                <a:lnTo>
                  <a:pt x="4" y="246"/>
                </a:lnTo>
                <a:lnTo>
                  <a:pt x="0" y="205"/>
                </a:lnTo>
                <a:lnTo>
                  <a:pt x="4" y="164"/>
                </a:lnTo>
                <a:lnTo>
                  <a:pt x="16" y="124"/>
                </a:lnTo>
                <a:lnTo>
                  <a:pt x="35" y="90"/>
                </a:lnTo>
                <a:lnTo>
                  <a:pt x="61" y="61"/>
                </a:lnTo>
                <a:lnTo>
                  <a:pt x="90" y="35"/>
                </a:lnTo>
                <a:lnTo>
                  <a:pt x="124" y="16"/>
                </a:lnTo>
                <a:lnTo>
                  <a:pt x="164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548" name="组合 1547"/>
          <p:cNvGrpSpPr/>
          <p:nvPr/>
        </p:nvGrpSpPr>
        <p:grpSpPr>
          <a:xfrm>
            <a:off x="2111898" y="3996576"/>
            <a:ext cx="651774" cy="648593"/>
            <a:chOff x="7072369" y="3595355"/>
            <a:chExt cx="499290" cy="496853"/>
          </a:xfrm>
        </p:grpSpPr>
        <p:sp>
          <p:nvSpPr>
            <p:cNvPr id="1243" name="Freeform 310"/>
            <p:cNvSpPr>
              <a:spLocks/>
            </p:cNvSpPr>
            <p:nvPr/>
          </p:nvSpPr>
          <p:spPr bwMode="auto">
            <a:xfrm>
              <a:off x="7281827" y="3958254"/>
              <a:ext cx="104730" cy="60890"/>
            </a:xfrm>
            <a:custGeom>
              <a:avLst/>
              <a:gdLst>
                <a:gd name="T0" fmla="*/ 41 w 86"/>
                <a:gd name="T1" fmla="*/ 0 h 50"/>
                <a:gd name="T2" fmla="*/ 43 w 86"/>
                <a:gd name="T3" fmla="*/ 0 h 50"/>
                <a:gd name="T4" fmla="*/ 46 w 86"/>
                <a:gd name="T5" fmla="*/ 2 h 50"/>
                <a:gd name="T6" fmla="*/ 60 w 86"/>
                <a:gd name="T7" fmla="*/ 5 h 50"/>
                <a:gd name="T8" fmla="*/ 74 w 86"/>
                <a:gd name="T9" fmla="*/ 11 h 50"/>
                <a:gd name="T10" fmla="*/ 79 w 86"/>
                <a:gd name="T11" fmla="*/ 11 h 50"/>
                <a:gd name="T12" fmla="*/ 84 w 86"/>
                <a:gd name="T13" fmla="*/ 12 h 50"/>
                <a:gd name="T14" fmla="*/ 86 w 86"/>
                <a:gd name="T15" fmla="*/ 12 h 50"/>
                <a:gd name="T16" fmla="*/ 84 w 86"/>
                <a:gd name="T17" fmla="*/ 16 h 50"/>
                <a:gd name="T18" fmla="*/ 83 w 86"/>
                <a:gd name="T19" fmla="*/ 19 h 50"/>
                <a:gd name="T20" fmla="*/ 81 w 86"/>
                <a:gd name="T21" fmla="*/ 24 h 50"/>
                <a:gd name="T22" fmla="*/ 79 w 86"/>
                <a:gd name="T23" fmla="*/ 30 h 50"/>
                <a:gd name="T24" fmla="*/ 77 w 86"/>
                <a:gd name="T25" fmla="*/ 35 h 50"/>
                <a:gd name="T26" fmla="*/ 76 w 86"/>
                <a:gd name="T27" fmla="*/ 40 h 50"/>
                <a:gd name="T28" fmla="*/ 74 w 86"/>
                <a:gd name="T29" fmla="*/ 43 h 50"/>
                <a:gd name="T30" fmla="*/ 46 w 86"/>
                <a:gd name="T31" fmla="*/ 50 h 50"/>
                <a:gd name="T32" fmla="*/ 17 w 86"/>
                <a:gd name="T33" fmla="*/ 50 h 50"/>
                <a:gd name="T34" fmla="*/ 15 w 86"/>
                <a:gd name="T35" fmla="*/ 47 h 50"/>
                <a:gd name="T36" fmla="*/ 14 w 86"/>
                <a:gd name="T37" fmla="*/ 43 h 50"/>
                <a:gd name="T38" fmla="*/ 10 w 86"/>
                <a:gd name="T39" fmla="*/ 38 h 50"/>
                <a:gd name="T40" fmla="*/ 7 w 86"/>
                <a:gd name="T41" fmla="*/ 31 h 50"/>
                <a:gd name="T42" fmla="*/ 3 w 86"/>
                <a:gd name="T43" fmla="*/ 26 h 50"/>
                <a:gd name="T44" fmla="*/ 2 w 86"/>
                <a:gd name="T45" fmla="*/ 23 h 50"/>
                <a:gd name="T46" fmla="*/ 0 w 86"/>
                <a:gd name="T47" fmla="*/ 21 h 50"/>
                <a:gd name="T48" fmla="*/ 2 w 86"/>
                <a:gd name="T49" fmla="*/ 21 h 50"/>
                <a:gd name="T50" fmla="*/ 5 w 86"/>
                <a:gd name="T51" fmla="*/ 19 h 50"/>
                <a:gd name="T52" fmla="*/ 9 w 86"/>
                <a:gd name="T53" fmla="*/ 17 h 50"/>
                <a:gd name="T54" fmla="*/ 17 w 86"/>
                <a:gd name="T55" fmla="*/ 12 h 50"/>
                <a:gd name="T56" fmla="*/ 28 w 86"/>
                <a:gd name="T57" fmla="*/ 7 h 50"/>
                <a:gd name="T58" fmla="*/ 36 w 86"/>
                <a:gd name="T59" fmla="*/ 4 h 50"/>
                <a:gd name="T60" fmla="*/ 41 w 86"/>
                <a:gd name="T61" fmla="*/ 0 h 50"/>
                <a:gd name="T62" fmla="*/ 41 w 86"/>
                <a:gd name="T6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6" h="50">
                  <a:moveTo>
                    <a:pt x="41" y="0"/>
                  </a:moveTo>
                  <a:lnTo>
                    <a:pt x="43" y="0"/>
                  </a:lnTo>
                  <a:lnTo>
                    <a:pt x="46" y="2"/>
                  </a:lnTo>
                  <a:lnTo>
                    <a:pt x="60" y="5"/>
                  </a:lnTo>
                  <a:lnTo>
                    <a:pt x="74" y="11"/>
                  </a:lnTo>
                  <a:lnTo>
                    <a:pt x="79" y="11"/>
                  </a:lnTo>
                  <a:lnTo>
                    <a:pt x="84" y="12"/>
                  </a:lnTo>
                  <a:lnTo>
                    <a:pt x="86" y="12"/>
                  </a:lnTo>
                  <a:lnTo>
                    <a:pt x="84" y="16"/>
                  </a:lnTo>
                  <a:lnTo>
                    <a:pt x="83" y="19"/>
                  </a:lnTo>
                  <a:lnTo>
                    <a:pt x="81" y="24"/>
                  </a:lnTo>
                  <a:lnTo>
                    <a:pt x="79" y="30"/>
                  </a:lnTo>
                  <a:lnTo>
                    <a:pt x="77" y="35"/>
                  </a:lnTo>
                  <a:lnTo>
                    <a:pt x="76" y="40"/>
                  </a:lnTo>
                  <a:lnTo>
                    <a:pt x="74" y="43"/>
                  </a:lnTo>
                  <a:lnTo>
                    <a:pt x="46" y="50"/>
                  </a:lnTo>
                  <a:lnTo>
                    <a:pt x="17" y="50"/>
                  </a:lnTo>
                  <a:lnTo>
                    <a:pt x="15" y="47"/>
                  </a:lnTo>
                  <a:lnTo>
                    <a:pt x="14" y="43"/>
                  </a:lnTo>
                  <a:lnTo>
                    <a:pt x="10" y="38"/>
                  </a:lnTo>
                  <a:lnTo>
                    <a:pt x="7" y="31"/>
                  </a:lnTo>
                  <a:lnTo>
                    <a:pt x="3" y="26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5" y="19"/>
                  </a:lnTo>
                  <a:lnTo>
                    <a:pt x="9" y="17"/>
                  </a:lnTo>
                  <a:lnTo>
                    <a:pt x="17" y="12"/>
                  </a:lnTo>
                  <a:lnTo>
                    <a:pt x="28" y="7"/>
                  </a:lnTo>
                  <a:lnTo>
                    <a:pt x="36" y="4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4" name="Freeform 311"/>
            <p:cNvSpPr>
              <a:spLocks noEditPoints="1"/>
            </p:cNvSpPr>
            <p:nvPr/>
          </p:nvSpPr>
          <p:spPr bwMode="auto">
            <a:xfrm>
              <a:off x="7072369" y="3595355"/>
              <a:ext cx="499290" cy="496853"/>
            </a:xfrm>
            <a:custGeom>
              <a:avLst/>
              <a:gdLst>
                <a:gd name="T0" fmla="*/ 91 w 409"/>
                <a:gd name="T1" fmla="*/ 334 h 409"/>
                <a:gd name="T2" fmla="*/ 91 w 409"/>
                <a:gd name="T3" fmla="*/ 334 h 409"/>
                <a:gd name="T4" fmla="*/ 170 w 409"/>
                <a:gd name="T5" fmla="*/ 60 h 409"/>
                <a:gd name="T6" fmla="*/ 112 w 409"/>
                <a:gd name="T7" fmla="*/ 88 h 409"/>
                <a:gd name="T8" fmla="*/ 71 w 409"/>
                <a:gd name="T9" fmla="*/ 139 h 409"/>
                <a:gd name="T10" fmla="*/ 55 w 409"/>
                <a:gd name="T11" fmla="*/ 205 h 409"/>
                <a:gd name="T12" fmla="*/ 67 w 409"/>
                <a:gd name="T13" fmla="*/ 267 h 409"/>
                <a:gd name="T14" fmla="*/ 103 w 409"/>
                <a:gd name="T15" fmla="*/ 316 h 409"/>
                <a:gd name="T16" fmla="*/ 167 w 409"/>
                <a:gd name="T17" fmla="*/ 351 h 409"/>
                <a:gd name="T18" fmla="*/ 237 w 409"/>
                <a:gd name="T19" fmla="*/ 351 h 409"/>
                <a:gd name="T20" fmla="*/ 296 w 409"/>
                <a:gd name="T21" fmla="*/ 323 h 409"/>
                <a:gd name="T22" fmla="*/ 339 w 409"/>
                <a:gd name="T23" fmla="*/ 272 h 409"/>
                <a:gd name="T24" fmla="*/ 354 w 409"/>
                <a:gd name="T25" fmla="*/ 205 h 409"/>
                <a:gd name="T26" fmla="*/ 340 w 409"/>
                <a:gd name="T27" fmla="*/ 145 h 409"/>
                <a:gd name="T28" fmla="*/ 304 w 409"/>
                <a:gd name="T29" fmla="*/ 95 h 409"/>
                <a:gd name="T30" fmla="*/ 241 w 409"/>
                <a:gd name="T31" fmla="*/ 60 h 409"/>
                <a:gd name="T32" fmla="*/ 205 w 409"/>
                <a:gd name="T33" fmla="*/ 0 h 409"/>
                <a:gd name="T34" fmla="*/ 284 w 409"/>
                <a:gd name="T35" fmla="*/ 17 h 409"/>
                <a:gd name="T36" fmla="*/ 349 w 409"/>
                <a:gd name="T37" fmla="*/ 60 h 409"/>
                <a:gd name="T38" fmla="*/ 392 w 409"/>
                <a:gd name="T39" fmla="*/ 126 h 409"/>
                <a:gd name="T40" fmla="*/ 409 w 409"/>
                <a:gd name="T41" fmla="*/ 205 h 409"/>
                <a:gd name="T42" fmla="*/ 392 w 409"/>
                <a:gd name="T43" fmla="*/ 286 h 409"/>
                <a:gd name="T44" fmla="*/ 349 w 409"/>
                <a:gd name="T45" fmla="*/ 351 h 409"/>
                <a:gd name="T46" fmla="*/ 284 w 409"/>
                <a:gd name="T47" fmla="*/ 394 h 409"/>
                <a:gd name="T48" fmla="*/ 205 w 409"/>
                <a:gd name="T49" fmla="*/ 409 h 409"/>
                <a:gd name="T50" fmla="*/ 124 w 409"/>
                <a:gd name="T51" fmla="*/ 394 h 409"/>
                <a:gd name="T52" fmla="*/ 60 w 409"/>
                <a:gd name="T53" fmla="*/ 351 h 409"/>
                <a:gd name="T54" fmla="*/ 16 w 409"/>
                <a:gd name="T55" fmla="*/ 286 h 409"/>
                <a:gd name="T56" fmla="*/ 0 w 409"/>
                <a:gd name="T57" fmla="*/ 205 h 409"/>
                <a:gd name="T58" fmla="*/ 16 w 409"/>
                <a:gd name="T59" fmla="*/ 126 h 409"/>
                <a:gd name="T60" fmla="*/ 60 w 409"/>
                <a:gd name="T61" fmla="*/ 60 h 409"/>
                <a:gd name="T62" fmla="*/ 124 w 409"/>
                <a:gd name="T63" fmla="*/ 17 h 409"/>
                <a:gd name="T64" fmla="*/ 205 w 409"/>
                <a:gd name="T6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9" h="409">
                  <a:moveTo>
                    <a:pt x="91" y="334"/>
                  </a:moveTo>
                  <a:lnTo>
                    <a:pt x="91" y="334"/>
                  </a:lnTo>
                  <a:lnTo>
                    <a:pt x="91" y="334"/>
                  </a:lnTo>
                  <a:lnTo>
                    <a:pt x="91" y="334"/>
                  </a:lnTo>
                  <a:close/>
                  <a:moveTo>
                    <a:pt x="205" y="55"/>
                  </a:moveTo>
                  <a:lnTo>
                    <a:pt x="170" y="60"/>
                  </a:lnTo>
                  <a:lnTo>
                    <a:pt x="139" y="71"/>
                  </a:lnTo>
                  <a:lnTo>
                    <a:pt x="112" y="88"/>
                  </a:lnTo>
                  <a:lnTo>
                    <a:pt x="88" y="112"/>
                  </a:lnTo>
                  <a:lnTo>
                    <a:pt x="71" y="139"/>
                  </a:lnTo>
                  <a:lnTo>
                    <a:pt x="59" y="170"/>
                  </a:lnTo>
                  <a:lnTo>
                    <a:pt x="55" y="205"/>
                  </a:lnTo>
                  <a:lnTo>
                    <a:pt x="59" y="237"/>
                  </a:lnTo>
                  <a:lnTo>
                    <a:pt x="67" y="267"/>
                  </a:lnTo>
                  <a:lnTo>
                    <a:pt x="83" y="294"/>
                  </a:lnTo>
                  <a:lnTo>
                    <a:pt x="103" y="316"/>
                  </a:lnTo>
                  <a:lnTo>
                    <a:pt x="132" y="337"/>
                  </a:lnTo>
                  <a:lnTo>
                    <a:pt x="167" y="351"/>
                  </a:lnTo>
                  <a:lnTo>
                    <a:pt x="205" y="354"/>
                  </a:lnTo>
                  <a:lnTo>
                    <a:pt x="237" y="351"/>
                  </a:lnTo>
                  <a:lnTo>
                    <a:pt x="268" y="341"/>
                  </a:lnTo>
                  <a:lnTo>
                    <a:pt x="296" y="323"/>
                  </a:lnTo>
                  <a:lnTo>
                    <a:pt x="320" y="299"/>
                  </a:lnTo>
                  <a:lnTo>
                    <a:pt x="339" y="272"/>
                  </a:lnTo>
                  <a:lnTo>
                    <a:pt x="349" y="241"/>
                  </a:lnTo>
                  <a:lnTo>
                    <a:pt x="354" y="205"/>
                  </a:lnTo>
                  <a:lnTo>
                    <a:pt x="351" y="174"/>
                  </a:lnTo>
                  <a:lnTo>
                    <a:pt x="340" y="145"/>
                  </a:lnTo>
                  <a:lnTo>
                    <a:pt x="325" y="117"/>
                  </a:lnTo>
                  <a:lnTo>
                    <a:pt x="304" y="95"/>
                  </a:lnTo>
                  <a:lnTo>
                    <a:pt x="275" y="74"/>
                  </a:lnTo>
                  <a:lnTo>
                    <a:pt x="241" y="60"/>
                  </a:lnTo>
                  <a:lnTo>
                    <a:pt x="205" y="55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6"/>
                  </a:lnTo>
                  <a:lnTo>
                    <a:pt x="404" y="164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2" y="286"/>
                  </a:lnTo>
                  <a:lnTo>
                    <a:pt x="373" y="320"/>
                  </a:lnTo>
                  <a:lnTo>
                    <a:pt x="349" y="351"/>
                  </a:lnTo>
                  <a:lnTo>
                    <a:pt x="318" y="375"/>
                  </a:lnTo>
                  <a:lnTo>
                    <a:pt x="284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3" y="406"/>
                  </a:lnTo>
                  <a:lnTo>
                    <a:pt x="124" y="394"/>
                  </a:lnTo>
                  <a:lnTo>
                    <a:pt x="90" y="375"/>
                  </a:lnTo>
                  <a:lnTo>
                    <a:pt x="60" y="351"/>
                  </a:lnTo>
                  <a:lnTo>
                    <a:pt x="35" y="320"/>
                  </a:lnTo>
                  <a:lnTo>
                    <a:pt x="16" y="286"/>
                  </a:lnTo>
                  <a:lnTo>
                    <a:pt x="4" y="246"/>
                  </a:lnTo>
                  <a:lnTo>
                    <a:pt x="0" y="205"/>
                  </a:lnTo>
                  <a:lnTo>
                    <a:pt x="4" y="164"/>
                  </a:lnTo>
                  <a:lnTo>
                    <a:pt x="16" y="126"/>
                  </a:lnTo>
                  <a:lnTo>
                    <a:pt x="35" y="91"/>
                  </a:lnTo>
                  <a:lnTo>
                    <a:pt x="60" y="60"/>
                  </a:lnTo>
                  <a:lnTo>
                    <a:pt x="90" y="36"/>
                  </a:lnTo>
                  <a:lnTo>
                    <a:pt x="124" y="17"/>
                  </a:lnTo>
                  <a:lnTo>
                    <a:pt x="163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5" name="Freeform 312"/>
            <p:cNvSpPr>
              <a:spLocks/>
            </p:cNvSpPr>
            <p:nvPr/>
          </p:nvSpPr>
          <p:spPr bwMode="auto">
            <a:xfrm>
              <a:off x="7340280" y="3675729"/>
              <a:ext cx="92551" cy="77938"/>
            </a:xfrm>
            <a:custGeom>
              <a:avLst/>
              <a:gdLst>
                <a:gd name="T0" fmla="*/ 26 w 76"/>
                <a:gd name="T1" fmla="*/ 0 h 64"/>
                <a:gd name="T2" fmla="*/ 53 w 76"/>
                <a:gd name="T3" fmla="*/ 12 h 64"/>
                <a:gd name="T4" fmla="*/ 76 w 76"/>
                <a:gd name="T5" fmla="*/ 31 h 64"/>
                <a:gd name="T6" fmla="*/ 76 w 76"/>
                <a:gd name="T7" fmla="*/ 36 h 64"/>
                <a:gd name="T8" fmla="*/ 76 w 76"/>
                <a:gd name="T9" fmla="*/ 40 h 64"/>
                <a:gd name="T10" fmla="*/ 76 w 76"/>
                <a:gd name="T11" fmla="*/ 47 h 64"/>
                <a:gd name="T12" fmla="*/ 74 w 76"/>
                <a:gd name="T13" fmla="*/ 52 h 64"/>
                <a:gd name="T14" fmla="*/ 74 w 76"/>
                <a:gd name="T15" fmla="*/ 57 h 64"/>
                <a:gd name="T16" fmla="*/ 74 w 76"/>
                <a:gd name="T17" fmla="*/ 60 h 64"/>
                <a:gd name="T18" fmla="*/ 74 w 76"/>
                <a:gd name="T19" fmla="*/ 64 h 64"/>
                <a:gd name="T20" fmla="*/ 72 w 76"/>
                <a:gd name="T21" fmla="*/ 64 h 64"/>
                <a:gd name="T22" fmla="*/ 69 w 76"/>
                <a:gd name="T23" fmla="*/ 62 h 64"/>
                <a:gd name="T24" fmla="*/ 62 w 76"/>
                <a:gd name="T25" fmla="*/ 62 h 64"/>
                <a:gd name="T26" fmla="*/ 48 w 76"/>
                <a:gd name="T27" fmla="*/ 59 h 64"/>
                <a:gd name="T28" fmla="*/ 35 w 76"/>
                <a:gd name="T29" fmla="*/ 57 h 64"/>
                <a:gd name="T30" fmla="*/ 31 w 76"/>
                <a:gd name="T31" fmla="*/ 55 h 64"/>
                <a:gd name="T32" fmla="*/ 29 w 76"/>
                <a:gd name="T33" fmla="*/ 55 h 64"/>
                <a:gd name="T34" fmla="*/ 28 w 76"/>
                <a:gd name="T35" fmla="*/ 55 h 64"/>
                <a:gd name="T36" fmla="*/ 24 w 76"/>
                <a:gd name="T37" fmla="*/ 48 h 64"/>
                <a:gd name="T38" fmla="*/ 16 w 76"/>
                <a:gd name="T39" fmla="*/ 38 h 64"/>
                <a:gd name="T40" fmla="*/ 9 w 76"/>
                <a:gd name="T41" fmla="*/ 26 h 64"/>
                <a:gd name="T42" fmla="*/ 4 w 76"/>
                <a:gd name="T43" fmla="*/ 21 h 64"/>
                <a:gd name="T44" fmla="*/ 2 w 76"/>
                <a:gd name="T45" fmla="*/ 17 h 64"/>
                <a:gd name="T46" fmla="*/ 0 w 76"/>
                <a:gd name="T47" fmla="*/ 17 h 64"/>
                <a:gd name="T48" fmla="*/ 4 w 76"/>
                <a:gd name="T49" fmla="*/ 16 h 64"/>
                <a:gd name="T50" fmla="*/ 5 w 76"/>
                <a:gd name="T51" fmla="*/ 14 h 64"/>
                <a:gd name="T52" fmla="*/ 10 w 76"/>
                <a:gd name="T53" fmla="*/ 11 h 64"/>
                <a:gd name="T54" fmla="*/ 16 w 76"/>
                <a:gd name="T55" fmla="*/ 7 h 64"/>
                <a:gd name="T56" fmla="*/ 19 w 76"/>
                <a:gd name="T57" fmla="*/ 5 h 64"/>
                <a:gd name="T58" fmla="*/ 22 w 76"/>
                <a:gd name="T59" fmla="*/ 2 h 64"/>
                <a:gd name="T60" fmla="*/ 26 w 76"/>
                <a:gd name="T6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6" h="64">
                  <a:moveTo>
                    <a:pt x="26" y="0"/>
                  </a:moveTo>
                  <a:lnTo>
                    <a:pt x="53" y="12"/>
                  </a:lnTo>
                  <a:lnTo>
                    <a:pt x="76" y="31"/>
                  </a:lnTo>
                  <a:lnTo>
                    <a:pt x="76" y="36"/>
                  </a:lnTo>
                  <a:lnTo>
                    <a:pt x="76" y="40"/>
                  </a:lnTo>
                  <a:lnTo>
                    <a:pt x="76" y="47"/>
                  </a:lnTo>
                  <a:lnTo>
                    <a:pt x="74" y="52"/>
                  </a:lnTo>
                  <a:lnTo>
                    <a:pt x="74" y="57"/>
                  </a:lnTo>
                  <a:lnTo>
                    <a:pt x="74" y="60"/>
                  </a:lnTo>
                  <a:lnTo>
                    <a:pt x="74" y="64"/>
                  </a:lnTo>
                  <a:lnTo>
                    <a:pt x="72" y="64"/>
                  </a:lnTo>
                  <a:lnTo>
                    <a:pt x="69" y="62"/>
                  </a:lnTo>
                  <a:lnTo>
                    <a:pt x="62" y="62"/>
                  </a:lnTo>
                  <a:lnTo>
                    <a:pt x="48" y="59"/>
                  </a:lnTo>
                  <a:lnTo>
                    <a:pt x="35" y="57"/>
                  </a:lnTo>
                  <a:lnTo>
                    <a:pt x="31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4" y="48"/>
                  </a:lnTo>
                  <a:lnTo>
                    <a:pt x="16" y="38"/>
                  </a:lnTo>
                  <a:lnTo>
                    <a:pt x="9" y="26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10" y="11"/>
                  </a:lnTo>
                  <a:lnTo>
                    <a:pt x="16" y="7"/>
                  </a:lnTo>
                  <a:lnTo>
                    <a:pt x="19" y="5"/>
                  </a:lnTo>
                  <a:lnTo>
                    <a:pt x="22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6" name="Freeform 313"/>
            <p:cNvSpPr>
              <a:spLocks/>
            </p:cNvSpPr>
            <p:nvPr/>
          </p:nvSpPr>
          <p:spPr bwMode="auto">
            <a:xfrm>
              <a:off x="7184405" y="3687906"/>
              <a:ext cx="87680" cy="87680"/>
            </a:xfrm>
            <a:custGeom>
              <a:avLst/>
              <a:gdLst>
                <a:gd name="T0" fmla="*/ 41 w 70"/>
                <a:gd name="T1" fmla="*/ 0 h 72"/>
                <a:gd name="T2" fmla="*/ 46 w 70"/>
                <a:gd name="T3" fmla="*/ 1 h 72"/>
                <a:gd name="T4" fmla="*/ 50 w 70"/>
                <a:gd name="T5" fmla="*/ 3 h 72"/>
                <a:gd name="T6" fmla="*/ 55 w 70"/>
                <a:gd name="T7" fmla="*/ 5 h 72"/>
                <a:gd name="T8" fmla="*/ 60 w 70"/>
                <a:gd name="T9" fmla="*/ 6 h 72"/>
                <a:gd name="T10" fmla="*/ 65 w 70"/>
                <a:gd name="T11" fmla="*/ 8 h 72"/>
                <a:gd name="T12" fmla="*/ 69 w 70"/>
                <a:gd name="T13" fmla="*/ 10 h 72"/>
                <a:gd name="T14" fmla="*/ 70 w 70"/>
                <a:gd name="T15" fmla="*/ 12 h 72"/>
                <a:gd name="T16" fmla="*/ 70 w 70"/>
                <a:gd name="T17" fmla="*/ 13 h 72"/>
                <a:gd name="T18" fmla="*/ 67 w 70"/>
                <a:gd name="T19" fmla="*/ 17 h 72"/>
                <a:gd name="T20" fmla="*/ 65 w 70"/>
                <a:gd name="T21" fmla="*/ 22 h 72"/>
                <a:gd name="T22" fmla="*/ 60 w 70"/>
                <a:gd name="T23" fmla="*/ 32 h 72"/>
                <a:gd name="T24" fmla="*/ 55 w 70"/>
                <a:gd name="T25" fmla="*/ 43 h 72"/>
                <a:gd name="T26" fmla="*/ 52 w 70"/>
                <a:gd name="T27" fmla="*/ 51 h 72"/>
                <a:gd name="T28" fmla="*/ 50 w 70"/>
                <a:gd name="T29" fmla="*/ 53 h 72"/>
                <a:gd name="T30" fmla="*/ 50 w 70"/>
                <a:gd name="T31" fmla="*/ 55 h 72"/>
                <a:gd name="T32" fmla="*/ 48 w 70"/>
                <a:gd name="T33" fmla="*/ 55 h 72"/>
                <a:gd name="T34" fmla="*/ 46 w 70"/>
                <a:gd name="T35" fmla="*/ 56 h 72"/>
                <a:gd name="T36" fmla="*/ 38 w 70"/>
                <a:gd name="T37" fmla="*/ 60 h 72"/>
                <a:gd name="T38" fmla="*/ 27 w 70"/>
                <a:gd name="T39" fmla="*/ 63 h 72"/>
                <a:gd name="T40" fmla="*/ 17 w 70"/>
                <a:gd name="T41" fmla="*/ 67 h 72"/>
                <a:gd name="T42" fmla="*/ 12 w 70"/>
                <a:gd name="T43" fmla="*/ 70 h 72"/>
                <a:gd name="T44" fmla="*/ 9 w 70"/>
                <a:gd name="T45" fmla="*/ 70 h 72"/>
                <a:gd name="T46" fmla="*/ 7 w 70"/>
                <a:gd name="T47" fmla="*/ 72 h 72"/>
                <a:gd name="T48" fmla="*/ 7 w 70"/>
                <a:gd name="T49" fmla="*/ 68 h 72"/>
                <a:gd name="T50" fmla="*/ 5 w 70"/>
                <a:gd name="T51" fmla="*/ 65 h 72"/>
                <a:gd name="T52" fmla="*/ 5 w 70"/>
                <a:gd name="T53" fmla="*/ 60 h 72"/>
                <a:gd name="T54" fmla="*/ 3 w 70"/>
                <a:gd name="T55" fmla="*/ 55 h 72"/>
                <a:gd name="T56" fmla="*/ 2 w 70"/>
                <a:gd name="T57" fmla="*/ 49 h 72"/>
                <a:gd name="T58" fmla="*/ 0 w 70"/>
                <a:gd name="T59" fmla="*/ 44 h 72"/>
                <a:gd name="T60" fmla="*/ 0 w 70"/>
                <a:gd name="T61" fmla="*/ 41 h 72"/>
                <a:gd name="T62" fmla="*/ 9 w 70"/>
                <a:gd name="T63" fmla="*/ 29 h 72"/>
                <a:gd name="T64" fmla="*/ 19 w 70"/>
                <a:gd name="T65" fmla="*/ 18 h 72"/>
                <a:gd name="T66" fmla="*/ 31 w 70"/>
                <a:gd name="T67" fmla="*/ 8 h 72"/>
                <a:gd name="T68" fmla="*/ 41 w 70"/>
                <a:gd name="T6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" h="72">
                  <a:moveTo>
                    <a:pt x="41" y="0"/>
                  </a:moveTo>
                  <a:lnTo>
                    <a:pt x="46" y="1"/>
                  </a:lnTo>
                  <a:lnTo>
                    <a:pt x="50" y="3"/>
                  </a:lnTo>
                  <a:lnTo>
                    <a:pt x="55" y="5"/>
                  </a:lnTo>
                  <a:lnTo>
                    <a:pt x="60" y="6"/>
                  </a:lnTo>
                  <a:lnTo>
                    <a:pt x="65" y="8"/>
                  </a:lnTo>
                  <a:lnTo>
                    <a:pt x="69" y="10"/>
                  </a:lnTo>
                  <a:lnTo>
                    <a:pt x="70" y="12"/>
                  </a:lnTo>
                  <a:lnTo>
                    <a:pt x="70" y="13"/>
                  </a:lnTo>
                  <a:lnTo>
                    <a:pt x="67" y="17"/>
                  </a:lnTo>
                  <a:lnTo>
                    <a:pt x="65" y="22"/>
                  </a:lnTo>
                  <a:lnTo>
                    <a:pt x="60" y="32"/>
                  </a:lnTo>
                  <a:lnTo>
                    <a:pt x="55" y="43"/>
                  </a:lnTo>
                  <a:lnTo>
                    <a:pt x="52" y="51"/>
                  </a:lnTo>
                  <a:lnTo>
                    <a:pt x="50" y="53"/>
                  </a:lnTo>
                  <a:lnTo>
                    <a:pt x="50" y="55"/>
                  </a:lnTo>
                  <a:lnTo>
                    <a:pt x="48" y="55"/>
                  </a:lnTo>
                  <a:lnTo>
                    <a:pt x="46" y="56"/>
                  </a:lnTo>
                  <a:lnTo>
                    <a:pt x="38" y="60"/>
                  </a:lnTo>
                  <a:lnTo>
                    <a:pt x="27" y="63"/>
                  </a:lnTo>
                  <a:lnTo>
                    <a:pt x="17" y="67"/>
                  </a:lnTo>
                  <a:lnTo>
                    <a:pt x="12" y="70"/>
                  </a:lnTo>
                  <a:lnTo>
                    <a:pt x="9" y="70"/>
                  </a:lnTo>
                  <a:lnTo>
                    <a:pt x="7" y="72"/>
                  </a:lnTo>
                  <a:lnTo>
                    <a:pt x="7" y="68"/>
                  </a:lnTo>
                  <a:lnTo>
                    <a:pt x="5" y="65"/>
                  </a:lnTo>
                  <a:lnTo>
                    <a:pt x="5" y="60"/>
                  </a:lnTo>
                  <a:lnTo>
                    <a:pt x="3" y="55"/>
                  </a:lnTo>
                  <a:lnTo>
                    <a:pt x="2" y="49"/>
                  </a:lnTo>
                  <a:lnTo>
                    <a:pt x="0" y="44"/>
                  </a:lnTo>
                  <a:lnTo>
                    <a:pt x="0" y="41"/>
                  </a:lnTo>
                  <a:lnTo>
                    <a:pt x="9" y="29"/>
                  </a:lnTo>
                  <a:lnTo>
                    <a:pt x="19" y="18"/>
                  </a:lnTo>
                  <a:lnTo>
                    <a:pt x="31" y="8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7" name="Freeform 314"/>
            <p:cNvSpPr>
              <a:spLocks/>
            </p:cNvSpPr>
            <p:nvPr/>
          </p:nvSpPr>
          <p:spPr bwMode="auto">
            <a:xfrm>
              <a:off x="7425524" y="3819426"/>
              <a:ext cx="58453" cy="107164"/>
            </a:xfrm>
            <a:custGeom>
              <a:avLst/>
              <a:gdLst>
                <a:gd name="T0" fmla="*/ 24 w 48"/>
                <a:gd name="T1" fmla="*/ 0 h 88"/>
                <a:gd name="T2" fmla="*/ 25 w 48"/>
                <a:gd name="T3" fmla="*/ 2 h 88"/>
                <a:gd name="T4" fmla="*/ 29 w 48"/>
                <a:gd name="T5" fmla="*/ 3 h 88"/>
                <a:gd name="T6" fmla="*/ 32 w 48"/>
                <a:gd name="T7" fmla="*/ 7 h 88"/>
                <a:gd name="T8" fmla="*/ 37 w 48"/>
                <a:gd name="T9" fmla="*/ 10 h 88"/>
                <a:gd name="T10" fmla="*/ 41 w 48"/>
                <a:gd name="T11" fmla="*/ 14 h 88"/>
                <a:gd name="T12" fmla="*/ 44 w 48"/>
                <a:gd name="T13" fmla="*/ 17 h 88"/>
                <a:gd name="T14" fmla="*/ 48 w 48"/>
                <a:gd name="T15" fmla="*/ 19 h 88"/>
                <a:gd name="T16" fmla="*/ 44 w 48"/>
                <a:gd name="T17" fmla="*/ 50 h 88"/>
                <a:gd name="T18" fmla="*/ 36 w 48"/>
                <a:gd name="T19" fmla="*/ 79 h 88"/>
                <a:gd name="T20" fmla="*/ 31 w 48"/>
                <a:gd name="T21" fmla="*/ 81 h 88"/>
                <a:gd name="T22" fmla="*/ 27 w 48"/>
                <a:gd name="T23" fmla="*/ 82 h 88"/>
                <a:gd name="T24" fmla="*/ 22 w 48"/>
                <a:gd name="T25" fmla="*/ 84 h 88"/>
                <a:gd name="T26" fmla="*/ 17 w 48"/>
                <a:gd name="T27" fmla="*/ 86 h 88"/>
                <a:gd name="T28" fmla="*/ 12 w 48"/>
                <a:gd name="T29" fmla="*/ 86 h 88"/>
                <a:gd name="T30" fmla="*/ 8 w 48"/>
                <a:gd name="T31" fmla="*/ 88 h 88"/>
                <a:gd name="T32" fmla="*/ 6 w 48"/>
                <a:gd name="T33" fmla="*/ 88 h 88"/>
                <a:gd name="T34" fmla="*/ 6 w 48"/>
                <a:gd name="T35" fmla="*/ 86 h 88"/>
                <a:gd name="T36" fmla="*/ 5 w 48"/>
                <a:gd name="T37" fmla="*/ 81 h 88"/>
                <a:gd name="T38" fmla="*/ 5 w 48"/>
                <a:gd name="T39" fmla="*/ 75 h 88"/>
                <a:gd name="T40" fmla="*/ 3 w 48"/>
                <a:gd name="T41" fmla="*/ 63 h 88"/>
                <a:gd name="T42" fmla="*/ 1 w 48"/>
                <a:gd name="T43" fmla="*/ 53 h 88"/>
                <a:gd name="T44" fmla="*/ 0 w 48"/>
                <a:gd name="T45" fmla="*/ 45 h 88"/>
                <a:gd name="T46" fmla="*/ 0 w 48"/>
                <a:gd name="T47" fmla="*/ 39 h 88"/>
                <a:gd name="T48" fmla="*/ 1 w 48"/>
                <a:gd name="T49" fmla="*/ 36 h 88"/>
                <a:gd name="T50" fmla="*/ 6 w 48"/>
                <a:gd name="T51" fmla="*/ 29 h 88"/>
                <a:gd name="T52" fmla="*/ 12 w 48"/>
                <a:gd name="T53" fmla="*/ 19 h 88"/>
                <a:gd name="T54" fmla="*/ 19 w 48"/>
                <a:gd name="T55" fmla="*/ 8 h 88"/>
                <a:gd name="T56" fmla="*/ 20 w 48"/>
                <a:gd name="T57" fmla="*/ 5 h 88"/>
                <a:gd name="T58" fmla="*/ 22 w 48"/>
                <a:gd name="T59" fmla="*/ 2 h 88"/>
                <a:gd name="T60" fmla="*/ 24 w 48"/>
                <a:gd name="T61" fmla="*/ 0 h 88"/>
                <a:gd name="T62" fmla="*/ 24 w 48"/>
                <a:gd name="T6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" h="88">
                  <a:moveTo>
                    <a:pt x="24" y="0"/>
                  </a:moveTo>
                  <a:lnTo>
                    <a:pt x="25" y="2"/>
                  </a:lnTo>
                  <a:lnTo>
                    <a:pt x="29" y="3"/>
                  </a:lnTo>
                  <a:lnTo>
                    <a:pt x="32" y="7"/>
                  </a:lnTo>
                  <a:lnTo>
                    <a:pt x="37" y="10"/>
                  </a:lnTo>
                  <a:lnTo>
                    <a:pt x="41" y="14"/>
                  </a:lnTo>
                  <a:lnTo>
                    <a:pt x="44" y="17"/>
                  </a:lnTo>
                  <a:lnTo>
                    <a:pt x="48" y="19"/>
                  </a:lnTo>
                  <a:lnTo>
                    <a:pt x="44" y="50"/>
                  </a:lnTo>
                  <a:lnTo>
                    <a:pt x="36" y="79"/>
                  </a:lnTo>
                  <a:lnTo>
                    <a:pt x="31" y="81"/>
                  </a:lnTo>
                  <a:lnTo>
                    <a:pt x="27" y="82"/>
                  </a:lnTo>
                  <a:lnTo>
                    <a:pt x="22" y="84"/>
                  </a:lnTo>
                  <a:lnTo>
                    <a:pt x="17" y="86"/>
                  </a:lnTo>
                  <a:lnTo>
                    <a:pt x="12" y="86"/>
                  </a:lnTo>
                  <a:lnTo>
                    <a:pt x="8" y="88"/>
                  </a:lnTo>
                  <a:lnTo>
                    <a:pt x="6" y="88"/>
                  </a:lnTo>
                  <a:lnTo>
                    <a:pt x="6" y="86"/>
                  </a:lnTo>
                  <a:lnTo>
                    <a:pt x="5" y="81"/>
                  </a:lnTo>
                  <a:lnTo>
                    <a:pt x="5" y="75"/>
                  </a:lnTo>
                  <a:lnTo>
                    <a:pt x="3" y="63"/>
                  </a:lnTo>
                  <a:lnTo>
                    <a:pt x="1" y="53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1" y="36"/>
                  </a:lnTo>
                  <a:lnTo>
                    <a:pt x="6" y="29"/>
                  </a:lnTo>
                  <a:lnTo>
                    <a:pt x="12" y="19"/>
                  </a:lnTo>
                  <a:lnTo>
                    <a:pt x="19" y="8"/>
                  </a:lnTo>
                  <a:lnTo>
                    <a:pt x="20" y="5"/>
                  </a:lnTo>
                  <a:lnTo>
                    <a:pt x="2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8" name="Freeform 315"/>
            <p:cNvSpPr>
              <a:spLocks/>
            </p:cNvSpPr>
            <p:nvPr/>
          </p:nvSpPr>
          <p:spPr bwMode="auto">
            <a:xfrm>
              <a:off x="7269648" y="3790200"/>
              <a:ext cx="104730" cy="112036"/>
            </a:xfrm>
            <a:custGeom>
              <a:avLst/>
              <a:gdLst>
                <a:gd name="T0" fmla="*/ 63 w 86"/>
                <a:gd name="T1" fmla="*/ 0 h 91"/>
                <a:gd name="T2" fmla="*/ 63 w 86"/>
                <a:gd name="T3" fmla="*/ 2 h 91"/>
                <a:gd name="T4" fmla="*/ 63 w 86"/>
                <a:gd name="T5" fmla="*/ 2 h 91"/>
                <a:gd name="T6" fmla="*/ 67 w 86"/>
                <a:gd name="T7" fmla="*/ 8 h 91"/>
                <a:gd name="T8" fmla="*/ 72 w 86"/>
                <a:gd name="T9" fmla="*/ 20 h 91"/>
                <a:gd name="T10" fmla="*/ 77 w 86"/>
                <a:gd name="T11" fmla="*/ 36 h 91"/>
                <a:gd name="T12" fmla="*/ 82 w 86"/>
                <a:gd name="T13" fmla="*/ 46 h 91"/>
                <a:gd name="T14" fmla="*/ 86 w 86"/>
                <a:gd name="T15" fmla="*/ 53 h 91"/>
                <a:gd name="T16" fmla="*/ 84 w 86"/>
                <a:gd name="T17" fmla="*/ 53 h 91"/>
                <a:gd name="T18" fmla="*/ 82 w 86"/>
                <a:gd name="T19" fmla="*/ 55 h 91"/>
                <a:gd name="T20" fmla="*/ 79 w 86"/>
                <a:gd name="T21" fmla="*/ 58 h 91"/>
                <a:gd name="T22" fmla="*/ 72 w 86"/>
                <a:gd name="T23" fmla="*/ 65 h 91"/>
                <a:gd name="T24" fmla="*/ 63 w 86"/>
                <a:gd name="T25" fmla="*/ 74 h 91"/>
                <a:gd name="T26" fmla="*/ 55 w 86"/>
                <a:gd name="T27" fmla="*/ 81 h 91"/>
                <a:gd name="T28" fmla="*/ 48 w 86"/>
                <a:gd name="T29" fmla="*/ 87 h 91"/>
                <a:gd name="T30" fmla="*/ 46 w 86"/>
                <a:gd name="T31" fmla="*/ 91 h 91"/>
                <a:gd name="T32" fmla="*/ 41 w 86"/>
                <a:gd name="T33" fmla="*/ 87 h 91"/>
                <a:gd name="T34" fmla="*/ 31 w 86"/>
                <a:gd name="T35" fmla="*/ 81 h 91"/>
                <a:gd name="T36" fmla="*/ 17 w 86"/>
                <a:gd name="T37" fmla="*/ 74 h 91"/>
                <a:gd name="T38" fmla="*/ 7 w 86"/>
                <a:gd name="T39" fmla="*/ 67 h 91"/>
                <a:gd name="T40" fmla="*/ 0 w 86"/>
                <a:gd name="T41" fmla="*/ 62 h 91"/>
                <a:gd name="T42" fmla="*/ 0 w 86"/>
                <a:gd name="T43" fmla="*/ 62 h 91"/>
                <a:gd name="T44" fmla="*/ 0 w 86"/>
                <a:gd name="T45" fmla="*/ 62 h 91"/>
                <a:gd name="T46" fmla="*/ 0 w 86"/>
                <a:gd name="T47" fmla="*/ 57 h 91"/>
                <a:gd name="T48" fmla="*/ 3 w 86"/>
                <a:gd name="T49" fmla="*/ 46 h 91"/>
                <a:gd name="T50" fmla="*/ 5 w 86"/>
                <a:gd name="T51" fmla="*/ 32 h 91"/>
                <a:gd name="T52" fmla="*/ 8 w 86"/>
                <a:gd name="T53" fmla="*/ 20 h 91"/>
                <a:gd name="T54" fmla="*/ 10 w 86"/>
                <a:gd name="T55" fmla="*/ 10 h 91"/>
                <a:gd name="T56" fmla="*/ 10 w 86"/>
                <a:gd name="T57" fmla="*/ 8 h 91"/>
                <a:gd name="T58" fmla="*/ 12 w 86"/>
                <a:gd name="T59" fmla="*/ 7 h 91"/>
                <a:gd name="T60" fmla="*/ 12 w 86"/>
                <a:gd name="T61" fmla="*/ 7 h 91"/>
                <a:gd name="T62" fmla="*/ 15 w 86"/>
                <a:gd name="T63" fmla="*/ 7 h 91"/>
                <a:gd name="T64" fmla="*/ 27 w 86"/>
                <a:gd name="T65" fmla="*/ 5 h 91"/>
                <a:gd name="T66" fmla="*/ 43 w 86"/>
                <a:gd name="T67" fmla="*/ 3 h 91"/>
                <a:gd name="T68" fmla="*/ 56 w 86"/>
                <a:gd name="T69" fmla="*/ 2 h 91"/>
                <a:gd name="T70" fmla="*/ 63 w 86"/>
                <a:gd name="T71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91">
                  <a:moveTo>
                    <a:pt x="63" y="0"/>
                  </a:moveTo>
                  <a:lnTo>
                    <a:pt x="63" y="2"/>
                  </a:lnTo>
                  <a:lnTo>
                    <a:pt x="63" y="2"/>
                  </a:lnTo>
                  <a:lnTo>
                    <a:pt x="67" y="8"/>
                  </a:lnTo>
                  <a:lnTo>
                    <a:pt x="72" y="20"/>
                  </a:lnTo>
                  <a:lnTo>
                    <a:pt x="77" y="36"/>
                  </a:lnTo>
                  <a:lnTo>
                    <a:pt x="82" y="46"/>
                  </a:lnTo>
                  <a:lnTo>
                    <a:pt x="86" y="53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79" y="58"/>
                  </a:lnTo>
                  <a:lnTo>
                    <a:pt x="72" y="65"/>
                  </a:lnTo>
                  <a:lnTo>
                    <a:pt x="63" y="74"/>
                  </a:lnTo>
                  <a:lnTo>
                    <a:pt x="55" y="81"/>
                  </a:lnTo>
                  <a:lnTo>
                    <a:pt x="48" y="87"/>
                  </a:lnTo>
                  <a:lnTo>
                    <a:pt x="46" y="91"/>
                  </a:lnTo>
                  <a:lnTo>
                    <a:pt x="41" y="87"/>
                  </a:lnTo>
                  <a:lnTo>
                    <a:pt x="31" y="81"/>
                  </a:lnTo>
                  <a:lnTo>
                    <a:pt x="17" y="74"/>
                  </a:lnTo>
                  <a:lnTo>
                    <a:pt x="7" y="67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3" y="46"/>
                  </a:lnTo>
                  <a:lnTo>
                    <a:pt x="5" y="32"/>
                  </a:lnTo>
                  <a:lnTo>
                    <a:pt x="8" y="2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5" y="7"/>
                  </a:lnTo>
                  <a:lnTo>
                    <a:pt x="27" y="5"/>
                  </a:lnTo>
                  <a:lnTo>
                    <a:pt x="43" y="3"/>
                  </a:lnTo>
                  <a:lnTo>
                    <a:pt x="56" y="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9" name="Freeform 316"/>
            <p:cNvSpPr>
              <a:spLocks/>
            </p:cNvSpPr>
            <p:nvPr/>
          </p:nvSpPr>
          <p:spPr bwMode="auto">
            <a:xfrm>
              <a:off x="7155178" y="3848653"/>
              <a:ext cx="68196" cy="102293"/>
            </a:xfrm>
            <a:custGeom>
              <a:avLst/>
              <a:gdLst>
                <a:gd name="T0" fmla="*/ 21 w 55"/>
                <a:gd name="T1" fmla="*/ 0 h 82"/>
                <a:gd name="T2" fmla="*/ 21 w 55"/>
                <a:gd name="T3" fmla="*/ 0 h 82"/>
                <a:gd name="T4" fmla="*/ 21 w 55"/>
                <a:gd name="T5" fmla="*/ 2 h 82"/>
                <a:gd name="T6" fmla="*/ 24 w 55"/>
                <a:gd name="T7" fmla="*/ 3 h 82"/>
                <a:gd name="T8" fmla="*/ 27 w 55"/>
                <a:gd name="T9" fmla="*/ 7 h 82"/>
                <a:gd name="T10" fmla="*/ 31 w 55"/>
                <a:gd name="T11" fmla="*/ 12 h 82"/>
                <a:gd name="T12" fmla="*/ 36 w 55"/>
                <a:gd name="T13" fmla="*/ 17 h 82"/>
                <a:gd name="T14" fmla="*/ 41 w 55"/>
                <a:gd name="T15" fmla="*/ 22 h 82"/>
                <a:gd name="T16" fmla="*/ 46 w 55"/>
                <a:gd name="T17" fmla="*/ 26 h 82"/>
                <a:gd name="T18" fmla="*/ 50 w 55"/>
                <a:gd name="T19" fmla="*/ 31 h 82"/>
                <a:gd name="T20" fmla="*/ 51 w 55"/>
                <a:gd name="T21" fmla="*/ 33 h 82"/>
                <a:gd name="T22" fmla="*/ 51 w 55"/>
                <a:gd name="T23" fmla="*/ 34 h 82"/>
                <a:gd name="T24" fmla="*/ 53 w 55"/>
                <a:gd name="T25" fmla="*/ 36 h 82"/>
                <a:gd name="T26" fmla="*/ 53 w 55"/>
                <a:gd name="T27" fmla="*/ 39 h 82"/>
                <a:gd name="T28" fmla="*/ 53 w 55"/>
                <a:gd name="T29" fmla="*/ 55 h 82"/>
                <a:gd name="T30" fmla="*/ 55 w 55"/>
                <a:gd name="T31" fmla="*/ 72 h 82"/>
                <a:gd name="T32" fmla="*/ 55 w 55"/>
                <a:gd name="T33" fmla="*/ 77 h 82"/>
                <a:gd name="T34" fmla="*/ 55 w 55"/>
                <a:gd name="T35" fmla="*/ 81 h 82"/>
                <a:gd name="T36" fmla="*/ 55 w 55"/>
                <a:gd name="T37" fmla="*/ 82 h 82"/>
                <a:gd name="T38" fmla="*/ 55 w 55"/>
                <a:gd name="T39" fmla="*/ 82 h 82"/>
                <a:gd name="T40" fmla="*/ 50 w 55"/>
                <a:gd name="T41" fmla="*/ 82 h 82"/>
                <a:gd name="T42" fmla="*/ 45 w 55"/>
                <a:gd name="T43" fmla="*/ 82 h 82"/>
                <a:gd name="T44" fmla="*/ 38 w 55"/>
                <a:gd name="T45" fmla="*/ 81 h 82"/>
                <a:gd name="T46" fmla="*/ 31 w 55"/>
                <a:gd name="T47" fmla="*/ 81 h 82"/>
                <a:gd name="T48" fmla="*/ 27 w 55"/>
                <a:gd name="T49" fmla="*/ 81 h 82"/>
                <a:gd name="T50" fmla="*/ 22 w 55"/>
                <a:gd name="T51" fmla="*/ 81 h 82"/>
                <a:gd name="T52" fmla="*/ 8 w 55"/>
                <a:gd name="T53" fmla="*/ 55 h 82"/>
                <a:gd name="T54" fmla="*/ 0 w 55"/>
                <a:gd name="T55" fmla="*/ 26 h 82"/>
                <a:gd name="T56" fmla="*/ 2 w 55"/>
                <a:gd name="T57" fmla="*/ 22 h 82"/>
                <a:gd name="T58" fmla="*/ 5 w 55"/>
                <a:gd name="T59" fmla="*/ 19 h 82"/>
                <a:gd name="T60" fmla="*/ 8 w 55"/>
                <a:gd name="T61" fmla="*/ 14 h 82"/>
                <a:gd name="T62" fmla="*/ 12 w 55"/>
                <a:gd name="T63" fmla="*/ 9 h 82"/>
                <a:gd name="T64" fmla="*/ 15 w 55"/>
                <a:gd name="T65" fmla="*/ 5 h 82"/>
                <a:gd name="T66" fmla="*/ 19 w 55"/>
                <a:gd name="T67" fmla="*/ 2 h 82"/>
                <a:gd name="T68" fmla="*/ 21 w 55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5" h="8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4" y="3"/>
                  </a:lnTo>
                  <a:lnTo>
                    <a:pt x="27" y="7"/>
                  </a:lnTo>
                  <a:lnTo>
                    <a:pt x="31" y="12"/>
                  </a:lnTo>
                  <a:lnTo>
                    <a:pt x="36" y="17"/>
                  </a:lnTo>
                  <a:lnTo>
                    <a:pt x="41" y="22"/>
                  </a:lnTo>
                  <a:lnTo>
                    <a:pt x="46" y="26"/>
                  </a:lnTo>
                  <a:lnTo>
                    <a:pt x="50" y="31"/>
                  </a:lnTo>
                  <a:lnTo>
                    <a:pt x="51" y="33"/>
                  </a:lnTo>
                  <a:lnTo>
                    <a:pt x="51" y="34"/>
                  </a:lnTo>
                  <a:lnTo>
                    <a:pt x="53" y="36"/>
                  </a:lnTo>
                  <a:lnTo>
                    <a:pt x="53" y="39"/>
                  </a:lnTo>
                  <a:lnTo>
                    <a:pt x="53" y="55"/>
                  </a:lnTo>
                  <a:lnTo>
                    <a:pt x="55" y="72"/>
                  </a:lnTo>
                  <a:lnTo>
                    <a:pt x="55" y="77"/>
                  </a:lnTo>
                  <a:lnTo>
                    <a:pt x="55" y="81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0" y="82"/>
                  </a:lnTo>
                  <a:lnTo>
                    <a:pt x="45" y="82"/>
                  </a:lnTo>
                  <a:lnTo>
                    <a:pt x="38" y="81"/>
                  </a:lnTo>
                  <a:lnTo>
                    <a:pt x="31" y="81"/>
                  </a:lnTo>
                  <a:lnTo>
                    <a:pt x="27" y="81"/>
                  </a:lnTo>
                  <a:lnTo>
                    <a:pt x="22" y="81"/>
                  </a:lnTo>
                  <a:lnTo>
                    <a:pt x="8" y="55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5" y="19"/>
                  </a:lnTo>
                  <a:lnTo>
                    <a:pt x="8" y="14"/>
                  </a:lnTo>
                  <a:lnTo>
                    <a:pt x="12" y="9"/>
                  </a:lnTo>
                  <a:lnTo>
                    <a:pt x="15" y="5"/>
                  </a:lnTo>
                  <a:lnTo>
                    <a:pt x="19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0" name="Rectangle 317"/>
            <p:cNvSpPr>
              <a:spLocks noChangeArrowheads="1"/>
            </p:cNvSpPr>
            <p:nvPr/>
          </p:nvSpPr>
          <p:spPr bwMode="auto">
            <a:xfrm>
              <a:off x="7184405" y="3999657"/>
              <a:ext cx="2436" cy="2436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251" name="Freeform 318"/>
          <p:cNvSpPr>
            <a:spLocks noEditPoints="1"/>
          </p:cNvSpPr>
          <p:nvPr/>
        </p:nvSpPr>
        <p:spPr bwMode="auto">
          <a:xfrm>
            <a:off x="2889196" y="4028366"/>
            <a:ext cx="648594" cy="648593"/>
          </a:xfrm>
          <a:custGeom>
            <a:avLst/>
            <a:gdLst>
              <a:gd name="T0" fmla="*/ 53 w 407"/>
              <a:gd name="T1" fmla="*/ 189 h 409"/>
              <a:gd name="T2" fmla="*/ 72 w 407"/>
              <a:gd name="T3" fmla="*/ 278 h 409"/>
              <a:gd name="T4" fmla="*/ 117 w 407"/>
              <a:gd name="T5" fmla="*/ 293 h 409"/>
              <a:gd name="T6" fmla="*/ 98 w 407"/>
              <a:gd name="T7" fmla="*/ 268 h 409"/>
              <a:gd name="T8" fmla="*/ 127 w 407"/>
              <a:gd name="T9" fmla="*/ 238 h 409"/>
              <a:gd name="T10" fmla="*/ 100 w 407"/>
              <a:gd name="T11" fmla="*/ 207 h 409"/>
              <a:gd name="T12" fmla="*/ 98 w 407"/>
              <a:gd name="T13" fmla="*/ 185 h 409"/>
              <a:gd name="T14" fmla="*/ 106 w 407"/>
              <a:gd name="T15" fmla="*/ 146 h 409"/>
              <a:gd name="T16" fmla="*/ 72 w 407"/>
              <a:gd name="T17" fmla="*/ 128 h 409"/>
              <a:gd name="T18" fmla="*/ 290 w 407"/>
              <a:gd name="T19" fmla="*/ 120 h 409"/>
              <a:gd name="T20" fmla="*/ 287 w 407"/>
              <a:gd name="T21" fmla="*/ 140 h 409"/>
              <a:gd name="T22" fmla="*/ 313 w 407"/>
              <a:gd name="T23" fmla="*/ 163 h 409"/>
              <a:gd name="T24" fmla="*/ 294 w 407"/>
              <a:gd name="T25" fmla="*/ 218 h 409"/>
              <a:gd name="T26" fmla="*/ 301 w 407"/>
              <a:gd name="T27" fmla="*/ 238 h 409"/>
              <a:gd name="T28" fmla="*/ 332 w 407"/>
              <a:gd name="T29" fmla="*/ 245 h 409"/>
              <a:gd name="T30" fmla="*/ 354 w 407"/>
              <a:gd name="T31" fmla="*/ 195 h 409"/>
              <a:gd name="T32" fmla="*/ 316 w 407"/>
              <a:gd name="T33" fmla="*/ 103 h 409"/>
              <a:gd name="T34" fmla="*/ 187 w 407"/>
              <a:gd name="T35" fmla="*/ 53 h 409"/>
              <a:gd name="T36" fmla="*/ 98 w 407"/>
              <a:gd name="T37" fmla="*/ 97 h 409"/>
              <a:gd name="T38" fmla="*/ 148 w 407"/>
              <a:gd name="T39" fmla="*/ 103 h 409"/>
              <a:gd name="T40" fmla="*/ 129 w 407"/>
              <a:gd name="T41" fmla="*/ 147 h 409"/>
              <a:gd name="T42" fmla="*/ 137 w 407"/>
              <a:gd name="T43" fmla="*/ 166 h 409"/>
              <a:gd name="T44" fmla="*/ 177 w 407"/>
              <a:gd name="T45" fmla="*/ 216 h 409"/>
              <a:gd name="T46" fmla="*/ 175 w 407"/>
              <a:gd name="T47" fmla="*/ 261 h 409"/>
              <a:gd name="T48" fmla="*/ 139 w 407"/>
              <a:gd name="T49" fmla="*/ 290 h 409"/>
              <a:gd name="T50" fmla="*/ 158 w 407"/>
              <a:gd name="T51" fmla="*/ 335 h 409"/>
              <a:gd name="T52" fmla="*/ 155 w 407"/>
              <a:gd name="T53" fmla="*/ 347 h 409"/>
              <a:gd name="T54" fmla="*/ 259 w 407"/>
              <a:gd name="T55" fmla="*/ 343 h 409"/>
              <a:gd name="T56" fmla="*/ 311 w 407"/>
              <a:gd name="T57" fmla="*/ 295 h 409"/>
              <a:gd name="T58" fmla="*/ 266 w 407"/>
              <a:gd name="T59" fmla="*/ 290 h 409"/>
              <a:gd name="T60" fmla="*/ 282 w 407"/>
              <a:gd name="T61" fmla="*/ 247 h 409"/>
              <a:gd name="T62" fmla="*/ 275 w 407"/>
              <a:gd name="T63" fmla="*/ 226 h 409"/>
              <a:gd name="T64" fmla="*/ 237 w 407"/>
              <a:gd name="T65" fmla="*/ 177 h 409"/>
              <a:gd name="T66" fmla="*/ 239 w 407"/>
              <a:gd name="T67" fmla="*/ 132 h 409"/>
              <a:gd name="T68" fmla="*/ 275 w 407"/>
              <a:gd name="T69" fmla="*/ 103 h 409"/>
              <a:gd name="T70" fmla="*/ 254 w 407"/>
              <a:gd name="T71" fmla="*/ 61 h 409"/>
              <a:gd name="T72" fmla="*/ 204 w 407"/>
              <a:gd name="T73" fmla="*/ 0 h 409"/>
              <a:gd name="T74" fmla="*/ 318 w 407"/>
              <a:gd name="T75" fmla="*/ 34 h 409"/>
              <a:gd name="T76" fmla="*/ 392 w 407"/>
              <a:gd name="T77" fmla="*/ 123 h 409"/>
              <a:gd name="T78" fmla="*/ 404 w 407"/>
              <a:gd name="T79" fmla="*/ 245 h 409"/>
              <a:gd name="T80" fmla="*/ 349 w 407"/>
              <a:gd name="T81" fmla="*/ 348 h 409"/>
              <a:gd name="T82" fmla="*/ 246 w 407"/>
              <a:gd name="T83" fmla="*/ 403 h 409"/>
              <a:gd name="T84" fmla="*/ 124 w 407"/>
              <a:gd name="T85" fmla="*/ 391 h 409"/>
              <a:gd name="T86" fmla="*/ 34 w 407"/>
              <a:gd name="T87" fmla="*/ 317 h 409"/>
              <a:gd name="T88" fmla="*/ 0 w 407"/>
              <a:gd name="T89" fmla="*/ 204 h 409"/>
              <a:gd name="T90" fmla="*/ 34 w 407"/>
              <a:gd name="T91" fmla="*/ 89 h 409"/>
              <a:gd name="T92" fmla="*/ 124 w 407"/>
              <a:gd name="T93" fmla="*/ 1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07" h="409">
                <a:moveTo>
                  <a:pt x="72" y="128"/>
                </a:moveTo>
                <a:lnTo>
                  <a:pt x="60" y="158"/>
                </a:lnTo>
                <a:lnTo>
                  <a:pt x="53" y="189"/>
                </a:lnTo>
                <a:lnTo>
                  <a:pt x="53" y="220"/>
                </a:lnTo>
                <a:lnTo>
                  <a:pt x="60" y="250"/>
                </a:lnTo>
                <a:lnTo>
                  <a:pt x="72" y="278"/>
                </a:lnTo>
                <a:lnTo>
                  <a:pt x="91" y="304"/>
                </a:lnTo>
                <a:lnTo>
                  <a:pt x="100" y="287"/>
                </a:lnTo>
                <a:lnTo>
                  <a:pt x="117" y="293"/>
                </a:lnTo>
                <a:lnTo>
                  <a:pt x="120" y="283"/>
                </a:lnTo>
                <a:lnTo>
                  <a:pt x="122" y="273"/>
                </a:lnTo>
                <a:lnTo>
                  <a:pt x="98" y="268"/>
                </a:lnTo>
                <a:lnTo>
                  <a:pt x="103" y="247"/>
                </a:lnTo>
                <a:lnTo>
                  <a:pt x="125" y="250"/>
                </a:lnTo>
                <a:lnTo>
                  <a:pt x="127" y="238"/>
                </a:lnTo>
                <a:lnTo>
                  <a:pt x="127" y="225"/>
                </a:lnTo>
                <a:lnTo>
                  <a:pt x="101" y="228"/>
                </a:lnTo>
                <a:lnTo>
                  <a:pt x="100" y="207"/>
                </a:lnTo>
                <a:lnTo>
                  <a:pt x="124" y="204"/>
                </a:lnTo>
                <a:lnTo>
                  <a:pt x="119" y="175"/>
                </a:lnTo>
                <a:lnTo>
                  <a:pt x="98" y="185"/>
                </a:lnTo>
                <a:lnTo>
                  <a:pt x="89" y="166"/>
                </a:lnTo>
                <a:lnTo>
                  <a:pt x="112" y="156"/>
                </a:lnTo>
                <a:lnTo>
                  <a:pt x="106" y="146"/>
                </a:lnTo>
                <a:lnTo>
                  <a:pt x="101" y="135"/>
                </a:lnTo>
                <a:lnTo>
                  <a:pt x="82" y="147"/>
                </a:lnTo>
                <a:lnTo>
                  <a:pt x="72" y="128"/>
                </a:lnTo>
                <a:close/>
                <a:moveTo>
                  <a:pt x="297" y="97"/>
                </a:moveTo>
                <a:lnTo>
                  <a:pt x="294" y="108"/>
                </a:lnTo>
                <a:lnTo>
                  <a:pt x="290" y="120"/>
                </a:lnTo>
                <a:lnTo>
                  <a:pt x="318" y="125"/>
                </a:lnTo>
                <a:lnTo>
                  <a:pt x="313" y="146"/>
                </a:lnTo>
                <a:lnTo>
                  <a:pt x="287" y="140"/>
                </a:lnTo>
                <a:lnTo>
                  <a:pt x="287" y="154"/>
                </a:lnTo>
                <a:lnTo>
                  <a:pt x="287" y="168"/>
                </a:lnTo>
                <a:lnTo>
                  <a:pt x="313" y="163"/>
                </a:lnTo>
                <a:lnTo>
                  <a:pt x="314" y="185"/>
                </a:lnTo>
                <a:lnTo>
                  <a:pt x="287" y="189"/>
                </a:lnTo>
                <a:lnTo>
                  <a:pt x="294" y="218"/>
                </a:lnTo>
                <a:lnTo>
                  <a:pt x="318" y="206"/>
                </a:lnTo>
                <a:lnTo>
                  <a:pt x="325" y="226"/>
                </a:lnTo>
                <a:lnTo>
                  <a:pt x="301" y="238"/>
                </a:lnTo>
                <a:lnTo>
                  <a:pt x="304" y="249"/>
                </a:lnTo>
                <a:lnTo>
                  <a:pt x="311" y="259"/>
                </a:lnTo>
                <a:lnTo>
                  <a:pt x="332" y="245"/>
                </a:lnTo>
                <a:lnTo>
                  <a:pt x="342" y="262"/>
                </a:lnTo>
                <a:lnTo>
                  <a:pt x="352" y="230"/>
                </a:lnTo>
                <a:lnTo>
                  <a:pt x="354" y="195"/>
                </a:lnTo>
                <a:lnTo>
                  <a:pt x="349" y="163"/>
                </a:lnTo>
                <a:lnTo>
                  <a:pt x="335" y="132"/>
                </a:lnTo>
                <a:lnTo>
                  <a:pt x="316" y="103"/>
                </a:lnTo>
                <a:lnTo>
                  <a:pt x="314" y="106"/>
                </a:lnTo>
                <a:lnTo>
                  <a:pt x="297" y="97"/>
                </a:lnTo>
                <a:close/>
                <a:moveTo>
                  <a:pt x="187" y="53"/>
                </a:moveTo>
                <a:lnTo>
                  <a:pt x="155" y="61"/>
                </a:lnTo>
                <a:lnTo>
                  <a:pt x="124" y="75"/>
                </a:lnTo>
                <a:lnTo>
                  <a:pt x="98" y="97"/>
                </a:lnTo>
                <a:lnTo>
                  <a:pt x="105" y="106"/>
                </a:lnTo>
                <a:lnTo>
                  <a:pt x="136" y="85"/>
                </a:lnTo>
                <a:lnTo>
                  <a:pt x="148" y="103"/>
                </a:lnTo>
                <a:lnTo>
                  <a:pt x="117" y="123"/>
                </a:lnTo>
                <a:lnTo>
                  <a:pt x="124" y="135"/>
                </a:lnTo>
                <a:lnTo>
                  <a:pt x="129" y="147"/>
                </a:lnTo>
                <a:lnTo>
                  <a:pt x="160" y="134"/>
                </a:lnTo>
                <a:lnTo>
                  <a:pt x="167" y="152"/>
                </a:lnTo>
                <a:lnTo>
                  <a:pt x="137" y="166"/>
                </a:lnTo>
                <a:lnTo>
                  <a:pt x="144" y="201"/>
                </a:lnTo>
                <a:lnTo>
                  <a:pt x="175" y="195"/>
                </a:lnTo>
                <a:lnTo>
                  <a:pt x="177" y="216"/>
                </a:lnTo>
                <a:lnTo>
                  <a:pt x="146" y="221"/>
                </a:lnTo>
                <a:lnTo>
                  <a:pt x="144" y="254"/>
                </a:lnTo>
                <a:lnTo>
                  <a:pt x="175" y="261"/>
                </a:lnTo>
                <a:lnTo>
                  <a:pt x="170" y="281"/>
                </a:lnTo>
                <a:lnTo>
                  <a:pt x="141" y="276"/>
                </a:lnTo>
                <a:lnTo>
                  <a:pt x="139" y="290"/>
                </a:lnTo>
                <a:lnTo>
                  <a:pt x="134" y="302"/>
                </a:lnTo>
                <a:lnTo>
                  <a:pt x="167" y="316"/>
                </a:lnTo>
                <a:lnTo>
                  <a:pt x="158" y="335"/>
                </a:lnTo>
                <a:lnTo>
                  <a:pt x="127" y="323"/>
                </a:lnTo>
                <a:lnTo>
                  <a:pt x="122" y="330"/>
                </a:lnTo>
                <a:lnTo>
                  <a:pt x="155" y="347"/>
                </a:lnTo>
                <a:lnTo>
                  <a:pt x="191" y="354"/>
                </a:lnTo>
                <a:lnTo>
                  <a:pt x="225" y="352"/>
                </a:lnTo>
                <a:lnTo>
                  <a:pt x="259" y="343"/>
                </a:lnTo>
                <a:lnTo>
                  <a:pt x="290" y="326"/>
                </a:lnTo>
                <a:lnTo>
                  <a:pt x="318" y="302"/>
                </a:lnTo>
                <a:lnTo>
                  <a:pt x="311" y="295"/>
                </a:lnTo>
                <a:lnTo>
                  <a:pt x="306" y="288"/>
                </a:lnTo>
                <a:lnTo>
                  <a:pt x="278" y="307"/>
                </a:lnTo>
                <a:lnTo>
                  <a:pt x="266" y="290"/>
                </a:lnTo>
                <a:lnTo>
                  <a:pt x="294" y="271"/>
                </a:lnTo>
                <a:lnTo>
                  <a:pt x="287" y="259"/>
                </a:lnTo>
                <a:lnTo>
                  <a:pt x="282" y="247"/>
                </a:lnTo>
                <a:lnTo>
                  <a:pt x="254" y="259"/>
                </a:lnTo>
                <a:lnTo>
                  <a:pt x="247" y="238"/>
                </a:lnTo>
                <a:lnTo>
                  <a:pt x="275" y="226"/>
                </a:lnTo>
                <a:lnTo>
                  <a:pt x="268" y="192"/>
                </a:lnTo>
                <a:lnTo>
                  <a:pt x="239" y="197"/>
                </a:lnTo>
                <a:lnTo>
                  <a:pt x="237" y="177"/>
                </a:lnTo>
                <a:lnTo>
                  <a:pt x="266" y="171"/>
                </a:lnTo>
                <a:lnTo>
                  <a:pt x="268" y="137"/>
                </a:lnTo>
                <a:lnTo>
                  <a:pt x="239" y="132"/>
                </a:lnTo>
                <a:lnTo>
                  <a:pt x="244" y="110"/>
                </a:lnTo>
                <a:lnTo>
                  <a:pt x="271" y="115"/>
                </a:lnTo>
                <a:lnTo>
                  <a:pt x="275" y="103"/>
                </a:lnTo>
                <a:lnTo>
                  <a:pt x="280" y="91"/>
                </a:lnTo>
                <a:lnTo>
                  <a:pt x="247" y="77"/>
                </a:lnTo>
                <a:lnTo>
                  <a:pt x="254" y="61"/>
                </a:lnTo>
                <a:lnTo>
                  <a:pt x="222" y="55"/>
                </a:lnTo>
                <a:lnTo>
                  <a:pt x="187" y="53"/>
                </a:lnTo>
                <a:close/>
                <a:moveTo>
                  <a:pt x="204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58"/>
                </a:lnTo>
                <a:lnTo>
                  <a:pt x="373" y="89"/>
                </a:lnTo>
                <a:lnTo>
                  <a:pt x="392" y="123"/>
                </a:lnTo>
                <a:lnTo>
                  <a:pt x="404" y="163"/>
                </a:lnTo>
                <a:lnTo>
                  <a:pt x="407" y="204"/>
                </a:lnTo>
                <a:lnTo>
                  <a:pt x="404" y="245"/>
                </a:lnTo>
                <a:lnTo>
                  <a:pt x="392" y="283"/>
                </a:lnTo>
                <a:lnTo>
                  <a:pt x="373" y="317"/>
                </a:lnTo>
                <a:lnTo>
                  <a:pt x="349" y="348"/>
                </a:lnTo>
                <a:lnTo>
                  <a:pt x="318" y="372"/>
                </a:lnTo>
                <a:lnTo>
                  <a:pt x="284" y="391"/>
                </a:lnTo>
                <a:lnTo>
                  <a:pt x="246" y="403"/>
                </a:lnTo>
                <a:lnTo>
                  <a:pt x="204" y="409"/>
                </a:lnTo>
                <a:lnTo>
                  <a:pt x="163" y="403"/>
                </a:lnTo>
                <a:lnTo>
                  <a:pt x="124" y="391"/>
                </a:lnTo>
                <a:lnTo>
                  <a:pt x="89" y="372"/>
                </a:lnTo>
                <a:lnTo>
                  <a:pt x="58" y="348"/>
                </a:lnTo>
                <a:lnTo>
                  <a:pt x="34" y="317"/>
                </a:lnTo>
                <a:lnTo>
                  <a:pt x="15" y="283"/>
                </a:lnTo>
                <a:lnTo>
                  <a:pt x="3" y="245"/>
                </a:lnTo>
                <a:lnTo>
                  <a:pt x="0" y="204"/>
                </a:lnTo>
                <a:lnTo>
                  <a:pt x="3" y="163"/>
                </a:lnTo>
                <a:lnTo>
                  <a:pt x="15" y="123"/>
                </a:lnTo>
                <a:lnTo>
                  <a:pt x="34" y="89"/>
                </a:lnTo>
                <a:lnTo>
                  <a:pt x="58" y="58"/>
                </a:lnTo>
                <a:lnTo>
                  <a:pt x="89" y="34"/>
                </a:lnTo>
                <a:lnTo>
                  <a:pt x="124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549" name="组合 1548"/>
          <p:cNvGrpSpPr/>
          <p:nvPr/>
        </p:nvGrpSpPr>
        <p:grpSpPr>
          <a:xfrm>
            <a:off x="3635023" y="4028366"/>
            <a:ext cx="651774" cy="648593"/>
            <a:chOff x="7057756" y="4204244"/>
            <a:chExt cx="499290" cy="496853"/>
          </a:xfrm>
        </p:grpSpPr>
        <p:sp>
          <p:nvSpPr>
            <p:cNvPr id="1295" name="Freeform 362"/>
            <p:cNvSpPr>
              <a:spLocks noEditPoints="1"/>
            </p:cNvSpPr>
            <p:nvPr/>
          </p:nvSpPr>
          <p:spPr bwMode="auto">
            <a:xfrm>
              <a:off x="7057756" y="4204244"/>
              <a:ext cx="499290" cy="496853"/>
            </a:xfrm>
            <a:custGeom>
              <a:avLst/>
              <a:gdLst>
                <a:gd name="T0" fmla="*/ 284 w 409"/>
                <a:gd name="T1" fmla="*/ 299 h 409"/>
                <a:gd name="T2" fmla="*/ 270 w 409"/>
                <a:gd name="T3" fmla="*/ 311 h 409"/>
                <a:gd name="T4" fmla="*/ 292 w 409"/>
                <a:gd name="T5" fmla="*/ 305 h 409"/>
                <a:gd name="T6" fmla="*/ 297 w 409"/>
                <a:gd name="T7" fmla="*/ 224 h 409"/>
                <a:gd name="T8" fmla="*/ 272 w 409"/>
                <a:gd name="T9" fmla="*/ 241 h 409"/>
                <a:gd name="T10" fmla="*/ 270 w 409"/>
                <a:gd name="T11" fmla="*/ 274 h 409"/>
                <a:gd name="T12" fmla="*/ 282 w 409"/>
                <a:gd name="T13" fmla="*/ 272 h 409"/>
                <a:gd name="T14" fmla="*/ 289 w 409"/>
                <a:gd name="T15" fmla="*/ 277 h 409"/>
                <a:gd name="T16" fmla="*/ 297 w 409"/>
                <a:gd name="T17" fmla="*/ 279 h 409"/>
                <a:gd name="T18" fmla="*/ 306 w 409"/>
                <a:gd name="T19" fmla="*/ 274 h 409"/>
                <a:gd name="T20" fmla="*/ 316 w 409"/>
                <a:gd name="T21" fmla="*/ 256 h 409"/>
                <a:gd name="T22" fmla="*/ 308 w 409"/>
                <a:gd name="T23" fmla="*/ 227 h 409"/>
                <a:gd name="T24" fmla="*/ 105 w 409"/>
                <a:gd name="T25" fmla="*/ 195 h 409"/>
                <a:gd name="T26" fmla="*/ 132 w 409"/>
                <a:gd name="T27" fmla="*/ 214 h 409"/>
                <a:gd name="T28" fmla="*/ 143 w 409"/>
                <a:gd name="T29" fmla="*/ 189 h 409"/>
                <a:gd name="T30" fmla="*/ 170 w 409"/>
                <a:gd name="T31" fmla="*/ 150 h 409"/>
                <a:gd name="T32" fmla="*/ 150 w 409"/>
                <a:gd name="T33" fmla="*/ 167 h 409"/>
                <a:gd name="T34" fmla="*/ 150 w 409"/>
                <a:gd name="T35" fmla="*/ 210 h 409"/>
                <a:gd name="T36" fmla="*/ 148 w 409"/>
                <a:gd name="T37" fmla="*/ 238 h 409"/>
                <a:gd name="T38" fmla="*/ 163 w 409"/>
                <a:gd name="T39" fmla="*/ 281 h 409"/>
                <a:gd name="T40" fmla="*/ 153 w 409"/>
                <a:gd name="T41" fmla="*/ 303 h 409"/>
                <a:gd name="T42" fmla="*/ 177 w 409"/>
                <a:gd name="T43" fmla="*/ 291 h 409"/>
                <a:gd name="T44" fmla="*/ 186 w 409"/>
                <a:gd name="T45" fmla="*/ 239 h 409"/>
                <a:gd name="T46" fmla="*/ 193 w 409"/>
                <a:gd name="T47" fmla="*/ 255 h 409"/>
                <a:gd name="T48" fmla="*/ 182 w 409"/>
                <a:gd name="T49" fmla="*/ 299 h 409"/>
                <a:gd name="T50" fmla="*/ 201 w 409"/>
                <a:gd name="T51" fmla="*/ 299 h 409"/>
                <a:gd name="T52" fmla="*/ 215 w 409"/>
                <a:gd name="T53" fmla="*/ 236 h 409"/>
                <a:gd name="T54" fmla="*/ 289 w 409"/>
                <a:gd name="T55" fmla="*/ 227 h 409"/>
                <a:gd name="T56" fmla="*/ 316 w 409"/>
                <a:gd name="T57" fmla="*/ 229 h 409"/>
                <a:gd name="T58" fmla="*/ 327 w 409"/>
                <a:gd name="T59" fmla="*/ 255 h 409"/>
                <a:gd name="T60" fmla="*/ 306 w 409"/>
                <a:gd name="T61" fmla="*/ 310 h 409"/>
                <a:gd name="T62" fmla="*/ 328 w 409"/>
                <a:gd name="T63" fmla="*/ 308 h 409"/>
                <a:gd name="T64" fmla="*/ 340 w 409"/>
                <a:gd name="T65" fmla="*/ 262 h 409"/>
                <a:gd name="T66" fmla="*/ 340 w 409"/>
                <a:gd name="T67" fmla="*/ 219 h 409"/>
                <a:gd name="T68" fmla="*/ 352 w 409"/>
                <a:gd name="T69" fmla="*/ 160 h 409"/>
                <a:gd name="T70" fmla="*/ 193 w 409"/>
                <a:gd name="T71" fmla="*/ 134 h 409"/>
                <a:gd name="T72" fmla="*/ 93 w 409"/>
                <a:gd name="T73" fmla="*/ 124 h 409"/>
                <a:gd name="T74" fmla="*/ 57 w 409"/>
                <a:gd name="T75" fmla="*/ 124 h 409"/>
                <a:gd name="T76" fmla="*/ 95 w 409"/>
                <a:gd name="T77" fmla="*/ 148 h 409"/>
                <a:gd name="T78" fmla="*/ 105 w 409"/>
                <a:gd name="T79" fmla="*/ 191 h 409"/>
                <a:gd name="T80" fmla="*/ 143 w 409"/>
                <a:gd name="T81" fmla="*/ 188 h 409"/>
                <a:gd name="T82" fmla="*/ 153 w 409"/>
                <a:gd name="T83" fmla="*/ 148 h 409"/>
                <a:gd name="T84" fmla="*/ 187 w 409"/>
                <a:gd name="T85" fmla="*/ 134 h 409"/>
                <a:gd name="T86" fmla="*/ 174 w 409"/>
                <a:gd name="T87" fmla="*/ 119 h 409"/>
                <a:gd name="T88" fmla="*/ 153 w 409"/>
                <a:gd name="T89" fmla="*/ 114 h 409"/>
                <a:gd name="T90" fmla="*/ 150 w 409"/>
                <a:gd name="T91" fmla="*/ 104 h 409"/>
                <a:gd name="T92" fmla="*/ 124 w 409"/>
                <a:gd name="T93" fmla="*/ 107 h 409"/>
                <a:gd name="T94" fmla="*/ 98 w 409"/>
                <a:gd name="T95" fmla="*/ 109 h 409"/>
                <a:gd name="T96" fmla="*/ 246 w 409"/>
                <a:gd name="T97" fmla="*/ 4 h 409"/>
                <a:gd name="T98" fmla="*/ 406 w 409"/>
                <a:gd name="T99" fmla="*/ 164 h 409"/>
                <a:gd name="T100" fmla="*/ 320 w 409"/>
                <a:gd name="T101" fmla="*/ 375 h 409"/>
                <a:gd name="T102" fmla="*/ 91 w 409"/>
                <a:gd name="T103" fmla="*/ 375 h 409"/>
                <a:gd name="T104" fmla="*/ 5 w 409"/>
                <a:gd name="T105" fmla="*/ 164 h 409"/>
                <a:gd name="T106" fmla="*/ 163 w 409"/>
                <a:gd name="T107" fmla="*/ 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9" h="409">
                  <a:moveTo>
                    <a:pt x="297" y="284"/>
                  </a:moveTo>
                  <a:lnTo>
                    <a:pt x="294" y="284"/>
                  </a:lnTo>
                  <a:lnTo>
                    <a:pt x="291" y="284"/>
                  </a:lnTo>
                  <a:lnTo>
                    <a:pt x="287" y="286"/>
                  </a:lnTo>
                  <a:lnTo>
                    <a:pt x="285" y="286"/>
                  </a:lnTo>
                  <a:lnTo>
                    <a:pt x="284" y="299"/>
                  </a:lnTo>
                  <a:lnTo>
                    <a:pt x="279" y="299"/>
                  </a:lnTo>
                  <a:lnTo>
                    <a:pt x="275" y="303"/>
                  </a:lnTo>
                  <a:lnTo>
                    <a:pt x="273" y="305"/>
                  </a:lnTo>
                  <a:lnTo>
                    <a:pt x="272" y="308"/>
                  </a:lnTo>
                  <a:lnTo>
                    <a:pt x="270" y="310"/>
                  </a:lnTo>
                  <a:lnTo>
                    <a:pt x="270" y="311"/>
                  </a:lnTo>
                  <a:lnTo>
                    <a:pt x="270" y="313"/>
                  </a:lnTo>
                  <a:lnTo>
                    <a:pt x="270" y="315"/>
                  </a:lnTo>
                  <a:lnTo>
                    <a:pt x="294" y="315"/>
                  </a:lnTo>
                  <a:lnTo>
                    <a:pt x="294" y="311"/>
                  </a:lnTo>
                  <a:lnTo>
                    <a:pt x="294" y="308"/>
                  </a:lnTo>
                  <a:lnTo>
                    <a:pt x="292" y="305"/>
                  </a:lnTo>
                  <a:lnTo>
                    <a:pt x="292" y="301"/>
                  </a:lnTo>
                  <a:lnTo>
                    <a:pt x="292" y="301"/>
                  </a:lnTo>
                  <a:lnTo>
                    <a:pt x="296" y="299"/>
                  </a:lnTo>
                  <a:lnTo>
                    <a:pt x="297" y="284"/>
                  </a:lnTo>
                  <a:lnTo>
                    <a:pt x="297" y="284"/>
                  </a:lnTo>
                  <a:close/>
                  <a:moveTo>
                    <a:pt x="297" y="224"/>
                  </a:moveTo>
                  <a:lnTo>
                    <a:pt x="297" y="226"/>
                  </a:lnTo>
                  <a:lnTo>
                    <a:pt x="296" y="227"/>
                  </a:lnTo>
                  <a:lnTo>
                    <a:pt x="291" y="231"/>
                  </a:lnTo>
                  <a:lnTo>
                    <a:pt x="285" y="234"/>
                  </a:lnTo>
                  <a:lnTo>
                    <a:pt x="280" y="238"/>
                  </a:lnTo>
                  <a:lnTo>
                    <a:pt x="272" y="241"/>
                  </a:lnTo>
                  <a:lnTo>
                    <a:pt x="263" y="243"/>
                  </a:lnTo>
                  <a:lnTo>
                    <a:pt x="263" y="244"/>
                  </a:lnTo>
                  <a:lnTo>
                    <a:pt x="263" y="251"/>
                  </a:lnTo>
                  <a:lnTo>
                    <a:pt x="265" y="258"/>
                  </a:lnTo>
                  <a:lnTo>
                    <a:pt x="270" y="263"/>
                  </a:lnTo>
                  <a:lnTo>
                    <a:pt x="270" y="274"/>
                  </a:lnTo>
                  <a:lnTo>
                    <a:pt x="270" y="275"/>
                  </a:lnTo>
                  <a:lnTo>
                    <a:pt x="273" y="277"/>
                  </a:lnTo>
                  <a:lnTo>
                    <a:pt x="275" y="275"/>
                  </a:lnTo>
                  <a:lnTo>
                    <a:pt x="277" y="274"/>
                  </a:lnTo>
                  <a:lnTo>
                    <a:pt x="277" y="270"/>
                  </a:lnTo>
                  <a:lnTo>
                    <a:pt x="282" y="272"/>
                  </a:lnTo>
                  <a:lnTo>
                    <a:pt x="282" y="277"/>
                  </a:lnTo>
                  <a:lnTo>
                    <a:pt x="282" y="279"/>
                  </a:lnTo>
                  <a:lnTo>
                    <a:pt x="285" y="281"/>
                  </a:lnTo>
                  <a:lnTo>
                    <a:pt x="285" y="281"/>
                  </a:lnTo>
                  <a:lnTo>
                    <a:pt x="289" y="279"/>
                  </a:lnTo>
                  <a:lnTo>
                    <a:pt x="289" y="277"/>
                  </a:lnTo>
                  <a:lnTo>
                    <a:pt x="289" y="274"/>
                  </a:lnTo>
                  <a:lnTo>
                    <a:pt x="291" y="274"/>
                  </a:lnTo>
                  <a:lnTo>
                    <a:pt x="296" y="274"/>
                  </a:lnTo>
                  <a:lnTo>
                    <a:pt x="296" y="277"/>
                  </a:lnTo>
                  <a:lnTo>
                    <a:pt x="297" y="279"/>
                  </a:lnTo>
                  <a:lnTo>
                    <a:pt x="297" y="279"/>
                  </a:lnTo>
                  <a:lnTo>
                    <a:pt x="299" y="281"/>
                  </a:lnTo>
                  <a:lnTo>
                    <a:pt x="303" y="279"/>
                  </a:lnTo>
                  <a:lnTo>
                    <a:pt x="304" y="277"/>
                  </a:lnTo>
                  <a:lnTo>
                    <a:pt x="304" y="270"/>
                  </a:lnTo>
                  <a:lnTo>
                    <a:pt x="306" y="269"/>
                  </a:lnTo>
                  <a:lnTo>
                    <a:pt x="306" y="274"/>
                  </a:lnTo>
                  <a:lnTo>
                    <a:pt x="308" y="275"/>
                  </a:lnTo>
                  <a:lnTo>
                    <a:pt x="309" y="277"/>
                  </a:lnTo>
                  <a:lnTo>
                    <a:pt x="313" y="275"/>
                  </a:lnTo>
                  <a:lnTo>
                    <a:pt x="313" y="274"/>
                  </a:lnTo>
                  <a:lnTo>
                    <a:pt x="313" y="262"/>
                  </a:lnTo>
                  <a:lnTo>
                    <a:pt x="316" y="256"/>
                  </a:lnTo>
                  <a:lnTo>
                    <a:pt x="318" y="251"/>
                  </a:lnTo>
                  <a:lnTo>
                    <a:pt x="320" y="244"/>
                  </a:lnTo>
                  <a:lnTo>
                    <a:pt x="318" y="238"/>
                  </a:lnTo>
                  <a:lnTo>
                    <a:pt x="316" y="234"/>
                  </a:lnTo>
                  <a:lnTo>
                    <a:pt x="313" y="229"/>
                  </a:lnTo>
                  <a:lnTo>
                    <a:pt x="308" y="227"/>
                  </a:lnTo>
                  <a:lnTo>
                    <a:pt x="303" y="226"/>
                  </a:lnTo>
                  <a:lnTo>
                    <a:pt x="297" y="224"/>
                  </a:lnTo>
                  <a:close/>
                  <a:moveTo>
                    <a:pt x="117" y="186"/>
                  </a:moveTo>
                  <a:lnTo>
                    <a:pt x="112" y="186"/>
                  </a:lnTo>
                  <a:lnTo>
                    <a:pt x="108" y="189"/>
                  </a:lnTo>
                  <a:lnTo>
                    <a:pt x="105" y="195"/>
                  </a:lnTo>
                  <a:lnTo>
                    <a:pt x="103" y="200"/>
                  </a:lnTo>
                  <a:lnTo>
                    <a:pt x="105" y="205"/>
                  </a:lnTo>
                  <a:lnTo>
                    <a:pt x="108" y="210"/>
                  </a:lnTo>
                  <a:lnTo>
                    <a:pt x="112" y="214"/>
                  </a:lnTo>
                  <a:lnTo>
                    <a:pt x="117" y="214"/>
                  </a:lnTo>
                  <a:lnTo>
                    <a:pt x="132" y="214"/>
                  </a:lnTo>
                  <a:lnTo>
                    <a:pt x="138" y="214"/>
                  </a:lnTo>
                  <a:lnTo>
                    <a:pt x="143" y="210"/>
                  </a:lnTo>
                  <a:lnTo>
                    <a:pt x="146" y="205"/>
                  </a:lnTo>
                  <a:lnTo>
                    <a:pt x="146" y="200"/>
                  </a:lnTo>
                  <a:lnTo>
                    <a:pt x="146" y="195"/>
                  </a:lnTo>
                  <a:lnTo>
                    <a:pt x="143" y="189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17" y="186"/>
                  </a:lnTo>
                  <a:close/>
                  <a:moveTo>
                    <a:pt x="193" y="134"/>
                  </a:moveTo>
                  <a:lnTo>
                    <a:pt x="184" y="143"/>
                  </a:lnTo>
                  <a:lnTo>
                    <a:pt x="170" y="150"/>
                  </a:lnTo>
                  <a:lnTo>
                    <a:pt x="157" y="152"/>
                  </a:lnTo>
                  <a:lnTo>
                    <a:pt x="157" y="153"/>
                  </a:lnTo>
                  <a:lnTo>
                    <a:pt x="157" y="157"/>
                  </a:lnTo>
                  <a:lnTo>
                    <a:pt x="155" y="160"/>
                  </a:lnTo>
                  <a:lnTo>
                    <a:pt x="153" y="164"/>
                  </a:lnTo>
                  <a:lnTo>
                    <a:pt x="150" y="167"/>
                  </a:lnTo>
                  <a:lnTo>
                    <a:pt x="148" y="188"/>
                  </a:lnTo>
                  <a:lnTo>
                    <a:pt x="148" y="189"/>
                  </a:lnTo>
                  <a:lnTo>
                    <a:pt x="151" y="195"/>
                  </a:lnTo>
                  <a:lnTo>
                    <a:pt x="151" y="200"/>
                  </a:lnTo>
                  <a:lnTo>
                    <a:pt x="151" y="205"/>
                  </a:lnTo>
                  <a:lnTo>
                    <a:pt x="150" y="210"/>
                  </a:lnTo>
                  <a:lnTo>
                    <a:pt x="146" y="214"/>
                  </a:lnTo>
                  <a:lnTo>
                    <a:pt x="143" y="217"/>
                  </a:lnTo>
                  <a:lnTo>
                    <a:pt x="138" y="219"/>
                  </a:lnTo>
                  <a:lnTo>
                    <a:pt x="132" y="219"/>
                  </a:lnTo>
                  <a:lnTo>
                    <a:pt x="139" y="231"/>
                  </a:lnTo>
                  <a:lnTo>
                    <a:pt x="148" y="238"/>
                  </a:lnTo>
                  <a:lnTo>
                    <a:pt x="155" y="239"/>
                  </a:lnTo>
                  <a:lnTo>
                    <a:pt x="160" y="239"/>
                  </a:lnTo>
                  <a:lnTo>
                    <a:pt x="163" y="239"/>
                  </a:lnTo>
                  <a:lnTo>
                    <a:pt x="160" y="253"/>
                  </a:lnTo>
                  <a:lnTo>
                    <a:pt x="162" y="267"/>
                  </a:lnTo>
                  <a:lnTo>
                    <a:pt x="163" y="281"/>
                  </a:lnTo>
                  <a:lnTo>
                    <a:pt x="165" y="291"/>
                  </a:lnTo>
                  <a:lnTo>
                    <a:pt x="165" y="294"/>
                  </a:lnTo>
                  <a:lnTo>
                    <a:pt x="162" y="294"/>
                  </a:lnTo>
                  <a:lnTo>
                    <a:pt x="158" y="298"/>
                  </a:lnTo>
                  <a:lnTo>
                    <a:pt x="155" y="301"/>
                  </a:lnTo>
                  <a:lnTo>
                    <a:pt x="153" y="303"/>
                  </a:lnTo>
                  <a:lnTo>
                    <a:pt x="151" y="306"/>
                  </a:lnTo>
                  <a:lnTo>
                    <a:pt x="151" y="306"/>
                  </a:lnTo>
                  <a:lnTo>
                    <a:pt x="175" y="306"/>
                  </a:lnTo>
                  <a:lnTo>
                    <a:pt x="175" y="298"/>
                  </a:lnTo>
                  <a:lnTo>
                    <a:pt x="179" y="293"/>
                  </a:lnTo>
                  <a:lnTo>
                    <a:pt x="177" y="291"/>
                  </a:lnTo>
                  <a:lnTo>
                    <a:pt x="175" y="284"/>
                  </a:lnTo>
                  <a:lnTo>
                    <a:pt x="175" y="272"/>
                  </a:lnTo>
                  <a:lnTo>
                    <a:pt x="179" y="255"/>
                  </a:lnTo>
                  <a:lnTo>
                    <a:pt x="182" y="246"/>
                  </a:lnTo>
                  <a:lnTo>
                    <a:pt x="184" y="241"/>
                  </a:lnTo>
                  <a:lnTo>
                    <a:pt x="186" y="239"/>
                  </a:lnTo>
                  <a:lnTo>
                    <a:pt x="187" y="238"/>
                  </a:lnTo>
                  <a:lnTo>
                    <a:pt x="189" y="239"/>
                  </a:lnTo>
                  <a:lnTo>
                    <a:pt x="191" y="243"/>
                  </a:lnTo>
                  <a:lnTo>
                    <a:pt x="191" y="246"/>
                  </a:lnTo>
                  <a:lnTo>
                    <a:pt x="193" y="250"/>
                  </a:lnTo>
                  <a:lnTo>
                    <a:pt x="193" y="255"/>
                  </a:lnTo>
                  <a:lnTo>
                    <a:pt x="193" y="267"/>
                  </a:lnTo>
                  <a:lnTo>
                    <a:pt x="193" y="281"/>
                  </a:lnTo>
                  <a:lnTo>
                    <a:pt x="191" y="289"/>
                  </a:lnTo>
                  <a:lnTo>
                    <a:pt x="191" y="294"/>
                  </a:lnTo>
                  <a:lnTo>
                    <a:pt x="186" y="296"/>
                  </a:lnTo>
                  <a:lnTo>
                    <a:pt x="182" y="299"/>
                  </a:lnTo>
                  <a:lnTo>
                    <a:pt x="181" y="303"/>
                  </a:lnTo>
                  <a:lnTo>
                    <a:pt x="179" y="305"/>
                  </a:lnTo>
                  <a:lnTo>
                    <a:pt x="179" y="308"/>
                  </a:lnTo>
                  <a:lnTo>
                    <a:pt x="179" y="308"/>
                  </a:lnTo>
                  <a:lnTo>
                    <a:pt x="201" y="308"/>
                  </a:lnTo>
                  <a:lnTo>
                    <a:pt x="201" y="299"/>
                  </a:lnTo>
                  <a:lnTo>
                    <a:pt x="205" y="296"/>
                  </a:lnTo>
                  <a:lnTo>
                    <a:pt x="208" y="253"/>
                  </a:lnTo>
                  <a:lnTo>
                    <a:pt x="208" y="246"/>
                  </a:lnTo>
                  <a:lnTo>
                    <a:pt x="210" y="241"/>
                  </a:lnTo>
                  <a:lnTo>
                    <a:pt x="212" y="238"/>
                  </a:lnTo>
                  <a:lnTo>
                    <a:pt x="215" y="236"/>
                  </a:lnTo>
                  <a:lnTo>
                    <a:pt x="215" y="234"/>
                  </a:lnTo>
                  <a:lnTo>
                    <a:pt x="217" y="234"/>
                  </a:lnTo>
                  <a:lnTo>
                    <a:pt x="242" y="239"/>
                  </a:lnTo>
                  <a:lnTo>
                    <a:pt x="263" y="238"/>
                  </a:lnTo>
                  <a:lnTo>
                    <a:pt x="279" y="234"/>
                  </a:lnTo>
                  <a:lnTo>
                    <a:pt x="289" y="227"/>
                  </a:lnTo>
                  <a:lnTo>
                    <a:pt x="296" y="222"/>
                  </a:lnTo>
                  <a:lnTo>
                    <a:pt x="297" y="220"/>
                  </a:lnTo>
                  <a:lnTo>
                    <a:pt x="303" y="220"/>
                  </a:lnTo>
                  <a:lnTo>
                    <a:pt x="308" y="222"/>
                  </a:lnTo>
                  <a:lnTo>
                    <a:pt x="313" y="224"/>
                  </a:lnTo>
                  <a:lnTo>
                    <a:pt x="316" y="229"/>
                  </a:lnTo>
                  <a:lnTo>
                    <a:pt x="318" y="234"/>
                  </a:lnTo>
                  <a:lnTo>
                    <a:pt x="322" y="239"/>
                  </a:lnTo>
                  <a:lnTo>
                    <a:pt x="323" y="244"/>
                  </a:lnTo>
                  <a:lnTo>
                    <a:pt x="325" y="250"/>
                  </a:lnTo>
                  <a:lnTo>
                    <a:pt x="325" y="253"/>
                  </a:lnTo>
                  <a:lnTo>
                    <a:pt x="327" y="255"/>
                  </a:lnTo>
                  <a:lnTo>
                    <a:pt x="320" y="299"/>
                  </a:lnTo>
                  <a:lnTo>
                    <a:pt x="315" y="301"/>
                  </a:lnTo>
                  <a:lnTo>
                    <a:pt x="311" y="303"/>
                  </a:lnTo>
                  <a:lnTo>
                    <a:pt x="308" y="305"/>
                  </a:lnTo>
                  <a:lnTo>
                    <a:pt x="306" y="308"/>
                  </a:lnTo>
                  <a:lnTo>
                    <a:pt x="306" y="310"/>
                  </a:lnTo>
                  <a:lnTo>
                    <a:pt x="304" y="313"/>
                  </a:lnTo>
                  <a:lnTo>
                    <a:pt x="304" y="313"/>
                  </a:lnTo>
                  <a:lnTo>
                    <a:pt x="304" y="315"/>
                  </a:lnTo>
                  <a:lnTo>
                    <a:pt x="328" y="315"/>
                  </a:lnTo>
                  <a:lnTo>
                    <a:pt x="328" y="311"/>
                  </a:lnTo>
                  <a:lnTo>
                    <a:pt x="328" y="308"/>
                  </a:lnTo>
                  <a:lnTo>
                    <a:pt x="328" y="305"/>
                  </a:lnTo>
                  <a:lnTo>
                    <a:pt x="327" y="303"/>
                  </a:lnTo>
                  <a:lnTo>
                    <a:pt x="327" y="301"/>
                  </a:lnTo>
                  <a:lnTo>
                    <a:pt x="330" y="299"/>
                  </a:lnTo>
                  <a:lnTo>
                    <a:pt x="339" y="265"/>
                  </a:lnTo>
                  <a:lnTo>
                    <a:pt x="340" y="262"/>
                  </a:lnTo>
                  <a:lnTo>
                    <a:pt x="344" y="255"/>
                  </a:lnTo>
                  <a:lnTo>
                    <a:pt x="346" y="243"/>
                  </a:lnTo>
                  <a:lnTo>
                    <a:pt x="344" y="234"/>
                  </a:lnTo>
                  <a:lnTo>
                    <a:pt x="342" y="229"/>
                  </a:lnTo>
                  <a:lnTo>
                    <a:pt x="340" y="224"/>
                  </a:lnTo>
                  <a:lnTo>
                    <a:pt x="340" y="219"/>
                  </a:lnTo>
                  <a:lnTo>
                    <a:pt x="342" y="214"/>
                  </a:lnTo>
                  <a:lnTo>
                    <a:pt x="342" y="212"/>
                  </a:lnTo>
                  <a:lnTo>
                    <a:pt x="342" y="210"/>
                  </a:lnTo>
                  <a:lnTo>
                    <a:pt x="351" y="189"/>
                  </a:lnTo>
                  <a:lnTo>
                    <a:pt x="354" y="174"/>
                  </a:lnTo>
                  <a:lnTo>
                    <a:pt x="352" y="160"/>
                  </a:lnTo>
                  <a:lnTo>
                    <a:pt x="349" y="150"/>
                  </a:lnTo>
                  <a:lnTo>
                    <a:pt x="342" y="143"/>
                  </a:lnTo>
                  <a:lnTo>
                    <a:pt x="337" y="138"/>
                  </a:lnTo>
                  <a:lnTo>
                    <a:pt x="332" y="134"/>
                  </a:lnTo>
                  <a:lnTo>
                    <a:pt x="330" y="134"/>
                  </a:lnTo>
                  <a:lnTo>
                    <a:pt x="193" y="134"/>
                  </a:lnTo>
                  <a:close/>
                  <a:moveTo>
                    <a:pt x="93" y="95"/>
                  </a:moveTo>
                  <a:lnTo>
                    <a:pt x="91" y="102"/>
                  </a:lnTo>
                  <a:lnTo>
                    <a:pt x="91" y="109"/>
                  </a:lnTo>
                  <a:lnTo>
                    <a:pt x="93" y="116"/>
                  </a:lnTo>
                  <a:lnTo>
                    <a:pt x="95" y="121"/>
                  </a:lnTo>
                  <a:lnTo>
                    <a:pt x="93" y="124"/>
                  </a:lnTo>
                  <a:lnTo>
                    <a:pt x="91" y="129"/>
                  </a:lnTo>
                  <a:lnTo>
                    <a:pt x="89" y="126"/>
                  </a:lnTo>
                  <a:lnTo>
                    <a:pt x="83" y="122"/>
                  </a:lnTo>
                  <a:lnTo>
                    <a:pt x="74" y="119"/>
                  </a:lnTo>
                  <a:lnTo>
                    <a:pt x="62" y="121"/>
                  </a:lnTo>
                  <a:lnTo>
                    <a:pt x="57" y="124"/>
                  </a:lnTo>
                  <a:lnTo>
                    <a:pt x="57" y="129"/>
                  </a:lnTo>
                  <a:lnTo>
                    <a:pt x="62" y="136"/>
                  </a:lnTo>
                  <a:lnTo>
                    <a:pt x="71" y="143"/>
                  </a:lnTo>
                  <a:lnTo>
                    <a:pt x="83" y="146"/>
                  </a:lnTo>
                  <a:lnTo>
                    <a:pt x="93" y="146"/>
                  </a:lnTo>
                  <a:lnTo>
                    <a:pt x="95" y="148"/>
                  </a:lnTo>
                  <a:lnTo>
                    <a:pt x="95" y="150"/>
                  </a:lnTo>
                  <a:lnTo>
                    <a:pt x="96" y="155"/>
                  </a:lnTo>
                  <a:lnTo>
                    <a:pt x="98" y="160"/>
                  </a:lnTo>
                  <a:lnTo>
                    <a:pt x="100" y="164"/>
                  </a:lnTo>
                  <a:lnTo>
                    <a:pt x="103" y="167"/>
                  </a:lnTo>
                  <a:lnTo>
                    <a:pt x="105" y="191"/>
                  </a:lnTo>
                  <a:lnTo>
                    <a:pt x="108" y="186"/>
                  </a:lnTo>
                  <a:lnTo>
                    <a:pt x="112" y="184"/>
                  </a:lnTo>
                  <a:lnTo>
                    <a:pt x="117" y="183"/>
                  </a:lnTo>
                  <a:lnTo>
                    <a:pt x="132" y="183"/>
                  </a:lnTo>
                  <a:lnTo>
                    <a:pt x="138" y="184"/>
                  </a:lnTo>
                  <a:lnTo>
                    <a:pt x="143" y="188"/>
                  </a:lnTo>
                  <a:lnTo>
                    <a:pt x="144" y="167"/>
                  </a:lnTo>
                  <a:lnTo>
                    <a:pt x="146" y="164"/>
                  </a:lnTo>
                  <a:lnTo>
                    <a:pt x="150" y="160"/>
                  </a:lnTo>
                  <a:lnTo>
                    <a:pt x="151" y="155"/>
                  </a:lnTo>
                  <a:lnTo>
                    <a:pt x="153" y="152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67" y="146"/>
                  </a:lnTo>
                  <a:lnTo>
                    <a:pt x="179" y="141"/>
                  </a:lnTo>
                  <a:lnTo>
                    <a:pt x="187" y="134"/>
                  </a:lnTo>
                  <a:lnTo>
                    <a:pt x="191" y="131"/>
                  </a:lnTo>
                  <a:lnTo>
                    <a:pt x="191" y="128"/>
                  </a:lnTo>
                  <a:lnTo>
                    <a:pt x="191" y="124"/>
                  </a:lnTo>
                  <a:lnTo>
                    <a:pt x="189" y="122"/>
                  </a:lnTo>
                  <a:lnTo>
                    <a:pt x="186" y="121"/>
                  </a:lnTo>
                  <a:lnTo>
                    <a:pt x="174" y="119"/>
                  </a:lnTo>
                  <a:lnTo>
                    <a:pt x="165" y="122"/>
                  </a:lnTo>
                  <a:lnTo>
                    <a:pt x="158" y="126"/>
                  </a:lnTo>
                  <a:lnTo>
                    <a:pt x="157" y="129"/>
                  </a:lnTo>
                  <a:lnTo>
                    <a:pt x="155" y="122"/>
                  </a:lnTo>
                  <a:lnTo>
                    <a:pt x="151" y="119"/>
                  </a:lnTo>
                  <a:lnTo>
                    <a:pt x="153" y="114"/>
                  </a:lnTo>
                  <a:lnTo>
                    <a:pt x="155" y="109"/>
                  </a:lnTo>
                  <a:lnTo>
                    <a:pt x="153" y="102"/>
                  </a:lnTo>
                  <a:lnTo>
                    <a:pt x="153" y="95"/>
                  </a:lnTo>
                  <a:lnTo>
                    <a:pt x="151" y="97"/>
                  </a:lnTo>
                  <a:lnTo>
                    <a:pt x="151" y="98"/>
                  </a:lnTo>
                  <a:lnTo>
                    <a:pt x="150" y="104"/>
                  </a:lnTo>
                  <a:lnTo>
                    <a:pt x="148" y="109"/>
                  </a:lnTo>
                  <a:lnTo>
                    <a:pt x="146" y="112"/>
                  </a:lnTo>
                  <a:lnTo>
                    <a:pt x="139" y="109"/>
                  </a:lnTo>
                  <a:lnTo>
                    <a:pt x="132" y="107"/>
                  </a:lnTo>
                  <a:lnTo>
                    <a:pt x="127" y="107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7" y="107"/>
                  </a:lnTo>
                  <a:lnTo>
                    <a:pt x="112" y="109"/>
                  </a:lnTo>
                  <a:lnTo>
                    <a:pt x="107" y="110"/>
                  </a:lnTo>
                  <a:lnTo>
                    <a:pt x="102" y="114"/>
                  </a:lnTo>
                  <a:lnTo>
                    <a:pt x="98" y="109"/>
                  </a:lnTo>
                  <a:lnTo>
                    <a:pt x="96" y="104"/>
                  </a:lnTo>
                  <a:lnTo>
                    <a:pt x="95" y="100"/>
                  </a:lnTo>
                  <a:lnTo>
                    <a:pt x="93" y="97"/>
                  </a:lnTo>
                  <a:lnTo>
                    <a:pt x="93" y="95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5" y="16"/>
                  </a:lnTo>
                  <a:lnTo>
                    <a:pt x="320" y="35"/>
                  </a:lnTo>
                  <a:lnTo>
                    <a:pt x="349" y="61"/>
                  </a:lnTo>
                  <a:lnTo>
                    <a:pt x="375" y="90"/>
                  </a:lnTo>
                  <a:lnTo>
                    <a:pt x="394" y="126"/>
                  </a:lnTo>
                  <a:lnTo>
                    <a:pt x="406" y="164"/>
                  </a:lnTo>
                  <a:lnTo>
                    <a:pt x="409" y="205"/>
                  </a:lnTo>
                  <a:lnTo>
                    <a:pt x="406" y="246"/>
                  </a:lnTo>
                  <a:lnTo>
                    <a:pt x="394" y="284"/>
                  </a:lnTo>
                  <a:lnTo>
                    <a:pt x="375" y="320"/>
                  </a:lnTo>
                  <a:lnTo>
                    <a:pt x="349" y="349"/>
                  </a:lnTo>
                  <a:lnTo>
                    <a:pt x="320" y="375"/>
                  </a:lnTo>
                  <a:lnTo>
                    <a:pt x="285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3" y="406"/>
                  </a:lnTo>
                  <a:lnTo>
                    <a:pt x="126" y="394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6" y="320"/>
                  </a:lnTo>
                  <a:lnTo>
                    <a:pt x="17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4"/>
                  </a:lnTo>
                  <a:lnTo>
                    <a:pt x="17" y="126"/>
                  </a:lnTo>
                  <a:lnTo>
                    <a:pt x="36" y="90"/>
                  </a:lnTo>
                  <a:lnTo>
                    <a:pt x="60" y="61"/>
                  </a:lnTo>
                  <a:lnTo>
                    <a:pt x="91" y="35"/>
                  </a:lnTo>
                  <a:lnTo>
                    <a:pt x="126" y="16"/>
                  </a:lnTo>
                  <a:lnTo>
                    <a:pt x="163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6" name="Freeform 363"/>
            <p:cNvSpPr>
              <a:spLocks/>
            </p:cNvSpPr>
            <p:nvPr/>
          </p:nvSpPr>
          <p:spPr bwMode="auto">
            <a:xfrm>
              <a:off x="7186839" y="4442929"/>
              <a:ext cx="12179" cy="7307"/>
            </a:xfrm>
            <a:custGeom>
              <a:avLst/>
              <a:gdLst>
                <a:gd name="T0" fmla="*/ 3 w 8"/>
                <a:gd name="T1" fmla="*/ 0 h 7"/>
                <a:gd name="T2" fmla="*/ 7 w 8"/>
                <a:gd name="T3" fmla="*/ 2 h 7"/>
                <a:gd name="T4" fmla="*/ 8 w 8"/>
                <a:gd name="T5" fmla="*/ 2 h 7"/>
                <a:gd name="T6" fmla="*/ 8 w 8"/>
                <a:gd name="T7" fmla="*/ 4 h 7"/>
                <a:gd name="T8" fmla="*/ 8 w 8"/>
                <a:gd name="T9" fmla="*/ 5 h 7"/>
                <a:gd name="T10" fmla="*/ 7 w 8"/>
                <a:gd name="T11" fmla="*/ 7 h 7"/>
                <a:gd name="T12" fmla="*/ 3 w 8"/>
                <a:gd name="T13" fmla="*/ 7 h 7"/>
                <a:gd name="T14" fmla="*/ 1 w 8"/>
                <a:gd name="T15" fmla="*/ 7 h 7"/>
                <a:gd name="T16" fmla="*/ 0 w 8"/>
                <a:gd name="T17" fmla="*/ 5 h 7"/>
                <a:gd name="T18" fmla="*/ 0 w 8"/>
                <a:gd name="T19" fmla="*/ 4 h 7"/>
                <a:gd name="T20" fmla="*/ 0 w 8"/>
                <a:gd name="T21" fmla="*/ 2 h 7"/>
                <a:gd name="T22" fmla="*/ 1 w 8"/>
                <a:gd name="T23" fmla="*/ 2 h 7"/>
                <a:gd name="T24" fmla="*/ 3 w 8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lnTo>
                    <a:pt x="7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7"/>
                  </a:lnTo>
                  <a:lnTo>
                    <a:pt x="3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7" name="Freeform 364"/>
            <p:cNvSpPr>
              <a:spLocks/>
            </p:cNvSpPr>
            <p:nvPr/>
          </p:nvSpPr>
          <p:spPr bwMode="auto">
            <a:xfrm>
              <a:off x="7230679" y="4382040"/>
              <a:ext cx="9742" cy="7307"/>
            </a:xfrm>
            <a:custGeom>
              <a:avLst/>
              <a:gdLst>
                <a:gd name="T0" fmla="*/ 3 w 7"/>
                <a:gd name="T1" fmla="*/ 0 h 7"/>
                <a:gd name="T2" fmla="*/ 7 w 7"/>
                <a:gd name="T3" fmla="*/ 2 h 7"/>
                <a:gd name="T4" fmla="*/ 7 w 7"/>
                <a:gd name="T5" fmla="*/ 4 h 7"/>
                <a:gd name="T6" fmla="*/ 7 w 7"/>
                <a:gd name="T7" fmla="*/ 6 h 7"/>
                <a:gd name="T8" fmla="*/ 3 w 7"/>
                <a:gd name="T9" fmla="*/ 7 h 7"/>
                <a:gd name="T10" fmla="*/ 1 w 7"/>
                <a:gd name="T11" fmla="*/ 6 h 7"/>
                <a:gd name="T12" fmla="*/ 0 w 7"/>
                <a:gd name="T13" fmla="*/ 4 h 7"/>
                <a:gd name="T14" fmla="*/ 1 w 7"/>
                <a:gd name="T15" fmla="*/ 2 h 7"/>
                <a:gd name="T16" fmla="*/ 3 w 7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3" y="7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8" name="Freeform 365"/>
            <p:cNvSpPr>
              <a:spLocks/>
            </p:cNvSpPr>
            <p:nvPr/>
          </p:nvSpPr>
          <p:spPr bwMode="auto">
            <a:xfrm>
              <a:off x="7220937" y="4442929"/>
              <a:ext cx="12179" cy="7307"/>
            </a:xfrm>
            <a:custGeom>
              <a:avLst/>
              <a:gdLst>
                <a:gd name="T0" fmla="*/ 5 w 10"/>
                <a:gd name="T1" fmla="*/ 0 h 7"/>
                <a:gd name="T2" fmla="*/ 7 w 10"/>
                <a:gd name="T3" fmla="*/ 2 h 7"/>
                <a:gd name="T4" fmla="*/ 9 w 10"/>
                <a:gd name="T5" fmla="*/ 2 h 7"/>
                <a:gd name="T6" fmla="*/ 10 w 10"/>
                <a:gd name="T7" fmla="*/ 4 h 7"/>
                <a:gd name="T8" fmla="*/ 9 w 10"/>
                <a:gd name="T9" fmla="*/ 5 h 7"/>
                <a:gd name="T10" fmla="*/ 7 w 10"/>
                <a:gd name="T11" fmla="*/ 7 h 7"/>
                <a:gd name="T12" fmla="*/ 5 w 10"/>
                <a:gd name="T13" fmla="*/ 7 h 7"/>
                <a:gd name="T14" fmla="*/ 4 w 10"/>
                <a:gd name="T15" fmla="*/ 7 h 7"/>
                <a:gd name="T16" fmla="*/ 2 w 10"/>
                <a:gd name="T17" fmla="*/ 5 h 7"/>
                <a:gd name="T18" fmla="*/ 0 w 10"/>
                <a:gd name="T19" fmla="*/ 4 h 7"/>
                <a:gd name="T20" fmla="*/ 2 w 10"/>
                <a:gd name="T21" fmla="*/ 2 h 7"/>
                <a:gd name="T22" fmla="*/ 4 w 10"/>
                <a:gd name="T23" fmla="*/ 2 h 7"/>
                <a:gd name="T24" fmla="*/ 5 w 10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10" y="4"/>
                  </a:lnTo>
                  <a:lnTo>
                    <a:pt x="9" y="5"/>
                  </a:lnTo>
                  <a:lnTo>
                    <a:pt x="7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2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9" name="Freeform 366"/>
            <p:cNvSpPr>
              <a:spLocks/>
            </p:cNvSpPr>
            <p:nvPr/>
          </p:nvSpPr>
          <p:spPr bwMode="auto">
            <a:xfrm>
              <a:off x="7177097" y="4382040"/>
              <a:ext cx="7307" cy="7307"/>
            </a:xfrm>
            <a:custGeom>
              <a:avLst/>
              <a:gdLst>
                <a:gd name="T0" fmla="*/ 4 w 7"/>
                <a:gd name="T1" fmla="*/ 0 h 7"/>
                <a:gd name="T2" fmla="*/ 7 w 7"/>
                <a:gd name="T3" fmla="*/ 2 h 7"/>
                <a:gd name="T4" fmla="*/ 7 w 7"/>
                <a:gd name="T5" fmla="*/ 4 h 7"/>
                <a:gd name="T6" fmla="*/ 7 w 7"/>
                <a:gd name="T7" fmla="*/ 6 h 7"/>
                <a:gd name="T8" fmla="*/ 4 w 7"/>
                <a:gd name="T9" fmla="*/ 7 h 7"/>
                <a:gd name="T10" fmla="*/ 2 w 7"/>
                <a:gd name="T11" fmla="*/ 6 h 7"/>
                <a:gd name="T12" fmla="*/ 0 w 7"/>
                <a:gd name="T13" fmla="*/ 4 h 7"/>
                <a:gd name="T14" fmla="*/ 2 w 7"/>
                <a:gd name="T15" fmla="*/ 2 h 7"/>
                <a:gd name="T16" fmla="*/ 4 w 7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4" y="7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550" name="组合 1549"/>
          <p:cNvGrpSpPr/>
          <p:nvPr/>
        </p:nvGrpSpPr>
        <p:grpSpPr>
          <a:xfrm>
            <a:off x="4397812" y="4033137"/>
            <a:ext cx="651774" cy="651774"/>
            <a:chOff x="7637418" y="4177454"/>
            <a:chExt cx="499290" cy="499290"/>
          </a:xfrm>
        </p:grpSpPr>
        <p:sp>
          <p:nvSpPr>
            <p:cNvPr id="1300" name="Freeform 367"/>
            <p:cNvSpPr>
              <a:spLocks/>
            </p:cNvSpPr>
            <p:nvPr/>
          </p:nvSpPr>
          <p:spPr bwMode="auto">
            <a:xfrm>
              <a:off x="7924814" y="4389346"/>
              <a:ext cx="19484" cy="19484"/>
            </a:xfrm>
            <a:custGeom>
              <a:avLst/>
              <a:gdLst>
                <a:gd name="T0" fmla="*/ 7 w 15"/>
                <a:gd name="T1" fmla="*/ 0 h 16"/>
                <a:gd name="T2" fmla="*/ 12 w 15"/>
                <a:gd name="T3" fmla="*/ 2 h 16"/>
                <a:gd name="T4" fmla="*/ 13 w 15"/>
                <a:gd name="T5" fmla="*/ 4 h 16"/>
                <a:gd name="T6" fmla="*/ 15 w 15"/>
                <a:gd name="T7" fmla="*/ 7 h 16"/>
                <a:gd name="T8" fmla="*/ 13 w 15"/>
                <a:gd name="T9" fmla="*/ 12 h 16"/>
                <a:gd name="T10" fmla="*/ 12 w 15"/>
                <a:gd name="T11" fmla="*/ 14 h 16"/>
                <a:gd name="T12" fmla="*/ 7 w 15"/>
                <a:gd name="T13" fmla="*/ 16 h 16"/>
                <a:gd name="T14" fmla="*/ 3 w 15"/>
                <a:gd name="T15" fmla="*/ 14 h 16"/>
                <a:gd name="T16" fmla="*/ 0 w 15"/>
                <a:gd name="T17" fmla="*/ 12 h 16"/>
                <a:gd name="T18" fmla="*/ 0 w 15"/>
                <a:gd name="T19" fmla="*/ 7 h 16"/>
                <a:gd name="T20" fmla="*/ 0 w 15"/>
                <a:gd name="T21" fmla="*/ 4 h 16"/>
                <a:gd name="T22" fmla="*/ 3 w 15"/>
                <a:gd name="T23" fmla="*/ 2 h 16"/>
                <a:gd name="T24" fmla="*/ 7 w 15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6">
                  <a:moveTo>
                    <a:pt x="7" y="0"/>
                  </a:moveTo>
                  <a:lnTo>
                    <a:pt x="12" y="2"/>
                  </a:lnTo>
                  <a:lnTo>
                    <a:pt x="13" y="4"/>
                  </a:lnTo>
                  <a:lnTo>
                    <a:pt x="15" y="7"/>
                  </a:lnTo>
                  <a:lnTo>
                    <a:pt x="13" y="12"/>
                  </a:lnTo>
                  <a:lnTo>
                    <a:pt x="12" y="14"/>
                  </a:lnTo>
                  <a:lnTo>
                    <a:pt x="7" y="16"/>
                  </a:lnTo>
                  <a:lnTo>
                    <a:pt x="3" y="14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1" name="Freeform 368"/>
            <p:cNvSpPr>
              <a:spLocks/>
            </p:cNvSpPr>
            <p:nvPr/>
          </p:nvSpPr>
          <p:spPr bwMode="auto">
            <a:xfrm>
              <a:off x="7739711" y="4311409"/>
              <a:ext cx="46276" cy="70632"/>
            </a:xfrm>
            <a:custGeom>
              <a:avLst/>
              <a:gdLst>
                <a:gd name="T0" fmla="*/ 28 w 38"/>
                <a:gd name="T1" fmla="*/ 0 h 56"/>
                <a:gd name="T2" fmla="*/ 33 w 38"/>
                <a:gd name="T3" fmla="*/ 0 h 56"/>
                <a:gd name="T4" fmla="*/ 37 w 38"/>
                <a:gd name="T5" fmla="*/ 1 h 56"/>
                <a:gd name="T6" fmla="*/ 38 w 38"/>
                <a:gd name="T7" fmla="*/ 5 h 56"/>
                <a:gd name="T8" fmla="*/ 38 w 38"/>
                <a:gd name="T9" fmla="*/ 8 h 56"/>
                <a:gd name="T10" fmla="*/ 37 w 38"/>
                <a:gd name="T11" fmla="*/ 12 h 56"/>
                <a:gd name="T12" fmla="*/ 33 w 38"/>
                <a:gd name="T13" fmla="*/ 15 h 56"/>
                <a:gd name="T14" fmla="*/ 26 w 38"/>
                <a:gd name="T15" fmla="*/ 24 h 56"/>
                <a:gd name="T16" fmla="*/ 21 w 38"/>
                <a:gd name="T17" fmla="*/ 36 h 56"/>
                <a:gd name="T18" fmla="*/ 16 w 38"/>
                <a:gd name="T19" fmla="*/ 50 h 56"/>
                <a:gd name="T20" fmla="*/ 14 w 38"/>
                <a:gd name="T21" fmla="*/ 53 h 56"/>
                <a:gd name="T22" fmla="*/ 11 w 38"/>
                <a:gd name="T23" fmla="*/ 55 h 56"/>
                <a:gd name="T24" fmla="*/ 7 w 38"/>
                <a:gd name="T25" fmla="*/ 56 h 56"/>
                <a:gd name="T26" fmla="*/ 6 w 38"/>
                <a:gd name="T27" fmla="*/ 56 h 56"/>
                <a:gd name="T28" fmla="*/ 2 w 38"/>
                <a:gd name="T29" fmla="*/ 55 h 56"/>
                <a:gd name="T30" fmla="*/ 0 w 38"/>
                <a:gd name="T31" fmla="*/ 51 h 56"/>
                <a:gd name="T32" fmla="*/ 0 w 38"/>
                <a:gd name="T33" fmla="*/ 48 h 56"/>
                <a:gd name="T34" fmla="*/ 6 w 38"/>
                <a:gd name="T35" fmla="*/ 29 h 56"/>
                <a:gd name="T36" fmla="*/ 14 w 38"/>
                <a:gd name="T37" fmla="*/ 15 h 56"/>
                <a:gd name="T38" fmla="*/ 21 w 38"/>
                <a:gd name="T39" fmla="*/ 5 h 56"/>
                <a:gd name="T40" fmla="*/ 24 w 38"/>
                <a:gd name="T41" fmla="*/ 1 h 56"/>
                <a:gd name="T42" fmla="*/ 28 w 38"/>
                <a:gd name="T4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56">
                  <a:moveTo>
                    <a:pt x="28" y="0"/>
                  </a:moveTo>
                  <a:lnTo>
                    <a:pt x="33" y="0"/>
                  </a:lnTo>
                  <a:lnTo>
                    <a:pt x="37" y="1"/>
                  </a:lnTo>
                  <a:lnTo>
                    <a:pt x="38" y="5"/>
                  </a:lnTo>
                  <a:lnTo>
                    <a:pt x="38" y="8"/>
                  </a:lnTo>
                  <a:lnTo>
                    <a:pt x="37" y="12"/>
                  </a:lnTo>
                  <a:lnTo>
                    <a:pt x="33" y="15"/>
                  </a:lnTo>
                  <a:lnTo>
                    <a:pt x="26" y="24"/>
                  </a:lnTo>
                  <a:lnTo>
                    <a:pt x="21" y="36"/>
                  </a:lnTo>
                  <a:lnTo>
                    <a:pt x="16" y="50"/>
                  </a:lnTo>
                  <a:lnTo>
                    <a:pt x="14" y="53"/>
                  </a:lnTo>
                  <a:lnTo>
                    <a:pt x="11" y="55"/>
                  </a:lnTo>
                  <a:lnTo>
                    <a:pt x="7" y="56"/>
                  </a:lnTo>
                  <a:lnTo>
                    <a:pt x="6" y="56"/>
                  </a:lnTo>
                  <a:lnTo>
                    <a:pt x="2" y="55"/>
                  </a:lnTo>
                  <a:lnTo>
                    <a:pt x="0" y="51"/>
                  </a:lnTo>
                  <a:lnTo>
                    <a:pt x="0" y="48"/>
                  </a:lnTo>
                  <a:lnTo>
                    <a:pt x="6" y="29"/>
                  </a:lnTo>
                  <a:lnTo>
                    <a:pt x="14" y="15"/>
                  </a:lnTo>
                  <a:lnTo>
                    <a:pt x="21" y="5"/>
                  </a:lnTo>
                  <a:lnTo>
                    <a:pt x="24" y="1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2" name="Freeform 369"/>
            <p:cNvSpPr>
              <a:spLocks noEditPoints="1"/>
            </p:cNvSpPr>
            <p:nvPr/>
          </p:nvSpPr>
          <p:spPr bwMode="auto">
            <a:xfrm>
              <a:off x="7637418" y="4177454"/>
              <a:ext cx="499290" cy="499290"/>
            </a:xfrm>
            <a:custGeom>
              <a:avLst/>
              <a:gdLst>
                <a:gd name="T0" fmla="*/ 47 w 409"/>
                <a:gd name="T1" fmla="*/ 232 h 409"/>
                <a:gd name="T2" fmla="*/ 79 w 409"/>
                <a:gd name="T3" fmla="*/ 321 h 409"/>
                <a:gd name="T4" fmla="*/ 200 w 409"/>
                <a:gd name="T5" fmla="*/ 232 h 409"/>
                <a:gd name="T6" fmla="*/ 229 w 409"/>
                <a:gd name="T7" fmla="*/ 321 h 409"/>
                <a:gd name="T8" fmla="*/ 347 w 409"/>
                <a:gd name="T9" fmla="*/ 232 h 409"/>
                <a:gd name="T10" fmla="*/ 361 w 409"/>
                <a:gd name="T11" fmla="*/ 196 h 409"/>
                <a:gd name="T12" fmla="*/ 282 w 409"/>
                <a:gd name="T13" fmla="*/ 87 h 409"/>
                <a:gd name="T14" fmla="*/ 249 w 409"/>
                <a:gd name="T15" fmla="*/ 106 h 409"/>
                <a:gd name="T16" fmla="*/ 225 w 409"/>
                <a:gd name="T17" fmla="*/ 148 h 409"/>
                <a:gd name="T18" fmla="*/ 217 w 409"/>
                <a:gd name="T19" fmla="*/ 191 h 409"/>
                <a:gd name="T20" fmla="*/ 344 w 409"/>
                <a:gd name="T21" fmla="*/ 170 h 409"/>
                <a:gd name="T22" fmla="*/ 327 w 409"/>
                <a:gd name="T23" fmla="*/ 125 h 409"/>
                <a:gd name="T24" fmla="*/ 299 w 409"/>
                <a:gd name="T25" fmla="*/ 93 h 409"/>
                <a:gd name="T26" fmla="*/ 127 w 409"/>
                <a:gd name="T27" fmla="*/ 87 h 409"/>
                <a:gd name="T28" fmla="*/ 96 w 409"/>
                <a:gd name="T29" fmla="*/ 106 h 409"/>
                <a:gd name="T30" fmla="*/ 72 w 409"/>
                <a:gd name="T31" fmla="*/ 148 h 409"/>
                <a:gd name="T32" fmla="*/ 64 w 409"/>
                <a:gd name="T33" fmla="*/ 191 h 409"/>
                <a:gd name="T34" fmla="*/ 191 w 409"/>
                <a:gd name="T35" fmla="*/ 170 h 409"/>
                <a:gd name="T36" fmla="*/ 174 w 409"/>
                <a:gd name="T37" fmla="*/ 125 h 409"/>
                <a:gd name="T38" fmla="*/ 145 w 409"/>
                <a:gd name="T39" fmla="*/ 93 h 409"/>
                <a:gd name="T40" fmla="*/ 205 w 409"/>
                <a:gd name="T41" fmla="*/ 0 h 409"/>
                <a:gd name="T42" fmla="*/ 284 w 409"/>
                <a:gd name="T43" fmla="*/ 15 h 409"/>
                <a:gd name="T44" fmla="*/ 349 w 409"/>
                <a:gd name="T45" fmla="*/ 60 h 409"/>
                <a:gd name="T46" fmla="*/ 392 w 409"/>
                <a:gd name="T47" fmla="*/ 124 h 409"/>
                <a:gd name="T48" fmla="*/ 409 w 409"/>
                <a:gd name="T49" fmla="*/ 204 h 409"/>
                <a:gd name="T50" fmla="*/ 392 w 409"/>
                <a:gd name="T51" fmla="*/ 283 h 409"/>
                <a:gd name="T52" fmla="*/ 349 w 409"/>
                <a:gd name="T53" fmla="*/ 349 h 409"/>
                <a:gd name="T54" fmla="*/ 284 w 409"/>
                <a:gd name="T55" fmla="*/ 392 h 409"/>
                <a:gd name="T56" fmla="*/ 205 w 409"/>
                <a:gd name="T57" fmla="*/ 409 h 409"/>
                <a:gd name="T58" fmla="*/ 124 w 409"/>
                <a:gd name="T59" fmla="*/ 392 h 409"/>
                <a:gd name="T60" fmla="*/ 59 w 409"/>
                <a:gd name="T61" fmla="*/ 349 h 409"/>
                <a:gd name="T62" fmla="*/ 16 w 409"/>
                <a:gd name="T63" fmla="*/ 283 h 409"/>
                <a:gd name="T64" fmla="*/ 0 w 409"/>
                <a:gd name="T65" fmla="*/ 204 h 409"/>
                <a:gd name="T66" fmla="*/ 16 w 409"/>
                <a:gd name="T67" fmla="*/ 124 h 409"/>
                <a:gd name="T68" fmla="*/ 59 w 409"/>
                <a:gd name="T69" fmla="*/ 60 h 409"/>
                <a:gd name="T70" fmla="*/ 124 w 409"/>
                <a:gd name="T71" fmla="*/ 15 h 409"/>
                <a:gd name="T72" fmla="*/ 205 w 409"/>
                <a:gd name="T7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9" h="409">
                  <a:moveTo>
                    <a:pt x="47" y="196"/>
                  </a:moveTo>
                  <a:lnTo>
                    <a:pt x="47" y="232"/>
                  </a:lnTo>
                  <a:lnTo>
                    <a:pt x="60" y="232"/>
                  </a:lnTo>
                  <a:lnTo>
                    <a:pt x="79" y="321"/>
                  </a:lnTo>
                  <a:lnTo>
                    <a:pt x="181" y="321"/>
                  </a:lnTo>
                  <a:lnTo>
                    <a:pt x="200" y="232"/>
                  </a:lnTo>
                  <a:lnTo>
                    <a:pt x="208" y="232"/>
                  </a:lnTo>
                  <a:lnTo>
                    <a:pt x="229" y="321"/>
                  </a:lnTo>
                  <a:lnTo>
                    <a:pt x="328" y="321"/>
                  </a:lnTo>
                  <a:lnTo>
                    <a:pt x="347" y="232"/>
                  </a:lnTo>
                  <a:lnTo>
                    <a:pt x="361" y="232"/>
                  </a:lnTo>
                  <a:lnTo>
                    <a:pt x="361" y="196"/>
                  </a:lnTo>
                  <a:lnTo>
                    <a:pt x="47" y="196"/>
                  </a:lnTo>
                  <a:close/>
                  <a:moveTo>
                    <a:pt x="282" y="87"/>
                  </a:moveTo>
                  <a:lnTo>
                    <a:pt x="265" y="93"/>
                  </a:lnTo>
                  <a:lnTo>
                    <a:pt x="249" y="106"/>
                  </a:lnTo>
                  <a:lnTo>
                    <a:pt x="236" y="125"/>
                  </a:lnTo>
                  <a:lnTo>
                    <a:pt x="225" y="148"/>
                  </a:lnTo>
                  <a:lnTo>
                    <a:pt x="218" y="170"/>
                  </a:lnTo>
                  <a:lnTo>
                    <a:pt x="217" y="191"/>
                  </a:lnTo>
                  <a:lnTo>
                    <a:pt x="347" y="191"/>
                  </a:lnTo>
                  <a:lnTo>
                    <a:pt x="344" y="170"/>
                  </a:lnTo>
                  <a:lnTo>
                    <a:pt x="337" y="148"/>
                  </a:lnTo>
                  <a:lnTo>
                    <a:pt x="327" y="125"/>
                  </a:lnTo>
                  <a:lnTo>
                    <a:pt x="315" y="106"/>
                  </a:lnTo>
                  <a:lnTo>
                    <a:pt x="299" y="93"/>
                  </a:lnTo>
                  <a:lnTo>
                    <a:pt x="282" y="87"/>
                  </a:lnTo>
                  <a:close/>
                  <a:moveTo>
                    <a:pt x="127" y="87"/>
                  </a:moveTo>
                  <a:lnTo>
                    <a:pt x="112" y="93"/>
                  </a:lnTo>
                  <a:lnTo>
                    <a:pt x="96" y="106"/>
                  </a:lnTo>
                  <a:lnTo>
                    <a:pt x="83" y="125"/>
                  </a:lnTo>
                  <a:lnTo>
                    <a:pt x="72" y="148"/>
                  </a:lnTo>
                  <a:lnTo>
                    <a:pt x="66" y="170"/>
                  </a:lnTo>
                  <a:lnTo>
                    <a:pt x="64" y="191"/>
                  </a:lnTo>
                  <a:lnTo>
                    <a:pt x="193" y="191"/>
                  </a:lnTo>
                  <a:lnTo>
                    <a:pt x="191" y="170"/>
                  </a:lnTo>
                  <a:lnTo>
                    <a:pt x="184" y="148"/>
                  </a:lnTo>
                  <a:lnTo>
                    <a:pt x="174" y="125"/>
                  </a:lnTo>
                  <a:lnTo>
                    <a:pt x="160" y="106"/>
                  </a:lnTo>
                  <a:lnTo>
                    <a:pt x="145" y="93"/>
                  </a:lnTo>
                  <a:lnTo>
                    <a:pt x="127" y="87"/>
                  </a:lnTo>
                  <a:close/>
                  <a:moveTo>
                    <a:pt x="205" y="0"/>
                  </a:moveTo>
                  <a:lnTo>
                    <a:pt x="246" y="3"/>
                  </a:lnTo>
                  <a:lnTo>
                    <a:pt x="284" y="15"/>
                  </a:lnTo>
                  <a:lnTo>
                    <a:pt x="318" y="34"/>
                  </a:lnTo>
                  <a:lnTo>
                    <a:pt x="349" y="60"/>
                  </a:lnTo>
                  <a:lnTo>
                    <a:pt x="373" y="89"/>
                  </a:lnTo>
                  <a:lnTo>
                    <a:pt x="392" y="124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6"/>
                  </a:lnTo>
                  <a:lnTo>
                    <a:pt x="392" y="283"/>
                  </a:lnTo>
                  <a:lnTo>
                    <a:pt x="373" y="318"/>
                  </a:lnTo>
                  <a:lnTo>
                    <a:pt x="349" y="349"/>
                  </a:lnTo>
                  <a:lnTo>
                    <a:pt x="318" y="373"/>
                  </a:lnTo>
                  <a:lnTo>
                    <a:pt x="284" y="392"/>
                  </a:lnTo>
                  <a:lnTo>
                    <a:pt x="246" y="404"/>
                  </a:lnTo>
                  <a:lnTo>
                    <a:pt x="205" y="409"/>
                  </a:lnTo>
                  <a:lnTo>
                    <a:pt x="163" y="404"/>
                  </a:lnTo>
                  <a:lnTo>
                    <a:pt x="124" y="392"/>
                  </a:lnTo>
                  <a:lnTo>
                    <a:pt x="90" y="373"/>
                  </a:lnTo>
                  <a:lnTo>
                    <a:pt x="59" y="349"/>
                  </a:lnTo>
                  <a:lnTo>
                    <a:pt x="35" y="318"/>
                  </a:lnTo>
                  <a:lnTo>
                    <a:pt x="16" y="283"/>
                  </a:lnTo>
                  <a:lnTo>
                    <a:pt x="4" y="246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4"/>
                  </a:lnTo>
                  <a:lnTo>
                    <a:pt x="35" y="89"/>
                  </a:lnTo>
                  <a:lnTo>
                    <a:pt x="59" y="60"/>
                  </a:lnTo>
                  <a:lnTo>
                    <a:pt x="90" y="34"/>
                  </a:lnTo>
                  <a:lnTo>
                    <a:pt x="124" y="15"/>
                  </a:lnTo>
                  <a:lnTo>
                    <a:pt x="163" y="3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3" name="Freeform 370"/>
            <p:cNvSpPr>
              <a:spLocks/>
            </p:cNvSpPr>
            <p:nvPr/>
          </p:nvSpPr>
          <p:spPr bwMode="auto">
            <a:xfrm>
              <a:off x="7734840" y="4389346"/>
              <a:ext cx="19484" cy="19484"/>
            </a:xfrm>
            <a:custGeom>
              <a:avLst/>
              <a:gdLst>
                <a:gd name="T0" fmla="*/ 9 w 15"/>
                <a:gd name="T1" fmla="*/ 0 h 16"/>
                <a:gd name="T2" fmla="*/ 12 w 15"/>
                <a:gd name="T3" fmla="*/ 2 h 16"/>
                <a:gd name="T4" fmla="*/ 15 w 15"/>
                <a:gd name="T5" fmla="*/ 4 h 16"/>
                <a:gd name="T6" fmla="*/ 15 w 15"/>
                <a:gd name="T7" fmla="*/ 7 h 16"/>
                <a:gd name="T8" fmla="*/ 15 w 15"/>
                <a:gd name="T9" fmla="*/ 12 h 16"/>
                <a:gd name="T10" fmla="*/ 12 w 15"/>
                <a:gd name="T11" fmla="*/ 14 h 16"/>
                <a:gd name="T12" fmla="*/ 9 w 15"/>
                <a:gd name="T13" fmla="*/ 16 h 16"/>
                <a:gd name="T14" fmla="*/ 5 w 15"/>
                <a:gd name="T15" fmla="*/ 14 h 16"/>
                <a:gd name="T16" fmla="*/ 2 w 15"/>
                <a:gd name="T17" fmla="*/ 12 h 16"/>
                <a:gd name="T18" fmla="*/ 0 w 15"/>
                <a:gd name="T19" fmla="*/ 7 h 16"/>
                <a:gd name="T20" fmla="*/ 2 w 15"/>
                <a:gd name="T21" fmla="*/ 4 h 16"/>
                <a:gd name="T22" fmla="*/ 5 w 15"/>
                <a:gd name="T23" fmla="*/ 2 h 16"/>
                <a:gd name="T24" fmla="*/ 9 w 15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6">
                  <a:moveTo>
                    <a:pt x="9" y="0"/>
                  </a:moveTo>
                  <a:lnTo>
                    <a:pt x="12" y="2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12"/>
                  </a:lnTo>
                  <a:lnTo>
                    <a:pt x="12" y="14"/>
                  </a:lnTo>
                  <a:lnTo>
                    <a:pt x="9" y="16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7"/>
                  </a:lnTo>
                  <a:lnTo>
                    <a:pt x="2" y="4"/>
                  </a:lnTo>
                  <a:lnTo>
                    <a:pt x="5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4" name="Freeform 371"/>
            <p:cNvSpPr>
              <a:spLocks/>
            </p:cNvSpPr>
            <p:nvPr/>
          </p:nvSpPr>
          <p:spPr bwMode="auto">
            <a:xfrm>
              <a:off x="7927249" y="4311409"/>
              <a:ext cx="46276" cy="70632"/>
            </a:xfrm>
            <a:custGeom>
              <a:avLst/>
              <a:gdLst>
                <a:gd name="T0" fmla="*/ 30 w 38"/>
                <a:gd name="T1" fmla="*/ 0 h 56"/>
                <a:gd name="T2" fmla="*/ 33 w 38"/>
                <a:gd name="T3" fmla="*/ 0 h 56"/>
                <a:gd name="T4" fmla="*/ 36 w 38"/>
                <a:gd name="T5" fmla="*/ 1 h 56"/>
                <a:gd name="T6" fmla="*/ 38 w 38"/>
                <a:gd name="T7" fmla="*/ 5 h 56"/>
                <a:gd name="T8" fmla="*/ 38 w 38"/>
                <a:gd name="T9" fmla="*/ 8 h 56"/>
                <a:gd name="T10" fmla="*/ 36 w 38"/>
                <a:gd name="T11" fmla="*/ 12 h 56"/>
                <a:gd name="T12" fmla="*/ 33 w 38"/>
                <a:gd name="T13" fmla="*/ 15 h 56"/>
                <a:gd name="T14" fmla="*/ 28 w 38"/>
                <a:gd name="T15" fmla="*/ 24 h 56"/>
                <a:gd name="T16" fmla="*/ 21 w 38"/>
                <a:gd name="T17" fmla="*/ 36 h 56"/>
                <a:gd name="T18" fmla="*/ 16 w 38"/>
                <a:gd name="T19" fmla="*/ 50 h 56"/>
                <a:gd name="T20" fmla="*/ 14 w 38"/>
                <a:gd name="T21" fmla="*/ 53 h 56"/>
                <a:gd name="T22" fmla="*/ 12 w 38"/>
                <a:gd name="T23" fmla="*/ 55 h 56"/>
                <a:gd name="T24" fmla="*/ 9 w 38"/>
                <a:gd name="T25" fmla="*/ 56 h 56"/>
                <a:gd name="T26" fmla="*/ 7 w 38"/>
                <a:gd name="T27" fmla="*/ 56 h 56"/>
                <a:gd name="T28" fmla="*/ 2 w 38"/>
                <a:gd name="T29" fmla="*/ 55 h 56"/>
                <a:gd name="T30" fmla="*/ 0 w 38"/>
                <a:gd name="T31" fmla="*/ 51 h 56"/>
                <a:gd name="T32" fmla="*/ 0 w 38"/>
                <a:gd name="T33" fmla="*/ 48 h 56"/>
                <a:gd name="T34" fmla="*/ 7 w 38"/>
                <a:gd name="T35" fmla="*/ 29 h 56"/>
                <a:gd name="T36" fmla="*/ 14 w 38"/>
                <a:gd name="T37" fmla="*/ 15 h 56"/>
                <a:gd name="T38" fmla="*/ 23 w 38"/>
                <a:gd name="T39" fmla="*/ 5 h 56"/>
                <a:gd name="T40" fmla="*/ 26 w 38"/>
                <a:gd name="T41" fmla="*/ 1 h 56"/>
                <a:gd name="T42" fmla="*/ 30 w 38"/>
                <a:gd name="T4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56">
                  <a:moveTo>
                    <a:pt x="30" y="0"/>
                  </a:moveTo>
                  <a:lnTo>
                    <a:pt x="33" y="0"/>
                  </a:lnTo>
                  <a:lnTo>
                    <a:pt x="36" y="1"/>
                  </a:lnTo>
                  <a:lnTo>
                    <a:pt x="38" y="5"/>
                  </a:lnTo>
                  <a:lnTo>
                    <a:pt x="38" y="8"/>
                  </a:lnTo>
                  <a:lnTo>
                    <a:pt x="36" y="12"/>
                  </a:lnTo>
                  <a:lnTo>
                    <a:pt x="33" y="15"/>
                  </a:lnTo>
                  <a:lnTo>
                    <a:pt x="28" y="24"/>
                  </a:lnTo>
                  <a:lnTo>
                    <a:pt x="21" y="36"/>
                  </a:lnTo>
                  <a:lnTo>
                    <a:pt x="16" y="50"/>
                  </a:lnTo>
                  <a:lnTo>
                    <a:pt x="14" y="53"/>
                  </a:lnTo>
                  <a:lnTo>
                    <a:pt x="12" y="55"/>
                  </a:lnTo>
                  <a:lnTo>
                    <a:pt x="9" y="56"/>
                  </a:lnTo>
                  <a:lnTo>
                    <a:pt x="7" y="56"/>
                  </a:lnTo>
                  <a:lnTo>
                    <a:pt x="2" y="55"/>
                  </a:lnTo>
                  <a:lnTo>
                    <a:pt x="0" y="51"/>
                  </a:lnTo>
                  <a:lnTo>
                    <a:pt x="0" y="48"/>
                  </a:lnTo>
                  <a:lnTo>
                    <a:pt x="7" y="29"/>
                  </a:lnTo>
                  <a:lnTo>
                    <a:pt x="14" y="15"/>
                  </a:lnTo>
                  <a:lnTo>
                    <a:pt x="23" y="5"/>
                  </a:lnTo>
                  <a:lnTo>
                    <a:pt x="26" y="1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05" name="Freeform 372"/>
          <p:cNvSpPr>
            <a:spLocks noEditPoints="1"/>
          </p:cNvSpPr>
          <p:nvPr/>
        </p:nvSpPr>
        <p:spPr bwMode="auto">
          <a:xfrm>
            <a:off x="5105310" y="4014240"/>
            <a:ext cx="648594" cy="651774"/>
          </a:xfrm>
          <a:custGeom>
            <a:avLst/>
            <a:gdLst>
              <a:gd name="T0" fmla="*/ 204 w 409"/>
              <a:gd name="T1" fmla="*/ 366 h 409"/>
              <a:gd name="T2" fmla="*/ 192 w 409"/>
              <a:gd name="T3" fmla="*/ 349 h 409"/>
              <a:gd name="T4" fmla="*/ 192 w 409"/>
              <a:gd name="T5" fmla="*/ 347 h 409"/>
              <a:gd name="T6" fmla="*/ 237 w 409"/>
              <a:gd name="T7" fmla="*/ 309 h 409"/>
              <a:gd name="T8" fmla="*/ 170 w 409"/>
              <a:gd name="T9" fmla="*/ 88 h 409"/>
              <a:gd name="T10" fmla="*/ 237 w 409"/>
              <a:gd name="T11" fmla="*/ 308 h 409"/>
              <a:gd name="T12" fmla="*/ 170 w 409"/>
              <a:gd name="T13" fmla="*/ 88 h 409"/>
              <a:gd name="T14" fmla="*/ 170 w 409"/>
              <a:gd name="T15" fmla="*/ 86 h 409"/>
              <a:gd name="T16" fmla="*/ 237 w 409"/>
              <a:gd name="T17" fmla="*/ 77 h 409"/>
              <a:gd name="T18" fmla="*/ 192 w 409"/>
              <a:gd name="T19" fmla="*/ 43 h 409"/>
              <a:gd name="T20" fmla="*/ 180 w 409"/>
              <a:gd name="T21" fmla="*/ 46 h 409"/>
              <a:gd name="T22" fmla="*/ 175 w 409"/>
              <a:gd name="T23" fmla="*/ 57 h 409"/>
              <a:gd name="T24" fmla="*/ 232 w 409"/>
              <a:gd name="T25" fmla="*/ 76 h 409"/>
              <a:gd name="T26" fmla="*/ 232 w 409"/>
              <a:gd name="T27" fmla="*/ 52 h 409"/>
              <a:gd name="T28" fmla="*/ 221 w 409"/>
              <a:gd name="T29" fmla="*/ 45 h 409"/>
              <a:gd name="T30" fmla="*/ 192 w 409"/>
              <a:gd name="T31" fmla="*/ 43 h 409"/>
              <a:gd name="T32" fmla="*/ 245 w 409"/>
              <a:gd name="T33" fmla="*/ 5 h 409"/>
              <a:gd name="T34" fmla="*/ 318 w 409"/>
              <a:gd name="T35" fmla="*/ 34 h 409"/>
              <a:gd name="T36" fmla="*/ 373 w 409"/>
              <a:gd name="T37" fmla="*/ 91 h 409"/>
              <a:gd name="T38" fmla="*/ 403 w 409"/>
              <a:gd name="T39" fmla="*/ 163 h 409"/>
              <a:gd name="T40" fmla="*/ 403 w 409"/>
              <a:gd name="T41" fmla="*/ 246 h 409"/>
              <a:gd name="T42" fmla="*/ 373 w 409"/>
              <a:gd name="T43" fmla="*/ 320 h 409"/>
              <a:gd name="T44" fmla="*/ 318 w 409"/>
              <a:gd name="T45" fmla="*/ 375 h 409"/>
              <a:gd name="T46" fmla="*/ 245 w 409"/>
              <a:gd name="T47" fmla="*/ 406 h 409"/>
              <a:gd name="T48" fmla="*/ 163 w 409"/>
              <a:gd name="T49" fmla="*/ 406 h 409"/>
              <a:gd name="T50" fmla="*/ 89 w 409"/>
              <a:gd name="T51" fmla="*/ 375 h 409"/>
              <a:gd name="T52" fmla="*/ 34 w 409"/>
              <a:gd name="T53" fmla="*/ 320 h 409"/>
              <a:gd name="T54" fmla="*/ 3 w 409"/>
              <a:gd name="T55" fmla="*/ 246 h 409"/>
              <a:gd name="T56" fmla="*/ 3 w 409"/>
              <a:gd name="T57" fmla="*/ 163 h 409"/>
              <a:gd name="T58" fmla="*/ 34 w 409"/>
              <a:gd name="T59" fmla="*/ 91 h 409"/>
              <a:gd name="T60" fmla="*/ 89 w 409"/>
              <a:gd name="T61" fmla="*/ 34 h 409"/>
              <a:gd name="T62" fmla="*/ 163 w 409"/>
              <a:gd name="T63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09" h="409">
                <a:moveTo>
                  <a:pt x="192" y="349"/>
                </a:moveTo>
                <a:lnTo>
                  <a:pt x="204" y="366"/>
                </a:lnTo>
                <a:lnTo>
                  <a:pt x="214" y="349"/>
                </a:lnTo>
                <a:lnTo>
                  <a:pt x="192" y="349"/>
                </a:lnTo>
                <a:close/>
                <a:moveTo>
                  <a:pt x="170" y="309"/>
                </a:moveTo>
                <a:lnTo>
                  <a:pt x="192" y="347"/>
                </a:lnTo>
                <a:lnTo>
                  <a:pt x="214" y="347"/>
                </a:lnTo>
                <a:lnTo>
                  <a:pt x="237" y="309"/>
                </a:lnTo>
                <a:lnTo>
                  <a:pt x="170" y="309"/>
                </a:lnTo>
                <a:close/>
                <a:moveTo>
                  <a:pt x="170" y="88"/>
                </a:moveTo>
                <a:lnTo>
                  <a:pt x="170" y="308"/>
                </a:lnTo>
                <a:lnTo>
                  <a:pt x="237" y="308"/>
                </a:lnTo>
                <a:lnTo>
                  <a:pt x="237" y="88"/>
                </a:lnTo>
                <a:lnTo>
                  <a:pt x="170" y="88"/>
                </a:lnTo>
                <a:close/>
                <a:moveTo>
                  <a:pt x="170" y="77"/>
                </a:moveTo>
                <a:lnTo>
                  <a:pt x="170" y="86"/>
                </a:lnTo>
                <a:lnTo>
                  <a:pt x="237" y="86"/>
                </a:lnTo>
                <a:lnTo>
                  <a:pt x="237" y="77"/>
                </a:lnTo>
                <a:lnTo>
                  <a:pt x="170" y="77"/>
                </a:lnTo>
                <a:close/>
                <a:moveTo>
                  <a:pt x="192" y="43"/>
                </a:moveTo>
                <a:lnTo>
                  <a:pt x="185" y="45"/>
                </a:lnTo>
                <a:lnTo>
                  <a:pt x="180" y="46"/>
                </a:lnTo>
                <a:lnTo>
                  <a:pt x="177" y="52"/>
                </a:lnTo>
                <a:lnTo>
                  <a:pt x="175" y="57"/>
                </a:lnTo>
                <a:lnTo>
                  <a:pt x="175" y="76"/>
                </a:lnTo>
                <a:lnTo>
                  <a:pt x="232" y="76"/>
                </a:lnTo>
                <a:lnTo>
                  <a:pt x="232" y="57"/>
                </a:lnTo>
                <a:lnTo>
                  <a:pt x="232" y="52"/>
                </a:lnTo>
                <a:lnTo>
                  <a:pt x="226" y="46"/>
                </a:lnTo>
                <a:lnTo>
                  <a:pt x="221" y="45"/>
                </a:lnTo>
                <a:lnTo>
                  <a:pt x="214" y="43"/>
                </a:lnTo>
                <a:lnTo>
                  <a:pt x="192" y="43"/>
                </a:lnTo>
                <a:close/>
                <a:moveTo>
                  <a:pt x="204" y="0"/>
                </a:moveTo>
                <a:lnTo>
                  <a:pt x="245" y="5"/>
                </a:lnTo>
                <a:lnTo>
                  <a:pt x="283" y="17"/>
                </a:lnTo>
                <a:lnTo>
                  <a:pt x="318" y="34"/>
                </a:lnTo>
                <a:lnTo>
                  <a:pt x="348" y="60"/>
                </a:lnTo>
                <a:lnTo>
                  <a:pt x="373" y="91"/>
                </a:lnTo>
                <a:lnTo>
                  <a:pt x="391" y="126"/>
                </a:lnTo>
                <a:lnTo>
                  <a:pt x="403" y="163"/>
                </a:lnTo>
                <a:lnTo>
                  <a:pt x="409" y="205"/>
                </a:lnTo>
                <a:lnTo>
                  <a:pt x="403" y="246"/>
                </a:lnTo>
                <a:lnTo>
                  <a:pt x="391" y="284"/>
                </a:lnTo>
                <a:lnTo>
                  <a:pt x="373" y="320"/>
                </a:lnTo>
                <a:lnTo>
                  <a:pt x="348" y="349"/>
                </a:lnTo>
                <a:lnTo>
                  <a:pt x="318" y="375"/>
                </a:lnTo>
                <a:lnTo>
                  <a:pt x="283" y="394"/>
                </a:lnTo>
                <a:lnTo>
                  <a:pt x="245" y="406"/>
                </a:lnTo>
                <a:lnTo>
                  <a:pt x="204" y="409"/>
                </a:lnTo>
                <a:lnTo>
                  <a:pt x="163" y="406"/>
                </a:lnTo>
                <a:lnTo>
                  <a:pt x="123" y="394"/>
                </a:lnTo>
                <a:lnTo>
                  <a:pt x="89" y="375"/>
                </a:lnTo>
                <a:lnTo>
                  <a:pt x="58" y="349"/>
                </a:lnTo>
                <a:lnTo>
                  <a:pt x="34" y="320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3"/>
                </a:lnTo>
                <a:lnTo>
                  <a:pt x="15" y="126"/>
                </a:lnTo>
                <a:lnTo>
                  <a:pt x="34" y="91"/>
                </a:lnTo>
                <a:lnTo>
                  <a:pt x="58" y="60"/>
                </a:lnTo>
                <a:lnTo>
                  <a:pt x="89" y="34"/>
                </a:lnTo>
                <a:lnTo>
                  <a:pt x="123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424"/>
          <p:cNvSpPr>
            <a:spLocks noEditPoints="1"/>
          </p:cNvSpPr>
          <p:nvPr/>
        </p:nvSpPr>
        <p:spPr bwMode="auto">
          <a:xfrm>
            <a:off x="5852379" y="4901690"/>
            <a:ext cx="645416" cy="651772"/>
          </a:xfrm>
          <a:custGeom>
            <a:avLst/>
            <a:gdLst>
              <a:gd name="T0" fmla="*/ 133 w 408"/>
              <a:gd name="T1" fmla="*/ 351 h 409"/>
              <a:gd name="T2" fmla="*/ 153 w 408"/>
              <a:gd name="T3" fmla="*/ 349 h 409"/>
              <a:gd name="T4" fmla="*/ 131 w 408"/>
              <a:gd name="T5" fmla="*/ 287 h 409"/>
              <a:gd name="T6" fmla="*/ 136 w 408"/>
              <a:gd name="T7" fmla="*/ 344 h 409"/>
              <a:gd name="T8" fmla="*/ 152 w 408"/>
              <a:gd name="T9" fmla="*/ 342 h 409"/>
              <a:gd name="T10" fmla="*/ 131 w 408"/>
              <a:gd name="T11" fmla="*/ 287 h 409"/>
              <a:gd name="T12" fmla="*/ 127 w 408"/>
              <a:gd name="T13" fmla="*/ 284 h 409"/>
              <a:gd name="T14" fmla="*/ 158 w 408"/>
              <a:gd name="T15" fmla="*/ 285 h 409"/>
              <a:gd name="T16" fmla="*/ 157 w 408"/>
              <a:gd name="T17" fmla="*/ 265 h 409"/>
              <a:gd name="T18" fmla="*/ 289 w 408"/>
              <a:gd name="T19" fmla="*/ 246 h 409"/>
              <a:gd name="T20" fmla="*/ 303 w 408"/>
              <a:gd name="T21" fmla="*/ 235 h 409"/>
              <a:gd name="T22" fmla="*/ 308 w 408"/>
              <a:gd name="T23" fmla="*/ 191 h 409"/>
              <a:gd name="T24" fmla="*/ 320 w 408"/>
              <a:gd name="T25" fmla="*/ 191 h 409"/>
              <a:gd name="T26" fmla="*/ 325 w 408"/>
              <a:gd name="T27" fmla="*/ 155 h 409"/>
              <a:gd name="T28" fmla="*/ 317 w 408"/>
              <a:gd name="T29" fmla="*/ 143 h 409"/>
              <a:gd name="T30" fmla="*/ 301 w 408"/>
              <a:gd name="T31" fmla="*/ 74 h 409"/>
              <a:gd name="T32" fmla="*/ 284 w 408"/>
              <a:gd name="T33" fmla="*/ 67 h 409"/>
              <a:gd name="T34" fmla="*/ 107 w 408"/>
              <a:gd name="T35" fmla="*/ 74 h 409"/>
              <a:gd name="T36" fmla="*/ 102 w 408"/>
              <a:gd name="T37" fmla="*/ 124 h 409"/>
              <a:gd name="T38" fmla="*/ 91 w 408"/>
              <a:gd name="T39" fmla="*/ 119 h 409"/>
              <a:gd name="T40" fmla="*/ 85 w 408"/>
              <a:gd name="T41" fmla="*/ 151 h 409"/>
              <a:gd name="T42" fmla="*/ 88 w 408"/>
              <a:gd name="T43" fmla="*/ 167 h 409"/>
              <a:gd name="T44" fmla="*/ 107 w 408"/>
              <a:gd name="T45" fmla="*/ 235 h 409"/>
              <a:gd name="T46" fmla="*/ 119 w 408"/>
              <a:gd name="T47" fmla="*/ 246 h 409"/>
              <a:gd name="T48" fmla="*/ 262 w 408"/>
              <a:gd name="T49" fmla="*/ 58 h 409"/>
              <a:gd name="T50" fmla="*/ 251 w 408"/>
              <a:gd name="T51" fmla="*/ 70 h 409"/>
              <a:gd name="T52" fmla="*/ 258 w 408"/>
              <a:gd name="T53" fmla="*/ 253 h 409"/>
              <a:gd name="T54" fmla="*/ 277 w 408"/>
              <a:gd name="T55" fmla="*/ 249 h 409"/>
              <a:gd name="T56" fmla="*/ 279 w 408"/>
              <a:gd name="T57" fmla="*/ 67 h 409"/>
              <a:gd name="T58" fmla="*/ 262 w 408"/>
              <a:gd name="T59" fmla="*/ 58 h 409"/>
              <a:gd name="T60" fmla="*/ 222 w 408"/>
              <a:gd name="T61" fmla="*/ 67 h 409"/>
              <a:gd name="T62" fmla="*/ 224 w 408"/>
              <a:gd name="T63" fmla="*/ 249 h 409"/>
              <a:gd name="T64" fmla="*/ 243 w 408"/>
              <a:gd name="T65" fmla="*/ 253 h 409"/>
              <a:gd name="T66" fmla="*/ 250 w 408"/>
              <a:gd name="T67" fmla="*/ 70 h 409"/>
              <a:gd name="T68" fmla="*/ 239 w 408"/>
              <a:gd name="T69" fmla="*/ 58 h 409"/>
              <a:gd name="T70" fmla="*/ 193 w 408"/>
              <a:gd name="T71" fmla="*/ 62 h 409"/>
              <a:gd name="T72" fmla="*/ 191 w 408"/>
              <a:gd name="T73" fmla="*/ 246 h 409"/>
              <a:gd name="T74" fmla="*/ 208 w 408"/>
              <a:gd name="T75" fmla="*/ 254 h 409"/>
              <a:gd name="T76" fmla="*/ 219 w 408"/>
              <a:gd name="T77" fmla="*/ 241 h 409"/>
              <a:gd name="T78" fmla="*/ 213 w 408"/>
              <a:gd name="T79" fmla="*/ 60 h 409"/>
              <a:gd name="T80" fmla="*/ 165 w 408"/>
              <a:gd name="T81" fmla="*/ 60 h 409"/>
              <a:gd name="T82" fmla="*/ 160 w 408"/>
              <a:gd name="T83" fmla="*/ 241 h 409"/>
              <a:gd name="T84" fmla="*/ 169 w 408"/>
              <a:gd name="T85" fmla="*/ 254 h 409"/>
              <a:gd name="T86" fmla="*/ 188 w 408"/>
              <a:gd name="T87" fmla="*/ 246 h 409"/>
              <a:gd name="T88" fmla="*/ 186 w 408"/>
              <a:gd name="T89" fmla="*/ 62 h 409"/>
              <a:gd name="T90" fmla="*/ 140 w 408"/>
              <a:gd name="T91" fmla="*/ 58 h 409"/>
              <a:gd name="T92" fmla="*/ 129 w 408"/>
              <a:gd name="T93" fmla="*/ 72 h 409"/>
              <a:gd name="T94" fmla="*/ 157 w 408"/>
              <a:gd name="T95" fmla="*/ 258 h 409"/>
              <a:gd name="T96" fmla="*/ 152 w 408"/>
              <a:gd name="T97" fmla="*/ 60 h 409"/>
              <a:gd name="T98" fmla="*/ 246 w 408"/>
              <a:gd name="T99" fmla="*/ 5 h 409"/>
              <a:gd name="T100" fmla="*/ 373 w 408"/>
              <a:gd name="T101" fmla="*/ 91 h 409"/>
              <a:gd name="T102" fmla="*/ 404 w 408"/>
              <a:gd name="T103" fmla="*/ 246 h 409"/>
              <a:gd name="T104" fmla="*/ 318 w 408"/>
              <a:gd name="T105" fmla="*/ 375 h 409"/>
              <a:gd name="T106" fmla="*/ 164 w 408"/>
              <a:gd name="T107" fmla="*/ 406 h 409"/>
              <a:gd name="T108" fmla="*/ 35 w 408"/>
              <a:gd name="T109" fmla="*/ 320 h 409"/>
              <a:gd name="T110" fmla="*/ 4 w 408"/>
              <a:gd name="T111" fmla="*/ 163 h 409"/>
              <a:gd name="T112" fmla="*/ 90 w 408"/>
              <a:gd name="T113" fmla="*/ 34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08" h="409">
                <a:moveTo>
                  <a:pt x="134" y="345"/>
                </a:moveTo>
                <a:lnTo>
                  <a:pt x="133" y="347"/>
                </a:lnTo>
                <a:lnTo>
                  <a:pt x="133" y="349"/>
                </a:lnTo>
                <a:lnTo>
                  <a:pt x="133" y="351"/>
                </a:lnTo>
                <a:lnTo>
                  <a:pt x="134" y="351"/>
                </a:lnTo>
                <a:lnTo>
                  <a:pt x="152" y="351"/>
                </a:lnTo>
                <a:lnTo>
                  <a:pt x="153" y="351"/>
                </a:lnTo>
                <a:lnTo>
                  <a:pt x="153" y="349"/>
                </a:lnTo>
                <a:lnTo>
                  <a:pt x="153" y="347"/>
                </a:lnTo>
                <a:lnTo>
                  <a:pt x="152" y="345"/>
                </a:lnTo>
                <a:lnTo>
                  <a:pt x="134" y="345"/>
                </a:lnTo>
                <a:close/>
                <a:moveTo>
                  <a:pt x="131" y="287"/>
                </a:moveTo>
                <a:lnTo>
                  <a:pt x="129" y="289"/>
                </a:lnTo>
                <a:lnTo>
                  <a:pt x="127" y="290"/>
                </a:lnTo>
                <a:lnTo>
                  <a:pt x="134" y="342"/>
                </a:lnTo>
                <a:lnTo>
                  <a:pt x="136" y="344"/>
                </a:lnTo>
                <a:lnTo>
                  <a:pt x="138" y="345"/>
                </a:lnTo>
                <a:lnTo>
                  <a:pt x="150" y="345"/>
                </a:lnTo>
                <a:lnTo>
                  <a:pt x="152" y="344"/>
                </a:lnTo>
                <a:lnTo>
                  <a:pt x="152" y="342"/>
                </a:lnTo>
                <a:lnTo>
                  <a:pt x="158" y="290"/>
                </a:lnTo>
                <a:lnTo>
                  <a:pt x="158" y="289"/>
                </a:lnTo>
                <a:lnTo>
                  <a:pt x="157" y="287"/>
                </a:lnTo>
                <a:lnTo>
                  <a:pt x="131" y="287"/>
                </a:lnTo>
                <a:close/>
                <a:moveTo>
                  <a:pt x="129" y="265"/>
                </a:moveTo>
                <a:lnTo>
                  <a:pt x="127" y="266"/>
                </a:lnTo>
                <a:lnTo>
                  <a:pt x="127" y="268"/>
                </a:lnTo>
                <a:lnTo>
                  <a:pt x="127" y="284"/>
                </a:lnTo>
                <a:lnTo>
                  <a:pt x="127" y="285"/>
                </a:lnTo>
                <a:lnTo>
                  <a:pt x="129" y="285"/>
                </a:lnTo>
                <a:lnTo>
                  <a:pt x="157" y="285"/>
                </a:lnTo>
                <a:lnTo>
                  <a:pt x="158" y="285"/>
                </a:lnTo>
                <a:lnTo>
                  <a:pt x="160" y="284"/>
                </a:lnTo>
                <a:lnTo>
                  <a:pt x="160" y="268"/>
                </a:lnTo>
                <a:lnTo>
                  <a:pt x="158" y="266"/>
                </a:lnTo>
                <a:lnTo>
                  <a:pt x="157" y="265"/>
                </a:lnTo>
                <a:lnTo>
                  <a:pt x="129" y="265"/>
                </a:lnTo>
                <a:close/>
                <a:moveTo>
                  <a:pt x="284" y="67"/>
                </a:moveTo>
                <a:lnTo>
                  <a:pt x="284" y="246"/>
                </a:lnTo>
                <a:lnTo>
                  <a:pt x="289" y="246"/>
                </a:lnTo>
                <a:lnTo>
                  <a:pt x="294" y="244"/>
                </a:lnTo>
                <a:lnTo>
                  <a:pt x="299" y="242"/>
                </a:lnTo>
                <a:lnTo>
                  <a:pt x="301" y="239"/>
                </a:lnTo>
                <a:lnTo>
                  <a:pt x="303" y="235"/>
                </a:lnTo>
                <a:lnTo>
                  <a:pt x="303" y="168"/>
                </a:lnTo>
                <a:lnTo>
                  <a:pt x="306" y="168"/>
                </a:lnTo>
                <a:lnTo>
                  <a:pt x="306" y="187"/>
                </a:lnTo>
                <a:lnTo>
                  <a:pt x="308" y="191"/>
                </a:lnTo>
                <a:lnTo>
                  <a:pt x="310" y="192"/>
                </a:lnTo>
                <a:lnTo>
                  <a:pt x="313" y="194"/>
                </a:lnTo>
                <a:lnTo>
                  <a:pt x="317" y="192"/>
                </a:lnTo>
                <a:lnTo>
                  <a:pt x="320" y="191"/>
                </a:lnTo>
                <a:lnTo>
                  <a:pt x="320" y="187"/>
                </a:lnTo>
                <a:lnTo>
                  <a:pt x="320" y="165"/>
                </a:lnTo>
                <a:lnTo>
                  <a:pt x="323" y="160"/>
                </a:lnTo>
                <a:lnTo>
                  <a:pt x="325" y="155"/>
                </a:lnTo>
                <a:lnTo>
                  <a:pt x="323" y="151"/>
                </a:lnTo>
                <a:lnTo>
                  <a:pt x="322" y="148"/>
                </a:lnTo>
                <a:lnTo>
                  <a:pt x="320" y="144"/>
                </a:lnTo>
                <a:lnTo>
                  <a:pt x="317" y="143"/>
                </a:lnTo>
                <a:lnTo>
                  <a:pt x="311" y="143"/>
                </a:lnTo>
                <a:lnTo>
                  <a:pt x="303" y="143"/>
                </a:lnTo>
                <a:lnTo>
                  <a:pt x="303" y="77"/>
                </a:lnTo>
                <a:lnTo>
                  <a:pt x="301" y="74"/>
                </a:lnTo>
                <a:lnTo>
                  <a:pt x="299" y="70"/>
                </a:lnTo>
                <a:lnTo>
                  <a:pt x="294" y="69"/>
                </a:lnTo>
                <a:lnTo>
                  <a:pt x="289" y="67"/>
                </a:lnTo>
                <a:lnTo>
                  <a:pt x="284" y="67"/>
                </a:lnTo>
                <a:close/>
                <a:moveTo>
                  <a:pt x="119" y="67"/>
                </a:moveTo>
                <a:lnTo>
                  <a:pt x="114" y="69"/>
                </a:lnTo>
                <a:lnTo>
                  <a:pt x="110" y="70"/>
                </a:lnTo>
                <a:lnTo>
                  <a:pt x="107" y="74"/>
                </a:lnTo>
                <a:lnTo>
                  <a:pt x="107" y="77"/>
                </a:lnTo>
                <a:lnTo>
                  <a:pt x="107" y="143"/>
                </a:lnTo>
                <a:lnTo>
                  <a:pt x="102" y="143"/>
                </a:lnTo>
                <a:lnTo>
                  <a:pt x="102" y="124"/>
                </a:lnTo>
                <a:lnTo>
                  <a:pt x="100" y="120"/>
                </a:lnTo>
                <a:lnTo>
                  <a:pt x="98" y="119"/>
                </a:lnTo>
                <a:lnTo>
                  <a:pt x="95" y="117"/>
                </a:lnTo>
                <a:lnTo>
                  <a:pt x="91" y="119"/>
                </a:lnTo>
                <a:lnTo>
                  <a:pt x="88" y="120"/>
                </a:lnTo>
                <a:lnTo>
                  <a:pt x="88" y="124"/>
                </a:lnTo>
                <a:lnTo>
                  <a:pt x="88" y="146"/>
                </a:lnTo>
                <a:lnTo>
                  <a:pt x="85" y="151"/>
                </a:lnTo>
                <a:lnTo>
                  <a:pt x="83" y="156"/>
                </a:lnTo>
                <a:lnTo>
                  <a:pt x="85" y="160"/>
                </a:lnTo>
                <a:lnTo>
                  <a:pt x="86" y="163"/>
                </a:lnTo>
                <a:lnTo>
                  <a:pt x="88" y="167"/>
                </a:lnTo>
                <a:lnTo>
                  <a:pt x="91" y="168"/>
                </a:lnTo>
                <a:lnTo>
                  <a:pt x="97" y="168"/>
                </a:lnTo>
                <a:lnTo>
                  <a:pt x="107" y="168"/>
                </a:lnTo>
                <a:lnTo>
                  <a:pt x="107" y="235"/>
                </a:lnTo>
                <a:lnTo>
                  <a:pt x="107" y="239"/>
                </a:lnTo>
                <a:lnTo>
                  <a:pt x="110" y="242"/>
                </a:lnTo>
                <a:lnTo>
                  <a:pt x="114" y="244"/>
                </a:lnTo>
                <a:lnTo>
                  <a:pt x="119" y="246"/>
                </a:lnTo>
                <a:lnTo>
                  <a:pt x="126" y="246"/>
                </a:lnTo>
                <a:lnTo>
                  <a:pt x="126" y="67"/>
                </a:lnTo>
                <a:lnTo>
                  <a:pt x="119" y="67"/>
                </a:lnTo>
                <a:close/>
                <a:moveTo>
                  <a:pt x="262" y="58"/>
                </a:moveTo>
                <a:lnTo>
                  <a:pt x="258" y="60"/>
                </a:lnTo>
                <a:lnTo>
                  <a:pt x="255" y="62"/>
                </a:lnTo>
                <a:lnTo>
                  <a:pt x="253" y="67"/>
                </a:lnTo>
                <a:lnTo>
                  <a:pt x="251" y="70"/>
                </a:lnTo>
                <a:lnTo>
                  <a:pt x="251" y="241"/>
                </a:lnTo>
                <a:lnTo>
                  <a:pt x="253" y="246"/>
                </a:lnTo>
                <a:lnTo>
                  <a:pt x="255" y="249"/>
                </a:lnTo>
                <a:lnTo>
                  <a:pt x="258" y="253"/>
                </a:lnTo>
                <a:lnTo>
                  <a:pt x="262" y="254"/>
                </a:lnTo>
                <a:lnTo>
                  <a:pt x="270" y="254"/>
                </a:lnTo>
                <a:lnTo>
                  <a:pt x="274" y="253"/>
                </a:lnTo>
                <a:lnTo>
                  <a:pt x="277" y="249"/>
                </a:lnTo>
                <a:lnTo>
                  <a:pt x="279" y="246"/>
                </a:lnTo>
                <a:lnTo>
                  <a:pt x="280" y="241"/>
                </a:lnTo>
                <a:lnTo>
                  <a:pt x="280" y="70"/>
                </a:lnTo>
                <a:lnTo>
                  <a:pt x="279" y="67"/>
                </a:lnTo>
                <a:lnTo>
                  <a:pt x="277" y="62"/>
                </a:lnTo>
                <a:lnTo>
                  <a:pt x="274" y="60"/>
                </a:lnTo>
                <a:lnTo>
                  <a:pt x="270" y="58"/>
                </a:lnTo>
                <a:lnTo>
                  <a:pt x="262" y="58"/>
                </a:lnTo>
                <a:close/>
                <a:moveTo>
                  <a:pt x="231" y="58"/>
                </a:moveTo>
                <a:lnTo>
                  <a:pt x="227" y="60"/>
                </a:lnTo>
                <a:lnTo>
                  <a:pt x="224" y="62"/>
                </a:lnTo>
                <a:lnTo>
                  <a:pt x="222" y="67"/>
                </a:lnTo>
                <a:lnTo>
                  <a:pt x="220" y="70"/>
                </a:lnTo>
                <a:lnTo>
                  <a:pt x="220" y="241"/>
                </a:lnTo>
                <a:lnTo>
                  <a:pt x="222" y="246"/>
                </a:lnTo>
                <a:lnTo>
                  <a:pt x="224" y="249"/>
                </a:lnTo>
                <a:lnTo>
                  <a:pt x="227" y="253"/>
                </a:lnTo>
                <a:lnTo>
                  <a:pt x="231" y="254"/>
                </a:lnTo>
                <a:lnTo>
                  <a:pt x="239" y="254"/>
                </a:lnTo>
                <a:lnTo>
                  <a:pt x="243" y="253"/>
                </a:lnTo>
                <a:lnTo>
                  <a:pt x="246" y="249"/>
                </a:lnTo>
                <a:lnTo>
                  <a:pt x="248" y="246"/>
                </a:lnTo>
                <a:lnTo>
                  <a:pt x="250" y="241"/>
                </a:lnTo>
                <a:lnTo>
                  <a:pt x="250" y="70"/>
                </a:lnTo>
                <a:lnTo>
                  <a:pt x="248" y="67"/>
                </a:lnTo>
                <a:lnTo>
                  <a:pt x="246" y="62"/>
                </a:lnTo>
                <a:lnTo>
                  <a:pt x="243" y="60"/>
                </a:lnTo>
                <a:lnTo>
                  <a:pt x="239" y="58"/>
                </a:lnTo>
                <a:lnTo>
                  <a:pt x="231" y="58"/>
                </a:lnTo>
                <a:close/>
                <a:moveTo>
                  <a:pt x="200" y="58"/>
                </a:moveTo>
                <a:lnTo>
                  <a:pt x="196" y="60"/>
                </a:lnTo>
                <a:lnTo>
                  <a:pt x="193" y="62"/>
                </a:lnTo>
                <a:lnTo>
                  <a:pt x="191" y="67"/>
                </a:lnTo>
                <a:lnTo>
                  <a:pt x="191" y="70"/>
                </a:lnTo>
                <a:lnTo>
                  <a:pt x="191" y="241"/>
                </a:lnTo>
                <a:lnTo>
                  <a:pt x="191" y="246"/>
                </a:lnTo>
                <a:lnTo>
                  <a:pt x="193" y="249"/>
                </a:lnTo>
                <a:lnTo>
                  <a:pt x="196" y="253"/>
                </a:lnTo>
                <a:lnTo>
                  <a:pt x="200" y="254"/>
                </a:lnTo>
                <a:lnTo>
                  <a:pt x="208" y="254"/>
                </a:lnTo>
                <a:lnTo>
                  <a:pt x="213" y="253"/>
                </a:lnTo>
                <a:lnTo>
                  <a:pt x="215" y="249"/>
                </a:lnTo>
                <a:lnTo>
                  <a:pt x="219" y="246"/>
                </a:lnTo>
                <a:lnTo>
                  <a:pt x="219" y="241"/>
                </a:lnTo>
                <a:lnTo>
                  <a:pt x="219" y="70"/>
                </a:lnTo>
                <a:lnTo>
                  <a:pt x="219" y="67"/>
                </a:lnTo>
                <a:lnTo>
                  <a:pt x="215" y="62"/>
                </a:lnTo>
                <a:lnTo>
                  <a:pt x="213" y="60"/>
                </a:lnTo>
                <a:lnTo>
                  <a:pt x="208" y="58"/>
                </a:lnTo>
                <a:lnTo>
                  <a:pt x="200" y="58"/>
                </a:lnTo>
                <a:close/>
                <a:moveTo>
                  <a:pt x="169" y="58"/>
                </a:moveTo>
                <a:lnTo>
                  <a:pt x="165" y="60"/>
                </a:lnTo>
                <a:lnTo>
                  <a:pt x="162" y="62"/>
                </a:lnTo>
                <a:lnTo>
                  <a:pt x="160" y="67"/>
                </a:lnTo>
                <a:lnTo>
                  <a:pt x="160" y="70"/>
                </a:lnTo>
                <a:lnTo>
                  <a:pt x="160" y="241"/>
                </a:lnTo>
                <a:lnTo>
                  <a:pt x="160" y="246"/>
                </a:lnTo>
                <a:lnTo>
                  <a:pt x="162" y="249"/>
                </a:lnTo>
                <a:lnTo>
                  <a:pt x="165" y="253"/>
                </a:lnTo>
                <a:lnTo>
                  <a:pt x="169" y="254"/>
                </a:lnTo>
                <a:lnTo>
                  <a:pt x="177" y="254"/>
                </a:lnTo>
                <a:lnTo>
                  <a:pt x="182" y="253"/>
                </a:lnTo>
                <a:lnTo>
                  <a:pt x="186" y="249"/>
                </a:lnTo>
                <a:lnTo>
                  <a:pt x="188" y="246"/>
                </a:lnTo>
                <a:lnTo>
                  <a:pt x="188" y="241"/>
                </a:lnTo>
                <a:lnTo>
                  <a:pt x="188" y="70"/>
                </a:lnTo>
                <a:lnTo>
                  <a:pt x="188" y="67"/>
                </a:lnTo>
                <a:lnTo>
                  <a:pt x="186" y="62"/>
                </a:lnTo>
                <a:lnTo>
                  <a:pt x="182" y="60"/>
                </a:lnTo>
                <a:lnTo>
                  <a:pt x="177" y="58"/>
                </a:lnTo>
                <a:lnTo>
                  <a:pt x="169" y="58"/>
                </a:lnTo>
                <a:close/>
                <a:moveTo>
                  <a:pt x="140" y="58"/>
                </a:moveTo>
                <a:lnTo>
                  <a:pt x="134" y="60"/>
                </a:lnTo>
                <a:lnTo>
                  <a:pt x="133" y="62"/>
                </a:lnTo>
                <a:lnTo>
                  <a:pt x="129" y="67"/>
                </a:lnTo>
                <a:lnTo>
                  <a:pt x="129" y="72"/>
                </a:lnTo>
                <a:lnTo>
                  <a:pt x="129" y="258"/>
                </a:lnTo>
                <a:lnTo>
                  <a:pt x="129" y="261"/>
                </a:lnTo>
                <a:lnTo>
                  <a:pt x="157" y="261"/>
                </a:lnTo>
                <a:lnTo>
                  <a:pt x="157" y="258"/>
                </a:lnTo>
                <a:lnTo>
                  <a:pt x="157" y="72"/>
                </a:lnTo>
                <a:lnTo>
                  <a:pt x="157" y="67"/>
                </a:lnTo>
                <a:lnTo>
                  <a:pt x="155" y="62"/>
                </a:lnTo>
                <a:lnTo>
                  <a:pt x="152" y="60"/>
                </a:lnTo>
                <a:lnTo>
                  <a:pt x="148" y="58"/>
                </a:lnTo>
                <a:lnTo>
                  <a:pt x="140" y="58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08" y="204"/>
                </a:lnTo>
                <a:lnTo>
                  <a:pt x="404" y="246"/>
                </a:lnTo>
                <a:lnTo>
                  <a:pt x="392" y="284"/>
                </a:lnTo>
                <a:lnTo>
                  <a:pt x="373" y="320"/>
                </a:lnTo>
                <a:lnTo>
                  <a:pt x="349" y="349"/>
                </a:lnTo>
                <a:lnTo>
                  <a:pt x="318" y="375"/>
                </a:lnTo>
                <a:lnTo>
                  <a:pt x="284" y="394"/>
                </a:lnTo>
                <a:lnTo>
                  <a:pt x="246" y="406"/>
                </a:lnTo>
                <a:lnTo>
                  <a:pt x="205" y="409"/>
                </a:lnTo>
                <a:lnTo>
                  <a:pt x="164" y="406"/>
                </a:lnTo>
                <a:lnTo>
                  <a:pt x="124" y="394"/>
                </a:lnTo>
                <a:lnTo>
                  <a:pt x="90" y="375"/>
                </a:lnTo>
                <a:lnTo>
                  <a:pt x="59" y="349"/>
                </a:lnTo>
                <a:lnTo>
                  <a:pt x="35" y="320"/>
                </a:lnTo>
                <a:lnTo>
                  <a:pt x="16" y="284"/>
                </a:lnTo>
                <a:lnTo>
                  <a:pt x="4" y="246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91"/>
                </a:lnTo>
                <a:lnTo>
                  <a:pt x="59" y="60"/>
                </a:lnTo>
                <a:lnTo>
                  <a:pt x="90" y="34"/>
                </a:lnTo>
                <a:lnTo>
                  <a:pt x="124" y="15"/>
                </a:lnTo>
                <a:lnTo>
                  <a:pt x="164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425"/>
          <p:cNvSpPr>
            <a:spLocks noEditPoints="1"/>
          </p:cNvSpPr>
          <p:nvPr/>
        </p:nvSpPr>
        <p:spPr bwMode="auto">
          <a:xfrm>
            <a:off x="6596354" y="4908050"/>
            <a:ext cx="651774" cy="648593"/>
          </a:xfrm>
          <a:custGeom>
            <a:avLst/>
            <a:gdLst>
              <a:gd name="T0" fmla="*/ 91 w 409"/>
              <a:gd name="T1" fmla="*/ 71 h 409"/>
              <a:gd name="T2" fmla="*/ 82 w 409"/>
              <a:gd name="T3" fmla="*/ 78 h 409"/>
              <a:gd name="T4" fmla="*/ 79 w 409"/>
              <a:gd name="T5" fmla="*/ 88 h 409"/>
              <a:gd name="T6" fmla="*/ 79 w 409"/>
              <a:gd name="T7" fmla="*/ 320 h 409"/>
              <a:gd name="T8" fmla="*/ 85 w 409"/>
              <a:gd name="T9" fmla="*/ 329 h 409"/>
              <a:gd name="T10" fmla="*/ 96 w 409"/>
              <a:gd name="T11" fmla="*/ 332 h 409"/>
              <a:gd name="T12" fmla="*/ 113 w 409"/>
              <a:gd name="T13" fmla="*/ 341 h 409"/>
              <a:gd name="T14" fmla="*/ 166 w 409"/>
              <a:gd name="T15" fmla="*/ 332 h 409"/>
              <a:gd name="T16" fmla="*/ 242 w 409"/>
              <a:gd name="T17" fmla="*/ 341 h 409"/>
              <a:gd name="T18" fmla="*/ 297 w 409"/>
              <a:gd name="T19" fmla="*/ 332 h 409"/>
              <a:gd name="T20" fmla="*/ 317 w 409"/>
              <a:gd name="T21" fmla="*/ 330 h 409"/>
              <a:gd name="T22" fmla="*/ 328 w 409"/>
              <a:gd name="T23" fmla="*/ 325 h 409"/>
              <a:gd name="T24" fmla="*/ 331 w 409"/>
              <a:gd name="T25" fmla="*/ 313 h 409"/>
              <a:gd name="T26" fmla="*/ 330 w 409"/>
              <a:gd name="T27" fmla="*/ 83 h 409"/>
              <a:gd name="T28" fmla="*/ 323 w 409"/>
              <a:gd name="T29" fmla="*/ 74 h 409"/>
              <a:gd name="T30" fmla="*/ 312 w 409"/>
              <a:gd name="T31" fmla="*/ 69 h 409"/>
              <a:gd name="T32" fmla="*/ 204 w 409"/>
              <a:gd name="T33" fmla="*/ 0 h 409"/>
              <a:gd name="T34" fmla="*/ 283 w 409"/>
              <a:gd name="T35" fmla="*/ 18 h 409"/>
              <a:gd name="T36" fmla="*/ 348 w 409"/>
              <a:gd name="T37" fmla="*/ 61 h 409"/>
              <a:gd name="T38" fmla="*/ 393 w 409"/>
              <a:gd name="T39" fmla="*/ 126 h 409"/>
              <a:gd name="T40" fmla="*/ 409 w 409"/>
              <a:gd name="T41" fmla="*/ 205 h 409"/>
              <a:gd name="T42" fmla="*/ 393 w 409"/>
              <a:gd name="T43" fmla="*/ 286 h 409"/>
              <a:gd name="T44" fmla="*/ 348 w 409"/>
              <a:gd name="T45" fmla="*/ 349 h 409"/>
              <a:gd name="T46" fmla="*/ 283 w 409"/>
              <a:gd name="T47" fmla="*/ 394 h 409"/>
              <a:gd name="T48" fmla="*/ 204 w 409"/>
              <a:gd name="T49" fmla="*/ 409 h 409"/>
              <a:gd name="T50" fmla="*/ 125 w 409"/>
              <a:gd name="T51" fmla="*/ 394 h 409"/>
              <a:gd name="T52" fmla="*/ 60 w 409"/>
              <a:gd name="T53" fmla="*/ 349 h 409"/>
              <a:gd name="T54" fmla="*/ 17 w 409"/>
              <a:gd name="T55" fmla="*/ 286 h 409"/>
              <a:gd name="T56" fmla="*/ 0 w 409"/>
              <a:gd name="T57" fmla="*/ 205 h 409"/>
              <a:gd name="T58" fmla="*/ 17 w 409"/>
              <a:gd name="T59" fmla="*/ 126 h 409"/>
              <a:gd name="T60" fmla="*/ 60 w 409"/>
              <a:gd name="T61" fmla="*/ 61 h 409"/>
              <a:gd name="T62" fmla="*/ 125 w 409"/>
              <a:gd name="T63" fmla="*/ 18 h 409"/>
              <a:gd name="T64" fmla="*/ 204 w 409"/>
              <a:gd name="T6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09" h="409">
                <a:moveTo>
                  <a:pt x="96" y="69"/>
                </a:moveTo>
                <a:lnTo>
                  <a:pt x="91" y="71"/>
                </a:lnTo>
                <a:lnTo>
                  <a:pt x="85" y="74"/>
                </a:lnTo>
                <a:lnTo>
                  <a:pt x="82" y="78"/>
                </a:lnTo>
                <a:lnTo>
                  <a:pt x="79" y="83"/>
                </a:lnTo>
                <a:lnTo>
                  <a:pt x="79" y="88"/>
                </a:lnTo>
                <a:lnTo>
                  <a:pt x="79" y="313"/>
                </a:lnTo>
                <a:lnTo>
                  <a:pt x="79" y="320"/>
                </a:lnTo>
                <a:lnTo>
                  <a:pt x="82" y="325"/>
                </a:lnTo>
                <a:lnTo>
                  <a:pt x="85" y="329"/>
                </a:lnTo>
                <a:lnTo>
                  <a:pt x="91" y="330"/>
                </a:lnTo>
                <a:lnTo>
                  <a:pt x="96" y="332"/>
                </a:lnTo>
                <a:lnTo>
                  <a:pt x="113" y="332"/>
                </a:lnTo>
                <a:lnTo>
                  <a:pt x="113" y="341"/>
                </a:lnTo>
                <a:lnTo>
                  <a:pt x="166" y="341"/>
                </a:lnTo>
                <a:lnTo>
                  <a:pt x="166" y="332"/>
                </a:lnTo>
                <a:lnTo>
                  <a:pt x="242" y="332"/>
                </a:lnTo>
                <a:lnTo>
                  <a:pt x="242" y="341"/>
                </a:lnTo>
                <a:lnTo>
                  <a:pt x="297" y="341"/>
                </a:lnTo>
                <a:lnTo>
                  <a:pt x="297" y="332"/>
                </a:lnTo>
                <a:lnTo>
                  <a:pt x="312" y="332"/>
                </a:lnTo>
                <a:lnTo>
                  <a:pt x="317" y="330"/>
                </a:lnTo>
                <a:lnTo>
                  <a:pt x="323" y="329"/>
                </a:lnTo>
                <a:lnTo>
                  <a:pt x="328" y="325"/>
                </a:lnTo>
                <a:lnTo>
                  <a:pt x="330" y="320"/>
                </a:lnTo>
                <a:lnTo>
                  <a:pt x="331" y="313"/>
                </a:lnTo>
                <a:lnTo>
                  <a:pt x="331" y="88"/>
                </a:lnTo>
                <a:lnTo>
                  <a:pt x="330" y="83"/>
                </a:lnTo>
                <a:lnTo>
                  <a:pt x="328" y="78"/>
                </a:lnTo>
                <a:lnTo>
                  <a:pt x="323" y="74"/>
                </a:lnTo>
                <a:lnTo>
                  <a:pt x="317" y="71"/>
                </a:lnTo>
                <a:lnTo>
                  <a:pt x="312" y="69"/>
                </a:lnTo>
                <a:lnTo>
                  <a:pt x="96" y="69"/>
                </a:lnTo>
                <a:close/>
                <a:moveTo>
                  <a:pt x="204" y="0"/>
                </a:moveTo>
                <a:lnTo>
                  <a:pt x="245" y="6"/>
                </a:lnTo>
                <a:lnTo>
                  <a:pt x="283" y="18"/>
                </a:lnTo>
                <a:lnTo>
                  <a:pt x="319" y="36"/>
                </a:lnTo>
                <a:lnTo>
                  <a:pt x="348" y="61"/>
                </a:lnTo>
                <a:lnTo>
                  <a:pt x="374" y="91"/>
                </a:lnTo>
                <a:lnTo>
                  <a:pt x="393" y="126"/>
                </a:lnTo>
                <a:lnTo>
                  <a:pt x="405" y="164"/>
                </a:lnTo>
                <a:lnTo>
                  <a:pt x="409" y="205"/>
                </a:lnTo>
                <a:lnTo>
                  <a:pt x="405" y="246"/>
                </a:lnTo>
                <a:lnTo>
                  <a:pt x="393" y="286"/>
                </a:lnTo>
                <a:lnTo>
                  <a:pt x="374" y="320"/>
                </a:lnTo>
                <a:lnTo>
                  <a:pt x="348" y="349"/>
                </a:lnTo>
                <a:lnTo>
                  <a:pt x="319" y="375"/>
                </a:lnTo>
                <a:lnTo>
                  <a:pt x="283" y="394"/>
                </a:lnTo>
                <a:lnTo>
                  <a:pt x="245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91" y="375"/>
                </a:lnTo>
                <a:lnTo>
                  <a:pt x="60" y="349"/>
                </a:lnTo>
                <a:lnTo>
                  <a:pt x="36" y="320"/>
                </a:lnTo>
                <a:lnTo>
                  <a:pt x="17" y="286"/>
                </a:lnTo>
                <a:lnTo>
                  <a:pt x="5" y="246"/>
                </a:lnTo>
                <a:lnTo>
                  <a:pt x="0" y="205"/>
                </a:lnTo>
                <a:lnTo>
                  <a:pt x="5" y="164"/>
                </a:lnTo>
                <a:lnTo>
                  <a:pt x="17" y="126"/>
                </a:lnTo>
                <a:lnTo>
                  <a:pt x="36" y="91"/>
                </a:lnTo>
                <a:lnTo>
                  <a:pt x="60" y="61"/>
                </a:lnTo>
                <a:lnTo>
                  <a:pt x="91" y="36"/>
                </a:lnTo>
                <a:lnTo>
                  <a:pt x="125" y="18"/>
                </a:lnTo>
                <a:lnTo>
                  <a:pt x="163" y="6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426"/>
          <p:cNvSpPr>
            <a:spLocks/>
          </p:cNvSpPr>
          <p:nvPr/>
        </p:nvSpPr>
        <p:spPr bwMode="auto">
          <a:xfrm>
            <a:off x="6971521" y="5197373"/>
            <a:ext cx="69946" cy="69946"/>
          </a:xfrm>
          <a:custGeom>
            <a:avLst/>
            <a:gdLst>
              <a:gd name="T0" fmla="*/ 22 w 45"/>
              <a:gd name="T1" fmla="*/ 0 h 44"/>
              <a:gd name="T2" fmla="*/ 29 w 45"/>
              <a:gd name="T3" fmla="*/ 1 h 44"/>
              <a:gd name="T4" fmla="*/ 36 w 45"/>
              <a:gd name="T5" fmla="*/ 3 h 44"/>
              <a:gd name="T6" fmla="*/ 40 w 45"/>
              <a:gd name="T7" fmla="*/ 8 h 44"/>
              <a:gd name="T8" fmla="*/ 43 w 45"/>
              <a:gd name="T9" fmla="*/ 15 h 44"/>
              <a:gd name="T10" fmla="*/ 45 w 45"/>
              <a:gd name="T11" fmla="*/ 22 h 44"/>
              <a:gd name="T12" fmla="*/ 43 w 45"/>
              <a:gd name="T13" fmla="*/ 29 h 44"/>
              <a:gd name="T14" fmla="*/ 40 w 45"/>
              <a:gd name="T15" fmla="*/ 36 h 44"/>
              <a:gd name="T16" fmla="*/ 36 w 45"/>
              <a:gd name="T17" fmla="*/ 41 h 44"/>
              <a:gd name="T18" fmla="*/ 29 w 45"/>
              <a:gd name="T19" fmla="*/ 43 h 44"/>
              <a:gd name="T20" fmla="*/ 22 w 45"/>
              <a:gd name="T21" fmla="*/ 44 h 44"/>
              <a:gd name="T22" fmla="*/ 15 w 45"/>
              <a:gd name="T23" fmla="*/ 43 h 44"/>
              <a:gd name="T24" fmla="*/ 9 w 45"/>
              <a:gd name="T25" fmla="*/ 41 h 44"/>
              <a:gd name="T26" fmla="*/ 3 w 45"/>
              <a:gd name="T27" fmla="*/ 36 h 44"/>
              <a:gd name="T28" fmla="*/ 0 w 45"/>
              <a:gd name="T29" fmla="*/ 29 h 44"/>
              <a:gd name="T30" fmla="*/ 0 w 45"/>
              <a:gd name="T31" fmla="*/ 22 h 44"/>
              <a:gd name="T32" fmla="*/ 0 w 45"/>
              <a:gd name="T33" fmla="*/ 15 h 44"/>
              <a:gd name="T34" fmla="*/ 3 w 45"/>
              <a:gd name="T35" fmla="*/ 8 h 44"/>
              <a:gd name="T36" fmla="*/ 9 w 45"/>
              <a:gd name="T37" fmla="*/ 3 h 44"/>
              <a:gd name="T38" fmla="*/ 15 w 45"/>
              <a:gd name="T39" fmla="*/ 1 h 44"/>
              <a:gd name="T40" fmla="*/ 22 w 45"/>
              <a:gd name="T41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5" h="44">
                <a:moveTo>
                  <a:pt x="22" y="0"/>
                </a:moveTo>
                <a:lnTo>
                  <a:pt x="29" y="1"/>
                </a:lnTo>
                <a:lnTo>
                  <a:pt x="36" y="3"/>
                </a:lnTo>
                <a:lnTo>
                  <a:pt x="40" y="8"/>
                </a:lnTo>
                <a:lnTo>
                  <a:pt x="43" y="15"/>
                </a:lnTo>
                <a:lnTo>
                  <a:pt x="45" y="22"/>
                </a:lnTo>
                <a:lnTo>
                  <a:pt x="43" y="29"/>
                </a:lnTo>
                <a:lnTo>
                  <a:pt x="40" y="36"/>
                </a:lnTo>
                <a:lnTo>
                  <a:pt x="36" y="41"/>
                </a:lnTo>
                <a:lnTo>
                  <a:pt x="29" y="43"/>
                </a:lnTo>
                <a:lnTo>
                  <a:pt x="22" y="44"/>
                </a:lnTo>
                <a:lnTo>
                  <a:pt x="15" y="43"/>
                </a:lnTo>
                <a:lnTo>
                  <a:pt x="9" y="41"/>
                </a:lnTo>
                <a:lnTo>
                  <a:pt x="3" y="36"/>
                </a:lnTo>
                <a:lnTo>
                  <a:pt x="0" y="29"/>
                </a:lnTo>
                <a:lnTo>
                  <a:pt x="0" y="22"/>
                </a:lnTo>
                <a:lnTo>
                  <a:pt x="0" y="15"/>
                </a:lnTo>
                <a:lnTo>
                  <a:pt x="3" y="8"/>
                </a:lnTo>
                <a:lnTo>
                  <a:pt x="9" y="3"/>
                </a:lnTo>
                <a:lnTo>
                  <a:pt x="15" y="1"/>
                </a:lnTo>
                <a:lnTo>
                  <a:pt x="2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427"/>
          <p:cNvSpPr>
            <a:spLocks noEditPoints="1"/>
          </p:cNvSpPr>
          <p:nvPr/>
        </p:nvSpPr>
        <p:spPr bwMode="auto">
          <a:xfrm>
            <a:off x="6761683" y="5060658"/>
            <a:ext cx="321119" cy="333834"/>
          </a:xfrm>
          <a:custGeom>
            <a:avLst/>
            <a:gdLst>
              <a:gd name="T0" fmla="*/ 154 w 202"/>
              <a:gd name="T1" fmla="*/ 67 h 209"/>
              <a:gd name="T2" fmla="*/ 137 w 202"/>
              <a:gd name="T3" fmla="*/ 70 h 209"/>
              <a:gd name="T4" fmla="*/ 125 w 202"/>
              <a:gd name="T5" fmla="*/ 79 h 209"/>
              <a:gd name="T6" fmla="*/ 117 w 202"/>
              <a:gd name="T7" fmla="*/ 92 h 209"/>
              <a:gd name="T8" fmla="*/ 113 w 202"/>
              <a:gd name="T9" fmla="*/ 108 h 209"/>
              <a:gd name="T10" fmla="*/ 117 w 202"/>
              <a:gd name="T11" fmla="*/ 123 h 209"/>
              <a:gd name="T12" fmla="*/ 125 w 202"/>
              <a:gd name="T13" fmla="*/ 137 h 209"/>
              <a:gd name="T14" fmla="*/ 137 w 202"/>
              <a:gd name="T15" fmla="*/ 146 h 209"/>
              <a:gd name="T16" fmla="*/ 154 w 202"/>
              <a:gd name="T17" fmla="*/ 149 h 209"/>
              <a:gd name="T18" fmla="*/ 170 w 202"/>
              <a:gd name="T19" fmla="*/ 146 h 209"/>
              <a:gd name="T20" fmla="*/ 184 w 202"/>
              <a:gd name="T21" fmla="*/ 137 h 209"/>
              <a:gd name="T22" fmla="*/ 192 w 202"/>
              <a:gd name="T23" fmla="*/ 123 h 209"/>
              <a:gd name="T24" fmla="*/ 196 w 202"/>
              <a:gd name="T25" fmla="*/ 108 h 209"/>
              <a:gd name="T26" fmla="*/ 192 w 202"/>
              <a:gd name="T27" fmla="*/ 92 h 209"/>
              <a:gd name="T28" fmla="*/ 184 w 202"/>
              <a:gd name="T29" fmla="*/ 79 h 209"/>
              <a:gd name="T30" fmla="*/ 170 w 202"/>
              <a:gd name="T31" fmla="*/ 70 h 209"/>
              <a:gd name="T32" fmla="*/ 154 w 202"/>
              <a:gd name="T33" fmla="*/ 67 h 209"/>
              <a:gd name="T34" fmla="*/ 19 w 202"/>
              <a:gd name="T35" fmla="*/ 0 h 209"/>
              <a:gd name="T36" fmla="*/ 184 w 202"/>
              <a:gd name="T37" fmla="*/ 0 h 209"/>
              <a:gd name="T38" fmla="*/ 190 w 202"/>
              <a:gd name="T39" fmla="*/ 0 h 209"/>
              <a:gd name="T40" fmla="*/ 196 w 202"/>
              <a:gd name="T41" fmla="*/ 3 h 209"/>
              <a:gd name="T42" fmla="*/ 199 w 202"/>
              <a:gd name="T43" fmla="*/ 7 h 209"/>
              <a:gd name="T44" fmla="*/ 202 w 202"/>
              <a:gd name="T45" fmla="*/ 12 h 209"/>
              <a:gd name="T46" fmla="*/ 202 w 202"/>
              <a:gd name="T47" fmla="*/ 19 h 209"/>
              <a:gd name="T48" fmla="*/ 202 w 202"/>
              <a:gd name="T49" fmla="*/ 190 h 209"/>
              <a:gd name="T50" fmla="*/ 202 w 202"/>
              <a:gd name="T51" fmla="*/ 197 h 209"/>
              <a:gd name="T52" fmla="*/ 199 w 202"/>
              <a:gd name="T53" fmla="*/ 202 h 209"/>
              <a:gd name="T54" fmla="*/ 194 w 202"/>
              <a:gd name="T55" fmla="*/ 206 h 209"/>
              <a:gd name="T56" fmla="*/ 190 w 202"/>
              <a:gd name="T57" fmla="*/ 208 h 209"/>
              <a:gd name="T58" fmla="*/ 184 w 202"/>
              <a:gd name="T59" fmla="*/ 209 h 209"/>
              <a:gd name="T60" fmla="*/ 19 w 202"/>
              <a:gd name="T61" fmla="*/ 209 h 209"/>
              <a:gd name="T62" fmla="*/ 12 w 202"/>
              <a:gd name="T63" fmla="*/ 208 h 209"/>
              <a:gd name="T64" fmla="*/ 7 w 202"/>
              <a:gd name="T65" fmla="*/ 204 h 209"/>
              <a:gd name="T66" fmla="*/ 1 w 202"/>
              <a:gd name="T67" fmla="*/ 199 h 209"/>
              <a:gd name="T68" fmla="*/ 0 w 202"/>
              <a:gd name="T69" fmla="*/ 194 h 209"/>
              <a:gd name="T70" fmla="*/ 10 w 202"/>
              <a:gd name="T71" fmla="*/ 194 h 209"/>
              <a:gd name="T72" fmla="*/ 10 w 202"/>
              <a:gd name="T73" fmla="*/ 163 h 209"/>
              <a:gd name="T74" fmla="*/ 0 w 202"/>
              <a:gd name="T75" fmla="*/ 163 h 209"/>
              <a:gd name="T76" fmla="*/ 0 w 202"/>
              <a:gd name="T77" fmla="*/ 46 h 209"/>
              <a:gd name="T78" fmla="*/ 7 w 202"/>
              <a:gd name="T79" fmla="*/ 46 h 209"/>
              <a:gd name="T80" fmla="*/ 7 w 202"/>
              <a:gd name="T81" fmla="*/ 17 h 209"/>
              <a:gd name="T82" fmla="*/ 0 w 202"/>
              <a:gd name="T83" fmla="*/ 17 h 209"/>
              <a:gd name="T84" fmla="*/ 1 w 202"/>
              <a:gd name="T85" fmla="*/ 12 h 209"/>
              <a:gd name="T86" fmla="*/ 3 w 202"/>
              <a:gd name="T87" fmla="*/ 7 h 209"/>
              <a:gd name="T88" fmla="*/ 7 w 202"/>
              <a:gd name="T89" fmla="*/ 3 h 209"/>
              <a:gd name="T90" fmla="*/ 12 w 202"/>
              <a:gd name="T91" fmla="*/ 0 h 209"/>
              <a:gd name="T92" fmla="*/ 19 w 202"/>
              <a:gd name="T93" fmla="*/ 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2" h="209">
                <a:moveTo>
                  <a:pt x="154" y="67"/>
                </a:moveTo>
                <a:lnTo>
                  <a:pt x="137" y="70"/>
                </a:lnTo>
                <a:lnTo>
                  <a:pt x="125" y="79"/>
                </a:lnTo>
                <a:lnTo>
                  <a:pt x="117" y="92"/>
                </a:lnTo>
                <a:lnTo>
                  <a:pt x="113" y="108"/>
                </a:lnTo>
                <a:lnTo>
                  <a:pt x="117" y="123"/>
                </a:lnTo>
                <a:lnTo>
                  <a:pt x="125" y="137"/>
                </a:lnTo>
                <a:lnTo>
                  <a:pt x="137" y="146"/>
                </a:lnTo>
                <a:lnTo>
                  <a:pt x="154" y="149"/>
                </a:lnTo>
                <a:lnTo>
                  <a:pt x="170" y="146"/>
                </a:lnTo>
                <a:lnTo>
                  <a:pt x="184" y="137"/>
                </a:lnTo>
                <a:lnTo>
                  <a:pt x="192" y="123"/>
                </a:lnTo>
                <a:lnTo>
                  <a:pt x="196" y="108"/>
                </a:lnTo>
                <a:lnTo>
                  <a:pt x="192" y="92"/>
                </a:lnTo>
                <a:lnTo>
                  <a:pt x="184" y="79"/>
                </a:lnTo>
                <a:lnTo>
                  <a:pt x="170" y="70"/>
                </a:lnTo>
                <a:lnTo>
                  <a:pt x="154" y="67"/>
                </a:lnTo>
                <a:close/>
                <a:moveTo>
                  <a:pt x="19" y="0"/>
                </a:moveTo>
                <a:lnTo>
                  <a:pt x="184" y="0"/>
                </a:lnTo>
                <a:lnTo>
                  <a:pt x="190" y="0"/>
                </a:lnTo>
                <a:lnTo>
                  <a:pt x="196" y="3"/>
                </a:lnTo>
                <a:lnTo>
                  <a:pt x="199" y="7"/>
                </a:lnTo>
                <a:lnTo>
                  <a:pt x="202" y="12"/>
                </a:lnTo>
                <a:lnTo>
                  <a:pt x="202" y="19"/>
                </a:lnTo>
                <a:lnTo>
                  <a:pt x="202" y="190"/>
                </a:lnTo>
                <a:lnTo>
                  <a:pt x="202" y="197"/>
                </a:lnTo>
                <a:lnTo>
                  <a:pt x="199" y="202"/>
                </a:lnTo>
                <a:lnTo>
                  <a:pt x="194" y="206"/>
                </a:lnTo>
                <a:lnTo>
                  <a:pt x="190" y="208"/>
                </a:lnTo>
                <a:lnTo>
                  <a:pt x="184" y="209"/>
                </a:lnTo>
                <a:lnTo>
                  <a:pt x="19" y="209"/>
                </a:lnTo>
                <a:lnTo>
                  <a:pt x="12" y="208"/>
                </a:lnTo>
                <a:lnTo>
                  <a:pt x="7" y="204"/>
                </a:lnTo>
                <a:lnTo>
                  <a:pt x="1" y="199"/>
                </a:lnTo>
                <a:lnTo>
                  <a:pt x="0" y="194"/>
                </a:lnTo>
                <a:lnTo>
                  <a:pt x="10" y="194"/>
                </a:lnTo>
                <a:lnTo>
                  <a:pt x="10" y="163"/>
                </a:lnTo>
                <a:lnTo>
                  <a:pt x="0" y="163"/>
                </a:lnTo>
                <a:lnTo>
                  <a:pt x="0" y="46"/>
                </a:lnTo>
                <a:lnTo>
                  <a:pt x="7" y="46"/>
                </a:lnTo>
                <a:lnTo>
                  <a:pt x="7" y="17"/>
                </a:lnTo>
                <a:lnTo>
                  <a:pt x="0" y="17"/>
                </a:lnTo>
                <a:lnTo>
                  <a:pt x="1" y="12"/>
                </a:lnTo>
                <a:lnTo>
                  <a:pt x="3" y="7"/>
                </a:lnTo>
                <a:lnTo>
                  <a:pt x="7" y="3"/>
                </a:lnTo>
                <a:lnTo>
                  <a:pt x="12" y="0"/>
                </a:lnTo>
                <a:lnTo>
                  <a:pt x="1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7" name="Freeform 484"/>
          <p:cNvSpPr>
            <a:spLocks noEditPoints="1"/>
          </p:cNvSpPr>
          <p:nvPr/>
        </p:nvSpPr>
        <p:spPr bwMode="auto">
          <a:xfrm>
            <a:off x="2115078" y="5667922"/>
            <a:ext cx="651774" cy="648593"/>
          </a:xfrm>
          <a:custGeom>
            <a:avLst/>
            <a:gdLst>
              <a:gd name="T0" fmla="*/ 159 w 410"/>
              <a:gd name="T1" fmla="*/ 112 h 409"/>
              <a:gd name="T2" fmla="*/ 152 w 410"/>
              <a:gd name="T3" fmla="*/ 127 h 409"/>
              <a:gd name="T4" fmla="*/ 159 w 410"/>
              <a:gd name="T5" fmla="*/ 141 h 409"/>
              <a:gd name="T6" fmla="*/ 172 w 410"/>
              <a:gd name="T7" fmla="*/ 145 h 409"/>
              <a:gd name="T8" fmla="*/ 171 w 410"/>
              <a:gd name="T9" fmla="*/ 181 h 409"/>
              <a:gd name="T10" fmla="*/ 141 w 410"/>
              <a:gd name="T11" fmla="*/ 217 h 409"/>
              <a:gd name="T12" fmla="*/ 104 w 410"/>
              <a:gd name="T13" fmla="*/ 275 h 409"/>
              <a:gd name="T14" fmla="*/ 83 w 410"/>
              <a:gd name="T15" fmla="*/ 334 h 409"/>
              <a:gd name="T16" fmla="*/ 83 w 410"/>
              <a:gd name="T17" fmla="*/ 339 h 409"/>
              <a:gd name="T18" fmla="*/ 85 w 410"/>
              <a:gd name="T19" fmla="*/ 351 h 409"/>
              <a:gd name="T20" fmla="*/ 93 w 410"/>
              <a:gd name="T21" fmla="*/ 359 h 409"/>
              <a:gd name="T22" fmla="*/ 317 w 410"/>
              <a:gd name="T23" fmla="*/ 359 h 409"/>
              <a:gd name="T24" fmla="*/ 325 w 410"/>
              <a:gd name="T25" fmla="*/ 351 h 409"/>
              <a:gd name="T26" fmla="*/ 327 w 410"/>
              <a:gd name="T27" fmla="*/ 339 h 409"/>
              <a:gd name="T28" fmla="*/ 327 w 410"/>
              <a:gd name="T29" fmla="*/ 334 h 409"/>
              <a:gd name="T30" fmla="*/ 308 w 410"/>
              <a:gd name="T31" fmla="*/ 275 h 409"/>
              <a:gd name="T32" fmla="*/ 269 w 410"/>
              <a:gd name="T33" fmla="*/ 217 h 409"/>
              <a:gd name="T34" fmla="*/ 239 w 410"/>
              <a:gd name="T35" fmla="*/ 181 h 409"/>
              <a:gd name="T36" fmla="*/ 238 w 410"/>
              <a:gd name="T37" fmla="*/ 145 h 409"/>
              <a:gd name="T38" fmla="*/ 251 w 410"/>
              <a:gd name="T39" fmla="*/ 141 h 409"/>
              <a:gd name="T40" fmla="*/ 258 w 410"/>
              <a:gd name="T41" fmla="*/ 127 h 409"/>
              <a:gd name="T42" fmla="*/ 251 w 410"/>
              <a:gd name="T43" fmla="*/ 112 h 409"/>
              <a:gd name="T44" fmla="*/ 169 w 410"/>
              <a:gd name="T45" fmla="*/ 108 h 409"/>
              <a:gd name="T46" fmla="*/ 193 w 410"/>
              <a:gd name="T47" fmla="*/ 86 h 409"/>
              <a:gd name="T48" fmla="*/ 195 w 410"/>
              <a:gd name="T49" fmla="*/ 96 h 409"/>
              <a:gd name="T50" fmla="*/ 203 w 410"/>
              <a:gd name="T51" fmla="*/ 93 h 409"/>
              <a:gd name="T52" fmla="*/ 202 w 410"/>
              <a:gd name="T53" fmla="*/ 84 h 409"/>
              <a:gd name="T54" fmla="*/ 169 w 410"/>
              <a:gd name="T55" fmla="*/ 64 h 409"/>
              <a:gd name="T56" fmla="*/ 162 w 410"/>
              <a:gd name="T57" fmla="*/ 74 h 409"/>
              <a:gd name="T58" fmla="*/ 169 w 410"/>
              <a:gd name="T59" fmla="*/ 83 h 409"/>
              <a:gd name="T60" fmla="*/ 179 w 410"/>
              <a:gd name="T61" fmla="*/ 81 h 409"/>
              <a:gd name="T62" fmla="*/ 183 w 410"/>
              <a:gd name="T63" fmla="*/ 69 h 409"/>
              <a:gd name="T64" fmla="*/ 172 w 410"/>
              <a:gd name="T65" fmla="*/ 64 h 409"/>
              <a:gd name="T66" fmla="*/ 214 w 410"/>
              <a:gd name="T67" fmla="*/ 59 h 409"/>
              <a:gd name="T68" fmla="*/ 210 w 410"/>
              <a:gd name="T69" fmla="*/ 76 h 409"/>
              <a:gd name="T70" fmla="*/ 224 w 410"/>
              <a:gd name="T71" fmla="*/ 84 h 409"/>
              <a:gd name="T72" fmla="*/ 238 w 410"/>
              <a:gd name="T73" fmla="*/ 76 h 409"/>
              <a:gd name="T74" fmla="*/ 236 w 410"/>
              <a:gd name="T75" fmla="*/ 59 h 409"/>
              <a:gd name="T76" fmla="*/ 193 w 410"/>
              <a:gd name="T77" fmla="*/ 21 h 409"/>
              <a:gd name="T78" fmla="*/ 179 w 410"/>
              <a:gd name="T79" fmla="*/ 31 h 409"/>
              <a:gd name="T80" fmla="*/ 183 w 410"/>
              <a:gd name="T81" fmla="*/ 48 h 409"/>
              <a:gd name="T82" fmla="*/ 200 w 410"/>
              <a:gd name="T83" fmla="*/ 50 h 409"/>
              <a:gd name="T84" fmla="*/ 208 w 410"/>
              <a:gd name="T85" fmla="*/ 36 h 409"/>
              <a:gd name="T86" fmla="*/ 200 w 410"/>
              <a:gd name="T87" fmla="*/ 23 h 409"/>
              <a:gd name="T88" fmla="*/ 246 w 410"/>
              <a:gd name="T89" fmla="*/ 4 h 409"/>
              <a:gd name="T90" fmla="*/ 349 w 410"/>
              <a:gd name="T91" fmla="*/ 60 h 409"/>
              <a:gd name="T92" fmla="*/ 406 w 410"/>
              <a:gd name="T93" fmla="*/ 163 h 409"/>
              <a:gd name="T94" fmla="*/ 394 w 410"/>
              <a:gd name="T95" fmla="*/ 284 h 409"/>
              <a:gd name="T96" fmla="*/ 320 w 410"/>
              <a:gd name="T97" fmla="*/ 373 h 409"/>
              <a:gd name="T98" fmla="*/ 205 w 410"/>
              <a:gd name="T99" fmla="*/ 409 h 409"/>
              <a:gd name="T100" fmla="*/ 92 w 410"/>
              <a:gd name="T101" fmla="*/ 373 h 409"/>
              <a:gd name="T102" fmla="*/ 16 w 410"/>
              <a:gd name="T103" fmla="*/ 284 h 409"/>
              <a:gd name="T104" fmla="*/ 6 w 410"/>
              <a:gd name="T105" fmla="*/ 163 h 409"/>
              <a:gd name="T106" fmla="*/ 61 w 410"/>
              <a:gd name="T107" fmla="*/ 60 h 409"/>
              <a:gd name="T108" fmla="*/ 164 w 410"/>
              <a:gd name="T109" fmla="*/ 4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10" h="409">
                <a:moveTo>
                  <a:pt x="169" y="108"/>
                </a:moveTo>
                <a:lnTo>
                  <a:pt x="164" y="110"/>
                </a:lnTo>
                <a:lnTo>
                  <a:pt x="159" y="112"/>
                </a:lnTo>
                <a:lnTo>
                  <a:pt x="155" y="115"/>
                </a:lnTo>
                <a:lnTo>
                  <a:pt x="152" y="121"/>
                </a:lnTo>
                <a:lnTo>
                  <a:pt x="152" y="127"/>
                </a:lnTo>
                <a:lnTo>
                  <a:pt x="152" y="133"/>
                </a:lnTo>
                <a:lnTo>
                  <a:pt x="155" y="138"/>
                </a:lnTo>
                <a:lnTo>
                  <a:pt x="159" y="141"/>
                </a:lnTo>
                <a:lnTo>
                  <a:pt x="164" y="145"/>
                </a:lnTo>
                <a:lnTo>
                  <a:pt x="169" y="145"/>
                </a:lnTo>
                <a:lnTo>
                  <a:pt x="172" y="145"/>
                </a:lnTo>
                <a:lnTo>
                  <a:pt x="172" y="145"/>
                </a:lnTo>
                <a:lnTo>
                  <a:pt x="172" y="177"/>
                </a:lnTo>
                <a:lnTo>
                  <a:pt x="171" y="181"/>
                </a:lnTo>
                <a:lnTo>
                  <a:pt x="164" y="189"/>
                </a:lnTo>
                <a:lnTo>
                  <a:pt x="153" y="201"/>
                </a:lnTo>
                <a:lnTo>
                  <a:pt x="141" y="217"/>
                </a:lnTo>
                <a:lnTo>
                  <a:pt x="128" y="236"/>
                </a:lnTo>
                <a:lnTo>
                  <a:pt x="116" y="255"/>
                </a:lnTo>
                <a:lnTo>
                  <a:pt x="104" y="275"/>
                </a:lnTo>
                <a:lnTo>
                  <a:pt x="93" y="296"/>
                </a:lnTo>
                <a:lnTo>
                  <a:pt x="86" y="316"/>
                </a:lnTo>
                <a:lnTo>
                  <a:pt x="83" y="334"/>
                </a:lnTo>
                <a:lnTo>
                  <a:pt x="83" y="334"/>
                </a:lnTo>
                <a:lnTo>
                  <a:pt x="83" y="335"/>
                </a:lnTo>
                <a:lnTo>
                  <a:pt x="83" y="339"/>
                </a:lnTo>
                <a:lnTo>
                  <a:pt x="83" y="342"/>
                </a:lnTo>
                <a:lnTo>
                  <a:pt x="83" y="346"/>
                </a:lnTo>
                <a:lnTo>
                  <a:pt x="85" y="351"/>
                </a:lnTo>
                <a:lnTo>
                  <a:pt x="86" y="354"/>
                </a:lnTo>
                <a:lnTo>
                  <a:pt x="90" y="358"/>
                </a:lnTo>
                <a:lnTo>
                  <a:pt x="93" y="359"/>
                </a:lnTo>
                <a:lnTo>
                  <a:pt x="98" y="359"/>
                </a:lnTo>
                <a:lnTo>
                  <a:pt x="312" y="359"/>
                </a:lnTo>
                <a:lnTo>
                  <a:pt x="317" y="359"/>
                </a:lnTo>
                <a:lnTo>
                  <a:pt x="322" y="358"/>
                </a:lnTo>
                <a:lnTo>
                  <a:pt x="324" y="354"/>
                </a:lnTo>
                <a:lnTo>
                  <a:pt x="325" y="351"/>
                </a:lnTo>
                <a:lnTo>
                  <a:pt x="327" y="346"/>
                </a:lnTo>
                <a:lnTo>
                  <a:pt x="327" y="342"/>
                </a:lnTo>
                <a:lnTo>
                  <a:pt x="327" y="339"/>
                </a:lnTo>
                <a:lnTo>
                  <a:pt x="327" y="335"/>
                </a:lnTo>
                <a:lnTo>
                  <a:pt x="327" y="334"/>
                </a:lnTo>
                <a:lnTo>
                  <a:pt x="327" y="334"/>
                </a:lnTo>
                <a:lnTo>
                  <a:pt x="324" y="316"/>
                </a:lnTo>
                <a:lnTo>
                  <a:pt x="317" y="296"/>
                </a:lnTo>
                <a:lnTo>
                  <a:pt x="308" y="275"/>
                </a:lnTo>
                <a:lnTo>
                  <a:pt x="294" y="255"/>
                </a:lnTo>
                <a:lnTo>
                  <a:pt x="282" y="236"/>
                </a:lnTo>
                <a:lnTo>
                  <a:pt x="269" y="217"/>
                </a:lnTo>
                <a:lnTo>
                  <a:pt x="257" y="201"/>
                </a:lnTo>
                <a:lnTo>
                  <a:pt x="246" y="189"/>
                </a:lnTo>
                <a:lnTo>
                  <a:pt x="239" y="181"/>
                </a:lnTo>
                <a:lnTo>
                  <a:pt x="238" y="177"/>
                </a:lnTo>
                <a:lnTo>
                  <a:pt x="238" y="145"/>
                </a:lnTo>
                <a:lnTo>
                  <a:pt x="238" y="145"/>
                </a:lnTo>
                <a:lnTo>
                  <a:pt x="241" y="145"/>
                </a:lnTo>
                <a:lnTo>
                  <a:pt x="246" y="145"/>
                </a:lnTo>
                <a:lnTo>
                  <a:pt x="251" y="141"/>
                </a:lnTo>
                <a:lnTo>
                  <a:pt x="255" y="138"/>
                </a:lnTo>
                <a:lnTo>
                  <a:pt x="258" y="133"/>
                </a:lnTo>
                <a:lnTo>
                  <a:pt x="258" y="127"/>
                </a:lnTo>
                <a:lnTo>
                  <a:pt x="258" y="121"/>
                </a:lnTo>
                <a:lnTo>
                  <a:pt x="255" y="115"/>
                </a:lnTo>
                <a:lnTo>
                  <a:pt x="251" y="112"/>
                </a:lnTo>
                <a:lnTo>
                  <a:pt x="246" y="110"/>
                </a:lnTo>
                <a:lnTo>
                  <a:pt x="241" y="108"/>
                </a:lnTo>
                <a:lnTo>
                  <a:pt x="169" y="108"/>
                </a:lnTo>
                <a:close/>
                <a:moveTo>
                  <a:pt x="198" y="83"/>
                </a:moveTo>
                <a:lnTo>
                  <a:pt x="195" y="84"/>
                </a:lnTo>
                <a:lnTo>
                  <a:pt x="193" y="86"/>
                </a:lnTo>
                <a:lnTo>
                  <a:pt x="191" y="90"/>
                </a:lnTo>
                <a:lnTo>
                  <a:pt x="193" y="93"/>
                </a:lnTo>
                <a:lnTo>
                  <a:pt x="195" y="96"/>
                </a:lnTo>
                <a:lnTo>
                  <a:pt x="198" y="96"/>
                </a:lnTo>
                <a:lnTo>
                  <a:pt x="202" y="96"/>
                </a:lnTo>
                <a:lnTo>
                  <a:pt x="203" y="93"/>
                </a:lnTo>
                <a:lnTo>
                  <a:pt x="205" y="90"/>
                </a:lnTo>
                <a:lnTo>
                  <a:pt x="203" y="86"/>
                </a:lnTo>
                <a:lnTo>
                  <a:pt x="202" y="84"/>
                </a:lnTo>
                <a:lnTo>
                  <a:pt x="198" y="83"/>
                </a:lnTo>
                <a:close/>
                <a:moveTo>
                  <a:pt x="172" y="64"/>
                </a:moveTo>
                <a:lnTo>
                  <a:pt x="169" y="64"/>
                </a:lnTo>
                <a:lnTo>
                  <a:pt x="165" y="66"/>
                </a:lnTo>
                <a:lnTo>
                  <a:pt x="164" y="69"/>
                </a:lnTo>
                <a:lnTo>
                  <a:pt x="162" y="74"/>
                </a:lnTo>
                <a:lnTo>
                  <a:pt x="164" y="78"/>
                </a:lnTo>
                <a:lnTo>
                  <a:pt x="165" y="81"/>
                </a:lnTo>
                <a:lnTo>
                  <a:pt x="169" y="83"/>
                </a:lnTo>
                <a:lnTo>
                  <a:pt x="172" y="83"/>
                </a:lnTo>
                <a:lnTo>
                  <a:pt x="177" y="83"/>
                </a:lnTo>
                <a:lnTo>
                  <a:pt x="179" y="81"/>
                </a:lnTo>
                <a:lnTo>
                  <a:pt x="183" y="78"/>
                </a:lnTo>
                <a:lnTo>
                  <a:pt x="183" y="74"/>
                </a:lnTo>
                <a:lnTo>
                  <a:pt x="183" y="69"/>
                </a:lnTo>
                <a:lnTo>
                  <a:pt x="179" y="66"/>
                </a:lnTo>
                <a:lnTo>
                  <a:pt x="177" y="64"/>
                </a:lnTo>
                <a:lnTo>
                  <a:pt x="172" y="64"/>
                </a:lnTo>
                <a:close/>
                <a:moveTo>
                  <a:pt x="224" y="55"/>
                </a:moveTo>
                <a:lnTo>
                  <a:pt x="219" y="57"/>
                </a:lnTo>
                <a:lnTo>
                  <a:pt x="214" y="59"/>
                </a:lnTo>
                <a:lnTo>
                  <a:pt x="210" y="64"/>
                </a:lnTo>
                <a:lnTo>
                  <a:pt x="208" y="71"/>
                </a:lnTo>
                <a:lnTo>
                  <a:pt x="210" y="76"/>
                </a:lnTo>
                <a:lnTo>
                  <a:pt x="214" y="81"/>
                </a:lnTo>
                <a:lnTo>
                  <a:pt x="219" y="84"/>
                </a:lnTo>
                <a:lnTo>
                  <a:pt x="224" y="84"/>
                </a:lnTo>
                <a:lnTo>
                  <a:pt x="231" y="84"/>
                </a:lnTo>
                <a:lnTo>
                  <a:pt x="236" y="81"/>
                </a:lnTo>
                <a:lnTo>
                  <a:pt x="238" y="76"/>
                </a:lnTo>
                <a:lnTo>
                  <a:pt x="239" y="71"/>
                </a:lnTo>
                <a:lnTo>
                  <a:pt x="238" y="64"/>
                </a:lnTo>
                <a:lnTo>
                  <a:pt x="236" y="59"/>
                </a:lnTo>
                <a:lnTo>
                  <a:pt x="231" y="57"/>
                </a:lnTo>
                <a:lnTo>
                  <a:pt x="224" y="55"/>
                </a:lnTo>
                <a:close/>
                <a:moveTo>
                  <a:pt x="193" y="21"/>
                </a:moveTo>
                <a:lnTo>
                  <a:pt x="188" y="23"/>
                </a:lnTo>
                <a:lnTo>
                  <a:pt x="183" y="26"/>
                </a:lnTo>
                <a:lnTo>
                  <a:pt x="179" y="31"/>
                </a:lnTo>
                <a:lnTo>
                  <a:pt x="177" y="36"/>
                </a:lnTo>
                <a:lnTo>
                  <a:pt x="179" y="43"/>
                </a:lnTo>
                <a:lnTo>
                  <a:pt x="183" y="48"/>
                </a:lnTo>
                <a:lnTo>
                  <a:pt x="188" y="50"/>
                </a:lnTo>
                <a:lnTo>
                  <a:pt x="193" y="52"/>
                </a:lnTo>
                <a:lnTo>
                  <a:pt x="200" y="50"/>
                </a:lnTo>
                <a:lnTo>
                  <a:pt x="205" y="48"/>
                </a:lnTo>
                <a:lnTo>
                  <a:pt x="207" y="43"/>
                </a:lnTo>
                <a:lnTo>
                  <a:pt x="208" y="36"/>
                </a:lnTo>
                <a:lnTo>
                  <a:pt x="207" y="31"/>
                </a:lnTo>
                <a:lnTo>
                  <a:pt x="205" y="26"/>
                </a:lnTo>
                <a:lnTo>
                  <a:pt x="200" y="23"/>
                </a:lnTo>
                <a:lnTo>
                  <a:pt x="193" y="21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20" y="35"/>
                </a:lnTo>
                <a:lnTo>
                  <a:pt x="349" y="60"/>
                </a:lnTo>
                <a:lnTo>
                  <a:pt x="375" y="90"/>
                </a:lnTo>
                <a:lnTo>
                  <a:pt x="394" y="126"/>
                </a:lnTo>
                <a:lnTo>
                  <a:pt x="406" y="163"/>
                </a:lnTo>
                <a:lnTo>
                  <a:pt x="410" y="205"/>
                </a:lnTo>
                <a:lnTo>
                  <a:pt x="406" y="246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9"/>
                </a:lnTo>
                <a:lnTo>
                  <a:pt x="164" y="404"/>
                </a:lnTo>
                <a:lnTo>
                  <a:pt x="126" y="392"/>
                </a:lnTo>
                <a:lnTo>
                  <a:pt x="92" y="373"/>
                </a:lnTo>
                <a:lnTo>
                  <a:pt x="61" y="349"/>
                </a:lnTo>
                <a:lnTo>
                  <a:pt x="35" y="318"/>
                </a:lnTo>
                <a:lnTo>
                  <a:pt x="16" y="284"/>
                </a:lnTo>
                <a:lnTo>
                  <a:pt x="6" y="246"/>
                </a:lnTo>
                <a:lnTo>
                  <a:pt x="0" y="205"/>
                </a:lnTo>
                <a:lnTo>
                  <a:pt x="6" y="163"/>
                </a:lnTo>
                <a:lnTo>
                  <a:pt x="16" y="126"/>
                </a:lnTo>
                <a:lnTo>
                  <a:pt x="35" y="90"/>
                </a:lnTo>
                <a:lnTo>
                  <a:pt x="61" y="60"/>
                </a:lnTo>
                <a:lnTo>
                  <a:pt x="92" y="35"/>
                </a:lnTo>
                <a:lnTo>
                  <a:pt x="126" y="16"/>
                </a:lnTo>
                <a:lnTo>
                  <a:pt x="164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8" name="Freeform 485"/>
          <p:cNvSpPr>
            <a:spLocks/>
          </p:cNvSpPr>
          <p:nvPr/>
        </p:nvSpPr>
        <p:spPr bwMode="auto">
          <a:xfrm>
            <a:off x="2270869" y="6078060"/>
            <a:ext cx="340194" cy="133534"/>
          </a:xfrm>
          <a:custGeom>
            <a:avLst/>
            <a:gdLst>
              <a:gd name="T0" fmla="*/ 37 w 214"/>
              <a:gd name="T1" fmla="*/ 0 h 82"/>
              <a:gd name="T2" fmla="*/ 181 w 214"/>
              <a:gd name="T3" fmla="*/ 0 h 82"/>
              <a:gd name="T4" fmla="*/ 183 w 214"/>
              <a:gd name="T5" fmla="*/ 1 h 82"/>
              <a:gd name="T6" fmla="*/ 188 w 214"/>
              <a:gd name="T7" fmla="*/ 10 h 82"/>
              <a:gd name="T8" fmla="*/ 195 w 214"/>
              <a:gd name="T9" fmla="*/ 22 h 82"/>
              <a:gd name="T10" fmla="*/ 202 w 214"/>
              <a:gd name="T11" fmla="*/ 36 h 82"/>
              <a:gd name="T12" fmla="*/ 208 w 214"/>
              <a:gd name="T13" fmla="*/ 50 h 82"/>
              <a:gd name="T14" fmla="*/ 212 w 214"/>
              <a:gd name="T15" fmla="*/ 63 h 82"/>
              <a:gd name="T16" fmla="*/ 214 w 214"/>
              <a:gd name="T17" fmla="*/ 74 h 82"/>
              <a:gd name="T18" fmla="*/ 214 w 214"/>
              <a:gd name="T19" fmla="*/ 74 h 82"/>
              <a:gd name="T20" fmla="*/ 214 w 214"/>
              <a:gd name="T21" fmla="*/ 75 h 82"/>
              <a:gd name="T22" fmla="*/ 214 w 214"/>
              <a:gd name="T23" fmla="*/ 75 h 82"/>
              <a:gd name="T24" fmla="*/ 212 w 214"/>
              <a:gd name="T25" fmla="*/ 77 h 82"/>
              <a:gd name="T26" fmla="*/ 210 w 214"/>
              <a:gd name="T27" fmla="*/ 79 h 82"/>
              <a:gd name="T28" fmla="*/ 207 w 214"/>
              <a:gd name="T29" fmla="*/ 81 h 82"/>
              <a:gd name="T30" fmla="*/ 202 w 214"/>
              <a:gd name="T31" fmla="*/ 82 h 82"/>
              <a:gd name="T32" fmla="*/ 195 w 214"/>
              <a:gd name="T33" fmla="*/ 82 h 82"/>
              <a:gd name="T34" fmla="*/ 19 w 214"/>
              <a:gd name="T35" fmla="*/ 82 h 82"/>
              <a:gd name="T36" fmla="*/ 12 w 214"/>
              <a:gd name="T37" fmla="*/ 82 h 82"/>
              <a:gd name="T38" fmla="*/ 7 w 214"/>
              <a:gd name="T39" fmla="*/ 81 h 82"/>
              <a:gd name="T40" fmla="*/ 4 w 214"/>
              <a:gd name="T41" fmla="*/ 79 h 82"/>
              <a:gd name="T42" fmla="*/ 2 w 214"/>
              <a:gd name="T43" fmla="*/ 77 h 82"/>
              <a:gd name="T44" fmla="*/ 0 w 214"/>
              <a:gd name="T45" fmla="*/ 75 h 82"/>
              <a:gd name="T46" fmla="*/ 0 w 214"/>
              <a:gd name="T47" fmla="*/ 75 h 82"/>
              <a:gd name="T48" fmla="*/ 0 w 214"/>
              <a:gd name="T49" fmla="*/ 74 h 82"/>
              <a:gd name="T50" fmla="*/ 0 w 214"/>
              <a:gd name="T51" fmla="*/ 74 h 82"/>
              <a:gd name="T52" fmla="*/ 2 w 214"/>
              <a:gd name="T53" fmla="*/ 63 h 82"/>
              <a:gd name="T54" fmla="*/ 6 w 214"/>
              <a:gd name="T55" fmla="*/ 50 h 82"/>
              <a:gd name="T56" fmla="*/ 14 w 214"/>
              <a:gd name="T57" fmla="*/ 36 h 82"/>
              <a:gd name="T58" fmla="*/ 21 w 214"/>
              <a:gd name="T59" fmla="*/ 22 h 82"/>
              <a:gd name="T60" fmla="*/ 30 w 214"/>
              <a:gd name="T61" fmla="*/ 10 h 82"/>
              <a:gd name="T62" fmla="*/ 35 w 214"/>
              <a:gd name="T63" fmla="*/ 1 h 82"/>
              <a:gd name="T64" fmla="*/ 37 w 214"/>
              <a:gd name="T6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4" h="82">
                <a:moveTo>
                  <a:pt x="37" y="0"/>
                </a:moveTo>
                <a:lnTo>
                  <a:pt x="181" y="0"/>
                </a:lnTo>
                <a:lnTo>
                  <a:pt x="183" y="1"/>
                </a:lnTo>
                <a:lnTo>
                  <a:pt x="188" y="10"/>
                </a:lnTo>
                <a:lnTo>
                  <a:pt x="195" y="22"/>
                </a:lnTo>
                <a:lnTo>
                  <a:pt x="202" y="36"/>
                </a:lnTo>
                <a:lnTo>
                  <a:pt x="208" y="50"/>
                </a:lnTo>
                <a:lnTo>
                  <a:pt x="212" y="63"/>
                </a:lnTo>
                <a:lnTo>
                  <a:pt x="214" y="74"/>
                </a:lnTo>
                <a:lnTo>
                  <a:pt x="214" y="74"/>
                </a:lnTo>
                <a:lnTo>
                  <a:pt x="214" y="75"/>
                </a:lnTo>
                <a:lnTo>
                  <a:pt x="214" y="75"/>
                </a:lnTo>
                <a:lnTo>
                  <a:pt x="212" y="77"/>
                </a:lnTo>
                <a:lnTo>
                  <a:pt x="210" y="79"/>
                </a:lnTo>
                <a:lnTo>
                  <a:pt x="207" y="81"/>
                </a:lnTo>
                <a:lnTo>
                  <a:pt x="202" y="82"/>
                </a:lnTo>
                <a:lnTo>
                  <a:pt x="195" y="82"/>
                </a:lnTo>
                <a:lnTo>
                  <a:pt x="19" y="82"/>
                </a:lnTo>
                <a:lnTo>
                  <a:pt x="12" y="82"/>
                </a:lnTo>
                <a:lnTo>
                  <a:pt x="7" y="81"/>
                </a:lnTo>
                <a:lnTo>
                  <a:pt x="4" y="79"/>
                </a:lnTo>
                <a:lnTo>
                  <a:pt x="2" y="77"/>
                </a:lnTo>
                <a:lnTo>
                  <a:pt x="0" y="75"/>
                </a:lnTo>
                <a:lnTo>
                  <a:pt x="0" y="75"/>
                </a:lnTo>
                <a:lnTo>
                  <a:pt x="0" y="74"/>
                </a:lnTo>
                <a:lnTo>
                  <a:pt x="0" y="74"/>
                </a:lnTo>
                <a:lnTo>
                  <a:pt x="2" y="63"/>
                </a:lnTo>
                <a:lnTo>
                  <a:pt x="6" y="50"/>
                </a:lnTo>
                <a:lnTo>
                  <a:pt x="14" y="36"/>
                </a:lnTo>
                <a:lnTo>
                  <a:pt x="21" y="22"/>
                </a:lnTo>
                <a:lnTo>
                  <a:pt x="30" y="10"/>
                </a:lnTo>
                <a:lnTo>
                  <a:pt x="35" y="1"/>
                </a:lnTo>
                <a:lnTo>
                  <a:pt x="3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9" name="Rectangle 486"/>
          <p:cNvSpPr>
            <a:spLocks noChangeArrowheads="1"/>
          </p:cNvSpPr>
          <p:nvPr/>
        </p:nvSpPr>
        <p:spPr bwMode="auto">
          <a:xfrm>
            <a:off x="3312054" y="6093960"/>
            <a:ext cx="31794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0" name="Rectangle 487"/>
          <p:cNvSpPr>
            <a:spLocks noChangeArrowheads="1"/>
          </p:cNvSpPr>
          <p:nvPr/>
        </p:nvSpPr>
        <p:spPr bwMode="auto">
          <a:xfrm>
            <a:off x="3051344" y="6093960"/>
            <a:ext cx="25434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1" name="Rectangle 488"/>
          <p:cNvSpPr>
            <a:spLocks noChangeArrowheads="1"/>
          </p:cNvSpPr>
          <p:nvPr/>
        </p:nvSpPr>
        <p:spPr bwMode="auto">
          <a:xfrm>
            <a:off x="2959142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2" name="Rectangle 489"/>
          <p:cNvSpPr>
            <a:spLocks noChangeArrowheads="1"/>
          </p:cNvSpPr>
          <p:nvPr/>
        </p:nvSpPr>
        <p:spPr bwMode="auto">
          <a:xfrm>
            <a:off x="3038627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3" name="Rectangle 490"/>
          <p:cNvSpPr>
            <a:spLocks noChangeArrowheads="1"/>
          </p:cNvSpPr>
          <p:nvPr/>
        </p:nvSpPr>
        <p:spPr bwMode="auto">
          <a:xfrm>
            <a:off x="3356565" y="6100318"/>
            <a:ext cx="28616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4" name="Rectangle 491"/>
          <p:cNvSpPr>
            <a:spLocks noChangeArrowheads="1"/>
          </p:cNvSpPr>
          <p:nvPr/>
        </p:nvSpPr>
        <p:spPr bwMode="auto">
          <a:xfrm>
            <a:off x="2990935" y="6081242"/>
            <a:ext cx="2543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5" name="Rectangle 492"/>
          <p:cNvSpPr>
            <a:spLocks noChangeArrowheads="1"/>
          </p:cNvSpPr>
          <p:nvPr/>
        </p:nvSpPr>
        <p:spPr bwMode="auto">
          <a:xfrm>
            <a:off x="3137188" y="6128931"/>
            <a:ext cx="73127" cy="9537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6" name="Freeform 493"/>
          <p:cNvSpPr>
            <a:spLocks/>
          </p:cNvSpPr>
          <p:nvPr/>
        </p:nvSpPr>
        <p:spPr bwMode="auto">
          <a:xfrm>
            <a:off x="2901914" y="6116214"/>
            <a:ext cx="540495" cy="3179"/>
          </a:xfrm>
          <a:custGeom>
            <a:avLst/>
            <a:gdLst>
              <a:gd name="T0" fmla="*/ 7 w 340"/>
              <a:gd name="T1" fmla="*/ 0 h 4"/>
              <a:gd name="T2" fmla="*/ 335 w 340"/>
              <a:gd name="T3" fmla="*/ 0 h 4"/>
              <a:gd name="T4" fmla="*/ 340 w 340"/>
              <a:gd name="T5" fmla="*/ 4 h 4"/>
              <a:gd name="T6" fmla="*/ 0 w 340"/>
              <a:gd name="T7" fmla="*/ 4 h 4"/>
              <a:gd name="T8" fmla="*/ 7 w 340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4">
                <a:moveTo>
                  <a:pt x="7" y="0"/>
                </a:moveTo>
                <a:lnTo>
                  <a:pt x="335" y="0"/>
                </a:lnTo>
                <a:lnTo>
                  <a:pt x="340" y="4"/>
                </a:lnTo>
                <a:lnTo>
                  <a:pt x="0" y="4"/>
                </a:lnTo>
                <a:lnTo>
                  <a:pt x="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7" name="Rectangle 494"/>
          <p:cNvSpPr>
            <a:spLocks noChangeArrowheads="1"/>
          </p:cNvSpPr>
          <p:nvPr/>
        </p:nvSpPr>
        <p:spPr bwMode="auto">
          <a:xfrm>
            <a:off x="3321591" y="6081242"/>
            <a:ext cx="2543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8" name="Rectangle 495"/>
          <p:cNvSpPr>
            <a:spLocks noChangeArrowheads="1"/>
          </p:cNvSpPr>
          <p:nvPr/>
        </p:nvSpPr>
        <p:spPr bwMode="auto">
          <a:xfrm>
            <a:off x="3000476" y="5842786"/>
            <a:ext cx="346553" cy="213018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9" name="Rectangle 496"/>
          <p:cNvSpPr>
            <a:spLocks noChangeArrowheads="1"/>
          </p:cNvSpPr>
          <p:nvPr/>
        </p:nvSpPr>
        <p:spPr bwMode="auto">
          <a:xfrm>
            <a:off x="3318412" y="6100318"/>
            <a:ext cx="28616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0" name="Rectangle 497"/>
          <p:cNvSpPr>
            <a:spLocks noChangeArrowheads="1"/>
          </p:cNvSpPr>
          <p:nvPr/>
        </p:nvSpPr>
        <p:spPr bwMode="auto">
          <a:xfrm>
            <a:off x="3025909" y="6081242"/>
            <a:ext cx="28616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1" name="Rectangle 498"/>
          <p:cNvSpPr>
            <a:spLocks noChangeArrowheads="1"/>
          </p:cNvSpPr>
          <p:nvPr/>
        </p:nvSpPr>
        <p:spPr bwMode="auto">
          <a:xfrm>
            <a:off x="3000475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2" name="Rectangle 499"/>
          <p:cNvSpPr>
            <a:spLocks noChangeArrowheads="1"/>
          </p:cNvSpPr>
          <p:nvPr/>
        </p:nvSpPr>
        <p:spPr bwMode="auto">
          <a:xfrm>
            <a:off x="3013192" y="6093960"/>
            <a:ext cx="28616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3" name="Rectangle 500"/>
          <p:cNvSpPr>
            <a:spLocks noChangeArrowheads="1"/>
          </p:cNvSpPr>
          <p:nvPr/>
        </p:nvSpPr>
        <p:spPr bwMode="auto">
          <a:xfrm>
            <a:off x="3172162" y="6081242"/>
            <a:ext cx="28616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4" name="Rectangle 501"/>
          <p:cNvSpPr>
            <a:spLocks noChangeArrowheads="1"/>
          </p:cNvSpPr>
          <p:nvPr/>
        </p:nvSpPr>
        <p:spPr bwMode="auto">
          <a:xfrm>
            <a:off x="3162622" y="6093960"/>
            <a:ext cx="28616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5" name="Rectangle 502"/>
          <p:cNvSpPr>
            <a:spLocks noChangeArrowheads="1"/>
          </p:cNvSpPr>
          <p:nvPr/>
        </p:nvSpPr>
        <p:spPr bwMode="auto">
          <a:xfrm>
            <a:off x="3200775" y="6093960"/>
            <a:ext cx="28616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6" name="Rectangle 503"/>
          <p:cNvSpPr>
            <a:spLocks noChangeArrowheads="1"/>
          </p:cNvSpPr>
          <p:nvPr/>
        </p:nvSpPr>
        <p:spPr bwMode="auto">
          <a:xfrm>
            <a:off x="3197596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7" name="Rectangle 504"/>
          <p:cNvSpPr>
            <a:spLocks noChangeArrowheads="1"/>
          </p:cNvSpPr>
          <p:nvPr/>
        </p:nvSpPr>
        <p:spPr bwMode="auto">
          <a:xfrm>
            <a:off x="3060881" y="6081242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8" name="Rectangle 505"/>
          <p:cNvSpPr>
            <a:spLocks noChangeArrowheads="1"/>
          </p:cNvSpPr>
          <p:nvPr/>
        </p:nvSpPr>
        <p:spPr bwMode="auto">
          <a:xfrm>
            <a:off x="3124470" y="6093960"/>
            <a:ext cx="28616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9" name="Rectangle 506"/>
          <p:cNvSpPr>
            <a:spLocks noChangeArrowheads="1"/>
          </p:cNvSpPr>
          <p:nvPr/>
        </p:nvSpPr>
        <p:spPr bwMode="auto">
          <a:xfrm>
            <a:off x="3159443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0" name="Rectangle 507"/>
          <p:cNvSpPr>
            <a:spLocks noChangeArrowheads="1"/>
          </p:cNvSpPr>
          <p:nvPr/>
        </p:nvSpPr>
        <p:spPr bwMode="auto">
          <a:xfrm>
            <a:off x="3134009" y="6081242"/>
            <a:ext cx="28616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1" name="Rectangle 508"/>
          <p:cNvSpPr>
            <a:spLocks noChangeArrowheads="1"/>
          </p:cNvSpPr>
          <p:nvPr/>
        </p:nvSpPr>
        <p:spPr bwMode="auto">
          <a:xfrm>
            <a:off x="3086317" y="6093960"/>
            <a:ext cx="28616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2" name="Rectangle 509"/>
          <p:cNvSpPr>
            <a:spLocks noChangeArrowheads="1"/>
          </p:cNvSpPr>
          <p:nvPr/>
        </p:nvSpPr>
        <p:spPr bwMode="auto">
          <a:xfrm>
            <a:off x="3118110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3" name="Rectangle 510"/>
          <p:cNvSpPr>
            <a:spLocks noChangeArrowheads="1"/>
          </p:cNvSpPr>
          <p:nvPr/>
        </p:nvSpPr>
        <p:spPr bwMode="auto">
          <a:xfrm>
            <a:off x="3079958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4" name="Rectangle 511"/>
          <p:cNvSpPr>
            <a:spLocks noChangeArrowheads="1"/>
          </p:cNvSpPr>
          <p:nvPr/>
        </p:nvSpPr>
        <p:spPr bwMode="auto">
          <a:xfrm>
            <a:off x="3207133" y="6081242"/>
            <a:ext cx="28616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5" name="Freeform 512"/>
          <p:cNvSpPr>
            <a:spLocks noEditPoints="1"/>
          </p:cNvSpPr>
          <p:nvPr/>
        </p:nvSpPr>
        <p:spPr bwMode="auto">
          <a:xfrm>
            <a:off x="2844684" y="5658382"/>
            <a:ext cx="651774" cy="651772"/>
          </a:xfrm>
          <a:custGeom>
            <a:avLst/>
            <a:gdLst>
              <a:gd name="T0" fmla="*/ 318 w 409"/>
              <a:gd name="T1" fmla="*/ 101 h 409"/>
              <a:gd name="T2" fmla="*/ 312 w 409"/>
              <a:gd name="T3" fmla="*/ 101 h 409"/>
              <a:gd name="T4" fmla="*/ 275 w 409"/>
              <a:gd name="T5" fmla="*/ 101 h 409"/>
              <a:gd name="T6" fmla="*/ 132 w 409"/>
              <a:gd name="T7" fmla="*/ 101 h 409"/>
              <a:gd name="T8" fmla="*/ 103 w 409"/>
              <a:gd name="T9" fmla="*/ 101 h 409"/>
              <a:gd name="T10" fmla="*/ 91 w 409"/>
              <a:gd name="T11" fmla="*/ 105 h 409"/>
              <a:gd name="T12" fmla="*/ 86 w 409"/>
              <a:gd name="T13" fmla="*/ 108 h 409"/>
              <a:gd name="T14" fmla="*/ 84 w 409"/>
              <a:gd name="T15" fmla="*/ 112 h 409"/>
              <a:gd name="T16" fmla="*/ 84 w 409"/>
              <a:gd name="T17" fmla="*/ 113 h 409"/>
              <a:gd name="T18" fmla="*/ 32 w 409"/>
              <a:gd name="T19" fmla="*/ 291 h 409"/>
              <a:gd name="T20" fmla="*/ 374 w 409"/>
              <a:gd name="T21" fmla="*/ 308 h 409"/>
              <a:gd name="T22" fmla="*/ 330 w 409"/>
              <a:gd name="T23" fmla="*/ 260 h 409"/>
              <a:gd name="T24" fmla="*/ 330 w 409"/>
              <a:gd name="T25" fmla="*/ 112 h 409"/>
              <a:gd name="T26" fmla="*/ 326 w 409"/>
              <a:gd name="T27" fmla="*/ 105 h 409"/>
              <a:gd name="T28" fmla="*/ 321 w 409"/>
              <a:gd name="T29" fmla="*/ 101 h 409"/>
              <a:gd name="T30" fmla="*/ 204 w 409"/>
              <a:gd name="T31" fmla="*/ 0 h 409"/>
              <a:gd name="T32" fmla="*/ 283 w 409"/>
              <a:gd name="T33" fmla="*/ 16 h 409"/>
              <a:gd name="T34" fmla="*/ 349 w 409"/>
              <a:gd name="T35" fmla="*/ 60 h 409"/>
              <a:gd name="T36" fmla="*/ 392 w 409"/>
              <a:gd name="T37" fmla="*/ 126 h 409"/>
              <a:gd name="T38" fmla="*/ 409 w 409"/>
              <a:gd name="T39" fmla="*/ 205 h 409"/>
              <a:gd name="T40" fmla="*/ 392 w 409"/>
              <a:gd name="T41" fmla="*/ 284 h 409"/>
              <a:gd name="T42" fmla="*/ 349 w 409"/>
              <a:gd name="T43" fmla="*/ 349 h 409"/>
              <a:gd name="T44" fmla="*/ 283 w 409"/>
              <a:gd name="T45" fmla="*/ 394 h 409"/>
              <a:gd name="T46" fmla="*/ 204 w 409"/>
              <a:gd name="T47" fmla="*/ 409 h 409"/>
              <a:gd name="T48" fmla="*/ 123 w 409"/>
              <a:gd name="T49" fmla="*/ 394 h 409"/>
              <a:gd name="T50" fmla="*/ 60 w 409"/>
              <a:gd name="T51" fmla="*/ 349 h 409"/>
              <a:gd name="T52" fmla="*/ 15 w 409"/>
              <a:gd name="T53" fmla="*/ 284 h 409"/>
              <a:gd name="T54" fmla="*/ 0 w 409"/>
              <a:gd name="T55" fmla="*/ 205 h 409"/>
              <a:gd name="T56" fmla="*/ 15 w 409"/>
              <a:gd name="T57" fmla="*/ 126 h 409"/>
              <a:gd name="T58" fmla="*/ 60 w 409"/>
              <a:gd name="T59" fmla="*/ 60 h 409"/>
              <a:gd name="T60" fmla="*/ 123 w 409"/>
              <a:gd name="T61" fmla="*/ 16 h 409"/>
              <a:gd name="T62" fmla="*/ 204 w 409"/>
              <a:gd name="T63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09" h="409">
                <a:moveTo>
                  <a:pt x="319" y="101"/>
                </a:moveTo>
                <a:lnTo>
                  <a:pt x="318" y="101"/>
                </a:lnTo>
                <a:lnTo>
                  <a:pt x="318" y="101"/>
                </a:lnTo>
                <a:lnTo>
                  <a:pt x="312" y="101"/>
                </a:lnTo>
                <a:lnTo>
                  <a:pt x="297" y="101"/>
                </a:lnTo>
                <a:lnTo>
                  <a:pt x="275" y="101"/>
                </a:lnTo>
                <a:lnTo>
                  <a:pt x="158" y="101"/>
                </a:lnTo>
                <a:lnTo>
                  <a:pt x="132" y="101"/>
                </a:lnTo>
                <a:lnTo>
                  <a:pt x="113" y="101"/>
                </a:lnTo>
                <a:lnTo>
                  <a:pt x="103" y="101"/>
                </a:lnTo>
                <a:lnTo>
                  <a:pt x="96" y="103"/>
                </a:lnTo>
                <a:lnTo>
                  <a:pt x="91" y="105"/>
                </a:lnTo>
                <a:lnTo>
                  <a:pt x="87" y="107"/>
                </a:lnTo>
                <a:lnTo>
                  <a:pt x="86" y="108"/>
                </a:lnTo>
                <a:lnTo>
                  <a:pt x="86" y="110"/>
                </a:lnTo>
                <a:lnTo>
                  <a:pt x="84" y="112"/>
                </a:lnTo>
                <a:lnTo>
                  <a:pt x="84" y="113"/>
                </a:lnTo>
                <a:lnTo>
                  <a:pt x="84" y="113"/>
                </a:lnTo>
                <a:lnTo>
                  <a:pt x="84" y="261"/>
                </a:lnTo>
                <a:lnTo>
                  <a:pt x="32" y="291"/>
                </a:lnTo>
                <a:lnTo>
                  <a:pt x="32" y="308"/>
                </a:lnTo>
                <a:lnTo>
                  <a:pt x="374" y="308"/>
                </a:lnTo>
                <a:lnTo>
                  <a:pt x="374" y="289"/>
                </a:lnTo>
                <a:lnTo>
                  <a:pt x="330" y="260"/>
                </a:lnTo>
                <a:lnTo>
                  <a:pt x="330" y="119"/>
                </a:lnTo>
                <a:lnTo>
                  <a:pt x="330" y="112"/>
                </a:lnTo>
                <a:lnTo>
                  <a:pt x="328" y="108"/>
                </a:lnTo>
                <a:lnTo>
                  <a:pt x="326" y="105"/>
                </a:lnTo>
                <a:lnTo>
                  <a:pt x="324" y="103"/>
                </a:lnTo>
                <a:lnTo>
                  <a:pt x="321" y="101"/>
                </a:lnTo>
                <a:lnTo>
                  <a:pt x="319" y="101"/>
                </a:lnTo>
                <a:close/>
                <a:moveTo>
                  <a:pt x="204" y="0"/>
                </a:moveTo>
                <a:lnTo>
                  <a:pt x="245" y="3"/>
                </a:lnTo>
                <a:lnTo>
                  <a:pt x="283" y="16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6"/>
                </a:lnTo>
                <a:lnTo>
                  <a:pt x="404" y="163"/>
                </a:lnTo>
                <a:lnTo>
                  <a:pt x="409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5"/>
                </a:lnTo>
                <a:lnTo>
                  <a:pt x="283" y="394"/>
                </a:lnTo>
                <a:lnTo>
                  <a:pt x="245" y="404"/>
                </a:lnTo>
                <a:lnTo>
                  <a:pt x="204" y="409"/>
                </a:lnTo>
                <a:lnTo>
                  <a:pt x="163" y="404"/>
                </a:lnTo>
                <a:lnTo>
                  <a:pt x="123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18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3"/>
                </a:lnTo>
                <a:lnTo>
                  <a:pt x="15" y="126"/>
                </a:lnTo>
                <a:lnTo>
                  <a:pt x="34" y="89"/>
                </a:lnTo>
                <a:lnTo>
                  <a:pt x="60" y="60"/>
                </a:lnTo>
                <a:lnTo>
                  <a:pt x="89" y="34"/>
                </a:lnTo>
                <a:lnTo>
                  <a:pt x="123" y="16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6" name="Rectangle 513"/>
          <p:cNvSpPr>
            <a:spLocks noChangeArrowheads="1"/>
          </p:cNvSpPr>
          <p:nvPr/>
        </p:nvSpPr>
        <p:spPr bwMode="auto">
          <a:xfrm>
            <a:off x="3095856" y="6081242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7" name="Rectangle 514"/>
          <p:cNvSpPr>
            <a:spLocks noChangeArrowheads="1"/>
          </p:cNvSpPr>
          <p:nvPr/>
        </p:nvSpPr>
        <p:spPr bwMode="auto">
          <a:xfrm>
            <a:off x="3350207" y="6093960"/>
            <a:ext cx="28616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8" name="Rectangle 515"/>
          <p:cNvSpPr>
            <a:spLocks noChangeArrowheads="1"/>
          </p:cNvSpPr>
          <p:nvPr/>
        </p:nvSpPr>
        <p:spPr bwMode="auto">
          <a:xfrm>
            <a:off x="2975039" y="6093960"/>
            <a:ext cx="28616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9" name="Rectangle 516"/>
          <p:cNvSpPr>
            <a:spLocks noChangeArrowheads="1"/>
          </p:cNvSpPr>
          <p:nvPr/>
        </p:nvSpPr>
        <p:spPr bwMode="auto">
          <a:xfrm>
            <a:off x="3238928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0" name="Rectangle 517"/>
          <p:cNvSpPr>
            <a:spLocks noChangeArrowheads="1"/>
          </p:cNvSpPr>
          <p:nvPr/>
        </p:nvSpPr>
        <p:spPr bwMode="auto">
          <a:xfrm>
            <a:off x="3283438" y="6081242"/>
            <a:ext cx="28616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1" name="Rectangle 518"/>
          <p:cNvSpPr>
            <a:spLocks noChangeArrowheads="1"/>
          </p:cNvSpPr>
          <p:nvPr/>
        </p:nvSpPr>
        <p:spPr bwMode="auto">
          <a:xfrm>
            <a:off x="3235749" y="6093960"/>
            <a:ext cx="31794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2" name="Rectangle 519"/>
          <p:cNvSpPr>
            <a:spLocks noChangeArrowheads="1"/>
          </p:cNvSpPr>
          <p:nvPr/>
        </p:nvSpPr>
        <p:spPr bwMode="auto">
          <a:xfrm>
            <a:off x="3277079" y="6100318"/>
            <a:ext cx="3179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3" name="Rectangle 520"/>
          <p:cNvSpPr>
            <a:spLocks noChangeArrowheads="1"/>
          </p:cNvSpPr>
          <p:nvPr/>
        </p:nvSpPr>
        <p:spPr bwMode="auto">
          <a:xfrm>
            <a:off x="3273901" y="6093960"/>
            <a:ext cx="31794" cy="317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4" name="Rectangle 521"/>
          <p:cNvSpPr>
            <a:spLocks noChangeArrowheads="1"/>
          </p:cNvSpPr>
          <p:nvPr/>
        </p:nvSpPr>
        <p:spPr bwMode="auto">
          <a:xfrm>
            <a:off x="3248466" y="6081242"/>
            <a:ext cx="25434" cy="635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5" name="Freeform 522"/>
          <p:cNvSpPr>
            <a:spLocks/>
          </p:cNvSpPr>
          <p:nvPr/>
        </p:nvSpPr>
        <p:spPr bwMode="auto">
          <a:xfrm>
            <a:off x="3995621" y="5928632"/>
            <a:ext cx="12717" cy="12717"/>
          </a:xfrm>
          <a:custGeom>
            <a:avLst/>
            <a:gdLst>
              <a:gd name="T0" fmla="*/ 4 w 7"/>
              <a:gd name="T1" fmla="*/ 0 h 7"/>
              <a:gd name="T2" fmla="*/ 7 w 7"/>
              <a:gd name="T3" fmla="*/ 2 h 7"/>
              <a:gd name="T4" fmla="*/ 7 w 7"/>
              <a:gd name="T5" fmla="*/ 4 h 7"/>
              <a:gd name="T6" fmla="*/ 7 w 7"/>
              <a:gd name="T7" fmla="*/ 5 h 7"/>
              <a:gd name="T8" fmla="*/ 4 w 7"/>
              <a:gd name="T9" fmla="*/ 7 h 7"/>
              <a:gd name="T10" fmla="*/ 2 w 7"/>
              <a:gd name="T11" fmla="*/ 5 h 7"/>
              <a:gd name="T12" fmla="*/ 0 w 7"/>
              <a:gd name="T13" fmla="*/ 4 h 7"/>
              <a:gd name="T14" fmla="*/ 2 w 7"/>
              <a:gd name="T15" fmla="*/ 2 h 7"/>
              <a:gd name="T16" fmla="*/ 4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4" y="0"/>
                </a:moveTo>
                <a:lnTo>
                  <a:pt x="7" y="2"/>
                </a:lnTo>
                <a:lnTo>
                  <a:pt x="7" y="4"/>
                </a:lnTo>
                <a:lnTo>
                  <a:pt x="7" y="5"/>
                </a:lnTo>
                <a:lnTo>
                  <a:pt x="4" y="7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6" name="Freeform 523"/>
          <p:cNvSpPr>
            <a:spLocks noEditPoints="1"/>
          </p:cNvSpPr>
          <p:nvPr/>
        </p:nvSpPr>
        <p:spPr bwMode="auto">
          <a:xfrm>
            <a:off x="3601377" y="5661563"/>
            <a:ext cx="648594" cy="648593"/>
          </a:xfrm>
          <a:custGeom>
            <a:avLst/>
            <a:gdLst>
              <a:gd name="T0" fmla="*/ 65 w 409"/>
              <a:gd name="T1" fmla="*/ 304 h 409"/>
              <a:gd name="T2" fmla="*/ 62 w 409"/>
              <a:gd name="T3" fmla="*/ 319 h 409"/>
              <a:gd name="T4" fmla="*/ 76 w 409"/>
              <a:gd name="T5" fmla="*/ 330 h 409"/>
              <a:gd name="T6" fmla="*/ 344 w 409"/>
              <a:gd name="T7" fmla="*/ 325 h 409"/>
              <a:gd name="T8" fmla="*/ 347 w 409"/>
              <a:gd name="T9" fmla="*/ 307 h 409"/>
              <a:gd name="T10" fmla="*/ 333 w 409"/>
              <a:gd name="T11" fmla="*/ 299 h 409"/>
              <a:gd name="T12" fmla="*/ 88 w 409"/>
              <a:gd name="T13" fmla="*/ 106 h 409"/>
              <a:gd name="T14" fmla="*/ 69 w 409"/>
              <a:gd name="T15" fmla="*/ 110 h 409"/>
              <a:gd name="T16" fmla="*/ 70 w 409"/>
              <a:gd name="T17" fmla="*/ 117 h 409"/>
              <a:gd name="T18" fmla="*/ 88 w 409"/>
              <a:gd name="T19" fmla="*/ 177 h 409"/>
              <a:gd name="T20" fmla="*/ 69 w 409"/>
              <a:gd name="T21" fmla="*/ 180 h 409"/>
              <a:gd name="T22" fmla="*/ 70 w 409"/>
              <a:gd name="T23" fmla="*/ 187 h 409"/>
              <a:gd name="T24" fmla="*/ 88 w 409"/>
              <a:gd name="T25" fmla="*/ 247 h 409"/>
              <a:gd name="T26" fmla="*/ 69 w 409"/>
              <a:gd name="T27" fmla="*/ 251 h 409"/>
              <a:gd name="T28" fmla="*/ 70 w 409"/>
              <a:gd name="T29" fmla="*/ 258 h 409"/>
              <a:gd name="T30" fmla="*/ 88 w 409"/>
              <a:gd name="T31" fmla="*/ 295 h 409"/>
              <a:gd name="T32" fmla="*/ 129 w 409"/>
              <a:gd name="T33" fmla="*/ 258 h 409"/>
              <a:gd name="T34" fmla="*/ 143 w 409"/>
              <a:gd name="T35" fmla="*/ 273 h 409"/>
              <a:gd name="T36" fmla="*/ 162 w 409"/>
              <a:gd name="T37" fmla="*/ 270 h 409"/>
              <a:gd name="T38" fmla="*/ 196 w 409"/>
              <a:gd name="T39" fmla="*/ 258 h 409"/>
              <a:gd name="T40" fmla="*/ 208 w 409"/>
              <a:gd name="T41" fmla="*/ 273 h 409"/>
              <a:gd name="T42" fmla="*/ 229 w 409"/>
              <a:gd name="T43" fmla="*/ 270 h 409"/>
              <a:gd name="T44" fmla="*/ 239 w 409"/>
              <a:gd name="T45" fmla="*/ 258 h 409"/>
              <a:gd name="T46" fmla="*/ 253 w 409"/>
              <a:gd name="T47" fmla="*/ 273 h 409"/>
              <a:gd name="T48" fmla="*/ 273 w 409"/>
              <a:gd name="T49" fmla="*/ 270 h 409"/>
              <a:gd name="T50" fmla="*/ 285 w 409"/>
              <a:gd name="T51" fmla="*/ 258 h 409"/>
              <a:gd name="T52" fmla="*/ 321 w 409"/>
              <a:gd name="T53" fmla="*/ 258 h 409"/>
              <a:gd name="T54" fmla="*/ 340 w 409"/>
              <a:gd name="T55" fmla="*/ 256 h 409"/>
              <a:gd name="T56" fmla="*/ 339 w 409"/>
              <a:gd name="T57" fmla="*/ 249 h 409"/>
              <a:gd name="T58" fmla="*/ 321 w 409"/>
              <a:gd name="T59" fmla="*/ 187 h 409"/>
              <a:gd name="T60" fmla="*/ 340 w 409"/>
              <a:gd name="T61" fmla="*/ 185 h 409"/>
              <a:gd name="T62" fmla="*/ 339 w 409"/>
              <a:gd name="T63" fmla="*/ 179 h 409"/>
              <a:gd name="T64" fmla="*/ 321 w 409"/>
              <a:gd name="T65" fmla="*/ 117 h 409"/>
              <a:gd name="T66" fmla="*/ 340 w 409"/>
              <a:gd name="T67" fmla="*/ 115 h 409"/>
              <a:gd name="T68" fmla="*/ 339 w 409"/>
              <a:gd name="T69" fmla="*/ 108 h 409"/>
              <a:gd name="T70" fmla="*/ 321 w 409"/>
              <a:gd name="T71" fmla="*/ 81 h 409"/>
              <a:gd name="T72" fmla="*/ 275 w 409"/>
              <a:gd name="T73" fmla="*/ 106 h 409"/>
              <a:gd name="T74" fmla="*/ 263 w 409"/>
              <a:gd name="T75" fmla="*/ 93 h 409"/>
              <a:gd name="T76" fmla="*/ 242 w 409"/>
              <a:gd name="T77" fmla="*/ 96 h 409"/>
              <a:gd name="T78" fmla="*/ 186 w 409"/>
              <a:gd name="T79" fmla="*/ 106 h 409"/>
              <a:gd name="T80" fmla="*/ 174 w 409"/>
              <a:gd name="T81" fmla="*/ 93 h 409"/>
              <a:gd name="T82" fmla="*/ 153 w 409"/>
              <a:gd name="T83" fmla="*/ 96 h 409"/>
              <a:gd name="T84" fmla="*/ 124 w 409"/>
              <a:gd name="T85" fmla="*/ 106 h 409"/>
              <a:gd name="T86" fmla="*/ 205 w 409"/>
              <a:gd name="T87" fmla="*/ 0 h 409"/>
              <a:gd name="T88" fmla="*/ 320 w 409"/>
              <a:gd name="T89" fmla="*/ 34 h 409"/>
              <a:gd name="T90" fmla="*/ 394 w 409"/>
              <a:gd name="T91" fmla="*/ 125 h 409"/>
              <a:gd name="T92" fmla="*/ 406 w 409"/>
              <a:gd name="T93" fmla="*/ 246 h 409"/>
              <a:gd name="T94" fmla="*/ 349 w 409"/>
              <a:gd name="T95" fmla="*/ 349 h 409"/>
              <a:gd name="T96" fmla="*/ 246 w 409"/>
              <a:gd name="T97" fmla="*/ 405 h 409"/>
              <a:gd name="T98" fmla="*/ 125 w 409"/>
              <a:gd name="T99" fmla="*/ 393 h 409"/>
              <a:gd name="T100" fmla="*/ 34 w 409"/>
              <a:gd name="T101" fmla="*/ 319 h 409"/>
              <a:gd name="T102" fmla="*/ 0 w 409"/>
              <a:gd name="T103" fmla="*/ 204 h 409"/>
              <a:gd name="T104" fmla="*/ 34 w 409"/>
              <a:gd name="T105" fmla="*/ 91 h 409"/>
              <a:gd name="T106" fmla="*/ 125 w 409"/>
              <a:gd name="T107" fmla="*/ 17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09" h="409">
                <a:moveTo>
                  <a:pt x="76" y="299"/>
                </a:moveTo>
                <a:lnTo>
                  <a:pt x="70" y="301"/>
                </a:lnTo>
                <a:lnTo>
                  <a:pt x="65" y="304"/>
                </a:lnTo>
                <a:lnTo>
                  <a:pt x="62" y="307"/>
                </a:lnTo>
                <a:lnTo>
                  <a:pt x="60" y="314"/>
                </a:lnTo>
                <a:lnTo>
                  <a:pt x="62" y="319"/>
                </a:lnTo>
                <a:lnTo>
                  <a:pt x="65" y="325"/>
                </a:lnTo>
                <a:lnTo>
                  <a:pt x="70" y="328"/>
                </a:lnTo>
                <a:lnTo>
                  <a:pt x="76" y="330"/>
                </a:lnTo>
                <a:lnTo>
                  <a:pt x="333" y="330"/>
                </a:lnTo>
                <a:lnTo>
                  <a:pt x="339" y="328"/>
                </a:lnTo>
                <a:lnTo>
                  <a:pt x="344" y="325"/>
                </a:lnTo>
                <a:lnTo>
                  <a:pt x="347" y="319"/>
                </a:lnTo>
                <a:lnTo>
                  <a:pt x="349" y="314"/>
                </a:lnTo>
                <a:lnTo>
                  <a:pt x="347" y="307"/>
                </a:lnTo>
                <a:lnTo>
                  <a:pt x="344" y="304"/>
                </a:lnTo>
                <a:lnTo>
                  <a:pt x="339" y="301"/>
                </a:lnTo>
                <a:lnTo>
                  <a:pt x="333" y="299"/>
                </a:lnTo>
                <a:lnTo>
                  <a:pt x="76" y="299"/>
                </a:lnTo>
                <a:close/>
                <a:moveTo>
                  <a:pt x="88" y="81"/>
                </a:moveTo>
                <a:lnTo>
                  <a:pt x="88" y="106"/>
                </a:lnTo>
                <a:lnTo>
                  <a:pt x="74" y="106"/>
                </a:lnTo>
                <a:lnTo>
                  <a:pt x="70" y="108"/>
                </a:lnTo>
                <a:lnTo>
                  <a:pt x="69" y="110"/>
                </a:lnTo>
                <a:lnTo>
                  <a:pt x="69" y="111"/>
                </a:lnTo>
                <a:lnTo>
                  <a:pt x="69" y="115"/>
                </a:lnTo>
                <a:lnTo>
                  <a:pt x="70" y="117"/>
                </a:lnTo>
                <a:lnTo>
                  <a:pt x="74" y="117"/>
                </a:lnTo>
                <a:lnTo>
                  <a:pt x="88" y="117"/>
                </a:lnTo>
                <a:lnTo>
                  <a:pt x="88" y="177"/>
                </a:lnTo>
                <a:lnTo>
                  <a:pt x="74" y="177"/>
                </a:lnTo>
                <a:lnTo>
                  <a:pt x="70" y="179"/>
                </a:lnTo>
                <a:lnTo>
                  <a:pt x="69" y="180"/>
                </a:lnTo>
                <a:lnTo>
                  <a:pt x="69" y="182"/>
                </a:lnTo>
                <a:lnTo>
                  <a:pt x="69" y="185"/>
                </a:lnTo>
                <a:lnTo>
                  <a:pt x="70" y="187"/>
                </a:lnTo>
                <a:lnTo>
                  <a:pt x="74" y="187"/>
                </a:lnTo>
                <a:lnTo>
                  <a:pt x="88" y="187"/>
                </a:lnTo>
                <a:lnTo>
                  <a:pt x="88" y="247"/>
                </a:lnTo>
                <a:lnTo>
                  <a:pt x="74" y="247"/>
                </a:lnTo>
                <a:lnTo>
                  <a:pt x="70" y="249"/>
                </a:lnTo>
                <a:lnTo>
                  <a:pt x="69" y="251"/>
                </a:lnTo>
                <a:lnTo>
                  <a:pt x="69" y="252"/>
                </a:lnTo>
                <a:lnTo>
                  <a:pt x="69" y="256"/>
                </a:lnTo>
                <a:lnTo>
                  <a:pt x="70" y="258"/>
                </a:lnTo>
                <a:lnTo>
                  <a:pt x="74" y="258"/>
                </a:lnTo>
                <a:lnTo>
                  <a:pt x="88" y="258"/>
                </a:lnTo>
                <a:lnTo>
                  <a:pt x="88" y="295"/>
                </a:lnTo>
                <a:lnTo>
                  <a:pt x="124" y="295"/>
                </a:lnTo>
                <a:lnTo>
                  <a:pt x="124" y="258"/>
                </a:lnTo>
                <a:lnTo>
                  <a:pt x="129" y="258"/>
                </a:lnTo>
                <a:lnTo>
                  <a:pt x="132" y="264"/>
                </a:lnTo>
                <a:lnTo>
                  <a:pt x="136" y="270"/>
                </a:lnTo>
                <a:lnTo>
                  <a:pt x="143" y="273"/>
                </a:lnTo>
                <a:lnTo>
                  <a:pt x="150" y="273"/>
                </a:lnTo>
                <a:lnTo>
                  <a:pt x="156" y="273"/>
                </a:lnTo>
                <a:lnTo>
                  <a:pt x="162" y="270"/>
                </a:lnTo>
                <a:lnTo>
                  <a:pt x="167" y="264"/>
                </a:lnTo>
                <a:lnTo>
                  <a:pt x="170" y="258"/>
                </a:lnTo>
                <a:lnTo>
                  <a:pt x="196" y="258"/>
                </a:lnTo>
                <a:lnTo>
                  <a:pt x="198" y="264"/>
                </a:lnTo>
                <a:lnTo>
                  <a:pt x="203" y="270"/>
                </a:lnTo>
                <a:lnTo>
                  <a:pt x="208" y="273"/>
                </a:lnTo>
                <a:lnTo>
                  <a:pt x="215" y="273"/>
                </a:lnTo>
                <a:lnTo>
                  <a:pt x="222" y="273"/>
                </a:lnTo>
                <a:lnTo>
                  <a:pt x="229" y="270"/>
                </a:lnTo>
                <a:lnTo>
                  <a:pt x="232" y="264"/>
                </a:lnTo>
                <a:lnTo>
                  <a:pt x="235" y="258"/>
                </a:lnTo>
                <a:lnTo>
                  <a:pt x="239" y="258"/>
                </a:lnTo>
                <a:lnTo>
                  <a:pt x="242" y="264"/>
                </a:lnTo>
                <a:lnTo>
                  <a:pt x="248" y="270"/>
                </a:lnTo>
                <a:lnTo>
                  <a:pt x="253" y="273"/>
                </a:lnTo>
                <a:lnTo>
                  <a:pt x="260" y="273"/>
                </a:lnTo>
                <a:lnTo>
                  <a:pt x="266" y="273"/>
                </a:lnTo>
                <a:lnTo>
                  <a:pt x="273" y="270"/>
                </a:lnTo>
                <a:lnTo>
                  <a:pt x="277" y="264"/>
                </a:lnTo>
                <a:lnTo>
                  <a:pt x="280" y="258"/>
                </a:lnTo>
                <a:lnTo>
                  <a:pt x="285" y="258"/>
                </a:lnTo>
                <a:lnTo>
                  <a:pt x="285" y="295"/>
                </a:lnTo>
                <a:lnTo>
                  <a:pt x="321" y="295"/>
                </a:lnTo>
                <a:lnTo>
                  <a:pt x="321" y="258"/>
                </a:lnTo>
                <a:lnTo>
                  <a:pt x="335" y="258"/>
                </a:lnTo>
                <a:lnTo>
                  <a:pt x="339" y="258"/>
                </a:lnTo>
                <a:lnTo>
                  <a:pt x="340" y="256"/>
                </a:lnTo>
                <a:lnTo>
                  <a:pt x="340" y="252"/>
                </a:lnTo>
                <a:lnTo>
                  <a:pt x="340" y="251"/>
                </a:lnTo>
                <a:lnTo>
                  <a:pt x="339" y="249"/>
                </a:lnTo>
                <a:lnTo>
                  <a:pt x="335" y="247"/>
                </a:lnTo>
                <a:lnTo>
                  <a:pt x="321" y="247"/>
                </a:lnTo>
                <a:lnTo>
                  <a:pt x="321" y="187"/>
                </a:lnTo>
                <a:lnTo>
                  <a:pt x="335" y="187"/>
                </a:lnTo>
                <a:lnTo>
                  <a:pt x="339" y="187"/>
                </a:lnTo>
                <a:lnTo>
                  <a:pt x="340" y="185"/>
                </a:lnTo>
                <a:lnTo>
                  <a:pt x="340" y="182"/>
                </a:lnTo>
                <a:lnTo>
                  <a:pt x="340" y="180"/>
                </a:lnTo>
                <a:lnTo>
                  <a:pt x="339" y="179"/>
                </a:lnTo>
                <a:lnTo>
                  <a:pt x="335" y="177"/>
                </a:lnTo>
                <a:lnTo>
                  <a:pt x="321" y="177"/>
                </a:lnTo>
                <a:lnTo>
                  <a:pt x="321" y="117"/>
                </a:lnTo>
                <a:lnTo>
                  <a:pt x="335" y="117"/>
                </a:lnTo>
                <a:lnTo>
                  <a:pt x="339" y="117"/>
                </a:lnTo>
                <a:lnTo>
                  <a:pt x="340" y="115"/>
                </a:lnTo>
                <a:lnTo>
                  <a:pt x="340" y="111"/>
                </a:lnTo>
                <a:lnTo>
                  <a:pt x="340" y="110"/>
                </a:lnTo>
                <a:lnTo>
                  <a:pt x="339" y="108"/>
                </a:lnTo>
                <a:lnTo>
                  <a:pt x="335" y="106"/>
                </a:lnTo>
                <a:lnTo>
                  <a:pt x="321" y="106"/>
                </a:lnTo>
                <a:lnTo>
                  <a:pt x="321" y="81"/>
                </a:lnTo>
                <a:lnTo>
                  <a:pt x="285" y="81"/>
                </a:lnTo>
                <a:lnTo>
                  <a:pt x="285" y="106"/>
                </a:lnTo>
                <a:lnTo>
                  <a:pt x="275" y="106"/>
                </a:lnTo>
                <a:lnTo>
                  <a:pt x="273" y="101"/>
                </a:lnTo>
                <a:lnTo>
                  <a:pt x="268" y="96"/>
                </a:lnTo>
                <a:lnTo>
                  <a:pt x="263" y="93"/>
                </a:lnTo>
                <a:lnTo>
                  <a:pt x="256" y="93"/>
                </a:lnTo>
                <a:lnTo>
                  <a:pt x="249" y="93"/>
                </a:lnTo>
                <a:lnTo>
                  <a:pt x="242" y="96"/>
                </a:lnTo>
                <a:lnTo>
                  <a:pt x="239" y="101"/>
                </a:lnTo>
                <a:lnTo>
                  <a:pt x="235" y="106"/>
                </a:lnTo>
                <a:lnTo>
                  <a:pt x="186" y="106"/>
                </a:lnTo>
                <a:lnTo>
                  <a:pt x="184" y="101"/>
                </a:lnTo>
                <a:lnTo>
                  <a:pt x="179" y="96"/>
                </a:lnTo>
                <a:lnTo>
                  <a:pt x="174" y="93"/>
                </a:lnTo>
                <a:lnTo>
                  <a:pt x="167" y="93"/>
                </a:lnTo>
                <a:lnTo>
                  <a:pt x="160" y="93"/>
                </a:lnTo>
                <a:lnTo>
                  <a:pt x="153" y="96"/>
                </a:lnTo>
                <a:lnTo>
                  <a:pt x="150" y="101"/>
                </a:lnTo>
                <a:lnTo>
                  <a:pt x="146" y="106"/>
                </a:lnTo>
                <a:lnTo>
                  <a:pt x="124" y="106"/>
                </a:lnTo>
                <a:lnTo>
                  <a:pt x="124" y="81"/>
                </a:lnTo>
                <a:lnTo>
                  <a:pt x="88" y="81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7"/>
                </a:lnTo>
                <a:lnTo>
                  <a:pt x="320" y="34"/>
                </a:lnTo>
                <a:lnTo>
                  <a:pt x="349" y="60"/>
                </a:lnTo>
                <a:lnTo>
                  <a:pt x="375" y="91"/>
                </a:lnTo>
                <a:lnTo>
                  <a:pt x="394" y="125"/>
                </a:lnTo>
                <a:lnTo>
                  <a:pt x="406" y="163"/>
                </a:lnTo>
                <a:lnTo>
                  <a:pt x="409" y="204"/>
                </a:lnTo>
                <a:lnTo>
                  <a:pt x="406" y="246"/>
                </a:lnTo>
                <a:lnTo>
                  <a:pt x="394" y="283"/>
                </a:lnTo>
                <a:lnTo>
                  <a:pt x="375" y="319"/>
                </a:lnTo>
                <a:lnTo>
                  <a:pt x="349" y="349"/>
                </a:lnTo>
                <a:lnTo>
                  <a:pt x="320" y="374"/>
                </a:lnTo>
                <a:lnTo>
                  <a:pt x="284" y="393"/>
                </a:lnTo>
                <a:lnTo>
                  <a:pt x="246" y="405"/>
                </a:lnTo>
                <a:lnTo>
                  <a:pt x="205" y="409"/>
                </a:lnTo>
                <a:lnTo>
                  <a:pt x="163" y="405"/>
                </a:lnTo>
                <a:lnTo>
                  <a:pt x="125" y="393"/>
                </a:lnTo>
                <a:lnTo>
                  <a:pt x="91" y="374"/>
                </a:lnTo>
                <a:lnTo>
                  <a:pt x="60" y="349"/>
                </a:lnTo>
                <a:lnTo>
                  <a:pt x="34" y="319"/>
                </a:lnTo>
                <a:lnTo>
                  <a:pt x="15" y="283"/>
                </a:lnTo>
                <a:lnTo>
                  <a:pt x="3" y="246"/>
                </a:lnTo>
                <a:lnTo>
                  <a:pt x="0" y="204"/>
                </a:lnTo>
                <a:lnTo>
                  <a:pt x="3" y="163"/>
                </a:lnTo>
                <a:lnTo>
                  <a:pt x="15" y="125"/>
                </a:lnTo>
                <a:lnTo>
                  <a:pt x="34" y="91"/>
                </a:lnTo>
                <a:lnTo>
                  <a:pt x="60" y="60"/>
                </a:lnTo>
                <a:lnTo>
                  <a:pt x="91" y="34"/>
                </a:lnTo>
                <a:lnTo>
                  <a:pt x="125" y="17"/>
                </a:lnTo>
                <a:lnTo>
                  <a:pt x="163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7" name="Freeform 524"/>
          <p:cNvSpPr>
            <a:spLocks/>
          </p:cNvSpPr>
          <p:nvPr/>
        </p:nvSpPr>
        <p:spPr bwMode="auto">
          <a:xfrm>
            <a:off x="3986084" y="5820533"/>
            <a:ext cx="9539" cy="9537"/>
          </a:xfrm>
          <a:custGeom>
            <a:avLst/>
            <a:gdLst>
              <a:gd name="T0" fmla="*/ 4 w 7"/>
              <a:gd name="T1" fmla="*/ 0 h 7"/>
              <a:gd name="T2" fmla="*/ 7 w 7"/>
              <a:gd name="T3" fmla="*/ 0 h 7"/>
              <a:gd name="T4" fmla="*/ 7 w 7"/>
              <a:gd name="T5" fmla="*/ 4 h 7"/>
              <a:gd name="T6" fmla="*/ 7 w 7"/>
              <a:gd name="T7" fmla="*/ 6 h 7"/>
              <a:gd name="T8" fmla="*/ 4 w 7"/>
              <a:gd name="T9" fmla="*/ 7 h 7"/>
              <a:gd name="T10" fmla="*/ 2 w 7"/>
              <a:gd name="T11" fmla="*/ 6 h 7"/>
              <a:gd name="T12" fmla="*/ 0 w 7"/>
              <a:gd name="T13" fmla="*/ 4 h 7"/>
              <a:gd name="T14" fmla="*/ 2 w 7"/>
              <a:gd name="T15" fmla="*/ 0 h 7"/>
              <a:gd name="T16" fmla="*/ 4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4" y="0"/>
                </a:moveTo>
                <a:lnTo>
                  <a:pt x="7" y="0"/>
                </a:lnTo>
                <a:lnTo>
                  <a:pt x="7" y="4"/>
                </a:lnTo>
                <a:lnTo>
                  <a:pt x="7" y="6"/>
                </a:lnTo>
                <a:lnTo>
                  <a:pt x="4" y="7"/>
                </a:lnTo>
                <a:lnTo>
                  <a:pt x="2" y="6"/>
                </a:ln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8" name="Freeform 525"/>
          <p:cNvSpPr>
            <a:spLocks/>
          </p:cNvSpPr>
          <p:nvPr/>
        </p:nvSpPr>
        <p:spPr bwMode="auto">
          <a:xfrm>
            <a:off x="3846191" y="5820533"/>
            <a:ext cx="6359" cy="9537"/>
          </a:xfrm>
          <a:custGeom>
            <a:avLst/>
            <a:gdLst>
              <a:gd name="T0" fmla="*/ 3 w 5"/>
              <a:gd name="T1" fmla="*/ 0 h 7"/>
              <a:gd name="T2" fmla="*/ 5 w 5"/>
              <a:gd name="T3" fmla="*/ 0 h 7"/>
              <a:gd name="T4" fmla="*/ 5 w 5"/>
              <a:gd name="T5" fmla="*/ 4 h 7"/>
              <a:gd name="T6" fmla="*/ 5 w 5"/>
              <a:gd name="T7" fmla="*/ 6 h 7"/>
              <a:gd name="T8" fmla="*/ 3 w 5"/>
              <a:gd name="T9" fmla="*/ 7 h 7"/>
              <a:gd name="T10" fmla="*/ 0 w 5"/>
              <a:gd name="T11" fmla="*/ 6 h 7"/>
              <a:gd name="T12" fmla="*/ 0 w 5"/>
              <a:gd name="T13" fmla="*/ 4 h 7"/>
              <a:gd name="T14" fmla="*/ 0 w 5"/>
              <a:gd name="T15" fmla="*/ 0 h 7"/>
              <a:gd name="T16" fmla="*/ 3 w 5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" h="7">
                <a:moveTo>
                  <a:pt x="3" y="0"/>
                </a:moveTo>
                <a:lnTo>
                  <a:pt x="5" y="0"/>
                </a:lnTo>
                <a:lnTo>
                  <a:pt x="5" y="4"/>
                </a:lnTo>
                <a:lnTo>
                  <a:pt x="5" y="6"/>
                </a:lnTo>
                <a:lnTo>
                  <a:pt x="3" y="7"/>
                </a:lnTo>
                <a:lnTo>
                  <a:pt x="0" y="6"/>
                </a:lnTo>
                <a:lnTo>
                  <a:pt x="0" y="4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9" name="Freeform 526"/>
          <p:cNvSpPr>
            <a:spLocks/>
          </p:cNvSpPr>
          <p:nvPr/>
        </p:nvSpPr>
        <p:spPr bwMode="auto">
          <a:xfrm>
            <a:off x="3817576" y="6039909"/>
            <a:ext cx="12717" cy="12717"/>
          </a:xfrm>
          <a:custGeom>
            <a:avLst/>
            <a:gdLst>
              <a:gd name="T0" fmla="*/ 3 w 6"/>
              <a:gd name="T1" fmla="*/ 0 h 7"/>
              <a:gd name="T2" fmla="*/ 5 w 6"/>
              <a:gd name="T3" fmla="*/ 1 h 7"/>
              <a:gd name="T4" fmla="*/ 6 w 6"/>
              <a:gd name="T5" fmla="*/ 3 h 7"/>
              <a:gd name="T6" fmla="*/ 5 w 6"/>
              <a:gd name="T7" fmla="*/ 5 h 7"/>
              <a:gd name="T8" fmla="*/ 3 w 6"/>
              <a:gd name="T9" fmla="*/ 7 h 7"/>
              <a:gd name="T10" fmla="*/ 1 w 6"/>
              <a:gd name="T11" fmla="*/ 5 h 7"/>
              <a:gd name="T12" fmla="*/ 0 w 6"/>
              <a:gd name="T13" fmla="*/ 3 h 7"/>
              <a:gd name="T14" fmla="*/ 1 w 6"/>
              <a:gd name="T15" fmla="*/ 1 h 7"/>
              <a:gd name="T16" fmla="*/ 3 w 6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7">
                <a:moveTo>
                  <a:pt x="3" y="0"/>
                </a:moveTo>
                <a:lnTo>
                  <a:pt x="5" y="1"/>
                </a:lnTo>
                <a:lnTo>
                  <a:pt x="6" y="3"/>
                </a:lnTo>
                <a:lnTo>
                  <a:pt x="5" y="5"/>
                </a:lnTo>
                <a:lnTo>
                  <a:pt x="3" y="7"/>
                </a:lnTo>
                <a:lnTo>
                  <a:pt x="1" y="5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0" name="Freeform 527"/>
          <p:cNvSpPr>
            <a:spLocks/>
          </p:cNvSpPr>
          <p:nvPr/>
        </p:nvSpPr>
        <p:spPr bwMode="auto">
          <a:xfrm>
            <a:off x="3995621" y="6039909"/>
            <a:ext cx="12717" cy="12717"/>
          </a:xfrm>
          <a:custGeom>
            <a:avLst/>
            <a:gdLst>
              <a:gd name="T0" fmla="*/ 4 w 7"/>
              <a:gd name="T1" fmla="*/ 0 h 7"/>
              <a:gd name="T2" fmla="*/ 7 w 7"/>
              <a:gd name="T3" fmla="*/ 1 h 7"/>
              <a:gd name="T4" fmla="*/ 7 w 7"/>
              <a:gd name="T5" fmla="*/ 3 h 7"/>
              <a:gd name="T6" fmla="*/ 7 w 7"/>
              <a:gd name="T7" fmla="*/ 5 h 7"/>
              <a:gd name="T8" fmla="*/ 4 w 7"/>
              <a:gd name="T9" fmla="*/ 7 h 7"/>
              <a:gd name="T10" fmla="*/ 2 w 7"/>
              <a:gd name="T11" fmla="*/ 5 h 7"/>
              <a:gd name="T12" fmla="*/ 0 w 7"/>
              <a:gd name="T13" fmla="*/ 3 h 7"/>
              <a:gd name="T14" fmla="*/ 2 w 7"/>
              <a:gd name="T15" fmla="*/ 1 h 7"/>
              <a:gd name="T16" fmla="*/ 4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4" y="0"/>
                </a:moveTo>
                <a:lnTo>
                  <a:pt x="7" y="1"/>
                </a:lnTo>
                <a:lnTo>
                  <a:pt x="7" y="3"/>
                </a:lnTo>
                <a:lnTo>
                  <a:pt x="7" y="5"/>
                </a:lnTo>
                <a:lnTo>
                  <a:pt x="4" y="7"/>
                </a:lnTo>
                <a:lnTo>
                  <a:pt x="2" y="5"/>
                </a:lnTo>
                <a:lnTo>
                  <a:pt x="0" y="3"/>
                </a:lnTo>
                <a:lnTo>
                  <a:pt x="2" y="1"/>
                </a:lnTo>
                <a:lnTo>
                  <a:pt x="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1" name="Freeform 528"/>
          <p:cNvSpPr>
            <a:spLocks/>
          </p:cNvSpPr>
          <p:nvPr/>
        </p:nvSpPr>
        <p:spPr bwMode="auto">
          <a:xfrm>
            <a:off x="3925675" y="6039909"/>
            <a:ext cx="9539" cy="12717"/>
          </a:xfrm>
          <a:custGeom>
            <a:avLst/>
            <a:gdLst>
              <a:gd name="T0" fmla="*/ 3 w 6"/>
              <a:gd name="T1" fmla="*/ 0 h 7"/>
              <a:gd name="T2" fmla="*/ 5 w 6"/>
              <a:gd name="T3" fmla="*/ 1 h 7"/>
              <a:gd name="T4" fmla="*/ 6 w 6"/>
              <a:gd name="T5" fmla="*/ 3 h 7"/>
              <a:gd name="T6" fmla="*/ 5 w 6"/>
              <a:gd name="T7" fmla="*/ 5 h 7"/>
              <a:gd name="T8" fmla="*/ 3 w 6"/>
              <a:gd name="T9" fmla="*/ 7 h 7"/>
              <a:gd name="T10" fmla="*/ 1 w 6"/>
              <a:gd name="T11" fmla="*/ 5 h 7"/>
              <a:gd name="T12" fmla="*/ 0 w 6"/>
              <a:gd name="T13" fmla="*/ 3 h 7"/>
              <a:gd name="T14" fmla="*/ 1 w 6"/>
              <a:gd name="T15" fmla="*/ 1 h 7"/>
              <a:gd name="T16" fmla="*/ 3 w 6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7">
                <a:moveTo>
                  <a:pt x="3" y="0"/>
                </a:moveTo>
                <a:lnTo>
                  <a:pt x="5" y="1"/>
                </a:lnTo>
                <a:lnTo>
                  <a:pt x="6" y="3"/>
                </a:lnTo>
                <a:lnTo>
                  <a:pt x="5" y="5"/>
                </a:lnTo>
                <a:lnTo>
                  <a:pt x="3" y="7"/>
                </a:lnTo>
                <a:lnTo>
                  <a:pt x="1" y="5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2" name="Freeform 529"/>
          <p:cNvSpPr>
            <a:spLocks/>
          </p:cNvSpPr>
          <p:nvPr/>
        </p:nvSpPr>
        <p:spPr bwMode="auto">
          <a:xfrm>
            <a:off x="3795321" y="5845967"/>
            <a:ext cx="257531" cy="95382"/>
          </a:xfrm>
          <a:custGeom>
            <a:avLst/>
            <a:gdLst>
              <a:gd name="T0" fmla="*/ 0 w 161"/>
              <a:gd name="T1" fmla="*/ 0 h 60"/>
              <a:gd name="T2" fmla="*/ 22 w 161"/>
              <a:gd name="T3" fmla="*/ 0 h 60"/>
              <a:gd name="T4" fmla="*/ 24 w 161"/>
              <a:gd name="T5" fmla="*/ 7 h 60"/>
              <a:gd name="T6" fmla="*/ 29 w 161"/>
              <a:gd name="T7" fmla="*/ 12 h 60"/>
              <a:gd name="T8" fmla="*/ 36 w 161"/>
              <a:gd name="T9" fmla="*/ 15 h 60"/>
              <a:gd name="T10" fmla="*/ 43 w 161"/>
              <a:gd name="T11" fmla="*/ 17 h 60"/>
              <a:gd name="T12" fmla="*/ 50 w 161"/>
              <a:gd name="T13" fmla="*/ 15 h 60"/>
              <a:gd name="T14" fmla="*/ 55 w 161"/>
              <a:gd name="T15" fmla="*/ 12 h 60"/>
              <a:gd name="T16" fmla="*/ 60 w 161"/>
              <a:gd name="T17" fmla="*/ 7 h 60"/>
              <a:gd name="T18" fmla="*/ 63 w 161"/>
              <a:gd name="T19" fmla="*/ 0 h 60"/>
              <a:gd name="T20" fmla="*/ 111 w 161"/>
              <a:gd name="T21" fmla="*/ 0 h 60"/>
              <a:gd name="T22" fmla="*/ 113 w 161"/>
              <a:gd name="T23" fmla="*/ 7 h 60"/>
              <a:gd name="T24" fmla="*/ 118 w 161"/>
              <a:gd name="T25" fmla="*/ 12 h 60"/>
              <a:gd name="T26" fmla="*/ 125 w 161"/>
              <a:gd name="T27" fmla="*/ 15 h 60"/>
              <a:gd name="T28" fmla="*/ 132 w 161"/>
              <a:gd name="T29" fmla="*/ 17 h 60"/>
              <a:gd name="T30" fmla="*/ 139 w 161"/>
              <a:gd name="T31" fmla="*/ 15 h 60"/>
              <a:gd name="T32" fmla="*/ 144 w 161"/>
              <a:gd name="T33" fmla="*/ 12 h 60"/>
              <a:gd name="T34" fmla="*/ 149 w 161"/>
              <a:gd name="T35" fmla="*/ 7 h 60"/>
              <a:gd name="T36" fmla="*/ 153 w 161"/>
              <a:gd name="T37" fmla="*/ 0 h 60"/>
              <a:gd name="T38" fmla="*/ 161 w 161"/>
              <a:gd name="T39" fmla="*/ 0 h 60"/>
              <a:gd name="T40" fmla="*/ 161 w 161"/>
              <a:gd name="T41" fmla="*/ 60 h 60"/>
              <a:gd name="T42" fmla="*/ 156 w 161"/>
              <a:gd name="T43" fmla="*/ 60 h 60"/>
              <a:gd name="T44" fmla="*/ 154 w 161"/>
              <a:gd name="T45" fmla="*/ 55 h 60"/>
              <a:gd name="T46" fmla="*/ 149 w 161"/>
              <a:gd name="T47" fmla="*/ 48 h 60"/>
              <a:gd name="T48" fmla="*/ 144 w 161"/>
              <a:gd name="T49" fmla="*/ 44 h 60"/>
              <a:gd name="T50" fmla="*/ 136 w 161"/>
              <a:gd name="T51" fmla="*/ 44 h 60"/>
              <a:gd name="T52" fmla="*/ 129 w 161"/>
              <a:gd name="T53" fmla="*/ 44 h 60"/>
              <a:gd name="T54" fmla="*/ 124 w 161"/>
              <a:gd name="T55" fmla="*/ 48 h 60"/>
              <a:gd name="T56" fmla="*/ 118 w 161"/>
              <a:gd name="T57" fmla="*/ 55 h 60"/>
              <a:gd name="T58" fmla="*/ 115 w 161"/>
              <a:gd name="T59" fmla="*/ 60 h 60"/>
              <a:gd name="T60" fmla="*/ 111 w 161"/>
              <a:gd name="T61" fmla="*/ 60 h 60"/>
              <a:gd name="T62" fmla="*/ 110 w 161"/>
              <a:gd name="T63" fmla="*/ 55 h 60"/>
              <a:gd name="T64" fmla="*/ 105 w 161"/>
              <a:gd name="T65" fmla="*/ 48 h 60"/>
              <a:gd name="T66" fmla="*/ 99 w 161"/>
              <a:gd name="T67" fmla="*/ 44 h 60"/>
              <a:gd name="T68" fmla="*/ 91 w 161"/>
              <a:gd name="T69" fmla="*/ 44 h 60"/>
              <a:gd name="T70" fmla="*/ 84 w 161"/>
              <a:gd name="T71" fmla="*/ 44 h 60"/>
              <a:gd name="T72" fmla="*/ 79 w 161"/>
              <a:gd name="T73" fmla="*/ 48 h 60"/>
              <a:gd name="T74" fmla="*/ 74 w 161"/>
              <a:gd name="T75" fmla="*/ 55 h 60"/>
              <a:gd name="T76" fmla="*/ 70 w 161"/>
              <a:gd name="T77" fmla="*/ 60 h 60"/>
              <a:gd name="T78" fmla="*/ 67 w 161"/>
              <a:gd name="T79" fmla="*/ 60 h 60"/>
              <a:gd name="T80" fmla="*/ 65 w 161"/>
              <a:gd name="T81" fmla="*/ 55 h 60"/>
              <a:gd name="T82" fmla="*/ 60 w 161"/>
              <a:gd name="T83" fmla="*/ 48 h 60"/>
              <a:gd name="T84" fmla="*/ 53 w 161"/>
              <a:gd name="T85" fmla="*/ 44 h 60"/>
              <a:gd name="T86" fmla="*/ 46 w 161"/>
              <a:gd name="T87" fmla="*/ 44 h 60"/>
              <a:gd name="T88" fmla="*/ 39 w 161"/>
              <a:gd name="T89" fmla="*/ 44 h 60"/>
              <a:gd name="T90" fmla="*/ 34 w 161"/>
              <a:gd name="T91" fmla="*/ 48 h 60"/>
              <a:gd name="T92" fmla="*/ 29 w 161"/>
              <a:gd name="T93" fmla="*/ 55 h 60"/>
              <a:gd name="T94" fmla="*/ 26 w 161"/>
              <a:gd name="T95" fmla="*/ 60 h 60"/>
              <a:gd name="T96" fmla="*/ 0 w 161"/>
              <a:gd name="T97" fmla="*/ 60 h 60"/>
              <a:gd name="T98" fmla="*/ 0 w 161"/>
              <a:gd name="T99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60">
                <a:moveTo>
                  <a:pt x="0" y="0"/>
                </a:moveTo>
                <a:lnTo>
                  <a:pt x="22" y="0"/>
                </a:lnTo>
                <a:lnTo>
                  <a:pt x="24" y="7"/>
                </a:lnTo>
                <a:lnTo>
                  <a:pt x="29" y="12"/>
                </a:lnTo>
                <a:lnTo>
                  <a:pt x="36" y="15"/>
                </a:lnTo>
                <a:lnTo>
                  <a:pt x="43" y="17"/>
                </a:lnTo>
                <a:lnTo>
                  <a:pt x="50" y="15"/>
                </a:lnTo>
                <a:lnTo>
                  <a:pt x="55" y="12"/>
                </a:lnTo>
                <a:lnTo>
                  <a:pt x="60" y="7"/>
                </a:lnTo>
                <a:lnTo>
                  <a:pt x="63" y="0"/>
                </a:lnTo>
                <a:lnTo>
                  <a:pt x="111" y="0"/>
                </a:lnTo>
                <a:lnTo>
                  <a:pt x="113" y="7"/>
                </a:lnTo>
                <a:lnTo>
                  <a:pt x="118" y="12"/>
                </a:lnTo>
                <a:lnTo>
                  <a:pt x="125" y="15"/>
                </a:lnTo>
                <a:lnTo>
                  <a:pt x="132" y="17"/>
                </a:lnTo>
                <a:lnTo>
                  <a:pt x="139" y="15"/>
                </a:lnTo>
                <a:lnTo>
                  <a:pt x="144" y="12"/>
                </a:lnTo>
                <a:lnTo>
                  <a:pt x="149" y="7"/>
                </a:lnTo>
                <a:lnTo>
                  <a:pt x="153" y="0"/>
                </a:lnTo>
                <a:lnTo>
                  <a:pt x="161" y="0"/>
                </a:lnTo>
                <a:lnTo>
                  <a:pt x="161" y="60"/>
                </a:lnTo>
                <a:lnTo>
                  <a:pt x="156" y="60"/>
                </a:lnTo>
                <a:lnTo>
                  <a:pt x="154" y="55"/>
                </a:lnTo>
                <a:lnTo>
                  <a:pt x="149" y="48"/>
                </a:lnTo>
                <a:lnTo>
                  <a:pt x="144" y="44"/>
                </a:lnTo>
                <a:lnTo>
                  <a:pt x="136" y="44"/>
                </a:lnTo>
                <a:lnTo>
                  <a:pt x="129" y="44"/>
                </a:lnTo>
                <a:lnTo>
                  <a:pt x="124" y="48"/>
                </a:lnTo>
                <a:lnTo>
                  <a:pt x="118" y="55"/>
                </a:lnTo>
                <a:lnTo>
                  <a:pt x="115" y="60"/>
                </a:lnTo>
                <a:lnTo>
                  <a:pt x="111" y="60"/>
                </a:lnTo>
                <a:lnTo>
                  <a:pt x="110" y="55"/>
                </a:lnTo>
                <a:lnTo>
                  <a:pt x="105" y="48"/>
                </a:lnTo>
                <a:lnTo>
                  <a:pt x="99" y="44"/>
                </a:lnTo>
                <a:lnTo>
                  <a:pt x="91" y="44"/>
                </a:lnTo>
                <a:lnTo>
                  <a:pt x="84" y="44"/>
                </a:lnTo>
                <a:lnTo>
                  <a:pt x="79" y="48"/>
                </a:lnTo>
                <a:lnTo>
                  <a:pt x="74" y="55"/>
                </a:lnTo>
                <a:lnTo>
                  <a:pt x="70" y="60"/>
                </a:lnTo>
                <a:lnTo>
                  <a:pt x="67" y="60"/>
                </a:lnTo>
                <a:lnTo>
                  <a:pt x="65" y="55"/>
                </a:lnTo>
                <a:lnTo>
                  <a:pt x="60" y="48"/>
                </a:lnTo>
                <a:lnTo>
                  <a:pt x="53" y="44"/>
                </a:lnTo>
                <a:lnTo>
                  <a:pt x="46" y="44"/>
                </a:lnTo>
                <a:lnTo>
                  <a:pt x="39" y="44"/>
                </a:lnTo>
                <a:lnTo>
                  <a:pt x="34" y="48"/>
                </a:lnTo>
                <a:lnTo>
                  <a:pt x="29" y="55"/>
                </a:lnTo>
                <a:lnTo>
                  <a:pt x="26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3" name="Freeform 530"/>
          <p:cNvSpPr>
            <a:spLocks/>
          </p:cNvSpPr>
          <p:nvPr/>
        </p:nvSpPr>
        <p:spPr bwMode="auto">
          <a:xfrm>
            <a:off x="3795321" y="5960425"/>
            <a:ext cx="257531" cy="95382"/>
          </a:xfrm>
          <a:custGeom>
            <a:avLst/>
            <a:gdLst>
              <a:gd name="T0" fmla="*/ 0 w 161"/>
              <a:gd name="T1" fmla="*/ 0 h 60"/>
              <a:gd name="T2" fmla="*/ 27 w 161"/>
              <a:gd name="T3" fmla="*/ 0 h 60"/>
              <a:gd name="T4" fmla="*/ 29 w 161"/>
              <a:gd name="T5" fmla="*/ 7 h 60"/>
              <a:gd name="T6" fmla="*/ 34 w 161"/>
              <a:gd name="T7" fmla="*/ 12 h 60"/>
              <a:gd name="T8" fmla="*/ 39 w 161"/>
              <a:gd name="T9" fmla="*/ 14 h 60"/>
              <a:gd name="T10" fmla="*/ 46 w 161"/>
              <a:gd name="T11" fmla="*/ 16 h 60"/>
              <a:gd name="T12" fmla="*/ 53 w 161"/>
              <a:gd name="T13" fmla="*/ 14 h 60"/>
              <a:gd name="T14" fmla="*/ 60 w 161"/>
              <a:gd name="T15" fmla="*/ 12 h 60"/>
              <a:gd name="T16" fmla="*/ 63 w 161"/>
              <a:gd name="T17" fmla="*/ 7 h 60"/>
              <a:gd name="T18" fmla="*/ 67 w 161"/>
              <a:gd name="T19" fmla="*/ 0 h 60"/>
              <a:gd name="T20" fmla="*/ 72 w 161"/>
              <a:gd name="T21" fmla="*/ 0 h 60"/>
              <a:gd name="T22" fmla="*/ 74 w 161"/>
              <a:gd name="T23" fmla="*/ 7 h 60"/>
              <a:gd name="T24" fmla="*/ 79 w 161"/>
              <a:gd name="T25" fmla="*/ 12 h 60"/>
              <a:gd name="T26" fmla="*/ 84 w 161"/>
              <a:gd name="T27" fmla="*/ 14 h 60"/>
              <a:gd name="T28" fmla="*/ 91 w 161"/>
              <a:gd name="T29" fmla="*/ 16 h 60"/>
              <a:gd name="T30" fmla="*/ 98 w 161"/>
              <a:gd name="T31" fmla="*/ 14 h 60"/>
              <a:gd name="T32" fmla="*/ 105 w 161"/>
              <a:gd name="T33" fmla="*/ 12 h 60"/>
              <a:gd name="T34" fmla="*/ 108 w 161"/>
              <a:gd name="T35" fmla="*/ 7 h 60"/>
              <a:gd name="T36" fmla="*/ 111 w 161"/>
              <a:gd name="T37" fmla="*/ 0 h 60"/>
              <a:gd name="T38" fmla="*/ 117 w 161"/>
              <a:gd name="T39" fmla="*/ 0 h 60"/>
              <a:gd name="T40" fmla="*/ 118 w 161"/>
              <a:gd name="T41" fmla="*/ 7 h 60"/>
              <a:gd name="T42" fmla="*/ 124 w 161"/>
              <a:gd name="T43" fmla="*/ 12 h 60"/>
              <a:gd name="T44" fmla="*/ 129 w 161"/>
              <a:gd name="T45" fmla="*/ 14 h 60"/>
              <a:gd name="T46" fmla="*/ 136 w 161"/>
              <a:gd name="T47" fmla="*/ 16 h 60"/>
              <a:gd name="T48" fmla="*/ 142 w 161"/>
              <a:gd name="T49" fmla="*/ 14 h 60"/>
              <a:gd name="T50" fmla="*/ 149 w 161"/>
              <a:gd name="T51" fmla="*/ 12 h 60"/>
              <a:gd name="T52" fmla="*/ 153 w 161"/>
              <a:gd name="T53" fmla="*/ 7 h 60"/>
              <a:gd name="T54" fmla="*/ 156 w 161"/>
              <a:gd name="T55" fmla="*/ 0 h 60"/>
              <a:gd name="T56" fmla="*/ 161 w 161"/>
              <a:gd name="T57" fmla="*/ 0 h 60"/>
              <a:gd name="T58" fmla="*/ 161 w 161"/>
              <a:gd name="T59" fmla="*/ 60 h 60"/>
              <a:gd name="T60" fmla="*/ 156 w 161"/>
              <a:gd name="T61" fmla="*/ 60 h 60"/>
              <a:gd name="T62" fmla="*/ 153 w 161"/>
              <a:gd name="T63" fmla="*/ 55 h 60"/>
              <a:gd name="T64" fmla="*/ 149 w 161"/>
              <a:gd name="T65" fmla="*/ 50 h 60"/>
              <a:gd name="T66" fmla="*/ 142 w 161"/>
              <a:gd name="T67" fmla="*/ 47 h 60"/>
              <a:gd name="T68" fmla="*/ 136 w 161"/>
              <a:gd name="T69" fmla="*/ 45 h 60"/>
              <a:gd name="T70" fmla="*/ 129 w 161"/>
              <a:gd name="T71" fmla="*/ 47 h 60"/>
              <a:gd name="T72" fmla="*/ 122 w 161"/>
              <a:gd name="T73" fmla="*/ 50 h 60"/>
              <a:gd name="T74" fmla="*/ 118 w 161"/>
              <a:gd name="T75" fmla="*/ 55 h 60"/>
              <a:gd name="T76" fmla="*/ 115 w 161"/>
              <a:gd name="T77" fmla="*/ 60 h 60"/>
              <a:gd name="T78" fmla="*/ 111 w 161"/>
              <a:gd name="T79" fmla="*/ 60 h 60"/>
              <a:gd name="T80" fmla="*/ 108 w 161"/>
              <a:gd name="T81" fmla="*/ 55 h 60"/>
              <a:gd name="T82" fmla="*/ 105 w 161"/>
              <a:gd name="T83" fmla="*/ 50 h 60"/>
              <a:gd name="T84" fmla="*/ 98 w 161"/>
              <a:gd name="T85" fmla="*/ 47 h 60"/>
              <a:gd name="T86" fmla="*/ 91 w 161"/>
              <a:gd name="T87" fmla="*/ 45 h 60"/>
              <a:gd name="T88" fmla="*/ 84 w 161"/>
              <a:gd name="T89" fmla="*/ 47 h 60"/>
              <a:gd name="T90" fmla="*/ 79 w 161"/>
              <a:gd name="T91" fmla="*/ 50 h 60"/>
              <a:gd name="T92" fmla="*/ 74 w 161"/>
              <a:gd name="T93" fmla="*/ 55 h 60"/>
              <a:gd name="T94" fmla="*/ 70 w 161"/>
              <a:gd name="T95" fmla="*/ 60 h 60"/>
              <a:gd name="T96" fmla="*/ 46 w 161"/>
              <a:gd name="T97" fmla="*/ 60 h 60"/>
              <a:gd name="T98" fmla="*/ 43 w 161"/>
              <a:gd name="T99" fmla="*/ 55 h 60"/>
              <a:gd name="T100" fmla="*/ 38 w 161"/>
              <a:gd name="T101" fmla="*/ 50 h 60"/>
              <a:gd name="T102" fmla="*/ 32 w 161"/>
              <a:gd name="T103" fmla="*/ 47 h 60"/>
              <a:gd name="T104" fmla="*/ 26 w 161"/>
              <a:gd name="T105" fmla="*/ 45 h 60"/>
              <a:gd name="T106" fmla="*/ 19 w 161"/>
              <a:gd name="T107" fmla="*/ 47 h 60"/>
              <a:gd name="T108" fmla="*/ 12 w 161"/>
              <a:gd name="T109" fmla="*/ 50 h 60"/>
              <a:gd name="T110" fmla="*/ 8 w 161"/>
              <a:gd name="T111" fmla="*/ 55 h 60"/>
              <a:gd name="T112" fmla="*/ 5 w 161"/>
              <a:gd name="T113" fmla="*/ 60 h 60"/>
              <a:gd name="T114" fmla="*/ 0 w 161"/>
              <a:gd name="T115" fmla="*/ 60 h 60"/>
              <a:gd name="T116" fmla="*/ 0 w 161"/>
              <a:gd name="T117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1" h="60">
                <a:moveTo>
                  <a:pt x="0" y="0"/>
                </a:moveTo>
                <a:lnTo>
                  <a:pt x="27" y="0"/>
                </a:lnTo>
                <a:lnTo>
                  <a:pt x="29" y="7"/>
                </a:lnTo>
                <a:lnTo>
                  <a:pt x="34" y="12"/>
                </a:lnTo>
                <a:lnTo>
                  <a:pt x="39" y="14"/>
                </a:lnTo>
                <a:lnTo>
                  <a:pt x="46" y="16"/>
                </a:lnTo>
                <a:lnTo>
                  <a:pt x="53" y="14"/>
                </a:lnTo>
                <a:lnTo>
                  <a:pt x="60" y="12"/>
                </a:lnTo>
                <a:lnTo>
                  <a:pt x="63" y="7"/>
                </a:lnTo>
                <a:lnTo>
                  <a:pt x="67" y="0"/>
                </a:lnTo>
                <a:lnTo>
                  <a:pt x="72" y="0"/>
                </a:lnTo>
                <a:lnTo>
                  <a:pt x="74" y="7"/>
                </a:lnTo>
                <a:lnTo>
                  <a:pt x="79" y="12"/>
                </a:lnTo>
                <a:lnTo>
                  <a:pt x="84" y="14"/>
                </a:lnTo>
                <a:lnTo>
                  <a:pt x="91" y="16"/>
                </a:lnTo>
                <a:lnTo>
                  <a:pt x="98" y="14"/>
                </a:lnTo>
                <a:lnTo>
                  <a:pt x="105" y="12"/>
                </a:lnTo>
                <a:lnTo>
                  <a:pt x="108" y="7"/>
                </a:lnTo>
                <a:lnTo>
                  <a:pt x="111" y="0"/>
                </a:lnTo>
                <a:lnTo>
                  <a:pt x="117" y="0"/>
                </a:lnTo>
                <a:lnTo>
                  <a:pt x="118" y="7"/>
                </a:lnTo>
                <a:lnTo>
                  <a:pt x="124" y="12"/>
                </a:lnTo>
                <a:lnTo>
                  <a:pt x="129" y="14"/>
                </a:lnTo>
                <a:lnTo>
                  <a:pt x="136" y="16"/>
                </a:lnTo>
                <a:lnTo>
                  <a:pt x="142" y="14"/>
                </a:lnTo>
                <a:lnTo>
                  <a:pt x="149" y="12"/>
                </a:lnTo>
                <a:lnTo>
                  <a:pt x="153" y="7"/>
                </a:lnTo>
                <a:lnTo>
                  <a:pt x="156" y="0"/>
                </a:lnTo>
                <a:lnTo>
                  <a:pt x="161" y="0"/>
                </a:lnTo>
                <a:lnTo>
                  <a:pt x="161" y="60"/>
                </a:lnTo>
                <a:lnTo>
                  <a:pt x="156" y="60"/>
                </a:lnTo>
                <a:lnTo>
                  <a:pt x="153" y="55"/>
                </a:lnTo>
                <a:lnTo>
                  <a:pt x="149" y="50"/>
                </a:lnTo>
                <a:lnTo>
                  <a:pt x="142" y="47"/>
                </a:lnTo>
                <a:lnTo>
                  <a:pt x="136" y="45"/>
                </a:lnTo>
                <a:lnTo>
                  <a:pt x="129" y="47"/>
                </a:lnTo>
                <a:lnTo>
                  <a:pt x="122" y="50"/>
                </a:lnTo>
                <a:lnTo>
                  <a:pt x="118" y="55"/>
                </a:lnTo>
                <a:lnTo>
                  <a:pt x="115" y="60"/>
                </a:lnTo>
                <a:lnTo>
                  <a:pt x="111" y="60"/>
                </a:lnTo>
                <a:lnTo>
                  <a:pt x="108" y="55"/>
                </a:lnTo>
                <a:lnTo>
                  <a:pt x="105" y="50"/>
                </a:lnTo>
                <a:lnTo>
                  <a:pt x="98" y="47"/>
                </a:lnTo>
                <a:lnTo>
                  <a:pt x="91" y="45"/>
                </a:lnTo>
                <a:lnTo>
                  <a:pt x="84" y="47"/>
                </a:lnTo>
                <a:lnTo>
                  <a:pt x="79" y="50"/>
                </a:lnTo>
                <a:lnTo>
                  <a:pt x="74" y="55"/>
                </a:lnTo>
                <a:lnTo>
                  <a:pt x="70" y="60"/>
                </a:lnTo>
                <a:lnTo>
                  <a:pt x="46" y="60"/>
                </a:lnTo>
                <a:lnTo>
                  <a:pt x="43" y="55"/>
                </a:lnTo>
                <a:lnTo>
                  <a:pt x="38" y="50"/>
                </a:lnTo>
                <a:lnTo>
                  <a:pt x="32" y="47"/>
                </a:lnTo>
                <a:lnTo>
                  <a:pt x="26" y="45"/>
                </a:lnTo>
                <a:lnTo>
                  <a:pt x="19" y="47"/>
                </a:lnTo>
                <a:lnTo>
                  <a:pt x="12" y="50"/>
                </a:lnTo>
                <a:lnTo>
                  <a:pt x="8" y="55"/>
                </a:lnTo>
                <a:lnTo>
                  <a:pt x="5" y="60"/>
                </a:lnTo>
                <a:lnTo>
                  <a:pt x="0" y="6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4" name="Freeform 531"/>
          <p:cNvSpPr>
            <a:spLocks/>
          </p:cNvSpPr>
          <p:nvPr/>
        </p:nvSpPr>
        <p:spPr bwMode="auto">
          <a:xfrm>
            <a:off x="3852550" y="5928632"/>
            <a:ext cx="12717" cy="12717"/>
          </a:xfrm>
          <a:custGeom>
            <a:avLst/>
            <a:gdLst>
              <a:gd name="T0" fmla="*/ 3 w 7"/>
              <a:gd name="T1" fmla="*/ 0 h 7"/>
              <a:gd name="T2" fmla="*/ 5 w 7"/>
              <a:gd name="T3" fmla="*/ 2 h 7"/>
              <a:gd name="T4" fmla="*/ 7 w 7"/>
              <a:gd name="T5" fmla="*/ 4 h 7"/>
              <a:gd name="T6" fmla="*/ 5 w 7"/>
              <a:gd name="T7" fmla="*/ 5 h 7"/>
              <a:gd name="T8" fmla="*/ 3 w 7"/>
              <a:gd name="T9" fmla="*/ 7 h 7"/>
              <a:gd name="T10" fmla="*/ 2 w 7"/>
              <a:gd name="T11" fmla="*/ 5 h 7"/>
              <a:gd name="T12" fmla="*/ 0 w 7"/>
              <a:gd name="T13" fmla="*/ 4 h 7"/>
              <a:gd name="T14" fmla="*/ 2 w 7"/>
              <a:gd name="T15" fmla="*/ 2 h 7"/>
              <a:gd name="T16" fmla="*/ 3 w 7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3" y="0"/>
                </a:moveTo>
                <a:lnTo>
                  <a:pt x="5" y="2"/>
                </a:lnTo>
                <a:lnTo>
                  <a:pt x="7" y="4"/>
                </a:lnTo>
                <a:lnTo>
                  <a:pt x="5" y="5"/>
                </a:lnTo>
                <a:lnTo>
                  <a:pt x="3" y="7"/>
                </a:lnTo>
                <a:lnTo>
                  <a:pt x="2" y="5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5" name="Freeform 532"/>
          <p:cNvSpPr>
            <a:spLocks/>
          </p:cNvSpPr>
          <p:nvPr/>
        </p:nvSpPr>
        <p:spPr bwMode="auto">
          <a:xfrm>
            <a:off x="3925675" y="5928632"/>
            <a:ext cx="9539" cy="12717"/>
          </a:xfrm>
          <a:custGeom>
            <a:avLst/>
            <a:gdLst>
              <a:gd name="T0" fmla="*/ 3 w 6"/>
              <a:gd name="T1" fmla="*/ 0 h 7"/>
              <a:gd name="T2" fmla="*/ 5 w 6"/>
              <a:gd name="T3" fmla="*/ 2 h 7"/>
              <a:gd name="T4" fmla="*/ 6 w 6"/>
              <a:gd name="T5" fmla="*/ 4 h 7"/>
              <a:gd name="T6" fmla="*/ 5 w 6"/>
              <a:gd name="T7" fmla="*/ 5 h 7"/>
              <a:gd name="T8" fmla="*/ 3 w 6"/>
              <a:gd name="T9" fmla="*/ 7 h 7"/>
              <a:gd name="T10" fmla="*/ 1 w 6"/>
              <a:gd name="T11" fmla="*/ 5 h 7"/>
              <a:gd name="T12" fmla="*/ 0 w 6"/>
              <a:gd name="T13" fmla="*/ 4 h 7"/>
              <a:gd name="T14" fmla="*/ 1 w 6"/>
              <a:gd name="T15" fmla="*/ 2 h 7"/>
              <a:gd name="T16" fmla="*/ 3 w 6"/>
              <a:gd name="T17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7">
                <a:moveTo>
                  <a:pt x="3" y="0"/>
                </a:moveTo>
                <a:lnTo>
                  <a:pt x="5" y="2"/>
                </a:lnTo>
                <a:lnTo>
                  <a:pt x="6" y="4"/>
                </a:lnTo>
                <a:lnTo>
                  <a:pt x="5" y="5"/>
                </a:lnTo>
                <a:lnTo>
                  <a:pt x="3" y="7"/>
                </a:lnTo>
                <a:lnTo>
                  <a:pt x="1" y="5"/>
                </a:lnTo>
                <a:lnTo>
                  <a:pt x="0" y="4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6" name="Freeform 533"/>
          <p:cNvSpPr>
            <a:spLocks noEditPoints="1"/>
          </p:cNvSpPr>
          <p:nvPr/>
        </p:nvSpPr>
        <p:spPr bwMode="auto">
          <a:xfrm>
            <a:off x="4586985" y="5836429"/>
            <a:ext cx="136715" cy="317939"/>
          </a:xfrm>
          <a:custGeom>
            <a:avLst/>
            <a:gdLst>
              <a:gd name="T0" fmla="*/ 50 w 86"/>
              <a:gd name="T1" fmla="*/ 91 h 199"/>
              <a:gd name="T2" fmla="*/ 45 w 86"/>
              <a:gd name="T3" fmla="*/ 91 h 199"/>
              <a:gd name="T4" fmla="*/ 40 w 86"/>
              <a:gd name="T5" fmla="*/ 94 h 199"/>
              <a:gd name="T6" fmla="*/ 35 w 86"/>
              <a:gd name="T7" fmla="*/ 98 h 199"/>
              <a:gd name="T8" fmla="*/ 33 w 86"/>
              <a:gd name="T9" fmla="*/ 103 h 199"/>
              <a:gd name="T10" fmla="*/ 33 w 86"/>
              <a:gd name="T11" fmla="*/ 108 h 199"/>
              <a:gd name="T12" fmla="*/ 33 w 86"/>
              <a:gd name="T13" fmla="*/ 113 h 199"/>
              <a:gd name="T14" fmla="*/ 35 w 86"/>
              <a:gd name="T15" fmla="*/ 118 h 199"/>
              <a:gd name="T16" fmla="*/ 40 w 86"/>
              <a:gd name="T17" fmla="*/ 122 h 199"/>
              <a:gd name="T18" fmla="*/ 45 w 86"/>
              <a:gd name="T19" fmla="*/ 125 h 199"/>
              <a:gd name="T20" fmla="*/ 50 w 86"/>
              <a:gd name="T21" fmla="*/ 125 h 199"/>
              <a:gd name="T22" fmla="*/ 55 w 86"/>
              <a:gd name="T23" fmla="*/ 125 h 199"/>
              <a:gd name="T24" fmla="*/ 61 w 86"/>
              <a:gd name="T25" fmla="*/ 122 h 199"/>
              <a:gd name="T26" fmla="*/ 64 w 86"/>
              <a:gd name="T27" fmla="*/ 118 h 199"/>
              <a:gd name="T28" fmla="*/ 68 w 86"/>
              <a:gd name="T29" fmla="*/ 113 h 199"/>
              <a:gd name="T30" fmla="*/ 68 w 86"/>
              <a:gd name="T31" fmla="*/ 108 h 199"/>
              <a:gd name="T32" fmla="*/ 68 w 86"/>
              <a:gd name="T33" fmla="*/ 103 h 199"/>
              <a:gd name="T34" fmla="*/ 64 w 86"/>
              <a:gd name="T35" fmla="*/ 98 h 199"/>
              <a:gd name="T36" fmla="*/ 61 w 86"/>
              <a:gd name="T37" fmla="*/ 94 h 199"/>
              <a:gd name="T38" fmla="*/ 55 w 86"/>
              <a:gd name="T39" fmla="*/ 91 h 199"/>
              <a:gd name="T40" fmla="*/ 50 w 86"/>
              <a:gd name="T41" fmla="*/ 91 h 199"/>
              <a:gd name="T42" fmla="*/ 43 w 86"/>
              <a:gd name="T43" fmla="*/ 0 h 199"/>
              <a:gd name="T44" fmla="*/ 61 w 86"/>
              <a:gd name="T45" fmla="*/ 3 h 199"/>
              <a:gd name="T46" fmla="*/ 73 w 86"/>
              <a:gd name="T47" fmla="*/ 12 h 199"/>
              <a:gd name="T48" fmla="*/ 83 w 86"/>
              <a:gd name="T49" fmla="*/ 26 h 199"/>
              <a:gd name="T50" fmla="*/ 86 w 86"/>
              <a:gd name="T51" fmla="*/ 41 h 199"/>
              <a:gd name="T52" fmla="*/ 86 w 86"/>
              <a:gd name="T53" fmla="*/ 199 h 199"/>
              <a:gd name="T54" fmla="*/ 0 w 86"/>
              <a:gd name="T55" fmla="*/ 199 h 199"/>
              <a:gd name="T56" fmla="*/ 0 w 86"/>
              <a:gd name="T57" fmla="*/ 41 h 199"/>
              <a:gd name="T58" fmla="*/ 4 w 86"/>
              <a:gd name="T59" fmla="*/ 27 h 199"/>
              <a:gd name="T60" fmla="*/ 11 w 86"/>
              <a:gd name="T61" fmla="*/ 15 h 199"/>
              <a:gd name="T62" fmla="*/ 23 w 86"/>
              <a:gd name="T63" fmla="*/ 5 h 199"/>
              <a:gd name="T64" fmla="*/ 28 w 86"/>
              <a:gd name="T65" fmla="*/ 1 h 199"/>
              <a:gd name="T66" fmla="*/ 37 w 86"/>
              <a:gd name="T67" fmla="*/ 0 h 199"/>
              <a:gd name="T68" fmla="*/ 43 w 86"/>
              <a:gd name="T69" fmla="*/ 0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6" h="199">
                <a:moveTo>
                  <a:pt x="50" y="91"/>
                </a:moveTo>
                <a:lnTo>
                  <a:pt x="45" y="91"/>
                </a:lnTo>
                <a:lnTo>
                  <a:pt x="40" y="94"/>
                </a:lnTo>
                <a:lnTo>
                  <a:pt x="35" y="98"/>
                </a:lnTo>
                <a:lnTo>
                  <a:pt x="33" y="103"/>
                </a:lnTo>
                <a:lnTo>
                  <a:pt x="33" y="108"/>
                </a:lnTo>
                <a:lnTo>
                  <a:pt x="33" y="113"/>
                </a:lnTo>
                <a:lnTo>
                  <a:pt x="35" y="118"/>
                </a:lnTo>
                <a:lnTo>
                  <a:pt x="40" y="122"/>
                </a:lnTo>
                <a:lnTo>
                  <a:pt x="45" y="125"/>
                </a:lnTo>
                <a:lnTo>
                  <a:pt x="50" y="125"/>
                </a:lnTo>
                <a:lnTo>
                  <a:pt x="55" y="125"/>
                </a:lnTo>
                <a:lnTo>
                  <a:pt x="61" y="122"/>
                </a:lnTo>
                <a:lnTo>
                  <a:pt x="64" y="118"/>
                </a:lnTo>
                <a:lnTo>
                  <a:pt x="68" y="113"/>
                </a:lnTo>
                <a:lnTo>
                  <a:pt x="68" y="108"/>
                </a:lnTo>
                <a:lnTo>
                  <a:pt x="68" y="103"/>
                </a:lnTo>
                <a:lnTo>
                  <a:pt x="64" y="98"/>
                </a:lnTo>
                <a:lnTo>
                  <a:pt x="61" y="94"/>
                </a:lnTo>
                <a:lnTo>
                  <a:pt x="55" y="91"/>
                </a:lnTo>
                <a:lnTo>
                  <a:pt x="50" y="91"/>
                </a:lnTo>
                <a:close/>
                <a:moveTo>
                  <a:pt x="43" y="0"/>
                </a:moveTo>
                <a:lnTo>
                  <a:pt x="61" y="3"/>
                </a:lnTo>
                <a:lnTo>
                  <a:pt x="73" y="12"/>
                </a:lnTo>
                <a:lnTo>
                  <a:pt x="83" y="26"/>
                </a:lnTo>
                <a:lnTo>
                  <a:pt x="86" y="41"/>
                </a:lnTo>
                <a:lnTo>
                  <a:pt x="86" y="199"/>
                </a:lnTo>
                <a:lnTo>
                  <a:pt x="0" y="199"/>
                </a:lnTo>
                <a:lnTo>
                  <a:pt x="0" y="41"/>
                </a:lnTo>
                <a:lnTo>
                  <a:pt x="4" y="27"/>
                </a:lnTo>
                <a:lnTo>
                  <a:pt x="11" y="15"/>
                </a:lnTo>
                <a:lnTo>
                  <a:pt x="23" y="5"/>
                </a:lnTo>
                <a:lnTo>
                  <a:pt x="28" y="1"/>
                </a:lnTo>
                <a:lnTo>
                  <a:pt x="37" y="0"/>
                </a:lnTo>
                <a:lnTo>
                  <a:pt x="4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7" name="Freeform 534"/>
          <p:cNvSpPr>
            <a:spLocks noEditPoints="1"/>
          </p:cNvSpPr>
          <p:nvPr/>
        </p:nvSpPr>
        <p:spPr bwMode="auto">
          <a:xfrm>
            <a:off x="4329456" y="5667921"/>
            <a:ext cx="648594" cy="651772"/>
          </a:xfrm>
          <a:custGeom>
            <a:avLst/>
            <a:gdLst>
              <a:gd name="T0" fmla="*/ 106 w 409"/>
              <a:gd name="T1" fmla="*/ 79 h 409"/>
              <a:gd name="T2" fmla="*/ 106 w 409"/>
              <a:gd name="T3" fmla="*/ 137 h 409"/>
              <a:gd name="T4" fmla="*/ 112 w 409"/>
              <a:gd name="T5" fmla="*/ 139 h 409"/>
              <a:gd name="T6" fmla="*/ 124 w 409"/>
              <a:gd name="T7" fmla="*/ 151 h 409"/>
              <a:gd name="T8" fmla="*/ 134 w 409"/>
              <a:gd name="T9" fmla="*/ 180 h 409"/>
              <a:gd name="T10" fmla="*/ 134 w 409"/>
              <a:gd name="T11" fmla="*/ 229 h 409"/>
              <a:gd name="T12" fmla="*/ 125 w 409"/>
              <a:gd name="T13" fmla="*/ 258 h 409"/>
              <a:gd name="T14" fmla="*/ 113 w 409"/>
              <a:gd name="T15" fmla="*/ 270 h 409"/>
              <a:gd name="T16" fmla="*/ 106 w 409"/>
              <a:gd name="T17" fmla="*/ 271 h 409"/>
              <a:gd name="T18" fmla="*/ 106 w 409"/>
              <a:gd name="T19" fmla="*/ 332 h 409"/>
              <a:gd name="T20" fmla="*/ 302 w 409"/>
              <a:gd name="T21" fmla="*/ 344 h 409"/>
              <a:gd name="T22" fmla="*/ 302 w 409"/>
              <a:gd name="T23" fmla="*/ 332 h 409"/>
              <a:gd name="T24" fmla="*/ 301 w 409"/>
              <a:gd name="T25" fmla="*/ 271 h 409"/>
              <a:gd name="T26" fmla="*/ 292 w 409"/>
              <a:gd name="T27" fmla="*/ 266 h 409"/>
              <a:gd name="T28" fmla="*/ 278 w 409"/>
              <a:gd name="T29" fmla="*/ 247 h 409"/>
              <a:gd name="T30" fmla="*/ 271 w 409"/>
              <a:gd name="T31" fmla="*/ 204 h 409"/>
              <a:gd name="T32" fmla="*/ 278 w 409"/>
              <a:gd name="T33" fmla="*/ 163 h 409"/>
              <a:gd name="T34" fmla="*/ 290 w 409"/>
              <a:gd name="T35" fmla="*/ 144 h 409"/>
              <a:gd name="T36" fmla="*/ 301 w 409"/>
              <a:gd name="T37" fmla="*/ 139 h 409"/>
              <a:gd name="T38" fmla="*/ 302 w 409"/>
              <a:gd name="T39" fmla="*/ 79 h 409"/>
              <a:gd name="T40" fmla="*/ 302 w 409"/>
              <a:gd name="T41" fmla="*/ 65 h 409"/>
              <a:gd name="T42" fmla="*/ 204 w 409"/>
              <a:gd name="T43" fmla="*/ 0 h 409"/>
              <a:gd name="T44" fmla="*/ 284 w 409"/>
              <a:gd name="T45" fmla="*/ 15 h 409"/>
              <a:gd name="T46" fmla="*/ 349 w 409"/>
              <a:gd name="T47" fmla="*/ 60 h 409"/>
              <a:gd name="T48" fmla="*/ 394 w 409"/>
              <a:gd name="T49" fmla="*/ 125 h 409"/>
              <a:gd name="T50" fmla="*/ 409 w 409"/>
              <a:gd name="T51" fmla="*/ 204 h 409"/>
              <a:gd name="T52" fmla="*/ 394 w 409"/>
              <a:gd name="T53" fmla="*/ 284 h 409"/>
              <a:gd name="T54" fmla="*/ 349 w 409"/>
              <a:gd name="T55" fmla="*/ 349 h 409"/>
              <a:gd name="T56" fmla="*/ 284 w 409"/>
              <a:gd name="T57" fmla="*/ 394 h 409"/>
              <a:gd name="T58" fmla="*/ 204 w 409"/>
              <a:gd name="T59" fmla="*/ 409 h 409"/>
              <a:gd name="T60" fmla="*/ 125 w 409"/>
              <a:gd name="T61" fmla="*/ 394 h 409"/>
              <a:gd name="T62" fmla="*/ 60 w 409"/>
              <a:gd name="T63" fmla="*/ 349 h 409"/>
              <a:gd name="T64" fmla="*/ 15 w 409"/>
              <a:gd name="T65" fmla="*/ 284 h 409"/>
              <a:gd name="T66" fmla="*/ 0 w 409"/>
              <a:gd name="T67" fmla="*/ 204 h 409"/>
              <a:gd name="T68" fmla="*/ 15 w 409"/>
              <a:gd name="T69" fmla="*/ 125 h 409"/>
              <a:gd name="T70" fmla="*/ 60 w 409"/>
              <a:gd name="T71" fmla="*/ 60 h 409"/>
              <a:gd name="T72" fmla="*/ 125 w 409"/>
              <a:gd name="T73" fmla="*/ 15 h 409"/>
              <a:gd name="T74" fmla="*/ 204 w 409"/>
              <a:gd name="T7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09" h="409">
                <a:moveTo>
                  <a:pt x="106" y="65"/>
                </a:moveTo>
                <a:lnTo>
                  <a:pt x="106" y="79"/>
                </a:lnTo>
                <a:lnTo>
                  <a:pt x="106" y="79"/>
                </a:lnTo>
                <a:lnTo>
                  <a:pt x="106" y="137"/>
                </a:lnTo>
                <a:lnTo>
                  <a:pt x="108" y="139"/>
                </a:lnTo>
                <a:lnTo>
                  <a:pt x="112" y="139"/>
                </a:lnTo>
                <a:lnTo>
                  <a:pt x="117" y="143"/>
                </a:lnTo>
                <a:lnTo>
                  <a:pt x="124" y="151"/>
                </a:lnTo>
                <a:lnTo>
                  <a:pt x="131" y="161"/>
                </a:lnTo>
                <a:lnTo>
                  <a:pt x="134" y="180"/>
                </a:lnTo>
                <a:lnTo>
                  <a:pt x="137" y="204"/>
                </a:lnTo>
                <a:lnTo>
                  <a:pt x="134" y="229"/>
                </a:lnTo>
                <a:lnTo>
                  <a:pt x="131" y="246"/>
                </a:lnTo>
                <a:lnTo>
                  <a:pt x="125" y="258"/>
                </a:lnTo>
                <a:lnTo>
                  <a:pt x="119" y="265"/>
                </a:lnTo>
                <a:lnTo>
                  <a:pt x="113" y="270"/>
                </a:lnTo>
                <a:lnTo>
                  <a:pt x="108" y="271"/>
                </a:lnTo>
                <a:lnTo>
                  <a:pt x="106" y="271"/>
                </a:lnTo>
                <a:lnTo>
                  <a:pt x="106" y="332"/>
                </a:lnTo>
                <a:lnTo>
                  <a:pt x="106" y="332"/>
                </a:lnTo>
                <a:lnTo>
                  <a:pt x="106" y="344"/>
                </a:lnTo>
                <a:lnTo>
                  <a:pt x="302" y="344"/>
                </a:lnTo>
                <a:lnTo>
                  <a:pt x="302" y="332"/>
                </a:lnTo>
                <a:lnTo>
                  <a:pt x="302" y="332"/>
                </a:lnTo>
                <a:lnTo>
                  <a:pt x="302" y="271"/>
                </a:lnTo>
                <a:lnTo>
                  <a:pt x="301" y="271"/>
                </a:lnTo>
                <a:lnTo>
                  <a:pt x="297" y="270"/>
                </a:lnTo>
                <a:lnTo>
                  <a:pt x="292" y="266"/>
                </a:lnTo>
                <a:lnTo>
                  <a:pt x="285" y="259"/>
                </a:lnTo>
                <a:lnTo>
                  <a:pt x="278" y="247"/>
                </a:lnTo>
                <a:lnTo>
                  <a:pt x="275" y="230"/>
                </a:lnTo>
                <a:lnTo>
                  <a:pt x="271" y="204"/>
                </a:lnTo>
                <a:lnTo>
                  <a:pt x="273" y="180"/>
                </a:lnTo>
                <a:lnTo>
                  <a:pt x="278" y="163"/>
                </a:lnTo>
                <a:lnTo>
                  <a:pt x="284" y="151"/>
                </a:lnTo>
                <a:lnTo>
                  <a:pt x="290" y="144"/>
                </a:lnTo>
                <a:lnTo>
                  <a:pt x="296" y="141"/>
                </a:lnTo>
                <a:lnTo>
                  <a:pt x="301" y="139"/>
                </a:lnTo>
                <a:lnTo>
                  <a:pt x="302" y="137"/>
                </a:lnTo>
                <a:lnTo>
                  <a:pt x="302" y="79"/>
                </a:lnTo>
                <a:lnTo>
                  <a:pt x="302" y="79"/>
                </a:lnTo>
                <a:lnTo>
                  <a:pt x="302" y="65"/>
                </a:lnTo>
                <a:lnTo>
                  <a:pt x="106" y="65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5" y="91"/>
                </a:lnTo>
                <a:lnTo>
                  <a:pt x="394" y="125"/>
                </a:lnTo>
                <a:lnTo>
                  <a:pt x="406" y="163"/>
                </a:lnTo>
                <a:lnTo>
                  <a:pt x="409" y="204"/>
                </a:lnTo>
                <a:lnTo>
                  <a:pt x="406" y="246"/>
                </a:lnTo>
                <a:lnTo>
                  <a:pt x="394" y="284"/>
                </a:lnTo>
                <a:lnTo>
                  <a:pt x="375" y="320"/>
                </a:lnTo>
                <a:lnTo>
                  <a:pt x="349" y="349"/>
                </a:lnTo>
                <a:lnTo>
                  <a:pt x="318" y="375"/>
                </a:lnTo>
                <a:lnTo>
                  <a:pt x="284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20"/>
                </a:lnTo>
                <a:lnTo>
                  <a:pt x="15" y="284"/>
                </a:lnTo>
                <a:lnTo>
                  <a:pt x="3" y="246"/>
                </a:lnTo>
                <a:lnTo>
                  <a:pt x="0" y="204"/>
                </a:lnTo>
                <a:lnTo>
                  <a:pt x="3" y="163"/>
                </a:lnTo>
                <a:lnTo>
                  <a:pt x="15" y="125"/>
                </a:lnTo>
                <a:lnTo>
                  <a:pt x="34" y="91"/>
                </a:lnTo>
                <a:lnTo>
                  <a:pt x="60" y="60"/>
                </a:lnTo>
                <a:lnTo>
                  <a:pt x="89" y="34"/>
                </a:lnTo>
                <a:lnTo>
                  <a:pt x="125" y="15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8" name="Freeform 535"/>
          <p:cNvSpPr>
            <a:spLocks noEditPoints="1"/>
          </p:cNvSpPr>
          <p:nvPr/>
        </p:nvSpPr>
        <p:spPr bwMode="auto">
          <a:xfrm>
            <a:off x="5073431" y="5683818"/>
            <a:ext cx="648594" cy="648593"/>
          </a:xfrm>
          <a:custGeom>
            <a:avLst/>
            <a:gdLst>
              <a:gd name="T0" fmla="*/ 74 w 410"/>
              <a:gd name="T1" fmla="*/ 330 h 409"/>
              <a:gd name="T2" fmla="*/ 81 w 410"/>
              <a:gd name="T3" fmla="*/ 343 h 409"/>
              <a:gd name="T4" fmla="*/ 325 w 410"/>
              <a:gd name="T5" fmla="*/ 342 h 409"/>
              <a:gd name="T6" fmla="*/ 325 w 410"/>
              <a:gd name="T7" fmla="*/ 326 h 409"/>
              <a:gd name="T8" fmla="*/ 239 w 410"/>
              <a:gd name="T9" fmla="*/ 149 h 409"/>
              <a:gd name="T10" fmla="*/ 224 w 410"/>
              <a:gd name="T11" fmla="*/ 161 h 409"/>
              <a:gd name="T12" fmla="*/ 207 w 410"/>
              <a:gd name="T13" fmla="*/ 154 h 409"/>
              <a:gd name="T14" fmla="*/ 196 w 410"/>
              <a:gd name="T15" fmla="*/ 159 h 409"/>
              <a:gd name="T16" fmla="*/ 177 w 410"/>
              <a:gd name="T17" fmla="*/ 158 h 409"/>
              <a:gd name="T18" fmla="*/ 167 w 410"/>
              <a:gd name="T19" fmla="*/ 158 h 409"/>
              <a:gd name="T20" fmla="*/ 148 w 410"/>
              <a:gd name="T21" fmla="*/ 159 h 409"/>
              <a:gd name="T22" fmla="*/ 138 w 410"/>
              <a:gd name="T23" fmla="*/ 154 h 409"/>
              <a:gd name="T24" fmla="*/ 121 w 410"/>
              <a:gd name="T25" fmla="*/ 161 h 409"/>
              <a:gd name="T26" fmla="*/ 105 w 410"/>
              <a:gd name="T27" fmla="*/ 149 h 409"/>
              <a:gd name="T28" fmla="*/ 95 w 410"/>
              <a:gd name="T29" fmla="*/ 159 h 409"/>
              <a:gd name="T30" fmla="*/ 83 w 410"/>
              <a:gd name="T31" fmla="*/ 316 h 409"/>
              <a:gd name="T32" fmla="*/ 310 w 410"/>
              <a:gd name="T33" fmla="*/ 156 h 409"/>
              <a:gd name="T34" fmla="*/ 306 w 410"/>
              <a:gd name="T35" fmla="*/ 149 h 409"/>
              <a:gd name="T36" fmla="*/ 296 w 410"/>
              <a:gd name="T37" fmla="*/ 159 h 409"/>
              <a:gd name="T38" fmla="*/ 277 w 410"/>
              <a:gd name="T39" fmla="*/ 158 h 409"/>
              <a:gd name="T40" fmla="*/ 269 w 410"/>
              <a:gd name="T41" fmla="*/ 158 h 409"/>
              <a:gd name="T42" fmla="*/ 248 w 410"/>
              <a:gd name="T43" fmla="*/ 159 h 409"/>
              <a:gd name="T44" fmla="*/ 291 w 410"/>
              <a:gd name="T45" fmla="*/ 49 h 409"/>
              <a:gd name="T46" fmla="*/ 110 w 410"/>
              <a:gd name="T47" fmla="*/ 51 h 409"/>
              <a:gd name="T48" fmla="*/ 80 w 410"/>
              <a:gd name="T49" fmla="*/ 77 h 409"/>
              <a:gd name="T50" fmla="*/ 73 w 410"/>
              <a:gd name="T51" fmla="*/ 116 h 409"/>
              <a:gd name="T52" fmla="*/ 74 w 410"/>
              <a:gd name="T53" fmla="*/ 142 h 409"/>
              <a:gd name="T54" fmla="*/ 90 w 410"/>
              <a:gd name="T55" fmla="*/ 147 h 409"/>
              <a:gd name="T56" fmla="*/ 105 w 410"/>
              <a:gd name="T57" fmla="*/ 137 h 409"/>
              <a:gd name="T58" fmla="*/ 114 w 410"/>
              <a:gd name="T59" fmla="*/ 146 h 409"/>
              <a:gd name="T60" fmla="*/ 135 w 410"/>
              <a:gd name="T61" fmla="*/ 144 h 409"/>
              <a:gd name="T62" fmla="*/ 143 w 410"/>
              <a:gd name="T63" fmla="*/ 144 h 409"/>
              <a:gd name="T64" fmla="*/ 164 w 410"/>
              <a:gd name="T65" fmla="*/ 146 h 409"/>
              <a:gd name="T66" fmla="*/ 174 w 410"/>
              <a:gd name="T67" fmla="*/ 140 h 409"/>
              <a:gd name="T68" fmla="*/ 191 w 410"/>
              <a:gd name="T69" fmla="*/ 147 h 409"/>
              <a:gd name="T70" fmla="*/ 205 w 410"/>
              <a:gd name="T71" fmla="*/ 135 h 409"/>
              <a:gd name="T72" fmla="*/ 220 w 410"/>
              <a:gd name="T73" fmla="*/ 147 h 409"/>
              <a:gd name="T74" fmla="*/ 238 w 410"/>
              <a:gd name="T75" fmla="*/ 140 h 409"/>
              <a:gd name="T76" fmla="*/ 248 w 410"/>
              <a:gd name="T77" fmla="*/ 146 h 409"/>
              <a:gd name="T78" fmla="*/ 269 w 410"/>
              <a:gd name="T79" fmla="*/ 144 h 409"/>
              <a:gd name="T80" fmla="*/ 277 w 410"/>
              <a:gd name="T81" fmla="*/ 144 h 409"/>
              <a:gd name="T82" fmla="*/ 296 w 410"/>
              <a:gd name="T83" fmla="*/ 146 h 409"/>
              <a:gd name="T84" fmla="*/ 306 w 410"/>
              <a:gd name="T85" fmla="*/ 137 h 409"/>
              <a:gd name="T86" fmla="*/ 310 w 410"/>
              <a:gd name="T87" fmla="*/ 144 h 409"/>
              <a:gd name="T88" fmla="*/ 325 w 410"/>
              <a:gd name="T89" fmla="*/ 147 h 409"/>
              <a:gd name="T90" fmla="*/ 339 w 410"/>
              <a:gd name="T91" fmla="*/ 135 h 409"/>
              <a:gd name="T92" fmla="*/ 339 w 410"/>
              <a:gd name="T93" fmla="*/ 104 h 409"/>
              <a:gd name="T94" fmla="*/ 310 w 410"/>
              <a:gd name="T95" fmla="*/ 55 h 409"/>
              <a:gd name="T96" fmla="*/ 291 w 410"/>
              <a:gd name="T97" fmla="*/ 49 h 409"/>
              <a:gd name="T98" fmla="*/ 246 w 410"/>
              <a:gd name="T99" fmla="*/ 3 h 409"/>
              <a:gd name="T100" fmla="*/ 375 w 410"/>
              <a:gd name="T101" fmla="*/ 89 h 409"/>
              <a:gd name="T102" fmla="*/ 406 w 410"/>
              <a:gd name="T103" fmla="*/ 245 h 409"/>
              <a:gd name="T104" fmla="*/ 320 w 410"/>
              <a:gd name="T105" fmla="*/ 372 h 409"/>
              <a:gd name="T106" fmla="*/ 164 w 410"/>
              <a:gd name="T107" fmla="*/ 403 h 409"/>
              <a:gd name="T108" fmla="*/ 37 w 410"/>
              <a:gd name="T109" fmla="*/ 317 h 409"/>
              <a:gd name="T110" fmla="*/ 6 w 410"/>
              <a:gd name="T111" fmla="*/ 163 h 409"/>
              <a:gd name="T112" fmla="*/ 92 w 410"/>
              <a:gd name="T113" fmla="*/ 34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0" h="409">
                <a:moveTo>
                  <a:pt x="85" y="324"/>
                </a:moveTo>
                <a:lnTo>
                  <a:pt x="81" y="324"/>
                </a:lnTo>
                <a:lnTo>
                  <a:pt x="78" y="326"/>
                </a:lnTo>
                <a:lnTo>
                  <a:pt x="74" y="330"/>
                </a:lnTo>
                <a:lnTo>
                  <a:pt x="74" y="333"/>
                </a:lnTo>
                <a:lnTo>
                  <a:pt x="74" y="338"/>
                </a:lnTo>
                <a:lnTo>
                  <a:pt x="78" y="342"/>
                </a:lnTo>
                <a:lnTo>
                  <a:pt x="81" y="343"/>
                </a:lnTo>
                <a:lnTo>
                  <a:pt x="85" y="343"/>
                </a:lnTo>
                <a:lnTo>
                  <a:pt x="318" y="343"/>
                </a:lnTo>
                <a:lnTo>
                  <a:pt x="322" y="343"/>
                </a:lnTo>
                <a:lnTo>
                  <a:pt x="325" y="342"/>
                </a:lnTo>
                <a:lnTo>
                  <a:pt x="327" y="338"/>
                </a:lnTo>
                <a:lnTo>
                  <a:pt x="329" y="333"/>
                </a:lnTo>
                <a:lnTo>
                  <a:pt x="327" y="330"/>
                </a:lnTo>
                <a:lnTo>
                  <a:pt x="325" y="326"/>
                </a:lnTo>
                <a:lnTo>
                  <a:pt x="322" y="324"/>
                </a:lnTo>
                <a:lnTo>
                  <a:pt x="318" y="324"/>
                </a:lnTo>
                <a:lnTo>
                  <a:pt x="85" y="324"/>
                </a:lnTo>
                <a:close/>
                <a:moveTo>
                  <a:pt x="239" y="149"/>
                </a:moveTo>
                <a:lnTo>
                  <a:pt x="238" y="152"/>
                </a:lnTo>
                <a:lnTo>
                  <a:pt x="234" y="158"/>
                </a:lnTo>
                <a:lnTo>
                  <a:pt x="231" y="159"/>
                </a:lnTo>
                <a:lnTo>
                  <a:pt x="224" y="161"/>
                </a:lnTo>
                <a:lnTo>
                  <a:pt x="220" y="161"/>
                </a:lnTo>
                <a:lnTo>
                  <a:pt x="215" y="159"/>
                </a:lnTo>
                <a:lnTo>
                  <a:pt x="210" y="158"/>
                </a:lnTo>
                <a:lnTo>
                  <a:pt x="207" y="154"/>
                </a:lnTo>
                <a:lnTo>
                  <a:pt x="205" y="149"/>
                </a:lnTo>
                <a:lnTo>
                  <a:pt x="205" y="154"/>
                </a:lnTo>
                <a:lnTo>
                  <a:pt x="202" y="158"/>
                </a:lnTo>
                <a:lnTo>
                  <a:pt x="196" y="159"/>
                </a:lnTo>
                <a:lnTo>
                  <a:pt x="191" y="161"/>
                </a:lnTo>
                <a:lnTo>
                  <a:pt x="188" y="161"/>
                </a:lnTo>
                <a:lnTo>
                  <a:pt x="181" y="159"/>
                </a:lnTo>
                <a:lnTo>
                  <a:pt x="177" y="158"/>
                </a:lnTo>
                <a:lnTo>
                  <a:pt x="174" y="154"/>
                </a:lnTo>
                <a:lnTo>
                  <a:pt x="172" y="149"/>
                </a:lnTo>
                <a:lnTo>
                  <a:pt x="171" y="154"/>
                </a:lnTo>
                <a:lnTo>
                  <a:pt x="167" y="158"/>
                </a:lnTo>
                <a:lnTo>
                  <a:pt x="164" y="159"/>
                </a:lnTo>
                <a:lnTo>
                  <a:pt x="157" y="161"/>
                </a:lnTo>
                <a:lnTo>
                  <a:pt x="153" y="161"/>
                </a:lnTo>
                <a:lnTo>
                  <a:pt x="148" y="159"/>
                </a:lnTo>
                <a:lnTo>
                  <a:pt x="143" y="158"/>
                </a:lnTo>
                <a:lnTo>
                  <a:pt x="140" y="154"/>
                </a:lnTo>
                <a:lnTo>
                  <a:pt x="138" y="149"/>
                </a:lnTo>
                <a:lnTo>
                  <a:pt x="138" y="154"/>
                </a:lnTo>
                <a:lnTo>
                  <a:pt x="135" y="158"/>
                </a:lnTo>
                <a:lnTo>
                  <a:pt x="129" y="159"/>
                </a:lnTo>
                <a:lnTo>
                  <a:pt x="124" y="161"/>
                </a:lnTo>
                <a:lnTo>
                  <a:pt x="121" y="161"/>
                </a:lnTo>
                <a:lnTo>
                  <a:pt x="114" y="159"/>
                </a:lnTo>
                <a:lnTo>
                  <a:pt x="110" y="158"/>
                </a:lnTo>
                <a:lnTo>
                  <a:pt x="107" y="154"/>
                </a:lnTo>
                <a:lnTo>
                  <a:pt x="105" y="149"/>
                </a:lnTo>
                <a:lnTo>
                  <a:pt x="105" y="151"/>
                </a:lnTo>
                <a:lnTo>
                  <a:pt x="104" y="154"/>
                </a:lnTo>
                <a:lnTo>
                  <a:pt x="100" y="158"/>
                </a:lnTo>
                <a:lnTo>
                  <a:pt x="95" y="159"/>
                </a:lnTo>
                <a:lnTo>
                  <a:pt x="90" y="161"/>
                </a:lnTo>
                <a:lnTo>
                  <a:pt x="86" y="161"/>
                </a:lnTo>
                <a:lnTo>
                  <a:pt x="83" y="159"/>
                </a:lnTo>
                <a:lnTo>
                  <a:pt x="83" y="316"/>
                </a:lnTo>
                <a:lnTo>
                  <a:pt x="320" y="316"/>
                </a:lnTo>
                <a:lnTo>
                  <a:pt x="320" y="161"/>
                </a:lnTo>
                <a:lnTo>
                  <a:pt x="315" y="159"/>
                </a:lnTo>
                <a:lnTo>
                  <a:pt x="310" y="156"/>
                </a:lnTo>
                <a:lnTo>
                  <a:pt x="308" y="152"/>
                </a:lnTo>
                <a:lnTo>
                  <a:pt x="306" y="149"/>
                </a:lnTo>
                <a:lnTo>
                  <a:pt x="306" y="149"/>
                </a:lnTo>
                <a:lnTo>
                  <a:pt x="306" y="149"/>
                </a:lnTo>
                <a:lnTo>
                  <a:pt x="306" y="149"/>
                </a:lnTo>
                <a:lnTo>
                  <a:pt x="305" y="154"/>
                </a:lnTo>
                <a:lnTo>
                  <a:pt x="301" y="158"/>
                </a:lnTo>
                <a:lnTo>
                  <a:pt x="296" y="159"/>
                </a:lnTo>
                <a:lnTo>
                  <a:pt x="291" y="161"/>
                </a:lnTo>
                <a:lnTo>
                  <a:pt x="287" y="161"/>
                </a:lnTo>
                <a:lnTo>
                  <a:pt x="282" y="159"/>
                </a:lnTo>
                <a:lnTo>
                  <a:pt x="277" y="158"/>
                </a:lnTo>
                <a:lnTo>
                  <a:pt x="274" y="154"/>
                </a:lnTo>
                <a:lnTo>
                  <a:pt x="272" y="149"/>
                </a:lnTo>
                <a:lnTo>
                  <a:pt x="272" y="154"/>
                </a:lnTo>
                <a:lnTo>
                  <a:pt x="269" y="158"/>
                </a:lnTo>
                <a:lnTo>
                  <a:pt x="263" y="159"/>
                </a:lnTo>
                <a:lnTo>
                  <a:pt x="258" y="161"/>
                </a:lnTo>
                <a:lnTo>
                  <a:pt x="255" y="161"/>
                </a:lnTo>
                <a:lnTo>
                  <a:pt x="248" y="159"/>
                </a:lnTo>
                <a:lnTo>
                  <a:pt x="243" y="158"/>
                </a:lnTo>
                <a:lnTo>
                  <a:pt x="241" y="152"/>
                </a:lnTo>
                <a:lnTo>
                  <a:pt x="239" y="149"/>
                </a:lnTo>
                <a:close/>
                <a:moveTo>
                  <a:pt x="291" y="49"/>
                </a:moveTo>
                <a:lnTo>
                  <a:pt x="272" y="49"/>
                </a:lnTo>
                <a:lnTo>
                  <a:pt x="117" y="49"/>
                </a:lnTo>
                <a:lnTo>
                  <a:pt x="117" y="51"/>
                </a:lnTo>
                <a:lnTo>
                  <a:pt x="110" y="51"/>
                </a:lnTo>
                <a:lnTo>
                  <a:pt x="105" y="53"/>
                </a:lnTo>
                <a:lnTo>
                  <a:pt x="102" y="55"/>
                </a:lnTo>
                <a:lnTo>
                  <a:pt x="88" y="63"/>
                </a:lnTo>
                <a:lnTo>
                  <a:pt x="80" y="77"/>
                </a:lnTo>
                <a:lnTo>
                  <a:pt x="74" y="91"/>
                </a:lnTo>
                <a:lnTo>
                  <a:pt x="73" y="104"/>
                </a:lnTo>
                <a:lnTo>
                  <a:pt x="73" y="113"/>
                </a:lnTo>
                <a:lnTo>
                  <a:pt x="73" y="116"/>
                </a:lnTo>
                <a:lnTo>
                  <a:pt x="71" y="116"/>
                </a:lnTo>
                <a:lnTo>
                  <a:pt x="71" y="135"/>
                </a:lnTo>
                <a:lnTo>
                  <a:pt x="73" y="139"/>
                </a:lnTo>
                <a:lnTo>
                  <a:pt x="74" y="142"/>
                </a:lnTo>
                <a:lnTo>
                  <a:pt x="78" y="146"/>
                </a:lnTo>
                <a:lnTo>
                  <a:pt x="83" y="147"/>
                </a:lnTo>
                <a:lnTo>
                  <a:pt x="86" y="147"/>
                </a:lnTo>
                <a:lnTo>
                  <a:pt x="90" y="147"/>
                </a:lnTo>
                <a:lnTo>
                  <a:pt x="95" y="146"/>
                </a:lnTo>
                <a:lnTo>
                  <a:pt x="100" y="144"/>
                </a:lnTo>
                <a:lnTo>
                  <a:pt x="104" y="140"/>
                </a:lnTo>
                <a:lnTo>
                  <a:pt x="105" y="137"/>
                </a:lnTo>
                <a:lnTo>
                  <a:pt x="105" y="135"/>
                </a:lnTo>
                <a:lnTo>
                  <a:pt x="107" y="140"/>
                </a:lnTo>
                <a:lnTo>
                  <a:pt x="110" y="144"/>
                </a:lnTo>
                <a:lnTo>
                  <a:pt x="114" y="146"/>
                </a:lnTo>
                <a:lnTo>
                  <a:pt x="121" y="147"/>
                </a:lnTo>
                <a:lnTo>
                  <a:pt x="124" y="147"/>
                </a:lnTo>
                <a:lnTo>
                  <a:pt x="129" y="146"/>
                </a:lnTo>
                <a:lnTo>
                  <a:pt x="135" y="144"/>
                </a:lnTo>
                <a:lnTo>
                  <a:pt x="138" y="140"/>
                </a:lnTo>
                <a:lnTo>
                  <a:pt x="138" y="135"/>
                </a:lnTo>
                <a:lnTo>
                  <a:pt x="140" y="140"/>
                </a:lnTo>
                <a:lnTo>
                  <a:pt x="143" y="144"/>
                </a:lnTo>
                <a:lnTo>
                  <a:pt x="148" y="146"/>
                </a:lnTo>
                <a:lnTo>
                  <a:pt x="153" y="147"/>
                </a:lnTo>
                <a:lnTo>
                  <a:pt x="157" y="147"/>
                </a:lnTo>
                <a:lnTo>
                  <a:pt x="164" y="146"/>
                </a:lnTo>
                <a:lnTo>
                  <a:pt x="167" y="144"/>
                </a:lnTo>
                <a:lnTo>
                  <a:pt x="171" y="140"/>
                </a:lnTo>
                <a:lnTo>
                  <a:pt x="172" y="135"/>
                </a:lnTo>
                <a:lnTo>
                  <a:pt x="174" y="140"/>
                </a:lnTo>
                <a:lnTo>
                  <a:pt x="177" y="144"/>
                </a:lnTo>
                <a:lnTo>
                  <a:pt x="181" y="146"/>
                </a:lnTo>
                <a:lnTo>
                  <a:pt x="188" y="147"/>
                </a:lnTo>
                <a:lnTo>
                  <a:pt x="191" y="147"/>
                </a:lnTo>
                <a:lnTo>
                  <a:pt x="196" y="146"/>
                </a:lnTo>
                <a:lnTo>
                  <a:pt x="202" y="144"/>
                </a:lnTo>
                <a:lnTo>
                  <a:pt x="205" y="140"/>
                </a:lnTo>
                <a:lnTo>
                  <a:pt x="205" y="135"/>
                </a:lnTo>
                <a:lnTo>
                  <a:pt x="207" y="140"/>
                </a:lnTo>
                <a:lnTo>
                  <a:pt x="210" y="144"/>
                </a:lnTo>
                <a:lnTo>
                  <a:pt x="215" y="146"/>
                </a:lnTo>
                <a:lnTo>
                  <a:pt x="220" y="147"/>
                </a:lnTo>
                <a:lnTo>
                  <a:pt x="224" y="147"/>
                </a:lnTo>
                <a:lnTo>
                  <a:pt x="231" y="146"/>
                </a:lnTo>
                <a:lnTo>
                  <a:pt x="234" y="144"/>
                </a:lnTo>
                <a:lnTo>
                  <a:pt x="238" y="140"/>
                </a:lnTo>
                <a:lnTo>
                  <a:pt x="239" y="135"/>
                </a:lnTo>
                <a:lnTo>
                  <a:pt x="241" y="140"/>
                </a:lnTo>
                <a:lnTo>
                  <a:pt x="243" y="144"/>
                </a:lnTo>
                <a:lnTo>
                  <a:pt x="248" y="146"/>
                </a:lnTo>
                <a:lnTo>
                  <a:pt x="255" y="147"/>
                </a:lnTo>
                <a:lnTo>
                  <a:pt x="258" y="147"/>
                </a:lnTo>
                <a:lnTo>
                  <a:pt x="263" y="146"/>
                </a:lnTo>
                <a:lnTo>
                  <a:pt x="269" y="144"/>
                </a:lnTo>
                <a:lnTo>
                  <a:pt x="272" y="140"/>
                </a:lnTo>
                <a:lnTo>
                  <a:pt x="272" y="135"/>
                </a:lnTo>
                <a:lnTo>
                  <a:pt x="274" y="140"/>
                </a:lnTo>
                <a:lnTo>
                  <a:pt x="277" y="144"/>
                </a:lnTo>
                <a:lnTo>
                  <a:pt x="282" y="146"/>
                </a:lnTo>
                <a:lnTo>
                  <a:pt x="287" y="147"/>
                </a:lnTo>
                <a:lnTo>
                  <a:pt x="291" y="147"/>
                </a:lnTo>
                <a:lnTo>
                  <a:pt x="296" y="146"/>
                </a:lnTo>
                <a:lnTo>
                  <a:pt x="301" y="144"/>
                </a:lnTo>
                <a:lnTo>
                  <a:pt x="305" y="140"/>
                </a:lnTo>
                <a:lnTo>
                  <a:pt x="306" y="137"/>
                </a:lnTo>
                <a:lnTo>
                  <a:pt x="306" y="137"/>
                </a:lnTo>
                <a:lnTo>
                  <a:pt x="306" y="135"/>
                </a:lnTo>
                <a:lnTo>
                  <a:pt x="306" y="135"/>
                </a:lnTo>
                <a:lnTo>
                  <a:pt x="308" y="140"/>
                </a:lnTo>
                <a:lnTo>
                  <a:pt x="310" y="144"/>
                </a:lnTo>
                <a:lnTo>
                  <a:pt x="315" y="146"/>
                </a:lnTo>
                <a:lnTo>
                  <a:pt x="320" y="147"/>
                </a:lnTo>
                <a:lnTo>
                  <a:pt x="322" y="147"/>
                </a:lnTo>
                <a:lnTo>
                  <a:pt x="325" y="147"/>
                </a:lnTo>
                <a:lnTo>
                  <a:pt x="330" y="146"/>
                </a:lnTo>
                <a:lnTo>
                  <a:pt x="336" y="144"/>
                </a:lnTo>
                <a:lnTo>
                  <a:pt x="339" y="140"/>
                </a:lnTo>
                <a:lnTo>
                  <a:pt x="339" y="135"/>
                </a:lnTo>
                <a:lnTo>
                  <a:pt x="339" y="116"/>
                </a:lnTo>
                <a:lnTo>
                  <a:pt x="339" y="116"/>
                </a:lnTo>
                <a:lnTo>
                  <a:pt x="339" y="113"/>
                </a:lnTo>
                <a:lnTo>
                  <a:pt x="339" y="104"/>
                </a:lnTo>
                <a:lnTo>
                  <a:pt x="336" y="91"/>
                </a:lnTo>
                <a:lnTo>
                  <a:pt x="330" y="77"/>
                </a:lnTo>
                <a:lnTo>
                  <a:pt x="322" y="63"/>
                </a:lnTo>
                <a:lnTo>
                  <a:pt x="310" y="55"/>
                </a:lnTo>
                <a:lnTo>
                  <a:pt x="310" y="55"/>
                </a:lnTo>
                <a:lnTo>
                  <a:pt x="306" y="53"/>
                </a:lnTo>
                <a:lnTo>
                  <a:pt x="300" y="51"/>
                </a:lnTo>
                <a:lnTo>
                  <a:pt x="291" y="49"/>
                </a:lnTo>
                <a:lnTo>
                  <a:pt x="291" y="49"/>
                </a:lnTo>
                <a:lnTo>
                  <a:pt x="291" y="49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6" y="15"/>
                </a:lnTo>
                <a:lnTo>
                  <a:pt x="320" y="34"/>
                </a:lnTo>
                <a:lnTo>
                  <a:pt x="351" y="60"/>
                </a:lnTo>
                <a:lnTo>
                  <a:pt x="375" y="89"/>
                </a:lnTo>
                <a:lnTo>
                  <a:pt x="394" y="123"/>
                </a:lnTo>
                <a:lnTo>
                  <a:pt x="406" y="163"/>
                </a:lnTo>
                <a:lnTo>
                  <a:pt x="410" y="204"/>
                </a:lnTo>
                <a:lnTo>
                  <a:pt x="406" y="245"/>
                </a:lnTo>
                <a:lnTo>
                  <a:pt x="394" y="283"/>
                </a:lnTo>
                <a:lnTo>
                  <a:pt x="375" y="317"/>
                </a:lnTo>
                <a:lnTo>
                  <a:pt x="351" y="348"/>
                </a:lnTo>
                <a:lnTo>
                  <a:pt x="320" y="372"/>
                </a:lnTo>
                <a:lnTo>
                  <a:pt x="286" y="391"/>
                </a:lnTo>
                <a:lnTo>
                  <a:pt x="246" y="403"/>
                </a:lnTo>
                <a:lnTo>
                  <a:pt x="205" y="409"/>
                </a:lnTo>
                <a:lnTo>
                  <a:pt x="164" y="403"/>
                </a:lnTo>
                <a:lnTo>
                  <a:pt x="126" y="391"/>
                </a:lnTo>
                <a:lnTo>
                  <a:pt x="92" y="372"/>
                </a:lnTo>
                <a:lnTo>
                  <a:pt x="61" y="348"/>
                </a:lnTo>
                <a:lnTo>
                  <a:pt x="37" y="317"/>
                </a:lnTo>
                <a:lnTo>
                  <a:pt x="18" y="283"/>
                </a:lnTo>
                <a:lnTo>
                  <a:pt x="6" y="245"/>
                </a:lnTo>
                <a:lnTo>
                  <a:pt x="0" y="204"/>
                </a:lnTo>
                <a:lnTo>
                  <a:pt x="6" y="163"/>
                </a:lnTo>
                <a:lnTo>
                  <a:pt x="18" y="123"/>
                </a:lnTo>
                <a:lnTo>
                  <a:pt x="37" y="89"/>
                </a:lnTo>
                <a:lnTo>
                  <a:pt x="61" y="60"/>
                </a:lnTo>
                <a:lnTo>
                  <a:pt x="92" y="34"/>
                </a:lnTo>
                <a:lnTo>
                  <a:pt x="126" y="15"/>
                </a:lnTo>
                <a:lnTo>
                  <a:pt x="164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9" name="Rectangle 536"/>
          <p:cNvSpPr>
            <a:spLocks noChangeArrowheads="1"/>
          </p:cNvSpPr>
          <p:nvPr/>
        </p:nvSpPr>
        <p:spPr bwMode="auto">
          <a:xfrm>
            <a:off x="5248296" y="5950886"/>
            <a:ext cx="286144" cy="197121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0" name="Rectangle 537"/>
          <p:cNvSpPr>
            <a:spLocks noChangeArrowheads="1"/>
          </p:cNvSpPr>
          <p:nvPr/>
        </p:nvSpPr>
        <p:spPr bwMode="auto">
          <a:xfrm>
            <a:off x="6059040" y="5938169"/>
            <a:ext cx="34974" cy="9537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1" name="Rectangle 538"/>
          <p:cNvSpPr>
            <a:spLocks noChangeArrowheads="1"/>
          </p:cNvSpPr>
          <p:nvPr/>
        </p:nvSpPr>
        <p:spPr bwMode="auto">
          <a:xfrm>
            <a:off x="6011349" y="5938169"/>
            <a:ext cx="38153" cy="9537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2" name="Freeform 539"/>
          <p:cNvSpPr>
            <a:spLocks noEditPoints="1"/>
          </p:cNvSpPr>
          <p:nvPr/>
        </p:nvSpPr>
        <p:spPr bwMode="auto">
          <a:xfrm>
            <a:off x="5833303" y="5680641"/>
            <a:ext cx="648594" cy="648593"/>
          </a:xfrm>
          <a:custGeom>
            <a:avLst/>
            <a:gdLst>
              <a:gd name="T0" fmla="*/ 78 w 409"/>
              <a:gd name="T1" fmla="*/ 129 h 409"/>
              <a:gd name="T2" fmla="*/ 78 w 409"/>
              <a:gd name="T3" fmla="*/ 337 h 409"/>
              <a:gd name="T4" fmla="*/ 334 w 409"/>
              <a:gd name="T5" fmla="*/ 337 h 409"/>
              <a:gd name="T6" fmla="*/ 334 w 409"/>
              <a:gd name="T7" fmla="*/ 129 h 409"/>
              <a:gd name="T8" fmla="*/ 224 w 409"/>
              <a:gd name="T9" fmla="*/ 129 h 409"/>
              <a:gd name="T10" fmla="*/ 224 w 409"/>
              <a:gd name="T11" fmla="*/ 215 h 409"/>
              <a:gd name="T12" fmla="*/ 188 w 409"/>
              <a:gd name="T13" fmla="*/ 215 h 409"/>
              <a:gd name="T14" fmla="*/ 188 w 409"/>
              <a:gd name="T15" fmla="*/ 129 h 409"/>
              <a:gd name="T16" fmla="*/ 78 w 409"/>
              <a:gd name="T17" fmla="*/ 129 h 409"/>
              <a:gd name="T18" fmla="*/ 95 w 409"/>
              <a:gd name="T19" fmla="*/ 70 h 409"/>
              <a:gd name="T20" fmla="*/ 93 w 409"/>
              <a:gd name="T21" fmla="*/ 70 h 409"/>
              <a:gd name="T22" fmla="*/ 93 w 409"/>
              <a:gd name="T23" fmla="*/ 70 h 409"/>
              <a:gd name="T24" fmla="*/ 78 w 409"/>
              <a:gd name="T25" fmla="*/ 125 h 409"/>
              <a:gd name="T26" fmla="*/ 188 w 409"/>
              <a:gd name="T27" fmla="*/ 125 h 409"/>
              <a:gd name="T28" fmla="*/ 193 w 409"/>
              <a:gd name="T29" fmla="*/ 75 h 409"/>
              <a:gd name="T30" fmla="*/ 219 w 409"/>
              <a:gd name="T31" fmla="*/ 75 h 409"/>
              <a:gd name="T32" fmla="*/ 222 w 409"/>
              <a:gd name="T33" fmla="*/ 125 h 409"/>
              <a:gd name="T34" fmla="*/ 334 w 409"/>
              <a:gd name="T35" fmla="*/ 125 h 409"/>
              <a:gd name="T36" fmla="*/ 317 w 409"/>
              <a:gd name="T37" fmla="*/ 70 h 409"/>
              <a:gd name="T38" fmla="*/ 317 w 409"/>
              <a:gd name="T39" fmla="*/ 70 h 409"/>
              <a:gd name="T40" fmla="*/ 317 w 409"/>
              <a:gd name="T41" fmla="*/ 70 h 409"/>
              <a:gd name="T42" fmla="*/ 205 w 409"/>
              <a:gd name="T43" fmla="*/ 70 h 409"/>
              <a:gd name="T44" fmla="*/ 95 w 409"/>
              <a:gd name="T45" fmla="*/ 70 h 409"/>
              <a:gd name="T46" fmla="*/ 205 w 409"/>
              <a:gd name="T47" fmla="*/ 0 h 409"/>
              <a:gd name="T48" fmla="*/ 246 w 409"/>
              <a:gd name="T49" fmla="*/ 3 h 409"/>
              <a:gd name="T50" fmla="*/ 284 w 409"/>
              <a:gd name="T51" fmla="*/ 15 h 409"/>
              <a:gd name="T52" fmla="*/ 320 w 409"/>
              <a:gd name="T53" fmla="*/ 34 h 409"/>
              <a:gd name="T54" fmla="*/ 349 w 409"/>
              <a:gd name="T55" fmla="*/ 60 h 409"/>
              <a:gd name="T56" fmla="*/ 375 w 409"/>
              <a:gd name="T57" fmla="*/ 89 h 409"/>
              <a:gd name="T58" fmla="*/ 394 w 409"/>
              <a:gd name="T59" fmla="*/ 124 h 409"/>
              <a:gd name="T60" fmla="*/ 406 w 409"/>
              <a:gd name="T61" fmla="*/ 163 h 409"/>
              <a:gd name="T62" fmla="*/ 409 w 409"/>
              <a:gd name="T63" fmla="*/ 204 h 409"/>
              <a:gd name="T64" fmla="*/ 406 w 409"/>
              <a:gd name="T65" fmla="*/ 246 h 409"/>
              <a:gd name="T66" fmla="*/ 394 w 409"/>
              <a:gd name="T67" fmla="*/ 283 h 409"/>
              <a:gd name="T68" fmla="*/ 375 w 409"/>
              <a:gd name="T69" fmla="*/ 318 h 409"/>
              <a:gd name="T70" fmla="*/ 349 w 409"/>
              <a:gd name="T71" fmla="*/ 349 h 409"/>
              <a:gd name="T72" fmla="*/ 320 w 409"/>
              <a:gd name="T73" fmla="*/ 373 h 409"/>
              <a:gd name="T74" fmla="*/ 284 w 409"/>
              <a:gd name="T75" fmla="*/ 392 h 409"/>
              <a:gd name="T76" fmla="*/ 246 w 409"/>
              <a:gd name="T77" fmla="*/ 404 h 409"/>
              <a:gd name="T78" fmla="*/ 205 w 409"/>
              <a:gd name="T79" fmla="*/ 409 h 409"/>
              <a:gd name="T80" fmla="*/ 164 w 409"/>
              <a:gd name="T81" fmla="*/ 404 h 409"/>
              <a:gd name="T82" fmla="*/ 126 w 409"/>
              <a:gd name="T83" fmla="*/ 392 h 409"/>
              <a:gd name="T84" fmla="*/ 91 w 409"/>
              <a:gd name="T85" fmla="*/ 373 h 409"/>
              <a:gd name="T86" fmla="*/ 60 w 409"/>
              <a:gd name="T87" fmla="*/ 349 h 409"/>
              <a:gd name="T88" fmla="*/ 36 w 409"/>
              <a:gd name="T89" fmla="*/ 318 h 409"/>
              <a:gd name="T90" fmla="*/ 17 w 409"/>
              <a:gd name="T91" fmla="*/ 283 h 409"/>
              <a:gd name="T92" fmla="*/ 5 w 409"/>
              <a:gd name="T93" fmla="*/ 246 h 409"/>
              <a:gd name="T94" fmla="*/ 0 w 409"/>
              <a:gd name="T95" fmla="*/ 204 h 409"/>
              <a:gd name="T96" fmla="*/ 5 w 409"/>
              <a:gd name="T97" fmla="*/ 163 h 409"/>
              <a:gd name="T98" fmla="*/ 17 w 409"/>
              <a:gd name="T99" fmla="*/ 124 h 409"/>
              <a:gd name="T100" fmla="*/ 36 w 409"/>
              <a:gd name="T101" fmla="*/ 89 h 409"/>
              <a:gd name="T102" fmla="*/ 60 w 409"/>
              <a:gd name="T103" fmla="*/ 60 h 409"/>
              <a:gd name="T104" fmla="*/ 91 w 409"/>
              <a:gd name="T105" fmla="*/ 34 h 409"/>
              <a:gd name="T106" fmla="*/ 126 w 409"/>
              <a:gd name="T107" fmla="*/ 15 h 409"/>
              <a:gd name="T108" fmla="*/ 164 w 409"/>
              <a:gd name="T109" fmla="*/ 3 h 409"/>
              <a:gd name="T110" fmla="*/ 205 w 409"/>
              <a:gd name="T111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09" h="409">
                <a:moveTo>
                  <a:pt x="78" y="129"/>
                </a:moveTo>
                <a:lnTo>
                  <a:pt x="78" y="337"/>
                </a:lnTo>
                <a:lnTo>
                  <a:pt x="334" y="337"/>
                </a:lnTo>
                <a:lnTo>
                  <a:pt x="334" y="129"/>
                </a:lnTo>
                <a:lnTo>
                  <a:pt x="224" y="129"/>
                </a:lnTo>
                <a:lnTo>
                  <a:pt x="224" y="215"/>
                </a:lnTo>
                <a:lnTo>
                  <a:pt x="188" y="215"/>
                </a:lnTo>
                <a:lnTo>
                  <a:pt x="188" y="129"/>
                </a:lnTo>
                <a:lnTo>
                  <a:pt x="78" y="129"/>
                </a:lnTo>
                <a:close/>
                <a:moveTo>
                  <a:pt x="95" y="70"/>
                </a:moveTo>
                <a:lnTo>
                  <a:pt x="93" y="70"/>
                </a:lnTo>
                <a:lnTo>
                  <a:pt x="93" y="70"/>
                </a:lnTo>
                <a:lnTo>
                  <a:pt x="78" y="125"/>
                </a:lnTo>
                <a:lnTo>
                  <a:pt x="188" y="125"/>
                </a:lnTo>
                <a:lnTo>
                  <a:pt x="193" y="75"/>
                </a:lnTo>
                <a:lnTo>
                  <a:pt x="219" y="75"/>
                </a:lnTo>
                <a:lnTo>
                  <a:pt x="222" y="125"/>
                </a:lnTo>
                <a:lnTo>
                  <a:pt x="334" y="125"/>
                </a:lnTo>
                <a:lnTo>
                  <a:pt x="317" y="70"/>
                </a:lnTo>
                <a:lnTo>
                  <a:pt x="317" y="70"/>
                </a:lnTo>
                <a:lnTo>
                  <a:pt x="317" y="70"/>
                </a:lnTo>
                <a:lnTo>
                  <a:pt x="205" y="70"/>
                </a:lnTo>
                <a:lnTo>
                  <a:pt x="95" y="70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5"/>
                </a:lnTo>
                <a:lnTo>
                  <a:pt x="320" y="34"/>
                </a:lnTo>
                <a:lnTo>
                  <a:pt x="349" y="60"/>
                </a:lnTo>
                <a:lnTo>
                  <a:pt x="375" y="89"/>
                </a:lnTo>
                <a:lnTo>
                  <a:pt x="394" y="124"/>
                </a:lnTo>
                <a:lnTo>
                  <a:pt x="406" y="163"/>
                </a:lnTo>
                <a:lnTo>
                  <a:pt x="409" y="204"/>
                </a:lnTo>
                <a:lnTo>
                  <a:pt x="406" y="246"/>
                </a:lnTo>
                <a:lnTo>
                  <a:pt x="394" y="283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9"/>
                </a:lnTo>
                <a:lnTo>
                  <a:pt x="164" y="404"/>
                </a:lnTo>
                <a:lnTo>
                  <a:pt x="126" y="392"/>
                </a:lnTo>
                <a:lnTo>
                  <a:pt x="91" y="373"/>
                </a:lnTo>
                <a:lnTo>
                  <a:pt x="60" y="349"/>
                </a:lnTo>
                <a:lnTo>
                  <a:pt x="36" y="318"/>
                </a:lnTo>
                <a:lnTo>
                  <a:pt x="17" y="283"/>
                </a:lnTo>
                <a:lnTo>
                  <a:pt x="5" y="246"/>
                </a:lnTo>
                <a:lnTo>
                  <a:pt x="0" y="204"/>
                </a:lnTo>
                <a:lnTo>
                  <a:pt x="5" y="163"/>
                </a:lnTo>
                <a:lnTo>
                  <a:pt x="17" y="124"/>
                </a:lnTo>
                <a:lnTo>
                  <a:pt x="36" y="89"/>
                </a:lnTo>
                <a:lnTo>
                  <a:pt x="60" y="60"/>
                </a:lnTo>
                <a:lnTo>
                  <a:pt x="91" y="34"/>
                </a:lnTo>
                <a:lnTo>
                  <a:pt x="126" y="15"/>
                </a:lnTo>
                <a:lnTo>
                  <a:pt x="164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3" name="Rectangle 540"/>
          <p:cNvSpPr>
            <a:spLocks noChangeArrowheads="1"/>
          </p:cNvSpPr>
          <p:nvPr/>
        </p:nvSpPr>
        <p:spPr bwMode="auto">
          <a:xfrm>
            <a:off x="6046322" y="5909556"/>
            <a:ext cx="47692" cy="12717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4" name="Rectangle 541"/>
          <p:cNvSpPr>
            <a:spLocks noChangeArrowheads="1"/>
          </p:cNvSpPr>
          <p:nvPr/>
        </p:nvSpPr>
        <p:spPr bwMode="auto">
          <a:xfrm>
            <a:off x="5970017" y="5909556"/>
            <a:ext cx="63587" cy="12717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5" name="Rectangle 542"/>
          <p:cNvSpPr>
            <a:spLocks noChangeArrowheads="1"/>
          </p:cNvSpPr>
          <p:nvPr/>
        </p:nvSpPr>
        <p:spPr bwMode="auto">
          <a:xfrm>
            <a:off x="5970016" y="5938169"/>
            <a:ext cx="34974" cy="9537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6" name="Freeform 543"/>
          <p:cNvSpPr>
            <a:spLocks/>
          </p:cNvSpPr>
          <p:nvPr/>
        </p:nvSpPr>
        <p:spPr bwMode="auto">
          <a:xfrm>
            <a:off x="6300672" y="6119394"/>
            <a:ext cx="25434" cy="57229"/>
          </a:xfrm>
          <a:custGeom>
            <a:avLst/>
            <a:gdLst>
              <a:gd name="T0" fmla="*/ 8 w 15"/>
              <a:gd name="T1" fmla="*/ 0 h 36"/>
              <a:gd name="T2" fmla="*/ 15 w 15"/>
              <a:gd name="T3" fmla="*/ 6 h 36"/>
              <a:gd name="T4" fmla="*/ 14 w 15"/>
              <a:gd name="T5" fmla="*/ 6 h 36"/>
              <a:gd name="T6" fmla="*/ 14 w 15"/>
              <a:gd name="T7" fmla="*/ 36 h 36"/>
              <a:gd name="T8" fmla="*/ 3 w 15"/>
              <a:gd name="T9" fmla="*/ 36 h 36"/>
              <a:gd name="T10" fmla="*/ 3 w 15"/>
              <a:gd name="T11" fmla="*/ 6 h 36"/>
              <a:gd name="T12" fmla="*/ 0 w 15"/>
              <a:gd name="T13" fmla="*/ 6 h 36"/>
              <a:gd name="T14" fmla="*/ 8 w 15"/>
              <a:gd name="T15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36">
                <a:moveTo>
                  <a:pt x="8" y="0"/>
                </a:moveTo>
                <a:lnTo>
                  <a:pt x="15" y="6"/>
                </a:lnTo>
                <a:lnTo>
                  <a:pt x="14" y="6"/>
                </a:lnTo>
                <a:lnTo>
                  <a:pt x="14" y="36"/>
                </a:lnTo>
                <a:lnTo>
                  <a:pt x="3" y="36"/>
                </a:lnTo>
                <a:lnTo>
                  <a:pt x="3" y="6"/>
                </a:lnTo>
                <a:lnTo>
                  <a:pt x="0" y="6"/>
                </a:lnTo>
                <a:lnTo>
                  <a:pt x="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7" name="Rectangle 544"/>
          <p:cNvSpPr>
            <a:spLocks noChangeArrowheads="1"/>
          </p:cNvSpPr>
          <p:nvPr/>
        </p:nvSpPr>
        <p:spPr bwMode="auto">
          <a:xfrm>
            <a:off x="6243443" y="6179801"/>
            <a:ext cx="95382" cy="19076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8" name="Freeform 545"/>
          <p:cNvSpPr>
            <a:spLocks/>
          </p:cNvSpPr>
          <p:nvPr/>
        </p:nvSpPr>
        <p:spPr bwMode="auto">
          <a:xfrm>
            <a:off x="6252981" y="6100318"/>
            <a:ext cx="31794" cy="76305"/>
          </a:xfrm>
          <a:custGeom>
            <a:avLst/>
            <a:gdLst>
              <a:gd name="T0" fmla="*/ 10 w 21"/>
              <a:gd name="T1" fmla="*/ 0 h 49"/>
              <a:gd name="T2" fmla="*/ 21 w 21"/>
              <a:gd name="T3" fmla="*/ 11 h 49"/>
              <a:gd name="T4" fmla="*/ 17 w 21"/>
              <a:gd name="T5" fmla="*/ 11 h 49"/>
              <a:gd name="T6" fmla="*/ 17 w 21"/>
              <a:gd name="T7" fmla="*/ 49 h 49"/>
              <a:gd name="T8" fmla="*/ 3 w 21"/>
              <a:gd name="T9" fmla="*/ 49 h 49"/>
              <a:gd name="T10" fmla="*/ 3 w 21"/>
              <a:gd name="T11" fmla="*/ 11 h 49"/>
              <a:gd name="T12" fmla="*/ 0 w 21"/>
              <a:gd name="T13" fmla="*/ 11 h 49"/>
              <a:gd name="T14" fmla="*/ 10 w 21"/>
              <a:gd name="T15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" h="49">
                <a:moveTo>
                  <a:pt x="10" y="0"/>
                </a:moveTo>
                <a:lnTo>
                  <a:pt x="21" y="11"/>
                </a:lnTo>
                <a:lnTo>
                  <a:pt x="17" y="11"/>
                </a:lnTo>
                <a:lnTo>
                  <a:pt x="17" y="49"/>
                </a:lnTo>
                <a:lnTo>
                  <a:pt x="3" y="49"/>
                </a:lnTo>
                <a:lnTo>
                  <a:pt x="3" y="11"/>
                </a:lnTo>
                <a:lnTo>
                  <a:pt x="0" y="11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9" name="Freeform 546"/>
          <p:cNvSpPr>
            <a:spLocks noEditPoints="1"/>
          </p:cNvSpPr>
          <p:nvPr/>
        </p:nvSpPr>
        <p:spPr bwMode="auto">
          <a:xfrm>
            <a:off x="6593175" y="5677458"/>
            <a:ext cx="645416" cy="651772"/>
          </a:xfrm>
          <a:custGeom>
            <a:avLst/>
            <a:gdLst>
              <a:gd name="T0" fmla="*/ 246 w 407"/>
              <a:gd name="T1" fmla="*/ 201 h 409"/>
              <a:gd name="T2" fmla="*/ 203 w 407"/>
              <a:gd name="T3" fmla="*/ 237 h 409"/>
              <a:gd name="T4" fmla="*/ 162 w 407"/>
              <a:gd name="T5" fmla="*/ 203 h 409"/>
              <a:gd name="T6" fmla="*/ 64 w 407"/>
              <a:gd name="T7" fmla="*/ 291 h 409"/>
              <a:gd name="T8" fmla="*/ 230 w 407"/>
              <a:gd name="T9" fmla="*/ 291 h 409"/>
              <a:gd name="T10" fmla="*/ 344 w 407"/>
              <a:gd name="T11" fmla="*/ 291 h 409"/>
              <a:gd name="T12" fmla="*/ 246 w 407"/>
              <a:gd name="T13" fmla="*/ 201 h 409"/>
              <a:gd name="T14" fmla="*/ 347 w 407"/>
              <a:gd name="T15" fmla="*/ 119 h 409"/>
              <a:gd name="T16" fmla="*/ 249 w 407"/>
              <a:gd name="T17" fmla="*/ 199 h 409"/>
              <a:gd name="T18" fmla="*/ 349 w 407"/>
              <a:gd name="T19" fmla="*/ 291 h 409"/>
              <a:gd name="T20" fmla="*/ 349 w 407"/>
              <a:gd name="T21" fmla="*/ 119 h 409"/>
              <a:gd name="T22" fmla="*/ 347 w 407"/>
              <a:gd name="T23" fmla="*/ 119 h 409"/>
              <a:gd name="T24" fmla="*/ 67 w 407"/>
              <a:gd name="T25" fmla="*/ 119 h 409"/>
              <a:gd name="T26" fmla="*/ 162 w 407"/>
              <a:gd name="T27" fmla="*/ 198 h 409"/>
              <a:gd name="T28" fmla="*/ 163 w 407"/>
              <a:gd name="T29" fmla="*/ 199 h 409"/>
              <a:gd name="T30" fmla="*/ 203 w 407"/>
              <a:gd name="T31" fmla="*/ 232 h 409"/>
              <a:gd name="T32" fmla="*/ 242 w 407"/>
              <a:gd name="T33" fmla="*/ 199 h 409"/>
              <a:gd name="T34" fmla="*/ 246 w 407"/>
              <a:gd name="T35" fmla="*/ 196 h 409"/>
              <a:gd name="T36" fmla="*/ 340 w 407"/>
              <a:gd name="T37" fmla="*/ 119 h 409"/>
              <a:gd name="T38" fmla="*/ 67 w 407"/>
              <a:gd name="T39" fmla="*/ 119 h 409"/>
              <a:gd name="T40" fmla="*/ 59 w 407"/>
              <a:gd name="T41" fmla="*/ 119 h 409"/>
              <a:gd name="T42" fmla="*/ 59 w 407"/>
              <a:gd name="T43" fmla="*/ 291 h 409"/>
              <a:gd name="T44" fmla="*/ 158 w 407"/>
              <a:gd name="T45" fmla="*/ 199 h 409"/>
              <a:gd name="T46" fmla="*/ 60 w 407"/>
              <a:gd name="T47" fmla="*/ 119 h 409"/>
              <a:gd name="T48" fmla="*/ 59 w 407"/>
              <a:gd name="T49" fmla="*/ 119 h 409"/>
              <a:gd name="T50" fmla="*/ 203 w 407"/>
              <a:gd name="T51" fmla="*/ 0 h 409"/>
              <a:gd name="T52" fmla="*/ 244 w 407"/>
              <a:gd name="T53" fmla="*/ 4 h 409"/>
              <a:gd name="T54" fmla="*/ 284 w 407"/>
              <a:gd name="T55" fmla="*/ 16 h 409"/>
              <a:gd name="T56" fmla="*/ 318 w 407"/>
              <a:gd name="T57" fmla="*/ 34 h 409"/>
              <a:gd name="T58" fmla="*/ 349 w 407"/>
              <a:gd name="T59" fmla="*/ 60 h 409"/>
              <a:gd name="T60" fmla="*/ 373 w 407"/>
              <a:gd name="T61" fmla="*/ 89 h 409"/>
              <a:gd name="T62" fmla="*/ 392 w 407"/>
              <a:gd name="T63" fmla="*/ 126 h 409"/>
              <a:gd name="T64" fmla="*/ 404 w 407"/>
              <a:gd name="T65" fmla="*/ 163 h 409"/>
              <a:gd name="T66" fmla="*/ 407 w 407"/>
              <a:gd name="T67" fmla="*/ 205 h 409"/>
              <a:gd name="T68" fmla="*/ 404 w 407"/>
              <a:gd name="T69" fmla="*/ 246 h 409"/>
              <a:gd name="T70" fmla="*/ 392 w 407"/>
              <a:gd name="T71" fmla="*/ 284 h 409"/>
              <a:gd name="T72" fmla="*/ 373 w 407"/>
              <a:gd name="T73" fmla="*/ 318 h 409"/>
              <a:gd name="T74" fmla="*/ 349 w 407"/>
              <a:gd name="T75" fmla="*/ 349 h 409"/>
              <a:gd name="T76" fmla="*/ 318 w 407"/>
              <a:gd name="T77" fmla="*/ 373 h 409"/>
              <a:gd name="T78" fmla="*/ 284 w 407"/>
              <a:gd name="T79" fmla="*/ 392 h 409"/>
              <a:gd name="T80" fmla="*/ 244 w 407"/>
              <a:gd name="T81" fmla="*/ 404 h 409"/>
              <a:gd name="T82" fmla="*/ 203 w 407"/>
              <a:gd name="T83" fmla="*/ 409 h 409"/>
              <a:gd name="T84" fmla="*/ 163 w 407"/>
              <a:gd name="T85" fmla="*/ 404 h 409"/>
              <a:gd name="T86" fmla="*/ 124 w 407"/>
              <a:gd name="T87" fmla="*/ 392 h 409"/>
              <a:gd name="T88" fmla="*/ 89 w 407"/>
              <a:gd name="T89" fmla="*/ 373 h 409"/>
              <a:gd name="T90" fmla="*/ 59 w 407"/>
              <a:gd name="T91" fmla="*/ 349 h 409"/>
              <a:gd name="T92" fmla="*/ 34 w 407"/>
              <a:gd name="T93" fmla="*/ 318 h 409"/>
              <a:gd name="T94" fmla="*/ 16 w 407"/>
              <a:gd name="T95" fmla="*/ 284 h 409"/>
              <a:gd name="T96" fmla="*/ 4 w 407"/>
              <a:gd name="T97" fmla="*/ 246 h 409"/>
              <a:gd name="T98" fmla="*/ 0 w 407"/>
              <a:gd name="T99" fmla="*/ 205 h 409"/>
              <a:gd name="T100" fmla="*/ 4 w 407"/>
              <a:gd name="T101" fmla="*/ 163 h 409"/>
              <a:gd name="T102" fmla="*/ 16 w 407"/>
              <a:gd name="T103" fmla="*/ 126 h 409"/>
              <a:gd name="T104" fmla="*/ 34 w 407"/>
              <a:gd name="T105" fmla="*/ 89 h 409"/>
              <a:gd name="T106" fmla="*/ 59 w 407"/>
              <a:gd name="T107" fmla="*/ 60 h 409"/>
              <a:gd name="T108" fmla="*/ 89 w 407"/>
              <a:gd name="T109" fmla="*/ 34 h 409"/>
              <a:gd name="T110" fmla="*/ 124 w 407"/>
              <a:gd name="T111" fmla="*/ 16 h 409"/>
              <a:gd name="T112" fmla="*/ 163 w 407"/>
              <a:gd name="T113" fmla="*/ 4 h 409"/>
              <a:gd name="T114" fmla="*/ 203 w 407"/>
              <a:gd name="T11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07" h="409">
                <a:moveTo>
                  <a:pt x="246" y="201"/>
                </a:moveTo>
                <a:lnTo>
                  <a:pt x="203" y="237"/>
                </a:lnTo>
                <a:lnTo>
                  <a:pt x="162" y="203"/>
                </a:lnTo>
                <a:lnTo>
                  <a:pt x="64" y="291"/>
                </a:lnTo>
                <a:lnTo>
                  <a:pt x="230" y="291"/>
                </a:lnTo>
                <a:lnTo>
                  <a:pt x="344" y="291"/>
                </a:lnTo>
                <a:lnTo>
                  <a:pt x="246" y="201"/>
                </a:lnTo>
                <a:close/>
                <a:moveTo>
                  <a:pt x="347" y="119"/>
                </a:moveTo>
                <a:lnTo>
                  <a:pt x="249" y="199"/>
                </a:lnTo>
                <a:lnTo>
                  <a:pt x="349" y="291"/>
                </a:lnTo>
                <a:lnTo>
                  <a:pt x="349" y="119"/>
                </a:lnTo>
                <a:lnTo>
                  <a:pt x="347" y="119"/>
                </a:lnTo>
                <a:close/>
                <a:moveTo>
                  <a:pt x="67" y="119"/>
                </a:moveTo>
                <a:lnTo>
                  <a:pt x="162" y="198"/>
                </a:lnTo>
                <a:lnTo>
                  <a:pt x="163" y="199"/>
                </a:lnTo>
                <a:lnTo>
                  <a:pt x="203" y="232"/>
                </a:lnTo>
                <a:lnTo>
                  <a:pt x="242" y="199"/>
                </a:lnTo>
                <a:lnTo>
                  <a:pt x="246" y="196"/>
                </a:lnTo>
                <a:lnTo>
                  <a:pt x="340" y="119"/>
                </a:lnTo>
                <a:lnTo>
                  <a:pt x="67" y="119"/>
                </a:lnTo>
                <a:close/>
                <a:moveTo>
                  <a:pt x="59" y="119"/>
                </a:moveTo>
                <a:lnTo>
                  <a:pt x="59" y="291"/>
                </a:lnTo>
                <a:lnTo>
                  <a:pt x="158" y="199"/>
                </a:lnTo>
                <a:lnTo>
                  <a:pt x="60" y="119"/>
                </a:lnTo>
                <a:lnTo>
                  <a:pt x="59" y="119"/>
                </a:lnTo>
                <a:close/>
                <a:moveTo>
                  <a:pt x="203" y="0"/>
                </a:moveTo>
                <a:lnTo>
                  <a:pt x="244" y="4"/>
                </a:lnTo>
                <a:lnTo>
                  <a:pt x="284" y="16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6"/>
                </a:lnTo>
                <a:lnTo>
                  <a:pt x="404" y="163"/>
                </a:lnTo>
                <a:lnTo>
                  <a:pt x="407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4" y="404"/>
                </a:lnTo>
                <a:lnTo>
                  <a:pt x="203" y="409"/>
                </a:lnTo>
                <a:lnTo>
                  <a:pt x="163" y="404"/>
                </a:lnTo>
                <a:lnTo>
                  <a:pt x="124" y="392"/>
                </a:lnTo>
                <a:lnTo>
                  <a:pt x="89" y="373"/>
                </a:lnTo>
                <a:lnTo>
                  <a:pt x="59" y="349"/>
                </a:lnTo>
                <a:lnTo>
                  <a:pt x="34" y="318"/>
                </a:lnTo>
                <a:lnTo>
                  <a:pt x="16" y="284"/>
                </a:lnTo>
                <a:lnTo>
                  <a:pt x="4" y="246"/>
                </a:lnTo>
                <a:lnTo>
                  <a:pt x="0" y="205"/>
                </a:lnTo>
                <a:lnTo>
                  <a:pt x="4" y="163"/>
                </a:lnTo>
                <a:lnTo>
                  <a:pt x="16" y="126"/>
                </a:lnTo>
                <a:lnTo>
                  <a:pt x="34" y="89"/>
                </a:lnTo>
                <a:lnTo>
                  <a:pt x="59" y="60"/>
                </a:lnTo>
                <a:lnTo>
                  <a:pt x="89" y="34"/>
                </a:lnTo>
                <a:lnTo>
                  <a:pt x="124" y="16"/>
                </a:lnTo>
                <a:lnTo>
                  <a:pt x="163" y="4"/>
                </a:lnTo>
                <a:lnTo>
                  <a:pt x="20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553" name="组合 1552"/>
          <p:cNvGrpSpPr/>
          <p:nvPr/>
        </p:nvGrpSpPr>
        <p:grpSpPr>
          <a:xfrm>
            <a:off x="6390436" y="288588"/>
            <a:ext cx="4035483" cy="4035465"/>
            <a:chOff x="2353731" y="1876147"/>
            <a:chExt cx="1348238" cy="1348232"/>
          </a:xfrm>
        </p:grpSpPr>
        <p:sp>
          <p:nvSpPr>
            <p:cNvPr id="563" name="Freeform 94"/>
            <p:cNvSpPr>
              <a:spLocks noEditPoints="1"/>
            </p:cNvSpPr>
            <p:nvPr/>
          </p:nvSpPr>
          <p:spPr bwMode="auto">
            <a:xfrm>
              <a:off x="2965366" y="2270751"/>
              <a:ext cx="124960" cy="124957"/>
            </a:xfrm>
            <a:custGeom>
              <a:avLst/>
              <a:gdLst>
                <a:gd name="T0" fmla="*/ 19 w 38"/>
                <a:gd name="T1" fmla="*/ 5 h 38"/>
                <a:gd name="T2" fmla="*/ 14 w 38"/>
                <a:gd name="T3" fmla="*/ 7 h 38"/>
                <a:gd name="T4" fmla="*/ 10 w 38"/>
                <a:gd name="T5" fmla="*/ 9 h 38"/>
                <a:gd name="T6" fmla="*/ 7 w 38"/>
                <a:gd name="T7" fmla="*/ 14 h 38"/>
                <a:gd name="T8" fmla="*/ 5 w 38"/>
                <a:gd name="T9" fmla="*/ 19 h 38"/>
                <a:gd name="T10" fmla="*/ 7 w 38"/>
                <a:gd name="T11" fmla="*/ 24 h 38"/>
                <a:gd name="T12" fmla="*/ 10 w 38"/>
                <a:gd name="T13" fmla="*/ 29 h 38"/>
                <a:gd name="T14" fmla="*/ 14 w 38"/>
                <a:gd name="T15" fmla="*/ 31 h 38"/>
                <a:gd name="T16" fmla="*/ 19 w 38"/>
                <a:gd name="T17" fmla="*/ 33 h 38"/>
                <a:gd name="T18" fmla="*/ 24 w 38"/>
                <a:gd name="T19" fmla="*/ 31 h 38"/>
                <a:gd name="T20" fmla="*/ 29 w 38"/>
                <a:gd name="T21" fmla="*/ 29 h 38"/>
                <a:gd name="T22" fmla="*/ 33 w 38"/>
                <a:gd name="T23" fmla="*/ 24 h 38"/>
                <a:gd name="T24" fmla="*/ 33 w 38"/>
                <a:gd name="T25" fmla="*/ 19 h 38"/>
                <a:gd name="T26" fmla="*/ 33 w 38"/>
                <a:gd name="T27" fmla="*/ 14 h 38"/>
                <a:gd name="T28" fmla="*/ 29 w 38"/>
                <a:gd name="T29" fmla="*/ 9 h 38"/>
                <a:gd name="T30" fmla="*/ 24 w 38"/>
                <a:gd name="T31" fmla="*/ 7 h 38"/>
                <a:gd name="T32" fmla="*/ 19 w 38"/>
                <a:gd name="T33" fmla="*/ 5 h 38"/>
                <a:gd name="T34" fmla="*/ 19 w 38"/>
                <a:gd name="T35" fmla="*/ 0 h 38"/>
                <a:gd name="T36" fmla="*/ 26 w 38"/>
                <a:gd name="T37" fmla="*/ 2 h 38"/>
                <a:gd name="T38" fmla="*/ 31 w 38"/>
                <a:gd name="T39" fmla="*/ 4 h 38"/>
                <a:gd name="T40" fmla="*/ 34 w 38"/>
                <a:gd name="T41" fmla="*/ 9 h 38"/>
                <a:gd name="T42" fmla="*/ 38 w 38"/>
                <a:gd name="T43" fmla="*/ 14 h 38"/>
                <a:gd name="T44" fmla="*/ 38 w 38"/>
                <a:gd name="T45" fmla="*/ 19 h 38"/>
                <a:gd name="T46" fmla="*/ 38 w 38"/>
                <a:gd name="T47" fmla="*/ 26 h 38"/>
                <a:gd name="T48" fmla="*/ 34 w 38"/>
                <a:gd name="T49" fmla="*/ 31 h 38"/>
                <a:gd name="T50" fmla="*/ 31 w 38"/>
                <a:gd name="T51" fmla="*/ 35 h 38"/>
                <a:gd name="T52" fmla="*/ 26 w 38"/>
                <a:gd name="T53" fmla="*/ 36 h 38"/>
                <a:gd name="T54" fmla="*/ 19 w 38"/>
                <a:gd name="T55" fmla="*/ 38 h 38"/>
                <a:gd name="T56" fmla="*/ 14 w 38"/>
                <a:gd name="T57" fmla="*/ 36 h 38"/>
                <a:gd name="T58" fmla="*/ 9 w 38"/>
                <a:gd name="T59" fmla="*/ 35 h 38"/>
                <a:gd name="T60" fmla="*/ 5 w 38"/>
                <a:gd name="T61" fmla="*/ 31 h 38"/>
                <a:gd name="T62" fmla="*/ 2 w 38"/>
                <a:gd name="T63" fmla="*/ 26 h 38"/>
                <a:gd name="T64" fmla="*/ 0 w 38"/>
                <a:gd name="T65" fmla="*/ 19 h 38"/>
                <a:gd name="T66" fmla="*/ 2 w 38"/>
                <a:gd name="T67" fmla="*/ 14 h 38"/>
                <a:gd name="T68" fmla="*/ 5 w 38"/>
                <a:gd name="T69" fmla="*/ 9 h 38"/>
                <a:gd name="T70" fmla="*/ 9 w 38"/>
                <a:gd name="T71" fmla="*/ 4 h 38"/>
                <a:gd name="T72" fmla="*/ 14 w 38"/>
                <a:gd name="T73" fmla="*/ 2 h 38"/>
                <a:gd name="T74" fmla="*/ 19 w 38"/>
                <a:gd name="T7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38">
                  <a:moveTo>
                    <a:pt x="19" y="5"/>
                  </a:moveTo>
                  <a:lnTo>
                    <a:pt x="14" y="7"/>
                  </a:lnTo>
                  <a:lnTo>
                    <a:pt x="10" y="9"/>
                  </a:lnTo>
                  <a:lnTo>
                    <a:pt x="7" y="14"/>
                  </a:lnTo>
                  <a:lnTo>
                    <a:pt x="5" y="19"/>
                  </a:lnTo>
                  <a:lnTo>
                    <a:pt x="7" y="24"/>
                  </a:lnTo>
                  <a:lnTo>
                    <a:pt x="10" y="29"/>
                  </a:lnTo>
                  <a:lnTo>
                    <a:pt x="14" y="31"/>
                  </a:lnTo>
                  <a:lnTo>
                    <a:pt x="19" y="33"/>
                  </a:lnTo>
                  <a:lnTo>
                    <a:pt x="24" y="31"/>
                  </a:lnTo>
                  <a:lnTo>
                    <a:pt x="29" y="29"/>
                  </a:lnTo>
                  <a:lnTo>
                    <a:pt x="33" y="24"/>
                  </a:lnTo>
                  <a:lnTo>
                    <a:pt x="33" y="19"/>
                  </a:lnTo>
                  <a:lnTo>
                    <a:pt x="33" y="14"/>
                  </a:lnTo>
                  <a:lnTo>
                    <a:pt x="29" y="9"/>
                  </a:lnTo>
                  <a:lnTo>
                    <a:pt x="24" y="7"/>
                  </a:lnTo>
                  <a:lnTo>
                    <a:pt x="19" y="5"/>
                  </a:lnTo>
                  <a:close/>
                  <a:moveTo>
                    <a:pt x="19" y="0"/>
                  </a:moveTo>
                  <a:lnTo>
                    <a:pt x="26" y="2"/>
                  </a:lnTo>
                  <a:lnTo>
                    <a:pt x="31" y="4"/>
                  </a:lnTo>
                  <a:lnTo>
                    <a:pt x="34" y="9"/>
                  </a:lnTo>
                  <a:lnTo>
                    <a:pt x="38" y="14"/>
                  </a:lnTo>
                  <a:lnTo>
                    <a:pt x="38" y="19"/>
                  </a:lnTo>
                  <a:lnTo>
                    <a:pt x="38" y="26"/>
                  </a:lnTo>
                  <a:lnTo>
                    <a:pt x="34" y="31"/>
                  </a:lnTo>
                  <a:lnTo>
                    <a:pt x="31" y="35"/>
                  </a:lnTo>
                  <a:lnTo>
                    <a:pt x="26" y="36"/>
                  </a:lnTo>
                  <a:lnTo>
                    <a:pt x="19" y="38"/>
                  </a:lnTo>
                  <a:lnTo>
                    <a:pt x="14" y="36"/>
                  </a:lnTo>
                  <a:lnTo>
                    <a:pt x="9" y="35"/>
                  </a:lnTo>
                  <a:lnTo>
                    <a:pt x="5" y="31"/>
                  </a:lnTo>
                  <a:lnTo>
                    <a:pt x="2" y="26"/>
                  </a:lnTo>
                  <a:lnTo>
                    <a:pt x="0" y="19"/>
                  </a:lnTo>
                  <a:lnTo>
                    <a:pt x="2" y="14"/>
                  </a:lnTo>
                  <a:lnTo>
                    <a:pt x="5" y="9"/>
                  </a:lnTo>
                  <a:lnTo>
                    <a:pt x="9" y="4"/>
                  </a:lnTo>
                  <a:lnTo>
                    <a:pt x="14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4" name="Freeform 95"/>
            <p:cNvSpPr>
              <a:spLocks noEditPoints="1"/>
            </p:cNvSpPr>
            <p:nvPr/>
          </p:nvSpPr>
          <p:spPr bwMode="auto">
            <a:xfrm>
              <a:off x="2925907" y="2678509"/>
              <a:ext cx="203881" cy="203876"/>
            </a:xfrm>
            <a:custGeom>
              <a:avLst/>
              <a:gdLst>
                <a:gd name="T0" fmla="*/ 31 w 62"/>
                <a:gd name="T1" fmla="*/ 9 h 62"/>
                <a:gd name="T2" fmla="*/ 24 w 62"/>
                <a:gd name="T3" fmla="*/ 10 h 62"/>
                <a:gd name="T4" fmla="*/ 19 w 62"/>
                <a:gd name="T5" fmla="*/ 14 h 62"/>
                <a:gd name="T6" fmla="*/ 14 w 62"/>
                <a:gd name="T7" fmla="*/ 19 h 62"/>
                <a:gd name="T8" fmla="*/ 10 w 62"/>
                <a:gd name="T9" fmla="*/ 24 h 62"/>
                <a:gd name="T10" fmla="*/ 9 w 62"/>
                <a:gd name="T11" fmla="*/ 31 h 62"/>
                <a:gd name="T12" fmla="*/ 10 w 62"/>
                <a:gd name="T13" fmla="*/ 40 h 62"/>
                <a:gd name="T14" fmla="*/ 14 w 62"/>
                <a:gd name="T15" fmla="*/ 45 h 62"/>
                <a:gd name="T16" fmla="*/ 19 w 62"/>
                <a:gd name="T17" fmla="*/ 50 h 62"/>
                <a:gd name="T18" fmla="*/ 24 w 62"/>
                <a:gd name="T19" fmla="*/ 53 h 62"/>
                <a:gd name="T20" fmla="*/ 31 w 62"/>
                <a:gd name="T21" fmla="*/ 55 h 62"/>
                <a:gd name="T22" fmla="*/ 40 w 62"/>
                <a:gd name="T23" fmla="*/ 53 h 62"/>
                <a:gd name="T24" fmla="*/ 45 w 62"/>
                <a:gd name="T25" fmla="*/ 50 h 62"/>
                <a:gd name="T26" fmla="*/ 50 w 62"/>
                <a:gd name="T27" fmla="*/ 45 h 62"/>
                <a:gd name="T28" fmla="*/ 53 w 62"/>
                <a:gd name="T29" fmla="*/ 40 h 62"/>
                <a:gd name="T30" fmla="*/ 55 w 62"/>
                <a:gd name="T31" fmla="*/ 31 h 62"/>
                <a:gd name="T32" fmla="*/ 53 w 62"/>
                <a:gd name="T33" fmla="*/ 24 h 62"/>
                <a:gd name="T34" fmla="*/ 50 w 62"/>
                <a:gd name="T35" fmla="*/ 19 h 62"/>
                <a:gd name="T36" fmla="*/ 45 w 62"/>
                <a:gd name="T37" fmla="*/ 14 h 62"/>
                <a:gd name="T38" fmla="*/ 40 w 62"/>
                <a:gd name="T39" fmla="*/ 10 h 62"/>
                <a:gd name="T40" fmla="*/ 31 w 62"/>
                <a:gd name="T41" fmla="*/ 9 h 62"/>
                <a:gd name="T42" fmla="*/ 31 w 62"/>
                <a:gd name="T43" fmla="*/ 0 h 62"/>
                <a:gd name="T44" fmla="*/ 46 w 62"/>
                <a:gd name="T45" fmla="*/ 5 h 62"/>
                <a:gd name="T46" fmla="*/ 58 w 62"/>
                <a:gd name="T47" fmla="*/ 15 h 62"/>
                <a:gd name="T48" fmla="*/ 62 w 62"/>
                <a:gd name="T49" fmla="*/ 31 h 62"/>
                <a:gd name="T50" fmla="*/ 58 w 62"/>
                <a:gd name="T51" fmla="*/ 46 h 62"/>
                <a:gd name="T52" fmla="*/ 46 w 62"/>
                <a:gd name="T53" fmla="*/ 58 h 62"/>
                <a:gd name="T54" fmla="*/ 31 w 62"/>
                <a:gd name="T55" fmla="*/ 62 h 62"/>
                <a:gd name="T56" fmla="*/ 15 w 62"/>
                <a:gd name="T57" fmla="*/ 58 h 62"/>
                <a:gd name="T58" fmla="*/ 5 w 62"/>
                <a:gd name="T59" fmla="*/ 46 h 62"/>
                <a:gd name="T60" fmla="*/ 0 w 62"/>
                <a:gd name="T61" fmla="*/ 31 h 62"/>
                <a:gd name="T62" fmla="*/ 5 w 62"/>
                <a:gd name="T63" fmla="*/ 15 h 62"/>
                <a:gd name="T64" fmla="*/ 15 w 62"/>
                <a:gd name="T65" fmla="*/ 5 h 62"/>
                <a:gd name="T66" fmla="*/ 31 w 62"/>
                <a:gd name="T6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2" h="62">
                  <a:moveTo>
                    <a:pt x="31" y="9"/>
                  </a:moveTo>
                  <a:lnTo>
                    <a:pt x="24" y="10"/>
                  </a:lnTo>
                  <a:lnTo>
                    <a:pt x="19" y="14"/>
                  </a:lnTo>
                  <a:lnTo>
                    <a:pt x="14" y="19"/>
                  </a:lnTo>
                  <a:lnTo>
                    <a:pt x="10" y="24"/>
                  </a:lnTo>
                  <a:lnTo>
                    <a:pt x="9" y="31"/>
                  </a:lnTo>
                  <a:lnTo>
                    <a:pt x="10" y="40"/>
                  </a:lnTo>
                  <a:lnTo>
                    <a:pt x="14" y="45"/>
                  </a:lnTo>
                  <a:lnTo>
                    <a:pt x="19" y="50"/>
                  </a:lnTo>
                  <a:lnTo>
                    <a:pt x="24" y="53"/>
                  </a:lnTo>
                  <a:lnTo>
                    <a:pt x="31" y="55"/>
                  </a:lnTo>
                  <a:lnTo>
                    <a:pt x="40" y="53"/>
                  </a:lnTo>
                  <a:lnTo>
                    <a:pt x="45" y="50"/>
                  </a:lnTo>
                  <a:lnTo>
                    <a:pt x="50" y="45"/>
                  </a:lnTo>
                  <a:lnTo>
                    <a:pt x="53" y="40"/>
                  </a:lnTo>
                  <a:lnTo>
                    <a:pt x="55" y="31"/>
                  </a:lnTo>
                  <a:lnTo>
                    <a:pt x="53" y="24"/>
                  </a:lnTo>
                  <a:lnTo>
                    <a:pt x="50" y="19"/>
                  </a:lnTo>
                  <a:lnTo>
                    <a:pt x="45" y="14"/>
                  </a:lnTo>
                  <a:lnTo>
                    <a:pt x="40" y="10"/>
                  </a:lnTo>
                  <a:lnTo>
                    <a:pt x="31" y="9"/>
                  </a:lnTo>
                  <a:close/>
                  <a:moveTo>
                    <a:pt x="31" y="0"/>
                  </a:moveTo>
                  <a:lnTo>
                    <a:pt x="46" y="5"/>
                  </a:lnTo>
                  <a:lnTo>
                    <a:pt x="58" y="15"/>
                  </a:lnTo>
                  <a:lnTo>
                    <a:pt x="62" y="31"/>
                  </a:lnTo>
                  <a:lnTo>
                    <a:pt x="58" y="46"/>
                  </a:lnTo>
                  <a:lnTo>
                    <a:pt x="46" y="58"/>
                  </a:lnTo>
                  <a:lnTo>
                    <a:pt x="31" y="62"/>
                  </a:lnTo>
                  <a:lnTo>
                    <a:pt x="15" y="58"/>
                  </a:lnTo>
                  <a:lnTo>
                    <a:pt x="5" y="46"/>
                  </a:lnTo>
                  <a:lnTo>
                    <a:pt x="0" y="31"/>
                  </a:lnTo>
                  <a:lnTo>
                    <a:pt x="5" y="15"/>
                  </a:lnTo>
                  <a:lnTo>
                    <a:pt x="15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5" name="Freeform 96"/>
            <p:cNvSpPr>
              <a:spLocks noEditPoints="1"/>
            </p:cNvSpPr>
            <p:nvPr/>
          </p:nvSpPr>
          <p:spPr bwMode="auto">
            <a:xfrm>
              <a:off x="2945638" y="2461480"/>
              <a:ext cx="164422" cy="164417"/>
            </a:xfrm>
            <a:custGeom>
              <a:avLst/>
              <a:gdLst>
                <a:gd name="T0" fmla="*/ 24 w 50"/>
                <a:gd name="T1" fmla="*/ 7 h 50"/>
                <a:gd name="T2" fmla="*/ 19 w 50"/>
                <a:gd name="T3" fmla="*/ 7 h 50"/>
                <a:gd name="T4" fmla="*/ 14 w 50"/>
                <a:gd name="T5" fmla="*/ 10 h 50"/>
                <a:gd name="T6" fmla="*/ 10 w 50"/>
                <a:gd name="T7" fmla="*/ 13 h 50"/>
                <a:gd name="T8" fmla="*/ 7 w 50"/>
                <a:gd name="T9" fmla="*/ 19 h 50"/>
                <a:gd name="T10" fmla="*/ 5 w 50"/>
                <a:gd name="T11" fmla="*/ 25 h 50"/>
                <a:gd name="T12" fmla="*/ 7 w 50"/>
                <a:gd name="T13" fmla="*/ 31 h 50"/>
                <a:gd name="T14" fmla="*/ 10 w 50"/>
                <a:gd name="T15" fmla="*/ 36 h 50"/>
                <a:gd name="T16" fmla="*/ 14 w 50"/>
                <a:gd name="T17" fmla="*/ 39 h 50"/>
                <a:gd name="T18" fmla="*/ 19 w 50"/>
                <a:gd name="T19" fmla="*/ 43 h 50"/>
                <a:gd name="T20" fmla="*/ 24 w 50"/>
                <a:gd name="T21" fmla="*/ 44 h 50"/>
                <a:gd name="T22" fmla="*/ 31 w 50"/>
                <a:gd name="T23" fmla="*/ 43 h 50"/>
                <a:gd name="T24" fmla="*/ 36 w 50"/>
                <a:gd name="T25" fmla="*/ 39 h 50"/>
                <a:gd name="T26" fmla="*/ 39 w 50"/>
                <a:gd name="T27" fmla="*/ 36 h 50"/>
                <a:gd name="T28" fmla="*/ 43 w 50"/>
                <a:gd name="T29" fmla="*/ 31 h 50"/>
                <a:gd name="T30" fmla="*/ 43 w 50"/>
                <a:gd name="T31" fmla="*/ 25 h 50"/>
                <a:gd name="T32" fmla="*/ 43 w 50"/>
                <a:gd name="T33" fmla="*/ 19 h 50"/>
                <a:gd name="T34" fmla="*/ 39 w 50"/>
                <a:gd name="T35" fmla="*/ 13 h 50"/>
                <a:gd name="T36" fmla="*/ 36 w 50"/>
                <a:gd name="T37" fmla="*/ 10 h 50"/>
                <a:gd name="T38" fmla="*/ 31 w 50"/>
                <a:gd name="T39" fmla="*/ 7 h 50"/>
                <a:gd name="T40" fmla="*/ 24 w 50"/>
                <a:gd name="T41" fmla="*/ 7 h 50"/>
                <a:gd name="T42" fmla="*/ 24 w 50"/>
                <a:gd name="T43" fmla="*/ 0 h 50"/>
                <a:gd name="T44" fmla="*/ 33 w 50"/>
                <a:gd name="T45" fmla="*/ 1 h 50"/>
                <a:gd name="T46" fmla="*/ 39 w 50"/>
                <a:gd name="T47" fmla="*/ 5 h 50"/>
                <a:gd name="T48" fmla="*/ 45 w 50"/>
                <a:gd name="T49" fmla="*/ 10 h 50"/>
                <a:gd name="T50" fmla="*/ 48 w 50"/>
                <a:gd name="T51" fmla="*/ 17 h 50"/>
                <a:gd name="T52" fmla="*/ 50 w 50"/>
                <a:gd name="T53" fmla="*/ 25 h 50"/>
                <a:gd name="T54" fmla="*/ 48 w 50"/>
                <a:gd name="T55" fmla="*/ 32 h 50"/>
                <a:gd name="T56" fmla="*/ 45 w 50"/>
                <a:gd name="T57" fmla="*/ 39 h 50"/>
                <a:gd name="T58" fmla="*/ 39 w 50"/>
                <a:gd name="T59" fmla="*/ 46 h 50"/>
                <a:gd name="T60" fmla="*/ 33 w 50"/>
                <a:gd name="T61" fmla="*/ 50 h 50"/>
                <a:gd name="T62" fmla="*/ 24 w 50"/>
                <a:gd name="T63" fmla="*/ 50 h 50"/>
                <a:gd name="T64" fmla="*/ 17 w 50"/>
                <a:gd name="T65" fmla="*/ 50 h 50"/>
                <a:gd name="T66" fmla="*/ 10 w 50"/>
                <a:gd name="T67" fmla="*/ 46 h 50"/>
                <a:gd name="T68" fmla="*/ 3 w 50"/>
                <a:gd name="T69" fmla="*/ 39 h 50"/>
                <a:gd name="T70" fmla="*/ 0 w 50"/>
                <a:gd name="T71" fmla="*/ 32 h 50"/>
                <a:gd name="T72" fmla="*/ 0 w 50"/>
                <a:gd name="T73" fmla="*/ 25 h 50"/>
                <a:gd name="T74" fmla="*/ 0 w 50"/>
                <a:gd name="T75" fmla="*/ 17 h 50"/>
                <a:gd name="T76" fmla="*/ 3 w 50"/>
                <a:gd name="T77" fmla="*/ 10 h 50"/>
                <a:gd name="T78" fmla="*/ 10 w 50"/>
                <a:gd name="T79" fmla="*/ 5 h 50"/>
                <a:gd name="T80" fmla="*/ 17 w 50"/>
                <a:gd name="T81" fmla="*/ 1 h 50"/>
                <a:gd name="T82" fmla="*/ 24 w 50"/>
                <a:gd name="T8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0" h="50">
                  <a:moveTo>
                    <a:pt x="24" y="7"/>
                  </a:moveTo>
                  <a:lnTo>
                    <a:pt x="19" y="7"/>
                  </a:lnTo>
                  <a:lnTo>
                    <a:pt x="14" y="10"/>
                  </a:lnTo>
                  <a:lnTo>
                    <a:pt x="10" y="13"/>
                  </a:lnTo>
                  <a:lnTo>
                    <a:pt x="7" y="19"/>
                  </a:lnTo>
                  <a:lnTo>
                    <a:pt x="5" y="25"/>
                  </a:lnTo>
                  <a:lnTo>
                    <a:pt x="7" y="31"/>
                  </a:lnTo>
                  <a:lnTo>
                    <a:pt x="10" y="36"/>
                  </a:lnTo>
                  <a:lnTo>
                    <a:pt x="14" y="39"/>
                  </a:lnTo>
                  <a:lnTo>
                    <a:pt x="19" y="43"/>
                  </a:lnTo>
                  <a:lnTo>
                    <a:pt x="24" y="44"/>
                  </a:lnTo>
                  <a:lnTo>
                    <a:pt x="31" y="43"/>
                  </a:lnTo>
                  <a:lnTo>
                    <a:pt x="36" y="39"/>
                  </a:lnTo>
                  <a:lnTo>
                    <a:pt x="39" y="36"/>
                  </a:lnTo>
                  <a:lnTo>
                    <a:pt x="43" y="31"/>
                  </a:lnTo>
                  <a:lnTo>
                    <a:pt x="43" y="25"/>
                  </a:lnTo>
                  <a:lnTo>
                    <a:pt x="43" y="19"/>
                  </a:lnTo>
                  <a:lnTo>
                    <a:pt x="39" y="13"/>
                  </a:lnTo>
                  <a:lnTo>
                    <a:pt x="36" y="10"/>
                  </a:lnTo>
                  <a:lnTo>
                    <a:pt x="31" y="7"/>
                  </a:lnTo>
                  <a:lnTo>
                    <a:pt x="24" y="7"/>
                  </a:lnTo>
                  <a:close/>
                  <a:moveTo>
                    <a:pt x="24" y="0"/>
                  </a:moveTo>
                  <a:lnTo>
                    <a:pt x="33" y="1"/>
                  </a:lnTo>
                  <a:lnTo>
                    <a:pt x="39" y="5"/>
                  </a:lnTo>
                  <a:lnTo>
                    <a:pt x="45" y="10"/>
                  </a:lnTo>
                  <a:lnTo>
                    <a:pt x="48" y="17"/>
                  </a:lnTo>
                  <a:lnTo>
                    <a:pt x="50" y="25"/>
                  </a:lnTo>
                  <a:lnTo>
                    <a:pt x="48" y="32"/>
                  </a:lnTo>
                  <a:lnTo>
                    <a:pt x="45" y="39"/>
                  </a:lnTo>
                  <a:lnTo>
                    <a:pt x="39" y="46"/>
                  </a:lnTo>
                  <a:lnTo>
                    <a:pt x="33" y="50"/>
                  </a:lnTo>
                  <a:lnTo>
                    <a:pt x="24" y="50"/>
                  </a:lnTo>
                  <a:lnTo>
                    <a:pt x="17" y="50"/>
                  </a:lnTo>
                  <a:lnTo>
                    <a:pt x="10" y="46"/>
                  </a:lnTo>
                  <a:lnTo>
                    <a:pt x="3" y="39"/>
                  </a:lnTo>
                  <a:lnTo>
                    <a:pt x="0" y="32"/>
                  </a:lnTo>
                  <a:lnTo>
                    <a:pt x="0" y="25"/>
                  </a:lnTo>
                  <a:lnTo>
                    <a:pt x="0" y="17"/>
                  </a:lnTo>
                  <a:lnTo>
                    <a:pt x="3" y="10"/>
                  </a:lnTo>
                  <a:lnTo>
                    <a:pt x="10" y="5"/>
                  </a:lnTo>
                  <a:lnTo>
                    <a:pt x="17" y="1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6" name="Freeform 97"/>
            <p:cNvSpPr>
              <a:spLocks noEditPoints="1"/>
            </p:cNvSpPr>
            <p:nvPr/>
          </p:nvSpPr>
          <p:spPr bwMode="auto">
            <a:xfrm>
              <a:off x="2353731" y="1876147"/>
              <a:ext cx="1348238" cy="1348232"/>
            </a:xfrm>
            <a:custGeom>
              <a:avLst/>
              <a:gdLst>
                <a:gd name="T0" fmla="*/ 157 w 409"/>
                <a:gd name="T1" fmla="*/ 357 h 409"/>
                <a:gd name="T2" fmla="*/ 262 w 409"/>
                <a:gd name="T3" fmla="*/ 330 h 409"/>
                <a:gd name="T4" fmla="*/ 270 w 409"/>
                <a:gd name="T5" fmla="*/ 253 h 409"/>
                <a:gd name="T6" fmla="*/ 267 w 409"/>
                <a:gd name="T7" fmla="*/ 316 h 409"/>
                <a:gd name="T8" fmla="*/ 306 w 409"/>
                <a:gd name="T9" fmla="*/ 339 h 409"/>
                <a:gd name="T10" fmla="*/ 270 w 409"/>
                <a:gd name="T11" fmla="*/ 253 h 409"/>
                <a:gd name="T12" fmla="*/ 100 w 409"/>
                <a:gd name="T13" fmla="*/ 270 h 409"/>
                <a:gd name="T14" fmla="*/ 145 w 409"/>
                <a:gd name="T15" fmla="*/ 321 h 409"/>
                <a:gd name="T16" fmla="*/ 141 w 409"/>
                <a:gd name="T17" fmla="*/ 251 h 409"/>
                <a:gd name="T18" fmla="*/ 157 w 409"/>
                <a:gd name="T19" fmla="*/ 131 h 409"/>
                <a:gd name="T20" fmla="*/ 147 w 409"/>
                <a:gd name="T21" fmla="*/ 206 h 409"/>
                <a:gd name="T22" fmla="*/ 147 w 409"/>
                <a:gd name="T23" fmla="*/ 287 h 409"/>
                <a:gd name="T24" fmla="*/ 150 w 409"/>
                <a:gd name="T25" fmla="*/ 327 h 409"/>
                <a:gd name="T26" fmla="*/ 263 w 409"/>
                <a:gd name="T27" fmla="*/ 316 h 409"/>
                <a:gd name="T28" fmla="*/ 267 w 409"/>
                <a:gd name="T29" fmla="*/ 253 h 409"/>
                <a:gd name="T30" fmla="*/ 265 w 409"/>
                <a:gd name="T31" fmla="*/ 206 h 409"/>
                <a:gd name="T32" fmla="*/ 253 w 409"/>
                <a:gd name="T33" fmla="*/ 131 h 409"/>
                <a:gd name="T34" fmla="*/ 167 w 409"/>
                <a:gd name="T35" fmla="*/ 100 h 409"/>
                <a:gd name="T36" fmla="*/ 191 w 409"/>
                <a:gd name="T37" fmla="*/ 58 h 409"/>
                <a:gd name="T38" fmla="*/ 167 w 409"/>
                <a:gd name="T39" fmla="*/ 96 h 409"/>
                <a:gd name="T40" fmla="*/ 232 w 409"/>
                <a:gd name="T41" fmla="*/ 72 h 409"/>
                <a:gd name="T42" fmla="*/ 205 w 409"/>
                <a:gd name="T43" fmla="*/ 52 h 409"/>
                <a:gd name="T44" fmla="*/ 246 w 409"/>
                <a:gd name="T45" fmla="*/ 5 h 409"/>
                <a:gd name="T46" fmla="*/ 320 w 409"/>
                <a:gd name="T47" fmla="*/ 36 h 409"/>
                <a:gd name="T48" fmla="*/ 375 w 409"/>
                <a:gd name="T49" fmla="*/ 91 h 409"/>
                <a:gd name="T50" fmla="*/ 406 w 409"/>
                <a:gd name="T51" fmla="*/ 163 h 409"/>
                <a:gd name="T52" fmla="*/ 406 w 409"/>
                <a:gd name="T53" fmla="*/ 246 h 409"/>
                <a:gd name="T54" fmla="*/ 375 w 409"/>
                <a:gd name="T55" fmla="*/ 320 h 409"/>
                <a:gd name="T56" fmla="*/ 320 w 409"/>
                <a:gd name="T57" fmla="*/ 375 h 409"/>
                <a:gd name="T58" fmla="*/ 246 w 409"/>
                <a:gd name="T59" fmla="*/ 406 h 409"/>
                <a:gd name="T60" fmla="*/ 164 w 409"/>
                <a:gd name="T61" fmla="*/ 406 h 409"/>
                <a:gd name="T62" fmla="*/ 92 w 409"/>
                <a:gd name="T63" fmla="*/ 375 h 409"/>
                <a:gd name="T64" fmla="*/ 37 w 409"/>
                <a:gd name="T65" fmla="*/ 320 h 409"/>
                <a:gd name="T66" fmla="*/ 6 w 409"/>
                <a:gd name="T67" fmla="*/ 246 h 409"/>
                <a:gd name="T68" fmla="*/ 6 w 409"/>
                <a:gd name="T69" fmla="*/ 163 h 409"/>
                <a:gd name="T70" fmla="*/ 37 w 409"/>
                <a:gd name="T71" fmla="*/ 91 h 409"/>
                <a:gd name="T72" fmla="*/ 92 w 409"/>
                <a:gd name="T73" fmla="*/ 36 h 409"/>
                <a:gd name="T74" fmla="*/ 164 w 409"/>
                <a:gd name="T75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09" h="409">
                  <a:moveTo>
                    <a:pt x="150" y="330"/>
                  </a:moveTo>
                  <a:lnTo>
                    <a:pt x="157" y="357"/>
                  </a:lnTo>
                  <a:lnTo>
                    <a:pt x="255" y="357"/>
                  </a:lnTo>
                  <a:lnTo>
                    <a:pt x="262" y="330"/>
                  </a:lnTo>
                  <a:lnTo>
                    <a:pt x="150" y="330"/>
                  </a:lnTo>
                  <a:close/>
                  <a:moveTo>
                    <a:pt x="270" y="253"/>
                  </a:moveTo>
                  <a:lnTo>
                    <a:pt x="269" y="285"/>
                  </a:lnTo>
                  <a:lnTo>
                    <a:pt x="267" y="316"/>
                  </a:lnTo>
                  <a:lnTo>
                    <a:pt x="267" y="320"/>
                  </a:lnTo>
                  <a:lnTo>
                    <a:pt x="306" y="339"/>
                  </a:lnTo>
                  <a:lnTo>
                    <a:pt x="312" y="268"/>
                  </a:lnTo>
                  <a:lnTo>
                    <a:pt x="270" y="253"/>
                  </a:lnTo>
                  <a:close/>
                  <a:moveTo>
                    <a:pt x="141" y="251"/>
                  </a:moveTo>
                  <a:lnTo>
                    <a:pt x="100" y="270"/>
                  </a:lnTo>
                  <a:lnTo>
                    <a:pt x="98" y="339"/>
                  </a:lnTo>
                  <a:lnTo>
                    <a:pt x="145" y="321"/>
                  </a:lnTo>
                  <a:lnTo>
                    <a:pt x="143" y="287"/>
                  </a:lnTo>
                  <a:lnTo>
                    <a:pt x="141" y="251"/>
                  </a:lnTo>
                  <a:close/>
                  <a:moveTo>
                    <a:pt x="167" y="100"/>
                  </a:moveTo>
                  <a:lnTo>
                    <a:pt x="157" y="131"/>
                  </a:lnTo>
                  <a:lnTo>
                    <a:pt x="150" y="167"/>
                  </a:lnTo>
                  <a:lnTo>
                    <a:pt x="147" y="206"/>
                  </a:lnTo>
                  <a:lnTo>
                    <a:pt x="145" y="251"/>
                  </a:lnTo>
                  <a:lnTo>
                    <a:pt x="147" y="287"/>
                  </a:lnTo>
                  <a:lnTo>
                    <a:pt x="148" y="321"/>
                  </a:lnTo>
                  <a:lnTo>
                    <a:pt x="150" y="327"/>
                  </a:lnTo>
                  <a:lnTo>
                    <a:pt x="262" y="327"/>
                  </a:lnTo>
                  <a:lnTo>
                    <a:pt x="263" y="316"/>
                  </a:lnTo>
                  <a:lnTo>
                    <a:pt x="265" y="285"/>
                  </a:lnTo>
                  <a:lnTo>
                    <a:pt x="267" y="253"/>
                  </a:lnTo>
                  <a:lnTo>
                    <a:pt x="267" y="251"/>
                  </a:lnTo>
                  <a:lnTo>
                    <a:pt x="265" y="206"/>
                  </a:lnTo>
                  <a:lnTo>
                    <a:pt x="260" y="167"/>
                  </a:lnTo>
                  <a:lnTo>
                    <a:pt x="253" y="131"/>
                  </a:lnTo>
                  <a:lnTo>
                    <a:pt x="244" y="100"/>
                  </a:lnTo>
                  <a:lnTo>
                    <a:pt x="167" y="100"/>
                  </a:lnTo>
                  <a:close/>
                  <a:moveTo>
                    <a:pt x="205" y="52"/>
                  </a:moveTo>
                  <a:lnTo>
                    <a:pt x="191" y="58"/>
                  </a:lnTo>
                  <a:lnTo>
                    <a:pt x="177" y="72"/>
                  </a:lnTo>
                  <a:lnTo>
                    <a:pt x="167" y="96"/>
                  </a:lnTo>
                  <a:lnTo>
                    <a:pt x="244" y="96"/>
                  </a:lnTo>
                  <a:lnTo>
                    <a:pt x="232" y="72"/>
                  </a:lnTo>
                  <a:lnTo>
                    <a:pt x="220" y="58"/>
                  </a:lnTo>
                  <a:lnTo>
                    <a:pt x="205" y="52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6" y="17"/>
                  </a:lnTo>
                  <a:lnTo>
                    <a:pt x="320" y="36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4" y="125"/>
                  </a:lnTo>
                  <a:lnTo>
                    <a:pt x="406" y="163"/>
                  </a:lnTo>
                  <a:lnTo>
                    <a:pt x="409" y="204"/>
                  </a:lnTo>
                  <a:lnTo>
                    <a:pt x="406" y="246"/>
                  </a:lnTo>
                  <a:lnTo>
                    <a:pt x="394" y="285"/>
                  </a:lnTo>
                  <a:lnTo>
                    <a:pt x="375" y="320"/>
                  </a:lnTo>
                  <a:lnTo>
                    <a:pt x="349" y="349"/>
                  </a:lnTo>
                  <a:lnTo>
                    <a:pt x="320" y="375"/>
                  </a:lnTo>
                  <a:lnTo>
                    <a:pt x="286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4" y="406"/>
                  </a:lnTo>
                  <a:lnTo>
                    <a:pt x="126" y="394"/>
                  </a:lnTo>
                  <a:lnTo>
                    <a:pt x="92" y="375"/>
                  </a:lnTo>
                  <a:lnTo>
                    <a:pt x="61" y="349"/>
                  </a:lnTo>
                  <a:lnTo>
                    <a:pt x="37" y="320"/>
                  </a:lnTo>
                  <a:lnTo>
                    <a:pt x="18" y="285"/>
                  </a:lnTo>
                  <a:lnTo>
                    <a:pt x="6" y="246"/>
                  </a:lnTo>
                  <a:lnTo>
                    <a:pt x="0" y="204"/>
                  </a:lnTo>
                  <a:lnTo>
                    <a:pt x="6" y="163"/>
                  </a:lnTo>
                  <a:lnTo>
                    <a:pt x="18" y="125"/>
                  </a:lnTo>
                  <a:lnTo>
                    <a:pt x="37" y="91"/>
                  </a:lnTo>
                  <a:lnTo>
                    <a:pt x="61" y="60"/>
                  </a:lnTo>
                  <a:lnTo>
                    <a:pt x="92" y="36"/>
                  </a:lnTo>
                  <a:lnTo>
                    <a:pt x="126" y="17"/>
                  </a:lnTo>
                  <a:lnTo>
                    <a:pt x="164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554" name="TextBox 1553"/>
          <p:cNvSpPr txBox="1"/>
          <p:nvPr/>
        </p:nvSpPr>
        <p:spPr>
          <a:xfrm>
            <a:off x="2074552" y="564097"/>
            <a:ext cx="3772186" cy="218521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8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扁平化</a:t>
            </a:r>
            <a:endParaRPr lang="en-US" altLang="zh-CN" sz="8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4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常用</a:t>
            </a:r>
            <a:r>
              <a:rPr lang="en-US" altLang="zh-CN" sz="4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4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图标</a:t>
            </a:r>
          </a:p>
        </p:txBody>
      </p:sp>
    </p:spTree>
    <p:extLst>
      <p:ext uri="{BB962C8B-B14F-4D97-AF65-F5344CB8AC3E}">
        <p14:creationId xmlns:p14="http://schemas.microsoft.com/office/powerpoint/2010/main" val="6961116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/>
          </p:cNvSpPr>
          <p:nvPr/>
        </p:nvSpPr>
        <p:spPr bwMode="auto">
          <a:xfrm>
            <a:off x="2509764" y="3870662"/>
            <a:ext cx="901017" cy="572176"/>
          </a:xfrm>
          <a:custGeom>
            <a:avLst/>
            <a:gdLst>
              <a:gd name="T0" fmla="*/ 14 w 274"/>
              <a:gd name="T1" fmla="*/ 0 h 173"/>
              <a:gd name="T2" fmla="*/ 260 w 274"/>
              <a:gd name="T3" fmla="*/ 0 h 173"/>
              <a:gd name="T4" fmla="*/ 265 w 274"/>
              <a:gd name="T5" fmla="*/ 0 h 173"/>
              <a:gd name="T6" fmla="*/ 269 w 274"/>
              <a:gd name="T7" fmla="*/ 2 h 173"/>
              <a:gd name="T8" fmla="*/ 272 w 274"/>
              <a:gd name="T9" fmla="*/ 5 h 173"/>
              <a:gd name="T10" fmla="*/ 274 w 274"/>
              <a:gd name="T11" fmla="*/ 8 h 173"/>
              <a:gd name="T12" fmla="*/ 274 w 274"/>
              <a:gd name="T13" fmla="*/ 12 h 173"/>
              <a:gd name="T14" fmla="*/ 274 w 274"/>
              <a:gd name="T15" fmla="*/ 161 h 173"/>
              <a:gd name="T16" fmla="*/ 274 w 274"/>
              <a:gd name="T17" fmla="*/ 167 h 173"/>
              <a:gd name="T18" fmla="*/ 270 w 274"/>
              <a:gd name="T19" fmla="*/ 170 h 173"/>
              <a:gd name="T20" fmla="*/ 265 w 274"/>
              <a:gd name="T21" fmla="*/ 173 h 173"/>
              <a:gd name="T22" fmla="*/ 260 w 274"/>
              <a:gd name="T23" fmla="*/ 173 h 173"/>
              <a:gd name="T24" fmla="*/ 14 w 274"/>
              <a:gd name="T25" fmla="*/ 173 h 173"/>
              <a:gd name="T26" fmla="*/ 11 w 274"/>
              <a:gd name="T27" fmla="*/ 173 h 173"/>
              <a:gd name="T28" fmla="*/ 7 w 274"/>
              <a:gd name="T29" fmla="*/ 172 h 173"/>
              <a:gd name="T30" fmla="*/ 4 w 274"/>
              <a:gd name="T31" fmla="*/ 168 h 173"/>
              <a:gd name="T32" fmla="*/ 2 w 274"/>
              <a:gd name="T33" fmla="*/ 165 h 173"/>
              <a:gd name="T34" fmla="*/ 0 w 274"/>
              <a:gd name="T35" fmla="*/ 161 h 173"/>
              <a:gd name="T36" fmla="*/ 0 w 274"/>
              <a:gd name="T37" fmla="*/ 12 h 173"/>
              <a:gd name="T38" fmla="*/ 2 w 274"/>
              <a:gd name="T39" fmla="*/ 7 h 173"/>
              <a:gd name="T40" fmla="*/ 6 w 274"/>
              <a:gd name="T41" fmla="*/ 3 h 173"/>
              <a:gd name="T42" fmla="*/ 9 w 274"/>
              <a:gd name="T43" fmla="*/ 0 h 173"/>
              <a:gd name="T44" fmla="*/ 14 w 274"/>
              <a:gd name="T45" fmla="*/ 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74" h="173">
                <a:moveTo>
                  <a:pt x="14" y="0"/>
                </a:moveTo>
                <a:lnTo>
                  <a:pt x="260" y="0"/>
                </a:lnTo>
                <a:lnTo>
                  <a:pt x="265" y="0"/>
                </a:lnTo>
                <a:lnTo>
                  <a:pt x="269" y="2"/>
                </a:lnTo>
                <a:lnTo>
                  <a:pt x="272" y="5"/>
                </a:lnTo>
                <a:lnTo>
                  <a:pt x="274" y="8"/>
                </a:lnTo>
                <a:lnTo>
                  <a:pt x="274" y="12"/>
                </a:lnTo>
                <a:lnTo>
                  <a:pt x="274" y="161"/>
                </a:lnTo>
                <a:lnTo>
                  <a:pt x="274" y="167"/>
                </a:lnTo>
                <a:lnTo>
                  <a:pt x="270" y="170"/>
                </a:lnTo>
                <a:lnTo>
                  <a:pt x="265" y="173"/>
                </a:lnTo>
                <a:lnTo>
                  <a:pt x="260" y="173"/>
                </a:lnTo>
                <a:lnTo>
                  <a:pt x="14" y="173"/>
                </a:lnTo>
                <a:lnTo>
                  <a:pt x="11" y="173"/>
                </a:lnTo>
                <a:lnTo>
                  <a:pt x="7" y="172"/>
                </a:lnTo>
                <a:lnTo>
                  <a:pt x="4" y="168"/>
                </a:lnTo>
                <a:lnTo>
                  <a:pt x="2" y="165"/>
                </a:lnTo>
                <a:lnTo>
                  <a:pt x="0" y="161"/>
                </a:lnTo>
                <a:lnTo>
                  <a:pt x="0" y="12"/>
                </a:lnTo>
                <a:lnTo>
                  <a:pt x="2" y="7"/>
                </a:lnTo>
                <a:lnTo>
                  <a:pt x="6" y="3"/>
                </a:lnTo>
                <a:lnTo>
                  <a:pt x="9" y="0"/>
                </a:lnTo>
                <a:lnTo>
                  <a:pt x="1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8"/>
          <p:cNvSpPr>
            <a:spLocks noEditPoints="1"/>
          </p:cNvSpPr>
          <p:nvPr/>
        </p:nvSpPr>
        <p:spPr bwMode="auto">
          <a:xfrm>
            <a:off x="2305882" y="3528672"/>
            <a:ext cx="1348238" cy="1341657"/>
          </a:xfrm>
          <a:custGeom>
            <a:avLst/>
            <a:gdLst>
              <a:gd name="T0" fmla="*/ 56 w 409"/>
              <a:gd name="T1" fmla="*/ 86 h 407"/>
              <a:gd name="T2" fmla="*/ 48 w 409"/>
              <a:gd name="T3" fmla="*/ 94 h 407"/>
              <a:gd name="T4" fmla="*/ 46 w 409"/>
              <a:gd name="T5" fmla="*/ 283 h 407"/>
              <a:gd name="T6" fmla="*/ 51 w 409"/>
              <a:gd name="T7" fmla="*/ 294 h 407"/>
              <a:gd name="T8" fmla="*/ 61 w 409"/>
              <a:gd name="T9" fmla="*/ 299 h 407"/>
              <a:gd name="T10" fmla="*/ 156 w 409"/>
              <a:gd name="T11" fmla="*/ 302 h 407"/>
              <a:gd name="T12" fmla="*/ 156 w 409"/>
              <a:gd name="T13" fmla="*/ 326 h 407"/>
              <a:gd name="T14" fmla="*/ 116 w 409"/>
              <a:gd name="T15" fmla="*/ 354 h 407"/>
              <a:gd name="T16" fmla="*/ 240 w 409"/>
              <a:gd name="T17" fmla="*/ 326 h 407"/>
              <a:gd name="T18" fmla="*/ 240 w 409"/>
              <a:gd name="T19" fmla="*/ 302 h 407"/>
              <a:gd name="T20" fmla="*/ 335 w 409"/>
              <a:gd name="T21" fmla="*/ 299 h 407"/>
              <a:gd name="T22" fmla="*/ 347 w 409"/>
              <a:gd name="T23" fmla="*/ 294 h 407"/>
              <a:gd name="T24" fmla="*/ 350 w 409"/>
              <a:gd name="T25" fmla="*/ 283 h 407"/>
              <a:gd name="T26" fmla="*/ 349 w 409"/>
              <a:gd name="T27" fmla="*/ 94 h 407"/>
              <a:gd name="T28" fmla="*/ 342 w 409"/>
              <a:gd name="T29" fmla="*/ 86 h 407"/>
              <a:gd name="T30" fmla="*/ 61 w 409"/>
              <a:gd name="T31" fmla="*/ 84 h 407"/>
              <a:gd name="T32" fmla="*/ 245 w 409"/>
              <a:gd name="T33" fmla="*/ 3 h 407"/>
              <a:gd name="T34" fmla="*/ 318 w 409"/>
              <a:gd name="T35" fmla="*/ 34 h 407"/>
              <a:gd name="T36" fmla="*/ 374 w 409"/>
              <a:gd name="T37" fmla="*/ 89 h 407"/>
              <a:gd name="T38" fmla="*/ 404 w 409"/>
              <a:gd name="T39" fmla="*/ 163 h 407"/>
              <a:gd name="T40" fmla="*/ 404 w 409"/>
              <a:gd name="T41" fmla="*/ 244 h 407"/>
              <a:gd name="T42" fmla="*/ 374 w 409"/>
              <a:gd name="T43" fmla="*/ 318 h 407"/>
              <a:gd name="T44" fmla="*/ 318 w 409"/>
              <a:gd name="T45" fmla="*/ 373 h 407"/>
              <a:gd name="T46" fmla="*/ 245 w 409"/>
              <a:gd name="T47" fmla="*/ 404 h 407"/>
              <a:gd name="T48" fmla="*/ 163 w 409"/>
              <a:gd name="T49" fmla="*/ 404 h 407"/>
              <a:gd name="T50" fmla="*/ 89 w 409"/>
              <a:gd name="T51" fmla="*/ 373 h 407"/>
              <a:gd name="T52" fmla="*/ 34 w 409"/>
              <a:gd name="T53" fmla="*/ 318 h 407"/>
              <a:gd name="T54" fmla="*/ 3 w 409"/>
              <a:gd name="T55" fmla="*/ 244 h 407"/>
              <a:gd name="T56" fmla="*/ 3 w 409"/>
              <a:gd name="T57" fmla="*/ 163 h 407"/>
              <a:gd name="T58" fmla="*/ 34 w 409"/>
              <a:gd name="T59" fmla="*/ 89 h 407"/>
              <a:gd name="T60" fmla="*/ 89 w 409"/>
              <a:gd name="T61" fmla="*/ 34 h 407"/>
              <a:gd name="T62" fmla="*/ 163 w 409"/>
              <a:gd name="T63" fmla="*/ 3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09" h="407">
                <a:moveTo>
                  <a:pt x="61" y="84"/>
                </a:moveTo>
                <a:lnTo>
                  <a:pt x="56" y="86"/>
                </a:lnTo>
                <a:lnTo>
                  <a:pt x="51" y="89"/>
                </a:lnTo>
                <a:lnTo>
                  <a:pt x="48" y="94"/>
                </a:lnTo>
                <a:lnTo>
                  <a:pt x="46" y="99"/>
                </a:lnTo>
                <a:lnTo>
                  <a:pt x="46" y="283"/>
                </a:lnTo>
                <a:lnTo>
                  <a:pt x="48" y="290"/>
                </a:lnTo>
                <a:lnTo>
                  <a:pt x="51" y="294"/>
                </a:lnTo>
                <a:lnTo>
                  <a:pt x="56" y="297"/>
                </a:lnTo>
                <a:lnTo>
                  <a:pt x="61" y="299"/>
                </a:lnTo>
                <a:lnTo>
                  <a:pt x="156" y="299"/>
                </a:lnTo>
                <a:lnTo>
                  <a:pt x="156" y="302"/>
                </a:lnTo>
                <a:lnTo>
                  <a:pt x="156" y="325"/>
                </a:lnTo>
                <a:lnTo>
                  <a:pt x="156" y="326"/>
                </a:lnTo>
                <a:lnTo>
                  <a:pt x="156" y="326"/>
                </a:lnTo>
                <a:lnTo>
                  <a:pt x="116" y="354"/>
                </a:lnTo>
                <a:lnTo>
                  <a:pt x="281" y="354"/>
                </a:lnTo>
                <a:lnTo>
                  <a:pt x="240" y="326"/>
                </a:lnTo>
                <a:lnTo>
                  <a:pt x="240" y="325"/>
                </a:lnTo>
                <a:lnTo>
                  <a:pt x="240" y="302"/>
                </a:lnTo>
                <a:lnTo>
                  <a:pt x="240" y="299"/>
                </a:lnTo>
                <a:lnTo>
                  <a:pt x="335" y="299"/>
                </a:lnTo>
                <a:lnTo>
                  <a:pt x="342" y="297"/>
                </a:lnTo>
                <a:lnTo>
                  <a:pt x="347" y="294"/>
                </a:lnTo>
                <a:lnTo>
                  <a:pt x="349" y="290"/>
                </a:lnTo>
                <a:lnTo>
                  <a:pt x="350" y="283"/>
                </a:lnTo>
                <a:lnTo>
                  <a:pt x="350" y="99"/>
                </a:lnTo>
                <a:lnTo>
                  <a:pt x="349" y="94"/>
                </a:lnTo>
                <a:lnTo>
                  <a:pt x="347" y="89"/>
                </a:lnTo>
                <a:lnTo>
                  <a:pt x="342" y="86"/>
                </a:lnTo>
                <a:lnTo>
                  <a:pt x="335" y="84"/>
                </a:lnTo>
                <a:lnTo>
                  <a:pt x="61" y="84"/>
                </a:lnTo>
                <a:close/>
                <a:moveTo>
                  <a:pt x="204" y="0"/>
                </a:moveTo>
                <a:lnTo>
                  <a:pt x="245" y="3"/>
                </a:lnTo>
                <a:lnTo>
                  <a:pt x="283" y="15"/>
                </a:lnTo>
                <a:lnTo>
                  <a:pt x="318" y="34"/>
                </a:lnTo>
                <a:lnTo>
                  <a:pt x="349" y="58"/>
                </a:lnTo>
                <a:lnTo>
                  <a:pt x="374" y="89"/>
                </a:lnTo>
                <a:lnTo>
                  <a:pt x="391" y="123"/>
                </a:lnTo>
                <a:lnTo>
                  <a:pt x="404" y="163"/>
                </a:lnTo>
                <a:lnTo>
                  <a:pt x="409" y="204"/>
                </a:lnTo>
                <a:lnTo>
                  <a:pt x="404" y="244"/>
                </a:lnTo>
                <a:lnTo>
                  <a:pt x="391" y="283"/>
                </a:lnTo>
                <a:lnTo>
                  <a:pt x="374" y="318"/>
                </a:lnTo>
                <a:lnTo>
                  <a:pt x="349" y="349"/>
                </a:lnTo>
                <a:lnTo>
                  <a:pt x="318" y="373"/>
                </a:lnTo>
                <a:lnTo>
                  <a:pt x="283" y="392"/>
                </a:lnTo>
                <a:lnTo>
                  <a:pt x="245" y="404"/>
                </a:lnTo>
                <a:lnTo>
                  <a:pt x="204" y="407"/>
                </a:lnTo>
                <a:lnTo>
                  <a:pt x="163" y="404"/>
                </a:lnTo>
                <a:lnTo>
                  <a:pt x="125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5" y="283"/>
                </a:lnTo>
                <a:lnTo>
                  <a:pt x="3" y="244"/>
                </a:lnTo>
                <a:lnTo>
                  <a:pt x="0" y="204"/>
                </a:lnTo>
                <a:lnTo>
                  <a:pt x="3" y="163"/>
                </a:lnTo>
                <a:lnTo>
                  <a:pt x="15" y="123"/>
                </a:lnTo>
                <a:lnTo>
                  <a:pt x="34" y="89"/>
                </a:lnTo>
                <a:lnTo>
                  <a:pt x="60" y="58"/>
                </a:lnTo>
                <a:lnTo>
                  <a:pt x="89" y="34"/>
                </a:lnTo>
                <a:lnTo>
                  <a:pt x="125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864910" y="4462571"/>
            <a:ext cx="197303" cy="19728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15"/>
          <p:cNvSpPr>
            <a:spLocks noEditPoints="1"/>
          </p:cNvSpPr>
          <p:nvPr/>
        </p:nvSpPr>
        <p:spPr bwMode="auto">
          <a:xfrm>
            <a:off x="8527496" y="391850"/>
            <a:ext cx="1341660" cy="1348232"/>
          </a:xfrm>
          <a:custGeom>
            <a:avLst/>
            <a:gdLst>
              <a:gd name="T0" fmla="*/ 282 w 409"/>
              <a:gd name="T1" fmla="*/ 218 h 409"/>
              <a:gd name="T2" fmla="*/ 272 w 409"/>
              <a:gd name="T3" fmla="*/ 235 h 409"/>
              <a:gd name="T4" fmla="*/ 277 w 409"/>
              <a:gd name="T5" fmla="*/ 328 h 409"/>
              <a:gd name="T6" fmla="*/ 296 w 409"/>
              <a:gd name="T7" fmla="*/ 338 h 409"/>
              <a:gd name="T8" fmla="*/ 313 w 409"/>
              <a:gd name="T9" fmla="*/ 328 h 409"/>
              <a:gd name="T10" fmla="*/ 318 w 409"/>
              <a:gd name="T11" fmla="*/ 235 h 409"/>
              <a:gd name="T12" fmla="*/ 308 w 409"/>
              <a:gd name="T13" fmla="*/ 218 h 409"/>
              <a:gd name="T14" fmla="*/ 114 w 409"/>
              <a:gd name="T15" fmla="*/ 213 h 409"/>
              <a:gd name="T16" fmla="*/ 95 w 409"/>
              <a:gd name="T17" fmla="*/ 223 h 409"/>
              <a:gd name="T18" fmla="*/ 91 w 409"/>
              <a:gd name="T19" fmla="*/ 314 h 409"/>
              <a:gd name="T20" fmla="*/ 100 w 409"/>
              <a:gd name="T21" fmla="*/ 333 h 409"/>
              <a:gd name="T22" fmla="*/ 121 w 409"/>
              <a:gd name="T23" fmla="*/ 337 h 409"/>
              <a:gd name="T24" fmla="*/ 134 w 409"/>
              <a:gd name="T25" fmla="*/ 323 h 409"/>
              <a:gd name="T26" fmla="*/ 134 w 409"/>
              <a:gd name="T27" fmla="*/ 228 h 409"/>
              <a:gd name="T28" fmla="*/ 121 w 409"/>
              <a:gd name="T29" fmla="*/ 214 h 409"/>
              <a:gd name="T30" fmla="*/ 176 w 409"/>
              <a:gd name="T31" fmla="*/ 75 h 409"/>
              <a:gd name="T32" fmla="*/ 109 w 409"/>
              <a:gd name="T33" fmla="*/ 101 h 409"/>
              <a:gd name="T34" fmla="*/ 79 w 409"/>
              <a:gd name="T35" fmla="*/ 134 h 409"/>
              <a:gd name="T36" fmla="*/ 74 w 409"/>
              <a:gd name="T37" fmla="*/ 149 h 409"/>
              <a:gd name="T38" fmla="*/ 71 w 409"/>
              <a:gd name="T39" fmla="*/ 184 h 409"/>
              <a:gd name="T40" fmla="*/ 64 w 409"/>
              <a:gd name="T41" fmla="*/ 247 h 409"/>
              <a:gd name="T42" fmla="*/ 62 w 409"/>
              <a:gd name="T43" fmla="*/ 275 h 409"/>
              <a:gd name="T44" fmla="*/ 86 w 409"/>
              <a:gd name="T45" fmla="*/ 311 h 409"/>
              <a:gd name="T46" fmla="*/ 78 w 409"/>
              <a:gd name="T47" fmla="*/ 244 h 409"/>
              <a:gd name="T48" fmla="*/ 78 w 409"/>
              <a:gd name="T49" fmla="*/ 194 h 409"/>
              <a:gd name="T50" fmla="*/ 97 w 409"/>
              <a:gd name="T51" fmla="*/ 158 h 409"/>
              <a:gd name="T52" fmla="*/ 103 w 409"/>
              <a:gd name="T53" fmla="*/ 142 h 409"/>
              <a:gd name="T54" fmla="*/ 134 w 409"/>
              <a:gd name="T55" fmla="*/ 115 h 409"/>
              <a:gd name="T56" fmla="*/ 208 w 409"/>
              <a:gd name="T57" fmla="*/ 98 h 409"/>
              <a:gd name="T58" fmla="*/ 279 w 409"/>
              <a:gd name="T59" fmla="*/ 111 h 409"/>
              <a:gd name="T60" fmla="*/ 304 w 409"/>
              <a:gd name="T61" fmla="*/ 137 h 409"/>
              <a:gd name="T62" fmla="*/ 310 w 409"/>
              <a:gd name="T63" fmla="*/ 151 h 409"/>
              <a:gd name="T64" fmla="*/ 323 w 409"/>
              <a:gd name="T65" fmla="*/ 156 h 409"/>
              <a:gd name="T66" fmla="*/ 335 w 409"/>
              <a:gd name="T67" fmla="*/ 208 h 409"/>
              <a:gd name="T68" fmla="*/ 332 w 409"/>
              <a:gd name="T69" fmla="*/ 244 h 409"/>
              <a:gd name="T70" fmla="*/ 322 w 409"/>
              <a:gd name="T71" fmla="*/ 311 h 409"/>
              <a:gd name="T72" fmla="*/ 347 w 409"/>
              <a:gd name="T73" fmla="*/ 275 h 409"/>
              <a:gd name="T74" fmla="*/ 344 w 409"/>
              <a:gd name="T75" fmla="*/ 245 h 409"/>
              <a:gd name="T76" fmla="*/ 341 w 409"/>
              <a:gd name="T77" fmla="*/ 178 h 409"/>
              <a:gd name="T78" fmla="*/ 334 w 409"/>
              <a:gd name="T79" fmla="*/ 141 h 409"/>
              <a:gd name="T80" fmla="*/ 325 w 409"/>
              <a:gd name="T81" fmla="*/ 122 h 409"/>
              <a:gd name="T82" fmla="*/ 289 w 409"/>
              <a:gd name="T83" fmla="*/ 89 h 409"/>
              <a:gd name="T84" fmla="*/ 208 w 409"/>
              <a:gd name="T85" fmla="*/ 72 h 409"/>
              <a:gd name="T86" fmla="*/ 284 w 409"/>
              <a:gd name="T87" fmla="*/ 17 h 409"/>
              <a:gd name="T88" fmla="*/ 373 w 409"/>
              <a:gd name="T89" fmla="*/ 91 h 409"/>
              <a:gd name="T90" fmla="*/ 409 w 409"/>
              <a:gd name="T91" fmla="*/ 204 h 409"/>
              <a:gd name="T92" fmla="*/ 373 w 409"/>
              <a:gd name="T93" fmla="*/ 319 h 409"/>
              <a:gd name="T94" fmla="*/ 284 w 409"/>
              <a:gd name="T95" fmla="*/ 393 h 409"/>
              <a:gd name="T96" fmla="*/ 164 w 409"/>
              <a:gd name="T97" fmla="*/ 405 h 409"/>
              <a:gd name="T98" fmla="*/ 59 w 409"/>
              <a:gd name="T99" fmla="*/ 349 h 409"/>
              <a:gd name="T100" fmla="*/ 4 w 409"/>
              <a:gd name="T101" fmla="*/ 245 h 409"/>
              <a:gd name="T102" fmla="*/ 16 w 409"/>
              <a:gd name="T103" fmla="*/ 125 h 409"/>
              <a:gd name="T104" fmla="*/ 90 w 409"/>
              <a:gd name="T105" fmla="*/ 36 h 409"/>
              <a:gd name="T106" fmla="*/ 205 w 409"/>
              <a:gd name="T107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09" h="409">
                <a:moveTo>
                  <a:pt x="296" y="213"/>
                </a:moveTo>
                <a:lnTo>
                  <a:pt x="287" y="214"/>
                </a:lnTo>
                <a:lnTo>
                  <a:pt x="282" y="218"/>
                </a:lnTo>
                <a:lnTo>
                  <a:pt x="277" y="223"/>
                </a:lnTo>
                <a:lnTo>
                  <a:pt x="274" y="228"/>
                </a:lnTo>
                <a:lnTo>
                  <a:pt x="272" y="235"/>
                </a:lnTo>
                <a:lnTo>
                  <a:pt x="272" y="314"/>
                </a:lnTo>
                <a:lnTo>
                  <a:pt x="274" y="323"/>
                </a:lnTo>
                <a:lnTo>
                  <a:pt x="277" y="328"/>
                </a:lnTo>
                <a:lnTo>
                  <a:pt x="282" y="333"/>
                </a:lnTo>
                <a:lnTo>
                  <a:pt x="287" y="337"/>
                </a:lnTo>
                <a:lnTo>
                  <a:pt x="296" y="338"/>
                </a:lnTo>
                <a:lnTo>
                  <a:pt x="303" y="337"/>
                </a:lnTo>
                <a:lnTo>
                  <a:pt x="308" y="333"/>
                </a:lnTo>
                <a:lnTo>
                  <a:pt x="313" y="328"/>
                </a:lnTo>
                <a:lnTo>
                  <a:pt x="317" y="323"/>
                </a:lnTo>
                <a:lnTo>
                  <a:pt x="318" y="314"/>
                </a:lnTo>
                <a:lnTo>
                  <a:pt x="318" y="235"/>
                </a:lnTo>
                <a:lnTo>
                  <a:pt x="317" y="228"/>
                </a:lnTo>
                <a:lnTo>
                  <a:pt x="313" y="223"/>
                </a:lnTo>
                <a:lnTo>
                  <a:pt x="308" y="218"/>
                </a:lnTo>
                <a:lnTo>
                  <a:pt x="303" y="214"/>
                </a:lnTo>
                <a:lnTo>
                  <a:pt x="296" y="213"/>
                </a:lnTo>
                <a:close/>
                <a:moveTo>
                  <a:pt x="114" y="213"/>
                </a:moveTo>
                <a:lnTo>
                  <a:pt x="107" y="214"/>
                </a:lnTo>
                <a:lnTo>
                  <a:pt x="100" y="218"/>
                </a:lnTo>
                <a:lnTo>
                  <a:pt x="95" y="223"/>
                </a:lnTo>
                <a:lnTo>
                  <a:pt x="91" y="228"/>
                </a:lnTo>
                <a:lnTo>
                  <a:pt x="91" y="235"/>
                </a:lnTo>
                <a:lnTo>
                  <a:pt x="91" y="314"/>
                </a:lnTo>
                <a:lnTo>
                  <a:pt x="91" y="323"/>
                </a:lnTo>
                <a:lnTo>
                  <a:pt x="95" y="328"/>
                </a:lnTo>
                <a:lnTo>
                  <a:pt x="100" y="333"/>
                </a:lnTo>
                <a:lnTo>
                  <a:pt x="107" y="337"/>
                </a:lnTo>
                <a:lnTo>
                  <a:pt x="114" y="338"/>
                </a:lnTo>
                <a:lnTo>
                  <a:pt x="121" y="337"/>
                </a:lnTo>
                <a:lnTo>
                  <a:pt x="126" y="333"/>
                </a:lnTo>
                <a:lnTo>
                  <a:pt x="131" y="328"/>
                </a:lnTo>
                <a:lnTo>
                  <a:pt x="134" y="323"/>
                </a:lnTo>
                <a:lnTo>
                  <a:pt x="136" y="314"/>
                </a:lnTo>
                <a:lnTo>
                  <a:pt x="136" y="235"/>
                </a:lnTo>
                <a:lnTo>
                  <a:pt x="134" y="228"/>
                </a:lnTo>
                <a:lnTo>
                  <a:pt x="131" y="223"/>
                </a:lnTo>
                <a:lnTo>
                  <a:pt x="126" y="218"/>
                </a:lnTo>
                <a:lnTo>
                  <a:pt x="121" y="214"/>
                </a:lnTo>
                <a:lnTo>
                  <a:pt x="114" y="213"/>
                </a:lnTo>
                <a:close/>
                <a:moveTo>
                  <a:pt x="208" y="72"/>
                </a:moveTo>
                <a:lnTo>
                  <a:pt x="176" y="75"/>
                </a:lnTo>
                <a:lnTo>
                  <a:pt x="148" y="80"/>
                </a:lnTo>
                <a:lnTo>
                  <a:pt x="126" y="91"/>
                </a:lnTo>
                <a:lnTo>
                  <a:pt x="109" y="101"/>
                </a:lnTo>
                <a:lnTo>
                  <a:pt x="97" y="113"/>
                </a:lnTo>
                <a:lnTo>
                  <a:pt x="86" y="125"/>
                </a:lnTo>
                <a:lnTo>
                  <a:pt x="79" y="134"/>
                </a:lnTo>
                <a:lnTo>
                  <a:pt x="76" y="142"/>
                </a:lnTo>
                <a:lnTo>
                  <a:pt x="76" y="144"/>
                </a:lnTo>
                <a:lnTo>
                  <a:pt x="74" y="149"/>
                </a:lnTo>
                <a:lnTo>
                  <a:pt x="76" y="154"/>
                </a:lnTo>
                <a:lnTo>
                  <a:pt x="79" y="159"/>
                </a:lnTo>
                <a:lnTo>
                  <a:pt x="71" y="184"/>
                </a:lnTo>
                <a:lnTo>
                  <a:pt x="66" y="209"/>
                </a:lnTo>
                <a:lnTo>
                  <a:pt x="64" y="230"/>
                </a:lnTo>
                <a:lnTo>
                  <a:pt x="64" y="247"/>
                </a:lnTo>
                <a:lnTo>
                  <a:pt x="66" y="257"/>
                </a:lnTo>
                <a:lnTo>
                  <a:pt x="62" y="266"/>
                </a:lnTo>
                <a:lnTo>
                  <a:pt x="62" y="275"/>
                </a:lnTo>
                <a:lnTo>
                  <a:pt x="66" y="294"/>
                </a:lnTo>
                <a:lnTo>
                  <a:pt x="74" y="306"/>
                </a:lnTo>
                <a:lnTo>
                  <a:pt x="86" y="311"/>
                </a:lnTo>
                <a:lnTo>
                  <a:pt x="86" y="240"/>
                </a:lnTo>
                <a:lnTo>
                  <a:pt x="81" y="242"/>
                </a:lnTo>
                <a:lnTo>
                  <a:pt x="78" y="244"/>
                </a:lnTo>
                <a:lnTo>
                  <a:pt x="72" y="245"/>
                </a:lnTo>
                <a:lnTo>
                  <a:pt x="74" y="223"/>
                </a:lnTo>
                <a:lnTo>
                  <a:pt x="78" y="194"/>
                </a:lnTo>
                <a:lnTo>
                  <a:pt x="88" y="161"/>
                </a:lnTo>
                <a:lnTo>
                  <a:pt x="93" y="159"/>
                </a:lnTo>
                <a:lnTo>
                  <a:pt x="97" y="158"/>
                </a:lnTo>
                <a:lnTo>
                  <a:pt x="98" y="153"/>
                </a:lnTo>
                <a:lnTo>
                  <a:pt x="100" y="149"/>
                </a:lnTo>
                <a:lnTo>
                  <a:pt x="103" y="142"/>
                </a:lnTo>
                <a:lnTo>
                  <a:pt x="110" y="134"/>
                </a:lnTo>
                <a:lnTo>
                  <a:pt x="121" y="123"/>
                </a:lnTo>
                <a:lnTo>
                  <a:pt x="134" y="115"/>
                </a:lnTo>
                <a:lnTo>
                  <a:pt x="155" y="106"/>
                </a:lnTo>
                <a:lnTo>
                  <a:pt x="179" y="99"/>
                </a:lnTo>
                <a:lnTo>
                  <a:pt x="208" y="98"/>
                </a:lnTo>
                <a:lnTo>
                  <a:pt x="239" y="99"/>
                </a:lnTo>
                <a:lnTo>
                  <a:pt x="262" y="104"/>
                </a:lnTo>
                <a:lnTo>
                  <a:pt x="279" y="111"/>
                </a:lnTo>
                <a:lnTo>
                  <a:pt x="292" y="122"/>
                </a:lnTo>
                <a:lnTo>
                  <a:pt x="299" y="130"/>
                </a:lnTo>
                <a:lnTo>
                  <a:pt x="304" y="137"/>
                </a:lnTo>
                <a:lnTo>
                  <a:pt x="308" y="144"/>
                </a:lnTo>
                <a:lnTo>
                  <a:pt x="308" y="146"/>
                </a:lnTo>
                <a:lnTo>
                  <a:pt x="310" y="151"/>
                </a:lnTo>
                <a:lnTo>
                  <a:pt x="313" y="154"/>
                </a:lnTo>
                <a:lnTo>
                  <a:pt x="318" y="156"/>
                </a:lnTo>
                <a:lnTo>
                  <a:pt x="323" y="156"/>
                </a:lnTo>
                <a:lnTo>
                  <a:pt x="323" y="156"/>
                </a:lnTo>
                <a:lnTo>
                  <a:pt x="332" y="182"/>
                </a:lnTo>
                <a:lnTo>
                  <a:pt x="335" y="208"/>
                </a:lnTo>
                <a:lnTo>
                  <a:pt x="337" y="230"/>
                </a:lnTo>
                <a:lnTo>
                  <a:pt x="335" y="247"/>
                </a:lnTo>
                <a:lnTo>
                  <a:pt x="332" y="244"/>
                </a:lnTo>
                <a:lnTo>
                  <a:pt x="327" y="242"/>
                </a:lnTo>
                <a:lnTo>
                  <a:pt x="322" y="240"/>
                </a:lnTo>
                <a:lnTo>
                  <a:pt x="322" y="311"/>
                </a:lnTo>
                <a:lnTo>
                  <a:pt x="334" y="306"/>
                </a:lnTo>
                <a:lnTo>
                  <a:pt x="344" y="294"/>
                </a:lnTo>
                <a:lnTo>
                  <a:pt x="347" y="275"/>
                </a:lnTo>
                <a:lnTo>
                  <a:pt x="346" y="266"/>
                </a:lnTo>
                <a:lnTo>
                  <a:pt x="342" y="257"/>
                </a:lnTo>
                <a:lnTo>
                  <a:pt x="344" y="245"/>
                </a:lnTo>
                <a:lnTo>
                  <a:pt x="346" y="228"/>
                </a:lnTo>
                <a:lnTo>
                  <a:pt x="344" y="204"/>
                </a:lnTo>
                <a:lnTo>
                  <a:pt x="341" y="178"/>
                </a:lnTo>
                <a:lnTo>
                  <a:pt x="330" y="151"/>
                </a:lnTo>
                <a:lnTo>
                  <a:pt x="334" y="146"/>
                </a:lnTo>
                <a:lnTo>
                  <a:pt x="334" y="141"/>
                </a:lnTo>
                <a:lnTo>
                  <a:pt x="332" y="139"/>
                </a:lnTo>
                <a:lnTo>
                  <a:pt x="330" y="132"/>
                </a:lnTo>
                <a:lnTo>
                  <a:pt x="325" y="122"/>
                </a:lnTo>
                <a:lnTo>
                  <a:pt x="317" y="111"/>
                </a:lnTo>
                <a:lnTo>
                  <a:pt x="306" y="99"/>
                </a:lnTo>
                <a:lnTo>
                  <a:pt x="289" y="89"/>
                </a:lnTo>
                <a:lnTo>
                  <a:pt x="268" y="80"/>
                </a:lnTo>
                <a:lnTo>
                  <a:pt x="243" y="74"/>
                </a:lnTo>
                <a:lnTo>
                  <a:pt x="208" y="72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7"/>
                </a:lnTo>
                <a:lnTo>
                  <a:pt x="318" y="36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09" y="204"/>
                </a:lnTo>
                <a:lnTo>
                  <a:pt x="404" y="245"/>
                </a:lnTo>
                <a:lnTo>
                  <a:pt x="392" y="285"/>
                </a:lnTo>
                <a:lnTo>
                  <a:pt x="373" y="319"/>
                </a:lnTo>
                <a:lnTo>
                  <a:pt x="349" y="349"/>
                </a:lnTo>
                <a:lnTo>
                  <a:pt x="318" y="374"/>
                </a:lnTo>
                <a:lnTo>
                  <a:pt x="284" y="393"/>
                </a:lnTo>
                <a:lnTo>
                  <a:pt x="246" y="405"/>
                </a:lnTo>
                <a:lnTo>
                  <a:pt x="205" y="409"/>
                </a:lnTo>
                <a:lnTo>
                  <a:pt x="164" y="405"/>
                </a:lnTo>
                <a:lnTo>
                  <a:pt x="124" y="393"/>
                </a:lnTo>
                <a:lnTo>
                  <a:pt x="90" y="374"/>
                </a:lnTo>
                <a:lnTo>
                  <a:pt x="59" y="349"/>
                </a:lnTo>
                <a:lnTo>
                  <a:pt x="35" y="319"/>
                </a:lnTo>
                <a:lnTo>
                  <a:pt x="16" y="285"/>
                </a:lnTo>
                <a:lnTo>
                  <a:pt x="4" y="245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91"/>
                </a:lnTo>
                <a:lnTo>
                  <a:pt x="59" y="60"/>
                </a:lnTo>
                <a:lnTo>
                  <a:pt x="90" y="36"/>
                </a:lnTo>
                <a:lnTo>
                  <a:pt x="124" y="17"/>
                </a:lnTo>
                <a:lnTo>
                  <a:pt x="164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65"/>
          <p:cNvSpPr>
            <a:spLocks noEditPoints="1"/>
          </p:cNvSpPr>
          <p:nvPr/>
        </p:nvSpPr>
        <p:spPr bwMode="auto">
          <a:xfrm>
            <a:off x="2404536" y="424733"/>
            <a:ext cx="1341660" cy="1341657"/>
          </a:xfrm>
          <a:custGeom>
            <a:avLst/>
            <a:gdLst>
              <a:gd name="T0" fmla="*/ 307 w 409"/>
              <a:gd name="T1" fmla="*/ 236 h 409"/>
              <a:gd name="T2" fmla="*/ 297 w 409"/>
              <a:gd name="T3" fmla="*/ 255 h 409"/>
              <a:gd name="T4" fmla="*/ 307 w 409"/>
              <a:gd name="T5" fmla="*/ 275 h 409"/>
              <a:gd name="T6" fmla="*/ 330 w 409"/>
              <a:gd name="T7" fmla="*/ 279 h 409"/>
              <a:gd name="T8" fmla="*/ 345 w 409"/>
              <a:gd name="T9" fmla="*/ 263 h 409"/>
              <a:gd name="T10" fmla="*/ 342 w 409"/>
              <a:gd name="T11" fmla="*/ 241 h 409"/>
              <a:gd name="T12" fmla="*/ 323 w 409"/>
              <a:gd name="T13" fmla="*/ 231 h 409"/>
              <a:gd name="T14" fmla="*/ 142 w 409"/>
              <a:gd name="T15" fmla="*/ 234 h 409"/>
              <a:gd name="T16" fmla="*/ 132 w 409"/>
              <a:gd name="T17" fmla="*/ 251 h 409"/>
              <a:gd name="T18" fmla="*/ 137 w 409"/>
              <a:gd name="T19" fmla="*/ 270 h 409"/>
              <a:gd name="T20" fmla="*/ 156 w 409"/>
              <a:gd name="T21" fmla="*/ 280 h 409"/>
              <a:gd name="T22" fmla="*/ 177 w 409"/>
              <a:gd name="T23" fmla="*/ 270 h 409"/>
              <a:gd name="T24" fmla="*/ 180 w 409"/>
              <a:gd name="T25" fmla="*/ 251 h 409"/>
              <a:gd name="T26" fmla="*/ 170 w 409"/>
              <a:gd name="T27" fmla="*/ 234 h 409"/>
              <a:gd name="T28" fmla="*/ 156 w 409"/>
              <a:gd name="T29" fmla="*/ 231 h 409"/>
              <a:gd name="T30" fmla="*/ 130 w 409"/>
              <a:gd name="T31" fmla="*/ 251 h 409"/>
              <a:gd name="T32" fmla="*/ 136 w 409"/>
              <a:gd name="T33" fmla="*/ 239 h 409"/>
              <a:gd name="T34" fmla="*/ 127 w 409"/>
              <a:gd name="T35" fmla="*/ 231 h 409"/>
              <a:gd name="T36" fmla="*/ 294 w 409"/>
              <a:gd name="T37" fmla="*/ 134 h 409"/>
              <a:gd name="T38" fmla="*/ 294 w 409"/>
              <a:gd name="T39" fmla="*/ 141 h 409"/>
              <a:gd name="T40" fmla="*/ 294 w 409"/>
              <a:gd name="T41" fmla="*/ 160 h 409"/>
              <a:gd name="T42" fmla="*/ 165 w 409"/>
              <a:gd name="T43" fmla="*/ 231 h 409"/>
              <a:gd name="T44" fmla="*/ 180 w 409"/>
              <a:gd name="T45" fmla="*/ 244 h 409"/>
              <a:gd name="T46" fmla="*/ 294 w 409"/>
              <a:gd name="T47" fmla="*/ 251 h 409"/>
              <a:gd name="T48" fmla="*/ 306 w 409"/>
              <a:gd name="T49" fmla="*/ 234 h 409"/>
              <a:gd name="T50" fmla="*/ 333 w 409"/>
              <a:gd name="T51" fmla="*/ 231 h 409"/>
              <a:gd name="T52" fmla="*/ 378 w 409"/>
              <a:gd name="T53" fmla="*/ 251 h 409"/>
              <a:gd name="T54" fmla="*/ 373 w 409"/>
              <a:gd name="T55" fmla="*/ 220 h 409"/>
              <a:gd name="T56" fmla="*/ 375 w 409"/>
              <a:gd name="T57" fmla="*/ 219 h 409"/>
              <a:gd name="T58" fmla="*/ 376 w 409"/>
              <a:gd name="T59" fmla="*/ 212 h 409"/>
              <a:gd name="T60" fmla="*/ 373 w 409"/>
              <a:gd name="T61" fmla="*/ 210 h 409"/>
              <a:gd name="T62" fmla="*/ 362 w 409"/>
              <a:gd name="T63" fmla="*/ 200 h 409"/>
              <a:gd name="T64" fmla="*/ 350 w 409"/>
              <a:gd name="T65" fmla="*/ 194 h 409"/>
              <a:gd name="T66" fmla="*/ 347 w 409"/>
              <a:gd name="T67" fmla="*/ 184 h 409"/>
              <a:gd name="T68" fmla="*/ 340 w 409"/>
              <a:gd name="T69" fmla="*/ 157 h 409"/>
              <a:gd name="T70" fmla="*/ 294 w 409"/>
              <a:gd name="T71" fmla="*/ 131 h 409"/>
              <a:gd name="T72" fmla="*/ 129 w 409"/>
              <a:gd name="T73" fmla="*/ 133 h 409"/>
              <a:gd name="T74" fmla="*/ 91 w 409"/>
              <a:gd name="T75" fmla="*/ 141 h 409"/>
              <a:gd name="T76" fmla="*/ 127 w 409"/>
              <a:gd name="T77" fmla="*/ 174 h 409"/>
              <a:gd name="T78" fmla="*/ 127 w 409"/>
              <a:gd name="T79" fmla="*/ 184 h 409"/>
              <a:gd name="T80" fmla="*/ 31 w 409"/>
              <a:gd name="T81" fmla="*/ 217 h 409"/>
              <a:gd name="T82" fmla="*/ 129 w 409"/>
              <a:gd name="T83" fmla="*/ 224 h 409"/>
              <a:gd name="T84" fmla="*/ 283 w 409"/>
              <a:gd name="T85" fmla="*/ 227 h 409"/>
              <a:gd name="T86" fmla="*/ 289 w 409"/>
              <a:gd name="T87" fmla="*/ 222 h 409"/>
              <a:gd name="T88" fmla="*/ 287 w 409"/>
              <a:gd name="T89" fmla="*/ 131 h 409"/>
              <a:gd name="T90" fmla="*/ 204 w 409"/>
              <a:gd name="T91" fmla="*/ 0 h 409"/>
              <a:gd name="T92" fmla="*/ 318 w 409"/>
              <a:gd name="T93" fmla="*/ 35 h 409"/>
              <a:gd name="T94" fmla="*/ 392 w 409"/>
              <a:gd name="T95" fmla="*/ 126 h 409"/>
              <a:gd name="T96" fmla="*/ 404 w 409"/>
              <a:gd name="T97" fmla="*/ 246 h 409"/>
              <a:gd name="T98" fmla="*/ 349 w 409"/>
              <a:gd name="T99" fmla="*/ 349 h 409"/>
              <a:gd name="T100" fmla="*/ 246 w 409"/>
              <a:gd name="T101" fmla="*/ 406 h 409"/>
              <a:gd name="T102" fmla="*/ 125 w 409"/>
              <a:gd name="T103" fmla="*/ 394 h 409"/>
              <a:gd name="T104" fmla="*/ 34 w 409"/>
              <a:gd name="T105" fmla="*/ 320 h 409"/>
              <a:gd name="T106" fmla="*/ 0 w 409"/>
              <a:gd name="T107" fmla="*/ 205 h 409"/>
              <a:gd name="T108" fmla="*/ 34 w 409"/>
              <a:gd name="T109" fmla="*/ 91 h 409"/>
              <a:gd name="T110" fmla="*/ 125 w 409"/>
              <a:gd name="T111" fmla="*/ 16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09" h="409">
                <a:moveTo>
                  <a:pt x="323" y="231"/>
                </a:moveTo>
                <a:lnTo>
                  <a:pt x="314" y="232"/>
                </a:lnTo>
                <a:lnTo>
                  <a:pt x="307" y="236"/>
                </a:lnTo>
                <a:lnTo>
                  <a:pt x="302" y="241"/>
                </a:lnTo>
                <a:lnTo>
                  <a:pt x="299" y="248"/>
                </a:lnTo>
                <a:lnTo>
                  <a:pt x="297" y="255"/>
                </a:lnTo>
                <a:lnTo>
                  <a:pt x="299" y="263"/>
                </a:lnTo>
                <a:lnTo>
                  <a:pt x="302" y="270"/>
                </a:lnTo>
                <a:lnTo>
                  <a:pt x="307" y="275"/>
                </a:lnTo>
                <a:lnTo>
                  <a:pt x="314" y="279"/>
                </a:lnTo>
                <a:lnTo>
                  <a:pt x="323" y="280"/>
                </a:lnTo>
                <a:lnTo>
                  <a:pt x="330" y="279"/>
                </a:lnTo>
                <a:lnTo>
                  <a:pt x="337" y="275"/>
                </a:lnTo>
                <a:lnTo>
                  <a:pt x="342" y="270"/>
                </a:lnTo>
                <a:lnTo>
                  <a:pt x="345" y="263"/>
                </a:lnTo>
                <a:lnTo>
                  <a:pt x="347" y="255"/>
                </a:lnTo>
                <a:lnTo>
                  <a:pt x="345" y="248"/>
                </a:lnTo>
                <a:lnTo>
                  <a:pt x="342" y="241"/>
                </a:lnTo>
                <a:lnTo>
                  <a:pt x="337" y="236"/>
                </a:lnTo>
                <a:lnTo>
                  <a:pt x="330" y="232"/>
                </a:lnTo>
                <a:lnTo>
                  <a:pt x="323" y="231"/>
                </a:lnTo>
                <a:close/>
                <a:moveTo>
                  <a:pt x="156" y="231"/>
                </a:moveTo>
                <a:lnTo>
                  <a:pt x="149" y="232"/>
                </a:lnTo>
                <a:lnTo>
                  <a:pt x="142" y="234"/>
                </a:lnTo>
                <a:lnTo>
                  <a:pt x="137" y="239"/>
                </a:lnTo>
                <a:lnTo>
                  <a:pt x="134" y="244"/>
                </a:lnTo>
                <a:lnTo>
                  <a:pt x="132" y="251"/>
                </a:lnTo>
                <a:lnTo>
                  <a:pt x="132" y="255"/>
                </a:lnTo>
                <a:lnTo>
                  <a:pt x="134" y="263"/>
                </a:lnTo>
                <a:lnTo>
                  <a:pt x="137" y="270"/>
                </a:lnTo>
                <a:lnTo>
                  <a:pt x="142" y="275"/>
                </a:lnTo>
                <a:lnTo>
                  <a:pt x="149" y="279"/>
                </a:lnTo>
                <a:lnTo>
                  <a:pt x="156" y="280"/>
                </a:lnTo>
                <a:lnTo>
                  <a:pt x="165" y="279"/>
                </a:lnTo>
                <a:lnTo>
                  <a:pt x="170" y="275"/>
                </a:lnTo>
                <a:lnTo>
                  <a:pt x="177" y="270"/>
                </a:lnTo>
                <a:lnTo>
                  <a:pt x="180" y="263"/>
                </a:lnTo>
                <a:lnTo>
                  <a:pt x="180" y="255"/>
                </a:lnTo>
                <a:lnTo>
                  <a:pt x="180" y="251"/>
                </a:lnTo>
                <a:lnTo>
                  <a:pt x="179" y="244"/>
                </a:lnTo>
                <a:lnTo>
                  <a:pt x="175" y="239"/>
                </a:lnTo>
                <a:lnTo>
                  <a:pt x="170" y="234"/>
                </a:lnTo>
                <a:lnTo>
                  <a:pt x="163" y="232"/>
                </a:lnTo>
                <a:lnTo>
                  <a:pt x="156" y="231"/>
                </a:lnTo>
                <a:lnTo>
                  <a:pt x="156" y="231"/>
                </a:lnTo>
                <a:close/>
                <a:moveTo>
                  <a:pt x="127" y="231"/>
                </a:moveTo>
                <a:lnTo>
                  <a:pt x="127" y="251"/>
                </a:lnTo>
                <a:lnTo>
                  <a:pt x="130" y="251"/>
                </a:lnTo>
                <a:lnTo>
                  <a:pt x="130" y="251"/>
                </a:lnTo>
                <a:lnTo>
                  <a:pt x="132" y="244"/>
                </a:lnTo>
                <a:lnTo>
                  <a:pt x="136" y="239"/>
                </a:lnTo>
                <a:lnTo>
                  <a:pt x="141" y="234"/>
                </a:lnTo>
                <a:lnTo>
                  <a:pt x="148" y="231"/>
                </a:lnTo>
                <a:lnTo>
                  <a:pt x="127" y="231"/>
                </a:lnTo>
                <a:close/>
                <a:moveTo>
                  <a:pt x="294" y="131"/>
                </a:moveTo>
                <a:lnTo>
                  <a:pt x="294" y="131"/>
                </a:lnTo>
                <a:lnTo>
                  <a:pt x="294" y="134"/>
                </a:lnTo>
                <a:lnTo>
                  <a:pt x="294" y="138"/>
                </a:lnTo>
                <a:lnTo>
                  <a:pt x="294" y="141"/>
                </a:lnTo>
                <a:lnTo>
                  <a:pt x="294" y="141"/>
                </a:lnTo>
                <a:lnTo>
                  <a:pt x="294" y="141"/>
                </a:lnTo>
                <a:lnTo>
                  <a:pt x="294" y="141"/>
                </a:lnTo>
                <a:lnTo>
                  <a:pt x="294" y="160"/>
                </a:lnTo>
                <a:lnTo>
                  <a:pt x="294" y="160"/>
                </a:lnTo>
                <a:lnTo>
                  <a:pt x="294" y="231"/>
                </a:lnTo>
                <a:lnTo>
                  <a:pt x="165" y="231"/>
                </a:lnTo>
                <a:lnTo>
                  <a:pt x="172" y="234"/>
                </a:lnTo>
                <a:lnTo>
                  <a:pt x="177" y="239"/>
                </a:lnTo>
                <a:lnTo>
                  <a:pt x="180" y="244"/>
                </a:lnTo>
                <a:lnTo>
                  <a:pt x="182" y="251"/>
                </a:lnTo>
                <a:lnTo>
                  <a:pt x="182" y="251"/>
                </a:lnTo>
                <a:lnTo>
                  <a:pt x="294" y="251"/>
                </a:lnTo>
                <a:lnTo>
                  <a:pt x="297" y="244"/>
                </a:lnTo>
                <a:lnTo>
                  <a:pt x="301" y="239"/>
                </a:lnTo>
                <a:lnTo>
                  <a:pt x="306" y="234"/>
                </a:lnTo>
                <a:lnTo>
                  <a:pt x="313" y="231"/>
                </a:lnTo>
                <a:lnTo>
                  <a:pt x="320" y="229"/>
                </a:lnTo>
                <a:lnTo>
                  <a:pt x="333" y="231"/>
                </a:lnTo>
                <a:lnTo>
                  <a:pt x="344" y="237"/>
                </a:lnTo>
                <a:lnTo>
                  <a:pt x="350" y="251"/>
                </a:lnTo>
                <a:lnTo>
                  <a:pt x="378" y="251"/>
                </a:lnTo>
                <a:lnTo>
                  <a:pt x="378" y="239"/>
                </a:lnTo>
                <a:lnTo>
                  <a:pt x="373" y="239"/>
                </a:lnTo>
                <a:lnTo>
                  <a:pt x="373" y="220"/>
                </a:lnTo>
                <a:lnTo>
                  <a:pt x="373" y="220"/>
                </a:lnTo>
                <a:lnTo>
                  <a:pt x="375" y="220"/>
                </a:lnTo>
                <a:lnTo>
                  <a:pt x="375" y="219"/>
                </a:lnTo>
                <a:lnTo>
                  <a:pt x="376" y="219"/>
                </a:lnTo>
                <a:lnTo>
                  <a:pt x="376" y="215"/>
                </a:lnTo>
                <a:lnTo>
                  <a:pt x="376" y="212"/>
                </a:lnTo>
                <a:lnTo>
                  <a:pt x="375" y="212"/>
                </a:lnTo>
                <a:lnTo>
                  <a:pt x="375" y="210"/>
                </a:lnTo>
                <a:lnTo>
                  <a:pt x="373" y="210"/>
                </a:lnTo>
                <a:lnTo>
                  <a:pt x="373" y="210"/>
                </a:lnTo>
                <a:lnTo>
                  <a:pt x="373" y="205"/>
                </a:lnTo>
                <a:lnTo>
                  <a:pt x="362" y="200"/>
                </a:lnTo>
                <a:lnTo>
                  <a:pt x="354" y="196"/>
                </a:lnTo>
                <a:lnTo>
                  <a:pt x="354" y="196"/>
                </a:lnTo>
                <a:lnTo>
                  <a:pt x="350" y="194"/>
                </a:lnTo>
                <a:lnTo>
                  <a:pt x="349" y="191"/>
                </a:lnTo>
                <a:lnTo>
                  <a:pt x="349" y="188"/>
                </a:lnTo>
                <a:lnTo>
                  <a:pt x="347" y="184"/>
                </a:lnTo>
                <a:lnTo>
                  <a:pt x="347" y="182"/>
                </a:lnTo>
                <a:lnTo>
                  <a:pt x="344" y="170"/>
                </a:lnTo>
                <a:lnTo>
                  <a:pt x="340" y="157"/>
                </a:lnTo>
                <a:lnTo>
                  <a:pt x="338" y="150"/>
                </a:lnTo>
                <a:lnTo>
                  <a:pt x="338" y="141"/>
                </a:lnTo>
                <a:lnTo>
                  <a:pt x="294" y="131"/>
                </a:lnTo>
                <a:close/>
                <a:moveTo>
                  <a:pt x="134" y="129"/>
                </a:moveTo>
                <a:lnTo>
                  <a:pt x="130" y="131"/>
                </a:lnTo>
                <a:lnTo>
                  <a:pt x="129" y="133"/>
                </a:lnTo>
                <a:lnTo>
                  <a:pt x="127" y="136"/>
                </a:lnTo>
                <a:lnTo>
                  <a:pt x="127" y="141"/>
                </a:lnTo>
                <a:lnTo>
                  <a:pt x="91" y="141"/>
                </a:lnTo>
                <a:lnTo>
                  <a:pt x="91" y="153"/>
                </a:lnTo>
                <a:lnTo>
                  <a:pt x="127" y="153"/>
                </a:lnTo>
                <a:lnTo>
                  <a:pt x="127" y="174"/>
                </a:lnTo>
                <a:lnTo>
                  <a:pt x="55" y="174"/>
                </a:lnTo>
                <a:lnTo>
                  <a:pt x="55" y="184"/>
                </a:lnTo>
                <a:lnTo>
                  <a:pt x="127" y="184"/>
                </a:lnTo>
                <a:lnTo>
                  <a:pt x="127" y="205"/>
                </a:lnTo>
                <a:lnTo>
                  <a:pt x="31" y="205"/>
                </a:lnTo>
                <a:lnTo>
                  <a:pt x="31" y="217"/>
                </a:lnTo>
                <a:lnTo>
                  <a:pt x="127" y="217"/>
                </a:lnTo>
                <a:lnTo>
                  <a:pt x="127" y="222"/>
                </a:lnTo>
                <a:lnTo>
                  <a:pt x="129" y="224"/>
                </a:lnTo>
                <a:lnTo>
                  <a:pt x="130" y="227"/>
                </a:lnTo>
                <a:lnTo>
                  <a:pt x="134" y="227"/>
                </a:lnTo>
                <a:lnTo>
                  <a:pt x="283" y="227"/>
                </a:lnTo>
                <a:lnTo>
                  <a:pt x="287" y="227"/>
                </a:lnTo>
                <a:lnTo>
                  <a:pt x="289" y="224"/>
                </a:lnTo>
                <a:lnTo>
                  <a:pt x="289" y="222"/>
                </a:lnTo>
                <a:lnTo>
                  <a:pt x="289" y="136"/>
                </a:lnTo>
                <a:lnTo>
                  <a:pt x="289" y="133"/>
                </a:lnTo>
                <a:lnTo>
                  <a:pt x="287" y="131"/>
                </a:lnTo>
                <a:lnTo>
                  <a:pt x="283" y="129"/>
                </a:lnTo>
                <a:lnTo>
                  <a:pt x="134" y="129"/>
                </a:lnTo>
                <a:close/>
                <a:moveTo>
                  <a:pt x="204" y="0"/>
                </a:moveTo>
                <a:lnTo>
                  <a:pt x="246" y="4"/>
                </a:lnTo>
                <a:lnTo>
                  <a:pt x="283" y="16"/>
                </a:lnTo>
                <a:lnTo>
                  <a:pt x="318" y="35"/>
                </a:lnTo>
                <a:lnTo>
                  <a:pt x="349" y="60"/>
                </a:lnTo>
                <a:lnTo>
                  <a:pt x="375" y="91"/>
                </a:lnTo>
                <a:lnTo>
                  <a:pt x="392" y="126"/>
                </a:lnTo>
                <a:lnTo>
                  <a:pt x="404" y="164"/>
                </a:lnTo>
                <a:lnTo>
                  <a:pt x="409" y="205"/>
                </a:lnTo>
                <a:lnTo>
                  <a:pt x="404" y="246"/>
                </a:lnTo>
                <a:lnTo>
                  <a:pt x="392" y="284"/>
                </a:lnTo>
                <a:lnTo>
                  <a:pt x="375" y="320"/>
                </a:lnTo>
                <a:lnTo>
                  <a:pt x="349" y="349"/>
                </a:lnTo>
                <a:lnTo>
                  <a:pt x="318" y="375"/>
                </a:lnTo>
                <a:lnTo>
                  <a:pt x="283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20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4"/>
                </a:lnTo>
                <a:lnTo>
                  <a:pt x="15" y="126"/>
                </a:lnTo>
                <a:lnTo>
                  <a:pt x="34" y="91"/>
                </a:lnTo>
                <a:lnTo>
                  <a:pt x="60" y="60"/>
                </a:lnTo>
                <a:lnTo>
                  <a:pt x="89" y="35"/>
                </a:lnTo>
                <a:lnTo>
                  <a:pt x="125" y="16"/>
                </a:lnTo>
                <a:lnTo>
                  <a:pt x="163" y="4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66"/>
          <p:cNvSpPr>
            <a:spLocks/>
          </p:cNvSpPr>
          <p:nvPr/>
        </p:nvSpPr>
        <p:spPr bwMode="auto">
          <a:xfrm>
            <a:off x="2897791" y="1233674"/>
            <a:ext cx="46040" cy="52613"/>
          </a:xfrm>
          <a:custGeom>
            <a:avLst/>
            <a:gdLst>
              <a:gd name="T0" fmla="*/ 7 w 14"/>
              <a:gd name="T1" fmla="*/ 0 h 15"/>
              <a:gd name="T2" fmla="*/ 11 w 14"/>
              <a:gd name="T3" fmla="*/ 1 h 15"/>
              <a:gd name="T4" fmla="*/ 14 w 14"/>
              <a:gd name="T5" fmla="*/ 3 h 15"/>
              <a:gd name="T6" fmla="*/ 14 w 14"/>
              <a:gd name="T7" fmla="*/ 7 h 15"/>
              <a:gd name="T8" fmla="*/ 14 w 14"/>
              <a:gd name="T9" fmla="*/ 7 h 15"/>
              <a:gd name="T10" fmla="*/ 14 w 14"/>
              <a:gd name="T11" fmla="*/ 10 h 15"/>
              <a:gd name="T12" fmla="*/ 12 w 14"/>
              <a:gd name="T13" fmla="*/ 13 h 15"/>
              <a:gd name="T14" fmla="*/ 11 w 14"/>
              <a:gd name="T15" fmla="*/ 13 h 15"/>
              <a:gd name="T16" fmla="*/ 7 w 14"/>
              <a:gd name="T17" fmla="*/ 15 h 15"/>
              <a:gd name="T18" fmla="*/ 4 w 14"/>
              <a:gd name="T19" fmla="*/ 13 h 15"/>
              <a:gd name="T20" fmla="*/ 2 w 14"/>
              <a:gd name="T21" fmla="*/ 13 h 15"/>
              <a:gd name="T22" fmla="*/ 0 w 14"/>
              <a:gd name="T23" fmla="*/ 10 h 15"/>
              <a:gd name="T24" fmla="*/ 0 w 14"/>
              <a:gd name="T25" fmla="*/ 7 h 15"/>
              <a:gd name="T26" fmla="*/ 0 w 14"/>
              <a:gd name="T27" fmla="*/ 7 h 15"/>
              <a:gd name="T28" fmla="*/ 2 w 14"/>
              <a:gd name="T29" fmla="*/ 3 h 15"/>
              <a:gd name="T30" fmla="*/ 4 w 14"/>
              <a:gd name="T31" fmla="*/ 1 h 15"/>
              <a:gd name="T32" fmla="*/ 7 w 14"/>
              <a:gd name="T33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" h="15">
                <a:moveTo>
                  <a:pt x="7" y="0"/>
                </a:moveTo>
                <a:lnTo>
                  <a:pt x="11" y="1"/>
                </a:lnTo>
                <a:lnTo>
                  <a:pt x="14" y="3"/>
                </a:lnTo>
                <a:lnTo>
                  <a:pt x="14" y="7"/>
                </a:lnTo>
                <a:lnTo>
                  <a:pt x="14" y="7"/>
                </a:lnTo>
                <a:lnTo>
                  <a:pt x="14" y="10"/>
                </a:lnTo>
                <a:lnTo>
                  <a:pt x="12" y="13"/>
                </a:lnTo>
                <a:lnTo>
                  <a:pt x="11" y="13"/>
                </a:lnTo>
                <a:lnTo>
                  <a:pt x="7" y="15"/>
                </a:lnTo>
                <a:lnTo>
                  <a:pt x="4" y="13"/>
                </a:lnTo>
                <a:lnTo>
                  <a:pt x="2" y="13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lnTo>
                  <a:pt x="2" y="3"/>
                </a:lnTo>
                <a:lnTo>
                  <a:pt x="4" y="1"/>
                </a:lnTo>
                <a:lnTo>
                  <a:pt x="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67"/>
          <p:cNvSpPr>
            <a:spLocks/>
          </p:cNvSpPr>
          <p:nvPr/>
        </p:nvSpPr>
        <p:spPr bwMode="auto">
          <a:xfrm>
            <a:off x="3437087" y="1233674"/>
            <a:ext cx="52613" cy="52613"/>
          </a:xfrm>
          <a:custGeom>
            <a:avLst/>
            <a:gdLst>
              <a:gd name="T0" fmla="*/ 9 w 16"/>
              <a:gd name="T1" fmla="*/ 0 h 15"/>
              <a:gd name="T2" fmla="*/ 12 w 16"/>
              <a:gd name="T3" fmla="*/ 1 h 15"/>
              <a:gd name="T4" fmla="*/ 14 w 16"/>
              <a:gd name="T5" fmla="*/ 3 h 15"/>
              <a:gd name="T6" fmla="*/ 16 w 16"/>
              <a:gd name="T7" fmla="*/ 7 h 15"/>
              <a:gd name="T8" fmla="*/ 16 w 16"/>
              <a:gd name="T9" fmla="*/ 7 h 15"/>
              <a:gd name="T10" fmla="*/ 14 w 16"/>
              <a:gd name="T11" fmla="*/ 10 h 15"/>
              <a:gd name="T12" fmla="*/ 12 w 16"/>
              <a:gd name="T13" fmla="*/ 13 h 15"/>
              <a:gd name="T14" fmla="*/ 11 w 16"/>
              <a:gd name="T15" fmla="*/ 13 h 15"/>
              <a:gd name="T16" fmla="*/ 9 w 16"/>
              <a:gd name="T17" fmla="*/ 15 h 15"/>
              <a:gd name="T18" fmla="*/ 6 w 16"/>
              <a:gd name="T19" fmla="*/ 13 h 15"/>
              <a:gd name="T20" fmla="*/ 4 w 16"/>
              <a:gd name="T21" fmla="*/ 13 h 15"/>
              <a:gd name="T22" fmla="*/ 2 w 16"/>
              <a:gd name="T23" fmla="*/ 10 h 15"/>
              <a:gd name="T24" fmla="*/ 0 w 16"/>
              <a:gd name="T25" fmla="*/ 7 h 15"/>
              <a:gd name="T26" fmla="*/ 0 w 16"/>
              <a:gd name="T27" fmla="*/ 7 h 15"/>
              <a:gd name="T28" fmla="*/ 2 w 16"/>
              <a:gd name="T29" fmla="*/ 3 h 15"/>
              <a:gd name="T30" fmla="*/ 6 w 16"/>
              <a:gd name="T31" fmla="*/ 1 h 15"/>
              <a:gd name="T32" fmla="*/ 9 w 16"/>
              <a:gd name="T33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" h="15">
                <a:moveTo>
                  <a:pt x="9" y="0"/>
                </a:moveTo>
                <a:lnTo>
                  <a:pt x="12" y="1"/>
                </a:lnTo>
                <a:lnTo>
                  <a:pt x="14" y="3"/>
                </a:lnTo>
                <a:lnTo>
                  <a:pt x="16" y="7"/>
                </a:lnTo>
                <a:lnTo>
                  <a:pt x="16" y="7"/>
                </a:lnTo>
                <a:lnTo>
                  <a:pt x="14" y="10"/>
                </a:lnTo>
                <a:lnTo>
                  <a:pt x="12" y="13"/>
                </a:lnTo>
                <a:lnTo>
                  <a:pt x="11" y="13"/>
                </a:lnTo>
                <a:lnTo>
                  <a:pt x="9" y="15"/>
                </a:lnTo>
                <a:lnTo>
                  <a:pt x="6" y="13"/>
                </a:lnTo>
                <a:lnTo>
                  <a:pt x="4" y="13"/>
                </a:lnTo>
                <a:lnTo>
                  <a:pt x="2" y="10"/>
                </a:lnTo>
                <a:lnTo>
                  <a:pt x="0" y="7"/>
                </a:lnTo>
                <a:lnTo>
                  <a:pt x="0" y="7"/>
                </a:lnTo>
                <a:lnTo>
                  <a:pt x="2" y="3"/>
                </a:lnTo>
                <a:lnTo>
                  <a:pt x="6" y="1"/>
                </a:lnTo>
                <a:lnTo>
                  <a:pt x="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68"/>
          <p:cNvSpPr>
            <a:spLocks/>
          </p:cNvSpPr>
          <p:nvPr/>
        </p:nvSpPr>
        <p:spPr bwMode="auto">
          <a:xfrm>
            <a:off x="3404205" y="1075830"/>
            <a:ext cx="13153" cy="39459"/>
          </a:xfrm>
          <a:custGeom>
            <a:avLst/>
            <a:gdLst>
              <a:gd name="T0" fmla="*/ 2 w 3"/>
              <a:gd name="T1" fmla="*/ 0 h 12"/>
              <a:gd name="T2" fmla="*/ 2 w 3"/>
              <a:gd name="T3" fmla="*/ 0 h 12"/>
              <a:gd name="T4" fmla="*/ 3 w 3"/>
              <a:gd name="T5" fmla="*/ 1 h 12"/>
              <a:gd name="T6" fmla="*/ 3 w 3"/>
              <a:gd name="T7" fmla="*/ 12 h 12"/>
              <a:gd name="T8" fmla="*/ 2 w 3"/>
              <a:gd name="T9" fmla="*/ 12 h 12"/>
              <a:gd name="T10" fmla="*/ 2 w 3"/>
              <a:gd name="T11" fmla="*/ 12 h 12"/>
              <a:gd name="T12" fmla="*/ 0 w 3"/>
              <a:gd name="T13" fmla="*/ 12 h 12"/>
              <a:gd name="T14" fmla="*/ 0 w 3"/>
              <a:gd name="T15" fmla="*/ 12 h 12"/>
              <a:gd name="T16" fmla="*/ 0 w 3"/>
              <a:gd name="T17" fmla="*/ 1 h 12"/>
              <a:gd name="T18" fmla="*/ 0 w 3"/>
              <a:gd name="T19" fmla="*/ 0 h 12"/>
              <a:gd name="T20" fmla="*/ 2 w 3"/>
              <a:gd name="T21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" h="12">
                <a:moveTo>
                  <a:pt x="2" y="0"/>
                </a:moveTo>
                <a:lnTo>
                  <a:pt x="2" y="0"/>
                </a:lnTo>
                <a:lnTo>
                  <a:pt x="3" y="1"/>
                </a:lnTo>
                <a:lnTo>
                  <a:pt x="3" y="12"/>
                </a:lnTo>
                <a:lnTo>
                  <a:pt x="2" y="1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Rectangle 69"/>
          <p:cNvSpPr>
            <a:spLocks noChangeArrowheads="1"/>
          </p:cNvSpPr>
          <p:nvPr/>
        </p:nvSpPr>
        <p:spPr bwMode="auto">
          <a:xfrm>
            <a:off x="3562045" y="1174480"/>
            <a:ext cx="65768" cy="32882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70"/>
          <p:cNvSpPr>
            <a:spLocks/>
          </p:cNvSpPr>
          <p:nvPr/>
        </p:nvSpPr>
        <p:spPr bwMode="auto">
          <a:xfrm>
            <a:off x="3430511" y="950871"/>
            <a:ext cx="111807" cy="111804"/>
          </a:xfrm>
          <a:custGeom>
            <a:avLst/>
            <a:gdLst>
              <a:gd name="T0" fmla="*/ 0 w 32"/>
              <a:gd name="T1" fmla="*/ 0 h 32"/>
              <a:gd name="T2" fmla="*/ 22 w 32"/>
              <a:gd name="T3" fmla="*/ 0 h 32"/>
              <a:gd name="T4" fmla="*/ 32 w 32"/>
              <a:gd name="T5" fmla="*/ 32 h 32"/>
              <a:gd name="T6" fmla="*/ 0 w 32"/>
              <a:gd name="T7" fmla="*/ 32 h 32"/>
              <a:gd name="T8" fmla="*/ 0 w 32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32">
                <a:moveTo>
                  <a:pt x="0" y="0"/>
                </a:moveTo>
                <a:lnTo>
                  <a:pt x="22" y="0"/>
                </a:lnTo>
                <a:lnTo>
                  <a:pt x="32" y="32"/>
                </a:ln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78"/>
          <p:cNvSpPr>
            <a:spLocks noEditPoints="1"/>
          </p:cNvSpPr>
          <p:nvPr/>
        </p:nvSpPr>
        <p:spPr bwMode="auto">
          <a:xfrm>
            <a:off x="6896460" y="1928760"/>
            <a:ext cx="1341660" cy="1341657"/>
          </a:xfrm>
          <a:custGeom>
            <a:avLst/>
            <a:gdLst>
              <a:gd name="T0" fmla="*/ 74 w 408"/>
              <a:gd name="T1" fmla="*/ 251 h 409"/>
              <a:gd name="T2" fmla="*/ 64 w 408"/>
              <a:gd name="T3" fmla="*/ 310 h 409"/>
              <a:gd name="T4" fmla="*/ 81 w 408"/>
              <a:gd name="T5" fmla="*/ 337 h 409"/>
              <a:gd name="T6" fmla="*/ 145 w 408"/>
              <a:gd name="T7" fmla="*/ 353 h 409"/>
              <a:gd name="T8" fmla="*/ 174 w 408"/>
              <a:gd name="T9" fmla="*/ 334 h 409"/>
              <a:gd name="T10" fmla="*/ 145 w 408"/>
              <a:gd name="T11" fmla="*/ 351 h 409"/>
              <a:gd name="T12" fmla="*/ 83 w 408"/>
              <a:gd name="T13" fmla="*/ 337 h 409"/>
              <a:gd name="T14" fmla="*/ 66 w 408"/>
              <a:gd name="T15" fmla="*/ 310 h 409"/>
              <a:gd name="T16" fmla="*/ 76 w 408"/>
              <a:gd name="T17" fmla="*/ 251 h 409"/>
              <a:gd name="T18" fmla="*/ 170 w 408"/>
              <a:gd name="T19" fmla="*/ 241 h 409"/>
              <a:gd name="T20" fmla="*/ 141 w 408"/>
              <a:gd name="T21" fmla="*/ 279 h 409"/>
              <a:gd name="T22" fmla="*/ 139 w 408"/>
              <a:gd name="T23" fmla="*/ 287 h 409"/>
              <a:gd name="T24" fmla="*/ 127 w 408"/>
              <a:gd name="T25" fmla="*/ 293 h 409"/>
              <a:gd name="T26" fmla="*/ 90 w 408"/>
              <a:gd name="T27" fmla="*/ 327 h 409"/>
              <a:gd name="T28" fmla="*/ 102 w 408"/>
              <a:gd name="T29" fmla="*/ 329 h 409"/>
              <a:gd name="T30" fmla="*/ 105 w 408"/>
              <a:gd name="T31" fmla="*/ 324 h 409"/>
              <a:gd name="T32" fmla="*/ 105 w 408"/>
              <a:gd name="T33" fmla="*/ 318 h 409"/>
              <a:gd name="T34" fmla="*/ 129 w 408"/>
              <a:gd name="T35" fmla="*/ 305 h 409"/>
              <a:gd name="T36" fmla="*/ 153 w 408"/>
              <a:gd name="T37" fmla="*/ 296 h 409"/>
              <a:gd name="T38" fmla="*/ 174 w 408"/>
              <a:gd name="T39" fmla="*/ 267 h 409"/>
              <a:gd name="T40" fmla="*/ 170 w 408"/>
              <a:gd name="T41" fmla="*/ 241 h 409"/>
              <a:gd name="T42" fmla="*/ 145 w 408"/>
              <a:gd name="T43" fmla="*/ 239 h 409"/>
              <a:gd name="T44" fmla="*/ 115 w 408"/>
              <a:gd name="T45" fmla="*/ 262 h 409"/>
              <a:gd name="T46" fmla="*/ 109 w 408"/>
              <a:gd name="T47" fmla="*/ 287 h 409"/>
              <a:gd name="T48" fmla="*/ 97 w 408"/>
              <a:gd name="T49" fmla="*/ 312 h 409"/>
              <a:gd name="T50" fmla="*/ 93 w 408"/>
              <a:gd name="T51" fmla="*/ 312 h 409"/>
              <a:gd name="T52" fmla="*/ 88 w 408"/>
              <a:gd name="T53" fmla="*/ 315 h 409"/>
              <a:gd name="T54" fmla="*/ 90 w 408"/>
              <a:gd name="T55" fmla="*/ 327 h 409"/>
              <a:gd name="T56" fmla="*/ 122 w 408"/>
              <a:gd name="T57" fmla="*/ 286 h 409"/>
              <a:gd name="T58" fmla="*/ 126 w 408"/>
              <a:gd name="T59" fmla="*/ 275 h 409"/>
              <a:gd name="T60" fmla="*/ 134 w 408"/>
              <a:gd name="T61" fmla="*/ 274 h 409"/>
              <a:gd name="T62" fmla="*/ 170 w 408"/>
              <a:gd name="T63" fmla="*/ 239 h 409"/>
              <a:gd name="T64" fmla="*/ 315 w 408"/>
              <a:gd name="T65" fmla="*/ 88 h 409"/>
              <a:gd name="T66" fmla="*/ 246 w 408"/>
              <a:gd name="T67" fmla="*/ 124 h 409"/>
              <a:gd name="T68" fmla="*/ 188 w 408"/>
              <a:gd name="T69" fmla="*/ 189 h 409"/>
              <a:gd name="T70" fmla="*/ 165 w 408"/>
              <a:gd name="T71" fmla="*/ 217 h 409"/>
              <a:gd name="T72" fmla="*/ 158 w 408"/>
              <a:gd name="T73" fmla="*/ 215 h 409"/>
              <a:gd name="T74" fmla="*/ 157 w 408"/>
              <a:gd name="T75" fmla="*/ 222 h 409"/>
              <a:gd name="T76" fmla="*/ 191 w 408"/>
              <a:gd name="T77" fmla="*/ 255 h 409"/>
              <a:gd name="T78" fmla="*/ 196 w 408"/>
              <a:gd name="T79" fmla="*/ 251 h 409"/>
              <a:gd name="T80" fmla="*/ 194 w 408"/>
              <a:gd name="T81" fmla="*/ 244 h 409"/>
              <a:gd name="T82" fmla="*/ 222 w 408"/>
              <a:gd name="T83" fmla="*/ 220 h 409"/>
              <a:gd name="T84" fmla="*/ 284 w 408"/>
              <a:gd name="T85" fmla="*/ 157 h 409"/>
              <a:gd name="T86" fmla="*/ 315 w 408"/>
              <a:gd name="T87" fmla="*/ 88 h 409"/>
              <a:gd name="T88" fmla="*/ 315 w 408"/>
              <a:gd name="T89" fmla="*/ 88 h 409"/>
              <a:gd name="T90" fmla="*/ 284 w 408"/>
              <a:gd name="T91" fmla="*/ 16 h 409"/>
              <a:gd name="T92" fmla="*/ 373 w 408"/>
              <a:gd name="T93" fmla="*/ 90 h 409"/>
              <a:gd name="T94" fmla="*/ 408 w 408"/>
              <a:gd name="T95" fmla="*/ 205 h 409"/>
              <a:gd name="T96" fmla="*/ 373 w 408"/>
              <a:gd name="T97" fmla="*/ 318 h 409"/>
              <a:gd name="T98" fmla="*/ 284 w 408"/>
              <a:gd name="T99" fmla="*/ 392 h 409"/>
              <a:gd name="T100" fmla="*/ 164 w 408"/>
              <a:gd name="T101" fmla="*/ 404 h 409"/>
              <a:gd name="T102" fmla="*/ 59 w 408"/>
              <a:gd name="T103" fmla="*/ 349 h 409"/>
              <a:gd name="T104" fmla="*/ 4 w 408"/>
              <a:gd name="T105" fmla="*/ 246 h 409"/>
              <a:gd name="T106" fmla="*/ 16 w 408"/>
              <a:gd name="T107" fmla="*/ 124 h 409"/>
              <a:gd name="T108" fmla="*/ 90 w 408"/>
              <a:gd name="T109" fmla="*/ 35 h 409"/>
              <a:gd name="T110" fmla="*/ 205 w 408"/>
              <a:gd name="T111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08" h="409">
                <a:moveTo>
                  <a:pt x="83" y="243"/>
                </a:moveTo>
                <a:lnTo>
                  <a:pt x="74" y="243"/>
                </a:lnTo>
                <a:lnTo>
                  <a:pt x="74" y="251"/>
                </a:lnTo>
                <a:lnTo>
                  <a:pt x="64" y="269"/>
                </a:lnTo>
                <a:lnTo>
                  <a:pt x="60" y="289"/>
                </a:lnTo>
                <a:lnTo>
                  <a:pt x="64" y="310"/>
                </a:lnTo>
                <a:lnTo>
                  <a:pt x="72" y="330"/>
                </a:lnTo>
                <a:lnTo>
                  <a:pt x="72" y="337"/>
                </a:lnTo>
                <a:lnTo>
                  <a:pt x="81" y="337"/>
                </a:lnTo>
                <a:lnTo>
                  <a:pt x="100" y="351"/>
                </a:lnTo>
                <a:lnTo>
                  <a:pt x="122" y="356"/>
                </a:lnTo>
                <a:lnTo>
                  <a:pt x="145" y="353"/>
                </a:lnTo>
                <a:lnTo>
                  <a:pt x="165" y="342"/>
                </a:lnTo>
                <a:lnTo>
                  <a:pt x="172" y="342"/>
                </a:lnTo>
                <a:lnTo>
                  <a:pt x="174" y="334"/>
                </a:lnTo>
                <a:lnTo>
                  <a:pt x="165" y="332"/>
                </a:lnTo>
                <a:lnTo>
                  <a:pt x="164" y="341"/>
                </a:lnTo>
                <a:lnTo>
                  <a:pt x="145" y="351"/>
                </a:lnTo>
                <a:lnTo>
                  <a:pt x="122" y="354"/>
                </a:lnTo>
                <a:lnTo>
                  <a:pt x="102" y="349"/>
                </a:lnTo>
                <a:lnTo>
                  <a:pt x="83" y="337"/>
                </a:lnTo>
                <a:lnTo>
                  <a:pt x="83" y="329"/>
                </a:lnTo>
                <a:lnTo>
                  <a:pt x="74" y="329"/>
                </a:lnTo>
                <a:lnTo>
                  <a:pt x="66" y="310"/>
                </a:lnTo>
                <a:lnTo>
                  <a:pt x="62" y="291"/>
                </a:lnTo>
                <a:lnTo>
                  <a:pt x="66" y="270"/>
                </a:lnTo>
                <a:lnTo>
                  <a:pt x="76" y="251"/>
                </a:lnTo>
                <a:lnTo>
                  <a:pt x="83" y="251"/>
                </a:lnTo>
                <a:lnTo>
                  <a:pt x="83" y="243"/>
                </a:lnTo>
                <a:close/>
                <a:moveTo>
                  <a:pt x="170" y="241"/>
                </a:moveTo>
                <a:lnTo>
                  <a:pt x="139" y="275"/>
                </a:lnTo>
                <a:lnTo>
                  <a:pt x="139" y="277"/>
                </a:lnTo>
                <a:lnTo>
                  <a:pt x="141" y="279"/>
                </a:lnTo>
                <a:lnTo>
                  <a:pt x="141" y="281"/>
                </a:lnTo>
                <a:lnTo>
                  <a:pt x="141" y="284"/>
                </a:lnTo>
                <a:lnTo>
                  <a:pt x="139" y="287"/>
                </a:lnTo>
                <a:lnTo>
                  <a:pt x="136" y="291"/>
                </a:lnTo>
                <a:lnTo>
                  <a:pt x="133" y="293"/>
                </a:lnTo>
                <a:lnTo>
                  <a:pt x="127" y="293"/>
                </a:lnTo>
                <a:lnTo>
                  <a:pt x="126" y="293"/>
                </a:lnTo>
                <a:lnTo>
                  <a:pt x="124" y="293"/>
                </a:lnTo>
                <a:lnTo>
                  <a:pt x="90" y="327"/>
                </a:lnTo>
                <a:lnTo>
                  <a:pt x="93" y="330"/>
                </a:lnTo>
                <a:lnTo>
                  <a:pt x="98" y="330"/>
                </a:lnTo>
                <a:lnTo>
                  <a:pt x="102" y="329"/>
                </a:lnTo>
                <a:lnTo>
                  <a:pt x="103" y="327"/>
                </a:lnTo>
                <a:lnTo>
                  <a:pt x="105" y="325"/>
                </a:lnTo>
                <a:lnTo>
                  <a:pt x="105" y="324"/>
                </a:lnTo>
                <a:lnTo>
                  <a:pt x="105" y="320"/>
                </a:lnTo>
                <a:lnTo>
                  <a:pt x="105" y="320"/>
                </a:lnTo>
                <a:lnTo>
                  <a:pt x="105" y="318"/>
                </a:lnTo>
                <a:lnTo>
                  <a:pt x="114" y="313"/>
                </a:lnTo>
                <a:lnTo>
                  <a:pt x="122" y="306"/>
                </a:lnTo>
                <a:lnTo>
                  <a:pt x="129" y="305"/>
                </a:lnTo>
                <a:lnTo>
                  <a:pt x="134" y="305"/>
                </a:lnTo>
                <a:lnTo>
                  <a:pt x="145" y="303"/>
                </a:lnTo>
                <a:lnTo>
                  <a:pt x="153" y="296"/>
                </a:lnTo>
                <a:lnTo>
                  <a:pt x="162" y="286"/>
                </a:lnTo>
                <a:lnTo>
                  <a:pt x="169" y="275"/>
                </a:lnTo>
                <a:lnTo>
                  <a:pt x="174" y="267"/>
                </a:lnTo>
                <a:lnTo>
                  <a:pt x="176" y="263"/>
                </a:lnTo>
                <a:lnTo>
                  <a:pt x="184" y="251"/>
                </a:lnTo>
                <a:lnTo>
                  <a:pt x="170" y="241"/>
                </a:lnTo>
                <a:close/>
                <a:moveTo>
                  <a:pt x="157" y="229"/>
                </a:moveTo>
                <a:lnTo>
                  <a:pt x="148" y="238"/>
                </a:lnTo>
                <a:lnTo>
                  <a:pt x="145" y="239"/>
                </a:lnTo>
                <a:lnTo>
                  <a:pt x="136" y="244"/>
                </a:lnTo>
                <a:lnTo>
                  <a:pt x="126" y="253"/>
                </a:lnTo>
                <a:lnTo>
                  <a:pt x="115" y="262"/>
                </a:lnTo>
                <a:lnTo>
                  <a:pt x="110" y="270"/>
                </a:lnTo>
                <a:lnTo>
                  <a:pt x="109" y="281"/>
                </a:lnTo>
                <a:lnTo>
                  <a:pt x="109" y="287"/>
                </a:lnTo>
                <a:lnTo>
                  <a:pt x="109" y="293"/>
                </a:lnTo>
                <a:lnTo>
                  <a:pt x="102" y="301"/>
                </a:lnTo>
                <a:lnTo>
                  <a:pt x="97" y="312"/>
                </a:lnTo>
                <a:lnTo>
                  <a:pt x="97" y="312"/>
                </a:lnTo>
                <a:lnTo>
                  <a:pt x="95" y="312"/>
                </a:lnTo>
                <a:lnTo>
                  <a:pt x="93" y="312"/>
                </a:lnTo>
                <a:lnTo>
                  <a:pt x="91" y="312"/>
                </a:lnTo>
                <a:lnTo>
                  <a:pt x="88" y="313"/>
                </a:lnTo>
                <a:lnTo>
                  <a:pt x="88" y="315"/>
                </a:lnTo>
                <a:lnTo>
                  <a:pt x="86" y="318"/>
                </a:lnTo>
                <a:lnTo>
                  <a:pt x="86" y="324"/>
                </a:lnTo>
                <a:lnTo>
                  <a:pt x="90" y="327"/>
                </a:lnTo>
                <a:lnTo>
                  <a:pt x="122" y="289"/>
                </a:lnTo>
                <a:lnTo>
                  <a:pt x="122" y="289"/>
                </a:lnTo>
                <a:lnTo>
                  <a:pt x="122" y="286"/>
                </a:lnTo>
                <a:lnTo>
                  <a:pt x="122" y="282"/>
                </a:lnTo>
                <a:lnTo>
                  <a:pt x="122" y="279"/>
                </a:lnTo>
                <a:lnTo>
                  <a:pt x="126" y="275"/>
                </a:lnTo>
                <a:lnTo>
                  <a:pt x="129" y="272"/>
                </a:lnTo>
                <a:lnTo>
                  <a:pt x="133" y="272"/>
                </a:lnTo>
                <a:lnTo>
                  <a:pt x="134" y="274"/>
                </a:lnTo>
                <a:lnTo>
                  <a:pt x="136" y="274"/>
                </a:lnTo>
                <a:lnTo>
                  <a:pt x="138" y="275"/>
                </a:lnTo>
                <a:lnTo>
                  <a:pt x="170" y="239"/>
                </a:lnTo>
                <a:lnTo>
                  <a:pt x="157" y="229"/>
                </a:lnTo>
                <a:close/>
                <a:moveTo>
                  <a:pt x="315" y="88"/>
                </a:moveTo>
                <a:lnTo>
                  <a:pt x="315" y="88"/>
                </a:lnTo>
                <a:lnTo>
                  <a:pt x="292" y="93"/>
                </a:lnTo>
                <a:lnTo>
                  <a:pt x="270" y="105"/>
                </a:lnTo>
                <a:lnTo>
                  <a:pt x="246" y="124"/>
                </a:lnTo>
                <a:lnTo>
                  <a:pt x="225" y="147"/>
                </a:lnTo>
                <a:lnTo>
                  <a:pt x="205" y="169"/>
                </a:lnTo>
                <a:lnTo>
                  <a:pt x="188" y="189"/>
                </a:lnTo>
                <a:lnTo>
                  <a:pt x="176" y="207"/>
                </a:lnTo>
                <a:lnTo>
                  <a:pt x="167" y="219"/>
                </a:lnTo>
                <a:lnTo>
                  <a:pt x="165" y="217"/>
                </a:lnTo>
                <a:lnTo>
                  <a:pt x="162" y="215"/>
                </a:lnTo>
                <a:lnTo>
                  <a:pt x="160" y="215"/>
                </a:lnTo>
                <a:lnTo>
                  <a:pt x="158" y="215"/>
                </a:lnTo>
                <a:lnTo>
                  <a:pt x="157" y="217"/>
                </a:lnTo>
                <a:lnTo>
                  <a:pt x="155" y="219"/>
                </a:lnTo>
                <a:lnTo>
                  <a:pt x="157" y="222"/>
                </a:lnTo>
                <a:lnTo>
                  <a:pt x="158" y="224"/>
                </a:lnTo>
                <a:lnTo>
                  <a:pt x="188" y="253"/>
                </a:lnTo>
                <a:lnTo>
                  <a:pt x="191" y="255"/>
                </a:lnTo>
                <a:lnTo>
                  <a:pt x="193" y="255"/>
                </a:lnTo>
                <a:lnTo>
                  <a:pt x="194" y="253"/>
                </a:lnTo>
                <a:lnTo>
                  <a:pt x="196" y="251"/>
                </a:lnTo>
                <a:lnTo>
                  <a:pt x="198" y="250"/>
                </a:lnTo>
                <a:lnTo>
                  <a:pt x="196" y="248"/>
                </a:lnTo>
                <a:lnTo>
                  <a:pt x="194" y="244"/>
                </a:lnTo>
                <a:lnTo>
                  <a:pt x="194" y="244"/>
                </a:lnTo>
                <a:lnTo>
                  <a:pt x="207" y="234"/>
                </a:lnTo>
                <a:lnTo>
                  <a:pt x="222" y="220"/>
                </a:lnTo>
                <a:lnTo>
                  <a:pt x="243" y="202"/>
                </a:lnTo>
                <a:lnTo>
                  <a:pt x="263" y="181"/>
                </a:lnTo>
                <a:lnTo>
                  <a:pt x="284" y="157"/>
                </a:lnTo>
                <a:lnTo>
                  <a:pt x="299" y="133"/>
                </a:lnTo>
                <a:lnTo>
                  <a:pt x="311" y="110"/>
                </a:lnTo>
                <a:lnTo>
                  <a:pt x="315" y="88"/>
                </a:lnTo>
                <a:lnTo>
                  <a:pt x="315" y="88"/>
                </a:lnTo>
                <a:lnTo>
                  <a:pt x="315" y="88"/>
                </a:lnTo>
                <a:lnTo>
                  <a:pt x="315" y="88"/>
                </a:lnTo>
                <a:close/>
                <a:moveTo>
                  <a:pt x="205" y="0"/>
                </a:moveTo>
                <a:lnTo>
                  <a:pt x="244" y="4"/>
                </a:lnTo>
                <a:lnTo>
                  <a:pt x="284" y="16"/>
                </a:lnTo>
                <a:lnTo>
                  <a:pt x="318" y="35"/>
                </a:lnTo>
                <a:lnTo>
                  <a:pt x="349" y="61"/>
                </a:lnTo>
                <a:lnTo>
                  <a:pt x="373" y="90"/>
                </a:lnTo>
                <a:lnTo>
                  <a:pt x="392" y="124"/>
                </a:lnTo>
                <a:lnTo>
                  <a:pt x="404" y="164"/>
                </a:lnTo>
                <a:lnTo>
                  <a:pt x="408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4" y="404"/>
                </a:lnTo>
                <a:lnTo>
                  <a:pt x="205" y="409"/>
                </a:lnTo>
                <a:lnTo>
                  <a:pt x="164" y="404"/>
                </a:lnTo>
                <a:lnTo>
                  <a:pt x="124" y="392"/>
                </a:lnTo>
                <a:lnTo>
                  <a:pt x="90" y="373"/>
                </a:lnTo>
                <a:lnTo>
                  <a:pt x="59" y="349"/>
                </a:lnTo>
                <a:lnTo>
                  <a:pt x="35" y="318"/>
                </a:lnTo>
                <a:lnTo>
                  <a:pt x="16" y="284"/>
                </a:lnTo>
                <a:lnTo>
                  <a:pt x="4" y="246"/>
                </a:lnTo>
                <a:lnTo>
                  <a:pt x="0" y="205"/>
                </a:lnTo>
                <a:lnTo>
                  <a:pt x="4" y="164"/>
                </a:lnTo>
                <a:lnTo>
                  <a:pt x="16" y="124"/>
                </a:lnTo>
                <a:lnTo>
                  <a:pt x="35" y="90"/>
                </a:lnTo>
                <a:lnTo>
                  <a:pt x="59" y="61"/>
                </a:lnTo>
                <a:lnTo>
                  <a:pt x="90" y="35"/>
                </a:lnTo>
                <a:lnTo>
                  <a:pt x="124" y="16"/>
                </a:lnTo>
                <a:lnTo>
                  <a:pt x="164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83"/>
          <p:cNvSpPr>
            <a:spLocks noEditPoints="1"/>
          </p:cNvSpPr>
          <p:nvPr/>
        </p:nvSpPr>
        <p:spPr bwMode="auto">
          <a:xfrm>
            <a:off x="5929680" y="878530"/>
            <a:ext cx="519566" cy="519561"/>
          </a:xfrm>
          <a:custGeom>
            <a:avLst/>
            <a:gdLst>
              <a:gd name="T0" fmla="*/ 79 w 158"/>
              <a:gd name="T1" fmla="*/ 19 h 159"/>
              <a:gd name="T2" fmla="*/ 55 w 158"/>
              <a:gd name="T3" fmla="*/ 23 h 159"/>
              <a:gd name="T4" fmla="*/ 36 w 158"/>
              <a:gd name="T5" fmla="*/ 37 h 159"/>
              <a:gd name="T6" fmla="*/ 23 w 158"/>
              <a:gd name="T7" fmla="*/ 55 h 159"/>
              <a:gd name="T8" fmla="*/ 19 w 158"/>
              <a:gd name="T9" fmla="*/ 80 h 159"/>
              <a:gd name="T10" fmla="*/ 23 w 158"/>
              <a:gd name="T11" fmla="*/ 102 h 159"/>
              <a:gd name="T12" fmla="*/ 35 w 158"/>
              <a:gd name="T13" fmla="*/ 121 h 159"/>
              <a:gd name="T14" fmla="*/ 47 w 158"/>
              <a:gd name="T15" fmla="*/ 131 h 159"/>
              <a:gd name="T16" fmla="*/ 62 w 158"/>
              <a:gd name="T17" fmla="*/ 138 h 159"/>
              <a:gd name="T18" fmla="*/ 79 w 158"/>
              <a:gd name="T19" fmla="*/ 140 h 159"/>
              <a:gd name="T20" fmla="*/ 102 w 158"/>
              <a:gd name="T21" fmla="*/ 135 h 159"/>
              <a:gd name="T22" fmla="*/ 122 w 158"/>
              <a:gd name="T23" fmla="*/ 122 h 159"/>
              <a:gd name="T24" fmla="*/ 134 w 158"/>
              <a:gd name="T25" fmla="*/ 104 h 159"/>
              <a:gd name="T26" fmla="*/ 140 w 158"/>
              <a:gd name="T27" fmla="*/ 80 h 159"/>
              <a:gd name="T28" fmla="*/ 136 w 158"/>
              <a:gd name="T29" fmla="*/ 59 h 159"/>
              <a:gd name="T30" fmla="*/ 126 w 158"/>
              <a:gd name="T31" fmla="*/ 40 h 159"/>
              <a:gd name="T32" fmla="*/ 112 w 158"/>
              <a:gd name="T33" fmla="*/ 30 h 159"/>
              <a:gd name="T34" fmla="*/ 97 w 158"/>
              <a:gd name="T35" fmla="*/ 21 h 159"/>
              <a:gd name="T36" fmla="*/ 79 w 158"/>
              <a:gd name="T37" fmla="*/ 19 h 159"/>
              <a:gd name="T38" fmla="*/ 79 w 158"/>
              <a:gd name="T39" fmla="*/ 0 h 159"/>
              <a:gd name="T40" fmla="*/ 102 w 158"/>
              <a:gd name="T41" fmla="*/ 4 h 159"/>
              <a:gd name="T42" fmla="*/ 122 w 158"/>
              <a:gd name="T43" fmla="*/ 14 h 159"/>
              <a:gd name="T44" fmla="*/ 140 w 158"/>
              <a:gd name="T45" fmla="*/ 30 h 159"/>
              <a:gd name="T46" fmla="*/ 152 w 158"/>
              <a:gd name="T47" fmla="*/ 49 h 159"/>
              <a:gd name="T48" fmla="*/ 157 w 158"/>
              <a:gd name="T49" fmla="*/ 64 h 159"/>
              <a:gd name="T50" fmla="*/ 158 w 158"/>
              <a:gd name="T51" fmla="*/ 80 h 159"/>
              <a:gd name="T52" fmla="*/ 157 w 158"/>
              <a:gd name="T53" fmla="*/ 92 h 159"/>
              <a:gd name="T54" fmla="*/ 153 w 158"/>
              <a:gd name="T55" fmla="*/ 104 h 159"/>
              <a:gd name="T56" fmla="*/ 143 w 158"/>
              <a:gd name="T57" fmla="*/ 126 h 159"/>
              <a:gd name="T58" fmla="*/ 126 w 158"/>
              <a:gd name="T59" fmla="*/ 143 h 159"/>
              <a:gd name="T60" fmla="*/ 103 w 158"/>
              <a:gd name="T61" fmla="*/ 153 h 159"/>
              <a:gd name="T62" fmla="*/ 79 w 158"/>
              <a:gd name="T63" fmla="*/ 159 h 159"/>
              <a:gd name="T64" fmla="*/ 54 w 158"/>
              <a:gd name="T65" fmla="*/ 153 h 159"/>
              <a:gd name="T66" fmla="*/ 33 w 158"/>
              <a:gd name="T67" fmla="*/ 143 h 159"/>
              <a:gd name="T68" fmla="*/ 16 w 158"/>
              <a:gd name="T69" fmla="*/ 126 h 159"/>
              <a:gd name="T70" fmla="*/ 4 w 158"/>
              <a:gd name="T71" fmla="*/ 104 h 159"/>
              <a:gd name="T72" fmla="*/ 2 w 158"/>
              <a:gd name="T73" fmla="*/ 92 h 159"/>
              <a:gd name="T74" fmla="*/ 0 w 158"/>
              <a:gd name="T75" fmla="*/ 80 h 159"/>
              <a:gd name="T76" fmla="*/ 2 w 158"/>
              <a:gd name="T77" fmla="*/ 64 h 159"/>
              <a:gd name="T78" fmla="*/ 7 w 158"/>
              <a:gd name="T79" fmla="*/ 49 h 159"/>
              <a:gd name="T80" fmla="*/ 19 w 158"/>
              <a:gd name="T81" fmla="*/ 30 h 159"/>
              <a:gd name="T82" fmla="*/ 35 w 158"/>
              <a:gd name="T83" fmla="*/ 14 h 159"/>
              <a:gd name="T84" fmla="*/ 55 w 158"/>
              <a:gd name="T85" fmla="*/ 4 h 159"/>
              <a:gd name="T86" fmla="*/ 79 w 158"/>
              <a:gd name="T87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" h="159">
                <a:moveTo>
                  <a:pt x="79" y="19"/>
                </a:moveTo>
                <a:lnTo>
                  <a:pt x="55" y="23"/>
                </a:lnTo>
                <a:lnTo>
                  <a:pt x="36" y="37"/>
                </a:lnTo>
                <a:lnTo>
                  <a:pt x="23" y="55"/>
                </a:lnTo>
                <a:lnTo>
                  <a:pt x="19" y="80"/>
                </a:lnTo>
                <a:lnTo>
                  <a:pt x="23" y="102"/>
                </a:lnTo>
                <a:lnTo>
                  <a:pt x="35" y="121"/>
                </a:lnTo>
                <a:lnTo>
                  <a:pt x="47" y="131"/>
                </a:lnTo>
                <a:lnTo>
                  <a:pt x="62" y="138"/>
                </a:lnTo>
                <a:lnTo>
                  <a:pt x="79" y="140"/>
                </a:lnTo>
                <a:lnTo>
                  <a:pt x="102" y="135"/>
                </a:lnTo>
                <a:lnTo>
                  <a:pt x="122" y="122"/>
                </a:lnTo>
                <a:lnTo>
                  <a:pt x="134" y="104"/>
                </a:lnTo>
                <a:lnTo>
                  <a:pt x="140" y="80"/>
                </a:lnTo>
                <a:lnTo>
                  <a:pt x="136" y="59"/>
                </a:lnTo>
                <a:lnTo>
                  <a:pt x="126" y="40"/>
                </a:lnTo>
                <a:lnTo>
                  <a:pt x="112" y="30"/>
                </a:lnTo>
                <a:lnTo>
                  <a:pt x="97" y="21"/>
                </a:lnTo>
                <a:lnTo>
                  <a:pt x="79" y="19"/>
                </a:lnTo>
                <a:close/>
                <a:moveTo>
                  <a:pt x="79" y="0"/>
                </a:moveTo>
                <a:lnTo>
                  <a:pt x="102" y="4"/>
                </a:lnTo>
                <a:lnTo>
                  <a:pt x="122" y="14"/>
                </a:lnTo>
                <a:lnTo>
                  <a:pt x="140" y="30"/>
                </a:lnTo>
                <a:lnTo>
                  <a:pt x="152" y="49"/>
                </a:lnTo>
                <a:lnTo>
                  <a:pt x="157" y="64"/>
                </a:lnTo>
                <a:lnTo>
                  <a:pt x="158" y="80"/>
                </a:lnTo>
                <a:lnTo>
                  <a:pt x="157" y="92"/>
                </a:lnTo>
                <a:lnTo>
                  <a:pt x="153" y="104"/>
                </a:lnTo>
                <a:lnTo>
                  <a:pt x="143" y="126"/>
                </a:lnTo>
                <a:lnTo>
                  <a:pt x="126" y="143"/>
                </a:lnTo>
                <a:lnTo>
                  <a:pt x="103" y="153"/>
                </a:lnTo>
                <a:lnTo>
                  <a:pt x="79" y="159"/>
                </a:lnTo>
                <a:lnTo>
                  <a:pt x="54" y="153"/>
                </a:lnTo>
                <a:lnTo>
                  <a:pt x="33" y="143"/>
                </a:lnTo>
                <a:lnTo>
                  <a:pt x="16" y="126"/>
                </a:lnTo>
                <a:lnTo>
                  <a:pt x="4" y="104"/>
                </a:lnTo>
                <a:lnTo>
                  <a:pt x="2" y="92"/>
                </a:lnTo>
                <a:lnTo>
                  <a:pt x="0" y="80"/>
                </a:lnTo>
                <a:lnTo>
                  <a:pt x="2" y="64"/>
                </a:lnTo>
                <a:lnTo>
                  <a:pt x="7" y="49"/>
                </a:lnTo>
                <a:lnTo>
                  <a:pt x="19" y="30"/>
                </a:lnTo>
                <a:lnTo>
                  <a:pt x="35" y="14"/>
                </a:lnTo>
                <a:lnTo>
                  <a:pt x="55" y="4"/>
                </a:lnTo>
                <a:lnTo>
                  <a:pt x="7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84"/>
          <p:cNvSpPr>
            <a:spLocks/>
          </p:cNvSpPr>
          <p:nvPr/>
        </p:nvSpPr>
        <p:spPr bwMode="auto">
          <a:xfrm>
            <a:off x="5758683" y="858795"/>
            <a:ext cx="59194" cy="65768"/>
          </a:xfrm>
          <a:custGeom>
            <a:avLst/>
            <a:gdLst>
              <a:gd name="T0" fmla="*/ 9 w 19"/>
              <a:gd name="T1" fmla="*/ 0 h 20"/>
              <a:gd name="T2" fmla="*/ 14 w 19"/>
              <a:gd name="T3" fmla="*/ 1 h 20"/>
              <a:gd name="T4" fmla="*/ 16 w 19"/>
              <a:gd name="T5" fmla="*/ 3 h 20"/>
              <a:gd name="T6" fmla="*/ 19 w 19"/>
              <a:gd name="T7" fmla="*/ 6 h 20"/>
              <a:gd name="T8" fmla="*/ 19 w 19"/>
              <a:gd name="T9" fmla="*/ 10 h 20"/>
              <a:gd name="T10" fmla="*/ 19 w 19"/>
              <a:gd name="T11" fmla="*/ 13 h 20"/>
              <a:gd name="T12" fmla="*/ 16 w 19"/>
              <a:gd name="T13" fmla="*/ 17 h 20"/>
              <a:gd name="T14" fmla="*/ 14 w 19"/>
              <a:gd name="T15" fmla="*/ 18 h 20"/>
              <a:gd name="T16" fmla="*/ 9 w 19"/>
              <a:gd name="T17" fmla="*/ 20 h 20"/>
              <a:gd name="T18" fmla="*/ 5 w 19"/>
              <a:gd name="T19" fmla="*/ 18 h 20"/>
              <a:gd name="T20" fmla="*/ 2 w 19"/>
              <a:gd name="T21" fmla="*/ 17 h 20"/>
              <a:gd name="T22" fmla="*/ 0 w 19"/>
              <a:gd name="T23" fmla="*/ 13 h 20"/>
              <a:gd name="T24" fmla="*/ 0 w 19"/>
              <a:gd name="T25" fmla="*/ 10 h 20"/>
              <a:gd name="T26" fmla="*/ 0 w 19"/>
              <a:gd name="T27" fmla="*/ 6 h 20"/>
              <a:gd name="T28" fmla="*/ 2 w 19"/>
              <a:gd name="T29" fmla="*/ 3 h 20"/>
              <a:gd name="T30" fmla="*/ 5 w 19"/>
              <a:gd name="T31" fmla="*/ 1 h 20"/>
              <a:gd name="T32" fmla="*/ 9 w 19"/>
              <a:gd name="T33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9" h="20">
                <a:moveTo>
                  <a:pt x="9" y="0"/>
                </a:moveTo>
                <a:lnTo>
                  <a:pt x="14" y="1"/>
                </a:lnTo>
                <a:lnTo>
                  <a:pt x="16" y="3"/>
                </a:lnTo>
                <a:lnTo>
                  <a:pt x="19" y="6"/>
                </a:lnTo>
                <a:lnTo>
                  <a:pt x="19" y="10"/>
                </a:lnTo>
                <a:lnTo>
                  <a:pt x="19" y="13"/>
                </a:lnTo>
                <a:lnTo>
                  <a:pt x="16" y="17"/>
                </a:lnTo>
                <a:lnTo>
                  <a:pt x="14" y="18"/>
                </a:lnTo>
                <a:lnTo>
                  <a:pt x="9" y="20"/>
                </a:lnTo>
                <a:lnTo>
                  <a:pt x="5" y="18"/>
                </a:lnTo>
                <a:lnTo>
                  <a:pt x="2" y="17"/>
                </a:lnTo>
                <a:lnTo>
                  <a:pt x="0" y="13"/>
                </a:lnTo>
                <a:lnTo>
                  <a:pt x="0" y="10"/>
                </a:lnTo>
                <a:lnTo>
                  <a:pt x="0" y="6"/>
                </a:lnTo>
                <a:lnTo>
                  <a:pt x="2" y="3"/>
                </a:lnTo>
                <a:lnTo>
                  <a:pt x="5" y="1"/>
                </a:lnTo>
                <a:lnTo>
                  <a:pt x="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Rectangle 85"/>
          <p:cNvSpPr>
            <a:spLocks noChangeArrowheads="1"/>
          </p:cNvSpPr>
          <p:nvPr/>
        </p:nvSpPr>
        <p:spPr bwMode="auto">
          <a:xfrm>
            <a:off x="6080943" y="727261"/>
            <a:ext cx="217034" cy="52613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86"/>
          <p:cNvSpPr>
            <a:spLocks noEditPoints="1"/>
          </p:cNvSpPr>
          <p:nvPr/>
        </p:nvSpPr>
        <p:spPr bwMode="auto">
          <a:xfrm>
            <a:off x="5515341" y="391850"/>
            <a:ext cx="1348238" cy="1348232"/>
          </a:xfrm>
          <a:custGeom>
            <a:avLst/>
            <a:gdLst>
              <a:gd name="T0" fmla="*/ 287 w 409"/>
              <a:gd name="T1" fmla="*/ 129 h 409"/>
              <a:gd name="T2" fmla="*/ 333 w 409"/>
              <a:gd name="T3" fmla="*/ 117 h 409"/>
              <a:gd name="T4" fmla="*/ 151 w 409"/>
              <a:gd name="T5" fmla="*/ 94 h 409"/>
              <a:gd name="T6" fmla="*/ 160 w 409"/>
              <a:gd name="T7" fmla="*/ 130 h 409"/>
              <a:gd name="T8" fmla="*/ 67 w 409"/>
              <a:gd name="T9" fmla="*/ 132 h 409"/>
              <a:gd name="T10" fmla="*/ 62 w 409"/>
              <a:gd name="T11" fmla="*/ 137 h 409"/>
              <a:gd name="T12" fmla="*/ 60 w 409"/>
              <a:gd name="T13" fmla="*/ 306 h 409"/>
              <a:gd name="T14" fmla="*/ 63 w 409"/>
              <a:gd name="T15" fmla="*/ 312 h 409"/>
              <a:gd name="T16" fmla="*/ 70 w 409"/>
              <a:gd name="T17" fmla="*/ 316 h 409"/>
              <a:gd name="T18" fmla="*/ 342 w 409"/>
              <a:gd name="T19" fmla="*/ 314 h 409"/>
              <a:gd name="T20" fmla="*/ 347 w 409"/>
              <a:gd name="T21" fmla="*/ 309 h 409"/>
              <a:gd name="T22" fmla="*/ 347 w 409"/>
              <a:gd name="T23" fmla="*/ 141 h 409"/>
              <a:gd name="T24" fmla="*/ 345 w 409"/>
              <a:gd name="T25" fmla="*/ 134 h 409"/>
              <a:gd name="T26" fmla="*/ 338 w 409"/>
              <a:gd name="T27" fmla="*/ 130 h 409"/>
              <a:gd name="T28" fmla="*/ 332 w 409"/>
              <a:gd name="T29" fmla="*/ 129 h 409"/>
              <a:gd name="T30" fmla="*/ 289 w 409"/>
              <a:gd name="T31" fmla="*/ 130 h 409"/>
              <a:gd name="T32" fmla="*/ 256 w 409"/>
              <a:gd name="T33" fmla="*/ 123 h 409"/>
              <a:gd name="T34" fmla="*/ 256 w 409"/>
              <a:gd name="T35" fmla="*/ 94 h 409"/>
              <a:gd name="T36" fmla="*/ 204 w 409"/>
              <a:gd name="T37" fmla="*/ 0 h 409"/>
              <a:gd name="T38" fmla="*/ 283 w 409"/>
              <a:gd name="T39" fmla="*/ 17 h 409"/>
              <a:gd name="T40" fmla="*/ 349 w 409"/>
              <a:gd name="T41" fmla="*/ 60 h 409"/>
              <a:gd name="T42" fmla="*/ 392 w 409"/>
              <a:gd name="T43" fmla="*/ 125 h 409"/>
              <a:gd name="T44" fmla="*/ 409 w 409"/>
              <a:gd name="T45" fmla="*/ 204 h 409"/>
              <a:gd name="T46" fmla="*/ 392 w 409"/>
              <a:gd name="T47" fmla="*/ 285 h 409"/>
              <a:gd name="T48" fmla="*/ 349 w 409"/>
              <a:gd name="T49" fmla="*/ 349 h 409"/>
              <a:gd name="T50" fmla="*/ 283 w 409"/>
              <a:gd name="T51" fmla="*/ 393 h 409"/>
              <a:gd name="T52" fmla="*/ 204 w 409"/>
              <a:gd name="T53" fmla="*/ 409 h 409"/>
              <a:gd name="T54" fmla="*/ 124 w 409"/>
              <a:gd name="T55" fmla="*/ 393 h 409"/>
              <a:gd name="T56" fmla="*/ 60 w 409"/>
              <a:gd name="T57" fmla="*/ 349 h 409"/>
              <a:gd name="T58" fmla="*/ 15 w 409"/>
              <a:gd name="T59" fmla="*/ 285 h 409"/>
              <a:gd name="T60" fmla="*/ 0 w 409"/>
              <a:gd name="T61" fmla="*/ 204 h 409"/>
              <a:gd name="T62" fmla="*/ 15 w 409"/>
              <a:gd name="T63" fmla="*/ 125 h 409"/>
              <a:gd name="T64" fmla="*/ 60 w 409"/>
              <a:gd name="T65" fmla="*/ 60 h 409"/>
              <a:gd name="T66" fmla="*/ 124 w 409"/>
              <a:gd name="T67" fmla="*/ 17 h 409"/>
              <a:gd name="T68" fmla="*/ 204 w 409"/>
              <a:gd name="T69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09" h="409">
                <a:moveTo>
                  <a:pt x="287" y="117"/>
                </a:moveTo>
                <a:lnTo>
                  <a:pt x="287" y="129"/>
                </a:lnTo>
                <a:lnTo>
                  <a:pt x="333" y="129"/>
                </a:lnTo>
                <a:lnTo>
                  <a:pt x="333" y="117"/>
                </a:lnTo>
                <a:lnTo>
                  <a:pt x="287" y="117"/>
                </a:lnTo>
                <a:close/>
                <a:moveTo>
                  <a:pt x="151" y="94"/>
                </a:moveTo>
                <a:lnTo>
                  <a:pt x="151" y="123"/>
                </a:lnTo>
                <a:lnTo>
                  <a:pt x="160" y="130"/>
                </a:lnTo>
                <a:lnTo>
                  <a:pt x="70" y="130"/>
                </a:lnTo>
                <a:lnTo>
                  <a:pt x="67" y="132"/>
                </a:lnTo>
                <a:lnTo>
                  <a:pt x="63" y="134"/>
                </a:lnTo>
                <a:lnTo>
                  <a:pt x="62" y="137"/>
                </a:lnTo>
                <a:lnTo>
                  <a:pt x="60" y="141"/>
                </a:lnTo>
                <a:lnTo>
                  <a:pt x="60" y="306"/>
                </a:lnTo>
                <a:lnTo>
                  <a:pt x="62" y="309"/>
                </a:lnTo>
                <a:lnTo>
                  <a:pt x="63" y="312"/>
                </a:lnTo>
                <a:lnTo>
                  <a:pt x="67" y="314"/>
                </a:lnTo>
                <a:lnTo>
                  <a:pt x="70" y="316"/>
                </a:lnTo>
                <a:lnTo>
                  <a:pt x="338" y="316"/>
                </a:lnTo>
                <a:lnTo>
                  <a:pt x="342" y="314"/>
                </a:lnTo>
                <a:lnTo>
                  <a:pt x="345" y="312"/>
                </a:lnTo>
                <a:lnTo>
                  <a:pt x="347" y="309"/>
                </a:lnTo>
                <a:lnTo>
                  <a:pt x="347" y="306"/>
                </a:lnTo>
                <a:lnTo>
                  <a:pt x="347" y="141"/>
                </a:lnTo>
                <a:lnTo>
                  <a:pt x="347" y="137"/>
                </a:lnTo>
                <a:lnTo>
                  <a:pt x="345" y="134"/>
                </a:lnTo>
                <a:lnTo>
                  <a:pt x="342" y="132"/>
                </a:lnTo>
                <a:lnTo>
                  <a:pt x="338" y="130"/>
                </a:lnTo>
                <a:lnTo>
                  <a:pt x="332" y="130"/>
                </a:lnTo>
                <a:lnTo>
                  <a:pt x="332" y="129"/>
                </a:lnTo>
                <a:lnTo>
                  <a:pt x="289" y="129"/>
                </a:lnTo>
                <a:lnTo>
                  <a:pt x="289" y="130"/>
                </a:lnTo>
                <a:lnTo>
                  <a:pt x="249" y="130"/>
                </a:lnTo>
                <a:lnTo>
                  <a:pt x="256" y="123"/>
                </a:lnTo>
                <a:lnTo>
                  <a:pt x="256" y="123"/>
                </a:lnTo>
                <a:lnTo>
                  <a:pt x="256" y="94"/>
                </a:lnTo>
                <a:lnTo>
                  <a:pt x="151" y="94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3" y="17"/>
                </a:lnTo>
                <a:lnTo>
                  <a:pt x="318" y="36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09" y="204"/>
                </a:lnTo>
                <a:lnTo>
                  <a:pt x="404" y="245"/>
                </a:lnTo>
                <a:lnTo>
                  <a:pt x="392" y="285"/>
                </a:lnTo>
                <a:lnTo>
                  <a:pt x="373" y="319"/>
                </a:lnTo>
                <a:lnTo>
                  <a:pt x="349" y="349"/>
                </a:lnTo>
                <a:lnTo>
                  <a:pt x="318" y="374"/>
                </a:lnTo>
                <a:lnTo>
                  <a:pt x="283" y="393"/>
                </a:lnTo>
                <a:lnTo>
                  <a:pt x="246" y="405"/>
                </a:lnTo>
                <a:lnTo>
                  <a:pt x="204" y="409"/>
                </a:lnTo>
                <a:lnTo>
                  <a:pt x="163" y="405"/>
                </a:lnTo>
                <a:lnTo>
                  <a:pt x="124" y="393"/>
                </a:lnTo>
                <a:lnTo>
                  <a:pt x="89" y="374"/>
                </a:lnTo>
                <a:lnTo>
                  <a:pt x="60" y="349"/>
                </a:lnTo>
                <a:lnTo>
                  <a:pt x="34" y="319"/>
                </a:lnTo>
                <a:lnTo>
                  <a:pt x="15" y="285"/>
                </a:lnTo>
                <a:lnTo>
                  <a:pt x="3" y="245"/>
                </a:lnTo>
                <a:lnTo>
                  <a:pt x="0" y="204"/>
                </a:lnTo>
                <a:lnTo>
                  <a:pt x="3" y="163"/>
                </a:lnTo>
                <a:lnTo>
                  <a:pt x="15" y="125"/>
                </a:lnTo>
                <a:lnTo>
                  <a:pt x="34" y="91"/>
                </a:lnTo>
                <a:lnTo>
                  <a:pt x="60" y="60"/>
                </a:lnTo>
                <a:lnTo>
                  <a:pt x="89" y="36"/>
                </a:lnTo>
                <a:lnTo>
                  <a:pt x="124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87"/>
          <p:cNvSpPr>
            <a:spLocks noEditPoints="1"/>
          </p:cNvSpPr>
          <p:nvPr/>
        </p:nvSpPr>
        <p:spPr bwMode="auto">
          <a:xfrm>
            <a:off x="8488034" y="1961648"/>
            <a:ext cx="1348238" cy="1341657"/>
          </a:xfrm>
          <a:custGeom>
            <a:avLst/>
            <a:gdLst>
              <a:gd name="T0" fmla="*/ 156 w 409"/>
              <a:gd name="T1" fmla="*/ 247 h 409"/>
              <a:gd name="T2" fmla="*/ 146 w 409"/>
              <a:gd name="T3" fmla="*/ 249 h 409"/>
              <a:gd name="T4" fmla="*/ 127 w 409"/>
              <a:gd name="T5" fmla="*/ 249 h 409"/>
              <a:gd name="T6" fmla="*/ 125 w 409"/>
              <a:gd name="T7" fmla="*/ 249 h 409"/>
              <a:gd name="T8" fmla="*/ 127 w 409"/>
              <a:gd name="T9" fmla="*/ 249 h 409"/>
              <a:gd name="T10" fmla="*/ 131 w 409"/>
              <a:gd name="T11" fmla="*/ 266 h 409"/>
              <a:gd name="T12" fmla="*/ 141 w 409"/>
              <a:gd name="T13" fmla="*/ 302 h 409"/>
              <a:gd name="T14" fmla="*/ 155 w 409"/>
              <a:gd name="T15" fmla="*/ 331 h 409"/>
              <a:gd name="T16" fmla="*/ 167 w 409"/>
              <a:gd name="T17" fmla="*/ 338 h 409"/>
              <a:gd name="T18" fmla="*/ 174 w 409"/>
              <a:gd name="T19" fmla="*/ 333 h 409"/>
              <a:gd name="T20" fmla="*/ 175 w 409"/>
              <a:gd name="T21" fmla="*/ 325 h 409"/>
              <a:gd name="T22" fmla="*/ 172 w 409"/>
              <a:gd name="T23" fmla="*/ 307 h 409"/>
              <a:gd name="T24" fmla="*/ 167 w 409"/>
              <a:gd name="T25" fmla="*/ 266 h 409"/>
              <a:gd name="T26" fmla="*/ 122 w 409"/>
              <a:gd name="T27" fmla="*/ 146 h 409"/>
              <a:gd name="T28" fmla="*/ 88 w 409"/>
              <a:gd name="T29" fmla="*/ 160 h 409"/>
              <a:gd name="T30" fmla="*/ 74 w 409"/>
              <a:gd name="T31" fmla="*/ 194 h 409"/>
              <a:gd name="T32" fmla="*/ 88 w 409"/>
              <a:gd name="T33" fmla="*/ 228 h 409"/>
              <a:gd name="T34" fmla="*/ 122 w 409"/>
              <a:gd name="T35" fmla="*/ 242 h 409"/>
              <a:gd name="T36" fmla="*/ 122 w 409"/>
              <a:gd name="T37" fmla="*/ 146 h 409"/>
              <a:gd name="T38" fmla="*/ 297 w 409"/>
              <a:gd name="T39" fmla="*/ 70 h 409"/>
              <a:gd name="T40" fmla="*/ 294 w 409"/>
              <a:gd name="T41" fmla="*/ 77 h 409"/>
              <a:gd name="T42" fmla="*/ 294 w 409"/>
              <a:gd name="T43" fmla="*/ 316 h 409"/>
              <a:gd name="T44" fmla="*/ 301 w 409"/>
              <a:gd name="T45" fmla="*/ 321 h 409"/>
              <a:gd name="T46" fmla="*/ 308 w 409"/>
              <a:gd name="T47" fmla="*/ 316 h 409"/>
              <a:gd name="T48" fmla="*/ 309 w 409"/>
              <a:gd name="T49" fmla="*/ 221 h 409"/>
              <a:gd name="T50" fmla="*/ 323 w 409"/>
              <a:gd name="T51" fmla="*/ 218 h 409"/>
              <a:gd name="T52" fmla="*/ 332 w 409"/>
              <a:gd name="T53" fmla="*/ 209 h 409"/>
              <a:gd name="T54" fmla="*/ 335 w 409"/>
              <a:gd name="T55" fmla="*/ 196 h 409"/>
              <a:gd name="T56" fmla="*/ 332 w 409"/>
              <a:gd name="T57" fmla="*/ 182 h 409"/>
              <a:gd name="T58" fmla="*/ 323 w 409"/>
              <a:gd name="T59" fmla="*/ 172 h 409"/>
              <a:gd name="T60" fmla="*/ 309 w 409"/>
              <a:gd name="T61" fmla="*/ 168 h 409"/>
              <a:gd name="T62" fmla="*/ 308 w 409"/>
              <a:gd name="T63" fmla="*/ 74 h 409"/>
              <a:gd name="T64" fmla="*/ 301 w 409"/>
              <a:gd name="T65" fmla="*/ 70 h 409"/>
              <a:gd name="T66" fmla="*/ 272 w 409"/>
              <a:gd name="T67" fmla="*/ 96 h 409"/>
              <a:gd name="T68" fmla="*/ 230 w 409"/>
              <a:gd name="T69" fmla="*/ 130 h 409"/>
              <a:gd name="T70" fmla="*/ 189 w 409"/>
              <a:gd name="T71" fmla="*/ 144 h 409"/>
              <a:gd name="T72" fmla="*/ 156 w 409"/>
              <a:gd name="T73" fmla="*/ 148 h 409"/>
              <a:gd name="T74" fmla="*/ 144 w 409"/>
              <a:gd name="T75" fmla="*/ 146 h 409"/>
              <a:gd name="T76" fmla="*/ 125 w 409"/>
              <a:gd name="T77" fmla="*/ 242 h 409"/>
              <a:gd name="T78" fmla="*/ 146 w 409"/>
              <a:gd name="T79" fmla="*/ 242 h 409"/>
              <a:gd name="T80" fmla="*/ 156 w 409"/>
              <a:gd name="T81" fmla="*/ 242 h 409"/>
              <a:gd name="T82" fmla="*/ 182 w 409"/>
              <a:gd name="T83" fmla="*/ 244 h 409"/>
              <a:gd name="T84" fmla="*/ 225 w 409"/>
              <a:gd name="T85" fmla="*/ 256 h 409"/>
              <a:gd name="T86" fmla="*/ 270 w 409"/>
              <a:gd name="T87" fmla="*/ 290 h 409"/>
              <a:gd name="T88" fmla="*/ 289 w 409"/>
              <a:gd name="T89" fmla="*/ 70 h 409"/>
              <a:gd name="T90" fmla="*/ 246 w 409"/>
              <a:gd name="T91" fmla="*/ 3 h 409"/>
              <a:gd name="T92" fmla="*/ 320 w 409"/>
              <a:gd name="T93" fmla="*/ 34 h 409"/>
              <a:gd name="T94" fmla="*/ 375 w 409"/>
              <a:gd name="T95" fmla="*/ 89 h 409"/>
              <a:gd name="T96" fmla="*/ 406 w 409"/>
              <a:gd name="T97" fmla="*/ 163 h 409"/>
              <a:gd name="T98" fmla="*/ 406 w 409"/>
              <a:gd name="T99" fmla="*/ 246 h 409"/>
              <a:gd name="T100" fmla="*/ 375 w 409"/>
              <a:gd name="T101" fmla="*/ 318 h 409"/>
              <a:gd name="T102" fmla="*/ 320 w 409"/>
              <a:gd name="T103" fmla="*/ 373 h 409"/>
              <a:gd name="T104" fmla="*/ 246 w 409"/>
              <a:gd name="T105" fmla="*/ 404 h 409"/>
              <a:gd name="T106" fmla="*/ 163 w 409"/>
              <a:gd name="T107" fmla="*/ 404 h 409"/>
              <a:gd name="T108" fmla="*/ 91 w 409"/>
              <a:gd name="T109" fmla="*/ 373 h 409"/>
              <a:gd name="T110" fmla="*/ 36 w 409"/>
              <a:gd name="T111" fmla="*/ 318 h 409"/>
              <a:gd name="T112" fmla="*/ 5 w 409"/>
              <a:gd name="T113" fmla="*/ 246 h 409"/>
              <a:gd name="T114" fmla="*/ 5 w 409"/>
              <a:gd name="T115" fmla="*/ 163 h 409"/>
              <a:gd name="T116" fmla="*/ 36 w 409"/>
              <a:gd name="T117" fmla="*/ 89 h 409"/>
              <a:gd name="T118" fmla="*/ 91 w 409"/>
              <a:gd name="T119" fmla="*/ 34 h 409"/>
              <a:gd name="T120" fmla="*/ 163 w 409"/>
              <a:gd name="T121" fmla="*/ 3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09" h="409">
                <a:moveTo>
                  <a:pt x="165" y="247"/>
                </a:moveTo>
                <a:lnTo>
                  <a:pt x="156" y="247"/>
                </a:lnTo>
                <a:lnTo>
                  <a:pt x="151" y="249"/>
                </a:lnTo>
                <a:lnTo>
                  <a:pt x="146" y="249"/>
                </a:lnTo>
                <a:lnTo>
                  <a:pt x="146" y="249"/>
                </a:lnTo>
                <a:lnTo>
                  <a:pt x="127" y="249"/>
                </a:lnTo>
                <a:lnTo>
                  <a:pt x="127" y="247"/>
                </a:lnTo>
                <a:lnTo>
                  <a:pt x="125" y="249"/>
                </a:lnTo>
                <a:lnTo>
                  <a:pt x="124" y="249"/>
                </a:lnTo>
                <a:lnTo>
                  <a:pt x="127" y="249"/>
                </a:lnTo>
                <a:lnTo>
                  <a:pt x="127" y="254"/>
                </a:lnTo>
                <a:lnTo>
                  <a:pt x="131" y="266"/>
                </a:lnTo>
                <a:lnTo>
                  <a:pt x="136" y="283"/>
                </a:lnTo>
                <a:lnTo>
                  <a:pt x="141" y="302"/>
                </a:lnTo>
                <a:lnTo>
                  <a:pt x="148" y="319"/>
                </a:lnTo>
                <a:lnTo>
                  <a:pt x="155" y="331"/>
                </a:lnTo>
                <a:lnTo>
                  <a:pt x="160" y="338"/>
                </a:lnTo>
                <a:lnTo>
                  <a:pt x="167" y="338"/>
                </a:lnTo>
                <a:lnTo>
                  <a:pt x="170" y="337"/>
                </a:lnTo>
                <a:lnTo>
                  <a:pt x="174" y="333"/>
                </a:lnTo>
                <a:lnTo>
                  <a:pt x="175" y="330"/>
                </a:lnTo>
                <a:lnTo>
                  <a:pt x="175" y="325"/>
                </a:lnTo>
                <a:lnTo>
                  <a:pt x="175" y="319"/>
                </a:lnTo>
                <a:lnTo>
                  <a:pt x="172" y="307"/>
                </a:lnTo>
                <a:lnTo>
                  <a:pt x="170" y="288"/>
                </a:lnTo>
                <a:lnTo>
                  <a:pt x="167" y="266"/>
                </a:lnTo>
                <a:lnTo>
                  <a:pt x="165" y="247"/>
                </a:lnTo>
                <a:close/>
                <a:moveTo>
                  <a:pt x="122" y="146"/>
                </a:moveTo>
                <a:lnTo>
                  <a:pt x="103" y="149"/>
                </a:lnTo>
                <a:lnTo>
                  <a:pt x="88" y="160"/>
                </a:lnTo>
                <a:lnTo>
                  <a:pt x="77" y="175"/>
                </a:lnTo>
                <a:lnTo>
                  <a:pt x="74" y="194"/>
                </a:lnTo>
                <a:lnTo>
                  <a:pt x="77" y="213"/>
                </a:lnTo>
                <a:lnTo>
                  <a:pt x="88" y="228"/>
                </a:lnTo>
                <a:lnTo>
                  <a:pt x="103" y="239"/>
                </a:lnTo>
                <a:lnTo>
                  <a:pt x="122" y="242"/>
                </a:lnTo>
                <a:lnTo>
                  <a:pt x="124" y="242"/>
                </a:lnTo>
                <a:lnTo>
                  <a:pt x="122" y="146"/>
                </a:lnTo>
                <a:close/>
                <a:moveTo>
                  <a:pt x="301" y="70"/>
                </a:moveTo>
                <a:lnTo>
                  <a:pt x="297" y="70"/>
                </a:lnTo>
                <a:lnTo>
                  <a:pt x="294" y="74"/>
                </a:lnTo>
                <a:lnTo>
                  <a:pt x="294" y="77"/>
                </a:lnTo>
                <a:lnTo>
                  <a:pt x="294" y="313"/>
                </a:lnTo>
                <a:lnTo>
                  <a:pt x="294" y="316"/>
                </a:lnTo>
                <a:lnTo>
                  <a:pt x="297" y="319"/>
                </a:lnTo>
                <a:lnTo>
                  <a:pt x="301" y="321"/>
                </a:lnTo>
                <a:lnTo>
                  <a:pt x="304" y="319"/>
                </a:lnTo>
                <a:lnTo>
                  <a:pt x="308" y="316"/>
                </a:lnTo>
                <a:lnTo>
                  <a:pt x="309" y="313"/>
                </a:lnTo>
                <a:lnTo>
                  <a:pt x="309" y="221"/>
                </a:lnTo>
                <a:lnTo>
                  <a:pt x="316" y="221"/>
                </a:lnTo>
                <a:lnTo>
                  <a:pt x="323" y="218"/>
                </a:lnTo>
                <a:lnTo>
                  <a:pt x="328" y="215"/>
                </a:lnTo>
                <a:lnTo>
                  <a:pt x="332" y="209"/>
                </a:lnTo>
                <a:lnTo>
                  <a:pt x="335" y="203"/>
                </a:lnTo>
                <a:lnTo>
                  <a:pt x="335" y="196"/>
                </a:lnTo>
                <a:lnTo>
                  <a:pt x="335" y="189"/>
                </a:lnTo>
                <a:lnTo>
                  <a:pt x="332" y="182"/>
                </a:lnTo>
                <a:lnTo>
                  <a:pt x="328" y="177"/>
                </a:lnTo>
                <a:lnTo>
                  <a:pt x="323" y="172"/>
                </a:lnTo>
                <a:lnTo>
                  <a:pt x="316" y="170"/>
                </a:lnTo>
                <a:lnTo>
                  <a:pt x="309" y="168"/>
                </a:lnTo>
                <a:lnTo>
                  <a:pt x="309" y="77"/>
                </a:lnTo>
                <a:lnTo>
                  <a:pt x="308" y="74"/>
                </a:lnTo>
                <a:lnTo>
                  <a:pt x="304" y="70"/>
                </a:lnTo>
                <a:lnTo>
                  <a:pt x="301" y="70"/>
                </a:lnTo>
                <a:close/>
                <a:moveTo>
                  <a:pt x="289" y="70"/>
                </a:moveTo>
                <a:lnTo>
                  <a:pt x="272" y="96"/>
                </a:lnTo>
                <a:lnTo>
                  <a:pt x="251" y="117"/>
                </a:lnTo>
                <a:lnTo>
                  <a:pt x="230" y="130"/>
                </a:lnTo>
                <a:lnTo>
                  <a:pt x="210" y="139"/>
                </a:lnTo>
                <a:lnTo>
                  <a:pt x="189" y="144"/>
                </a:lnTo>
                <a:lnTo>
                  <a:pt x="170" y="146"/>
                </a:lnTo>
                <a:lnTo>
                  <a:pt x="156" y="148"/>
                </a:lnTo>
                <a:lnTo>
                  <a:pt x="148" y="146"/>
                </a:lnTo>
                <a:lnTo>
                  <a:pt x="144" y="146"/>
                </a:lnTo>
                <a:lnTo>
                  <a:pt x="125" y="146"/>
                </a:lnTo>
                <a:lnTo>
                  <a:pt x="125" y="242"/>
                </a:lnTo>
                <a:lnTo>
                  <a:pt x="144" y="242"/>
                </a:lnTo>
                <a:lnTo>
                  <a:pt x="146" y="242"/>
                </a:lnTo>
                <a:lnTo>
                  <a:pt x="149" y="242"/>
                </a:lnTo>
                <a:lnTo>
                  <a:pt x="156" y="242"/>
                </a:lnTo>
                <a:lnTo>
                  <a:pt x="163" y="242"/>
                </a:lnTo>
                <a:lnTo>
                  <a:pt x="182" y="244"/>
                </a:lnTo>
                <a:lnTo>
                  <a:pt x="203" y="247"/>
                </a:lnTo>
                <a:lnTo>
                  <a:pt x="225" y="256"/>
                </a:lnTo>
                <a:lnTo>
                  <a:pt x="249" y="270"/>
                </a:lnTo>
                <a:lnTo>
                  <a:pt x="270" y="290"/>
                </a:lnTo>
                <a:lnTo>
                  <a:pt x="289" y="319"/>
                </a:lnTo>
                <a:lnTo>
                  <a:pt x="289" y="70"/>
                </a:lnTo>
                <a:close/>
                <a:moveTo>
                  <a:pt x="204" y="0"/>
                </a:moveTo>
                <a:lnTo>
                  <a:pt x="246" y="3"/>
                </a:lnTo>
                <a:lnTo>
                  <a:pt x="285" y="15"/>
                </a:lnTo>
                <a:lnTo>
                  <a:pt x="320" y="34"/>
                </a:lnTo>
                <a:lnTo>
                  <a:pt x="349" y="60"/>
                </a:lnTo>
                <a:lnTo>
                  <a:pt x="375" y="89"/>
                </a:lnTo>
                <a:lnTo>
                  <a:pt x="394" y="123"/>
                </a:lnTo>
                <a:lnTo>
                  <a:pt x="406" y="163"/>
                </a:lnTo>
                <a:lnTo>
                  <a:pt x="409" y="204"/>
                </a:lnTo>
                <a:lnTo>
                  <a:pt x="406" y="246"/>
                </a:lnTo>
                <a:lnTo>
                  <a:pt x="394" y="283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5" y="392"/>
                </a:lnTo>
                <a:lnTo>
                  <a:pt x="246" y="404"/>
                </a:lnTo>
                <a:lnTo>
                  <a:pt x="204" y="409"/>
                </a:lnTo>
                <a:lnTo>
                  <a:pt x="163" y="404"/>
                </a:lnTo>
                <a:lnTo>
                  <a:pt x="125" y="392"/>
                </a:lnTo>
                <a:lnTo>
                  <a:pt x="91" y="373"/>
                </a:lnTo>
                <a:lnTo>
                  <a:pt x="60" y="349"/>
                </a:lnTo>
                <a:lnTo>
                  <a:pt x="36" y="318"/>
                </a:lnTo>
                <a:lnTo>
                  <a:pt x="17" y="283"/>
                </a:lnTo>
                <a:lnTo>
                  <a:pt x="5" y="246"/>
                </a:lnTo>
                <a:lnTo>
                  <a:pt x="0" y="204"/>
                </a:lnTo>
                <a:lnTo>
                  <a:pt x="5" y="163"/>
                </a:lnTo>
                <a:lnTo>
                  <a:pt x="17" y="123"/>
                </a:lnTo>
                <a:lnTo>
                  <a:pt x="36" y="89"/>
                </a:lnTo>
                <a:lnTo>
                  <a:pt x="60" y="60"/>
                </a:lnTo>
                <a:lnTo>
                  <a:pt x="91" y="34"/>
                </a:lnTo>
                <a:lnTo>
                  <a:pt x="125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88"/>
          <p:cNvSpPr>
            <a:spLocks/>
          </p:cNvSpPr>
          <p:nvPr/>
        </p:nvSpPr>
        <p:spPr bwMode="auto">
          <a:xfrm>
            <a:off x="8935255" y="2310210"/>
            <a:ext cx="480104" cy="223610"/>
          </a:xfrm>
          <a:custGeom>
            <a:avLst/>
            <a:gdLst>
              <a:gd name="T0" fmla="*/ 148 w 148"/>
              <a:gd name="T1" fmla="*/ 0 h 67"/>
              <a:gd name="T2" fmla="*/ 146 w 148"/>
              <a:gd name="T3" fmla="*/ 2 h 67"/>
              <a:gd name="T4" fmla="*/ 144 w 148"/>
              <a:gd name="T5" fmla="*/ 9 h 67"/>
              <a:gd name="T6" fmla="*/ 138 w 148"/>
              <a:gd name="T7" fmla="*/ 17 h 67"/>
              <a:gd name="T8" fmla="*/ 129 w 148"/>
              <a:gd name="T9" fmla="*/ 28 h 67"/>
              <a:gd name="T10" fmla="*/ 115 w 148"/>
              <a:gd name="T11" fmla="*/ 38 h 67"/>
              <a:gd name="T12" fmla="*/ 96 w 148"/>
              <a:gd name="T13" fmla="*/ 50 h 67"/>
              <a:gd name="T14" fmla="*/ 72 w 148"/>
              <a:gd name="T15" fmla="*/ 59 h 67"/>
              <a:gd name="T16" fmla="*/ 41 w 148"/>
              <a:gd name="T17" fmla="*/ 66 h 67"/>
              <a:gd name="T18" fmla="*/ 2 w 148"/>
              <a:gd name="T19" fmla="*/ 67 h 67"/>
              <a:gd name="T20" fmla="*/ 0 w 148"/>
              <a:gd name="T21" fmla="*/ 55 h 67"/>
              <a:gd name="T22" fmla="*/ 3 w 148"/>
              <a:gd name="T23" fmla="*/ 57 h 67"/>
              <a:gd name="T24" fmla="*/ 15 w 148"/>
              <a:gd name="T25" fmla="*/ 57 h 67"/>
              <a:gd name="T26" fmla="*/ 34 w 148"/>
              <a:gd name="T27" fmla="*/ 57 h 67"/>
              <a:gd name="T28" fmla="*/ 55 w 148"/>
              <a:gd name="T29" fmla="*/ 55 h 67"/>
              <a:gd name="T30" fmla="*/ 79 w 148"/>
              <a:gd name="T31" fmla="*/ 50 h 67"/>
              <a:gd name="T32" fmla="*/ 103 w 148"/>
              <a:gd name="T33" fmla="*/ 40 h 67"/>
              <a:gd name="T34" fmla="*/ 127 w 148"/>
              <a:gd name="T35" fmla="*/ 23 h 67"/>
              <a:gd name="T36" fmla="*/ 148 w 148"/>
              <a:gd name="T3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8" h="67">
                <a:moveTo>
                  <a:pt x="148" y="0"/>
                </a:moveTo>
                <a:lnTo>
                  <a:pt x="146" y="2"/>
                </a:lnTo>
                <a:lnTo>
                  <a:pt x="144" y="9"/>
                </a:lnTo>
                <a:lnTo>
                  <a:pt x="138" y="17"/>
                </a:lnTo>
                <a:lnTo>
                  <a:pt x="129" y="28"/>
                </a:lnTo>
                <a:lnTo>
                  <a:pt x="115" y="38"/>
                </a:lnTo>
                <a:lnTo>
                  <a:pt x="96" y="50"/>
                </a:lnTo>
                <a:lnTo>
                  <a:pt x="72" y="59"/>
                </a:lnTo>
                <a:lnTo>
                  <a:pt x="41" y="66"/>
                </a:lnTo>
                <a:lnTo>
                  <a:pt x="2" y="67"/>
                </a:lnTo>
                <a:lnTo>
                  <a:pt x="0" y="55"/>
                </a:lnTo>
                <a:lnTo>
                  <a:pt x="3" y="57"/>
                </a:lnTo>
                <a:lnTo>
                  <a:pt x="15" y="57"/>
                </a:lnTo>
                <a:lnTo>
                  <a:pt x="34" y="57"/>
                </a:lnTo>
                <a:lnTo>
                  <a:pt x="55" y="55"/>
                </a:lnTo>
                <a:lnTo>
                  <a:pt x="79" y="50"/>
                </a:lnTo>
                <a:lnTo>
                  <a:pt x="103" y="40"/>
                </a:lnTo>
                <a:lnTo>
                  <a:pt x="127" y="23"/>
                </a:lnTo>
                <a:lnTo>
                  <a:pt x="14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94"/>
          <p:cNvSpPr>
            <a:spLocks noEditPoints="1"/>
          </p:cNvSpPr>
          <p:nvPr/>
        </p:nvSpPr>
        <p:spPr bwMode="auto">
          <a:xfrm>
            <a:off x="4489366" y="2270752"/>
            <a:ext cx="124960" cy="124957"/>
          </a:xfrm>
          <a:custGeom>
            <a:avLst/>
            <a:gdLst>
              <a:gd name="T0" fmla="*/ 19 w 38"/>
              <a:gd name="T1" fmla="*/ 5 h 38"/>
              <a:gd name="T2" fmla="*/ 14 w 38"/>
              <a:gd name="T3" fmla="*/ 7 h 38"/>
              <a:gd name="T4" fmla="*/ 10 w 38"/>
              <a:gd name="T5" fmla="*/ 9 h 38"/>
              <a:gd name="T6" fmla="*/ 7 w 38"/>
              <a:gd name="T7" fmla="*/ 14 h 38"/>
              <a:gd name="T8" fmla="*/ 5 w 38"/>
              <a:gd name="T9" fmla="*/ 19 h 38"/>
              <a:gd name="T10" fmla="*/ 7 w 38"/>
              <a:gd name="T11" fmla="*/ 24 h 38"/>
              <a:gd name="T12" fmla="*/ 10 w 38"/>
              <a:gd name="T13" fmla="*/ 29 h 38"/>
              <a:gd name="T14" fmla="*/ 14 w 38"/>
              <a:gd name="T15" fmla="*/ 31 h 38"/>
              <a:gd name="T16" fmla="*/ 19 w 38"/>
              <a:gd name="T17" fmla="*/ 33 h 38"/>
              <a:gd name="T18" fmla="*/ 24 w 38"/>
              <a:gd name="T19" fmla="*/ 31 h 38"/>
              <a:gd name="T20" fmla="*/ 29 w 38"/>
              <a:gd name="T21" fmla="*/ 29 h 38"/>
              <a:gd name="T22" fmla="*/ 33 w 38"/>
              <a:gd name="T23" fmla="*/ 24 h 38"/>
              <a:gd name="T24" fmla="*/ 33 w 38"/>
              <a:gd name="T25" fmla="*/ 19 h 38"/>
              <a:gd name="T26" fmla="*/ 33 w 38"/>
              <a:gd name="T27" fmla="*/ 14 h 38"/>
              <a:gd name="T28" fmla="*/ 29 w 38"/>
              <a:gd name="T29" fmla="*/ 9 h 38"/>
              <a:gd name="T30" fmla="*/ 24 w 38"/>
              <a:gd name="T31" fmla="*/ 7 h 38"/>
              <a:gd name="T32" fmla="*/ 19 w 38"/>
              <a:gd name="T33" fmla="*/ 5 h 38"/>
              <a:gd name="T34" fmla="*/ 19 w 38"/>
              <a:gd name="T35" fmla="*/ 0 h 38"/>
              <a:gd name="T36" fmla="*/ 26 w 38"/>
              <a:gd name="T37" fmla="*/ 2 h 38"/>
              <a:gd name="T38" fmla="*/ 31 w 38"/>
              <a:gd name="T39" fmla="*/ 4 h 38"/>
              <a:gd name="T40" fmla="*/ 34 w 38"/>
              <a:gd name="T41" fmla="*/ 9 h 38"/>
              <a:gd name="T42" fmla="*/ 38 w 38"/>
              <a:gd name="T43" fmla="*/ 14 h 38"/>
              <a:gd name="T44" fmla="*/ 38 w 38"/>
              <a:gd name="T45" fmla="*/ 19 h 38"/>
              <a:gd name="T46" fmla="*/ 38 w 38"/>
              <a:gd name="T47" fmla="*/ 26 h 38"/>
              <a:gd name="T48" fmla="*/ 34 w 38"/>
              <a:gd name="T49" fmla="*/ 31 h 38"/>
              <a:gd name="T50" fmla="*/ 31 w 38"/>
              <a:gd name="T51" fmla="*/ 35 h 38"/>
              <a:gd name="T52" fmla="*/ 26 w 38"/>
              <a:gd name="T53" fmla="*/ 36 h 38"/>
              <a:gd name="T54" fmla="*/ 19 w 38"/>
              <a:gd name="T55" fmla="*/ 38 h 38"/>
              <a:gd name="T56" fmla="*/ 14 w 38"/>
              <a:gd name="T57" fmla="*/ 36 h 38"/>
              <a:gd name="T58" fmla="*/ 9 w 38"/>
              <a:gd name="T59" fmla="*/ 35 h 38"/>
              <a:gd name="T60" fmla="*/ 5 w 38"/>
              <a:gd name="T61" fmla="*/ 31 h 38"/>
              <a:gd name="T62" fmla="*/ 2 w 38"/>
              <a:gd name="T63" fmla="*/ 26 h 38"/>
              <a:gd name="T64" fmla="*/ 0 w 38"/>
              <a:gd name="T65" fmla="*/ 19 h 38"/>
              <a:gd name="T66" fmla="*/ 2 w 38"/>
              <a:gd name="T67" fmla="*/ 14 h 38"/>
              <a:gd name="T68" fmla="*/ 5 w 38"/>
              <a:gd name="T69" fmla="*/ 9 h 38"/>
              <a:gd name="T70" fmla="*/ 9 w 38"/>
              <a:gd name="T71" fmla="*/ 4 h 38"/>
              <a:gd name="T72" fmla="*/ 14 w 38"/>
              <a:gd name="T73" fmla="*/ 2 h 38"/>
              <a:gd name="T74" fmla="*/ 19 w 38"/>
              <a:gd name="T75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" h="38">
                <a:moveTo>
                  <a:pt x="19" y="5"/>
                </a:moveTo>
                <a:lnTo>
                  <a:pt x="14" y="7"/>
                </a:lnTo>
                <a:lnTo>
                  <a:pt x="10" y="9"/>
                </a:lnTo>
                <a:lnTo>
                  <a:pt x="7" y="14"/>
                </a:lnTo>
                <a:lnTo>
                  <a:pt x="5" y="19"/>
                </a:lnTo>
                <a:lnTo>
                  <a:pt x="7" y="24"/>
                </a:lnTo>
                <a:lnTo>
                  <a:pt x="10" y="29"/>
                </a:lnTo>
                <a:lnTo>
                  <a:pt x="14" y="31"/>
                </a:lnTo>
                <a:lnTo>
                  <a:pt x="19" y="33"/>
                </a:lnTo>
                <a:lnTo>
                  <a:pt x="24" y="31"/>
                </a:lnTo>
                <a:lnTo>
                  <a:pt x="29" y="29"/>
                </a:lnTo>
                <a:lnTo>
                  <a:pt x="33" y="24"/>
                </a:lnTo>
                <a:lnTo>
                  <a:pt x="33" y="19"/>
                </a:lnTo>
                <a:lnTo>
                  <a:pt x="33" y="14"/>
                </a:lnTo>
                <a:lnTo>
                  <a:pt x="29" y="9"/>
                </a:lnTo>
                <a:lnTo>
                  <a:pt x="24" y="7"/>
                </a:lnTo>
                <a:lnTo>
                  <a:pt x="19" y="5"/>
                </a:lnTo>
                <a:close/>
                <a:moveTo>
                  <a:pt x="19" y="0"/>
                </a:moveTo>
                <a:lnTo>
                  <a:pt x="26" y="2"/>
                </a:lnTo>
                <a:lnTo>
                  <a:pt x="31" y="4"/>
                </a:lnTo>
                <a:lnTo>
                  <a:pt x="34" y="9"/>
                </a:lnTo>
                <a:lnTo>
                  <a:pt x="38" y="14"/>
                </a:lnTo>
                <a:lnTo>
                  <a:pt x="38" y="19"/>
                </a:lnTo>
                <a:lnTo>
                  <a:pt x="38" y="26"/>
                </a:lnTo>
                <a:lnTo>
                  <a:pt x="34" y="31"/>
                </a:lnTo>
                <a:lnTo>
                  <a:pt x="31" y="35"/>
                </a:lnTo>
                <a:lnTo>
                  <a:pt x="26" y="36"/>
                </a:lnTo>
                <a:lnTo>
                  <a:pt x="19" y="38"/>
                </a:lnTo>
                <a:lnTo>
                  <a:pt x="14" y="36"/>
                </a:lnTo>
                <a:lnTo>
                  <a:pt x="9" y="35"/>
                </a:lnTo>
                <a:lnTo>
                  <a:pt x="5" y="31"/>
                </a:lnTo>
                <a:lnTo>
                  <a:pt x="2" y="26"/>
                </a:lnTo>
                <a:lnTo>
                  <a:pt x="0" y="19"/>
                </a:lnTo>
                <a:lnTo>
                  <a:pt x="2" y="14"/>
                </a:lnTo>
                <a:lnTo>
                  <a:pt x="5" y="9"/>
                </a:lnTo>
                <a:lnTo>
                  <a:pt x="9" y="4"/>
                </a:lnTo>
                <a:lnTo>
                  <a:pt x="14" y="2"/>
                </a:lnTo>
                <a:lnTo>
                  <a:pt x="1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95"/>
          <p:cNvSpPr>
            <a:spLocks noEditPoints="1"/>
          </p:cNvSpPr>
          <p:nvPr/>
        </p:nvSpPr>
        <p:spPr bwMode="auto">
          <a:xfrm>
            <a:off x="4449908" y="2678509"/>
            <a:ext cx="203881" cy="203876"/>
          </a:xfrm>
          <a:custGeom>
            <a:avLst/>
            <a:gdLst>
              <a:gd name="T0" fmla="*/ 31 w 62"/>
              <a:gd name="T1" fmla="*/ 9 h 62"/>
              <a:gd name="T2" fmla="*/ 24 w 62"/>
              <a:gd name="T3" fmla="*/ 10 h 62"/>
              <a:gd name="T4" fmla="*/ 19 w 62"/>
              <a:gd name="T5" fmla="*/ 14 h 62"/>
              <a:gd name="T6" fmla="*/ 14 w 62"/>
              <a:gd name="T7" fmla="*/ 19 h 62"/>
              <a:gd name="T8" fmla="*/ 10 w 62"/>
              <a:gd name="T9" fmla="*/ 24 h 62"/>
              <a:gd name="T10" fmla="*/ 9 w 62"/>
              <a:gd name="T11" fmla="*/ 31 h 62"/>
              <a:gd name="T12" fmla="*/ 10 w 62"/>
              <a:gd name="T13" fmla="*/ 40 h 62"/>
              <a:gd name="T14" fmla="*/ 14 w 62"/>
              <a:gd name="T15" fmla="*/ 45 h 62"/>
              <a:gd name="T16" fmla="*/ 19 w 62"/>
              <a:gd name="T17" fmla="*/ 50 h 62"/>
              <a:gd name="T18" fmla="*/ 24 w 62"/>
              <a:gd name="T19" fmla="*/ 53 h 62"/>
              <a:gd name="T20" fmla="*/ 31 w 62"/>
              <a:gd name="T21" fmla="*/ 55 h 62"/>
              <a:gd name="T22" fmla="*/ 40 w 62"/>
              <a:gd name="T23" fmla="*/ 53 h 62"/>
              <a:gd name="T24" fmla="*/ 45 w 62"/>
              <a:gd name="T25" fmla="*/ 50 h 62"/>
              <a:gd name="T26" fmla="*/ 50 w 62"/>
              <a:gd name="T27" fmla="*/ 45 h 62"/>
              <a:gd name="T28" fmla="*/ 53 w 62"/>
              <a:gd name="T29" fmla="*/ 40 h 62"/>
              <a:gd name="T30" fmla="*/ 55 w 62"/>
              <a:gd name="T31" fmla="*/ 31 h 62"/>
              <a:gd name="T32" fmla="*/ 53 w 62"/>
              <a:gd name="T33" fmla="*/ 24 h 62"/>
              <a:gd name="T34" fmla="*/ 50 w 62"/>
              <a:gd name="T35" fmla="*/ 19 h 62"/>
              <a:gd name="T36" fmla="*/ 45 w 62"/>
              <a:gd name="T37" fmla="*/ 14 h 62"/>
              <a:gd name="T38" fmla="*/ 40 w 62"/>
              <a:gd name="T39" fmla="*/ 10 h 62"/>
              <a:gd name="T40" fmla="*/ 31 w 62"/>
              <a:gd name="T41" fmla="*/ 9 h 62"/>
              <a:gd name="T42" fmla="*/ 31 w 62"/>
              <a:gd name="T43" fmla="*/ 0 h 62"/>
              <a:gd name="T44" fmla="*/ 46 w 62"/>
              <a:gd name="T45" fmla="*/ 5 h 62"/>
              <a:gd name="T46" fmla="*/ 58 w 62"/>
              <a:gd name="T47" fmla="*/ 15 h 62"/>
              <a:gd name="T48" fmla="*/ 62 w 62"/>
              <a:gd name="T49" fmla="*/ 31 h 62"/>
              <a:gd name="T50" fmla="*/ 58 w 62"/>
              <a:gd name="T51" fmla="*/ 46 h 62"/>
              <a:gd name="T52" fmla="*/ 46 w 62"/>
              <a:gd name="T53" fmla="*/ 58 h 62"/>
              <a:gd name="T54" fmla="*/ 31 w 62"/>
              <a:gd name="T55" fmla="*/ 62 h 62"/>
              <a:gd name="T56" fmla="*/ 15 w 62"/>
              <a:gd name="T57" fmla="*/ 58 h 62"/>
              <a:gd name="T58" fmla="*/ 5 w 62"/>
              <a:gd name="T59" fmla="*/ 46 h 62"/>
              <a:gd name="T60" fmla="*/ 0 w 62"/>
              <a:gd name="T61" fmla="*/ 31 h 62"/>
              <a:gd name="T62" fmla="*/ 5 w 62"/>
              <a:gd name="T63" fmla="*/ 15 h 62"/>
              <a:gd name="T64" fmla="*/ 15 w 62"/>
              <a:gd name="T65" fmla="*/ 5 h 62"/>
              <a:gd name="T66" fmla="*/ 31 w 62"/>
              <a:gd name="T6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2" h="62">
                <a:moveTo>
                  <a:pt x="31" y="9"/>
                </a:moveTo>
                <a:lnTo>
                  <a:pt x="24" y="10"/>
                </a:lnTo>
                <a:lnTo>
                  <a:pt x="19" y="14"/>
                </a:lnTo>
                <a:lnTo>
                  <a:pt x="14" y="19"/>
                </a:lnTo>
                <a:lnTo>
                  <a:pt x="10" y="24"/>
                </a:lnTo>
                <a:lnTo>
                  <a:pt x="9" y="31"/>
                </a:lnTo>
                <a:lnTo>
                  <a:pt x="10" y="40"/>
                </a:lnTo>
                <a:lnTo>
                  <a:pt x="14" y="45"/>
                </a:lnTo>
                <a:lnTo>
                  <a:pt x="19" y="50"/>
                </a:lnTo>
                <a:lnTo>
                  <a:pt x="24" y="53"/>
                </a:lnTo>
                <a:lnTo>
                  <a:pt x="31" y="55"/>
                </a:lnTo>
                <a:lnTo>
                  <a:pt x="40" y="53"/>
                </a:lnTo>
                <a:lnTo>
                  <a:pt x="45" y="50"/>
                </a:lnTo>
                <a:lnTo>
                  <a:pt x="50" y="45"/>
                </a:lnTo>
                <a:lnTo>
                  <a:pt x="53" y="40"/>
                </a:lnTo>
                <a:lnTo>
                  <a:pt x="55" y="31"/>
                </a:lnTo>
                <a:lnTo>
                  <a:pt x="53" y="24"/>
                </a:lnTo>
                <a:lnTo>
                  <a:pt x="50" y="19"/>
                </a:lnTo>
                <a:lnTo>
                  <a:pt x="45" y="14"/>
                </a:lnTo>
                <a:lnTo>
                  <a:pt x="40" y="10"/>
                </a:lnTo>
                <a:lnTo>
                  <a:pt x="31" y="9"/>
                </a:lnTo>
                <a:close/>
                <a:moveTo>
                  <a:pt x="31" y="0"/>
                </a:moveTo>
                <a:lnTo>
                  <a:pt x="46" y="5"/>
                </a:lnTo>
                <a:lnTo>
                  <a:pt x="58" y="15"/>
                </a:lnTo>
                <a:lnTo>
                  <a:pt x="62" y="31"/>
                </a:lnTo>
                <a:lnTo>
                  <a:pt x="58" y="46"/>
                </a:lnTo>
                <a:lnTo>
                  <a:pt x="46" y="58"/>
                </a:lnTo>
                <a:lnTo>
                  <a:pt x="31" y="62"/>
                </a:lnTo>
                <a:lnTo>
                  <a:pt x="15" y="58"/>
                </a:lnTo>
                <a:lnTo>
                  <a:pt x="5" y="46"/>
                </a:lnTo>
                <a:lnTo>
                  <a:pt x="0" y="31"/>
                </a:lnTo>
                <a:lnTo>
                  <a:pt x="5" y="15"/>
                </a:lnTo>
                <a:lnTo>
                  <a:pt x="15" y="5"/>
                </a:lnTo>
                <a:lnTo>
                  <a:pt x="3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96"/>
          <p:cNvSpPr>
            <a:spLocks noEditPoints="1"/>
          </p:cNvSpPr>
          <p:nvPr/>
        </p:nvSpPr>
        <p:spPr bwMode="auto">
          <a:xfrm>
            <a:off x="4469638" y="2461481"/>
            <a:ext cx="164422" cy="164417"/>
          </a:xfrm>
          <a:custGeom>
            <a:avLst/>
            <a:gdLst>
              <a:gd name="T0" fmla="*/ 24 w 50"/>
              <a:gd name="T1" fmla="*/ 7 h 50"/>
              <a:gd name="T2" fmla="*/ 19 w 50"/>
              <a:gd name="T3" fmla="*/ 7 h 50"/>
              <a:gd name="T4" fmla="*/ 14 w 50"/>
              <a:gd name="T5" fmla="*/ 10 h 50"/>
              <a:gd name="T6" fmla="*/ 10 w 50"/>
              <a:gd name="T7" fmla="*/ 13 h 50"/>
              <a:gd name="T8" fmla="*/ 7 w 50"/>
              <a:gd name="T9" fmla="*/ 19 h 50"/>
              <a:gd name="T10" fmla="*/ 5 w 50"/>
              <a:gd name="T11" fmla="*/ 25 h 50"/>
              <a:gd name="T12" fmla="*/ 7 w 50"/>
              <a:gd name="T13" fmla="*/ 31 h 50"/>
              <a:gd name="T14" fmla="*/ 10 w 50"/>
              <a:gd name="T15" fmla="*/ 36 h 50"/>
              <a:gd name="T16" fmla="*/ 14 w 50"/>
              <a:gd name="T17" fmla="*/ 39 h 50"/>
              <a:gd name="T18" fmla="*/ 19 w 50"/>
              <a:gd name="T19" fmla="*/ 43 h 50"/>
              <a:gd name="T20" fmla="*/ 24 w 50"/>
              <a:gd name="T21" fmla="*/ 44 h 50"/>
              <a:gd name="T22" fmla="*/ 31 w 50"/>
              <a:gd name="T23" fmla="*/ 43 h 50"/>
              <a:gd name="T24" fmla="*/ 36 w 50"/>
              <a:gd name="T25" fmla="*/ 39 h 50"/>
              <a:gd name="T26" fmla="*/ 39 w 50"/>
              <a:gd name="T27" fmla="*/ 36 h 50"/>
              <a:gd name="T28" fmla="*/ 43 w 50"/>
              <a:gd name="T29" fmla="*/ 31 h 50"/>
              <a:gd name="T30" fmla="*/ 43 w 50"/>
              <a:gd name="T31" fmla="*/ 25 h 50"/>
              <a:gd name="T32" fmla="*/ 43 w 50"/>
              <a:gd name="T33" fmla="*/ 19 h 50"/>
              <a:gd name="T34" fmla="*/ 39 w 50"/>
              <a:gd name="T35" fmla="*/ 13 h 50"/>
              <a:gd name="T36" fmla="*/ 36 w 50"/>
              <a:gd name="T37" fmla="*/ 10 h 50"/>
              <a:gd name="T38" fmla="*/ 31 w 50"/>
              <a:gd name="T39" fmla="*/ 7 h 50"/>
              <a:gd name="T40" fmla="*/ 24 w 50"/>
              <a:gd name="T41" fmla="*/ 7 h 50"/>
              <a:gd name="T42" fmla="*/ 24 w 50"/>
              <a:gd name="T43" fmla="*/ 0 h 50"/>
              <a:gd name="T44" fmla="*/ 33 w 50"/>
              <a:gd name="T45" fmla="*/ 1 h 50"/>
              <a:gd name="T46" fmla="*/ 39 w 50"/>
              <a:gd name="T47" fmla="*/ 5 h 50"/>
              <a:gd name="T48" fmla="*/ 45 w 50"/>
              <a:gd name="T49" fmla="*/ 10 h 50"/>
              <a:gd name="T50" fmla="*/ 48 w 50"/>
              <a:gd name="T51" fmla="*/ 17 h 50"/>
              <a:gd name="T52" fmla="*/ 50 w 50"/>
              <a:gd name="T53" fmla="*/ 25 h 50"/>
              <a:gd name="T54" fmla="*/ 48 w 50"/>
              <a:gd name="T55" fmla="*/ 32 h 50"/>
              <a:gd name="T56" fmla="*/ 45 w 50"/>
              <a:gd name="T57" fmla="*/ 39 h 50"/>
              <a:gd name="T58" fmla="*/ 39 w 50"/>
              <a:gd name="T59" fmla="*/ 46 h 50"/>
              <a:gd name="T60" fmla="*/ 33 w 50"/>
              <a:gd name="T61" fmla="*/ 50 h 50"/>
              <a:gd name="T62" fmla="*/ 24 w 50"/>
              <a:gd name="T63" fmla="*/ 50 h 50"/>
              <a:gd name="T64" fmla="*/ 17 w 50"/>
              <a:gd name="T65" fmla="*/ 50 h 50"/>
              <a:gd name="T66" fmla="*/ 10 w 50"/>
              <a:gd name="T67" fmla="*/ 46 h 50"/>
              <a:gd name="T68" fmla="*/ 3 w 50"/>
              <a:gd name="T69" fmla="*/ 39 h 50"/>
              <a:gd name="T70" fmla="*/ 0 w 50"/>
              <a:gd name="T71" fmla="*/ 32 h 50"/>
              <a:gd name="T72" fmla="*/ 0 w 50"/>
              <a:gd name="T73" fmla="*/ 25 h 50"/>
              <a:gd name="T74" fmla="*/ 0 w 50"/>
              <a:gd name="T75" fmla="*/ 17 h 50"/>
              <a:gd name="T76" fmla="*/ 3 w 50"/>
              <a:gd name="T77" fmla="*/ 10 h 50"/>
              <a:gd name="T78" fmla="*/ 10 w 50"/>
              <a:gd name="T79" fmla="*/ 5 h 50"/>
              <a:gd name="T80" fmla="*/ 17 w 50"/>
              <a:gd name="T81" fmla="*/ 1 h 50"/>
              <a:gd name="T82" fmla="*/ 24 w 50"/>
              <a:gd name="T8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0" h="50">
                <a:moveTo>
                  <a:pt x="24" y="7"/>
                </a:moveTo>
                <a:lnTo>
                  <a:pt x="19" y="7"/>
                </a:lnTo>
                <a:lnTo>
                  <a:pt x="14" y="10"/>
                </a:lnTo>
                <a:lnTo>
                  <a:pt x="10" y="13"/>
                </a:lnTo>
                <a:lnTo>
                  <a:pt x="7" y="19"/>
                </a:lnTo>
                <a:lnTo>
                  <a:pt x="5" y="25"/>
                </a:lnTo>
                <a:lnTo>
                  <a:pt x="7" y="31"/>
                </a:lnTo>
                <a:lnTo>
                  <a:pt x="10" y="36"/>
                </a:lnTo>
                <a:lnTo>
                  <a:pt x="14" y="39"/>
                </a:lnTo>
                <a:lnTo>
                  <a:pt x="19" y="43"/>
                </a:lnTo>
                <a:lnTo>
                  <a:pt x="24" y="44"/>
                </a:lnTo>
                <a:lnTo>
                  <a:pt x="31" y="43"/>
                </a:lnTo>
                <a:lnTo>
                  <a:pt x="36" y="39"/>
                </a:lnTo>
                <a:lnTo>
                  <a:pt x="39" y="36"/>
                </a:lnTo>
                <a:lnTo>
                  <a:pt x="43" y="31"/>
                </a:lnTo>
                <a:lnTo>
                  <a:pt x="43" y="25"/>
                </a:lnTo>
                <a:lnTo>
                  <a:pt x="43" y="19"/>
                </a:lnTo>
                <a:lnTo>
                  <a:pt x="39" y="13"/>
                </a:lnTo>
                <a:lnTo>
                  <a:pt x="36" y="10"/>
                </a:lnTo>
                <a:lnTo>
                  <a:pt x="31" y="7"/>
                </a:lnTo>
                <a:lnTo>
                  <a:pt x="24" y="7"/>
                </a:lnTo>
                <a:close/>
                <a:moveTo>
                  <a:pt x="24" y="0"/>
                </a:moveTo>
                <a:lnTo>
                  <a:pt x="33" y="1"/>
                </a:lnTo>
                <a:lnTo>
                  <a:pt x="39" y="5"/>
                </a:lnTo>
                <a:lnTo>
                  <a:pt x="45" y="10"/>
                </a:lnTo>
                <a:lnTo>
                  <a:pt x="48" y="17"/>
                </a:lnTo>
                <a:lnTo>
                  <a:pt x="50" y="25"/>
                </a:lnTo>
                <a:lnTo>
                  <a:pt x="48" y="32"/>
                </a:lnTo>
                <a:lnTo>
                  <a:pt x="45" y="39"/>
                </a:lnTo>
                <a:lnTo>
                  <a:pt x="39" y="46"/>
                </a:lnTo>
                <a:lnTo>
                  <a:pt x="33" y="50"/>
                </a:lnTo>
                <a:lnTo>
                  <a:pt x="24" y="50"/>
                </a:lnTo>
                <a:lnTo>
                  <a:pt x="17" y="50"/>
                </a:lnTo>
                <a:lnTo>
                  <a:pt x="10" y="46"/>
                </a:lnTo>
                <a:lnTo>
                  <a:pt x="3" y="39"/>
                </a:lnTo>
                <a:lnTo>
                  <a:pt x="0" y="32"/>
                </a:lnTo>
                <a:lnTo>
                  <a:pt x="0" y="25"/>
                </a:lnTo>
                <a:lnTo>
                  <a:pt x="0" y="17"/>
                </a:lnTo>
                <a:lnTo>
                  <a:pt x="3" y="10"/>
                </a:lnTo>
                <a:lnTo>
                  <a:pt x="10" y="5"/>
                </a:lnTo>
                <a:lnTo>
                  <a:pt x="17" y="1"/>
                </a:lnTo>
                <a:lnTo>
                  <a:pt x="2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97"/>
          <p:cNvSpPr>
            <a:spLocks noEditPoints="1"/>
          </p:cNvSpPr>
          <p:nvPr/>
        </p:nvSpPr>
        <p:spPr bwMode="auto">
          <a:xfrm>
            <a:off x="3877731" y="1876147"/>
            <a:ext cx="1348238" cy="1348232"/>
          </a:xfrm>
          <a:custGeom>
            <a:avLst/>
            <a:gdLst>
              <a:gd name="T0" fmla="*/ 157 w 409"/>
              <a:gd name="T1" fmla="*/ 357 h 409"/>
              <a:gd name="T2" fmla="*/ 262 w 409"/>
              <a:gd name="T3" fmla="*/ 330 h 409"/>
              <a:gd name="T4" fmla="*/ 270 w 409"/>
              <a:gd name="T5" fmla="*/ 253 h 409"/>
              <a:gd name="T6" fmla="*/ 267 w 409"/>
              <a:gd name="T7" fmla="*/ 316 h 409"/>
              <a:gd name="T8" fmla="*/ 306 w 409"/>
              <a:gd name="T9" fmla="*/ 339 h 409"/>
              <a:gd name="T10" fmla="*/ 270 w 409"/>
              <a:gd name="T11" fmla="*/ 253 h 409"/>
              <a:gd name="T12" fmla="*/ 100 w 409"/>
              <a:gd name="T13" fmla="*/ 270 h 409"/>
              <a:gd name="T14" fmla="*/ 145 w 409"/>
              <a:gd name="T15" fmla="*/ 321 h 409"/>
              <a:gd name="T16" fmla="*/ 141 w 409"/>
              <a:gd name="T17" fmla="*/ 251 h 409"/>
              <a:gd name="T18" fmla="*/ 157 w 409"/>
              <a:gd name="T19" fmla="*/ 131 h 409"/>
              <a:gd name="T20" fmla="*/ 147 w 409"/>
              <a:gd name="T21" fmla="*/ 206 h 409"/>
              <a:gd name="T22" fmla="*/ 147 w 409"/>
              <a:gd name="T23" fmla="*/ 287 h 409"/>
              <a:gd name="T24" fmla="*/ 150 w 409"/>
              <a:gd name="T25" fmla="*/ 327 h 409"/>
              <a:gd name="T26" fmla="*/ 263 w 409"/>
              <a:gd name="T27" fmla="*/ 316 h 409"/>
              <a:gd name="T28" fmla="*/ 267 w 409"/>
              <a:gd name="T29" fmla="*/ 253 h 409"/>
              <a:gd name="T30" fmla="*/ 265 w 409"/>
              <a:gd name="T31" fmla="*/ 206 h 409"/>
              <a:gd name="T32" fmla="*/ 253 w 409"/>
              <a:gd name="T33" fmla="*/ 131 h 409"/>
              <a:gd name="T34" fmla="*/ 167 w 409"/>
              <a:gd name="T35" fmla="*/ 100 h 409"/>
              <a:gd name="T36" fmla="*/ 191 w 409"/>
              <a:gd name="T37" fmla="*/ 58 h 409"/>
              <a:gd name="T38" fmla="*/ 167 w 409"/>
              <a:gd name="T39" fmla="*/ 96 h 409"/>
              <a:gd name="T40" fmla="*/ 232 w 409"/>
              <a:gd name="T41" fmla="*/ 72 h 409"/>
              <a:gd name="T42" fmla="*/ 205 w 409"/>
              <a:gd name="T43" fmla="*/ 52 h 409"/>
              <a:gd name="T44" fmla="*/ 246 w 409"/>
              <a:gd name="T45" fmla="*/ 5 h 409"/>
              <a:gd name="T46" fmla="*/ 320 w 409"/>
              <a:gd name="T47" fmla="*/ 36 h 409"/>
              <a:gd name="T48" fmla="*/ 375 w 409"/>
              <a:gd name="T49" fmla="*/ 91 h 409"/>
              <a:gd name="T50" fmla="*/ 406 w 409"/>
              <a:gd name="T51" fmla="*/ 163 h 409"/>
              <a:gd name="T52" fmla="*/ 406 w 409"/>
              <a:gd name="T53" fmla="*/ 246 h 409"/>
              <a:gd name="T54" fmla="*/ 375 w 409"/>
              <a:gd name="T55" fmla="*/ 320 h 409"/>
              <a:gd name="T56" fmla="*/ 320 w 409"/>
              <a:gd name="T57" fmla="*/ 375 h 409"/>
              <a:gd name="T58" fmla="*/ 246 w 409"/>
              <a:gd name="T59" fmla="*/ 406 h 409"/>
              <a:gd name="T60" fmla="*/ 164 w 409"/>
              <a:gd name="T61" fmla="*/ 406 h 409"/>
              <a:gd name="T62" fmla="*/ 92 w 409"/>
              <a:gd name="T63" fmla="*/ 375 h 409"/>
              <a:gd name="T64" fmla="*/ 37 w 409"/>
              <a:gd name="T65" fmla="*/ 320 h 409"/>
              <a:gd name="T66" fmla="*/ 6 w 409"/>
              <a:gd name="T67" fmla="*/ 246 h 409"/>
              <a:gd name="T68" fmla="*/ 6 w 409"/>
              <a:gd name="T69" fmla="*/ 163 h 409"/>
              <a:gd name="T70" fmla="*/ 37 w 409"/>
              <a:gd name="T71" fmla="*/ 91 h 409"/>
              <a:gd name="T72" fmla="*/ 92 w 409"/>
              <a:gd name="T73" fmla="*/ 36 h 409"/>
              <a:gd name="T74" fmla="*/ 164 w 409"/>
              <a:gd name="T75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09" h="409">
                <a:moveTo>
                  <a:pt x="150" y="330"/>
                </a:moveTo>
                <a:lnTo>
                  <a:pt x="157" y="357"/>
                </a:lnTo>
                <a:lnTo>
                  <a:pt x="255" y="357"/>
                </a:lnTo>
                <a:lnTo>
                  <a:pt x="262" y="330"/>
                </a:lnTo>
                <a:lnTo>
                  <a:pt x="150" y="330"/>
                </a:lnTo>
                <a:close/>
                <a:moveTo>
                  <a:pt x="270" y="253"/>
                </a:moveTo>
                <a:lnTo>
                  <a:pt x="269" y="285"/>
                </a:lnTo>
                <a:lnTo>
                  <a:pt x="267" y="316"/>
                </a:lnTo>
                <a:lnTo>
                  <a:pt x="267" y="320"/>
                </a:lnTo>
                <a:lnTo>
                  <a:pt x="306" y="339"/>
                </a:lnTo>
                <a:lnTo>
                  <a:pt x="312" y="268"/>
                </a:lnTo>
                <a:lnTo>
                  <a:pt x="270" y="253"/>
                </a:lnTo>
                <a:close/>
                <a:moveTo>
                  <a:pt x="141" y="251"/>
                </a:moveTo>
                <a:lnTo>
                  <a:pt x="100" y="270"/>
                </a:lnTo>
                <a:lnTo>
                  <a:pt x="98" y="339"/>
                </a:lnTo>
                <a:lnTo>
                  <a:pt x="145" y="321"/>
                </a:lnTo>
                <a:lnTo>
                  <a:pt x="143" y="287"/>
                </a:lnTo>
                <a:lnTo>
                  <a:pt x="141" y="251"/>
                </a:lnTo>
                <a:close/>
                <a:moveTo>
                  <a:pt x="167" y="100"/>
                </a:moveTo>
                <a:lnTo>
                  <a:pt x="157" y="131"/>
                </a:lnTo>
                <a:lnTo>
                  <a:pt x="150" y="167"/>
                </a:lnTo>
                <a:lnTo>
                  <a:pt x="147" y="206"/>
                </a:lnTo>
                <a:lnTo>
                  <a:pt x="145" y="251"/>
                </a:lnTo>
                <a:lnTo>
                  <a:pt x="147" y="287"/>
                </a:lnTo>
                <a:lnTo>
                  <a:pt x="148" y="321"/>
                </a:lnTo>
                <a:lnTo>
                  <a:pt x="150" y="327"/>
                </a:lnTo>
                <a:lnTo>
                  <a:pt x="262" y="327"/>
                </a:lnTo>
                <a:lnTo>
                  <a:pt x="263" y="316"/>
                </a:lnTo>
                <a:lnTo>
                  <a:pt x="265" y="285"/>
                </a:lnTo>
                <a:lnTo>
                  <a:pt x="267" y="253"/>
                </a:lnTo>
                <a:lnTo>
                  <a:pt x="267" y="251"/>
                </a:lnTo>
                <a:lnTo>
                  <a:pt x="265" y="206"/>
                </a:lnTo>
                <a:lnTo>
                  <a:pt x="260" y="167"/>
                </a:lnTo>
                <a:lnTo>
                  <a:pt x="253" y="131"/>
                </a:lnTo>
                <a:lnTo>
                  <a:pt x="244" y="100"/>
                </a:lnTo>
                <a:lnTo>
                  <a:pt x="167" y="100"/>
                </a:lnTo>
                <a:close/>
                <a:moveTo>
                  <a:pt x="205" y="52"/>
                </a:moveTo>
                <a:lnTo>
                  <a:pt x="191" y="58"/>
                </a:lnTo>
                <a:lnTo>
                  <a:pt x="177" y="72"/>
                </a:lnTo>
                <a:lnTo>
                  <a:pt x="167" y="96"/>
                </a:lnTo>
                <a:lnTo>
                  <a:pt x="244" y="96"/>
                </a:lnTo>
                <a:lnTo>
                  <a:pt x="232" y="72"/>
                </a:lnTo>
                <a:lnTo>
                  <a:pt x="220" y="58"/>
                </a:lnTo>
                <a:lnTo>
                  <a:pt x="205" y="52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6" y="17"/>
                </a:lnTo>
                <a:lnTo>
                  <a:pt x="320" y="36"/>
                </a:lnTo>
                <a:lnTo>
                  <a:pt x="349" y="60"/>
                </a:lnTo>
                <a:lnTo>
                  <a:pt x="375" y="91"/>
                </a:lnTo>
                <a:lnTo>
                  <a:pt x="394" y="125"/>
                </a:lnTo>
                <a:lnTo>
                  <a:pt x="406" y="163"/>
                </a:lnTo>
                <a:lnTo>
                  <a:pt x="409" y="204"/>
                </a:lnTo>
                <a:lnTo>
                  <a:pt x="406" y="246"/>
                </a:lnTo>
                <a:lnTo>
                  <a:pt x="394" y="285"/>
                </a:lnTo>
                <a:lnTo>
                  <a:pt x="375" y="320"/>
                </a:lnTo>
                <a:lnTo>
                  <a:pt x="349" y="349"/>
                </a:lnTo>
                <a:lnTo>
                  <a:pt x="320" y="375"/>
                </a:lnTo>
                <a:lnTo>
                  <a:pt x="286" y="394"/>
                </a:lnTo>
                <a:lnTo>
                  <a:pt x="246" y="406"/>
                </a:lnTo>
                <a:lnTo>
                  <a:pt x="205" y="409"/>
                </a:lnTo>
                <a:lnTo>
                  <a:pt x="164" y="406"/>
                </a:lnTo>
                <a:lnTo>
                  <a:pt x="126" y="394"/>
                </a:lnTo>
                <a:lnTo>
                  <a:pt x="92" y="375"/>
                </a:lnTo>
                <a:lnTo>
                  <a:pt x="61" y="349"/>
                </a:lnTo>
                <a:lnTo>
                  <a:pt x="37" y="320"/>
                </a:lnTo>
                <a:lnTo>
                  <a:pt x="18" y="285"/>
                </a:lnTo>
                <a:lnTo>
                  <a:pt x="6" y="246"/>
                </a:lnTo>
                <a:lnTo>
                  <a:pt x="0" y="204"/>
                </a:lnTo>
                <a:lnTo>
                  <a:pt x="6" y="163"/>
                </a:lnTo>
                <a:lnTo>
                  <a:pt x="18" y="125"/>
                </a:lnTo>
                <a:lnTo>
                  <a:pt x="37" y="91"/>
                </a:lnTo>
                <a:lnTo>
                  <a:pt x="61" y="60"/>
                </a:lnTo>
                <a:lnTo>
                  <a:pt x="92" y="36"/>
                </a:lnTo>
                <a:lnTo>
                  <a:pt x="126" y="17"/>
                </a:lnTo>
                <a:lnTo>
                  <a:pt x="164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99"/>
          <p:cNvSpPr>
            <a:spLocks noEditPoints="1"/>
          </p:cNvSpPr>
          <p:nvPr/>
        </p:nvSpPr>
        <p:spPr bwMode="auto">
          <a:xfrm>
            <a:off x="4278910" y="3870663"/>
            <a:ext cx="512986" cy="795787"/>
          </a:xfrm>
          <a:custGeom>
            <a:avLst/>
            <a:gdLst>
              <a:gd name="T0" fmla="*/ 54 w 157"/>
              <a:gd name="T1" fmla="*/ 19 h 242"/>
              <a:gd name="T2" fmla="*/ 40 w 157"/>
              <a:gd name="T3" fmla="*/ 20 h 242"/>
              <a:gd name="T4" fmla="*/ 26 w 157"/>
              <a:gd name="T5" fmla="*/ 29 h 242"/>
              <a:gd name="T6" fmla="*/ 18 w 157"/>
              <a:gd name="T7" fmla="*/ 41 h 242"/>
              <a:gd name="T8" fmla="*/ 16 w 157"/>
              <a:gd name="T9" fmla="*/ 57 h 242"/>
              <a:gd name="T10" fmla="*/ 16 w 157"/>
              <a:gd name="T11" fmla="*/ 185 h 242"/>
              <a:gd name="T12" fmla="*/ 18 w 157"/>
              <a:gd name="T13" fmla="*/ 199 h 242"/>
              <a:gd name="T14" fmla="*/ 26 w 157"/>
              <a:gd name="T15" fmla="*/ 213 h 242"/>
              <a:gd name="T16" fmla="*/ 40 w 157"/>
              <a:gd name="T17" fmla="*/ 222 h 242"/>
              <a:gd name="T18" fmla="*/ 54 w 157"/>
              <a:gd name="T19" fmla="*/ 223 h 242"/>
              <a:gd name="T20" fmla="*/ 102 w 157"/>
              <a:gd name="T21" fmla="*/ 223 h 242"/>
              <a:gd name="T22" fmla="*/ 116 w 157"/>
              <a:gd name="T23" fmla="*/ 222 h 242"/>
              <a:gd name="T24" fmla="*/ 129 w 157"/>
              <a:gd name="T25" fmla="*/ 213 h 242"/>
              <a:gd name="T26" fmla="*/ 138 w 157"/>
              <a:gd name="T27" fmla="*/ 199 h 242"/>
              <a:gd name="T28" fmla="*/ 140 w 157"/>
              <a:gd name="T29" fmla="*/ 185 h 242"/>
              <a:gd name="T30" fmla="*/ 140 w 157"/>
              <a:gd name="T31" fmla="*/ 57 h 242"/>
              <a:gd name="T32" fmla="*/ 138 w 157"/>
              <a:gd name="T33" fmla="*/ 41 h 242"/>
              <a:gd name="T34" fmla="*/ 129 w 157"/>
              <a:gd name="T35" fmla="*/ 29 h 242"/>
              <a:gd name="T36" fmla="*/ 116 w 157"/>
              <a:gd name="T37" fmla="*/ 20 h 242"/>
              <a:gd name="T38" fmla="*/ 102 w 157"/>
              <a:gd name="T39" fmla="*/ 19 h 242"/>
              <a:gd name="T40" fmla="*/ 54 w 157"/>
              <a:gd name="T41" fmla="*/ 19 h 242"/>
              <a:gd name="T42" fmla="*/ 25 w 157"/>
              <a:gd name="T43" fmla="*/ 0 h 242"/>
              <a:gd name="T44" fmla="*/ 131 w 157"/>
              <a:gd name="T45" fmla="*/ 0 h 242"/>
              <a:gd name="T46" fmla="*/ 138 w 157"/>
              <a:gd name="T47" fmla="*/ 2 h 242"/>
              <a:gd name="T48" fmla="*/ 145 w 157"/>
              <a:gd name="T49" fmla="*/ 3 h 242"/>
              <a:gd name="T50" fmla="*/ 150 w 157"/>
              <a:gd name="T51" fmla="*/ 7 h 242"/>
              <a:gd name="T52" fmla="*/ 153 w 157"/>
              <a:gd name="T53" fmla="*/ 12 h 242"/>
              <a:gd name="T54" fmla="*/ 155 w 157"/>
              <a:gd name="T55" fmla="*/ 19 h 242"/>
              <a:gd name="T56" fmla="*/ 157 w 157"/>
              <a:gd name="T57" fmla="*/ 26 h 242"/>
              <a:gd name="T58" fmla="*/ 157 w 157"/>
              <a:gd name="T59" fmla="*/ 216 h 242"/>
              <a:gd name="T60" fmla="*/ 155 w 157"/>
              <a:gd name="T61" fmla="*/ 225 h 242"/>
              <a:gd name="T62" fmla="*/ 152 w 157"/>
              <a:gd name="T63" fmla="*/ 232 h 242"/>
              <a:gd name="T64" fmla="*/ 147 w 157"/>
              <a:gd name="T65" fmla="*/ 237 h 242"/>
              <a:gd name="T66" fmla="*/ 140 w 157"/>
              <a:gd name="T67" fmla="*/ 240 h 242"/>
              <a:gd name="T68" fmla="*/ 131 w 157"/>
              <a:gd name="T69" fmla="*/ 242 h 242"/>
              <a:gd name="T70" fmla="*/ 25 w 157"/>
              <a:gd name="T71" fmla="*/ 242 h 242"/>
              <a:gd name="T72" fmla="*/ 18 w 157"/>
              <a:gd name="T73" fmla="*/ 240 h 242"/>
              <a:gd name="T74" fmla="*/ 11 w 157"/>
              <a:gd name="T75" fmla="*/ 237 h 242"/>
              <a:gd name="T76" fmla="*/ 4 w 157"/>
              <a:gd name="T77" fmla="*/ 232 h 242"/>
              <a:gd name="T78" fmla="*/ 0 w 157"/>
              <a:gd name="T79" fmla="*/ 225 h 242"/>
              <a:gd name="T80" fmla="*/ 0 w 157"/>
              <a:gd name="T81" fmla="*/ 216 h 242"/>
              <a:gd name="T82" fmla="*/ 0 w 157"/>
              <a:gd name="T83" fmla="*/ 26 h 242"/>
              <a:gd name="T84" fmla="*/ 0 w 157"/>
              <a:gd name="T85" fmla="*/ 19 h 242"/>
              <a:gd name="T86" fmla="*/ 2 w 157"/>
              <a:gd name="T87" fmla="*/ 14 h 242"/>
              <a:gd name="T88" fmla="*/ 7 w 157"/>
              <a:gd name="T89" fmla="*/ 8 h 242"/>
              <a:gd name="T90" fmla="*/ 11 w 157"/>
              <a:gd name="T91" fmla="*/ 5 h 242"/>
              <a:gd name="T92" fmla="*/ 18 w 157"/>
              <a:gd name="T93" fmla="*/ 2 h 242"/>
              <a:gd name="T94" fmla="*/ 25 w 157"/>
              <a:gd name="T95" fmla="*/ 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7" h="242">
                <a:moveTo>
                  <a:pt x="54" y="19"/>
                </a:moveTo>
                <a:lnTo>
                  <a:pt x="40" y="20"/>
                </a:lnTo>
                <a:lnTo>
                  <a:pt x="26" y="29"/>
                </a:lnTo>
                <a:lnTo>
                  <a:pt x="18" y="41"/>
                </a:lnTo>
                <a:lnTo>
                  <a:pt x="16" y="57"/>
                </a:lnTo>
                <a:lnTo>
                  <a:pt x="16" y="185"/>
                </a:lnTo>
                <a:lnTo>
                  <a:pt x="18" y="199"/>
                </a:lnTo>
                <a:lnTo>
                  <a:pt x="26" y="213"/>
                </a:lnTo>
                <a:lnTo>
                  <a:pt x="40" y="222"/>
                </a:lnTo>
                <a:lnTo>
                  <a:pt x="54" y="223"/>
                </a:lnTo>
                <a:lnTo>
                  <a:pt x="102" y="223"/>
                </a:lnTo>
                <a:lnTo>
                  <a:pt x="116" y="222"/>
                </a:lnTo>
                <a:lnTo>
                  <a:pt x="129" y="213"/>
                </a:lnTo>
                <a:lnTo>
                  <a:pt x="138" y="199"/>
                </a:lnTo>
                <a:lnTo>
                  <a:pt x="140" y="185"/>
                </a:lnTo>
                <a:lnTo>
                  <a:pt x="140" y="57"/>
                </a:lnTo>
                <a:lnTo>
                  <a:pt x="138" y="41"/>
                </a:lnTo>
                <a:lnTo>
                  <a:pt x="129" y="29"/>
                </a:lnTo>
                <a:lnTo>
                  <a:pt x="116" y="20"/>
                </a:lnTo>
                <a:lnTo>
                  <a:pt x="102" y="19"/>
                </a:lnTo>
                <a:lnTo>
                  <a:pt x="54" y="19"/>
                </a:lnTo>
                <a:close/>
                <a:moveTo>
                  <a:pt x="25" y="0"/>
                </a:moveTo>
                <a:lnTo>
                  <a:pt x="131" y="0"/>
                </a:lnTo>
                <a:lnTo>
                  <a:pt x="138" y="2"/>
                </a:lnTo>
                <a:lnTo>
                  <a:pt x="145" y="3"/>
                </a:lnTo>
                <a:lnTo>
                  <a:pt x="150" y="7"/>
                </a:lnTo>
                <a:lnTo>
                  <a:pt x="153" y="12"/>
                </a:lnTo>
                <a:lnTo>
                  <a:pt x="155" y="19"/>
                </a:lnTo>
                <a:lnTo>
                  <a:pt x="157" y="26"/>
                </a:lnTo>
                <a:lnTo>
                  <a:pt x="157" y="216"/>
                </a:lnTo>
                <a:lnTo>
                  <a:pt x="155" y="225"/>
                </a:lnTo>
                <a:lnTo>
                  <a:pt x="152" y="232"/>
                </a:lnTo>
                <a:lnTo>
                  <a:pt x="147" y="237"/>
                </a:lnTo>
                <a:lnTo>
                  <a:pt x="140" y="240"/>
                </a:lnTo>
                <a:lnTo>
                  <a:pt x="131" y="242"/>
                </a:lnTo>
                <a:lnTo>
                  <a:pt x="25" y="242"/>
                </a:lnTo>
                <a:lnTo>
                  <a:pt x="18" y="240"/>
                </a:lnTo>
                <a:lnTo>
                  <a:pt x="11" y="237"/>
                </a:lnTo>
                <a:lnTo>
                  <a:pt x="4" y="232"/>
                </a:lnTo>
                <a:lnTo>
                  <a:pt x="0" y="225"/>
                </a:lnTo>
                <a:lnTo>
                  <a:pt x="0" y="216"/>
                </a:lnTo>
                <a:lnTo>
                  <a:pt x="0" y="26"/>
                </a:lnTo>
                <a:lnTo>
                  <a:pt x="0" y="19"/>
                </a:lnTo>
                <a:lnTo>
                  <a:pt x="2" y="14"/>
                </a:lnTo>
                <a:lnTo>
                  <a:pt x="7" y="8"/>
                </a:lnTo>
                <a:lnTo>
                  <a:pt x="11" y="5"/>
                </a:lnTo>
                <a:lnTo>
                  <a:pt x="18" y="2"/>
                </a:lnTo>
                <a:lnTo>
                  <a:pt x="2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0"/>
          <p:cNvSpPr>
            <a:spLocks noEditPoints="1"/>
          </p:cNvSpPr>
          <p:nvPr/>
        </p:nvSpPr>
        <p:spPr bwMode="auto">
          <a:xfrm>
            <a:off x="3864577" y="3528672"/>
            <a:ext cx="1341660" cy="1341657"/>
          </a:xfrm>
          <a:custGeom>
            <a:avLst/>
            <a:gdLst>
              <a:gd name="T0" fmla="*/ 157 w 409"/>
              <a:gd name="T1" fmla="*/ 40 h 409"/>
              <a:gd name="T2" fmla="*/ 146 w 409"/>
              <a:gd name="T3" fmla="*/ 46 h 409"/>
              <a:gd name="T4" fmla="*/ 139 w 409"/>
              <a:gd name="T5" fmla="*/ 58 h 409"/>
              <a:gd name="T6" fmla="*/ 138 w 409"/>
              <a:gd name="T7" fmla="*/ 83 h 409"/>
              <a:gd name="T8" fmla="*/ 107 w 409"/>
              <a:gd name="T9" fmla="*/ 108 h 409"/>
              <a:gd name="T10" fmla="*/ 102 w 409"/>
              <a:gd name="T11" fmla="*/ 321 h 409"/>
              <a:gd name="T12" fmla="*/ 117 w 409"/>
              <a:gd name="T13" fmla="*/ 356 h 409"/>
              <a:gd name="T14" fmla="*/ 152 w 409"/>
              <a:gd name="T15" fmla="*/ 371 h 409"/>
              <a:gd name="T16" fmla="*/ 279 w 409"/>
              <a:gd name="T17" fmla="*/ 368 h 409"/>
              <a:gd name="T18" fmla="*/ 304 w 409"/>
              <a:gd name="T19" fmla="*/ 340 h 409"/>
              <a:gd name="T20" fmla="*/ 308 w 409"/>
              <a:gd name="T21" fmla="*/ 131 h 409"/>
              <a:gd name="T22" fmla="*/ 291 w 409"/>
              <a:gd name="T23" fmla="*/ 93 h 409"/>
              <a:gd name="T24" fmla="*/ 272 w 409"/>
              <a:gd name="T25" fmla="*/ 65 h 409"/>
              <a:gd name="T26" fmla="*/ 268 w 409"/>
              <a:gd name="T27" fmla="*/ 52 h 409"/>
              <a:gd name="T28" fmla="*/ 258 w 409"/>
              <a:gd name="T29" fmla="*/ 43 h 409"/>
              <a:gd name="T30" fmla="*/ 244 w 409"/>
              <a:gd name="T31" fmla="*/ 38 h 409"/>
              <a:gd name="T32" fmla="*/ 205 w 409"/>
              <a:gd name="T33" fmla="*/ 0 h 409"/>
              <a:gd name="T34" fmla="*/ 286 w 409"/>
              <a:gd name="T35" fmla="*/ 17 h 409"/>
              <a:gd name="T36" fmla="*/ 349 w 409"/>
              <a:gd name="T37" fmla="*/ 60 h 409"/>
              <a:gd name="T38" fmla="*/ 394 w 409"/>
              <a:gd name="T39" fmla="*/ 125 h 409"/>
              <a:gd name="T40" fmla="*/ 409 w 409"/>
              <a:gd name="T41" fmla="*/ 205 h 409"/>
              <a:gd name="T42" fmla="*/ 394 w 409"/>
              <a:gd name="T43" fmla="*/ 284 h 409"/>
              <a:gd name="T44" fmla="*/ 349 w 409"/>
              <a:gd name="T45" fmla="*/ 349 h 409"/>
              <a:gd name="T46" fmla="*/ 286 w 409"/>
              <a:gd name="T47" fmla="*/ 394 h 409"/>
              <a:gd name="T48" fmla="*/ 205 w 409"/>
              <a:gd name="T49" fmla="*/ 409 h 409"/>
              <a:gd name="T50" fmla="*/ 126 w 409"/>
              <a:gd name="T51" fmla="*/ 394 h 409"/>
              <a:gd name="T52" fmla="*/ 60 w 409"/>
              <a:gd name="T53" fmla="*/ 349 h 409"/>
              <a:gd name="T54" fmla="*/ 17 w 409"/>
              <a:gd name="T55" fmla="*/ 284 h 409"/>
              <a:gd name="T56" fmla="*/ 0 w 409"/>
              <a:gd name="T57" fmla="*/ 205 h 409"/>
              <a:gd name="T58" fmla="*/ 17 w 409"/>
              <a:gd name="T59" fmla="*/ 125 h 409"/>
              <a:gd name="T60" fmla="*/ 60 w 409"/>
              <a:gd name="T61" fmla="*/ 60 h 409"/>
              <a:gd name="T62" fmla="*/ 126 w 409"/>
              <a:gd name="T63" fmla="*/ 17 h 409"/>
              <a:gd name="T64" fmla="*/ 205 w 409"/>
              <a:gd name="T6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09" h="409">
                <a:moveTo>
                  <a:pt x="164" y="38"/>
                </a:moveTo>
                <a:lnTo>
                  <a:pt x="157" y="40"/>
                </a:lnTo>
                <a:lnTo>
                  <a:pt x="152" y="43"/>
                </a:lnTo>
                <a:lnTo>
                  <a:pt x="146" y="46"/>
                </a:lnTo>
                <a:lnTo>
                  <a:pt x="141" y="52"/>
                </a:lnTo>
                <a:lnTo>
                  <a:pt x="139" y="58"/>
                </a:lnTo>
                <a:lnTo>
                  <a:pt x="138" y="65"/>
                </a:lnTo>
                <a:lnTo>
                  <a:pt x="138" y="83"/>
                </a:lnTo>
                <a:lnTo>
                  <a:pt x="119" y="93"/>
                </a:lnTo>
                <a:lnTo>
                  <a:pt x="107" y="108"/>
                </a:lnTo>
                <a:lnTo>
                  <a:pt x="102" y="131"/>
                </a:lnTo>
                <a:lnTo>
                  <a:pt x="102" y="321"/>
                </a:lnTo>
                <a:lnTo>
                  <a:pt x="107" y="340"/>
                </a:lnTo>
                <a:lnTo>
                  <a:pt x="117" y="356"/>
                </a:lnTo>
                <a:lnTo>
                  <a:pt x="133" y="368"/>
                </a:lnTo>
                <a:lnTo>
                  <a:pt x="152" y="371"/>
                </a:lnTo>
                <a:lnTo>
                  <a:pt x="258" y="371"/>
                </a:lnTo>
                <a:lnTo>
                  <a:pt x="279" y="368"/>
                </a:lnTo>
                <a:lnTo>
                  <a:pt x="294" y="356"/>
                </a:lnTo>
                <a:lnTo>
                  <a:pt x="304" y="340"/>
                </a:lnTo>
                <a:lnTo>
                  <a:pt x="308" y="321"/>
                </a:lnTo>
                <a:lnTo>
                  <a:pt x="308" y="131"/>
                </a:lnTo>
                <a:lnTo>
                  <a:pt x="303" y="108"/>
                </a:lnTo>
                <a:lnTo>
                  <a:pt x="291" y="93"/>
                </a:lnTo>
                <a:lnTo>
                  <a:pt x="272" y="83"/>
                </a:lnTo>
                <a:lnTo>
                  <a:pt x="272" y="65"/>
                </a:lnTo>
                <a:lnTo>
                  <a:pt x="270" y="58"/>
                </a:lnTo>
                <a:lnTo>
                  <a:pt x="268" y="52"/>
                </a:lnTo>
                <a:lnTo>
                  <a:pt x="263" y="46"/>
                </a:lnTo>
                <a:lnTo>
                  <a:pt x="258" y="43"/>
                </a:lnTo>
                <a:lnTo>
                  <a:pt x="251" y="40"/>
                </a:lnTo>
                <a:lnTo>
                  <a:pt x="244" y="38"/>
                </a:lnTo>
                <a:lnTo>
                  <a:pt x="164" y="38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6" y="17"/>
                </a:lnTo>
                <a:lnTo>
                  <a:pt x="320" y="36"/>
                </a:lnTo>
                <a:lnTo>
                  <a:pt x="349" y="60"/>
                </a:lnTo>
                <a:lnTo>
                  <a:pt x="375" y="91"/>
                </a:lnTo>
                <a:lnTo>
                  <a:pt x="394" y="125"/>
                </a:lnTo>
                <a:lnTo>
                  <a:pt x="406" y="163"/>
                </a:lnTo>
                <a:lnTo>
                  <a:pt x="409" y="205"/>
                </a:lnTo>
                <a:lnTo>
                  <a:pt x="406" y="246"/>
                </a:lnTo>
                <a:lnTo>
                  <a:pt x="394" y="284"/>
                </a:lnTo>
                <a:lnTo>
                  <a:pt x="375" y="320"/>
                </a:lnTo>
                <a:lnTo>
                  <a:pt x="349" y="349"/>
                </a:lnTo>
                <a:lnTo>
                  <a:pt x="320" y="375"/>
                </a:lnTo>
                <a:lnTo>
                  <a:pt x="286" y="394"/>
                </a:lnTo>
                <a:lnTo>
                  <a:pt x="246" y="406"/>
                </a:lnTo>
                <a:lnTo>
                  <a:pt x="205" y="409"/>
                </a:lnTo>
                <a:lnTo>
                  <a:pt x="164" y="406"/>
                </a:lnTo>
                <a:lnTo>
                  <a:pt x="126" y="394"/>
                </a:lnTo>
                <a:lnTo>
                  <a:pt x="91" y="375"/>
                </a:lnTo>
                <a:lnTo>
                  <a:pt x="60" y="349"/>
                </a:lnTo>
                <a:lnTo>
                  <a:pt x="36" y="320"/>
                </a:lnTo>
                <a:lnTo>
                  <a:pt x="17" y="284"/>
                </a:lnTo>
                <a:lnTo>
                  <a:pt x="5" y="246"/>
                </a:lnTo>
                <a:lnTo>
                  <a:pt x="0" y="205"/>
                </a:lnTo>
                <a:lnTo>
                  <a:pt x="5" y="163"/>
                </a:lnTo>
                <a:lnTo>
                  <a:pt x="17" y="125"/>
                </a:lnTo>
                <a:lnTo>
                  <a:pt x="36" y="91"/>
                </a:lnTo>
                <a:lnTo>
                  <a:pt x="60" y="60"/>
                </a:lnTo>
                <a:lnTo>
                  <a:pt x="91" y="36"/>
                </a:lnTo>
                <a:lnTo>
                  <a:pt x="126" y="17"/>
                </a:lnTo>
                <a:lnTo>
                  <a:pt x="164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101"/>
          <p:cNvSpPr>
            <a:spLocks/>
          </p:cNvSpPr>
          <p:nvPr/>
        </p:nvSpPr>
        <p:spPr bwMode="auto">
          <a:xfrm>
            <a:off x="4397293" y="3732553"/>
            <a:ext cx="276223" cy="59188"/>
          </a:xfrm>
          <a:custGeom>
            <a:avLst/>
            <a:gdLst>
              <a:gd name="T0" fmla="*/ 0 w 82"/>
              <a:gd name="T1" fmla="*/ 0 h 17"/>
              <a:gd name="T2" fmla="*/ 80 w 82"/>
              <a:gd name="T3" fmla="*/ 0 h 17"/>
              <a:gd name="T4" fmla="*/ 82 w 82"/>
              <a:gd name="T5" fmla="*/ 0 h 17"/>
              <a:gd name="T6" fmla="*/ 82 w 82"/>
              <a:gd name="T7" fmla="*/ 1 h 17"/>
              <a:gd name="T8" fmla="*/ 82 w 82"/>
              <a:gd name="T9" fmla="*/ 17 h 17"/>
              <a:gd name="T10" fmla="*/ 0 w 82"/>
              <a:gd name="T11" fmla="*/ 17 h 17"/>
              <a:gd name="T12" fmla="*/ 0 w 82"/>
              <a:gd name="T13" fmla="*/ 1 h 17"/>
              <a:gd name="T14" fmla="*/ 0 w 82"/>
              <a:gd name="T15" fmla="*/ 0 h 17"/>
              <a:gd name="T16" fmla="*/ 0 w 82"/>
              <a:gd name="T17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2" h="17">
                <a:moveTo>
                  <a:pt x="0" y="0"/>
                </a:moveTo>
                <a:lnTo>
                  <a:pt x="80" y="0"/>
                </a:lnTo>
                <a:lnTo>
                  <a:pt x="82" y="0"/>
                </a:lnTo>
                <a:lnTo>
                  <a:pt x="82" y="1"/>
                </a:lnTo>
                <a:lnTo>
                  <a:pt x="82" y="17"/>
                </a:lnTo>
                <a:lnTo>
                  <a:pt x="0" y="17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2"/>
          <p:cNvSpPr>
            <a:spLocks/>
          </p:cNvSpPr>
          <p:nvPr/>
        </p:nvSpPr>
        <p:spPr bwMode="auto">
          <a:xfrm>
            <a:off x="4430179" y="4061392"/>
            <a:ext cx="210456" cy="414333"/>
          </a:xfrm>
          <a:custGeom>
            <a:avLst/>
            <a:gdLst>
              <a:gd name="T0" fmla="*/ 65 w 65"/>
              <a:gd name="T1" fmla="*/ 0 h 126"/>
              <a:gd name="T2" fmla="*/ 35 w 65"/>
              <a:gd name="T3" fmla="*/ 43 h 126"/>
              <a:gd name="T4" fmla="*/ 65 w 65"/>
              <a:gd name="T5" fmla="*/ 79 h 126"/>
              <a:gd name="T6" fmla="*/ 10 w 65"/>
              <a:gd name="T7" fmla="*/ 126 h 126"/>
              <a:gd name="T8" fmla="*/ 35 w 65"/>
              <a:gd name="T9" fmla="*/ 81 h 126"/>
              <a:gd name="T10" fmla="*/ 0 w 65"/>
              <a:gd name="T11" fmla="*/ 43 h 126"/>
              <a:gd name="T12" fmla="*/ 65 w 65"/>
              <a:gd name="T13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126">
                <a:moveTo>
                  <a:pt x="65" y="0"/>
                </a:moveTo>
                <a:lnTo>
                  <a:pt x="35" y="43"/>
                </a:lnTo>
                <a:lnTo>
                  <a:pt x="65" y="79"/>
                </a:lnTo>
                <a:lnTo>
                  <a:pt x="10" y="126"/>
                </a:lnTo>
                <a:lnTo>
                  <a:pt x="35" y="81"/>
                </a:lnTo>
                <a:lnTo>
                  <a:pt x="0" y="43"/>
                </a:lnTo>
                <a:lnTo>
                  <a:pt x="6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103"/>
          <p:cNvSpPr>
            <a:spLocks noEditPoints="1"/>
          </p:cNvSpPr>
          <p:nvPr/>
        </p:nvSpPr>
        <p:spPr bwMode="auto">
          <a:xfrm>
            <a:off x="2345344" y="1987953"/>
            <a:ext cx="1348238" cy="1348232"/>
          </a:xfrm>
          <a:custGeom>
            <a:avLst/>
            <a:gdLst>
              <a:gd name="T0" fmla="*/ 101 w 409"/>
              <a:gd name="T1" fmla="*/ 162 h 409"/>
              <a:gd name="T2" fmla="*/ 101 w 409"/>
              <a:gd name="T3" fmla="*/ 323 h 409"/>
              <a:gd name="T4" fmla="*/ 350 w 409"/>
              <a:gd name="T5" fmla="*/ 323 h 409"/>
              <a:gd name="T6" fmla="*/ 350 w 409"/>
              <a:gd name="T7" fmla="*/ 162 h 409"/>
              <a:gd name="T8" fmla="*/ 101 w 409"/>
              <a:gd name="T9" fmla="*/ 162 h 409"/>
              <a:gd name="T10" fmla="*/ 240 w 409"/>
              <a:gd name="T11" fmla="*/ 88 h 409"/>
              <a:gd name="T12" fmla="*/ 216 w 409"/>
              <a:gd name="T13" fmla="*/ 124 h 409"/>
              <a:gd name="T14" fmla="*/ 60 w 409"/>
              <a:gd name="T15" fmla="*/ 124 h 409"/>
              <a:gd name="T16" fmla="*/ 60 w 409"/>
              <a:gd name="T17" fmla="*/ 286 h 409"/>
              <a:gd name="T18" fmla="*/ 86 w 409"/>
              <a:gd name="T19" fmla="*/ 286 h 409"/>
              <a:gd name="T20" fmla="*/ 86 w 409"/>
              <a:gd name="T21" fmla="*/ 146 h 409"/>
              <a:gd name="T22" fmla="*/ 309 w 409"/>
              <a:gd name="T23" fmla="*/ 146 h 409"/>
              <a:gd name="T24" fmla="*/ 309 w 409"/>
              <a:gd name="T25" fmla="*/ 88 h 409"/>
              <a:gd name="T26" fmla="*/ 240 w 409"/>
              <a:gd name="T27" fmla="*/ 88 h 409"/>
              <a:gd name="T28" fmla="*/ 204 w 409"/>
              <a:gd name="T29" fmla="*/ 0 h 409"/>
              <a:gd name="T30" fmla="*/ 245 w 409"/>
              <a:gd name="T31" fmla="*/ 5 h 409"/>
              <a:gd name="T32" fmla="*/ 285 w 409"/>
              <a:gd name="T33" fmla="*/ 18 h 409"/>
              <a:gd name="T34" fmla="*/ 319 w 409"/>
              <a:gd name="T35" fmla="*/ 36 h 409"/>
              <a:gd name="T36" fmla="*/ 349 w 409"/>
              <a:gd name="T37" fmla="*/ 60 h 409"/>
              <a:gd name="T38" fmla="*/ 374 w 409"/>
              <a:gd name="T39" fmla="*/ 91 h 409"/>
              <a:gd name="T40" fmla="*/ 393 w 409"/>
              <a:gd name="T41" fmla="*/ 126 h 409"/>
              <a:gd name="T42" fmla="*/ 405 w 409"/>
              <a:gd name="T43" fmla="*/ 164 h 409"/>
              <a:gd name="T44" fmla="*/ 409 w 409"/>
              <a:gd name="T45" fmla="*/ 205 h 409"/>
              <a:gd name="T46" fmla="*/ 405 w 409"/>
              <a:gd name="T47" fmla="*/ 246 h 409"/>
              <a:gd name="T48" fmla="*/ 393 w 409"/>
              <a:gd name="T49" fmla="*/ 286 h 409"/>
              <a:gd name="T50" fmla="*/ 374 w 409"/>
              <a:gd name="T51" fmla="*/ 320 h 409"/>
              <a:gd name="T52" fmla="*/ 349 w 409"/>
              <a:gd name="T53" fmla="*/ 349 h 409"/>
              <a:gd name="T54" fmla="*/ 319 w 409"/>
              <a:gd name="T55" fmla="*/ 375 h 409"/>
              <a:gd name="T56" fmla="*/ 285 w 409"/>
              <a:gd name="T57" fmla="*/ 394 h 409"/>
              <a:gd name="T58" fmla="*/ 245 w 409"/>
              <a:gd name="T59" fmla="*/ 406 h 409"/>
              <a:gd name="T60" fmla="*/ 204 w 409"/>
              <a:gd name="T61" fmla="*/ 409 h 409"/>
              <a:gd name="T62" fmla="*/ 163 w 409"/>
              <a:gd name="T63" fmla="*/ 406 h 409"/>
              <a:gd name="T64" fmla="*/ 125 w 409"/>
              <a:gd name="T65" fmla="*/ 394 h 409"/>
              <a:gd name="T66" fmla="*/ 91 w 409"/>
              <a:gd name="T67" fmla="*/ 375 h 409"/>
              <a:gd name="T68" fmla="*/ 60 w 409"/>
              <a:gd name="T69" fmla="*/ 349 h 409"/>
              <a:gd name="T70" fmla="*/ 36 w 409"/>
              <a:gd name="T71" fmla="*/ 320 h 409"/>
              <a:gd name="T72" fmla="*/ 17 w 409"/>
              <a:gd name="T73" fmla="*/ 286 h 409"/>
              <a:gd name="T74" fmla="*/ 5 w 409"/>
              <a:gd name="T75" fmla="*/ 246 h 409"/>
              <a:gd name="T76" fmla="*/ 0 w 409"/>
              <a:gd name="T77" fmla="*/ 205 h 409"/>
              <a:gd name="T78" fmla="*/ 5 w 409"/>
              <a:gd name="T79" fmla="*/ 164 h 409"/>
              <a:gd name="T80" fmla="*/ 17 w 409"/>
              <a:gd name="T81" fmla="*/ 126 h 409"/>
              <a:gd name="T82" fmla="*/ 36 w 409"/>
              <a:gd name="T83" fmla="*/ 91 h 409"/>
              <a:gd name="T84" fmla="*/ 60 w 409"/>
              <a:gd name="T85" fmla="*/ 60 h 409"/>
              <a:gd name="T86" fmla="*/ 91 w 409"/>
              <a:gd name="T87" fmla="*/ 36 h 409"/>
              <a:gd name="T88" fmla="*/ 125 w 409"/>
              <a:gd name="T89" fmla="*/ 18 h 409"/>
              <a:gd name="T90" fmla="*/ 163 w 409"/>
              <a:gd name="T91" fmla="*/ 5 h 409"/>
              <a:gd name="T92" fmla="*/ 204 w 409"/>
              <a:gd name="T93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09" h="409">
                <a:moveTo>
                  <a:pt x="101" y="162"/>
                </a:moveTo>
                <a:lnTo>
                  <a:pt x="101" y="323"/>
                </a:lnTo>
                <a:lnTo>
                  <a:pt x="350" y="323"/>
                </a:lnTo>
                <a:lnTo>
                  <a:pt x="350" y="162"/>
                </a:lnTo>
                <a:lnTo>
                  <a:pt x="101" y="162"/>
                </a:lnTo>
                <a:close/>
                <a:moveTo>
                  <a:pt x="240" y="88"/>
                </a:moveTo>
                <a:lnTo>
                  <a:pt x="216" y="124"/>
                </a:lnTo>
                <a:lnTo>
                  <a:pt x="60" y="124"/>
                </a:lnTo>
                <a:lnTo>
                  <a:pt x="60" y="286"/>
                </a:lnTo>
                <a:lnTo>
                  <a:pt x="86" y="286"/>
                </a:lnTo>
                <a:lnTo>
                  <a:pt x="86" y="146"/>
                </a:lnTo>
                <a:lnTo>
                  <a:pt x="309" y="146"/>
                </a:lnTo>
                <a:lnTo>
                  <a:pt x="309" y="88"/>
                </a:lnTo>
                <a:lnTo>
                  <a:pt x="240" y="88"/>
                </a:lnTo>
                <a:close/>
                <a:moveTo>
                  <a:pt x="204" y="0"/>
                </a:moveTo>
                <a:lnTo>
                  <a:pt x="245" y="5"/>
                </a:lnTo>
                <a:lnTo>
                  <a:pt x="285" y="18"/>
                </a:lnTo>
                <a:lnTo>
                  <a:pt x="319" y="36"/>
                </a:lnTo>
                <a:lnTo>
                  <a:pt x="349" y="60"/>
                </a:lnTo>
                <a:lnTo>
                  <a:pt x="374" y="91"/>
                </a:lnTo>
                <a:lnTo>
                  <a:pt x="393" y="126"/>
                </a:lnTo>
                <a:lnTo>
                  <a:pt x="405" y="164"/>
                </a:lnTo>
                <a:lnTo>
                  <a:pt x="409" y="205"/>
                </a:lnTo>
                <a:lnTo>
                  <a:pt x="405" y="246"/>
                </a:lnTo>
                <a:lnTo>
                  <a:pt x="393" y="286"/>
                </a:lnTo>
                <a:lnTo>
                  <a:pt x="374" y="320"/>
                </a:lnTo>
                <a:lnTo>
                  <a:pt x="349" y="349"/>
                </a:lnTo>
                <a:lnTo>
                  <a:pt x="319" y="375"/>
                </a:lnTo>
                <a:lnTo>
                  <a:pt x="285" y="394"/>
                </a:lnTo>
                <a:lnTo>
                  <a:pt x="245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91" y="375"/>
                </a:lnTo>
                <a:lnTo>
                  <a:pt x="60" y="349"/>
                </a:lnTo>
                <a:lnTo>
                  <a:pt x="36" y="320"/>
                </a:lnTo>
                <a:lnTo>
                  <a:pt x="17" y="286"/>
                </a:lnTo>
                <a:lnTo>
                  <a:pt x="5" y="246"/>
                </a:lnTo>
                <a:lnTo>
                  <a:pt x="0" y="205"/>
                </a:lnTo>
                <a:lnTo>
                  <a:pt x="5" y="164"/>
                </a:lnTo>
                <a:lnTo>
                  <a:pt x="17" y="126"/>
                </a:lnTo>
                <a:lnTo>
                  <a:pt x="36" y="91"/>
                </a:lnTo>
                <a:lnTo>
                  <a:pt x="60" y="60"/>
                </a:lnTo>
                <a:lnTo>
                  <a:pt x="91" y="36"/>
                </a:lnTo>
                <a:lnTo>
                  <a:pt x="125" y="18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4"/>
          <p:cNvSpPr>
            <a:spLocks noEditPoints="1"/>
          </p:cNvSpPr>
          <p:nvPr/>
        </p:nvSpPr>
        <p:spPr bwMode="auto">
          <a:xfrm>
            <a:off x="7034573" y="3607594"/>
            <a:ext cx="1341660" cy="1341657"/>
          </a:xfrm>
          <a:custGeom>
            <a:avLst/>
            <a:gdLst>
              <a:gd name="T0" fmla="*/ 190 w 409"/>
              <a:gd name="T1" fmla="*/ 57 h 409"/>
              <a:gd name="T2" fmla="*/ 163 w 409"/>
              <a:gd name="T3" fmla="*/ 114 h 409"/>
              <a:gd name="T4" fmla="*/ 163 w 409"/>
              <a:gd name="T5" fmla="*/ 182 h 409"/>
              <a:gd name="T6" fmla="*/ 99 w 409"/>
              <a:gd name="T7" fmla="*/ 170 h 409"/>
              <a:gd name="T8" fmla="*/ 61 w 409"/>
              <a:gd name="T9" fmla="*/ 208 h 409"/>
              <a:gd name="T10" fmla="*/ 73 w 409"/>
              <a:gd name="T11" fmla="*/ 251 h 409"/>
              <a:gd name="T12" fmla="*/ 104 w 409"/>
              <a:gd name="T13" fmla="*/ 261 h 409"/>
              <a:gd name="T14" fmla="*/ 103 w 409"/>
              <a:gd name="T15" fmla="*/ 249 h 409"/>
              <a:gd name="T16" fmla="*/ 118 w 409"/>
              <a:gd name="T17" fmla="*/ 229 h 409"/>
              <a:gd name="T18" fmla="*/ 152 w 409"/>
              <a:gd name="T19" fmla="*/ 225 h 409"/>
              <a:gd name="T20" fmla="*/ 168 w 409"/>
              <a:gd name="T21" fmla="*/ 258 h 409"/>
              <a:gd name="T22" fmla="*/ 154 w 409"/>
              <a:gd name="T23" fmla="*/ 296 h 409"/>
              <a:gd name="T24" fmla="*/ 125 w 409"/>
              <a:gd name="T25" fmla="*/ 299 h 409"/>
              <a:gd name="T26" fmla="*/ 135 w 409"/>
              <a:gd name="T27" fmla="*/ 320 h 409"/>
              <a:gd name="T28" fmla="*/ 163 w 409"/>
              <a:gd name="T29" fmla="*/ 328 h 409"/>
              <a:gd name="T30" fmla="*/ 187 w 409"/>
              <a:gd name="T31" fmla="*/ 311 h 409"/>
              <a:gd name="T32" fmla="*/ 199 w 409"/>
              <a:gd name="T33" fmla="*/ 358 h 409"/>
              <a:gd name="T34" fmla="*/ 209 w 409"/>
              <a:gd name="T35" fmla="*/ 358 h 409"/>
              <a:gd name="T36" fmla="*/ 220 w 409"/>
              <a:gd name="T37" fmla="*/ 311 h 409"/>
              <a:gd name="T38" fmla="*/ 245 w 409"/>
              <a:gd name="T39" fmla="*/ 328 h 409"/>
              <a:gd name="T40" fmla="*/ 273 w 409"/>
              <a:gd name="T41" fmla="*/ 320 h 409"/>
              <a:gd name="T42" fmla="*/ 283 w 409"/>
              <a:gd name="T43" fmla="*/ 299 h 409"/>
              <a:gd name="T44" fmla="*/ 254 w 409"/>
              <a:gd name="T45" fmla="*/ 296 h 409"/>
              <a:gd name="T46" fmla="*/ 240 w 409"/>
              <a:gd name="T47" fmla="*/ 258 h 409"/>
              <a:gd name="T48" fmla="*/ 256 w 409"/>
              <a:gd name="T49" fmla="*/ 225 h 409"/>
              <a:gd name="T50" fmla="*/ 290 w 409"/>
              <a:gd name="T51" fmla="*/ 229 h 409"/>
              <a:gd name="T52" fmla="*/ 305 w 409"/>
              <a:gd name="T53" fmla="*/ 249 h 409"/>
              <a:gd name="T54" fmla="*/ 304 w 409"/>
              <a:gd name="T55" fmla="*/ 261 h 409"/>
              <a:gd name="T56" fmla="*/ 335 w 409"/>
              <a:gd name="T57" fmla="*/ 251 h 409"/>
              <a:gd name="T58" fmla="*/ 347 w 409"/>
              <a:gd name="T59" fmla="*/ 208 h 409"/>
              <a:gd name="T60" fmla="*/ 309 w 409"/>
              <a:gd name="T61" fmla="*/ 170 h 409"/>
              <a:gd name="T62" fmla="*/ 244 w 409"/>
              <a:gd name="T63" fmla="*/ 182 h 409"/>
              <a:gd name="T64" fmla="*/ 245 w 409"/>
              <a:gd name="T65" fmla="*/ 114 h 409"/>
              <a:gd name="T66" fmla="*/ 218 w 409"/>
              <a:gd name="T67" fmla="*/ 57 h 409"/>
              <a:gd name="T68" fmla="*/ 204 w 409"/>
              <a:gd name="T69" fmla="*/ 45 h 409"/>
              <a:gd name="T70" fmla="*/ 283 w 409"/>
              <a:gd name="T71" fmla="*/ 16 h 409"/>
              <a:gd name="T72" fmla="*/ 374 w 409"/>
              <a:gd name="T73" fmla="*/ 89 h 409"/>
              <a:gd name="T74" fmla="*/ 409 w 409"/>
              <a:gd name="T75" fmla="*/ 205 h 409"/>
              <a:gd name="T76" fmla="*/ 374 w 409"/>
              <a:gd name="T77" fmla="*/ 318 h 409"/>
              <a:gd name="T78" fmla="*/ 283 w 409"/>
              <a:gd name="T79" fmla="*/ 392 h 409"/>
              <a:gd name="T80" fmla="*/ 163 w 409"/>
              <a:gd name="T81" fmla="*/ 404 h 409"/>
              <a:gd name="T82" fmla="*/ 60 w 409"/>
              <a:gd name="T83" fmla="*/ 349 h 409"/>
              <a:gd name="T84" fmla="*/ 3 w 409"/>
              <a:gd name="T85" fmla="*/ 246 h 409"/>
              <a:gd name="T86" fmla="*/ 15 w 409"/>
              <a:gd name="T87" fmla="*/ 124 h 409"/>
              <a:gd name="T88" fmla="*/ 89 w 409"/>
              <a:gd name="T89" fmla="*/ 34 h 409"/>
              <a:gd name="T90" fmla="*/ 204 w 409"/>
              <a:gd name="T91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09" h="409">
                <a:moveTo>
                  <a:pt x="204" y="45"/>
                </a:moveTo>
                <a:lnTo>
                  <a:pt x="199" y="48"/>
                </a:lnTo>
                <a:lnTo>
                  <a:pt x="190" y="57"/>
                </a:lnTo>
                <a:lnTo>
                  <a:pt x="180" y="71"/>
                </a:lnTo>
                <a:lnTo>
                  <a:pt x="170" y="89"/>
                </a:lnTo>
                <a:lnTo>
                  <a:pt x="163" y="114"/>
                </a:lnTo>
                <a:lnTo>
                  <a:pt x="159" y="141"/>
                </a:lnTo>
                <a:lnTo>
                  <a:pt x="159" y="162"/>
                </a:lnTo>
                <a:lnTo>
                  <a:pt x="163" y="182"/>
                </a:lnTo>
                <a:lnTo>
                  <a:pt x="146" y="174"/>
                </a:lnTo>
                <a:lnTo>
                  <a:pt x="123" y="169"/>
                </a:lnTo>
                <a:lnTo>
                  <a:pt x="99" y="170"/>
                </a:lnTo>
                <a:lnTo>
                  <a:pt x="82" y="179"/>
                </a:lnTo>
                <a:lnTo>
                  <a:pt x="68" y="191"/>
                </a:lnTo>
                <a:lnTo>
                  <a:pt x="61" y="208"/>
                </a:lnTo>
                <a:lnTo>
                  <a:pt x="60" y="224"/>
                </a:lnTo>
                <a:lnTo>
                  <a:pt x="63" y="239"/>
                </a:lnTo>
                <a:lnTo>
                  <a:pt x="73" y="251"/>
                </a:lnTo>
                <a:lnTo>
                  <a:pt x="87" y="260"/>
                </a:lnTo>
                <a:lnTo>
                  <a:pt x="99" y="263"/>
                </a:lnTo>
                <a:lnTo>
                  <a:pt x="104" y="261"/>
                </a:lnTo>
                <a:lnTo>
                  <a:pt x="104" y="260"/>
                </a:lnTo>
                <a:lnTo>
                  <a:pt x="104" y="256"/>
                </a:lnTo>
                <a:lnTo>
                  <a:pt x="103" y="249"/>
                </a:lnTo>
                <a:lnTo>
                  <a:pt x="103" y="242"/>
                </a:lnTo>
                <a:lnTo>
                  <a:pt x="108" y="236"/>
                </a:lnTo>
                <a:lnTo>
                  <a:pt x="118" y="229"/>
                </a:lnTo>
                <a:lnTo>
                  <a:pt x="130" y="224"/>
                </a:lnTo>
                <a:lnTo>
                  <a:pt x="142" y="222"/>
                </a:lnTo>
                <a:lnTo>
                  <a:pt x="152" y="225"/>
                </a:lnTo>
                <a:lnTo>
                  <a:pt x="161" y="230"/>
                </a:lnTo>
                <a:lnTo>
                  <a:pt x="166" y="242"/>
                </a:lnTo>
                <a:lnTo>
                  <a:pt x="168" y="258"/>
                </a:lnTo>
                <a:lnTo>
                  <a:pt x="166" y="272"/>
                </a:lnTo>
                <a:lnTo>
                  <a:pt x="161" y="285"/>
                </a:lnTo>
                <a:lnTo>
                  <a:pt x="154" y="296"/>
                </a:lnTo>
                <a:lnTo>
                  <a:pt x="142" y="301"/>
                </a:lnTo>
                <a:lnTo>
                  <a:pt x="128" y="299"/>
                </a:lnTo>
                <a:lnTo>
                  <a:pt x="125" y="299"/>
                </a:lnTo>
                <a:lnTo>
                  <a:pt x="125" y="304"/>
                </a:lnTo>
                <a:lnTo>
                  <a:pt x="128" y="313"/>
                </a:lnTo>
                <a:lnTo>
                  <a:pt x="135" y="320"/>
                </a:lnTo>
                <a:lnTo>
                  <a:pt x="144" y="327"/>
                </a:lnTo>
                <a:lnTo>
                  <a:pt x="154" y="330"/>
                </a:lnTo>
                <a:lnTo>
                  <a:pt x="163" y="328"/>
                </a:lnTo>
                <a:lnTo>
                  <a:pt x="173" y="327"/>
                </a:lnTo>
                <a:lnTo>
                  <a:pt x="182" y="320"/>
                </a:lnTo>
                <a:lnTo>
                  <a:pt x="187" y="311"/>
                </a:lnTo>
                <a:lnTo>
                  <a:pt x="189" y="328"/>
                </a:lnTo>
                <a:lnTo>
                  <a:pt x="194" y="346"/>
                </a:lnTo>
                <a:lnTo>
                  <a:pt x="199" y="358"/>
                </a:lnTo>
                <a:lnTo>
                  <a:pt x="204" y="363"/>
                </a:lnTo>
                <a:lnTo>
                  <a:pt x="204" y="363"/>
                </a:lnTo>
                <a:lnTo>
                  <a:pt x="209" y="358"/>
                </a:lnTo>
                <a:lnTo>
                  <a:pt x="214" y="346"/>
                </a:lnTo>
                <a:lnTo>
                  <a:pt x="220" y="328"/>
                </a:lnTo>
                <a:lnTo>
                  <a:pt x="220" y="311"/>
                </a:lnTo>
                <a:lnTo>
                  <a:pt x="225" y="320"/>
                </a:lnTo>
                <a:lnTo>
                  <a:pt x="235" y="327"/>
                </a:lnTo>
                <a:lnTo>
                  <a:pt x="245" y="328"/>
                </a:lnTo>
                <a:lnTo>
                  <a:pt x="252" y="330"/>
                </a:lnTo>
                <a:lnTo>
                  <a:pt x="264" y="327"/>
                </a:lnTo>
                <a:lnTo>
                  <a:pt x="273" y="320"/>
                </a:lnTo>
                <a:lnTo>
                  <a:pt x="280" y="313"/>
                </a:lnTo>
                <a:lnTo>
                  <a:pt x="283" y="304"/>
                </a:lnTo>
                <a:lnTo>
                  <a:pt x="283" y="299"/>
                </a:lnTo>
                <a:lnTo>
                  <a:pt x="280" y="299"/>
                </a:lnTo>
                <a:lnTo>
                  <a:pt x="264" y="301"/>
                </a:lnTo>
                <a:lnTo>
                  <a:pt x="254" y="296"/>
                </a:lnTo>
                <a:lnTo>
                  <a:pt x="247" y="285"/>
                </a:lnTo>
                <a:lnTo>
                  <a:pt x="242" y="272"/>
                </a:lnTo>
                <a:lnTo>
                  <a:pt x="240" y="258"/>
                </a:lnTo>
                <a:lnTo>
                  <a:pt x="242" y="242"/>
                </a:lnTo>
                <a:lnTo>
                  <a:pt x="247" y="230"/>
                </a:lnTo>
                <a:lnTo>
                  <a:pt x="256" y="225"/>
                </a:lnTo>
                <a:lnTo>
                  <a:pt x="266" y="222"/>
                </a:lnTo>
                <a:lnTo>
                  <a:pt x="278" y="224"/>
                </a:lnTo>
                <a:lnTo>
                  <a:pt x="290" y="229"/>
                </a:lnTo>
                <a:lnTo>
                  <a:pt x="300" y="236"/>
                </a:lnTo>
                <a:lnTo>
                  <a:pt x="304" y="242"/>
                </a:lnTo>
                <a:lnTo>
                  <a:pt x="305" y="249"/>
                </a:lnTo>
                <a:lnTo>
                  <a:pt x="304" y="256"/>
                </a:lnTo>
                <a:lnTo>
                  <a:pt x="302" y="260"/>
                </a:lnTo>
                <a:lnTo>
                  <a:pt x="304" y="261"/>
                </a:lnTo>
                <a:lnTo>
                  <a:pt x="309" y="263"/>
                </a:lnTo>
                <a:lnTo>
                  <a:pt x="321" y="260"/>
                </a:lnTo>
                <a:lnTo>
                  <a:pt x="335" y="251"/>
                </a:lnTo>
                <a:lnTo>
                  <a:pt x="343" y="239"/>
                </a:lnTo>
                <a:lnTo>
                  <a:pt x="348" y="224"/>
                </a:lnTo>
                <a:lnTo>
                  <a:pt x="347" y="208"/>
                </a:lnTo>
                <a:lnTo>
                  <a:pt x="338" y="191"/>
                </a:lnTo>
                <a:lnTo>
                  <a:pt x="326" y="179"/>
                </a:lnTo>
                <a:lnTo>
                  <a:pt x="309" y="170"/>
                </a:lnTo>
                <a:lnTo>
                  <a:pt x="285" y="169"/>
                </a:lnTo>
                <a:lnTo>
                  <a:pt x="262" y="174"/>
                </a:lnTo>
                <a:lnTo>
                  <a:pt x="244" y="182"/>
                </a:lnTo>
                <a:lnTo>
                  <a:pt x="249" y="162"/>
                </a:lnTo>
                <a:lnTo>
                  <a:pt x="249" y="141"/>
                </a:lnTo>
                <a:lnTo>
                  <a:pt x="245" y="114"/>
                </a:lnTo>
                <a:lnTo>
                  <a:pt x="238" y="89"/>
                </a:lnTo>
                <a:lnTo>
                  <a:pt x="228" y="71"/>
                </a:lnTo>
                <a:lnTo>
                  <a:pt x="218" y="57"/>
                </a:lnTo>
                <a:lnTo>
                  <a:pt x="209" y="48"/>
                </a:lnTo>
                <a:lnTo>
                  <a:pt x="204" y="45"/>
                </a:lnTo>
                <a:lnTo>
                  <a:pt x="204" y="45"/>
                </a:lnTo>
                <a:close/>
                <a:moveTo>
                  <a:pt x="204" y="0"/>
                </a:moveTo>
                <a:lnTo>
                  <a:pt x="245" y="4"/>
                </a:lnTo>
                <a:lnTo>
                  <a:pt x="283" y="16"/>
                </a:lnTo>
                <a:lnTo>
                  <a:pt x="317" y="34"/>
                </a:lnTo>
                <a:lnTo>
                  <a:pt x="348" y="60"/>
                </a:lnTo>
                <a:lnTo>
                  <a:pt x="374" y="89"/>
                </a:lnTo>
                <a:lnTo>
                  <a:pt x="393" y="124"/>
                </a:lnTo>
                <a:lnTo>
                  <a:pt x="403" y="163"/>
                </a:lnTo>
                <a:lnTo>
                  <a:pt x="409" y="205"/>
                </a:lnTo>
                <a:lnTo>
                  <a:pt x="403" y="246"/>
                </a:lnTo>
                <a:lnTo>
                  <a:pt x="393" y="284"/>
                </a:lnTo>
                <a:lnTo>
                  <a:pt x="374" y="318"/>
                </a:lnTo>
                <a:lnTo>
                  <a:pt x="348" y="349"/>
                </a:lnTo>
                <a:lnTo>
                  <a:pt x="317" y="373"/>
                </a:lnTo>
                <a:lnTo>
                  <a:pt x="283" y="392"/>
                </a:lnTo>
                <a:lnTo>
                  <a:pt x="245" y="404"/>
                </a:lnTo>
                <a:lnTo>
                  <a:pt x="204" y="409"/>
                </a:lnTo>
                <a:lnTo>
                  <a:pt x="163" y="404"/>
                </a:lnTo>
                <a:lnTo>
                  <a:pt x="125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3"/>
                </a:lnTo>
                <a:lnTo>
                  <a:pt x="15" y="124"/>
                </a:lnTo>
                <a:lnTo>
                  <a:pt x="34" y="89"/>
                </a:lnTo>
                <a:lnTo>
                  <a:pt x="60" y="60"/>
                </a:lnTo>
                <a:lnTo>
                  <a:pt x="89" y="34"/>
                </a:lnTo>
                <a:lnTo>
                  <a:pt x="125" y="16"/>
                </a:lnTo>
                <a:lnTo>
                  <a:pt x="163" y="4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121"/>
          <p:cNvSpPr>
            <a:spLocks/>
          </p:cNvSpPr>
          <p:nvPr/>
        </p:nvSpPr>
        <p:spPr bwMode="auto">
          <a:xfrm>
            <a:off x="4712976" y="1088986"/>
            <a:ext cx="118382" cy="59188"/>
          </a:xfrm>
          <a:custGeom>
            <a:avLst/>
            <a:gdLst>
              <a:gd name="T0" fmla="*/ 10 w 34"/>
              <a:gd name="T1" fmla="*/ 0 h 19"/>
              <a:gd name="T2" fmla="*/ 26 w 34"/>
              <a:gd name="T3" fmla="*/ 0 h 19"/>
              <a:gd name="T4" fmla="*/ 29 w 34"/>
              <a:gd name="T5" fmla="*/ 0 h 19"/>
              <a:gd name="T6" fmla="*/ 32 w 34"/>
              <a:gd name="T7" fmla="*/ 2 h 19"/>
              <a:gd name="T8" fmla="*/ 34 w 34"/>
              <a:gd name="T9" fmla="*/ 5 h 19"/>
              <a:gd name="T10" fmla="*/ 34 w 34"/>
              <a:gd name="T11" fmla="*/ 10 h 19"/>
              <a:gd name="T12" fmla="*/ 34 w 34"/>
              <a:gd name="T13" fmla="*/ 14 h 19"/>
              <a:gd name="T14" fmla="*/ 32 w 34"/>
              <a:gd name="T15" fmla="*/ 17 h 19"/>
              <a:gd name="T16" fmla="*/ 29 w 34"/>
              <a:gd name="T17" fmla="*/ 19 h 19"/>
              <a:gd name="T18" fmla="*/ 26 w 34"/>
              <a:gd name="T19" fmla="*/ 19 h 19"/>
              <a:gd name="T20" fmla="*/ 10 w 34"/>
              <a:gd name="T21" fmla="*/ 19 h 19"/>
              <a:gd name="T22" fmla="*/ 7 w 34"/>
              <a:gd name="T23" fmla="*/ 19 h 19"/>
              <a:gd name="T24" fmla="*/ 3 w 34"/>
              <a:gd name="T25" fmla="*/ 17 h 19"/>
              <a:gd name="T26" fmla="*/ 2 w 34"/>
              <a:gd name="T27" fmla="*/ 14 h 19"/>
              <a:gd name="T28" fmla="*/ 0 w 34"/>
              <a:gd name="T29" fmla="*/ 10 h 19"/>
              <a:gd name="T30" fmla="*/ 2 w 34"/>
              <a:gd name="T31" fmla="*/ 5 h 19"/>
              <a:gd name="T32" fmla="*/ 3 w 34"/>
              <a:gd name="T33" fmla="*/ 2 h 19"/>
              <a:gd name="T34" fmla="*/ 7 w 34"/>
              <a:gd name="T35" fmla="*/ 0 h 19"/>
              <a:gd name="T36" fmla="*/ 10 w 34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19">
                <a:moveTo>
                  <a:pt x="10" y="0"/>
                </a:moveTo>
                <a:lnTo>
                  <a:pt x="26" y="0"/>
                </a:lnTo>
                <a:lnTo>
                  <a:pt x="29" y="0"/>
                </a:lnTo>
                <a:lnTo>
                  <a:pt x="32" y="2"/>
                </a:lnTo>
                <a:lnTo>
                  <a:pt x="34" y="5"/>
                </a:lnTo>
                <a:lnTo>
                  <a:pt x="34" y="10"/>
                </a:lnTo>
                <a:lnTo>
                  <a:pt x="34" y="14"/>
                </a:lnTo>
                <a:lnTo>
                  <a:pt x="32" y="17"/>
                </a:lnTo>
                <a:lnTo>
                  <a:pt x="29" y="19"/>
                </a:lnTo>
                <a:lnTo>
                  <a:pt x="26" y="19"/>
                </a:lnTo>
                <a:lnTo>
                  <a:pt x="10" y="19"/>
                </a:lnTo>
                <a:lnTo>
                  <a:pt x="7" y="19"/>
                </a:lnTo>
                <a:lnTo>
                  <a:pt x="3" y="17"/>
                </a:lnTo>
                <a:lnTo>
                  <a:pt x="2" y="14"/>
                </a:lnTo>
                <a:lnTo>
                  <a:pt x="0" y="10"/>
                </a:lnTo>
                <a:lnTo>
                  <a:pt x="2" y="5"/>
                </a:lnTo>
                <a:lnTo>
                  <a:pt x="3" y="2"/>
                </a:lnTo>
                <a:lnTo>
                  <a:pt x="7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22"/>
          <p:cNvSpPr>
            <a:spLocks/>
          </p:cNvSpPr>
          <p:nvPr/>
        </p:nvSpPr>
        <p:spPr bwMode="auto">
          <a:xfrm>
            <a:off x="4712976" y="1253403"/>
            <a:ext cx="118382" cy="59188"/>
          </a:xfrm>
          <a:custGeom>
            <a:avLst/>
            <a:gdLst>
              <a:gd name="T0" fmla="*/ 10 w 34"/>
              <a:gd name="T1" fmla="*/ 0 h 19"/>
              <a:gd name="T2" fmla="*/ 26 w 34"/>
              <a:gd name="T3" fmla="*/ 0 h 19"/>
              <a:gd name="T4" fmla="*/ 29 w 34"/>
              <a:gd name="T5" fmla="*/ 0 h 19"/>
              <a:gd name="T6" fmla="*/ 32 w 34"/>
              <a:gd name="T7" fmla="*/ 2 h 19"/>
              <a:gd name="T8" fmla="*/ 34 w 34"/>
              <a:gd name="T9" fmla="*/ 5 h 19"/>
              <a:gd name="T10" fmla="*/ 34 w 34"/>
              <a:gd name="T11" fmla="*/ 10 h 19"/>
              <a:gd name="T12" fmla="*/ 34 w 34"/>
              <a:gd name="T13" fmla="*/ 14 h 19"/>
              <a:gd name="T14" fmla="*/ 32 w 34"/>
              <a:gd name="T15" fmla="*/ 17 h 19"/>
              <a:gd name="T16" fmla="*/ 29 w 34"/>
              <a:gd name="T17" fmla="*/ 19 h 19"/>
              <a:gd name="T18" fmla="*/ 26 w 34"/>
              <a:gd name="T19" fmla="*/ 19 h 19"/>
              <a:gd name="T20" fmla="*/ 10 w 34"/>
              <a:gd name="T21" fmla="*/ 19 h 19"/>
              <a:gd name="T22" fmla="*/ 7 w 34"/>
              <a:gd name="T23" fmla="*/ 19 h 19"/>
              <a:gd name="T24" fmla="*/ 3 w 34"/>
              <a:gd name="T25" fmla="*/ 17 h 19"/>
              <a:gd name="T26" fmla="*/ 2 w 34"/>
              <a:gd name="T27" fmla="*/ 14 h 19"/>
              <a:gd name="T28" fmla="*/ 0 w 34"/>
              <a:gd name="T29" fmla="*/ 10 h 19"/>
              <a:gd name="T30" fmla="*/ 2 w 34"/>
              <a:gd name="T31" fmla="*/ 5 h 19"/>
              <a:gd name="T32" fmla="*/ 3 w 34"/>
              <a:gd name="T33" fmla="*/ 2 h 19"/>
              <a:gd name="T34" fmla="*/ 7 w 34"/>
              <a:gd name="T35" fmla="*/ 0 h 19"/>
              <a:gd name="T36" fmla="*/ 10 w 34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19">
                <a:moveTo>
                  <a:pt x="10" y="0"/>
                </a:moveTo>
                <a:lnTo>
                  <a:pt x="26" y="0"/>
                </a:lnTo>
                <a:lnTo>
                  <a:pt x="29" y="0"/>
                </a:lnTo>
                <a:lnTo>
                  <a:pt x="32" y="2"/>
                </a:lnTo>
                <a:lnTo>
                  <a:pt x="34" y="5"/>
                </a:lnTo>
                <a:lnTo>
                  <a:pt x="34" y="10"/>
                </a:lnTo>
                <a:lnTo>
                  <a:pt x="34" y="14"/>
                </a:lnTo>
                <a:lnTo>
                  <a:pt x="32" y="17"/>
                </a:lnTo>
                <a:lnTo>
                  <a:pt x="29" y="19"/>
                </a:lnTo>
                <a:lnTo>
                  <a:pt x="26" y="19"/>
                </a:lnTo>
                <a:lnTo>
                  <a:pt x="10" y="19"/>
                </a:lnTo>
                <a:lnTo>
                  <a:pt x="7" y="19"/>
                </a:lnTo>
                <a:lnTo>
                  <a:pt x="3" y="17"/>
                </a:lnTo>
                <a:lnTo>
                  <a:pt x="2" y="14"/>
                </a:lnTo>
                <a:lnTo>
                  <a:pt x="0" y="10"/>
                </a:lnTo>
                <a:lnTo>
                  <a:pt x="2" y="5"/>
                </a:lnTo>
                <a:lnTo>
                  <a:pt x="3" y="2"/>
                </a:lnTo>
                <a:lnTo>
                  <a:pt x="7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123"/>
          <p:cNvSpPr>
            <a:spLocks noEditPoints="1"/>
          </p:cNvSpPr>
          <p:nvPr/>
        </p:nvSpPr>
        <p:spPr bwMode="auto">
          <a:xfrm>
            <a:off x="3969805" y="385269"/>
            <a:ext cx="1341660" cy="1348232"/>
          </a:xfrm>
          <a:custGeom>
            <a:avLst/>
            <a:gdLst>
              <a:gd name="T0" fmla="*/ 57 w 409"/>
              <a:gd name="T1" fmla="*/ 163 h 409"/>
              <a:gd name="T2" fmla="*/ 60 w 409"/>
              <a:gd name="T3" fmla="*/ 172 h 409"/>
              <a:gd name="T4" fmla="*/ 143 w 409"/>
              <a:gd name="T5" fmla="*/ 168 h 409"/>
              <a:gd name="T6" fmla="*/ 352 w 409"/>
              <a:gd name="T7" fmla="*/ 158 h 409"/>
              <a:gd name="T8" fmla="*/ 266 w 409"/>
              <a:gd name="T9" fmla="*/ 168 h 409"/>
              <a:gd name="T10" fmla="*/ 311 w 409"/>
              <a:gd name="T11" fmla="*/ 168 h 409"/>
              <a:gd name="T12" fmla="*/ 352 w 409"/>
              <a:gd name="T13" fmla="*/ 168 h 409"/>
              <a:gd name="T14" fmla="*/ 165 w 409"/>
              <a:gd name="T15" fmla="*/ 137 h 409"/>
              <a:gd name="T16" fmla="*/ 155 w 409"/>
              <a:gd name="T17" fmla="*/ 144 h 409"/>
              <a:gd name="T18" fmla="*/ 155 w 409"/>
              <a:gd name="T19" fmla="*/ 189 h 409"/>
              <a:gd name="T20" fmla="*/ 122 w 409"/>
              <a:gd name="T21" fmla="*/ 208 h 409"/>
              <a:gd name="T22" fmla="*/ 74 w 409"/>
              <a:gd name="T23" fmla="*/ 289 h 409"/>
              <a:gd name="T24" fmla="*/ 77 w 409"/>
              <a:gd name="T25" fmla="*/ 309 h 409"/>
              <a:gd name="T26" fmla="*/ 96 w 409"/>
              <a:gd name="T27" fmla="*/ 318 h 409"/>
              <a:gd name="T28" fmla="*/ 326 w 409"/>
              <a:gd name="T29" fmla="*/ 314 h 409"/>
              <a:gd name="T30" fmla="*/ 337 w 409"/>
              <a:gd name="T31" fmla="*/ 296 h 409"/>
              <a:gd name="T32" fmla="*/ 330 w 409"/>
              <a:gd name="T33" fmla="*/ 278 h 409"/>
              <a:gd name="T34" fmla="*/ 268 w 409"/>
              <a:gd name="T35" fmla="*/ 192 h 409"/>
              <a:gd name="T36" fmla="*/ 256 w 409"/>
              <a:gd name="T37" fmla="*/ 149 h 409"/>
              <a:gd name="T38" fmla="*/ 249 w 409"/>
              <a:gd name="T39" fmla="*/ 139 h 409"/>
              <a:gd name="T40" fmla="*/ 242 w 409"/>
              <a:gd name="T41" fmla="*/ 139 h 409"/>
              <a:gd name="T42" fmla="*/ 239 w 409"/>
              <a:gd name="T43" fmla="*/ 163 h 409"/>
              <a:gd name="T44" fmla="*/ 179 w 409"/>
              <a:gd name="T45" fmla="*/ 167 h 409"/>
              <a:gd name="T46" fmla="*/ 168 w 409"/>
              <a:gd name="T47" fmla="*/ 160 h 409"/>
              <a:gd name="T48" fmla="*/ 167 w 409"/>
              <a:gd name="T49" fmla="*/ 137 h 409"/>
              <a:gd name="T50" fmla="*/ 204 w 409"/>
              <a:gd name="T51" fmla="*/ 91 h 409"/>
              <a:gd name="T52" fmla="*/ 74 w 409"/>
              <a:gd name="T53" fmla="*/ 106 h 409"/>
              <a:gd name="T54" fmla="*/ 58 w 409"/>
              <a:gd name="T55" fmla="*/ 148 h 409"/>
              <a:gd name="T56" fmla="*/ 141 w 409"/>
              <a:gd name="T57" fmla="*/ 148 h 409"/>
              <a:gd name="T58" fmla="*/ 144 w 409"/>
              <a:gd name="T59" fmla="*/ 134 h 409"/>
              <a:gd name="T60" fmla="*/ 161 w 409"/>
              <a:gd name="T61" fmla="*/ 125 h 409"/>
              <a:gd name="T62" fmla="*/ 254 w 409"/>
              <a:gd name="T63" fmla="*/ 127 h 409"/>
              <a:gd name="T64" fmla="*/ 266 w 409"/>
              <a:gd name="T65" fmla="*/ 139 h 409"/>
              <a:gd name="T66" fmla="*/ 268 w 409"/>
              <a:gd name="T67" fmla="*/ 148 h 409"/>
              <a:gd name="T68" fmla="*/ 351 w 409"/>
              <a:gd name="T69" fmla="*/ 146 h 409"/>
              <a:gd name="T70" fmla="*/ 316 w 409"/>
              <a:gd name="T71" fmla="*/ 94 h 409"/>
              <a:gd name="T72" fmla="*/ 246 w 409"/>
              <a:gd name="T73" fmla="*/ 5 h 409"/>
              <a:gd name="T74" fmla="*/ 349 w 409"/>
              <a:gd name="T75" fmla="*/ 60 h 409"/>
              <a:gd name="T76" fmla="*/ 406 w 409"/>
              <a:gd name="T77" fmla="*/ 163 h 409"/>
              <a:gd name="T78" fmla="*/ 394 w 409"/>
              <a:gd name="T79" fmla="*/ 284 h 409"/>
              <a:gd name="T80" fmla="*/ 320 w 409"/>
              <a:gd name="T81" fmla="*/ 375 h 409"/>
              <a:gd name="T82" fmla="*/ 204 w 409"/>
              <a:gd name="T83" fmla="*/ 409 h 409"/>
              <a:gd name="T84" fmla="*/ 91 w 409"/>
              <a:gd name="T85" fmla="*/ 375 h 409"/>
              <a:gd name="T86" fmla="*/ 15 w 409"/>
              <a:gd name="T87" fmla="*/ 284 h 409"/>
              <a:gd name="T88" fmla="*/ 5 w 409"/>
              <a:gd name="T89" fmla="*/ 163 h 409"/>
              <a:gd name="T90" fmla="*/ 60 w 409"/>
              <a:gd name="T91" fmla="*/ 60 h 409"/>
              <a:gd name="T92" fmla="*/ 163 w 409"/>
              <a:gd name="T93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09" h="409">
                <a:moveTo>
                  <a:pt x="143" y="158"/>
                </a:moveTo>
                <a:lnTo>
                  <a:pt x="57" y="158"/>
                </a:lnTo>
                <a:lnTo>
                  <a:pt x="57" y="163"/>
                </a:lnTo>
                <a:lnTo>
                  <a:pt x="57" y="168"/>
                </a:lnTo>
                <a:lnTo>
                  <a:pt x="58" y="170"/>
                </a:lnTo>
                <a:lnTo>
                  <a:pt x="60" y="172"/>
                </a:lnTo>
                <a:lnTo>
                  <a:pt x="105" y="168"/>
                </a:lnTo>
                <a:lnTo>
                  <a:pt x="141" y="170"/>
                </a:lnTo>
                <a:lnTo>
                  <a:pt x="143" y="168"/>
                </a:lnTo>
                <a:lnTo>
                  <a:pt x="143" y="163"/>
                </a:lnTo>
                <a:lnTo>
                  <a:pt x="143" y="158"/>
                </a:lnTo>
                <a:close/>
                <a:moveTo>
                  <a:pt x="352" y="158"/>
                </a:moveTo>
                <a:lnTo>
                  <a:pt x="266" y="158"/>
                </a:lnTo>
                <a:lnTo>
                  <a:pt x="266" y="163"/>
                </a:lnTo>
                <a:lnTo>
                  <a:pt x="266" y="168"/>
                </a:lnTo>
                <a:lnTo>
                  <a:pt x="268" y="170"/>
                </a:lnTo>
                <a:lnTo>
                  <a:pt x="268" y="172"/>
                </a:lnTo>
                <a:lnTo>
                  <a:pt x="311" y="168"/>
                </a:lnTo>
                <a:lnTo>
                  <a:pt x="351" y="172"/>
                </a:lnTo>
                <a:lnTo>
                  <a:pt x="351" y="170"/>
                </a:lnTo>
                <a:lnTo>
                  <a:pt x="352" y="168"/>
                </a:lnTo>
                <a:lnTo>
                  <a:pt x="352" y="163"/>
                </a:lnTo>
                <a:lnTo>
                  <a:pt x="352" y="158"/>
                </a:lnTo>
                <a:close/>
                <a:moveTo>
                  <a:pt x="165" y="137"/>
                </a:moveTo>
                <a:lnTo>
                  <a:pt x="160" y="139"/>
                </a:lnTo>
                <a:lnTo>
                  <a:pt x="156" y="141"/>
                </a:lnTo>
                <a:lnTo>
                  <a:pt x="155" y="144"/>
                </a:lnTo>
                <a:lnTo>
                  <a:pt x="153" y="149"/>
                </a:lnTo>
                <a:lnTo>
                  <a:pt x="153" y="186"/>
                </a:lnTo>
                <a:lnTo>
                  <a:pt x="155" y="189"/>
                </a:lnTo>
                <a:lnTo>
                  <a:pt x="143" y="192"/>
                </a:lnTo>
                <a:lnTo>
                  <a:pt x="131" y="198"/>
                </a:lnTo>
                <a:lnTo>
                  <a:pt x="122" y="208"/>
                </a:lnTo>
                <a:lnTo>
                  <a:pt x="79" y="278"/>
                </a:lnTo>
                <a:lnTo>
                  <a:pt x="76" y="284"/>
                </a:lnTo>
                <a:lnTo>
                  <a:pt x="74" y="289"/>
                </a:lnTo>
                <a:lnTo>
                  <a:pt x="72" y="296"/>
                </a:lnTo>
                <a:lnTo>
                  <a:pt x="74" y="302"/>
                </a:lnTo>
                <a:lnTo>
                  <a:pt x="77" y="309"/>
                </a:lnTo>
                <a:lnTo>
                  <a:pt x="82" y="314"/>
                </a:lnTo>
                <a:lnTo>
                  <a:pt x="89" y="318"/>
                </a:lnTo>
                <a:lnTo>
                  <a:pt x="96" y="318"/>
                </a:lnTo>
                <a:lnTo>
                  <a:pt x="313" y="318"/>
                </a:lnTo>
                <a:lnTo>
                  <a:pt x="321" y="318"/>
                </a:lnTo>
                <a:lnTo>
                  <a:pt x="326" y="314"/>
                </a:lnTo>
                <a:lnTo>
                  <a:pt x="332" y="309"/>
                </a:lnTo>
                <a:lnTo>
                  <a:pt x="335" y="302"/>
                </a:lnTo>
                <a:lnTo>
                  <a:pt x="337" y="296"/>
                </a:lnTo>
                <a:lnTo>
                  <a:pt x="337" y="289"/>
                </a:lnTo>
                <a:lnTo>
                  <a:pt x="333" y="284"/>
                </a:lnTo>
                <a:lnTo>
                  <a:pt x="330" y="278"/>
                </a:lnTo>
                <a:lnTo>
                  <a:pt x="287" y="208"/>
                </a:lnTo>
                <a:lnTo>
                  <a:pt x="278" y="198"/>
                </a:lnTo>
                <a:lnTo>
                  <a:pt x="268" y="192"/>
                </a:lnTo>
                <a:lnTo>
                  <a:pt x="254" y="189"/>
                </a:lnTo>
                <a:lnTo>
                  <a:pt x="256" y="186"/>
                </a:lnTo>
                <a:lnTo>
                  <a:pt x="256" y="149"/>
                </a:lnTo>
                <a:lnTo>
                  <a:pt x="254" y="144"/>
                </a:lnTo>
                <a:lnTo>
                  <a:pt x="253" y="141"/>
                </a:lnTo>
                <a:lnTo>
                  <a:pt x="249" y="139"/>
                </a:lnTo>
                <a:lnTo>
                  <a:pt x="244" y="137"/>
                </a:lnTo>
                <a:lnTo>
                  <a:pt x="242" y="137"/>
                </a:lnTo>
                <a:lnTo>
                  <a:pt x="242" y="139"/>
                </a:lnTo>
                <a:lnTo>
                  <a:pt x="242" y="155"/>
                </a:lnTo>
                <a:lnTo>
                  <a:pt x="242" y="160"/>
                </a:lnTo>
                <a:lnTo>
                  <a:pt x="239" y="163"/>
                </a:lnTo>
                <a:lnTo>
                  <a:pt x="235" y="167"/>
                </a:lnTo>
                <a:lnTo>
                  <a:pt x="232" y="167"/>
                </a:lnTo>
                <a:lnTo>
                  <a:pt x="179" y="167"/>
                </a:lnTo>
                <a:lnTo>
                  <a:pt x="174" y="167"/>
                </a:lnTo>
                <a:lnTo>
                  <a:pt x="170" y="163"/>
                </a:lnTo>
                <a:lnTo>
                  <a:pt x="168" y="160"/>
                </a:lnTo>
                <a:lnTo>
                  <a:pt x="167" y="155"/>
                </a:lnTo>
                <a:lnTo>
                  <a:pt x="167" y="139"/>
                </a:lnTo>
                <a:lnTo>
                  <a:pt x="167" y="137"/>
                </a:lnTo>
                <a:lnTo>
                  <a:pt x="165" y="137"/>
                </a:lnTo>
                <a:close/>
                <a:moveTo>
                  <a:pt x="296" y="91"/>
                </a:moveTo>
                <a:lnTo>
                  <a:pt x="204" y="91"/>
                </a:lnTo>
                <a:lnTo>
                  <a:pt x="113" y="91"/>
                </a:lnTo>
                <a:lnTo>
                  <a:pt x="93" y="94"/>
                </a:lnTo>
                <a:lnTo>
                  <a:pt x="74" y="106"/>
                </a:lnTo>
                <a:lnTo>
                  <a:pt x="62" y="125"/>
                </a:lnTo>
                <a:lnTo>
                  <a:pt x="58" y="146"/>
                </a:lnTo>
                <a:lnTo>
                  <a:pt x="58" y="148"/>
                </a:lnTo>
                <a:lnTo>
                  <a:pt x="58" y="148"/>
                </a:lnTo>
                <a:lnTo>
                  <a:pt x="141" y="148"/>
                </a:lnTo>
                <a:lnTo>
                  <a:pt x="141" y="148"/>
                </a:lnTo>
                <a:lnTo>
                  <a:pt x="141" y="146"/>
                </a:lnTo>
                <a:lnTo>
                  <a:pt x="143" y="139"/>
                </a:lnTo>
                <a:lnTo>
                  <a:pt x="144" y="134"/>
                </a:lnTo>
                <a:lnTo>
                  <a:pt x="149" y="129"/>
                </a:lnTo>
                <a:lnTo>
                  <a:pt x="156" y="127"/>
                </a:lnTo>
                <a:lnTo>
                  <a:pt x="161" y="125"/>
                </a:lnTo>
                <a:lnTo>
                  <a:pt x="204" y="125"/>
                </a:lnTo>
                <a:lnTo>
                  <a:pt x="247" y="125"/>
                </a:lnTo>
                <a:lnTo>
                  <a:pt x="254" y="127"/>
                </a:lnTo>
                <a:lnTo>
                  <a:pt x="259" y="129"/>
                </a:lnTo>
                <a:lnTo>
                  <a:pt x="265" y="134"/>
                </a:lnTo>
                <a:lnTo>
                  <a:pt x="266" y="139"/>
                </a:lnTo>
                <a:lnTo>
                  <a:pt x="268" y="146"/>
                </a:lnTo>
                <a:lnTo>
                  <a:pt x="268" y="148"/>
                </a:lnTo>
                <a:lnTo>
                  <a:pt x="268" y="148"/>
                </a:lnTo>
                <a:lnTo>
                  <a:pt x="351" y="148"/>
                </a:lnTo>
                <a:lnTo>
                  <a:pt x="351" y="146"/>
                </a:lnTo>
                <a:lnTo>
                  <a:pt x="351" y="146"/>
                </a:lnTo>
                <a:lnTo>
                  <a:pt x="347" y="125"/>
                </a:lnTo>
                <a:lnTo>
                  <a:pt x="335" y="106"/>
                </a:lnTo>
                <a:lnTo>
                  <a:pt x="316" y="94"/>
                </a:lnTo>
                <a:lnTo>
                  <a:pt x="296" y="91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4" y="15"/>
                </a:lnTo>
                <a:lnTo>
                  <a:pt x="320" y="34"/>
                </a:lnTo>
                <a:lnTo>
                  <a:pt x="349" y="60"/>
                </a:lnTo>
                <a:lnTo>
                  <a:pt x="375" y="91"/>
                </a:lnTo>
                <a:lnTo>
                  <a:pt x="394" y="125"/>
                </a:lnTo>
                <a:lnTo>
                  <a:pt x="406" y="163"/>
                </a:lnTo>
                <a:lnTo>
                  <a:pt x="409" y="204"/>
                </a:lnTo>
                <a:lnTo>
                  <a:pt x="406" y="246"/>
                </a:lnTo>
                <a:lnTo>
                  <a:pt x="394" y="284"/>
                </a:lnTo>
                <a:lnTo>
                  <a:pt x="375" y="320"/>
                </a:lnTo>
                <a:lnTo>
                  <a:pt x="349" y="349"/>
                </a:lnTo>
                <a:lnTo>
                  <a:pt x="320" y="375"/>
                </a:lnTo>
                <a:lnTo>
                  <a:pt x="284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91" y="375"/>
                </a:lnTo>
                <a:lnTo>
                  <a:pt x="60" y="349"/>
                </a:lnTo>
                <a:lnTo>
                  <a:pt x="34" y="320"/>
                </a:lnTo>
                <a:lnTo>
                  <a:pt x="15" y="284"/>
                </a:lnTo>
                <a:lnTo>
                  <a:pt x="5" y="246"/>
                </a:lnTo>
                <a:lnTo>
                  <a:pt x="0" y="204"/>
                </a:lnTo>
                <a:lnTo>
                  <a:pt x="5" y="163"/>
                </a:lnTo>
                <a:lnTo>
                  <a:pt x="15" y="125"/>
                </a:lnTo>
                <a:lnTo>
                  <a:pt x="34" y="91"/>
                </a:lnTo>
                <a:lnTo>
                  <a:pt x="60" y="60"/>
                </a:lnTo>
                <a:lnTo>
                  <a:pt x="91" y="34"/>
                </a:lnTo>
                <a:lnTo>
                  <a:pt x="125" y="15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24"/>
          <p:cNvSpPr>
            <a:spLocks/>
          </p:cNvSpPr>
          <p:nvPr/>
        </p:nvSpPr>
        <p:spPr bwMode="auto">
          <a:xfrm>
            <a:off x="4456486" y="1332322"/>
            <a:ext cx="111807" cy="65768"/>
          </a:xfrm>
          <a:custGeom>
            <a:avLst/>
            <a:gdLst>
              <a:gd name="T0" fmla="*/ 8 w 34"/>
              <a:gd name="T1" fmla="*/ 0 h 21"/>
              <a:gd name="T2" fmla="*/ 24 w 34"/>
              <a:gd name="T3" fmla="*/ 0 h 21"/>
              <a:gd name="T4" fmla="*/ 27 w 34"/>
              <a:gd name="T5" fmla="*/ 2 h 21"/>
              <a:gd name="T6" fmla="*/ 31 w 34"/>
              <a:gd name="T7" fmla="*/ 3 h 21"/>
              <a:gd name="T8" fmla="*/ 34 w 34"/>
              <a:gd name="T9" fmla="*/ 7 h 21"/>
              <a:gd name="T10" fmla="*/ 34 w 34"/>
              <a:gd name="T11" fmla="*/ 10 h 21"/>
              <a:gd name="T12" fmla="*/ 34 w 34"/>
              <a:gd name="T13" fmla="*/ 14 h 21"/>
              <a:gd name="T14" fmla="*/ 31 w 34"/>
              <a:gd name="T15" fmla="*/ 17 h 21"/>
              <a:gd name="T16" fmla="*/ 27 w 34"/>
              <a:gd name="T17" fmla="*/ 19 h 21"/>
              <a:gd name="T18" fmla="*/ 24 w 34"/>
              <a:gd name="T19" fmla="*/ 21 h 21"/>
              <a:gd name="T20" fmla="*/ 8 w 34"/>
              <a:gd name="T21" fmla="*/ 21 h 21"/>
              <a:gd name="T22" fmla="*/ 5 w 34"/>
              <a:gd name="T23" fmla="*/ 19 h 21"/>
              <a:gd name="T24" fmla="*/ 1 w 34"/>
              <a:gd name="T25" fmla="*/ 17 h 21"/>
              <a:gd name="T26" fmla="*/ 0 w 34"/>
              <a:gd name="T27" fmla="*/ 14 h 21"/>
              <a:gd name="T28" fmla="*/ 0 w 34"/>
              <a:gd name="T29" fmla="*/ 10 h 21"/>
              <a:gd name="T30" fmla="*/ 0 w 34"/>
              <a:gd name="T31" fmla="*/ 7 h 21"/>
              <a:gd name="T32" fmla="*/ 1 w 34"/>
              <a:gd name="T33" fmla="*/ 3 h 21"/>
              <a:gd name="T34" fmla="*/ 5 w 34"/>
              <a:gd name="T35" fmla="*/ 2 h 21"/>
              <a:gd name="T36" fmla="*/ 8 w 34"/>
              <a:gd name="T3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21">
                <a:moveTo>
                  <a:pt x="8" y="0"/>
                </a:moveTo>
                <a:lnTo>
                  <a:pt x="24" y="0"/>
                </a:lnTo>
                <a:lnTo>
                  <a:pt x="27" y="2"/>
                </a:lnTo>
                <a:lnTo>
                  <a:pt x="31" y="3"/>
                </a:lnTo>
                <a:lnTo>
                  <a:pt x="34" y="7"/>
                </a:lnTo>
                <a:lnTo>
                  <a:pt x="34" y="10"/>
                </a:lnTo>
                <a:lnTo>
                  <a:pt x="34" y="14"/>
                </a:lnTo>
                <a:lnTo>
                  <a:pt x="31" y="17"/>
                </a:lnTo>
                <a:lnTo>
                  <a:pt x="27" y="19"/>
                </a:lnTo>
                <a:lnTo>
                  <a:pt x="24" y="21"/>
                </a:lnTo>
                <a:lnTo>
                  <a:pt x="8" y="21"/>
                </a:lnTo>
                <a:lnTo>
                  <a:pt x="5" y="19"/>
                </a:lnTo>
                <a:lnTo>
                  <a:pt x="1" y="17"/>
                </a:lnTo>
                <a:lnTo>
                  <a:pt x="0" y="14"/>
                </a:lnTo>
                <a:lnTo>
                  <a:pt x="0" y="10"/>
                </a:lnTo>
                <a:lnTo>
                  <a:pt x="0" y="7"/>
                </a:lnTo>
                <a:lnTo>
                  <a:pt x="1" y="3"/>
                </a:lnTo>
                <a:lnTo>
                  <a:pt x="5" y="2"/>
                </a:lnTo>
                <a:lnTo>
                  <a:pt x="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125"/>
          <p:cNvSpPr>
            <a:spLocks/>
          </p:cNvSpPr>
          <p:nvPr/>
        </p:nvSpPr>
        <p:spPr bwMode="auto">
          <a:xfrm>
            <a:off x="4712976" y="1167905"/>
            <a:ext cx="118382" cy="65768"/>
          </a:xfrm>
          <a:custGeom>
            <a:avLst/>
            <a:gdLst>
              <a:gd name="T0" fmla="*/ 10 w 34"/>
              <a:gd name="T1" fmla="*/ 0 h 21"/>
              <a:gd name="T2" fmla="*/ 26 w 34"/>
              <a:gd name="T3" fmla="*/ 0 h 21"/>
              <a:gd name="T4" fmla="*/ 29 w 34"/>
              <a:gd name="T5" fmla="*/ 2 h 21"/>
              <a:gd name="T6" fmla="*/ 32 w 34"/>
              <a:gd name="T7" fmla="*/ 4 h 21"/>
              <a:gd name="T8" fmla="*/ 34 w 34"/>
              <a:gd name="T9" fmla="*/ 7 h 21"/>
              <a:gd name="T10" fmla="*/ 34 w 34"/>
              <a:gd name="T11" fmla="*/ 10 h 21"/>
              <a:gd name="T12" fmla="*/ 34 w 34"/>
              <a:gd name="T13" fmla="*/ 14 h 21"/>
              <a:gd name="T14" fmla="*/ 32 w 34"/>
              <a:gd name="T15" fmla="*/ 17 h 21"/>
              <a:gd name="T16" fmla="*/ 29 w 34"/>
              <a:gd name="T17" fmla="*/ 19 h 21"/>
              <a:gd name="T18" fmla="*/ 26 w 34"/>
              <a:gd name="T19" fmla="*/ 21 h 21"/>
              <a:gd name="T20" fmla="*/ 10 w 34"/>
              <a:gd name="T21" fmla="*/ 21 h 21"/>
              <a:gd name="T22" fmla="*/ 7 w 34"/>
              <a:gd name="T23" fmla="*/ 19 h 21"/>
              <a:gd name="T24" fmla="*/ 3 w 34"/>
              <a:gd name="T25" fmla="*/ 17 h 21"/>
              <a:gd name="T26" fmla="*/ 2 w 34"/>
              <a:gd name="T27" fmla="*/ 14 h 21"/>
              <a:gd name="T28" fmla="*/ 0 w 34"/>
              <a:gd name="T29" fmla="*/ 10 h 21"/>
              <a:gd name="T30" fmla="*/ 2 w 34"/>
              <a:gd name="T31" fmla="*/ 7 h 21"/>
              <a:gd name="T32" fmla="*/ 3 w 34"/>
              <a:gd name="T33" fmla="*/ 4 h 21"/>
              <a:gd name="T34" fmla="*/ 7 w 34"/>
              <a:gd name="T35" fmla="*/ 2 h 21"/>
              <a:gd name="T36" fmla="*/ 10 w 34"/>
              <a:gd name="T3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21">
                <a:moveTo>
                  <a:pt x="10" y="0"/>
                </a:moveTo>
                <a:lnTo>
                  <a:pt x="26" y="0"/>
                </a:lnTo>
                <a:lnTo>
                  <a:pt x="29" y="2"/>
                </a:lnTo>
                <a:lnTo>
                  <a:pt x="32" y="4"/>
                </a:lnTo>
                <a:lnTo>
                  <a:pt x="34" y="7"/>
                </a:lnTo>
                <a:lnTo>
                  <a:pt x="34" y="10"/>
                </a:lnTo>
                <a:lnTo>
                  <a:pt x="34" y="14"/>
                </a:lnTo>
                <a:lnTo>
                  <a:pt x="32" y="17"/>
                </a:lnTo>
                <a:lnTo>
                  <a:pt x="29" y="19"/>
                </a:lnTo>
                <a:lnTo>
                  <a:pt x="26" y="21"/>
                </a:lnTo>
                <a:lnTo>
                  <a:pt x="10" y="21"/>
                </a:lnTo>
                <a:lnTo>
                  <a:pt x="7" y="19"/>
                </a:lnTo>
                <a:lnTo>
                  <a:pt x="3" y="17"/>
                </a:lnTo>
                <a:lnTo>
                  <a:pt x="2" y="14"/>
                </a:lnTo>
                <a:lnTo>
                  <a:pt x="0" y="10"/>
                </a:lnTo>
                <a:lnTo>
                  <a:pt x="2" y="7"/>
                </a:lnTo>
                <a:lnTo>
                  <a:pt x="3" y="4"/>
                </a:lnTo>
                <a:lnTo>
                  <a:pt x="7" y="2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26"/>
          <p:cNvSpPr>
            <a:spLocks/>
          </p:cNvSpPr>
          <p:nvPr/>
        </p:nvSpPr>
        <p:spPr bwMode="auto">
          <a:xfrm>
            <a:off x="4588021" y="1167905"/>
            <a:ext cx="111807" cy="65768"/>
          </a:xfrm>
          <a:custGeom>
            <a:avLst/>
            <a:gdLst>
              <a:gd name="T0" fmla="*/ 11 w 35"/>
              <a:gd name="T1" fmla="*/ 0 h 21"/>
              <a:gd name="T2" fmla="*/ 24 w 35"/>
              <a:gd name="T3" fmla="*/ 0 h 21"/>
              <a:gd name="T4" fmla="*/ 29 w 35"/>
              <a:gd name="T5" fmla="*/ 2 h 21"/>
              <a:gd name="T6" fmla="*/ 31 w 35"/>
              <a:gd name="T7" fmla="*/ 4 h 21"/>
              <a:gd name="T8" fmla="*/ 35 w 35"/>
              <a:gd name="T9" fmla="*/ 7 h 21"/>
              <a:gd name="T10" fmla="*/ 35 w 35"/>
              <a:gd name="T11" fmla="*/ 10 h 21"/>
              <a:gd name="T12" fmla="*/ 35 w 35"/>
              <a:gd name="T13" fmla="*/ 14 h 21"/>
              <a:gd name="T14" fmla="*/ 31 w 35"/>
              <a:gd name="T15" fmla="*/ 17 h 21"/>
              <a:gd name="T16" fmla="*/ 29 w 35"/>
              <a:gd name="T17" fmla="*/ 19 h 21"/>
              <a:gd name="T18" fmla="*/ 24 w 35"/>
              <a:gd name="T19" fmla="*/ 21 h 21"/>
              <a:gd name="T20" fmla="*/ 11 w 35"/>
              <a:gd name="T21" fmla="*/ 21 h 21"/>
              <a:gd name="T22" fmla="*/ 5 w 35"/>
              <a:gd name="T23" fmla="*/ 19 h 21"/>
              <a:gd name="T24" fmla="*/ 4 w 35"/>
              <a:gd name="T25" fmla="*/ 17 h 21"/>
              <a:gd name="T26" fmla="*/ 0 w 35"/>
              <a:gd name="T27" fmla="*/ 14 h 21"/>
              <a:gd name="T28" fmla="*/ 0 w 35"/>
              <a:gd name="T29" fmla="*/ 10 h 21"/>
              <a:gd name="T30" fmla="*/ 0 w 35"/>
              <a:gd name="T31" fmla="*/ 7 h 21"/>
              <a:gd name="T32" fmla="*/ 4 w 35"/>
              <a:gd name="T33" fmla="*/ 4 h 21"/>
              <a:gd name="T34" fmla="*/ 5 w 35"/>
              <a:gd name="T35" fmla="*/ 2 h 21"/>
              <a:gd name="T36" fmla="*/ 11 w 35"/>
              <a:gd name="T3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" h="21">
                <a:moveTo>
                  <a:pt x="11" y="0"/>
                </a:moveTo>
                <a:lnTo>
                  <a:pt x="24" y="0"/>
                </a:lnTo>
                <a:lnTo>
                  <a:pt x="29" y="2"/>
                </a:lnTo>
                <a:lnTo>
                  <a:pt x="31" y="4"/>
                </a:lnTo>
                <a:lnTo>
                  <a:pt x="35" y="7"/>
                </a:lnTo>
                <a:lnTo>
                  <a:pt x="35" y="10"/>
                </a:lnTo>
                <a:lnTo>
                  <a:pt x="35" y="14"/>
                </a:lnTo>
                <a:lnTo>
                  <a:pt x="31" y="17"/>
                </a:lnTo>
                <a:lnTo>
                  <a:pt x="29" y="19"/>
                </a:lnTo>
                <a:lnTo>
                  <a:pt x="24" y="21"/>
                </a:lnTo>
                <a:lnTo>
                  <a:pt x="11" y="21"/>
                </a:lnTo>
                <a:lnTo>
                  <a:pt x="5" y="19"/>
                </a:lnTo>
                <a:lnTo>
                  <a:pt x="4" y="17"/>
                </a:lnTo>
                <a:lnTo>
                  <a:pt x="0" y="14"/>
                </a:lnTo>
                <a:lnTo>
                  <a:pt x="0" y="10"/>
                </a:lnTo>
                <a:lnTo>
                  <a:pt x="0" y="7"/>
                </a:lnTo>
                <a:lnTo>
                  <a:pt x="4" y="4"/>
                </a:lnTo>
                <a:lnTo>
                  <a:pt x="5" y="2"/>
                </a:lnTo>
                <a:lnTo>
                  <a:pt x="1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127"/>
          <p:cNvSpPr>
            <a:spLocks/>
          </p:cNvSpPr>
          <p:nvPr/>
        </p:nvSpPr>
        <p:spPr bwMode="auto">
          <a:xfrm>
            <a:off x="4588021" y="1253403"/>
            <a:ext cx="111807" cy="59188"/>
          </a:xfrm>
          <a:custGeom>
            <a:avLst/>
            <a:gdLst>
              <a:gd name="T0" fmla="*/ 11 w 35"/>
              <a:gd name="T1" fmla="*/ 0 h 19"/>
              <a:gd name="T2" fmla="*/ 24 w 35"/>
              <a:gd name="T3" fmla="*/ 0 h 19"/>
              <a:gd name="T4" fmla="*/ 29 w 35"/>
              <a:gd name="T5" fmla="*/ 0 h 19"/>
              <a:gd name="T6" fmla="*/ 31 w 35"/>
              <a:gd name="T7" fmla="*/ 2 h 19"/>
              <a:gd name="T8" fmla="*/ 35 w 35"/>
              <a:gd name="T9" fmla="*/ 5 h 19"/>
              <a:gd name="T10" fmla="*/ 35 w 35"/>
              <a:gd name="T11" fmla="*/ 10 h 19"/>
              <a:gd name="T12" fmla="*/ 35 w 35"/>
              <a:gd name="T13" fmla="*/ 14 h 19"/>
              <a:gd name="T14" fmla="*/ 31 w 35"/>
              <a:gd name="T15" fmla="*/ 17 h 19"/>
              <a:gd name="T16" fmla="*/ 29 w 35"/>
              <a:gd name="T17" fmla="*/ 19 h 19"/>
              <a:gd name="T18" fmla="*/ 24 w 35"/>
              <a:gd name="T19" fmla="*/ 19 h 19"/>
              <a:gd name="T20" fmla="*/ 11 w 35"/>
              <a:gd name="T21" fmla="*/ 19 h 19"/>
              <a:gd name="T22" fmla="*/ 5 w 35"/>
              <a:gd name="T23" fmla="*/ 19 h 19"/>
              <a:gd name="T24" fmla="*/ 4 w 35"/>
              <a:gd name="T25" fmla="*/ 17 h 19"/>
              <a:gd name="T26" fmla="*/ 0 w 35"/>
              <a:gd name="T27" fmla="*/ 14 h 19"/>
              <a:gd name="T28" fmla="*/ 0 w 35"/>
              <a:gd name="T29" fmla="*/ 10 h 19"/>
              <a:gd name="T30" fmla="*/ 0 w 35"/>
              <a:gd name="T31" fmla="*/ 5 h 19"/>
              <a:gd name="T32" fmla="*/ 4 w 35"/>
              <a:gd name="T33" fmla="*/ 2 h 19"/>
              <a:gd name="T34" fmla="*/ 5 w 35"/>
              <a:gd name="T35" fmla="*/ 0 h 19"/>
              <a:gd name="T36" fmla="*/ 11 w 35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" h="19">
                <a:moveTo>
                  <a:pt x="11" y="0"/>
                </a:moveTo>
                <a:lnTo>
                  <a:pt x="24" y="0"/>
                </a:lnTo>
                <a:lnTo>
                  <a:pt x="29" y="0"/>
                </a:lnTo>
                <a:lnTo>
                  <a:pt x="31" y="2"/>
                </a:lnTo>
                <a:lnTo>
                  <a:pt x="35" y="5"/>
                </a:lnTo>
                <a:lnTo>
                  <a:pt x="35" y="10"/>
                </a:lnTo>
                <a:lnTo>
                  <a:pt x="35" y="14"/>
                </a:lnTo>
                <a:lnTo>
                  <a:pt x="31" y="17"/>
                </a:lnTo>
                <a:lnTo>
                  <a:pt x="29" y="19"/>
                </a:lnTo>
                <a:lnTo>
                  <a:pt x="24" y="19"/>
                </a:lnTo>
                <a:lnTo>
                  <a:pt x="11" y="19"/>
                </a:lnTo>
                <a:lnTo>
                  <a:pt x="5" y="19"/>
                </a:lnTo>
                <a:lnTo>
                  <a:pt x="4" y="17"/>
                </a:lnTo>
                <a:lnTo>
                  <a:pt x="0" y="14"/>
                </a:lnTo>
                <a:lnTo>
                  <a:pt x="0" y="10"/>
                </a:lnTo>
                <a:lnTo>
                  <a:pt x="0" y="5"/>
                </a:lnTo>
                <a:lnTo>
                  <a:pt x="4" y="2"/>
                </a:lnTo>
                <a:lnTo>
                  <a:pt x="5" y="0"/>
                </a:lnTo>
                <a:lnTo>
                  <a:pt x="1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28"/>
          <p:cNvSpPr>
            <a:spLocks/>
          </p:cNvSpPr>
          <p:nvPr/>
        </p:nvSpPr>
        <p:spPr bwMode="auto">
          <a:xfrm>
            <a:off x="4588021" y="1088986"/>
            <a:ext cx="111807" cy="59188"/>
          </a:xfrm>
          <a:custGeom>
            <a:avLst/>
            <a:gdLst>
              <a:gd name="T0" fmla="*/ 11 w 35"/>
              <a:gd name="T1" fmla="*/ 0 h 19"/>
              <a:gd name="T2" fmla="*/ 24 w 35"/>
              <a:gd name="T3" fmla="*/ 0 h 19"/>
              <a:gd name="T4" fmla="*/ 29 w 35"/>
              <a:gd name="T5" fmla="*/ 0 h 19"/>
              <a:gd name="T6" fmla="*/ 31 w 35"/>
              <a:gd name="T7" fmla="*/ 2 h 19"/>
              <a:gd name="T8" fmla="*/ 35 w 35"/>
              <a:gd name="T9" fmla="*/ 5 h 19"/>
              <a:gd name="T10" fmla="*/ 35 w 35"/>
              <a:gd name="T11" fmla="*/ 10 h 19"/>
              <a:gd name="T12" fmla="*/ 35 w 35"/>
              <a:gd name="T13" fmla="*/ 14 h 19"/>
              <a:gd name="T14" fmla="*/ 31 w 35"/>
              <a:gd name="T15" fmla="*/ 17 h 19"/>
              <a:gd name="T16" fmla="*/ 29 w 35"/>
              <a:gd name="T17" fmla="*/ 19 h 19"/>
              <a:gd name="T18" fmla="*/ 24 w 35"/>
              <a:gd name="T19" fmla="*/ 19 h 19"/>
              <a:gd name="T20" fmla="*/ 11 w 35"/>
              <a:gd name="T21" fmla="*/ 19 h 19"/>
              <a:gd name="T22" fmla="*/ 5 w 35"/>
              <a:gd name="T23" fmla="*/ 19 h 19"/>
              <a:gd name="T24" fmla="*/ 4 w 35"/>
              <a:gd name="T25" fmla="*/ 17 h 19"/>
              <a:gd name="T26" fmla="*/ 0 w 35"/>
              <a:gd name="T27" fmla="*/ 14 h 19"/>
              <a:gd name="T28" fmla="*/ 0 w 35"/>
              <a:gd name="T29" fmla="*/ 10 h 19"/>
              <a:gd name="T30" fmla="*/ 0 w 35"/>
              <a:gd name="T31" fmla="*/ 5 h 19"/>
              <a:gd name="T32" fmla="*/ 4 w 35"/>
              <a:gd name="T33" fmla="*/ 2 h 19"/>
              <a:gd name="T34" fmla="*/ 5 w 35"/>
              <a:gd name="T35" fmla="*/ 0 h 19"/>
              <a:gd name="T36" fmla="*/ 11 w 35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" h="19">
                <a:moveTo>
                  <a:pt x="11" y="0"/>
                </a:moveTo>
                <a:lnTo>
                  <a:pt x="24" y="0"/>
                </a:lnTo>
                <a:lnTo>
                  <a:pt x="29" y="0"/>
                </a:lnTo>
                <a:lnTo>
                  <a:pt x="31" y="2"/>
                </a:lnTo>
                <a:lnTo>
                  <a:pt x="35" y="5"/>
                </a:lnTo>
                <a:lnTo>
                  <a:pt x="35" y="10"/>
                </a:lnTo>
                <a:lnTo>
                  <a:pt x="35" y="14"/>
                </a:lnTo>
                <a:lnTo>
                  <a:pt x="31" y="17"/>
                </a:lnTo>
                <a:lnTo>
                  <a:pt x="29" y="19"/>
                </a:lnTo>
                <a:lnTo>
                  <a:pt x="24" y="19"/>
                </a:lnTo>
                <a:lnTo>
                  <a:pt x="11" y="19"/>
                </a:lnTo>
                <a:lnTo>
                  <a:pt x="5" y="19"/>
                </a:lnTo>
                <a:lnTo>
                  <a:pt x="4" y="17"/>
                </a:lnTo>
                <a:lnTo>
                  <a:pt x="0" y="14"/>
                </a:lnTo>
                <a:lnTo>
                  <a:pt x="0" y="10"/>
                </a:lnTo>
                <a:lnTo>
                  <a:pt x="0" y="5"/>
                </a:lnTo>
                <a:lnTo>
                  <a:pt x="4" y="2"/>
                </a:lnTo>
                <a:lnTo>
                  <a:pt x="5" y="0"/>
                </a:lnTo>
                <a:lnTo>
                  <a:pt x="1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129"/>
          <p:cNvSpPr>
            <a:spLocks/>
          </p:cNvSpPr>
          <p:nvPr/>
        </p:nvSpPr>
        <p:spPr bwMode="auto">
          <a:xfrm>
            <a:off x="4588021" y="1332322"/>
            <a:ext cx="111807" cy="65768"/>
          </a:xfrm>
          <a:custGeom>
            <a:avLst/>
            <a:gdLst>
              <a:gd name="T0" fmla="*/ 11 w 35"/>
              <a:gd name="T1" fmla="*/ 0 h 21"/>
              <a:gd name="T2" fmla="*/ 24 w 35"/>
              <a:gd name="T3" fmla="*/ 0 h 21"/>
              <a:gd name="T4" fmla="*/ 29 w 35"/>
              <a:gd name="T5" fmla="*/ 2 h 21"/>
              <a:gd name="T6" fmla="*/ 31 w 35"/>
              <a:gd name="T7" fmla="*/ 3 h 21"/>
              <a:gd name="T8" fmla="*/ 35 w 35"/>
              <a:gd name="T9" fmla="*/ 7 h 21"/>
              <a:gd name="T10" fmla="*/ 35 w 35"/>
              <a:gd name="T11" fmla="*/ 10 h 21"/>
              <a:gd name="T12" fmla="*/ 35 w 35"/>
              <a:gd name="T13" fmla="*/ 14 h 21"/>
              <a:gd name="T14" fmla="*/ 31 w 35"/>
              <a:gd name="T15" fmla="*/ 17 h 21"/>
              <a:gd name="T16" fmla="*/ 29 w 35"/>
              <a:gd name="T17" fmla="*/ 19 h 21"/>
              <a:gd name="T18" fmla="*/ 24 w 35"/>
              <a:gd name="T19" fmla="*/ 21 h 21"/>
              <a:gd name="T20" fmla="*/ 11 w 35"/>
              <a:gd name="T21" fmla="*/ 21 h 21"/>
              <a:gd name="T22" fmla="*/ 5 w 35"/>
              <a:gd name="T23" fmla="*/ 19 h 21"/>
              <a:gd name="T24" fmla="*/ 4 w 35"/>
              <a:gd name="T25" fmla="*/ 17 h 21"/>
              <a:gd name="T26" fmla="*/ 0 w 35"/>
              <a:gd name="T27" fmla="*/ 14 h 21"/>
              <a:gd name="T28" fmla="*/ 0 w 35"/>
              <a:gd name="T29" fmla="*/ 10 h 21"/>
              <a:gd name="T30" fmla="*/ 0 w 35"/>
              <a:gd name="T31" fmla="*/ 7 h 21"/>
              <a:gd name="T32" fmla="*/ 4 w 35"/>
              <a:gd name="T33" fmla="*/ 3 h 21"/>
              <a:gd name="T34" fmla="*/ 5 w 35"/>
              <a:gd name="T35" fmla="*/ 2 h 21"/>
              <a:gd name="T36" fmla="*/ 11 w 35"/>
              <a:gd name="T3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" h="21">
                <a:moveTo>
                  <a:pt x="11" y="0"/>
                </a:moveTo>
                <a:lnTo>
                  <a:pt x="24" y="0"/>
                </a:lnTo>
                <a:lnTo>
                  <a:pt x="29" y="2"/>
                </a:lnTo>
                <a:lnTo>
                  <a:pt x="31" y="3"/>
                </a:lnTo>
                <a:lnTo>
                  <a:pt x="35" y="7"/>
                </a:lnTo>
                <a:lnTo>
                  <a:pt x="35" y="10"/>
                </a:lnTo>
                <a:lnTo>
                  <a:pt x="35" y="14"/>
                </a:lnTo>
                <a:lnTo>
                  <a:pt x="31" y="17"/>
                </a:lnTo>
                <a:lnTo>
                  <a:pt x="29" y="19"/>
                </a:lnTo>
                <a:lnTo>
                  <a:pt x="24" y="21"/>
                </a:lnTo>
                <a:lnTo>
                  <a:pt x="11" y="21"/>
                </a:lnTo>
                <a:lnTo>
                  <a:pt x="5" y="19"/>
                </a:lnTo>
                <a:lnTo>
                  <a:pt x="4" y="17"/>
                </a:lnTo>
                <a:lnTo>
                  <a:pt x="0" y="14"/>
                </a:lnTo>
                <a:lnTo>
                  <a:pt x="0" y="10"/>
                </a:lnTo>
                <a:lnTo>
                  <a:pt x="0" y="7"/>
                </a:lnTo>
                <a:lnTo>
                  <a:pt x="4" y="3"/>
                </a:lnTo>
                <a:lnTo>
                  <a:pt x="5" y="2"/>
                </a:lnTo>
                <a:lnTo>
                  <a:pt x="1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30"/>
          <p:cNvSpPr>
            <a:spLocks/>
          </p:cNvSpPr>
          <p:nvPr/>
        </p:nvSpPr>
        <p:spPr bwMode="auto">
          <a:xfrm>
            <a:off x="4712976" y="1332322"/>
            <a:ext cx="118382" cy="65768"/>
          </a:xfrm>
          <a:custGeom>
            <a:avLst/>
            <a:gdLst>
              <a:gd name="T0" fmla="*/ 10 w 34"/>
              <a:gd name="T1" fmla="*/ 0 h 21"/>
              <a:gd name="T2" fmla="*/ 26 w 34"/>
              <a:gd name="T3" fmla="*/ 0 h 21"/>
              <a:gd name="T4" fmla="*/ 29 w 34"/>
              <a:gd name="T5" fmla="*/ 2 h 21"/>
              <a:gd name="T6" fmla="*/ 32 w 34"/>
              <a:gd name="T7" fmla="*/ 3 h 21"/>
              <a:gd name="T8" fmla="*/ 34 w 34"/>
              <a:gd name="T9" fmla="*/ 7 h 21"/>
              <a:gd name="T10" fmla="*/ 34 w 34"/>
              <a:gd name="T11" fmla="*/ 10 h 21"/>
              <a:gd name="T12" fmla="*/ 34 w 34"/>
              <a:gd name="T13" fmla="*/ 14 h 21"/>
              <a:gd name="T14" fmla="*/ 32 w 34"/>
              <a:gd name="T15" fmla="*/ 17 h 21"/>
              <a:gd name="T16" fmla="*/ 29 w 34"/>
              <a:gd name="T17" fmla="*/ 19 h 21"/>
              <a:gd name="T18" fmla="*/ 26 w 34"/>
              <a:gd name="T19" fmla="*/ 21 h 21"/>
              <a:gd name="T20" fmla="*/ 10 w 34"/>
              <a:gd name="T21" fmla="*/ 21 h 21"/>
              <a:gd name="T22" fmla="*/ 7 w 34"/>
              <a:gd name="T23" fmla="*/ 19 h 21"/>
              <a:gd name="T24" fmla="*/ 3 w 34"/>
              <a:gd name="T25" fmla="*/ 17 h 21"/>
              <a:gd name="T26" fmla="*/ 2 w 34"/>
              <a:gd name="T27" fmla="*/ 14 h 21"/>
              <a:gd name="T28" fmla="*/ 0 w 34"/>
              <a:gd name="T29" fmla="*/ 10 h 21"/>
              <a:gd name="T30" fmla="*/ 2 w 34"/>
              <a:gd name="T31" fmla="*/ 7 h 21"/>
              <a:gd name="T32" fmla="*/ 3 w 34"/>
              <a:gd name="T33" fmla="*/ 3 h 21"/>
              <a:gd name="T34" fmla="*/ 7 w 34"/>
              <a:gd name="T35" fmla="*/ 2 h 21"/>
              <a:gd name="T36" fmla="*/ 10 w 34"/>
              <a:gd name="T3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21">
                <a:moveTo>
                  <a:pt x="10" y="0"/>
                </a:moveTo>
                <a:lnTo>
                  <a:pt x="26" y="0"/>
                </a:lnTo>
                <a:lnTo>
                  <a:pt x="29" y="2"/>
                </a:lnTo>
                <a:lnTo>
                  <a:pt x="32" y="3"/>
                </a:lnTo>
                <a:lnTo>
                  <a:pt x="34" y="7"/>
                </a:lnTo>
                <a:lnTo>
                  <a:pt x="34" y="10"/>
                </a:lnTo>
                <a:lnTo>
                  <a:pt x="34" y="14"/>
                </a:lnTo>
                <a:lnTo>
                  <a:pt x="32" y="17"/>
                </a:lnTo>
                <a:lnTo>
                  <a:pt x="29" y="19"/>
                </a:lnTo>
                <a:lnTo>
                  <a:pt x="26" y="21"/>
                </a:lnTo>
                <a:lnTo>
                  <a:pt x="10" y="21"/>
                </a:lnTo>
                <a:lnTo>
                  <a:pt x="7" y="19"/>
                </a:lnTo>
                <a:lnTo>
                  <a:pt x="3" y="17"/>
                </a:lnTo>
                <a:lnTo>
                  <a:pt x="2" y="14"/>
                </a:lnTo>
                <a:lnTo>
                  <a:pt x="0" y="10"/>
                </a:lnTo>
                <a:lnTo>
                  <a:pt x="2" y="7"/>
                </a:lnTo>
                <a:lnTo>
                  <a:pt x="3" y="3"/>
                </a:lnTo>
                <a:lnTo>
                  <a:pt x="7" y="2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131"/>
          <p:cNvSpPr>
            <a:spLocks/>
          </p:cNvSpPr>
          <p:nvPr/>
        </p:nvSpPr>
        <p:spPr bwMode="auto">
          <a:xfrm>
            <a:off x="4456486" y="1253403"/>
            <a:ext cx="111807" cy="59188"/>
          </a:xfrm>
          <a:custGeom>
            <a:avLst/>
            <a:gdLst>
              <a:gd name="T0" fmla="*/ 8 w 34"/>
              <a:gd name="T1" fmla="*/ 0 h 19"/>
              <a:gd name="T2" fmla="*/ 24 w 34"/>
              <a:gd name="T3" fmla="*/ 0 h 19"/>
              <a:gd name="T4" fmla="*/ 27 w 34"/>
              <a:gd name="T5" fmla="*/ 0 h 19"/>
              <a:gd name="T6" fmla="*/ 31 w 34"/>
              <a:gd name="T7" fmla="*/ 2 h 19"/>
              <a:gd name="T8" fmla="*/ 34 w 34"/>
              <a:gd name="T9" fmla="*/ 5 h 19"/>
              <a:gd name="T10" fmla="*/ 34 w 34"/>
              <a:gd name="T11" fmla="*/ 10 h 19"/>
              <a:gd name="T12" fmla="*/ 34 w 34"/>
              <a:gd name="T13" fmla="*/ 14 h 19"/>
              <a:gd name="T14" fmla="*/ 31 w 34"/>
              <a:gd name="T15" fmla="*/ 17 h 19"/>
              <a:gd name="T16" fmla="*/ 27 w 34"/>
              <a:gd name="T17" fmla="*/ 19 h 19"/>
              <a:gd name="T18" fmla="*/ 24 w 34"/>
              <a:gd name="T19" fmla="*/ 19 h 19"/>
              <a:gd name="T20" fmla="*/ 8 w 34"/>
              <a:gd name="T21" fmla="*/ 19 h 19"/>
              <a:gd name="T22" fmla="*/ 5 w 34"/>
              <a:gd name="T23" fmla="*/ 19 h 19"/>
              <a:gd name="T24" fmla="*/ 1 w 34"/>
              <a:gd name="T25" fmla="*/ 17 h 19"/>
              <a:gd name="T26" fmla="*/ 0 w 34"/>
              <a:gd name="T27" fmla="*/ 14 h 19"/>
              <a:gd name="T28" fmla="*/ 0 w 34"/>
              <a:gd name="T29" fmla="*/ 10 h 19"/>
              <a:gd name="T30" fmla="*/ 0 w 34"/>
              <a:gd name="T31" fmla="*/ 5 h 19"/>
              <a:gd name="T32" fmla="*/ 1 w 34"/>
              <a:gd name="T33" fmla="*/ 2 h 19"/>
              <a:gd name="T34" fmla="*/ 5 w 34"/>
              <a:gd name="T35" fmla="*/ 0 h 19"/>
              <a:gd name="T36" fmla="*/ 8 w 34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19">
                <a:moveTo>
                  <a:pt x="8" y="0"/>
                </a:moveTo>
                <a:lnTo>
                  <a:pt x="24" y="0"/>
                </a:lnTo>
                <a:lnTo>
                  <a:pt x="27" y="0"/>
                </a:lnTo>
                <a:lnTo>
                  <a:pt x="31" y="2"/>
                </a:lnTo>
                <a:lnTo>
                  <a:pt x="34" y="5"/>
                </a:lnTo>
                <a:lnTo>
                  <a:pt x="34" y="10"/>
                </a:lnTo>
                <a:lnTo>
                  <a:pt x="34" y="14"/>
                </a:lnTo>
                <a:lnTo>
                  <a:pt x="31" y="17"/>
                </a:lnTo>
                <a:lnTo>
                  <a:pt x="27" y="19"/>
                </a:lnTo>
                <a:lnTo>
                  <a:pt x="24" y="19"/>
                </a:lnTo>
                <a:lnTo>
                  <a:pt x="8" y="19"/>
                </a:lnTo>
                <a:lnTo>
                  <a:pt x="5" y="19"/>
                </a:lnTo>
                <a:lnTo>
                  <a:pt x="1" y="17"/>
                </a:lnTo>
                <a:lnTo>
                  <a:pt x="0" y="14"/>
                </a:lnTo>
                <a:lnTo>
                  <a:pt x="0" y="10"/>
                </a:lnTo>
                <a:lnTo>
                  <a:pt x="0" y="5"/>
                </a:lnTo>
                <a:lnTo>
                  <a:pt x="1" y="2"/>
                </a:lnTo>
                <a:lnTo>
                  <a:pt x="5" y="0"/>
                </a:lnTo>
                <a:lnTo>
                  <a:pt x="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32"/>
          <p:cNvSpPr>
            <a:spLocks/>
          </p:cNvSpPr>
          <p:nvPr/>
        </p:nvSpPr>
        <p:spPr bwMode="auto">
          <a:xfrm>
            <a:off x="4456486" y="1088986"/>
            <a:ext cx="111807" cy="59188"/>
          </a:xfrm>
          <a:custGeom>
            <a:avLst/>
            <a:gdLst>
              <a:gd name="T0" fmla="*/ 8 w 34"/>
              <a:gd name="T1" fmla="*/ 0 h 19"/>
              <a:gd name="T2" fmla="*/ 24 w 34"/>
              <a:gd name="T3" fmla="*/ 0 h 19"/>
              <a:gd name="T4" fmla="*/ 27 w 34"/>
              <a:gd name="T5" fmla="*/ 0 h 19"/>
              <a:gd name="T6" fmla="*/ 31 w 34"/>
              <a:gd name="T7" fmla="*/ 2 h 19"/>
              <a:gd name="T8" fmla="*/ 34 w 34"/>
              <a:gd name="T9" fmla="*/ 5 h 19"/>
              <a:gd name="T10" fmla="*/ 34 w 34"/>
              <a:gd name="T11" fmla="*/ 10 h 19"/>
              <a:gd name="T12" fmla="*/ 34 w 34"/>
              <a:gd name="T13" fmla="*/ 14 h 19"/>
              <a:gd name="T14" fmla="*/ 31 w 34"/>
              <a:gd name="T15" fmla="*/ 17 h 19"/>
              <a:gd name="T16" fmla="*/ 27 w 34"/>
              <a:gd name="T17" fmla="*/ 19 h 19"/>
              <a:gd name="T18" fmla="*/ 24 w 34"/>
              <a:gd name="T19" fmla="*/ 19 h 19"/>
              <a:gd name="T20" fmla="*/ 8 w 34"/>
              <a:gd name="T21" fmla="*/ 19 h 19"/>
              <a:gd name="T22" fmla="*/ 5 w 34"/>
              <a:gd name="T23" fmla="*/ 19 h 19"/>
              <a:gd name="T24" fmla="*/ 1 w 34"/>
              <a:gd name="T25" fmla="*/ 17 h 19"/>
              <a:gd name="T26" fmla="*/ 0 w 34"/>
              <a:gd name="T27" fmla="*/ 14 h 19"/>
              <a:gd name="T28" fmla="*/ 0 w 34"/>
              <a:gd name="T29" fmla="*/ 10 h 19"/>
              <a:gd name="T30" fmla="*/ 0 w 34"/>
              <a:gd name="T31" fmla="*/ 5 h 19"/>
              <a:gd name="T32" fmla="*/ 1 w 34"/>
              <a:gd name="T33" fmla="*/ 2 h 19"/>
              <a:gd name="T34" fmla="*/ 5 w 34"/>
              <a:gd name="T35" fmla="*/ 0 h 19"/>
              <a:gd name="T36" fmla="*/ 8 w 34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19">
                <a:moveTo>
                  <a:pt x="8" y="0"/>
                </a:moveTo>
                <a:lnTo>
                  <a:pt x="24" y="0"/>
                </a:lnTo>
                <a:lnTo>
                  <a:pt x="27" y="0"/>
                </a:lnTo>
                <a:lnTo>
                  <a:pt x="31" y="2"/>
                </a:lnTo>
                <a:lnTo>
                  <a:pt x="34" y="5"/>
                </a:lnTo>
                <a:lnTo>
                  <a:pt x="34" y="10"/>
                </a:lnTo>
                <a:lnTo>
                  <a:pt x="34" y="14"/>
                </a:lnTo>
                <a:lnTo>
                  <a:pt x="31" y="17"/>
                </a:lnTo>
                <a:lnTo>
                  <a:pt x="27" y="19"/>
                </a:lnTo>
                <a:lnTo>
                  <a:pt x="24" y="19"/>
                </a:lnTo>
                <a:lnTo>
                  <a:pt x="8" y="19"/>
                </a:lnTo>
                <a:lnTo>
                  <a:pt x="5" y="19"/>
                </a:lnTo>
                <a:lnTo>
                  <a:pt x="1" y="17"/>
                </a:lnTo>
                <a:lnTo>
                  <a:pt x="0" y="14"/>
                </a:lnTo>
                <a:lnTo>
                  <a:pt x="0" y="10"/>
                </a:lnTo>
                <a:lnTo>
                  <a:pt x="0" y="5"/>
                </a:lnTo>
                <a:lnTo>
                  <a:pt x="1" y="2"/>
                </a:lnTo>
                <a:lnTo>
                  <a:pt x="5" y="0"/>
                </a:lnTo>
                <a:lnTo>
                  <a:pt x="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133"/>
          <p:cNvSpPr>
            <a:spLocks/>
          </p:cNvSpPr>
          <p:nvPr/>
        </p:nvSpPr>
        <p:spPr bwMode="auto">
          <a:xfrm>
            <a:off x="4456486" y="1167905"/>
            <a:ext cx="111807" cy="65768"/>
          </a:xfrm>
          <a:custGeom>
            <a:avLst/>
            <a:gdLst>
              <a:gd name="T0" fmla="*/ 8 w 34"/>
              <a:gd name="T1" fmla="*/ 0 h 21"/>
              <a:gd name="T2" fmla="*/ 24 w 34"/>
              <a:gd name="T3" fmla="*/ 0 h 21"/>
              <a:gd name="T4" fmla="*/ 27 w 34"/>
              <a:gd name="T5" fmla="*/ 2 h 21"/>
              <a:gd name="T6" fmla="*/ 31 w 34"/>
              <a:gd name="T7" fmla="*/ 4 h 21"/>
              <a:gd name="T8" fmla="*/ 34 w 34"/>
              <a:gd name="T9" fmla="*/ 7 h 21"/>
              <a:gd name="T10" fmla="*/ 34 w 34"/>
              <a:gd name="T11" fmla="*/ 10 h 21"/>
              <a:gd name="T12" fmla="*/ 34 w 34"/>
              <a:gd name="T13" fmla="*/ 14 h 21"/>
              <a:gd name="T14" fmla="*/ 31 w 34"/>
              <a:gd name="T15" fmla="*/ 17 h 21"/>
              <a:gd name="T16" fmla="*/ 27 w 34"/>
              <a:gd name="T17" fmla="*/ 19 h 21"/>
              <a:gd name="T18" fmla="*/ 24 w 34"/>
              <a:gd name="T19" fmla="*/ 21 h 21"/>
              <a:gd name="T20" fmla="*/ 8 w 34"/>
              <a:gd name="T21" fmla="*/ 21 h 21"/>
              <a:gd name="T22" fmla="*/ 5 w 34"/>
              <a:gd name="T23" fmla="*/ 19 h 21"/>
              <a:gd name="T24" fmla="*/ 1 w 34"/>
              <a:gd name="T25" fmla="*/ 17 h 21"/>
              <a:gd name="T26" fmla="*/ 0 w 34"/>
              <a:gd name="T27" fmla="*/ 14 h 21"/>
              <a:gd name="T28" fmla="*/ 0 w 34"/>
              <a:gd name="T29" fmla="*/ 10 h 21"/>
              <a:gd name="T30" fmla="*/ 0 w 34"/>
              <a:gd name="T31" fmla="*/ 7 h 21"/>
              <a:gd name="T32" fmla="*/ 1 w 34"/>
              <a:gd name="T33" fmla="*/ 4 h 21"/>
              <a:gd name="T34" fmla="*/ 5 w 34"/>
              <a:gd name="T35" fmla="*/ 2 h 21"/>
              <a:gd name="T36" fmla="*/ 8 w 34"/>
              <a:gd name="T3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" h="21">
                <a:moveTo>
                  <a:pt x="8" y="0"/>
                </a:moveTo>
                <a:lnTo>
                  <a:pt x="24" y="0"/>
                </a:lnTo>
                <a:lnTo>
                  <a:pt x="27" y="2"/>
                </a:lnTo>
                <a:lnTo>
                  <a:pt x="31" y="4"/>
                </a:lnTo>
                <a:lnTo>
                  <a:pt x="34" y="7"/>
                </a:lnTo>
                <a:lnTo>
                  <a:pt x="34" y="10"/>
                </a:lnTo>
                <a:lnTo>
                  <a:pt x="34" y="14"/>
                </a:lnTo>
                <a:lnTo>
                  <a:pt x="31" y="17"/>
                </a:lnTo>
                <a:lnTo>
                  <a:pt x="27" y="19"/>
                </a:lnTo>
                <a:lnTo>
                  <a:pt x="24" y="21"/>
                </a:lnTo>
                <a:lnTo>
                  <a:pt x="8" y="21"/>
                </a:lnTo>
                <a:lnTo>
                  <a:pt x="5" y="19"/>
                </a:lnTo>
                <a:lnTo>
                  <a:pt x="1" y="17"/>
                </a:lnTo>
                <a:lnTo>
                  <a:pt x="0" y="14"/>
                </a:lnTo>
                <a:lnTo>
                  <a:pt x="0" y="10"/>
                </a:lnTo>
                <a:lnTo>
                  <a:pt x="0" y="7"/>
                </a:lnTo>
                <a:lnTo>
                  <a:pt x="1" y="4"/>
                </a:lnTo>
                <a:lnTo>
                  <a:pt x="5" y="2"/>
                </a:lnTo>
                <a:lnTo>
                  <a:pt x="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34"/>
          <p:cNvSpPr>
            <a:spLocks/>
          </p:cNvSpPr>
          <p:nvPr/>
        </p:nvSpPr>
        <p:spPr bwMode="auto">
          <a:xfrm>
            <a:off x="7889552" y="1108713"/>
            <a:ext cx="78921" cy="52613"/>
          </a:xfrm>
          <a:custGeom>
            <a:avLst/>
            <a:gdLst>
              <a:gd name="T0" fmla="*/ 0 w 26"/>
              <a:gd name="T1" fmla="*/ 0 h 17"/>
              <a:gd name="T2" fmla="*/ 26 w 26"/>
              <a:gd name="T3" fmla="*/ 0 h 17"/>
              <a:gd name="T4" fmla="*/ 26 w 26"/>
              <a:gd name="T5" fmla="*/ 17 h 17"/>
              <a:gd name="T6" fmla="*/ 3 w 26"/>
              <a:gd name="T7" fmla="*/ 17 h 17"/>
              <a:gd name="T8" fmla="*/ 2 w 26"/>
              <a:gd name="T9" fmla="*/ 17 h 17"/>
              <a:gd name="T10" fmla="*/ 0 w 26"/>
              <a:gd name="T11" fmla="*/ 16 h 17"/>
              <a:gd name="T12" fmla="*/ 0 w 26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17">
                <a:moveTo>
                  <a:pt x="0" y="0"/>
                </a:moveTo>
                <a:lnTo>
                  <a:pt x="26" y="0"/>
                </a:lnTo>
                <a:lnTo>
                  <a:pt x="26" y="17"/>
                </a:lnTo>
                <a:lnTo>
                  <a:pt x="3" y="17"/>
                </a:lnTo>
                <a:lnTo>
                  <a:pt x="2" y="17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135"/>
          <p:cNvSpPr>
            <a:spLocks/>
          </p:cNvSpPr>
          <p:nvPr/>
        </p:nvSpPr>
        <p:spPr bwMode="auto">
          <a:xfrm>
            <a:off x="7429179" y="1108713"/>
            <a:ext cx="78921" cy="52613"/>
          </a:xfrm>
          <a:custGeom>
            <a:avLst/>
            <a:gdLst>
              <a:gd name="T0" fmla="*/ 0 w 24"/>
              <a:gd name="T1" fmla="*/ 0 h 17"/>
              <a:gd name="T2" fmla="*/ 24 w 24"/>
              <a:gd name="T3" fmla="*/ 0 h 17"/>
              <a:gd name="T4" fmla="*/ 24 w 24"/>
              <a:gd name="T5" fmla="*/ 16 h 17"/>
              <a:gd name="T6" fmla="*/ 24 w 24"/>
              <a:gd name="T7" fmla="*/ 17 h 17"/>
              <a:gd name="T8" fmla="*/ 22 w 24"/>
              <a:gd name="T9" fmla="*/ 17 h 17"/>
              <a:gd name="T10" fmla="*/ 0 w 24"/>
              <a:gd name="T11" fmla="*/ 17 h 17"/>
              <a:gd name="T12" fmla="*/ 0 w 24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17">
                <a:moveTo>
                  <a:pt x="0" y="0"/>
                </a:moveTo>
                <a:lnTo>
                  <a:pt x="24" y="0"/>
                </a:lnTo>
                <a:lnTo>
                  <a:pt x="24" y="16"/>
                </a:lnTo>
                <a:lnTo>
                  <a:pt x="24" y="17"/>
                </a:lnTo>
                <a:lnTo>
                  <a:pt x="22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36"/>
          <p:cNvSpPr>
            <a:spLocks/>
          </p:cNvSpPr>
          <p:nvPr/>
        </p:nvSpPr>
        <p:spPr bwMode="auto">
          <a:xfrm>
            <a:off x="7429179" y="1029792"/>
            <a:ext cx="78921" cy="59188"/>
          </a:xfrm>
          <a:custGeom>
            <a:avLst/>
            <a:gdLst>
              <a:gd name="T0" fmla="*/ 0 w 24"/>
              <a:gd name="T1" fmla="*/ 0 h 17"/>
              <a:gd name="T2" fmla="*/ 22 w 24"/>
              <a:gd name="T3" fmla="*/ 0 h 17"/>
              <a:gd name="T4" fmla="*/ 24 w 24"/>
              <a:gd name="T5" fmla="*/ 0 h 17"/>
              <a:gd name="T6" fmla="*/ 24 w 24"/>
              <a:gd name="T7" fmla="*/ 2 h 17"/>
              <a:gd name="T8" fmla="*/ 24 w 24"/>
              <a:gd name="T9" fmla="*/ 17 h 17"/>
              <a:gd name="T10" fmla="*/ 0 w 24"/>
              <a:gd name="T11" fmla="*/ 17 h 17"/>
              <a:gd name="T12" fmla="*/ 0 w 24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17">
                <a:moveTo>
                  <a:pt x="0" y="0"/>
                </a:moveTo>
                <a:lnTo>
                  <a:pt x="22" y="0"/>
                </a:lnTo>
                <a:lnTo>
                  <a:pt x="24" y="0"/>
                </a:lnTo>
                <a:lnTo>
                  <a:pt x="24" y="2"/>
                </a:lnTo>
                <a:lnTo>
                  <a:pt x="24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137"/>
          <p:cNvSpPr>
            <a:spLocks/>
          </p:cNvSpPr>
          <p:nvPr/>
        </p:nvSpPr>
        <p:spPr bwMode="auto">
          <a:xfrm>
            <a:off x="7330525" y="1108713"/>
            <a:ext cx="85500" cy="52613"/>
          </a:xfrm>
          <a:custGeom>
            <a:avLst/>
            <a:gdLst>
              <a:gd name="T0" fmla="*/ 0 w 25"/>
              <a:gd name="T1" fmla="*/ 0 h 17"/>
              <a:gd name="T2" fmla="*/ 25 w 25"/>
              <a:gd name="T3" fmla="*/ 0 h 17"/>
              <a:gd name="T4" fmla="*/ 25 w 25"/>
              <a:gd name="T5" fmla="*/ 17 h 17"/>
              <a:gd name="T6" fmla="*/ 3 w 25"/>
              <a:gd name="T7" fmla="*/ 17 h 17"/>
              <a:gd name="T8" fmla="*/ 1 w 25"/>
              <a:gd name="T9" fmla="*/ 17 h 17"/>
              <a:gd name="T10" fmla="*/ 0 w 25"/>
              <a:gd name="T11" fmla="*/ 16 h 17"/>
              <a:gd name="T12" fmla="*/ 0 w 25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17">
                <a:moveTo>
                  <a:pt x="0" y="0"/>
                </a:moveTo>
                <a:lnTo>
                  <a:pt x="25" y="0"/>
                </a:lnTo>
                <a:lnTo>
                  <a:pt x="25" y="17"/>
                </a:lnTo>
                <a:lnTo>
                  <a:pt x="3" y="17"/>
                </a:lnTo>
                <a:lnTo>
                  <a:pt x="1" y="17"/>
                </a:lnTo>
                <a:lnTo>
                  <a:pt x="0" y="16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38"/>
          <p:cNvSpPr>
            <a:spLocks/>
          </p:cNvSpPr>
          <p:nvPr/>
        </p:nvSpPr>
        <p:spPr bwMode="auto">
          <a:xfrm>
            <a:off x="7330525" y="1029792"/>
            <a:ext cx="85500" cy="59188"/>
          </a:xfrm>
          <a:custGeom>
            <a:avLst/>
            <a:gdLst>
              <a:gd name="T0" fmla="*/ 3 w 25"/>
              <a:gd name="T1" fmla="*/ 0 h 17"/>
              <a:gd name="T2" fmla="*/ 25 w 25"/>
              <a:gd name="T3" fmla="*/ 0 h 17"/>
              <a:gd name="T4" fmla="*/ 25 w 25"/>
              <a:gd name="T5" fmla="*/ 17 h 17"/>
              <a:gd name="T6" fmla="*/ 0 w 25"/>
              <a:gd name="T7" fmla="*/ 17 h 17"/>
              <a:gd name="T8" fmla="*/ 0 w 25"/>
              <a:gd name="T9" fmla="*/ 2 h 17"/>
              <a:gd name="T10" fmla="*/ 1 w 25"/>
              <a:gd name="T11" fmla="*/ 0 h 17"/>
              <a:gd name="T12" fmla="*/ 3 w 25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17">
                <a:moveTo>
                  <a:pt x="3" y="0"/>
                </a:moveTo>
                <a:lnTo>
                  <a:pt x="25" y="0"/>
                </a:lnTo>
                <a:lnTo>
                  <a:pt x="25" y="17"/>
                </a:lnTo>
                <a:lnTo>
                  <a:pt x="0" y="17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139"/>
          <p:cNvSpPr>
            <a:spLocks/>
          </p:cNvSpPr>
          <p:nvPr/>
        </p:nvSpPr>
        <p:spPr bwMode="auto">
          <a:xfrm>
            <a:off x="7981626" y="1108713"/>
            <a:ext cx="85500" cy="52613"/>
          </a:xfrm>
          <a:custGeom>
            <a:avLst/>
            <a:gdLst>
              <a:gd name="T0" fmla="*/ 0 w 26"/>
              <a:gd name="T1" fmla="*/ 0 h 17"/>
              <a:gd name="T2" fmla="*/ 26 w 26"/>
              <a:gd name="T3" fmla="*/ 0 h 17"/>
              <a:gd name="T4" fmla="*/ 26 w 26"/>
              <a:gd name="T5" fmla="*/ 16 h 17"/>
              <a:gd name="T6" fmla="*/ 24 w 26"/>
              <a:gd name="T7" fmla="*/ 17 h 17"/>
              <a:gd name="T8" fmla="*/ 23 w 26"/>
              <a:gd name="T9" fmla="*/ 17 h 17"/>
              <a:gd name="T10" fmla="*/ 0 w 26"/>
              <a:gd name="T11" fmla="*/ 17 h 17"/>
              <a:gd name="T12" fmla="*/ 0 w 26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17">
                <a:moveTo>
                  <a:pt x="0" y="0"/>
                </a:moveTo>
                <a:lnTo>
                  <a:pt x="26" y="0"/>
                </a:lnTo>
                <a:lnTo>
                  <a:pt x="26" y="16"/>
                </a:lnTo>
                <a:lnTo>
                  <a:pt x="24" y="17"/>
                </a:lnTo>
                <a:lnTo>
                  <a:pt x="23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40"/>
          <p:cNvSpPr>
            <a:spLocks/>
          </p:cNvSpPr>
          <p:nvPr/>
        </p:nvSpPr>
        <p:spPr bwMode="auto">
          <a:xfrm>
            <a:off x="7889552" y="1029792"/>
            <a:ext cx="78921" cy="59188"/>
          </a:xfrm>
          <a:custGeom>
            <a:avLst/>
            <a:gdLst>
              <a:gd name="T0" fmla="*/ 3 w 26"/>
              <a:gd name="T1" fmla="*/ 0 h 17"/>
              <a:gd name="T2" fmla="*/ 26 w 26"/>
              <a:gd name="T3" fmla="*/ 0 h 17"/>
              <a:gd name="T4" fmla="*/ 26 w 26"/>
              <a:gd name="T5" fmla="*/ 17 h 17"/>
              <a:gd name="T6" fmla="*/ 0 w 26"/>
              <a:gd name="T7" fmla="*/ 17 h 17"/>
              <a:gd name="T8" fmla="*/ 0 w 26"/>
              <a:gd name="T9" fmla="*/ 2 h 17"/>
              <a:gd name="T10" fmla="*/ 2 w 26"/>
              <a:gd name="T11" fmla="*/ 0 h 17"/>
              <a:gd name="T12" fmla="*/ 3 w 26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17">
                <a:moveTo>
                  <a:pt x="3" y="0"/>
                </a:moveTo>
                <a:lnTo>
                  <a:pt x="26" y="0"/>
                </a:lnTo>
                <a:lnTo>
                  <a:pt x="26" y="17"/>
                </a:lnTo>
                <a:lnTo>
                  <a:pt x="0" y="17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141"/>
          <p:cNvSpPr>
            <a:spLocks/>
          </p:cNvSpPr>
          <p:nvPr/>
        </p:nvSpPr>
        <p:spPr bwMode="auto">
          <a:xfrm>
            <a:off x="7981626" y="1029792"/>
            <a:ext cx="85500" cy="59188"/>
          </a:xfrm>
          <a:custGeom>
            <a:avLst/>
            <a:gdLst>
              <a:gd name="T0" fmla="*/ 0 w 26"/>
              <a:gd name="T1" fmla="*/ 0 h 17"/>
              <a:gd name="T2" fmla="*/ 23 w 26"/>
              <a:gd name="T3" fmla="*/ 0 h 17"/>
              <a:gd name="T4" fmla="*/ 24 w 26"/>
              <a:gd name="T5" fmla="*/ 0 h 17"/>
              <a:gd name="T6" fmla="*/ 26 w 26"/>
              <a:gd name="T7" fmla="*/ 2 h 17"/>
              <a:gd name="T8" fmla="*/ 26 w 26"/>
              <a:gd name="T9" fmla="*/ 17 h 17"/>
              <a:gd name="T10" fmla="*/ 0 w 26"/>
              <a:gd name="T11" fmla="*/ 17 h 17"/>
              <a:gd name="T12" fmla="*/ 0 w 26"/>
              <a:gd name="T1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17">
                <a:moveTo>
                  <a:pt x="0" y="0"/>
                </a:moveTo>
                <a:lnTo>
                  <a:pt x="23" y="0"/>
                </a:lnTo>
                <a:lnTo>
                  <a:pt x="24" y="0"/>
                </a:lnTo>
                <a:lnTo>
                  <a:pt x="26" y="2"/>
                </a:lnTo>
                <a:lnTo>
                  <a:pt x="26" y="17"/>
                </a:lnTo>
                <a:lnTo>
                  <a:pt x="0" y="17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42"/>
          <p:cNvSpPr>
            <a:spLocks noEditPoints="1"/>
          </p:cNvSpPr>
          <p:nvPr/>
        </p:nvSpPr>
        <p:spPr bwMode="auto">
          <a:xfrm>
            <a:off x="7027995" y="332657"/>
            <a:ext cx="1341660" cy="1341657"/>
          </a:xfrm>
          <a:custGeom>
            <a:avLst/>
            <a:gdLst>
              <a:gd name="T0" fmla="*/ 222 w 409"/>
              <a:gd name="T1" fmla="*/ 307 h 409"/>
              <a:gd name="T2" fmla="*/ 220 w 409"/>
              <a:gd name="T3" fmla="*/ 311 h 409"/>
              <a:gd name="T4" fmla="*/ 222 w 409"/>
              <a:gd name="T5" fmla="*/ 316 h 409"/>
              <a:gd name="T6" fmla="*/ 225 w 409"/>
              <a:gd name="T7" fmla="*/ 316 h 409"/>
              <a:gd name="T8" fmla="*/ 228 w 409"/>
              <a:gd name="T9" fmla="*/ 311 h 409"/>
              <a:gd name="T10" fmla="*/ 225 w 409"/>
              <a:gd name="T11" fmla="*/ 307 h 409"/>
              <a:gd name="T12" fmla="*/ 201 w 409"/>
              <a:gd name="T13" fmla="*/ 74 h 409"/>
              <a:gd name="T14" fmla="*/ 192 w 409"/>
              <a:gd name="T15" fmla="*/ 77 h 409"/>
              <a:gd name="T16" fmla="*/ 75 w 409"/>
              <a:gd name="T17" fmla="*/ 189 h 409"/>
              <a:gd name="T18" fmla="*/ 75 w 409"/>
              <a:gd name="T19" fmla="*/ 340 h 409"/>
              <a:gd name="T20" fmla="*/ 173 w 409"/>
              <a:gd name="T21" fmla="*/ 340 h 409"/>
              <a:gd name="T22" fmla="*/ 173 w 409"/>
              <a:gd name="T23" fmla="*/ 240 h 409"/>
              <a:gd name="T24" fmla="*/ 234 w 409"/>
              <a:gd name="T25" fmla="*/ 240 h 409"/>
              <a:gd name="T26" fmla="*/ 235 w 409"/>
              <a:gd name="T27" fmla="*/ 242 h 409"/>
              <a:gd name="T28" fmla="*/ 333 w 409"/>
              <a:gd name="T29" fmla="*/ 340 h 409"/>
              <a:gd name="T30" fmla="*/ 333 w 409"/>
              <a:gd name="T31" fmla="*/ 191 h 409"/>
              <a:gd name="T32" fmla="*/ 332 w 409"/>
              <a:gd name="T33" fmla="*/ 189 h 409"/>
              <a:gd name="T34" fmla="*/ 215 w 409"/>
              <a:gd name="T35" fmla="*/ 77 h 409"/>
              <a:gd name="T36" fmla="*/ 206 w 409"/>
              <a:gd name="T37" fmla="*/ 74 h 409"/>
              <a:gd name="T38" fmla="*/ 201 w 409"/>
              <a:gd name="T39" fmla="*/ 48 h 409"/>
              <a:gd name="T40" fmla="*/ 192 w 409"/>
              <a:gd name="T41" fmla="*/ 53 h 409"/>
              <a:gd name="T42" fmla="*/ 65 w 409"/>
              <a:gd name="T43" fmla="*/ 175 h 409"/>
              <a:gd name="T44" fmla="*/ 65 w 409"/>
              <a:gd name="T45" fmla="*/ 180 h 409"/>
              <a:gd name="T46" fmla="*/ 74 w 409"/>
              <a:gd name="T47" fmla="*/ 182 h 409"/>
              <a:gd name="T48" fmla="*/ 192 w 409"/>
              <a:gd name="T49" fmla="*/ 70 h 409"/>
              <a:gd name="T50" fmla="*/ 201 w 409"/>
              <a:gd name="T51" fmla="*/ 65 h 409"/>
              <a:gd name="T52" fmla="*/ 211 w 409"/>
              <a:gd name="T53" fmla="*/ 67 h 409"/>
              <a:gd name="T54" fmla="*/ 333 w 409"/>
              <a:gd name="T55" fmla="*/ 182 h 409"/>
              <a:gd name="T56" fmla="*/ 338 w 409"/>
              <a:gd name="T57" fmla="*/ 182 h 409"/>
              <a:gd name="T58" fmla="*/ 344 w 409"/>
              <a:gd name="T59" fmla="*/ 178 h 409"/>
              <a:gd name="T60" fmla="*/ 340 w 409"/>
              <a:gd name="T61" fmla="*/ 172 h 409"/>
              <a:gd name="T62" fmla="*/ 211 w 409"/>
              <a:gd name="T63" fmla="*/ 50 h 409"/>
              <a:gd name="T64" fmla="*/ 201 w 409"/>
              <a:gd name="T65" fmla="*/ 48 h 409"/>
              <a:gd name="T66" fmla="*/ 246 w 409"/>
              <a:gd name="T67" fmla="*/ 3 h 409"/>
              <a:gd name="T68" fmla="*/ 318 w 409"/>
              <a:gd name="T69" fmla="*/ 34 h 409"/>
              <a:gd name="T70" fmla="*/ 373 w 409"/>
              <a:gd name="T71" fmla="*/ 89 h 409"/>
              <a:gd name="T72" fmla="*/ 404 w 409"/>
              <a:gd name="T73" fmla="*/ 163 h 409"/>
              <a:gd name="T74" fmla="*/ 404 w 409"/>
              <a:gd name="T75" fmla="*/ 246 h 409"/>
              <a:gd name="T76" fmla="*/ 373 w 409"/>
              <a:gd name="T77" fmla="*/ 318 h 409"/>
              <a:gd name="T78" fmla="*/ 318 w 409"/>
              <a:gd name="T79" fmla="*/ 373 h 409"/>
              <a:gd name="T80" fmla="*/ 246 w 409"/>
              <a:gd name="T81" fmla="*/ 404 h 409"/>
              <a:gd name="T82" fmla="*/ 163 w 409"/>
              <a:gd name="T83" fmla="*/ 404 h 409"/>
              <a:gd name="T84" fmla="*/ 89 w 409"/>
              <a:gd name="T85" fmla="*/ 373 h 409"/>
              <a:gd name="T86" fmla="*/ 34 w 409"/>
              <a:gd name="T87" fmla="*/ 318 h 409"/>
              <a:gd name="T88" fmla="*/ 3 w 409"/>
              <a:gd name="T89" fmla="*/ 246 h 409"/>
              <a:gd name="T90" fmla="*/ 3 w 409"/>
              <a:gd name="T91" fmla="*/ 163 h 409"/>
              <a:gd name="T92" fmla="*/ 34 w 409"/>
              <a:gd name="T93" fmla="*/ 89 h 409"/>
              <a:gd name="T94" fmla="*/ 89 w 409"/>
              <a:gd name="T95" fmla="*/ 34 h 409"/>
              <a:gd name="T96" fmla="*/ 163 w 409"/>
              <a:gd name="T97" fmla="*/ 3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09" h="409">
                <a:moveTo>
                  <a:pt x="223" y="307"/>
                </a:moveTo>
                <a:lnTo>
                  <a:pt x="222" y="307"/>
                </a:lnTo>
                <a:lnTo>
                  <a:pt x="220" y="309"/>
                </a:lnTo>
                <a:lnTo>
                  <a:pt x="220" y="311"/>
                </a:lnTo>
                <a:lnTo>
                  <a:pt x="220" y="314"/>
                </a:lnTo>
                <a:lnTo>
                  <a:pt x="222" y="316"/>
                </a:lnTo>
                <a:lnTo>
                  <a:pt x="223" y="316"/>
                </a:lnTo>
                <a:lnTo>
                  <a:pt x="225" y="316"/>
                </a:lnTo>
                <a:lnTo>
                  <a:pt x="227" y="314"/>
                </a:lnTo>
                <a:lnTo>
                  <a:pt x="228" y="311"/>
                </a:lnTo>
                <a:lnTo>
                  <a:pt x="227" y="309"/>
                </a:lnTo>
                <a:lnTo>
                  <a:pt x="225" y="307"/>
                </a:lnTo>
                <a:lnTo>
                  <a:pt x="223" y="307"/>
                </a:lnTo>
                <a:close/>
                <a:moveTo>
                  <a:pt x="201" y="74"/>
                </a:moveTo>
                <a:lnTo>
                  <a:pt x="196" y="75"/>
                </a:lnTo>
                <a:lnTo>
                  <a:pt x="192" y="77"/>
                </a:lnTo>
                <a:lnTo>
                  <a:pt x="77" y="189"/>
                </a:lnTo>
                <a:lnTo>
                  <a:pt x="75" y="189"/>
                </a:lnTo>
                <a:lnTo>
                  <a:pt x="75" y="191"/>
                </a:lnTo>
                <a:lnTo>
                  <a:pt x="75" y="340"/>
                </a:lnTo>
                <a:lnTo>
                  <a:pt x="75" y="340"/>
                </a:lnTo>
                <a:lnTo>
                  <a:pt x="173" y="340"/>
                </a:lnTo>
                <a:lnTo>
                  <a:pt x="173" y="242"/>
                </a:lnTo>
                <a:lnTo>
                  <a:pt x="173" y="240"/>
                </a:lnTo>
                <a:lnTo>
                  <a:pt x="175" y="240"/>
                </a:lnTo>
                <a:lnTo>
                  <a:pt x="234" y="240"/>
                </a:lnTo>
                <a:lnTo>
                  <a:pt x="235" y="240"/>
                </a:lnTo>
                <a:lnTo>
                  <a:pt x="235" y="242"/>
                </a:lnTo>
                <a:lnTo>
                  <a:pt x="235" y="340"/>
                </a:lnTo>
                <a:lnTo>
                  <a:pt x="333" y="340"/>
                </a:lnTo>
                <a:lnTo>
                  <a:pt x="333" y="340"/>
                </a:lnTo>
                <a:lnTo>
                  <a:pt x="333" y="191"/>
                </a:lnTo>
                <a:lnTo>
                  <a:pt x="333" y="189"/>
                </a:lnTo>
                <a:lnTo>
                  <a:pt x="332" y="189"/>
                </a:lnTo>
                <a:lnTo>
                  <a:pt x="332" y="189"/>
                </a:lnTo>
                <a:lnTo>
                  <a:pt x="215" y="77"/>
                </a:lnTo>
                <a:lnTo>
                  <a:pt x="211" y="75"/>
                </a:lnTo>
                <a:lnTo>
                  <a:pt x="206" y="74"/>
                </a:lnTo>
                <a:lnTo>
                  <a:pt x="201" y="74"/>
                </a:lnTo>
                <a:close/>
                <a:moveTo>
                  <a:pt x="201" y="48"/>
                </a:moveTo>
                <a:lnTo>
                  <a:pt x="196" y="50"/>
                </a:lnTo>
                <a:lnTo>
                  <a:pt x="192" y="53"/>
                </a:lnTo>
                <a:lnTo>
                  <a:pt x="69" y="172"/>
                </a:lnTo>
                <a:lnTo>
                  <a:pt x="65" y="175"/>
                </a:lnTo>
                <a:lnTo>
                  <a:pt x="65" y="178"/>
                </a:lnTo>
                <a:lnTo>
                  <a:pt x="65" y="180"/>
                </a:lnTo>
                <a:lnTo>
                  <a:pt x="69" y="182"/>
                </a:lnTo>
                <a:lnTo>
                  <a:pt x="74" y="182"/>
                </a:lnTo>
                <a:lnTo>
                  <a:pt x="74" y="182"/>
                </a:lnTo>
                <a:lnTo>
                  <a:pt x="192" y="70"/>
                </a:lnTo>
                <a:lnTo>
                  <a:pt x="196" y="67"/>
                </a:lnTo>
                <a:lnTo>
                  <a:pt x="201" y="65"/>
                </a:lnTo>
                <a:lnTo>
                  <a:pt x="206" y="65"/>
                </a:lnTo>
                <a:lnTo>
                  <a:pt x="211" y="67"/>
                </a:lnTo>
                <a:lnTo>
                  <a:pt x="215" y="70"/>
                </a:lnTo>
                <a:lnTo>
                  <a:pt x="333" y="182"/>
                </a:lnTo>
                <a:lnTo>
                  <a:pt x="335" y="182"/>
                </a:lnTo>
                <a:lnTo>
                  <a:pt x="338" y="182"/>
                </a:lnTo>
                <a:lnTo>
                  <a:pt x="342" y="180"/>
                </a:lnTo>
                <a:lnTo>
                  <a:pt x="344" y="178"/>
                </a:lnTo>
                <a:lnTo>
                  <a:pt x="342" y="175"/>
                </a:lnTo>
                <a:lnTo>
                  <a:pt x="340" y="172"/>
                </a:lnTo>
                <a:lnTo>
                  <a:pt x="215" y="53"/>
                </a:lnTo>
                <a:lnTo>
                  <a:pt x="211" y="50"/>
                </a:lnTo>
                <a:lnTo>
                  <a:pt x="206" y="48"/>
                </a:lnTo>
                <a:lnTo>
                  <a:pt x="201" y="48"/>
                </a:lnTo>
                <a:close/>
                <a:moveTo>
                  <a:pt x="204" y="0"/>
                </a:moveTo>
                <a:lnTo>
                  <a:pt x="246" y="3"/>
                </a:lnTo>
                <a:lnTo>
                  <a:pt x="283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5"/>
                </a:lnTo>
                <a:lnTo>
                  <a:pt x="404" y="163"/>
                </a:lnTo>
                <a:lnTo>
                  <a:pt x="409" y="204"/>
                </a:lnTo>
                <a:lnTo>
                  <a:pt x="404" y="246"/>
                </a:lnTo>
                <a:lnTo>
                  <a:pt x="392" y="283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3" y="392"/>
                </a:lnTo>
                <a:lnTo>
                  <a:pt x="246" y="404"/>
                </a:lnTo>
                <a:lnTo>
                  <a:pt x="204" y="409"/>
                </a:lnTo>
                <a:lnTo>
                  <a:pt x="163" y="404"/>
                </a:lnTo>
                <a:lnTo>
                  <a:pt x="124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5" y="283"/>
                </a:lnTo>
                <a:lnTo>
                  <a:pt x="3" y="246"/>
                </a:lnTo>
                <a:lnTo>
                  <a:pt x="0" y="204"/>
                </a:lnTo>
                <a:lnTo>
                  <a:pt x="3" y="163"/>
                </a:lnTo>
                <a:lnTo>
                  <a:pt x="15" y="125"/>
                </a:lnTo>
                <a:lnTo>
                  <a:pt x="34" y="89"/>
                </a:lnTo>
                <a:lnTo>
                  <a:pt x="60" y="60"/>
                </a:lnTo>
                <a:lnTo>
                  <a:pt x="89" y="34"/>
                </a:lnTo>
                <a:lnTo>
                  <a:pt x="124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148"/>
          <p:cNvSpPr>
            <a:spLocks noEditPoints="1"/>
          </p:cNvSpPr>
          <p:nvPr/>
        </p:nvSpPr>
        <p:spPr bwMode="auto">
          <a:xfrm>
            <a:off x="5403538" y="1974801"/>
            <a:ext cx="1348238" cy="1341657"/>
          </a:xfrm>
          <a:custGeom>
            <a:avLst/>
            <a:gdLst>
              <a:gd name="T0" fmla="*/ 282 w 410"/>
              <a:gd name="T1" fmla="*/ 107 h 409"/>
              <a:gd name="T2" fmla="*/ 179 w 410"/>
              <a:gd name="T3" fmla="*/ 136 h 409"/>
              <a:gd name="T4" fmla="*/ 178 w 410"/>
              <a:gd name="T5" fmla="*/ 103 h 409"/>
              <a:gd name="T6" fmla="*/ 143 w 410"/>
              <a:gd name="T7" fmla="*/ 74 h 409"/>
              <a:gd name="T8" fmla="*/ 148 w 410"/>
              <a:gd name="T9" fmla="*/ 102 h 409"/>
              <a:gd name="T10" fmla="*/ 153 w 410"/>
              <a:gd name="T11" fmla="*/ 110 h 409"/>
              <a:gd name="T12" fmla="*/ 136 w 410"/>
              <a:gd name="T13" fmla="*/ 139 h 409"/>
              <a:gd name="T14" fmla="*/ 126 w 410"/>
              <a:gd name="T15" fmla="*/ 139 h 409"/>
              <a:gd name="T16" fmla="*/ 100 w 410"/>
              <a:gd name="T17" fmla="*/ 148 h 409"/>
              <a:gd name="T18" fmla="*/ 148 w 410"/>
              <a:gd name="T19" fmla="*/ 162 h 409"/>
              <a:gd name="T20" fmla="*/ 188 w 410"/>
              <a:gd name="T21" fmla="*/ 201 h 409"/>
              <a:gd name="T22" fmla="*/ 176 w 410"/>
              <a:gd name="T23" fmla="*/ 206 h 409"/>
              <a:gd name="T24" fmla="*/ 160 w 410"/>
              <a:gd name="T25" fmla="*/ 206 h 409"/>
              <a:gd name="T26" fmla="*/ 69 w 410"/>
              <a:gd name="T27" fmla="*/ 298 h 409"/>
              <a:gd name="T28" fmla="*/ 69 w 410"/>
              <a:gd name="T29" fmla="*/ 313 h 409"/>
              <a:gd name="T30" fmla="*/ 92 w 410"/>
              <a:gd name="T31" fmla="*/ 337 h 409"/>
              <a:gd name="T32" fmla="*/ 107 w 410"/>
              <a:gd name="T33" fmla="*/ 337 h 409"/>
              <a:gd name="T34" fmla="*/ 198 w 410"/>
              <a:gd name="T35" fmla="*/ 246 h 409"/>
              <a:gd name="T36" fmla="*/ 200 w 410"/>
              <a:gd name="T37" fmla="*/ 229 h 409"/>
              <a:gd name="T38" fmla="*/ 203 w 410"/>
              <a:gd name="T39" fmla="*/ 218 h 409"/>
              <a:gd name="T40" fmla="*/ 248 w 410"/>
              <a:gd name="T41" fmla="*/ 265 h 409"/>
              <a:gd name="T42" fmla="*/ 251 w 410"/>
              <a:gd name="T43" fmla="*/ 287 h 409"/>
              <a:gd name="T44" fmla="*/ 274 w 410"/>
              <a:gd name="T45" fmla="*/ 325 h 409"/>
              <a:gd name="T46" fmla="*/ 318 w 410"/>
              <a:gd name="T47" fmla="*/ 325 h 409"/>
              <a:gd name="T48" fmla="*/ 277 w 410"/>
              <a:gd name="T49" fmla="*/ 298 h 409"/>
              <a:gd name="T50" fmla="*/ 291 w 410"/>
              <a:gd name="T51" fmla="*/ 268 h 409"/>
              <a:gd name="T52" fmla="*/ 301 w 410"/>
              <a:gd name="T53" fmla="*/ 263 h 409"/>
              <a:gd name="T54" fmla="*/ 339 w 410"/>
              <a:gd name="T55" fmla="*/ 270 h 409"/>
              <a:gd name="T56" fmla="*/ 301 w 410"/>
              <a:gd name="T57" fmla="*/ 241 h 409"/>
              <a:gd name="T58" fmla="*/ 277 w 410"/>
              <a:gd name="T59" fmla="*/ 237 h 409"/>
              <a:gd name="T60" fmla="*/ 325 w 410"/>
              <a:gd name="T61" fmla="*/ 112 h 409"/>
              <a:gd name="T62" fmla="*/ 205 w 410"/>
              <a:gd name="T63" fmla="*/ 0 h 409"/>
              <a:gd name="T64" fmla="*/ 318 w 410"/>
              <a:gd name="T65" fmla="*/ 35 h 409"/>
              <a:gd name="T66" fmla="*/ 392 w 410"/>
              <a:gd name="T67" fmla="*/ 124 h 409"/>
              <a:gd name="T68" fmla="*/ 404 w 410"/>
              <a:gd name="T69" fmla="*/ 246 h 409"/>
              <a:gd name="T70" fmla="*/ 349 w 410"/>
              <a:gd name="T71" fmla="*/ 349 h 409"/>
              <a:gd name="T72" fmla="*/ 246 w 410"/>
              <a:gd name="T73" fmla="*/ 404 h 409"/>
              <a:gd name="T74" fmla="*/ 124 w 410"/>
              <a:gd name="T75" fmla="*/ 392 h 409"/>
              <a:gd name="T76" fmla="*/ 35 w 410"/>
              <a:gd name="T77" fmla="*/ 318 h 409"/>
              <a:gd name="T78" fmla="*/ 0 w 410"/>
              <a:gd name="T79" fmla="*/ 205 h 409"/>
              <a:gd name="T80" fmla="*/ 35 w 410"/>
              <a:gd name="T81" fmla="*/ 90 h 409"/>
              <a:gd name="T82" fmla="*/ 124 w 410"/>
              <a:gd name="T83" fmla="*/ 16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10" h="409">
                <a:moveTo>
                  <a:pt x="320" y="71"/>
                </a:moveTo>
                <a:lnTo>
                  <a:pt x="293" y="81"/>
                </a:lnTo>
                <a:lnTo>
                  <a:pt x="282" y="107"/>
                </a:lnTo>
                <a:lnTo>
                  <a:pt x="215" y="174"/>
                </a:lnTo>
                <a:lnTo>
                  <a:pt x="183" y="139"/>
                </a:lnTo>
                <a:lnTo>
                  <a:pt x="179" y="136"/>
                </a:lnTo>
                <a:lnTo>
                  <a:pt x="178" y="133"/>
                </a:lnTo>
                <a:lnTo>
                  <a:pt x="181" y="117"/>
                </a:lnTo>
                <a:lnTo>
                  <a:pt x="178" y="103"/>
                </a:lnTo>
                <a:lnTo>
                  <a:pt x="169" y="90"/>
                </a:lnTo>
                <a:lnTo>
                  <a:pt x="157" y="79"/>
                </a:lnTo>
                <a:lnTo>
                  <a:pt x="143" y="74"/>
                </a:lnTo>
                <a:lnTo>
                  <a:pt x="126" y="74"/>
                </a:lnTo>
                <a:lnTo>
                  <a:pt x="112" y="79"/>
                </a:lnTo>
                <a:lnTo>
                  <a:pt x="148" y="102"/>
                </a:lnTo>
                <a:lnTo>
                  <a:pt x="152" y="103"/>
                </a:lnTo>
                <a:lnTo>
                  <a:pt x="153" y="107"/>
                </a:lnTo>
                <a:lnTo>
                  <a:pt x="153" y="110"/>
                </a:lnTo>
                <a:lnTo>
                  <a:pt x="152" y="114"/>
                </a:lnTo>
                <a:lnTo>
                  <a:pt x="140" y="136"/>
                </a:lnTo>
                <a:lnTo>
                  <a:pt x="136" y="139"/>
                </a:lnTo>
                <a:lnTo>
                  <a:pt x="133" y="141"/>
                </a:lnTo>
                <a:lnTo>
                  <a:pt x="129" y="141"/>
                </a:lnTo>
                <a:lnTo>
                  <a:pt x="126" y="139"/>
                </a:lnTo>
                <a:lnTo>
                  <a:pt x="90" y="119"/>
                </a:lnTo>
                <a:lnTo>
                  <a:pt x="92" y="134"/>
                </a:lnTo>
                <a:lnTo>
                  <a:pt x="100" y="148"/>
                </a:lnTo>
                <a:lnTo>
                  <a:pt x="112" y="158"/>
                </a:lnTo>
                <a:lnTo>
                  <a:pt x="129" y="163"/>
                </a:lnTo>
                <a:lnTo>
                  <a:pt x="148" y="162"/>
                </a:lnTo>
                <a:lnTo>
                  <a:pt x="152" y="163"/>
                </a:lnTo>
                <a:lnTo>
                  <a:pt x="153" y="167"/>
                </a:lnTo>
                <a:lnTo>
                  <a:pt x="188" y="201"/>
                </a:lnTo>
                <a:lnTo>
                  <a:pt x="181" y="210"/>
                </a:lnTo>
                <a:lnTo>
                  <a:pt x="181" y="210"/>
                </a:lnTo>
                <a:lnTo>
                  <a:pt x="176" y="206"/>
                </a:lnTo>
                <a:lnTo>
                  <a:pt x="171" y="205"/>
                </a:lnTo>
                <a:lnTo>
                  <a:pt x="165" y="205"/>
                </a:lnTo>
                <a:lnTo>
                  <a:pt x="160" y="206"/>
                </a:lnTo>
                <a:lnTo>
                  <a:pt x="155" y="210"/>
                </a:lnTo>
                <a:lnTo>
                  <a:pt x="73" y="292"/>
                </a:lnTo>
                <a:lnTo>
                  <a:pt x="69" y="298"/>
                </a:lnTo>
                <a:lnTo>
                  <a:pt x="68" y="303"/>
                </a:lnTo>
                <a:lnTo>
                  <a:pt x="68" y="308"/>
                </a:lnTo>
                <a:lnTo>
                  <a:pt x="69" y="313"/>
                </a:lnTo>
                <a:lnTo>
                  <a:pt x="71" y="318"/>
                </a:lnTo>
                <a:lnTo>
                  <a:pt x="88" y="334"/>
                </a:lnTo>
                <a:lnTo>
                  <a:pt x="92" y="337"/>
                </a:lnTo>
                <a:lnTo>
                  <a:pt x="97" y="339"/>
                </a:lnTo>
                <a:lnTo>
                  <a:pt x="102" y="339"/>
                </a:lnTo>
                <a:lnTo>
                  <a:pt x="107" y="337"/>
                </a:lnTo>
                <a:lnTo>
                  <a:pt x="112" y="334"/>
                </a:lnTo>
                <a:lnTo>
                  <a:pt x="195" y="249"/>
                </a:lnTo>
                <a:lnTo>
                  <a:pt x="198" y="246"/>
                </a:lnTo>
                <a:lnTo>
                  <a:pt x="200" y="241"/>
                </a:lnTo>
                <a:lnTo>
                  <a:pt x="202" y="234"/>
                </a:lnTo>
                <a:lnTo>
                  <a:pt x="200" y="229"/>
                </a:lnTo>
                <a:lnTo>
                  <a:pt x="196" y="225"/>
                </a:lnTo>
                <a:lnTo>
                  <a:pt x="196" y="225"/>
                </a:lnTo>
                <a:lnTo>
                  <a:pt x="203" y="218"/>
                </a:lnTo>
                <a:lnTo>
                  <a:pt x="210" y="224"/>
                </a:lnTo>
                <a:lnTo>
                  <a:pt x="210" y="224"/>
                </a:lnTo>
                <a:lnTo>
                  <a:pt x="248" y="265"/>
                </a:lnTo>
                <a:lnTo>
                  <a:pt x="251" y="268"/>
                </a:lnTo>
                <a:lnTo>
                  <a:pt x="253" y="272"/>
                </a:lnTo>
                <a:lnTo>
                  <a:pt x="251" y="287"/>
                </a:lnTo>
                <a:lnTo>
                  <a:pt x="253" y="301"/>
                </a:lnTo>
                <a:lnTo>
                  <a:pt x="262" y="315"/>
                </a:lnTo>
                <a:lnTo>
                  <a:pt x="274" y="325"/>
                </a:lnTo>
                <a:lnTo>
                  <a:pt x="289" y="330"/>
                </a:lnTo>
                <a:lnTo>
                  <a:pt x="305" y="330"/>
                </a:lnTo>
                <a:lnTo>
                  <a:pt x="318" y="325"/>
                </a:lnTo>
                <a:lnTo>
                  <a:pt x="282" y="303"/>
                </a:lnTo>
                <a:lnTo>
                  <a:pt x="279" y="301"/>
                </a:lnTo>
                <a:lnTo>
                  <a:pt x="277" y="298"/>
                </a:lnTo>
                <a:lnTo>
                  <a:pt x="277" y="294"/>
                </a:lnTo>
                <a:lnTo>
                  <a:pt x="279" y="291"/>
                </a:lnTo>
                <a:lnTo>
                  <a:pt x="291" y="268"/>
                </a:lnTo>
                <a:lnTo>
                  <a:pt x="294" y="265"/>
                </a:lnTo>
                <a:lnTo>
                  <a:pt x="298" y="263"/>
                </a:lnTo>
                <a:lnTo>
                  <a:pt x="301" y="263"/>
                </a:lnTo>
                <a:lnTo>
                  <a:pt x="305" y="265"/>
                </a:lnTo>
                <a:lnTo>
                  <a:pt x="343" y="285"/>
                </a:lnTo>
                <a:lnTo>
                  <a:pt x="339" y="270"/>
                </a:lnTo>
                <a:lnTo>
                  <a:pt x="332" y="256"/>
                </a:lnTo>
                <a:lnTo>
                  <a:pt x="318" y="246"/>
                </a:lnTo>
                <a:lnTo>
                  <a:pt x="301" y="241"/>
                </a:lnTo>
                <a:lnTo>
                  <a:pt x="284" y="243"/>
                </a:lnTo>
                <a:lnTo>
                  <a:pt x="281" y="241"/>
                </a:lnTo>
                <a:lnTo>
                  <a:pt x="277" y="237"/>
                </a:lnTo>
                <a:lnTo>
                  <a:pt x="231" y="191"/>
                </a:lnTo>
                <a:lnTo>
                  <a:pt x="298" y="124"/>
                </a:lnTo>
                <a:lnTo>
                  <a:pt x="325" y="112"/>
                </a:lnTo>
                <a:lnTo>
                  <a:pt x="336" y="86"/>
                </a:lnTo>
                <a:lnTo>
                  <a:pt x="320" y="71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18" y="35"/>
                </a:lnTo>
                <a:lnTo>
                  <a:pt x="349" y="60"/>
                </a:lnTo>
                <a:lnTo>
                  <a:pt x="373" y="90"/>
                </a:lnTo>
                <a:lnTo>
                  <a:pt x="392" y="124"/>
                </a:lnTo>
                <a:lnTo>
                  <a:pt x="404" y="163"/>
                </a:lnTo>
                <a:lnTo>
                  <a:pt x="410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9"/>
                </a:lnTo>
                <a:lnTo>
                  <a:pt x="164" y="404"/>
                </a:lnTo>
                <a:lnTo>
                  <a:pt x="124" y="392"/>
                </a:lnTo>
                <a:lnTo>
                  <a:pt x="90" y="373"/>
                </a:lnTo>
                <a:lnTo>
                  <a:pt x="59" y="349"/>
                </a:lnTo>
                <a:lnTo>
                  <a:pt x="35" y="318"/>
                </a:lnTo>
                <a:lnTo>
                  <a:pt x="16" y="284"/>
                </a:lnTo>
                <a:lnTo>
                  <a:pt x="4" y="246"/>
                </a:lnTo>
                <a:lnTo>
                  <a:pt x="0" y="205"/>
                </a:lnTo>
                <a:lnTo>
                  <a:pt x="4" y="163"/>
                </a:lnTo>
                <a:lnTo>
                  <a:pt x="16" y="124"/>
                </a:lnTo>
                <a:lnTo>
                  <a:pt x="35" y="90"/>
                </a:lnTo>
                <a:lnTo>
                  <a:pt x="59" y="60"/>
                </a:lnTo>
                <a:lnTo>
                  <a:pt x="90" y="35"/>
                </a:lnTo>
                <a:lnTo>
                  <a:pt x="124" y="16"/>
                </a:lnTo>
                <a:lnTo>
                  <a:pt x="164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50"/>
          <p:cNvSpPr>
            <a:spLocks noEditPoints="1"/>
          </p:cNvSpPr>
          <p:nvPr/>
        </p:nvSpPr>
        <p:spPr bwMode="auto">
          <a:xfrm>
            <a:off x="5423266" y="3482637"/>
            <a:ext cx="1341660" cy="1341657"/>
          </a:xfrm>
          <a:custGeom>
            <a:avLst/>
            <a:gdLst>
              <a:gd name="T0" fmla="*/ 96 w 409"/>
              <a:gd name="T1" fmla="*/ 76 h 409"/>
              <a:gd name="T2" fmla="*/ 56 w 409"/>
              <a:gd name="T3" fmla="*/ 105 h 409"/>
              <a:gd name="T4" fmla="*/ 37 w 409"/>
              <a:gd name="T5" fmla="*/ 152 h 409"/>
              <a:gd name="T6" fmla="*/ 46 w 409"/>
              <a:gd name="T7" fmla="*/ 203 h 409"/>
              <a:gd name="T8" fmla="*/ 79 w 409"/>
              <a:gd name="T9" fmla="*/ 249 h 409"/>
              <a:gd name="T10" fmla="*/ 154 w 409"/>
              <a:gd name="T11" fmla="*/ 304 h 409"/>
              <a:gd name="T12" fmla="*/ 204 w 409"/>
              <a:gd name="T13" fmla="*/ 341 h 409"/>
              <a:gd name="T14" fmla="*/ 206 w 409"/>
              <a:gd name="T15" fmla="*/ 341 h 409"/>
              <a:gd name="T16" fmla="*/ 256 w 409"/>
              <a:gd name="T17" fmla="*/ 304 h 409"/>
              <a:gd name="T18" fmla="*/ 330 w 409"/>
              <a:gd name="T19" fmla="*/ 249 h 409"/>
              <a:gd name="T20" fmla="*/ 364 w 409"/>
              <a:gd name="T21" fmla="*/ 203 h 409"/>
              <a:gd name="T22" fmla="*/ 373 w 409"/>
              <a:gd name="T23" fmla="*/ 152 h 409"/>
              <a:gd name="T24" fmla="*/ 354 w 409"/>
              <a:gd name="T25" fmla="*/ 105 h 409"/>
              <a:gd name="T26" fmla="*/ 314 w 409"/>
              <a:gd name="T27" fmla="*/ 76 h 409"/>
              <a:gd name="T28" fmla="*/ 264 w 409"/>
              <a:gd name="T29" fmla="*/ 69 h 409"/>
              <a:gd name="T30" fmla="*/ 225 w 409"/>
              <a:gd name="T31" fmla="*/ 90 h 409"/>
              <a:gd name="T32" fmla="*/ 208 w 409"/>
              <a:gd name="T33" fmla="*/ 117 h 409"/>
              <a:gd name="T34" fmla="*/ 202 w 409"/>
              <a:gd name="T35" fmla="*/ 117 h 409"/>
              <a:gd name="T36" fmla="*/ 185 w 409"/>
              <a:gd name="T37" fmla="*/ 90 h 409"/>
              <a:gd name="T38" fmla="*/ 146 w 409"/>
              <a:gd name="T39" fmla="*/ 69 h 409"/>
              <a:gd name="T40" fmla="*/ 204 w 409"/>
              <a:gd name="T41" fmla="*/ 0 h 409"/>
              <a:gd name="T42" fmla="*/ 285 w 409"/>
              <a:gd name="T43" fmla="*/ 16 h 409"/>
              <a:gd name="T44" fmla="*/ 350 w 409"/>
              <a:gd name="T45" fmla="*/ 60 h 409"/>
              <a:gd name="T46" fmla="*/ 393 w 409"/>
              <a:gd name="T47" fmla="*/ 126 h 409"/>
              <a:gd name="T48" fmla="*/ 409 w 409"/>
              <a:gd name="T49" fmla="*/ 205 h 409"/>
              <a:gd name="T50" fmla="*/ 393 w 409"/>
              <a:gd name="T51" fmla="*/ 284 h 409"/>
              <a:gd name="T52" fmla="*/ 350 w 409"/>
              <a:gd name="T53" fmla="*/ 349 h 409"/>
              <a:gd name="T54" fmla="*/ 285 w 409"/>
              <a:gd name="T55" fmla="*/ 394 h 409"/>
              <a:gd name="T56" fmla="*/ 204 w 409"/>
              <a:gd name="T57" fmla="*/ 409 h 409"/>
              <a:gd name="T58" fmla="*/ 125 w 409"/>
              <a:gd name="T59" fmla="*/ 394 h 409"/>
              <a:gd name="T60" fmla="*/ 60 w 409"/>
              <a:gd name="T61" fmla="*/ 349 h 409"/>
              <a:gd name="T62" fmla="*/ 17 w 409"/>
              <a:gd name="T63" fmla="*/ 284 h 409"/>
              <a:gd name="T64" fmla="*/ 0 w 409"/>
              <a:gd name="T65" fmla="*/ 205 h 409"/>
              <a:gd name="T66" fmla="*/ 17 w 409"/>
              <a:gd name="T67" fmla="*/ 126 h 409"/>
              <a:gd name="T68" fmla="*/ 60 w 409"/>
              <a:gd name="T69" fmla="*/ 60 h 409"/>
              <a:gd name="T70" fmla="*/ 125 w 409"/>
              <a:gd name="T71" fmla="*/ 16 h 409"/>
              <a:gd name="T72" fmla="*/ 204 w 409"/>
              <a:gd name="T73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9" h="409">
                <a:moveTo>
                  <a:pt x="122" y="69"/>
                </a:moveTo>
                <a:lnTo>
                  <a:pt x="96" y="76"/>
                </a:lnTo>
                <a:lnTo>
                  <a:pt x="74" y="88"/>
                </a:lnTo>
                <a:lnTo>
                  <a:pt x="56" y="105"/>
                </a:lnTo>
                <a:lnTo>
                  <a:pt x="43" y="127"/>
                </a:lnTo>
                <a:lnTo>
                  <a:pt x="37" y="152"/>
                </a:lnTo>
                <a:lnTo>
                  <a:pt x="39" y="177"/>
                </a:lnTo>
                <a:lnTo>
                  <a:pt x="46" y="203"/>
                </a:lnTo>
                <a:lnTo>
                  <a:pt x="60" y="227"/>
                </a:lnTo>
                <a:lnTo>
                  <a:pt x="79" y="249"/>
                </a:lnTo>
                <a:lnTo>
                  <a:pt x="103" y="268"/>
                </a:lnTo>
                <a:lnTo>
                  <a:pt x="154" y="304"/>
                </a:lnTo>
                <a:lnTo>
                  <a:pt x="204" y="341"/>
                </a:lnTo>
                <a:lnTo>
                  <a:pt x="204" y="341"/>
                </a:lnTo>
                <a:lnTo>
                  <a:pt x="204" y="341"/>
                </a:lnTo>
                <a:lnTo>
                  <a:pt x="206" y="341"/>
                </a:lnTo>
                <a:lnTo>
                  <a:pt x="206" y="341"/>
                </a:lnTo>
                <a:lnTo>
                  <a:pt x="256" y="304"/>
                </a:lnTo>
                <a:lnTo>
                  <a:pt x="307" y="268"/>
                </a:lnTo>
                <a:lnTo>
                  <a:pt x="330" y="249"/>
                </a:lnTo>
                <a:lnTo>
                  <a:pt x="350" y="227"/>
                </a:lnTo>
                <a:lnTo>
                  <a:pt x="364" y="203"/>
                </a:lnTo>
                <a:lnTo>
                  <a:pt x="371" y="177"/>
                </a:lnTo>
                <a:lnTo>
                  <a:pt x="373" y="152"/>
                </a:lnTo>
                <a:lnTo>
                  <a:pt x="367" y="127"/>
                </a:lnTo>
                <a:lnTo>
                  <a:pt x="354" y="105"/>
                </a:lnTo>
                <a:lnTo>
                  <a:pt x="337" y="88"/>
                </a:lnTo>
                <a:lnTo>
                  <a:pt x="314" y="76"/>
                </a:lnTo>
                <a:lnTo>
                  <a:pt x="288" y="69"/>
                </a:lnTo>
                <a:lnTo>
                  <a:pt x="264" y="69"/>
                </a:lnTo>
                <a:lnTo>
                  <a:pt x="244" y="76"/>
                </a:lnTo>
                <a:lnTo>
                  <a:pt x="225" y="90"/>
                </a:lnTo>
                <a:lnTo>
                  <a:pt x="211" y="110"/>
                </a:lnTo>
                <a:lnTo>
                  <a:pt x="208" y="117"/>
                </a:lnTo>
                <a:lnTo>
                  <a:pt x="204" y="124"/>
                </a:lnTo>
                <a:lnTo>
                  <a:pt x="202" y="117"/>
                </a:lnTo>
                <a:lnTo>
                  <a:pt x="199" y="110"/>
                </a:lnTo>
                <a:lnTo>
                  <a:pt x="185" y="90"/>
                </a:lnTo>
                <a:lnTo>
                  <a:pt x="166" y="76"/>
                </a:lnTo>
                <a:lnTo>
                  <a:pt x="146" y="69"/>
                </a:lnTo>
                <a:lnTo>
                  <a:pt x="122" y="69"/>
                </a:lnTo>
                <a:close/>
                <a:moveTo>
                  <a:pt x="204" y="0"/>
                </a:moveTo>
                <a:lnTo>
                  <a:pt x="245" y="5"/>
                </a:lnTo>
                <a:lnTo>
                  <a:pt x="285" y="16"/>
                </a:lnTo>
                <a:lnTo>
                  <a:pt x="319" y="35"/>
                </a:lnTo>
                <a:lnTo>
                  <a:pt x="350" y="60"/>
                </a:lnTo>
                <a:lnTo>
                  <a:pt x="374" y="91"/>
                </a:lnTo>
                <a:lnTo>
                  <a:pt x="393" y="126"/>
                </a:lnTo>
                <a:lnTo>
                  <a:pt x="405" y="164"/>
                </a:lnTo>
                <a:lnTo>
                  <a:pt x="409" y="205"/>
                </a:lnTo>
                <a:lnTo>
                  <a:pt x="405" y="246"/>
                </a:lnTo>
                <a:lnTo>
                  <a:pt x="393" y="284"/>
                </a:lnTo>
                <a:lnTo>
                  <a:pt x="374" y="320"/>
                </a:lnTo>
                <a:lnTo>
                  <a:pt x="350" y="349"/>
                </a:lnTo>
                <a:lnTo>
                  <a:pt x="319" y="375"/>
                </a:lnTo>
                <a:lnTo>
                  <a:pt x="285" y="394"/>
                </a:lnTo>
                <a:lnTo>
                  <a:pt x="245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91" y="375"/>
                </a:lnTo>
                <a:lnTo>
                  <a:pt x="60" y="349"/>
                </a:lnTo>
                <a:lnTo>
                  <a:pt x="36" y="320"/>
                </a:lnTo>
                <a:lnTo>
                  <a:pt x="17" y="284"/>
                </a:lnTo>
                <a:lnTo>
                  <a:pt x="5" y="246"/>
                </a:lnTo>
                <a:lnTo>
                  <a:pt x="0" y="205"/>
                </a:lnTo>
                <a:lnTo>
                  <a:pt x="5" y="164"/>
                </a:lnTo>
                <a:lnTo>
                  <a:pt x="17" y="126"/>
                </a:lnTo>
                <a:lnTo>
                  <a:pt x="36" y="91"/>
                </a:lnTo>
                <a:lnTo>
                  <a:pt x="60" y="60"/>
                </a:lnTo>
                <a:lnTo>
                  <a:pt x="91" y="35"/>
                </a:lnTo>
                <a:lnTo>
                  <a:pt x="125" y="16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155"/>
          <p:cNvSpPr>
            <a:spLocks noEditPoints="1"/>
          </p:cNvSpPr>
          <p:nvPr/>
        </p:nvSpPr>
        <p:spPr bwMode="auto">
          <a:xfrm>
            <a:off x="8547227" y="3528672"/>
            <a:ext cx="1341660" cy="1341657"/>
          </a:xfrm>
          <a:custGeom>
            <a:avLst/>
            <a:gdLst>
              <a:gd name="T0" fmla="*/ 203 w 407"/>
              <a:gd name="T1" fmla="*/ 48 h 409"/>
              <a:gd name="T2" fmla="*/ 200 w 407"/>
              <a:gd name="T3" fmla="*/ 50 h 409"/>
              <a:gd name="T4" fmla="*/ 179 w 407"/>
              <a:gd name="T5" fmla="*/ 101 h 409"/>
              <a:gd name="T6" fmla="*/ 172 w 407"/>
              <a:gd name="T7" fmla="*/ 168 h 409"/>
              <a:gd name="T8" fmla="*/ 158 w 407"/>
              <a:gd name="T9" fmla="*/ 170 h 409"/>
              <a:gd name="T10" fmla="*/ 151 w 407"/>
              <a:gd name="T11" fmla="*/ 162 h 409"/>
              <a:gd name="T12" fmla="*/ 141 w 407"/>
              <a:gd name="T13" fmla="*/ 163 h 409"/>
              <a:gd name="T14" fmla="*/ 139 w 407"/>
              <a:gd name="T15" fmla="*/ 186 h 409"/>
              <a:gd name="T16" fmla="*/ 96 w 407"/>
              <a:gd name="T17" fmla="*/ 201 h 409"/>
              <a:gd name="T18" fmla="*/ 88 w 407"/>
              <a:gd name="T19" fmla="*/ 196 h 409"/>
              <a:gd name="T20" fmla="*/ 79 w 407"/>
              <a:gd name="T21" fmla="*/ 201 h 409"/>
              <a:gd name="T22" fmla="*/ 62 w 407"/>
              <a:gd name="T23" fmla="*/ 227 h 409"/>
              <a:gd name="T24" fmla="*/ 36 w 407"/>
              <a:gd name="T25" fmla="*/ 241 h 409"/>
              <a:gd name="T26" fmla="*/ 31 w 407"/>
              <a:gd name="T27" fmla="*/ 249 h 409"/>
              <a:gd name="T28" fmla="*/ 38 w 407"/>
              <a:gd name="T29" fmla="*/ 254 h 409"/>
              <a:gd name="T30" fmla="*/ 53 w 407"/>
              <a:gd name="T31" fmla="*/ 253 h 409"/>
              <a:gd name="T32" fmla="*/ 131 w 407"/>
              <a:gd name="T33" fmla="*/ 244 h 409"/>
              <a:gd name="T34" fmla="*/ 163 w 407"/>
              <a:gd name="T35" fmla="*/ 239 h 409"/>
              <a:gd name="T36" fmla="*/ 186 w 407"/>
              <a:gd name="T37" fmla="*/ 313 h 409"/>
              <a:gd name="T38" fmla="*/ 153 w 407"/>
              <a:gd name="T39" fmla="*/ 330 h 409"/>
              <a:gd name="T40" fmla="*/ 150 w 407"/>
              <a:gd name="T41" fmla="*/ 352 h 409"/>
              <a:gd name="T42" fmla="*/ 151 w 407"/>
              <a:gd name="T43" fmla="*/ 356 h 409"/>
              <a:gd name="T44" fmla="*/ 193 w 407"/>
              <a:gd name="T45" fmla="*/ 351 h 409"/>
              <a:gd name="T46" fmla="*/ 200 w 407"/>
              <a:gd name="T47" fmla="*/ 361 h 409"/>
              <a:gd name="T48" fmla="*/ 203 w 407"/>
              <a:gd name="T49" fmla="*/ 363 h 409"/>
              <a:gd name="T50" fmla="*/ 212 w 407"/>
              <a:gd name="T51" fmla="*/ 356 h 409"/>
              <a:gd name="T52" fmla="*/ 255 w 407"/>
              <a:gd name="T53" fmla="*/ 356 h 409"/>
              <a:gd name="T54" fmla="*/ 256 w 407"/>
              <a:gd name="T55" fmla="*/ 354 h 409"/>
              <a:gd name="T56" fmla="*/ 255 w 407"/>
              <a:gd name="T57" fmla="*/ 332 h 409"/>
              <a:gd name="T58" fmla="*/ 222 w 407"/>
              <a:gd name="T59" fmla="*/ 316 h 409"/>
              <a:gd name="T60" fmla="*/ 229 w 407"/>
              <a:gd name="T61" fmla="*/ 234 h 409"/>
              <a:gd name="T62" fmla="*/ 251 w 407"/>
              <a:gd name="T63" fmla="*/ 241 h 409"/>
              <a:gd name="T64" fmla="*/ 332 w 407"/>
              <a:gd name="T65" fmla="*/ 251 h 409"/>
              <a:gd name="T66" fmla="*/ 366 w 407"/>
              <a:gd name="T67" fmla="*/ 256 h 409"/>
              <a:gd name="T68" fmla="*/ 375 w 407"/>
              <a:gd name="T69" fmla="*/ 254 h 409"/>
              <a:gd name="T70" fmla="*/ 375 w 407"/>
              <a:gd name="T71" fmla="*/ 246 h 409"/>
              <a:gd name="T72" fmla="*/ 359 w 407"/>
              <a:gd name="T73" fmla="*/ 235 h 409"/>
              <a:gd name="T74" fmla="*/ 328 w 407"/>
              <a:gd name="T75" fmla="*/ 205 h 409"/>
              <a:gd name="T76" fmla="*/ 323 w 407"/>
              <a:gd name="T77" fmla="*/ 196 h 409"/>
              <a:gd name="T78" fmla="*/ 313 w 407"/>
              <a:gd name="T79" fmla="*/ 198 h 409"/>
              <a:gd name="T80" fmla="*/ 311 w 407"/>
              <a:gd name="T81" fmla="*/ 208 h 409"/>
              <a:gd name="T82" fmla="*/ 268 w 407"/>
              <a:gd name="T83" fmla="*/ 167 h 409"/>
              <a:gd name="T84" fmla="*/ 260 w 407"/>
              <a:gd name="T85" fmla="*/ 162 h 409"/>
              <a:gd name="T86" fmla="*/ 251 w 407"/>
              <a:gd name="T87" fmla="*/ 167 h 409"/>
              <a:gd name="T88" fmla="*/ 242 w 407"/>
              <a:gd name="T89" fmla="*/ 172 h 409"/>
              <a:gd name="T90" fmla="*/ 230 w 407"/>
              <a:gd name="T91" fmla="*/ 131 h 409"/>
              <a:gd name="T92" fmla="*/ 220 w 407"/>
              <a:gd name="T93" fmla="*/ 58 h 409"/>
              <a:gd name="T94" fmla="*/ 208 w 407"/>
              <a:gd name="T95" fmla="*/ 48 h 409"/>
              <a:gd name="T96" fmla="*/ 205 w 407"/>
              <a:gd name="T97" fmla="*/ 48 h 409"/>
              <a:gd name="T98" fmla="*/ 246 w 407"/>
              <a:gd name="T99" fmla="*/ 5 h 409"/>
              <a:gd name="T100" fmla="*/ 349 w 407"/>
              <a:gd name="T101" fmla="*/ 60 h 409"/>
              <a:gd name="T102" fmla="*/ 404 w 407"/>
              <a:gd name="T103" fmla="*/ 163 h 409"/>
              <a:gd name="T104" fmla="*/ 392 w 407"/>
              <a:gd name="T105" fmla="*/ 285 h 409"/>
              <a:gd name="T106" fmla="*/ 318 w 407"/>
              <a:gd name="T107" fmla="*/ 375 h 409"/>
              <a:gd name="T108" fmla="*/ 205 w 407"/>
              <a:gd name="T109" fmla="*/ 409 h 409"/>
              <a:gd name="T110" fmla="*/ 90 w 407"/>
              <a:gd name="T111" fmla="*/ 375 h 409"/>
              <a:gd name="T112" fmla="*/ 16 w 407"/>
              <a:gd name="T113" fmla="*/ 285 h 409"/>
              <a:gd name="T114" fmla="*/ 4 w 407"/>
              <a:gd name="T115" fmla="*/ 163 h 409"/>
              <a:gd name="T116" fmla="*/ 59 w 407"/>
              <a:gd name="T117" fmla="*/ 60 h 409"/>
              <a:gd name="T118" fmla="*/ 163 w 407"/>
              <a:gd name="T119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07" h="409">
                <a:moveTo>
                  <a:pt x="205" y="48"/>
                </a:moveTo>
                <a:lnTo>
                  <a:pt x="205" y="48"/>
                </a:lnTo>
                <a:lnTo>
                  <a:pt x="203" y="48"/>
                </a:lnTo>
                <a:lnTo>
                  <a:pt x="201" y="48"/>
                </a:lnTo>
                <a:lnTo>
                  <a:pt x="200" y="50"/>
                </a:lnTo>
                <a:lnTo>
                  <a:pt x="200" y="50"/>
                </a:lnTo>
                <a:lnTo>
                  <a:pt x="189" y="58"/>
                </a:lnTo>
                <a:lnTo>
                  <a:pt x="184" y="76"/>
                </a:lnTo>
                <a:lnTo>
                  <a:pt x="179" y="101"/>
                </a:lnTo>
                <a:lnTo>
                  <a:pt x="177" y="131"/>
                </a:lnTo>
                <a:lnTo>
                  <a:pt x="177" y="165"/>
                </a:lnTo>
                <a:lnTo>
                  <a:pt x="172" y="168"/>
                </a:lnTo>
                <a:lnTo>
                  <a:pt x="165" y="172"/>
                </a:lnTo>
                <a:lnTo>
                  <a:pt x="158" y="175"/>
                </a:lnTo>
                <a:lnTo>
                  <a:pt x="158" y="170"/>
                </a:lnTo>
                <a:lnTo>
                  <a:pt x="157" y="167"/>
                </a:lnTo>
                <a:lnTo>
                  <a:pt x="155" y="163"/>
                </a:lnTo>
                <a:lnTo>
                  <a:pt x="151" y="162"/>
                </a:lnTo>
                <a:lnTo>
                  <a:pt x="148" y="162"/>
                </a:lnTo>
                <a:lnTo>
                  <a:pt x="145" y="162"/>
                </a:lnTo>
                <a:lnTo>
                  <a:pt x="141" y="163"/>
                </a:lnTo>
                <a:lnTo>
                  <a:pt x="139" y="167"/>
                </a:lnTo>
                <a:lnTo>
                  <a:pt x="139" y="170"/>
                </a:lnTo>
                <a:lnTo>
                  <a:pt x="139" y="186"/>
                </a:lnTo>
                <a:lnTo>
                  <a:pt x="98" y="208"/>
                </a:lnTo>
                <a:lnTo>
                  <a:pt x="98" y="205"/>
                </a:lnTo>
                <a:lnTo>
                  <a:pt x="96" y="201"/>
                </a:lnTo>
                <a:lnTo>
                  <a:pt x="95" y="198"/>
                </a:lnTo>
                <a:lnTo>
                  <a:pt x="91" y="196"/>
                </a:lnTo>
                <a:lnTo>
                  <a:pt x="88" y="196"/>
                </a:lnTo>
                <a:lnTo>
                  <a:pt x="84" y="196"/>
                </a:lnTo>
                <a:lnTo>
                  <a:pt x="81" y="198"/>
                </a:lnTo>
                <a:lnTo>
                  <a:pt x="79" y="201"/>
                </a:lnTo>
                <a:lnTo>
                  <a:pt x="79" y="205"/>
                </a:lnTo>
                <a:lnTo>
                  <a:pt x="79" y="218"/>
                </a:lnTo>
                <a:lnTo>
                  <a:pt x="62" y="227"/>
                </a:lnTo>
                <a:lnTo>
                  <a:pt x="48" y="234"/>
                </a:lnTo>
                <a:lnTo>
                  <a:pt x="40" y="239"/>
                </a:lnTo>
                <a:lnTo>
                  <a:pt x="36" y="241"/>
                </a:lnTo>
                <a:lnTo>
                  <a:pt x="33" y="244"/>
                </a:lnTo>
                <a:lnTo>
                  <a:pt x="31" y="246"/>
                </a:lnTo>
                <a:lnTo>
                  <a:pt x="31" y="249"/>
                </a:lnTo>
                <a:lnTo>
                  <a:pt x="33" y="253"/>
                </a:lnTo>
                <a:lnTo>
                  <a:pt x="35" y="254"/>
                </a:lnTo>
                <a:lnTo>
                  <a:pt x="38" y="254"/>
                </a:lnTo>
                <a:lnTo>
                  <a:pt x="41" y="254"/>
                </a:lnTo>
                <a:lnTo>
                  <a:pt x="47" y="253"/>
                </a:lnTo>
                <a:lnTo>
                  <a:pt x="53" y="253"/>
                </a:lnTo>
                <a:lnTo>
                  <a:pt x="76" y="251"/>
                </a:lnTo>
                <a:lnTo>
                  <a:pt x="103" y="248"/>
                </a:lnTo>
                <a:lnTo>
                  <a:pt x="131" y="244"/>
                </a:lnTo>
                <a:lnTo>
                  <a:pt x="157" y="241"/>
                </a:lnTo>
                <a:lnTo>
                  <a:pt x="163" y="239"/>
                </a:lnTo>
                <a:lnTo>
                  <a:pt x="163" y="239"/>
                </a:lnTo>
                <a:lnTo>
                  <a:pt x="181" y="234"/>
                </a:lnTo>
                <a:lnTo>
                  <a:pt x="182" y="277"/>
                </a:lnTo>
                <a:lnTo>
                  <a:pt x="186" y="313"/>
                </a:lnTo>
                <a:lnTo>
                  <a:pt x="186" y="316"/>
                </a:lnTo>
                <a:lnTo>
                  <a:pt x="177" y="320"/>
                </a:lnTo>
                <a:lnTo>
                  <a:pt x="153" y="330"/>
                </a:lnTo>
                <a:lnTo>
                  <a:pt x="151" y="332"/>
                </a:lnTo>
                <a:lnTo>
                  <a:pt x="151" y="333"/>
                </a:lnTo>
                <a:lnTo>
                  <a:pt x="150" y="352"/>
                </a:lnTo>
                <a:lnTo>
                  <a:pt x="150" y="354"/>
                </a:lnTo>
                <a:lnTo>
                  <a:pt x="151" y="356"/>
                </a:lnTo>
                <a:lnTo>
                  <a:pt x="151" y="356"/>
                </a:lnTo>
                <a:lnTo>
                  <a:pt x="151" y="356"/>
                </a:lnTo>
                <a:lnTo>
                  <a:pt x="153" y="356"/>
                </a:lnTo>
                <a:lnTo>
                  <a:pt x="193" y="351"/>
                </a:lnTo>
                <a:lnTo>
                  <a:pt x="194" y="356"/>
                </a:lnTo>
                <a:lnTo>
                  <a:pt x="198" y="359"/>
                </a:lnTo>
                <a:lnTo>
                  <a:pt x="200" y="361"/>
                </a:lnTo>
                <a:lnTo>
                  <a:pt x="203" y="363"/>
                </a:lnTo>
                <a:lnTo>
                  <a:pt x="203" y="363"/>
                </a:lnTo>
                <a:lnTo>
                  <a:pt x="203" y="363"/>
                </a:lnTo>
                <a:lnTo>
                  <a:pt x="205" y="363"/>
                </a:lnTo>
                <a:lnTo>
                  <a:pt x="208" y="361"/>
                </a:lnTo>
                <a:lnTo>
                  <a:pt x="212" y="356"/>
                </a:lnTo>
                <a:lnTo>
                  <a:pt x="215" y="351"/>
                </a:lnTo>
                <a:lnTo>
                  <a:pt x="255" y="356"/>
                </a:lnTo>
                <a:lnTo>
                  <a:pt x="255" y="356"/>
                </a:lnTo>
                <a:lnTo>
                  <a:pt x="255" y="356"/>
                </a:lnTo>
                <a:lnTo>
                  <a:pt x="256" y="356"/>
                </a:lnTo>
                <a:lnTo>
                  <a:pt x="256" y="354"/>
                </a:lnTo>
                <a:lnTo>
                  <a:pt x="256" y="352"/>
                </a:lnTo>
                <a:lnTo>
                  <a:pt x="256" y="333"/>
                </a:lnTo>
                <a:lnTo>
                  <a:pt x="255" y="332"/>
                </a:lnTo>
                <a:lnTo>
                  <a:pt x="255" y="332"/>
                </a:lnTo>
                <a:lnTo>
                  <a:pt x="230" y="320"/>
                </a:lnTo>
                <a:lnTo>
                  <a:pt x="222" y="316"/>
                </a:lnTo>
                <a:lnTo>
                  <a:pt x="222" y="313"/>
                </a:lnTo>
                <a:lnTo>
                  <a:pt x="225" y="278"/>
                </a:lnTo>
                <a:lnTo>
                  <a:pt x="229" y="234"/>
                </a:lnTo>
                <a:lnTo>
                  <a:pt x="244" y="239"/>
                </a:lnTo>
                <a:lnTo>
                  <a:pt x="246" y="239"/>
                </a:lnTo>
                <a:lnTo>
                  <a:pt x="251" y="241"/>
                </a:lnTo>
                <a:lnTo>
                  <a:pt x="277" y="244"/>
                </a:lnTo>
                <a:lnTo>
                  <a:pt x="304" y="248"/>
                </a:lnTo>
                <a:lnTo>
                  <a:pt x="332" y="251"/>
                </a:lnTo>
                <a:lnTo>
                  <a:pt x="354" y="254"/>
                </a:lnTo>
                <a:lnTo>
                  <a:pt x="361" y="254"/>
                </a:lnTo>
                <a:lnTo>
                  <a:pt x="366" y="256"/>
                </a:lnTo>
                <a:lnTo>
                  <a:pt x="370" y="256"/>
                </a:lnTo>
                <a:lnTo>
                  <a:pt x="373" y="256"/>
                </a:lnTo>
                <a:lnTo>
                  <a:pt x="375" y="254"/>
                </a:lnTo>
                <a:lnTo>
                  <a:pt x="377" y="251"/>
                </a:lnTo>
                <a:lnTo>
                  <a:pt x="377" y="248"/>
                </a:lnTo>
                <a:lnTo>
                  <a:pt x="375" y="246"/>
                </a:lnTo>
                <a:lnTo>
                  <a:pt x="373" y="242"/>
                </a:lnTo>
                <a:lnTo>
                  <a:pt x="368" y="241"/>
                </a:lnTo>
                <a:lnTo>
                  <a:pt x="359" y="235"/>
                </a:lnTo>
                <a:lnTo>
                  <a:pt x="346" y="229"/>
                </a:lnTo>
                <a:lnTo>
                  <a:pt x="328" y="218"/>
                </a:lnTo>
                <a:lnTo>
                  <a:pt x="328" y="205"/>
                </a:lnTo>
                <a:lnTo>
                  <a:pt x="328" y="201"/>
                </a:lnTo>
                <a:lnTo>
                  <a:pt x="327" y="198"/>
                </a:lnTo>
                <a:lnTo>
                  <a:pt x="323" y="196"/>
                </a:lnTo>
                <a:lnTo>
                  <a:pt x="320" y="196"/>
                </a:lnTo>
                <a:lnTo>
                  <a:pt x="316" y="196"/>
                </a:lnTo>
                <a:lnTo>
                  <a:pt x="313" y="198"/>
                </a:lnTo>
                <a:lnTo>
                  <a:pt x="311" y="201"/>
                </a:lnTo>
                <a:lnTo>
                  <a:pt x="311" y="205"/>
                </a:lnTo>
                <a:lnTo>
                  <a:pt x="311" y="208"/>
                </a:lnTo>
                <a:lnTo>
                  <a:pt x="268" y="186"/>
                </a:lnTo>
                <a:lnTo>
                  <a:pt x="268" y="170"/>
                </a:lnTo>
                <a:lnTo>
                  <a:pt x="268" y="167"/>
                </a:lnTo>
                <a:lnTo>
                  <a:pt x="267" y="163"/>
                </a:lnTo>
                <a:lnTo>
                  <a:pt x="263" y="162"/>
                </a:lnTo>
                <a:lnTo>
                  <a:pt x="260" y="162"/>
                </a:lnTo>
                <a:lnTo>
                  <a:pt x="256" y="162"/>
                </a:lnTo>
                <a:lnTo>
                  <a:pt x="253" y="163"/>
                </a:lnTo>
                <a:lnTo>
                  <a:pt x="251" y="167"/>
                </a:lnTo>
                <a:lnTo>
                  <a:pt x="249" y="170"/>
                </a:lnTo>
                <a:lnTo>
                  <a:pt x="249" y="175"/>
                </a:lnTo>
                <a:lnTo>
                  <a:pt x="242" y="172"/>
                </a:lnTo>
                <a:lnTo>
                  <a:pt x="236" y="168"/>
                </a:lnTo>
                <a:lnTo>
                  <a:pt x="230" y="165"/>
                </a:lnTo>
                <a:lnTo>
                  <a:pt x="230" y="131"/>
                </a:lnTo>
                <a:lnTo>
                  <a:pt x="229" y="101"/>
                </a:lnTo>
                <a:lnTo>
                  <a:pt x="225" y="77"/>
                </a:lnTo>
                <a:lnTo>
                  <a:pt x="220" y="58"/>
                </a:lnTo>
                <a:lnTo>
                  <a:pt x="212" y="50"/>
                </a:lnTo>
                <a:lnTo>
                  <a:pt x="212" y="50"/>
                </a:lnTo>
                <a:lnTo>
                  <a:pt x="208" y="48"/>
                </a:lnTo>
                <a:lnTo>
                  <a:pt x="206" y="48"/>
                </a:lnTo>
                <a:lnTo>
                  <a:pt x="205" y="48"/>
                </a:lnTo>
                <a:lnTo>
                  <a:pt x="205" y="48"/>
                </a:lnTo>
                <a:lnTo>
                  <a:pt x="205" y="48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7"/>
                </a:lnTo>
                <a:lnTo>
                  <a:pt x="318" y="36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07" y="205"/>
                </a:lnTo>
                <a:lnTo>
                  <a:pt x="404" y="246"/>
                </a:lnTo>
                <a:lnTo>
                  <a:pt x="392" y="285"/>
                </a:lnTo>
                <a:lnTo>
                  <a:pt x="373" y="320"/>
                </a:lnTo>
                <a:lnTo>
                  <a:pt x="349" y="351"/>
                </a:lnTo>
                <a:lnTo>
                  <a:pt x="318" y="375"/>
                </a:lnTo>
                <a:lnTo>
                  <a:pt x="284" y="394"/>
                </a:lnTo>
                <a:lnTo>
                  <a:pt x="246" y="406"/>
                </a:lnTo>
                <a:lnTo>
                  <a:pt x="205" y="409"/>
                </a:lnTo>
                <a:lnTo>
                  <a:pt x="163" y="406"/>
                </a:lnTo>
                <a:lnTo>
                  <a:pt x="124" y="394"/>
                </a:lnTo>
                <a:lnTo>
                  <a:pt x="90" y="375"/>
                </a:lnTo>
                <a:lnTo>
                  <a:pt x="59" y="351"/>
                </a:lnTo>
                <a:lnTo>
                  <a:pt x="35" y="320"/>
                </a:lnTo>
                <a:lnTo>
                  <a:pt x="16" y="285"/>
                </a:lnTo>
                <a:lnTo>
                  <a:pt x="4" y="246"/>
                </a:lnTo>
                <a:lnTo>
                  <a:pt x="0" y="205"/>
                </a:lnTo>
                <a:lnTo>
                  <a:pt x="4" y="163"/>
                </a:lnTo>
                <a:lnTo>
                  <a:pt x="16" y="125"/>
                </a:lnTo>
                <a:lnTo>
                  <a:pt x="35" y="91"/>
                </a:lnTo>
                <a:lnTo>
                  <a:pt x="59" y="60"/>
                </a:lnTo>
                <a:lnTo>
                  <a:pt x="90" y="36"/>
                </a:lnTo>
                <a:lnTo>
                  <a:pt x="124" y="17"/>
                </a:lnTo>
                <a:lnTo>
                  <a:pt x="163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56"/>
          <p:cNvSpPr>
            <a:spLocks/>
          </p:cNvSpPr>
          <p:nvPr/>
        </p:nvSpPr>
        <p:spPr bwMode="auto">
          <a:xfrm>
            <a:off x="9172018" y="3712822"/>
            <a:ext cx="92076" cy="46035"/>
          </a:xfrm>
          <a:custGeom>
            <a:avLst/>
            <a:gdLst>
              <a:gd name="T0" fmla="*/ 14 w 27"/>
              <a:gd name="T1" fmla="*/ 0 h 13"/>
              <a:gd name="T2" fmla="*/ 14 w 27"/>
              <a:gd name="T3" fmla="*/ 0 h 13"/>
              <a:gd name="T4" fmla="*/ 14 w 27"/>
              <a:gd name="T5" fmla="*/ 0 h 13"/>
              <a:gd name="T6" fmla="*/ 14 w 27"/>
              <a:gd name="T7" fmla="*/ 0 h 13"/>
              <a:gd name="T8" fmla="*/ 19 w 27"/>
              <a:gd name="T9" fmla="*/ 1 h 13"/>
              <a:gd name="T10" fmla="*/ 22 w 27"/>
              <a:gd name="T11" fmla="*/ 3 h 13"/>
              <a:gd name="T12" fmla="*/ 24 w 27"/>
              <a:gd name="T13" fmla="*/ 7 h 13"/>
              <a:gd name="T14" fmla="*/ 26 w 27"/>
              <a:gd name="T15" fmla="*/ 8 h 13"/>
              <a:gd name="T16" fmla="*/ 26 w 27"/>
              <a:gd name="T17" fmla="*/ 12 h 13"/>
              <a:gd name="T18" fmla="*/ 27 w 27"/>
              <a:gd name="T19" fmla="*/ 13 h 13"/>
              <a:gd name="T20" fmla="*/ 27 w 27"/>
              <a:gd name="T21" fmla="*/ 13 h 13"/>
              <a:gd name="T22" fmla="*/ 22 w 27"/>
              <a:gd name="T23" fmla="*/ 10 h 13"/>
              <a:gd name="T24" fmla="*/ 19 w 27"/>
              <a:gd name="T25" fmla="*/ 7 h 13"/>
              <a:gd name="T26" fmla="*/ 15 w 27"/>
              <a:gd name="T27" fmla="*/ 5 h 13"/>
              <a:gd name="T28" fmla="*/ 14 w 27"/>
              <a:gd name="T29" fmla="*/ 5 h 13"/>
              <a:gd name="T30" fmla="*/ 14 w 27"/>
              <a:gd name="T31" fmla="*/ 5 h 13"/>
              <a:gd name="T32" fmla="*/ 10 w 27"/>
              <a:gd name="T33" fmla="*/ 5 h 13"/>
              <a:gd name="T34" fmla="*/ 9 w 27"/>
              <a:gd name="T35" fmla="*/ 7 h 13"/>
              <a:gd name="T36" fmla="*/ 3 w 27"/>
              <a:gd name="T37" fmla="*/ 10 h 13"/>
              <a:gd name="T38" fmla="*/ 0 w 27"/>
              <a:gd name="T39" fmla="*/ 13 h 13"/>
              <a:gd name="T40" fmla="*/ 0 w 27"/>
              <a:gd name="T41" fmla="*/ 13 h 13"/>
              <a:gd name="T42" fmla="*/ 2 w 27"/>
              <a:gd name="T43" fmla="*/ 12 h 13"/>
              <a:gd name="T44" fmla="*/ 2 w 27"/>
              <a:gd name="T45" fmla="*/ 8 h 13"/>
              <a:gd name="T46" fmla="*/ 5 w 27"/>
              <a:gd name="T47" fmla="*/ 5 h 13"/>
              <a:gd name="T48" fmla="*/ 9 w 27"/>
              <a:gd name="T49" fmla="*/ 1 h 13"/>
              <a:gd name="T50" fmla="*/ 14 w 27"/>
              <a:gd name="T51" fmla="*/ 1 h 13"/>
              <a:gd name="T52" fmla="*/ 14 w 27"/>
              <a:gd name="T53" fmla="*/ 0 h 13"/>
              <a:gd name="T54" fmla="*/ 14 w 27"/>
              <a:gd name="T55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7" h="13">
                <a:moveTo>
                  <a:pt x="14" y="0"/>
                </a:move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9" y="1"/>
                </a:lnTo>
                <a:lnTo>
                  <a:pt x="22" y="3"/>
                </a:lnTo>
                <a:lnTo>
                  <a:pt x="24" y="7"/>
                </a:lnTo>
                <a:lnTo>
                  <a:pt x="26" y="8"/>
                </a:lnTo>
                <a:lnTo>
                  <a:pt x="26" y="12"/>
                </a:lnTo>
                <a:lnTo>
                  <a:pt x="27" y="13"/>
                </a:lnTo>
                <a:lnTo>
                  <a:pt x="27" y="13"/>
                </a:lnTo>
                <a:lnTo>
                  <a:pt x="22" y="10"/>
                </a:lnTo>
                <a:lnTo>
                  <a:pt x="19" y="7"/>
                </a:lnTo>
                <a:lnTo>
                  <a:pt x="15" y="5"/>
                </a:lnTo>
                <a:lnTo>
                  <a:pt x="14" y="5"/>
                </a:lnTo>
                <a:lnTo>
                  <a:pt x="14" y="5"/>
                </a:lnTo>
                <a:lnTo>
                  <a:pt x="10" y="5"/>
                </a:lnTo>
                <a:lnTo>
                  <a:pt x="9" y="7"/>
                </a:lnTo>
                <a:lnTo>
                  <a:pt x="3" y="10"/>
                </a:lnTo>
                <a:lnTo>
                  <a:pt x="0" y="13"/>
                </a:lnTo>
                <a:lnTo>
                  <a:pt x="0" y="13"/>
                </a:lnTo>
                <a:lnTo>
                  <a:pt x="2" y="12"/>
                </a:lnTo>
                <a:lnTo>
                  <a:pt x="2" y="8"/>
                </a:lnTo>
                <a:lnTo>
                  <a:pt x="5" y="5"/>
                </a:lnTo>
                <a:lnTo>
                  <a:pt x="9" y="1"/>
                </a:lnTo>
                <a:lnTo>
                  <a:pt x="14" y="1"/>
                </a:lnTo>
                <a:lnTo>
                  <a:pt x="14" y="0"/>
                </a:lnTo>
                <a:lnTo>
                  <a:pt x="1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164"/>
          <p:cNvSpPr>
            <a:spLocks noEditPoints="1"/>
          </p:cNvSpPr>
          <p:nvPr/>
        </p:nvSpPr>
        <p:spPr bwMode="auto">
          <a:xfrm>
            <a:off x="5456153" y="5172861"/>
            <a:ext cx="1348238" cy="1341657"/>
          </a:xfrm>
          <a:custGeom>
            <a:avLst/>
            <a:gdLst>
              <a:gd name="T0" fmla="*/ 81 w 409"/>
              <a:gd name="T1" fmla="*/ 81 h 409"/>
              <a:gd name="T2" fmla="*/ 81 w 409"/>
              <a:gd name="T3" fmla="*/ 328 h 409"/>
              <a:gd name="T4" fmla="*/ 328 w 409"/>
              <a:gd name="T5" fmla="*/ 328 h 409"/>
              <a:gd name="T6" fmla="*/ 328 w 409"/>
              <a:gd name="T7" fmla="*/ 81 h 409"/>
              <a:gd name="T8" fmla="*/ 81 w 409"/>
              <a:gd name="T9" fmla="*/ 81 h 409"/>
              <a:gd name="T10" fmla="*/ 204 w 409"/>
              <a:gd name="T11" fmla="*/ 0 h 409"/>
              <a:gd name="T12" fmla="*/ 246 w 409"/>
              <a:gd name="T13" fmla="*/ 5 h 409"/>
              <a:gd name="T14" fmla="*/ 284 w 409"/>
              <a:gd name="T15" fmla="*/ 17 h 409"/>
              <a:gd name="T16" fmla="*/ 320 w 409"/>
              <a:gd name="T17" fmla="*/ 36 h 409"/>
              <a:gd name="T18" fmla="*/ 349 w 409"/>
              <a:gd name="T19" fmla="*/ 60 h 409"/>
              <a:gd name="T20" fmla="*/ 375 w 409"/>
              <a:gd name="T21" fmla="*/ 91 h 409"/>
              <a:gd name="T22" fmla="*/ 394 w 409"/>
              <a:gd name="T23" fmla="*/ 126 h 409"/>
              <a:gd name="T24" fmla="*/ 406 w 409"/>
              <a:gd name="T25" fmla="*/ 163 h 409"/>
              <a:gd name="T26" fmla="*/ 409 w 409"/>
              <a:gd name="T27" fmla="*/ 205 h 409"/>
              <a:gd name="T28" fmla="*/ 406 w 409"/>
              <a:gd name="T29" fmla="*/ 246 h 409"/>
              <a:gd name="T30" fmla="*/ 394 w 409"/>
              <a:gd name="T31" fmla="*/ 284 h 409"/>
              <a:gd name="T32" fmla="*/ 375 w 409"/>
              <a:gd name="T33" fmla="*/ 320 h 409"/>
              <a:gd name="T34" fmla="*/ 349 w 409"/>
              <a:gd name="T35" fmla="*/ 349 h 409"/>
              <a:gd name="T36" fmla="*/ 320 w 409"/>
              <a:gd name="T37" fmla="*/ 375 h 409"/>
              <a:gd name="T38" fmla="*/ 284 w 409"/>
              <a:gd name="T39" fmla="*/ 394 h 409"/>
              <a:gd name="T40" fmla="*/ 246 w 409"/>
              <a:gd name="T41" fmla="*/ 406 h 409"/>
              <a:gd name="T42" fmla="*/ 204 w 409"/>
              <a:gd name="T43" fmla="*/ 409 h 409"/>
              <a:gd name="T44" fmla="*/ 163 w 409"/>
              <a:gd name="T45" fmla="*/ 406 h 409"/>
              <a:gd name="T46" fmla="*/ 125 w 409"/>
              <a:gd name="T47" fmla="*/ 394 h 409"/>
              <a:gd name="T48" fmla="*/ 89 w 409"/>
              <a:gd name="T49" fmla="*/ 375 h 409"/>
              <a:gd name="T50" fmla="*/ 60 w 409"/>
              <a:gd name="T51" fmla="*/ 349 h 409"/>
              <a:gd name="T52" fmla="*/ 34 w 409"/>
              <a:gd name="T53" fmla="*/ 320 h 409"/>
              <a:gd name="T54" fmla="*/ 15 w 409"/>
              <a:gd name="T55" fmla="*/ 284 h 409"/>
              <a:gd name="T56" fmla="*/ 3 w 409"/>
              <a:gd name="T57" fmla="*/ 246 h 409"/>
              <a:gd name="T58" fmla="*/ 0 w 409"/>
              <a:gd name="T59" fmla="*/ 205 h 409"/>
              <a:gd name="T60" fmla="*/ 3 w 409"/>
              <a:gd name="T61" fmla="*/ 163 h 409"/>
              <a:gd name="T62" fmla="*/ 15 w 409"/>
              <a:gd name="T63" fmla="*/ 126 h 409"/>
              <a:gd name="T64" fmla="*/ 34 w 409"/>
              <a:gd name="T65" fmla="*/ 91 h 409"/>
              <a:gd name="T66" fmla="*/ 60 w 409"/>
              <a:gd name="T67" fmla="*/ 60 h 409"/>
              <a:gd name="T68" fmla="*/ 89 w 409"/>
              <a:gd name="T69" fmla="*/ 36 h 409"/>
              <a:gd name="T70" fmla="*/ 125 w 409"/>
              <a:gd name="T71" fmla="*/ 17 h 409"/>
              <a:gd name="T72" fmla="*/ 163 w 409"/>
              <a:gd name="T73" fmla="*/ 5 h 409"/>
              <a:gd name="T74" fmla="*/ 204 w 409"/>
              <a:gd name="T7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09" h="409">
                <a:moveTo>
                  <a:pt x="81" y="81"/>
                </a:moveTo>
                <a:lnTo>
                  <a:pt x="81" y="328"/>
                </a:lnTo>
                <a:lnTo>
                  <a:pt x="328" y="328"/>
                </a:lnTo>
                <a:lnTo>
                  <a:pt x="328" y="81"/>
                </a:lnTo>
                <a:lnTo>
                  <a:pt x="81" y="81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4" y="17"/>
                </a:lnTo>
                <a:lnTo>
                  <a:pt x="320" y="36"/>
                </a:lnTo>
                <a:lnTo>
                  <a:pt x="349" y="60"/>
                </a:lnTo>
                <a:lnTo>
                  <a:pt x="375" y="91"/>
                </a:lnTo>
                <a:lnTo>
                  <a:pt x="394" y="126"/>
                </a:lnTo>
                <a:lnTo>
                  <a:pt x="406" y="163"/>
                </a:lnTo>
                <a:lnTo>
                  <a:pt x="409" y="205"/>
                </a:lnTo>
                <a:lnTo>
                  <a:pt x="406" y="246"/>
                </a:lnTo>
                <a:lnTo>
                  <a:pt x="394" y="284"/>
                </a:lnTo>
                <a:lnTo>
                  <a:pt x="375" y="320"/>
                </a:lnTo>
                <a:lnTo>
                  <a:pt x="349" y="349"/>
                </a:lnTo>
                <a:lnTo>
                  <a:pt x="320" y="375"/>
                </a:lnTo>
                <a:lnTo>
                  <a:pt x="284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20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3"/>
                </a:lnTo>
                <a:lnTo>
                  <a:pt x="15" y="126"/>
                </a:lnTo>
                <a:lnTo>
                  <a:pt x="34" y="91"/>
                </a:lnTo>
                <a:lnTo>
                  <a:pt x="60" y="60"/>
                </a:lnTo>
                <a:lnTo>
                  <a:pt x="89" y="36"/>
                </a:lnTo>
                <a:lnTo>
                  <a:pt x="125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165"/>
          <p:cNvSpPr>
            <a:spLocks noEditPoints="1"/>
          </p:cNvSpPr>
          <p:nvPr/>
        </p:nvSpPr>
        <p:spPr bwMode="auto">
          <a:xfrm>
            <a:off x="5778411" y="5481970"/>
            <a:ext cx="703714" cy="631368"/>
          </a:xfrm>
          <a:custGeom>
            <a:avLst/>
            <a:gdLst>
              <a:gd name="T0" fmla="*/ 139 w 213"/>
              <a:gd name="T1" fmla="*/ 24 h 192"/>
              <a:gd name="T2" fmla="*/ 115 w 213"/>
              <a:gd name="T3" fmla="*/ 75 h 192"/>
              <a:gd name="T4" fmla="*/ 89 w 213"/>
              <a:gd name="T5" fmla="*/ 134 h 192"/>
              <a:gd name="T6" fmla="*/ 79 w 213"/>
              <a:gd name="T7" fmla="*/ 110 h 192"/>
              <a:gd name="T8" fmla="*/ 65 w 213"/>
              <a:gd name="T9" fmla="*/ 80 h 192"/>
              <a:gd name="T10" fmla="*/ 48 w 213"/>
              <a:gd name="T11" fmla="*/ 110 h 192"/>
              <a:gd name="T12" fmla="*/ 14 w 213"/>
              <a:gd name="T13" fmla="*/ 170 h 192"/>
              <a:gd name="T14" fmla="*/ 194 w 213"/>
              <a:gd name="T15" fmla="*/ 170 h 192"/>
              <a:gd name="T16" fmla="*/ 161 w 213"/>
              <a:gd name="T17" fmla="*/ 86 h 192"/>
              <a:gd name="T18" fmla="*/ 139 w 213"/>
              <a:gd name="T19" fmla="*/ 24 h 192"/>
              <a:gd name="T20" fmla="*/ 53 w 213"/>
              <a:gd name="T21" fmla="*/ 15 h 192"/>
              <a:gd name="T22" fmla="*/ 39 w 213"/>
              <a:gd name="T23" fmla="*/ 20 h 192"/>
              <a:gd name="T24" fmla="*/ 29 w 213"/>
              <a:gd name="T25" fmla="*/ 31 h 192"/>
              <a:gd name="T26" fmla="*/ 24 w 213"/>
              <a:gd name="T27" fmla="*/ 44 h 192"/>
              <a:gd name="T28" fmla="*/ 29 w 213"/>
              <a:gd name="T29" fmla="*/ 58 h 192"/>
              <a:gd name="T30" fmla="*/ 39 w 213"/>
              <a:gd name="T31" fmla="*/ 68 h 192"/>
              <a:gd name="T32" fmla="*/ 53 w 213"/>
              <a:gd name="T33" fmla="*/ 72 h 192"/>
              <a:gd name="T34" fmla="*/ 67 w 213"/>
              <a:gd name="T35" fmla="*/ 68 h 192"/>
              <a:gd name="T36" fmla="*/ 77 w 213"/>
              <a:gd name="T37" fmla="*/ 58 h 192"/>
              <a:gd name="T38" fmla="*/ 82 w 213"/>
              <a:gd name="T39" fmla="*/ 44 h 192"/>
              <a:gd name="T40" fmla="*/ 77 w 213"/>
              <a:gd name="T41" fmla="*/ 31 h 192"/>
              <a:gd name="T42" fmla="*/ 67 w 213"/>
              <a:gd name="T43" fmla="*/ 20 h 192"/>
              <a:gd name="T44" fmla="*/ 53 w 213"/>
              <a:gd name="T45" fmla="*/ 15 h 192"/>
              <a:gd name="T46" fmla="*/ 0 w 213"/>
              <a:gd name="T47" fmla="*/ 0 h 192"/>
              <a:gd name="T48" fmla="*/ 213 w 213"/>
              <a:gd name="T49" fmla="*/ 0 h 192"/>
              <a:gd name="T50" fmla="*/ 213 w 213"/>
              <a:gd name="T51" fmla="*/ 192 h 192"/>
              <a:gd name="T52" fmla="*/ 0 w 213"/>
              <a:gd name="T53" fmla="*/ 192 h 192"/>
              <a:gd name="T54" fmla="*/ 0 w 213"/>
              <a:gd name="T55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13" h="192">
                <a:moveTo>
                  <a:pt x="139" y="24"/>
                </a:moveTo>
                <a:lnTo>
                  <a:pt x="115" y="75"/>
                </a:lnTo>
                <a:lnTo>
                  <a:pt x="89" y="134"/>
                </a:lnTo>
                <a:lnTo>
                  <a:pt x="79" y="110"/>
                </a:lnTo>
                <a:lnTo>
                  <a:pt x="65" y="80"/>
                </a:lnTo>
                <a:lnTo>
                  <a:pt x="48" y="110"/>
                </a:lnTo>
                <a:lnTo>
                  <a:pt x="14" y="170"/>
                </a:lnTo>
                <a:lnTo>
                  <a:pt x="194" y="170"/>
                </a:lnTo>
                <a:lnTo>
                  <a:pt x="161" y="86"/>
                </a:lnTo>
                <a:lnTo>
                  <a:pt x="139" y="24"/>
                </a:lnTo>
                <a:close/>
                <a:moveTo>
                  <a:pt x="53" y="15"/>
                </a:moveTo>
                <a:lnTo>
                  <a:pt x="39" y="20"/>
                </a:lnTo>
                <a:lnTo>
                  <a:pt x="29" y="31"/>
                </a:lnTo>
                <a:lnTo>
                  <a:pt x="24" y="44"/>
                </a:lnTo>
                <a:lnTo>
                  <a:pt x="29" y="58"/>
                </a:lnTo>
                <a:lnTo>
                  <a:pt x="39" y="68"/>
                </a:lnTo>
                <a:lnTo>
                  <a:pt x="53" y="72"/>
                </a:lnTo>
                <a:lnTo>
                  <a:pt x="67" y="68"/>
                </a:lnTo>
                <a:lnTo>
                  <a:pt x="77" y="58"/>
                </a:lnTo>
                <a:lnTo>
                  <a:pt x="82" y="44"/>
                </a:lnTo>
                <a:lnTo>
                  <a:pt x="77" y="31"/>
                </a:lnTo>
                <a:lnTo>
                  <a:pt x="67" y="20"/>
                </a:lnTo>
                <a:lnTo>
                  <a:pt x="53" y="15"/>
                </a:lnTo>
                <a:close/>
                <a:moveTo>
                  <a:pt x="0" y="0"/>
                </a:moveTo>
                <a:lnTo>
                  <a:pt x="213" y="0"/>
                </a:lnTo>
                <a:lnTo>
                  <a:pt x="213" y="192"/>
                </a:lnTo>
                <a:lnTo>
                  <a:pt x="0" y="192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166"/>
          <p:cNvSpPr>
            <a:spLocks noEditPoints="1"/>
          </p:cNvSpPr>
          <p:nvPr/>
        </p:nvSpPr>
        <p:spPr bwMode="auto">
          <a:xfrm>
            <a:off x="8652456" y="5015020"/>
            <a:ext cx="1341660" cy="1335079"/>
          </a:xfrm>
          <a:custGeom>
            <a:avLst/>
            <a:gdLst>
              <a:gd name="T0" fmla="*/ 158 w 409"/>
              <a:gd name="T1" fmla="*/ 112 h 407"/>
              <a:gd name="T2" fmla="*/ 138 w 409"/>
              <a:gd name="T3" fmla="*/ 120 h 407"/>
              <a:gd name="T4" fmla="*/ 114 w 409"/>
              <a:gd name="T5" fmla="*/ 151 h 407"/>
              <a:gd name="T6" fmla="*/ 110 w 409"/>
              <a:gd name="T7" fmla="*/ 162 h 407"/>
              <a:gd name="T8" fmla="*/ 105 w 409"/>
              <a:gd name="T9" fmla="*/ 163 h 407"/>
              <a:gd name="T10" fmla="*/ 98 w 409"/>
              <a:gd name="T11" fmla="*/ 165 h 407"/>
              <a:gd name="T12" fmla="*/ 71 w 409"/>
              <a:gd name="T13" fmla="*/ 193 h 407"/>
              <a:gd name="T14" fmla="*/ 60 w 409"/>
              <a:gd name="T15" fmla="*/ 222 h 407"/>
              <a:gd name="T16" fmla="*/ 64 w 409"/>
              <a:gd name="T17" fmla="*/ 256 h 407"/>
              <a:gd name="T18" fmla="*/ 95 w 409"/>
              <a:gd name="T19" fmla="*/ 291 h 407"/>
              <a:gd name="T20" fmla="*/ 124 w 409"/>
              <a:gd name="T21" fmla="*/ 297 h 407"/>
              <a:gd name="T22" fmla="*/ 301 w 409"/>
              <a:gd name="T23" fmla="*/ 296 h 407"/>
              <a:gd name="T24" fmla="*/ 323 w 409"/>
              <a:gd name="T25" fmla="*/ 284 h 407"/>
              <a:gd name="T26" fmla="*/ 335 w 409"/>
              <a:gd name="T27" fmla="*/ 273 h 407"/>
              <a:gd name="T28" fmla="*/ 351 w 409"/>
              <a:gd name="T29" fmla="*/ 232 h 407"/>
              <a:gd name="T30" fmla="*/ 349 w 409"/>
              <a:gd name="T31" fmla="*/ 217 h 407"/>
              <a:gd name="T32" fmla="*/ 340 w 409"/>
              <a:gd name="T33" fmla="*/ 199 h 407"/>
              <a:gd name="T34" fmla="*/ 323 w 409"/>
              <a:gd name="T35" fmla="*/ 182 h 407"/>
              <a:gd name="T36" fmla="*/ 303 w 409"/>
              <a:gd name="T37" fmla="*/ 174 h 407"/>
              <a:gd name="T38" fmla="*/ 297 w 409"/>
              <a:gd name="T39" fmla="*/ 174 h 407"/>
              <a:gd name="T40" fmla="*/ 294 w 409"/>
              <a:gd name="T41" fmla="*/ 167 h 407"/>
              <a:gd name="T42" fmla="*/ 289 w 409"/>
              <a:gd name="T43" fmla="*/ 155 h 407"/>
              <a:gd name="T44" fmla="*/ 279 w 409"/>
              <a:gd name="T45" fmla="*/ 143 h 407"/>
              <a:gd name="T46" fmla="*/ 254 w 409"/>
              <a:gd name="T47" fmla="*/ 132 h 407"/>
              <a:gd name="T48" fmla="*/ 244 w 409"/>
              <a:gd name="T49" fmla="*/ 131 h 407"/>
              <a:gd name="T50" fmla="*/ 234 w 409"/>
              <a:gd name="T51" fmla="*/ 134 h 407"/>
              <a:gd name="T52" fmla="*/ 224 w 409"/>
              <a:gd name="T53" fmla="*/ 134 h 407"/>
              <a:gd name="T54" fmla="*/ 220 w 409"/>
              <a:gd name="T55" fmla="*/ 131 h 407"/>
              <a:gd name="T56" fmla="*/ 189 w 409"/>
              <a:gd name="T57" fmla="*/ 112 h 407"/>
              <a:gd name="T58" fmla="*/ 172 w 409"/>
              <a:gd name="T59" fmla="*/ 110 h 407"/>
              <a:gd name="T60" fmla="*/ 246 w 409"/>
              <a:gd name="T61" fmla="*/ 3 h 407"/>
              <a:gd name="T62" fmla="*/ 318 w 409"/>
              <a:gd name="T63" fmla="*/ 34 h 407"/>
              <a:gd name="T64" fmla="*/ 375 w 409"/>
              <a:gd name="T65" fmla="*/ 89 h 407"/>
              <a:gd name="T66" fmla="*/ 404 w 409"/>
              <a:gd name="T67" fmla="*/ 163 h 407"/>
              <a:gd name="T68" fmla="*/ 404 w 409"/>
              <a:gd name="T69" fmla="*/ 244 h 407"/>
              <a:gd name="T70" fmla="*/ 375 w 409"/>
              <a:gd name="T71" fmla="*/ 318 h 407"/>
              <a:gd name="T72" fmla="*/ 318 w 409"/>
              <a:gd name="T73" fmla="*/ 373 h 407"/>
              <a:gd name="T74" fmla="*/ 246 w 409"/>
              <a:gd name="T75" fmla="*/ 404 h 407"/>
              <a:gd name="T76" fmla="*/ 163 w 409"/>
              <a:gd name="T77" fmla="*/ 404 h 407"/>
              <a:gd name="T78" fmla="*/ 89 w 409"/>
              <a:gd name="T79" fmla="*/ 373 h 407"/>
              <a:gd name="T80" fmla="*/ 34 w 409"/>
              <a:gd name="T81" fmla="*/ 318 h 407"/>
              <a:gd name="T82" fmla="*/ 4 w 409"/>
              <a:gd name="T83" fmla="*/ 244 h 407"/>
              <a:gd name="T84" fmla="*/ 4 w 409"/>
              <a:gd name="T85" fmla="*/ 163 h 407"/>
              <a:gd name="T86" fmla="*/ 34 w 409"/>
              <a:gd name="T87" fmla="*/ 89 h 407"/>
              <a:gd name="T88" fmla="*/ 89 w 409"/>
              <a:gd name="T89" fmla="*/ 34 h 407"/>
              <a:gd name="T90" fmla="*/ 163 w 409"/>
              <a:gd name="T91" fmla="*/ 3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09" h="407">
                <a:moveTo>
                  <a:pt x="172" y="110"/>
                </a:moveTo>
                <a:lnTo>
                  <a:pt x="158" y="112"/>
                </a:lnTo>
                <a:lnTo>
                  <a:pt x="155" y="113"/>
                </a:lnTo>
                <a:lnTo>
                  <a:pt x="138" y="120"/>
                </a:lnTo>
                <a:lnTo>
                  <a:pt x="122" y="134"/>
                </a:lnTo>
                <a:lnTo>
                  <a:pt x="114" y="151"/>
                </a:lnTo>
                <a:lnTo>
                  <a:pt x="112" y="158"/>
                </a:lnTo>
                <a:lnTo>
                  <a:pt x="110" y="162"/>
                </a:lnTo>
                <a:lnTo>
                  <a:pt x="107" y="163"/>
                </a:lnTo>
                <a:lnTo>
                  <a:pt x="105" y="163"/>
                </a:lnTo>
                <a:lnTo>
                  <a:pt x="101" y="165"/>
                </a:lnTo>
                <a:lnTo>
                  <a:pt x="98" y="165"/>
                </a:lnTo>
                <a:lnTo>
                  <a:pt x="83" y="177"/>
                </a:lnTo>
                <a:lnTo>
                  <a:pt x="71" y="193"/>
                </a:lnTo>
                <a:lnTo>
                  <a:pt x="62" y="211"/>
                </a:lnTo>
                <a:lnTo>
                  <a:pt x="60" y="222"/>
                </a:lnTo>
                <a:lnTo>
                  <a:pt x="59" y="232"/>
                </a:lnTo>
                <a:lnTo>
                  <a:pt x="64" y="256"/>
                </a:lnTo>
                <a:lnTo>
                  <a:pt x="76" y="277"/>
                </a:lnTo>
                <a:lnTo>
                  <a:pt x="95" y="291"/>
                </a:lnTo>
                <a:lnTo>
                  <a:pt x="108" y="296"/>
                </a:lnTo>
                <a:lnTo>
                  <a:pt x="124" y="297"/>
                </a:lnTo>
                <a:lnTo>
                  <a:pt x="285" y="297"/>
                </a:lnTo>
                <a:lnTo>
                  <a:pt x="301" y="296"/>
                </a:lnTo>
                <a:lnTo>
                  <a:pt x="316" y="289"/>
                </a:lnTo>
                <a:lnTo>
                  <a:pt x="323" y="284"/>
                </a:lnTo>
                <a:lnTo>
                  <a:pt x="330" y="278"/>
                </a:lnTo>
                <a:lnTo>
                  <a:pt x="335" y="273"/>
                </a:lnTo>
                <a:lnTo>
                  <a:pt x="347" y="254"/>
                </a:lnTo>
                <a:lnTo>
                  <a:pt x="351" y="232"/>
                </a:lnTo>
                <a:lnTo>
                  <a:pt x="349" y="223"/>
                </a:lnTo>
                <a:lnTo>
                  <a:pt x="349" y="217"/>
                </a:lnTo>
                <a:lnTo>
                  <a:pt x="346" y="208"/>
                </a:lnTo>
                <a:lnTo>
                  <a:pt x="340" y="199"/>
                </a:lnTo>
                <a:lnTo>
                  <a:pt x="335" y="191"/>
                </a:lnTo>
                <a:lnTo>
                  <a:pt x="323" y="182"/>
                </a:lnTo>
                <a:lnTo>
                  <a:pt x="311" y="177"/>
                </a:lnTo>
                <a:lnTo>
                  <a:pt x="303" y="174"/>
                </a:lnTo>
                <a:lnTo>
                  <a:pt x="297" y="174"/>
                </a:lnTo>
                <a:lnTo>
                  <a:pt x="297" y="174"/>
                </a:lnTo>
                <a:lnTo>
                  <a:pt x="296" y="174"/>
                </a:lnTo>
                <a:lnTo>
                  <a:pt x="294" y="167"/>
                </a:lnTo>
                <a:lnTo>
                  <a:pt x="292" y="162"/>
                </a:lnTo>
                <a:lnTo>
                  <a:pt x="289" y="155"/>
                </a:lnTo>
                <a:lnTo>
                  <a:pt x="287" y="151"/>
                </a:lnTo>
                <a:lnTo>
                  <a:pt x="279" y="143"/>
                </a:lnTo>
                <a:lnTo>
                  <a:pt x="266" y="136"/>
                </a:lnTo>
                <a:lnTo>
                  <a:pt x="254" y="132"/>
                </a:lnTo>
                <a:lnTo>
                  <a:pt x="249" y="131"/>
                </a:lnTo>
                <a:lnTo>
                  <a:pt x="244" y="131"/>
                </a:lnTo>
                <a:lnTo>
                  <a:pt x="239" y="132"/>
                </a:lnTo>
                <a:lnTo>
                  <a:pt x="234" y="134"/>
                </a:lnTo>
                <a:lnTo>
                  <a:pt x="227" y="138"/>
                </a:lnTo>
                <a:lnTo>
                  <a:pt x="224" y="134"/>
                </a:lnTo>
                <a:lnTo>
                  <a:pt x="222" y="132"/>
                </a:lnTo>
                <a:lnTo>
                  <a:pt x="220" y="131"/>
                </a:lnTo>
                <a:lnTo>
                  <a:pt x="206" y="119"/>
                </a:lnTo>
                <a:lnTo>
                  <a:pt x="189" y="112"/>
                </a:lnTo>
                <a:lnTo>
                  <a:pt x="181" y="110"/>
                </a:lnTo>
                <a:lnTo>
                  <a:pt x="172" y="110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6"/>
                </a:lnTo>
                <a:lnTo>
                  <a:pt x="318" y="34"/>
                </a:lnTo>
                <a:lnTo>
                  <a:pt x="349" y="58"/>
                </a:lnTo>
                <a:lnTo>
                  <a:pt x="375" y="89"/>
                </a:lnTo>
                <a:lnTo>
                  <a:pt x="394" y="124"/>
                </a:lnTo>
                <a:lnTo>
                  <a:pt x="404" y="163"/>
                </a:lnTo>
                <a:lnTo>
                  <a:pt x="409" y="205"/>
                </a:lnTo>
                <a:lnTo>
                  <a:pt x="404" y="244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7"/>
                </a:lnTo>
                <a:lnTo>
                  <a:pt x="163" y="404"/>
                </a:lnTo>
                <a:lnTo>
                  <a:pt x="126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6" y="284"/>
                </a:lnTo>
                <a:lnTo>
                  <a:pt x="4" y="244"/>
                </a:lnTo>
                <a:lnTo>
                  <a:pt x="0" y="205"/>
                </a:lnTo>
                <a:lnTo>
                  <a:pt x="4" y="163"/>
                </a:lnTo>
                <a:lnTo>
                  <a:pt x="16" y="124"/>
                </a:lnTo>
                <a:lnTo>
                  <a:pt x="34" y="89"/>
                </a:lnTo>
                <a:lnTo>
                  <a:pt x="60" y="58"/>
                </a:lnTo>
                <a:lnTo>
                  <a:pt x="89" y="34"/>
                </a:lnTo>
                <a:lnTo>
                  <a:pt x="126" y="16"/>
                </a:lnTo>
                <a:lnTo>
                  <a:pt x="163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174"/>
          <p:cNvSpPr>
            <a:spLocks/>
          </p:cNvSpPr>
          <p:nvPr/>
        </p:nvSpPr>
        <p:spPr bwMode="auto">
          <a:xfrm>
            <a:off x="7251607" y="6231722"/>
            <a:ext cx="72347" cy="65768"/>
          </a:xfrm>
          <a:custGeom>
            <a:avLst/>
            <a:gdLst>
              <a:gd name="T0" fmla="*/ 0 w 22"/>
              <a:gd name="T1" fmla="*/ 0 h 21"/>
              <a:gd name="T2" fmla="*/ 0 w 22"/>
              <a:gd name="T3" fmla="*/ 0 h 21"/>
              <a:gd name="T4" fmla="*/ 1 w 22"/>
              <a:gd name="T5" fmla="*/ 2 h 21"/>
              <a:gd name="T6" fmla="*/ 3 w 22"/>
              <a:gd name="T7" fmla="*/ 5 h 21"/>
              <a:gd name="T8" fmla="*/ 5 w 22"/>
              <a:gd name="T9" fmla="*/ 9 h 21"/>
              <a:gd name="T10" fmla="*/ 8 w 22"/>
              <a:gd name="T11" fmla="*/ 12 h 21"/>
              <a:gd name="T12" fmla="*/ 12 w 22"/>
              <a:gd name="T13" fmla="*/ 16 h 21"/>
              <a:gd name="T14" fmla="*/ 15 w 22"/>
              <a:gd name="T15" fmla="*/ 17 h 21"/>
              <a:gd name="T16" fmla="*/ 18 w 22"/>
              <a:gd name="T17" fmla="*/ 19 h 21"/>
              <a:gd name="T18" fmla="*/ 20 w 22"/>
              <a:gd name="T19" fmla="*/ 21 h 21"/>
              <a:gd name="T20" fmla="*/ 22 w 22"/>
              <a:gd name="T21" fmla="*/ 21 h 21"/>
              <a:gd name="T22" fmla="*/ 15 w 22"/>
              <a:gd name="T23" fmla="*/ 21 h 21"/>
              <a:gd name="T24" fmla="*/ 8 w 22"/>
              <a:gd name="T25" fmla="*/ 17 h 21"/>
              <a:gd name="T26" fmla="*/ 3 w 22"/>
              <a:gd name="T27" fmla="*/ 12 h 21"/>
              <a:gd name="T28" fmla="*/ 1 w 22"/>
              <a:gd name="T29" fmla="*/ 7 h 21"/>
              <a:gd name="T30" fmla="*/ 0 w 22"/>
              <a:gd name="T31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2" h="21">
                <a:moveTo>
                  <a:pt x="0" y="0"/>
                </a:moveTo>
                <a:lnTo>
                  <a:pt x="0" y="0"/>
                </a:lnTo>
                <a:lnTo>
                  <a:pt x="1" y="2"/>
                </a:lnTo>
                <a:lnTo>
                  <a:pt x="3" y="5"/>
                </a:lnTo>
                <a:lnTo>
                  <a:pt x="5" y="9"/>
                </a:lnTo>
                <a:lnTo>
                  <a:pt x="8" y="12"/>
                </a:lnTo>
                <a:lnTo>
                  <a:pt x="12" y="16"/>
                </a:lnTo>
                <a:lnTo>
                  <a:pt x="15" y="17"/>
                </a:lnTo>
                <a:lnTo>
                  <a:pt x="18" y="19"/>
                </a:lnTo>
                <a:lnTo>
                  <a:pt x="20" y="21"/>
                </a:lnTo>
                <a:lnTo>
                  <a:pt x="22" y="21"/>
                </a:lnTo>
                <a:lnTo>
                  <a:pt x="15" y="21"/>
                </a:lnTo>
                <a:lnTo>
                  <a:pt x="8" y="17"/>
                </a:lnTo>
                <a:lnTo>
                  <a:pt x="3" y="12"/>
                </a:lnTo>
                <a:lnTo>
                  <a:pt x="1" y="7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175"/>
          <p:cNvSpPr>
            <a:spLocks noEditPoints="1"/>
          </p:cNvSpPr>
          <p:nvPr/>
        </p:nvSpPr>
        <p:spPr bwMode="auto">
          <a:xfrm>
            <a:off x="7001689" y="5172861"/>
            <a:ext cx="1341660" cy="1341657"/>
          </a:xfrm>
          <a:custGeom>
            <a:avLst/>
            <a:gdLst>
              <a:gd name="T0" fmla="*/ 150 w 409"/>
              <a:gd name="T1" fmla="*/ 65 h 409"/>
              <a:gd name="T2" fmla="*/ 126 w 409"/>
              <a:gd name="T3" fmla="*/ 62 h 409"/>
              <a:gd name="T4" fmla="*/ 114 w 409"/>
              <a:gd name="T5" fmla="*/ 76 h 409"/>
              <a:gd name="T6" fmla="*/ 136 w 409"/>
              <a:gd name="T7" fmla="*/ 86 h 409"/>
              <a:gd name="T8" fmla="*/ 157 w 409"/>
              <a:gd name="T9" fmla="*/ 91 h 409"/>
              <a:gd name="T10" fmla="*/ 151 w 409"/>
              <a:gd name="T11" fmla="*/ 117 h 409"/>
              <a:gd name="T12" fmla="*/ 146 w 409"/>
              <a:gd name="T13" fmla="*/ 139 h 409"/>
              <a:gd name="T14" fmla="*/ 143 w 409"/>
              <a:gd name="T15" fmla="*/ 157 h 409"/>
              <a:gd name="T16" fmla="*/ 143 w 409"/>
              <a:gd name="T17" fmla="*/ 174 h 409"/>
              <a:gd name="T18" fmla="*/ 122 w 409"/>
              <a:gd name="T19" fmla="*/ 188 h 409"/>
              <a:gd name="T20" fmla="*/ 83 w 409"/>
              <a:gd name="T21" fmla="*/ 237 h 409"/>
              <a:gd name="T22" fmla="*/ 83 w 409"/>
              <a:gd name="T23" fmla="*/ 263 h 409"/>
              <a:gd name="T24" fmla="*/ 79 w 409"/>
              <a:gd name="T25" fmla="*/ 298 h 409"/>
              <a:gd name="T26" fmla="*/ 71 w 409"/>
              <a:gd name="T27" fmla="*/ 325 h 409"/>
              <a:gd name="T28" fmla="*/ 84 w 409"/>
              <a:gd name="T29" fmla="*/ 346 h 409"/>
              <a:gd name="T30" fmla="*/ 110 w 409"/>
              <a:gd name="T31" fmla="*/ 349 h 409"/>
              <a:gd name="T32" fmla="*/ 127 w 409"/>
              <a:gd name="T33" fmla="*/ 330 h 409"/>
              <a:gd name="T34" fmla="*/ 122 w 409"/>
              <a:gd name="T35" fmla="*/ 303 h 409"/>
              <a:gd name="T36" fmla="*/ 110 w 409"/>
              <a:gd name="T37" fmla="*/ 263 h 409"/>
              <a:gd name="T38" fmla="*/ 122 w 409"/>
              <a:gd name="T39" fmla="*/ 244 h 409"/>
              <a:gd name="T40" fmla="*/ 114 w 409"/>
              <a:gd name="T41" fmla="*/ 236 h 409"/>
              <a:gd name="T42" fmla="*/ 121 w 409"/>
              <a:gd name="T43" fmla="*/ 224 h 409"/>
              <a:gd name="T44" fmla="*/ 157 w 409"/>
              <a:gd name="T45" fmla="*/ 222 h 409"/>
              <a:gd name="T46" fmla="*/ 239 w 409"/>
              <a:gd name="T47" fmla="*/ 222 h 409"/>
              <a:gd name="T48" fmla="*/ 249 w 409"/>
              <a:gd name="T49" fmla="*/ 232 h 409"/>
              <a:gd name="T50" fmla="*/ 294 w 409"/>
              <a:gd name="T51" fmla="*/ 236 h 409"/>
              <a:gd name="T52" fmla="*/ 316 w 409"/>
              <a:gd name="T53" fmla="*/ 251 h 409"/>
              <a:gd name="T54" fmla="*/ 327 w 409"/>
              <a:gd name="T55" fmla="*/ 260 h 409"/>
              <a:gd name="T56" fmla="*/ 337 w 409"/>
              <a:gd name="T57" fmla="*/ 224 h 409"/>
              <a:gd name="T58" fmla="*/ 330 w 409"/>
              <a:gd name="T59" fmla="*/ 148 h 409"/>
              <a:gd name="T60" fmla="*/ 315 w 409"/>
              <a:gd name="T61" fmla="*/ 163 h 409"/>
              <a:gd name="T62" fmla="*/ 258 w 409"/>
              <a:gd name="T63" fmla="*/ 174 h 409"/>
              <a:gd name="T64" fmla="*/ 244 w 409"/>
              <a:gd name="T65" fmla="*/ 184 h 409"/>
              <a:gd name="T66" fmla="*/ 210 w 409"/>
              <a:gd name="T67" fmla="*/ 186 h 409"/>
              <a:gd name="T68" fmla="*/ 193 w 409"/>
              <a:gd name="T69" fmla="*/ 169 h 409"/>
              <a:gd name="T70" fmla="*/ 193 w 409"/>
              <a:gd name="T71" fmla="*/ 153 h 409"/>
              <a:gd name="T72" fmla="*/ 188 w 409"/>
              <a:gd name="T73" fmla="*/ 134 h 409"/>
              <a:gd name="T74" fmla="*/ 182 w 409"/>
              <a:gd name="T75" fmla="*/ 119 h 409"/>
              <a:gd name="T76" fmla="*/ 177 w 409"/>
              <a:gd name="T77" fmla="*/ 103 h 409"/>
              <a:gd name="T78" fmla="*/ 181 w 409"/>
              <a:gd name="T79" fmla="*/ 83 h 409"/>
              <a:gd name="T80" fmla="*/ 198 w 409"/>
              <a:gd name="T81" fmla="*/ 86 h 409"/>
              <a:gd name="T82" fmla="*/ 217 w 409"/>
              <a:gd name="T83" fmla="*/ 78 h 409"/>
              <a:gd name="T84" fmla="*/ 212 w 409"/>
              <a:gd name="T85" fmla="*/ 60 h 409"/>
              <a:gd name="T86" fmla="*/ 189 w 409"/>
              <a:gd name="T87" fmla="*/ 65 h 409"/>
              <a:gd name="T88" fmla="*/ 170 w 409"/>
              <a:gd name="T89" fmla="*/ 62 h 409"/>
              <a:gd name="T90" fmla="*/ 284 w 409"/>
              <a:gd name="T91" fmla="*/ 17 h 409"/>
              <a:gd name="T92" fmla="*/ 394 w 409"/>
              <a:gd name="T93" fmla="*/ 126 h 409"/>
              <a:gd name="T94" fmla="*/ 394 w 409"/>
              <a:gd name="T95" fmla="*/ 285 h 409"/>
              <a:gd name="T96" fmla="*/ 284 w 409"/>
              <a:gd name="T97" fmla="*/ 394 h 409"/>
              <a:gd name="T98" fmla="*/ 126 w 409"/>
              <a:gd name="T99" fmla="*/ 394 h 409"/>
              <a:gd name="T100" fmla="*/ 16 w 409"/>
              <a:gd name="T101" fmla="*/ 285 h 409"/>
              <a:gd name="T102" fmla="*/ 16 w 409"/>
              <a:gd name="T103" fmla="*/ 126 h 409"/>
              <a:gd name="T104" fmla="*/ 126 w 409"/>
              <a:gd name="T105" fmla="*/ 17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09" h="409">
                <a:moveTo>
                  <a:pt x="167" y="60"/>
                </a:moveTo>
                <a:lnTo>
                  <a:pt x="160" y="60"/>
                </a:lnTo>
                <a:lnTo>
                  <a:pt x="155" y="64"/>
                </a:lnTo>
                <a:lnTo>
                  <a:pt x="150" y="65"/>
                </a:lnTo>
                <a:lnTo>
                  <a:pt x="143" y="67"/>
                </a:lnTo>
                <a:lnTo>
                  <a:pt x="138" y="65"/>
                </a:lnTo>
                <a:lnTo>
                  <a:pt x="131" y="64"/>
                </a:lnTo>
                <a:lnTo>
                  <a:pt x="126" y="62"/>
                </a:lnTo>
                <a:lnTo>
                  <a:pt x="119" y="62"/>
                </a:lnTo>
                <a:lnTo>
                  <a:pt x="115" y="65"/>
                </a:lnTo>
                <a:lnTo>
                  <a:pt x="114" y="71"/>
                </a:lnTo>
                <a:lnTo>
                  <a:pt x="114" y="76"/>
                </a:lnTo>
                <a:lnTo>
                  <a:pt x="115" y="79"/>
                </a:lnTo>
                <a:lnTo>
                  <a:pt x="117" y="83"/>
                </a:lnTo>
                <a:lnTo>
                  <a:pt x="122" y="86"/>
                </a:lnTo>
                <a:lnTo>
                  <a:pt x="136" y="86"/>
                </a:lnTo>
                <a:lnTo>
                  <a:pt x="150" y="81"/>
                </a:lnTo>
                <a:lnTo>
                  <a:pt x="153" y="84"/>
                </a:lnTo>
                <a:lnTo>
                  <a:pt x="155" y="86"/>
                </a:lnTo>
                <a:lnTo>
                  <a:pt x="157" y="91"/>
                </a:lnTo>
                <a:lnTo>
                  <a:pt x="157" y="103"/>
                </a:lnTo>
                <a:lnTo>
                  <a:pt x="157" y="115"/>
                </a:lnTo>
                <a:lnTo>
                  <a:pt x="157" y="115"/>
                </a:lnTo>
                <a:lnTo>
                  <a:pt x="151" y="117"/>
                </a:lnTo>
                <a:lnTo>
                  <a:pt x="148" y="120"/>
                </a:lnTo>
                <a:lnTo>
                  <a:pt x="146" y="126"/>
                </a:lnTo>
                <a:lnTo>
                  <a:pt x="146" y="133"/>
                </a:lnTo>
                <a:lnTo>
                  <a:pt x="146" y="139"/>
                </a:lnTo>
                <a:lnTo>
                  <a:pt x="146" y="145"/>
                </a:lnTo>
                <a:lnTo>
                  <a:pt x="145" y="148"/>
                </a:lnTo>
                <a:lnTo>
                  <a:pt x="141" y="153"/>
                </a:lnTo>
                <a:lnTo>
                  <a:pt x="143" y="157"/>
                </a:lnTo>
                <a:lnTo>
                  <a:pt x="143" y="162"/>
                </a:lnTo>
                <a:lnTo>
                  <a:pt x="145" y="167"/>
                </a:lnTo>
                <a:lnTo>
                  <a:pt x="143" y="170"/>
                </a:lnTo>
                <a:lnTo>
                  <a:pt x="143" y="174"/>
                </a:lnTo>
                <a:lnTo>
                  <a:pt x="143" y="177"/>
                </a:lnTo>
                <a:lnTo>
                  <a:pt x="141" y="181"/>
                </a:lnTo>
                <a:lnTo>
                  <a:pt x="138" y="182"/>
                </a:lnTo>
                <a:lnTo>
                  <a:pt x="122" y="188"/>
                </a:lnTo>
                <a:lnTo>
                  <a:pt x="107" y="194"/>
                </a:lnTo>
                <a:lnTo>
                  <a:pt x="95" y="206"/>
                </a:lnTo>
                <a:lnTo>
                  <a:pt x="88" y="222"/>
                </a:lnTo>
                <a:lnTo>
                  <a:pt x="83" y="237"/>
                </a:lnTo>
                <a:lnTo>
                  <a:pt x="74" y="241"/>
                </a:lnTo>
                <a:lnTo>
                  <a:pt x="72" y="251"/>
                </a:lnTo>
                <a:lnTo>
                  <a:pt x="74" y="261"/>
                </a:lnTo>
                <a:lnTo>
                  <a:pt x="83" y="263"/>
                </a:lnTo>
                <a:lnTo>
                  <a:pt x="91" y="265"/>
                </a:lnTo>
                <a:lnTo>
                  <a:pt x="100" y="265"/>
                </a:lnTo>
                <a:lnTo>
                  <a:pt x="90" y="282"/>
                </a:lnTo>
                <a:lnTo>
                  <a:pt x="79" y="298"/>
                </a:lnTo>
                <a:lnTo>
                  <a:pt x="78" y="304"/>
                </a:lnTo>
                <a:lnTo>
                  <a:pt x="74" y="310"/>
                </a:lnTo>
                <a:lnTo>
                  <a:pt x="71" y="316"/>
                </a:lnTo>
                <a:lnTo>
                  <a:pt x="71" y="325"/>
                </a:lnTo>
                <a:lnTo>
                  <a:pt x="72" y="330"/>
                </a:lnTo>
                <a:lnTo>
                  <a:pt x="74" y="337"/>
                </a:lnTo>
                <a:lnTo>
                  <a:pt x="79" y="342"/>
                </a:lnTo>
                <a:lnTo>
                  <a:pt x="84" y="346"/>
                </a:lnTo>
                <a:lnTo>
                  <a:pt x="90" y="349"/>
                </a:lnTo>
                <a:lnTo>
                  <a:pt x="96" y="351"/>
                </a:lnTo>
                <a:lnTo>
                  <a:pt x="103" y="351"/>
                </a:lnTo>
                <a:lnTo>
                  <a:pt x="110" y="349"/>
                </a:lnTo>
                <a:lnTo>
                  <a:pt x="115" y="346"/>
                </a:lnTo>
                <a:lnTo>
                  <a:pt x="121" y="342"/>
                </a:lnTo>
                <a:lnTo>
                  <a:pt x="124" y="337"/>
                </a:lnTo>
                <a:lnTo>
                  <a:pt x="127" y="330"/>
                </a:lnTo>
                <a:lnTo>
                  <a:pt x="127" y="323"/>
                </a:lnTo>
                <a:lnTo>
                  <a:pt x="127" y="316"/>
                </a:lnTo>
                <a:lnTo>
                  <a:pt x="126" y="310"/>
                </a:lnTo>
                <a:lnTo>
                  <a:pt x="122" y="303"/>
                </a:lnTo>
                <a:lnTo>
                  <a:pt x="114" y="289"/>
                </a:lnTo>
                <a:lnTo>
                  <a:pt x="107" y="277"/>
                </a:lnTo>
                <a:lnTo>
                  <a:pt x="100" y="265"/>
                </a:lnTo>
                <a:lnTo>
                  <a:pt x="110" y="263"/>
                </a:lnTo>
                <a:lnTo>
                  <a:pt x="121" y="260"/>
                </a:lnTo>
                <a:lnTo>
                  <a:pt x="122" y="255"/>
                </a:lnTo>
                <a:lnTo>
                  <a:pt x="122" y="249"/>
                </a:lnTo>
                <a:lnTo>
                  <a:pt x="122" y="244"/>
                </a:lnTo>
                <a:lnTo>
                  <a:pt x="119" y="241"/>
                </a:lnTo>
                <a:lnTo>
                  <a:pt x="117" y="241"/>
                </a:lnTo>
                <a:lnTo>
                  <a:pt x="114" y="239"/>
                </a:lnTo>
                <a:lnTo>
                  <a:pt x="114" y="236"/>
                </a:lnTo>
                <a:lnTo>
                  <a:pt x="114" y="232"/>
                </a:lnTo>
                <a:lnTo>
                  <a:pt x="115" y="230"/>
                </a:lnTo>
                <a:lnTo>
                  <a:pt x="115" y="227"/>
                </a:lnTo>
                <a:lnTo>
                  <a:pt x="121" y="224"/>
                </a:lnTo>
                <a:lnTo>
                  <a:pt x="124" y="222"/>
                </a:lnTo>
                <a:lnTo>
                  <a:pt x="129" y="222"/>
                </a:lnTo>
                <a:lnTo>
                  <a:pt x="143" y="220"/>
                </a:lnTo>
                <a:lnTo>
                  <a:pt x="157" y="222"/>
                </a:lnTo>
                <a:lnTo>
                  <a:pt x="182" y="224"/>
                </a:lnTo>
                <a:lnTo>
                  <a:pt x="210" y="222"/>
                </a:lnTo>
                <a:lnTo>
                  <a:pt x="224" y="220"/>
                </a:lnTo>
                <a:lnTo>
                  <a:pt x="239" y="222"/>
                </a:lnTo>
                <a:lnTo>
                  <a:pt x="243" y="224"/>
                </a:lnTo>
                <a:lnTo>
                  <a:pt x="244" y="227"/>
                </a:lnTo>
                <a:lnTo>
                  <a:pt x="248" y="230"/>
                </a:lnTo>
                <a:lnTo>
                  <a:pt x="249" y="232"/>
                </a:lnTo>
                <a:lnTo>
                  <a:pt x="253" y="236"/>
                </a:lnTo>
                <a:lnTo>
                  <a:pt x="256" y="237"/>
                </a:lnTo>
                <a:lnTo>
                  <a:pt x="275" y="237"/>
                </a:lnTo>
                <a:lnTo>
                  <a:pt x="294" y="236"/>
                </a:lnTo>
                <a:lnTo>
                  <a:pt x="313" y="234"/>
                </a:lnTo>
                <a:lnTo>
                  <a:pt x="313" y="241"/>
                </a:lnTo>
                <a:lnTo>
                  <a:pt x="315" y="246"/>
                </a:lnTo>
                <a:lnTo>
                  <a:pt x="316" y="251"/>
                </a:lnTo>
                <a:lnTo>
                  <a:pt x="320" y="256"/>
                </a:lnTo>
                <a:lnTo>
                  <a:pt x="322" y="258"/>
                </a:lnTo>
                <a:lnTo>
                  <a:pt x="323" y="260"/>
                </a:lnTo>
                <a:lnTo>
                  <a:pt x="327" y="260"/>
                </a:lnTo>
                <a:lnTo>
                  <a:pt x="330" y="256"/>
                </a:lnTo>
                <a:lnTo>
                  <a:pt x="332" y="251"/>
                </a:lnTo>
                <a:lnTo>
                  <a:pt x="334" y="248"/>
                </a:lnTo>
                <a:lnTo>
                  <a:pt x="337" y="224"/>
                </a:lnTo>
                <a:lnTo>
                  <a:pt x="339" y="200"/>
                </a:lnTo>
                <a:lnTo>
                  <a:pt x="337" y="175"/>
                </a:lnTo>
                <a:lnTo>
                  <a:pt x="332" y="151"/>
                </a:lnTo>
                <a:lnTo>
                  <a:pt x="330" y="148"/>
                </a:lnTo>
                <a:lnTo>
                  <a:pt x="328" y="145"/>
                </a:lnTo>
                <a:lnTo>
                  <a:pt x="325" y="143"/>
                </a:lnTo>
                <a:lnTo>
                  <a:pt x="318" y="151"/>
                </a:lnTo>
                <a:lnTo>
                  <a:pt x="315" y="163"/>
                </a:lnTo>
                <a:lnTo>
                  <a:pt x="313" y="174"/>
                </a:lnTo>
                <a:lnTo>
                  <a:pt x="311" y="175"/>
                </a:lnTo>
                <a:lnTo>
                  <a:pt x="286" y="174"/>
                </a:lnTo>
                <a:lnTo>
                  <a:pt x="258" y="174"/>
                </a:lnTo>
                <a:lnTo>
                  <a:pt x="255" y="175"/>
                </a:lnTo>
                <a:lnTo>
                  <a:pt x="251" y="177"/>
                </a:lnTo>
                <a:lnTo>
                  <a:pt x="248" y="181"/>
                </a:lnTo>
                <a:lnTo>
                  <a:pt x="244" y="184"/>
                </a:lnTo>
                <a:lnTo>
                  <a:pt x="241" y="186"/>
                </a:lnTo>
                <a:lnTo>
                  <a:pt x="236" y="186"/>
                </a:lnTo>
                <a:lnTo>
                  <a:pt x="224" y="188"/>
                </a:lnTo>
                <a:lnTo>
                  <a:pt x="210" y="186"/>
                </a:lnTo>
                <a:lnTo>
                  <a:pt x="200" y="181"/>
                </a:lnTo>
                <a:lnTo>
                  <a:pt x="196" y="177"/>
                </a:lnTo>
                <a:lnTo>
                  <a:pt x="193" y="174"/>
                </a:lnTo>
                <a:lnTo>
                  <a:pt x="193" y="169"/>
                </a:lnTo>
                <a:lnTo>
                  <a:pt x="193" y="163"/>
                </a:lnTo>
                <a:lnTo>
                  <a:pt x="193" y="158"/>
                </a:lnTo>
                <a:lnTo>
                  <a:pt x="194" y="155"/>
                </a:lnTo>
                <a:lnTo>
                  <a:pt x="193" y="153"/>
                </a:lnTo>
                <a:lnTo>
                  <a:pt x="191" y="150"/>
                </a:lnTo>
                <a:lnTo>
                  <a:pt x="189" y="146"/>
                </a:lnTo>
                <a:lnTo>
                  <a:pt x="188" y="145"/>
                </a:lnTo>
                <a:lnTo>
                  <a:pt x="188" y="134"/>
                </a:lnTo>
                <a:lnTo>
                  <a:pt x="188" y="126"/>
                </a:lnTo>
                <a:lnTo>
                  <a:pt x="188" y="124"/>
                </a:lnTo>
                <a:lnTo>
                  <a:pt x="184" y="120"/>
                </a:lnTo>
                <a:lnTo>
                  <a:pt x="182" y="119"/>
                </a:lnTo>
                <a:lnTo>
                  <a:pt x="181" y="119"/>
                </a:lnTo>
                <a:lnTo>
                  <a:pt x="177" y="117"/>
                </a:lnTo>
                <a:lnTo>
                  <a:pt x="177" y="115"/>
                </a:lnTo>
                <a:lnTo>
                  <a:pt x="177" y="103"/>
                </a:lnTo>
                <a:lnTo>
                  <a:pt x="177" y="91"/>
                </a:lnTo>
                <a:lnTo>
                  <a:pt x="179" y="88"/>
                </a:lnTo>
                <a:lnTo>
                  <a:pt x="179" y="86"/>
                </a:lnTo>
                <a:lnTo>
                  <a:pt x="181" y="83"/>
                </a:lnTo>
                <a:lnTo>
                  <a:pt x="184" y="83"/>
                </a:lnTo>
                <a:lnTo>
                  <a:pt x="186" y="83"/>
                </a:lnTo>
                <a:lnTo>
                  <a:pt x="193" y="84"/>
                </a:lnTo>
                <a:lnTo>
                  <a:pt x="198" y="86"/>
                </a:lnTo>
                <a:lnTo>
                  <a:pt x="205" y="86"/>
                </a:lnTo>
                <a:lnTo>
                  <a:pt x="210" y="84"/>
                </a:lnTo>
                <a:lnTo>
                  <a:pt x="215" y="81"/>
                </a:lnTo>
                <a:lnTo>
                  <a:pt x="217" y="78"/>
                </a:lnTo>
                <a:lnTo>
                  <a:pt x="218" y="72"/>
                </a:lnTo>
                <a:lnTo>
                  <a:pt x="217" y="67"/>
                </a:lnTo>
                <a:lnTo>
                  <a:pt x="215" y="64"/>
                </a:lnTo>
                <a:lnTo>
                  <a:pt x="212" y="60"/>
                </a:lnTo>
                <a:lnTo>
                  <a:pt x="206" y="60"/>
                </a:lnTo>
                <a:lnTo>
                  <a:pt x="201" y="60"/>
                </a:lnTo>
                <a:lnTo>
                  <a:pt x="194" y="62"/>
                </a:lnTo>
                <a:lnTo>
                  <a:pt x="189" y="65"/>
                </a:lnTo>
                <a:lnTo>
                  <a:pt x="184" y="67"/>
                </a:lnTo>
                <a:lnTo>
                  <a:pt x="181" y="65"/>
                </a:lnTo>
                <a:lnTo>
                  <a:pt x="176" y="64"/>
                </a:lnTo>
                <a:lnTo>
                  <a:pt x="170" y="62"/>
                </a:lnTo>
                <a:lnTo>
                  <a:pt x="167" y="60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7"/>
                </a:lnTo>
                <a:lnTo>
                  <a:pt x="318" y="36"/>
                </a:lnTo>
                <a:lnTo>
                  <a:pt x="349" y="60"/>
                </a:lnTo>
                <a:lnTo>
                  <a:pt x="375" y="91"/>
                </a:lnTo>
                <a:lnTo>
                  <a:pt x="394" y="126"/>
                </a:lnTo>
                <a:lnTo>
                  <a:pt x="404" y="163"/>
                </a:lnTo>
                <a:lnTo>
                  <a:pt x="409" y="205"/>
                </a:lnTo>
                <a:lnTo>
                  <a:pt x="404" y="246"/>
                </a:lnTo>
                <a:lnTo>
                  <a:pt x="394" y="285"/>
                </a:lnTo>
                <a:lnTo>
                  <a:pt x="375" y="320"/>
                </a:lnTo>
                <a:lnTo>
                  <a:pt x="349" y="351"/>
                </a:lnTo>
                <a:lnTo>
                  <a:pt x="318" y="375"/>
                </a:lnTo>
                <a:lnTo>
                  <a:pt x="284" y="394"/>
                </a:lnTo>
                <a:lnTo>
                  <a:pt x="246" y="406"/>
                </a:lnTo>
                <a:lnTo>
                  <a:pt x="205" y="409"/>
                </a:lnTo>
                <a:lnTo>
                  <a:pt x="163" y="406"/>
                </a:lnTo>
                <a:lnTo>
                  <a:pt x="126" y="394"/>
                </a:lnTo>
                <a:lnTo>
                  <a:pt x="90" y="375"/>
                </a:lnTo>
                <a:lnTo>
                  <a:pt x="60" y="351"/>
                </a:lnTo>
                <a:lnTo>
                  <a:pt x="35" y="320"/>
                </a:lnTo>
                <a:lnTo>
                  <a:pt x="16" y="285"/>
                </a:lnTo>
                <a:lnTo>
                  <a:pt x="4" y="246"/>
                </a:lnTo>
                <a:lnTo>
                  <a:pt x="0" y="205"/>
                </a:lnTo>
                <a:lnTo>
                  <a:pt x="4" y="163"/>
                </a:lnTo>
                <a:lnTo>
                  <a:pt x="16" y="126"/>
                </a:lnTo>
                <a:lnTo>
                  <a:pt x="35" y="91"/>
                </a:lnTo>
                <a:lnTo>
                  <a:pt x="60" y="60"/>
                </a:lnTo>
                <a:lnTo>
                  <a:pt x="90" y="36"/>
                </a:lnTo>
                <a:lnTo>
                  <a:pt x="126" y="17"/>
                </a:lnTo>
                <a:lnTo>
                  <a:pt x="163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07"/>
          <p:cNvSpPr>
            <a:spLocks noEditPoints="1"/>
          </p:cNvSpPr>
          <p:nvPr/>
        </p:nvSpPr>
        <p:spPr bwMode="auto">
          <a:xfrm>
            <a:off x="3877731" y="5139978"/>
            <a:ext cx="1341660" cy="1348238"/>
          </a:xfrm>
          <a:custGeom>
            <a:avLst/>
            <a:gdLst>
              <a:gd name="T0" fmla="*/ 257 w 408"/>
              <a:gd name="T1" fmla="*/ 116 h 409"/>
              <a:gd name="T2" fmla="*/ 262 w 408"/>
              <a:gd name="T3" fmla="*/ 123 h 409"/>
              <a:gd name="T4" fmla="*/ 257 w 408"/>
              <a:gd name="T5" fmla="*/ 139 h 409"/>
              <a:gd name="T6" fmla="*/ 243 w 408"/>
              <a:gd name="T7" fmla="*/ 161 h 409"/>
              <a:gd name="T8" fmla="*/ 244 w 408"/>
              <a:gd name="T9" fmla="*/ 175 h 409"/>
              <a:gd name="T10" fmla="*/ 260 w 408"/>
              <a:gd name="T11" fmla="*/ 192 h 409"/>
              <a:gd name="T12" fmla="*/ 226 w 408"/>
              <a:gd name="T13" fmla="*/ 199 h 409"/>
              <a:gd name="T14" fmla="*/ 212 w 408"/>
              <a:gd name="T15" fmla="*/ 218 h 409"/>
              <a:gd name="T16" fmla="*/ 220 w 408"/>
              <a:gd name="T17" fmla="*/ 354 h 409"/>
              <a:gd name="T18" fmla="*/ 306 w 408"/>
              <a:gd name="T19" fmla="*/ 355 h 409"/>
              <a:gd name="T20" fmla="*/ 320 w 408"/>
              <a:gd name="T21" fmla="*/ 336 h 409"/>
              <a:gd name="T22" fmla="*/ 312 w 408"/>
              <a:gd name="T23" fmla="*/ 202 h 409"/>
              <a:gd name="T24" fmla="*/ 267 w 408"/>
              <a:gd name="T25" fmla="*/ 192 h 409"/>
              <a:gd name="T26" fmla="*/ 282 w 408"/>
              <a:gd name="T27" fmla="*/ 187 h 409"/>
              <a:gd name="T28" fmla="*/ 293 w 408"/>
              <a:gd name="T29" fmla="*/ 168 h 409"/>
              <a:gd name="T30" fmla="*/ 289 w 408"/>
              <a:gd name="T31" fmla="*/ 156 h 409"/>
              <a:gd name="T32" fmla="*/ 279 w 408"/>
              <a:gd name="T33" fmla="*/ 142 h 409"/>
              <a:gd name="T34" fmla="*/ 282 w 408"/>
              <a:gd name="T35" fmla="*/ 132 h 409"/>
              <a:gd name="T36" fmla="*/ 281 w 408"/>
              <a:gd name="T37" fmla="*/ 130 h 409"/>
              <a:gd name="T38" fmla="*/ 272 w 408"/>
              <a:gd name="T39" fmla="*/ 130 h 409"/>
              <a:gd name="T40" fmla="*/ 262 w 408"/>
              <a:gd name="T41" fmla="*/ 116 h 409"/>
              <a:gd name="T42" fmla="*/ 133 w 408"/>
              <a:gd name="T43" fmla="*/ 51 h 409"/>
              <a:gd name="T44" fmla="*/ 136 w 408"/>
              <a:gd name="T45" fmla="*/ 56 h 409"/>
              <a:gd name="T46" fmla="*/ 136 w 408"/>
              <a:gd name="T47" fmla="*/ 70 h 409"/>
              <a:gd name="T48" fmla="*/ 121 w 408"/>
              <a:gd name="T49" fmla="*/ 92 h 409"/>
              <a:gd name="T50" fmla="*/ 119 w 408"/>
              <a:gd name="T51" fmla="*/ 104 h 409"/>
              <a:gd name="T52" fmla="*/ 131 w 408"/>
              <a:gd name="T53" fmla="*/ 125 h 409"/>
              <a:gd name="T54" fmla="*/ 109 w 408"/>
              <a:gd name="T55" fmla="*/ 134 h 409"/>
              <a:gd name="T56" fmla="*/ 88 w 408"/>
              <a:gd name="T57" fmla="*/ 147 h 409"/>
              <a:gd name="T58" fmla="*/ 92 w 408"/>
              <a:gd name="T59" fmla="*/ 348 h 409"/>
              <a:gd name="T60" fmla="*/ 176 w 408"/>
              <a:gd name="T61" fmla="*/ 357 h 409"/>
              <a:gd name="T62" fmla="*/ 195 w 408"/>
              <a:gd name="T63" fmla="*/ 343 h 409"/>
              <a:gd name="T64" fmla="*/ 193 w 408"/>
              <a:gd name="T65" fmla="*/ 142 h 409"/>
              <a:gd name="T66" fmla="*/ 141 w 408"/>
              <a:gd name="T67" fmla="*/ 134 h 409"/>
              <a:gd name="T68" fmla="*/ 152 w 408"/>
              <a:gd name="T69" fmla="*/ 127 h 409"/>
              <a:gd name="T70" fmla="*/ 167 w 408"/>
              <a:gd name="T71" fmla="*/ 104 h 409"/>
              <a:gd name="T72" fmla="*/ 167 w 408"/>
              <a:gd name="T73" fmla="*/ 96 h 409"/>
              <a:gd name="T74" fmla="*/ 157 w 408"/>
              <a:gd name="T75" fmla="*/ 82 h 409"/>
              <a:gd name="T76" fmla="*/ 155 w 408"/>
              <a:gd name="T77" fmla="*/ 68 h 409"/>
              <a:gd name="T78" fmla="*/ 157 w 408"/>
              <a:gd name="T79" fmla="*/ 67 h 409"/>
              <a:gd name="T80" fmla="*/ 148 w 408"/>
              <a:gd name="T81" fmla="*/ 72 h 409"/>
              <a:gd name="T82" fmla="*/ 140 w 408"/>
              <a:gd name="T83" fmla="*/ 53 h 409"/>
              <a:gd name="T84" fmla="*/ 246 w 408"/>
              <a:gd name="T85" fmla="*/ 5 h 409"/>
              <a:gd name="T86" fmla="*/ 373 w 408"/>
              <a:gd name="T87" fmla="*/ 91 h 409"/>
              <a:gd name="T88" fmla="*/ 404 w 408"/>
              <a:gd name="T89" fmla="*/ 245 h 409"/>
              <a:gd name="T90" fmla="*/ 318 w 408"/>
              <a:gd name="T91" fmla="*/ 374 h 409"/>
              <a:gd name="T92" fmla="*/ 164 w 408"/>
              <a:gd name="T93" fmla="*/ 405 h 409"/>
              <a:gd name="T94" fmla="*/ 35 w 408"/>
              <a:gd name="T95" fmla="*/ 319 h 409"/>
              <a:gd name="T96" fmla="*/ 4 w 408"/>
              <a:gd name="T97" fmla="*/ 163 h 409"/>
              <a:gd name="T98" fmla="*/ 90 w 408"/>
              <a:gd name="T99" fmla="*/ 34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08" h="409">
                <a:moveTo>
                  <a:pt x="258" y="115"/>
                </a:moveTo>
                <a:lnTo>
                  <a:pt x="258" y="115"/>
                </a:lnTo>
                <a:lnTo>
                  <a:pt x="257" y="116"/>
                </a:lnTo>
                <a:lnTo>
                  <a:pt x="257" y="116"/>
                </a:lnTo>
                <a:lnTo>
                  <a:pt x="258" y="116"/>
                </a:lnTo>
                <a:lnTo>
                  <a:pt x="258" y="118"/>
                </a:lnTo>
                <a:lnTo>
                  <a:pt x="260" y="120"/>
                </a:lnTo>
                <a:lnTo>
                  <a:pt x="262" y="123"/>
                </a:lnTo>
                <a:lnTo>
                  <a:pt x="263" y="127"/>
                </a:lnTo>
                <a:lnTo>
                  <a:pt x="262" y="130"/>
                </a:lnTo>
                <a:lnTo>
                  <a:pt x="260" y="134"/>
                </a:lnTo>
                <a:lnTo>
                  <a:pt x="257" y="139"/>
                </a:lnTo>
                <a:lnTo>
                  <a:pt x="253" y="146"/>
                </a:lnTo>
                <a:lnTo>
                  <a:pt x="248" y="151"/>
                </a:lnTo>
                <a:lnTo>
                  <a:pt x="244" y="156"/>
                </a:lnTo>
                <a:lnTo>
                  <a:pt x="243" y="161"/>
                </a:lnTo>
                <a:lnTo>
                  <a:pt x="243" y="168"/>
                </a:lnTo>
                <a:lnTo>
                  <a:pt x="243" y="168"/>
                </a:lnTo>
                <a:lnTo>
                  <a:pt x="243" y="168"/>
                </a:lnTo>
                <a:lnTo>
                  <a:pt x="244" y="175"/>
                </a:lnTo>
                <a:lnTo>
                  <a:pt x="246" y="180"/>
                </a:lnTo>
                <a:lnTo>
                  <a:pt x="251" y="185"/>
                </a:lnTo>
                <a:lnTo>
                  <a:pt x="255" y="189"/>
                </a:lnTo>
                <a:lnTo>
                  <a:pt x="260" y="192"/>
                </a:lnTo>
                <a:lnTo>
                  <a:pt x="265" y="192"/>
                </a:lnTo>
                <a:lnTo>
                  <a:pt x="265" y="197"/>
                </a:lnTo>
                <a:lnTo>
                  <a:pt x="232" y="197"/>
                </a:lnTo>
                <a:lnTo>
                  <a:pt x="226" y="199"/>
                </a:lnTo>
                <a:lnTo>
                  <a:pt x="220" y="202"/>
                </a:lnTo>
                <a:lnTo>
                  <a:pt x="215" y="206"/>
                </a:lnTo>
                <a:lnTo>
                  <a:pt x="214" y="213"/>
                </a:lnTo>
                <a:lnTo>
                  <a:pt x="212" y="218"/>
                </a:lnTo>
                <a:lnTo>
                  <a:pt x="212" y="336"/>
                </a:lnTo>
                <a:lnTo>
                  <a:pt x="214" y="343"/>
                </a:lnTo>
                <a:lnTo>
                  <a:pt x="215" y="348"/>
                </a:lnTo>
                <a:lnTo>
                  <a:pt x="220" y="354"/>
                </a:lnTo>
                <a:lnTo>
                  <a:pt x="226" y="355"/>
                </a:lnTo>
                <a:lnTo>
                  <a:pt x="232" y="357"/>
                </a:lnTo>
                <a:lnTo>
                  <a:pt x="299" y="357"/>
                </a:lnTo>
                <a:lnTo>
                  <a:pt x="306" y="355"/>
                </a:lnTo>
                <a:lnTo>
                  <a:pt x="312" y="354"/>
                </a:lnTo>
                <a:lnTo>
                  <a:pt x="317" y="348"/>
                </a:lnTo>
                <a:lnTo>
                  <a:pt x="320" y="343"/>
                </a:lnTo>
                <a:lnTo>
                  <a:pt x="320" y="336"/>
                </a:lnTo>
                <a:lnTo>
                  <a:pt x="320" y="218"/>
                </a:lnTo>
                <a:lnTo>
                  <a:pt x="320" y="213"/>
                </a:lnTo>
                <a:lnTo>
                  <a:pt x="317" y="206"/>
                </a:lnTo>
                <a:lnTo>
                  <a:pt x="312" y="202"/>
                </a:lnTo>
                <a:lnTo>
                  <a:pt x="306" y="199"/>
                </a:lnTo>
                <a:lnTo>
                  <a:pt x="299" y="197"/>
                </a:lnTo>
                <a:lnTo>
                  <a:pt x="267" y="197"/>
                </a:lnTo>
                <a:lnTo>
                  <a:pt x="267" y="192"/>
                </a:lnTo>
                <a:lnTo>
                  <a:pt x="267" y="192"/>
                </a:lnTo>
                <a:lnTo>
                  <a:pt x="269" y="192"/>
                </a:lnTo>
                <a:lnTo>
                  <a:pt x="277" y="190"/>
                </a:lnTo>
                <a:lnTo>
                  <a:pt x="282" y="187"/>
                </a:lnTo>
                <a:lnTo>
                  <a:pt x="287" y="182"/>
                </a:lnTo>
                <a:lnTo>
                  <a:pt x="291" y="175"/>
                </a:lnTo>
                <a:lnTo>
                  <a:pt x="293" y="168"/>
                </a:lnTo>
                <a:lnTo>
                  <a:pt x="293" y="168"/>
                </a:lnTo>
                <a:lnTo>
                  <a:pt x="293" y="168"/>
                </a:lnTo>
                <a:lnTo>
                  <a:pt x="293" y="165"/>
                </a:lnTo>
                <a:lnTo>
                  <a:pt x="291" y="161"/>
                </a:lnTo>
                <a:lnTo>
                  <a:pt x="289" y="156"/>
                </a:lnTo>
                <a:lnTo>
                  <a:pt x="287" y="153"/>
                </a:lnTo>
                <a:lnTo>
                  <a:pt x="286" y="151"/>
                </a:lnTo>
                <a:lnTo>
                  <a:pt x="282" y="146"/>
                </a:lnTo>
                <a:lnTo>
                  <a:pt x="279" y="142"/>
                </a:lnTo>
                <a:lnTo>
                  <a:pt x="279" y="139"/>
                </a:lnTo>
                <a:lnTo>
                  <a:pt x="279" y="135"/>
                </a:lnTo>
                <a:lnTo>
                  <a:pt x="281" y="134"/>
                </a:lnTo>
                <a:lnTo>
                  <a:pt x="282" y="132"/>
                </a:lnTo>
                <a:lnTo>
                  <a:pt x="282" y="130"/>
                </a:lnTo>
                <a:lnTo>
                  <a:pt x="282" y="130"/>
                </a:lnTo>
                <a:lnTo>
                  <a:pt x="282" y="130"/>
                </a:lnTo>
                <a:lnTo>
                  <a:pt x="281" y="130"/>
                </a:lnTo>
                <a:lnTo>
                  <a:pt x="277" y="132"/>
                </a:lnTo>
                <a:lnTo>
                  <a:pt x="274" y="134"/>
                </a:lnTo>
                <a:lnTo>
                  <a:pt x="274" y="135"/>
                </a:lnTo>
                <a:lnTo>
                  <a:pt x="272" y="130"/>
                </a:lnTo>
                <a:lnTo>
                  <a:pt x="270" y="125"/>
                </a:lnTo>
                <a:lnTo>
                  <a:pt x="269" y="120"/>
                </a:lnTo>
                <a:lnTo>
                  <a:pt x="263" y="118"/>
                </a:lnTo>
                <a:lnTo>
                  <a:pt x="262" y="116"/>
                </a:lnTo>
                <a:lnTo>
                  <a:pt x="258" y="115"/>
                </a:lnTo>
                <a:close/>
                <a:moveTo>
                  <a:pt x="134" y="51"/>
                </a:moveTo>
                <a:lnTo>
                  <a:pt x="133" y="51"/>
                </a:lnTo>
                <a:lnTo>
                  <a:pt x="133" y="51"/>
                </a:lnTo>
                <a:lnTo>
                  <a:pt x="133" y="53"/>
                </a:lnTo>
                <a:lnTo>
                  <a:pt x="133" y="53"/>
                </a:lnTo>
                <a:lnTo>
                  <a:pt x="134" y="55"/>
                </a:lnTo>
                <a:lnTo>
                  <a:pt x="136" y="56"/>
                </a:lnTo>
                <a:lnTo>
                  <a:pt x="138" y="60"/>
                </a:lnTo>
                <a:lnTo>
                  <a:pt x="138" y="61"/>
                </a:lnTo>
                <a:lnTo>
                  <a:pt x="138" y="67"/>
                </a:lnTo>
                <a:lnTo>
                  <a:pt x="136" y="70"/>
                </a:lnTo>
                <a:lnTo>
                  <a:pt x="133" y="75"/>
                </a:lnTo>
                <a:lnTo>
                  <a:pt x="128" y="82"/>
                </a:lnTo>
                <a:lnTo>
                  <a:pt x="124" y="87"/>
                </a:lnTo>
                <a:lnTo>
                  <a:pt x="121" y="92"/>
                </a:lnTo>
                <a:lnTo>
                  <a:pt x="119" y="98"/>
                </a:lnTo>
                <a:lnTo>
                  <a:pt x="119" y="103"/>
                </a:lnTo>
                <a:lnTo>
                  <a:pt x="119" y="103"/>
                </a:lnTo>
                <a:lnTo>
                  <a:pt x="119" y="104"/>
                </a:lnTo>
                <a:lnTo>
                  <a:pt x="119" y="111"/>
                </a:lnTo>
                <a:lnTo>
                  <a:pt x="122" y="116"/>
                </a:lnTo>
                <a:lnTo>
                  <a:pt x="126" y="122"/>
                </a:lnTo>
                <a:lnTo>
                  <a:pt x="131" y="125"/>
                </a:lnTo>
                <a:lnTo>
                  <a:pt x="136" y="127"/>
                </a:lnTo>
                <a:lnTo>
                  <a:pt x="140" y="128"/>
                </a:lnTo>
                <a:lnTo>
                  <a:pt x="140" y="134"/>
                </a:lnTo>
                <a:lnTo>
                  <a:pt x="109" y="134"/>
                </a:lnTo>
                <a:lnTo>
                  <a:pt x="102" y="135"/>
                </a:lnTo>
                <a:lnTo>
                  <a:pt x="97" y="137"/>
                </a:lnTo>
                <a:lnTo>
                  <a:pt x="92" y="142"/>
                </a:lnTo>
                <a:lnTo>
                  <a:pt x="88" y="147"/>
                </a:lnTo>
                <a:lnTo>
                  <a:pt x="88" y="154"/>
                </a:lnTo>
                <a:lnTo>
                  <a:pt x="88" y="336"/>
                </a:lnTo>
                <a:lnTo>
                  <a:pt x="88" y="343"/>
                </a:lnTo>
                <a:lnTo>
                  <a:pt x="92" y="348"/>
                </a:lnTo>
                <a:lnTo>
                  <a:pt x="97" y="354"/>
                </a:lnTo>
                <a:lnTo>
                  <a:pt x="102" y="355"/>
                </a:lnTo>
                <a:lnTo>
                  <a:pt x="109" y="357"/>
                </a:lnTo>
                <a:lnTo>
                  <a:pt x="176" y="357"/>
                </a:lnTo>
                <a:lnTo>
                  <a:pt x="183" y="355"/>
                </a:lnTo>
                <a:lnTo>
                  <a:pt x="188" y="354"/>
                </a:lnTo>
                <a:lnTo>
                  <a:pt x="193" y="348"/>
                </a:lnTo>
                <a:lnTo>
                  <a:pt x="195" y="343"/>
                </a:lnTo>
                <a:lnTo>
                  <a:pt x="196" y="336"/>
                </a:lnTo>
                <a:lnTo>
                  <a:pt x="196" y="154"/>
                </a:lnTo>
                <a:lnTo>
                  <a:pt x="195" y="147"/>
                </a:lnTo>
                <a:lnTo>
                  <a:pt x="193" y="142"/>
                </a:lnTo>
                <a:lnTo>
                  <a:pt x="188" y="137"/>
                </a:lnTo>
                <a:lnTo>
                  <a:pt x="183" y="135"/>
                </a:lnTo>
                <a:lnTo>
                  <a:pt x="176" y="134"/>
                </a:lnTo>
                <a:lnTo>
                  <a:pt x="141" y="134"/>
                </a:lnTo>
                <a:lnTo>
                  <a:pt x="141" y="128"/>
                </a:lnTo>
                <a:lnTo>
                  <a:pt x="143" y="128"/>
                </a:lnTo>
                <a:lnTo>
                  <a:pt x="145" y="128"/>
                </a:lnTo>
                <a:lnTo>
                  <a:pt x="152" y="127"/>
                </a:lnTo>
                <a:lnTo>
                  <a:pt x="159" y="123"/>
                </a:lnTo>
                <a:lnTo>
                  <a:pt x="164" y="118"/>
                </a:lnTo>
                <a:lnTo>
                  <a:pt x="167" y="111"/>
                </a:lnTo>
                <a:lnTo>
                  <a:pt x="167" y="104"/>
                </a:lnTo>
                <a:lnTo>
                  <a:pt x="167" y="104"/>
                </a:lnTo>
                <a:lnTo>
                  <a:pt x="167" y="103"/>
                </a:lnTo>
                <a:lnTo>
                  <a:pt x="167" y="101"/>
                </a:lnTo>
                <a:lnTo>
                  <a:pt x="167" y="96"/>
                </a:lnTo>
                <a:lnTo>
                  <a:pt x="165" y="92"/>
                </a:lnTo>
                <a:lnTo>
                  <a:pt x="164" y="89"/>
                </a:lnTo>
                <a:lnTo>
                  <a:pt x="160" y="86"/>
                </a:lnTo>
                <a:lnTo>
                  <a:pt x="157" y="82"/>
                </a:lnTo>
                <a:lnTo>
                  <a:pt x="155" y="79"/>
                </a:lnTo>
                <a:lnTo>
                  <a:pt x="153" y="75"/>
                </a:lnTo>
                <a:lnTo>
                  <a:pt x="155" y="72"/>
                </a:lnTo>
                <a:lnTo>
                  <a:pt x="155" y="68"/>
                </a:lnTo>
                <a:lnTo>
                  <a:pt x="157" y="67"/>
                </a:lnTo>
                <a:lnTo>
                  <a:pt x="159" y="67"/>
                </a:lnTo>
                <a:lnTo>
                  <a:pt x="159" y="67"/>
                </a:lnTo>
                <a:lnTo>
                  <a:pt x="157" y="67"/>
                </a:lnTo>
                <a:lnTo>
                  <a:pt x="155" y="67"/>
                </a:lnTo>
                <a:lnTo>
                  <a:pt x="153" y="68"/>
                </a:lnTo>
                <a:lnTo>
                  <a:pt x="150" y="70"/>
                </a:lnTo>
                <a:lnTo>
                  <a:pt x="148" y="72"/>
                </a:lnTo>
                <a:lnTo>
                  <a:pt x="148" y="65"/>
                </a:lnTo>
                <a:lnTo>
                  <a:pt x="147" y="61"/>
                </a:lnTo>
                <a:lnTo>
                  <a:pt x="143" y="56"/>
                </a:lnTo>
                <a:lnTo>
                  <a:pt x="140" y="53"/>
                </a:lnTo>
                <a:lnTo>
                  <a:pt x="136" y="53"/>
                </a:lnTo>
                <a:lnTo>
                  <a:pt x="134" y="51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08" y="204"/>
                </a:lnTo>
                <a:lnTo>
                  <a:pt x="404" y="245"/>
                </a:lnTo>
                <a:lnTo>
                  <a:pt x="392" y="283"/>
                </a:lnTo>
                <a:lnTo>
                  <a:pt x="373" y="319"/>
                </a:lnTo>
                <a:lnTo>
                  <a:pt x="349" y="348"/>
                </a:lnTo>
                <a:lnTo>
                  <a:pt x="318" y="374"/>
                </a:lnTo>
                <a:lnTo>
                  <a:pt x="284" y="393"/>
                </a:lnTo>
                <a:lnTo>
                  <a:pt x="246" y="405"/>
                </a:lnTo>
                <a:lnTo>
                  <a:pt x="205" y="409"/>
                </a:lnTo>
                <a:lnTo>
                  <a:pt x="164" y="405"/>
                </a:lnTo>
                <a:lnTo>
                  <a:pt x="124" y="393"/>
                </a:lnTo>
                <a:lnTo>
                  <a:pt x="90" y="374"/>
                </a:lnTo>
                <a:lnTo>
                  <a:pt x="59" y="348"/>
                </a:lnTo>
                <a:lnTo>
                  <a:pt x="35" y="319"/>
                </a:lnTo>
                <a:lnTo>
                  <a:pt x="16" y="283"/>
                </a:lnTo>
                <a:lnTo>
                  <a:pt x="4" y="245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91"/>
                </a:lnTo>
                <a:lnTo>
                  <a:pt x="59" y="60"/>
                </a:lnTo>
                <a:lnTo>
                  <a:pt x="90" y="34"/>
                </a:lnTo>
                <a:lnTo>
                  <a:pt x="124" y="15"/>
                </a:lnTo>
                <a:lnTo>
                  <a:pt x="164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208"/>
          <p:cNvSpPr>
            <a:spLocks noEditPoints="1"/>
          </p:cNvSpPr>
          <p:nvPr/>
        </p:nvSpPr>
        <p:spPr bwMode="auto">
          <a:xfrm>
            <a:off x="2279576" y="5126826"/>
            <a:ext cx="1348238" cy="1341657"/>
          </a:xfrm>
          <a:custGeom>
            <a:avLst/>
            <a:gdLst>
              <a:gd name="T0" fmla="*/ 69 w 409"/>
              <a:gd name="T1" fmla="*/ 251 h 409"/>
              <a:gd name="T2" fmla="*/ 60 w 409"/>
              <a:gd name="T3" fmla="*/ 298 h 409"/>
              <a:gd name="T4" fmla="*/ 100 w 409"/>
              <a:gd name="T5" fmla="*/ 324 h 409"/>
              <a:gd name="T6" fmla="*/ 139 w 409"/>
              <a:gd name="T7" fmla="*/ 298 h 409"/>
              <a:gd name="T8" fmla="*/ 131 w 409"/>
              <a:gd name="T9" fmla="*/ 251 h 409"/>
              <a:gd name="T10" fmla="*/ 282 w 409"/>
              <a:gd name="T11" fmla="*/ 207 h 409"/>
              <a:gd name="T12" fmla="*/ 229 w 409"/>
              <a:gd name="T13" fmla="*/ 241 h 409"/>
              <a:gd name="T14" fmla="*/ 242 w 409"/>
              <a:gd name="T15" fmla="*/ 305 h 409"/>
              <a:gd name="T16" fmla="*/ 304 w 409"/>
              <a:gd name="T17" fmla="*/ 317 h 409"/>
              <a:gd name="T18" fmla="*/ 340 w 409"/>
              <a:gd name="T19" fmla="*/ 263 h 409"/>
              <a:gd name="T20" fmla="*/ 304 w 409"/>
              <a:gd name="T21" fmla="*/ 210 h 409"/>
              <a:gd name="T22" fmla="*/ 196 w 409"/>
              <a:gd name="T23" fmla="*/ 86 h 409"/>
              <a:gd name="T24" fmla="*/ 189 w 409"/>
              <a:gd name="T25" fmla="*/ 98 h 409"/>
              <a:gd name="T26" fmla="*/ 196 w 409"/>
              <a:gd name="T27" fmla="*/ 109 h 409"/>
              <a:gd name="T28" fmla="*/ 205 w 409"/>
              <a:gd name="T29" fmla="*/ 181 h 409"/>
              <a:gd name="T30" fmla="*/ 138 w 409"/>
              <a:gd name="T31" fmla="*/ 165 h 409"/>
              <a:gd name="T32" fmla="*/ 141 w 409"/>
              <a:gd name="T33" fmla="*/ 131 h 409"/>
              <a:gd name="T34" fmla="*/ 131 w 409"/>
              <a:gd name="T35" fmla="*/ 119 h 409"/>
              <a:gd name="T36" fmla="*/ 119 w 409"/>
              <a:gd name="T37" fmla="*/ 105 h 409"/>
              <a:gd name="T38" fmla="*/ 110 w 409"/>
              <a:gd name="T39" fmla="*/ 100 h 409"/>
              <a:gd name="T40" fmla="*/ 105 w 409"/>
              <a:gd name="T41" fmla="*/ 102 h 409"/>
              <a:gd name="T42" fmla="*/ 107 w 409"/>
              <a:gd name="T43" fmla="*/ 107 h 409"/>
              <a:gd name="T44" fmla="*/ 113 w 409"/>
              <a:gd name="T45" fmla="*/ 112 h 409"/>
              <a:gd name="T46" fmla="*/ 119 w 409"/>
              <a:gd name="T47" fmla="*/ 122 h 409"/>
              <a:gd name="T48" fmla="*/ 115 w 409"/>
              <a:gd name="T49" fmla="*/ 159 h 409"/>
              <a:gd name="T50" fmla="*/ 122 w 409"/>
              <a:gd name="T51" fmla="*/ 169 h 409"/>
              <a:gd name="T52" fmla="*/ 76 w 409"/>
              <a:gd name="T53" fmla="*/ 181 h 409"/>
              <a:gd name="T54" fmla="*/ 64 w 409"/>
              <a:gd name="T55" fmla="*/ 212 h 409"/>
              <a:gd name="T56" fmla="*/ 76 w 409"/>
              <a:gd name="T57" fmla="*/ 236 h 409"/>
              <a:gd name="T58" fmla="*/ 96 w 409"/>
              <a:gd name="T59" fmla="*/ 232 h 409"/>
              <a:gd name="T60" fmla="*/ 134 w 409"/>
              <a:gd name="T61" fmla="*/ 243 h 409"/>
              <a:gd name="T62" fmla="*/ 218 w 409"/>
              <a:gd name="T63" fmla="*/ 274 h 409"/>
              <a:gd name="T64" fmla="*/ 218 w 409"/>
              <a:gd name="T65" fmla="*/ 255 h 409"/>
              <a:gd name="T66" fmla="*/ 234 w 409"/>
              <a:gd name="T67" fmla="*/ 220 h 409"/>
              <a:gd name="T68" fmla="*/ 282 w 409"/>
              <a:gd name="T69" fmla="*/ 202 h 409"/>
              <a:gd name="T70" fmla="*/ 330 w 409"/>
              <a:gd name="T71" fmla="*/ 220 h 409"/>
              <a:gd name="T72" fmla="*/ 345 w 409"/>
              <a:gd name="T73" fmla="*/ 250 h 409"/>
              <a:gd name="T74" fmla="*/ 352 w 409"/>
              <a:gd name="T75" fmla="*/ 258 h 409"/>
              <a:gd name="T76" fmla="*/ 325 w 409"/>
              <a:gd name="T77" fmla="*/ 110 h 409"/>
              <a:gd name="T78" fmla="*/ 333 w 409"/>
              <a:gd name="T79" fmla="*/ 107 h 409"/>
              <a:gd name="T80" fmla="*/ 337 w 409"/>
              <a:gd name="T81" fmla="*/ 93 h 409"/>
              <a:gd name="T82" fmla="*/ 325 w 409"/>
              <a:gd name="T83" fmla="*/ 86 h 409"/>
              <a:gd name="T84" fmla="*/ 246 w 409"/>
              <a:gd name="T85" fmla="*/ 4 h 409"/>
              <a:gd name="T86" fmla="*/ 349 w 409"/>
              <a:gd name="T87" fmla="*/ 61 h 409"/>
              <a:gd name="T88" fmla="*/ 404 w 409"/>
              <a:gd name="T89" fmla="*/ 164 h 409"/>
              <a:gd name="T90" fmla="*/ 394 w 409"/>
              <a:gd name="T91" fmla="*/ 284 h 409"/>
              <a:gd name="T92" fmla="*/ 318 w 409"/>
              <a:gd name="T93" fmla="*/ 375 h 409"/>
              <a:gd name="T94" fmla="*/ 205 w 409"/>
              <a:gd name="T95" fmla="*/ 409 h 409"/>
              <a:gd name="T96" fmla="*/ 89 w 409"/>
              <a:gd name="T97" fmla="*/ 375 h 409"/>
              <a:gd name="T98" fmla="*/ 15 w 409"/>
              <a:gd name="T99" fmla="*/ 284 h 409"/>
              <a:gd name="T100" fmla="*/ 3 w 409"/>
              <a:gd name="T101" fmla="*/ 164 h 409"/>
              <a:gd name="T102" fmla="*/ 60 w 409"/>
              <a:gd name="T103" fmla="*/ 61 h 409"/>
              <a:gd name="T104" fmla="*/ 163 w 409"/>
              <a:gd name="T105" fmla="*/ 4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09" h="409">
                <a:moveTo>
                  <a:pt x="100" y="238"/>
                </a:moveTo>
                <a:lnTo>
                  <a:pt x="83" y="241"/>
                </a:lnTo>
                <a:lnTo>
                  <a:pt x="69" y="251"/>
                </a:lnTo>
                <a:lnTo>
                  <a:pt x="60" y="265"/>
                </a:lnTo>
                <a:lnTo>
                  <a:pt x="57" y="281"/>
                </a:lnTo>
                <a:lnTo>
                  <a:pt x="60" y="298"/>
                </a:lnTo>
                <a:lnTo>
                  <a:pt x="69" y="312"/>
                </a:lnTo>
                <a:lnTo>
                  <a:pt x="83" y="320"/>
                </a:lnTo>
                <a:lnTo>
                  <a:pt x="100" y="324"/>
                </a:lnTo>
                <a:lnTo>
                  <a:pt x="117" y="320"/>
                </a:lnTo>
                <a:lnTo>
                  <a:pt x="131" y="312"/>
                </a:lnTo>
                <a:lnTo>
                  <a:pt x="139" y="298"/>
                </a:lnTo>
                <a:lnTo>
                  <a:pt x="143" y="281"/>
                </a:lnTo>
                <a:lnTo>
                  <a:pt x="139" y="265"/>
                </a:lnTo>
                <a:lnTo>
                  <a:pt x="131" y="251"/>
                </a:lnTo>
                <a:lnTo>
                  <a:pt x="117" y="241"/>
                </a:lnTo>
                <a:lnTo>
                  <a:pt x="100" y="238"/>
                </a:lnTo>
                <a:close/>
                <a:moveTo>
                  <a:pt x="282" y="207"/>
                </a:moveTo>
                <a:lnTo>
                  <a:pt x="260" y="210"/>
                </a:lnTo>
                <a:lnTo>
                  <a:pt x="242" y="224"/>
                </a:lnTo>
                <a:lnTo>
                  <a:pt x="229" y="241"/>
                </a:lnTo>
                <a:lnTo>
                  <a:pt x="225" y="263"/>
                </a:lnTo>
                <a:lnTo>
                  <a:pt x="229" y="286"/>
                </a:lnTo>
                <a:lnTo>
                  <a:pt x="242" y="305"/>
                </a:lnTo>
                <a:lnTo>
                  <a:pt x="260" y="317"/>
                </a:lnTo>
                <a:lnTo>
                  <a:pt x="282" y="322"/>
                </a:lnTo>
                <a:lnTo>
                  <a:pt x="304" y="317"/>
                </a:lnTo>
                <a:lnTo>
                  <a:pt x="323" y="305"/>
                </a:lnTo>
                <a:lnTo>
                  <a:pt x="335" y="286"/>
                </a:lnTo>
                <a:lnTo>
                  <a:pt x="340" y="263"/>
                </a:lnTo>
                <a:lnTo>
                  <a:pt x="335" y="241"/>
                </a:lnTo>
                <a:lnTo>
                  <a:pt x="323" y="224"/>
                </a:lnTo>
                <a:lnTo>
                  <a:pt x="304" y="210"/>
                </a:lnTo>
                <a:lnTo>
                  <a:pt x="282" y="207"/>
                </a:lnTo>
                <a:close/>
                <a:moveTo>
                  <a:pt x="201" y="86"/>
                </a:moveTo>
                <a:lnTo>
                  <a:pt x="196" y="86"/>
                </a:lnTo>
                <a:lnTo>
                  <a:pt x="193" y="90"/>
                </a:lnTo>
                <a:lnTo>
                  <a:pt x="189" y="93"/>
                </a:lnTo>
                <a:lnTo>
                  <a:pt x="189" y="98"/>
                </a:lnTo>
                <a:lnTo>
                  <a:pt x="189" y="104"/>
                </a:lnTo>
                <a:lnTo>
                  <a:pt x="193" y="107"/>
                </a:lnTo>
                <a:lnTo>
                  <a:pt x="196" y="109"/>
                </a:lnTo>
                <a:lnTo>
                  <a:pt x="201" y="110"/>
                </a:lnTo>
                <a:lnTo>
                  <a:pt x="205" y="110"/>
                </a:lnTo>
                <a:lnTo>
                  <a:pt x="205" y="181"/>
                </a:lnTo>
                <a:lnTo>
                  <a:pt x="134" y="181"/>
                </a:lnTo>
                <a:lnTo>
                  <a:pt x="134" y="169"/>
                </a:lnTo>
                <a:lnTo>
                  <a:pt x="138" y="165"/>
                </a:lnTo>
                <a:lnTo>
                  <a:pt x="139" y="162"/>
                </a:lnTo>
                <a:lnTo>
                  <a:pt x="141" y="159"/>
                </a:lnTo>
                <a:lnTo>
                  <a:pt x="141" y="131"/>
                </a:lnTo>
                <a:lnTo>
                  <a:pt x="139" y="126"/>
                </a:lnTo>
                <a:lnTo>
                  <a:pt x="136" y="121"/>
                </a:lnTo>
                <a:lnTo>
                  <a:pt x="131" y="119"/>
                </a:lnTo>
                <a:lnTo>
                  <a:pt x="127" y="112"/>
                </a:lnTo>
                <a:lnTo>
                  <a:pt x="122" y="109"/>
                </a:lnTo>
                <a:lnTo>
                  <a:pt x="119" y="105"/>
                </a:lnTo>
                <a:lnTo>
                  <a:pt x="113" y="102"/>
                </a:lnTo>
                <a:lnTo>
                  <a:pt x="112" y="100"/>
                </a:lnTo>
                <a:lnTo>
                  <a:pt x="110" y="100"/>
                </a:lnTo>
                <a:lnTo>
                  <a:pt x="107" y="100"/>
                </a:lnTo>
                <a:lnTo>
                  <a:pt x="105" y="100"/>
                </a:lnTo>
                <a:lnTo>
                  <a:pt x="105" y="102"/>
                </a:lnTo>
                <a:lnTo>
                  <a:pt x="103" y="104"/>
                </a:lnTo>
                <a:lnTo>
                  <a:pt x="105" y="105"/>
                </a:lnTo>
                <a:lnTo>
                  <a:pt x="107" y="107"/>
                </a:lnTo>
                <a:lnTo>
                  <a:pt x="108" y="107"/>
                </a:lnTo>
                <a:lnTo>
                  <a:pt x="110" y="109"/>
                </a:lnTo>
                <a:lnTo>
                  <a:pt x="113" y="112"/>
                </a:lnTo>
                <a:lnTo>
                  <a:pt x="119" y="116"/>
                </a:lnTo>
                <a:lnTo>
                  <a:pt x="122" y="119"/>
                </a:lnTo>
                <a:lnTo>
                  <a:pt x="119" y="122"/>
                </a:lnTo>
                <a:lnTo>
                  <a:pt x="117" y="126"/>
                </a:lnTo>
                <a:lnTo>
                  <a:pt x="115" y="131"/>
                </a:lnTo>
                <a:lnTo>
                  <a:pt x="115" y="159"/>
                </a:lnTo>
                <a:lnTo>
                  <a:pt x="117" y="162"/>
                </a:lnTo>
                <a:lnTo>
                  <a:pt x="119" y="167"/>
                </a:lnTo>
                <a:lnTo>
                  <a:pt x="122" y="169"/>
                </a:lnTo>
                <a:lnTo>
                  <a:pt x="127" y="171"/>
                </a:lnTo>
                <a:lnTo>
                  <a:pt x="127" y="181"/>
                </a:lnTo>
                <a:lnTo>
                  <a:pt x="76" y="181"/>
                </a:lnTo>
                <a:lnTo>
                  <a:pt x="70" y="179"/>
                </a:lnTo>
                <a:lnTo>
                  <a:pt x="64" y="177"/>
                </a:lnTo>
                <a:lnTo>
                  <a:pt x="64" y="212"/>
                </a:lnTo>
                <a:lnTo>
                  <a:pt x="70" y="212"/>
                </a:lnTo>
                <a:lnTo>
                  <a:pt x="76" y="210"/>
                </a:lnTo>
                <a:lnTo>
                  <a:pt x="76" y="236"/>
                </a:lnTo>
                <a:lnTo>
                  <a:pt x="79" y="234"/>
                </a:lnTo>
                <a:lnTo>
                  <a:pt x="86" y="232"/>
                </a:lnTo>
                <a:lnTo>
                  <a:pt x="96" y="232"/>
                </a:lnTo>
                <a:lnTo>
                  <a:pt x="110" y="232"/>
                </a:lnTo>
                <a:lnTo>
                  <a:pt x="122" y="236"/>
                </a:lnTo>
                <a:lnTo>
                  <a:pt x="134" y="243"/>
                </a:lnTo>
                <a:lnTo>
                  <a:pt x="144" y="255"/>
                </a:lnTo>
                <a:lnTo>
                  <a:pt x="150" y="272"/>
                </a:lnTo>
                <a:lnTo>
                  <a:pt x="218" y="274"/>
                </a:lnTo>
                <a:lnTo>
                  <a:pt x="218" y="270"/>
                </a:lnTo>
                <a:lnTo>
                  <a:pt x="218" y="265"/>
                </a:lnTo>
                <a:lnTo>
                  <a:pt x="218" y="255"/>
                </a:lnTo>
                <a:lnTo>
                  <a:pt x="222" y="243"/>
                </a:lnTo>
                <a:lnTo>
                  <a:pt x="227" y="232"/>
                </a:lnTo>
                <a:lnTo>
                  <a:pt x="234" y="220"/>
                </a:lnTo>
                <a:lnTo>
                  <a:pt x="246" y="212"/>
                </a:lnTo>
                <a:lnTo>
                  <a:pt x="261" y="205"/>
                </a:lnTo>
                <a:lnTo>
                  <a:pt x="282" y="202"/>
                </a:lnTo>
                <a:lnTo>
                  <a:pt x="304" y="205"/>
                </a:lnTo>
                <a:lnTo>
                  <a:pt x="320" y="210"/>
                </a:lnTo>
                <a:lnTo>
                  <a:pt x="330" y="220"/>
                </a:lnTo>
                <a:lnTo>
                  <a:pt x="339" y="231"/>
                </a:lnTo>
                <a:lnTo>
                  <a:pt x="344" y="241"/>
                </a:lnTo>
                <a:lnTo>
                  <a:pt x="345" y="250"/>
                </a:lnTo>
                <a:lnTo>
                  <a:pt x="345" y="255"/>
                </a:lnTo>
                <a:lnTo>
                  <a:pt x="347" y="258"/>
                </a:lnTo>
                <a:lnTo>
                  <a:pt x="352" y="258"/>
                </a:lnTo>
                <a:lnTo>
                  <a:pt x="352" y="196"/>
                </a:lnTo>
                <a:lnTo>
                  <a:pt x="325" y="186"/>
                </a:lnTo>
                <a:lnTo>
                  <a:pt x="325" y="110"/>
                </a:lnTo>
                <a:lnTo>
                  <a:pt x="325" y="110"/>
                </a:lnTo>
                <a:lnTo>
                  <a:pt x="330" y="109"/>
                </a:lnTo>
                <a:lnTo>
                  <a:pt x="333" y="107"/>
                </a:lnTo>
                <a:lnTo>
                  <a:pt x="337" y="104"/>
                </a:lnTo>
                <a:lnTo>
                  <a:pt x="337" y="98"/>
                </a:lnTo>
                <a:lnTo>
                  <a:pt x="337" y="93"/>
                </a:lnTo>
                <a:lnTo>
                  <a:pt x="333" y="90"/>
                </a:lnTo>
                <a:lnTo>
                  <a:pt x="330" y="86"/>
                </a:lnTo>
                <a:lnTo>
                  <a:pt x="325" y="86"/>
                </a:lnTo>
                <a:lnTo>
                  <a:pt x="201" y="86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18" y="35"/>
                </a:lnTo>
                <a:lnTo>
                  <a:pt x="349" y="61"/>
                </a:lnTo>
                <a:lnTo>
                  <a:pt x="375" y="90"/>
                </a:lnTo>
                <a:lnTo>
                  <a:pt x="394" y="126"/>
                </a:lnTo>
                <a:lnTo>
                  <a:pt x="404" y="164"/>
                </a:lnTo>
                <a:lnTo>
                  <a:pt x="409" y="205"/>
                </a:lnTo>
                <a:lnTo>
                  <a:pt x="404" y="246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18" y="375"/>
                </a:lnTo>
                <a:lnTo>
                  <a:pt x="284" y="394"/>
                </a:lnTo>
                <a:lnTo>
                  <a:pt x="246" y="404"/>
                </a:lnTo>
                <a:lnTo>
                  <a:pt x="205" y="409"/>
                </a:lnTo>
                <a:lnTo>
                  <a:pt x="163" y="404"/>
                </a:lnTo>
                <a:lnTo>
                  <a:pt x="125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18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4"/>
                </a:lnTo>
                <a:lnTo>
                  <a:pt x="15" y="126"/>
                </a:lnTo>
                <a:lnTo>
                  <a:pt x="34" y="90"/>
                </a:lnTo>
                <a:lnTo>
                  <a:pt x="60" y="61"/>
                </a:lnTo>
                <a:lnTo>
                  <a:pt x="89" y="35"/>
                </a:lnTo>
                <a:lnTo>
                  <a:pt x="125" y="16"/>
                </a:lnTo>
                <a:lnTo>
                  <a:pt x="163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Rectangle 209"/>
          <p:cNvSpPr>
            <a:spLocks noChangeArrowheads="1"/>
          </p:cNvSpPr>
          <p:nvPr/>
        </p:nvSpPr>
        <p:spPr bwMode="auto">
          <a:xfrm>
            <a:off x="3134554" y="5508276"/>
            <a:ext cx="170994" cy="243342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10"/>
          <p:cNvSpPr>
            <a:spLocks/>
          </p:cNvSpPr>
          <p:nvPr/>
        </p:nvSpPr>
        <p:spPr bwMode="auto">
          <a:xfrm>
            <a:off x="2983290" y="5501703"/>
            <a:ext cx="118382" cy="328838"/>
          </a:xfrm>
          <a:custGeom>
            <a:avLst/>
            <a:gdLst>
              <a:gd name="T0" fmla="*/ 0 w 36"/>
              <a:gd name="T1" fmla="*/ 0 h 99"/>
              <a:gd name="T2" fmla="*/ 36 w 36"/>
              <a:gd name="T3" fmla="*/ 0 h 99"/>
              <a:gd name="T4" fmla="*/ 36 w 36"/>
              <a:gd name="T5" fmla="*/ 79 h 99"/>
              <a:gd name="T6" fmla="*/ 0 w 36"/>
              <a:gd name="T7" fmla="*/ 99 h 99"/>
              <a:gd name="T8" fmla="*/ 0 w 36"/>
              <a:gd name="T9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99">
                <a:moveTo>
                  <a:pt x="0" y="0"/>
                </a:moveTo>
                <a:lnTo>
                  <a:pt x="36" y="0"/>
                </a:lnTo>
                <a:lnTo>
                  <a:pt x="36" y="79"/>
                </a:lnTo>
                <a:lnTo>
                  <a:pt x="0" y="99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11"/>
          <p:cNvSpPr>
            <a:spLocks/>
          </p:cNvSpPr>
          <p:nvPr/>
        </p:nvSpPr>
        <p:spPr bwMode="auto">
          <a:xfrm>
            <a:off x="3062212" y="5850268"/>
            <a:ext cx="282804" cy="282804"/>
          </a:xfrm>
          <a:custGeom>
            <a:avLst/>
            <a:gdLst>
              <a:gd name="T0" fmla="*/ 43 w 86"/>
              <a:gd name="T1" fmla="*/ 0 h 86"/>
              <a:gd name="T2" fmla="*/ 60 w 86"/>
              <a:gd name="T3" fmla="*/ 4 h 86"/>
              <a:gd name="T4" fmla="*/ 74 w 86"/>
              <a:gd name="T5" fmla="*/ 14 h 86"/>
              <a:gd name="T6" fmla="*/ 82 w 86"/>
              <a:gd name="T7" fmla="*/ 28 h 86"/>
              <a:gd name="T8" fmla="*/ 86 w 86"/>
              <a:gd name="T9" fmla="*/ 43 h 86"/>
              <a:gd name="T10" fmla="*/ 82 w 86"/>
              <a:gd name="T11" fmla="*/ 61 h 86"/>
              <a:gd name="T12" fmla="*/ 74 w 86"/>
              <a:gd name="T13" fmla="*/ 74 h 86"/>
              <a:gd name="T14" fmla="*/ 60 w 86"/>
              <a:gd name="T15" fmla="*/ 83 h 86"/>
              <a:gd name="T16" fmla="*/ 43 w 86"/>
              <a:gd name="T17" fmla="*/ 86 h 86"/>
              <a:gd name="T18" fmla="*/ 27 w 86"/>
              <a:gd name="T19" fmla="*/ 83 h 86"/>
              <a:gd name="T20" fmla="*/ 14 w 86"/>
              <a:gd name="T21" fmla="*/ 74 h 86"/>
              <a:gd name="T22" fmla="*/ 3 w 86"/>
              <a:gd name="T23" fmla="*/ 61 h 86"/>
              <a:gd name="T24" fmla="*/ 0 w 86"/>
              <a:gd name="T25" fmla="*/ 43 h 86"/>
              <a:gd name="T26" fmla="*/ 3 w 86"/>
              <a:gd name="T27" fmla="*/ 28 h 86"/>
              <a:gd name="T28" fmla="*/ 14 w 86"/>
              <a:gd name="T29" fmla="*/ 14 h 86"/>
              <a:gd name="T30" fmla="*/ 27 w 86"/>
              <a:gd name="T31" fmla="*/ 4 h 86"/>
              <a:gd name="T32" fmla="*/ 43 w 86"/>
              <a:gd name="T33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6" h="86">
                <a:moveTo>
                  <a:pt x="43" y="0"/>
                </a:moveTo>
                <a:lnTo>
                  <a:pt x="60" y="4"/>
                </a:lnTo>
                <a:lnTo>
                  <a:pt x="74" y="14"/>
                </a:lnTo>
                <a:lnTo>
                  <a:pt x="82" y="28"/>
                </a:lnTo>
                <a:lnTo>
                  <a:pt x="86" y="43"/>
                </a:lnTo>
                <a:lnTo>
                  <a:pt x="82" y="61"/>
                </a:lnTo>
                <a:lnTo>
                  <a:pt x="74" y="74"/>
                </a:lnTo>
                <a:lnTo>
                  <a:pt x="60" y="83"/>
                </a:lnTo>
                <a:lnTo>
                  <a:pt x="43" y="86"/>
                </a:lnTo>
                <a:lnTo>
                  <a:pt x="27" y="83"/>
                </a:lnTo>
                <a:lnTo>
                  <a:pt x="14" y="74"/>
                </a:lnTo>
                <a:lnTo>
                  <a:pt x="3" y="61"/>
                </a:lnTo>
                <a:lnTo>
                  <a:pt x="0" y="43"/>
                </a:lnTo>
                <a:lnTo>
                  <a:pt x="3" y="28"/>
                </a:lnTo>
                <a:lnTo>
                  <a:pt x="14" y="14"/>
                </a:lnTo>
                <a:lnTo>
                  <a:pt x="27" y="4"/>
                </a:lnTo>
                <a:lnTo>
                  <a:pt x="4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212"/>
          <p:cNvSpPr>
            <a:spLocks/>
          </p:cNvSpPr>
          <p:nvPr/>
        </p:nvSpPr>
        <p:spPr bwMode="auto">
          <a:xfrm>
            <a:off x="2503187" y="5942344"/>
            <a:ext cx="203881" cy="203881"/>
          </a:xfrm>
          <a:custGeom>
            <a:avLst/>
            <a:gdLst>
              <a:gd name="T0" fmla="*/ 31 w 62"/>
              <a:gd name="T1" fmla="*/ 0 h 62"/>
              <a:gd name="T2" fmla="*/ 46 w 62"/>
              <a:gd name="T3" fmla="*/ 5 h 62"/>
              <a:gd name="T4" fmla="*/ 56 w 62"/>
              <a:gd name="T5" fmla="*/ 15 h 62"/>
              <a:gd name="T6" fmla="*/ 62 w 62"/>
              <a:gd name="T7" fmla="*/ 31 h 62"/>
              <a:gd name="T8" fmla="*/ 56 w 62"/>
              <a:gd name="T9" fmla="*/ 46 h 62"/>
              <a:gd name="T10" fmla="*/ 46 w 62"/>
              <a:gd name="T11" fmla="*/ 58 h 62"/>
              <a:gd name="T12" fmla="*/ 31 w 62"/>
              <a:gd name="T13" fmla="*/ 62 h 62"/>
              <a:gd name="T14" fmla="*/ 15 w 62"/>
              <a:gd name="T15" fmla="*/ 58 h 62"/>
              <a:gd name="T16" fmla="*/ 5 w 62"/>
              <a:gd name="T17" fmla="*/ 46 h 62"/>
              <a:gd name="T18" fmla="*/ 0 w 62"/>
              <a:gd name="T19" fmla="*/ 31 h 62"/>
              <a:gd name="T20" fmla="*/ 5 w 62"/>
              <a:gd name="T21" fmla="*/ 15 h 62"/>
              <a:gd name="T22" fmla="*/ 15 w 62"/>
              <a:gd name="T23" fmla="*/ 5 h 62"/>
              <a:gd name="T24" fmla="*/ 31 w 62"/>
              <a:gd name="T25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2" h="62">
                <a:moveTo>
                  <a:pt x="31" y="0"/>
                </a:moveTo>
                <a:lnTo>
                  <a:pt x="46" y="5"/>
                </a:lnTo>
                <a:lnTo>
                  <a:pt x="56" y="15"/>
                </a:lnTo>
                <a:lnTo>
                  <a:pt x="62" y="31"/>
                </a:lnTo>
                <a:lnTo>
                  <a:pt x="56" y="46"/>
                </a:lnTo>
                <a:lnTo>
                  <a:pt x="46" y="58"/>
                </a:lnTo>
                <a:lnTo>
                  <a:pt x="31" y="62"/>
                </a:lnTo>
                <a:lnTo>
                  <a:pt x="15" y="58"/>
                </a:lnTo>
                <a:lnTo>
                  <a:pt x="5" y="46"/>
                </a:lnTo>
                <a:lnTo>
                  <a:pt x="0" y="31"/>
                </a:lnTo>
                <a:lnTo>
                  <a:pt x="5" y="15"/>
                </a:lnTo>
                <a:lnTo>
                  <a:pt x="15" y="5"/>
                </a:lnTo>
                <a:lnTo>
                  <a:pt x="3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9358033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2423593" y="404664"/>
            <a:ext cx="7245553" cy="5991762"/>
            <a:chOff x="1304971" y="2969416"/>
            <a:chExt cx="2800891" cy="2316217"/>
          </a:xfrm>
        </p:grpSpPr>
        <p:sp>
          <p:nvSpPr>
            <p:cNvPr id="68" name="Freeform 184"/>
            <p:cNvSpPr>
              <a:spLocks/>
            </p:cNvSpPr>
            <p:nvPr/>
          </p:nvSpPr>
          <p:spPr bwMode="auto">
            <a:xfrm>
              <a:off x="3833079" y="3266554"/>
              <a:ext cx="177796" cy="17048"/>
            </a:xfrm>
            <a:custGeom>
              <a:avLst/>
              <a:gdLst>
                <a:gd name="T0" fmla="*/ 7 w 147"/>
                <a:gd name="T1" fmla="*/ 0 h 16"/>
                <a:gd name="T2" fmla="*/ 140 w 147"/>
                <a:gd name="T3" fmla="*/ 0 h 16"/>
                <a:gd name="T4" fmla="*/ 143 w 147"/>
                <a:gd name="T5" fmla="*/ 2 h 16"/>
                <a:gd name="T6" fmla="*/ 145 w 147"/>
                <a:gd name="T7" fmla="*/ 4 h 16"/>
                <a:gd name="T8" fmla="*/ 147 w 147"/>
                <a:gd name="T9" fmla="*/ 7 h 16"/>
                <a:gd name="T10" fmla="*/ 145 w 147"/>
                <a:gd name="T11" fmla="*/ 11 h 16"/>
                <a:gd name="T12" fmla="*/ 143 w 147"/>
                <a:gd name="T13" fmla="*/ 14 h 16"/>
                <a:gd name="T14" fmla="*/ 140 w 147"/>
                <a:gd name="T15" fmla="*/ 16 h 16"/>
                <a:gd name="T16" fmla="*/ 7 w 147"/>
                <a:gd name="T17" fmla="*/ 16 h 16"/>
                <a:gd name="T18" fmla="*/ 4 w 147"/>
                <a:gd name="T19" fmla="*/ 14 h 16"/>
                <a:gd name="T20" fmla="*/ 2 w 147"/>
                <a:gd name="T21" fmla="*/ 11 h 16"/>
                <a:gd name="T22" fmla="*/ 0 w 147"/>
                <a:gd name="T23" fmla="*/ 7 h 16"/>
                <a:gd name="T24" fmla="*/ 2 w 147"/>
                <a:gd name="T25" fmla="*/ 4 h 16"/>
                <a:gd name="T26" fmla="*/ 4 w 147"/>
                <a:gd name="T27" fmla="*/ 2 h 16"/>
                <a:gd name="T28" fmla="*/ 7 w 147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7" h="16">
                  <a:moveTo>
                    <a:pt x="7" y="0"/>
                  </a:moveTo>
                  <a:lnTo>
                    <a:pt x="140" y="0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7"/>
                  </a:lnTo>
                  <a:lnTo>
                    <a:pt x="145" y="11"/>
                  </a:lnTo>
                  <a:lnTo>
                    <a:pt x="143" y="14"/>
                  </a:lnTo>
                  <a:lnTo>
                    <a:pt x="140" y="16"/>
                  </a:lnTo>
                  <a:lnTo>
                    <a:pt x="7" y="16"/>
                  </a:lnTo>
                  <a:lnTo>
                    <a:pt x="4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185"/>
            <p:cNvSpPr>
              <a:spLocks noEditPoints="1"/>
            </p:cNvSpPr>
            <p:nvPr/>
          </p:nvSpPr>
          <p:spPr bwMode="auto">
            <a:xfrm>
              <a:off x="3594394" y="2991337"/>
              <a:ext cx="496854" cy="499288"/>
            </a:xfrm>
            <a:custGeom>
              <a:avLst/>
              <a:gdLst>
                <a:gd name="T0" fmla="*/ 67 w 409"/>
                <a:gd name="T1" fmla="*/ 139 h 409"/>
                <a:gd name="T2" fmla="*/ 48 w 409"/>
                <a:gd name="T3" fmla="*/ 160 h 409"/>
                <a:gd name="T4" fmla="*/ 46 w 409"/>
                <a:gd name="T5" fmla="*/ 222 h 409"/>
                <a:gd name="T6" fmla="*/ 56 w 409"/>
                <a:gd name="T7" fmla="*/ 251 h 409"/>
                <a:gd name="T8" fmla="*/ 80 w 409"/>
                <a:gd name="T9" fmla="*/ 261 h 409"/>
                <a:gd name="T10" fmla="*/ 87 w 409"/>
                <a:gd name="T11" fmla="*/ 263 h 409"/>
                <a:gd name="T12" fmla="*/ 91 w 409"/>
                <a:gd name="T13" fmla="*/ 272 h 409"/>
                <a:gd name="T14" fmla="*/ 99 w 409"/>
                <a:gd name="T15" fmla="*/ 275 h 409"/>
                <a:gd name="T16" fmla="*/ 128 w 409"/>
                <a:gd name="T17" fmla="*/ 275 h 409"/>
                <a:gd name="T18" fmla="*/ 135 w 409"/>
                <a:gd name="T19" fmla="*/ 268 h 409"/>
                <a:gd name="T20" fmla="*/ 137 w 409"/>
                <a:gd name="T21" fmla="*/ 261 h 409"/>
                <a:gd name="T22" fmla="*/ 276 w 409"/>
                <a:gd name="T23" fmla="*/ 263 h 409"/>
                <a:gd name="T24" fmla="*/ 281 w 409"/>
                <a:gd name="T25" fmla="*/ 272 h 409"/>
                <a:gd name="T26" fmla="*/ 290 w 409"/>
                <a:gd name="T27" fmla="*/ 275 h 409"/>
                <a:gd name="T28" fmla="*/ 319 w 409"/>
                <a:gd name="T29" fmla="*/ 275 h 409"/>
                <a:gd name="T30" fmla="*/ 326 w 409"/>
                <a:gd name="T31" fmla="*/ 268 h 409"/>
                <a:gd name="T32" fmla="*/ 328 w 409"/>
                <a:gd name="T33" fmla="*/ 261 h 409"/>
                <a:gd name="T34" fmla="*/ 342 w 409"/>
                <a:gd name="T35" fmla="*/ 258 h 409"/>
                <a:gd name="T36" fmla="*/ 360 w 409"/>
                <a:gd name="T37" fmla="*/ 237 h 409"/>
                <a:gd name="T38" fmla="*/ 362 w 409"/>
                <a:gd name="T39" fmla="*/ 176 h 409"/>
                <a:gd name="T40" fmla="*/ 352 w 409"/>
                <a:gd name="T41" fmla="*/ 148 h 409"/>
                <a:gd name="T42" fmla="*/ 328 w 409"/>
                <a:gd name="T43" fmla="*/ 136 h 409"/>
                <a:gd name="T44" fmla="*/ 175 w 409"/>
                <a:gd name="T45" fmla="*/ 150 h 409"/>
                <a:gd name="T46" fmla="*/ 185 w 409"/>
                <a:gd name="T47" fmla="*/ 184 h 409"/>
                <a:gd name="T48" fmla="*/ 168 w 409"/>
                <a:gd name="T49" fmla="*/ 227 h 409"/>
                <a:gd name="T50" fmla="*/ 125 w 409"/>
                <a:gd name="T51" fmla="*/ 246 h 409"/>
                <a:gd name="T52" fmla="*/ 80 w 409"/>
                <a:gd name="T53" fmla="*/ 227 h 409"/>
                <a:gd name="T54" fmla="*/ 63 w 409"/>
                <a:gd name="T55" fmla="*/ 184 h 409"/>
                <a:gd name="T56" fmla="*/ 73 w 409"/>
                <a:gd name="T57" fmla="*/ 150 h 409"/>
                <a:gd name="T58" fmla="*/ 80 w 409"/>
                <a:gd name="T59" fmla="*/ 136 h 409"/>
                <a:gd name="T60" fmla="*/ 115 w 409"/>
                <a:gd name="T61" fmla="*/ 134 h 409"/>
                <a:gd name="T62" fmla="*/ 89 w 409"/>
                <a:gd name="T63" fmla="*/ 146 h 409"/>
                <a:gd name="T64" fmla="*/ 73 w 409"/>
                <a:gd name="T65" fmla="*/ 184 h 409"/>
                <a:gd name="T66" fmla="*/ 89 w 409"/>
                <a:gd name="T67" fmla="*/ 220 h 409"/>
                <a:gd name="T68" fmla="*/ 125 w 409"/>
                <a:gd name="T69" fmla="*/ 234 h 409"/>
                <a:gd name="T70" fmla="*/ 159 w 409"/>
                <a:gd name="T71" fmla="*/ 220 h 409"/>
                <a:gd name="T72" fmla="*/ 175 w 409"/>
                <a:gd name="T73" fmla="*/ 184 h 409"/>
                <a:gd name="T74" fmla="*/ 159 w 409"/>
                <a:gd name="T75" fmla="*/ 146 h 409"/>
                <a:gd name="T76" fmla="*/ 134 w 409"/>
                <a:gd name="T77" fmla="*/ 134 h 409"/>
                <a:gd name="T78" fmla="*/ 204 w 409"/>
                <a:gd name="T79" fmla="*/ 0 h 409"/>
                <a:gd name="T80" fmla="*/ 283 w 409"/>
                <a:gd name="T81" fmla="*/ 16 h 409"/>
                <a:gd name="T82" fmla="*/ 348 w 409"/>
                <a:gd name="T83" fmla="*/ 60 h 409"/>
                <a:gd name="T84" fmla="*/ 393 w 409"/>
                <a:gd name="T85" fmla="*/ 126 h 409"/>
                <a:gd name="T86" fmla="*/ 409 w 409"/>
                <a:gd name="T87" fmla="*/ 205 h 409"/>
                <a:gd name="T88" fmla="*/ 393 w 409"/>
                <a:gd name="T89" fmla="*/ 284 h 409"/>
                <a:gd name="T90" fmla="*/ 348 w 409"/>
                <a:gd name="T91" fmla="*/ 349 h 409"/>
                <a:gd name="T92" fmla="*/ 283 w 409"/>
                <a:gd name="T93" fmla="*/ 392 h 409"/>
                <a:gd name="T94" fmla="*/ 204 w 409"/>
                <a:gd name="T95" fmla="*/ 409 h 409"/>
                <a:gd name="T96" fmla="*/ 125 w 409"/>
                <a:gd name="T97" fmla="*/ 392 h 409"/>
                <a:gd name="T98" fmla="*/ 60 w 409"/>
                <a:gd name="T99" fmla="*/ 349 h 409"/>
                <a:gd name="T100" fmla="*/ 15 w 409"/>
                <a:gd name="T101" fmla="*/ 284 h 409"/>
                <a:gd name="T102" fmla="*/ 0 w 409"/>
                <a:gd name="T103" fmla="*/ 205 h 409"/>
                <a:gd name="T104" fmla="*/ 15 w 409"/>
                <a:gd name="T105" fmla="*/ 126 h 409"/>
                <a:gd name="T106" fmla="*/ 60 w 409"/>
                <a:gd name="T107" fmla="*/ 60 h 409"/>
                <a:gd name="T108" fmla="*/ 125 w 409"/>
                <a:gd name="T109" fmla="*/ 16 h 409"/>
                <a:gd name="T110" fmla="*/ 204 w 409"/>
                <a:gd name="T111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9" h="409">
                  <a:moveTo>
                    <a:pt x="80" y="136"/>
                  </a:moveTo>
                  <a:lnTo>
                    <a:pt x="67" y="139"/>
                  </a:lnTo>
                  <a:lnTo>
                    <a:pt x="56" y="148"/>
                  </a:lnTo>
                  <a:lnTo>
                    <a:pt x="48" y="160"/>
                  </a:lnTo>
                  <a:lnTo>
                    <a:pt x="46" y="176"/>
                  </a:lnTo>
                  <a:lnTo>
                    <a:pt x="46" y="222"/>
                  </a:lnTo>
                  <a:lnTo>
                    <a:pt x="48" y="237"/>
                  </a:lnTo>
                  <a:lnTo>
                    <a:pt x="56" y="251"/>
                  </a:lnTo>
                  <a:lnTo>
                    <a:pt x="67" y="258"/>
                  </a:lnTo>
                  <a:lnTo>
                    <a:pt x="80" y="261"/>
                  </a:lnTo>
                  <a:lnTo>
                    <a:pt x="87" y="261"/>
                  </a:lnTo>
                  <a:lnTo>
                    <a:pt x="87" y="263"/>
                  </a:lnTo>
                  <a:lnTo>
                    <a:pt x="87" y="268"/>
                  </a:lnTo>
                  <a:lnTo>
                    <a:pt x="91" y="272"/>
                  </a:lnTo>
                  <a:lnTo>
                    <a:pt x="94" y="275"/>
                  </a:lnTo>
                  <a:lnTo>
                    <a:pt x="99" y="275"/>
                  </a:lnTo>
                  <a:lnTo>
                    <a:pt x="125" y="275"/>
                  </a:lnTo>
                  <a:lnTo>
                    <a:pt x="128" y="275"/>
                  </a:lnTo>
                  <a:lnTo>
                    <a:pt x="134" y="272"/>
                  </a:lnTo>
                  <a:lnTo>
                    <a:pt x="135" y="268"/>
                  </a:lnTo>
                  <a:lnTo>
                    <a:pt x="137" y="263"/>
                  </a:lnTo>
                  <a:lnTo>
                    <a:pt x="137" y="261"/>
                  </a:lnTo>
                  <a:lnTo>
                    <a:pt x="276" y="261"/>
                  </a:lnTo>
                  <a:lnTo>
                    <a:pt x="276" y="263"/>
                  </a:lnTo>
                  <a:lnTo>
                    <a:pt x="278" y="268"/>
                  </a:lnTo>
                  <a:lnTo>
                    <a:pt x="281" y="272"/>
                  </a:lnTo>
                  <a:lnTo>
                    <a:pt x="285" y="275"/>
                  </a:lnTo>
                  <a:lnTo>
                    <a:pt x="290" y="275"/>
                  </a:lnTo>
                  <a:lnTo>
                    <a:pt x="314" y="275"/>
                  </a:lnTo>
                  <a:lnTo>
                    <a:pt x="319" y="275"/>
                  </a:lnTo>
                  <a:lnTo>
                    <a:pt x="324" y="272"/>
                  </a:lnTo>
                  <a:lnTo>
                    <a:pt x="326" y="268"/>
                  </a:lnTo>
                  <a:lnTo>
                    <a:pt x="328" y="263"/>
                  </a:lnTo>
                  <a:lnTo>
                    <a:pt x="328" y="261"/>
                  </a:lnTo>
                  <a:lnTo>
                    <a:pt x="328" y="261"/>
                  </a:lnTo>
                  <a:lnTo>
                    <a:pt x="342" y="258"/>
                  </a:lnTo>
                  <a:lnTo>
                    <a:pt x="352" y="251"/>
                  </a:lnTo>
                  <a:lnTo>
                    <a:pt x="360" y="237"/>
                  </a:lnTo>
                  <a:lnTo>
                    <a:pt x="362" y="222"/>
                  </a:lnTo>
                  <a:lnTo>
                    <a:pt x="362" y="176"/>
                  </a:lnTo>
                  <a:lnTo>
                    <a:pt x="360" y="160"/>
                  </a:lnTo>
                  <a:lnTo>
                    <a:pt x="352" y="148"/>
                  </a:lnTo>
                  <a:lnTo>
                    <a:pt x="342" y="139"/>
                  </a:lnTo>
                  <a:lnTo>
                    <a:pt x="328" y="136"/>
                  </a:lnTo>
                  <a:lnTo>
                    <a:pt x="163" y="136"/>
                  </a:lnTo>
                  <a:lnTo>
                    <a:pt x="175" y="150"/>
                  </a:lnTo>
                  <a:lnTo>
                    <a:pt x="183" y="165"/>
                  </a:lnTo>
                  <a:lnTo>
                    <a:pt x="185" y="184"/>
                  </a:lnTo>
                  <a:lnTo>
                    <a:pt x="182" y="208"/>
                  </a:lnTo>
                  <a:lnTo>
                    <a:pt x="168" y="227"/>
                  </a:lnTo>
                  <a:lnTo>
                    <a:pt x="149" y="241"/>
                  </a:lnTo>
                  <a:lnTo>
                    <a:pt x="125" y="246"/>
                  </a:lnTo>
                  <a:lnTo>
                    <a:pt x="101" y="241"/>
                  </a:lnTo>
                  <a:lnTo>
                    <a:pt x="80" y="227"/>
                  </a:lnTo>
                  <a:lnTo>
                    <a:pt x="68" y="208"/>
                  </a:lnTo>
                  <a:lnTo>
                    <a:pt x="63" y="184"/>
                  </a:lnTo>
                  <a:lnTo>
                    <a:pt x="67" y="165"/>
                  </a:lnTo>
                  <a:lnTo>
                    <a:pt x="73" y="150"/>
                  </a:lnTo>
                  <a:lnTo>
                    <a:pt x="85" y="136"/>
                  </a:lnTo>
                  <a:lnTo>
                    <a:pt x="80" y="136"/>
                  </a:lnTo>
                  <a:close/>
                  <a:moveTo>
                    <a:pt x="125" y="133"/>
                  </a:moveTo>
                  <a:lnTo>
                    <a:pt x="115" y="134"/>
                  </a:lnTo>
                  <a:lnTo>
                    <a:pt x="108" y="136"/>
                  </a:lnTo>
                  <a:lnTo>
                    <a:pt x="89" y="146"/>
                  </a:lnTo>
                  <a:lnTo>
                    <a:pt x="79" y="164"/>
                  </a:lnTo>
                  <a:lnTo>
                    <a:pt x="73" y="184"/>
                  </a:lnTo>
                  <a:lnTo>
                    <a:pt x="77" y="203"/>
                  </a:lnTo>
                  <a:lnTo>
                    <a:pt x="89" y="220"/>
                  </a:lnTo>
                  <a:lnTo>
                    <a:pt x="104" y="231"/>
                  </a:lnTo>
                  <a:lnTo>
                    <a:pt x="125" y="234"/>
                  </a:lnTo>
                  <a:lnTo>
                    <a:pt x="144" y="231"/>
                  </a:lnTo>
                  <a:lnTo>
                    <a:pt x="159" y="220"/>
                  </a:lnTo>
                  <a:lnTo>
                    <a:pt x="171" y="203"/>
                  </a:lnTo>
                  <a:lnTo>
                    <a:pt x="175" y="184"/>
                  </a:lnTo>
                  <a:lnTo>
                    <a:pt x="171" y="164"/>
                  </a:lnTo>
                  <a:lnTo>
                    <a:pt x="159" y="146"/>
                  </a:lnTo>
                  <a:lnTo>
                    <a:pt x="142" y="136"/>
                  </a:lnTo>
                  <a:lnTo>
                    <a:pt x="134" y="134"/>
                  </a:lnTo>
                  <a:lnTo>
                    <a:pt x="125" y="133"/>
                  </a:lnTo>
                  <a:close/>
                  <a:moveTo>
                    <a:pt x="204" y="0"/>
                  </a:moveTo>
                  <a:lnTo>
                    <a:pt x="245" y="4"/>
                  </a:lnTo>
                  <a:lnTo>
                    <a:pt x="283" y="16"/>
                  </a:lnTo>
                  <a:lnTo>
                    <a:pt x="319" y="35"/>
                  </a:lnTo>
                  <a:lnTo>
                    <a:pt x="348" y="60"/>
                  </a:lnTo>
                  <a:lnTo>
                    <a:pt x="374" y="90"/>
                  </a:lnTo>
                  <a:lnTo>
                    <a:pt x="393" y="126"/>
                  </a:lnTo>
                  <a:lnTo>
                    <a:pt x="405" y="164"/>
                  </a:lnTo>
                  <a:lnTo>
                    <a:pt x="409" y="205"/>
                  </a:lnTo>
                  <a:lnTo>
                    <a:pt x="405" y="246"/>
                  </a:lnTo>
                  <a:lnTo>
                    <a:pt x="393" y="284"/>
                  </a:lnTo>
                  <a:lnTo>
                    <a:pt x="374" y="318"/>
                  </a:lnTo>
                  <a:lnTo>
                    <a:pt x="348" y="349"/>
                  </a:lnTo>
                  <a:lnTo>
                    <a:pt x="319" y="375"/>
                  </a:lnTo>
                  <a:lnTo>
                    <a:pt x="283" y="392"/>
                  </a:lnTo>
                  <a:lnTo>
                    <a:pt x="245" y="404"/>
                  </a:lnTo>
                  <a:lnTo>
                    <a:pt x="204" y="409"/>
                  </a:lnTo>
                  <a:lnTo>
                    <a:pt x="163" y="404"/>
                  </a:lnTo>
                  <a:lnTo>
                    <a:pt x="125" y="392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4" y="318"/>
                  </a:lnTo>
                  <a:lnTo>
                    <a:pt x="15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4"/>
                  </a:lnTo>
                  <a:lnTo>
                    <a:pt x="15" y="126"/>
                  </a:lnTo>
                  <a:lnTo>
                    <a:pt x="34" y="90"/>
                  </a:lnTo>
                  <a:lnTo>
                    <a:pt x="60" y="60"/>
                  </a:lnTo>
                  <a:lnTo>
                    <a:pt x="91" y="35"/>
                  </a:lnTo>
                  <a:lnTo>
                    <a:pt x="125" y="16"/>
                  </a:lnTo>
                  <a:lnTo>
                    <a:pt x="163" y="4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186"/>
            <p:cNvSpPr>
              <a:spLocks/>
            </p:cNvSpPr>
            <p:nvPr/>
          </p:nvSpPr>
          <p:spPr bwMode="auto">
            <a:xfrm>
              <a:off x="3833079" y="3178874"/>
              <a:ext cx="177796" cy="14613"/>
            </a:xfrm>
            <a:custGeom>
              <a:avLst/>
              <a:gdLst>
                <a:gd name="T0" fmla="*/ 7 w 147"/>
                <a:gd name="T1" fmla="*/ 0 h 14"/>
                <a:gd name="T2" fmla="*/ 140 w 147"/>
                <a:gd name="T3" fmla="*/ 0 h 14"/>
                <a:gd name="T4" fmla="*/ 143 w 147"/>
                <a:gd name="T5" fmla="*/ 0 h 14"/>
                <a:gd name="T6" fmla="*/ 145 w 147"/>
                <a:gd name="T7" fmla="*/ 4 h 14"/>
                <a:gd name="T8" fmla="*/ 147 w 147"/>
                <a:gd name="T9" fmla="*/ 7 h 14"/>
                <a:gd name="T10" fmla="*/ 145 w 147"/>
                <a:gd name="T11" fmla="*/ 11 h 14"/>
                <a:gd name="T12" fmla="*/ 143 w 147"/>
                <a:gd name="T13" fmla="*/ 14 h 14"/>
                <a:gd name="T14" fmla="*/ 140 w 147"/>
                <a:gd name="T15" fmla="*/ 14 h 14"/>
                <a:gd name="T16" fmla="*/ 7 w 147"/>
                <a:gd name="T17" fmla="*/ 14 h 14"/>
                <a:gd name="T18" fmla="*/ 4 w 147"/>
                <a:gd name="T19" fmla="*/ 14 h 14"/>
                <a:gd name="T20" fmla="*/ 2 w 147"/>
                <a:gd name="T21" fmla="*/ 11 h 14"/>
                <a:gd name="T22" fmla="*/ 0 w 147"/>
                <a:gd name="T23" fmla="*/ 7 h 14"/>
                <a:gd name="T24" fmla="*/ 2 w 147"/>
                <a:gd name="T25" fmla="*/ 4 h 14"/>
                <a:gd name="T26" fmla="*/ 4 w 147"/>
                <a:gd name="T27" fmla="*/ 0 h 14"/>
                <a:gd name="T28" fmla="*/ 7 w 147"/>
                <a:gd name="T2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7" h="14">
                  <a:moveTo>
                    <a:pt x="7" y="0"/>
                  </a:moveTo>
                  <a:lnTo>
                    <a:pt x="140" y="0"/>
                  </a:lnTo>
                  <a:lnTo>
                    <a:pt x="143" y="0"/>
                  </a:lnTo>
                  <a:lnTo>
                    <a:pt x="145" y="4"/>
                  </a:lnTo>
                  <a:lnTo>
                    <a:pt x="147" y="7"/>
                  </a:lnTo>
                  <a:lnTo>
                    <a:pt x="145" y="11"/>
                  </a:lnTo>
                  <a:lnTo>
                    <a:pt x="143" y="14"/>
                  </a:lnTo>
                  <a:lnTo>
                    <a:pt x="140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187"/>
            <p:cNvSpPr>
              <a:spLocks/>
            </p:cNvSpPr>
            <p:nvPr/>
          </p:nvSpPr>
          <p:spPr bwMode="auto">
            <a:xfrm>
              <a:off x="3696688" y="3166697"/>
              <a:ext cx="41405" cy="75501"/>
            </a:xfrm>
            <a:custGeom>
              <a:avLst/>
              <a:gdLst>
                <a:gd name="T0" fmla="*/ 31 w 34"/>
                <a:gd name="T1" fmla="*/ 0 h 61"/>
                <a:gd name="T2" fmla="*/ 32 w 34"/>
                <a:gd name="T3" fmla="*/ 0 h 61"/>
                <a:gd name="T4" fmla="*/ 34 w 34"/>
                <a:gd name="T5" fmla="*/ 1 h 61"/>
                <a:gd name="T6" fmla="*/ 34 w 34"/>
                <a:gd name="T7" fmla="*/ 3 h 61"/>
                <a:gd name="T8" fmla="*/ 34 w 34"/>
                <a:gd name="T9" fmla="*/ 5 h 61"/>
                <a:gd name="T10" fmla="*/ 32 w 34"/>
                <a:gd name="T11" fmla="*/ 6 h 61"/>
                <a:gd name="T12" fmla="*/ 31 w 34"/>
                <a:gd name="T13" fmla="*/ 8 h 61"/>
                <a:gd name="T14" fmla="*/ 31 w 34"/>
                <a:gd name="T15" fmla="*/ 8 h 61"/>
                <a:gd name="T16" fmla="*/ 27 w 34"/>
                <a:gd name="T17" fmla="*/ 8 h 61"/>
                <a:gd name="T18" fmla="*/ 22 w 34"/>
                <a:gd name="T19" fmla="*/ 12 h 61"/>
                <a:gd name="T20" fmla="*/ 19 w 34"/>
                <a:gd name="T21" fmla="*/ 15 h 61"/>
                <a:gd name="T22" fmla="*/ 13 w 34"/>
                <a:gd name="T23" fmla="*/ 20 h 61"/>
                <a:gd name="T24" fmla="*/ 8 w 34"/>
                <a:gd name="T25" fmla="*/ 36 h 61"/>
                <a:gd name="T26" fmla="*/ 10 w 34"/>
                <a:gd name="T27" fmla="*/ 56 h 61"/>
                <a:gd name="T28" fmla="*/ 10 w 34"/>
                <a:gd name="T29" fmla="*/ 58 h 61"/>
                <a:gd name="T30" fmla="*/ 10 w 34"/>
                <a:gd name="T31" fmla="*/ 60 h 61"/>
                <a:gd name="T32" fmla="*/ 7 w 34"/>
                <a:gd name="T33" fmla="*/ 61 h 61"/>
                <a:gd name="T34" fmla="*/ 7 w 34"/>
                <a:gd name="T35" fmla="*/ 61 h 61"/>
                <a:gd name="T36" fmla="*/ 3 w 34"/>
                <a:gd name="T37" fmla="*/ 61 h 61"/>
                <a:gd name="T38" fmla="*/ 1 w 34"/>
                <a:gd name="T39" fmla="*/ 58 h 61"/>
                <a:gd name="T40" fmla="*/ 0 w 34"/>
                <a:gd name="T41" fmla="*/ 41 h 61"/>
                <a:gd name="T42" fmla="*/ 1 w 34"/>
                <a:gd name="T43" fmla="*/ 27 h 61"/>
                <a:gd name="T44" fmla="*/ 7 w 34"/>
                <a:gd name="T45" fmla="*/ 15 h 61"/>
                <a:gd name="T46" fmla="*/ 12 w 34"/>
                <a:gd name="T47" fmla="*/ 10 h 61"/>
                <a:gd name="T48" fmla="*/ 17 w 34"/>
                <a:gd name="T49" fmla="*/ 5 h 61"/>
                <a:gd name="T50" fmla="*/ 22 w 34"/>
                <a:gd name="T51" fmla="*/ 3 h 61"/>
                <a:gd name="T52" fmla="*/ 26 w 34"/>
                <a:gd name="T53" fmla="*/ 1 h 61"/>
                <a:gd name="T54" fmla="*/ 29 w 34"/>
                <a:gd name="T55" fmla="*/ 0 h 61"/>
                <a:gd name="T56" fmla="*/ 31 w 34"/>
                <a:gd name="T5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4" h="61">
                  <a:moveTo>
                    <a:pt x="31" y="0"/>
                  </a:moveTo>
                  <a:lnTo>
                    <a:pt x="3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4" y="5"/>
                  </a:lnTo>
                  <a:lnTo>
                    <a:pt x="32" y="6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27" y="8"/>
                  </a:lnTo>
                  <a:lnTo>
                    <a:pt x="22" y="12"/>
                  </a:lnTo>
                  <a:lnTo>
                    <a:pt x="19" y="15"/>
                  </a:lnTo>
                  <a:lnTo>
                    <a:pt x="13" y="20"/>
                  </a:lnTo>
                  <a:lnTo>
                    <a:pt x="8" y="36"/>
                  </a:lnTo>
                  <a:lnTo>
                    <a:pt x="10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7" y="61"/>
                  </a:lnTo>
                  <a:lnTo>
                    <a:pt x="7" y="61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41"/>
                  </a:lnTo>
                  <a:lnTo>
                    <a:pt x="1" y="27"/>
                  </a:lnTo>
                  <a:lnTo>
                    <a:pt x="7" y="15"/>
                  </a:lnTo>
                  <a:lnTo>
                    <a:pt x="12" y="10"/>
                  </a:lnTo>
                  <a:lnTo>
                    <a:pt x="17" y="5"/>
                  </a:lnTo>
                  <a:lnTo>
                    <a:pt x="22" y="3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188"/>
            <p:cNvSpPr>
              <a:spLocks/>
            </p:cNvSpPr>
            <p:nvPr/>
          </p:nvSpPr>
          <p:spPr bwMode="auto">
            <a:xfrm>
              <a:off x="3833079" y="3208101"/>
              <a:ext cx="177796" cy="17048"/>
            </a:xfrm>
            <a:custGeom>
              <a:avLst/>
              <a:gdLst>
                <a:gd name="T0" fmla="*/ 7 w 147"/>
                <a:gd name="T1" fmla="*/ 0 h 14"/>
                <a:gd name="T2" fmla="*/ 140 w 147"/>
                <a:gd name="T3" fmla="*/ 0 h 14"/>
                <a:gd name="T4" fmla="*/ 143 w 147"/>
                <a:gd name="T5" fmla="*/ 0 h 14"/>
                <a:gd name="T6" fmla="*/ 145 w 147"/>
                <a:gd name="T7" fmla="*/ 4 h 14"/>
                <a:gd name="T8" fmla="*/ 147 w 147"/>
                <a:gd name="T9" fmla="*/ 7 h 14"/>
                <a:gd name="T10" fmla="*/ 145 w 147"/>
                <a:gd name="T11" fmla="*/ 11 h 14"/>
                <a:gd name="T12" fmla="*/ 143 w 147"/>
                <a:gd name="T13" fmla="*/ 14 h 14"/>
                <a:gd name="T14" fmla="*/ 140 w 147"/>
                <a:gd name="T15" fmla="*/ 14 h 14"/>
                <a:gd name="T16" fmla="*/ 7 w 147"/>
                <a:gd name="T17" fmla="*/ 14 h 14"/>
                <a:gd name="T18" fmla="*/ 4 w 147"/>
                <a:gd name="T19" fmla="*/ 14 h 14"/>
                <a:gd name="T20" fmla="*/ 2 w 147"/>
                <a:gd name="T21" fmla="*/ 11 h 14"/>
                <a:gd name="T22" fmla="*/ 0 w 147"/>
                <a:gd name="T23" fmla="*/ 7 h 14"/>
                <a:gd name="T24" fmla="*/ 2 w 147"/>
                <a:gd name="T25" fmla="*/ 4 h 14"/>
                <a:gd name="T26" fmla="*/ 4 w 147"/>
                <a:gd name="T27" fmla="*/ 0 h 14"/>
                <a:gd name="T28" fmla="*/ 7 w 147"/>
                <a:gd name="T2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7" h="14">
                  <a:moveTo>
                    <a:pt x="7" y="0"/>
                  </a:moveTo>
                  <a:lnTo>
                    <a:pt x="140" y="0"/>
                  </a:lnTo>
                  <a:lnTo>
                    <a:pt x="143" y="0"/>
                  </a:lnTo>
                  <a:lnTo>
                    <a:pt x="145" y="4"/>
                  </a:lnTo>
                  <a:lnTo>
                    <a:pt x="147" y="7"/>
                  </a:lnTo>
                  <a:lnTo>
                    <a:pt x="145" y="11"/>
                  </a:lnTo>
                  <a:lnTo>
                    <a:pt x="143" y="14"/>
                  </a:lnTo>
                  <a:lnTo>
                    <a:pt x="140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189"/>
            <p:cNvSpPr>
              <a:spLocks/>
            </p:cNvSpPr>
            <p:nvPr/>
          </p:nvSpPr>
          <p:spPr bwMode="auto">
            <a:xfrm>
              <a:off x="3833079" y="3237327"/>
              <a:ext cx="177796" cy="17048"/>
            </a:xfrm>
            <a:custGeom>
              <a:avLst/>
              <a:gdLst>
                <a:gd name="T0" fmla="*/ 7 w 147"/>
                <a:gd name="T1" fmla="*/ 0 h 14"/>
                <a:gd name="T2" fmla="*/ 140 w 147"/>
                <a:gd name="T3" fmla="*/ 0 h 14"/>
                <a:gd name="T4" fmla="*/ 143 w 147"/>
                <a:gd name="T5" fmla="*/ 2 h 14"/>
                <a:gd name="T6" fmla="*/ 145 w 147"/>
                <a:gd name="T7" fmla="*/ 4 h 14"/>
                <a:gd name="T8" fmla="*/ 147 w 147"/>
                <a:gd name="T9" fmla="*/ 7 h 14"/>
                <a:gd name="T10" fmla="*/ 145 w 147"/>
                <a:gd name="T11" fmla="*/ 11 h 14"/>
                <a:gd name="T12" fmla="*/ 143 w 147"/>
                <a:gd name="T13" fmla="*/ 14 h 14"/>
                <a:gd name="T14" fmla="*/ 140 w 147"/>
                <a:gd name="T15" fmla="*/ 14 h 14"/>
                <a:gd name="T16" fmla="*/ 7 w 147"/>
                <a:gd name="T17" fmla="*/ 14 h 14"/>
                <a:gd name="T18" fmla="*/ 4 w 147"/>
                <a:gd name="T19" fmla="*/ 14 h 14"/>
                <a:gd name="T20" fmla="*/ 2 w 147"/>
                <a:gd name="T21" fmla="*/ 11 h 14"/>
                <a:gd name="T22" fmla="*/ 0 w 147"/>
                <a:gd name="T23" fmla="*/ 7 h 14"/>
                <a:gd name="T24" fmla="*/ 2 w 147"/>
                <a:gd name="T25" fmla="*/ 4 h 14"/>
                <a:gd name="T26" fmla="*/ 4 w 147"/>
                <a:gd name="T27" fmla="*/ 2 h 14"/>
                <a:gd name="T28" fmla="*/ 7 w 147"/>
                <a:gd name="T2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7" h="14">
                  <a:moveTo>
                    <a:pt x="7" y="0"/>
                  </a:moveTo>
                  <a:lnTo>
                    <a:pt x="140" y="0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7"/>
                  </a:lnTo>
                  <a:lnTo>
                    <a:pt x="145" y="11"/>
                  </a:lnTo>
                  <a:lnTo>
                    <a:pt x="143" y="14"/>
                  </a:lnTo>
                  <a:lnTo>
                    <a:pt x="140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190"/>
            <p:cNvSpPr>
              <a:spLocks/>
            </p:cNvSpPr>
            <p:nvPr/>
          </p:nvSpPr>
          <p:spPr bwMode="auto">
            <a:xfrm>
              <a:off x="2868599" y="3227585"/>
              <a:ext cx="19484" cy="21919"/>
            </a:xfrm>
            <a:custGeom>
              <a:avLst/>
              <a:gdLst>
                <a:gd name="T0" fmla="*/ 9 w 17"/>
                <a:gd name="T1" fmla="*/ 0 h 18"/>
                <a:gd name="T2" fmla="*/ 14 w 17"/>
                <a:gd name="T3" fmla="*/ 0 h 18"/>
                <a:gd name="T4" fmla="*/ 17 w 17"/>
                <a:gd name="T5" fmla="*/ 4 h 18"/>
                <a:gd name="T6" fmla="*/ 17 w 17"/>
                <a:gd name="T7" fmla="*/ 9 h 18"/>
                <a:gd name="T8" fmla="*/ 17 w 17"/>
                <a:gd name="T9" fmla="*/ 12 h 18"/>
                <a:gd name="T10" fmla="*/ 14 w 17"/>
                <a:gd name="T11" fmla="*/ 16 h 18"/>
                <a:gd name="T12" fmla="*/ 9 w 17"/>
                <a:gd name="T13" fmla="*/ 18 h 18"/>
                <a:gd name="T14" fmla="*/ 4 w 17"/>
                <a:gd name="T15" fmla="*/ 16 h 18"/>
                <a:gd name="T16" fmla="*/ 2 w 17"/>
                <a:gd name="T17" fmla="*/ 12 h 18"/>
                <a:gd name="T18" fmla="*/ 0 w 17"/>
                <a:gd name="T19" fmla="*/ 9 h 18"/>
                <a:gd name="T20" fmla="*/ 2 w 17"/>
                <a:gd name="T21" fmla="*/ 4 h 18"/>
                <a:gd name="T22" fmla="*/ 4 w 17"/>
                <a:gd name="T23" fmla="*/ 0 h 18"/>
                <a:gd name="T24" fmla="*/ 9 w 17"/>
                <a:gd name="T2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8">
                  <a:moveTo>
                    <a:pt x="9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7" y="12"/>
                  </a:lnTo>
                  <a:lnTo>
                    <a:pt x="14" y="16"/>
                  </a:lnTo>
                  <a:lnTo>
                    <a:pt x="9" y="18"/>
                  </a:lnTo>
                  <a:lnTo>
                    <a:pt x="4" y="16"/>
                  </a:lnTo>
                  <a:lnTo>
                    <a:pt x="2" y="12"/>
                  </a:lnTo>
                  <a:lnTo>
                    <a:pt x="0" y="9"/>
                  </a:lnTo>
                  <a:lnTo>
                    <a:pt x="2" y="4"/>
                  </a:lnTo>
                  <a:lnTo>
                    <a:pt x="4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Rectangle 191"/>
            <p:cNvSpPr>
              <a:spLocks noChangeArrowheads="1"/>
            </p:cNvSpPr>
            <p:nvPr/>
          </p:nvSpPr>
          <p:spPr bwMode="auto">
            <a:xfrm>
              <a:off x="2578767" y="3154519"/>
              <a:ext cx="236250" cy="168053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192"/>
            <p:cNvSpPr>
              <a:spLocks/>
            </p:cNvSpPr>
            <p:nvPr/>
          </p:nvSpPr>
          <p:spPr bwMode="auto">
            <a:xfrm>
              <a:off x="2505700" y="3208101"/>
              <a:ext cx="56019" cy="58453"/>
            </a:xfrm>
            <a:custGeom>
              <a:avLst/>
              <a:gdLst>
                <a:gd name="T0" fmla="*/ 15 w 46"/>
                <a:gd name="T1" fmla="*/ 0 h 46"/>
                <a:gd name="T2" fmla="*/ 31 w 46"/>
                <a:gd name="T3" fmla="*/ 0 h 46"/>
                <a:gd name="T4" fmla="*/ 31 w 46"/>
                <a:gd name="T5" fmla="*/ 15 h 46"/>
                <a:gd name="T6" fmla="*/ 46 w 46"/>
                <a:gd name="T7" fmla="*/ 15 h 46"/>
                <a:gd name="T8" fmla="*/ 46 w 46"/>
                <a:gd name="T9" fmla="*/ 31 h 46"/>
                <a:gd name="T10" fmla="*/ 31 w 46"/>
                <a:gd name="T11" fmla="*/ 31 h 46"/>
                <a:gd name="T12" fmla="*/ 31 w 46"/>
                <a:gd name="T13" fmla="*/ 46 h 46"/>
                <a:gd name="T14" fmla="*/ 15 w 46"/>
                <a:gd name="T15" fmla="*/ 46 h 46"/>
                <a:gd name="T16" fmla="*/ 15 w 46"/>
                <a:gd name="T17" fmla="*/ 31 h 46"/>
                <a:gd name="T18" fmla="*/ 0 w 46"/>
                <a:gd name="T19" fmla="*/ 31 h 46"/>
                <a:gd name="T20" fmla="*/ 0 w 46"/>
                <a:gd name="T21" fmla="*/ 15 h 46"/>
                <a:gd name="T22" fmla="*/ 15 w 46"/>
                <a:gd name="T23" fmla="*/ 15 h 46"/>
                <a:gd name="T24" fmla="*/ 15 w 46"/>
                <a:gd name="T2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6">
                  <a:moveTo>
                    <a:pt x="15" y="0"/>
                  </a:moveTo>
                  <a:lnTo>
                    <a:pt x="31" y="0"/>
                  </a:lnTo>
                  <a:lnTo>
                    <a:pt x="31" y="15"/>
                  </a:lnTo>
                  <a:lnTo>
                    <a:pt x="46" y="15"/>
                  </a:lnTo>
                  <a:lnTo>
                    <a:pt x="46" y="31"/>
                  </a:lnTo>
                  <a:lnTo>
                    <a:pt x="31" y="31"/>
                  </a:lnTo>
                  <a:lnTo>
                    <a:pt x="31" y="46"/>
                  </a:lnTo>
                  <a:lnTo>
                    <a:pt x="15" y="46"/>
                  </a:lnTo>
                  <a:lnTo>
                    <a:pt x="15" y="31"/>
                  </a:lnTo>
                  <a:lnTo>
                    <a:pt x="0" y="31"/>
                  </a:lnTo>
                  <a:lnTo>
                    <a:pt x="0" y="15"/>
                  </a:lnTo>
                  <a:lnTo>
                    <a:pt x="15" y="1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193"/>
            <p:cNvSpPr>
              <a:spLocks noEditPoints="1"/>
            </p:cNvSpPr>
            <p:nvPr/>
          </p:nvSpPr>
          <p:spPr bwMode="auto">
            <a:xfrm>
              <a:off x="2447247" y="2988901"/>
              <a:ext cx="496854" cy="499288"/>
            </a:xfrm>
            <a:custGeom>
              <a:avLst/>
              <a:gdLst>
                <a:gd name="T0" fmla="*/ 104 w 409"/>
                <a:gd name="T1" fmla="*/ 125 h 409"/>
                <a:gd name="T2" fmla="*/ 82 w 409"/>
                <a:gd name="T3" fmla="*/ 130 h 409"/>
                <a:gd name="T4" fmla="*/ 63 w 409"/>
                <a:gd name="T5" fmla="*/ 142 h 409"/>
                <a:gd name="T6" fmla="*/ 48 w 409"/>
                <a:gd name="T7" fmla="*/ 159 h 409"/>
                <a:gd name="T8" fmla="*/ 37 w 409"/>
                <a:gd name="T9" fmla="*/ 180 h 409"/>
                <a:gd name="T10" fmla="*/ 34 w 409"/>
                <a:gd name="T11" fmla="*/ 204 h 409"/>
                <a:gd name="T12" fmla="*/ 37 w 409"/>
                <a:gd name="T13" fmla="*/ 226 h 409"/>
                <a:gd name="T14" fmla="*/ 48 w 409"/>
                <a:gd name="T15" fmla="*/ 249 h 409"/>
                <a:gd name="T16" fmla="*/ 63 w 409"/>
                <a:gd name="T17" fmla="*/ 266 h 409"/>
                <a:gd name="T18" fmla="*/ 82 w 409"/>
                <a:gd name="T19" fmla="*/ 278 h 409"/>
                <a:gd name="T20" fmla="*/ 104 w 409"/>
                <a:gd name="T21" fmla="*/ 281 h 409"/>
                <a:gd name="T22" fmla="*/ 304 w 409"/>
                <a:gd name="T23" fmla="*/ 281 h 409"/>
                <a:gd name="T24" fmla="*/ 326 w 409"/>
                <a:gd name="T25" fmla="*/ 278 h 409"/>
                <a:gd name="T26" fmla="*/ 347 w 409"/>
                <a:gd name="T27" fmla="*/ 266 h 409"/>
                <a:gd name="T28" fmla="*/ 362 w 409"/>
                <a:gd name="T29" fmla="*/ 249 h 409"/>
                <a:gd name="T30" fmla="*/ 371 w 409"/>
                <a:gd name="T31" fmla="*/ 226 h 409"/>
                <a:gd name="T32" fmla="*/ 376 w 409"/>
                <a:gd name="T33" fmla="*/ 204 h 409"/>
                <a:gd name="T34" fmla="*/ 373 w 409"/>
                <a:gd name="T35" fmla="*/ 180 h 409"/>
                <a:gd name="T36" fmla="*/ 362 w 409"/>
                <a:gd name="T37" fmla="*/ 159 h 409"/>
                <a:gd name="T38" fmla="*/ 347 w 409"/>
                <a:gd name="T39" fmla="*/ 142 h 409"/>
                <a:gd name="T40" fmla="*/ 328 w 409"/>
                <a:gd name="T41" fmla="*/ 130 h 409"/>
                <a:gd name="T42" fmla="*/ 306 w 409"/>
                <a:gd name="T43" fmla="*/ 125 h 409"/>
                <a:gd name="T44" fmla="*/ 104 w 409"/>
                <a:gd name="T45" fmla="*/ 125 h 409"/>
                <a:gd name="T46" fmla="*/ 204 w 409"/>
                <a:gd name="T47" fmla="*/ 0 h 409"/>
                <a:gd name="T48" fmla="*/ 245 w 409"/>
                <a:gd name="T49" fmla="*/ 3 h 409"/>
                <a:gd name="T50" fmla="*/ 285 w 409"/>
                <a:gd name="T51" fmla="*/ 15 h 409"/>
                <a:gd name="T52" fmla="*/ 319 w 409"/>
                <a:gd name="T53" fmla="*/ 34 h 409"/>
                <a:gd name="T54" fmla="*/ 349 w 409"/>
                <a:gd name="T55" fmla="*/ 60 h 409"/>
                <a:gd name="T56" fmla="*/ 374 w 409"/>
                <a:gd name="T57" fmla="*/ 89 h 409"/>
                <a:gd name="T58" fmla="*/ 393 w 409"/>
                <a:gd name="T59" fmla="*/ 123 h 409"/>
                <a:gd name="T60" fmla="*/ 405 w 409"/>
                <a:gd name="T61" fmla="*/ 163 h 409"/>
                <a:gd name="T62" fmla="*/ 409 w 409"/>
                <a:gd name="T63" fmla="*/ 204 h 409"/>
                <a:gd name="T64" fmla="*/ 405 w 409"/>
                <a:gd name="T65" fmla="*/ 245 h 409"/>
                <a:gd name="T66" fmla="*/ 393 w 409"/>
                <a:gd name="T67" fmla="*/ 283 h 409"/>
                <a:gd name="T68" fmla="*/ 374 w 409"/>
                <a:gd name="T69" fmla="*/ 317 h 409"/>
                <a:gd name="T70" fmla="*/ 349 w 409"/>
                <a:gd name="T71" fmla="*/ 348 h 409"/>
                <a:gd name="T72" fmla="*/ 319 w 409"/>
                <a:gd name="T73" fmla="*/ 372 h 409"/>
                <a:gd name="T74" fmla="*/ 285 w 409"/>
                <a:gd name="T75" fmla="*/ 391 h 409"/>
                <a:gd name="T76" fmla="*/ 245 w 409"/>
                <a:gd name="T77" fmla="*/ 403 h 409"/>
                <a:gd name="T78" fmla="*/ 204 w 409"/>
                <a:gd name="T79" fmla="*/ 409 h 409"/>
                <a:gd name="T80" fmla="*/ 163 w 409"/>
                <a:gd name="T81" fmla="*/ 403 h 409"/>
                <a:gd name="T82" fmla="*/ 125 w 409"/>
                <a:gd name="T83" fmla="*/ 391 h 409"/>
                <a:gd name="T84" fmla="*/ 91 w 409"/>
                <a:gd name="T85" fmla="*/ 372 h 409"/>
                <a:gd name="T86" fmla="*/ 60 w 409"/>
                <a:gd name="T87" fmla="*/ 348 h 409"/>
                <a:gd name="T88" fmla="*/ 36 w 409"/>
                <a:gd name="T89" fmla="*/ 317 h 409"/>
                <a:gd name="T90" fmla="*/ 17 w 409"/>
                <a:gd name="T91" fmla="*/ 283 h 409"/>
                <a:gd name="T92" fmla="*/ 5 w 409"/>
                <a:gd name="T93" fmla="*/ 245 h 409"/>
                <a:gd name="T94" fmla="*/ 0 w 409"/>
                <a:gd name="T95" fmla="*/ 204 h 409"/>
                <a:gd name="T96" fmla="*/ 5 w 409"/>
                <a:gd name="T97" fmla="*/ 163 h 409"/>
                <a:gd name="T98" fmla="*/ 17 w 409"/>
                <a:gd name="T99" fmla="*/ 123 h 409"/>
                <a:gd name="T100" fmla="*/ 36 w 409"/>
                <a:gd name="T101" fmla="*/ 89 h 409"/>
                <a:gd name="T102" fmla="*/ 60 w 409"/>
                <a:gd name="T103" fmla="*/ 60 h 409"/>
                <a:gd name="T104" fmla="*/ 91 w 409"/>
                <a:gd name="T105" fmla="*/ 34 h 409"/>
                <a:gd name="T106" fmla="*/ 125 w 409"/>
                <a:gd name="T107" fmla="*/ 15 h 409"/>
                <a:gd name="T108" fmla="*/ 163 w 409"/>
                <a:gd name="T109" fmla="*/ 3 h 409"/>
                <a:gd name="T110" fmla="*/ 204 w 409"/>
                <a:gd name="T111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9" h="409">
                  <a:moveTo>
                    <a:pt x="104" y="125"/>
                  </a:moveTo>
                  <a:lnTo>
                    <a:pt x="82" y="130"/>
                  </a:lnTo>
                  <a:lnTo>
                    <a:pt x="63" y="142"/>
                  </a:lnTo>
                  <a:lnTo>
                    <a:pt x="48" y="159"/>
                  </a:lnTo>
                  <a:lnTo>
                    <a:pt x="37" y="180"/>
                  </a:lnTo>
                  <a:lnTo>
                    <a:pt x="34" y="204"/>
                  </a:lnTo>
                  <a:lnTo>
                    <a:pt x="37" y="226"/>
                  </a:lnTo>
                  <a:lnTo>
                    <a:pt x="48" y="249"/>
                  </a:lnTo>
                  <a:lnTo>
                    <a:pt x="63" y="266"/>
                  </a:lnTo>
                  <a:lnTo>
                    <a:pt x="82" y="278"/>
                  </a:lnTo>
                  <a:lnTo>
                    <a:pt x="104" y="281"/>
                  </a:lnTo>
                  <a:lnTo>
                    <a:pt x="304" y="281"/>
                  </a:lnTo>
                  <a:lnTo>
                    <a:pt x="326" y="278"/>
                  </a:lnTo>
                  <a:lnTo>
                    <a:pt x="347" y="266"/>
                  </a:lnTo>
                  <a:lnTo>
                    <a:pt x="362" y="249"/>
                  </a:lnTo>
                  <a:lnTo>
                    <a:pt x="371" y="226"/>
                  </a:lnTo>
                  <a:lnTo>
                    <a:pt x="376" y="204"/>
                  </a:lnTo>
                  <a:lnTo>
                    <a:pt x="373" y="180"/>
                  </a:lnTo>
                  <a:lnTo>
                    <a:pt x="362" y="159"/>
                  </a:lnTo>
                  <a:lnTo>
                    <a:pt x="347" y="142"/>
                  </a:lnTo>
                  <a:lnTo>
                    <a:pt x="328" y="130"/>
                  </a:lnTo>
                  <a:lnTo>
                    <a:pt x="306" y="125"/>
                  </a:lnTo>
                  <a:lnTo>
                    <a:pt x="104" y="125"/>
                  </a:lnTo>
                  <a:close/>
                  <a:moveTo>
                    <a:pt x="204" y="0"/>
                  </a:moveTo>
                  <a:lnTo>
                    <a:pt x="245" y="3"/>
                  </a:lnTo>
                  <a:lnTo>
                    <a:pt x="285" y="15"/>
                  </a:lnTo>
                  <a:lnTo>
                    <a:pt x="319" y="34"/>
                  </a:lnTo>
                  <a:lnTo>
                    <a:pt x="349" y="60"/>
                  </a:lnTo>
                  <a:lnTo>
                    <a:pt x="374" y="89"/>
                  </a:lnTo>
                  <a:lnTo>
                    <a:pt x="393" y="123"/>
                  </a:lnTo>
                  <a:lnTo>
                    <a:pt x="405" y="163"/>
                  </a:lnTo>
                  <a:lnTo>
                    <a:pt x="409" y="204"/>
                  </a:lnTo>
                  <a:lnTo>
                    <a:pt x="405" y="245"/>
                  </a:lnTo>
                  <a:lnTo>
                    <a:pt x="393" y="283"/>
                  </a:lnTo>
                  <a:lnTo>
                    <a:pt x="374" y="317"/>
                  </a:lnTo>
                  <a:lnTo>
                    <a:pt x="349" y="348"/>
                  </a:lnTo>
                  <a:lnTo>
                    <a:pt x="319" y="372"/>
                  </a:lnTo>
                  <a:lnTo>
                    <a:pt x="285" y="391"/>
                  </a:lnTo>
                  <a:lnTo>
                    <a:pt x="245" y="403"/>
                  </a:lnTo>
                  <a:lnTo>
                    <a:pt x="204" y="409"/>
                  </a:lnTo>
                  <a:lnTo>
                    <a:pt x="163" y="403"/>
                  </a:lnTo>
                  <a:lnTo>
                    <a:pt x="125" y="391"/>
                  </a:lnTo>
                  <a:lnTo>
                    <a:pt x="91" y="372"/>
                  </a:lnTo>
                  <a:lnTo>
                    <a:pt x="60" y="348"/>
                  </a:lnTo>
                  <a:lnTo>
                    <a:pt x="36" y="317"/>
                  </a:lnTo>
                  <a:lnTo>
                    <a:pt x="17" y="283"/>
                  </a:lnTo>
                  <a:lnTo>
                    <a:pt x="5" y="245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7" y="123"/>
                  </a:lnTo>
                  <a:lnTo>
                    <a:pt x="36" y="89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5" y="15"/>
                  </a:lnTo>
                  <a:lnTo>
                    <a:pt x="163" y="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194"/>
            <p:cNvSpPr>
              <a:spLocks/>
            </p:cNvSpPr>
            <p:nvPr/>
          </p:nvSpPr>
          <p:spPr bwMode="auto">
            <a:xfrm>
              <a:off x="2846678" y="3208101"/>
              <a:ext cx="21921" cy="19484"/>
            </a:xfrm>
            <a:custGeom>
              <a:avLst/>
              <a:gdLst>
                <a:gd name="T0" fmla="*/ 8 w 19"/>
                <a:gd name="T1" fmla="*/ 0 h 17"/>
                <a:gd name="T2" fmla="*/ 14 w 19"/>
                <a:gd name="T3" fmla="*/ 0 h 17"/>
                <a:gd name="T4" fmla="*/ 17 w 19"/>
                <a:gd name="T5" fmla="*/ 4 h 17"/>
                <a:gd name="T6" fmla="*/ 19 w 19"/>
                <a:gd name="T7" fmla="*/ 9 h 17"/>
                <a:gd name="T8" fmla="*/ 17 w 19"/>
                <a:gd name="T9" fmla="*/ 14 h 17"/>
                <a:gd name="T10" fmla="*/ 14 w 19"/>
                <a:gd name="T11" fmla="*/ 17 h 17"/>
                <a:gd name="T12" fmla="*/ 8 w 19"/>
                <a:gd name="T13" fmla="*/ 17 h 17"/>
                <a:gd name="T14" fmla="*/ 5 w 19"/>
                <a:gd name="T15" fmla="*/ 17 h 17"/>
                <a:gd name="T16" fmla="*/ 2 w 19"/>
                <a:gd name="T17" fmla="*/ 14 h 17"/>
                <a:gd name="T18" fmla="*/ 0 w 19"/>
                <a:gd name="T19" fmla="*/ 9 h 17"/>
                <a:gd name="T20" fmla="*/ 2 w 19"/>
                <a:gd name="T21" fmla="*/ 4 h 17"/>
                <a:gd name="T22" fmla="*/ 5 w 19"/>
                <a:gd name="T23" fmla="*/ 0 h 17"/>
                <a:gd name="T24" fmla="*/ 8 w 19"/>
                <a:gd name="T2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7">
                  <a:moveTo>
                    <a:pt x="8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9" y="9"/>
                  </a:lnTo>
                  <a:lnTo>
                    <a:pt x="17" y="14"/>
                  </a:lnTo>
                  <a:lnTo>
                    <a:pt x="14" y="17"/>
                  </a:lnTo>
                  <a:lnTo>
                    <a:pt x="8" y="17"/>
                  </a:lnTo>
                  <a:lnTo>
                    <a:pt x="5" y="17"/>
                  </a:lnTo>
                  <a:lnTo>
                    <a:pt x="2" y="14"/>
                  </a:lnTo>
                  <a:lnTo>
                    <a:pt x="0" y="9"/>
                  </a:lnTo>
                  <a:lnTo>
                    <a:pt x="2" y="4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195"/>
            <p:cNvSpPr>
              <a:spLocks/>
            </p:cNvSpPr>
            <p:nvPr/>
          </p:nvSpPr>
          <p:spPr bwMode="auto">
            <a:xfrm>
              <a:off x="2824759" y="3227585"/>
              <a:ext cx="24356" cy="21919"/>
            </a:xfrm>
            <a:custGeom>
              <a:avLst/>
              <a:gdLst>
                <a:gd name="T0" fmla="*/ 10 w 19"/>
                <a:gd name="T1" fmla="*/ 0 h 18"/>
                <a:gd name="T2" fmla="*/ 13 w 19"/>
                <a:gd name="T3" fmla="*/ 0 h 18"/>
                <a:gd name="T4" fmla="*/ 17 w 19"/>
                <a:gd name="T5" fmla="*/ 4 h 18"/>
                <a:gd name="T6" fmla="*/ 19 w 19"/>
                <a:gd name="T7" fmla="*/ 9 h 18"/>
                <a:gd name="T8" fmla="*/ 17 w 19"/>
                <a:gd name="T9" fmla="*/ 12 h 18"/>
                <a:gd name="T10" fmla="*/ 13 w 19"/>
                <a:gd name="T11" fmla="*/ 16 h 18"/>
                <a:gd name="T12" fmla="*/ 10 w 19"/>
                <a:gd name="T13" fmla="*/ 18 h 18"/>
                <a:gd name="T14" fmla="*/ 5 w 19"/>
                <a:gd name="T15" fmla="*/ 16 h 18"/>
                <a:gd name="T16" fmla="*/ 1 w 19"/>
                <a:gd name="T17" fmla="*/ 12 h 18"/>
                <a:gd name="T18" fmla="*/ 0 w 19"/>
                <a:gd name="T19" fmla="*/ 9 h 18"/>
                <a:gd name="T20" fmla="*/ 1 w 19"/>
                <a:gd name="T21" fmla="*/ 4 h 18"/>
                <a:gd name="T22" fmla="*/ 5 w 19"/>
                <a:gd name="T23" fmla="*/ 0 h 18"/>
                <a:gd name="T24" fmla="*/ 10 w 19"/>
                <a:gd name="T2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8">
                  <a:moveTo>
                    <a:pt x="10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9" y="9"/>
                  </a:lnTo>
                  <a:lnTo>
                    <a:pt x="17" y="12"/>
                  </a:lnTo>
                  <a:lnTo>
                    <a:pt x="13" y="16"/>
                  </a:lnTo>
                  <a:lnTo>
                    <a:pt x="10" y="18"/>
                  </a:lnTo>
                  <a:lnTo>
                    <a:pt x="5" y="16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4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96"/>
            <p:cNvSpPr>
              <a:spLocks/>
            </p:cNvSpPr>
            <p:nvPr/>
          </p:nvSpPr>
          <p:spPr bwMode="auto">
            <a:xfrm>
              <a:off x="2846678" y="3247070"/>
              <a:ext cx="21921" cy="21919"/>
            </a:xfrm>
            <a:custGeom>
              <a:avLst/>
              <a:gdLst>
                <a:gd name="T0" fmla="*/ 8 w 19"/>
                <a:gd name="T1" fmla="*/ 0 h 19"/>
                <a:gd name="T2" fmla="*/ 14 w 19"/>
                <a:gd name="T3" fmla="*/ 2 h 19"/>
                <a:gd name="T4" fmla="*/ 17 w 19"/>
                <a:gd name="T5" fmla="*/ 5 h 19"/>
                <a:gd name="T6" fmla="*/ 19 w 19"/>
                <a:gd name="T7" fmla="*/ 10 h 19"/>
                <a:gd name="T8" fmla="*/ 17 w 19"/>
                <a:gd name="T9" fmla="*/ 14 h 19"/>
                <a:gd name="T10" fmla="*/ 14 w 19"/>
                <a:gd name="T11" fmla="*/ 17 h 19"/>
                <a:gd name="T12" fmla="*/ 8 w 19"/>
                <a:gd name="T13" fmla="*/ 19 h 19"/>
                <a:gd name="T14" fmla="*/ 5 w 19"/>
                <a:gd name="T15" fmla="*/ 17 h 19"/>
                <a:gd name="T16" fmla="*/ 2 w 19"/>
                <a:gd name="T17" fmla="*/ 14 h 19"/>
                <a:gd name="T18" fmla="*/ 0 w 19"/>
                <a:gd name="T19" fmla="*/ 10 h 19"/>
                <a:gd name="T20" fmla="*/ 2 w 19"/>
                <a:gd name="T21" fmla="*/ 5 h 19"/>
                <a:gd name="T22" fmla="*/ 5 w 19"/>
                <a:gd name="T23" fmla="*/ 2 h 19"/>
                <a:gd name="T24" fmla="*/ 8 w 19"/>
                <a:gd name="T2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9">
                  <a:moveTo>
                    <a:pt x="8" y="0"/>
                  </a:moveTo>
                  <a:lnTo>
                    <a:pt x="14" y="2"/>
                  </a:lnTo>
                  <a:lnTo>
                    <a:pt x="17" y="5"/>
                  </a:lnTo>
                  <a:lnTo>
                    <a:pt x="19" y="10"/>
                  </a:lnTo>
                  <a:lnTo>
                    <a:pt x="17" y="14"/>
                  </a:lnTo>
                  <a:lnTo>
                    <a:pt x="14" y="17"/>
                  </a:lnTo>
                  <a:lnTo>
                    <a:pt x="8" y="19"/>
                  </a:lnTo>
                  <a:lnTo>
                    <a:pt x="5" y="17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5"/>
                  </a:lnTo>
                  <a:lnTo>
                    <a:pt x="5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97"/>
            <p:cNvSpPr>
              <a:spLocks noEditPoints="1"/>
            </p:cNvSpPr>
            <p:nvPr/>
          </p:nvSpPr>
          <p:spPr bwMode="auto">
            <a:xfrm>
              <a:off x="3109718" y="3008385"/>
              <a:ext cx="499290" cy="499288"/>
            </a:xfrm>
            <a:custGeom>
              <a:avLst/>
              <a:gdLst>
                <a:gd name="T0" fmla="*/ 112 w 410"/>
                <a:gd name="T1" fmla="*/ 280 h 409"/>
                <a:gd name="T2" fmla="*/ 100 w 410"/>
                <a:gd name="T3" fmla="*/ 294 h 409"/>
                <a:gd name="T4" fmla="*/ 109 w 410"/>
                <a:gd name="T5" fmla="*/ 332 h 409"/>
                <a:gd name="T6" fmla="*/ 112 w 410"/>
                <a:gd name="T7" fmla="*/ 344 h 409"/>
                <a:gd name="T8" fmla="*/ 148 w 410"/>
                <a:gd name="T9" fmla="*/ 344 h 409"/>
                <a:gd name="T10" fmla="*/ 152 w 410"/>
                <a:gd name="T11" fmla="*/ 332 h 409"/>
                <a:gd name="T12" fmla="*/ 255 w 410"/>
                <a:gd name="T13" fmla="*/ 340 h 409"/>
                <a:gd name="T14" fmla="*/ 288 w 410"/>
                <a:gd name="T15" fmla="*/ 345 h 409"/>
                <a:gd name="T16" fmla="*/ 298 w 410"/>
                <a:gd name="T17" fmla="*/ 335 h 409"/>
                <a:gd name="T18" fmla="*/ 312 w 410"/>
                <a:gd name="T19" fmla="*/ 301 h 409"/>
                <a:gd name="T20" fmla="*/ 303 w 410"/>
                <a:gd name="T21" fmla="*/ 284 h 409"/>
                <a:gd name="T22" fmla="*/ 284 w 410"/>
                <a:gd name="T23" fmla="*/ 277 h 409"/>
                <a:gd name="T24" fmla="*/ 231 w 410"/>
                <a:gd name="T25" fmla="*/ 65 h 409"/>
                <a:gd name="T26" fmla="*/ 219 w 410"/>
                <a:gd name="T27" fmla="*/ 70 h 409"/>
                <a:gd name="T28" fmla="*/ 210 w 410"/>
                <a:gd name="T29" fmla="*/ 67 h 409"/>
                <a:gd name="T30" fmla="*/ 183 w 410"/>
                <a:gd name="T31" fmla="*/ 74 h 409"/>
                <a:gd name="T32" fmla="*/ 181 w 410"/>
                <a:gd name="T33" fmla="*/ 84 h 409"/>
                <a:gd name="T34" fmla="*/ 174 w 410"/>
                <a:gd name="T35" fmla="*/ 93 h 409"/>
                <a:gd name="T36" fmla="*/ 172 w 410"/>
                <a:gd name="T37" fmla="*/ 98 h 409"/>
                <a:gd name="T38" fmla="*/ 179 w 410"/>
                <a:gd name="T39" fmla="*/ 112 h 409"/>
                <a:gd name="T40" fmla="*/ 191 w 410"/>
                <a:gd name="T41" fmla="*/ 134 h 409"/>
                <a:gd name="T42" fmla="*/ 179 w 410"/>
                <a:gd name="T43" fmla="*/ 163 h 409"/>
                <a:gd name="T44" fmla="*/ 174 w 410"/>
                <a:gd name="T45" fmla="*/ 175 h 409"/>
                <a:gd name="T46" fmla="*/ 169 w 410"/>
                <a:gd name="T47" fmla="*/ 205 h 409"/>
                <a:gd name="T48" fmla="*/ 193 w 410"/>
                <a:gd name="T49" fmla="*/ 218 h 409"/>
                <a:gd name="T50" fmla="*/ 165 w 410"/>
                <a:gd name="T51" fmla="*/ 251 h 409"/>
                <a:gd name="T52" fmla="*/ 152 w 410"/>
                <a:gd name="T53" fmla="*/ 265 h 409"/>
                <a:gd name="T54" fmla="*/ 258 w 410"/>
                <a:gd name="T55" fmla="*/ 265 h 409"/>
                <a:gd name="T56" fmla="*/ 245 w 410"/>
                <a:gd name="T57" fmla="*/ 251 h 409"/>
                <a:gd name="T58" fmla="*/ 217 w 410"/>
                <a:gd name="T59" fmla="*/ 217 h 409"/>
                <a:gd name="T60" fmla="*/ 236 w 410"/>
                <a:gd name="T61" fmla="*/ 210 h 409"/>
                <a:gd name="T62" fmla="*/ 227 w 410"/>
                <a:gd name="T63" fmla="*/ 184 h 409"/>
                <a:gd name="T64" fmla="*/ 231 w 410"/>
                <a:gd name="T65" fmla="*/ 184 h 409"/>
                <a:gd name="T66" fmla="*/ 234 w 410"/>
                <a:gd name="T67" fmla="*/ 175 h 409"/>
                <a:gd name="T68" fmla="*/ 233 w 410"/>
                <a:gd name="T69" fmla="*/ 163 h 409"/>
                <a:gd name="T70" fmla="*/ 226 w 410"/>
                <a:gd name="T71" fmla="*/ 158 h 409"/>
                <a:gd name="T72" fmla="*/ 222 w 410"/>
                <a:gd name="T73" fmla="*/ 150 h 409"/>
                <a:gd name="T74" fmla="*/ 229 w 410"/>
                <a:gd name="T75" fmla="*/ 139 h 409"/>
                <a:gd name="T76" fmla="*/ 238 w 410"/>
                <a:gd name="T77" fmla="*/ 132 h 409"/>
                <a:gd name="T78" fmla="*/ 238 w 410"/>
                <a:gd name="T79" fmla="*/ 122 h 409"/>
                <a:gd name="T80" fmla="*/ 229 w 410"/>
                <a:gd name="T81" fmla="*/ 115 h 409"/>
                <a:gd name="T82" fmla="*/ 226 w 410"/>
                <a:gd name="T83" fmla="*/ 103 h 409"/>
                <a:gd name="T84" fmla="*/ 239 w 410"/>
                <a:gd name="T85" fmla="*/ 91 h 409"/>
                <a:gd name="T86" fmla="*/ 239 w 410"/>
                <a:gd name="T87" fmla="*/ 69 h 409"/>
                <a:gd name="T88" fmla="*/ 205 w 410"/>
                <a:gd name="T89" fmla="*/ 0 h 409"/>
                <a:gd name="T90" fmla="*/ 320 w 410"/>
                <a:gd name="T91" fmla="*/ 36 h 409"/>
                <a:gd name="T92" fmla="*/ 394 w 410"/>
                <a:gd name="T93" fmla="*/ 125 h 409"/>
                <a:gd name="T94" fmla="*/ 406 w 410"/>
                <a:gd name="T95" fmla="*/ 246 h 409"/>
                <a:gd name="T96" fmla="*/ 349 w 410"/>
                <a:gd name="T97" fmla="*/ 349 h 409"/>
                <a:gd name="T98" fmla="*/ 246 w 410"/>
                <a:gd name="T99" fmla="*/ 406 h 409"/>
                <a:gd name="T100" fmla="*/ 126 w 410"/>
                <a:gd name="T101" fmla="*/ 394 h 409"/>
                <a:gd name="T102" fmla="*/ 37 w 410"/>
                <a:gd name="T103" fmla="*/ 320 h 409"/>
                <a:gd name="T104" fmla="*/ 0 w 410"/>
                <a:gd name="T105" fmla="*/ 205 h 409"/>
                <a:gd name="T106" fmla="*/ 37 w 410"/>
                <a:gd name="T107" fmla="*/ 91 h 409"/>
                <a:gd name="T108" fmla="*/ 126 w 410"/>
                <a:gd name="T109" fmla="*/ 17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10" h="409">
                  <a:moveTo>
                    <a:pt x="126" y="277"/>
                  </a:moveTo>
                  <a:lnTo>
                    <a:pt x="119" y="278"/>
                  </a:lnTo>
                  <a:lnTo>
                    <a:pt x="112" y="280"/>
                  </a:lnTo>
                  <a:lnTo>
                    <a:pt x="107" y="284"/>
                  </a:lnTo>
                  <a:lnTo>
                    <a:pt x="104" y="289"/>
                  </a:lnTo>
                  <a:lnTo>
                    <a:pt x="100" y="294"/>
                  </a:lnTo>
                  <a:lnTo>
                    <a:pt x="100" y="301"/>
                  </a:lnTo>
                  <a:lnTo>
                    <a:pt x="100" y="332"/>
                  </a:lnTo>
                  <a:lnTo>
                    <a:pt x="109" y="332"/>
                  </a:lnTo>
                  <a:lnTo>
                    <a:pt x="109" y="335"/>
                  </a:lnTo>
                  <a:lnTo>
                    <a:pt x="109" y="340"/>
                  </a:lnTo>
                  <a:lnTo>
                    <a:pt x="112" y="344"/>
                  </a:lnTo>
                  <a:lnTo>
                    <a:pt x="117" y="345"/>
                  </a:lnTo>
                  <a:lnTo>
                    <a:pt x="143" y="345"/>
                  </a:lnTo>
                  <a:lnTo>
                    <a:pt x="148" y="344"/>
                  </a:lnTo>
                  <a:lnTo>
                    <a:pt x="152" y="340"/>
                  </a:lnTo>
                  <a:lnTo>
                    <a:pt x="152" y="335"/>
                  </a:lnTo>
                  <a:lnTo>
                    <a:pt x="152" y="332"/>
                  </a:lnTo>
                  <a:lnTo>
                    <a:pt x="253" y="332"/>
                  </a:lnTo>
                  <a:lnTo>
                    <a:pt x="253" y="335"/>
                  </a:lnTo>
                  <a:lnTo>
                    <a:pt x="255" y="340"/>
                  </a:lnTo>
                  <a:lnTo>
                    <a:pt x="258" y="344"/>
                  </a:lnTo>
                  <a:lnTo>
                    <a:pt x="262" y="345"/>
                  </a:lnTo>
                  <a:lnTo>
                    <a:pt x="288" y="345"/>
                  </a:lnTo>
                  <a:lnTo>
                    <a:pt x="293" y="344"/>
                  </a:lnTo>
                  <a:lnTo>
                    <a:pt x="296" y="340"/>
                  </a:lnTo>
                  <a:lnTo>
                    <a:pt x="298" y="335"/>
                  </a:lnTo>
                  <a:lnTo>
                    <a:pt x="296" y="332"/>
                  </a:lnTo>
                  <a:lnTo>
                    <a:pt x="312" y="332"/>
                  </a:lnTo>
                  <a:lnTo>
                    <a:pt x="312" y="301"/>
                  </a:lnTo>
                  <a:lnTo>
                    <a:pt x="310" y="294"/>
                  </a:lnTo>
                  <a:lnTo>
                    <a:pt x="308" y="289"/>
                  </a:lnTo>
                  <a:lnTo>
                    <a:pt x="303" y="284"/>
                  </a:lnTo>
                  <a:lnTo>
                    <a:pt x="298" y="280"/>
                  </a:lnTo>
                  <a:lnTo>
                    <a:pt x="291" y="278"/>
                  </a:lnTo>
                  <a:lnTo>
                    <a:pt x="284" y="277"/>
                  </a:lnTo>
                  <a:lnTo>
                    <a:pt x="126" y="277"/>
                  </a:lnTo>
                  <a:close/>
                  <a:moveTo>
                    <a:pt x="234" y="65"/>
                  </a:moveTo>
                  <a:lnTo>
                    <a:pt x="231" y="65"/>
                  </a:lnTo>
                  <a:lnTo>
                    <a:pt x="227" y="67"/>
                  </a:lnTo>
                  <a:lnTo>
                    <a:pt x="224" y="69"/>
                  </a:lnTo>
                  <a:lnTo>
                    <a:pt x="219" y="70"/>
                  </a:lnTo>
                  <a:lnTo>
                    <a:pt x="215" y="74"/>
                  </a:lnTo>
                  <a:lnTo>
                    <a:pt x="214" y="70"/>
                  </a:lnTo>
                  <a:lnTo>
                    <a:pt x="210" y="67"/>
                  </a:lnTo>
                  <a:lnTo>
                    <a:pt x="205" y="67"/>
                  </a:lnTo>
                  <a:lnTo>
                    <a:pt x="186" y="72"/>
                  </a:lnTo>
                  <a:lnTo>
                    <a:pt x="183" y="74"/>
                  </a:lnTo>
                  <a:lnTo>
                    <a:pt x="181" y="77"/>
                  </a:lnTo>
                  <a:lnTo>
                    <a:pt x="179" y="81"/>
                  </a:lnTo>
                  <a:lnTo>
                    <a:pt x="181" y="84"/>
                  </a:lnTo>
                  <a:lnTo>
                    <a:pt x="181" y="88"/>
                  </a:lnTo>
                  <a:lnTo>
                    <a:pt x="178" y="89"/>
                  </a:lnTo>
                  <a:lnTo>
                    <a:pt x="174" y="93"/>
                  </a:lnTo>
                  <a:lnTo>
                    <a:pt x="172" y="95"/>
                  </a:lnTo>
                  <a:lnTo>
                    <a:pt x="172" y="96"/>
                  </a:lnTo>
                  <a:lnTo>
                    <a:pt x="172" y="98"/>
                  </a:lnTo>
                  <a:lnTo>
                    <a:pt x="172" y="101"/>
                  </a:lnTo>
                  <a:lnTo>
                    <a:pt x="176" y="107"/>
                  </a:lnTo>
                  <a:lnTo>
                    <a:pt x="179" y="112"/>
                  </a:lnTo>
                  <a:lnTo>
                    <a:pt x="186" y="117"/>
                  </a:lnTo>
                  <a:lnTo>
                    <a:pt x="191" y="125"/>
                  </a:lnTo>
                  <a:lnTo>
                    <a:pt x="191" y="134"/>
                  </a:lnTo>
                  <a:lnTo>
                    <a:pt x="188" y="146"/>
                  </a:lnTo>
                  <a:lnTo>
                    <a:pt x="184" y="156"/>
                  </a:lnTo>
                  <a:lnTo>
                    <a:pt x="179" y="163"/>
                  </a:lnTo>
                  <a:lnTo>
                    <a:pt x="178" y="167"/>
                  </a:lnTo>
                  <a:lnTo>
                    <a:pt x="176" y="168"/>
                  </a:lnTo>
                  <a:lnTo>
                    <a:pt x="174" y="175"/>
                  </a:lnTo>
                  <a:lnTo>
                    <a:pt x="171" y="184"/>
                  </a:lnTo>
                  <a:lnTo>
                    <a:pt x="169" y="194"/>
                  </a:lnTo>
                  <a:lnTo>
                    <a:pt x="169" y="205"/>
                  </a:lnTo>
                  <a:lnTo>
                    <a:pt x="176" y="213"/>
                  </a:lnTo>
                  <a:lnTo>
                    <a:pt x="186" y="218"/>
                  </a:lnTo>
                  <a:lnTo>
                    <a:pt x="193" y="218"/>
                  </a:lnTo>
                  <a:lnTo>
                    <a:pt x="193" y="249"/>
                  </a:lnTo>
                  <a:lnTo>
                    <a:pt x="172" y="249"/>
                  </a:lnTo>
                  <a:lnTo>
                    <a:pt x="165" y="251"/>
                  </a:lnTo>
                  <a:lnTo>
                    <a:pt x="159" y="254"/>
                  </a:lnTo>
                  <a:lnTo>
                    <a:pt x="155" y="260"/>
                  </a:lnTo>
                  <a:lnTo>
                    <a:pt x="152" y="265"/>
                  </a:lnTo>
                  <a:lnTo>
                    <a:pt x="150" y="273"/>
                  </a:lnTo>
                  <a:lnTo>
                    <a:pt x="260" y="273"/>
                  </a:lnTo>
                  <a:lnTo>
                    <a:pt x="258" y="265"/>
                  </a:lnTo>
                  <a:lnTo>
                    <a:pt x="255" y="260"/>
                  </a:lnTo>
                  <a:lnTo>
                    <a:pt x="250" y="254"/>
                  </a:lnTo>
                  <a:lnTo>
                    <a:pt x="245" y="251"/>
                  </a:lnTo>
                  <a:lnTo>
                    <a:pt x="236" y="249"/>
                  </a:lnTo>
                  <a:lnTo>
                    <a:pt x="217" y="249"/>
                  </a:lnTo>
                  <a:lnTo>
                    <a:pt x="217" y="217"/>
                  </a:lnTo>
                  <a:lnTo>
                    <a:pt x="233" y="215"/>
                  </a:lnTo>
                  <a:lnTo>
                    <a:pt x="234" y="213"/>
                  </a:lnTo>
                  <a:lnTo>
                    <a:pt x="236" y="210"/>
                  </a:lnTo>
                  <a:lnTo>
                    <a:pt x="238" y="203"/>
                  </a:lnTo>
                  <a:lnTo>
                    <a:pt x="236" y="194"/>
                  </a:lnTo>
                  <a:lnTo>
                    <a:pt x="227" y="184"/>
                  </a:lnTo>
                  <a:lnTo>
                    <a:pt x="229" y="184"/>
                  </a:lnTo>
                  <a:lnTo>
                    <a:pt x="229" y="184"/>
                  </a:lnTo>
                  <a:lnTo>
                    <a:pt x="231" y="184"/>
                  </a:lnTo>
                  <a:lnTo>
                    <a:pt x="233" y="182"/>
                  </a:lnTo>
                  <a:lnTo>
                    <a:pt x="234" y="180"/>
                  </a:lnTo>
                  <a:lnTo>
                    <a:pt x="234" y="175"/>
                  </a:lnTo>
                  <a:lnTo>
                    <a:pt x="234" y="170"/>
                  </a:lnTo>
                  <a:lnTo>
                    <a:pt x="234" y="167"/>
                  </a:lnTo>
                  <a:lnTo>
                    <a:pt x="233" y="163"/>
                  </a:lnTo>
                  <a:lnTo>
                    <a:pt x="231" y="162"/>
                  </a:lnTo>
                  <a:lnTo>
                    <a:pt x="229" y="160"/>
                  </a:lnTo>
                  <a:lnTo>
                    <a:pt x="226" y="158"/>
                  </a:lnTo>
                  <a:lnTo>
                    <a:pt x="224" y="156"/>
                  </a:lnTo>
                  <a:lnTo>
                    <a:pt x="224" y="153"/>
                  </a:lnTo>
                  <a:lnTo>
                    <a:pt x="222" y="150"/>
                  </a:lnTo>
                  <a:lnTo>
                    <a:pt x="224" y="144"/>
                  </a:lnTo>
                  <a:lnTo>
                    <a:pt x="226" y="143"/>
                  </a:lnTo>
                  <a:lnTo>
                    <a:pt x="229" y="139"/>
                  </a:lnTo>
                  <a:lnTo>
                    <a:pt x="233" y="137"/>
                  </a:lnTo>
                  <a:lnTo>
                    <a:pt x="236" y="136"/>
                  </a:lnTo>
                  <a:lnTo>
                    <a:pt x="238" y="132"/>
                  </a:lnTo>
                  <a:lnTo>
                    <a:pt x="239" y="131"/>
                  </a:lnTo>
                  <a:lnTo>
                    <a:pt x="239" y="127"/>
                  </a:lnTo>
                  <a:lnTo>
                    <a:pt x="238" y="122"/>
                  </a:lnTo>
                  <a:lnTo>
                    <a:pt x="236" y="120"/>
                  </a:lnTo>
                  <a:lnTo>
                    <a:pt x="233" y="117"/>
                  </a:lnTo>
                  <a:lnTo>
                    <a:pt x="229" y="115"/>
                  </a:lnTo>
                  <a:lnTo>
                    <a:pt x="227" y="112"/>
                  </a:lnTo>
                  <a:lnTo>
                    <a:pt x="224" y="107"/>
                  </a:lnTo>
                  <a:lnTo>
                    <a:pt x="226" y="103"/>
                  </a:lnTo>
                  <a:lnTo>
                    <a:pt x="229" y="100"/>
                  </a:lnTo>
                  <a:lnTo>
                    <a:pt x="234" y="96"/>
                  </a:lnTo>
                  <a:lnTo>
                    <a:pt x="239" y="91"/>
                  </a:lnTo>
                  <a:lnTo>
                    <a:pt x="243" y="84"/>
                  </a:lnTo>
                  <a:lnTo>
                    <a:pt x="241" y="74"/>
                  </a:lnTo>
                  <a:lnTo>
                    <a:pt x="239" y="69"/>
                  </a:lnTo>
                  <a:lnTo>
                    <a:pt x="238" y="67"/>
                  </a:lnTo>
                  <a:lnTo>
                    <a:pt x="234" y="65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20" y="36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4" y="125"/>
                  </a:lnTo>
                  <a:lnTo>
                    <a:pt x="406" y="163"/>
                  </a:lnTo>
                  <a:lnTo>
                    <a:pt x="410" y="205"/>
                  </a:lnTo>
                  <a:lnTo>
                    <a:pt x="406" y="246"/>
                  </a:lnTo>
                  <a:lnTo>
                    <a:pt x="394" y="285"/>
                  </a:lnTo>
                  <a:lnTo>
                    <a:pt x="375" y="320"/>
                  </a:lnTo>
                  <a:lnTo>
                    <a:pt x="349" y="349"/>
                  </a:lnTo>
                  <a:lnTo>
                    <a:pt x="320" y="375"/>
                  </a:lnTo>
                  <a:lnTo>
                    <a:pt x="284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4" y="406"/>
                  </a:lnTo>
                  <a:lnTo>
                    <a:pt x="126" y="394"/>
                  </a:lnTo>
                  <a:lnTo>
                    <a:pt x="92" y="375"/>
                  </a:lnTo>
                  <a:lnTo>
                    <a:pt x="61" y="349"/>
                  </a:lnTo>
                  <a:lnTo>
                    <a:pt x="37" y="320"/>
                  </a:lnTo>
                  <a:lnTo>
                    <a:pt x="18" y="285"/>
                  </a:lnTo>
                  <a:lnTo>
                    <a:pt x="6" y="246"/>
                  </a:lnTo>
                  <a:lnTo>
                    <a:pt x="0" y="205"/>
                  </a:lnTo>
                  <a:lnTo>
                    <a:pt x="6" y="163"/>
                  </a:lnTo>
                  <a:lnTo>
                    <a:pt x="18" y="125"/>
                  </a:lnTo>
                  <a:lnTo>
                    <a:pt x="37" y="91"/>
                  </a:lnTo>
                  <a:lnTo>
                    <a:pt x="61" y="60"/>
                  </a:lnTo>
                  <a:lnTo>
                    <a:pt x="92" y="36"/>
                  </a:lnTo>
                  <a:lnTo>
                    <a:pt x="126" y="17"/>
                  </a:lnTo>
                  <a:lnTo>
                    <a:pt x="164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98"/>
            <p:cNvSpPr>
              <a:spLocks/>
            </p:cNvSpPr>
            <p:nvPr/>
          </p:nvSpPr>
          <p:spPr bwMode="auto">
            <a:xfrm>
              <a:off x="1680047" y="3139905"/>
              <a:ext cx="12179" cy="12177"/>
            </a:xfrm>
            <a:custGeom>
              <a:avLst/>
              <a:gdLst>
                <a:gd name="T0" fmla="*/ 5 w 10"/>
                <a:gd name="T1" fmla="*/ 0 h 11"/>
                <a:gd name="T2" fmla="*/ 8 w 10"/>
                <a:gd name="T3" fmla="*/ 2 h 11"/>
                <a:gd name="T4" fmla="*/ 10 w 10"/>
                <a:gd name="T5" fmla="*/ 4 h 11"/>
                <a:gd name="T6" fmla="*/ 10 w 10"/>
                <a:gd name="T7" fmla="*/ 5 h 11"/>
                <a:gd name="T8" fmla="*/ 10 w 10"/>
                <a:gd name="T9" fmla="*/ 9 h 11"/>
                <a:gd name="T10" fmla="*/ 8 w 10"/>
                <a:gd name="T11" fmla="*/ 11 h 11"/>
                <a:gd name="T12" fmla="*/ 5 w 10"/>
                <a:gd name="T13" fmla="*/ 11 h 11"/>
                <a:gd name="T14" fmla="*/ 3 w 10"/>
                <a:gd name="T15" fmla="*/ 11 h 11"/>
                <a:gd name="T16" fmla="*/ 1 w 10"/>
                <a:gd name="T17" fmla="*/ 9 h 11"/>
                <a:gd name="T18" fmla="*/ 0 w 10"/>
                <a:gd name="T19" fmla="*/ 5 h 11"/>
                <a:gd name="T20" fmla="*/ 1 w 10"/>
                <a:gd name="T21" fmla="*/ 4 h 11"/>
                <a:gd name="T22" fmla="*/ 3 w 10"/>
                <a:gd name="T23" fmla="*/ 2 h 11"/>
                <a:gd name="T24" fmla="*/ 5 w 10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1">
                  <a:moveTo>
                    <a:pt x="5" y="0"/>
                  </a:moveTo>
                  <a:lnTo>
                    <a:pt x="8" y="2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9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99"/>
            <p:cNvSpPr>
              <a:spLocks/>
            </p:cNvSpPr>
            <p:nvPr/>
          </p:nvSpPr>
          <p:spPr bwMode="auto">
            <a:xfrm>
              <a:off x="1426749" y="3139905"/>
              <a:ext cx="14613" cy="12177"/>
            </a:xfrm>
            <a:custGeom>
              <a:avLst/>
              <a:gdLst>
                <a:gd name="T0" fmla="*/ 5 w 12"/>
                <a:gd name="T1" fmla="*/ 0 h 11"/>
                <a:gd name="T2" fmla="*/ 8 w 12"/>
                <a:gd name="T3" fmla="*/ 2 h 11"/>
                <a:gd name="T4" fmla="*/ 10 w 12"/>
                <a:gd name="T5" fmla="*/ 4 h 11"/>
                <a:gd name="T6" fmla="*/ 12 w 12"/>
                <a:gd name="T7" fmla="*/ 5 h 11"/>
                <a:gd name="T8" fmla="*/ 10 w 12"/>
                <a:gd name="T9" fmla="*/ 9 h 11"/>
                <a:gd name="T10" fmla="*/ 8 w 12"/>
                <a:gd name="T11" fmla="*/ 11 h 11"/>
                <a:gd name="T12" fmla="*/ 5 w 12"/>
                <a:gd name="T13" fmla="*/ 11 h 11"/>
                <a:gd name="T14" fmla="*/ 3 w 12"/>
                <a:gd name="T15" fmla="*/ 11 h 11"/>
                <a:gd name="T16" fmla="*/ 1 w 12"/>
                <a:gd name="T17" fmla="*/ 9 h 11"/>
                <a:gd name="T18" fmla="*/ 0 w 12"/>
                <a:gd name="T19" fmla="*/ 5 h 11"/>
                <a:gd name="T20" fmla="*/ 1 w 12"/>
                <a:gd name="T21" fmla="*/ 4 h 11"/>
                <a:gd name="T22" fmla="*/ 3 w 12"/>
                <a:gd name="T23" fmla="*/ 2 h 11"/>
                <a:gd name="T24" fmla="*/ 5 w 12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1">
                  <a:moveTo>
                    <a:pt x="5" y="0"/>
                  </a:moveTo>
                  <a:lnTo>
                    <a:pt x="8" y="2"/>
                  </a:lnTo>
                  <a:lnTo>
                    <a:pt x="10" y="4"/>
                  </a:lnTo>
                  <a:lnTo>
                    <a:pt x="12" y="5"/>
                  </a:lnTo>
                  <a:lnTo>
                    <a:pt x="10" y="9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0"/>
            <p:cNvSpPr>
              <a:spLocks/>
            </p:cNvSpPr>
            <p:nvPr/>
          </p:nvSpPr>
          <p:spPr bwMode="auto">
            <a:xfrm>
              <a:off x="1680047" y="3298217"/>
              <a:ext cx="12179" cy="12177"/>
            </a:xfrm>
            <a:custGeom>
              <a:avLst/>
              <a:gdLst>
                <a:gd name="T0" fmla="*/ 5 w 10"/>
                <a:gd name="T1" fmla="*/ 0 h 10"/>
                <a:gd name="T2" fmla="*/ 8 w 10"/>
                <a:gd name="T3" fmla="*/ 0 h 10"/>
                <a:gd name="T4" fmla="*/ 10 w 10"/>
                <a:gd name="T5" fmla="*/ 2 h 10"/>
                <a:gd name="T6" fmla="*/ 10 w 10"/>
                <a:gd name="T7" fmla="*/ 5 h 10"/>
                <a:gd name="T8" fmla="*/ 10 w 10"/>
                <a:gd name="T9" fmla="*/ 7 h 10"/>
                <a:gd name="T10" fmla="*/ 8 w 10"/>
                <a:gd name="T11" fmla="*/ 9 h 10"/>
                <a:gd name="T12" fmla="*/ 5 w 10"/>
                <a:gd name="T13" fmla="*/ 10 h 10"/>
                <a:gd name="T14" fmla="*/ 1 w 10"/>
                <a:gd name="T15" fmla="*/ 9 h 10"/>
                <a:gd name="T16" fmla="*/ 0 w 10"/>
                <a:gd name="T17" fmla="*/ 7 h 10"/>
                <a:gd name="T18" fmla="*/ 0 w 10"/>
                <a:gd name="T19" fmla="*/ 5 h 10"/>
                <a:gd name="T20" fmla="*/ 0 w 10"/>
                <a:gd name="T21" fmla="*/ 2 h 10"/>
                <a:gd name="T22" fmla="*/ 1 w 10"/>
                <a:gd name="T23" fmla="*/ 0 h 10"/>
                <a:gd name="T24" fmla="*/ 5 w 10"/>
                <a:gd name="T2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lnTo>
                    <a:pt x="8" y="0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8" y="9"/>
                  </a:lnTo>
                  <a:lnTo>
                    <a:pt x="5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1"/>
            <p:cNvSpPr>
              <a:spLocks/>
            </p:cNvSpPr>
            <p:nvPr/>
          </p:nvSpPr>
          <p:spPr bwMode="auto">
            <a:xfrm>
              <a:off x="1555833" y="3139905"/>
              <a:ext cx="12179" cy="12177"/>
            </a:xfrm>
            <a:custGeom>
              <a:avLst/>
              <a:gdLst>
                <a:gd name="T0" fmla="*/ 6 w 11"/>
                <a:gd name="T1" fmla="*/ 0 h 11"/>
                <a:gd name="T2" fmla="*/ 7 w 11"/>
                <a:gd name="T3" fmla="*/ 2 h 11"/>
                <a:gd name="T4" fmla="*/ 11 w 11"/>
                <a:gd name="T5" fmla="*/ 4 h 11"/>
                <a:gd name="T6" fmla="*/ 11 w 11"/>
                <a:gd name="T7" fmla="*/ 5 h 11"/>
                <a:gd name="T8" fmla="*/ 11 w 11"/>
                <a:gd name="T9" fmla="*/ 9 h 11"/>
                <a:gd name="T10" fmla="*/ 7 w 11"/>
                <a:gd name="T11" fmla="*/ 11 h 11"/>
                <a:gd name="T12" fmla="*/ 6 w 11"/>
                <a:gd name="T13" fmla="*/ 11 h 11"/>
                <a:gd name="T14" fmla="*/ 2 w 11"/>
                <a:gd name="T15" fmla="*/ 11 h 11"/>
                <a:gd name="T16" fmla="*/ 0 w 11"/>
                <a:gd name="T17" fmla="*/ 9 h 11"/>
                <a:gd name="T18" fmla="*/ 0 w 11"/>
                <a:gd name="T19" fmla="*/ 5 h 11"/>
                <a:gd name="T20" fmla="*/ 0 w 11"/>
                <a:gd name="T21" fmla="*/ 4 h 11"/>
                <a:gd name="T22" fmla="*/ 2 w 11"/>
                <a:gd name="T23" fmla="*/ 2 h 11"/>
                <a:gd name="T24" fmla="*/ 6 w 11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lnTo>
                    <a:pt x="7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9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2"/>
            <p:cNvSpPr>
              <a:spLocks/>
            </p:cNvSpPr>
            <p:nvPr/>
          </p:nvSpPr>
          <p:spPr bwMode="auto">
            <a:xfrm>
              <a:off x="1553398" y="3298217"/>
              <a:ext cx="14613" cy="12177"/>
            </a:xfrm>
            <a:custGeom>
              <a:avLst/>
              <a:gdLst>
                <a:gd name="T0" fmla="*/ 7 w 12"/>
                <a:gd name="T1" fmla="*/ 0 h 10"/>
                <a:gd name="T2" fmla="*/ 8 w 12"/>
                <a:gd name="T3" fmla="*/ 0 h 10"/>
                <a:gd name="T4" fmla="*/ 10 w 12"/>
                <a:gd name="T5" fmla="*/ 2 h 10"/>
                <a:gd name="T6" fmla="*/ 12 w 12"/>
                <a:gd name="T7" fmla="*/ 5 h 10"/>
                <a:gd name="T8" fmla="*/ 10 w 12"/>
                <a:gd name="T9" fmla="*/ 7 h 10"/>
                <a:gd name="T10" fmla="*/ 8 w 12"/>
                <a:gd name="T11" fmla="*/ 9 h 10"/>
                <a:gd name="T12" fmla="*/ 7 w 12"/>
                <a:gd name="T13" fmla="*/ 10 h 10"/>
                <a:gd name="T14" fmla="*/ 3 w 12"/>
                <a:gd name="T15" fmla="*/ 9 h 10"/>
                <a:gd name="T16" fmla="*/ 1 w 12"/>
                <a:gd name="T17" fmla="*/ 7 h 10"/>
                <a:gd name="T18" fmla="*/ 0 w 12"/>
                <a:gd name="T19" fmla="*/ 5 h 10"/>
                <a:gd name="T20" fmla="*/ 1 w 12"/>
                <a:gd name="T21" fmla="*/ 2 h 10"/>
                <a:gd name="T22" fmla="*/ 3 w 12"/>
                <a:gd name="T23" fmla="*/ 0 h 10"/>
                <a:gd name="T24" fmla="*/ 7 w 12"/>
                <a:gd name="T2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lnTo>
                    <a:pt x="8" y="0"/>
                  </a:lnTo>
                  <a:lnTo>
                    <a:pt x="10" y="2"/>
                  </a:lnTo>
                  <a:lnTo>
                    <a:pt x="12" y="5"/>
                  </a:lnTo>
                  <a:lnTo>
                    <a:pt x="10" y="7"/>
                  </a:lnTo>
                  <a:lnTo>
                    <a:pt x="8" y="9"/>
                  </a:lnTo>
                  <a:lnTo>
                    <a:pt x="7" y="10"/>
                  </a:lnTo>
                  <a:lnTo>
                    <a:pt x="3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1" y="2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"/>
            <p:cNvSpPr>
              <a:spLocks noEditPoints="1"/>
            </p:cNvSpPr>
            <p:nvPr/>
          </p:nvSpPr>
          <p:spPr bwMode="auto">
            <a:xfrm>
              <a:off x="1309843" y="2976724"/>
              <a:ext cx="499290" cy="499288"/>
            </a:xfrm>
            <a:custGeom>
              <a:avLst/>
              <a:gdLst>
                <a:gd name="T0" fmla="*/ 346 w 409"/>
                <a:gd name="T1" fmla="*/ 284 h 409"/>
                <a:gd name="T2" fmla="*/ 372 w 409"/>
                <a:gd name="T3" fmla="*/ 251 h 409"/>
                <a:gd name="T4" fmla="*/ 243 w 409"/>
                <a:gd name="T5" fmla="*/ 251 h 409"/>
                <a:gd name="T6" fmla="*/ 272 w 409"/>
                <a:gd name="T7" fmla="*/ 284 h 409"/>
                <a:gd name="T8" fmla="*/ 243 w 409"/>
                <a:gd name="T9" fmla="*/ 251 h 409"/>
                <a:gd name="T10" fmla="*/ 141 w 409"/>
                <a:gd name="T11" fmla="*/ 284 h 409"/>
                <a:gd name="T12" fmla="*/ 169 w 409"/>
                <a:gd name="T13" fmla="*/ 251 h 409"/>
                <a:gd name="T14" fmla="*/ 36 w 409"/>
                <a:gd name="T15" fmla="*/ 251 h 409"/>
                <a:gd name="T16" fmla="*/ 67 w 409"/>
                <a:gd name="T17" fmla="*/ 284 h 409"/>
                <a:gd name="T18" fmla="*/ 36 w 409"/>
                <a:gd name="T19" fmla="*/ 251 h 409"/>
                <a:gd name="T20" fmla="*/ 346 w 409"/>
                <a:gd name="T21" fmla="*/ 126 h 409"/>
                <a:gd name="T22" fmla="*/ 372 w 409"/>
                <a:gd name="T23" fmla="*/ 157 h 409"/>
                <a:gd name="T24" fmla="*/ 344 w 409"/>
                <a:gd name="T25" fmla="*/ 124 h 409"/>
                <a:gd name="T26" fmla="*/ 243 w 409"/>
                <a:gd name="T27" fmla="*/ 126 h 409"/>
                <a:gd name="T28" fmla="*/ 272 w 409"/>
                <a:gd name="T29" fmla="*/ 157 h 409"/>
                <a:gd name="T30" fmla="*/ 272 w 409"/>
                <a:gd name="T31" fmla="*/ 124 h 409"/>
                <a:gd name="T32" fmla="*/ 140 w 409"/>
                <a:gd name="T33" fmla="*/ 124 h 409"/>
                <a:gd name="T34" fmla="*/ 141 w 409"/>
                <a:gd name="T35" fmla="*/ 157 h 409"/>
                <a:gd name="T36" fmla="*/ 169 w 409"/>
                <a:gd name="T37" fmla="*/ 126 h 409"/>
                <a:gd name="T38" fmla="*/ 140 w 409"/>
                <a:gd name="T39" fmla="*/ 124 h 409"/>
                <a:gd name="T40" fmla="*/ 36 w 409"/>
                <a:gd name="T41" fmla="*/ 157 h 409"/>
                <a:gd name="T42" fmla="*/ 67 w 409"/>
                <a:gd name="T43" fmla="*/ 126 h 409"/>
                <a:gd name="T44" fmla="*/ 36 w 409"/>
                <a:gd name="T45" fmla="*/ 124 h 409"/>
                <a:gd name="T46" fmla="*/ 282 w 409"/>
                <a:gd name="T47" fmla="*/ 121 h 409"/>
                <a:gd name="T48" fmla="*/ 279 w 409"/>
                <a:gd name="T49" fmla="*/ 126 h 409"/>
                <a:gd name="T50" fmla="*/ 337 w 409"/>
                <a:gd name="T51" fmla="*/ 318 h 409"/>
                <a:gd name="T52" fmla="*/ 337 w 409"/>
                <a:gd name="T53" fmla="*/ 124 h 409"/>
                <a:gd name="T54" fmla="*/ 308 w 409"/>
                <a:gd name="T55" fmla="*/ 90 h 409"/>
                <a:gd name="T56" fmla="*/ 181 w 409"/>
                <a:gd name="T57" fmla="*/ 121 h 409"/>
                <a:gd name="T58" fmla="*/ 176 w 409"/>
                <a:gd name="T59" fmla="*/ 126 h 409"/>
                <a:gd name="T60" fmla="*/ 236 w 409"/>
                <a:gd name="T61" fmla="*/ 318 h 409"/>
                <a:gd name="T62" fmla="*/ 236 w 409"/>
                <a:gd name="T63" fmla="*/ 124 h 409"/>
                <a:gd name="T64" fmla="*/ 207 w 409"/>
                <a:gd name="T65" fmla="*/ 90 h 409"/>
                <a:gd name="T66" fmla="*/ 79 w 409"/>
                <a:gd name="T67" fmla="*/ 121 h 409"/>
                <a:gd name="T68" fmla="*/ 74 w 409"/>
                <a:gd name="T69" fmla="*/ 126 h 409"/>
                <a:gd name="T70" fmla="*/ 134 w 409"/>
                <a:gd name="T71" fmla="*/ 318 h 409"/>
                <a:gd name="T72" fmla="*/ 133 w 409"/>
                <a:gd name="T73" fmla="*/ 124 h 409"/>
                <a:gd name="T74" fmla="*/ 103 w 409"/>
                <a:gd name="T75" fmla="*/ 90 h 409"/>
                <a:gd name="T76" fmla="*/ 246 w 409"/>
                <a:gd name="T77" fmla="*/ 4 h 409"/>
                <a:gd name="T78" fmla="*/ 318 w 409"/>
                <a:gd name="T79" fmla="*/ 35 h 409"/>
                <a:gd name="T80" fmla="*/ 373 w 409"/>
                <a:gd name="T81" fmla="*/ 90 h 409"/>
                <a:gd name="T82" fmla="*/ 404 w 409"/>
                <a:gd name="T83" fmla="*/ 163 h 409"/>
                <a:gd name="T84" fmla="*/ 404 w 409"/>
                <a:gd name="T85" fmla="*/ 246 h 409"/>
                <a:gd name="T86" fmla="*/ 373 w 409"/>
                <a:gd name="T87" fmla="*/ 318 h 409"/>
                <a:gd name="T88" fmla="*/ 318 w 409"/>
                <a:gd name="T89" fmla="*/ 375 h 409"/>
                <a:gd name="T90" fmla="*/ 246 w 409"/>
                <a:gd name="T91" fmla="*/ 404 h 409"/>
                <a:gd name="T92" fmla="*/ 164 w 409"/>
                <a:gd name="T93" fmla="*/ 404 h 409"/>
                <a:gd name="T94" fmla="*/ 90 w 409"/>
                <a:gd name="T95" fmla="*/ 375 h 409"/>
                <a:gd name="T96" fmla="*/ 35 w 409"/>
                <a:gd name="T97" fmla="*/ 318 h 409"/>
                <a:gd name="T98" fmla="*/ 4 w 409"/>
                <a:gd name="T99" fmla="*/ 246 h 409"/>
                <a:gd name="T100" fmla="*/ 4 w 409"/>
                <a:gd name="T101" fmla="*/ 163 h 409"/>
                <a:gd name="T102" fmla="*/ 35 w 409"/>
                <a:gd name="T103" fmla="*/ 90 h 409"/>
                <a:gd name="T104" fmla="*/ 90 w 409"/>
                <a:gd name="T105" fmla="*/ 35 h 409"/>
                <a:gd name="T106" fmla="*/ 164 w 409"/>
                <a:gd name="T107" fmla="*/ 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9" h="409">
                  <a:moveTo>
                    <a:pt x="346" y="251"/>
                  </a:moveTo>
                  <a:lnTo>
                    <a:pt x="346" y="284"/>
                  </a:lnTo>
                  <a:lnTo>
                    <a:pt x="372" y="284"/>
                  </a:lnTo>
                  <a:lnTo>
                    <a:pt x="372" y="251"/>
                  </a:lnTo>
                  <a:lnTo>
                    <a:pt x="346" y="251"/>
                  </a:lnTo>
                  <a:close/>
                  <a:moveTo>
                    <a:pt x="243" y="251"/>
                  </a:moveTo>
                  <a:lnTo>
                    <a:pt x="243" y="284"/>
                  </a:lnTo>
                  <a:lnTo>
                    <a:pt x="272" y="284"/>
                  </a:lnTo>
                  <a:lnTo>
                    <a:pt x="272" y="251"/>
                  </a:lnTo>
                  <a:lnTo>
                    <a:pt x="243" y="251"/>
                  </a:lnTo>
                  <a:close/>
                  <a:moveTo>
                    <a:pt x="141" y="251"/>
                  </a:moveTo>
                  <a:lnTo>
                    <a:pt x="141" y="284"/>
                  </a:lnTo>
                  <a:lnTo>
                    <a:pt x="169" y="284"/>
                  </a:lnTo>
                  <a:lnTo>
                    <a:pt x="169" y="251"/>
                  </a:lnTo>
                  <a:lnTo>
                    <a:pt x="141" y="251"/>
                  </a:lnTo>
                  <a:close/>
                  <a:moveTo>
                    <a:pt x="36" y="251"/>
                  </a:moveTo>
                  <a:lnTo>
                    <a:pt x="36" y="284"/>
                  </a:lnTo>
                  <a:lnTo>
                    <a:pt x="67" y="284"/>
                  </a:lnTo>
                  <a:lnTo>
                    <a:pt x="67" y="251"/>
                  </a:lnTo>
                  <a:lnTo>
                    <a:pt x="36" y="251"/>
                  </a:lnTo>
                  <a:close/>
                  <a:moveTo>
                    <a:pt x="344" y="124"/>
                  </a:moveTo>
                  <a:lnTo>
                    <a:pt x="346" y="126"/>
                  </a:lnTo>
                  <a:lnTo>
                    <a:pt x="346" y="157"/>
                  </a:lnTo>
                  <a:lnTo>
                    <a:pt x="372" y="157"/>
                  </a:lnTo>
                  <a:lnTo>
                    <a:pt x="372" y="124"/>
                  </a:lnTo>
                  <a:lnTo>
                    <a:pt x="344" y="124"/>
                  </a:lnTo>
                  <a:close/>
                  <a:moveTo>
                    <a:pt x="243" y="124"/>
                  </a:moveTo>
                  <a:lnTo>
                    <a:pt x="243" y="126"/>
                  </a:lnTo>
                  <a:lnTo>
                    <a:pt x="243" y="157"/>
                  </a:lnTo>
                  <a:lnTo>
                    <a:pt x="272" y="157"/>
                  </a:lnTo>
                  <a:lnTo>
                    <a:pt x="272" y="126"/>
                  </a:lnTo>
                  <a:lnTo>
                    <a:pt x="272" y="124"/>
                  </a:lnTo>
                  <a:lnTo>
                    <a:pt x="243" y="124"/>
                  </a:lnTo>
                  <a:close/>
                  <a:moveTo>
                    <a:pt x="140" y="124"/>
                  </a:moveTo>
                  <a:lnTo>
                    <a:pt x="141" y="126"/>
                  </a:lnTo>
                  <a:lnTo>
                    <a:pt x="141" y="157"/>
                  </a:lnTo>
                  <a:lnTo>
                    <a:pt x="169" y="157"/>
                  </a:lnTo>
                  <a:lnTo>
                    <a:pt x="169" y="126"/>
                  </a:lnTo>
                  <a:lnTo>
                    <a:pt x="170" y="124"/>
                  </a:lnTo>
                  <a:lnTo>
                    <a:pt x="140" y="124"/>
                  </a:lnTo>
                  <a:close/>
                  <a:moveTo>
                    <a:pt x="36" y="124"/>
                  </a:moveTo>
                  <a:lnTo>
                    <a:pt x="36" y="157"/>
                  </a:lnTo>
                  <a:lnTo>
                    <a:pt x="67" y="157"/>
                  </a:lnTo>
                  <a:lnTo>
                    <a:pt x="67" y="126"/>
                  </a:lnTo>
                  <a:lnTo>
                    <a:pt x="67" y="124"/>
                  </a:lnTo>
                  <a:lnTo>
                    <a:pt x="36" y="124"/>
                  </a:lnTo>
                  <a:close/>
                  <a:moveTo>
                    <a:pt x="308" y="90"/>
                  </a:moveTo>
                  <a:lnTo>
                    <a:pt x="282" y="121"/>
                  </a:lnTo>
                  <a:lnTo>
                    <a:pt x="279" y="124"/>
                  </a:lnTo>
                  <a:lnTo>
                    <a:pt x="279" y="126"/>
                  </a:lnTo>
                  <a:lnTo>
                    <a:pt x="279" y="318"/>
                  </a:lnTo>
                  <a:lnTo>
                    <a:pt x="337" y="318"/>
                  </a:lnTo>
                  <a:lnTo>
                    <a:pt x="337" y="126"/>
                  </a:lnTo>
                  <a:lnTo>
                    <a:pt x="337" y="124"/>
                  </a:lnTo>
                  <a:lnTo>
                    <a:pt x="334" y="121"/>
                  </a:lnTo>
                  <a:lnTo>
                    <a:pt x="308" y="90"/>
                  </a:lnTo>
                  <a:close/>
                  <a:moveTo>
                    <a:pt x="207" y="90"/>
                  </a:moveTo>
                  <a:lnTo>
                    <a:pt x="181" y="121"/>
                  </a:lnTo>
                  <a:lnTo>
                    <a:pt x="177" y="124"/>
                  </a:lnTo>
                  <a:lnTo>
                    <a:pt x="176" y="126"/>
                  </a:lnTo>
                  <a:lnTo>
                    <a:pt x="176" y="318"/>
                  </a:lnTo>
                  <a:lnTo>
                    <a:pt x="236" y="318"/>
                  </a:lnTo>
                  <a:lnTo>
                    <a:pt x="236" y="126"/>
                  </a:lnTo>
                  <a:lnTo>
                    <a:pt x="236" y="124"/>
                  </a:lnTo>
                  <a:lnTo>
                    <a:pt x="232" y="121"/>
                  </a:lnTo>
                  <a:lnTo>
                    <a:pt x="207" y="90"/>
                  </a:lnTo>
                  <a:close/>
                  <a:moveTo>
                    <a:pt x="103" y="90"/>
                  </a:moveTo>
                  <a:lnTo>
                    <a:pt x="79" y="121"/>
                  </a:lnTo>
                  <a:lnTo>
                    <a:pt x="76" y="124"/>
                  </a:lnTo>
                  <a:lnTo>
                    <a:pt x="74" y="126"/>
                  </a:lnTo>
                  <a:lnTo>
                    <a:pt x="74" y="318"/>
                  </a:lnTo>
                  <a:lnTo>
                    <a:pt x="134" y="318"/>
                  </a:lnTo>
                  <a:lnTo>
                    <a:pt x="134" y="126"/>
                  </a:lnTo>
                  <a:lnTo>
                    <a:pt x="133" y="124"/>
                  </a:lnTo>
                  <a:lnTo>
                    <a:pt x="129" y="121"/>
                  </a:lnTo>
                  <a:lnTo>
                    <a:pt x="103" y="90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4" y="16"/>
                  </a:lnTo>
                  <a:lnTo>
                    <a:pt x="318" y="35"/>
                  </a:lnTo>
                  <a:lnTo>
                    <a:pt x="349" y="60"/>
                  </a:lnTo>
                  <a:lnTo>
                    <a:pt x="373" y="90"/>
                  </a:lnTo>
                  <a:lnTo>
                    <a:pt x="392" y="126"/>
                  </a:lnTo>
                  <a:lnTo>
                    <a:pt x="404" y="163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2" y="284"/>
                  </a:lnTo>
                  <a:lnTo>
                    <a:pt x="373" y="318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4" y="392"/>
                  </a:lnTo>
                  <a:lnTo>
                    <a:pt x="246" y="404"/>
                  </a:lnTo>
                  <a:lnTo>
                    <a:pt x="205" y="409"/>
                  </a:lnTo>
                  <a:lnTo>
                    <a:pt x="164" y="404"/>
                  </a:lnTo>
                  <a:lnTo>
                    <a:pt x="124" y="392"/>
                  </a:lnTo>
                  <a:lnTo>
                    <a:pt x="90" y="375"/>
                  </a:lnTo>
                  <a:lnTo>
                    <a:pt x="60" y="349"/>
                  </a:lnTo>
                  <a:lnTo>
                    <a:pt x="35" y="318"/>
                  </a:lnTo>
                  <a:lnTo>
                    <a:pt x="16" y="284"/>
                  </a:lnTo>
                  <a:lnTo>
                    <a:pt x="4" y="246"/>
                  </a:lnTo>
                  <a:lnTo>
                    <a:pt x="0" y="205"/>
                  </a:lnTo>
                  <a:lnTo>
                    <a:pt x="4" y="163"/>
                  </a:lnTo>
                  <a:lnTo>
                    <a:pt x="16" y="126"/>
                  </a:lnTo>
                  <a:lnTo>
                    <a:pt x="35" y="90"/>
                  </a:lnTo>
                  <a:lnTo>
                    <a:pt x="60" y="60"/>
                  </a:lnTo>
                  <a:lnTo>
                    <a:pt x="90" y="35"/>
                  </a:lnTo>
                  <a:lnTo>
                    <a:pt x="124" y="16"/>
                  </a:lnTo>
                  <a:lnTo>
                    <a:pt x="164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4"/>
            <p:cNvSpPr>
              <a:spLocks/>
            </p:cNvSpPr>
            <p:nvPr/>
          </p:nvSpPr>
          <p:spPr bwMode="auto">
            <a:xfrm>
              <a:off x="1426749" y="3298217"/>
              <a:ext cx="12179" cy="12177"/>
            </a:xfrm>
            <a:custGeom>
              <a:avLst/>
              <a:gdLst>
                <a:gd name="T0" fmla="*/ 5 w 10"/>
                <a:gd name="T1" fmla="*/ 0 h 10"/>
                <a:gd name="T2" fmla="*/ 8 w 10"/>
                <a:gd name="T3" fmla="*/ 0 h 10"/>
                <a:gd name="T4" fmla="*/ 10 w 10"/>
                <a:gd name="T5" fmla="*/ 2 h 10"/>
                <a:gd name="T6" fmla="*/ 10 w 10"/>
                <a:gd name="T7" fmla="*/ 5 h 10"/>
                <a:gd name="T8" fmla="*/ 10 w 10"/>
                <a:gd name="T9" fmla="*/ 7 h 10"/>
                <a:gd name="T10" fmla="*/ 8 w 10"/>
                <a:gd name="T11" fmla="*/ 9 h 10"/>
                <a:gd name="T12" fmla="*/ 5 w 10"/>
                <a:gd name="T13" fmla="*/ 10 h 10"/>
                <a:gd name="T14" fmla="*/ 3 w 10"/>
                <a:gd name="T15" fmla="*/ 9 h 10"/>
                <a:gd name="T16" fmla="*/ 0 w 10"/>
                <a:gd name="T17" fmla="*/ 7 h 10"/>
                <a:gd name="T18" fmla="*/ 0 w 10"/>
                <a:gd name="T19" fmla="*/ 5 h 10"/>
                <a:gd name="T20" fmla="*/ 0 w 10"/>
                <a:gd name="T21" fmla="*/ 2 h 10"/>
                <a:gd name="T22" fmla="*/ 3 w 10"/>
                <a:gd name="T23" fmla="*/ 0 h 10"/>
                <a:gd name="T24" fmla="*/ 5 w 10"/>
                <a:gd name="T2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lnTo>
                    <a:pt x="8" y="0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8" y="9"/>
                  </a:lnTo>
                  <a:lnTo>
                    <a:pt x="5" y="10"/>
                  </a:lnTo>
                  <a:lnTo>
                    <a:pt x="3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5"/>
            <p:cNvSpPr>
              <a:spLocks noEditPoints="1"/>
            </p:cNvSpPr>
            <p:nvPr/>
          </p:nvSpPr>
          <p:spPr bwMode="auto">
            <a:xfrm>
              <a:off x="1865149" y="2969416"/>
              <a:ext cx="496854" cy="496853"/>
            </a:xfrm>
            <a:custGeom>
              <a:avLst/>
              <a:gdLst>
                <a:gd name="T0" fmla="*/ 136 w 409"/>
                <a:gd name="T1" fmla="*/ 279 h 409"/>
                <a:gd name="T2" fmla="*/ 130 w 409"/>
                <a:gd name="T3" fmla="*/ 289 h 409"/>
                <a:gd name="T4" fmla="*/ 137 w 409"/>
                <a:gd name="T5" fmla="*/ 298 h 409"/>
                <a:gd name="T6" fmla="*/ 144 w 409"/>
                <a:gd name="T7" fmla="*/ 293 h 409"/>
                <a:gd name="T8" fmla="*/ 141 w 409"/>
                <a:gd name="T9" fmla="*/ 280 h 409"/>
                <a:gd name="T10" fmla="*/ 137 w 409"/>
                <a:gd name="T11" fmla="*/ 275 h 409"/>
                <a:gd name="T12" fmla="*/ 191 w 409"/>
                <a:gd name="T13" fmla="*/ 279 h 409"/>
                <a:gd name="T14" fmla="*/ 187 w 409"/>
                <a:gd name="T15" fmla="*/ 291 h 409"/>
                <a:gd name="T16" fmla="*/ 194 w 409"/>
                <a:gd name="T17" fmla="*/ 294 h 409"/>
                <a:gd name="T18" fmla="*/ 201 w 409"/>
                <a:gd name="T19" fmla="*/ 287 h 409"/>
                <a:gd name="T20" fmla="*/ 196 w 409"/>
                <a:gd name="T21" fmla="*/ 275 h 409"/>
                <a:gd name="T22" fmla="*/ 108 w 409"/>
                <a:gd name="T23" fmla="*/ 256 h 409"/>
                <a:gd name="T24" fmla="*/ 103 w 409"/>
                <a:gd name="T25" fmla="*/ 267 h 409"/>
                <a:gd name="T26" fmla="*/ 106 w 409"/>
                <a:gd name="T27" fmla="*/ 277 h 409"/>
                <a:gd name="T28" fmla="*/ 115 w 409"/>
                <a:gd name="T29" fmla="*/ 275 h 409"/>
                <a:gd name="T30" fmla="*/ 115 w 409"/>
                <a:gd name="T31" fmla="*/ 263 h 409"/>
                <a:gd name="T32" fmla="*/ 110 w 409"/>
                <a:gd name="T33" fmla="*/ 255 h 409"/>
                <a:gd name="T34" fmla="*/ 161 w 409"/>
                <a:gd name="T35" fmla="*/ 258 h 409"/>
                <a:gd name="T36" fmla="*/ 158 w 409"/>
                <a:gd name="T37" fmla="*/ 270 h 409"/>
                <a:gd name="T38" fmla="*/ 167 w 409"/>
                <a:gd name="T39" fmla="*/ 275 h 409"/>
                <a:gd name="T40" fmla="*/ 173 w 409"/>
                <a:gd name="T41" fmla="*/ 267 h 409"/>
                <a:gd name="T42" fmla="*/ 168 w 409"/>
                <a:gd name="T43" fmla="*/ 256 h 409"/>
                <a:gd name="T44" fmla="*/ 222 w 409"/>
                <a:gd name="T45" fmla="*/ 253 h 409"/>
                <a:gd name="T46" fmla="*/ 216 w 409"/>
                <a:gd name="T47" fmla="*/ 263 h 409"/>
                <a:gd name="T48" fmla="*/ 220 w 409"/>
                <a:gd name="T49" fmla="*/ 274 h 409"/>
                <a:gd name="T50" fmla="*/ 228 w 409"/>
                <a:gd name="T51" fmla="*/ 272 h 409"/>
                <a:gd name="T52" fmla="*/ 228 w 409"/>
                <a:gd name="T53" fmla="*/ 262 h 409"/>
                <a:gd name="T54" fmla="*/ 223 w 409"/>
                <a:gd name="T55" fmla="*/ 253 h 409"/>
                <a:gd name="T56" fmla="*/ 91 w 409"/>
                <a:gd name="T57" fmla="*/ 222 h 409"/>
                <a:gd name="T58" fmla="*/ 98 w 409"/>
                <a:gd name="T59" fmla="*/ 232 h 409"/>
                <a:gd name="T60" fmla="*/ 252 w 409"/>
                <a:gd name="T61" fmla="*/ 225 h 409"/>
                <a:gd name="T62" fmla="*/ 98 w 409"/>
                <a:gd name="T63" fmla="*/ 219 h 409"/>
                <a:gd name="T64" fmla="*/ 172 w 409"/>
                <a:gd name="T65" fmla="*/ 112 h 409"/>
                <a:gd name="T66" fmla="*/ 108 w 409"/>
                <a:gd name="T67" fmla="*/ 172 h 409"/>
                <a:gd name="T68" fmla="*/ 242 w 409"/>
                <a:gd name="T69" fmla="*/ 188 h 409"/>
                <a:gd name="T70" fmla="*/ 189 w 409"/>
                <a:gd name="T71" fmla="*/ 119 h 409"/>
                <a:gd name="T72" fmla="*/ 263 w 409"/>
                <a:gd name="T73" fmla="*/ 95 h 409"/>
                <a:gd name="T74" fmla="*/ 299 w 409"/>
                <a:gd name="T75" fmla="*/ 339 h 409"/>
                <a:gd name="T76" fmla="*/ 313 w 409"/>
                <a:gd name="T77" fmla="*/ 122 h 409"/>
                <a:gd name="T78" fmla="*/ 239 w 409"/>
                <a:gd name="T79" fmla="*/ 73 h 409"/>
                <a:gd name="T80" fmla="*/ 318 w 409"/>
                <a:gd name="T81" fmla="*/ 36 h 409"/>
                <a:gd name="T82" fmla="*/ 404 w 409"/>
                <a:gd name="T83" fmla="*/ 164 h 409"/>
                <a:gd name="T84" fmla="*/ 373 w 409"/>
                <a:gd name="T85" fmla="*/ 320 h 409"/>
                <a:gd name="T86" fmla="*/ 246 w 409"/>
                <a:gd name="T87" fmla="*/ 406 h 409"/>
                <a:gd name="T88" fmla="*/ 89 w 409"/>
                <a:gd name="T89" fmla="*/ 375 h 409"/>
                <a:gd name="T90" fmla="*/ 3 w 409"/>
                <a:gd name="T91" fmla="*/ 246 h 409"/>
                <a:gd name="T92" fmla="*/ 34 w 409"/>
                <a:gd name="T93" fmla="*/ 91 h 409"/>
                <a:gd name="T94" fmla="*/ 163 w 409"/>
                <a:gd name="T95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409">
                  <a:moveTo>
                    <a:pt x="137" y="275"/>
                  </a:moveTo>
                  <a:lnTo>
                    <a:pt x="137" y="275"/>
                  </a:lnTo>
                  <a:lnTo>
                    <a:pt x="137" y="277"/>
                  </a:lnTo>
                  <a:lnTo>
                    <a:pt x="136" y="279"/>
                  </a:lnTo>
                  <a:lnTo>
                    <a:pt x="134" y="280"/>
                  </a:lnTo>
                  <a:lnTo>
                    <a:pt x="132" y="284"/>
                  </a:lnTo>
                  <a:lnTo>
                    <a:pt x="130" y="287"/>
                  </a:lnTo>
                  <a:lnTo>
                    <a:pt x="130" y="289"/>
                  </a:lnTo>
                  <a:lnTo>
                    <a:pt x="130" y="293"/>
                  </a:lnTo>
                  <a:lnTo>
                    <a:pt x="132" y="296"/>
                  </a:lnTo>
                  <a:lnTo>
                    <a:pt x="134" y="298"/>
                  </a:lnTo>
                  <a:lnTo>
                    <a:pt x="137" y="298"/>
                  </a:lnTo>
                  <a:lnTo>
                    <a:pt x="137" y="298"/>
                  </a:lnTo>
                  <a:lnTo>
                    <a:pt x="141" y="298"/>
                  </a:lnTo>
                  <a:lnTo>
                    <a:pt x="142" y="296"/>
                  </a:lnTo>
                  <a:lnTo>
                    <a:pt x="144" y="293"/>
                  </a:lnTo>
                  <a:lnTo>
                    <a:pt x="144" y="289"/>
                  </a:lnTo>
                  <a:lnTo>
                    <a:pt x="144" y="287"/>
                  </a:lnTo>
                  <a:lnTo>
                    <a:pt x="142" y="284"/>
                  </a:lnTo>
                  <a:lnTo>
                    <a:pt x="141" y="280"/>
                  </a:lnTo>
                  <a:lnTo>
                    <a:pt x="139" y="279"/>
                  </a:lnTo>
                  <a:lnTo>
                    <a:pt x="137" y="277"/>
                  </a:lnTo>
                  <a:lnTo>
                    <a:pt x="137" y="275"/>
                  </a:lnTo>
                  <a:lnTo>
                    <a:pt x="137" y="275"/>
                  </a:lnTo>
                  <a:close/>
                  <a:moveTo>
                    <a:pt x="194" y="274"/>
                  </a:moveTo>
                  <a:lnTo>
                    <a:pt x="194" y="274"/>
                  </a:lnTo>
                  <a:lnTo>
                    <a:pt x="192" y="275"/>
                  </a:lnTo>
                  <a:lnTo>
                    <a:pt x="191" y="279"/>
                  </a:lnTo>
                  <a:lnTo>
                    <a:pt x="189" y="280"/>
                  </a:lnTo>
                  <a:lnTo>
                    <a:pt x="187" y="284"/>
                  </a:lnTo>
                  <a:lnTo>
                    <a:pt x="185" y="287"/>
                  </a:lnTo>
                  <a:lnTo>
                    <a:pt x="187" y="291"/>
                  </a:lnTo>
                  <a:lnTo>
                    <a:pt x="189" y="293"/>
                  </a:lnTo>
                  <a:lnTo>
                    <a:pt x="191" y="294"/>
                  </a:lnTo>
                  <a:lnTo>
                    <a:pt x="194" y="294"/>
                  </a:lnTo>
                  <a:lnTo>
                    <a:pt x="194" y="294"/>
                  </a:lnTo>
                  <a:lnTo>
                    <a:pt x="197" y="294"/>
                  </a:lnTo>
                  <a:lnTo>
                    <a:pt x="199" y="293"/>
                  </a:lnTo>
                  <a:lnTo>
                    <a:pt x="201" y="291"/>
                  </a:lnTo>
                  <a:lnTo>
                    <a:pt x="201" y="287"/>
                  </a:lnTo>
                  <a:lnTo>
                    <a:pt x="201" y="284"/>
                  </a:lnTo>
                  <a:lnTo>
                    <a:pt x="199" y="280"/>
                  </a:lnTo>
                  <a:lnTo>
                    <a:pt x="197" y="279"/>
                  </a:lnTo>
                  <a:lnTo>
                    <a:pt x="196" y="275"/>
                  </a:lnTo>
                  <a:lnTo>
                    <a:pt x="194" y="274"/>
                  </a:lnTo>
                  <a:lnTo>
                    <a:pt x="194" y="274"/>
                  </a:lnTo>
                  <a:close/>
                  <a:moveTo>
                    <a:pt x="110" y="255"/>
                  </a:moveTo>
                  <a:lnTo>
                    <a:pt x="108" y="256"/>
                  </a:lnTo>
                  <a:lnTo>
                    <a:pt x="108" y="258"/>
                  </a:lnTo>
                  <a:lnTo>
                    <a:pt x="106" y="260"/>
                  </a:lnTo>
                  <a:lnTo>
                    <a:pt x="103" y="263"/>
                  </a:lnTo>
                  <a:lnTo>
                    <a:pt x="103" y="267"/>
                  </a:lnTo>
                  <a:lnTo>
                    <a:pt x="101" y="268"/>
                  </a:lnTo>
                  <a:lnTo>
                    <a:pt x="103" y="272"/>
                  </a:lnTo>
                  <a:lnTo>
                    <a:pt x="105" y="275"/>
                  </a:lnTo>
                  <a:lnTo>
                    <a:pt x="106" y="277"/>
                  </a:lnTo>
                  <a:lnTo>
                    <a:pt x="110" y="277"/>
                  </a:lnTo>
                  <a:lnTo>
                    <a:pt x="110" y="277"/>
                  </a:lnTo>
                  <a:lnTo>
                    <a:pt x="112" y="277"/>
                  </a:lnTo>
                  <a:lnTo>
                    <a:pt x="115" y="275"/>
                  </a:lnTo>
                  <a:lnTo>
                    <a:pt x="117" y="272"/>
                  </a:lnTo>
                  <a:lnTo>
                    <a:pt x="117" y="268"/>
                  </a:lnTo>
                  <a:lnTo>
                    <a:pt x="117" y="267"/>
                  </a:lnTo>
                  <a:lnTo>
                    <a:pt x="115" y="263"/>
                  </a:lnTo>
                  <a:lnTo>
                    <a:pt x="113" y="260"/>
                  </a:lnTo>
                  <a:lnTo>
                    <a:pt x="112" y="258"/>
                  </a:lnTo>
                  <a:lnTo>
                    <a:pt x="110" y="256"/>
                  </a:lnTo>
                  <a:lnTo>
                    <a:pt x="110" y="255"/>
                  </a:lnTo>
                  <a:close/>
                  <a:moveTo>
                    <a:pt x="167" y="253"/>
                  </a:moveTo>
                  <a:lnTo>
                    <a:pt x="165" y="255"/>
                  </a:lnTo>
                  <a:lnTo>
                    <a:pt x="163" y="256"/>
                  </a:lnTo>
                  <a:lnTo>
                    <a:pt x="161" y="258"/>
                  </a:lnTo>
                  <a:lnTo>
                    <a:pt x="160" y="262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8" y="270"/>
                  </a:lnTo>
                  <a:lnTo>
                    <a:pt x="160" y="274"/>
                  </a:lnTo>
                  <a:lnTo>
                    <a:pt x="163" y="275"/>
                  </a:lnTo>
                  <a:lnTo>
                    <a:pt x="165" y="275"/>
                  </a:lnTo>
                  <a:lnTo>
                    <a:pt x="167" y="275"/>
                  </a:lnTo>
                  <a:lnTo>
                    <a:pt x="168" y="275"/>
                  </a:lnTo>
                  <a:lnTo>
                    <a:pt x="172" y="274"/>
                  </a:lnTo>
                  <a:lnTo>
                    <a:pt x="173" y="270"/>
                  </a:lnTo>
                  <a:lnTo>
                    <a:pt x="173" y="267"/>
                  </a:lnTo>
                  <a:lnTo>
                    <a:pt x="173" y="265"/>
                  </a:lnTo>
                  <a:lnTo>
                    <a:pt x="172" y="262"/>
                  </a:lnTo>
                  <a:lnTo>
                    <a:pt x="170" y="258"/>
                  </a:lnTo>
                  <a:lnTo>
                    <a:pt x="168" y="256"/>
                  </a:lnTo>
                  <a:lnTo>
                    <a:pt x="167" y="255"/>
                  </a:lnTo>
                  <a:lnTo>
                    <a:pt x="167" y="253"/>
                  </a:lnTo>
                  <a:close/>
                  <a:moveTo>
                    <a:pt x="223" y="253"/>
                  </a:moveTo>
                  <a:lnTo>
                    <a:pt x="222" y="253"/>
                  </a:lnTo>
                  <a:lnTo>
                    <a:pt x="220" y="255"/>
                  </a:lnTo>
                  <a:lnTo>
                    <a:pt x="218" y="258"/>
                  </a:lnTo>
                  <a:lnTo>
                    <a:pt x="216" y="262"/>
                  </a:lnTo>
                  <a:lnTo>
                    <a:pt x="216" y="263"/>
                  </a:lnTo>
                  <a:lnTo>
                    <a:pt x="215" y="267"/>
                  </a:lnTo>
                  <a:lnTo>
                    <a:pt x="216" y="270"/>
                  </a:lnTo>
                  <a:lnTo>
                    <a:pt x="216" y="272"/>
                  </a:lnTo>
                  <a:lnTo>
                    <a:pt x="220" y="274"/>
                  </a:lnTo>
                  <a:lnTo>
                    <a:pt x="223" y="275"/>
                  </a:lnTo>
                  <a:lnTo>
                    <a:pt x="223" y="275"/>
                  </a:lnTo>
                  <a:lnTo>
                    <a:pt x="225" y="274"/>
                  </a:lnTo>
                  <a:lnTo>
                    <a:pt x="228" y="272"/>
                  </a:lnTo>
                  <a:lnTo>
                    <a:pt x="230" y="270"/>
                  </a:lnTo>
                  <a:lnTo>
                    <a:pt x="230" y="267"/>
                  </a:lnTo>
                  <a:lnTo>
                    <a:pt x="230" y="263"/>
                  </a:lnTo>
                  <a:lnTo>
                    <a:pt x="228" y="262"/>
                  </a:lnTo>
                  <a:lnTo>
                    <a:pt x="227" y="258"/>
                  </a:lnTo>
                  <a:lnTo>
                    <a:pt x="225" y="255"/>
                  </a:lnTo>
                  <a:lnTo>
                    <a:pt x="223" y="253"/>
                  </a:lnTo>
                  <a:lnTo>
                    <a:pt x="223" y="253"/>
                  </a:lnTo>
                  <a:lnTo>
                    <a:pt x="223" y="253"/>
                  </a:lnTo>
                  <a:close/>
                  <a:moveTo>
                    <a:pt x="98" y="219"/>
                  </a:moveTo>
                  <a:lnTo>
                    <a:pt x="94" y="220"/>
                  </a:lnTo>
                  <a:lnTo>
                    <a:pt x="91" y="222"/>
                  </a:lnTo>
                  <a:lnTo>
                    <a:pt x="91" y="225"/>
                  </a:lnTo>
                  <a:lnTo>
                    <a:pt x="91" y="229"/>
                  </a:lnTo>
                  <a:lnTo>
                    <a:pt x="94" y="232"/>
                  </a:lnTo>
                  <a:lnTo>
                    <a:pt x="98" y="232"/>
                  </a:lnTo>
                  <a:lnTo>
                    <a:pt x="244" y="232"/>
                  </a:lnTo>
                  <a:lnTo>
                    <a:pt x="249" y="232"/>
                  </a:lnTo>
                  <a:lnTo>
                    <a:pt x="251" y="229"/>
                  </a:lnTo>
                  <a:lnTo>
                    <a:pt x="252" y="225"/>
                  </a:lnTo>
                  <a:lnTo>
                    <a:pt x="251" y="222"/>
                  </a:lnTo>
                  <a:lnTo>
                    <a:pt x="249" y="220"/>
                  </a:lnTo>
                  <a:lnTo>
                    <a:pt x="244" y="219"/>
                  </a:lnTo>
                  <a:lnTo>
                    <a:pt x="98" y="219"/>
                  </a:lnTo>
                  <a:close/>
                  <a:moveTo>
                    <a:pt x="239" y="73"/>
                  </a:moveTo>
                  <a:lnTo>
                    <a:pt x="211" y="76"/>
                  </a:lnTo>
                  <a:lnTo>
                    <a:pt x="189" y="91"/>
                  </a:lnTo>
                  <a:lnTo>
                    <a:pt x="172" y="112"/>
                  </a:lnTo>
                  <a:lnTo>
                    <a:pt x="161" y="138"/>
                  </a:lnTo>
                  <a:lnTo>
                    <a:pt x="141" y="143"/>
                  </a:lnTo>
                  <a:lnTo>
                    <a:pt x="122" y="155"/>
                  </a:lnTo>
                  <a:lnTo>
                    <a:pt x="108" y="172"/>
                  </a:lnTo>
                  <a:lnTo>
                    <a:pt x="99" y="193"/>
                  </a:lnTo>
                  <a:lnTo>
                    <a:pt x="96" y="215"/>
                  </a:lnTo>
                  <a:lnTo>
                    <a:pt x="246" y="215"/>
                  </a:lnTo>
                  <a:lnTo>
                    <a:pt x="242" y="188"/>
                  </a:lnTo>
                  <a:lnTo>
                    <a:pt x="227" y="164"/>
                  </a:lnTo>
                  <a:lnTo>
                    <a:pt x="206" y="146"/>
                  </a:lnTo>
                  <a:lnTo>
                    <a:pt x="180" y="138"/>
                  </a:lnTo>
                  <a:lnTo>
                    <a:pt x="189" y="119"/>
                  </a:lnTo>
                  <a:lnTo>
                    <a:pt x="201" y="103"/>
                  </a:lnTo>
                  <a:lnTo>
                    <a:pt x="218" y="93"/>
                  </a:lnTo>
                  <a:lnTo>
                    <a:pt x="239" y="90"/>
                  </a:lnTo>
                  <a:lnTo>
                    <a:pt x="263" y="95"/>
                  </a:lnTo>
                  <a:lnTo>
                    <a:pt x="282" y="107"/>
                  </a:lnTo>
                  <a:lnTo>
                    <a:pt x="294" y="128"/>
                  </a:lnTo>
                  <a:lnTo>
                    <a:pt x="299" y="150"/>
                  </a:lnTo>
                  <a:lnTo>
                    <a:pt x="299" y="339"/>
                  </a:lnTo>
                  <a:lnTo>
                    <a:pt x="318" y="339"/>
                  </a:lnTo>
                  <a:lnTo>
                    <a:pt x="318" y="145"/>
                  </a:lnTo>
                  <a:lnTo>
                    <a:pt x="318" y="145"/>
                  </a:lnTo>
                  <a:lnTo>
                    <a:pt x="313" y="122"/>
                  </a:lnTo>
                  <a:lnTo>
                    <a:pt x="301" y="102"/>
                  </a:lnTo>
                  <a:lnTo>
                    <a:pt x="283" y="86"/>
                  </a:lnTo>
                  <a:lnTo>
                    <a:pt x="263" y="76"/>
                  </a:lnTo>
                  <a:lnTo>
                    <a:pt x="239" y="73"/>
                  </a:lnTo>
                  <a:close/>
                  <a:moveTo>
                    <a:pt x="204" y="0"/>
                  </a:moveTo>
                  <a:lnTo>
                    <a:pt x="246" y="5"/>
                  </a:lnTo>
                  <a:lnTo>
                    <a:pt x="283" y="18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6"/>
                  </a:lnTo>
                  <a:lnTo>
                    <a:pt x="404" y="164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2" y="286"/>
                  </a:lnTo>
                  <a:lnTo>
                    <a:pt x="373" y="320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3" y="394"/>
                  </a:lnTo>
                  <a:lnTo>
                    <a:pt x="246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4" y="394"/>
                  </a:lnTo>
                  <a:lnTo>
                    <a:pt x="89" y="375"/>
                  </a:lnTo>
                  <a:lnTo>
                    <a:pt x="60" y="349"/>
                  </a:lnTo>
                  <a:lnTo>
                    <a:pt x="34" y="320"/>
                  </a:lnTo>
                  <a:lnTo>
                    <a:pt x="15" y="286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4"/>
                  </a:lnTo>
                  <a:lnTo>
                    <a:pt x="15" y="126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6"/>
                  </a:lnTo>
                  <a:lnTo>
                    <a:pt x="124" y="18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Rectangle 241"/>
            <p:cNvSpPr>
              <a:spLocks noChangeArrowheads="1"/>
            </p:cNvSpPr>
            <p:nvPr/>
          </p:nvSpPr>
          <p:spPr bwMode="auto">
            <a:xfrm>
              <a:off x="1558269" y="3846218"/>
              <a:ext cx="29227" cy="487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Rectangle 242"/>
            <p:cNvSpPr>
              <a:spLocks noChangeArrowheads="1"/>
            </p:cNvSpPr>
            <p:nvPr/>
          </p:nvSpPr>
          <p:spPr bwMode="auto">
            <a:xfrm>
              <a:off x="1662997" y="3846218"/>
              <a:ext cx="29227" cy="487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Rectangle 243"/>
            <p:cNvSpPr>
              <a:spLocks noChangeArrowheads="1"/>
            </p:cNvSpPr>
            <p:nvPr/>
          </p:nvSpPr>
          <p:spPr bwMode="auto">
            <a:xfrm>
              <a:off x="1626465" y="3846218"/>
              <a:ext cx="31663" cy="487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Rectangle 244"/>
            <p:cNvSpPr>
              <a:spLocks noChangeArrowheads="1"/>
            </p:cNvSpPr>
            <p:nvPr/>
          </p:nvSpPr>
          <p:spPr bwMode="auto">
            <a:xfrm>
              <a:off x="1568012" y="3946075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Rectangle 245"/>
            <p:cNvSpPr>
              <a:spLocks noChangeArrowheads="1"/>
            </p:cNvSpPr>
            <p:nvPr/>
          </p:nvSpPr>
          <p:spPr bwMode="auto">
            <a:xfrm>
              <a:off x="1516864" y="3887622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Rectangle 246"/>
            <p:cNvSpPr>
              <a:spLocks noChangeArrowheads="1"/>
            </p:cNvSpPr>
            <p:nvPr/>
          </p:nvSpPr>
          <p:spPr bwMode="auto">
            <a:xfrm>
              <a:off x="1665434" y="3946075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Rectangle 247"/>
            <p:cNvSpPr>
              <a:spLocks noChangeArrowheads="1"/>
            </p:cNvSpPr>
            <p:nvPr/>
          </p:nvSpPr>
          <p:spPr bwMode="auto">
            <a:xfrm>
              <a:off x="1616723" y="3916848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Rectangle 248"/>
            <p:cNvSpPr>
              <a:spLocks noChangeArrowheads="1"/>
            </p:cNvSpPr>
            <p:nvPr/>
          </p:nvSpPr>
          <p:spPr bwMode="auto">
            <a:xfrm>
              <a:off x="1616723" y="3887622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Rectangle 249"/>
            <p:cNvSpPr>
              <a:spLocks noChangeArrowheads="1"/>
            </p:cNvSpPr>
            <p:nvPr/>
          </p:nvSpPr>
          <p:spPr bwMode="auto">
            <a:xfrm>
              <a:off x="1568012" y="3916848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Rectangle 250"/>
            <p:cNvSpPr>
              <a:spLocks noChangeArrowheads="1"/>
            </p:cNvSpPr>
            <p:nvPr/>
          </p:nvSpPr>
          <p:spPr bwMode="auto">
            <a:xfrm>
              <a:off x="1568012" y="3887622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Rectangle 251"/>
            <p:cNvSpPr>
              <a:spLocks noChangeArrowheads="1"/>
            </p:cNvSpPr>
            <p:nvPr/>
          </p:nvSpPr>
          <p:spPr bwMode="auto">
            <a:xfrm>
              <a:off x="1616723" y="3946075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Rectangle 252"/>
            <p:cNvSpPr>
              <a:spLocks noChangeArrowheads="1"/>
            </p:cNvSpPr>
            <p:nvPr/>
          </p:nvSpPr>
          <p:spPr bwMode="auto">
            <a:xfrm>
              <a:off x="1468153" y="3887622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Rectangle 253"/>
            <p:cNvSpPr>
              <a:spLocks noChangeArrowheads="1"/>
            </p:cNvSpPr>
            <p:nvPr/>
          </p:nvSpPr>
          <p:spPr bwMode="auto">
            <a:xfrm>
              <a:off x="1468153" y="3916848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Rectangle 254"/>
            <p:cNvSpPr>
              <a:spLocks noChangeArrowheads="1"/>
            </p:cNvSpPr>
            <p:nvPr/>
          </p:nvSpPr>
          <p:spPr bwMode="auto">
            <a:xfrm>
              <a:off x="1641078" y="3821863"/>
              <a:ext cx="24356" cy="487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Rectangle 255"/>
            <p:cNvSpPr>
              <a:spLocks noChangeArrowheads="1"/>
            </p:cNvSpPr>
            <p:nvPr/>
          </p:nvSpPr>
          <p:spPr bwMode="auto">
            <a:xfrm>
              <a:off x="1611852" y="3821863"/>
              <a:ext cx="24356" cy="487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Rectangle 256"/>
            <p:cNvSpPr>
              <a:spLocks noChangeArrowheads="1"/>
            </p:cNvSpPr>
            <p:nvPr/>
          </p:nvSpPr>
          <p:spPr bwMode="auto">
            <a:xfrm>
              <a:off x="1419442" y="3887622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Rectangle 257"/>
            <p:cNvSpPr>
              <a:spLocks noChangeArrowheads="1"/>
            </p:cNvSpPr>
            <p:nvPr/>
          </p:nvSpPr>
          <p:spPr bwMode="auto">
            <a:xfrm>
              <a:off x="1468153" y="3946075"/>
              <a:ext cx="31663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Rectangle 258"/>
            <p:cNvSpPr>
              <a:spLocks noChangeArrowheads="1"/>
            </p:cNvSpPr>
            <p:nvPr/>
          </p:nvSpPr>
          <p:spPr bwMode="auto">
            <a:xfrm>
              <a:off x="1419442" y="3946075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Rectangle 259"/>
            <p:cNvSpPr>
              <a:spLocks noChangeArrowheads="1"/>
            </p:cNvSpPr>
            <p:nvPr/>
          </p:nvSpPr>
          <p:spPr bwMode="auto">
            <a:xfrm>
              <a:off x="1589931" y="3846218"/>
              <a:ext cx="31663" cy="487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Rectangle 260"/>
            <p:cNvSpPr>
              <a:spLocks noChangeArrowheads="1"/>
            </p:cNvSpPr>
            <p:nvPr/>
          </p:nvSpPr>
          <p:spPr bwMode="auto">
            <a:xfrm>
              <a:off x="1516864" y="3946075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Rectangle 261"/>
            <p:cNvSpPr>
              <a:spLocks noChangeArrowheads="1"/>
            </p:cNvSpPr>
            <p:nvPr/>
          </p:nvSpPr>
          <p:spPr bwMode="auto">
            <a:xfrm>
              <a:off x="1419442" y="3916848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Rectangle 262"/>
            <p:cNvSpPr>
              <a:spLocks noChangeArrowheads="1"/>
            </p:cNvSpPr>
            <p:nvPr/>
          </p:nvSpPr>
          <p:spPr bwMode="auto">
            <a:xfrm>
              <a:off x="1665434" y="3916848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Rectangle 263"/>
            <p:cNvSpPr>
              <a:spLocks noChangeArrowheads="1"/>
            </p:cNvSpPr>
            <p:nvPr/>
          </p:nvSpPr>
          <p:spPr bwMode="auto">
            <a:xfrm>
              <a:off x="1585060" y="3821863"/>
              <a:ext cx="24356" cy="487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Rectangle 264"/>
            <p:cNvSpPr>
              <a:spLocks noChangeArrowheads="1"/>
            </p:cNvSpPr>
            <p:nvPr/>
          </p:nvSpPr>
          <p:spPr bwMode="auto">
            <a:xfrm>
              <a:off x="1516864" y="3916848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65"/>
            <p:cNvSpPr>
              <a:spLocks noEditPoints="1"/>
            </p:cNvSpPr>
            <p:nvPr/>
          </p:nvSpPr>
          <p:spPr bwMode="auto">
            <a:xfrm>
              <a:off x="1312277" y="3590484"/>
              <a:ext cx="499290" cy="496853"/>
            </a:xfrm>
            <a:custGeom>
              <a:avLst/>
              <a:gdLst>
                <a:gd name="T0" fmla="*/ 168 w 409"/>
                <a:gd name="T1" fmla="*/ 91 h 409"/>
                <a:gd name="T2" fmla="*/ 153 w 409"/>
                <a:gd name="T3" fmla="*/ 98 h 409"/>
                <a:gd name="T4" fmla="*/ 150 w 409"/>
                <a:gd name="T5" fmla="*/ 101 h 409"/>
                <a:gd name="T6" fmla="*/ 158 w 409"/>
                <a:gd name="T7" fmla="*/ 98 h 409"/>
                <a:gd name="T8" fmla="*/ 179 w 409"/>
                <a:gd name="T9" fmla="*/ 96 h 409"/>
                <a:gd name="T10" fmla="*/ 191 w 409"/>
                <a:gd name="T11" fmla="*/ 101 h 409"/>
                <a:gd name="T12" fmla="*/ 206 w 409"/>
                <a:gd name="T13" fmla="*/ 113 h 409"/>
                <a:gd name="T14" fmla="*/ 220 w 409"/>
                <a:gd name="T15" fmla="*/ 117 h 409"/>
                <a:gd name="T16" fmla="*/ 239 w 409"/>
                <a:gd name="T17" fmla="*/ 117 h 409"/>
                <a:gd name="T18" fmla="*/ 242 w 409"/>
                <a:gd name="T19" fmla="*/ 117 h 409"/>
                <a:gd name="T20" fmla="*/ 229 w 409"/>
                <a:gd name="T21" fmla="*/ 113 h 409"/>
                <a:gd name="T22" fmla="*/ 213 w 409"/>
                <a:gd name="T23" fmla="*/ 110 h 409"/>
                <a:gd name="T24" fmla="*/ 199 w 409"/>
                <a:gd name="T25" fmla="*/ 98 h 409"/>
                <a:gd name="T26" fmla="*/ 191 w 409"/>
                <a:gd name="T27" fmla="*/ 93 h 409"/>
                <a:gd name="T28" fmla="*/ 101 w 409"/>
                <a:gd name="T29" fmla="*/ 74 h 409"/>
                <a:gd name="T30" fmla="*/ 96 w 409"/>
                <a:gd name="T31" fmla="*/ 213 h 409"/>
                <a:gd name="T32" fmla="*/ 88 w 409"/>
                <a:gd name="T33" fmla="*/ 225 h 409"/>
                <a:gd name="T34" fmla="*/ 107 w 409"/>
                <a:gd name="T35" fmla="*/ 356 h 409"/>
                <a:gd name="T36" fmla="*/ 136 w 409"/>
                <a:gd name="T37" fmla="*/ 356 h 409"/>
                <a:gd name="T38" fmla="*/ 304 w 409"/>
                <a:gd name="T39" fmla="*/ 326 h 409"/>
                <a:gd name="T40" fmla="*/ 330 w 409"/>
                <a:gd name="T41" fmla="*/ 225 h 409"/>
                <a:gd name="T42" fmla="*/ 296 w 409"/>
                <a:gd name="T43" fmla="*/ 203 h 409"/>
                <a:gd name="T44" fmla="*/ 217 w 409"/>
                <a:gd name="T45" fmla="*/ 203 h 409"/>
                <a:gd name="T46" fmla="*/ 181 w 409"/>
                <a:gd name="T47" fmla="*/ 225 h 409"/>
                <a:gd name="T48" fmla="*/ 172 w 409"/>
                <a:gd name="T49" fmla="*/ 213 h 409"/>
                <a:gd name="T50" fmla="*/ 162 w 409"/>
                <a:gd name="T51" fmla="*/ 103 h 409"/>
                <a:gd name="T52" fmla="*/ 126 w 409"/>
                <a:gd name="T53" fmla="*/ 211 h 409"/>
                <a:gd name="T54" fmla="*/ 160 w 409"/>
                <a:gd name="T55" fmla="*/ 53 h 409"/>
                <a:gd name="T56" fmla="*/ 134 w 409"/>
                <a:gd name="T57" fmla="*/ 58 h 409"/>
                <a:gd name="T58" fmla="*/ 119 w 409"/>
                <a:gd name="T59" fmla="*/ 65 h 409"/>
                <a:gd name="T60" fmla="*/ 113 w 409"/>
                <a:gd name="T61" fmla="*/ 70 h 409"/>
                <a:gd name="T62" fmla="*/ 120 w 409"/>
                <a:gd name="T63" fmla="*/ 67 h 409"/>
                <a:gd name="T64" fmla="*/ 146 w 409"/>
                <a:gd name="T65" fmla="*/ 63 h 409"/>
                <a:gd name="T66" fmla="*/ 168 w 409"/>
                <a:gd name="T67" fmla="*/ 67 h 409"/>
                <a:gd name="T68" fmla="*/ 189 w 409"/>
                <a:gd name="T69" fmla="*/ 82 h 409"/>
                <a:gd name="T70" fmla="*/ 210 w 409"/>
                <a:gd name="T71" fmla="*/ 93 h 409"/>
                <a:gd name="T72" fmla="*/ 236 w 409"/>
                <a:gd name="T73" fmla="*/ 94 h 409"/>
                <a:gd name="T74" fmla="*/ 249 w 409"/>
                <a:gd name="T75" fmla="*/ 93 h 409"/>
                <a:gd name="T76" fmla="*/ 248 w 409"/>
                <a:gd name="T77" fmla="*/ 93 h 409"/>
                <a:gd name="T78" fmla="*/ 227 w 409"/>
                <a:gd name="T79" fmla="*/ 87 h 409"/>
                <a:gd name="T80" fmla="*/ 206 w 409"/>
                <a:gd name="T81" fmla="*/ 81 h 409"/>
                <a:gd name="T82" fmla="*/ 191 w 409"/>
                <a:gd name="T83" fmla="*/ 70 h 409"/>
                <a:gd name="T84" fmla="*/ 181 w 409"/>
                <a:gd name="T85" fmla="*/ 62 h 409"/>
                <a:gd name="T86" fmla="*/ 167 w 409"/>
                <a:gd name="T87" fmla="*/ 55 h 409"/>
                <a:gd name="T88" fmla="*/ 246 w 409"/>
                <a:gd name="T89" fmla="*/ 5 h 409"/>
                <a:gd name="T90" fmla="*/ 349 w 409"/>
                <a:gd name="T91" fmla="*/ 60 h 409"/>
                <a:gd name="T92" fmla="*/ 404 w 409"/>
                <a:gd name="T93" fmla="*/ 163 h 409"/>
                <a:gd name="T94" fmla="*/ 392 w 409"/>
                <a:gd name="T95" fmla="*/ 285 h 409"/>
                <a:gd name="T96" fmla="*/ 318 w 409"/>
                <a:gd name="T97" fmla="*/ 374 h 409"/>
                <a:gd name="T98" fmla="*/ 205 w 409"/>
                <a:gd name="T99" fmla="*/ 409 h 409"/>
                <a:gd name="T100" fmla="*/ 89 w 409"/>
                <a:gd name="T101" fmla="*/ 374 h 409"/>
                <a:gd name="T102" fmla="*/ 16 w 409"/>
                <a:gd name="T103" fmla="*/ 285 h 409"/>
                <a:gd name="T104" fmla="*/ 3 w 409"/>
                <a:gd name="T105" fmla="*/ 163 h 409"/>
                <a:gd name="T106" fmla="*/ 60 w 409"/>
                <a:gd name="T107" fmla="*/ 60 h 409"/>
                <a:gd name="T108" fmla="*/ 163 w 409"/>
                <a:gd name="T109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09" h="409">
                  <a:moveTo>
                    <a:pt x="181" y="89"/>
                  </a:moveTo>
                  <a:lnTo>
                    <a:pt x="174" y="89"/>
                  </a:lnTo>
                  <a:lnTo>
                    <a:pt x="168" y="91"/>
                  </a:lnTo>
                  <a:lnTo>
                    <a:pt x="163" y="93"/>
                  </a:lnTo>
                  <a:lnTo>
                    <a:pt x="156" y="96"/>
                  </a:lnTo>
                  <a:lnTo>
                    <a:pt x="153" y="98"/>
                  </a:lnTo>
                  <a:lnTo>
                    <a:pt x="151" y="99"/>
                  </a:lnTo>
                  <a:lnTo>
                    <a:pt x="150" y="101"/>
                  </a:lnTo>
                  <a:lnTo>
                    <a:pt x="150" y="101"/>
                  </a:lnTo>
                  <a:lnTo>
                    <a:pt x="150" y="101"/>
                  </a:lnTo>
                  <a:lnTo>
                    <a:pt x="153" y="99"/>
                  </a:lnTo>
                  <a:lnTo>
                    <a:pt x="158" y="98"/>
                  </a:lnTo>
                  <a:lnTo>
                    <a:pt x="165" y="98"/>
                  </a:lnTo>
                  <a:lnTo>
                    <a:pt x="172" y="96"/>
                  </a:lnTo>
                  <a:lnTo>
                    <a:pt x="179" y="96"/>
                  </a:lnTo>
                  <a:lnTo>
                    <a:pt x="184" y="98"/>
                  </a:lnTo>
                  <a:lnTo>
                    <a:pt x="187" y="99"/>
                  </a:lnTo>
                  <a:lnTo>
                    <a:pt x="191" y="101"/>
                  </a:lnTo>
                  <a:lnTo>
                    <a:pt x="194" y="105"/>
                  </a:lnTo>
                  <a:lnTo>
                    <a:pt x="201" y="110"/>
                  </a:lnTo>
                  <a:lnTo>
                    <a:pt x="206" y="113"/>
                  </a:lnTo>
                  <a:lnTo>
                    <a:pt x="210" y="115"/>
                  </a:lnTo>
                  <a:lnTo>
                    <a:pt x="215" y="117"/>
                  </a:lnTo>
                  <a:lnTo>
                    <a:pt x="220" y="117"/>
                  </a:lnTo>
                  <a:lnTo>
                    <a:pt x="227" y="118"/>
                  </a:lnTo>
                  <a:lnTo>
                    <a:pt x="234" y="118"/>
                  </a:lnTo>
                  <a:lnTo>
                    <a:pt x="239" y="117"/>
                  </a:lnTo>
                  <a:lnTo>
                    <a:pt x="242" y="117"/>
                  </a:lnTo>
                  <a:lnTo>
                    <a:pt x="244" y="117"/>
                  </a:lnTo>
                  <a:lnTo>
                    <a:pt x="242" y="117"/>
                  </a:lnTo>
                  <a:lnTo>
                    <a:pt x="239" y="117"/>
                  </a:lnTo>
                  <a:lnTo>
                    <a:pt x="234" y="115"/>
                  </a:lnTo>
                  <a:lnTo>
                    <a:pt x="229" y="113"/>
                  </a:lnTo>
                  <a:lnTo>
                    <a:pt x="220" y="112"/>
                  </a:lnTo>
                  <a:lnTo>
                    <a:pt x="217" y="110"/>
                  </a:lnTo>
                  <a:lnTo>
                    <a:pt x="213" y="110"/>
                  </a:lnTo>
                  <a:lnTo>
                    <a:pt x="210" y="106"/>
                  </a:lnTo>
                  <a:lnTo>
                    <a:pt x="206" y="105"/>
                  </a:lnTo>
                  <a:lnTo>
                    <a:pt x="199" y="98"/>
                  </a:lnTo>
                  <a:lnTo>
                    <a:pt x="198" y="96"/>
                  </a:lnTo>
                  <a:lnTo>
                    <a:pt x="196" y="94"/>
                  </a:lnTo>
                  <a:lnTo>
                    <a:pt x="191" y="93"/>
                  </a:lnTo>
                  <a:lnTo>
                    <a:pt x="186" y="91"/>
                  </a:lnTo>
                  <a:lnTo>
                    <a:pt x="181" y="89"/>
                  </a:lnTo>
                  <a:close/>
                  <a:moveTo>
                    <a:pt x="101" y="74"/>
                  </a:moveTo>
                  <a:lnTo>
                    <a:pt x="101" y="211"/>
                  </a:lnTo>
                  <a:lnTo>
                    <a:pt x="101" y="211"/>
                  </a:lnTo>
                  <a:lnTo>
                    <a:pt x="96" y="213"/>
                  </a:lnTo>
                  <a:lnTo>
                    <a:pt x="91" y="216"/>
                  </a:lnTo>
                  <a:lnTo>
                    <a:pt x="89" y="220"/>
                  </a:lnTo>
                  <a:lnTo>
                    <a:pt x="88" y="225"/>
                  </a:lnTo>
                  <a:lnTo>
                    <a:pt x="79" y="225"/>
                  </a:lnTo>
                  <a:lnTo>
                    <a:pt x="79" y="356"/>
                  </a:lnTo>
                  <a:lnTo>
                    <a:pt x="107" y="356"/>
                  </a:lnTo>
                  <a:lnTo>
                    <a:pt x="107" y="318"/>
                  </a:lnTo>
                  <a:lnTo>
                    <a:pt x="136" y="318"/>
                  </a:lnTo>
                  <a:lnTo>
                    <a:pt x="136" y="356"/>
                  </a:lnTo>
                  <a:lnTo>
                    <a:pt x="261" y="356"/>
                  </a:lnTo>
                  <a:lnTo>
                    <a:pt x="261" y="326"/>
                  </a:lnTo>
                  <a:lnTo>
                    <a:pt x="304" y="326"/>
                  </a:lnTo>
                  <a:lnTo>
                    <a:pt x="304" y="356"/>
                  </a:lnTo>
                  <a:lnTo>
                    <a:pt x="330" y="356"/>
                  </a:lnTo>
                  <a:lnTo>
                    <a:pt x="330" y="225"/>
                  </a:lnTo>
                  <a:lnTo>
                    <a:pt x="320" y="225"/>
                  </a:lnTo>
                  <a:lnTo>
                    <a:pt x="320" y="203"/>
                  </a:lnTo>
                  <a:lnTo>
                    <a:pt x="296" y="203"/>
                  </a:lnTo>
                  <a:lnTo>
                    <a:pt x="296" y="184"/>
                  </a:lnTo>
                  <a:lnTo>
                    <a:pt x="217" y="184"/>
                  </a:lnTo>
                  <a:lnTo>
                    <a:pt x="217" y="203"/>
                  </a:lnTo>
                  <a:lnTo>
                    <a:pt x="194" y="203"/>
                  </a:lnTo>
                  <a:lnTo>
                    <a:pt x="194" y="225"/>
                  </a:lnTo>
                  <a:lnTo>
                    <a:pt x="181" y="225"/>
                  </a:lnTo>
                  <a:lnTo>
                    <a:pt x="179" y="220"/>
                  </a:lnTo>
                  <a:lnTo>
                    <a:pt x="177" y="216"/>
                  </a:lnTo>
                  <a:lnTo>
                    <a:pt x="172" y="213"/>
                  </a:lnTo>
                  <a:lnTo>
                    <a:pt x="167" y="211"/>
                  </a:lnTo>
                  <a:lnTo>
                    <a:pt x="162" y="211"/>
                  </a:lnTo>
                  <a:lnTo>
                    <a:pt x="162" y="103"/>
                  </a:lnTo>
                  <a:lnTo>
                    <a:pt x="138" y="103"/>
                  </a:lnTo>
                  <a:lnTo>
                    <a:pt x="138" y="211"/>
                  </a:lnTo>
                  <a:lnTo>
                    <a:pt x="126" y="211"/>
                  </a:lnTo>
                  <a:lnTo>
                    <a:pt x="126" y="74"/>
                  </a:lnTo>
                  <a:lnTo>
                    <a:pt x="101" y="74"/>
                  </a:lnTo>
                  <a:close/>
                  <a:moveTo>
                    <a:pt x="160" y="53"/>
                  </a:moveTo>
                  <a:lnTo>
                    <a:pt x="150" y="53"/>
                  </a:lnTo>
                  <a:lnTo>
                    <a:pt x="141" y="55"/>
                  </a:lnTo>
                  <a:lnTo>
                    <a:pt x="134" y="58"/>
                  </a:lnTo>
                  <a:lnTo>
                    <a:pt x="129" y="60"/>
                  </a:lnTo>
                  <a:lnTo>
                    <a:pt x="124" y="63"/>
                  </a:lnTo>
                  <a:lnTo>
                    <a:pt x="119" y="65"/>
                  </a:lnTo>
                  <a:lnTo>
                    <a:pt x="117" y="67"/>
                  </a:lnTo>
                  <a:lnTo>
                    <a:pt x="115" y="69"/>
                  </a:lnTo>
                  <a:lnTo>
                    <a:pt x="113" y="70"/>
                  </a:lnTo>
                  <a:lnTo>
                    <a:pt x="115" y="69"/>
                  </a:lnTo>
                  <a:lnTo>
                    <a:pt x="117" y="69"/>
                  </a:lnTo>
                  <a:lnTo>
                    <a:pt x="120" y="67"/>
                  </a:lnTo>
                  <a:lnTo>
                    <a:pt x="127" y="65"/>
                  </a:lnTo>
                  <a:lnTo>
                    <a:pt x="136" y="63"/>
                  </a:lnTo>
                  <a:lnTo>
                    <a:pt x="146" y="63"/>
                  </a:lnTo>
                  <a:lnTo>
                    <a:pt x="158" y="63"/>
                  </a:lnTo>
                  <a:lnTo>
                    <a:pt x="163" y="65"/>
                  </a:lnTo>
                  <a:lnTo>
                    <a:pt x="168" y="67"/>
                  </a:lnTo>
                  <a:lnTo>
                    <a:pt x="174" y="70"/>
                  </a:lnTo>
                  <a:lnTo>
                    <a:pt x="179" y="74"/>
                  </a:lnTo>
                  <a:lnTo>
                    <a:pt x="189" y="82"/>
                  </a:lnTo>
                  <a:lnTo>
                    <a:pt x="196" y="87"/>
                  </a:lnTo>
                  <a:lnTo>
                    <a:pt x="203" y="91"/>
                  </a:lnTo>
                  <a:lnTo>
                    <a:pt x="210" y="93"/>
                  </a:lnTo>
                  <a:lnTo>
                    <a:pt x="215" y="93"/>
                  </a:lnTo>
                  <a:lnTo>
                    <a:pt x="227" y="94"/>
                  </a:lnTo>
                  <a:lnTo>
                    <a:pt x="236" y="94"/>
                  </a:lnTo>
                  <a:lnTo>
                    <a:pt x="244" y="93"/>
                  </a:lnTo>
                  <a:lnTo>
                    <a:pt x="248" y="93"/>
                  </a:lnTo>
                  <a:lnTo>
                    <a:pt x="249" y="93"/>
                  </a:lnTo>
                  <a:lnTo>
                    <a:pt x="249" y="93"/>
                  </a:lnTo>
                  <a:lnTo>
                    <a:pt x="249" y="93"/>
                  </a:lnTo>
                  <a:lnTo>
                    <a:pt x="248" y="93"/>
                  </a:lnTo>
                  <a:lnTo>
                    <a:pt x="244" y="91"/>
                  </a:lnTo>
                  <a:lnTo>
                    <a:pt x="237" y="89"/>
                  </a:lnTo>
                  <a:lnTo>
                    <a:pt x="227" y="87"/>
                  </a:lnTo>
                  <a:lnTo>
                    <a:pt x="217" y="84"/>
                  </a:lnTo>
                  <a:lnTo>
                    <a:pt x="211" y="82"/>
                  </a:lnTo>
                  <a:lnTo>
                    <a:pt x="206" y="81"/>
                  </a:lnTo>
                  <a:lnTo>
                    <a:pt x="201" y="79"/>
                  </a:lnTo>
                  <a:lnTo>
                    <a:pt x="196" y="74"/>
                  </a:lnTo>
                  <a:lnTo>
                    <a:pt x="191" y="70"/>
                  </a:lnTo>
                  <a:lnTo>
                    <a:pt x="186" y="65"/>
                  </a:lnTo>
                  <a:lnTo>
                    <a:pt x="184" y="63"/>
                  </a:lnTo>
                  <a:lnTo>
                    <a:pt x="181" y="62"/>
                  </a:lnTo>
                  <a:lnTo>
                    <a:pt x="177" y="58"/>
                  </a:lnTo>
                  <a:lnTo>
                    <a:pt x="174" y="57"/>
                  </a:lnTo>
                  <a:lnTo>
                    <a:pt x="167" y="55"/>
                  </a:lnTo>
                  <a:lnTo>
                    <a:pt x="160" y="53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5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6"/>
                  </a:lnTo>
                  <a:lnTo>
                    <a:pt x="392" y="285"/>
                  </a:lnTo>
                  <a:lnTo>
                    <a:pt x="373" y="319"/>
                  </a:lnTo>
                  <a:lnTo>
                    <a:pt x="349" y="349"/>
                  </a:lnTo>
                  <a:lnTo>
                    <a:pt x="318" y="374"/>
                  </a:lnTo>
                  <a:lnTo>
                    <a:pt x="284" y="393"/>
                  </a:lnTo>
                  <a:lnTo>
                    <a:pt x="246" y="405"/>
                  </a:lnTo>
                  <a:lnTo>
                    <a:pt x="205" y="409"/>
                  </a:lnTo>
                  <a:lnTo>
                    <a:pt x="163" y="405"/>
                  </a:lnTo>
                  <a:lnTo>
                    <a:pt x="124" y="393"/>
                  </a:lnTo>
                  <a:lnTo>
                    <a:pt x="89" y="374"/>
                  </a:lnTo>
                  <a:lnTo>
                    <a:pt x="60" y="349"/>
                  </a:lnTo>
                  <a:lnTo>
                    <a:pt x="34" y="319"/>
                  </a:lnTo>
                  <a:lnTo>
                    <a:pt x="16" y="285"/>
                  </a:lnTo>
                  <a:lnTo>
                    <a:pt x="3" y="246"/>
                  </a:lnTo>
                  <a:lnTo>
                    <a:pt x="0" y="204"/>
                  </a:lnTo>
                  <a:lnTo>
                    <a:pt x="3" y="163"/>
                  </a:lnTo>
                  <a:lnTo>
                    <a:pt x="16" y="125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6"/>
                  </a:lnTo>
                  <a:lnTo>
                    <a:pt x="124" y="17"/>
                  </a:lnTo>
                  <a:lnTo>
                    <a:pt x="163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Rectangle 266"/>
            <p:cNvSpPr>
              <a:spLocks noChangeArrowheads="1"/>
            </p:cNvSpPr>
            <p:nvPr/>
          </p:nvSpPr>
          <p:spPr bwMode="auto">
            <a:xfrm>
              <a:off x="1665434" y="3887622"/>
              <a:ext cx="34098" cy="2192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67"/>
            <p:cNvSpPr>
              <a:spLocks noEditPoints="1"/>
            </p:cNvSpPr>
            <p:nvPr/>
          </p:nvSpPr>
          <p:spPr bwMode="auto">
            <a:xfrm>
              <a:off x="2040509" y="3865703"/>
              <a:ext cx="53582" cy="53582"/>
            </a:xfrm>
            <a:custGeom>
              <a:avLst/>
              <a:gdLst>
                <a:gd name="T0" fmla="*/ 21 w 43"/>
                <a:gd name="T1" fmla="*/ 13 h 43"/>
                <a:gd name="T2" fmla="*/ 17 w 43"/>
                <a:gd name="T3" fmla="*/ 13 h 43"/>
                <a:gd name="T4" fmla="*/ 14 w 43"/>
                <a:gd name="T5" fmla="*/ 17 h 43"/>
                <a:gd name="T6" fmla="*/ 14 w 43"/>
                <a:gd name="T7" fmla="*/ 20 h 43"/>
                <a:gd name="T8" fmla="*/ 14 w 43"/>
                <a:gd name="T9" fmla="*/ 25 h 43"/>
                <a:gd name="T10" fmla="*/ 17 w 43"/>
                <a:gd name="T11" fmla="*/ 27 h 43"/>
                <a:gd name="T12" fmla="*/ 21 w 43"/>
                <a:gd name="T13" fmla="*/ 29 h 43"/>
                <a:gd name="T14" fmla="*/ 26 w 43"/>
                <a:gd name="T15" fmla="*/ 27 h 43"/>
                <a:gd name="T16" fmla="*/ 28 w 43"/>
                <a:gd name="T17" fmla="*/ 25 h 43"/>
                <a:gd name="T18" fmla="*/ 29 w 43"/>
                <a:gd name="T19" fmla="*/ 20 h 43"/>
                <a:gd name="T20" fmla="*/ 28 w 43"/>
                <a:gd name="T21" fmla="*/ 17 h 43"/>
                <a:gd name="T22" fmla="*/ 26 w 43"/>
                <a:gd name="T23" fmla="*/ 13 h 43"/>
                <a:gd name="T24" fmla="*/ 21 w 43"/>
                <a:gd name="T25" fmla="*/ 13 h 43"/>
                <a:gd name="T26" fmla="*/ 21 w 43"/>
                <a:gd name="T27" fmla="*/ 0 h 43"/>
                <a:gd name="T28" fmla="*/ 28 w 43"/>
                <a:gd name="T29" fmla="*/ 1 h 43"/>
                <a:gd name="T30" fmla="*/ 35 w 43"/>
                <a:gd name="T31" fmla="*/ 3 h 43"/>
                <a:gd name="T32" fmla="*/ 38 w 43"/>
                <a:gd name="T33" fmla="*/ 8 h 43"/>
                <a:gd name="T34" fmla="*/ 41 w 43"/>
                <a:gd name="T35" fmla="*/ 13 h 43"/>
                <a:gd name="T36" fmla="*/ 43 w 43"/>
                <a:gd name="T37" fmla="*/ 20 h 43"/>
                <a:gd name="T38" fmla="*/ 41 w 43"/>
                <a:gd name="T39" fmla="*/ 27 h 43"/>
                <a:gd name="T40" fmla="*/ 38 w 43"/>
                <a:gd name="T41" fmla="*/ 32 h 43"/>
                <a:gd name="T42" fmla="*/ 35 w 43"/>
                <a:gd name="T43" fmla="*/ 37 h 43"/>
                <a:gd name="T44" fmla="*/ 28 w 43"/>
                <a:gd name="T45" fmla="*/ 41 h 43"/>
                <a:gd name="T46" fmla="*/ 21 w 43"/>
                <a:gd name="T47" fmla="*/ 43 h 43"/>
                <a:gd name="T48" fmla="*/ 14 w 43"/>
                <a:gd name="T49" fmla="*/ 41 h 43"/>
                <a:gd name="T50" fmla="*/ 9 w 43"/>
                <a:gd name="T51" fmla="*/ 37 h 43"/>
                <a:gd name="T52" fmla="*/ 4 w 43"/>
                <a:gd name="T53" fmla="*/ 32 h 43"/>
                <a:gd name="T54" fmla="*/ 2 w 43"/>
                <a:gd name="T55" fmla="*/ 27 h 43"/>
                <a:gd name="T56" fmla="*/ 0 w 43"/>
                <a:gd name="T57" fmla="*/ 20 h 43"/>
                <a:gd name="T58" fmla="*/ 2 w 43"/>
                <a:gd name="T59" fmla="*/ 13 h 43"/>
                <a:gd name="T60" fmla="*/ 4 w 43"/>
                <a:gd name="T61" fmla="*/ 8 h 43"/>
                <a:gd name="T62" fmla="*/ 9 w 43"/>
                <a:gd name="T63" fmla="*/ 3 h 43"/>
                <a:gd name="T64" fmla="*/ 14 w 43"/>
                <a:gd name="T65" fmla="*/ 1 h 43"/>
                <a:gd name="T66" fmla="*/ 21 w 43"/>
                <a:gd name="T6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" h="43">
                  <a:moveTo>
                    <a:pt x="21" y="13"/>
                  </a:moveTo>
                  <a:lnTo>
                    <a:pt x="17" y="13"/>
                  </a:lnTo>
                  <a:lnTo>
                    <a:pt x="14" y="17"/>
                  </a:lnTo>
                  <a:lnTo>
                    <a:pt x="14" y="20"/>
                  </a:lnTo>
                  <a:lnTo>
                    <a:pt x="14" y="25"/>
                  </a:lnTo>
                  <a:lnTo>
                    <a:pt x="17" y="27"/>
                  </a:lnTo>
                  <a:lnTo>
                    <a:pt x="21" y="29"/>
                  </a:lnTo>
                  <a:lnTo>
                    <a:pt x="26" y="27"/>
                  </a:lnTo>
                  <a:lnTo>
                    <a:pt x="28" y="25"/>
                  </a:lnTo>
                  <a:lnTo>
                    <a:pt x="29" y="20"/>
                  </a:lnTo>
                  <a:lnTo>
                    <a:pt x="28" y="17"/>
                  </a:lnTo>
                  <a:lnTo>
                    <a:pt x="26" y="13"/>
                  </a:lnTo>
                  <a:lnTo>
                    <a:pt x="21" y="13"/>
                  </a:lnTo>
                  <a:close/>
                  <a:moveTo>
                    <a:pt x="21" y="0"/>
                  </a:moveTo>
                  <a:lnTo>
                    <a:pt x="28" y="1"/>
                  </a:lnTo>
                  <a:lnTo>
                    <a:pt x="35" y="3"/>
                  </a:lnTo>
                  <a:lnTo>
                    <a:pt x="38" y="8"/>
                  </a:lnTo>
                  <a:lnTo>
                    <a:pt x="41" y="13"/>
                  </a:lnTo>
                  <a:lnTo>
                    <a:pt x="43" y="20"/>
                  </a:lnTo>
                  <a:lnTo>
                    <a:pt x="41" y="27"/>
                  </a:lnTo>
                  <a:lnTo>
                    <a:pt x="38" y="32"/>
                  </a:lnTo>
                  <a:lnTo>
                    <a:pt x="35" y="37"/>
                  </a:lnTo>
                  <a:lnTo>
                    <a:pt x="28" y="41"/>
                  </a:lnTo>
                  <a:lnTo>
                    <a:pt x="21" y="43"/>
                  </a:lnTo>
                  <a:lnTo>
                    <a:pt x="14" y="41"/>
                  </a:lnTo>
                  <a:lnTo>
                    <a:pt x="9" y="37"/>
                  </a:lnTo>
                  <a:lnTo>
                    <a:pt x="4" y="32"/>
                  </a:lnTo>
                  <a:lnTo>
                    <a:pt x="2" y="27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4" y="8"/>
                  </a:lnTo>
                  <a:lnTo>
                    <a:pt x="9" y="3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68"/>
            <p:cNvSpPr>
              <a:spLocks/>
            </p:cNvSpPr>
            <p:nvPr/>
          </p:nvSpPr>
          <p:spPr bwMode="auto">
            <a:xfrm>
              <a:off x="2259710" y="3819426"/>
              <a:ext cx="43840" cy="31663"/>
            </a:xfrm>
            <a:custGeom>
              <a:avLst/>
              <a:gdLst>
                <a:gd name="T0" fmla="*/ 7 w 34"/>
                <a:gd name="T1" fmla="*/ 0 h 26"/>
                <a:gd name="T2" fmla="*/ 12 w 34"/>
                <a:gd name="T3" fmla="*/ 0 h 26"/>
                <a:gd name="T4" fmla="*/ 17 w 34"/>
                <a:gd name="T5" fmla="*/ 2 h 26"/>
                <a:gd name="T6" fmla="*/ 22 w 34"/>
                <a:gd name="T7" fmla="*/ 3 h 26"/>
                <a:gd name="T8" fmla="*/ 27 w 34"/>
                <a:gd name="T9" fmla="*/ 7 h 26"/>
                <a:gd name="T10" fmla="*/ 31 w 34"/>
                <a:gd name="T11" fmla="*/ 10 h 26"/>
                <a:gd name="T12" fmla="*/ 34 w 34"/>
                <a:gd name="T13" fmla="*/ 15 h 26"/>
                <a:gd name="T14" fmla="*/ 34 w 34"/>
                <a:gd name="T15" fmla="*/ 19 h 26"/>
                <a:gd name="T16" fmla="*/ 34 w 34"/>
                <a:gd name="T17" fmla="*/ 22 h 26"/>
                <a:gd name="T18" fmla="*/ 32 w 34"/>
                <a:gd name="T19" fmla="*/ 24 h 26"/>
                <a:gd name="T20" fmla="*/ 27 w 34"/>
                <a:gd name="T21" fmla="*/ 26 h 26"/>
                <a:gd name="T22" fmla="*/ 24 w 34"/>
                <a:gd name="T23" fmla="*/ 26 h 26"/>
                <a:gd name="T24" fmla="*/ 19 w 34"/>
                <a:gd name="T25" fmla="*/ 24 h 26"/>
                <a:gd name="T26" fmla="*/ 12 w 34"/>
                <a:gd name="T27" fmla="*/ 22 h 26"/>
                <a:gd name="T28" fmla="*/ 8 w 34"/>
                <a:gd name="T29" fmla="*/ 19 h 26"/>
                <a:gd name="T30" fmla="*/ 3 w 34"/>
                <a:gd name="T31" fmla="*/ 14 h 26"/>
                <a:gd name="T32" fmla="*/ 1 w 34"/>
                <a:gd name="T33" fmla="*/ 10 h 26"/>
                <a:gd name="T34" fmla="*/ 0 w 34"/>
                <a:gd name="T35" fmla="*/ 7 h 26"/>
                <a:gd name="T36" fmla="*/ 1 w 34"/>
                <a:gd name="T37" fmla="*/ 3 h 26"/>
                <a:gd name="T38" fmla="*/ 3 w 34"/>
                <a:gd name="T39" fmla="*/ 2 h 26"/>
                <a:gd name="T40" fmla="*/ 7 w 34"/>
                <a:gd name="T4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26">
                  <a:moveTo>
                    <a:pt x="7" y="0"/>
                  </a:moveTo>
                  <a:lnTo>
                    <a:pt x="12" y="0"/>
                  </a:lnTo>
                  <a:lnTo>
                    <a:pt x="17" y="2"/>
                  </a:lnTo>
                  <a:lnTo>
                    <a:pt x="22" y="3"/>
                  </a:lnTo>
                  <a:lnTo>
                    <a:pt x="27" y="7"/>
                  </a:lnTo>
                  <a:lnTo>
                    <a:pt x="31" y="10"/>
                  </a:lnTo>
                  <a:lnTo>
                    <a:pt x="34" y="15"/>
                  </a:lnTo>
                  <a:lnTo>
                    <a:pt x="34" y="19"/>
                  </a:lnTo>
                  <a:lnTo>
                    <a:pt x="34" y="22"/>
                  </a:lnTo>
                  <a:lnTo>
                    <a:pt x="32" y="24"/>
                  </a:lnTo>
                  <a:lnTo>
                    <a:pt x="27" y="26"/>
                  </a:lnTo>
                  <a:lnTo>
                    <a:pt x="24" y="26"/>
                  </a:lnTo>
                  <a:lnTo>
                    <a:pt x="19" y="24"/>
                  </a:lnTo>
                  <a:lnTo>
                    <a:pt x="12" y="22"/>
                  </a:lnTo>
                  <a:lnTo>
                    <a:pt x="8" y="19"/>
                  </a:lnTo>
                  <a:lnTo>
                    <a:pt x="3" y="14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3"/>
                  </a:lnTo>
                  <a:lnTo>
                    <a:pt x="3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69"/>
            <p:cNvSpPr>
              <a:spLocks noEditPoints="1"/>
            </p:cNvSpPr>
            <p:nvPr/>
          </p:nvSpPr>
          <p:spPr bwMode="auto">
            <a:xfrm>
              <a:off x="2228047" y="3865703"/>
              <a:ext cx="53582" cy="53582"/>
            </a:xfrm>
            <a:custGeom>
              <a:avLst/>
              <a:gdLst>
                <a:gd name="T0" fmla="*/ 22 w 43"/>
                <a:gd name="T1" fmla="*/ 13 h 43"/>
                <a:gd name="T2" fmla="*/ 17 w 43"/>
                <a:gd name="T3" fmla="*/ 13 h 43"/>
                <a:gd name="T4" fmla="*/ 15 w 43"/>
                <a:gd name="T5" fmla="*/ 17 h 43"/>
                <a:gd name="T6" fmla="*/ 14 w 43"/>
                <a:gd name="T7" fmla="*/ 20 h 43"/>
                <a:gd name="T8" fmla="*/ 15 w 43"/>
                <a:gd name="T9" fmla="*/ 25 h 43"/>
                <a:gd name="T10" fmla="*/ 17 w 43"/>
                <a:gd name="T11" fmla="*/ 27 h 43"/>
                <a:gd name="T12" fmla="*/ 22 w 43"/>
                <a:gd name="T13" fmla="*/ 29 h 43"/>
                <a:gd name="T14" fmla="*/ 26 w 43"/>
                <a:gd name="T15" fmla="*/ 27 h 43"/>
                <a:gd name="T16" fmla="*/ 27 w 43"/>
                <a:gd name="T17" fmla="*/ 25 h 43"/>
                <a:gd name="T18" fmla="*/ 29 w 43"/>
                <a:gd name="T19" fmla="*/ 20 h 43"/>
                <a:gd name="T20" fmla="*/ 27 w 43"/>
                <a:gd name="T21" fmla="*/ 17 h 43"/>
                <a:gd name="T22" fmla="*/ 26 w 43"/>
                <a:gd name="T23" fmla="*/ 13 h 43"/>
                <a:gd name="T24" fmla="*/ 22 w 43"/>
                <a:gd name="T25" fmla="*/ 13 h 43"/>
                <a:gd name="T26" fmla="*/ 22 w 43"/>
                <a:gd name="T27" fmla="*/ 0 h 43"/>
                <a:gd name="T28" fmla="*/ 27 w 43"/>
                <a:gd name="T29" fmla="*/ 1 h 43"/>
                <a:gd name="T30" fmla="*/ 34 w 43"/>
                <a:gd name="T31" fmla="*/ 3 h 43"/>
                <a:gd name="T32" fmla="*/ 38 w 43"/>
                <a:gd name="T33" fmla="*/ 8 h 43"/>
                <a:gd name="T34" fmla="*/ 41 w 43"/>
                <a:gd name="T35" fmla="*/ 13 h 43"/>
                <a:gd name="T36" fmla="*/ 43 w 43"/>
                <a:gd name="T37" fmla="*/ 20 h 43"/>
                <a:gd name="T38" fmla="*/ 41 w 43"/>
                <a:gd name="T39" fmla="*/ 27 h 43"/>
                <a:gd name="T40" fmla="*/ 38 w 43"/>
                <a:gd name="T41" fmla="*/ 32 h 43"/>
                <a:gd name="T42" fmla="*/ 34 w 43"/>
                <a:gd name="T43" fmla="*/ 37 h 43"/>
                <a:gd name="T44" fmla="*/ 27 w 43"/>
                <a:gd name="T45" fmla="*/ 41 h 43"/>
                <a:gd name="T46" fmla="*/ 22 w 43"/>
                <a:gd name="T47" fmla="*/ 43 h 43"/>
                <a:gd name="T48" fmla="*/ 15 w 43"/>
                <a:gd name="T49" fmla="*/ 41 h 43"/>
                <a:gd name="T50" fmla="*/ 8 w 43"/>
                <a:gd name="T51" fmla="*/ 37 h 43"/>
                <a:gd name="T52" fmla="*/ 5 w 43"/>
                <a:gd name="T53" fmla="*/ 32 h 43"/>
                <a:gd name="T54" fmla="*/ 2 w 43"/>
                <a:gd name="T55" fmla="*/ 27 h 43"/>
                <a:gd name="T56" fmla="*/ 0 w 43"/>
                <a:gd name="T57" fmla="*/ 20 h 43"/>
                <a:gd name="T58" fmla="*/ 2 w 43"/>
                <a:gd name="T59" fmla="*/ 13 h 43"/>
                <a:gd name="T60" fmla="*/ 5 w 43"/>
                <a:gd name="T61" fmla="*/ 8 h 43"/>
                <a:gd name="T62" fmla="*/ 8 w 43"/>
                <a:gd name="T63" fmla="*/ 3 h 43"/>
                <a:gd name="T64" fmla="*/ 15 w 43"/>
                <a:gd name="T65" fmla="*/ 1 h 43"/>
                <a:gd name="T66" fmla="*/ 22 w 43"/>
                <a:gd name="T6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" h="43">
                  <a:moveTo>
                    <a:pt x="22" y="13"/>
                  </a:moveTo>
                  <a:lnTo>
                    <a:pt x="17" y="13"/>
                  </a:lnTo>
                  <a:lnTo>
                    <a:pt x="15" y="17"/>
                  </a:lnTo>
                  <a:lnTo>
                    <a:pt x="14" y="20"/>
                  </a:lnTo>
                  <a:lnTo>
                    <a:pt x="15" y="25"/>
                  </a:lnTo>
                  <a:lnTo>
                    <a:pt x="17" y="27"/>
                  </a:lnTo>
                  <a:lnTo>
                    <a:pt x="22" y="29"/>
                  </a:lnTo>
                  <a:lnTo>
                    <a:pt x="26" y="27"/>
                  </a:lnTo>
                  <a:lnTo>
                    <a:pt x="27" y="25"/>
                  </a:lnTo>
                  <a:lnTo>
                    <a:pt x="29" y="20"/>
                  </a:lnTo>
                  <a:lnTo>
                    <a:pt x="27" y="17"/>
                  </a:lnTo>
                  <a:lnTo>
                    <a:pt x="26" y="13"/>
                  </a:lnTo>
                  <a:lnTo>
                    <a:pt x="22" y="13"/>
                  </a:lnTo>
                  <a:close/>
                  <a:moveTo>
                    <a:pt x="22" y="0"/>
                  </a:moveTo>
                  <a:lnTo>
                    <a:pt x="27" y="1"/>
                  </a:lnTo>
                  <a:lnTo>
                    <a:pt x="34" y="3"/>
                  </a:lnTo>
                  <a:lnTo>
                    <a:pt x="38" y="8"/>
                  </a:lnTo>
                  <a:lnTo>
                    <a:pt x="41" y="13"/>
                  </a:lnTo>
                  <a:lnTo>
                    <a:pt x="43" y="20"/>
                  </a:lnTo>
                  <a:lnTo>
                    <a:pt x="41" y="27"/>
                  </a:lnTo>
                  <a:lnTo>
                    <a:pt x="38" y="32"/>
                  </a:lnTo>
                  <a:lnTo>
                    <a:pt x="34" y="37"/>
                  </a:lnTo>
                  <a:lnTo>
                    <a:pt x="27" y="41"/>
                  </a:lnTo>
                  <a:lnTo>
                    <a:pt x="22" y="43"/>
                  </a:lnTo>
                  <a:lnTo>
                    <a:pt x="15" y="41"/>
                  </a:lnTo>
                  <a:lnTo>
                    <a:pt x="8" y="37"/>
                  </a:lnTo>
                  <a:lnTo>
                    <a:pt x="5" y="32"/>
                  </a:lnTo>
                  <a:lnTo>
                    <a:pt x="2" y="27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8"/>
                  </a:lnTo>
                  <a:lnTo>
                    <a:pt x="8" y="3"/>
                  </a:lnTo>
                  <a:lnTo>
                    <a:pt x="15" y="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70"/>
            <p:cNvSpPr>
              <a:spLocks noEditPoints="1"/>
            </p:cNvSpPr>
            <p:nvPr/>
          </p:nvSpPr>
          <p:spPr bwMode="auto">
            <a:xfrm>
              <a:off x="1879763" y="3592920"/>
              <a:ext cx="496854" cy="496853"/>
            </a:xfrm>
            <a:custGeom>
              <a:avLst/>
              <a:gdLst>
                <a:gd name="T0" fmla="*/ 280 w 409"/>
                <a:gd name="T1" fmla="*/ 230 h 409"/>
                <a:gd name="T2" fmla="*/ 292 w 409"/>
                <a:gd name="T3" fmla="*/ 273 h 409"/>
                <a:gd name="T4" fmla="*/ 337 w 409"/>
                <a:gd name="T5" fmla="*/ 262 h 409"/>
                <a:gd name="T6" fmla="*/ 325 w 409"/>
                <a:gd name="T7" fmla="*/ 218 h 409"/>
                <a:gd name="T8" fmla="*/ 137 w 409"/>
                <a:gd name="T9" fmla="*/ 218 h 409"/>
                <a:gd name="T10" fmla="*/ 125 w 409"/>
                <a:gd name="T11" fmla="*/ 262 h 409"/>
                <a:gd name="T12" fmla="*/ 170 w 409"/>
                <a:gd name="T13" fmla="*/ 273 h 409"/>
                <a:gd name="T14" fmla="*/ 182 w 409"/>
                <a:gd name="T15" fmla="*/ 230 h 409"/>
                <a:gd name="T16" fmla="*/ 84 w 409"/>
                <a:gd name="T17" fmla="*/ 130 h 409"/>
                <a:gd name="T18" fmla="*/ 81 w 409"/>
                <a:gd name="T19" fmla="*/ 134 h 409"/>
                <a:gd name="T20" fmla="*/ 65 w 409"/>
                <a:gd name="T21" fmla="*/ 156 h 409"/>
                <a:gd name="T22" fmla="*/ 63 w 409"/>
                <a:gd name="T23" fmla="*/ 134 h 409"/>
                <a:gd name="T24" fmla="*/ 58 w 409"/>
                <a:gd name="T25" fmla="*/ 132 h 409"/>
                <a:gd name="T26" fmla="*/ 57 w 409"/>
                <a:gd name="T27" fmla="*/ 146 h 409"/>
                <a:gd name="T28" fmla="*/ 50 w 409"/>
                <a:gd name="T29" fmla="*/ 158 h 409"/>
                <a:gd name="T30" fmla="*/ 45 w 409"/>
                <a:gd name="T31" fmla="*/ 166 h 409"/>
                <a:gd name="T32" fmla="*/ 46 w 409"/>
                <a:gd name="T33" fmla="*/ 182 h 409"/>
                <a:gd name="T34" fmla="*/ 48 w 409"/>
                <a:gd name="T35" fmla="*/ 190 h 409"/>
                <a:gd name="T36" fmla="*/ 53 w 409"/>
                <a:gd name="T37" fmla="*/ 204 h 409"/>
                <a:gd name="T38" fmla="*/ 65 w 409"/>
                <a:gd name="T39" fmla="*/ 207 h 409"/>
                <a:gd name="T40" fmla="*/ 74 w 409"/>
                <a:gd name="T41" fmla="*/ 235 h 409"/>
                <a:gd name="T42" fmla="*/ 87 w 409"/>
                <a:gd name="T43" fmla="*/ 245 h 409"/>
                <a:gd name="T44" fmla="*/ 100 w 409"/>
                <a:gd name="T45" fmla="*/ 244 h 409"/>
                <a:gd name="T46" fmla="*/ 105 w 409"/>
                <a:gd name="T47" fmla="*/ 245 h 409"/>
                <a:gd name="T48" fmla="*/ 118 w 409"/>
                <a:gd name="T49" fmla="*/ 249 h 409"/>
                <a:gd name="T50" fmla="*/ 136 w 409"/>
                <a:gd name="T51" fmla="*/ 216 h 409"/>
                <a:gd name="T52" fmla="*/ 184 w 409"/>
                <a:gd name="T53" fmla="*/ 228 h 409"/>
                <a:gd name="T54" fmla="*/ 273 w 409"/>
                <a:gd name="T55" fmla="*/ 247 h 409"/>
                <a:gd name="T56" fmla="*/ 290 w 409"/>
                <a:gd name="T57" fmla="*/ 216 h 409"/>
                <a:gd name="T58" fmla="*/ 338 w 409"/>
                <a:gd name="T59" fmla="*/ 228 h 409"/>
                <a:gd name="T60" fmla="*/ 361 w 409"/>
                <a:gd name="T61" fmla="*/ 247 h 409"/>
                <a:gd name="T62" fmla="*/ 361 w 409"/>
                <a:gd name="T63" fmla="*/ 216 h 409"/>
                <a:gd name="T64" fmla="*/ 323 w 409"/>
                <a:gd name="T65" fmla="*/ 180 h 409"/>
                <a:gd name="T66" fmla="*/ 294 w 409"/>
                <a:gd name="T67" fmla="*/ 173 h 409"/>
                <a:gd name="T68" fmla="*/ 289 w 409"/>
                <a:gd name="T69" fmla="*/ 163 h 409"/>
                <a:gd name="T70" fmla="*/ 258 w 409"/>
                <a:gd name="T71" fmla="*/ 146 h 409"/>
                <a:gd name="T72" fmla="*/ 180 w 409"/>
                <a:gd name="T73" fmla="*/ 140 h 409"/>
                <a:gd name="T74" fmla="*/ 118 w 409"/>
                <a:gd name="T75" fmla="*/ 168 h 409"/>
                <a:gd name="T76" fmla="*/ 101 w 409"/>
                <a:gd name="T77" fmla="*/ 211 h 409"/>
                <a:gd name="T78" fmla="*/ 103 w 409"/>
                <a:gd name="T79" fmla="*/ 235 h 409"/>
                <a:gd name="T80" fmla="*/ 93 w 409"/>
                <a:gd name="T81" fmla="*/ 237 h 409"/>
                <a:gd name="T82" fmla="*/ 84 w 409"/>
                <a:gd name="T83" fmla="*/ 235 h 409"/>
                <a:gd name="T84" fmla="*/ 79 w 409"/>
                <a:gd name="T85" fmla="*/ 225 h 409"/>
                <a:gd name="T86" fmla="*/ 86 w 409"/>
                <a:gd name="T87" fmla="*/ 206 h 409"/>
                <a:gd name="T88" fmla="*/ 98 w 409"/>
                <a:gd name="T89" fmla="*/ 202 h 409"/>
                <a:gd name="T90" fmla="*/ 100 w 409"/>
                <a:gd name="T91" fmla="*/ 192 h 409"/>
                <a:gd name="T92" fmla="*/ 101 w 409"/>
                <a:gd name="T93" fmla="*/ 163 h 409"/>
                <a:gd name="T94" fmla="*/ 94 w 409"/>
                <a:gd name="T95" fmla="*/ 156 h 409"/>
                <a:gd name="T96" fmla="*/ 86 w 409"/>
                <a:gd name="T97" fmla="*/ 132 h 409"/>
                <a:gd name="T98" fmla="*/ 204 w 409"/>
                <a:gd name="T99" fmla="*/ 0 h 409"/>
                <a:gd name="T100" fmla="*/ 318 w 409"/>
                <a:gd name="T101" fmla="*/ 34 h 409"/>
                <a:gd name="T102" fmla="*/ 392 w 409"/>
                <a:gd name="T103" fmla="*/ 125 h 409"/>
                <a:gd name="T104" fmla="*/ 404 w 409"/>
                <a:gd name="T105" fmla="*/ 245 h 409"/>
                <a:gd name="T106" fmla="*/ 349 w 409"/>
                <a:gd name="T107" fmla="*/ 348 h 409"/>
                <a:gd name="T108" fmla="*/ 246 w 409"/>
                <a:gd name="T109" fmla="*/ 405 h 409"/>
                <a:gd name="T110" fmla="*/ 125 w 409"/>
                <a:gd name="T111" fmla="*/ 393 h 409"/>
                <a:gd name="T112" fmla="*/ 34 w 409"/>
                <a:gd name="T113" fmla="*/ 319 h 409"/>
                <a:gd name="T114" fmla="*/ 0 w 409"/>
                <a:gd name="T115" fmla="*/ 204 h 409"/>
                <a:gd name="T116" fmla="*/ 34 w 409"/>
                <a:gd name="T117" fmla="*/ 91 h 409"/>
                <a:gd name="T118" fmla="*/ 125 w 409"/>
                <a:gd name="T119" fmla="*/ 1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9" h="409">
                  <a:moveTo>
                    <a:pt x="309" y="213"/>
                  </a:moveTo>
                  <a:lnTo>
                    <a:pt x="292" y="218"/>
                  </a:lnTo>
                  <a:lnTo>
                    <a:pt x="280" y="230"/>
                  </a:lnTo>
                  <a:lnTo>
                    <a:pt x="277" y="245"/>
                  </a:lnTo>
                  <a:lnTo>
                    <a:pt x="280" y="262"/>
                  </a:lnTo>
                  <a:lnTo>
                    <a:pt x="292" y="273"/>
                  </a:lnTo>
                  <a:lnTo>
                    <a:pt x="309" y="278"/>
                  </a:lnTo>
                  <a:lnTo>
                    <a:pt x="325" y="273"/>
                  </a:lnTo>
                  <a:lnTo>
                    <a:pt x="337" y="262"/>
                  </a:lnTo>
                  <a:lnTo>
                    <a:pt x="340" y="245"/>
                  </a:lnTo>
                  <a:lnTo>
                    <a:pt x="337" y="230"/>
                  </a:lnTo>
                  <a:lnTo>
                    <a:pt x="325" y="218"/>
                  </a:lnTo>
                  <a:lnTo>
                    <a:pt x="309" y="213"/>
                  </a:lnTo>
                  <a:close/>
                  <a:moveTo>
                    <a:pt x="153" y="213"/>
                  </a:moveTo>
                  <a:lnTo>
                    <a:pt x="137" y="218"/>
                  </a:lnTo>
                  <a:lnTo>
                    <a:pt x="125" y="230"/>
                  </a:lnTo>
                  <a:lnTo>
                    <a:pt x="122" y="245"/>
                  </a:lnTo>
                  <a:lnTo>
                    <a:pt x="125" y="262"/>
                  </a:lnTo>
                  <a:lnTo>
                    <a:pt x="137" y="273"/>
                  </a:lnTo>
                  <a:lnTo>
                    <a:pt x="153" y="278"/>
                  </a:lnTo>
                  <a:lnTo>
                    <a:pt x="170" y="273"/>
                  </a:lnTo>
                  <a:lnTo>
                    <a:pt x="182" y="262"/>
                  </a:lnTo>
                  <a:lnTo>
                    <a:pt x="185" y="245"/>
                  </a:lnTo>
                  <a:lnTo>
                    <a:pt x="182" y="230"/>
                  </a:lnTo>
                  <a:lnTo>
                    <a:pt x="170" y="218"/>
                  </a:lnTo>
                  <a:lnTo>
                    <a:pt x="153" y="213"/>
                  </a:lnTo>
                  <a:close/>
                  <a:moveTo>
                    <a:pt x="84" y="130"/>
                  </a:moveTo>
                  <a:lnTo>
                    <a:pt x="82" y="130"/>
                  </a:lnTo>
                  <a:lnTo>
                    <a:pt x="81" y="132"/>
                  </a:lnTo>
                  <a:lnTo>
                    <a:pt x="81" y="134"/>
                  </a:lnTo>
                  <a:lnTo>
                    <a:pt x="81" y="156"/>
                  </a:lnTo>
                  <a:lnTo>
                    <a:pt x="65" y="156"/>
                  </a:lnTo>
                  <a:lnTo>
                    <a:pt x="65" y="156"/>
                  </a:lnTo>
                  <a:lnTo>
                    <a:pt x="63" y="156"/>
                  </a:lnTo>
                  <a:lnTo>
                    <a:pt x="63" y="154"/>
                  </a:lnTo>
                  <a:lnTo>
                    <a:pt x="63" y="134"/>
                  </a:lnTo>
                  <a:lnTo>
                    <a:pt x="62" y="132"/>
                  </a:lnTo>
                  <a:lnTo>
                    <a:pt x="60" y="132"/>
                  </a:lnTo>
                  <a:lnTo>
                    <a:pt x="58" y="132"/>
                  </a:lnTo>
                  <a:lnTo>
                    <a:pt x="57" y="132"/>
                  </a:lnTo>
                  <a:lnTo>
                    <a:pt x="57" y="134"/>
                  </a:lnTo>
                  <a:lnTo>
                    <a:pt x="57" y="146"/>
                  </a:lnTo>
                  <a:lnTo>
                    <a:pt x="58" y="156"/>
                  </a:lnTo>
                  <a:lnTo>
                    <a:pt x="53" y="158"/>
                  </a:lnTo>
                  <a:lnTo>
                    <a:pt x="50" y="158"/>
                  </a:lnTo>
                  <a:lnTo>
                    <a:pt x="46" y="161"/>
                  </a:lnTo>
                  <a:lnTo>
                    <a:pt x="45" y="163"/>
                  </a:lnTo>
                  <a:lnTo>
                    <a:pt x="45" y="166"/>
                  </a:lnTo>
                  <a:lnTo>
                    <a:pt x="46" y="170"/>
                  </a:lnTo>
                  <a:lnTo>
                    <a:pt x="46" y="175"/>
                  </a:lnTo>
                  <a:lnTo>
                    <a:pt x="46" y="182"/>
                  </a:lnTo>
                  <a:lnTo>
                    <a:pt x="48" y="183"/>
                  </a:lnTo>
                  <a:lnTo>
                    <a:pt x="48" y="185"/>
                  </a:lnTo>
                  <a:lnTo>
                    <a:pt x="48" y="190"/>
                  </a:lnTo>
                  <a:lnTo>
                    <a:pt x="50" y="197"/>
                  </a:lnTo>
                  <a:lnTo>
                    <a:pt x="50" y="201"/>
                  </a:lnTo>
                  <a:lnTo>
                    <a:pt x="53" y="204"/>
                  </a:lnTo>
                  <a:lnTo>
                    <a:pt x="55" y="206"/>
                  </a:lnTo>
                  <a:lnTo>
                    <a:pt x="60" y="207"/>
                  </a:lnTo>
                  <a:lnTo>
                    <a:pt x="65" y="207"/>
                  </a:lnTo>
                  <a:lnTo>
                    <a:pt x="72" y="206"/>
                  </a:lnTo>
                  <a:lnTo>
                    <a:pt x="72" y="230"/>
                  </a:lnTo>
                  <a:lnTo>
                    <a:pt x="74" y="235"/>
                  </a:lnTo>
                  <a:lnTo>
                    <a:pt x="77" y="240"/>
                  </a:lnTo>
                  <a:lnTo>
                    <a:pt x="82" y="244"/>
                  </a:lnTo>
                  <a:lnTo>
                    <a:pt x="87" y="245"/>
                  </a:lnTo>
                  <a:lnTo>
                    <a:pt x="93" y="244"/>
                  </a:lnTo>
                  <a:lnTo>
                    <a:pt x="96" y="244"/>
                  </a:lnTo>
                  <a:lnTo>
                    <a:pt x="100" y="244"/>
                  </a:lnTo>
                  <a:lnTo>
                    <a:pt x="105" y="244"/>
                  </a:lnTo>
                  <a:lnTo>
                    <a:pt x="105" y="244"/>
                  </a:lnTo>
                  <a:lnTo>
                    <a:pt x="105" y="245"/>
                  </a:lnTo>
                  <a:lnTo>
                    <a:pt x="105" y="249"/>
                  </a:lnTo>
                  <a:lnTo>
                    <a:pt x="106" y="249"/>
                  </a:lnTo>
                  <a:lnTo>
                    <a:pt x="118" y="249"/>
                  </a:lnTo>
                  <a:lnTo>
                    <a:pt x="118" y="245"/>
                  </a:lnTo>
                  <a:lnTo>
                    <a:pt x="124" y="228"/>
                  </a:lnTo>
                  <a:lnTo>
                    <a:pt x="136" y="216"/>
                  </a:lnTo>
                  <a:lnTo>
                    <a:pt x="153" y="211"/>
                  </a:lnTo>
                  <a:lnTo>
                    <a:pt x="172" y="216"/>
                  </a:lnTo>
                  <a:lnTo>
                    <a:pt x="184" y="228"/>
                  </a:lnTo>
                  <a:lnTo>
                    <a:pt x="189" y="245"/>
                  </a:lnTo>
                  <a:lnTo>
                    <a:pt x="189" y="249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8" y="228"/>
                  </a:lnTo>
                  <a:lnTo>
                    <a:pt x="290" y="216"/>
                  </a:lnTo>
                  <a:lnTo>
                    <a:pt x="309" y="211"/>
                  </a:lnTo>
                  <a:lnTo>
                    <a:pt x="326" y="216"/>
                  </a:lnTo>
                  <a:lnTo>
                    <a:pt x="338" y="228"/>
                  </a:lnTo>
                  <a:lnTo>
                    <a:pt x="344" y="245"/>
                  </a:lnTo>
                  <a:lnTo>
                    <a:pt x="344" y="247"/>
                  </a:lnTo>
                  <a:lnTo>
                    <a:pt x="361" y="247"/>
                  </a:lnTo>
                  <a:lnTo>
                    <a:pt x="362" y="228"/>
                  </a:lnTo>
                  <a:lnTo>
                    <a:pt x="362" y="221"/>
                  </a:lnTo>
                  <a:lnTo>
                    <a:pt x="361" y="216"/>
                  </a:lnTo>
                  <a:lnTo>
                    <a:pt x="352" y="199"/>
                  </a:lnTo>
                  <a:lnTo>
                    <a:pt x="338" y="187"/>
                  </a:lnTo>
                  <a:lnTo>
                    <a:pt x="323" y="180"/>
                  </a:lnTo>
                  <a:lnTo>
                    <a:pt x="309" y="175"/>
                  </a:lnTo>
                  <a:lnTo>
                    <a:pt x="297" y="173"/>
                  </a:lnTo>
                  <a:lnTo>
                    <a:pt x="294" y="173"/>
                  </a:lnTo>
                  <a:lnTo>
                    <a:pt x="294" y="171"/>
                  </a:lnTo>
                  <a:lnTo>
                    <a:pt x="292" y="168"/>
                  </a:lnTo>
                  <a:lnTo>
                    <a:pt x="289" y="163"/>
                  </a:lnTo>
                  <a:lnTo>
                    <a:pt x="282" y="158"/>
                  </a:lnTo>
                  <a:lnTo>
                    <a:pt x="273" y="151"/>
                  </a:lnTo>
                  <a:lnTo>
                    <a:pt x="258" y="146"/>
                  </a:lnTo>
                  <a:lnTo>
                    <a:pt x="239" y="142"/>
                  </a:lnTo>
                  <a:lnTo>
                    <a:pt x="213" y="140"/>
                  </a:lnTo>
                  <a:lnTo>
                    <a:pt x="180" y="140"/>
                  </a:lnTo>
                  <a:lnTo>
                    <a:pt x="153" y="146"/>
                  </a:lnTo>
                  <a:lnTo>
                    <a:pt x="132" y="156"/>
                  </a:lnTo>
                  <a:lnTo>
                    <a:pt x="118" y="168"/>
                  </a:lnTo>
                  <a:lnTo>
                    <a:pt x="110" y="182"/>
                  </a:lnTo>
                  <a:lnTo>
                    <a:pt x="103" y="197"/>
                  </a:lnTo>
                  <a:lnTo>
                    <a:pt x="101" y="211"/>
                  </a:lnTo>
                  <a:lnTo>
                    <a:pt x="101" y="225"/>
                  </a:lnTo>
                  <a:lnTo>
                    <a:pt x="103" y="235"/>
                  </a:lnTo>
                  <a:lnTo>
                    <a:pt x="103" y="235"/>
                  </a:lnTo>
                  <a:lnTo>
                    <a:pt x="100" y="237"/>
                  </a:lnTo>
                  <a:lnTo>
                    <a:pt x="96" y="237"/>
                  </a:lnTo>
                  <a:lnTo>
                    <a:pt x="93" y="237"/>
                  </a:lnTo>
                  <a:lnTo>
                    <a:pt x="89" y="237"/>
                  </a:lnTo>
                  <a:lnTo>
                    <a:pt x="86" y="237"/>
                  </a:lnTo>
                  <a:lnTo>
                    <a:pt x="84" y="235"/>
                  </a:lnTo>
                  <a:lnTo>
                    <a:pt x="81" y="233"/>
                  </a:lnTo>
                  <a:lnTo>
                    <a:pt x="81" y="230"/>
                  </a:lnTo>
                  <a:lnTo>
                    <a:pt x="79" y="225"/>
                  </a:lnTo>
                  <a:lnTo>
                    <a:pt x="79" y="206"/>
                  </a:lnTo>
                  <a:lnTo>
                    <a:pt x="82" y="206"/>
                  </a:lnTo>
                  <a:lnTo>
                    <a:pt x="86" y="206"/>
                  </a:lnTo>
                  <a:lnTo>
                    <a:pt x="91" y="206"/>
                  </a:lnTo>
                  <a:lnTo>
                    <a:pt x="94" y="204"/>
                  </a:lnTo>
                  <a:lnTo>
                    <a:pt x="98" y="202"/>
                  </a:lnTo>
                  <a:lnTo>
                    <a:pt x="100" y="199"/>
                  </a:lnTo>
                  <a:lnTo>
                    <a:pt x="100" y="192"/>
                  </a:lnTo>
                  <a:lnTo>
                    <a:pt x="100" y="192"/>
                  </a:lnTo>
                  <a:lnTo>
                    <a:pt x="101" y="182"/>
                  </a:lnTo>
                  <a:lnTo>
                    <a:pt x="101" y="171"/>
                  </a:lnTo>
                  <a:lnTo>
                    <a:pt x="101" y="163"/>
                  </a:lnTo>
                  <a:lnTo>
                    <a:pt x="101" y="159"/>
                  </a:lnTo>
                  <a:lnTo>
                    <a:pt x="98" y="158"/>
                  </a:lnTo>
                  <a:lnTo>
                    <a:pt x="94" y="156"/>
                  </a:lnTo>
                  <a:lnTo>
                    <a:pt x="87" y="156"/>
                  </a:lnTo>
                  <a:lnTo>
                    <a:pt x="86" y="135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84" y="130"/>
                  </a:lnTo>
                  <a:close/>
                  <a:moveTo>
                    <a:pt x="204" y="0"/>
                  </a:moveTo>
                  <a:lnTo>
                    <a:pt x="246" y="5"/>
                  </a:lnTo>
                  <a:lnTo>
                    <a:pt x="283" y="15"/>
                  </a:lnTo>
                  <a:lnTo>
                    <a:pt x="318" y="34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5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5"/>
                  </a:lnTo>
                  <a:lnTo>
                    <a:pt x="392" y="283"/>
                  </a:lnTo>
                  <a:lnTo>
                    <a:pt x="373" y="319"/>
                  </a:lnTo>
                  <a:lnTo>
                    <a:pt x="349" y="348"/>
                  </a:lnTo>
                  <a:lnTo>
                    <a:pt x="318" y="374"/>
                  </a:lnTo>
                  <a:lnTo>
                    <a:pt x="283" y="393"/>
                  </a:lnTo>
                  <a:lnTo>
                    <a:pt x="246" y="405"/>
                  </a:lnTo>
                  <a:lnTo>
                    <a:pt x="204" y="409"/>
                  </a:lnTo>
                  <a:lnTo>
                    <a:pt x="163" y="405"/>
                  </a:lnTo>
                  <a:lnTo>
                    <a:pt x="125" y="393"/>
                  </a:lnTo>
                  <a:lnTo>
                    <a:pt x="89" y="374"/>
                  </a:lnTo>
                  <a:lnTo>
                    <a:pt x="60" y="348"/>
                  </a:lnTo>
                  <a:lnTo>
                    <a:pt x="34" y="319"/>
                  </a:lnTo>
                  <a:lnTo>
                    <a:pt x="15" y="283"/>
                  </a:lnTo>
                  <a:lnTo>
                    <a:pt x="3" y="245"/>
                  </a:lnTo>
                  <a:lnTo>
                    <a:pt x="0" y="204"/>
                  </a:lnTo>
                  <a:lnTo>
                    <a:pt x="3" y="163"/>
                  </a:lnTo>
                  <a:lnTo>
                    <a:pt x="15" y="125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4"/>
                  </a:lnTo>
                  <a:lnTo>
                    <a:pt x="125" y="15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71"/>
            <p:cNvSpPr>
              <a:spLocks/>
            </p:cNvSpPr>
            <p:nvPr/>
          </p:nvSpPr>
          <p:spPr bwMode="auto">
            <a:xfrm>
              <a:off x="1952829" y="3812120"/>
              <a:ext cx="36534" cy="7307"/>
            </a:xfrm>
            <a:custGeom>
              <a:avLst/>
              <a:gdLst>
                <a:gd name="T0" fmla="*/ 27 w 31"/>
                <a:gd name="T1" fmla="*/ 0 h 5"/>
                <a:gd name="T2" fmla="*/ 29 w 31"/>
                <a:gd name="T3" fmla="*/ 0 h 5"/>
                <a:gd name="T4" fmla="*/ 31 w 31"/>
                <a:gd name="T5" fmla="*/ 2 h 5"/>
                <a:gd name="T6" fmla="*/ 29 w 31"/>
                <a:gd name="T7" fmla="*/ 3 h 5"/>
                <a:gd name="T8" fmla="*/ 27 w 31"/>
                <a:gd name="T9" fmla="*/ 5 h 5"/>
                <a:gd name="T10" fmla="*/ 2 w 31"/>
                <a:gd name="T11" fmla="*/ 5 h 5"/>
                <a:gd name="T12" fmla="*/ 0 w 31"/>
                <a:gd name="T13" fmla="*/ 5 h 5"/>
                <a:gd name="T14" fmla="*/ 0 w 31"/>
                <a:gd name="T15" fmla="*/ 3 h 5"/>
                <a:gd name="T16" fmla="*/ 0 w 31"/>
                <a:gd name="T17" fmla="*/ 2 h 5"/>
                <a:gd name="T18" fmla="*/ 2 w 31"/>
                <a:gd name="T19" fmla="*/ 0 h 5"/>
                <a:gd name="T20" fmla="*/ 27 w 3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5">
                  <a:moveTo>
                    <a:pt x="27" y="0"/>
                  </a:moveTo>
                  <a:lnTo>
                    <a:pt x="29" y="0"/>
                  </a:lnTo>
                  <a:lnTo>
                    <a:pt x="31" y="2"/>
                  </a:lnTo>
                  <a:lnTo>
                    <a:pt x="29" y="3"/>
                  </a:lnTo>
                  <a:lnTo>
                    <a:pt x="27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72"/>
            <p:cNvSpPr>
              <a:spLocks/>
            </p:cNvSpPr>
            <p:nvPr/>
          </p:nvSpPr>
          <p:spPr bwMode="auto">
            <a:xfrm>
              <a:off x="2023460" y="3770715"/>
              <a:ext cx="109601" cy="48711"/>
            </a:xfrm>
            <a:custGeom>
              <a:avLst/>
              <a:gdLst>
                <a:gd name="T0" fmla="*/ 90 w 90"/>
                <a:gd name="T1" fmla="*/ 0 h 41"/>
                <a:gd name="T2" fmla="*/ 90 w 90"/>
                <a:gd name="T3" fmla="*/ 41 h 41"/>
                <a:gd name="T4" fmla="*/ 0 w 90"/>
                <a:gd name="T5" fmla="*/ 41 h 41"/>
                <a:gd name="T6" fmla="*/ 6 w 90"/>
                <a:gd name="T7" fmla="*/ 25 h 41"/>
                <a:gd name="T8" fmla="*/ 18 w 90"/>
                <a:gd name="T9" fmla="*/ 15 h 41"/>
                <a:gd name="T10" fmla="*/ 35 w 90"/>
                <a:gd name="T11" fmla="*/ 8 h 41"/>
                <a:gd name="T12" fmla="*/ 52 w 90"/>
                <a:gd name="T13" fmla="*/ 3 h 41"/>
                <a:gd name="T14" fmla="*/ 73 w 90"/>
                <a:gd name="T15" fmla="*/ 0 h 41"/>
                <a:gd name="T16" fmla="*/ 90 w 90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41">
                  <a:moveTo>
                    <a:pt x="90" y="0"/>
                  </a:moveTo>
                  <a:lnTo>
                    <a:pt x="90" y="41"/>
                  </a:lnTo>
                  <a:lnTo>
                    <a:pt x="0" y="41"/>
                  </a:lnTo>
                  <a:lnTo>
                    <a:pt x="6" y="25"/>
                  </a:lnTo>
                  <a:lnTo>
                    <a:pt x="18" y="15"/>
                  </a:lnTo>
                  <a:lnTo>
                    <a:pt x="35" y="8"/>
                  </a:lnTo>
                  <a:lnTo>
                    <a:pt x="52" y="3"/>
                  </a:lnTo>
                  <a:lnTo>
                    <a:pt x="73" y="0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73"/>
            <p:cNvSpPr>
              <a:spLocks/>
            </p:cNvSpPr>
            <p:nvPr/>
          </p:nvSpPr>
          <p:spPr bwMode="auto">
            <a:xfrm>
              <a:off x="2147674" y="3770715"/>
              <a:ext cx="80374" cy="48711"/>
            </a:xfrm>
            <a:custGeom>
              <a:avLst/>
              <a:gdLst>
                <a:gd name="T0" fmla="*/ 0 w 65"/>
                <a:gd name="T1" fmla="*/ 0 h 41"/>
                <a:gd name="T2" fmla="*/ 7 w 65"/>
                <a:gd name="T3" fmla="*/ 0 h 41"/>
                <a:gd name="T4" fmla="*/ 14 w 65"/>
                <a:gd name="T5" fmla="*/ 0 h 41"/>
                <a:gd name="T6" fmla="*/ 17 w 65"/>
                <a:gd name="T7" fmla="*/ 1 h 41"/>
                <a:gd name="T8" fmla="*/ 19 w 65"/>
                <a:gd name="T9" fmla="*/ 1 h 41"/>
                <a:gd name="T10" fmla="*/ 36 w 65"/>
                <a:gd name="T11" fmla="*/ 5 h 41"/>
                <a:gd name="T12" fmla="*/ 48 w 65"/>
                <a:gd name="T13" fmla="*/ 12 h 41"/>
                <a:gd name="T14" fmla="*/ 57 w 65"/>
                <a:gd name="T15" fmla="*/ 17 h 41"/>
                <a:gd name="T16" fmla="*/ 60 w 65"/>
                <a:gd name="T17" fmla="*/ 22 h 41"/>
                <a:gd name="T18" fmla="*/ 62 w 65"/>
                <a:gd name="T19" fmla="*/ 25 h 41"/>
                <a:gd name="T20" fmla="*/ 65 w 65"/>
                <a:gd name="T21" fmla="*/ 29 h 41"/>
                <a:gd name="T22" fmla="*/ 65 w 65"/>
                <a:gd name="T23" fmla="*/ 32 h 41"/>
                <a:gd name="T24" fmla="*/ 65 w 65"/>
                <a:gd name="T25" fmla="*/ 36 h 41"/>
                <a:gd name="T26" fmla="*/ 65 w 65"/>
                <a:gd name="T27" fmla="*/ 37 h 41"/>
                <a:gd name="T28" fmla="*/ 63 w 65"/>
                <a:gd name="T29" fmla="*/ 39 h 41"/>
                <a:gd name="T30" fmla="*/ 62 w 65"/>
                <a:gd name="T31" fmla="*/ 39 h 41"/>
                <a:gd name="T32" fmla="*/ 60 w 65"/>
                <a:gd name="T33" fmla="*/ 41 h 41"/>
                <a:gd name="T34" fmla="*/ 60 w 65"/>
                <a:gd name="T35" fmla="*/ 41 h 41"/>
                <a:gd name="T36" fmla="*/ 0 w 65"/>
                <a:gd name="T37" fmla="*/ 41 h 41"/>
                <a:gd name="T38" fmla="*/ 0 w 65"/>
                <a:gd name="T3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" h="41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36" y="5"/>
                  </a:lnTo>
                  <a:lnTo>
                    <a:pt x="48" y="12"/>
                  </a:lnTo>
                  <a:lnTo>
                    <a:pt x="57" y="17"/>
                  </a:lnTo>
                  <a:lnTo>
                    <a:pt x="60" y="22"/>
                  </a:lnTo>
                  <a:lnTo>
                    <a:pt x="62" y="25"/>
                  </a:lnTo>
                  <a:lnTo>
                    <a:pt x="65" y="29"/>
                  </a:lnTo>
                  <a:lnTo>
                    <a:pt x="65" y="32"/>
                  </a:lnTo>
                  <a:lnTo>
                    <a:pt x="65" y="36"/>
                  </a:lnTo>
                  <a:lnTo>
                    <a:pt x="65" y="37"/>
                  </a:lnTo>
                  <a:lnTo>
                    <a:pt x="63" y="39"/>
                  </a:lnTo>
                  <a:lnTo>
                    <a:pt x="62" y="39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0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74"/>
            <p:cNvSpPr>
              <a:spLocks/>
            </p:cNvSpPr>
            <p:nvPr/>
          </p:nvSpPr>
          <p:spPr bwMode="auto">
            <a:xfrm>
              <a:off x="1952829" y="3821863"/>
              <a:ext cx="36534" cy="7307"/>
            </a:xfrm>
            <a:custGeom>
              <a:avLst/>
              <a:gdLst>
                <a:gd name="T0" fmla="*/ 27 w 31"/>
                <a:gd name="T1" fmla="*/ 0 h 5"/>
                <a:gd name="T2" fmla="*/ 29 w 31"/>
                <a:gd name="T3" fmla="*/ 0 h 5"/>
                <a:gd name="T4" fmla="*/ 31 w 31"/>
                <a:gd name="T5" fmla="*/ 1 h 5"/>
                <a:gd name="T6" fmla="*/ 29 w 31"/>
                <a:gd name="T7" fmla="*/ 3 h 5"/>
                <a:gd name="T8" fmla="*/ 27 w 31"/>
                <a:gd name="T9" fmla="*/ 5 h 5"/>
                <a:gd name="T10" fmla="*/ 2 w 31"/>
                <a:gd name="T11" fmla="*/ 5 h 5"/>
                <a:gd name="T12" fmla="*/ 0 w 31"/>
                <a:gd name="T13" fmla="*/ 5 h 5"/>
                <a:gd name="T14" fmla="*/ 0 w 31"/>
                <a:gd name="T15" fmla="*/ 3 h 5"/>
                <a:gd name="T16" fmla="*/ 0 w 31"/>
                <a:gd name="T17" fmla="*/ 1 h 5"/>
                <a:gd name="T18" fmla="*/ 2 w 31"/>
                <a:gd name="T19" fmla="*/ 1 h 5"/>
                <a:gd name="T20" fmla="*/ 27 w 3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5">
                  <a:moveTo>
                    <a:pt x="27" y="0"/>
                  </a:moveTo>
                  <a:lnTo>
                    <a:pt x="29" y="0"/>
                  </a:lnTo>
                  <a:lnTo>
                    <a:pt x="31" y="1"/>
                  </a:lnTo>
                  <a:lnTo>
                    <a:pt x="29" y="3"/>
                  </a:lnTo>
                  <a:lnTo>
                    <a:pt x="27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2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75"/>
            <p:cNvSpPr>
              <a:spLocks/>
            </p:cNvSpPr>
            <p:nvPr/>
          </p:nvSpPr>
          <p:spPr bwMode="auto">
            <a:xfrm>
              <a:off x="2734642" y="3887622"/>
              <a:ext cx="65761" cy="29227"/>
            </a:xfrm>
            <a:custGeom>
              <a:avLst/>
              <a:gdLst>
                <a:gd name="T0" fmla="*/ 14 w 55"/>
                <a:gd name="T1" fmla="*/ 0 h 24"/>
                <a:gd name="T2" fmla="*/ 55 w 55"/>
                <a:gd name="T3" fmla="*/ 0 h 24"/>
                <a:gd name="T4" fmla="*/ 41 w 55"/>
                <a:gd name="T5" fmla="*/ 24 h 24"/>
                <a:gd name="T6" fmla="*/ 0 w 55"/>
                <a:gd name="T7" fmla="*/ 24 h 24"/>
                <a:gd name="T8" fmla="*/ 14 w 5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4">
                  <a:moveTo>
                    <a:pt x="14" y="0"/>
                  </a:moveTo>
                  <a:lnTo>
                    <a:pt x="55" y="0"/>
                  </a:lnTo>
                  <a:lnTo>
                    <a:pt x="41" y="24"/>
                  </a:lnTo>
                  <a:lnTo>
                    <a:pt x="0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76"/>
            <p:cNvSpPr>
              <a:spLocks/>
            </p:cNvSpPr>
            <p:nvPr/>
          </p:nvSpPr>
          <p:spPr bwMode="auto">
            <a:xfrm>
              <a:off x="2754127" y="3838911"/>
              <a:ext cx="73067" cy="41405"/>
            </a:xfrm>
            <a:custGeom>
              <a:avLst/>
              <a:gdLst>
                <a:gd name="T0" fmla="*/ 19 w 60"/>
                <a:gd name="T1" fmla="*/ 0 h 35"/>
                <a:gd name="T2" fmla="*/ 60 w 60"/>
                <a:gd name="T3" fmla="*/ 0 h 35"/>
                <a:gd name="T4" fmla="*/ 42 w 60"/>
                <a:gd name="T5" fmla="*/ 35 h 35"/>
                <a:gd name="T6" fmla="*/ 0 w 60"/>
                <a:gd name="T7" fmla="*/ 35 h 35"/>
                <a:gd name="T8" fmla="*/ 19 w 60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5">
                  <a:moveTo>
                    <a:pt x="19" y="0"/>
                  </a:moveTo>
                  <a:lnTo>
                    <a:pt x="60" y="0"/>
                  </a:lnTo>
                  <a:lnTo>
                    <a:pt x="42" y="35"/>
                  </a:lnTo>
                  <a:lnTo>
                    <a:pt x="0" y="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77"/>
            <p:cNvSpPr>
              <a:spLocks/>
            </p:cNvSpPr>
            <p:nvPr/>
          </p:nvSpPr>
          <p:spPr bwMode="auto">
            <a:xfrm>
              <a:off x="2649399" y="3838911"/>
              <a:ext cx="68196" cy="41405"/>
            </a:xfrm>
            <a:custGeom>
              <a:avLst/>
              <a:gdLst>
                <a:gd name="T0" fmla="*/ 19 w 55"/>
                <a:gd name="T1" fmla="*/ 0 h 35"/>
                <a:gd name="T2" fmla="*/ 55 w 55"/>
                <a:gd name="T3" fmla="*/ 0 h 35"/>
                <a:gd name="T4" fmla="*/ 36 w 55"/>
                <a:gd name="T5" fmla="*/ 35 h 35"/>
                <a:gd name="T6" fmla="*/ 0 w 55"/>
                <a:gd name="T7" fmla="*/ 35 h 35"/>
                <a:gd name="T8" fmla="*/ 19 w 55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35">
                  <a:moveTo>
                    <a:pt x="19" y="0"/>
                  </a:moveTo>
                  <a:lnTo>
                    <a:pt x="55" y="0"/>
                  </a:lnTo>
                  <a:lnTo>
                    <a:pt x="36" y="35"/>
                  </a:lnTo>
                  <a:lnTo>
                    <a:pt x="0" y="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78"/>
            <p:cNvSpPr>
              <a:spLocks/>
            </p:cNvSpPr>
            <p:nvPr/>
          </p:nvSpPr>
          <p:spPr bwMode="auto">
            <a:xfrm>
              <a:off x="2629914" y="3887622"/>
              <a:ext cx="58453" cy="29227"/>
            </a:xfrm>
            <a:custGeom>
              <a:avLst/>
              <a:gdLst>
                <a:gd name="T0" fmla="*/ 14 w 50"/>
                <a:gd name="T1" fmla="*/ 0 h 24"/>
                <a:gd name="T2" fmla="*/ 50 w 50"/>
                <a:gd name="T3" fmla="*/ 0 h 24"/>
                <a:gd name="T4" fmla="*/ 36 w 50"/>
                <a:gd name="T5" fmla="*/ 24 h 24"/>
                <a:gd name="T6" fmla="*/ 0 w 50"/>
                <a:gd name="T7" fmla="*/ 24 h 24"/>
                <a:gd name="T8" fmla="*/ 14 w 50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4">
                  <a:moveTo>
                    <a:pt x="14" y="0"/>
                  </a:moveTo>
                  <a:lnTo>
                    <a:pt x="50" y="0"/>
                  </a:lnTo>
                  <a:lnTo>
                    <a:pt x="36" y="24"/>
                  </a:lnTo>
                  <a:lnTo>
                    <a:pt x="0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79"/>
            <p:cNvSpPr>
              <a:spLocks/>
            </p:cNvSpPr>
            <p:nvPr/>
          </p:nvSpPr>
          <p:spPr bwMode="auto">
            <a:xfrm>
              <a:off x="2681060" y="3887622"/>
              <a:ext cx="63324" cy="29227"/>
            </a:xfrm>
            <a:custGeom>
              <a:avLst/>
              <a:gdLst>
                <a:gd name="T0" fmla="*/ 14 w 52"/>
                <a:gd name="T1" fmla="*/ 0 h 24"/>
                <a:gd name="T2" fmla="*/ 52 w 52"/>
                <a:gd name="T3" fmla="*/ 0 h 24"/>
                <a:gd name="T4" fmla="*/ 38 w 52"/>
                <a:gd name="T5" fmla="*/ 24 h 24"/>
                <a:gd name="T6" fmla="*/ 0 w 52"/>
                <a:gd name="T7" fmla="*/ 24 h 24"/>
                <a:gd name="T8" fmla="*/ 14 w 52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4">
                  <a:moveTo>
                    <a:pt x="14" y="0"/>
                  </a:moveTo>
                  <a:lnTo>
                    <a:pt x="52" y="0"/>
                  </a:lnTo>
                  <a:lnTo>
                    <a:pt x="38" y="24"/>
                  </a:lnTo>
                  <a:lnTo>
                    <a:pt x="0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80"/>
            <p:cNvSpPr>
              <a:spLocks noEditPoints="1"/>
            </p:cNvSpPr>
            <p:nvPr/>
          </p:nvSpPr>
          <p:spPr bwMode="auto">
            <a:xfrm>
              <a:off x="2454554" y="3590484"/>
              <a:ext cx="499290" cy="496853"/>
            </a:xfrm>
            <a:custGeom>
              <a:avLst/>
              <a:gdLst>
                <a:gd name="T0" fmla="*/ 155 w 410"/>
                <a:gd name="T1" fmla="*/ 323 h 409"/>
                <a:gd name="T2" fmla="*/ 330 w 410"/>
                <a:gd name="T3" fmla="*/ 258 h 409"/>
                <a:gd name="T4" fmla="*/ 308 w 410"/>
                <a:gd name="T5" fmla="*/ 323 h 409"/>
                <a:gd name="T6" fmla="*/ 116 w 410"/>
                <a:gd name="T7" fmla="*/ 211 h 409"/>
                <a:gd name="T8" fmla="*/ 74 w 410"/>
                <a:gd name="T9" fmla="*/ 235 h 409"/>
                <a:gd name="T10" fmla="*/ 78 w 410"/>
                <a:gd name="T11" fmla="*/ 239 h 409"/>
                <a:gd name="T12" fmla="*/ 117 w 410"/>
                <a:gd name="T13" fmla="*/ 213 h 409"/>
                <a:gd name="T14" fmla="*/ 117 w 410"/>
                <a:gd name="T15" fmla="*/ 302 h 409"/>
                <a:gd name="T16" fmla="*/ 349 w 410"/>
                <a:gd name="T17" fmla="*/ 201 h 409"/>
                <a:gd name="T18" fmla="*/ 61 w 410"/>
                <a:gd name="T19" fmla="*/ 180 h 409"/>
                <a:gd name="T20" fmla="*/ 62 w 410"/>
                <a:gd name="T21" fmla="*/ 185 h 409"/>
                <a:gd name="T22" fmla="*/ 110 w 410"/>
                <a:gd name="T23" fmla="*/ 182 h 409"/>
                <a:gd name="T24" fmla="*/ 62 w 410"/>
                <a:gd name="T25" fmla="*/ 180 h 409"/>
                <a:gd name="T26" fmla="*/ 227 w 410"/>
                <a:gd name="T27" fmla="*/ 179 h 409"/>
                <a:gd name="T28" fmla="*/ 229 w 410"/>
                <a:gd name="T29" fmla="*/ 182 h 409"/>
                <a:gd name="T30" fmla="*/ 277 w 410"/>
                <a:gd name="T31" fmla="*/ 180 h 409"/>
                <a:gd name="T32" fmla="*/ 169 w 410"/>
                <a:gd name="T33" fmla="*/ 139 h 409"/>
                <a:gd name="T34" fmla="*/ 123 w 410"/>
                <a:gd name="T35" fmla="*/ 172 h 409"/>
                <a:gd name="T36" fmla="*/ 135 w 410"/>
                <a:gd name="T37" fmla="*/ 225 h 409"/>
                <a:gd name="T38" fmla="*/ 172 w 410"/>
                <a:gd name="T39" fmla="*/ 199 h 409"/>
                <a:gd name="T40" fmla="*/ 217 w 410"/>
                <a:gd name="T41" fmla="*/ 168 h 409"/>
                <a:gd name="T42" fmla="*/ 169 w 410"/>
                <a:gd name="T43" fmla="*/ 139 h 409"/>
                <a:gd name="T44" fmla="*/ 76 w 410"/>
                <a:gd name="T45" fmla="*/ 136 h 409"/>
                <a:gd name="T46" fmla="*/ 119 w 410"/>
                <a:gd name="T47" fmla="*/ 158 h 409"/>
                <a:gd name="T48" fmla="*/ 119 w 410"/>
                <a:gd name="T49" fmla="*/ 153 h 409"/>
                <a:gd name="T50" fmla="*/ 260 w 410"/>
                <a:gd name="T51" fmla="*/ 130 h 409"/>
                <a:gd name="T52" fmla="*/ 217 w 410"/>
                <a:gd name="T53" fmla="*/ 153 h 409"/>
                <a:gd name="T54" fmla="*/ 220 w 410"/>
                <a:gd name="T55" fmla="*/ 156 h 409"/>
                <a:gd name="T56" fmla="*/ 262 w 410"/>
                <a:gd name="T57" fmla="*/ 130 h 409"/>
                <a:gd name="T58" fmla="*/ 117 w 410"/>
                <a:gd name="T59" fmla="*/ 96 h 409"/>
                <a:gd name="T60" fmla="*/ 138 w 410"/>
                <a:gd name="T61" fmla="*/ 141 h 409"/>
                <a:gd name="T62" fmla="*/ 141 w 410"/>
                <a:gd name="T63" fmla="*/ 141 h 409"/>
                <a:gd name="T64" fmla="*/ 119 w 410"/>
                <a:gd name="T65" fmla="*/ 96 h 409"/>
                <a:gd name="T66" fmla="*/ 196 w 410"/>
                <a:gd name="T67" fmla="*/ 136 h 409"/>
                <a:gd name="T68" fmla="*/ 198 w 410"/>
                <a:gd name="T69" fmla="*/ 139 h 409"/>
                <a:gd name="T70" fmla="*/ 222 w 410"/>
                <a:gd name="T71" fmla="*/ 96 h 409"/>
                <a:gd name="T72" fmla="*/ 169 w 410"/>
                <a:gd name="T73" fmla="*/ 84 h 409"/>
                <a:gd name="T74" fmla="*/ 167 w 410"/>
                <a:gd name="T75" fmla="*/ 132 h 409"/>
                <a:gd name="T76" fmla="*/ 172 w 410"/>
                <a:gd name="T77" fmla="*/ 134 h 409"/>
                <a:gd name="T78" fmla="*/ 172 w 410"/>
                <a:gd name="T79" fmla="*/ 86 h 409"/>
                <a:gd name="T80" fmla="*/ 246 w 410"/>
                <a:gd name="T81" fmla="*/ 3 h 409"/>
                <a:gd name="T82" fmla="*/ 349 w 410"/>
                <a:gd name="T83" fmla="*/ 60 h 409"/>
                <a:gd name="T84" fmla="*/ 406 w 410"/>
                <a:gd name="T85" fmla="*/ 163 h 409"/>
                <a:gd name="T86" fmla="*/ 394 w 410"/>
                <a:gd name="T87" fmla="*/ 283 h 409"/>
                <a:gd name="T88" fmla="*/ 318 w 410"/>
                <a:gd name="T89" fmla="*/ 374 h 409"/>
                <a:gd name="T90" fmla="*/ 205 w 410"/>
                <a:gd name="T91" fmla="*/ 409 h 409"/>
                <a:gd name="T92" fmla="*/ 90 w 410"/>
                <a:gd name="T93" fmla="*/ 374 h 409"/>
                <a:gd name="T94" fmla="*/ 16 w 410"/>
                <a:gd name="T95" fmla="*/ 283 h 409"/>
                <a:gd name="T96" fmla="*/ 4 w 410"/>
                <a:gd name="T97" fmla="*/ 163 h 409"/>
                <a:gd name="T98" fmla="*/ 61 w 410"/>
                <a:gd name="T99" fmla="*/ 60 h 409"/>
                <a:gd name="T100" fmla="*/ 164 w 410"/>
                <a:gd name="T101" fmla="*/ 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0" h="409">
                  <a:moveTo>
                    <a:pt x="133" y="304"/>
                  </a:moveTo>
                  <a:lnTo>
                    <a:pt x="133" y="323"/>
                  </a:lnTo>
                  <a:lnTo>
                    <a:pt x="155" y="323"/>
                  </a:lnTo>
                  <a:lnTo>
                    <a:pt x="155" y="304"/>
                  </a:lnTo>
                  <a:lnTo>
                    <a:pt x="133" y="304"/>
                  </a:lnTo>
                  <a:close/>
                  <a:moveTo>
                    <a:pt x="330" y="258"/>
                  </a:moveTo>
                  <a:lnTo>
                    <a:pt x="313" y="304"/>
                  </a:lnTo>
                  <a:lnTo>
                    <a:pt x="308" y="304"/>
                  </a:lnTo>
                  <a:lnTo>
                    <a:pt x="308" y="323"/>
                  </a:lnTo>
                  <a:lnTo>
                    <a:pt x="330" y="323"/>
                  </a:lnTo>
                  <a:lnTo>
                    <a:pt x="330" y="258"/>
                  </a:lnTo>
                  <a:close/>
                  <a:moveTo>
                    <a:pt x="116" y="211"/>
                  </a:moveTo>
                  <a:lnTo>
                    <a:pt x="114" y="211"/>
                  </a:lnTo>
                  <a:lnTo>
                    <a:pt x="74" y="234"/>
                  </a:lnTo>
                  <a:lnTo>
                    <a:pt x="74" y="235"/>
                  </a:lnTo>
                  <a:lnTo>
                    <a:pt x="74" y="237"/>
                  </a:lnTo>
                  <a:lnTo>
                    <a:pt x="76" y="239"/>
                  </a:lnTo>
                  <a:lnTo>
                    <a:pt x="78" y="239"/>
                  </a:lnTo>
                  <a:lnTo>
                    <a:pt x="117" y="216"/>
                  </a:lnTo>
                  <a:lnTo>
                    <a:pt x="117" y="215"/>
                  </a:lnTo>
                  <a:lnTo>
                    <a:pt x="117" y="213"/>
                  </a:lnTo>
                  <a:lnTo>
                    <a:pt x="116" y="211"/>
                  </a:lnTo>
                  <a:close/>
                  <a:moveTo>
                    <a:pt x="176" y="201"/>
                  </a:moveTo>
                  <a:lnTo>
                    <a:pt x="117" y="302"/>
                  </a:lnTo>
                  <a:lnTo>
                    <a:pt x="313" y="302"/>
                  </a:lnTo>
                  <a:lnTo>
                    <a:pt x="330" y="254"/>
                  </a:lnTo>
                  <a:lnTo>
                    <a:pt x="349" y="201"/>
                  </a:lnTo>
                  <a:lnTo>
                    <a:pt x="176" y="201"/>
                  </a:lnTo>
                  <a:close/>
                  <a:moveTo>
                    <a:pt x="62" y="180"/>
                  </a:moveTo>
                  <a:lnTo>
                    <a:pt x="61" y="180"/>
                  </a:lnTo>
                  <a:lnTo>
                    <a:pt x="61" y="182"/>
                  </a:lnTo>
                  <a:lnTo>
                    <a:pt x="61" y="184"/>
                  </a:lnTo>
                  <a:lnTo>
                    <a:pt x="62" y="185"/>
                  </a:lnTo>
                  <a:lnTo>
                    <a:pt x="109" y="185"/>
                  </a:lnTo>
                  <a:lnTo>
                    <a:pt x="110" y="184"/>
                  </a:lnTo>
                  <a:lnTo>
                    <a:pt x="110" y="182"/>
                  </a:lnTo>
                  <a:lnTo>
                    <a:pt x="110" y="180"/>
                  </a:lnTo>
                  <a:lnTo>
                    <a:pt x="109" y="180"/>
                  </a:lnTo>
                  <a:lnTo>
                    <a:pt x="62" y="180"/>
                  </a:lnTo>
                  <a:close/>
                  <a:moveTo>
                    <a:pt x="274" y="177"/>
                  </a:moveTo>
                  <a:lnTo>
                    <a:pt x="229" y="179"/>
                  </a:lnTo>
                  <a:lnTo>
                    <a:pt x="227" y="179"/>
                  </a:lnTo>
                  <a:lnTo>
                    <a:pt x="227" y="180"/>
                  </a:lnTo>
                  <a:lnTo>
                    <a:pt x="227" y="182"/>
                  </a:lnTo>
                  <a:lnTo>
                    <a:pt x="229" y="182"/>
                  </a:lnTo>
                  <a:lnTo>
                    <a:pt x="274" y="182"/>
                  </a:lnTo>
                  <a:lnTo>
                    <a:pt x="277" y="182"/>
                  </a:lnTo>
                  <a:lnTo>
                    <a:pt x="277" y="180"/>
                  </a:lnTo>
                  <a:lnTo>
                    <a:pt x="277" y="179"/>
                  </a:lnTo>
                  <a:lnTo>
                    <a:pt x="274" y="177"/>
                  </a:lnTo>
                  <a:close/>
                  <a:moveTo>
                    <a:pt x="169" y="139"/>
                  </a:moveTo>
                  <a:lnTo>
                    <a:pt x="150" y="144"/>
                  </a:lnTo>
                  <a:lnTo>
                    <a:pt x="133" y="154"/>
                  </a:lnTo>
                  <a:lnTo>
                    <a:pt x="123" y="172"/>
                  </a:lnTo>
                  <a:lnTo>
                    <a:pt x="119" y="192"/>
                  </a:lnTo>
                  <a:lnTo>
                    <a:pt x="124" y="209"/>
                  </a:lnTo>
                  <a:lnTo>
                    <a:pt x="135" y="225"/>
                  </a:lnTo>
                  <a:lnTo>
                    <a:pt x="148" y="235"/>
                  </a:lnTo>
                  <a:lnTo>
                    <a:pt x="150" y="237"/>
                  </a:lnTo>
                  <a:lnTo>
                    <a:pt x="172" y="199"/>
                  </a:lnTo>
                  <a:lnTo>
                    <a:pt x="222" y="197"/>
                  </a:lnTo>
                  <a:lnTo>
                    <a:pt x="222" y="187"/>
                  </a:lnTo>
                  <a:lnTo>
                    <a:pt x="217" y="168"/>
                  </a:lnTo>
                  <a:lnTo>
                    <a:pt x="207" y="153"/>
                  </a:lnTo>
                  <a:lnTo>
                    <a:pt x="190" y="142"/>
                  </a:lnTo>
                  <a:lnTo>
                    <a:pt x="169" y="139"/>
                  </a:lnTo>
                  <a:close/>
                  <a:moveTo>
                    <a:pt x="76" y="132"/>
                  </a:moveTo>
                  <a:lnTo>
                    <a:pt x="76" y="132"/>
                  </a:lnTo>
                  <a:lnTo>
                    <a:pt x="76" y="136"/>
                  </a:lnTo>
                  <a:lnTo>
                    <a:pt x="76" y="136"/>
                  </a:lnTo>
                  <a:lnTo>
                    <a:pt x="117" y="158"/>
                  </a:lnTo>
                  <a:lnTo>
                    <a:pt x="119" y="158"/>
                  </a:lnTo>
                  <a:lnTo>
                    <a:pt x="121" y="156"/>
                  </a:lnTo>
                  <a:lnTo>
                    <a:pt x="121" y="154"/>
                  </a:lnTo>
                  <a:lnTo>
                    <a:pt x="119" y="153"/>
                  </a:lnTo>
                  <a:lnTo>
                    <a:pt x="80" y="132"/>
                  </a:lnTo>
                  <a:lnTo>
                    <a:pt x="76" y="132"/>
                  </a:lnTo>
                  <a:close/>
                  <a:moveTo>
                    <a:pt x="260" y="130"/>
                  </a:moveTo>
                  <a:lnTo>
                    <a:pt x="258" y="130"/>
                  </a:lnTo>
                  <a:lnTo>
                    <a:pt x="219" y="151"/>
                  </a:lnTo>
                  <a:lnTo>
                    <a:pt x="217" y="153"/>
                  </a:lnTo>
                  <a:lnTo>
                    <a:pt x="217" y="154"/>
                  </a:lnTo>
                  <a:lnTo>
                    <a:pt x="219" y="156"/>
                  </a:lnTo>
                  <a:lnTo>
                    <a:pt x="220" y="156"/>
                  </a:lnTo>
                  <a:lnTo>
                    <a:pt x="262" y="134"/>
                  </a:lnTo>
                  <a:lnTo>
                    <a:pt x="262" y="132"/>
                  </a:lnTo>
                  <a:lnTo>
                    <a:pt x="262" y="130"/>
                  </a:lnTo>
                  <a:lnTo>
                    <a:pt x="260" y="130"/>
                  </a:lnTo>
                  <a:close/>
                  <a:moveTo>
                    <a:pt x="119" y="96"/>
                  </a:moveTo>
                  <a:lnTo>
                    <a:pt x="117" y="96"/>
                  </a:lnTo>
                  <a:lnTo>
                    <a:pt x="116" y="98"/>
                  </a:lnTo>
                  <a:lnTo>
                    <a:pt x="116" y="99"/>
                  </a:lnTo>
                  <a:lnTo>
                    <a:pt x="138" y="141"/>
                  </a:lnTo>
                  <a:lnTo>
                    <a:pt x="140" y="142"/>
                  </a:lnTo>
                  <a:lnTo>
                    <a:pt x="141" y="141"/>
                  </a:lnTo>
                  <a:lnTo>
                    <a:pt x="141" y="141"/>
                  </a:lnTo>
                  <a:lnTo>
                    <a:pt x="141" y="137"/>
                  </a:lnTo>
                  <a:lnTo>
                    <a:pt x="121" y="98"/>
                  </a:lnTo>
                  <a:lnTo>
                    <a:pt x="119" y="96"/>
                  </a:lnTo>
                  <a:close/>
                  <a:moveTo>
                    <a:pt x="219" y="94"/>
                  </a:moveTo>
                  <a:lnTo>
                    <a:pt x="217" y="96"/>
                  </a:lnTo>
                  <a:lnTo>
                    <a:pt x="196" y="136"/>
                  </a:lnTo>
                  <a:lnTo>
                    <a:pt x="195" y="137"/>
                  </a:lnTo>
                  <a:lnTo>
                    <a:pt x="196" y="139"/>
                  </a:lnTo>
                  <a:lnTo>
                    <a:pt x="198" y="139"/>
                  </a:lnTo>
                  <a:lnTo>
                    <a:pt x="200" y="139"/>
                  </a:lnTo>
                  <a:lnTo>
                    <a:pt x="222" y="98"/>
                  </a:lnTo>
                  <a:lnTo>
                    <a:pt x="222" y="96"/>
                  </a:lnTo>
                  <a:lnTo>
                    <a:pt x="220" y="94"/>
                  </a:lnTo>
                  <a:lnTo>
                    <a:pt x="219" y="94"/>
                  </a:lnTo>
                  <a:close/>
                  <a:moveTo>
                    <a:pt x="169" y="84"/>
                  </a:moveTo>
                  <a:lnTo>
                    <a:pt x="167" y="86"/>
                  </a:lnTo>
                  <a:lnTo>
                    <a:pt x="167" y="87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9" y="136"/>
                  </a:lnTo>
                  <a:lnTo>
                    <a:pt x="172" y="134"/>
                  </a:lnTo>
                  <a:lnTo>
                    <a:pt x="172" y="132"/>
                  </a:lnTo>
                  <a:lnTo>
                    <a:pt x="172" y="87"/>
                  </a:lnTo>
                  <a:lnTo>
                    <a:pt x="172" y="86"/>
                  </a:lnTo>
                  <a:lnTo>
                    <a:pt x="169" y="84"/>
                  </a:lnTo>
                  <a:close/>
                  <a:moveTo>
                    <a:pt x="205" y="0"/>
                  </a:moveTo>
                  <a:lnTo>
                    <a:pt x="246" y="3"/>
                  </a:lnTo>
                  <a:lnTo>
                    <a:pt x="284" y="15"/>
                  </a:lnTo>
                  <a:lnTo>
                    <a:pt x="318" y="34"/>
                  </a:lnTo>
                  <a:lnTo>
                    <a:pt x="349" y="60"/>
                  </a:lnTo>
                  <a:lnTo>
                    <a:pt x="375" y="89"/>
                  </a:lnTo>
                  <a:lnTo>
                    <a:pt x="394" y="125"/>
                  </a:lnTo>
                  <a:lnTo>
                    <a:pt x="406" y="163"/>
                  </a:lnTo>
                  <a:lnTo>
                    <a:pt x="410" y="204"/>
                  </a:lnTo>
                  <a:lnTo>
                    <a:pt x="406" y="246"/>
                  </a:lnTo>
                  <a:lnTo>
                    <a:pt x="394" y="283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18" y="374"/>
                  </a:lnTo>
                  <a:lnTo>
                    <a:pt x="284" y="393"/>
                  </a:lnTo>
                  <a:lnTo>
                    <a:pt x="246" y="404"/>
                  </a:lnTo>
                  <a:lnTo>
                    <a:pt x="205" y="409"/>
                  </a:lnTo>
                  <a:lnTo>
                    <a:pt x="164" y="404"/>
                  </a:lnTo>
                  <a:lnTo>
                    <a:pt x="126" y="393"/>
                  </a:lnTo>
                  <a:lnTo>
                    <a:pt x="90" y="374"/>
                  </a:lnTo>
                  <a:lnTo>
                    <a:pt x="61" y="349"/>
                  </a:lnTo>
                  <a:lnTo>
                    <a:pt x="35" y="318"/>
                  </a:lnTo>
                  <a:lnTo>
                    <a:pt x="16" y="283"/>
                  </a:lnTo>
                  <a:lnTo>
                    <a:pt x="4" y="246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5"/>
                  </a:lnTo>
                  <a:lnTo>
                    <a:pt x="35" y="89"/>
                  </a:lnTo>
                  <a:lnTo>
                    <a:pt x="61" y="60"/>
                  </a:lnTo>
                  <a:lnTo>
                    <a:pt x="90" y="34"/>
                  </a:lnTo>
                  <a:lnTo>
                    <a:pt x="126" y="15"/>
                  </a:lnTo>
                  <a:lnTo>
                    <a:pt x="164" y="3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81"/>
            <p:cNvSpPr>
              <a:spLocks/>
            </p:cNvSpPr>
            <p:nvPr/>
          </p:nvSpPr>
          <p:spPr bwMode="auto">
            <a:xfrm>
              <a:off x="2771176" y="3924156"/>
              <a:ext cx="68196" cy="29227"/>
            </a:xfrm>
            <a:custGeom>
              <a:avLst/>
              <a:gdLst>
                <a:gd name="T0" fmla="*/ 14 w 57"/>
                <a:gd name="T1" fmla="*/ 0 h 26"/>
                <a:gd name="T2" fmla="*/ 57 w 57"/>
                <a:gd name="T3" fmla="*/ 0 h 26"/>
                <a:gd name="T4" fmla="*/ 48 w 57"/>
                <a:gd name="T5" fmla="*/ 26 h 26"/>
                <a:gd name="T6" fmla="*/ 0 w 57"/>
                <a:gd name="T7" fmla="*/ 26 h 26"/>
                <a:gd name="T8" fmla="*/ 14 w 5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26">
                  <a:moveTo>
                    <a:pt x="14" y="0"/>
                  </a:moveTo>
                  <a:lnTo>
                    <a:pt x="57" y="0"/>
                  </a:lnTo>
                  <a:lnTo>
                    <a:pt x="48" y="26"/>
                  </a:lnTo>
                  <a:lnTo>
                    <a:pt x="0" y="2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82"/>
            <p:cNvSpPr>
              <a:spLocks/>
            </p:cNvSpPr>
            <p:nvPr/>
          </p:nvSpPr>
          <p:spPr bwMode="auto">
            <a:xfrm>
              <a:off x="2659141" y="3924156"/>
              <a:ext cx="63324" cy="29227"/>
            </a:xfrm>
            <a:custGeom>
              <a:avLst/>
              <a:gdLst>
                <a:gd name="T0" fmla="*/ 14 w 51"/>
                <a:gd name="T1" fmla="*/ 0 h 26"/>
                <a:gd name="T2" fmla="*/ 51 w 51"/>
                <a:gd name="T3" fmla="*/ 0 h 26"/>
                <a:gd name="T4" fmla="*/ 38 w 51"/>
                <a:gd name="T5" fmla="*/ 26 h 26"/>
                <a:gd name="T6" fmla="*/ 0 w 51"/>
                <a:gd name="T7" fmla="*/ 26 h 26"/>
                <a:gd name="T8" fmla="*/ 14 w 51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26">
                  <a:moveTo>
                    <a:pt x="14" y="0"/>
                  </a:moveTo>
                  <a:lnTo>
                    <a:pt x="51" y="0"/>
                  </a:lnTo>
                  <a:lnTo>
                    <a:pt x="38" y="26"/>
                  </a:lnTo>
                  <a:lnTo>
                    <a:pt x="0" y="2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83"/>
            <p:cNvSpPr>
              <a:spLocks/>
            </p:cNvSpPr>
            <p:nvPr/>
          </p:nvSpPr>
          <p:spPr bwMode="auto">
            <a:xfrm>
              <a:off x="2605559" y="3924156"/>
              <a:ext cx="63324" cy="29227"/>
            </a:xfrm>
            <a:custGeom>
              <a:avLst/>
              <a:gdLst>
                <a:gd name="T0" fmla="*/ 16 w 52"/>
                <a:gd name="T1" fmla="*/ 0 h 26"/>
                <a:gd name="T2" fmla="*/ 52 w 52"/>
                <a:gd name="T3" fmla="*/ 0 h 26"/>
                <a:gd name="T4" fmla="*/ 38 w 52"/>
                <a:gd name="T5" fmla="*/ 26 h 26"/>
                <a:gd name="T6" fmla="*/ 0 w 52"/>
                <a:gd name="T7" fmla="*/ 26 h 26"/>
                <a:gd name="T8" fmla="*/ 16 w 52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6">
                  <a:moveTo>
                    <a:pt x="16" y="0"/>
                  </a:moveTo>
                  <a:lnTo>
                    <a:pt x="52" y="0"/>
                  </a:lnTo>
                  <a:lnTo>
                    <a:pt x="38" y="26"/>
                  </a:lnTo>
                  <a:lnTo>
                    <a:pt x="0" y="2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84"/>
            <p:cNvSpPr>
              <a:spLocks/>
            </p:cNvSpPr>
            <p:nvPr/>
          </p:nvSpPr>
          <p:spPr bwMode="auto">
            <a:xfrm>
              <a:off x="2810145" y="3838911"/>
              <a:ext cx="60890" cy="41405"/>
            </a:xfrm>
            <a:custGeom>
              <a:avLst/>
              <a:gdLst>
                <a:gd name="T0" fmla="*/ 19 w 50"/>
                <a:gd name="T1" fmla="*/ 0 h 35"/>
                <a:gd name="T2" fmla="*/ 50 w 50"/>
                <a:gd name="T3" fmla="*/ 0 h 35"/>
                <a:gd name="T4" fmla="*/ 36 w 50"/>
                <a:gd name="T5" fmla="*/ 35 h 35"/>
                <a:gd name="T6" fmla="*/ 0 w 50"/>
                <a:gd name="T7" fmla="*/ 35 h 35"/>
                <a:gd name="T8" fmla="*/ 19 w 50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5">
                  <a:moveTo>
                    <a:pt x="19" y="0"/>
                  </a:moveTo>
                  <a:lnTo>
                    <a:pt x="50" y="0"/>
                  </a:lnTo>
                  <a:lnTo>
                    <a:pt x="36" y="35"/>
                  </a:lnTo>
                  <a:lnTo>
                    <a:pt x="0" y="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85"/>
            <p:cNvSpPr>
              <a:spLocks/>
            </p:cNvSpPr>
            <p:nvPr/>
          </p:nvSpPr>
          <p:spPr bwMode="auto">
            <a:xfrm>
              <a:off x="2712723" y="3924156"/>
              <a:ext cx="68196" cy="29227"/>
            </a:xfrm>
            <a:custGeom>
              <a:avLst/>
              <a:gdLst>
                <a:gd name="T0" fmla="*/ 14 w 57"/>
                <a:gd name="T1" fmla="*/ 0 h 26"/>
                <a:gd name="T2" fmla="*/ 57 w 57"/>
                <a:gd name="T3" fmla="*/ 0 h 26"/>
                <a:gd name="T4" fmla="*/ 43 w 57"/>
                <a:gd name="T5" fmla="*/ 26 h 26"/>
                <a:gd name="T6" fmla="*/ 0 w 57"/>
                <a:gd name="T7" fmla="*/ 26 h 26"/>
                <a:gd name="T8" fmla="*/ 14 w 5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26">
                  <a:moveTo>
                    <a:pt x="14" y="0"/>
                  </a:moveTo>
                  <a:lnTo>
                    <a:pt x="57" y="0"/>
                  </a:lnTo>
                  <a:lnTo>
                    <a:pt x="43" y="26"/>
                  </a:lnTo>
                  <a:lnTo>
                    <a:pt x="0" y="2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86"/>
            <p:cNvSpPr>
              <a:spLocks/>
            </p:cNvSpPr>
            <p:nvPr/>
          </p:nvSpPr>
          <p:spPr bwMode="auto">
            <a:xfrm>
              <a:off x="2793096" y="3887622"/>
              <a:ext cx="60890" cy="29227"/>
            </a:xfrm>
            <a:custGeom>
              <a:avLst/>
              <a:gdLst>
                <a:gd name="T0" fmla="*/ 14 w 50"/>
                <a:gd name="T1" fmla="*/ 0 h 24"/>
                <a:gd name="T2" fmla="*/ 50 w 50"/>
                <a:gd name="T3" fmla="*/ 0 h 24"/>
                <a:gd name="T4" fmla="*/ 41 w 50"/>
                <a:gd name="T5" fmla="*/ 24 h 24"/>
                <a:gd name="T6" fmla="*/ 0 w 50"/>
                <a:gd name="T7" fmla="*/ 24 h 24"/>
                <a:gd name="T8" fmla="*/ 14 w 50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4">
                  <a:moveTo>
                    <a:pt x="14" y="0"/>
                  </a:moveTo>
                  <a:lnTo>
                    <a:pt x="50" y="0"/>
                  </a:lnTo>
                  <a:lnTo>
                    <a:pt x="41" y="24"/>
                  </a:lnTo>
                  <a:lnTo>
                    <a:pt x="0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87"/>
            <p:cNvSpPr>
              <a:spLocks/>
            </p:cNvSpPr>
            <p:nvPr/>
          </p:nvSpPr>
          <p:spPr bwMode="auto">
            <a:xfrm>
              <a:off x="2700544" y="3838911"/>
              <a:ext cx="68196" cy="41405"/>
            </a:xfrm>
            <a:custGeom>
              <a:avLst/>
              <a:gdLst>
                <a:gd name="T0" fmla="*/ 20 w 56"/>
                <a:gd name="T1" fmla="*/ 0 h 35"/>
                <a:gd name="T2" fmla="*/ 56 w 56"/>
                <a:gd name="T3" fmla="*/ 0 h 35"/>
                <a:gd name="T4" fmla="*/ 37 w 56"/>
                <a:gd name="T5" fmla="*/ 35 h 35"/>
                <a:gd name="T6" fmla="*/ 0 w 56"/>
                <a:gd name="T7" fmla="*/ 35 h 35"/>
                <a:gd name="T8" fmla="*/ 20 w 56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35">
                  <a:moveTo>
                    <a:pt x="20" y="0"/>
                  </a:moveTo>
                  <a:lnTo>
                    <a:pt x="56" y="0"/>
                  </a:lnTo>
                  <a:lnTo>
                    <a:pt x="37" y="35"/>
                  </a:lnTo>
                  <a:lnTo>
                    <a:pt x="0" y="3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88"/>
            <p:cNvSpPr>
              <a:spLocks noEditPoints="1"/>
            </p:cNvSpPr>
            <p:nvPr/>
          </p:nvSpPr>
          <p:spPr bwMode="auto">
            <a:xfrm>
              <a:off x="3036651" y="3595355"/>
              <a:ext cx="499290" cy="496853"/>
            </a:xfrm>
            <a:custGeom>
              <a:avLst/>
              <a:gdLst>
                <a:gd name="T0" fmla="*/ 122 w 409"/>
                <a:gd name="T1" fmla="*/ 194 h 409"/>
                <a:gd name="T2" fmla="*/ 136 w 409"/>
                <a:gd name="T3" fmla="*/ 124 h 409"/>
                <a:gd name="T4" fmla="*/ 140 w 409"/>
                <a:gd name="T5" fmla="*/ 131 h 409"/>
                <a:gd name="T6" fmla="*/ 128 w 409"/>
                <a:gd name="T7" fmla="*/ 155 h 409"/>
                <a:gd name="T8" fmla="*/ 119 w 409"/>
                <a:gd name="T9" fmla="*/ 189 h 409"/>
                <a:gd name="T10" fmla="*/ 124 w 409"/>
                <a:gd name="T11" fmla="*/ 194 h 409"/>
                <a:gd name="T12" fmla="*/ 119 w 409"/>
                <a:gd name="T13" fmla="*/ 210 h 409"/>
                <a:gd name="T14" fmla="*/ 134 w 409"/>
                <a:gd name="T15" fmla="*/ 212 h 409"/>
                <a:gd name="T16" fmla="*/ 112 w 409"/>
                <a:gd name="T17" fmla="*/ 258 h 409"/>
                <a:gd name="T18" fmla="*/ 110 w 409"/>
                <a:gd name="T19" fmla="*/ 270 h 409"/>
                <a:gd name="T20" fmla="*/ 114 w 409"/>
                <a:gd name="T21" fmla="*/ 277 h 409"/>
                <a:gd name="T22" fmla="*/ 73 w 409"/>
                <a:gd name="T23" fmla="*/ 304 h 409"/>
                <a:gd name="T24" fmla="*/ 73 w 409"/>
                <a:gd name="T25" fmla="*/ 318 h 409"/>
                <a:gd name="T26" fmla="*/ 341 w 409"/>
                <a:gd name="T27" fmla="*/ 316 h 409"/>
                <a:gd name="T28" fmla="*/ 334 w 409"/>
                <a:gd name="T29" fmla="*/ 304 h 409"/>
                <a:gd name="T30" fmla="*/ 313 w 409"/>
                <a:gd name="T31" fmla="*/ 287 h 409"/>
                <a:gd name="T32" fmla="*/ 310 w 409"/>
                <a:gd name="T33" fmla="*/ 275 h 409"/>
                <a:gd name="T34" fmla="*/ 313 w 409"/>
                <a:gd name="T35" fmla="*/ 272 h 409"/>
                <a:gd name="T36" fmla="*/ 305 w 409"/>
                <a:gd name="T37" fmla="*/ 244 h 409"/>
                <a:gd name="T38" fmla="*/ 301 w 409"/>
                <a:gd name="T39" fmla="*/ 232 h 409"/>
                <a:gd name="T40" fmla="*/ 306 w 409"/>
                <a:gd name="T41" fmla="*/ 231 h 409"/>
                <a:gd name="T42" fmla="*/ 301 w 409"/>
                <a:gd name="T43" fmla="*/ 206 h 409"/>
                <a:gd name="T44" fmla="*/ 293 w 409"/>
                <a:gd name="T45" fmla="*/ 189 h 409"/>
                <a:gd name="T46" fmla="*/ 270 w 409"/>
                <a:gd name="T47" fmla="*/ 138 h 409"/>
                <a:gd name="T48" fmla="*/ 267 w 409"/>
                <a:gd name="T49" fmla="*/ 138 h 409"/>
                <a:gd name="T50" fmla="*/ 243 w 409"/>
                <a:gd name="T51" fmla="*/ 189 h 409"/>
                <a:gd name="T52" fmla="*/ 236 w 409"/>
                <a:gd name="T53" fmla="*/ 205 h 409"/>
                <a:gd name="T54" fmla="*/ 232 w 409"/>
                <a:gd name="T55" fmla="*/ 215 h 409"/>
                <a:gd name="T56" fmla="*/ 229 w 409"/>
                <a:gd name="T57" fmla="*/ 217 h 409"/>
                <a:gd name="T58" fmla="*/ 231 w 409"/>
                <a:gd name="T59" fmla="*/ 227 h 409"/>
                <a:gd name="T60" fmla="*/ 241 w 409"/>
                <a:gd name="T61" fmla="*/ 244 h 409"/>
                <a:gd name="T62" fmla="*/ 244 w 409"/>
                <a:gd name="T63" fmla="*/ 260 h 409"/>
                <a:gd name="T64" fmla="*/ 246 w 409"/>
                <a:gd name="T65" fmla="*/ 270 h 409"/>
                <a:gd name="T66" fmla="*/ 238 w 409"/>
                <a:gd name="T67" fmla="*/ 280 h 409"/>
                <a:gd name="T68" fmla="*/ 224 w 409"/>
                <a:gd name="T69" fmla="*/ 286 h 409"/>
                <a:gd name="T70" fmla="*/ 256 w 409"/>
                <a:gd name="T71" fmla="*/ 304 h 409"/>
                <a:gd name="T72" fmla="*/ 238 w 409"/>
                <a:gd name="T73" fmla="*/ 277 h 409"/>
                <a:gd name="T74" fmla="*/ 234 w 409"/>
                <a:gd name="T75" fmla="*/ 258 h 409"/>
                <a:gd name="T76" fmla="*/ 243 w 409"/>
                <a:gd name="T77" fmla="*/ 255 h 409"/>
                <a:gd name="T78" fmla="*/ 229 w 409"/>
                <a:gd name="T79" fmla="*/ 212 h 409"/>
                <a:gd name="T80" fmla="*/ 232 w 409"/>
                <a:gd name="T81" fmla="*/ 206 h 409"/>
                <a:gd name="T82" fmla="*/ 232 w 409"/>
                <a:gd name="T83" fmla="*/ 194 h 409"/>
                <a:gd name="T84" fmla="*/ 220 w 409"/>
                <a:gd name="T85" fmla="*/ 157 h 409"/>
                <a:gd name="T86" fmla="*/ 208 w 409"/>
                <a:gd name="T87" fmla="*/ 131 h 409"/>
                <a:gd name="T88" fmla="*/ 215 w 409"/>
                <a:gd name="T89" fmla="*/ 124 h 409"/>
                <a:gd name="T90" fmla="*/ 205 w 409"/>
                <a:gd name="T91" fmla="*/ 0 h 409"/>
                <a:gd name="T92" fmla="*/ 349 w 409"/>
                <a:gd name="T93" fmla="*/ 59 h 409"/>
                <a:gd name="T94" fmla="*/ 409 w 409"/>
                <a:gd name="T95" fmla="*/ 205 h 409"/>
                <a:gd name="T96" fmla="*/ 349 w 409"/>
                <a:gd name="T97" fmla="*/ 349 h 409"/>
                <a:gd name="T98" fmla="*/ 205 w 409"/>
                <a:gd name="T99" fmla="*/ 409 h 409"/>
                <a:gd name="T100" fmla="*/ 60 w 409"/>
                <a:gd name="T101" fmla="*/ 349 h 409"/>
                <a:gd name="T102" fmla="*/ 0 w 409"/>
                <a:gd name="T103" fmla="*/ 205 h 409"/>
                <a:gd name="T104" fmla="*/ 60 w 409"/>
                <a:gd name="T105" fmla="*/ 59 h 409"/>
                <a:gd name="T106" fmla="*/ 205 w 409"/>
                <a:gd name="T10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9" h="409">
                  <a:moveTo>
                    <a:pt x="122" y="194"/>
                  </a:moveTo>
                  <a:lnTo>
                    <a:pt x="122" y="194"/>
                  </a:lnTo>
                  <a:lnTo>
                    <a:pt x="122" y="194"/>
                  </a:lnTo>
                  <a:lnTo>
                    <a:pt x="122" y="194"/>
                  </a:lnTo>
                  <a:close/>
                  <a:moveTo>
                    <a:pt x="176" y="54"/>
                  </a:moveTo>
                  <a:lnTo>
                    <a:pt x="174" y="54"/>
                  </a:lnTo>
                  <a:lnTo>
                    <a:pt x="172" y="55"/>
                  </a:lnTo>
                  <a:lnTo>
                    <a:pt x="136" y="124"/>
                  </a:lnTo>
                  <a:lnTo>
                    <a:pt x="134" y="126"/>
                  </a:lnTo>
                  <a:lnTo>
                    <a:pt x="136" y="129"/>
                  </a:lnTo>
                  <a:lnTo>
                    <a:pt x="138" y="129"/>
                  </a:lnTo>
                  <a:lnTo>
                    <a:pt x="140" y="131"/>
                  </a:lnTo>
                  <a:lnTo>
                    <a:pt x="143" y="131"/>
                  </a:lnTo>
                  <a:lnTo>
                    <a:pt x="128" y="151"/>
                  </a:lnTo>
                  <a:lnTo>
                    <a:pt x="128" y="153"/>
                  </a:lnTo>
                  <a:lnTo>
                    <a:pt x="128" y="155"/>
                  </a:lnTo>
                  <a:lnTo>
                    <a:pt x="129" y="157"/>
                  </a:lnTo>
                  <a:lnTo>
                    <a:pt x="131" y="157"/>
                  </a:lnTo>
                  <a:lnTo>
                    <a:pt x="140" y="157"/>
                  </a:lnTo>
                  <a:lnTo>
                    <a:pt x="119" y="189"/>
                  </a:lnTo>
                  <a:lnTo>
                    <a:pt x="119" y="191"/>
                  </a:lnTo>
                  <a:lnTo>
                    <a:pt x="119" y="193"/>
                  </a:lnTo>
                  <a:lnTo>
                    <a:pt x="121" y="194"/>
                  </a:lnTo>
                  <a:lnTo>
                    <a:pt x="124" y="194"/>
                  </a:lnTo>
                  <a:lnTo>
                    <a:pt x="126" y="194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10"/>
                  </a:lnTo>
                  <a:lnTo>
                    <a:pt x="121" y="212"/>
                  </a:lnTo>
                  <a:lnTo>
                    <a:pt x="122" y="212"/>
                  </a:lnTo>
                  <a:lnTo>
                    <a:pt x="124" y="212"/>
                  </a:lnTo>
                  <a:lnTo>
                    <a:pt x="134" y="212"/>
                  </a:lnTo>
                  <a:lnTo>
                    <a:pt x="110" y="253"/>
                  </a:lnTo>
                  <a:lnTo>
                    <a:pt x="110" y="255"/>
                  </a:lnTo>
                  <a:lnTo>
                    <a:pt x="110" y="256"/>
                  </a:lnTo>
                  <a:lnTo>
                    <a:pt x="112" y="258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7" y="258"/>
                  </a:lnTo>
                  <a:lnTo>
                    <a:pt x="110" y="270"/>
                  </a:lnTo>
                  <a:lnTo>
                    <a:pt x="110" y="272"/>
                  </a:lnTo>
                  <a:lnTo>
                    <a:pt x="110" y="274"/>
                  </a:lnTo>
                  <a:lnTo>
                    <a:pt x="112" y="275"/>
                  </a:lnTo>
                  <a:lnTo>
                    <a:pt x="114" y="277"/>
                  </a:lnTo>
                  <a:lnTo>
                    <a:pt x="162" y="277"/>
                  </a:lnTo>
                  <a:lnTo>
                    <a:pt x="157" y="304"/>
                  </a:lnTo>
                  <a:lnTo>
                    <a:pt x="78" y="304"/>
                  </a:lnTo>
                  <a:lnTo>
                    <a:pt x="73" y="304"/>
                  </a:lnTo>
                  <a:lnTo>
                    <a:pt x="69" y="308"/>
                  </a:lnTo>
                  <a:lnTo>
                    <a:pt x="69" y="311"/>
                  </a:lnTo>
                  <a:lnTo>
                    <a:pt x="69" y="316"/>
                  </a:lnTo>
                  <a:lnTo>
                    <a:pt x="73" y="318"/>
                  </a:lnTo>
                  <a:lnTo>
                    <a:pt x="78" y="320"/>
                  </a:lnTo>
                  <a:lnTo>
                    <a:pt x="334" y="320"/>
                  </a:lnTo>
                  <a:lnTo>
                    <a:pt x="337" y="318"/>
                  </a:lnTo>
                  <a:lnTo>
                    <a:pt x="341" y="316"/>
                  </a:lnTo>
                  <a:lnTo>
                    <a:pt x="342" y="311"/>
                  </a:lnTo>
                  <a:lnTo>
                    <a:pt x="341" y="308"/>
                  </a:lnTo>
                  <a:lnTo>
                    <a:pt x="337" y="304"/>
                  </a:lnTo>
                  <a:lnTo>
                    <a:pt x="334" y="304"/>
                  </a:lnTo>
                  <a:lnTo>
                    <a:pt x="280" y="304"/>
                  </a:lnTo>
                  <a:lnTo>
                    <a:pt x="279" y="287"/>
                  </a:lnTo>
                  <a:lnTo>
                    <a:pt x="311" y="287"/>
                  </a:lnTo>
                  <a:lnTo>
                    <a:pt x="313" y="287"/>
                  </a:lnTo>
                  <a:lnTo>
                    <a:pt x="313" y="286"/>
                  </a:lnTo>
                  <a:lnTo>
                    <a:pt x="313" y="284"/>
                  </a:lnTo>
                  <a:lnTo>
                    <a:pt x="308" y="275"/>
                  </a:lnTo>
                  <a:lnTo>
                    <a:pt x="310" y="275"/>
                  </a:lnTo>
                  <a:lnTo>
                    <a:pt x="311" y="275"/>
                  </a:lnTo>
                  <a:lnTo>
                    <a:pt x="313" y="275"/>
                  </a:lnTo>
                  <a:lnTo>
                    <a:pt x="313" y="274"/>
                  </a:lnTo>
                  <a:lnTo>
                    <a:pt x="313" y="272"/>
                  </a:lnTo>
                  <a:lnTo>
                    <a:pt x="296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6" y="244"/>
                  </a:lnTo>
                  <a:lnTo>
                    <a:pt x="306" y="243"/>
                  </a:lnTo>
                  <a:lnTo>
                    <a:pt x="306" y="241"/>
                  </a:lnTo>
                  <a:lnTo>
                    <a:pt x="301" y="232"/>
                  </a:lnTo>
                  <a:lnTo>
                    <a:pt x="303" y="232"/>
                  </a:lnTo>
                  <a:lnTo>
                    <a:pt x="305" y="232"/>
                  </a:lnTo>
                  <a:lnTo>
                    <a:pt x="306" y="232"/>
                  </a:lnTo>
                  <a:lnTo>
                    <a:pt x="306" y="231"/>
                  </a:lnTo>
                  <a:lnTo>
                    <a:pt x="306" y="229"/>
                  </a:lnTo>
                  <a:lnTo>
                    <a:pt x="294" y="206"/>
                  </a:lnTo>
                  <a:lnTo>
                    <a:pt x="299" y="206"/>
                  </a:lnTo>
                  <a:lnTo>
                    <a:pt x="301" y="206"/>
                  </a:lnTo>
                  <a:lnTo>
                    <a:pt x="301" y="205"/>
                  </a:lnTo>
                  <a:lnTo>
                    <a:pt x="301" y="203"/>
                  </a:lnTo>
                  <a:lnTo>
                    <a:pt x="291" y="189"/>
                  </a:lnTo>
                  <a:lnTo>
                    <a:pt x="293" y="189"/>
                  </a:lnTo>
                  <a:lnTo>
                    <a:pt x="296" y="188"/>
                  </a:lnTo>
                  <a:lnTo>
                    <a:pt x="296" y="186"/>
                  </a:lnTo>
                  <a:lnTo>
                    <a:pt x="296" y="184"/>
                  </a:lnTo>
                  <a:lnTo>
                    <a:pt x="270" y="138"/>
                  </a:lnTo>
                  <a:lnTo>
                    <a:pt x="270" y="138"/>
                  </a:lnTo>
                  <a:lnTo>
                    <a:pt x="268" y="138"/>
                  </a:lnTo>
                  <a:lnTo>
                    <a:pt x="267" y="138"/>
                  </a:lnTo>
                  <a:lnTo>
                    <a:pt x="267" y="138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1" y="188"/>
                  </a:lnTo>
                  <a:lnTo>
                    <a:pt x="243" y="189"/>
                  </a:lnTo>
                  <a:lnTo>
                    <a:pt x="244" y="189"/>
                  </a:lnTo>
                  <a:lnTo>
                    <a:pt x="246" y="189"/>
                  </a:lnTo>
                  <a:lnTo>
                    <a:pt x="236" y="203"/>
                  </a:lnTo>
                  <a:lnTo>
                    <a:pt x="236" y="205"/>
                  </a:lnTo>
                  <a:lnTo>
                    <a:pt x="236" y="206"/>
                  </a:lnTo>
                  <a:lnTo>
                    <a:pt x="238" y="208"/>
                  </a:lnTo>
                  <a:lnTo>
                    <a:pt x="236" y="212"/>
                  </a:lnTo>
                  <a:lnTo>
                    <a:pt x="232" y="215"/>
                  </a:lnTo>
                  <a:lnTo>
                    <a:pt x="229" y="217"/>
                  </a:lnTo>
                  <a:lnTo>
                    <a:pt x="229" y="217"/>
                  </a:lnTo>
                  <a:lnTo>
                    <a:pt x="229" y="217"/>
                  </a:lnTo>
                  <a:lnTo>
                    <a:pt x="229" y="217"/>
                  </a:lnTo>
                  <a:lnTo>
                    <a:pt x="229" y="217"/>
                  </a:lnTo>
                  <a:lnTo>
                    <a:pt x="227" y="217"/>
                  </a:lnTo>
                  <a:lnTo>
                    <a:pt x="224" y="217"/>
                  </a:lnTo>
                  <a:lnTo>
                    <a:pt x="231" y="227"/>
                  </a:lnTo>
                  <a:lnTo>
                    <a:pt x="234" y="232"/>
                  </a:lnTo>
                  <a:lnTo>
                    <a:pt x="234" y="234"/>
                  </a:lnTo>
                  <a:lnTo>
                    <a:pt x="241" y="244"/>
                  </a:lnTo>
                  <a:lnTo>
                    <a:pt x="241" y="244"/>
                  </a:lnTo>
                  <a:lnTo>
                    <a:pt x="244" y="251"/>
                  </a:lnTo>
                  <a:lnTo>
                    <a:pt x="246" y="253"/>
                  </a:lnTo>
                  <a:lnTo>
                    <a:pt x="246" y="256"/>
                  </a:lnTo>
                  <a:lnTo>
                    <a:pt x="244" y="260"/>
                  </a:lnTo>
                  <a:lnTo>
                    <a:pt x="243" y="261"/>
                  </a:lnTo>
                  <a:lnTo>
                    <a:pt x="241" y="261"/>
                  </a:lnTo>
                  <a:lnTo>
                    <a:pt x="244" y="267"/>
                  </a:lnTo>
                  <a:lnTo>
                    <a:pt x="246" y="270"/>
                  </a:lnTo>
                  <a:lnTo>
                    <a:pt x="246" y="272"/>
                  </a:lnTo>
                  <a:lnTo>
                    <a:pt x="244" y="277"/>
                  </a:lnTo>
                  <a:lnTo>
                    <a:pt x="243" y="279"/>
                  </a:lnTo>
                  <a:lnTo>
                    <a:pt x="238" y="280"/>
                  </a:lnTo>
                  <a:lnTo>
                    <a:pt x="225" y="280"/>
                  </a:lnTo>
                  <a:lnTo>
                    <a:pt x="224" y="284"/>
                  </a:lnTo>
                  <a:lnTo>
                    <a:pt x="224" y="286"/>
                  </a:lnTo>
                  <a:lnTo>
                    <a:pt x="224" y="286"/>
                  </a:lnTo>
                  <a:lnTo>
                    <a:pt x="225" y="287"/>
                  </a:lnTo>
                  <a:lnTo>
                    <a:pt x="227" y="287"/>
                  </a:lnTo>
                  <a:lnTo>
                    <a:pt x="258" y="287"/>
                  </a:lnTo>
                  <a:lnTo>
                    <a:pt x="256" y="304"/>
                  </a:lnTo>
                  <a:lnTo>
                    <a:pt x="195" y="304"/>
                  </a:lnTo>
                  <a:lnTo>
                    <a:pt x="189" y="277"/>
                  </a:lnTo>
                  <a:lnTo>
                    <a:pt x="238" y="277"/>
                  </a:lnTo>
                  <a:lnTo>
                    <a:pt x="238" y="277"/>
                  </a:lnTo>
                  <a:lnTo>
                    <a:pt x="241" y="275"/>
                  </a:lnTo>
                  <a:lnTo>
                    <a:pt x="243" y="272"/>
                  </a:lnTo>
                  <a:lnTo>
                    <a:pt x="241" y="270"/>
                  </a:lnTo>
                  <a:lnTo>
                    <a:pt x="234" y="258"/>
                  </a:lnTo>
                  <a:lnTo>
                    <a:pt x="238" y="258"/>
                  </a:lnTo>
                  <a:lnTo>
                    <a:pt x="239" y="258"/>
                  </a:lnTo>
                  <a:lnTo>
                    <a:pt x="241" y="256"/>
                  </a:lnTo>
                  <a:lnTo>
                    <a:pt x="243" y="255"/>
                  </a:lnTo>
                  <a:lnTo>
                    <a:pt x="241" y="253"/>
                  </a:lnTo>
                  <a:lnTo>
                    <a:pt x="217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2" y="212"/>
                  </a:lnTo>
                  <a:lnTo>
                    <a:pt x="232" y="208"/>
                  </a:lnTo>
                  <a:lnTo>
                    <a:pt x="232" y="206"/>
                  </a:lnTo>
                  <a:lnTo>
                    <a:pt x="225" y="194"/>
                  </a:lnTo>
                  <a:lnTo>
                    <a:pt x="227" y="194"/>
                  </a:lnTo>
                  <a:lnTo>
                    <a:pt x="229" y="194"/>
                  </a:lnTo>
                  <a:lnTo>
                    <a:pt x="232" y="194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13" y="157"/>
                  </a:lnTo>
                  <a:lnTo>
                    <a:pt x="220" y="157"/>
                  </a:lnTo>
                  <a:lnTo>
                    <a:pt x="224" y="157"/>
                  </a:lnTo>
                  <a:lnTo>
                    <a:pt x="224" y="153"/>
                  </a:lnTo>
                  <a:lnTo>
                    <a:pt x="224" y="150"/>
                  </a:lnTo>
                  <a:lnTo>
                    <a:pt x="208" y="131"/>
                  </a:lnTo>
                  <a:lnTo>
                    <a:pt x="212" y="131"/>
                  </a:lnTo>
                  <a:lnTo>
                    <a:pt x="215" y="129"/>
                  </a:lnTo>
                  <a:lnTo>
                    <a:pt x="217" y="126"/>
                  </a:lnTo>
                  <a:lnTo>
                    <a:pt x="215" y="124"/>
                  </a:lnTo>
                  <a:lnTo>
                    <a:pt x="179" y="55"/>
                  </a:lnTo>
                  <a:lnTo>
                    <a:pt x="177" y="54"/>
                  </a:lnTo>
                  <a:lnTo>
                    <a:pt x="176" y="54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4" y="16"/>
                  </a:lnTo>
                  <a:lnTo>
                    <a:pt x="320" y="35"/>
                  </a:lnTo>
                  <a:lnTo>
                    <a:pt x="349" y="59"/>
                  </a:lnTo>
                  <a:lnTo>
                    <a:pt x="375" y="90"/>
                  </a:lnTo>
                  <a:lnTo>
                    <a:pt x="394" y="124"/>
                  </a:lnTo>
                  <a:lnTo>
                    <a:pt x="406" y="164"/>
                  </a:lnTo>
                  <a:lnTo>
                    <a:pt x="409" y="205"/>
                  </a:lnTo>
                  <a:lnTo>
                    <a:pt x="406" y="246"/>
                  </a:lnTo>
                  <a:lnTo>
                    <a:pt x="394" y="284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20" y="373"/>
                  </a:lnTo>
                  <a:lnTo>
                    <a:pt x="284" y="392"/>
                  </a:lnTo>
                  <a:lnTo>
                    <a:pt x="246" y="404"/>
                  </a:lnTo>
                  <a:lnTo>
                    <a:pt x="205" y="409"/>
                  </a:lnTo>
                  <a:lnTo>
                    <a:pt x="164" y="404"/>
                  </a:lnTo>
                  <a:lnTo>
                    <a:pt x="126" y="392"/>
                  </a:lnTo>
                  <a:lnTo>
                    <a:pt x="91" y="373"/>
                  </a:lnTo>
                  <a:lnTo>
                    <a:pt x="60" y="349"/>
                  </a:lnTo>
                  <a:lnTo>
                    <a:pt x="36" y="318"/>
                  </a:lnTo>
                  <a:lnTo>
                    <a:pt x="18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4"/>
                  </a:lnTo>
                  <a:lnTo>
                    <a:pt x="18" y="124"/>
                  </a:lnTo>
                  <a:lnTo>
                    <a:pt x="36" y="90"/>
                  </a:lnTo>
                  <a:lnTo>
                    <a:pt x="60" y="59"/>
                  </a:lnTo>
                  <a:lnTo>
                    <a:pt x="91" y="35"/>
                  </a:lnTo>
                  <a:lnTo>
                    <a:pt x="126" y="16"/>
                  </a:lnTo>
                  <a:lnTo>
                    <a:pt x="164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89"/>
            <p:cNvSpPr>
              <a:spLocks/>
            </p:cNvSpPr>
            <p:nvPr/>
          </p:nvSpPr>
          <p:spPr bwMode="auto">
            <a:xfrm>
              <a:off x="3816029" y="3885187"/>
              <a:ext cx="29227" cy="31663"/>
            </a:xfrm>
            <a:custGeom>
              <a:avLst/>
              <a:gdLst>
                <a:gd name="T0" fmla="*/ 7 w 24"/>
                <a:gd name="T1" fmla="*/ 0 h 26"/>
                <a:gd name="T2" fmla="*/ 17 w 24"/>
                <a:gd name="T3" fmla="*/ 0 h 26"/>
                <a:gd name="T4" fmla="*/ 20 w 24"/>
                <a:gd name="T5" fmla="*/ 2 h 26"/>
                <a:gd name="T6" fmla="*/ 24 w 24"/>
                <a:gd name="T7" fmla="*/ 4 h 26"/>
                <a:gd name="T8" fmla="*/ 24 w 24"/>
                <a:gd name="T9" fmla="*/ 7 h 26"/>
                <a:gd name="T10" fmla="*/ 24 w 24"/>
                <a:gd name="T11" fmla="*/ 19 h 26"/>
                <a:gd name="T12" fmla="*/ 24 w 24"/>
                <a:gd name="T13" fmla="*/ 22 h 26"/>
                <a:gd name="T14" fmla="*/ 20 w 24"/>
                <a:gd name="T15" fmla="*/ 24 h 26"/>
                <a:gd name="T16" fmla="*/ 17 w 24"/>
                <a:gd name="T17" fmla="*/ 26 h 26"/>
                <a:gd name="T18" fmla="*/ 7 w 24"/>
                <a:gd name="T19" fmla="*/ 26 h 26"/>
                <a:gd name="T20" fmla="*/ 3 w 24"/>
                <a:gd name="T21" fmla="*/ 24 h 26"/>
                <a:gd name="T22" fmla="*/ 0 w 24"/>
                <a:gd name="T23" fmla="*/ 22 h 26"/>
                <a:gd name="T24" fmla="*/ 0 w 24"/>
                <a:gd name="T25" fmla="*/ 19 h 26"/>
                <a:gd name="T26" fmla="*/ 0 w 24"/>
                <a:gd name="T27" fmla="*/ 7 h 26"/>
                <a:gd name="T28" fmla="*/ 0 w 24"/>
                <a:gd name="T29" fmla="*/ 4 h 26"/>
                <a:gd name="T30" fmla="*/ 3 w 24"/>
                <a:gd name="T31" fmla="*/ 2 h 26"/>
                <a:gd name="T32" fmla="*/ 7 w 24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6">
                  <a:moveTo>
                    <a:pt x="7" y="0"/>
                  </a:moveTo>
                  <a:lnTo>
                    <a:pt x="17" y="0"/>
                  </a:lnTo>
                  <a:lnTo>
                    <a:pt x="20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0" y="24"/>
                  </a:lnTo>
                  <a:lnTo>
                    <a:pt x="17" y="26"/>
                  </a:lnTo>
                  <a:lnTo>
                    <a:pt x="7" y="26"/>
                  </a:lnTo>
                  <a:lnTo>
                    <a:pt x="3" y="24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90"/>
            <p:cNvSpPr>
              <a:spLocks/>
            </p:cNvSpPr>
            <p:nvPr/>
          </p:nvSpPr>
          <p:spPr bwMode="auto">
            <a:xfrm>
              <a:off x="3816029" y="3838911"/>
              <a:ext cx="31663" cy="29227"/>
            </a:xfrm>
            <a:custGeom>
              <a:avLst/>
              <a:gdLst>
                <a:gd name="T0" fmla="*/ 7 w 25"/>
                <a:gd name="T1" fmla="*/ 0 h 24"/>
                <a:gd name="T2" fmla="*/ 19 w 25"/>
                <a:gd name="T3" fmla="*/ 0 h 24"/>
                <a:gd name="T4" fmla="*/ 22 w 25"/>
                <a:gd name="T5" fmla="*/ 0 h 24"/>
                <a:gd name="T6" fmla="*/ 24 w 25"/>
                <a:gd name="T7" fmla="*/ 4 h 24"/>
                <a:gd name="T8" fmla="*/ 25 w 25"/>
                <a:gd name="T9" fmla="*/ 7 h 24"/>
                <a:gd name="T10" fmla="*/ 25 w 25"/>
                <a:gd name="T11" fmla="*/ 18 h 24"/>
                <a:gd name="T12" fmla="*/ 24 w 25"/>
                <a:gd name="T13" fmla="*/ 21 h 24"/>
                <a:gd name="T14" fmla="*/ 22 w 25"/>
                <a:gd name="T15" fmla="*/ 24 h 24"/>
                <a:gd name="T16" fmla="*/ 19 w 25"/>
                <a:gd name="T17" fmla="*/ 24 h 24"/>
                <a:gd name="T18" fmla="*/ 7 w 25"/>
                <a:gd name="T19" fmla="*/ 24 h 24"/>
                <a:gd name="T20" fmla="*/ 3 w 25"/>
                <a:gd name="T21" fmla="*/ 24 h 24"/>
                <a:gd name="T22" fmla="*/ 1 w 25"/>
                <a:gd name="T23" fmla="*/ 21 h 24"/>
                <a:gd name="T24" fmla="*/ 0 w 25"/>
                <a:gd name="T25" fmla="*/ 18 h 24"/>
                <a:gd name="T26" fmla="*/ 0 w 25"/>
                <a:gd name="T27" fmla="*/ 7 h 24"/>
                <a:gd name="T28" fmla="*/ 1 w 25"/>
                <a:gd name="T29" fmla="*/ 4 h 24"/>
                <a:gd name="T30" fmla="*/ 3 w 25"/>
                <a:gd name="T31" fmla="*/ 0 h 24"/>
                <a:gd name="T32" fmla="*/ 7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7" y="0"/>
                  </a:moveTo>
                  <a:lnTo>
                    <a:pt x="19" y="0"/>
                  </a:lnTo>
                  <a:lnTo>
                    <a:pt x="22" y="0"/>
                  </a:lnTo>
                  <a:lnTo>
                    <a:pt x="24" y="4"/>
                  </a:lnTo>
                  <a:lnTo>
                    <a:pt x="25" y="7"/>
                  </a:lnTo>
                  <a:lnTo>
                    <a:pt x="25" y="18"/>
                  </a:lnTo>
                  <a:lnTo>
                    <a:pt x="24" y="21"/>
                  </a:lnTo>
                  <a:lnTo>
                    <a:pt x="22" y="24"/>
                  </a:lnTo>
                  <a:lnTo>
                    <a:pt x="19" y="24"/>
                  </a:lnTo>
                  <a:lnTo>
                    <a:pt x="7" y="24"/>
                  </a:lnTo>
                  <a:lnTo>
                    <a:pt x="3" y="24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91"/>
            <p:cNvSpPr>
              <a:spLocks/>
            </p:cNvSpPr>
            <p:nvPr/>
          </p:nvSpPr>
          <p:spPr bwMode="auto">
            <a:xfrm>
              <a:off x="3762447" y="3838911"/>
              <a:ext cx="29227" cy="29227"/>
            </a:xfrm>
            <a:custGeom>
              <a:avLst/>
              <a:gdLst>
                <a:gd name="T0" fmla="*/ 7 w 24"/>
                <a:gd name="T1" fmla="*/ 0 h 24"/>
                <a:gd name="T2" fmla="*/ 17 w 24"/>
                <a:gd name="T3" fmla="*/ 0 h 24"/>
                <a:gd name="T4" fmla="*/ 20 w 24"/>
                <a:gd name="T5" fmla="*/ 0 h 24"/>
                <a:gd name="T6" fmla="*/ 24 w 24"/>
                <a:gd name="T7" fmla="*/ 4 h 24"/>
                <a:gd name="T8" fmla="*/ 24 w 24"/>
                <a:gd name="T9" fmla="*/ 7 h 24"/>
                <a:gd name="T10" fmla="*/ 24 w 24"/>
                <a:gd name="T11" fmla="*/ 18 h 24"/>
                <a:gd name="T12" fmla="*/ 24 w 24"/>
                <a:gd name="T13" fmla="*/ 21 h 24"/>
                <a:gd name="T14" fmla="*/ 20 w 24"/>
                <a:gd name="T15" fmla="*/ 24 h 24"/>
                <a:gd name="T16" fmla="*/ 17 w 24"/>
                <a:gd name="T17" fmla="*/ 24 h 24"/>
                <a:gd name="T18" fmla="*/ 7 w 24"/>
                <a:gd name="T19" fmla="*/ 24 h 24"/>
                <a:gd name="T20" fmla="*/ 3 w 24"/>
                <a:gd name="T21" fmla="*/ 24 h 24"/>
                <a:gd name="T22" fmla="*/ 0 w 24"/>
                <a:gd name="T23" fmla="*/ 21 h 24"/>
                <a:gd name="T24" fmla="*/ 0 w 24"/>
                <a:gd name="T25" fmla="*/ 18 h 24"/>
                <a:gd name="T26" fmla="*/ 0 w 24"/>
                <a:gd name="T27" fmla="*/ 7 h 24"/>
                <a:gd name="T28" fmla="*/ 0 w 24"/>
                <a:gd name="T29" fmla="*/ 4 h 24"/>
                <a:gd name="T30" fmla="*/ 3 w 24"/>
                <a:gd name="T31" fmla="*/ 0 h 24"/>
                <a:gd name="T32" fmla="*/ 7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7" y="0"/>
                  </a:moveTo>
                  <a:lnTo>
                    <a:pt x="17" y="0"/>
                  </a:lnTo>
                  <a:lnTo>
                    <a:pt x="20" y="0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18"/>
                  </a:lnTo>
                  <a:lnTo>
                    <a:pt x="24" y="21"/>
                  </a:lnTo>
                  <a:lnTo>
                    <a:pt x="20" y="24"/>
                  </a:lnTo>
                  <a:lnTo>
                    <a:pt x="17" y="24"/>
                  </a:lnTo>
                  <a:lnTo>
                    <a:pt x="7" y="24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92"/>
            <p:cNvSpPr>
              <a:spLocks/>
            </p:cNvSpPr>
            <p:nvPr/>
          </p:nvSpPr>
          <p:spPr bwMode="auto">
            <a:xfrm>
              <a:off x="3867177" y="3885187"/>
              <a:ext cx="31663" cy="31663"/>
            </a:xfrm>
            <a:custGeom>
              <a:avLst/>
              <a:gdLst>
                <a:gd name="T0" fmla="*/ 7 w 25"/>
                <a:gd name="T1" fmla="*/ 0 h 26"/>
                <a:gd name="T2" fmla="*/ 19 w 25"/>
                <a:gd name="T3" fmla="*/ 0 h 26"/>
                <a:gd name="T4" fmla="*/ 22 w 25"/>
                <a:gd name="T5" fmla="*/ 2 h 26"/>
                <a:gd name="T6" fmla="*/ 24 w 25"/>
                <a:gd name="T7" fmla="*/ 4 h 26"/>
                <a:gd name="T8" fmla="*/ 25 w 25"/>
                <a:gd name="T9" fmla="*/ 7 h 26"/>
                <a:gd name="T10" fmla="*/ 25 w 25"/>
                <a:gd name="T11" fmla="*/ 19 h 26"/>
                <a:gd name="T12" fmla="*/ 24 w 25"/>
                <a:gd name="T13" fmla="*/ 22 h 26"/>
                <a:gd name="T14" fmla="*/ 22 w 25"/>
                <a:gd name="T15" fmla="*/ 24 h 26"/>
                <a:gd name="T16" fmla="*/ 19 w 25"/>
                <a:gd name="T17" fmla="*/ 26 h 26"/>
                <a:gd name="T18" fmla="*/ 7 w 25"/>
                <a:gd name="T19" fmla="*/ 26 h 26"/>
                <a:gd name="T20" fmla="*/ 3 w 25"/>
                <a:gd name="T21" fmla="*/ 24 h 26"/>
                <a:gd name="T22" fmla="*/ 1 w 25"/>
                <a:gd name="T23" fmla="*/ 22 h 26"/>
                <a:gd name="T24" fmla="*/ 0 w 25"/>
                <a:gd name="T25" fmla="*/ 19 h 26"/>
                <a:gd name="T26" fmla="*/ 0 w 25"/>
                <a:gd name="T27" fmla="*/ 7 h 26"/>
                <a:gd name="T28" fmla="*/ 1 w 25"/>
                <a:gd name="T29" fmla="*/ 4 h 26"/>
                <a:gd name="T30" fmla="*/ 3 w 25"/>
                <a:gd name="T31" fmla="*/ 2 h 26"/>
                <a:gd name="T32" fmla="*/ 7 w 25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6">
                  <a:moveTo>
                    <a:pt x="7" y="0"/>
                  </a:moveTo>
                  <a:lnTo>
                    <a:pt x="19" y="0"/>
                  </a:lnTo>
                  <a:lnTo>
                    <a:pt x="22" y="2"/>
                  </a:lnTo>
                  <a:lnTo>
                    <a:pt x="24" y="4"/>
                  </a:lnTo>
                  <a:lnTo>
                    <a:pt x="25" y="7"/>
                  </a:lnTo>
                  <a:lnTo>
                    <a:pt x="25" y="19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19" y="26"/>
                  </a:lnTo>
                  <a:lnTo>
                    <a:pt x="7" y="26"/>
                  </a:lnTo>
                  <a:lnTo>
                    <a:pt x="3" y="24"/>
                  </a:lnTo>
                  <a:lnTo>
                    <a:pt x="1" y="22"/>
                  </a:lnTo>
                  <a:lnTo>
                    <a:pt x="0" y="19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93"/>
            <p:cNvSpPr>
              <a:spLocks/>
            </p:cNvSpPr>
            <p:nvPr/>
          </p:nvSpPr>
          <p:spPr bwMode="auto">
            <a:xfrm>
              <a:off x="3923194" y="3885187"/>
              <a:ext cx="29227" cy="31663"/>
            </a:xfrm>
            <a:custGeom>
              <a:avLst/>
              <a:gdLst>
                <a:gd name="T0" fmla="*/ 7 w 24"/>
                <a:gd name="T1" fmla="*/ 0 h 26"/>
                <a:gd name="T2" fmla="*/ 18 w 24"/>
                <a:gd name="T3" fmla="*/ 0 h 26"/>
                <a:gd name="T4" fmla="*/ 21 w 24"/>
                <a:gd name="T5" fmla="*/ 2 h 26"/>
                <a:gd name="T6" fmla="*/ 24 w 24"/>
                <a:gd name="T7" fmla="*/ 4 h 26"/>
                <a:gd name="T8" fmla="*/ 24 w 24"/>
                <a:gd name="T9" fmla="*/ 7 h 26"/>
                <a:gd name="T10" fmla="*/ 24 w 24"/>
                <a:gd name="T11" fmla="*/ 19 h 26"/>
                <a:gd name="T12" fmla="*/ 24 w 24"/>
                <a:gd name="T13" fmla="*/ 22 h 26"/>
                <a:gd name="T14" fmla="*/ 21 w 24"/>
                <a:gd name="T15" fmla="*/ 24 h 26"/>
                <a:gd name="T16" fmla="*/ 18 w 24"/>
                <a:gd name="T17" fmla="*/ 26 h 26"/>
                <a:gd name="T18" fmla="*/ 7 w 24"/>
                <a:gd name="T19" fmla="*/ 26 h 26"/>
                <a:gd name="T20" fmla="*/ 4 w 24"/>
                <a:gd name="T21" fmla="*/ 24 h 26"/>
                <a:gd name="T22" fmla="*/ 0 w 24"/>
                <a:gd name="T23" fmla="*/ 22 h 26"/>
                <a:gd name="T24" fmla="*/ 0 w 24"/>
                <a:gd name="T25" fmla="*/ 19 h 26"/>
                <a:gd name="T26" fmla="*/ 0 w 24"/>
                <a:gd name="T27" fmla="*/ 7 h 26"/>
                <a:gd name="T28" fmla="*/ 0 w 24"/>
                <a:gd name="T29" fmla="*/ 4 h 26"/>
                <a:gd name="T30" fmla="*/ 4 w 24"/>
                <a:gd name="T31" fmla="*/ 2 h 26"/>
                <a:gd name="T32" fmla="*/ 7 w 24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6">
                  <a:moveTo>
                    <a:pt x="7" y="0"/>
                  </a:moveTo>
                  <a:lnTo>
                    <a:pt x="18" y="0"/>
                  </a:lnTo>
                  <a:lnTo>
                    <a:pt x="21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1" y="24"/>
                  </a:lnTo>
                  <a:lnTo>
                    <a:pt x="18" y="26"/>
                  </a:lnTo>
                  <a:lnTo>
                    <a:pt x="7" y="26"/>
                  </a:lnTo>
                  <a:lnTo>
                    <a:pt x="4" y="24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7"/>
                  </a:ln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94"/>
            <p:cNvSpPr>
              <a:spLocks/>
            </p:cNvSpPr>
            <p:nvPr/>
          </p:nvSpPr>
          <p:spPr bwMode="auto">
            <a:xfrm>
              <a:off x="3869612" y="3838911"/>
              <a:ext cx="29227" cy="29227"/>
            </a:xfrm>
            <a:custGeom>
              <a:avLst/>
              <a:gdLst>
                <a:gd name="T0" fmla="*/ 7 w 24"/>
                <a:gd name="T1" fmla="*/ 0 h 24"/>
                <a:gd name="T2" fmla="*/ 18 w 24"/>
                <a:gd name="T3" fmla="*/ 0 h 24"/>
                <a:gd name="T4" fmla="*/ 21 w 24"/>
                <a:gd name="T5" fmla="*/ 0 h 24"/>
                <a:gd name="T6" fmla="*/ 24 w 24"/>
                <a:gd name="T7" fmla="*/ 4 h 24"/>
                <a:gd name="T8" fmla="*/ 24 w 24"/>
                <a:gd name="T9" fmla="*/ 7 h 24"/>
                <a:gd name="T10" fmla="*/ 24 w 24"/>
                <a:gd name="T11" fmla="*/ 18 h 24"/>
                <a:gd name="T12" fmla="*/ 24 w 24"/>
                <a:gd name="T13" fmla="*/ 21 h 24"/>
                <a:gd name="T14" fmla="*/ 21 w 24"/>
                <a:gd name="T15" fmla="*/ 24 h 24"/>
                <a:gd name="T16" fmla="*/ 18 w 24"/>
                <a:gd name="T17" fmla="*/ 24 h 24"/>
                <a:gd name="T18" fmla="*/ 7 w 24"/>
                <a:gd name="T19" fmla="*/ 24 h 24"/>
                <a:gd name="T20" fmla="*/ 4 w 24"/>
                <a:gd name="T21" fmla="*/ 24 h 24"/>
                <a:gd name="T22" fmla="*/ 0 w 24"/>
                <a:gd name="T23" fmla="*/ 21 h 24"/>
                <a:gd name="T24" fmla="*/ 0 w 24"/>
                <a:gd name="T25" fmla="*/ 18 h 24"/>
                <a:gd name="T26" fmla="*/ 0 w 24"/>
                <a:gd name="T27" fmla="*/ 7 h 24"/>
                <a:gd name="T28" fmla="*/ 0 w 24"/>
                <a:gd name="T29" fmla="*/ 4 h 24"/>
                <a:gd name="T30" fmla="*/ 4 w 24"/>
                <a:gd name="T31" fmla="*/ 0 h 24"/>
                <a:gd name="T32" fmla="*/ 7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7" y="0"/>
                  </a:moveTo>
                  <a:lnTo>
                    <a:pt x="18" y="0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18"/>
                  </a:lnTo>
                  <a:lnTo>
                    <a:pt x="24" y="21"/>
                  </a:lnTo>
                  <a:lnTo>
                    <a:pt x="21" y="24"/>
                  </a:lnTo>
                  <a:lnTo>
                    <a:pt x="18" y="24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0" y="4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95"/>
            <p:cNvSpPr>
              <a:spLocks/>
            </p:cNvSpPr>
            <p:nvPr/>
          </p:nvSpPr>
          <p:spPr bwMode="auto">
            <a:xfrm>
              <a:off x="3923194" y="3838911"/>
              <a:ext cx="29227" cy="29227"/>
            </a:xfrm>
            <a:custGeom>
              <a:avLst/>
              <a:gdLst>
                <a:gd name="T0" fmla="*/ 7 w 24"/>
                <a:gd name="T1" fmla="*/ 0 h 24"/>
                <a:gd name="T2" fmla="*/ 19 w 24"/>
                <a:gd name="T3" fmla="*/ 0 h 24"/>
                <a:gd name="T4" fmla="*/ 23 w 24"/>
                <a:gd name="T5" fmla="*/ 0 h 24"/>
                <a:gd name="T6" fmla="*/ 24 w 24"/>
                <a:gd name="T7" fmla="*/ 4 h 24"/>
                <a:gd name="T8" fmla="*/ 24 w 24"/>
                <a:gd name="T9" fmla="*/ 7 h 24"/>
                <a:gd name="T10" fmla="*/ 24 w 24"/>
                <a:gd name="T11" fmla="*/ 18 h 24"/>
                <a:gd name="T12" fmla="*/ 24 w 24"/>
                <a:gd name="T13" fmla="*/ 21 h 24"/>
                <a:gd name="T14" fmla="*/ 23 w 24"/>
                <a:gd name="T15" fmla="*/ 24 h 24"/>
                <a:gd name="T16" fmla="*/ 19 w 24"/>
                <a:gd name="T17" fmla="*/ 24 h 24"/>
                <a:gd name="T18" fmla="*/ 7 w 24"/>
                <a:gd name="T19" fmla="*/ 24 h 24"/>
                <a:gd name="T20" fmla="*/ 4 w 24"/>
                <a:gd name="T21" fmla="*/ 24 h 24"/>
                <a:gd name="T22" fmla="*/ 2 w 24"/>
                <a:gd name="T23" fmla="*/ 21 h 24"/>
                <a:gd name="T24" fmla="*/ 0 w 24"/>
                <a:gd name="T25" fmla="*/ 18 h 24"/>
                <a:gd name="T26" fmla="*/ 0 w 24"/>
                <a:gd name="T27" fmla="*/ 7 h 24"/>
                <a:gd name="T28" fmla="*/ 2 w 24"/>
                <a:gd name="T29" fmla="*/ 4 h 24"/>
                <a:gd name="T30" fmla="*/ 4 w 24"/>
                <a:gd name="T31" fmla="*/ 0 h 24"/>
                <a:gd name="T32" fmla="*/ 7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7" y="0"/>
                  </a:moveTo>
                  <a:lnTo>
                    <a:pt x="19" y="0"/>
                  </a:lnTo>
                  <a:lnTo>
                    <a:pt x="23" y="0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18"/>
                  </a:lnTo>
                  <a:lnTo>
                    <a:pt x="24" y="21"/>
                  </a:lnTo>
                  <a:lnTo>
                    <a:pt x="23" y="24"/>
                  </a:lnTo>
                  <a:lnTo>
                    <a:pt x="19" y="24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96"/>
            <p:cNvSpPr>
              <a:spLocks/>
            </p:cNvSpPr>
            <p:nvPr/>
          </p:nvSpPr>
          <p:spPr bwMode="auto">
            <a:xfrm>
              <a:off x="3762447" y="3885187"/>
              <a:ext cx="29227" cy="31663"/>
            </a:xfrm>
            <a:custGeom>
              <a:avLst/>
              <a:gdLst>
                <a:gd name="T0" fmla="*/ 5 w 24"/>
                <a:gd name="T1" fmla="*/ 0 h 26"/>
                <a:gd name="T2" fmla="*/ 17 w 24"/>
                <a:gd name="T3" fmla="*/ 0 h 26"/>
                <a:gd name="T4" fmla="*/ 20 w 24"/>
                <a:gd name="T5" fmla="*/ 2 h 26"/>
                <a:gd name="T6" fmla="*/ 22 w 24"/>
                <a:gd name="T7" fmla="*/ 4 h 26"/>
                <a:gd name="T8" fmla="*/ 24 w 24"/>
                <a:gd name="T9" fmla="*/ 7 h 26"/>
                <a:gd name="T10" fmla="*/ 24 w 24"/>
                <a:gd name="T11" fmla="*/ 19 h 26"/>
                <a:gd name="T12" fmla="*/ 22 w 24"/>
                <a:gd name="T13" fmla="*/ 22 h 26"/>
                <a:gd name="T14" fmla="*/ 20 w 24"/>
                <a:gd name="T15" fmla="*/ 24 h 26"/>
                <a:gd name="T16" fmla="*/ 17 w 24"/>
                <a:gd name="T17" fmla="*/ 26 h 26"/>
                <a:gd name="T18" fmla="*/ 5 w 24"/>
                <a:gd name="T19" fmla="*/ 26 h 26"/>
                <a:gd name="T20" fmla="*/ 1 w 24"/>
                <a:gd name="T21" fmla="*/ 24 h 26"/>
                <a:gd name="T22" fmla="*/ 0 w 24"/>
                <a:gd name="T23" fmla="*/ 22 h 26"/>
                <a:gd name="T24" fmla="*/ 0 w 24"/>
                <a:gd name="T25" fmla="*/ 19 h 26"/>
                <a:gd name="T26" fmla="*/ 0 w 24"/>
                <a:gd name="T27" fmla="*/ 7 h 26"/>
                <a:gd name="T28" fmla="*/ 0 w 24"/>
                <a:gd name="T29" fmla="*/ 4 h 26"/>
                <a:gd name="T30" fmla="*/ 1 w 24"/>
                <a:gd name="T31" fmla="*/ 2 h 26"/>
                <a:gd name="T32" fmla="*/ 5 w 24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6">
                  <a:moveTo>
                    <a:pt x="5" y="0"/>
                  </a:moveTo>
                  <a:lnTo>
                    <a:pt x="17" y="0"/>
                  </a:lnTo>
                  <a:lnTo>
                    <a:pt x="20" y="2"/>
                  </a:lnTo>
                  <a:lnTo>
                    <a:pt x="22" y="4"/>
                  </a:lnTo>
                  <a:lnTo>
                    <a:pt x="24" y="7"/>
                  </a:lnTo>
                  <a:lnTo>
                    <a:pt x="24" y="19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7" y="26"/>
                  </a:lnTo>
                  <a:lnTo>
                    <a:pt x="5" y="26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97"/>
            <p:cNvSpPr>
              <a:spLocks noEditPoints="1"/>
            </p:cNvSpPr>
            <p:nvPr/>
          </p:nvSpPr>
          <p:spPr bwMode="auto">
            <a:xfrm>
              <a:off x="3609008" y="3588049"/>
              <a:ext cx="496854" cy="499290"/>
            </a:xfrm>
            <a:custGeom>
              <a:avLst/>
              <a:gdLst>
                <a:gd name="T0" fmla="*/ 92 w 409"/>
                <a:gd name="T1" fmla="*/ 91 h 409"/>
                <a:gd name="T2" fmla="*/ 89 w 409"/>
                <a:gd name="T3" fmla="*/ 96 h 409"/>
                <a:gd name="T4" fmla="*/ 91 w 409"/>
                <a:gd name="T5" fmla="*/ 114 h 409"/>
                <a:gd name="T6" fmla="*/ 115 w 409"/>
                <a:gd name="T7" fmla="*/ 143 h 409"/>
                <a:gd name="T8" fmla="*/ 170 w 409"/>
                <a:gd name="T9" fmla="*/ 153 h 409"/>
                <a:gd name="T10" fmla="*/ 214 w 409"/>
                <a:gd name="T11" fmla="*/ 153 h 409"/>
                <a:gd name="T12" fmla="*/ 266 w 409"/>
                <a:gd name="T13" fmla="*/ 158 h 409"/>
                <a:gd name="T14" fmla="*/ 285 w 409"/>
                <a:gd name="T15" fmla="*/ 174 h 409"/>
                <a:gd name="T16" fmla="*/ 290 w 409"/>
                <a:gd name="T17" fmla="*/ 189 h 409"/>
                <a:gd name="T18" fmla="*/ 82 w 409"/>
                <a:gd name="T19" fmla="*/ 191 h 409"/>
                <a:gd name="T20" fmla="*/ 72 w 409"/>
                <a:gd name="T21" fmla="*/ 198 h 409"/>
                <a:gd name="T22" fmla="*/ 67 w 409"/>
                <a:gd name="T23" fmla="*/ 211 h 409"/>
                <a:gd name="T24" fmla="*/ 68 w 409"/>
                <a:gd name="T25" fmla="*/ 303 h 409"/>
                <a:gd name="T26" fmla="*/ 77 w 409"/>
                <a:gd name="T27" fmla="*/ 313 h 409"/>
                <a:gd name="T28" fmla="*/ 91 w 409"/>
                <a:gd name="T29" fmla="*/ 318 h 409"/>
                <a:gd name="T30" fmla="*/ 324 w 409"/>
                <a:gd name="T31" fmla="*/ 316 h 409"/>
                <a:gd name="T32" fmla="*/ 336 w 409"/>
                <a:gd name="T33" fmla="*/ 308 h 409"/>
                <a:gd name="T34" fmla="*/ 340 w 409"/>
                <a:gd name="T35" fmla="*/ 294 h 409"/>
                <a:gd name="T36" fmla="*/ 340 w 409"/>
                <a:gd name="T37" fmla="*/ 205 h 409"/>
                <a:gd name="T38" fmla="*/ 331 w 409"/>
                <a:gd name="T39" fmla="*/ 194 h 409"/>
                <a:gd name="T40" fmla="*/ 318 w 409"/>
                <a:gd name="T41" fmla="*/ 189 h 409"/>
                <a:gd name="T42" fmla="*/ 299 w 409"/>
                <a:gd name="T43" fmla="*/ 172 h 409"/>
                <a:gd name="T44" fmla="*/ 273 w 409"/>
                <a:gd name="T45" fmla="*/ 146 h 409"/>
                <a:gd name="T46" fmla="*/ 218 w 409"/>
                <a:gd name="T47" fmla="*/ 139 h 409"/>
                <a:gd name="T48" fmla="*/ 170 w 409"/>
                <a:gd name="T49" fmla="*/ 139 h 409"/>
                <a:gd name="T50" fmla="*/ 123 w 409"/>
                <a:gd name="T51" fmla="*/ 131 h 409"/>
                <a:gd name="T52" fmla="*/ 104 w 409"/>
                <a:gd name="T53" fmla="*/ 114 h 409"/>
                <a:gd name="T54" fmla="*/ 101 w 409"/>
                <a:gd name="T55" fmla="*/ 103 h 409"/>
                <a:gd name="T56" fmla="*/ 103 w 409"/>
                <a:gd name="T57" fmla="*/ 98 h 409"/>
                <a:gd name="T58" fmla="*/ 99 w 409"/>
                <a:gd name="T59" fmla="*/ 93 h 409"/>
                <a:gd name="T60" fmla="*/ 204 w 409"/>
                <a:gd name="T61" fmla="*/ 0 h 409"/>
                <a:gd name="T62" fmla="*/ 283 w 409"/>
                <a:gd name="T63" fmla="*/ 16 h 409"/>
                <a:gd name="T64" fmla="*/ 348 w 409"/>
                <a:gd name="T65" fmla="*/ 60 h 409"/>
                <a:gd name="T66" fmla="*/ 391 w 409"/>
                <a:gd name="T67" fmla="*/ 124 h 409"/>
                <a:gd name="T68" fmla="*/ 409 w 409"/>
                <a:gd name="T69" fmla="*/ 205 h 409"/>
                <a:gd name="T70" fmla="*/ 391 w 409"/>
                <a:gd name="T71" fmla="*/ 284 h 409"/>
                <a:gd name="T72" fmla="*/ 348 w 409"/>
                <a:gd name="T73" fmla="*/ 349 h 409"/>
                <a:gd name="T74" fmla="*/ 283 w 409"/>
                <a:gd name="T75" fmla="*/ 392 h 409"/>
                <a:gd name="T76" fmla="*/ 204 w 409"/>
                <a:gd name="T77" fmla="*/ 409 h 409"/>
                <a:gd name="T78" fmla="*/ 125 w 409"/>
                <a:gd name="T79" fmla="*/ 392 h 409"/>
                <a:gd name="T80" fmla="*/ 60 w 409"/>
                <a:gd name="T81" fmla="*/ 349 h 409"/>
                <a:gd name="T82" fmla="*/ 15 w 409"/>
                <a:gd name="T83" fmla="*/ 284 h 409"/>
                <a:gd name="T84" fmla="*/ 0 w 409"/>
                <a:gd name="T85" fmla="*/ 205 h 409"/>
                <a:gd name="T86" fmla="*/ 15 w 409"/>
                <a:gd name="T87" fmla="*/ 124 h 409"/>
                <a:gd name="T88" fmla="*/ 60 w 409"/>
                <a:gd name="T89" fmla="*/ 60 h 409"/>
                <a:gd name="T90" fmla="*/ 125 w 409"/>
                <a:gd name="T91" fmla="*/ 16 h 409"/>
                <a:gd name="T92" fmla="*/ 204 w 409"/>
                <a:gd name="T9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09" h="409">
                  <a:moveTo>
                    <a:pt x="96" y="91"/>
                  </a:moveTo>
                  <a:lnTo>
                    <a:pt x="92" y="91"/>
                  </a:lnTo>
                  <a:lnTo>
                    <a:pt x="91" y="93"/>
                  </a:lnTo>
                  <a:lnTo>
                    <a:pt x="89" y="96"/>
                  </a:lnTo>
                  <a:lnTo>
                    <a:pt x="89" y="101"/>
                  </a:lnTo>
                  <a:lnTo>
                    <a:pt x="91" y="114"/>
                  </a:lnTo>
                  <a:lnTo>
                    <a:pt x="99" y="129"/>
                  </a:lnTo>
                  <a:lnTo>
                    <a:pt x="115" y="143"/>
                  </a:lnTo>
                  <a:lnTo>
                    <a:pt x="139" y="150"/>
                  </a:lnTo>
                  <a:lnTo>
                    <a:pt x="170" y="153"/>
                  </a:lnTo>
                  <a:lnTo>
                    <a:pt x="180" y="153"/>
                  </a:lnTo>
                  <a:lnTo>
                    <a:pt x="214" y="153"/>
                  </a:lnTo>
                  <a:lnTo>
                    <a:pt x="244" y="155"/>
                  </a:lnTo>
                  <a:lnTo>
                    <a:pt x="266" y="158"/>
                  </a:lnTo>
                  <a:lnTo>
                    <a:pt x="280" y="167"/>
                  </a:lnTo>
                  <a:lnTo>
                    <a:pt x="285" y="174"/>
                  </a:lnTo>
                  <a:lnTo>
                    <a:pt x="288" y="181"/>
                  </a:lnTo>
                  <a:lnTo>
                    <a:pt x="290" y="189"/>
                  </a:lnTo>
                  <a:lnTo>
                    <a:pt x="91" y="189"/>
                  </a:lnTo>
                  <a:lnTo>
                    <a:pt x="82" y="191"/>
                  </a:lnTo>
                  <a:lnTo>
                    <a:pt x="77" y="194"/>
                  </a:lnTo>
                  <a:lnTo>
                    <a:pt x="72" y="198"/>
                  </a:lnTo>
                  <a:lnTo>
                    <a:pt x="68" y="205"/>
                  </a:lnTo>
                  <a:lnTo>
                    <a:pt x="67" y="211"/>
                  </a:lnTo>
                  <a:lnTo>
                    <a:pt x="67" y="294"/>
                  </a:lnTo>
                  <a:lnTo>
                    <a:pt x="68" y="303"/>
                  </a:lnTo>
                  <a:lnTo>
                    <a:pt x="72" y="308"/>
                  </a:lnTo>
                  <a:lnTo>
                    <a:pt x="77" y="313"/>
                  </a:lnTo>
                  <a:lnTo>
                    <a:pt x="82" y="316"/>
                  </a:lnTo>
                  <a:lnTo>
                    <a:pt x="91" y="318"/>
                  </a:lnTo>
                  <a:lnTo>
                    <a:pt x="318" y="318"/>
                  </a:lnTo>
                  <a:lnTo>
                    <a:pt x="324" y="316"/>
                  </a:lnTo>
                  <a:lnTo>
                    <a:pt x="331" y="313"/>
                  </a:lnTo>
                  <a:lnTo>
                    <a:pt x="336" y="308"/>
                  </a:lnTo>
                  <a:lnTo>
                    <a:pt x="340" y="303"/>
                  </a:lnTo>
                  <a:lnTo>
                    <a:pt x="340" y="294"/>
                  </a:lnTo>
                  <a:lnTo>
                    <a:pt x="340" y="211"/>
                  </a:lnTo>
                  <a:lnTo>
                    <a:pt x="340" y="205"/>
                  </a:lnTo>
                  <a:lnTo>
                    <a:pt x="336" y="198"/>
                  </a:lnTo>
                  <a:lnTo>
                    <a:pt x="331" y="194"/>
                  </a:lnTo>
                  <a:lnTo>
                    <a:pt x="324" y="191"/>
                  </a:lnTo>
                  <a:lnTo>
                    <a:pt x="318" y="189"/>
                  </a:lnTo>
                  <a:lnTo>
                    <a:pt x="302" y="189"/>
                  </a:lnTo>
                  <a:lnTo>
                    <a:pt x="299" y="172"/>
                  </a:lnTo>
                  <a:lnTo>
                    <a:pt x="290" y="158"/>
                  </a:lnTo>
                  <a:lnTo>
                    <a:pt x="273" y="146"/>
                  </a:lnTo>
                  <a:lnTo>
                    <a:pt x="249" y="141"/>
                  </a:lnTo>
                  <a:lnTo>
                    <a:pt x="218" y="139"/>
                  </a:lnTo>
                  <a:lnTo>
                    <a:pt x="180" y="139"/>
                  </a:lnTo>
                  <a:lnTo>
                    <a:pt x="170" y="139"/>
                  </a:lnTo>
                  <a:lnTo>
                    <a:pt x="144" y="138"/>
                  </a:lnTo>
                  <a:lnTo>
                    <a:pt x="123" y="131"/>
                  </a:lnTo>
                  <a:lnTo>
                    <a:pt x="110" y="120"/>
                  </a:lnTo>
                  <a:lnTo>
                    <a:pt x="104" y="114"/>
                  </a:lnTo>
                  <a:lnTo>
                    <a:pt x="103" y="108"/>
                  </a:lnTo>
                  <a:lnTo>
                    <a:pt x="101" y="103"/>
                  </a:lnTo>
                  <a:lnTo>
                    <a:pt x="101" y="100"/>
                  </a:lnTo>
                  <a:lnTo>
                    <a:pt x="103" y="98"/>
                  </a:lnTo>
                  <a:lnTo>
                    <a:pt x="101" y="95"/>
                  </a:lnTo>
                  <a:lnTo>
                    <a:pt x="99" y="93"/>
                  </a:lnTo>
                  <a:lnTo>
                    <a:pt x="96" y="91"/>
                  </a:lnTo>
                  <a:close/>
                  <a:moveTo>
                    <a:pt x="204" y="0"/>
                  </a:moveTo>
                  <a:lnTo>
                    <a:pt x="245" y="4"/>
                  </a:lnTo>
                  <a:lnTo>
                    <a:pt x="283" y="16"/>
                  </a:lnTo>
                  <a:lnTo>
                    <a:pt x="318" y="34"/>
                  </a:lnTo>
                  <a:lnTo>
                    <a:pt x="348" y="60"/>
                  </a:lnTo>
                  <a:lnTo>
                    <a:pt x="373" y="89"/>
                  </a:lnTo>
                  <a:lnTo>
                    <a:pt x="391" y="124"/>
                  </a:lnTo>
                  <a:lnTo>
                    <a:pt x="403" y="163"/>
                  </a:lnTo>
                  <a:lnTo>
                    <a:pt x="409" y="205"/>
                  </a:lnTo>
                  <a:lnTo>
                    <a:pt x="403" y="246"/>
                  </a:lnTo>
                  <a:lnTo>
                    <a:pt x="391" y="284"/>
                  </a:lnTo>
                  <a:lnTo>
                    <a:pt x="373" y="318"/>
                  </a:lnTo>
                  <a:lnTo>
                    <a:pt x="348" y="349"/>
                  </a:lnTo>
                  <a:lnTo>
                    <a:pt x="318" y="373"/>
                  </a:lnTo>
                  <a:lnTo>
                    <a:pt x="283" y="392"/>
                  </a:lnTo>
                  <a:lnTo>
                    <a:pt x="245" y="404"/>
                  </a:lnTo>
                  <a:lnTo>
                    <a:pt x="204" y="409"/>
                  </a:lnTo>
                  <a:lnTo>
                    <a:pt x="163" y="404"/>
                  </a:lnTo>
                  <a:lnTo>
                    <a:pt x="125" y="392"/>
                  </a:lnTo>
                  <a:lnTo>
                    <a:pt x="89" y="373"/>
                  </a:lnTo>
                  <a:lnTo>
                    <a:pt x="60" y="349"/>
                  </a:lnTo>
                  <a:lnTo>
                    <a:pt x="34" y="318"/>
                  </a:lnTo>
                  <a:lnTo>
                    <a:pt x="15" y="284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3"/>
                  </a:lnTo>
                  <a:lnTo>
                    <a:pt x="15" y="124"/>
                  </a:lnTo>
                  <a:lnTo>
                    <a:pt x="34" y="89"/>
                  </a:lnTo>
                  <a:lnTo>
                    <a:pt x="60" y="60"/>
                  </a:lnTo>
                  <a:lnTo>
                    <a:pt x="89" y="34"/>
                  </a:lnTo>
                  <a:lnTo>
                    <a:pt x="125" y="16"/>
                  </a:lnTo>
                  <a:lnTo>
                    <a:pt x="163" y="4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98"/>
            <p:cNvSpPr>
              <a:spLocks/>
            </p:cNvSpPr>
            <p:nvPr/>
          </p:nvSpPr>
          <p:spPr bwMode="auto">
            <a:xfrm>
              <a:off x="3976776" y="3838911"/>
              <a:ext cx="29227" cy="29227"/>
            </a:xfrm>
            <a:custGeom>
              <a:avLst/>
              <a:gdLst>
                <a:gd name="T0" fmla="*/ 5 w 24"/>
                <a:gd name="T1" fmla="*/ 0 h 24"/>
                <a:gd name="T2" fmla="*/ 17 w 24"/>
                <a:gd name="T3" fmla="*/ 0 h 24"/>
                <a:gd name="T4" fmla="*/ 21 w 24"/>
                <a:gd name="T5" fmla="*/ 0 h 24"/>
                <a:gd name="T6" fmla="*/ 22 w 24"/>
                <a:gd name="T7" fmla="*/ 4 h 24"/>
                <a:gd name="T8" fmla="*/ 24 w 24"/>
                <a:gd name="T9" fmla="*/ 7 h 24"/>
                <a:gd name="T10" fmla="*/ 24 w 24"/>
                <a:gd name="T11" fmla="*/ 18 h 24"/>
                <a:gd name="T12" fmla="*/ 22 w 24"/>
                <a:gd name="T13" fmla="*/ 21 h 24"/>
                <a:gd name="T14" fmla="*/ 21 w 24"/>
                <a:gd name="T15" fmla="*/ 24 h 24"/>
                <a:gd name="T16" fmla="*/ 17 w 24"/>
                <a:gd name="T17" fmla="*/ 24 h 24"/>
                <a:gd name="T18" fmla="*/ 5 w 24"/>
                <a:gd name="T19" fmla="*/ 24 h 24"/>
                <a:gd name="T20" fmla="*/ 2 w 24"/>
                <a:gd name="T21" fmla="*/ 24 h 24"/>
                <a:gd name="T22" fmla="*/ 0 w 24"/>
                <a:gd name="T23" fmla="*/ 21 h 24"/>
                <a:gd name="T24" fmla="*/ 0 w 24"/>
                <a:gd name="T25" fmla="*/ 18 h 24"/>
                <a:gd name="T26" fmla="*/ 0 w 24"/>
                <a:gd name="T27" fmla="*/ 7 h 24"/>
                <a:gd name="T28" fmla="*/ 0 w 24"/>
                <a:gd name="T29" fmla="*/ 4 h 24"/>
                <a:gd name="T30" fmla="*/ 2 w 24"/>
                <a:gd name="T31" fmla="*/ 0 h 24"/>
                <a:gd name="T32" fmla="*/ 5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5" y="0"/>
                  </a:moveTo>
                  <a:lnTo>
                    <a:pt x="17" y="0"/>
                  </a:lnTo>
                  <a:lnTo>
                    <a:pt x="21" y="0"/>
                  </a:lnTo>
                  <a:lnTo>
                    <a:pt x="22" y="4"/>
                  </a:lnTo>
                  <a:lnTo>
                    <a:pt x="24" y="7"/>
                  </a:lnTo>
                  <a:lnTo>
                    <a:pt x="24" y="18"/>
                  </a:lnTo>
                  <a:lnTo>
                    <a:pt x="22" y="21"/>
                  </a:lnTo>
                  <a:lnTo>
                    <a:pt x="21" y="24"/>
                  </a:lnTo>
                  <a:lnTo>
                    <a:pt x="17" y="24"/>
                  </a:lnTo>
                  <a:lnTo>
                    <a:pt x="5" y="24"/>
                  </a:lnTo>
                  <a:lnTo>
                    <a:pt x="2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99"/>
            <p:cNvSpPr>
              <a:spLocks/>
            </p:cNvSpPr>
            <p:nvPr/>
          </p:nvSpPr>
          <p:spPr bwMode="auto">
            <a:xfrm>
              <a:off x="3755141" y="3936333"/>
              <a:ext cx="202152" cy="24356"/>
            </a:xfrm>
            <a:custGeom>
              <a:avLst/>
              <a:gdLst>
                <a:gd name="T0" fmla="*/ 12 w 167"/>
                <a:gd name="T1" fmla="*/ 0 h 21"/>
                <a:gd name="T2" fmla="*/ 156 w 167"/>
                <a:gd name="T3" fmla="*/ 0 h 21"/>
                <a:gd name="T4" fmla="*/ 161 w 167"/>
                <a:gd name="T5" fmla="*/ 0 h 21"/>
                <a:gd name="T6" fmla="*/ 165 w 167"/>
                <a:gd name="T7" fmla="*/ 4 h 21"/>
                <a:gd name="T8" fmla="*/ 167 w 167"/>
                <a:gd name="T9" fmla="*/ 7 h 21"/>
                <a:gd name="T10" fmla="*/ 167 w 167"/>
                <a:gd name="T11" fmla="*/ 11 h 21"/>
                <a:gd name="T12" fmla="*/ 167 w 167"/>
                <a:gd name="T13" fmla="*/ 14 h 21"/>
                <a:gd name="T14" fmla="*/ 165 w 167"/>
                <a:gd name="T15" fmla="*/ 18 h 21"/>
                <a:gd name="T16" fmla="*/ 161 w 167"/>
                <a:gd name="T17" fmla="*/ 21 h 21"/>
                <a:gd name="T18" fmla="*/ 156 w 167"/>
                <a:gd name="T19" fmla="*/ 21 h 21"/>
                <a:gd name="T20" fmla="*/ 12 w 167"/>
                <a:gd name="T21" fmla="*/ 21 h 21"/>
                <a:gd name="T22" fmla="*/ 7 w 167"/>
                <a:gd name="T23" fmla="*/ 21 h 21"/>
                <a:gd name="T24" fmla="*/ 3 w 167"/>
                <a:gd name="T25" fmla="*/ 18 h 21"/>
                <a:gd name="T26" fmla="*/ 2 w 167"/>
                <a:gd name="T27" fmla="*/ 14 h 21"/>
                <a:gd name="T28" fmla="*/ 0 w 167"/>
                <a:gd name="T29" fmla="*/ 11 h 21"/>
                <a:gd name="T30" fmla="*/ 2 w 167"/>
                <a:gd name="T31" fmla="*/ 7 h 21"/>
                <a:gd name="T32" fmla="*/ 3 w 167"/>
                <a:gd name="T33" fmla="*/ 4 h 21"/>
                <a:gd name="T34" fmla="*/ 7 w 167"/>
                <a:gd name="T35" fmla="*/ 0 h 21"/>
                <a:gd name="T36" fmla="*/ 12 w 167"/>
                <a:gd name="T3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7" h="21">
                  <a:moveTo>
                    <a:pt x="12" y="0"/>
                  </a:moveTo>
                  <a:lnTo>
                    <a:pt x="156" y="0"/>
                  </a:lnTo>
                  <a:lnTo>
                    <a:pt x="161" y="0"/>
                  </a:lnTo>
                  <a:lnTo>
                    <a:pt x="165" y="4"/>
                  </a:lnTo>
                  <a:lnTo>
                    <a:pt x="167" y="7"/>
                  </a:lnTo>
                  <a:lnTo>
                    <a:pt x="167" y="11"/>
                  </a:lnTo>
                  <a:lnTo>
                    <a:pt x="167" y="14"/>
                  </a:lnTo>
                  <a:lnTo>
                    <a:pt x="165" y="18"/>
                  </a:lnTo>
                  <a:lnTo>
                    <a:pt x="161" y="21"/>
                  </a:lnTo>
                  <a:lnTo>
                    <a:pt x="156" y="21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2" y="7"/>
                  </a:lnTo>
                  <a:lnTo>
                    <a:pt x="3" y="4"/>
                  </a:ln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300"/>
            <p:cNvSpPr>
              <a:spLocks/>
            </p:cNvSpPr>
            <p:nvPr/>
          </p:nvSpPr>
          <p:spPr bwMode="auto">
            <a:xfrm>
              <a:off x="3708865" y="3838911"/>
              <a:ext cx="31663" cy="29227"/>
            </a:xfrm>
            <a:custGeom>
              <a:avLst/>
              <a:gdLst>
                <a:gd name="T0" fmla="*/ 7 w 26"/>
                <a:gd name="T1" fmla="*/ 0 h 24"/>
                <a:gd name="T2" fmla="*/ 19 w 26"/>
                <a:gd name="T3" fmla="*/ 0 h 24"/>
                <a:gd name="T4" fmla="*/ 22 w 26"/>
                <a:gd name="T5" fmla="*/ 0 h 24"/>
                <a:gd name="T6" fmla="*/ 24 w 26"/>
                <a:gd name="T7" fmla="*/ 4 h 24"/>
                <a:gd name="T8" fmla="*/ 26 w 26"/>
                <a:gd name="T9" fmla="*/ 7 h 24"/>
                <a:gd name="T10" fmla="*/ 26 w 26"/>
                <a:gd name="T11" fmla="*/ 18 h 24"/>
                <a:gd name="T12" fmla="*/ 24 w 26"/>
                <a:gd name="T13" fmla="*/ 21 h 24"/>
                <a:gd name="T14" fmla="*/ 22 w 26"/>
                <a:gd name="T15" fmla="*/ 24 h 24"/>
                <a:gd name="T16" fmla="*/ 19 w 26"/>
                <a:gd name="T17" fmla="*/ 24 h 24"/>
                <a:gd name="T18" fmla="*/ 7 w 26"/>
                <a:gd name="T19" fmla="*/ 24 h 24"/>
                <a:gd name="T20" fmla="*/ 3 w 26"/>
                <a:gd name="T21" fmla="*/ 24 h 24"/>
                <a:gd name="T22" fmla="*/ 2 w 26"/>
                <a:gd name="T23" fmla="*/ 21 h 24"/>
                <a:gd name="T24" fmla="*/ 0 w 26"/>
                <a:gd name="T25" fmla="*/ 18 h 24"/>
                <a:gd name="T26" fmla="*/ 0 w 26"/>
                <a:gd name="T27" fmla="*/ 7 h 24"/>
                <a:gd name="T28" fmla="*/ 2 w 26"/>
                <a:gd name="T29" fmla="*/ 4 h 24"/>
                <a:gd name="T30" fmla="*/ 3 w 26"/>
                <a:gd name="T31" fmla="*/ 0 h 24"/>
                <a:gd name="T32" fmla="*/ 7 w 26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4">
                  <a:moveTo>
                    <a:pt x="7" y="0"/>
                  </a:moveTo>
                  <a:lnTo>
                    <a:pt x="19" y="0"/>
                  </a:lnTo>
                  <a:lnTo>
                    <a:pt x="22" y="0"/>
                  </a:lnTo>
                  <a:lnTo>
                    <a:pt x="24" y="4"/>
                  </a:lnTo>
                  <a:lnTo>
                    <a:pt x="26" y="7"/>
                  </a:lnTo>
                  <a:lnTo>
                    <a:pt x="26" y="18"/>
                  </a:lnTo>
                  <a:lnTo>
                    <a:pt x="24" y="21"/>
                  </a:lnTo>
                  <a:lnTo>
                    <a:pt x="22" y="24"/>
                  </a:lnTo>
                  <a:lnTo>
                    <a:pt x="19" y="24"/>
                  </a:lnTo>
                  <a:lnTo>
                    <a:pt x="7" y="24"/>
                  </a:lnTo>
                  <a:lnTo>
                    <a:pt x="3" y="24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2" y="4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1"/>
            <p:cNvSpPr>
              <a:spLocks/>
            </p:cNvSpPr>
            <p:nvPr/>
          </p:nvSpPr>
          <p:spPr bwMode="auto">
            <a:xfrm>
              <a:off x="3976776" y="3885187"/>
              <a:ext cx="29227" cy="31663"/>
            </a:xfrm>
            <a:custGeom>
              <a:avLst/>
              <a:gdLst>
                <a:gd name="T0" fmla="*/ 5 w 24"/>
                <a:gd name="T1" fmla="*/ 0 h 26"/>
                <a:gd name="T2" fmla="*/ 17 w 24"/>
                <a:gd name="T3" fmla="*/ 0 h 26"/>
                <a:gd name="T4" fmla="*/ 21 w 24"/>
                <a:gd name="T5" fmla="*/ 2 h 26"/>
                <a:gd name="T6" fmla="*/ 22 w 24"/>
                <a:gd name="T7" fmla="*/ 4 h 26"/>
                <a:gd name="T8" fmla="*/ 24 w 24"/>
                <a:gd name="T9" fmla="*/ 7 h 26"/>
                <a:gd name="T10" fmla="*/ 24 w 24"/>
                <a:gd name="T11" fmla="*/ 19 h 26"/>
                <a:gd name="T12" fmla="*/ 22 w 24"/>
                <a:gd name="T13" fmla="*/ 22 h 26"/>
                <a:gd name="T14" fmla="*/ 21 w 24"/>
                <a:gd name="T15" fmla="*/ 24 h 26"/>
                <a:gd name="T16" fmla="*/ 17 w 24"/>
                <a:gd name="T17" fmla="*/ 26 h 26"/>
                <a:gd name="T18" fmla="*/ 5 w 24"/>
                <a:gd name="T19" fmla="*/ 26 h 26"/>
                <a:gd name="T20" fmla="*/ 2 w 24"/>
                <a:gd name="T21" fmla="*/ 24 h 26"/>
                <a:gd name="T22" fmla="*/ 0 w 24"/>
                <a:gd name="T23" fmla="*/ 22 h 26"/>
                <a:gd name="T24" fmla="*/ 0 w 24"/>
                <a:gd name="T25" fmla="*/ 19 h 26"/>
                <a:gd name="T26" fmla="*/ 0 w 24"/>
                <a:gd name="T27" fmla="*/ 7 h 26"/>
                <a:gd name="T28" fmla="*/ 0 w 24"/>
                <a:gd name="T29" fmla="*/ 4 h 26"/>
                <a:gd name="T30" fmla="*/ 2 w 24"/>
                <a:gd name="T31" fmla="*/ 2 h 26"/>
                <a:gd name="T32" fmla="*/ 5 w 24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6">
                  <a:moveTo>
                    <a:pt x="5" y="0"/>
                  </a:moveTo>
                  <a:lnTo>
                    <a:pt x="17" y="0"/>
                  </a:lnTo>
                  <a:lnTo>
                    <a:pt x="21" y="2"/>
                  </a:lnTo>
                  <a:lnTo>
                    <a:pt x="22" y="4"/>
                  </a:lnTo>
                  <a:lnTo>
                    <a:pt x="24" y="7"/>
                  </a:lnTo>
                  <a:lnTo>
                    <a:pt x="24" y="19"/>
                  </a:lnTo>
                  <a:lnTo>
                    <a:pt x="22" y="22"/>
                  </a:lnTo>
                  <a:lnTo>
                    <a:pt x="21" y="24"/>
                  </a:lnTo>
                  <a:lnTo>
                    <a:pt x="17" y="26"/>
                  </a:lnTo>
                  <a:lnTo>
                    <a:pt x="5" y="26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02"/>
            <p:cNvSpPr>
              <a:spLocks/>
            </p:cNvSpPr>
            <p:nvPr/>
          </p:nvSpPr>
          <p:spPr bwMode="auto">
            <a:xfrm>
              <a:off x="3976776" y="3933898"/>
              <a:ext cx="29227" cy="29227"/>
            </a:xfrm>
            <a:custGeom>
              <a:avLst/>
              <a:gdLst>
                <a:gd name="T0" fmla="*/ 5 w 24"/>
                <a:gd name="T1" fmla="*/ 0 h 24"/>
                <a:gd name="T2" fmla="*/ 17 w 24"/>
                <a:gd name="T3" fmla="*/ 0 h 24"/>
                <a:gd name="T4" fmla="*/ 21 w 24"/>
                <a:gd name="T5" fmla="*/ 0 h 24"/>
                <a:gd name="T6" fmla="*/ 22 w 24"/>
                <a:gd name="T7" fmla="*/ 3 h 24"/>
                <a:gd name="T8" fmla="*/ 24 w 24"/>
                <a:gd name="T9" fmla="*/ 7 h 24"/>
                <a:gd name="T10" fmla="*/ 24 w 24"/>
                <a:gd name="T11" fmla="*/ 17 h 24"/>
                <a:gd name="T12" fmla="*/ 22 w 24"/>
                <a:gd name="T13" fmla="*/ 20 h 24"/>
                <a:gd name="T14" fmla="*/ 21 w 24"/>
                <a:gd name="T15" fmla="*/ 24 h 24"/>
                <a:gd name="T16" fmla="*/ 17 w 24"/>
                <a:gd name="T17" fmla="*/ 24 h 24"/>
                <a:gd name="T18" fmla="*/ 5 w 24"/>
                <a:gd name="T19" fmla="*/ 24 h 24"/>
                <a:gd name="T20" fmla="*/ 2 w 24"/>
                <a:gd name="T21" fmla="*/ 24 h 24"/>
                <a:gd name="T22" fmla="*/ 0 w 24"/>
                <a:gd name="T23" fmla="*/ 20 h 24"/>
                <a:gd name="T24" fmla="*/ 0 w 24"/>
                <a:gd name="T25" fmla="*/ 17 h 24"/>
                <a:gd name="T26" fmla="*/ 0 w 24"/>
                <a:gd name="T27" fmla="*/ 7 h 24"/>
                <a:gd name="T28" fmla="*/ 0 w 24"/>
                <a:gd name="T29" fmla="*/ 3 h 24"/>
                <a:gd name="T30" fmla="*/ 2 w 24"/>
                <a:gd name="T31" fmla="*/ 0 h 24"/>
                <a:gd name="T32" fmla="*/ 5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5" y="0"/>
                  </a:moveTo>
                  <a:lnTo>
                    <a:pt x="17" y="0"/>
                  </a:lnTo>
                  <a:lnTo>
                    <a:pt x="21" y="0"/>
                  </a:lnTo>
                  <a:lnTo>
                    <a:pt x="22" y="3"/>
                  </a:lnTo>
                  <a:lnTo>
                    <a:pt x="24" y="7"/>
                  </a:lnTo>
                  <a:lnTo>
                    <a:pt x="24" y="17"/>
                  </a:lnTo>
                  <a:lnTo>
                    <a:pt x="22" y="20"/>
                  </a:lnTo>
                  <a:lnTo>
                    <a:pt x="21" y="24"/>
                  </a:lnTo>
                  <a:lnTo>
                    <a:pt x="17" y="24"/>
                  </a:lnTo>
                  <a:lnTo>
                    <a:pt x="5" y="24"/>
                  </a:lnTo>
                  <a:lnTo>
                    <a:pt x="2" y="24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7"/>
                  </a:lnTo>
                  <a:lnTo>
                    <a:pt x="0" y="3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03"/>
            <p:cNvSpPr>
              <a:spLocks/>
            </p:cNvSpPr>
            <p:nvPr/>
          </p:nvSpPr>
          <p:spPr bwMode="auto">
            <a:xfrm>
              <a:off x="3708865" y="3933898"/>
              <a:ext cx="31663" cy="29227"/>
            </a:xfrm>
            <a:custGeom>
              <a:avLst/>
              <a:gdLst>
                <a:gd name="T0" fmla="*/ 7 w 26"/>
                <a:gd name="T1" fmla="*/ 0 h 24"/>
                <a:gd name="T2" fmla="*/ 19 w 26"/>
                <a:gd name="T3" fmla="*/ 0 h 24"/>
                <a:gd name="T4" fmla="*/ 22 w 26"/>
                <a:gd name="T5" fmla="*/ 0 h 24"/>
                <a:gd name="T6" fmla="*/ 24 w 26"/>
                <a:gd name="T7" fmla="*/ 3 h 24"/>
                <a:gd name="T8" fmla="*/ 26 w 26"/>
                <a:gd name="T9" fmla="*/ 7 h 24"/>
                <a:gd name="T10" fmla="*/ 26 w 26"/>
                <a:gd name="T11" fmla="*/ 17 h 24"/>
                <a:gd name="T12" fmla="*/ 24 w 26"/>
                <a:gd name="T13" fmla="*/ 20 h 24"/>
                <a:gd name="T14" fmla="*/ 22 w 26"/>
                <a:gd name="T15" fmla="*/ 24 h 24"/>
                <a:gd name="T16" fmla="*/ 19 w 26"/>
                <a:gd name="T17" fmla="*/ 24 h 24"/>
                <a:gd name="T18" fmla="*/ 7 w 26"/>
                <a:gd name="T19" fmla="*/ 24 h 24"/>
                <a:gd name="T20" fmla="*/ 3 w 26"/>
                <a:gd name="T21" fmla="*/ 24 h 24"/>
                <a:gd name="T22" fmla="*/ 2 w 26"/>
                <a:gd name="T23" fmla="*/ 20 h 24"/>
                <a:gd name="T24" fmla="*/ 0 w 26"/>
                <a:gd name="T25" fmla="*/ 17 h 24"/>
                <a:gd name="T26" fmla="*/ 0 w 26"/>
                <a:gd name="T27" fmla="*/ 7 h 24"/>
                <a:gd name="T28" fmla="*/ 2 w 26"/>
                <a:gd name="T29" fmla="*/ 3 h 24"/>
                <a:gd name="T30" fmla="*/ 3 w 26"/>
                <a:gd name="T31" fmla="*/ 0 h 24"/>
                <a:gd name="T32" fmla="*/ 7 w 26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4">
                  <a:moveTo>
                    <a:pt x="7" y="0"/>
                  </a:moveTo>
                  <a:lnTo>
                    <a:pt x="19" y="0"/>
                  </a:lnTo>
                  <a:lnTo>
                    <a:pt x="22" y="0"/>
                  </a:lnTo>
                  <a:lnTo>
                    <a:pt x="24" y="3"/>
                  </a:lnTo>
                  <a:lnTo>
                    <a:pt x="26" y="7"/>
                  </a:lnTo>
                  <a:lnTo>
                    <a:pt x="26" y="17"/>
                  </a:lnTo>
                  <a:lnTo>
                    <a:pt x="24" y="20"/>
                  </a:lnTo>
                  <a:lnTo>
                    <a:pt x="22" y="24"/>
                  </a:lnTo>
                  <a:lnTo>
                    <a:pt x="19" y="24"/>
                  </a:lnTo>
                  <a:lnTo>
                    <a:pt x="7" y="24"/>
                  </a:lnTo>
                  <a:lnTo>
                    <a:pt x="3" y="24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7"/>
                  </a:lnTo>
                  <a:lnTo>
                    <a:pt x="2" y="3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04"/>
            <p:cNvSpPr>
              <a:spLocks/>
            </p:cNvSpPr>
            <p:nvPr/>
          </p:nvSpPr>
          <p:spPr bwMode="auto">
            <a:xfrm>
              <a:off x="3708865" y="3885187"/>
              <a:ext cx="31663" cy="31663"/>
            </a:xfrm>
            <a:custGeom>
              <a:avLst/>
              <a:gdLst>
                <a:gd name="T0" fmla="*/ 7 w 26"/>
                <a:gd name="T1" fmla="*/ 0 h 26"/>
                <a:gd name="T2" fmla="*/ 19 w 26"/>
                <a:gd name="T3" fmla="*/ 0 h 26"/>
                <a:gd name="T4" fmla="*/ 22 w 26"/>
                <a:gd name="T5" fmla="*/ 2 h 26"/>
                <a:gd name="T6" fmla="*/ 24 w 26"/>
                <a:gd name="T7" fmla="*/ 4 h 26"/>
                <a:gd name="T8" fmla="*/ 26 w 26"/>
                <a:gd name="T9" fmla="*/ 7 h 26"/>
                <a:gd name="T10" fmla="*/ 26 w 26"/>
                <a:gd name="T11" fmla="*/ 19 h 26"/>
                <a:gd name="T12" fmla="*/ 24 w 26"/>
                <a:gd name="T13" fmla="*/ 22 h 26"/>
                <a:gd name="T14" fmla="*/ 22 w 26"/>
                <a:gd name="T15" fmla="*/ 24 h 26"/>
                <a:gd name="T16" fmla="*/ 19 w 26"/>
                <a:gd name="T17" fmla="*/ 26 h 26"/>
                <a:gd name="T18" fmla="*/ 7 w 26"/>
                <a:gd name="T19" fmla="*/ 26 h 26"/>
                <a:gd name="T20" fmla="*/ 3 w 26"/>
                <a:gd name="T21" fmla="*/ 24 h 26"/>
                <a:gd name="T22" fmla="*/ 2 w 26"/>
                <a:gd name="T23" fmla="*/ 22 h 26"/>
                <a:gd name="T24" fmla="*/ 0 w 26"/>
                <a:gd name="T25" fmla="*/ 19 h 26"/>
                <a:gd name="T26" fmla="*/ 0 w 26"/>
                <a:gd name="T27" fmla="*/ 7 h 26"/>
                <a:gd name="T28" fmla="*/ 2 w 26"/>
                <a:gd name="T29" fmla="*/ 4 h 26"/>
                <a:gd name="T30" fmla="*/ 3 w 26"/>
                <a:gd name="T31" fmla="*/ 2 h 26"/>
                <a:gd name="T32" fmla="*/ 7 w 26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6">
                  <a:moveTo>
                    <a:pt x="7" y="0"/>
                  </a:moveTo>
                  <a:lnTo>
                    <a:pt x="19" y="0"/>
                  </a:lnTo>
                  <a:lnTo>
                    <a:pt x="22" y="2"/>
                  </a:lnTo>
                  <a:lnTo>
                    <a:pt x="24" y="4"/>
                  </a:lnTo>
                  <a:lnTo>
                    <a:pt x="26" y="7"/>
                  </a:lnTo>
                  <a:lnTo>
                    <a:pt x="26" y="19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19" y="26"/>
                  </a:lnTo>
                  <a:lnTo>
                    <a:pt x="7" y="26"/>
                  </a:lnTo>
                  <a:lnTo>
                    <a:pt x="3" y="24"/>
                  </a:lnTo>
                  <a:lnTo>
                    <a:pt x="2" y="22"/>
                  </a:lnTo>
                  <a:lnTo>
                    <a:pt x="0" y="19"/>
                  </a:lnTo>
                  <a:lnTo>
                    <a:pt x="0" y="7"/>
                  </a:lnTo>
                  <a:lnTo>
                    <a:pt x="2" y="4"/>
                  </a:lnTo>
                  <a:lnTo>
                    <a:pt x="3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19"/>
            <p:cNvSpPr>
              <a:spLocks noEditPoints="1"/>
            </p:cNvSpPr>
            <p:nvPr/>
          </p:nvSpPr>
          <p:spPr bwMode="auto">
            <a:xfrm>
              <a:off x="1304971" y="4199373"/>
              <a:ext cx="499290" cy="499290"/>
            </a:xfrm>
            <a:custGeom>
              <a:avLst/>
              <a:gdLst>
                <a:gd name="T0" fmla="*/ 241 w 409"/>
                <a:gd name="T1" fmla="*/ 261 h 409"/>
                <a:gd name="T2" fmla="*/ 168 w 409"/>
                <a:gd name="T3" fmla="*/ 263 h 409"/>
                <a:gd name="T4" fmla="*/ 141 w 409"/>
                <a:gd name="T5" fmla="*/ 261 h 409"/>
                <a:gd name="T6" fmla="*/ 103 w 409"/>
                <a:gd name="T7" fmla="*/ 280 h 409"/>
                <a:gd name="T8" fmla="*/ 203 w 409"/>
                <a:gd name="T9" fmla="*/ 308 h 409"/>
                <a:gd name="T10" fmla="*/ 297 w 409"/>
                <a:gd name="T11" fmla="*/ 289 h 409"/>
                <a:gd name="T12" fmla="*/ 46 w 409"/>
                <a:gd name="T13" fmla="*/ 235 h 409"/>
                <a:gd name="T14" fmla="*/ 76 w 409"/>
                <a:gd name="T15" fmla="*/ 265 h 409"/>
                <a:gd name="T16" fmla="*/ 63 w 409"/>
                <a:gd name="T17" fmla="*/ 239 h 409"/>
                <a:gd name="T18" fmla="*/ 43 w 409"/>
                <a:gd name="T19" fmla="*/ 223 h 409"/>
                <a:gd name="T20" fmla="*/ 38 w 409"/>
                <a:gd name="T21" fmla="*/ 218 h 409"/>
                <a:gd name="T22" fmla="*/ 369 w 409"/>
                <a:gd name="T23" fmla="*/ 220 h 409"/>
                <a:gd name="T24" fmla="*/ 351 w 409"/>
                <a:gd name="T25" fmla="*/ 234 h 409"/>
                <a:gd name="T26" fmla="*/ 328 w 409"/>
                <a:gd name="T27" fmla="*/ 272 h 409"/>
                <a:gd name="T28" fmla="*/ 375 w 409"/>
                <a:gd name="T29" fmla="*/ 213 h 409"/>
                <a:gd name="T30" fmla="*/ 340 w 409"/>
                <a:gd name="T31" fmla="*/ 235 h 409"/>
                <a:gd name="T32" fmla="*/ 364 w 409"/>
                <a:gd name="T33" fmla="*/ 223 h 409"/>
                <a:gd name="T34" fmla="*/ 375 w 409"/>
                <a:gd name="T35" fmla="*/ 213 h 409"/>
                <a:gd name="T36" fmla="*/ 375 w 409"/>
                <a:gd name="T37" fmla="*/ 203 h 409"/>
                <a:gd name="T38" fmla="*/ 373 w 409"/>
                <a:gd name="T39" fmla="*/ 199 h 409"/>
                <a:gd name="T40" fmla="*/ 359 w 409"/>
                <a:gd name="T41" fmla="*/ 187 h 409"/>
                <a:gd name="T42" fmla="*/ 332 w 409"/>
                <a:gd name="T43" fmla="*/ 174 h 409"/>
                <a:gd name="T44" fmla="*/ 67 w 409"/>
                <a:gd name="T45" fmla="*/ 163 h 409"/>
                <a:gd name="T46" fmla="*/ 46 w 409"/>
                <a:gd name="T47" fmla="*/ 175 h 409"/>
                <a:gd name="T48" fmla="*/ 36 w 409"/>
                <a:gd name="T49" fmla="*/ 191 h 409"/>
                <a:gd name="T50" fmla="*/ 38 w 409"/>
                <a:gd name="T51" fmla="*/ 218 h 409"/>
                <a:gd name="T52" fmla="*/ 45 w 409"/>
                <a:gd name="T53" fmla="*/ 223 h 409"/>
                <a:gd name="T54" fmla="*/ 63 w 409"/>
                <a:gd name="T55" fmla="*/ 235 h 409"/>
                <a:gd name="T56" fmla="*/ 76 w 409"/>
                <a:gd name="T57" fmla="*/ 162 h 409"/>
                <a:gd name="T58" fmla="*/ 113 w 409"/>
                <a:gd name="T59" fmla="*/ 151 h 409"/>
                <a:gd name="T60" fmla="*/ 112 w 409"/>
                <a:gd name="T61" fmla="*/ 251 h 409"/>
                <a:gd name="T62" fmla="*/ 165 w 409"/>
                <a:gd name="T63" fmla="*/ 256 h 409"/>
                <a:gd name="T64" fmla="*/ 206 w 409"/>
                <a:gd name="T65" fmla="*/ 256 h 409"/>
                <a:gd name="T66" fmla="*/ 285 w 409"/>
                <a:gd name="T67" fmla="*/ 247 h 409"/>
                <a:gd name="T68" fmla="*/ 287 w 409"/>
                <a:gd name="T69" fmla="*/ 162 h 409"/>
                <a:gd name="T70" fmla="*/ 210 w 409"/>
                <a:gd name="T71" fmla="*/ 149 h 409"/>
                <a:gd name="T72" fmla="*/ 168 w 409"/>
                <a:gd name="T73" fmla="*/ 148 h 409"/>
                <a:gd name="T74" fmla="*/ 332 w 409"/>
                <a:gd name="T75" fmla="*/ 170 h 409"/>
                <a:gd name="T76" fmla="*/ 359 w 409"/>
                <a:gd name="T77" fmla="*/ 186 h 409"/>
                <a:gd name="T78" fmla="*/ 373 w 409"/>
                <a:gd name="T79" fmla="*/ 199 h 409"/>
                <a:gd name="T80" fmla="*/ 352 w 409"/>
                <a:gd name="T81" fmla="*/ 160 h 409"/>
                <a:gd name="T82" fmla="*/ 55 w 409"/>
                <a:gd name="T83" fmla="*/ 156 h 409"/>
                <a:gd name="T84" fmla="*/ 45 w 409"/>
                <a:gd name="T85" fmla="*/ 175 h 409"/>
                <a:gd name="T86" fmla="*/ 65 w 409"/>
                <a:gd name="T87" fmla="*/ 162 h 409"/>
                <a:gd name="T88" fmla="*/ 79 w 409"/>
                <a:gd name="T89" fmla="*/ 136 h 409"/>
                <a:gd name="T90" fmla="*/ 79 w 409"/>
                <a:gd name="T91" fmla="*/ 136 h 409"/>
                <a:gd name="T92" fmla="*/ 139 w 409"/>
                <a:gd name="T93" fmla="*/ 110 h 409"/>
                <a:gd name="T94" fmla="*/ 113 w 409"/>
                <a:gd name="T95" fmla="*/ 146 h 409"/>
                <a:gd name="T96" fmla="*/ 168 w 409"/>
                <a:gd name="T97" fmla="*/ 141 h 409"/>
                <a:gd name="T98" fmla="*/ 210 w 409"/>
                <a:gd name="T99" fmla="*/ 143 h 409"/>
                <a:gd name="T100" fmla="*/ 301 w 409"/>
                <a:gd name="T101" fmla="*/ 160 h 409"/>
                <a:gd name="T102" fmla="*/ 239 w 409"/>
                <a:gd name="T103" fmla="*/ 105 h 409"/>
                <a:gd name="T104" fmla="*/ 246 w 409"/>
                <a:gd name="T105" fmla="*/ 3 h 409"/>
                <a:gd name="T106" fmla="*/ 349 w 409"/>
                <a:gd name="T107" fmla="*/ 60 h 409"/>
                <a:gd name="T108" fmla="*/ 406 w 409"/>
                <a:gd name="T109" fmla="*/ 163 h 409"/>
                <a:gd name="T110" fmla="*/ 393 w 409"/>
                <a:gd name="T111" fmla="*/ 284 h 409"/>
                <a:gd name="T112" fmla="*/ 320 w 409"/>
                <a:gd name="T113" fmla="*/ 375 h 409"/>
                <a:gd name="T114" fmla="*/ 204 w 409"/>
                <a:gd name="T115" fmla="*/ 409 h 409"/>
                <a:gd name="T116" fmla="*/ 91 w 409"/>
                <a:gd name="T117" fmla="*/ 375 h 409"/>
                <a:gd name="T118" fmla="*/ 17 w 409"/>
                <a:gd name="T119" fmla="*/ 284 h 409"/>
                <a:gd name="T120" fmla="*/ 5 w 409"/>
                <a:gd name="T121" fmla="*/ 163 h 409"/>
                <a:gd name="T122" fmla="*/ 60 w 409"/>
                <a:gd name="T123" fmla="*/ 60 h 409"/>
                <a:gd name="T124" fmla="*/ 163 w 409"/>
                <a:gd name="T125" fmla="*/ 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9" h="409">
                  <a:moveTo>
                    <a:pt x="297" y="251"/>
                  </a:moveTo>
                  <a:lnTo>
                    <a:pt x="273" y="256"/>
                  </a:lnTo>
                  <a:lnTo>
                    <a:pt x="241" y="261"/>
                  </a:lnTo>
                  <a:lnTo>
                    <a:pt x="206" y="263"/>
                  </a:lnTo>
                  <a:lnTo>
                    <a:pt x="173" y="263"/>
                  </a:lnTo>
                  <a:lnTo>
                    <a:pt x="168" y="263"/>
                  </a:lnTo>
                  <a:lnTo>
                    <a:pt x="165" y="263"/>
                  </a:lnTo>
                  <a:lnTo>
                    <a:pt x="156" y="263"/>
                  </a:lnTo>
                  <a:lnTo>
                    <a:pt x="141" y="261"/>
                  </a:lnTo>
                  <a:lnTo>
                    <a:pt x="110" y="256"/>
                  </a:lnTo>
                  <a:lnTo>
                    <a:pt x="103" y="254"/>
                  </a:lnTo>
                  <a:lnTo>
                    <a:pt x="103" y="280"/>
                  </a:lnTo>
                  <a:lnTo>
                    <a:pt x="136" y="296"/>
                  </a:lnTo>
                  <a:lnTo>
                    <a:pt x="170" y="304"/>
                  </a:lnTo>
                  <a:lnTo>
                    <a:pt x="203" y="308"/>
                  </a:lnTo>
                  <a:lnTo>
                    <a:pt x="232" y="306"/>
                  </a:lnTo>
                  <a:lnTo>
                    <a:pt x="265" y="299"/>
                  </a:lnTo>
                  <a:lnTo>
                    <a:pt x="297" y="289"/>
                  </a:lnTo>
                  <a:lnTo>
                    <a:pt x="297" y="251"/>
                  </a:lnTo>
                  <a:close/>
                  <a:moveTo>
                    <a:pt x="38" y="218"/>
                  </a:moveTo>
                  <a:lnTo>
                    <a:pt x="46" y="235"/>
                  </a:lnTo>
                  <a:lnTo>
                    <a:pt x="58" y="251"/>
                  </a:lnTo>
                  <a:lnTo>
                    <a:pt x="76" y="265"/>
                  </a:lnTo>
                  <a:lnTo>
                    <a:pt x="76" y="265"/>
                  </a:lnTo>
                  <a:lnTo>
                    <a:pt x="72" y="261"/>
                  </a:lnTo>
                  <a:lnTo>
                    <a:pt x="72" y="244"/>
                  </a:lnTo>
                  <a:lnTo>
                    <a:pt x="63" y="239"/>
                  </a:lnTo>
                  <a:lnTo>
                    <a:pt x="55" y="234"/>
                  </a:lnTo>
                  <a:lnTo>
                    <a:pt x="48" y="229"/>
                  </a:lnTo>
                  <a:lnTo>
                    <a:pt x="43" y="223"/>
                  </a:lnTo>
                  <a:lnTo>
                    <a:pt x="39" y="220"/>
                  </a:lnTo>
                  <a:lnTo>
                    <a:pt x="38" y="218"/>
                  </a:lnTo>
                  <a:lnTo>
                    <a:pt x="38" y="218"/>
                  </a:lnTo>
                  <a:close/>
                  <a:moveTo>
                    <a:pt x="375" y="213"/>
                  </a:moveTo>
                  <a:lnTo>
                    <a:pt x="373" y="217"/>
                  </a:lnTo>
                  <a:lnTo>
                    <a:pt x="369" y="220"/>
                  </a:lnTo>
                  <a:lnTo>
                    <a:pt x="366" y="223"/>
                  </a:lnTo>
                  <a:lnTo>
                    <a:pt x="359" y="229"/>
                  </a:lnTo>
                  <a:lnTo>
                    <a:pt x="351" y="234"/>
                  </a:lnTo>
                  <a:lnTo>
                    <a:pt x="340" y="237"/>
                  </a:lnTo>
                  <a:lnTo>
                    <a:pt x="330" y="242"/>
                  </a:lnTo>
                  <a:lnTo>
                    <a:pt x="328" y="272"/>
                  </a:lnTo>
                  <a:lnTo>
                    <a:pt x="351" y="254"/>
                  </a:lnTo>
                  <a:lnTo>
                    <a:pt x="366" y="235"/>
                  </a:lnTo>
                  <a:lnTo>
                    <a:pt x="375" y="213"/>
                  </a:lnTo>
                  <a:close/>
                  <a:moveTo>
                    <a:pt x="332" y="174"/>
                  </a:moveTo>
                  <a:lnTo>
                    <a:pt x="330" y="239"/>
                  </a:lnTo>
                  <a:lnTo>
                    <a:pt x="340" y="235"/>
                  </a:lnTo>
                  <a:lnTo>
                    <a:pt x="349" y="232"/>
                  </a:lnTo>
                  <a:lnTo>
                    <a:pt x="357" y="227"/>
                  </a:lnTo>
                  <a:lnTo>
                    <a:pt x="364" y="223"/>
                  </a:lnTo>
                  <a:lnTo>
                    <a:pt x="369" y="220"/>
                  </a:lnTo>
                  <a:lnTo>
                    <a:pt x="373" y="215"/>
                  </a:lnTo>
                  <a:lnTo>
                    <a:pt x="375" y="213"/>
                  </a:lnTo>
                  <a:lnTo>
                    <a:pt x="375" y="213"/>
                  </a:lnTo>
                  <a:lnTo>
                    <a:pt x="375" y="208"/>
                  </a:lnTo>
                  <a:lnTo>
                    <a:pt x="375" y="203"/>
                  </a:lnTo>
                  <a:lnTo>
                    <a:pt x="375" y="203"/>
                  </a:lnTo>
                  <a:lnTo>
                    <a:pt x="375" y="201"/>
                  </a:lnTo>
                  <a:lnTo>
                    <a:pt x="373" y="199"/>
                  </a:lnTo>
                  <a:lnTo>
                    <a:pt x="369" y="196"/>
                  </a:lnTo>
                  <a:lnTo>
                    <a:pt x="364" y="191"/>
                  </a:lnTo>
                  <a:lnTo>
                    <a:pt x="359" y="187"/>
                  </a:lnTo>
                  <a:lnTo>
                    <a:pt x="351" y="182"/>
                  </a:lnTo>
                  <a:lnTo>
                    <a:pt x="340" y="179"/>
                  </a:lnTo>
                  <a:lnTo>
                    <a:pt x="332" y="174"/>
                  </a:lnTo>
                  <a:close/>
                  <a:moveTo>
                    <a:pt x="76" y="162"/>
                  </a:moveTo>
                  <a:lnTo>
                    <a:pt x="72" y="162"/>
                  </a:lnTo>
                  <a:lnTo>
                    <a:pt x="67" y="163"/>
                  </a:lnTo>
                  <a:lnTo>
                    <a:pt x="58" y="168"/>
                  </a:lnTo>
                  <a:lnTo>
                    <a:pt x="51" y="172"/>
                  </a:lnTo>
                  <a:lnTo>
                    <a:pt x="46" y="175"/>
                  </a:lnTo>
                  <a:lnTo>
                    <a:pt x="43" y="179"/>
                  </a:lnTo>
                  <a:lnTo>
                    <a:pt x="39" y="180"/>
                  </a:lnTo>
                  <a:lnTo>
                    <a:pt x="36" y="191"/>
                  </a:lnTo>
                  <a:lnTo>
                    <a:pt x="36" y="201"/>
                  </a:lnTo>
                  <a:lnTo>
                    <a:pt x="36" y="210"/>
                  </a:lnTo>
                  <a:lnTo>
                    <a:pt x="38" y="218"/>
                  </a:lnTo>
                  <a:lnTo>
                    <a:pt x="39" y="218"/>
                  </a:lnTo>
                  <a:lnTo>
                    <a:pt x="39" y="220"/>
                  </a:lnTo>
                  <a:lnTo>
                    <a:pt x="45" y="223"/>
                  </a:lnTo>
                  <a:lnTo>
                    <a:pt x="50" y="227"/>
                  </a:lnTo>
                  <a:lnTo>
                    <a:pt x="57" y="232"/>
                  </a:lnTo>
                  <a:lnTo>
                    <a:pt x="63" y="235"/>
                  </a:lnTo>
                  <a:lnTo>
                    <a:pt x="69" y="237"/>
                  </a:lnTo>
                  <a:lnTo>
                    <a:pt x="74" y="239"/>
                  </a:lnTo>
                  <a:lnTo>
                    <a:pt x="76" y="162"/>
                  </a:lnTo>
                  <a:close/>
                  <a:moveTo>
                    <a:pt x="160" y="148"/>
                  </a:moveTo>
                  <a:lnTo>
                    <a:pt x="144" y="148"/>
                  </a:lnTo>
                  <a:lnTo>
                    <a:pt x="113" y="151"/>
                  </a:lnTo>
                  <a:lnTo>
                    <a:pt x="106" y="153"/>
                  </a:lnTo>
                  <a:lnTo>
                    <a:pt x="103" y="249"/>
                  </a:lnTo>
                  <a:lnTo>
                    <a:pt x="112" y="251"/>
                  </a:lnTo>
                  <a:lnTo>
                    <a:pt x="141" y="256"/>
                  </a:lnTo>
                  <a:lnTo>
                    <a:pt x="156" y="256"/>
                  </a:lnTo>
                  <a:lnTo>
                    <a:pt x="165" y="256"/>
                  </a:lnTo>
                  <a:lnTo>
                    <a:pt x="168" y="258"/>
                  </a:lnTo>
                  <a:lnTo>
                    <a:pt x="173" y="258"/>
                  </a:lnTo>
                  <a:lnTo>
                    <a:pt x="206" y="256"/>
                  </a:lnTo>
                  <a:lnTo>
                    <a:pt x="241" y="254"/>
                  </a:lnTo>
                  <a:lnTo>
                    <a:pt x="271" y="251"/>
                  </a:lnTo>
                  <a:lnTo>
                    <a:pt x="285" y="247"/>
                  </a:lnTo>
                  <a:lnTo>
                    <a:pt x="299" y="246"/>
                  </a:lnTo>
                  <a:lnTo>
                    <a:pt x="301" y="165"/>
                  </a:lnTo>
                  <a:lnTo>
                    <a:pt x="287" y="162"/>
                  </a:lnTo>
                  <a:lnTo>
                    <a:pt x="273" y="160"/>
                  </a:lnTo>
                  <a:lnTo>
                    <a:pt x="242" y="153"/>
                  </a:lnTo>
                  <a:lnTo>
                    <a:pt x="210" y="149"/>
                  </a:lnTo>
                  <a:lnTo>
                    <a:pt x="175" y="148"/>
                  </a:lnTo>
                  <a:lnTo>
                    <a:pt x="172" y="148"/>
                  </a:lnTo>
                  <a:lnTo>
                    <a:pt x="168" y="148"/>
                  </a:lnTo>
                  <a:lnTo>
                    <a:pt x="160" y="148"/>
                  </a:lnTo>
                  <a:close/>
                  <a:moveTo>
                    <a:pt x="332" y="141"/>
                  </a:moveTo>
                  <a:lnTo>
                    <a:pt x="332" y="170"/>
                  </a:lnTo>
                  <a:lnTo>
                    <a:pt x="342" y="175"/>
                  </a:lnTo>
                  <a:lnTo>
                    <a:pt x="351" y="180"/>
                  </a:lnTo>
                  <a:lnTo>
                    <a:pt x="359" y="186"/>
                  </a:lnTo>
                  <a:lnTo>
                    <a:pt x="366" y="191"/>
                  </a:lnTo>
                  <a:lnTo>
                    <a:pt x="369" y="194"/>
                  </a:lnTo>
                  <a:lnTo>
                    <a:pt x="373" y="199"/>
                  </a:lnTo>
                  <a:lnTo>
                    <a:pt x="375" y="201"/>
                  </a:lnTo>
                  <a:lnTo>
                    <a:pt x="368" y="180"/>
                  </a:lnTo>
                  <a:lnTo>
                    <a:pt x="352" y="160"/>
                  </a:lnTo>
                  <a:lnTo>
                    <a:pt x="332" y="141"/>
                  </a:lnTo>
                  <a:close/>
                  <a:moveTo>
                    <a:pt x="76" y="137"/>
                  </a:moveTo>
                  <a:lnTo>
                    <a:pt x="55" y="156"/>
                  </a:lnTo>
                  <a:lnTo>
                    <a:pt x="39" y="180"/>
                  </a:lnTo>
                  <a:lnTo>
                    <a:pt x="41" y="179"/>
                  </a:lnTo>
                  <a:lnTo>
                    <a:pt x="45" y="175"/>
                  </a:lnTo>
                  <a:lnTo>
                    <a:pt x="50" y="170"/>
                  </a:lnTo>
                  <a:lnTo>
                    <a:pt x="57" y="167"/>
                  </a:lnTo>
                  <a:lnTo>
                    <a:pt x="65" y="162"/>
                  </a:lnTo>
                  <a:lnTo>
                    <a:pt x="76" y="156"/>
                  </a:lnTo>
                  <a:lnTo>
                    <a:pt x="76" y="137"/>
                  </a:lnTo>
                  <a:close/>
                  <a:moveTo>
                    <a:pt x="79" y="136"/>
                  </a:moveTo>
                  <a:lnTo>
                    <a:pt x="77" y="137"/>
                  </a:lnTo>
                  <a:lnTo>
                    <a:pt x="79" y="136"/>
                  </a:lnTo>
                  <a:lnTo>
                    <a:pt x="79" y="136"/>
                  </a:lnTo>
                  <a:close/>
                  <a:moveTo>
                    <a:pt x="206" y="101"/>
                  </a:moveTo>
                  <a:lnTo>
                    <a:pt x="172" y="103"/>
                  </a:lnTo>
                  <a:lnTo>
                    <a:pt x="139" y="110"/>
                  </a:lnTo>
                  <a:lnTo>
                    <a:pt x="106" y="120"/>
                  </a:lnTo>
                  <a:lnTo>
                    <a:pt x="106" y="148"/>
                  </a:lnTo>
                  <a:lnTo>
                    <a:pt x="113" y="146"/>
                  </a:lnTo>
                  <a:lnTo>
                    <a:pt x="143" y="141"/>
                  </a:lnTo>
                  <a:lnTo>
                    <a:pt x="160" y="141"/>
                  </a:lnTo>
                  <a:lnTo>
                    <a:pt x="168" y="141"/>
                  </a:lnTo>
                  <a:lnTo>
                    <a:pt x="172" y="141"/>
                  </a:lnTo>
                  <a:lnTo>
                    <a:pt x="177" y="141"/>
                  </a:lnTo>
                  <a:lnTo>
                    <a:pt x="210" y="143"/>
                  </a:lnTo>
                  <a:lnTo>
                    <a:pt x="244" y="148"/>
                  </a:lnTo>
                  <a:lnTo>
                    <a:pt x="275" y="155"/>
                  </a:lnTo>
                  <a:lnTo>
                    <a:pt x="301" y="160"/>
                  </a:lnTo>
                  <a:lnTo>
                    <a:pt x="301" y="124"/>
                  </a:lnTo>
                  <a:lnTo>
                    <a:pt x="271" y="112"/>
                  </a:lnTo>
                  <a:lnTo>
                    <a:pt x="239" y="105"/>
                  </a:lnTo>
                  <a:lnTo>
                    <a:pt x="206" y="101"/>
                  </a:lnTo>
                  <a:close/>
                  <a:moveTo>
                    <a:pt x="204" y="0"/>
                  </a:moveTo>
                  <a:lnTo>
                    <a:pt x="246" y="3"/>
                  </a:lnTo>
                  <a:lnTo>
                    <a:pt x="285" y="15"/>
                  </a:lnTo>
                  <a:lnTo>
                    <a:pt x="320" y="34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3" y="125"/>
                  </a:lnTo>
                  <a:lnTo>
                    <a:pt x="406" y="163"/>
                  </a:lnTo>
                  <a:lnTo>
                    <a:pt x="409" y="204"/>
                  </a:lnTo>
                  <a:lnTo>
                    <a:pt x="406" y="246"/>
                  </a:lnTo>
                  <a:lnTo>
                    <a:pt x="393" y="284"/>
                  </a:lnTo>
                  <a:lnTo>
                    <a:pt x="375" y="320"/>
                  </a:lnTo>
                  <a:lnTo>
                    <a:pt x="349" y="349"/>
                  </a:lnTo>
                  <a:lnTo>
                    <a:pt x="320" y="375"/>
                  </a:lnTo>
                  <a:lnTo>
                    <a:pt x="285" y="394"/>
                  </a:lnTo>
                  <a:lnTo>
                    <a:pt x="246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5" y="394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6" y="320"/>
                  </a:lnTo>
                  <a:lnTo>
                    <a:pt x="17" y="284"/>
                  </a:lnTo>
                  <a:lnTo>
                    <a:pt x="5" y="246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7" y="125"/>
                  </a:lnTo>
                  <a:lnTo>
                    <a:pt x="36" y="91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5" y="15"/>
                  </a:lnTo>
                  <a:lnTo>
                    <a:pt x="163" y="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20"/>
            <p:cNvSpPr>
              <a:spLocks/>
            </p:cNvSpPr>
            <p:nvPr/>
          </p:nvSpPr>
          <p:spPr bwMode="auto">
            <a:xfrm>
              <a:off x="1458411" y="4425880"/>
              <a:ext cx="180231" cy="46276"/>
            </a:xfrm>
            <a:custGeom>
              <a:avLst/>
              <a:gdLst>
                <a:gd name="T0" fmla="*/ 26 w 148"/>
                <a:gd name="T1" fmla="*/ 1 h 37"/>
                <a:gd name="T2" fmla="*/ 30 w 148"/>
                <a:gd name="T3" fmla="*/ 8 h 37"/>
                <a:gd name="T4" fmla="*/ 38 w 148"/>
                <a:gd name="T5" fmla="*/ 10 h 37"/>
                <a:gd name="T6" fmla="*/ 40 w 148"/>
                <a:gd name="T7" fmla="*/ 5 h 37"/>
                <a:gd name="T8" fmla="*/ 47 w 148"/>
                <a:gd name="T9" fmla="*/ 0 h 37"/>
                <a:gd name="T10" fmla="*/ 55 w 148"/>
                <a:gd name="T11" fmla="*/ 5 h 37"/>
                <a:gd name="T12" fmla="*/ 55 w 148"/>
                <a:gd name="T13" fmla="*/ 12 h 37"/>
                <a:gd name="T14" fmla="*/ 66 w 148"/>
                <a:gd name="T15" fmla="*/ 10 h 37"/>
                <a:gd name="T16" fmla="*/ 69 w 148"/>
                <a:gd name="T17" fmla="*/ 1 h 37"/>
                <a:gd name="T18" fmla="*/ 78 w 148"/>
                <a:gd name="T19" fmla="*/ 1 h 37"/>
                <a:gd name="T20" fmla="*/ 81 w 148"/>
                <a:gd name="T21" fmla="*/ 10 h 37"/>
                <a:gd name="T22" fmla="*/ 91 w 148"/>
                <a:gd name="T23" fmla="*/ 12 h 37"/>
                <a:gd name="T24" fmla="*/ 93 w 148"/>
                <a:gd name="T25" fmla="*/ 5 h 37"/>
                <a:gd name="T26" fmla="*/ 100 w 148"/>
                <a:gd name="T27" fmla="*/ 1 h 37"/>
                <a:gd name="T28" fmla="*/ 107 w 148"/>
                <a:gd name="T29" fmla="*/ 6 h 37"/>
                <a:gd name="T30" fmla="*/ 107 w 148"/>
                <a:gd name="T31" fmla="*/ 12 h 37"/>
                <a:gd name="T32" fmla="*/ 117 w 148"/>
                <a:gd name="T33" fmla="*/ 10 h 37"/>
                <a:gd name="T34" fmla="*/ 121 w 148"/>
                <a:gd name="T35" fmla="*/ 3 h 37"/>
                <a:gd name="T36" fmla="*/ 129 w 148"/>
                <a:gd name="T37" fmla="*/ 3 h 37"/>
                <a:gd name="T38" fmla="*/ 134 w 148"/>
                <a:gd name="T39" fmla="*/ 10 h 37"/>
                <a:gd name="T40" fmla="*/ 140 w 148"/>
                <a:gd name="T41" fmla="*/ 13 h 37"/>
                <a:gd name="T42" fmla="*/ 146 w 148"/>
                <a:gd name="T43" fmla="*/ 17 h 37"/>
                <a:gd name="T44" fmla="*/ 146 w 148"/>
                <a:gd name="T45" fmla="*/ 25 h 37"/>
                <a:gd name="T46" fmla="*/ 140 w 148"/>
                <a:gd name="T47" fmla="*/ 29 h 37"/>
                <a:gd name="T48" fmla="*/ 133 w 148"/>
                <a:gd name="T49" fmla="*/ 29 h 37"/>
                <a:gd name="T50" fmla="*/ 129 w 148"/>
                <a:gd name="T51" fmla="*/ 37 h 37"/>
                <a:gd name="T52" fmla="*/ 121 w 148"/>
                <a:gd name="T53" fmla="*/ 37 h 37"/>
                <a:gd name="T54" fmla="*/ 117 w 148"/>
                <a:gd name="T55" fmla="*/ 29 h 37"/>
                <a:gd name="T56" fmla="*/ 107 w 148"/>
                <a:gd name="T57" fmla="*/ 29 h 37"/>
                <a:gd name="T58" fmla="*/ 105 w 148"/>
                <a:gd name="T59" fmla="*/ 34 h 37"/>
                <a:gd name="T60" fmla="*/ 98 w 148"/>
                <a:gd name="T61" fmla="*/ 37 h 37"/>
                <a:gd name="T62" fmla="*/ 91 w 148"/>
                <a:gd name="T63" fmla="*/ 32 h 37"/>
                <a:gd name="T64" fmla="*/ 91 w 148"/>
                <a:gd name="T65" fmla="*/ 27 h 37"/>
                <a:gd name="T66" fmla="*/ 81 w 148"/>
                <a:gd name="T67" fmla="*/ 29 h 37"/>
                <a:gd name="T68" fmla="*/ 78 w 148"/>
                <a:gd name="T69" fmla="*/ 36 h 37"/>
                <a:gd name="T70" fmla="*/ 69 w 148"/>
                <a:gd name="T71" fmla="*/ 36 h 37"/>
                <a:gd name="T72" fmla="*/ 64 w 148"/>
                <a:gd name="T73" fmla="*/ 27 h 37"/>
                <a:gd name="T74" fmla="*/ 55 w 148"/>
                <a:gd name="T75" fmla="*/ 27 h 37"/>
                <a:gd name="T76" fmla="*/ 54 w 148"/>
                <a:gd name="T77" fmla="*/ 32 h 37"/>
                <a:gd name="T78" fmla="*/ 47 w 148"/>
                <a:gd name="T79" fmla="*/ 36 h 37"/>
                <a:gd name="T80" fmla="*/ 40 w 148"/>
                <a:gd name="T81" fmla="*/ 32 h 37"/>
                <a:gd name="T82" fmla="*/ 38 w 148"/>
                <a:gd name="T83" fmla="*/ 27 h 37"/>
                <a:gd name="T84" fmla="*/ 30 w 148"/>
                <a:gd name="T85" fmla="*/ 27 h 37"/>
                <a:gd name="T86" fmla="*/ 24 w 148"/>
                <a:gd name="T87" fmla="*/ 34 h 37"/>
                <a:gd name="T88" fmla="*/ 16 w 148"/>
                <a:gd name="T89" fmla="*/ 34 h 37"/>
                <a:gd name="T90" fmla="*/ 12 w 148"/>
                <a:gd name="T91" fmla="*/ 27 h 37"/>
                <a:gd name="T92" fmla="*/ 7 w 148"/>
                <a:gd name="T93" fmla="*/ 25 h 37"/>
                <a:gd name="T94" fmla="*/ 2 w 148"/>
                <a:gd name="T95" fmla="*/ 22 h 37"/>
                <a:gd name="T96" fmla="*/ 2 w 148"/>
                <a:gd name="T97" fmla="*/ 13 h 37"/>
                <a:gd name="T98" fmla="*/ 9 w 148"/>
                <a:gd name="T99" fmla="*/ 10 h 37"/>
                <a:gd name="T100" fmla="*/ 12 w 148"/>
                <a:gd name="T101" fmla="*/ 8 h 37"/>
                <a:gd name="T102" fmla="*/ 18 w 148"/>
                <a:gd name="T103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37">
                  <a:moveTo>
                    <a:pt x="21" y="0"/>
                  </a:moveTo>
                  <a:lnTo>
                    <a:pt x="26" y="1"/>
                  </a:lnTo>
                  <a:lnTo>
                    <a:pt x="28" y="3"/>
                  </a:lnTo>
                  <a:lnTo>
                    <a:pt x="30" y="8"/>
                  </a:lnTo>
                  <a:lnTo>
                    <a:pt x="30" y="10"/>
                  </a:lnTo>
                  <a:lnTo>
                    <a:pt x="38" y="10"/>
                  </a:lnTo>
                  <a:lnTo>
                    <a:pt x="38" y="8"/>
                  </a:lnTo>
                  <a:lnTo>
                    <a:pt x="40" y="5"/>
                  </a:lnTo>
                  <a:lnTo>
                    <a:pt x="43" y="1"/>
                  </a:lnTo>
                  <a:lnTo>
                    <a:pt x="47" y="0"/>
                  </a:lnTo>
                  <a:lnTo>
                    <a:pt x="52" y="1"/>
                  </a:lnTo>
                  <a:lnTo>
                    <a:pt x="55" y="5"/>
                  </a:lnTo>
                  <a:lnTo>
                    <a:pt x="55" y="8"/>
                  </a:lnTo>
                  <a:lnTo>
                    <a:pt x="55" y="12"/>
                  </a:lnTo>
                  <a:lnTo>
                    <a:pt x="66" y="12"/>
                  </a:lnTo>
                  <a:lnTo>
                    <a:pt x="66" y="10"/>
                  </a:lnTo>
                  <a:lnTo>
                    <a:pt x="66" y="5"/>
                  </a:lnTo>
                  <a:lnTo>
                    <a:pt x="69" y="1"/>
                  </a:lnTo>
                  <a:lnTo>
                    <a:pt x="74" y="1"/>
                  </a:lnTo>
                  <a:lnTo>
                    <a:pt x="78" y="1"/>
                  </a:lnTo>
                  <a:lnTo>
                    <a:pt x="81" y="5"/>
                  </a:lnTo>
                  <a:lnTo>
                    <a:pt x="81" y="10"/>
                  </a:lnTo>
                  <a:lnTo>
                    <a:pt x="81" y="12"/>
                  </a:lnTo>
                  <a:lnTo>
                    <a:pt x="91" y="12"/>
                  </a:lnTo>
                  <a:lnTo>
                    <a:pt x="91" y="10"/>
                  </a:lnTo>
                  <a:lnTo>
                    <a:pt x="93" y="5"/>
                  </a:lnTo>
                  <a:lnTo>
                    <a:pt x="95" y="3"/>
                  </a:lnTo>
                  <a:lnTo>
                    <a:pt x="100" y="1"/>
                  </a:lnTo>
                  <a:lnTo>
                    <a:pt x="103" y="3"/>
                  </a:lnTo>
                  <a:lnTo>
                    <a:pt x="107" y="6"/>
                  </a:lnTo>
                  <a:lnTo>
                    <a:pt x="107" y="10"/>
                  </a:lnTo>
                  <a:lnTo>
                    <a:pt x="107" y="12"/>
                  </a:lnTo>
                  <a:lnTo>
                    <a:pt x="117" y="13"/>
                  </a:lnTo>
                  <a:lnTo>
                    <a:pt x="117" y="10"/>
                  </a:lnTo>
                  <a:lnTo>
                    <a:pt x="119" y="6"/>
                  </a:lnTo>
                  <a:lnTo>
                    <a:pt x="121" y="3"/>
                  </a:lnTo>
                  <a:lnTo>
                    <a:pt x="126" y="1"/>
                  </a:lnTo>
                  <a:lnTo>
                    <a:pt x="129" y="3"/>
                  </a:lnTo>
                  <a:lnTo>
                    <a:pt x="133" y="6"/>
                  </a:lnTo>
                  <a:lnTo>
                    <a:pt x="134" y="10"/>
                  </a:lnTo>
                  <a:lnTo>
                    <a:pt x="134" y="13"/>
                  </a:lnTo>
                  <a:lnTo>
                    <a:pt x="140" y="13"/>
                  </a:lnTo>
                  <a:lnTo>
                    <a:pt x="145" y="15"/>
                  </a:lnTo>
                  <a:lnTo>
                    <a:pt x="146" y="17"/>
                  </a:lnTo>
                  <a:lnTo>
                    <a:pt x="148" y="22"/>
                  </a:lnTo>
                  <a:lnTo>
                    <a:pt x="146" y="25"/>
                  </a:lnTo>
                  <a:lnTo>
                    <a:pt x="143" y="29"/>
                  </a:lnTo>
                  <a:lnTo>
                    <a:pt x="140" y="29"/>
                  </a:lnTo>
                  <a:lnTo>
                    <a:pt x="133" y="29"/>
                  </a:lnTo>
                  <a:lnTo>
                    <a:pt x="133" y="29"/>
                  </a:lnTo>
                  <a:lnTo>
                    <a:pt x="133" y="34"/>
                  </a:lnTo>
                  <a:lnTo>
                    <a:pt x="129" y="37"/>
                  </a:lnTo>
                  <a:lnTo>
                    <a:pt x="124" y="37"/>
                  </a:lnTo>
                  <a:lnTo>
                    <a:pt x="121" y="37"/>
                  </a:lnTo>
                  <a:lnTo>
                    <a:pt x="117" y="34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07" y="29"/>
                  </a:lnTo>
                  <a:lnTo>
                    <a:pt x="107" y="29"/>
                  </a:lnTo>
                  <a:lnTo>
                    <a:pt x="105" y="34"/>
                  </a:lnTo>
                  <a:lnTo>
                    <a:pt x="103" y="36"/>
                  </a:lnTo>
                  <a:lnTo>
                    <a:pt x="98" y="37"/>
                  </a:lnTo>
                  <a:lnTo>
                    <a:pt x="95" y="36"/>
                  </a:lnTo>
                  <a:lnTo>
                    <a:pt x="91" y="32"/>
                  </a:lnTo>
                  <a:lnTo>
                    <a:pt x="91" y="29"/>
                  </a:lnTo>
                  <a:lnTo>
                    <a:pt x="91" y="27"/>
                  </a:lnTo>
                  <a:lnTo>
                    <a:pt x="81" y="27"/>
                  </a:lnTo>
                  <a:lnTo>
                    <a:pt x="81" y="29"/>
                  </a:lnTo>
                  <a:lnTo>
                    <a:pt x="79" y="32"/>
                  </a:lnTo>
                  <a:lnTo>
                    <a:pt x="78" y="36"/>
                  </a:lnTo>
                  <a:lnTo>
                    <a:pt x="73" y="37"/>
                  </a:lnTo>
                  <a:lnTo>
                    <a:pt x="69" y="36"/>
                  </a:lnTo>
                  <a:lnTo>
                    <a:pt x="66" y="32"/>
                  </a:lnTo>
                  <a:lnTo>
                    <a:pt x="64" y="27"/>
                  </a:lnTo>
                  <a:lnTo>
                    <a:pt x="64" y="27"/>
                  </a:lnTo>
                  <a:lnTo>
                    <a:pt x="55" y="27"/>
                  </a:lnTo>
                  <a:lnTo>
                    <a:pt x="55" y="27"/>
                  </a:lnTo>
                  <a:lnTo>
                    <a:pt x="54" y="32"/>
                  </a:lnTo>
                  <a:lnTo>
                    <a:pt x="50" y="36"/>
                  </a:lnTo>
                  <a:lnTo>
                    <a:pt x="47" y="36"/>
                  </a:lnTo>
                  <a:lnTo>
                    <a:pt x="42" y="34"/>
                  </a:lnTo>
                  <a:lnTo>
                    <a:pt x="40" y="32"/>
                  </a:lnTo>
                  <a:lnTo>
                    <a:pt x="38" y="27"/>
                  </a:lnTo>
                  <a:lnTo>
                    <a:pt x="38" y="27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8" y="31"/>
                  </a:lnTo>
                  <a:lnTo>
                    <a:pt x="24" y="34"/>
                  </a:lnTo>
                  <a:lnTo>
                    <a:pt x="21" y="36"/>
                  </a:lnTo>
                  <a:lnTo>
                    <a:pt x="16" y="34"/>
                  </a:lnTo>
                  <a:lnTo>
                    <a:pt x="14" y="31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7" y="25"/>
                  </a:lnTo>
                  <a:lnTo>
                    <a:pt x="4" y="25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3"/>
                  </a:lnTo>
                  <a:lnTo>
                    <a:pt x="4" y="12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4" y="3"/>
                  </a:lnTo>
                  <a:lnTo>
                    <a:pt x="18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21"/>
            <p:cNvSpPr>
              <a:spLocks noEditPoints="1"/>
            </p:cNvSpPr>
            <p:nvPr/>
          </p:nvSpPr>
          <p:spPr bwMode="auto">
            <a:xfrm>
              <a:off x="1887069" y="4184760"/>
              <a:ext cx="499290" cy="496853"/>
            </a:xfrm>
            <a:custGeom>
              <a:avLst/>
              <a:gdLst>
                <a:gd name="T0" fmla="*/ 201 w 409"/>
                <a:gd name="T1" fmla="*/ 244 h 409"/>
                <a:gd name="T2" fmla="*/ 158 w 409"/>
                <a:gd name="T3" fmla="*/ 244 h 409"/>
                <a:gd name="T4" fmla="*/ 120 w 409"/>
                <a:gd name="T5" fmla="*/ 266 h 409"/>
                <a:gd name="T6" fmla="*/ 111 w 409"/>
                <a:gd name="T7" fmla="*/ 297 h 409"/>
                <a:gd name="T8" fmla="*/ 135 w 409"/>
                <a:gd name="T9" fmla="*/ 320 h 409"/>
                <a:gd name="T10" fmla="*/ 178 w 409"/>
                <a:gd name="T11" fmla="*/ 320 h 409"/>
                <a:gd name="T12" fmla="*/ 220 w 409"/>
                <a:gd name="T13" fmla="*/ 294 h 409"/>
                <a:gd name="T14" fmla="*/ 227 w 409"/>
                <a:gd name="T15" fmla="*/ 275 h 409"/>
                <a:gd name="T16" fmla="*/ 245 w 409"/>
                <a:gd name="T17" fmla="*/ 146 h 409"/>
                <a:gd name="T18" fmla="*/ 270 w 409"/>
                <a:gd name="T19" fmla="*/ 161 h 409"/>
                <a:gd name="T20" fmla="*/ 282 w 409"/>
                <a:gd name="T21" fmla="*/ 182 h 409"/>
                <a:gd name="T22" fmla="*/ 288 w 409"/>
                <a:gd name="T23" fmla="*/ 198 h 409"/>
                <a:gd name="T24" fmla="*/ 295 w 409"/>
                <a:gd name="T25" fmla="*/ 196 h 409"/>
                <a:gd name="T26" fmla="*/ 299 w 409"/>
                <a:gd name="T27" fmla="*/ 168 h 409"/>
                <a:gd name="T28" fmla="*/ 294 w 409"/>
                <a:gd name="T29" fmla="*/ 149 h 409"/>
                <a:gd name="T30" fmla="*/ 283 w 409"/>
                <a:gd name="T31" fmla="*/ 136 h 409"/>
                <a:gd name="T32" fmla="*/ 258 w 409"/>
                <a:gd name="T33" fmla="*/ 122 h 409"/>
                <a:gd name="T34" fmla="*/ 227 w 409"/>
                <a:gd name="T35" fmla="*/ 103 h 409"/>
                <a:gd name="T36" fmla="*/ 201 w 409"/>
                <a:gd name="T37" fmla="*/ 86 h 409"/>
                <a:gd name="T38" fmla="*/ 245 w 409"/>
                <a:gd name="T39" fmla="*/ 5 h 409"/>
                <a:gd name="T40" fmla="*/ 319 w 409"/>
                <a:gd name="T41" fmla="*/ 34 h 409"/>
                <a:gd name="T42" fmla="*/ 374 w 409"/>
                <a:gd name="T43" fmla="*/ 91 h 409"/>
                <a:gd name="T44" fmla="*/ 405 w 409"/>
                <a:gd name="T45" fmla="*/ 163 h 409"/>
                <a:gd name="T46" fmla="*/ 405 w 409"/>
                <a:gd name="T47" fmla="*/ 246 h 409"/>
                <a:gd name="T48" fmla="*/ 374 w 409"/>
                <a:gd name="T49" fmla="*/ 320 h 409"/>
                <a:gd name="T50" fmla="*/ 319 w 409"/>
                <a:gd name="T51" fmla="*/ 375 h 409"/>
                <a:gd name="T52" fmla="*/ 245 w 409"/>
                <a:gd name="T53" fmla="*/ 406 h 409"/>
                <a:gd name="T54" fmla="*/ 163 w 409"/>
                <a:gd name="T55" fmla="*/ 406 h 409"/>
                <a:gd name="T56" fmla="*/ 91 w 409"/>
                <a:gd name="T57" fmla="*/ 375 h 409"/>
                <a:gd name="T58" fmla="*/ 36 w 409"/>
                <a:gd name="T59" fmla="*/ 320 h 409"/>
                <a:gd name="T60" fmla="*/ 5 w 409"/>
                <a:gd name="T61" fmla="*/ 246 h 409"/>
                <a:gd name="T62" fmla="*/ 5 w 409"/>
                <a:gd name="T63" fmla="*/ 163 h 409"/>
                <a:gd name="T64" fmla="*/ 36 w 409"/>
                <a:gd name="T65" fmla="*/ 91 h 409"/>
                <a:gd name="T66" fmla="*/ 91 w 409"/>
                <a:gd name="T67" fmla="*/ 34 h 409"/>
                <a:gd name="T68" fmla="*/ 163 w 409"/>
                <a:gd name="T69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09" h="409">
                  <a:moveTo>
                    <a:pt x="201" y="86"/>
                  </a:moveTo>
                  <a:lnTo>
                    <a:pt x="201" y="244"/>
                  </a:lnTo>
                  <a:lnTo>
                    <a:pt x="180" y="241"/>
                  </a:lnTo>
                  <a:lnTo>
                    <a:pt x="158" y="244"/>
                  </a:lnTo>
                  <a:lnTo>
                    <a:pt x="137" y="253"/>
                  </a:lnTo>
                  <a:lnTo>
                    <a:pt x="120" y="266"/>
                  </a:lnTo>
                  <a:lnTo>
                    <a:pt x="111" y="282"/>
                  </a:lnTo>
                  <a:lnTo>
                    <a:pt x="111" y="297"/>
                  </a:lnTo>
                  <a:lnTo>
                    <a:pt x="120" y="311"/>
                  </a:lnTo>
                  <a:lnTo>
                    <a:pt x="135" y="320"/>
                  </a:lnTo>
                  <a:lnTo>
                    <a:pt x="154" y="323"/>
                  </a:lnTo>
                  <a:lnTo>
                    <a:pt x="178" y="320"/>
                  </a:lnTo>
                  <a:lnTo>
                    <a:pt x="203" y="309"/>
                  </a:lnTo>
                  <a:lnTo>
                    <a:pt x="220" y="294"/>
                  </a:lnTo>
                  <a:lnTo>
                    <a:pt x="225" y="275"/>
                  </a:lnTo>
                  <a:lnTo>
                    <a:pt x="227" y="275"/>
                  </a:lnTo>
                  <a:lnTo>
                    <a:pt x="227" y="143"/>
                  </a:lnTo>
                  <a:lnTo>
                    <a:pt x="245" y="146"/>
                  </a:lnTo>
                  <a:lnTo>
                    <a:pt x="259" y="153"/>
                  </a:lnTo>
                  <a:lnTo>
                    <a:pt x="270" y="161"/>
                  </a:lnTo>
                  <a:lnTo>
                    <a:pt x="276" y="172"/>
                  </a:lnTo>
                  <a:lnTo>
                    <a:pt x="282" y="182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2" y="201"/>
                  </a:lnTo>
                  <a:lnTo>
                    <a:pt x="295" y="196"/>
                  </a:lnTo>
                  <a:lnTo>
                    <a:pt x="299" y="184"/>
                  </a:lnTo>
                  <a:lnTo>
                    <a:pt x="299" y="168"/>
                  </a:lnTo>
                  <a:lnTo>
                    <a:pt x="297" y="158"/>
                  </a:lnTo>
                  <a:lnTo>
                    <a:pt x="294" y="149"/>
                  </a:lnTo>
                  <a:lnTo>
                    <a:pt x="292" y="143"/>
                  </a:lnTo>
                  <a:lnTo>
                    <a:pt x="283" y="136"/>
                  </a:lnTo>
                  <a:lnTo>
                    <a:pt x="271" y="129"/>
                  </a:lnTo>
                  <a:lnTo>
                    <a:pt x="258" y="122"/>
                  </a:lnTo>
                  <a:lnTo>
                    <a:pt x="240" y="115"/>
                  </a:lnTo>
                  <a:lnTo>
                    <a:pt x="227" y="103"/>
                  </a:lnTo>
                  <a:lnTo>
                    <a:pt x="227" y="86"/>
                  </a:lnTo>
                  <a:lnTo>
                    <a:pt x="201" y="86"/>
                  </a:lnTo>
                  <a:close/>
                  <a:moveTo>
                    <a:pt x="204" y="0"/>
                  </a:moveTo>
                  <a:lnTo>
                    <a:pt x="245" y="5"/>
                  </a:lnTo>
                  <a:lnTo>
                    <a:pt x="285" y="17"/>
                  </a:lnTo>
                  <a:lnTo>
                    <a:pt x="319" y="34"/>
                  </a:lnTo>
                  <a:lnTo>
                    <a:pt x="350" y="60"/>
                  </a:lnTo>
                  <a:lnTo>
                    <a:pt x="374" y="91"/>
                  </a:lnTo>
                  <a:lnTo>
                    <a:pt x="393" y="125"/>
                  </a:lnTo>
                  <a:lnTo>
                    <a:pt x="405" y="163"/>
                  </a:lnTo>
                  <a:lnTo>
                    <a:pt x="409" y="204"/>
                  </a:lnTo>
                  <a:lnTo>
                    <a:pt x="405" y="246"/>
                  </a:lnTo>
                  <a:lnTo>
                    <a:pt x="393" y="284"/>
                  </a:lnTo>
                  <a:lnTo>
                    <a:pt x="374" y="320"/>
                  </a:lnTo>
                  <a:lnTo>
                    <a:pt x="350" y="349"/>
                  </a:lnTo>
                  <a:lnTo>
                    <a:pt x="319" y="375"/>
                  </a:lnTo>
                  <a:lnTo>
                    <a:pt x="285" y="394"/>
                  </a:lnTo>
                  <a:lnTo>
                    <a:pt x="245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5" y="394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6" y="320"/>
                  </a:lnTo>
                  <a:lnTo>
                    <a:pt x="17" y="284"/>
                  </a:lnTo>
                  <a:lnTo>
                    <a:pt x="5" y="246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7" y="125"/>
                  </a:lnTo>
                  <a:lnTo>
                    <a:pt x="36" y="91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5" y="17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22"/>
            <p:cNvSpPr>
              <a:spLocks/>
            </p:cNvSpPr>
            <p:nvPr/>
          </p:nvSpPr>
          <p:spPr bwMode="auto">
            <a:xfrm>
              <a:off x="2673754" y="4260263"/>
              <a:ext cx="68196" cy="65761"/>
            </a:xfrm>
            <a:custGeom>
              <a:avLst/>
              <a:gdLst>
                <a:gd name="T0" fmla="*/ 27 w 55"/>
                <a:gd name="T1" fmla="*/ 0 h 53"/>
                <a:gd name="T2" fmla="*/ 36 w 55"/>
                <a:gd name="T3" fmla="*/ 17 h 53"/>
                <a:gd name="T4" fmla="*/ 55 w 55"/>
                <a:gd name="T5" fmla="*/ 20 h 53"/>
                <a:gd name="T6" fmla="*/ 41 w 55"/>
                <a:gd name="T7" fmla="*/ 34 h 53"/>
                <a:gd name="T8" fmla="*/ 45 w 55"/>
                <a:gd name="T9" fmla="*/ 53 h 53"/>
                <a:gd name="T10" fmla="*/ 27 w 55"/>
                <a:gd name="T11" fmla="*/ 44 h 53"/>
                <a:gd name="T12" fmla="*/ 10 w 55"/>
                <a:gd name="T13" fmla="*/ 53 h 53"/>
                <a:gd name="T14" fmla="*/ 14 w 55"/>
                <a:gd name="T15" fmla="*/ 34 h 53"/>
                <a:gd name="T16" fmla="*/ 0 w 55"/>
                <a:gd name="T17" fmla="*/ 20 h 53"/>
                <a:gd name="T18" fmla="*/ 19 w 55"/>
                <a:gd name="T19" fmla="*/ 17 h 53"/>
                <a:gd name="T20" fmla="*/ 27 w 55"/>
                <a:gd name="T21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53">
                  <a:moveTo>
                    <a:pt x="27" y="0"/>
                  </a:moveTo>
                  <a:lnTo>
                    <a:pt x="36" y="17"/>
                  </a:lnTo>
                  <a:lnTo>
                    <a:pt x="55" y="20"/>
                  </a:lnTo>
                  <a:lnTo>
                    <a:pt x="41" y="34"/>
                  </a:lnTo>
                  <a:lnTo>
                    <a:pt x="45" y="53"/>
                  </a:lnTo>
                  <a:lnTo>
                    <a:pt x="27" y="44"/>
                  </a:lnTo>
                  <a:lnTo>
                    <a:pt x="10" y="53"/>
                  </a:lnTo>
                  <a:lnTo>
                    <a:pt x="14" y="34"/>
                  </a:lnTo>
                  <a:lnTo>
                    <a:pt x="0" y="20"/>
                  </a:lnTo>
                  <a:lnTo>
                    <a:pt x="19" y="17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23"/>
            <p:cNvSpPr>
              <a:spLocks/>
            </p:cNvSpPr>
            <p:nvPr/>
          </p:nvSpPr>
          <p:spPr bwMode="auto">
            <a:xfrm>
              <a:off x="2668883" y="4435623"/>
              <a:ext cx="36534" cy="36534"/>
            </a:xfrm>
            <a:custGeom>
              <a:avLst/>
              <a:gdLst>
                <a:gd name="T0" fmla="*/ 15 w 31"/>
                <a:gd name="T1" fmla="*/ 0 h 29"/>
                <a:gd name="T2" fmla="*/ 20 w 31"/>
                <a:gd name="T3" fmla="*/ 9 h 29"/>
                <a:gd name="T4" fmla="*/ 31 w 31"/>
                <a:gd name="T5" fmla="*/ 10 h 29"/>
                <a:gd name="T6" fmla="*/ 22 w 31"/>
                <a:gd name="T7" fmla="*/ 19 h 29"/>
                <a:gd name="T8" fmla="*/ 24 w 31"/>
                <a:gd name="T9" fmla="*/ 29 h 29"/>
                <a:gd name="T10" fmla="*/ 15 w 31"/>
                <a:gd name="T11" fmla="*/ 24 h 29"/>
                <a:gd name="T12" fmla="*/ 7 w 31"/>
                <a:gd name="T13" fmla="*/ 29 h 29"/>
                <a:gd name="T14" fmla="*/ 8 w 31"/>
                <a:gd name="T15" fmla="*/ 19 h 29"/>
                <a:gd name="T16" fmla="*/ 0 w 31"/>
                <a:gd name="T17" fmla="*/ 10 h 29"/>
                <a:gd name="T18" fmla="*/ 10 w 31"/>
                <a:gd name="T19" fmla="*/ 9 h 29"/>
                <a:gd name="T20" fmla="*/ 15 w 31"/>
                <a:gd name="T2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29">
                  <a:moveTo>
                    <a:pt x="15" y="0"/>
                  </a:moveTo>
                  <a:lnTo>
                    <a:pt x="20" y="9"/>
                  </a:lnTo>
                  <a:lnTo>
                    <a:pt x="31" y="10"/>
                  </a:lnTo>
                  <a:lnTo>
                    <a:pt x="22" y="19"/>
                  </a:lnTo>
                  <a:lnTo>
                    <a:pt x="24" y="29"/>
                  </a:lnTo>
                  <a:lnTo>
                    <a:pt x="15" y="24"/>
                  </a:lnTo>
                  <a:lnTo>
                    <a:pt x="7" y="29"/>
                  </a:lnTo>
                  <a:lnTo>
                    <a:pt x="8" y="19"/>
                  </a:lnTo>
                  <a:lnTo>
                    <a:pt x="0" y="10"/>
                  </a:lnTo>
                  <a:lnTo>
                    <a:pt x="10" y="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24"/>
            <p:cNvSpPr>
              <a:spLocks/>
            </p:cNvSpPr>
            <p:nvPr/>
          </p:nvSpPr>
          <p:spPr bwMode="auto">
            <a:xfrm>
              <a:off x="2688367" y="4377169"/>
              <a:ext cx="29227" cy="26792"/>
            </a:xfrm>
            <a:custGeom>
              <a:avLst/>
              <a:gdLst>
                <a:gd name="T0" fmla="*/ 12 w 24"/>
                <a:gd name="T1" fmla="*/ 0 h 22"/>
                <a:gd name="T2" fmla="*/ 16 w 24"/>
                <a:gd name="T3" fmla="*/ 7 h 22"/>
                <a:gd name="T4" fmla="*/ 24 w 24"/>
                <a:gd name="T5" fmla="*/ 9 h 22"/>
                <a:gd name="T6" fmla="*/ 17 w 24"/>
                <a:gd name="T7" fmla="*/ 14 h 22"/>
                <a:gd name="T8" fmla="*/ 19 w 24"/>
                <a:gd name="T9" fmla="*/ 22 h 22"/>
                <a:gd name="T10" fmla="*/ 12 w 24"/>
                <a:gd name="T11" fmla="*/ 19 h 22"/>
                <a:gd name="T12" fmla="*/ 5 w 24"/>
                <a:gd name="T13" fmla="*/ 22 h 22"/>
                <a:gd name="T14" fmla="*/ 5 w 24"/>
                <a:gd name="T15" fmla="*/ 14 h 22"/>
                <a:gd name="T16" fmla="*/ 0 w 24"/>
                <a:gd name="T17" fmla="*/ 9 h 22"/>
                <a:gd name="T18" fmla="*/ 9 w 24"/>
                <a:gd name="T19" fmla="*/ 7 h 22"/>
                <a:gd name="T20" fmla="*/ 12 w 24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2">
                  <a:moveTo>
                    <a:pt x="12" y="0"/>
                  </a:moveTo>
                  <a:lnTo>
                    <a:pt x="16" y="7"/>
                  </a:lnTo>
                  <a:lnTo>
                    <a:pt x="24" y="9"/>
                  </a:lnTo>
                  <a:lnTo>
                    <a:pt x="17" y="14"/>
                  </a:lnTo>
                  <a:lnTo>
                    <a:pt x="19" y="22"/>
                  </a:lnTo>
                  <a:lnTo>
                    <a:pt x="12" y="19"/>
                  </a:lnTo>
                  <a:lnTo>
                    <a:pt x="5" y="22"/>
                  </a:lnTo>
                  <a:lnTo>
                    <a:pt x="5" y="14"/>
                  </a:lnTo>
                  <a:lnTo>
                    <a:pt x="0" y="9"/>
                  </a:lnTo>
                  <a:lnTo>
                    <a:pt x="9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325"/>
            <p:cNvSpPr>
              <a:spLocks/>
            </p:cNvSpPr>
            <p:nvPr/>
          </p:nvSpPr>
          <p:spPr bwMode="auto">
            <a:xfrm>
              <a:off x="2690802" y="4586627"/>
              <a:ext cx="29227" cy="26792"/>
            </a:xfrm>
            <a:custGeom>
              <a:avLst/>
              <a:gdLst>
                <a:gd name="T0" fmla="*/ 12 w 24"/>
                <a:gd name="T1" fmla="*/ 0 h 22"/>
                <a:gd name="T2" fmla="*/ 15 w 24"/>
                <a:gd name="T3" fmla="*/ 9 h 22"/>
                <a:gd name="T4" fmla="*/ 24 w 24"/>
                <a:gd name="T5" fmla="*/ 9 h 22"/>
                <a:gd name="T6" fmla="*/ 17 w 24"/>
                <a:gd name="T7" fmla="*/ 15 h 22"/>
                <a:gd name="T8" fmla="*/ 19 w 24"/>
                <a:gd name="T9" fmla="*/ 22 h 22"/>
                <a:gd name="T10" fmla="*/ 12 w 24"/>
                <a:gd name="T11" fmla="*/ 19 h 22"/>
                <a:gd name="T12" fmla="*/ 3 w 24"/>
                <a:gd name="T13" fmla="*/ 22 h 22"/>
                <a:gd name="T14" fmla="*/ 5 w 24"/>
                <a:gd name="T15" fmla="*/ 15 h 22"/>
                <a:gd name="T16" fmla="*/ 0 w 24"/>
                <a:gd name="T17" fmla="*/ 9 h 22"/>
                <a:gd name="T18" fmla="*/ 8 w 24"/>
                <a:gd name="T19" fmla="*/ 9 h 22"/>
                <a:gd name="T20" fmla="*/ 12 w 24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2">
                  <a:moveTo>
                    <a:pt x="12" y="0"/>
                  </a:moveTo>
                  <a:lnTo>
                    <a:pt x="15" y="9"/>
                  </a:lnTo>
                  <a:lnTo>
                    <a:pt x="24" y="9"/>
                  </a:lnTo>
                  <a:lnTo>
                    <a:pt x="17" y="15"/>
                  </a:lnTo>
                  <a:lnTo>
                    <a:pt x="19" y="22"/>
                  </a:lnTo>
                  <a:lnTo>
                    <a:pt x="12" y="19"/>
                  </a:lnTo>
                  <a:lnTo>
                    <a:pt x="3" y="22"/>
                  </a:lnTo>
                  <a:lnTo>
                    <a:pt x="5" y="15"/>
                  </a:lnTo>
                  <a:lnTo>
                    <a:pt x="0" y="9"/>
                  </a:lnTo>
                  <a:lnTo>
                    <a:pt x="8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Rectangle 326"/>
            <p:cNvSpPr>
              <a:spLocks noChangeArrowheads="1"/>
            </p:cNvSpPr>
            <p:nvPr/>
          </p:nvSpPr>
          <p:spPr bwMode="auto">
            <a:xfrm>
              <a:off x="2707852" y="4323587"/>
              <a:ext cx="2436" cy="2436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327"/>
            <p:cNvSpPr>
              <a:spLocks/>
            </p:cNvSpPr>
            <p:nvPr/>
          </p:nvSpPr>
          <p:spPr bwMode="auto">
            <a:xfrm>
              <a:off x="2637220" y="4520866"/>
              <a:ext cx="51147" cy="46276"/>
            </a:xfrm>
            <a:custGeom>
              <a:avLst/>
              <a:gdLst>
                <a:gd name="T0" fmla="*/ 21 w 41"/>
                <a:gd name="T1" fmla="*/ 0 h 37"/>
                <a:gd name="T2" fmla="*/ 28 w 41"/>
                <a:gd name="T3" fmla="*/ 12 h 37"/>
                <a:gd name="T4" fmla="*/ 41 w 41"/>
                <a:gd name="T5" fmla="*/ 13 h 37"/>
                <a:gd name="T6" fmla="*/ 31 w 41"/>
                <a:gd name="T7" fmla="*/ 24 h 37"/>
                <a:gd name="T8" fmla="*/ 33 w 41"/>
                <a:gd name="T9" fmla="*/ 37 h 37"/>
                <a:gd name="T10" fmla="*/ 21 w 41"/>
                <a:gd name="T11" fmla="*/ 31 h 37"/>
                <a:gd name="T12" fmla="*/ 9 w 41"/>
                <a:gd name="T13" fmla="*/ 37 h 37"/>
                <a:gd name="T14" fmla="*/ 10 w 41"/>
                <a:gd name="T15" fmla="*/ 24 h 37"/>
                <a:gd name="T16" fmla="*/ 0 w 41"/>
                <a:gd name="T17" fmla="*/ 13 h 37"/>
                <a:gd name="T18" fmla="*/ 15 w 41"/>
                <a:gd name="T19" fmla="*/ 12 h 37"/>
                <a:gd name="T20" fmla="*/ 21 w 41"/>
                <a:gd name="T2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21" y="0"/>
                  </a:moveTo>
                  <a:lnTo>
                    <a:pt x="28" y="12"/>
                  </a:lnTo>
                  <a:lnTo>
                    <a:pt x="41" y="13"/>
                  </a:lnTo>
                  <a:lnTo>
                    <a:pt x="31" y="24"/>
                  </a:lnTo>
                  <a:lnTo>
                    <a:pt x="33" y="37"/>
                  </a:lnTo>
                  <a:lnTo>
                    <a:pt x="21" y="31"/>
                  </a:lnTo>
                  <a:lnTo>
                    <a:pt x="9" y="37"/>
                  </a:lnTo>
                  <a:lnTo>
                    <a:pt x="10" y="24"/>
                  </a:lnTo>
                  <a:lnTo>
                    <a:pt x="0" y="13"/>
                  </a:lnTo>
                  <a:lnTo>
                    <a:pt x="15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328"/>
            <p:cNvSpPr>
              <a:spLocks noEditPoints="1"/>
            </p:cNvSpPr>
            <p:nvPr/>
          </p:nvSpPr>
          <p:spPr bwMode="auto">
            <a:xfrm>
              <a:off x="2456989" y="4192067"/>
              <a:ext cx="499290" cy="496853"/>
            </a:xfrm>
            <a:custGeom>
              <a:avLst/>
              <a:gdLst>
                <a:gd name="T0" fmla="*/ 206 w 409"/>
                <a:gd name="T1" fmla="*/ 40 h 409"/>
                <a:gd name="T2" fmla="*/ 193 w 409"/>
                <a:gd name="T3" fmla="*/ 67 h 409"/>
                <a:gd name="T4" fmla="*/ 163 w 409"/>
                <a:gd name="T5" fmla="*/ 71 h 409"/>
                <a:gd name="T6" fmla="*/ 186 w 409"/>
                <a:gd name="T7" fmla="*/ 93 h 409"/>
                <a:gd name="T8" fmla="*/ 181 w 409"/>
                <a:gd name="T9" fmla="*/ 122 h 409"/>
                <a:gd name="T10" fmla="*/ 193 w 409"/>
                <a:gd name="T11" fmla="*/ 115 h 409"/>
                <a:gd name="T12" fmla="*/ 98 w 409"/>
                <a:gd name="T13" fmla="*/ 335 h 409"/>
                <a:gd name="T14" fmla="*/ 98 w 409"/>
                <a:gd name="T15" fmla="*/ 337 h 409"/>
                <a:gd name="T16" fmla="*/ 100 w 409"/>
                <a:gd name="T17" fmla="*/ 342 h 409"/>
                <a:gd name="T18" fmla="*/ 105 w 409"/>
                <a:gd name="T19" fmla="*/ 347 h 409"/>
                <a:gd name="T20" fmla="*/ 114 w 409"/>
                <a:gd name="T21" fmla="*/ 352 h 409"/>
                <a:gd name="T22" fmla="*/ 127 w 409"/>
                <a:gd name="T23" fmla="*/ 359 h 409"/>
                <a:gd name="T24" fmla="*/ 146 w 409"/>
                <a:gd name="T25" fmla="*/ 364 h 409"/>
                <a:gd name="T26" fmla="*/ 174 w 409"/>
                <a:gd name="T27" fmla="*/ 368 h 409"/>
                <a:gd name="T28" fmla="*/ 206 w 409"/>
                <a:gd name="T29" fmla="*/ 370 h 409"/>
                <a:gd name="T30" fmla="*/ 241 w 409"/>
                <a:gd name="T31" fmla="*/ 368 h 409"/>
                <a:gd name="T32" fmla="*/ 267 w 409"/>
                <a:gd name="T33" fmla="*/ 364 h 409"/>
                <a:gd name="T34" fmla="*/ 286 w 409"/>
                <a:gd name="T35" fmla="*/ 359 h 409"/>
                <a:gd name="T36" fmla="*/ 298 w 409"/>
                <a:gd name="T37" fmla="*/ 352 h 409"/>
                <a:gd name="T38" fmla="*/ 304 w 409"/>
                <a:gd name="T39" fmla="*/ 346 h 409"/>
                <a:gd name="T40" fmla="*/ 310 w 409"/>
                <a:gd name="T41" fmla="*/ 339 h 409"/>
                <a:gd name="T42" fmla="*/ 311 w 409"/>
                <a:gd name="T43" fmla="*/ 335 h 409"/>
                <a:gd name="T44" fmla="*/ 311 w 409"/>
                <a:gd name="T45" fmla="*/ 334 h 409"/>
                <a:gd name="T46" fmla="*/ 217 w 409"/>
                <a:gd name="T47" fmla="*/ 114 h 409"/>
                <a:gd name="T48" fmla="*/ 234 w 409"/>
                <a:gd name="T49" fmla="*/ 122 h 409"/>
                <a:gd name="T50" fmla="*/ 229 w 409"/>
                <a:gd name="T51" fmla="*/ 93 h 409"/>
                <a:gd name="T52" fmla="*/ 251 w 409"/>
                <a:gd name="T53" fmla="*/ 71 h 409"/>
                <a:gd name="T54" fmla="*/ 220 w 409"/>
                <a:gd name="T55" fmla="*/ 67 h 409"/>
                <a:gd name="T56" fmla="*/ 206 w 409"/>
                <a:gd name="T57" fmla="*/ 40 h 409"/>
                <a:gd name="T58" fmla="*/ 205 w 409"/>
                <a:gd name="T59" fmla="*/ 0 h 409"/>
                <a:gd name="T60" fmla="*/ 246 w 409"/>
                <a:gd name="T61" fmla="*/ 5 h 409"/>
                <a:gd name="T62" fmla="*/ 284 w 409"/>
                <a:gd name="T63" fmla="*/ 17 h 409"/>
                <a:gd name="T64" fmla="*/ 318 w 409"/>
                <a:gd name="T65" fmla="*/ 36 h 409"/>
                <a:gd name="T66" fmla="*/ 349 w 409"/>
                <a:gd name="T67" fmla="*/ 60 h 409"/>
                <a:gd name="T68" fmla="*/ 373 w 409"/>
                <a:gd name="T69" fmla="*/ 91 h 409"/>
                <a:gd name="T70" fmla="*/ 392 w 409"/>
                <a:gd name="T71" fmla="*/ 126 h 409"/>
                <a:gd name="T72" fmla="*/ 404 w 409"/>
                <a:gd name="T73" fmla="*/ 163 h 409"/>
                <a:gd name="T74" fmla="*/ 409 w 409"/>
                <a:gd name="T75" fmla="*/ 205 h 409"/>
                <a:gd name="T76" fmla="*/ 404 w 409"/>
                <a:gd name="T77" fmla="*/ 246 h 409"/>
                <a:gd name="T78" fmla="*/ 392 w 409"/>
                <a:gd name="T79" fmla="*/ 284 h 409"/>
                <a:gd name="T80" fmla="*/ 373 w 409"/>
                <a:gd name="T81" fmla="*/ 320 h 409"/>
                <a:gd name="T82" fmla="*/ 349 w 409"/>
                <a:gd name="T83" fmla="*/ 349 h 409"/>
                <a:gd name="T84" fmla="*/ 318 w 409"/>
                <a:gd name="T85" fmla="*/ 375 h 409"/>
                <a:gd name="T86" fmla="*/ 284 w 409"/>
                <a:gd name="T87" fmla="*/ 394 h 409"/>
                <a:gd name="T88" fmla="*/ 246 w 409"/>
                <a:gd name="T89" fmla="*/ 406 h 409"/>
                <a:gd name="T90" fmla="*/ 205 w 409"/>
                <a:gd name="T91" fmla="*/ 409 h 409"/>
                <a:gd name="T92" fmla="*/ 163 w 409"/>
                <a:gd name="T93" fmla="*/ 406 h 409"/>
                <a:gd name="T94" fmla="*/ 124 w 409"/>
                <a:gd name="T95" fmla="*/ 394 h 409"/>
                <a:gd name="T96" fmla="*/ 90 w 409"/>
                <a:gd name="T97" fmla="*/ 375 h 409"/>
                <a:gd name="T98" fmla="*/ 60 w 409"/>
                <a:gd name="T99" fmla="*/ 349 h 409"/>
                <a:gd name="T100" fmla="*/ 35 w 409"/>
                <a:gd name="T101" fmla="*/ 320 h 409"/>
                <a:gd name="T102" fmla="*/ 16 w 409"/>
                <a:gd name="T103" fmla="*/ 284 h 409"/>
                <a:gd name="T104" fmla="*/ 4 w 409"/>
                <a:gd name="T105" fmla="*/ 246 h 409"/>
                <a:gd name="T106" fmla="*/ 0 w 409"/>
                <a:gd name="T107" fmla="*/ 205 h 409"/>
                <a:gd name="T108" fmla="*/ 4 w 409"/>
                <a:gd name="T109" fmla="*/ 163 h 409"/>
                <a:gd name="T110" fmla="*/ 16 w 409"/>
                <a:gd name="T111" fmla="*/ 126 h 409"/>
                <a:gd name="T112" fmla="*/ 35 w 409"/>
                <a:gd name="T113" fmla="*/ 91 h 409"/>
                <a:gd name="T114" fmla="*/ 60 w 409"/>
                <a:gd name="T115" fmla="*/ 60 h 409"/>
                <a:gd name="T116" fmla="*/ 90 w 409"/>
                <a:gd name="T117" fmla="*/ 36 h 409"/>
                <a:gd name="T118" fmla="*/ 124 w 409"/>
                <a:gd name="T119" fmla="*/ 17 h 409"/>
                <a:gd name="T120" fmla="*/ 163 w 409"/>
                <a:gd name="T121" fmla="*/ 5 h 409"/>
                <a:gd name="T122" fmla="*/ 205 w 409"/>
                <a:gd name="T12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9" h="409">
                  <a:moveTo>
                    <a:pt x="206" y="40"/>
                  </a:moveTo>
                  <a:lnTo>
                    <a:pt x="193" y="67"/>
                  </a:lnTo>
                  <a:lnTo>
                    <a:pt x="163" y="71"/>
                  </a:lnTo>
                  <a:lnTo>
                    <a:pt x="186" y="93"/>
                  </a:lnTo>
                  <a:lnTo>
                    <a:pt x="181" y="122"/>
                  </a:lnTo>
                  <a:lnTo>
                    <a:pt x="193" y="115"/>
                  </a:lnTo>
                  <a:lnTo>
                    <a:pt x="98" y="335"/>
                  </a:lnTo>
                  <a:lnTo>
                    <a:pt x="98" y="337"/>
                  </a:lnTo>
                  <a:lnTo>
                    <a:pt x="100" y="342"/>
                  </a:lnTo>
                  <a:lnTo>
                    <a:pt x="105" y="347"/>
                  </a:lnTo>
                  <a:lnTo>
                    <a:pt x="114" y="352"/>
                  </a:lnTo>
                  <a:lnTo>
                    <a:pt x="127" y="359"/>
                  </a:lnTo>
                  <a:lnTo>
                    <a:pt x="146" y="364"/>
                  </a:lnTo>
                  <a:lnTo>
                    <a:pt x="174" y="368"/>
                  </a:lnTo>
                  <a:lnTo>
                    <a:pt x="206" y="370"/>
                  </a:lnTo>
                  <a:lnTo>
                    <a:pt x="241" y="368"/>
                  </a:lnTo>
                  <a:lnTo>
                    <a:pt x="267" y="364"/>
                  </a:lnTo>
                  <a:lnTo>
                    <a:pt x="286" y="359"/>
                  </a:lnTo>
                  <a:lnTo>
                    <a:pt x="298" y="352"/>
                  </a:lnTo>
                  <a:lnTo>
                    <a:pt x="304" y="346"/>
                  </a:lnTo>
                  <a:lnTo>
                    <a:pt x="310" y="339"/>
                  </a:lnTo>
                  <a:lnTo>
                    <a:pt x="311" y="335"/>
                  </a:lnTo>
                  <a:lnTo>
                    <a:pt x="311" y="334"/>
                  </a:lnTo>
                  <a:lnTo>
                    <a:pt x="217" y="114"/>
                  </a:lnTo>
                  <a:lnTo>
                    <a:pt x="234" y="122"/>
                  </a:lnTo>
                  <a:lnTo>
                    <a:pt x="229" y="93"/>
                  </a:lnTo>
                  <a:lnTo>
                    <a:pt x="251" y="71"/>
                  </a:lnTo>
                  <a:lnTo>
                    <a:pt x="220" y="67"/>
                  </a:lnTo>
                  <a:lnTo>
                    <a:pt x="206" y="40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6"/>
                  </a:lnTo>
                  <a:lnTo>
                    <a:pt x="404" y="163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2" y="284"/>
                  </a:lnTo>
                  <a:lnTo>
                    <a:pt x="373" y="320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4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3" y="406"/>
                  </a:lnTo>
                  <a:lnTo>
                    <a:pt x="124" y="394"/>
                  </a:lnTo>
                  <a:lnTo>
                    <a:pt x="90" y="375"/>
                  </a:lnTo>
                  <a:lnTo>
                    <a:pt x="60" y="349"/>
                  </a:lnTo>
                  <a:lnTo>
                    <a:pt x="35" y="320"/>
                  </a:lnTo>
                  <a:lnTo>
                    <a:pt x="16" y="284"/>
                  </a:lnTo>
                  <a:lnTo>
                    <a:pt x="4" y="246"/>
                  </a:lnTo>
                  <a:lnTo>
                    <a:pt x="0" y="205"/>
                  </a:lnTo>
                  <a:lnTo>
                    <a:pt x="4" y="163"/>
                  </a:lnTo>
                  <a:lnTo>
                    <a:pt x="16" y="126"/>
                  </a:lnTo>
                  <a:lnTo>
                    <a:pt x="35" y="91"/>
                  </a:lnTo>
                  <a:lnTo>
                    <a:pt x="60" y="60"/>
                  </a:lnTo>
                  <a:lnTo>
                    <a:pt x="90" y="36"/>
                  </a:lnTo>
                  <a:lnTo>
                    <a:pt x="124" y="17"/>
                  </a:lnTo>
                  <a:lnTo>
                    <a:pt x="163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329"/>
            <p:cNvSpPr>
              <a:spLocks/>
            </p:cNvSpPr>
            <p:nvPr/>
          </p:nvSpPr>
          <p:spPr bwMode="auto">
            <a:xfrm>
              <a:off x="2717594" y="4474592"/>
              <a:ext cx="51147" cy="51147"/>
            </a:xfrm>
            <a:custGeom>
              <a:avLst/>
              <a:gdLst>
                <a:gd name="T0" fmla="*/ 23 w 43"/>
                <a:gd name="T1" fmla="*/ 0 h 41"/>
                <a:gd name="T2" fmla="*/ 30 w 43"/>
                <a:gd name="T3" fmla="*/ 14 h 41"/>
                <a:gd name="T4" fmla="*/ 43 w 43"/>
                <a:gd name="T5" fmla="*/ 15 h 41"/>
                <a:gd name="T6" fmla="*/ 33 w 43"/>
                <a:gd name="T7" fmla="*/ 27 h 41"/>
                <a:gd name="T8" fmla="*/ 36 w 43"/>
                <a:gd name="T9" fmla="*/ 41 h 41"/>
                <a:gd name="T10" fmla="*/ 23 w 43"/>
                <a:gd name="T11" fmla="*/ 34 h 41"/>
                <a:gd name="T12" fmla="*/ 9 w 43"/>
                <a:gd name="T13" fmla="*/ 41 h 41"/>
                <a:gd name="T14" fmla="*/ 12 w 43"/>
                <a:gd name="T15" fmla="*/ 27 h 41"/>
                <a:gd name="T16" fmla="*/ 0 w 43"/>
                <a:gd name="T17" fmla="*/ 15 h 41"/>
                <a:gd name="T18" fmla="*/ 16 w 43"/>
                <a:gd name="T19" fmla="*/ 14 h 41"/>
                <a:gd name="T20" fmla="*/ 23 w 43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41">
                  <a:moveTo>
                    <a:pt x="23" y="0"/>
                  </a:moveTo>
                  <a:lnTo>
                    <a:pt x="30" y="14"/>
                  </a:lnTo>
                  <a:lnTo>
                    <a:pt x="43" y="15"/>
                  </a:lnTo>
                  <a:lnTo>
                    <a:pt x="33" y="27"/>
                  </a:lnTo>
                  <a:lnTo>
                    <a:pt x="36" y="41"/>
                  </a:lnTo>
                  <a:lnTo>
                    <a:pt x="23" y="34"/>
                  </a:lnTo>
                  <a:lnTo>
                    <a:pt x="9" y="41"/>
                  </a:lnTo>
                  <a:lnTo>
                    <a:pt x="12" y="27"/>
                  </a:lnTo>
                  <a:lnTo>
                    <a:pt x="0" y="15"/>
                  </a:lnTo>
                  <a:lnTo>
                    <a:pt x="16" y="1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330"/>
            <p:cNvSpPr>
              <a:spLocks/>
            </p:cNvSpPr>
            <p:nvPr/>
          </p:nvSpPr>
          <p:spPr bwMode="auto">
            <a:xfrm>
              <a:off x="2744385" y="4552529"/>
              <a:ext cx="34098" cy="34098"/>
            </a:xfrm>
            <a:custGeom>
              <a:avLst/>
              <a:gdLst>
                <a:gd name="T0" fmla="*/ 15 w 29"/>
                <a:gd name="T1" fmla="*/ 0 h 28"/>
                <a:gd name="T2" fmla="*/ 19 w 29"/>
                <a:gd name="T3" fmla="*/ 9 h 28"/>
                <a:gd name="T4" fmla="*/ 29 w 29"/>
                <a:gd name="T5" fmla="*/ 11 h 28"/>
                <a:gd name="T6" fmla="*/ 22 w 29"/>
                <a:gd name="T7" fmla="*/ 18 h 28"/>
                <a:gd name="T8" fmla="*/ 24 w 29"/>
                <a:gd name="T9" fmla="*/ 28 h 28"/>
                <a:gd name="T10" fmla="*/ 15 w 29"/>
                <a:gd name="T11" fmla="*/ 24 h 28"/>
                <a:gd name="T12" fmla="*/ 5 w 29"/>
                <a:gd name="T13" fmla="*/ 28 h 28"/>
                <a:gd name="T14" fmla="*/ 7 w 29"/>
                <a:gd name="T15" fmla="*/ 18 h 28"/>
                <a:gd name="T16" fmla="*/ 0 w 29"/>
                <a:gd name="T17" fmla="*/ 11 h 28"/>
                <a:gd name="T18" fmla="*/ 10 w 29"/>
                <a:gd name="T19" fmla="*/ 9 h 28"/>
                <a:gd name="T20" fmla="*/ 15 w 29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28">
                  <a:moveTo>
                    <a:pt x="15" y="0"/>
                  </a:moveTo>
                  <a:lnTo>
                    <a:pt x="19" y="9"/>
                  </a:lnTo>
                  <a:lnTo>
                    <a:pt x="29" y="11"/>
                  </a:lnTo>
                  <a:lnTo>
                    <a:pt x="22" y="18"/>
                  </a:lnTo>
                  <a:lnTo>
                    <a:pt x="24" y="28"/>
                  </a:lnTo>
                  <a:lnTo>
                    <a:pt x="15" y="24"/>
                  </a:lnTo>
                  <a:lnTo>
                    <a:pt x="5" y="28"/>
                  </a:lnTo>
                  <a:lnTo>
                    <a:pt x="7" y="18"/>
                  </a:lnTo>
                  <a:lnTo>
                    <a:pt x="0" y="11"/>
                  </a:lnTo>
                  <a:lnTo>
                    <a:pt x="10" y="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331"/>
            <p:cNvSpPr>
              <a:spLocks noEditPoints="1"/>
            </p:cNvSpPr>
            <p:nvPr/>
          </p:nvSpPr>
          <p:spPr bwMode="auto">
            <a:xfrm>
              <a:off x="3026909" y="4194502"/>
              <a:ext cx="496854" cy="499290"/>
            </a:xfrm>
            <a:custGeom>
              <a:avLst/>
              <a:gdLst>
                <a:gd name="T0" fmla="*/ 178 w 409"/>
                <a:gd name="T1" fmla="*/ 317 h 409"/>
                <a:gd name="T2" fmla="*/ 338 w 409"/>
                <a:gd name="T3" fmla="*/ 271 h 409"/>
                <a:gd name="T4" fmla="*/ 335 w 409"/>
                <a:gd name="T5" fmla="*/ 256 h 409"/>
                <a:gd name="T6" fmla="*/ 182 w 409"/>
                <a:gd name="T7" fmla="*/ 312 h 409"/>
                <a:gd name="T8" fmla="*/ 335 w 409"/>
                <a:gd name="T9" fmla="*/ 256 h 409"/>
                <a:gd name="T10" fmla="*/ 177 w 409"/>
                <a:gd name="T11" fmla="*/ 295 h 409"/>
                <a:gd name="T12" fmla="*/ 335 w 409"/>
                <a:gd name="T13" fmla="*/ 250 h 409"/>
                <a:gd name="T14" fmla="*/ 65 w 409"/>
                <a:gd name="T15" fmla="*/ 113 h 409"/>
                <a:gd name="T16" fmla="*/ 58 w 409"/>
                <a:gd name="T17" fmla="*/ 122 h 409"/>
                <a:gd name="T18" fmla="*/ 58 w 409"/>
                <a:gd name="T19" fmla="*/ 130 h 409"/>
                <a:gd name="T20" fmla="*/ 60 w 409"/>
                <a:gd name="T21" fmla="*/ 137 h 409"/>
                <a:gd name="T22" fmla="*/ 163 w 409"/>
                <a:gd name="T23" fmla="*/ 345 h 409"/>
                <a:gd name="T24" fmla="*/ 168 w 409"/>
                <a:gd name="T25" fmla="*/ 345 h 409"/>
                <a:gd name="T26" fmla="*/ 349 w 409"/>
                <a:gd name="T27" fmla="*/ 273 h 409"/>
                <a:gd name="T28" fmla="*/ 165 w 409"/>
                <a:gd name="T29" fmla="*/ 300 h 409"/>
                <a:gd name="T30" fmla="*/ 235 w 409"/>
                <a:gd name="T31" fmla="*/ 61 h 409"/>
                <a:gd name="T32" fmla="*/ 170 w 409"/>
                <a:gd name="T33" fmla="*/ 293 h 409"/>
                <a:gd name="T34" fmla="*/ 235 w 409"/>
                <a:gd name="T35" fmla="*/ 61 h 409"/>
                <a:gd name="T36" fmla="*/ 246 w 409"/>
                <a:gd name="T37" fmla="*/ 3 h 409"/>
                <a:gd name="T38" fmla="*/ 319 w 409"/>
                <a:gd name="T39" fmla="*/ 34 h 409"/>
                <a:gd name="T40" fmla="*/ 374 w 409"/>
                <a:gd name="T41" fmla="*/ 89 h 409"/>
                <a:gd name="T42" fmla="*/ 405 w 409"/>
                <a:gd name="T43" fmla="*/ 163 h 409"/>
                <a:gd name="T44" fmla="*/ 405 w 409"/>
                <a:gd name="T45" fmla="*/ 245 h 409"/>
                <a:gd name="T46" fmla="*/ 374 w 409"/>
                <a:gd name="T47" fmla="*/ 317 h 409"/>
                <a:gd name="T48" fmla="*/ 319 w 409"/>
                <a:gd name="T49" fmla="*/ 372 h 409"/>
                <a:gd name="T50" fmla="*/ 246 w 409"/>
                <a:gd name="T51" fmla="*/ 403 h 409"/>
                <a:gd name="T52" fmla="*/ 163 w 409"/>
                <a:gd name="T53" fmla="*/ 403 h 409"/>
                <a:gd name="T54" fmla="*/ 91 w 409"/>
                <a:gd name="T55" fmla="*/ 372 h 409"/>
                <a:gd name="T56" fmla="*/ 36 w 409"/>
                <a:gd name="T57" fmla="*/ 317 h 409"/>
                <a:gd name="T58" fmla="*/ 5 w 409"/>
                <a:gd name="T59" fmla="*/ 245 h 409"/>
                <a:gd name="T60" fmla="*/ 5 w 409"/>
                <a:gd name="T61" fmla="*/ 163 h 409"/>
                <a:gd name="T62" fmla="*/ 36 w 409"/>
                <a:gd name="T63" fmla="*/ 89 h 409"/>
                <a:gd name="T64" fmla="*/ 91 w 409"/>
                <a:gd name="T65" fmla="*/ 34 h 409"/>
                <a:gd name="T66" fmla="*/ 163 w 409"/>
                <a:gd name="T67" fmla="*/ 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337" y="266"/>
                  </a:moveTo>
                  <a:lnTo>
                    <a:pt x="178" y="317"/>
                  </a:lnTo>
                  <a:lnTo>
                    <a:pt x="180" y="323"/>
                  </a:lnTo>
                  <a:lnTo>
                    <a:pt x="338" y="271"/>
                  </a:lnTo>
                  <a:lnTo>
                    <a:pt x="337" y="266"/>
                  </a:lnTo>
                  <a:close/>
                  <a:moveTo>
                    <a:pt x="335" y="256"/>
                  </a:moveTo>
                  <a:lnTo>
                    <a:pt x="180" y="307"/>
                  </a:lnTo>
                  <a:lnTo>
                    <a:pt x="182" y="312"/>
                  </a:lnTo>
                  <a:lnTo>
                    <a:pt x="337" y="261"/>
                  </a:lnTo>
                  <a:lnTo>
                    <a:pt x="335" y="256"/>
                  </a:lnTo>
                  <a:close/>
                  <a:moveTo>
                    <a:pt x="333" y="245"/>
                  </a:moveTo>
                  <a:lnTo>
                    <a:pt x="177" y="295"/>
                  </a:lnTo>
                  <a:lnTo>
                    <a:pt x="178" y="300"/>
                  </a:lnTo>
                  <a:lnTo>
                    <a:pt x="335" y="250"/>
                  </a:lnTo>
                  <a:lnTo>
                    <a:pt x="333" y="245"/>
                  </a:lnTo>
                  <a:close/>
                  <a:moveTo>
                    <a:pt x="65" y="113"/>
                  </a:moveTo>
                  <a:lnTo>
                    <a:pt x="62" y="116"/>
                  </a:lnTo>
                  <a:lnTo>
                    <a:pt x="58" y="122"/>
                  </a:lnTo>
                  <a:lnTo>
                    <a:pt x="58" y="127"/>
                  </a:lnTo>
                  <a:lnTo>
                    <a:pt x="58" y="130"/>
                  </a:lnTo>
                  <a:lnTo>
                    <a:pt x="58" y="134"/>
                  </a:lnTo>
                  <a:lnTo>
                    <a:pt x="60" y="137"/>
                  </a:lnTo>
                  <a:lnTo>
                    <a:pt x="60" y="139"/>
                  </a:lnTo>
                  <a:lnTo>
                    <a:pt x="163" y="345"/>
                  </a:lnTo>
                  <a:lnTo>
                    <a:pt x="168" y="343"/>
                  </a:lnTo>
                  <a:lnTo>
                    <a:pt x="168" y="345"/>
                  </a:lnTo>
                  <a:lnTo>
                    <a:pt x="352" y="283"/>
                  </a:lnTo>
                  <a:lnTo>
                    <a:pt x="349" y="273"/>
                  </a:lnTo>
                  <a:lnTo>
                    <a:pt x="165" y="335"/>
                  </a:lnTo>
                  <a:lnTo>
                    <a:pt x="165" y="300"/>
                  </a:lnTo>
                  <a:lnTo>
                    <a:pt x="65" y="113"/>
                  </a:lnTo>
                  <a:close/>
                  <a:moveTo>
                    <a:pt x="235" y="61"/>
                  </a:moveTo>
                  <a:lnTo>
                    <a:pt x="70" y="104"/>
                  </a:lnTo>
                  <a:lnTo>
                    <a:pt x="170" y="293"/>
                  </a:lnTo>
                  <a:lnTo>
                    <a:pt x="347" y="237"/>
                  </a:lnTo>
                  <a:lnTo>
                    <a:pt x="235" y="61"/>
                  </a:lnTo>
                  <a:close/>
                  <a:moveTo>
                    <a:pt x="204" y="0"/>
                  </a:moveTo>
                  <a:lnTo>
                    <a:pt x="246" y="3"/>
                  </a:lnTo>
                  <a:lnTo>
                    <a:pt x="285" y="15"/>
                  </a:lnTo>
                  <a:lnTo>
                    <a:pt x="319" y="34"/>
                  </a:lnTo>
                  <a:lnTo>
                    <a:pt x="350" y="60"/>
                  </a:lnTo>
                  <a:lnTo>
                    <a:pt x="374" y="89"/>
                  </a:lnTo>
                  <a:lnTo>
                    <a:pt x="393" y="125"/>
                  </a:lnTo>
                  <a:lnTo>
                    <a:pt x="405" y="163"/>
                  </a:lnTo>
                  <a:lnTo>
                    <a:pt x="409" y="204"/>
                  </a:lnTo>
                  <a:lnTo>
                    <a:pt x="405" y="245"/>
                  </a:lnTo>
                  <a:lnTo>
                    <a:pt x="393" y="283"/>
                  </a:lnTo>
                  <a:lnTo>
                    <a:pt x="374" y="317"/>
                  </a:lnTo>
                  <a:lnTo>
                    <a:pt x="350" y="348"/>
                  </a:lnTo>
                  <a:lnTo>
                    <a:pt x="319" y="372"/>
                  </a:lnTo>
                  <a:lnTo>
                    <a:pt x="285" y="391"/>
                  </a:lnTo>
                  <a:lnTo>
                    <a:pt x="246" y="403"/>
                  </a:lnTo>
                  <a:lnTo>
                    <a:pt x="204" y="409"/>
                  </a:lnTo>
                  <a:lnTo>
                    <a:pt x="163" y="403"/>
                  </a:lnTo>
                  <a:lnTo>
                    <a:pt x="125" y="391"/>
                  </a:lnTo>
                  <a:lnTo>
                    <a:pt x="91" y="372"/>
                  </a:lnTo>
                  <a:lnTo>
                    <a:pt x="60" y="348"/>
                  </a:lnTo>
                  <a:lnTo>
                    <a:pt x="36" y="317"/>
                  </a:lnTo>
                  <a:lnTo>
                    <a:pt x="17" y="283"/>
                  </a:lnTo>
                  <a:lnTo>
                    <a:pt x="5" y="245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7" y="125"/>
                  </a:lnTo>
                  <a:lnTo>
                    <a:pt x="36" y="89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5" y="15"/>
                  </a:lnTo>
                  <a:lnTo>
                    <a:pt x="163" y="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332"/>
            <p:cNvSpPr>
              <a:spLocks/>
            </p:cNvSpPr>
            <p:nvPr/>
          </p:nvSpPr>
          <p:spPr bwMode="auto">
            <a:xfrm>
              <a:off x="3168171" y="4311409"/>
              <a:ext cx="151004" cy="73067"/>
            </a:xfrm>
            <a:custGeom>
              <a:avLst/>
              <a:gdLst>
                <a:gd name="T0" fmla="*/ 106 w 123"/>
                <a:gd name="T1" fmla="*/ 0 h 60"/>
                <a:gd name="T2" fmla="*/ 123 w 123"/>
                <a:gd name="T3" fmla="*/ 31 h 60"/>
                <a:gd name="T4" fmla="*/ 17 w 123"/>
                <a:gd name="T5" fmla="*/ 60 h 60"/>
                <a:gd name="T6" fmla="*/ 0 w 123"/>
                <a:gd name="T7" fmla="*/ 28 h 60"/>
                <a:gd name="T8" fmla="*/ 106 w 123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60">
                  <a:moveTo>
                    <a:pt x="106" y="0"/>
                  </a:moveTo>
                  <a:lnTo>
                    <a:pt x="123" y="31"/>
                  </a:lnTo>
                  <a:lnTo>
                    <a:pt x="17" y="60"/>
                  </a:lnTo>
                  <a:lnTo>
                    <a:pt x="0" y="28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333"/>
            <p:cNvSpPr>
              <a:spLocks/>
            </p:cNvSpPr>
            <p:nvPr/>
          </p:nvSpPr>
          <p:spPr bwMode="auto">
            <a:xfrm>
              <a:off x="3226625" y="4606112"/>
              <a:ext cx="2436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334"/>
            <p:cNvSpPr>
              <a:spLocks noEditPoints="1"/>
            </p:cNvSpPr>
            <p:nvPr/>
          </p:nvSpPr>
          <p:spPr bwMode="auto">
            <a:xfrm>
              <a:off x="3728349" y="4338200"/>
              <a:ext cx="224071" cy="221636"/>
            </a:xfrm>
            <a:custGeom>
              <a:avLst/>
              <a:gdLst>
                <a:gd name="T0" fmla="*/ 15 w 183"/>
                <a:gd name="T1" fmla="*/ 16 h 183"/>
                <a:gd name="T2" fmla="*/ 15 w 183"/>
                <a:gd name="T3" fmla="*/ 169 h 183"/>
                <a:gd name="T4" fmla="*/ 168 w 183"/>
                <a:gd name="T5" fmla="*/ 169 h 183"/>
                <a:gd name="T6" fmla="*/ 168 w 183"/>
                <a:gd name="T7" fmla="*/ 16 h 183"/>
                <a:gd name="T8" fmla="*/ 15 w 183"/>
                <a:gd name="T9" fmla="*/ 16 h 183"/>
                <a:gd name="T10" fmla="*/ 0 w 183"/>
                <a:gd name="T11" fmla="*/ 0 h 183"/>
                <a:gd name="T12" fmla="*/ 183 w 183"/>
                <a:gd name="T13" fmla="*/ 0 h 183"/>
                <a:gd name="T14" fmla="*/ 183 w 183"/>
                <a:gd name="T15" fmla="*/ 183 h 183"/>
                <a:gd name="T16" fmla="*/ 0 w 183"/>
                <a:gd name="T17" fmla="*/ 183 h 183"/>
                <a:gd name="T18" fmla="*/ 0 w 183"/>
                <a:gd name="T19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3">
                  <a:moveTo>
                    <a:pt x="15" y="16"/>
                  </a:moveTo>
                  <a:lnTo>
                    <a:pt x="15" y="169"/>
                  </a:lnTo>
                  <a:lnTo>
                    <a:pt x="168" y="169"/>
                  </a:lnTo>
                  <a:lnTo>
                    <a:pt x="168" y="16"/>
                  </a:lnTo>
                  <a:lnTo>
                    <a:pt x="15" y="16"/>
                  </a:lnTo>
                  <a:close/>
                  <a:moveTo>
                    <a:pt x="0" y="0"/>
                  </a:moveTo>
                  <a:lnTo>
                    <a:pt x="183" y="0"/>
                  </a:lnTo>
                  <a:lnTo>
                    <a:pt x="183" y="183"/>
                  </a:lnTo>
                  <a:lnTo>
                    <a:pt x="0" y="1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335"/>
            <p:cNvSpPr>
              <a:spLocks noEditPoints="1"/>
            </p:cNvSpPr>
            <p:nvPr/>
          </p:nvSpPr>
          <p:spPr bwMode="auto">
            <a:xfrm>
              <a:off x="3591958" y="4199373"/>
              <a:ext cx="496854" cy="499290"/>
            </a:xfrm>
            <a:custGeom>
              <a:avLst/>
              <a:gdLst>
                <a:gd name="T0" fmla="*/ 93 w 407"/>
                <a:gd name="T1" fmla="*/ 86 h 409"/>
                <a:gd name="T2" fmla="*/ 75 w 407"/>
                <a:gd name="T3" fmla="*/ 103 h 409"/>
                <a:gd name="T4" fmla="*/ 86 w 407"/>
                <a:gd name="T5" fmla="*/ 125 h 409"/>
                <a:gd name="T6" fmla="*/ 77 w 407"/>
                <a:gd name="T7" fmla="*/ 137 h 409"/>
                <a:gd name="T8" fmla="*/ 81 w 407"/>
                <a:gd name="T9" fmla="*/ 162 h 409"/>
                <a:gd name="T10" fmla="*/ 81 w 407"/>
                <a:gd name="T11" fmla="*/ 170 h 409"/>
                <a:gd name="T12" fmla="*/ 77 w 407"/>
                <a:gd name="T13" fmla="*/ 194 h 409"/>
                <a:gd name="T14" fmla="*/ 86 w 407"/>
                <a:gd name="T15" fmla="*/ 206 h 409"/>
                <a:gd name="T16" fmla="*/ 75 w 407"/>
                <a:gd name="T17" fmla="*/ 227 h 409"/>
                <a:gd name="T18" fmla="*/ 91 w 407"/>
                <a:gd name="T19" fmla="*/ 242 h 409"/>
                <a:gd name="T20" fmla="*/ 74 w 407"/>
                <a:gd name="T21" fmla="*/ 259 h 409"/>
                <a:gd name="T22" fmla="*/ 91 w 407"/>
                <a:gd name="T23" fmla="*/ 277 h 409"/>
                <a:gd name="T24" fmla="*/ 75 w 407"/>
                <a:gd name="T25" fmla="*/ 292 h 409"/>
                <a:gd name="T26" fmla="*/ 86 w 407"/>
                <a:gd name="T27" fmla="*/ 314 h 409"/>
                <a:gd name="T28" fmla="*/ 99 w 407"/>
                <a:gd name="T29" fmla="*/ 332 h 409"/>
                <a:gd name="T30" fmla="*/ 124 w 407"/>
                <a:gd name="T31" fmla="*/ 328 h 409"/>
                <a:gd name="T32" fmla="*/ 132 w 407"/>
                <a:gd name="T33" fmla="*/ 328 h 409"/>
                <a:gd name="T34" fmla="*/ 158 w 407"/>
                <a:gd name="T35" fmla="*/ 332 h 409"/>
                <a:gd name="T36" fmla="*/ 168 w 407"/>
                <a:gd name="T37" fmla="*/ 323 h 409"/>
                <a:gd name="T38" fmla="*/ 191 w 407"/>
                <a:gd name="T39" fmla="*/ 333 h 409"/>
                <a:gd name="T40" fmla="*/ 204 w 407"/>
                <a:gd name="T41" fmla="*/ 316 h 409"/>
                <a:gd name="T42" fmla="*/ 222 w 407"/>
                <a:gd name="T43" fmla="*/ 335 h 409"/>
                <a:gd name="T44" fmla="*/ 240 w 407"/>
                <a:gd name="T45" fmla="*/ 316 h 409"/>
                <a:gd name="T46" fmla="*/ 254 w 407"/>
                <a:gd name="T47" fmla="*/ 333 h 409"/>
                <a:gd name="T48" fmla="*/ 277 w 407"/>
                <a:gd name="T49" fmla="*/ 323 h 409"/>
                <a:gd name="T50" fmla="*/ 287 w 407"/>
                <a:gd name="T51" fmla="*/ 332 h 409"/>
                <a:gd name="T52" fmla="*/ 311 w 407"/>
                <a:gd name="T53" fmla="*/ 328 h 409"/>
                <a:gd name="T54" fmla="*/ 326 w 407"/>
                <a:gd name="T55" fmla="*/ 313 h 409"/>
                <a:gd name="T56" fmla="*/ 330 w 407"/>
                <a:gd name="T57" fmla="*/ 289 h 409"/>
                <a:gd name="T58" fmla="*/ 321 w 407"/>
                <a:gd name="T59" fmla="*/ 278 h 409"/>
                <a:gd name="T60" fmla="*/ 332 w 407"/>
                <a:gd name="T61" fmla="*/ 256 h 409"/>
                <a:gd name="T62" fmla="*/ 314 w 407"/>
                <a:gd name="T63" fmla="*/ 241 h 409"/>
                <a:gd name="T64" fmla="*/ 333 w 407"/>
                <a:gd name="T65" fmla="*/ 223 h 409"/>
                <a:gd name="T66" fmla="*/ 314 w 407"/>
                <a:gd name="T67" fmla="*/ 206 h 409"/>
                <a:gd name="T68" fmla="*/ 332 w 407"/>
                <a:gd name="T69" fmla="*/ 191 h 409"/>
                <a:gd name="T70" fmla="*/ 321 w 407"/>
                <a:gd name="T71" fmla="*/ 170 h 409"/>
                <a:gd name="T72" fmla="*/ 330 w 407"/>
                <a:gd name="T73" fmla="*/ 158 h 409"/>
                <a:gd name="T74" fmla="*/ 326 w 407"/>
                <a:gd name="T75" fmla="*/ 134 h 409"/>
                <a:gd name="T76" fmla="*/ 326 w 407"/>
                <a:gd name="T77" fmla="*/ 124 h 409"/>
                <a:gd name="T78" fmla="*/ 330 w 407"/>
                <a:gd name="T79" fmla="*/ 100 h 409"/>
                <a:gd name="T80" fmla="*/ 314 w 407"/>
                <a:gd name="T81" fmla="*/ 88 h 409"/>
                <a:gd name="T82" fmla="*/ 292 w 407"/>
                <a:gd name="T83" fmla="*/ 76 h 409"/>
                <a:gd name="T84" fmla="*/ 277 w 407"/>
                <a:gd name="T85" fmla="*/ 93 h 409"/>
                <a:gd name="T86" fmla="*/ 259 w 407"/>
                <a:gd name="T87" fmla="*/ 74 h 409"/>
                <a:gd name="T88" fmla="*/ 242 w 407"/>
                <a:gd name="T89" fmla="*/ 93 h 409"/>
                <a:gd name="T90" fmla="*/ 228 w 407"/>
                <a:gd name="T91" fmla="*/ 76 h 409"/>
                <a:gd name="T92" fmla="*/ 206 w 407"/>
                <a:gd name="T93" fmla="*/ 88 h 409"/>
                <a:gd name="T94" fmla="*/ 194 w 407"/>
                <a:gd name="T95" fmla="*/ 77 h 409"/>
                <a:gd name="T96" fmla="*/ 170 w 407"/>
                <a:gd name="T97" fmla="*/ 82 h 409"/>
                <a:gd name="T98" fmla="*/ 161 w 407"/>
                <a:gd name="T99" fmla="*/ 82 h 409"/>
                <a:gd name="T100" fmla="*/ 137 w 407"/>
                <a:gd name="T101" fmla="*/ 77 h 409"/>
                <a:gd name="T102" fmla="*/ 125 w 407"/>
                <a:gd name="T103" fmla="*/ 88 h 409"/>
                <a:gd name="T104" fmla="*/ 203 w 407"/>
                <a:gd name="T105" fmla="*/ 0 h 409"/>
                <a:gd name="T106" fmla="*/ 373 w 407"/>
                <a:gd name="T107" fmla="*/ 91 h 409"/>
                <a:gd name="T108" fmla="*/ 392 w 407"/>
                <a:gd name="T109" fmla="*/ 284 h 409"/>
                <a:gd name="T110" fmla="*/ 244 w 407"/>
                <a:gd name="T111" fmla="*/ 406 h 409"/>
                <a:gd name="T112" fmla="*/ 58 w 407"/>
                <a:gd name="T113" fmla="*/ 349 h 409"/>
                <a:gd name="T114" fmla="*/ 3 w 407"/>
                <a:gd name="T115" fmla="*/ 163 h 409"/>
                <a:gd name="T116" fmla="*/ 124 w 407"/>
                <a:gd name="T117" fmla="*/ 17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7" h="409">
                  <a:moveTo>
                    <a:pt x="110" y="74"/>
                  </a:moveTo>
                  <a:lnTo>
                    <a:pt x="105" y="76"/>
                  </a:lnTo>
                  <a:lnTo>
                    <a:pt x="99" y="77"/>
                  </a:lnTo>
                  <a:lnTo>
                    <a:pt x="96" y="81"/>
                  </a:lnTo>
                  <a:lnTo>
                    <a:pt x="93" y="86"/>
                  </a:lnTo>
                  <a:lnTo>
                    <a:pt x="91" y="91"/>
                  </a:lnTo>
                  <a:lnTo>
                    <a:pt x="86" y="93"/>
                  </a:lnTo>
                  <a:lnTo>
                    <a:pt x="81" y="94"/>
                  </a:lnTo>
                  <a:lnTo>
                    <a:pt x="77" y="100"/>
                  </a:lnTo>
                  <a:lnTo>
                    <a:pt x="75" y="103"/>
                  </a:lnTo>
                  <a:lnTo>
                    <a:pt x="74" y="110"/>
                  </a:lnTo>
                  <a:lnTo>
                    <a:pt x="75" y="115"/>
                  </a:lnTo>
                  <a:lnTo>
                    <a:pt x="77" y="119"/>
                  </a:lnTo>
                  <a:lnTo>
                    <a:pt x="81" y="124"/>
                  </a:lnTo>
                  <a:lnTo>
                    <a:pt x="86" y="125"/>
                  </a:lnTo>
                  <a:lnTo>
                    <a:pt x="91" y="127"/>
                  </a:lnTo>
                  <a:lnTo>
                    <a:pt x="91" y="129"/>
                  </a:lnTo>
                  <a:lnTo>
                    <a:pt x="86" y="131"/>
                  </a:lnTo>
                  <a:lnTo>
                    <a:pt x="81" y="132"/>
                  </a:lnTo>
                  <a:lnTo>
                    <a:pt x="77" y="137"/>
                  </a:lnTo>
                  <a:lnTo>
                    <a:pt x="75" y="141"/>
                  </a:lnTo>
                  <a:lnTo>
                    <a:pt x="74" y="146"/>
                  </a:lnTo>
                  <a:lnTo>
                    <a:pt x="75" y="153"/>
                  </a:lnTo>
                  <a:lnTo>
                    <a:pt x="77" y="156"/>
                  </a:lnTo>
                  <a:lnTo>
                    <a:pt x="81" y="162"/>
                  </a:lnTo>
                  <a:lnTo>
                    <a:pt x="86" y="163"/>
                  </a:lnTo>
                  <a:lnTo>
                    <a:pt x="91" y="165"/>
                  </a:lnTo>
                  <a:lnTo>
                    <a:pt x="91" y="167"/>
                  </a:lnTo>
                  <a:lnTo>
                    <a:pt x="86" y="168"/>
                  </a:lnTo>
                  <a:lnTo>
                    <a:pt x="81" y="170"/>
                  </a:lnTo>
                  <a:lnTo>
                    <a:pt x="77" y="175"/>
                  </a:lnTo>
                  <a:lnTo>
                    <a:pt x="75" y="179"/>
                  </a:lnTo>
                  <a:lnTo>
                    <a:pt x="74" y="184"/>
                  </a:lnTo>
                  <a:lnTo>
                    <a:pt x="75" y="191"/>
                  </a:lnTo>
                  <a:lnTo>
                    <a:pt x="77" y="194"/>
                  </a:lnTo>
                  <a:lnTo>
                    <a:pt x="81" y="198"/>
                  </a:lnTo>
                  <a:lnTo>
                    <a:pt x="86" y="201"/>
                  </a:lnTo>
                  <a:lnTo>
                    <a:pt x="91" y="203"/>
                  </a:lnTo>
                  <a:lnTo>
                    <a:pt x="91" y="204"/>
                  </a:lnTo>
                  <a:lnTo>
                    <a:pt x="86" y="206"/>
                  </a:lnTo>
                  <a:lnTo>
                    <a:pt x="81" y="208"/>
                  </a:lnTo>
                  <a:lnTo>
                    <a:pt x="77" y="211"/>
                  </a:lnTo>
                  <a:lnTo>
                    <a:pt x="75" y="217"/>
                  </a:lnTo>
                  <a:lnTo>
                    <a:pt x="74" y="222"/>
                  </a:lnTo>
                  <a:lnTo>
                    <a:pt x="75" y="227"/>
                  </a:lnTo>
                  <a:lnTo>
                    <a:pt x="77" y="232"/>
                  </a:lnTo>
                  <a:lnTo>
                    <a:pt x="81" y="235"/>
                  </a:lnTo>
                  <a:lnTo>
                    <a:pt x="86" y="239"/>
                  </a:lnTo>
                  <a:lnTo>
                    <a:pt x="91" y="239"/>
                  </a:lnTo>
                  <a:lnTo>
                    <a:pt x="91" y="242"/>
                  </a:lnTo>
                  <a:lnTo>
                    <a:pt x="86" y="244"/>
                  </a:lnTo>
                  <a:lnTo>
                    <a:pt x="81" y="246"/>
                  </a:lnTo>
                  <a:lnTo>
                    <a:pt x="77" y="249"/>
                  </a:lnTo>
                  <a:lnTo>
                    <a:pt x="75" y="254"/>
                  </a:lnTo>
                  <a:lnTo>
                    <a:pt x="74" y="259"/>
                  </a:lnTo>
                  <a:lnTo>
                    <a:pt x="75" y="265"/>
                  </a:lnTo>
                  <a:lnTo>
                    <a:pt x="77" y="270"/>
                  </a:lnTo>
                  <a:lnTo>
                    <a:pt x="81" y="273"/>
                  </a:lnTo>
                  <a:lnTo>
                    <a:pt x="86" y="277"/>
                  </a:lnTo>
                  <a:lnTo>
                    <a:pt x="91" y="277"/>
                  </a:lnTo>
                  <a:lnTo>
                    <a:pt x="91" y="280"/>
                  </a:lnTo>
                  <a:lnTo>
                    <a:pt x="86" y="282"/>
                  </a:lnTo>
                  <a:lnTo>
                    <a:pt x="81" y="284"/>
                  </a:lnTo>
                  <a:lnTo>
                    <a:pt x="77" y="287"/>
                  </a:lnTo>
                  <a:lnTo>
                    <a:pt x="75" y="292"/>
                  </a:lnTo>
                  <a:lnTo>
                    <a:pt x="74" y="297"/>
                  </a:lnTo>
                  <a:lnTo>
                    <a:pt x="75" y="302"/>
                  </a:lnTo>
                  <a:lnTo>
                    <a:pt x="77" y="308"/>
                  </a:lnTo>
                  <a:lnTo>
                    <a:pt x="81" y="311"/>
                  </a:lnTo>
                  <a:lnTo>
                    <a:pt x="86" y="314"/>
                  </a:lnTo>
                  <a:lnTo>
                    <a:pt x="91" y="314"/>
                  </a:lnTo>
                  <a:lnTo>
                    <a:pt x="91" y="316"/>
                  </a:lnTo>
                  <a:lnTo>
                    <a:pt x="93" y="323"/>
                  </a:lnTo>
                  <a:lnTo>
                    <a:pt x="94" y="328"/>
                  </a:lnTo>
                  <a:lnTo>
                    <a:pt x="99" y="332"/>
                  </a:lnTo>
                  <a:lnTo>
                    <a:pt x="103" y="333"/>
                  </a:lnTo>
                  <a:lnTo>
                    <a:pt x="110" y="335"/>
                  </a:lnTo>
                  <a:lnTo>
                    <a:pt x="115" y="333"/>
                  </a:lnTo>
                  <a:lnTo>
                    <a:pt x="120" y="332"/>
                  </a:lnTo>
                  <a:lnTo>
                    <a:pt x="124" y="328"/>
                  </a:lnTo>
                  <a:lnTo>
                    <a:pt x="125" y="323"/>
                  </a:lnTo>
                  <a:lnTo>
                    <a:pt x="127" y="316"/>
                  </a:lnTo>
                  <a:lnTo>
                    <a:pt x="129" y="316"/>
                  </a:lnTo>
                  <a:lnTo>
                    <a:pt x="130" y="323"/>
                  </a:lnTo>
                  <a:lnTo>
                    <a:pt x="132" y="328"/>
                  </a:lnTo>
                  <a:lnTo>
                    <a:pt x="137" y="332"/>
                  </a:lnTo>
                  <a:lnTo>
                    <a:pt x="141" y="333"/>
                  </a:lnTo>
                  <a:lnTo>
                    <a:pt x="148" y="335"/>
                  </a:lnTo>
                  <a:lnTo>
                    <a:pt x="153" y="333"/>
                  </a:lnTo>
                  <a:lnTo>
                    <a:pt x="158" y="332"/>
                  </a:lnTo>
                  <a:lnTo>
                    <a:pt x="161" y="328"/>
                  </a:lnTo>
                  <a:lnTo>
                    <a:pt x="163" y="323"/>
                  </a:lnTo>
                  <a:lnTo>
                    <a:pt x="165" y="316"/>
                  </a:lnTo>
                  <a:lnTo>
                    <a:pt x="167" y="316"/>
                  </a:lnTo>
                  <a:lnTo>
                    <a:pt x="168" y="323"/>
                  </a:lnTo>
                  <a:lnTo>
                    <a:pt x="170" y="328"/>
                  </a:lnTo>
                  <a:lnTo>
                    <a:pt x="173" y="332"/>
                  </a:lnTo>
                  <a:lnTo>
                    <a:pt x="179" y="333"/>
                  </a:lnTo>
                  <a:lnTo>
                    <a:pt x="184" y="335"/>
                  </a:lnTo>
                  <a:lnTo>
                    <a:pt x="191" y="333"/>
                  </a:lnTo>
                  <a:lnTo>
                    <a:pt x="194" y="332"/>
                  </a:lnTo>
                  <a:lnTo>
                    <a:pt x="199" y="328"/>
                  </a:lnTo>
                  <a:lnTo>
                    <a:pt x="201" y="323"/>
                  </a:lnTo>
                  <a:lnTo>
                    <a:pt x="203" y="316"/>
                  </a:lnTo>
                  <a:lnTo>
                    <a:pt x="204" y="316"/>
                  </a:lnTo>
                  <a:lnTo>
                    <a:pt x="206" y="323"/>
                  </a:lnTo>
                  <a:lnTo>
                    <a:pt x="208" y="328"/>
                  </a:lnTo>
                  <a:lnTo>
                    <a:pt x="211" y="332"/>
                  </a:lnTo>
                  <a:lnTo>
                    <a:pt x="216" y="333"/>
                  </a:lnTo>
                  <a:lnTo>
                    <a:pt x="222" y="335"/>
                  </a:lnTo>
                  <a:lnTo>
                    <a:pt x="228" y="333"/>
                  </a:lnTo>
                  <a:lnTo>
                    <a:pt x="232" y="332"/>
                  </a:lnTo>
                  <a:lnTo>
                    <a:pt x="237" y="328"/>
                  </a:lnTo>
                  <a:lnTo>
                    <a:pt x="239" y="323"/>
                  </a:lnTo>
                  <a:lnTo>
                    <a:pt x="240" y="316"/>
                  </a:lnTo>
                  <a:lnTo>
                    <a:pt x="242" y="316"/>
                  </a:lnTo>
                  <a:lnTo>
                    <a:pt x="244" y="323"/>
                  </a:lnTo>
                  <a:lnTo>
                    <a:pt x="246" y="328"/>
                  </a:lnTo>
                  <a:lnTo>
                    <a:pt x="249" y="332"/>
                  </a:lnTo>
                  <a:lnTo>
                    <a:pt x="254" y="333"/>
                  </a:lnTo>
                  <a:lnTo>
                    <a:pt x="259" y="335"/>
                  </a:lnTo>
                  <a:lnTo>
                    <a:pt x="266" y="333"/>
                  </a:lnTo>
                  <a:lnTo>
                    <a:pt x="270" y="332"/>
                  </a:lnTo>
                  <a:lnTo>
                    <a:pt x="275" y="328"/>
                  </a:lnTo>
                  <a:lnTo>
                    <a:pt x="277" y="323"/>
                  </a:lnTo>
                  <a:lnTo>
                    <a:pt x="277" y="316"/>
                  </a:lnTo>
                  <a:lnTo>
                    <a:pt x="280" y="316"/>
                  </a:lnTo>
                  <a:lnTo>
                    <a:pt x="282" y="323"/>
                  </a:lnTo>
                  <a:lnTo>
                    <a:pt x="283" y="328"/>
                  </a:lnTo>
                  <a:lnTo>
                    <a:pt x="287" y="332"/>
                  </a:lnTo>
                  <a:lnTo>
                    <a:pt x="292" y="333"/>
                  </a:lnTo>
                  <a:lnTo>
                    <a:pt x="297" y="335"/>
                  </a:lnTo>
                  <a:lnTo>
                    <a:pt x="302" y="333"/>
                  </a:lnTo>
                  <a:lnTo>
                    <a:pt x="307" y="332"/>
                  </a:lnTo>
                  <a:lnTo>
                    <a:pt x="311" y="328"/>
                  </a:lnTo>
                  <a:lnTo>
                    <a:pt x="314" y="323"/>
                  </a:lnTo>
                  <a:lnTo>
                    <a:pt x="314" y="316"/>
                  </a:lnTo>
                  <a:lnTo>
                    <a:pt x="314" y="316"/>
                  </a:lnTo>
                  <a:lnTo>
                    <a:pt x="321" y="316"/>
                  </a:lnTo>
                  <a:lnTo>
                    <a:pt x="326" y="313"/>
                  </a:lnTo>
                  <a:lnTo>
                    <a:pt x="330" y="309"/>
                  </a:lnTo>
                  <a:lnTo>
                    <a:pt x="332" y="304"/>
                  </a:lnTo>
                  <a:lnTo>
                    <a:pt x="333" y="299"/>
                  </a:lnTo>
                  <a:lnTo>
                    <a:pt x="332" y="294"/>
                  </a:lnTo>
                  <a:lnTo>
                    <a:pt x="330" y="289"/>
                  </a:lnTo>
                  <a:lnTo>
                    <a:pt x="326" y="285"/>
                  </a:lnTo>
                  <a:lnTo>
                    <a:pt x="321" y="282"/>
                  </a:lnTo>
                  <a:lnTo>
                    <a:pt x="314" y="282"/>
                  </a:lnTo>
                  <a:lnTo>
                    <a:pt x="314" y="278"/>
                  </a:lnTo>
                  <a:lnTo>
                    <a:pt x="321" y="278"/>
                  </a:lnTo>
                  <a:lnTo>
                    <a:pt x="326" y="275"/>
                  </a:lnTo>
                  <a:lnTo>
                    <a:pt x="330" y="272"/>
                  </a:lnTo>
                  <a:lnTo>
                    <a:pt x="332" y="266"/>
                  </a:lnTo>
                  <a:lnTo>
                    <a:pt x="333" y="261"/>
                  </a:lnTo>
                  <a:lnTo>
                    <a:pt x="332" y="256"/>
                  </a:lnTo>
                  <a:lnTo>
                    <a:pt x="330" y="251"/>
                  </a:lnTo>
                  <a:lnTo>
                    <a:pt x="326" y="247"/>
                  </a:lnTo>
                  <a:lnTo>
                    <a:pt x="321" y="246"/>
                  </a:lnTo>
                  <a:lnTo>
                    <a:pt x="314" y="244"/>
                  </a:lnTo>
                  <a:lnTo>
                    <a:pt x="314" y="241"/>
                  </a:lnTo>
                  <a:lnTo>
                    <a:pt x="321" y="241"/>
                  </a:lnTo>
                  <a:lnTo>
                    <a:pt x="326" y="237"/>
                  </a:lnTo>
                  <a:lnTo>
                    <a:pt x="330" y="234"/>
                  </a:lnTo>
                  <a:lnTo>
                    <a:pt x="332" y="229"/>
                  </a:lnTo>
                  <a:lnTo>
                    <a:pt x="333" y="223"/>
                  </a:lnTo>
                  <a:lnTo>
                    <a:pt x="332" y="218"/>
                  </a:lnTo>
                  <a:lnTo>
                    <a:pt x="330" y="213"/>
                  </a:lnTo>
                  <a:lnTo>
                    <a:pt x="326" y="210"/>
                  </a:lnTo>
                  <a:lnTo>
                    <a:pt x="321" y="208"/>
                  </a:lnTo>
                  <a:lnTo>
                    <a:pt x="314" y="206"/>
                  </a:lnTo>
                  <a:lnTo>
                    <a:pt x="314" y="203"/>
                  </a:lnTo>
                  <a:lnTo>
                    <a:pt x="321" y="203"/>
                  </a:lnTo>
                  <a:lnTo>
                    <a:pt x="326" y="199"/>
                  </a:lnTo>
                  <a:lnTo>
                    <a:pt x="330" y="196"/>
                  </a:lnTo>
                  <a:lnTo>
                    <a:pt x="332" y="191"/>
                  </a:lnTo>
                  <a:lnTo>
                    <a:pt x="333" y="186"/>
                  </a:lnTo>
                  <a:lnTo>
                    <a:pt x="332" y="180"/>
                  </a:lnTo>
                  <a:lnTo>
                    <a:pt x="330" y="175"/>
                  </a:lnTo>
                  <a:lnTo>
                    <a:pt x="326" y="172"/>
                  </a:lnTo>
                  <a:lnTo>
                    <a:pt x="321" y="170"/>
                  </a:lnTo>
                  <a:lnTo>
                    <a:pt x="314" y="168"/>
                  </a:lnTo>
                  <a:lnTo>
                    <a:pt x="314" y="165"/>
                  </a:lnTo>
                  <a:lnTo>
                    <a:pt x="321" y="165"/>
                  </a:lnTo>
                  <a:lnTo>
                    <a:pt x="326" y="162"/>
                  </a:lnTo>
                  <a:lnTo>
                    <a:pt x="330" y="158"/>
                  </a:lnTo>
                  <a:lnTo>
                    <a:pt x="332" y="153"/>
                  </a:lnTo>
                  <a:lnTo>
                    <a:pt x="333" y="148"/>
                  </a:lnTo>
                  <a:lnTo>
                    <a:pt x="332" y="143"/>
                  </a:lnTo>
                  <a:lnTo>
                    <a:pt x="330" y="137"/>
                  </a:lnTo>
                  <a:lnTo>
                    <a:pt x="326" y="134"/>
                  </a:lnTo>
                  <a:lnTo>
                    <a:pt x="321" y="132"/>
                  </a:lnTo>
                  <a:lnTo>
                    <a:pt x="314" y="131"/>
                  </a:lnTo>
                  <a:lnTo>
                    <a:pt x="314" y="127"/>
                  </a:lnTo>
                  <a:lnTo>
                    <a:pt x="321" y="127"/>
                  </a:lnTo>
                  <a:lnTo>
                    <a:pt x="326" y="124"/>
                  </a:lnTo>
                  <a:lnTo>
                    <a:pt x="330" y="120"/>
                  </a:lnTo>
                  <a:lnTo>
                    <a:pt x="332" y="117"/>
                  </a:lnTo>
                  <a:lnTo>
                    <a:pt x="333" y="110"/>
                  </a:lnTo>
                  <a:lnTo>
                    <a:pt x="332" y="105"/>
                  </a:lnTo>
                  <a:lnTo>
                    <a:pt x="330" y="100"/>
                  </a:lnTo>
                  <a:lnTo>
                    <a:pt x="326" y="96"/>
                  </a:lnTo>
                  <a:lnTo>
                    <a:pt x="321" y="94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88"/>
                  </a:lnTo>
                  <a:lnTo>
                    <a:pt x="311" y="82"/>
                  </a:lnTo>
                  <a:lnTo>
                    <a:pt x="307" y="77"/>
                  </a:lnTo>
                  <a:lnTo>
                    <a:pt x="302" y="76"/>
                  </a:lnTo>
                  <a:lnTo>
                    <a:pt x="297" y="74"/>
                  </a:lnTo>
                  <a:lnTo>
                    <a:pt x="292" y="76"/>
                  </a:lnTo>
                  <a:lnTo>
                    <a:pt x="287" y="77"/>
                  </a:lnTo>
                  <a:lnTo>
                    <a:pt x="283" y="82"/>
                  </a:lnTo>
                  <a:lnTo>
                    <a:pt x="282" y="88"/>
                  </a:lnTo>
                  <a:lnTo>
                    <a:pt x="280" y="93"/>
                  </a:lnTo>
                  <a:lnTo>
                    <a:pt x="277" y="93"/>
                  </a:lnTo>
                  <a:lnTo>
                    <a:pt x="277" y="88"/>
                  </a:lnTo>
                  <a:lnTo>
                    <a:pt x="275" y="82"/>
                  </a:lnTo>
                  <a:lnTo>
                    <a:pt x="270" y="77"/>
                  </a:lnTo>
                  <a:lnTo>
                    <a:pt x="266" y="76"/>
                  </a:lnTo>
                  <a:lnTo>
                    <a:pt x="259" y="74"/>
                  </a:lnTo>
                  <a:lnTo>
                    <a:pt x="254" y="76"/>
                  </a:lnTo>
                  <a:lnTo>
                    <a:pt x="249" y="77"/>
                  </a:lnTo>
                  <a:lnTo>
                    <a:pt x="246" y="82"/>
                  </a:lnTo>
                  <a:lnTo>
                    <a:pt x="244" y="88"/>
                  </a:lnTo>
                  <a:lnTo>
                    <a:pt x="242" y="93"/>
                  </a:lnTo>
                  <a:lnTo>
                    <a:pt x="240" y="93"/>
                  </a:lnTo>
                  <a:lnTo>
                    <a:pt x="239" y="88"/>
                  </a:lnTo>
                  <a:lnTo>
                    <a:pt x="237" y="82"/>
                  </a:lnTo>
                  <a:lnTo>
                    <a:pt x="232" y="77"/>
                  </a:lnTo>
                  <a:lnTo>
                    <a:pt x="228" y="76"/>
                  </a:lnTo>
                  <a:lnTo>
                    <a:pt x="222" y="74"/>
                  </a:lnTo>
                  <a:lnTo>
                    <a:pt x="216" y="76"/>
                  </a:lnTo>
                  <a:lnTo>
                    <a:pt x="211" y="77"/>
                  </a:lnTo>
                  <a:lnTo>
                    <a:pt x="208" y="82"/>
                  </a:lnTo>
                  <a:lnTo>
                    <a:pt x="206" y="88"/>
                  </a:lnTo>
                  <a:lnTo>
                    <a:pt x="204" y="93"/>
                  </a:lnTo>
                  <a:lnTo>
                    <a:pt x="203" y="93"/>
                  </a:lnTo>
                  <a:lnTo>
                    <a:pt x="201" y="88"/>
                  </a:lnTo>
                  <a:lnTo>
                    <a:pt x="199" y="82"/>
                  </a:lnTo>
                  <a:lnTo>
                    <a:pt x="194" y="77"/>
                  </a:lnTo>
                  <a:lnTo>
                    <a:pt x="191" y="76"/>
                  </a:lnTo>
                  <a:lnTo>
                    <a:pt x="184" y="74"/>
                  </a:lnTo>
                  <a:lnTo>
                    <a:pt x="179" y="76"/>
                  </a:lnTo>
                  <a:lnTo>
                    <a:pt x="173" y="77"/>
                  </a:lnTo>
                  <a:lnTo>
                    <a:pt x="170" y="82"/>
                  </a:lnTo>
                  <a:lnTo>
                    <a:pt x="168" y="88"/>
                  </a:lnTo>
                  <a:lnTo>
                    <a:pt x="167" y="93"/>
                  </a:lnTo>
                  <a:lnTo>
                    <a:pt x="165" y="93"/>
                  </a:lnTo>
                  <a:lnTo>
                    <a:pt x="163" y="88"/>
                  </a:lnTo>
                  <a:lnTo>
                    <a:pt x="161" y="82"/>
                  </a:lnTo>
                  <a:lnTo>
                    <a:pt x="158" y="77"/>
                  </a:lnTo>
                  <a:lnTo>
                    <a:pt x="153" y="76"/>
                  </a:lnTo>
                  <a:lnTo>
                    <a:pt x="148" y="74"/>
                  </a:lnTo>
                  <a:lnTo>
                    <a:pt x="141" y="76"/>
                  </a:lnTo>
                  <a:lnTo>
                    <a:pt x="137" y="77"/>
                  </a:lnTo>
                  <a:lnTo>
                    <a:pt x="132" y="82"/>
                  </a:lnTo>
                  <a:lnTo>
                    <a:pt x="130" y="88"/>
                  </a:lnTo>
                  <a:lnTo>
                    <a:pt x="129" y="93"/>
                  </a:lnTo>
                  <a:lnTo>
                    <a:pt x="127" y="93"/>
                  </a:lnTo>
                  <a:lnTo>
                    <a:pt x="125" y="88"/>
                  </a:lnTo>
                  <a:lnTo>
                    <a:pt x="124" y="82"/>
                  </a:lnTo>
                  <a:lnTo>
                    <a:pt x="120" y="77"/>
                  </a:lnTo>
                  <a:lnTo>
                    <a:pt x="115" y="76"/>
                  </a:lnTo>
                  <a:lnTo>
                    <a:pt x="110" y="74"/>
                  </a:lnTo>
                  <a:close/>
                  <a:moveTo>
                    <a:pt x="203" y="0"/>
                  </a:moveTo>
                  <a:lnTo>
                    <a:pt x="244" y="5"/>
                  </a:lnTo>
                  <a:lnTo>
                    <a:pt x="283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5"/>
                  </a:lnTo>
                  <a:lnTo>
                    <a:pt x="404" y="163"/>
                  </a:lnTo>
                  <a:lnTo>
                    <a:pt x="407" y="204"/>
                  </a:lnTo>
                  <a:lnTo>
                    <a:pt x="404" y="246"/>
                  </a:lnTo>
                  <a:lnTo>
                    <a:pt x="392" y="284"/>
                  </a:lnTo>
                  <a:lnTo>
                    <a:pt x="373" y="320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3" y="394"/>
                  </a:lnTo>
                  <a:lnTo>
                    <a:pt x="244" y="406"/>
                  </a:lnTo>
                  <a:lnTo>
                    <a:pt x="203" y="409"/>
                  </a:lnTo>
                  <a:lnTo>
                    <a:pt x="163" y="406"/>
                  </a:lnTo>
                  <a:lnTo>
                    <a:pt x="124" y="394"/>
                  </a:lnTo>
                  <a:lnTo>
                    <a:pt x="89" y="375"/>
                  </a:lnTo>
                  <a:lnTo>
                    <a:pt x="58" y="349"/>
                  </a:lnTo>
                  <a:lnTo>
                    <a:pt x="34" y="320"/>
                  </a:lnTo>
                  <a:lnTo>
                    <a:pt x="15" y="284"/>
                  </a:lnTo>
                  <a:lnTo>
                    <a:pt x="3" y="246"/>
                  </a:lnTo>
                  <a:lnTo>
                    <a:pt x="0" y="204"/>
                  </a:lnTo>
                  <a:lnTo>
                    <a:pt x="3" y="163"/>
                  </a:lnTo>
                  <a:lnTo>
                    <a:pt x="15" y="125"/>
                  </a:lnTo>
                  <a:lnTo>
                    <a:pt x="34" y="91"/>
                  </a:lnTo>
                  <a:lnTo>
                    <a:pt x="58" y="60"/>
                  </a:lnTo>
                  <a:lnTo>
                    <a:pt x="89" y="36"/>
                  </a:lnTo>
                  <a:lnTo>
                    <a:pt x="124" y="17"/>
                  </a:lnTo>
                  <a:lnTo>
                    <a:pt x="163" y="5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380"/>
            <p:cNvSpPr>
              <a:spLocks noEditPoints="1"/>
            </p:cNvSpPr>
            <p:nvPr/>
          </p:nvSpPr>
          <p:spPr bwMode="auto">
            <a:xfrm>
              <a:off x="3609008" y="4774164"/>
              <a:ext cx="496854" cy="499290"/>
            </a:xfrm>
            <a:custGeom>
              <a:avLst/>
              <a:gdLst>
                <a:gd name="T0" fmla="*/ 134 w 409"/>
                <a:gd name="T1" fmla="*/ 367 h 409"/>
                <a:gd name="T2" fmla="*/ 134 w 409"/>
                <a:gd name="T3" fmla="*/ 379 h 409"/>
                <a:gd name="T4" fmla="*/ 275 w 409"/>
                <a:gd name="T5" fmla="*/ 379 h 409"/>
                <a:gd name="T6" fmla="*/ 275 w 409"/>
                <a:gd name="T7" fmla="*/ 367 h 409"/>
                <a:gd name="T8" fmla="*/ 134 w 409"/>
                <a:gd name="T9" fmla="*/ 367 h 409"/>
                <a:gd name="T10" fmla="*/ 156 w 409"/>
                <a:gd name="T11" fmla="*/ 106 h 409"/>
                <a:gd name="T12" fmla="*/ 134 w 409"/>
                <a:gd name="T13" fmla="*/ 366 h 409"/>
                <a:gd name="T14" fmla="*/ 275 w 409"/>
                <a:gd name="T15" fmla="*/ 366 h 409"/>
                <a:gd name="T16" fmla="*/ 252 w 409"/>
                <a:gd name="T17" fmla="*/ 106 h 409"/>
                <a:gd name="T18" fmla="*/ 156 w 409"/>
                <a:gd name="T19" fmla="*/ 106 h 409"/>
                <a:gd name="T20" fmla="*/ 175 w 409"/>
                <a:gd name="T21" fmla="*/ 79 h 409"/>
                <a:gd name="T22" fmla="*/ 156 w 409"/>
                <a:gd name="T23" fmla="*/ 101 h 409"/>
                <a:gd name="T24" fmla="*/ 252 w 409"/>
                <a:gd name="T25" fmla="*/ 103 h 409"/>
                <a:gd name="T26" fmla="*/ 233 w 409"/>
                <a:gd name="T27" fmla="*/ 79 h 409"/>
                <a:gd name="T28" fmla="*/ 175 w 409"/>
                <a:gd name="T29" fmla="*/ 79 h 409"/>
                <a:gd name="T30" fmla="*/ 185 w 409"/>
                <a:gd name="T31" fmla="*/ 29 h 409"/>
                <a:gd name="T32" fmla="*/ 175 w 409"/>
                <a:gd name="T33" fmla="*/ 70 h 409"/>
                <a:gd name="T34" fmla="*/ 233 w 409"/>
                <a:gd name="T35" fmla="*/ 70 h 409"/>
                <a:gd name="T36" fmla="*/ 223 w 409"/>
                <a:gd name="T37" fmla="*/ 29 h 409"/>
                <a:gd name="T38" fmla="*/ 185 w 409"/>
                <a:gd name="T39" fmla="*/ 29 h 409"/>
                <a:gd name="T40" fmla="*/ 204 w 409"/>
                <a:gd name="T41" fmla="*/ 0 h 409"/>
                <a:gd name="T42" fmla="*/ 245 w 409"/>
                <a:gd name="T43" fmla="*/ 5 h 409"/>
                <a:gd name="T44" fmla="*/ 283 w 409"/>
                <a:gd name="T45" fmla="*/ 15 h 409"/>
                <a:gd name="T46" fmla="*/ 319 w 409"/>
                <a:gd name="T47" fmla="*/ 34 h 409"/>
                <a:gd name="T48" fmla="*/ 348 w 409"/>
                <a:gd name="T49" fmla="*/ 60 h 409"/>
                <a:gd name="T50" fmla="*/ 374 w 409"/>
                <a:gd name="T51" fmla="*/ 91 h 409"/>
                <a:gd name="T52" fmla="*/ 393 w 409"/>
                <a:gd name="T53" fmla="*/ 125 h 409"/>
                <a:gd name="T54" fmla="*/ 405 w 409"/>
                <a:gd name="T55" fmla="*/ 163 h 409"/>
                <a:gd name="T56" fmla="*/ 409 w 409"/>
                <a:gd name="T57" fmla="*/ 204 h 409"/>
                <a:gd name="T58" fmla="*/ 405 w 409"/>
                <a:gd name="T59" fmla="*/ 245 h 409"/>
                <a:gd name="T60" fmla="*/ 393 w 409"/>
                <a:gd name="T61" fmla="*/ 283 h 409"/>
                <a:gd name="T62" fmla="*/ 374 w 409"/>
                <a:gd name="T63" fmla="*/ 319 h 409"/>
                <a:gd name="T64" fmla="*/ 348 w 409"/>
                <a:gd name="T65" fmla="*/ 349 h 409"/>
                <a:gd name="T66" fmla="*/ 319 w 409"/>
                <a:gd name="T67" fmla="*/ 374 h 409"/>
                <a:gd name="T68" fmla="*/ 283 w 409"/>
                <a:gd name="T69" fmla="*/ 393 h 409"/>
                <a:gd name="T70" fmla="*/ 245 w 409"/>
                <a:gd name="T71" fmla="*/ 405 h 409"/>
                <a:gd name="T72" fmla="*/ 204 w 409"/>
                <a:gd name="T73" fmla="*/ 409 h 409"/>
                <a:gd name="T74" fmla="*/ 163 w 409"/>
                <a:gd name="T75" fmla="*/ 405 h 409"/>
                <a:gd name="T76" fmla="*/ 125 w 409"/>
                <a:gd name="T77" fmla="*/ 393 h 409"/>
                <a:gd name="T78" fmla="*/ 91 w 409"/>
                <a:gd name="T79" fmla="*/ 374 h 409"/>
                <a:gd name="T80" fmla="*/ 60 w 409"/>
                <a:gd name="T81" fmla="*/ 349 h 409"/>
                <a:gd name="T82" fmla="*/ 34 w 409"/>
                <a:gd name="T83" fmla="*/ 319 h 409"/>
                <a:gd name="T84" fmla="*/ 15 w 409"/>
                <a:gd name="T85" fmla="*/ 283 h 409"/>
                <a:gd name="T86" fmla="*/ 5 w 409"/>
                <a:gd name="T87" fmla="*/ 245 h 409"/>
                <a:gd name="T88" fmla="*/ 0 w 409"/>
                <a:gd name="T89" fmla="*/ 204 h 409"/>
                <a:gd name="T90" fmla="*/ 5 w 409"/>
                <a:gd name="T91" fmla="*/ 163 h 409"/>
                <a:gd name="T92" fmla="*/ 15 w 409"/>
                <a:gd name="T93" fmla="*/ 125 h 409"/>
                <a:gd name="T94" fmla="*/ 34 w 409"/>
                <a:gd name="T95" fmla="*/ 91 h 409"/>
                <a:gd name="T96" fmla="*/ 60 w 409"/>
                <a:gd name="T97" fmla="*/ 60 h 409"/>
                <a:gd name="T98" fmla="*/ 91 w 409"/>
                <a:gd name="T99" fmla="*/ 34 h 409"/>
                <a:gd name="T100" fmla="*/ 125 w 409"/>
                <a:gd name="T101" fmla="*/ 15 h 409"/>
                <a:gd name="T102" fmla="*/ 163 w 409"/>
                <a:gd name="T103" fmla="*/ 5 h 409"/>
                <a:gd name="T104" fmla="*/ 204 w 409"/>
                <a:gd name="T10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9" h="409">
                  <a:moveTo>
                    <a:pt x="134" y="367"/>
                  </a:moveTo>
                  <a:lnTo>
                    <a:pt x="134" y="379"/>
                  </a:lnTo>
                  <a:lnTo>
                    <a:pt x="275" y="379"/>
                  </a:lnTo>
                  <a:lnTo>
                    <a:pt x="275" y="367"/>
                  </a:lnTo>
                  <a:lnTo>
                    <a:pt x="134" y="367"/>
                  </a:lnTo>
                  <a:close/>
                  <a:moveTo>
                    <a:pt x="156" y="106"/>
                  </a:moveTo>
                  <a:lnTo>
                    <a:pt x="134" y="366"/>
                  </a:lnTo>
                  <a:lnTo>
                    <a:pt x="275" y="366"/>
                  </a:lnTo>
                  <a:lnTo>
                    <a:pt x="252" y="106"/>
                  </a:lnTo>
                  <a:lnTo>
                    <a:pt x="156" y="106"/>
                  </a:lnTo>
                  <a:close/>
                  <a:moveTo>
                    <a:pt x="175" y="79"/>
                  </a:moveTo>
                  <a:lnTo>
                    <a:pt x="156" y="101"/>
                  </a:lnTo>
                  <a:lnTo>
                    <a:pt x="252" y="103"/>
                  </a:lnTo>
                  <a:lnTo>
                    <a:pt x="233" y="79"/>
                  </a:lnTo>
                  <a:lnTo>
                    <a:pt x="175" y="79"/>
                  </a:lnTo>
                  <a:close/>
                  <a:moveTo>
                    <a:pt x="185" y="29"/>
                  </a:moveTo>
                  <a:lnTo>
                    <a:pt x="175" y="70"/>
                  </a:lnTo>
                  <a:lnTo>
                    <a:pt x="233" y="70"/>
                  </a:lnTo>
                  <a:lnTo>
                    <a:pt x="223" y="29"/>
                  </a:lnTo>
                  <a:lnTo>
                    <a:pt x="185" y="29"/>
                  </a:lnTo>
                  <a:close/>
                  <a:moveTo>
                    <a:pt x="204" y="0"/>
                  </a:moveTo>
                  <a:lnTo>
                    <a:pt x="245" y="5"/>
                  </a:lnTo>
                  <a:lnTo>
                    <a:pt x="283" y="15"/>
                  </a:lnTo>
                  <a:lnTo>
                    <a:pt x="319" y="34"/>
                  </a:lnTo>
                  <a:lnTo>
                    <a:pt x="348" y="60"/>
                  </a:lnTo>
                  <a:lnTo>
                    <a:pt x="374" y="91"/>
                  </a:lnTo>
                  <a:lnTo>
                    <a:pt x="393" y="125"/>
                  </a:lnTo>
                  <a:lnTo>
                    <a:pt x="405" y="163"/>
                  </a:lnTo>
                  <a:lnTo>
                    <a:pt x="409" y="204"/>
                  </a:lnTo>
                  <a:lnTo>
                    <a:pt x="405" y="245"/>
                  </a:lnTo>
                  <a:lnTo>
                    <a:pt x="393" y="283"/>
                  </a:lnTo>
                  <a:lnTo>
                    <a:pt x="374" y="319"/>
                  </a:lnTo>
                  <a:lnTo>
                    <a:pt x="348" y="349"/>
                  </a:lnTo>
                  <a:lnTo>
                    <a:pt x="319" y="374"/>
                  </a:lnTo>
                  <a:lnTo>
                    <a:pt x="283" y="393"/>
                  </a:lnTo>
                  <a:lnTo>
                    <a:pt x="245" y="405"/>
                  </a:lnTo>
                  <a:lnTo>
                    <a:pt x="204" y="409"/>
                  </a:lnTo>
                  <a:lnTo>
                    <a:pt x="163" y="405"/>
                  </a:lnTo>
                  <a:lnTo>
                    <a:pt x="125" y="393"/>
                  </a:lnTo>
                  <a:lnTo>
                    <a:pt x="91" y="374"/>
                  </a:lnTo>
                  <a:lnTo>
                    <a:pt x="60" y="349"/>
                  </a:lnTo>
                  <a:lnTo>
                    <a:pt x="34" y="319"/>
                  </a:lnTo>
                  <a:lnTo>
                    <a:pt x="15" y="283"/>
                  </a:lnTo>
                  <a:lnTo>
                    <a:pt x="5" y="245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5" y="125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5" y="15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381"/>
            <p:cNvSpPr>
              <a:spLocks noEditPoints="1"/>
            </p:cNvSpPr>
            <p:nvPr/>
          </p:nvSpPr>
          <p:spPr bwMode="auto">
            <a:xfrm>
              <a:off x="3031780" y="4771729"/>
              <a:ext cx="499290" cy="496853"/>
            </a:xfrm>
            <a:custGeom>
              <a:avLst/>
              <a:gdLst>
                <a:gd name="T0" fmla="*/ 38 w 409"/>
                <a:gd name="T1" fmla="*/ 205 h 409"/>
                <a:gd name="T2" fmla="*/ 38 w 409"/>
                <a:gd name="T3" fmla="*/ 222 h 409"/>
                <a:gd name="T4" fmla="*/ 74 w 409"/>
                <a:gd name="T5" fmla="*/ 304 h 409"/>
                <a:gd name="T6" fmla="*/ 79 w 409"/>
                <a:gd name="T7" fmla="*/ 320 h 409"/>
                <a:gd name="T8" fmla="*/ 76 w 409"/>
                <a:gd name="T9" fmla="*/ 330 h 409"/>
                <a:gd name="T10" fmla="*/ 65 w 409"/>
                <a:gd name="T11" fmla="*/ 332 h 409"/>
                <a:gd name="T12" fmla="*/ 67 w 409"/>
                <a:gd name="T13" fmla="*/ 339 h 409"/>
                <a:gd name="T14" fmla="*/ 81 w 409"/>
                <a:gd name="T15" fmla="*/ 339 h 409"/>
                <a:gd name="T16" fmla="*/ 86 w 409"/>
                <a:gd name="T17" fmla="*/ 337 h 409"/>
                <a:gd name="T18" fmla="*/ 88 w 409"/>
                <a:gd name="T19" fmla="*/ 325 h 409"/>
                <a:gd name="T20" fmla="*/ 105 w 409"/>
                <a:gd name="T21" fmla="*/ 320 h 409"/>
                <a:gd name="T22" fmla="*/ 304 w 409"/>
                <a:gd name="T23" fmla="*/ 320 h 409"/>
                <a:gd name="T24" fmla="*/ 320 w 409"/>
                <a:gd name="T25" fmla="*/ 325 h 409"/>
                <a:gd name="T26" fmla="*/ 323 w 409"/>
                <a:gd name="T27" fmla="*/ 337 h 409"/>
                <a:gd name="T28" fmla="*/ 328 w 409"/>
                <a:gd name="T29" fmla="*/ 339 h 409"/>
                <a:gd name="T30" fmla="*/ 340 w 409"/>
                <a:gd name="T31" fmla="*/ 339 h 409"/>
                <a:gd name="T32" fmla="*/ 342 w 409"/>
                <a:gd name="T33" fmla="*/ 332 h 409"/>
                <a:gd name="T34" fmla="*/ 332 w 409"/>
                <a:gd name="T35" fmla="*/ 330 h 409"/>
                <a:gd name="T36" fmla="*/ 328 w 409"/>
                <a:gd name="T37" fmla="*/ 320 h 409"/>
                <a:gd name="T38" fmla="*/ 333 w 409"/>
                <a:gd name="T39" fmla="*/ 304 h 409"/>
                <a:gd name="T40" fmla="*/ 369 w 409"/>
                <a:gd name="T41" fmla="*/ 222 h 409"/>
                <a:gd name="T42" fmla="*/ 369 w 409"/>
                <a:gd name="T43" fmla="*/ 213 h 409"/>
                <a:gd name="T44" fmla="*/ 41 w 409"/>
                <a:gd name="T45" fmla="*/ 181 h 409"/>
                <a:gd name="T46" fmla="*/ 34 w 409"/>
                <a:gd name="T47" fmla="*/ 188 h 409"/>
                <a:gd name="T48" fmla="*/ 41 w 409"/>
                <a:gd name="T49" fmla="*/ 196 h 409"/>
                <a:gd name="T50" fmla="*/ 373 w 409"/>
                <a:gd name="T51" fmla="*/ 193 h 409"/>
                <a:gd name="T52" fmla="*/ 371 w 409"/>
                <a:gd name="T53" fmla="*/ 181 h 409"/>
                <a:gd name="T54" fmla="*/ 253 w 409"/>
                <a:gd name="T55" fmla="*/ 71 h 409"/>
                <a:gd name="T56" fmla="*/ 242 w 409"/>
                <a:gd name="T57" fmla="*/ 91 h 409"/>
                <a:gd name="T58" fmla="*/ 251 w 409"/>
                <a:gd name="T59" fmla="*/ 139 h 409"/>
                <a:gd name="T60" fmla="*/ 253 w 409"/>
                <a:gd name="T61" fmla="*/ 170 h 409"/>
                <a:gd name="T62" fmla="*/ 263 w 409"/>
                <a:gd name="T63" fmla="*/ 150 h 409"/>
                <a:gd name="T64" fmla="*/ 256 w 409"/>
                <a:gd name="T65" fmla="*/ 102 h 409"/>
                <a:gd name="T66" fmla="*/ 253 w 409"/>
                <a:gd name="T67" fmla="*/ 71 h 409"/>
                <a:gd name="T68" fmla="*/ 204 w 409"/>
                <a:gd name="T69" fmla="*/ 79 h 409"/>
                <a:gd name="T70" fmla="*/ 203 w 409"/>
                <a:gd name="T71" fmla="*/ 120 h 409"/>
                <a:gd name="T72" fmla="*/ 211 w 409"/>
                <a:gd name="T73" fmla="*/ 165 h 409"/>
                <a:gd name="T74" fmla="*/ 218 w 409"/>
                <a:gd name="T75" fmla="*/ 160 h 409"/>
                <a:gd name="T76" fmla="*/ 220 w 409"/>
                <a:gd name="T77" fmla="*/ 120 h 409"/>
                <a:gd name="T78" fmla="*/ 211 w 409"/>
                <a:gd name="T79" fmla="*/ 74 h 409"/>
                <a:gd name="T80" fmla="*/ 168 w 409"/>
                <a:gd name="T81" fmla="*/ 72 h 409"/>
                <a:gd name="T82" fmla="*/ 158 w 409"/>
                <a:gd name="T83" fmla="*/ 105 h 409"/>
                <a:gd name="T84" fmla="*/ 170 w 409"/>
                <a:gd name="T85" fmla="*/ 155 h 409"/>
                <a:gd name="T86" fmla="*/ 172 w 409"/>
                <a:gd name="T87" fmla="*/ 167 h 409"/>
                <a:gd name="T88" fmla="*/ 182 w 409"/>
                <a:gd name="T89" fmla="*/ 136 h 409"/>
                <a:gd name="T90" fmla="*/ 170 w 409"/>
                <a:gd name="T91" fmla="*/ 84 h 409"/>
                <a:gd name="T92" fmla="*/ 204 w 409"/>
                <a:gd name="T93" fmla="*/ 0 h 409"/>
                <a:gd name="T94" fmla="*/ 318 w 409"/>
                <a:gd name="T95" fmla="*/ 35 h 409"/>
                <a:gd name="T96" fmla="*/ 392 w 409"/>
                <a:gd name="T97" fmla="*/ 126 h 409"/>
                <a:gd name="T98" fmla="*/ 404 w 409"/>
                <a:gd name="T99" fmla="*/ 246 h 409"/>
                <a:gd name="T100" fmla="*/ 349 w 409"/>
                <a:gd name="T101" fmla="*/ 349 h 409"/>
                <a:gd name="T102" fmla="*/ 246 w 409"/>
                <a:gd name="T103" fmla="*/ 404 h 409"/>
                <a:gd name="T104" fmla="*/ 124 w 409"/>
                <a:gd name="T105" fmla="*/ 394 h 409"/>
                <a:gd name="T106" fmla="*/ 34 w 409"/>
                <a:gd name="T107" fmla="*/ 318 h 409"/>
                <a:gd name="T108" fmla="*/ 0 w 409"/>
                <a:gd name="T109" fmla="*/ 205 h 409"/>
                <a:gd name="T110" fmla="*/ 34 w 409"/>
                <a:gd name="T111" fmla="*/ 90 h 409"/>
                <a:gd name="T112" fmla="*/ 124 w 409"/>
                <a:gd name="T113" fmla="*/ 16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9" h="409">
                  <a:moveTo>
                    <a:pt x="38" y="200"/>
                  </a:moveTo>
                  <a:lnTo>
                    <a:pt x="38" y="201"/>
                  </a:lnTo>
                  <a:lnTo>
                    <a:pt x="38" y="205"/>
                  </a:lnTo>
                  <a:lnTo>
                    <a:pt x="38" y="208"/>
                  </a:lnTo>
                  <a:lnTo>
                    <a:pt x="38" y="213"/>
                  </a:lnTo>
                  <a:lnTo>
                    <a:pt x="38" y="222"/>
                  </a:lnTo>
                  <a:lnTo>
                    <a:pt x="43" y="255"/>
                  </a:lnTo>
                  <a:lnTo>
                    <a:pt x="55" y="282"/>
                  </a:lnTo>
                  <a:lnTo>
                    <a:pt x="74" y="304"/>
                  </a:lnTo>
                  <a:lnTo>
                    <a:pt x="76" y="310"/>
                  </a:lnTo>
                  <a:lnTo>
                    <a:pt x="77" y="316"/>
                  </a:lnTo>
                  <a:lnTo>
                    <a:pt x="79" y="320"/>
                  </a:lnTo>
                  <a:lnTo>
                    <a:pt x="79" y="323"/>
                  </a:lnTo>
                  <a:lnTo>
                    <a:pt x="77" y="327"/>
                  </a:lnTo>
                  <a:lnTo>
                    <a:pt x="76" y="330"/>
                  </a:lnTo>
                  <a:lnTo>
                    <a:pt x="70" y="330"/>
                  </a:lnTo>
                  <a:lnTo>
                    <a:pt x="67" y="330"/>
                  </a:lnTo>
                  <a:lnTo>
                    <a:pt x="65" y="332"/>
                  </a:lnTo>
                  <a:lnTo>
                    <a:pt x="65" y="334"/>
                  </a:lnTo>
                  <a:lnTo>
                    <a:pt x="65" y="337"/>
                  </a:lnTo>
                  <a:lnTo>
                    <a:pt x="67" y="339"/>
                  </a:lnTo>
                  <a:lnTo>
                    <a:pt x="70" y="339"/>
                  </a:lnTo>
                  <a:lnTo>
                    <a:pt x="79" y="339"/>
                  </a:lnTo>
                  <a:lnTo>
                    <a:pt x="81" y="339"/>
                  </a:lnTo>
                  <a:lnTo>
                    <a:pt x="81" y="339"/>
                  </a:lnTo>
                  <a:lnTo>
                    <a:pt x="82" y="337"/>
                  </a:lnTo>
                  <a:lnTo>
                    <a:pt x="86" y="337"/>
                  </a:lnTo>
                  <a:lnTo>
                    <a:pt x="88" y="334"/>
                  </a:lnTo>
                  <a:lnTo>
                    <a:pt x="88" y="332"/>
                  </a:lnTo>
                  <a:lnTo>
                    <a:pt x="88" y="325"/>
                  </a:lnTo>
                  <a:lnTo>
                    <a:pt x="88" y="320"/>
                  </a:lnTo>
                  <a:lnTo>
                    <a:pt x="88" y="313"/>
                  </a:lnTo>
                  <a:lnTo>
                    <a:pt x="105" y="320"/>
                  </a:lnTo>
                  <a:lnTo>
                    <a:pt x="122" y="322"/>
                  </a:lnTo>
                  <a:lnTo>
                    <a:pt x="287" y="322"/>
                  </a:lnTo>
                  <a:lnTo>
                    <a:pt x="304" y="320"/>
                  </a:lnTo>
                  <a:lnTo>
                    <a:pt x="320" y="313"/>
                  </a:lnTo>
                  <a:lnTo>
                    <a:pt x="320" y="320"/>
                  </a:lnTo>
                  <a:lnTo>
                    <a:pt x="320" y="325"/>
                  </a:lnTo>
                  <a:lnTo>
                    <a:pt x="320" y="332"/>
                  </a:lnTo>
                  <a:lnTo>
                    <a:pt x="321" y="334"/>
                  </a:lnTo>
                  <a:lnTo>
                    <a:pt x="323" y="337"/>
                  </a:lnTo>
                  <a:lnTo>
                    <a:pt x="325" y="337"/>
                  </a:lnTo>
                  <a:lnTo>
                    <a:pt x="328" y="339"/>
                  </a:lnTo>
                  <a:lnTo>
                    <a:pt x="328" y="339"/>
                  </a:lnTo>
                  <a:lnTo>
                    <a:pt x="328" y="339"/>
                  </a:lnTo>
                  <a:lnTo>
                    <a:pt x="338" y="339"/>
                  </a:lnTo>
                  <a:lnTo>
                    <a:pt x="340" y="339"/>
                  </a:lnTo>
                  <a:lnTo>
                    <a:pt x="342" y="337"/>
                  </a:lnTo>
                  <a:lnTo>
                    <a:pt x="344" y="334"/>
                  </a:lnTo>
                  <a:lnTo>
                    <a:pt x="342" y="332"/>
                  </a:lnTo>
                  <a:lnTo>
                    <a:pt x="340" y="330"/>
                  </a:lnTo>
                  <a:lnTo>
                    <a:pt x="338" y="330"/>
                  </a:lnTo>
                  <a:lnTo>
                    <a:pt x="332" y="330"/>
                  </a:lnTo>
                  <a:lnTo>
                    <a:pt x="330" y="327"/>
                  </a:lnTo>
                  <a:lnTo>
                    <a:pt x="328" y="323"/>
                  </a:lnTo>
                  <a:lnTo>
                    <a:pt x="328" y="320"/>
                  </a:lnTo>
                  <a:lnTo>
                    <a:pt x="330" y="316"/>
                  </a:lnTo>
                  <a:lnTo>
                    <a:pt x="333" y="310"/>
                  </a:lnTo>
                  <a:lnTo>
                    <a:pt x="333" y="304"/>
                  </a:lnTo>
                  <a:lnTo>
                    <a:pt x="352" y="282"/>
                  </a:lnTo>
                  <a:lnTo>
                    <a:pt x="366" y="255"/>
                  </a:lnTo>
                  <a:lnTo>
                    <a:pt x="369" y="222"/>
                  </a:lnTo>
                  <a:lnTo>
                    <a:pt x="369" y="220"/>
                  </a:lnTo>
                  <a:lnTo>
                    <a:pt x="369" y="217"/>
                  </a:lnTo>
                  <a:lnTo>
                    <a:pt x="369" y="213"/>
                  </a:lnTo>
                  <a:lnTo>
                    <a:pt x="369" y="200"/>
                  </a:lnTo>
                  <a:lnTo>
                    <a:pt x="38" y="200"/>
                  </a:lnTo>
                  <a:close/>
                  <a:moveTo>
                    <a:pt x="41" y="181"/>
                  </a:moveTo>
                  <a:lnTo>
                    <a:pt x="38" y="181"/>
                  </a:lnTo>
                  <a:lnTo>
                    <a:pt x="34" y="184"/>
                  </a:lnTo>
                  <a:lnTo>
                    <a:pt x="34" y="188"/>
                  </a:lnTo>
                  <a:lnTo>
                    <a:pt x="34" y="193"/>
                  </a:lnTo>
                  <a:lnTo>
                    <a:pt x="38" y="194"/>
                  </a:lnTo>
                  <a:lnTo>
                    <a:pt x="41" y="196"/>
                  </a:lnTo>
                  <a:lnTo>
                    <a:pt x="368" y="196"/>
                  </a:lnTo>
                  <a:lnTo>
                    <a:pt x="371" y="194"/>
                  </a:lnTo>
                  <a:lnTo>
                    <a:pt x="373" y="193"/>
                  </a:lnTo>
                  <a:lnTo>
                    <a:pt x="375" y="188"/>
                  </a:lnTo>
                  <a:lnTo>
                    <a:pt x="373" y="184"/>
                  </a:lnTo>
                  <a:lnTo>
                    <a:pt x="371" y="181"/>
                  </a:lnTo>
                  <a:lnTo>
                    <a:pt x="368" y="181"/>
                  </a:lnTo>
                  <a:lnTo>
                    <a:pt x="41" y="181"/>
                  </a:lnTo>
                  <a:close/>
                  <a:moveTo>
                    <a:pt x="253" y="71"/>
                  </a:moveTo>
                  <a:lnTo>
                    <a:pt x="251" y="72"/>
                  </a:lnTo>
                  <a:lnTo>
                    <a:pt x="246" y="79"/>
                  </a:lnTo>
                  <a:lnTo>
                    <a:pt x="242" y="91"/>
                  </a:lnTo>
                  <a:lnTo>
                    <a:pt x="242" y="105"/>
                  </a:lnTo>
                  <a:lnTo>
                    <a:pt x="244" y="120"/>
                  </a:lnTo>
                  <a:lnTo>
                    <a:pt x="251" y="139"/>
                  </a:lnTo>
                  <a:lnTo>
                    <a:pt x="253" y="155"/>
                  </a:lnTo>
                  <a:lnTo>
                    <a:pt x="254" y="165"/>
                  </a:lnTo>
                  <a:lnTo>
                    <a:pt x="253" y="170"/>
                  </a:lnTo>
                  <a:lnTo>
                    <a:pt x="256" y="167"/>
                  </a:lnTo>
                  <a:lnTo>
                    <a:pt x="259" y="160"/>
                  </a:lnTo>
                  <a:lnTo>
                    <a:pt x="263" y="150"/>
                  </a:lnTo>
                  <a:lnTo>
                    <a:pt x="265" y="136"/>
                  </a:lnTo>
                  <a:lnTo>
                    <a:pt x="261" y="120"/>
                  </a:lnTo>
                  <a:lnTo>
                    <a:pt x="256" y="102"/>
                  </a:lnTo>
                  <a:lnTo>
                    <a:pt x="253" y="84"/>
                  </a:lnTo>
                  <a:lnTo>
                    <a:pt x="253" y="74"/>
                  </a:lnTo>
                  <a:lnTo>
                    <a:pt x="253" y="71"/>
                  </a:lnTo>
                  <a:close/>
                  <a:moveTo>
                    <a:pt x="211" y="71"/>
                  </a:moveTo>
                  <a:lnTo>
                    <a:pt x="210" y="72"/>
                  </a:lnTo>
                  <a:lnTo>
                    <a:pt x="204" y="79"/>
                  </a:lnTo>
                  <a:lnTo>
                    <a:pt x="201" y="91"/>
                  </a:lnTo>
                  <a:lnTo>
                    <a:pt x="199" y="105"/>
                  </a:lnTo>
                  <a:lnTo>
                    <a:pt x="203" y="120"/>
                  </a:lnTo>
                  <a:lnTo>
                    <a:pt x="210" y="139"/>
                  </a:lnTo>
                  <a:lnTo>
                    <a:pt x="211" y="155"/>
                  </a:lnTo>
                  <a:lnTo>
                    <a:pt x="211" y="165"/>
                  </a:lnTo>
                  <a:lnTo>
                    <a:pt x="211" y="170"/>
                  </a:lnTo>
                  <a:lnTo>
                    <a:pt x="213" y="167"/>
                  </a:lnTo>
                  <a:lnTo>
                    <a:pt x="218" y="160"/>
                  </a:lnTo>
                  <a:lnTo>
                    <a:pt x="222" y="150"/>
                  </a:lnTo>
                  <a:lnTo>
                    <a:pt x="223" y="136"/>
                  </a:lnTo>
                  <a:lnTo>
                    <a:pt x="220" y="120"/>
                  </a:lnTo>
                  <a:lnTo>
                    <a:pt x="215" y="102"/>
                  </a:lnTo>
                  <a:lnTo>
                    <a:pt x="211" y="84"/>
                  </a:lnTo>
                  <a:lnTo>
                    <a:pt x="211" y="74"/>
                  </a:lnTo>
                  <a:lnTo>
                    <a:pt x="211" y="71"/>
                  </a:lnTo>
                  <a:close/>
                  <a:moveTo>
                    <a:pt x="170" y="71"/>
                  </a:moveTo>
                  <a:lnTo>
                    <a:pt x="168" y="72"/>
                  </a:lnTo>
                  <a:lnTo>
                    <a:pt x="163" y="79"/>
                  </a:lnTo>
                  <a:lnTo>
                    <a:pt x="160" y="91"/>
                  </a:lnTo>
                  <a:lnTo>
                    <a:pt x="158" y="105"/>
                  </a:lnTo>
                  <a:lnTo>
                    <a:pt x="161" y="120"/>
                  </a:lnTo>
                  <a:lnTo>
                    <a:pt x="167" y="139"/>
                  </a:lnTo>
                  <a:lnTo>
                    <a:pt x="170" y="155"/>
                  </a:lnTo>
                  <a:lnTo>
                    <a:pt x="170" y="165"/>
                  </a:lnTo>
                  <a:lnTo>
                    <a:pt x="170" y="170"/>
                  </a:lnTo>
                  <a:lnTo>
                    <a:pt x="172" y="167"/>
                  </a:lnTo>
                  <a:lnTo>
                    <a:pt x="177" y="160"/>
                  </a:lnTo>
                  <a:lnTo>
                    <a:pt x="180" y="150"/>
                  </a:lnTo>
                  <a:lnTo>
                    <a:pt x="182" y="136"/>
                  </a:lnTo>
                  <a:lnTo>
                    <a:pt x="179" y="120"/>
                  </a:lnTo>
                  <a:lnTo>
                    <a:pt x="172" y="102"/>
                  </a:lnTo>
                  <a:lnTo>
                    <a:pt x="170" y="84"/>
                  </a:lnTo>
                  <a:lnTo>
                    <a:pt x="170" y="74"/>
                  </a:lnTo>
                  <a:lnTo>
                    <a:pt x="170" y="71"/>
                  </a:lnTo>
                  <a:close/>
                  <a:moveTo>
                    <a:pt x="204" y="0"/>
                  </a:moveTo>
                  <a:lnTo>
                    <a:pt x="246" y="4"/>
                  </a:lnTo>
                  <a:lnTo>
                    <a:pt x="283" y="16"/>
                  </a:lnTo>
                  <a:lnTo>
                    <a:pt x="318" y="35"/>
                  </a:lnTo>
                  <a:lnTo>
                    <a:pt x="349" y="60"/>
                  </a:lnTo>
                  <a:lnTo>
                    <a:pt x="373" y="90"/>
                  </a:lnTo>
                  <a:lnTo>
                    <a:pt x="392" y="126"/>
                  </a:lnTo>
                  <a:lnTo>
                    <a:pt x="404" y="163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2" y="284"/>
                  </a:lnTo>
                  <a:lnTo>
                    <a:pt x="373" y="318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3" y="394"/>
                  </a:lnTo>
                  <a:lnTo>
                    <a:pt x="246" y="404"/>
                  </a:lnTo>
                  <a:lnTo>
                    <a:pt x="204" y="409"/>
                  </a:lnTo>
                  <a:lnTo>
                    <a:pt x="163" y="404"/>
                  </a:lnTo>
                  <a:lnTo>
                    <a:pt x="124" y="394"/>
                  </a:lnTo>
                  <a:lnTo>
                    <a:pt x="89" y="375"/>
                  </a:lnTo>
                  <a:lnTo>
                    <a:pt x="60" y="349"/>
                  </a:lnTo>
                  <a:lnTo>
                    <a:pt x="34" y="318"/>
                  </a:lnTo>
                  <a:lnTo>
                    <a:pt x="15" y="284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3"/>
                  </a:lnTo>
                  <a:lnTo>
                    <a:pt x="15" y="126"/>
                  </a:lnTo>
                  <a:lnTo>
                    <a:pt x="34" y="90"/>
                  </a:lnTo>
                  <a:lnTo>
                    <a:pt x="60" y="60"/>
                  </a:lnTo>
                  <a:lnTo>
                    <a:pt x="89" y="35"/>
                  </a:lnTo>
                  <a:lnTo>
                    <a:pt x="124" y="16"/>
                  </a:lnTo>
                  <a:lnTo>
                    <a:pt x="163" y="4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382"/>
            <p:cNvSpPr>
              <a:spLocks/>
            </p:cNvSpPr>
            <p:nvPr/>
          </p:nvSpPr>
          <p:spPr bwMode="auto">
            <a:xfrm>
              <a:off x="2778482" y="5015285"/>
              <a:ext cx="31663" cy="24356"/>
            </a:xfrm>
            <a:custGeom>
              <a:avLst/>
              <a:gdLst>
                <a:gd name="T0" fmla="*/ 0 w 28"/>
                <a:gd name="T1" fmla="*/ 0 h 21"/>
                <a:gd name="T2" fmla="*/ 28 w 28"/>
                <a:gd name="T3" fmla="*/ 0 h 21"/>
                <a:gd name="T4" fmla="*/ 26 w 28"/>
                <a:gd name="T5" fmla="*/ 7 h 21"/>
                <a:gd name="T6" fmla="*/ 24 w 28"/>
                <a:gd name="T7" fmla="*/ 14 h 21"/>
                <a:gd name="T8" fmla="*/ 21 w 28"/>
                <a:gd name="T9" fmla="*/ 17 h 21"/>
                <a:gd name="T10" fmla="*/ 17 w 28"/>
                <a:gd name="T11" fmla="*/ 21 h 21"/>
                <a:gd name="T12" fmla="*/ 14 w 28"/>
                <a:gd name="T13" fmla="*/ 21 h 21"/>
                <a:gd name="T14" fmla="*/ 10 w 28"/>
                <a:gd name="T15" fmla="*/ 21 h 21"/>
                <a:gd name="T16" fmla="*/ 7 w 28"/>
                <a:gd name="T17" fmla="*/ 17 h 21"/>
                <a:gd name="T18" fmla="*/ 4 w 28"/>
                <a:gd name="T19" fmla="*/ 14 h 21"/>
                <a:gd name="T20" fmla="*/ 2 w 28"/>
                <a:gd name="T21" fmla="*/ 7 h 21"/>
                <a:gd name="T22" fmla="*/ 0 w 28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lnTo>
                    <a:pt x="28" y="0"/>
                  </a:lnTo>
                  <a:lnTo>
                    <a:pt x="26" y="7"/>
                  </a:lnTo>
                  <a:lnTo>
                    <a:pt x="24" y="14"/>
                  </a:lnTo>
                  <a:lnTo>
                    <a:pt x="21" y="17"/>
                  </a:lnTo>
                  <a:lnTo>
                    <a:pt x="17" y="21"/>
                  </a:lnTo>
                  <a:lnTo>
                    <a:pt x="14" y="21"/>
                  </a:lnTo>
                  <a:lnTo>
                    <a:pt x="10" y="21"/>
                  </a:lnTo>
                  <a:lnTo>
                    <a:pt x="7" y="17"/>
                  </a:lnTo>
                  <a:lnTo>
                    <a:pt x="4" y="14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383"/>
            <p:cNvSpPr>
              <a:spLocks/>
            </p:cNvSpPr>
            <p:nvPr/>
          </p:nvSpPr>
          <p:spPr bwMode="auto">
            <a:xfrm>
              <a:off x="2778482" y="4976316"/>
              <a:ext cx="31663" cy="29227"/>
            </a:xfrm>
            <a:custGeom>
              <a:avLst/>
              <a:gdLst>
                <a:gd name="T0" fmla="*/ 14 w 28"/>
                <a:gd name="T1" fmla="*/ 0 h 24"/>
                <a:gd name="T2" fmla="*/ 17 w 28"/>
                <a:gd name="T3" fmla="*/ 1 h 24"/>
                <a:gd name="T4" fmla="*/ 21 w 28"/>
                <a:gd name="T5" fmla="*/ 5 h 24"/>
                <a:gd name="T6" fmla="*/ 24 w 28"/>
                <a:gd name="T7" fmla="*/ 10 h 24"/>
                <a:gd name="T8" fmla="*/ 26 w 28"/>
                <a:gd name="T9" fmla="*/ 15 h 24"/>
                <a:gd name="T10" fmla="*/ 28 w 28"/>
                <a:gd name="T11" fmla="*/ 24 h 24"/>
                <a:gd name="T12" fmla="*/ 0 w 28"/>
                <a:gd name="T13" fmla="*/ 24 h 24"/>
                <a:gd name="T14" fmla="*/ 0 w 28"/>
                <a:gd name="T15" fmla="*/ 15 h 24"/>
                <a:gd name="T16" fmla="*/ 4 w 28"/>
                <a:gd name="T17" fmla="*/ 10 h 24"/>
                <a:gd name="T18" fmla="*/ 5 w 28"/>
                <a:gd name="T19" fmla="*/ 5 h 24"/>
                <a:gd name="T20" fmla="*/ 9 w 28"/>
                <a:gd name="T21" fmla="*/ 1 h 24"/>
                <a:gd name="T22" fmla="*/ 14 w 28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17" y="1"/>
                  </a:lnTo>
                  <a:lnTo>
                    <a:pt x="21" y="5"/>
                  </a:lnTo>
                  <a:lnTo>
                    <a:pt x="24" y="10"/>
                  </a:lnTo>
                  <a:lnTo>
                    <a:pt x="26" y="15"/>
                  </a:lnTo>
                  <a:lnTo>
                    <a:pt x="28" y="24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4" y="10"/>
                  </a:lnTo>
                  <a:lnTo>
                    <a:pt x="5" y="5"/>
                  </a:lnTo>
                  <a:lnTo>
                    <a:pt x="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384"/>
            <p:cNvSpPr>
              <a:spLocks noEditPoints="1"/>
            </p:cNvSpPr>
            <p:nvPr/>
          </p:nvSpPr>
          <p:spPr bwMode="auto">
            <a:xfrm>
              <a:off x="2454554" y="4786343"/>
              <a:ext cx="499290" cy="494419"/>
            </a:xfrm>
            <a:custGeom>
              <a:avLst/>
              <a:gdLst>
                <a:gd name="T0" fmla="*/ 131 w 410"/>
                <a:gd name="T1" fmla="*/ 344 h 408"/>
                <a:gd name="T2" fmla="*/ 272 w 410"/>
                <a:gd name="T3" fmla="*/ 251 h 408"/>
                <a:gd name="T4" fmla="*/ 133 w 410"/>
                <a:gd name="T5" fmla="*/ 126 h 408"/>
                <a:gd name="T6" fmla="*/ 112 w 410"/>
                <a:gd name="T7" fmla="*/ 141 h 408"/>
                <a:gd name="T8" fmla="*/ 104 w 410"/>
                <a:gd name="T9" fmla="*/ 181 h 408"/>
                <a:gd name="T10" fmla="*/ 88 w 410"/>
                <a:gd name="T11" fmla="*/ 189 h 408"/>
                <a:gd name="T12" fmla="*/ 107 w 410"/>
                <a:gd name="T13" fmla="*/ 210 h 408"/>
                <a:gd name="T14" fmla="*/ 123 w 410"/>
                <a:gd name="T15" fmla="*/ 237 h 408"/>
                <a:gd name="T16" fmla="*/ 135 w 410"/>
                <a:gd name="T17" fmla="*/ 243 h 408"/>
                <a:gd name="T18" fmla="*/ 262 w 410"/>
                <a:gd name="T19" fmla="*/ 237 h 408"/>
                <a:gd name="T20" fmla="*/ 246 w 410"/>
                <a:gd name="T21" fmla="*/ 210 h 408"/>
                <a:gd name="T22" fmla="*/ 243 w 410"/>
                <a:gd name="T23" fmla="*/ 184 h 408"/>
                <a:gd name="T24" fmla="*/ 246 w 410"/>
                <a:gd name="T25" fmla="*/ 158 h 408"/>
                <a:gd name="T26" fmla="*/ 262 w 410"/>
                <a:gd name="T27" fmla="*/ 129 h 408"/>
                <a:gd name="T28" fmla="*/ 133 w 410"/>
                <a:gd name="T29" fmla="*/ 126 h 408"/>
                <a:gd name="T30" fmla="*/ 97 w 410"/>
                <a:gd name="T31" fmla="*/ 64 h 408"/>
                <a:gd name="T32" fmla="*/ 88 w 410"/>
                <a:gd name="T33" fmla="*/ 72 h 408"/>
                <a:gd name="T34" fmla="*/ 85 w 410"/>
                <a:gd name="T35" fmla="*/ 86 h 408"/>
                <a:gd name="T36" fmla="*/ 88 w 410"/>
                <a:gd name="T37" fmla="*/ 102 h 408"/>
                <a:gd name="T38" fmla="*/ 97 w 410"/>
                <a:gd name="T39" fmla="*/ 110 h 408"/>
                <a:gd name="T40" fmla="*/ 109 w 410"/>
                <a:gd name="T41" fmla="*/ 110 h 408"/>
                <a:gd name="T42" fmla="*/ 117 w 410"/>
                <a:gd name="T43" fmla="*/ 103 h 408"/>
                <a:gd name="T44" fmla="*/ 123 w 410"/>
                <a:gd name="T45" fmla="*/ 91 h 408"/>
                <a:gd name="T46" fmla="*/ 317 w 410"/>
                <a:gd name="T47" fmla="*/ 181 h 408"/>
                <a:gd name="T48" fmla="*/ 306 w 410"/>
                <a:gd name="T49" fmla="*/ 158 h 408"/>
                <a:gd name="T50" fmla="*/ 289 w 410"/>
                <a:gd name="T51" fmla="*/ 129 h 408"/>
                <a:gd name="T52" fmla="*/ 279 w 410"/>
                <a:gd name="T53" fmla="*/ 126 h 408"/>
                <a:gd name="T54" fmla="*/ 265 w 410"/>
                <a:gd name="T55" fmla="*/ 131 h 408"/>
                <a:gd name="T56" fmla="*/ 251 w 410"/>
                <a:gd name="T57" fmla="*/ 160 h 408"/>
                <a:gd name="T58" fmla="*/ 248 w 410"/>
                <a:gd name="T59" fmla="*/ 184 h 408"/>
                <a:gd name="T60" fmla="*/ 251 w 410"/>
                <a:gd name="T61" fmla="*/ 210 h 408"/>
                <a:gd name="T62" fmla="*/ 265 w 410"/>
                <a:gd name="T63" fmla="*/ 236 h 408"/>
                <a:gd name="T64" fmla="*/ 279 w 410"/>
                <a:gd name="T65" fmla="*/ 241 h 408"/>
                <a:gd name="T66" fmla="*/ 277 w 410"/>
                <a:gd name="T67" fmla="*/ 243 h 408"/>
                <a:gd name="T68" fmla="*/ 289 w 410"/>
                <a:gd name="T69" fmla="*/ 237 h 408"/>
                <a:gd name="T70" fmla="*/ 305 w 410"/>
                <a:gd name="T71" fmla="*/ 210 h 408"/>
                <a:gd name="T72" fmla="*/ 325 w 410"/>
                <a:gd name="T73" fmla="*/ 189 h 408"/>
                <a:gd name="T74" fmla="*/ 123 w 410"/>
                <a:gd name="T75" fmla="*/ 81 h 408"/>
                <a:gd name="T76" fmla="*/ 117 w 410"/>
                <a:gd name="T77" fmla="*/ 71 h 408"/>
                <a:gd name="T78" fmla="*/ 109 w 410"/>
                <a:gd name="T79" fmla="*/ 64 h 408"/>
                <a:gd name="T80" fmla="*/ 205 w 410"/>
                <a:gd name="T81" fmla="*/ 0 h 408"/>
                <a:gd name="T82" fmla="*/ 284 w 410"/>
                <a:gd name="T83" fmla="*/ 16 h 408"/>
                <a:gd name="T84" fmla="*/ 349 w 410"/>
                <a:gd name="T85" fmla="*/ 59 h 408"/>
                <a:gd name="T86" fmla="*/ 394 w 410"/>
                <a:gd name="T87" fmla="*/ 124 h 408"/>
                <a:gd name="T88" fmla="*/ 410 w 410"/>
                <a:gd name="T89" fmla="*/ 205 h 408"/>
                <a:gd name="T90" fmla="*/ 394 w 410"/>
                <a:gd name="T91" fmla="*/ 284 h 408"/>
                <a:gd name="T92" fmla="*/ 349 w 410"/>
                <a:gd name="T93" fmla="*/ 349 h 408"/>
                <a:gd name="T94" fmla="*/ 284 w 410"/>
                <a:gd name="T95" fmla="*/ 392 h 408"/>
                <a:gd name="T96" fmla="*/ 205 w 410"/>
                <a:gd name="T97" fmla="*/ 408 h 408"/>
                <a:gd name="T98" fmla="*/ 126 w 410"/>
                <a:gd name="T99" fmla="*/ 392 h 408"/>
                <a:gd name="T100" fmla="*/ 61 w 410"/>
                <a:gd name="T101" fmla="*/ 349 h 408"/>
                <a:gd name="T102" fmla="*/ 16 w 410"/>
                <a:gd name="T103" fmla="*/ 284 h 408"/>
                <a:gd name="T104" fmla="*/ 0 w 410"/>
                <a:gd name="T105" fmla="*/ 205 h 408"/>
                <a:gd name="T106" fmla="*/ 16 w 410"/>
                <a:gd name="T107" fmla="*/ 124 h 408"/>
                <a:gd name="T108" fmla="*/ 61 w 410"/>
                <a:gd name="T109" fmla="*/ 59 h 408"/>
                <a:gd name="T110" fmla="*/ 126 w 410"/>
                <a:gd name="T111" fmla="*/ 16 h 408"/>
                <a:gd name="T112" fmla="*/ 205 w 410"/>
                <a:gd name="T113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0" h="408">
                  <a:moveTo>
                    <a:pt x="131" y="251"/>
                  </a:moveTo>
                  <a:lnTo>
                    <a:pt x="131" y="344"/>
                  </a:lnTo>
                  <a:lnTo>
                    <a:pt x="272" y="344"/>
                  </a:lnTo>
                  <a:lnTo>
                    <a:pt x="272" y="251"/>
                  </a:lnTo>
                  <a:lnTo>
                    <a:pt x="131" y="251"/>
                  </a:lnTo>
                  <a:close/>
                  <a:moveTo>
                    <a:pt x="133" y="126"/>
                  </a:moveTo>
                  <a:lnTo>
                    <a:pt x="123" y="129"/>
                  </a:lnTo>
                  <a:lnTo>
                    <a:pt x="112" y="141"/>
                  </a:lnTo>
                  <a:lnTo>
                    <a:pt x="107" y="158"/>
                  </a:lnTo>
                  <a:lnTo>
                    <a:pt x="104" y="181"/>
                  </a:lnTo>
                  <a:lnTo>
                    <a:pt x="88" y="181"/>
                  </a:lnTo>
                  <a:lnTo>
                    <a:pt x="88" y="189"/>
                  </a:lnTo>
                  <a:lnTo>
                    <a:pt x="104" y="189"/>
                  </a:lnTo>
                  <a:lnTo>
                    <a:pt x="107" y="210"/>
                  </a:lnTo>
                  <a:lnTo>
                    <a:pt x="114" y="227"/>
                  </a:lnTo>
                  <a:lnTo>
                    <a:pt x="123" y="237"/>
                  </a:lnTo>
                  <a:lnTo>
                    <a:pt x="133" y="243"/>
                  </a:lnTo>
                  <a:lnTo>
                    <a:pt x="135" y="243"/>
                  </a:lnTo>
                  <a:lnTo>
                    <a:pt x="272" y="243"/>
                  </a:lnTo>
                  <a:lnTo>
                    <a:pt x="262" y="237"/>
                  </a:lnTo>
                  <a:lnTo>
                    <a:pt x="253" y="227"/>
                  </a:lnTo>
                  <a:lnTo>
                    <a:pt x="246" y="210"/>
                  </a:lnTo>
                  <a:lnTo>
                    <a:pt x="243" y="189"/>
                  </a:lnTo>
                  <a:lnTo>
                    <a:pt x="243" y="184"/>
                  </a:lnTo>
                  <a:lnTo>
                    <a:pt x="243" y="181"/>
                  </a:lnTo>
                  <a:lnTo>
                    <a:pt x="246" y="158"/>
                  </a:lnTo>
                  <a:lnTo>
                    <a:pt x="251" y="141"/>
                  </a:lnTo>
                  <a:lnTo>
                    <a:pt x="262" y="129"/>
                  </a:lnTo>
                  <a:lnTo>
                    <a:pt x="272" y="126"/>
                  </a:lnTo>
                  <a:lnTo>
                    <a:pt x="133" y="126"/>
                  </a:lnTo>
                  <a:close/>
                  <a:moveTo>
                    <a:pt x="104" y="64"/>
                  </a:moveTo>
                  <a:lnTo>
                    <a:pt x="97" y="64"/>
                  </a:lnTo>
                  <a:lnTo>
                    <a:pt x="92" y="67"/>
                  </a:lnTo>
                  <a:lnTo>
                    <a:pt x="88" y="72"/>
                  </a:lnTo>
                  <a:lnTo>
                    <a:pt x="85" y="79"/>
                  </a:lnTo>
                  <a:lnTo>
                    <a:pt x="85" y="86"/>
                  </a:lnTo>
                  <a:lnTo>
                    <a:pt x="85" y="95"/>
                  </a:lnTo>
                  <a:lnTo>
                    <a:pt x="88" y="102"/>
                  </a:lnTo>
                  <a:lnTo>
                    <a:pt x="92" y="107"/>
                  </a:lnTo>
                  <a:lnTo>
                    <a:pt x="97" y="110"/>
                  </a:lnTo>
                  <a:lnTo>
                    <a:pt x="104" y="110"/>
                  </a:lnTo>
                  <a:lnTo>
                    <a:pt x="109" y="110"/>
                  </a:lnTo>
                  <a:lnTo>
                    <a:pt x="114" y="107"/>
                  </a:lnTo>
                  <a:lnTo>
                    <a:pt x="117" y="103"/>
                  </a:lnTo>
                  <a:lnTo>
                    <a:pt x="121" y="98"/>
                  </a:lnTo>
                  <a:lnTo>
                    <a:pt x="123" y="91"/>
                  </a:lnTo>
                  <a:lnTo>
                    <a:pt x="317" y="91"/>
                  </a:lnTo>
                  <a:lnTo>
                    <a:pt x="317" y="181"/>
                  </a:lnTo>
                  <a:lnTo>
                    <a:pt x="308" y="181"/>
                  </a:lnTo>
                  <a:lnTo>
                    <a:pt x="306" y="158"/>
                  </a:lnTo>
                  <a:lnTo>
                    <a:pt x="300" y="141"/>
                  </a:lnTo>
                  <a:lnTo>
                    <a:pt x="289" y="129"/>
                  </a:lnTo>
                  <a:lnTo>
                    <a:pt x="279" y="126"/>
                  </a:lnTo>
                  <a:lnTo>
                    <a:pt x="279" y="126"/>
                  </a:lnTo>
                  <a:lnTo>
                    <a:pt x="275" y="126"/>
                  </a:lnTo>
                  <a:lnTo>
                    <a:pt x="265" y="131"/>
                  </a:lnTo>
                  <a:lnTo>
                    <a:pt x="257" y="143"/>
                  </a:lnTo>
                  <a:lnTo>
                    <a:pt x="251" y="160"/>
                  </a:lnTo>
                  <a:lnTo>
                    <a:pt x="248" y="181"/>
                  </a:lnTo>
                  <a:lnTo>
                    <a:pt x="248" y="184"/>
                  </a:lnTo>
                  <a:lnTo>
                    <a:pt x="250" y="189"/>
                  </a:lnTo>
                  <a:lnTo>
                    <a:pt x="251" y="210"/>
                  </a:lnTo>
                  <a:lnTo>
                    <a:pt x="258" y="225"/>
                  </a:lnTo>
                  <a:lnTo>
                    <a:pt x="265" y="236"/>
                  </a:lnTo>
                  <a:lnTo>
                    <a:pt x="275" y="243"/>
                  </a:lnTo>
                  <a:lnTo>
                    <a:pt x="279" y="241"/>
                  </a:lnTo>
                  <a:lnTo>
                    <a:pt x="279" y="243"/>
                  </a:lnTo>
                  <a:lnTo>
                    <a:pt x="277" y="243"/>
                  </a:lnTo>
                  <a:lnTo>
                    <a:pt x="279" y="243"/>
                  </a:lnTo>
                  <a:lnTo>
                    <a:pt x="289" y="237"/>
                  </a:lnTo>
                  <a:lnTo>
                    <a:pt x="298" y="227"/>
                  </a:lnTo>
                  <a:lnTo>
                    <a:pt x="305" y="210"/>
                  </a:lnTo>
                  <a:lnTo>
                    <a:pt x="308" y="189"/>
                  </a:lnTo>
                  <a:lnTo>
                    <a:pt x="325" y="189"/>
                  </a:lnTo>
                  <a:lnTo>
                    <a:pt x="325" y="81"/>
                  </a:lnTo>
                  <a:lnTo>
                    <a:pt x="123" y="81"/>
                  </a:lnTo>
                  <a:lnTo>
                    <a:pt x="119" y="76"/>
                  </a:lnTo>
                  <a:lnTo>
                    <a:pt x="117" y="71"/>
                  </a:lnTo>
                  <a:lnTo>
                    <a:pt x="114" y="67"/>
                  </a:lnTo>
                  <a:lnTo>
                    <a:pt x="109" y="64"/>
                  </a:lnTo>
                  <a:lnTo>
                    <a:pt x="104" y="64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4" y="16"/>
                  </a:lnTo>
                  <a:lnTo>
                    <a:pt x="320" y="35"/>
                  </a:lnTo>
                  <a:lnTo>
                    <a:pt x="349" y="59"/>
                  </a:lnTo>
                  <a:lnTo>
                    <a:pt x="375" y="90"/>
                  </a:lnTo>
                  <a:lnTo>
                    <a:pt x="394" y="124"/>
                  </a:lnTo>
                  <a:lnTo>
                    <a:pt x="406" y="163"/>
                  </a:lnTo>
                  <a:lnTo>
                    <a:pt x="410" y="205"/>
                  </a:lnTo>
                  <a:lnTo>
                    <a:pt x="406" y="244"/>
                  </a:lnTo>
                  <a:lnTo>
                    <a:pt x="394" y="284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20" y="373"/>
                  </a:lnTo>
                  <a:lnTo>
                    <a:pt x="284" y="392"/>
                  </a:lnTo>
                  <a:lnTo>
                    <a:pt x="246" y="404"/>
                  </a:lnTo>
                  <a:lnTo>
                    <a:pt x="205" y="408"/>
                  </a:lnTo>
                  <a:lnTo>
                    <a:pt x="164" y="404"/>
                  </a:lnTo>
                  <a:lnTo>
                    <a:pt x="126" y="392"/>
                  </a:lnTo>
                  <a:lnTo>
                    <a:pt x="92" y="373"/>
                  </a:lnTo>
                  <a:lnTo>
                    <a:pt x="61" y="349"/>
                  </a:lnTo>
                  <a:lnTo>
                    <a:pt x="35" y="318"/>
                  </a:lnTo>
                  <a:lnTo>
                    <a:pt x="16" y="284"/>
                  </a:lnTo>
                  <a:lnTo>
                    <a:pt x="6" y="244"/>
                  </a:lnTo>
                  <a:lnTo>
                    <a:pt x="0" y="205"/>
                  </a:lnTo>
                  <a:lnTo>
                    <a:pt x="6" y="163"/>
                  </a:lnTo>
                  <a:lnTo>
                    <a:pt x="16" y="124"/>
                  </a:lnTo>
                  <a:lnTo>
                    <a:pt x="35" y="90"/>
                  </a:lnTo>
                  <a:lnTo>
                    <a:pt x="61" y="59"/>
                  </a:lnTo>
                  <a:lnTo>
                    <a:pt x="92" y="35"/>
                  </a:lnTo>
                  <a:lnTo>
                    <a:pt x="126" y="16"/>
                  </a:lnTo>
                  <a:lnTo>
                    <a:pt x="164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Rectangle 385"/>
            <p:cNvSpPr>
              <a:spLocks noChangeArrowheads="1"/>
            </p:cNvSpPr>
            <p:nvPr/>
          </p:nvSpPr>
          <p:spPr bwMode="auto">
            <a:xfrm>
              <a:off x="2016154" y="4893507"/>
              <a:ext cx="56019" cy="9742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Rectangle 386"/>
            <p:cNvSpPr>
              <a:spLocks noChangeArrowheads="1"/>
            </p:cNvSpPr>
            <p:nvPr/>
          </p:nvSpPr>
          <p:spPr bwMode="auto">
            <a:xfrm>
              <a:off x="2133061" y="4869152"/>
              <a:ext cx="24356" cy="7307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Rectangle 387"/>
            <p:cNvSpPr>
              <a:spLocks noChangeArrowheads="1"/>
            </p:cNvSpPr>
            <p:nvPr/>
          </p:nvSpPr>
          <p:spPr bwMode="auto">
            <a:xfrm>
              <a:off x="2098963" y="4869152"/>
              <a:ext cx="24356" cy="7307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388"/>
            <p:cNvSpPr>
              <a:spLocks noEditPoints="1"/>
            </p:cNvSpPr>
            <p:nvPr/>
          </p:nvSpPr>
          <p:spPr bwMode="auto">
            <a:xfrm>
              <a:off x="2062429" y="5003107"/>
              <a:ext cx="129085" cy="129085"/>
            </a:xfrm>
            <a:custGeom>
              <a:avLst/>
              <a:gdLst>
                <a:gd name="T0" fmla="*/ 11 w 107"/>
                <a:gd name="T1" fmla="*/ 46 h 107"/>
                <a:gd name="T2" fmla="*/ 14 w 107"/>
                <a:gd name="T3" fmla="*/ 70 h 107"/>
                <a:gd name="T4" fmla="*/ 36 w 107"/>
                <a:gd name="T5" fmla="*/ 94 h 107"/>
                <a:gd name="T6" fmla="*/ 71 w 107"/>
                <a:gd name="T7" fmla="*/ 94 h 107"/>
                <a:gd name="T8" fmla="*/ 95 w 107"/>
                <a:gd name="T9" fmla="*/ 70 h 107"/>
                <a:gd name="T10" fmla="*/ 98 w 107"/>
                <a:gd name="T11" fmla="*/ 48 h 107"/>
                <a:gd name="T12" fmla="*/ 95 w 107"/>
                <a:gd name="T13" fmla="*/ 43 h 107"/>
                <a:gd name="T14" fmla="*/ 86 w 107"/>
                <a:gd name="T15" fmla="*/ 45 h 107"/>
                <a:gd name="T16" fmla="*/ 79 w 107"/>
                <a:gd name="T17" fmla="*/ 41 h 107"/>
                <a:gd name="T18" fmla="*/ 76 w 107"/>
                <a:gd name="T19" fmla="*/ 39 h 107"/>
                <a:gd name="T20" fmla="*/ 74 w 107"/>
                <a:gd name="T21" fmla="*/ 41 h 107"/>
                <a:gd name="T22" fmla="*/ 69 w 107"/>
                <a:gd name="T23" fmla="*/ 45 h 107"/>
                <a:gd name="T24" fmla="*/ 61 w 107"/>
                <a:gd name="T25" fmla="*/ 45 h 107"/>
                <a:gd name="T26" fmla="*/ 55 w 107"/>
                <a:gd name="T27" fmla="*/ 41 h 107"/>
                <a:gd name="T28" fmla="*/ 55 w 107"/>
                <a:gd name="T29" fmla="*/ 39 h 107"/>
                <a:gd name="T30" fmla="*/ 54 w 107"/>
                <a:gd name="T31" fmla="*/ 41 h 107"/>
                <a:gd name="T32" fmla="*/ 48 w 107"/>
                <a:gd name="T33" fmla="*/ 45 h 107"/>
                <a:gd name="T34" fmla="*/ 40 w 107"/>
                <a:gd name="T35" fmla="*/ 43 h 107"/>
                <a:gd name="T36" fmla="*/ 35 w 107"/>
                <a:gd name="T37" fmla="*/ 41 h 107"/>
                <a:gd name="T38" fmla="*/ 33 w 107"/>
                <a:gd name="T39" fmla="*/ 41 h 107"/>
                <a:gd name="T40" fmla="*/ 30 w 107"/>
                <a:gd name="T41" fmla="*/ 43 h 107"/>
                <a:gd name="T42" fmla="*/ 23 w 107"/>
                <a:gd name="T43" fmla="*/ 45 h 107"/>
                <a:gd name="T44" fmla="*/ 14 w 107"/>
                <a:gd name="T45" fmla="*/ 41 h 107"/>
                <a:gd name="T46" fmla="*/ 54 w 107"/>
                <a:gd name="T47" fmla="*/ 0 h 107"/>
                <a:gd name="T48" fmla="*/ 91 w 107"/>
                <a:gd name="T49" fmla="*/ 15 h 107"/>
                <a:gd name="T50" fmla="*/ 107 w 107"/>
                <a:gd name="T51" fmla="*/ 53 h 107"/>
                <a:gd name="T52" fmla="*/ 91 w 107"/>
                <a:gd name="T53" fmla="*/ 91 h 107"/>
                <a:gd name="T54" fmla="*/ 54 w 107"/>
                <a:gd name="T55" fmla="*/ 107 h 107"/>
                <a:gd name="T56" fmla="*/ 16 w 107"/>
                <a:gd name="T57" fmla="*/ 91 h 107"/>
                <a:gd name="T58" fmla="*/ 0 w 107"/>
                <a:gd name="T59" fmla="*/ 53 h 107"/>
                <a:gd name="T60" fmla="*/ 16 w 107"/>
                <a:gd name="T61" fmla="*/ 15 h 107"/>
                <a:gd name="T62" fmla="*/ 54 w 107"/>
                <a:gd name="T6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7" h="107">
                  <a:moveTo>
                    <a:pt x="12" y="39"/>
                  </a:moveTo>
                  <a:lnTo>
                    <a:pt x="11" y="46"/>
                  </a:lnTo>
                  <a:lnTo>
                    <a:pt x="11" y="53"/>
                  </a:lnTo>
                  <a:lnTo>
                    <a:pt x="14" y="70"/>
                  </a:lnTo>
                  <a:lnTo>
                    <a:pt x="23" y="84"/>
                  </a:lnTo>
                  <a:lnTo>
                    <a:pt x="36" y="94"/>
                  </a:lnTo>
                  <a:lnTo>
                    <a:pt x="54" y="98"/>
                  </a:lnTo>
                  <a:lnTo>
                    <a:pt x="71" y="94"/>
                  </a:lnTo>
                  <a:lnTo>
                    <a:pt x="86" y="84"/>
                  </a:lnTo>
                  <a:lnTo>
                    <a:pt x="95" y="70"/>
                  </a:lnTo>
                  <a:lnTo>
                    <a:pt x="98" y="53"/>
                  </a:lnTo>
                  <a:lnTo>
                    <a:pt x="98" y="48"/>
                  </a:lnTo>
                  <a:lnTo>
                    <a:pt x="97" y="41"/>
                  </a:lnTo>
                  <a:lnTo>
                    <a:pt x="95" y="43"/>
                  </a:lnTo>
                  <a:lnTo>
                    <a:pt x="91" y="45"/>
                  </a:lnTo>
                  <a:lnTo>
                    <a:pt x="86" y="45"/>
                  </a:lnTo>
                  <a:lnTo>
                    <a:pt x="81" y="43"/>
                  </a:lnTo>
                  <a:lnTo>
                    <a:pt x="79" y="41"/>
                  </a:lnTo>
                  <a:lnTo>
                    <a:pt x="78" y="41"/>
                  </a:lnTo>
                  <a:lnTo>
                    <a:pt x="76" y="39"/>
                  </a:lnTo>
                  <a:lnTo>
                    <a:pt x="76" y="39"/>
                  </a:lnTo>
                  <a:lnTo>
                    <a:pt x="74" y="41"/>
                  </a:lnTo>
                  <a:lnTo>
                    <a:pt x="73" y="43"/>
                  </a:lnTo>
                  <a:lnTo>
                    <a:pt x="69" y="45"/>
                  </a:lnTo>
                  <a:lnTo>
                    <a:pt x="64" y="45"/>
                  </a:lnTo>
                  <a:lnTo>
                    <a:pt x="61" y="45"/>
                  </a:lnTo>
                  <a:lnTo>
                    <a:pt x="57" y="43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5" y="39"/>
                  </a:lnTo>
                  <a:lnTo>
                    <a:pt x="54" y="39"/>
                  </a:lnTo>
                  <a:lnTo>
                    <a:pt x="54" y="41"/>
                  </a:lnTo>
                  <a:lnTo>
                    <a:pt x="52" y="43"/>
                  </a:lnTo>
                  <a:lnTo>
                    <a:pt x="48" y="45"/>
                  </a:lnTo>
                  <a:lnTo>
                    <a:pt x="45" y="45"/>
                  </a:lnTo>
                  <a:lnTo>
                    <a:pt x="40" y="43"/>
                  </a:lnTo>
                  <a:lnTo>
                    <a:pt x="36" y="43"/>
                  </a:lnTo>
                  <a:lnTo>
                    <a:pt x="35" y="41"/>
                  </a:lnTo>
                  <a:lnTo>
                    <a:pt x="35" y="39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30" y="43"/>
                  </a:lnTo>
                  <a:lnTo>
                    <a:pt x="26" y="45"/>
                  </a:lnTo>
                  <a:lnTo>
                    <a:pt x="23" y="45"/>
                  </a:lnTo>
                  <a:lnTo>
                    <a:pt x="18" y="43"/>
                  </a:lnTo>
                  <a:lnTo>
                    <a:pt x="14" y="41"/>
                  </a:lnTo>
                  <a:lnTo>
                    <a:pt x="12" y="39"/>
                  </a:lnTo>
                  <a:close/>
                  <a:moveTo>
                    <a:pt x="54" y="0"/>
                  </a:moveTo>
                  <a:lnTo>
                    <a:pt x="74" y="5"/>
                  </a:lnTo>
                  <a:lnTo>
                    <a:pt x="91" y="15"/>
                  </a:lnTo>
                  <a:lnTo>
                    <a:pt x="103" y="33"/>
                  </a:lnTo>
                  <a:lnTo>
                    <a:pt x="107" y="53"/>
                  </a:lnTo>
                  <a:lnTo>
                    <a:pt x="103" y="74"/>
                  </a:lnTo>
                  <a:lnTo>
                    <a:pt x="91" y="91"/>
                  </a:lnTo>
                  <a:lnTo>
                    <a:pt x="74" y="103"/>
                  </a:lnTo>
                  <a:lnTo>
                    <a:pt x="54" y="107"/>
                  </a:lnTo>
                  <a:lnTo>
                    <a:pt x="33" y="103"/>
                  </a:lnTo>
                  <a:lnTo>
                    <a:pt x="16" y="91"/>
                  </a:lnTo>
                  <a:lnTo>
                    <a:pt x="6" y="74"/>
                  </a:lnTo>
                  <a:lnTo>
                    <a:pt x="0" y="53"/>
                  </a:lnTo>
                  <a:lnTo>
                    <a:pt x="6" y="33"/>
                  </a:lnTo>
                  <a:lnTo>
                    <a:pt x="16" y="15"/>
                  </a:lnTo>
                  <a:lnTo>
                    <a:pt x="33" y="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389"/>
            <p:cNvSpPr>
              <a:spLocks noEditPoints="1"/>
            </p:cNvSpPr>
            <p:nvPr/>
          </p:nvSpPr>
          <p:spPr bwMode="auto">
            <a:xfrm>
              <a:off x="1877326" y="4779035"/>
              <a:ext cx="499290" cy="499290"/>
            </a:xfrm>
            <a:custGeom>
              <a:avLst/>
              <a:gdLst>
                <a:gd name="T0" fmla="*/ 102 w 409"/>
                <a:gd name="T1" fmla="*/ 335 h 409"/>
                <a:gd name="T2" fmla="*/ 102 w 409"/>
                <a:gd name="T3" fmla="*/ 351 h 409"/>
                <a:gd name="T4" fmla="*/ 309 w 409"/>
                <a:gd name="T5" fmla="*/ 351 h 409"/>
                <a:gd name="T6" fmla="*/ 309 w 409"/>
                <a:gd name="T7" fmla="*/ 335 h 409"/>
                <a:gd name="T8" fmla="*/ 102 w 409"/>
                <a:gd name="T9" fmla="*/ 335 h 409"/>
                <a:gd name="T10" fmla="*/ 102 w 409"/>
                <a:gd name="T11" fmla="*/ 136 h 409"/>
                <a:gd name="T12" fmla="*/ 102 w 409"/>
                <a:gd name="T13" fmla="*/ 330 h 409"/>
                <a:gd name="T14" fmla="*/ 309 w 409"/>
                <a:gd name="T15" fmla="*/ 330 h 409"/>
                <a:gd name="T16" fmla="*/ 309 w 409"/>
                <a:gd name="T17" fmla="*/ 136 h 409"/>
                <a:gd name="T18" fmla="*/ 102 w 409"/>
                <a:gd name="T19" fmla="*/ 136 h 409"/>
                <a:gd name="T20" fmla="*/ 114 w 409"/>
                <a:gd name="T21" fmla="*/ 58 h 409"/>
                <a:gd name="T22" fmla="*/ 108 w 409"/>
                <a:gd name="T23" fmla="*/ 58 h 409"/>
                <a:gd name="T24" fmla="*/ 105 w 409"/>
                <a:gd name="T25" fmla="*/ 62 h 409"/>
                <a:gd name="T26" fmla="*/ 103 w 409"/>
                <a:gd name="T27" fmla="*/ 65 h 409"/>
                <a:gd name="T28" fmla="*/ 102 w 409"/>
                <a:gd name="T29" fmla="*/ 71 h 409"/>
                <a:gd name="T30" fmla="*/ 102 w 409"/>
                <a:gd name="T31" fmla="*/ 122 h 409"/>
                <a:gd name="T32" fmla="*/ 308 w 409"/>
                <a:gd name="T33" fmla="*/ 122 h 409"/>
                <a:gd name="T34" fmla="*/ 308 w 409"/>
                <a:gd name="T35" fmla="*/ 71 h 409"/>
                <a:gd name="T36" fmla="*/ 308 w 409"/>
                <a:gd name="T37" fmla="*/ 65 h 409"/>
                <a:gd name="T38" fmla="*/ 304 w 409"/>
                <a:gd name="T39" fmla="*/ 62 h 409"/>
                <a:gd name="T40" fmla="*/ 301 w 409"/>
                <a:gd name="T41" fmla="*/ 58 h 409"/>
                <a:gd name="T42" fmla="*/ 297 w 409"/>
                <a:gd name="T43" fmla="*/ 58 h 409"/>
                <a:gd name="T44" fmla="*/ 114 w 409"/>
                <a:gd name="T45" fmla="*/ 58 h 409"/>
                <a:gd name="T46" fmla="*/ 205 w 409"/>
                <a:gd name="T47" fmla="*/ 0 h 409"/>
                <a:gd name="T48" fmla="*/ 246 w 409"/>
                <a:gd name="T49" fmla="*/ 5 h 409"/>
                <a:gd name="T50" fmla="*/ 285 w 409"/>
                <a:gd name="T51" fmla="*/ 17 h 409"/>
                <a:gd name="T52" fmla="*/ 320 w 409"/>
                <a:gd name="T53" fmla="*/ 34 h 409"/>
                <a:gd name="T54" fmla="*/ 349 w 409"/>
                <a:gd name="T55" fmla="*/ 60 h 409"/>
                <a:gd name="T56" fmla="*/ 375 w 409"/>
                <a:gd name="T57" fmla="*/ 91 h 409"/>
                <a:gd name="T58" fmla="*/ 394 w 409"/>
                <a:gd name="T59" fmla="*/ 126 h 409"/>
                <a:gd name="T60" fmla="*/ 406 w 409"/>
                <a:gd name="T61" fmla="*/ 163 h 409"/>
                <a:gd name="T62" fmla="*/ 409 w 409"/>
                <a:gd name="T63" fmla="*/ 205 h 409"/>
                <a:gd name="T64" fmla="*/ 406 w 409"/>
                <a:gd name="T65" fmla="*/ 246 h 409"/>
                <a:gd name="T66" fmla="*/ 394 w 409"/>
                <a:gd name="T67" fmla="*/ 284 h 409"/>
                <a:gd name="T68" fmla="*/ 375 w 409"/>
                <a:gd name="T69" fmla="*/ 320 h 409"/>
                <a:gd name="T70" fmla="*/ 349 w 409"/>
                <a:gd name="T71" fmla="*/ 349 h 409"/>
                <a:gd name="T72" fmla="*/ 320 w 409"/>
                <a:gd name="T73" fmla="*/ 375 h 409"/>
                <a:gd name="T74" fmla="*/ 285 w 409"/>
                <a:gd name="T75" fmla="*/ 394 h 409"/>
                <a:gd name="T76" fmla="*/ 246 w 409"/>
                <a:gd name="T77" fmla="*/ 406 h 409"/>
                <a:gd name="T78" fmla="*/ 205 w 409"/>
                <a:gd name="T79" fmla="*/ 409 h 409"/>
                <a:gd name="T80" fmla="*/ 163 w 409"/>
                <a:gd name="T81" fmla="*/ 406 h 409"/>
                <a:gd name="T82" fmla="*/ 126 w 409"/>
                <a:gd name="T83" fmla="*/ 394 h 409"/>
                <a:gd name="T84" fmla="*/ 91 w 409"/>
                <a:gd name="T85" fmla="*/ 375 h 409"/>
                <a:gd name="T86" fmla="*/ 60 w 409"/>
                <a:gd name="T87" fmla="*/ 349 h 409"/>
                <a:gd name="T88" fmla="*/ 36 w 409"/>
                <a:gd name="T89" fmla="*/ 320 h 409"/>
                <a:gd name="T90" fmla="*/ 17 w 409"/>
                <a:gd name="T91" fmla="*/ 284 h 409"/>
                <a:gd name="T92" fmla="*/ 5 w 409"/>
                <a:gd name="T93" fmla="*/ 246 h 409"/>
                <a:gd name="T94" fmla="*/ 0 w 409"/>
                <a:gd name="T95" fmla="*/ 205 h 409"/>
                <a:gd name="T96" fmla="*/ 5 w 409"/>
                <a:gd name="T97" fmla="*/ 163 h 409"/>
                <a:gd name="T98" fmla="*/ 17 w 409"/>
                <a:gd name="T99" fmla="*/ 126 h 409"/>
                <a:gd name="T100" fmla="*/ 36 w 409"/>
                <a:gd name="T101" fmla="*/ 91 h 409"/>
                <a:gd name="T102" fmla="*/ 60 w 409"/>
                <a:gd name="T103" fmla="*/ 60 h 409"/>
                <a:gd name="T104" fmla="*/ 91 w 409"/>
                <a:gd name="T105" fmla="*/ 34 h 409"/>
                <a:gd name="T106" fmla="*/ 126 w 409"/>
                <a:gd name="T107" fmla="*/ 17 h 409"/>
                <a:gd name="T108" fmla="*/ 163 w 409"/>
                <a:gd name="T109" fmla="*/ 5 h 409"/>
                <a:gd name="T110" fmla="*/ 205 w 409"/>
                <a:gd name="T111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9" h="409">
                  <a:moveTo>
                    <a:pt x="102" y="335"/>
                  </a:moveTo>
                  <a:lnTo>
                    <a:pt x="102" y="351"/>
                  </a:lnTo>
                  <a:lnTo>
                    <a:pt x="309" y="351"/>
                  </a:lnTo>
                  <a:lnTo>
                    <a:pt x="309" y="335"/>
                  </a:lnTo>
                  <a:lnTo>
                    <a:pt x="102" y="335"/>
                  </a:lnTo>
                  <a:close/>
                  <a:moveTo>
                    <a:pt x="102" y="136"/>
                  </a:moveTo>
                  <a:lnTo>
                    <a:pt x="102" y="330"/>
                  </a:lnTo>
                  <a:lnTo>
                    <a:pt x="309" y="330"/>
                  </a:lnTo>
                  <a:lnTo>
                    <a:pt x="309" y="136"/>
                  </a:lnTo>
                  <a:lnTo>
                    <a:pt x="102" y="136"/>
                  </a:lnTo>
                  <a:close/>
                  <a:moveTo>
                    <a:pt x="114" y="58"/>
                  </a:moveTo>
                  <a:lnTo>
                    <a:pt x="108" y="58"/>
                  </a:lnTo>
                  <a:lnTo>
                    <a:pt x="105" y="62"/>
                  </a:lnTo>
                  <a:lnTo>
                    <a:pt x="103" y="65"/>
                  </a:lnTo>
                  <a:lnTo>
                    <a:pt x="102" y="71"/>
                  </a:lnTo>
                  <a:lnTo>
                    <a:pt x="102" y="122"/>
                  </a:lnTo>
                  <a:lnTo>
                    <a:pt x="308" y="122"/>
                  </a:lnTo>
                  <a:lnTo>
                    <a:pt x="308" y="71"/>
                  </a:lnTo>
                  <a:lnTo>
                    <a:pt x="308" y="65"/>
                  </a:lnTo>
                  <a:lnTo>
                    <a:pt x="304" y="62"/>
                  </a:lnTo>
                  <a:lnTo>
                    <a:pt x="301" y="58"/>
                  </a:lnTo>
                  <a:lnTo>
                    <a:pt x="297" y="58"/>
                  </a:lnTo>
                  <a:lnTo>
                    <a:pt x="114" y="58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5" y="17"/>
                  </a:lnTo>
                  <a:lnTo>
                    <a:pt x="320" y="34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4" y="126"/>
                  </a:lnTo>
                  <a:lnTo>
                    <a:pt x="406" y="163"/>
                  </a:lnTo>
                  <a:lnTo>
                    <a:pt x="409" y="205"/>
                  </a:lnTo>
                  <a:lnTo>
                    <a:pt x="406" y="246"/>
                  </a:lnTo>
                  <a:lnTo>
                    <a:pt x="394" y="284"/>
                  </a:lnTo>
                  <a:lnTo>
                    <a:pt x="375" y="320"/>
                  </a:lnTo>
                  <a:lnTo>
                    <a:pt x="349" y="349"/>
                  </a:lnTo>
                  <a:lnTo>
                    <a:pt x="320" y="375"/>
                  </a:lnTo>
                  <a:lnTo>
                    <a:pt x="285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3" y="406"/>
                  </a:lnTo>
                  <a:lnTo>
                    <a:pt x="126" y="394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6" y="320"/>
                  </a:lnTo>
                  <a:lnTo>
                    <a:pt x="17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3"/>
                  </a:lnTo>
                  <a:lnTo>
                    <a:pt x="17" y="126"/>
                  </a:lnTo>
                  <a:lnTo>
                    <a:pt x="36" y="91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6" y="17"/>
                  </a:lnTo>
                  <a:lnTo>
                    <a:pt x="163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Rectangle 390"/>
            <p:cNvSpPr>
              <a:spLocks noChangeArrowheads="1"/>
            </p:cNvSpPr>
            <p:nvPr/>
          </p:nvSpPr>
          <p:spPr bwMode="auto">
            <a:xfrm>
              <a:off x="2016154" y="4861844"/>
              <a:ext cx="56019" cy="29227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391"/>
            <p:cNvSpPr>
              <a:spLocks noEditPoints="1"/>
            </p:cNvSpPr>
            <p:nvPr/>
          </p:nvSpPr>
          <p:spPr bwMode="auto">
            <a:xfrm>
              <a:off x="2184207" y="4866715"/>
              <a:ext cx="46276" cy="46276"/>
            </a:xfrm>
            <a:custGeom>
              <a:avLst/>
              <a:gdLst>
                <a:gd name="T0" fmla="*/ 21 w 40"/>
                <a:gd name="T1" fmla="*/ 12 h 38"/>
                <a:gd name="T2" fmla="*/ 17 w 40"/>
                <a:gd name="T3" fmla="*/ 12 h 38"/>
                <a:gd name="T4" fmla="*/ 14 w 40"/>
                <a:gd name="T5" fmla="*/ 16 h 38"/>
                <a:gd name="T6" fmla="*/ 14 w 40"/>
                <a:gd name="T7" fmla="*/ 19 h 38"/>
                <a:gd name="T8" fmla="*/ 14 w 40"/>
                <a:gd name="T9" fmla="*/ 23 h 38"/>
                <a:gd name="T10" fmla="*/ 17 w 40"/>
                <a:gd name="T11" fmla="*/ 24 h 38"/>
                <a:gd name="T12" fmla="*/ 21 w 40"/>
                <a:gd name="T13" fmla="*/ 26 h 38"/>
                <a:gd name="T14" fmla="*/ 24 w 40"/>
                <a:gd name="T15" fmla="*/ 24 h 38"/>
                <a:gd name="T16" fmla="*/ 26 w 40"/>
                <a:gd name="T17" fmla="*/ 23 h 38"/>
                <a:gd name="T18" fmla="*/ 28 w 40"/>
                <a:gd name="T19" fmla="*/ 19 h 38"/>
                <a:gd name="T20" fmla="*/ 26 w 40"/>
                <a:gd name="T21" fmla="*/ 16 h 38"/>
                <a:gd name="T22" fmla="*/ 24 w 40"/>
                <a:gd name="T23" fmla="*/ 12 h 38"/>
                <a:gd name="T24" fmla="*/ 21 w 40"/>
                <a:gd name="T25" fmla="*/ 12 h 38"/>
                <a:gd name="T26" fmla="*/ 21 w 40"/>
                <a:gd name="T27" fmla="*/ 0 h 38"/>
                <a:gd name="T28" fmla="*/ 26 w 40"/>
                <a:gd name="T29" fmla="*/ 0 h 38"/>
                <a:gd name="T30" fmla="*/ 31 w 40"/>
                <a:gd name="T31" fmla="*/ 4 h 38"/>
                <a:gd name="T32" fmla="*/ 36 w 40"/>
                <a:gd name="T33" fmla="*/ 7 h 38"/>
                <a:gd name="T34" fmla="*/ 38 w 40"/>
                <a:gd name="T35" fmla="*/ 12 h 38"/>
                <a:gd name="T36" fmla="*/ 40 w 40"/>
                <a:gd name="T37" fmla="*/ 19 h 38"/>
                <a:gd name="T38" fmla="*/ 38 w 40"/>
                <a:gd name="T39" fmla="*/ 24 h 38"/>
                <a:gd name="T40" fmla="*/ 36 w 40"/>
                <a:gd name="T41" fmla="*/ 29 h 38"/>
                <a:gd name="T42" fmla="*/ 31 w 40"/>
                <a:gd name="T43" fmla="*/ 35 h 38"/>
                <a:gd name="T44" fmla="*/ 26 w 40"/>
                <a:gd name="T45" fmla="*/ 36 h 38"/>
                <a:gd name="T46" fmla="*/ 21 w 40"/>
                <a:gd name="T47" fmla="*/ 38 h 38"/>
                <a:gd name="T48" fmla="*/ 14 w 40"/>
                <a:gd name="T49" fmla="*/ 36 h 38"/>
                <a:gd name="T50" fmla="*/ 9 w 40"/>
                <a:gd name="T51" fmla="*/ 35 h 38"/>
                <a:gd name="T52" fmla="*/ 5 w 40"/>
                <a:gd name="T53" fmla="*/ 29 h 38"/>
                <a:gd name="T54" fmla="*/ 2 w 40"/>
                <a:gd name="T55" fmla="*/ 24 h 38"/>
                <a:gd name="T56" fmla="*/ 0 w 40"/>
                <a:gd name="T57" fmla="*/ 19 h 38"/>
                <a:gd name="T58" fmla="*/ 2 w 40"/>
                <a:gd name="T59" fmla="*/ 12 h 38"/>
                <a:gd name="T60" fmla="*/ 5 w 40"/>
                <a:gd name="T61" fmla="*/ 7 h 38"/>
                <a:gd name="T62" fmla="*/ 9 w 40"/>
                <a:gd name="T63" fmla="*/ 4 h 38"/>
                <a:gd name="T64" fmla="*/ 14 w 40"/>
                <a:gd name="T65" fmla="*/ 0 h 38"/>
                <a:gd name="T66" fmla="*/ 21 w 40"/>
                <a:gd name="T6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" h="38">
                  <a:moveTo>
                    <a:pt x="21" y="12"/>
                  </a:moveTo>
                  <a:lnTo>
                    <a:pt x="17" y="12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3"/>
                  </a:lnTo>
                  <a:lnTo>
                    <a:pt x="17" y="24"/>
                  </a:lnTo>
                  <a:lnTo>
                    <a:pt x="21" y="26"/>
                  </a:lnTo>
                  <a:lnTo>
                    <a:pt x="24" y="24"/>
                  </a:lnTo>
                  <a:lnTo>
                    <a:pt x="26" y="23"/>
                  </a:lnTo>
                  <a:lnTo>
                    <a:pt x="28" y="19"/>
                  </a:lnTo>
                  <a:lnTo>
                    <a:pt x="26" y="16"/>
                  </a:lnTo>
                  <a:lnTo>
                    <a:pt x="24" y="12"/>
                  </a:lnTo>
                  <a:lnTo>
                    <a:pt x="21" y="12"/>
                  </a:lnTo>
                  <a:close/>
                  <a:moveTo>
                    <a:pt x="21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6" y="7"/>
                  </a:lnTo>
                  <a:lnTo>
                    <a:pt x="38" y="12"/>
                  </a:lnTo>
                  <a:lnTo>
                    <a:pt x="40" y="19"/>
                  </a:lnTo>
                  <a:lnTo>
                    <a:pt x="38" y="24"/>
                  </a:lnTo>
                  <a:lnTo>
                    <a:pt x="36" y="29"/>
                  </a:lnTo>
                  <a:lnTo>
                    <a:pt x="31" y="35"/>
                  </a:lnTo>
                  <a:lnTo>
                    <a:pt x="26" y="36"/>
                  </a:lnTo>
                  <a:lnTo>
                    <a:pt x="21" y="38"/>
                  </a:lnTo>
                  <a:lnTo>
                    <a:pt x="14" y="36"/>
                  </a:lnTo>
                  <a:lnTo>
                    <a:pt x="9" y="35"/>
                  </a:lnTo>
                  <a:lnTo>
                    <a:pt x="5" y="29"/>
                  </a:lnTo>
                  <a:lnTo>
                    <a:pt x="2" y="24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5" y="7"/>
                  </a:lnTo>
                  <a:lnTo>
                    <a:pt x="9" y="4"/>
                  </a:lnTo>
                  <a:lnTo>
                    <a:pt x="14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Rectangle 392"/>
            <p:cNvSpPr>
              <a:spLocks noChangeArrowheads="1"/>
            </p:cNvSpPr>
            <p:nvPr/>
          </p:nvSpPr>
          <p:spPr bwMode="auto">
            <a:xfrm>
              <a:off x="2098963" y="4891071"/>
              <a:ext cx="12179" cy="12179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Rectangle 393"/>
            <p:cNvSpPr>
              <a:spLocks noChangeArrowheads="1"/>
            </p:cNvSpPr>
            <p:nvPr/>
          </p:nvSpPr>
          <p:spPr bwMode="auto">
            <a:xfrm>
              <a:off x="2123318" y="4891071"/>
              <a:ext cx="14613" cy="12179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Rectangle 394"/>
            <p:cNvSpPr>
              <a:spLocks noChangeArrowheads="1"/>
            </p:cNvSpPr>
            <p:nvPr/>
          </p:nvSpPr>
          <p:spPr bwMode="auto">
            <a:xfrm>
              <a:off x="2145238" y="4891071"/>
              <a:ext cx="14613" cy="12179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395"/>
            <p:cNvSpPr>
              <a:spLocks noEditPoints="1"/>
            </p:cNvSpPr>
            <p:nvPr/>
          </p:nvSpPr>
          <p:spPr bwMode="auto">
            <a:xfrm>
              <a:off x="1304971" y="4786343"/>
              <a:ext cx="496854" cy="499290"/>
            </a:xfrm>
            <a:custGeom>
              <a:avLst/>
              <a:gdLst>
                <a:gd name="T0" fmla="*/ 45 w 409"/>
                <a:gd name="T1" fmla="*/ 191 h 409"/>
                <a:gd name="T2" fmla="*/ 41 w 409"/>
                <a:gd name="T3" fmla="*/ 196 h 409"/>
                <a:gd name="T4" fmla="*/ 45 w 409"/>
                <a:gd name="T5" fmla="*/ 203 h 409"/>
                <a:gd name="T6" fmla="*/ 50 w 409"/>
                <a:gd name="T7" fmla="*/ 203 h 409"/>
                <a:gd name="T8" fmla="*/ 52 w 409"/>
                <a:gd name="T9" fmla="*/ 215 h 409"/>
                <a:gd name="T10" fmla="*/ 53 w 409"/>
                <a:gd name="T11" fmla="*/ 225 h 409"/>
                <a:gd name="T12" fmla="*/ 67 w 409"/>
                <a:gd name="T13" fmla="*/ 256 h 409"/>
                <a:gd name="T14" fmla="*/ 110 w 409"/>
                <a:gd name="T15" fmla="*/ 302 h 409"/>
                <a:gd name="T16" fmla="*/ 186 w 409"/>
                <a:gd name="T17" fmla="*/ 332 h 409"/>
                <a:gd name="T18" fmla="*/ 265 w 409"/>
                <a:gd name="T19" fmla="*/ 321 h 409"/>
                <a:gd name="T20" fmla="*/ 308 w 409"/>
                <a:gd name="T21" fmla="*/ 297 h 409"/>
                <a:gd name="T22" fmla="*/ 344 w 409"/>
                <a:gd name="T23" fmla="*/ 256 h 409"/>
                <a:gd name="T24" fmla="*/ 359 w 409"/>
                <a:gd name="T25" fmla="*/ 203 h 409"/>
                <a:gd name="T26" fmla="*/ 365 w 409"/>
                <a:gd name="T27" fmla="*/ 203 h 409"/>
                <a:gd name="T28" fmla="*/ 368 w 409"/>
                <a:gd name="T29" fmla="*/ 196 h 409"/>
                <a:gd name="T30" fmla="*/ 365 w 409"/>
                <a:gd name="T31" fmla="*/ 191 h 409"/>
                <a:gd name="T32" fmla="*/ 48 w 409"/>
                <a:gd name="T33" fmla="*/ 191 h 409"/>
                <a:gd name="T34" fmla="*/ 220 w 409"/>
                <a:gd name="T35" fmla="*/ 77 h 409"/>
                <a:gd name="T36" fmla="*/ 220 w 409"/>
                <a:gd name="T37" fmla="*/ 100 h 409"/>
                <a:gd name="T38" fmla="*/ 277 w 409"/>
                <a:gd name="T39" fmla="*/ 89 h 409"/>
                <a:gd name="T40" fmla="*/ 291 w 409"/>
                <a:gd name="T41" fmla="*/ 165 h 409"/>
                <a:gd name="T42" fmla="*/ 253 w 409"/>
                <a:gd name="T43" fmla="*/ 186 h 409"/>
                <a:gd name="T44" fmla="*/ 330 w 409"/>
                <a:gd name="T45" fmla="*/ 153 h 409"/>
                <a:gd name="T46" fmla="*/ 327 w 409"/>
                <a:gd name="T47" fmla="*/ 137 h 409"/>
                <a:gd name="T48" fmla="*/ 332 w 409"/>
                <a:gd name="T49" fmla="*/ 136 h 409"/>
                <a:gd name="T50" fmla="*/ 332 w 409"/>
                <a:gd name="T51" fmla="*/ 131 h 409"/>
                <a:gd name="T52" fmla="*/ 327 w 409"/>
                <a:gd name="T53" fmla="*/ 129 h 409"/>
                <a:gd name="T54" fmla="*/ 320 w 409"/>
                <a:gd name="T55" fmla="*/ 129 h 409"/>
                <a:gd name="T56" fmla="*/ 318 w 409"/>
                <a:gd name="T57" fmla="*/ 132 h 409"/>
                <a:gd name="T58" fmla="*/ 320 w 409"/>
                <a:gd name="T59" fmla="*/ 137 h 409"/>
                <a:gd name="T60" fmla="*/ 323 w 409"/>
                <a:gd name="T61" fmla="*/ 153 h 409"/>
                <a:gd name="T62" fmla="*/ 291 w 409"/>
                <a:gd name="T63" fmla="*/ 77 h 409"/>
                <a:gd name="T64" fmla="*/ 246 w 409"/>
                <a:gd name="T65" fmla="*/ 5 h 409"/>
                <a:gd name="T66" fmla="*/ 318 w 409"/>
                <a:gd name="T67" fmla="*/ 36 h 409"/>
                <a:gd name="T68" fmla="*/ 373 w 409"/>
                <a:gd name="T69" fmla="*/ 91 h 409"/>
                <a:gd name="T70" fmla="*/ 404 w 409"/>
                <a:gd name="T71" fmla="*/ 163 h 409"/>
                <a:gd name="T72" fmla="*/ 404 w 409"/>
                <a:gd name="T73" fmla="*/ 246 h 409"/>
                <a:gd name="T74" fmla="*/ 373 w 409"/>
                <a:gd name="T75" fmla="*/ 320 h 409"/>
                <a:gd name="T76" fmla="*/ 318 w 409"/>
                <a:gd name="T77" fmla="*/ 375 h 409"/>
                <a:gd name="T78" fmla="*/ 246 w 409"/>
                <a:gd name="T79" fmla="*/ 406 h 409"/>
                <a:gd name="T80" fmla="*/ 163 w 409"/>
                <a:gd name="T81" fmla="*/ 406 h 409"/>
                <a:gd name="T82" fmla="*/ 90 w 409"/>
                <a:gd name="T83" fmla="*/ 375 h 409"/>
                <a:gd name="T84" fmla="*/ 35 w 409"/>
                <a:gd name="T85" fmla="*/ 320 h 409"/>
                <a:gd name="T86" fmla="*/ 4 w 409"/>
                <a:gd name="T87" fmla="*/ 246 h 409"/>
                <a:gd name="T88" fmla="*/ 4 w 409"/>
                <a:gd name="T89" fmla="*/ 163 h 409"/>
                <a:gd name="T90" fmla="*/ 35 w 409"/>
                <a:gd name="T91" fmla="*/ 91 h 409"/>
                <a:gd name="T92" fmla="*/ 90 w 409"/>
                <a:gd name="T93" fmla="*/ 36 h 409"/>
                <a:gd name="T94" fmla="*/ 163 w 409"/>
                <a:gd name="T95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409">
                  <a:moveTo>
                    <a:pt x="48" y="191"/>
                  </a:moveTo>
                  <a:lnTo>
                    <a:pt x="45" y="191"/>
                  </a:lnTo>
                  <a:lnTo>
                    <a:pt x="43" y="192"/>
                  </a:lnTo>
                  <a:lnTo>
                    <a:pt x="41" y="196"/>
                  </a:lnTo>
                  <a:lnTo>
                    <a:pt x="43" y="199"/>
                  </a:lnTo>
                  <a:lnTo>
                    <a:pt x="45" y="203"/>
                  </a:lnTo>
                  <a:lnTo>
                    <a:pt x="48" y="203"/>
                  </a:lnTo>
                  <a:lnTo>
                    <a:pt x="50" y="203"/>
                  </a:lnTo>
                  <a:lnTo>
                    <a:pt x="52" y="208"/>
                  </a:lnTo>
                  <a:lnTo>
                    <a:pt x="52" y="215"/>
                  </a:lnTo>
                  <a:lnTo>
                    <a:pt x="53" y="220"/>
                  </a:lnTo>
                  <a:lnTo>
                    <a:pt x="53" y="225"/>
                  </a:lnTo>
                  <a:lnTo>
                    <a:pt x="55" y="227"/>
                  </a:lnTo>
                  <a:lnTo>
                    <a:pt x="67" y="256"/>
                  </a:lnTo>
                  <a:lnTo>
                    <a:pt x="86" y="282"/>
                  </a:lnTo>
                  <a:lnTo>
                    <a:pt x="110" y="302"/>
                  </a:lnTo>
                  <a:lnTo>
                    <a:pt x="146" y="321"/>
                  </a:lnTo>
                  <a:lnTo>
                    <a:pt x="186" y="332"/>
                  </a:lnTo>
                  <a:lnTo>
                    <a:pt x="225" y="332"/>
                  </a:lnTo>
                  <a:lnTo>
                    <a:pt x="265" y="321"/>
                  </a:lnTo>
                  <a:lnTo>
                    <a:pt x="287" y="311"/>
                  </a:lnTo>
                  <a:lnTo>
                    <a:pt x="308" y="297"/>
                  </a:lnTo>
                  <a:lnTo>
                    <a:pt x="328" y="278"/>
                  </a:lnTo>
                  <a:lnTo>
                    <a:pt x="344" y="256"/>
                  </a:lnTo>
                  <a:lnTo>
                    <a:pt x="354" y="230"/>
                  </a:lnTo>
                  <a:lnTo>
                    <a:pt x="359" y="203"/>
                  </a:lnTo>
                  <a:lnTo>
                    <a:pt x="361" y="203"/>
                  </a:lnTo>
                  <a:lnTo>
                    <a:pt x="365" y="203"/>
                  </a:lnTo>
                  <a:lnTo>
                    <a:pt x="366" y="199"/>
                  </a:lnTo>
                  <a:lnTo>
                    <a:pt x="368" y="196"/>
                  </a:lnTo>
                  <a:lnTo>
                    <a:pt x="366" y="192"/>
                  </a:lnTo>
                  <a:lnTo>
                    <a:pt x="365" y="191"/>
                  </a:lnTo>
                  <a:lnTo>
                    <a:pt x="361" y="191"/>
                  </a:lnTo>
                  <a:lnTo>
                    <a:pt x="48" y="191"/>
                  </a:lnTo>
                  <a:close/>
                  <a:moveTo>
                    <a:pt x="291" y="77"/>
                  </a:moveTo>
                  <a:lnTo>
                    <a:pt x="220" y="77"/>
                  </a:lnTo>
                  <a:lnTo>
                    <a:pt x="212" y="100"/>
                  </a:lnTo>
                  <a:lnTo>
                    <a:pt x="220" y="100"/>
                  </a:lnTo>
                  <a:lnTo>
                    <a:pt x="227" y="88"/>
                  </a:lnTo>
                  <a:lnTo>
                    <a:pt x="277" y="89"/>
                  </a:lnTo>
                  <a:lnTo>
                    <a:pt x="291" y="153"/>
                  </a:lnTo>
                  <a:lnTo>
                    <a:pt x="291" y="165"/>
                  </a:lnTo>
                  <a:lnTo>
                    <a:pt x="253" y="165"/>
                  </a:lnTo>
                  <a:lnTo>
                    <a:pt x="253" y="186"/>
                  </a:lnTo>
                  <a:lnTo>
                    <a:pt x="330" y="186"/>
                  </a:lnTo>
                  <a:lnTo>
                    <a:pt x="330" y="153"/>
                  </a:lnTo>
                  <a:lnTo>
                    <a:pt x="327" y="153"/>
                  </a:lnTo>
                  <a:lnTo>
                    <a:pt x="327" y="137"/>
                  </a:lnTo>
                  <a:lnTo>
                    <a:pt x="330" y="137"/>
                  </a:lnTo>
                  <a:lnTo>
                    <a:pt x="332" y="136"/>
                  </a:lnTo>
                  <a:lnTo>
                    <a:pt x="332" y="132"/>
                  </a:lnTo>
                  <a:lnTo>
                    <a:pt x="332" y="131"/>
                  </a:lnTo>
                  <a:lnTo>
                    <a:pt x="330" y="129"/>
                  </a:lnTo>
                  <a:lnTo>
                    <a:pt x="327" y="129"/>
                  </a:lnTo>
                  <a:lnTo>
                    <a:pt x="323" y="129"/>
                  </a:lnTo>
                  <a:lnTo>
                    <a:pt x="320" y="129"/>
                  </a:lnTo>
                  <a:lnTo>
                    <a:pt x="320" y="131"/>
                  </a:lnTo>
                  <a:lnTo>
                    <a:pt x="318" y="132"/>
                  </a:lnTo>
                  <a:lnTo>
                    <a:pt x="320" y="136"/>
                  </a:lnTo>
                  <a:lnTo>
                    <a:pt x="320" y="137"/>
                  </a:lnTo>
                  <a:lnTo>
                    <a:pt x="323" y="137"/>
                  </a:lnTo>
                  <a:lnTo>
                    <a:pt x="323" y="153"/>
                  </a:lnTo>
                  <a:lnTo>
                    <a:pt x="320" y="153"/>
                  </a:lnTo>
                  <a:lnTo>
                    <a:pt x="291" y="77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5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6"/>
                  </a:lnTo>
                  <a:lnTo>
                    <a:pt x="392" y="285"/>
                  </a:lnTo>
                  <a:lnTo>
                    <a:pt x="373" y="320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4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3" y="406"/>
                  </a:lnTo>
                  <a:lnTo>
                    <a:pt x="126" y="394"/>
                  </a:lnTo>
                  <a:lnTo>
                    <a:pt x="90" y="375"/>
                  </a:lnTo>
                  <a:lnTo>
                    <a:pt x="60" y="349"/>
                  </a:lnTo>
                  <a:lnTo>
                    <a:pt x="35" y="320"/>
                  </a:lnTo>
                  <a:lnTo>
                    <a:pt x="16" y="285"/>
                  </a:lnTo>
                  <a:lnTo>
                    <a:pt x="4" y="246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5"/>
                  </a:lnTo>
                  <a:lnTo>
                    <a:pt x="35" y="91"/>
                  </a:lnTo>
                  <a:lnTo>
                    <a:pt x="60" y="60"/>
                  </a:lnTo>
                  <a:lnTo>
                    <a:pt x="90" y="36"/>
                  </a:lnTo>
                  <a:lnTo>
                    <a:pt x="126" y="17"/>
                  </a:lnTo>
                  <a:lnTo>
                    <a:pt x="163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621560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6"/>
          <p:cNvSpPr>
            <a:spLocks noEditPoints="1"/>
          </p:cNvSpPr>
          <p:nvPr/>
        </p:nvSpPr>
        <p:spPr bwMode="auto">
          <a:xfrm>
            <a:off x="5371597" y="1997617"/>
            <a:ext cx="1296959" cy="1296956"/>
          </a:xfrm>
          <a:custGeom>
            <a:avLst/>
            <a:gdLst>
              <a:gd name="T0" fmla="*/ 135 w 409"/>
              <a:gd name="T1" fmla="*/ 52 h 410"/>
              <a:gd name="T2" fmla="*/ 128 w 409"/>
              <a:gd name="T3" fmla="*/ 52 h 410"/>
              <a:gd name="T4" fmla="*/ 123 w 409"/>
              <a:gd name="T5" fmla="*/ 55 h 410"/>
              <a:gd name="T6" fmla="*/ 118 w 409"/>
              <a:gd name="T7" fmla="*/ 61 h 410"/>
              <a:gd name="T8" fmla="*/ 115 w 409"/>
              <a:gd name="T9" fmla="*/ 66 h 410"/>
              <a:gd name="T10" fmla="*/ 115 w 409"/>
              <a:gd name="T11" fmla="*/ 73 h 410"/>
              <a:gd name="T12" fmla="*/ 115 w 409"/>
              <a:gd name="T13" fmla="*/ 339 h 410"/>
              <a:gd name="T14" fmla="*/ 115 w 409"/>
              <a:gd name="T15" fmla="*/ 344 h 410"/>
              <a:gd name="T16" fmla="*/ 118 w 409"/>
              <a:gd name="T17" fmla="*/ 351 h 410"/>
              <a:gd name="T18" fmla="*/ 123 w 409"/>
              <a:gd name="T19" fmla="*/ 355 h 410"/>
              <a:gd name="T20" fmla="*/ 128 w 409"/>
              <a:gd name="T21" fmla="*/ 358 h 410"/>
              <a:gd name="T22" fmla="*/ 135 w 409"/>
              <a:gd name="T23" fmla="*/ 360 h 410"/>
              <a:gd name="T24" fmla="*/ 273 w 409"/>
              <a:gd name="T25" fmla="*/ 360 h 410"/>
              <a:gd name="T26" fmla="*/ 278 w 409"/>
              <a:gd name="T27" fmla="*/ 358 h 410"/>
              <a:gd name="T28" fmla="*/ 285 w 409"/>
              <a:gd name="T29" fmla="*/ 355 h 410"/>
              <a:gd name="T30" fmla="*/ 288 w 409"/>
              <a:gd name="T31" fmla="*/ 351 h 410"/>
              <a:gd name="T32" fmla="*/ 292 w 409"/>
              <a:gd name="T33" fmla="*/ 344 h 410"/>
              <a:gd name="T34" fmla="*/ 293 w 409"/>
              <a:gd name="T35" fmla="*/ 339 h 410"/>
              <a:gd name="T36" fmla="*/ 293 w 409"/>
              <a:gd name="T37" fmla="*/ 73 h 410"/>
              <a:gd name="T38" fmla="*/ 292 w 409"/>
              <a:gd name="T39" fmla="*/ 66 h 410"/>
              <a:gd name="T40" fmla="*/ 288 w 409"/>
              <a:gd name="T41" fmla="*/ 61 h 410"/>
              <a:gd name="T42" fmla="*/ 285 w 409"/>
              <a:gd name="T43" fmla="*/ 55 h 410"/>
              <a:gd name="T44" fmla="*/ 278 w 409"/>
              <a:gd name="T45" fmla="*/ 52 h 410"/>
              <a:gd name="T46" fmla="*/ 273 w 409"/>
              <a:gd name="T47" fmla="*/ 52 h 410"/>
              <a:gd name="T48" fmla="*/ 135 w 409"/>
              <a:gd name="T49" fmla="*/ 52 h 410"/>
              <a:gd name="T50" fmla="*/ 204 w 409"/>
              <a:gd name="T51" fmla="*/ 0 h 410"/>
              <a:gd name="T52" fmla="*/ 245 w 409"/>
              <a:gd name="T53" fmla="*/ 6 h 410"/>
              <a:gd name="T54" fmla="*/ 283 w 409"/>
              <a:gd name="T55" fmla="*/ 18 h 410"/>
              <a:gd name="T56" fmla="*/ 318 w 409"/>
              <a:gd name="T57" fmla="*/ 37 h 410"/>
              <a:gd name="T58" fmla="*/ 348 w 409"/>
              <a:gd name="T59" fmla="*/ 61 h 410"/>
              <a:gd name="T60" fmla="*/ 373 w 409"/>
              <a:gd name="T61" fmla="*/ 92 h 410"/>
              <a:gd name="T62" fmla="*/ 391 w 409"/>
              <a:gd name="T63" fmla="*/ 126 h 410"/>
              <a:gd name="T64" fmla="*/ 403 w 409"/>
              <a:gd name="T65" fmla="*/ 164 h 410"/>
              <a:gd name="T66" fmla="*/ 409 w 409"/>
              <a:gd name="T67" fmla="*/ 205 h 410"/>
              <a:gd name="T68" fmla="*/ 403 w 409"/>
              <a:gd name="T69" fmla="*/ 246 h 410"/>
              <a:gd name="T70" fmla="*/ 391 w 409"/>
              <a:gd name="T71" fmla="*/ 286 h 410"/>
              <a:gd name="T72" fmla="*/ 373 w 409"/>
              <a:gd name="T73" fmla="*/ 320 h 410"/>
              <a:gd name="T74" fmla="*/ 348 w 409"/>
              <a:gd name="T75" fmla="*/ 349 h 410"/>
              <a:gd name="T76" fmla="*/ 318 w 409"/>
              <a:gd name="T77" fmla="*/ 375 h 410"/>
              <a:gd name="T78" fmla="*/ 283 w 409"/>
              <a:gd name="T79" fmla="*/ 394 h 410"/>
              <a:gd name="T80" fmla="*/ 245 w 409"/>
              <a:gd name="T81" fmla="*/ 406 h 410"/>
              <a:gd name="T82" fmla="*/ 204 w 409"/>
              <a:gd name="T83" fmla="*/ 410 h 410"/>
              <a:gd name="T84" fmla="*/ 163 w 409"/>
              <a:gd name="T85" fmla="*/ 406 h 410"/>
              <a:gd name="T86" fmla="*/ 123 w 409"/>
              <a:gd name="T87" fmla="*/ 394 h 410"/>
              <a:gd name="T88" fmla="*/ 89 w 409"/>
              <a:gd name="T89" fmla="*/ 375 h 410"/>
              <a:gd name="T90" fmla="*/ 60 w 409"/>
              <a:gd name="T91" fmla="*/ 349 h 410"/>
              <a:gd name="T92" fmla="*/ 34 w 409"/>
              <a:gd name="T93" fmla="*/ 320 h 410"/>
              <a:gd name="T94" fmla="*/ 15 w 409"/>
              <a:gd name="T95" fmla="*/ 286 h 410"/>
              <a:gd name="T96" fmla="*/ 3 w 409"/>
              <a:gd name="T97" fmla="*/ 246 h 410"/>
              <a:gd name="T98" fmla="*/ 0 w 409"/>
              <a:gd name="T99" fmla="*/ 205 h 410"/>
              <a:gd name="T100" fmla="*/ 3 w 409"/>
              <a:gd name="T101" fmla="*/ 164 h 410"/>
              <a:gd name="T102" fmla="*/ 15 w 409"/>
              <a:gd name="T103" fmla="*/ 126 h 410"/>
              <a:gd name="T104" fmla="*/ 34 w 409"/>
              <a:gd name="T105" fmla="*/ 92 h 410"/>
              <a:gd name="T106" fmla="*/ 60 w 409"/>
              <a:gd name="T107" fmla="*/ 61 h 410"/>
              <a:gd name="T108" fmla="*/ 89 w 409"/>
              <a:gd name="T109" fmla="*/ 37 h 410"/>
              <a:gd name="T110" fmla="*/ 123 w 409"/>
              <a:gd name="T111" fmla="*/ 18 h 410"/>
              <a:gd name="T112" fmla="*/ 163 w 409"/>
              <a:gd name="T113" fmla="*/ 6 h 410"/>
              <a:gd name="T114" fmla="*/ 204 w 409"/>
              <a:gd name="T115" fmla="*/ 0 h 4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09" h="410">
                <a:moveTo>
                  <a:pt x="135" y="52"/>
                </a:moveTo>
                <a:lnTo>
                  <a:pt x="128" y="52"/>
                </a:lnTo>
                <a:lnTo>
                  <a:pt x="123" y="55"/>
                </a:lnTo>
                <a:lnTo>
                  <a:pt x="118" y="61"/>
                </a:lnTo>
                <a:lnTo>
                  <a:pt x="115" y="66"/>
                </a:lnTo>
                <a:lnTo>
                  <a:pt x="115" y="73"/>
                </a:lnTo>
                <a:lnTo>
                  <a:pt x="115" y="339"/>
                </a:lnTo>
                <a:lnTo>
                  <a:pt x="115" y="344"/>
                </a:lnTo>
                <a:lnTo>
                  <a:pt x="118" y="351"/>
                </a:lnTo>
                <a:lnTo>
                  <a:pt x="123" y="355"/>
                </a:lnTo>
                <a:lnTo>
                  <a:pt x="128" y="358"/>
                </a:lnTo>
                <a:lnTo>
                  <a:pt x="135" y="360"/>
                </a:lnTo>
                <a:lnTo>
                  <a:pt x="273" y="360"/>
                </a:lnTo>
                <a:lnTo>
                  <a:pt x="278" y="358"/>
                </a:lnTo>
                <a:lnTo>
                  <a:pt x="285" y="355"/>
                </a:lnTo>
                <a:lnTo>
                  <a:pt x="288" y="351"/>
                </a:lnTo>
                <a:lnTo>
                  <a:pt x="292" y="344"/>
                </a:lnTo>
                <a:lnTo>
                  <a:pt x="293" y="339"/>
                </a:lnTo>
                <a:lnTo>
                  <a:pt x="293" y="73"/>
                </a:lnTo>
                <a:lnTo>
                  <a:pt x="292" y="66"/>
                </a:lnTo>
                <a:lnTo>
                  <a:pt x="288" y="61"/>
                </a:lnTo>
                <a:lnTo>
                  <a:pt x="285" y="55"/>
                </a:lnTo>
                <a:lnTo>
                  <a:pt x="278" y="52"/>
                </a:lnTo>
                <a:lnTo>
                  <a:pt x="273" y="52"/>
                </a:lnTo>
                <a:lnTo>
                  <a:pt x="135" y="52"/>
                </a:lnTo>
                <a:close/>
                <a:moveTo>
                  <a:pt x="204" y="0"/>
                </a:moveTo>
                <a:lnTo>
                  <a:pt x="245" y="6"/>
                </a:lnTo>
                <a:lnTo>
                  <a:pt x="283" y="18"/>
                </a:lnTo>
                <a:lnTo>
                  <a:pt x="318" y="37"/>
                </a:lnTo>
                <a:lnTo>
                  <a:pt x="348" y="61"/>
                </a:lnTo>
                <a:lnTo>
                  <a:pt x="373" y="92"/>
                </a:lnTo>
                <a:lnTo>
                  <a:pt x="391" y="126"/>
                </a:lnTo>
                <a:lnTo>
                  <a:pt x="403" y="164"/>
                </a:lnTo>
                <a:lnTo>
                  <a:pt x="409" y="205"/>
                </a:lnTo>
                <a:lnTo>
                  <a:pt x="403" y="246"/>
                </a:lnTo>
                <a:lnTo>
                  <a:pt x="391" y="286"/>
                </a:lnTo>
                <a:lnTo>
                  <a:pt x="373" y="320"/>
                </a:lnTo>
                <a:lnTo>
                  <a:pt x="348" y="349"/>
                </a:lnTo>
                <a:lnTo>
                  <a:pt x="318" y="375"/>
                </a:lnTo>
                <a:lnTo>
                  <a:pt x="283" y="394"/>
                </a:lnTo>
                <a:lnTo>
                  <a:pt x="245" y="406"/>
                </a:lnTo>
                <a:lnTo>
                  <a:pt x="204" y="410"/>
                </a:lnTo>
                <a:lnTo>
                  <a:pt x="163" y="406"/>
                </a:lnTo>
                <a:lnTo>
                  <a:pt x="123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20"/>
                </a:lnTo>
                <a:lnTo>
                  <a:pt x="15" y="286"/>
                </a:lnTo>
                <a:lnTo>
                  <a:pt x="3" y="246"/>
                </a:lnTo>
                <a:lnTo>
                  <a:pt x="0" y="205"/>
                </a:lnTo>
                <a:lnTo>
                  <a:pt x="3" y="164"/>
                </a:lnTo>
                <a:lnTo>
                  <a:pt x="15" y="126"/>
                </a:lnTo>
                <a:lnTo>
                  <a:pt x="34" y="92"/>
                </a:lnTo>
                <a:lnTo>
                  <a:pt x="60" y="61"/>
                </a:lnTo>
                <a:lnTo>
                  <a:pt x="89" y="37"/>
                </a:lnTo>
                <a:lnTo>
                  <a:pt x="123" y="18"/>
                </a:lnTo>
                <a:lnTo>
                  <a:pt x="163" y="6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7"/>
          <p:cNvSpPr>
            <a:spLocks/>
          </p:cNvSpPr>
          <p:nvPr/>
        </p:nvSpPr>
        <p:spPr bwMode="auto">
          <a:xfrm>
            <a:off x="5981927" y="3033915"/>
            <a:ext cx="76292" cy="76292"/>
          </a:xfrm>
          <a:custGeom>
            <a:avLst/>
            <a:gdLst>
              <a:gd name="T0" fmla="*/ 12 w 24"/>
              <a:gd name="T1" fmla="*/ 0 h 24"/>
              <a:gd name="T2" fmla="*/ 14 w 24"/>
              <a:gd name="T3" fmla="*/ 0 h 24"/>
              <a:gd name="T4" fmla="*/ 17 w 24"/>
              <a:gd name="T5" fmla="*/ 2 h 24"/>
              <a:gd name="T6" fmla="*/ 21 w 24"/>
              <a:gd name="T7" fmla="*/ 5 h 24"/>
              <a:gd name="T8" fmla="*/ 22 w 24"/>
              <a:gd name="T9" fmla="*/ 9 h 24"/>
              <a:gd name="T10" fmla="*/ 24 w 24"/>
              <a:gd name="T11" fmla="*/ 12 h 24"/>
              <a:gd name="T12" fmla="*/ 22 w 24"/>
              <a:gd name="T13" fmla="*/ 17 h 24"/>
              <a:gd name="T14" fmla="*/ 21 w 24"/>
              <a:gd name="T15" fmla="*/ 21 h 24"/>
              <a:gd name="T16" fmla="*/ 17 w 24"/>
              <a:gd name="T17" fmla="*/ 24 h 24"/>
              <a:gd name="T18" fmla="*/ 14 w 24"/>
              <a:gd name="T19" fmla="*/ 24 h 24"/>
              <a:gd name="T20" fmla="*/ 12 w 24"/>
              <a:gd name="T21" fmla="*/ 24 h 24"/>
              <a:gd name="T22" fmla="*/ 7 w 24"/>
              <a:gd name="T23" fmla="*/ 24 h 24"/>
              <a:gd name="T24" fmla="*/ 4 w 24"/>
              <a:gd name="T25" fmla="*/ 21 h 24"/>
              <a:gd name="T26" fmla="*/ 0 w 24"/>
              <a:gd name="T27" fmla="*/ 17 h 24"/>
              <a:gd name="T28" fmla="*/ 0 w 24"/>
              <a:gd name="T29" fmla="*/ 12 h 24"/>
              <a:gd name="T30" fmla="*/ 0 w 24"/>
              <a:gd name="T31" fmla="*/ 9 h 24"/>
              <a:gd name="T32" fmla="*/ 4 w 24"/>
              <a:gd name="T33" fmla="*/ 3 h 24"/>
              <a:gd name="T34" fmla="*/ 7 w 24"/>
              <a:gd name="T35" fmla="*/ 2 h 24"/>
              <a:gd name="T36" fmla="*/ 12 w 24"/>
              <a:gd name="T3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" h="24">
                <a:moveTo>
                  <a:pt x="12" y="0"/>
                </a:moveTo>
                <a:lnTo>
                  <a:pt x="14" y="0"/>
                </a:lnTo>
                <a:lnTo>
                  <a:pt x="17" y="2"/>
                </a:lnTo>
                <a:lnTo>
                  <a:pt x="21" y="5"/>
                </a:lnTo>
                <a:lnTo>
                  <a:pt x="22" y="9"/>
                </a:lnTo>
                <a:lnTo>
                  <a:pt x="24" y="12"/>
                </a:lnTo>
                <a:lnTo>
                  <a:pt x="22" y="17"/>
                </a:lnTo>
                <a:lnTo>
                  <a:pt x="21" y="21"/>
                </a:lnTo>
                <a:lnTo>
                  <a:pt x="17" y="24"/>
                </a:lnTo>
                <a:lnTo>
                  <a:pt x="14" y="24"/>
                </a:lnTo>
                <a:lnTo>
                  <a:pt x="12" y="24"/>
                </a:lnTo>
                <a:lnTo>
                  <a:pt x="7" y="24"/>
                </a:lnTo>
                <a:lnTo>
                  <a:pt x="4" y="21"/>
                </a:lnTo>
                <a:lnTo>
                  <a:pt x="0" y="17"/>
                </a:lnTo>
                <a:lnTo>
                  <a:pt x="0" y="12"/>
                </a:lnTo>
                <a:lnTo>
                  <a:pt x="0" y="9"/>
                </a:lnTo>
                <a:lnTo>
                  <a:pt x="4" y="3"/>
                </a:lnTo>
                <a:lnTo>
                  <a:pt x="7" y="2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8"/>
          <p:cNvSpPr>
            <a:spLocks/>
          </p:cNvSpPr>
          <p:nvPr/>
        </p:nvSpPr>
        <p:spPr bwMode="auto">
          <a:xfrm>
            <a:off x="5886566" y="2201062"/>
            <a:ext cx="267020" cy="25430"/>
          </a:xfrm>
          <a:custGeom>
            <a:avLst/>
            <a:gdLst>
              <a:gd name="T0" fmla="*/ 3 w 82"/>
              <a:gd name="T1" fmla="*/ 0 h 9"/>
              <a:gd name="T2" fmla="*/ 77 w 82"/>
              <a:gd name="T3" fmla="*/ 0 h 9"/>
              <a:gd name="T4" fmla="*/ 81 w 82"/>
              <a:gd name="T5" fmla="*/ 0 h 9"/>
              <a:gd name="T6" fmla="*/ 82 w 82"/>
              <a:gd name="T7" fmla="*/ 2 h 9"/>
              <a:gd name="T8" fmla="*/ 82 w 82"/>
              <a:gd name="T9" fmla="*/ 3 h 9"/>
              <a:gd name="T10" fmla="*/ 82 w 82"/>
              <a:gd name="T11" fmla="*/ 7 h 9"/>
              <a:gd name="T12" fmla="*/ 81 w 82"/>
              <a:gd name="T13" fmla="*/ 9 h 9"/>
              <a:gd name="T14" fmla="*/ 77 w 82"/>
              <a:gd name="T15" fmla="*/ 9 h 9"/>
              <a:gd name="T16" fmla="*/ 3 w 82"/>
              <a:gd name="T17" fmla="*/ 9 h 9"/>
              <a:gd name="T18" fmla="*/ 2 w 82"/>
              <a:gd name="T19" fmla="*/ 9 h 9"/>
              <a:gd name="T20" fmla="*/ 0 w 82"/>
              <a:gd name="T21" fmla="*/ 7 h 9"/>
              <a:gd name="T22" fmla="*/ 0 w 82"/>
              <a:gd name="T23" fmla="*/ 3 h 9"/>
              <a:gd name="T24" fmla="*/ 0 w 82"/>
              <a:gd name="T25" fmla="*/ 2 h 9"/>
              <a:gd name="T26" fmla="*/ 2 w 82"/>
              <a:gd name="T27" fmla="*/ 0 h 9"/>
              <a:gd name="T28" fmla="*/ 3 w 82"/>
              <a:gd name="T29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2" h="9">
                <a:moveTo>
                  <a:pt x="3" y="0"/>
                </a:moveTo>
                <a:lnTo>
                  <a:pt x="77" y="0"/>
                </a:lnTo>
                <a:lnTo>
                  <a:pt x="81" y="0"/>
                </a:lnTo>
                <a:lnTo>
                  <a:pt x="82" y="2"/>
                </a:lnTo>
                <a:lnTo>
                  <a:pt x="82" y="3"/>
                </a:lnTo>
                <a:lnTo>
                  <a:pt x="82" y="7"/>
                </a:lnTo>
                <a:lnTo>
                  <a:pt x="81" y="9"/>
                </a:lnTo>
                <a:lnTo>
                  <a:pt x="77" y="9"/>
                </a:lnTo>
                <a:lnTo>
                  <a:pt x="3" y="9"/>
                </a:lnTo>
                <a:lnTo>
                  <a:pt x="2" y="9"/>
                </a:lnTo>
                <a:lnTo>
                  <a:pt x="0" y="7"/>
                </a:ln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Rectangle 19"/>
          <p:cNvSpPr>
            <a:spLocks noChangeArrowheads="1"/>
          </p:cNvSpPr>
          <p:nvPr/>
        </p:nvSpPr>
        <p:spPr bwMode="auto">
          <a:xfrm>
            <a:off x="5778484" y="2264640"/>
            <a:ext cx="476823" cy="750202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"/>
          <p:cNvSpPr>
            <a:spLocks/>
          </p:cNvSpPr>
          <p:nvPr/>
        </p:nvSpPr>
        <p:spPr bwMode="auto">
          <a:xfrm>
            <a:off x="6070936" y="3059345"/>
            <a:ext cx="31791" cy="31786"/>
          </a:xfrm>
          <a:custGeom>
            <a:avLst/>
            <a:gdLst>
              <a:gd name="T0" fmla="*/ 5 w 10"/>
              <a:gd name="T1" fmla="*/ 0 h 8"/>
              <a:gd name="T2" fmla="*/ 6 w 10"/>
              <a:gd name="T3" fmla="*/ 0 h 8"/>
              <a:gd name="T4" fmla="*/ 10 w 10"/>
              <a:gd name="T5" fmla="*/ 1 h 8"/>
              <a:gd name="T6" fmla="*/ 10 w 10"/>
              <a:gd name="T7" fmla="*/ 3 h 8"/>
              <a:gd name="T8" fmla="*/ 10 w 10"/>
              <a:gd name="T9" fmla="*/ 6 h 8"/>
              <a:gd name="T10" fmla="*/ 6 w 10"/>
              <a:gd name="T11" fmla="*/ 8 h 8"/>
              <a:gd name="T12" fmla="*/ 5 w 10"/>
              <a:gd name="T13" fmla="*/ 8 h 8"/>
              <a:gd name="T14" fmla="*/ 3 w 10"/>
              <a:gd name="T15" fmla="*/ 8 h 8"/>
              <a:gd name="T16" fmla="*/ 1 w 10"/>
              <a:gd name="T17" fmla="*/ 6 h 8"/>
              <a:gd name="T18" fmla="*/ 0 w 10"/>
              <a:gd name="T19" fmla="*/ 3 h 8"/>
              <a:gd name="T20" fmla="*/ 1 w 10"/>
              <a:gd name="T21" fmla="*/ 1 h 8"/>
              <a:gd name="T22" fmla="*/ 3 w 10"/>
              <a:gd name="T23" fmla="*/ 0 h 8"/>
              <a:gd name="T24" fmla="*/ 5 w 10"/>
              <a:gd name="T2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8">
                <a:moveTo>
                  <a:pt x="5" y="0"/>
                </a:moveTo>
                <a:lnTo>
                  <a:pt x="6" y="0"/>
                </a:lnTo>
                <a:lnTo>
                  <a:pt x="10" y="1"/>
                </a:lnTo>
                <a:lnTo>
                  <a:pt x="10" y="3"/>
                </a:lnTo>
                <a:lnTo>
                  <a:pt x="10" y="6"/>
                </a:lnTo>
                <a:lnTo>
                  <a:pt x="6" y="8"/>
                </a:lnTo>
                <a:lnTo>
                  <a:pt x="5" y="8"/>
                </a:lnTo>
                <a:lnTo>
                  <a:pt x="3" y="8"/>
                </a:lnTo>
                <a:lnTo>
                  <a:pt x="1" y="6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Oval 21"/>
          <p:cNvSpPr>
            <a:spLocks noChangeArrowheads="1"/>
          </p:cNvSpPr>
          <p:nvPr/>
        </p:nvSpPr>
        <p:spPr bwMode="auto">
          <a:xfrm>
            <a:off x="5937426" y="3059345"/>
            <a:ext cx="25430" cy="31786"/>
          </a:xfrm>
          <a:prstGeom prst="ellipse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8"/>
          <p:cNvSpPr>
            <a:spLocks noEditPoints="1"/>
          </p:cNvSpPr>
          <p:nvPr/>
        </p:nvSpPr>
        <p:spPr bwMode="auto">
          <a:xfrm>
            <a:off x="9109885" y="846888"/>
            <a:ext cx="101722" cy="108079"/>
          </a:xfrm>
          <a:custGeom>
            <a:avLst/>
            <a:gdLst>
              <a:gd name="T0" fmla="*/ 16 w 33"/>
              <a:gd name="T1" fmla="*/ 6 h 32"/>
              <a:gd name="T2" fmla="*/ 14 w 33"/>
              <a:gd name="T3" fmla="*/ 6 h 32"/>
              <a:gd name="T4" fmla="*/ 11 w 33"/>
              <a:gd name="T5" fmla="*/ 10 h 32"/>
              <a:gd name="T6" fmla="*/ 9 w 33"/>
              <a:gd name="T7" fmla="*/ 12 h 32"/>
              <a:gd name="T8" fmla="*/ 9 w 33"/>
              <a:gd name="T9" fmla="*/ 15 h 32"/>
              <a:gd name="T10" fmla="*/ 9 w 33"/>
              <a:gd name="T11" fmla="*/ 18 h 32"/>
              <a:gd name="T12" fmla="*/ 11 w 33"/>
              <a:gd name="T13" fmla="*/ 22 h 32"/>
              <a:gd name="T14" fmla="*/ 14 w 33"/>
              <a:gd name="T15" fmla="*/ 24 h 32"/>
              <a:gd name="T16" fmla="*/ 16 w 33"/>
              <a:gd name="T17" fmla="*/ 24 h 32"/>
              <a:gd name="T18" fmla="*/ 19 w 33"/>
              <a:gd name="T19" fmla="*/ 24 h 32"/>
              <a:gd name="T20" fmla="*/ 23 w 33"/>
              <a:gd name="T21" fmla="*/ 22 h 32"/>
              <a:gd name="T22" fmla="*/ 24 w 33"/>
              <a:gd name="T23" fmla="*/ 18 h 32"/>
              <a:gd name="T24" fmla="*/ 24 w 33"/>
              <a:gd name="T25" fmla="*/ 15 h 32"/>
              <a:gd name="T26" fmla="*/ 24 w 33"/>
              <a:gd name="T27" fmla="*/ 12 h 32"/>
              <a:gd name="T28" fmla="*/ 23 w 33"/>
              <a:gd name="T29" fmla="*/ 10 h 32"/>
              <a:gd name="T30" fmla="*/ 19 w 33"/>
              <a:gd name="T31" fmla="*/ 6 h 32"/>
              <a:gd name="T32" fmla="*/ 16 w 33"/>
              <a:gd name="T33" fmla="*/ 6 h 32"/>
              <a:gd name="T34" fmla="*/ 17 w 33"/>
              <a:gd name="T35" fmla="*/ 0 h 32"/>
              <a:gd name="T36" fmla="*/ 21 w 33"/>
              <a:gd name="T37" fmla="*/ 0 h 32"/>
              <a:gd name="T38" fmla="*/ 24 w 33"/>
              <a:gd name="T39" fmla="*/ 1 h 32"/>
              <a:gd name="T40" fmla="*/ 28 w 33"/>
              <a:gd name="T41" fmla="*/ 3 h 32"/>
              <a:gd name="T42" fmla="*/ 31 w 33"/>
              <a:gd name="T43" fmla="*/ 6 h 32"/>
              <a:gd name="T44" fmla="*/ 33 w 33"/>
              <a:gd name="T45" fmla="*/ 12 h 32"/>
              <a:gd name="T46" fmla="*/ 33 w 33"/>
              <a:gd name="T47" fmla="*/ 15 h 32"/>
              <a:gd name="T48" fmla="*/ 33 w 33"/>
              <a:gd name="T49" fmla="*/ 20 h 32"/>
              <a:gd name="T50" fmla="*/ 31 w 33"/>
              <a:gd name="T51" fmla="*/ 24 h 32"/>
              <a:gd name="T52" fmla="*/ 28 w 33"/>
              <a:gd name="T53" fmla="*/ 27 h 32"/>
              <a:gd name="T54" fmla="*/ 24 w 33"/>
              <a:gd name="T55" fmla="*/ 29 h 32"/>
              <a:gd name="T56" fmla="*/ 21 w 33"/>
              <a:gd name="T57" fmla="*/ 30 h 32"/>
              <a:gd name="T58" fmla="*/ 17 w 33"/>
              <a:gd name="T59" fmla="*/ 32 h 32"/>
              <a:gd name="T60" fmla="*/ 12 w 33"/>
              <a:gd name="T61" fmla="*/ 30 h 32"/>
              <a:gd name="T62" fmla="*/ 9 w 33"/>
              <a:gd name="T63" fmla="*/ 29 h 32"/>
              <a:gd name="T64" fmla="*/ 5 w 33"/>
              <a:gd name="T65" fmla="*/ 27 h 32"/>
              <a:gd name="T66" fmla="*/ 2 w 33"/>
              <a:gd name="T67" fmla="*/ 24 h 32"/>
              <a:gd name="T68" fmla="*/ 0 w 33"/>
              <a:gd name="T69" fmla="*/ 20 h 32"/>
              <a:gd name="T70" fmla="*/ 0 w 33"/>
              <a:gd name="T71" fmla="*/ 15 h 32"/>
              <a:gd name="T72" fmla="*/ 0 w 33"/>
              <a:gd name="T73" fmla="*/ 12 h 32"/>
              <a:gd name="T74" fmla="*/ 2 w 33"/>
              <a:gd name="T75" fmla="*/ 6 h 32"/>
              <a:gd name="T76" fmla="*/ 5 w 33"/>
              <a:gd name="T77" fmla="*/ 3 h 32"/>
              <a:gd name="T78" fmla="*/ 9 w 33"/>
              <a:gd name="T79" fmla="*/ 1 h 32"/>
              <a:gd name="T80" fmla="*/ 12 w 33"/>
              <a:gd name="T81" fmla="*/ 0 h 32"/>
              <a:gd name="T82" fmla="*/ 17 w 33"/>
              <a:gd name="T8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3" h="32">
                <a:moveTo>
                  <a:pt x="16" y="6"/>
                </a:moveTo>
                <a:lnTo>
                  <a:pt x="14" y="6"/>
                </a:lnTo>
                <a:lnTo>
                  <a:pt x="11" y="10"/>
                </a:lnTo>
                <a:lnTo>
                  <a:pt x="9" y="12"/>
                </a:lnTo>
                <a:lnTo>
                  <a:pt x="9" y="15"/>
                </a:lnTo>
                <a:lnTo>
                  <a:pt x="9" y="18"/>
                </a:lnTo>
                <a:lnTo>
                  <a:pt x="11" y="22"/>
                </a:lnTo>
                <a:lnTo>
                  <a:pt x="14" y="24"/>
                </a:lnTo>
                <a:lnTo>
                  <a:pt x="16" y="24"/>
                </a:lnTo>
                <a:lnTo>
                  <a:pt x="19" y="24"/>
                </a:lnTo>
                <a:lnTo>
                  <a:pt x="23" y="22"/>
                </a:lnTo>
                <a:lnTo>
                  <a:pt x="24" y="18"/>
                </a:lnTo>
                <a:lnTo>
                  <a:pt x="24" y="15"/>
                </a:lnTo>
                <a:lnTo>
                  <a:pt x="24" y="12"/>
                </a:lnTo>
                <a:lnTo>
                  <a:pt x="23" y="10"/>
                </a:lnTo>
                <a:lnTo>
                  <a:pt x="19" y="6"/>
                </a:lnTo>
                <a:lnTo>
                  <a:pt x="16" y="6"/>
                </a:lnTo>
                <a:close/>
                <a:moveTo>
                  <a:pt x="17" y="0"/>
                </a:moveTo>
                <a:lnTo>
                  <a:pt x="21" y="0"/>
                </a:lnTo>
                <a:lnTo>
                  <a:pt x="24" y="1"/>
                </a:lnTo>
                <a:lnTo>
                  <a:pt x="28" y="3"/>
                </a:lnTo>
                <a:lnTo>
                  <a:pt x="31" y="6"/>
                </a:lnTo>
                <a:lnTo>
                  <a:pt x="33" y="12"/>
                </a:lnTo>
                <a:lnTo>
                  <a:pt x="33" y="15"/>
                </a:lnTo>
                <a:lnTo>
                  <a:pt x="33" y="20"/>
                </a:lnTo>
                <a:lnTo>
                  <a:pt x="31" y="24"/>
                </a:lnTo>
                <a:lnTo>
                  <a:pt x="28" y="27"/>
                </a:lnTo>
                <a:lnTo>
                  <a:pt x="24" y="29"/>
                </a:lnTo>
                <a:lnTo>
                  <a:pt x="21" y="30"/>
                </a:lnTo>
                <a:lnTo>
                  <a:pt x="17" y="32"/>
                </a:lnTo>
                <a:lnTo>
                  <a:pt x="12" y="30"/>
                </a:lnTo>
                <a:lnTo>
                  <a:pt x="9" y="29"/>
                </a:lnTo>
                <a:lnTo>
                  <a:pt x="5" y="27"/>
                </a:lnTo>
                <a:lnTo>
                  <a:pt x="2" y="24"/>
                </a:lnTo>
                <a:lnTo>
                  <a:pt x="0" y="20"/>
                </a:lnTo>
                <a:lnTo>
                  <a:pt x="0" y="15"/>
                </a:lnTo>
                <a:lnTo>
                  <a:pt x="0" y="12"/>
                </a:lnTo>
                <a:lnTo>
                  <a:pt x="2" y="6"/>
                </a:lnTo>
                <a:lnTo>
                  <a:pt x="5" y="3"/>
                </a:lnTo>
                <a:lnTo>
                  <a:pt x="9" y="1"/>
                </a:lnTo>
                <a:lnTo>
                  <a:pt x="12" y="0"/>
                </a:lnTo>
                <a:lnTo>
                  <a:pt x="1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9"/>
          <p:cNvSpPr>
            <a:spLocks/>
          </p:cNvSpPr>
          <p:nvPr/>
        </p:nvSpPr>
        <p:spPr bwMode="auto">
          <a:xfrm>
            <a:off x="9020877" y="738807"/>
            <a:ext cx="152582" cy="209801"/>
          </a:xfrm>
          <a:custGeom>
            <a:avLst/>
            <a:gdLst>
              <a:gd name="T0" fmla="*/ 36 w 48"/>
              <a:gd name="T1" fmla="*/ 0 h 65"/>
              <a:gd name="T2" fmla="*/ 48 w 48"/>
              <a:gd name="T3" fmla="*/ 0 h 65"/>
              <a:gd name="T4" fmla="*/ 24 w 48"/>
              <a:gd name="T5" fmla="*/ 43 h 65"/>
              <a:gd name="T6" fmla="*/ 10 w 48"/>
              <a:gd name="T7" fmla="*/ 65 h 65"/>
              <a:gd name="T8" fmla="*/ 0 w 48"/>
              <a:gd name="T9" fmla="*/ 65 h 65"/>
              <a:gd name="T10" fmla="*/ 24 w 48"/>
              <a:gd name="T11" fmla="*/ 24 h 65"/>
              <a:gd name="T12" fmla="*/ 36 w 48"/>
              <a:gd name="T1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" h="65">
                <a:moveTo>
                  <a:pt x="36" y="0"/>
                </a:moveTo>
                <a:lnTo>
                  <a:pt x="48" y="0"/>
                </a:lnTo>
                <a:lnTo>
                  <a:pt x="24" y="43"/>
                </a:lnTo>
                <a:lnTo>
                  <a:pt x="10" y="65"/>
                </a:lnTo>
                <a:lnTo>
                  <a:pt x="0" y="65"/>
                </a:lnTo>
                <a:lnTo>
                  <a:pt x="24" y="24"/>
                </a:lnTo>
                <a:lnTo>
                  <a:pt x="3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30"/>
          <p:cNvSpPr>
            <a:spLocks noEditPoints="1"/>
          </p:cNvSpPr>
          <p:nvPr/>
        </p:nvSpPr>
        <p:spPr bwMode="auto">
          <a:xfrm>
            <a:off x="8976376" y="738806"/>
            <a:ext cx="101722" cy="101722"/>
          </a:xfrm>
          <a:custGeom>
            <a:avLst/>
            <a:gdLst>
              <a:gd name="T0" fmla="*/ 17 w 33"/>
              <a:gd name="T1" fmla="*/ 7 h 33"/>
              <a:gd name="T2" fmla="*/ 14 w 33"/>
              <a:gd name="T3" fmla="*/ 9 h 33"/>
              <a:gd name="T4" fmla="*/ 10 w 33"/>
              <a:gd name="T5" fmla="*/ 10 h 33"/>
              <a:gd name="T6" fmla="*/ 9 w 33"/>
              <a:gd name="T7" fmla="*/ 12 h 33"/>
              <a:gd name="T8" fmla="*/ 9 w 33"/>
              <a:gd name="T9" fmla="*/ 16 h 33"/>
              <a:gd name="T10" fmla="*/ 9 w 33"/>
              <a:gd name="T11" fmla="*/ 19 h 33"/>
              <a:gd name="T12" fmla="*/ 10 w 33"/>
              <a:gd name="T13" fmla="*/ 22 h 33"/>
              <a:gd name="T14" fmla="*/ 14 w 33"/>
              <a:gd name="T15" fmla="*/ 24 h 33"/>
              <a:gd name="T16" fmla="*/ 17 w 33"/>
              <a:gd name="T17" fmla="*/ 24 h 33"/>
              <a:gd name="T18" fmla="*/ 21 w 33"/>
              <a:gd name="T19" fmla="*/ 24 h 33"/>
              <a:gd name="T20" fmla="*/ 22 w 33"/>
              <a:gd name="T21" fmla="*/ 22 h 33"/>
              <a:gd name="T22" fmla="*/ 24 w 33"/>
              <a:gd name="T23" fmla="*/ 19 h 33"/>
              <a:gd name="T24" fmla="*/ 26 w 33"/>
              <a:gd name="T25" fmla="*/ 16 h 33"/>
              <a:gd name="T26" fmla="*/ 24 w 33"/>
              <a:gd name="T27" fmla="*/ 12 h 33"/>
              <a:gd name="T28" fmla="*/ 22 w 33"/>
              <a:gd name="T29" fmla="*/ 10 h 33"/>
              <a:gd name="T30" fmla="*/ 21 w 33"/>
              <a:gd name="T31" fmla="*/ 9 h 33"/>
              <a:gd name="T32" fmla="*/ 17 w 33"/>
              <a:gd name="T33" fmla="*/ 7 h 33"/>
              <a:gd name="T34" fmla="*/ 17 w 33"/>
              <a:gd name="T35" fmla="*/ 0 h 33"/>
              <a:gd name="T36" fmla="*/ 21 w 33"/>
              <a:gd name="T37" fmla="*/ 0 h 33"/>
              <a:gd name="T38" fmla="*/ 26 w 33"/>
              <a:gd name="T39" fmla="*/ 2 h 33"/>
              <a:gd name="T40" fmla="*/ 29 w 33"/>
              <a:gd name="T41" fmla="*/ 5 h 33"/>
              <a:gd name="T42" fmla="*/ 31 w 33"/>
              <a:gd name="T43" fmla="*/ 9 h 33"/>
              <a:gd name="T44" fmla="*/ 33 w 33"/>
              <a:gd name="T45" fmla="*/ 12 h 33"/>
              <a:gd name="T46" fmla="*/ 33 w 33"/>
              <a:gd name="T47" fmla="*/ 16 h 33"/>
              <a:gd name="T48" fmla="*/ 33 w 33"/>
              <a:gd name="T49" fmla="*/ 21 h 33"/>
              <a:gd name="T50" fmla="*/ 31 w 33"/>
              <a:gd name="T51" fmla="*/ 24 h 33"/>
              <a:gd name="T52" fmla="*/ 29 w 33"/>
              <a:gd name="T53" fmla="*/ 28 h 33"/>
              <a:gd name="T54" fmla="*/ 26 w 33"/>
              <a:gd name="T55" fmla="*/ 31 h 33"/>
              <a:gd name="T56" fmla="*/ 21 w 33"/>
              <a:gd name="T57" fmla="*/ 33 h 33"/>
              <a:gd name="T58" fmla="*/ 17 w 33"/>
              <a:gd name="T59" fmla="*/ 33 h 33"/>
              <a:gd name="T60" fmla="*/ 12 w 33"/>
              <a:gd name="T61" fmla="*/ 33 h 33"/>
              <a:gd name="T62" fmla="*/ 9 w 33"/>
              <a:gd name="T63" fmla="*/ 31 h 33"/>
              <a:gd name="T64" fmla="*/ 5 w 33"/>
              <a:gd name="T65" fmla="*/ 28 h 33"/>
              <a:gd name="T66" fmla="*/ 2 w 33"/>
              <a:gd name="T67" fmla="*/ 24 h 33"/>
              <a:gd name="T68" fmla="*/ 2 w 33"/>
              <a:gd name="T69" fmla="*/ 21 h 33"/>
              <a:gd name="T70" fmla="*/ 0 w 33"/>
              <a:gd name="T71" fmla="*/ 16 h 33"/>
              <a:gd name="T72" fmla="*/ 2 w 33"/>
              <a:gd name="T73" fmla="*/ 12 h 33"/>
              <a:gd name="T74" fmla="*/ 2 w 33"/>
              <a:gd name="T75" fmla="*/ 9 h 33"/>
              <a:gd name="T76" fmla="*/ 5 w 33"/>
              <a:gd name="T77" fmla="*/ 5 h 33"/>
              <a:gd name="T78" fmla="*/ 9 w 33"/>
              <a:gd name="T79" fmla="*/ 2 h 33"/>
              <a:gd name="T80" fmla="*/ 12 w 33"/>
              <a:gd name="T81" fmla="*/ 0 h 33"/>
              <a:gd name="T82" fmla="*/ 17 w 33"/>
              <a:gd name="T8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3" h="33">
                <a:moveTo>
                  <a:pt x="17" y="7"/>
                </a:moveTo>
                <a:lnTo>
                  <a:pt x="14" y="9"/>
                </a:lnTo>
                <a:lnTo>
                  <a:pt x="10" y="10"/>
                </a:lnTo>
                <a:lnTo>
                  <a:pt x="9" y="12"/>
                </a:lnTo>
                <a:lnTo>
                  <a:pt x="9" y="16"/>
                </a:lnTo>
                <a:lnTo>
                  <a:pt x="9" y="19"/>
                </a:lnTo>
                <a:lnTo>
                  <a:pt x="10" y="22"/>
                </a:lnTo>
                <a:lnTo>
                  <a:pt x="14" y="24"/>
                </a:lnTo>
                <a:lnTo>
                  <a:pt x="17" y="24"/>
                </a:lnTo>
                <a:lnTo>
                  <a:pt x="21" y="24"/>
                </a:lnTo>
                <a:lnTo>
                  <a:pt x="22" y="22"/>
                </a:lnTo>
                <a:lnTo>
                  <a:pt x="24" y="19"/>
                </a:lnTo>
                <a:lnTo>
                  <a:pt x="26" y="16"/>
                </a:lnTo>
                <a:lnTo>
                  <a:pt x="24" y="12"/>
                </a:lnTo>
                <a:lnTo>
                  <a:pt x="22" y="10"/>
                </a:lnTo>
                <a:lnTo>
                  <a:pt x="21" y="9"/>
                </a:lnTo>
                <a:lnTo>
                  <a:pt x="17" y="7"/>
                </a:lnTo>
                <a:close/>
                <a:moveTo>
                  <a:pt x="17" y="0"/>
                </a:moveTo>
                <a:lnTo>
                  <a:pt x="21" y="0"/>
                </a:lnTo>
                <a:lnTo>
                  <a:pt x="26" y="2"/>
                </a:lnTo>
                <a:lnTo>
                  <a:pt x="29" y="5"/>
                </a:lnTo>
                <a:lnTo>
                  <a:pt x="31" y="9"/>
                </a:lnTo>
                <a:lnTo>
                  <a:pt x="33" y="12"/>
                </a:lnTo>
                <a:lnTo>
                  <a:pt x="33" y="16"/>
                </a:lnTo>
                <a:lnTo>
                  <a:pt x="33" y="21"/>
                </a:lnTo>
                <a:lnTo>
                  <a:pt x="31" y="24"/>
                </a:lnTo>
                <a:lnTo>
                  <a:pt x="29" y="28"/>
                </a:lnTo>
                <a:lnTo>
                  <a:pt x="26" y="31"/>
                </a:lnTo>
                <a:lnTo>
                  <a:pt x="21" y="33"/>
                </a:lnTo>
                <a:lnTo>
                  <a:pt x="17" y="33"/>
                </a:lnTo>
                <a:lnTo>
                  <a:pt x="12" y="33"/>
                </a:lnTo>
                <a:lnTo>
                  <a:pt x="9" y="31"/>
                </a:lnTo>
                <a:lnTo>
                  <a:pt x="5" y="28"/>
                </a:lnTo>
                <a:lnTo>
                  <a:pt x="2" y="24"/>
                </a:lnTo>
                <a:lnTo>
                  <a:pt x="2" y="21"/>
                </a:lnTo>
                <a:lnTo>
                  <a:pt x="0" y="16"/>
                </a:lnTo>
                <a:lnTo>
                  <a:pt x="2" y="12"/>
                </a:lnTo>
                <a:lnTo>
                  <a:pt x="2" y="9"/>
                </a:lnTo>
                <a:lnTo>
                  <a:pt x="5" y="5"/>
                </a:lnTo>
                <a:lnTo>
                  <a:pt x="9" y="2"/>
                </a:lnTo>
                <a:lnTo>
                  <a:pt x="12" y="0"/>
                </a:lnTo>
                <a:lnTo>
                  <a:pt x="1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31"/>
          <p:cNvSpPr>
            <a:spLocks noEditPoints="1"/>
          </p:cNvSpPr>
          <p:nvPr/>
        </p:nvSpPr>
        <p:spPr bwMode="auto">
          <a:xfrm>
            <a:off x="8448691" y="312848"/>
            <a:ext cx="1296959" cy="1303312"/>
          </a:xfrm>
          <a:custGeom>
            <a:avLst/>
            <a:gdLst>
              <a:gd name="T0" fmla="*/ 109 w 409"/>
              <a:gd name="T1" fmla="*/ 320 h 409"/>
              <a:gd name="T2" fmla="*/ 100 w 409"/>
              <a:gd name="T3" fmla="*/ 327 h 409"/>
              <a:gd name="T4" fmla="*/ 95 w 409"/>
              <a:gd name="T5" fmla="*/ 339 h 409"/>
              <a:gd name="T6" fmla="*/ 100 w 409"/>
              <a:gd name="T7" fmla="*/ 351 h 409"/>
              <a:gd name="T8" fmla="*/ 109 w 409"/>
              <a:gd name="T9" fmla="*/ 358 h 409"/>
              <a:gd name="T10" fmla="*/ 292 w 409"/>
              <a:gd name="T11" fmla="*/ 359 h 409"/>
              <a:gd name="T12" fmla="*/ 304 w 409"/>
              <a:gd name="T13" fmla="*/ 354 h 409"/>
              <a:gd name="T14" fmla="*/ 311 w 409"/>
              <a:gd name="T15" fmla="*/ 346 h 409"/>
              <a:gd name="T16" fmla="*/ 311 w 409"/>
              <a:gd name="T17" fmla="*/ 332 h 409"/>
              <a:gd name="T18" fmla="*/ 304 w 409"/>
              <a:gd name="T19" fmla="*/ 323 h 409"/>
              <a:gd name="T20" fmla="*/ 292 w 409"/>
              <a:gd name="T21" fmla="*/ 318 h 409"/>
              <a:gd name="T22" fmla="*/ 188 w 409"/>
              <a:gd name="T23" fmla="*/ 50 h 409"/>
              <a:gd name="T24" fmla="*/ 164 w 409"/>
              <a:gd name="T25" fmla="*/ 64 h 409"/>
              <a:gd name="T26" fmla="*/ 160 w 409"/>
              <a:gd name="T27" fmla="*/ 222 h 409"/>
              <a:gd name="T28" fmla="*/ 205 w 409"/>
              <a:gd name="T29" fmla="*/ 308 h 409"/>
              <a:gd name="T30" fmla="*/ 280 w 409"/>
              <a:gd name="T31" fmla="*/ 222 h 409"/>
              <a:gd name="T32" fmla="*/ 249 w 409"/>
              <a:gd name="T33" fmla="*/ 77 h 409"/>
              <a:gd name="T34" fmla="*/ 236 w 409"/>
              <a:gd name="T35" fmla="*/ 53 h 409"/>
              <a:gd name="T36" fmla="*/ 188 w 409"/>
              <a:gd name="T37" fmla="*/ 50 h 409"/>
              <a:gd name="T38" fmla="*/ 246 w 409"/>
              <a:gd name="T39" fmla="*/ 4 h 409"/>
              <a:gd name="T40" fmla="*/ 318 w 409"/>
              <a:gd name="T41" fmla="*/ 34 h 409"/>
              <a:gd name="T42" fmla="*/ 373 w 409"/>
              <a:gd name="T43" fmla="*/ 89 h 409"/>
              <a:gd name="T44" fmla="*/ 404 w 409"/>
              <a:gd name="T45" fmla="*/ 163 h 409"/>
              <a:gd name="T46" fmla="*/ 404 w 409"/>
              <a:gd name="T47" fmla="*/ 246 h 409"/>
              <a:gd name="T48" fmla="*/ 373 w 409"/>
              <a:gd name="T49" fmla="*/ 318 h 409"/>
              <a:gd name="T50" fmla="*/ 318 w 409"/>
              <a:gd name="T51" fmla="*/ 373 h 409"/>
              <a:gd name="T52" fmla="*/ 246 w 409"/>
              <a:gd name="T53" fmla="*/ 404 h 409"/>
              <a:gd name="T54" fmla="*/ 164 w 409"/>
              <a:gd name="T55" fmla="*/ 404 h 409"/>
              <a:gd name="T56" fmla="*/ 90 w 409"/>
              <a:gd name="T57" fmla="*/ 373 h 409"/>
              <a:gd name="T58" fmla="*/ 35 w 409"/>
              <a:gd name="T59" fmla="*/ 318 h 409"/>
              <a:gd name="T60" fmla="*/ 4 w 409"/>
              <a:gd name="T61" fmla="*/ 246 h 409"/>
              <a:gd name="T62" fmla="*/ 4 w 409"/>
              <a:gd name="T63" fmla="*/ 163 h 409"/>
              <a:gd name="T64" fmla="*/ 35 w 409"/>
              <a:gd name="T65" fmla="*/ 89 h 409"/>
              <a:gd name="T66" fmla="*/ 90 w 409"/>
              <a:gd name="T67" fmla="*/ 34 h 409"/>
              <a:gd name="T68" fmla="*/ 164 w 409"/>
              <a:gd name="T69" fmla="*/ 4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09" h="409">
                <a:moveTo>
                  <a:pt x="115" y="318"/>
                </a:moveTo>
                <a:lnTo>
                  <a:pt x="109" y="320"/>
                </a:lnTo>
                <a:lnTo>
                  <a:pt x="103" y="323"/>
                </a:lnTo>
                <a:lnTo>
                  <a:pt x="100" y="327"/>
                </a:lnTo>
                <a:lnTo>
                  <a:pt x="97" y="332"/>
                </a:lnTo>
                <a:lnTo>
                  <a:pt x="95" y="339"/>
                </a:lnTo>
                <a:lnTo>
                  <a:pt x="97" y="346"/>
                </a:lnTo>
                <a:lnTo>
                  <a:pt x="100" y="351"/>
                </a:lnTo>
                <a:lnTo>
                  <a:pt x="103" y="354"/>
                </a:lnTo>
                <a:lnTo>
                  <a:pt x="109" y="358"/>
                </a:lnTo>
                <a:lnTo>
                  <a:pt x="115" y="359"/>
                </a:lnTo>
                <a:lnTo>
                  <a:pt x="292" y="359"/>
                </a:lnTo>
                <a:lnTo>
                  <a:pt x="299" y="358"/>
                </a:lnTo>
                <a:lnTo>
                  <a:pt x="304" y="354"/>
                </a:lnTo>
                <a:lnTo>
                  <a:pt x="310" y="351"/>
                </a:lnTo>
                <a:lnTo>
                  <a:pt x="311" y="346"/>
                </a:lnTo>
                <a:lnTo>
                  <a:pt x="313" y="339"/>
                </a:lnTo>
                <a:lnTo>
                  <a:pt x="311" y="332"/>
                </a:lnTo>
                <a:lnTo>
                  <a:pt x="310" y="327"/>
                </a:lnTo>
                <a:lnTo>
                  <a:pt x="304" y="323"/>
                </a:lnTo>
                <a:lnTo>
                  <a:pt x="299" y="320"/>
                </a:lnTo>
                <a:lnTo>
                  <a:pt x="292" y="318"/>
                </a:lnTo>
                <a:lnTo>
                  <a:pt x="115" y="318"/>
                </a:lnTo>
                <a:close/>
                <a:moveTo>
                  <a:pt x="188" y="50"/>
                </a:moveTo>
                <a:lnTo>
                  <a:pt x="174" y="53"/>
                </a:lnTo>
                <a:lnTo>
                  <a:pt x="164" y="64"/>
                </a:lnTo>
                <a:lnTo>
                  <a:pt x="160" y="77"/>
                </a:lnTo>
                <a:lnTo>
                  <a:pt x="160" y="222"/>
                </a:lnTo>
                <a:lnTo>
                  <a:pt x="127" y="222"/>
                </a:lnTo>
                <a:lnTo>
                  <a:pt x="205" y="308"/>
                </a:lnTo>
                <a:lnTo>
                  <a:pt x="205" y="308"/>
                </a:lnTo>
                <a:lnTo>
                  <a:pt x="280" y="222"/>
                </a:lnTo>
                <a:lnTo>
                  <a:pt x="249" y="222"/>
                </a:lnTo>
                <a:lnTo>
                  <a:pt x="249" y="77"/>
                </a:lnTo>
                <a:lnTo>
                  <a:pt x="246" y="64"/>
                </a:lnTo>
                <a:lnTo>
                  <a:pt x="236" y="53"/>
                </a:lnTo>
                <a:lnTo>
                  <a:pt x="222" y="50"/>
                </a:lnTo>
                <a:lnTo>
                  <a:pt x="188" y="50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4"/>
                </a:lnTo>
                <a:lnTo>
                  <a:pt x="404" y="163"/>
                </a:lnTo>
                <a:lnTo>
                  <a:pt x="409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9"/>
                </a:lnTo>
                <a:lnTo>
                  <a:pt x="164" y="404"/>
                </a:lnTo>
                <a:lnTo>
                  <a:pt x="124" y="392"/>
                </a:lnTo>
                <a:lnTo>
                  <a:pt x="90" y="373"/>
                </a:lnTo>
                <a:lnTo>
                  <a:pt x="60" y="349"/>
                </a:lnTo>
                <a:lnTo>
                  <a:pt x="35" y="318"/>
                </a:lnTo>
                <a:lnTo>
                  <a:pt x="16" y="284"/>
                </a:lnTo>
                <a:lnTo>
                  <a:pt x="4" y="246"/>
                </a:lnTo>
                <a:lnTo>
                  <a:pt x="0" y="205"/>
                </a:lnTo>
                <a:lnTo>
                  <a:pt x="4" y="163"/>
                </a:lnTo>
                <a:lnTo>
                  <a:pt x="16" y="124"/>
                </a:lnTo>
                <a:lnTo>
                  <a:pt x="35" y="89"/>
                </a:lnTo>
                <a:lnTo>
                  <a:pt x="60" y="60"/>
                </a:lnTo>
                <a:lnTo>
                  <a:pt x="90" y="34"/>
                </a:lnTo>
                <a:lnTo>
                  <a:pt x="124" y="16"/>
                </a:lnTo>
                <a:lnTo>
                  <a:pt x="164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34"/>
          <p:cNvSpPr>
            <a:spLocks/>
          </p:cNvSpPr>
          <p:nvPr/>
        </p:nvSpPr>
        <p:spPr bwMode="auto">
          <a:xfrm>
            <a:off x="6020076" y="916822"/>
            <a:ext cx="31791" cy="279735"/>
          </a:xfrm>
          <a:custGeom>
            <a:avLst/>
            <a:gdLst>
              <a:gd name="T0" fmla="*/ 4 w 10"/>
              <a:gd name="T1" fmla="*/ 0 h 90"/>
              <a:gd name="T2" fmla="*/ 5 w 10"/>
              <a:gd name="T3" fmla="*/ 0 h 90"/>
              <a:gd name="T4" fmla="*/ 7 w 10"/>
              <a:gd name="T5" fmla="*/ 4 h 90"/>
              <a:gd name="T6" fmla="*/ 10 w 10"/>
              <a:gd name="T7" fmla="*/ 86 h 90"/>
              <a:gd name="T8" fmla="*/ 10 w 10"/>
              <a:gd name="T9" fmla="*/ 90 h 90"/>
              <a:gd name="T10" fmla="*/ 7 w 10"/>
              <a:gd name="T11" fmla="*/ 90 h 90"/>
              <a:gd name="T12" fmla="*/ 7 w 10"/>
              <a:gd name="T13" fmla="*/ 90 h 90"/>
              <a:gd name="T14" fmla="*/ 4 w 10"/>
              <a:gd name="T15" fmla="*/ 90 h 90"/>
              <a:gd name="T16" fmla="*/ 4 w 10"/>
              <a:gd name="T17" fmla="*/ 86 h 90"/>
              <a:gd name="T18" fmla="*/ 0 w 10"/>
              <a:gd name="T19" fmla="*/ 4 h 90"/>
              <a:gd name="T20" fmla="*/ 0 w 10"/>
              <a:gd name="T21" fmla="*/ 0 h 90"/>
              <a:gd name="T22" fmla="*/ 4 w 10"/>
              <a:gd name="T23" fmla="*/ 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" h="90">
                <a:moveTo>
                  <a:pt x="4" y="0"/>
                </a:moveTo>
                <a:lnTo>
                  <a:pt x="5" y="0"/>
                </a:lnTo>
                <a:lnTo>
                  <a:pt x="7" y="4"/>
                </a:lnTo>
                <a:lnTo>
                  <a:pt x="10" y="86"/>
                </a:lnTo>
                <a:lnTo>
                  <a:pt x="10" y="90"/>
                </a:lnTo>
                <a:lnTo>
                  <a:pt x="7" y="90"/>
                </a:lnTo>
                <a:lnTo>
                  <a:pt x="7" y="90"/>
                </a:lnTo>
                <a:lnTo>
                  <a:pt x="4" y="90"/>
                </a:lnTo>
                <a:lnTo>
                  <a:pt x="4" y="86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35"/>
          <p:cNvSpPr>
            <a:spLocks/>
          </p:cNvSpPr>
          <p:nvPr/>
        </p:nvSpPr>
        <p:spPr bwMode="auto">
          <a:xfrm>
            <a:off x="6312526" y="796027"/>
            <a:ext cx="63577" cy="50860"/>
          </a:xfrm>
          <a:custGeom>
            <a:avLst/>
            <a:gdLst>
              <a:gd name="T0" fmla="*/ 10 w 19"/>
              <a:gd name="T1" fmla="*/ 0 h 18"/>
              <a:gd name="T2" fmla="*/ 14 w 19"/>
              <a:gd name="T3" fmla="*/ 0 h 18"/>
              <a:gd name="T4" fmla="*/ 17 w 19"/>
              <a:gd name="T5" fmla="*/ 2 h 18"/>
              <a:gd name="T6" fmla="*/ 19 w 19"/>
              <a:gd name="T7" fmla="*/ 5 h 18"/>
              <a:gd name="T8" fmla="*/ 10 w 19"/>
              <a:gd name="T9" fmla="*/ 5 h 18"/>
              <a:gd name="T10" fmla="*/ 9 w 19"/>
              <a:gd name="T11" fmla="*/ 5 h 18"/>
              <a:gd name="T12" fmla="*/ 7 w 19"/>
              <a:gd name="T13" fmla="*/ 5 h 18"/>
              <a:gd name="T14" fmla="*/ 5 w 19"/>
              <a:gd name="T15" fmla="*/ 9 h 18"/>
              <a:gd name="T16" fmla="*/ 5 w 19"/>
              <a:gd name="T17" fmla="*/ 11 h 18"/>
              <a:gd name="T18" fmla="*/ 7 w 19"/>
              <a:gd name="T19" fmla="*/ 12 h 18"/>
              <a:gd name="T20" fmla="*/ 9 w 19"/>
              <a:gd name="T21" fmla="*/ 14 h 18"/>
              <a:gd name="T22" fmla="*/ 17 w 19"/>
              <a:gd name="T23" fmla="*/ 14 h 18"/>
              <a:gd name="T24" fmla="*/ 14 w 19"/>
              <a:gd name="T25" fmla="*/ 18 h 18"/>
              <a:gd name="T26" fmla="*/ 10 w 19"/>
              <a:gd name="T27" fmla="*/ 18 h 18"/>
              <a:gd name="T28" fmla="*/ 5 w 19"/>
              <a:gd name="T29" fmla="*/ 18 h 18"/>
              <a:gd name="T30" fmla="*/ 2 w 19"/>
              <a:gd name="T31" fmla="*/ 14 h 18"/>
              <a:gd name="T32" fmla="*/ 0 w 19"/>
              <a:gd name="T33" fmla="*/ 9 h 18"/>
              <a:gd name="T34" fmla="*/ 2 w 19"/>
              <a:gd name="T35" fmla="*/ 4 h 18"/>
              <a:gd name="T36" fmla="*/ 5 w 19"/>
              <a:gd name="T37" fmla="*/ 0 h 18"/>
              <a:gd name="T38" fmla="*/ 10 w 19"/>
              <a:gd name="T39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9" h="18">
                <a:moveTo>
                  <a:pt x="10" y="0"/>
                </a:moveTo>
                <a:lnTo>
                  <a:pt x="14" y="0"/>
                </a:lnTo>
                <a:lnTo>
                  <a:pt x="17" y="2"/>
                </a:lnTo>
                <a:lnTo>
                  <a:pt x="19" y="5"/>
                </a:lnTo>
                <a:lnTo>
                  <a:pt x="10" y="5"/>
                </a:lnTo>
                <a:lnTo>
                  <a:pt x="9" y="5"/>
                </a:lnTo>
                <a:lnTo>
                  <a:pt x="7" y="5"/>
                </a:lnTo>
                <a:lnTo>
                  <a:pt x="5" y="9"/>
                </a:lnTo>
                <a:lnTo>
                  <a:pt x="5" y="11"/>
                </a:lnTo>
                <a:lnTo>
                  <a:pt x="7" y="12"/>
                </a:lnTo>
                <a:lnTo>
                  <a:pt x="9" y="14"/>
                </a:lnTo>
                <a:lnTo>
                  <a:pt x="17" y="14"/>
                </a:lnTo>
                <a:lnTo>
                  <a:pt x="14" y="18"/>
                </a:lnTo>
                <a:lnTo>
                  <a:pt x="10" y="18"/>
                </a:lnTo>
                <a:lnTo>
                  <a:pt x="5" y="18"/>
                </a:lnTo>
                <a:lnTo>
                  <a:pt x="2" y="14"/>
                </a:lnTo>
                <a:lnTo>
                  <a:pt x="0" y="9"/>
                </a:lnTo>
                <a:lnTo>
                  <a:pt x="2" y="4"/>
                </a:lnTo>
                <a:lnTo>
                  <a:pt x="5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36"/>
          <p:cNvSpPr>
            <a:spLocks/>
          </p:cNvSpPr>
          <p:nvPr/>
        </p:nvSpPr>
        <p:spPr bwMode="auto">
          <a:xfrm>
            <a:off x="5924712" y="916822"/>
            <a:ext cx="57221" cy="279735"/>
          </a:xfrm>
          <a:custGeom>
            <a:avLst/>
            <a:gdLst>
              <a:gd name="T0" fmla="*/ 3 w 17"/>
              <a:gd name="T1" fmla="*/ 0 h 90"/>
              <a:gd name="T2" fmla="*/ 7 w 17"/>
              <a:gd name="T3" fmla="*/ 0 h 90"/>
              <a:gd name="T4" fmla="*/ 8 w 17"/>
              <a:gd name="T5" fmla="*/ 4 h 90"/>
              <a:gd name="T6" fmla="*/ 17 w 17"/>
              <a:gd name="T7" fmla="*/ 86 h 90"/>
              <a:gd name="T8" fmla="*/ 17 w 17"/>
              <a:gd name="T9" fmla="*/ 88 h 90"/>
              <a:gd name="T10" fmla="*/ 14 w 17"/>
              <a:gd name="T11" fmla="*/ 90 h 90"/>
              <a:gd name="T12" fmla="*/ 14 w 17"/>
              <a:gd name="T13" fmla="*/ 90 h 90"/>
              <a:gd name="T14" fmla="*/ 10 w 17"/>
              <a:gd name="T15" fmla="*/ 90 h 90"/>
              <a:gd name="T16" fmla="*/ 10 w 17"/>
              <a:gd name="T17" fmla="*/ 86 h 90"/>
              <a:gd name="T18" fmla="*/ 0 w 17"/>
              <a:gd name="T19" fmla="*/ 4 h 90"/>
              <a:gd name="T20" fmla="*/ 2 w 17"/>
              <a:gd name="T21" fmla="*/ 0 h 90"/>
              <a:gd name="T22" fmla="*/ 3 w 17"/>
              <a:gd name="T23" fmla="*/ 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" h="90">
                <a:moveTo>
                  <a:pt x="3" y="0"/>
                </a:moveTo>
                <a:lnTo>
                  <a:pt x="7" y="0"/>
                </a:lnTo>
                <a:lnTo>
                  <a:pt x="8" y="4"/>
                </a:lnTo>
                <a:lnTo>
                  <a:pt x="17" y="86"/>
                </a:lnTo>
                <a:lnTo>
                  <a:pt x="17" y="88"/>
                </a:lnTo>
                <a:lnTo>
                  <a:pt x="14" y="90"/>
                </a:lnTo>
                <a:lnTo>
                  <a:pt x="14" y="90"/>
                </a:lnTo>
                <a:lnTo>
                  <a:pt x="10" y="90"/>
                </a:lnTo>
                <a:lnTo>
                  <a:pt x="10" y="86"/>
                </a:lnTo>
                <a:lnTo>
                  <a:pt x="0" y="4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37"/>
          <p:cNvSpPr>
            <a:spLocks/>
          </p:cNvSpPr>
          <p:nvPr/>
        </p:nvSpPr>
        <p:spPr bwMode="auto">
          <a:xfrm>
            <a:off x="5829345" y="910466"/>
            <a:ext cx="95366" cy="286091"/>
          </a:xfrm>
          <a:custGeom>
            <a:avLst/>
            <a:gdLst>
              <a:gd name="T0" fmla="*/ 3 w 29"/>
              <a:gd name="T1" fmla="*/ 0 h 92"/>
              <a:gd name="T2" fmla="*/ 5 w 29"/>
              <a:gd name="T3" fmla="*/ 0 h 92"/>
              <a:gd name="T4" fmla="*/ 7 w 29"/>
              <a:gd name="T5" fmla="*/ 2 h 92"/>
              <a:gd name="T6" fmla="*/ 9 w 29"/>
              <a:gd name="T7" fmla="*/ 4 h 92"/>
              <a:gd name="T8" fmla="*/ 29 w 29"/>
              <a:gd name="T9" fmla="*/ 88 h 92"/>
              <a:gd name="T10" fmla="*/ 29 w 29"/>
              <a:gd name="T11" fmla="*/ 90 h 92"/>
              <a:gd name="T12" fmla="*/ 27 w 29"/>
              <a:gd name="T13" fmla="*/ 92 h 92"/>
              <a:gd name="T14" fmla="*/ 26 w 29"/>
              <a:gd name="T15" fmla="*/ 92 h 92"/>
              <a:gd name="T16" fmla="*/ 26 w 29"/>
              <a:gd name="T17" fmla="*/ 92 h 92"/>
              <a:gd name="T18" fmla="*/ 24 w 29"/>
              <a:gd name="T19" fmla="*/ 92 h 92"/>
              <a:gd name="T20" fmla="*/ 22 w 29"/>
              <a:gd name="T21" fmla="*/ 90 h 92"/>
              <a:gd name="T22" fmla="*/ 0 w 29"/>
              <a:gd name="T23" fmla="*/ 6 h 92"/>
              <a:gd name="T24" fmla="*/ 0 w 29"/>
              <a:gd name="T25" fmla="*/ 2 h 92"/>
              <a:gd name="T26" fmla="*/ 2 w 29"/>
              <a:gd name="T27" fmla="*/ 0 h 92"/>
              <a:gd name="T28" fmla="*/ 3 w 29"/>
              <a:gd name="T29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9" h="92">
                <a:moveTo>
                  <a:pt x="3" y="0"/>
                </a:moveTo>
                <a:lnTo>
                  <a:pt x="5" y="0"/>
                </a:lnTo>
                <a:lnTo>
                  <a:pt x="7" y="2"/>
                </a:lnTo>
                <a:lnTo>
                  <a:pt x="9" y="4"/>
                </a:lnTo>
                <a:lnTo>
                  <a:pt x="29" y="88"/>
                </a:lnTo>
                <a:lnTo>
                  <a:pt x="29" y="90"/>
                </a:lnTo>
                <a:lnTo>
                  <a:pt x="27" y="92"/>
                </a:lnTo>
                <a:lnTo>
                  <a:pt x="26" y="92"/>
                </a:lnTo>
                <a:lnTo>
                  <a:pt x="26" y="92"/>
                </a:lnTo>
                <a:lnTo>
                  <a:pt x="24" y="92"/>
                </a:lnTo>
                <a:lnTo>
                  <a:pt x="22" y="90"/>
                </a:lnTo>
                <a:lnTo>
                  <a:pt x="0" y="6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38"/>
          <p:cNvSpPr>
            <a:spLocks/>
          </p:cNvSpPr>
          <p:nvPr/>
        </p:nvSpPr>
        <p:spPr bwMode="auto">
          <a:xfrm>
            <a:off x="5854776" y="796027"/>
            <a:ext cx="57221" cy="50860"/>
          </a:xfrm>
          <a:custGeom>
            <a:avLst/>
            <a:gdLst>
              <a:gd name="T0" fmla="*/ 8 w 17"/>
              <a:gd name="T1" fmla="*/ 0 h 18"/>
              <a:gd name="T2" fmla="*/ 13 w 17"/>
              <a:gd name="T3" fmla="*/ 0 h 18"/>
              <a:gd name="T4" fmla="*/ 17 w 17"/>
              <a:gd name="T5" fmla="*/ 4 h 18"/>
              <a:gd name="T6" fmla="*/ 17 w 17"/>
              <a:gd name="T7" fmla="*/ 9 h 18"/>
              <a:gd name="T8" fmla="*/ 17 w 17"/>
              <a:gd name="T9" fmla="*/ 14 h 18"/>
              <a:gd name="T10" fmla="*/ 13 w 17"/>
              <a:gd name="T11" fmla="*/ 18 h 18"/>
              <a:gd name="T12" fmla="*/ 8 w 17"/>
              <a:gd name="T13" fmla="*/ 18 h 18"/>
              <a:gd name="T14" fmla="*/ 5 w 17"/>
              <a:gd name="T15" fmla="*/ 18 h 18"/>
              <a:gd name="T16" fmla="*/ 1 w 17"/>
              <a:gd name="T17" fmla="*/ 16 h 18"/>
              <a:gd name="T18" fmla="*/ 10 w 17"/>
              <a:gd name="T19" fmla="*/ 14 h 18"/>
              <a:gd name="T20" fmla="*/ 12 w 17"/>
              <a:gd name="T21" fmla="*/ 12 h 18"/>
              <a:gd name="T22" fmla="*/ 13 w 17"/>
              <a:gd name="T23" fmla="*/ 11 h 18"/>
              <a:gd name="T24" fmla="*/ 13 w 17"/>
              <a:gd name="T25" fmla="*/ 9 h 18"/>
              <a:gd name="T26" fmla="*/ 12 w 17"/>
              <a:gd name="T27" fmla="*/ 5 h 18"/>
              <a:gd name="T28" fmla="*/ 10 w 17"/>
              <a:gd name="T29" fmla="*/ 5 h 18"/>
              <a:gd name="T30" fmla="*/ 8 w 17"/>
              <a:gd name="T31" fmla="*/ 5 h 18"/>
              <a:gd name="T32" fmla="*/ 0 w 17"/>
              <a:gd name="T33" fmla="*/ 5 h 18"/>
              <a:gd name="T34" fmla="*/ 1 w 17"/>
              <a:gd name="T35" fmla="*/ 4 h 18"/>
              <a:gd name="T36" fmla="*/ 5 w 17"/>
              <a:gd name="T37" fmla="*/ 0 h 18"/>
              <a:gd name="T38" fmla="*/ 8 w 17"/>
              <a:gd name="T39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" h="18">
                <a:moveTo>
                  <a:pt x="8" y="0"/>
                </a:moveTo>
                <a:lnTo>
                  <a:pt x="13" y="0"/>
                </a:lnTo>
                <a:lnTo>
                  <a:pt x="17" y="4"/>
                </a:lnTo>
                <a:lnTo>
                  <a:pt x="17" y="9"/>
                </a:lnTo>
                <a:lnTo>
                  <a:pt x="17" y="14"/>
                </a:lnTo>
                <a:lnTo>
                  <a:pt x="13" y="18"/>
                </a:lnTo>
                <a:lnTo>
                  <a:pt x="8" y="18"/>
                </a:lnTo>
                <a:lnTo>
                  <a:pt x="5" y="18"/>
                </a:lnTo>
                <a:lnTo>
                  <a:pt x="1" y="16"/>
                </a:lnTo>
                <a:lnTo>
                  <a:pt x="10" y="14"/>
                </a:lnTo>
                <a:lnTo>
                  <a:pt x="12" y="12"/>
                </a:lnTo>
                <a:lnTo>
                  <a:pt x="13" y="11"/>
                </a:lnTo>
                <a:lnTo>
                  <a:pt x="13" y="9"/>
                </a:lnTo>
                <a:lnTo>
                  <a:pt x="12" y="5"/>
                </a:lnTo>
                <a:lnTo>
                  <a:pt x="10" y="5"/>
                </a:lnTo>
                <a:lnTo>
                  <a:pt x="8" y="5"/>
                </a:lnTo>
                <a:lnTo>
                  <a:pt x="0" y="5"/>
                </a:lnTo>
                <a:lnTo>
                  <a:pt x="1" y="4"/>
                </a:lnTo>
                <a:lnTo>
                  <a:pt x="5" y="0"/>
                </a:lnTo>
                <a:lnTo>
                  <a:pt x="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39"/>
          <p:cNvSpPr>
            <a:spLocks/>
          </p:cNvSpPr>
          <p:nvPr/>
        </p:nvSpPr>
        <p:spPr bwMode="auto">
          <a:xfrm>
            <a:off x="6102726" y="910466"/>
            <a:ext cx="25430" cy="286091"/>
          </a:xfrm>
          <a:custGeom>
            <a:avLst/>
            <a:gdLst>
              <a:gd name="T0" fmla="*/ 3 w 8"/>
              <a:gd name="T1" fmla="*/ 0 h 92"/>
              <a:gd name="T2" fmla="*/ 7 w 8"/>
              <a:gd name="T3" fmla="*/ 2 h 92"/>
              <a:gd name="T4" fmla="*/ 8 w 8"/>
              <a:gd name="T5" fmla="*/ 6 h 92"/>
              <a:gd name="T6" fmla="*/ 8 w 8"/>
              <a:gd name="T7" fmla="*/ 88 h 92"/>
              <a:gd name="T8" fmla="*/ 7 w 8"/>
              <a:gd name="T9" fmla="*/ 92 h 92"/>
              <a:gd name="T10" fmla="*/ 3 w 8"/>
              <a:gd name="T11" fmla="*/ 92 h 92"/>
              <a:gd name="T12" fmla="*/ 2 w 8"/>
              <a:gd name="T13" fmla="*/ 92 h 92"/>
              <a:gd name="T14" fmla="*/ 0 w 8"/>
              <a:gd name="T15" fmla="*/ 88 h 92"/>
              <a:gd name="T16" fmla="*/ 0 w 8"/>
              <a:gd name="T17" fmla="*/ 6 h 92"/>
              <a:gd name="T18" fmla="*/ 2 w 8"/>
              <a:gd name="T19" fmla="*/ 2 h 92"/>
              <a:gd name="T20" fmla="*/ 3 w 8"/>
              <a:gd name="T21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" h="92">
                <a:moveTo>
                  <a:pt x="3" y="0"/>
                </a:moveTo>
                <a:lnTo>
                  <a:pt x="7" y="2"/>
                </a:lnTo>
                <a:lnTo>
                  <a:pt x="8" y="6"/>
                </a:lnTo>
                <a:lnTo>
                  <a:pt x="8" y="88"/>
                </a:lnTo>
                <a:lnTo>
                  <a:pt x="7" y="92"/>
                </a:lnTo>
                <a:lnTo>
                  <a:pt x="3" y="92"/>
                </a:lnTo>
                <a:lnTo>
                  <a:pt x="2" y="92"/>
                </a:lnTo>
                <a:lnTo>
                  <a:pt x="0" y="88"/>
                </a:lnTo>
                <a:lnTo>
                  <a:pt x="0" y="6"/>
                </a:lnTo>
                <a:lnTo>
                  <a:pt x="2" y="2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40"/>
          <p:cNvSpPr>
            <a:spLocks/>
          </p:cNvSpPr>
          <p:nvPr/>
        </p:nvSpPr>
        <p:spPr bwMode="auto">
          <a:xfrm>
            <a:off x="6312526" y="910466"/>
            <a:ext cx="82651" cy="286091"/>
          </a:xfrm>
          <a:custGeom>
            <a:avLst/>
            <a:gdLst>
              <a:gd name="T0" fmla="*/ 26 w 28"/>
              <a:gd name="T1" fmla="*/ 0 h 92"/>
              <a:gd name="T2" fmla="*/ 28 w 28"/>
              <a:gd name="T3" fmla="*/ 0 h 92"/>
              <a:gd name="T4" fmla="*/ 28 w 28"/>
              <a:gd name="T5" fmla="*/ 2 h 92"/>
              <a:gd name="T6" fmla="*/ 28 w 28"/>
              <a:gd name="T7" fmla="*/ 6 h 92"/>
              <a:gd name="T8" fmla="*/ 7 w 28"/>
              <a:gd name="T9" fmla="*/ 90 h 92"/>
              <a:gd name="T10" fmla="*/ 5 w 28"/>
              <a:gd name="T11" fmla="*/ 92 h 92"/>
              <a:gd name="T12" fmla="*/ 4 w 28"/>
              <a:gd name="T13" fmla="*/ 92 h 92"/>
              <a:gd name="T14" fmla="*/ 2 w 28"/>
              <a:gd name="T15" fmla="*/ 92 h 92"/>
              <a:gd name="T16" fmla="*/ 0 w 28"/>
              <a:gd name="T17" fmla="*/ 92 h 92"/>
              <a:gd name="T18" fmla="*/ 0 w 28"/>
              <a:gd name="T19" fmla="*/ 90 h 92"/>
              <a:gd name="T20" fmla="*/ 0 w 28"/>
              <a:gd name="T21" fmla="*/ 88 h 92"/>
              <a:gd name="T22" fmla="*/ 21 w 28"/>
              <a:gd name="T23" fmla="*/ 4 h 92"/>
              <a:gd name="T24" fmla="*/ 21 w 28"/>
              <a:gd name="T25" fmla="*/ 2 h 92"/>
              <a:gd name="T26" fmla="*/ 23 w 28"/>
              <a:gd name="T27" fmla="*/ 0 h 92"/>
              <a:gd name="T28" fmla="*/ 26 w 28"/>
              <a:gd name="T29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" h="92">
                <a:moveTo>
                  <a:pt x="26" y="0"/>
                </a:moveTo>
                <a:lnTo>
                  <a:pt x="28" y="0"/>
                </a:lnTo>
                <a:lnTo>
                  <a:pt x="28" y="2"/>
                </a:lnTo>
                <a:lnTo>
                  <a:pt x="28" y="6"/>
                </a:lnTo>
                <a:lnTo>
                  <a:pt x="7" y="90"/>
                </a:lnTo>
                <a:lnTo>
                  <a:pt x="5" y="92"/>
                </a:lnTo>
                <a:lnTo>
                  <a:pt x="4" y="92"/>
                </a:lnTo>
                <a:lnTo>
                  <a:pt x="2" y="92"/>
                </a:lnTo>
                <a:lnTo>
                  <a:pt x="0" y="92"/>
                </a:lnTo>
                <a:lnTo>
                  <a:pt x="0" y="90"/>
                </a:lnTo>
                <a:lnTo>
                  <a:pt x="0" y="88"/>
                </a:lnTo>
                <a:lnTo>
                  <a:pt x="21" y="4"/>
                </a:lnTo>
                <a:lnTo>
                  <a:pt x="21" y="2"/>
                </a:lnTo>
                <a:lnTo>
                  <a:pt x="23" y="0"/>
                </a:lnTo>
                <a:lnTo>
                  <a:pt x="2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41"/>
          <p:cNvSpPr>
            <a:spLocks noEditPoints="1"/>
          </p:cNvSpPr>
          <p:nvPr/>
        </p:nvSpPr>
        <p:spPr bwMode="auto">
          <a:xfrm>
            <a:off x="5466963" y="363708"/>
            <a:ext cx="1296959" cy="1296956"/>
          </a:xfrm>
          <a:custGeom>
            <a:avLst/>
            <a:gdLst>
              <a:gd name="T0" fmla="*/ 120 w 407"/>
              <a:gd name="T1" fmla="*/ 278 h 409"/>
              <a:gd name="T2" fmla="*/ 285 w 407"/>
              <a:gd name="T3" fmla="*/ 278 h 409"/>
              <a:gd name="T4" fmla="*/ 87 w 407"/>
              <a:gd name="T5" fmla="*/ 161 h 409"/>
              <a:gd name="T6" fmla="*/ 82 w 407"/>
              <a:gd name="T7" fmla="*/ 132 h 409"/>
              <a:gd name="T8" fmla="*/ 75 w 407"/>
              <a:gd name="T9" fmla="*/ 139 h 409"/>
              <a:gd name="T10" fmla="*/ 75 w 407"/>
              <a:gd name="T11" fmla="*/ 147 h 409"/>
              <a:gd name="T12" fmla="*/ 17 w 407"/>
              <a:gd name="T13" fmla="*/ 163 h 409"/>
              <a:gd name="T14" fmla="*/ 13 w 407"/>
              <a:gd name="T15" fmla="*/ 165 h 409"/>
              <a:gd name="T16" fmla="*/ 13 w 407"/>
              <a:gd name="T17" fmla="*/ 170 h 409"/>
              <a:gd name="T18" fmla="*/ 18 w 407"/>
              <a:gd name="T19" fmla="*/ 171 h 409"/>
              <a:gd name="T20" fmla="*/ 82 w 407"/>
              <a:gd name="T21" fmla="*/ 156 h 409"/>
              <a:gd name="T22" fmla="*/ 75 w 407"/>
              <a:gd name="T23" fmla="*/ 151 h 409"/>
              <a:gd name="T24" fmla="*/ 122 w 407"/>
              <a:gd name="T25" fmla="*/ 144 h 409"/>
              <a:gd name="T26" fmla="*/ 123 w 407"/>
              <a:gd name="T27" fmla="*/ 151 h 409"/>
              <a:gd name="T28" fmla="*/ 87 w 407"/>
              <a:gd name="T29" fmla="*/ 158 h 409"/>
              <a:gd name="T30" fmla="*/ 317 w 407"/>
              <a:gd name="T31" fmla="*/ 158 h 409"/>
              <a:gd name="T32" fmla="*/ 300 w 407"/>
              <a:gd name="T33" fmla="*/ 153 h 409"/>
              <a:gd name="T34" fmla="*/ 285 w 407"/>
              <a:gd name="T35" fmla="*/ 147 h 409"/>
              <a:gd name="T36" fmla="*/ 285 w 407"/>
              <a:gd name="T37" fmla="*/ 140 h 409"/>
              <a:gd name="T38" fmla="*/ 328 w 407"/>
              <a:gd name="T39" fmla="*/ 154 h 409"/>
              <a:gd name="T40" fmla="*/ 321 w 407"/>
              <a:gd name="T41" fmla="*/ 158 h 409"/>
              <a:gd name="T42" fmla="*/ 391 w 407"/>
              <a:gd name="T43" fmla="*/ 171 h 409"/>
              <a:gd name="T44" fmla="*/ 393 w 407"/>
              <a:gd name="T45" fmla="*/ 168 h 409"/>
              <a:gd name="T46" fmla="*/ 391 w 407"/>
              <a:gd name="T47" fmla="*/ 163 h 409"/>
              <a:gd name="T48" fmla="*/ 330 w 407"/>
              <a:gd name="T49" fmla="*/ 151 h 409"/>
              <a:gd name="T50" fmla="*/ 331 w 407"/>
              <a:gd name="T51" fmla="*/ 144 h 409"/>
              <a:gd name="T52" fmla="*/ 328 w 407"/>
              <a:gd name="T53" fmla="*/ 135 h 409"/>
              <a:gd name="T54" fmla="*/ 317 w 407"/>
              <a:gd name="T55" fmla="*/ 132 h 409"/>
              <a:gd name="T56" fmla="*/ 204 w 407"/>
              <a:gd name="T57" fmla="*/ 0 h 409"/>
              <a:gd name="T58" fmla="*/ 283 w 407"/>
              <a:gd name="T59" fmla="*/ 17 h 409"/>
              <a:gd name="T60" fmla="*/ 348 w 407"/>
              <a:gd name="T61" fmla="*/ 60 h 409"/>
              <a:gd name="T62" fmla="*/ 391 w 407"/>
              <a:gd name="T63" fmla="*/ 125 h 409"/>
              <a:gd name="T64" fmla="*/ 407 w 407"/>
              <a:gd name="T65" fmla="*/ 204 h 409"/>
              <a:gd name="T66" fmla="*/ 391 w 407"/>
              <a:gd name="T67" fmla="*/ 283 h 409"/>
              <a:gd name="T68" fmla="*/ 348 w 407"/>
              <a:gd name="T69" fmla="*/ 348 h 409"/>
              <a:gd name="T70" fmla="*/ 283 w 407"/>
              <a:gd name="T71" fmla="*/ 393 h 409"/>
              <a:gd name="T72" fmla="*/ 204 w 407"/>
              <a:gd name="T73" fmla="*/ 409 h 409"/>
              <a:gd name="T74" fmla="*/ 123 w 407"/>
              <a:gd name="T75" fmla="*/ 393 h 409"/>
              <a:gd name="T76" fmla="*/ 58 w 407"/>
              <a:gd name="T77" fmla="*/ 348 h 409"/>
              <a:gd name="T78" fmla="*/ 15 w 407"/>
              <a:gd name="T79" fmla="*/ 283 h 409"/>
              <a:gd name="T80" fmla="*/ 0 w 407"/>
              <a:gd name="T81" fmla="*/ 204 h 409"/>
              <a:gd name="T82" fmla="*/ 15 w 407"/>
              <a:gd name="T83" fmla="*/ 125 h 409"/>
              <a:gd name="T84" fmla="*/ 58 w 407"/>
              <a:gd name="T85" fmla="*/ 60 h 409"/>
              <a:gd name="T86" fmla="*/ 123 w 407"/>
              <a:gd name="T87" fmla="*/ 17 h 409"/>
              <a:gd name="T88" fmla="*/ 204 w 407"/>
              <a:gd name="T89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07" h="409">
                <a:moveTo>
                  <a:pt x="87" y="161"/>
                </a:moveTo>
                <a:lnTo>
                  <a:pt x="120" y="278"/>
                </a:lnTo>
                <a:lnTo>
                  <a:pt x="202" y="276"/>
                </a:lnTo>
                <a:lnTo>
                  <a:pt x="285" y="278"/>
                </a:lnTo>
                <a:lnTo>
                  <a:pt x="317" y="161"/>
                </a:lnTo>
                <a:lnTo>
                  <a:pt x="87" y="161"/>
                </a:lnTo>
                <a:close/>
                <a:moveTo>
                  <a:pt x="87" y="132"/>
                </a:moveTo>
                <a:lnTo>
                  <a:pt x="82" y="132"/>
                </a:lnTo>
                <a:lnTo>
                  <a:pt x="79" y="135"/>
                </a:lnTo>
                <a:lnTo>
                  <a:pt x="75" y="139"/>
                </a:lnTo>
                <a:lnTo>
                  <a:pt x="75" y="144"/>
                </a:lnTo>
                <a:lnTo>
                  <a:pt x="75" y="147"/>
                </a:lnTo>
                <a:lnTo>
                  <a:pt x="75" y="151"/>
                </a:lnTo>
                <a:lnTo>
                  <a:pt x="17" y="163"/>
                </a:lnTo>
                <a:lnTo>
                  <a:pt x="15" y="163"/>
                </a:lnTo>
                <a:lnTo>
                  <a:pt x="13" y="165"/>
                </a:lnTo>
                <a:lnTo>
                  <a:pt x="13" y="168"/>
                </a:lnTo>
                <a:lnTo>
                  <a:pt x="13" y="170"/>
                </a:lnTo>
                <a:lnTo>
                  <a:pt x="15" y="171"/>
                </a:lnTo>
                <a:lnTo>
                  <a:pt x="18" y="171"/>
                </a:lnTo>
                <a:lnTo>
                  <a:pt x="85" y="158"/>
                </a:lnTo>
                <a:lnTo>
                  <a:pt x="82" y="156"/>
                </a:lnTo>
                <a:lnTo>
                  <a:pt x="79" y="154"/>
                </a:lnTo>
                <a:lnTo>
                  <a:pt x="75" y="151"/>
                </a:lnTo>
                <a:lnTo>
                  <a:pt x="122" y="140"/>
                </a:lnTo>
                <a:lnTo>
                  <a:pt x="122" y="144"/>
                </a:lnTo>
                <a:lnTo>
                  <a:pt x="122" y="147"/>
                </a:lnTo>
                <a:lnTo>
                  <a:pt x="123" y="151"/>
                </a:lnTo>
                <a:lnTo>
                  <a:pt x="106" y="153"/>
                </a:lnTo>
                <a:lnTo>
                  <a:pt x="87" y="158"/>
                </a:lnTo>
                <a:lnTo>
                  <a:pt x="87" y="158"/>
                </a:lnTo>
                <a:lnTo>
                  <a:pt x="317" y="158"/>
                </a:lnTo>
                <a:lnTo>
                  <a:pt x="317" y="158"/>
                </a:lnTo>
                <a:lnTo>
                  <a:pt x="300" y="153"/>
                </a:lnTo>
                <a:lnTo>
                  <a:pt x="283" y="149"/>
                </a:lnTo>
                <a:lnTo>
                  <a:pt x="285" y="147"/>
                </a:lnTo>
                <a:lnTo>
                  <a:pt x="285" y="144"/>
                </a:lnTo>
                <a:lnTo>
                  <a:pt x="285" y="140"/>
                </a:lnTo>
                <a:lnTo>
                  <a:pt x="330" y="151"/>
                </a:lnTo>
                <a:lnTo>
                  <a:pt x="328" y="154"/>
                </a:lnTo>
                <a:lnTo>
                  <a:pt x="324" y="156"/>
                </a:lnTo>
                <a:lnTo>
                  <a:pt x="321" y="158"/>
                </a:lnTo>
                <a:lnTo>
                  <a:pt x="388" y="171"/>
                </a:lnTo>
                <a:lnTo>
                  <a:pt x="391" y="171"/>
                </a:lnTo>
                <a:lnTo>
                  <a:pt x="393" y="170"/>
                </a:lnTo>
                <a:lnTo>
                  <a:pt x="393" y="168"/>
                </a:lnTo>
                <a:lnTo>
                  <a:pt x="393" y="165"/>
                </a:lnTo>
                <a:lnTo>
                  <a:pt x="391" y="163"/>
                </a:lnTo>
                <a:lnTo>
                  <a:pt x="390" y="163"/>
                </a:lnTo>
                <a:lnTo>
                  <a:pt x="330" y="151"/>
                </a:lnTo>
                <a:lnTo>
                  <a:pt x="331" y="147"/>
                </a:lnTo>
                <a:lnTo>
                  <a:pt x="331" y="144"/>
                </a:lnTo>
                <a:lnTo>
                  <a:pt x="330" y="139"/>
                </a:lnTo>
                <a:lnTo>
                  <a:pt x="328" y="135"/>
                </a:lnTo>
                <a:lnTo>
                  <a:pt x="323" y="132"/>
                </a:lnTo>
                <a:lnTo>
                  <a:pt x="317" y="132"/>
                </a:lnTo>
                <a:lnTo>
                  <a:pt x="87" y="132"/>
                </a:lnTo>
                <a:close/>
                <a:moveTo>
                  <a:pt x="204" y="0"/>
                </a:moveTo>
                <a:lnTo>
                  <a:pt x="245" y="5"/>
                </a:lnTo>
                <a:lnTo>
                  <a:pt x="283" y="17"/>
                </a:lnTo>
                <a:lnTo>
                  <a:pt x="317" y="36"/>
                </a:lnTo>
                <a:lnTo>
                  <a:pt x="348" y="60"/>
                </a:lnTo>
                <a:lnTo>
                  <a:pt x="372" y="91"/>
                </a:lnTo>
                <a:lnTo>
                  <a:pt x="391" y="125"/>
                </a:lnTo>
                <a:lnTo>
                  <a:pt x="403" y="163"/>
                </a:lnTo>
                <a:lnTo>
                  <a:pt x="407" y="204"/>
                </a:lnTo>
                <a:lnTo>
                  <a:pt x="403" y="245"/>
                </a:lnTo>
                <a:lnTo>
                  <a:pt x="391" y="283"/>
                </a:lnTo>
                <a:lnTo>
                  <a:pt x="372" y="319"/>
                </a:lnTo>
                <a:lnTo>
                  <a:pt x="348" y="348"/>
                </a:lnTo>
                <a:lnTo>
                  <a:pt x="317" y="374"/>
                </a:lnTo>
                <a:lnTo>
                  <a:pt x="283" y="393"/>
                </a:lnTo>
                <a:lnTo>
                  <a:pt x="245" y="405"/>
                </a:lnTo>
                <a:lnTo>
                  <a:pt x="204" y="409"/>
                </a:lnTo>
                <a:lnTo>
                  <a:pt x="163" y="405"/>
                </a:lnTo>
                <a:lnTo>
                  <a:pt x="123" y="393"/>
                </a:lnTo>
                <a:lnTo>
                  <a:pt x="89" y="374"/>
                </a:lnTo>
                <a:lnTo>
                  <a:pt x="58" y="348"/>
                </a:lnTo>
                <a:lnTo>
                  <a:pt x="34" y="319"/>
                </a:lnTo>
                <a:lnTo>
                  <a:pt x="15" y="283"/>
                </a:lnTo>
                <a:lnTo>
                  <a:pt x="3" y="245"/>
                </a:lnTo>
                <a:lnTo>
                  <a:pt x="0" y="204"/>
                </a:lnTo>
                <a:lnTo>
                  <a:pt x="3" y="163"/>
                </a:lnTo>
                <a:lnTo>
                  <a:pt x="15" y="125"/>
                </a:lnTo>
                <a:lnTo>
                  <a:pt x="34" y="91"/>
                </a:lnTo>
                <a:lnTo>
                  <a:pt x="58" y="60"/>
                </a:lnTo>
                <a:lnTo>
                  <a:pt x="89" y="36"/>
                </a:lnTo>
                <a:lnTo>
                  <a:pt x="123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42"/>
          <p:cNvSpPr>
            <a:spLocks/>
          </p:cNvSpPr>
          <p:nvPr/>
        </p:nvSpPr>
        <p:spPr bwMode="auto">
          <a:xfrm>
            <a:off x="6179017" y="916822"/>
            <a:ext cx="31791" cy="279735"/>
          </a:xfrm>
          <a:custGeom>
            <a:avLst/>
            <a:gdLst>
              <a:gd name="T0" fmla="*/ 7 w 10"/>
              <a:gd name="T1" fmla="*/ 0 h 90"/>
              <a:gd name="T2" fmla="*/ 10 w 10"/>
              <a:gd name="T3" fmla="*/ 0 h 90"/>
              <a:gd name="T4" fmla="*/ 10 w 10"/>
              <a:gd name="T5" fmla="*/ 4 h 90"/>
              <a:gd name="T6" fmla="*/ 7 w 10"/>
              <a:gd name="T7" fmla="*/ 86 h 90"/>
              <a:gd name="T8" fmla="*/ 5 w 10"/>
              <a:gd name="T9" fmla="*/ 90 h 90"/>
              <a:gd name="T10" fmla="*/ 3 w 10"/>
              <a:gd name="T11" fmla="*/ 90 h 90"/>
              <a:gd name="T12" fmla="*/ 3 w 10"/>
              <a:gd name="T13" fmla="*/ 90 h 90"/>
              <a:gd name="T14" fmla="*/ 0 w 10"/>
              <a:gd name="T15" fmla="*/ 90 h 90"/>
              <a:gd name="T16" fmla="*/ 0 w 10"/>
              <a:gd name="T17" fmla="*/ 86 h 90"/>
              <a:gd name="T18" fmla="*/ 3 w 10"/>
              <a:gd name="T19" fmla="*/ 4 h 90"/>
              <a:gd name="T20" fmla="*/ 3 w 10"/>
              <a:gd name="T21" fmla="*/ 0 h 90"/>
              <a:gd name="T22" fmla="*/ 7 w 10"/>
              <a:gd name="T23" fmla="*/ 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" h="90">
                <a:moveTo>
                  <a:pt x="7" y="0"/>
                </a:moveTo>
                <a:lnTo>
                  <a:pt x="10" y="0"/>
                </a:lnTo>
                <a:lnTo>
                  <a:pt x="10" y="4"/>
                </a:lnTo>
                <a:lnTo>
                  <a:pt x="7" y="86"/>
                </a:lnTo>
                <a:lnTo>
                  <a:pt x="5" y="90"/>
                </a:lnTo>
                <a:lnTo>
                  <a:pt x="3" y="90"/>
                </a:lnTo>
                <a:lnTo>
                  <a:pt x="3" y="90"/>
                </a:lnTo>
                <a:lnTo>
                  <a:pt x="0" y="90"/>
                </a:lnTo>
                <a:lnTo>
                  <a:pt x="0" y="86"/>
                </a:lnTo>
                <a:lnTo>
                  <a:pt x="3" y="4"/>
                </a:lnTo>
                <a:lnTo>
                  <a:pt x="3" y="0"/>
                </a:lnTo>
                <a:lnTo>
                  <a:pt x="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43"/>
          <p:cNvSpPr>
            <a:spLocks/>
          </p:cNvSpPr>
          <p:nvPr/>
        </p:nvSpPr>
        <p:spPr bwMode="auto">
          <a:xfrm>
            <a:off x="6248950" y="916822"/>
            <a:ext cx="50860" cy="279735"/>
          </a:xfrm>
          <a:custGeom>
            <a:avLst/>
            <a:gdLst>
              <a:gd name="T0" fmla="*/ 12 w 16"/>
              <a:gd name="T1" fmla="*/ 0 h 90"/>
              <a:gd name="T2" fmla="*/ 16 w 16"/>
              <a:gd name="T3" fmla="*/ 0 h 90"/>
              <a:gd name="T4" fmla="*/ 16 w 16"/>
              <a:gd name="T5" fmla="*/ 4 h 90"/>
              <a:gd name="T6" fmla="*/ 7 w 16"/>
              <a:gd name="T7" fmla="*/ 86 h 90"/>
              <a:gd name="T8" fmla="*/ 5 w 16"/>
              <a:gd name="T9" fmla="*/ 90 h 90"/>
              <a:gd name="T10" fmla="*/ 4 w 16"/>
              <a:gd name="T11" fmla="*/ 90 h 90"/>
              <a:gd name="T12" fmla="*/ 4 w 16"/>
              <a:gd name="T13" fmla="*/ 90 h 90"/>
              <a:gd name="T14" fmla="*/ 0 w 16"/>
              <a:gd name="T15" fmla="*/ 88 h 90"/>
              <a:gd name="T16" fmla="*/ 0 w 16"/>
              <a:gd name="T17" fmla="*/ 86 h 90"/>
              <a:gd name="T18" fmla="*/ 9 w 16"/>
              <a:gd name="T19" fmla="*/ 4 h 90"/>
              <a:gd name="T20" fmla="*/ 11 w 16"/>
              <a:gd name="T21" fmla="*/ 0 h 90"/>
              <a:gd name="T22" fmla="*/ 12 w 16"/>
              <a:gd name="T23" fmla="*/ 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" h="90">
                <a:moveTo>
                  <a:pt x="12" y="0"/>
                </a:moveTo>
                <a:lnTo>
                  <a:pt x="16" y="0"/>
                </a:lnTo>
                <a:lnTo>
                  <a:pt x="16" y="4"/>
                </a:lnTo>
                <a:lnTo>
                  <a:pt x="7" y="86"/>
                </a:lnTo>
                <a:lnTo>
                  <a:pt x="5" y="90"/>
                </a:lnTo>
                <a:lnTo>
                  <a:pt x="4" y="90"/>
                </a:lnTo>
                <a:lnTo>
                  <a:pt x="4" y="90"/>
                </a:lnTo>
                <a:lnTo>
                  <a:pt x="0" y="88"/>
                </a:lnTo>
                <a:lnTo>
                  <a:pt x="0" y="86"/>
                </a:lnTo>
                <a:lnTo>
                  <a:pt x="9" y="4"/>
                </a:lnTo>
                <a:lnTo>
                  <a:pt x="11" y="0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44"/>
          <p:cNvSpPr>
            <a:spLocks/>
          </p:cNvSpPr>
          <p:nvPr/>
        </p:nvSpPr>
        <p:spPr bwMode="auto">
          <a:xfrm>
            <a:off x="7399683" y="745168"/>
            <a:ext cx="108081" cy="95364"/>
          </a:xfrm>
          <a:custGeom>
            <a:avLst/>
            <a:gdLst>
              <a:gd name="T0" fmla="*/ 0 w 33"/>
              <a:gd name="T1" fmla="*/ 0 h 29"/>
              <a:gd name="T2" fmla="*/ 29 w 33"/>
              <a:gd name="T3" fmla="*/ 0 h 29"/>
              <a:gd name="T4" fmla="*/ 33 w 33"/>
              <a:gd name="T5" fmla="*/ 29 h 29"/>
              <a:gd name="T6" fmla="*/ 10 w 33"/>
              <a:gd name="T7" fmla="*/ 29 h 29"/>
              <a:gd name="T8" fmla="*/ 0 w 33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29">
                <a:moveTo>
                  <a:pt x="0" y="0"/>
                </a:moveTo>
                <a:lnTo>
                  <a:pt x="29" y="0"/>
                </a:lnTo>
                <a:lnTo>
                  <a:pt x="33" y="29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45"/>
          <p:cNvSpPr>
            <a:spLocks/>
          </p:cNvSpPr>
          <p:nvPr/>
        </p:nvSpPr>
        <p:spPr bwMode="auto">
          <a:xfrm>
            <a:off x="7851073" y="745168"/>
            <a:ext cx="101722" cy="95364"/>
          </a:xfrm>
          <a:custGeom>
            <a:avLst/>
            <a:gdLst>
              <a:gd name="T0" fmla="*/ 3 w 33"/>
              <a:gd name="T1" fmla="*/ 0 h 29"/>
              <a:gd name="T2" fmla="*/ 33 w 33"/>
              <a:gd name="T3" fmla="*/ 0 h 29"/>
              <a:gd name="T4" fmla="*/ 24 w 33"/>
              <a:gd name="T5" fmla="*/ 29 h 29"/>
              <a:gd name="T6" fmla="*/ 0 w 33"/>
              <a:gd name="T7" fmla="*/ 29 h 29"/>
              <a:gd name="T8" fmla="*/ 3 w 33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29">
                <a:moveTo>
                  <a:pt x="3" y="0"/>
                </a:moveTo>
                <a:lnTo>
                  <a:pt x="33" y="0"/>
                </a:lnTo>
                <a:lnTo>
                  <a:pt x="24" y="29"/>
                </a:lnTo>
                <a:lnTo>
                  <a:pt x="0" y="29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46"/>
          <p:cNvSpPr>
            <a:spLocks/>
          </p:cNvSpPr>
          <p:nvPr/>
        </p:nvSpPr>
        <p:spPr bwMode="auto">
          <a:xfrm>
            <a:off x="7959154" y="745168"/>
            <a:ext cx="101722" cy="95364"/>
          </a:xfrm>
          <a:custGeom>
            <a:avLst/>
            <a:gdLst>
              <a:gd name="T0" fmla="*/ 7 w 33"/>
              <a:gd name="T1" fmla="*/ 0 h 29"/>
              <a:gd name="T2" fmla="*/ 33 w 33"/>
              <a:gd name="T3" fmla="*/ 0 h 29"/>
              <a:gd name="T4" fmla="*/ 23 w 33"/>
              <a:gd name="T5" fmla="*/ 29 h 29"/>
              <a:gd name="T6" fmla="*/ 0 w 33"/>
              <a:gd name="T7" fmla="*/ 29 h 29"/>
              <a:gd name="T8" fmla="*/ 7 w 33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" h="29">
                <a:moveTo>
                  <a:pt x="7" y="0"/>
                </a:moveTo>
                <a:lnTo>
                  <a:pt x="33" y="0"/>
                </a:lnTo>
                <a:lnTo>
                  <a:pt x="23" y="29"/>
                </a:lnTo>
                <a:lnTo>
                  <a:pt x="0" y="29"/>
                </a:lnTo>
                <a:lnTo>
                  <a:pt x="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47"/>
          <p:cNvSpPr>
            <a:spLocks/>
          </p:cNvSpPr>
          <p:nvPr/>
        </p:nvSpPr>
        <p:spPr bwMode="auto">
          <a:xfrm>
            <a:off x="7927366" y="872321"/>
            <a:ext cx="95366" cy="89007"/>
          </a:xfrm>
          <a:custGeom>
            <a:avLst/>
            <a:gdLst>
              <a:gd name="T0" fmla="*/ 7 w 29"/>
              <a:gd name="T1" fmla="*/ 0 h 30"/>
              <a:gd name="T2" fmla="*/ 29 w 29"/>
              <a:gd name="T3" fmla="*/ 0 h 30"/>
              <a:gd name="T4" fmla="*/ 21 w 29"/>
              <a:gd name="T5" fmla="*/ 30 h 30"/>
              <a:gd name="T6" fmla="*/ 0 w 29"/>
              <a:gd name="T7" fmla="*/ 30 h 30"/>
              <a:gd name="T8" fmla="*/ 7 w 29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30">
                <a:moveTo>
                  <a:pt x="7" y="0"/>
                </a:moveTo>
                <a:lnTo>
                  <a:pt x="29" y="0"/>
                </a:lnTo>
                <a:lnTo>
                  <a:pt x="21" y="30"/>
                </a:lnTo>
                <a:lnTo>
                  <a:pt x="0" y="30"/>
                </a:lnTo>
                <a:lnTo>
                  <a:pt x="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48"/>
          <p:cNvSpPr>
            <a:spLocks/>
          </p:cNvSpPr>
          <p:nvPr/>
        </p:nvSpPr>
        <p:spPr bwMode="auto">
          <a:xfrm>
            <a:off x="7742996" y="745168"/>
            <a:ext cx="89007" cy="95364"/>
          </a:xfrm>
          <a:custGeom>
            <a:avLst/>
            <a:gdLst>
              <a:gd name="T0" fmla="*/ 0 w 29"/>
              <a:gd name="T1" fmla="*/ 0 h 29"/>
              <a:gd name="T2" fmla="*/ 29 w 29"/>
              <a:gd name="T3" fmla="*/ 0 h 29"/>
              <a:gd name="T4" fmla="*/ 25 w 29"/>
              <a:gd name="T5" fmla="*/ 29 h 29"/>
              <a:gd name="T6" fmla="*/ 0 w 29"/>
              <a:gd name="T7" fmla="*/ 29 h 29"/>
              <a:gd name="T8" fmla="*/ 0 w 29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9">
                <a:moveTo>
                  <a:pt x="0" y="0"/>
                </a:moveTo>
                <a:lnTo>
                  <a:pt x="29" y="0"/>
                </a:lnTo>
                <a:lnTo>
                  <a:pt x="25" y="29"/>
                </a:ln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49"/>
          <p:cNvSpPr>
            <a:spLocks/>
          </p:cNvSpPr>
          <p:nvPr/>
        </p:nvSpPr>
        <p:spPr bwMode="auto">
          <a:xfrm>
            <a:off x="7908295" y="993112"/>
            <a:ext cx="76292" cy="44501"/>
          </a:xfrm>
          <a:custGeom>
            <a:avLst/>
            <a:gdLst>
              <a:gd name="T0" fmla="*/ 3 w 22"/>
              <a:gd name="T1" fmla="*/ 0 h 14"/>
              <a:gd name="T2" fmla="*/ 22 w 22"/>
              <a:gd name="T3" fmla="*/ 0 h 14"/>
              <a:gd name="T4" fmla="*/ 17 w 22"/>
              <a:gd name="T5" fmla="*/ 14 h 14"/>
              <a:gd name="T6" fmla="*/ 0 w 22"/>
              <a:gd name="T7" fmla="*/ 14 h 14"/>
              <a:gd name="T8" fmla="*/ 3 w 22"/>
              <a:gd name="T9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14">
                <a:moveTo>
                  <a:pt x="3" y="0"/>
                </a:moveTo>
                <a:lnTo>
                  <a:pt x="22" y="0"/>
                </a:lnTo>
                <a:lnTo>
                  <a:pt x="17" y="14"/>
                </a:lnTo>
                <a:lnTo>
                  <a:pt x="0" y="14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50"/>
          <p:cNvSpPr>
            <a:spLocks/>
          </p:cNvSpPr>
          <p:nvPr/>
        </p:nvSpPr>
        <p:spPr bwMode="auto">
          <a:xfrm>
            <a:off x="7832003" y="872321"/>
            <a:ext cx="89007" cy="89007"/>
          </a:xfrm>
          <a:custGeom>
            <a:avLst/>
            <a:gdLst>
              <a:gd name="T0" fmla="*/ 3 w 27"/>
              <a:gd name="T1" fmla="*/ 0 h 30"/>
              <a:gd name="T2" fmla="*/ 27 w 27"/>
              <a:gd name="T3" fmla="*/ 0 h 30"/>
              <a:gd name="T4" fmla="*/ 20 w 27"/>
              <a:gd name="T5" fmla="*/ 30 h 30"/>
              <a:gd name="T6" fmla="*/ 0 w 27"/>
              <a:gd name="T7" fmla="*/ 30 h 30"/>
              <a:gd name="T8" fmla="*/ 3 w 27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30">
                <a:moveTo>
                  <a:pt x="3" y="0"/>
                </a:moveTo>
                <a:lnTo>
                  <a:pt x="27" y="0"/>
                </a:lnTo>
                <a:lnTo>
                  <a:pt x="20" y="30"/>
                </a:lnTo>
                <a:lnTo>
                  <a:pt x="0" y="30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51"/>
          <p:cNvSpPr>
            <a:spLocks/>
          </p:cNvSpPr>
          <p:nvPr/>
        </p:nvSpPr>
        <p:spPr bwMode="auto">
          <a:xfrm>
            <a:off x="7742995" y="872321"/>
            <a:ext cx="76292" cy="89007"/>
          </a:xfrm>
          <a:custGeom>
            <a:avLst/>
            <a:gdLst>
              <a:gd name="T0" fmla="*/ 0 w 24"/>
              <a:gd name="T1" fmla="*/ 0 h 30"/>
              <a:gd name="T2" fmla="*/ 24 w 24"/>
              <a:gd name="T3" fmla="*/ 0 h 30"/>
              <a:gd name="T4" fmla="*/ 20 w 24"/>
              <a:gd name="T5" fmla="*/ 30 h 30"/>
              <a:gd name="T6" fmla="*/ 0 w 24"/>
              <a:gd name="T7" fmla="*/ 30 h 30"/>
              <a:gd name="T8" fmla="*/ 0 w 24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30">
                <a:moveTo>
                  <a:pt x="0" y="0"/>
                </a:moveTo>
                <a:lnTo>
                  <a:pt x="24" y="0"/>
                </a:lnTo>
                <a:lnTo>
                  <a:pt x="20" y="30"/>
                </a:lnTo>
                <a:lnTo>
                  <a:pt x="0" y="3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52"/>
          <p:cNvSpPr>
            <a:spLocks/>
          </p:cNvSpPr>
          <p:nvPr/>
        </p:nvSpPr>
        <p:spPr bwMode="auto">
          <a:xfrm>
            <a:off x="7412397" y="1228348"/>
            <a:ext cx="120796" cy="114437"/>
          </a:xfrm>
          <a:custGeom>
            <a:avLst/>
            <a:gdLst>
              <a:gd name="T0" fmla="*/ 19 w 38"/>
              <a:gd name="T1" fmla="*/ 0 h 36"/>
              <a:gd name="T2" fmla="*/ 26 w 38"/>
              <a:gd name="T3" fmla="*/ 2 h 36"/>
              <a:gd name="T4" fmla="*/ 31 w 38"/>
              <a:gd name="T5" fmla="*/ 3 h 36"/>
              <a:gd name="T6" fmla="*/ 35 w 38"/>
              <a:gd name="T7" fmla="*/ 7 h 36"/>
              <a:gd name="T8" fmla="*/ 36 w 38"/>
              <a:gd name="T9" fmla="*/ 12 h 36"/>
              <a:gd name="T10" fmla="*/ 38 w 38"/>
              <a:gd name="T11" fmla="*/ 19 h 36"/>
              <a:gd name="T12" fmla="*/ 36 w 38"/>
              <a:gd name="T13" fmla="*/ 22 h 36"/>
              <a:gd name="T14" fmla="*/ 35 w 38"/>
              <a:gd name="T15" fmla="*/ 27 h 36"/>
              <a:gd name="T16" fmla="*/ 31 w 38"/>
              <a:gd name="T17" fmla="*/ 32 h 36"/>
              <a:gd name="T18" fmla="*/ 26 w 38"/>
              <a:gd name="T19" fmla="*/ 36 h 36"/>
              <a:gd name="T20" fmla="*/ 19 w 38"/>
              <a:gd name="T21" fmla="*/ 36 h 36"/>
              <a:gd name="T22" fmla="*/ 12 w 38"/>
              <a:gd name="T23" fmla="*/ 36 h 36"/>
              <a:gd name="T24" fmla="*/ 9 w 38"/>
              <a:gd name="T25" fmla="*/ 32 h 36"/>
              <a:gd name="T26" fmla="*/ 4 w 38"/>
              <a:gd name="T27" fmla="*/ 29 h 36"/>
              <a:gd name="T28" fmla="*/ 2 w 38"/>
              <a:gd name="T29" fmla="*/ 24 h 36"/>
              <a:gd name="T30" fmla="*/ 0 w 38"/>
              <a:gd name="T31" fmla="*/ 19 h 36"/>
              <a:gd name="T32" fmla="*/ 2 w 38"/>
              <a:gd name="T33" fmla="*/ 12 h 36"/>
              <a:gd name="T34" fmla="*/ 6 w 38"/>
              <a:gd name="T35" fmla="*/ 5 h 36"/>
              <a:gd name="T36" fmla="*/ 11 w 38"/>
              <a:gd name="T37" fmla="*/ 2 h 36"/>
              <a:gd name="T38" fmla="*/ 18 w 38"/>
              <a:gd name="T39" fmla="*/ 0 h 36"/>
              <a:gd name="T40" fmla="*/ 19 w 38"/>
              <a:gd name="T41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" h="36">
                <a:moveTo>
                  <a:pt x="19" y="0"/>
                </a:moveTo>
                <a:lnTo>
                  <a:pt x="26" y="2"/>
                </a:lnTo>
                <a:lnTo>
                  <a:pt x="31" y="3"/>
                </a:lnTo>
                <a:lnTo>
                  <a:pt x="35" y="7"/>
                </a:lnTo>
                <a:lnTo>
                  <a:pt x="36" y="12"/>
                </a:lnTo>
                <a:lnTo>
                  <a:pt x="38" y="19"/>
                </a:lnTo>
                <a:lnTo>
                  <a:pt x="36" y="22"/>
                </a:lnTo>
                <a:lnTo>
                  <a:pt x="35" y="27"/>
                </a:lnTo>
                <a:lnTo>
                  <a:pt x="31" y="32"/>
                </a:lnTo>
                <a:lnTo>
                  <a:pt x="26" y="36"/>
                </a:lnTo>
                <a:lnTo>
                  <a:pt x="19" y="36"/>
                </a:lnTo>
                <a:lnTo>
                  <a:pt x="12" y="36"/>
                </a:lnTo>
                <a:lnTo>
                  <a:pt x="9" y="32"/>
                </a:lnTo>
                <a:lnTo>
                  <a:pt x="4" y="29"/>
                </a:lnTo>
                <a:lnTo>
                  <a:pt x="2" y="24"/>
                </a:lnTo>
                <a:lnTo>
                  <a:pt x="0" y="19"/>
                </a:lnTo>
                <a:lnTo>
                  <a:pt x="2" y="12"/>
                </a:lnTo>
                <a:lnTo>
                  <a:pt x="6" y="5"/>
                </a:lnTo>
                <a:lnTo>
                  <a:pt x="11" y="2"/>
                </a:lnTo>
                <a:lnTo>
                  <a:pt x="18" y="0"/>
                </a:lnTo>
                <a:lnTo>
                  <a:pt x="1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53"/>
          <p:cNvSpPr>
            <a:spLocks/>
          </p:cNvSpPr>
          <p:nvPr/>
        </p:nvSpPr>
        <p:spPr bwMode="auto">
          <a:xfrm>
            <a:off x="7482331" y="993112"/>
            <a:ext cx="50860" cy="44501"/>
          </a:xfrm>
          <a:custGeom>
            <a:avLst/>
            <a:gdLst>
              <a:gd name="T0" fmla="*/ 0 w 17"/>
              <a:gd name="T1" fmla="*/ 0 h 14"/>
              <a:gd name="T2" fmla="*/ 15 w 17"/>
              <a:gd name="T3" fmla="*/ 0 h 14"/>
              <a:gd name="T4" fmla="*/ 17 w 17"/>
              <a:gd name="T5" fmla="*/ 14 h 14"/>
              <a:gd name="T6" fmla="*/ 5 w 17"/>
              <a:gd name="T7" fmla="*/ 14 h 14"/>
              <a:gd name="T8" fmla="*/ 0 w 17"/>
              <a:gd name="T9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4">
                <a:moveTo>
                  <a:pt x="0" y="0"/>
                </a:moveTo>
                <a:lnTo>
                  <a:pt x="15" y="0"/>
                </a:lnTo>
                <a:lnTo>
                  <a:pt x="17" y="14"/>
                </a:lnTo>
                <a:lnTo>
                  <a:pt x="5" y="1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54"/>
          <p:cNvSpPr>
            <a:spLocks/>
          </p:cNvSpPr>
          <p:nvPr/>
        </p:nvSpPr>
        <p:spPr bwMode="auto">
          <a:xfrm>
            <a:off x="7825644" y="1228348"/>
            <a:ext cx="114437" cy="114437"/>
          </a:xfrm>
          <a:custGeom>
            <a:avLst/>
            <a:gdLst>
              <a:gd name="T0" fmla="*/ 17 w 36"/>
              <a:gd name="T1" fmla="*/ 0 h 36"/>
              <a:gd name="T2" fmla="*/ 24 w 36"/>
              <a:gd name="T3" fmla="*/ 0 h 36"/>
              <a:gd name="T4" fmla="*/ 30 w 36"/>
              <a:gd name="T5" fmla="*/ 3 h 36"/>
              <a:gd name="T6" fmla="*/ 33 w 36"/>
              <a:gd name="T7" fmla="*/ 7 h 36"/>
              <a:gd name="T8" fmla="*/ 36 w 36"/>
              <a:gd name="T9" fmla="*/ 12 h 36"/>
              <a:gd name="T10" fmla="*/ 36 w 36"/>
              <a:gd name="T11" fmla="*/ 19 h 36"/>
              <a:gd name="T12" fmla="*/ 36 w 36"/>
              <a:gd name="T13" fmla="*/ 24 h 36"/>
              <a:gd name="T14" fmla="*/ 33 w 36"/>
              <a:gd name="T15" fmla="*/ 29 h 36"/>
              <a:gd name="T16" fmla="*/ 30 w 36"/>
              <a:gd name="T17" fmla="*/ 32 h 36"/>
              <a:gd name="T18" fmla="*/ 24 w 36"/>
              <a:gd name="T19" fmla="*/ 36 h 36"/>
              <a:gd name="T20" fmla="*/ 17 w 36"/>
              <a:gd name="T21" fmla="*/ 36 h 36"/>
              <a:gd name="T22" fmla="*/ 12 w 36"/>
              <a:gd name="T23" fmla="*/ 36 h 36"/>
              <a:gd name="T24" fmla="*/ 7 w 36"/>
              <a:gd name="T25" fmla="*/ 32 h 36"/>
              <a:gd name="T26" fmla="*/ 2 w 36"/>
              <a:gd name="T27" fmla="*/ 27 h 36"/>
              <a:gd name="T28" fmla="*/ 0 w 36"/>
              <a:gd name="T29" fmla="*/ 22 h 36"/>
              <a:gd name="T30" fmla="*/ 0 w 36"/>
              <a:gd name="T31" fmla="*/ 19 h 36"/>
              <a:gd name="T32" fmla="*/ 0 w 36"/>
              <a:gd name="T33" fmla="*/ 12 h 36"/>
              <a:gd name="T34" fmla="*/ 4 w 36"/>
              <a:gd name="T35" fmla="*/ 7 h 36"/>
              <a:gd name="T36" fmla="*/ 7 w 36"/>
              <a:gd name="T37" fmla="*/ 3 h 36"/>
              <a:gd name="T38" fmla="*/ 12 w 36"/>
              <a:gd name="T39" fmla="*/ 0 h 36"/>
              <a:gd name="T40" fmla="*/ 17 w 36"/>
              <a:gd name="T41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" h="36">
                <a:moveTo>
                  <a:pt x="17" y="0"/>
                </a:moveTo>
                <a:lnTo>
                  <a:pt x="24" y="0"/>
                </a:lnTo>
                <a:lnTo>
                  <a:pt x="30" y="3"/>
                </a:lnTo>
                <a:lnTo>
                  <a:pt x="33" y="7"/>
                </a:lnTo>
                <a:lnTo>
                  <a:pt x="36" y="12"/>
                </a:lnTo>
                <a:lnTo>
                  <a:pt x="36" y="19"/>
                </a:lnTo>
                <a:lnTo>
                  <a:pt x="36" y="24"/>
                </a:lnTo>
                <a:lnTo>
                  <a:pt x="33" y="29"/>
                </a:lnTo>
                <a:lnTo>
                  <a:pt x="30" y="32"/>
                </a:lnTo>
                <a:lnTo>
                  <a:pt x="24" y="36"/>
                </a:lnTo>
                <a:lnTo>
                  <a:pt x="17" y="36"/>
                </a:lnTo>
                <a:lnTo>
                  <a:pt x="12" y="36"/>
                </a:lnTo>
                <a:lnTo>
                  <a:pt x="7" y="32"/>
                </a:lnTo>
                <a:lnTo>
                  <a:pt x="2" y="27"/>
                </a:lnTo>
                <a:lnTo>
                  <a:pt x="0" y="22"/>
                </a:lnTo>
                <a:lnTo>
                  <a:pt x="0" y="19"/>
                </a:lnTo>
                <a:lnTo>
                  <a:pt x="0" y="12"/>
                </a:lnTo>
                <a:lnTo>
                  <a:pt x="4" y="7"/>
                </a:lnTo>
                <a:lnTo>
                  <a:pt x="7" y="3"/>
                </a:lnTo>
                <a:lnTo>
                  <a:pt x="12" y="0"/>
                </a:lnTo>
                <a:lnTo>
                  <a:pt x="1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55"/>
          <p:cNvSpPr>
            <a:spLocks/>
          </p:cNvSpPr>
          <p:nvPr/>
        </p:nvSpPr>
        <p:spPr bwMode="auto">
          <a:xfrm>
            <a:off x="7825643" y="993112"/>
            <a:ext cx="69936" cy="44501"/>
          </a:xfrm>
          <a:custGeom>
            <a:avLst/>
            <a:gdLst>
              <a:gd name="T0" fmla="*/ 2 w 23"/>
              <a:gd name="T1" fmla="*/ 0 h 14"/>
              <a:gd name="T2" fmla="*/ 23 w 23"/>
              <a:gd name="T3" fmla="*/ 0 h 14"/>
              <a:gd name="T4" fmla="*/ 17 w 23"/>
              <a:gd name="T5" fmla="*/ 14 h 14"/>
              <a:gd name="T6" fmla="*/ 0 w 23"/>
              <a:gd name="T7" fmla="*/ 14 h 14"/>
              <a:gd name="T8" fmla="*/ 2 w 23"/>
              <a:gd name="T9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14">
                <a:moveTo>
                  <a:pt x="2" y="0"/>
                </a:moveTo>
                <a:lnTo>
                  <a:pt x="23" y="0"/>
                </a:lnTo>
                <a:lnTo>
                  <a:pt x="17" y="14"/>
                </a:lnTo>
                <a:lnTo>
                  <a:pt x="0" y="14"/>
                </a:lnTo>
                <a:lnTo>
                  <a:pt x="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56"/>
          <p:cNvSpPr>
            <a:spLocks/>
          </p:cNvSpPr>
          <p:nvPr/>
        </p:nvSpPr>
        <p:spPr bwMode="auto">
          <a:xfrm>
            <a:off x="7647629" y="993112"/>
            <a:ext cx="63577" cy="44501"/>
          </a:xfrm>
          <a:custGeom>
            <a:avLst/>
            <a:gdLst>
              <a:gd name="T0" fmla="*/ 0 w 21"/>
              <a:gd name="T1" fmla="*/ 0 h 14"/>
              <a:gd name="T2" fmla="*/ 21 w 21"/>
              <a:gd name="T3" fmla="*/ 0 h 14"/>
              <a:gd name="T4" fmla="*/ 21 w 21"/>
              <a:gd name="T5" fmla="*/ 14 h 14"/>
              <a:gd name="T6" fmla="*/ 2 w 21"/>
              <a:gd name="T7" fmla="*/ 14 h 14"/>
              <a:gd name="T8" fmla="*/ 0 w 21"/>
              <a:gd name="T9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14">
                <a:moveTo>
                  <a:pt x="0" y="0"/>
                </a:moveTo>
                <a:lnTo>
                  <a:pt x="21" y="0"/>
                </a:lnTo>
                <a:lnTo>
                  <a:pt x="21" y="14"/>
                </a:lnTo>
                <a:lnTo>
                  <a:pt x="2" y="1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57"/>
          <p:cNvSpPr>
            <a:spLocks/>
          </p:cNvSpPr>
          <p:nvPr/>
        </p:nvSpPr>
        <p:spPr bwMode="auto">
          <a:xfrm>
            <a:off x="7641272" y="872321"/>
            <a:ext cx="69936" cy="89007"/>
          </a:xfrm>
          <a:custGeom>
            <a:avLst/>
            <a:gdLst>
              <a:gd name="T0" fmla="*/ 0 w 22"/>
              <a:gd name="T1" fmla="*/ 0 h 30"/>
              <a:gd name="T2" fmla="*/ 22 w 22"/>
              <a:gd name="T3" fmla="*/ 0 h 30"/>
              <a:gd name="T4" fmla="*/ 22 w 22"/>
              <a:gd name="T5" fmla="*/ 30 h 30"/>
              <a:gd name="T6" fmla="*/ 1 w 22"/>
              <a:gd name="T7" fmla="*/ 30 h 30"/>
              <a:gd name="T8" fmla="*/ 0 w 22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30">
                <a:moveTo>
                  <a:pt x="0" y="0"/>
                </a:moveTo>
                <a:lnTo>
                  <a:pt x="22" y="0"/>
                </a:lnTo>
                <a:lnTo>
                  <a:pt x="22" y="30"/>
                </a:lnTo>
                <a:lnTo>
                  <a:pt x="1" y="3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58"/>
          <p:cNvSpPr>
            <a:spLocks/>
          </p:cNvSpPr>
          <p:nvPr/>
        </p:nvSpPr>
        <p:spPr bwMode="auto">
          <a:xfrm>
            <a:off x="7558622" y="993112"/>
            <a:ext cx="63577" cy="44501"/>
          </a:xfrm>
          <a:custGeom>
            <a:avLst/>
            <a:gdLst>
              <a:gd name="T0" fmla="*/ 0 w 21"/>
              <a:gd name="T1" fmla="*/ 0 h 14"/>
              <a:gd name="T2" fmla="*/ 21 w 21"/>
              <a:gd name="T3" fmla="*/ 0 h 14"/>
              <a:gd name="T4" fmla="*/ 21 w 21"/>
              <a:gd name="T5" fmla="*/ 14 h 14"/>
              <a:gd name="T6" fmla="*/ 2 w 21"/>
              <a:gd name="T7" fmla="*/ 14 h 14"/>
              <a:gd name="T8" fmla="*/ 0 w 21"/>
              <a:gd name="T9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14">
                <a:moveTo>
                  <a:pt x="0" y="0"/>
                </a:moveTo>
                <a:lnTo>
                  <a:pt x="21" y="0"/>
                </a:lnTo>
                <a:lnTo>
                  <a:pt x="21" y="14"/>
                </a:lnTo>
                <a:lnTo>
                  <a:pt x="2" y="1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59"/>
          <p:cNvSpPr>
            <a:spLocks/>
          </p:cNvSpPr>
          <p:nvPr/>
        </p:nvSpPr>
        <p:spPr bwMode="auto">
          <a:xfrm>
            <a:off x="7437828" y="872321"/>
            <a:ext cx="82651" cy="89007"/>
          </a:xfrm>
          <a:custGeom>
            <a:avLst/>
            <a:gdLst>
              <a:gd name="T0" fmla="*/ 0 w 26"/>
              <a:gd name="T1" fmla="*/ 0 h 30"/>
              <a:gd name="T2" fmla="*/ 22 w 26"/>
              <a:gd name="T3" fmla="*/ 0 h 30"/>
              <a:gd name="T4" fmla="*/ 26 w 26"/>
              <a:gd name="T5" fmla="*/ 30 h 30"/>
              <a:gd name="T6" fmla="*/ 10 w 26"/>
              <a:gd name="T7" fmla="*/ 30 h 30"/>
              <a:gd name="T8" fmla="*/ 0 w 26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30">
                <a:moveTo>
                  <a:pt x="0" y="0"/>
                </a:moveTo>
                <a:lnTo>
                  <a:pt x="22" y="0"/>
                </a:lnTo>
                <a:lnTo>
                  <a:pt x="26" y="30"/>
                </a:lnTo>
                <a:lnTo>
                  <a:pt x="10" y="3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60"/>
          <p:cNvSpPr>
            <a:spLocks/>
          </p:cNvSpPr>
          <p:nvPr/>
        </p:nvSpPr>
        <p:spPr bwMode="auto">
          <a:xfrm>
            <a:off x="7520477" y="745168"/>
            <a:ext cx="89007" cy="95364"/>
          </a:xfrm>
          <a:custGeom>
            <a:avLst/>
            <a:gdLst>
              <a:gd name="T0" fmla="*/ 0 w 27"/>
              <a:gd name="T1" fmla="*/ 0 h 29"/>
              <a:gd name="T2" fmla="*/ 26 w 27"/>
              <a:gd name="T3" fmla="*/ 0 h 29"/>
              <a:gd name="T4" fmla="*/ 27 w 27"/>
              <a:gd name="T5" fmla="*/ 29 h 29"/>
              <a:gd name="T6" fmla="*/ 3 w 27"/>
              <a:gd name="T7" fmla="*/ 29 h 29"/>
              <a:gd name="T8" fmla="*/ 0 w 27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29">
                <a:moveTo>
                  <a:pt x="0" y="0"/>
                </a:moveTo>
                <a:lnTo>
                  <a:pt x="26" y="0"/>
                </a:lnTo>
                <a:lnTo>
                  <a:pt x="27" y="29"/>
                </a:lnTo>
                <a:lnTo>
                  <a:pt x="3" y="29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61"/>
          <p:cNvSpPr>
            <a:spLocks/>
          </p:cNvSpPr>
          <p:nvPr/>
        </p:nvSpPr>
        <p:spPr bwMode="auto">
          <a:xfrm>
            <a:off x="7539551" y="872321"/>
            <a:ext cx="82651" cy="89007"/>
          </a:xfrm>
          <a:custGeom>
            <a:avLst/>
            <a:gdLst>
              <a:gd name="T0" fmla="*/ 0 w 26"/>
              <a:gd name="T1" fmla="*/ 0 h 30"/>
              <a:gd name="T2" fmla="*/ 24 w 26"/>
              <a:gd name="T3" fmla="*/ 0 h 30"/>
              <a:gd name="T4" fmla="*/ 26 w 26"/>
              <a:gd name="T5" fmla="*/ 30 h 30"/>
              <a:gd name="T6" fmla="*/ 3 w 26"/>
              <a:gd name="T7" fmla="*/ 30 h 30"/>
              <a:gd name="T8" fmla="*/ 0 w 26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30">
                <a:moveTo>
                  <a:pt x="0" y="0"/>
                </a:moveTo>
                <a:lnTo>
                  <a:pt x="24" y="0"/>
                </a:lnTo>
                <a:lnTo>
                  <a:pt x="26" y="30"/>
                </a:lnTo>
                <a:lnTo>
                  <a:pt x="3" y="3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62"/>
          <p:cNvSpPr>
            <a:spLocks noEditPoints="1"/>
          </p:cNvSpPr>
          <p:nvPr/>
        </p:nvSpPr>
        <p:spPr bwMode="auto">
          <a:xfrm>
            <a:off x="6941933" y="363708"/>
            <a:ext cx="1303318" cy="1296956"/>
          </a:xfrm>
          <a:custGeom>
            <a:avLst/>
            <a:gdLst>
              <a:gd name="T0" fmla="*/ 41 w 409"/>
              <a:gd name="T1" fmla="*/ 96 h 409"/>
              <a:gd name="T2" fmla="*/ 39 w 409"/>
              <a:gd name="T3" fmla="*/ 106 h 409"/>
              <a:gd name="T4" fmla="*/ 49 w 409"/>
              <a:gd name="T5" fmla="*/ 113 h 409"/>
              <a:gd name="T6" fmla="*/ 165 w 409"/>
              <a:gd name="T7" fmla="*/ 225 h 409"/>
              <a:gd name="T8" fmla="*/ 173 w 409"/>
              <a:gd name="T9" fmla="*/ 226 h 409"/>
              <a:gd name="T10" fmla="*/ 151 w 409"/>
              <a:gd name="T11" fmla="*/ 271 h 409"/>
              <a:gd name="T12" fmla="*/ 142 w 409"/>
              <a:gd name="T13" fmla="*/ 292 h 409"/>
              <a:gd name="T14" fmla="*/ 151 w 409"/>
              <a:gd name="T15" fmla="*/ 311 h 409"/>
              <a:gd name="T16" fmla="*/ 173 w 409"/>
              <a:gd name="T17" fmla="*/ 314 h 409"/>
              <a:gd name="T18" fmla="*/ 189 w 409"/>
              <a:gd name="T19" fmla="*/ 302 h 409"/>
              <a:gd name="T20" fmla="*/ 271 w 409"/>
              <a:gd name="T21" fmla="*/ 302 h 409"/>
              <a:gd name="T22" fmla="*/ 287 w 409"/>
              <a:gd name="T23" fmla="*/ 314 h 409"/>
              <a:gd name="T24" fmla="*/ 309 w 409"/>
              <a:gd name="T25" fmla="*/ 311 h 409"/>
              <a:gd name="T26" fmla="*/ 319 w 409"/>
              <a:gd name="T27" fmla="*/ 292 h 409"/>
              <a:gd name="T28" fmla="*/ 309 w 409"/>
              <a:gd name="T29" fmla="*/ 271 h 409"/>
              <a:gd name="T30" fmla="*/ 287 w 409"/>
              <a:gd name="T31" fmla="*/ 268 h 409"/>
              <a:gd name="T32" fmla="*/ 273 w 409"/>
              <a:gd name="T33" fmla="*/ 280 h 409"/>
              <a:gd name="T34" fmla="*/ 189 w 409"/>
              <a:gd name="T35" fmla="*/ 280 h 409"/>
              <a:gd name="T36" fmla="*/ 175 w 409"/>
              <a:gd name="T37" fmla="*/ 268 h 409"/>
              <a:gd name="T38" fmla="*/ 348 w 409"/>
              <a:gd name="T39" fmla="*/ 226 h 409"/>
              <a:gd name="T40" fmla="*/ 350 w 409"/>
              <a:gd name="T41" fmla="*/ 216 h 409"/>
              <a:gd name="T42" fmla="*/ 331 w 409"/>
              <a:gd name="T43" fmla="*/ 213 h 409"/>
              <a:gd name="T44" fmla="*/ 340 w 409"/>
              <a:gd name="T45" fmla="*/ 197 h 409"/>
              <a:gd name="T46" fmla="*/ 340 w 409"/>
              <a:gd name="T47" fmla="*/ 190 h 409"/>
              <a:gd name="T48" fmla="*/ 352 w 409"/>
              <a:gd name="T49" fmla="*/ 159 h 409"/>
              <a:gd name="T50" fmla="*/ 357 w 409"/>
              <a:gd name="T51" fmla="*/ 154 h 409"/>
              <a:gd name="T52" fmla="*/ 352 w 409"/>
              <a:gd name="T53" fmla="*/ 149 h 409"/>
              <a:gd name="T54" fmla="*/ 366 w 409"/>
              <a:gd name="T55" fmla="*/ 120 h 409"/>
              <a:gd name="T56" fmla="*/ 371 w 409"/>
              <a:gd name="T57" fmla="*/ 115 h 409"/>
              <a:gd name="T58" fmla="*/ 366 w 409"/>
              <a:gd name="T59" fmla="*/ 110 h 409"/>
              <a:gd name="T60" fmla="*/ 141 w 409"/>
              <a:gd name="T61" fmla="*/ 104 h 409"/>
              <a:gd name="T62" fmla="*/ 137 w 409"/>
              <a:gd name="T63" fmla="*/ 96 h 409"/>
              <a:gd name="T64" fmla="*/ 49 w 409"/>
              <a:gd name="T65" fmla="*/ 92 h 409"/>
              <a:gd name="T66" fmla="*/ 283 w 409"/>
              <a:gd name="T67" fmla="*/ 15 h 409"/>
              <a:gd name="T68" fmla="*/ 374 w 409"/>
              <a:gd name="T69" fmla="*/ 91 h 409"/>
              <a:gd name="T70" fmla="*/ 409 w 409"/>
              <a:gd name="T71" fmla="*/ 204 h 409"/>
              <a:gd name="T72" fmla="*/ 374 w 409"/>
              <a:gd name="T73" fmla="*/ 319 h 409"/>
              <a:gd name="T74" fmla="*/ 283 w 409"/>
              <a:gd name="T75" fmla="*/ 393 h 409"/>
              <a:gd name="T76" fmla="*/ 163 w 409"/>
              <a:gd name="T77" fmla="*/ 405 h 409"/>
              <a:gd name="T78" fmla="*/ 60 w 409"/>
              <a:gd name="T79" fmla="*/ 348 h 409"/>
              <a:gd name="T80" fmla="*/ 3 w 409"/>
              <a:gd name="T81" fmla="*/ 245 h 409"/>
              <a:gd name="T82" fmla="*/ 15 w 409"/>
              <a:gd name="T83" fmla="*/ 125 h 409"/>
              <a:gd name="T84" fmla="*/ 89 w 409"/>
              <a:gd name="T85" fmla="*/ 34 h 409"/>
              <a:gd name="T86" fmla="*/ 204 w 409"/>
              <a:gd name="T87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9" h="409">
                <a:moveTo>
                  <a:pt x="49" y="92"/>
                </a:moveTo>
                <a:lnTo>
                  <a:pt x="44" y="94"/>
                </a:lnTo>
                <a:lnTo>
                  <a:pt x="41" y="96"/>
                </a:lnTo>
                <a:lnTo>
                  <a:pt x="39" y="99"/>
                </a:lnTo>
                <a:lnTo>
                  <a:pt x="37" y="103"/>
                </a:lnTo>
                <a:lnTo>
                  <a:pt x="39" y="106"/>
                </a:lnTo>
                <a:lnTo>
                  <a:pt x="41" y="110"/>
                </a:lnTo>
                <a:lnTo>
                  <a:pt x="44" y="111"/>
                </a:lnTo>
                <a:lnTo>
                  <a:pt x="49" y="113"/>
                </a:lnTo>
                <a:lnTo>
                  <a:pt x="128" y="113"/>
                </a:lnTo>
                <a:lnTo>
                  <a:pt x="163" y="223"/>
                </a:lnTo>
                <a:lnTo>
                  <a:pt x="165" y="225"/>
                </a:lnTo>
                <a:lnTo>
                  <a:pt x="166" y="226"/>
                </a:lnTo>
                <a:lnTo>
                  <a:pt x="168" y="226"/>
                </a:lnTo>
                <a:lnTo>
                  <a:pt x="173" y="226"/>
                </a:lnTo>
                <a:lnTo>
                  <a:pt x="165" y="266"/>
                </a:lnTo>
                <a:lnTo>
                  <a:pt x="158" y="268"/>
                </a:lnTo>
                <a:lnTo>
                  <a:pt x="151" y="271"/>
                </a:lnTo>
                <a:lnTo>
                  <a:pt x="146" y="276"/>
                </a:lnTo>
                <a:lnTo>
                  <a:pt x="142" y="283"/>
                </a:lnTo>
                <a:lnTo>
                  <a:pt x="142" y="292"/>
                </a:lnTo>
                <a:lnTo>
                  <a:pt x="142" y="299"/>
                </a:lnTo>
                <a:lnTo>
                  <a:pt x="146" y="305"/>
                </a:lnTo>
                <a:lnTo>
                  <a:pt x="151" y="311"/>
                </a:lnTo>
                <a:lnTo>
                  <a:pt x="158" y="314"/>
                </a:lnTo>
                <a:lnTo>
                  <a:pt x="166" y="316"/>
                </a:lnTo>
                <a:lnTo>
                  <a:pt x="173" y="314"/>
                </a:lnTo>
                <a:lnTo>
                  <a:pt x="180" y="312"/>
                </a:lnTo>
                <a:lnTo>
                  <a:pt x="185" y="307"/>
                </a:lnTo>
                <a:lnTo>
                  <a:pt x="189" y="302"/>
                </a:lnTo>
                <a:lnTo>
                  <a:pt x="190" y="295"/>
                </a:lnTo>
                <a:lnTo>
                  <a:pt x="269" y="295"/>
                </a:lnTo>
                <a:lnTo>
                  <a:pt x="271" y="302"/>
                </a:lnTo>
                <a:lnTo>
                  <a:pt x="276" y="307"/>
                </a:lnTo>
                <a:lnTo>
                  <a:pt x="281" y="312"/>
                </a:lnTo>
                <a:lnTo>
                  <a:pt x="287" y="314"/>
                </a:lnTo>
                <a:lnTo>
                  <a:pt x="293" y="316"/>
                </a:lnTo>
                <a:lnTo>
                  <a:pt x="302" y="314"/>
                </a:lnTo>
                <a:lnTo>
                  <a:pt x="309" y="311"/>
                </a:lnTo>
                <a:lnTo>
                  <a:pt x="314" y="305"/>
                </a:lnTo>
                <a:lnTo>
                  <a:pt x="318" y="299"/>
                </a:lnTo>
                <a:lnTo>
                  <a:pt x="319" y="292"/>
                </a:lnTo>
                <a:lnTo>
                  <a:pt x="318" y="283"/>
                </a:lnTo>
                <a:lnTo>
                  <a:pt x="314" y="276"/>
                </a:lnTo>
                <a:lnTo>
                  <a:pt x="309" y="271"/>
                </a:lnTo>
                <a:lnTo>
                  <a:pt x="302" y="268"/>
                </a:lnTo>
                <a:lnTo>
                  <a:pt x="293" y="266"/>
                </a:lnTo>
                <a:lnTo>
                  <a:pt x="287" y="268"/>
                </a:lnTo>
                <a:lnTo>
                  <a:pt x="281" y="269"/>
                </a:lnTo>
                <a:lnTo>
                  <a:pt x="276" y="275"/>
                </a:lnTo>
                <a:lnTo>
                  <a:pt x="273" y="280"/>
                </a:lnTo>
                <a:lnTo>
                  <a:pt x="269" y="285"/>
                </a:lnTo>
                <a:lnTo>
                  <a:pt x="190" y="285"/>
                </a:lnTo>
                <a:lnTo>
                  <a:pt x="189" y="280"/>
                </a:lnTo>
                <a:lnTo>
                  <a:pt x="183" y="275"/>
                </a:lnTo>
                <a:lnTo>
                  <a:pt x="180" y="271"/>
                </a:lnTo>
                <a:lnTo>
                  <a:pt x="175" y="268"/>
                </a:lnTo>
                <a:lnTo>
                  <a:pt x="183" y="226"/>
                </a:lnTo>
                <a:lnTo>
                  <a:pt x="345" y="226"/>
                </a:lnTo>
                <a:lnTo>
                  <a:pt x="348" y="226"/>
                </a:lnTo>
                <a:lnTo>
                  <a:pt x="350" y="223"/>
                </a:lnTo>
                <a:lnTo>
                  <a:pt x="352" y="220"/>
                </a:lnTo>
                <a:lnTo>
                  <a:pt x="350" y="216"/>
                </a:lnTo>
                <a:lnTo>
                  <a:pt x="348" y="214"/>
                </a:lnTo>
                <a:lnTo>
                  <a:pt x="345" y="213"/>
                </a:lnTo>
                <a:lnTo>
                  <a:pt x="331" y="213"/>
                </a:lnTo>
                <a:lnTo>
                  <a:pt x="335" y="199"/>
                </a:lnTo>
                <a:lnTo>
                  <a:pt x="336" y="199"/>
                </a:lnTo>
                <a:lnTo>
                  <a:pt x="340" y="197"/>
                </a:lnTo>
                <a:lnTo>
                  <a:pt x="342" y="195"/>
                </a:lnTo>
                <a:lnTo>
                  <a:pt x="342" y="194"/>
                </a:lnTo>
                <a:lnTo>
                  <a:pt x="340" y="190"/>
                </a:lnTo>
                <a:lnTo>
                  <a:pt x="338" y="189"/>
                </a:lnTo>
                <a:lnTo>
                  <a:pt x="348" y="159"/>
                </a:lnTo>
                <a:lnTo>
                  <a:pt x="352" y="159"/>
                </a:lnTo>
                <a:lnTo>
                  <a:pt x="354" y="158"/>
                </a:lnTo>
                <a:lnTo>
                  <a:pt x="355" y="156"/>
                </a:lnTo>
                <a:lnTo>
                  <a:pt x="357" y="154"/>
                </a:lnTo>
                <a:lnTo>
                  <a:pt x="355" y="153"/>
                </a:lnTo>
                <a:lnTo>
                  <a:pt x="354" y="151"/>
                </a:lnTo>
                <a:lnTo>
                  <a:pt x="352" y="149"/>
                </a:lnTo>
                <a:lnTo>
                  <a:pt x="352" y="149"/>
                </a:lnTo>
                <a:lnTo>
                  <a:pt x="361" y="120"/>
                </a:lnTo>
                <a:lnTo>
                  <a:pt x="366" y="120"/>
                </a:lnTo>
                <a:lnTo>
                  <a:pt x="369" y="120"/>
                </a:lnTo>
                <a:lnTo>
                  <a:pt x="371" y="118"/>
                </a:lnTo>
                <a:lnTo>
                  <a:pt x="371" y="115"/>
                </a:lnTo>
                <a:lnTo>
                  <a:pt x="371" y="113"/>
                </a:lnTo>
                <a:lnTo>
                  <a:pt x="369" y="111"/>
                </a:lnTo>
                <a:lnTo>
                  <a:pt x="366" y="110"/>
                </a:lnTo>
                <a:lnTo>
                  <a:pt x="141" y="110"/>
                </a:lnTo>
                <a:lnTo>
                  <a:pt x="141" y="106"/>
                </a:lnTo>
                <a:lnTo>
                  <a:pt x="141" y="104"/>
                </a:lnTo>
                <a:lnTo>
                  <a:pt x="141" y="103"/>
                </a:lnTo>
                <a:lnTo>
                  <a:pt x="139" y="99"/>
                </a:lnTo>
                <a:lnTo>
                  <a:pt x="137" y="96"/>
                </a:lnTo>
                <a:lnTo>
                  <a:pt x="134" y="94"/>
                </a:lnTo>
                <a:lnTo>
                  <a:pt x="128" y="92"/>
                </a:lnTo>
                <a:lnTo>
                  <a:pt x="49" y="92"/>
                </a:lnTo>
                <a:close/>
                <a:moveTo>
                  <a:pt x="204" y="0"/>
                </a:moveTo>
                <a:lnTo>
                  <a:pt x="245" y="5"/>
                </a:lnTo>
                <a:lnTo>
                  <a:pt x="283" y="15"/>
                </a:lnTo>
                <a:lnTo>
                  <a:pt x="318" y="34"/>
                </a:lnTo>
                <a:lnTo>
                  <a:pt x="348" y="60"/>
                </a:lnTo>
                <a:lnTo>
                  <a:pt x="374" y="91"/>
                </a:lnTo>
                <a:lnTo>
                  <a:pt x="393" y="125"/>
                </a:lnTo>
                <a:lnTo>
                  <a:pt x="403" y="163"/>
                </a:lnTo>
                <a:lnTo>
                  <a:pt x="409" y="204"/>
                </a:lnTo>
                <a:lnTo>
                  <a:pt x="403" y="245"/>
                </a:lnTo>
                <a:lnTo>
                  <a:pt x="393" y="283"/>
                </a:lnTo>
                <a:lnTo>
                  <a:pt x="374" y="319"/>
                </a:lnTo>
                <a:lnTo>
                  <a:pt x="348" y="348"/>
                </a:lnTo>
                <a:lnTo>
                  <a:pt x="318" y="374"/>
                </a:lnTo>
                <a:lnTo>
                  <a:pt x="283" y="393"/>
                </a:lnTo>
                <a:lnTo>
                  <a:pt x="245" y="405"/>
                </a:lnTo>
                <a:lnTo>
                  <a:pt x="204" y="409"/>
                </a:lnTo>
                <a:lnTo>
                  <a:pt x="163" y="405"/>
                </a:lnTo>
                <a:lnTo>
                  <a:pt x="125" y="393"/>
                </a:lnTo>
                <a:lnTo>
                  <a:pt x="89" y="374"/>
                </a:lnTo>
                <a:lnTo>
                  <a:pt x="60" y="348"/>
                </a:lnTo>
                <a:lnTo>
                  <a:pt x="34" y="319"/>
                </a:lnTo>
                <a:lnTo>
                  <a:pt x="15" y="283"/>
                </a:lnTo>
                <a:lnTo>
                  <a:pt x="3" y="245"/>
                </a:lnTo>
                <a:lnTo>
                  <a:pt x="0" y="204"/>
                </a:lnTo>
                <a:lnTo>
                  <a:pt x="3" y="163"/>
                </a:lnTo>
                <a:lnTo>
                  <a:pt x="15" y="125"/>
                </a:lnTo>
                <a:lnTo>
                  <a:pt x="34" y="91"/>
                </a:lnTo>
                <a:lnTo>
                  <a:pt x="60" y="60"/>
                </a:lnTo>
                <a:lnTo>
                  <a:pt x="89" y="34"/>
                </a:lnTo>
                <a:lnTo>
                  <a:pt x="125" y="15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63"/>
          <p:cNvSpPr>
            <a:spLocks/>
          </p:cNvSpPr>
          <p:nvPr/>
        </p:nvSpPr>
        <p:spPr bwMode="auto">
          <a:xfrm>
            <a:off x="7742996" y="993112"/>
            <a:ext cx="57221" cy="44501"/>
          </a:xfrm>
          <a:custGeom>
            <a:avLst/>
            <a:gdLst>
              <a:gd name="T0" fmla="*/ 0 w 18"/>
              <a:gd name="T1" fmla="*/ 0 h 14"/>
              <a:gd name="T2" fmla="*/ 18 w 18"/>
              <a:gd name="T3" fmla="*/ 0 h 14"/>
              <a:gd name="T4" fmla="*/ 15 w 18"/>
              <a:gd name="T5" fmla="*/ 14 h 14"/>
              <a:gd name="T6" fmla="*/ 0 w 18"/>
              <a:gd name="T7" fmla="*/ 14 h 14"/>
              <a:gd name="T8" fmla="*/ 0 w 18"/>
              <a:gd name="T9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4">
                <a:moveTo>
                  <a:pt x="0" y="0"/>
                </a:moveTo>
                <a:lnTo>
                  <a:pt x="18" y="0"/>
                </a:lnTo>
                <a:lnTo>
                  <a:pt x="15" y="14"/>
                </a:ln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64"/>
          <p:cNvSpPr>
            <a:spLocks/>
          </p:cNvSpPr>
          <p:nvPr/>
        </p:nvSpPr>
        <p:spPr bwMode="auto">
          <a:xfrm>
            <a:off x="7634913" y="745168"/>
            <a:ext cx="76292" cy="95364"/>
          </a:xfrm>
          <a:custGeom>
            <a:avLst/>
            <a:gdLst>
              <a:gd name="T0" fmla="*/ 0 w 26"/>
              <a:gd name="T1" fmla="*/ 0 h 29"/>
              <a:gd name="T2" fmla="*/ 26 w 26"/>
              <a:gd name="T3" fmla="*/ 0 h 29"/>
              <a:gd name="T4" fmla="*/ 26 w 26"/>
              <a:gd name="T5" fmla="*/ 29 h 29"/>
              <a:gd name="T6" fmla="*/ 2 w 26"/>
              <a:gd name="T7" fmla="*/ 29 h 29"/>
              <a:gd name="T8" fmla="*/ 0 w 26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29">
                <a:moveTo>
                  <a:pt x="0" y="0"/>
                </a:moveTo>
                <a:lnTo>
                  <a:pt x="26" y="0"/>
                </a:lnTo>
                <a:lnTo>
                  <a:pt x="26" y="29"/>
                </a:lnTo>
                <a:lnTo>
                  <a:pt x="2" y="29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71"/>
          <p:cNvSpPr>
            <a:spLocks noEditPoints="1"/>
          </p:cNvSpPr>
          <p:nvPr/>
        </p:nvSpPr>
        <p:spPr bwMode="auto">
          <a:xfrm>
            <a:off x="2383507" y="325563"/>
            <a:ext cx="1296959" cy="1296956"/>
          </a:xfrm>
          <a:custGeom>
            <a:avLst/>
            <a:gdLst>
              <a:gd name="T0" fmla="*/ 205 w 409"/>
              <a:gd name="T1" fmla="*/ 32 h 409"/>
              <a:gd name="T2" fmla="*/ 196 w 409"/>
              <a:gd name="T3" fmla="*/ 36 h 409"/>
              <a:gd name="T4" fmla="*/ 196 w 409"/>
              <a:gd name="T5" fmla="*/ 85 h 409"/>
              <a:gd name="T6" fmla="*/ 167 w 409"/>
              <a:gd name="T7" fmla="*/ 108 h 409"/>
              <a:gd name="T8" fmla="*/ 164 w 409"/>
              <a:gd name="T9" fmla="*/ 137 h 409"/>
              <a:gd name="T10" fmla="*/ 171 w 409"/>
              <a:gd name="T11" fmla="*/ 152 h 409"/>
              <a:gd name="T12" fmla="*/ 153 w 409"/>
              <a:gd name="T13" fmla="*/ 211 h 409"/>
              <a:gd name="T14" fmla="*/ 141 w 409"/>
              <a:gd name="T15" fmla="*/ 213 h 409"/>
              <a:gd name="T16" fmla="*/ 124 w 409"/>
              <a:gd name="T17" fmla="*/ 360 h 409"/>
              <a:gd name="T18" fmla="*/ 128 w 409"/>
              <a:gd name="T19" fmla="*/ 364 h 409"/>
              <a:gd name="T20" fmla="*/ 131 w 409"/>
              <a:gd name="T21" fmla="*/ 371 h 409"/>
              <a:gd name="T22" fmla="*/ 134 w 409"/>
              <a:gd name="T23" fmla="*/ 374 h 409"/>
              <a:gd name="T24" fmla="*/ 134 w 409"/>
              <a:gd name="T25" fmla="*/ 374 h 409"/>
              <a:gd name="T26" fmla="*/ 140 w 409"/>
              <a:gd name="T27" fmla="*/ 371 h 409"/>
              <a:gd name="T28" fmla="*/ 145 w 409"/>
              <a:gd name="T29" fmla="*/ 367 h 409"/>
              <a:gd name="T30" fmla="*/ 148 w 409"/>
              <a:gd name="T31" fmla="*/ 366 h 409"/>
              <a:gd name="T32" fmla="*/ 200 w 409"/>
              <a:gd name="T33" fmla="*/ 213 h 409"/>
              <a:gd name="T34" fmla="*/ 200 w 409"/>
              <a:gd name="T35" fmla="*/ 225 h 409"/>
              <a:gd name="T36" fmla="*/ 205 w 409"/>
              <a:gd name="T37" fmla="*/ 228 h 409"/>
              <a:gd name="T38" fmla="*/ 210 w 409"/>
              <a:gd name="T39" fmla="*/ 225 h 409"/>
              <a:gd name="T40" fmla="*/ 210 w 409"/>
              <a:gd name="T41" fmla="*/ 213 h 409"/>
              <a:gd name="T42" fmla="*/ 262 w 409"/>
              <a:gd name="T43" fmla="*/ 366 h 409"/>
              <a:gd name="T44" fmla="*/ 277 w 409"/>
              <a:gd name="T45" fmla="*/ 374 h 409"/>
              <a:gd name="T46" fmla="*/ 256 w 409"/>
              <a:gd name="T47" fmla="*/ 213 h 409"/>
              <a:gd name="T48" fmla="*/ 269 w 409"/>
              <a:gd name="T49" fmla="*/ 211 h 409"/>
              <a:gd name="T50" fmla="*/ 246 w 409"/>
              <a:gd name="T51" fmla="*/ 158 h 409"/>
              <a:gd name="T52" fmla="*/ 244 w 409"/>
              <a:gd name="T53" fmla="*/ 146 h 409"/>
              <a:gd name="T54" fmla="*/ 248 w 409"/>
              <a:gd name="T55" fmla="*/ 127 h 409"/>
              <a:gd name="T56" fmla="*/ 231 w 409"/>
              <a:gd name="T57" fmla="*/ 92 h 409"/>
              <a:gd name="T58" fmla="*/ 214 w 409"/>
              <a:gd name="T59" fmla="*/ 41 h 409"/>
              <a:gd name="T60" fmla="*/ 210 w 409"/>
              <a:gd name="T61" fmla="*/ 32 h 409"/>
              <a:gd name="T62" fmla="*/ 205 w 409"/>
              <a:gd name="T63" fmla="*/ 0 h 409"/>
              <a:gd name="T64" fmla="*/ 284 w 409"/>
              <a:gd name="T65" fmla="*/ 15 h 409"/>
              <a:gd name="T66" fmla="*/ 349 w 409"/>
              <a:gd name="T67" fmla="*/ 58 h 409"/>
              <a:gd name="T68" fmla="*/ 394 w 409"/>
              <a:gd name="T69" fmla="*/ 123 h 409"/>
              <a:gd name="T70" fmla="*/ 409 w 409"/>
              <a:gd name="T71" fmla="*/ 204 h 409"/>
              <a:gd name="T72" fmla="*/ 394 w 409"/>
              <a:gd name="T73" fmla="*/ 283 h 409"/>
              <a:gd name="T74" fmla="*/ 349 w 409"/>
              <a:gd name="T75" fmla="*/ 348 h 409"/>
              <a:gd name="T76" fmla="*/ 284 w 409"/>
              <a:gd name="T77" fmla="*/ 391 h 409"/>
              <a:gd name="T78" fmla="*/ 205 w 409"/>
              <a:gd name="T79" fmla="*/ 409 h 409"/>
              <a:gd name="T80" fmla="*/ 126 w 409"/>
              <a:gd name="T81" fmla="*/ 391 h 409"/>
              <a:gd name="T82" fmla="*/ 61 w 409"/>
              <a:gd name="T83" fmla="*/ 348 h 409"/>
              <a:gd name="T84" fmla="*/ 16 w 409"/>
              <a:gd name="T85" fmla="*/ 283 h 409"/>
              <a:gd name="T86" fmla="*/ 0 w 409"/>
              <a:gd name="T87" fmla="*/ 204 h 409"/>
              <a:gd name="T88" fmla="*/ 16 w 409"/>
              <a:gd name="T89" fmla="*/ 123 h 409"/>
              <a:gd name="T90" fmla="*/ 61 w 409"/>
              <a:gd name="T91" fmla="*/ 58 h 409"/>
              <a:gd name="T92" fmla="*/ 126 w 409"/>
              <a:gd name="T93" fmla="*/ 15 h 409"/>
              <a:gd name="T94" fmla="*/ 205 w 409"/>
              <a:gd name="T9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09" h="409">
                <a:moveTo>
                  <a:pt x="205" y="32"/>
                </a:moveTo>
                <a:lnTo>
                  <a:pt x="205" y="32"/>
                </a:lnTo>
                <a:lnTo>
                  <a:pt x="200" y="34"/>
                </a:lnTo>
                <a:lnTo>
                  <a:pt x="196" y="36"/>
                </a:lnTo>
                <a:lnTo>
                  <a:pt x="196" y="41"/>
                </a:lnTo>
                <a:lnTo>
                  <a:pt x="196" y="85"/>
                </a:lnTo>
                <a:lnTo>
                  <a:pt x="179" y="92"/>
                </a:lnTo>
                <a:lnTo>
                  <a:pt x="167" y="108"/>
                </a:lnTo>
                <a:lnTo>
                  <a:pt x="162" y="127"/>
                </a:lnTo>
                <a:lnTo>
                  <a:pt x="164" y="137"/>
                </a:lnTo>
                <a:lnTo>
                  <a:pt x="165" y="146"/>
                </a:lnTo>
                <a:lnTo>
                  <a:pt x="171" y="152"/>
                </a:lnTo>
                <a:lnTo>
                  <a:pt x="164" y="158"/>
                </a:lnTo>
                <a:lnTo>
                  <a:pt x="153" y="211"/>
                </a:lnTo>
                <a:lnTo>
                  <a:pt x="141" y="211"/>
                </a:lnTo>
                <a:lnTo>
                  <a:pt x="141" y="213"/>
                </a:lnTo>
                <a:lnTo>
                  <a:pt x="153" y="213"/>
                </a:lnTo>
                <a:lnTo>
                  <a:pt x="124" y="360"/>
                </a:lnTo>
                <a:lnTo>
                  <a:pt x="126" y="362"/>
                </a:lnTo>
                <a:lnTo>
                  <a:pt x="128" y="364"/>
                </a:lnTo>
                <a:lnTo>
                  <a:pt x="129" y="367"/>
                </a:lnTo>
                <a:lnTo>
                  <a:pt x="131" y="371"/>
                </a:lnTo>
                <a:lnTo>
                  <a:pt x="133" y="372"/>
                </a:lnTo>
                <a:lnTo>
                  <a:pt x="134" y="374"/>
                </a:lnTo>
                <a:lnTo>
                  <a:pt x="134" y="376"/>
                </a:lnTo>
                <a:lnTo>
                  <a:pt x="134" y="374"/>
                </a:lnTo>
                <a:lnTo>
                  <a:pt x="136" y="372"/>
                </a:lnTo>
                <a:lnTo>
                  <a:pt x="140" y="371"/>
                </a:lnTo>
                <a:lnTo>
                  <a:pt x="143" y="369"/>
                </a:lnTo>
                <a:lnTo>
                  <a:pt x="145" y="367"/>
                </a:lnTo>
                <a:lnTo>
                  <a:pt x="146" y="366"/>
                </a:lnTo>
                <a:lnTo>
                  <a:pt x="148" y="366"/>
                </a:lnTo>
                <a:lnTo>
                  <a:pt x="177" y="213"/>
                </a:lnTo>
                <a:lnTo>
                  <a:pt x="200" y="213"/>
                </a:lnTo>
                <a:lnTo>
                  <a:pt x="200" y="223"/>
                </a:lnTo>
                <a:lnTo>
                  <a:pt x="200" y="225"/>
                </a:lnTo>
                <a:lnTo>
                  <a:pt x="201" y="226"/>
                </a:lnTo>
                <a:lnTo>
                  <a:pt x="205" y="228"/>
                </a:lnTo>
                <a:lnTo>
                  <a:pt x="208" y="226"/>
                </a:lnTo>
                <a:lnTo>
                  <a:pt x="210" y="225"/>
                </a:lnTo>
                <a:lnTo>
                  <a:pt x="210" y="223"/>
                </a:lnTo>
                <a:lnTo>
                  <a:pt x="210" y="213"/>
                </a:lnTo>
                <a:lnTo>
                  <a:pt x="232" y="213"/>
                </a:lnTo>
                <a:lnTo>
                  <a:pt x="262" y="366"/>
                </a:lnTo>
                <a:lnTo>
                  <a:pt x="275" y="376"/>
                </a:lnTo>
                <a:lnTo>
                  <a:pt x="277" y="374"/>
                </a:lnTo>
                <a:lnTo>
                  <a:pt x="286" y="360"/>
                </a:lnTo>
                <a:lnTo>
                  <a:pt x="256" y="213"/>
                </a:lnTo>
                <a:lnTo>
                  <a:pt x="269" y="213"/>
                </a:lnTo>
                <a:lnTo>
                  <a:pt x="269" y="211"/>
                </a:lnTo>
                <a:lnTo>
                  <a:pt x="256" y="211"/>
                </a:lnTo>
                <a:lnTo>
                  <a:pt x="246" y="158"/>
                </a:lnTo>
                <a:lnTo>
                  <a:pt x="239" y="152"/>
                </a:lnTo>
                <a:lnTo>
                  <a:pt x="244" y="146"/>
                </a:lnTo>
                <a:lnTo>
                  <a:pt x="246" y="137"/>
                </a:lnTo>
                <a:lnTo>
                  <a:pt x="248" y="127"/>
                </a:lnTo>
                <a:lnTo>
                  <a:pt x="243" y="108"/>
                </a:lnTo>
                <a:lnTo>
                  <a:pt x="231" y="92"/>
                </a:lnTo>
                <a:lnTo>
                  <a:pt x="214" y="85"/>
                </a:lnTo>
                <a:lnTo>
                  <a:pt x="214" y="41"/>
                </a:lnTo>
                <a:lnTo>
                  <a:pt x="212" y="36"/>
                </a:lnTo>
                <a:lnTo>
                  <a:pt x="210" y="32"/>
                </a:lnTo>
                <a:lnTo>
                  <a:pt x="205" y="32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58"/>
                </a:lnTo>
                <a:lnTo>
                  <a:pt x="375" y="89"/>
                </a:lnTo>
                <a:lnTo>
                  <a:pt x="394" y="123"/>
                </a:lnTo>
                <a:lnTo>
                  <a:pt x="404" y="163"/>
                </a:lnTo>
                <a:lnTo>
                  <a:pt x="409" y="204"/>
                </a:lnTo>
                <a:lnTo>
                  <a:pt x="404" y="245"/>
                </a:lnTo>
                <a:lnTo>
                  <a:pt x="394" y="283"/>
                </a:lnTo>
                <a:lnTo>
                  <a:pt x="375" y="317"/>
                </a:lnTo>
                <a:lnTo>
                  <a:pt x="349" y="348"/>
                </a:lnTo>
                <a:lnTo>
                  <a:pt x="318" y="372"/>
                </a:lnTo>
                <a:lnTo>
                  <a:pt x="284" y="391"/>
                </a:lnTo>
                <a:lnTo>
                  <a:pt x="246" y="403"/>
                </a:lnTo>
                <a:lnTo>
                  <a:pt x="205" y="409"/>
                </a:lnTo>
                <a:lnTo>
                  <a:pt x="164" y="403"/>
                </a:lnTo>
                <a:lnTo>
                  <a:pt x="126" y="391"/>
                </a:lnTo>
                <a:lnTo>
                  <a:pt x="90" y="372"/>
                </a:lnTo>
                <a:lnTo>
                  <a:pt x="61" y="348"/>
                </a:lnTo>
                <a:lnTo>
                  <a:pt x="35" y="317"/>
                </a:lnTo>
                <a:lnTo>
                  <a:pt x="16" y="283"/>
                </a:lnTo>
                <a:lnTo>
                  <a:pt x="4" y="245"/>
                </a:lnTo>
                <a:lnTo>
                  <a:pt x="0" y="204"/>
                </a:lnTo>
                <a:lnTo>
                  <a:pt x="4" y="163"/>
                </a:lnTo>
                <a:lnTo>
                  <a:pt x="16" y="123"/>
                </a:lnTo>
                <a:lnTo>
                  <a:pt x="35" y="89"/>
                </a:lnTo>
                <a:lnTo>
                  <a:pt x="61" y="58"/>
                </a:lnTo>
                <a:lnTo>
                  <a:pt x="90" y="34"/>
                </a:lnTo>
                <a:lnTo>
                  <a:pt x="126" y="15"/>
                </a:lnTo>
                <a:lnTo>
                  <a:pt x="164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72"/>
          <p:cNvSpPr>
            <a:spLocks/>
          </p:cNvSpPr>
          <p:nvPr/>
        </p:nvSpPr>
        <p:spPr bwMode="auto">
          <a:xfrm>
            <a:off x="2942979" y="853245"/>
            <a:ext cx="178015" cy="139867"/>
          </a:xfrm>
          <a:custGeom>
            <a:avLst/>
            <a:gdLst>
              <a:gd name="T0" fmla="*/ 9 w 55"/>
              <a:gd name="T1" fmla="*/ 0 h 45"/>
              <a:gd name="T2" fmla="*/ 18 w 55"/>
              <a:gd name="T3" fmla="*/ 2 h 45"/>
              <a:gd name="T4" fmla="*/ 19 w 55"/>
              <a:gd name="T5" fmla="*/ 5 h 45"/>
              <a:gd name="T6" fmla="*/ 23 w 55"/>
              <a:gd name="T7" fmla="*/ 9 h 45"/>
              <a:gd name="T8" fmla="*/ 28 w 55"/>
              <a:gd name="T9" fmla="*/ 9 h 45"/>
              <a:gd name="T10" fmla="*/ 33 w 55"/>
              <a:gd name="T11" fmla="*/ 9 h 45"/>
              <a:gd name="T12" fmla="*/ 37 w 55"/>
              <a:gd name="T13" fmla="*/ 5 h 45"/>
              <a:gd name="T14" fmla="*/ 38 w 55"/>
              <a:gd name="T15" fmla="*/ 2 h 45"/>
              <a:gd name="T16" fmla="*/ 38 w 55"/>
              <a:gd name="T17" fmla="*/ 2 h 45"/>
              <a:gd name="T18" fmla="*/ 47 w 55"/>
              <a:gd name="T19" fmla="*/ 0 h 45"/>
              <a:gd name="T20" fmla="*/ 55 w 55"/>
              <a:gd name="T21" fmla="*/ 45 h 45"/>
              <a:gd name="T22" fmla="*/ 33 w 55"/>
              <a:gd name="T23" fmla="*/ 45 h 45"/>
              <a:gd name="T24" fmla="*/ 33 w 55"/>
              <a:gd name="T25" fmla="*/ 35 h 45"/>
              <a:gd name="T26" fmla="*/ 33 w 55"/>
              <a:gd name="T27" fmla="*/ 33 h 45"/>
              <a:gd name="T28" fmla="*/ 31 w 55"/>
              <a:gd name="T29" fmla="*/ 29 h 45"/>
              <a:gd name="T30" fmla="*/ 28 w 55"/>
              <a:gd name="T31" fmla="*/ 29 h 45"/>
              <a:gd name="T32" fmla="*/ 24 w 55"/>
              <a:gd name="T33" fmla="*/ 29 h 45"/>
              <a:gd name="T34" fmla="*/ 23 w 55"/>
              <a:gd name="T35" fmla="*/ 33 h 45"/>
              <a:gd name="T36" fmla="*/ 23 w 55"/>
              <a:gd name="T37" fmla="*/ 35 h 45"/>
              <a:gd name="T38" fmla="*/ 23 w 55"/>
              <a:gd name="T39" fmla="*/ 45 h 45"/>
              <a:gd name="T40" fmla="*/ 0 w 55"/>
              <a:gd name="T41" fmla="*/ 45 h 45"/>
              <a:gd name="T42" fmla="*/ 9 w 55"/>
              <a:gd name="T43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45">
                <a:moveTo>
                  <a:pt x="9" y="0"/>
                </a:moveTo>
                <a:lnTo>
                  <a:pt x="18" y="2"/>
                </a:lnTo>
                <a:lnTo>
                  <a:pt x="19" y="5"/>
                </a:lnTo>
                <a:lnTo>
                  <a:pt x="23" y="9"/>
                </a:lnTo>
                <a:lnTo>
                  <a:pt x="28" y="9"/>
                </a:lnTo>
                <a:lnTo>
                  <a:pt x="33" y="9"/>
                </a:lnTo>
                <a:lnTo>
                  <a:pt x="37" y="5"/>
                </a:lnTo>
                <a:lnTo>
                  <a:pt x="38" y="2"/>
                </a:lnTo>
                <a:lnTo>
                  <a:pt x="38" y="2"/>
                </a:lnTo>
                <a:lnTo>
                  <a:pt x="47" y="0"/>
                </a:lnTo>
                <a:lnTo>
                  <a:pt x="55" y="45"/>
                </a:lnTo>
                <a:lnTo>
                  <a:pt x="33" y="45"/>
                </a:lnTo>
                <a:lnTo>
                  <a:pt x="33" y="35"/>
                </a:lnTo>
                <a:lnTo>
                  <a:pt x="33" y="33"/>
                </a:lnTo>
                <a:lnTo>
                  <a:pt x="31" y="29"/>
                </a:lnTo>
                <a:lnTo>
                  <a:pt x="28" y="29"/>
                </a:lnTo>
                <a:lnTo>
                  <a:pt x="24" y="29"/>
                </a:lnTo>
                <a:lnTo>
                  <a:pt x="23" y="33"/>
                </a:lnTo>
                <a:lnTo>
                  <a:pt x="23" y="35"/>
                </a:lnTo>
                <a:lnTo>
                  <a:pt x="23" y="45"/>
                </a:lnTo>
                <a:lnTo>
                  <a:pt x="0" y="45"/>
                </a:lnTo>
                <a:lnTo>
                  <a:pt x="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73"/>
          <p:cNvSpPr>
            <a:spLocks/>
          </p:cNvSpPr>
          <p:nvPr/>
        </p:nvSpPr>
        <p:spPr bwMode="auto">
          <a:xfrm>
            <a:off x="2930263" y="624370"/>
            <a:ext cx="95366" cy="209801"/>
          </a:xfrm>
          <a:custGeom>
            <a:avLst/>
            <a:gdLst>
              <a:gd name="T0" fmla="*/ 26 w 31"/>
              <a:gd name="T1" fmla="*/ 0 h 65"/>
              <a:gd name="T2" fmla="*/ 28 w 31"/>
              <a:gd name="T3" fmla="*/ 3 h 65"/>
              <a:gd name="T4" fmla="*/ 31 w 31"/>
              <a:gd name="T5" fmla="*/ 3 h 65"/>
              <a:gd name="T6" fmla="*/ 31 w 31"/>
              <a:gd name="T7" fmla="*/ 58 h 65"/>
              <a:gd name="T8" fmla="*/ 26 w 31"/>
              <a:gd name="T9" fmla="*/ 62 h 65"/>
              <a:gd name="T10" fmla="*/ 23 w 31"/>
              <a:gd name="T11" fmla="*/ 65 h 65"/>
              <a:gd name="T12" fmla="*/ 11 w 31"/>
              <a:gd name="T13" fmla="*/ 58 h 65"/>
              <a:gd name="T14" fmla="*/ 4 w 31"/>
              <a:gd name="T15" fmla="*/ 46 h 65"/>
              <a:gd name="T16" fmla="*/ 0 w 31"/>
              <a:gd name="T17" fmla="*/ 33 h 65"/>
              <a:gd name="T18" fmla="*/ 4 w 31"/>
              <a:gd name="T19" fmla="*/ 19 h 65"/>
              <a:gd name="T20" fmla="*/ 12 w 31"/>
              <a:gd name="T21" fmla="*/ 7 h 65"/>
              <a:gd name="T22" fmla="*/ 26 w 31"/>
              <a:gd name="T2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1" h="65">
                <a:moveTo>
                  <a:pt x="26" y="0"/>
                </a:moveTo>
                <a:lnTo>
                  <a:pt x="28" y="3"/>
                </a:lnTo>
                <a:lnTo>
                  <a:pt x="31" y="3"/>
                </a:lnTo>
                <a:lnTo>
                  <a:pt x="31" y="58"/>
                </a:lnTo>
                <a:lnTo>
                  <a:pt x="26" y="62"/>
                </a:lnTo>
                <a:lnTo>
                  <a:pt x="23" y="65"/>
                </a:lnTo>
                <a:lnTo>
                  <a:pt x="11" y="58"/>
                </a:lnTo>
                <a:lnTo>
                  <a:pt x="4" y="46"/>
                </a:lnTo>
                <a:lnTo>
                  <a:pt x="0" y="33"/>
                </a:lnTo>
                <a:lnTo>
                  <a:pt x="4" y="19"/>
                </a:lnTo>
                <a:lnTo>
                  <a:pt x="12" y="7"/>
                </a:lnTo>
                <a:lnTo>
                  <a:pt x="2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Oval 74"/>
          <p:cNvSpPr>
            <a:spLocks noChangeArrowheads="1"/>
          </p:cNvSpPr>
          <p:nvPr/>
        </p:nvSpPr>
        <p:spPr bwMode="auto">
          <a:xfrm>
            <a:off x="3012915" y="827815"/>
            <a:ext cx="38145" cy="44501"/>
          </a:xfrm>
          <a:prstGeom prst="ellipse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75"/>
          <p:cNvSpPr>
            <a:spLocks/>
          </p:cNvSpPr>
          <p:nvPr/>
        </p:nvSpPr>
        <p:spPr bwMode="auto">
          <a:xfrm>
            <a:off x="3038344" y="624370"/>
            <a:ext cx="95366" cy="209801"/>
          </a:xfrm>
          <a:custGeom>
            <a:avLst/>
            <a:gdLst>
              <a:gd name="T0" fmla="*/ 5 w 31"/>
              <a:gd name="T1" fmla="*/ 0 h 65"/>
              <a:gd name="T2" fmla="*/ 19 w 31"/>
              <a:gd name="T3" fmla="*/ 7 h 65"/>
              <a:gd name="T4" fmla="*/ 27 w 31"/>
              <a:gd name="T5" fmla="*/ 19 h 65"/>
              <a:gd name="T6" fmla="*/ 31 w 31"/>
              <a:gd name="T7" fmla="*/ 33 h 65"/>
              <a:gd name="T8" fmla="*/ 27 w 31"/>
              <a:gd name="T9" fmla="*/ 46 h 65"/>
              <a:gd name="T10" fmla="*/ 20 w 31"/>
              <a:gd name="T11" fmla="*/ 58 h 65"/>
              <a:gd name="T12" fmla="*/ 8 w 31"/>
              <a:gd name="T13" fmla="*/ 65 h 65"/>
              <a:gd name="T14" fmla="*/ 5 w 31"/>
              <a:gd name="T15" fmla="*/ 62 h 65"/>
              <a:gd name="T16" fmla="*/ 0 w 31"/>
              <a:gd name="T17" fmla="*/ 58 h 65"/>
              <a:gd name="T18" fmla="*/ 0 w 31"/>
              <a:gd name="T19" fmla="*/ 3 h 65"/>
              <a:gd name="T20" fmla="*/ 3 w 31"/>
              <a:gd name="T21" fmla="*/ 3 h 65"/>
              <a:gd name="T22" fmla="*/ 5 w 31"/>
              <a:gd name="T2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1" h="65">
                <a:moveTo>
                  <a:pt x="5" y="0"/>
                </a:moveTo>
                <a:lnTo>
                  <a:pt x="19" y="7"/>
                </a:lnTo>
                <a:lnTo>
                  <a:pt x="27" y="19"/>
                </a:lnTo>
                <a:lnTo>
                  <a:pt x="31" y="33"/>
                </a:lnTo>
                <a:lnTo>
                  <a:pt x="27" y="46"/>
                </a:lnTo>
                <a:lnTo>
                  <a:pt x="20" y="58"/>
                </a:lnTo>
                <a:lnTo>
                  <a:pt x="8" y="65"/>
                </a:lnTo>
                <a:lnTo>
                  <a:pt x="5" y="62"/>
                </a:lnTo>
                <a:lnTo>
                  <a:pt x="0" y="58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76"/>
          <p:cNvSpPr>
            <a:spLocks noEditPoints="1"/>
          </p:cNvSpPr>
          <p:nvPr/>
        </p:nvSpPr>
        <p:spPr bwMode="auto">
          <a:xfrm>
            <a:off x="3979277" y="319202"/>
            <a:ext cx="1296959" cy="1296956"/>
          </a:xfrm>
          <a:custGeom>
            <a:avLst/>
            <a:gdLst>
              <a:gd name="T0" fmla="*/ 174 w 409"/>
              <a:gd name="T1" fmla="*/ 110 h 409"/>
              <a:gd name="T2" fmla="*/ 124 w 409"/>
              <a:gd name="T3" fmla="*/ 139 h 409"/>
              <a:gd name="T4" fmla="*/ 95 w 409"/>
              <a:gd name="T5" fmla="*/ 189 h 409"/>
              <a:gd name="T6" fmla="*/ 95 w 409"/>
              <a:gd name="T7" fmla="*/ 251 h 409"/>
              <a:gd name="T8" fmla="*/ 126 w 409"/>
              <a:gd name="T9" fmla="*/ 302 h 409"/>
              <a:gd name="T10" fmla="*/ 114 w 409"/>
              <a:gd name="T11" fmla="*/ 323 h 409"/>
              <a:gd name="T12" fmla="*/ 114 w 409"/>
              <a:gd name="T13" fmla="*/ 330 h 409"/>
              <a:gd name="T14" fmla="*/ 119 w 409"/>
              <a:gd name="T15" fmla="*/ 337 h 409"/>
              <a:gd name="T16" fmla="*/ 127 w 409"/>
              <a:gd name="T17" fmla="*/ 338 h 409"/>
              <a:gd name="T18" fmla="*/ 134 w 409"/>
              <a:gd name="T19" fmla="*/ 333 h 409"/>
              <a:gd name="T20" fmla="*/ 172 w 409"/>
              <a:gd name="T21" fmla="*/ 328 h 409"/>
              <a:gd name="T22" fmla="*/ 237 w 409"/>
              <a:gd name="T23" fmla="*/ 328 h 409"/>
              <a:gd name="T24" fmla="*/ 275 w 409"/>
              <a:gd name="T25" fmla="*/ 333 h 409"/>
              <a:gd name="T26" fmla="*/ 282 w 409"/>
              <a:gd name="T27" fmla="*/ 338 h 409"/>
              <a:gd name="T28" fmla="*/ 291 w 409"/>
              <a:gd name="T29" fmla="*/ 337 h 409"/>
              <a:gd name="T30" fmla="*/ 296 w 409"/>
              <a:gd name="T31" fmla="*/ 330 h 409"/>
              <a:gd name="T32" fmla="*/ 294 w 409"/>
              <a:gd name="T33" fmla="*/ 323 h 409"/>
              <a:gd name="T34" fmla="*/ 284 w 409"/>
              <a:gd name="T35" fmla="*/ 302 h 409"/>
              <a:gd name="T36" fmla="*/ 313 w 409"/>
              <a:gd name="T37" fmla="*/ 251 h 409"/>
              <a:gd name="T38" fmla="*/ 315 w 409"/>
              <a:gd name="T39" fmla="*/ 189 h 409"/>
              <a:gd name="T40" fmla="*/ 286 w 409"/>
              <a:gd name="T41" fmla="*/ 139 h 409"/>
              <a:gd name="T42" fmla="*/ 234 w 409"/>
              <a:gd name="T43" fmla="*/ 110 h 409"/>
              <a:gd name="T44" fmla="*/ 291 w 409"/>
              <a:gd name="T45" fmla="*/ 70 h 409"/>
              <a:gd name="T46" fmla="*/ 250 w 409"/>
              <a:gd name="T47" fmla="*/ 87 h 409"/>
              <a:gd name="T48" fmla="*/ 344 w 409"/>
              <a:gd name="T49" fmla="*/ 149 h 409"/>
              <a:gd name="T50" fmla="*/ 344 w 409"/>
              <a:gd name="T51" fmla="*/ 106 h 409"/>
              <a:gd name="T52" fmla="*/ 313 w 409"/>
              <a:gd name="T53" fmla="*/ 74 h 409"/>
              <a:gd name="T54" fmla="*/ 117 w 409"/>
              <a:gd name="T55" fmla="*/ 70 h 409"/>
              <a:gd name="T56" fmla="*/ 78 w 409"/>
              <a:gd name="T57" fmla="*/ 87 h 409"/>
              <a:gd name="T58" fmla="*/ 60 w 409"/>
              <a:gd name="T59" fmla="*/ 129 h 409"/>
              <a:gd name="T60" fmla="*/ 78 w 409"/>
              <a:gd name="T61" fmla="*/ 168 h 409"/>
              <a:gd name="T62" fmla="*/ 140 w 409"/>
              <a:gd name="T63" fmla="*/ 74 h 409"/>
              <a:gd name="T64" fmla="*/ 205 w 409"/>
              <a:gd name="T65" fmla="*/ 0 h 409"/>
              <a:gd name="T66" fmla="*/ 284 w 409"/>
              <a:gd name="T67" fmla="*/ 15 h 409"/>
              <a:gd name="T68" fmla="*/ 349 w 409"/>
              <a:gd name="T69" fmla="*/ 60 h 409"/>
              <a:gd name="T70" fmla="*/ 392 w 409"/>
              <a:gd name="T71" fmla="*/ 125 h 409"/>
              <a:gd name="T72" fmla="*/ 409 w 409"/>
              <a:gd name="T73" fmla="*/ 204 h 409"/>
              <a:gd name="T74" fmla="*/ 392 w 409"/>
              <a:gd name="T75" fmla="*/ 283 h 409"/>
              <a:gd name="T76" fmla="*/ 349 w 409"/>
              <a:gd name="T77" fmla="*/ 349 h 409"/>
              <a:gd name="T78" fmla="*/ 284 w 409"/>
              <a:gd name="T79" fmla="*/ 393 h 409"/>
              <a:gd name="T80" fmla="*/ 205 w 409"/>
              <a:gd name="T81" fmla="*/ 409 h 409"/>
              <a:gd name="T82" fmla="*/ 124 w 409"/>
              <a:gd name="T83" fmla="*/ 393 h 409"/>
              <a:gd name="T84" fmla="*/ 60 w 409"/>
              <a:gd name="T85" fmla="*/ 349 h 409"/>
              <a:gd name="T86" fmla="*/ 16 w 409"/>
              <a:gd name="T87" fmla="*/ 283 h 409"/>
              <a:gd name="T88" fmla="*/ 0 w 409"/>
              <a:gd name="T89" fmla="*/ 204 h 409"/>
              <a:gd name="T90" fmla="*/ 16 w 409"/>
              <a:gd name="T91" fmla="*/ 125 h 409"/>
              <a:gd name="T92" fmla="*/ 60 w 409"/>
              <a:gd name="T93" fmla="*/ 60 h 409"/>
              <a:gd name="T94" fmla="*/ 124 w 409"/>
              <a:gd name="T95" fmla="*/ 15 h 409"/>
              <a:gd name="T96" fmla="*/ 205 w 409"/>
              <a:gd name="T97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09" h="409">
                <a:moveTo>
                  <a:pt x="205" y="105"/>
                </a:moveTo>
                <a:lnTo>
                  <a:pt x="174" y="110"/>
                </a:lnTo>
                <a:lnTo>
                  <a:pt x="146" y="122"/>
                </a:lnTo>
                <a:lnTo>
                  <a:pt x="124" y="139"/>
                </a:lnTo>
                <a:lnTo>
                  <a:pt x="107" y="161"/>
                </a:lnTo>
                <a:lnTo>
                  <a:pt x="95" y="189"/>
                </a:lnTo>
                <a:lnTo>
                  <a:pt x="91" y="220"/>
                </a:lnTo>
                <a:lnTo>
                  <a:pt x="95" y="251"/>
                </a:lnTo>
                <a:lnTo>
                  <a:pt x="107" y="278"/>
                </a:lnTo>
                <a:lnTo>
                  <a:pt x="126" y="302"/>
                </a:lnTo>
                <a:lnTo>
                  <a:pt x="124" y="304"/>
                </a:lnTo>
                <a:lnTo>
                  <a:pt x="114" y="323"/>
                </a:lnTo>
                <a:lnTo>
                  <a:pt x="114" y="326"/>
                </a:lnTo>
                <a:lnTo>
                  <a:pt x="114" y="330"/>
                </a:lnTo>
                <a:lnTo>
                  <a:pt x="115" y="335"/>
                </a:lnTo>
                <a:lnTo>
                  <a:pt x="119" y="337"/>
                </a:lnTo>
                <a:lnTo>
                  <a:pt x="122" y="338"/>
                </a:lnTo>
                <a:lnTo>
                  <a:pt x="127" y="338"/>
                </a:lnTo>
                <a:lnTo>
                  <a:pt x="131" y="337"/>
                </a:lnTo>
                <a:lnTo>
                  <a:pt x="134" y="333"/>
                </a:lnTo>
                <a:lnTo>
                  <a:pt x="143" y="316"/>
                </a:lnTo>
                <a:lnTo>
                  <a:pt x="172" y="328"/>
                </a:lnTo>
                <a:lnTo>
                  <a:pt x="205" y="333"/>
                </a:lnTo>
                <a:lnTo>
                  <a:pt x="237" y="328"/>
                </a:lnTo>
                <a:lnTo>
                  <a:pt x="265" y="316"/>
                </a:lnTo>
                <a:lnTo>
                  <a:pt x="275" y="333"/>
                </a:lnTo>
                <a:lnTo>
                  <a:pt x="279" y="337"/>
                </a:lnTo>
                <a:lnTo>
                  <a:pt x="282" y="338"/>
                </a:lnTo>
                <a:lnTo>
                  <a:pt x="286" y="338"/>
                </a:lnTo>
                <a:lnTo>
                  <a:pt x="291" y="337"/>
                </a:lnTo>
                <a:lnTo>
                  <a:pt x="294" y="335"/>
                </a:lnTo>
                <a:lnTo>
                  <a:pt x="296" y="330"/>
                </a:lnTo>
                <a:lnTo>
                  <a:pt x="296" y="326"/>
                </a:lnTo>
                <a:lnTo>
                  <a:pt x="294" y="323"/>
                </a:lnTo>
                <a:lnTo>
                  <a:pt x="284" y="304"/>
                </a:lnTo>
                <a:lnTo>
                  <a:pt x="284" y="302"/>
                </a:lnTo>
                <a:lnTo>
                  <a:pt x="301" y="278"/>
                </a:lnTo>
                <a:lnTo>
                  <a:pt x="313" y="251"/>
                </a:lnTo>
                <a:lnTo>
                  <a:pt x="318" y="220"/>
                </a:lnTo>
                <a:lnTo>
                  <a:pt x="315" y="189"/>
                </a:lnTo>
                <a:lnTo>
                  <a:pt x="303" y="161"/>
                </a:lnTo>
                <a:lnTo>
                  <a:pt x="286" y="139"/>
                </a:lnTo>
                <a:lnTo>
                  <a:pt x="262" y="122"/>
                </a:lnTo>
                <a:lnTo>
                  <a:pt x="234" y="110"/>
                </a:lnTo>
                <a:lnTo>
                  <a:pt x="205" y="105"/>
                </a:lnTo>
                <a:close/>
                <a:moveTo>
                  <a:pt x="291" y="70"/>
                </a:moveTo>
                <a:lnTo>
                  <a:pt x="268" y="74"/>
                </a:lnTo>
                <a:lnTo>
                  <a:pt x="250" y="87"/>
                </a:lnTo>
                <a:lnTo>
                  <a:pt x="332" y="168"/>
                </a:lnTo>
                <a:lnTo>
                  <a:pt x="344" y="149"/>
                </a:lnTo>
                <a:lnTo>
                  <a:pt x="349" y="129"/>
                </a:lnTo>
                <a:lnTo>
                  <a:pt x="344" y="106"/>
                </a:lnTo>
                <a:lnTo>
                  <a:pt x="332" y="87"/>
                </a:lnTo>
                <a:lnTo>
                  <a:pt x="313" y="74"/>
                </a:lnTo>
                <a:lnTo>
                  <a:pt x="291" y="70"/>
                </a:lnTo>
                <a:close/>
                <a:moveTo>
                  <a:pt x="117" y="70"/>
                </a:moveTo>
                <a:lnTo>
                  <a:pt x="97" y="74"/>
                </a:lnTo>
                <a:lnTo>
                  <a:pt x="78" y="87"/>
                </a:lnTo>
                <a:lnTo>
                  <a:pt x="64" y="106"/>
                </a:lnTo>
                <a:lnTo>
                  <a:pt x="60" y="129"/>
                </a:lnTo>
                <a:lnTo>
                  <a:pt x="64" y="149"/>
                </a:lnTo>
                <a:lnTo>
                  <a:pt x="78" y="168"/>
                </a:lnTo>
                <a:lnTo>
                  <a:pt x="158" y="87"/>
                </a:lnTo>
                <a:lnTo>
                  <a:pt x="140" y="74"/>
                </a:lnTo>
                <a:lnTo>
                  <a:pt x="117" y="70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5"/>
                </a:lnTo>
                <a:lnTo>
                  <a:pt x="404" y="163"/>
                </a:lnTo>
                <a:lnTo>
                  <a:pt x="409" y="204"/>
                </a:lnTo>
                <a:lnTo>
                  <a:pt x="404" y="246"/>
                </a:lnTo>
                <a:lnTo>
                  <a:pt x="392" y="283"/>
                </a:lnTo>
                <a:lnTo>
                  <a:pt x="373" y="319"/>
                </a:lnTo>
                <a:lnTo>
                  <a:pt x="349" y="349"/>
                </a:lnTo>
                <a:lnTo>
                  <a:pt x="318" y="374"/>
                </a:lnTo>
                <a:lnTo>
                  <a:pt x="284" y="393"/>
                </a:lnTo>
                <a:lnTo>
                  <a:pt x="246" y="405"/>
                </a:lnTo>
                <a:lnTo>
                  <a:pt x="205" y="409"/>
                </a:lnTo>
                <a:lnTo>
                  <a:pt x="164" y="405"/>
                </a:lnTo>
                <a:lnTo>
                  <a:pt x="124" y="393"/>
                </a:lnTo>
                <a:lnTo>
                  <a:pt x="90" y="374"/>
                </a:lnTo>
                <a:lnTo>
                  <a:pt x="60" y="349"/>
                </a:lnTo>
                <a:lnTo>
                  <a:pt x="35" y="319"/>
                </a:lnTo>
                <a:lnTo>
                  <a:pt x="16" y="283"/>
                </a:lnTo>
                <a:lnTo>
                  <a:pt x="4" y="246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89"/>
                </a:lnTo>
                <a:lnTo>
                  <a:pt x="60" y="60"/>
                </a:lnTo>
                <a:lnTo>
                  <a:pt x="90" y="34"/>
                </a:lnTo>
                <a:lnTo>
                  <a:pt x="124" y="15"/>
                </a:lnTo>
                <a:lnTo>
                  <a:pt x="164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77"/>
          <p:cNvSpPr>
            <a:spLocks noEditPoints="1"/>
          </p:cNvSpPr>
          <p:nvPr/>
        </p:nvSpPr>
        <p:spPr bwMode="auto">
          <a:xfrm>
            <a:off x="4341660" y="726092"/>
            <a:ext cx="572187" cy="578543"/>
          </a:xfrm>
          <a:custGeom>
            <a:avLst/>
            <a:gdLst>
              <a:gd name="T0" fmla="*/ 66 w 179"/>
              <a:gd name="T1" fmla="*/ 98 h 180"/>
              <a:gd name="T2" fmla="*/ 35 w 179"/>
              <a:gd name="T3" fmla="*/ 113 h 180"/>
              <a:gd name="T4" fmla="*/ 35 w 179"/>
              <a:gd name="T5" fmla="*/ 120 h 180"/>
              <a:gd name="T6" fmla="*/ 40 w 179"/>
              <a:gd name="T7" fmla="*/ 123 h 180"/>
              <a:gd name="T8" fmla="*/ 73 w 179"/>
              <a:gd name="T9" fmla="*/ 108 h 180"/>
              <a:gd name="T10" fmla="*/ 76 w 179"/>
              <a:gd name="T11" fmla="*/ 103 h 180"/>
              <a:gd name="T12" fmla="*/ 73 w 179"/>
              <a:gd name="T13" fmla="*/ 98 h 180"/>
              <a:gd name="T14" fmla="*/ 90 w 179"/>
              <a:gd name="T15" fmla="*/ 75 h 180"/>
              <a:gd name="T16" fmla="*/ 80 w 179"/>
              <a:gd name="T17" fmla="*/ 80 h 180"/>
              <a:gd name="T18" fmla="*/ 74 w 179"/>
              <a:gd name="T19" fmla="*/ 91 h 180"/>
              <a:gd name="T20" fmla="*/ 80 w 179"/>
              <a:gd name="T21" fmla="*/ 101 h 180"/>
              <a:gd name="T22" fmla="*/ 90 w 179"/>
              <a:gd name="T23" fmla="*/ 105 h 180"/>
              <a:gd name="T24" fmla="*/ 100 w 179"/>
              <a:gd name="T25" fmla="*/ 101 h 180"/>
              <a:gd name="T26" fmla="*/ 104 w 179"/>
              <a:gd name="T27" fmla="*/ 91 h 180"/>
              <a:gd name="T28" fmla="*/ 100 w 179"/>
              <a:gd name="T29" fmla="*/ 80 h 180"/>
              <a:gd name="T30" fmla="*/ 90 w 179"/>
              <a:gd name="T31" fmla="*/ 75 h 180"/>
              <a:gd name="T32" fmla="*/ 86 w 179"/>
              <a:gd name="T33" fmla="*/ 13 h 180"/>
              <a:gd name="T34" fmla="*/ 85 w 179"/>
              <a:gd name="T35" fmla="*/ 17 h 180"/>
              <a:gd name="T36" fmla="*/ 85 w 179"/>
              <a:gd name="T37" fmla="*/ 72 h 180"/>
              <a:gd name="T38" fmla="*/ 90 w 179"/>
              <a:gd name="T39" fmla="*/ 74 h 180"/>
              <a:gd name="T40" fmla="*/ 95 w 179"/>
              <a:gd name="T41" fmla="*/ 72 h 180"/>
              <a:gd name="T42" fmla="*/ 95 w 179"/>
              <a:gd name="T43" fmla="*/ 17 h 180"/>
              <a:gd name="T44" fmla="*/ 92 w 179"/>
              <a:gd name="T45" fmla="*/ 13 h 180"/>
              <a:gd name="T46" fmla="*/ 90 w 179"/>
              <a:gd name="T47" fmla="*/ 0 h 180"/>
              <a:gd name="T48" fmla="*/ 143 w 179"/>
              <a:gd name="T49" fmla="*/ 19 h 180"/>
              <a:gd name="T50" fmla="*/ 174 w 179"/>
              <a:gd name="T51" fmla="*/ 62 h 180"/>
              <a:gd name="T52" fmla="*/ 174 w 179"/>
              <a:gd name="T53" fmla="*/ 118 h 180"/>
              <a:gd name="T54" fmla="*/ 143 w 179"/>
              <a:gd name="T55" fmla="*/ 163 h 180"/>
              <a:gd name="T56" fmla="*/ 90 w 179"/>
              <a:gd name="T57" fmla="*/ 180 h 180"/>
              <a:gd name="T58" fmla="*/ 37 w 179"/>
              <a:gd name="T59" fmla="*/ 163 h 180"/>
              <a:gd name="T60" fmla="*/ 4 w 179"/>
              <a:gd name="T61" fmla="*/ 118 h 180"/>
              <a:gd name="T62" fmla="*/ 4 w 179"/>
              <a:gd name="T63" fmla="*/ 62 h 180"/>
              <a:gd name="T64" fmla="*/ 37 w 179"/>
              <a:gd name="T65" fmla="*/ 19 h 180"/>
              <a:gd name="T66" fmla="*/ 90 w 179"/>
              <a:gd name="T67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9" h="180">
                <a:moveTo>
                  <a:pt x="69" y="96"/>
                </a:moveTo>
                <a:lnTo>
                  <a:pt x="66" y="98"/>
                </a:lnTo>
                <a:lnTo>
                  <a:pt x="37" y="111"/>
                </a:lnTo>
                <a:lnTo>
                  <a:pt x="35" y="113"/>
                </a:lnTo>
                <a:lnTo>
                  <a:pt x="33" y="117"/>
                </a:lnTo>
                <a:lnTo>
                  <a:pt x="35" y="120"/>
                </a:lnTo>
                <a:lnTo>
                  <a:pt x="37" y="123"/>
                </a:lnTo>
                <a:lnTo>
                  <a:pt x="40" y="123"/>
                </a:lnTo>
                <a:lnTo>
                  <a:pt x="43" y="123"/>
                </a:lnTo>
                <a:lnTo>
                  <a:pt x="73" y="108"/>
                </a:lnTo>
                <a:lnTo>
                  <a:pt x="74" y="106"/>
                </a:lnTo>
                <a:lnTo>
                  <a:pt x="76" y="103"/>
                </a:lnTo>
                <a:lnTo>
                  <a:pt x="74" y="101"/>
                </a:lnTo>
                <a:lnTo>
                  <a:pt x="73" y="98"/>
                </a:lnTo>
                <a:lnTo>
                  <a:pt x="69" y="96"/>
                </a:lnTo>
                <a:close/>
                <a:moveTo>
                  <a:pt x="90" y="75"/>
                </a:moveTo>
                <a:lnTo>
                  <a:pt x="83" y="77"/>
                </a:lnTo>
                <a:lnTo>
                  <a:pt x="80" y="80"/>
                </a:lnTo>
                <a:lnTo>
                  <a:pt x="76" y="84"/>
                </a:lnTo>
                <a:lnTo>
                  <a:pt x="74" y="91"/>
                </a:lnTo>
                <a:lnTo>
                  <a:pt x="76" y="96"/>
                </a:lnTo>
                <a:lnTo>
                  <a:pt x="80" y="101"/>
                </a:lnTo>
                <a:lnTo>
                  <a:pt x="83" y="103"/>
                </a:lnTo>
                <a:lnTo>
                  <a:pt x="90" y="105"/>
                </a:lnTo>
                <a:lnTo>
                  <a:pt x="95" y="103"/>
                </a:lnTo>
                <a:lnTo>
                  <a:pt x="100" y="101"/>
                </a:lnTo>
                <a:lnTo>
                  <a:pt x="104" y="96"/>
                </a:lnTo>
                <a:lnTo>
                  <a:pt x="104" y="91"/>
                </a:lnTo>
                <a:lnTo>
                  <a:pt x="104" y="84"/>
                </a:lnTo>
                <a:lnTo>
                  <a:pt x="100" y="80"/>
                </a:lnTo>
                <a:lnTo>
                  <a:pt x="95" y="77"/>
                </a:lnTo>
                <a:lnTo>
                  <a:pt x="90" y="75"/>
                </a:lnTo>
                <a:close/>
                <a:moveTo>
                  <a:pt x="90" y="13"/>
                </a:moveTo>
                <a:lnTo>
                  <a:pt x="86" y="13"/>
                </a:lnTo>
                <a:lnTo>
                  <a:pt x="85" y="15"/>
                </a:lnTo>
                <a:lnTo>
                  <a:pt x="85" y="17"/>
                </a:lnTo>
                <a:lnTo>
                  <a:pt x="85" y="70"/>
                </a:lnTo>
                <a:lnTo>
                  <a:pt x="85" y="72"/>
                </a:lnTo>
                <a:lnTo>
                  <a:pt x="86" y="72"/>
                </a:lnTo>
                <a:lnTo>
                  <a:pt x="90" y="74"/>
                </a:lnTo>
                <a:lnTo>
                  <a:pt x="92" y="72"/>
                </a:lnTo>
                <a:lnTo>
                  <a:pt x="95" y="72"/>
                </a:lnTo>
                <a:lnTo>
                  <a:pt x="95" y="70"/>
                </a:lnTo>
                <a:lnTo>
                  <a:pt x="95" y="17"/>
                </a:lnTo>
                <a:lnTo>
                  <a:pt x="95" y="15"/>
                </a:lnTo>
                <a:lnTo>
                  <a:pt x="92" y="13"/>
                </a:lnTo>
                <a:lnTo>
                  <a:pt x="90" y="13"/>
                </a:lnTo>
                <a:close/>
                <a:moveTo>
                  <a:pt x="90" y="0"/>
                </a:moveTo>
                <a:lnTo>
                  <a:pt x="117" y="5"/>
                </a:lnTo>
                <a:lnTo>
                  <a:pt x="143" y="19"/>
                </a:lnTo>
                <a:lnTo>
                  <a:pt x="162" y="38"/>
                </a:lnTo>
                <a:lnTo>
                  <a:pt x="174" y="62"/>
                </a:lnTo>
                <a:lnTo>
                  <a:pt x="179" y="91"/>
                </a:lnTo>
                <a:lnTo>
                  <a:pt x="174" y="118"/>
                </a:lnTo>
                <a:lnTo>
                  <a:pt x="162" y="144"/>
                </a:lnTo>
                <a:lnTo>
                  <a:pt x="143" y="163"/>
                </a:lnTo>
                <a:lnTo>
                  <a:pt x="117" y="175"/>
                </a:lnTo>
                <a:lnTo>
                  <a:pt x="90" y="180"/>
                </a:lnTo>
                <a:lnTo>
                  <a:pt x="61" y="175"/>
                </a:lnTo>
                <a:lnTo>
                  <a:pt x="37" y="163"/>
                </a:lnTo>
                <a:lnTo>
                  <a:pt x="18" y="144"/>
                </a:lnTo>
                <a:lnTo>
                  <a:pt x="4" y="118"/>
                </a:lnTo>
                <a:lnTo>
                  <a:pt x="0" y="91"/>
                </a:lnTo>
                <a:lnTo>
                  <a:pt x="4" y="62"/>
                </a:lnTo>
                <a:lnTo>
                  <a:pt x="18" y="38"/>
                </a:lnTo>
                <a:lnTo>
                  <a:pt x="37" y="19"/>
                </a:lnTo>
                <a:lnTo>
                  <a:pt x="61" y="5"/>
                </a:lnTo>
                <a:lnTo>
                  <a:pt x="9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79"/>
          <p:cNvSpPr>
            <a:spLocks noEditPoints="1"/>
          </p:cNvSpPr>
          <p:nvPr/>
        </p:nvSpPr>
        <p:spPr bwMode="auto">
          <a:xfrm>
            <a:off x="8334254" y="1953116"/>
            <a:ext cx="1296959" cy="1296956"/>
          </a:xfrm>
          <a:custGeom>
            <a:avLst/>
            <a:gdLst>
              <a:gd name="T0" fmla="*/ 189 w 409"/>
              <a:gd name="T1" fmla="*/ 60 h 409"/>
              <a:gd name="T2" fmla="*/ 169 w 409"/>
              <a:gd name="T3" fmla="*/ 80 h 409"/>
              <a:gd name="T4" fmla="*/ 170 w 409"/>
              <a:gd name="T5" fmla="*/ 111 h 409"/>
              <a:gd name="T6" fmla="*/ 182 w 409"/>
              <a:gd name="T7" fmla="*/ 130 h 409"/>
              <a:gd name="T8" fmla="*/ 184 w 409"/>
              <a:gd name="T9" fmla="*/ 149 h 409"/>
              <a:gd name="T10" fmla="*/ 167 w 409"/>
              <a:gd name="T11" fmla="*/ 151 h 409"/>
              <a:gd name="T12" fmla="*/ 162 w 409"/>
              <a:gd name="T13" fmla="*/ 156 h 409"/>
              <a:gd name="T14" fmla="*/ 162 w 409"/>
              <a:gd name="T15" fmla="*/ 165 h 409"/>
              <a:gd name="T16" fmla="*/ 167 w 409"/>
              <a:gd name="T17" fmla="*/ 170 h 409"/>
              <a:gd name="T18" fmla="*/ 184 w 409"/>
              <a:gd name="T19" fmla="*/ 172 h 409"/>
              <a:gd name="T20" fmla="*/ 175 w 409"/>
              <a:gd name="T21" fmla="*/ 220 h 409"/>
              <a:gd name="T22" fmla="*/ 143 w 409"/>
              <a:gd name="T23" fmla="*/ 271 h 409"/>
              <a:gd name="T24" fmla="*/ 136 w 409"/>
              <a:gd name="T25" fmla="*/ 297 h 409"/>
              <a:gd name="T26" fmla="*/ 126 w 409"/>
              <a:gd name="T27" fmla="*/ 306 h 409"/>
              <a:gd name="T28" fmla="*/ 122 w 409"/>
              <a:gd name="T29" fmla="*/ 318 h 409"/>
              <a:gd name="T30" fmla="*/ 126 w 409"/>
              <a:gd name="T31" fmla="*/ 330 h 409"/>
              <a:gd name="T32" fmla="*/ 138 w 409"/>
              <a:gd name="T33" fmla="*/ 338 h 409"/>
              <a:gd name="T34" fmla="*/ 122 w 409"/>
              <a:gd name="T35" fmla="*/ 352 h 409"/>
              <a:gd name="T36" fmla="*/ 285 w 409"/>
              <a:gd name="T37" fmla="*/ 338 h 409"/>
              <a:gd name="T38" fmla="*/ 277 w 409"/>
              <a:gd name="T39" fmla="*/ 335 h 409"/>
              <a:gd name="T40" fmla="*/ 285 w 409"/>
              <a:gd name="T41" fmla="*/ 325 h 409"/>
              <a:gd name="T42" fmla="*/ 285 w 409"/>
              <a:gd name="T43" fmla="*/ 311 h 409"/>
              <a:gd name="T44" fmla="*/ 279 w 409"/>
              <a:gd name="T45" fmla="*/ 300 h 409"/>
              <a:gd name="T46" fmla="*/ 267 w 409"/>
              <a:gd name="T47" fmla="*/ 297 h 409"/>
              <a:gd name="T48" fmla="*/ 246 w 409"/>
              <a:gd name="T49" fmla="*/ 245 h 409"/>
              <a:gd name="T50" fmla="*/ 225 w 409"/>
              <a:gd name="T51" fmla="*/ 196 h 409"/>
              <a:gd name="T52" fmla="*/ 239 w 409"/>
              <a:gd name="T53" fmla="*/ 172 h 409"/>
              <a:gd name="T54" fmla="*/ 244 w 409"/>
              <a:gd name="T55" fmla="*/ 168 h 409"/>
              <a:gd name="T56" fmla="*/ 248 w 409"/>
              <a:gd name="T57" fmla="*/ 161 h 409"/>
              <a:gd name="T58" fmla="*/ 244 w 409"/>
              <a:gd name="T59" fmla="*/ 153 h 409"/>
              <a:gd name="T60" fmla="*/ 239 w 409"/>
              <a:gd name="T61" fmla="*/ 149 h 409"/>
              <a:gd name="T62" fmla="*/ 224 w 409"/>
              <a:gd name="T63" fmla="*/ 139 h 409"/>
              <a:gd name="T64" fmla="*/ 227 w 409"/>
              <a:gd name="T65" fmla="*/ 125 h 409"/>
              <a:gd name="T66" fmla="*/ 243 w 409"/>
              <a:gd name="T67" fmla="*/ 94 h 409"/>
              <a:gd name="T68" fmla="*/ 230 w 409"/>
              <a:gd name="T69" fmla="*/ 67 h 409"/>
              <a:gd name="T70" fmla="*/ 205 w 409"/>
              <a:gd name="T71" fmla="*/ 56 h 409"/>
              <a:gd name="T72" fmla="*/ 246 w 409"/>
              <a:gd name="T73" fmla="*/ 5 h 409"/>
              <a:gd name="T74" fmla="*/ 318 w 409"/>
              <a:gd name="T75" fmla="*/ 34 h 409"/>
              <a:gd name="T76" fmla="*/ 373 w 409"/>
              <a:gd name="T77" fmla="*/ 91 h 409"/>
              <a:gd name="T78" fmla="*/ 404 w 409"/>
              <a:gd name="T79" fmla="*/ 163 h 409"/>
              <a:gd name="T80" fmla="*/ 404 w 409"/>
              <a:gd name="T81" fmla="*/ 245 h 409"/>
              <a:gd name="T82" fmla="*/ 373 w 409"/>
              <a:gd name="T83" fmla="*/ 319 h 409"/>
              <a:gd name="T84" fmla="*/ 318 w 409"/>
              <a:gd name="T85" fmla="*/ 374 h 409"/>
              <a:gd name="T86" fmla="*/ 246 w 409"/>
              <a:gd name="T87" fmla="*/ 405 h 409"/>
              <a:gd name="T88" fmla="*/ 163 w 409"/>
              <a:gd name="T89" fmla="*/ 405 h 409"/>
              <a:gd name="T90" fmla="*/ 90 w 409"/>
              <a:gd name="T91" fmla="*/ 374 h 409"/>
              <a:gd name="T92" fmla="*/ 35 w 409"/>
              <a:gd name="T93" fmla="*/ 319 h 409"/>
              <a:gd name="T94" fmla="*/ 4 w 409"/>
              <a:gd name="T95" fmla="*/ 245 h 409"/>
              <a:gd name="T96" fmla="*/ 4 w 409"/>
              <a:gd name="T97" fmla="*/ 163 h 409"/>
              <a:gd name="T98" fmla="*/ 35 w 409"/>
              <a:gd name="T99" fmla="*/ 91 h 409"/>
              <a:gd name="T100" fmla="*/ 90 w 409"/>
              <a:gd name="T101" fmla="*/ 34 h 409"/>
              <a:gd name="T102" fmla="*/ 163 w 409"/>
              <a:gd name="T103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9" h="409">
                <a:moveTo>
                  <a:pt x="205" y="56"/>
                </a:moveTo>
                <a:lnTo>
                  <a:pt x="189" y="60"/>
                </a:lnTo>
                <a:lnTo>
                  <a:pt x="177" y="67"/>
                </a:lnTo>
                <a:lnTo>
                  <a:pt x="169" y="80"/>
                </a:lnTo>
                <a:lnTo>
                  <a:pt x="165" y="94"/>
                </a:lnTo>
                <a:lnTo>
                  <a:pt x="170" y="111"/>
                </a:lnTo>
                <a:lnTo>
                  <a:pt x="181" y="125"/>
                </a:lnTo>
                <a:lnTo>
                  <a:pt x="182" y="130"/>
                </a:lnTo>
                <a:lnTo>
                  <a:pt x="182" y="139"/>
                </a:lnTo>
                <a:lnTo>
                  <a:pt x="184" y="149"/>
                </a:lnTo>
                <a:lnTo>
                  <a:pt x="170" y="149"/>
                </a:lnTo>
                <a:lnTo>
                  <a:pt x="167" y="151"/>
                </a:lnTo>
                <a:lnTo>
                  <a:pt x="163" y="153"/>
                </a:lnTo>
                <a:lnTo>
                  <a:pt x="162" y="156"/>
                </a:lnTo>
                <a:lnTo>
                  <a:pt x="160" y="161"/>
                </a:lnTo>
                <a:lnTo>
                  <a:pt x="162" y="165"/>
                </a:lnTo>
                <a:lnTo>
                  <a:pt x="163" y="168"/>
                </a:lnTo>
                <a:lnTo>
                  <a:pt x="167" y="170"/>
                </a:lnTo>
                <a:lnTo>
                  <a:pt x="170" y="172"/>
                </a:lnTo>
                <a:lnTo>
                  <a:pt x="184" y="172"/>
                </a:lnTo>
                <a:lnTo>
                  <a:pt x="182" y="196"/>
                </a:lnTo>
                <a:lnTo>
                  <a:pt x="175" y="220"/>
                </a:lnTo>
                <a:lnTo>
                  <a:pt x="162" y="245"/>
                </a:lnTo>
                <a:lnTo>
                  <a:pt x="143" y="271"/>
                </a:lnTo>
                <a:lnTo>
                  <a:pt x="143" y="297"/>
                </a:lnTo>
                <a:lnTo>
                  <a:pt x="136" y="297"/>
                </a:lnTo>
                <a:lnTo>
                  <a:pt x="131" y="300"/>
                </a:lnTo>
                <a:lnTo>
                  <a:pt x="126" y="306"/>
                </a:lnTo>
                <a:lnTo>
                  <a:pt x="122" y="311"/>
                </a:lnTo>
                <a:lnTo>
                  <a:pt x="122" y="318"/>
                </a:lnTo>
                <a:lnTo>
                  <a:pt x="122" y="325"/>
                </a:lnTo>
                <a:lnTo>
                  <a:pt x="126" y="330"/>
                </a:lnTo>
                <a:lnTo>
                  <a:pt x="131" y="335"/>
                </a:lnTo>
                <a:lnTo>
                  <a:pt x="138" y="338"/>
                </a:lnTo>
                <a:lnTo>
                  <a:pt x="122" y="338"/>
                </a:lnTo>
                <a:lnTo>
                  <a:pt x="122" y="352"/>
                </a:lnTo>
                <a:lnTo>
                  <a:pt x="285" y="352"/>
                </a:lnTo>
                <a:lnTo>
                  <a:pt x="285" y="338"/>
                </a:lnTo>
                <a:lnTo>
                  <a:pt x="270" y="338"/>
                </a:lnTo>
                <a:lnTo>
                  <a:pt x="277" y="335"/>
                </a:lnTo>
                <a:lnTo>
                  <a:pt x="282" y="330"/>
                </a:lnTo>
                <a:lnTo>
                  <a:pt x="285" y="325"/>
                </a:lnTo>
                <a:lnTo>
                  <a:pt x="287" y="318"/>
                </a:lnTo>
                <a:lnTo>
                  <a:pt x="285" y="311"/>
                </a:lnTo>
                <a:lnTo>
                  <a:pt x="282" y="306"/>
                </a:lnTo>
                <a:lnTo>
                  <a:pt x="279" y="300"/>
                </a:lnTo>
                <a:lnTo>
                  <a:pt x="272" y="297"/>
                </a:lnTo>
                <a:lnTo>
                  <a:pt x="267" y="297"/>
                </a:lnTo>
                <a:lnTo>
                  <a:pt x="267" y="271"/>
                </a:lnTo>
                <a:lnTo>
                  <a:pt x="246" y="245"/>
                </a:lnTo>
                <a:lnTo>
                  <a:pt x="232" y="220"/>
                </a:lnTo>
                <a:lnTo>
                  <a:pt x="225" y="196"/>
                </a:lnTo>
                <a:lnTo>
                  <a:pt x="224" y="172"/>
                </a:lnTo>
                <a:lnTo>
                  <a:pt x="239" y="172"/>
                </a:lnTo>
                <a:lnTo>
                  <a:pt x="243" y="170"/>
                </a:lnTo>
                <a:lnTo>
                  <a:pt x="244" y="168"/>
                </a:lnTo>
                <a:lnTo>
                  <a:pt x="246" y="165"/>
                </a:lnTo>
                <a:lnTo>
                  <a:pt x="248" y="161"/>
                </a:lnTo>
                <a:lnTo>
                  <a:pt x="246" y="156"/>
                </a:lnTo>
                <a:lnTo>
                  <a:pt x="244" y="153"/>
                </a:lnTo>
                <a:lnTo>
                  <a:pt x="243" y="151"/>
                </a:lnTo>
                <a:lnTo>
                  <a:pt x="239" y="149"/>
                </a:lnTo>
                <a:lnTo>
                  <a:pt x="224" y="149"/>
                </a:lnTo>
                <a:lnTo>
                  <a:pt x="224" y="139"/>
                </a:lnTo>
                <a:lnTo>
                  <a:pt x="225" y="132"/>
                </a:lnTo>
                <a:lnTo>
                  <a:pt x="227" y="125"/>
                </a:lnTo>
                <a:lnTo>
                  <a:pt x="237" y="111"/>
                </a:lnTo>
                <a:lnTo>
                  <a:pt x="243" y="94"/>
                </a:lnTo>
                <a:lnTo>
                  <a:pt x="239" y="80"/>
                </a:lnTo>
                <a:lnTo>
                  <a:pt x="230" y="67"/>
                </a:lnTo>
                <a:lnTo>
                  <a:pt x="218" y="60"/>
                </a:lnTo>
                <a:lnTo>
                  <a:pt x="205" y="56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09" y="204"/>
                </a:lnTo>
                <a:lnTo>
                  <a:pt x="404" y="245"/>
                </a:lnTo>
                <a:lnTo>
                  <a:pt x="392" y="283"/>
                </a:lnTo>
                <a:lnTo>
                  <a:pt x="373" y="319"/>
                </a:lnTo>
                <a:lnTo>
                  <a:pt x="349" y="349"/>
                </a:lnTo>
                <a:lnTo>
                  <a:pt x="318" y="374"/>
                </a:lnTo>
                <a:lnTo>
                  <a:pt x="284" y="393"/>
                </a:lnTo>
                <a:lnTo>
                  <a:pt x="246" y="405"/>
                </a:lnTo>
                <a:lnTo>
                  <a:pt x="205" y="409"/>
                </a:lnTo>
                <a:lnTo>
                  <a:pt x="163" y="405"/>
                </a:lnTo>
                <a:lnTo>
                  <a:pt x="124" y="393"/>
                </a:lnTo>
                <a:lnTo>
                  <a:pt x="90" y="374"/>
                </a:lnTo>
                <a:lnTo>
                  <a:pt x="60" y="349"/>
                </a:lnTo>
                <a:lnTo>
                  <a:pt x="35" y="319"/>
                </a:lnTo>
                <a:lnTo>
                  <a:pt x="16" y="283"/>
                </a:lnTo>
                <a:lnTo>
                  <a:pt x="4" y="245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91"/>
                </a:lnTo>
                <a:lnTo>
                  <a:pt x="60" y="60"/>
                </a:lnTo>
                <a:lnTo>
                  <a:pt x="90" y="34"/>
                </a:lnTo>
                <a:lnTo>
                  <a:pt x="124" y="15"/>
                </a:lnTo>
                <a:lnTo>
                  <a:pt x="163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80"/>
          <p:cNvSpPr>
            <a:spLocks noEditPoints="1"/>
          </p:cNvSpPr>
          <p:nvPr/>
        </p:nvSpPr>
        <p:spPr bwMode="auto">
          <a:xfrm>
            <a:off x="6846568" y="2029409"/>
            <a:ext cx="1296959" cy="1296956"/>
          </a:xfrm>
          <a:custGeom>
            <a:avLst/>
            <a:gdLst>
              <a:gd name="T0" fmla="*/ 122 w 409"/>
              <a:gd name="T1" fmla="*/ 239 h 409"/>
              <a:gd name="T2" fmla="*/ 137 w 409"/>
              <a:gd name="T3" fmla="*/ 278 h 409"/>
              <a:gd name="T4" fmla="*/ 175 w 409"/>
              <a:gd name="T5" fmla="*/ 294 h 409"/>
              <a:gd name="T6" fmla="*/ 189 w 409"/>
              <a:gd name="T7" fmla="*/ 319 h 409"/>
              <a:gd name="T8" fmla="*/ 144 w 409"/>
              <a:gd name="T9" fmla="*/ 331 h 409"/>
              <a:gd name="T10" fmla="*/ 125 w 409"/>
              <a:gd name="T11" fmla="*/ 356 h 409"/>
              <a:gd name="T12" fmla="*/ 283 w 409"/>
              <a:gd name="T13" fmla="*/ 356 h 409"/>
              <a:gd name="T14" fmla="*/ 264 w 409"/>
              <a:gd name="T15" fmla="*/ 331 h 409"/>
              <a:gd name="T16" fmla="*/ 220 w 409"/>
              <a:gd name="T17" fmla="*/ 319 h 409"/>
              <a:gd name="T18" fmla="*/ 232 w 409"/>
              <a:gd name="T19" fmla="*/ 294 h 409"/>
              <a:gd name="T20" fmla="*/ 271 w 409"/>
              <a:gd name="T21" fmla="*/ 278 h 409"/>
              <a:gd name="T22" fmla="*/ 287 w 409"/>
              <a:gd name="T23" fmla="*/ 239 h 409"/>
              <a:gd name="T24" fmla="*/ 273 w 409"/>
              <a:gd name="T25" fmla="*/ 161 h 409"/>
              <a:gd name="T26" fmla="*/ 269 w 409"/>
              <a:gd name="T27" fmla="*/ 254 h 409"/>
              <a:gd name="T28" fmla="*/ 249 w 409"/>
              <a:gd name="T29" fmla="*/ 276 h 409"/>
              <a:gd name="T30" fmla="*/ 175 w 409"/>
              <a:gd name="T31" fmla="*/ 280 h 409"/>
              <a:gd name="T32" fmla="*/ 147 w 409"/>
              <a:gd name="T33" fmla="*/ 268 h 409"/>
              <a:gd name="T34" fmla="*/ 135 w 409"/>
              <a:gd name="T35" fmla="*/ 239 h 409"/>
              <a:gd name="T36" fmla="*/ 122 w 409"/>
              <a:gd name="T37" fmla="*/ 161 h 409"/>
              <a:gd name="T38" fmla="*/ 182 w 409"/>
              <a:gd name="T39" fmla="*/ 58 h 409"/>
              <a:gd name="T40" fmla="*/ 151 w 409"/>
              <a:gd name="T41" fmla="*/ 87 h 409"/>
              <a:gd name="T42" fmla="*/ 166 w 409"/>
              <a:gd name="T43" fmla="*/ 117 h 409"/>
              <a:gd name="T44" fmla="*/ 194 w 409"/>
              <a:gd name="T45" fmla="*/ 130 h 409"/>
              <a:gd name="T46" fmla="*/ 144 w 409"/>
              <a:gd name="T47" fmla="*/ 118 h 409"/>
              <a:gd name="T48" fmla="*/ 166 w 409"/>
              <a:gd name="T49" fmla="*/ 139 h 409"/>
              <a:gd name="T50" fmla="*/ 194 w 409"/>
              <a:gd name="T51" fmla="*/ 153 h 409"/>
              <a:gd name="T52" fmla="*/ 144 w 409"/>
              <a:gd name="T53" fmla="*/ 141 h 409"/>
              <a:gd name="T54" fmla="*/ 166 w 409"/>
              <a:gd name="T55" fmla="*/ 161 h 409"/>
              <a:gd name="T56" fmla="*/ 194 w 409"/>
              <a:gd name="T57" fmla="*/ 175 h 409"/>
              <a:gd name="T58" fmla="*/ 144 w 409"/>
              <a:gd name="T59" fmla="*/ 163 h 409"/>
              <a:gd name="T60" fmla="*/ 147 w 409"/>
              <a:gd name="T61" fmla="*/ 223 h 409"/>
              <a:gd name="T62" fmla="*/ 180 w 409"/>
              <a:gd name="T63" fmla="*/ 258 h 409"/>
              <a:gd name="T64" fmla="*/ 206 w 409"/>
              <a:gd name="T65" fmla="*/ 263 h 409"/>
              <a:gd name="T66" fmla="*/ 247 w 409"/>
              <a:gd name="T67" fmla="*/ 244 h 409"/>
              <a:gd name="T68" fmla="*/ 264 w 409"/>
              <a:gd name="T69" fmla="*/ 199 h 409"/>
              <a:gd name="T70" fmla="*/ 240 w 409"/>
              <a:gd name="T71" fmla="*/ 173 h 409"/>
              <a:gd name="T72" fmla="*/ 213 w 409"/>
              <a:gd name="T73" fmla="*/ 166 h 409"/>
              <a:gd name="T74" fmla="*/ 264 w 409"/>
              <a:gd name="T75" fmla="*/ 156 h 409"/>
              <a:gd name="T76" fmla="*/ 240 w 409"/>
              <a:gd name="T77" fmla="*/ 149 h 409"/>
              <a:gd name="T78" fmla="*/ 213 w 409"/>
              <a:gd name="T79" fmla="*/ 144 h 409"/>
              <a:gd name="T80" fmla="*/ 264 w 409"/>
              <a:gd name="T81" fmla="*/ 134 h 409"/>
              <a:gd name="T82" fmla="*/ 240 w 409"/>
              <a:gd name="T83" fmla="*/ 127 h 409"/>
              <a:gd name="T84" fmla="*/ 213 w 409"/>
              <a:gd name="T85" fmla="*/ 120 h 409"/>
              <a:gd name="T86" fmla="*/ 264 w 409"/>
              <a:gd name="T87" fmla="*/ 111 h 409"/>
              <a:gd name="T88" fmla="*/ 245 w 409"/>
              <a:gd name="T89" fmla="*/ 70 h 409"/>
              <a:gd name="T90" fmla="*/ 206 w 409"/>
              <a:gd name="T91" fmla="*/ 55 h 409"/>
              <a:gd name="T92" fmla="*/ 204 w 409"/>
              <a:gd name="T93" fmla="*/ 0 h 409"/>
              <a:gd name="T94" fmla="*/ 283 w 409"/>
              <a:gd name="T95" fmla="*/ 17 h 409"/>
              <a:gd name="T96" fmla="*/ 349 w 409"/>
              <a:gd name="T97" fmla="*/ 60 h 409"/>
              <a:gd name="T98" fmla="*/ 392 w 409"/>
              <a:gd name="T99" fmla="*/ 125 h 409"/>
              <a:gd name="T100" fmla="*/ 409 w 409"/>
              <a:gd name="T101" fmla="*/ 204 h 409"/>
              <a:gd name="T102" fmla="*/ 392 w 409"/>
              <a:gd name="T103" fmla="*/ 285 h 409"/>
              <a:gd name="T104" fmla="*/ 349 w 409"/>
              <a:gd name="T105" fmla="*/ 349 h 409"/>
              <a:gd name="T106" fmla="*/ 283 w 409"/>
              <a:gd name="T107" fmla="*/ 393 h 409"/>
              <a:gd name="T108" fmla="*/ 204 w 409"/>
              <a:gd name="T109" fmla="*/ 409 h 409"/>
              <a:gd name="T110" fmla="*/ 125 w 409"/>
              <a:gd name="T111" fmla="*/ 393 h 409"/>
              <a:gd name="T112" fmla="*/ 60 w 409"/>
              <a:gd name="T113" fmla="*/ 349 h 409"/>
              <a:gd name="T114" fmla="*/ 15 w 409"/>
              <a:gd name="T115" fmla="*/ 285 h 409"/>
              <a:gd name="T116" fmla="*/ 0 w 409"/>
              <a:gd name="T117" fmla="*/ 204 h 409"/>
              <a:gd name="T118" fmla="*/ 15 w 409"/>
              <a:gd name="T119" fmla="*/ 125 h 409"/>
              <a:gd name="T120" fmla="*/ 60 w 409"/>
              <a:gd name="T121" fmla="*/ 60 h 409"/>
              <a:gd name="T122" fmla="*/ 125 w 409"/>
              <a:gd name="T123" fmla="*/ 17 h 409"/>
              <a:gd name="T124" fmla="*/ 204 w 409"/>
              <a:gd name="T12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09" h="409">
                <a:moveTo>
                  <a:pt x="122" y="161"/>
                </a:moveTo>
                <a:lnTo>
                  <a:pt x="122" y="239"/>
                </a:lnTo>
                <a:lnTo>
                  <a:pt x="125" y="259"/>
                </a:lnTo>
                <a:lnTo>
                  <a:pt x="137" y="278"/>
                </a:lnTo>
                <a:lnTo>
                  <a:pt x="154" y="289"/>
                </a:lnTo>
                <a:lnTo>
                  <a:pt x="175" y="294"/>
                </a:lnTo>
                <a:lnTo>
                  <a:pt x="189" y="294"/>
                </a:lnTo>
                <a:lnTo>
                  <a:pt x="189" y="319"/>
                </a:lnTo>
                <a:lnTo>
                  <a:pt x="163" y="325"/>
                </a:lnTo>
                <a:lnTo>
                  <a:pt x="144" y="331"/>
                </a:lnTo>
                <a:lnTo>
                  <a:pt x="130" y="344"/>
                </a:lnTo>
                <a:lnTo>
                  <a:pt x="125" y="356"/>
                </a:lnTo>
                <a:lnTo>
                  <a:pt x="204" y="356"/>
                </a:lnTo>
                <a:lnTo>
                  <a:pt x="283" y="356"/>
                </a:lnTo>
                <a:lnTo>
                  <a:pt x="278" y="344"/>
                </a:lnTo>
                <a:lnTo>
                  <a:pt x="264" y="331"/>
                </a:lnTo>
                <a:lnTo>
                  <a:pt x="245" y="325"/>
                </a:lnTo>
                <a:lnTo>
                  <a:pt x="220" y="319"/>
                </a:lnTo>
                <a:lnTo>
                  <a:pt x="220" y="294"/>
                </a:lnTo>
                <a:lnTo>
                  <a:pt x="232" y="294"/>
                </a:lnTo>
                <a:lnTo>
                  <a:pt x="254" y="289"/>
                </a:lnTo>
                <a:lnTo>
                  <a:pt x="271" y="278"/>
                </a:lnTo>
                <a:lnTo>
                  <a:pt x="283" y="259"/>
                </a:lnTo>
                <a:lnTo>
                  <a:pt x="287" y="239"/>
                </a:lnTo>
                <a:lnTo>
                  <a:pt x="287" y="161"/>
                </a:lnTo>
                <a:lnTo>
                  <a:pt x="273" y="161"/>
                </a:lnTo>
                <a:lnTo>
                  <a:pt x="273" y="239"/>
                </a:lnTo>
                <a:lnTo>
                  <a:pt x="269" y="254"/>
                </a:lnTo>
                <a:lnTo>
                  <a:pt x="261" y="268"/>
                </a:lnTo>
                <a:lnTo>
                  <a:pt x="249" y="276"/>
                </a:lnTo>
                <a:lnTo>
                  <a:pt x="232" y="280"/>
                </a:lnTo>
                <a:lnTo>
                  <a:pt x="175" y="280"/>
                </a:lnTo>
                <a:lnTo>
                  <a:pt x="159" y="276"/>
                </a:lnTo>
                <a:lnTo>
                  <a:pt x="147" y="268"/>
                </a:lnTo>
                <a:lnTo>
                  <a:pt x="137" y="254"/>
                </a:lnTo>
                <a:lnTo>
                  <a:pt x="135" y="239"/>
                </a:lnTo>
                <a:lnTo>
                  <a:pt x="135" y="161"/>
                </a:lnTo>
                <a:lnTo>
                  <a:pt x="122" y="161"/>
                </a:lnTo>
                <a:close/>
                <a:moveTo>
                  <a:pt x="202" y="55"/>
                </a:moveTo>
                <a:lnTo>
                  <a:pt x="182" y="58"/>
                </a:lnTo>
                <a:lnTo>
                  <a:pt x="165" y="70"/>
                </a:lnTo>
                <a:lnTo>
                  <a:pt x="151" y="87"/>
                </a:lnTo>
                <a:lnTo>
                  <a:pt x="144" y="108"/>
                </a:lnTo>
                <a:lnTo>
                  <a:pt x="166" y="117"/>
                </a:lnTo>
                <a:lnTo>
                  <a:pt x="194" y="120"/>
                </a:lnTo>
                <a:lnTo>
                  <a:pt x="194" y="130"/>
                </a:lnTo>
                <a:lnTo>
                  <a:pt x="166" y="125"/>
                </a:lnTo>
                <a:lnTo>
                  <a:pt x="144" y="118"/>
                </a:lnTo>
                <a:lnTo>
                  <a:pt x="144" y="130"/>
                </a:lnTo>
                <a:lnTo>
                  <a:pt x="166" y="139"/>
                </a:lnTo>
                <a:lnTo>
                  <a:pt x="194" y="144"/>
                </a:lnTo>
                <a:lnTo>
                  <a:pt x="194" y="153"/>
                </a:lnTo>
                <a:lnTo>
                  <a:pt x="166" y="149"/>
                </a:lnTo>
                <a:lnTo>
                  <a:pt x="144" y="141"/>
                </a:lnTo>
                <a:lnTo>
                  <a:pt x="144" y="154"/>
                </a:lnTo>
                <a:lnTo>
                  <a:pt x="166" y="161"/>
                </a:lnTo>
                <a:lnTo>
                  <a:pt x="194" y="166"/>
                </a:lnTo>
                <a:lnTo>
                  <a:pt x="194" y="175"/>
                </a:lnTo>
                <a:lnTo>
                  <a:pt x="166" y="172"/>
                </a:lnTo>
                <a:lnTo>
                  <a:pt x="144" y="163"/>
                </a:lnTo>
                <a:lnTo>
                  <a:pt x="144" y="199"/>
                </a:lnTo>
                <a:lnTo>
                  <a:pt x="147" y="223"/>
                </a:lnTo>
                <a:lnTo>
                  <a:pt x="161" y="244"/>
                </a:lnTo>
                <a:lnTo>
                  <a:pt x="180" y="258"/>
                </a:lnTo>
                <a:lnTo>
                  <a:pt x="202" y="263"/>
                </a:lnTo>
                <a:lnTo>
                  <a:pt x="206" y="263"/>
                </a:lnTo>
                <a:lnTo>
                  <a:pt x="228" y="258"/>
                </a:lnTo>
                <a:lnTo>
                  <a:pt x="247" y="244"/>
                </a:lnTo>
                <a:lnTo>
                  <a:pt x="259" y="223"/>
                </a:lnTo>
                <a:lnTo>
                  <a:pt x="264" y="199"/>
                </a:lnTo>
                <a:lnTo>
                  <a:pt x="264" y="166"/>
                </a:lnTo>
                <a:lnTo>
                  <a:pt x="240" y="173"/>
                </a:lnTo>
                <a:lnTo>
                  <a:pt x="213" y="175"/>
                </a:lnTo>
                <a:lnTo>
                  <a:pt x="213" y="166"/>
                </a:lnTo>
                <a:lnTo>
                  <a:pt x="240" y="163"/>
                </a:lnTo>
                <a:lnTo>
                  <a:pt x="264" y="156"/>
                </a:lnTo>
                <a:lnTo>
                  <a:pt x="264" y="144"/>
                </a:lnTo>
                <a:lnTo>
                  <a:pt x="240" y="149"/>
                </a:lnTo>
                <a:lnTo>
                  <a:pt x="213" y="153"/>
                </a:lnTo>
                <a:lnTo>
                  <a:pt x="213" y="144"/>
                </a:lnTo>
                <a:lnTo>
                  <a:pt x="240" y="141"/>
                </a:lnTo>
                <a:lnTo>
                  <a:pt x="264" y="134"/>
                </a:lnTo>
                <a:lnTo>
                  <a:pt x="264" y="120"/>
                </a:lnTo>
                <a:lnTo>
                  <a:pt x="240" y="127"/>
                </a:lnTo>
                <a:lnTo>
                  <a:pt x="213" y="130"/>
                </a:lnTo>
                <a:lnTo>
                  <a:pt x="213" y="120"/>
                </a:lnTo>
                <a:lnTo>
                  <a:pt x="240" y="118"/>
                </a:lnTo>
                <a:lnTo>
                  <a:pt x="264" y="111"/>
                </a:lnTo>
                <a:lnTo>
                  <a:pt x="257" y="89"/>
                </a:lnTo>
                <a:lnTo>
                  <a:pt x="245" y="70"/>
                </a:lnTo>
                <a:lnTo>
                  <a:pt x="227" y="58"/>
                </a:lnTo>
                <a:lnTo>
                  <a:pt x="206" y="55"/>
                </a:lnTo>
                <a:lnTo>
                  <a:pt x="202" y="55"/>
                </a:lnTo>
                <a:close/>
                <a:moveTo>
                  <a:pt x="204" y="0"/>
                </a:moveTo>
                <a:lnTo>
                  <a:pt x="245" y="5"/>
                </a:lnTo>
                <a:lnTo>
                  <a:pt x="283" y="17"/>
                </a:lnTo>
                <a:lnTo>
                  <a:pt x="318" y="36"/>
                </a:lnTo>
                <a:lnTo>
                  <a:pt x="349" y="60"/>
                </a:lnTo>
                <a:lnTo>
                  <a:pt x="374" y="91"/>
                </a:lnTo>
                <a:lnTo>
                  <a:pt x="392" y="125"/>
                </a:lnTo>
                <a:lnTo>
                  <a:pt x="404" y="163"/>
                </a:lnTo>
                <a:lnTo>
                  <a:pt x="409" y="204"/>
                </a:lnTo>
                <a:lnTo>
                  <a:pt x="404" y="246"/>
                </a:lnTo>
                <a:lnTo>
                  <a:pt x="392" y="285"/>
                </a:lnTo>
                <a:lnTo>
                  <a:pt x="374" y="319"/>
                </a:lnTo>
                <a:lnTo>
                  <a:pt x="349" y="349"/>
                </a:lnTo>
                <a:lnTo>
                  <a:pt x="318" y="374"/>
                </a:lnTo>
                <a:lnTo>
                  <a:pt x="283" y="393"/>
                </a:lnTo>
                <a:lnTo>
                  <a:pt x="245" y="405"/>
                </a:lnTo>
                <a:lnTo>
                  <a:pt x="204" y="409"/>
                </a:lnTo>
                <a:lnTo>
                  <a:pt x="163" y="405"/>
                </a:lnTo>
                <a:lnTo>
                  <a:pt x="125" y="393"/>
                </a:lnTo>
                <a:lnTo>
                  <a:pt x="89" y="374"/>
                </a:lnTo>
                <a:lnTo>
                  <a:pt x="60" y="349"/>
                </a:lnTo>
                <a:lnTo>
                  <a:pt x="34" y="319"/>
                </a:lnTo>
                <a:lnTo>
                  <a:pt x="15" y="285"/>
                </a:lnTo>
                <a:lnTo>
                  <a:pt x="3" y="246"/>
                </a:lnTo>
                <a:lnTo>
                  <a:pt x="0" y="204"/>
                </a:lnTo>
                <a:lnTo>
                  <a:pt x="3" y="163"/>
                </a:lnTo>
                <a:lnTo>
                  <a:pt x="15" y="125"/>
                </a:lnTo>
                <a:lnTo>
                  <a:pt x="34" y="91"/>
                </a:lnTo>
                <a:lnTo>
                  <a:pt x="60" y="60"/>
                </a:lnTo>
                <a:lnTo>
                  <a:pt x="89" y="36"/>
                </a:lnTo>
                <a:lnTo>
                  <a:pt x="125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81"/>
          <p:cNvSpPr>
            <a:spLocks noEditPoints="1"/>
          </p:cNvSpPr>
          <p:nvPr/>
        </p:nvSpPr>
        <p:spPr bwMode="auto">
          <a:xfrm>
            <a:off x="2294502" y="1927686"/>
            <a:ext cx="1296959" cy="1296956"/>
          </a:xfrm>
          <a:custGeom>
            <a:avLst/>
            <a:gdLst>
              <a:gd name="T0" fmla="*/ 263 w 409"/>
              <a:gd name="T1" fmla="*/ 294 h 409"/>
              <a:gd name="T2" fmla="*/ 285 w 409"/>
              <a:gd name="T3" fmla="*/ 229 h 409"/>
              <a:gd name="T4" fmla="*/ 361 w 409"/>
              <a:gd name="T5" fmla="*/ 196 h 409"/>
              <a:gd name="T6" fmla="*/ 287 w 409"/>
              <a:gd name="T7" fmla="*/ 292 h 409"/>
              <a:gd name="T8" fmla="*/ 361 w 409"/>
              <a:gd name="T9" fmla="*/ 196 h 409"/>
              <a:gd name="T10" fmla="*/ 84 w 409"/>
              <a:gd name="T11" fmla="*/ 89 h 409"/>
              <a:gd name="T12" fmla="*/ 53 w 409"/>
              <a:gd name="T13" fmla="*/ 122 h 409"/>
              <a:gd name="T14" fmla="*/ 53 w 409"/>
              <a:gd name="T15" fmla="*/ 167 h 409"/>
              <a:gd name="T16" fmla="*/ 81 w 409"/>
              <a:gd name="T17" fmla="*/ 198 h 409"/>
              <a:gd name="T18" fmla="*/ 60 w 409"/>
              <a:gd name="T19" fmla="*/ 198 h 409"/>
              <a:gd name="T20" fmla="*/ 55 w 409"/>
              <a:gd name="T21" fmla="*/ 203 h 409"/>
              <a:gd name="T22" fmla="*/ 53 w 409"/>
              <a:gd name="T23" fmla="*/ 315 h 409"/>
              <a:gd name="T24" fmla="*/ 57 w 409"/>
              <a:gd name="T25" fmla="*/ 322 h 409"/>
              <a:gd name="T26" fmla="*/ 63 w 409"/>
              <a:gd name="T27" fmla="*/ 325 h 409"/>
              <a:gd name="T28" fmla="*/ 256 w 409"/>
              <a:gd name="T29" fmla="*/ 325 h 409"/>
              <a:gd name="T30" fmla="*/ 261 w 409"/>
              <a:gd name="T31" fmla="*/ 320 h 409"/>
              <a:gd name="T32" fmla="*/ 261 w 409"/>
              <a:gd name="T33" fmla="*/ 206 h 409"/>
              <a:gd name="T34" fmla="*/ 259 w 409"/>
              <a:gd name="T35" fmla="*/ 199 h 409"/>
              <a:gd name="T36" fmla="*/ 253 w 409"/>
              <a:gd name="T37" fmla="*/ 198 h 409"/>
              <a:gd name="T38" fmla="*/ 239 w 409"/>
              <a:gd name="T39" fmla="*/ 184 h 409"/>
              <a:gd name="T40" fmla="*/ 241 w 409"/>
              <a:gd name="T41" fmla="*/ 151 h 409"/>
              <a:gd name="T42" fmla="*/ 220 w 409"/>
              <a:gd name="T43" fmla="*/ 131 h 409"/>
              <a:gd name="T44" fmla="*/ 191 w 409"/>
              <a:gd name="T45" fmla="*/ 131 h 409"/>
              <a:gd name="T46" fmla="*/ 170 w 409"/>
              <a:gd name="T47" fmla="*/ 151 h 409"/>
              <a:gd name="T48" fmla="*/ 172 w 409"/>
              <a:gd name="T49" fmla="*/ 184 h 409"/>
              <a:gd name="T50" fmla="*/ 134 w 409"/>
              <a:gd name="T51" fmla="*/ 198 h 409"/>
              <a:gd name="T52" fmla="*/ 163 w 409"/>
              <a:gd name="T53" fmla="*/ 167 h 409"/>
              <a:gd name="T54" fmla="*/ 161 w 409"/>
              <a:gd name="T55" fmla="*/ 122 h 409"/>
              <a:gd name="T56" fmla="*/ 131 w 409"/>
              <a:gd name="T57" fmla="*/ 89 h 409"/>
              <a:gd name="T58" fmla="*/ 204 w 409"/>
              <a:gd name="T59" fmla="*/ 0 h 409"/>
              <a:gd name="T60" fmla="*/ 285 w 409"/>
              <a:gd name="T61" fmla="*/ 17 h 409"/>
              <a:gd name="T62" fmla="*/ 351 w 409"/>
              <a:gd name="T63" fmla="*/ 60 h 409"/>
              <a:gd name="T64" fmla="*/ 393 w 409"/>
              <a:gd name="T65" fmla="*/ 126 h 409"/>
              <a:gd name="T66" fmla="*/ 409 w 409"/>
              <a:gd name="T67" fmla="*/ 205 h 409"/>
              <a:gd name="T68" fmla="*/ 393 w 409"/>
              <a:gd name="T69" fmla="*/ 285 h 409"/>
              <a:gd name="T70" fmla="*/ 351 w 409"/>
              <a:gd name="T71" fmla="*/ 351 h 409"/>
              <a:gd name="T72" fmla="*/ 285 w 409"/>
              <a:gd name="T73" fmla="*/ 394 h 409"/>
              <a:gd name="T74" fmla="*/ 204 w 409"/>
              <a:gd name="T75" fmla="*/ 409 h 409"/>
              <a:gd name="T76" fmla="*/ 125 w 409"/>
              <a:gd name="T77" fmla="*/ 394 h 409"/>
              <a:gd name="T78" fmla="*/ 60 w 409"/>
              <a:gd name="T79" fmla="*/ 351 h 409"/>
              <a:gd name="T80" fmla="*/ 17 w 409"/>
              <a:gd name="T81" fmla="*/ 285 h 409"/>
              <a:gd name="T82" fmla="*/ 0 w 409"/>
              <a:gd name="T83" fmla="*/ 205 h 409"/>
              <a:gd name="T84" fmla="*/ 17 w 409"/>
              <a:gd name="T85" fmla="*/ 126 h 409"/>
              <a:gd name="T86" fmla="*/ 60 w 409"/>
              <a:gd name="T87" fmla="*/ 60 h 409"/>
              <a:gd name="T88" fmla="*/ 125 w 409"/>
              <a:gd name="T89" fmla="*/ 17 h 409"/>
              <a:gd name="T90" fmla="*/ 204 w 409"/>
              <a:gd name="T91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09" h="409">
                <a:moveTo>
                  <a:pt x="263" y="229"/>
                </a:moveTo>
                <a:lnTo>
                  <a:pt x="263" y="294"/>
                </a:lnTo>
                <a:lnTo>
                  <a:pt x="285" y="294"/>
                </a:lnTo>
                <a:lnTo>
                  <a:pt x="285" y="229"/>
                </a:lnTo>
                <a:lnTo>
                  <a:pt x="263" y="229"/>
                </a:lnTo>
                <a:close/>
                <a:moveTo>
                  <a:pt x="361" y="196"/>
                </a:moveTo>
                <a:lnTo>
                  <a:pt x="287" y="227"/>
                </a:lnTo>
                <a:lnTo>
                  <a:pt x="287" y="292"/>
                </a:lnTo>
                <a:lnTo>
                  <a:pt x="361" y="325"/>
                </a:lnTo>
                <a:lnTo>
                  <a:pt x="361" y="196"/>
                </a:lnTo>
                <a:close/>
                <a:moveTo>
                  <a:pt x="108" y="86"/>
                </a:moveTo>
                <a:lnTo>
                  <a:pt x="84" y="89"/>
                </a:lnTo>
                <a:lnTo>
                  <a:pt x="67" y="103"/>
                </a:lnTo>
                <a:lnTo>
                  <a:pt x="53" y="122"/>
                </a:lnTo>
                <a:lnTo>
                  <a:pt x="50" y="144"/>
                </a:lnTo>
                <a:lnTo>
                  <a:pt x="53" y="167"/>
                </a:lnTo>
                <a:lnTo>
                  <a:pt x="63" y="184"/>
                </a:lnTo>
                <a:lnTo>
                  <a:pt x="81" y="198"/>
                </a:lnTo>
                <a:lnTo>
                  <a:pt x="63" y="198"/>
                </a:lnTo>
                <a:lnTo>
                  <a:pt x="60" y="198"/>
                </a:lnTo>
                <a:lnTo>
                  <a:pt x="57" y="199"/>
                </a:lnTo>
                <a:lnTo>
                  <a:pt x="55" y="203"/>
                </a:lnTo>
                <a:lnTo>
                  <a:pt x="53" y="206"/>
                </a:lnTo>
                <a:lnTo>
                  <a:pt x="53" y="315"/>
                </a:lnTo>
                <a:lnTo>
                  <a:pt x="55" y="320"/>
                </a:lnTo>
                <a:lnTo>
                  <a:pt x="57" y="322"/>
                </a:lnTo>
                <a:lnTo>
                  <a:pt x="60" y="325"/>
                </a:lnTo>
                <a:lnTo>
                  <a:pt x="63" y="325"/>
                </a:lnTo>
                <a:lnTo>
                  <a:pt x="253" y="325"/>
                </a:lnTo>
                <a:lnTo>
                  <a:pt x="256" y="325"/>
                </a:lnTo>
                <a:lnTo>
                  <a:pt x="259" y="322"/>
                </a:lnTo>
                <a:lnTo>
                  <a:pt x="261" y="320"/>
                </a:lnTo>
                <a:lnTo>
                  <a:pt x="261" y="315"/>
                </a:lnTo>
                <a:lnTo>
                  <a:pt x="261" y="206"/>
                </a:lnTo>
                <a:lnTo>
                  <a:pt x="261" y="203"/>
                </a:lnTo>
                <a:lnTo>
                  <a:pt x="259" y="199"/>
                </a:lnTo>
                <a:lnTo>
                  <a:pt x="256" y="198"/>
                </a:lnTo>
                <a:lnTo>
                  <a:pt x="253" y="198"/>
                </a:lnTo>
                <a:lnTo>
                  <a:pt x="227" y="198"/>
                </a:lnTo>
                <a:lnTo>
                  <a:pt x="239" y="184"/>
                </a:lnTo>
                <a:lnTo>
                  <a:pt x="244" y="165"/>
                </a:lnTo>
                <a:lnTo>
                  <a:pt x="241" y="151"/>
                </a:lnTo>
                <a:lnTo>
                  <a:pt x="232" y="139"/>
                </a:lnTo>
                <a:lnTo>
                  <a:pt x="220" y="131"/>
                </a:lnTo>
                <a:lnTo>
                  <a:pt x="206" y="127"/>
                </a:lnTo>
                <a:lnTo>
                  <a:pt x="191" y="131"/>
                </a:lnTo>
                <a:lnTo>
                  <a:pt x="179" y="139"/>
                </a:lnTo>
                <a:lnTo>
                  <a:pt x="170" y="151"/>
                </a:lnTo>
                <a:lnTo>
                  <a:pt x="168" y="165"/>
                </a:lnTo>
                <a:lnTo>
                  <a:pt x="172" y="184"/>
                </a:lnTo>
                <a:lnTo>
                  <a:pt x="186" y="198"/>
                </a:lnTo>
                <a:lnTo>
                  <a:pt x="134" y="198"/>
                </a:lnTo>
                <a:lnTo>
                  <a:pt x="151" y="184"/>
                </a:lnTo>
                <a:lnTo>
                  <a:pt x="163" y="167"/>
                </a:lnTo>
                <a:lnTo>
                  <a:pt x="167" y="144"/>
                </a:lnTo>
                <a:lnTo>
                  <a:pt x="161" y="122"/>
                </a:lnTo>
                <a:lnTo>
                  <a:pt x="149" y="103"/>
                </a:lnTo>
                <a:lnTo>
                  <a:pt x="131" y="89"/>
                </a:lnTo>
                <a:lnTo>
                  <a:pt x="108" y="86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5" y="17"/>
                </a:lnTo>
                <a:lnTo>
                  <a:pt x="320" y="36"/>
                </a:lnTo>
                <a:lnTo>
                  <a:pt x="351" y="60"/>
                </a:lnTo>
                <a:lnTo>
                  <a:pt x="375" y="91"/>
                </a:lnTo>
                <a:lnTo>
                  <a:pt x="393" y="126"/>
                </a:lnTo>
                <a:lnTo>
                  <a:pt x="406" y="163"/>
                </a:lnTo>
                <a:lnTo>
                  <a:pt x="409" y="205"/>
                </a:lnTo>
                <a:lnTo>
                  <a:pt x="406" y="246"/>
                </a:lnTo>
                <a:lnTo>
                  <a:pt x="393" y="285"/>
                </a:lnTo>
                <a:lnTo>
                  <a:pt x="375" y="320"/>
                </a:lnTo>
                <a:lnTo>
                  <a:pt x="351" y="351"/>
                </a:lnTo>
                <a:lnTo>
                  <a:pt x="320" y="375"/>
                </a:lnTo>
                <a:lnTo>
                  <a:pt x="285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91" y="375"/>
                </a:lnTo>
                <a:lnTo>
                  <a:pt x="60" y="351"/>
                </a:lnTo>
                <a:lnTo>
                  <a:pt x="36" y="320"/>
                </a:lnTo>
                <a:lnTo>
                  <a:pt x="17" y="285"/>
                </a:lnTo>
                <a:lnTo>
                  <a:pt x="5" y="246"/>
                </a:lnTo>
                <a:lnTo>
                  <a:pt x="0" y="205"/>
                </a:lnTo>
                <a:lnTo>
                  <a:pt x="5" y="163"/>
                </a:lnTo>
                <a:lnTo>
                  <a:pt x="17" y="126"/>
                </a:lnTo>
                <a:lnTo>
                  <a:pt x="36" y="91"/>
                </a:lnTo>
                <a:lnTo>
                  <a:pt x="60" y="60"/>
                </a:lnTo>
                <a:lnTo>
                  <a:pt x="91" y="36"/>
                </a:lnTo>
                <a:lnTo>
                  <a:pt x="125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82"/>
          <p:cNvSpPr>
            <a:spLocks/>
          </p:cNvSpPr>
          <p:nvPr/>
        </p:nvSpPr>
        <p:spPr bwMode="auto">
          <a:xfrm>
            <a:off x="2555166" y="2639741"/>
            <a:ext cx="451393" cy="241590"/>
          </a:xfrm>
          <a:custGeom>
            <a:avLst/>
            <a:gdLst>
              <a:gd name="T0" fmla="*/ 9 w 141"/>
              <a:gd name="T1" fmla="*/ 0 h 76"/>
              <a:gd name="T2" fmla="*/ 133 w 141"/>
              <a:gd name="T3" fmla="*/ 0 h 76"/>
              <a:gd name="T4" fmla="*/ 136 w 141"/>
              <a:gd name="T5" fmla="*/ 0 h 76"/>
              <a:gd name="T6" fmla="*/ 140 w 141"/>
              <a:gd name="T7" fmla="*/ 4 h 76"/>
              <a:gd name="T8" fmla="*/ 141 w 141"/>
              <a:gd name="T9" fmla="*/ 5 h 76"/>
              <a:gd name="T10" fmla="*/ 141 w 141"/>
              <a:gd name="T11" fmla="*/ 9 h 76"/>
              <a:gd name="T12" fmla="*/ 141 w 141"/>
              <a:gd name="T13" fmla="*/ 66 h 76"/>
              <a:gd name="T14" fmla="*/ 141 w 141"/>
              <a:gd name="T15" fmla="*/ 69 h 76"/>
              <a:gd name="T16" fmla="*/ 140 w 141"/>
              <a:gd name="T17" fmla="*/ 72 h 76"/>
              <a:gd name="T18" fmla="*/ 136 w 141"/>
              <a:gd name="T19" fmla="*/ 76 h 76"/>
              <a:gd name="T20" fmla="*/ 133 w 141"/>
              <a:gd name="T21" fmla="*/ 76 h 76"/>
              <a:gd name="T22" fmla="*/ 9 w 141"/>
              <a:gd name="T23" fmla="*/ 76 h 76"/>
              <a:gd name="T24" fmla="*/ 6 w 141"/>
              <a:gd name="T25" fmla="*/ 76 h 76"/>
              <a:gd name="T26" fmla="*/ 2 w 141"/>
              <a:gd name="T27" fmla="*/ 72 h 76"/>
              <a:gd name="T28" fmla="*/ 0 w 141"/>
              <a:gd name="T29" fmla="*/ 71 h 76"/>
              <a:gd name="T30" fmla="*/ 0 w 141"/>
              <a:gd name="T31" fmla="*/ 66 h 76"/>
              <a:gd name="T32" fmla="*/ 0 w 141"/>
              <a:gd name="T33" fmla="*/ 9 h 76"/>
              <a:gd name="T34" fmla="*/ 0 w 141"/>
              <a:gd name="T35" fmla="*/ 5 h 76"/>
              <a:gd name="T36" fmla="*/ 2 w 141"/>
              <a:gd name="T37" fmla="*/ 2 h 76"/>
              <a:gd name="T38" fmla="*/ 6 w 141"/>
              <a:gd name="T39" fmla="*/ 0 h 76"/>
              <a:gd name="T40" fmla="*/ 9 w 141"/>
              <a:gd name="T41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1" h="76">
                <a:moveTo>
                  <a:pt x="9" y="0"/>
                </a:moveTo>
                <a:lnTo>
                  <a:pt x="133" y="0"/>
                </a:lnTo>
                <a:lnTo>
                  <a:pt x="136" y="0"/>
                </a:lnTo>
                <a:lnTo>
                  <a:pt x="140" y="4"/>
                </a:lnTo>
                <a:lnTo>
                  <a:pt x="141" y="5"/>
                </a:lnTo>
                <a:lnTo>
                  <a:pt x="141" y="9"/>
                </a:lnTo>
                <a:lnTo>
                  <a:pt x="141" y="66"/>
                </a:lnTo>
                <a:lnTo>
                  <a:pt x="141" y="69"/>
                </a:lnTo>
                <a:lnTo>
                  <a:pt x="140" y="72"/>
                </a:lnTo>
                <a:lnTo>
                  <a:pt x="136" y="76"/>
                </a:lnTo>
                <a:lnTo>
                  <a:pt x="133" y="76"/>
                </a:lnTo>
                <a:lnTo>
                  <a:pt x="9" y="76"/>
                </a:lnTo>
                <a:lnTo>
                  <a:pt x="6" y="76"/>
                </a:lnTo>
                <a:lnTo>
                  <a:pt x="2" y="72"/>
                </a:lnTo>
                <a:lnTo>
                  <a:pt x="0" y="71"/>
                </a:lnTo>
                <a:lnTo>
                  <a:pt x="0" y="66"/>
                </a:lnTo>
                <a:lnTo>
                  <a:pt x="0" y="9"/>
                </a:lnTo>
                <a:lnTo>
                  <a:pt x="0" y="5"/>
                </a:lnTo>
                <a:lnTo>
                  <a:pt x="2" y="2"/>
                </a:lnTo>
                <a:lnTo>
                  <a:pt x="6" y="0"/>
                </a:lnTo>
                <a:lnTo>
                  <a:pt x="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89"/>
          <p:cNvSpPr>
            <a:spLocks noEditPoints="1"/>
          </p:cNvSpPr>
          <p:nvPr/>
        </p:nvSpPr>
        <p:spPr bwMode="auto">
          <a:xfrm>
            <a:off x="6808423" y="3567955"/>
            <a:ext cx="1296959" cy="1303312"/>
          </a:xfrm>
          <a:custGeom>
            <a:avLst/>
            <a:gdLst>
              <a:gd name="T0" fmla="*/ 129 w 409"/>
              <a:gd name="T1" fmla="*/ 229 h 410"/>
              <a:gd name="T2" fmla="*/ 118 w 409"/>
              <a:gd name="T3" fmla="*/ 236 h 410"/>
              <a:gd name="T4" fmla="*/ 120 w 409"/>
              <a:gd name="T5" fmla="*/ 250 h 410"/>
              <a:gd name="T6" fmla="*/ 129 w 409"/>
              <a:gd name="T7" fmla="*/ 253 h 410"/>
              <a:gd name="T8" fmla="*/ 280 w 409"/>
              <a:gd name="T9" fmla="*/ 253 h 410"/>
              <a:gd name="T10" fmla="*/ 288 w 409"/>
              <a:gd name="T11" fmla="*/ 250 h 410"/>
              <a:gd name="T12" fmla="*/ 290 w 409"/>
              <a:gd name="T13" fmla="*/ 236 h 410"/>
              <a:gd name="T14" fmla="*/ 278 w 409"/>
              <a:gd name="T15" fmla="*/ 229 h 410"/>
              <a:gd name="T16" fmla="*/ 199 w 409"/>
              <a:gd name="T17" fmla="*/ 184 h 410"/>
              <a:gd name="T18" fmla="*/ 244 w 409"/>
              <a:gd name="T19" fmla="*/ 93 h 410"/>
              <a:gd name="T20" fmla="*/ 220 w 409"/>
              <a:gd name="T21" fmla="*/ 104 h 410"/>
              <a:gd name="T22" fmla="*/ 204 w 409"/>
              <a:gd name="T23" fmla="*/ 117 h 410"/>
              <a:gd name="T24" fmla="*/ 197 w 409"/>
              <a:gd name="T25" fmla="*/ 140 h 410"/>
              <a:gd name="T26" fmla="*/ 204 w 409"/>
              <a:gd name="T27" fmla="*/ 179 h 410"/>
              <a:gd name="T28" fmla="*/ 249 w 409"/>
              <a:gd name="T29" fmla="*/ 126 h 410"/>
              <a:gd name="T30" fmla="*/ 230 w 409"/>
              <a:gd name="T31" fmla="*/ 167 h 410"/>
              <a:gd name="T32" fmla="*/ 249 w 409"/>
              <a:gd name="T33" fmla="*/ 183 h 410"/>
              <a:gd name="T34" fmla="*/ 281 w 409"/>
              <a:gd name="T35" fmla="*/ 143 h 410"/>
              <a:gd name="T36" fmla="*/ 273 w 409"/>
              <a:gd name="T37" fmla="*/ 90 h 410"/>
              <a:gd name="T38" fmla="*/ 127 w 409"/>
              <a:gd name="T39" fmla="*/ 121 h 410"/>
              <a:gd name="T40" fmla="*/ 144 w 409"/>
              <a:gd name="T41" fmla="*/ 174 h 410"/>
              <a:gd name="T42" fmla="*/ 190 w 409"/>
              <a:gd name="T43" fmla="*/ 188 h 410"/>
              <a:gd name="T44" fmla="*/ 163 w 409"/>
              <a:gd name="T45" fmla="*/ 135 h 410"/>
              <a:gd name="T46" fmla="*/ 170 w 409"/>
              <a:gd name="T47" fmla="*/ 136 h 410"/>
              <a:gd name="T48" fmla="*/ 194 w 409"/>
              <a:gd name="T49" fmla="*/ 138 h 410"/>
              <a:gd name="T50" fmla="*/ 197 w 409"/>
              <a:gd name="T51" fmla="*/ 122 h 410"/>
              <a:gd name="T52" fmla="*/ 199 w 409"/>
              <a:gd name="T53" fmla="*/ 110 h 410"/>
              <a:gd name="T54" fmla="*/ 173 w 409"/>
              <a:gd name="T55" fmla="*/ 95 h 410"/>
              <a:gd name="T56" fmla="*/ 135 w 409"/>
              <a:gd name="T57" fmla="*/ 90 h 410"/>
              <a:gd name="T58" fmla="*/ 182 w 409"/>
              <a:gd name="T59" fmla="*/ 57 h 410"/>
              <a:gd name="T60" fmla="*/ 163 w 409"/>
              <a:gd name="T61" fmla="*/ 88 h 410"/>
              <a:gd name="T62" fmla="*/ 192 w 409"/>
              <a:gd name="T63" fmla="*/ 98 h 410"/>
              <a:gd name="T64" fmla="*/ 202 w 409"/>
              <a:gd name="T65" fmla="*/ 85 h 410"/>
              <a:gd name="T66" fmla="*/ 208 w 409"/>
              <a:gd name="T67" fmla="*/ 104 h 410"/>
              <a:gd name="T68" fmla="*/ 220 w 409"/>
              <a:gd name="T69" fmla="*/ 98 h 410"/>
              <a:gd name="T70" fmla="*/ 244 w 409"/>
              <a:gd name="T71" fmla="*/ 88 h 410"/>
              <a:gd name="T72" fmla="*/ 220 w 409"/>
              <a:gd name="T73" fmla="*/ 54 h 410"/>
              <a:gd name="T74" fmla="*/ 204 w 409"/>
              <a:gd name="T75" fmla="*/ 0 h 410"/>
              <a:gd name="T76" fmla="*/ 318 w 409"/>
              <a:gd name="T77" fmla="*/ 35 h 410"/>
              <a:gd name="T78" fmla="*/ 393 w 409"/>
              <a:gd name="T79" fmla="*/ 124 h 410"/>
              <a:gd name="T80" fmla="*/ 405 w 409"/>
              <a:gd name="T81" fmla="*/ 246 h 410"/>
              <a:gd name="T82" fmla="*/ 349 w 409"/>
              <a:gd name="T83" fmla="*/ 349 h 410"/>
              <a:gd name="T84" fmla="*/ 245 w 409"/>
              <a:gd name="T85" fmla="*/ 404 h 410"/>
              <a:gd name="T86" fmla="*/ 125 w 409"/>
              <a:gd name="T87" fmla="*/ 392 h 410"/>
              <a:gd name="T88" fmla="*/ 34 w 409"/>
              <a:gd name="T89" fmla="*/ 318 h 410"/>
              <a:gd name="T90" fmla="*/ 0 w 409"/>
              <a:gd name="T91" fmla="*/ 205 h 410"/>
              <a:gd name="T92" fmla="*/ 34 w 409"/>
              <a:gd name="T93" fmla="*/ 90 h 410"/>
              <a:gd name="T94" fmla="*/ 125 w 409"/>
              <a:gd name="T95" fmla="*/ 16 h 4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09" h="410">
                <a:moveTo>
                  <a:pt x="199" y="184"/>
                </a:moveTo>
                <a:lnTo>
                  <a:pt x="199" y="229"/>
                </a:lnTo>
                <a:lnTo>
                  <a:pt x="129" y="229"/>
                </a:lnTo>
                <a:lnTo>
                  <a:pt x="125" y="229"/>
                </a:lnTo>
                <a:lnTo>
                  <a:pt x="120" y="232"/>
                </a:lnTo>
                <a:lnTo>
                  <a:pt x="118" y="236"/>
                </a:lnTo>
                <a:lnTo>
                  <a:pt x="116" y="241"/>
                </a:lnTo>
                <a:lnTo>
                  <a:pt x="118" y="246"/>
                </a:lnTo>
                <a:lnTo>
                  <a:pt x="120" y="250"/>
                </a:lnTo>
                <a:lnTo>
                  <a:pt x="125" y="253"/>
                </a:lnTo>
                <a:lnTo>
                  <a:pt x="129" y="253"/>
                </a:lnTo>
                <a:lnTo>
                  <a:pt x="129" y="253"/>
                </a:lnTo>
                <a:lnTo>
                  <a:pt x="147" y="368"/>
                </a:lnTo>
                <a:lnTo>
                  <a:pt x="261" y="368"/>
                </a:lnTo>
                <a:lnTo>
                  <a:pt x="280" y="253"/>
                </a:lnTo>
                <a:lnTo>
                  <a:pt x="278" y="253"/>
                </a:lnTo>
                <a:lnTo>
                  <a:pt x="283" y="253"/>
                </a:lnTo>
                <a:lnTo>
                  <a:pt x="288" y="250"/>
                </a:lnTo>
                <a:lnTo>
                  <a:pt x="290" y="246"/>
                </a:lnTo>
                <a:lnTo>
                  <a:pt x="292" y="241"/>
                </a:lnTo>
                <a:lnTo>
                  <a:pt x="290" y="236"/>
                </a:lnTo>
                <a:lnTo>
                  <a:pt x="288" y="232"/>
                </a:lnTo>
                <a:lnTo>
                  <a:pt x="283" y="229"/>
                </a:lnTo>
                <a:lnTo>
                  <a:pt x="278" y="229"/>
                </a:lnTo>
                <a:lnTo>
                  <a:pt x="209" y="229"/>
                </a:lnTo>
                <a:lnTo>
                  <a:pt x="209" y="184"/>
                </a:lnTo>
                <a:lnTo>
                  <a:pt x="199" y="184"/>
                </a:lnTo>
                <a:close/>
                <a:moveTo>
                  <a:pt x="273" y="90"/>
                </a:moveTo>
                <a:lnTo>
                  <a:pt x="273" y="90"/>
                </a:lnTo>
                <a:lnTo>
                  <a:pt x="244" y="93"/>
                </a:lnTo>
                <a:lnTo>
                  <a:pt x="235" y="97"/>
                </a:lnTo>
                <a:lnTo>
                  <a:pt x="225" y="100"/>
                </a:lnTo>
                <a:lnTo>
                  <a:pt x="220" y="104"/>
                </a:lnTo>
                <a:lnTo>
                  <a:pt x="213" y="109"/>
                </a:lnTo>
                <a:lnTo>
                  <a:pt x="208" y="114"/>
                </a:lnTo>
                <a:lnTo>
                  <a:pt x="204" y="117"/>
                </a:lnTo>
                <a:lnTo>
                  <a:pt x="201" y="124"/>
                </a:lnTo>
                <a:lnTo>
                  <a:pt x="199" y="131"/>
                </a:lnTo>
                <a:lnTo>
                  <a:pt x="197" y="140"/>
                </a:lnTo>
                <a:lnTo>
                  <a:pt x="197" y="148"/>
                </a:lnTo>
                <a:lnTo>
                  <a:pt x="204" y="177"/>
                </a:lnTo>
                <a:lnTo>
                  <a:pt x="204" y="179"/>
                </a:lnTo>
                <a:lnTo>
                  <a:pt x="239" y="138"/>
                </a:lnTo>
                <a:lnTo>
                  <a:pt x="249" y="128"/>
                </a:lnTo>
                <a:lnTo>
                  <a:pt x="249" y="126"/>
                </a:lnTo>
                <a:lnTo>
                  <a:pt x="245" y="136"/>
                </a:lnTo>
                <a:lnTo>
                  <a:pt x="240" y="145"/>
                </a:lnTo>
                <a:lnTo>
                  <a:pt x="230" y="167"/>
                </a:lnTo>
                <a:lnTo>
                  <a:pt x="216" y="188"/>
                </a:lnTo>
                <a:lnTo>
                  <a:pt x="233" y="186"/>
                </a:lnTo>
                <a:lnTo>
                  <a:pt x="249" y="183"/>
                </a:lnTo>
                <a:lnTo>
                  <a:pt x="264" y="174"/>
                </a:lnTo>
                <a:lnTo>
                  <a:pt x="276" y="164"/>
                </a:lnTo>
                <a:lnTo>
                  <a:pt x="281" y="143"/>
                </a:lnTo>
                <a:lnTo>
                  <a:pt x="281" y="122"/>
                </a:lnTo>
                <a:lnTo>
                  <a:pt x="278" y="105"/>
                </a:lnTo>
                <a:lnTo>
                  <a:pt x="273" y="90"/>
                </a:lnTo>
                <a:close/>
                <a:moveTo>
                  <a:pt x="135" y="90"/>
                </a:moveTo>
                <a:lnTo>
                  <a:pt x="130" y="105"/>
                </a:lnTo>
                <a:lnTo>
                  <a:pt x="127" y="121"/>
                </a:lnTo>
                <a:lnTo>
                  <a:pt x="127" y="141"/>
                </a:lnTo>
                <a:lnTo>
                  <a:pt x="132" y="162"/>
                </a:lnTo>
                <a:lnTo>
                  <a:pt x="144" y="174"/>
                </a:lnTo>
                <a:lnTo>
                  <a:pt x="159" y="181"/>
                </a:lnTo>
                <a:lnTo>
                  <a:pt x="175" y="186"/>
                </a:lnTo>
                <a:lnTo>
                  <a:pt x="190" y="188"/>
                </a:lnTo>
                <a:lnTo>
                  <a:pt x="178" y="165"/>
                </a:lnTo>
                <a:lnTo>
                  <a:pt x="166" y="143"/>
                </a:lnTo>
                <a:lnTo>
                  <a:pt x="163" y="135"/>
                </a:lnTo>
                <a:lnTo>
                  <a:pt x="158" y="126"/>
                </a:lnTo>
                <a:lnTo>
                  <a:pt x="159" y="126"/>
                </a:lnTo>
                <a:lnTo>
                  <a:pt x="170" y="136"/>
                </a:lnTo>
                <a:lnTo>
                  <a:pt x="197" y="169"/>
                </a:lnTo>
                <a:lnTo>
                  <a:pt x="194" y="155"/>
                </a:lnTo>
                <a:lnTo>
                  <a:pt x="194" y="138"/>
                </a:lnTo>
                <a:lnTo>
                  <a:pt x="197" y="122"/>
                </a:lnTo>
                <a:lnTo>
                  <a:pt x="197" y="122"/>
                </a:lnTo>
                <a:lnTo>
                  <a:pt x="197" y="122"/>
                </a:lnTo>
                <a:lnTo>
                  <a:pt x="199" y="119"/>
                </a:lnTo>
                <a:lnTo>
                  <a:pt x="202" y="114"/>
                </a:lnTo>
                <a:lnTo>
                  <a:pt x="199" y="110"/>
                </a:lnTo>
                <a:lnTo>
                  <a:pt x="192" y="104"/>
                </a:lnTo>
                <a:lnTo>
                  <a:pt x="182" y="98"/>
                </a:lnTo>
                <a:lnTo>
                  <a:pt x="173" y="95"/>
                </a:lnTo>
                <a:lnTo>
                  <a:pt x="163" y="92"/>
                </a:lnTo>
                <a:lnTo>
                  <a:pt x="135" y="90"/>
                </a:lnTo>
                <a:lnTo>
                  <a:pt x="135" y="90"/>
                </a:lnTo>
                <a:close/>
                <a:moveTo>
                  <a:pt x="201" y="40"/>
                </a:moveTo>
                <a:lnTo>
                  <a:pt x="201" y="40"/>
                </a:lnTo>
                <a:lnTo>
                  <a:pt x="182" y="57"/>
                </a:lnTo>
                <a:lnTo>
                  <a:pt x="168" y="76"/>
                </a:lnTo>
                <a:lnTo>
                  <a:pt x="165" y="81"/>
                </a:lnTo>
                <a:lnTo>
                  <a:pt x="163" y="88"/>
                </a:lnTo>
                <a:lnTo>
                  <a:pt x="173" y="90"/>
                </a:lnTo>
                <a:lnTo>
                  <a:pt x="182" y="93"/>
                </a:lnTo>
                <a:lnTo>
                  <a:pt x="192" y="98"/>
                </a:lnTo>
                <a:lnTo>
                  <a:pt x="199" y="105"/>
                </a:lnTo>
                <a:lnTo>
                  <a:pt x="201" y="98"/>
                </a:lnTo>
                <a:lnTo>
                  <a:pt x="202" y="85"/>
                </a:lnTo>
                <a:lnTo>
                  <a:pt x="204" y="83"/>
                </a:lnTo>
                <a:lnTo>
                  <a:pt x="206" y="93"/>
                </a:lnTo>
                <a:lnTo>
                  <a:pt x="208" y="104"/>
                </a:lnTo>
                <a:lnTo>
                  <a:pt x="208" y="109"/>
                </a:lnTo>
                <a:lnTo>
                  <a:pt x="213" y="104"/>
                </a:lnTo>
                <a:lnTo>
                  <a:pt x="220" y="98"/>
                </a:lnTo>
                <a:lnTo>
                  <a:pt x="225" y="95"/>
                </a:lnTo>
                <a:lnTo>
                  <a:pt x="235" y="92"/>
                </a:lnTo>
                <a:lnTo>
                  <a:pt x="244" y="88"/>
                </a:lnTo>
                <a:lnTo>
                  <a:pt x="237" y="74"/>
                </a:lnTo>
                <a:lnTo>
                  <a:pt x="226" y="61"/>
                </a:lnTo>
                <a:lnTo>
                  <a:pt x="220" y="54"/>
                </a:lnTo>
                <a:lnTo>
                  <a:pt x="211" y="47"/>
                </a:lnTo>
                <a:lnTo>
                  <a:pt x="201" y="40"/>
                </a:lnTo>
                <a:close/>
                <a:moveTo>
                  <a:pt x="204" y="0"/>
                </a:moveTo>
                <a:lnTo>
                  <a:pt x="245" y="4"/>
                </a:lnTo>
                <a:lnTo>
                  <a:pt x="283" y="16"/>
                </a:lnTo>
                <a:lnTo>
                  <a:pt x="318" y="35"/>
                </a:lnTo>
                <a:lnTo>
                  <a:pt x="349" y="59"/>
                </a:lnTo>
                <a:lnTo>
                  <a:pt x="374" y="90"/>
                </a:lnTo>
                <a:lnTo>
                  <a:pt x="393" y="124"/>
                </a:lnTo>
                <a:lnTo>
                  <a:pt x="405" y="164"/>
                </a:lnTo>
                <a:lnTo>
                  <a:pt x="409" y="205"/>
                </a:lnTo>
                <a:lnTo>
                  <a:pt x="405" y="246"/>
                </a:lnTo>
                <a:lnTo>
                  <a:pt x="393" y="284"/>
                </a:lnTo>
                <a:lnTo>
                  <a:pt x="374" y="318"/>
                </a:lnTo>
                <a:lnTo>
                  <a:pt x="349" y="349"/>
                </a:lnTo>
                <a:lnTo>
                  <a:pt x="318" y="373"/>
                </a:lnTo>
                <a:lnTo>
                  <a:pt x="283" y="392"/>
                </a:lnTo>
                <a:lnTo>
                  <a:pt x="245" y="404"/>
                </a:lnTo>
                <a:lnTo>
                  <a:pt x="204" y="410"/>
                </a:lnTo>
                <a:lnTo>
                  <a:pt x="163" y="404"/>
                </a:lnTo>
                <a:lnTo>
                  <a:pt x="125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4"/>
                </a:lnTo>
                <a:lnTo>
                  <a:pt x="15" y="124"/>
                </a:lnTo>
                <a:lnTo>
                  <a:pt x="34" y="90"/>
                </a:lnTo>
                <a:lnTo>
                  <a:pt x="60" y="59"/>
                </a:lnTo>
                <a:lnTo>
                  <a:pt x="89" y="35"/>
                </a:lnTo>
                <a:lnTo>
                  <a:pt x="125" y="16"/>
                </a:lnTo>
                <a:lnTo>
                  <a:pt x="163" y="4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90"/>
          <p:cNvSpPr>
            <a:spLocks noEditPoints="1"/>
          </p:cNvSpPr>
          <p:nvPr/>
        </p:nvSpPr>
        <p:spPr bwMode="auto">
          <a:xfrm>
            <a:off x="5365240" y="3561596"/>
            <a:ext cx="1296959" cy="1296956"/>
          </a:xfrm>
          <a:custGeom>
            <a:avLst/>
            <a:gdLst>
              <a:gd name="T0" fmla="*/ 266 w 407"/>
              <a:gd name="T1" fmla="*/ 148 h 409"/>
              <a:gd name="T2" fmla="*/ 258 w 407"/>
              <a:gd name="T3" fmla="*/ 160 h 409"/>
              <a:gd name="T4" fmla="*/ 211 w 407"/>
              <a:gd name="T5" fmla="*/ 168 h 409"/>
              <a:gd name="T6" fmla="*/ 206 w 407"/>
              <a:gd name="T7" fmla="*/ 175 h 409"/>
              <a:gd name="T8" fmla="*/ 210 w 407"/>
              <a:gd name="T9" fmla="*/ 182 h 409"/>
              <a:gd name="T10" fmla="*/ 256 w 407"/>
              <a:gd name="T11" fmla="*/ 187 h 409"/>
              <a:gd name="T12" fmla="*/ 256 w 407"/>
              <a:gd name="T13" fmla="*/ 220 h 409"/>
              <a:gd name="T14" fmla="*/ 206 w 407"/>
              <a:gd name="T15" fmla="*/ 223 h 409"/>
              <a:gd name="T16" fmla="*/ 208 w 407"/>
              <a:gd name="T17" fmla="*/ 232 h 409"/>
              <a:gd name="T18" fmla="*/ 215 w 407"/>
              <a:gd name="T19" fmla="*/ 234 h 409"/>
              <a:gd name="T20" fmla="*/ 258 w 407"/>
              <a:gd name="T21" fmla="*/ 249 h 409"/>
              <a:gd name="T22" fmla="*/ 268 w 407"/>
              <a:gd name="T23" fmla="*/ 261 h 409"/>
              <a:gd name="T24" fmla="*/ 301 w 407"/>
              <a:gd name="T25" fmla="*/ 260 h 409"/>
              <a:gd name="T26" fmla="*/ 332 w 407"/>
              <a:gd name="T27" fmla="*/ 256 h 409"/>
              <a:gd name="T28" fmla="*/ 350 w 407"/>
              <a:gd name="T29" fmla="*/ 251 h 409"/>
              <a:gd name="T30" fmla="*/ 357 w 407"/>
              <a:gd name="T31" fmla="*/ 235 h 409"/>
              <a:gd name="T32" fmla="*/ 357 w 407"/>
              <a:gd name="T33" fmla="*/ 215 h 409"/>
              <a:gd name="T34" fmla="*/ 366 w 407"/>
              <a:gd name="T35" fmla="*/ 215 h 409"/>
              <a:gd name="T36" fmla="*/ 376 w 407"/>
              <a:gd name="T37" fmla="*/ 215 h 409"/>
              <a:gd name="T38" fmla="*/ 378 w 407"/>
              <a:gd name="T39" fmla="*/ 193 h 409"/>
              <a:gd name="T40" fmla="*/ 364 w 407"/>
              <a:gd name="T41" fmla="*/ 191 h 409"/>
              <a:gd name="T42" fmla="*/ 357 w 407"/>
              <a:gd name="T43" fmla="*/ 177 h 409"/>
              <a:gd name="T44" fmla="*/ 352 w 407"/>
              <a:gd name="T45" fmla="*/ 160 h 409"/>
              <a:gd name="T46" fmla="*/ 338 w 407"/>
              <a:gd name="T47" fmla="*/ 153 h 409"/>
              <a:gd name="T48" fmla="*/ 301 w 407"/>
              <a:gd name="T49" fmla="*/ 150 h 409"/>
              <a:gd name="T50" fmla="*/ 277 w 407"/>
              <a:gd name="T51" fmla="*/ 146 h 409"/>
              <a:gd name="T52" fmla="*/ 36 w 407"/>
              <a:gd name="T53" fmla="*/ 129 h 409"/>
              <a:gd name="T54" fmla="*/ 29 w 407"/>
              <a:gd name="T55" fmla="*/ 143 h 409"/>
              <a:gd name="T56" fmla="*/ 34 w 407"/>
              <a:gd name="T57" fmla="*/ 277 h 409"/>
              <a:gd name="T58" fmla="*/ 168 w 407"/>
              <a:gd name="T59" fmla="*/ 282 h 409"/>
              <a:gd name="T60" fmla="*/ 184 w 407"/>
              <a:gd name="T61" fmla="*/ 272 h 409"/>
              <a:gd name="T62" fmla="*/ 184 w 407"/>
              <a:gd name="T63" fmla="*/ 138 h 409"/>
              <a:gd name="T64" fmla="*/ 173 w 407"/>
              <a:gd name="T65" fmla="*/ 127 h 409"/>
              <a:gd name="T66" fmla="*/ 204 w 407"/>
              <a:gd name="T67" fmla="*/ 0 h 409"/>
              <a:gd name="T68" fmla="*/ 318 w 407"/>
              <a:gd name="T69" fmla="*/ 34 h 409"/>
              <a:gd name="T70" fmla="*/ 392 w 407"/>
              <a:gd name="T71" fmla="*/ 124 h 409"/>
              <a:gd name="T72" fmla="*/ 404 w 407"/>
              <a:gd name="T73" fmla="*/ 246 h 409"/>
              <a:gd name="T74" fmla="*/ 349 w 407"/>
              <a:gd name="T75" fmla="*/ 349 h 409"/>
              <a:gd name="T76" fmla="*/ 244 w 407"/>
              <a:gd name="T77" fmla="*/ 404 h 409"/>
              <a:gd name="T78" fmla="*/ 124 w 407"/>
              <a:gd name="T79" fmla="*/ 392 h 409"/>
              <a:gd name="T80" fmla="*/ 34 w 407"/>
              <a:gd name="T81" fmla="*/ 318 h 409"/>
              <a:gd name="T82" fmla="*/ 0 w 407"/>
              <a:gd name="T83" fmla="*/ 205 h 409"/>
              <a:gd name="T84" fmla="*/ 34 w 407"/>
              <a:gd name="T85" fmla="*/ 89 h 409"/>
              <a:gd name="T86" fmla="*/ 124 w 407"/>
              <a:gd name="T87" fmla="*/ 1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7" h="409">
                <a:moveTo>
                  <a:pt x="277" y="146"/>
                </a:moveTo>
                <a:lnTo>
                  <a:pt x="271" y="146"/>
                </a:lnTo>
                <a:lnTo>
                  <a:pt x="266" y="148"/>
                </a:lnTo>
                <a:lnTo>
                  <a:pt x="263" y="151"/>
                </a:lnTo>
                <a:lnTo>
                  <a:pt x="259" y="155"/>
                </a:lnTo>
                <a:lnTo>
                  <a:pt x="258" y="160"/>
                </a:lnTo>
                <a:lnTo>
                  <a:pt x="256" y="163"/>
                </a:lnTo>
                <a:lnTo>
                  <a:pt x="256" y="168"/>
                </a:lnTo>
                <a:lnTo>
                  <a:pt x="211" y="168"/>
                </a:lnTo>
                <a:lnTo>
                  <a:pt x="208" y="170"/>
                </a:lnTo>
                <a:lnTo>
                  <a:pt x="206" y="172"/>
                </a:lnTo>
                <a:lnTo>
                  <a:pt x="206" y="175"/>
                </a:lnTo>
                <a:lnTo>
                  <a:pt x="206" y="179"/>
                </a:lnTo>
                <a:lnTo>
                  <a:pt x="208" y="180"/>
                </a:lnTo>
                <a:lnTo>
                  <a:pt x="210" y="182"/>
                </a:lnTo>
                <a:lnTo>
                  <a:pt x="211" y="184"/>
                </a:lnTo>
                <a:lnTo>
                  <a:pt x="256" y="184"/>
                </a:lnTo>
                <a:lnTo>
                  <a:pt x="256" y="187"/>
                </a:lnTo>
                <a:lnTo>
                  <a:pt x="256" y="187"/>
                </a:lnTo>
                <a:lnTo>
                  <a:pt x="256" y="189"/>
                </a:lnTo>
                <a:lnTo>
                  <a:pt x="256" y="220"/>
                </a:lnTo>
                <a:lnTo>
                  <a:pt x="211" y="222"/>
                </a:lnTo>
                <a:lnTo>
                  <a:pt x="210" y="222"/>
                </a:lnTo>
                <a:lnTo>
                  <a:pt x="206" y="223"/>
                </a:lnTo>
                <a:lnTo>
                  <a:pt x="206" y="227"/>
                </a:lnTo>
                <a:lnTo>
                  <a:pt x="206" y="229"/>
                </a:lnTo>
                <a:lnTo>
                  <a:pt x="208" y="232"/>
                </a:lnTo>
                <a:lnTo>
                  <a:pt x="210" y="234"/>
                </a:lnTo>
                <a:lnTo>
                  <a:pt x="211" y="234"/>
                </a:lnTo>
                <a:lnTo>
                  <a:pt x="215" y="234"/>
                </a:lnTo>
                <a:lnTo>
                  <a:pt x="256" y="234"/>
                </a:lnTo>
                <a:lnTo>
                  <a:pt x="256" y="241"/>
                </a:lnTo>
                <a:lnTo>
                  <a:pt x="258" y="249"/>
                </a:lnTo>
                <a:lnTo>
                  <a:pt x="259" y="254"/>
                </a:lnTo>
                <a:lnTo>
                  <a:pt x="263" y="258"/>
                </a:lnTo>
                <a:lnTo>
                  <a:pt x="268" y="261"/>
                </a:lnTo>
                <a:lnTo>
                  <a:pt x="273" y="261"/>
                </a:lnTo>
                <a:lnTo>
                  <a:pt x="283" y="261"/>
                </a:lnTo>
                <a:lnTo>
                  <a:pt x="301" y="260"/>
                </a:lnTo>
                <a:lnTo>
                  <a:pt x="318" y="258"/>
                </a:lnTo>
                <a:lnTo>
                  <a:pt x="330" y="256"/>
                </a:lnTo>
                <a:lnTo>
                  <a:pt x="332" y="256"/>
                </a:lnTo>
                <a:lnTo>
                  <a:pt x="338" y="256"/>
                </a:lnTo>
                <a:lnTo>
                  <a:pt x="345" y="254"/>
                </a:lnTo>
                <a:lnTo>
                  <a:pt x="350" y="251"/>
                </a:lnTo>
                <a:lnTo>
                  <a:pt x="354" y="248"/>
                </a:lnTo>
                <a:lnTo>
                  <a:pt x="356" y="242"/>
                </a:lnTo>
                <a:lnTo>
                  <a:pt x="357" y="235"/>
                </a:lnTo>
                <a:lnTo>
                  <a:pt x="357" y="225"/>
                </a:lnTo>
                <a:lnTo>
                  <a:pt x="357" y="220"/>
                </a:lnTo>
                <a:lnTo>
                  <a:pt x="357" y="215"/>
                </a:lnTo>
                <a:lnTo>
                  <a:pt x="364" y="215"/>
                </a:lnTo>
                <a:lnTo>
                  <a:pt x="364" y="215"/>
                </a:lnTo>
                <a:lnTo>
                  <a:pt x="366" y="215"/>
                </a:lnTo>
                <a:lnTo>
                  <a:pt x="368" y="215"/>
                </a:lnTo>
                <a:lnTo>
                  <a:pt x="368" y="215"/>
                </a:lnTo>
                <a:lnTo>
                  <a:pt x="376" y="215"/>
                </a:lnTo>
                <a:lnTo>
                  <a:pt x="376" y="215"/>
                </a:lnTo>
                <a:lnTo>
                  <a:pt x="378" y="215"/>
                </a:lnTo>
                <a:lnTo>
                  <a:pt x="378" y="193"/>
                </a:lnTo>
                <a:lnTo>
                  <a:pt x="375" y="193"/>
                </a:lnTo>
                <a:lnTo>
                  <a:pt x="369" y="191"/>
                </a:lnTo>
                <a:lnTo>
                  <a:pt x="364" y="191"/>
                </a:lnTo>
                <a:lnTo>
                  <a:pt x="357" y="191"/>
                </a:lnTo>
                <a:lnTo>
                  <a:pt x="357" y="184"/>
                </a:lnTo>
                <a:lnTo>
                  <a:pt x="357" y="177"/>
                </a:lnTo>
                <a:lnTo>
                  <a:pt x="357" y="170"/>
                </a:lnTo>
                <a:lnTo>
                  <a:pt x="354" y="163"/>
                </a:lnTo>
                <a:lnTo>
                  <a:pt x="352" y="160"/>
                </a:lnTo>
                <a:lnTo>
                  <a:pt x="347" y="156"/>
                </a:lnTo>
                <a:lnTo>
                  <a:pt x="344" y="155"/>
                </a:lnTo>
                <a:lnTo>
                  <a:pt x="338" y="153"/>
                </a:lnTo>
                <a:lnTo>
                  <a:pt x="328" y="153"/>
                </a:lnTo>
                <a:lnTo>
                  <a:pt x="316" y="151"/>
                </a:lnTo>
                <a:lnTo>
                  <a:pt x="301" y="150"/>
                </a:lnTo>
                <a:lnTo>
                  <a:pt x="289" y="148"/>
                </a:lnTo>
                <a:lnTo>
                  <a:pt x="282" y="146"/>
                </a:lnTo>
                <a:lnTo>
                  <a:pt x="277" y="146"/>
                </a:lnTo>
                <a:close/>
                <a:moveTo>
                  <a:pt x="46" y="127"/>
                </a:moveTo>
                <a:lnTo>
                  <a:pt x="41" y="127"/>
                </a:lnTo>
                <a:lnTo>
                  <a:pt x="36" y="129"/>
                </a:lnTo>
                <a:lnTo>
                  <a:pt x="33" y="134"/>
                </a:lnTo>
                <a:lnTo>
                  <a:pt x="31" y="138"/>
                </a:lnTo>
                <a:lnTo>
                  <a:pt x="29" y="143"/>
                </a:lnTo>
                <a:lnTo>
                  <a:pt x="29" y="265"/>
                </a:lnTo>
                <a:lnTo>
                  <a:pt x="31" y="272"/>
                </a:lnTo>
                <a:lnTo>
                  <a:pt x="34" y="277"/>
                </a:lnTo>
                <a:lnTo>
                  <a:pt x="39" y="280"/>
                </a:lnTo>
                <a:lnTo>
                  <a:pt x="46" y="282"/>
                </a:lnTo>
                <a:lnTo>
                  <a:pt x="168" y="282"/>
                </a:lnTo>
                <a:lnTo>
                  <a:pt x="175" y="280"/>
                </a:lnTo>
                <a:lnTo>
                  <a:pt x="180" y="277"/>
                </a:lnTo>
                <a:lnTo>
                  <a:pt x="184" y="272"/>
                </a:lnTo>
                <a:lnTo>
                  <a:pt x="184" y="265"/>
                </a:lnTo>
                <a:lnTo>
                  <a:pt x="184" y="143"/>
                </a:lnTo>
                <a:lnTo>
                  <a:pt x="184" y="138"/>
                </a:lnTo>
                <a:lnTo>
                  <a:pt x="182" y="134"/>
                </a:lnTo>
                <a:lnTo>
                  <a:pt x="177" y="129"/>
                </a:lnTo>
                <a:lnTo>
                  <a:pt x="173" y="127"/>
                </a:lnTo>
                <a:lnTo>
                  <a:pt x="168" y="127"/>
                </a:lnTo>
                <a:lnTo>
                  <a:pt x="46" y="127"/>
                </a:lnTo>
                <a:close/>
                <a:moveTo>
                  <a:pt x="204" y="0"/>
                </a:moveTo>
                <a:lnTo>
                  <a:pt x="244" y="3"/>
                </a:lnTo>
                <a:lnTo>
                  <a:pt x="283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4"/>
                </a:lnTo>
                <a:lnTo>
                  <a:pt x="404" y="163"/>
                </a:lnTo>
                <a:lnTo>
                  <a:pt x="407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3" y="392"/>
                </a:lnTo>
                <a:lnTo>
                  <a:pt x="244" y="404"/>
                </a:lnTo>
                <a:lnTo>
                  <a:pt x="204" y="409"/>
                </a:lnTo>
                <a:lnTo>
                  <a:pt x="163" y="404"/>
                </a:lnTo>
                <a:lnTo>
                  <a:pt x="124" y="392"/>
                </a:lnTo>
                <a:lnTo>
                  <a:pt x="89" y="373"/>
                </a:lnTo>
                <a:lnTo>
                  <a:pt x="58" y="349"/>
                </a:lnTo>
                <a:lnTo>
                  <a:pt x="34" y="318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3"/>
                </a:lnTo>
                <a:lnTo>
                  <a:pt x="15" y="124"/>
                </a:lnTo>
                <a:lnTo>
                  <a:pt x="34" y="89"/>
                </a:lnTo>
                <a:lnTo>
                  <a:pt x="58" y="60"/>
                </a:lnTo>
                <a:lnTo>
                  <a:pt x="89" y="34"/>
                </a:lnTo>
                <a:lnTo>
                  <a:pt x="124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91"/>
          <p:cNvSpPr>
            <a:spLocks/>
          </p:cNvSpPr>
          <p:nvPr/>
        </p:nvSpPr>
        <p:spPr bwMode="auto">
          <a:xfrm>
            <a:off x="6388818" y="4108354"/>
            <a:ext cx="38145" cy="203445"/>
          </a:xfrm>
          <a:custGeom>
            <a:avLst/>
            <a:gdLst>
              <a:gd name="T0" fmla="*/ 5 w 10"/>
              <a:gd name="T1" fmla="*/ 0 h 63"/>
              <a:gd name="T2" fmla="*/ 7 w 10"/>
              <a:gd name="T3" fmla="*/ 0 h 63"/>
              <a:gd name="T4" fmla="*/ 9 w 10"/>
              <a:gd name="T5" fmla="*/ 3 h 63"/>
              <a:gd name="T6" fmla="*/ 10 w 10"/>
              <a:gd name="T7" fmla="*/ 5 h 63"/>
              <a:gd name="T8" fmla="*/ 10 w 10"/>
              <a:gd name="T9" fmla="*/ 58 h 63"/>
              <a:gd name="T10" fmla="*/ 9 w 10"/>
              <a:gd name="T11" fmla="*/ 60 h 63"/>
              <a:gd name="T12" fmla="*/ 7 w 10"/>
              <a:gd name="T13" fmla="*/ 61 h 63"/>
              <a:gd name="T14" fmla="*/ 5 w 10"/>
              <a:gd name="T15" fmla="*/ 63 h 63"/>
              <a:gd name="T16" fmla="*/ 2 w 10"/>
              <a:gd name="T17" fmla="*/ 61 h 63"/>
              <a:gd name="T18" fmla="*/ 0 w 10"/>
              <a:gd name="T19" fmla="*/ 60 h 63"/>
              <a:gd name="T20" fmla="*/ 0 w 10"/>
              <a:gd name="T21" fmla="*/ 58 h 63"/>
              <a:gd name="T22" fmla="*/ 0 w 10"/>
              <a:gd name="T23" fmla="*/ 5 h 63"/>
              <a:gd name="T24" fmla="*/ 0 w 10"/>
              <a:gd name="T25" fmla="*/ 3 h 63"/>
              <a:gd name="T26" fmla="*/ 2 w 10"/>
              <a:gd name="T27" fmla="*/ 0 h 63"/>
              <a:gd name="T28" fmla="*/ 5 w 10"/>
              <a:gd name="T29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" h="63">
                <a:moveTo>
                  <a:pt x="5" y="0"/>
                </a:moveTo>
                <a:lnTo>
                  <a:pt x="7" y="0"/>
                </a:lnTo>
                <a:lnTo>
                  <a:pt x="9" y="3"/>
                </a:lnTo>
                <a:lnTo>
                  <a:pt x="10" y="5"/>
                </a:lnTo>
                <a:lnTo>
                  <a:pt x="10" y="58"/>
                </a:lnTo>
                <a:lnTo>
                  <a:pt x="9" y="60"/>
                </a:lnTo>
                <a:lnTo>
                  <a:pt x="7" y="61"/>
                </a:lnTo>
                <a:lnTo>
                  <a:pt x="5" y="63"/>
                </a:lnTo>
                <a:lnTo>
                  <a:pt x="2" y="61"/>
                </a:lnTo>
                <a:lnTo>
                  <a:pt x="0" y="60"/>
                </a:lnTo>
                <a:lnTo>
                  <a:pt x="0" y="58"/>
                </a:lnTo>
                <a:lnTo>
                  <a:pt x="0" y="5"/>
                </a:lnTo>
                <a:lnTo>
                  <a:pt x="0" y="3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92"/>
          <p:cNvSpPr>
            <a:spLocks/>
          </p:cNvSpPr>
          <p:nvPr/>
        </p:nvSpPr>
        <p:spPr bwMode="auto">
          <a:xfrm>
            <a:off x="6331602" y="4108354"/>
            <a:ext cx="31791" cy="203445"/>
          </a:xfrm>
          <a:custGeom>
            <a:avLst/>
            <a:gdLst>
              <a:gd name="T0" fmla="*/ 5 w 10"/>
              <a:gd name="T1" fmla="*/ 0 h 63"/>
              <a:gd name="T2" fmla="*/ 9 w 10"/>
              <a:gd name="T3" fmla="*/ 1 h 63"/>
              <a:gd name="T4" fmla="*/ 10 w 10"/>
              <a:gd name="T5" fmla="*/ 3 h 63"/>
              <a:gd name="T6" fmla="*/ 10 w 10"/>
              <a:gd name="T7" fmla="*/ 5 h 63"/>
              <a:gd name="T8" fmla="*/ 10 w 10"/>
              <a:gd name="T9" fmla="*/ 58 h 63"/>
              <a:gd name="T10" fmla="*/ 10 w 10"/>
              <a:gd name="T11" fmla="*/ 60 h 63"/>
              <a:gd name="T12" fmla="*/ 9 w 10"/>
              <a:gd name="T13" fmla="*/ 61 h 63"/>
              <a:gd name="T14" fmla="*/ 5 w 10"/>
              <a:gd name="T15" fmla="*/ 63 h 63"/>
              <a:gd name="T16" fmla="*/ 4 w 10"/>
              <a:gd name="T17" fmla="*/ 61 h 63"/>
              <a:gd name="T18" fmla="*/ 2 w 10"/>
              <a:gd name="T19" fmla="*/ 60 h 63"/>
              <a:gd name="T20" fmla="*/ 0 w 10"/>
              <a:gd name="T21" fmla="*/ 58 h 63"/>
              <a:gd name="T22" fmla="*/ 0 w 10"/>
              <a:gd name="T23" fmla="*/ 5 h 63"/>
              <a:gd name="T24" fmla="*/ 2 w 10"/>
              <a:gd name="T25" fmla="*/ 3 h 63"/>
              <a:gd name="T26" fmla="*/ 4 w 10"/>
              <a:gd name="T27" fmla="*/ 1 h 63"/>
              <a:gd name="T28" fmla="*/ 5 w 10"/>
              <a:gd name="T29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" h="63">
                <a:moveTo>
                  <a:pt x="5" y="0"/>
                </a:moveTo>
                <a:lnTo>
                  <a:pt x="9" y="1"/>
                </a:lnTo>
                <a:lnTo>
                  <a:pt x="10" y="3"/>
                </a:lnTo>
                <a:lnTo>
                  <a:pt x="10" y="5"/>
                </a:lnTo>
                <a:lnTo>
                  <a:pt x="10" y="58"/>
                </a:lnTo>
                <a:lnTo>
                  <a:pt x="10" y="60"/>
                </a:lnTo>
                <a:lnTo>
                  <a:pt x="9" y="61"/>
                </a:lnTo>
                <a:lnTo>
                  <a:pt x="5" y="63"/>
                </a:lnTo>
                <a:lnTo>
                  <a:pt x="4" y="61"/>
                </a:lnTo>
                <a:lnTo>
                  <a:pt x="2" y="60"/>
                </a:lnTo>
                <a:lnTo>
                  <a:pt x="0" y="58"/>
                </a:lnTo>
                <a:lnTo>
                  <a:pt x="0" y="5"/>
                </a:lnTo>
                <a:lnTo>
                  <a:pt x="2" y="3"/>
                </a:lnTo>
                <a:lnTo>
                  <a:pt x="4" y="1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93"/>
          <p:cNvSpPr>
            <a:spLocks noEditPoints="1"/>
          </p:cNvSpPr>
          <p:nvPr/>
        </p:nvSpPr>
        <p:spPr bwMode="auto">
          <a:xfrm>
            <a:off x="5517822" y="4019345"/>
            <a:ext cx="375104" cy="375098"/>
          </a:xfrm>
          <a:custGeom>
            <a:avLst/>
            <a:gdLst>
              <a:gd name="T0" fmla="*/ 86 w 119"/>
              <a:gd name="T1" fmla="*/ 50 h 119"/>
              <a:gd name="T2" fmla="*/ 82 w 119"/>
              <a:gd name="T3" fmla="*/ 50 h 119"/>
              <a:gd name="T4" fmla="*/ 79 w 119"/>
              <a:gd name="T5" fmla="*/ 54 h 119"/>
              <a:gd name="T6" fmla="*/ 77 w 119"/>
              <a:gd name="T7" fmla="*/ 55 h 119"/>
              <a:gd name="T8" fmla="*/ 77 w 119"/>
              <a:gd name="T9" fmla="*/ 61 h 119"/>
              <a:gd name="T10" fmla="*/ 77 w 119"/>
              <a:gd name="T11" fmla="*/ 64 h 119"/>
              <a:gd name="T12" fmla="*/ 79 w 119"/>
              <a:gd name="T13" fmla="*/ 67 h 119"/>
              <a:gd name="T14" fmla="*/ 82 w 119"/>
              <a:gd name="T15" fmla="*/ 69 h 119"/>
              <a:gd name="T16" fmla="*/ 86 w 119"/>
              <a:gd name="T17" fmla="*/ 69 h 119"/>
              <a:gd name="T18" fmla="*/ 91 w 119"/>
              <a:gd name="T19" fmla="*/ 69 h 119"/>
              <a:gd name="T20" fmla="*/ 93 w 119"/>
              <a:gd name="T21" fmla="*/ 67 h 119"/>
              <a:gd name="T22" fmla="*/ 96 w 119"/>
              <a:gd name="T23" fmla="*/ 64 h 119"/>
              <a:gd name="T24" fmla="*/ 96 w 119"/>
              <a:gd name="T25" fmla="*/ 61 h 119"/>
              <a:gd name="T26" fmla="*/ 96 w 119"/>
              <a:gd name="T27" fmla="*/ 55 h 119"/>
              <a:gd name="T28" fmla="*/ 93 w 119"/>
              <a:gd name="T29" fmla="*/ 54 h 119"/>
              <a:gd name="T30" fmla="*/ 91 w 119"/>
              <a:gd name="T31" fmla="*/ 50 h 119"/>
              <a:gd name="T32" fmla="*/ 86 w 119"/>
              <a:gd name="T33" fmla="*/ 50 h 119"/>
              <a:gd name="T34" fmla="*/ 31 w 119"/>
              <a:gd name="T35" fmla="*/ 50 h 119"/>
              <a:gd name="T36" fmla="*/ 27 w 119"/>
              <a:gd name="T37" fmla="*/ 50 h 119"/>
              <a:gd name="T38" fmla="*/ 24 w 119"/>
              <a:gd name="T39" fmla="*/ 54 h 119"/>
              <a:gd name="T40" fmla="*/ 22 w 119"/>
              <a:gd name="T41" fmla="*/ 55 h 119"/>
              <a:gd name="T42" fmla="*/ 22 w 119"/>
              <a:gd name="T43" fmla="*/ 61 h 119"/>
              <a:gd name="T44" fmla="*/ 22 w 119"/>
              <a:gd name="T45" fmla="*/ 64 h 119"/>
              <a:gd name="T46" fmla="*/ 24 w 119"/>
              <a:gd name="T47" fmla="*/ 67 h 119"/>
              <a:gd name="T48" fmla="*/ 27 w 119"/>
              <a:gd name="T49" fmla="*/ 69 h 119"/>
              <a:gd name="T50" fmla="*/ 31 w 119"/>
              <a:gd name="T51" fmla="*/ 69 h 119"/>
              <a:gd name="T52" fmla="*/ 36 w 119"/>
              <a:gd name="T53" fmla="*/ 69 h 119"/>
              <a:gd name="T54" fmla="*/ 38 w 119"/>
              <a:gd name="T55" fmla="*/ 67 h 119"/>
              <a:gd name="T56" fmla="*/ 41 w 119"/>
              <a:gd name="T57" fmla="*/ 64 h 119"/>
              <a:gd name="T58" fmla="*/ 41 w 119"/>
              <a:gd name="T59" fmla="*/ 61 h 119"/>
              <a:gd name="T60" fmla="*/ 41 w 119"/>
              <a:gd name="T61" fmla="*/ 55 h 119"/>
              <a:gd name="T62" fmla="*/ 38 w 119"/>
              <a:gd name="T63" fmla="*/ 54 h 119"/>
              <a:gd name="T64" fmla="*/ 36 w 119"/>
              <a:gd name="T65" fmla="*/ 50 h 119"/>
              <a:gd name="T66" fmla="*/ 31 w 119"/>
              <a:gd name="T67" fmla="*/ 50 h 119"/>
              <a:gd name="T68" fmla="*/ 58 w 119"/>
              <a:gd name="T69" fmla="*/ 0 h 119"/>
              <a:gd name="T70" fmla="*/ 82 w 119"/>
              <a:gd name="T71" fmla="*/ 6 h 119"/>
              <a:gd name="T72" fmla="*/ 101 w 119"/>
              <a:gd name="T73" fmla="*/ 19 h 119"/>
              <a:gd name="T74" fmla="*/ 113 w 119"/>
              <a:gd name="T75" fmla="*/ 36 h 119"/>
              <a:gd name="T76" fmla="*/ 119 w 119"/>
              <a:gd name="T77" fmla="*/ 61 h 119"/>
              <a:gd name="T78" fmla="*/ 113 w 119"/>
              <a:gd name="T79" fmla="*/ 83 h 119"/>
              <a:gd name="T80" fmla="*/ 101 w 119"/>
              <a:gd name="T81" fmla="*/ 102 h 119"/>
              <a:gd name="T82" fmla="*/ 82 w 119"/>
              <a:gd name="T83" fmla="*/ 114 h 119"/>
              <a:gd name="T84" fmla="*/ 58 w 119"/>
              <a:gd name="T85" fmla="*/ 119 h 119"/>
              <a:gd name="T86" fmla="*/ 36 w 119"/>
              <a:gd name="T87" fmla="*/ 114 h 119"/>
              <a:gd name="T88" fmla="*/ 17 w 119"/>
              <a:gd name="T89" fmla="*/ 102 h 119"/>
              <a:gd name="T90" fmla="*/ 5 w 119"/>
              <a:gd name="T91" fmla="*/ 83 h 119"/>
              <a:gd name="T92" fmla="*/ 0 w 119"/>
              <a:gd name="T93" fmla="*/ 61 h 119"/>
              <a:gd name="T94" fmla="*/ 5 w 119"/>
              <a:gd name="T95" fmla="*/ 36 h 119"/>
              <a:gd name="T96" fmla="*/ 17 w 119"/>
              <a:gd name="T97" fmla="*/ 19 h 119"/>
              <a:gd name="T98" fmla="*/ 36 w 119"/>
              <a:gd name="T99" fmla="*/ 6 h 119"/>
              <a:gd name="T100" fmla="*/ 58 w 119"/>
              <a:gd name="T101" fmla="*/ 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9" h="119">
                <a:moveTo>
                  <a:pt x="86" y="50"/>
                </a:moveTo>
                <a:lnTo>
                  <a:pt x="82" y="50"/>
                </a:lnTo>
                <a:lnTo>
                  <a:pt x="79" y="54"/>
                </a:lnTo>
                <a:lnTo>
                  <a:pt x="77" y="55"/>
                </a:lnTo>
                <a:lnTo>
                  <a:pt x="77" y="61"/>
                </a:lnTo>
                <a:lnTo>
                  <a:pt x="77" y="64"/>
                </a:lnTo>
                <a:lnTo>
                  <a:pt x="79" y="67"/>
                </a:lnTo>
                <a:lnTo>
                  <a:pt x="82" y="69"/>
                </a:lnTo>
                <a:lnTo>
                  <a:pt x="86" y="69"/>
                </a:lnTo>
                <a:lnTo>
                  <a:pt x="91" y="69"/>
                </a:lnTo>
                <a:lnTo>
                  <a:pt x="93" y="67"/>
                </a:lnTo>
                <a:lnTo>
                  <a:pt x="96" y="64"/>
                </a:lnTo>
                <a:lnTo>
                  <a:pt x="96" y="61"/>
                </a:lnTo>
                <a:lnTo>
                  <a:pt x="96" y="55"/>
                </a:lnTo>
                <a:lnTo>
                  <a:pt x="93" y="54"/>
                </a:lnTo>
                <a:lnTo>
                  <a:pt x="91" y="50"/>
                </a:lnTo>
                <a:lnTo>
                  <a:pt x="86" y="50"/>
                </a:lnTo>
                <a:close/>
                <a:moveTo>
                  <a:pt x="31" y="50"/>
                </a:moveTo>
                <a:lnTo>
                  <a:pt x="27" y="50"/>
                </a:lnTo>
                <a:lnTo>
                  <a:pt x="24" y="54"/>
                </a:lnTo>
                <a:lnTo>
                  <a:pt x="22" y="55"/>
                </a:lnTo>
                <a:lnTo>
                  <a:pt x="22" y="61"/>
                </a:lnTo>
                <a:lnTo>
                  <a:pt x="22" y="64"/>
                </a:lnTo>
                <a:lnTo>
                  <a:pt x="24" y="67"/>
                </a:lnTo>
                <a:lnTo>
                  <a:pt x="27" y="69"/>
                </a:lnTo>
                <a:lnTo>
                  <a:pt x="31" y="69"/>
                </a:lnTo>
                <a:lnTo>
                  <a:pt x="36" y="69"/>
                </a:lnTo>
                <a:lnTo>
                  <a:pt x="38" y="67"/>
                </a:lnTo>
                <a:lnTo>
                  <a:pt x="41" y="64"/>
                </a:lnTo>
                <a:lnTo>
                  <a:pt x="41" y="61"/>
                </a:lnTo>
                <a:lnTo>
                  <a:pt x="41" y="55"/>
                </a:lnTo>
                <a:lnTo>
                  <a:pt x="38" y="54"/>
                </a:lnTo>
                <a:lnTo>
                  <a:pt x="36" y="50"/>
                </a:lnTo>
                <a:lnTo>
                  <a:pt x="31" y="50"/>
                </a:lnTo>
                <a:close/>
                <a:moveTo>
                  <a:pt x="58" y="0"/>
                </a:moveTo>
                <a:lnTo>
                  <a:pt x="82" y="6"/>
                </a:lnTo>
                <a:lnTo>
                  <a:pt x="101" y="19"/>
                </a:lnTo>
                <a:lnTo>
                  <a:pt x="113" y="36"/>
                </a:lnTo>
                <a:lnTo>
                  <a:pt x="119" y="61"/>
                </a:lnTo>
                <a:lnTo>
                  <a:pt x="113" y="83"/>
                </a:lnTo>
                <a:lnTo>
                  <a:pt x="101" y="102"/>
                </a:lnTo>
                <a:lnTo>
                  <a:pt x="82" y="114"/>
                </a:lnTo>
                <a:lnTo>
                  <a:pt x="58" y="119"/>
                </a:lnTo>
                <a:lnTo>
                  <a:pt x="36" y="114"/>
                </a:lnTo>
                <a:lnTo>
                  <a:pt x="17" y="102"/>
                </a:lnTo>
                <a:lnTo>
                  <a:pt x="5" y="83"/>
                </a:lnTo>
                <a:lnTo>
                  <a:pt x="0" y="61"/>
                </a:lnTo>
                <a:lnTo>
                  <a:pt x="5" y="36"/>
                </a:lnTo>
                <a:lnTo>
                  <a:pt x="17" y="19"/>
                </a:lnTo>
                <a:lnTo>
                  <a:pt x="36" y="6"/>
                </a:lnTo>
                <a:lnTo>
                  <a:pt x="58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98"/>
          <p:cNvSpPr>
            <a:spLocks noEditPoints="1"/>
          </p:cNvSpPr>
          <p:nvPr/>
        </p:nvSpPr>
        <p:spPr bwMode="auto">
          <a:xfrm>
            <a:off x="8340612" y="3555240"/>
            <a:ext cx="1303318" cy="1296956"/>
          </a:xfrm>
          <a:custGeom>
            <a:avLst/>
            <a:gdLst>
              <a:gd name="T0" fmla="*/ 300 w 409"/>
              <a:gd name="T1" fmla="*/ 315 h 409"/>
              <a:gd name="T2" fmla="*/ 323 w 409"/>
              <a:gd name="T3" fmla="*/ 344 h 409"/>
              <a:gd name="T4" fmla="*/ 331 w 409"/>
              <a:gd name="T5" fmla="*/ 337 h 409"/>
              <a:gd name="T6" fmla="*/ 247 w 409"/>
              <a:gd name="T7" fmla="*/ 255 h 409"/>
              <a:gd name="T8" fmla="*/ 115 w 409"/>
              <a:gd name="T9" fmla="*/ 79 h 409"/>
              <a:gd name="T10" fmla="*/ 115 w 409"/>
              <a:gd name="T11" fmla="*/ 91 h 409"/>
              <a:gd name="T12" fmla="*/ 116 w 409"/>
              <a:gd name="T13" fmla="*/ 115 h 409"/>
              <a:gd name="T14" fmla="*/ 111 w 409"/>
              <a:gd name="T15" fmla="*/ 129 h 409"/>
              <a:gd name="T16" fmla="*/ 122 w 409"/>
              <a:gd name="T17" fmla="*/ 146 h 409"/>
              <a:gd name="T18" fmla="*/ 113 w 409"/>
              <a:gd name="T19" fmla="*/ 160 h 409"/>
              <a:gd name="T20" fmla="*/ 96 w 409"/>
              <a:gd name="T21" fmla="*/ 164 h 409"/>
              <a:gd name="T22" fmla="*/ 101 w 409"/>
              <a:gd name="T23" fmla="*/ 172 h 409"/>
              <a:gd name="T24" fmla="*/ 116 w 409"/>
              <a:gd name="T25" fmla="*/ 184 h 409"/>
              <a:gd name="T26" fmla="*/ 139 w 409"/>
              <a:gd name="T27" fmla="*/ 213 h 409"/>
              <a:gd name="T28" fmla="*/ 118 w 409"/>
              <a:gd name="T29" fmla="*/ 213 h 409"/>
              <a:gd name="T30" fmla="*/ 87 w 409"/>
              <a:gd name="T31" fmla="*/ 222 h 409"/>
              <a:gd name="T32" fmla="*/ 70 w 409"/>
              <a:gd name="T33" fmla="*/ 229 h 409"/>
              <a:gd name="T34" fmla="*/ 65 w 409"/>
              <a:gd name="T35" fmla="*/ 246 h 409"/>
              <a:gd name="T36" fmla="*/ 77 w 409"/>
              <a:gd name="T37" fmla="*/ 253 h 409"/>
              <a:gd name="T38" fmla="*/ 99 w 409"/>
              <a:gd name="T39" fmla="*/ 260 h 409"/>
              <a:gd name="T40" fmla="*/ 118 w 409"/>
              <a:gd name="T41" fmla="*/ 299 h 409"/>
              <a:gd name="T42" fmla="*/ 156 w 409"/>
              <a:gd name="T43" fmla="*/ 291 h 409"/>
              <a:gd name="T44" fmla="*/ 177 w 409"/>
              <a:gd name="T45" fmla="*/ 313 h 409"/>
              <a:gd name="T46" fmla="*/ 180 w 409"/>
              <a:gd name="T47" fmla="*/ 329 h 409"/>
              <a:gd name="T48" fmla="*/ 196 w 409"/>
              <a:gd name="T49" fmla="*/ 311 h 409"/>
              <a:gd name="T50" fmla="*/ 206 w 409"/>
              <a:gd name="T51" fmla="*/ 313 h 409"/>
              <a:gd name="T52" fmla="*/ 228 w 409"/>
              <a:gd name="T53" fmla="*/ 279 h 409"/>
              <a:gd name="T54" fmla="*/ 232 w 409"/>
              <a:gd name="T55" fmla="*/ 243 h 409"/>
              <a:gd name="T56" fmla="*/ 190 w 409"/>
              <a:gd name="T57" fmla="*/ 174 h 409"/>
              <a:gd name="T58" fmla="*/ 240 w 409"/>
              <a:gd name="T59" fmla="*/ 248 h 409"/>
              <a:gd name="T60" fmla="*/ 280 w 409"/>
              <a:gd name="T61" fmla="*/ 248 h 409"/>
              <a:gd name="T62" fmla="*/ 306 w 409"/>
              <a:gd name="T63" fmla="*/ 237 h 409"/>
              <a:gd name="T64" fmla="*/ 321 w 409"/>
              <a:gd name="T65" fmla="*/ 229 h 409"/>
              <a:gd name="T66" fmla="*/ 330 w 409"/>
              <a:gd name="T67" fmla="*/ 219 h 409"/>
              <a:gd name="T68" fmla="*/ 295 w 409"/>
              <a:gd name="T69" fmla="*/ 200 h 409"/>
              <a:gd name="T70" fmla="*/ 319 w 409"/>
              <a:gd name="T71" fmla="*/ 170 h 409"/>
              <a:gd name="T72" fmla="*/ 306 w 409"/>
              <a:gd name="T73" fmla="*/ 124 h 409"/>
              <a:gd name="T74" fmla="*/ 307 w 409"/>
              <a:gd name="T75" fmla="*/ 100 h 409"/>
              <a:gd name="T76" fmla="*/ 304 w 409"/>
              <a:gd name="T77" fmla="*/ 85 h 409"/>
              <a:gd name="T78" fmla="*/ 290 w 409"/>
              <a:gd name="T79" fmla="*/ 76 h 409"/>
              <a:gd name="T80" fmla="*/ 275 w 409"/>
              <a:gd name="T81" fmla="*/ 93 h 409"/>
              <a:gd name="T82" fmla="*/ 252 w 409"/>
              <a:gd name="T83" fmla="*/ 124 h 409"/>
              <a:gd name="T84" fmla="*/ 245 w 409"/>
              <a:gd name="T85" fmla="*/ 136 h 409"/>
              <a:gd name="T86" fmla="*/ 228 w 409"/>
              <a:gd name="T87" fmla="*/ 109 h 409"/>
              <a:gd name="T88" fmla="*/ 221 w 409"/>
              <a:gd name="T89" fmla="*/ 90 h 409"/>
              <a:gd name="T90" fmla="*/ 216 w 409"/>
              <a:gd name="T91" fmla="*/ 78 h 409"/>
              <a:gd name="T92" fmla="*/ 206 w 409"/>
              <a:gd name="T93" fmla="*/ 95 h 409"/>
              <a:gd name="T94" fmla="*/ 187 w 409"/>
              <a:gd name="T95" fmla="*/ 100 h 409"/>
              <a:gd name="T96" fmla="*/ 173 w 409"/>
              <a:gd name="T97" fmla="*/ 81 h 409"/>
              <a:gd name="T98" fmla="*/ 158 w 409"/>
              <a:gd name="T99" fmla="*/ 83 h 409"/>
              <a:gd name="T100" fmla="*/ 142 w 409"/>
              <a:gd name="T101" fmla="*/ 76 h 409"/>
              <a:gd name="T102" fmla="*/ 130 w 409"/>
              <a:gd name="T103" fmla="*/ 72 h 409"/>
              <a:gd name="T104" fmla="*/ 283 w 409"/>
              <a:gd name="T105" fmla="*/ 16 h 409"/>
              <a:gd name="T106" fmla="*/ 404 w 409"/>
              <a:gd name="T107" fmla="*/ 246 h 409"/>
              <a:gd name="T108" fmla="*/ 204 w 409"/>
              <a:gd name="T109" fmla="*/ 409 h 409"/>
              <a:gd name="T110" fmla="*/ 3 w 409"/>
              <a:gd name="T111" fmla="*/ 246 h 409"/>
              <a:gd name="T112" fmla="*/ 123 w 409"/>
              <a:gd name="T113" fmla="*/ 16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09" h="409">
                <a:moveTo>
                  <a:pt x="244" y="251"/>
                </a:moveTo>
                <a:lnTo>
                  <a:pt x="240" y="255"/>
                </a:lnTo>
                <a:lnTo>
                  <a:pt x="247" y="263"/>
                </a:lnTo>
                <a:lnTo>
                  <a:pt x="259" y="277"/>
                </a:lnTo>
                <a:lnTo>
                  <a:pt x="271" y="291"/>
                </a:lnTo>
                <a:lnTo>
                  <a:pt x="283" y="303"/>
                </a:lnTo>
                <a:lnTo>
                  <a:pt x="300" y="315"/>
                </a:lnTo>
                <a:lnTo>
                  <a:pt x="312" y="325"/>
                </a:lnTo>
                <a:lnTo>
                  <a:pt x="321" y="332"/>
                </a:lnTo>
                <a:lnTo>
                  <a:pt x="324" y="334"/>
                </a:lnTo>
                <a:lnTo>
                  <a:pt x="324" y="337"/>
                </a:lnTo>
                <a:lnTo>
                  <a:pt x="324" y="339"/>
                </a:lnTo>
                <a:lnTo>
                  <a:pt x="323" y="342"/>
                </a:lnTo>
                <a:lnTo>
                  <a:pt x="323" y="344"/>
                </a:lnTo>
                <a:lnTo>
                  <a:pt x="324" y="346"/>
                </a:lnTo>
                <a:lnTo>
                  <a:pt x="326" y="347"/>
                </a:lnTo>
                <a:lnTo>
                  <a:pt x="328" y="347"/>
                </a:lnTo>
                <a:lnTo>
                  <a:pt x="330" y="346"/>
                </a:lnTo>
                <a:lnTo>
                  <a:pt x="331" y="344"/>
                </a:lnTo>
                <a:lnTo>
                  <a:pt x="331" y="341"/>
                </a:lnTo>
                <a:lnTo>
                  <a:pt x="331" y="337"/>
                </a:lnTo>
                <a:lnTo>
                  <a:pt x="326" y="329"/>
                </a:lnTo>
                <a:lnTo>
                  <a:pt x="311" y="317"/>
                </a:lnTo>
                <a:lnTo>
                  <a:pt x="288" y="301"/>
                </a:lnTo>
                <a:lnTo>
                  <a:pt x="275" y="287"/>
                </a:lnTo>
                <a:lnTo>
                  <a:pt x="263" y="275"/>
                </a:lnTo>
                <a:lnTo>
                  <a:pt x="252" y="263"/>
                </a:lnTo>
                <a:lnTo>
                  <a:pt x="247" y="255"/>
                </a:lnTo>
                <a:lnTo>
                  <a:pt x="244" y="251"/>
                </a:lnTo>
                <a:close/>
                <a:moveTo>
                  <a:pt x="113" y="60"/>
                </a:moveTo>
                <a:lnTo>
                  <a:pt x="115" y="71"/>
                </a:lnTo>
                <a:lnTo>
                  <a:pt x="116" y="81"/>
                </a:lnTo>
                <a:lnTo>
                  <a:pt x="116" y="81"/>
                </a:lnTo>
                <a:lnTo>
                  <a:pt x="116" y="81"/>
                </a:lnTo>
                <a:lnTo>
                  <a:pt x="115" y="79"/>
                </a:lnTo>
                <a:lnTo>
                  <a:pt x="115" y="79"/>
                </a:lnTo>
                <a:lnTo>
                  <a:pt x="115" y="85"/>
                </a:lnTo>
                <a:lnTo>
                  <a:pt x="116" y="88"/>
                </a:lnTo>
                <a:lnTo>
                  <a:pt x="116" y="93"/>
                </a:lnTo>
                <a:lnTo>
                  <a:pt x="116" y="93"/>
                </a:lnTo>
                <a:lnTo>
                  <a:pt x="115" y="93"/>
                </a:lnTo>
                <a:lnTo>
                  <a:pt x="115" y="91"/>
                </a:lnTo>
                <a:lnTo>
                  <a:pt x="113" y="91"/>
                </a:lnTo>
                <a:lnTo>
                  <a:pt x="115" y="97"/>
                </a:lnTo>
                <a:lnTo>
                  <a:pt x="115" y="102"/>
                </a:lnTo>
                <a:lnTo>
                  <a:pt x="116" y="107"/>
                </a:lnTo>
                <a:lnTo>
                  <a:pt x="116" y="110"/>
                </a:lnTo>
                <a:lnTo>
                  <a:pt x="116" y="114"/>
                </a:lnTo>
                <a:lnTo>
                  <a:pt x="116" y="115"/>
                </a:lnTo>
                <a:lnTo>
                  <a:pt x="113" y="115"/>
                </a:lnTo>
                <a:lnTo>
                  <a:pt x="110" y="117"/>
                </a:lnTo>
                <a:lnTo>
                  <a:pt x="106" y="117"/>
                </a:lnTo>
                <a:lnTo>
                  <a:pt x="103" y="117"/>
                </a:lnTo>
                <a:lnTo>
                  <a:pt x="106" y="121"/>
                </a:lnTo>
                <a:lnTo>
                  <a:pt x="110" y="124"/>
                </a:lnTo>
                <a:lnTo>
                  <a:pt x="111" y="129"/>
                </a:lnTo>
                <a:lnTo>
                  <a:pt x="111" y="129"/>
                </a:lnTo>
                <a:lnTo>
                  <a:pt x="111" y="129"/>
                </a:lnTo>
                <a:lnTo>
                  <a:pt x="110" y="129"/>
                </a:lnTo>
                <a:lnTo>
                  <a:pt x="113" y="134"/>
                </a:lnTo>
                <a:lnTo>
                  <a:pt x="116" y="138"/>
                </a:lnTo>
                <a:lnTo>
                  <a:pt x="120" y="141"/>
                </a:lnTo>
                <a:lnTo>
                  <a:pt x="122" y="146"/>
                </a:lnTo>
                <a:lnTo>
                  <a:pt x="125" y="150"/>
                </a:lnTo>
                <a:lnTo>
                  <a:pt x="127" y="152"/>
                </a:lnTo>
                <a:lnTo>
                  <a:pt x="127" y="155"/>
                </a:lnTo>
                <a:lnTo>
                  <a:pt x="125" y="157"/>
                </a:lnTo>
                <a:lnTo>
                  <a:pt x="122" y="158"/>
                </a:lnTo>
                <a:lnTo>
                  <a:pt x="118" y="160"/>
                </a:lnTo>
                <a:lnTo>
                  <a:pt x="113" y="160"/>
                </a:lnTo>
                <a:lnTo>
                  <a:pt x="110" y="160"/>
                </a:lnTo>
                <a:lnTo>
                  <a:pt x="106" y="158"/>
                </a:lnTo>
                <a:lnTo>
                  <a:pt x="106" y="160"/>
                </a:lnTo>
                <a:lnTo>
                  <a:pt x="108" y="162"/>
                </a:lnTo>
                <a:lnTo>
                  <a:pt x="108" y="162"/>
                </a:lnTo>
                <a:lnTo>
                  <a:pt x="101" y="164"/>
                </a:lnTo>
                <a:lnTo>
                  <a:pt x="96" y="164"/>
                </a:lnTo>
                <a:lnTo>
                  <a:pt x="91" y="164"/>
                </a:lnTo>
                <a:lnTo>
                  <a:pt x="96" y="165"/>
                </a:lnTo>
                <a:lnTo>
                  <a:pt x="101" y="167"/>
                </a:lnTo>
                <a:lnTo>
                  <a:pt x="104" y="170"/>
                </a:lnTo>
                <a:lnTo>
                  <a:pt x="104" y="172"/>
                </a:lnTo>
                <a:lnTo>
                  <a:pt x="103" y="172"/>
                </a:lnTo>
                <a:lnTo>
                  <a:pt x="101" y="172"/>
                </a:lnTo>
                <a:lnTo>
                  <a:pt x="99" y="172"/>
                </a:lnTo>
                <a:lnTo>
                  <a:pt x="106" y="176"/>
                </a:lnTo>
                <a:lnTo>
                  <a:pt x="113" y="179"/>
                </a:lnTo>
                <a:lnTo>
                  <a:pt x="118" y="182"/>
                </a:lnTo>
                <a:lnTo>
                  <a:pt x="118" y="184"/>
                </a:lnTo>
                <a:lnTo>
                  <a:pt x="118" y="184"/>
                </a:lnTo>
                <a:lnTo>
                  <a:pt x="116" y="184"/>
                </a:lnTo>
                <a:lnTo>
                  <a:pt x="115" y="184"/>
                </a:lnTo>
                <a:lnTo>
                  <a:pt x="127" y="189"/>
                </a:lnTo>
                <a:lnTo>
                  <a:pt x="139" y="193"/>
                </a:lnTo>
                <a:lnTo>
                  <a:pt x="151" y="198"/>
                </a:lnTo>
                <a:lnTo>
                  <a:pt x="163" y="212"/>
                </a:lnTo>
                <a:lnTo>
                  <a:pt x="151" y="213"/>
                </a:lnTo>
                <a:lnTo>
                  <a:pt x="139" y="213"/>
                </a:lnTo>
                <a:lnTo>
                  <a:pt x="127" y="210"/>
                </a:lnTo>
                <a:lnTo>
                  <a:pt x="118" y="208"/>
                </a:lnTo>
                <a:lnTo>
                  <a:pt x="115" y="208"/>
                </a:lnTo>
                <a:lnTo>
                  <a:pt x="116" y="208"/>
                </a:lnTo>
                <a:lnTo>
                  <a:pt x="118" y="210"/>
                </a:lnTo>
                <a:lnTo>
                  <a:pt x="118" y="212"/>
                </a:lnTo>
                <a:lnTo>
                  <a:pt x="118" y="213"/>
                </a:lnTo>
                <a:lnTo>
                  <a:pt x="118" y="213"/>
                </a:lnTo>
                <a:lnTo>
                  <a:pt x="101" y="215"/>
                </a:lnTo>
                <a:lnTo>
                  <a:pt x="84" y="215"/>
                </a:lnTo>
                <a:lnTo>
                  <a:pt x="86" y="217"/>
                </a:lnTo>
                <a:lnTo>
                  <a:pt x="87" y="219"/>
                </a:lnTo>
                <a:lnTo>
                  <a:pt x="87" y="220"/>
                </a:lnTo>
                <a:lnTo>
                  <a:pt x="87" y="222"/>
                </a:lnTo>
                <a:lnTo>
                  <a:pt x="82" y="224"/>
                </a:lnTo>
                <a:lnTo>
                  <a:pt x="79" y="224"/>
                </a:lnTo>
                <a:lnTo>
                  <a:pt x="74" y="224"/>
                </a:lnTo>
                <a:lnTo>
                  <a:pt x="68" y="224"/>
                </a:lnTo>
                <a:lnTo>
                  <a:pt x="70" y="225"/>
                </a:lnTo>
                <a:lnTo>
                  <a:pt x="70" y="227"/>
                </a:lnTo>
                <a:lnTo>
                  <a:pt x="70" y="229"/>
                </a:lnTo>
                <a:lnTo>
                  <a:pt x="56" y="232"/>
                </a:lnTo>
                <a:lnTo>
                  <a:pt x="43" y="236"/>
                </a:lnTo>
                <a:lnTo>
                  <a:pt x="49" y="237"/>
                </a:lnTo>
                <a:lnTo>
                  <a:pt x="58" y="241"/>
                </a:lnTo>
                <a:lnTo>
                  <a:pt x="65" y="243"/>
                </a:lnTo>
                <a:lnTo>
                  <a:pt x="65" y="244"/>
                </a:lnTo>
                <a:lnTo>
                  <a:pt x="65" y="246"/>
                </a:lnTo>
                <a:lnTo>
                  <a:pt x="63" y="248"/>
                </a:lnTo>
                <a:lnTo>
                  <a:pt x="67" y="248"/>
                </a:lnTo>
                <a:lnTo>
                  <a:pt x="72" y="248"/>
                </a:lnTo>
                <a:lnTo>
                  <a:pt x="75" y="250"/>
                </a:lnTo>
                <a:lnTo>
                  <a:pt x="77" y="250"/>
                </a:lnTo>
                <a:lnTo>
                  <a:pt x="79" y="251"/>
                </a:lnTo>
                <a:lnTo>
                  <a:pt x="77" y="253"/>
                </a:lnTo>
                <a:lnTo>
                  <a:pt x="75" y="255"/>
                </a:lnTo>
                <a:lnTo>
                  <a:pt x="75" y="256"/>
                </a:lnTo>
                <a:lnTo>
                  <a:pt x="80" y="256"/>
                </a:lnTo>
                <a:lnTo>
                  <a:pt x="86" y="256"/>
                </a:lnTo>
                <a:lnTo>
                  <a:pt x="91" y="256"/>
                </a:lnTo>
                <a:lnTo>
                  <a:pt x="96" y="258"/>
                </a:lnTo>
                <a:lnTo>
                  <a:pt x="99" y="260"/>
                </a:lnTo>
                <a:lnTo>
                  <a:pt x="101" y="262"/>
                </a:lnTo>
                <a:lnTo>
                  <a:pt x="99" y="263"/>
                </a:lnTo>
                <a:lnTo>
                  <a:pt x="98" y="265"/>
                </a:lnTo>
                <a:lnTo>
                  <a:pt x="96" y="268"/>
                </a:lnTo>
                <a:lnTo>
                  <a:pt x="94" y="270"/>
                </a:lnTo>
                <a:lnTo>
                  <a:pt x="132" y="272"/>
                </a:lnTo>
                <a:lnTo>
                  <a:pt x="118" y="299"/>
                </a:lnTo>
                <a:lnTo>
                  <a:pt x="132" y="296"/>
                </a:lnTo>
                <a:lnTo>
                  <a:pt x="147" y="291"/>
                </a:lnTo>
                <a:lnTo>
                  <a:pt x="147" y="292"/>
                </a:lnTo>
                <a:lnTo>
                  <a:pt x="147" y="292"/>
                </a:lnTo>
                <a:lnTo>
                  <a:pt x="146" y="294"/>
                </a:lnTo>
                <a:lnTo>
                  <a:pt x="146" y="296"/>
                </a:lnTo>
                <a:lnTo>
                  <a:pt x="156" y="291"/>
                </a:lnTo>
                <a:lnTo>
                  <a:pt x="166" y="286"/>
                </a:lnTo>
                <a:lnTo>
                  <a:pt x="175" y="280"/>
                </a:lnTo>
                <a:lnTo>
                  <a:pt x="184" y="280"/>
                </a:lnTo>
                <a:lnTo>
                  <a:pt x="182" y="292"/>
                </a:lnTo>
                <a:lnTo>
                  <a:pt x="178" y="303"/>
                </a:lnTo>
                <a:lnTo>
                  <a:pt x="175" y="315"/>
                </a:lnTo>
                <a:lnTo>
                  <a:pt x="177" y="313"/>
                </a:lnTo>
                <a:lnTo>
                  <a:pt x="178" y="313"/>
                </a:lnTo>
                <a:lnTo>
                  <a:pt x="178" y="313"/>
                </a:lnTo>
                <a:lnTo>
                  <a:pt x="180" y="313"/>
                </a:lnTo>
                <a:lnTo>
                  <a:pt x="178" y="322"/>
                </a:lnTo>
                <a:lnTo>
                  <a:pt x="177" y="329"/>
                </a:lnTo>
                <a:lnTo>
                  <a:pt x="175" y="335"/>
                </a:lnTo>
                <a:lnTo>
                  <a:pt x="180" y="329"/>
                </a:lnTo>
                <a:lnTo>
                  <a:pt x="184" y="322"/>
                </a:lnTo>
                <a:lnTo>
                  <a:pt x="190" y="317"/>
                </a:lnTo>
                <a:lnTo>
                  <a:pt x="190" y="317"/>
                </a:lnTo>
                <a:lnTo>
                  <a:pt x="190" y="318"/>
                </a:lnTo>
                <a:lnTo>
                  <a:pt x="192" y="320"/>
                </a:lnTo>
                <a:lnTo>
                  <a:pt x="194" y="315"/>
                </a:lnTo>
                <a:lnTo>
                  <a:pt x="196" y="311"/>
                </a:lnTo>
                <a:lnTo>
                  <a:pt x="199" y="308"/>
                </a:lnTo>
                <a:lnTo>
                  <a:pt x="202" y="306"/>
                </a:lnTo>
                <a:lnTo>
                  <a:pt x="204" y="306"/>
                </a:lnTo>
                <a:lnTo>
                  <a:pt x="204" y="308"/>
                </a:lnTo>
                <a:lnTo>
                  <a:pt x="204" y="310"/>
                </a:lnTo>
                <a:lnTo>
                  <a:pt x="206" y="311"/>
                </a:lnTo>
                <a:lnTo>
                  <a:pt x="206" y="313"/>
                </a:lnTo>
                <a:lnTo>
                  <a:pt x="213" y="299"/>
                </a:lnTo>
                <a:lnTo>
                  <a:pt x="220" y="286"/>
                </a:lnTo>
                <a:lnTo>
                  <a:pt x="221" y="286"/>
                </a:lnTo>
                <a:lnTo>
                  <a:pt x="223" y="287"/>
                </a:lnTo>
                <a:lnTo>
                  <a:pt x="225" y="289"/>
                </a:lnTo>
                <a:lnTo>
                  <a:pt x="226" y="291"/>
                </a:lnTo>
                <a:lnTo>
                  <a:pt x="228" y="279"/>
                </a:lnTo>
                <a:lnTo>
                  <a:pt x="230" y="265"/>
                </a:lnTo>
                <a:lnTo>
                  <a:pt x="239" y="250"/>
                </a:lnTo>
                <a:lnTo>
                  <a:pt x="237" y="248"/>
                </a:lnTo>
                <a:lnTo>
                  <a:pt x="194" y="298"/>
                </a:lnTo>
                <a:lnTo>
                  <a:pt x="233" y="246"/>
                </a:lnTo>
                <a:lnTo>
                  <a:pt x="118" y="241"/>
                </a:lnTo>
                <a:lnTo>
                  <a:pt x="232" y="243"/>
                </a:lnTo>
                <a:lnTo>
                  <a:pt x="185" y="177"/>
                </a:lnTo>
                <a:lnTo>
                  <a:pt x="132" y="172"/>
                </a:lnTo>
                <a:lnTo>
                  <a:pt x="184" y="172"/>
                </a:lnTo>
                <a:lnTo>
                  <a:pt x="141" y="102"/>
                </a:lnTo>
                <a:lnTo>
                  <a:pt x="187" y="169"/>
                </a:lnTo>
                <a:lnTo>
                  <a:pt x="206" y="127"/>
                </a:lnTo>
                <a:lnTo>
                  <a:pt x="190" y="174"/>
                </a:lnTo>
                <a:lnTo>
                  <a:pt x="237" y="237"/>
                </a:lnTo>
                <a:lnTo>
                  <a:pt x="283" y="114"/>
                </a:lnTo>
                <a:lnTo>
                  <a:pt x="240" y="241"/>
                </a:lnTo>
                <a:lnTo>
                  <a:pt x="312" y="222"/>
                </a:lnTo>
                <a:lnTo>
                  <a:pt x="240" y="246"/>
                </a:lnTo>
                <a:lnTo>
                  <a:pt x="240" y="246"/>
                </a:lnTo>
                <a:lnTo>
                  <a:pt x="240" y="248"/>
                </a:lnTo>
                <a:lnTo>
                  <a:pt x="254" y="246"/>
                </a:lnTo>
                <a:lnTo>
                  <a:pt x="266" y="248"/>
                </a:lnTo>
                <a:lnTo>
                  <a:pt x="275" y="251"/>
                </a:lnTo>
                <a:lnTo>
                  <a:pt x="283" y="253"/>
                </a:lnTo>
                <a:lnTo>
                  <a:pt x="283" y="251"/>
                </a:lnTo>
                <a:lnTo>
                  <a:pt x="281" y="250"/>
                </a:lnTo>
                <a:lnTo>
                  <a:pt x="280" y="248"/>
                </a:lnTo>
                <a:lnTo>
                  <a:pt x="280" y="246"/>
                </a:lnTo>
                <a:lnTo>
                  <a:pt x="281" y="244"/>
                </a:lnTo>
                <a:lnTo>
                  <a:pt x="297" y="243"/>
                </a:lnTo>
                <a:lnTo>
                  <a:pt x="312" y="243"/>
                </a:lnTo>
                <a:lnTo>
                  <a:pt x="311" y="241"/>
                </a:lnTo>
                <a:lnTo>
                  <a:pt x="307" y="239"/>
                </a:lnTo>
                <a:lnTo>
                  <a:pt x="306" y="237"/>
                </a:lnTo>
                <a:lnTo>
                  <a:pt x="306" y="236"/>
                </a:lnTo>
                <a:lnTo>
                  <a:pt x="311" y="234"/>
                </a:lnTo>
                <a:lnTo>
                  <a:pt x="314" y="232"/>
                </a:lnTo>
                <a:lnTo>
                  <a:pt x="319" y="232"/>
                </a:lnTo>
                <a:lnTo>
                  <a:pt x="323" y="231"/>
                </a:lnTo>
                <a:lnTo>
                  <a:pt x="323" y="231"/>
                </a:lnTo>
                <a:lnTo>
                  <a:pt x="321" y="229"/>
                </a:lnTo>
                <a:lnTo>
                  <a:pt x="321" y="229"/>
                </a:lnTo>
                <a:lnTo>
                  <a:pt x="321" y="227"/>
                </a:lnTo>
                <a:lnTo>
                  <a:pt x="328" y="225"/>
                </a:lnTo>
                <a:lnTo>
                  <a:pt x="336" y="224"/>
                </a:lnTo>
                <a:lnTo>
                  <a:pt x="345" y="222"/>
                </a:lnTo>
                <a:lnTo>
                  <a:pt x="336" y="220"/>
                </a:lnTo>
                <a:lnTo>
                  <a:pt x="330" y="219"/>
                </a:lnTo>
                <a:lnTo>
                  <a:pt x="323" y="217"/>
                </a:lnTo>
                <a:lnTo>
                  <a:pt x="323" y="217"/>
                </a:lnTo>
                <a:lnTo>
                  <a:pt x="323" y="215"/>
                </a:lnTo>
                <a:lnTo>
                  <a:pt x="324" y="213"/>
                </a:lnTo>
                <a:lnTo>
                  <a:pt x="307" y="213"/>
                </a:lnTo>
                <a:lnTo>
                  <a:pt x="290" y="208"/>
                </a:lnTo>
                <a:lnTo>
                  <a:pt x="295" y="200"/>
                </a:lnTo>
                <a:lnTo>
                  <a:pt x="307" y="189"/>
                </a:lnTo>
                <a:lnTo>
                  <a:pt x="319" y="179"/>
                </a:lnTo>
                <a:lnTo>
                  <a:pt x="318" y="179"/>
                </a:lnTo>
                <a:lnTo>
                  <a:pt x="316" y="179"/>
                </a:lnTo>
                <a:lnTo>
                  <a:pt x="314" y="179"/>
                </a:lnTo>
                <a:lnTo>
                  <a:pt x="314" y="179"/>
                </a:lnTo>
                <a:lnTo>
                  <a:pt x="319" y="170"/>
                </a:lnTo>
                <a:lnTo>
                  <a:pt x="326" y="164"/>
                </a:lnTo>
                <a:lnTo>
                  <a:pt x="333" y="155"/>
                </a:lnTo>
                <a:lnTo>
                  <a:pt x="300" y="157"/>
                </a:lnTo>
                <a:lnTo>
                  <a:pt x="314" y="122"/>
                </a:lnTo>
                <a:lnTo>
                  <a:pt x="311" y="124"/>
                </a:lnTo>
                <a:lnTo>
                  <a:pt x="309" y="124"/>
                </a:lnTo>
                <a:lnTo>
                  <a:pt x="306" y="124"/>
                </a:lnTo>
                <a:lnTo>
                  <a:pt x="304" y="124"/>
                </a:lnTo>
                <a:lnTo>
                  <a:pt x="302" y="124"/>
                </a:lnTo>
                <a:lnTo>
                  <a:pt x="302" y="117"/>
                </a:lnTo>
                <a:lnTo>
                  <a:pt x="304" y="110"/>
                </a:lnTo>
                <a:lnTo>
                  <a:pt x="306" y="105"/>
                </a:lnTo>
                <a:lnTo>
                  <a:pt x="309" y="98"/>
                </a:lnTo>
                <a:lnTo>
                  <a:pt x="307" y="100"/>
                </a:lnTo>
                <a:lnTo>
                  <a:pt x="304" y="100"/>
                </a:lnTo>
                <a:lnTo>
                  <a:pt x="302" y="100"/>
                </a:lnTo>
                <a:lnTo>
                  <a:pt x="302" y="100"/>
                </a:lnTo>
                <a:lnTo>
                  <a:pt x="302" y="95"/>
                </a:lnTo>
                <a:lnTo>
                  <a:pt x="304" y="90"/>
                </a:lnTo>
                <a:lnTo>
                  <a:pt x="304" y="85"/>
                </a:lnTo>
                <a:lnTo>
                  <a:pt x="304" y="85"/>
                </a:lnTo>
                <a:lnTo>
                  <a:pt x="302" y="85"/>
                </a:lnTo>
                <a:lnTo>
                  <a:pt x="300" y="85"/>
                </a:lnTo>
                <a:lnTo>
                  <a:pt x="300" y="76"/>
                </a:lnTo>
                <a:lnTo>
                  <a:pt x="300" y="69"/>
                </a:lnTo>
                <a:lnTo>
                  <a:pt x="300" y="60"/>
                </a:lnTo>
                <a:lnTo>
                  <a:pt x="295" y="69"/>
                </a:lnTo>
                <a:lnTo>
                  <a:pt x="290" y="76"/>
                </a:lnTo>
                <a:lnTo>
                  <a:pt x="285" y="85"/>
                </a:lnTo>
                <a:lnTo>
                  <a:pt x="283" y="85"/>
                </a:lnTo>
                <a:lnTo>
                  <a:pt x="281" y="83"/>
                </a:lnTo>
                <a:lnTo>
                  <a:pt x="281" y="81"/>
                </a:lnTo>
                <a:lnTo>
                  <a:pt x="278" y="86"/>
                </a:lnTo>
                <a:lnTo>
                  <a:pt x="276" y="90"/>
                </a:lnTo>
                <a:lnTo>
                  <a:pt x="275" y="93"/>
                </a:lnTo>
                <a:lnTo>
                  <a:pt x="271" y="97"/>
                </a:lnTo>
                <a:lnTo>
                  <a:pt x="271" y="97"/>
                </a:lnTo>
                <a:lnTo>
                  <a:pt x="269" y="97"/>
                </a:lnTo>
                <a:lnTo>
                  <a:pt x="268" y="93"/>
                </a:lnTo>
                <a:lnTo>
                  <a:pt x="266" y="91"/>
                </a:lnTo>
                <a:lnTo>
                  <a:pt x="261" y="109"/>
                </a:lnTo>
                <a:lnTo>
                  <a:pt x="252" y="124"/>
                </a:lnTo>
                <a:lnTo>
                  <a:pt x="252" y="124"/>
                </a:lnTo>
                <a:lnTo>
                  <a:pt x="251" y="122"/>
                </a:lnTo>
                <a:lnTo>
                  <a:pt x="251" y="121"/>
                </a:lnTo>
                <a:lnTo>
                  <a:pt x="249" y="119"/>
                </a:lnTo>
                <a:lnTo>
                  <a:pt x="249" y="119"/>
                </a:lnTo>
                <a:lnTo>
                  <a:pt x="247" y="124"/>
                </a:lnTo>
                <a:lnTo>
                  <a:pt x="245" y="136"/>
                </a:lnTo>
                <a:lnTo>
                  <a:pt x="242" y="152"/>
                </a:lnTo>
                <a:lnTo>
                  <a:pt x="235" y="164"/>
                </a:lnTo>
                <a:lnTo>
                  <a:pt x="228" y="152"/>
                </a:lnTo>
                <a:lnTo>
                  <a:pt x="225" y="140"/>
                </a:lnTo>
                <a:lnTo>
                  <a:pt x="226" y="129"/>
                </a:lnTo>
                <a:lnTo>
                  <a:pt x="228" y="119"/>
                </a:lnTo>
                <a:lnTo>
                  <a:pt x="228" y="109"/>
                </a:lnTo>
                <a:lnTo>
                  <a:pt x="226" y="110"/>
                </a:lnTo>
                <a:lnTo>
                  <a:pt x="226" y="112"/>
                </a:lnTo>
                <a:lnTo>
                  <a:pt x="225" y="112"/>
                </a:lnTo>
                <a:lnTo>
                  <a:pt x="225" y="112"/>
                </a:lnTo>
                <a:lnTo>
                  <a:pt x="223" y="105"/>
                </a:lnTo>
                <a:lnTo>
                  <a:pt x="221" y="98"/>
                </a:lnTo>
                <a:lnTo>
                  <a:pt x="221" y="90"/>
                </a:lnTo>
                <a:lnTo>
                  <a:pt x="221" y="91"/>
                </a:lnTo>
                <a:lnTo>
                  <a:pt x="220" y="93"/>
                </a:lnTo>
                <a:lnTo>
                  <a:pt x="218" y="95"/>
                </a:lnTo>
                <a:lnTo>
                  <a:pt x="218" y="95"/>
                </a:lnTo>
                <a:lnTo>
                  <a:pt x="216" y="90"/>
                </a:lnTo>
                <a:lnTo>
                  <a:pt x="216" y="85"/>
                </a:lnTo>
                <a:lnTo>
                  <a:pt x="216" y="78"/>
                </a:lnTo>
                <a:lnTo>
                  <a:pt x="214" y="83"/>
                </a:lnTo>
                <a:lnTo>
                  <a:pt x="213" y="88"/>
                </a:lnTo>
                <a:lnTo>
                  <a:pt x="209" y="93"/>
                </a:lnTo>
                <a:lnTo>
                  <a:pt x="209" y="93"/>
                </a:lnTo>
                <a:lnTo>
                  <a:pt x="208" y="93"/>
                </a:lnTo>
                <a:lnTo>
                  <a:pt x="206" y="91"/>
                </a:lnTo>
                <a:lnTo>
                  <a:pt x="206" y="95"/>
                </a:lnTo>
                <a:lnTo>
                  <a:pt x="204" y="100"/>
                </a:lnTo>
                <a:lnTo>
                  <a:pt x="201" y="103"/>
                </a:lnTo>
                <a:lnTo>
                  <a:pt x="199" y="107"/>
                </a:lnTo>
                <a:lnTo>
                  <a:pt x="196" y="109"/>
                </a:lnTo>
                <a:lnTo>
                  <a:pt x="192" y="107"/>
                </a:lnTo>
                <a:lnTo>
                  <a:pt x="190" y="103"/>
                </a:lnTo>
                <a:lnTo>
                  <a:pt x="187" y="100"/>
                </a:lnTo>
                <a:lnTo>
                  <a:pt x="184" y="93"/>
                </a:lnTo>
                <a:lnTo>
                  <a:pt x="182" y="88"/>
                </a:lnTo>
                <a:lnTo>
                  <a:pt x="178" y="83"/>
                </a:lnTo>
                <a:lnTo>
                  <a:pt x="178" y="85"/>
                </a:lnTo>
                <a:lnTo>
                  <a:pt x="177" y="86"/>
                </a:lnTo>
                <a:lnTo>
                  <a:pt x="177" y="86"/>
                </a:lnTo>
                <a:lnTo>
                  <a:pt x="173" y="81"/>
                </a:lnTo>
                <a:lnTo>
                  <a:pt x="171" y="78"/>
                </a:lnTo>
                <a:lnTo>
                  <a:pt x="170" y="72"/>
                </a:lnTo>
                <a:lnTo>
                  <a:pt x="166" y="76"/>
                </a:lnTo>
                <a:lnTo>
                  <a:pt x="165" y="79"/>
                </a:lnTo>
                <a:lnTo>
                  <a:pt x="163" y="83"/>
                </a:lnTo>
                <a:lnTo>
                  <a:pt x="161" y="85"/>
                </a:lnTo>
                <a:lnTo>
                  <a:pt x="158" y="83"/>
                </a:lnTo>
                <a:lnTo>
                  <a:pt x="154" y="81"/>
                </a:lnTo>
                <a:lnTo>
                  <a:pt x="149" y="78"/>
                </a:lnTo>
                <a:lnTo>
                  <a:pt x="146" y="76"/>
                </a:lnTo>
                <a:lnTo>
                  <a:pt x="142" y="72"/>
                </a:lnTo>
                <a:lnTo>
                  <a:pt x="142" y="74"/>
                </a:lnTo>
                <a:lnTo>
                  <a:pt x="142" y="74"/>
                </a:lnTo>
                <a:lnTo>
                  <a:pt x="142" y="76"/>
                </a:lnTo>
                <a:lnTo>
                  <a:pt x="141" y="76"/>
                </a:lnTo>
                <a:lnTo>
                  <a:pt x="137" y="74"/>
                </a:lnTo>
                <a:lnTo>
                  <a:pt x="134" y="71"/>
                </a:lnTo>
                <a:lnTo>
                  <a:pt x="130" y="69"/>
                </a:lnTo>
                <a:lnTo>
                  <a:pt x="130" y="69"/>
                </a:lnTo>
                <a:lnTo>
                  <a:pt x="130" y="71"/>
                </a:lnTo>
                <a:lnTo>
                  <a:pt x="130" y="72"/>
                </a:lnTo>
                <a:lnTo>
                  <a:pt x="130" y="72"/>
                </a:lnTo>
                <a:lnTo>
                  <a:pt x="123" y="69"/>
                </a:lnTo>
                <a:lnTo>
                  <a:pt x="118" y="64"/>
                </a:lnTo>
                <a:lnTo>
                  <a:pt x="113" y="60"/>
                </a:lnTo>
                <a:close/>
                <a:moveTo>
                  <a:pt x="204" y="0"/>
                </a:moveTo>
                <a:lnTo>
                  <a:pt x="245" y="4"/>
                </a:lnTo>
                <a:lnTo>
                  <a:pt x="283" y="16"/>
                </a:lnTo>
                <a:lnTo>
                  <a:pt x="318" y="35"/>
                </a:lnTo>
                <a:lnTo>
                  <a:pt x="349" y="60"/>
                </a:lnTo>
                <a:lnTo>
                  <a:pt x="373" y="90"/>
                </a:lnTo>
                <a:lnTo>
                  <a:pt x="391" y="126"/>
                </a:lnTo>
                <a:lnTo>
                  <a:pt x="404" y="164"/>
                </a:lnTo>
                <a:lnTo>
                  <a:pt x="409" y="205"/>
                </a:lnTo>
                <a:lnTo>
                  <a:pt x="404" y="246"/>
                </a:lnTo>
                <a:lnTo>
                  <a:pt x="391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3" y="392"/>
                </a:lnTo>
                <a:lnTo>
                  <a:pt x="245" y="404"/>
                </a:lnTo>
                <a:lnTo>
                  <a:pt x="204" y="409"/>
                </a:lnTo>
                <a:lnTo>
                  <a:pt x="163" y="404"/>
                </a:lnTo>
                <a:lnTo>
                  <a:pt x="123" y="392"/>
                </a:lnTo>
                <a:lnTo>
                  <a:pt x="89" y="373"/>
                </a:lnTo>
                <a:lnTo>
                  <a:pt x="58" y="349"/>
                </a:lnTo>
                <a:lnTo>
                  <a:pt x="34" y="318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4"/>
                </a:lnTo>
                <a:lnTo>
                  <a:pt x="15" y="126"/>
                </a:lnTo>
                <a:lnTo>
                  <a:pt x="34" y="90"/>
                </a:lnTo>
                <a:lnTo>
                  <a:pt x="58" y="60"/>
                </a:lnTo>
                <a:lnTo>
                  <a:pt x="89" y="35"/>
                </a:lnTo>
                <a:lnTo>
                  <a:pt x="123" y="16"/>
                </a:lnTo>
                <a:lnTo>
                  <a:pt x="163" y="4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105"/>
          <p:cNvSpPr>
            <a:spLocks noEditPoints="1"/>
          </p:cNvSpPr>
          <p:nvPr/>
        </p:nvSpPr>
        <p:spPr bwMode="auto">
          <a:xfrm>
            <a:off x="2345362" y="3561596"/>
            <a:ext cx="1296959" cy="1296956"/>
          </a:xfrm>
          <a:custGeom>
            <a:avLst/>
            <a:gdLst>
              <a:gd name="T0" fmla="*/ 165 w 409"/>
              <a:gd name="T1" fmla="*/ 79 h 407"/>
              <a:gd name="T2" fmla="*/ 219 w 409"/>
              <a:gd name="T3" fmla="*/ 108 h 407"/>
              <a:gd name="T4" fmla="*/ 236 w 409"/>
              <a:gd name="T5" fmla="*/ 127 h 407"/>
              <a:gd name="T6" fmla="*/ 244 w 409"/>
              <a:gd name="T7" fmla="*/ 144 h 407"/>
              <a:gd name="T8" fmla="*/ 243 w 409"/>
              <a:gd name="T9" fmla="*/ 154 h 407"/>
              <a:gd name="T10" fmla="*/ 229 w 409"/>
              <a:gd name="T11" fmla="*/ 165 h 407"/>
              <a:gd name="T12" fmla="*/ 217 w 409"/>
              <a:gd name="T13" fmla="*/ 173 h 407"/>
              <a:gd name="T14" fmla="*/ 193 w 409"/>
              <a:gd name="T15" fmla="*/ 208 h 407"/>
              <a:gd name="T16" fmla="*/ 116 w 409"/>
              <a:gd name="T17" fmla="*/ 287 h 407"/>
              <a:gd name="T18" fmla="*/ 88 w 409"/>
              <a:gd name="T19" fmla="*/ 318 h 407"/>
              <a:gd name="T20" fmla="*/ 110 w 409"/>
              <a:gd name="T21" fmla="*/ 343 h 407"/>
              <a:gd name="T22" fmla="*/ 121 w 409"/>
              <a:gd name="T23" fmla="*/ 349 h 407"/>
              <a:gd name="T24" fmla="*/ 157 w 409"/>
              <a:gd name="T25" fmla="*/ 316 h 407"/>
              <a:gd name="T26" fmla="*/ 253 w 409"/>
              <a:gd name="T27" fmla="*/ 220 h 407"/>
              <a:gd name="T28" fmla="*/ 263 w 409"/>
              <a:gd name="T29" fmla="*/ 218 h 407"/>
              <a:gd name="T30" fmla="*/ 272 w 409"/>
              <a:gd name="T31" fmla="*/ 204 h 407"/>
              <a:gd name="T32" fmla="*/ 286 w 409"/>
              <a:gd name="T33" fmla="*/ 185 h 407"/>
              <a:gd name="T34" fmla="*/ 301 w 409"/>
              <a:gd name="T35" fmla="*/ 204 h 407"/>
              <a:gd name="T36" fmla="*/ 299 w 409"/>
              <a:gd name="T37" fmla="*/ 213 h 407"/>
              <a:gd name="T38" fmla="*/ 301 w 409"/>
              <a:gd name="T39" fmla="*/ 220 h 407"/>
              <a:gd name="T40" fmla="*/ 322 w 409"/>
              <a:gd name="T41" fmla="*/ 240 h 407"/>
              <a:gd name="T42" fmla="*/ 332 w 409"/>
              <a:gd name="T43" fmla="*/ 239 h 407"/>
              <a:gd name="T44" fmla="*/ 344 w 409"/>
              <a:gd name="T45" fmla="*/ 230 h 407"/>
              <a:gd name="T46" fmla="*/ 368 w 409"/>
              <a:gd name="T47" fmla="*/ 208 h 407"/>
              <a:gd name="T48" fmla="*/ 366 w 409"/>
              <a:gd name="T49" fmla="*/ 197 h 407"/>
              <a:gd name="T50" fmla="*/ 348 w 409"/>
              <a:gd name="T51" fmla="*/ 175 h 407"/>
              <a:gd name="T52" fmla="*/ 339 w 409"/>
              <a:gd name="T53" fmla="*/ 177 h 407"/>
              <a:gd name="T54" fmla="*/ 327 w 409"/>
              <a:gd name="T55" fmla="*/ 172 h 407"/>
              <a:gd name="T56" fmla="*/ 323 w 409"/>
              <a:gd name="T57" fmla="*/ 168 h 407"/>
              <a:gd name="T58" fmla="*/ 317 w 409"/>
              <a:gd name="T59" fmla="*/ 153 h 407"/>
              <a:gd name="T60" fmla="*/ 315 w 409"/>
              <a:gd name="T61" fmla="*/ 141 h 407"/>
              <a:gd name="T62" fmla="*/ 272 w 409"/>
              <a:gd name="T63" fmla="*/ 98 h 407"/>
              <a:gd name="T64" fmla="*/ 262 w 409"/>
              <a:gd name="T65" fmla="*/ 91 h 407"/>
              <a:gd name="T66" fmla="*/ 244 w 409"/>
              <a:gd name="T67" fmla="*/ 84 h 407"/>
              <a:gd name="T68" fmla="*/ 212 w 409"/>
              <a:gd name="T69" fmla="*/ 79 h 407"/>
              <a:gd name="T70" fmla="*/ 205 w 409"/>
              <a:gd name="T71" fmla="*/ 0 h 407"/>
              <a:gd name="T72" fmla="*/ 318 w 409"/>
              <a:gd name="T73" fmla="*/ 34 h 407"/>
              <a:gd name="T74" fmla="*/ 392 w 409"/>
              <a:gd name="T75" fmla="*/ 123 h 407"/>
              <a:gd name="T76" fmla="*/ 404 w 409"/>
              <a:gd name="T77" fmla="*/ 244 h 407"/>
              <a:gd name="T78" fmla="*/ 349 w 409"/>
              <a:gd name="T79" fmla="*/ 349 h 407"/>
              <a:gd name="T80" fmla="*/ 246 w 409"/>
              <a:gd name="T81" fmla="*/ 404 h 407"/>
              <a:gd name="T82" fmla="*/ 126 w 409"/>
              <a:gd name="T83" fmla="*/ 392 h 407"/>
              <a:gd name="T84" fmla="*/ 35 w 409"/>
              <a:gd name="T85" fmla="*/ 318 h 407"/>
              <a:gd name="T86" fmla="*/ 0 w 409"/>
              <a:gd name="T87" fmla="*/ 204 h 407"/>
              <a:gd name="T88" fmla="*/ 35 w 409"/>
              <a:gd name="T89" fmla="*/ 89 h 407"/>
              <a:gd name="T90" fmla="*/ 126 w 409"/>
              <a:gd name="T91" fmla="*/ 15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09" h="407">
                <a:moveTo>
                  <a:pt x="158" y="75"/>
                </a:moveTo>
                <a:lnTo>
                  <a:pt x="162" y="77"/>
                </a:lnTo>
                <a:lnTo>
                  <a:pt x="165" y="79"/>
                </a:lnTo>
                <a:lnTo>
                  <a:pt x="193" y="91"/>
                </a:lnTo>
                <a:lnTo>
                  <a:pt x="219" y="108"/>
                </a:lnTo>
                <a:lnTo>
                  <a:pt x="219" y="108"/>
                </a:lnTo>
                <a:lnTo>
                  <a:pt x="226" y="115"/>
                </a:lnTo>
                <a:lnTo>
                  <a:pt x="232" y="122"/>
                </a:lnTo>
                <a:lnTo>
                  <a:pt x="236" y="127"/>
                </a:lnTo>
                <a:lnTo>
                  <a:pt x="239" y="134"/>
                </a:lnTo>
                <a:lnTo>
                  <a:pt x="243" y="141"/>
                </a:lnTo>
                <a:lnTo>
                  <a:pt x="244" y="144"/>
                </a:lnTo>
                <a:lnTo>
                  <a:pt x="244" y="149"/>
                </a:lnTo>
                <a:lnTo>
                  <a:pt x="243" y="153"/>
                </a:lnTo>
                <a:lnTo>
                  <a:pt x="243" y="154"/>
                </a:lnTo>
                <a:lnTo>
                  <a:pt x="239" y="160"/>
                </a:lnTo>
                <a:lnTo>
                  <a:pt x="234" y="163"/>
                </a:lnTo>
                <a:lnTo>
                  <a:pt x="229" y="165"/>
                </a:lnTo>
                <a:lnTo>
                  <a:pt x="224" y="166"/>
                </a:lnTo>
                <a:lnTo>
                  <a:pt x="220" y="168"/>
                </a:lnTo>
                <a:lnTo>
                  <a:pt x="217" y="173"/>
                </a:lnTo>
                <a:lnTo>
                  <a:pt x="215" y="180"/>
                </a:lnTo>
                <a:lnTo>
                  <a:pt x="215" y="185"/>
                </a:lnTo>
                <a:lnTo>
                  <a:pt x="193" y="208"/>
                </a:lnTo>
                <a:lnTo>
                  <a:pt x="171" y="232"/>
                </a:lnTo>
                <a:lnTo>
                  <a:pt x="143" y="259"/>
                </a:lnTo>
                <a:lnTo>
                  <a:pt x="116" y="287"/>
                </a:lnTo>
                <a:lnTo>
                  <a:pt x="91" y="309"/>
                </a:lnTo>
                <a:lnTo>
                  <a:pt x="90" y="313"/>
                </a:lnTo>
                <a:lnTo>
                  <a:pt x="88" y="318"/>
                </a:lnTo>
                <a:lnTo>
                  <a:pt x="90" y="321"/>
                </a:lnTo>
                <a:lnTo>
                  <a:pt x="91" y="325"/>
                </a:lnTo>
                <a:lnTo>
                  <a:pt x="110" y="343"/>
                </a:lnTo>
                <a:lnTo>
                  <a:pt x="114" y="347"/>
                </a:lnTo>
                <a:lnTo>
                  <a:pt x="117" y="349"/>
                </a:lnTo>
                <a:lnTo>
                  <a:pt x="121" y="349"/>
                </a:lnTo>
                <a:lnTo>
                  <a:pt x="124" y="349"/>
                </a:lnTo>
                <a:lnTo>
                  <a:pt x="128" y="345"/>
                </a:lnTo>
                <a:lnTo>
                  <a:pt x="157" y="316"/>
                </a:lnTo>
                <a:lnTo>
                  <a:pt x="191" y="283"/>
                </a:lnTo>
                <a:lnTo>
                  <a:pt x="224" y="249"/>
                </a:lnTo>
                <a:lnTo>
                  <a:pt x="253" y="220"/>
                </a:lnTo>
                <a:lnTo>
                  <a:pt x="253" y="220"/>
                </a:lnTo>
                <a:lnTo>
                  <a:pt x="258" y="220"/>
                </a:lnTo>
                <a:lnTo>
                  <a:pt x="263" y="218"/>
                </a:lnTo>
                <a:lnTo>
                  <a:pt x="267" y="215"/>
                </a:lnTo>
                <a:lnTo>
                  <a:pt x="270" y="209"/>
                </a:lnTo>
                <a:lnTo>
                  <a:pt x="272" y="204"/>
                </a:lnTo>
                <a:lnTo>
                  <a:pt x="272" y="199"/>
                </a:lnTo>
                <a:lnTo>
                  <a:pt x="282" y="187"/>
                </a:lnTo>
                <a:lnTo>
                  <a:pt x="286" y="185"/>
                </a:lnTo>
                <a:lnTo>
                  <a:pt x="298" y="197"/>
                </a:lnTo>
                <a:lnTo>
                  <a:pt x="299" y="201"/>
                </a:lnTo>
                <a:lnTo>
                  <a:pt x="301" y="204"/>
                </a:lnTo>
                <a:lnTo>
                  <a:pt x="301" y="208"/>
                </a:lnTo>
                <a:lnTo>
                  <a:pt x="299" y="213"/>
                </a:lnTo>
                <a:lnTo>
                  <a:pt x="299" y="213"/>
                </a:lnTo>
                <a:lnTo>
                  <a:pt x="299" y="215"/>
                </a:lnTo>
                <a:lnTo>
                  <a:pt x="299" y="218"/>
                </a:lnTo>
                <a:lnTo>
                  <a:pt x="301" y="220"/>
                </a:lnTo>
                <a:lnTo>
                  <a:pt x="315" y="233"/>
                </a:lnTo>
                <a:lnTo>
                  <a:pt x="318" y="237"/>
                </a:lnTo>
                <a:lnTo>
                  <a:pt x="322" y="240"/>
                </a:lnTo>
                <a:lnTo>
                  <a:pt x="327" y="240"/>
                </a:lnTo>
                <a:lnTo>
                  <a:pt x="330" y="240"/>
                </a:lnTo>
                <a:lnTo>
                  <a:pt x="332" y="239"/>
                </a:lnTo>
                <a:lnTo>
                  <a:pt x="334" y="239"/>
                </a:lnTo>
                <a:lnTo>
                  <a:pt x="334" y="239"/>
                </a:lnTo>
                <a:lnTo>
                  <a:pt x="344" y="230"/>
                </a:lnTo>
                <a:lnTo>
                  <a:pt x="356" y="220"/>
                </a:lnTo>
                <a:lnTo>
                  <a:pt x="366" y="213"/>
                </a:lnTo>
                <a:lnTo>
                  <a:pt x="368" y="208"/>
                </a:lnTo>
                <a:lnTo>
                  <a:pt x="370" y="204"/>
                </a:lnTo>
                <a:lnTo>
                  <a:pt x="368" y="201"/>
                </a:lnTo>
                <a:lnTo>
                  <a:pt x="366" y="197"/>
                </a:lnTo>
                <a:lnTo>
                  <a:pt x="360" y="187"/>
                </a:lnTo>
                <a:lnTo>
                  <a:pt x="349" y="177"/>
                </a:lnTo>
                <a:lnTo>
                  <a:pt x="348" y="175"/>
                </a:lnTo>
                <a:lnTo>
                  <a:pt x="346" y="175"/>
                </a:lnTo>
                <a:lnTo>
                  <a:pt x="342" y="175"/>
                </a:lnTo>
                <a:lnTo>
                  <a:pt x="339" y="177"/>
                </a:lnTo>
                <a:lnTo>
                  <a:pt x="336" y="177"/>
                </a:lnTo>
                <a:lnTo>
                  <a:pt x="330" y="175"/>
                </a:lnTo>
                <a:lnTo>
                  <a:pt x="327" y="172"/>
                </a:lnTo>
                <a:lnTo>
                  <a:pt x="327" y="172"/>
                </a:lnTo>
                <a:lnTo>
                  <a:pt x="325" y="170"/>
                </a:lnTo>
                <a:lnTo>
                  <a:pt x="323" y="168"/>
                </a:lnTo>
                <a:lnTo>
                  <a:pt x="313" y="158"/>
                </a:lnTo>
                <a:lnTo>
                  <a:pt x="315" y="156"/>
                </a:lnTo>
                <a:lnTo>
                  <a:pt x="317" y="153"/>
                </a:lnTo>
                <a:lnTo>
                  <a:pt x="318" y="149"/>
                </a:lnTo>
                <a:lnTo>
                  <a:pt x="317" y="144"/>
                </a:lnTo>
                <a:lnTo>
                  <a:pt x="315" y="141"/>
                </a:lnTo>
                <a:lnTo>
                  <a:pt x="311" y="137"/>
                </a:lnTo>
                <a:lnTo>
                  <a:pt x="289" y="115"/>
                </a:lnTo>
                <a:lnTo>
                  <a:pt x="272" y="98"/>
                </a:lnTo>
                <a:lnTo>
                  <a:pt x="268" y="96"/>
                </a:lnTo>
                <a:lnTo>
                  <a:pt x="265" y="93"/>
                </a:lnTo>
                <a:lnTo>
                  <a:pt x="262" y="91"/>
                </a:lnTo>
                <a:lnTo>
                  <a:pt x="256" y="87"/>
                </a:lnTo>
                <a:lnTo>
                  <a:pt x="251" y="86"/>
                </a:lnTo>
                <a:lnTo>
                  <a:pt x="244" y="84"/>
                </a:lnTo>
                <a:lnTo>
                  <a:pt x="231" y="81"/>
                </a:lnTo>
                <a:lnTo>
                  <a:pt x="217" y="79"/>
                </a:lnTo>
                <a:lnTo>
                  <a:pt x="212" y="79"/>
                </a:lnTo>
                <a:lnTo>
                  <a:pt x="196" y="77"/>
                </a:lnTo>
                <a:lnTo>
                  <a:pt x="158" y="75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58"/>
                </a:lnTo>
                <a:lnTo>
                  <a:pt x="373" y="89"/>
                </a:lnTo>
                <a:lnTo>
                  <a:pt x="392" y="123"/>
                </a:lnTo>
                <a:lnTo>
                  <a:pt x="404" y="163"/>
                </a:lnTo>
                <a:lnTo>
                  <a:pt x="409" y="204"/>
                </a:lnTo>
                <a:lnTo>
                  <a:pt x="404" y="244"/>
                </a:lnTo>
                <a:lnTo>
                  <a:pt x="392" y="283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7"/>
                </a:lnTo>
                <a:lnTo>
                  <a:pt x="164" y="404"/>
                </a:lnTo>
                <a:lnTo>
                  <a:pt x="126" y="392"/>
                </a:lnTo>
                <a:lnTo>
                  <a:pt x="90" y="373"/>
                </a:lnTo>
                <a:lnTo>
                  <a:pt x="61" y="349"/>
                </a:lnTo>
                <a:lnTo>
                  <a:pt x="35" y="318"/>
                </a:lnTo>
                <a:lnTo>
                  <a:pt x="16" y="283"/>
                </a:lnTo>
                <a:lnTo>
                  <a:pt x="4" y="244"/>
                </a:lnTo>
                <a:lnTo>
                  <a:pt x="0" y="204"/>
                </a:lnTo>
                <a:lnTo>
                  <a:pt x="4" y="163"/>
                </a:lnTo>
                <a:lnTo>
                  <a:pt x="16" y="123"/>
                </a:lnTo>
                <a:lnTo>
                  <a:pt x="35" y="89"/>
                </a:lnTo>
                <a:lnTo>
                  <a:pt x="61" y="58"/>
                </a:lnTo>
                <a:lnTo>
                  <a:pt x="90" y="34"/>
                </a:lnTo>
                <a:lnTo>
                  <a:pt x="126" y="15"/>
                </a:lnTo>
                <a:lnTo>
                  <a:pt x="164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107"/>
          <p:cNvSpPr>
            <a:spLocks/>
          </p:cNvSpPr>
          <p:nvPr/>
        </p:nvSpPr>
        <p:spPr bwMode="auto">
          <a:xfrm>
            <a:off x="4437025" y="2849543"/>
            <a:ext cx="158944" cy="63577"/>
          </a:xfrm>
          <a:custGeom>
            <a:avLst/>
            <a:gdLst>
              <a:gd name="T0" fmla="*/ 10 w 50"/>
              <a:gd name="T1" fmla="*/ 0 h 20"/>
              <a:gd name="T2" fmla="*/ 39 w 50"/>
              <a:gd name="T3" fmla="*/ 0 h 20"/>
              <a:gd name="T4" fmla="*/ 43 w 50"/>
              <a:gd name="T5" fmla="*/ 0 h 20"/>
              <a:gd name="T6" fmla="*/ 46 w 50"/>
              <a:gd name="T7" fmla="*/ 3 h 20"/>
              <a:gd name="T8" fmla="*/ 50 w 50"/>
              <a:gd name="T9" fmla="*/ 6 h 20"/>
              <a:gd name="T10" fmla="*/ 50 w 50"/>
              <a:gd name="T11" fmla="*/ 10 h 20"/>
              <a:gd name="T12" fmla="*/ 50 w 50"/>
              <a:gd name="T13" fmla="*/ 15 h 20"/>
              <a:gd name="T14" fmla="*/ 46 w 50"/>
              <a:gd name="T15" fmla="*/ 18 h 20"/>
              <a:gd name="T16" fmla="*/ 43 w 50"/>
              <a:gd name="T17" fmla="*/ 20 h 20"/>
              <a:gd name="T18" fmla="*/ 39 w 50"/>
              <a:gd name="T19" fmla="*/ 20 h 20"/>
              <a:gd name="T20" fmla="*/ 10 w 50"/>
              <a:gd name="T21" fmla="*/ 20 h 20"/>
              <a:gd name="T22" fmla="*/ 7 w 50"/>
              <a:gd name="T23" fmla="*/ 20 h 20"/>
              <a:gd name="T24" fmla="*/ 3 w 50"/>
              <a:gd name="T25" fmla="*/ 18 h 20"/>
              <a:gd name="T26" fmla="*/ 1 w 50"/>
              <a:gd name="T27" fmla="*/ 15 h 20"/>
              <a:gd name="T28" fmla="*/ 0 w 50"/>
              <a:gd name="T29" fmla="*/ 10 h 20"/>
              <a:gd name="T30" fmla="*/ 1 w 50"/>
              <a:gd name="T31" fmla="*/ 6 h 20"/>
              <a:gd name="T32" fmla="*/ 3 w 50"/>
              <a:gd name="T33" fmla="*/ 3 h 20"/>
              <a:gd name="T34" fmla="*/ 7 w 50"/>
              <a:gd name="T35" fmla="*/ 0 h 20"/>
              <a:gd name="T36" fmla="*/ 10 w 50"/>
              <a:gd name="T3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20">
                <a:moveTo>
                  <a:pt x="10" y="0"/>
                </a:moveTo>
                <a:lnTo>
                  <a:pt x="39" y="0"/>
                </a:lnTo>
                <a:lnTo>
                  <a:pt x="43" y="0"/>
                </a:lnTo>
                <a:lnTo>
                  <a:pt x="46" y="3"/>
                </a:lnTo>
                <a:lnTo>
                  <a:pt x="50" y="6"/>
                </a:lnTo>
                <a:lnTo>
                  <a:pt x="50" y="10"/>
                </a:lnTo>
                <a:lnTo>
                  <a:pt x="50" y="15"/>
                </a:lnTo>
                <a:lnTo>
                  <a:pt x="46" y="18"/>
                </a:lnTo>
                <a:lnTo>
                  <a:pt x="43" y="20"/>
                </a:lnTo>
                <a:lnTo>
                  <a:pt x="39" y="20"/>
                </a:lnTo>
                <a:lnTo>
                  <a:pt x="10" y="20"/>
                </a:lnTo>
                <a:lnTo>
                  <a:pt x="7" y="20"/>
                </a:lnTo>
                <a:lnTo>
                  <a:pt x="3" y="18"/>
                </a:lnTo>
                <a:lnTo>
                  <a:pt x="1" y="15"/>
                </a:lnTo>
                <a:lnTo>
                  <a:pt x="0" y="10"/>
                </a:lnTo>
                <a:lnTo>
                  <a:pt x="1" y="6"/>
                </a:lnTo>
                <a:lnTo>
                  <a:pt x="3" y="3"/>
                </a:lnTo>
                <a:lnTo>
                  <a:pt x="7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108"/>
          <p:cNvSpPr>
            <a:spLocks/>
          </p:cNvSpPr>
          <p:nvPr/>
        </p:nvSpPr>
        <p:spPr bwMode="auto">
          <a:xfrm>
            <a:off x="4252652" y="3027555"/>
            <a:ext cx="158944" cy="69931"/>
          </a:xfrm>
          <a:custGeom>
            <a:avLst/>
            <a:gdLst>
              <a:gd name="T0" fmla="*/ 10 w 50"/>
              <a:gd name="T1" fmla="*/ 0 h 23"/>
              <a:gd name="T2" fmla="*/ 39 w 50"/>
              <a:gd name="T3" fmla="*/ 0 h 23"/>
              <a:gd name="T4" fmla="*/ 43 w 50"/>
              <a:gd name="T5" fmla="*/ 2 h 23"/>
              <a:gd name="T6" fmla="*/ 46 w 50"/>
              <a:gd name="T7" fmla="*/ 4 h 23"/>
              <a:gd name="T8" fmla="*/ 48 w 50"/>
              <a:gd name="T9" fmla="*/ 7 h 23"/>
              <a:gd name="T10" fmla="*/ 50 w 50"/>
              <a:gd name="T11" fmla="*/ 11 h 23"/>
              <a:gd name="T12" fmla="*/ 48 w 50"/>
              <a:gd name="T13" fmla="*/ 16 h 23"/>
              <a:gd name="T14" fmla="*/ 46 w 50"/>
              <a:gd name="T15" fmla="*/ 19 h 23"/>
              <a:gd name="T16" fmla="*/ 43 w 50"/>
              <a:gd name="T17" fmla="*/ 21 h 23"/>
              <a:gd name="T18" fmla="*/ 39 w 50"/>
              <a:gd name="T19" fmla="*/ 23 h 23"/>
              <a:gd name="T20" fmla="*/ 10 w 50"/>
              <a:gd name="T21" fmla="*/ 23 h 23"/>
              <a:gd name="T22" fmla="*/ 7 w 50"/>
              <a:gd name="T23" fmla="*/ 21 h 23"/>
              <a:gd name="T24" fmla="*/ 3 w 50"/>
              <a:gd name="T25" fmla="*/ 19 h 23"/>
              <a:gd name="T26" fmla="*/ 0 w 50"/>
              <a:gd name="T27" fmla="*/ 16 h 23"/>
              <a:gd name="T28" fmla="*/ 0 w 50"/>
              <a:gd name="T29" fmla="*/ 11 h 23"/>
              <a:gd name="T30" fmla="*/ 0 w 50"/>
              <a:gd name="T31" fmla="*/ 7 h 23"/>
              <a:gd name="T32" fmla="*/ 3 w 50"/>
              <a:gd name="T33" fmla="*/ 4 h 23"/>
              <a:gd name="T34" fmla="*/ 7 w 50"/>
              <a:gd name="T35" fmla="*/ 2 h 23"/>
              <a:gd name="T36" fmla="*/ 10 w 50"/>
              <a:gd name="T37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23">
                <a:moveTo>
                  <a:pt x="10" y="0"/>
                </a:moveTo>
                <a:lnTo>
                  <a:pt x="39" y="0"/>
                </a:lnTo>
                <a:lnTo>
                  <a:pt x="43" y="2"/>
                </a:lnTo>
                <a:lnTo>
                  <a:pt x="46" y="4"/>
                </a:lnTo>
                <a:lnTo>
                  <a:pt x="48" y="7"/>
                </a:lnTo>
                <a:lnTo>
                  <a:pt x="50" y="11"/>
                </a:lnTo>
                <a:lnTo>
                  <a:pt x="48" y="16"/>
                </a:lnTo>
                <a:lnTo>
                  <a:pt x="46" y="19"/>
                </a:lnTo>
                <a:lnTo>
                  <a:pt x="43" y="21"/>
                </a:lnTo>
                <a:lnTo>
                  <a:pt x="39" y="23"/>
                </a:lnTo>
                <a:lnTo>
                  <a:pt x="10" y="23"/>
                </a:lnTo>
                <a:lnTo>
                  <a:pt x="7" y="21"/>
                </a:lnTo>
                <a:lnTo>
                  <a:pt x="3" y="19"/>
                </a:lnTo>
                <a:lnTo>
                  <a:pt x="0" y="16"/>
                </a:lnTo>
                <a:lnTo>
                  <a:pt x="0" y="11"/>
                </a:lnTo>
                <a:lnTo>
                  <a:pt x="0" y="7"/>
                </a:lnTo>
                <a:lnTo>
                  <a:pt x="3" y="4"/>
                </a:lnTo>
                <a:lnTo>
                  <a:pt x="7" y="2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09"/>
          <p:cNvSpPr>
            <a:spLocks/>
          </p:cNvSpPr>
          <p:nvPr/>
        </p:nvSpPr>
        <p:spPr bwMode="auto">
          <a:xfrm>
            <a:off x="4252652" y="2849543"/>
            <a:ext cx="158944" cy="63577"/>
          </a:xfrm>
          <a:custGeom>
            <a:avLst/>
            <a:gdLst>
              <a:gd name="T0" fmla="*/ 10 w 50"/>
              <a:gd name="T1" fmla="*/ 0 h 20"/>
              <a:gd name="T2" fmla="*/ 39 w 50"/>
              <a:gd name="T3" fmla="*/ 0 h 20"/>
              <a:gd name="T4" fmla="*/ 43 w 50"/>
              <a:gd name="T5" fmla="*/ 0 h 20"/>
              <a:gd name="T6" fmla="*/ 46 w 50"/>
              <a:gd name="T7" fmla="*/ 3 h 20"/>
              <a:gd name="T8" fmla="*/ 48 w 50"/>
              <a:gd name="T9" fmla="*/ 6 h 20"/>
              <a:gd name="T10" fmla="*/ 50 w 50"/>
              <a:gd name="T11" fmla="*/ 10 h 20"/>
              <a:gd name="T12" fmla="*/ 48 w 50"/>
              <a:gd name="T13" fmla="*/ 15 h 20"/>
              <a:gd name="T14" fmla="*/ 46 w 50"/>
              <a:gd name="T15" fmla="*/ 18 h 20"/>
              <a:gd name="T16" fmla="*/ 43 w 50"/>
              <a:gd name="T17" fmla="*/ 20 h 20"/>
              <a:gd name="T18" fmla="*/ 39 w 50"/>
              <a:gd name="T19" fmla="*/ 20 h 20"/>
              <a:gd name="T20" fmla="*/ 10 w 50"/>
              <a:gd name="T21" fmla="*/ 20 h 20"/>
              <a:gd name="T22" fmla="*/ 7 w 50"/>
              <a:gd name="T23" fmla="*/ 20 h 20"/>
              <a:gd name="T24" fmla="*/ 3 w 50"/>
              <a:gd name="T25" fmla="*/ 18 h 20"/>
              <a:gd name="T26" fmla="*/ 0 w 50"/>
              <a:gd name="T27" fmla="*/ 15 h 20"/>
              <a:gd name="T28" fmla="*/ 0 w 50"/>
              <a:gd name="T29" fmla="*/ 10 h 20"/>
              <a:gd name="T30" fmla="*/ 0 w 50"/>
              <a:gd name="T31" fmla="*/ 6 h 20"/>
              <a:gd name="T32" fmla="*/ 3 w 50"/>
              <a:gd name="T33" fmla="*/ 3 h 20"/>
              <a:gd name="T34" fmla="*/ 7 w 50"/>
              <a:gd name="T35" fmla="*/ 0 h 20"/>
              <a:gd name="T36" fmla="*/ 10 w 50"/>
              <a:gd name="T3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20">
                <a:moveTo>
                  <a:pt x="10" y="0"/>
                </a:moveTo>
                <a:lnTo>
                  <a:pt x="39" y="0"/>
                </a:lnTo>
                <a:lnTo>
                  <a:pt x="43" y="0"/>
                </a:lnTo>
                <a:lnTo>
                  <a:pt x="46" y="3"/>
                </a:lnTo>
                <a:lnTo>
                  <a:pt x="48" y="6"/>
                </a:lnTo>
                <a:lnTo>
                  <a:pt x="50" y="10"/>
                </a:lnTo>
                <a:lnTo>
                  <a:pt x="48" y="15"/>
                </a:lnTo>
                <a:lnTo>
                  <a:pt x="46" y="18"/>
                </a:lnTo>
                <a:lnTo>
                  <a:pt x="43" y="20"/>
                </a:lnTo>
                <a:lnTo>
                  <a:pt x="39" y="20"/>
                </a:lnTo>
                <a:lnTo>
                  <a:pt x="10" y="20"/>
                </a:lnTo>
                <a:lnTo>
                  <a:pt x="7" y="20"/>
                </a:lnTo>
                <a:lnTo>
                  <a:pt x="3" y="18"/>
                </a:lnTo>
                <a:lnTo>
                  <a:pt x="0" y="15"/>
                </a:lnTo>
                <a:lnTo>
                  <a:pt x="0" y="10"/>
                </a:lnTo>
                <a:lnTo>
                  <a:pt x="0" y="6"/>
                </a:lnTo>
                <a:lnTo>
                  <a:pt x="3" y="3"/>
                </a:lnTo>
                <a:lnTo>
                  <a:pt x="7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110"/>
          <p:cNvSpPr>
            <a:spLocks/>
          </p:cNvSpPr>
          <p:nvPr/>
        </p:nvSpPr>
        <p:spPr bwMode="auto">
          <a:xfrm>
            <a:off x="4437025" y="3027555"/>
            <a:ext cx="158944" cy="69931"/>
          </a:xfrm>
          <a:custGeom>
            <a:avLst/>
            <a:gdLst>
              <a:gd name="T0" fmla="*/ 10 w 50"/>
              <a:gd name="T1" fmla="*/ 0 h 23"/>
              <a:gd name="T2" fmla="*/ 39 w 50"/>
              <a:gd name="T3" fmla="*/ 0 h 23"/>
              <a:gd name="T4" fmla="*/ 43 w 50"/>
              <a:gd name="T5" fmla="*/ 2 h 23"/>
              <a:gd name="T6" fmla="*/ 46 w 50"/>
              <a:gd name="T7" fmla="*/ 4 h 23"/>
              <a:gd name="T8" fmla="*/ 50 w 50"/>
              <a:gd name="T9" fmla="*/ 7 h 23"/>
              <a:gd name="T10" fmla="*/ 50 w 50"/>
              <a:gd name="T11" fmla="*/ 11 h 23"/>
              <a:gd name="T12" fmla="*/ 50 w 50"/>
              <a:gd name="T13" fmla="*/ 16 h 23"/>
              <a:gd name="T14" fmla="*/ 46 w 50"/>
              <a:gd name="T15" fmla="*/ 19 h 23"/>
              <a:gd name="T16" fmla="*/ 43 w 50"/>
              <a:gd name="T17" fmla="*/ 21 h 23"/>
              <a:gd name="T18" fmla="*/ 39 w 50"/>
              <a:gd name="T19" fmla="*/ 23 h 23"/>
              <a:gd name="T20" fmla="*/ 10 w 50"/>
              <a:gd name="T21" fmla="*/ 23 h 23"/>
              <a:gd name="T22" fmla="*/ 7 w 50"/>
              <a:gd name="T23" fmla="*/ 21 h 23"/>
              <a:gd name="T24" fmla="*/ 3 w 50"/>
              <a:gd name="T25" fmla="*/ 19 h 23"/>
              <a:gd name="T26" fmla="*/ 1 w 50"/>
              <a:gd name="T27" fmla="*/ 16 h 23"/>
              <a:gd name="T28" fmla="*/ 0 w 50"/>
              <a:gd name="T29" fmla="*/ 11 h 23"/>
              <a:gd name="T30" fmla="*/ 1 w 50"/>
              <a:gd name="T31" fmla="*/ 7 h 23"/>
              <a:gd name="T32" fmla="*/ 3 w 50"/>
              <a:gd name="T33" fmla="*/ 4 h 23"/>
              <a:gd name="T34" fmla="*/ 7 w 50"/>
              <a:gd name="T35" fmla="*/ 2 h 23"/>
              <a:gd name="T36" fmla="*/ 10 w 50"/>
              <a:gd name="T37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23">
                <a:moveTo>
                  <a:pt x="10" y="0"/>
                </a:moveTo>
                <a:lnTo>
                  <a:pt x="39" y="0"/>
                </a:lnTo>
                <a:lnTo>
                  <a:pt x="43" y="2"/>
                </a:lnTo>
                <a:lnTo>
                  <a:pt x="46" y="4"/>
                </a:lnTo>
                <a:lnTo>
                  <a:pt x="50" y="7"/>
                </a:lnTo>
                <a:lnTo>
                  <a:pt x="50" y="11"/>
                </a:lnTo>
                <a:lnTo>
                  <a:pt x="50" y="16"/>
                </a:lnTo>
                <a:lnTo>
                  <a:pt x="46" y="19"/>
                </a:lnTo>
                <a:lnTo>
                  <a:pt x="43" y="21"/>
                </a:lnTo>
                <a:lnTo>
                  <a:pt x="39" y="23"/>
                </a:lnTo>
                <a:lnTo>
                  <a:pt x="10" y="23"/>
                </a:lnTo>
                <a:lnTo>
                  <a:pt x="7" y="21"/>
                </a:lnTo>
                <a:lnTo>
                  <a:pt x="3" y="19"/>
                </a:lnTo>
                <a:lnTo>
                  <a:pt x="1" y="16"/>
                </a:lnTo>
                <a:lnTo>
                  <a:pt x="0" y="11"/>
                </a:lnTo>
                <a:lnTo>
                  <a:pt x="1" y="7"/>
                </a:lnTo>
                <a:lnTo>
                  <a:pt x="3" y="4"/>
                </a:lnTo>
                <a:lnTo>
                  <a:pt x="7" y="2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111"/>
          <p:cNvSpPr>
            <a:spLocks/>
          </p:cNvSpPr>
          <p:nvPr/>
        </p:nvSpPr>
        <p:spPr bwMode="auto">
          <a:xfrm>
            <a:off x="4252652" y="2938550"/>
            <a:ext cx="158944" cy="69931"/>
          </a:xfrm>
          <a:custGeom>
            <a:avLst/>
            <a:gdLst>
              <a:gd name="T0" fmla="*/ 10 w 50"/>
              <a:gd name="T1" fmla="*/ 0 h 20"/>
              <a:gd name="T2" fmla="*/ 39 w 50"/>
              <a:gd name="T3" fmla="*/ 0 h 20"/>
              <a:gd name="T4" fmla="*/ 43 w 50"/>
              <a:gd name="T5" fmla="*/ 0 h 20"/>
              <a:gd name="T6" fmla="*/ 46 w 50"/>
              <a:gd name="T7" fmla="*/ 2 h 20"/>
              <a:gd name="T8" fmla="*/ 48 w 50"/>
              <a:gd name="T9" fmla="*/ 5 h 20"/>
              <a:gd name="T10" fmla="*/ 50 w 50"/>
              <a:gd name="T11" fmla="*/ 10 h 20"/>
              <a:gd name="T12" fmla="*/ 48 w 50"/>
              <a:gd name="T13" fmla="*/ 14 h 20"/>
              <a:gd name="T14" fmla="*/ 46 w 50"/>
              <a:gd name="T15" fmla="*/ 17 h 20"/>
              <a:gd name="T16" fmla="*/ 43 w 50"/>
              <a:gd name="T17" fmla="*/ 20 h 20"/>
              <a:gd name="T18" fmla="*/ 39 w 50"/>
              <a:gd name="T19" fmla="*/ 20 h 20"/>
              <a:gd name="T20" fmla="*/ 10 w 50"/>
              <a:gd name="T21" fmla="*/ 20 h 20"/>
              <a:gd name="T22" fmla="*/ 7 w 50"/>
              <a:gd name="T23" fmla="*/ 20 h 20"/>
              <a:gd name="T24" fmla="*/ 3 w 50"/>
              <a:gd name="T25" fmla="*/ 17 h 20"/>
              <a:gd name="T26" fmla="*/ 0 w 50"/>
              <a:gd name="T27" fmla="*/ 14 h 20"/>
              <a:gd name="T28" fmla="*/ 0 w 50"/>
              <a:gd name="T29" fmla="*/ 10 h 20"/>
              <a:gd name="T30" fmla="*/ 0 w 50"/>
              <a:gd name="T31" fmla="*/ 5 h 20"/>
              <a:gd name="T32" fmla="*/ 3 w 50"/>
              <a:gd name="T33" fmla="*/ 2 h 20"/>
              <a:gd name="T34" fmla="*/ 7 w 50"/>
              <a:gd name="T35" fmla="*/ 0 h 20"/>
              <a:gd name="T36" fmla="*/ 10 w 50"/>
              <a:gd name="T3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20">
                <a:moveTo>
                  <a:pt x="10" y="0"/>
                </a:moveTo>
                <a:lnTo>
                  <a:pt x="39" y="0"/>
                </a:lnTo>
                <a:lnTo>
                  <a:pt x="43" y="0"/>
                </a:lnTo>
                <a:lnTo>
                  <a:pt x="46" y="2"/>
                </a:lnTo>
                <a:lnTo>
                  <a:pt x="48" y="5"/>
                </a:lnTo>
                <a:lnTo>
                  <a:pt x="50" y="10"/>
                </a:lnTo>
                <a:lnTo>
                  <a:pt x="48" y="14"/>
                </a:lnTo>
                <a:lnTo>
                  <a:pt x="46" y="17"/>
                </a:lnTo>
                <a:lnTo>
                  <a:pt x="43" y="20"/>
                </a:lnTo>
                <a:lnTo>
                  <a:pt x="39" y="20"/>
                </a:lnTo>
                <a:lnTo>
                  <a:pt x="10" y="20"/>
                </a:lnTo>
                <a:lnTo>
                  <a:pt x="7" y="20"/>
                </a:lnTo>
                <a:lnTo>
                  <a:pt x="3" y="17"/>
                </a:lnTo>
                <a:lnTo>
                  <a:pt x="0" y="14"/>
                </a:lnTo>
                <a:lnTo>
                  <a:pt x="0" y="10"/>
                </a:lnTo>
                <a:lnTo>
                  <a:pt x="0" y="5"/>
                </a:lnTo>
                <a:lnTo>
                  <a:pt x="3" y="2"/>
                </a:lnTo>
                <a:lnTo>
                  <a:pt x="7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112"/>
          <p:cNvSpPr>
            <a:spLocks/>
          </p:cNvSpPr>
          <p:nvPr/>
        </p:nvSpPr>
        <p:spPr bwMode="auto">
          <a:xfrm>
            <a:off x="4252652" y="2754179"/>
            <a:ext cx="158944" cy="69931"/>
          </a:xfrm>
          <a:custGeom>
            <a:avLst/>
            <a:gdLst>
              <a:gd name="T0" fmla="*/ 10 w 50"/>
              <a:gd name="T1" fmla="*/ 0 h 23"/>
              <a:gd name="T2" fmla="*/ 39 w 50"/>
              <a:gd name="T3" fmla="*/ 0 h 23"/>
              <a:gd name="T4" fmla="*/ 43 w 50"/>
              <a:gd name="T5" fmla="*/ 2 h 23"/>
              <a:gd name="T6" fmla="*/ 46 w 50"/>
              <a:gd name="T7" fmla="*/ 4 h 23"/>
              <a:gd name="T8" fmla="*/ 48 w 50"/>
              <a:gd name="T9" fmla="*/ 7 h 23"/>
              <a:gd name="T10" fmla="*/ 50 w 50"/>
              <a:gd name="T11" fmla="*/ 12 h 23"/>
              <a:gd name="T12" fmla="*/ 48 w 50"/>
              <a:gd name="T13" fmla="*/ 16 h 23"/>
              <a:gd name="T14" fmla="*/ 46 w 50"/>
              <a:gd name="T15" fmla="*/ 19 h 23"/>
              <a:gd name="T16" fmla="*/ 43 w 50"/>
              <a:gd name="T17" fmla="*/ 21 h 23"/>
              <a:gd name="T18" fmla="*/ 39 w 50"/>
              <a:gd name="T19" fmla="*/ 23 h 23"/>
              <a:gd name="T20" fmla="*/ 10 w 50"/>
              <a:gd name="T21" fmla="*/ 23 h 23"/>
              <a:gd name="T22" fmla="*/ 7 w 50"/>
              <a:gd name="T23" fmla="*/ 21 h 23"/>
              <a:gd name="T24" fmla="*/ 3 w 50"/>
              <a:gd name="T25" fmla="*/ 19 h 23"/>
              <a:gd name="T26" fmla="*/ 0 w 50"/>
              <a:gd name="T27" fmla="*/ 16 h 23"/>
              <a:gd name="T28" fmla="*/ 0 w 50"/>
              <a:gd name="T29" fmla="*/ 12 h 23"/>
              <a:gd name="T30" fmla="*/ 0 w 50"/>
              <a:gd name="T31" fmla="*/ 7 h 23"/>
              <a:gd name="T32" fmla="*/ 3 w 50"/>
              <a:gd name="T33" fmla="*/ 4 h 23"/>
              <a:gd name="T34" fmla="*/ 7 w 50"/>
              <a:gd name="T35" fmla="*/ 2 h 23"/>
              <a:gd name="T36" fmla="*/ 10 w 50"/>
              <a:gd name="T37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23">
                <a:moveTo>
                  <a:pt x="10" y="0"/>
                </a:moveTo>
                <a:lnTo>
                  <a:pt x="39" y="0"/>
                </a:lnTo>
                <a:lnTo>
                  <a:pt x="43" y="2"/>
                </a:lnTo>
                <a:lnTo>
                  <a:pt x="46" y="4"/>
                </a:lnTo>
                <a:lnTo>
                  <a:pt x="48" y="7"/>
                </a:lnTo>
                <a:lnTo>
                  <a:pt x="50" y="12"/>
                </a:lnTo>
                <a:lnTo>
                  <a:pt x="48" y="16"/>
                </a:lnTo>
                <a:lnTo>
                  <a:pt x="46" y="19"/>
                </a:lnTo>
                <a:lnTo>
                  <a:pt x="43" y="21"/>
                </a:lnTo>
                <a:lnTo>
                  <a:pt x="39" y="23"/>
                </a:lnTo>
                <a:lnTo>
                  <a:pt x="10" y="23"/>
                </a:lnTo>
                <a:lnTo>
                  <a:pt x="7" y="21"/>
                </a:lnTo>
                <a:lnTo>
                  <a:pt x="3" y="19"/>
                </a:lnTo>
                <a:lnTo>
                  <a:pt x="0" y="16"/>
                </a:lnTo>
                <a:lnTo>
                  <a:pt x="0" y="12"/>
                </a:lnTo>
                <a:lnTo>
                  <a:pt x="0" y="7"/>
                </a:lnTo>
                <a:lnTo>
                  <a:pt x="3" y="4"/>
                </a:lnTo>
                <a:lnTo>
                  <a:pt x="7" y="2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113"/>
          <p:cNvSpPr>
            <a:spLocks/>
          </p:cNvSpPr>
          <p:nvPr/>
        </p:nvSpPr>
        <p:spPr bwMode="auto">
          <a:xfrm>
            <a:off x="4437025" y="2938550"/>
            <a:ext cx="158944" cy="69931"/>
          </a:xfrm>
          <a:custGeom>
            <a:avLst/>
            <a:gdLst>
              <a:gd name="T0" fmla="*/ 10 w 50"/>
              <a:gd name="T1" fmla="*/ 0 h 20"/>
              <a:gd name="T2" fmla="*/ 39 w 50"/>
              <a:gd name="T3" fmla="*/ 0 h 20"/>
              <a:gd name="T4" fmla="*/ 43 w 50"/>
              <a:gd name="T5" fmla="*/ 0 h 20"/>
              <a:gd name="T6" fmla="*/ 46 w 50"/>
              <a:gd name="T7" fmla="*/ 2 h 20"/>
              <a:gd name="T8" fmla="*/ 50 w 50"/>
              <a:gd name="T9" fmla="*/ 5 h 20"/>
              <a:gd name="T10" fmla="*/ 50 w 50"/>
              <a:gd name="T11" fmla="*/ 10 h 20"/>
              <a:gd name="T12" fmla="*/ 50 w 50"/>
              <a:gd name="T13" fmla="*/ 14 h 20"/>
              <a:gd name="T14" fmla="*/ 46 w 50"/>
              <a:gd name="T15" fmla="*/ 17 h 20"/>
              <a:gd name="T16" fmla="*/ 43 w 50"/>
              <a:gd name="T17" fmla="*/ 20 h 20"/>
              <a:gd name="T18" fmla="*/ 39 w 50"/>
              <a:gd name="T19" fmla="*/ 20 h 20"/>
              <a:gd name="T20" fmla="*/ 10 w 50"/>
              <a:gd name="T21" fmla="*/ 20 h 20"/>
              <a:gd name="T22" fmla="*/ 7 w 50"/>
              <a:gd name="T23" fmla="*/ 20 h 20"/>
              <a:gd name="T24" fmla="*/ 3 w 50"/>
              <a:gd name="T25" fmla="*/ 17 h 20"/>
              <a:gd name="T26" fmla="*/ 1 w 50"/>
              <a:gd name="T27" fmla="*/ 14 h 20"/>
              <a:gd name="T28" fmla="*/ 0 w 50"/>
              <a:gd name="T29" fmla="*/ 10 h 20"/>
              <a:gd name="T30" fmla="*/ 1 w 50"/>
              <a:gd name="T31" fmla="*/ 5 h 20"/>
              <a:gd name="T32" fmla="*/ 3 w 50"/>
              <a:gd name="T33" fmla="*/ 2 h 20"/>
              <a:gd name="T34" fmla="*/ 7 w 50"/>
              <a:gd name="T35" fmla="*/ 0 h 20"/>
              <a:gd name="T36" fmla="*/ 10 w 50"/>
              <a:gd name="T3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0" h="20">
                <a:moveTo>
                  <a:pt x="10" y="0"/>
                </a:moveTo>
                <a:lnTo>
                  <a:pt x="39" y="0"/>
                </a:lnTo>
                <a:lnTo>
                  <a:pt x="43" y="0"/>
                </a:lnTo>
                <a:lnTo>
                  <a:pt x="46" y="2"/>
                </a:lnTo>
                <a:lnTo>
                  <a:pt x="50" y="5"/>
                </a:lnTo>
                <a:lnTo>
                  <a:pt x="50" y="10"/>
                </a:lnTo>
                <a:lnTo>
                  <a:pt x="50" y="14"/>
                </a:lnTo>
                <a:lnTo>
                  <a:pt x="46" y="17"/>
                </a:lnTo>
                <a:lnTo>
                  <a:pt x="43" y="20"/>
                </a:lnTo>
                <a:lnTo>
                  <a:pt x="39" y="20"/>
                </a:lnTo>
                <a:lnTo>
                  <a:pt x="10" y="20"/>
                </a:lnTo>
                <a:lnTo>
                  <a:pt x="7" y="20"/>
                </a:lnTo>
                <a:lnTo>
                  <a:pt x="3" y="17"/>
                </a:lnTo>
                <a:lnTo>
                  <a:pt x="1" y="14"/>
                </a:lnTo>
                <a:lnTo>
                  <a:pt x="0" y="10"/>
                </a:lnTo>
                <a:lnTo>
                  <a:pt x="1" y="5"/>
                </a:lnTo>
                <a:lnTo>
                  <a:pt x="3" y="2"/>
                </a:lnTo>
                <a:lnTo>
                  <a:pt x="7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114"/>
          <p:cNvSpPr>
            <a:spLocks noEditPoints="1"/>
          </p:cNvSpPr>
          <p:nvPr/>
        </p:nvSpPr>
        <p:spPr bwMode="auto">
          <a:xfrm>
            <a:off x="3864838" y="2003979"/>
            <a:ext cx="1303318" cy="1303312"/>
          </a:xfrm>
          <a:custGeom>
            <a:avLst/>
            <a:gdLst>
              <a:gd name="T0" fmla="*/ 146 w 409"/>
              <a:gd name="T1" fmla="*/ 43 h 409"/>
              <a:gd name="T2" fmla="*/ 141 w 409"/>
              <a:gd name="T3" fmla="*/ 43 h 409"/>
              <a:gd name="T4" fmla="*/ 136 w 409"/>
              <a:gd name="T5" fmla="*/ 45 h 409"/>
              <a:gd name="T6" fmla="*/ 125 w 409"/>
              <a:gd name="T7" fmla="*/ 51 h 409"/>
              <a:gd name="T8" fmla="*/ 117 w 409"/>
              <a:gd name="T9" fmla="*/ 62 h 409"/>
              <a:gd name="T10" fmla="*/ 115 w 409"/>
              <a:gd name="T11" fmla="*/ 76 h 409"/>
              <a:gd name="T12" fmla="*/ 115 w 409"/>
              <a:gd name="T13" fmla="*/ 332 h 409"/>
              <a:gd name="T14" fmla="*/ 119 w 409"/>
              <a:gd name="T15" fmla="*/ 349 h 409"/>
              <a:gd name="T16" fmla="*/ 131 w 409"/>
              <a:gd name="T17" fmla="*/ 361 h 409"/>
              <a:gd name="T18" fmla="*/ 146 w 409"/>
              <a:gd name="T19" fmla="*/ 364 h 409"/>
              <a:gd name="T20" fmla="*/ 261 w 409"/>
              <a:gd name="T21" fmla="*/ 364 h 409"/>
              <a:gd name="T22" fmla="*/ 266 w 409"/>
              <a:gd name="T23" fmla="*/ 364 h 409"/>
              <a:gd name="T24" fmla="*/ 280 w 409"/>
              <a:gd name="T25" fmla="*/ 359 h 409"/>
              <a:gd name="T26" fmla="*/ 290 w 409"/>
              <a:gd name="T27" fmla="*/ 347 h 409"/>
              <a:gd name="T28" fmla="*/ 294 w 409"/>
              <a:gd name="T29" fmla="*/ 332 h 409"/>
              <a:gd name="T30" fmla="*/ 294 w 409"/>
              <a:gd name="T31" fmla="*/ 76 h 409"/>
              <a:gd name="T32" fmla="*/ 289 w 409"/>
              <a:gd name="T33" fmla="*/ 58 h 409"/>
              <a:gd name="T34" fmla="*/ 277 w 409"/>
              <a:gd name="T35" fmla="*/ 46 h 409"/>
              <a:gd name="T36" fmla="*/ 261 w 409"/>
              <a:gd name="T37" fmla="*/ 43 h 409"/>
              <a:gd name="T38" fmla="*/ 146 w 409"/>
              <a:gd name="T39" fmla="*/ 43 h 409"/>
              <a:gd name="T40" fmla="*/ 204 w 409"/>
              <a:gd name="T41" fmla="*/ 0 h 409"/>
              <a:gd name="T42" fmla="*/ 246 w 409"/>
              <a:gd name="T43" fmla="*/ 3 h 409"/>
              <a:gd name="T44" fmla="*/ 284 w 409"/>
              <a:gd name="T45" fmla="*/ 15 h 409"/>
              <a:gd name="T46" fmla="*/ 318 w 409"/>
              <a:gd name="T47" fmla="*/ 34 h 409"/>
              <a:gd name="T48" fmla="*/ 349 w 409"/>
              <a:gd name="T49" fmla="*/ 58 h 409"/>
              <a:gd name="T50" fmla="*/ 373 w 409"/>
              <a:gd name="T51" fmla="*/ 89 h 409"/>
              <a:gd name="T52" fmla="*/ 392 w 409"/>
              <a:gd name="T53" fmla="*/ 124 h 409"/>
              <a:gd name="T54" fmla="*/ 404 w 409"/>
              <a:gd name="T55" fmla="*/ 163 h 409"/>
              <a:gd name="T56" fmla="*/ 409 w 409"/>
              <a:gd name="T57" fmla="*/ 204 h 409"/>
              <a:gd name="T58" fmla="*/ 404 w 409"/>
              <a:gd name="T59" fmla="*/ 246 h 409"/>
              <a:gd name="T60" fmla="*/ 392 w 409"/>
              <a:gd name="T61" fmla="*/ 283 h 409"/>
              <a:gd name="T62" fmla="*/ 373 w 409"/>
              <a:gd name="T63" fmla="*/ 318 h 409"/>
              <a:gd name="T64" fmla="*/ 349 w 409"/>
              <a:gd name="T65" fmla="*/ 349 h 409"/>
              <a:gd name="T66" fmla="*/ 318 w 409"/>
              <a:gd name="T67" fmla="*/ 373 h 409"/>
              <a:gd name="T68" fmla="*/ 284 w 409"/>
              <a:gd name="T69" fmla="*/ 392 h 409"/>
              <a:gd name="T70" fmla="*/ 246 w 409"/>
              <a:gd name="T71" fmla="*/ 404 h 409"/>
              <a:gd name="T72" fmla="*/ 204 w 409"/>
              <a:gd name="T73" fmla="*/ 409 h 409"/>
              <a:gd name="T74" fmla="*/ 163 w 409"/>
              <a:gd name="T75" fmla="*/ 404 h 409"/>
              <a:gd name="T76" fmla="*/ 124 w 409"/>
              <a:gd name="T77" fmla="*/ 392 h 409"/>
              <a:gd name="T78" fmla="*/ 89 w 409"/>
              <a:gd name="T79" fmla="*/ 373 h 409"/>
              <a:gd name="T80" fmla="*/ 60 w 409"/>
              <a:gd name="T81" fmla="*/ 349 h 409"/>
              <a:gd name="T82" fmla="*/ 34 w 409"/>
              <a:gd name="T83" fmla="*/ 318 h 409"/>
              <a:gd name="T84" fmla="*/ 15 w 409"/>
              <a:gd name="T85" fmla="*/ 283 h 409"/>
              <a:gd name="T86" fmla="*/ 3 w 409"/>
              <a:gd name="T87" fmla="*/ 246 h 409"/>
              <a:gd name="T88" fmla="*/ 0 w 409"/>
              <a:gd name="T89" fmla="*/ 204 h 409"/>
              <a:gd name="T90" fmla="*/ 3 w 409"/>
              <a:gd name="T91" fmla="*/ 163 h 409"/>
              <a:gd name="T92" fmla="*/ 15 w 409"/>
              <a:gd name="T93" fmla="*/ 124 h 409"/>
              <a:gd name="T94" fmla="*/ 34 w 409"/>
              <a:gd name="T95" fmla="*/ 89 h 409"/>
              <a:gd name="T96" fmla="*/ 60 w 409"/>
              <a:gd name="T97" fmla="*/ 58 h 409"/>
              <a:gd name="T98" fmla="*/ 89 w 409"/>
              <a:gd name="T99" fmla="*/ 34 h 409"/>
              <a:gd name="T100" fmla="*/ 124 w 409"/>
              <a:gd name="T101" fmla="*/ 15 h 409"/>
              <a:gd name="T102" fmla="*/ 163 w 409"/>
              <a:gd name="T103" fmla="*/ 3 h 409"/>
              <a:gd name="T104" fmla="*/ 204 w 409"/>
              <a:gd name="T10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09" h="409">
                <a:moveTo>
                  <a:pt x="146" y="43"/>
                </a:moveTo>
                <a:lnTo>
                  <a:pt x="141" y="43"/>
                </a:lnTo>
                <a:lnTo>
                  <a:pt x="136" y="45"/>
                </a:lnTo>
                <a:lnTo>
                  <a:pt x="125" y="51"/>
                </a:lnTo>
                <a:lnTo>
                  <a:pt x="117" y="62"/>
                </a:lnTo>
                <a:lnTo>
                  <a:pt x="115" y="76"/>
                </a:lnTo>
                <a:lnTo>
                  <a:pt x="115" y="332"/>
                </a:lnTo>
                <a:lnTo>
                  <a:pt x="119" y="349"/>
                </a:lnTo>
                <a:lnTo>
                  <a:pt x="131" y="361"/>
                </a:lnTo>
                <a:lnTo>
                  <a:pt x="146" y="364"/>
                </a:lnTo>
                <a:lnTo>
                  <a:pt x="261" y="364"/>
                </a:lnTo>
                <a:lnTo>
                  <a:pt x="266" y="364"/>
                </a:lnTo>
                <a:lnTo>
                  <a:pt x="280" y="359"/>
                </a:lnTo>
                <a:lnTo>
                  <a:pt x="290" y="347"/>
                </a:lnTo>
                <a:lnTo>
                  <a:pt x="294" y="332"/>
                </a:lnTo>
                <a:lnTo>
                  <a:pt x="294" y="76"/>
                </a:lnTo>
                <a:lnTo>
                  <a:pt x="289" y="58"/>
                </a:lnTo>
                <a:lnTo>
                  <a:pt x="277" y="46"/>
                </a:lnTo>
                <a:lnTo>
                  <a:pt x="261" y="43"/>
                </a:lnTo>
                <a:lnTo>
                  <a:pt x="146" y="43"/>
                </a:lnTo>
                <a:close/>
                <a:moveTo>
                  <a:pt x="204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58"/>
                </a:lnTo>
                <a:lnTo>
                  <a:pt x="373" y="89"/>
                </a:lnTo>
                <a:lnTo>
                  <a:pt x="392" y="124"/>
                </a:lnTo>
                <a:lnTo>
                  <a:pt x="404" y="163"/>
                </a:lnTo>
                <a:lnTo>
                  <a:pt x="409" y="204"/>
                </a:lnTo>
                <a:lnTo>
                  <a:pt x="404" y="246"/>
                </a:lnTo>
                <a:lnTo>
                  <a:pt x="392" y="283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4" y="409"/>
                </a:lnTo>
                <a:lnTo>
                  <a:pt x="163" y="404"/>
                </a:lnTo>
                <a:lnTo>
                  <a:pt x="124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5" y="283"/>
                </a:lnTo>
                <a:lnTo>
                  <a:pt x="3" y="246"/>
                </a:lnTo>
                <a:lnTo>
                  <a:pt x="0" y="204"/>
                </a:lnTo>
                <a:lnTo>
                  <a:pt x="3" y="163"/>
                </a:lnTo>
                <a:lnTo>
                  <a:pt x="15" y="124"/>
                </a:lnTo>
                <a:lnTo>
                  <a:pt x="34" y="89"/>
                </a:lnTo>
                <a:lnTo>
                  <a:pt x="60" y="58"/>
                </a:lnTo>
                <a:lnTo>
                  <a:pt x="89" y="34"/>
                </a:lnTo>
                <a:lnTo>
                  <a:pt x="124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115"/>
          <p:cNvSpPr>
            <a:spLocks/>
          </p:cNvSpPr>
          <p:nvPr/>
        </p:nvSpPr>
        <p:spPr bwMode="auto">
          <a:xfrm>
            <a:off x="4615039" y="2938550"/>
            <a:ext cx="165297" cy="69931"/>
          </a:xfrm>
          <a:custGeom>
            <a:avLst/>
            <a:gdLst>
              <a:gd name="T0" fmla="*/ 12 w 52"/>
              <a:gd name="T1" fmla="*/ 0 h 20"/>
              <a:gd name="T2" fmla="*/ 40 w 52"/>
              <a:gd name="T3" fmla="*/ 0 h 20"/>
              <a:gd name="T4" fmla="*/ 45 w 52"/>
              <a:gd name="T5" fmla="*/ 0 h 20"/>
              <a:gd name="T6" fmla="*/ 49 w 52"/>
              <a:gd name="T7" fmla="*/ 2 h 20"/>
              <a:gd name="T8" fmla="*/ 50 w 52"/>
              <a:gd name="T9" fmla="*/ 5 h 20"/>
              <a:gd name="T10" fmla="*/ 52 w 52"/>
              <a:gd name="T11" fmla="*/ 10 h 20"/>
              <a:gd name="T12" fmla="*/ 50 w 52"/>
              <a:gd name="T13" fmla="*/ 14 h 20"/>
              <a:gd name="T14" fmla="*/ 49 w 52"/>
              <a:gd name="T15" fmla="*/ 17 h 20"/>
              <a:gd name="T16" fmla="*/ 45 w 52"/>
              <a:gd name="T17" fmla="*/ 20 h 20"/>
              <a:gd name="T18" fmla="*/ 40 w 52"/>
              <a:gd name="T19" fmla="*/ 20 h 20"/>
              <a:gd name="T20" fmla="*/ 12 w 52"/>
              <a:gd name="T21" fmla="*/ 20 h 20"/>
              <a:gd name="T22" fmla="*/ 11 w 52"/>
              <a:gd name="T23" fmla="*/ 20 h 20"/>
              <a:gd name="T24" fmla="*/ 6 w 52"/>
              <a:gd name="T25" fmla="*/ 19 h 20"/>
              <a:gd name="T26" fmla="*/ 2 w 52"/>
              <a:gd name="T27" fmla="*/ 15 h 20"/>
              <a:gd name="T28" fmla="*/ 0 w 52"/>
              <a:gd name="T29" fmla="*/ 10 h 20"/>
              <a:gd name="T30" fmla="*/ 2 w 52"/>
              <a:gd name="T31" fmla="*/ 7 h 20"/>
              <a:gd name="T32" fmla="*/ 4 w 52"/>
              <a:gd name="T33" fmla="*/ 3 h 20"/>
              <a:gd name="T34" fmla="*/ 7 w 52"/>
              <a:gd name="T35" fmla="*/ 0 h 20"/>
              <a:gd name="T36" fmla="*/ 9 w 52"/>
              <a:gd name="T37" fmla="*/ 0 h 20"/>
              <a:gd name="T38" fmla="*/ 12 w 52"/>
              <a:gd name="T39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2" h="20">
                <a:moveTo>
                  <a:pt x="12" y="0"/>
                </a:moveTo>
                <a:lnTo>
                  <a:pt x="40" y="0"/>
                </a:lnTo>
                <a:lnTo>
                  <a:pt x="45" y="0"/>
                </a:lnTo>
                <a:lnTo>
                  <a:pt x="49" y="2"/>
                </a:lnTo>
                <a:lnTo>
                  <a:pt x="50" y="5"/>
                </a:lnTo>
                <a:lnTo>
                  <a:pt x="52" y="10"/>
                </a:lnTo>
                <a:lnTo>
                  <a:pt x="50" y="14"/>
                </a:lnTo>
                <a:lnTo>
                  <a:pt x="49" y="17"/>
                </a:lnTo>
                <a:lnTo>
                  <a:pt x="45" y="20"/>
                </a:lnTo>
                <a:lnTo>
                  <a:pt x="40" y="20"/>
                </a:lnTo>
                <a:lnTo>
                  <a:pt x="12" y="20"/>
                </a:lnTo>
                <a:lnTo>
                  <a:pt x="11" y="20"/>
                </a:lnTo>
                <a:lnTo>
                  <a:pt x="6" y="19"/>
                </a:lnTo>
                <a:lnTo>
                  <a:pt x="2" y="15"/>
                </a:lnTo>
                <a:lnTo>
                  <a:pt x="0" y="10"/>
                </a:lnTo>
                <a:lnTo>
                  <a:pt x="2" y="7"/>
                </a:lnTo>
                <a:lnTo>
                  <a:pt x="4" y="3"/>
                </a:lnTo>
                <a:lnTo>
                  <a:pt x="7" y="0"/>
                </a:lnTo>
                <a:lnTo>
                  <a:pt x="9" y="0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116"/>
          <p:cNvSpPr>
            <a:spLocks/>
          </p:cNvSpPr>
          <p:nvPr/>
        </p:nvSpPr>
        <p:spPr bwMode="auto">
          <a:xfrm>
            <a:off x="4615039" y="2849543"/>
            <a:ext cx="165297" cy="63577"/>
          </a:xfrm>
          <a:custGeom>
            <a:avLst/>
            <a:gdLst>
              <a:gd name="T0" fmla="*/ 12 w 52"/>
              <a:gd name="T1" fmla="*/ 0 h 20"/>
              <a:gd name="T2" fmla="*/ 40 w 52"/>
              <a:gd name="T3" fmla="*/ 0 h 20"/>
              <a:gd name="T4" fmla="*/ 45 w 52"/>
              <a:gd name="T5" fmla="*/ 0 h 20"/>
              <a:gd name="T6" fmla="*/ 49 w 52"/>
              <a:gd name="T7" fmla="*/ 3 h 20"/>
              <a:gd name="T8" fmla="*/ 50 w 52"/>
              <a:gd name="T9" fmla="*/ 6 h 20"/>
              <a:gd name="T10" fmla="*/ 52 w 52"/>
              <a:gd name="T11" fmla="*/ 10 h 20"/>
              <a:gd name="T12" fmla="*/ 50 w 52"/>
              <a:gd name="T13" fmla="*/ 15 h 20"/>
              <a:gd name="T14" fmla="*/ 49 w 52"/>
              <a:gd name="T15" fmla="*/ 18 h 20"/>
              <a:gd name="T16" fmla="*/ 45 w 52"/>
              <a:gd name="T17" fmla="*/ 20 h 20"/>
              <a:gd name="T18" fmla="*/ 40 w 52"/>
              <a:gd name="T19" fmla="*/ 20 h 20"/>
              <a:gd name="T20" fmla="*/ 12 w 52"/>
              <a:gd name="T21" fmla="*/ 20 h 20"/>
              <a:gd name="T22" fmla="*/ 9 w 52"/>
              <a:gd name="T23" fmla="*/ 20 h 20"/>
              <a:gd name="T24" fmla="*/ 6 w 52"/>
              <a:gd name="T25" fmla="*/ 18 h 20"/>
              <a:gd name="T26" fmla="*/ 4 w 52"/>
              <a:gd name="T27" fmla="*/ 17 h 20"/>
              <a:gd name="T28" fmla="*/ 2 w 52"/>
              <a:gd name="T29" fmla="*/ 13 h 20"/>
              <a:gd name="T30" fmla="*/ 0 w 52"/>
              <a:gd name="T31" fmla="*/ 10 h 20"/>
              <a:gd name="T32" fmla="*/ 2 w 52"/>
              <a:gd name="T33" fmla="*/ 6 h 20"/>
              <a:gd name="T34" fmla="*/ 4 w 52"/>
              <a:gd name="T35" fmla="*/ 3 h 20"/>
              <a:gd name="T36" fmla="*/ 7 w 52"/>
              <a:gd name="T37" fmla="*/ 0 h 20"/>
              <a:gd name="T38" fmla="*/ 12 w 52"/>
              <a:gd name="T39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2" h="20">
                <a:moveTo>
                  <a:pt x="12" y="0"/>
                </a:moveTo>
                <a:lnTo>
                  <a:pt x="40" y="0"/>
                </a:lnTo>
                <a:lnTo>
                  <a:pt x="45" y="0"/>
                </a:lnTo>
                <a:lnTo>
                  <a:pt x="49" y="3"/>
                </a:lnTo>
                <a:lnTo>
                  <a:pt x="50" y="6"/>
                </a:lnTo>
                <a:lnTo>
                  <a:pt x="52" y="10"/>
                </a:lnTo>
                <a:lnTo>
                  <a:pt x="50" y="15"/>
                </a:lnTo>
                <a:lnTo>
                  <a:pt x="49" y="18"/>
                </a:lnTo>
                <a:lnTo>
                  <a:pt x="45" y="20"/>
                </a:lnTo>
                <a:lnTo>
                  <a:pt x="40" y="20"/>
                </a:lnTo>
                <a:lnTo>
                  <a:pt x="12" y="20"/>
                </a:lnTo>
                <a:lnTo>
                  <a:pt x="9" y="20"/>
                </a:lnTo>
                <a:lnTo>
                  <a:pt x="6" y="18"/>
                </a:lnTo>
                <a:lnTo>
                  <a:pt x="4" y="17"/>
                </a:lnTo>
                <a:lnTo>
                  <a:pt x="2" y="13"/>
                </a:lnTo>
                <a:lnTo>
                  <a:pt x="0" y="10"/>
                </a:lnTo>
                <a:lnTo>
                  <a:pt x="2" y="6"/>
                </a:lnTo>
                <a:lnTo>
                  <a:pt x="4" y="3"/>
                </a:lnTo>
                <a:lnTo>
                  <a:pt x="7" y="0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117"/>
          <p:cNvSpPr>
            <a:spLocks/>
          </p:cNvSpPr>
          <p:nvPr/>
        </p:nvSpPr>
        <p:spPr bwMode="auto">
          <a:xfrm>
            <a:off x="4615039" y="3027555"/>
            <a:ext cx="165297" cy="69931"/>
          </a:xfrm>
          <a:custGeom>
            <a:avLst/>
            <a:gdLst>
              <a:gd name="T0" fmla="*/ 12 w 52"/>
              <a:gd name="T1" fmla="*/ 0 h 23"/>
              <a:gd name="T2" fmla="*/ 40 w 52"/>
              <a:gd name="T3" fmla="*/ 0 h 23"/>
              <a:gd name="T4" fmla="*/ 45 w 52"/>
              <a:gd name="T5" fmla="*/ 2 h 23"/>
              <a:gd name="T6" fmla="*/ 49 w 52"/>
              <a:gd name="T7" fmla="*/ 4 h 23"/>
              <a:gd name="T8" fmla="*/ 50 w 52"/>
              <a:gd name="T9" fmla="*/ 7 h 23"/>
              <a:gd name="T10" fmla="*/ 52 w 52"/>
              <a:gd name="T11" fmla="*/ 11 h 23"/>
              <a:gd name="T12" fmla="*/ 50 w 52"/>
              <a:gd name="T13" fmla="*/ 16 h 23"/>
              <a:gd name="T14" fmla="*/ 49 w 52"/>
              <a:gd name="T15" fmla="*/ 19 h 23"/>
              <a:gd name="T16" fmla="*/ 45 w 52"/>
              <a:gd name="T17" fmla="*/ 21 h 23"/>
              <a:gd name="T18" fmla="*/ 40 w 52"/>
              <a:gd name="T19" fmla="*/ 23 h 23"/>
              <a:gd name="T20" fmla="*/ 12 w 52"/>
              <a:gd name="T21" fmla="*/ 23 h 23"/>
              <a:gd name="T22" fmla="*/ 7 w 52"/>
              <a:gd name="T23" fmla="*/ 21 h 23"/>
              <a:gd name="T24" fmla="*/ 4 w 52"/>
              <a:gd name="T25" fmla="*/ 19 h 23"/>
              <a:gd name="T26" fmla="*/ 2 w 52"/>
              <a:gd name="T27" fmla="*/ 16 h 23"/>
              <a:gd name="T28" fmla="*/ 0 w 52"/>
              <a:gd name="T29" fmla="*/ 11 h 23"/>
              <a:gd name="T30" fmla="*/ 2 w 52"/>
              <a:gd name="T31" fmla="*/ 7 h 23"/>
              <a:gd name="T32" fmla="*/ 4 w 52"/>
              <a:gd name="T33" fmla="*/ 4 h 23"/>
              <a:gd name="T34" fmla="*/ 7 w 52"/>
              <a:gd name="T35" fmla="*/ 2 h 23"/>
              <a:gd name="T36" fmla="*/ 12 w 52"/>
              <a:gd name="T37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23">
                <a:moveTo>
                  <a:pt x="12" y="0"/>
                </a:moveTo>
                <a:lnTo>
                  <a:pt x="40" y="0"/>
                </a:lnTo>
                <a:lnTo>
                  <a:pt x="45" y="2"/>
                </a:lnTo>
                <a:lnTo>
                  <a:pt x="49" y="4"/>
                </a:lnTo>
                <a:lnTo>
                  <a:pt x="50" y="7"/>
                </a:lnTo>
                <a:lnTo>
                  <a:pt x="52" y="11"/>
                </a:lnTo>
                <a:lnTo>
                  <a:pt x="50" y="16"/>
                </a:lnTo>
                <a:lnTo>
                  <a:pt x="49" y="19"/>
                </a:lnTo>
                <a:lnTo>
                  <a:pt x="45" y="21"/>
                </a:lnTo>
                <a:lnTo>
                  <a:pt x="40" y="23"/>
                </a:lnTo>
                <a:lnTo>
                  <a:pt x="12" y="23"/>
                </a:lnTo>
                <a:lnTo>
                  <a:pt x="7" y="21"/>
                </a:lnTo>
                <a:lnTo>
                  <a:pt x="4" y="19"/>
                </a:lnTo>
                <a:lnTo>
                  <a:pt x="2" y="16"/>
                </a:lnTo>
                <a:lnTo>
                  <a:pt x="0" y="11"/>
                </a:lnTo>
                <a:lnTo>
                  <a:pt x="2" y="7"/>
                </a:lnTo>
                <a:lnTo>
                  <a:pt x="4" y="4"/>
                </a:lnTo>
                <a:lnTo>
                  <a:pt x="7" y="2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118"/>
          <p:cNvSpPr>
            <a:spLocks/>
          </p:cNvSpPr>
          <p:nvPr/>
        </p:nvSpPr>
        <p:spPr bwMode="auto">
          <a:xfrm>
            <a:off x="4615039" y="2754179"/>
            <a:ext cx="165297" cy="69931"/>
          </a:xfrm>
          <a:custGeom>
            <a:avLst/>
            <a:gdLst>
              <a:gd name="T0" fmla="*/ 12 w 52"/>
              <a:gd name="T1" fmla="*/ 0 h 23"/>
              <a:gd name="T2" fmla="*/ 40 w 52"/>
              <a:gd name="T3" fmla="*/ 0 h 23"/>
              <a:gd name="T4" fmla="*/ 45 w 52"/>
              <a:gd name="T5" fmla="*/ 2 h 23"/>
              <a:gd name="T6" fmla="*/ 49 w 52"/>
              <a:gd name="T7" fmla="*/ 4 h 23"/>
              <a:gd name="T8" fmla="*/ 50 w 52"/>
              <a:gd name="T9" fmla="*/ 7 h 23"/>
              <a:gd name="T10" fmla="*/ 52 w 52"/>
              <a:gd name="T11" fmla="*/ 12 h 23"/>
              <a:gd name="T12" fmla="*/ 50 w 52"/>
              <a:gd name="T13" fmla="*/ 16 h 23"/>
              <a:gd name="T14" fmla="*/ 49 w 52"/>
              <a:gd name="T15" fmla="*/ 19 h 23"/>
              <a:gd name="T16" fmla="*/ 45 w 52"/>
              <a:gd name="T17" fmla="*/ 21 h 23"/>
              <a:gd name="T18" fmla="*/ 40 w 52"/>
              <a:gd name="T19" fmla="*/ 23 h 23"/>
              <a:gd name="T20" fmla="*/ 12 w 52"/>
              <a:gd name="T21" fmla="*/ 23 h 23"/>
              <a:gd name="T22" fmla="*/ 7 w 52"/>
              <a:gd name="T23" fmla="*/ 21 h 23"/>
              <a:gd name="T24" fmla="*/ 4 w 52"/>
              <a:gd name="T25" fmla="*/ 19 h 23"/>
              <a:gd name="T26" fmla="*/ 2 w 52"/>
              <a:gd name="T27" fmla="*/ 16 h 23"/>
              <a:gd name="T28" fmla="*/ 0 w 52"/>
              <a:gd name="T29" fmla="*/ 12 h 23"/>
              <a:gd name="T30" fmla="*/ 2 w 52"/>
              <a:gd name="T31" fmla="*/ 7 h 23"/>
              <a:gd name="T32" fmla="*/ 4 w 52"/>
              <a:gd name="T33" fmla="*/ 4 h 23"/>
              <a:gd name="T34" fmla="*/ 7 w 52"/>
              <a:gd name="T35" fmla="*/ 2 h 23"/>
              <a:gd name="T36" fmla="*/ 12 w 52"/>
              <a:gd name="T37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23">
                <a:moveTo>
                  <a:pt x="12" y="0"/>
                </a:moveTo>
                <a:lnTo>
                  <a:pt x="40" y="0"/>
                </a:lnTo>
                <a:lnTo>
                  <a:pt x="45" y="2"/>
                </a:lnTo>
                <a:lnTo>
                  <a:pt x="49" y="4"/>
                </a:lnTo>
                <a:lnTo>
                  <a:pt x="50" y="7"/>
                </a:lnTo>
                <a:lnTo>
                  <a:pt x="52" y="12"/>
                </a:lnTo>
                <a:lnTo>
                  <a:pt x="50" y="16"/>
                </a:lnTo>
                <a:lnTo>
                  <a:pt x="49" y="19"/>
                </a:lnTo>
                <a:lnTo>
                  <a:pt x="45" y="21"/>
                </a:lnTo>
                <a:lnTo>
                  <a:pt x="40" y="23"/>
                </a:lnTo>
                <a:lnTo>
                  <a:pt x="12" y="23"/>
                </a:lnTo>
                <a:lnTo>
                  <a:pt x="7" y="21"/>
                </a:lnTo>
                <a:lnTo>
                  <a:pt x="4" y="19"/>
                </a:lnTo>
                <a:lnTo>
                  <a:pt x="2" y="16"/>
                </a:lnTo>
                <a:lnTo>
                  <a:pt x="0" y="12"/>
                </a:lnTo>
                <a:lnTo>
                  <a:pt x="2" y="7"/>
                </a:lnTo>
                <a:lnTo>
                  <a:pt x="4" y="4"/>
                </a:lnTo>
                <a:lnTo>
                  <a:pt x="7" y="2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119"/>
          <p:cNvSpPr>
            <a:spLocks/>
          </p:cNvSpPr>
          <p:nvPr/>
        </p:nvSpPr>
        <p:spPr bwMode="auto">
          <a:xfrm>
            <a:off x="4278083" y="2188348"/>
            <a:ext cx="476823" cy="502251"/>
          </a:xfrm>
          <a:custGeom>
            <a:avLst/>
            <a:gdLst>
              <a:gd name="T0" fmla="*/ 17 w 149"/>
              <a:gd name="T1" fmla="*/ 0 h 158"/>
              <a:gd name="T2" fmla="*/ 132 w 149"/>
              <a:gd name="T3" fmla="*/ 0 h 158"/>
              <a:gd name="T4" fmla="*/ 139 w 149"/>
              <a:gd name="T5" fmla="*/ 1 h 158"/>
              <a:gd name="T6" fmla="*/ 144 w 149"/>
              <a:gd name="T7" fmla="*/ 5 h 158"/>
              <a:gd name="T8" fmla="*/ 148 w 149"/>
              <a:gd name="T9" fmla="*/ 10 h 158"/>
              <a:gd name="T10" fmla="*/ 149 w 149"/>
              <a:gd name="T11" fmla="*/ 15 h 158"/>
              <a:gd name="T12" fmla="*/ 149 w 149"/>
              <a:gd name="T13" fmla="*/ 20 h 158"/>
              <a:gd name="T14" fmla="*/ 149 w 149"/>
              <a:gd name="T15" fmla="*/ 137 h 158"/>
              <a:gd name="T16" fmla="*/ 149 w 149"/>
              <a:gd name="T17" fmla="*/ 144 h 158"/>
              <a:gd name="T18" fmla="*/ 146 w 149"/>
              <a:gd name="T19" fmla="*/ 149 h 158"/>
              <a:gd name="T20" fmla="*/ 142 w 149"/>
              <a:gd name="T21" fmla="*/ 154 h 158"/>
              <a:gd name="T22" fmla="*/ 137 w 149"/>
              <a:gd name="T23" fmla="*/ 156 h 158"/>
              <a:gd name="T24" fmla="*/ 132 w 149"/>
              <a:gd name="T25" fmla="*/ 158 h 158"/>
              <a:gd name="T26" fmla="*/ 17 w 149"/>
              <a:gd name="T27" fmla="*/ 158 h 158"/>
              <a:gd name="T28" fmla="*/ 14 w 149"/>
              <a:gd name="T29" fmla="*/ 156 h 158"/>
              <a:gd name="T30" fmla="*/ 8 w 149"/>
              <a:gd name="T31" fmla="*/ 154 h 158"/>
              <a:gd name="T32" fmla="*/ 5 w 149"/>
              <a:gd name="T33" fmla="*/ 151 h 158"/>
              <a:gd name="T34" fmla="*/ 2 w 149"/>
              <a:gd name="T35" fmla="*/ 147 h 158"/>
              <a:gd name="T36" fmla="*/ 0 w 149"/>
              <a:gd name="T37" fmla="*/ 142 h 158"/>
              <a:gd name="T38" fmla="*/ 0 w 149"/>
              <a:gd name="T39" fmla="*/ 137 h 158"/>
              <a:gd name="T40" fmla="*/ 0 w 149"/>
              <a:gd name="T41" fmla="*/ 20 h 158"/>
              <a:gd name="T42" fmla="*/ 0 w 149"/>
              <a:gd name="T43" fmla="*/ 13 h 158"/>
              <a:gd name="T44" fmla="*/ 3 w 149"/>
              <a:gd name="T45" fmla="*/ 8 h 158"/>
              <a:gd name="T46" fmla="*/ 7 w 149"/>
              <a:gd name="T47" fmla="*/ 3 h 158"/>
              <a:gd name="T48" fmla="*/ 12 w 149"/>
              <a:gd name="T49" fmla="*/ 1 h 158"/>
              <a:gd name="T50" fmla="*/ 17 w 149"/>
              <a:gd name="T51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9" h="158">
                <a:moveTo>
                  <a:pt x="17" y="0"/>
                </a:moveTo>
                <a:lnTo>
                  <a:pt x="132" y="0"/>
                </a:lnTo>
                <a:lnTo>
                  <a:pt x="139" y="1"/>
                </a:lnTo>
                <a:lnTo>
                  <a:pt x="144" y="5"/>
                </a:lnTo>
                <a:lnTo>
                  <a:pt x="148" y="10"/>
                </a:lnTo>
                <a:lnTo>
                  <a:pt x="149" y="15"/>
                </a:lnTo>
                <a:lnTo>
                  <a:pt x="149" y="20"/>
                </a:lnTo>
                <a:lnTo>
                  <a:pt x="149" y="137"/>
                </a:lnTo>
                <a:lnTo>
                  <a:pt x="149" y="144"/>
                </a:lnTo>
                <a:lnTo>
                  <a:pt x="146" y="149"/>
                </a:lnTo>
                <a:lnTo>
                  <a:pt x="142" y="154"/>
                </a:lnTo>
                <a:lnTo>
                  <a:pt x="137" y="156"/>
                </a:lnTo>
                <a:lnTo>
                  <a:pt x="132" y="158"/>
                </a:lnTo>
                <a:lnTo>
                  <a:pt x="17" y="158"/>
                </a:lnTo>
                <a:lnTo>
                  <a:pt x="14" y="156"/>
                </a:lnTo>
                <a:lnTo>
                  <a:pt x="8" y="154"/>
                </a:lnTo>
                <a:lnTo>
                  <a:pt x="5" y="151"/>
                </a:lnTo>
                <a:lnTo>
                  <a:pt x="2" y="147"/>
                </a:lnTo>
                <a:lnTo>
                  <a:pt x="0" y="142"/>
                </a:lnTo>
                <a:lnTo>
                  <a:pt x="0" y="137"/>
                </a:lnTo>
                <a:lnTo>
                  <a:pt x="0" y="20"/>
                </a:lnTo>
                <a:lnTo>
                  <a:pt x="0" y="13"/>
                </a:lnTo>
                <a:lnTo>
                  <a:pt x="3" y="8"/>
                </a:lnTo>
                <a:lnTo>
                  <a:pt x="7" y="3"/>
                </a:lnTo>
                <a:lnTo>
                  <a:pt x="12" y="1"/>
                </a:lnTo>
                <a:lnTo>
                  <a:pt x="1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120"/>
          <p:cNvSpPr>
            <a:spLocks/>
          </p:cNvSpPr>
          <p:nvPr/>
        </p:nvSpPr>
        <p:spPr bwMode="auto">
          <a:xfrm>
            <a:off x="4437025" y="2754179"/>
            <a:ext cx="158944" cy="69931"/>
          </a:xfrm>
          <a:custGeom>
            <a:avLst/>
            <a:gdLst>
              <a:gd name="T0" fmla="*/ 10 w 50"/>
              <a:gd name="T1" fmla="*/ 0 h 23"/>
              <a:gd name="T2" fmla="*/ 39 w 50"/>
              <a:gd name="T3" fmla="*/ 0 h 23"/>
              <a:gd name="T4" fmla="*/ 44 w 50"/>
              <a:gd name="T5" fmla="*/ 2 h 23"/>
              <a:gd name="T6" fmla="*/ 46 w 50"/>
              <a:gd name="T7" fmla="*/ 4 h 23"/>
              <a:gd name="T8" fmla="*/ 50 w 50"/>
              <a:gd name="T9" fmla="*/ 7 h 23"/>
              <a:gd name="T10" fmla="*/ 50 w 50"/>
              <a:gd name="T11" fmla="*/ 11 h 23"/>
              <a:gd name="T12" fmla="*/ 50 w 50"/>
              <a:gd name="T13" fmla="*/ 12 h 23"/>
              <a:gd name="T14" fmla="*/ 50 w 50"/>
              <a:gd name="T15" fmla="*/ 16 h 23"/>
              <a:gd name="T16" fmla="*/ 46 w 50"/>
              <a:gd name="T17" fmla="*/ 19 h 23"/>
              <a:gd name="T18" fmla="*/ 43 w 50"/>
              <a:gd name="T19" fmla="*/ 21 h 23"/>
              <a:gd name="T20" fmla="*/ 39 w 50"/>
              <a:gd name="T21" fmla="*/ 23 h 23"/>
              <a:gd name="T22" fmla="*/ 10 w 50"/>
              <a:gd name="T23" fmla="*/ 23 h 23"/>
              <a:gd name="T24" fmla="*/ 7 w 50"/>
              <a:gd name="T25" fmla="*/ 21 h 23"/>
              <a:gd name="T26" fmla="*/ 3 w 50"/>
              <a:gd name="T27" fmla="*/ 19 h 23"/>
              <a:gd name="T28" fmla="*/ 1 w 50"/>
              <a:gd name="T29" fmla="*/ 16 h 23"/>
              <a:gd name="T30" fmla="*/ 0 w 50"/>
              <a:gd name="T31" fmla="*/ 12 h 23"/>
              <a:gd name="T32" fmla="*/ 1 w 50"/>
              <a:gd name="T33" fmla="*/ 7 h 23"/>
              <a:gd name="T34" fmla="*/ 3 w 50"/>
              <a:gd name="T35" fmla="*/ 4 h 23"/>
              <a:gd name="T36" fmla="*/ 7 w 50"/>
              <a:gd name="T37" fmla="*/ 2 h 23"/>
              <a:gd name="T38" fmla="*/ 10 w 50"/>
              <a:gd name="T3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0" h="23">
                <a:moveTo>
                  <a:pt x="10" y="0"/>
                </a:moveTo>
                <a:lnTo>
                  <a:pt x="39" y="0"/>
                </a:lnTo>
                <a:lnTo>
                  <a:pt x="44" y="2"/>
                </a:lnTo>
                <a:lnTo>
                  <a:pt x="46" y="4"/>
                </a:lnTo>
                <a:lnTo>
                  <a:pt x="50" y="7"/>
                </a:lnTo>
                <a:lnTo>
                  <a:pt x="50" y="11"/>
                </a:lnTo>
                <a:lnTo>
                  <a:pt x="50" y="12"/>
                </a:lnTo>
                <a:lnTo>
                  <a:pt x="50" y="16"/>
                </a:lnTo>
                <a:lnTo>
                  <a:pt x="46" y="19"/>
                </a:lnTo>
                <a:lnTo>
                  <a:pt x="43" y="21"/>
                </a:lnTo>
                <a:lnTo>
                  <a:pt x="39" y="23"/>
                </a:lnTo>
                <a:lnTo>
                  <a:pt x="10" y="23"/>
                </a:lnTo>
                <a:lnTo>
                  <a:pt x="7" y="21"/>
                </a:lnTo>
                <a:lnTo>
                  <a:pt x="3" y="19"/>
                </a:lnTo>
                <a:lnTo>
                  <a:pt x="1" y="16"/>
                </a:lnTo>
                <a:lnTo>
                  <a:pt x="0" y="12"/>
                </a:lnTo>
                <a:lnTo>
                  <a:pt x="1" y="7"/>
                </a:lnTo>
                <a:lnTo>
                  <a:pt x="3" y="4"/>
                </a:lnTo>
                <a:lnTo>
                  <a:pt x="7" y="2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149"/>
          <p:cNvSpPr>
            <a:spLocks noEditPoints="1"/>
          </p:cNvSpPr>
          <p:nvPr/>
        </p:nvSpPr>
        <p:spPr bwMode="auto">
          <a:xfrm>
            <a:off x="3845762" y="3536166"/>
            <a:ext cx="1303318" cy="1303312"/>
          </a:xfrm>
          <a:custGeom>
            <a:avLst/>
            <a:gdLst>
              <a:gd name="T0" fmla="*/ 261 w 409"/>
              <a:gd name="T1" fmla="*/ 241 h 409"/>
              <a:gd name="T2" fmla="*/ 258 w 409"/>
              <a:gd name="T3" fmla="*/ 273 h 409"/>
              <a:gd name="T4" fmla="*/ 265 w 409"/>
              <a:gd name="T5" fmla="*/ 285 h 409"/>
              <a:gd name="T6" fmla="*/ 356 w 409"/>
              <a:gd name="T7" fmla="*/ 285 h 409"/>
              <a:gd name="T8" fmla="*/ 363 w 409"/>
              <a:gd name="T9" fmla="*/ 273 h 409"/>
              <a:gd name="T10" fmla="*/ 359 w 409"/>
              <a:gd name="T11" fmla="*/ 241 h 409"/>
              <a:gd name="T12" fmla="*/ 270 w 409"/>
              <a:gd name="T13" fmla="*/ 237 h 409"/>
              <a:gd name="T14" fmla="*/ 151 w 409"/>
              <a:gd name="T15" fmla="*/ 241 h 409"/>
              <a:gd name="T16" fmla="*/ 148 w 409"/>
              <a:gd name="T17" fmla="*/ 273 h 409"/>
              <a:gd name="T18" fmla="*/ 155 w 409"/>
              <a:gd name="T19" fmla="*/ 285 h 409"/>
              <a:gd name="T20" fmla="*/ 246 w 409"/>
              <a:gd name="T21" fmla="*/ 285 h 409"/>
              <a:gd name="T22" fmla="*/ 253 w 409"/>
              <a:gd name="T23" fmla="*/ 273 h 409"/>
              <a:gd name="T24" fmla="*/ 249 w 409"/>
              <a:gd name="T25" fmla="*/ 241 h 409"/>
              <a:gd name="T26" fmla="*/ 160 w 409"/>
              <a:gd name="T27" fmla="*/ 237 h 409"/>
              <a:gd name="T28" fmla="*/ 43 w 409"/>
              <a:gd name="T29" fmla="*/ 241 h 409"/>
              <a:gd name="T30" fmla="*/ 40 w 409"/>
              <a:gd name="T31" fmla="*/ 273 h 409"/>
              <a:gd name="T32" fmla="*/ 46 w 409"/>
              <a:gd name="T33" fmla="*/ 285 h 409"/>
              <a:gd name="T34" fmla="*/ 136 w 409"/>
              <a:gd name="T35" fmla="*/ 285 h 409"/>
              <a:gd name="T36" fmla="*/ 143 w 409"/>
              <a:gd name="T37" fmla="*/ 273 h 409"/>
              <a:gd name="T38" fmla="*/ 139 w 409"/>
              <a:gd name="T39" fmla="*/ 241 h 409"/>
              <a:gd name="T40" fmla="*/ 50 w 409"/>
              <a:gd name="T41" fmla="*/ 237 h 409"/>
              <a:gd name="T42" fmla="*/ 206 w 409"/>
              <a:gd name="T43" fmla="*/ 184 h 409"/>
              <a:gd name="T44" fmla="*/ 203 w 409"/>
              <a:gd name="T45" fmla="*/ 217 h 409"/>
              <a:gd name="T46" fmla="*/ 210 w 409"/>
              <a:gd name="T47" fmla="*/ 229 h 409"/>
              <a:gd name="T48" fmla="*/ 301 w 409"/>
              <a:gd name="T49" fmla="*/ 229 h 409"/>
              <a:gd name="T50" fmla="*/ 308 w 409"/>
              <a:gd name="T51" fmla="*/ 217 h 409"/>
              <a:gd name="T52" fmla="*/ 304 w 409"/>
              <a:gd name="T53" fmla="*/ 184 h 409"/>
              <a:gd name="T54" fmla="*/ 215 w 409"/>
              <a:gd name="T55" fmla="*/ 179 h 409"/>
              <a:gd name="T56" fmla="*/ 96 w 409"/>
              <a:gd name="T57" fmla="*/ 184 h 409"/>
              <a:gd name="T58" fmla="*/ 93 w 409"/>
              <a:gd name="T59" fmla="*/ 217 h 409"/>
              <a:gd name="T60" fmla="*/ 100 w 409"/>
              <a:gd name="T61" fmla="*/ 229 h 409"/>
              <a:gd name="T62" fmla="*/ 191 w 409"/>
              <a:gd name="T63" fmla="*/ 229 h 409"/>
              <a:gd name="T64" fmla="*/ 198 w 409"/>
              <a:gd name="T65" fmla="*/ 217 h 409"/>
              <a:gd name="T66" fmla="*/ 194 w 409"/>
              <a:gd name="T67" fmla="*/ 184 h 409"/>
              <a:gd name="T68" fmla="*/ 105 w 409"/>
              <a:gd name="T69" fmla="*/ 179 h 409"/>
              <a:gd name="T70" fmla="*/ 151 w 409"/>
              <a:gd name="T71" fmla="*/ 126 h 409"/>
              <a:gd name="T72" fmla="*/ 148 w 409"/>
              <a:gd name="T73" fmla="*/ 160 h 409"/>
              <a:gd name="T74" fmla="*/ 155 w 409"/>
              <a:gd name="T75" fmla="*/ 172 h 409"/>
              <a:gd name="T76" fmla="*/ 246 w 409"/>
              <a:gd name="T77" fmla="*/ 172 h 409"/>
              <a:gd name="T78" fmla="*/ 253 w 409"/>
              <a:gd name="T79" fmla="*/ 160 h 409"/>
              <a:gd name="T80" fmla="*/ 249 w 409"/>
              <a:gd name="T81" fmla="*/ 126 h 409"/>
              <a:gd name="T82" fmla="*/ 160 w 409"/>
              <a:gd name="T83" fmla="*/ 122 h 409"/>
              <a:gd name="T84" fmla="*/ 284 w 409"/>
              <a:gd name="T85" fmla="*/ 16 h 409"/>
              <a:gd name="T86" fmla="*/ 375 w 409"/>
              <a:gd name="T87" fmla="*/ 90 h 409"/>
              <a:gd name="T88" fmla="*/ 409 w 409"/>
              <a:gd name="T89" fmla="*/ 205 h 409"/>
              <a:gd name="T90" fmla="*/ 375 w 409"/>
              <a:gd name="T91" fmla="*/ 318 h 409"/>
              <a:gd name="T92" fmla="*/ 284 w 409"/>
              <a:gd name="T93" fmla="*/ 392 h 409"/>
              <a:gd name="T94" fmla="*/ 163 w 409"/>
              <a:gd name="T95" fmla="*/ 404 h 409"/>
              <a:gd name="T96" fmla="*/ 60 w 409"/>
              <a:gd name="T97" fmla="*/ 349 h 409"/>
              <a:gd name="T98" fmla="*/ 5 w 409"/>
              <a:gd name="T99" fmla="*/ 246 h 409"/>
              <a:gd name="T100" fmla="*/ 17 w 409"/>
              <a:gd name="T101" fmla="*/ 126 h 409"/>
              <a:gd name="T102" fmla="*/ 91 w 409"/>
              <a:gd name="T103" fmla="*/ 35 h 409"/>
              <a:gd name="T104" fmla="*/ 205 w 409"/>
              <a:gd name="T10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09" h="409">
                <a:moveTo>
                  <a:pt x="270" y="237"/>
                </a:moveTo>
                <a:lnTo>
                  <a:pt x="265" y="237"/>
                </a:lnTo>
                <a:lnTo>
                  <a:pt x="261" y="241"/>
                </a:lnTo>
                <a:lnTo>
                  <a:pt x="258" y="244"/>
                </a:lnTo>
                <a:lnTo>
                  <a:pt x="258" y="249"/>
                </a:lnTo>
                <a:lnTo>
                  <a:pt x="258" y="273"/>
                </a:lnTo>
                <a:lnTo>
                  <a:pt x="258" y="279"/>
                </a:lnTo>
                <a:lnTo>
                  <a:pt x="261" y="282"/>
                </a:lnTo>
                <a:lnTo>
                  <a:pt x="265" y="285"/>
                </a:lnTo>
                <a:lnTo>
                  <a:pt x="270" y="287"/>
                </a:lnTo>
                <a:lnTo>
                  <a:pt x="351" y="287"/>
                </a:lnTo>
                <a:lnTo>
                  <a:pt x="356" y="285"/>
                </a:lnTo>
                <a:lnTo>
                  <a:pt x="359" y="282"/>
                </a:lnTo>
                <a:lnTo>
                  <a:pt x="361" y="279"/>
                </a:lnTo>
                <a:lnTo>
                  <a:pt x="363" y="273"/>
                </a:lnTo>
                <a:lnTo>
                  <a:pt x="363" y="249"/>
                </a:lnTo>
                <a:lnTo>
                  <a:pt x="361" y="244"/>
                </a:lnTo>
                <a:lnTo>
                  <a:pt x="359" y="241"/>
                </a:lnTo>
                <a:lnTo>
                  <a:pt x="356" y="237"/>
                </a:lnTo>
                <a:lnTo>
                  <a:pt x="351" y="237"/>
                </a:lnTo>
                <a:lnTo>
                  <a:pt x="270" y="237"/>
                </a:lnTo>
                <a:close/>
                <a:moveTo>
                  <a:pt x="160" y="237"/>
                </a:moveTo>
                <a:lnTo>
                  <a:pt x="155" y="237"/>
                </a:lnTo>
                <a:lnTo>
                  <a:pt x="151" y="241"/>
                </a:lnTo>
                <a:lnTo>
                  <a:pt x="150" y="244"/>
                </a:lnTo>
                <a:lnTo>
                  <a:pt x="148" y="249"/>
                </a:lnTo>
                <a:lnTo>
                  <a:pt x="148" y="273"/>
                </a:lnTo>
                <a:lnTo>
                  <a:pt x="150" y="279"/>
                </a:lnTo>
                <a:lnTo>
                  <a:pt x="151" y="282"/>
                </a:lnTo>
                <a:lnTo>
                  <a:pt x="155" y="285"/>
                </a:lnTo>
                <a:lnTo>
                  <a:pt x="160" y="287"/>
                </a:lnTo>
                <a:lnTo>
                  <a:pt x="241" y="287"/>
                </a:lnTo>
                <a:lnTo>
                  <a:pt x="246" y="285"/>
                </a:lnTo>
                <a:lnTo>
                  <a:pt x="249" y="282"/>
                </a:lnTo>
                <a:lnTo>
                  <a:pt x="253" y="279"/>
                </a:lnTo>
                <a:lnTo>
                  <a:pt x="253" y="273"/>
                </a:lnTo>
                <a:lnTo>
                  <a:pt x="253" y="249"/>
                </a:lnTo>
                <a:lnTo>
                  <a:pt x="253" y="244"/>
                </a:lnTo>
                <a:lnTo>
                  <a:pt x="249" y="241"/>
                </a:lnTo>
                <a:lnTo>
                  <a:pt x="246" y="237"/>
                </a:lnTo>
                <a:lnTo>
                  <a:pt x="241" y="237"/>
                </a:lnTo>
                <a:lnTo>
                  <a:pt x="160" y="237"/>
                </a:lnTo>
                <a:close/>
                <a:moveTo>
                  <a:pt x="50" y="237"/>
                </a:moveTo>
                <a:lnTo>
                  <a:pt x="46" y="237"/>
                </a:lnTo>
                <a:lnTo>
                  <a:pt x="43" y="241"/>
                </a:lnTo>
                <a:lnTo>
                  <a:pt x="40" y="244"/>
                </a:lnTo>
                <a:lnTo>
                  <a:pt x="40" y="249"/>
                </a:lnTo>
                <a:lnTo>
                  <a:pt x="40" y="273"/>
                </a:lnTo>
                <a:lnTo>
                  <a:pt x="40" y="279"/>
                </a:lnTo>
                <a:lnTo>
                  <a:pt x="43" y="282"/>
                </a:lnTo>
                <a:lnTo>
                  <a:pt x="46" y="285"/>
                </a:lnTo>
                <a:lnTo>
                  <a:pt x="50" y="287"/>
                </a:lnTo>
                <a:lnTo>
                  <a:pt x="132" y="287"/>
                </a:lnTo>
                <a:lnTo>
                  <a:pt x="136" y="285"/>
                </a:lnTo>
                <a:lnTo>
                  <a:pt x="139" y="282"/>
                </a:lnTo>
                <a:lnTo>
                  <a:pt x="143" y="279"/>
                </a:lnTo>
                <a:lnTo>
                  <a:pt x="143" y="273"/>
                </a:lnTo>
                <a:lnTo>
                  <a:pt x="143" y="249"/>
                </a:lnTo>
                <a:lnTo>
                  <a:pt x="143" y="244"/>
                </a:lnTo>
                <a:lnTo>
                  <a:pt x="139" y="241"/>
                </a:lnTo>
                <a:lnTo>
                  <a:pt x="136" y="237"/>
                </a:lnTo>
                <a:lnTo>
                  <a:pt x="132" y="237"/>
                </a:lnTo>
                <a:lnTo>
                  <a:pt x="50" y="237"/>
                </a:lnTo>
                <a:close/>
                <a:moveTo>
                  <a:pt x="215" y="179"/>
                </a:moveTo>
                <a:lnTo>
                  <a:pt x="210" y="181"/>
                </a:lnTo>
                <a:lnTo>
                  <a:pt x="206" y="184"/>
                </a:lnTo>
                <a:lnTo>
                  <a:pt x="205" y="187"/>
                </a:lnTo>
                <a:lnTo>
                  <a:pt x="203" y="193"/>
                </a:lnTo>
                <a:lnTo>
                  <a:pt x="203" y="217"/>
                </a:lnTo>
                <a:lnTo>
                  <a:pt x="205" y="222"/>
                </a:lnTo>
                <a:lnTo>
                  <a:pt x="206" y="225"/>
                </a:lnTo>
                <a:lnTo>
                  <a:pt x="210" y="229"/>
                </a:lnTo>
                <a:lnTo>
                  <a:pt x="215" y="229"/>
                </a:lnTo>
                <a:lnTo>
                  <a:pt x="296" y="229"/>
                </a:lnTo>
                <a:lnTo>
                  <a:pt x="301" y="229"/>
                </a:lnTo>
                <a:lnTo>
                  <a:pt x="304" y="225"/>
                </a:lnTo>
                <a:lnTo>
                  <a:pt x="306" y="222"/>
                </a:lnTo>
                <a:lnTo>
                  <a:pt x="308" y="217"/>
                </a:lnTo>
                <a:lnTo>
                  <a:pt x="308" y="193"/>
                </a:lnTo>
                <a:lnTo>
                  <a:pt x="306" y="187"/>
                </a:lnTo>
                <a:lnTo>
                  <a:pt x="304" y="184"/>
                </a:lnTo>
                <a:lnTo>
                  <a:pt x="301" y="181"/>
                </a:lnTo>
                <a:lnTo>
                  <a:pt x="296" y="179"/>
                </a:lnTo>
                <a:lnTo>
                  <a:pt x="215" y="179"/>
                </a:lnTo>
                <a:close/>
                <a:moveTo>
                  <a:pt x="105" y="179"/>
                </a:moveTo>
                <a:lnTo>
                  <a:pt x="100" y="181"/>
                </a:lnTo>
                <a:lnTo>
                  <a:pt x="96" y="184"/>
                </a:lnTo>
                <a:lnTo>
                  <a:pt x="95" y="187"/>
                </a:lnTo>
                <a:lnTo>
                  <a:pt x="93" y="193"/>
                </a:lnTo>
                <a:lnTo>
                  <a:pt x="93" y="217"/>
                </a:lnTo>
                <a:lnTo>
                  <a:pt x="95" y="222"/>
                </a:lnTo>
                <a:lnTo>
                  <a:pt x="96" y="225"/>
                </a:lnTo>
                <a:lnTo>
                  <a:pt x="100" y="229"/>
                </a:lnTo>
                <a:lnTo>
                  <a:pt x="105" y="229"/>
                </a:lnTo>
                <a:lnTo>
                  <a:pt x="187" y="229"/>
                </a:lnTo>
                <a:lnTo>
                  <a:pt x="191" y="229"/>
                </a:lnTo>
                <a:lnTo>
                  <a:pt x="194" y="225"/>
                </a:lnTo>
                <a:lnTo>
                  <a:pt x="198" y="222"/>
                </a:lnTo>
                <a:lnTo>
                  <a:pt x="198" y="217"/>
                </a:lnTo>
                <a:lnTo>
                  <a:pt x="198" y="193"/>
                </a:lnTo>
                <a:lnTo>
                  <a:pt x="198" y="187"/>
                </a:lnTo>
                <a:lnTo>
                  <a:pt x="194" y="184"/>
                </a:lnTo>
                <a:lnTo>
                  <a:pt x="191" y="181"/>
                </a:lnTo>
                <a:lnTo>
                  <a:pt x="187" y="179"/>
                </a:lnTo>
                <a:lnTo>
                  <a:pt x="105" y="179"/>
                </a:lnTo>
                <a:close/>
                <a:moveTo>
                  <a:pt x="160" y="122"/>
                </a:moveTo>
                <a:lnTo>
                  <a:pt x="155" y="124"/>
                </a:lnTo>
                <a:lnTo>
                  <a:pt x="151" y="126"/>
                </a:lnTo>
                <a:lnTo>
                  <a:pt x="150" y="131"/>
                </a:lnTo>
                <a:lnTo>
                  <a:pt x="148" y="136"/>
                </a:lnTo>
                <a:lnTo>
                  <a:pt x="148" y="160"/>
                </a:lnTo>
                <a:lnTo>
                  <a:pt x="150" y="165"/>
                </a:lnTo>
                <a:lnTo>
                  <a:pt x="151" y="169"/>
                </a:lnTo>
                <a:lnTo>
                  <a:pt x="155" y="172"/>
                </a:lnTo>
                <a:lnTo>
                  <a:pt x="160" y="172"/>
                </a:lnTo>
                <a:lnTo>
                  <a:pt x="241" y="172"/>
                </a:lnTo>
                <a:lnTo>
                  <a:pt x="246" y="172"/>
                </a:lnTo>
                <a:lnTo>
                  <a:pt x="249" y="169"/>
                </a:lnTo>
                <a:lnTo>
                  <a:pt x="253" y="165"/>
                </a:lnTo>
                <a:lnTo>
                  <a:pt x="253" y="160"/>
                </a:lnTo>
                <a:lnTo>
                  <a:pt x="253" y="136"/>
                </a:lnTo>
                <a:lnTo>
                  <a:pt x="253" y="131"/>
                </a:lnTo>
                <a:lnTo>
                  <a:pt x="249" y="126"/>
                </a:lnTo>
                <a:lnTo>
                  <a:pt x="246" y="124"/>
                </a:lnTo>
                <a:lnTo>
                  <a:pt x="241" y="122"/>
                </a:lnTo>
                <a:lnTo>
                  <a:pt x="160" y="122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20" y="35"/>
                </a:lnTo>
                <a:lnTo>
                  <a:pt x="349" y="60"/>
                </a:lnTo>
                <a:lnTo>
                  <a:pt x="375" y="90"/>
                </a:lnTo>
                <a:lnTo>
                  <a:pt x="394" y="126"/>
                </a:lnTo>
                <a:lnTo>
                  <a:pt x="406" y="163"/>
                </a:lnTo>
                <a:lnTo>
                  <a:pt x="409" y="205"/>
                </a:lnTo>
                <a:lnTo>
                  <a:pt x="406" y="246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9"/>
                </a:lnTo>
                <a:lnTo>
                  <a:pt x="163" y="404"/>
                </a:lnTo>
                <a:lnTo>
                  <a:pt x="126" y="392"/>
                </a:lnTo>
                <a:lnTo>
                  <a:pt x="91" y="373"/>
                </a:lnTo>
                <a:lnTo>
                  <a:pt x="60" y="349"/>
                </a:lnTo>
                <a:lnTo>
                  <a:pt x="36" y="318"/>
                </a:lnTo>
                <a:lnTo>
                  <a:pt x="17" y="284"/>
                </a:lnTo>
                <a:lnTo>
                  <a:pt x="5" y="246"/>
                </a:lnTo>
                <a:lnTo>
                  <a:pt x="0" y="205"/>
                </a:lnTo>
                <a:lnTo>
                  <a:pt x="5" y="163"/>
                </a:lnTo>
                <a:lnTo>
                  <a:pt x="17" y="126"/>
                </a:lnTo>
                <a:lnTo>
                  <a:pt x="36" y="90"/>
                </a:lnTo>
                <a:lnTo>
                  <a:pt x="60" y="60"/>
                </a:lnTo>
                <a:lnTo>
                  <a:pt x="91" y="35"/>
                </a:lnTo>
                <a:lnTo>
                  <a:pt x="126" y="16"/>
                </a:lnTo>
                <a:lnTo>
                  <a:pt x="163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151"/>
          <p:cNvSpPr>
            <a:spLocks noEditPoints="1"/>
          </p:cNvSpPr>
          <p:nvPr/>
        </p:nvSpPr>
        <p:spPr bwMode="auto">
          <a:xfrm>
            <a:off x="8372401" y="5163719"/>
            <a:ext cx="1296959" cy="1296956"/>
          </a:xfrm>
          <a:custGeom>
            <a:avLst/>
            <a:gdLst>
              <a:gd name="T0" fmla="*/ 121 w 409"/>
              <a:gd name="T1" fmla="*/ 220 h 408"/>
              <a:gd name="T2" fmla="*/ 186 w 409"/>
              <a:gd name="T3" fmla="*/ 375 h 408"/>
              <a:gd name="T4" fmla="*/ 222 w 409"/>
              <a:gd name="T5" fmla="*/ 301 h 408"/>
              <a:gd name="T6" fmla="*/ 289 w 409"/>
              <a:gd name="T7" fmla="*/ 195 h 408"/>
              <a:gd name="T8" fmla="*/ 119 w 409"/>
              <a:gd name="T9" fmla="*/ 160 h 408"/>
              <a:gd name="T10" fmla="*/ 112 w 409"/>
              <a:gd name="T11" fmla="*/ 165 h 408"/>
              <a:gd name="T12" fmla="*/ 112 w 409"/>
              <a:gd name="T13" fmla="*/ 181 h 408"/>
              <a:gd name="T14" fmla="*/ 115 w 409"/>
              <a:gd name="T15" fmla="*/ 188 h 408"/>
              <a:gd name="T16" fmla="*/ 289 w 409"/>
              <a:gd name="T17" fmla="*/ 189 h 408"/>
              <a:gd name="T18" fmla="*/ 296 w 409"/>
              <a:gd name="T19" fmla="*/ 186 h 408"/>
              <a:gd name="T20" fmla="*/ 298 w 409"/>
              <a:gd name="T21" fmla="*/ 169 h 408"/>
              <a:gd name="T22" fmla="*/ 294 w 409"/>
              <a:gd name="T23" fmla="*/ 162 h 408"/>
              <a:gd name="T24" fmla="*/ 119 w 409"/>
              <a:gd name="T25" fmla="*/ 160 h 408"/>
              <a:gd name="T26" fmla="*/ 126 w 409"/>
              <a:gd name="T27" fmla="*/ 57 h 408"/>
              <a:gd name="T28" fmla="*/ 158 w 409"/>
              <a:gd name="T29" fmla="*/ 69 h 408"/>
              <a:gd name="T30" fmla="*/ 184 w 409"/>
              <a:gd name="T31" fmla="*/ 95 h 408"/>
              <a:gd name="T32" fmla="*/ 174 w 409"/>
              <a:gd name="T33" fmla="*/ 114 h 408"/>
              <a:gd name="T34" fmla="*/ 237 w 409"/>
              <a:gd name="T35" fmla="*/ 114 h 408"/>
              <a:gd name="T36" fmla="*/ 210 w 409"/>
              <a:gd name="T37" fmla="*/ 88 h 408"/>
              <a:gd name="T38" fmla="*/ 176 w 409"/>
              <a:gd name="T39" fmla="*/ 48 h 408"/>
              <a:gd name="T40" fmla="*/ 126 w 409"/>
              <a:gd name="T41" fmla="*/ 33 h 408"/>
              <a:gd name="T42" fmla="*/ 246 w 409"/>
              <a:gd name="T43" fmla="*/ 4 h 408"/>
              <a:gd name="T44" fmla="*/ 318 w 409"/>
              <a:gd name="T45" fmla="*/ 35 h 408"/>
              <a:gd name="T46" fmla="*/ 373 w 409"/>
              <a:gd name="T47" fmla="*/ 90 h 408"/>
              <a:gd name="T48" fmla="*/ 404 w 409"/>
              <a:gd name="T49" fmla="*/ 164 h 408"/>
              <a:gd name="T50" fmla="*/ 404 w 409"/>
              <a:gd name="T51" fmla="*/ 246 h 408"/>
              <a:gd name="T52" fmla="*/ 373 w 409"/>
              <a:gd name="T53" fmla="*/ 318 h 408"/>
              <a:gd name="T54" fmla="*/ 318 w 409"/>
              <a:gd name="T55" fmla="*/ 373 h 408"/>
              <a:gd name="T56" fmla="*/ 246 w 409"/>
              <a:gd name="T57" fmla="*/ 404 h 408"/>
              <a:gd name="T58" fmla="*/ 163 w 409"/>
              <a:gd name="T59" fmla="*/ 404 h 408"/>
              <a:gd name="T60" fmla="*/ 90 w 409"/>
              <a:gd name="T61" fmla="*/ 373 h 408"/>
              <a:gd name="T62" fmla="*/ 35 w 409"/>
              <a:gd name="T63" fmla="*/ 318 h 408"/>
              <a:gd name="T64" fmla="*/ 4 w 409"/>
              <a:gd name="T65" fmla="*/ 246 h 408"/>
              <a:gd name="T66" fmla="*/ 4 w 409"/>
              <a:gd name="T67" fmla="*/ 164 h 408"/>
              <a:gd name="T68" fmla="*/ 35 w 409"/>
              <a:gd name="T69" fmla="*/ 90 h 408"/>
              <a:gd name="T70" fmla="*/ 90 w 409"/>
              <a:gd name="T71" fmla="*/ 35 h 408"/>
              <a:gd name="T72" fmla="*/ 163 w 409"/>
              <a:gd name="T73" fmla="*/ 4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9" h="408">
                <a:moveTo>
                  <a:pt x="121" y="195"/>
                </a:moveTo>
                <a:lnTo>
                  <a:pt x="121" y="220"/>
                </a:lnTo>
                <a:lnTo>
                  <a:pt x="186" y="299"/>
                </a:lnTo>
                <a:lnTo>
                  <a:pt x="186" y="375"/>
                </a:lnTo>
                <a:lnTo>
                  <a:pt x="222" y="375"/>
                </a:lnTo>
                <a:lnTo>
                  <a:pt x="222" y="301"/>
                </a:lnTo>
                <a:lnTo>
                  <a:pt x="289" y="220"/>
                </a:lnTo>
                <a:lnTo>
                  <a:pt x="289" y="195"/>
                </a:lnTo>
                <a:lnTo>
                  <a:pt x="121" y="195"/>
                </a:lnTo>
                <a:close/>
                <a:moveTo>
                  <a:pt x="119" y="160"/>
                </a:moveTo>
                <a:lnTo>
                  <a:pt x="115" y="162"/>
                </a:lnTo>
                <a:lnTo>
                  <a:pt x="112" y="165"/>
                </a:lnTo>
                <a:lnTo>
                  <a:pt x="112" y="169"/>
                </a:lnTo>
                <a:lnTo>
                  <a:pt x="112" y="181"/>
                </a:lnTo>
                <a:lnTo>
                  <a:pt x="112" y="186"/>
                </a:lnTo>
                <a:lnTo>
                  <a:pt x="115" y="188"/>
                </a:lnTo>
                <a:lnTo>
                  <a:pt x="119" y="189"/>
                </a:lnTo>
                <a:lnTo>
                  <a:pt x="289" y="189"/>
                </a:lnTo>
                <a:lnTo>
                  <a:pt x="294" y="188"/>
                </a:lnTo>
                <a:lnTo>
                  <a:pt x="296" y="186"/>
                </a:lnTo>
                <a:lnTo>
                  <a:pt x="298" y="181"/>
                </a:lnTo>
                <a:lnTo>
                  <a:pt x="298" y="169"/>
                </a:lnTo>
                <a:lnTo>
                  <a:pt x="296" y="165"/>
                </a:lnTo>
                <a:lnTo>
                  <a:pt x="294" y="162"/>
                </a:lnTo>
                <a:lnTo>
                  <a:pt x="289" y="160"/>
                </a:lnTo>
                <a:lnTo>
                  <a:pt x="119" y="160"/>
                </a:lnTo>
                <a:close/>
                <a:moveTo>
                  <a:pt x="126" y="33"/>
                </a:moveTo>
                <a:lnTo>
                  <a:pt x="126" y="57"/>
                </a:lnTo>
                <a:lnTo>
                  <a:pt x="143" y="62"/>
                </a:lnTo>
                <a:lnTo>
                  <a:pt x="158" y="69"/>
                </a:lnTo>
                <a:lnTo>
                  <a:pt x="174" y="78"/>
                </a:lnTo>
                <a:lnTo>
                  <a:pt x="184" y="95"/>
                </a:lnTo>
                <a:lnTo>
                  <a:pt x="191" y="114"/>
                </a:lnTo>
                <a:lnTo>
                  <a:pt x="174" y="114"/>
                </a:lnTo>
                <a:lnTo>
                  <a:pt x="206" y="150"/>
                </a:lnTo>
                <a:lnTo>
                  <a:pt x="237" y="114"/>
                </a:lnTo>
                <a:lnTo>
                  <a:pt x="218" y="114"/>
                </a:lnTo>
                <a:lnTo>
                  <a:pt x="210" y="88"/>
                </a:lnTo>
                <a:lnTo>
                  <a:pt x="196" y="66"/>
                </a:lnTo>
                <a:lnTo>
                  <a:pt x="176" y="48"/>
                </a:lnTo>
                <a:lnTo>
                  <a:pt x="151" y="38"/>
                </a:lnTo>
                <a:lnTo>
                  <a:pt x="126" y="33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18" y="35"/>
                </a:lnTo>
                <a:lnTo>
                  <a:pt x="349" y="59"/>
                </a:lnTo>
                <a:lnTo>
                  <a:pt x="373" y="90"/>
                </a:lnTo>
                <a:lnTo>
                  <a:pt x="392" y="124"/>
                </a:lnTo>
                <a:lnTo>
                  <a:pt x="404" y="164"/>
                </a:lnTo>
                <a:lnTo>
                  <a:pt x="409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8"/>
                </a:lnTo>
                <a:lnTo>
                  <a:pt x="163" y="404"/>
                </a:lnTo>
                <a:lnTo>
                  <a:pt x="124" y="392"/>
                </a:lnTo>
                <a:lnTo>
                  <a:pt x="90" y="373"/>
                </a:lnTo>
                <a:lnTo>
                  <a:pt x="60" y="349"/>
                </a:lnTo>
                <a:lnTo>
                  <a:pt x="35" y="318"/>
                </a:lnTo>
                <a:lnTo>
                  <a:pt x="16" y="284"/>
                </a:lnTo>
                <a:lnTo>
                  <a:pt x="4" y="246"/>
                </a:lnTo>
                <a:lnTo>
                  <a:pt x="0" y="205"/>
                </a:lnTo>
                <a:lnTo>
                  <a:pt x="4" y="164"/>
                </a:lnTo>
                <a:lnTo>
                  <a:pt x="16" y="124"/>
                </a:lnTo>
                <a:lnTo>
                  <a:pt x="35" y="90"/>
                </a:lnTo>
                <a:lnTo>
                  <a:pt x="60" y="59"/>
                </a:lnTo>
                <a:lnTo>
                  <a:pt x="90" y="35"/>
                </a:lnTo>
                <a:lnTo>
                  <a:pt x="124" y="16"/>
                </a:lnTo>
                <a:lnTo>
                  <a:pt x="163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160"/>
          <p:cNvSpPr>
            <a:spLocks/>
          </p:cNvSpPr>
          <p:nvPr/>
        </p:nvSpPr>
        <p:spPr bwMode="auto">
          <a:xfrm>
            <a:off x="2911192" y="5723191"/>
            <a:ext cx="101722" cy="101722"/>
          </a:xfrm>
          <a:custGeom>
            <a:avLst/>
            <a:gdLst>
              <a:gd name="T0" fmla="*/ 17 w 33"/>
              <a:gd name="T1" fmla="*/ 0 h 32"/>
              <a:gd name="T2" fmla="*/ 19 w 33"/>
              <a:gd name="T3" fmla="*/ 0 h 32"/>
              <a:gd name="T4" fmla="*/ 19 w 33"/>
              <a:gd name="T5" fmla="*/ 0 h 32"/>
              <a:gd name="T6" fmla="*/ 21 w 33"/>
              <a:gd name="T7" fmla="*/ 0 h 32"/>
              <a:gd name="T8" fmla="*/ 21 w 33"/>
              <a:gd name="T9" fmla="*/ 0 h 32"/>
              <a:gd name="T10" fmla="*/ 22 w 33"/>
              <a:gd name="T11" fmla="*/ 1 h 32"/>
              <a:gd name="T12" fmla="*/ 22 w 33"/>
              <a:gd name="T13" fmla="*/ 1 h 32"/>
              <a:gd name="T14" fmla="*/ 22 w 33"/>
              <a:gd name="T15" fmla="*/ 1 h 32"/>
              <a:gd name="T16" fmla="*/ 24 w 33"/>
              <a:gd name="T17" fmla="*/ 1 h 32"/>
              <a:gd name="T18" fmla="*/ 24 w 33"/>
              <a:gd name="T19" fmla="*/ 1 h 32"/>
              <a:gd name="T20" fmla="*/ 28 w 33"/>
              <a:gd name="T21" fmla="*/ 5 h 32"/>
              <a:gd name="T22" fmla="*/ 31 w 33"/>
              <a:gd name="T23" fmla="*/ 10 h 32"/>
              <a:gd name="T24" fmla="*/ 31 w 33"/>
              <a:gd name="T25" fmla="*/ 10 h 32"/>
              <a:gd name="T26" fmla="*/ 33 w 33"/>
              <a:gd name="T27" fmla="*/ 17 h 32"/>
              <a:gd name="T28" fmla="*/ 33 w 33"/>
              <a:gd name="T29" fmla="*/ 20 h 32"/>
              <a:gd name="T30" fmla="*/ 31 w 33"/>
              <a:gd name="T31" fmla="*/ 22 h 32"/>
              <a:gd name="T32" fmla="*/ 31 w 33"/>
              <a:gd name="T33" fmla="*/ 22 h 32"/>
              <a:gd name="T34" fmla="*/ 28 w 33"/>
              <a:gd name="T35" fmla="*/ 27 h 32"/>
              <a:gd name="T36" fmla="*/ 24 w 33"/>
              <a:gd name="T37" fmla="*/ 31 h 32"/>
              <a:gd name="T38" fmla="*/ 24 w 33"/>
              <a:gd name="T39" fmla="*/ 31 h 32"/>
              <a:gd name="T40" fmla="*/ 22 w 33"/>
              <a:gd name="T41" fmla="*/ 31 h 32"/>
              <a:gd name="T42" fmla="*/ 22 w 33"/>
              <a:gd name="T43" fmla="*/ 31 h 32"/>
              <a:gd name="T44" fmla="*/ 22 w 33"/>
              <a:gd name="T45" fmla="*/ 32 h 32"/>
              <a:gd name="T46" fmla="*/ 21 w 33"/>
              <a:gd name="T47" fmla="*/ 32 h 32"/>
              <a:gd name="T48" fmla="*/ 21 w 33"/>
              <a:gd name="T49" fmla="*/ 32 h 32"/>
              <a:gd name="T50" fmla="*/ 19 w 33"/>
              <a:gd name="T51" fmla="*/ 32 h 32"/>
              <a:gd name="T52" fmla="*/ 19 w 33"/>
              <a:gd name="T53" fmla="*/ 32 h 32"/>
              <a:gd name="T54" fmla="*/ 19 w 33"/>
              <a:gd name="T55" fmla="*/ 32 h 32"/>
              <a:gd name="T56" fmla="*/ 17 w 33"/>
              <a:gd name="T57" fmla="*/ 32 h 32"/>
              <a:gd name="T58" fmla="*/ 17 w 33"/>
              <a:gd name="T59" fmla="*/ 32 h 32"/>
              <a:gd name="T60" fmla="*/ 10 w 33"/>
              <a:gd name="T61" fmla="*/ 31 h 32"/>
              <a:gd name="T62" fmla="*/ 5 w 33"/>
              <a:gd name="T63" fmla="*/ 27 h 32"/>
              <a:gd name="T64" fmla="*/ 2 w 33"/>
              <a:gd name="T65" fmla="*/ 22 h 32"/>
              <a:gd name="T66" fmla="*/ 0 w 33"/>
              <a:gd name="T67" fmla="*/ 17 h 32"/>
              <a:gd name="T68" fmla="*/ 2 w 33"/>
              <a:gd name="T69" fmla="*/ 10 h 32"/>
              <a:gd name="T70" fmla="*/ 5 w 33"/>
              <a:gd name="T71" fmla="*/ 5 h 32"/>
              <a:gd name="T72" fmla="*/ 10 w 33"/>
              <a:gd name="T73" fmla="*/ 1 h 32"/>
              <a:gd name="T74" fmla="*/ 17 w 33"/>
              <a:gd name="T75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3" h="32">
                <a:moveTo>
                  <a:pt x="17" y="0"/>
                </a:moveTo>
                <a:lnTo>
                  <a:pt x="19" y="0"/>
                </a:lnTo>
                <a:lnTo>
                  <a:pt x="19" y="0"/>
                </a:lnTo>
                <a:lnTo>
                  <a:pt x="21" y="0"/>
                </a:lnTo>
                <a:lnTo>
                  <a:pt x="21" y="0"/>
                </a:lnTo>
                <a:lnTo>
                  <a:pt x="22" y="1"/>
                </a:lnTo>
                <a:lnTo>
                  <a:pt x="22" y="1"/>
                </a:lnTo>
                <a:lnTo>
                  <a:pt x="22" y="1"/>
                </a:lnTo>
                <a:lnTo>
                  <a:pt x="24" y="1"/>
                </a:lnTo>
                <a:lnTo>
                  <a:pt x="24" y="1"/>
                </a:lnTo>
                <a:lnTo>
                  <a:pt x="28" y="5"/>
                </a:lnTo>
                <a:lnTo>
                  <a:pt x="31" y="10"/>
                </a:lnTo>
                <a:lnTo>
                  <a:pt x="31" y="10"/>
                </a:lnTo>
                <a:lnTo>
                  <a:pt x="33" y="17"/>
                </a:lnTo>
                <a:lnTo>
                  <a:pt x="33" y="20"/>
                </a:lnTo>
                <a:lnTo>
                  <a:pt x="31" y="22"/>
                </a:lnTo>
                <a:lnTo>
                  <a:pt x="31" y="22"/>
                </a:lnTo>
                <a:lnTo>
                  <a:pt x="28" y="27"/>
                </a:lnTo>
                <a:lnTo>
                  <a:pt x="24" y="31"/>
                </a:lnTo>
                <a:lnTo>
                  <a:pt x="24" y="31"/>
                </a:lnTo>
                <a:lnTo>
                  <a:pt x="22" y="31"/>
                </a:lnTo>
                <a:lnTo>
                  <a:pt x="22" y="31"/>
                </a:lnTo>
                <a:lnTo>
                  <a:pt x="22" y="32"/>
                </a:lnTo>
                <a:lnTo>
                  <a:pt x="21" y="32"/>
                </a:lnTo>
                <a:lnTo>
                  <a:pt x="21" y="32"/>
                </a:lnTo>
                <a:lnTo>
                  <a:pt x="19" y="32"/>
                </a:lnTo>
                <a:lnTo>
                  <a:pt x="19" y="32"/>
                </a:lnTo>
                <a:lnTo>
                  <a:pt x="19" y="32"/>
                </a:lnTo>
                <a:lnTo>
                  <a:pt x="17" y="32"/>
                </a:lnTo>
                <a:lnTo>
                  <a:pt x="17" y="32"/>
                </a:lnTo>
                <a:lnTo>
                  <a:pt x="10" y="31"/>
                </a:lnTo>
                <a:lnTo>
                  <a:pt x="5" y="27"/>
                </a:lnTo>
                <a:lnTo>
                  <a:pt x="2" y="22"/>
                </a:lnTo>
                <a:lnTo>
                  <a:pt x="0" y="17"/>
                </a:lnTo>
                <a:lnTo>
                  <a:pt x="2" y="10"/>
                </a:lnTo>
                <a:lnTo>
                  <a:pt x="5" y="5"/>
                </a:lnTo>
                <a:lnTo>
                  <a:pt x="10" y="1"/>
                </a:lnTo>
                <a:lnTo>
                  <a:pt x="1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61"/>
          <p:cNvSpPr>
            <a:spLocks/>
          </p:cNvSpPr>
          <p:nvPr/>
        </p:nvSpPr>
        <p:spPr bwMode="auto">
          <a:xfrm>
            <a:off x="2739536" y="5723191"/>
            <a:ext cx="101722" cy="101722"/>
          </a:xfrm>
          <a:custGeom>
            <a:avLst/>
            <a:gdLst>
              <a:gd name="T0" fmla="*/ 17 w 33"/>
              <a:gd name="T1" fmla="*/ 0 h 32"/>
              <a:gd name="T2" fmla="*/ 22 w 33"/>
              <a:gd name="T3" fmla="*/ 0 h 32"/>
              <a:gd name="T4" fmla="*/ 26 w 33"/>
              <a:gd name="T5" fmla="*/ 3 h 32"/>
              <a:gd name="T6" fmla="*/ 31 w 33"/>
              <a:gd name="T7" fmla="*/ 7 h 32"/>
              <a:gd name="T8" fmla="*/ 33 w 33"/>
              <a:gd name="T9" fmla="*/ 12 h 32"/>
              <a:gd name="T10" fmla="*/ 33 w 33"/>
              <a:gd name="T11" fmla="*/ 17 h 32"/>
              <a:gd name="T12" fmla="*/ 33 w 33"/>
              <a:gd name="T13" fmla="*/ 22 h 32"/>
              <a:gd name="T14" fmla="*/ 31 w 33"/>
              <a:gd name="T15" fmla="*/ 25 h 32"/>
              <a:gd name="T16" fmla="*/ 26 w 33"/>
              <a:gd name="T17" fmla="*/ 31 h 32"/>
              <a:gd name="T18" fmla="*/ 22 w 33"/>
              <a:gd name="T19" fmla="*/ 32 h 32"/>
              <a:gd name="T20" fmla="*/ 17 w 33"/>
              <a:gd name="T21" fmla="*/ 32 h 32"/>
              <a:gd name="T22" fmla="*/ 12 w 33"/>
              <a:gd name="T23" fmla="*/ 32 h 32"/>
              <a:gd name="T24" fmla="*/ 7 w 33"/>
              <a:gd name="T25" fmla="*/ 31 h 32"/>
              <a:gd name="T26" fmla="*/ 4 w 33"/>
              <a:gd name="T27" fmla="*/ 25 h 32"/>
              <a:gd name="T28" fmla="*/ 0 w 33"/>
              <a:gd name="T29" fmla="*/ 22 h 32"/>
              <a:gd name="T30" fmla="*/ 0 w 33"/>
              <a:gd name="T31" fmla="*/ 17 h 32"/>
              <a:gd name="T32" fmla="*/ 0 w 33"/>
              <a:gd name="T33" fmla="*/ 12 h 32"/>
              <a:gd name="T34" fmla="*/ 4 w 33"/>
              <a:gd name="T35" fmla="*/ 7 h 32"/>
              <a:gd name="T36" fmla="*/ 7 w 33"/>
              <a:gd name="T37" fmla="*/ 3 h 32"/>
              <a:gd name="T38" fmla="*/ 12 w 33"/>
              <a:gd name="T39" fmla="*/ 0 h 32"/>
              <a:gd name="T40" fmla="*/ 17 w 33"/>
              <a:gd name="T4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3" h="32">
                <a:moveTo>
                  <a:pt x="17" y="0"/>
                </a:moveTo>
                <a:lnTo>
                  <a:pt x="22" y="0"/>
                </a:lnTo>
                <a:lnTo>
                  <a:pt x="26" y="3"/>
                </a:lnTo>
                <a:lnTo>
                  <a:pt x="31" y="7"/>
                </a:lnTo>
                <a:lnTo>
                  <a:pt x="33" y="12"/>
                </a:lnTo>
                <a:lnTo>
                  <a:pt x="33" y="17"/>
                </a:lnTo>
                <a:lnTo>
                  <a:pt x="33" y="22"/>
                </a:lnTo>
                <a:lnTo>
                  <a:pt x="31" y="25"/>
                </a:lnTo>
                <a:lnTo>
                  <a:pt x="26" y="31"/>
                </a:lnTo>
                <a:lnTo>
                  <a:pt x="22" y="32"/>
                </a:lnTo>
                <a:lnTo>
                  <a:pt x="17" y="32"/>
                </a:lnTo>
                <a:lnTo>
                  <a:pt x="12" y="32"/>
                </a:lnTo>
                <a:lnTo>
                  <a:pt x="7" y="31"/>
                </a:lnTo>
                <a:lnTo>
                  <a:pt x="4" y="25"/>
                </a:lnTo>
                <a:lnTo>
                  <a:pt x="0" y="22"/>
                </a:lnTo>
                <a:lnTo>
                  <a:pt x="0" y="17"/>
                </a:lnTo>
                <a:lnTo>
                  <a:pt x="0" y="12"/>
                </a:lnTo>
                <a:lnTo>
                  <a:pt x="4" y="7"/>
                </a:lnTo>
                <a:lnTo>
                  <a:pt x="7" y="3"/>
                </a:lnTo>
                <a:lnTo>
                  <a:pt x="12" y="0"/>
                </a:lnTo>
                <a:lnTo>
                  <a:pt x="1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162"/>
          <p:cNvSpPr>
            <a:spLocks noEditPoints="1"/>
          </p:cNvSpPr>
          <p:nvPr/>
        </p:nvSpPr>
        <p:spPr bwMode="auto">
          <a:xfrm>
            <a:off x="2313575" y="5220941"/>
            <a:ext cx="1303318" cy="1296956"/>
          </a:xfrm>
          <a:custGeom>
            <a:avLst/>
            <a:gdLst>
              <a:gd name="T0" fmla="*/ 204 w 409"/>
              <a:gd name="T1" fmla="*/ 75 h 409"/>
              <a:gd name="T2" fmla="*/ 130 w 409"/>
              <a:gd name="T3" fmla="*/ 77 h 409"/>
              <a:gd name="T4" fmla="*/ 96 w 409"/>
              <a:gd name="T5" fmla="*/ 92 h 409"/>
              <a:gd name="T6" fmla="*/ 79 w 409"/>
              <a:gd name="T7" fmla="*/ 108 h 409"/>
              <a:gd name="T8" fmla="*/ 79 w 409"/>
              <a:gd name="T9" fmla="*/ 108 h 409"/>
              <a:gd name="T10" fmla="*/ 60 w 409"/>
              <a:gd name="T11" fmla="*/ 139 h 409"/>
              <a:gd name="T12" fmla="*/ 56 w 409"/>
              <a:gd name="T13" fmla="*/ 189 h 409"/>
              <a:gd name="T14" fmla="*/ 72 w 409"/>
              <a:gd name="T15" fmla="*/ 233 h 409"/>
              <a:gd name="T16" fmla="*/ 108 w 409"/>
              <a:gd name="T17" fmla="*/ 266 h 409"/>
              <a:gd name="T18" fmla="*/ 153 w 409"/>
              <a:gd name="T19" fmla="*/ 276 h 409"/>
              <a:gd name="T20" fmla="*/ 165 w 409"/>
              <a:gd name="T21" fmla="*/ 333 h 409"/>
              <a:gd name="T22" fmla="*/ 206 w 409"/>
              <a:gd name="T23" fmla="*/ 304 h 409"/>
              <a:gd name="T24" fmla="*/ 246 w 409"/>
              <a:gd name="T25" fmla="*/ 276 h 409"/>
              <a:gd name="T26" fmla="*/ 247 w 409"/>
              <a:gd name="T27" fmla="*/ 276 h 409"/>
              <a:gd name="T28" fmla="*/ 254 w 409"/>
              <a:gd name="T29" fmla="*/ 276 h 409"/>
              <a:gd name="T30" fmla="*/ 271 w 409"/>
              <a:gd name="T31" fmla="*/ 275 h 409"/>
              <a:gd name="T32" fmla="*/ 302 w 409"/>
              <a:gd name="T33" fmla="*/ 266 h 409"/>
              <a:gd name="T34" fmla="*/ 337 w 409"/>
              <a:gd name="T35" fmla="*/ 233 h 409"/>
              <a:gd name="T36" fmla="*/ 354 w 409"/>
              <a:gd name="T37" fmla="*/ 189 h 409"/>
              <a:gd name="T38" fmla="*/ 350 w 409"/>
              <a:gd name="T39" fmla="*/ 147 h 409"/>
              <a:gd name="T40" fmla="*/ 340 w 409"/>
              <a:gd name="T41" fmla="*/ 123 h 409"/>
              <a:gd name="T42" fmla="*/ 330 w 409"/>
              <a:gd name="T43" fmla="*/ 108 h 409"/>
              <a:gd name="T44" fmla="*/ 330 w 409"/>
              <a:gd name="T45" fmla="*/ 108 h 409"/>
              <a:gd name="T46" fmla="*/ 292 w 409"/>
              <a:gd name="T47" fmla="*/ 82 h 409"/>
              <a:gd name="T48" fmla="*/ 263 w 409"/>
              <a:gd name="T49" fmla="*/ 75 h 409"/>
              <a:gd name="T50" fmla="*/ 232 w 409"/>
              <a:gd name="T51" fmla="*/ 75 h 409"/>
              <a:gd name="T52" fmla="*/ 246 w 409"/>
              <a:gd name="T53" fmla="*/ 5 h 409"/>
              <a:gd name="T54" fmla="*/ 319 w 409"/>
              <a:gd name="T55" fmla="*/ 36 h 409"/>
              <a:gd name="T56" fmla="*/ 374 w 409"/>
              <a:gd name="T57" fmla="*/ 91 h 409"/>
              <a:gd name="T58" fmla="*/ 405 w 409"/>
              <a:gd name="T59" fmla="*/ 163 h 409"/>
              <a:gd name="T60" fmla="*/ 405 w 409"/>
              <a:gd name="T61" fmla="*/ 245 h 409"/>
              <a:gd name="T62" fmla="*/ 374 w 409"/>
              <a:gd name="T63" fmla="*/ 319 h 409"/>
              <a:gd name="T64" fmla="*/ 319 w 409"/>
              <a:gd name="T65" fmla="*/ 374 h 409"/>
              <a:gd name="T66" fmla="*/ 246 w 409"/>
              <a:gd name="T67" fmla="*/ 405 h 409"/>
              <a:gd name="T68" fmla="*/ 163 w 409"/>
              <a:gd name="T69" fmla="*/ 405 h 409"/>
              <a:gd name="T70" fmla="*/ 91 w 409"/>
              <a:gd name="T71" fmla="*/ 374 h 409"/>
              <a:gd name="T72" fmla="*/ 34 w 409"/>
              <a:gd name="T73" fmla="*/ 319 h 409"/>
              <a:gd name="T74" fmla="*/ 5 w 409"/>
              <a:gd name="T75" fmla="*/ 245 h 409"/>
              <a:gd name="T76" fmla="*/ 5 w 409"/>
              <a:gd name="T77" fmla="*/ 163 h 409"/>
              <a:gd name="T78" fmla="*/ 34 w 409"/>
              <a:gd name="T79" fmla="*/ 91 h 409"/>
              <a:gd name="T80" fmla="*/ 91 w 409"/>
              <a:gd name="T81" fmla="*/ 36 h 409"/>
              <a:gd name="T82" fmla="*/ 163 w 409"/>
              <a:gd name="T83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9" h="409">
                <a:moveTo>
                  <a:pt x="232" y="75"/>
                </a:moveTo>
                <a:lnTo>
                  <a:pt x="204" y="75"/>
                </a:lnTo>
                <a:lnTo>
                  <a:pt x="146" y="75"/>
                </a:lnTo>
                <a:lnTo>
                  <a:pt x="130" y="77"/>
                </a:lnTo>
                <a:lnTo>
                  <a:pt x="117" y="82"/>
                </a:lnTo>
                <a:lnTo>
                  <a:pt x="96" y="92"/>
                </a:lnTo>
                <a:lnTo>
                  <a:pt x="79" y="108"/>
                </a:lnTo>
                <a:lnTo>
                  <a:pt x="79" y="108"/>
                </a:lnTo>
                <a:lnTo>
                  <a:pt x="79" y="108"/>
                </a:lnTo>
                <a:lnTo>
                  <a:pt x="79" y="108"/>
                </a:lnTo>
                <a:lnTo>
                  <a:pt x="69" y="123"/>
                </a:lnTo>
                <a:lnTo>
                  <a:pt x="60" y="139"/>
                </a:lnTo>
                <a:lnTo>
                  <a:pt x="56" y="163"/>
                </a:lnTo>
                <a:lnTo>
                  <a:pt x="56" y="189"/>
                </a:lnTo>
                <a:lnTo>
                  <a:pt x="60" y="213"/>
                </a:lnTo>
                <a:lnTo>
                  <a:pt x="72" y="233"/>
                </a:lnTo>
                <a:lnTo>
                  <a:pt x="87" y="252"/>
                </a:lnTo>
                <a:lnTo>
                  <a:pt x="108" y="266"/>
                </a:lnTo>
                <a:lnTo>
                  <a:pt x="130" y="273"/>
                </a:lnTo>
                <a:lnTo>
                  <a:pt x="153" y="276"/>
                </a:lnTo>
                <a:lnTo>
                  <a:pt x="187" y="276"/>
                </a:lnTo>
                <a:lnTo>
                  <a:pt x="165" y="333"/>
                </a:lnTo>
                <a:lnTo>
                  <a:pt x="206" y="305"/>
                </a:lnTo>
                <a:lnTo>
                  <a:pt x="206" y="304"/>
                </a:lnTo>
                <a:lnTo>
                  <a:pt x="227" y="288"/>
                </a:lnTo>
                <a:lnTo>
                  <a:pt x="246" y="276"/>
                </a:lnTo>
                <a:lnTo>
                  <a:pt x="246" y="276"/>
                </a:lnTo>
                <a:lnTo>
                  <a:pt x="247" y="276"/>
                </a:lnTo>
                <a:lnTo>
                  <a:pt x="249" y="276"/>
                </a:lnTo>
                <a:lnTo>
                  <a:pt x="254" y="276"/>
                </a:lnTo>
                <a:lnTo>
                  <a:pt x="256" y="276"/>
                </a:lnTo>
                <a:lnTo>
                  <a:pt x="271" y="275"/>
                </a:lnTo>
                <a:lnTo>
                  <a:pt x="287" y="271"/>
                </a:lnTo>
                <a:lnTo>
                  <a:pt x="302" y="266"/>
                </a:lnTo>
                <a:lnTo>
                  <a:pt x="321" y="252"/>
                </a:lnTo>
                <a:lnTo>
                  <a:pt x="337" y="233"/>
                </a:lnTo>
                <a:lnTo>
                  <a:pt x="349" y="213"/>
                </a:lnTo>
                <a:lnTo>
                  <a:pt x="354" y="189"/>
                </a:lnTo>
                <a:lnTo>
                  <a:pt x="352" y="154"/>
                </a:lnTo>
                <a:lnTo>
                  <a:pt x="350" y="147"/>
                </a:lnTo>
                <a:lnTo>
                  <a:pt x="349" y="139"/>
                </a:lnTo>
                <a:lnTo>
                  <a:pt x="340" y="123"/>
                </a:lnTo>
                <a:lnTo>
                  <a:pt x="330" y="108"/>
                </a:lnTo>
                <a:lnTo>
                  <a:pt x="330" y="108"/>
                </a:lnTo>
                <a:lnTo>
                  <a:pt x="330" y="108"/>
                </a:lnTo>
                <a:lnTo>
                  <a:pt x="330" y="108"/>
                </a:lnTo>
                <a:lnTo>
                  <a:pt x="313" y="92"/>
                </a:lnTo>
                <a:lnTo>
                  <a:pt x="292" y="82"/>
                </a:lnTo>
                <a:lnTo>
                  <a:pt x="278" y="77"/>
                </a:lnTo>
                <a:lnTo>
                  <a:pt x="263" y="75"/>
                </a:lnTo>
                <a:lnTo>
                  <a:pt x="261" y="75"/>
                </a:lnTo>
                <a:lnTo>
                  <a:pt x="232" y="75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3" y="17"/>
                </a:lnTo>
                <a:lnTo>
                  <a:pt x="319" y="36"/>
                </a:lnTo>
                <a:lnTo>
                  <a:pt x="349" y="60"/>
                </a:lnTo>
                <a:lnTo>
                  <a:pt x="374" y="91"/>
                </a:lnTo>
                <a:lnTo>
                  <a:pt x="393" y="125"/>
                </a:lnTo>
                <a:lnTo>
                  <a:pt x="405" y="163"/>
                </a:lnTo>
                <a:lnTo>
                  <a:pt x="409" y="204"/>
                </a:lnTo>
                <a:lnTo>
                  <a:pt x="405" y="245"/>
                </a:lnTo>
                <a:lnTo>
                  <a:pt x="393" y="283"/>
                </a:lnTo>
                <a:lnTo>
                  <a:pt x="374" y="319"/>
                </a:lnTo>
                <a:lnTo>
                  <a:pt x="349" y="348"/>
                </a:lnTo>
                <a:lnTo>
                  <a:pt x="319" y="374"/>
                </a:lnTo>
                <a:lnTo>
                  <a:pt x="283" y="393"/>
                </a:lnTo>
                <a:lnTo>
                  <a:pt x="246" y="405"/>
                </a:lnTo>
                <a:lnTo>
                  <a:pt x="204" y="409"/>
                </a:lnTo>
                <a:lnTo>
                  <a:pt x="163" y="405"/>
                </a:lnTo>
                <a:lnTo>
                  <a:pt x="125" y="393"/>
                </a:lnTo>
                <a:lnTo>
                  <a:pt x="91" y="374"/>
                </a:lnTo>
                <a:lnTo>
                  <a:pt x="60" y="348"/>
                </a:lnTo>
                <a:lnTo>
                  <a:pt x="34" y="319"/>
                </a:lnTo>
                <a:lnTo>
                  <a:pt x="17" y="283"/>
                </a:lnTo>
                <a:lnTo>
                  <a:pt x="5" y="245"/>
                </a:lnTo>
                <a:lnTo>
                  <a:pt x="0" y="204"/>
                </a:lnTo>
                <a:lnTo>
                  <a:pt x="5" y="163"/>
                </a:lnTo>
                <a:lnTo>
                  <a:pt x="17" y="125"/>
                </a:lnTo>
                <a:lnTo>
                  <a:pt x="34" y="91"/>
                </a:lnTo>
                <a:lnTo>
                  <a:pt x="60" y="60"/>
                </a:lnTo>
                <a:lnTo>
                  <a:pt x="91" y="36"/>
                </a:lnTo>
                <a:lnTo>
                  <a:pt x="125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63"/>
          <p:cNvSpPr>
            <a:spLocks/>
          </p:cNvSpPr>
          <p:nvPr/>
        </p:nvSpPr>
        <p:spPr bwMode="auto">
          <a:xfrm>
            <a:off x="3089207" y="5723191"/>
            <a:ext cx="101722" cy="101722"/>
          </a:xfrm>
          <a:custGeom>
            <a:avLst/>
            <a:gdLst>
              <a:gd name="T0" fmla="*/ 17 w 33"/>
              <a:gd name="T1" fmla="*/ 0 h 32"/>
              <a:gd name="T2" fmla="*/ 22 w 33"/>
              <a:gd name="T3" fmla="*/ 0 h 32"/>
              <a:gd name="T4" fmla="*/ 26 w 33"/>
              <a:gd name="T5" fmla="*/ 3 h 32"/>
              <a:gd name="T6" fmla="*/ 29 w 33"/>
              <a:gd name="T7" fmla="*/ 7 h 32"/>
              <a:gd name="T8" fmla="*/ 33 w 33"/>
              <a:gd name="T9" fmla="*/ 12 h 32"/>
              <a:gd name="T10" fmla="*/ 33 w 33"/>
              <a:gd name="T11" fmla="*/ 17 h 32"/>
              <a:gd name="T12" fmla="*/ 33 w 33"/>
              <a:gd name="T13" fmla="*/ 22 h 32"/>
              <a:gd name="T14" fmla="*/ 29 w 33"/>
              <a:gd name="T15" fmla="*/ 25 h 32"/>
              <a:gd name="T16" fmla="*/ 26 w 33"/>
              <a:gd name="T17" fmla="*/ 31 h 32"/>
              <a:gd name="T18" fmla="*/ 22 w 33"/>
              <a:gd name="T19" fmla="*/ 32 h 32"/>
              <a:gd name="T20" fmla="*/ 17 w 33"/>
              <a:gd name="T21" fmla="*/ 32 h 32"/>
              <a:gd name="T22" fmla="*/ 10 w 33"/>
              <a:gd name="T23" fmla="*/ 32 h 32"/>
              <a:gd name="T24" fmla="*/ 7 w 33"/>
              <a:gd name="T25" fmla="*/ 31 h 32"/>
              <a:gd name="T26" fmla="*/ 4 w 33"/>
              <a:gd name="T27" fmla="*/ 25 h 32"/>
              <a:gd name="T28" fmla="*/ 0 w 33"/>
              <a:gd name="T29" fmla="*/ 22 h 32"/>
              <a:gd name="T30" fmla="*/ 0 w 33"/>
              <a:gd name="T31" fmla="*/ 17 h 32"/>
              <a:gd name="T32" fmla="*/ 0 w 33"/>
              <a:gd name="T33" fmla="*/ 12 h 32"/>
              <a:gd name="T34" fmla="*/ 4 w 33"/>
              <a:gd name="T35" fmla="*/ 7 h 32"/>
              <a:gd name="T36" fmla="*/ 7 w 33"/>
              <a:gd name="T37" fmla="*/ 3 h 32"/>
              <a:gd name="T38" fmla="*/ 10 w 33"/>
              <a:gd name="T39" fmla="*/ 0 h 32"/>
              <a:gd name="T40" fmla="*/ 17 w 33"/>
              <a:gd name="T4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3" h="32">
                <a:moveTo>
                  <a:pt x="17" y="0"/>
                </a:moveTo>
                <a:lnTo>
                  <a:pt x="22" y="0"/>
                </a:lnTo>
                <a:lnTo>
                  <a:pt x="26" y="3"/>
                </a:lnTo>
                <a:lnTo>
                  <a:pt x="29" y="7"/>
                </a:lnTo>
                <a:lnTo>
                  <a:pt x="33" y="12"/>
                </a:lnTo>
                <a:lnTo>
                  <a:pt x="33" y="17"/>
                </a:lnTo>
                <a:lnTo>
                  <a:pt x="33" y="22"/>
                </a:lnTo>
                <a:lnTo>
                  <a:pt x="29" y="25"/>
                </a:lnTo>
                <a:lnTo>
                  <a:pt x="26" y="31"/>
                </a:lnTo>
                <a:lnTo>
                  <a:pt x="22" y="32"/>
                </a:lnTo>
                <a:lnTo>
                  <a:pt x="17" y="32"/>
                </a:lnTo>
                <a:lnTo>
                  <a:pt x="10" y="32"/>
                </a:lnTo>
                <a:lnTo>
                  <a:pt x="7" y="31"/>
                </a:lnTo>
                <a:lnTo>
                  <a:pt x="4" y="25"/>
                </a:lnTo>
                <a:lnTo>
                  <a:pt x="0" y="22"/>
                </a:lnTo>
                <a:lnTo>
                  <a:pt x="0" y="17"/>
                </a:lnTo>
                <a:lnTo>
                  <a:pt x="0" y="12"/>
                </a:lnTo>
                <a:lnTo>
                  <a:pt x="4" y="7"/>
                </a:lnTo>
                <a:lnTo>
                  <a:pt x="7" y="3"/>
                </a:lnTo>
                <a:lnTo>
                  <a:pt x="10" y="0"/>
                </a:lnTo>
                <a:lnTo>
                  <a:pt x="1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67"/>
          <p:cNvSpPr>
            <a:spLocks/>
          </p:cNvSpPr>
          <p:nvPr/>
        </p:nvSpPr>
        <p:spPr bwMode="auto">
          <a:xfrm>
            <a:off x="4634110" y="5437101"/>
            <a:ext cx="57221" cy="44501"/>
          </a:xfrm>
          <a:custGeom>
            <a:avLst/>
            <a:gdLst>
              <a:gd name="T0" fmla="*/ 0 w 18"/>
              <a:gd name="T1" fmla="*/ 0 h 14"/>
              <a:gd name="T2" fmla="*/ 18 w 18"/>
              <a:gd name="T3" fmla="*/ 0 h 14"/>
              <a:gd name="T4" fmla="*/ 18 w 18"/>
              <a:gd name="T5" fmla="*/ 14 h 14"/>
              <a:gd name="T6" fmla="*/ 0 w 18"/>
              <a:gd name="T7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14">
                <a:moveTo>
                  <a:pt x="0" y="0"/>
                </a:moveTo>
                <a:lnTo>
                  <a:pt x="18" y="0"/>
                </a:lnTo>
                <a:lnTo>
                  <a:pt x="18" y="1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68"/>
          <p:cNvSpPr>
            <a:spLocks/>
          </p:cNvSpPr>
          <p:nvPr/>
        </p:nvSpPr>
        <p:spPr bwMode="auto">
          <a:xfrm>
            <a:off x="4335304" y="5576968"/>
            <a:ext cx="273381" cy="267020"/>
          </a:xfrm>
          <a:custGeom>
            <a:avLst/>
            <a:gdLst>
              <a:gd name="T0" fmla="*/ 0 w 88"/>
              <a:gd name="T1" fmla="*/ 0 h 82"/>
              <a:gd name="T2" fmla="*/ 88 w 88"/>
              <a:gd name="T3" fmla="*/ 70 h 82"/>
              <a:gd name="T4" fmla="*/ 84 w 88"/>
              <a:gd name="T5" fmla="*/ 82 h 82"/>
              <a:gd name="T6" fmla="*/ 83 w 88"/>
              <a:gd name="T7" fmla="*/ 82 h 82"/>
              <a:gd name="T8" fmla="*/ 7 w 88"/>
              <a:gd name="T9" fmla="*/ 24 h 82"/>
              <a:gd name="T10" fmla="*/ 0 w 88"/>
              <a:gd name="T11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8" h="82">
                <a:moveTo>
                  <a:pt x="0" y="0"/>
                </a:moveTo>
                <a:lnTo>
                  <a:pt x="88" y="70"/>
                </a:lnTo>
                <a:lnTo>
                  <a:pt x="84" y="82"/>
                </a:lnTo>
                <a:lnTo>
                  <a:pt x="83" y="82"/>
                </a:lnTo>
                <a:lnTo>
                  <a:pt x="7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69"/>
          <p:cNvSpPr>
            <a:spLocks/>
          </p:cNvSpPr>
          <p:nvPr/>
        </p:nvSpPr>
        <p:spPr bwMode="auto">
          <a:xfrm>
            <a:off x="4392520" y="5774055"/>
            <a:ext cx="82651" cy="69931"/>
          </a:xfrm>
          <a:custGeom>
            <a:avLst/>
            <a:gdLst>
              <a:gd name="T0" fmla="*/ 0 w 26"/>
              <a:gd name="T1" fmla="*/ 0 h 20"/>
              <a:gd name="T2" fmla="*/ 26 w 26"/>
              <a:gd name="T3" fmla="*/ 20 h 20"/>
              <a:gd name="T4" fmla="*/ 7 w 26"/>
              <a:gd name="T5" fmla="*/ 20 h 20"/>
              <a:gd name="T6" fmla="*/ 0 w 26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" h="20">
                <a:moveTo>
                  <a:pt x="0" y="0"/>
                </a:moveTo>
                <a:lnTo>
                  <a:pt x="26" y="20"/>
                </a:lnTo>
                <a:lnTo>
                  <a:pt x="7" y="2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70"/>
          <p:cNvSpPr>
            <a:spLocks/>
          </p:cNvSpPr>
          <p:nvPr/>
        </p:nvSpPr>
        <p:spPr bwMode="auto">
          <a:xfrm>
            <a:off x="4322589" y="5437100"/>
            <a:ext cx="324241" cy="292452"/>
          </a:xfrm>
          <a:custGeom>
            <a:avLst/>
            <a:gdLst>
              <a:gd name="T0" fmla="*/ 0 w 103"/>
              <a:gd name="T1" fmla="*/ 0 h 91"/>
              <a:gd name="T2" fmla="*/ 3 w 103"/>
              <a:gd name="T3" fmla="*/ 0 h 91"/>
              <a:gd name="T4" fmla="*/ 3 w 103"/>
              <a:gd name="T5" fmla="*/ 0 h 91"/>
              <a:gd name="T6" fmla="*/ 103 w 103"/>
              <a:gd name="T7" fmla="*/ 78 h 91"/>
              <a:gd name="T8" fmla="*/ 99 w 103"/>
              <a:gd name="T9" fmla="*/ 91 h 91"/>
              <a:gd name="T10" fmla="*/ 0 w 103"/>
              <a:gd name="T11" fmla="*/ 14 h 91"/>
              <a:gd name="T12" fmla="*/ 0 w 103"/>
              <a:gd name="T13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3" h="91">
                <a:moveTo>
                  <a:pt x="0" y="0"/>
                </a:moveTo>
                <a:lnTo>
                  <a:pt x="3" y="0"/>
                </a:lnTo>
                <a:lnTo>
                  <a:pt x="3" y="0"/>
                </a:lnTo>
                <a:lnTo>
                  <a:pt x="103" y="78"/>
                </a:lnTo>
                <a:lnTo>
                  <a:pt x="99" y="91"/>
                </a:ln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171"/>
          <p:cNvSpPr>
            <a:spLocks noEditPoints="1"/>
          </p:cNvSpPr>
          <p:nvPr/>
        </p:nvSpPr>
        <p:spPr bwMode="auto">
          <a:xfrm>
            <a:off x="3858478" y="5182797"/>
            <a:ext cx="1296959" cy="1290597"/>
          </a:xfrm>
          <a:custGeom>
            <a:avLst/>
            <a:gdLst>
              <a:gd name="T0" fmla="*/ 126 w 410"/>
              <a:gd name="T1" fmla="*/ 109 h 408"/>
              <a:gd name="T2" fmla="*/ 188 w 410"/>
              <a:gd name="T3" fmla="*/ 234 h 408"/>
              <a:gd name="T4" fmla="*/ 184 w 410"/>
              <a:gd name="T5" fmla="*/ 243 h 408"/>
              <a:gd name="T6" fmla="*/ 171 w 410"/>
              <a:gd name="T7" fmla="*/ 257 h 408"/>
              <a:gd name="T8" fmla="*/ 155 w 410"/>
              <a:gd name="T9" fmla="*/ 281 h 408"/>
              <a:gd name="T10" fmla="*/ 157 w 410"/>
              <a:gd name="T11" fmla="*/ 315 h 408"/>
              <a:gd name="T12" fmla="*/ 178 w 410"/>
              <a:gd name="T13" fmla="*/ 339 h 408"/>
              <a:gd name="T14" fmla="*/ 207 w 410"/>
              <a:gd name="T15" fmla="*/ 349 h 408"/>
              <a:gd name="T16" fmla="*/ 233 w 410"/>
              <a:gd name="T17" fmla="*/ 343 h 408"/>
              <a:gd name="T18" fmla="*/ 253 w 410"/>
              <a:gd name="T19" fmla="*/ 322 h 408"/>
              <a:gd name="T20" fmla="*/ 253 w 410"/>
              <a:gd name="T21" fmla="*/ 293 h 408"/>
              <a:gd name="T22" fmla="*/ 243 w 410"/>
              <a:gd name="T23" fmla="*/ 281 h 408"/>
              <a:gd name="T24" fmla="*/ 239 w 410"/>
              <a:gd name="T25" fmla="*/ 296 h 408"/>
              <a:gd name="T26" fmla="*/ 227 w 410"/>
              <a:gd name="T27" fmla="*/ 313 h 408"/>
              <a:gd name="T28" fmla="*/ 202 w 410"/>
              <a:gd name="T29" fmla="*/ 313 h 408"/>
              <a:gd name="T30" fmla="*/ 191 w 410"/>
              <a:gd name="T31" fmla="*/ 298 h 408"/>
              <a:gd name="T32" fmla="*/ 196 w 410"/>
              <a:gd name="T33" fmla="*/ 279 h 408"/>
              <a:gd name="T34" fmla="*/ 208 w 410"/>
              <a:gd name="T35" fmla="*/ 267 h 408"/>
              <a:gd name="T36" fmla="*/ 217 w 410"/>
              <a:gd name="T37" fmla="*/ 258 h 408"/>
              <a:gd name="T38" fmla="*/ 224 w 410"/>
              <a:gd name="T39" fmla="*/ 238 h 408"/>
              <a:gd name="T40" fmla="*/ 245 w 410"/>
              <a:gd name="T41" fmla="*/ 234 h 408"/>
              <a:gd name="T42" fmla="*/ 284 w 410"/>
              <a:gd name="T43" fmla="*/ 59 h 408"/>
              <a:gd name="T44" fmla="*/ 205 w 410"/>
              <a:gd name="T45" fmla="*/ 0 h 408"/>
              <a:gd name="T46" fmla="*/ 284 w 410"/>
              <a:gd name="T47" fmla="*/ 16 h 408"/>
              <a:gd name="T48" fmla="*/ 349 w 410"/>
              <a:gd name="T49" fmla="*/ 59 h 408"/>
              <a:gd name="T50" fmla="*/ 394 w 410"/>
              <a:gd name="T51" fmla="*/ 124 h 408"/>
              <a:gd name="T52" fmla="*/ 410 w 410"/>
              <a:gd name="T53" fmla="*/ 203 h 408"/>
              <a:gd name="T54" fmla="*/ 394 w 410"/>
              <a:gd name="T55" fmla="*/ 284 h 408"/>
              <a:gd name="T56" fmla="*/ 349 w 410"/>
              <a:gd name="T57" fmla="*/ 349 h 408"/>
              <a:gd name="T58" fmla="*/ 284 w 410"/>
              <a:gd name="T59" fmla="*/ 392 h 408"/>
              <a:gd name="T60" fmla="*/ 205 w 410"/>
              <a:gd name="T61" fmla="*/ 408 h 408"/>
              <a:gd name="T62" fmla="*/ 126 w 410"/>
              <a:gd name="T63" fmla="*/ 392 h 408"/>
              <a:gd name="T64" fmla="*/ 61 w 410"/>
              <a:gd name="T65" fmla="*/ 349 h 408"/>
              <a:gd name="T66" fmla="*/ 16 w 410"/>
              <a:gd name="T67" fmla="*/ 284 h 408"/>
              <a:gd name="T68" fmla="*/ 0 w 410"/>
              <a:gd name="T69" fmla="*/ 203 h 408"/>
              <a:gd name="T70" fmla="*/ 16 w 410"/>
              <a:gd name="T71" fmla="*/ 124 h 408"/>
              <a:gd name="T72" fmla="*/ 61 w 410"/>
              <a:gd name="T73" fmla="*/ 59 h 408"/>
              <a:gd name="T74" fmla="*/ 126 w 410"/>
              <a:gd name="T75" fmla="*/ 16 h 408"/>
              <a:gd name="T76" fmla="*/ 205 w 410"/>
              <a:gd name="T77" fmla="*/ 0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10" h="408">
                <a:moveTo>
                  <a:pt x="126" y="59"/>
                </a:moveTo>
                <a:lnTo>
                  <a:pt x="126" y="109"/>
                </a:lnTo>
                <a:lnTo>
                  <a:pt x="165" y="234"/>
                </a:lnTo>
                <a:lnTo>
                  <a:pt x="188" y="234"/>
                </a:lnTo>
                <a:lnTo>
                  <a:pt x="188" y="241"/>
                </a:lnTo>
                <a:lnTo>
                  <a:pt x="184" y="243"/>
                </a:lnTo>
                <a:lnTo>
                  <a:pt x="179" y="248"/>
                </a:lnTo>
                <a:lnTo>
                  <a:pt x="171" y="257"/>
                </a:lnTo>
                <a:lnTo>
                  <a:pt x="162" y="267"/>
                </a:lnTo>
                <a:lnTo>
                  <a:pt x="155" y="281"/>
                </a:lnTo>
                <a:lnTo>
                  <a:pt x="153" y="298"/>
                </a:lnTo>
                <a:lnTo>
                  <a:pt x="157" y="315"/>
                </a:lnTo>
                <a:lnTo>
                  <a:pt x="165" y="329"/>
                </a:lnTo>
                <a:lnTo>
                  <a:pt x="178" y="339"/>
                </a:lnTo>
                <a:lnTo>
                  <a:pt x="191" y="346"/>
                </a:lnTo>
                <a:lnTo>
                  <a:pt x="207" y="349"/>
                </a:lnTo>
                <a:lnTo>
                  <a:pt x="219" y="348"/>
                </a:lnTo>
                <a:lnTo>
                  <a:pt x="233" y="343"/>
                </a:lnTo>
                <a:lnTo>
                  <a:pt x="245" y="332"/>
                </a:lnTo>
                <a:lnTo>
                  <a:pt x="253" y="322"/>
                </a:lnTo>
                <a:lnTo>
                  <a:pt x="257" y="308"/>
                </a:lnTo>
                <a:lnTo>
                  <a:pt x="253" y="293"/>
                </a:lnTo>
                <a:lnTo>
                  <a:pt x="243" y="277"/>
                </a:lnTo>
                <a:lnTo>
                  <a:pt x="243" y="281"/>
                </a:lnTo>
                <a:lnTo>
                  <a:pt x="243" y="288"/>
                </a:lnTo>
                <a:lnTo>
                  <a:pt x="239" y="296"/>
                </a:lnTo>
                <a:lnTo>
                  <a:pt x="236" y="306"/>
                </a:lnTo>
                <a:lnTo>
                  <a:pt x="227" y="313"/>
                </a:lnTo>
                <a:lnTo>
                  <a:pt x="214" y="317"/>
                </a:lnTo>
                <a:lnTo>
                  <a:pt x="202" y="313"/>
                </a:lnTo>
                <a:lnTo>
                  <a:pt x="195" y="308"/>
                </a:lnTo>
                <a:lnTo>
                  <a:pt x="191" y="298"/>
                </a:lnTo>
                <a:lnTo>
                  <a:pt x="193" y="289"/>
                </a:lnTo>
                <a:lnTo>
                  <a:pt x="196" y="279"/>
                </a:lnTo>
                <a:lnTo>
                  <a:pt x="202" y="270"/>
                </a:lnTo>
                <a:lnTo>
                  <a:pt x="208" y="267"/>
                </a:lnTo>
                <a:lnTo>
                  <a:pt x="212" y="263"/>
                </a:lnTo>
                <a:lnTo>
                  <a:pt x="217" y="258"/>
                </a:lnTo>
                <a:lnTo>
                  <a:pt x="222" y="250"/>
                </a:lnTo>
                <a:lnTo>
                  <a:pt x="224" y="238"/>
                </a:lnTo>
                <a:lnTo>
                  <a:pt x="224" y="234"/>
                </a:lnTo>
                <a:lnTo>
                  <a:pt x="245" y="234"/>
                </a:lnTo>
                <a:lnTo>
                  <a:pt x="284" y="109"/>
                </a:lnTo>
                <a:lnTo>
                  <a:pt x="284" y="59"/>
                </a:lnTo>
                <a:lnTo>
                  <a:pt x="126" y="59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4" y="16"/>
                </a:lnTo>
                <a:lnTo>
                  <a:pt x="320" y="35"/>
                </a:lnTo>
                <a:lnTo>
                  <a:pt x="349" y="59"/>
                </a:lnTo>
                <a:lnTo>
                  <a:pt x="375" y="90"/>
                </a:lnTo>
                <a:lnTo>
                  <a:pt x="394" y="124"/>
                </a:lnTo>
                <a:lnTo>
                  <a:pt x="406" y="162"/>
                </a:lnTo>
                <a:lnTo>
                  <a:pt x="410" y="203"/>
                </a:lnTo>
                <a:lnTo>
                  <a:pt x="406" y="245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8"/>
                </a:lnTo>
                <a:lnTo>
                  <a:pt x="164" y="404"/>
                </a:lnTo>
                <a:lnTo>
                  <a:pt x="126" y="392"/>
                </a:lnTo>
                <a:lnTo>
                  <a:pt x="92" y="373"/>
                </a:lnTo>
                <a:lnTo>
                  <a:pt x="61" y="349"/>
                </a:lnTo>
                <a:lnTo>
                  <a:pt x="35" y="318"/>
                </a:lnTo>
                <a:lnTo>
                  <a:pt x="16" y="284"/>
                </a:lnTo>
                <a:lnTo>
                  <a:pt x="6" y="245"/>
                </a:lnTo>
                <a:lnTo>
                  <a:pt x="0" y="203"/>
                </a:lnTo>
                <a:lnTo>
                  <a:pt x="6" y="162"/>
                </a:lnTo>
                <a:lnTo>
                  <a:pt x="16" y="124"/>
                </a:lnTo>
                <a:lnTo>
                  <a:pt x="35" y="90"/>
                </a:lnTo>
                <a:lnTo>
                  <a:pt x="61" y="59"/>
                </a:lnTo>
                <a:lnTo>
                  <a:pt x="92" y="35"/>
                </a:lnTo>
                <a:lnTo>
                  <a:pt x="126" y="16"/>
                </a:lnTo>
                <a:lnTo>
                  <a:pt x="164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72"/>
          <p:cNvSpPr>
            <a:spLocks/>
          </p:cNvSpPr>
          <p:nvPr/>
        </p:nvSpPr>
        <p:spPr bwMode="auto">
          <a:xfrm>
            <a:off x="4449740" y="5437101"/>
            <a:ext cx="235234" cy="178015"/>
          </a:xfrm>
          <a:custGeom>
            <a:avLst/>
            <a:gdLst>
              <a:gd name="T0" fmla="*/ 0 w 76"/>
              <a:gd name="T1" fmla="*/ 0 h 55"/>
              <a:gd name="T2" fmla="*/ 21 w 76"/>
              <a:gd name="T3" fmla="*/ 0 h 55"/>
              <a:gd name="T4" fmla="*/ 76 w 76"/>
              <a:gd name="T5" fmla="*/ 42 h 55"/>
              <a:gd name="T6" fmla="*/ 71 w 76"/>
              <a:gd name="T7" fmla="*/ 55 h 55"/>
              <a:gd name="T8" fmla="*/ 0 w 76"/>
              <a:gd name="T9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5">
                <a:moveTo>
                  <a:pt x="0" y="0"/>
                </a:moveTo>
                <a:lnTo>
                  <a:pt x="21" y="0"/>
                </a:lnTo>
                <a:lnTo>
                  <a:pt x="76" y="42"/>
                </a:lnTo>
                <a:lnTo>
                  <a:pt x="71" y="55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173"/>
          <p:cNvSpPr>
            <a:spLocks noEditPoints="1"/>
          </p:cNvSpPr>
          <p:nvPr/>
        </p:nvSpPr>
        <p:spPr bwMode="auto">
          <a:xfrm>
            <a:off x="7069085" y="5195511"/>
            <a:ext cx="1303318" cy="1296956"/>
          </a:xfrm>
          <a:custGeom>
            <a:avLst/>
            <a:gdLst>
              <a:gd name="T0" fmla="*/ 57 w 409"/>
              <a:gd name="T1" fmla="*/ 228 h 407"/>
              <a:gd name="T2" fmla="*/ 52 w 409"/>
              <a:gd name="T3" fmla="*/ 266 h 407"/>
              <a:gd name="T4" fmla="*/ 41 w 409"/>
              <a:gd name="T5" fmla="*/ 290 h 407"/>
              <a:gd name="T6" fmla="*/ 57 w 409"/>
              <a:gd name="T7" fmla="*/ 282 h 407"/>
              <a:gd name="T8" fmla="*/ 69 w 409"/>
              <a:gd name="T9" fmla="*/ 228 h 407"/>
              <a:gd name="T10" fmla="*/ 81 w 409"/>
              <a:gd name="T11" fmla="*/ 295 h 407"/>
              <a:gd name="T12" fmla="*/ 86 w 409"/>
              <a:gd name="T13" fmla="*/ 295 h 407"/>
              <a:gd name="T14" fmla="*/ 102 w 409"/>
              <a:gd name="T15" fmla="*/ 228 h 407"/>
              <a:gd name="T16" fmla="*/ 112 w 409"/>
              <a:gd name="T17" fmla="*/ 228 h 407"/>
              <a:gd name="T18" fmla="*/ 129 w 409"/>
              <a:gd name="T19" fmla="*/ 295 h 407"/>
              <a:gd name="T20" fmla="*/ 134 w 409"/>
              <a:gd name="T21" fmla="*/ 295 h 407"/>
              <a:gd name="T22" fmla="*/ 150 w 409"/>
              <a:gd name="T23" fmla="*/ 228 h 407"/>
              <a:gd name="T24" fmla="*/ 162 w 409"/>
              <a:gd name="T25" fmla="*/ 228 h 407"/>
              <a:gd name="T26" fmla="*/ 177 w 409"/>
              <a:gd name="T27" fmla="*/ 295 h 407"/>
              <a:gd name="T28" fmla="*/ 182 w 409"/>
              <a:gd name="T29" fmla="*/ 295 h 407"/>
              <a:gd name="T30" fmla="*/ 199 w 409"/>
              <a:gd name="T31" fmla="*/ 228 h 407"/>
              <a:gd name="T32" fmla="*/ 210 w 409"/>
              <a:gd name="T33" fmla="*/ 228 h 407"/>
              <a:gd name="T34" fmla="*/ 225 w 409"/>
              <a:gd name="T35" fmla="*/ 295 h 407"/>
              <a:gd name="T36" fmla="*/ 230 w 409"/>
              <a:gd name="T37" fmla="*/ 295 h 407"/>
              <a:gd name="T38" fmla="*/ 248 w 409"/>
              <a:gd name="T39" fmla="*/ 228 h 407"/>
              <a:gd name="T40" fmla="*/ 258 w 409"/>
              <a:gd name="T41" fmla="*/ 228 h 407"/>
              <a:gd name="T42" fmla="*/ 273 w 409"/>
              <a:gd name="T43" fmla="*/ 295 h 407"/>
              <a:gd name="T44" fmla="*/ 279 w 409"/>
              <a:gd name="T45" fmla="*/ 295 h 407"/>
              <a:gd name="T46" fmla="*/ 296 w 409"/>
              <a:gd name="T47" fmla="*/ 228 h 407"/>
              <a:gd name="T48" fmla="*/ 306 w 409"/>
              <a:gd name="T49" fmla="*/ 228 h 407"/>
              <a:gd name="T50" fmla="*/ 322 w 409"/>
              <a:gd name="T51" fmla="*/ 295 h 407"/>
              <a:gd name="T52" fmla="*/ 328 w 409"/>
              <a:gd name="T53" fmla="*/ 295 h 407"/>
              <a:gd name="T54" fmla="*/ 339 w 409"/>
              <a:gd name="T55" fmla="*/ 228 h 407"/>
              <a:gd name="T56" fmla="*/ 356 w 409"/>
              <a:gd name="T57" fmla="*/ 297 h 407"/>
              <a:gd name="T58" fmla="*/ 351 w 409"/>
              <a:gd name="T59" fmla="*/ 242 h 407"/>
              <a:gd name="T60" fmla="*/ 349 w 409"/>
              <a:gd name="T61" fmla="*/ 177 h 407"/>
              <a:gd name="T62" fmla="*/ 325 w 409"/>
              <a:gd name="T63" fmla="*/ 132 h 407"/>
              <a:gd name="T64" fmla="*/ 205 w 409"/>
              <a:gd name="T65" fmla="*/ 0 h 407"/>
              <a:gd name="T66" fmla="*/ 318 w 409"/>
              <a:gd name="T67" fmla="*/ 34 h 407"/>
              <a:gd name="T68" fmla="*/ 392 w 409"/>
              <a:gd name="T69" fmla="*/ 123 h 407"/>
              <a:gd name="T70" fmla="*/ 404 w 409"/>
              <a:gd name="T71" fmla="*/ 244 h 407"/>
              <a:gd name="T72" fmla="*/ 349 w 409"/>
              <a:gd name="T73" fmla="*/ 349 h 407"/>
              <a:gd name="T74" fmla="*/ 246 w 409"/>
              <a:gd name="T75" fmla="*/ 404 h 407"/>
              <a:gd name="T76" fmla="*/ 124 w 409"/>
              <a:gd name="T77" fmla="*/ 392 h 407"/>
              <a:gd name="T78" fmla="*/ 34 w 409"/>
              <a:gd name="T79" fmla="*/ 318 h 407"/>
              <a:gd name="T80" fmla="*/ 0 w 409"/>
              <a:gd name="T81" fmla="*/ 202 h 407"/>
              <a:gd name="T82" fmla="*/ 34 w 409"/>
              <a:gd name="T83" fmla="*/ 89 h 407"/>
              <a:gd name="T84" fmla="*/ 124 w 409"/>
              <a:gd name="T85" fmla="*/ 15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9" h="407">
                <a:moveTo>
                  <a:pt x="100" y="110"/>
                </a:moveTo>
                <a:lnTo>
                  <a:pt x="57" y="177"/>
                </a:lnTo>
                <a:lnTo>
                  <a:pt x="57" y="228"/>
                </a:lnTo>
                <a:lnTo>
                  <a:pt x="57" y="228"/>
                </a:lnTo>
                <a:lnTo>
                  <a:pt x="55" y="249"/>
                </a:lnTo>
                <a:lnTo>
                  <a:pt x="52" y="266"/>
                </a:lnTo>
                <a:lnTo>
                  <a:pt x="47" y="278"/>
                </a:lnTo>
                <a:lnTo>
                  <a:pt x="43" y="287"/>
                </a:lnTo>
                <a:lnTo>
                  <a:pt x="41" y="290"/>
                </a:lnTo>
                <a:lnTo>
                  <a:pt x="52" y="295"/>
                </a:lnTo>
                <a:lnTo>
                  <a:pt x="53" y="292"/>
                </a:lnTo>
                <a:lnTo>
                  <a:pt x="57" y="282"/>
                </a:lnTo>
                <a:lnTo>
                  <a:pt x="62" y="268"/>
                </a:lnTo>
                <a:lnTo>
                  <a:pt x="65" y="251"/>
                </a:lnTo>
                <a:lnTo>
                  <a:pt x="69" y="228"/>
                </a:lnTo>
                <a:lnTo>
                  <a:pt x="69" y="228"/>
                </a:lnTo>
                <a:lnTo>
                  <a:pt x="69" y="295"/>
                </a:lnTo>
                <a:lnTo>
                  <a:pt x="81" y="295"/>
                </a:lnTo>
                <a:lnTo>
                  <a:pt x="81" y="228"/>
                </a:lnTo>
                <a:lnTo>
                  <a:pt x="86" y="228"/>
                </a:lnTo>
                <a:lnTo>
                  <a:pt x="86" y="295"/>
                </a:lnTo>
                <a:lnTo>
                  <a:pt x="96" y="295"/>
                </a:lnTo>
                <a:lnTo>
                  <a:pt x="96" y="228"/>
                </a:lnTo>
                <a:lnTo>
                  <a:pt x="102" y="228"/>
                </a:lnTo>
                <a:lnTo>
                  <a:pt x="102" y="295"/>
                </a:lnTo>
                <a:lnTo>
                  <a:pt x="112" y="295"/>
                </a:lnTo>
                <a:lnTo>
                  <a:pt x="112" y="228"/>
                </a:lnTo>
                <a:lnTo>
                  <a:pt x="119" y="228"/>
                </a:lnTo>
                <a:lnTo>
                  <a:pt x="119" y="295"/>
                </a:lnTo>
                <a:lnTo>
                  <a:pt x="129" y="295"/>
                </a:lnTo>
                <a:lnTo>
                  <a:pt x="129" y="228"/>
                </a:lnTo>
                <a:lnTo>
                  <a:pt x="134" y="228"/>
                </a:lnTo>
                <a:lnTo>
                  <a:pt x="134" y="295"/>
                </a:lnTo>
                <a:lnTo>
                  <a:pt x="144" y="295"/>
                </a:lnTo>
                <a:lnTo>
                  <a:pt x="144" y="228"/>
                </a:lnTo>
                <a:lnTo>
                  <a:pt x="150" y="228"/>
                </a:lnTo>
                <a:lnTo>
                  <a:pt x="150" y="295"/>
                </a:lnTo>
                <a:lnTo>
                  <a:pt x="162" y="295"/>
                </a:lnTo>
                <a:lnTo>
                  <a:pt x="162" y="228"/>
                </a:lnTo>
                <a:lnTo>
                  <a:pt x="167" y="228"/>
                </a:lnTo>
                <a:lnTo>
                  <a:pt x="167" y="295"/>
                </a:lnTo>
                <a:lnTo>
                  <a:pt x="177" y="295"/>
                </a:lnTo>
                <a:lnTo>
                  <a:pt x="177" y="228"/>
                </a:lnTo>
                <a:lnTo>
                  <a:pt x="182" y="228"/>
                </a:lnTo>
                <a:lnTo>
                  <a:pt x="182" y="295"/>
                </a:lnTo>
                <a:lnTo>
                  <a:pt x="193" y="295"/>
                </a:lnTo>
                <a:lnTo>
                  <a:pt x="193" y="228"/>
                </a:lnTo>
                <a:lnTo>
                  <a:pt x="199" y="228"/>
                </a:lnTo>
                <a:lnTo>
                  <a:pt x="199" y="295"/>
                </a:lnTo>
                <a:lnTo>
                  <a:pt x="210" y="295"/>
                </a:lnTo>
                <a:lnTo>
                  <a:pt x="210" y="228"/>
                </a:lnTo>
                <a:lnTo>
                  <a:pt x="215" y="228"/>
                </a:lnTo>
                <a:lnTo>
                  <a:pt x="215" y="295"/>
                </a:lnTo>
                <a:lnTo>
                  <a:pt x="225" y="295"/>
                </a:lnTo>
                <a:lnTo>
                  <a:pt x="225" y="228"/>
                </a:lnTo>
                <a:lnTo>
                  <a:pt x="230" y="228"/>
                </a:lnTo>
                <a:lnTo>
                  <a:pt x="230" y="295"/>
                </a:lnTo>
                <a:lnTo>
                  <a:pt x="242" y="295"/>
                </a:lnTo>
                <a:lnTo>
                  <a:pt x="242" y="228"/>
                </a:lnTo>
                <a:lnTo>
                  <a:pt x="248" y="228"/>
                </a:lnTo>
                <a:lnTo>
                  <a:pt x="248" y="295"/>
                </a:lnTo>
                <a:lnTo>
                  <a:pt x="258" y="295"/>
                </a:lnTo>
                <a:lnTo>
                  <a:pt x="258" y="228"/>
                </a:lnTo>
                <a:lnTo>
                  <a:pt x="263" y="228"/>
                </a:lnTo>
                <a:lnTo>
                  <a:pt x="263" y="295"/>
                </a:lnTo>
                <a:lnTo>
                  <a:pt x="273" y="295"/>
                </a:lnTo>
                <a:lnTo>
                  <a:pt x="273" y="228"/>
                </a:lnTo>
                <a:lnTo>
                  <a:pt x="279" y="228"/>
                </a:lnTo>
                <a:lnTo>
                  <a:pt x="279" y="295"/>
                </a:lnTo>
                <a:lnTo>
                  <a:pt x="291" y="295"/>
                </a:lnTo>
                <a:lnTo>
                  <a:pt x="291" y="228"/>
                </a:lnTo>
                <a:lnTo>
                  <a:pt x="296" y="228"/>
                </a:lnTo>
                <a:lnTo>
                  <a:pt x="296" y="295"/>
                </a:lnTo>
                <a:lnTo>
                  <a:pt x="306" y="295"/>
                </a:lnTo>
                <a:lnTo>
                  <a:pt x="306" y="228"/>
                </a:lnTo>
                <a:lnTo>
                  <a:pt x="311" y="228"/>
                </a:lnTo>
                <a:lnTo>
                  <a:pt x="311" y="295"/>
                </a:lnTo>
                <a:lnTo>
                  <a:pt x="322" y="295"/>
                </a:lnTo>
                <a:lnTo>
                  <a:pt x="322" y="228"/>
                </a:lnTo>
                <a:lnTo>
                  <a:pt x="328" y="228"/>
                </a:lnTo>
                <a:lnTo>
                  <a:pt x="328" y="295"/>
                </a:lnTo>
                <a:lnTo>
                  <a:pt x="339" y="295"/>
                </a:lnTo>
                <a:lnTo>
                  <a:pt x="339" y="228"/>
                </a:lnTo>
                <a:lnTo>
                  <a:pt x="339" y="228"/>
                </a:lnTo>
                <a:lnTo>
                  <a:pt x="340" y="244"/>
                </a:lnTo>
                <a:lnTo>
                  <a:pt x="346" y="266"/>
                </a:lnTo>
                <a:lnTo>
                  <a:pt x="356" y="297"/>
                </a:lnTo>
                <a:lnTo>
                  <a:pt x="366" y="292"/>
                </a:lnTo>
                <a:lnTo>
                  <a:pt x="356" y="264"/>
                </a:lnTo>
                <a:lnTo>
                  <a:pt x="351" y="242"/>
                </a:lnTo>
                <a:lnTo>
                  <a:pt x="349" y="228"/>
                </a:lnTo>
                <a:lnTo>
                  <a:pt x="349" y="228"/>
                </a:lnTo>
                <a:lnTo>
                  <a:pt x="349" y="177"/>
                </a:lnTo>
                <a:lnTo>
                  <a:pt x="151" y="177"/>
                </a:lnTo>
                <a:lnTo>
                  <a:pt x="151" y="132"/>
                </a:lnTo>
                <a:lnTo>
                  <a:pt x="325" y="132"/>
                </a:lnTo>
                <a:lnTo>
                  <a:pt x="325" y="110"/>
                </a:lnTo>
                <a:lnTo>
                  <a:pt x="100" y="110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58"/>
                </a:lnTo>
                <a:lnTo>
                  <a:pt x="373" y="89"/>
                </a:lnTo>
                <a:lnTo>
                  <a:pt x="392" y="123"/>
                </a:lnTo>
                <a:lnTo>
                  <a:pt x="404" y="163"/>
                </a:lnTo>
                <a:lnTo>
                  <a:pt x="409" y="202"/>
                </a:lnTo>
                <a:lnTo>
                  <a:pt x="404" y="244"/>
                </a:lnTo>
                <a:lnTo>
                  <a:pt x="392" y="283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5" y="407"/>
                </a:lnTo>
                <a:lnTo>
                  <a:pt x="163" y="404"/>
                </a:lnTo>
                <a:lnTo>
                  <a:pt x="124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6" y="283"/>
                </a:lnTo>
                <a:lnTo>
                  <a:pt x="4" y="244"/>
                </a:lnTo>
                <a:lnTo>
                  <a:pt x="0" y="202"/>
                </a:lnTo>
                <a:lnTo>
                  <a:pt x="4" y="163"/>
                </a:lnTo>
                <a:lnTo>
                  <a:pt x="16" y="123"/>
                </a:lnTo>
                <a:lnTo>
                  <a:pt x="34" y="89"/>
                </a:lnTo>
                <a:lnTo>
                  <a:pt x="60" y="58"/>
                </a:lnTo>
                <a:lnTo>
                  <a:pt x="89" y="34"/>
                </a:lnTo>
                <a:lnTo>
                  <a:pt x="124" y="15"/>
                </a:lnTo>
                <a:lnTo>
                  <a:pt x="163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76"/>
          <p:cNvSpPr>
            <a:spLocks noEditPoints="1"/>
          </p:cNvSpPr>
          <p:nvPr/>
        </p:nvSpPr>
        <p:spPr bwMode="auto">
          <a:xfrm>
            <a:off x="5549608" y="5233656"/>
            <a:ext cx="1303318" cy="1303312"/>
          </a:xfrm>
          <a:custGeom>
            <a:avLst/>
            <a:gdLst>
              <a:gd name="T0" fmla="*/ 176 w 409"/>
              <a:gd name="T1" fmla="*/ 213 h 409"/>
              <a:gd name="T2" fmla="*/ 193 w 409"/>
              <a:gd name="T3" fmla="*/ 323 h 409"/>
              <a:gd name="T4" fmla="*/ 200 w 409"/>
              <a:gd name="T5" fmla="*/ 364 h 409"/>
              <a:gd name="T6" fmla="*/ 205 w 409"/>
              <a:gd name="T7" fmla="*/ 366 h 409"/>
              <a:gd name="T8" fmla="*/ 212 w 409"/>
              <a:gd name="T9" fmla="*/ 343 h 409"/>
              <a:gd name="T10" fmla="*/ 213 w 409"/>
              <a:gd name="T11" fmla="*/ 221 h 409"/>
              <a:gd name="T12" fmla="*/ 250 w 409"/>
              <a:gd name="T13" fmla="*/ 178 h 409"/>
              <a:gd name="T14" fmla="*/ 157 w 409"/>
              <a:gd name="T15" fmla="*/ 161 h 409"/>
              <a:gd name="T16" fmla="*/ 152 w 409"/>
              <a:gd name="T17" fmla="*/ 168 h 409"/>
              <a:gd name="T18" fmla="*/ 160 w 409"/>
              <a:gd name="T19" fmla="*/ 175 h 409"/>
              <a:gd name="T20" fmla="*/ 205 w 409"/>
              <a:gd name="T21" fmla="*/ 175 h 409"/>
              <a:gd name="T22" fmla="*/ 215 w 409"/>
              <a:gd name="T23" fmla="*/ 175 h 409"/>
              <a:gd name="T24" fmla="*/ 251 w 409"/>
              <a:gd name="T25" fmla="*/ 173 h 409"/>
              <a:gd name="T26" fmla="*/ 255 w 409"/>
              <a:gd name="T27" fmla="*/ 165 h 409"/>
              <a:gd name="T28" fmla="*/ 248 w 409"/>
              <a:gd name="T29" fmla="*/ 160 h 409"/>
              <a:gd name="T30" fmla="*/ 195 w 409"/>
              <a:gd name="T31" fmla="*/ 44 h 409"/>
              <a:gd name="T32" fmla="*/ 182 w 409"/>
              <a:gd name="T33" fmla="*/ 55 h 409"/>
              <a:gd name="T34" fmla="*/ 169 w 409"/>
              <a:gd name="T35" fmla="*/ 46 h 409"/>
              <a:gd name="T36" fmla="*/ 157 w 409"/>
              <a:gd name="T37" fmla="*/ 58 h 409"/>
              <a:gd name="T38" fmla="*/ 140 w 409"/>
              <a:gd name="T39" fmla="*/ 51 h 409"/>
              <a:gd name="T40" fmla="*/ 134 w 409"/>
              <a:gd name="T41" fmla="*/ 70 h 409"/>
              <a:gd name="T42" fmla="*/ 121 w 409"/>
              <a:gd name="T43" fmla="*/ 55 h 409"/>
              <a:gd name="T44" fmla="*/ 112 w 409"/>
              <a:gd name="T45" fmla="*/ 58 h 409"/>
              <a:gd name="T46" fmla="*/ 122 w 409"/>
              <a:gd name="T47" fmla="*/ 99 h 409"/>
              <a:gd name="T48" fmla="*/ 153 w 409"/>
              <a:gd name="T49" fmla="*/ 158 h 409"/>
              <a:gd name="T50" fmla="*/ 248 w 409"/>
              <a:gd name="T51" fmla="*/ 156 h 409"/>
              <a:gd name="T52" fmla="*/ 267 w 409"/>
              <a:gd name="T53" fmla="*/ 141 h 409"/>
              <a:gd name="T54" fmla="*/ 292 w 409"/>
              <a:gd name="T55" fmla="*/ 82 h 409"/>
              <a:gd name="T56" fmla="*/ 294 w 409"/>
              <a:gd name="T57" fmla="*/ 53 h 409"/>
              <a:gd name="T58" fmla="*/ 272 w 409"/>
              <a:gd name="T59" fmla="*/ 72 h 409"/>
              <a:gd name="T60" fmla="*/ 265 w 409"/>
              <a:gd name="T61" fmla="*/ 51 h 409"/>
              <a:gd name="T62" fmla="*/ 251 w 409"/>
              <a:gd name="T63" fmla="*/ 55 h 409"/>
              <a:gd name="T64" fmla="*/ 236 w 409"/>
              <a:gd name="T65" fmla="*/ 62 h 409"/>
              <a:gd name="T66" fmla="*/ 222 w 409"/>
              <a:gd name="T67" fmla="*/ 46 h 409"/>
              <a:gd name="T68" fmla="*/ 208 w 409"/>
              <a:gd name="T69" fmla="*/ 60 h 409"/>
              <a:gd name="T70" fmla="*/ 205 w 409"/>
              <a:gd name="T71" fmla="*/ 0 h 409"/>
              <a:gd name="T72" fmla="*/ 318 w 409"/>
              <a:gd name="T73" fmla="*/ 34 h 409"/>
              <a:gd name="T74" fmla="*/ 392 w 409"/>
              <a:gd name="T75" fmla="*/ 125 h 409"/>
              <a:gd name="T76" fmla="*/ 404 w 409"/>
              <a:gd name="T77" fmla="*/ 245 h 409"/>
              <a:gd name="T78" fmla="*/ 349 w 409"/>
              <a:gd name="T79" fmla="*/ 349 h 409"/>
              <a:gd name="T80" fmla="*/ 246 w 409"/>
              <a:gd name="T81" fmla="*/ 404 h 409"/>
              <a:gd name="T82" fmla="*/ 124 w 409"/>
              <a:gd name="T83" fmla="*/ 392 h 409"/>
              <a:gd name="T84" fmla="*/ 35 w 409"/>
              <a:gd name="T85" fmla="*/ 318 h 409"/>
              <a:gd name="T86" fmla="*/ 0 w 409"/>
              <a:gd name="T87" fmla="*/ 204 h 409"/>
              <a:gd name="T88" fmla="*/ 35 w 409"/>
              <a:gd name="T89" fmla="*/ 89 h 409"/>
              <a:gd name="T90" fmla="*/ 124 w 409"/>
              <a:gd name="T91" fmla="*/ 1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09" h="409">
                <a:moveTo>
                  <a:pt x="158" y="178"/>
                </a:moveTo>
                <a:lnTo>
                  <a:pt x="162" y="197"/>
                </a:lnTo>
                <a:lnTo>
                  <a:pt x="176" y="213"/>
                </a:lnTo>
                <a:lnTo>
                  <a:pt x="193" y="221"/>
                </a:lnTo>
                <a:lnTo>
                  <a:pt x="193" y="299"/>
                </a:lnTo>
                <a:lnTo>
                  <a:pt x="193" y="323"/>
                </a:lnTo>
                <a:lnTo>
                  <a:pt x="195" y="343"/>
                </a:lnTo>
                <a:lnTo>
                  <a:pt x="198" y="359"/>
                </a:lnTo>
                <a:lnTo>
                  <a:pt x="200" y="364"/>
                </a:lnTo>
                <a:lnTo>
                  <a:pt x="201" y="366"/>
                </a:lnTo>
                <a:lnTo>
                  <a:pt x="203" y="367"/>
                </a:lnTo>
                <a:lnTo>
                  <a:pt x="205" y="366"/>
                </a:lnTo>
                <a:lnTo>
                  <a:pt x="208" y="364"/>
                </a:lnTo>
                <a:lnTo>
                  <a:pt x="210" y="359"/>
                </a:lnTo>
                <a:lnTo>
                  <a:pt x="212" y="343"/>
                </a:lnTo>
                <a:lnTo>
                  <a:pt x="213" y="323"/>
                </a:lnTo>
                <a:lnTo>
                  <a:pt x="213" y="299"/>
                </a:lnTo>
                <a:lnTo>
                  <a:pt x="213" y="221"/>
                </a:lnTo>
                <a:lnTo>
                  <a:pt x="232" y="213"/>
                </a:lnTo>
                <a:lnTo>
                  <a:pt x="244" y="197"/>
                </a:lnTo>
                <a:lnTo>
                  <a:pt x="250" y="178"/>
                </a:lnTo>
                <a:lnTo>
                  <a:pt x="158" y="178"/>
                </a:lnTo>
                <a:close/>
                <a:moveTo>
                  <a:pt x="160" y="160"/>
                </a:moveTo>
                <a:lnTo>
                  <a:pt x="157" y="161"/>
                </a:lnTo>
                <a:lnTo>
                  <a:pt x="153" y="163"/>
                </a:lnTo>
                <a:lnTo>
                  <a:pt x="152" y="165"/>
                </a:lnTo>
                <a:lnTo>
                  <a:pt x="152" y="168"/>
                </a:lnTo>
                <a:lnTo>
                  <a:pt x="152" y="172"/>
                </a:lnTo>
                <a:lnTo>
                  <a:pt x="155" y="173"/>
                </a:lnTo>
                <a:lnTo>
                  <a:pt x="160" y="175"/>
                </a:lnTo>
                <a:lnTo>
                  <a:pt x="200" y="175"/>
                </a:lnTo>
                <a:lnTo>
                  <a:pt x="201" y="175"/>
                </a:lnTo>
                <a:lnTo>
                  <a:pt x="205" y="175"/>
                </a:lnTo>
                <a:lnTo>
                  <a:pt x="207" y="175"/>
                </a:lnTo>
                <a:lnTo>
                  <a:pt x="213" y="175"/>
                </a:lnTo>
                <a:lnTo>
                  <a:pt x="215" y="175"/>
                </a:lnTo>
                <a:lnTo>
                  <a:pt x="217" y="175"/>
                </a:lnTo>
                <a:lnTo>
                  <a:pt x="248" y="175"/>
                </a:lnTo>
                <a:lnTo>
                  <a:pt x="251" y="173"/>
                </a:lnTo>
                <a:lnTo>
                  <a:pt x="255" y="172"/>
                </a:lnTo>
                <a:lnTo>
                  <a:pt x="256" y="168"/>
                </a:lnTo>
                <a:lnTo>
                  <a:pt x="255" y="165"/>
                </a:lnTo>
                <a:lnTo>
                  <a:pt x="255" y="163"/>
                </a:lnTo>
                <a:lnTo>
                  <a:pt x="251" y="161"/>
                </a:lnTo>
                <a:lnTo>
                  <a:pt x="248" y="160"/>
                </a:lnTo>
                <a:lnTo>
                  <a:pt x="160" y="160"/>
                </a:lnTo>
                <a:close/>
                <a:moveTo>
                  <a:pt x="198" y="41"/>
                </a:moveTo>
                <a:lnTo>
                  <a:pt x="195" y="44"/>
                </a:lnTo>
                <a:lnTo>
                  <a:pt x="189" y="55"/>
                </a:lnTo>
                <a:lnTo>
                  <a:pt x="188" y="70"/>
                </a:lnTo>
                <a:lnTo>
                  <a:pt x="182" y="55"/>
                </a:lnTo>
                <a:lnTo>
                  <a:pt x="179" y="44"/>
                </a:lnTo>
                <a:lnTo>
                  <a:pt x="174" y="41"/>
                </a:lnTo>
                <a:lnTo>
                  <a:pt x="169" y="46"/>
                </a:lnTo>
                <a:lnTo>
                  <a:pt x="165" y="56"/>
                </a:lnTo>
                <a:lnTo>
                  <a:pt x="164" y="74"/>
                </a:lnTo>
                <a:lnTo>
                  <a:pt x="157" y="58"/>
                </a:lnTo>
                <a:lnTo>
                  <a:pt x="150" y="48"/>
                </a:lnTo>
                <a:lnTo>
                  <a:pt x="145" y="46"/>
                </a:lnTo>
                <a:lnTo>
                  <a:pt x="140" y="51"/>
                </a:lnTo>
                <a:lnTo>
                  <a:pt x="140" y="62"/>
                </a:lnTo>
                <a:lnTo>
                  <a:pt x="141" y="79"/>
                </a:lnTo>
                <a:lnTo>
                  <a:pt x="134" y="70"/>
                </a:lnTo>
                <a:lnTo>
                  <a:pt x="131" y="63"/>
                </a:lnTo>
                <a:lnTo>
                  <a:pt x="126" y="58"/>
                </a:lnTo>
                <a:lnTo>
                  <a:pt x="121" y="55"/>
                </a:lnTo>
                <a:lnTo>
                  <a:pt x="117" y="53"/>
                </a:lnTo>
                <a:lnTo>
                  <a:pt x="115" y="53"/>
                </a:lnTo>
                <a:lnTo>
                  <a:pt x="112" y="58"/>
                </a:lnTo>
                <a:lnTo>
                  <a:pt x="112" y="68"/>
                </a:lnTo>
                <a:lnTo>
                  <a:pt x="115" y="82"/>
                </a:lnTo>
                <a:lnTo>
                  <a:pt x="122" y="99"/>
                </a:lnTo>
                <a:lnTo>
                  <a:pt x="129" y="118"/>
                </a:lnTo>
                <a:lnTo>
                  <a:pt x="141" y="141"/>
                </a:lnTo>
                <a:lnTo>
                  <a:pt x="153" y="158"/>
                </a:lnTo>
                <a:lnTo>
                  <a:pt x="157" y="156"/>
                </a:lnTo>
                <a:lnTo>
                  <a:pt x="160" y="156"/>
                </a:lnTo>
                <a:lnTo>
                  <a:pt x="248" y="156"/>
                </a:lnTo>
                <a:lnTo>
                  <a:pt x="251" y="156"/>
                </a:lnTo>
                <a:lnTo>
                  <a:pt x="255" y="160"/>
                </a:lnTo>
                <a:lnTo>
                  <a:pt x="267" y="141"/>
                </a:lnTo>
                <a:lnTo>
                  <a:pt x="279" y="118"/>
                </a:lnTo>
                <a:lnTo>
                  <a:pt x="287" y="99"/>
                </a:lnTo>
                <a:lnTo>
                  <a:pt x="292" y="82"/>
                </a:lnTo>
                <a:lnTo>
                  <a:pt x="296" y="68"/>
                </a:lnTo>
                <a:lnTo>
                  <a:pt x="296" y="58"/>
                </a:lnTo>
                <a:lnTo>
                  <a:pt x="294" y="53"/>
                </a:lnTo>
                <a:lnTo>
                  <a:pt x="289" y="55"/>
                </a:lnTo>
                <a:lnTo>
                  <a:pt x="280" y="60"/>
                </a:lnTo>
                <a:lnTo>
                  <a:pt x="272" y="72"/>
                </a:lnTo>
                <a:lnTo>
                  <a:pt x="263" y="86"/>
                </a:lnTo>
                <a:lnTo>
                  <a:pt x="265" y="67"/>
                </a:lnTo>
                <a:lnTo>
                  <a:pt x="265" y="51"/>
                </a:lnTo>
                <a:lnTo>
                  <a:pt x="262" y="46"/>
                </a:lnTo>
                <a:lnTo>
                  <a:pt x="256" y="48"/>
                </a:lnTo>
                <a:lnTo>
                  <a:pt x="251" y="55"/>
                </a:lnTo>
                <a:lnTo>
                  <a:pt x="244" y="67"/>
                </a:lnTo>
                <a:lnTo>
                  <a:pt x="237" y="82"/>
                </a:lnTo>
                <a:lnTo>
                  <a:pt x="236" y="62"/>
                </a:lnTo>
                <a:lnTo>
                  <a:pt x="232" y="48"/>
                </a:lnTo>
                <a:lnTo>
                  <a:pt x="229" y="41"/>
                </a:lnTo>
                <a:lnTo>
                  <a:pt x="222" y="46"/>
                </a:lnTo>
                <a:lnTo>
                  <a:pt x="217" y="60"/>
                </a:lnTo>
                <a:lnTo>
                  <a:pt x="212" y="80"/>
                </a:lnTo>
                <a:lnTo>
                  <a:pt x="208" y="60"/>
                </a:lnTo>
                <a:lnTo>
                  <a:pt x="203" y="46"/>
                </a:lnTo>
                <a:lnTo>
                  <a:pt x="198" y="41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5"/>
                </a:lnTo>
                <a:lnTo>
                  <a:pt x="404" y="163"/>
                </a:lnTo>
                <a:lnTo>
                  <a:pt x="409" y="204"/>
                </a:lnTo>
                <a:lnTo>
                  <a:pt x="404" y="245"/>
                </a:lnTo>
                <a:lnTo>
                  <a:pt x="392" y="283"/>
                </a:lnTo>
                <a:lnTo>
                  <a:pt x="373" y="318"/>
                </a:lnTo>
                <a:lnTo>
                  <a:pt x="349" y="349"/>
                </a:lnTo>
                <a:lnTo>
                  <a:pt x="318" y="374"/>
                </a:lnTo>
                <a:lnTo>
                  <a:pt x="284" y="392"/>
                </a:lnTo>
                <a:lnTo>
                  <a:pt x="246" y="404"/>
                </a:lnTo>
                <a:lnTo>
                  <a:pt x="205" y="409"/>
                </a:lnTo>
                <a:lnTo>
                  <a:pt x="164" y="404"/>
                </a:lnTo>
                <a:lnTo>
                  <a:pt x="124" y="392"/>
                </a:lnTo>
                <a:lnTo>
                  <a:pt x="90" y="374"/>
                </a:lnTo>
                <a:lnTo>
                  <a:pt x="60" y="349"/>
                </a:lnTo>
                <a:lnTo>
                  <a:pt x="35" y="318"/>
                </a:lnTo>
                <a:lnTo>
                  <a:pt x="16" y="283"/>
                </a:lnTo>
                <a:lnTo>
                  <a:pt x="4" y="245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89"/>
                </a:lnTo>
                <a:lnTo>
                  <a:pt x="60" y="60"/>
                </a:lnTo>
                <a:lnTo>
                  <a:pt x="90" y="34"/>
                </a:lnTo>
                <a:lnTo>
                  <a:pt x="124" y="15"/>
                </a:lnTo>
                <a:lnTo>
                  <a:pt x="164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1612162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组合 58"/>
          <p:cNvGrpSpPr/>
          <p:nvPr/>
        </p:nvGrpSpPr>
        <p:grpSpPr>
          <a:xfrm>
            <a:off x="2236479" y="184891"/>
            <a:ext cx="7595365" cy="6264696"/>
            <a:chOff x="4188670" y="2962110"/>
            <a:chExt cx="2808197" cy="2316215"/>
          </a:xfrm>
        </p:grpSpPr>
        <p:sp>
          <p:nvSpPr>
            <p:cNvPr id="2" name="Freeform 213"/>
            <p:cNvSpPr>
              <a:spLocks/>
            </p:cNvSpPr>
            <p:nvPr/>
          </p:nvSpPr>
          <p:spPr bwMode="auto">
            <a:xfrm>
              <a:off x="4390821" y="3122857"/>
              <a:ext cx="87680" cy="94987"/>
            </a:xfrm>
            <a:custGeom>
              <a:avLst/>
              <a:gdLst>
                <a:gd name="T0" fmla="*/ 73 w 73"/>
                <a:gd name="T1" fmla="*/ 0 h 77"/>
                <a:gd name="T2" fmla="*/ 0 w 73"/>
                <a:gd name="T3" fmla="*/ 77 h 77"/>
                <a:gd name="T4" fmla="*/ 0 w 73"/>
                <a:gd name="T5" fmla="*/ 48 h 77"/>
                <a:gd name="T6" fmla="*/ 73 w 73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77">
                  <a:moveTo>
                    <a:pt x="73" y="0"/>
                  </a:moveTo>
                  <a:lnTo>
                    <a:pt x="0" y="77"/>
                  </a:lnTo>
                  <a:lnTo>
                    <a:pt x="0" y="4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214"/>
            <p:cNvSpPr>
              <a:spLocks noEditPoints="1"/>
            </p:cNvSpPr>
            <p:nvPr/>
          </p:nvSpPr>
          <p:spPr bwMode="auto">
            <a:xfrm>
              <a:off x="4198412" y="2971853"/>
              <a:ext cx="499290" cy="496853"/>
            </a:xfrm>
            <a:custGeom>
              <a:avLst/>
              <a:gdLst>
                <a:gd name="T0" fmla="*/ 253 w 409"/>
                <a:gd name="T1" fmla="*/ 248 h 409"/>
                <a:gd name="T2" fmla="*/ 332 w 409"/>
                <a:gd name="T3" fmla="*/ 296 h 409"/>
                <a:gd name="T4" fmla="*/ 337 w 409"/>
                <a:gd name="T5" fmla="*/ 296 h 409"/>
                <a:gd name="T6" fmla="*/ 342 w 409"/>
                <a:gd name="T7" fmla="*/ 292 h 409"/>
                <a:gd name="T8" fmla="*/ 344 w 409"/>
                <a:gd name="T9" fmla="*/ 285 h 409"/>
                <a:gd name="T10" fmla="*/ 339 w 409"/>
                <a:gd name="T11" fmla="*/ 278 h 409"/>
                <a:gd name="T12" fmla="*/ 334 w 409"/>
                <a:gd name="T13" fmla="*/ 194 h 409"/>
                <a:gd name="T14" fmla="*/ 253 w 409"/>
                <a:gd name="T15" fmla="*/ 213 h 409"/>
                <a:gd name="T16" fmla="*/ 339 w 409"/>
                <a:gd name="T17" fmla="*/ 211 h 409"/>
                <a:gd name="T18" fmla="*/ 342 w 409"/>
                <a:gd name="T19" fmla="*/ 206 h 409"/>
                <a:gd name="T20" fmla="*/ 342 w 409"/>
                <a:gd name="T21" fmla="*/ 199 h 409"/>
                <a:gd name="T22" fmla="*/ 334 w 409"/>
                <a:gd name="T23" fmla="*/ 194 h 409"/>
                <a:gd name="T24" fmla="*/ 334 w 409"/>
                <a:gd name="T25" fmla="*/ 112 h 409"/>
                <a:gd name="T26" fmla="*/ 253 w 409"/>
                <a:gd name="T27" fmla="*/ 162 h 409"/>
                <a:gd name="T28" fmla="*/ 339 w 409"/>
                <a:gd name="T29" fmla="*/ 129 h 409"/>
                <a:gd name="T30" fmla="*/ 344 w 409"/>
                <a:gd name="T31" fmla="*/ 122 h 409"/>
                <a:gd name="T32" fmla="*/ 342 w 409"/>
                <a:gd name="T33" fmla="*/ 115 h 409"/>
                <a:gd name="T34" fmla="*/ 337 w 409"/>
                <a:gd name="T35" fmla="*/ 112 h 409"/>
                <a:gd name="T36" fmla="*/ 244 w 409"/>
                <a:gd name="T37" fmla="*/ 91 h 409"/>
                <a:gd name="T38" fmla="*/ 66 w 409"/>
                <a:gd name="T39" fmla="*/ 156 h 409"/>
                <a:gd name="T40" fmla="*/ 155 w 409"/>
                <a:gd name="T41" fmla="*/ 254 h 409"/>
                <a:gd name="T42" fmla="*/ 244 w 409"/>
                <a:gd name="T43" fmla="*/ 91 h 409"/>
                <a:gd name="T44" fmla="*/ 246 w 409"/>
                <a:gd name="T45" fmla="*/ 5 h 409"/>
                <a:gd name="T46" fmla="*/ 318 w 409"/>
                <a:gd name="T47" fmla="*/ 34 h 409"/>
                <a:gd name="T48" fmla="*/ 375 w 409"/>
                <a:gd name="T49" fmla="*/ 91 h 409"/>
                <a:gd name="T50" fmla="*/ 404 w 409"/>
                <a:gd name="T51" fmla="*/ 163 h 409"/>
                <a:gd name="T52" fmla="*/ 404 w 409"/>
                <a:gd name="T53" fmla="*/ 246 h 409"/>
                <a:gd name="T54" fmla="*/ 375 w 409"/>
                <a:gd name="T55" fmla="*/ 320 h 409"/>
                <a:gd name="T56" fmla="*/ 318 w 409"/>
                <a:gd name="T57" fmla="*/ 375 h 409"/>
                <a:gd name="T58" fmla="*/ 246 w 409"/>
                <a:gd name="T59" fmla="*/ 406 h 409"/>
                <a:gd name="T60" fmla="*/ 164 w 409"/>
                <a:gd name="T61" fmla="*/ 406 h 409"/>
                <a:gd name="T62" fmla="*/ 90 w 409"/>
                <a:gd name="T63" fmla="*/ 375 h 409"/>
                <a:gd name="T64" fmla="*/ 35 w 409"/>
                <a:gd name="T65" fmla="*/ 320 h 409"/>
                <a:gd name="T66" fmla="*/ 4 w 409"/>
                <a:gd name="T67" fmla="*/ 246 h 409"/>
                <a:gd name="T68" fmla="*/ 4 w 409"/>
                <a:gd name="T69" fmla="*/ 163 h 409"/>
                <a:gd name="T70" fmla="*/ 35 w 409"/>
                <a:gd name="T71" fmla="*/ 91 h 409"/>
                <a:gd name="T72" fmla="*/ 90 w 409"/>
                <a:gd name="T73" fmla="*/ 34 h 409"/>
                <a:gd name="T74" fmla="*/ 164 w 409"/>
                <a:gd name="T75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09" h="409">
                  <a:moveTo>
                    <a:pt x="253" y="227"/>
                  </a:moveTo>
                  <a:lnTo>
                    <a:pt x="253" y="248"/>
                  </a:lnTo>
                  <a:lnTo>
                    <a:pt x="330" y="296"/>
                  </a:lnTo>
                  <a:lnTo>
                    <a:pt x="332" y="296"/>
                  </a:lnTo>
                  <a:lnTo>
                    <a:pt x="334" y="296"/>
                  </a:lnTo>
                  <a:lnTo>
                    <a:pt x="337" y="296"/>
                  </a:lnTo>
                  <a:lnTo>
                    <a:pt x="341" y="294"/>
                  </a:lnTo>
                  <a:lnTo>
                    <a:pt x="342" y="292"/>
                  </a:lnTo>
                  <a:lnTo>
                    <a:pt x="344" y="289"/>
                  </a:lnTo>
                  <a:lnTo>
                    <a:pt x="344" y="285"/>
                  </a:lnTo>
                  <a:lnTo>
                    <a:pt x="342" y="282"/>
                  </a:lnTo>
                  <a:lnTo>
                    <a:pt x="339" y="278"/>
                  </a:lnTo>
                  <a:lnTo>
                    <a:pt x="253" y="227"/>
                  </a:lnTo>
                  <a:close/>
                  <a:moveTo>
                    <a:pt x="334" y="194"/>
                  </a:moveTo>
                  <a:lnTo>
                    <a:pt x="253" y="194"/>
                  </a:lnTo>
                  <a:lnTo>
                    <a:pt x="253" y="213"/>
                  </a:lnTo>
                  <a:lnTo>
                    <a:pt x="334" y="213"/>
                  </a:lnTo>
                  <a:lnTo>
                    <a:pt x="339" y="211"/>
                  </a:lnTo>
                  <a:lnTo>
                    <a:pt x="341" y="210"/>
                  </a:lnTo>
                  <a:lnTo>
                    <a:pt x="342" y="206"/>
                  </a:lnTo>
                  <a:lnTo>
                    <a:pt x="344" y="203"/>
                  </a:lnTo>
                  <a:lnTo>
                    <a:pt x="342" y="199"/>
                  </a:lnTo>
                  <a:lnTo>
                    <a:pt x="339" y="196"/>
                  </a:lnTo>
                  <a:lnTo>
                    <a:pt x="334" y="194"/>
                  </a:lnTo>
                  <a:lnTo>
                    <a:pt x="334" y="194"/>
                  </a:lnTo>
                  <a:close/>
                  <a:moveTo>
                    <a:pt x="334" y="112"/>
                  </a:moveTo>
                  <a:lnTo>
                    <a:pt x="330" y="113"/>
                  </a:lnTo>
                  <a:lnTo>
                    <a:pt x="253" y="162"/>
                  </a:lnTo>
                  <a:lnTo>
                    <a:pt x="253" y="184"/>
                  </a:lnTo>
                  <a:lnTo>
                    <a:pt x="339" y="129"/>
                  </a:lnTo>
                  <a:lnTo>
                    <a:pt x="342" y="126"/>
                  </a:lnTo>
                  <a:lnTo>
                    <a:pt x="344" y="122"/>
                  </a:lnTo>
                  <a:lnTo>
                    <a:pt x="344" y="119"/>
                  </a:lnTo>
                  <a:lnTo>
                    <a:pt x="342" y="115"/>
                  </a:lnTo>
                  <a:lnTo>
                    <a:pt x="341" y="113"/>
                  </a:lnTo>
                  <a:lnTo>
                    <a:pt x="337" y="112"/>
                  </a:lnTo>
                  <a:lnTo>
                    <a:pt x="334" y="112"/>
                  </a:lnTo>
                  <a:close/>
                  <a:moveTo>
                    <a:pt x="244" y="91"/>
                  </a:moveTo>
                  <a:lnTo>
                    <a:pt x="155" y="156"/>
                  </a:lnTo>
                  <a:lnTo>
                    <a:pt x="66" y="156"/>
                  </a:lnTo>
                  <a:lnTo>
                    <a:pt x="66" y="254"/>
                  </a:lnTo>
                  <a:lnTo>
                    <a:pt x="155" y="254"/>
                  </a:lnTo>
                  <a:lnTo>
                    <a:pt x="244" y="318"/>
                  </a:lnTo>
                  <a:lnTo>
                    <a:pt x="244" y="91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6"/>
                  </a:lnTo>
                  <a:lnTo>
                    <a:pt x="318" y="34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4" y="126"/>
                  </a:lnTo>
                  <a:lnTo>
                    <a:pt x="404" y="163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4" y="284"/>
                  </a:lnTo>
                  <a:lnTo>
                    <a:pt x="375" y="320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4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4" y="406"/>
                  </a:lnTo>
                  <a:lnTo>
                    <a:pt x="126" y="394"/>
                  </a:lnTo>
                  <a:lnTo>
                    <a:pt x="90" y="375"/>
                  </a:lnTo>
                  <a:lnTo>
                    <a:pt x="60" y="349"/>
                  </a:lnTo>
                  <a:lnTo>
                    <a:pt x="35" y="320"/>
                  </a:lnTo>
                  <a:lnTo>
                    <a:pt x="16" y="284"/>
                  </a:lnTo>
                  <a:lnTo>
                    <a:pt x="4" y="246"/>
                  </a:lnTo>
                  <a:lnTo>
                    <a:pt x="0" y="205"/>
                  </a:lnTo>
                  <a:lnTo>
                    <a:pt x="4" y="163"/>
                  </a:lnTo>
                  <a:lnTo>
                    <a:pt x="16" y="126"/>
                  </a:lnTo>
                  <a:lnTo>
                    <a:pt x="35" y="91"/>
                  </a:lnTo>
                  <a:lnTo>
                    <a:pt x="60" y="60"/>
                  </a:lnTo>
                  <a:lnTo>
                    <a:pt x="90" y="34"/>
                  </a:lnTo>
                  <a:lnTo>
                    <a:pt x="126" y="16"/>
                  </a:lnTo>
                  <a:lnTo>
                    <a:pt x="164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Rectangle 215"/>
            <p:cNvSpPr>
              <a:spLocks noChangeArrowheads="1"/>
            </p:cNvSpPr>
            <p:nvPr/>
          </p:nvSpPr>
          <p:spPr bwMode="auto">
            <a:xfrm>
              <a:off x="4288527" y="3176439"/>
              <a:ext cx="82809" cy="92551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16"/>
            <p:cNvSpPr>
              <a:spLocks/>
            </p:cNvSpPr>
            <p:nvPr/>
          </p:nvSpPr>
          <p:spPr bwMode="auto">
            <a:xfrm>
              <a:off x="5535532" y="3152084"/>
              <a:ext cx="75503" cy="104730"/>
            </a:xfrm>
            <a:custGeom>
              <a:avLst/>
              <a:gdLst>
                <a:gd name="T0" fmla="*/ 51 w 61"/>
                <a:gd name="T1" fmla="*/ 0 h 86"/>
                <a:gd name="T2" fmla="*/ 55 w 61"/>
                <a:gd name="T3" fmla="*/ 0 h 86"/>
                <a:gd name="T4" fmla="*/ 58 w 61"/>
                <a:gd name="T5" fmla="*/ 1 h 86"/>
                <a:gd name="T6" fmla="*/ 60 w 61"/>
                <a:gd name="T7" fmla="*/ 5 h 86"/>
                <a:gd name="T8" fmla="*/ 61 w 61"/>
                <a:gd name="T9" fmla="*/ 8 h 86"/>
                <a:gd name="T10" fmla="*/ 61 w 61"/>
                <a:gd name="T11" fmla="*/ 12 h 86"/>
                <a:gd name="T12" fmla="*/ 60 w 61"/>
                <a:gd name="T13" fmla="*/ 15 h 86"/>
                <a:gd name="T14" fmla="*/ 56 w 61"/>
                <a:gd name="T15" fmla="*/ 18 h 86"/>
                <a:gd name="T16" fmla="*/ 53 w 61"/>
                <a:gd name="T17" fmla="*/ 18 h 86"/>
                <a:gd name="T18" fmla="*/ 51 w 61"/>
                <a:gd name="T19" fmla="*/ 20 h 86"/>
                <a:gd name="T20" fmla="*/ 48 w 61"/>
                <a:gd name="T21" fmla="*/ 20 h 86"/>
                <a:gd name="T22" fmla="*/ 43 w 61"/>
                <a:gd name="T23" fmla="*/ 24 h 86"/>
                <a:gd name="T24" fmla="*/ 36 w 61"/>
                <a:gd name="T25" fmla="*/ 29 h 86"/>
                <a:gd name="T26" fmla="*/ 27 w 61"/>
                <a:gd name="T27" fmla="*/ 41 h 86"/>
                <a:gd name="T28" fmla="*/ 22 w 61"/>
                <a:gd name="T29" fmla="*/ 58 h 86"/>
                <a:gd name="T30" fmla="*/ 20 w 61"/>
                <a:gd name="T31" fmla="*/ 67 h 86"/>
                <a:gd name="T32" fmla="*/ 20 w 61"/>
                <a:gd name="T33" fmla="*/ 77 h 86"/>
                <a:gd name="T34" fmla="*/ 18 w 61"/>
                <a:gd name="T35" fmla="*/ 80 h 86"/>
                <a:gd name="T36" fmla="*/ 17 w 61"/>
                <a:gd name="T37" fmla="*/ 84 h 86"/>
                <a:gd name="T38" fmla="*/ 13 w 61"/>
                <a:gd name="T39" fmla="*/ 86 h 86"/>
                <a:gd name="T40" fmla="*/ 10 w 61"/>
                <a:gd name="T41" fmla="*/ 86 h 86"/>
                <a:gd name="T42" fmla="*/ 6 w 61"/>
                <a:gd name="T43" fmla="*/ 86 h 86"/>
                <a:gd name="T44" fmla="*/ 3 w 61"/>
                <a:gd name="T45" fmla="*/ 84 h 86"/>
                <a:gd name="T46" fmla="*/ 1 w 61"/>
                <a:gd name="T47" fmla="*/ 80 h 86"/>
                <a:gd name="T48" fmla="*/ 0 w 61"/>
                <a:gd name="T49" fmla="*/ 77 h 86"/>
                <a:gd name="T50" fmla="*/ 1 w 61"/>
                <a:gd name="T51" fmla="*/ 53 h 86"/>
                <a:gd name="T52" fmla="*/ 8 w 61"/>
                <a:gd name="T53" fmla="*/ 34 h 86"/>
                <a:gd name="T54" fmla="*/ 15 w 61"/>
                <a:gd name="T55" fmla="*/ 22 h 86"/>
                <a:gd name="T56" fmla="*/ 25 w 61"/>
                <a:gd name="T57" fmla="*/ 12 h 86"/>
                <a:gd name="T58" fmla="*/ 34 w 61"/>
                <a:gd name="T59" fmla="*/ 5 h 86"/>
                <a:gd name="T60" fmla="*/ 43 w 61"/>
                <a:gd name="T61" fmla="*/ 1 h 86"/>
                <a:gd name="T62" fmla="*/ 48 w 61"/>
                <a:gd name="T63" fmla="*/ 0 h 86"/>
                <a:gd name="T64" fmla="*/ 51 w 61"/>
                <a:gd name="T6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" h="86">
                  <a:moveTo>
                    <a:pt x="51" y="0"/>
                  </a:moveTo>
                  <a:lnTo>
                    <a:pt x="55" y="0"/>
                  </a:lnTo>
                  <a:lnTo>
                    <a:pt x="58" y="1"/>
                  </a:lnTo>
                  <a:lnTo>
                    <a:pt x="60" y="5"/>
                  </a:lnTo>
                  <a:lnTo>
                    <a:pt x="61" y="8"/>
                  </a:lnTo>
                  <a:lnTo>
                    <a:pt x="61" y="12"/>
                  </a:lnTo>
                  <a:lnTo>
                    <a:pt x="60" y="15"/>
                  </a:lnTo>
                  <a:lnTo>
                    <a:pt x="56" y="18"/>
                  </a:lnTo>
                  <a:lnTo>
                    <a:pt x="53" y="18"/>
                  </a:lnTo>
                  <a:lnTo>
                    <a:pt x="51" y="20"/>
                  </a:lnTo>
                  <a:lnTo>
                    <a:pt x="48" y="20"/>
                  </a:lnTo>
                  <a:lnTo>
                    <a:pt x="43" y="24"/>
                  </a:lnTo>
                  <a:lnTo>
                    <a:pt x="36" y="29"/>
                  </a:lnTo>
                  <a:lnTo>
                    <a:pt x="27" y="41"/>
                  </a:lnTo>
                  <a:lnTo>
                    <a:pt x="22" y="58"/>
                  </a:lnTo>
                  <a:lnTo>
                    <a:pt x="20" y="67"/>
                  </a:lnTo>
                  <a:lnTo>
                    <a:pt x="20" y="77"/>
                  </a:lnTo>
                  <a:lnTo>
                    <a:pt x="18" y="80"/>
                  </a:lnTo>
                  <a:lnTo>
                    <a:pt x="17" y="84"/>
                  </a:lnTo>
                  <a:lnTo>
                    <a:pt x="13" y="86"/>
                  </a:lnTo>
                  <a:lnTo>
                    <a:pt x="10" y="86"/>
                  </a:lnTo>
                  <a:lnTo>
                    <a:pt x="6" y="86"/>
                  </a:lnTo>
                  <a:lnTo>
                    <a:pt x="3" y="84"/>
                  </a:lnTo>
                  <a:lnTo>
                    <a:pt x="1" y="80"/>
                  </a:lnTo>
                  <a:lnTo>
                    <a:pt x="0" y="77"/>
                  </a:lnTo>
                  <a:lnTo>
                    <a:pt x="1" y="53"/>
                  </a:lnTo>
                  <a:lnTo>
                    <a:pt x="8" y="34"/>
                  </a:lnTo>
                  <a:lnTo>
                    <a:pt x="15" y="22"/>
                  </a:lnTo>
                  <a:lnTo>
                    <a:pt x="25" y="12"/>
                  </a:lnTo>
                  <a:lnTo>
                    <a:pt x="34" y="5"/>
                  </a:lnTo>
                  <a:lnTo>
                    <a:pt x="43" y="1"/>
                  </a:lnTo>
                  <a:lnTo>
                    <a:pt x="48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17"/>
            <p:cNvSpPr>
              <a:spLocks noEditPoints="1"/>
            </p:cNvSpPr>
            <p:nvPr/>
          </p:nvSpPr>
          <p:spPr bwMode="auto">
            <a:xfrm>
              <a:off x="5350430" y="2962110"/>
              <a:ext cx="496854" cy="499290"/>
            </a:xfrm>
            <a:custGeom>
              <a:avLst/>
              <a:gdLst>
                <a:gd name="T0" fmla="*/ 319 w 409"/>
                <a:gd name="T1" fmla="*/ 344 h 409"/>
                <a:gd name="T2" fmla="*/ 127 w 409"/>
                <a:gd name="T3" fmla="*/ 282 h 409"/>
                <a:gd name="T4" fmla="*/ 110 w 409"/>
                <a:gd name="T5" fmla="*/ 291 h 409"/>
                <a:gd name="T6" fmla="*/ 106 w 409"/>
                <a:gd name="T7" fmla="*/ 316 h 409"/>
                <a:gd name="T8" fmla="*/ 306 w 409"/>
                <a:gd name="T9" fmla="*/ 296 h 409"/>
                <a:gd name="T10" fmla="*/ 292 w 409"/>
                <a:gd name="T11" fmla="*/ 284 h 409"/>
                <a:gd name="T12" fmla="*/ 295 w 409"/>
                <a:gd name="T13" fmla="*/ 208 h 409"/>
                <a:gd name="T14" fmla="*/ 290 w 409"/>
                <a:gd name="T15" fmla="*/ 215 h 409"/>
                <a:gd name="T16" fmla="*/ 295 w 409"/>
                <a:gd name="T17" fmla="*/ 220 h 409"/>
                <a:gd name="T18" fmla="*/ 342 w 409"/>
                <a:gd name="T19" fmla="*/ 217 h 409"/>
                <a:gd name="T20" fmla="*/ 340 w 409"/>
                <a:gd name="T21" fmla="*/ 210 h 409"/>
                <a:gd name="T22" fmla="*/ 70 w 409"/>
                <a:gd name="T23" fmla="*/ 208 h 409"/>
                <a:gd name="T24" fmla="*/ 63 w 409"/>
                <a:gd name="T25" fmla="*/ 215 h 409"/>
                <a:gd name="T26" fmla="*/ 70 w 409"/>
                <a:gd name="T27" fmla="*/ 220 h 409"/>
                <a:gd name="T28" fmla="*/ 116 w 409"/>
                <a:gd name="T29" fmla="*/ 217 h 409"/>
                <a:gd name="T30" fmla="*/ 115 w 409"/>
                <a:gd name="T31" fmla="*/ 210 h 409"/>
                <a:gd name="T32" fmla="*/ 206 w 409"/>
                <a:gd name="T33" fmla="*/ 134 h 409"/>
                <a:gd name="T34" fmla="*/ 147 w 409"/>
                <a:gd name="T35" fmla="*/ 163 h 409"/>
                <a:gd name="T36" fmla="*/ 132 w 409"/>
                <a:gd name="T37" fmla="*/ 208 h 409"/>
                <a:gd name="T38" fmla="*/ 280 w 409"/>
                <a:gd name="T39" fmla="*/ 208 h 409"/>
                <a:gd name="T40" fmla="*/ 264 w 409"/>
                <a:gd name="T41" fmla="*/ 163 h 409"/>
                <a:gd name="T42" fmla="*/ 206 w 409"/>
                <a:gd name="T43" fmla="*/ 134 h 409"/>
                <a:gd name="T44" fmla="*/ 98 w 409"/>
                <a:gd name="T45" fmla="*/ 119 h 409"/>
                <a:gd name="T46" fmla="*/ 98 w 409"/>
                <a:gd name="T47" fmla="*/ 127 h 409"/>
                <a:gd name="T48" fmla="*/ 135 w 409"/>
                <a:gd name="T49" fmla="*/ 155 h 409"/>
                <a:gd name="T50" fmla="*/ 139 w 409"/>
                <a:gd name="T51" fmla="*/ 148 h 409"/>
                <a:gd name="T52" fmla="*/ 103 w 409"/>
                <a:gd name="T53" fmla="*/ 117 h 409"/>
                <a:gd name="T54" fmla="*/ 275 w 409"/>
                <a:gd name="T55" fmla="*/ 143 h 409"/>
                <a:gd name="T56" fmla="*/ 273 w 409"/>
                <a:gd name="T57" fmla="*/ 151 h 409"/>
                <a:gd name="T58" fmla="*/ 281 w 409"/>
                <a:gd name="T59" fmla="*/ 151 h 409"/>
                <a:gd name="T60" fmla="*/ 318 w 409"/>
                <a:gd name="T61" fmla="*/ 122 h 409"/>
                <a:gd name="T62" fmla="*/ 312 w 409"/>
                <a:gd name="T63" fmla="*/ 117 h 409"/>
                <a:gd name="T64" fmla="*/ 201 w 409"/>
                <a:gd name="T65" fmla="*/ 69 h 409"/>
                <a:gd name="T66" fmla="*/ 201 w 409"/>
                <a:gd name="T67" fmla="*/ 117 h 409"/>
                <a:gd name="T68" fmla="*/ 209 w 409"/>
                <a:gd name="T69" fmla="*/ 119 h 409"/>
                <a:gd name="T70" fmla="*/ 211 w 409"/>
                <a:gd name="T71" fmla="*/ 72 h 409"/>
                <a:gd name="T72" fmla="*/ 206 w 409"/>
                <a:gd name="T73" fmla="*/ 65 h 409"/>
                <a:gd name="T74" fmla="*/ 283 w 409"/>
                <a:gd name="T75" fmla="*/ 17 h 409"/>
                <a:gd name="T76" fmla="*/ 373 w 409"/>
                <a:gd name="T77" fmla="*/ 91 h 409"/>
                <a:gd name="T78" fmla="*/ 409 w 409"/>
                <a:gd name="T79" fmla="*/ 205 h 409"/>
                <a:gd name="T80" fmla="*/ 373 w 409"/>
                <a:gd name="T81" fmla="*/ 320 h 409"/>
                <a:gd name="T82" fmla="*/ 283 w 409"/>
                <a:gd name="T83" fmla="*/ 394 h 409"/>
                <a:gd name="T84" fmla="*/ 163 w 409"/>
                <a:gd name="T85" fmla="*/ 406 h 409"/>
                <a:gd name="T86" fmla="*/ 60 w 409"/>
                <a:gd name="T87" fmla="*/ 351 h 409"/>
                <a:gd name="T88" fmla="*/ 3 w 409"/>
                <a:gd name="T89" fmla="*/ 246 h 409"/>
                <a:gd name="T90" fmla="*/ 15 w 409"/>
                <a:gd name="T91" fmla="*/ 126 h 409"/>
                <a:gd name="T92" fmla="*/ 89 w 409"/>
                <a:gd name="T93" fmla="*/ 36 h 409"/>
                <a:gd name="T94" fmla="*/ 204 w 409"/>
                <a:gd name="T9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409">
                  <a:moveTo>
                    <a:pt x="92" y="318"/>
                  </a:moveTo>
                  <a:lnTo>
                    <a:pt x="92" y="344"/>
                  </a:lnTo>
                  <a:lnTo>
                    <a:pt x="319" y="344"/>
                  </a:lnTo>
                  <a:lnTo>
                    <a:pt x="319" y="318"/>
                  </a:lnTo>
                  <a:lnTo>
                    <a:pt x="92" y="318"/>
                  </a:lnTo>
                  <a:close/>
                  <a:moveTo>
                    <a:pt x="127" y="282"/>
                  </a:moveTo>
                  <a:lnTo>
                    <a:pt x="120" y="284"/>
                  </a:lnTo>
                  <a:lnTo>
                    <a:pt x="115" y="285"/>
                  </a:lnTo>
                  <a:lnTo>
                    <a:pt x="110" y="291"/>
                  </a:lnTo>
                  <a:lnTo>
                    <a:pt x="108" y="296"/>
                  </a:lnTo>
                  <a:lnTo>
                    <a:pt x="106" y="303"/>
                  </a:lnTo>
                  <a:lnTo>
                    <a:pt x="106" y="316"/>
                  </a:lnTo>
                  <a:lnTo>
                    <a:pt x="306" y="316"/>
                  </a:lnTo>
                  <a:lnTo>
                    <a:pt x="306" y="303"/>
                  </a:lnTo>
                  <a:lnTo>
                    <a:pt x="306" y="296"/>
                  </a:lnTo>
                  <a:lnTo>
                    <a:pt x="302" y="291"/>
                  </a:lnTo>
                  <a:lnTo>
                    <a:pt x="297" y="285"/>
                  </a:lnTo>
                  <a:lnTo>
                    <a:pt x="292" y="284"/>
                  </a:lnTo>
                  <a:lnTo>
                    <a:pt x="285" y="282"/>
                  </a:lnTo>
                  <a:lnTo>
                    <a:pt x="127" y="282"/>
                  </a:lnTo>
                  <a:close/>
                  <a:moveTo>
                    <a:pt x="295" y="208"/>
                  </a:moveTo>
                  <a:lnTo>
                    <a:pt x="293" y="210"/>
                  </a:lnTo>
                  <a:lnTo>
                    <a:pt x="292" y="212"/>
                  </a:lnTo>
                  <a:lnTo>
                    <a:pt x="290" y="215"/>
                  </a:lnTo>
                  <a:lnTo>
                    <a:pt x="292" y="217"/>
                  </a:lnTo>
                  <a:lnTo>
                    <a:pt x="293" y="218"/>
                  </a:lnTo>
                  <a:lnTo>
                    <a:pt x="295" y="220"/>
                  </a:lnTo>
                  <a:lnTo>
                    <a:pt x="338" y="220"/>
                  </a:lnTo>
                  <a:lnTo>
                    <a:pt x="340" y="218"/>
                  </a:lnTo>
                  <a:lnTo>
                    <a:pt x="342" y="217"/>
                  </a:lnTo>
                  <a:lnTo>
                    <a:pt x="343" y="215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38" y="208"/>
                  </a:lnTo>
                  <a:lnTo>
                    <a:pt x="295" y="208"/>
                  </a:lnTo>
                  <a:close/>
                  <a:moveTo>
                    <a:pt x="70" y="208"/>
                  </a:moveTo>
                  <a:lnTo>
                    <a:pt x="67" y="210"/>
                  </a:lnTo>
                  <a:lnTo>
                    <a:pt x="65" y="212"/>
                  </a:lnTo>
                  <a:lnTo>
                    <a:pt x="63" y="215"/>
                  </a:lnTo>
                  <a:lnTo>
                    <a:pt x="65" y="217"/>
                  </a:lnTo>
                  <a:lnTo>
                    <a:pt x="67" y="218"/>
                  </a:lnTo>
                  <a:lnTo>
                    <a:pt x="70" y="220"/>
                  </a:lnTo>
                  <a:lnTo>
                    <a:pt x="111" y="220"/>
                  </a:lnTo>
                  <a:lnTo>
                    <a:pt x="115" y="218"/>
                  </a:lnTo>
                  <a:lnTo>
                    <a:pt x="116" y="217"/>
                  </a:lnTo>
                  <a:lnTo>
                    <a:pt x="116" y="215"/>
                  </a:lnTo>
                  <a:lnTo>
                    <a:pt x="116" y="212"/>
                  </a:lnTo>
                  <a:lnTo>
                    <a:pt x="115" y="210"/>
                  </a:lnTo>
                  <a:lnTo>
                    <a:pt x="111" y="208"/>
                  </a:lnTo>
                  <a:lnTo>
                    <a:pt x="70" y="208"/>
                  </a:lnTo>
                  <a:close/>
                  <a:moveTo>
                    <a:pt x="206" y="134"/>
                  </a:moveTo>
                  <a:lnTo>
                    <a:pt x="183" y="138"/>
                  </a:lnTo>
                  <a:lnTo>
                    <a:pt x="163" y="148"/>
                  </a:lnTo>
                  <a:lnTo>
                    <a:pt x="147" y="163"/>
                  </a:lnTo>
                  <a:lnTo>
                    <a:pt x="137" y="182"/>
                  </a:lnTo>
                  <a:lnTo>
                    <a:pt x="132" y="205"/>
                  </a:lnTo>
                  <a:lnTo>
                    <a:pt x="132" y="208"/>
                  </a:lnTo>
                  <a:lnTo>
                    <a:pt x="132" y="273"/>
                  </a:lnTo>
                  <a:lnTo>
                    <a:pt x="280" y="273"/>
                  </a:lnTo>
                  <a:lnTo>
                    <a:pt x="280" y="208"/>
                  </a:lnTo>
                  <a:lnTo>
                    <a:pt x="280" y="205"/>
                  </a:lnTo>
                  <a:lnTo>
                    <a:pt x="276" y="182"/>
                  </a:lnTo>
                  <a:lnTo>
                    <a:pt x="264" y="163"/>
                  </a:lnTo>
                  <a:lnTo>
                    <a:pt x="249" y="148"/>
                  </a:lnTo>
                  <a:lnTo>
                    <a:pt x="228" y="138"/>
                  </a:lnTo>
                  <a:lnTo>
                    <a:pt x="206" y="134"/>
                  </a:lnTo>
                  <a:close/>
                  <a:moveTo>
                    <a:pt x="103" y="117"/>
                  </a:moveTo>
                  <a:lnTo>
                    <a:pt x="99" y="117"/>
                  </a:lnTo>
                  <a:lnTo>
                    <a:pt x="98" y="119"/>
                  </a:lnTo>
                  <a:lnTo>
                    <a:pt x="96" y="122"/>
                  </a:lnTo>
                  <a:lnTo>
                    <a:pt x="96" y="126"/>
                  </a:lnTo>
                  <a:lnTo>
                    <a:pt x="98" y="127"/>
                  </a:lnTo>
                  <a:lnTo>
                    <a:pt x="130" y="155"/>
                  </a:lnTo>
                  <a:lnTo>
                    <a:pt x="134" y="155"/>
                  </a:lnTo>
                  <a:lnTo>
                    <a:pt x="135" y="155"/>
                  </a:lnTo>
                  <a:lnTo>
                    <a:pt x="139" y="153"/>
                  </a:lnTo>
                  <a:lnTo>
                    <a:pt x="139" y="151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06" y="119"/>
                  </a:lnTo>
                  <a:lnTo>
                    <a:pt x="103" y="117"/>
                  </a:lnTo>
                  <a:close/>
                  <a:moveTo>
                    <a:pt x="312" y="117"/>
                  </a:moveTo>
                  <a:lnTo>
                    <a:pt x="309" y="119"/>
                  </a:lnTo>
                  <a:lnTo>
                    <a:pt x="275" y="143"/>
                  </a:lnTo>
                  <a:lnTo>
                    <a:pt x="273" y="145"/>
                  </a:lnTo>
                  <a:lnTo>
                    <a:pt x="273" y="148"/>
                  </a:lnTo>
                  <a:lnTo>
                    <a:pt x="273" y="151"/>
                  </a:lnTo>
                  <a:lnTo>
                    <a:pt x="276" y="153"/>
                  </a:lnTo>
                  <a:lnTo>
                    <a:pt x="278" y="153"/>
                  </a:lnTo>
                  <a:lnTo>
                    <a:pt x="281" y="151"/>
                  </a:lnTo>
                  <a:lnTo>
                    <a:pt x="316" y="127"/>
                  </a:lnTo>
                  <a:lnTo>
                    <a:pt x="318" y="126"/>
                  </a:lnTo>
                  <a:lnTo>
                    <a:pt x="318" y="122"/>
                  </a:lnTo>
                  <a:lnTo>
                    <a:pt x="318" y="120"/>
                  </a:lnTo>
                  <a:lnTo>
                    <a:pt x="314" y="119"/>
                  </a:lnTo>
                  <a:lnTo>
                    <a:pt x="312" y="117"/>
                  </a:lnTo>
                  <a:close/>
                  <a:moveTo>
                    <a:pt x="206" y="65"/>
                  </a:moveTo>
                  <a:lnTo>
                    <a:pt x="202" y="67"/>
                  </a:lnTo>
                  <a:lnTo>
                    <a:pt x="201" y="69"/>
                  </a:lnTo>
                  <a:lnTo>
                    <a:pt x="201" y="72"/>
                  </a:lnTo>
                  <a:lnTo>
                    <a:pt x="201" y="114"/>
                  </a:lnTo>
                  <a:lnTo>
                    <a:pt x="201" y="117"/>
                  </a:lnTo>
                  <a:lnTo>
                    <a:pt x="202" y="119"/>
                  </a:lnTo>
                  <a:lnTo>
                    <a:pt x="206" y="119"/>
                  </a:lnTo>
                  <a:lnTo>
                    <a:pt x="209" y="119"/>
                  </a:lnTo>
                  <a:lnTo>
                    <a:pt x="211" y="117"/>
                  </a:lnTo>
                  <a:lnTo>
                    <a:pt x="211" y="114"/>
                  </a:lnTo>
                  <a:lnTo>
                    <a:pt x="211" y="72"/>
                  </a:lnTo>
                  <a:lnTo>
                    <a:pt x="211" y="69"/>
                  </a:lnTo>
                  <a:lnTo>
                    <a:pt x="209" y="67"/>
                  </a:lnTo>
                  <a:lnTo>
                    <a:pt x="206" y="65"/>
                  </a:lnTo>
                  <a:close/>
                  <a:moveTo>
                    <a:pt x="204" y="0"/>
                  </a:moveTo>
                  <a:lnTo>
                    <a:pt x="245" y="5"/>
                  </a:lnTo>
                  <a:lnTo>
                    <a:pt x="283" y="17"/>
                  </a:lnTo>
                  <a:lnTo>
                    <a:pt x="318" y="36"/>
                  </a:lnTo>
                  <a:lnTo>
                    <a:pt x="348" y="60"/>
                  </a:lnTo>
                  <a:lnTo>
                    <a:pt x="373" y="91"/>
                  </a:lnTo>
                  <a:lnTo>
                    <a:pt x="391" y="126"/>
                  </a:lnTo>
                  <a:lnTo>
                    <a:pt x="403" y="163"/>
                  </a:lnTo>
                  <a:lnTo>
                    <a:pt x="409" y="205"/>
                  </a:lnTo>
                  <a:lnTo>
                    <a:pt x="403" y="246"/>
                  </a:lnTo>
                  <a:lnTo>
                    <a:pt x="391" y="285"/>
                  </a:lnTo>
                  <a:lnTo>
                    <a:pt x="373" y="320"/>
                  </a:lnTo>
                  <a:lnTo>
                    <a:pt x="348" y="351"/>
                  </a:lnTo>
                  <a:lnTo>
                    <a:pt x="318" y="375"/>
                  </a:lnTo>
                  <a:lnTo>
                    <a:pt x="283" y="394"/>
                  </a:lnTo>
                  <a:lnTo>
                    <a:pt x="245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3" y="394"/>
                  </a:lnTo>
                  <a:lnTo>
                    <a:pt x="89" y="375"/>
                  </a:lnTo>
                  <a:lnTo>
                    <a:pt x="60" y="351"/>
                  </a:lnTo>
                  <a:lnTo>
                    <a:pt x="34" y="320"/>
                  </a:lnTo>
                  <a:lnTo>
                    <a:pt x="15" y="285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3"/>
                  </a:lnTo>
                  <a:lnTo>
                    <a:pt x="15" y="126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6"/>
                  </a:lnTo>
                  <a:lnTo>
                    <a:pt x="123" y="17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18"/>
            <p:cNvSpPr>
              <a:spLocks noEditPoints="1"/>
            </p:cNvSpPr>
            <p:nvPr/>
          </p:nvSpPr>
          <p:spPr bwMode="auto">
            <a:xfrm>
              <a:off x="5920350" y="2974289"/>
              <a:ext cx="499290" cy="499290"/>
            </a:xfrm>
            <a:custGeom>
              <a:avLst/>
              <a:gdLst>
                <a:gd name="T0" fmla="*/ 180 w 409"/>
                <a:gd name="T1" fmla="*/ 198 h 410"/>
                <a:gd name="T2" fmla="*/ 289 w 409"/>
                <a:gd name="T3" fmla="*/ 367 h 410"/>
                <a:gd name="T4" fmla="*/ 204 w 409"/>
                <a:gd name="T5" fmla="*/ 128 h 410"/>
                <a:gd name="T6" fmla="*/ 179 w 409"/>
                <a:gd name="T7" fmla="*/ 141 h 410"/>
                <a:gd name="T8" fmla="*/ 179 w 409"/>
                <a:gd name="T9" fmla="*/ 171 h 410"/>
                <a:gd name="T10" fmla="*/ 204 w 409"/>
                <a:gd name="T11" fmla="*/ 186 h 410"/>
                <a:gd name="T12" fmla="*/ 230 w 409"/>
                <a:gd name="T13" fmla="*/ 171 h 410"/>
                <a:gd name="T14" fmla="*/ 230 w 409"/>
                <a:gd name="T15" fmla="*/ 141 h 410"/>
                <a:gd name="T16" fmla="*/ 204 w 409"/>
                <a:gd name="T17" fmla="*/ 128 h 410"/>
                <a:gd name="T18" fmla="*/ 180 w 409"/>
                <a:gd name="T19" fmla="*/ 85 h 410"/>
                <a:gd name="T20" fmla="*/ 144 w 409"/>
                <a:gd name="T21" fmla="*/ 112 h 410"/>
                <a:gd name="T22" fmla="*/ 129 w 409"/>
                <a:gd name="T23" fmla="*/ 157 h 410"/>
                <a:gd name="T24" fmla="*/ 144 w 409"/>
                <a:gd name="T25" fmla="*/ 202 h 410"/>
                <a:gd name="T26" fmla="*/ 168 w 409"/>
                <a:gd name="T27" fmla="*/ 200 h 410"/>
                <a:gd name="T28" fmla="*/ 149 w 409"/>
                <a:gd name="T29" fmla="*/ 172 h 410"/>
                <a:gd name="T30" fmla="*/ 153 w 409"/>
                <a:gd name="T31" fmla="*/ 135 h 410"/>
                <a:gd name="T32" fmla="*/ 182 w 409"/>
                <a:gd name="T33" fmla="*/ 105 h 410"/>
                <a:gd name="T34" fmla="*/ 227 w 409"/>
                <a:gd name="T35" fmla="*/ 105 h 410"/>
                <a:gd name="T36" fmla="*/ 256 w 409"/>
                <a:gd name="T37" fmla="*/ 135 h 410"/>
                <a:gd name="T38" fmla="*/ 256 w 409"/>
                <a:gd name="T39" fmla="*/ 179 h 410"/>
                <a:gd name="T40" fmla="*/ 249 w 409"/>
                <a:gd name="T41" fmla="*/ 217 h 410"/>
                <a:gd name="T42" fmla="*/ 277 w 409"/>
                <a:gd name="T43" fmla="*/ 181 h 410"/>
                <a:gd name="T44" fmla="*/ 277 w 409"/>
                <a:gd name="T45" fmla="*/ 133 h 410"/>
                <a:gd name="T46" fmla="*/ 249 w 409"/>
                <a:gd name="T47" fmla="*/ 97 h 410"/>
                <a:gd name="T48" fmla="*/ 204 w 409"/>
                <a:gd name="T49" fmla="*/ 81 h 410"/>
                <a:gd name="T50" fmla="*/ 175 w 409"/>
                <a:gd name="T51" fmla="*/ 49 h 410"/>
                <a:gd name="T52" fmla="*/ 125 w 409"/>
                <a:gd name="T53" fmla="*/ 78 h 410"/>
                <a:gd name="T54" fmla="*/ 96 w 409"/>
                <a:gd name="T55" fmla="*/ 128 h 410"/>
                <a:gd name="T56" fmla="*/ 96 w 409"/>
                <a:gd name="T57" fmla="*/ 186 h 410"/>
                <a:gd name="T58" fmla="*/ 125 w 409"/>
                <a:gd name="T59" fmla="*/ 236 h 410"/>
                <a:gd name="T60" fmla="*/ 154 w 409"/>
                <a:gd name="T61" fmla="*/ 236 h 410"/>
                <a:gd name="T62" fmla="*/ 124 w 409"/>
                <a:gd name="T63" fmla="*/ 202 h 410"/>
                <a:gd name="T64" fmla="*/ 112 w 409"/>
                <a:gd name="T65" fmla="*/ 157 h 410"/>
                <a:gd name="T66" fmla="*/ 129 w 409"/>
                <a:gd name="T67" fmla="*/ 102 h 410"/>
                <a:gd name="T68" fmla="*/ 175 w 409"/>
                <a:gd name="T69" fmla="*/ 69 h 410"/>
                <a:gd name="T70" fmla="*/ 234 w 409"/>
                <a:gd name="T71" fmla="*/ 69 h 410"/>
                <a:gd name="T72" fmla="*/ 280 w 409"/>
                <a:gd name="T73" fmla="*/ 102 h 410"/>
                <a:gd name="T74" fmla="*/ 297 w 409"/>
                <a:gd name="T75" fmla="*/ 157 h 410"/>
                <a:gd name="T76" fmla="*/ 285 w 409"/>
                <a:gd name="T77" fmla="*/ 202 h 410"/>
                <a:gd name="T78" fmla="*/ 254 w 409"/>
                <a:gd name="T79" fmla="*/ 234 h 410"/>
                <a:gd name="T80" fmla="*/ 283 w 409"/>
                <a:gd name="T81" fmla="*/ 234 h 410"/>
                <a:gd name="T82" fmla="*/ 313 w 409"/>
                <a:gd name="T83" fmla="*/ 186 h 410"/>
                <a:gd name="T84" fmla="*/ 313 w 409"/>
                <a:gd name="T85" fmla="*/ 128 h 410"/>
                <a:gd name="T86" fmla="*/ 283 w 409"/>
                <a:gd name="T87" fmla="*/ 78 h 410"/>
                <a:gd name="T88" fmla="*/ 234 w 409"/>
                <a:gd name="T89" fmla="*/ 49 h 410"/>
                <a:gd name="T90" fmla="*/ 204 w 409"/>
                <a:gd name="T91" fmla="*/ 0 h 410"/>
                <a:gd name="T92" fmla="*/ 283 w 409"/>
                <a:gd name="T93" fmla="*/ 18 h 410"/>
                <a:gd name="T94" fmla="*/ 349 w 409"/>
                <a:gd name="T95" fmla="*/ 61 h 410"/>
                <a:gd name="T96" fmla="*/ 393 w 409"/>
                <a:gd name="T97" fmla="*/ 126 h 410"/>
                <a:gd name="T98" fmla="*/ 409 w 409"/>
                <a:gd name="T99" fmla="*/ 205 h 410"/>
                <a:gd name="T100" fmla="*/ 393 w 409"/>
                <a:gd name="T101" fmla="*/ 286 h 410"/>
                <a:gd name="T102" fmla="*/ 349 w 409"/>
                <a:gd name="T103" fmla="*/ 349 h 410"/>
                <a:gd name="T104" fmla="*/ 283 w 409"/>
                <a:gd name="T105" fmla="*/ 394 h 410"/>
                <a:gd name="T106" fmla="*/ 204 w 409"/>
                <a:gd name="T107" fmla="*/ 410 h 410"/>
                <a:gd name="T108" fmla="*/ 125 w 409"/>
                <a:gd name="T109" fmla="*/ 394 h 410"/>
                <a:gd name="T110" fmla="*/ 60 w 409"/>
                <a:gd name="T111" fmla="*/ 349 h 410"/>
                <a:gd name="T112" fmla="*/ 15 w 409"/>
                <a:gd name="T113" fmla="*/ 286 h 410"/>
                <a:gd name="T114" fmla="*/ 0 w 409"/>
                <a:gd name="T115" fmla="*/ 205 h 410"/>
                <a:gd name="T116" fmla="*/ 15 w 409"/>
                <a:gd name="T117" fmla="*/ 126 h 410"/>
                <a:gd name="T118" fmla="*/ 60 w 409"/>
                <a:gd name="T119" fmla="*/ 61 h 410"/>
                <a:gd name="T120" fmla="*/ 125 w 409"/>
                <a:gd name="T121" fmla="*/ 18 h 410"/>
                <a:gd name="T122" fmla="*/ 204 w 409"/>
                <a:gd name="T123" fmla="*/ 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9" h="410">
                  <a:moveTo>
                    <a:pt x="230" y="198"/>
                  </a:moveTo>
                  <a:lnTo>
                    <a:pt x="180" y="198"/>
                  </a:lnTo>
                  <a:lnTo>
                    <a:pt x="120" y="367"/>
                  </a:lnTo>
                  <a:lnTo>
                    <a:pt x="289" y="367"/>
                  </a:lnTo>
                  <a:lnTo>
                    <a:pt x="230" y="198"/>
                  </a:lnTo>
                  <a:close/>
                  <a:moveTo>
                    <a:pt x="204" y="128"/>
                  </a:moveTo>
                  <a:lnTo>
                    <a:pt x="189" y="131"/>
                  </a:lnTo>
                  <a:lnTo>
                    <a:pt x="179" y="141"/>
                  </a:lnTo>
                  <a:lnTo>
                    <a:pt x="175" y="157"/>
                  </a:lnTo>
                  <a:lnTo>
                    <a:pt x="179" y="171"/>
                  </a:lnTo>
                  <a:lnTo>
                    <a:pt x="189" y="183"/>
                  </a:lnTo>
                  <a:lnTo>
                    <a:pt x="204" y="186"/>
                  </a:lnTo>
                  <a:lnTo>
                    <a:pt x="220" y="183"/>
                  </a:lnTo>
                  <a:lnTo>
                    <a:pt x="230" y="171"/>
                  </a:lnTo>
                  <a:lnTo>
                    <a:pt x="234" y="157"/>
                  </a:lnTo>
                  <a:lnTo>
                    <a:pt x="230" y="141"/>
                  </a:lnTo>
                  <a:lnTo>
                    <a:pt x="220" y="131"/>
                  </a:lnTo>
                  <a:lnTo>
                    <a:pt x="204" y="128"/>
                  </a:lnTo>
                  <a:close/>
                  <a:moveTo>
                    <a:pt x="204" y="81"/>
                  </a:moveTo>
                  <a:lnTo>
                    <a:pt x="180" y="85"/>
                  </a:lnTo>
                  <a:lnTo>
                    <a:pt x="160" y="97"/>
                  </a:lnTo>
                  <a:lnTo>
                    <a:pt x="144" y="112"/>
                  </a:lnTo>
                  <a:lnTo>
                    <a:pt x="132" y="133"/>
                  </a:lnTo>
                  <a:lnTo>
                    <a:pt x="129" y="157"/>
                  </a:lnTo>
                  <a:lnTo>
                    <a:pt x="134" y="181"/>
                  </a:lnTo>
                  <a:lnTo>
                    <a:pt x="144" y="202"/>
                  </a:lnTo>
                  <a:lnTo>
                    <a:pt x="161" y="219"/>
                  </a:lnTo>
                  <a:lnTo>
                    <a:pt x="168" y="200"/>
                  </a:lnTo>
                  <a:lnTo>
                    <a:pt x="156" y="188"/>
                  </a:lnTo>
                  <a:lnTo>
                    <a:pt x="149" y="172"/>
                  </a:lnTo>
                  <a:lnTo>
                    <a:pt x="148" y="157"/>
                  </a:lnTo>
                  <a:lnTo>
                    <a:pt x="153" y="135"/>
                  </a:lnTo>
                  <a:lnTo>
                    <a:pt x="165" y="117"/>
                  </a:lnTo>
                  <a:lnTo>
                    <a:pt x="182" y="105"/>
                  </a:lnTo>
                  <a:lnTo>
                    <a:pt x="204" y="100"/>
                  </a:lnTo>
                  <a:lnTo>
                    <a:pt x="227" y="105"/>
                  </a:lnTo>
                  <a:lnTo>
                    <a:pt x="244" y="117"/>
                  </a:lnTo>
                  <a:lnTo>
                    <a:pt x="256" y="135"/>
                  </a:lnTo>
                  <a:lnTo>
                    <a:pt x="261" y="157"/>
                  </a:lnTo>
                  <a:lnTo>
                    <a:pt x="256" y="179"/>
                  </a:lnTo>
                  <a:lnTo>
                    <a:pt x="242" y="198"/>
                  </a:lnTo>
                  <a:lnTo>
                    <a:pt x="249" y="217"/>
                  </a:lnTo>
                  <a:lnTo>
                    <a:pt x="264" y="202"/>
                  </a:lnTo>
                  <a:lnTo>
                    <a:pt x="277" y="181"/>
                  </a:lnTo>
                  <a:lnTo>
                    <a:pt x="280" y="157"/>
                  </a:lnTo>
                  <a:lnTo>
                    <a:pt x="277" y="133"/>
                  </a:lnTo>
                  <a:lnTo>
                    <a:pt x="264" y="112"/>
                  </a:lnTo>
                  <a:lnTo>
                    <a:pt x="249" y="97"/>
                  </a:lnTo>
                  <a:lnTo>
                    <a:pt x="228" y="85"/>
                  </a:lnTo>
                  <a:lnTo>
                    <a:pt x="204" y="81"/>
                  </a:lnTo>
                  <a:close/>
                  <a:moveTo>
                    <a:pt x="204" y="45"/>
                  </a:moveTo>
                  <a:lnTo>
                    <a:pt x="175" y="49"/>
                  </a:lnTo>
                  <a:lnTo>
                    <a:pt x="148" y="61"/>
                  </a:lnTo>
                  <a:lnTo>
                    <a:pt x="125" y="78"/>
                  </a:lnTo>
                  <a:lnTo>
                    <a:pt x="108" y="100"/>
                  </a:lnTo>
                  <a:lnTo>
                    <a:pt x="96" y="128"/>
                  </a:lnTo>
                  <a:lnTo>
                    <a:pt x="93" y="157"/>
                  </a:lnTo>
                  <a:lnTo>
                    <a:pt x="96" y="186"/>
                  </a:lnTo>
                  <a:lnTo>
                    <a:pt x="108" y="214"/>
                  </a:lnTo>
                  <a:lnTo>
                    <a:pt x="125" y="236"/>
                  </a:lnTo>
                  <a:lnTo>
                    <a:pt x="149" y="253"/>
                  </a:lnTo>
                  <a:lnTo>
                    <a:pt x="154" y="236"/>
                  </a:lnTo>
                  <a:lnTo>
                    <a:pt x="137" y="220"/>
                  </a:lnTo>
                  <a:lnTo>
                    <a:pt x="124" y="202"/>
                  </a:lnTo>
                  <a:lnTo>
                    <a:pt x="115" y="181"/>
                  </a:lnTo>
                  <a:lnTo>
                    <a:pt x="112" y="157"/>
                  </a:lnTo>
                  <a:lnTo>
                    <a:pt x="117" y="128"/>
                  </a:lnTo>
                  <a:lnTo>
                    <a:pt x="129" y="102"/>
                  </a:lnTo>
                  <a:lnTo>
                    <a:pt x="149" y="81"/>
                  </a:lnTo>
                  <a:lnTo>
                    <a:pt x="175" y="69"/>
                  </a:lnTo>
                  <a:lnTo>
                    <a:pt x="204" y="64"/>
                  </a:lnTo>
                  <a:lnTo>
                    <a:pt x="234" y="69"/>
                  </a:lnTo>
                  <a:lnTo>
                    <a:pt x="259" y="81"/>
                  </a:lnTo>
                  <a:lnTo>
                    <a:pt x="280" y="102"/>
                  </a:lnTo>
                  <a:lnTo>
                    <a:pt x="292" y="128"/>
                  </a:lnTo>
                  <a:lnTo>
                    <a:pt x="297" y="157"/>
                  </a:lnTo>
                  <a:lnTo>
                    <a:pt x="294" y="181"/>
                  </a:lnTo>
                  <a:lnTo>
                    <a:pt x="285" y="202"/>
                  </a:lnTo>
                  <a:lnTo>
                    <a:pt x="273" y="220"/>
                  </a:lnTo>
                  <a:lnTo>
                    <a:pt x="254" y="234"/>
                  </a:lnTo>
                  <a:lnTo>
                    <a:pt x="261" y="253"/>
                  </a:lnTo>
                  <a:lnTo>
                    <a:pt x="283" y="234"/>
                  </a:lnTo>
                  <a:lnTo>
                    <a:pt x="301" y="212"/>
                  </a:lnTo>
                  <a:lnTo>
                    <a:pt x="313" y="186"/>
                  </a:lnTo>
                  <a:lnTo>
                    <a:pt x="316" y="157"/>
                  </a:lnTo>
                  <a:lnTo>
                    <a:pt x="313" y="128"/>
                  </a:lnTo>
                  <a:lnTo>
                    <a:pt x="301" y="100"/>
                  </a:lnTo>
                  <a:lnTo>
                    <a:pt x="283" y="78"/>
                  </a:lnTo>
                  <a:lnTo>
                    <a:pt x="261" y="61"/>
                  </a:lnTo>
                  <a:lnTo>
                    <a:pt x="234" y="49"/>
                  </a:lnTo>
                  <a:lnTo>
                    <a:pt x="204" y="45"/>
                  </a:lnTo>
                  <a:close/>
                  <a:moveTo>
                    <a:pt x="204" y="0"/>
                  </a:moveTo>
                  <a:lnTo>
                    <a:pt x="246" y="6"/>
                  </a:lnTo>
                  <a:lnTo>
                    <a:pt x="283" y="18"/>
                  </a:lnTo>
                  <a:lnTo>
                    <a:pt x="319" y="37"/>
                  </a:lnTo>
                  <a:lnTo>
                    <a:pt x="349" y="61"/>
                  </a:lnTo>
                  <a:lnTo>
                    <a:pt x="374" y="92"/>
                  </a:lnTo>
                  <a:lnTo>
                    <a:pt x="393" y="126"/>
                  </a:lnTo>
                  <a:lnTo>
                    <a:pt x="405" y="164"/>
                  </a:lnTo>
                  <a:lnTo>
                    <a:pt x="409" y="205"/>
                  </a:lnTo>
                  <a:lnTo>
                    <a:pt x="405" y="246"/>
                  </a:lnTo>
                  <a:lnTo>
                    <a:pt x="393" y="286"/>
                  </a:lnTo>
                  <a:lnTo>
                    <a:pt x="374" y="320"/>
                  </a:lnTo>
                  <a:lnTo>
                    <a:pt x="349" y="349"/>
                  </a:lnTo>
                  <a:lnTo>
                    <a:pt x="319" y="375"/>
                  </a:lnTo>
                  <a:lnTo>
                    <a:pt x="283" y="394"/>
                  </a:lnTo>
                  <a:lnTo>
                    <a:pt x="246" y="406"/>
                  </a:lnTo>
                  <a:lnTo>
                    <a:pt x="204" y="410"/>
                  </a:lnTo>
                  <a:lnTo>
                    <a:pt x="163" y="406"/>
                  </a:lnTo>
                  <a:lnTo>
                    <a:pt x="125" y="394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4" y="320"/>
                  </a:lnTo>
                  <a:lnTo>
                    <a:pt x="15" y="286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4"/>
                  </a:lnTo>
                  <a:lnTo>
                    <a:pt x="15" y="126"/>
                  </a:lnTo>
                  <a:lnTo>
                    <a:pt x="34" y="92"/>
                  </a:lnTo>
                  <a:lnTo>
                    <a:pt x="60" y="61"/>
                  </a:lnTo>
                  <a:lnTo>
                    <a:pt x="91" y="37"/>
                  </a:lnTo>
                  <a:lnTo>
                    <a:pt x="125" y="18"/>
                  </a:lnTo>
                  <a:lnTo>
                    <a:pt x="163" y="6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19"/>
            <p:cNvSpPr>
              <a:spLocks/>
            </p:cNvSpPr>
            <p:nvPr/>
          </p:nvSpPr>
          <p:spPr bwMode="auto">
            <a:xfrm>
              <a:off x="6156600" y="3149649"/>
              <a:ext cx="29227" cy="29227"/>
            </a:xfrm>
            <a:custGeom>
              <a:avLst/>
              <a:gdLst>
                <a:gd name="T0" fmla="*/ 12 w 24"/>
                <a:gd name="T1" fmla="*/ 0 h 26"/>
                <a:gd name="T2" fmla="*/ 17 w 24"/>
                <a:gd name="T3" fmla="*/ 2 h 26"/>
                <a:gd name="T4" fmla="*/ 21 w 24"/>
                <a:gd name="T5" fmla="*/ 5 h 26"/>
                <a:gd name="T6" fmla="*/ 24 w 24"/>
                <a:gd name="T7" fmla="*/ 9 h 26"/>
                <a:gd name="T8" fmla="*/ 24 w 24"/>
                <a:gd name="T9" fmla="*/ 14 h 26"/>
                <a:gd name="T10" fmla="*/ 24 w 24"/>
                <a:gd name="T11" fmla="*/ 19 h 26"/>
                <a:gd name="T12" fmla="*/ 21 w 24"/>
                <a:gd name="T13" fmla="*/ 22 h 26"/>
                <a:gd name="T14" fmla="*/ 17 w 24"/>
                <a:gd name="T15" fmla="*/ 26 h 26"/>
                <a:gd name="T16" fmla="*/ 12 w 24"/>
                <a:gd name="T17" fmla="*/ 26 h 26"/>
                <a:gd name="T18" fmla="*/ 7 w 24"/>
                <a:gd name="T19" fmla="*/ 26 h 26"/>
                <a:gd name="T20" fmla="*/ 4 w 24"/>
                <a:gd name="T21" fmla="*/ 22 h 26"/>
                <a:gd name="T22" fmla="*/ 0 w 24"/>
                <a:gd name="T23" fmla="*/ 19 h 26"/>
                <a:gd name="T24" fmla="*/ 0 w 24"/>
                <a:gd name="T25" fmla="*/ 14 h 26"/>
                <a:gd name="T26" fmla="*/ 0 w 24"/>
                <a:gd name="T27" fmla="*/ 9 h 26"/>
                <a:gd name="T28" fmla="*/ 4 w 24"/>
                <a:gd name="T29" fmla="*/ 5 h 26"/>
                <a:gd name="T30" fmla="*/ 7 w 24"/>
                <a:gd name="T31" fmla="*/ 2 h 26"/>
                <a:gd name="T32" fmla="*/ 12 w 24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6">
                  <a:moveTo>
                    <a:pt x="12" y="0"/>
                  </a:moveTo>
                  <a:lnTo>
                    <a:pt x="17" y="2"/>
                  </a:lnTo>
                  <a:lnTo>
                    <a:pt x="21" y="5"/>
                  </a:lnTo>
                  <a:lnTo>
                    <a:pt x="24" y="9"/>
                  </a:lnTo>
                  <a:lnTo>
                    <a:pt x="24" y="14"/>
                  </a:lnTo>
                  <a:lnTo>
                    <a:pt x="24" y="19"/>
                  </a:lnTo>
                  <a:lnTo>
                    <a:pt x="21" y="22"/>
                  </a:lnTo>
                  <a:lnTo>
                    <a:pt x="17" y="26"/>
                  </a:lnTo>
                  <a:lnTo>
                    <a:pt x="12" y="26"/>
                  </a:lnTo>
                  <a:lnTo>
                    <a:pt x="7" y="26"/>
                  </a:lnTo>
                  <a:lnTo>
                    <a:pt x="4" y="22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9"/>
                  </a:lnTo>
                  <a:lnTo>
                    <a:pt x="4" y="5"/>
                  </a:lnTo>
                  <a:lnTo>
                    <a:pt x="7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20"/>
            <p:cNvSpPr>
              <a:spLocks noEditPoints="1"/>
            </p:cNvSpPr>
            <p:nvPr/>
          </p:nvSpPr>
          <p:spPr bwMode="auto">
            <a:xfrm>
              <a:off x="6103018" y="3249506"/>
              <a:ext cx="136391" cy="136391"/>
            </a:xfrm>
            <a:custGeom>
              <a:avLst/>
              <a:gdLst>
                <a:gd name="T0" fmla="*/ 18 w 112"/>
                <a:gd name="T1" fmla="*/ 86 h 111"/>
                <a:gd name="T2" fmla="*/ 18 w 112"/>
                <a:gd name="T3" fmla="*/ 101 h 111"/>
                <a:gd name="T4" fmla="*/ 95 w 112"/>
                <a:gd name="T5" fmla="*/ 101 h 111"/>
                <a:gd name="T6" fmla="*/ 95 w 112"/>
                <a:gd name="T7" fmla="*/ 86 h 111"/>
                <a:gd name="T8" fmla="*/ 18 w 112"/>
                <a:gd name="T9" fmla="*/ 86 h 111"/>
                <a:gd name="T10" fmla="*/ 31 w 112"/>
                <a:gd name="T11" fmla="*/ 49 h 111"/>
                <a:gd name="T12" fmla="*/ 31 w 112"/>
                <a:gd name="T13" fmla="*/ 65 h 111"/>
                <a:gd name="T14" fmla="*/ 79 w 112"/>
                <a:gd name="T15" fmla="*/ 65 h 111"/>
                <a:gd name="T16" fmla="*/ 79 w 112"/>
                <a:gd name="T17" fmla="*/ 49 h 111"/>
                <a:gd name="T18" fmla="*/ 31 w 112"/>
                <a:gd name="T19" fmla="*/ 49 h 111"/>
                <a:gd name="T20" fmla="*/ 42 w 112"/>
                <a:gd name="T21" fmla="*/ 13 h 111"/>
                <a:gd name="T22" fmla="*/ 42 w 112"/>
                <a:gd name="T23" fmla="*/ 29 h 111"/>
                <a:gd name="T24" fmla="*/ 71 w 112"/>
                <a:gd name="T25" fmla="*/ 29 h 111"/>
                <a:gd name="T26" fmla="*/ 71 w 112"/>
                <a:gd name="T27" fmla="*/ 13 h 111"/>
                <a:gd name="T28" fmla="*/ 42 w 112"/>
                <a:gd name="T29" fmla="*/ 13 h 111"/>
                <a:gd name="T30" fmla="*/ 73 w 112"/>
                <a:gd name="T31" fmla="*/ 0 h 111"/>
                <a:gd name="T32" fmla="*/ 112 w 112"/>
                <a:gd name="T33" fmla="*/ 111 h 111"/>
                <a:gd name="T34" fmla="*/ 0 w 112"/>
                <a:gd name="T35" fmla="*/ 111 h 111"/>
                <a:gd name="T36" fmla="*/ 40 w 112"/>
                <a:gd name="T37" fmla="*/ 0 h 111"/>
                <a:gd name="T38" fmla="*/ 73 w 112"/>
                <a:gd name="T3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" h="111">
                  <a:moveTo>
                    <a:pt x="18" y="86"/>
                  </a:moveTo>
                  <a:lnTo>
                    <a:pt x="18" y="101"/>
                  </a:lnTo>
                  <a:lnTo>
                    <a:pt x="95" y="101"/>
                  </a:lnTo>
                  <a:lnTo>
                    <a:pt x="95" y="86"/>
                  </a:lnTo>
                  <a:lnTo>
                    <a:pt x="18" y="86"/>
                  </a:lnTo>
                  <a:close/>
                  <a:moveTo>
                    <a:pt x="31" y="49"/>
                  </a:moveTo>
                  <a:lnTo>
                    <a:pt x="31" y="65"/>
                  </a:lnTo>
                  <a:lnTo>
                    <a:pt x="79" y="65"/>
                  </a:lnTo>
                  <a:lnTo>
                    <a:pt x="79" y="49"/>
                  </a:lnTo>
                  <a:lnTo>
                    <a:pt x="31" y="49"/>
                  </a:lnTo>
                  <a:close/>
                  <a:moveTo>
                    <a:pt x="42" y="13"/>
                  </a:moveTo>
                  <a:lnTo>
                    <a:pt x="42" y="29"/>
                  </a:lnTo>
                  <a:lnTo>
                    <a:pt x="71" y="29"/>
                  </a:lnTo>
                  <a:lnTo>
                    <a:pt x="71" y="13"/>
                  </a:lnTo>
                  <a:lnTo>
                    <a:pt x="42" y="13"/>
                  </a:lnTo>
                  <a:close/>
                  <a:moveTo>
                    <a:pt x="73" y="0"/>
                  </a:moveTo>
                  <a:lnTo>
                    <a:pt x="112" y="111"/>
                  </a:lnTo>
                  <a:lnTo>
                    <a:pt x="0" y="111"/>
                  </a:lnTo>
                  <a:lnTo>
                    <a:pt x="40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21"/>
            <p:cNvSpPr>
              <a:spLocks/>
            </p:cNvSpPr>
            <p:nvPr/>
          </p:nvSpPr>
          <p:spPr bwMode="auto">
            <a:xfrm>
              <a:off x="5036244" y="3096067"/>
              <a:ext cx="24356" cy="24356"/>
            </a:xfrm>
            <a:custGeom>
              <a:avLst/>
              <a:gdLst>
                <a:gd name="T0" fmla="*/ 10 w 20"/>
                <a:gd name="T1" fmla="*/ 0 h 21"/>
                <a:gd name="T2" fmla="*/ 15 w 20"/>
                <a:gd name="T3" fmla="*/ 2 h 21"/>
                <a:gd name="T4" fmla="*/ 19 w 20"/>
                <a:gd name="T5" fmla="*/ 4 h 21"/>
                <a:gd name="T6" fmla="*/ 20 w 20"/>
                <a:gd name="T7" fmla="*/ 7 h 21"/>
                <a:gd name="T8" fmla="*/ 20 w 20"/>
                <a:gd name="T9" fmla="*/ 10 h 21"/>
                <a:gd name="T10" fmla="*/ 20 w 20"/>
                <a:gd name="T11" fmla="*/ 16 h 21"/>
                <a:gd name="T12" fmla="*/ 19 w 20"/>
                <a:gd name="T13" fmla="*/ 19 h 21"/>
                <a:gd name="T14" fmla="*/ 15 w 20"/>
                <a:gd name="T15" fmla="*/ 21 h 21"/>
                <a:gd name="T16" fmla="*/ 10 w 20"/>
                <a:gd name="T17" fmla="*/ 21 h 21"/>
                <a:gd name="T18" fmla="*/ 7 w 20"/>
                <a:gd name="T19" fmla="*/ 21 h 21"/>
                <a:gd name="T20" fmla="*/ 3 w 20"/>
                <a:gd name="T21" fmla="*/ 19 h 21"/>
                <a:gd name="T22" fmla="*/ 1 w 20"/>
                <a:gd name="T23" fmla="*/ 16 h 21"/>
                <a:gd name="T24" fmla="*/ 0 w 20"/>
                <a:gd name="T25" fmla="*/ 10 h 21"/>
                <a:gd name="T26" fmla="*/ 1 w 20"/>
                <a:gd name="T27" fmla="*/ 7 h 21"/>
                <a:gd name="T28" fmla="*/ 3 w 20"/>
                <a:gd name="T29" fmla="*/ 4 h 21"/>
                <a:gd name="T30" fmla="*/ 7 w 20"/>
                <a:gd name="T31" fmla="*/ 2 h 21"/>
                <a:gd name="T32" fmla="*/ 10 w 20"/>
                <a:gd name="T3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21">
                  <a:moveTo>
                    <a:pt x="10" y="0"/>
                  </a:moveTo>
                  <a:lnTo>
                    <a:pt x="15" y="2"/>
                  </a:lnTo>
                  <a:lnTo>
                    <a:pt x="19" y="4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6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0" y="21"/>
                  </a:lnTo>
                  <a:lnTo>
                    <a:pt x="7" y="21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0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22"/>
            <p:cNvSpPr>
              <a:spLocks noEditPoints="1"/>
            </p:cNvSpPr>
            <p:nvPr/>
          </p:nvSpPr>
          <p:spPr bwMode="auto">
            <a:xfrm>
              <a:off x="4770767" y="2974289"/>
              <a:ext cx="496854" cy="499290"/>
            </a:xfrm>
            <a:custGeom>
              <a:avLst/>
              <a:gdLst>
                <a:gd name="T0" fmla="*/ 308 w 410"/>
                <a:gd name="T1" fmla="*/ 117 h 410"/>
                <a:gd name="T2" fmla="*/ 277 w 410"/>
                <a:gd name="T3" fmla="*/ 150 h 410"/>
                <a:gd name="T4" fmla="*/ 275 w 410"/>
                <a:gd name="T5" fmla="*/ 140 h 410"/>
                <a:gd name="T6" fmla="*/ 231 w 410"/>
                <a:gd name="T7" fmla="*/ 327 h 410"/>
                <a:gd name="T8" fmla="*/ 277 w 410"/>
                <a:gd name="T9" fmla="*/ 260 h 410"/>
                <a:gd name="T10" fmla="*/ 346 w 410"/>
                <a:gd name="T11" fmla="*/ 303 h 410"/>
                <a:gd name="T12" fmla="*/ 355 w 410"/>
                <a:gd name="T13" fmla="*/ 301 h 410"/>
                <a:gd name="T14" fmla="*/ 355 w 410"/>
                <a:gd name="T15" fmla="*/ 291 h 410"/>
                <a:gd name="T16" fmla="*/ 310 w 410"/>
                <a:gd name="T17" fmla="*/ 245 h 410"/>
                <a:gd name="T18" fmla="*/ 349 w 410"/>
                <a:gd name="T19" fmla="*/ 212 h 410"/>
                <a:gd name="T20" fmla="*/ 358 w 410"/>
                <a:gd name="T21" fmla="*/ 205 h 410"/>
                <a:gd name="T22" fmla="*/ 349 w 410"/>
                <a:gd name="T23" fmla="*/ 196 h 410"/>
                <a:gd name="T24" fmla="*/ 315 w 410"/>
                <a:gd name="T25" fmla="*/ 133 h 410"/>
                <a:gd name="T26" fmla="*/ 356 w 410"/>
                <a:gd name="T27" fmla="*/ 117 h 410"/>
                <a:gd name="T28" fmla="*/ 351 w 410"/>
                <a:gd name="T29" fmla="*/ 107 h 410"/>
                <a:gd name="T30" fmla="*/ 54 w 410"/>
                <a:gd name="T31" fmla="*/ 112 h 410"/>
                <a:gd name="T32" fmla="*/ 61 w 410"/>
                <a:gd name="T33" fmla="*/ 123 h 410"/>
                <a:gd name="T34" fmla="*/ 126 w 410"/>
                <a:gd name="T35" fmla="*/ 196 h 410"/>
                <a:gd name="T36" fmla="*/ 55 w 410"/>
                <a:gd name="T37" fmla="*/ 200 h 410"/>
                <a:gd name="T38" fmla="*/ 57 w 410"/>
                <a:gd name="T39" fmla="*/ 210 h 410"/>
                <a:gd name="T40" fmla="*/ 129 w 410"/>
                <a:gd name="T41" fmla="*/ 245 h 410"/>
                <a:gd name="T42" fmla="*/ 95 w 410"/>
                <a:gd name="T43" fmla="*/ 246 h 410"/>
                <a:gd name="T44" fmla="*/ 54 w 410"/>
                <a:gd name="T45" fmla="*/ 298 h 410"/>
                <a:gd name="T46" fmla="*/ 62 w 410"/>
                <a:gd name="T47" fmla="*/ 305 h 410"/>
                <a:gd name="T48" fmla="*/ 104 w 410"/>
                <a:gd name="T49" fmla="*/ 260 h 410"/>
                <a:gd name="T50" fmla="*/ 162 w 410"/>
                <a:gd name="T51" fmla="*/ 312 h 410"/>
                <a:gd name="T52" fmla="*/ 203 w 410"/>
                <a:gd name="T53" fmla="*/ 140 h 410"/>
                <a:gd name="T54" fmla="*/ 135 w 410"/>
                <a:gd name="T55" fmla="*/ 147 h 410"/>
                <a:gd name="T56" fmla="*/ 105 w 410"/>
                <a:gd name="T57" fmla="*/ 119 h 410"/>
                <a:gd name="T58" fmla="*/ 61 w 410"/>
                <a:gd name="T59" fmla="*/ 107 h 410"/>
                <a:gd name="T60" fmla="*/ 167 w 410"/>
                <a:gd name="T61" fmla="*/ 90 h 410"/>
                <a:gd name="T62" fmla="*/ 272 w 410"/>
                <a:gd name="T63" fmla="*/ 136 h 410"/>
                <a:gd name="T64" fmla="*/ 226 w 410"/>
                <a:gd name="T65" fmla="*/ 76 h 410"/>
                <a:gd name="T66" fmla="*/ 246 w 410"/>
                <a:gd name="T67" fmla="*/ 4 h 410"/>
                <a:gd name="T68" fmla="*/ 349 w 410"/>
                <a:gd name="T69" fmla="*/ 61 h 410"/>
                <a:gd name="T70" fmla="*/ 406 w 410"/>
                <a:gd name="T71" fmla="*/ 164 h 410"/>
                <a:gd name="T72" fmla="*/ 394 w 410"/>
                <a:gd name="T73" fmla="*/ 284 h 410"/>
                <a:gd name="T74" fmla="*/ 320 w 410"/>
                <a:gd name="T75" fmla="*/ 373 h 410"/>
                <a:gd name="T76" fmla="*/ 205 w 410"/>
                <a:gd name="T77" fmla="*/ 410 h 410"/>
                <a:gd name="T78" fmla="*/ 92 w 410"/>
                <a:gd name="T79" fmla="*/ 373 h 410"/>
                <a:gd name="T80" fmla="*/ 18 w 410"/>
                <a:gd name="T81" fmla="*/ 284 h 410"/>
                <a:gd name="T82" fmla="*/ 6 w 410"/>
                <a:gd name="T83" fmla="*/ 164 h 410"/>
                <a:gd name="T84" fmla="*/ 61 w 410"/>
                <a:gd name="T85" fmla="*/ 61 h 410"/>
                <a:gd name="T86" fmla="*/ 164 w 410"/>
                <a:gd name="T87" fmla="*/ 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10" h="410">
                  <a:moveTo>
                    <a:pt x="351" y="107"/>
                  </a:moveTo>
                  <a:lnTo>
                    <a:pt x="348" y="107"/>
                  </a:lnTo>
                  <a:lnTo>
                    <a:pt x="308" y="117"/>
                  </a:lnTo>
                  <a:lnTo>
                    <a:pt x="306" y="119"/>
                  </a:lnTo>
                  <a:lnTo>
                    <a:pt x="305" y="121"/>
                  </a:lnTo>
                  <a:lnTo>
                    <a:pt x="277" y="150"/>
                  </a:lnTo>
                  <a:lnTo>
                    <a:pt x="277" y="147"/>
                  </a:lnTo>
                  <a:lnTo>
                    <a:pt x="277" y="147"/>
                  </a:lnTo>
                  <a:lnTo>
                    <a:pt x="275" y="140"/>
                  </a:lnTo>
                  <a:lnTo>
                    <a:pt x="208" y="140"/>
                  </a:lnTo>
                  <a:lnTo>
                    <a:pt x="208" y="332"/>
                  </a:lnTo>
                  <a:lnTo>
                    <a:pt x="231" y="327"/>
                  </a:lnTo>
                  <a:lnTo>
                    <a:pt x="250" y="312"/>
                  </a:lnTo>
                  <a:lnTo>
                    <a:pt x="265" y="289"/>
                  </a:lnTo>
                  <a:lnTo>
                    <a:pt x="277" y="260"/>
                  </a:lnTo>
                  <a:lnTo>
                    <a:pt x="306" y="260"/>
                  </a:lnTo>
                  <a:lnTo>
                    <a:pt x="344" y="301"/>
                  </a:lnTo>
                  <a:lnTo>
                    <a:pt x="346" y="303"/>
                  </a:lnTo>
                  <a:lnTo>
                    <a:pt x="349" y="305"/>
                  </a:lnTo>
                  <a:lnTo>
                    <a:pt x="353" y="303"/>
                  </a:lnTo>
                  <a:lnTo>
                    <a:pt x="355" y="301"/>
                  </a:lnTo>
                  <a:lnTo>
                    <a:pt x="356" y="298"/>
                  </a:lnTo>
                  <a:lnTo>
                    <a:pt x="356" y="294"/>
                  </a:lnTo>
                  <a:lnTo>
                    <a:pt x="355" y="291"/>
                  </a:lnTo>
                  <a:lnTo>
                    <a:pt x="317" y="246"/>
                  </a:lnTo>
                  <a:lnTo>
                    <a:pt x="313" y="245"/>
                  </a:lnTo>
                  <a:lnTo>
                    <a:pt x="310" y="245"/>
                  </a:lnTo>
                  <a:lnTo>
                    <a:pt x="282" y="245"/>
                  </a:lnTo>
                  <a:lnTo>
                    <a:pt x="286" y="212"/>
                  </a:lnTo>
                  <a:lnTo>
                    <a:pt x="349" y="212"/>
                  </a:lnTo>
                  <a:lnTo>
                    <a:pt x="353" y="210"/>
                  </a:lnTo>
                  <a:lnTo>
                    <a:pt x="356" y="208"/>
                  </a:lnTo>
                  <a:lnTo>
                    <a:pt x="358" y="205"/>
                  </a:lnTo>
                  <a:lnTo>
                    <a:pt x="356" y="200"/>
                  </a:lnTo>
                  <a:lnTo>
                    <a:pt x="353" y="198"/>
                  </a:lnTo>
                  <a:lnTo>
                    <a:pt x="349" y="196"/>
                  </a:lnTo>
                  <a:lnTo>
                    <a:pt x="286" y="196"/>
                  </a:lnTo>
                  <a:lnTo>
                    <a:pt x="282" y="167"/>
                  </a:lnTo>
                  <a:lnTo>
                    <a:pt x="315" y="133"/>
                  </a:lnTo>
                  <a:lnTo>
                    <a:pt x="351" y="123"/>
                  </a:lnTo>
                  <a:lnTo>
                    <a:pt x="355" y="121"/>
                  </a:lnTo>
                  <a:lnTo>
                    <a:pt x="356" y="117"/>
                  </a:lnTo>
                  <a:lnTo>
                    <a:pt x="356" y="112"/>
                  </a:lnTo>
                  <a:lnTo>
                    <a:pt x="355" y="109"/>
                  </a:lnTo>
                  <a:lnTo>
                    <a:pt x="351" y="107"/>
                  </a:lnTo>
                  <a:close/>
                  <a:moveTo>
                    <a:pt x="61" y="107"/>
                  </a:moveTo>
                  <a:lnTo>
                    <a:pt x="57" y="109"/>
                  </a:lnTo>
                  <a:lnTo>
                    <a:pt x="54" y="112"/>
                  </a:lnTo>
                  <a:lnTo>
                    <a:pt x="54" y="117"/>
                  </a:lnTo>
                  <a:lnTo>
                    <a:pt x="57" y="121"/>
                  </a:lnTo>
                  <a:lnTo>
                    <a:pt x="61" y="123"/>
                  </a:lnTo>
                  <a:lnTo>
                    <a:pt x="97" y="133"/>
                  </a:lnTo>
                  <a:lnTo>
                    <a:pt x="129" y="167"/>
                  </a:lnTo>
                  <a:lnTo>
                    <a:pt x="126" y="196"/>
                  </a:lnTo>
                  <a:lnTo>
                    <a:pt x="62" y="196"/>
                  </a:lnTo>
                  <a:lnTo>
                    <a:pt x="57" y="198"/>
                  </a:lnTo>
                  <a:lnTo>
                    <a:pt x="55" y="200"/>
                  </a:lnTo>
                  <a:lnTo>
                    <a:pt x="54" y="205"/>
                  </a:lnTo>
                  <a:lnTo>
                    <a:pt x="55" y="208"/>
                  </a:lnTo>
                  <a:lnTo>
                    <a:pt x="57" y="210"/>
                  </a:lnTo>
                  <a:lnTo>
                    <a:pt x="62" y="212"/>
                  </a:lnTo>
                  <a:lnTo>
                    <a:pt x="126" y="212"/>
                  </a:lnTo>
                  <a:lnTo>
                    <a:pt x="129" y="245"/>
                  </a:lnTo>
                  <a:lnTo>
                    <a:pt x="100" y="245"/>
                  </a:lnTo>
                  <a:lnTo>
                    <a:pt x="97" y="245"/>
                  </a:lnTo>
                  <a:lnTo>
                    <a:pt x="95" y="246"/>
                  </a:lnTo>
                  <a:lnTo>
                    <a:pt x="55" y="291"/>
                  </a:lnTo>
                  <a:lnTo>
                    <a:pt x="54" y="294"/>
                  </a:lnTo>
                  <a:lnTo>
                    <a:pt x="54" y="298"/>
                  </a:lnTo>
                  <a:lnTo>
                    <a:pt x="57" y="301"/>
                  </a:lnTo>
                  <a:lnTo>
                    <a:pt x="59" y="303"/>
                  </a:lnTo>
                  <a:lnTo>
                    <a:pt x="62" y="305"/>
                  </a:lnTo>
                  <a:lnTo>
                    <a:pt x="66" y="303"/>
                  </a:lnTo>
                  <a:lnTo>
                    <a:pt x="68" y="301"/>
                  </a:lnTo>
                  <a:lnTo>
                    <a:pt x="104" y="260"/>
                  </a:lnTo>
                  <a:lnTo>
                    <a:pt x="133" y="260"/>
                  </a:lnTo>
                  <a:lnTo>
                    <a:pt x="145" y="289"/>
                  </a:lnTo>
                  <a:lnTo>
                    <a:pt x="162" y="312"/>
                  </a:lnTo>
                  <a:lnTo>
                    <a:pt x="181" y="327"/>
                  </a:lnTo>
                  <a:lnTo>
                    <a:pt x="203" y="332"/>
                  </a:lnTo>
                  <a:lnTo>
                    <a:pt x="203" y="140"/>
                  </a:lnTo>
                  <a:lnTo>
                    <a:pt x="136" y="140"/>
                  </a:lnTo>
                  <a:lnTo>
                    <a:pt x="135" y="147"/>
                  </a:lnTo>
                  <a:lnTo>
                    <a:pt x="135" y="147"/>
                  </a:lnTo>
                  <a:lnTo>
                    <a:pt x="133" y="150"/>
                  </a:lnTo>
                  <a:lnTo>
                    <a:pt x="107" y="121"/>
                  </a:lnTo>
                  <a:lnTo>
                    <a:pt x="105" y="119"/>
                  </a:lnTo>
                  <a:lnTo>
                    <a:pt x="104" y="117"/>
                  </a:lnTo>
                  <a:lnTo>
                    <a:pt x="64" y="107"/>
                  </a:lnTo>
                  <a:lnTo>
                    <a:pt x="61" y="107"/>
                  </a:lnTo>
                  <a:close/>
                  <a:moveTo>
                    <a:pt x="205" y="73"/>
                  </a:moveTo>
                  <a:lnTo>
                    <a:pt x="184" y="76"/>
                  </a:lnTo>
                  <a:lnTo>
                    <a:pt x="167" y="90"/>
                  </a:lnTo>
                  <a:lnTo>
                    <a:pt x="150" y="110"/>
                  </a:lnTo>
                  <a:lnTo>
                    <a:pt x="138" y="136"/>
                  </a:lnTo>
                  <a:lnTo>
                    <a:pt x="272" y="136"/>
                  </a:lnTo>
                  <a:lnTo>
                    <a:pt x="260" y="110"/>
                  </a:lnTo>
                  <a:lnTo>
                    <a:pt x="245" y="90"/>
                  </a:lnTo>
                  <a:lnTo>
                    <a:pt x="226" y="76"/>
                  </a:lnTo>
                  <a:lnTo>
                    <a:pt x="205" y="73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6" y="16"/>
                  </a:lnTo>
                  <a:lnTo>
                    <a:pt x="320" y="35"/>
                  </a:lnTo>
                  <a:lnTo>
                    <a:pt x="349" y="61"/>
                  </a:lnTo>
                  <a:lnTo>
                    <a:pt x="375" y="90"/>
                  </a:lnTo>
                  <a:lnTo>
                    <a:pt x="394" y="124"/>
                  </a:lnTo>
                  <a:lnTo>
                    <a:pt x="406" y="164"/>
                  </a:lnTo>
                  <a:lnTo>
                    <a:pt x="410" y="205"/>
                  </a:lnTo>
                  <a:lnTo>
                    <a:pt x="406" y="246"/>
                  </a:lnTo>
                  <a:lnTo>
                    <a:pt x="394" y="284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20" y="373"/>
                  </a:lnTo>
                  <a:lnTo>
                    <a:pt x="286" y="392"/>
                  </a:lnTo>
                  <a:lnTo>
                    <a:pt x="246" y="404"/>
                  </a:lnTo>
                  <a:lnTo>
                    <a:pt x="205" y="410"/>
                  </a:lnTo>
                  <a:lnTo>
                    <a:pt x="164" y="404"/>
                  </a:lnTo>
                  <a:lnTo>
                    <a:pt x="126" y="392"/>
                  </a:lnTo>
                  <a:lnTo>
                    <a:pt x="92" y="373"/>
                  </a:lnTo>
                  <a:lnTo>
                    <a:pt x="61" y="349"/>
                  </a:lnTo>
                  <a:lnTo>
                    <a:pt x="37" y="318"/>
                  </a:lnTo>
                  <a:lnTo>
                    <a:pt x="18" y="284"/>
                  </a:lnTo>
                  <a:lnTo>
                    <a:pt x="6" y="246"/>
                  </a:lnTo>
                  <a:lnTo>
                    <a:pt x="0" y="205"/>
                  </a:lnTo>
                  <a:lnTo>
                    <a:pt x="6" y="164"/>
                  </a:lnTo>
                  <a:lnTo>
                    <a:pt x="18" y="124"/>
                  </a:lnTo>
                  <a:lnTo>
                    <a:pt x="37" y="90"/>
                  </a:lnTo>
                  <a:lnTo>
                    <a:pt x="61" y="61"/>
                  </a:lnTo>
                  <a:lnTo>
                    <a:pt x="92" y="35"/>
                  </a:lnTo>
                  <a:lnTo>
                    <a:pt x="126" y="16"/>
                  </a:lnTo>
                  <a:lnTo>
                    <a:pt x="164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23"/>
            <p:cNvSpPr>
              <a:spLocks/>
            </p:cNvSpPr>
            <p:nvPr/>
          </p:nvSpPr>
          <p:spPr bwMode="auto">
            <a:xfrm>
              <a:off x="4977791" y="3096067"/>
              <a:ext cx="26792" cy="24356"/>
            </a:xfrm>
            <a:custGeom>
              <a:avLst/>
              <a:gdLst>
                <a:gd name="T0" fmla="*/ 12 w 22"/>
                <a:gd name="T1" fmla="*/ 0 h 21"/>
                <a:gd name="T2" fmla="*/ 15 w 22"/>
                <a:gd name="T3" fmla="*/ 2 h 21"/>
                <a:gd name="T4" fmla="*/ 19 w 22"/>
                <a:gd name="T5" fmla="*/ 4 h 21"/>
                <a:gd name="T6" fmla="*/ 20 w 22"/>
                <a:gd name="T7" fmla="*/ 7 h 21"/>
                <a:gd name="T8" fmla="*/ 22 w 22"/>
                <a:gd name="T9" fmla="*/ 10 h 21"/>
                <a:gd name="T10" fmla="*/ 20 w 22"/>
                <a:gd name="T11" fmla="*/ 16 h 21"/>
                <a:gd name="T12" fmla="*/ 19 w 22"/>
                <a:gd name="T13" fmla="*/ 19 h 21"/>
                <a:gd name="T14" fmla="*/ 15 w 22"/>
                <a:gd name="T15" fmla="*/ 21 h 21"/>
                <a:gd name="T16" fmla="*/ 12 w 22"/>
                <a:gd name="T17" fmla="*/ 21 h 21"/>
                <a:gd name="T18" fmla="*/ 7 w 22"/>
                <a:gd name="T19" fmla="*/ 21 h 21"/>
                <a:gd name="T20" fmla="*/ 3 w 22"/>
                <a:gd name="T21" fmla="*/ 19 h 21"/>
                <a:gd name="T22" fmla="*/ 1 w 22"/>
                <a:gd name="T23" fmla="*/ 16 h 21"/>
                <a:gd name="T24" fmla="*/ 0 w 22"/>
                <a:gd name="T25" fmla="*/ 10 h 21"/>
                <a:gd name="T26" fmla="*/ 1 w 22"/>
                <a:gd name="T27" fmla="*/ 7 h 21"/>
                <a:gd name="T28" fmla="*/ 3 w 22"/>
                <a:gd name="T29" fmla="*/ 4 h 21"/>
                <a:gd name="T30" fmla="*/ 7 w 22"/>
                <a:gd name="T31" fmla="*/ 2 h 21"/>
                <a:gd name="T32" fmla="*/ 12 w 22"/>
                <a:gd name="T3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1">
                  <a:moveTo>
                    <a:pt x="12" y="0"/>
                  </a:moveTo>
                  <a:lnTo>
                    <a:pt x="15" y="2"/>
                  </a:lnTo>
                  <a:lnTo>
                    <a:pt x="19" y="4"/>
                  </a:lnTo>
                  <a:lnTo>
                    <a:pt x="20" y="7"/>
                  </a:lnTo>
                  <a:lnTo>
                    <a:pt x="22" y="10"/>
                  </a:lnTo>
                  <a:lnTo>
                    <a:pt x="20" y="16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0"/>
                  </a:lnTo>
                  <a:lnTo>
                    <a:pt x="1" y="7"/>
                  </a:lnTo>
                  <a:lnTo>
                    <a:pt x="3" y="4"/>
                  </a:lnTo>
                  <a:lnTo>
                    <a:pt x="7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33"/>
            <p:cNvSpPr>
              <a:spLocks/>
            </p:cNvSpPr>
            <p:nvPr/>
          </p:nvSpPr>
          <p:spPr bwMode="auto">
            <a:xfrm>
              <a:off x="6585258" y="3183747"/>
              <a:ext cx="60890" cy="41405"/>
            </a:xfrm>
            <a:custGeom>
              <a:avLst/>
              <a:gdLst>
                <a:gd name="T0" fmla="*/ 7 w 50"/>
                <a:gd name="T1" fmla="*/ 0 h 33"/>
                <a:gd name="T2" fmla="*/ 43 w 50"/>
                <a:gd name="T3" fmla="*/ 0 h 33"/>
                <a:gd name="T4" fmla="*/ 46 w 50"/>
                <a:gd name="T5" fmla="*/ 0 h 33"/>
                <a:gd name="T6" fmla="*/ 48 w 50"/>
                <a:gd name="T7" fmla="*/ 2 h 33"/>
                <a:gd name="T8" fmla="*/ 48 w 50"/>
                <a:gd name="T9" fmla="*/ 4 h 33"/>
                <a:gd name="T10" fmla="*/ 50 w 50"/>
                <a:gd name="T11" fmla="*/ 7 h 33"/>
                <a:gd name="T12" fmla="*/ 50 w 50"/>
                <a:gd name="T13" fmla="*/ 26 h 33"/>
                <a:gd name="T14" fmla="*/ 48 w 50"/>
                <a:gd name="T15" fmla="*/ 30 h 33"/>
                <a:gd name="T16" fmla="*/ 46 w 50"/>
                <a:gd name="T17" fmla="*/ 31 h 33"/>
                <a:gd name="T18" fmla="*/ 43 w 50"/>
                <a:gd name="T19" fmla="*/ 33 h 33"/>
                <a:gd name="T20" fmla="*/ 7 w 50"/>
                <a:gd name="T21" fmla="*/ 33 h 33"/>
                <a:gd name="T22" fmla="*/ 3 w 50"/>
                <a:gd name="T23" fmla="*/ 31 h 33"/>
                <a:gd name="T24" fmla="*/ 1 w 50"/>
                <a:gd name="T25" fmla="*/ 30 h 33"/>
                <a:gd name="T26" fmla="*/ 0 w 50"/>
                <a:gd name="T27" fmla="*/ 26 h 33"/>
                <a:gd name="T28" fmla="*/ 0 w 50"/>
                <a:gd name="T29" fmla="*/ 7 h 33"/>
                <a:gd name="T30" fmla="*/ 1 w 50"/>
                <a:gd name="T31" fmla="*/ 4 h 33"/>
                <a:gd name="T32" fmla="*/ 3 w 50"/>
                <a:gd name="T33" fmla="*/ 0 h 33"/>
                <a:gd name="T34" fmla="*/ 7 w 50"/>
                <a:gd name="T3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33">
                  <a:moveTo>
                    <a:pt x="7" y="0"/>
                  </a:moveTo>
                  <a:lnTo>
                    <a:pt x="43" y="0"/>
                  </a:lnTo>
                  <a:lnTo>
                    <a:pt x="46" y="0"/>
                  </a:lnTo>
                  <a:lnTo>
                    <a:pt x="48" y="2"/>
                  </a:lnTo>
                  <a:lnTo>
                    <a:pt x="48" y="4"/>
                  </a:lnTo>
                  <a:lnTo>
                    <a:pt x="50" y="7"/>
                  </a:lnTo>
                  <a:lnTo>
                    <a:pt x="50" y="26"/>
                  </a:lnTo>
                  <a:lnTo>
                    <a:pt x="48" y="30"/>
                  </a:lnTo>
                  <a:lnTo>
                    <a:pt x="46" y="31"/>
                  </a:lnTo>
                  <a:lnTo>
                    <a:pt x="43" y="33"/>
                  </a:lnTo>
                  <a:lnTo>
                    <a:pt x="7" y="33"/>
                  </a:lnTo>
                  <a:lnTo>
                    <a:pt x="3" y="31"/>
                  </a:lnTo>
                  <a:lnTo>
                    <a:pt x="1" y="30"/>
                  </a:lnTo>
                  <a:lnTo>
                    <a:pt x="0" y="26"/>
                  </a:lnTo>
                  <a:lnTo>
                    <a:pt x="0" y="7"/>
                  </a:lnTo>
                  <a:lnTo>
                    <a:pt x="1" y="4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34"/>
            <p:cNvSpPr>
              <a:spLocks/>
            </p:cNvSpPr>
            <p:nvPr/>
          </p:nvSpPr>
          <p:spPr bwMode="auto">
            <a:xfrm>
              <a:off x="6843427" y="3268990"/>
              <a:ext cx="14613" cy="14613"/>
            </a:xfrm>
            <a:custGeom>
              <a:avLst/>
              <a:gdLst>
                <a:gd name="T0" fmla="*/ 7 w 14"/>
                <a:gd name="T1" fmla="*/ 0 h 12"/>
                <a:gd name="T2" fmla="*/ 10 w 14"/>
                <a:gd name="T3" fmla="*/ 0 h 12"/>
                <a:gd name="T4" fmla="*/ 12 w 14"/>
                <a:gd name="T5" fmla="*/ 4 h 12"/>
                <a:gd name="T6" fmla="*/ 14 w 14"/>
                <a:gd name="T7" fmla="*/ 7 h 12"/>
                <a:gd name="T8" fmla="*/ 12 w 14"/>
                <a:gd name="T9" fmla="*/ 9 h 12"/>
                <a:gd name="T10" fmla="*/ 10 w 14"/>
                <a:gd name="T11" fmla="*/ 12 h 12"/>
                <a:gd name="T12" fmla="*/ 7 w 14"/>
                <a:gd name="T13" fmla="*/ 12 h 12"/>
                <a:gd name="T14" fmla="*/ 4 w 14"/>
                <a:gd name="T15" fmla="*/ 12 h 12"/>
                <a:gd name="T16" fmla="*/ 2 w 14"/>
                <a:gd name="T17" fmla="*/ 9 h 12"/>
                <a:gd name="T18" fmla="*/ 0 w 14"/>
                <a:gd name="T19" fmla="*/ 7 h 12"/>
                <a:gd name="T20" fmla="*/ 2 w 14"/>
                <a:gd name="T21" fmla="*/ 4 h 12"/>
                <a:gd name="T22" fmla="*/ 4 w 14"/>
                <a:gd name="T23" fmla="*/ 0 h 12"/>
                <a:gd name="T24" fmla="*/ 7 w 14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7"/>
                  </a:lnTo>
                  <a:lnTo>
                    <a:pt x="12" y="9"/>
                  </a:lnTo>
                  <a:lnTo>
                    <a:pt x="10" y="12"/>
                  </a:lnTo>
                  <a:lnTo>
                    <a:pt x="7" y="12"/>
                  </a:lnTo>
                  <a:lnTo>
                    <a:pt x="4" y="12"/>
                  </a:lnTo>
                  <a:lnTo>
                    <a:pt x="2" y="9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35"/>
            <p:cNvSpPr>
              <a:spLocks/>
            </p:cNvSpPr>
            <p:nvPr/>
          </p:nvSpPr>
          <p:spPr bwMode="auto">
            <a:xfrm>
              <a:off x="6858040" y="3288475"/>
              <a:ext cx="17050" cy="14613"/>
            </a:xfrm>
            <a:custGeom>
              <a:avLst/>
              <a:gdLst>
                <a:gd name="T0" fmla="*/ 7 w 14"/>
                <a:gd name="T1" fmla="*/ 0 h 12"/>
                <a:gd name="T2" fmla="*/ 10 w 14"/>
                <a:gd name="T3" fmla="*/ 0 h 12"/>
                <a:gd name="T4" fmla="*/ 12 w 14"/>
                <a:gd name="T5" fmla="*/ 4 h 12"/>
                <a:gd name="T6" fmla="*/ 14 w 14"/>
                <a:gd name="T7" fmla="*/ 7 h 12"/>
                <a:gd name="T8" fmla="*/ 12 w 14"/>
                <a:gd name="T9" fmla="*/ 11 h 12"/>
                <a:gd name="T10" fmla="*/ 10 w 14"/>
                <a:gd name="T11" fmla="*/ 12 h 12"/>
                <a:gd name="T12" fmla="*/ 7 w 14"/>
                <a:gd name="T13" fmla="*/ 12 h 12"/>
                <a:gd name="T14" fmla="*/ 3 w 14"/>
                <a:gd name="T15" fmla="*/ 12 h 12"/>
                <a:gd name="T16" fmla="*/ 0 w 14"/>
                <a:gd name="T17" fmla="*/ 11 h 12"/>
                <a:gd name="T18" fmla="*/ 0 w 14"/>
                <a:gd name="T19" fmla="*/ 7 h 12"/>
                <a:gd name="T20" fmla="*/ 0 w 14"/>
                <a:gd name="T21" fmla="*/ 4 h 12"/>
                <a:gd name="T22" fmla="*/ 3 w 14"/>
                <a:gd name="T23" fmla="*/ 0 h 12"/>
                <a:gd name="T24" fmla="*/ 7 w 14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lnTo>
                    <a:pt x="10" y="0"/>
                  </a:lnTo>
                  <a:lnTo>
                    <a:pt x="12" y="4"/>
                  </a:lnTo>
                  <a:lnTo>
                    <a:pt x="14" y="7"/>
                  </a:lnTo>
                  <a:lnTo>
                    <a:pt x="12" y="11"/>
                  </a:lnTo>
                  <a:lnTo>
                    <a:pt x="10" y="12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36"/>
            <p:cNvSpPr>
              <a:spLocks/>
            </p:cNvSpPr>
            <p:nvPr/>
          </p:nvSpPr>
          <p:spPr bwMode="auto">
            <a:xfrm>
              <a:off x="6616919" y="3232458"/>
              <a:ext cx="29227" cy="12179"/>
            </a:xfrm>
            <a:custGeom>
              <a:avLst/>
              <a:gdLst>
                <a:gd name="T0" fmla="*/ 4 w 25"/>
                <a:gd name="T1" fmla="*/ 0 h 10"/>
                <a:gd name="T2" fmla="*/ 21 w 25"/>
                <a:gd name="T3" fmla="*/ 0 h 10"/>
                <a:gd name="T4" fmla="*/ 23 w 25"/>
                <a:gd name="T5" fmla="*/ 0 h 10"/>
                <a:gd name="T6" fmla="*/ 25 w 25"/>
                <a:gd name="T7" fmla="*/ 2 h 10"/>
                <a:gd name="T8" fmla="*/ 25 w 25"/>
                <a:gd name="T9" fmla="*/ 7 h 10"/>
                <a:gd name="T10" fmla="*/ 23 w 25"/>
                <a:gd name="T11" fmla="*/ 8 h 10"/>
                <a:gd name="T12" fmla="*/ 21 w 25"/>
                <a:gd name="T13" fmla="*/ 10 h 10"/>
                <a:gd name="T14" fmla="*/ 4 w 25"/>
                <a:gd name="T15" fmla="*/ 10 h 10"/>
                <a:gd name="T16" fmla="*/ 2 w 25"/>
                <a:gd name="T17" fmla="*/ 8 h 10"/>
                <a:gd name="T18" fmla="*/ 0 w 25"/>
                <a:gd name="T19" fmla="*/ 7 h 10"/>
                <a:gd name="T20" fmla="*/ 0 w 25"/>
                <a:gd name="T21" fmla="*/ 2 h 10"/>
                <a:gd name="T22" fmla="*/ 2 w 25"/>
                <a:gd name="T23" fmla="*/ 0 h 10"/>
                <a:gd name="T24" fmla="*/ 4 w 25"/>
                <a:gd name="T2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0">
                  <a:moveTo>
                    <a:pt x="4" y="0"/>
                  </a:moveTo>
                  <a:lnTo>
                    <a:pt x="21" y="0"/>
                  </a:lnTo>
                  <a:lnTo>
                    <a:pt x="23" y="0"/>
                  </a:lnTo>
                  <a:lnTo>
                    <a:pt x="25" y="2"/>
                  </a:lnTo>
                  <a:lnTo>
                    <a:pt x="25" y="7"/>
                  </a:lnTo>
                  <a:lnTo>
                    <a:pt x="23" y="8"/>
                  </a:lnTo>
                  <a:lnTo>
                    <a:pt x="21" y="10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37"/>
            <p:cNvSpPr>
              <a:spLocks/>
            </p:cNvSpPr>
            <p:nvPr/>
          </p:nvSpPr>
          <p:spPr bwMode="auto">
            <a:xfrm>
              <a:off x="6585258" y="3232458"/>
              <a:ext cx="29227" cy="12179"/>
            </a:xfrm>
            <a:custGeom>
              <a:avLst/>
              <a:gdLst>
                <a:gd name="T0" fmla="*/ 1 w 24"/>
                <a:gd name="T1" fmla="*/ 0 h 10"/>
                <a:gd name="T2" fmla="*/ 20 w 24"/>
                <a:gd name="T3" fmla="*/ 0 h 10"/>
                <a:gd name="T4" fmla="*/ 22 w 24"/>
                <a:gd name="T5" fmla="*/ 0 h 10"/>
                <a:gd name="T6" fmla="*/ 24 w 24"/>
                <a:gd name="T7" fmla="*/ 2 h 10"/>
                <a:gd name="T8" fmla="*/ 24 w 24"/>
                <a:gd name="T9" fmla="*/ 7 h 10"/>
                <a:gd name="T10" fmla="*/ 22 w 24"/>
                <a:gd name="T11" fmla="*/ 8 h 10"/>
                <a:gd name="T12" fmla="*/ 20 w 24"/>
                <a:gd name="T13" fmla="*/ 10 h 10"/>
                <a:gd name="T14" fmla="*/ 1 w 24"/>
                <a:gd name="T15" fmla="*/ 10 h 10"/>
                <a:gd name="T16" fmla="*/ 0 w 24"/>
                <a:gd name="T17" fmla="*/ 8 h 10"/>
                <a:gd name="T18" fmla="*/ 0 w 24"/>
                <a:gd name="T19" fmla="*/ 7 h 10"/>
                <a:gd name="T20" fmla="*/ 0 w 24"/>
                <a:gd name="T21" fmla="*/ 2 h 10"/>
                <a:gd name="T22" fmla="*/ 0 w 24"/>
                <a:gd name="T23" fmla="*/ 0 h 10"/>
                <a:gd name="T24" fmla="*/ 1 w 24"/>
                <a:gd name="T2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0">
                  <a:moveTo>
                    <a:pt x="1" y="0"/>
                  </a:moveTo>
                  <a:lnTo>
                    <a:pt x="20" y="0"/>
                  </a:lnTo>
                  <a:lnTo>
                    <a:pt x="22" y="0"/>
                  </a:lnTo>
                  <a:lnTo>
                    <a:pt x="24" y="2"/>
                  </a:lnTo>
                  <a:lnTo>
                    <a:pt x="24" y="7"/>
                  </a:lnTo>
                  <a:lnTo>
                    <a:pt x="22" y="8"/>
                  </a:lnTo>
                  <a:lnTo>
                    <a:pt x="20" y="10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Oval 238"/>
            <p:cNvSpPr>
              <a:spLocks noChangeArrowheads="1"/>
            </p:cNvSpPr>
            <p:nvPr/>
          </p:nvSpPr>
          <p:spPr bwMode="auto">
            <a:xfrm>
              <a:off x="6875088" y="3268990"/>
              <a:ext cx="14613" cy="14613"/>
            </a:xfrm>
            <a:prstGeom prst="ellipse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Rectangle 239"/>
            <p:cNvSpPr>
              <a:spLocks noChangeArrowheads="1"/>
            </p:cNvSpPr>
            <p:nvPr/>
          </p:nvSpPr>
          <p:spPr bwMode="auto">
            <a:xfrm>
              <a:off x="6828813" y="3164262"/>
              <a:ext cx="73067" cy="14613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40"/>
            <p:cNvSpPr>
              <a:spLocks noEditPoints="1"/>
            </p:cNvSpPr>
            <p:nvPr/>
          </p:nvSpPr>
          <p:spPr bwMode="auto">
            <a:xfrm>
              <a:off x="6490270" y="2971853"/>
              <a:ext cx="499290" cy="496853"/>
            </a:xfrm>
            <a:custGeom>
              <a:avLst/>
              <a:gdLst>
                <a:gd name="T0" fmla="*/ 121 w 409"/>
                <a:gd name="T1" fmla="*/ 332 h 409"/>
                <a:gd name="T2" fmla="*/ 282 w 409"/>
                <a:gd name="T3" fmla="*/ 294 h 409"/>
                <a:gd name="T4" fmla="*/ 74 w 409"/>
                <a:gd name="T5" fmla="*/ 150 h 409"/>
                <a:gd name="T6" fmla="*/ 66 w 409"/>
                <a:gd name="T7" fmla="*/ 155 h 409"/>
                <a:gd name="T8" fmla="*/ 62 w 409"/>
                <a:gd name="T9" fmla="*/ 163 h 409"/>
                <a:gd name="T10" fmla="*/ 62 w 409"/>
                <a:gd name="T11" fmla="*/ 282 h 409"/>
                <a:gd name="T12" fmla="*/ 69 w 409"/>
                <a:gd name="T13" fmla="*/ 289 h 409"/>
                <a:gd name="T14" fmla="*/ 337 w 409"/>
                <a:gd name="T15" fmla="*/ 291 h 409"/>
                <a:gd name="T16" fmla="*/ 346 w 409"/>
                <a:gd name="T17" fmla="*/ 287 h 409"/>
                <a:gd name="T18" fmla="*/ 349 w 409"/>
                <a:gd name="T19" fmla="*/ 277 h 409"/>
                <a:gd name="T20" fmla="*/ 349 w 409"/>
                <a:gd name="T21" fmla="*/ 158 h 409"/>
                <a:gd name="T22" fmla="*/ 342 w 409"/>
                <a:gd name="T23" fmla="*/ 151 h 409"/>
                <a:gd name="T24" fmla="*/ 74 w 409"/>
                <a:gd name="T25" fmla="*/ 150 h 409"/>
                <a:gd name="T26" fmla="*/ 122 w 409"/>
                <a:gd name="T27" fmla="*/ 79 h 409"/>
                <a:gd name="T28" fmla="*/ 114 w 409"/>
                <a:gd name="T29" fmla="*/ 86 h 409"/>
                <a:gd name="T30" fmla="*/ 114 w 409"/>
                <a:gd name="T31" fmla="*/ 146 h 409"/>
                <a:gd name="T32" fmla="*/ 298 w 409"/>
                <a:gd name="T33" fmla="*/ 91 h 409"/>
                <a:gd name="T34" fmla="*/ 294 w 409"/>
                <a:gd name="T35" fmla="*/ 81 h 409"/>
                <a:gd name="T36" fmla="*/ 284 w 409"/>
                <a:gd name="T37" fmla="*/ 77 h 409"/>
                <a:gd name="T38" fmla="*/ 205 w 409"/>
                <a:gd name="T39" fmla="*/ 0 h 409"/>
                <a:gd name="T40" fmla="*/ 286 w 409"/>
                <a:gd name="T41" fmla="*/ 17 h 409"/>
                <a:gd name="T42" fmla="*/ 351 w 409"/>
                <a:gd name="T43" fmla="*/ 60 h 409"/>
                <a:gd name="T44" fmla="*/ 394 w 409"/>
                <a:gd name="T45" fmla="*/ 126 h 409"/>
                <a:gd name="T46" fmla="*/ 409 w 409"/>
                <a:gd name="T47" fmla="*/ 205 h 409"/>
                <a:gd name="T48" fmla="*/ 394 w 409"/>
                <a:gd name="T49" fmla="*/ 284 h 409"/>
                <a:gd name="T50" fmla="*/ 351 w 409"/>
                <a:gd name="T51" fmla="*/ 349 h 409"/>
                <a:gd name="T52" fmla="*/ 286 w 409"/>
                <a:gd name="T53" fmla="*/ 394 h 409"/>
                <a:gd name="T54" fmla="*/ 205 w 409"/>
                <a:gd name="T55" fmla="*/ 409 h 409"/>
                <a:gd name="T56" fmla="*/ 126 w 409"/>
                <a:gd name="T57" fmla="*/ 394 h 409"/>
                <a:gd name="T58" fmla="*/ 60 w 409"/>
                <a:gd name="T59" fmla="*/ 349 h 409"/>
                <a:gd name="T60" fmla="*/ 18 w 409"/>
                <a:gd name="T61" fmla="*/ 284 h 409"/>
                <a:gd name="T62" fmla="*/ 0 w 409"/>
                <a:gd name="T63" fmla="*/ 205 h 409"/>
                <a:gd name="T64" fmla="*/ 18 w 409"/>
                <a:gd name="T65" fmla="*/ 126 h 409"/>
                <a:gd name="T66" fmla="*/ 60 w 409"/>
                <a:gd name="T67" fmla="*/ 60 h 409"/>
                <a:gd name="T68" fmla="*/ 126 w 409"/>
                <a:gd name="T69" fmla="*/ 17 h 409"/>
                <a:gd name="T70" fmla="*/ 205 w 409"/>
                <a:gd name="T71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9" h="409">
                  <a:moveTo>
                    <a:pt x="129" y="294"/>
                  </a:moveTo>
                  <a:lnTo>
                    <a:pt x="121" y="332"/>
                  </a:lnTo>
                  <a:lnTo>
                    <a:pt x="291" y="332"/>
                  </a:lnTo>
                  <a:lnTo>
                    <a:pt x="282" y="294"/>
                  </a:lnTo>
                  <a:lnTo>
                    <a:pt x="129" y="294"/>
                  </a:lnTo>
                  <a:close/>
                  <a:moveTo>
                    <a:pt x="74" y="150"/>
                  </a:moveTo>
                  <a:lnTo>
                    <a:pt x="69" y="151"/>
                  </a:lnTo>
                  <a:lnTo>
                    <a:pt x="66" y="155"/>
                  </a:lnTo>
                  <a:lnTo>
                    <a:pt x="62" y="158"/>
                  </a:lnTo>
                  <a:lnTo>
                    <a:pt x="62" y="163"/>
                  </a:lnTo>
                  <a:lnTo>
                    <a:pt x="62" y="277"/>
                  </a:lnTo>
                  <a:lnTo>
                    <a:pt x="62" y="282"/>
                  </a:lnTo>
                  <a:lnTo>
                    <a:pt x="66" y="287"/>
                  </a:lnTo>
                  <a:lnTo>
                    <a:pt x="69" y="289"/>
                  </a:lnTo>
                  <a:lnTo>
                    <a:pt x="74" y="291"/>
                  </a:lnTo>
                  <a:lnTo>
                    <a:pt x="337" y="291"/>
                  </a:lnTo>
                  <a:lnTo>
                    <a:pt x="342" y="289"/>
                  </a:lnTo>
                  <a:lnTo>
                    <a:pt x="346" y="287"/>
                  </a:lnTo>
                  <a:lnTo>
                    <a:pt x="349" y="282"/>
                  </a:lnTo>
                  <a:lnTo>
                    <a:pt x="349" y="277"/>
                  </a:lnTo>
                  <a:lnTo>
                    <a:pt x="349" y="163"/>
                  </a:lnTo>
                  <a:lnTo>
                    <a:pt x="349" y="158"/>
                  </a:lnTo>
                  <a:lnTo>
                    <a:pt x="346" y="155"/>
                  </a:lnTo>
                  <a:lnTo>
                    <a:pt x="342" y="151"/>
                  </a:lnTo>
                  <a:lnTo>
                    <a:pt x="337" y="150"/>
                  </a:lnTo>
                  <a:lnTo>
                    <a:pt x="74" y="150"/>
                  </a:lnTo>
                  <a:close/>
                  <a:moveTo>
                    <a:pt x="128" y="77"/>
                  </a:moveTo>
                  <a:lnTo>
                    <a:pt x="122" y="79"/>
                  </a:lnTo>
                  <a:lnTo>
                    <a:pt x="117" y="81"/>
                  </a:lnTo>
                  <a:lnTo>
                    <a:pt x="114" y="86"/>
                  </a:lnTo>
                  <a:lnTo>
                    <a:pt x="114" y="91"/>
                  </a:lnTo>
                  <a:lnTo>
                    <a:pt x="114" y="146"/>
                  </a:lnTo>
                  <a:lnTo>
                    <a:pt x="298" y="146"/>
                  </a:lnTo>
                  <a:lnTo>
                    <a:pt x="298" y="91"/>
                  </a:lnTo>
                  <a:lnTo>
                    <a:pt x="298" y="86"/>
                  </a:lnTo>
                  <a:lnTo>
                    <a:pt x="294" y="81"/>
                  </a:lnTo>
                  <a:lnTo>
                    <a:pt x="289" y="79"/>
                  </a:lnTo>
                  <a:lnTo>
                    <a:pt x="284" y="77"/>
                  </a:lnTo>
                  <a:lnTo>
                    <a:pt x="128" y="77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6" y="17"/>
                  </a:lnTo>
                  <a:lnTo>
                    <a:pt x="320" y="36"/>
                  </a:lnTo>
                  <a:lnTo>
                    <a:pt x="351" y="60"/>
                  </a:lnTo>
                  <a:lnTo>
                    <a:pt x="375" y="91"/>
                  </a:lnTo>
                  <a:lnTo>
                    <a:pt x="394" y="126"/>
                  </a:lnTo>
                  <a:lnTo>
                    <a:pt x="406" y="163"/>
                  </a:lnTo>
                  <a:lnTo>
                    <a:pt x="409" y="205"/>
                  </a:lnTo>
                  <a:lnTo>
                    <a:pt x="406" y="246"/>
                  </a:lnTo>
                  <a:lnTo>
                    <a:pt x="394" y="284"/>
                  </a:lnTo>
                  <a:lnTo>
                    <a:pt x="375" y="320"/>
                  </a:lnTo>
                  <a:lnTo>
                    <a:pt x="351" y="349"/>
                  </a:lnTo>
                  <a:lnTo>
                    <a:pt x="320" y="375"/>
                  </a:lnTo>
                  <a:lnTo>
                    <a:pt x="286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4" y="406"/>
                  </a:lnTo>
                  <a:lnTo>
                    <a:pt x="126" y="394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6" y="320"/>
                  </a:lnTo>
                  <a:lnTo>
                    <a:pt x="18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3"/>
                  </a:lnTo>
                  <a:lnTo>
                    <a:pt x="18" y="126"/>
                  </a:lnTo>
                  <a:lnTo>
                    <a:pt x="36" y="91"/>
                  </a:lnTo>
                  <a:lnTo>
                    <a:pt x="60" y="60"/>
                  </a:lnTo>
                  <a:lnTo>
                    <a:pt x="91" y="36"/>
                  </a:lnTo>
                  <a:lnTo>
                    <a:pt x="126" y="17"/>
                  </a:lnTo>
                  <a:lnTo>
                    <a:pt x="164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305"/>
            <p:cNvSpPr>
              <a:spLocks noEditPoints="1"/>
            </p:cNvSpPr>
            <p:nvPr/>
          </p:nvSpPr>
          <p:spPr bwMode="auto">
            <a:xfrm>
              <a:off x="4191105" y="3595355"/>
              <a:ext cx="496854" cy="496853"/>
            </a:xfrm>
            <a:custGeom>
              <a:avLst/>
              <a:gdLst>
                <a:gd name="T0" fmla="*/ 122 w 409"/>
                <a:gd name="T1" fmla="*/ 172 h 409"/>
                <a:gd name="T2" fmla="*/ 93 w 409"/>
                <a:gd name="T3" fmla="*/ 248 h 409"/>
                <a:gd name="T4" fmla="*/ 126 w 409"/>
                <a:gd name="T5" fmla="*/ 327 h 409"/>
                <a:gd name="T6" fmla="*/ 205 w 409"/>
                <a:gd name="T7" fmla="*/ 359 h 409"/>
                <a:gd name="T8" fmla="*/ 284 w 409"/>
                <a:gd name="T9" fmla="*/ 327 h 409"/>
                <a:gd name="T10" fmla="*/ 317 w 409"/>
                <a:gd name="T11" fmla="*/ 248 h 409"/>
                <a:gd name="T12" fmla="*/ 279 w 409"/>
                <a:gd name="T13" fmla="*/ 164 h 409"/>
                <a:gd name="T14" fmla="*/ 246 w 409"/>
                <a:gd name="T15" fmla="*/ 162 h 409"/>
                <a:gd name="T16" fmla="*/ 226 w 409"/>
                <a:gd name="T17" fmla="*/ 172 h 409"/>
                <a:gd name="T18" fmla="*/ 181 w 409"/>
                <a:gd name="T19" fmla="*/ 169 h 409"/>
                <a:gd name="T20" fmla="*/ 167 w 409"/>
                <a:gd name="T21" fmla="*/ 153 h 409"/>
                <a:gd name="T22" fmla="*/ 195 w 409"/>
                <a:gd name="T23" fmla="*/ 119 h 409"/>
                <a:gd name="T24" fmla="*/ 176 w 409"/>
                <a:gd name="T25" fmla="*/ 127 h 409"/>
                <a:gd name="T26" fmla="*/ 169 w 409"/>
                <a:gd name="T27" fmla="*/ 143 h 409"/>
                <a:gd name="T28" fmla="*/ 179 w 409"/>
                <a:gd name="T29" fmla="*/ 164 h 409"/>
                <a:gd name="T30" fmla="*/ 226 w 409"/>
                <a:gd name="T31" fmla="*/ 169 h 409"/>
                <a:gd name="T32" fmla="*/ 246 w 409"/>
                <a:gd name="T33" fmla="*/ 158 h 409"/>
                <a:gd name="T34" fmla="*/ 251 w 409"/>
                <a:gd name="T35" fmla="*/ 143 h 409"/>
                <a:gd name="T36" fmla="*/ 241 w 409"/>
                <a:gd name="T37" fmla="*/ 124 h 409"/>
                <a:gd name="T38" fmla="*/ 195 w 409"/>
                <a:gd name="T39" fmla="*/ 119 h 409"/>
                <a:gd name="T40" fmla="*/ 97 w 409"/>
                <a:gd name="T41" fmla="*/ 90 h 409"/>
                <a:gd name="T42" fmla="*/ 98 w 409"/>
                <a:gd name="T43" fmla="*/ 96 h 409"/>
                <a:gd name="T44" fmla="*/ 128 w 409"/>
                <a:gd name="T45" fmla="*/ 93 h 409"/>
                <a:gd name="T46" fmla="*/ 124 w 409"/>
                <a:gd name="T47" fmla="*/ 88 h 409"/>
                <a:gd name="T48" fmla="*/ 138 w 409"/>
                <a:gd name="T49" fmla="*/ 86 h 409"/>
                <a:gd name="T50" fmla="*/ 138 w 409"/>
                <a:gd name="T51" fmla="*/ 95 h 409"/>
                <a:gd name="T52" fmla="*/ 153 w 409"/>
                <a:gd name="T53" fmla="*/ 110 h 409"/>
                <a:gd name="T54" fmla="*/ 189 w 409"/>
                <a:gd name="T55" fmla="*/ 107 h 409"/>
                <a:gd name="T56" fmla="*/ 208 w 409"/>
                <a:gd name="T57" fmla="*/ 112 h 409"/>
                <a:gd name="T58" fmla="*/ 215 w 409"/>
                <a:gd name="T59" fmla="*/ 110 h 409"/>
                <a:gd name="T60" fmla="*/ 193 w 409"/>
                <a:gd name="T61" fmla="*/ 100 h 409"/>
                <a:gd name="T62" fmla="*/ 155 w 409"/>
                <a:gd name="T63" fmla="*/ 103 h 409"/>
                <a:gd name="T64" fmla="*/ 145 w 409"/>
                <a:gd name="T65" fmla="*/ 93 h 409"/>
                <a:gd name="T66" fmla="*/ 143 w 409"/>
                <a:gd name="T67" fmla="*/ 86 h 409"/>
                <a:gd name="T68" fmla="*/ 174 w 409"/>
                <a:gd name="T69" fmla="*/ 64 h 409"/>
                <a:gd name="T70" fmla="*/ 153 w 409"/>
                <a:gd name="T71" fmla="*/ 81 h 409"/>
                <a:gd name="T72" fmla="*/ 157 w 409"/>
                <a:gd name="T73" fmla="*/ 84 h 409"/>
                <a:gd name="T74" fmla="*/ 179 w 409"/>
                <a:gd name="T75" fmla="*/ 67 h 409"/>
                <a:gd name="T76" fmla="*/ 176 w 409"/>
                <a:gd name="T77" fmla="*/ 64 h 409"/>
                <a:gd name="T78" fmla="*/ 105 w 409"/>
                <a:gd name="T79" fmla="*/ 62 h 409"/>
                <a:gd name="T80" fmla="*/ 128 w 409"/>
                <a:gd name="T81" fmla="*/ 84 h 409"/>
                <a:gd name="T82" fmla="*/ 131 w 409"/>
                <a:gd name="T83" fmla="*/ 78 h 409"/>
                <a:gd name="T84" fmla="*/ 143 w 409"/>
                <a:gd name="T85" fmla="*/ 50 h 409"/>
                <a:gd name="T86" fmla="*/ 140 w 409"/>
                <a:gd name="T87" fmla="*/ 78 h 409"/>
                <a:gd name="T88" fmla="*/ 145 w 409"/>
                <a:gd name="T89" fmla="*/ 79 h 409"/>
                <a:gd name="T90" fmla="*/ 145 w 409"/>
                <a:gd name="T91" fmla="*/ 52 h 409"/>
                <a:gd name="T92" fmla="*/ 246 w 409"/>
                <a:gd name="T93" fmla="*/ 5 h 409"/>
                <a:gd name="T94" fmla="*/ 349 w 409"/>
                <a:gd name="T95" fmla="*/ 60 h 409"/>
                <a:gd name="T96" fmla="*/ 406 w 409"/>
                <a:gd name="T97" fmla="*/ 164 h 409"/>
                <a:gd name="T98" fmla="*/ 394 w 409"/>
                <a:gd name="T99" fmla="*/ 284 h 409"/>
                <a:gd name="T100" fmla="*/ 320 w 409"/>
                <a:gd name="T101" fmla="*/ 375 h 409"/>
                <a:gd name="T102" fmla="*/ 205 w 409"/>
                <a:gd name="T103" fmla="*/ 409 h 409"/>
                <a:gd name="T104" fmla="*/ 91 w 409"/>
                <a:gd name="T105" fmla="*/ 375 h 409"/>
                <a:gd name="T106" fmla="*/ 18 w 409"/>
                <a:gd name="T107" fmla="*/ 284 h 409"/>
                <a:gd name="T108" fmla="*/ 6 w 409"/>
                <a:gd name="T109" fmla="*/ 164 h 409"/>
                <a:gd name="T110" fmla="*/ 61 w 409"/>
                <a:gd name="T111" fmla="*/ 60 h 409"/>
                <a:gd name="T112" fmla="*/ 164 w 409"/>
                <a:gd name="T113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9" h="409">
                  <a:moveTo>
                    <a:pt x="167" y="143"/>
                  </a:moveTo>
                  <a:lnTo>
                    <a:pt x="141" y="155"/>
                  </a:lnTo>
                  <a:lnTo>
                    <a:pt x="122" y="172"/>
                  </a:lnTo>
                  <a:lnTo>
                    <a:pt x="107" y="194"/>
                  </a:lnTo>
                  <a:lnTo>
                    <a:pt x="97" y="220"/>
                  </a:lnTo>
                  <a:lnTo>
                    <a:pt x="93" y="248"/>
                  </a:lnTo>
                  <a:lnTo>
                    <a:pt x="98" y="277"/>
                  </a:lnTo>
                  <a:lnTo>
                    <a:pt x="109" y="304"/>
                  </a:lnTo>
                  <a:lnTo>
                    <a:pt x="126" y="327"/>
                  </a:lnTo>
                  <a:lnTo>
                    <a:pt x="150" y="344"/>
                  </a:lnTo>
                  <a:lnTo>
                    <a:pt x="176" y="356"/>
                  </a:lnTo>
                  <a:lnTo>
                    <a:pt x="205" y="359"/>
                  </a:lnTo>
                  <a:lnTo>
                    <a:pt x="236" y="356"/>
                  </a:lnTo>
                  <a:lnTo>
                    <a:pt x="262" y="344"/>
                  </a:lnTo>
                  <a:lnTo>
                    <a:pt x="284" y="327"/>
                  </a:lnTo>
                  <a:lnTo>
                    <a:pt x="301" y="304"/>
                  </a:lnTo>
                  <a:lnTo>
                    <a:pt x="313" y="277"/>
                  </a:lnTo>
                  <a:lnTo>
                    <a:pt x="317" y="248"/>
                  </a:lnTo>
                  <a:lnTo>
                    <a:pt x="313" y="215"/>
                  </a:lnTo>
                  <a:lnTo>
                    <a:pt x="299" y="188"/>
                  </a:lnTo>
                  <a:lnTo>
                    <a:pt x="279" y="164"/>
                  </a:lnTo>
                  <a:lnTo>
                    <a:pt x="253" y="146"/>
                  </a:lnTo>
                  <a:lnTo>
                    <a:pt x="251" y="155"/>
                  </a:lnTo>
                  <a:lnTo>
                    <a:pt x="246" y="162"/>
                  </a:lnTo>
                  <a:lnTo>
                    <a:pt x="241" y="167"/>
                  </a:lnTo>
                  <a:lnTo>
                    <a:pt x="234" y="170"/>
                  </a:lnTo>
                  <a:lnTo>
                    <a:pt x="226" y="172"/>
                  </a:lnTo>
                  <a:lnTo>
                    <a:pt x="193" y="172"/>
                  </a:lnTo>
                  <a:lnTo>
                    <a:pt x="188" y="170"/>
                  </a:lnTo>
                  <a:lnTo>
                    <a:pt x="181" y="169"/>
                  </a:lnTo>
                  <a:lnTo>
                    <a:pt x="176" y="164"/>
                  </a:lnTo>
                  <a:lnTo>
                    <a:pt x="171" y="158"/>
                  </a:lnTo>
                  <a:lnTo>
                    <a:pt x="167" y="153"/>
                  </a:lnTo>
                  <a:lnTo>
                    <a:pt x="167" y="146"/>
                  </a:lnTo>
                  <a:lnTo>
                    <a:pt x="167" y="143"/>
                  </a:lnTo>
                  <a:close/>
                  <a:moveTo>
                    <a:pt x="195" y="119"/>
                  </a:moveTo>
                  <a:lnTo>
                    <a:pt x="188" y="121"/>
                  </a:lnTo>
                  <a:lnTo>
                    <a:pt x="181" y="122"/>
                  </a:lnTo>
                  <a:lnTo>
                    <a:pt x="176" y="127"/>
                  </a:lnTo>
                  <a:lnTo>
                    <a:pt x="172" y="134"/>
                  </a:lnTo>
                  <a:lnTo>
                    <a:pt x="171" y="141"/>
                  </a:lnTo>
                  <a:lnTo>
                    <a:pt x="169" y="143"/>
                  </a:lnTo>
                  <a:lnTo>
                    <a:pt x="171" y="151"/>
                  </a:lnTo>
                  <a:lnTo>
                    <a:pt x="174" y="158"/>
                  </a:lnTo>
                  <a:lnTo>
                    <a:pt x="179" y="164"/>
                  </a:lnTo>
                  <a:lnTo>
                    <a:pt x="186" y="167"/>
                  </a:lnTo>
                  <a:lnTo>
                    <a:pt x="195" y="169"/>
                  </a:lnTo>
                  <a:lnTo>
                    <a:pt x="226" y="169"/>
                  </a:lnTo>
                  <a:lnTo>
                    <a:pt x="234" y="167"/>
                  </a:lnTo>
                  <a:lnTo>
                    <a:pt x="241" y="164"/>
                  </a:lnTo>
                  <a:lnTo>
                    <a:pt x="246" y="158"/>
                  </a:lnTo>
                  <a:lnTo>
                    <a:pt x="250" y="151"/>
                  </a:lnTo>
                  <a:lnTo>
                    <a:pt x="251" y="145"/>
                  </a:lnTo>
                  <a:lnTo>
                    <a:pt x="251" y="143"/>
                  </a:lnTo>
                  <a:lnTo>
                    <a:pt x="250" y="136"/>
                  </a:lnTo>
                  <a:lnTo>
                    <a:pt x="246" y="129"/>
                  </a:lnTo>
                  <a:lnTo>
                    <a:pt x="241" y="124"/>
                  </a:lnTo>
                  <a:lnTo>
                    <a:pt x="234" y="121"/>
                  </a:lnTo>
                  <a:lnTo>
                    <a:pt x="226" y="119"/>
                  </a:lnTo>
                  <a:lnTo>
                    <a:pt x="195" y="119"/>
                  </a:lnTo>
                  <a:close/>
                  <a:moveTo>
                    <a:pt x="124" y="88"/>
                  </a:moveTo>
                  <a:lnTo>
                    <a:pt x="98" y="90"/>
                  </a:lnTo>
                  <a:lnTo>
                    <a:pt x="97" y="90"/>
                  </a:lnTo>
                  <a:lnTo>
                    <a:pt x="95" y="93"/>
                  </a:lnTo>
                  <a:lnTo>
                    <a:pt x="97" y="95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124" y="95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88"/>
                  </a:lnTo>
                  <a:lnTo>
                    <a:pt x="124" y="88"/>
                  </a:lnTo>
                  <a:close/>
                  <a:moveTo>
                    <a:pt x="141" y="84"/>
                  </a:moveTo>
                  <a:lnTo>
                    <a:pt x="140" y="84"/>
                  </a:lnTo>
                  <a:lnTo>
                    <a:pt x="138" y="86"/>
                  </a:lnTo>
                  <a:lnTo>
                    <a:pt x="138" y="88"/>
                  </a:lnTo>
                  <a:lnTo>
                    <a:pt x="138" y="91"/>
                  </a:lnTo>
                  <a:lnTo>
                    <a:pt x="138" y="95"/>
                  </a:lnTo>
                  <a:lnTo>
                    <a:pt x="140" y="100"/>
                  </a:lnTo>
                  <a:lnTo>
                    <a:pt x="143" y="105"/>
                  </a:lnTo>
                  <a:lnTo>
                    <a:pt x="153" y="110"/>
                  </a:lnTo>
                  <a:lnTo>
                    <a:pt x="165" y="112"/>
                  </a:lnTo>
                  <a:lnTo>
                    <a:pt x="181" y="109"/>
                  </a:lnTo>
                  <a:lnTo>
                    <a:pt x="189" y="107"/>
                  </a:lnTo>
                  <a:lnTo>
                    <a:pt x="198" y="107"/>
                  </a:lnTo>
                  <a:lnTo>
                    <a:pt x="203" y="109"/>
                  </a:lnTo>
                  <a:lnTo>
                    <a:pt x="208" y="112"/>
                  </a:lnTo>
                  <a:lnTo>
                    <a:pt x="208" y="114"/>
                  </a:lnTo>
                  <a:lnTo>
                    <a:pt x="217" y="114"/>
                  </a:lnTo>
                  <a:lnTo>
                    <a:pt x="215" y="110"/>
                  </a:lnTo>
                  <a:lnTo>
                    <a:pt x="212" y="107"/>
                  </a:lnTo>
                  <a:lnTo>
                    <a:pt x="205" y="102"/>
                  </a:lnTo>
                  <a:lnTo>
                    <a:pt x="193" y="100"/>
                  </a:lnTo>
                  <a:lnTo>
                    <a:pt x="179" y="103"/>
                  </a:lnTo>
                  <a:lnTo>
                    <a:pt x="165" y="105"/>
                  </a:lnTo>
                  <a:lnTo>
                    <a:pt x="155" y="103"/>
                  </a:lnTo>
                  <a:lnTo>
                    <a:pt x="148" y="100"/>
                  </a:lnTo>
                  <a:lnTo>
                    <a:pt x="145" y="96"/>
                  </a:lnTo>
                  <a:lnTo>
                    <a:pt x="145" y="93"/>
                  </a:lnTo>
                  <a:lnTo>
                    <a:pt x="145" y="90"/>
                  </a:lnTo>
                  <a:lnTo>
                    <a:pt x="145" y="88"/>
                  </a:lnTo>
                  <a:lnTo>
                    <a:pt x="143" y="86"/>
                  </a:lnTo>
                  <a:lnTo>
                    <a:pt x="141" y="84"/>
                  </a:lnTo>
                  <a:close/>
                  <a:moveTo>
                    <a:pt x="176" y="64"/>
                  </a:moveTo>
                  <a:lnTo>
                    <a:pt x="174" y="64"/>
                  </a:lnTo>
                  <a:lnTo>
                    <a:pt x="155" y="78"/>
                  </a:lnTo>
                  <a:lnTo>
                    <a:pt x="153" y="79"/>
                  </a:lnTo>
                  <a:lnTo>
                    <a:pt x="153" y="81"/>
                  </a:lnTo>
                  <a:lnTo>
                    <a:pt x="153" y="83"/>
                  </a:lnTo>
                  <a:lnTo>
                    <a:pt x="155" y="84"/>
                  </a:lnTo>
                  <a:lnTo>
                    <a:pt x="157" y="84"/>
                  </a:lnTo>
                  <a:lnTo>
                    <a:pt x="158" y="84"/>
                  </a:lnTo>
                  <a:lnTo>
                    <a:pt x="179" y="69"/>
                  </a:lnTo>
                  <a:lnTo>
                    <a:pt x="179" y="67"/>
                  </a:lnTo>
                  <a:lnTo>
                    <a:pt x="179" y="64"/>
                  </a:lnTo>
                  <a:lnTo>
                    <a:pt x="177" y="64"/>
                  </a:lnTo>
                  <a:lnTo>
                    <a:pt x="176" y="64"/>
                  </a:lnTo>
                  <a:close/>
                  <a:moveTo>
                    <a:pt x="109" y="59"/>
                  </a:moveTo>
                  <a:lnTo>
                    <a:pt x="107" y="60"/>
                  </a:lnTo>
                  <a:lnTo>
                    <a:pt x="105" y="62"/>
                  </a:lnTo>
                  <a:lnTo>
                    <a:pt x="107" y="64"/>
                  </a:lnTo>
                  <a:lnTo>
                    <a:pt x="126" y="83"/>
                  </a:lnTo>
                  <a:lnTo>
                    <a:pt x="128" y="84"/>
                  </a:lnTo>
                  <a:lnTo>
                    <a:pt x="131" y="83"/>
                  </a:lnTo>
                  <a:lnTo>
                    <a:pt x="131" y="81"/>
                  </a:lnTo>
                  <a:lnTo>
                    <a:pt x="131" y="78"/>
                  </a:lnTo>
                  <a:lnTo>
                    <a:pt x="112" y="60"/>
                  </a:lnTo>
                  <a:lnTo>
                    <a:pt x="109" y="59"/>
                  </a:lnTo>
                  <a:close/>
                  <a:moveTo>
                    <a:pt x="143" y="50"/>
                  </a:moveTo>
                  <a:lnTo>
                    <a:pt x="140" y="52"/>
                  </a:lnTo>
                  <a:lnTo>
                    <a:pt x="140" y="54"/>
                  </a:lnTo>
                  <a:lnTo>
                    <a:pt x="140" y="78"/>
                  </a:lnTo>
                  <a:lnTo>
                    <a:pt x="140" y="79"/>
                  </a:lnTo>
                  <a:lnTo>
                    <a:pt x="143" y="81"/>
                  </a:lnTo>
                  <a:lnTo>
                    <a:pt x="145" y="79"/>
                  </a:lnTo>
                  <a:lnTo>
                    <a:pt x="146" y="78"/>
                  </a:lnTo>
                  <a:lnTo>
                    <a:pt x="146" y="54"/>
                  </a:lnTo>
                  <a:lnTo>
                    <a:pt x="145" y="52"/>
                  </a:lnTo>
                  <a:lnTo>
                    <a:pt x="143" y="50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6" y="17"/>
                  </a:lnTo>
                  <a:lnTo>
                    <a:pt x="320" y="35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4" y="126"/>
                  </a:lnTo>
                  <a:lnTo>
                    <a:pt x="406" y="164"/>
                  </a:lnTo>
                  <a:lnTo>
                    <a:pt x="409" y="205"/>
                  </a:lnTo>
                  <a:lnTo>
                    <a:pt x="406" y="246"/>
                  </a:lnTo>
                  <a:lnTo>
                    <a:pt x="394" y="284"/>
                  </a:lnTo>
                  <a:lnTo>
                    <a:pt x="375" y="320"/>
                  </a:lnTo>
                  <a:lnTo>
                    <a:pt x="349" y="349"/>
                  </a:lnTo>
                  <a:lnTo>
                    <a:pt x="320" y="375"/>
                  </a:lnTo>
                  <a:lnTo>
                    <a:pt x="286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4" y="406"/>
                  </a:lnTo>
                  <a:lnTo>
                    <a:pt x="126" y="394"/>
                  </a:lnTo>
                  <a:lnTo>
                    <a:pt x="91" y="375"/>
                  </a:lnTo>
                  <a:lnTo>
                    <a:pt x="61" y="349"/>
                  </a:lnTo>
                  <a:lnTo>
                    <a:pt x="36" y="320"/>
                  </a:lnTo>
                  <a:lnTo>
                    <a:pt x="18" y="284"/>
                  </a:lnTo>
                  <a:lnTo>
                    <a:pt x="6" y="246"/>
                  </a:lnTo>
                  <a:lnTo>
                    <a:pt x="0" y="205"/>
                  </a:lnTo>
                  <a:lnTo>
                    <a:pt x="6" y="164"/>
                  </a:lnTo>
                  <a:lnTo>
                    <a:pt x="18" y="126"/>
                  </a:lnTo>
                  <a:lnTo>
                    <a:pt x="36" y="91"/>
                  </a:lnTo>
                  <a:lnTo>
                    <a:pt x="61" y="60"/>
                  </a:lnTo>
                  <a:lnTo>
                    <a:pt x="91" y="35"/>
                  </a:lnTo>
                  <a:lnTo>
                    <a:pt x="126" y="17"/>
                  </a:lnTo>
                  <a:lnTo>
                    <a:pt x="164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306"/>
            <p:cNvSpPr>
              <a:spLocks noEditPoints="1"/>
            </p:cNvSpPr>
            <p:nvPr/>
          </p:nvSpPr>
          <p:spPr bwMode="auto">
            <a:xfrm>
              <a:off x="4773204" y="3607534"/>
              <a:ext cx="496854" cy="496853"/>
            </a:xfrm>
            <a:custGeom>
              <a:avLst/>
              <a:gdLst>
                <a:gd name="T0" fmla="*/ 231 w 409"/>
                <a:gd name="T1" fmla="*/ 336 h 409"/>
                <a:gd name="T2" fmla="*/ 327 w 409"/>
                <a:gd name="T3" fmla="*/ 214 h 409"/>
                <a:gd name="T4" fmla="*/ 341 w 409"/>
                <a:gd name="T5" fmla="*/ 197 h 409"/>
                <a:gd name="T6" fmla="*/ 353 w 409"/>
                <a:gd name="T7" fmla="*/ 182 h 409"/>
                <a:gd name="T8" fmla="*/ 280 w 409"/>
                <a:gd name="T9" fmla="*/ 178 h 409"/>
                <a:gd name="T10" fmla="*/ 205 w 409"/>
                <a:gd name="T11" fmla="*/ 371 h 409"/>
                <a:gd name="T12" fmla="*/ 150 w 409"/>
                <a:gd name="T13" fmla="*/ 178 h 409"/>
                <a:gd name="T14" fmla="*/ 107 w 409"/>
                <a:gd name="T15" fmla="*/ 247 h 409"/>
                <a:gd name="T16" fmla="*/ 117 w 409"/>
                <a:gd name="T17" fmla="*/ 259 h 409"/>
                <a:gd name="T18" fmla="*/ 138 w 409"/>
                <a:gd name="T19" fmla="*/ 285 h 409"/>
                <a:gd name="T20" fmla="*/ 160 w 409"/>
                <a:gd name="T21" fmla="*/ 314 h 409"/>
                <a:gd name="T22" fmla="*/ 176 w 409"/>
                <a:gd name="T23" fmla="*/ 335 h 409"/>
                <a:gd name="T24" fmla="*/ 129 w 409"/>
                <a:gd name="T25" fmla="*/ 178 h 409"/>
                <a:gd name="T26" fmla="*/ 248 w 409"/>
                <a:gd name="T27" fmla="*/ 79 h 409"/>
                <a:gd name="T28" fmla="*/ 359 w 409"/>
                <a:gd name="T29" fmla="*/ 159 h 409"/>
                <a:gd name="T30" fmla="*/ 248 w 409"/>
                <a:gd name="T31" fmla="*/ 79 h 409"/>
                <a:gd name="T32" fmla="*/ 150 w 409"/>
                <a:gd name="T33" fmla="*/ 159 h 409"/>
                <a:gd name="T34" fmla="*/ 225 w 409"/>
                <a:gd name="T35" fmla="*/ 79 h 409"/>
                <a:gd name="T36" fmla="*/ 98 w 409"/>
                <a:gd name="T37" fmla="*/ 79 h 409"/>
                <a:gd name="T38" fmla="*/ 129 w 409"/>
                <a:gd name="T39" fmla="*/ 159 h 409"/>
                <a:gd name="T40" fmla="*/ 98 w 409"/>
                <a:gd name="T41" fmla="*/ 79 h 409"/>
                <a:gd name="T42" fmla="*/ 246 w 409"/>
                <a:gd name="T43" fmla="*/ 3 h 409"/>
                <a:gd name="T44" fmla="*/ 318 w 409"/>
                <a:gd name="T45" fmla="*/ 34 h 409"/>
                <a:gd name="T46" fmla="*/ 373 w 409"/>
                <a:gd name="T47" fmla="*/ 89 h 409"/>
                <a:gd name="T48" fmla="*/ 404 w 409"/>
                <a:gd name="T49" fmla="*/ 163 h 409"/>
                <a:gd name="T50" fmla="*/ 404 w 409"/>
                <a:gd name="T51" fmla="*/ 245 h 409"/>
                <a:gd name="T52" fmla="*/ 373 w 409"/>
                <a:gd name="T53" fmla="*/ 318 h 409"/>
                <a:gd name="T54" fmla="*/ 318 w 409"/>
                <a:gd name="T55" fmla="*/ 373 h 409"/>
                <a:gd name="T56" fmla="*/ 246 w 409"/>
                <a:gd name="T57" fmla="*/ 403 h 409"/>
                <a:gd name="T58" fmla="*/ 163 w 409"/>
                <a:gd name="T59" fmla="*/ 403 h 409"/>
                <a:gd name="T60" fmla="*/ 90 w 409"/>
                <a:gd name="T61" fmla="*/ 373 h 409"/>
                <a:gd name="T62" fmla="*/ 35 w 409"/>
                <a:gd name="T63" fmla="*/ 318 h 409"/>
                <a:gd name="T64" fmla="*/ 4 w 409"/>
                <a:gd name="T65" fmla="*/ 245 h 409"/>
                <a:gd name="T66" fmla="*/ 4 w 409"/>
                <a:gd name="T67" fmla="*/ 163 h 409"/>
                <a:gd name="T68" fmla="*/ 35 w 409"/>
                <a:gd name="T69" fmla="*/ 89 h 409"/>
                <a:gd name="T70" fmla="*/ 90 w 409"/>
                <a:gd name="T71" fmla="*/ 34 h 409"/>
                <a:gd name="T72" fmla="*/ 163 w 409"/>
                <a:gd name="T73" fmla="*/ 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9" h="409">
                  <a:moveTo>
                    <a:pt x="280" y="178"/>
                  </a:moveTo>
                  <a:lnTo>
                    <a:pt x="231" y="336"/>
                  </a:lnTo>
                  <a:lnTo>
                    <a:pt x="325" y="216"/>
                  </a:lnTo>
                  <a:lnTo>
                    <a:pt x="327" y="214"/>
                  </a:lnTo>
                  <a:lnTo>
                    <a:pt x="334" y="208"/>
                  </a:lnTo>
                  <a:lnTo>
                    <a:pt x="341" y="197"/>
                  </a:lnTo>
                  <a:lnTo>
                    <a:pt x="347" y="189"/>
                  </a:lnTo>
                  <a:lnTo>
                    <a:pt x="353" y="182"/>
                  </a:lnTo>
                  <a:lnTo>
                    <a:pt x="356" y="178"/>
                  </a:lnTo>
                  <a:lnTo>
                    <a:pt x="280" y="178"/>
                  </a:lnTo>
                  <a:close/>
                  <a:moveTo>
                    <a:pt x="150" y="178"/>
                  </a:moveTo>
                  <a:lnTo>
                    <a:pt x="205" y="371"/>
                  </a:lnTo>
                  <a:lnTo>
                    <a:pt x="258" y="178"/>
                  </a:lnTo>
                  <a:lnTo>
                    <a:pt x="150" y="178"/>
                  </a:lnTo>
                  <a:close/>
                  <a:moveTo>
                    <a:pt x="53" y="178"/>
                  </a:moveTo>
                  <a:lnTo>
                    <a:pt x="107" y="247"/>
                  </a:lnTo>
                  <a:lnTo>
                    <a:pt x="110" y="250"/>
                  </a:lnTo>
                  <a:lnTo>
                    <a:pt x="117" y="259"/>
                  </a:lnTo>
                  <a:lnTo>
                    <a:pt x="126" y="271"/>
                  </a:lnTo>
                  <a:lnTo>
                    <a:pt x="138" y="285"/>
                  </a:lnTo>
                  <a:lnTo>
                    <a:pt x="148" y="300"/>
                  </a:lnTo>
                  <a:lnTo>
                    <a:pt x="160" y="314"/>
                  </a:lnTo>
                  <a:lnTo>
                    <a:pt x="169" y="326"/>
                  </a:lnTo>
                  <a:lnTo>
                    <a:pt x="176" y="335"/>
                  </a:lnTo>
                  <a:lnTo>
                    <a:pt x="179" y="336"/>
                  </a:lnTo>
                  <a:lnTo>
                    <a:pt x="129" y="178"/>
                  </a:lnTo>
                  <a:lnTo>
                    <a:pt x="53" y="178"/>
                  </a:lnTo>
                  <a:close/>
                  <a:moveTo>
                    <a:pt x="248" y="79"/>
                  </a:moveTo>
                  <a:lnTo>
                    <a:pt x="279" y="159"/>
                  </a:lnTo>
                  <a:lnTo>
                    <a:pt x="359" y="159"/>
                  </a:lnTo>
                  <a:lnTo>
                    <a:pt x="310" y="79"/>
                  </a:lnTo>
                  <a:lnTo>
                    <a:pt x="248" y="79"/>
                  </a:lnTo>
                  <a:close/>
                  <a:moveTo>
                    <a:pt x="182" y="79"/>
                  </a:moveTo>
                  <a:lnTo>
                    <a:pt x="150" y="159"/>
                  </a:lnTo>
                  <a:lnTo>
                    <a:pt x="258" y="159"/>
                  </a:lnTo>
                  <a:lnTo>
                    <a:pt x="225" y="79"/>
                  </a:lnTo>
                  <a:lnTo>
                    <a:pt x="182" y="79"/>
                  </a:lnTo>
                  <a:close/>
                  <a:moveTo>
                    <a:pt x="98" y="79"/>
                  </a:moveTo>
                  <a:lnTo>
                    <a:pt x="48" y="159"/>
                  </a:lnTo>
                  <a:lnTo>
                    <a:pt x="129" y="159"/>
                  </a:lnTo>
                  <a:lnTo>
                    <a:pt x="160" y="79"/>
                  </a:lnTo>
                  <a:lnTo>
                    <a:pt x="98" y="79"/>
                  </a:lnTo>
                  <a:close/>
                  <a:moveTo>
                    <a:pt x="205" y="0"/>
                  </a:moveTo>
                  <a:lnTo>
                    <a:pt x="246" y="3"/>
                  </a:lnTo>
                  <a:lnTo>
                    <a:pt x="284" y="15"/>
                  </a:lnTo>
                  <a:lnTo>
                    <a:pt x="318" y="34"/>
                  </a:lnTo>
                  <a:lnTo>
                    <a:pt x="349" y="60"/>
                  </a:lnTo>
                  <a:lnTo>
                    <a:pt x="373" y="89"/>
                  </a:lnTo>
                  <a:lnTo>
                    <a:pt x="392" y="123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5"/>
                  </a:lnTo>
                  <a:lnTo>
                    <a:pt x="392" y="283"/>
                  </a:lnTo>
                  <a:lnTo>
                    <a:pt x="373" y="318"/>
                  </a:lnTo>
                  <a:lnTo>
                    <a:pt x="349" y="348"/>
                  </a:lnTo>
                  <a:lnTo>
                    <a:pt x="318" y="373"/>
                  </a:lnTo>
                  <a:lnTo>
                    <a:pt x="284" y="391"/>
                  </a:lnTo>
                  <a:lnTo>
                    <a:pt x="246" y="403"/>
                  </a:lnTo>
                  <a:lnTo>
                    <a:pt x="205" y="409"/>
                  </a:lnTo>
                  <a:lnTo>
                    <a:pt x="163" y="403"/>
                  </a:lnTo>
                  <a:lnTo>
                    <a:pt x="126" y="391"/>
                  </a:lnTo>
                  <a:lnTo>
                    <a:pt x="90" y="373"/>
                  </a:lnTo>
                  <a:lnTo>
                    <a:pt x="60" y="348"/>
                  </a:lnTo>
                  <a:lnTo>
                    <a:pt x="35" y="318"/>
                  </a:lnTo>
                  <a:lnTo>
                    <a:pt x="16" y="283"/>
                  </a:lnTo>
                  <a:lnTo>
                    <a:pt x="4" y="245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3"/>
                  </a:lnTo>
                  <a:lnTo>
                    <a:pt x="35" y="89"/>
                  </a:lnTo>
                  <a:lnTo>
                    <a:pt x="60" y="60"/>
                  </a:lnTo>
                  <a:lnTo>
                    <a:pt x="90" y="34"/>
                  </a:lnTo>
                  <a:lnTo>
                    <a:pt x="126" y="15"/>
                  </a:lnTo>
                  <a:lnTo>
                    <a:pt x="163" y="3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307"/>
            <p:cNvSpPr>
              <a:spLocks noEditPoints="1"/>
            </p:cNvSpPr>
            <p:nvPr/>
          </p:nvSpPr>
          <p:spPr bwMode="auto">
            <a:xfrm>
              <a:off x="5338253" y="3595355"/>
              <a:ext cx="499290" cy="496853"/>
            </a:xfrm>
            <a:custGeom>
              <a:avLst/>
              <a:gdLst>
                <a:gd name="T0" fmla="*/ 180 w 409"/>
                <a:gd name="T1" fmla="*/ 148 h 409"/>
                <a:gd name="T2" fmla="*/ 141 w 409"/>
                <a:gd name="T3" fmla="*/ 167 h 409"/>
                <a:gd name="T4" fmla="*/ 77 w 409"/>
                <a:gd name="T5" fmla="*/ 236 h 409"/>
                <a:gd name="T6" fmla="*/ 72 w 409"/>
                <a:gd name="T7" fmla="*/ 279 h 409"/>
                <a:gd name="T8" fmla="*/ 91 w 409"/>
                <a:gd name="T9" fmla="*/ 318 h 409"/>
                <a:gd name="T10" fmla="*/ 131 w 409"/>
                <a:gd name="T11" fmla="*/ 337 h 409"/>
                <a:gd name="T12" fmla="*/ 174 w 409"/>
                <a:gd name="T13" fmla="*/ 330 h 409"/>
                <a:gd name="T14" fmla="*/ 230 w 409"/>
                <a:gd name="T15" fmla="*/ 280 h 409"/>
                <a:gd name="T16" fmla="*/ 184 w 409"/>
                <a:gd name="T17" fmla="*/ 275 h 409"/>
                <a:gd name="T18" fmla="*/ 155 w 409"/>
                <a:gd name="T19" fmla="*/ 301 h 409"/>
                <a:gd name="T20" fmla="*/ 129 w 409"/>
                <a:gd name="T21" fmla="*/ 301 h 409"/>
                <a:gd name="T22" fmla="*/ 108 w 409"/>
                <a:gd name="T23" fmla="*/ 280 h 409"/>
                <a:gd name="T24" fmla="*/ 108 w 409"/>
                <a:gd name="T25" fmla="*/ 255 h 409"/>
                <a:gd name="T26" fmla="*/ 167 w 409"/>
                <a:gd name="T27" fmla="*/ 193 h 409"/>
                <a:gd name="T28" fmla="*/ 192 w 409"/>
                <a:gd name="T29" fmla="*/ 182 h 409"/>
                <a:gd name="T30" fmla="*/ 217 w 409"/>
                <a:gd name="T31" fmla="*/ 193 h 409"/>
                <a:gd name="T32" fmla="*/ 223 w 409"/>
                <a:gd name="T33" fmla="*/ 201 h 409"/>
                <a:gd name="T34" fmla="*/ 227 w 409"/>
                <a:gd name="T35" fmla="*/ 206 h 409"/>
                <a:gd name="T36" fmla="*/ 253 w 409"/>
                <a:gd name="T37" fmla="*/ 181 h 409"/>
                <a:gd name="T38" fmla="*/ 242 w 409"/>
                <a:gd name="T39" fmla="*/ 167 h 409"/>
                <a:gd name="T40" fmla="*/ 203 w 409"/>
                <a:gd name="T41" fmla="*/ 148 h 409"/>
                <a:gd name="T42" fmla="*/ 235 w 409"/>
                <a:gd name="T43" fmla="*/ 79 h 409"/>
                <a:gd name="T44" fmla="*/ 179 w 409"/>
                <a:gd name="T45" fmla="*/ 129 h 409"/>
                <a:gd name="T46" fmla="*/ 223 w 409"/>
                <a:gd name="T47" fmla="*/ 134 h 409"/>
                <a:gd name="T48" fmla="*/ 254 w 409"/>
                <a:gd name="T49" fmla="*/ 109 h 409"/>
                <a:gd name="T50" fmla="*/ 280 w 409"/>
                <a:gd name="T51" fmla="*/ 109 h 409"/>
                <a:gd name="T52" fmla="*/ 299 w 409"/>
                <a:gd name="T53" fmla="*/ 129 h 409"/>
                <a:gd name="T54" fmla="*/ 299 w 409"/>
                <a:gd name="T55" fmla="*/ 155 h 409"/>
                <a:gd name="T56" fmla="*/ 242 w 409"/>
                <a:gd name="T57" fmla="*/ 217 h 409"/>
                <a:gd name="T58" fmla="*/ 217 w 409"/>
                <a:gd name="T59" fmla="*/ 227 h 409"/>
                <a:gd name="T60" fmla="*/ 192 w 409"/>
                <a:gd name="T61" fmla="*/ 217 h 409"/>
                <a:gd name="T62" fmla="*/ 186 w 409"/>
                <a:gd name="T63" fmla="*/ 208 h 409"/>
                <a:gd name="T64" fmla="*/ 180 w 409"/>
                <a:gd name="T65" fmla="*/ 203 h 409"/>
                <a:gd name="T66" fmla="*/ 156 w 409"/>
                <a:gd name="T67" fmla="*/ 229 h 409"/>
                <a:gd name="T68" fmla="*/ 167 w 409"/>
                <a:gd name="T69" fmla="*/ 243 h 409"/>
                <a:gd name="T70" fmla="*/ 206 w 409"/>
                <a:gd name="T71" fmla="*/ 261 h 409"/>
                <a:gd name="T72" fmla="*/ 249 w 409"/>
                <a:gd name="T73" fmla="*/ 256 h 409"/>
                <a:gd name="T74" fmla="*/ 316 w 409"/>
                <a:gd name="T75" fmla="*/ 193 h 409"/>
                <a:gd name="T76" fmla="*/ 337 w 409"/>
                <a:gd name="T77" fmla="*/ 153 h 409"/>
                <a:gd name="T78" fmla="*/ 330 w 409"/>
                <a:gd name="T79" fmla="*/ 110 h 409"/>
                <a:gd name="T80" fmla="*/ 299 w 409"/>
                <a:gd name="T81" fmla="*/ 79 h 409"/>
                <a:gd name="T82" fmla="*/ 256 w 409"/>
                <a:gd name="T83" fmla="*/ 72 h 409"/>
                <a:gd name="T84" fmla="*/ 246 w 409"/>
                <a:gd name="T85" fmla="*/ 4 h 409"/>
                <a:gd name="T86" fmla="*/ 318 w 409"/>
                <a:gd name="T87" fmla="*/ 35 h 409"/>
                <a:gd name="T88" fmla="*/ 373 w 409"/>
                <a:gd name="T89" fmla="*/ 90 h 409"/>
                <a:gd name="T90" fmla="*/ 404 w 409"/>
                <a:gd name="T91" fmla="*/ 164 h 409"/>
                <a:gd name="T92" fmla="*/ 404 w 409"/>
                <a:gd name="T93" fmla="*/ 246 h 409"/>
                <a:gd name="T94" fmla="*/ 373 w 409"/>
                <a:gd name="T95" fmla="*/ 318 h 409"/>
                <a:gd name="T96" fmla="*/ 318 w 409"/>
                <a:gd name="T97" fmla="*/ 375 h 409"/>
                <a:gd name="T98" fmla="*/ 246 w 409"/>
                <a:gd name="T99" fmla="*/ 406 h 409"/>
                <a:gd name="T100" fmla="*/ 163 w 409"/>
                <a:gd name="T101" fmla="*/ 406 h 409"/>
                <a:gd name="T102" fmla="*/ 89 w 409"/>
                <a:gd name="T103" fmla="*/ 375 h 409"/>
                <a:gd name="T104" fmla="*/ 34 w 409"/>
                <a:gd name="T105" fmla="*/ 318 h 409"/>
                <a:gd name="T106" fmla="*/ 3 w 409"/>
                <a:gd name="T107" fmla="*/ 246 h 409"/>
                <a:gd name="T108" fmla="*/ 3 w 409"/>
                <a:gd name="T109" fmla="*/ 164 h 409"/>
                <a:gd name="T110" fmla="*/ 34 w 409"/>
                <a:gd name="T111" fmla="*/ 90 h 409"/>
                <a:gd name="T112" fmla="*/ 89 w 409"/>
                <a:gd name="T113" fmla="*/ 35 h 409"/>
                <a:gd name="T114" fmla="*/ 163 w 409"/>
                <a:gd name="T115" fmla="*/ 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9" h="409">
                  <a:moveTo>
                    <a:pt x="203" y="148"/>
                  </a:moveTo>
                  <a:lnTo>
                    <a:pt x="180" y="148"/>
                  </a:lnTo>
                  <a:lnTo>
                    <a:pt x="160" y="153"/>
                  </a:lnTo>
                  <a:lnTo>
                    <a:pt x="141" y="167"/>
                  </a:lnTo>
                  <a:lnTo>
                    <a:pt x="91" y="217"/>
                  </a:lnTo>
                  <a:lnTo>
                    <a:pt x="77" y="236"/>
                  </a:lnTo>
                  <a:lnTo>
                    <a:pt x="72" y="256"/>
                  </a:lnTo>
                  <a:lnTo>
                    <a:pt x="72" y="279"/>
                  </a:lnTo>
                  <a:lnTo>
                    <a:pt x="77" y="299"/>
                  </a:lnTo>
                  <a:lnTo>
                    <a:pt x="91" y="318"/>
                  </a:lnTo>
                  <a:lnTo>
                    <a:pt x="110" y="330"/>
                  </a:lnTo>
                  <a:lnTo>
                    <a:pt x="131" y="337"/>
                  </a:lnTo>
                  <a:lnTo>
                    <a:pt x="153" y="337"/>
                  </a:lnTo>
                  <a:lnTo>
                    <a:pt x="174" y="330"/>
                  </a:lnTo>
                  <a:lnTo>
                    <a:pt x="192" y="318"/>
                  </a:lnTo>
                  <a:lnTo>
                    <a:pt x="230" y="280"/>
                  </a:lnTo>
                  <a:lnTo>
                    <a:pt x="206" y="280"/>
                  </a:lnTo>
                  <a:lnTo>
                    <a:pt x="184" y="275"/>
                  </a:lnTo>
                  <a:lnTo>
                    <a:pt x="167" y="292"/>
                  </a:lnTo>
                  <a:lnTo>
                    <a:pt x="155" y="301"/>
                  </a:lnTo>
                  <a:lnTo>
                    <a:pt x="141" y="303"/>
                  </a:lnTo>
                  <a:lnTo>
                    <a:pt x="129" y="301"/>
                  </a:lnTo>
                  <a:lnTo>
                    <a:pt x="117" y="292"/>
                  </a:lnTo>
                  <a:lnTo>
                    <a:pt x="108" y="280"/>
                  </a:lnTo>
                  <a:lnTo>
                    <a:pt x="107" y="267"/>
                  </a:lnTo>
                  <a:lnTo>
                    <a:pt x="108" y="255"/>
                  </a:lnTo>
                  <a:lnTo>
                    <a:pt x="117" y="243"/>
                  </a:lnTo>
                  <a:lnTo>
                    <a:pt x="167" y="193"/>
                  </a:lnTo>
                  <a:lnTo>
                    <a:pt x="179" y="184"/>
                  </a:lnTo>
                  <a:lnTo>
                    <a:pt x="192" y="182"/>
                  </a:lnTo>
                  <a:lnTo>
                    <a:pt x="205" y="184"/>
                  </a:lnTo>
                  <a:lnTo>
                    <a:pt x="217" y="193"/>
                  </a:lnTo>
                  <a:lnTo>
                    <a:pt x="220" y="196"/>
                  </a:lnTo>
                  <a:lnTo>
                    <a:pt x="223" y="201"/>
                  </a:lnTo>
                  <a:lnTo>
                    <a:pt x="225" y="206"/>
                  </a:lnTo>
                  <a:lnTo>
                    <a:pt x="227" y="206"/>
                  </a:lnTo>
                  <a:lnTo>
                    <a:pt x="229" y="205"/>
                  </a:lnTo>
                  <a:lnTo>
                    <a:pt x="253" y="181"/>
                  </a:lnTo>
                  <a:lnTo>
                    <a:pt x="247" y="174"/>
                  </a:lnTo>
                  <a:lnTo>
                    <a:pt x="242" y="167"/>
                  </a:lnTo>
                  <a:lnTo>
                    <a:pt x="223" y="153"/>
                  </a:lnTo>
                  <a:lnTo>
                    <a:pt x="203" y="148"/>
                  </a:lnTo>
                  <a:close/>
                  <a:moveTo>
                    <a:pt x="256" y="72"/>
                  </a:moveTo>
                  <a:lnTo>
                    <a:pt x="235" y="79"/>
                  </a:lnTo>
                  <a:lnTo>
                    <a:pt x="217" y="91"/>
                  </a:lnTo>
                  <a:lnTo>
                    <a:pt x="179" y="129"/>
                  </a:lnTo>
                  <a:lnTo>
                    <a:pt x="201" y="129"/>
                  </a:lnTo>
                  <a:lnTo>
                    <a:pt x="223" y="134"/>
                  </a:lnTo>
                  <a:lnTo>
                    <a:pt x="242" y="117"/>
                  </a:lnTo>
                  <a:lnTo>
                    <a:pt x="254" y="109"/>
                  </a:lnTo>
                  <a:lnTo>
                    <a:pt x="266" y="107"/>
                  </a:lnTo>
                  <a:lnTo>
                    <a:pt x="280" y="109"/>
                  </a:lnTo>
                  <a:lnTo>
                    <a:pt x="292" y="117"/>
                  </a:lnTo>
                  <a:lnTo>
                    <a:pt x="299" y="129"/>
                  </a:lnTo>
                  <a:lnTo>
                    <a:pt x="302" y="143"/>
                  </a:lnTo>
                  <a:lnTo>
                    <a:pt x="299" y="155"/>
                  </a:lnTo>
                  <a:lnTo>
                    <a:pt x="292" y="167"/>
                  </a:lnTo>
                  <a:lnTo>
                    <a:pt x="242" y="217"/>
                  </a:lnTo>
                  <a:lnTo>
                    <a:pt x="230" y="225"/>
                  </a:lnTo>
                  <a:lnTo>
                    <a:pt x="217" y="227"/>
                  </a:lnTo>
                  <a:lnTo>
                    <a:pt x="203" y="225"/>
                  </a:lnTo>
                  <a:lnTo>
                    <a:pt x="192" y="217"/>
                  </a:lnTo>
                  <a:lnTo>
                    <a:pt x="187" y="213"/>
                  </a:lnTo>
                  <a:lnTo>
                    <a:pt x="186" y="208"/>
                  </a:lnTo>
                  <a:lnTo>
                    <a:pt x="182" y="203"/>
                  </a:lnTo>
                  <a:lnTo>
                    <a:pt x="180" y="203"/>
                  </a:lnTo>
                  <a:lnTo>
                    <a:pt x="179" y="205"/>
                  </a:lnTo>
                  <a:lnTo>
                    <a:pt x="156" y="229"/>
                  </a:lnTo>
                  <a:lnTo>
                    <a:pt x="162" y="236"/>
                  </a:lnTo>
                  <a:lnTo>
                    <a:pt x="167" y="243"/>
                  </a:lnTo>
                  <a:lnTo>
                    <a:pt x="186" y="256"/>
                  </a:lnTo>
                  <a:lnTo>
                    <a:pt x="206" y="261"/>
                  </a:lnTo>
                  <a:lnTo>
                    <a:pt x="227" y="261"/>
                  </a:lnTo>
                  <a:lnTo>
                    <a:pt x="249" y="256"/>
                  </a:lnTo>
                  <a:lnTo>
                    <a:pt x="266" y="243"/>
                  </a:lnTo>
                  <a:lnTo>
                    <a:pt x="316" y="193"/>
                  </a:lnTo>
                  <a:lnTo>
                    <a:pt x="330" y="174"/>
                  </a:lnTo>
                  <a:lnTo>
                    <a:pt x="337" y="153"/>
                  </a:lnTo>
                  <a:lnTo>
                    <a:pt x="337" y="131"/>
                  </a:lnTo>
                  <a:lnTo>
                    <a:pt x="330" y="110"/>
                  </a:lnTo>
                  <a:lnTo>
                    <a:pt x="316" y="91"/>
                  </a:lnTo>
                  <a:lnTo>
                    <a:pt x="299" y="79"/>
                  </a:lnTo>
                  <a:lnTo>
                    <a:pt x="278" y="72"/>
                  </a:lnTo>
                  <a:lnTo>
                    <a:pt x="256" y="72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4" y="16"/>
                  </a:lnTo>
                  <a:lnTo>
                    <a:pt x="318" y="35"/>
                  </a:lnTo>
                  <a:lnTo>
                    <a:pt x="349" y="60"/>
                  </a:lnTo>
                  <a:lnTo>
                    <a:pt x="373" y="90"/>
                  </a:lnTo>
                  <a:lnTo>
                    <a:pt x="392" y="126"/>
                  </a:lnTo>
                  <a:lnTo>
                    <a:pt x="404" y="164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2" y="284"/>
                  </a:lnTo>
                  <a:lnTo>
                    <a:pt x="373" y="318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4" y="394"/>
                  </a:lnTo>
                  <a:lnTo>
                    <a:pt x="246" y="406"/>
                  </a:lnTo>
                  <a:lnTo>
                    <a:pt x="205" y="409"/>
                  </a:lnTo>
                  <a:lnTo>
                    <a:pt x="163" y="406"/>
                  </a:lnTo>
                  <a:lnTo>
                    <a:pt x="125" y="394"/>
                  </a:lnTo>
                  <a:lnTo>
                    <a:pt x="89" y="375"/>
                  </a:lnTo>
                  <a:lnTo>
                    <a:pt x="60" y="349"/>
                  </a:lnTo>
                  <a:lnTo>
                    <a:pt x="34" y="318"/>
                  </a:lnTo>
                  <a:lnTo>
                    <a:pt x="15" y="284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4"/>
                  </a:lnTo>
                  <a:lnTo>
                    <a:pt x="15" y="126"/>
                  </a:lnTo>
                  <a:lnTo>
                    <a:pt x="34" y="90"/>
                  </a:lnTo>
                  <a:lnTo>
                    <a:pt x="60" y="60"/>
                  </a:lnTo>
                  <a:lnTo>
                    <a:pt x="89" y="35"/>
                  </a:lnTo>
                  <a:lnTo>
                    <a:pt x="125" y="16"/>
                  </a:lnTo>
                  <a:lnTo>
                    <a:pt x="163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308"/>
            <p:cNvSpPr>
              <a:spLocks noEditPoints="1"/>
            </p:cNvSpPr>
            <p:nvPr/>
          </p:nvSpPr>
          <p:spPr bwMode="auto">
            <a:xfrm>
              <a:off x="5925221" y="3595355"/>
              <a:ext cx="499290" cy="496853"/>
            </a:xfrm>
            <a:custGeom>
              <a:avLst/>
              <a:gdLst>
                <a:gd name="T0" fmla="*/ 76 w 409"/>
                <a:gd name="T1" fmla="*/ 248 h 409"/>
                <a:gd name="T2" fmla="*/ 110 w 409"/>
                <a:gd name="T3" fmla="*/ 303 h 409"/>
                <a:gd name="T4" fmla="*/ 145 w 409"/>
                <a:gd name="T5" fmla="*/ 327 h 409"/>
                <a:gd name="T6" fmla="*/ 201 w 409"/>
                <a:gd name="T7" fmla="*/ 339 h 409"/>
                <a:gd name="T8" fmla="*/ 225 w 409"/>
                <a:gd name="T9" fmla="*/ 337 h 409"/>
                <a:gd name="T10" fmla="*/ 203 w 409"/>
                <a:gd name="T11" fmla="*/ 220 h 409"/>
                <a:gd name="T12" fmla="*/ 71 w 409"/>
                <a:gd name="T13" fmla="*/ 215 h 409"/>
                <a:gd name="T14" fmla="*/ 227 w 409"/>
                <a:gd name="T15" fmla="*/ 200 h 409"/>
                <a:gd name="T16" fmla="*/ 222 w 409"/>
                <a:gd name="T17" fmla="*/ 213 h 409"/>
                <a:gd name="T18" fmla="*/ 294 w 409"/>
                <a:gd name="T19" fmla="*/ 306 h 409"/>
                <a:gd name="T20" fmla="*/ 334 w 409"/>
                <a:gd name="T21" fmla="*/ 248 h 409"/>
                <a:gd name="T22" fmla="*/ 341 w 409"/>
                <a:gd name="T23" fmla="*/ 206 h 409"/>
                <a:gd name="T24" fmla="*/ 334 w 409"/>
                <a:gd name="T25" fmla="*/ 167 h 409"/>
                <a:gd name="T26" fmla="*/ 303 w 409"/>
                <a:gd name="T27" fmla="*/ 114 h 409"/>
                <a:gd name="T28" fmla="*/ 201 w 409"/>
                <a:gd name="T29" fmla="*/ 69 h 409"/>
                <a:gd name="T30" fmla="*/ 196 w 409"/>
                <a:gd name="T31" fmla="*/ 69 h 409"/>
                <a:gd name="T32" fmla="*/ 191 w 409"/>
                <a:gd name="T33" fmla="*/ 71 h 409"/>
                <a:gd name="T34" fmla="*/ 188 w 409"/>
                <a:gd name="T35" fmla="*/ 71 h 409"/>
                <a:gd name="T36" fmla="*/ 181 w 409"/>
                <a:gd name="T37" fmla="*/ 71 h 409"/>
                <a:gd name="T38" fmla="*/ 176 w 409"/>
                <a:gd name="T39" fmla="*/ 72 h 409"/>
                <a:gd name="T40" fmla="*/ 172 w 409"/>
                <a:gd name="T41" fmla="*/ 74 h 409"/>
                <a:gd name="T42" fmla="*/ 117 w 409"/>
                <a:gd name="T43" fmla="*/ 103 h 409"/>
                <a:gd name="T44" fmla="*/ 78 w 409"/>
                <a:gd name="T45" fmla="*/ 160 h 409"/>
                <a:gd name="T46" fmla="*/ 71 w 409"/>
                <a:gd name="T47" fmla="*/ 194 h 409"/>
                <a:gd name="T48" fmla="*/ 206 w 409"/>
                <a:gd name="T49" fmla="*/ 194 h 409"/>
                <a:gd name="T50" fmla="*/ 289 w 409"/>
                <a:gd name="T51" fmla="*/ 100 h 409"/>
                <a:gd name="T52" fmla="*/ 236 w 409"/>
                <a:gd name="T53" fmla="*/ 72 h 409"/>
                <a:gd name="T54" fmla="*/ 205 w 409"/>
                <a:gd name="T55" fmla="*/ 0 h 409"/>
                <a:gd name="T56" fmla="*/ 284 w 409"/>
                <a:gd name="T57" fmla="*/ 16 h 409"/>
                <a:gd name="T58" fmla="*/ 349 w 409"/>
                <a:gd name="T59" fmla="*/ 60 h 409"/>
                <a:gd name="T60" fmla="*/ 394 w 409"/>
                <a:gd name="T61" fmla="*/ 124 h 409"/>
                <a:gd name="T62" fmla="*/ 409 w 409"/>
                <a:gd name="T63" fmla="*/ 205 h 409"/>
                <a:gd name="T64" fmla="*/ 394 w 409"/>
                <a:gd name="T65" fmla="*/ 284 h 409"/>
                <a:gd name="T66" fmla="*/ 349 w 409"/>
                <a:gd name="T67" fmla="*/ 349 h 409"/>
                <a:gd name="T68" fmla="*/ 284 w 409"/>
                <a:gd name="T69" fmla="*/ 392 h 409"/>
                <a:gd name="T70" fmla="*/ 205 w 409"/>
                <a:gd name="T71" fmla="*/ 409 h 409"/>
                <a:gd name="T72" fmla="*/ 126 w 409"/>
                <a:gd name="T73" fmla="*/ 392 h 409"/>
                <a:gd name="T74" fmla="*/ 60 w 409"/>
                <a:gd name="T75" fmla="*/ 349 h 409"/>
                <a:gd name="T76" fmla="*/ 16 w 409"/>
                <a:gd name="T77" fmla="*/ 284 h 409"/>
                <a:gd name="T78" fmla="*/ 0 w 409"/>
                <a:gd name="T79" fmla="*/ 205 h 409"/>
                <a:gd name="T80" fmla="*/ 16 w 409"/>
                <a:gd name="T81" fmla="*/ 124 h 409"/>
                <a:gd name="T82" fmla="*/ 60 w 409"/>
                <a:gd name="T83" fmla="*/ 60 h 409"/>
                <a:gd name="T84" fmla="*/ 126 w 409"/>
                <a:gd name="T85" fmla="*/ 16 h 409"/>
                <a:gd name="T86" fmla="*/ 205 w 409"/>
                <a:gd name="T8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9" h="409">
                  <a:moveTo>
                    <a:pt x="71" y="215"/>
                  </a:moveTo>
                  <a:lnTo>
                    <a:pt x="76" y="248"/>
                  </a:lnTo>
                  <a:lnTo>
                    <a:pt x="90" y="277"/>
                  </a:lnTo>
                  <a:lnTo>
                    <a:pt x="110" y="303"/>
                  </a:lnTo>
                  <a:lnTo>
                    <a:pt x="121" y="311"/>
                  </a:lnTo>
                  <a:lnTo>
                    <a:pt x="145" y="327"/>
                  </a:lnTo>
                  <a:lnTo>
                    <a:pt x="172" y="335"/>
                  </a:lnTo>
                  <a:lnTo>
                    <a:pt x="201" y="339"/>
                  </a:lnTo>
                  <a:lnTo>
                    <a:pt x="203" y="339"/>
                  </a:lnTo>
                  <a:lnTo>
                    <a:pt x="225" y="337"/>
                  </a:lnTo>
                  <a:lnTo>
                    <a:pt x="246" y="332"/>
                  </a:lnTo>
                  <a:lnTo>
                    <a:pt x="203" y="220"/>
                  </a:lnTo>
                  <a:lnTo>
                    <a:pt x="201" y="215"/>
                  </a:lnTo>
                  <a:lnTo>
                    <a:pt x="71" y="215"/>
                  </a:lnTo>
                  <a:close/>
                  <a:moveTo>
                    <a:pt x="303" y="114"/>
                  </a:moveTo>
                  <a:lnTo>
                    <a:pt x="227" y="200"/>
                  </a:lnTo>
                  <a:lnTo>
                    <a:pt x="220" y="208"/>
                  </a:lnTo>
                  <a:lnTo>
                    <a:pt x="222" y="213"/>
                  </a:lnTo>
                  <a:lnTo>
                    <a:pt x="265" y="325"/>
                  </a:lnTo>
                  <a:lnTo>
                    <a:pt x="294" y="306"/>
                  </a:lnTo>
                  <a:lnTo>
                    <a:pt x="316" y="280"/>
                  </a:lnTo>
                  <a:lnTo>
                    <a:pt x="334" y="248"/>
                  </a:lnTo>
                  <a:lnTo>
                    <a:pt x="339" y="213"/>
                  </a:lnTo>
                  <a:lnTo>
                    <a:pt x="341" y="206"/>
                  </a:lnTo>
                  <a:lnTo>
                    <a:pt x="339" y="200"/>
                  </a:lnTo>
                  <a:lnTo>
                    <a:pt x="334" y="167"/>
                  </a:lnTo>
                  <a:lnTo>
                    <a:pt x="322" y="139"/>
                  </a:lnTo>
                  <a:lnTo>
                    <a:pt x="303" y="114"/>
                  </a:lnTo>
                  <a:close/>
                  <a:moveTo>
                    <a:pt x="205" y="69"/>
                  </a:moveTo>
                  <a:lnTo>
                    <a:pt x="201" y="69"/>
                  </a:lnTo>
                  <a:lnTo>
                    <a:pt x="200" y="69"/>
                  </a:lnTo>
                  <a:lnTo>
                    <a:pt x="196" y="69"/>
                  </a:lnTo>
                  <a:lnTo>
                    <a:pt x="194" y="69"/>
                  </a:lnTo>
                  <a:lnTo>
                    <a:pt x="191" y="71"/>
                  </a:lnTo>
                  <a:lnTo>
                    <a:pt x="189" y="71"/>
                  </a:lnTo>
                  <a:lnTo>
                    <a:pt x="188" y="71"/>
                  </a:lnTo>
                  <a:lnTo>
                    <a:pt x="186" y="71"/>
                  </a:lnTo>
                  <a:lnTo>
                    <a:pt x="181" y="71"/>
                  </a:lnTo>
                  <a:lnTo>
                    <a:pt x="181" y="72"/>
                  </a:lnTo>
                  <a:lnTo>
                    <a:pt x="176" y="72"/>
                  </a:lnTo>
                  <a:lnTo>
                    <a:pt x="174" y="72"/>
                  </a:lnTo>
                  <a:lnTo>
                    <a:pt x="172" y="74"/>
                  </a:lnTo>
                  <a:lnTo>
                    <a:pt x="145" y="84"/>
                  </a:lnTo>
                  <a:lnTo>
                    <a:pt x="117" y="103"/>
                  </a:lnTo>
                  <a:lnTo>
                    <a:pt x="93" y="129"/>
                  </a:lnTo>
                  <a:lnTo>
                    <a:pt x="78" y="160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205" y="194"/>
                  </a:lnTo>
                  <a:lnTo>
                    <a:pt x="206" y="194"/>
                  </a:lnTo>
                  <a:lnTo>
                    <a:pt x="212" y="188"/>
                  </a:lnTo>
                  <a:lnTo>
                    <a:pt x="289" y="100"/>
                  </a:lnTo>
                  <a:lnTo>
                    <a:pt x="265" y="83"/>
                  </a:lnTo>
                  <a:lnTo>
                    <a:pt x="236" y="72"/>
                  </a:lnTo>
                  <a:lnTo>
                    <a:pt x="205" y="69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4" y="16"/>
                  </a:lnTo>
                  <a:lnTo>
                    <a:pt x="320" y="35"/>
                  </a:lnTo>
                  <a:lnTo>
                    <a:pt x="349" y="60"/>
                  </a:lnTo>
                  <a:lnTo>
                    <a:pt x="375" y="90"/>
                  </a:lnTo>
                  <a:lnTo>
                    <a:pt x="394" y="124"/>
                  </a:lnTo>
                  <a:lnTo>
                    <a:pt x="406" y="164"/>
                  </a:lnTo>
                  <a:lnTo>
                    <a:pt x="409" y="205"/>
                  </a:lnTo>
                  <a:lnTo>
                    <a:pt x="406" y="246"/>
                  </a:lnTo>
                  <a:lnTo>
                    <a:pt x="394" y="284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20" y="373"/>
                  </a:lnTo>
                  <a:lnTo>
                    <a:pt x="284" y="392"/>
                  </a:lnTo>
                  <a:lnTo>
                    <a:pt x="246" y="404"/>
                  </a:lnTo>
                  <a:lnTo>
                    <a:pt x="205" y="409"/>
                  </a:lnTo>
                  <a:lnTo>
                    <a:pt x="164" y="404"/>
                  </a:lnTo>
                  <a:lnTo>
                    <a:pt x="126" y="392"/>
                  </a:lnTo>
                  <a:lnTo>
                    <a:pt x="91" y="373"/>
                  </a:lnTo>
                  <a:lnTo>
                    <a:pt x="60" y="349"/>
                  </a:lnTo>
                  <a:lnTo>
                    <a:pt x="35" y="318"/>
                  </a:lnTo>
                  <a:lnTo>
                    <a:pt x="16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4"/>
                  </a:lnTo>
                  <a:lnTo>
                    <a:pt x="16" y="124"/>
                  </a:lnTo>
                  <a:lnTo>
                    <a:pt x="35" y="90"/>
                  </a:lnTo>
                  <a:lnTo>
                    <a:pt x="60" y="60"/>
                  </a:lnTo>
                  <a:lnTo>
                    <a:pt x="91" y="35"/>
                  </a:lnTo>
                  <a:lnTo>
                    <a:pt x="126" y="16"/>
                  </a:lnTo>
                  <a:lnTo>
                    <a:pt x="164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09"/>
            <p:cNvSpPr>
              <a:spLocks noEditPoints="1"/>
            </p:cNvSpPr>
            <p:nvPr/>
          </p:nvSpPr>
          <p:spPr bwMode="auto">
            <a:xfrm>
              <a:off x="6500013" y="3600226"/>
              <a:ext cx="494419" cy="499290"/>
            </a:xfrm>
            <a:custGeom>
              <a:avLst/>
              <a:gdLst>
                <a:gd name="T0" fmla="*/ 74 w 408"/>
                <a:gd name="T1" fmla="*/ 217 h 409"/>
                <a:gd name="T2" fmla="*/ 96 w 408"/>
                <a:gd name="T3" fmla="*/ 277 h 409"/>
                <a:gd name="T4" fmla="*/ 129 w 408"/>
                <a:gd name="T5" fmla="*/ 275 h 409"/>
                <a:gd name="T6" fmla="*/ 141 w 408"/>
                <a:gd name="T7" fmla="*/ 215 h 409"/>
                <a:gd name="T8" fmla="*/ 163 w 408"/>
                <a:gd name="T9" fmla="*/ 215 h 409"/>
                <a:gd name="T10" fmla="*/ 148 w 408"/>
                <a:gd name="T11" fmla="*/ 284 h 409"/>
                <a:gd name="T12" fmla="*/ 162 w 408"/>
                <a:gd name="T13" fmla="*/ 327 h 409"/>
                <a:gd name="T14" fmla="*/ 193 w 408"/>
                <a:gd name="T15" fmla="*/ 215 h 409"/>
                <a:gd name="T16" fmla="*/ 215 w 408"/>
                <a:gd name="T17" fmla="*/ 215 h 409"/>
                <a:gd name="T18" fmla="*/ 248 w 408"/>
                <a:gd name="T19" fmla="*/ 327 h 409"/>
                <a:gd name="T20" fmla="*/ 260 w 408"/>
                <a:gd name="T21" fmla="*/ 284 h 409"/>
                <a:gd name="T22" fmla="*/ 244 w 408"/>
                <a:gd name="T23" fmla="*/ 215 h 409"/>
                <a:gd name="T24" fmla="*/ 265 w 408"/>
                <a:gd name="T25" fmla="*/ 215 h 409"/>
                <a:gd name="T26" fmla="*/ 279 w 408"/>
                <a:gd name="T27" fmla="*/ 274 h 409"/>
                <a:gd name="T28" fmla="*/ 313 w 408"/>
                <a:gd name="T29" fmla="*/ 275 h 409"/>
                <a:gd name="T30" fmla="*/ 334 w 408"/>
                <a:gd name="T31" fmla="*/ 214 h 409"/>
                <a:gd name="T32" fmla="*/ 95 w 408"/>
                <a:gd name="T33" fmla="*/ 134 h 409"/>
                <a:gd name="T34" fmla="*/ 74 w 408"/>
                <a:gd name="T35" fmla="*/ 195 h 409"/>
                <a:gd name="T36" fmla="*/ 136 w 408"/>
                <a:gd name="T37" fmla="*/ 164 h 409"/>
                <a:gd name="T38" fmla="*/ 114 w 408"/>
                <a:gd name="T39" fmla="*/ 110 h 409"/>
                <a:gd name="T40" fmla="*/ 279 w 408"/>
                <a:gd name="T41" fmla="*/ 134 h 409"/>
                <a:gd name="T42" fmla="*/ 265 w 408"/>
                <a:gd name="T43" fmla="*/ 193 h 409"/>
                <a:gd name="T44" fmla="*/ 327 w 408"/>
                <a:gd name="T45" fmla="*/ 160 h 409"/>
                <a:gd name="T46" fmla="*/ 291 w 408"/>
                <a:gd name="T47" fmla="*/ 109 h 409"/>
                <a:gd name="T48" fmla="*/ 160 w 408"/>
                <a:gd name="T49" fmla="*/ 83 h 409"/>
                <a:gd name="T50" fmla="*/ 146 w 408"/>
                <a:gd name="T51" fmla="*/ 126 h 409"/>
                <a:gd name="T52" fmla="*/ 162 w 408"/>
                <a:gd name="T53" fmla="*/ 195 h 409"/>
                <a:gd name="T54" fmla="*/ 193 w 408"/>
                <a:gd name="T55" fmla="*/ 76 h 409"/>
                <a:gd name="T56" fmla="*/ 215 w 408"/>
                <a:gd name="T57" fmla="*/ 193 h 409"/>
                <a:gd name="T58" fmla="*/ 248 w 408"/>
                <a:gd name="T59" fmla="*/ 159 h 409"/>
                <a:gd name="T60" fmla="*/ 273 w 408"/>
                <a:gd name="T61" fmla="*/ 95 h 409"/>
                <a:gd name="T62" fmla="*/ 213 w 408"/>
                <a:gd name="T63" fmla="*/ 76 h 409"/>
                <a:gd name="T64" fmla="*/ 246 w 408"/>
                <a:gd name="T65" fmla="*/ 4 h 409"/>
                <a:gd name="T66" fmla="*/ 318 w 408"/>
                <a:gd name="T67" fmla="*/ 35 h 409"/>
                <a:gd name="T68" fmla="*/ 373 w 408"/>
                <a:gd name="T69" fmla="*/ 90 h 409"/>
                <a:gd name="T70" fmla="*/ 404 w 408"/>
                <a:gd name="T71" fmla="*/ 164 h 409"/>
                <a:gd name="T72" fmla="*/ 404 w 408"/>
                <a:gd name="T73" fmla="*/ 246 h 409"/>
                <a:gd name="T74" fmla="*/ 373 w 408"/>
                <a:gd name="T75" fmla="*/ 318 h 409"/>
                <a:gd name="T76" fmla="*/ 318 w 408"/>
                <a:gd name="T77" fmla="*/ 373 h 409"/>
                <a:gd name="T78" fmla="*/ 246 w 408"/>
                <a:gd name="T79" fmla="*/ 404 h 409"/>
                <a:gd name="T80" fmla="*/ 163 w 408"/>
                <a:gd name="T81" fmla="*/ 404 h 409"/>
                <a:gd name="T82" fmla="*/ 90 w 408"/>
                <a:gd name="T83" fmla="*/ 373 h 409"/>
                <a:gd name="T84" fmla="*/ 35 w 408"/>
                <a:gd name="T85" fmla="*/ 318 h 409"/>
                <a:gd name="T86" fmla="*/ 4 w 408"/>
                <a:gd name="T87" fmla="*/ 246 h 409"/>
                <a:gd name="T88" fmla="*/ 4 w 408"/>
                <a:gd name="T89" fmla="*/ 164 h 409"/>
                <a:gd name="T90" fmla="*/ 35 w 408"/>
                <a:gd name="T91" fmla="*/ 90 h 409"/>
                <a:gd name="T92" fmla="*/ 90 w 408"/>
                <a:gd name="T93" fmla="*/ 35 h 409"/>
                <a:gd name="T94" fmla="*/ 163 w 408"/>
                <a:gd name="T95" fmla="*/ 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8" h="409">
                  <a:moveTo>
                    <a:pt x="141" y="215"/>
                  </a:moveTo>
                  <a:lnTo>
                    <a:pt x="74" y="217"/>
                  </a:lnTo>
                  <a:lnTo>
                    <a:pt x="81" y="248"/>
                  </a:lnTo>
                  <a:lnTo>
                    <a:pt x="96" y="277"/>
                  </a:lnTo>
                  <a:lnTo>
                    <a:pt x="115" y="299"/>
                  </a:lnTo>
                  <a:lnTo>
                    <a:pt x="129" y="275"/>
                  </a:lnTo>
                  <a:lnTo>
                    <a:pt x="138" y="246"/>
                  </a:lnTo>
                  <a:lnTo>
                    <a:pt x="141" y="215"/>
                  </a:lnTo>
                  <a:close/>
                  <a:moveTo>
                    <a:pt x="193" y="215"/>
                  </a:moveTo>
                  <a:lnTo>
                    <a:pt x="163" y="215"/>
                  </a:lnTo>
                  <a:lnTo>
                    <a:pt x="158" y="251"/>
                  </a:lnTo>
                  <a:lnTo>
                    <a:pt x="148" y="284"/>
                  </a:lnTo>
                  <a:lnTo>
                    <a:pt x="133" y="313"/>
                  </a:lnTo>
                  <a:lnTo>
                    <a:pt x="162" y="327"/>
                  </a:lnTo>
                  <a:lnTo>
                    <a:pt x="194" y="334"/>
                  </a:lnTo>
                  <a:lnTo>
                    <a:pt x="193" y="215"/>
                  </a:lnTo>
                  <a:close/>
                  <a:moveTo>
                    <a:pt x="244" y="215"/>
                  </a:moveTo>
                  <a:lnTo>
                    <a:pt x="215" y="215"/>
                  </a:lnTo>
                  <a:lnTo>
                    <a:pt x="217" y="334"/>
                  </a:lnTo>
                  <a:lnTo>
                    <a:pt x="248" y="327"/>
                  </a:lnTo>
                  <a:lnTo>
                    <a:pt x="275" y="313"/>
                  </a:lnTo>
                  <a:lnTo>
                    <a:pt x="260" y="284"/>
                  </a:lnTo>
                  <a:lnTo>
                    <a:pt x="249" y="251"/>
                  </a:lnTo>
                  <a:lnTo>
                    <a:pt x="244" y="215"/>
                  </a:lnTo>
                  <a:close/>
                  <a:moveTo>
                    <a:pt x="334" y="214"/>
                  </a:moveTo>
                  <a:lnTo>
                    <a:pt x="265" y="215"/>
                  </a:lnTo>
                  <a:lnTo>
                    <a:pt x="270" y="246"/>
                  </a:lnTo>
                  <a:lnTo>
                    <a:pt x="279" y="274"/>
                  </a:lnTo>
                  <a:lnTo>
                    <a:pt x="292" y="299"/>
                  </a:lnTo>
                  <a:lnTo>
                    <a:pt x="313" y="275"/>
                  </a:lnTo>
                  <a:lnTo>
                    <a:pt x="327" y="246"/>
                  </a:lnTo>
                  <a:lnTo>
                    <a:pt x="334" y="214"/>
                  </a:lnTo>
                  <a:close/>
                  <a:moveTo>
                    <a:pt x="114" y="110"/>
                  </a:moveTo>
                  <a:lnTo>
                    <a:pt x="95" y="134"/>
                  </a:lnTo>
                  <a:lnTo>
                    <a:pt x="81" y="164"/>
                  </a:lnTo>
                  <a:lnTo>
                    <a:pt x="74" y="195"/>
                  </a:lnTo>
                  <a:lnTo>
                    <a:pt x="141" y="195"/>
                  </a:lnTo>
                  <a:lnTo>
                    <a:pt x="136" y="164"/>
                  </a:lnTo>
                  <a:lnTo>
                    <a:pt x="127" y="136"/>
                  </a:lnTo>
                  <a:lnTo>
                    <a:pt x="114" y="110"/>
                  </a:lnTo>
                  <a:close/>
                  <a:moveTo>
                    <a:pt x="291" y="109"/>
                  </a:moveTo>
                  <a:lnTo>
                    <a:pt x="279" y="134"/>
                  </a:lnTo>
                  <a:lnTo>
                    <a:pt x="270" y="162"/>
                  </a:lnTo>
                  <a:lnTo>
                    <a:pt x="265" y="193"/>
                  </a:lnTo>
                  <a:lnTo>
                    <a:pt x="334" y="193"/>
                  </a:lnTo>
                  <a:lnTo>
                    <a:pt x="327" y="160"/>
                  </a:lnTo>
                  <a:lnTo>
                    <a:pt x="311" y="133"/>
                  </a:lnTo>
                  <a:lnTo>
                    <a:pt x="291" y="109"/>
                  </a:lnTo>
                  <a:close/>
                  <a:moveTo>
                    <a:pt x="193" y="76"/>
                  </a:moveTo>
                  <a:lnTo>
                    <a:pt x="160" y="83"/>
                  </a:lnTo>
                  <a:lnTo>
                    <a:pt x="131" y="97"/>
                  </a:lnTo>
                  <a:lnTo>
                    <a:pt x="146" y="126"/>
                  </a:lnTo>
                  <a:lnTo>
                    <a:pt x="158" y="159"/>
                  </a:lnTo>
                  <a:lnTo>
                    <a:pt x="162" y="195"/>
                  </a:lnTo>
                  <a:lnTo>
                    <a:pt x="193" y="195"/>
                  </a:lnTo>
                  <a:lnTo>
                    <a:pt x="193" y="76"/>
                  </a:lnTo>
                  <a:close/>
                  <a:moveTo>
                    <a:pt x="213" y="76"/>
                  </a:moveTo>
                  <a:lnTo>
                    <a:pt x="215" y="193"/>
                  </a:lnTo>
                  <a:lnTo>
                    <a:pt x="244" y="193"/>
                  </a:lnTo>
                  <a:lnTo>
                    <a:pt x="248" y="159"/>
                  </a:lnTo>
                  <a:lnTo>
                    <a:pt x="258" y="124"/>
                  </a:lnTo>
                  <a:lnTo>
                    <a:pt x="273" y="95"/>
                  </a:lnTo>
                  <a:lnTo>
                    <a:pt x="246" y="81"/>
                  </a:lnTo>
                  <a:lnTo>
                    <a:pt x="213" y="76"/>
                  </a:lnTo>
                  <a:close/>
                  <a:moveTo>
                    <a:pt x="205" y="0"/>
                  </a:moveTo>
                  <a:lnTo>
                    <a:pt x="246" y="4"/>
                  </a:lnTo>
                  <a:lnTo>
                    <a:pt x="284" y="16"/>
                  </a:lnTo>
                  <a:lnTo>
                    <a:pt x="318" y="35"/>
                  </a:lnTo>
                  <a:lnTo>
                    <a:pt x="349" y="61"/>
                  </a:lnTo>
                  <a:lnTo>
                    <a:pt x="373" y="90"/>
                  </a:lnTo>
                  <a:lnTo>
                    <a:pt x="392" y="126"/>
                  </a:lnTo>
                  <a:lnTo>
                    <a:pt x="404" y="164"/>
                  </a:lnTo>
                  <a:lnTo>
                    <a:pt x="408" y="205"/>
                  </a:lnTo>
                  <a:lnTo>
                    <a:pt x="404" y="246"/>
                  </a:lnTo>
                  <a:lnTo>
                    <a:pt x="392" y="284"/>
                  </a:lnTo>
                  <a:lnTo>
                    <a:pt x="373" y="318"/>
                  </a:lnTo>
                  <a:lnTo>
                    <a:pt x="349" y="349"/>
                  </a:lnTo>
                  <a:lnTo>
                    <a:pt x="318" y="373"/>
                  </a:lnTo>
                  <a:lnTo>
                    <a:pt x="284" y="392"/>
                  </a:lnTo>
                  <a:lnTo>
                    <a:pt x="246" y="404"/>
                  </a:lnTo>
                  <a:lnTo>
                    <a:pt x="205" y="409"/>
                  </a:lnTo>
                  <a:lnTo>
                    <a:pt x="163" y="404"/>
                  </a:lnTo>
                  <a:lnTo>
                    <a:pt x="124" y="392"/>
                  </a:lnTo>
                  <a:lnTo>
                    <a:pt x="90" y="373"/>
                  </a:lnTo>
                  <a:lnTo>
                    <a:pt x="59" y="349"/>
                  </a:lnTo>
                  <a:lnTo>
                    <a:pt x="35" y="318"/>
                  </a:lnTo>
                  <a:lnTo>
                    <a:pt x="16" y="284"/>
                  </a:lnTo>
                  <a:lnTo>
                    <a:pt x="4" y="246"/>
                  </a:lnTo>
                  <a:lnTo>
                    <a:pt x="0" y="205"/>
                  </a:lnTo>
                  <a:lnTo>
                    <a:pt x="4" y="164"/>
                  </a:lnTo>
                  <a:lnTo>
                    <a:pt x="16" y="126"/>
                  </a:lnTo>
                  <a:lnTo>
                    <a:pt x="35" y="90"/>
                  </a:lnTo>
                  <a:lnTo>
                    <a:pt x="59" y="61"/>
                  </a:lnTo>
                  <a:lnTo>
                    <a:pt x="90" y="35"/>
                  </a:lnTo>
                  <a:lnTo>
                    <a:pt x="124" y="16"/>
                  </a:lnTo>
                  <a:lnTo>
                    <a:pt x="163" y="4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36"/>
            <p:cNvSpPr>
              <a:spLocks noEditPoints="1"/>
            </p:cNvSpPr>
            <p:nvPr/>
          </p:nvSpPr>
          <p:spPr bwMode="auto">
            <a:xfrm>
              <a:off x="4468758" y="4382040"/>
              <a:ext cx="92551" cy="92551"/>
            </a:xfrm>
            <a:custGeom>
              <a:avLst/>
              <a:gdLst>
                <a:gd name="T0" fmla="*/ 31 w 76"/>
                <a:gd name="T1" fmla="*/ 14 h 76"/>
                <a:gd name="T2" fmla="*/ 21 w 76"/>
                <a:gd name="T3" fmla="*/ 19 h 76"/>
                <a:gd name="T4" fmla="*/ 14 w 76"/>
                <a:gd name="T5" fmla="*/ 31 h 76"/>
                <a:gd name="T6" fmla="*/ 12 w 76"/>
                <a:gd name="T7" fmla="*/ 38 h 76"/>
                <a:gd name="T8" fmla="*/ 17 w 76"/>
                <a:gd name="T9" fmla="*/ 52 h 76"/>
                <a:gd name="T10" fmla="*/ 24 w 76"/>
                <a:gd name="T11" fmla="*/ 59 h 76"/>
                <a:gd name="T12" fmla="*/ 34 w 76"/>
                <a:gd name="T13" fmla="*/ 62 h 76"/>
                <a:gd name="T14" fmla="*/ 45 w 76"/>
                <a:gd name="T15" fmla="*/ 62 h 76"/>
                <a:gd name="T16" fmla="*/ 55 w 76"/>
                <a:gd name="T17" fmla="*/ 55 h 76"/>
                <a:gd name="T18" fmla="*/ 62 w 76"/>
                <a:gd name="T19" fmla="*/ 45 h 76"/>
                <a:gd name="T20" fmla="*/ 64 w 76"/>
                <a:gd name="T21" fmla="*/ 38 h 76"/>
                <a:gd name="T22" fmla="*/ 58 w 76"/>
                <a:gd name="T23" fmla="*/ 25 h 76"/>
                <a:gd name="T24" fmla="*/ 52 w 76"/>
                <a:gd name="T25" fmla="*/ 18 h 76"/>
                <a:gd name="T26" fmla="*/ 41 w 76"/>
                <a:gd name="T27" fmla="*/ 13 h 76"/>
                <a:gd name="T28" fmla="*/ 38 w 76"/>
                <a:gd name="T29" fmla="*/ 0 h 76"/>
                <a:gd name="T30" fmla="*/ 43 w 76"/>
                <a:gd name="T31" fmla="*/ 0 h 76"/>
                <a:gd name="T32" fmla="*/ 50 w 76"/>
                <a:gd name="T33" fmla="*/ 7 h 76"/>
                <a:gd name="T34" fmla="*/ 50 w 76"/>
                <a:gd name="T35" fmla="*/ 7 h 76"/>
                <a:gd name="T36" fmla="*/ 58 w 76"/>
                <a:gd name="T37" fmla="*/ 6 h 76"/>
                <a:gd name="T38" fmla="*/ 58 w 76"/>
                <a:gd name="T39" fmla="*/ 14 h 76"/>
                <a:gd name="T40" fmla="*/ 62 w 76"/>
                <a:gd name="T41" fmla="*/ 16 h 76"/>
                <a:gd name="T42" fmla="*/ 69 w 76"/>
                <a:gd name="T43" fmla="*/ 16 h 76"/>
                <a:gd name="T44" fmla="*/ 70 w 76"/>
                <a:gd name="T45" fmla="*/ 18 h 76"/>
                <a:gd name="T46" fmla="*/ 67 w 76"/>
                <a:gd name="T47" fmla="*/ 26 h 76"/>
                <a:gd name="T48" fmla="*/ 76 w 76"/>
                <a:gd name="T49" fmla="*/ 30 h 76"/>
                <a:gd name="T50" fmla="*/ 76 w 76"/>
                <a:gd name="T51" fmla="*/ 35 h 76"/>
                <a:gd name="T52" fmla="*/ 70 w 76"/>
                <a:gd name="T53" fmla="*/ 43 h 76"/>
                <a:gd name="T54" fmla="*/ 76 w 76"/>
                <a:gd name="T55" fmla="*/ 47 h 76"/>
                <a:gd name="T56" fmla="*/ 74 w 76"/>
                <a:gd name="T57" fmla="*/ 52 h 76"/>
                <a:gd name="T58" fmla="*/ 65 w 76"/>
                <a:gd name="T59" fmla="*/ 55 h 76"/>
                <a:gd name="T60" fmla="*/ 64 w 76"/>
                <a:gd name="T61" fmla="*/ 57 h 76"/>
                <a:gd name="T62" fmla="*/ 67 w 76"/>
                <a:gd name="T63" fmla="*/ 62 h 76"/>
                <a:gd name="T64" fmla="*/ 58 w 76"/>
                <a:gd name="T65" fmla="*/ 64 h 76"/>
                <a:gd name="T66" fmla="*/ 53 w 76"/>
                <a:gd name="T67" fmla="*/ 68 h 76"/>
                <a:gd name="T68" fmla="*/ 53 w 76"/>
                <a:gd name="T69" fmla="*/ 69 h 76"/>
                <a:gd name="T70" fmla="*/ 50 w 76"/>
                <a:gd name="T71" fmla="*/ 74 h 76"/>
                <a:gd name="T72" fmla="*/ 45 w 76"/>
                <a:gd name="T73" fmla="*/ 69 h 76"/>
                <a:gd name="T74" fmla="*/ 39 w 76"/>
                <a:gd name="T75" fmla="*/ 71 h 76"/>
                <a:gd name="T76" fmla="*/ 36 w 76"/>
                <a:gd name="T77" fmla="*/ 76 h 76"/>
                <a:gd name="T78" fmla="*/ 31 w 76"/>
                <a:gd name="T79" fmla="*/ 69 h 76"/>
                <a:gd name="T80" fmla="*/ 29 w 76"/>
                <a:gd name="T81" fmla="*/ 69 h 76"/>
                <a:gd name="T82" fmla="*/ 21 w 76"/>
                <a:gd name="T83" fmla="*/ 73 h 76"/>
                <a:gd name="T84" fmla="*/ 17 w 76"/>
                <a:gd name="T85" fmla="*/ 64 h 76"/>
                <a:gd name="T86" fmla="*/ 14 w 76"/>
                <a:gd name="T87" fmla="*/ 59 h 76"/>
                <a:gd name="T88" fmla="*/ 7 w 76"/>
                <a:gd name="T89" fmla="*/ 61 h 76"/>
                <a:gd name="T90" fmla="*/ 9 w 76"/>
                <a:gd name="T91" fmla="*/ 52 h 76"/>
                <a:gd name="T92" fmla="*/ 0 w 76"/>
                <a:gd name="T93" fmla="*/ 45 h 76"/>
                <a:gd name="T94" fmla="*/ 0 w 76"/>
                <a:gd name="T95" fmla="*/ 42 h 76"/>
                <a:gd name="T96" fmla="*/ 5 w 76"/>
                <a:gd name="T97" fmla="*/ 33 h 76"/>
                <a:gd name="T98" fmla="*/ 0 w 76"/>
                <a:gd name="T99" fmla="*/ 30 h 76"/>
                <a:gd name="T100" fmla="*/ 0 w 76"/>
                <a:gd name="T101" fmla="*/ 28 h 76"/>
                <a:gd name="T102" fmla="*/ 2 w 76"/>
                <a:gd name="T103" fmla="*/ 25 h 76"/>
                <a:gd name="T104" fmla="*/ 9 w 76"/>
                <a:gd name="T105" fmla="*/ 25 h 76"/>
                <a:gd name="T106" fmla="*/ 10 w 76"/>
                <a:gd name="T107" fmla="*/ 21 h 76"/>
                <a:gd name="T108" fmla="*/ 9 w 76"/>
                <a:gd name="T109" fmla="*/ 14 h 76"/>
                <a:gd name="T110" fmla="*/ 12 w 76"/>
                <a:gd name="T111" fmla="*/ 11 h 76"/>
                <a:gd name="T112" fmla="*/ 21 w 76"/>
                <a:gd name="T113" fmla="*/ 11 h 76"/>
                <a:gd name="T114" fmla="*/ 22 w 76"/>
                <a:gd name="T115" fmla="*/ 9 h 76"/>
                <a:gd name="T116" fmla="*/ 22 w 76"/>
                <a:gd name="T117" fmla="*/ 2 h 76"/>
                <a:gd name="T118" fmla="*/ 27 w 76"/>
                <a:gd name="T119" fmla="*/ 0 h 76"/>
                <a:gd name="T120" fmla="*/ 31 w 76"/>
                <a:gd name="T121" fmla="*/ 6 h 76"/>
                <a:gd name="T122" fmla="*/ 36 w 76"/>
                <a:gd name="T123" fmla="*/ 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6" h="76">
                  <a:moveTo>
                    <a:pt x="36" y="13"/>
                  </a:moveTo>
                  <a:lnTo>
                    <a:pt x="31" y="14"/>
                  </a:lnTo>
                  <a:lnTo>
                    <a:pt x="26" y="16"/>
                  </a:lnTo>
                  <a:lnTo>
                    <a:pt x="21" y="19"/>
                  </a:lnTo>
                  <a:lnTo>
                    <a:pt x="17" y="25"/>
                  </a:lnTo>
                  <a:lnTo>
                    <a:pt x="14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45"/>
                  </a:lnTo>
                  <a:lnTo>
                    <a:pt x="17" y="52"/>
                  </a:lnTo>
                  <a:lnTo>
                    <a:pt x="21" y="55"/>
                  </a:lnTo>
                  <a:lnTo>
                    <a:pt x="24" y="59"/>
                  </a:lnTo>
                  <a:lnTo>
                    <a:pt x="29" y="62"/>
                  </a:lnTo>
                  <a:lnTo>
                    <a:pt x="34" y="62"/>
                  </a:lnTo>
                  <a:lnTo>
                    <a:pt x="39" y="62"/>
                  </a:lnTo>
                  <a:lnTo>
                    <a:pt x="45" y="62"/>
                  </a:lnTo>
                  <a:lnTo>
                    <a:pt x="50" y="59"/>
                  </a:lnTo>
                  <a:lnTo>
                    <a:pt x="55" y="55"/>
                  </a:lnTo>
                  <a:lnTo>
                    <a:pt x="58" y="52"/>
                  </a:lnTo>
                  <a:lnTo>
                    <a:pt x="62" y="45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31"/>
                  </a:lnTo>
                  <a:lnTo>
                    <a:pt x="58" y="25"/>
                  </a:lnTo>
                  <a:lnTo>
                    <a:pt x="55" y="19"/>
                  </a:lnTo>
                  <a:lnTo>
                    <a:pt x="52" y="18"/>
                  </a:lnTo>
                  <a:lnTo>
                    <a:pt x="46" y="14"/>
                  </a:lnTo>
                  <a:lnTo>
                    <a:pt x="41" y="13"/>
                  </a:lnTo>
                  <a:lnTo>
                    <a:pt x="36" y="13"/>
                  </a:lnTo>
                  <a:close/>
                  <a:moveTo>
                    <a:pt x="38" y="0"/>
                  </a:moveTo>
                  <a:lnTo>
                    <a:pt x="38" y="0"/>
                  </a:lnTo>
                  <a:lnTo>
                    <a:pt x="43" y="0"/>
                  </a:lnTo>
                  <a:lnTo>
                    <a:pt x="45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5" y="4"/>
                  </a:lnTo>
                  <a:lnTo>
                    <a:pt x="58" y="6"/>
                  </a:lnTo>
                  <a:lnTo>
                    <a:pt x="58" y="13"/>
                  </a:lnTo>
                  <a:lnTo>
                    <a:pt x="58" y="14"/>
                  </a:lnTo>
                  <a:lnTo>
                    <a:pt x="62" y="16"/>
                  </a:lnTo>
                  <a:lnTo>
                    <a:pt x="62" y="16"/>
                  </a:lnTo>
                  <a:lnTo>
                    <a:pt x="69" y="14"/>
                  </a:lnTo>
                  <a:lnTo>
                    <a:pt x="69" y="16"/>
                  </a:lnTo>
                  <a:lnTo>
                    <a:pt x="70" y="18"/>
                  </a:lnTo>
                  <a:lnTo>
                    <a:pt x="70" y="18"/>
                  </a:lnTo>
                  <a:lnTo>
                    <a:pt x="67" y="23"/>
                  </a:lnTo>
                  <a:lnTo>
                    <a:pt x="67" y="26"/>
                  </a:lnTo>
                  <a:lnTo>
                    <a:pt x="69" y="30"/>
                  </a:lnTo>
                  <a:lnTo>
                    <a:pt x="76" y="30"/>
                  </a:lnTo>
                  <a:lnTo>
                    <a:pt x="76" y="35"/>
                  </a:lnTo>
                  <a:lnTo>
                    <a:pt x="76" y="35"/>
                  </a:lnTo>
                  <a:lnTo>
                    <a:pt x="70" y="38"/>
                  </a:lnTo>
                  <a:lnTo>
                    <a:pt x="70" y="43"/>
                  </a:lnTo>
                  <a:lnTo>
                    <a:pt x="70" y="43"/>
                  </a:lnTo>
                  <a:lnTo>
                    <a:pt x="76" y="47"/>
                  </a:lnTo>
                  <a:lnTo>
                    <a:pt x="74" y="50"/>
                  </a:lnTo>
                  <a:lnTo>
                    <a:pt x="74" y="52"/>
                  </a:lnTo>
                  <a:lnTo>
                    <a:pt x="67" y="52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4" y="57"/>
                  </a:lnTo>
                  <a:lnTo>
                    <a:pt x="67" y="62"/>
                  </a:lnTo>
                  <a:lnTo>
                    <a:pt x="67" y="62"/>
                  </a:lnTo>
                  <a:lnTo>
                    <a:pt x="64" y="66"/>
                  </a:lnTo>
                  <a:lnTo>
                    <a:pt x="58" y="64"/>
                  </a:lnTo>
                  <a:lnTo>
                    <a:pt x="55" y="66"/>
                  </a:lnTo>
                  <a:lnTo>
                    <a:pt x="53" y="68"/>
                  </a:lnTo>
                  <a:lnTo>
                    <a:pt x="53" y="68"/>
                  </a:lnTo>
                  <a:lnTo>
                    <a:pt x="53" y="69"/>
                  </a:lnTo>
                  <a:lnTo>
                    <a:pt x="53" y="74"/>
                  </a:lnTo>
                  <a:lnTo>
                    <a:pt x="50" y="74"/>
                  </a:lnTo>
                  <a:lnTo>
                    <a:pt x="48" y="74"/>
                  </a:lnTo>
                  <a:lnTo>
                    <a:pt x="45" y="69"/>
                  </a:lnTo>
                  <a:lnTo>
                    <a:pt x="39" y="71"/>
                  </a:lnTo>
                  <a:lnTo>
                    <a:pt x="39" y="71"/>
                  </a:lnTo>
                  <a:lnTo>
                    <a:pt x="38" y="76"/>
                  </a:lnTo>
                  <a:lnTo>
                    <a:pt x="36" y="76"/>
                  </a:lnTo>
                  <a:lnTo>
                    <a:pt x="33" y="76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29" y="69"/>
                  </a:lnTo>
                  <a:lnTo>
                    <a:pt x="26" y="68"/>
                  </a:lnTo>
                  <a:lnTo>
                    <a:pt x="21" y="73"/>
                  </a:lnTo>
                  <a:lnTo>
                    <a:pt x="17" y="71"/>
                  </a:lnTo>
                  <a:lnTo>
                    <a:pt x="17" y="64"/>
                  </a:lnTo>
                  <a:lnTo>
                    <a:pt x="14" y="61"/>
                  </a:lnTo>
                  <a:lnTo>
                    <a:pt x="14" y="59"/>
                  </a:lnTo>
                  <a:lnTo>
                    <a:pt x="7" y="61"/>
                  </a:lnTo>
                  <a:lnTo>
                    <a:pt x="7" y="61"/>
                  </a:lnTo>
                  <a:lnTo>
                    <a:pt x="3" y="57"/>
                  </a:lnTo>
                  <a:lnTo>
                    <a:pt x="9" y="52"/>
                  </a:lnTo>
                  <a:lnTo>
                    <a:pt x="7" y="47"/>
                  </a:lnTo>
                  <a:lnTo>
                    <a:pt x="0" y="45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38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0" y="21"/>
                  </a:lnTo>
                  <a:lnTo>
                    <a:pt x="12" y="1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12" y="11"/>
                  </a:lnTo>
                  <a:lnTo>
                    <a:pt x="17" y="13"/>
                  </a:lnTo>
                  <a:lnTo>
                    <a:pt x="21" y="11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2"/>
                  </a:lnTo>
                  <a:lnTo>
                    <a:pt x="26" y="2"/>
                  </a:lnTo>
                  <a:lnTo>
                    <a:pt x="27" y="0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37"/>
            <p:cNvSpPr>
              <a:spLocks noEditPoints="1"/>
            </p:cNvSpPr>
            <p:nvPr/>
          </p:nvSpPr>
          <p:spPr bwMode="auto">
            <a:xfrm>
              <a:off x="4337238" y="4279747"/>
              <a:ext cx="153441" cy="155876"/>
            </a:xfrm>
            <a:custGeom>
              <a:avLst/>
              <a:gdLst>
                <a:gd name="T0" fmla="*/ 36 w 127"/>
                <a:gd name="T1" fmla="*/ 31 h 127"/>
                <a:gd name="T2" fmla="*/ 22 w 127"/>
                <a:gd name="T3" fmla="*/ 55 h 127"/>
                <a:gd name="T4" fmla="*/ 22 w 127"/>
                <a:gd name="T5" fmla="*/ 72 h 127"/>
                <a:gd name="T6" fmla="*/ 34 w 127"/>
                <a:gd name="T7" fmla="*/ 93 h 127"/>
                <a:gd name="T8" fmla="*/ 56 w 127"/>
                <a:gd name="T9" fmla="*/ 105 h 127"/>
                <a:gd name="T10" fmla="*/ 89 w 127"/>
                <a:gd name="T11" fmla="*/ 95 h 127"/>
                <a:gd name="T12" fmla="*/ 105 w 127"/>
                <a:gd name="T13" fmla="*/ 70 h 127"/>
                <a:gd name="T14" fmla="*/ 105 w 127"/>
                <a:gd name="T15" fmla="*/ 55 h 127"/>
                <a:gd name="T16" fmla="*/ 92 w 127"/>
                <a:gd name="T17" fmla="*/ 33 h 127"/>
                <a:gd name="T18" fmla="*/ 70 w 127"/>
                <a:gd name="T19" fmla="*/ 22 h 127"/>
                <a:gd name="T20" fmla="*/ 65 w 127"/>
                <a:gd name="T21" fmla="*/ 0 h 127"/>
                <a:gd name="T22" fmla="*/ 82 w 127"/>
                <a:gd name="T23" fmla="*/ 14 h 127"/>
                <a:gd name="T24" fmla="*/ 91 w 127"/>
                <a:gd name="T25" fmla="*/ 7 h 127"/>
                <a:gd name="T26" fmla="*/ 96 w 127"/>
                <a:gd name="T27" fmla="*/ 21 h 127"/>
                <a:gd name="T28" fmla="*/ 103 w 127"/>
                <a:gd name="T29" fmla="*/ 26 h 127"/>
                <a:gd name="T30" fmla="*/ 117 w 127"/>
                <a:gd name="T31" fmla="*/ 29 h 127"/>
                <a:gd name="T32" fmla="*/ 111 w 127"/>
                <a:gd name="T33" fmla="*/ 40 h 127"/>
                <a:gd name="T34" fmla="*/ 125 w 127"/>
                <a:gd name="T35" fmla="*/ 50 h 127"/>
                <a:gd name="T36" fmla="*/ 117 w 127"/>
                <a:gd name="T37" fmla="*/ 64 h 127"/>
                <a:gd name="T38" fmla="*/ 125 w 127"/>
                <a:gd name="T39" fmla="*/ 79 h 127"/>
                <a:gd name="T40" fmla="*/ 111 w 127"/>
                <a:gd name="T41" fmla="*/ 86 h 127"/>
                <a:gd name="T42" fmla="*/ 106 w 127"/>
                <a:gd name="T43" fmla="*/ 93 h 127"/>
                <a:gd name="T44" fmla="*/ 106 w 127"/>
                <a:gd name="T45" fmla="*/ 110 h 127"/>
                <a:gd name="T46" fmla="*/ 91 w 127"/>
                <a:gd name="T47" fmla="*/ 108 h 127"/>
                <a:gd name="T48" fmla="*/ 87 w 127"/>
                <a:gd name="T49" fmla="*/ 115 h 127"/>
                <a:gd name="T50" fmla="*/ 80 w 127"/>
                <a:gd name="T51" fmla="*/ 124 h 127"/>
                <a:gd name="T52" fmla="*/ 67 w 127"/>
                <a:gd name="T53" fmla="*/ 117 h 127"/>
                <a:gd name="T54" fmla="*/ 53 w 127"/>
                <a:gd name="T55" fmla="*/ 127 h 127"/>
                <a:gd name="T56" fmla="*/ 50 w 127"/>
                <a:gd name="T57" fmla="*/ 115 h 127"/>
                <a:gd name="T58" fmla="*/ 34 w 127"/>
                <a:gd name="T59" fmla="*/ 120 h 127"/>
                <a:gd name="T60" fmla="*/ 24 w 127"/>
                <a:gd name="T61" fmla="*/ 100 h 127"/>
                <a:gd name="T62" fmla="*/ 12 w 127"/>
                <a:gd name="T63" fmla="*/ 100 h 127"/>
                <a:gd name="T64" fmla="*/ 12 w 127"/>
                <a:gd name="T65" fmla="*/ 77 h 127"/>
                <a:gd name="T66" fmla="*/ 0 w 127"/>
                <a:gd name="T67" fmla="*/ 69 h 127"/>
                <a:gd name="T68" fmla="*/ 10 w 127"/>
                <a:gd name="T69" fmla="*/ 55 h 127"/>
                <a:gd name="T70" fmla="*/ 1 w 127"/>
                <a:gd name="T71" fmla="*/ 48 h 127"/>
                <a:gd name="T72" fmla="*/ 13 w 127"/>
                <a:gd name="T73" fmla="*/ 40 h 127"/>
                <a:gd name="T74" fmla="*/ 19 w 127"/>
                <a:gd name="T75" fmla="*/ 34 h 127"/>
                <a:gd name="T76" fmla="*/ 13 w 127"/>
                <a:gd name="T77" fmla="*/ 22 h 127"/>
                <a:gd name="T78" fmla="*/ 34 w 127"/>
                <a:gd name="T79" fmla="*/ 19 h 127"/>
                <a:gd name="T80" fmla="*/ 39 w 127"/>
                <a:gd name="T81" fmla="*/ 12 h 127"/>
                <a:gd name="T82" fmla="*/ 46 w 127"/>
                <a:gd name="T83" fmla="*/ 2 h 127"/>
                <a:gd name="T84" fmla="*/ 60 w 127"/>
                <a:gd name="T85" fmla="*/ 1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7" h="127">
                  <a:moveTo>
                    <a:pt x="62" y="21"/>
                  </a:moveTo>
                  <a:lnTo>
                    <a:pt x="48" y="24"/>
                  </a:lnTo>
                  <a:lnTo>
                    <a:pt x="36" y="31"/>
                  </a:lnTo>
                  <a:lnTo>
                    <a:pt x="27" y="41"/>
                  </a:lnTo>
                  <a:lnTo>
                    <a:pt x="24" y="48"/>
                  </a:lnTo>
                  <a:lnTo>
                    <a:pt x="22" y="55"/>
                  </a:lnTo>
                  <a:lnTo>
                    <a:pt x="22" y="62"/>
                  </a:lnTo>
                  <a:lnTo>
                    <a:pt x="22" y="64"/>
                  </a:lnTo>
                  <a:lnTo>
                    <a:pt x="22" y="72"/>
                  </a:lnTo>
                  <a:lnTo>
                    <a:pt x="24" y="79"/>
                  </a:lnTo>
                  <a:lnTo>
                    <a:pt x="29" y="86"/>
                  </a:lnTo>
                  <a:lnTo>
                    <a:pt x="34" y="93"/>
                  </a:lnTo>
                  <a:lnTo>
                    <a:pt x="41" y="98"/>
                  </a:lnTo>
                  <a:lnTo>
                    <a:pt x="48" y="101"/>
                  </a:lnTo>
                  <a:lnTo>
                    <a:pt x="56" y="105"/>
                  </a:lnTo>
                  <a:lnTo>
                    <a:pt x="65" y="105"/>
                  </a:lnTo>
                  <a:lnTo>
                    <a:pt x="79" y="101"/>
                  </a:lnTo>
                  <a:lnTo>
                    <a:pt x="89" y="95"/>
                  </a:lnTo>
                  <a:lnTo>
                    <a:pt x="98" y="84"/>
                  </a:lnTo>
                  <a:lnTo>
                    <a:pt x="101" y="79"/>
                  </a:lnTo>
                  <a:lnTo>
                    <a:pt x="105" y="70"/>
                  </a:lnTo>
                  <a:lnTo>
                    <a:pt x="105" y="64"/>
                  </a:lnTo>
                  <a:lnTo>
                    <a:pt x="105" y="62"/>
                  </a:lnTo>
                  <a:lnTo>
                    <a:pt x="105" y="55"/>
                  </a:lnTo>
                  <a:lnTo>
                    <a:pt x="101" y="46"/>
                  </a:lnTo>
                  <a:lnTo>
                    <a:pt x="98" y="40"/>
                  </a:lnTo>
                  <a:lnTo>
                    <a:pt x="92" y="33"/>
                  </a:lnTo>
                  <a:lnTo>
                    <a:pt x="86" y="27"/>
                  </a:lnTo>
                  <a:lnTo>
                    <a:pt x="79" y="24"/>
                  </a:lnTo>
                  <a:lnTo>
                    <a:pt x="70" y="22"/>
                  </a:lnTo>
                  <a:lnTo>
                    <a:pt x="62" y="21"/>
                  </a:lnTo>
                  <a:close/>
                  <a:moveTo>
                    <a:pt x="63" y="0"/>
                  </a:moveTo>
                  <a:lnTo>
                    <a:pt x="65" y="0"/>
                  </a:lnTo>
                  <a:lnTo>
                    <a:pt x="72" y="0"/>
                  </a:lnTo>
                  <a:lnTo>
                    <a:pt x="75" y="10"/>
                  </a:lnTo>
                  <a:lnTo>
                    <a:pt x="82" y="14"/>
                  </a:lnTo>
                  <a:lnTo>
                    <a:pt x="82" y="14"/>
                  </a:lnTo>
                  <a:lnTo>
                    <a:pt x="84" y="14"/>
                  </a:lnTo>
                  <a:lnTo>
                    <a:pt x="91" y="7"/>
                  </a:lnTo>
                  <a:lnTo>
                    <a:pt x="98" y="10"/>
                  </a:lnTo>
                  <a:lnTo>
                    <a:pt x="96" y="21"/>
                  </a:lnTo>
                  <a:lnTo>
                    <a:pt x="96" y="21"/>
                  </a:lnTo>
                  <a:lnTo>
                    <a:pt x="98" y="22"/>
                  </a:lnTo>
                  <a:lnTo>
                    <a:pt x="101" y="26"/>
                  </a:lnTo>
                  <a:lnTo>
                    <a:pt x="103" y="26"/>
                  </a:lnTo>
                  <a:lnTo>
                    <a:pt x="113" y="22"/>
                  </a:lnTo>
                  <a:lnTo>
                    <a:pt x="115" y="26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1" y="40"/>
                  </a:lnTo>
                  <a:lnTo>
                    <a:pt x="113" y="43"/>
                  </a:lnTo>
                  <a:lnTo>
                    <a:pt x="115" y="48"/>
                  </a:lnTo>
                  <a:lnTo>
                    <a:pt x="125" y="50"/>
                  </a:lnTo>
                  <a:lnTo>
                    <a:pt x="127" y="58"/>
                  </a:lnTo>
                  <a:lnTo>
                    <a:pt x="127" y="58"/>
                  </a:lnTo>
                  <a:lnTo>
                    <a:pt x="117" y="64"/>
                  </a:lnTo>
                  <a:lnTo>
                    <a:pt x="117" y="72"/>
                  </a:lnTo>
                  <a:lnTo>
                    <a:pt x="117" y="72"/>
                  </a:lnTo>
                  <a:lnTo>
                    <a:pt x="125" y="79"/>
                  </a:lnTo>
                  <a:lnTo>
                    <a:pt x="123" y="84"/>
                  </a:lnTo>
                  <a:lnTo>
                    <a:pt x="123" y="86"/>
                  </a:lnTo>
                  <a:lnTo>
                    <a:pt x="111" y="86"/>
                  </a:lnTo>
                  <a:lnTo>
                    <a:pt x="108" y="91"/>
                  </a:lnTo>
                  <a:lnTo>
                    <a:pt x="108" y="91"/>
                  </a:lnTo>
                  <a:lnTo>
                    <a:pt x="106" y="93"/>
                  </a:lnTo>
                  <a:lnTo>
                    <a:pt x="111" y="103"/>
                  </a:lnTo>
                  <a:lnTo>
                    <a:pt x="111" y="103"/>
                  </a:lnTo>
                  <a:lnTo>
                    <a:pt x="106" y="110"/>
                  </a:lnTo>
                  <a:lnTo>
                    <a:pt x="96" y="105"/>
                  </a:lnTo>
                  <a:lnTo>
                    <a:pt x="92" y="108"/>
                  </a:lnTo>
                  <a:lnTo>
                    <a:pt x="91" y="108"/>
                  </a:lnTo>
                  <a:lnTo>
                    <a:pt x="87" y="110"/>
                  </a:lnTo>
                  <a:lnTo>
                    <a:pt x="87" y="112"/>
                  </a:lnTo>
                  <a:lnTo>
                    <a:pt x="87" y="115"/>
                  </a:lnTo>
                  <a:lnTo>
                    <a:pt x="87" y="122"/>
                  </a:lnTo>
                  <a:lnTo>
                    <a:pt x="82" y="124"/>
                  </a:lnTo>
                  <a:lnTo>
                    <a:pt x="80" y="124"/>
                  </a:lnTo>
                  <a:lnTo>
                    <a:pt x="74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2" y="127"/>
                  </a:lnTo>
                  <a:lnTo>
                    <a:pt x="62" y="127"/>
                  </a:lnTo>
                  <a:lnTo>
                    <a:pt x="53" y="127"/>
                  </a:lnTo>
                  <a:lnTo>
                    <a:pt x="51" y="115"/>
                  </a:lnTo>
                  <a:lnTo>
                    <a:pt x="51" y="115"/>
                  </a:lnTo>
                  <a:lnTo>
                    <a:pt x="50" y="115"/>
                  </a:lnTo>
                  <a:lnTo>
                    <a:pt x="46" y="113"/>
                  </a:lnTo>
                  <a:lnTo>
                    <a:pt x="43" y="113"/>
                  </a:lnTo>
                  <a:lnTo>
                    <a:pt x="34" y="120"/>
                  </a:lnTo>
                  <a:lnTo>
                    <a:pt x="27" y="117"/>
                  </a:lnTo>
                  <a:lnTo>
                    <a:pt x="31" y="105"/>
                  </a:lnTo>
                  <a:lnTo>
                    <a:pt x="24" y="100"/>
                  </a:lnTo>
                  <a:lnTo>
                    <a:pt x="22" y="98"/>
                  </a:lnTo>
                  <a:lnTo>
                    <a:pt x="12" y="100"/>
                  </a:lnTo>
                  <a:lnTo>
                    <a:pt x="12" y="100"/>
                  </a:lnTo>
                  <a:lnTo>
                    <a:pt x="7" y="95"/>
                  </a:lnTo>
                  <a:lnTo>
                    <a:pt x="13" y="84"/>
                  </a:lnTo>
                  <a:lnTo>
                    <a:pt x="12" y="77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10" y="64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3" y="41"/>
                  </a:lnTo>
                  <a:lnTo>
                    <a:pt x="3" y="40"/>
                  </a:lnTo>
                  <a:lnTo>
                    <a:pt x="13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9" y="34"/>
                  </a:lnTo>
                  <a:lnTo>
                    <a:pt x="19" y="33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9" y="17"/>
                  </a:lnTo>
                  <a:lnTo>
                    <a:pt x="29" y="21"/>
                  </a:lnTo>
                  <a:lnTo>
                    <a:pt x="34" y="19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39" y="3"/>
                  </a:lnTo>
                  <a:lnTo>
                    <a:pt x="43" y="2"/>
                  </a:lnTo>
                  <a:lnTo>
                    <a:pt x="46" y="2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60" y="10"/>
                  </a:lnTo>
                  <a:lnTo>
                    <a:pt x="60" y="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38"/>
            <p:cNvSpPr>
              <a:spLocks noEditPoints="1"/>
            </p:cNvSpPr>
            <p:nvPr/>
          </p:nvSpPr>
          <p:spPr bwMode="auto">
            <a:xfrm>
              <a:off x="4193541" y="4192067"/>
              <a:ext cx="496854" cy="499290"/>
            </a:xfrm>
            <a:custGeom>
              <a:avLst/>
              <a:gdLst>
                <a:gd name="T0" fmla="*/ 182 w 409"/>
                <a:gd name="T1" fmla="*/ 58 h 409"/>
                <a:gd name="T2" fmla="*/ 139 w 409"/>
                <a:gd name="T3" fmla="*/ 74 h 409"/>
                <a:gd name="T4" fmla="*/ 107 w 409"/>
                <a:gd name="T5" fmla="*/ 105 h 409"/>
                <a:gd name="T6" fmla="*/ 93 w 409"/>
                <a:gd name="T7" fmla="*/ 139 h 409"/>
                <a:gd name="T8" fmla="*/ 96 w 409"/>
                <a:gd name="T9" fmla="*/ 170 h 409"/>
                <a:gd name="T10" fmla="*/ 100 w 409"/>
                <a:gd name="T11" fmla="*/ 184 h 409"/>
                <a:gd name="T12" fmla="*/ 96 w 409"/>
                <a:gd name="T13" fmla="*/ 197 h 409"/>
                <a:gd name="T14" fmla="*/ 88 w 409"/>
                <a:gd name="T15" fmla="*/ 215 h 409"/>
                <a:gd name="T16" fmla="*/ 81 w 409"/>
                <a:gd name="T17" fmla="*/ 228 h 409"/>
                <a:gd name="T18" fmla="*/ 83 w 409"/>
                <a:gd name="T19" fmla="*/ 230 h 409"/>
                <a:gd name="T20" fmla="*/ 84 w 409"/>
                <a:gd name="T21" fmla="*/ 234 h 409"/>
                <a:gd name="T22" fmla="*/ 89 w 409"/>
                <a:gd name="T23" fmla="*/ 237 h 409"/>
                <a:gd name="T24" fmla="*/ 95 w 409"/>
                <a:gd name="T25" fmla="*/ 237 h 409"/>
                <a:gd name="T26" fmla="*/ 96 w 409"/>
                <a:gd name="T27" fmla="*/ 239 h 409"/>
                <a:gd name="T28" fmla="*/ 98 w 409"/>
                <a:gd name="T29" fmla="*/ 244 h 409"/>
                <a:gd name="T30" fmla="*/ 98 w 409"/>
                <a:gd name="T31" fmla="*/ 256 h 409"/>
                <a:gd name="T32" fmla="*/ 100 w 409"/>
                <a:gd name="T33" fmla="*/ 259 h 409"/>
                <a:gd name="T34" fmla="*/ 103 w 409"/>
                <a:gd name="T35" fmla="*/ 261 h 409"/>
                <a:gd name="T36" fmla="*/ 103 w 409"/>
                <a:gd name="T37" fmla="*/ 264 h 409"/>
                <a:gd name="T38" fmla="*/ 101 w 409"/>
                <a:gd name="T39" fmla="*/ 266 h 409"/>
                <a:gd name="T40" fmla="*/ 103 w 409"/>
                <a:gd name="T41" fmla="*/ 271 h 409"/>
                <a:gd name="T42" fmla="*/ 107 w 409"/>
                <a:gd name="T43" fmla="*/ 277 h 409"/>
                <a:gd name="T44" fmla="*/ 108 w 409"/>
                <a:gd name="T45" fmla="*/ 283 h 409"/>
                <a:gd name="T46" fmla="*/ 108 w 409"/>
                <a:gd name="T47" fmla="*/ 289 h 409"/>
                <a:gd name="T48" fmla="*/ 108 w 409"/>
                <a:gd name="T49" fmla="*/ 295 h 409"/>
                <a:gd name="T50" fmla="*/ 108 w 409"/>
                <a:gd name="T51" fmla="*/ 302 h 409"/>
                <a:gd name="T52" fmla="*/ 112 w 409"/>
                <a:gd name="T53" fmla="*/ 306 h 409"/>
                <a:gd name="T54" fmla="*/ 127 w 409"/>
                <a:gd name="T55" fmla="*/ 309 h 409"/>
                <a:gd name="T56" fmla="*/ 150 w 409"/>
                <a:gd name="T57" fmla="*/ 307 h 409"/>
                <a:gd name="T58" fmla="*/ 167 w 409"/>
                <a:gd name="T59" fmla="*/ 309 h 409"/>
                <a:gd name="T60" fmla="*/ 177 w 409"/>
                <a:gd name="T61" fmla="*/ 318 h 409"/>
                <a:gd name="T62" fmla="*/ 186 w 409"/>
                <a:gd name="T63" fmla="*/ 335 h 409"/>
                <a:gd name="T64" fmla="*/ 194 w 409"/>
                <a:gd name="T65" fmla="*/ 352 h 409"/>
                <a:gd name="T66" fmla="*/ 205 w 409"/>
                <a:gd name="T67" fmla="*/ 345 h 409"/>
                <a:gd name="T68" fmla="*/ 232 w 409"/>
                <a:gd name="T69" fmla="*/ 328 h 409"/>
                <a:gd name="T70" fmla="*/ 268 w 409"/>
                <a:gd name="T71" fmla="*/ 313 h 409"/>
                <a:gd name="T72" fmla="*/ 287 w 409"/>
                <a:gd name="T73" fmla="*/ 301 h 409"/>
                <a:gd name="T74" fmla="*/ 284 w 409"/>
                <a:gd name="T75" fmla="*/ 271 h 409"/>
                <a:gd name="T76" fmla="*/ 297 w 409"/>
                <a:gd name="T77" fmla="*/ 230 h 409"/>
                <a:gd name="T78" fmla="*/ 304 w 409"/>
                <a:gd name="T79" fmla="*/ 220 h 409"/>
                <a:gd name="T80" fmla="*/ 318 w 409"/>
                <a:gd name="T81" fmla="*/ 196 h 409"/>
                <a:gd name="T82" fmla="*/ 327 w 409"/>
                <a:gd name="T83" fmla="*/ 172 h 409"/>
                <a:gd name="T84" fmla="*/ 327 w 409"/>
                <a:gd name="T85" fmla="*/ 156 h 409"/>
                <a:gd name="T86" fmla="*/ 315 w 409"/>
                <a:gd name="T87" fmla="*/ 118 h 409"/>
                <a:gd name="T88" fmla="*/ 287 w 409"/>
                <a:gd name="T89" fmla="*/ 84 h 409"/>
                <a:gd name="T90" fmla="*/ 254 w 409"/>
                <a:gd name="T91" fmla="*/ 65 h 409"/>
                <a:gd name="T92" fmla="*/ 201 w 409"/>
                <a:gd name="T93" fmla="*/ 57 h 409"/>
                <a:gd name="T94" fmla="*/ 246 w 409"/>
                <a:gd name="T95" fmla="*/ 5 h 409"/>
                <a:gd name="T96" fmla="*/ 318 w 409"/>
                <a:gd name="T97" fmla="*/ 36 h 409"/>
                <a:gd name="T98" fmla="*/ 375 w 409"/>
                <a:gd name="T99" fmla="*/ 91 h 409"/>
                <a:gd name="T100" fmla="*/ 404 w 409"/>
                <a:gd name="T101" fmla="*/ 163 h 409"/>
                <a:gd name="T102" fmla="*/ 404 w 409"/>
                <a:gd name="T103" fmla="*/ 246 h 409"/>
                <a:gd name="T104" fmla="*/ 375 w 409"/>
                <a:gd name="T105" fmla="*/ 319 h 409"/>
                <a:gd name="T106" fmla="*/ 318 w 409"/>
                <a:gd name="T107" fmla="*/ 374 h 409"/>
                <a:gd name="T108" fmla="*/ 246 w 409"/>
                <a:gd name="T109" fmla="*/ 405 h 409"/>
                <a:gd name="T110" fmla="*/ 163 w 409"/>
                <a:gd name="T111" fmla="*/ 405 h 409"/>
                <a:gd name="T112" fmla="*/ 89 w 409"/>
                <a:gd name="T113" fmla="*/ 374 h 409"/>
                <a:gd name="T114" fmla="*/ 34 w 409"/>
                <a:gd name="T115" fmla="*/ 319 h 409"/>
                <a:gd name="T116" fmla="*/ 4 w 409"/>
                <a:gd name="T117" fmla="*/ 246 h 409"/>
                <a:gd name="T118" fmla="*/ 4 w 409"/>
                <a:gd name="T119" fmla="*/ 163 h 409"/>
                <a:gd name="T120" fmla="*/ 34 w 409"/>
                <a:gd name="T121" fmla="*/ 91 h 409"/>
                <a:gd name="T122" fmla="*/ 89 w 409"/>
                <a:gd name="T123" fmla="*/ 36 h 409"/>
                <a:gd name="T124" fmla="*/ 163 w 409"/>
                <a:gd name="T125" fmla="*/ 5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9" h="409">
                  <a:moveTo>
                    <a:pt x="201" y="57"/>
                  </a:moveTo>
                  <a:lnTo>
                    <a:pt x="182" y="58"/>
                  </a:lnTo>
                  <a:lnTo>
                    <a:pt x="162" y="63"/>
                  </a:lnTo>
                  <a:lnTo>
                    <a:pt x="139" y="74"/>
                  </a:lnTo>
                  <a:lnTo>
                    <a:pt x="119" y="91"/>
                  </a:lnTo>
                  <a:lnTo>
                    <a:pt x="107" y="105"/>
                  </a:lnTo>
                  <a:lnTo>
                    <a:pt x="98" y="120"/>
                  </a:lnTo>
                  <a:lnTo>
                    <a:pt x="93" y="139"/>
                  </a:lnTo>
                  <a:lnTo>
                    <a:pt x="93" y="163"/>
                  </a:lnTo>
                  <a:lnTo>
                    <a:pt x="96" y="170"/>
                  </a:lnTo>
                  <a:lnTo>
                    <a:pt x="98" y="177"/>
                  </a:lnTo>
                  <a:lnTo>
                    <a:pt x="100" y="184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1" y="204"/>
                  </a:lnTo>
                  <a:lnTo>
                    <a:pt x="88" y="215"/>
                  </a:lnTo>
                  <a:lnTo>
                    <a:pt x="83" y="223"/>
                  </a:lnTo>
                  <a:lnTo>
                    <a:pt x="81" y="228"/>
                  </a:lnTo>
                  <a:lnTo>
                    <a:pt x="81" y="228"/>
                  </a:lnTo>
                  <a:lnTo>
                    <a:pt x="83" y="230"/>
                  </a:lnTo>
                  <a:lnTo>
                    <a:pt x="83" y="232"/>
                  </a:lnTo>
                  <a:lnTo>
                    <a:pt x="84" y="234"/>
                  </a:lnTo>
                  <a:lnTo>
                    <a:pt x="86" y="235"/>
                  </a:lnTo>
                  <a:lnTo>
                    <a:pt x="89" y="237"/>
                  </a:lnTo>
                  <a:lnTo>
                    <a:pt x="95" y="237"/>
                  </a:lnTo>
                  <a:lnTo>
                    <a:pt x="95" y="237"/>
                  </a:lnTo>
                  <a:lnTo>
                    <a:pt x="96" y="237"/>
                  </a:lnTo>
                  <a:lnTo>
                    <a:pt x="96" y="239"/>
                  </a:lnTo>
                  <a:lnTo>
                    <a:pt x="98" y="240"/>
                  </a:lnTo>
                  <a:lnTo>
                    <a:pt x="98" y="244"/>
                  </a:lnTo>
                  <a:lnTo>
                    <a:pt x="96" y="256"/>
                  </a:lnTo>
                  <a:lnTo>
                    <a:pt x="98" y="256"/>
                  </a:lnTo>
                  <a:lnTo>
                    <a:pt x="98" y="258"/>
                  </a:lnTo>
                  <a:lnTo>
                    <a:pt x="100" y="259"/>
                  </a:lnTo>
                  <a:lnTo>
                    <a:pt x="103" y="261"/>
                  </a:lnTo>
                  <a:lnTo>
                    <a:pt x="103" y="261"/>
                  </a:lnTo>
                  <a:lnTo>
                    <a:pt x="103" y="263"/>
                  </a:lnTo>
                  <a:lnTo>
                    <a:pt x="103" y="264"/>
                  </a:lnTo>
                  <a:lnTo>
                    <a:pt x="103" y="264"/>
                  </a:lnTo>
                  <a:lnTo>
                    <a:pt x="101" y="266"/>
                  </a:lnTo>
                  <a:lnTo>
                    <a:pt x="101" y="268"/>
                  </a:lnTo>
                  <a:lnTo>
                    <a:pt x="103" y="271"/>
                  </a:lnTo>
                  <a:lnTo>
                    <a:pt x="105" y="275"/>
                  </a:lnTo>
                  <a:lnTo>
                    <a:pt x="107" y="277"/>
                  </a:lnTo>
                  <a:lnTo>
                    <a:pt x="108" y="280"/>
                  </a:lnTo>
                  <a:lnTo>
                    <a:pt x="108" y="283"/>
                  </a:lnTo>
                  <a:lnTo>
                    <a:pt x="108" y="289"/>
                  </a:lnTo>
                  <a:lnTo>
                    <a:pt x="108" y="289"/>
                  </a:lnTo>
                  <a:lnTo>
                    <a:pt x="108" y="292"/>
                  </a:lnTo>
                  <a:lnTo>
                    <a:pt x="108" y="295"/>
                  </a:lnTo>
                  <a:lnTo>
                    <a:pt x="108" y="299"/>
                  </a:lnTo>
                  <a:lnTo>
                    <a:pt x="108" y="302"/>
                  </a:lnTo>
                  <a:lnTo>
                    <a:pt x="112" y="306"/>
                  </a:lnTo>
                  <a:lnTo>
                    <a:pt x="112" y="306"/>
                  </a:lnTo>
                  <a:lnTo>
                    <a:pt x="117" y="307"/>
                  </a:lnTo>
                  <a:lnTo>
                    <a:pt x="127" y="309"/>
                  </a:lnTo>
                  <a:lnTo>
                    <a:pt x="141" y="309"/>
                  </a:lnTo>
                  <a:lnTo>
                    <a:pt x="150" y="307"/>
                  </a:lnTo>
                  <a:lnTo>
                    <a:pt x="158" y="307"/>
                  </a:lnTo>
                  <a:lnTo>
                    <a:pt x="167" y="309"/>
                  </a:lnTo>
                  <a:lnTo>
                    <a:pt x="175" y="316"/>
                  </a:lnTo>
                  <a:lnTo>
                    <a:pt x="177" y="318"/>
                  </a:lnTo>
                  <a:lnTo>
                    <a:pt x="181" y="326"/>
                  </a:lnTo>
                  <a:lnTo>
                    <a:pt x="186" y="335"/>
                  </a:lnTo>
                  <a:lnTo>
                    <a:pt x="191" y="345"/>
                  </a:lnTo>
                  <a:lnTo>
                    <a:pt x="194" y="352"/>
                  </a:lnTo>
                  <a:lnTo>
                    <a:pt x="196" y="350"/>
                  </a:lnTo>
                  <a:lnTo>
                    <a:pt x="205" y="345"/>
                  </a:lnTo>
                  <a:lnTo>
                    <a:pt x="217" y="337"/>
                  </a:lnTo>
                  <a:lnTo>
                    <a:pt x="232" y="328"/>
                  </a:lnTo>
                  <a:lnTo>
                    <a:pt x="249" y="319"/>
                  </a:lnTo>
                  <a:lnTo>
                    <a:pt x="268" y="313"/>
                  </a:lnTo>
                  <a:lnTo>
                    <a:pt x="289" y="306"/>
                  </a:lnTo>
                  <a:lnTo>
                    <a:pt x="287" y="301"/>
                  </a:lnTo>
                  <a:lnTo>
                    <a:pt x="285" y="289"/>
                  </a:lnTo>
                  <a:lnTo>
                    <a:pt x="284" y="271"/>
                  </a:lnTo>
                  <a:lnTo>
                    <a:pt x="287" y="251"/>
                  </a:lnTo>
                  <a:lnTo>
                    <a:pt x="297" y="230"/>
                  </a:lnTo>
                  <a:lnTo>
                    <a:pt x="299" y="228"/>
                  </a:lnTo>
                  <a:lnTo>
                    <a:pt x="304" y="220"/>
                  </a:lnTo>
                  <a:lnTo>
                    <a:pt x="311" y="209"/>
                  </a:lnTo>
                  <a:lnTo>
                    <a:pt x="318" y="196"/>
                  </a:lnTo>
                  <a:lnTo>
                    <a:pt x="325" y="184"/>
                  </a:lnTo>
                  <a:lnTo>
                    <a:pt x="327" y="172"/>
                  </a:lnTo>
                  <a:lnTo>
                    <a:pt x="327" y="167"/>
                  </a:lnTo>
                  <a:lnTo>
                    <a:pt x="327" y="156"/>
                  </a:lnTo>
                  <a:lnTo>
                    <a:pt x="323" y="139"/>
                  </a:lnTo>
                  <a:lnTo>
                    <a:pt x="315" y="118"/>
                  </a:lnTo>
                  <a:lnTo>
                    <a:pt x="297" y="94"/>
                  </a:lnTo>
                  <a:lnTo>
                    <a:pt x="287" y="84"/>
                  </a:lnTo>
                  <a:lnTo>
                    <a:pt x="273" y="74"/>
                  </a:lnTo>
                  <a:lnTo>
                    <a:pt x="254" y="65"/>
                  </a:lnTo>
                  <a:lnTo>
                    <a:pt x="230" y="60"/>
                  </a:lnTo>
                  <a:lnTo>
                    <a:pt x="201" y="57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4" y="125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6"/>
                  </a:lnTo>
                  <a:lnTo>
                    <a:pt x="394" y="285"/>
                  </a:lnTo>
                  <a:lnTo>
                    <a:pt x="375" y="319"/>
                  </a:lnTo>
                  <a:lnTo>
                    <a:pt x="349" y="349"/>
                  </a:lnTo>
                  <a:lnTo>
                    <a:pt x="318" y="374"/>
                  </a:lnTo>
                  <a:lnTo>
                    <a:pt x="284" y="393"/>
                  </a:lnTo>
                  <a:lnTo>
                    <a:pt x="246" y="405"/>
                  </a:lnTo>
                  <a:lnTo>
                    <a:pt x="205" y="409"/>
                  </a:lnTo>
                  <a:lnTo>
                    <a:pt x="163" y="405"/>
                  </a:lnTo>
                  <a:lnTo>
                    <a:pt x="126" y="393"/>
                  </a:lnTo>
                  <a:lnTo>
                    <a:pt x="89" y="374"/>
                  </a:lnTo>
                  <a:lnTo>
                    <a:pt x="60" y="349"/>
                  </a:lnTo>
                  <a:lnTo>
                    <a:pt x="34" y="319"/>
                  </a:lnTo>
                  <a:lnTo>
                    <a:pt x="16" y="285"/>
                  </a:lnTo>
                  <a:lnTo>
                    <a:pt x="4" y="246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5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6"/>
                  </a:lnTo>
                  <a:lnTo>
                    <a:pt x="126" y="17"/>
                  </a:lnTo>
                  <a:lnTo>
                    <a:pt x="163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39"/>
            <p:cNvSpPr>
              <a:spLocks noEditPoints="1"/>
            </p:cNvSpPr>
            <p:nvPr/>
          </p:nvSpPr>
          <p:spPr bwMode="auto">
            <a:xfrm>
              <a:off x="4483372" y="4396654"/>
              <a:ext cx="63324" cy="60890"/>
            </a:xfrm>
            <a:custGeom>
              <a:avLst/>
              <a:gdLst>
                <a:gd name="T0" fmla="*/ 26 w 52"/>
                <a:gd name="T1" fmla="*/ 5 h 49"/>
                <a:gd name="T2" fmla="*/ 19 w 52"/>
                <a:gd name="T3" fmla="*/ 6 h 49"/>
                <a:gd name="T4" fmla="*/ 14 w 52"/>
                <a:gd name="T5" fmla="*/ 8 h 49"/>
                <a:gd name="T6" fmla="*/ 9 w 52"/>
                <a:gd name="T7" fmla="*/ 13 h 49"/>
                <a:gd name="T8" fmla="*/ 7 w 52"/>
                <a:gd name="T9" fmla="*/ 18 h 49"/>
                <a:gd name="T10" fmla="*/ 5 w 52"/>
                <a:gd name="T11" fmla="*/ 25 h 49"/>
                <a:gd name="T12" fmla="*/ 7 w 52"/>
                <a:gd name="T13" fmla="*/ 32 h 49"/>
                <a:gd name="T14" fmla="*/ 9 w 52"/>
                <a:gd name="T15" fmla="*/ 37 h 49"/>
                <a:gd name="T16" fmla="*/ 14 w 52"/>
                <a:gd name="T17" fmla="*/ 42 h 49"/>
                <a:gd name="T18" fmla="*/ 19 w 52"/>
                <a:gd name="T19" fmla="*/ 44 h 49"/>
                <a:gd name="T20" fmla="*/ 26 w 52"/>
                <a:gd name="T21" fmla="*/ 46 h 49"/>
                <a:gd name="T22" fmla="*/ 33 w 52"/>
                <a:gd name="T23" fmla="*/ 44 h 49"/>
                <a:gd name="T24" fmla="*/ 38 w 52"/>
                <a:gd name="T25" fmla="*/ 42 h 49"/>
                <a:gd name="T26" fmla="*/ 43 w 52"/>
                <a:gd name="T27" fmla="*/ 37 h 49"/>
                <a:gd name="T28" fmla="*/ 45 w 52"/>
                <a:gd name="T29" fmla="*/ 32 h 49"/>
                <a:gd name="T30" fmla="*/ 46 w 52"/>
                <a:gd name="T31" fmla="*/ 25 h 49"/>
                <a:gd name="T32" fmla="*/ 45 w 52"/>
                <a:gd name="T33" fmla="*/ 18 h 49"/>
                <a:gd name="T34" fmla="*/ 43 w 52"/>
                <a:gd name="T35" fmla="*/ 13 h 49"/>
                <a:gd name="T36" fmla="*/ 38 w 52"/>
                <a:gd name="T37" fmla="*/ 8 h 49"/>
                <a:gd name="T38" fmla="*/ 33 w 52"/>
                <a:gd name="T39" fmla="*/ 6 h 49"/>
                <a:gd name="T40" fmla="*/ 26 w 52"/>
                <a:gd name="T41" fmla="*/ 5 h 49"/>
                <a:gd name="T42" fmla="*/ 24 w 52"/>
                <a:gd name="T43" fmla="*/ 0 h 49"/>
                <a:gd name="T44" fmla="*/ 29 w 52"/>
                <a:gd name="T45" fmla="*/ 0 h 49"/>
                <a:gd name="T46" fmla="*/ 34 w 52"/>
                <a:gd name="T47" fmla="*/ 1 h 49"/>
                <a:gd name="T48" fmla="*/ 40 w 52"/>
                <a:gd name="T49" fmla="*/ 5 h 49"/>
                <a:gd name="T50" fmla="*/ 43 w 52"/>
                <a:gd name="T51" fmla="*/ 6 h 49"/>
                <a:gd name="T52" fmla="*/ 46 w 52"/>
                <a:gd name="T53" fmla="*/ 12 h 49"/>
                <a:gd name="T54" fmla="*/ 50 w 52"/>
                <a:gd name="T55" fmla="*/ 18 h 49"/>
                <a:gd name="T56" fmla="*/ 52 w 52"/>
                <a:gd name="T57" fmla="*/ 25 h 49"/>
                <a:gd name="T58" fmla="*/ 52 w 52"/>
                <a:gd name="T59" fmla="*/ 25 h 49"/>
                <a:gd name="T60" fmla="*/ 50 w 52"/>
                <a:gd name="T61" fmla="*/ 32 h 49"/>
                <a:gd name="T62" fmla="*/ 46 w 52"/>
                <a:gd name="T63" fmla="*/ 39 h 49"/>
                <a:gd name="T64" fmla="*/ 43 w 52"/>
                <a:gd name="T65" fmla="*/ 42 h 49"/>
                <a:gd name="T66" fmla="*/ 38 w 52"/>
                <a:gd name="T67" fmla="*/ 46 h 49"/>
                <a:gd name="T68" fmla="*/ 33 w 52"/>
                <a:gd name="T69" fmla="*/ 49 h 49"/>
                <a:gd name="T70" fmla="*/ 27 w 52"/>
                <a:gd name="T71" fmla="*/ 49 h 49"/>
                <a:gd name="T72" fmla="*/ 22 w 52"/>
                <a:gd name="T73" fmla="*/ 49 h 49"/>
                <a:gd name="T74" fmla="*/ 17 w 52"/>
                <a:gd name="T75" fmla="*/ 49 h 49"/>
                <a:gd name="T76" fmla="*/ 12 w 52"/>
                <a:gd name="T77" fmla="*/ 46 h 49"/>
                <a:gd name="T78" fmla="*/ 9 w 52"/>
                <a:gd name="T79" fmla="*/ 42 h 49"/>
                <a:gd name="T80" fmla="*/ 5 w 52"/>
                <a:gd name="T81" fmla="*/ 39 h 49"/>
                <a:gd name="T82" fmla="*/ 2 w 52"/>
                <a:gd name="T83" fmla="*/ 32 h 49"/>
                <a:gd name="T84" fmla="*/ 0 w 52"/>
                <a:gd name="T85" fmla="*/ 25 h 49"/>
                <a:gd name="T86" fmla="*/ 0 w 52"/>
                <a:gd name="T87" fmla="*/ 25 h 49"/>
                <a:gd name="T88" fmla="*/ 2 w 52"/>
                <a:gd name="T89" fmla="*/ 18 h 49"/>
                <a:gd name="T90" fmla="*/ 5 w 52"/>
                <a:gd name="T91" fmla="*/ 12 h 49"/>
                <a:gd name="T92" fmla="*/ 9 w 52"/>
                <a:gd name="T93" fmla="*/ 6 h 49"/>
                <a:gd name="T94" fmla="*/ 14 w 52"/>
                <a:gd name="T95" fmla="*/ 3 h 49"/>
                <a:gd name="T96" fmla="*/ 19 w 52"/>
                <a:gd name="T97" fmla="*/ 1 h 49"/>
                <a:gd name="T98" fmla="*/ 24 w 52"/>
                <a:gd name="T9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" h="49">
                  <a:moveTo>
                    <a:pt x="26" y="5"/>
                  </a:moveTo>
                  <a:lnTo>
                    <a:pt x="19" y="6"/>
                  </a:lnTo>
                  <a:lnTo>
                    <a:pt x="14" y="8"/>
                  </a:lnTo>
                  <a:lnTo>
                    <a:pt x="9" y="13"/>
                  </a:lnTo>
                  <a:lnTo>
                    <a:pt x="7" y="18"/>
                  </a:lnTo>
                  <a:lnTo>
                    <a:pt x="5" y="25"/>
                  </a:lnTo>
                  <a:lnTo>
                    <a:pt x="7" y="32"/>
                  </a:lnTo>
                  <a:lnTo>
                    <a:pt x="9" y="37"/>
                  </a:lnTo>
                  <a:lnTo>
                    <a:pt x="14" y="42"/>
                  </a:lnTo>
                  <a:lnTo>
                    <a:pt x="19" y="44"/>
                  </a:lnTo>
                  <a:lnTo>
                    <a:pt x="26" y="46"/>
                  </a:lnTo>
                  <a:lnTo>
                    <a:pt x="33" y="44"/>
                  </a:lnTo>
                  <a:lnTo>
                    <a:pt x="38" y="42"/>
                  </a:lnTo>
                  <a:lnTo>
                    <a:pt x="43" y="37"/>
                  </a:lnTo>
                  <a:lnTo>
                    <a:pt x="45" y="32"/>
                  </a:lnTo>
                  <a:lnTo>
                    <a:pt x="46" y="25"/>
                  </a:lnTo>
                  <a:lnTo>
                    <a:pt x="45" y="18"/>
                  </a:lnTo>
                  <a:lnTo>
                    <a:pt x="43" y="13"/>
                  </a:lnTo>
                  <a:lnTo>
                    <a:pt x="38" y="8"/>
                  </a:lnTo>
                  <a:lnTo>
                    <a:pt x="33" y="6"/>
                  </a:lnTo>
                  <a:lnTo>
                    <a:pt x="26" y="5"/>
                  </a:lnTo>
                  <a:close/>
                  <a:moveTo>
                    <a:pt x="24" y="0"/>
                  </a:moveTo>
                  <a:lnTo>
                    <a:pt x="29" y="0"/>
                  </a:lnTo>
                  <a:lnTo>
                    <a:pt x="34" y="1"/>
                  </a:lnTo>
                  <a:lnTo>
                    <a:pt x="40" y="5"/>
                  </a:lnTo>
                  <a:lnTo>
                    <a:pt x="43" y="6"/>
                  </a:lnTo>
                  <a:lnTo>
                    <a:pt x="46" y="12"/>
                  </a:lnTo>
                  <a:lnTo>
                    <a:pt x="50" y="18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0" y="32"/>
                  </a:lnTo>
                  <a:lnTo>
                    <a:pt x="46" y="39"/>
                  </a:lnTo>
                  <a:lnTo>
                    <a:pt x="43" y="42"/>
                  </a:lnTo>
                  <a:lnTo>
                    <a:pt x="38" y="46"/>
                  </a:lnTo>
                  <a:lnTo>
                    <a:pt x="33" y="49"/>
                  </a:lnTo>
                  <a:lnTo>
                    <a:pt x="27" y="49"/>
                  </a:lnTo>
                  <a:lnTo>
                    <a:pt x="22" y="49"/>
                  </a:lnTo>
                  <a:lnTo>
                    <a:pt x="17" y="49"/>
                  </a:lnTo>
                  <a:lnTo>
                    <a:pt x="12" y="46"/>
                  </a:lnTo>
                  <a:lnTo>
                    <a:pt x="9" y="42"/>
                  </a:lnTo>
                  <a:lnTo>
                    <a:pt x="5" y="39"/>
                  </a:lnTo>
                  <a:lnTo>
                    <a:pt x="2" y="32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18"/>
                  </a:lnTo>
                  <a:lnTo>
                    <a:pt x="5" y="12"/>
                  </a:lnTo>
                  <a:lnTo>
                    <a:pt x="9" y="6"/>
                  </a:lnTo>
                  <a:lnTo>
                    <a:pt x="14" y="3"/>
                  </a:lnTo>
                  <a:lnTo>
                    <a:pt x="19" y="1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40"/>
            <p:cNvSpPr>
              <a:spLocks noEditPoints="1"/>
            </p:cNvSpPr>
            <p:nvPr/>
          </p:nvSpPr>
          <p:spPr bwMode="auto">
            <a:xfrm>
              <a:off x="4364030" y="4306537"/>
              <a:ext cx="99859" cy="102293"/>
            </a:xfrm>
            <a:custGeom>
              <a:avLst/>
              <a:gdLst>
                <a:gd name="T0" fmla="*/ 41 w 83"/>
                <a:gd name="T1" fmla="*/ 8 h 84"/>
                <a:gd name="T2" fmla="*/ 24 w 83"/>
                <a:gd name="T3" fmla="*/ 12 h 84"/>
                <a:gd name="T4" fmla="*/ 10 w 83"/>
                <a:gd name="T5" fmla="*/ 25 h 84"/>
                <a:gd name="T6" fmla="*/ 7 w 83"/>
                <a:gd name="T7" fmla="*/ 43 h 84"/>
                <a:gd name="T8" fmla="*/ 10 w 83"/>
                <a:gd name="T9" fmla="*/ 60 h 84"/>
                <a:gd name="T10" fmla="*/ 24 w 83"/>
                <a:gd name="T11" fmla="*/ 72 h 84"/>
                <a:gd name="T12" fmla="*/ 41 w 83"/>
                <a:gd name="T13" fmla="*/ 77 h 84"/>
                <a:gd name="T14" fmla="*/ 58 w 83"/>
                <a:gd name="T15" fmla="*/ 72 h 84"/>
                <a:gd name="T16" fmla="*/ 70 w 83"/>
                <a:gd name="T17" fmla="*/ 60 h 84"/>
                <a:gd name="T18" fmla="*/ 76 w 83"/>
                <a:gd name="T19" fmla="*/ 43 h 84"/>
                <a:gd name="T20" fmla="*/ 70 w 83"/>
                <a:gd name="T21" fmla="*/ 25 h 84"/>
                <a:gd name="T22" fmla="*/ 58 w 83"/>
                <a:gd name="T23" fmla="*/ 12 h 84"/>
                <a:gd name="T24" fmla="*/ 41 w 83"/>
                <a:gd name="T25" fmla="*/ 8 h 84"/>
                <a:gd name="T26" fmla="*/ 40 w 83"/>
                <a:gd name="T27" fmla="*/ 0 h 84"/>
                <a:gd name="T28" fmla="*/ 48 w 83"/>
                <a:gd name="T29" fmla="*/ 1 h 84"/>
                <a:gd name="T30" fmla="*/ 57 w 83"/>
                <a:gd name="T31" fmla="*/ 3 h 84"/>
                <a:gd name="T32" fmla="*/ 64 w 83"/>
                <a:gd name="T33" fmla="*/ 6 h 84"/>
                <a:gd name="T34" fmla="*/ 70 w 83"/>
                <a:gd name="T35" fmla="*/ 12 h 84"/>
                <a:gd name="T36" fmla="*/ 76 w 83"/>
                <a:gd name="T37" fmla="*/ 19 h 84"/>
                <a:gd name="T38" fmla="*/ 79 w 83"/>
                <a:gd name="T39" fmla="*/ 25 h 84"/>
                <a:gd name="T40" fmla="*/ 83 w 83"/>
                <a:gd name="T41" fmla="*/ 34 h 84"/>
                <a:gd name="T42" fmla="*/ 83 w 83"/>
                <a:gd name="T43" fmla="*/ 41 h 84"/>
                <a:gd name="T44" fmla="*/ 83 w 83"/>
                <a:gd name="T45" fmla="*/ 43 h 84"/>
                <a:gd name="T46" fmla="*/ 83 w 83"/>
                <a:gd name="T47" fmla="*/ 49 h 84"/>
                <a:gd name="T48" fmla="*/ 79 w 83"/>
                <a:gd name="T49" fmla="*/ 58 h 84"/>
                <a:gd name="T50" fmla="*/ 76 w 83"/>
                <a:gd name="T51" fmla="*/ 63 h 84"/>
                <a:gd name="T52" fmla="*/ 67 w 83"/>
                <a:gd name="T53" fmla="*/ 74 h 84"/>
                <a:gd name="T54" fmla="*/ 57 w 83"/>
                <a:gd name="T55" fmla="*/ 80 h 84"/>
                <a:gd name="T56" fmla="*/ 43 w 83"/>
                <a:gd name="T57" fmla="*/ 84 h 84"/>
                <a:gd name="T58" fmla="*/ 34 w 83"/>
                <a:gd name="T59" fmla="*/ 84 h 84"/>
                <a:gd name="T60" fmla="*/ 26 w 83"/>
                <a:gd name="T61" fmla="*/ 80 h 84"/>
                <a:gd name="T62" fmla="*/ 19 w 83"/>
                <a:gd name="T63" fmla="*/ 77 h 84"/>
                <a:gd name="T64" fmla="*/ 12 w 83"/>
                <a:gd name="T65" fmla="*/ 72 h 84"/>
                <a:gd name="T66" fmla="*/ 7 w 83"/>
                <a:gd name="T67" fmla="*/ 65 h 84"/>
                <a:gd name="T68" fmla="*/ 2 w 83"/>
                <a:gd name="T69" fmla="*/ 58 h 84"/>
                <a:gd name="T70" fmla="*/ 0 w 83"/>
                <a:gd name="T71" fmla="*/ 51 h 84"/>
                <a:gd name="T72" fmla="*/ 0 w 83"/>
                <a:gd name="T73" fmla="*/ 43 h 84"/>
                <a:gd name="T74" fmla="*/ 0 w 83"/>
                <a:gd name="T75" fmla="*/ 41 h 84"/>
                <a:gd name="T76" fmla="*/ 0 w 83"/>
                <a:gd name="T77" fmla="*/ 34 h 84"/>
                <a:gd name="T78" fmla="*/ 2 w 83"/>
                <a:gd name="T79" fmla="*/ 27 h 84"/>
                <a:gd name="T80" fmla="*/ 5 w 83"/>
                <a:gd name="T81" fmla="*/ 20 h 84"/>
                <a:gd name="T82" fmla="*/ 14 w 83"/>
                <a:gd name="T83" fmla="*/ 10 h 84"/>
                <a:gd name="T84" fmla="*/ 26 w 83"/>
                <a:gd name="T85" fmla="*/ 3 h 84"/>
                <a:gd name="T86" fmla="*/ 40 w 83"/>
                <a:gd name="T8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3" h="84">
                  <a:moveTo>
                    <a:pt x="41" y="8"/>
                  </a:moveTo>
                  <a:lnTo>
                    <a:pt x="24" y="12"/>
                  </a:lnTo>
                  <a:lnTo>
                    <a:pt x="10" y="25"/>
                  </a:lnTo>
                  <a:lnTo>
                    <a:pt x="7" y="43"/>
                  </a:lnTo>
                  <a:lnTo>
                    <a:pt x="10" y="60"/>
                  </a:lnTo>
                  <a:lnTo>
                    <a:pt x="24" y="72"/>
                  </a:lnTo>
                  <a:lnTo>
                    <a:pt x="41" y="77"/>
                  </a:lnTo>
                  <a:lnTo>
                    <a:pt x="58" y="72"/>
                  </a:lnTo>
                  <a:lnTo>
                    <a:pt x="70" y="60"/>
                  </a:lnTo>
                  <a:lnTo>
                    <a:pt x="76" y="43"/>
                  </a:lnTo>
                  <a:lnTo>
                    <a:pt x="70" y="25"/>
                  </a:lnTo>
                  <a:lnTo>
                    <a:pt x="58" y="12"/>
                  </a:lnTo>
                  <a:lnTo>
                    <a:pt x="41" y="8"/>
                  </a:lnTo>
                  <a:close/>
                  <a:moveTo>
                    <a:pt x="40" y="0"/>
                  </a:moveTo>
                  <a:lnTo>
                    <a:pt x="48" y="1"/>
                  </a:lnTo>
                  <a:lnTo>
                    <a:pt x="57" y="3"/>
                  </a:lnTo>
                  <a:lnTo>
                    <a:pt x="64" y="6"/>
                  </a:lnTo>
                  <a:lnTo>
                    <a:pt x="70" y="12"/>
                  </a:lnTo>
                  <a:lnTo>
                    <a:pt x="76" y="19"/>
                  </a:lnTo>
                  <a:lnTo>
                    <a:pt x="79" y="25"/>
                  </a:lnTo>
                  <a:lnTo>
                    <a:pt x="83" y="34"/>
                  </a:lnTo>
                  <a:lnTo>
                    <a:pt x="83" y="41"/>
                  </a:lnTo>
                  <a:lnTo>
                    <a:pt x="83" y="43"/>
                  </a:lnTo>
                  <a:lnTo>
                    <a:pt x="83" y="49"/>
                  </a:lnTo>
                  <a:lnTo>
                    <a:pt x="79" y="58"/>
                  </a:lnTo>
                  <a:lnTo>
                    <a:pt x="76" y="63"/>
                  </a:lnTo>
                  <a:lnTo>
                    <a:pt x="67" y="74"/>
                  </a:lnTo>
                  <a:lnTo>
                    <a:pt x="57" y="80"/>
                  </a:lnTo>
                  <a:lnTo>
                    <a:pt x="43" y="84"/>
                  </a:lnTo>
                  <a:lnTo>
                    <a:pt x="34" y="84"/>
                  </a:lnTo>
                  <a:lnTo>
                    <a:pt x="26" y="80"/>
                  </a:lnTo>
                  <a:lnTo>
                    <a:pt x="19" y="77"/>
                  </a:lnTo>
                  <a:lnTo>
                    <a:pt x="12" y="72"/>
                  </a:lnTo>
                  <a:lnTo>
                    <a:pt x="7" y="65"/>
                  </a:lnTo>
                  <a:lnTo>
                    <a:pt x="2" y="58"/>
                  </a:lnTo>
                  <a:lnTo>
                    <a:pt x="0" y="51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2" y="27"/>
                  </a:lnTo>
                  <a:lnTo>
                    <a:pt x="5" y="20"/>
                  </a:lnTo>
                  <a:lnTo>
                    <a:pt x="14" y="10"/>
                  </a:lnTo>
                  <a:lnTo>
                    <a:pt x="26" y="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41"/>
            <p:cNvSpPr>
              <a:spLocks/>
            </p:cNvSpPr>
            <p:nvPr/>
          </p:nvSpPr>
          <p:spPr bwMode="auto">
            <a:xfrm>
              <a:off x="4843834" y="4430752"/>
              <a:ext cx="345849" cy="102293"/>
            </a:xfrm>
            <a:custGeom>
              <a:avLst/>
              <a:gdLst>
                <a:gd name="T0" fmla="*/ 144 w 285"/>
                <a:gd name="T1" fmla="*/ 0 h 86"/>
                <a:gd name="T2" fmla="*/ 156 w 285"/>
                <a:gd name="T3" fmla="*/ 5 h 86"/>
                <a:gd name="T4" fmla="*/ 172 w 285"/>
                <a:gd name="T5" fmla="*/ 14 h 86"/>
                <a:gd name="T6" fmla="*/ 190 w 285"/>
                <a:gd name="T7" fmla="*/ 26 h 86"/>
                <a:gd name="T8" fmla="*/ 211 w 285"/>
                <a:gd name="T9" fmla="*/ 36 h 86"/>
                <a:gd name="T10" fmla="*/ 237 w 285"/>
                <a:gd name="T11" fmla="*/ 52 h 86"/>
                <a:gd name="T12" fmla="*/ 256 w 285"/>
                <a:gd name="T13" fmla="*/ 64 h 86"/>
                <a:gd name="T14" fmla="*/ 269 w 285"/>
                <a:gd name="T15" fmla="*/ 74 h 86"/>
                <a:gd name="T16" fmla="*/ 278 w 285"/>
                <a:gd name="T17" fmla="*/ 81 h 86"/>
                <a:gd name="T18" fmla="*/ 285 w 285"/>
                <a:gd name="T19" fmla="*/ 86 h 86"/>
                <a:gd name="T20" fmla="*/ 0 w 285"/>
                <a:gd name="T21" fmla="*/ 86 h 86"/>
                <a:gd name="T22" fmla="*/ 5 w 285"/>
                <a:gd name="T23" fmla="*/ 81 h 86"/>
                <a:gd name="T24" fmla="*/ 15 w 285"/>
                <a:gd name="T25" fmla="*/ 74 h 86"/>
                <a:gd name="T26" fmla="*/ 27 w 285"/>
                <a:gd name="T27" fmla="*/ 64 h 86"/>
                <a:gd name="T28" fmla="*/ 46 w 285"/>
                <a:gd name="T29" fmla="*/ 52 h 86"/>
                <a:gd name="T30" fmla="*/ 72 w 285"/>
                <a:gd name="T31" fmla="*/ 38 h 86"/>
                <a:gd name="T32" fmla="*/ 104 w 285"/>
                <a:gd name="T33" fmla="*/ 21 h 86"/>
                <a:gd name="T34" fmla="*/ 144 w 285"/>
                <a:gd name="T3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5" h="86">
                  <a:moveTo>
                    <a:pt x="144" y="0"/>
                  </a:moveTo>
                  <a:lnTo>
                    <a:pt x="156" y="5"/>
                  </a:lnTo>
                  <a:lnTo>
                    <a:pt x="172" y="14"/>
                  </a:lnTo>
                  <a:lnTo>
                    <a:pt x="190" y="26"/>
                  </a:lnTo>
                  <a:lnTo>
                    <a:pt x="211" y="36"/>
                  </a:lnTo>
                  <a:lnTo>
                    <a:pt x="237" y="52"/>
                  </a:lnTo>
                  <a:lnTo>
                    <a:pt x="256" y="64"/>
                  </a:lnTo>
                  <a:lnTo>
                    <a:pt x="269" y="74"/>
                  </a:lnTo>
                  <a:lnTo>
                    <a:pt x="278" y="81"/>
                  </a:lnTo>
                  <a:lnTo>
                    <a:pt x="285" y="86"/>
                  </a:lnTo>
                  <a:lnTo>
                    <a:pt x="0" y="86"/>
                  </a:lnTo>
                  <a:lnTo>
                    <a:pt x="5" y="81"/>
                  </a:lnTo>
                  <a:lnTo>
                    <a:pt x="15" y="74"/>
                  </a:lnTo>
                  <a:lnTo>
                    <a:pt x="27" y="64"/>
                  </a:lnTo>
                  <a:lnTo>
                    <a:pt x="46" y="52"/>
                  </a:lnTo>
                  <a:lnTo>
                    <a:pt x="72" y="38"/>
                  </a:lnTo>
                  <a:lnTo>
                    <a:pt x="104" y="21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42"/>
            <p:cNvSpPr>
              <a:spLocks noEditPoints="1"/>
            </p:cNvSpPr>
            <p:nvPr/>
          </p:nvSpPr>
          <p:spPr bwMode="auto">
            <a:xfrm>
              <a:off x="4768333" y="4204244"/>
              <a:ext cx="496854" cy="496853"/>
            </a:xfrm>
            <a:custGeom>
              <a:avLst/>
              <a:gdLst>
                <a:gd name="T0" fmla="*/ 191 w 409"/>
                <a:gd name="T1" fmla="*/ 66 h 409"/>
                <a:gd name="T2" fmla="*/ 166 w 409"/>
                <a:gd name="T3" fmla="*/ 88 h 409"/>
                <a:gd name="T4" fmla="*/ 163 w 409"/>
                <a:gd name="T5" fmla="*/ 100 h 409"/>
                <a:gd name="T6" fmla="*/ 161 w 409"/>
                <a:gd name="T7" fmla="*/ 109 h 409"/>
                <a:gd name="T8" fmla="*/ 161 w 409"/>
                <a:gd name="T9" fmla="*/ 116 h 409"/>
                <a:gd name="T10" fmla="*/ 168 w 409"/>
                <a:gd name="T11" fmla="*/ 121 h 409"/>
                <a:gd name="T12" fmla="*/ 172 w 409"/>
                <a:gd name="T13" fmla="*/ 121 h 409"/>
                <a:gd name="T14" fmla="*/ 179 w 409"/>
                <a:gd name="T15" fmla="*/ 119 h 409"/>
                <a:gd name="T16" fmla="*/ 182 w 409"/>
                <a:gd name="T17" fmla="*/ 110 h 409"/>
                <a:gd name="T18" fmla="*/ 184 w 409"/>
                <a:gd name="T19" fmla="*/ 105 h 409"/>
                <a:gd name="T20" fmla="*/ 185 w 409"/>
                <a:gd name="T21" fmla="*/ 98 h 409"/>
                <a:gd name="T22" fmla="*/ 191 w 409"/>
                <a:gd name="T23" fmla="*/ 90 h 409"/>
                <a:gd name="T24" fmla="*/ 201 w 409"/>
                <a:gd name="T25" fmla="*/ 85 h 409"/>
                <a:gd name="T26" fmla="*/ 220 w 409"/>
                <a:gd name="T27" fmla="*/ 88 h 409"/>
                <a:gd name="T28" fmla="*/ 230 w 409"/>
                <a:gd name="T29" fmla="*/ 112 h 409"/>
                <a:gd name="T30" fmla="*/ 228 w 409"/>
                <a:gd name="T31" fmla="*/ 124 h 409"/>
                <a:gd name="T32" fmla="*/ 221 w 409"/>
                <a:gd name="T33" fmla="*/ 133 h 409"/>
                <a:gd name="T34" fmla="*/ 206 w 409"/>
                <a:gd name="T35" fmla="*/ 134 h 409"/>
                <a:gd name="T36" fmla="*/ 199 w 409"/>
                <a:gd name="T37" fmla="*/ 138 h 409"/>
                <a:gd name="T38" fmla="*/ 196 w 409"/>
                <a:gd name="T39" fmla="*/ 145 h 409"/>
                <a:gd name="T40" fmla="*/ 149 w 409"/>
                <a:gd name="T41" fmla="*/ 191 h 409"/>
                <a:gd name="T42" fmla="*/ 81 w 409"/>
                <a:gd name="T43" fmla="*/ 231 h 409"/>
                <a:gd name="T44" fmla="*/ 44 w 409"/>
                <a:gd name="T45" fmla="*/ 260 h 409"/>
                <a:gd name="T46" fmla="*/ 38 w 409"/>
                <a:gd name="T47" fmla="*/ 275 h 409"/>
                <a:gd name="T48" fmla="*/ 38 w 409"/>
                <a:gd name="T49" fmla="*/ 284 h 409"/>
                <a:gd name="T50" fmla="*/ 41 w 409"/>
                <a:gd name="T51" fmla="*/ 291 h 409"/>
                <a:gd name="T52" fmla="*/ 48 w 409"/>
                <a:gd name="T53" fmla="*/ 294 h 409"/>
                <a:gd name="T54" fmla="*/ 366 w 409"/>
                <a:gd name="T55" fmla="*/ 293 h 409"/>
                <a:gd name="T56" fmla="*/ 371 w 409"/>
                <a:gd name="T57" fmla="*/ 287 h 409"/>
                <a:gd name="T58" fmla="*/ 373 w 409"/>
                <a:gd name="T59" fmla="*/ 277 h 409"/>
                <a:gd name="T60" fmla="*/ 369 w 409"/>
                <a:gd name="T61" fmla="*/ 267 h 409"/>
                <a:gd name="T62" fmla="*/ 354 w 409"/>
                <a:gd name="T63" fmla="*/ 250 h 409"/>
                <a:gd name="T64" fmla="*/ 318 w 409"/>
                <a:gd name="T65" fmla="*/ 224 h 409"/>
                <a:gd name="T66" fmla="*/ 266 w 409"/>
                <a:gd name="T67" fmla="*/ 195 h 409"/>
                <a:gd name="T68" fmla="*/ 228 w 409"/>
                <a:gd name="T69" fmla="*/ 172 h 409"/>
                <a:gd name="T70" fmla="*/ 216 w 409"/>
                <a:gd name="T71" fmla="*/ 155 h 409"/>
                <a:gd name="T72" fmla="*/ 244 w 409"/>
                <a:gd name="T73" fmla="*/ 140 h 409"/>
                <a:gd name="T74" fmla="*/ 252 w 409"/>
                <a:gd name="T75" fmla="*/ 112 h 409"/>
                <a:gd name="T76" fmla="*/ 240 w 409"/>
                <a:gd name="T77" fmla="*/ 79 h 409"/>
                <a:gd name="T78" fmla="*/ 209 w 409"/>
                <a:gd name="T79" fmla="*/ 62 h 409"/>
                <a:gd name="T80" fmla="*/ 246 w 409"/>
                <a:gd name="T81" fmla="*/ 4 h 409"/>
                <a:gd name="T82" fmla="*/ 319 w 409"/>
                <a:gd name="T83" fmla="*/ 35 h 409"/>
                <a:gd name="T84" fmla="*/ 374 w 409"/>
                <a:gd name="T85" fmla="*/ 90 h 409"/>
                <a:gd name="T86" fmla="*/ 405 w 409"/>
                <a:gd name="T87" fmla="*/ 164 h 409"/>
                <a:gd name="T88" fmla="*/ 405 w 409"/>
                <a:gd name="T89" fmla="*/ 246 h 409"/>
                <a:gd name="T90" fmla="*/ 374 w 409"/>
                <a:gd name="T91" fmla="*/ 318 h 409"/>
                <a:gd name="T92" fmla="*/ 319 w 409"/>
                <a:gd name="T93" fmla="*/ 375 h 409"/>
                <a:gd name="T94" fmla="*/ 246 w 409"/>
                <a:gd name="T95" fmla="*/ 404 h 409"/>
                <a:gd name="T96" fmla="*/ 163 w 409"/>
                <a:gd name="T97" fmla="*/ 404 h 409"/>
                <a:gd name="T98" fmla="*/ 91 w 409"/>
                <a:gd name="T99" fmla="*/ 375 h 409"/>
                <a:gd name="T100" fmla="*/ 34 w 409"/>
                <a:gd name="T101" fmla="*/ 318 h 409"/>
                <a:gd name="T102" fmla="*/ 5 w 409"/>
                <a:gd name="T103" fmla="*/ 246 h 409"/>
                <a:gd name="T104" fmla="*/ 5 w 409"/>
                <a:gd name="T105" fmla="*/ 164 h 409"/>
                <a:gd name="T106" fmla="*/ 34 w 409"/>
                <a:gd name="T107" fmla="*/ 90 h 409"/>
                <a:gd name="T108" fmla="*/ 91 w 409"/>
                <a:gd name="T109" fmla="*/ 35 h 409"/>
                <a:gd name="T110" fmla="*/ 163 w 409"/>
                <a:gd name="T111" fmla="*/ 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9" h="409">
                  <a:moveTo>
                    <a:pt x="209" y="62"/>
                  </a:moveTo>
                  <a:lnTo>
                    <a:pt x="191" y="66"/>
                  </a:lnTo>
                  <a:lnTo>
                    <a:pt x="177" y="74"/>
                  </a:lnTo>
                  <a:lnTo>
                    <a:pt x="166" y="88"/>
                  </a:lnTo>
                  <a:lnTo>
                    <a:pt x="165" y="93"/>
                  </a:lnTo>
                  <a:lnTo>
                    <a:pt x="163" y="100"/>
                  </a:lnTo>
                  <a:lnTo>
                    <a:pt x="161" y="105"/>
                  </a:lnTo>
                  <a:lnTo>
                    <a:pt x="161" y="109"/>
                  </a:lnTo>
                  <a:lnTo>
                    <a:pt x="161" y="110"/>
                  </a:lnTo>
                  <a:lnTo>
                    <a:pt x="161" y="116"/>
                  </a:lnTo>
                  <a:lnTo>
                    <a:pt x="165" y="119"/>
                  </a:lnTo>
                  <a:lnTo>
                    <a:pt x="168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5" y="121"/>
                  </a:lnTo>
                  <a:lnTo>
                    <a:pt x="179" y="119"/>
                  </a:lnTo>
                  <a:lnTo>
                    <a:pt x="182" y="116"/>
                  </a:lnTo>
                  <a:lnTo>
                    <a:pt x="182" y="110"/>
                  </a:lnTo>
                  <a:lnTo>
                    <a:pt x="182" y="109"/>
                  </a:lnTo>
                  <a:lnTo>
                    <a:pt x="184" y="105"/>
                  </a:lnTo>
                  <a:lnTo>
                    <a:pt x="184" y="102"/>
                  </a:lnTo>
                  <a:lnTo>
                    <a:pt x="185" y="98"/>
                  </a:lnTo>
                  <a:lnTo>
                    <a:pt x="187" y="93"/>
                  </a:lnTo>
                  <a:lnTo>
                    <a:pt x="191" y="90"/>
                  </a:lnTo>
                  <a:lnTo>
                    <a:pt x="196" y="86"/>
                  </a:lnTo>
                  <a:lnTo>
                    <a:pt x="201" y="85"/>
                  </a:lnTo>
                  <a:lnTo>
                    <a:pt x="209" y="85"/>
                  </a:lnTo>
                  <a:lnTo>
                    <a:pt x="220" y="88"/>
                  </a:lnTo>
                  <a:lnTo>
                    <a:pt x="228" y="98"/>
                  </a:lnTo>
                  <a:lnTo>
                    <a:pt x="230" y="112"/>
                  </a:lnTo>
                  <a:lnTo>
                    <a:pt x="230" y="119"/>
                  </a:lnTo>
                  <a:lnTo>
                    <a:pt x="228" y="124"/>
                  </a:lnTo>
                  <a:lnTo>
                    <a:pt x="225" y="128"/>
                  </a:lnTo>
                  <a:lnTo>
                    <a:pt x="221" y="133"/>
                  </a:lnTo>
                  <a:lnTo>
                    <a:pt x="215" y="134"/>
                  </a:lnTo>
                  <a:lnTo>
                    <a:pt x="206" y="134"/>
                  </a:lnTo>
                  <a:lnTo>
                    <a:pt x="203" y="136"/>
                  </a:lnTo>
                  <a:lnTo>
                    <a:pt x="199" y="138"/>
                  </a:lnTo>
                  <a:lnTo>
                    <a:pt x="197" y="141"/>
                  </a:lnTo>
                  <a:lnTo>
                    <a:pt x="196" y="145"/>
                  </a:lnTo>
                  <a:lnTo>
                    <a:pt x="194" y="167"/>
                  </a:lnTo>
                  <a:lnTo>
                    <a:pt x="149" y="191"/>
                  </a:lnTo>
                  <a:lnTo>
                    <a:pt x="111" y="212"/>
                  </a:lnTo>
                  <a:lnTo>
                    <a:pt x="81" y="231"/>
                  </a:lnTo>
                  <a:lnTo>
                    <a:pt x="58" y="246"/>
                  </a:lnTo>
                  <a:lnTo>
                    <a:pt x="44" y="260"/>
                  </a:lnTo>
                  <a:lnTo>
                    <a:pt x="38" y="272"/>
                  </a:lnTo>
                  <a:lnTo>
                    <a:pt x="38" y="275"/>
                  </a:lnTo>
                  <a:lnTo>
                    <a:pt x="38" y="279"/>
                  </a:lnTo>
                  <a:lnTo>
                    <a:pt x="38" y="284"/>
                  </a:lnTo>
                  <a:lnTo>
                    <a:pt x="38" y="287"/>
                  </a:lnTo>
                  <a:lnTo>
                    <a:pt x="41" y="291"/>
                  </a:lnTo>
                  <a:lnTo>
                    <a:pt x="44" y="293"/>
                  </a:lnTo>
                  <a:lnTo>
                    <a:pt x="48" y="294"/>
                  </a:lnTo>
                  <a:lnTo>
                    <a:pt x="361" y="294"/>
                  </a:lnTo>
                  <a:lnTo>
                    <a:pt x="366" y="293"/>
                  </a:lnTo>
                  <a:lnTo>
                    <a:pt x="369" y="291"/>
                  </a:lnTo>
                  <a:lnTo>
                    <a:pt x="371" y="287"/>
                  </a:lnTo>
                  <a:lnTo>
                    <a:pt x="373" y="284"/>
                  </a:lnTo>
                  <a:lnTo>
                    <a:pt x="373" y="277"/>
                  </a:lnTo>
                  <a:lnTo>
                    <a:pt x="371" y="272"/>
                  </a:lnTo>
                  <a:lnTo>
                    <a:pt x="369" y="267"/>
                  </a:lnTo>
                  <a:lnTo>
                    <a:pt x="364" y="260"/>
                  </a:lnTo>
                  <a:lnTo>
                    <a:pt x="354" y="250"/>
                  </a:lnTo>
                  <a:lnTo>
                    <a:pt x="338" y="239"/>
                  </a:lnTo>
                  <a:lnTo>
                    <a:pt x="318" y="224"/>
                  </a:lnTo>
                  <a:lnTo>
                    <a:pt x="289" y="207"/>
                  </a:lnTo>
                  <a:lnTo>
                    <a:pt x="266" y="195"/>
                  </a:lnTo>
                  <a:lnTo>
                    <a:pt x="246" y="183"/>
                  </a:lnTo>
                  <a:lnTo>
                    <a:pt x="228" y="172"/>
                  </a:lnTo>
                  <a:lnTo>
                    <a:pt x="216" y="167"/>
                  </a:lnTo>
                  <a:lnTo>
                    <a:pt x="216" y="155"/>
                  </a:lnTo>
                  <a:lnTo>
                    <a:pt x="234" y="150"/>
                  </a:lnTo>
                  <a:lnTo>
                    <a:pt x="244" y="140"/>
                  </a:lnTo>
                  <a:lnTo>
                    <a:pt x="251" y="128"/>
                  </a:lnTo>
                  <a:lnTo>
                    <a:pt x="252" y="112"/>
                  </a:lnTo>
                  <a:lnTo>
                    <a:pt x="249" y="95"/>
                  </a:lnTo>
                  <a:lnTo>
                    <a:pt x="240" y="79"/>
                  </a:lnTo>
                  <a:lnTo>
                    <a:pt x="227" y="67"/>
                  </a:lnTo>
                  <a:lnTo>
                    <a:pt x="209" y="62"/>
                  </a:lnTo>
                  <a:close/>
                  <a:moveTo>
                    <a:pt x="204" y="0"/>
                  </a:moveTo>
                  <a:lnTo>
                    <a:pt x="246" y="4"/>
                  </a:lnTo>
                  <a:lnTo>
                    <a:pt x="283" y="16"/>
                  </a:lnTo>
                  <a:lnTo>
                    <a:pt x="319" y="35"/>
                  </a:lnTo>
                  <a:lnTo>
                    <a:pt x="349" y="61"/>
                  </a:lnTo>
                  <a:lnTo>
                    <a:pt x="374" y="90"/>
                  </a:lnTo>
                  <a:lnTo>
                    <a:pt x="393" y="126"/>
                  </a:lnTo>
                  <a:lnTo>
                    <a:pt x="405" y="164"/>
                  </a:lnTo>
                  <a:lnTo>
                    <a:pt x="409" y="205"/>
                  </a:lnTo>
                  <a:lnTo>
                    <a:pt x="405" y="246"/>
                  </a:lnTo>
                  <a:lnTo>
                    <a:pt x="393" y="284"/>
                  </a:lnTo>
                  <a:lnTo>
                    <a:pt x="374" y="318"/>
                  </a:lnTo>
                  <a:lnTo>
                    <a:pt x="349" y="349"/>
                  </a:lnTo>
                  <a:lnTo>
                    <a:pt x="319" y="375"/>
                  </a:lnTo>
                  <a:lnTo>
                    <a:pt x="283" y="392"/>
                  </a:lnTo>
                  <a:lnTo>
                    <a:pt x="246" y="404"/>
                  </a:lnTo>
                  <a:lnTo>
                    <a:pt x="204" y="409"/>
                  </a:lnTo>
                  <a:lnTo>
                    <a:pt x="163" y="404"/>
                  </a:lnTo>
                  <a:lnTo>
                    <a:pt x="125" y="392"/>
                  </a:lnTo>
                  <a:lnTo>
                    <a:pt x="91" y="375"/>
                  </a:lnTo>
                  <a:lnTo>
                    <a:pt x="60" y="349"/>
                  </a:lnTo>
                  <a:lnTo>
                    <a:pt x="34" y="318"/>
                  </a:lnTo>
                  <a:lnTo>
                    <a:pt x="15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4"/>
                  </a:lnTo>
                  <a:lnTo>
                    <a:pt x="15" y="126"/>
                  </a:lnTo>
                  <a:lnTo>
                    <a:pt x="34" y="90"/>
                  </a:lnTo>
                  <a:lnTo>
                    <a:pt x="60" y="61"/>
                  </a:lnTo>
                  <a:lnTo>
                    <a:pt x="91" y="35"/>
                  </a:lnTo>
                  <a:lnTo>
                    <a:pt x="125" y="16"/>
                  </a:lnTo>
                  <a:lnTo>
                    <a:pt x="163" y="4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Rectangle 343"/>
            <p:cNvSpPr>
              <a:spLocks noChangeArrowheads="1"/>
            </p:cNvSpPr>
            <p:nvPr/>
          </p:nvSpPr>
          <p:spPr bwMode="auto">
            <a:xfrm>
              <a:off x="5491692" y="4313845"/>
              <a:ext cx="109601" cy="73067"/>
            </a:xfrm>
            <a:prstGeom prst="rect">
              <a:avLst/>
            </a:pr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44"/>
            <p:cNvSpPr>
              <a:spLocks noEditPoints="1"/>
            </p:cNvSpPr>
            <p:nvPr/>
          </p:nvSpPr>
          <p:spPr bwMode="auto">
            <a:xfrm>
              <a:off x="5501434" y="4260263"/>
              <a:ext cx="219200" cy="46276"/>
            </a:xfrm>
            <a:custGeom>
              <a:avLst/>
              <a:gdLst>
                <a:gd name="T0" fmla="*/ 140 w 181"/>
                <a:gd name="T1" fmla="*/ 29 h 38"/>
                <a:gd name="T2" fmla="*/ 133 w 181"/>
                <a:gd name="T3" fmla="*/ 10 h 38"/>
                <a:gd name="T4" fmla="*/ 73 w 181"/>
                <a:gd name="T5" fmla="*/ 29 h 38"/>
                <a:gd name="T6" fmla="*/ 83 w 181"/>
                <a:gd name="T7" fmla="*/ 20 h 38"/>
                <a:gd name="T8" fmla="*/ 88 w 181"/>
                <a:gd name="T9" fmla="*/ 10 h 38"/>
                <a:gd name="T10" fmla="*/ 76 w 181"/>
                <a:gd name="T11" fmla="*/ 17 h 38"/>
                <a:gd name="T12" fmla="*/ 117 w 181"/>
                <a:gd name="T13" fmla="*/ 10 h 38"/>
                <a:gd name="T14" fmla="*/ 110 w 181"/>
                <a:gd name="T15" fmla="*/ 15 h 38"/>
                <a:gd name="T16" fmla="*/ 112 w 181"/>
                <a:gd name="T17" fmla="*/ 26 h 38"/>
                <a:gd name="T18" fmla="*/ 117 w 181"/>
                <a:gd name="T19" fmla="*/ 29 h 38"/>
                <a:gd name="T20" fmla="*/ 126 w 181"/>
                <a:gd name="T21" fmla="*/ 24 h 38"/>
                <a:gd name="T22" fmla="*/ 124 w 181"/>
                <a:gd name="T23" fmla="*/ 14 h 38"/>
                <a:gd name="T24" fmla="*/ 98 w 181"/>
                <a:gd name="T25" fmla="*/ 10 h 38"/>
                <a:gd name="T26" fmla="*/ 90 w 181"/>
                <a:gd name="T27" fmla="*/ 15 h 38"/>
                <a:gd name="T28" fmla="*/ 91 w 181"/>
                <a:gd name="T29" fmla="*/ 26 h 38"/>
                <a:gd name="T30" fmla="*/ 98 w 181"/>
                <a:gd name="T31" fmla="*/ 29 h 38"/>
                <a:gd name="T32" fmla="*/ 107 w 181"/>
                <a:gd name="T33" fmla="*/ 24 h 38"/>
                <a:gd name="T34" fmla="*/ 105 w 181"/>
                <a:gd name="T35" fmla="*/ 14 h 38"/>
                <a:gd name="T36" fmla="*/ 66 w 181"/>
                <a:gd name="T37" fmla="*/ 10 h 38"/>
                <a:gd name="T38" fmla="*/ 57 w 181"/>
                <a:gd name="T39" fmla="*/ 15 h 38"/>
                <a:gd name="T40" fmla="*/ 59 w 181"/>
                <a:gd name="T41" fmla="*/ 26 h 38"/>
                <a:gd name="T42" fmla="*/ 67 w 181"/>
                <a:gd name="T43" fmla="*/ 29 h 38"/>
                <a:gd name="T44" fmla="*/ 67 w 181"/>
                <a:gd name="T45" fmla="*/ 26 h 38"/>
                <a:gd name="T46" fmla="*/ 60 w 181"/>
                <a:gd name="T47" fmla="*/ 22 h 38"/>
                <a:gd name="T48" fmla="*/ 62 w 181"/>
                <a:gd name="T49" fmla="*/ 14 h 38"/>
                <a:gd name="T50" fmla="*/ 69 w 181"/>
                <a:gd name="T51" fmla="*/ 14 h 38"/>
                <a:gd name="T52" fmla="*/ 66 w 181"/>
                <a:gd name="T53" fmla="*/ 10 h 38"/>
                <a:gd name="T54" fmla="*/ 42 w 181"/>
                <a:gd name="T55" fmla="*/ 14 h 38"/>
                <a:gd name="T56" fmla="*/ 43 w 181"/>
                <a:gd name="T57" fmla="*/ 19 h 38"/>
                <a:gd name="T58" fmla="*/ 50 w 181"/>
                <a:gd name="T59" fmla="*/ 24 h 38"/>
                <a:gd name="T60" fmla="*/ 45 w 181"/>
                <a:gd name="T61" fmla="*/ 26 h 38"/>
                <a:gd name="T62" fmla="*/ 43 w 181"/>
                <a:gd name="T63" fmla="*/ 29 h 38"/>
                <a:gd name="T64" fmla="*/ 52 w 181"/>
                <a:gd name="T65" fmla="*/ 27 h 38"/>
                <a:gd name="T66" fmla="*/ 54 w 181"/>
                <a:gd name="T67" fmla="*/ 20 h 38"/>
                <a:gd name="T68" fmla="*/ 47 w 181"/>
                <a:gd name="T69" fmla="*/ 17 h 38"/>
                <a:gd name="T70" fmla="*/ 48 w 181"/>
                <a:gd name="T71" fmla="*/ 14 h 38"/>
                <a:gd name="T72" fmla="*/ 54 w 181"/>
                <a:gd name="T73" fmla="*/ 12 h 38"/>
                <a:gd name="T74" fmla="*/ 90 w 181"/>
                <a:gd name="T75" fmla="*/ 0 h 38"/>
                <a:gd name="T76" fmla="*/ 158 w 181"/>
                <a:gd name="T77" fmla="*/ 15 h 38"/>
                <a:gd name="T78" fmla="*/ 181 w 181"/>
                <a:gd name="T79" fmla="*/ 36 h 38"/>
                <a:gd name="T80" fmla="*/ 2 w 181"/>
                <a:gd name="T81" fmla="*/ 36 h 38"/>
                <a:gd name="T82" fmla="*/ 23 w 181"/>
                <a:gd name="T83" fmla="*/ 15 h 38"/>
                <a:gd name="T84" fmla="*/ 90 w 181"/>
                <a:gd name="T8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1" h="38">
                  <a:moveTo>
                    <a:pt x="129" y="10"/>
                  </a:moveTo>
                  <a:lnTo>
                    <a:pt x="129" y="29"/>
                  </a:lnTo>
                  <a:lnTo>
                    <a:pt x="140" y="29"/>
                  </a:lnTo>
                  <a:lnTo>
                    <a:pt x="140" y="26"/>
                  </a:lnTo>
                  <a:lnTo>
                    <a:pt x="133" y="26"/>
                  </a:lnTo>
                  <a:lnTo>
                    <a:pt x="133" y="10"/>
                  </a:lnTo>
                  <a:lnTo>
                    <a:pt x="129" y="10"/>
                  </a:lnTo>
                  <a:close/>
                  <a:moveTo>
                    <a:pt x="73" y="10"/>
                  </a:moveTo>
                  <a:lnTo>
                    <a:pt x="73" y="29"/>
                  </a:lnTo>
                  <a:lnTo>
                    <a:pt x="76" y="29"/>
                  </a:lnTo>
                  <a:lnTo>
                    <a:pt x="76" y="20"/>
                  </a:lnTo>
                  <a:lnTo>
                    <a:pt x="83" y="20"/>
                  </a:lnTo>
                  <a:lnTo>
                    <a:pt x="83" y="29"/>
                  </a:lnTo>
                  <a:lnTo>
                    <a:pt x="88" y="29"/>
                  </a:lnTo>
                  <a:lnTo>
                    <a:pt x="88" y="10"/>
                  </a:lnTo>
                  <a:lnTo>
                    <a:pt x="83" y="10"/>
                  </a:lnTo>
                  <a:lnTo>
                    <a:pt x="83" y="17"/>
                  </a:lnTo>
                  <a:lnTo>
                    <a:pt x="76" y="17"/>
                  </a:lnTo>
                  <a:lnTo>
                    <a:pt x="76" y="10"/>
                  </a:lnTo>
                  <a:lnTo>
                    <a:pt x="73" y="10"/>
                  </a:lnTo>
                  <a:close/>
                  <a:moveTo>
                    <a:pt x="117" y="10"/>
                  </a:moveTo>
                  <a:lnTo>
                    <a:pt x="114" y="10"/>
                  </a:lnTo>
                  <a:lnTo>
                    <a:pt x="112" y="14"/>
                  </a:lnTo>
                  <a:lnTo>
                    <a:pt x="110" y="15"/>
                  </a:lnTo>
                  <a:lnTo>
                    <a:pt x="109" y="19"/>
                  </a:lnTo>
                  <a:lnTo>
                    <a:pt x="110" y="24"/>
                  </a:lnTo>
                  <a:lnTo>
                    <a:pt x="112" y="26"/>
                  </a:lnTo>
                  <a:lnTo>
                    <a:pt x="114" y="27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21" y="27"/>
                  </a:lnTo>
                  <a:lnTo>
                    <a:pt x="124" y="26"/>
                  </a:lnTo>
                  <a:lnTo>
                    <a:pt x="126" y="24"/>
                  </a:lnTo>
                  <a:lnTo>
                    <a:pt x="126" y="19"/>
                  </a:lnTo>
                  <a:lnTo>
                    <a:pt x="126" y="15"/>
                  </a:lnTo>
                  <a:lnTo>
                    <a:pt x="124" y="14"/>
                  </a:lnTo>
                  <a:lnTo>
                    <a:pt x="121" y="10"/>
                  </a:lnTo>
                  <a:lnTo>
                    <a:pt x="117" y="10"/>
                  </a:lnTo>
                  <a:close/>
                  <a:moveTo>
                    <a:pt x="98" y="10"/>
                  </a:moveTo>
                  <a:lnTo>
                    <a:pt x="95" y="10"/>
                  </a:lnTo>
                  <a:lnTo>
                    <a:pt x="91" y="14"/>
                  </a:lnTo>
                  <a:lnTo>
                    <a:pt x="90" y="15"/>
                  </a:lnTo>
                  <a:lnTo>
                    <a:pt x="90" y="19"/>
                  </a:lnTo>
                  <a:lnTo>
                    <a:pt x="90" y="24"/>
                  </a:lnTo>
                  <a:lnTo>
                    <a:pt x="91" y="26"/>
                  </a:lnTo>
                  <a:lnTo>
                    <a:pt x="95" y="27"/>
                  </a:lnTo>
                  <a:lnTo>
                    <a:pt x="98" y="29"/>
                  </a:lnTo>
                  <a:lnTo>
                    <a:pt x="98" y="29"/>
                  </a:lnTo>
                  <a:lnTo>
                    <a:pt x="102" y="27"/>
                  </a:lnTo>
                  <a:lnTo>
                    <a:pt x="105" y="26"/>
                  </a:lnTo>
                  <a:lnTo>
                    <a:pt x="107" y="24"/>
                  </a:lnTo>
                  <a:lnTo>
                    <a:pt x="107" y="19"/>
                  </a:lnTo>
                  <a:lnTo>
                    <a:pt x="107" y="15"/>
                  </a:lnTo>
                  <a:lnTo>
                    <a:pt x="105" y="14"/>
                  </a:lnTo>
                  <a:lnTo>
                    <a:pt x="102" y="10"/>
                  </a:lnTo>
                  <a:lnTo>
                    <a:pt x="98" y="10"/>
                  </a:lnTo>
                  <a:close/>
                  <a:moveTo>
                    <a:pt x="66" y="10"/>
                  </a:moveTo>
                  <a:lnTo>
                    <a:pt x="62" y="10"/>
                  </a:lnTo>
                  <a:lnTo>
                    <a:pt x="59" y="12"/>
                  </a:lnTo>
                  <a:lnTo>
                    <a:pt x="57" y="15"/>
                  </a:lnTo>
                  <a:lnTo>
                    <a:pt x="55" y="20"/>
                  </a:lnTo>
                  <a:lnTo>
                    <a:pt x="57" y="24"/>
                  </a:lnTo>
                  <a:lnTo>
                    <a:pt x="59" y="26"/>
                  </a:lnTo>
                  <a:lnTo>
                    <a:pt x="60" y="27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9" y="27"/>
                  </a:lnTo>
                  <a:lnTo>
                    <a:pt x="69" y="24"/>
                  </a:lnTo>
                  <a:lnTo>
                    <a:pt x="67" y="26"/>
                  </a:lnTo>
                  <a:lnTo>
                    <a:pt x="66" y="26"/>
                  </a:lnTo>
                  <a:lnTo>
                    <a:pt x="62" y="24"/>
                  </a:lnTo>
                  <a:lnTo>
                    <a:pt x="60" y="22"/>
                  </a:lnTo>
                  <a:lnTo>
                    <a:pt x="60" y="19"/>
                  </a:lnTo>
                  <a:lnTo>
                    <a:pt x="60" y="15"/>
                  </a:lnTo>
                  <a:lnTo>
                    <a:pt x="62" y="14"/>
                  </a:lnTo>
                  <a:lnTo>
                    <a:pt x="66" y="14"/>
                  </a:lnTo>
                  <a:lnTo>
                    <a:pt x="67" y="14"/>
                  </a:lnTo>
                  <a:lnTo>
                    <a:pt x="69" y="14"/>
                  </a:lnTo>
                  <a:lnTo>
                    <a:pt x="69" y="10"/>
                  </a:lnTo>
                  <a:lnTo>
                    <a:pt x="67" y="10"/>
                  </a:lnTo>
                  <a:lnTo>
                    <a:pt x="66" y="10"/>
                  </a:lnTo>
                  <a:close/>
                  <a:moveTo>
                    <a:pt x="48" y="10"/>
                  </a:moveTo>
                  <a:lnTo>
                    <a:pt x="45" y="10"/>
                  </a:lnTo>
                  <a:lnTo>
                    <a:pt x="42" y="14"/>
                  </a:lnTo>
                  <a:lnTo>
                    <a:pt x="42" y="15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0" y="24"/>
                  </a:lnTo>
                  <a:lnTo>
                    <a:pt x="48" y="26"/>
                  </a:lnTo>
                  <a:lnTo>
                    <a:pt x="47" y="26"/>
                  </a:lnTo>
                  <a:lnTo>
                    <a:pt x="45" y="26"/>
                  </a:lnTo>
                  <a:lnTo>
                    <a:pt x="42" y="24"/>
                  </a:lnTo>
                  <a:lnTo>
                    <a:pt x="42" y="27"/>
                  </a:lnTo>
                  <a:lnTo>
                    <a:pt x="43" y="29"/>
                  </a:lnTo>
                  <a:lnTo>
                    <a:pt x="47" y="29"/>
                  </a:lnTo>
                  <a:lnTo>
                    <a:pt x="50" y="29"/>
                  </a:lnTo>
                  <a:lnTo>
                    <a:pt x="52" y="27"/>
                  </a:lnTo>
                  <a:lnTo>
                    <a:pt x="54" y="26"/>
                  </a:lnTo>
                  <a:lnTo>
                    <a:pt x="54" y="24"/>
                  </a:lnTo>
                  <a:lnTo>
                    <a:pt x="54" y="20"/>
                  </a:lnTo>
                  <a:lnTo>
                    <a:pt x="52" y="19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5" y="15"/>
                  </a:lnTo>
                  <a:lnTo>
                    <a:pt x="47" y="14"/>
                  </a:lnTo>
                  <a:lnTo>
                    <a:pt x="48" y="14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4" y="12"/>
                  </a:lnTo>
                  <a:lnTo>
                    <a:pt x="52" y="10"/>
                  </a:lnTo>
                  <a:lnTo>
                    <a:pt x="48" y="10"/>
                  </a:lnTo>
                  <a:close/>
                  <a:moveTo>
                    <a:pt x="90" y="0"/>
                  </a:moveTo>
                  <a:lnTo>
                    <a:pt x="121" y="2"/>
                  </a:lnTo>
                  <a:lnTo>
                    <a:pt x="143" y="7"/>
                  </a:lnTo>
                  <a:lnTo>
                    <a:pt x="158" y="15"/>
                  </a:lnTo>
                  <a:lnTo>
                    <a:pt x="170" y="22"/>
                  </a:lnTo>
                  <a:lnTo>
                    <a:pt x="177" y="31"/>
                  </a:lnTo>
                  <a:lnTo>
                    <a:pt x="181" y="36"/>
                  </a:lnTo>
                  <a:lnTo>
                    <a:pt x="181" y="38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4" y="31"/>
                  </a:lnTo>
                  <a:lnTo>
                    <a:pt x="11" y="22"/>
                  </a:lnTo>
                  <a:lnTo>
                    <a:pt x="23" y="15"/>
                  </a:lnTo>
                  <a:lnTo>
                    <a:pt x="38" y="7"/>
                  </a:lnTo>
                  <a:lnTo>
                    <a:pt x="60" y="2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45"/>
            <p:cNvSpPr>
              <a:spLocks/>
            </p:cNvSpPr>
            <p:nvPr/>
          </p:nvSpPr>
          <p:spPr bwMode="auto">
            <a:xfrm>
              <a:off x="5620777" y="4313845"/>
              <a:ext cx="107164" cy="73067"/>
            </a:xfrm>
            <a:custGeom>
              <a:avLst/>
              <a:gdLst>
                <a:gd name="T0" fmla="*/ 0 w 90"/>
                <a:gd name="T1" fmla="*/ 0 h 61"/>
                <a:gd name="T2" fmla="*/ 90 w 90"/>
                <a:gd name="T3" fmla="*/ 0 h 61"/>
                <a:gd name="T4" fmla="*/ 90 w 90"/>
                <a:gd name="T5" fmla="*/ 61 h 61"/>
                <a:gd name="T6" fmla="*/ 81 w 90"/>
                <a:gd name="T7" fmla="*/ 61 h 61"/>
                <a:gd name="T8" fmla="*/ 76 w 90"/>
                <a:gd name="T9" fmla="*/ 43 h 61"/>
                <a:gd name="T10" fmla="*/ 64 w 90"/>
                <a:gd name="T11" fmla="*/ 31 h 61"/>
                <a:gd name="T12" fmla="*/ 47 w 90"/>
                <a:gd name="T13" fmla="*/ 26 h 61"/>
                <a:gd name="T14" fmla="*/ 30 w 90"/>
                <a:gd name="T15" fmla="*/ 31 h 61"/>
                <a:gd name="T16" fmla="*/ 16 w 90"/>
                <a:gd name="T17" fmla="*/ 43 h 61"/>
                <a:gd name="T18" fmla="*/ 11 w 90"/>
                <a:gd name="T19" fmla="*/ 61 h 61"/>
                <a:gd name="T20" fmla="*/ 0 w 90"/>
                <a:gd name="T21" fmla="*/ 61 h 61"/>
                <a:gd name="T22" fmla="*/ 0 w 90"/>
                <a:gd name="T2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" h="61">
                  <a:moveTo>
                    <a:pt x="0" y="0"/>
                  </a:moveTo>
                  <a:lnTo>
                    <a:pt x="90" y="0"/>
                  </a:lnTo>
                  <a:lnTo>
                    <a:pt x="90" y="61"/>
                  </a:lnTo>
                  <a:lnTo>
                    <a:pt x="81" y="61"/>
                  </a:lnTo>
                  <a:lnTo>
                    <a:pt x="76" y="43"/>
                  </a:lnTo>
                  <a:lnTo>
                    <a:pt x="64" y="31"/>
                  </a:lnTo>
                  <a:lnTo>
                    <a:pt x="47" y="26"/>
                  </a:lnTo>
                  <a:lnTo>
                    <a:pt x="30" y="31"/>
                  </a:lnTo>
                  <a:lnTo>
                    <a:pt x="16" y="43"/>
                  </a:lnTo>
                  <a:lnTo>
                    <a:pt x="11" y="61"/>
                  </a:lnTo>
                  <a:lnTo>
                    <a:pt x="0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46"/>
            <p:cNvSpPr>
              <a:spLocks/>
            </p:cNvSpPr>
            <p:nvPr/>
          </p:nvSpPr>
          <p:spPr bwMode="auto">
            <a:xfrm>
              <a:off x="5559888" y="4496511"/>
              <a:ext cx="104730" cy="21921"/>
            </a:xfrm>
            <a:custGeom>
              <a:avLst/>
              <a:gdLst>
                <a:gd name="T0" fmla="*/ 43 w 86"/>
                <a:gd name="T1" fmla="*/ 0 h 19"/>
                <a:gd name="T2" fmla="*/ 86 w 86"/>
                <a:gd name="T3" fmla="*/ 15 h 19"/>
                <a:gd name="T4" fmla="*/ 85 w 86"/>
                <a:gd name="T5" fmla="*/ 19 h 19"/>
                <a:gd name="T6" fmla="*/ 43 w 86"/>
                <a:gd name="T7" fmla="*/ 5 h 19"/>
                <a:gd name="T8" fmla="*/ 2 w 86"/>
                <a:gd name="T9" fmla="*/ 19 h 19"/>
                <a:gd name="T10" fmla="*/ 0 w 86"/>
                <a:gd name="T11" fmla="*/ 15 h 19"/>
                <a:gd name="T12" fmla="*/ 43 w 86"/>
                <a:gd name="T13" fmla="*/ 0 h 19"/>
                <a:gd name="T14" fmla="*/ 43 w 86"/>
                <a:gd name="T1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9">
                  <a:moveTo>
                    <a:pt x="43" y="0"/>
                  </a:moveTo>
                  <a:lnTo>
                    <a:pt x="86" y="15"/>
                  </a:lnTo>
                  <a:lnTo>
                    <a:pt x="85" y="19"/>
                  </a:lnTo>
                  <a:lnTo>
                    <a:pt x="43" y="5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47"/>
            <p:cNvSpPr>
              <a:spLocks noEditPoints="1"/>
            </p:cNvSpPr>
            <p:nvPr/>
          </p:nvSpPr>
          <p:spPr bwMode="auto">
            <a:xfrm>
              <a:off x="5462465" y="4459978"/>
              <a:ext cx="65761" cy="65761"/>
            </a:xfrm>
            <a:custGeom>
              <a:avLst/>
              <a:gdLst>
                <a:gd name="T0" fmla="*/ 28 w 54"/>
                <a:gd name="T1" fmla="*/ 5 h 53"/>
                <a:gd name="T2" fmla="*/ 21 w 54"/>
                <a:gd name="T3" fmla="*/ 7 h 53"/>
                <a:gd name="T4" fmla="*/ 16 w 54"/>
                <a:gd name="T5" fmla="*/ 10 h 53"/>
                <a:gd name="T6" fmla="*/ 11 w 54"/>
                <a:gd name="T7" fmla="*/ 14 h 53"/>
                <a:gd name="T8" fmla="*/ 7 w 54"/>
                <a:gd name="T9" fmla="*/ 20 h 53"/>
                <a:gd name="T10" fmla="*/ 7 w 54"/>
                <a:gd name="T11" fmla="*/ 26 h 53"/>
                <a:gd name="T12" fmla="*/ 7 w 54"/>
                <a:gd name="T13" fmla="*/ 31 h 53"/>
                <a:gd name="T14" fmla="*/ 9 w 54"/>
                <a:gd name="T15" fmla="*/ 36 h 53"/>
                <a:gd name="T16" fmla="*/ 12 w 54"/>
                <a:gd name="T17" fmla="*/ 41 h 53"/>
                <a:gd name="T18" fmla="*/ 16 w 54"/>
                <a:gd name="T19" fmla="*/ 44 h 53"/>
                <a:gd name="T20" fmla="*/ 21 w 54"/>
                <a:gd name="T21" fmla="*/ 46 h 53"/>
                <a:gd name="T22" fmla="*/ 28 w 54"/>
                <a:gd name="T23" fmla="*/ 48 h 53"/>
                <a:gd name="T24" fmla="*/ 33 w 54"/>
                <a:gd name="T25" fmla="*/ 46 h 53"/>
                <a:gd name="T26" fmla="*/ 38 w 54"/>
                <a:gd name="T27" fmla="*/ 43 h 53"/>
                <a:gd name="T28" fmla="*/ 43 w 54"/>
                <a:gd name="T29" fmla="*/ 39 h 53"/>
                <a:gd name="T30" fmla="*/ 47 w 54"/>
                <a:gd name="T31" fmla="*/ 34 h 53"/>
                <a:gd name="T32" fmla="*/ 49 w 54"/>
                <a:gd name="T33" fmla="*/ 26 h 53"/>
                <a:gd name="T34" fmla="*/ 47 w 54"/>
                <a:gd name="T35" fmla="*/ 20 h 53"/>
                <a:gd name="T36" fmla="*/ 43 w 54"/>
                <a:gd name="T37" fmla="*/ 14 h 53"/>
                <a:gd name="T38" fmla="*/ 40 w 54"/>
                <a:gd name="T39" fmla="*/ 10 h 53"/>
                <a:gd name="T40" fmla="*/ 33 w 54"/>
                <a:gd name="T41" fmla="*/ 7 h 53"/>
                <a:gd name="T42" fmla="*/ 28 w 54"/>
                <a:gd name="T43" fmla="*/ 5 h 53"/>
                <a:gd name="T44" fmla="*/ 28 w 54"/>
                <a:gd name="T45" fmla="*/ 0 h 53"/>
                <a:gd name="T46" fmla="*/ 35 w 54"/>
                <a:gd name="T47" fmla="*/ 2 h 53"/>
                <a:gd name="T48" fmla="*/ 40 w 54"/>
                <a:gd name="T49" fmla="*/ 3 h 53"/>
                <a:gd name="T50" fmla="*/ 45 w 54"/>
                <a:gd name="T51" fmla="*/ 8 h 53"/>
                <a:gd name="T52" fmla="*/ 50 w 54"/>
                <a:gd name="T53" fmla="*/ 14 h 53"/>
                <a:gd name="T54" fmla="*/ 52 w 54"/>
                <a:gd name="T55" fmla="*/ 19 h 53"/>
                <a:gd name="T56" fmla="*/ 54 w 54"/>
                <a:gd name="T57" fmla="*/ 26 h 53"/>
                <a:gd name="T58" fmla="*/ 52 w 54"/>
                <a:gd name="T59" fmla="*/ 32 h 53"/>
                <a:gd name="T60" fmla="*/ 50 w 54"/>
                <a:gd name="T61" fmla="*/ 38 h 53"/>
                <a:gd name="T62" fmla="*/ 49 w 54"/>
                <a:gd name="T63" fmla="*/ 43 h 53"/>
                <a:gd name="T64" fmla="*/ 42 w 54"/>
                <a:gd name="T65" fmla="*/ 48 h 53"/>
                <a:gd name="T66" fmla="*/ 35 w 54"/>
                <a:gd name="T67" fmla="*/ 51 h 53"/>
                <a:gd name="T68" fmla="*/ 28 w 54"/>
                <a:gd name="T69" fmla="*/ 53 h 53"/>
                <a:gd name="T70" fmla="*/ 19 w 54"/>
                <a:gd name="T71" fmla="*/ 51 h 53"/>
                <a:gd name="T72" fmla="*/ 12 w 54"/>
                <a:gd name="T73" fmla="*/ 48 h 53"/>
                <a:gd name="T74" fmla="*/ 7 w 54"/>
                <a:gd name="T75" fmla="*/ 43 h 53"/>
                <a:gd name="T76" fmla="*/ 4 w 54"/>
                <a:gd name="T77" fmla="*/ 39 h 53"/>
                <a:gd name="T78" fmla="*/ 2 w 54"/>
                <a:gd name="T79" fmla="*/ 32 h 53"/>
                <a:gd name="T80" fmla="*/ 0 w 54"/>
                <a:gd name="T81" fmla="*/ 26 h 53"/>
                <a:gd name="T82" fmla="*/ 2 w 54"/>
                <a:gd name="T83" fmla="*/ 19 h 53"/>
                <a:gd name="T84" fmla="*/ 4 w 54"/>
                <a:gd name="T85" fmla="*/ 14 h 53"/>
                <a:gd name="T86" fmla="*/ 9 w 54"/>
                <a:gd name="T87" fmla="*/ 8 h 53"/>
                <a:gd name="T88" fmla="*/ 14 w 54"/>
                <a:gd name="T89" fmla="*/ 3 h 53"/>
                <a:gd name="T90" fmla="*/ 21 w 54"/>
                <a:gd name="T91" fmla="*/ 2 h 53"/>
                <a:gd name="T92" fmla="*/ 28 w 54"/>
                <a:gd name="T9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" h="53">
                  <a:moveTo>
                    <a:pt x="28" y="5"/>
                  </a:moveTo>
                  <a:lnTo>
                    <a:pt x="21" y="7"/>
                  </a:lnTo>
                  <a:lnTo>
                    <a:pt x="16" y="10"/>
                  </a:lnTo>
                  <a:lnTo>
                    <a:pt x="11" y="14"/>
                  </a:lnTo>
                  <a:lnTo>
                    <a:pt x="7" y="20"/>
                  </a:lnTo>
                  <a:lnTo>
                    <a:pt x="7" y="26"/>
                  </a:lnTo>
                  <a:lnTo>
                    <a:pt x="7" y="31"/>
                  </a:lnTo>
                  <a:lnTo>
                    <a:pt x="9" y="36"/>
                  </a:lnTo>
                  <a:lnTo>
                    <a:pt x="12" y="41"/>
                  </a:lnTo>
                  <a:lnTo>
                    <a:pt x="16" y="44"/>
                  </a:lnTo>
                  <a:lnTo>
                    <a:pt x="21" y="46"/>
                  </a:lnTo>
                  <a:lnTo>
                    <a:pt x="28" y="48"/>
                  </a:lnTo>
                  <a:lnTo>
                    <a:pt x="33" y="46"/>
                  </a:lnTo>
                  <a:lnTo>
                    <a:pt x="38" y="43"/>
                  </a:lnTo>
                  <a:lnTo>
                    <a:pt x="43" y="39"/>
                  </a:lnTo>
                  <a:lnTo>
                    <a:pt x="47" y="34"/>
                  </a:lnTo>
                  <a:lnTo>
                    <a:pt x="49" y="26"/>
                  </a:lnTo>
                  <a:lnTo>
                    <a:pt x="47" y="20"/>
                  </a:lnTo>
                  <a:lnTo>
                    <a:pt x="43" y="14"/>
                  </a:lnTo>
                  <a:lnTo>
                    <a:pt x="40" y="10"/>
                  </a:lnTo>
                  <a:lnTo>
                    <a:pt x="33" y="7"/>
                  </a:lnTo>
                  <a:lnTo>
                    <a:pt x="28" y="5"/>
                  </a:lnTo>
                  <a:close/>
                  <a:moveTo>
                    <a:pt x="28" y="0"/>
                  </a:moveTo>
                  <a:lnTo>
                    <a:pt x="35" y="2"/>
                  </a:lnTo>
                  <a:lnTo>
                    <a:pt x="40" y="3"/>
                  </a:lnTo>
                  <a:lnTo>
                    <a:pt x="45" y="8"/>
                  </a:lnTo>
                  <a:lnTo>
                    <a:pt x="50" y="14"/>
                  </a:lnTo>
                  <a:lnTo>
                    <a:pt x="52" y="19"/>
                  </a:lnTo>
                  <a:lnTo>
                    <a:pt x="54" y="26"/>
                  </a:lnTo>
                  <a:lnTo>
                    <a:pt x="52" y="32"/>
                  </a:lnTo>
                  <a:lnTo>
                    <a:pt x="50" y="38"/>
                  </a:lnTo>
                  <a:lnTo>
                    <a:pt x="49" y="43"/>
                  </a:lnTo>
                  <a:lnTo>
                    <a:pt x="42" y="48"/>
                  </a:lnTo>
                  <a:lnTo>
                    <a:pt x="35" y="51"/>
                  </a:lnTo>
                  <a:lnTo>
                    <a:pt x="28" y="53"/>
                  </a:lnTo>
                  <a:lnTo>
                    <a:pt x="19" y="51"/>
                  </a:lnTo>
                  <a:lnTo>
                    <a:pt x="12" y="48"/>
                  </a:lnTo>
                  <a:lnTo>
                    <a:pt x="7" y="43"/>
                  </a:lnTo>
                  <a:lnTo>
                    <a:pt x="4" y="39"/>
                  </a:lnTo>
                  <a:lnTo>
                    <a:pt x="2" y="32"/>
                  </a:lnTo>
                  <a:lnTo>
                    <a:pt x="0" y="26"/>
                  </a:lnTo>
                  <a:lnTo>
                    <a:pt x="2" y="19"/>
                  </a:lnTo>
                  <a:lnTo>
                    <a:pt x="4" y="14"/>
                  </a:lnTo>
                  <a:lnTo>
                    <a:pt x="9" y="8"/>
                  </a:lnTo>
                  <a:lnTo>
                    <a:pt x="14" y="3"/>
                  </a:lnTo>
                  <a:lnTo>
                    <a:pt x="21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48"/>
            <p:cNvSpPr>
              <a:spLocks/>
            </p:cNvSpPr>
            <p:nvPr/>
          </p:nvSpPr>
          <p:spPr bwMode="auto">
            <a:xfrm>
              <a:off x="5647568" y="4360120"/>
              <a:ext cx="56019" cy="26792"/>
            </a:xfrm>
            <a:custGeom>
              <a:avLst/>
              <a:gdLst>
                <a:gd name="T0" fmla="*/ 24 w 46"/>
                <a:gd name="T1" fmla="*/ 0 h 23"/>
                <a:gd name="T2" fmla="*/ 31 w 46"/>
                <a:gd name="T3" fmla="*/ 2 h 23"/>
                <a:gd name="T4" fmla="*/ 36 w 46"/>
                <a:gd name="T5" fmla="*/ 4 h 23"/>
                <a:gd name="T6" fmla="*/ 41 w 46"/>
                <a:gd name="T7" fmla="*/ 9 h 23"/>
                <a:gd name="T8" fmla="*/ 44 w 46"/>
                <a:gd name="T9" fmla="*/ 16 h 23"/>
                <a:gd name="T10" fmla="*/ 46 w 46"/>
                <a:gd name="T11" fmla="*/ 23 h 23"/>
                <a:gd name="T12" fmla="*/ 0 w 46"/>
                <a:gd name="T13" fmla="*/ 23 h 23"/>
                <a:gd name="T14" fmla="*/ 1 w 46"/>
                <a:gd name="T15" fmla="*/ 16 h 23"/>
                <a:gd name="T16" fmla="*/ 5 w 46"/>
                <a:gd name="T17" fmla="*/ 9 h 23"/>
                <a:gd name="T18" fmla="*/ 10 w 46"/>
                <a:gd name="T19" fmla="*/ 4 h 23"/>
                <a:gd name="T20" fmla="*/ 15 w 46"/>
                <a:gd name="T21" fmla="*/ 2 h 23"/>
                <a:gd name="T22" fmla="*/ 24 w 46"/>
                <a:gd name="T2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23">
                  <a:moveTo>
                    <a:pt x="24" y="0"/>
                  </a:moveTo>
                  <a:lnTo>
                    <a:pt x="31" y="2"/>
                  </a:lnTo>
                  <a:lnTo>
                    <a:pt x="36" y="4"/>
                  </a:lnTo>
                  <a:lnTo>
                    <a:pt x="41" y="9"/>
                  </a:lnTo>
                  <a:lnTo>
                    <a:pt x="44" y="16"/>
                  </a:lnTo>
                  <a:lnTo>
                    <a:pt x="46" y="23"/>
                  </a:lnTo>
                  <a:lnTo>
                    <a:pt x="0" y="23"/>
                  </a:lnTo>
                  <a:lnTo>
                    <a:pt x="1" y="16"/>
                  </a:lnTo>
                  <a:lnTo>
                    <a:pt x="5" y="9"/>
                  </a:lnTo>
                  <a:lnTo>
                    <a:pt x="10" y="4"/>
                  </a:lnTo>
                  <a:lnTo>
                    <a:pt x="15" y="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49"/>
            <p:cNvSpPr>
              <a:spLocks/>
            </p:cNvSpPr>
            <p:nvPr/>
          </p:nvSpPr>
          <p:spPr bwMode="auto">
            <a:xfrm>
              <a:off x="5518484" y="4423444"/>
              <a:ext cx="187539" cy="19484"/>
            </a:xfrm>
            <a:custGeom>
              <a:avLst/>
              <a:gdLst>
                <a:gd name="T0" fmla="*/ 77 w 155"/>
                <a:gd name="T1" fmla="*/ 0 h 15"/>
                <a:gd name="T2" fmla="*/ 107 w 155"/>
                <a:gd name="T3" fmla="*/ 2 h 15"/>
                <a:gd name="T4" fmla="*/ 131 w 155"/>
                <a:gd name="T5" fmla="*/ 5 h 15"/>
                <a:gd name="T6" fmla="*/ 148 w 155"/>
                <a:gd name="T7" fmla="*/ 8 h 15"/>
                <a:gd name="T8" fmla="*/ 155 w 155"/>
                <a:gd name="T9" fmla="*/ 14 h 15"/>
                <a:gd name="T10" fmla="*/ 155 w 155"/>
                <a:gd name="T11" fmla="*/ 15 h 15"/>
                <a:gd name="T12" fmla="*/ 46 w 155"/>
                <a:gd name="T13" fmla="*/ 15 h 15"/>
                <a:gd name="T14" fmla="*/ 0 w 155"/>
                <a:gd name="T15" fmla="*/ 14 h 15"/>
                <a:gd name="T16" fmla="*/ 5 w 155"/>
                <a:gd name="T17" fmla="*/ 8 h 15"/>
                <a:gd name="T18" fmla="*/ 22 w 155"/>
                <a:gd name="T19" fmla="*/ 5 h 15"/>
                <a:gd name="T20" fmla="*/ 46 w 155"/>
                <a:gd name="T21" fmla="*/ 2 h 15"/>
                <a:gd name="T22" fmla="*/ 77 w 155"/>
                <a:gd name="T2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5" h="15">
                  <a:moveTo>
                    <a:pt x="77" y="0"/>
                  </a:moveTo>
                  <a:lnTo>
                    <a:pt x="107" y="2"/>
                  </a:lnTo>
                  <a:lnTo>
                    <a:pt x="131" y="5"/>
                  </a:lnTo>
                  <a:lnTo>
                    <a:pt x="148" y="8"/>
                  </a:lnTo>
                  <a:lnTo>
                    <a:pt x="155" y="14"/>
                  </a:lnTo>
                  <a:lnTo>
                    <a:pt x="155" y="15"/>
                  </a:lnTo>
                  <a:lnTo>
                    <a:pt x="46" y="15"/>
                  </a:lnTo>
                  <a:lnTo>
                    <a:pt x="0" y="14"/>
                  </a:lnTo>
                  <a:lnTo>
                    <a:pt x="5" y="8"/>
                  </a:lnTo>
                  <a:lnTo>
                    <a:pt x="22" y="5"/>
                  </a:lnTo>
                  <a:lnTo>
                    <a:pt x="46" y="2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350"/>
            <p:cNvSpPr>
              <a:spLocks noEditPoints="1"/>
            </p:cNvSpPr>
            <p:nvPr/>
          </p:nvSpPr>
          <p:spPr bwMode="auto">
            <a:xfrm>
              <a:off x="5693844" y="4459978"/>
              <a:ext cx="63324" cy="65761"/>
            </a:xfrm>
            <a:custGeom>
              <a:avLst/>
              <a:gdLst>
                <a:gd name="T0" fmla="*/ 28 w 54"/>
                <a:gd name="T1" fmla="*/ 5 h 53"/>
                <a:gd name="T2" fmla="*/ 21 w 54"/>
                <a:gd name="T3" fmla="*/ 7 h 53"/>
                <a:gd name="T4" fmla="*/ 16 w 54"/>
                <a:gd name="T5" fmla="*/ 10 h 53"/>
                <a:gd name="T6" fmla="*/ 11 w 54"/>
                <a:gd name="T7" fmla="*/ 14 h 53"/>
                <a:gd name="T8" fmla="*/ 7 w 54"/>
                <a:gd name="T9" fmla="*/ 20 h 53"/>
                <a:gd name="T10" fmla="*/ 7 w 54"/>
                <a:gd name="T11" fmla="*/ 26 h 53"/>
                <a:gd name="T12" fmla="*/ 7 w 54"/>
                <a:gd name="T13" fmla="*/ 34 h 53"/>
                <a:gd name="T14" fmla="*/ 11 w 54"/>
                <a:gd name="T15" fmla="*/ 39 h 53"/>
                <a:gd name="T16" fmla="*/ 16 w 54"/>
                <a:gd name="T17" fmla="*/ 43 h 53"/>
                <a:gd name="T18" fmla="*/ 21 w 54"/>
                <a:gd name="T19" fmla="*/ 46 h 53"/>
                <a:gd name="T20" fmla="*/ 28 w 54"/>
                <a:gd name="T21" fmla="*/ 48 h 53"/>
                <a:gd name="T22" fmla="*/ 33 w 54"/>
                <a:gd name="T23" fmla="*/ 46 h 53"/>
                <a:gd name="T24" fmla="*/ 38 w 54"/>
                <a:gd name="T25" fmla="*/ 44 h 53"/>
                <a:gd name="T26" fmla="*/ 43 w 54"/>
                <a:gd name="T27" fmla="*/ 41 h 53"/>
                <a:gd name="T28" fmla="*/ 45 w 54"/>
                <a:gd name="T29" fmla="*/ 36 h 53"/>
                <a:gd name="T30" fmla="*/ 47 w 54"/>
                <a:gd name="T31" fmla="*/ 31 h 53"/>
                <a:gd name="T32" fmla="*/ 49 w 54"/>
                <a:gd name="T33" fmla="*/ 26 h 53"/>
                <a:gd name="T34" fmla="*/ 47 w 54"/>
                <a:gd name="T35" fmla="*/ 20 h 53"/>
                <a:gd name="T36" fmla="*/ 43 w 54"/>
                <a:gd name="T37" fmla="*/ 14 h 53"/>
                <a:gd name="T38" fmla="*/ 40 w 54"/>
                <a:gd name="T39" fmla="*/ 10 h 53"/>
                <a:gd name="T40" fmla="*/ 33 w 54"/>
                <a:gd name="T41" fmla="*/ 7 h 53"/>
                <a:gd name="T42" fmla="*/ 28 w 54"/>
                <a:gd name="T43" fmla="*/ 5 h 53"/>
                <a:gd name="T44" fmla="*/ 28 w 54"/>
                <a:gd name="T45" fmla="*/ 0 h 53"/>
                <a:gd name="T46" fmla="*/ 35 w 54"/>
                <a:gd name="T47" fmla="*/ 2 h 53"/>
                <a:gd name="T48" fmla="*/ 40 w 54"/>
                <a:gd name="T49" fmla="*/ 3 h 53"/>
                <a:gd name="T50" fmla="*/ 45 w 54"/>
                <a:gd name="T51" fmla="*/ 8 h 53"/>
                <a:gd name="T52" fmla="*/ 50 w 54"/>
                <a:gd name="T53" fmla="*/ 14 h 53"/>
                <a:gd name="T54" fmla="*/ 52 w 54"/>
                <a:gd name="T55" fmla="*/ 19 h 53"/>
                <a:gd name="T56" fmla="*/ 54 w 54"/>
                <a:gd name="T57" fmla="*/ 26 h 53"/>
                <a:gd name="T58" fmla="*/ 52 w 54"/>
                <a:gd name="T59" fmla="*/ 32 h 53"/>
                <a:gd name="T60" fmla="*/ 50 w 54"/>
                <a:gd name="T61" fmla="*/ 39 h 53"/>
                <a:gd name="T62" fmla="*/ 47 w 54"/>
                <a:gd name="T63" fmla="*/ 43 h 53"/>
                <a:gd name="T64" fmla="*/ 42 w 54"/>
                <a:gd name="T65" fmla="*/ 48 h 53"/>
                <a:gd name="T66" fmla="*/ 35 w 54"/>
                <a:gd name="T67" fmla="*/ 51 h 53"/>
                <a:gd name="T68" fmla="*/ 28 w 54"/>
                <a:gd name="T69" fmla="*/ 53 h 53"/>
                <a:gd name="T70" fmla="*/ 19 w 54"/>
                <a:gd name="T71" fmla="*/ 51 h 53"/>
                <a:gd name="T72" fmla="*/ 12 w 54"/>
                <a:gd name="T73" fmla="*/ 48 h 53"/>
                <a:gd name="T74" fmla="*/ 7 w 54"/>
                <a:gd name="T75" fmla="*/ 43 h 53"/>
                <a:gd name="T76" fmla="*/ 4 w 54"/>
                <a:gd name="T77" fmla="*/ 38 h 53"/>
                <a:gd name="T78" fmla="*/ 2 w 54"/>
                <a:gd name="T79" fmla="*/ 32 h 53"/>
                <a:gd name="T80" fmla="*/ 0 w 54"/>
                <a:gd name="T81" fmla="*/ 26 h 53"/>
                <a:gd name="T82" fmla="*/ 2 w 54"/>
                <a:gd name="T83" fmla="*/ 19 h 53"/>
                <a:gd name="T84" fmla="*/ 6 w 54"/>
                <a:gd name="T85" fmla="*/ 14 h 53"/>
                <a:gd name="T86" fmla="*/ 9 w 54"/>
                <a:gd name="T87" fmla="*/ 8 h 53"/>
                <a:gd name="T88" fmla="*/ 14 w 54"/>
                <a:gd name="T89" fmla="*/ 3 h 53"/>
                <a:gd name="T90" fmla="*/ 21 w 54"/>
                <a:gd name="T91" fmla="*/ 2 h 53"/>
                <a:gd name="T92" fmla="*/ 28 w 54"/>
                <a:gd name="T9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" h="53">
                  <a:moveTo>
                    <a:pt x="28" y="5"/>
                  </a:moveTo>
                  <a:lnTo>
                    <a:pt x="21" y="7"/>
                  </a:lnTo>
                  <a:lnTo>
                    <a:pt x="16" y="10"/>
                  </a:lnTo>
                  <a:lnTo>
                    <a:pt x="11" y="14"/>
                  </a:lnTo>
                  <a:lnTo>
                    <a:pt x="7" y="20"/>
                  </a:lnTo>
                  <a:lnTo>
                    <a:pt x="7" y="26"/>
                  </a:lnTo>
                  <a:lnTo>
                    <a:pt x="7" y="34"/>
                  </a:lnTo>
                  <a:lnTo>
                    <a:pt x="11" y="39"/>
                  </a:lnTo>
                  <a:lnTo>
                    <a:pt x="16" y="43"/>
                  </a:lnTo>
                  <a:lnTo>
                    <a:pt x="21" y="46"/>
                  </a:lnTo>
                  <a:lnTo>
                    <a:pt x="28" y="48"/>
                  </a:lnTo>
                  <a:lnTo>
                    <a:pt x="33" y="46"/>
                  </a:lnTo>
                  <a:lnTo>
                    <a:pt x="38" y="44"/>
                  </a:lnTo>
                  <a:lnTo>
                    <a:pt x="43" y="41"/>
                  </a:lnTo>
                  <a:lnTo>
                    <a:pt x="45" y="36"/>
                  </a:lnTo>
                  <a:lnTo>
                    <a:pt x="47" y="31"/>
                  </a:lnTo>
                  <a:lnTo>
                    <a:pt x="49" y="26"/>
                  </a:lnTo>
                  <a:lnTo>
                    <a:pt x="47" y="20"/>
                  </a:lnTo>
                  <a:lnTo>
                    <a:pt x="43" y="14"/>
                  </a:lnTo>
                  <a:lnTo>
                    <a:pt x="40" y="10"/>
                  </a:lnTo>
                  <a:lnTo>
                    <a:pt x="33" y="7"/>
                  </a:lnTo>
                  <a:lnTo>
                    <a:pt x="28" y="5"/>
                  </a:lnTo>
                  <a:close/>
                  <a:moveTo>
                    <a:pt x="28" y="0"/>
                  </a:moveTo>
                  <a:lnTo>
                    <a:pt x="35" y="2"/>
                  </a:lnTo>
                  <a:lnTo>
                    <a:pt x="40" y="3"/>
                  </a:lnTo>
                  <a:lnTo>
                    <a:pt x="45" y="8"/>
                  </a:lnTo>
                  <a:lnTo>
                    <a:pt x="50" y="14"/>
                  </a:lnTo>
                  <a:lnTo>
                    <a:pt x="52" y="19"/>
                  </a:lnTo>
                  <a:lnTo>
                    <a:pt x="54" y="26"/>
                  </a:lnTo>
                  <a:lnTo>
                    <a:pt x="52" y="32"/>
                  </a:lnTo>
                  <a:lnTo>
                    <a:pt x="50" y="39"/>
                  </a:lnTo>
                  <a:lnTo>
                    <a:pt x="47" y="43"/>
                  </a:lnTo>
                  <a:lnTo>
                    <a:pt x="42" y="48"/>
                  </a:lnTo>
                  <a:lnTo>
                    <a:pt x="35" y="51"/>
                  </a:lnTo>
                  <a:lnTo>
                    <a:pt x="28" y="53"/>
                  </a:lnTo>
                  <a:lnTo>
                    <a:pt x="19" y="51"/>
                  </a:lnTo>
                  <a:lnTo>
                    <a:pt x="12" y="48"/>
                  </a:lnTo>
                  <a:lnTo>
                    <a:pt x="7" y="43"/>
                  </a:lnTo>
                  <a:lnTo>
                    <a:pt x="4" y="38"/>
                  </a:lnTo>
                  <a:lnTo>
                    <a:pt x="2" y="32"/>
                  </a:lnTo>
                  <a:lnTo>
                    <a:pt x="0" y="26"/>
                  </a:lnTo>
                  <a:lnTo>
                    <a:pt x="2" y="19"/>
                  </a:lnTo>
                  <a:lnTo>
                    <a:pt x="6" y="14"/>
                  </a:lnTo>
                  <a:lnTo>
                    <a:pt x="9" y="8"/>
                  </a:lnTo>
                  <a:lnTo>
                    <a:pt x="14" y="3"/>
                  </a:lnTo>
                  <a:lnTo>
                    <a:pt x="21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351"/>
            <p:cNvSpPr>
              <a:spLocks noEditPoints="1"/>
            </p:cNvSpPr>
            <p:nvPr/>
          </p:nvSpPr>
          <p:spPr bwMode="auto">
            <a:xfrm>
              <a:off x="5362608" y="4182325"/>
              <a:ext cx="496854" cy="499290"/>
            </a:xfrm>
            <a:custGeom>
              <a:avLst/>
              <a:gdLst>
                <a:gd name="T0" fmla="*/ 146 w 409"/>
                <a:gd name="T1" fmla="*/ 66 h 409"/>
                <a:gd name="T2" fmla="*/ 103 w 409"/>
                <a:gd name="T3" fmla="*/ 91 h 409"/>
                <a:gd name="T4" fmla="*/ 93 w 409"/>
                <a:gd name="T5" fmla="*/ 107 h 409"/>
                <a:gd name="T6" fmla="*/ 72 w 409"/>
                <a:gd name="T7" fmla="*/ 114 h 409"/>
                <a:gd name="T8" fmla="*/ 65 w 409"/>
                <a:gd name="T9" fmla="*/ 124 h 409"/>
                <a:gd name="T10" fmla="*/ 69 w 409"/>
                <a:gd name="T11" fmla="*/ 148 h 409"/>
                <a:gd name="T12" fmla="*/ 81 w 409"/>
                <a:gd name="T13" fmla="*/ 150 h 409"/>
                <a:gd name="T14" fmla="*/ 88 w 409"/>
                <a:gd name="T15" fmla="*/ 139 h 409"/>
                <a:gd name="T16" fmla="*/ 86 w 409"/>
                <a:gd name="T17" fmla="*/ 119 h 409"/>
                <a:gd name="T18" fmla="*/ 89 w 409"/>
                <a:gd name="T19" fmla="*/ 181 h 409"/>
                <a:gd name="T20" fmla="*/ 82 w 409"/>
                <a:gd name="T21" fmla="*/ 196 h 409"/>
                <a:gd name="T22" fmla="*/ 79 w 409"/>
                <a:gd name="T23" fmla="*/ 218 h 409"/>
                <a:gd name="T24" fmla="*/ 72 w 409"/>
                <a:gd name="T25" fmla="*/ 232 h 409"/>
                <a:gd name="T26" fmla="*/ 67 w 409"/>
                <a:gd name="T27" fmla="*/ 294 h 409"/>
                <a:gd name="T28" fmla="*/ 69 w 409"/>
                <a:gd name="T29" fmla="*/ 304 h 409"/>
                <a:gd name="T30" fmla="*/ 84 w 409"/>
                <a:gd name="T31" fmla="*/ 306 h 409"/>
                <a:gd name="T32" fmla="*/ 88 w 409"/>
                <a:gd name="T33" fmla="*/ 344 h 409"/>
                <a:gd name="T34" fmla="*/ 103 w 409"/>
                <a:gd name="T35" fmla="*/ 353 h 409"/>
                <a:gd name="T36" fmla="*/ 127 w 409"/>
                <a:gd name="T37" fmla="*/ 349 h 409"/>
                <a:gd name="T38" fmla="*/ 137 w 409"/>
                <a:gd name="T39" fmla="*/ 332 h 409"/>
                <a:gd name="T40" fmla="*/ 270 w 409"/>
                <a:gd name="T41" fmla="*/ 332 h 409"/>
                <a:gd name="T42" fmla="*/ 280 w 409"/>
                <a:gd name="T43" fmla="*/ 349 h 409"/>
                <a:gd name="T44" fmla="*/ 304 w 409"/>
                <a:gd name="T45" fmla="*/ 353 h 409"/>
                <a:gd name="T46" fmla="*/ 320 w 409"/>
                <a:gd name="T47" fmla="*/ 344 h 409"/>
                <a:gd name="T48" fmla="*/ 323 w 409"/>
                <a:gd name="T49" fmla="*/ 306 h 409"/>
                <a:gd name="T50" fmla="*/ 338 w 409"/>
                <a:gd name="T51" fmla="*/ 304 h 409"/>
                <a:gd name="T52" fmla="*/ 340 w 409"/>
                <a:gd name="T53" fmla="*/ 294 h 409"/>
                <a:gd name="T54" fmla="*/ 337 w 409"/>
                <a:gd name="T55" fmla="*/ 227 h 409"/>
                <a:gd name="T56" fmla="*/ 325 w 409"/>
                <a:gd name="T57" fmla="*/ 213 h 409"/>
                <a:gd name="T58" fmla="*/ 325 w 409"/>
                <a:gd name="T59" fmla="*/ 189 h 409"/>
                <a:gd name="T60" fmla="*/ 314 w 409"/>
                <a:gd name="T61" fmla="*/ 177 h 409"/>
                <a:gd name="T62" fmla="*/ 321 w 409"/>
                <a:gd name="T63" fmla="*/ 122 h 409"/>
                <a:gd name="T64" fmla="*/ 321 w 409"/>
                <a:gd name="T65" fmla="*/ 145 h 409"/>
                <a:gd name="T66" fmla="*/ 332 w 409"/>
                <a:gd name="T67" fmla="*/ 151 h 409"/>
                <a:gd name="T68" fmla="*/ 342 w 409"/>
                <a:gd name="T69" fmla="*/ 145 h 409"/>
                <a:gd name="T70" fmla="*/ 342 w 409"/>
                <a:gd name="T71" fmla="*/ 121 h 409"/>
                <a:gd name="T72" fmla="*/ 333 w 409"/>
                <a:gd name="T73" fmla="*/ 114 h 409"/>
                <a:gd name="T74" fmla="*/ 332 w 409"/>
                <a:gd name="T75" fmla="*/ 114 h 409"/>
                <a:gd name="T76" fmla="*/ 314 w 409"/>
                <a:gd name="T77" fmla="*/ 108 h 409"/>
                <a:gd name="T78" fmla="*/ 304 w 409"/>
                <a:gd name="T79" fmla="*/ 93 h 409"/>
                <a:gd name="T80" fmla="*/ 261 w 409"/>
                <a:gd name="T81" fmla="*/ 66 h 409"/>
                <a:gd name="T82" fmla="*/ 204 w 409"/>
                <a:gd name="T83" fmla="*/ 0 h 409"/>
                <a:gd name="T84" fmla="*/ 318 w 409"/>
                <a:gd name="T85" fmla="*/ 35 h 409"/>
                <a:gd name="T86" fmla="*/ 392 w 409"/>
                <a:gd name="T87" fmla="*/ 126 h 409"/>
                <a:gd name="T88" fmla="*/ 404 w 409"/>
                <a:gd name="T89" fmla="*/ 246 h 409"/>
                <a:gd name="T90" fmla="*/ 349 w 409"/>
                <a:gd name="T91" fmla="*/ 349 h 409"/>
                <a:gd name="T92" fmla="*/ 246 w 409"/>
                <a:gd name="T93" fmla="*/ 406 h 409"/>
                <a:gd name="T94" fmla="*/ 124 w 409"/>
                <a:gd name="T95" fmla="*/ 394 h 409"/>
                <a:gd name="T96" fmla="*/ 34 w 409"/>
                <a:gd name="T97" fmla="*/ 320 h 409"/>
                <a:gd name="T98" fmla="*/ 0 w 409"/>
                <a:gd name="T99" fmla="*/ 205 h 409"/>
                <a:gd name="T100" fmla="*/ 34 w 409"/>
                <a:gd name="T101" fmla="*/ 91 h 409"/>
                <a:gd name="T102" fmla="*/ 124 w 409"/>
                <a:gd name="T103" fmla="*/ 17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9" h="409">
                  <a:moveTo>
                    <a:pt x="204" y="59"/>
                  </a:moveTo>
                  <a:lnTo>
                    <a:pt x="172" y="60"/>
                  </a:lnTo>
                  <a:lnTo>
                    <a:pt x="146" y="66"/>
                  </a:lnTo>
                  <a:lnTo>
                    <a:pt x="127" y="74"/>
                  </a:lnTo>
                  <a:lnTo>
                    <a:pt x="113" y="83"/>
                  </a:lnTo>
                  <a:lnTo>
                    <a:pt x="103" y="91"/>
                  </a:lnTo>
                  <a:lnTo>
                    <a:pt x="98" y="100"/>
                  </a:lnTo>
                  <a:lnTo>
                    <a:pt x="94" y="105"/>
                  </a:lnTo>
                  <a:lnTo>
                    <a:pt x="93" y="107"/>
                  </a:lnTo>
                  <a:lnTo>
                    <a:pt x="93" y="114"/>
                  </a:lnTo>
                  <a:lnTo>
                    <a:pt x="76" y="114"/>
                  </a:lnTo>
                  <a:lnTo>
                    <a:pt x="72" y="114"/>
                  </a:lnTo>
                  <a:lnTo>
                    <a:pt x="69" y="117"/>
                  </a:lnTo>
                  <a:lnTo>
                    <a:pt x="65" y="121"/>
                  </a:lnTo>
                  <a:lnTo>
                    <a:pt x="65" y="124"/>
                  </a:lnTo>
                  <a:lnTo>
                    <a:pt x="65" y="139"/>
                  </a:lnTo>
                  <a:lnTo>
                    <a:pt x="65" y="145"/>
                  </a:lnTo>
                  <a:lnTo>
                    <a:pt x="69" y="148"/>
                  </a:lnTo>
                  <a:lnTo>
                    <a:pt x="72" y="150"/>
                  </a:lnTo>
                  <a:lnTo>
                    <a:pt x="76" y="151"/>
                  </a:lnTo>
                  <a:lnTo>
                    <a:pt x="81" y="150"/>
                  </a:lnTo>
                  <a:lnTo>
                    <a:pt x="84" y="148"/>
                  </a:lnTo>
                  <a:lnTo>
                    <a:pt x="86" y="145"/>
                  </a:lnTo>
                  <a:lnTo>
                    <a:pt x="88" y="139"/>
                  </a:lnTo>
                  <a:lnTo>
                    <a:pt x="88" y="124"/>
                  </a:lnTo>
                  <a:lnTo>
                    <a:pt x="86" y="122"/>
                  </a:lnTo>
                  <a:lnTo>
                    <a:pt x="86" y="119"/>
                  </a:lnTo>
                  <a:lnTo>
                    <a:pt x="93" y="119"/>
                  </a:lnTo>
                  <a:lnTo>
                    <a:pt x="93" y="177"/>
                  </a:lnTo>
                  <a:lnTo>
                    <a:pt x="89" y="181"/>
                  </a:lnTo>
                  <a:lnTo>
                    <a:pt x="86" y="184"/>
                  </a:lnTo>
                  <a:lnTo>
                    <a:pt x="82" y="189"/>
                  </a:lnTo>
                  <a:lnTo>
                    <a:pt x="82" y="196"/>
                  </a:lnTo>
                  <a:lnTo>
                    <a:pt x="82" y="208"/>
                  </a:lnTo>
                  <a:lnTo>
                    <a:pt x="84" y="215"/>
                  </a:lnTo>
                  <a:lnTo>
                    <a:pt x="79" y="218"/>
                  </a:lnTo>
                  <a:lnTo>
                    <a:pt x="76" y="222"/>
                  </a:lnTo>
                  <a:lnTo>
                    <a:pt x="74" y="227"/>
                  </a:lnTo>
                  <a:lnTo>
                    <a:pt x="72" y="232"/>
                  </a:lnTo>
                  <a:lnTo>
                    <a:pt x="72" y="289"/>
                  </a:lnTo>
                  <a:lnTo>
                    <a:pt x="69" y="291"/>
                  </a:lnTo>
                  <a:lnTo>
                    <a:pt x="67" y="294"/>
                  </a:lnTo>
                  <a:lnTo>
                    <a:pt x="65" y="298"/>
                  </a:lnTo>
                  <a:lnTo>
                    <a:pt x="67" y="301"/>
                  </a:lnTo>
                  <a:lnTo>
                    <a:pt x="69" y="304"/>
                  </a:lnTo>
                  <a:lnTo>
                    <a:pt x="72" y="306"/>
                  </a:lnTo>
                  <a:lnTo>
                    <a:pt x="74" y="306"/>
                  </a:lnTo>
                  <a:lnTo>
                    <a:pt x="84" y="306"/>
                  </a:lnTo>
                  <a:lnTo>
                    <a:pt x="84" y="332"/>
                  </a:lnTo>
                  <a:lnTo>
                    <a:pt x="84" y="339"/>
                  </a:lnTo>
                  <a:lnTo>
                    <a:pt x="88" y="344"/>
                  </a:lnTo>
                  <a:lnTo>
                    <a:pt x="93" y="349"/>
                  </a:lnTo>
                  <a:lnTo>
                    <a:pt x="98" y="351"/>
                  </a:lnTo>
                  <a:lnTo>
                    <a:pt x="103" y="353"/>
                  </a:lnTo>
                  <a:lnTo>
                    <a:pt x="117" y="353"/>
                  </a:lnTo>
                  <a:lnTo>
                    <a:pt x="122" y="351"/>
                  </a:lnTo>
                  <a:lnTo>
                    <a:pt x="127" y="349"/>
                  </a:lnTo>
                  <a:lnTo>
                    <a:pt x="132" y="344"/>
                  </a:lnTo>
                  <a:lnTo>
                    <a:pt x="136" y="339"/>
                  </a:lnTo>
                  <a:lnTo>
                    <a:pt x="137" y="332"/>
                  </a:lnTo>
                  <a:lnTo>
                    <a:pt x="137" y="306"/>
                  </a:lnTo>
                  <a:lnTo>
                    <a:pt x="270" y="306"/>
                  </a:lnTo>
                  <a:lnTo>
                    <a:pt x="270" y="332"/>
                  </a:lnTo>
                  <a:lnTo>
                    <a:pt x="271" y="339"/>
                  </a:lnTo>
                  <a:lnTo>
                    <a:pt x="275" y="344"/>
                  </a:lnTo>
                  <a:lnTo>
                    <a:pt x="280" y="349"/>
                  </a:lnTo>
                  <a:lnTo>
                    <a:pt x="285" y="351"/>
                  </a:lnTo>
                  <a:lnTo>
                    <a:pt x="290" y="353"/>
                  </a:lnTo>
                  <a:lnTo>
                    <a:pt x="304" y="353"/>
                  </a:lnTo>
                  <a:lnTo>
                    <a:pt x="309" y="351"/>
                  </a:lnTo>
                  <a:lnTo>
                    <a:pt x="314" y="349"/>
                  </a:lnTo>
                  <a:lnTo>
                    <a:pt x="320" y="344"/>
                  </a:lnTo>
                  <a:lnTo>
                    <a:pt x="323" y="339"/>
                  </a:lnTo>
                  <a:lnTo>
                    <a:pt x="323" y="332"/>
                  </a:lnTo>
                  <a:lnTo>
                    <a:pt x="323" y="306"/>
                  </a:lnTo>
                  <a:lnTo>
                    <a:pt x="333" y="306"/>
                  </a:lnTo>
                  <a:lnTo>
                    <a:pt x="337" y="304"/>
                  </a:lnTo>
                  <a:lnTo>
                    <a:pt x="338" y="304"/>
                  </a:lnTo>
                  <a:lnTo>
                    <a:pt x="340" y="301"/>
                  </a:lnTo>
                  <a:lnTo>
                    <a:pt x="342" y="298"/>
                  </a:lnTo>
                  <a:lnTo>
                    <a:pt x="340" y="294"/>
                  </a:lnTo>
                  <a:lnTo>
                    <a:pt x="338" y="291"/>
                  </a:lnTo>
                  <a:lnTo>
                    <a:pt x="338" y="232"/>
                  </a:lnTo>
                  <a:lnTo>
                    <a:pt x="337" y="227"/>
                  </a:lnTo>
                  <a:lnTo>
                    <a:pt x="335" y="220"/>
                  </a:lnTo>
                  <a:lnTo>
                    <a:pt x="330" y="217"/>
                  </a:lnTo>
                  <a:lnTo>
                    <a:pt x="325" y="213"/>
                  </a:lnTo>
                  <a:lnTo>
                    <a:pt x="325" y="208"/>
                  </a:lnTo>
                  <a:lnTo>
                    <a:pt x="325" y="196"/>
                  </a:lnTo>
                  <a:lnTo>
                    <a:pt x="325" y="189"/>
                  </a:lnTo>
                  <a:lnTo>
                    <a:pt x="323" y="184"/>
                  </a:lnTo>
                  <a:lnTo>
                    <a:pt x="320" y="181"/>
                  </a:lnTo>
                  <a:lnTo>
                    <a:pt x="314" y="177"/>
                  </a:lnTo>
                  <a:lnTo>
                    <a:pt x="314" y="119"/>
                  </a:lnTo>
                  <a:lnTo>
                    <a:pt x="323" y="119"/>
                  </a:lnTo>
                  <a:lnTo>
                    <a:pt x="321" y="122"/>
                  </a:lnTo>
                  <a:lnTo>
                    <a:pt x="321" y="124"/>
                  </a:lnTo>
                  <a:lnTo>
                    <a:pt x="321" y="139"/>
                  </a:lnTo>
                  <a:lnTo>
                    <a:pt x="321" y="145"/>
                  </a:lnTo>
                  <a:lnTo>
                    <a:pt x="325" y="148"/>
                  </a:lnTo>
                  <a:lnTo>
                    <a:pt x="328" y="150"/>
                  </a:lnTo>
                  <a:lnTo>
                    <a:pt x="332" y="151"/>
                  </a:lnTo>
                  <a:lnTo>
                    <a:pt x="337" y="150"/>
                  </a:lnTo>
                  <a:lnTo>
                    <a:pt x="340" y="148"/>
                  </a:lnTo>
                  <a:lnTo>
                    <a:pt x="342" y="145"/>
                  </a:lnTo>
                  <a:lnTo>
                    <a:pt x="342" y="139"/>
                  </a:lnTo>
                  <a:lnTo>
                    <a:pt x="342" y="124"/>
                  </a:lnTo>
                  <a:lnTo>
                    <a:pt x="342" y="121"/>
                  </a:lnTo>
                  <a:lnTo>
                    <a:pt x="340" y="117"/>
                  </a:lnTo>
                  <a:lnTo>
                    <a:pt x="337" y="115"/>
                  </a:lnTo>
                  <a:lnTo>
                    <a:pt x="333" y="114"/>
                  </a:lnTo>
                  <a:lnTo>
                    <a:pt x="333" y="114"/>
                  </a:lnTo>
                  <a:lnTo>
                    <a:pt x="332" y="114"/>
                  </a:lnTo>
                  <a:lnTo>
                    <a:pt x="332" y="114"/>
                  </a:lnTo>
                  <a:lnTo>
                    <a:pt x="332" y="114"/>
                  </a:lnTo>
                  <a:lnTo>
                    <a:pt x="314" y="114"/>
                  </a:lnTo>
                  <a:lnTo>
                    <a:pt x="314" y="108"/>
                  </a:lnTo>
                  <a:lnTo>
                    <a:pt x="313" y="107"/>
                  </a:lnTo>
                  <a:lnTo>
                    <a:pt x="311" y="100"/>
                  </a:lnTo>
                  <a:lnTo>
                    <a:pt x="304" y="93"/>
                  </a:lnTo>
                  <a:lnTo>
                    <a:pt x="296" y="83"/>
                  </a:lnTo>
                  <a:lnTo>
                    <a:pt x="280" y="74"/>
                  </a:lnTo>
                  <a:lnTo>
                    <a:pt x="261" y="66"/>
                  </a:lnTo>
                  <a:lnTo>
                    <a:pt x="235" y="60"/>
                  </a:lnTo>
                  <a:lnTo>
                    <a:pt x="204" y="59"/>
                  </a:lnTo>
                  <a:close/>
                  <a:moveTo>
                    <a:pt x="204" y="0"/>
                  </a:moveTo>
                  <a:lnTo>
                    <a:pt x="246" y="5"/>
                  </a:lnTo>
                  <a:lnTo>
                    <a:pt x="283" y="17"/>
                  </a:lnTo>
                  <a:lnTo>
                    <a:pt x="318" y="35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6"/>
                  </a:lnTo>
                  <a:lnTo>
                    <a:pt x="404" y="163"/>
                  </a:lnTo>
                  <a:lnTo>
                    <a:pt x="409" y="205"/>
                  </a:lnTo>
                  <a:lnTo>
                    <a:pt x="404" y="246"/>
                  </a:lnTo>
                  <a:lnTo>
                    <a:pt x="392" y="284"/>
                  </a:lnTo>
                  <a:lnTo>
                    <a:pt x="373" y="320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3" y="394"/>
                  </a:lnTo>
                  <a:lnTo>
                    <a:pt x="246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4" y="394"/>
                  </a:lnTo>
                  <a:lnTo>
                    <a:pt x="89" y="375"/>
                  </a:lnTo>
                  <a:lnTo>
                    <a:pt x="60" y="349"/>
                  </a:lnTo>
                  <a:lnTo>
                    <a:pt x="34" y="320"/>
                  </a:lnTo>
                  <a:lnTo>
                    <a:pt x="15" y="284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3"/>
                  </a:lnTo>
                  <a:lnTo>
                    <a:pt x="15" y="126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5"/>
                  </a:lnTo>
                  <a:lnTo>
                    <a:pt x="124" y="17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352"/>
            <p:cNvSpPr>
              <a:spLocks/>
            </p:cNvSpPr>
            <p:nvPr/>
          </p:nvSpPr>
          <p:spPr bwMode="auto">
            <a:xfrm>
              <a:off x="5615906" y="4277311"/>
              <a:ext cx="9742" cy="14613"/>
            </a:xfrm>
            <a:custGeom>
              <a:avLst/>
              <a:gdLst>
                <a:gd name="T0" fmla="*/ 3 w 8"/>
                <a:gd name="T1" fmla="*/ 0 h 12"/>
                <a:gd name="T2" fmla="*/ 7 w 8"/>
                <a:gd name="T3" fmla="*/ 0 h 12"/>
                <a:gd name="T4" fmla="*/ 7 w 8"/>
                <a:gd name="T5" fmla="*/ 3 h 12"/>
                <a:gd name="T6" fmla="*/ 8 w 8"/>
                <a:gd name="T7" fmla="*/ 5 h 12"/>
                <a:gd name="T8" fmla="*/ 7 w 8"/>
                <a:gd name="T9" fmla="*/ 8 h 12"/>
                <a:gd name="T10" fmla="*/ 5 w 8"/>
                <a:gd name="T11" fmla="*/ 10 h 12"/>
                <a:gd name="T12" fmla="*/ 3 w 8"/>
                <a:gd name="T13" fmla="*/ 12 h 12"/>
                <a:gd name="T14" fmla="*/ 3 w 8"/>
                <a:gd name="T15" fmla="*/ 12 h 12"/>
                <a:gd name="T16" fmla="*/ 2 w 8"/>
                <a:gd name="T17" fmla="*/ 10 h 12"/>
                <a:gd name="T18" fmla="*/ 0 w 8"/>
                <a:gd name="T19" fmla="*/ 8 h 12"/>
                <a:gd name="T20" fmla="*/ 0 w 8"/>
                <a:gd name="T21" fmla="*/ 5 h 12"/>
                <a:gd name="T22" fmla="*/ 0 w 8"/>
                <a:gd name="T23" fmla="*/ 3 h 12"/>
                <a:gd name="T24" fmla="*/ 2 w 8"/>
                <a:gd name="T25" fmla="*/ 0 h 12"/>
                <a:gd name="T26" fmla="*/ 3 w 8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lnTo>
                    <a:pt x="7" y="0"/>
                  </a:lnTo>
                  <a:lnTo>
                    <a:pt x="7" y="3"/>
                  </a:lnTo>
                  <a:lnTo>
                    <a:pt x="8" y="5"/>
                  </a:lnTo>
                  <a:lnTo>
                    <a:pt x="7" y="8"/>
                  </a:lnTo>
                  <a:lnTo>
                    <a:pt x="5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353"/>
            <p:cNvSpPr>
              <a:spLocks/>
            </p:cNvSpPr>
            <p:nvPr/>
          </p:nvSpPr>
          <p:spPr bwMode="auto">
            <a:xfrm>
              <a:off x="5559888" y="4484334"/>
              <a:ext cx="104730" cy="21921"/>
            </a:xfrm>
            <a:custGeom>
              <a:avLst/>
              <a:gdLst>
                <a:gd name="T0" fmla="*/ 43 w 86"/>
                <a:gd name="T1" fmla="*/ 0 h 19"/>
                <a:gd name="T2" fmla="*/ 86 w 86"/>
                <a:gd name="T3" fmla="*/ 15 h 19"/>
                <a:gd name="T4" fmla="*/ 85 w 86"/>
                <a:gd name="T5" fmla="*/ 19 h 19"/>
                <a:gd name="T6" fmla="*/ 43 w 86"/>
                <a:gd name="T7" fmla="*/ 5 h 19"/>
                <a:gd name="T8" fmla="*/ 2 w 86"/>
                <a:gd name="T9" fmla="*/ 19 h 19"/>
                <a:gd name="T10" fmla="*/ 0 w 86"/>
                <a:gd name="T11" fmla="*/ 15 h 19"/>
                <a:gd name="T12" fmla="*/ 43 w 86"/>
                <a:gd name="T13" fmla="*/ 0 h 19"/>
                <a:gd name="T14" fmla="*/ 43 w 86"/>
                <a:gd name="T1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9">
                  <a:moveTo>
                    <a:pt x="43" y="0"/>
                  </a:moveTo>
                  <a:lnTo>
                    <a:pt x="86" y="15"/>
                  </a:lnTo>
                  <a:lnTo>
                    <a:pt x="85" y="19"/>
                  </a:lnTo>
                  <a:lnTo>
                    <a:pt x="43" y="5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354"/>
            <p:cNvSpPr>
              <a:spLocks/>
            </p:cNvSpPr>
            <p:nvPr/>
          </p:nvSpPr>
          <p:spPr bwMode="auto">
            <a:xfrm>
              <a:off x="5637826" y="4277311"/>
              <a:ext cx="12179" cy="14613"/>
            </a:xfrm>
            <a:custGeom>
              <a:avLst/>
              <a:gdLst>
                <a:gd name="T0" fmla="*/ 3 w 8"/>
                <a:gd name="T1" fmla="*/ 0 h 12"/>
                <a:gd name="T2" fmla="*/ 7 w 8"/>
                <a:gd name="T3" fmla="*/ 0 h 12"/>
                <a:gd name="T4" fmla="*/ 7 w 8"/>
                <a:gd name="T5" fmla="*/ 3 h 12"/>
                <a:gd name="T6" fmla="*/ 8 w 8"/>
                <a:gd name="T7" fmla="*/ 5 h 12"/>
                <a:gd name="T8" fmla="*/ 7 w 8"/>
                <a:gd name="T9" fmla="*/ 8 h 12"/>
                <a:gd name="T10" fmla="*/ 7 w 8"/>
                <a:gd name="T11" fmla="*/ 10 h 12"/>
                <a:gd name="T12" fmla="*/ 3 w 8"/>
                <a:gd name="T13" fmla="*/ 12 h 12"/>
                <a:gd name="T14" fmla="*/ 3 w 8"/>
                <a:gd name="T15" fmla="*/ 12 h 12"/>
                <a:gd name="T16" fmla="*/ 1 w 8"/>
                <a:gd name="T17" fmla="*/ 10 h 12"/>
                <a:gd name="T18" fmla="*/ 0 w 8"/>
                <a:gd name="T19" fmla="*/ 8 h 12"/>
                <a:gd name="T20" fmla="*/ 0 w 8"/>
                <a:gd name="T21" fmla="*/ 5 h 12"/>
                <a:gd name="T22" fmla="*/ 0 w 8"/>
                <a:gd name="T23" fmla="*/ 3 h 12"/>
                <a:gd name="T24" fmla="*/ 1 w 8"/>
                <a:gd name="T25" fmla="*/ 0 h 12"/>
                <a:gd name="T26" fmla="*/ 3 w 8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lnTo>
                    <a:pt x="7" y="0"/>
                  </a:lnTo>
                  <a:lnTo>
                    <a:pt x="7" y="3"/>
                  </a:lnTo>
                  <a:lnTo>
                    <a:pt x="8" y="5"/>
                  </a:lnTo>
                  <a:lnTo>
                    <a:pt x="7" y="8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355"/>
            <p:cNvSpPr>
              <a:spLocks noEditPoints="1"/>
            </p:cNvSpPr>
            <p:nvPr/>
          </p:nvSpPr>
          <p:spPr bwMode="auto">
            <a:xfrm>
              <a:off x="5905737" y="4196938"/>
              <a:ext cx="499290" cy="499290"/>
            </a:xfrm>
            <a:custGeom>
              <a:avLst/>
              <a:gdLst>
                <a:gd name="T0" fmla="*/ 99 w 409"/>
                <a:gd name="T1" fmla="*/ 115 h 409"/>
                <a:gd name="T2" fmla="*/ 101 w 409"/>
                <a:gd name="T3" fmla="*/ 126 h 409"/>
                <a:gd name="T4" fmla="*/ 117 w 409"/>
                <a:gd name="T5" fmla="*/ 148 h 409"/>
                <a:gd name="T6" fmla="*/ 132 w 409"/>
                <a:gd name="T7" fmla="*/ 158 h 409"/>
                <a:gd name="T8" fmla="*/ 136 w 409"/>
                <a:gd name="T9" fmla="*/ 274 h 409"/>
                <a:gd name="T10" fmla="*/ 101 w 409"/>
                <a:gd name="T11" fmla="*/ 301 h 409"/>
                <a:gd name="T12" fmla="*/ 306 w 409"/>
                <a:gd name="T13" fmla="*/ 330 h 409"/>
                <a:gd name="T14" fmla="*/ 307 w 409"/>
                <a:gd name="T15" fmla="*/ 301 h 409"/>
                <a:gd name="T16" fmla="*/ 273 w 409"/>
                <a:gd name="T17" fmla="*/ 158 h 409"/>
                <a:gd name="T18" fmla="*/ 283 w 409"/>
                <a:gd name="T19" fmla="*/ 155 h 409"/>
                <a:gd name="T20" fmla="*/ 302 w 409"/>
                <a:gd name="T21" fmla="*/ 138 h 409"/>
                <a:gd name="T22" fmla="*/ 309 w 409"/>
                <a:gd name="T23" fmla="*/ 121 h 409"/>
                <a:gd name="T24" fmla="*/ 307 w 409"/>
                <a:gd name="T25" fmla="*/ 115 h 409"/>
                <a:gd name="T26" fmla="*/ 309 w 409"/>
                <a:gd name="T27" fmla="*/ 79 h 409"/>
                <a:gd name="T28" fmla="*/ 254 w 409"/>
                <a:gd name="T29" fmla="*/ 115 h 409"/>
                <a:gd name="T30" fmla="*/ 232 w 409"/>
                <a:gd name="T31" fmla="*/ 79 h 409"/>
                <a:gd name="T32" fmla="*/ 177 w 409"/>
                <a:gd name="T33" fmla="*/ 115 h 409"/>
                <a:gd name="T34" fmla="*/ 154 w 409"/>
                <a:gd name="T35" fmla="*/ 79 h 409"/>
                <a:gd name="T36" fmla="*/ 204 w 409"/>
                <a:gd name="T37" fmla="*/ 0 h 409"/>
                <a:gd name="T38" fmla="*/ 283 w 409"/>
                <a:gd name="T39" fmla="*/ 16 h 409"/>
                <a:gd name="T40" fmla="*/ 349 w 409"/>
                <a:gd name="T41" fmla="*/ 60 h 409"/>
                <a:gd name="T42" fmla="*/ 393 w 409"/>
                <a:gd name="T43" fmla="*/ 126 h 409"/>
                <a:gd name="T44" fmla="*/ 409 w 409"/>
                <a:gd name="T45" fmla="*/ 205 h 409"/>
                <a:gd name="T46" fmla="*/ 393 w 409"/>
                <a:gd name="T47" fmla="*/ 284 h 409"/>
                <a:gd name="T48" fmla="*/ 349 w 409"/>
                <a:gd name="T49" fmla="*/ 349 h 409"/>
                <a:gd name="T50" fmla="*/ 283 w 409"/>
                <a:gd name="T51" fmla="*/ 394 h 409"/>
                <a:gd name="T52" fmla="*/ 204 w 409"/>
                <a:gd name="T53" fmla="*/ 409 h 409"/>
                <a:gd name="T54" fmla="*/ 125 w 409"/>
                <a:gd name="T55" fmla="*/ 394 h 409"/>
                <a:gd name="T56" fmla="*/ 60 w 409"/>
                <a:gd name="T57" fmla="*/ 349 h 409"/>
                <a:gd name="T58" fmla="*/ 15 w 409"/>
                <a:gd name="T59" fmla="*/ 284 h 409"/>
                <a:gd name="T60" fmla="*/ 0 w 409"/>
                <a:gd name="T61" fmla="*/ 205 h 409"/>
                <a:gd name="T62" fmla="*/ 15 w 409"/>
                <a:gd name="T63" fmla="*/ 126 h 409"/>
                <a:gd name="T64" fmla="*/ 60 w 409"/>
                <a:gd name="T65" fmla="*/ 60 h 409"/>
                <a:gd name="T66" fmla="*/ 125 w 409"/>
                <a:gd name="T67" fmla="*/ 16 h 409"/>
                <a:gd name="T68" fmla="*/ 204 w 409"/>
                <a:gd name="T6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09" h="409">
                  <a:moveTo>
                    <a:pt x="99" y="79"/>
                  </a:moveTo>
                  <a:lnTo>
                    <a:pt x="99" y="115"/>
                  </a:lnTo>
                  <a:lnTo>
                    <a:pt x="99" y="121"/>
                  </a:lnTo>
                  <a:lnTo>
                    <a:pt x="101" y="126"/>
                  </a:lnTo>
                  <a:lnTo>
                    <a:pt x="106" y="138"/>
                  </a:lnTo>
                  <a:lnTo>
                    <a:pt x="117" y="148"/>
                  </a:lnTo>
                  <a:lnTo>
                    <a:pt x="125" y="153"/>
                  </a:lnTo>
                  <a:lnTo>
                    <a:pt x="132" y="158"/>
                  </a:lnTo>
                  <a:lnTo>
                    <a:pt x="136" y="158"/>
                  </a:lnTo>
                  <a:lnTo>
                    <a:pt x="136" y="274"/>
                  </a:lnTo>
                  <a:lnTo>
                    <a:pt x="101" y="301"/>
                  </a:lnTo>
                  <a:lnTo>
                    <a:pt x="101" y="301"/>
                  </a:lnTo>
                  <a:lnTo>
                    <a:pt x="103" y="330"/>
                  </a:lnTo>
                  <a:lnTo>
                    <a:pt x="306" y="330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273" y="274"/>
                  </a:lnTo>
                  <a:lnTo>
                    <a:pt x="273" y="158"/>
                  </a:lnTo>
                  <a:lnTo>
                    <a:pt x="276" y="158"/>
                  </a:lnTo>
                  <a:lnTo>
                    <a:pt x="283" y="155"/>
                  </a:lnTo>
                  <a:lnTo>
                    <a:pt x="294" y="148"/>
                  </a:lnTo>
                  <a:lnTo>
                    <a:pt x="302" y="138"/>
                  </a:lnTo>
                  <a:lnTo>
                    <a:pt x="307" y="126"/>
                  </a:lnTo>
                  <a:lnTo>
                    <a:pt x="309" y="121"/>
                  </a:lnTo>
                  <a:lnTo>
                    <a:pt x="309" y="115"/>
                  </a:lnTo>
                  <a:lnTo>
                    <a:pt x="307" y="115"/>
                  </a:lnTo>
                  <a:lnTo>
                    <a:pt x="309" y="115"/>
                  </a:lnTo>
                  <a:lnTo>
                    <a:pt x="309" y="79"/>
                  </a:lnTo>
                  <a:lnTo>
                    <a:pt x="254" y="79"/>
                  </a:lnTo>
                  <a:lnTo>
                    <a:pt x="254" y="115"/>
                  </a:lnTo>
                  <a:lnTo>
                    <a:pt x="232" y="115"/>
                  </a:lnTo>
                  <a:lnTo>
                    <a:pt x="232" y="79"/>
                  </a:lnTo>
                  <a:lnTo>
                    <a:pt x="177" y="79"/>
                  </a:lnTo>
                  <a:lnTo>
                    <a:pt x="177" y="115"/>
                  </a:lnTo>
                  <a:lnTo>
                    <a:pt x="154" y="115"/>
                  </a:lnTo>
                  <a:lnTo>
                    <a:pt x="154" y="79"/>
                  </a:lnTo>
                  <a:lnTo>
                    <a:pt x="99" y="79"/>
                  </a:lnTo>
                  <a:close/>
                  <a:moveTo>
                    <a:pt x="204" y="0"/>
                  </a:moveTo>
                  <a:lnTo>
                    <a:pt x="246" y="5"/>
                  </a:lnTo>
                  <a:lnTo>
                    <a:pt x="283" y="16"/>
                  </a:lnTo>
                  <a:lnTo>
                    <a:pt x="319" y="35"/>
                  </a:lnTo>
                  <a:lnTo>
                    <a:pt x="349" y="60"/>
                  </a:lnTo>
                  <a:lnTo>
                    <a:pt x="374" y="91"/>
                  </a:lnTo>
                  <a:lnTo>
                    <a:pt x="393" y="126"/>
                  </a:lnTo>
                  <a:lnTo>
                    <a:pt x="405" y="164"/>
                  </a:lnTo>
                  <a:lnTo>
                    <a:pt x="409" y="205"/>
                  </a:lnTo>
                  <a:lnTo>
                    <a:pt x="405" y="246"/>
                  </a:lnTo>
                  <a:lnTo>
                    <a:pt x="393" y="284"/>
                  </a:lnTo>
                  <a:lnTo>
                    <a:pt x="374" y="320"/>
                  </a:lnTo>
                  <a:lnTo>
                    <a:pt x="349" y="349"/>
                  </a:lnTo>
                  <a:lnTo>
                    <a:pt x="319" y="375"/>
                  </a:lnTo>
                  <a:lnTo>
                    <a:pt x="283" y="394"/>
                  </a:lnTo>
                  <a:lnTo>
                    <a:pt x="246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5" y="394"/>
                  </a:lnTo>
                  <a:lnTo>
                    <a:pt x="89" y="375"/>
                  </a:lnTo>
                  <a:lnTo>
                    <a:pt x="60" y="349"/>
                  </a:lnTo>
                  <a:lnTo>
                    <a:pt x="34" y="320"/>
                  </a:lnTo>
                  <a:lnTo>
                    <a:pt x="15" y="284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4"/>
                  </a:lnTo>
                  <a:lnTo>
                    <a:pt x="15" y="126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5"/>
                  </a:lnTo>
                  <a:lnTo>
                    <a:pt x="125" y="16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356"/>
            <p:cNvSpPr>
              <a:spLocks/>
            </p:cNvSpPr>
            <p:nvPr/>
          </p:nvSpPr>
          <p:spPr bwMode="auto">
            <a:xfrm>
              <a:off x="6115195" y="4416138"/>
              <a:ext cx="70632" cy="102293"/>
            </a:xfrm>
            <a:custGeom>
              <a:avLst/>
              <a:gdLst>
                <a:gd name="T0" fmla="*/ 29 w 56"/>
                <a:gd name="T1" fmla="*/ 0 h 82"/>
                <a:gd name="T2" fmla="*/ 36 w 56"/>
                <a:gd name="T3" fmla="*/ 1 h 82"/>
                <a:gd name="T4" fmla="*/ 43 w 56"/>
                <a:gd name="T5" fmla="*/ 3 h 82"/>
                <a:gd name="T6" fmla="*/ 48 w 56"/>
                <a:gd name="T7" fmla="*/ 5 h 82"/>
                <a:gd name="T8" fmla="*/ 51 w 56"/>
                <a:gd name="T9" fmla="*/ 8 h 82"/>
                <a:gd name="T10" fmla="*/ 53 w 56"/>
                <a:gd name="T11" fmla="*/ 12 h 82"/>
                <a:gd name="T12" fmla="*/ 55 w 56"/>
                <a:gd name="T13" fmla="*/ 17 h 82"/>
                <a:gd name="T14" fmla="*/ 55 w 56"/>
                <a:gd name="T15" fmla="*/ 20 h 82"/>
                <a:gd name="T16" fmla="*/ 56 w 56"/>
                <a:gd name="T17" fmla="*/ 22 h 82"/>
                <a:gd name="T18" fmla="*/ 56 w 56"/>
                <a:gd name="T19" fmla="*/ 24 h 82"/>
                <a:gd name="T20" fmla="*/ 56 w 56"/>
                <a:gd name="T21" fmla="*/ 25 h 82"/>
                <a:gd name="T22" fmla="*/ 56 w 56"/>
                <a:gd name="T23" fmla="*/ 82 h 82"/>
                <a:gd name="T24" fmla="*/ 0 w 56"/>
                <a:gd name="T25" fmla="*/ 82 h 82"/>
                <a:gd name="T26" fmla="*/ 0 w 56"/>
                <a:gd name="T27" fmla="*/ 20 h 82"/>
                <a:gd name="T28" fmla="*/ 0 w 56"/>
                <a:gd name="T29" fmla="*/ 19 h 82"/>
                <a:gd name="T30" fmla="*/ 1 w 56"/>
                <a:gd name="T31" fmla="*/ 13 h 82"/>
                <a:gd name="T32" fmla="*/ 7 w 56"/>
                <a:gd name="T33" fmla="*/ 8 h 82"/>
                <a:gd name="T34" fmla="*/ 15 w 56"/>
                <a:gd name="T35" fmla="*/ 3 h 82"/>
                <a:gd name="T36" fmla="*/ 29 w 56"/>
                <a:gd name="T3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82">
                  <a:moveTo>
                    <a:pt x="29" y="0"/>
                  </a:moveTo>
                  <a:lnTo>
                    <a:pt x="36" y="1"/>
                  </a:lnTo>
                  <a:lnTo>
                    <a:pt x="43" y="3"/>
                  </a:lnTo>
                  <a:lnTo>
                    <a:pt x="48" y="5"/>
                  </a:lnTo>
                  <a:lnTo>
                    <a:pt x="51" y="8"/>
                  </a:lnTo>
                  <a:lnTo>
                    <a:pt x="53" y="12"/>
                  </a:lnTo>
                  <a:lnTo>
                    <a:pt x="55" y="17"/>
                  </a:lnTo>
                  <a:lnTo>
                    <a:pt x="55" y="20"/>
                  </a:lnTo>
                  <a:lnTo>
                    <a:pt x="56" y="22"/>
                  </a:lnTo>
                  <a:lnTo>
                    <a:pt x="56" y="24"/>
                  </a:lnTo>
                  <a:lnTo>
                    <a:pt x="56" y="25"/>
                  </a:lnTo>
                  <a:lnTo>
                    <a:pt x="56" y="82"/>
                  </a:lnTo>
                  <a:lnTo>
                    <a:pt x="0" y="8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1" y="13"/>
                  </a:lnTo>
                  <a:lnTo>
                    <a:pt x="7" y="8"/>
                  </a:lnTo>
                  <a:lnTo>
                    <a:pt x="15" y="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357"/>
            <p:cNvSpPr>
              <a:spLocks/>
            </p:cNvSpPr>
            <p:nvPr/>
          </p:nvSpPr>
          <p:spPr bwMode="auto">
            <a:xfrm>
              <a:off x="6750876" y="4530609"/>
              <a:ext cx="75503" cy="87680"/>
            </a:xfrm>
            <a:custGeom>
              <a:avLst/>
              <a:gdLst>
                <a:gd name="T0" fmla="*/ 0 w 62"/>
                <a:gd name="T1" fmla="*/ 0 h 72"/>
                <a:gd name="T2" fmla="*/ 52 w 62"/>
                <a:gd name="T3" fmla="*/ 29 h 72"/>
                <a:gd name="T4" fmla="*/ 62 w 62"/>
                <a:gd name="T5" fmla="*/ 72 h 72"/>
                <a:gd name="T6" fmla="*/ 0 w 62"/>
                <a:gd name="T7" fmla="*/ 39 h 72"/>
                <a:gd name="T8" fmla="*/ 0 w 62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72">
                  <a:moveTo>
                    <a:pt x="0" y="0"/>
                  </a:moveTo>
                  <a:lnTo>
                    <a:pt x="52" y="29"/>
                  </a:lnTo>
                  <a:lnTo>
                    <a:pt x="62" y="72"/>
                  </a:lnTo>
                  <a:lnTo>
                    <a:pt x="0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358"/>
            <p:cNvSpPr>
              <a:spLocks/>
            </p:cNvSpPr>
            <p:nvPr/>
          </p:nvSpPr>
          <p:spPr bwMode="auto">
            <a:xfrm>
              <a:off x="6753310" y="4496511"/>
              <a:ext cx="58453" cy="60890"/>
            </a:xfrm>
            <a:custGeom>
              <a:avLst/>
              <a:gdLst>
                <a:gd name="T0" fmla="*/ 36 w 48"/>
                <a:gd name="T1" fmla="*/ 0 h 50"/>
                <a:gd name="T2" fmla="*/ 48 w 48"/>
                <a:gd name="T3" fmla="*/ 50 h 50"/>
                <a:gd name="T4" fmla="*/ 0 w 48"/>
                <a:gd name="T5" fmla="*/ 22 h 50"/>
                <a:gd name="T6" fmla="*/ 36 w 48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50">
                  <a:moveTo>
                    <a:pt x="36" y="0"/>
                  </a:moveTo>
                  <a:lnTo>
                    <a:pt x="48" y="50"/>
                  </a:lnTo>
                  <a:lnTo>
                    <a:pt x="0" y="2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359"/>
            <p:cNvSpPr>
              <a:spLocks noEditPoints="1"/>
            </p:cNvSpPr>
            <p:nvPr/>
          </p:nvSpPr>
          <p:spPr bwMode="auto">
            <a:xfrm>
              <a:off x="6500013" y="4194502"/>
              <a:ext cx="496854" cy="496853"/>
            </a:xfrm>
            <a:custGeom>
              <a:avLst/>
              <a:gdLst>
                <a:gd name="T0" fmla="*/ 163 w 409"/>
                <a:gd name="T1" fmla="*/ 201 h 407"/>
                <a:gd name="T2" fmla="*/ 126 w 409"/>
                <a:gd name="T3" fmla="*/ 366 h 407"/>
                <a:gd name="T4" fmla="*/ 129 w 409"/>
                <a:gd name="T5" fmla="*/ 369 h 407"/>
                <a:gd name="T6" fmla="*/ 138 w 409"/>
                <a:gd name="T7" fmla="*/ 350 h 407"/>
                <a:gd name="T8" fmla="*/ 198 w 409"/>
                <a:gd name="T9" fmla="*/ 371 h 407"/>
                <a:gd name="T10" fmla="*/ 205 w 409"/>
                <a:gd name="T11" fmla="*/ 372 h 407"/>
                <a:gd name="T12" fmla="*/ 206 w 409"/>
                <a:gd name="T13" fmla="*/ 319 h 407"/>
                <a:gd name="T14" fmla="*/ 275 w 409"/>
                <a:gd name="T15" fmla="*/ 369 h 407"/>
                <a:gd name="T16" fmla="*/ 280 w 409"/>
                <a:gd name="T17" fmla="*/ 367 h 407"/>
                <a:gd name="T18" fmla="*/ 243 w 409"/>
                <a:gd name="T19" fmla="*/ 202 h 407"/>
                <a:gd name="T20" fmla="*/ 237 w 409"/>
                <a:gd name="T21" fmla="*/ 199 h 407"/>
                <a:gd name="T22" fmla="*/ 236 w 409"/>
                <a:gd name="T23" fmla="*/ 204 h 407"/>
                <a:gd name="T24" fmla="*/ 206 w 409"/>
                <a:gd name="T25" fmla="*/ 216 h 407"/>
                <a:gd name="T26" fmla="*/ 203 w 409"/>
                <a:gd name="T27" fmla="*/ 211 h 407"/>
                <a:gd name="T28" fmla="*/ 198 w 409"/>
                <a:gd name="T29" fmla="*/ 216 h 407"/>
                <a:gd name="T30" fmla="*/ 172 w 409"/>
                <a:gd name="T31" fmla="*/ 204 h 407"/>
                <a:gd name="T32" fmla="*/ 169 w 409"/>
                <a:gd name="T33" fmla="*/ 199 h 407"/>
                <a:gd name="T34" fmla="*/ 229 w 409"/>
                <a:gd name="T35" fmla="*/ 206 h 407"/>
                <a:gd name="T36" fmla="*/ 220 w 409"/>
                <a:gd name="T37" fmla="*/ 134 h 407"/>
                <a:gd name="T38" fmla="*/ 282 w 409"/>
                <a:gd name="T39" fmla="*/ 165 h 407"/>
                <a:gd name="T40" fmla="*/ 122 w 409"/>
                <a:gd name="T41" fmla="*/ 156 h 407"/>
                <a:gd name="T42" fmla="*/ 186 w 409"/>
                <a:gd name="T43" fmla="*/ 130 h 407"/>
                <a:gd name="T44" fmla="*/ 196 w 409"/>
                <a:gd name="T45" fmla="*/ 111 h 407"/>
                <a:gd name="T46" fmla="*/ 193 w 409"/>
                <a:gd name="T47" fmla="*/ 125 h 407"/>
                <a:gd name="T48" fmla="*/ 205 w 409"/>
                <a:gd name="T49" fmla="*/ 132 h 407"/>
                <a:gd name="T50" fmla="*/ 217 w 409"/>
                <a:gd name="T51" fmla="*/ 125 h 407"/>
                <a:gd name="T52" fmla="*/ 213 w 409"/>
                <a:gd name="T53" fmla="*/ 111 h 407"/>
                <a:gd name="T54" fmla="*/ 292 w 409"/>
                <a:gd name="T55" fmla="*/ 99 h 407"/>
                <a:gd name="T56" fmla="*/ 289 w 409"/>
                <a:gd name="T57" fmla="*/ 149 h 407"/>
                <a:gd name="T58" fmla="*/ 117 w 409"/>
                <a:gd name="T59" fmla="*/ 140 h 407"/>
                <a:gd name="T60" fmla="*/ 121 w 409"/>
                <a:gd name="T61" fmla="*/ 91 h 407"/>
                <a:gd name="T62" fmla="*/ 222 w 409"/>
                <a:gd name="T63" fmla="*/ 110 h 407"/>
                <a:gd name="T64" fmla="*/ 162 w 409"/>
                <a:gd name="T65" fmla="*/ 41 h 407"/>
                <a:gd name="T66" fmla="*/ 193 w 409"/>
                <a:gd name="T67" fmla="*/ 103 h 407"/>
                <a:gd name="T68" fmla="*/ 203 w 409"/>
                <a:gd name="T69" fmla="*/ 99 h 407"/>
                <a:gd name="T70" fmla="*/ 181 w 409"/>
                <a:gd name="T71" fmla="*/ 34 h 407"/>
                <a:gd name="T72" fmla="*/ 284 w 409"/>
                <a:gd name="T73" fmla="*/ 15 h 407"/>
                <a:gd name="T74" fmla="*/ 373 w 409"/>
                <a:gd name="T75" fmla="*/ 89 h 407"/>
                <a:gd name="T76" fmla="*/ 409 w 409"/>
                <a:gd name="T77" fmla="*/ 204 h 407"/>
                <a:gd name="T78" fmla="*/ 373 w 409"/>
                <a:gd name="T79" fmla="*/ 317 h 407"/>
                <a:gd name="T80" fmla="*/ 284 w 409"/>
                <a:gd name="T81" fmla="*/ 391 h 407"/>
                <a:gd name="T82" fmla="*/ 163 w 409"/>
                <a:gd name="T83" fmla="*/ 403 h 407"/>
                <a:gd name="T84" fmla="*/ 60 w 409"/>
                <a:gd name="T85" fmla="*/ 348 h 407"/>
                <a:gd name="T86" fmla="*/ 4 w 409"/>
                <a:gd name="T87" fmla="*/ 244 h 407"/>
                <a:gd name="T88" fmla="*/ 16 w 409"/>
                <a:gd name="T89" fmla="*/ 123 h 407"/>
                <a:gd name="T90" fmla="*/ 90 w 409"/>
                <a:gd name="T91" fmla="*/ 34 h 407"/>
                <a:gd name="T92" fmla="*/ 205 w 409"/>
                <a:gd name="T93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09" h="407">
                  <a:moveTo>
                    <a:pt x="169" y="199"/>
                  </a:moveTo>
                  <a:lnTo>
                    <a:pt x="165" y="199"/>
                  </a:lnTo>
                  <a:lnTo>
                    <a:pt x="163" y="201"/>
                  </a:lnTo>
                  <a:lnTo>
                    <a:pt x="163" y="202"/>
                  </a:lnTo>
                  <a:lnTo>
                    <a:pt x="126" y="364"/>
                  </a:lnTo>
                  <a:lnTo>
                    <a:pt x="126" y="366"/>
                  </a:lnTo>
                  <a:lnTo>
                    <a:pt x="126" y="367"/>
                  </a:lnTo>
                  <a:lnTo>
                    <a:pt x="129" y="369"/>
                  </a:lnTo>
                  <a:lnTo>
                    <a:pt x="129" y="369"/>
                  </a:lnTo>
                  <a:lnTo>
                    <a:pt x="133" y="369"/>
                  </a:lnTo>
                  <a:lnTo>
                    <a:pt x="134" y="366"/>
                  </a:lnTo>
                  <a:lnTo>
                    <a:pt x="138" y="350"/>
                  </a:lnTo>
                  <a:lnTo>
                    <a:pt x="198" y="317"/>
                  </a:lnTo>
                  <a:lnTo>
                    <a:pt x="198" y="367"/>
                  </a:lnTo>
                  <a:lnTo>
                    <a:pt x="198" y="371"/>
                  </a:lnTo>
                  <a:lnTo>
                    <a:pt x="200" y="372"/>
                  </a:lnTo>
                  <a:lnTo>
                    <a:pt x="203" y="372"/>
                  </a:lnTo>
                  <a:lnTo>
                    <a:pt x="205" y="372"/>
                  </a:lnTo>
                  <a:lnTo>
                    <a:pt x="206" y="371"/>
                  </a:lnTo>
                  <a:lnTo>
                    <a:pt x="206" y="367"/>
                  </a:lnTo>
                  <a:lnTo>
                    <a:pt x="206" y="319"/>
                  </a:lnTo>
                  <a:lnTo>
                    <a:pt x="270" y="352"/>
                  </a:lnTo>
                  <a:lnTo>
                    <a:pt x="273" y="366"/>
                  </a:lnTo>
                  <a:lnTo>
                    <a:pt x="275" y="369"/>
                  </a:lnTo>
                  <a:lnTo>
                    <a:pt x="277" y="369"/>
                  </a:lnTo>
                  <a:lnTo>
                    <a:pt x="279" y="369"/>
                  </a:lnTo>
                  <a:lnTo>
                    <a:pt x="280" y="367"/>
                  </a:lnTo>
                  <a:lnTo>
                    <a:pt x="282" y="366"/>
                  </a:lnTo>
                  <a:lnTo>
                    <a:pt x="282" y="364"/>
                  </a:lnTo>
                  <a:lnTo>
                    <a:pt x="243" y="202"/>
                  </a:lnTo>
                  <a:lnTo>
                    <a:pt x="243" y="201"/>
                  </a:lnTo>
                  <a:lnTo>
                    <a:pt x="241" y="199"/>
                  </a:lnTo>
                  <a:lnTo>
                    <a:pt x="237" y="199"/>
                  </a:lnTo>
                  <a:lnTo>
                    <a:pt x="236" y="201"/>
                  </a:lnTo>
                  <a:lnTo>
                    <a:pt x="236" y="202"/>
                  </a:lnTo>
                  <a:lnTo>
                    <a:pt x="236" y="204"/>
                  </a:lnTo>
                  <a:lnTo>
                    <a:pt x="244" y="242"/>
                  </a:lnTo>
                  <a:lnTo>
                    <a:pt x="206" y="266"/>
                  </a:lnTo>
                  <a:lnTo>
                    <a:pt x="206" y="216"/>
                  </a:lnTo>
                  <a:lnTo>
                    <a:pt x="206" y="214"/>
                  </a:lnTo>
                  <a:lnTo>
                    <a:pt x="205" y="213"/>
                  </a:lnTo>
                  <a:lnTo>
                    <a:pt x="203" y="211"/>
                  </a:lnTo>
                  <a:lnTo>
                    <a:pt x="200" y="213"/>
                  </a:lnTo>
                  <a:lnTo>
                    <a:pt x="198" y="214"/>
                  </a:lnTo>
                  <a:lnTo>
                    <a:pt x="198" y="216"/>
                  </a:lnTo>
                  <a:lnTo>
                    <a:pt x="198" y="264"/>
                  </a:lnTo>
                  <a:lnTo>
                    <a:pt x="162" y="244"/>
                  </a:lnTo>
                  <a:lnTo>
                    <a:pt x="172" y="204"/>
                  </a:lnTo>
                  <a:lnTo>
                    <a:pt x="172" y="202"/>
                  </a:lnTo>
                  <a:lnTo>
                    <a:pt x="170" y="201"/>
                  </a:lnTo>
                  <a:lnTo>
                    <a:pt x="169" y="199"/>
                  </a:lnTo>
                  <a:close/>
                  <a:moveTo>
                    <a:pt x="201" y="140"/>
                  </a:moveTo>
                  <a:lnTo>
                    <a:pt x="181" y="206"/>
                  </a:lnTo>
                  <a:lnTo>
                    <a:pt x="229" y="206"/>
                  </a:lnTo>
                  <a:lnTo>
                    <a:pt x="206" y="140"/>
                  </a:lnTo>
                  <a:lnTo>
                    <a:pt x="201" y="140"/>
                  </a:lnTo>
                  <a:close/>
                  <a:moveTo>
                    <a:pt x="220" y="134"/>
                  </a:moveTo>
                  <a:lnTo>
                    <a:pt x="217" y="137"/>
                  </a:lnTo>
                  <a:lnTo>
                    <a:pt x="248" y="199"/>
                  </a:lnTo>
                  <a:lnTo>
                    <a:pt x="282" y="165"/>
                  </a:lnTo>
                  <a:lnTo>
                    <a:pt x="220" y="134"/>
                  </a:lnTo>
                  <a:close/>
                  <a:moveTo>
                    <a:pt x="186" y="130"/>
                  </a:moveTo>
                  <a:lnTo>
                    <a:pt x="122" y="156"/>
                  </a:lnTo>
                  <a:lnTo>
                    <a:pt x="153" y="194"/>
                  </a:lnTo>
                  <a:lnTo>
                    <a:pt x="189" y="134"/>
                  </a:lnTo>
                  <a:lnTo>
                    <a:pt x="186" y="130"/>
                  </a:lnTo>
                  <a:close/>
                  <a:moveTo>
                    <a:pt x="205" y="108"/>
                  </a:moveTo>
                  <a:lnTo>
                    <a:pt x="200" y="108"/>
                  </a:lnTo>
                  <a:lnTo>
                    <a:pt x="196" y="111"/>
                  </a:lnTo>
                  <a:lnTo>
                    <a:pt x="193" y="115"/>
                  </a:lnTo>
                  <a:lnTo>
                    <a:pt x="193" y="120"/>
                  </a:lnTo>
                  <a:lnTo>
                    <a:pt x="193" y="125"/>
                  </a:lnTo>
                  <a:lnTo>
                    <a:pt x="196" y="128"/>
                  </a:lnTo>
                  <a:lnTo>
                    <a:pt x="200" y="132"/>
                  </a:lnTo>
                  <a:lnTo>
                    <a:pt x="205" y="132"/>
                  </a:lnTo>
                  <a:lnTo>
                    <a:pt x="210" y="132"/>
                  </a:lnTo>
                  <a:lnTo>
                    <a:pt x="213" y="128"/>
                  </a:lnTo>
                  <a:lnTo>
                    <a:pt x="217" y="125"/>
                  </a:lnTo>
                  <a:lnTo>
                    <a:pt x="217" y="120"/>
                  </a:lnTo>
                  <a:lnTo>
                    <a:pt x="217" y="115"/>
                  </a:lnTo>
                  <a:lnTo>
                    <a:pt x="213" y="111"/>
                  </a:lnTo>
                  <a:lnTo>
                    <a:pt x="210" y="108"/>
                  </a:lnTo>
                  <a:lnTo>
                    <a:pt x="205" y="108"/>
                  </a:lnTo>
                  <a:close/>
                  <a:moveTo>
                    <a:pt x="292" y="99"/>
                  </a:moveTo>
                  <a:lnTo>
                    <a:pt x="225" y="120"/>
                  </a:lnTo>
                  <a:lnTo>
                    <a:pt x="225" y="125"/>
                  </a:lnTo>
                  <a:lnTo>
                    <a:pt x="289" y="149"/>
                  </a:lnTo>
                  <a:lnTo>
                    <a:pt x="292" y="99"/>
                  </a:lnTo>
                  <a:close/>
                  <a:moveTo>
                    <a:pt x="121" y="91"/>
                  </a:moveTo>
                  <a:lnTo>
                    <a:pt x="117" y="140"/>
                  </a:lnTo>
                  <a:lnTo>
                    <a:pt x="184" y="122"/>
                  </a:lnTo>
                  <a:lnTo>
                    <a:pt x="184" y="116"/>
                  </a:lnTo>
                  <a:lnTo>
                    <a:pt x="121" y="91"/>
                  </a:lnTo>
                  <a:close/>
                  <a:moveTo>
                    <a:pt x="256" y="48"/>
                  </a:moveTo>
                  <a:lnTo>
                    <a:pt x="218" y="106"/>
                  </a:lnTo>
                  <a:lnTo>
                    <a:pt x="222" y="110"/>
                  </a:lnTo>
                  <a:lnTo>
                    <a:pt x="287" y="85"/>
                  </a:lnTo>
                  <a:lnTo>
                    <a:pt x="256" y="48"/>
                  </a:lnTo>
                  <a:close/>
                  <a:moveTo>
                    <a:pt x="162" y="41"/>
                  </a:moveTo>
                  <a:lnTo>
                    <a:pt x="127" y="77"/>
                  </a:lnTo>
                  <a:lnTo>
                    <a:pt x="189" y="108"/>
                  </a:lnTo>
                  <a:lnTo>
                    <a:pt x="193" y="103"/>
                  </a:lnTo>
                  <a:lnTo>
                    <a:pt x="162" y="41"/>
                  </a:lnTo>
                  <a:close/>
                  <a:moveTo>
                    <a:pt x="181" y="34"/>
                  </a:moveTo>
                  <a:lnTo>
                    <a:pt x="203" y="99"/>
                  </a:lnTo>
                  <a:lnTo>
                    <a:pt x="208" y="99"/>
                  </a:lnTo>
                  <a:lnTo>
                    <a:pt x="229" y="34"/>
                  </a:lnTo>
                  <a:lnTo>
                    <a:pt x="181" y="34"/>
                  </a:lnTo>
                  <a:close/>
                  <a:moveTo>
                    <a:pt x="205" y="0"/>
                  </a:moveTo>
                  <a:lnTo>
                    <a:pt x="246" y="3"/>
                  </a:lnTo>
                  <a:lnTo>
                    <a:pt x="284" y="15"/>
                  </a:lnTo>
                  <a:lnTo>
                    <a:pt x="318" y="34"/>
                  </a:lnTo>
                  <a:lnTo>
                    <a:pt x="349" y="58"/>
                  </a:lnTo>
                  <a:lnTo>
                    <a:pt x="373" y="89"/>
                  </a:lnTo>
                  <a:lnTo>
                    <a:pt x="392" y="123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4"/>
                  </a:lnTo>
                  <a:lnTo>
                    <a:pt x="392" y="283"/>
                  </a:lnTo>
                  <a:lnTo>
                    <a:pt x="373" y="317"/>
                  </a:lnTo>
                  <a:lnTo>
                    <a:pt x="349" y="348"/>
                  </a:lnTo>
                  <a:lnTo>
                    <a:pt x="318" y="372"/>
                  </a:lnTo>
                  <a:lnTo>
                    <a:pt x="284" y="391"/>
                  </a:lnTo>
                  <a:lnTo>
                    <a:pt x="246" y="403"/>
                  </a:lnTo>
                  <a:lnTo>
                    <a:pt x="205" y="407"/>
                  </a:lnTo>
                  <a:lnTo>
                    <a:pt x="163" y="403"/>
                  </a:lnTo>
                  <a:lnTo>
                    <a:pt x="126" y="391"/>
                  </a:lnTo>
                  <a:lnTo>
                    <a:pt x="90" y="372"/>
                  </a:lnTo>
                  <a:lnTo>
                    <a:pt x="60" y="348"/>
                  </a:lnTo>
                  <a:lnTo>
                    <a:pt x="35" y="317"/>
                  </a:lnTo>
                  <a:lnTo>
                    <a:pt x="16" y="283"/>
                  </a:lnTo>
                  <a:lnTo>
                    <a:pt x="4" y="244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3"/>
                  </a:lnTo>
                  <a:lnTo>
                    <a:pt x="35" y="89"/>
                  </a:lnTo>
                  <a:lnTo>
                    <a:pt x="60" y="58"/>
                  </a:lnTo>
                  <a:lnTo>
                    <a:pt x="90" y="34"/>
                  </a:lnTo>
                  <a:lnTo>
                    <a:pt x="126" y="15"/>
                  </a:lnTo>
                  <a:lnTo>
                    <a:pt x="163" y="3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360"/>
            <p:cNvSpPr>
              <a:spLocks/>
            </p:cNvSpPr>
            <p:nvPr/>
          </p:nvSpPr>
          <p:spPr bwMode="auto">
            <a:xfrm>
              <a:off x="6665630" y="4533045"/>
              <a:ext cx="73067" cy="82809"/>
            </a:xfrm>
            <a:custGeom>
              <a:avLst/>
              <a:gdLst>
                <a:gd name="T0" fmla="*/ 60 w 60"/>
                <a:gd name="T1" fmla="*/ 0 h 69"/>
                <a:gd name="T2" fmla="*/ 60 w 60"/>
                <a:gd name="T3" fmla="*/ 36 h 69"/>
                <a:gd name="T4" fmla="*/ 0 w 60"/>
                <a:gd name="T5" fmla="*/ 69 h 69"/>
                <a:gd name="T6" fmla="*/ 10 w 60"/>
                <a:gd name="T7" fmla="*/ 31 h 69"/>
                <a:gd name="T8" fmla="*/ 60 w 60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9">
                  <a:moveTo>
                    <a:pt x="60" y="0"/>
                  </a:moveTo>
                  <a:lnTo>
                    <a:pt x="60" y="36"/>
                  </a:lnTo>
                  <a:lnTo>
                    <a:pt x="0" y="69"/>
                  </a:lnTo>
                  <a:lnTo>
                    <a:pt x="10" y="31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361"/>
            <p:cNvSpPr>
              <a:spLocks/>
            </p:cNvSpPr>
            <p:nvPr/>
          </p:nvSpPr>
          <p:spPr bwMode="auto">
            <a:xfrm>
              <a:off x="6680244" y="4498947"/>
              <a:ext cx="58453" cy="63324"/>
            </a:xfrm>
            <a:custGeom>
              <a:avLst/>
              <a:gdLst>
                <a:gd name="T0" fmla="*/ 14 w 50"/>
                <a:gd name="T1" fmla="*/ 0 h 51"/>
                <a:gd name="T2" fmla="*/ 50 w 50"/>
                <a:gd name="T3" fmla="*/ 20 h 51"/>
                <a:gd name="T4" fmla="*/ 50 w 50"/>
                <a:gd name="T5" fmla="*/ 22 h 51"/>
                <a:gd name="T6" fmla="*/ 0 w 50"/>
                <a:gd name="T7" fmla="*/ 51 h 51"/>
                <a:gd name="T8" fmla="*/ 14 w 50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51">
                  <a:moveTo>
                    <a:pt x="14" y="0"/>
                  </a:moveTo>
                  <a:lnTo>
                    <a:pt x="50" y="20"/>
                  </a:lnTo>
                  <a:lnTo>
                    <a:pt x="50" y="22"/>
                  </a:lnTo>
                  <a:lnTo>
                    <a:pt x="0" y="5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373"/>
            <p:cNvSpPr>
              <a:spLocks noEditPoints="1"/>
            </p:cNvSpPr>
            <p:nvPr/>
          </p:nvSpPr>
          <p:spPr bwMode="auto">
            <a:xfrm>
              <a:off x="6595000" y="4934911"/>
              <a:ext cx="299574" cy="204587"/>
            </a:xfrm>
            <a:custGeom>
              <a:avLst/>
              <a:gdLst>
                <a:gd name="T0" fmla="*/ 103 w 246"/>
                <a:gd name="T1" fmla="*/ 163 h 167"/>
                <a:gd name="T2" fmla="*/ 42 w 246"/>
                <a:gd name="T3" fmla="*/ 136 h 167"/>
                <a:gd name="T4" fmla="*/ 69 w 246"/>
                <a:gd name="T5" fmla="*/ 136 h 167"/>
                <a:gd name="T6" fmla="*/ 7 w 246"/>
                <a:gd name="T7" fmla="*/ 163 h 167"/>
                <a:gd name="T8" fmla="*/ 7 w 246"/>
                <a:gd name="T9" fmla="*/ 136 h 167"/>
                <a:gd name="T10" fmla="*/ 239 w 246"/>
                <a:gd name="T11" fmla="*/ 131 h 167"/>
                <a:gd name="T12" fmla="*/ 177 w 246"/>
                <a:gd name="T13" fmla="*/ 103 h 167"/>
                <a:gd name="T14" fmla="*/ 207 w 246"/>
                <a:gd name="T15" fmla="*/ 103 h 167"/>
                <a:gd name="T16" fmla="*/ 145 w 246"/>
                <a:gd name="T17" fmla="*/ 131 h 167"/>
                <a:gd name="T18" fmla="*/ 145 w 246"/>
                <a:gd name="T19" fmla="*/ 103 h 167"/>
                <a:gd name="T20" fmla="*/ 138 w 246"/>
                <a:gd name="T21" fmla="*/ 131 h 167"/>
                <a:gd name="T22" fmla="*/ 76 w 246"/>
                <a:gd name="T23" fmla="*/ 103 h 167"/>
                <a:gd name="T24" fmla="*/ 103 w 246"/>
                <a:gd name="T25" fmla="*/ 103 h 167"/>
                <a:gd name="T26" fmla="*/ 42 w 246"/>
                <a:gd name="T27" fmla="*/ 131 h 167"/>
                <a:gd name="T28" fmla="*/ 42 w 246"/>
                <a:gd name="T29" fmla="*/ 103 h 167"/>
                <a:gd name="T30" fmla="*/ 35 w 246"/>
                <a:gd name="T31" fmla="*/ 131 h 167"/>
                <a:gd name="T32" fmla="*/ 212 w 246"/>
                <a:gd name="T33" fmla="*/ 69 h 167"/>
                <a:gd name="T34" fmla="*/ 239 w 246"/>
                <a:gd name="T35" fmla="*/ 69 h 167"/>
                <a:gd name="T36" fmla="*/ 177 w 246"/>
                <a:gd name="T37" fmla="*/ 98 h 167"/>
                <a:gd name="T38" fmla="*/ 177 w 246"/>
                <a:gd name="T39" fmla="*/ 69 h 167"/>
                <a:gd name="T40" fmla="*/ 172 w 246"/>
                <a:gd name="T41" fmla="*/ 98 h 167"/>
                <a:gd name="T42" fmla="*/ 110 w 246"/>
                <a:gd name="T43" fmla="*/ 69 h 167"/>
                <a:gd name="T44" fmla="*/ 138 w 246"/>
                <a:gd name="T45" fmla="*/ 69 h 167"/>
                <a:gd name="T46" fmla="*/ 76 w 246"/>
                <a:gd name="T47" fmla="*/ 98 h 167"/>
                <a:gd name="T48" fmla="*/ 76 w 246"/>
                <a:gd name="T49" fmla="*/ 69 h 167"/>
                <a:gd name="T50" fmla="*/ 69 w 246"/>
                <a:gd name="T51" fmla="*/ 98 h 167"/>
                <a:gd name="T52" fmla="*/ 7 w 246"/>
                <a:gd name="T53" fmla="*/ 69 h 167"/>
                <a:gd name="T54" fmla="*/ 35 w 246"/>
                <a:gd name="T55" fmla="*/ 69 h 167"/>
                <a:gd name="T56" fmla="*/ 212 w 246"/>
                <a:gd name="T57" fmla="*/ 64 h 167"/>
                <a:gd name="T58" fmla="*/ 212 w 246"/>
                <a:gd name="T59" fmla="*/ 36 h 167"/>
                <a:gd name="T60" fmla="*/ 207 w 246"/>
                <a:gd name="T61" fmla="*/ 64 h 167"/>
                <a:gd name="T62" fmla="*/ 145 w 246"/>
                <a:gd name="T63" fmla="*/ 36 h 167"/>
                <a:gd name="T64" fmla="*/ 172 w 246"/>
                <a:gd name="T65" fmla="*/ 36 h 167"/>
                <a:gd name="T66" fmla="*/ 110 w 246"/>
                <a:gd name="T67" fmla="*/ 64 h 167"/>
                <a:gd name="T68" fmla="*/ 110 w 246"/>
                <a:gd name="T69" fmla="*/ 36 h 167"/>
                <a:gd name="T70" fmla="*/ 103 w 246"/>
                <a:gd name="T71" fmla="*/ 64 h 167"/>
                <a:gd name="T72" fmla="*/ 42 w 246"/>
                <a:gd name="T73" fmla="*/ 36 h 167"/>
                <a:gd name="T74" fmla="*/ 69 w 246"/>
                <a:gd name="T75" fmla="*/ 36 h 167"/>
                <a:gd name="T76" fmla="*/ 7 w 246"/>
                <a:gd name="T77" fmla="*/ 64 h 167"/>
                <a:gd name="T78" fmla="*/ 7 w 246"/>
                <a:gd name="T79" fmla="*/ 36 h 167"/>
                <a:gd name="T80" fmla="*/ 239 w 246"/>
                <a:gd name="T81" fmla="*/ 31 h 167"/>
                <a:gd name="T82" fmla="*/ 177 w 246"/>
                <a:gd name="T83" fmla="*/ 3 h 167"/>
                <a:gd name="T84" fmla="*/ 207 w 246"/>
                <a:gd name="T85" fmla="*/ 3 h 167"/>
                <a:gd name="T86" fmla="*/ 145 w 246"/>
                <a:gd name="T87" fmla="*/ 31 h 167"/>
                <a:gd name="T88" fmla="*/ 145 w 246"/>
                <a:gd name="T89" fmla="*/ 3 h 167"/>
                <a:gd name="T90" fmla="*/ 138 w 246"/>
                <a:gd name="T91" fmla="*/ 31 h 167"/>
                <a:gd name="T92" fmla="*/ 76 w 246"/>
                <a:gd name="T93" fmla="*/ 3 h 167"/>
                <a:gd name="T94" fmla="*/ 103 w 246"/>
                <a:gd name="T95" fmla="*/ 3 h 167"/>
                <a:gd name="T96" fmla="*/ 246 w 246"/>
                <a:gd name="T97" fmla="*/ 0 h 167"/>
                <a:gd name="T98" fmla="*/ 0 w 246"/>
                <a:gd name="T9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6" h="167">
                  <a:moveTo>
                    <a:pt x="76" y="136"/>
                  </a:moveTo>
                  <a:lnTo>
                    <a:pt x="76" y="163"/>
                  </a:lnTo>
                  <a:lnTo>
                    <a:pt x="103" y="163"/>
                  </a:lnTo>
                  <a:lnTo>
                    <a:pt x="103" y="136"/>
                  </a:lnTo>
                  <a:lnTo>
                    <a:pt x="76" y="136"/>
                  </a:lnTo>
                  <a:close/>
                  <a:moveTo>
                    <a:pt x="42" y="136"/>
                  </a:moveTo>
                  <a:lnTo>
                    <a:pt x="42" y="163"/>
                  </a:lnTo>
                  <a:lnTo>
                    <a:pt x="69" y="163"/>
                  </a:lnTo>
                  <a:lnTo>
                    <a:pt x="69" y="136"/>
                  </a:lnTo>
                  <a:lnTo>
                    <a:pt x="42" y="136"/>
                  </a:lnTo>
                  <a:close/>
                  <a:moveTo>
                    <a:pt x="7" y="136"/>
                  </a:moveTo>
                  <a:lnTo>
                    <a:pt x="7" y="163"/>
                  </a:lnTo>
                  <a:lnTo>
                    <a:pt x="35" y="163"/>
                  </a:lnTo>
                  <a:lnTo>
                    <a:pt x="35" y="136"/>
                  </a:lnTo>
                  <a:lnTo>
                    <a:pt x="7" y="136"/>
                  </a:lnTo>
                  <a:close/>
                  <a:moveTo>
                    <a:pt x="212" y="103"/>
                  </a:moveTo>
                  <a:lnTo>
                    <a:pt x="212" y="131"/>
                  </a:lnTo>
                  <a:lnTo>
                    <a:pt x="239" y="131"/>
                  </a:lnTo>
                  <a:lnTo>
                    <a:pt x="239" y="103"/>
                  </a:lnTo>
                  <a:lnTo>
                    <a:pt x="212" y="103"/>
                  </a:lnTo>
                  <a:close/>
                  <a:moveTo>
                    <a:pt x="177" y="103"/>
                  </a:moveTo>
                  <a:lnTo>
                    <a:pt x="177" y="131"/>
                  </a:lnTo>
                  <a:lnTo>
                    <a:pt x="207" y="131"/>
                  </a:lnTo>
                  <a:lnTo>
                    <a:pt x="207" y="103"/>
                  </a:lnTo>
                  <a:lnTo>
                    <a:pt x="177" y="103"/>
                  </a:lnTo>
                  <a:close/>
                  <a:moveTo>
                    <a:pt x="145" y="103"/>
                  </a:moveTo>
                  <a:lnTo>
                    <a:pt x="145" y="131"/>
                  </a:lnTo>
                  <a:lnTo>
                    <a:pt x="172" y="131"/>
                  </a:lnTo>
                  <a:lnTo>
                    <a:pt x="172" y="103"/>
                  </a:lnTo>
                  <a:lnTo>
                    <a:pt x="145" y="103"/>
                  </a:lnTo>
                  <a:close/>
                  <a:moveTo>
                    <a:pt x="110" y="103"/>
                  </a:moveTo>
                  <a:lnTo>
                    <a:pt x="110" y="131"/>
                  </a:lnTo>
                  <a:lnTo>
                    <a:pt x="138" y="131"/>
                  </a:lnTo>
                  <a:lnTo>
                    <a:pt x="138" y="103"/>
                  </a:lnTo>
                  <a:lnTo>
                    <a:pt x="110" y="103"/>
                  </a:lnTo>
                  <a:close/>
                  <a:moveTo>
                    <a:pt x="76" y="103"/>
                  </a:moveTo>
                  <a:lnTo>
                    <a:pt x="76" y="131"/>
                  </a:lnTo>
                  <a:lnTo>
                    <a:pt x="103" y="131"/>
                  </a:lnTo>
                  <a:lnTo>
                    <a:pt x="103" y="103"/>
                  </a:lnTo>
                  <a:lnTo>
                    <a:pt x="76" y="103"/>
                  </a:lnTo>
                  <a:close/>
                  <a:moveTo>
                    <a:pt x="42" y="103"/>
                  </a:moveTo>
                  <a:lnTo>
                    <a:pt x="42" y="131"/>
                  </a:lnTo>
                  <a:lnTo>
                    <a:pt x="69" y="131"/>
                  </a:lnTo>
                  <a:lnTo>
                    <a:pt x="69" y="103"/>
                  </a:lnTo>
                  <a:lnTo>
                    <a:pt x="42" y="103"/>
                  </a:lnTo>
                  <a:close/>
                  <a:moveTo>
                    <a:pt x="7" y="103"/>
                  </a:moveTo>
                  <a:lnTo>
                    <a:pt x="7" y="131"/>
                  </a:lnTo>
                  <a:lnTo>
                    <a:pt x="35" y="131"/>
                  </a:lnTo>
                  <a:lnTo>
                    <a:pt x="35" y="103"/>
                  </a:lnTo>
                  <a:lnTo>
                    <a:pt x="7" y="103"/>
                  </a:lnTo>
                  <a:close/>
                  <a:moveTo>
                    <a:pt x="212" y="69"/>
                  </a:moveTo>
                  <a:lnTo>
                    <a:pt x="212" y="98"/>
                  </a:lnTo>
                  <a:lnTo>
                    <a:pt x="239" y="98"/>
                  </a:lnTo>
                  <a:lnTo>
                    <a:pt x="239" y="69"/>
                  </a:lnTo>
                  <a:lnTo>
                    <a:pt x="212" y="69"/>
                  </a:lnTo>
                  <a:close/>
                  <a:moveTo>
                    <a:pt x="177" y="69"/>
                  </a:moveTo>
                  <a:lnTo>
                    <a:pt x="177" y="98"/>
                  </a:lnTo>
                  <a:lnTo>
                    <a:pt x="207" y="98"/>
                  </a:lnTo>
                  <a:lnTo>
                    <a:pt x="207" y="69"/>
                  </a:lnTo>
                  <a:lnTo>
                    <a:pt x="177" y="69"/>
                  </a:lnTo>
                  <a:close/>
                  <a:moveTo>
                    <a:pt x="145" y="69"/>
                  </a:moveTo>
                  <a:lnTo>
                    <a:pt x="145" y="98"/>
                  </a:lnTo>
                  <a:lnTo>
                    <a:pt x="172" y="98"/>
                  </a:lnTo>
                  <a:lnTo>
                    <a:pt x="172" y="69"/>
                  </a:lnTo>
                  <a:lnTo>
                    <a:pt x="145" y="69"/>
                  </a:lnTo>
                  <a:close/>
                  <a:moveTo>
                    <a:pt x="110" y="69"/>
                  </a:moveTo>
                  <a:lnTo>
                    <a:pt x="110" y="98"/>
                  </a:lnTo>
                  <a:lnTo>
                    <a:pt x="138" y="98"/>
                  </a:lnTo>
                  <a:lnTo>
                    <a:pt x="138" y="69"/>
                  </a:lnTo>
                  <a:lnTo>
                    <a:pt x="110" y="69"/>
                  </a:lnTo>
                  <a:close/>
                  <a:moveTo>
                    <a:pt x="76" y="69"/>
                  </a:moveTo>
                  <a:lnTo>
                    <a:pt x="76" y="98"/>
                  </a:lnTo>
                  <a:lnTo>
                    <a:pt x="103" y="98"/>
                  </a:lnTo>
                  <a:lnTo>
                    <a:pt x="103" y="69"/>
                  </a:lnTo>
                  <a:lnTo>
                    <a:pt x="76" y="69"/>
                  </a:lnTo>
                  <a:close/>
                  <a:moveTo>
                    <a:pt x="42" y="69"/>
                  </a:moveTo>
                  <a:lnTo>
                    <a:pt x="42" y="98"/>
                  </a:lnTo>
                  <a:lnTo>
                    <a:pt x="69" y="98"/>
                  </a:lnTo>
                  <a:lnTo>
                    <a:pt x="69" y="69"/>
                  </a:lnTo>
                  <a:lnTo>
                    <a:pt x="42" y="69"/>
                  </a:lnTo>
                  <a:close/>
                  <a:moveTo>
                    <a:pt x="7" y="69"/>
                  </a:moveTo>
                  <a:lnTo>
                    <a:pt x="7" y="98"/>
                  </a:lnTo>
                  <a:lnTo>
                    <a:pt x="35" y="98"/>
                  </a:lnTo>
                  <a:lnTo>
                    <a:pt x="35" y="69"/>
                  </a:lnTo>
                  <a:lnTo>
                    <a:pt x="7" y="69"/>
                  </a:lnTo>
                  <a:close/>
                  <a:moveTo>
                    <a:pt x="212" y="36"/>
                  </a:moveTo>
                  <a:lnTo>
                    <a:pt x="212" y="64"/>
                  </a:lnTo>
                  <a:lnTo>
                    <a:pt x="239" y="64"/>
                  </a:lnTo>
                  <a:lnTo>
                    <a:pt x="239" y="36"/>
                  </a:lnTo>
                  <a:lnTo>
                    <a:pt x="212" y="36"/>
                  </a:lnTo>
                  <a:close/>
                  <a:moveTo>
                    <a:pt x="177" y="36"/>
                  </a:moveTo>
                  <a:lnTo>
                    <a:pt x="177" y="64"/>
                  </a:lnTo>
                  <a:lnTo>
                    <a:pt x="207" y="64"/>
                  </a:lnTo>
                  <a:lnTo>
                    <a:pt x="207" y="36"/>
                  </a:lnTo>
                  <a:lnTo>
                    <a:pt x="177" y="36"/>
                  </a:lnTo>
                  <a:close/>
                  <a:moveTo>
                    <a:pt x="145" y="36"/>
                  </a:moveTo>
                  <a:lnTo>
                    <a:pt x="145" y="64"/>
                  </a:lnTo>
                  <a:lnTo>
                    <a:pt x="172" y="64"/>
                  </a:lnTo>
                  <a:lnTo>
                    <a:pt x="172" y="36"/>
                  </a:lnTo>
                  <a:lnTo>
                    <a:pt x="145" y="36"/>
                  </a:lnTo>
                  <a:close/>
                  <a:moveTo>
                    <a:pt x="110" y="36"/>
                  </a:moveTo>
                  <a:lnTo>
                    <a:pt x="110" y="64"/>
                  </a:lnTo>
                  <a:lnTo>
                    <a:pt x="138" y="64"/>
                  </a:lnTo>
                  <a:lnTo>
                    <a:pt x="138" y="36"/>
                  </a:lnTo>
                  <a:lnTo>
                    <a:pt x="110" y="36"/>
                  </a:lnTo>
                  <a:close/>
                  <a:moveTo>
                    <a:pt x="76" y="36"/>
                  </a:moveTo>
                  <a:lnTo>
                    <a:pt x="76" y="64"/>
                  </a:lnTo>
                  <a:lnTo>
                    <a:pt x="103" y="64"/>
                  </a:lnTo>
                  <a:lnTo>
                    <a:pt x="103" y="36"/>
                  </a:lnTo>
                  <a:lnTo>
                    <a:pt x="76" y="36"/>
                  </a:lnTo>
                  <a:close/>
                  <a:moveTo>
                    <a:pt x="42" y="36"/>
                  </a:moveTo>
                  <a:lnTo>
                    <a:pt x="42" y="64"/>
                  </a:lnTo>
                  <a:lnTo>
                    <a:pt x="69" y="64"/>
                  </a:lnTo>
                  <a:lnTo>
                    <a:pt x="69" y="36"/>
                  </a:lnTo>
                  <a:lnTo>
                    <a:pt x="42" y="36"/>
                  </a:lnTo>
                  <a:close/>
                  <a:moveTo>
                    <a:pt x="7" y="36"/>
                  </a:moveTo>
                  <a:lnTo>
                    <a:pt x="7" y="64"/>
                  </a:lnTo>
                  <a:lnTo>
                    <a:pt x="35" y="64"/>
                  </a:lnTo>
                  <a:lnTo>
                    <a:pt x="35" y="36"/>
                  </a:lnTo>
                  <a:lnTo>
                    <a:pt x="7" y="36"/>
                  </a:lnTo>
                  <a:close/>
                  <a:moveTo>
                    <a:pt x="212" y="3"/>
                  </a:moveTo>
                  <a:lnTo>
                    <a:pt x="212" y="31"/>
                  </a:lnTo>
                  <a:lnTo>
                    <a:pt x="239" y="31"/>
                  </a:lnTo>
                  <a:lnTo>
                    <a:pt x="239" y="3"/>
                  </a:lnTo>
                  <a:lnTo>
                    <a:pt x="212" y="3"/>
                  </a:lnTo>
                  <a:close/>
                  <a:moveTo>
                    <a:pt x="177" y="3"/>
                  </a:moveTo>
                  <a:lnTo>
                    <a:pt x="177" y="31"/>
                  </a:lnTo>
                  <a:lnTo>
                    <a:pt x="207" y="31"/>
                  </a:lnTo>
                  <a:lnTo>
                    <a:pt x="207" y="3"/>
                  </a:lnTo>
                  <a:lnTo>
                    <a:pt x="177" y="3"/>
                  </a:lnTo>
                  <a:close/>
                  <a:moveTo>
                    <a:pt x="145" y="3"/>
                  </a:moveTo>
                  <a:lnTo>
                    <a:pt x="145" y="31"/>
                  </a:lnTo>
                  <a:lnTo>
                    <a:pt x="172" y="31"/>
                  </a:lnTo>
                  <a:lnTo>
                    <a:pt x="172" y="3"/>
                  </a:lnTo>
                  <a:lnTo>
                    <a:pt x="145" y="3"/>
                  </a:lnTo>
                  <a:close/>
                  <a:moveTo>
                    <a:pt x="110" y="3"/>
                  </a:moveTo>
                  <a:lnTo>
                    <a:pt x="110" y="31"/>
                  </a:lnTo>
                  <a:lnTo>
                    <a:pt x="138" y="31"/>
                  </a:lnTo>
                  <a:lnTo>
                    <a:pt x="138" y="3"/>
                  </a:lnTo>
                  <a:lnTo>
                    <a:pt x="110" y="3"/>
                  </a:lnTo>
                  <a:close/>
                  <a:moveTo>
                    <a:pt x="76" y="3"/>
                  </a:moveTo>
                  <a:lnTo>
                    <a:pt x="76" y="31"/>
                  </a:lnTo>
                  <a:lnTo>
                    <a:pt x="103" y="31"/>
                  </a:lnTo>
                  <a:lnTo>
                    <a:pt x="103" y="3"/>
                  </a:lnTo>
                  <a:lnTo>
                    <a:pt x="76" y="3"/>
                  </a:lnTo>
                  <a:close/>
                  <a:moveTo>
                    <a:pt x="0" y="0"/>
                  </a:moveTo>
                  <a:lnTo>
                    <a:pt x="246" y="0"/>
                  </a:lnTo>
                  <a:lnTo>
                    <a:pt x="246" y="167"/>
                  </a:lnTo>
                  <a:lnTo>
                    <a:pt x="0" y="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374"/>
            <p:cNvSpPr>
              <a:spLocks noEditPoints="1"/>
            </p:cNvSpPr>
            <p:nvPr/>
          </p:nvSpPr>
          <p:spPr bwMode="auto">
            <a:xfrm>
              <a:off x="6495141" y="4779035"/>
              <a:ext cx="496854" cy="499290"/>
            </a:xfrm>
            <a:custGeom>
              <a:avLst/>
              <a:gdLst>
                <a:gd name="T0" fmla="*/ 129 w 409"/>
                <a:gd name="T1" fmla="*/ 96 h 409"/>
                <a:gd name="T2" fmla="*/ 125 w 409"/>
                <a:gd name="T3" fmla="*/ 101 h 409"/>
                <a:gd name="T4" fmla="*/ 87 w 409"/>
                <a:gd name="T5" fmla="*/ 112 h 409"/>
                <a:gd name="T6" fmla="*/ 77 w 409"/>
                <a:gd name="T7" fmla="*/ 115 h 409"/>
                <a:gd name="T8" fmla="*/ 70 w 409"/>
                <a:gd name="T9" fmla="*/ 124 h 409"/>
                <a:gd name="T10" fmla="*/ 70 w 409"/>
                <a:gd name="T11" fmla="*/ 296 h 409"/>
                <a:gd name="T12" fmla="*/ 74 w 409"/>
                <a:gd name="T13" fmla="*/ 306 h 409"/>
                <a:gd name="T14" fmla="*/ 81 w 409"/>
                <a:gd name="T15" fmla="*/ 311 h 409"/>
                <a:gd name="T16" fmla="*/ 323 w 409"/>
                <a:gd name="T17" fmla="*/ 313 h 409"/>
                <a:gd name="T18" fmla="*/ 333 w 409"/>
                <a:gd name="T19" fmla="*/ 309 h 409"/>
                <a:gd name="T20" fmla="*/ 340 w 409"/>
                <a:gd name="T21" fmla="*/ 301 h 409"/>
                <a:gd name="T22" fmla="*/ 340 w 409"/>
                <a:gd name="T23" fmla="*/ 131 h 409"/>
                <a:gd name="T24" fmla="*/ 337 w 409"/>
                <a:gd name="T25" fmla="*/ 120 h 409"/>
                <a:gd name="T26" fmla="*/ 328 w 409"/>
                <a:gd name="T27" fmla="*/ 113 h 409"/>
                <a:gd name="T28" fmla="*/ 285 w 409"/>
                <a:gd name="T29" fmla="*/ 112 h 409"/>
                <a:gd name="T30" fmla="*/ 285 w 409"/>
                <a:gd name="T31" fmla="*/ 100 h 409"/>
                <a:gd name="T32" fmla="*/ 278 w 409"/>
                <a:gd name="T33" fmla="*/ 96 h 409"/>
                <a:gd name="T34" fmla="*/ 270 w 409"/>
                <a:gd name="T35" fmla="*/ 100 h 409"/>
                <a:gd name="T36" fmla="*/ 270 w 409"/>
                <a:gd name="T37" fmla="*/ 112 h 409"/>
                <a:gd name="T38" fmla="*/ 237 w 409"/>
                <a:gd name="T39" fmla="*/ 101 h 409"/>
                <a:gd name="T40" fmla="*/ 234 w 409"/>
                <a:gd name="T41" fmla="*/ 96 h 409"/>
                <a:gd name="T42" fmla="*/ 225 w 409"/>
                <a:gd name="T43" fmla="*/ 96 h 409"/>
                <a:gd name="T44" fmla="*/ 221 w 409"/>
                <a:gd name="T45" fmla="*/ 101 h 409"/>
                <a:gd name="T46" fmla="*/ 189 w 409"/>
                <a:gd name="T47" fmla="*/ 112 h 409"/>
                <a:gd name="T48" fmla="*/ 187 w 409"/>
                <a:gd name="T49" fmla="*/ 100 h 409"/>
                <a:gd name="T50" fmla="*/ 180 w 409"/>
                <a:gd name="T51" fmla="*/ 96 h 409"/>
                <a:gd name="T52" fmla="*/ 173 w 409"/>
                <a:gd name="T53" fmla="*/ 100 h 409"/>
                <a:gd name="T54" fmla="*/ 173 w 409"/>
                <a:gd name="T55" fmla="*/ 112 h 409"/>
                <a:gd name="T56" fmla="*/ 141 w 409"/>
                <a:gd name="T57" fmla="*/ 101 h 409"/>
                <a:gd name="T58" fmla="*/ 137 w 409"/>
                <a:gd name="T59" fmla="*/ 96 h 409"/>
                <a:gd name="T60" fmla="*/ 204 w 409"/>
                <a:gd name="T61" fmla="*/ 0 h 409"/>
                <a:gd name="T62" fmla="*/ 285 w 409"/>
                <a:gd name="T63" fmla="*/ 16 h 409"/>
                <a:gd name="T64" fmla="*/ 350 w 409"/>
                <a:gd name="T65" fmla="*/ 60 h 409"/>
                <a:gd name="T66" fmla="*/ 393 w 409"/>
                <a:gd name="T67" fmla="*/ 124 h 409"/>
                <a:gd name="T68" fmla="*/ 409 w 409"/>
                <a:gd name="T69" fmla="*/ 205 h 409"/>
                <a:gd name="T70" fmla="*/ 393 w 409"/>
                <a:gd name="T71" fmla="*/ 284 h 409"/>
                <a:gd name="T72" fmla="*/ 350 w 409"/>
                <a:gd name="T73" fmla="*/ 349 h 409"/>
                <a:gd name="T74" fmla="*/ 285 w 409"/>
                <a:gd name="T75" fmla="*/ 392 h 409"/>
                <a:gd name="T76" fmla="*/ 204 w 409"/>
                <a:gd name="T77" fmla="*/ 409 h 409"/>
                <a:gd name="T78" fmla="*/ 125 w 409"/>
                <a:gd name="T79" fmla="*/ 392 h 409"/>
                <a:gd name="T80" fmla="*/ 60 w 409"/>
                <a:gd name="T81" fmla="*/ 349 h 409"/>
                <a:gd name="T82" fmla="*/ 17 w 409"/>
                <a:gd name="T83" fmla="*/ 284 h 409"/>
                <a:gd name="T84" fmla="*/ 0 w 409"/>
                <a:gd name="T85" fmla="*/ 205 h 409"/>
                <a:gd name="T86" fmla="*/ 17 w 409"/>
                <a:gd name="T87" fmla="*/ 124 h 409"/>
                <a:gd name="T88" fmla="*/ 60 w 409"/>
                <a:gd name="T89" fmla="*/ 60 h 409"/>
                <a:gd name="T90" fmla="*/ 125 w 409"/>
                <a:gd name="T91" fmla="*/ 16 h 409"/>
                <a:gd name="T92" fmla="*/ 204 w 409"/>
                <a:gd name="T9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09" h="409">
                  <a:moveTo>
                    <a:pt x="132" y="96"/>
                  </a:moveTo>
                  <a:lnTo>
                    <a:pt x="129" y="96"/>
                  </a:lnTo>
                  <a:lnTo>
                    <a:pt x="125" y="100"/>
                  </a:lnTo>
                  <a:lnTo>
                    <a:pt x="125" y="101"/>
                  </a:lnTo>
                  <a:lnTo>
                    <a:pt x="125" y="112"/>
                  </a:lnTo>
                  <a:lnTo>
                    <a:pt x="87" y="112"/>
                  </a:lnTo>
                  <a:lnTo>
                    <a:pt x="81" y="113"/>
                  </a:lnTo>
                  <a:lnTo>
                    <a:pt x="77" y="115"/>
                  </a:lnTo>
                  <a:lnTo>
                    <a:pt x="74" y="120"/>
                  </a:lnTo>
                  <a:lnTo>
                    <a:pt x="70" y="124"/>
                  </a:lnTo>
                  <a:lnTo>
                    <a:pt x="70" y="131"/>
                  </a:lnTo>
                  <a:lnTo>
                    <a:pt x="70" y="296"/>
                  </a:lnTo>
                  <a:lnTo>
                    <a:pt x="70" y="301"/>
                  </a:lnTo>
                  <a:lnTo>
                    <a:pt x="74" y="306"/>
                  </a:lnTo>
                  <a:lnTo>
                    <a:pt x="77" y="309"/>
                  </a:lnTo>
                  <a:lnTo>
                    <a:pt x="81" y="311"/>
                  </a:lnTo>
                  <a:lnTo>
                    <a:pt x="87" y="313"/>
                  </a:lnTo>
                  <a:lnTo>
                    <a:pt x="323" y="313"/>
                  </a:lnTo>
                  <a:lnTo>
                    <a:pt x="328" y="311"/>
                  </a:lnTo>
                  <a:lnTo>
                    <a:pt x="333" y="309"/>
                  </a:lnTo>
                  <a:lnTo>
                    <a:pt x="337" y="306"/>
                  </a:lnTo>
                  <a:lnTo>
                    <a:pt x="340" y="301"/>
                  </a:lnTo>
                  <a:lnTo>
                    <a:pt x="340" y="296"/>
                  </a:lnTo>
                  <a:lnTo>
                    <a:pt x="340" y="131"/>
                  </a:lnTo>
                  <a:lnTo>
                    <a:pt x="340" y="124"/>
                  </a:lnTo>
                  <a:lnTo>
                    <a:pt x="337" y="120"/>
                  </a:lnTo>
                  <a:lnTo>
                    <a:pt x="333" y="115"/>
                  </a:lnTo>
                  <a:lnTo>
                    <a:pt x="328" y="113"/>
                  </a:lnTo>
                  <a:lnTo>
                    <a:pt x="323" y="112"/>
                  </a:lnTo>
                  <a:lnTo>
                    <a:pt x="285" y="112"/>
                  </a:lnTo>
                  <a:lnTo>
                    <a:pt x="285" y="101"/>
                  </a:lnTo>
                  <a:lnTo>
                    <a:pt x="285" y="100"/>
                  </a:lnTo>
                  <a:lnTo>
                    <a:pt x="282" y="96"/>
                  </a:lnTo>
                  <a:lnTo>
                    <a:pt x="278" y="96"/>
                  </a:lnTo>
                  <a:lnTo>
                    <a:pt x="273" y="96"/>
                  </a:lnTo>
                  <a:lnTo>
                    <a:pt x="270" y="100"/>
                  </a:lnTo>
                  <a:lnTo>
                    <a:pt x="270" y="101"/>
                  </a:lnTo>
                  <a:lnTo>
                    <a:pt x="270" y="112"/>
                  </a:lnTo>
                  <a:lnTo>
                    <a:pt x="237" y="112"/>
                  </a:lnTo>
                  <a:lnTo>
                    <a:pt x="237" y="101"/>
                  </a:lnTo>
                  <a:lnTo>
                    <a:pt x="237" y="100"/>
                  </a:lnTo>
                  <a:lnTo>
                    <a:pt x="234" y="96"/>
                  </a:lnTo>
                  <a:lnTo>
                    <a:pt x="228" y="96"/>
                  </a:lnTo>
                  <a:lnTo>
                    <a:pt x="225" y="96"/>
                  </a:lnTo>
                  <a:lnTo>
                    <a:pt x="221" y="100"/>
                  </a:lnTo>
                  <a:lnTo>
                    <a:pt x="221" y="101"/>
                  </a:lnTo>
                  <a:lnTo>
                    <a:pt x="221" y="112"/>
                  </a:lnTo>
                  <a:lnTo>
                    <a:pt x="189" y="112"/>
                  </a:lnTo>
                  <a:lnTo>
                    <a:pt x="189" y="101"/>
                  </a:lnTo>
                  <a:lnTo>
                    <a:pt x="187" y="100"/>
                  </a:lnTo>
                  <a:lnTo>
                    <a:pt x="185" y="96"/>
                  </a:lnTo>
                  <a:lnTo>
                    <a:pt x="180" y="96"/>
                  </a:lnTo>
                  <a:lnTo>
                    <a:pt x="177" y="96"/>
                  </a:lnTo>
                  <a:lnTo>
                    <a:pt x="173" y="100"/>
                  </a:lnTo>
                  <a:lnTo>
                    <a:pt x="173" y="101"/>
                  </a:lnTo>
                  <a:lnTo>
                    <a:pt x="173" y="112"/>
                  </a:lnTo>
                  <a:lnTo>
                    <a:pt x="141" y="112"/>
                  </a:lnTo>
                  <a:lnTo>
                    <a:pt x="141" y="101"/>
                  </a:lnTo>
                  <a:lnTo>
                    <a:pt x="139" y="100"/>
                  </a:lnTo>
                  <a:lnTo>
                    <a:pt x="137" y="96"/>
                  </a:lnTo>
                  <a:lnTo>
                    <a:pt x="132" y="96"/>
                  </a:lnTo>
                  <a:close/>
                  <a:moveTo>
                    <a:pt x="204" y="0"/>
                  </a:moveTo>
                  <a:lnTo>
                    <a:pt x="246" y="3"/>
                  </a:lnTo>
                  <a:lnTo>
                    <a:pt x="285" y="16"/>
                  </a:lnTo>
                  <a:lnTo>
                    <a:pt x="319" y="34"/>
                  </a:lnTo>
                  <a:lnTo>
                    <a:pt x="350" y="60"/>
                  </a:lnTo>
                  <a:lnTo>
                    <a:pt x="374" y="89"/>
                  </a:lnTo>
                  <a:lnTo>
                    <a:pt x="393" y="124"/>
                  </a:lnTo>
                  <a:lnTo>
                    <a:pt x="405" y="163"/>
                  </a:lnTo>
                  <a:lnTo>
                    <a:pt x="409" y="205"/>
                  </a:lnTo>
                  <a:lnTo>
                    <a:pt x="405" y="246"/>
                  </a:lnTo>
                  <a:lnTo>
                    <a:pt x="393" y="284"/>
                  </a:lnTo>
                  <a:lnTo>
                    <a:pt x="374" y="318"/>
                  </a:lnTo>
                  <a:lnTo>
                    <a:pt x="350" y="349"/>
                  </a:lnTo>
                  <a:lnTo>
                    <a:pt x="319" y="373"/>
                  </a:lnTo>
                  <a:lnTo>
                    <a:pt x="285" y="392"/>
                  </a:lnTo>
                  <a:lnTo>
                    <a:pt x="246" y="404"/>
                  </a:lnTo>
                  <a:lnTo>
                    <a:pt x="204" y="409"/>
                  </a:lnTo>
                  <a:lnTo>
                    <a:pt x="163" y="404"/>
                  </a:lnTo>
                  <a:lnTo>
                    <a:pt x="125" y="392"/>
                  </a:lnTo>
                  <a:lnTo>
                    <a:pt x="91" y="373"/>
                  </a:lnTo>
                  <a:lnTo>
                    <a:pt x="60" y="349"/>
                  </a:lnTo>
                  <a:lnTo>
                    <a:pt x="36" y="318"/>
                  </a:lnTo>
                  <a:lnTo>
                    <a:pt x="17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3"/>
                  </a:lnTo>
                  <a:lnTo>
                    <a:pt x="17" y="124"/>
                  </a:lnTo>
                  <a:lnTo>
                    <a:pt x="36" y="89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5" y="16"/>
                  </a:lnTo>
                  <a:lnTo>
                    <a:pt x="163" y="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375"/>
            <p:cNvSpPr>
              <a:spLocks noEditPoints="1"/>
            </p:cNvSpPr>
            <p:nvPr/>
          </p:nvSpPr>
          <p:spPr bwMode="auto">
            <a:xfrm>
              <a:off x="5913044" y="4774164"/>
              <a:ext cx="496854" cy="499290"/>
            </a:xfrm>
            <a:custGeom>
              <a:avLst/>
              <a:gdLst>
                <a:gd name="T0" fmla="*/ 77 w 409"/>
                <a:gd name="T1" fmla="*/ 297 h 409"/>
                <a:gd name="T2" fmla="*/ 127 w 409"/>
                <a:gd name="T3" fmla="*/ 311 h 409"/>
                <a:gd name="T4" fmla="*/ 158 w 409"/>
                <a:gd name="T5" fmla="*/ 338 h 409"/>
                <a:gd name="T6" fmla="*/ 174 w 409"/>
                <a:gd name="T7" fmla="*/ 361 h 409"/>
                <a:gd name="T8" fmla="*/ 234 w 409"/>
                <a:gd name="T9" fmla="*/ 366 h 409"/>
                <a:gd name="T10" fmla="*/ 234 w 409"/>
                <a:gd name="T11" fmla="*/ 366 h 409"/>
                <a:gd name="T12" fmla="*/ 235 w 409"/>
                <a:gd name="T13" fmla="*/ 364 h 409"/>
                <a:gd name="T14" fmla="*/ 246 w 409"/>
                <a:gd name="T15" fmla="*/ 345 h 409"/>
                <a:gd name="T16" fmla="*/ 268 w 409"/>
                <a:gd name="T17" fmla="*/ 321 h 409"/>
                <a:gd name="T18" fmla="*/ 306 w 409"/>
                <a:gd name="T19" fmla="*/ 300 h 409"/>
                <a:gd name="T20" fmla="*/ 330 w 409"/>
                <a:gd name="T21" fmla="*/ 297 h 409"/>
                <a:gd name="T22" fmla="*/ 332 w 409"/>
                <a:gd name="T23" fmla="*/ 263 h 409"/>
                <a:gd name="T24" fmla="*/ 125 w 409"/>
                <a:gd name="T25" fmla="*/ 41 h 409"/>
                <a:gd name="T26" fmla="*/ 119 w 409"/>
                <a:gd name="T27" fmla="*/ 46 h 409"/>
                <a:gd name="T28" fmla="*/ 117 w 409"/>
                <a:gd name="T29" fmla="*/ 137 h 409"/>
                <a:gd name="T30" fmla="*/ 103 w 409"/>
                <a:gd name="T31" fmla="*/ 161 h 409"/>
                <a:gd name="T32" fmla="*/ 96 w 409"/>
                <a:gd name="T33" fmla="*/ 182 h 409"/>
                <a:gd name="T34" fmla="*/ 100 w 409"/>
                <a:gd name="T35" fmla="*/ 202 h 409"/>
                <a:gd name="T36" fmla="*/ 113 w 409"/>
                <a:gd name="T37" fmla="*/ 223 h 409"/>
                <a:gd name="T38" fmla="*/ 148 w 409"/>
                <a:gd name="T39" fmla="*/ 232 h 409"/>
                <a:gd name="T40" fmla="*/ 180 w 409"/>
                <a:gd name="T41" fmla="*/ 223 h 409"/>
                <a:gd name="T42" fmla="*/ 196 w 409"/>
                <a:gd name="T43" fmla="*/ 206 h 409"/>
                <a:gd name="T44" fmla="*/ 199 w 409"/>
                <a:gd name="T45" fmla="*/ 196 h 409"/>
                <a:gd name="T46" fmla="*/ 215 w 409"/>
                <a:gd name="T47" fmla="*/ 199 h 409"/>
                <a:gd name="T48" fmla="*/ 230 w 409"/>
                <a:gd name="T49" fmla="*/ 220 h 409"/>
                <a:gd name="T50" fmla="*/ 261 w 409"/>
                <a:gd name="T51" fmla="*/ 233 h 409"/>
                <a:gd name="T52" fmla="*/ 294 w 409"/>
                <a:gd name="T53" fmla="*/ 221 h 409"/>
                <a:gd name="T54" fmla="*/ 311 w 409"/>
                <a:gd name="T55" fmla="*/ 196 h 409"/>
                <a:gd name="T56" fmla="*/ 309 w 409"/>
                <a:gd name="T57" fmla="*/ 165 h 409"/>
                <a:gd name="T58" fmla="*/ 294 w 409"/>
                <a:gd name="T59" fmla="*/ 135 h 409"/>
                <a:gd name="T60" fmla="*/ 292 w 409"/>
                <a:gd name="T61" fmla="*/ 46 h 409"/>
                <a:gd name="T62" fmla="*/ 285 w 409"/>
                <a:gd name="T63" fmla="*/ 41 h 409"/>
                <a:gd name="T64" fmla="*/ 278 w 409"/>
                <a:gd name="T65" fmla="*/ 46 h 409"/>
                <a:gd name="T66" fmla="*/ 278 w 409"/>
                <a:gd name="T67" fmla="*/ 123 h 409"/>
                <a:gd name="T68" fmla="*/ 196 w 409"/>
                <a:gd name="T69" fmla="*/ 171 h 409"/>
                <a:gd name="T70" fmla="*/ 132 w 409"/>
                <a:gd name="T71" fmla="*/ 49 h 409"/>
                <a:gd name="T72" fmla="*/ 129 w 409"/>
                <a:gd name="T73" fmla="*/ 43 h 409"/>
                <a:gd name="T74" fmla="*/ 204 w 409"/>
                <a:gd name="T75" fmla="*/ 0 h 409"/>
                <a:gd name="T76" fmla="*/ 284 w 409"/>
                <a:gd name="T77" fmla="*/ 15 h 409"/>
                <a:gd name="T78" fmla="*/ 349 w 409"/>
                <a:gd name="T79" fmla="*/ 58 h 409"/>
                <a:gd name="T80" fmla="*/ 394 w 409"/>
                <a:gd name="T81" fmla="*/ 123 h 409"/>
                <a:gd name="T82" fmla="*/ 409 w 409"/>
                <a:gd name="T83" fmla="*/ 204 h 409"/>
                <a:gd name="T84" fmla="*/ 394 w 409"/>
                <a:gd name="T85" fmla="*/ 283 h 409"/>
                <a:gd name="T86" fmla="*/ 349 w 409"/>
                <a:gd name="T87" fmla="*/ 349 h 409"/>
                <a:gd name="T88" fmla="*/ 284 w 409"/>
                <a:gd name="T89" fmla="*/ 391 h 409"/>
                <a:gd name="T90" fmla="*/ 204 w 409"/>
                <a:gd name="T91" fmla="*/ 409 h 409"/>
                <a:gd name="T92" fmla="*/ 125 w 409"/>
                <a:gd name="T93" fmla="*/ 391 h 409"/>
                <a:gd name="T94" fmla="*/ 60 w 409"/>
                <a:gd name="T95" fmla="*/ 349 h 409"/>
                <a:gd name="T96" fmla="*/ 17 w 409"/>
                <a:gd name="T97" fmla="*/ 283 h 409"/>
                <a:gd name="T98" fmla="*/ 0 w 409"/>
                <a:gd name="T99" fmla="*/ 204 h 409"/>
                <a:gd name="T100" fmla="*/ 17 w 409"/>
                <a:gd name="T101" fmla="*/ 123 h 409"/>
                <a:gd name="T102" fmla="*/ 60 w 409"/>
                <a:gd name="T103" fmla="*/ 58 h 409"/>
                <a:gd name="T104" fmla="*/ 125 w 409"/>
                <a:gd name="T105" fmla="*/ 15 h 409"/>
                <a:gd name="T106" fmla="*/ 204 w 409"/>
                <a:gd name="T10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9" h="409">
                  <a:moveTo>
                    <a:pt x="77" y="263"/>
                  </a:moveTo>
                  <a:lnTo>
                    <a:pt x="77" y="297"/>
                  </a:lnTo>
                  <a:lnTo>
                    <a:pt x="105" y="302"/>
                  </a:lnTo>
                  <a:lnTo>
                    <a:pt x="127" y="311"/>
                  </a:lnTo>
                  <a:lnTo>
                    <a:pt x="144" y="324"/>
                  </a:lnTo>
                  <a:lnTo>
                    <a:pt x="158" y="338"/>
                  </a:lnTo>
                  <a:lnTo>
                    <a:pt x="167" y="352"/>
                  </a:lnTo>
                  <a:lnTo>
                    <a:pt x="174" y="361"/>
                  </a:lnTo>
                  <a:lnTo>
                    <a:pt x="174" y="366"/>
                  </a:lnTo>
                  <a:lnTo>
                    <a:pt x="234" y="366"/>
                  </a:lnTo>
                  <a:lnTo>
                    <a:pt x="234" y="366"/>
                  </a:lnTo>
                  <a:lnTo>
                    <a:pt x="234" y="366"/>
                  </a:lnTo>
                  <a:lnTo>
                    <a:pt x="235" y="366"/>
                  </a:lnTo>
                  <a:lnTo>
                    <a:pt x="235" y="364"/>
                  </a:lnTo>
                  <a:lnTo>
                    <a:pt x="239" y="357"/>
                  </a:lnTo>
                  <a:lnTo>
                    <a:pt x="246" y="345"/>
                  </a:lnTo>
                  <a:lnTo>
                    <a:pt x="254" y="333"/>
                  </a:lnTo>
                  <a:lnTo>
                    <a:pt x="268" y="321"/>
                  </a:lnTo>
                  <a:lnTo>
                    <a:pt x="285" y="309"/>
                  </a:lnTo>
                  <a:lnTo>
                    <a:pt x="306" y="300"/>
                  </a:lnTo>
                  <a:lnTo>
                    <a:pt x="332" y="299"/>
                  </a:lnTo>
                  <a:lnTo>
                    <a:pt x="330" y="297"/>
                  </a:lnTo>
                  <a:lnTo>
                    <a:pt x="332" y="297"/>
                  </a:lnTo>
                  <a:lnTo>
                    <a:pt x="332" y="263"/>
                  </a:lnTo>
                  <a:lnTo>
                    <a:pt x="77" y="263"/>
                  </a:lnTo>
                  <a:close/>
                  <a:moveTo>
                    <a:pt x="125" y="41"/>
                  </a:moveTo>
                  <a:lnTo>
                    <a:pt x="122" y="43"/>
                  </a:lnTo>
                  <a:lnTo>
                    <a:pt x="119" y="46"/>
                  </a:lnTo>
                  <a:lnTo>
                    <a:pt x="117" y="49"/>
                  </a:lnTo>
                  <a:lnTo>
                    <a:pt x="117" y="137"/>
                  </a:lnTo>
                  <a:lnTo>
                    <a:pt x="110" y="149"/>
                  </a:lnTo>
                  <a:lnTo>
                    <a:pt x="103" y="161"/>
                  </a:lnTo>
                  <a:lnTo>
                    <a:pt x="98" y="173"/>
                  </a:lnTo>
                  <a:lnTo>
                    <a:pt x="96" y="182"/>
                  </a:lnTo>
                  <a:lnTo>
                    <a:pt x="96" y="190"/>
                  </a:lnTo>
                  <a:lnTo>
                    <a:pt x="100" y="202"/>
                  </a:lnTo>
                  <a:lnTo>
                    <a:pt x="105" y="213"/>
                  </a:lnTo>
                  <a:lnTo>
                    <a:pt x="113" y="223"/>
                  </a:lnTo>
                  <a:lnTo>
                    <a:pt x="127" y="230"/>
                  </a:lnTo>
                  <a:lnTo>
                    <a:pt x="148" y="232"/>
                  </a:lnTo>
                  <a:lnTo>
                    <a:pt x="167" y="230"/>
                  </a:lnTo>
                  <a:lnTo>
                    <a:pt x="180" y="223"/>
                  </a:lnTo>
                  <a:lnTo>
                    <a:pt x="191" y="214"/>
                  </a:lnTo>
                  <a:lnTo>
                    <a:pt x="196" y="206"/>
                  </a:lnTo>
                  <a:lnTo>
                    <a:pt x="199" y="199"/>
                  </a:lnTo>
                  <a:lnTo>
                    <a:pt x="199" y="196"/>
                  </a:lnTo>
                  <a:lnTo>
                    <a:pt x="213" y="196"/>
                  </a:lnTo>
                  <a:lnTo>
                    <a:pt x="215" y="199"/>
                  </a:lnTo>
                  <a:lnTo>
                    <a:pt x="220" y="209"/>
                  </a:lnTo>
                  <a:lnTo>
                    <a:pt x="230" y="220"/>
                  </a:lnTo>
                  <a:lnTo>
                    <a:pt x="244" y="230"/>
                  </a:lnTo>
                  <a:lnTo>
                    <a:pt x="261" y="233"/>
                  </a:lnTo>
                  <a:lnTo>
                    <a:pt x="280" y="230"/>
                  </a:lnTo>
                  <a:lnTo>
                    <a:pt x="294" y="221"/>
                  </a:lnTo>
                  <a:lnTo>
                    <a:pt x="304" y="211"/>
                  </a:lnTo>
                  <a:lnTo>
                    <a:pt x="311" y="196"/>
                  </a:lnTo>
                  <a:lnTo>
                    <a:pt x="313" y="180"/>
                  </a:lnTo>
                  <a:lnTo>
                    <a:pt x="309" y="165"/>
                  </a:lnTo>
                  <a:lnTo>
                    <a:pt x="302" y="149"/>
                  </a:lnTo>
                  <a:lnTo>
                    <a:pt x="294" y="135"/>
                  </a:lnTo>
                  <a:lnTo>
                    <a:pt x="294" y="49"/>
                  </a:lnTo>
                  <a:lnTo>
                    <a:pt x="292" y="46"/>
                  </a:lnTo>
                  <a:lnTo>
                    <a:pt x="289" y="43"/>
                  </a:lnTo>
                  <a:lnTo>
                    <a:pt x="285" y="41"/>
                  </a:lnTo>
                  <a:lnTo>
                    <a:pt x="282" y="43"/>
                  </a:lnTo>
                  <a:lnTo>
                    <a:pt x="278" y="46"/>
                  </a:lnTo>
                  <a:lnTo>
                    <a:pt x="278" y="49"/>
                  </a:lnTo>
                  <a:lnTo>
                    <a:pt x="278" y="123"/>
                  </a:lnTo>
                  <a:lnTo>
                    <a:pt x="210" y="171"/>
                  </a:lnTo>
                  <a:lnTo>
                    <a:pt x="196" y="171"/>
                  </a:lnTo>
                  <a:lnTo>
                    <a:pt x="132" y="120"/>
                  </a:lnTo>
                  <a:lnTo>
                    <a:pt x="132" y="49"/>
                  </a:lnTo>
                  <a:lnTo>
                    <a:pt x="132" y="46"/>
                  </a:lnTo>
                  <a:lnTo>
                    <a:pt x="129" y="43"/>
                  </a:lnTo>
                  <a:lnTo>
                    <a:pt x="125" y="41"/>
                  </a:lnTo>
                  <a:close/>
                  <a:moveTo>
                    <a:pt x="204" y="0"/>
                  </a:moveTo>
                  <a:lnTo>
                    <a:pt x="246" y="3"/>
                  </a:lnTo>
                  <a:lnTo>
                    <a:pt x="284" y="15"/>
                  </a:lnTo>
                  <a:lnTo>
                    <a:pt x="320" y="34"/>
                  </a:lnTo>
                  <a:lnTo>
                    <a:pt x="349" y="58"/>
                  </a:lnTo>
                  <a:lnTo>
                    <a:pt x="375" y="89"/>
                  </a:lnTo>
                  <a:lnTo>
                    <a:pt x="394" y="123"/>
                  </a:lnTo>
                  <a:lnTo>
                    <a:pt x="406" y="163"/>
                  </a:lnTo>
                  <a:lnTo>
                    <a:pt x="409" y="204"/>
                  </a:lnTo>
                  <a:lnTo>
                    <a:pt x="406" y="245"/>
                  </a:lnTo>
                  <a:lnTo>
                    <a:pt x="394" y="283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20" y="373"/>
                  </a:lnTo>
                  <a:lnTo>
                    <a:pt x="284" y="391"/>
                  </a:lnTo>
                  <a:lnTo>
                    <a:pt x="246" y="404"/>
                  </a:lnTo>
                  <a:lnTo>
                    <a:pt x="204" y="409"/>
                  </a:lnTo>
                  <a:lnTo>
                    <a:pt x="163" y="404"/>
                  </a:lnTo>
                  <a:lnTo>
                    <a:pt x="125" y="391"/>
                  </a:lnTo>
                  <a:lnTo>
                    <a:pt x="91" y="373"/>
                  </a:lnTo>
                  <a:lnTo>
                    <a:pt x="60" y="349"/>
                  </a:lnTo>
                  <a:lnTo>
                    <a:pt x="34" y="318"/>
                  </a:lnTo>
                  <a:lnTo>
                    <a:pt x="17" y="283"/>
                  </a:lnTo>
                  <a:lnTo>
                    <a:pt x="5" y="245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7" y="123"/>
                  </a:lnTo>
                  <a:lnTo>
                    <a:pt x="34" y="89"/>
                  </a:lnTo>
                  <a:lnTo>
                    <a:pt x="60" y="58"/>
                  </a:lnTo>
                  <a:lnTo>
                    <a:pt x="91" y="34"/>
                  </a:lnTo>
                  <a:lnTo>
                    <a:pt x="125" y="15"/>
                  </a:lnTo>
                  <a:lnTo>
                    <a:pt x="163" y="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376"/>
            <p:cNvSpPr>
              <a:spLocks noEditPoints="1"/>
            </p:cNvSpPr>
            <p:nvPr/>
          </p:nvSpPr>
          <p:spPr bwMode="auto">
            <a:xfrm>
              <a:off x="5340688" y="4771729"/>
              <a:ext cx="499290" cy="499290"/>
            </a:xfrm>
            <a:custGeom>
              <a:avLst/>
              <a:gdLst>
                <a:gd name="T0" fmla="*/ 163 w 409"/>
                <a:gd name="T1" fmla="*/ 337 h 409"/>
                <a:gd name="T2" fmla="*/ 300 w 409"/>
                <a:gd name="T3" fmla="*/ 337 h 409"/>
                <a:gd name="T4" fmla="*/ 338 w 409"/>
                <a:gd name="T5" fmla="*/ 326 h 409"/>
                <a:gd name="T6" fmla="*/ 343 w 409"/>
                <a:gd name="T7" fmla="*/ 306 h 409"/>
                <a:gd name="T8" fmla="*/ 328 w 409"/>
                <a:gd name="T9" fmla="*/ 292 h 409"/>
                <a:gd name="T10" fmla="*/ 309 w 409"/>
                <a:gd name="T11" fmla="*/ 182 h 409"/>
                <a:gd name="T12" fmla="*/ 311 w 409"/>
                <a:gd name="T13" fmla="*/ 289 h 409"/>
                <a:gd name="T14" fmla="*/ 318 w 409"/>
                <a:gd name="T15" fmla="*/ 285 h 409"/>
                <a:gd name="T16" fmla="*/ 313 w 409"/>
                <a:gd name="T17" fmla="*/ 180 h 409"/>
                <a:gd name="T18" fmla="*/ 288 w 409"/>
                <a:gd name="T19" fmla="*/ 184 h 409"/>
                <a:gd name="T20" fmla="*/ 294 w 409"/>
                <a:gd name="T21" fmla="*/ 289 h 409"/>
                <a:gd name="T22" fmla="*/ 297 w 409"/>
                <a:gd name="T23" fmla="*/ 184 h 409"/>
                <a:gd name="T24" fmla="*/ 273 w 409"/>
                <a:gd name="T25" fmla="*/ 180 h 409"/>
                <a:gd name="T26" fmla="*/ 268 w 409"/>
                <a:gd name="T27" fmla="*/ 285 h 409"/>
                <a:gd name="T28" fmla="*/ 275 w 409"/>
                <a:gd name="T29" fmla="*/ 289 h 409"/>
                <a:gd name="T30" fmla="*/ 276 w 409"/>
                <a:gd name="T31" fmla="*/ 182 h 409"/>
                <a:gd name="T32" fmla="*/ 251 w 409"/>
                <a:gd name="T33" fmla="*/ 182 h 409"/>
                <a:gd name="T34" fmla="*/ 249 w 409"/>
                <a:gd name="T35" fmla="*/ 287 h 409"/>
                <a:gd name="T36" fmla="*/ 258 w 409"/>
                <a:gd name="T37" fmla="*/ 287 h 409"/>
                <a:gd name="T38" fmla="*/ 256 w 409"/>
                <a:gd name="T39" fmla="*/ 182 h 409"/>
                <a:gd name="T40" fmla="*/ 228 w 409"/>
                <a:gd name="T41" fmla="*/ 182 h 409"/>
                <a:gd name="T42" fmla="*/ 230 w 409"/>
                <a:gd name="T43" fmla="*/ 289 h 409"/>
                <a:gd name="T44" fmla="*/ 237 w 409"/>
                <a:gd name="T45" fmla="*/ 285 h 409"/>
                <a:gd name="T46" fmla="*/ 233 w 409"/>
                <a:gd name="T47" fmla="*/ 180 h 409"/>
                <a:gd name="T48" fmla="*/ 208 w 409"/>
                <a:gd name="T49" fmla="*/ 184 h 409"/>
                <a:gd name="T50" fmla="*/ 213 w 409"/>
                <a:gd name="T51" fmla="*/ 289 h 409"/>
                <a:gd name="T52" fmla="*/ 218 w 409"/>
                <a:gd name="T53" fmla="*/ 184 h 409"/>
                <a:gd name="T54" fmla="*/ 192 w 409"/>
                <a:gd name="T55" fmla="*/ 180 h 409"/>
                <a:gd name="T56" fmla="*/ 187 w 409"/>
                <a:gd name="T57" fmla="*/ 285 h 409"/>
                <a:gd name="T58" fmla="*/ 196 w 409"/>
                <a:gd name="T59" fmla="*/ 289 h 409"/>
                <a:gd name="T60" fmla="*/ 197 w 409"/>
                <a:gd name="T61" fmla="*/ 182 h 409"/>
                <a:gd name="T62" fmla="*/ 170 w 409"/>
                <a:gd name="T63" fmla="*/ 182 h 409"/>
                <a:gd name="T64" fmla="*/ 168 w 409"/>
                <a:gd name="T65" fmla="*/ 287 h 409"/>
                <a:gd name="T66" fmla="*/ 177 w 409"/>
                <a:gd name="T67" fmla="*/ 287 h 409"/>
                <a:gd name="T68" fmla="*/ 175 w 409"/>
                <a:gd name="T69" fmla="*/ 182 h 409"/>
                <a:gd name="T70" fmla="*/ 237 w 409"/>
                <a:gd name="T71" fmla="*/ 76 h 409"/>
                <a:gd name="T72" fmla="*/ 160 w 409"/>
                <a:gd name="T73" fmla="*/ 91 h 409"/>
                <a:gd name="T74" fmla="*/ 125 w 409"/>
                <a:gd name="T75" fmla="*/ 84 h 409"/>
                <a:gd name="T76" fmla="*/ 139 w 409"/>
                <a:gd name="T77" fmla="*/ 125 h 409"/>
                <a:gd name="T78" fmla="*/ 206 w 409"/>
                <a:gd name="T79" fmla="*/ 167 h 409"/>
                <a:gd name="T80" fmla="*/ 285 w 409"/>
                <a:gd name="T81" fmla="*/ 153 h 409"/>
                <a:gd name="T82" fmla="*/ 343 w 409"/>
                <a:gd name="T83" fmla="*/ 149 h 409"/>
                <a:gd name="T84" fmla="*/ 349 w 409"/>
                <a:gd name="T85" fmla="*/ 139 h 409"/>
                <a:gd name="T86" fmla="*/ 321 w 409"/>
                <a:gd name="T87" fmla="*/ 81 h 409"/>
                <a:gd name="T88" fmla="*/ 245 w 409"/>
                <a:gd name="T89" fmla="*/ 5 h 409"/>
                <a:gd name="T90" fmla="*/ 373 w 409"/>
                <a:gd name="T91" fmla="*/ 91 h 409"/>
                <a:gd name="T92" fmla="*/ 404 w 409"/>
                <a:gd name="T93" fmla="*/ 246 h 409"/>
                <a:gd name="T94" fmla="*/ 318 w 409"/>
                <a:gd name="T95" fmla="*/ 375 h 409"/>
                <a:gd name="T96" fmla="*/ 163 w 409"/>
                <a:gd name="T97" fmla="*/ 406 h 409"/>
                <a:gd name="T98" fmla="*/ 34 w 409"/>
                <a:gd name="T99" fmla="*/ 320 h 409"/>
                <a:gd name="T100" fmla="*/ 3 w 409"/>
                <a:gd name="T101" fmla="*/ 163 h 409"/>
                <a:gd name="T102" fmla="*/ 89 w 409"/>
                <a:gd name="T103" fmla="*/ 3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9" h="409">
                  <a:moveTo>
                    <a:pt x="58" y="292"/>
                  </a:moveTo>
                  <a:lnTo>
                    <a:pt x="58" y="330"/>
                  </a:lnTo>
                  <a:lnTo>
                    <a:pt x="141" y="330"/>
                  </a:lnTo>
                  <a:lnTo>
                    <a:pt x="163" y="337"/>
                  </a:lnTo>
                  <a:lnTo>
                    <a:pt x="194" y="340"/>
                  </a:lnTo>
                  <a:lnTo>
                    <a:pt x="232" y="342"/>
                  </a:lnTo>
                  <a:lnTo>
                    <a:pt x="270" y="340"/>
                  </a:lnTo>
                  <a:lnTo>
                    <a:pt x="300" y="337"/>
                  </a:lnTo>
                  <a:lnTo>
                    <a:pt x="321" y="330"/>
                  </a:lnTo>
                  <a:lnTo>
                    <a:pt x="328" y="330"/>
                  </a:lnTo>
                  <a:lnTo>
                    <a:pt x="333" y="330"/>
                  </a:lnTo>
                  <a:lnTo>
                    <a:pt x="338" y="326"/>
                  </a:lnTo>
                  <a:lnTo>
                    <a:pt x="342" y="323"/>
                  </a:lnTo>
                  <a:lnTo>
                    <a:pt x="343" y="318"/>
                  </a:lnTo>
                  <a:lnTo>
                    <a:pt x="343" y="311"/>
                  </a:lnTo>
                  <a:lnTo>
                    <a:pt x="343" y="306"/>
                  </a:lnTo>
                  <a:lnTo>
                    <a:pt x="342" y="301"/>
                  </a:lnTo>
                  <a:lnTo>
                    <a:pt x="338" y="296"/>
                  </a:lnTo>
                  <a:lnTo>
                    <a:pt x="333" y="294"/>
                  </a:lnTo>
                  <a:lnTo>
                    <a:pt x="328" y="292"/>
                  </a:lnTo>
                  <a:lnTo>
                    <a:pt x="58" y="292"/>
                  </a:lnTo>
                  <a:close/>
                  <a:moveTo>
                    <a:pt x="313" y="180"/>
                  </a:moveTo>
                  <a:lnTo>
                    <a:pt x="311" y="182"/>
                  </a:lnTo>
                  <a:lnTo>
                    <a:pt x="309" y="182"/>
                  </a:lnTo>
                  <a:lnTo>
                    <a:pt x="309" y="184"/>
                  </a:lnTo>
                  <a:lnTo>
                    <a:pt x="309" y="285"/>
                  </a:lnTo>
                  <a:lnTo>
                    <a:pt x="309" y="287"/>
                  </a:lnTo>
                  <a:lnTo>
                    <a:pt x="311" y="289"/>
                  </a:lnTo>
                  <a:lnTo>
                    <a:pt x="313" y="289"/>
                  </a:lnTo>
                  <a:lnTo>
                    <a:pt x="316" y="289"/>
                  </a:lnTo>
                  <a:lnTo>
                    <a:pt x="318" y="287"/>
                  </a:lnTo>
                  <a:lnTo>
                    <a:pt x="318" y="285"/>
                  </a:lnTo>
                  <a:lnTo>
                    <a:pt x="318" y="184"/>
                  </a:lnTo>
                  <a:lnTo>
                    <a:pt x="318" y="182"/>
                  </a:lnTo>
                  <a:lnTo>
                    <a:pt x="316" y="182"/>
                  </a:lnTo>
                  <a:lnTo>
                    <a:pt x="313" y="180"/>
                  </a:lnTo>
                  <a:close/>
                  <a:moveTo>
                    <a:pt x="294" y="180"/>
                  </a:moveTo>
                  <a:lnTo>
                    <a:pt x="290" y="182"/>
                  </a:lnTo>
                  <a:lnTo>
                    <a:pt x="288" y="182"/>
                  </a:lnTo>
                  <a:lnTo>
                    <a:pt x="288" y="184"/>
                  </a:lnTo>
                  <a:lnTo>
                    <a:pt x="288" y="285"/>
                  </a:lnTo>
                  <a:lnTo>
                    <a:pt x="288" y="287"/>
                  </a:lnTo>
                  <a:lnTo>
                    <a:pt x="290" y="289"/>
                  </a:lnTo>
                  <a:lnTo>
                    <a:pt x="294" y="289"/>
                  </a:lnTo>
                  <a:lnTo>
                    <a:pt x="295" y="289"/>
                  </a:lnTo>
                  <a:lnTo>
                    <a:pt x="297" y="287"/>
                  </a:lnTo>
                  <a:lnTo>
                    <a:pt x="297" y="285"/>
                  </a:lnTo>
                  <a:lnTo>
                    <a:pt x="297" y="184"/>
                  </a:lnTo>
                  <a:lnTo>
                    <a:pt x="297" y="182"/>
                  </a:lnTo>
                  <a:lnTo>
                    <a:pt x="295" y="182"/>
                  </a:lnTo>
                  <a:lnTo>
                    <a:pt x="294" y="180"/>
                  </a:lnTo>
                  <a:close/>
                  <a:moveTo>
                    <a:pt x="273" y="180"/>
                  </a:moveTo>
                  <a:lnTo>
                    <a:pt x="271" y="182"/>
                  </a:lnTo>
                  <a:lnTo>
                    <a:pt x="270" y="182"/>
                  </a:lnTo>
                  <a:lnTo>
                    <a:pt x="268" y="184"/>
                  </a:lnTo>
                  <a:lnTo>
                    <a:pt x="268" y="285"/>
                  </a:lnTo>
                  <a:lnTo>
                    <a:pt x="270" y="287"/>
                  </a:lnTo>
                  <a:lnTo>
                    <a:pt x="271" y="289"/>
                  </a:lnTo>
                  <a:lnTo>
                    <a:pt x="273" y="289"/>
                  </a:lnTo>
                  <a:lnTo>
                    <a:pt x="275" y="289"/>
                  </a:lnTo>
                  <a:lnTo>
                    <a:pt x="276" y="287"/>
                  </a:lnTo>
                  <a:lnTo>
                    <a:pt x="278" y="285"/>
                  </a:lnTo>
                  <a:lnTo>
                    <a:pt x="278" y="184"/>
                  </a:lnTo>
                  <a:lnTo>
                    <a:pt x="276" y="182"/>
                  </a:lnTo>
                  <a:lnTo>
                    <a:pt x="275" y="182"/>
                  </a:lnTo>
                  <a:lnTo>
                    <a:pt x="273" y="180"/>
                  </a:lnTo>
                  <a:close/>
                  <a:moveTo>
                    <a:pt x="252" y="180"/>
                  </a:moveTo>
                  <a:lnTo>
                    <a:pt x="251" y="182"/>
                  </a:lnTo>
                  <a:lnTo>
                    <a:pt x="249" y="182"/>
                  </a:lnTo>
                  <a:lnTo>
                    <a:pt x="247" y="184"/>
                  </a:lnTo>
                  <a:lnTo>
                    <a:pt x="247" y="285"/>
                  </a:lnTo>
                  <a:lnTo>
                    <a:pt x="249" y="287"/>
                  </a:lnTo>
                  <a:lnTo>
                    <a:pt x="251" y="289"/>
                  </a:lnTo>
                  <a:lnTo>
                    <a:pt x="252" y="289"/>
                  </a:lnTo>
                  <a:lnTo>
                    <a:pt x="256" y="289"/>
                  </a:lnTo>
                  <a:lnTo>
                    <a:pt x="258" y="287"/>
                  </a:lnTo>
                  <a:lnTo>
                    <a:pt x="258" y="285"/>
                  </a:lnTo>
                  <a:lnTo>
                    <a:pt x="258" y="184"/>
                  </a:lnTo>
                  <a:lnTo>
                    <a:pt x="258" y="182"/>
                  </a:lnTo>
                  <a:lnTo>
                    <a:pt x="256" y="182"/>
                  </a:lnTo>
                  <a:lnTo>
                    <a:pt x="252" y="180"/>
                  </a:lnTo>
                  <a:close/>
                  <a:moveTo>
                    <a:pt x="233" y="180"/>
                  </a:moveTo>
                  <a:lnTo>
                    <a:pt x="230" y="182"/>
                  </a:lnTo>
                  <a:lnTo>
                    <a:pt x="228" y="182"/>
                  </a:lnTo>
                  <a:lnTo>
                    <a:pt x="228" y="184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30" y="289"/>
                  </a:lnTo>
                  <a:lnTo>
                    <a:pt x="233" y="289"/>
                  </a:lnTo>
                  <a:lnTo>
                    <a:pt x="235" y="289"/>
                  </a:lnTo>
                  <a:lnTo>
                    <a:pt x="237" y="287"/>
                  </a:lnTo>
                  <a:lnTo>
                    <a:pt x="237" y="285"/>
                  </a:lnTo>
                  <a:lnTo>
                    <a:pt x="237" y="184"/>
                  </a:lnTo>
                  <a:lnTo>
                    <a:pt x="237" y="182"/>
                  </a:lnTo>
                  <a:lnTo>
                    <a:pt x="235" y="182"/>
                  </a:lnTo>
                  <a:lnTo>
                    <a:pt x="233" y="180"/>
                  </a:lnTo>
                  <a:close/>
                  <a:moveTo>
                    <a:pt x="213" y="180"/>
                  </a:moveTo>
                  <a:lnTo>
                    <a:pt x="209" y="182"/>
                  </a:lnTo>
                  <a:lnTo>
                    <a:pt x="208" y="182"/>
                  </a:lnTo>
                  <a:lnTo>
                    <a:pt x="208" y="184"/>
                  </a:lnTo>
                  <a:lnTo>
                    <a:pt x="208" y="285"/>
                  </a:lnTo>
                  <a:lnTo>
                    <a:pt x="208" y="287"/>
                  </a:lnTo>
                  <a:lnTo>
                    <a:pt x="209" y="289"/>
                  </a:lnTo>
                  <a:lnTo>
                    <a:pt x="213" y="289"/>
                  </a:lnTo>
                  <a:lnTo>
                    <a:pt x="215" y="289"/>
                  </a:lnTo>
                  <a:lnTo>
                    <a:pt x="216" y="287"/>
                  </a:lnTo>
                  <a:lnTo>
                    <a:pt x="218" y="285"/>
                  </a:lnTo>
                  <a:lnTo>
                    <a:pt x="218" y="184"/>
                  </a:lnTo>
                  <a:lnTo>
                    <a:pt x="216" y="182"/>
                  </a:lnTo>
                  <a:lnTo>
                    <a:pt x="215" y="182"/>
                  </a:lnTo>
                  <a:lnTo>
                    <a:pt x="213" y="180"/>
                  </a:lnTo>
                  <a:close/>
                  <a:moveTo>
                    <a:pt x="192" y="180"/>
                  </a:moveTo>
                  <a:lnTo>
                    <a:pt x="190" y="182"/>
                  </a:lnTo>
                  <a:lnTo>
                    <a:pt x="189" y="182"/>
                  </a:lnTo>
                  <a:lnTo>
                    <a:pt x="187" y="184"/>
                  </a:lnTo>
                  <a:lnTo>
                    <a:pt x="187" y="285"/>
                  </a:lnTo>
                  <a:lnTo>
                    <a:pt x="189" y="287"/>
                  </a:lnTo>
                  <a:lnTo>
                    <a:pt x="190" y="289"/>
                  </a:lnTo>
                  <a:lnTo>
                    <a:pt x="192" y="289"/>
                  </a:lnTo>
                  <a:lnTo>
                    <a:pt x="196" y="289"/>
                  </a:lnTo>
                  <a:lnTo>
                    <a:pt x="197" y="287"/>
                  </a:lnTo>
                  <a:lnTo>
                    <a:pt x="197" y="285"/>
                  </a:lnTo>
                  <a:lnTo>
                    <a:pt x="197" y="184"/>
                  </a:lnTo>
                  <a:lnTo>
                    <a:pt x="197" y="182"/>
                  </a:lnTo>
                  <a:lnTo>
                    <a:pt x="196" y="182"/>
                  </a:lnTo>
                  <a:lnTo>
                    <a:pt x="192" y="180"/>
                  </a:lnTo>
                  <a:close/>
                  <a:moveTo>
                    <a:pt x="173" y="180"/>
                  </a:moveTo>
                  <a:lnTo>
                    <a:pt x="170" y="182"/>
                  </a:lnTo>
                  <a:lnTo>
                    <a:pt x="168" y="182"/>
                  </a:lnTo>
                  <a:lnTo>
                    <a:pt x="168" y="184"/>
                  </a:lnTo>
                  <a:lnTo>
                    <a:pt x="168" y="285"/>
                  </a:lnTo>
                  <a:lnTo>
                    <a:pt x="168" y="287"/>
                  </a:lnTo>
                  <a:lnTo>
                    <a:pt x="170" y="289"/>
                  </a:lnTo>
                  <a:lnTo>
                    <a:pt x="173" y="289"/>
                  </a:lnTo>
                  <a:lnTo>
                    <a:pt x="175" y="289"/>
                  </a:lnTo>
                  <a:lnTo>
                    <a:pt x="177" y="287"/>
                  </a:lnTo>
                  <a:lnTo>
                    <a:pt x="177" y="285"/>
                  </a:lnTo>
                  <a:lnTo>
                    <a:pt x="177" y="184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3" y="180"/>
                  </a:lnTo>
                  <a:close/>
                  <a:moveTo>
                    <a:pt x="290" y="69"/>
                  </a:moveTo>
                  <a:lnTo>
                    <a:pt x="261" y="70"/>
                  </a:lnTo>
                  <a:lnTo>
                    <a:pt x="237" y="76"/>
                  </a:lnTo>
                  <a:lnTo>
                    <a:pt x="215" y="84"/>
                  </a:lnTo>
                  <a:lnTo>
                    <a:pt x="196" y="89"/>
                  </a:lnTo>
                  <a:lnTo>
                    <a:pt x="178" y="93"/>
                  </a:lnTo>
                  <a:lnTo>
                    <a:pt x="160" y="91"/>
                  </a:lnTo>
                  <a:lnTo>
                    <a:pt x="144" y="89"/>
                  </a:lnTo>
                  <a:lnTo>
                    <a:pt x="130" y="86"/>
                  </a:lnTo>
                  <a:lnTo>
                    <a:pt x="125" y="86"/>
                  </a:lnTo>
                  <a:lnTo>
                    <a:pt x="125" y="84"/>
                  </a:lnTo>
                  <a:lnTo>
                    <a:pt x="125" y="88"/>
                  </a:lnTo>
                  <a:lnTo>
                    <a:pt x="127" y="98"/>
                  </a:lnTo>
                  <a:lnTo>
                    <a:pt x="132" y="112"/>
                  </a:lnTo>
                  <a:lnTo>
                    <a:pt x="139" y="125"/>
                  </a:lnTo>
                  <a:lnTo>
                    <a:pt x="151" y="141"/>
                  </a:lnTo>
                  <a:lnTo>
                    <a:pt x="165" y="155"/>
                  </a:lnTo>
                  <a:lnTo>
                    <a:pt x="182" y="163"/>
                  </a:lnTo>
                  <a:lnTo>
                    <a:pt x="206" y="167"/>
                  </a:lnTo>
                  <a:lnTo>
                    <a:pt x="235" y="165"/>
                  </a:lnTo>
                  <a:lnTo>
                    <a:pt x="256" y="161"/>
                  </a:lnTo>
                  <a:lnTo>
                    <a:pt x="273" y="156"/>
                  </a:lnTo>
                  <a:lnTo>
                    <a:pt x="285" y="153"/>
                  </a:lnTo>
                  <a:lnTo>
                    <a:pt x="297" y="148"/>
                  </a:lnTo>
                  <a:lnTo>
                    <a:pt x="309" y="148"/>
                  </a:lnTo>
                  <a:lnTo>
                    <a:pt x="330" y="148"/>
                  </a:lnTo>
                  <a:lnTo>
                    <a:pt x="343" y="149"/>
                  </a:lnTo>
                  <a:lnTo>
                    <a:pt x="350" y="151"/>
                  </a:lnTo>
                  <a:lnTo>
                    <a:pt x="350" y="151"/>
                  </a:lnTo>
                  <a:lnTo>
                    <a:pt x="350" y="148"/>
                  </a:lnTo>
                  <a:lnTo>
                    <a:pt x="349" y="139"/>
                  </a:lnTo>
                  <a:lnTo>
                    <a:pt x="345" y="125"/>
                  </a:lnTo>
                  <a:lnTo>
                    <a:pt x="340" y="110"/>
                  </a:lnTo>
                  <a:lnTo>
                    <a:pt x="331" y="94"/>
                  </a:lnTo>
                  <a:lnTo>
                    <a:pt x="321" y="81"/>
                  </a:lnTo>
                  <a:lnTo>
                    <a:pt x="307" y="72"/>
                  </a:lnTo>
                  <a:lnTo>
                    <a:pt x="290" y="69"/>
                  </a:lnTo>
                  <a:close/>
                  <a:moveTo>
                    <a:pt x="204" y="0"/>
                  </a:moveTo>
                  <a:lnTo>
                    <a:pt x="245" y="5"/>
                  </a:lnTo>
                  <a:lnTo>
                    <a:pt x="283" y="15"/>
                  </a:lnTo>
                  <a:lnTo>
                    <a:pt x="318" y="34"/>
                  </a:lnTo>
                  <a:lnTo>
                    <a:pt x="349" y="60"/>
                  </a:lnTo>
                  <a:lnTo>
                    <a:pt x="373" y="91"/>
                  </a:lnTo>
                  <a:lnTo>
                    <a:pt x="392" y="125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6"/>
                  </a:lnTo>
                  <a:lnTo>
                    <a:pt x="392" y="283"/>
                  </a:lnTo>
                  <a:lnTo>
                    <a:pt x="373" y="320"/>
                  </a:lnTo>
                  <a:lnTo>
                    <a:pt x="349" y="349"/>
                  </a:lnTo>
                  <a:lnTo>
                    <a:pt x="318" y="375"/>
                  </a:lnTo>
                  <a:lnTo>
                    <a:pt x="283" y="393"/>
                  </a:lnTo>
                  <a:lnTo>
                    <a:pt x="245" y="406"/>
                  </a:lnTo>
                  <a:lnTo>
                    <a:pt x="204" y="409"/>
                  </a:lnTo>
                  <a:lnTo>
                    <a:pt x="163" y="406"/>
                  </a:lnTo>
                  <a:lnTo>
                    <a:pt x="123" y="393"/>
                  </a:lnTo>
                  <a:lnTo>
                    <a:pt x="89" y="375"/>
                  </a:lnTo>
                  <a:lnTo>
                    <a:pt x="60" y="349"/>
                  </a:lnTo>
                  <a:lnTo>
                    <a:pt x="34" y="320"/>
                  </a:lnTo>
                  <a:lnTo>
                    <a:pt x="15" y="283"/>
                  </a:lnTo>
                  <a:lnTo>
                    <a:pt x="3" y="246"/>
                  </a:lnTo>
                  <a:lnTo>
                    <a:pt x="0" y="204"/>
                  </a:lnTo>
                  <a:lnTo>
                    <a:pt x="3" y="163"/>
                  </a:lnTo>
                  <a:lnTo>
                    <a:pt x="15" y="125"/>
                  </a:lnTo>
                  <a:lnTo>
                    <a:pt x="34" y="91"/>
                  </a:lnTo>
                  <a:lnTo>
                    <a:pt x="60" y="60"/>
                  </a:lnTo>
                  <a:lnTo>
                    <a:pt x="89" y="34"/>
                  </a:lnTo>
                  <a:lnTo>
                    <a:pt x="123" y="15"/>
                  </a:lnTo>
                  <a:lnTo>
                    <a:pt x="163" y="5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377"/>
            <p:cNvSpPr>
              <a:spLocks noEditPoints="1"/>
            </p:cNvSpPr>
            <p:nvPr/>
          </p:nvSpPr>
          <p:spPr bwMode="auto">
            <a:xfrm>
              <a:off x="4773204" y="4781472"/>
              <a:ext cx="496854" cy="496853"/>
            </a:xfrm>
            <a:custGeom>
              <a:avLst/>
              <a:gdLst>
                <a:gd name="T0" fmla="*/ 127 w 409"/>
                <a:gd name="T1" fmla="*/ 89 h 409"/>
                <a:gd name="T2" fmla="*/ 133 w 409"/>
                <a:gd name="T3" fmla="*/ 91 h 409"/>
                <a:gd name="T4" fmla="*/ 143 w 409"/>
                <a:gd name="T5" fmla="*/ 96 h 409"/>
                <a:gd name="T6" fmla="*/ 153 w 409"/>
                <a:gd name="T7" fmla="*/ 113 h 409"/>
                <a:gd name="T8" fmla="*/ 155 w 409"/>
                <a:gd name="T9" fmla="*/ 148 h 409"/>
                <a:gd name="T10" fmla="*/ 158 w 409"/>
                <a:gd name="T11" fmla="*/ 146 h 409"/>
                <a:gd name="T12" fmla="*/ 167 w 409"/>
                <a:gd name="T13" fmla="*/ 124 h 409"/>
                <a:gd name="T14" fmla="*/ 174 w 409"/>
                <a:gd name="T15" fmla="*/ 115 h 409"/>
                <a:gd name="T16" fmla="*/ 181 w 409"/>
                <a:gd name="T17" fmla="*/ 124 h 409"/>
                <a:gd name="T18" fmla="*/ 184 w 409"/>
                <a:gd name="T19" fmla="*/ 129 h 409"/>
                <a:gd name="T20" fmla="*/ 179 w 409"/>
                <a:gd name="T21" fmla="*/ 172 h 409"/>
                <a:gd name="T22" fmla="*/ 158 w 409"/>
                <a:gd name="T23" fmla="*/ 184 h 409"/>
                <a:gd name="T24" fmla="*/ 136 w 409"/>
                <a:gd name="T25" fmla="*/ 208 h 409"/>
                <a:gd name="T26" fmla="*/ 133 w 409"/>
                <a:gd name="T27" fmla="*/ 349 h 409"/>
                <a:gd name="T28" fmla="*/ 294 w 409"/>
                <a:gd name="T29" fmla="*/ 223 h 409"/>
                <a:gd name="T30" fmla="*/ 284 w 409"/>
                <a:gd name="T31" fmla="*/ 192 h 409"/>
                <a:gd name="T32" fmla="*/ 263 w 409"/>
                <a:gd name="T33" fmla="*/ 173 h 409"/>
                <a:gd name="T34" fmla="*/ 253 w 409"/>
                <a:gd name="T35" fmla="*/ 166 h 409"/>
                <a:gd name="T36" fmla="*/ 248 w 409"/>
                <a:gd name="T37" fmla="*/ 129 h 409"/>
                <a:gd name="T38" fmla="*/ 127 w 409"/>
                <a:gd name="T39" fmla="*/ 63 h 409"/>
                <a:gd name="T40" fmla="*/ 114 w 409"/>
                <a:gd name="T41" fmla="*/ 93 h 409"/>
                <a:gd name="T42" fmla="*/ 127 w 409"/>
                <a:gd name="T43" fmla="*/ 65 h 409"/>
                <a:gd name="T44" fmla="*/ 205 w 409"/>
                <a:gd name="T45" fmla="*/ 0 h 409"/>
                <a:gd name="T46" fmla="*/ 284 w 409"/>
                <a:gd name="T47" fmla="*/ 17 h 409"/>
                <a:gd name="T48" fmla="*/ 349 w 409"/>
                <a:gd name="T49" fmla="*/ 60 h 409"/>
                <a:gd name="T50" fmla="*/ 392 w 409"/>
                <a:gd name="T51" fmla="*/ 125 h 409"/>
                <a:gd name="T52" fmla="*/ 409 w 409"/>
                <a:gd name="T53" fmla="*/ 204 h 409"/>
                <a:gd name="T54" fmla="*/ 392 w 409"/>
                <a:gd name="T55" fmla="*/ 283 h 409"/>
                <a:gd name="T56" fmla="*/ 349 w 409"/>
                <a:gd name="T57" fmla="*/ 349 h 409"/>
                <a:gd name="T58" fmla="*/ 284 w 409"/>
                <a:gd name="T59" fmla="*/ 393 h 409"/>
                <a:gd name="T60" fmla="*/ 205 w 409"/>
                <a:gd name="T61" fmla="*/ 409 h 409"/>
                <a:gd name="T62" fmla="*/ 126 w 409"/>
                <a:gd name="T63" fmla="*/ 393 h 409"/>
                <a:gd name="T64" fmla="*/ 60 w 409"/>
                <a:gd name="T65" fmla="*/ 349 h 409"/>
                <a:gd name="T66" fmla="*/ 16 w 409"/>
                <a:gd name="T67" fmla="*/ 283 h 409"/>
                <a:gd name="T68" fmla="*/ 0 w 409"/>
                <a:gd name="T69" fmla="*/ 204 h 409"/>
                <a:gd name="T70" fmla="*/ 16 w 409"/>
                <a:gd name="T71" fmla="*/ 125 h 409"/>
                <a:gd name="T72" fmla="*/ 60 w 409"/>
                <a:gd name="T73" fmla="*/ 60 h 409"/>
                <a:gd name="T74" fmla="*/ 126 w 409"/>
                <a:gd name="T75" fmla="*/ 17 h 409"/>
                <a:gd name="T76" fmla="*/ 205 w 409"/>
                <a:gd name="T7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409">
                  <a:moveTo>
                    <a:pt x="127" y="63"/>
                  </a:moveTo>
                  <a:lnTo>
                    <a:pt x="127" y="89"/>
                  </a:lnTo>
                  <a:lnTo>
                    <a:pt x="129" y="89"/>
                  </a:lnTo>
                  <a:lnTo>
                    <a:pt x="133" y="91"/>
                  </a:lnTo>
                  <a:lnTo>
                    <a:pt x="138" y="93"/>
                  </a:lnTo>
                  <a:lnTo>
                    <a:pt x="143" y="96"/>
                  </a:lnTo>
                  <a:lnTo>
                    <a:pt x="150" y="99"/>
                  </a:lnTo>
                  <a:lnTo>
                    <a:pt x="153" y="113"/>
                  </a:lnTo>
                  <a:lnTo>
                    <a:pt x="157" y="130"/>
                  </a:lnTo>
                  <a:lnTo>
                    <a:pt x="155" y="148"/>
                  </a:lnTo>
                  <a:lnTo>
                    <a:pt x="157" y="149"/>
                  </a:lnTo>
                  <a:lnTo>
                    <a:pt x="158" y="146"/>
                  </a:lnTo>
                  <a:lnTo>
                    <a:pt x="163" y="136"/>
                  </a:lnTo>
                  <a:lnTo>
                    <a:pt x="167" y="124"/>
                  </a:lnTo>
                  <a:lnTo>
                    <a:pt x="169" y="110"/>
                  </a:lnTo>
                  <a:lnTo>
                    <a:pt x="174" y="115"/>
                  </a:lnTo>
                  <a:lnTo>
                    <a:pt x="177" y="118"/>
                  </a:lnTo>
                  <a:lnTo>
                    <a:pt x="181" y="124"/>
                  </a:lnTo>
                  <a:lnTo>
                    <a:pt x="181" y="129"/>
                  </a:lnTo>
                  <a:lnTo>
                    <a:pt x="184" y="129"/>
                  </a:lnTo>
                  <a:lnTo>
                    <a:pt x="184" y="170"/>
                  </a:lnTo>
                  <a:lnTo>
                    <a:pt x="179" y="172"/>
                  </a:lnTo>
                  <a:lnTo>
                    <a:pt x="170" y="177"/>
                  </a:lnTo>
                  <a:lnTo>
                    <a:pt x="158" y="184"/>
                  </a:lnTo>
                  <a:lnTo>
                    <a:pt x="145" y="194"/>
                  </a:lnTo>
                  <a:lnTo>
                    <a:pt x="136" y="208"/>
                  </a:lnTo>
                  <a:lnTo>
                    <a:pt x="133" y="223"/>
                  </a:lnTo>
                  <a:lnTo>
                    <a:pt x="133" y="349"/>
                  </a:lnTo>
                  <a:lnTo>
                    <a:pt x="294" y="349"/>
                  </a:lnTo>
                  <a:lnTo>
                    <a:pt x="294" y="223"/>
                  </a:lnTo>
                  <a:lnTo>
                    <a:pt x="292" y="206"/>
                  </a:lnTo>
                  <a:lnTo>
                    <a:pt x="284" y="192"/>
                  </a:lnTo>
                  <a:lnTo>
                    <a:pt x="273" y="182"/>
                  </a:lnTo>
                  <a:lnTo>
                    <a:pt x="263" y="173"/>
                  </a:lnTo>
                  <a:lnTo>
                    <a:pt x="256" y="168"/>
                  </a:lnTo>
                  <a:lnTo>
                    <a:pt x="253" y="166"/>
                  </a:lnTo>
                  <a:lnTo>
                    <a:pt x="244" y="129"/>
                  </a:lnTo>
                  <a:lnTo>
                    <a:pt x="248" y="129"/>
                  </a:lnTo>
                  <a:lnTo>
                    <a:pt x="248" y="63"/>
                  </a:lnTo>
                  <a:lnTo>
                    <a:pt x="127" y="63"/>
                  </a:lnTo>
                  <a:close/>
                  <a:moveTo>
                    <a:pt x="114" y="60"/>
                  </a:moveTo>
                  <a:lnTo>
                    <a:pt x="114" y="93"/>
                  </a:lnTo>
                  <a:lnTo>
                    <a:pt x="127" y="89"/>
                  </a:lnTo>
                  <a:lnTo>
                    <a:pt x="127" y="65"/>
                  </a:lnTo>
                  <a:lnTo>
                    <a:pt x="114" y="60"/>
                  </a:lnTo>
                  <a:close/>
                  <a:moveTo>
                    <a:pt x="205" y="0"/>
                  </a:moveTo>
                  <a:lnTo>
                    <a:pt x="246" y="5"/>
                  </a:lnTo>
                  <a:lnTo>
                    <a:pt x="284" y="17"/>
                  </a:lnTo>
                  <a:lnTo>
                    <a:pt x="318" y="36"/>
                  </a:lnTo>
                  <a:lnTo>
                    <a:pt x="349" y="60"/>
                  </a:lnTo>
                  <a:lnTo>
                    <a:pt x="375" y="91"/>
                  </a:lnTo>
                  <a:lnTo>
                    <a:pt x="392" y="125"/>
                  </a:lnTo>
                  <a:lnTo>
                    <a:pt x="404" y="163"/>
                  </a:lnTo>
                  <a:lnTo>
                    <a:pt x="409" y="204"/>
                  </a:lnTo>
                  <a:lnTo>
                    <a:pt x="404" y="246"/>
                  </a:lnTo>
                  <a:lnTo>
                    <a:pt x="392" y="283"/>
                  </a:lnTo>
                  <a:lnTo>
                    <a:pt x="375" y="319"/>
                  </a:lnTo>
                  <a:lnTo>
                    <a:pt x="349" y="349"/>
                  </a:lnTo>
                  <a:lnTo>
                    <a:pt x="318" y="374"/>
                  </a:lnTo>
                  <a:lnTo>
                    <a:pt x="284" y="393"/>
                  </a:lnTo>
                  <a:lnTo>
                    <a:pt x="246" y="405"/>
                  </a:lnTo>
                  <a:lnTo>
                    <a:pt x="205" y="409"/>
                  </a:lnTo>
                  <a:lnTo>
                    <a:pt x="163" y="405"/>
                  </a:lnTo>
                  <a:lnTo>
                    <a:pt x="126" y="393"/>
                  </a:lnTo>
                  <a:lnTo>
                    <a:pt x="90" y="374"/>
                  </a:lnTo>
                  <a:lnTo>
                    <a:pt x="60" y="349"/>
                  </a:lnTo>
                  <a:lnTo>
                    <a:pt x="35" y="319"/>
                  </a:lnTo>
                  <a:lnTo>
                    <a:pt x="16" y="283"/>
                  </a:lnTo>
                  <a:lnTo>
                    <a:pt x="4" y="246"/>
                  </a:lnTo>
                  <a:lnTo>
                    <a:pt x="0" y="204"/>
                  </a:lnTo>
                  <a:lnTo>
                    <a:pt x="4" y="163"/>
                  </a:lnTo>
                  <a:lnTo>
                    <a:pt x="16" y="125"/>
                  </a:lnTo>
                  <a:lnTo>
                    <a:pt x="35" y="91"/>
                  </a:lnTo>
                  <a:lnTo>
                    <a:pt x="60" y="60"/>
                  </a:lnTo>
                  <a:lnTo>
                    <a:pt x="90" y="36"/>
                  </a:lnTo>
                  <a:lnTo>
                    <a:pt x="126" y="17"/>
                  </a:lnTo>
                  <a:lnTo>
                    <a:pt x="163" y="5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378"/>
            <p:cNvSpPr>
              <a:spLocks/>
            </p:cNvSpPr>
            <p:nvPr/>
          </p:nvSpPr>
          <p:spPr bwMode="auto">
            <a:xfrm>
              <a:off x="4946128" y="4947090"/>
              <a:ext cx="170489" cy="245992"/>
            </a:xfrm>
            <a:custGeom>
              <a:avLst/>
              <a:gdLst>
                <a:gd name="T0" fmla="*/ 51 w 141"/>
                <a:gd name="T1" fmla="*/ 0 h 202"/>
                <a:gd name="T2" fmla="*/ 63 w 141"/>
                <a:gd name="T3" fmla="*/ 0 h 202"/>
                <a:gd name="T4" fmla="*/ 69 w 141"/>
                <a:gd name="T5" fmla="*/ 36 h 202"/>
                <a:gd name="T6" fmla="*/ 70 w 141"/>
                <a:gd name="T7" fmla="*/ 79 h 202"/>
                <a:gd name="T8" fmla="*/ 70 w 141"/>
                <a:gd name="T9" fmla="*/ 120 h 202"/>
                <a:gd name="T10" fmla="*/ 57 w 141"/>
                <a:gd name="T11" fmla="*/ 122 h 202"/>
                <a:gd name="T12" fmla="*/ 41 w 141"/>
                <a:gd name="T13" fmla="*/ 125 h 202"/>
                <a:gd name="T14" fmla="*/ 27 w 141"/>
                <a:gd name="T15" fmla="*/ 130 h 202"/>
                <a:gd name="T16" fmla="*/ 15 w 141"/>
                <a:gd name="T17" fmla="*/ 135 h 202"/>
                <a:gd name="T18" fmla="*/ 7 w 141"/>
                <a:gd name="T19" fmla="*/ 140 h 202"/>
                <a:gd name="T20" fmla="*/ 5 w 141"/>
                <a:gd name="T21" fmla="*/ 140 h 202"/>
                <a:gd name="T22" fmla="*/ 5 w 141"/>
                <a:gd name="T23" fmla="*/ 195 h 202"/>
                <a:gd name="T24" fmla="*/ 134 w 141"/>
                <a:gd name="T25" fmla="*/ 195 h 202"/>
                <a:gd name="T26" fmla="*/ 134 w 141"/>
                <a:gd name="T27" fmla="*/ 130 h 202"/>
                <a:gd name="T28" fmla="*/ 130 w 141"/>
                <a:gd name="T29" fmla="*/ 130 h 202"/>
                <a:gd name="T30" fmla="*/ 122 w 141"/>
                <a:gd name="T31" fmla="*/ 127 h 202"/>
                <a:gd name="T32" fmla="*/ 108 w 141"/>
                <a:gd name="T33" fmla="*/ 125 h 202"/>
                <a:gd name="T34" fmla="*/ 93 w 141"/>
                <a:gd name="T35" fmla="*/ 122 h 202"/>
                <a:gd name="T36" fmla="*/ 77 w 141"/>
                <a:gd name="T37" fmla="*/ 120 h 202"/>
                <a:gd name="T38" fmla="*/ 79 w 141"/>
                <a:gd name="T39" fmla="*/ 79 h 202"/>
                <a:gd name="T40" fmla="*/ 77 w 141"/>
                <a:gd name="T41" fmla="*/ 36 h 202"/>
                <a:gd name="T42" fmla="*/ 72 w 141"/>
                <a:gd name="T43" fmla="*/ 0 h 202"/>
                <a:gd name="T44" fmla="*/ 91 w 141"/>
                <a:gd name="T45" fmla="*/ 0 h 202"/>
                <a:gd name="T46" fmla="*/ 100 w 141"/>
                <a:gd name="T47" fmla="*/ 32 h 202"/>
                <a:gd name="T48" fmla="*/ 101 w 141"/>
                <a:gd name="T49" fmla="*/ 37 h 202"/>
                <a:gd name="T50" fmla="*/ 105 w 141"/>
                <a:gd name="T51" fmla="*/ 39 h 202"/>
                <a:gd name="T52" fmla="*/ 108 w 141"/>
                <a:gd name="T53" fmla="*/ 43 h 202"/>
                <a:gd name="T54" fmla="*/ 117 w 141"/>
                <a:gd name="T55" fmla="*/ 49 h 202"/>
                <a:gd name="T56" fmla="*/ 129 w 141"/>
                <a:gd name="T57" fmla="*/ 58 h 202"/>
                <a:gd name="T58" fmla="*/ 137 w 141"/>
                <a:gd name="T59" fmla="*/ 72 h 202"/>
                <a:gd name="T60" fmla="*/ 141 w 141"/>
                <a:gd name="T61" fmla="*/ 87 h 202"/>
                <a:gd name="T62" fmla="*/ 141 w 141"/>
                <a:gd name="T63" fmla="*/ 202 h 202"/>
                <a:gd name="T64" fmla="*/ 0 w 141"/>
                <a:gd name="T65" fmla="*/ 202 h 202"/>
                <a:gd name="T66" fmla="*/ 0 w 141"/>
                <a:gd name="T67" fmla="*/ 87 h 202"/>
                <a:gd name="T68" fmla="*/ 3 w 141"/>
                <a:gd name="T69" fmla="*/ 75 h 202"/>
                <a:gd name="T70" fmla="*/ 12 w 141"/>
                <a:gd name="T71" fmla="*/ 65 h 202"/>
                <a:gd name="T72" fmla="*/ 22 w 141"/>
                <a:gd name="T73" fmla="*/ 56 h 202"/>
                <a:gd name="T74" fmla="*/ 33 w 141"/>
                <a:gd name="T75" fmla="*/ 49 h 202"/>
                <a:gd name="T76" fmla="*/ 41 w 141"/>
                <a:gd name="T77" fmla="*/ 46 h 202"/>
                <a:gd name="T78" fmla="*/ 45 w 141"/>
                <a:gd name="T79" fmla="*/ 44 h 202"/>
                <a:gd name="T80" fmla="*/ 51 w 141"/>
                <a:gd name="T81" fmla="*/ 43 h 202"/>
                <a:gd name="T82" fmla="*/ 51 w 141"/>
                <a:gd name="T8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" h="202">
                  <a:moveTo>
                    <a:pt x="51" y="0"/>
                  </a:moveTo>
                  <a:lnTo>
                    <a:pt x="63" y="0"/>
                  </a:lnTo>
                  <a:lnTo>
                    <a:pt x="69" y="36"/>
                  </a:lnTo>
                  <a:lnTo>
                    <a:pt x="70" y="79"/>
                  </a:lnTo>
                  <a:lnTo>
                    <a:pt x="70" y="120"/>
                  </a:lnTo>
                  <a:lnTo>
                    <a:pt x="57" y="122"/>
                  </a:lnTo>
                  <a:lnTo>
                    <a:pt x="41" y="125"/>
                  </a:lnTo>
                  <a:lnTo>
                    <a:pt x="27" y="130"/>
                  </a:lnTo>
                  <a:lnTo>
                    <a:pt x="15" y="135"/>
                  </a:lnTo>
                  <a:lnTo>
                    <a:pt x="7" y="140"/>
                  </a:lnTo>
                  <a:lnTo>
                    <a:pt x="5" y="140"/>
                  </a:lnTo>
                  <a:lnTo>
                    <a:pt x="5" y="195"/>
                  </a:lnTo>
                  <a:lnTo>
                    <a:pt x="134" y="195"/>
                  </a:lnTo>
                  <a:lnTo>
                    <a:pt x="134" y="130"/>
                  </a:lnTo>
                  <a:lnTo>
                    <a:pt x="130" y="130"/>
                  </a:lnTo>
                  <a:lnTo>
                    <a:pt x="122" y="127"/>
                  </a:lnTo>
                  <a:lnTo>
                    <a:pt x="108" y="125"/>
                  </a:lnTo>
                  <a:lnTo>
                    <a:pt x="93" y="122"/>
                  </a:lnTo>
                  <a:lnTo>
                    <a:pt x="77" y="120"/>
                  </a:lnTo>
                  <a:lnTo>
                    <a:pt x="79" y="79"/>
                  </a:lnTo>
                  <a:lnTo>
                    <a:pt x="77" y="36"/>
                  </a:lnTo>
                  <a:lnTo>
                    <a:pt x="72" y="0"/>
                  </a:lnTo>
                  <a:lnTo>
                    <a:pt x="91" y="0"/>
                  </a:lnTo>
                  <a:lnTo>
                    <a:pt x="100" y="32"/>
                  </a:lnTo>
                  <a:lnTo>
                    <a:pt x="101" y="37"/>
                  </a:lnTo>
                  <a:lnTo>
                    <a:pt x="105" y="39"/>
                  </a:lnTo>
                  <a:lnTo>
                    <a:pt x="108" y="43"/>
                  </a:lnTo>
                  <a:lnTo>
                    <a:pt x="117" y="49"/>
                  </a:lnTo>
                  <a:lnTo>
                    <a:pt x="129" y="58"/>
                  </a:lnTo>
                  <a:lnTo>
                    <a:pt x="137" y="72"/>
                  </a:lnTo>
                  <a:lnTo>
                    <a:pt x="141" y="87"/>
                  </a:lnTo>
                  <a:lnTo>
                    <a:pt x="141" y="202"/>
                  </a:lnTo>
                  <a:lnTo>
                    <a:pt x="0" y="202"/>
                  </a:lnTo>
                  <a:lnTo>
                    <a:pt x="0" y="87"/>
                  </a:lnTo>
                  <a:lnTo>
                    <a:pt x="3" y="75"/>
                  </a:lnTo>
                  <a:lnTo>
                    <a:pt x="12" y="65"/>
                  </a:lnTo>
                  <a:lnTo>
                    <a:pt x="22" y="56"/>
                  </a:lnTo>
                  <a:lnTo>
                    <a:pt x="33" y="49"/>
                  </a:lnTo>
                  <a:lnTo>
                    <a:pt x="41" y="46"/>
                  </a:lnTo>
                  <a:lnTo>
                    <a:pt x="45" y="44"/>
                  </a:lnTo>
                  <a:lnTo>
                    <a:pt x="51" y="43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379"/>
            <p:cNvSpPr>
              <a:spLocks noEditPoints="1"/>
            </p:cNvSpPr>
            <p:nvPr/>
          </p:nvSpPr>
          <p:spPr bwMode="auto">
            <a:xfrm>
              <a:off x="4188670" y="4776601"/>
              <a:ext cx="496854" cy="499290"/>
            </a:xfrm>
            <a:custGeom>
              <a:avLst/>
              <a:gdLst>
                <a:gd name="T0" fmla="*/ 159 w 409"/>
                <a:gd name="T1" fmla="*/ 370 h 409"/>
                <a:gd name="T2" fmla="*/ 161 w 409"/>
                <a:gd name="T3" fmla="*/ 373 h 409"/>
                <a:gd name="T4" fmla="*/ 165 w 409"/>
                <a:gd name="T5" fmla="*/ 375 h 409"/>
                <a:gd name="T6" fmla="*/ 249 w 409"/>
                <a:gd name="T7" fmla="*/ 373 h 409"/>
                <a:gd name="T8" fmla="*/ 252 w 409"/>
                <a:gd name="T9" fmla="*/ 368 h 409"/>
                <a:gd name="T10" fmla="*/ 223 w 409"/>
                <a:gd name="T11" fmla="*/ 286 h 409"/>
                <a:gd name="T12" fmla="*/ 189 w 409"/>
                <a:gd name="T13" fmla="*/ 286 h 409"/>
                <a:gd name="T14" fmla="*/ 108 w 409"/>
                <a:gd name="T15" fmla="*/ 205 h 409"/>
                <a:gd name="T16" fmla="*/ 104 w 409"/>
                <a:gd name="T17" fmla="*/ 207 h 409"/>
                <a:gd name="T18" fmla="*/ 103 w 409"/>
                <a:gd name="T19" fmla="*/ 210 h 409"/>
                <a:gd name="T20" fmla="*/ 104 w 409"/>
                <a:gd name="T21" fmla="*/ 213 h 409"/>
                <a:gd name="T22" fmla="*/ 106 w 409"/>
                <a:gd name="T23" fmla="*/ 217 h 409"/>
                <a:gd name="T24" fmla="*/ 115 w 409"/>
                <a:gd name="T25" fmla="*/ 217 h 409"/>
                <a:gd name="T26" fmla="*/ 139 w 409"/>
                <a:gd name="T27" fmla="*/ 256 h 409"/>
                <a:gd name="T28" fmla="*/ 161 w 409"/>
                <a:gd name="T29" fmla="*/ 270 h 409"/>
                <a:gd name="T30" fmla="*/ 166 w 409"/>
                <a:gd name="T31" fmla="*/ 274 h 409"/>
                <a:gd name="T32" fmla="*/ 185 w 409"/>
                <a:gd name="T33" fmla="*/ 279 h 409"/>
                <a:gd name="T34" fmla="*/ 220 w 409"/>
                <a:gd name="T35" fmla="*/ 279 h 409"/>
                <a:gd name="T36" fmla="*/ 237 w 409"/>
                <a:gd name="T37" fmla="*/ 274 h 409"/>
                <a:gd name="T38" fmla="*/ 242 w 409"/>
                <a:gd name="T39" fmla="*/ 272 h 409"/>
                <a:gd name="T40" fmla="*/ 266 w 409"/>
                <a:gd name="T41" fmla="*/ 256 h 409"/>
                <a:gd name="T42" fmla="*/ 292 w 409"/>
                <a:gd name="T43" fmla="*/ 217 h 409"/>
                <a:gd name="T44" fmla="*/ 295 w 409"/>
                <a:gd name="T45" fmla="*/ 217 h 409"/>
                <a:gd name="T46" fmla="*/ 299 w 409"/>
                <a:gd name="T47" fmla="*/ 217 h 409"/>
                <a:gd name="T48" fmla="*/ 302 w 409"/>
                <a:gd name="T49" fmla="*/ 215 h 409"/>
                <a:gd name="T50" fmla="*/ 306 w 409"/>
                <a:gd name="T51" fmla="*/ 210 h 409"/>
                <a:gd name="T52" fmla="*/ 302 w 409"/>
                <a:gd name="T53" fmla="*/ 207 h 409"/>
                <a:gd name="T54" fmla="*/ 108 w 409"/>
                <a:gd name="T55" fmla="*/ 205 h 409"/>
                <a:gd name="T56" fmla="*/ 185 w 409"/>
                <a:gd name="T57" fmla="*/ 36 h 409"/>
                <a:gd name="T58" fmla="*/ 158 w 409"/>
                <a:gd name="T59" fmla="*/ 52 h 409"/>
                <a:gd name="T60" fmla="*/ 135 w 409"/>
                <a:gd name="T61" fmla="*/ 81 h 409"/>
                <a:gd name="T62" fmla="*/ 123 w 409"/>
                <a:gd name="T63" fmla="*/ 129 h 409"/>
                <a:gd name="T64" fmla="*/ 132 w 409"/>
                <a:gd name="T65" fmla="*/ 169 h 409"/>
                <a:gd name="T66" fmla="*/ 156 w 409"/>
                <a:gd name="T67" fmla="*/ 200 h 409"/>
                <a:gd name="T68" fmla="*/ 266 w 409"/>
                <a:gd name="T69" fmla="*/ 184 h 409"/>
                <a:gd name="T70" fmla="*/ 283 w 409"/>
                <a:gd name="T71" fmla="*/ 150 h 409"/>
                <a:gd name="T72" fmla="*/ 282 w 409"/>
                <a:gd name="T73" fmla="*/ 103 h 409"/>
                <a:gd name="T74" fmla="*/ 261 w 409"/>
                <a:gd name="T75" fmla="*/ 60 h 409"/>
                <a:gd name="T76" fmla="*/ 249 w 409"/>
                <a:gd name="T77" fmla="*/ 48 h 409"/>
                <a:gd name="T78" fmla="*/ 225 w 409"/>
                <a:gd name="T79" fmla="*/ 36 h 409"/>
                <a:gd name="T80" fmla="*/ 204 w 409"/>
                <a:gd name="T81" fmla="*/ 0 h 409"/>
                <a:gd name="T82" fmla="*/ 283 w 409"/>
                <a:gd name="T83" fmla="*/ 16 h 409"/>
                <a:gd name="T84" fmla="*/ 349 w 409"/>
                <a:gd name="T85" fmla="*/ 60 h 409"/>
                <a:gd name="T86" fmla="*/ 393 w 409"/>
                <a:gd name="T87" fmla="*/ 124 h 409"/>
                <a:gd name="T88" fmla="*/ 409 w 409"/>
                <a:gd name="T89" fmla="*/ 205 h 409"/>
                <a:gd name="T90" fmla="*/ 393 w 409"/>
                <a:gd name="T91" fmla="*/ 284 h 409"/>
                <a:gd name="T92" fmla="*/ 349 w 409"/>
                <a:gd name="T93" fmla="*/ 349 h 409"/>
                <a:gd name="T94" fmla="*/ 283 w 409"/>
                <a:gd name="T95" fmla="*/ 392 h 409"/>
                <a:gd name="T96" fmla="*/ 204 w 409"/>
                <a:gd name="T97" fmla="*/ 409 h 409"/>
                <a:gd name="T98" fmla="*/ 125 w 409"/>
                <a:gd name="T99" fmla="*/ 392 h 409"/>
                <a:gd name="T100" fmla="*/ 60 w 409"/>
                <a:gd name="T101" fmla="*/ 349 h 409"/>
                <a:gd name="T102" fmla="*/ 17 w 409"/>
                <a:gd name="T103" fmla="*/ 284 h 409"/>
                <a:gd name="T104" fmla="*/ 0 w 409"/>
                <a:gd name="T105" fmla="*/ 205 h 409"/>
                <a:gd name="T106" fmla="*/ 17 w 409"/>
                <a:gd name="T107" fmla="*/ 124 h 409"/>
                <a:gd name="T108" fmla="*/ 60 w 409"/>
                <a:gd name="T109" fmla="*/ 60 h 409"/>
                <a:gd name="T110" fmla="*/ 125 w 409"/>
                <a:gd name="T111" fmla="*/ 16 h 409"/>
                <a:gd name="T112" fmla="*/ 204 w 409"/>
                <a:gd name="T11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9" h="409">
                  <a:moveTo>
                    <a:pt x="173" y="280"/>
                  </a:moveTo>
                  <a:lnTo>
                    <a:pt x="159" y="370"/>
                  </a:lnTo>
                  <a:lnTo>
                    <a:pt x="159" y="372"/>
                  </a:lnTo>
                  <a:lnTo>
                    <a:pt x="161" y="373"/>
                  </a:lnTo>
                  <a:lnTo>
                    <a:pt x="163" y="375"/>
                  </a:lnTo>
                  <a:lnTo>
                    <a:pt x="165" y="375"/>
                  </a:lnTo>
                  <a:lnTo>
                    <a:pt x="247" y="375"/>
                  </a:lnTo>
                  <a:lnTo>
                    <a:pt x="249" y="373"/>
                  </a:lnTo>
                  <a:lnTo>
                    <a:pt x="251" y="372"/>
                  </a:lnTo>
                  <a:lnTo>
                    <a:pt x="252" y="368"/>
                  </a:lnTo>
                  <a:lnTo>
                    <a:pt x="239" y="282"/>
                  </a:lnTo>
                  <a:lnTo>
                    <a:pt x="223" y="286"/>
                  </a:lnTo>
                  <a:lnTo>
                    <a:pt x="208" y="287"/>
                  </a:lnTo>
                  <a:lnTo>
                    <a:pt x="189" y="286"/>
                  </a:lnTo>
                  <a:lnTo>
                    <a:pt x="173" y="280"/>
                  </a:lnTo>
                  <a:close/>
                  <a:moveTo>
                    <a:pt x="108" y="205"/>
                  </a:moveTo>
                  <a:lnTo>
                    <a:pt x="106" y="207"/>
                  </a:lnTo>
                  <a:lnTo>
                    <a:pt x="104" y="207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2"/>
                  </a:lnTo>
                  <a:lnTo>
                    <a:pt x="104" y="213"/>
                  </a:lnTo>
                  <a:lnTo>
                    <a:pt x="104" y="215"/>
                  </a:lnTo>
                  <a:lnTo>
                    <a:pt x="106" y="217"/>
                  </a:lnTo>
                  <a:lnTo>
                    <a:pt x="108" y="217"/>
                  </a:lnTo>
                  <a:lnTo>
                    <a:pt x="115" y="217"/>
                  </a:lnTo>
                  <a:lnTo>
                    <a:pt x="123" y="238"/>
                  </a:lnTo>
                  <a:lnTo>
                    <a:pt x="139" y="256"/>
                  </a:lnTo>
                  <a:lnTo>
                    <a:pt x="159" y="268"/>
                  </a:lnTo>
                  <a:lnTo>
                    <a:pt x="161" y="270"/>
                  </a:lnTo>
                  <a:lnTo>
                    <a:pt x="165" y="272"/>
                  </a:lnTo>
                  <a:lnTo>
                    <a:pt x="166" y="274"/>
                  </a:lnTo>
                  <a:lnTo>
                    <a:pt x="170" y="274"/>
                  </a:lnTo>
                  <a:lnTo>
                    <a:pt x="185" y="279"/>
                  </a:lnTo>
                  <a:lnTo>
                    <a:pt x="204" y="280"/>
                  </a:lnTo>
                  <a:lnTo>
                    <a:pt x="220" y="279"/>
                  </a:lnTo>
                  <a:lnTo>
                    <a:pt x="235" y="275"/>
                  </a:lnTo>
                  <a:lnTo>
                    <a:pt x="237" y="274"/>
                  </a:lnTo>
                  <a:lnTo>
                    <a:pt x="240" y="274"/>
                  </a:lnTo>
                  <a:lnTo>
                    <a:pt x="242" y="272"/>
                  </a:lnTo>
                  <a:lnTo>
                    <a:pt x="245" y="270"/>
                  </a:lnTo>
                  <a:lnTo>
                    <a:pt x="266" y="256"/>
                  </a:lnTo>
                  <a:lnTo>
                    <a:pt x="282" y="239"/>
                  </a:lnTo>
                  <a:lnTo>
                    <a:pt x="292" y="217"/>
                  </a:lnTo>
                  <a:lnTo>
                    <a:pt x="292" y="217"/>
                  </a:lnTo>
                  <a:lnTo>
                    <a:pt x="295" y="217"/>
                  </a:lnTo>
                  <a:lnTo>
                    <a:pt x="297" y="217"/>
                  </a:lnTo>
                  <a:lnTo>
                    <a:pt x="299" y="217"/>
                  </a:lnTo>
                  <a:lnTo>
                    <a:pt x="300" y="217"/>
                  </a:lnTo>
                  <a:lnTo>
                    <a:pt x="302" y="215"/>
                  </a:lnTo>
                  <a:lnTo>
                    <a:pt x="306" y="213"/>
                  </a:lnTo>
                  <a:lnTo>
                    <a:pt x="306" y="210"/>
                  </a:lnTo>
                  <a:lnTo>
                    <a:pt x="306" y="208"/>
                  </a:lnTo>
                  <a:lnTo>
                    <a:pt x="302" y="207"/>
                  </a:lnTo>
                  <a:lnTo>
                    <a:pt x="300" y="205"/>
                  </a:lnTo>
                  <a:lnTo>
                    <a:pt x="108" y="205"/>
                  </a:lnTo>
                  <a:close/>
                  <a:moveTo>
                    <a:pt x="204" y="33"/>
                  </a:moveTo>
                  <a:lnTo>
                    <a:pt x="185" y="36"/>
                  </a:lnTo>
                  <a:lnTo>
                    <a:pt x="166" y="45"/>
                  </a:lnTo>
                  <a:lnTo>
                    <a:pt x="158" y="52"/>
                  </a:lnTo>
                  <a:lnTo>
                    <a:pt x="149" y="60"/>
                  </a:lnTo>
                  <a:lnTo>
                    <a:pt x="135" y="81"/>
                  </a:lnTo>
                  <a:lnTo>
                    <a:pt x="127" y="103"/>
                  </a:lnTo>
                  <a:lnTo>
                    <a:pt x="123" y="129"/>
                  </a:lnTo>
                  <a:lnTo>
                    <a:pt x="125" y="150"/>
                  </a:lnTo>
                  <a:lnTo>
                    <a:pt x="132" y="169"/>
                  </a:lnTo>
                  <a:lnTo>
                    <a:pt x="142" y="184"/>
                  </a:lnTo>
                  <a:lnTo>
                    <a:pt x="156" y="200"/>
                  </a:lnTo>
                  <a:lnTo>
                    <a:pt x="254" y="200"/>
                  </a:lnTo>
                  <a:lnTo>
                    <a:pt x="266" y="184"/>
                  </a:lnTo>
                  <a:lnTo>
                    <a:pt x="276" y="169"/>
                  </a:lnTo>
                  <a:lnTo>
                    <a:pt x="283" y="150"/>
                  </a:lnTo>
                  <a:lnTo>
                    <a:pt x="285" y="129"/>
                  </a:lnTo>
                  <a:lnTo>
                    <a:pt x="282" y="103"/>
                  </a:lnTo>
                  <a:lnTo>
                    <a:pt x="273" y="81"/>
                  </a:lnTo>
                  <a:lnTo>
                    <a:pt x="261" y="60"/>
                  </a:lnTo>
                  <a:lnTo>
                    <a:pt x="254" y="54"/>
                  </a:lnTo>
                  <a:lnTo>
                    <a:pt x="249" y="48"/>
                  </a:lnTo>
                  <a:lnTo>
                    <a:pt x="242" y="45"/>
                  </a:lnTo>
                  <a:lnTo>
                    <a:pt x="225" y="36"/>
                  </a:lnTo>
                  <a:lnTo>
                    <a:pt x="204" y="33"/>
                  </a:lnTo>
                  <a:close/>
                  <a:moveTo>
                    <a:pt x="204" y="0"/>
                  </a:moveTo>
                  <a:lnTo>
                    <a:pt x="245" y="4"/>
                  </a:lnTo>
                  <a:lnTo>
                    <a:pt x="283" y="16"/>
                  </a:lnTo>
                  <a:lnTo>
                    <a:pt x="319" y="35"/>
                  </a:lnTo>
                  <a:lnTo>
                    <a:pt x="349" y="60"/>
                  </a:lnTo>
                  <a:lnTo>
                    <a:pt x="374" y="90"/>
                  </a:lnTo>
                  <a:lnTo>
                    <a:pt x="393" y="124"/>
                  </a:lnTo>
                  <a:lnTo>
                    <a:pt x="405" y="164"/>
                  </a:lnTo>
                  <a:lnTo>
                    <a:pt x="409" y="205"/>
                  </a:lnTo>
                  <a:lnTo>
                    <a:pt x="405" y="246"/>
                  </a:lnTo>
                  <a:lnTo>
                    <a:pt x="393" y="284"/>
                  </a:lnTo>
                  <a:lnTo>
                    <a:pt x="374" y="318"/>
                  </a:lnTo>
                  <a:lnTo>
                    <a:pt x="349" y="349"/>
                  </a:lnTo>
                  <a:lnTo>
                    <a:pt x="319" y="373"/>
                  </a:lnTo>
                  <a:lnTo>
                    <a:pt x="283" y="392"/>
                  </a:lnTo>
                  <a:lnTo>
                    <a:pt x="245" y="404"/>
                  </a:lnTo>
                  <a:lnTo>
                    <a:pt x="204" y="409"/>
                  </a:lnTo>
                  <a:lnTo>
                    <a:pt x="163" y="404"/>
                  </a:lnTo>
                  <a:lnTo>
                    <a:pt x="125" y="392"/>
                  </a:lnTo>
                  <a:lnTo>
                    <a:pt x="91" y="373"/>
                  </a:lnTo>
                  <a:lnTo>
                    <a:pt x="60" y="349"/>
                  </a:lnTo>
                  <a:lnTo>
                    <a:pt x="36" y="318"/>
                  </a:lnTo>
                  <a:lnTo>
                    <a:pt x="17" y="284"/>
                  </a:lnTo>
                  <a:lnTo>
                    <a:pt x="5" y="246"/>
                  </a:lnTo>
                  <a:lnTo>
                    <a:pt x="0" y="205"/>
                  </a:lnTo>
                  <a:lnTo>
                    <a:pt x="5" y="164"/>
                  </a:lnTo>
                  <a:lnTo>
                    <a:pt x="17" y="124"/>
                  </a:lnTo>
                  <a:lnTo>
                    <a:pt x="36" y="90"/>
                  </a:lnTo>
                  <a:lnTo>
                    <a:pt x="60" y="60"/>
                  </a:lnTo>
                  <a:lnTo>
                    <a:pt x="91" y="35"/>
                  </a:lnTo>
                  <a:lnTo>
                    <a:pt x="125" y="16"/>
                  </a:lnTo>
                  <a:lnTo>
                    <a:pt x="163" y="4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08485981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"/>
          <p:cNvSpPr>
            <a:spLocks noEditPoints="1"/>
          </p:cNvSpPr>
          <p:nvPr/>
        </p:nvSpPr>
        <p:spPr bwMode="auto">
          <a:xfrm>
            <a:off x="6871174" y="5134138"/>
            <a:ext cx="1305072" cy="1305070"/>
          </a:xfrm>
          <a:custGeom>
            <a:avLst/>
            <a:gdLst>
              <a:gd name="T0" fmla="*/ 137 w 409"/>
              <a:gd name="T1" fmla="*/ 54 h 408"/>
              <a:gd name="T2" fmla="*/ 132 w 409"/>
              <a:gd name="T3" fmla="*/ 59 h 408"/>
              <a:gd name="T4" fmla="*/ 132 w 409"/>
              <a:gd name="T5" fmla="*/ 346 h 408"/>
              <a:gd name="T6" fmla="*/ 134 w 409"/>
              <a:gd name="T7" fmla="*/ 353 h 408"/>
              <a:gd name="T8" fmla="*/ 143 w 409"/>
              <a:gd name="T9" fmla="*/ 356 h 408"/>
              <a:gd name="T10" fmla="*/ 149 w 409"/>
              <a:gd name="T11" fmla="*/ 353 h 408"/>
              <a:gd name="T12" fmla="*/ 153 w 409"/>
              <a:gd name="T13" fmla="*/ 346 h 408"/>
              <a:gd name="T14" fmla="*/ 256 w 409"/>
              <a:gd name="T15" fmla="*/ 323 h 408"/>
              <a:gd name="T16" fmla="*/ 258 w 409"/>
              <a:gd name="T17" fmla="*/ 349 h 408"/>
              <a:gd name="T18" fmla="*/ 263 w 409"/>
              <a:gd name="T19" fmla="*/ 354 h 408"/>
              <a:gd name="T20" fmla="*/ 271 w 409"/>
              <a:gd name="T21" fmla="*/ 354 h 408"/>
              <a:gd name="T22" fmla="*/ 277 w 409"/>
              <a:gd name="T23" fmla="*/ 349 h 408"/>
              <a:gd name="T24" fmla="*/ 278 w 409"/>
              <a:gd name="T25" fmla="*/ 62 h 408"/>
              <a:gd name="T26" fmla="*/ 275 w 409"/>
              <a:gd name="T27" fmla="*/ 55 h 408"/>
              <a:gd name="T28" fmla="*/ 268 w 409"/>
              <a:gd name="T29" fmla="*/ 52 h 408"/>
              <a:gd name="T30" fmla="*/ 259 w 409"/>
              <a:gd name="T31" fmla="*/ 55 h 408"/>
              <a:gd name="T32" fmla="*/ 256 w 409"/>
              <a:gd name="T33" fmla="*/ 62 h 408"/>
              <a:gd name="T34" fmla="*/ 153 w 409"/>
              <a:gd name="T35" fmla="*/ 84 h 408"/>
              <a:gd name="T36" fmla="*/ 153 w 409"/>
              <a:gd name="T37" fmla="*/ 59 h 408"/>
              <a:gd name="T38" fmla="*/ 146 w 409"/>
              <a:gd name="T39" fmla="*/ 54 h 408"/>
              <a:gd name="T40" fmla="*/ 204 w 409"/>
              <a:gd name="T41" fmla="*/ 0 h 408"/>
              <a:gd name="T42" fmla="*/ 285 w 409"/>
              <a:gd name="T43" fmla="*/ 16 h 408"/>
              <a:gd name="T44" fmla="*/ 349 w 409"/>
              <a:gd name="T45" fmla="*/ 59 h 408"/>
              <a:gd name="T46" fmla="*/ 394 w 409"/>
              <a:gd name="T47" fmla="*/ 124 h 408"/>
              <a:gd name="T48" fmla="*/ 409 w 409"/>
              <a:gd name="T49" fmla="*/ 205 h 408"/>
              <a:gd name="T50" fmla="*/ 394 w 409"/>
              <a:gd name="T51" fmla="*/ 284 h 408"/>
              <a:gd name="T52" fmla="*/ 349 w 409"/>
              <a:gd name="T53" fmla="*/ 349 h 408"/>
              <a:gd name="T54" fmla="*/ 285 w 409"/>
              <a:gd name="T55" fmla="*/ 392 h 408"/>
              <a:gd name="T56" fmla="*/ 204 w 409"/>
              <a:gd name="T57" fmla="*/ 408 h 408"/>
              <a:gd name="T58" fmla="*/ 125 w 409"/>
              <a:gd name="T59" fmla="*/ 392 h 408"/>
              <a:gd name="T60" fmla="*/ 60 w 409"/>
              <a:gd name="T61" fmla="*/ 349 h 408"/>
              <a:gd name="T62" fmla="*/ 17 w 409"/>
              <a:gd name="T63" fmla="*/ 284 h 408"/>
              <a:gd name="T64" fmla="*/ 0 w 409"/>
              <a:gd name="T65" fmla="*/ 205 h 408"/>
              <a:gd name="T66" fmla="*/ 17 w 409"/>
              <a:gd name="T67" fmla="*/ 124 h 408"/>
              <a:gd name="T68" fmla="*/ 60 w 409"/>
              <a:gd name="T69" fmla="*/ 59 h 408"/>
              <a:gd name="T70" fmla="*/ 125 w 409"/>
              <a:gd name="T71" fmla="*/ 16 h 408"/>
              <a:gd name="T72" fmla="*/ 204 w 409"/>
              <a:gd name="T73" fmla="*/ 0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9" h="408">
                <a:moveTo>
                  <a:pt x="143" y="52"/>
                </a:moveTo>
                <a:lnTo>
                  <a:pt x="137" y="54"/>
                </a:lnTo>
                <a:lnTo>
                  <a:pt x="134" y="55"/>
                </a:lnTo>
                <a:lnTo>
                  <a:pt x="132" y="59"/>
                </a:lnTo>
                <a:lnTo>
                  <a:pt x="132" y="62"/>
                </a:lnTo>
                <a:lnTo>
                  <a:pt x="132" y="346"/>
                </a:lnTo>
                <a:lnTo>
                  <a:pt x="132" y="349"/>
                </a:lnTo>
                <a:lnTo>
                  <a:pt x="134" y="353"/>
                </a:lnTo>
                <a:lnTo>
                  <a:pt x="137" y="354"/>
                </a:lnTo>
                <a:lnTo>
                  <a:pt x="143" y="356"/>
                </a:lnTo>
                <a:lnTo>
                  <a:pt x="146" y="354"/>
                </a:lnTo>
                <a:lnTo>
                  <a:pt x="149" y="353"/>
                </a:lnTo>
                <a:lnTo>
                  <a:pt x="153" y="349"/>
                </a:lnTo>
                <a:lnTo>
                  <a:pt x="153" y="346"/>
                </a:lnTo>
                <a:lnTo>
                  <a:pt x="153" y="323"/>
                </a:lnTo>
                <a:lnTo>
                  <a:pt x="256" y="323"/>
                </a:lnTo>
                <a:lnTo>
                  <a:pt x="256" y="346"/>
                </a:lnTo>
                <a:lnTo>
                  <a:pt x="258" y="349"/>
                </a:lnTo>
                <a:lnTo>
                  <a:pt x="259" y="353"/>
                </a:lnTo>
                <a:lnTo>
                  <a:pt x="263" y="354"/>
                </a:lnTo>
                <a:lnTo>
                  <a:pt x="268" y="356"/>
                </a:lnTo>
                <a:lnTo>
                  <a:pt x="271" y="354"/>
                </a:lnTo>
                <a:lnTo>
                  <a:pt x="275" y="353"/>
                </a:lnTo>
                <a:lnTo>
                  <a:pt x="277" y="349"/>
                </a:lnTo>
                <a:lnTo>
                  <a:pt x="278" y="346"/>
                </a:lnTo>
                <a:lnTo>
                  <a:pt x="278" y="62"/>
                </a:lnTo>
                <a:lnTo>
                  <a:pt x="277" y="59"/>
                </a:lnTo>
                <a:lnTo>
                  <a:pt x="275" y="55"/>
                </a:lnTo>
                <a:lnTo>
                  <a:pt x="271" y="54"/>
                </a:lnTo>
                <a:lnTo>
                  <a:pt x="268" y="52"/>
                </a:lnTo>
                <a:lnTo>
                  <a:pt x="263" y="54"/>
                </a:lnTo>
                <a:lnTo>
                  <a:pt x="259" y="55"/>
                </a:lnTo>
                <a:lnTo>
                  <a:pt x="258" y="59"/>
                </a:lnTo>
                <a:lnTo>
                  <a:pt x="256" y="62"/>
                </a:lnTo>
                <a:lnTo>
                  <a:pt x="256" y="84"/>
                </a:lnTo>
                <a:lnTo>
                  <a:pt x="153" y="84"/>
                </a:lnTo>
                <a:lnTo>
                  <a:pt x="153" y="62"/>
                </a:lnTo>
                <a:lnTo>
                  <a:pt x="153" y="59"/>
                </a:lnTo>
                <a:lnTo>
                  <a:pt x="149" y="55"/>
                </a:lnTo>
                <a:lnTo>
                  <a:pt x="146" y="54"/>
                </a:lnTo>
                <a:lnTo>
                  <a:pt x="143" y="52"/>
                </a:lnTo>
                <a:close/>
                <a:moveTo>
                  <a:pt x="204" y="0"/>
                </a:moveTo>
                <a:lnTo>
                  <a:pt x="246" y="4"/>
                </a:lnTo>
                <a:lnTo>
                  <a:pt x="285" y="16"/>
                </a:lnTo>
                <a:lnTo>
                  <a:pt x="320" y="35"/>
                </a:lnTo>
                <a:lnTo>
                  <a:pt x="349" y="59"/>
                </a:lnTo>
                <a:lnTo>
                  <a:pt x="375" y="90"/>
                </a:lnTo>
                <a:lnTo>
                  <a:pt x="394" y="124"/>
                </a:lnTo>
                <a:lnTo>
                  <a:pt x="406" y="164"/>
                </a:lnTo>
                <a:lnTo>
                  <a:pt x="409" y="205"/>
                </a:lnTo>
                <a:lnTo>
                  <a:pt x="406" y="244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5" y="392"/>
                </a:lnTo>
                <a:lnTo>
                  <a:pt x="246" y="404"/>
                </a:lnTo>
                <a:lnTo>
                  <a:pt x="204" y="408"/>
                </a:lnTo>
                <a:lnTo>
                  <a:pt x="163" y="404"/>
                </a:lnTo>
                <a:lnTo>
                  <a:pt x="125" y="392"/>
                </a:lnTo>
                <a:lnTo>
                  <a:pt x="91" y="373"/>
                </a:lnTo>
                <a:lnTo>
                  <a:pt x="60" y="349"/>
                </a:lnTo>
                <a:lnTo>
                  <a:pt x="36" y="318"/>
                </a:lnTo>
                <a:lnTo>
                  <a:pt x="17" y="284"/>
                </a:lnTo>
                <a:lnTo>
                  <a:pt x="5" y="244"/>
                </a:lnTo>
                <a:lnTo>
                  <a:pt x="0" y="205"/>
                </a:lnTo>
                <a:lnTo>
                  <a:pt x="5" y="164"/>
                </a:lnTo>
                <a:lnTo>
                  <a:pt x="17" y="124"/>
                </a:lnTo>
                <a:lnTo>
                  <a:pt x="36" y="90"/>
                </a:lnTo>
                <a:lnTo>
                  <a:pt x="60" y="59"/>
                </a:lnTo>
                <a:lnTo>
                  <a:pt x="91" y="35"/>
                </a:lnTo>
                <a:lnTo>
                  <a:pt x="125" y="16"/>
                </a:lnTo>
                <a:lnTo>
                  <a:pt x="163" y="4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Rectangle 12"/>
          <p:cNvSpPr>
            <a:spLocks noChangeArrowheads="1"/>
          </p:cNvSpPr>
          <p:nvPr/>
        </p:nvSpPr>
        <p:spPr bwMode="auto">
          <a:xfrm>
            <a:off x="7357377" y="5441212"/>
            <a:ext cx="332665" cy="204718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Rectangle 13"/>
          <p:cNvSpPr>
            <a:spLocks noChangeArrowheads="1"/>
          </p:cNvSpPr>
          <p:nvPr/>
        </p:nvSpPr>
        <p:spPr bwMode="auto">
          <a:xfrm>
            <a:off x="7357377" y="5684316"/>
            <a:ext cx="332665" cy="204718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Rectangle 14"/>
          <p:cNvSpPr>
            <a:spLocks noChangeArrowheads="1"/>
          </p:cNvSpPr>
          <p:nvPr/>
        </p:nvSpPr>
        <p:spPr bwMode="auto">
          <a:xfrm>
            <a:off x="7357377" y="5927417"/>
            <a:ext cx="332665" cy="204718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6" name="组合 5"/>
          <p:cNvGrpSpPr/>
          <p:nvPr/>
        </p:nvGrpSpPr>
        <p:grpSpPr>
          <a:xfrm>
            <a:off x="2368781" y="323287"/>
            <a:ext cx="1305072" cy="1305070"/>
            <a:chOff x="7104030" y="507070"/>
            <a:chExt cx="496854" cy="496853"/>
          </a:xfrm>
        </p:grpSpPr>
        <p:sp>
          <p:nvSpPr>
            <p:cNvPr id="7" name="Freeform 22"/>
            <p:cNvSpPr>
              <a:spLocks/>
            </p:cNvSpPr>
            <p:nvPr/>
          </p:nvSpPr>
          <p:spPr bwMode="auto">
            <a:xfrm>
              <a:off x="7330538" y="738447"/>
              <a:ext cx="63324" cy="36533"/>
            </a:xfrm>
            <a:custGeom>
              <a:avLst/>
              <a:gdLst>
                <a:gd name="T0" fmla="*/ 44 w 51"/>
                <a:gd name="T1" fmla="*/ 0 h 31"/>
                <a:gd name="T2" fmla="*/ 51 w 51"/>
                <a:gd name="T3" fmla="*/ 4 h 31"/>
                <a:gd name="T4" fmla="*/ 37 w 51"/>
                <a:gd name="T5" fmla="*/ 31 h 31"/>
                <a:gd name="T6" fmla="*/ 0 w 51"/>
                <a:gd name="T7" fmla="*/ 12 h 31"/>
                <a:gd name="T8" fmla="*/ 5 w 51"/>
                <a:gd name="T9" fmla="*/ 5 h 31"/>
                <a:gd name="T10" fmla="*/ 34 w 51"/>
                <a:gd name="T11" fmla="*/ 21 h 31"/>
                <a:gd name="T12" fmla="*/ 44 w 51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31">
                  <a:moveTo>
                    <a:pt x="44" y="0"/>
                  </a:moveTo>
                  <a:lnTo>
                    <a:pt x="51" y="4"/>
                  </a:lnTo>
                  <a:lnTo>
                    <a:pt x="37" y="31"/>
                  </a:lnTo>
                  <a:lnTo>
                    <a:pt x="0" y="12"/>
                  </a:lnTo>
                  <a:lnTo>
                    <a:pt x="5" y="5"/>
                  </a:lnTo>
                  <a:lnTo>
                    <a:pt x="34" y="2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3"/>
            <p:cNvSpPr>
              <a:spLocks/>
            </p:cNvSpPr>
            <p:nvPr/>
          </p:nvSpPr>
          <p:spPr bwMode="auto">
            <a:xfrm>
              <a:off x="7350022" y="679993"/>
              <a:ext cx="63324" cy="56017"/>
            </a:xfrm>
            <a:custGeom>
              <a:avLst/>
              <a:gdLst>
                <a:gd name="T0" fmla="*/ 13 w 51"/>
                <a:gd name="T1" fmla="*/ 0 h 46"/>
                <a:gd name="T2" fmla="*/ 20 w 51"/>
                <a:gd name="T3" fmla="*/ 3 h 46"/>
                <a:gd name="T4" fmla="*/ 10 w 51"/>
                <a:gd name="T5" fmla="*/ 24 h 46"/>
                <a:gd name="T6" fmla="*/ 19 w 51"/>
                <a:gd name="T7" fmla="*/ 28 h 46"/>
                <a:gd name="T8" fmla="*/ 26 w 51"/>
                <a:gd name="T9" fmla="*/ 12 h 46"/>
                <a:gd name="T10" fmla="*/ 34 w 51"/>
                <a:gd name="T11" fmla="*/ 15 h 46"/>
                <a:gd name="T12" fmla="*/ 26 w 51"/>
                <a:gd name="T13" fmla="*/ 31 h 46"/>
                <a:gd name="T14" fmla="*/ 34 w 51"/>
                <a:gd name="T15" fmla="*/ 34 h 46"/>
                <a:gd name="T16" fmla="*/ 44 w 51"/>
                <a:gd name="T17" fmla="*/ 15 h 46"/>
                <a:gd name="T18" fmla="*/ 51 w 51"/>
                <a:gd name="T19" fmla="*/ 19 h 46"/>
                <a:gd name="T20" fmla="*/ 38 w 51"/>
                <a:gd name="T21" fmla="*/ 46 h 46"/>
                <a:gd name="T22" fmla="*/ 0 w 51"/>
                <a:gd name="T23" fmla="*/ 28 h 46"/>
                <a:gd name="T24" fmla="*/ 13 w 51"/>
                <a:gd name="T2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46">
                  <a:moveTo>
                    <a:pt x="13" y="0"/>
                  </a:moveTo>
                  <a:lnTo>
                    <a:pt x="20" y="3"/>
                  </a:lnTo>
                  <a:lnTo>
                    <a:pt x="10" y="24"/>
                  </a:lnTo>
                  <a:lnTo>
                    <a:pt x="19" y="28"/>
                  </a:lnTo>
                  <a:lnTo>
                    <a:pt x="26" y="12"/>
                  </a:lnTo>
                  <a:lnTo>
                    <a:pt x="34" y="15"/>
                  </a:lnTo>
                  <a:lnTo>
                    <a:pt x="26" y="31"/>
                  </a:lnTo>
                  <a:lnTo>
                    <a:pt x="34" y="34"/>
                  </a:lnTo>
                  <a:lnTo>
                    <a:pt x="44" y="15"/>
                  </a:lnTo>
                  <a:lnTo>
                    <a:pt x="51" y="19"/>
                  </a:lnTo>
                  <a:lnTo>
                    <a:pt x="38" y="46"/>
                  </a:lnTo>
                  <a:lnTo>
                    <a:pt x="0" y="28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4"/>
            <p:cNvSpPr>
              <a:spLocks noEditPoints="1"/>
            </p:cNvSpPr>
            <p:nvPr/>
          </p:nvSpPr>
          <p:spPr bwMode="auto">
            <a:xfrm>
              <a:off x="7313488" y="777416"/>
              <a:ext cx="58453" cy="51146"/>
            </a:xfrm>
            <a:custGeom>
              <a:avLst/>
              <a:gdLst>
                <a:gd name="T0" fmla="*/ 12 w 48"/>
                <a:gd name="T1" fmla="*/ 8 h 41"/>
                <a:gd name="T2" fmla="*/ 24 w 48"/>
                <a:gd name="T3" fmla="*/ 22 h 41"/>
                <a:gd name="T4" fmla="*/ 29 w 48"/>
                <a:gd name="T5" fmla="*/ 10 h 41"/>
                <a:gd name="T6" fmla="*/ 12 w 48"/>
                <a:gd name="T7" fmla="*/ 8 h 41"/>
                <a:gd name="T8" fmla="*/ 3 w 48"/>
                <a:gd name="T9" fmla="*/ 0 h 41"/>
                <a:gd name="T10" fmla="*/ 48 w 48"/>
                <a:gd name="T11" fmla="*/ 5 h 41"/>
                <a:gd name="T12" fmla="*/ 44 w 48"/>
                <a:gd name="T13" fmla="*/ 12 h 41"/>
                <a:gd name="T14" fmla="*/ 38 w 48"/>
                <a:gd name="T15" fmla="*/ 12 h 41"/>
                <a:gd name="T16" fmla="*/ 29 w 48"/>
                <a:gd name="T17" fmla="*/ 29 h 41"/>
                <a:gd name="T18" fmla="*/ 34 w 48"/>
                <a:gd name="T19" fmla="*/ 34 h 41"/>
                <a:gd name="T20" fmla="*/ 31 w 48"/>
                <a:gd name="T21" fmla="*/ 41 h 41"/>
                <a:gd name="T22" fmla="*/ 0 w 48"/>
                <a:gd name="T23" fmla="*/ 8 h 41"/>
                <a:gd name="T24" fmla="*/ 3 w 48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41">
                  <a:moveTo>
                    <a:pt x="12" y="8"/>
                  </a:moveTo>
                  <a:lnTo>
                    <a:pt x="24" y="22"/>
                  </a:lnTo>
                  <a:lnTo>
                    <a:pt x="29" y="10"/>
                  </a:lnTo>
                  <a:lnTo>
                    <a:pt x="12" y="8"/>
                  </a:lnTo>
                  <a:close/>
                  <a:moveTo>
                    <a:pt x="3" y="0"/>
                  </a:moveTo>
                  <a:lnTo>
                    <a:pt x="48" y="5"/>
                  </a:lnTo>
                  <a:lnTo>
                    <a:pt x="44" y="12"/>
                  </a:lnTo>
                  <a:lnTo>
                    <a:pt x="38" y="12"/>
                  </a:lnTo>
                  <a:lnTo>
                    <a:pt x="29" y="29"/>
                  </a:lnTo>
                  <a:lnTo>
                    <a:pt x="34" y="34"/>
                  </a:lnTo>
                  <a:lnTo>
                    <a:pt x="31" y="41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5"/>
            <p:cNvSpPr>
              <a:spLocks/>
            </p:cNvSpPr>
            <p:nvPr/>
          </p:nvSpPr>
          <p:spPr bwMode="auto">
            <a:xfrm>
              <a:off x="7289133" y="813950"/>
              <a:ext cx="51147" cy="51146"/>
            </a:xfrm>
            <a:custGeom>
              <a:avLst/>
              <a:gdLst>
                <a:gd name="T0" fmla="*/ 14 w 41"/>
                <a:gd name="T1" fmla="*/ 0 h 41"/>
                <a:gd name="T2" fmla="*/ 17 w 41"/>
                <a:gd name="T3" fmla="*/ 7 h 41"/>
                <a:gd name="T4" fmla="*/ 12 w 41"/>
                <a:gd name="T5" fmla="*/ 8 h 41"/>
                <a:gd name="T6" fmla="*/ 10 w 41"/>
                <a:gd name="T7" fmla="*/ 12 h 41"/>
                <a:gd name="T8" fmla="*/ 8 w 41"/>
                <a:gd name="T9" fmla="*/ 17 h 41"/>
                <a:gd name="T10" fmla="*/ 8 w 41"/>
                <a:gd name="T11" fmla="*/ 19 h 41"/>
                <a:gd name="T12" fmla="*/ 10 w 41"/>
                <a:gd name="T13" fmla="*/ 20 h 41"/>
                <a:gd name="T14" fmla="*/ 12 w 41"/>
                <a:gd name="T15" fmla="*/ 22 h 41"/>
                <a:gd name="T16" fmla="*/ 15 w 41"/>
                <a:gd name="T17" fmla="*/ 20 h 41"/>
                <a:gd name="T18" fmla="*/ 17 w 41"/>
                <a:gd name="T19" fmla="*/ 17 h 41"/>
                <a:gd name="T20" fmla="*/ 21 w 41"/>
                <a:gd name="T21" fmla="*/ 12 h 41"/>
                <a:gd name="T22" fmla="*/ 26 w 41"/>
                <a:gd name="T23" fmla="*/ 10 h 41"/>
                <a:gd name="T24" fmla="*/ 31 w 41"/>
                <a:gd name="T25" fmla="*/ 8 h 41"/>
                <a:gd name="T26" fmla="*/ 36 w 41"/>
                <a:gd name="T27" fmla="*/ 10 h 41"/>
                <a:gd name="T28" fmla="*/ 39 w 41"/>
                <a:gd name="T29" fmla="*/ 13 h 41"/>
                <a:gd name="T30" fmla="*/ 41 w 41"/>
                <a:gd name="T31" fmla="*/ 19 h 41"/>
                <a:gd name="T32" fmla="*/ 41 w 41"/>
                <a:gd name="T33" fmla="*/ 24 h 41"/>
                <a:gd name="T34" fmla="*/ 39 w 41"/>
                <a:gd name="T35" fmla="*/ 29 h 41"/>
                <a:gd name="T36" fmla="*/ 38 w 41"/>
                <a:gd name="T37" fmla="*/ 34 h 41"/>
                <a:gd name="T38" fmla="*/ 34 w 41"/>
                <a:gd name="T39" fmla="*/ 38 h 41"/>
                <a:gd name="T40" fmla="*/ 31 w 41"/>
                <a:gd name="T41" fmla="*/ 39 h 41"/>
                <a:gd name="T42" fmla="*/ 27 w 41"/>
                <a:gd name="T43" fmla="*/ 41 h 41"/>
                <a:gd name="T44" fmla="*/ 24 w 41"/>
                <a:gd name="T45" fmla="*/ 34 h 41"/>
                <a:gd name="T46" fmla="*/ 29 w 41"/>
                <a:gd name="T47" fmla="*/ 31 h 41"/>
                <a:gd name="T48" fmla="*/ 33 w 41"/>
                <a:gd name="T49" fmla="*/ 27 h 41"/>
                <a:gd name="T50" fmla="*/ 34 w 41"/>
                <a:gd name="T51" fmla="*/ 22 h 41"/>
                <a:gd name="T52" fmla="*/ 33 w 41"/>
                <a:gd name="T53" fmla="*/ 20 h 41"/>
                <a:gd name="T54" fmla="*/ 31 w 41"/>
                <a:gd name="T55" fmla="*/ 19 h 41"/>
                <a:gd name="T56" fmla="*/ 29 w 41"/>
                <a:gd name="T57" fmla="*/ 17 h 41"/>
                <a:gd name="T58" fmla="*/ 26 w 41"/>
                <a:gd name="T59" fmla="*/ 19 h 41"/>
                <a:gd name="T60" fmla="*/ 24 w 41"/>
                <a:gd name="T61" fmla="*/ 22 h 41"/>
                <a:gd name="T62" fmla="*/ 21 w 41"/>
                <a:gd name="T63" fmla="*/ 26 h 41"/>
                <a:gd name="T64" fmla="*/ 17 w 41"/>
                <a:gd name="T65" fmla="*/ 29 h 41"/>
                <a:gd name="T66" fmla="*/ 12 w 41"/>
                <a:gd name="T67" fmla="*/ 31 h 41"/>
                <a:gd name="T68" fmla="*/ 7 w 41"/>
                <a:gd name="T69" fmla="*/ 29 h 41"/>
                <a:gd name="T70" fmla="*/ 3 w 41"/>
                <a:gd name="T71" fmla="*/ 27 h 41"/>
                <a:gd name="T72" fmla="*/ 2 w 41"/>
                <a:gd name="T73" fmla="*/ 24 h 41"/>
                <a:gd name="T74" fmla="*/ 2 w 41"/>
                <a:gd name="T75" fmla="*/ 20 h 41"/>
                <a:gd name="T76" fmla="*/ 0 w 41"/>
                <a:gd name="T77" fmla="*/ 15 h 41"/>
                <a:gd name="T78" fmla="*/ 2 w 41"/>
                <a:gd name="T79" fmla="*/ 10 h 41"/>
                <a:gd name="T80" fmla="*/ 5 w 41"/>
                <a:gd name="T81" fmla="*/ 7 h 41"/>
                <a:gd name="T82" fmla="*/ 7 w 41"/>
                <a:gd name="T83" fmla="*/ 3 h 41"/>
                <a:gd name="T84" fmla="*/ 10 w 41"/>
                <a:gd name="T85" fmla="*/ 1 h 41"/>
                <a:gd name="T86" fmla="*/ 14 w 41"/>
                <a:gd name="T8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1" h="41">
                  <a:moveTo>
                    <a:pt x="14" y="0"/>
                  </a:moveTo>
                  <a:lnTo>
                    <a:pt x="17" y="7"/>
                  </a:lnTo>
                  <a:lnTo>
                    <a:pt x="12" y="8"/>
                  </a:lnTo>
                  <a:lnTo>
                    <a:pt x="10" y="12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10" y="20"/>
                  </a:lnTo>
                  <a:lnTo>
                    <a:pt x="12" y="22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21" y="12"/>
                  </a:lnTo>
                  <a:lnTo>
                    <a:pt x="26" y="10"/>
                  </a:lnTo>
                  <a:lnTo>
                    <a:pt x="31" y="8"/>
                  </a:lnTo>
                  <a:lnTo>
                    <a:pt x="36" y="10"/>
                  </a:lnTo>
                  <a:lnTo>
                    <a:pt x="39" y="13"/>
                  </a:lnTo>
                  <a:lnTo>
                    <a:pt x="41" y="19"/>
                  </a:lnTo>
                  <a:lnTo>
                    <a:pt x="41" y="24"/>
                  </a:lnTo>
                  <a:lnTo>
                    <a:pt x="39" y="29"/>
                  </a:lnTo>
                  <a:lnTo>
                    <a:pt x="38" y="34"/>
                  </a:lnTo>
                  <a:lnTo>
                    <a:pt x="34" y="38"/>
                  </a:lnTo>
                  <a:lnTo>
                    <a:pt x="31" y="39"/>
                  </a:lnTo>
                  <a:lnTo>
                    <a:pt x="27" y="41"/>
                  </a:lnTo>
                  <a:lnTo>
                    <a:pt x="24" y="34"/>
                  </a:lnTo>
                  <a:lnTo>
                    <a:pt x="29" y="31"/>
                  </a:lnTo>
                  <a:lnTo>
                    <a:pt x="33" y="27"/>
                  </a:lnTo>
                  <a:lnTo>
                    <a:pt x="34" y="22"/>
                  </a:lnTo>
                  <a:lnTo>
                    <a:pt x="33" y="20"/>
                  </a:lnTo>
                  <a:lnTo>
                    <a:pt x="31" y="19"/>
                  </a:lnTo>
                  <a:lnTo>
                    <a:pt x="29" y="17"/>
                  </a:lnTo>
                  <a:lnTo>
                    <a:pt x="26" y="19"/>
                  </a:lnTo>
                  <a:lnTo>
                    <a:pt x="24" y="22"/>
                  </a:lnTo>
                  <a:lnTo>
                    <a:pt x="21" y="26"/>
                  </a:lnTo>
                  <a:lnTo>
                    <a:pt x="17" y="29"/>
                  </a:lnTo>
                  <a:lnTo>
                    <a:pt x="12" y="31"/>
                  </a:lnTo>
                  <a:lnTo>
                    <a:pt x="7" y="29"/>
                  </a:lnTo>
                  <a:lnTo>
                    <a:pt x="3" y="27"/>
                  </a:lnTo>
                  <a:lnTo>
                    <a:pt x="2" y="24"/>
                  </a:lnTo>
                  <a:lnTo>
                    <a:pt x="2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5" y="7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6"/>
            <p:cNvSpPr>
              <a:spLocks/>
            </p:cNvSpPr>
            <p:nvPr/>
          </p:nvSpPr>
          <p:spPr bwMode="auto">
            <a:xfrm>
              <a:off x="7408476" y="616669"/>
              <a:ext cx="36534" cy="36533"/>
            </a:xfrm>
            <a:custGeom>
              <a:avLst/>
              <a:gdLst>
                <a:gd name="T0" fmla="*/ 14 w 31"/>
                <a:gd name="T1" fmla="*/ 0 h 31"/>
                <a:gd name="T2" fmla="*/ 21 w 31"/>
                <a:gd name="T3" fmla="*/ 2 h 31"/>
                <a:gd name="T4" fmla="*/ 22 w 31"/>
                <a:gd name="T5" fmla="*/ 2 h 31"/>
                <a:gd name="T6" fmla="*/ 28 w 31"/>
                <a:gd name="T7" fmla="*/ 6 h 31"/>
                <a:gd name="T8" fmla="*/ 29 w 31"/>
                <a:gd name="T9" fmla="*/ 11 h 31"/>
                <a:gd name="T10" fmla="*/ 31 w 31"/>
                <a:gd name="T11" fmla="*/ 16 h 31"/>
                <a:gd name="T12" fmla="*/ 31 w 31"/>
                <a:gd name="T13" fmla="*/ 21 h 31"/>
                <a:gd name="T14" fmla="*/ 29 w 31"/>
                <a:gd name="T15" fmla="*/ 25 h 31"/>
                <a:gd name="T16" fmla="*/ 28 w 31"/>
                <a:gd name="T17" fmla="*/ 26 h 31"/>
                <a:gd name="T18" fmla="*/ 24 w 31"/>
                <a:gd name="T19" fmla="*/ 30 h 31"/>
                <a:gd name="T20" fmla="*/ 19 w 31"/>
                <a:gd name="T21" fmla="*/ 31 h 31"/>
                <a:gd name="T22" fmla="*/ 14 w 31"/>
                <a:gd name="T23" fmla="*/ 31 h 31"/>
                <a:gd name="T24" fmla="*/ 7 w 31"/>
                <a:gd name="T25" fmla="*/ 30 h 31"/>
                <a:gd name="T26" fmla="*/ 4 w 31"/>
                <a:gd name="T27" fmla="*/ 28 h 31"/>
                <a:gd name="T28" fmla="*/ 0 w 31"/>
                <a:gd name="T29" fmla="*/ 23 h 31"/>
                <a:gd name="T30" fmla="*/ 0 w 31"/>
                <a:gd name="T31" fmla="*/ 19 h 31"/>
                <a:gd name="T32" fmla="*/ 0 w 31"/>
                <a:gd name="T33" fmla="*/ 14 h 31"/>
                <a:gd name="T34" fmla="*/ 2 w 31"/>
                <a:gd name="T35" fmla="*/ 9 h 31"/>
                <a:gd name="T36" fmla="*/ 5 w 31"/>
                <a:gd name="T37" fmla="*/ 4 h 31"/>
                <a:gd name="T38" fmla="*/ 9 w 31"/>
                <a:gd name="T39" fmla="*/ 2 h 31"/>
                <a:gd name="T40" fmla="*/ 14 w 31"/>
                <a:gd name="T4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31">
                  <a:moveTo>
                    <a:pt x="14" y="0"/>
                  </a:moveTo>
                  <a:lnTo>
                    <a:pt x="21" y="2"/>
                  </a:lnTo>
                  <a:lnTo>
                    <a:pt x="22" y="2"/>
                  </a:lnTo>
                  <a:lnTo>
                    <a:pt x="28" y="6"/>
                  </a:lnTo>
                  <a:lnTo>
                    <a:pt x="29" y="11"/>
                  </a:lnTo>
                  <a:lnTo>
                    <a:pt x="31" y="16"/>
                  </a:lnTo>
                  <a:lnTo>
                    <a:pt x="31" y="21"/>
                  </a:lnTo>
                  <a:lnTo>
                    <a:pt x="29" y="25"/>
                  </a:lnTo>
                  <a:lnTo>
                    <a:pt x="28" y="26"/>
                  </a:lnTo>
                  <a:lnTo>
                    <a:pt x="24" y="30"/>
                  </a:lnTo>
                  <a:lnTo>
                    <a:pt x="19" y="31"/>
                  </a:lnTo>
                  <a:lnTo>
                    <a:pt x="14" y="31"/>
                  </a:lnTo>
                  <a:lnTo>
                    <a:pt x="7" y="30"/>
                  </a:lnTo>
                  <a:lnTo>
                    <a:pt x="4" y="28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9"/>
                  </a:lnTo>
                  <a:lnTo>
                    <a:pt x="5" y="4"/>
                  </a:lnTo>
                  <a:lnTo>
                    <a:pt x="9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7"/>
            <p:cNvSpPr>
              <a:spLocks noEditPoints="1"/>
            </p:cNvSpPr>
            <p:nvPr/>
          </p:nvSpPr>
          <p:spPr bwMode="auto">
            <a:xfrm>
              <a:off x="7104030" y="507070"/>
              <a:ext cx="496854" cy="496853"/>
            </a:xfrm>
            <a:custGeom>
              <a:avLst/>
              <a:gdLst>
                <a:gd name="T0" fmla="*/ 284 w 409"/>
                <a:gd name="T1" fmla="*/ 67 h 407"/>
                <a:gd name="T2" fmla="*/ 282 w 409"/>
                <a:gd name="T3" fmla="*/ 67 h 407"/>
                <a:gd name="T4" fmla="*/ 280 w 409"/>
                <a:gd name="T5" fmla="*/ 69 h 407"/>
                <a:gd name="T6" fmla="*/ 275 w 409"/>
                <a:gd name="T7" fmla="*/ 71 h 407"/>
                <a:gd name="T8" fmla="*/ 261 w 409"/>
                <a:gd name="T9" fmla="*/ 76 h 407"/>
                <a:gd name="T10" fmla="*/ 244 w 409"/>
                <a:gd name="T11" fmla="*/ 83 h 407"/>
                <a:gd name="T12" fmla="*/ 225 w 409"/>
                <a:gd name="T13" fmla="*/ 89 h 407"/>
                <a:gd name="T14" fmla="*/ 208 w 409"/>
                <a:gd name="T15" fmla="*/ 96 h 407"/>
                <a:gd name="T16" fmla="*/ 196 w 409"/>
                <a:gd name="T17" fmla="*/ 103 h 407"/>
                <a:gd name="T18" fmla="*/ 189 w 409"/>
                <a:gd name="T19" fmla="*/ 107 h 407"/>
                <a:gd name="T20" fmla="*/ 103 w 409"/>
                <a:gd name="T21" fmla="*/ 272 h 407"/>
                <a:gd name="T22" fmla="*/ 101 w 409"/>
                <a:gd name="T23" fmla="*/ 277 h 407"/>
                <a:gd name="T24" fmla="*/ 103 w 409"/>
                <a:gd name="T25" fmla="*/ 282 h 407"/>
                <a:gd name="T26" fmla="*/ 105 w 409"/>
                <a:gd name="T27" fmla="*/ 285 h 407"/>
                <a:gd name="T28" fmla="*/ 108 w 409"/>
                <a:gd name="T29" fmla="*/ 289 h 407"/>
                <a:gd name="T30" fmla="*/ 204 w 409"/>
                <a:gd name="T31" fmla="*/ 339 h 407"/>
                <a:gd name="T32" fmla="*/ 210 w 409"/>
                <a:gd name="T33" fmla="*/ 340 h 407"/>
                <a:gd name="T34" fmla="*/ 213 w 409"/>
                <a:gd name="T35" fmla="*/ 340 h 407"/>
                <a:gd name="T36" fmla="*/ 218 w 409"/>
                <a:gd name="T37" fmla="*/ 337 h 407"/>
                <a:gd name="T38" fmla="*/ 222 w 409"/>
                <a:gd name="T39" fmla="*/ 334 h 407"/>
                <a:gd name="T40" fmla="*/ 308 w 409"/>
                <a:gd name="T41" fmla="*/ 169 h 407"/>
                <a:gd name="T42" fmla="*/ 308 w 409"/>
                <a:gd name="T43" fmla="*/ 163 h 407"/>
                <a:gd name="T44" fmla="*/ 306 w 409"/>
                <a:gd name="T45" fmla="*/ 150 h 407"/>
                <a:gd name="T46" fmla="*/ 301 w 409"/>
                <a:gd name="T47" fmla="*/ 132 h 407"/>
                <a:gd name="T48" fmla="*/ 296 w 409"/>
                <a:gd name="T49" fmla="*/ 114 h 407"/>
                <a:gd name="T50" fmla="*/ 290 w 409"/>
                <a:gd name="T51" fmla="*/ 95 h 407"/>
                <a:gd name="T52" fmla="*/ 287 w 409"/>
                <a:gd name="T53" fmla="*/ 79 h 407"/>
                <a:gd name="T54" fmla="*/ 284 w 409"/>
                <a:gd name="T55" fmla="*/ 69 h 407"/>
                <a:gd name="T56" fmla="*/ 284 w 409"/>
                <a:gd name="T57" fmla="*/ 67 h 407"/>
                <a:gd name="T58" fmla="*/ 284 w 409"/>
                <a:gd name="T59" fmla="*/ 67 h 407"/>
                <a:gd name="T60" fmla="*/ 204 w 409"/>
                <a:gd name="T61" fmla="*/ 0 h 407"/>
                <a:gd name="T62" fmla="*/ 246 w 409"/>
                <a:gd name="T63" fmla="*/ 4 h 407"/>
                <a:gd name="T64" fmla="*/ 285 w 409"/>
                <a:gd name="T65" fmla="*/ 16 h 407"/>
                <a:gd name="T66" fmla="*/ 320 w 409"/>
                <a:gd name="T67" fmla="*/ 34 h 407"/>
                <a:gd name="T68" fmla="*/ 349 w 409"/>
                <a:gd name="T69" fmla="*/ 59 h 407"/>
                <a:gd name="T70" fmla="*/ 375 w 409"/>
                <a:gd name="T71" fmla="*/ 89 h 407"/>
                <a:gd name="T72" fmla="*/ 394 w 409"/>
                <a:gd name="T73" fmla="*/ 124 h 407"/>
                <a:gd name="T74" fmla="*/ 406 w 409"/>
                <a:gd name="T75" fmla="*/ 163 h 407"/>
                <a:gd name="T76" fmla="*/ 409 w 409"/>
                <a:gd name="T77" fmla="*/ 205 h 407"/>
                <a:gd name="T78" fmla="*/ 406 w 409"/>
                <a:gd name="T79" fmla="*/ 244 h 407"/>
                <a:gd name="T80" fmla="*/ 394 w 409"/>
                <a:gd name="T81" fmla="*/ 284 h 407"/>
                <a:gd name="T82" fmla="*/ 375 w 409"/>
                <a:gd name="T83" fmla="*/ 318 h 407"/>
                <a:gd name="T84" fmla="*/ 349 w 409"/>
                <a:gd name="T85" fmla="*/ 349 h 407"/>
                <a:gd name="T86" fmla="*/ 320 w 409"/>
                <a:gd name="T87" fmla="*/ 373 h 407"/>
                <a:gd name="T88" fmla="*/ 285 w 409"/>
                <a:gd name="T89" fmla="*/ 392 h 407"/>
                <a:gd name="T90" fmla="*/ 246 w 409"/>
                <a:gd name="T91" fmla="*/ 404 h 407"/>
                <a:gd name="T92" fmla="*/ 204 w 409"/>
                <a:gd name="T93" fmla="*/ 407 h 407"/>
                <a:gd name="T94" fmla="*/ 163 w 409"/>
                <a:gd name="T95" fmla="*/ 404 h 407"/>
                <a:gd name="T96" fmla="*/ 125 w 409"/>
                <a:gd name="T97" fmla="*/ 392 h 407"/>
                <a:gd name="T98" fmla="*/ 91 w 409"/>
                <a:gd name="T99" fmla="*/ 373 h 407"/>
                <a:gd name="T100" fmla="*/ 60 w 409"/>
                <a:gd name="T101" fmla="*/ 349 h 407"/>
                <a:gd name="T102" fmla="*/ 36 w 409"/>
                <a:gd name="T103" fmla="*/ 318 h 407"/>
                <a:gd name="T104" fmla="*/ 17 w 409"/>
                <a:gd name="T105" fmla="*/ 284 h 407"/>
                <a:gd name="T106" fmla="*/ 5 w 409"/>
                <a:gd name="T107" fmla="*/ 244 h 407"/>
                <a:gd name="T108" fmla="*/ 0 w 409"/>
                <a:gd name="T109" fmla="*/ 205 h 407"/>
                <a:gd name="T110" fmla="*/ 5 w 409"/>
                <a:gd name="T111" fmla="*/ 163 h 407"/>
                <a:gd name="T112" fmla="*/ 17 w 409"/>
                <a:gd name="T113" fmla="*/ 124 h 407"/>
                <a:gd name="T114" fmla="*/ 36 w 409"/>
                <a:gd name="T115" fmla="*/ 89 h 407"/>
                <a:gd name="T116" fmla="*/ 60 w 409"/>
                <a:gd name="T117" fmla="*/ 59 h 407"/>
                <a:gd name="T118" fmla="*/ 91 w 409"/>
                <a:gd name="T119" fmla="*/ 34 h 407"/>
                <a:gd name="T120" fmla="*/ 125 w 409"/>
                <a:gd name="T121" fmla="*/ 16 h 407"/>
                <a:gd name="T122" fmla="*/ 163 w 409"/>
                <a:gd name="T123" fmla="*/ 4 h 407"/>
                <a:gd name="T124" fmla="*/ 204 w 409"/>
                <a:gd name="T125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9" h="407">
                  <a:moveTo>
                    <a:pt x="284" y="67"/>
                  </a:moveTo>
                  <a:lnTo>
                    <a:pt x="282" y="67"/>
                  </a:lnTo>
                  <a:lnTo>
                    <a:pt x="280" y="69"/>
                  </a:lnTo>
                  <a:lnTo>
                    <a:pt x="275" y="71"/>
                  </a:lnTo>
                  <a:lnTo>
                    <a:pt x="261" y="76"/>
                  </a:lnTo>
                  <a:lnTo>
                    <a:pt x="244" y="83"/>
                  </a:lnTo>
                  <a:lnTo>
                    <a:pt x="225" y="89"/>
                  </a:lnTo>
                  <a:lnTo>
                    <a:pt x="208" y="96"/>
                  </a:lnTo>
                  <a:lnTo>
                    <a:pt x="196" y="103"/>
                  </a:lnTo>
                  <a:lnTo>
                    <a:pt x="189" y="107"/>
                  </a:lnTo>
                  <a:lnTo>
                    <a:pt x="103" y="272"/>
                  </a:lnTo>
                  <a:lnTo>
                    <a:pt x="101" y="277"/>
                  </a:lnTo>
                  <a:lnTo>
                    <a:pt x="103" y="282"/>
                  </a:lnTo>
                  <a:lnTo>
                    <a:pt x="105" y="285"/>
                  </a:lnTo>
                  <a:lnTo>
                    <a:pt x="108" y="289"/>
                  </a:lnTo>
                  <a:lnTo>
                    <a:pt x="204" y="339"/>
                  </a:lnTo>
                  <a:lnTo>
                    <a:pt x="210" y="340"/>
                  </a:lnTo>
                  <a:lnTo>
                    <a:pt x="213" y="340"/>
                  </a:lnTo>
                  <a:lnTo>
                    <a:pt x="218" y="337"/>
                  </a:lnTo>
                  <a:lnTo>
                    <a:pt x="222" y="334"/>
                  </a:lnTo>
                  <a:lnTo>
                    <a:pt x="308" y="169"/>
                  </a:lnTo>
                  <a:lnTo>
                    <a:pt x="308" y="163"/>
                  </a:lnTo>
                  <a:lnTo>
                    <a:pt x="306" y="150"/>
                  </a:lnTo>
                  <a:lnTo>
                    <a:pt x="301" y="132"/>
                  </a:lnTo>
                  <a:lnTo>
                    <a:pt x="296" y="114"/>
                  </a:lnTo>
                  <a:lnTo>
                    <a:pt x="290" y="95"/>
                  </a:lnTo>
                  <a:lnTo>
                    <a:pt x="287" y="79"/>
                  </a:lnTo>
                  <a:lnTo>
                    <a:pt x="284" y="69"/>
                  </a:lnTo>
                  <a:lnTo>
                    <a:pt x="284" y="67"/>
                  </a:lnTo>
                  <a:lnTo>
                    <a:pt x="284" y="67"/>
                  </a:lnTo>
                  <a:close/>
                  <a:moveTo>
                    <a:pt x="204" y="0"/>
                  </a:moveTo>
                  <a:lnTo>
                    <a:pt x="246" y="4"/>
                  </a:lnTo>
                  <a:lnTo>
                    <a:pt x="285" y="16"/>
                  </a:lnTo>
                  <a:lnTo>
                    <a:pt x="320" y="34"/>
                  </a:lnTo>
                  <a:lnTo>
                    <a:pt x="349" y="59"/>
                  </a:lnTo>
                  <a:lnTo>
                    <a:pt x="375" y="89"/>
                  </a:lnTo>
                  <a:lnTo>
                    <a:pt x="394" y="124"/>
                  </a:lnTo>
                  <a:lnTo>
                    <a:pt x="406" y="163"/>
                  </a:lnTo>
                  <a:lnTo>
                    <a:pt x="409" y="205"/>
                  </a:lnTo>
                  <a:lnTo>
                    <a:pt x="406" y="244"/>
                  </a:lnTo>
                  <a:lnTo>
                    <a:pt x="394" y="284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20" y="373"/>
                  </a:lnTo>
                  <a:lnTo>
                    <a:pt x="285" y="392"/>
                  </a:lnTo>
                  <a:lnTo>
                    <a:pt x="246" y="404"/>
                  </a:lnTo>
                  <a:lnTo>
                    <a:pt x="204" y="407"/>
                  </a:lnTo>
                  <a:lnTo>
                    <a:pt x="163" y="404"/>
                  </a:lnTo>
                  <a:lnTo>
                    <a:pt x="125" y="392"/>
                  </a:lnTo>
                  <a:lnTo>
                    <a:pt x="91" y="373"/>
                  </a:lnTo>
                  <a:lnTo>
                    <a:pt x="60" y="349"/>
                  </a:lnTo>
                  <a:lnTo>
                    <a:pt x="36" y="318"/>
                  </a:lnTo>
                  <a:lnTo>
                    <a:pt x="17" y="284"/>
                  </a:lnTo>
                  <a:lnTo>
                    <a:pt x="5" y="244"/>
                  </a:lnTo>
                  <a:lnTo>
                    <a:pt x="0" y="205"/>
                  </a:lnTo>
                  <a:lnTo>
                    <a:pt x="5" y="163"/>
                  </a:lnTo>
                  <a:lnTo>
                    <a:pt x="17" y="124"/>
                  </a:lnTo>
                  <a:lnTo>
                    <a:pt x="36" y="89"/>
                  </a:lnTo>
                  <a:lnTo>
                    <a:pt x="60" y="59"/>
                  </a:lnTo>
                  <a:lnTo>
                    <a:pt x="91" y="34"/>
                  </a:lnTo>
                  <a:lnTo>
                    <a:pt x="125" y="16"/>
                  </a:lnTo>
                  <a:lnTo>
                    <a:pt x="163" y="4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5441648" y="304099"/>
            <a:ext cx="1305072" cy="1305070"/>
            <a:chOff x="7062627" y="1152491"/>
            <a:chExt cx="496854" cy="496853"/>
          </a:xfrm>
        </p:grpSpPr>
        <p:sp>
          <p:nvSpPr>
            <p:cNvPr id="14" name="Freeform 32"/>
            <p:cNvSpPr>
              <a:spLocks noEditPoints="1"/>
            </p:cNvSpPr>
            <p:nvPr/>
          </p:nvSpPr>
          <p:spPr bwMode="auto">
            <a:xfrm>
              <a:off x="7062627" y="1152491"/>
              <a:ext cx="496854" cy="496853"/>
            </a:xfrm>
            <a:custGeom>
              <a:avLst/>
              <a:gdLst>
                <a:gd name="T0" fmla="*/ 137 w 409"/>
                <a:gd name="T1" fmla="*/ 67 h 410"/>
                <a:gd name="T2" fmla="*/ 96 w 409"/>
                <a:gd name="T3" fmla="*/ 98 h 410"/>
                <a:gd name="T4" fmla="*/ 82 w 409"/>
                <a:gd name="T5" fmla="*/ 145 h 410"/>
                <a:gd name="T6" fmla="*/ 99 w 409"/>
                <a:gd name="T7" fmla="*/ 193 h 410"/>
                <a:gd name="T8" fmla="*/ 137 w 409"/>
                <a:gd name="T9" fmla="*/ 220 h 410"/>
                <a:gd name="T10" fmla="*/ 183 w 409"/>
                <a:gd name="T11" fmla="*/ 220 h 410"/>
                <a:gd name="T12" fmla="*/ 233 w 409"/>
                <a:gd name="T13" fmla="*/ 248 h 410"/>
                <a:gd name="T14" fmla="*/ 232 w 409"/>
                <a:gd name="T15" fmla="*/ 257 h 410"/>
                <a:gd name="T16" fmla="*/ 235 w 409"/>
                <a:gd name="T17" fmla="*/ 265 h 410"/>
                <a:gd name="T18" fmla="*/ 297 w 409"/>
                <a:gd name="T19" fmla="*/ 346 h 410"/>
                <a:gd name="T20" fmla="*/ 307 w 409"/>
                <a:gd name="T21" fmla="*/ 348 h 410"/>
                <a:gd name="T22" fmla="*/ 318 w 409"/>
                <a:gd name="T23" fmla="*/ 344 h 410"/>
                <a:gd name="T24" fmla="*/ 323 w 409"/>
                <a:gd name="T25" fmla="*/ 336 h 410"/>
                <a:gd name="T26" fmla="*/ 324 w 409"/>
                <a:gd name="T27" fmla="*/ 325 h 410"/>
                <a:gd name="T28" fmla="*/ 263 w 409"/>
                <a:gd name="T29" fmla="*/ 245 h 410"/>
                <a:gd name="T30" fmla="*/ 256 w 409"/>
                <a:gd name="T31" fmla="*/ 239 h 410"/>
                <a:gd name="T32" fmla="*/ 245 w 409"/>
                <a:gd name="T33" fmla="*/ 239 h 410"/>
                <a:gd name="T34" fmla="*/ 233 w 409"/>
                <a:gd name="T35" fmla="*/ 183 h 410"/>
                <a:gd name="T36" fmla="*/ 244 w 409"/>
                <a:gd name="T37" fmla="*/ 138 h 410"/>
                <a:gd name="T38" fmla="*/ 226 w 409"/>
                <a:gd name="T39" fmla="*/ 95 h 410"/>
                <a:gd name="T40" fmla="*/ 185 w 409"/>
                <a:gd name="T41" fmla="*/ 66 h 410"/>
                <a:gd name="T42" fmla="*/ 204 w 409"/>
                <a:gd name="T43" fmla="*/ 0 h 410"/>
                <a:gd name="T44" fmla="*/ 283 w 409"/>
                <a:gd name="T45" fmla="*/ 18 h 410"/>
                <a:gd name="T46" fmla="*/ 348 w 409"/>
                <a:gd name="T47" fmla="*/ 61 h 410"/>
                <a:gd name="T48" fmla="*/ 391 w 409"/>
                <a:gd name="T49" fmla="*/ 126 h 410"/>
                <a:gd name="T50" fmla="*/ 409 w 409"/>
                <a:gd name="T51" fmla="*/ 205 h 410"/>
                <a:gd name="T52" fmla="*/ 391 w 409"/>
                <a:gd name="T53" fmla="*/ 286 h 410"/>
                <a:gd name="T54" fmla="*/ 348 w 409"/>
                <a:gd name="T55" fmla="*/ 349 h 410"/>
                <a:gd name="T56" fmla="*/ 283 w 409"/>
                <a:gd name="T57" fmla="*/ 394 h 410"/>
                <a:gd name="T58" fmla="*/ 204 w 409"/>
                <a:gd name="T59" fmla="*/ 410 h 410"/>
                <a:gd name="T60" fmla="*/ 123 w 409"/>
                <a:gd name="T61" fmla="*/ 394 h 410"/>
                <a:gd name="T62" fmla="*/ 58 w 409"/>
                <a:gd name="T63" fmla="*/ 349 h 410"/>
                <a:gd name="T64" fmla="*/ 15 w 409"/>
                <a:gd name="T65" fmla="*/ 286 h 410"/>
                <a:gd name="T66" fmla="*/ 0 w 409"/>
                <a:gd name="T67" fmla="*/ 205 h 410"/>
                <a:gd name="T68" fmla="*/ 15 w 409"/>
                <a:gd name="T69" fmla="*/ 126 h 410"/>
                <a:gd name="T70" fmla="*/ 58 w 409"/>
                <a:gd name="T71" fmla="*/ 61 h 410"/>
                <a:gd name="T72" fmla="*/ 123 w 409"/>
                <a:gd name="T73" fmla="*/ 18 h 410"/>
                <a:gd name="T74" fmla="*/ 204 w 409"/>
                <a:gd name="T75" fmla="*/ 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09" h="410">
                  <a:moveTo>
                    <a:pt x="161" y="62"/>
                  </a:moveTo>
                  <a:lnTo>
                    <a:pt x="137" y="67"/>
                  </a:lnTo>
                  <a:lnTo>
                    <a:pt x="113" y="80"/>
                  </a:lnTo>
                  <a:lnTo>
                    <a:pt x="96" y="98"/>
                  </a:lnTo>
                  <a:lnTo>
                    <a:pt x="85" y="121"/>
                  </a:lnTo>
                  <a:lnTo>
                    <a:pt x="82" y="145"/>
                  </a:lnTo>
                  <a:lnTo>
                    <a:pt x="87" y="171"/>
                  </a:lnTo>
                  <a:lnTo>
                    <a:pt x="99" y="193"/>
                  </a:lnTo>
                  <a:lnTo>
                    <a:pt x="116" y="208"/>
                  </a:lnTo>
                  <a:lnTo>
                    <a:pt x="137" y="220"/>
                  </a:lnTo>
                  <a:lnTo>
                    <a:pt x="161" y="224"/>
                  </a:lnTo>
                  <a:lnTo>
                    <a:pt x="183" y="220"/>
                  </a:lnTo>
                  <a:lnTo>
                    <a:pt x="206" y="212"/>
                  </a:lnTo>
                  <a:lnTo>
                    <a:pt x="233" y="248"/>
                  </a:lnTo>
                  <a:lnTo>
                    <a:pt x="232" y="253"/>
                  </a:lnTo>
                  <a:lnTo>
                    <a:pt x="232" y="257"/>
                  </a:lnTo>
                  <a:lnTo>
                    <a:pt x="232" y="262"/>
                  </a:lnTo>
                  <a:lnTo>
                    <a:pt x="235" y="265"/>
                  </a:lnTo>
                  <a:lnTo>
                    <a:pt x="293" y="342"/>
                  </a:lnTo>
                  <a:lnTo>
                    <a:pt x="297" y="346"/>
                  </a:lnTo>
                  <a:lnTo>
                    <a:pt x="302" y="348"/>
                  </a:lnTo>
                  <a:lnTo>
                    <a:pt x="307" y="348"/>
                  </a:lnTo>
                  <a:lnTo>
                    <a:pt x="312" y="346"/>
                  </a:lnTo>
                  <a:lnTo>
                    <a:pt x="318" y="344"/>
                  </a:lnTo>
                  <a:lnTo>
                    <a:pt x="321" y="339"/>
                  </a:lnTo>
                  <a:lnTo>
                    <a:pt x="323" y="336"/>
                  </a:lnTo>
                  <a:lnTo>
                    <a:pt x="324" y="330"/>
                  </a:lnTo>
                  <a:lnTo>
                    <a:pt x="324" y="325"/>
                  </a:lnTo>
                  <a:lnTo>
                    <a:pt x="321" y="320"/>
                  </a:lnTo>
                  <a:lnTo>
                    <a:pt x="263" y="245"/>
                  </a:lnTo>
                  <a:lnTo>
                    <a:pt x="259" y="241"/>
                  </a:lnTo>
                  <a:lnTo>
                    <a:pt x="256" y="239"/>
                  </a:lnTo>
                  <a:lnTo>
                    <a:pt x="250" y="238"/>
                  </a:lnTo>
                  <a:lnTo>
                    <a:pt x="245" y="239"/>
                  </a:lnTo>
                  <a:lnTo>
                    <a:pt x="218" y="202"/>
                  </a:lnTo>
                  <a:lnTo>
                    <a:pt x="233" y="183"/>
                  </a:lnTo>
                  <a:lnTo>
                    <a:pt x="242" y="162"/>
                  </a:lnTo>
                  <a:lnTo>
                    <a:pt x="244" y="138"/>
                  </a:lnTo>
                  <a:lnTo>
                    <a:pt x="238" y="116"/>
                  </a:lnTo>
                  <a:lnTo>
                    <a:pt x="226" y="95"/>
                  </a:lnTo>
                  <a:lnTo>
                    <a:pt x="208" y="76"/>
                  </a:lnTo>
                  <a:lnTo>
                    <a:pt x="185" y="66"/>
                  </a:lnTo>
                  <a:lnTo>
                    <a:pt x="161" y="62"/>
                  </a:lnTo>
                  <a:close/>
                  <a:moveTo>
                    <a:pt x="204" y="0"/>
                  </a:moveTo>
                  <a:lnTo>
                    <a:pt x="245" y="6"/>
                  </a:lnTo>
                  <a:lnTo>
                    <a:pt x="283" y="18"/>
                  </a:lnTo>
                  <a:lnTo>
                    <a:pt x="318" y="37"/>
                  </a:lnTo>
                  <a:lnTo>
                    <a:pt x="348" y="61"/>
                  </a:lnTo>
                  <a:lnTo>
                    <a:pt x="373" y="92"/>
                  </a:lnTo>
                  <a:lnTo>
                    <a:pt x="391" y="126"/>
                  </a:lnTo>
                  <a:lnTo>
                    <a:pt x="403" y="164"/>
                  </a:lnTo>
                  <a:lnTo>
                    <a:pt x="409" y="205"/>
                  </a:lnTo>
                  <a:lnTo>
                    <a:pt x="403" y="246"/>
                  </a:lnTo>
                  <a:lnTo>
                    <a:pt x="391" y="286"/>
                  </a:lnTo>
                  <a:lnTo>
                    <a:pt x="373" y="320"/>
                  </a:lnTo>
                  <a:lnTo>
                    <a:pt x="348" y="349"/>
                  </a:lnTo>
                  <a:lnTo>
                    <a:pt x="318" y="375"/>
                  </a:lnTo>
                  <a:lnTo>
                    <a:pt x="283" y="394"/>
                  </a:lnTo>
                  <a:lnTo>
                    <a:pt x="245" y="406"/>
                  </a:lnTo>
                  <a:lnTo>
                    <a:pt x="204" y="410"/>
                  </a:lnTo>
                  <a:lnTo>
                    <a:pt x="163" y="406"/>
                  </a:lnTo>
                  <a:lnTo>
                    <a:pt x="123" y="394"/>
                  </a:lnTo>
                  <a:lnTo>
                    <a:pt x="89" y="375"/>
                  </a:lnTo>
                  <a:lnTo>
                    <a:pt x="58" y="349"/>
                  </a:lnTo>
                  <a:lnTo>
                    <a:pt x="34" y="320"/>
                  </a:lnTo>
                  <a:lnTo>
                    <a:pt x="15" y="286"/>
                  </a:lnTo>
                  <a:lnTo>
                    <a:pt x="3" y="246"/>
                  </a:lnTo>
                  <a:lnTo>
                    <a:pt x="0" y="205"/>
                  </a:lnTo>
                  <a:lnTo>
                    <a:pt x="3" y="164"/>
                  </a:lnTo>
                  <a:lnTo>
                    <a:pt x="15" y="126"/>
                  </a:lnTo>
                  <a:lnTo>
                    <a:pt x="34" y="92"/>
                  </a:lnTo>
                  <a:lnTo>
                    <a:pt x="58" y="61"/>
                  </a:lnTo>
                  <a:lnTo>
                    <a:pt x="89" y="37"/>
                  </a:lnTo>
                  <a:lnTo>
                    <a:pt x="123" y="18"/>
                  </a:lnTo>
                  <a:lnTo>
                    <a:pt x="163" y="6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33"/>
            <p:cNvSpPr>
              <a:spLocks/>
            </p:cNvSpPr>
            <p:nvPr/>
          </p:nvSpPr>
          <p:spPr bwMode="auto">
            <a:xfrm>
              <a:off x="7179534" y="1245042"/>
              <a:ext cx="163183" cy="163182"/>
            </a:xfrm>
            <a:custGeom>
              <a:avLst/>
              <a:gdLst>
                <a:gd name="T0" fmla="*/ 65 w 134"/>
                <a:gd name="T1" fmla="*/ 0 h 134"/>
                <a:gd name="T2" fmla="*/ 86 w 134"/>
                <a:gd name="T3" fmla="*/ 4 h 134"/>
                <a:gd name="T4" fmla="*/ 105 w 134"/>
                <a:gd name="T5" fmla="*/ 12 h 134"/>
                <a:gd name="T6" fmla="*/ 120 w 134"/>
                <a:gd name="T7" fmla="*/ 28 h 134"/>
                <a:gd name="T8" fmla="*/ 130 w 134"/>
                <a:gd name="T9" fmla="*/ 45 h 134"/>
                <a:gd name="T10" fmla="*/ 134 w 134"/>
                <a:gd name="T11" fmla="*/ 65 h 134"/>
                <a:gd name="T12" fmla="*/ 130 w 134"/>
                <a:gd name="T13" fmla="*/ 86 h 134"/>
                <a:gd name="T14" fmla="*/ 122 w 134"/>
                <a:gd name="T15" fmla="*/ 105 h 134"/>
                <a:gd name="T16" fmla="*/ 108 w 134"/>
                <a:gd name="T17" fmla="*/ 120 h 134"/>
                <a:gd name="T18" fmla="*/ 89 w 134"/>
                <a:gd name="T19" fmla="*/ 131 h 134"/>
                <a:gd name="T20" fmla="*/ 69 w 134"/>
                <a:gd name="T21" fmla="*/ 134 h 134"/>
                <a:gd name="T22" fmla="*/ 48 w 134"/>
                <a:gd name="T23" fmla="*/ 131 h 134"/>
                <a:gd name="T24" fmla="*/ 29 w 134"/>
                <a:gd name="T25" fmla="*/ 122 h 134"/>
                <a:gd name="T26" fmla="*/ 14 w 134"/>
                <a:gd name="T27" fmla="*/ 108 h 134"/>
                <a:gd name="T28" fmla="*/ 3 w 134"/>
                <a:gd name="T29" fmla="*/ 89 h 134"/>
                <a:gd name="T30" fmla="*/ 0 w 134"/>
                <a:gd name="T31" fmla="*/ 69 h 134"/>
                <a:gd name="T32" fmla="*/ 3 w 134"/>
                <a:gd name="T33" fmla="*/ 48 h 134"/>
                <a:gd name="T34" fmla="*/ 12 w 134"/>
                <a:gd name="T35" fmla="*/ 29 h 134"/>
                <a:gd name="T36" fmla="*/ 26 w 134"/>
                <a:gd name="T37" fmla="*/ 14 h 134"/>
                <a:gd name="T38" fmla="*/ 44 w 134"/>
                <a:gd name="T39" fmla="*/ 5 h 134"/>
                <a:gd name="T40" fmla="*/ 65 w 134"/>
                <a:gd name="T41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4" h="134">
                  <a:moveTo>
                    <a:pt x="65" y="0"/>
                  </a:moveTo>
                  <a:lnTo>
                    <a:pt x="86" y="4"/>
                  </a:lnTo>
                  <a:lnTo>
                    <a:pt x="105" y="12"/>
                  </a:lnTo>
                  <a:lnTo>
                    <a:pt x="120" y="28"/>
                  </a:lnTo>
                  <a:lnTo>
                    <a:pt x="130" y="45"/>
                  </a:lnTo>
                  <a:lnTo>
                    <a:pt x="134" y="65"/>
                  </a:lnTo>
                  <a:lnTo>
                    <a:pt x="130" y="86"/>
                  </a:lnTo>
                  <a:lnTo>
                    <a:pt x="122" y="105"/>
                  </a:lnTo>
                  <a:lnTo>
                    <a:pt x="108" y="120"/>
                  </a:lnTo>
                  <a:lnTo>
                    <a:pt x="89" y="131"/>
                  </a:lnTo>
                  <a:lnTo>
                    <a:pt x="69" y="134"/>
                  </a:lnTo>
                  <a:lnTo>
                    <a:pt x="48" y="131"/>
                  </a:lnTo>
                  <a:lnTo>
                    <a:pt x="29" y="122"/>
                  </a:lnTo>
                  <a:lnTo>
                    <a:pt x="14" y="108"/>
                  </a:lnTo>
                  <a:lnTo>
                    <a:pt x="3" y="89"/>
                  </a:lnTo>
                  <a:lnTo>
                    <a:pt x="0" y="69"/>
                  </a:lnTo>
                  <a:lnTo>
                    <a:pt x="3" y="48"/>
                  </a:lnTo>
                  <a:lnTo>
                    <a:pt x="12" y="29"/>
                  </a:lnTo>
                  <a:lnTo>
                    <a:pt x="26" y="14"/>
                  </a:lnTo>
                  <a:lnTo>
                    <a:pt x="44" y="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6" name="Freeform 106"/>
          <p:cNvSpPr>
            <a:spLocks noEditPoints="1"/>
          </p:cNvSpPr>
          <p:nvPr/>
        </p:nvSpPr>
        <p:spPr bwMode="auto">
          <a:xfrm>
            <a:off x="6997303" y="342378"/>
            <a:ext cx="1311471" cy="1305070"/>
          </a:xfrm>
          <a:custGeom>
            <a:avLst/>
            <a:gdLst>
              <a:gd name="T0" fmla="*/ 193 w 409"/>
              <a:gd name="T1" fmla="*/ 93 h 408"/>
              <a:gd name="T2" fmla="*/ 181 w 409"/>
              <a:gd name="T3" fmla="*/ 133 h 408"/>
              <a:gd name="T4" fmla="*/ 177 w 409"/>
              <a:gd name="T5" fmla="*/ 174 h 408"/>
              <a:gd name="T6" fmla="*/ 181 w 409"/>
              <a:gd name="T7" fmla="*/ 212 h 408"/>
              <a:gd name="T8" fmla="*/ 186 w 409"/>
              <a:gd name="T9" fmla="*/ 251 h 408"/>
              <a:gd name="T10" fmla="*/ 201 w 409"/>
              <a:gd name="T11" fmla="*/ 301 h 408"/>
              <a:gd name="T12" fmla="*/ 182 w 409"/>
              <a:gd name="T13" fmla="*/ 253 h 408"/>
              <a:gd name="T14" fmla="*/ 169 w 409"/>
              <a:gd name="T15" fmla="*/ 224 h 408"/>
              <a:gd name="T16" fmla="*/ 138 w 409"/>
              <a:gd name="T17" fmla="*/ 195 h 408"/>
              <a:gd name="T18" fmla="*/ 112 w 409"/>
              <a:gd name="T19" fmla="*/ 174 h 408"/>
              <a:gd name="T20" fmla="*/ 86 w 409"/>
              <a:gd name="T21" fmla="*/ 160 h 408"/>
              <a:gd name="T22" fmla="*/ 78 w 409"/>
              <a:gd name="T23" fmla="*/ 174 h 408"/>
              <a:gd name="T24" fmla="*/ 100 w 409"/>
              <a:gd name="T25" fmla="*/ 205 h 408"/>
              <a:gd name="T26" fmla="*/ 110 w 409"/>
              <a:gd name="T27" fmla="*/ 225 h 408"/>
              <a:gd name="T28" fmla="*/ 133 w 409"/>
              <a:gd name="T29" fmla="*/ 250 h 408"/>
              <a:gd name="T30" fmla="*/ 157 w 409"/>
              <a:gd name="T31" fmla="*/ 272 h 408"/>
              <a:gd name="T32" fmla="*/ 181 w 409"/>
              <a:gd name="T33" fmla="*/ 289 h 408"/>
              <a:gd name="T34" fmla="*/ 176 w 409"/>
              <a:gd name="T35" fmla="*/ 291 h 408"/>
              <a:gd name="T36" fmla="*/ 134 w 409"/>
              <a:gd name="T37" fmla="*/ 274 h 408"/>
              <a:gd name="T38" fmla="*/ 88 w 409"/>
              <a:gd name="T39" fmla="*/ 275 h 408"/>
              <a:gd name="T40" fmla="*/ 74 w 409"/>
              <a:gd name="T41" fmla="*/ 289 h 408"/>
              <a:gd name="T42" fmla="*/ 112 w 409"/>
              <a:gd name="T43" fmla="*/ 305 h 408"/>
              <a:gd name="T44" fmla="*/ 150 w 409"/>
              <a:gd name="T45" fmla="*/ 311 h 408"/>
              <a:gd name="T46" fmla="*/ 191 w 409"/>
              <a:gd name="T47" fmla="*/ 310 h 408"/>
              <a:gd name="T48" fmla="*/ 150 w 409"/>
              <a:gd name="T49" fmla="*/ 329 h 408"/>
              <a:gd name="T50" fmla="*/ 127 w 409"/>
              <a:gd name="T51" fmla="*/ 356 h 408"/>
              <a:gd name="T52" fmla="*/ 157 w 409"/>
              <a:gd name="T53" fmla="*/ 349 h 408"/>
              <a:gd name="T54" fmla="*/ 182 w 409"/>
              <a:gd name="T55" fmla="*/ 337 h 408"/>
              <a:gd name="T56" fmla="*/ 207 w 409"/>
              <a:gd name="T57" fmla="*/ 346 h 408"/>
              <a:gd name="T58" fmla="*/ 231 w 409"/>
              <a:gd name="T59" fmla="*/ 337 h 408"/>
              <a:gd name="T60" fmla="*/ 263 w 409"/>
              <a:gd name="T61" fmla="*/ 349 h 408"/>
              <a:gd name="T62" fmla="*/ 275 w 409"/>
              <a:gd name="T63" fmla="*/ 342 h 408"/>
              <a:gd name="T64" fmla="*/ 249 w 409"/>
              <a:gd name="T65" fmla="*/ 318 h 408"/>
              <a:gd name="T66" fmla="*/ 224 w 409"/>
              <a:gd name="T67" fmla="*/ 310 h 408"/>
              <a:gd name="T68" fmla="*/ 265 w 409"/>
              <a:gd name="T69" fmla="*/ 311 h 408"/>
              <a:gd name="T70" fmla="*/ 294 w 409"/>
              <a:gd name="T71" fmla="*/ 303 h 408"/>
              <a:gd name="T72" fmla="*/ 344 w 409"/>
              <a:gd name="T73" fmla="*/ 282 h 408"/>
              <a:gd name="T74" fmla="*/ 310 w 409"/>
              <a:gd name="T75" fmla="*/ 272 h 408"/>
              <a:gd name="T76" fmla="*/ 277 w 409"/>
              <a:gd name="T77" fmla="*/ 274 h 408"/>
              <a:gd name="T78" fmla="*/ 239 w 409"/>
              <a:gd name="T79" fmla="*/ 289 h 408"/>
              <a:gd name="T80" fmla="*/ 225 w 409"/>
              <a:gd name="T81" fmla="*/ 294 h 408"/>
              <a:gd name="T82" fmla="*/ 251 w 409"/>
              <a:gd name="T83" fmla="*/ 275 h 408"/>
              <a:gd name="T84" fmla="*/ 267 w 409"/>
              <a:gd name="T85" fmla="*/ 255 h 408"/>
              <a:gd name="T86" fmla="*/ 294 w 409"/>
              <a:gd name="T87" fmla="*/ 231 h 408"/>
              <a:gd name="T88" fmla="*/ 311 w 409"/>
              <a:gd name="T89" fmla="*/ 207 h 408"/>
              <a:gd name="T90" fmla="*/ 323 w 409"/>
              <a:gd name="T91" fmla="*/ 184 h 408"/>
              <a:gd name="T92" fmla="*/ 334 w 409"/>
              <a:gd name="T93" fmla="*/ 160 h 408"/>
              <a:gd name="T94" fmla="*/ 315 w 409"/>
              <a:gd name="T95" fmla="*/ 162 h 408"/>
              <a:gd name="T96" fmla="*/ 286 w 409"/>
              <a:gd name="T97" fmla="*/ 177 h 408"/>
              <a:gd name="T98" fmla="*/ 260 w 409"/>
              <a:gd name="T99" fmla="*/ 208 h 408"/>
              <a:gd name="T100" fmla="*/ 234 w 409"/>
              <a:gd name="T101" fmla="*/ 238 h 408"/>
              <a:gd name="T102" fmla="*/ 215 w 409"/>
              <a:gd name="T103" fmla="*/ 282 h 408"/>
              <a:gd name="T104" fmla="*/ 217 w 409"/>
              <a:gd name="T105" fmla="*/ 267 h 408"/>
              <a:gd name="T106" fmla="*/ 224 w 409"/>
              <a:gd name="T107" fmla="*/ 227 h 408"/>
              <a:gd name="T108" fmla="*/ 224 w 409"/>
              <a:gd name="T109" fmla="*/ 193 h 408"/>
              <a:gd name="T110" fmla="*/ 219 w 409"/>
              <a:gd name="T111" fmla="*/ 155 h 408"/>
              <a:gd name="T112" fmla="*/ 212 w 409"/>
              <a:gd name="T113" fmla="*/ 117 h 408"/>
              <a:gd name="T114" fmla="*/ 207 w 409"/>
              <a:gd name="T115" fmla="*/ 93 h 408"/>
              <a:gd name="T116" fmla="*/ 200 w 409"/>
              <a:gd name="T117" fmla="*/ 45 h 408"/>
              <a:gd name="T118" fmla="*/ 394 w 409"/>
              <a:gd name="T119" fmla="*/ 284 h 408"/>
              <a:gd name="T120" fmla="*/ 36 w 409"/>
              <a:gd name="T121" fmla="*/ 318 h 408"/>
              <a:gd name="T122" fmla="*/ 205 w 409"/>
              <a:gd name="T123" fmla="*/ 0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9" h="408">
                <a:moveTo>
                  <a:pt x="200" y="45"/>
                </a:moveTo>
                <a:lnTo>
                  <a:pt x="198" y="48"/>
                </a:lnTo>
                <a:lnTo>
                  <a:pt x="196" y="52"/>
                </a:lnTo>
                <a:lnTo>
                  <a:pt x="196" y="60"/>
                </a:lnTo>
                <a:lnTo>
                  <a:pt x="196" y="69"/>
                </a:lnTo>
                <a:lnTo>
                  <a:pt x="194" y="69"/>
                </a:lnTo>
                <a:lnTo>
                  <a:pt x="194" y="73"/>
                </a:lnTo>
                <a:lnTo>
                  <a:pt x="194" y="76"/>
                </a:lnTo>
                <a:lnTo>
                  <a:pt x="194" y="81"/>
                </a:lnTo>
                <a:lnTo>
                  <a:pt x="193" y="85"/>
                </a:lnTo>
                <a:lnTo>
                  <a:pt x="193" y="93"/>
                </a:lnTo>
                <a:lnTo>
                  <a:pt x="189" y="93"/>
                </a:lnTo>
                <a:lnTo>
                  <a:pt x="191" y="102"/>
                </a:lnTo>
                <a:lnTo>
                  <a:pt x="188" y="102"/>
                </a:lnTo>
                <a:lnTo>
                  <a:pt x="188" y="109"/>
                </a:lnTo>
                <a:lnTo>
                  <a:pt x="186" y="109"/>
                </a:lnTo>
                <a:lnTo>
                  <a:pt x="186" y="117"/>
                </a:lnTo>
                <a:lnTo>
                  <a:pt x="182" y="117"/>
                </a:lnTo>
                <a:lnTo>
                  <a:pt x="182" y="128"/>
                </a:lnTo>
                <a:lnTo>
                  <a:pt x="181" y="128"/>
                </a:lnTo>
                <a:lnTo>
                  <a:pt x="179" y="128"/>
                </a:lnTo>
                <a:lnTo>
                  <a:pt x="181" y="133"/>
                </a:lnTo>
                <a:lnTo>
                  <a:pt x="181" y="138"/>
                </a:lnTo>
                <a:lnTo>
                  <a:pt x="179" y="138"/>
                </a:lnTo>
                <a:lnTo>
                  <a:pt x="177" y="136"/>
                </a:lnTo>
                <a:lnTo>
                  <a:pt x="179" y="145"/>
                </a:lnTo>
                <a:lnTo>
                  <a:pt x="181" y="152"/>
                </a:lnTo>
                <a:lnTo>
                  <a:pt x="176" y="148"/>
                </a:lnTo>
                <a:lnTo>
                  <a:pt x="176" y="155"/>
                </a:lnTo>
                <a:lnTo>
                  <a:pt x="177" y="162"/>
                </a:lnTo>
                <a:lnTo>
                  <a:pt x="172" y="162"/>
                </a:lnTo>
                <a:lnTo>
                  <a:pt x="174" y="169"/>
                </a:lnTo>
                <a:lnTo>
                  <a:pt x="177" y="174"/>
                </a:lnTo>
                <a:lnTo>
                  <a:pt x="172" y="174"/>
                </a:lnTo>
                <a:lnTo>
                  <a:pt x="174" y="181"/>
                </a:lnTo>
                <a:lnTo>
                  <a:pt x="179" y="189"/>
                </a:lnTo>
                <a:lnTo>
                  <a:pt x="172" y="188"/>
                </a:lnTo>
                <a:lnTo>
                  <a:pt x="174" y="195"/>
                </a:lnTo>
                <a:lnTo>
                  <a:pt x="179" y="200"/>
                </a:lnTo>
                <a:lnTo>
                  <a:pt x="176" y="198"/>
                </a:lnTo>
                <a:lnTo>
                  <a:pt x="174" y="198"/>
                </a:lnTo>
                <a:lnTo>
                  <a:pt x="176" y="203"/>
                </a:lnTo>
                <a:lnTo>
                  <a:pt x="177" y="207"/>
                </a:lnTo>
                <a:lnTo>
                  <a:pt x="181" y="212"/>
                </a:lnTo>
                <a:lnTo>
                  <a:pt x="176" y="210"/>
                </a:lnTo>
                <a:lnTo>
                  <a:pt x="179" y="217"/>
                </a:lnTo>
                <a:lnTo>
                  <a:pt x="184" y="224"/>
                </a:lnTo>
                <a:lnTo>
                  <a:pt x="177" y="222"/>
                </a:lnTo>
                <a:lnTo>
                  <a:pt x="181" y="231"/>
                </a:lnTo>
                <a:lnTo>
                  <a:pt x="186" y="239"/>
                </a:lnTo>
                <a:lnTo>
                  <a:pt x="181" y="238"/>
                </a:lnTo>
                <a:lnTo>
                  <a:pt x="186" y="244"/>
                </a:lnTo>
                <a:lnTo>
                  <a:pt x="189" y="251"/>
                </a:lnTo>
                <a:lnTo>
                  <a:pt x="188" y="251"/>
                </a:lnTo>
                <a:lnTo>
                  <a:pt x="186" y="251"/>
                </a:lnTo>
                <a:lnTo>
                  <a:pt x="188" y="256"/>
                </a:lnTo>
                <a:lnTo>
                  <a:pt x="191" y="262"/>
                </a:lnTo>
                <a:lnTo>
                  <a:pt x="193" y="267"/>
                </a:lnTo>
                <a:lnTo>
                  <a:pt x="191" y="267"/>
                </a:lnTo>
                <a:lnTo>
                  <a:pt x="196" y="277"/>
                </a:lnTo>
                <a:lnTo>
                  <a:pt x="194" y="279"/>
                </a:lnTo>
                <a:lnTo>
                  <a:pt x="198" y="287"/>
                </a:lnTo>
                <a:lnTo>
                  <a:pt x="203" y="298"/>
                </a:lnTo>
                <a:lnTo>
                  <a:pt x="203" y="308"/>
                </a:lnTo>
                <a:lnTo>
                  <a:pt x="201" y="305"/>
                </a:lnTo>
                <a:lnTo>
                  <a:pt x="201" y="301"/>
                </a:lnTo>
                <a:lnTo>
                  <a:pt x="200" y="296"/>
                </a:lnTo>
                <a:lnTo>
                  <a:pt x="198" y="291"/>
                </a:lnTo>
                <a:lnTo>
                  <a:pt x="196" y="286"/>
                </a:lnTo>
                <a:lnTo>
                  <a:pt x="193" y="280"/>
                </a:lnTo>
                <a:lnTo>
                  <a:pt x="191" y="275"/>
                </a:lnTo>
                <a:lnTo>
                  <a:pt x="191" y="270"/>
                </a:lnTo>
                <a:lnTo>
                  <a:pt x="189" y="270"/>
                </a:lnTo>
                <a:lnTo>
                  <a:pt x="188" y="263"/>
                </a:lnTo>
                <a:lnTo>
                  <a:pt x="188" y="256"/>
                </a:lnTo>
                <a:lnTo>
                  <a:pt x="182" y="258"/>
                </a:lnTo>
                <a:lnTo>
                  <a:pt x="182" y="253"/>
                </a:lnTo>
                <a:lnTo>
                  <a:pt x="181" y="248"/>
                </a:lnTo>
                <a:lnTo>
                  <a:pt x="181" y="243"/>
                </a:lnTo>
                <a:lnTo>
                  <a:pt x="177" y="246"/>
                </a:lnTo>
                <a:lnTo>
                  <a:pt x="177" y="239"/>
                </a:lnTo>
                <a:lnTo>
                  <a:pt x="176" y="239"/>
                </a:lnTo>
                <a:lnTo>
                  <a:pt x="174" y="239"/>
                </a:lnTo>
                <a:lnTo>
                  <a:pt x="174" y="234"/>
                </a:lnTo>
                <a:lnTo>
                  <a:pt x="172" y="236"/>
                </a:lnTo>
                <a:lnTo>
                  <a:pt x="170" y="236"/>
                </a:lnTo>
                <a:lnTo>
                  <a:pt x="169" y="229"/>
                </a:lnTo>
                <a:lnTo>
                  <a:pt x="169" y="224"/>
                </a:lnTo>
                <a:lnTo>
                  <a:pt x="165" y="225"/>
                </a:lnTo>
                <a:lnTo>
                  <a:pt x="164" y="220"/>
                </a:lnTo>
                <a:lnTo>
                  <a:pt x="162" y="215"/>
                </a:lnTo>
                <a:lnTo>
                  <a:pt x="158" y="217"/>
                </a:lnTo>
                <a:lnTo>
                  <a:pt x="157" y="208"/>
                </a:lnTo>
                <a:lnTo>
                  <a:pt x="150" y="208"/>
                </a:lnTo>
                <a:lnTo>
                  <a:pt x="150" y="205"/>
                </a:lnTo>
                <a:lnTo>
                  <a:pt x="148" y="200"/>
                </a:lnTo>
                <a:lnTo>
                  <a:pt x="143" y="200"/>
                </a:lnTo>
                <a:lnTo>
                  <a:pt x="139" y="191"/>
                </a:lnTo>
                <a:lnTo>
                  <a:pt x="138" y="195"/>
                </a:lnTo>
                <a:lnTo>
                  <a:pt x="134" y="196"/>
                </a:lnTo>
                <a:lnTo>
                  <a:pt x="134" y="193"/>
                </a:lnTo>
                <a:lnTo>
                  <a:pt x="134" y="188"/>
                </a:lnTo>
                <a:lnTo>
                  <a:pt x="133" y="184"/>
                </a:lnTo>
                <a:lnTo>
                  <a:pt x="126" y="186"/>
                </a:lnTo>
                <a:lnTo>
                  <a:pt x="126" y="183"/>
                </a:lnTo>
                <a:lnTo>
                  <a:pt x="124" y="179"/>
                </a:lnTo>
                <a:lnTo>
                  <a:pt x="121" y="177"/>
                </a:lnTo>
                <a:lnTo>
                  <a:pt x="117" y="181"/>
                </a:lnTo>
                <a:lnTo>
                  <a:pt x="115" y="176"/>
                </a:lnTo>
                <a:lnTo>
                  <a:pt x="112" y="174"/>
                </a:lnTo>
                <a:lnTo>
                  <a:pt x="109" y="170"/>
                </a:lnTo>
                <a:lnTo>
                  <a:pt x="107" y="174"/>
                </a:lnTo>
                <a:lnTo>
                  <a:pt x="105" y="169"/>
                </a:lnTo>
                <a:lnTo>
                  <a:pt x="103" y="169"/>
                </a:lnTo>
                <a:lnTo>
                  <a:pt x="103" y="169"/>
                </a:lnTo>
                <a:lnTo>
                  <a:pt x="100" y="165"/>
                </a:lnTo>
                <a:lnTo>
                  <a:pt x="97" y="167"/>
                </a:lnTo>
                <a:lnTo>
                  <a:pt x="95" y="164"/>
                </a:lnTo>
                <a:lnTo>
                  <a:pt x="91" y="162"/>
                </a:lnTo>
                <a:lnTo>
                  <a:pt x="90" y="158"/>
                </a:lnTo>
                <a:lnTo>
                  <a:pt x="86" y="160"/>
                </a:lnTo>
                <a:lnTo>
                  <a:pt x="76" y="150"/>
                </a:lnTo>
                <a:lnTo>
                  <a:pt x="64" y="141"/>
                </a:lnTo>
                <a:lnTo>
                  <a:pt x="52" y="134"/>
                </a:lnTo>
                <a:lnTo>
                  <a:pt x="64" y="148"/>
                </a:lnTo>
                <a:lnTo>
                  <a:pt x="76" y="162"/>
                </a:lnTo>
                <a:lnTo>
                  <a:pt x="74" y="165"/>
                </a:lnTo>
                <a:lnTo>
                  <a:pt x="79" y="167"/>
                </a:lnTo>
                <a:lnTo>
                  <a:pt x="78" y="169"/>
                </a:lnTo>
                <a:lnTo>
                  <a:pt x="76" y="169"/>
                </a:lnTo>
                <a:lnTo>
                  <a:pt x="79" y="172"/>
                </a:lnTo>
                <a:lnTo>
                  <a:pt x="78" y="174"/>
                </a:lnTo>
                <a:lnTo>
                  <a:pt x="83" y="177"/>
                </a:lnTo>
                <a:lnTo>
                  <a:pt x="81" y="181"/>
                </a:lnTo>
                <a:lnTo>
                  <a:pt x="84" y="184"/>
                </a:lnTo>
                <a:lnTo>
                  <a:pt x="88" y="188"/>
                </a:lnTo>
                <a:lnTo>
                  <a:pt x="88" y="188"/>
                </a:lnTo>
                <a:lnTo>
                  <a:pt x="86" y="189"/>
                </a:lnTo>
                <a:lnTo>
                  <a:pt x="90" y="193"/>
                </a:lnTo>
                <a:lnTo>
                  <a:pt x="95" y="196"/>
                </a:lnTo>
                <a:lnTo>
                  <a:pt x="91" y="198"/>
                </a:lnTo>
                <a:lnTo>
                  <a:pt x="95" y="201"/>
                </a:lnTo>
                <a:lnTo>
                  <a:pt x="100" y="205"/>
                </a:lnTo>
                <a:lnTo>
                  <a:pt x="100" y="207"/>
                </a:lnTo>
                <a:lnTo>
                  <a:pt x="100" y="207"/>
                </a:lnTo>
                <a:lnTo>
                  <a:pt x="98" y="208"/>
                </a:lnTo>
                <a:lnTo>
                  <a:pt x="100" y="210"/>
                </a:lnTo>
                <a:lnTo>
                  <a:pt x="103" y="213"/>
                </a:lnTo>
                <a:lnTo>
                  <a:pt x="107" y="215"/>
                </a:lnTo>
                <a:lnTo>
                  <a:pt x="103" y="217"/>
                </a:lnTo>
                <a:lnTo>
                  <a:pt x="107" y="220"/>
                </a:lnTo>
                <a:lnTo>
                  <a:pt x="110" y="222"/>
                </a:lnTo>
                <a:lnTo>
                  <a:pt x="114" y="224"/>
                </a:lnTo>
                <a:lnTo>
                  <a:pt x="110" y="225"/>
                </a:lnTo>
                <a:lnTo>
                  <a:pt x="115" y="229"/>
                </a:lnTo>
                <a:lnTo>
                  <a:pt x="122" y="231"/>
                </a:lnTo>
                <a:lnTo>
                  <a:pt x="115" y="232"/>
                </a:lnTo>
                <a:lnTo>
                  <a:pt x="121" y="236"/>
                </a:lnTo>
                <a:lnTo>
                  <a:pt x="126" y="238"/>
                </a:lnTo>
                <a:lnTo>
                  <a:pt x="124" y="241"/>
                </a:lnTo>
                <a:lnTo>
                  <a:pt x="127" y="244"/>
                </a:lnTo>
                <a:lnTo>
                  <a:pt x="131" y="246"/>
                </a:lnTo>
                <a:lnTo>
                  <a:pt x="134" y="248"/>
                </a:lnTo>
                <a:lnTo>
                  <a:pt x="134" y="248"/>
                </a:lnTo>
                <a:lnTo>
                  <a:pt x="133" y="250"/>
                </a:lnTo>
                <a:lnTo>
                  <a:pt x="134" y="253"/>
                </a:lnTo>
                <a:lnTo>
                  <a:pt x="138" y="255"/>
                </a:lnTo>
                <a:lnTo>
                  <a:pt x="141" y="255"/>
                </a:lnTo>
                <a:lnTo>
                  <a:pt x="145" y="256"/>
                </a:lnTo>
                <a:lnTo>
                  <a:pt x="141" y="258"/>
                </a:lnTo>
                <a:lnTo>
                  <a:pt x="145" y="262"/>
                </a:lnTo>
                <a:lnTo>
                  <a:pt x="148" y="263"/>
                </a:lnTo>
                <a:lnTo>
                  <a:pt x="152" y="265"/>
                </a:lnTo>
                <a:lnTo>
                  <a:pt x="150" y="267"/>
                </a:lnTo>
                <a:lnTo>
                  <a:pt x="153" y="270"/>
                </a:lnTo>
                <a:lnTo>
                  <a:pt x="157" y="272"/>
                </a:lnTo>
                <a:lnTo>
                  <a:pt x="162" y="274"/>
                </a:lnTo>
                <a:lnTo>
                  <a:pt x="160" y="277"/>
                </a:lnTo>
                <a:lnTo>
                  <a:pt x="164" y="279"/>
                </a:lnTo>
                <a:lnTo>
                  <a:pt x="169" y="280"/>
                </a:lnTo>
                <a:lnTo>
                  <a:pt x="169" y="280"/>
                </a:lnTo>
                <a:lnTo>
                  <a:pt x="169" y="282"/>
                </a:lnTo>
                <a:lnTo>
                  <a:pt x="176" y="282"/>
                </a:lnTo>
                <a:lnTo>
                  <a:pt x="172" y="286"/>
                </a:lnTo>
                <a:lnTo>
                  <a:pt x="176" y="287"/>
                </a:lnTo>
                <a:lnTo>
                  <a:pt x="179" y="287"/>
                </a:lnTo>
                <a:lnTo>
                  <a:pt x="181" y="289"/>
                </a:lnTo>
                <a:lnTo>
                  <a:pt x="182" y="293"/>
                </a:lnTo>
                <a:lnTo>
                  <a:pt x="188" y="296"/>
                </a:lnTo>
                <a:lnTo>
                  <a:pt x="191" y="299"/>
                </a:lnTo>
                <a:lnTo>
                  <a:pt x="194" y="303"/>
                </a:lnTo>
                <a:lnTo>
                  <a:pt x="198" y="308"/>
                </a:lnTo>
                <a:lnTo>
                  <a:pt x="194" y="305"/>
                </a:lnTo>
                <a:lnTo>
                  <a:pt x="191" y="303"/>
                </a:lnTo>
                <a:lnTo>
                  <a:pt x="188" y="299"/>
                </a:lnTo>
                <a:lnTo>
                  <a:pt x="184" y="296"/>
                </a:lnTo>
                <a:lnTo>
                  <a:pt x="179" y="294"/>
                </a:lnTo>
                <a:lnTo>
                  <a:pt x="176" y="291"/>
                </a:lnTo>
                <a:lnTo>
                  <a:pt x="172" y="289"/>
                </a:lnTo>
                <a:lnTo>
                  <a:pt x="169" y="289"/>
                </a:lnTo>
                <a:lnTo>
                  <a:pt x="167" y="286"/>
                </a:lnTo>
                <a:lnTo>
                  <a:pt x="164" y="286"/>
                </a:lnTo>
                <a:lnTo>
                  <a:pt x="160" y="284"/>
                </a:lnTo>
                <a:lnTo>
                  <a:pt x="157" y="282"/>
                </a:lnTo>
                <a:lnTo>
                  <a:pt x="153" y="279"/>
                </a:lnTo>
                <a:lnTo>
                  <a:pt x="152" y="282"/>
                </a:lnTo>
                <a:lnTo>
                  <a:pt x="143" y="275"/>
                </a:lnTo>
                <a:lnTo>
                  <a:pt x="141" y="279"/>
                </a:lnTo>
                <a:lnTo>
                  <a:pt x="134" y="274"/>
                </a:lnTo>
                <a:lnTo>
                  <a:pt x="133" y="277"/>
                </a:lnTo>
                <a:lnTo>
                  <a:pt x="126" y="272"/>
                </a:lnTo>
                <a:lnTo>
                  <a:pt x="124" y="275"/>
                </a:lnTo>
                <a:lnTo>
                  <a:pt x="119" y="274"/>
                </a:lnTo>
                <a:lnTo>
                  <a:pt x="114" y="272"/>
                </a:lnTo>
                <a:lnTo>
                  <a:pt x="112" y="274"/>
                </a:lnTo>
                <a:lnTo>
                  <a:pt x="102" y="272"/>
                </a:lnTo>
                <a:lnTo>
                  <a:pt x="100" y="275"/>
                </a:lnTo>
                <a:lnTo>
                  <a:pt x="93" y="272"/>
                </a:lnTo>
                <a:lnTo>
                  <a:pt x="93" y="275"/>
                </a:lnTo>
                <a:lnTo>
                  <a:pt x="88" y="275"/>
                </a:lnTo>
                <a:lnTo>
                  <a:pt x="83" y="275"/>
                </a:lnTo>
                <a:lnTo>
                  <a:pt x="83" y="275"/>
                </a:lnTo>
                <a:lnTo>
                  <a:pt x="83" y="277"/>
                </a:lnTo>
                <a:lnTo>
                  <a:pt x="78" y="277"/>
                </a:lnTo>
                <a:lnTo>
                  <a:pt x="74" y="277"/>
                </a:lnTo>
                <a:lnTo>
                  <a:pt x="59" y="277"/>
                </a:lnTo>
                <a:lnTo>
                  <a:pt x="43" y="279"/>
                </a:lnTo>
                <a:lnTo>
                  <a:pt x="52" y="280"/>
                </a:lnTo>
                <a:lnTo>
                  <a:pt x="59" y="282"/>
                </a:lnTo>
                <a:lnTo>
                  <a:pt x="66" y="286"/>
                </a:lnTo>
                <a:lnTo>
                  <a:pt x="74" y="289"/>
                </a:lnTo>
                <a:lnTo>
                  <a:pt x="83" y="293"/>
                </a:lnTo>
                <a:lnTo>
                  <a:pt x="83" y="296"/>
                </a:lnTo>
                <a:lnTo>
                  <a:pt x="91" y="296"/>
                </a:lnTo>
                <a:lnTo>
                  <a:pt x="91" y="299"/>
                </a:lnTo>
                <a:lnTo>
                  <a:pt x="100" y="299"/>
                </a:lnTo>
                <a:lnTo>
                  <a:pt x="102" y="299"/>
                </a:lnTo>
                <a:lnTo>
                  <a:pt x="102" y="299"/>
                </a:lnTo>
                <a:lnTo>
                  <a:pt x="102" y="303"/>
                </a:lnTo>
                <a:lnTo>
                  <a:pt x="109" y="303"/>
                </a:lnTo>
                <a:lnTo>
                  <a:pt x="109" y="305"/>
                </a:lnTo>
                <a:lnTo>
                  <a:pt x="112" y="305"/>
                </a:lnTo>
                <a:lnTo>
                  <a:pt x="117" y="305"/>
                </a:lnTo>
                <a:lnTo>
                  <a:pt x="117" y="308"/>
                </a:lnTo>
                <a:lnTo>
                  <a:pt x="127" y="306"/>
                </a:lnTo>
                <a:lnTo>
                  <a:pt x="127" y="308"/>
                </a:lnTo>
                <a:lnTo>
                  <a:pt x="127" y="308"/>
                </a:lnTo>
                <a:lnTo>
                  <a:pt x="136" y="308"/>
                </a:lnTo>
                <a:lnTo>
                  <a:pt x="136" y="310"/>
                </a:lnTo>
                <a:lnTo>
                  <a:pt x="136" y="311"/>
                </a:lnTo>
                <a:lnTo>
                  <a:pt x="145" y="310"/>
                </a:lnTo>
                <a:lnTo>
                  <a:pt x="146" y="311"/>
                </a:lnTo>
                <a:lnTo>
                  <a:pt x="150" y="311"/>
                </a:lnTo>
                <a:lnTo>
                  <a:pt x="152" y="311"/>
                </a:lnTo>
                <a:lnTo>
                  <a:pt x="155" y="310"/>
                </a:lnTo>
                <a:lnTo>
                  <a:pt x="157" y="308"/>
                </a:lnTo>
                <a:lnTo>
                  <a:pt x="158" y="310"/>
                </a:lnTo>
                <a:lnTo>
                  <a:pt x="158" y="311"/>
                </a:lnTo>
                <a:lnTo>
                  <a:pt x="162" y="311"/>
                </a:lnTo>
                <a:lnTo>
                  <a:pt x="167" y="310"/>
                </a:lnTo>
                <a:lnTo>
                  <a:pt x="172" y="311"/>
                </a:lnTo>
                <a:lnTo>
                  <a:pt x="177" y="311"/>
                </a:lnTo>
                <a:lnTo>
                  <a:pt x="184" y="310"/>
                </a:lnTo>
                <a:lnTo>
                  <a:pt x="191" y="310"/>
                </a:lnTo>
                <a:lnTo>
                  <a:pt x="196" y="311"/>
                </a:lnTo>
                <a:lnTo>
                  <a:pt x="184" y="313"/>
                </a:lnTo>
                <a:lnTo>
                  <a:pt x="170" y="313"/>
                </a:lnTo>
                <a:lnTo>
                  <a:pt x="170" y="315"/>
                </a:lnTo>
                <a:lnTo>
                  <a:pt x="170" y="317"/>
                </a:lnTo>
                <a:lnTo>
                  <a:pt x="162" y="317"/>
                </a:lnTo>
                <a:lnTo>
                  <a:pt x="162" y="320"/>
                </a:lnTo>
                <a:lnTo>
                  <a:pt x="153" y="320"/>
                </a:lnTo>
                <a:lnTo>
                  <a:pt x="157" y="323"/>
                </a:lnTo>
                <a:lnTo>
                  <a:pt x="148" y="325"/>
                </a:lnTo>
                <a:lnTo>
                  <a:pt x="150" y="329"/>
                </a:lnTo>
                <a:lnTo>
                  <a:pt x="145" y="330"/>
                </a:lnTo>
                <a:lnTo>
                  <a:pt x="141" y="332"/>
                </a:lnTo>
                <a:lnTo>
                  <a:pt x="143" y="335"/>
                </a:lnTo>
                <a:lnTo>
                  <a:pt x="138" y="337"/>
                </a:lnTo>
                <a:lnTo>
                  <a:pt x="134" y="341"/>
                </a:lnTo>
                <a:lnTo>
                  <a:pt x="136" y="344"/>
                </a:lnTo>
                <a:lnTo>
                  <a:pt x="136" y="348"/>
                </a:lnTo>
                <a:lnTo>
                  <a:pt x="134" y="349"/>
                </a:lnTo>
                <a:lnTo>
                  <a:pt x="133" y="353"/>
                </a:lnTo>
                <a:lnTo>
                  <a:pt x="131" y="354"/>
                </a:lnTo>
                <a:lnTo>
                  <a:pt x="127" y="356"/>
                </a:lnTo>
                <a:lnTo>
                  <a:pt x="124" y="358"/>
                </a:lnTo>
                <a:lnTo>
                  <a:pt x="122" y="360"/>
                </a:lnTo>
                <a:lnTo>
                  <a:pt x="127" y="360"/>
                </a:lnTo>
                <a:lnTo>
                  <a:pt x="131" y="358"/>
                </a:lnTo>
                <a:lnTo>
                  <a:pt x="134" y="356"/>
                </a:lnTo>
                <a:lnTo>
                  <a:pt x="139" y="354"/>
                </a:lnTo>
                <a:lnTo>
                  <a:pt x="143" y="354"/>
                </a:lnTo>
                <a:lnTo>
                  <a:pt x="146" y="353"/>
                </a:lnTo>
                <a:lnTo>
                  <a:pt x="150" y="351"/>
                </a:lnTo>
                <a:lnTo>
                  <a:pt x="152" y="353"/>
                </a:lnTo>
                <a:lnTo>
                  <a:pt x="157" y="349"/>
                </a:lnTo>
                <a:lnTo>
                  <a:pt x="162" y="348"/>
                </a:lnTo>
                <a:lnTo>
                  <a:pt x="165" y="346"/>
                </a:lnTo>
                <a:lnTo>
                  <a:pt x="165" y="346"/>
                </a:lnTo>
                <a:lnTo>
                  <a:pt x="165" y="348"/>
                </a:lnTo>
                <a:lnTo>
                  <a:pt x="169" y="346"/>
                </a:lnTo>
                <a:lnTo>
                  <a:pt x="172" y="342"/>
                </a:lnTo>
                <a:lnTo>
                  <a:pt x="174" y="342"/>
                </a:lnTo>
                <a:lnTo>
                  <a:pt x="177" y="341"/>
                </a:lnTo>
                <a:lnTo>
                  <a:pt x="179" y="339"/>
                </a:lnTo>
                <a:lnTo>
                  <a:pt x="181" y="337"/>
                </a:lnTo>
                <a:lnTo>
                  <a:pt x="182" y="337"/>
                </a:lnTo>
                <a:lnTo>
                  <a:pt x="182" y="339"/>
                </a:lnTo>
                <a:lnTo>
                  <a:pt x="184" y="335"/>
                </a:lnTo>
                <a:lnTo>
                  <a:pt x="188" y="334"/>
                </a:lnTo>
                <a:lnTo>
                  <a:pt x="188" y="332"/>
                </a:lnTo>
                <a:lnTo>
                  <a:pt x="188" y="332"/>
                </a:lnTo>
                <a:lnTo>
                  <a:pt x="191" y="332"/>
                </a:lnTo>
                <a:lnTo>
                  <a:pt x="194" y="327"/>
                </a:lnTo>
                <a:lnTo>
                  <a:pt x="200" y="320"/>
                </a:lnTo>
                <a:lnTo>
                  <a:pt x="203" y="317"/>
                </a:lnTo>
                <a:lnTo>
                  <a:pt x="205" y="346"/>
                </a:lnTo>
                <a:lnTo>
                  <a:pt x="207" y="346"/>
                </a:lnTo>
                <a:lnTo>
                  <a:pt x="210" y="346"/>
                </a:lnTo>
                <a:lnTo>
                  <a:pt x="208" y="315"/>
                </a:lnTo>
                <a:lnTo>
                  <a:pt x="212" y="320"/>
                </a:lnTo>
                <a:lnTo>
                  <a:pt x="217" y="327"/>
                </a:lnTo>
                <a:lnTo>
                  <a:pt x="222" y="332"/>
                </a:lnTo>
                <a:lnTo>
                  <a:pt x="224" y="330"/>
                </a:lnTo>
                <a:lnTo>
                  <a:pt x="224" y="332"/>
                </a:lnTo>
                <a:lnTo>
                  <a:pt x="224" y="334"/>
                </a:lnTo>
                <a:lnTo>
                  <a:pt x="229" y="337"/>
                </a:lnTo>
                <a:lnTo>
                  <a:pt x="231" y="337"/>
                </a:lnTo>
                <a:lnTo>
                  <a:pt x="231" y="337"/>
                </a:lnTo>
                <a:lnTo>
                  <a:pt x="234" y="341"/>
                </a:lnTo>
                <a:lnTo>
                  <a:pt x="237" y="342"/>
                </a:lnTo>
                <a:lnTo>
                  <a:pt x="239" y="341"/>
                </a:lnTo>
                <a:lnTo>
                  <a:pt x="243" y="344"/>
                </a:lnTo>
                <a:lnTo>
                  <a:pt x="246" y="348"/>
                </a:lnTo>
                <a:lnTo>
                  <a:pt x="246" y="346"/>
                </a:lnTo>
                <a:lnTo>
                  <a:pt x="246" y="344"/>
                </a:lnTo>
                <a:lnTo>
                  <a:pt x="251" y="348"/>
                </a:lnTo>
                <a:lnTo>
                  <a:pt x="255" y="348"/>
                </a:lnTo>
                <a:lnTo>
                  <a:pt x="260" y="351"/>
                </a:lnTo>
                <a:lnTo>
                  <a:pt x="263" y="349"/>
                </a:lnTo>
                <a:lnTo>
                  <a:pt x="267" y="353"/>
                </a:lnTo>
                <a:lnTo>
                  <a:pt x="270" y="354"/>
                </a:lnTo>
                <a:lnTo>
                  <a:pt x="270" y="353"/>
                </a:lnTo>
                <a:lnTo>
                  <a:pt x="272" y="353"/>
                </a:lnTo>
                <a:lnTo>
                  <a:pt x="277" y="356"/>
                </a:lnTo>
                <a:lnTo>
                  <a:pt x="282" y="360"/>
                </a:lnTo>
                <a:lnTo>
                  <a:pt x="287" y="363"/>
                </a:lnTo>
                <a:lnTo>
                  <a:pt x="286" y="356"/>
                </a:lnTo>
                <a:lnTo>
                  <a:pt x="282" y="351"/>
                </a:lnTo>
                <a:lnTo>
                  <a:pt x="279" y="346"/>
                </a:lnTo>
                <a:lnTo>
                  <a:pt x="275" y="342"/>
                </a:lnTo>
                <a:lnTo>
                  <a:pt x="277" y="341"/>
                </a:lnTo>
                <a:lnTo>
                  <a:pt x="274" y="337"/>
                </a:lnTo>
                <a:lnTo>
                  <a:pt x="270" y="334"/>
                </a:lnTo>
                <a:lnTo>
                  <a:pt x="270" y="332"/>
                </a:lnTo>
                <a:lnTo>
                  <a:pt x="267" y="329"/>
                </a:lnTo>
                <a:lnTo>
                  <a:pt x="262" y="327"/>
                </a:lnTo>
                <a:lnTo>
                  <a:pt x="263" y="325"/>
                </a:lnTo>
                <a:lnTo>
                  <a:pt x="263" y="325"/>
                </a:lnTo>
                <a:lnTo>
                  <a:pt x="256" y="322"/>
                </a:lnTo>
                <a:lnTo>
                  <a:pt x="258" y="320"/>
                </a:lnTo>
                <a:lnTo>
                  <a:pt x="249" y="318"/>
                </a:lnTo>
                <a:lnTo>
                  <a:pt x="249" y="317"/>
                </a:lnTo>
                <a:lnTo>
                  <a:pt x="241" y="315"/>
                </a:lnTo>
                <a:lnTo>
                  <a:pt x="241" y="315"/>
                </a:lnTo>
                <a:lnTo>
                  <a:pt x="241" y="313"/>
                </a:lnTo>
                <a:lnTo>
                  <a:pt x="236" y="313"/>
                </a:lnTo>
                <a:lnTo>
                  <a:pt x="231" y="311"/>
                </a:lnTo>
                <a:lnTo>
                  <a:pt x="225" y="311"/>
                </a:lnTo>
                <a:lnTo>
                  <a:pt x="222" y="311"/>
                </a:lnTo>
                <a:lnTo>
                  <a:pt x="219" y="311"/>
                </a:lnTo>
                <a:lnTo>
                  <a:pt x="215" y="311"/>
                </a:lnTo>
                <a:lnTo>
                  <a:pt x="224" y="310"/>
                </a:lnTo>
                <a:lnTo>
                  <a:pt x="232" y="311"/>
                </a:lnTo>
                <a:lnTo>
                  <a:pt x="241" y="311"/>
                </a:lnTo>
                <a:lnTo>
                  <a:pt x="241" y="310"/>
                </a:lnTo>
                <a:lnTo>
                  <a:pt x="248" y="310"/>
                </a:lnTo>
                <a:lnTo>
                  <a:pt x="253" y="310"/>
                </a:lnTo>
                <a:lnTo>
                  <a:pt x="253" y="310"/>
                </a:lnTo>
                <a:lnTo>
                  <a:pt x="253" y="308"/>
                </a:lnTo>
                <a:lnTo>
                  <a:pt x="256" y="308"/>
                </a:lnTo>
                <a:lnTo>
                  <a:pt x="260" y="310"/>
                </a:lnTo>
                <a:lnTo>
                  <a:pt x="262" y="311"/>
                </a:lnTo>
                <a:lnTo>
                  <a:pt x="265" y="311"/>
                </a:lnTo>
                <a:lnTo>
                  <a:pt x="267" y="310"/>
                </a:lnTo>
                <a:lnTo>
                  <a:pt x="272" y="310"/>
                </a:lnTo>
                <a:lnTo>
                  <a:pt x="275" y="310"/>
                </a:lnTo>
                <a:lnTo>
                  <a:pt x="275" y="308"/>
                </a:lnTo>
                <a:lnTo>
                  <a:pt x="275" y="306"/>
                </a:lnTo>
                <a:lnTo>
                  <a:pt x="284" y="308"/>
                </a:lnTo>
                <a:lnTo>
                  <a:pt x="284" y="306"/>
                </a:lnTo>
                <a:lnTo>
                  <a:pt x="284" y="305"/>
                </a:lnTo>
                <a:lnTo>
                  <a:pt x="294" y="306"/>
                </a:lnTo>
                <a:lnTo>
                  <a:pt x="294" y="305"/>
                </a:lnTo>
                <a:lnTo>
                  <a:pt x="294" y="303"/>
                </a:lnTo>
                <a:lnTo>
                  <a:pt x="303" y="303"/>
                </a:lnTo>
                <a:lnTo>
                  <a:pt x="303" y="303"/>
                </a:lnTo>
                <a:lnTo>
                  <a:pt x="303" y="301"/>
                </a:lnTo>
                <a:lnTo>
                  <a:pt x="310" y="301"/>
                </a:lnTo>
                <a:lnTo>
                  <a:pt x="310" y="296"/>
                </a:lnTo>
                <a:lnTo>
                  <a:pt x="320" y="298"/>
                </a:lnTo>
                <a:lnTo>
                  <a:pt x="320" y="294"/>
                </a:lnTo>
                <a:lnTo>
                  <a:pt x="329" y="293"/>
                </a:lnTo>
                <a:lnTo>
                  <a:pt x="329" y="291"/>
                </a:lnTo>
                <a:lnTo>
                  <a:pt x="337" y="287"/>
                </a:lnTo>
                <a:lnTo>
                  <a:pt x="344" y="282"/>
                </a:lnTo>
                <a:lnTo>
                  <a:pt x="351" y="280"/>
                </a:lnTo>
                <a:lnTo>
                  <a:pt x="359" y="277"/>
                </a:lnTo>
                <a:lnTo>
                  <a:pt x="366" y="275"/>
                </a:lnTo>
                <a:lnTo>
                  <a:pt x="353" y="275"/>
                </a:lnTo>
                <a:lnTo>
                  <a:pt x="337" y="275"/>
                </a:lnTo>
                <a:lnTo>
                  <a:pt x="329" y="275"/>
                </a:lnTo>
                <a:lnTo>
                  <a:pt x="327" y="272"/>
                </a:lnTo>
                <a:lnTo>
                  <a:pt x="322" y="274"/>
                </a:lnTo>
                <a:lnTo>
                  <a:pt x="317" y="274"/>
                </a:lnTo>
                <a:lnTo>
                  <a:pt x="318" y="270"/>
                </a:lnTo>
                <a:lnTo>
                  <a:pt x="310" y="272"/>
                </a:lnTo>
                <a:lnTo>
                  <a:pt x="308" y="270"/>
                </a:lnTo>
                <a:lnTo>
                  <a:pt x="299" y="272"/>
                </a:lnTo>
                <a:lnTo>
                  <a:pt x="298" y="270"/>
                </a:lnTo>
                <a:lnTo>
                  <a:pt x="292" y="272"/>
                </a:lnTo>
                <a:lnTo>
                  <a:pt x="287" y="274"/>
                </a:lnTo>
                <a:lnTo>
                  <a:pt x="286" y="270"/>
                </a:lnTo>
                <a:lnTo>
                  <a:pt x="284" y="272"/>
                </a:lnTo>
                <a:lnTo>
                  <a:pt x="282" y="274"/>
                </a:lnTo>
                <a:lnTo>
                  <a:pt x="280" y="275"/>
                </a:lnTo>
                <a:lnTo>
                  <a:pt x="279" y="275"/>
                </a:lnTo>
                <a:lnTo>
                  <a:pt x="277" y="274"/>
                </a:lnTo>
                <a:lnTo>
                  <a:pt x="268" y="277"/>
                </a:lnTo>
                <a:lnTo>
                  <a:pt x="268" y="275"/>
                </a:lnTo>
                <a:lnTo>
                  <a:pt x="267" y="275"/>
                </a:lnTo>
                <a:lnTo>
                  <a:pt x="258" y="280"/>
                </a:lnTo>
                <a:lnTo>
                  <a:pt x="256" y="279"/>
                </a:lnTo>
                <a:lnTo>
                  <a:pt x="255" y="280"/>
                </a:lnTo>
                <a:lnTo>
                  <a:pt x="251" y="284"/>
                </a:lnTo>
                <a:lnTo>
                  <a:pt x="248" y="286"/>
                </a:lnTo>
                <a:lnTo>
                  <a:pt x="244" y="286"/>
                </a:lnTo>
                <a:lnTo>
                  <a:pt x="241" y="287"/>
                </a:lnTo>
                <a:lnTo>
                  <a:pt x="239" y="289"/>
                </a:lnTo>
                <a:lnTo>
                  <a:pt x="236" y="289"/>
                </a:lnTo>
                <a:lnTo>
                  <a:pt x="232" y="293"/>
                </a:lnTo>
                <a:lnTo>
                  <a:pt x="229" y="294"/>
                </a:lnTo>
                <a:lnTo>
                  <a:pt x="225" y="298"/>
                </a:lnTo>
                <a:lnTo>
                  <a:pt x="220" y="301"/>
                </a:lnTo>
                <a:lnTo>
                  <a:pt x="217" y="305"/>
                </a:lnTo>
                <a:lnTo>
                  <a:pt x="212" y="308"/>
                </a:lnTo>
                <a:lnTo>
                  <a:pt x="215" y="303"/>
                </a:lnTo>
                <a:lnTo>
                  <a:pt x="220" y="299"/>
                </a:lnTo>
                <a:lnTo>
                  <a:pt x="224" y="296"/>
                </a:lnTo>
                <a:lnTo>
                  <a:pt x="225" y="294"/>
                </a:lnTo>
                <a:lnTo>
                  <a:pt x="229" y="293"/>
                </a:lnTo>
                <a:lnTo>
                  <a:pt x="231" y="291"/>
                </a:lnTo>
                <a:lnTo>
                  <a:pt x="231" y="287"/>
                </a:lnTo>
                <a:lnTo>
                  <a:pt x="236" y="287"/>
                </a:lnTo>
                <a:lnTo>
                  <a:pt x="239" y="284"/>
                </a:lnTo>
                <a:lnTo>
                  <a:pt x="236" y="282"/>
                </a:lnTo>
                <a:lnTo>
                  <a:pt x="243" y="282"/>
                </a:lnTo>
                <a:lnTo>
                  <a:pt x="243" y="280"/>
                </a:lnTo>
                <a:lnTo>
                  <a:pt x="243" y="280"/>
                </a:lnTo>
                <a:lnTo>
                  <a:pt x="248" y="279"/>
                </a:lnTo>
                <a:lnTo>
                  <a:pt x="251" y="275"/>
                </a:lnTo>
                <a:lnTo>
                  <a:pt x="249" y="274"/>
                </a:lnTo>
                <a:lnTo>
                  <a:pt x="253" y="272"/>
                </a:lnTo>
                <a:lnTo>
                  <a:pt x="258" y="270"/>
                </a:lnTo>
                <a:lnTo>
                  <a:pt x="260" y="265"/>
                </a:lnTo>
                <a:lnTo>
                  <a:pt x="258" y="263"/>
                </a:lnTo>
                <a:lnTo>
                  <a:pt x="262" y="262"/>
                </a:lnTo>
                <a:lnTo>
                  <a:pt x="267" y="260"/>
                </a:lnTo>
                <a:lnTo>
                  <a:pt x="270" y="256"/>
                </a:lnTo>
                <a:lnTo>
                  <a:pt x="267" y="256"/>
                </a:lnTo>
                <a:lnTo>
                  <a:pt x="267" y="255"/>
                </a:lnTo>
                <a:lnTo>
                  <a:pt x="267" y="255"/>
                </a:lnTo>
                <a:lnTo>
                  <a:pt x="272" y="253"/>
                </a:lnTo>
                <a:lnTo>
                  <a:pt x="275" y="251"/>
                </a:lnTo>
                <a:lnTo>
                  <a:pt x="277" y="248"/>
                </a:lnTo>
                <a:lnTo>
                  <a:pt x="277" y="248"/>
                </a:lnTo>
                <a:lnTo>
                  <a:pt x="275" y="246"/>
                </a:lnTo>
                <a:lnTo>
                  <a:pt x="280" y="244"/>
                </a:lnTo>
                <a:lnTo>
                  <a:pt x="284" y="243"/>
                </a:lnTo>
                <a:lnTo>
                  <a:pt x="286" y="239"/>
                </a:lnTo>
                <a:lnTo>
                  <a:pt x="284" y="236"/>
                </a:lnTo>
                <a:lnTo>
                  <a:pt x="289" y="234"/>
                </a:lnTo>
                <a:lnTo>
                  <a:pt x="294" y="231"/>
                </a:lnTo>
                <a:lnTo>
                  <a:pt x="289" y="229"/>
                </a:lnTo>
                <a:lnTo>
                  <a:pt x="294" y="227"/>
                </a:lnTo>
                <a:lnTo>
                  <a:pt x="299" y="224"/>
                </a:lnTo>
                <a:lnTo>
                  <a:pt x="296" y="222"/>
                </a:lnTo>
                <a:lnTo>
                  <a:pt x="299" y="220"/>
                </a:lnTo>
                <a:lnTo>
                  <a:pt x="303" y="219"/>
                </a:lnTo>
                <a:lnTo>
                  <a:pt x="306" y="215"/>
                </a:lnTo>
                <a:lnTo>
                  <a:pt x="303" y="212"/>
                </a:lnTo>
                <a:lnTo>
                  <a:pt x="306" y="212"/>
                </a:lnTo>
                <a:lnTo>
                  <a:pt x="308" y="208"/>
                </a:lnTo>
                <a:lnTo>
                  <a:pt x="311" y="207"/>
                </a:lnTo>
                <a:lnTo>
                  <a:pt x="308" y="203"/>
                </a:lnTo>
                <a:lnTo>
                  <a:pt x="311" y="201"/>
                </a:lnTo>
                <a:lnTo>
                  <a:pt x="315" y="200"/>
                </a:lnTo>
                <a:lnTo>
                  <a:pt x="317" y="196"/>
                </a:lnTo>
                <a:lnTo>
                  <a:pt x="315" y="193"/>
                </a:lnTo>
                <a:lnTo>
                  <a:pt x="318" y="193"/>
                </a:lnTo>
                <a:lnTo>
                  <a:pt x="320" y="189"/>
                </a:lnTo>
                <a:lnTo>
                  <a:pt x="323" y="188"/>
                </a:lnTo>
                <a:lnTo>
                  <a:pt x="322" y="186"/>
                </a:lnTo>
                <a:lnTo>
                  <a:pt x="320" y="186"/>
                </a:lnTo>
                <a:lnTo>
                  <a:pt x="323" y="184"/>
                </a:lnTo>
                <a:lnTo>
                  <a:pt x="325" y="183"/>
                </a:lnTo>
                <a:lnTo>
                  <a:pt x="327" y="179"/>
                </a:lnTo>
                <a:lnTo>
                  <a:pt x="327" y="177"/>
                </a:lnTo>
                <a:lnTo>
                  <a:pt x="325" y="176"/>
                </a:lnTo>
                <a:lnTo>
                  <a:pt x="330" y="172"/>
                </a:lnTo>
                <a:lnTo>
                  <a:pt x="330" y="170"/>
                </a:lnTo>
                <a:lnTo>
                  <a:pt x="334" y="167"/>
                </a:lnTo>
                <a:lnTo>
                  <a:pt x="332" y="165"/>
                </a:lnTo>
                <a:lnTo>
                  <a:pt x="330" y="165"/>
                </a:lnTo>
                <a:lnTo>
                  <a:pt x="335" y="162"/>
                </a:lnTo>
                <a:lnTo>
                  <a:pt x="334" y="160"/>
                </a:lnTo>
                <a:lnTo>
                  <a:pt x="334" y="158"/>
                </a:lnTo>
                <a:lnTo>
                  <a:pt x="334" y="158"/>
                </a:lnTo>
                <a:lnTo>
                  <a:pt x="346" y="145"/>
                </a:lnTo>
                <a:lnTo>
                  <a:pt x="356" y="133"/>
                </a:lnTo>
                <a:lnTo>
                  <a:pt x="344" y="140"/>
                </a:lnTo>
                <a:lnTo>
                  <a:pt x="334" y="148"/>
                </a:lnTo>
                <a:lnTo>
                  <a:pt x="323" y="157"/>
                </a:lnTo>
                <a:lnTo>
                  <a:pt x="320" y="157"/>
                </a:lnTo>
                <a:lnTo>
                  <a:pt x="318" y="158"/>
                </a:lnTo>
                <a:lnTo>
                  <a:pt x="317" y="160"/>
                </a:lnTo>
                <a:lnTo>
                  <a:pt x="315" y="162"/>
                </a:lnTo>
                <a:lnTo>
                  <a:pt x="311" y="165"/>
                </a:lnTo>
                <a:lnTo>
                  <a:pt x="308" y="164"/>
                </a:lnTo>
                <a:lnTo>
                  <a:pt x="306" y="167"/>
                </a:lnTo>
                <a:lnTo>
                  <a:pt x="303" y="167"/>
                </a:lnTo>
                <a:lnTo>
                  <a:pt x="301" y="172"/>
                </a:lnTo>
                <a:lnTo>
                  <a:pt x="299" y="169"/>
                </a:lnTo>
                <a:lnTo>
                  <a:pt x="296" y="172"/>
                </a:lnTo>
                <a:lnTo>
                  <a:pt x="292" y="176"/>
                </a:lnTo>
                <a:lnTo>
                  <a:pt x="291" y="179"/>
                </a:lnTo>
                <a:lnTo>
                  <a:pt x="289" y="176"/>
                </a:lnTo>
                <a:lnTo>
                  <a:pt x="286" y="177"/>
                </a:lnTo>
                <a:lnTo>
                  <a:pt x="284" y="181"/>
                </a:lnTo>
                <a:lnTo>
                  <a:pt x="282" y="186"/>
                </a:lnTo>
                <a:lnTo>
                  <a:pt x="277" y="183"/>
                </a:lnTo>
                <a:lnTo>
                  <a:pt x="275" y="188"/>
                </a:lnTo>
                <a:lnTo>
                  <a:pt x="275" y="191"/>
                </a:lnTo>
                <a:lnTo>
                  <a:pt x="274" y="195"/>
                </a:lnTo>
                <a:lnTo>
                  <a:pt x="268" y="191"/>
                </a:lnTo>
                <a:lnTo>
                  <a:pt x="265" y="200"/>
                </a:lnTo>
                <a:lnTo>
                  <a:pt x="262" y="198"/>
                </a:lnTo>
                <a:lnTo>
                  <a:pt x="260" y="203"/>
                </a:lnTo>
                <a:lnTo>
                  <a:pt x="260" y="208"/>
                </a:lnTo>
                <a:lnTo>
                  <a:pt x="253" y="207"/>
                </a:lnTo>
                <a:lnTo>
                  <a:pt x="251" y="215"/>
                </a:lnTo>
                <a:lnTo>
                  <a:pt x="248" y="213"/>
                </a:lnTo>
                <a:lnTo>
                  <a:pt x="246" y="220"/>
                </a:lnTo>
                <a:lnTo>
                  <a:pt x="244" y="224"/>
                </a:lnTo>
                <a:lnTo>
                  <a:pt x="241" y="224"/>
                </a:lnTo>
                <a:lnTo>
                  <a:pt x="241" y="229"/>
                </a:lnTo>
                <a:lnTo>
                  <a:pt x="239" y="234"/>
                </a:lnTo>
                <a:lnTo>
                  <a:pt x="237" y="232"/>
                </a:lnTo>
                <a:lnTo>
                  <a:pt x="236" y="238"/>
                </a:lnTo>
                <a:lnTo>
                  <a:pt x="234" y="238"/>
                </a:lnTo>
                <a:lnTo>
                  <a:pt x="232" y="244"/>
                </a:lnTo>
                <a:lnTo>
                  <a:pt x="229" y="243"/>
                </a:lnTo>
                <a:lnTo>
                  <a:pt x="229" y="248"/>
                </a:lnTo>
                <a:lnTo>
                  <a:pt x="227" y="253"/>
                </a:lnTo>
                <a:lnTo>
                  <a:pt x="227" y="258"/>
                </a:lnTo>
                <a:lnTo>
                  <a:pt x="224" y="256"/>
                </a:lnTo>
                <a:lnTo>
                  <a:pt x="224" y="263"/>
                </a:lnTo>
                <a:lnTo>
                  <a:pt x="222" y="270"/>
                </a:lnTo>
                <a:lnTo>
                  <a:pt x="219" y="270"/>
                </a:lnTo>
                <a:lnTo>
                  <a:pt x="217" y="284"/>
                </a:lnTo>
                <a:lnTo>
                  <a:pt x="215" y="282"/>
                </a:lnTo>
                <a:lnTo>
                  <a:pt x="215" y="282"/>
                </a:lnTo>
                <a:lnTo>
                  <a:pt x="212" y="294"/>
                </a:lnTo>
                <a:lnTo>
                  <a:pt x="210" y="305"/>
                </a:lnTo>
                <a:lnTo>
                  <a:pt x="207" y="306"/>
                </a:lnTo>
                <a:lnTo>
                  <a:pt x="208" y="299"/>
                </a:lnTo>
                <a:lnTo>
                  <a:pt x="210" y="291"/>
                </a:lnTo>
                <a:lnTo>
                  <a:pt x="212" y="284"/>
                </a:lnTo>
                <a:lnTo>
                  <a:pt x="213" y="277"/>
                </a:lnTo>
                <a:lnTo>
                  <a:pt x="215" y="272"/>
                </a:lnTo>
                <a:lnTo>
                  <a:pt x="217" y="267"/>
                </a:lnTo>
                <a:lnTo>
                  <a:pt x="217" y="267"/>
                </a:lnTo>
                <a:lnTo>
                  <a:pt x="215" y="267"/>
                </a:lnTo>
                <a:lnTo>
                  <a:pt x="219" y="260"/>
                </a:lnTo>
                <a:lnTo>
                  <a:pt x="220" y="253"/>
                </a:lnTo>
                <a:lnTo>
                  <a:pt x="219" y="253"/>
                </a:lnTo>
                <a:lnTo>
                  <a:pt x="217" y="253"/>
                </a:lnTo>
                <a:lnTo>
                  <a:pt x="220" y="246"/>
                </a:lnTo>
                <a:lnTo>
                  <a:pt x="222" y="239"/>
                </a:lnTo>
                <a:lnTo>
                  <a:pt x="220" y="239"/>
                </a:lnTo>
                <a:lnTo>
                  <a:pt x="222" y="234"/>
                </a:lnTo>
                <a:lnTo>
                  <a:pt x="224" y="227"/>
                </a:lnTo>
                <a:lnTo>
                  <a:pt x="224" y="227"/>
                </a:lnTo>
                <a:lnTo>
                  <a:pt x="222" y="227"/>
                </a:lnTo>
                <a:lnTo>
                  <a:pt x="224" y="222"/>
                </a:lnTo>
                <a:lnTo>
                  <a:pt x="225" y="217"/>
                </a:lnTo>
                <a:lnTo>
                  <a:pt x="225" y="212"/>
                </a:lnTo>
                <a:lnTo>
                  <a:pt x="220" y="212"/>
                </a:lnTo>
                <a:lnTo>
                  <a:pt x="224" y="208"/>
                </a:lnTo>
                <a:lnTo>
                  <a:pt x="224" y="203"/>
                </a:lnTo>
                <a:lnTo>
                  <a:pt x="224" y="198"/>
                </a:lnTo>
                <a:lnTo>
                  <a:pt x="222" y="198"/>
                </a:lnTo>
                <a:lnTo>
                  <a:pt x="222" y="198"/>
                </a:lnTo>
                <a:lnTo>
                  <a:pt x="224" y="193"/>
                </a:lnTo>
                <a:lnTo>
                  <a:pt x="224" y="186"/>
                </a:lnTo>
                <a:lnTo>
                  <a:pt x="220" y="186"/>
                </a:lnTo>
                <a:lnTo>
                  <a:pt x="222" y="181"/>
                </a:lnTo>
                <a:lnTo>
                  <a:pt x="224" y="176"/>
                </a:lnTo>
                <a:lnTo>
                  <a:pt x="224" y="172"/>
                </a:lnTo>
                <a:lnTo>
                  <a:pt x="220" y="172"/>
                </a:lnTo>
                <a:lnTo>
                  <a:pt x="222" y="167"/>
                </a:lnTo>
                <a:lnTo>
                  <a:pt x="222" y="164"/>
                </a:lnTo>
                <a:lnTo>
                  <a:pt x="222" y="160"/>
                </a:lnTo>
                <a:lnTo>
                  <a:pt x="217" y="160"/>
                </a:lnTo>
                <a:lnTo>
                  <a:pt x="219" y="155"/>
                </a:lnTo>
                <a:lnTo>
                  <a:pt x="220" y="150"/>
                </a:lnTo>
                <a:lnTo>
                  <a:pt x="219" y="145"/>
                </a:lnTo>
                <a:lnTo>
                  <a:pt x="215" y="145"/>
                </a:lnTo>
                <a:lnTo>
                  <a:pt x="217" y="140"/>
                </a:lnTo>
                <a:lnTo>
                  <a:pt x="217" y="133"/>
                </a:lnTo>
                <a:lnTo>
                  <a:pt x="213" y="133"/>
                </a:lnTo>
                <a:lnTo>
                  <a:pt x="215" y="128"/>
                </a:lnTo>
                <a:lnTo>
                  <a:pt x="215" y="121"/>
                </a:lnTo>
                <a:lnTo>
                  <a:pt x="212" y="121"/>
                </a:lnTo>
                <a:lnTo>
                  <a:pt x="212" y="119"/>
                </a:lnTo>
                <a:lnTo>
                  <a:pt x="212" y="117"/>
                </a:lnTo>
                <a:lnTo>
                  <a:pt x="212" y="115"/>
                </a:lnTo>
                <a:lnTo>
                  <a:pt x="212" y="114"/>
                </a:lnTo>
                <a:lnTo>
                  <a:pt x="212" y="107"/>
                </a:lnTo>
                <a:lnTo>
                  <a:pt x="210" y="107"/>
                </a:lnTo>
                <a:lnTo>
                  <a:pt x="208" y="109"/>
                </a:lnTo>
                <a:lnTo>
                  <a:pt x="208" y="107"/>
                </a:lnTo>
                <a:lnTo>
                  <a:pt x="208" y="105"/>
                </a:lnTo>
                <a:lnTo>
                  <a:pt x="208" y="103"/>
                </a:lnTo>
                <a:lnTo>
                  <a:pt x="207" y="102"/>
                </a:lnTo>
                <a:lnTo>
                  <a:pt x="205" y="102"/>
                </a:lnTo>
                <a:lnTo>
                  <a:pt x="207" y="93"/>
                </a:lnTo>
                <a:lnTo>
                  <a:pt x="205" y="93"/>
                </a:lnTo>
                <a:lnTo>
                  <a:pt x="203" y="93"/>
                </a:lnTo>
                <a:lnTo>
                  <a:pt x="203" y="86"/>
                </a:lnTo>
                <a:lnTo>
                  <a:pt x="201" y="83"/>
                </a:lnTo>
                <a:lnTo>
                  <a:pt x="201" y="78"/>
                </a:lnTo>
                <a:lnTo>
                  <a:pt x="201" y="74"/>
                </a:lnTo>
                <a:lnTo>
                  <a:pt x="201" y="69"/>
                </a:lnTo>
                <a:lnTo>
                  <a:pt x="201" y="69"/>
                </a:lnTo>
                <a:lnTo>
                  <a:pt x="200" y="67"/>
                </a:lnTo>
                <a:lnTo>
                  <a:pt x="200" y="57"/>
                </a:lnTo>
                <a:lnTo>
                  <a:pt x="200" y="45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6" y="16"/>
                </a:lnTo>
                <a:lnTo>
                  <a:pt x="320" y="35"/>
                </a:lnTo>
                <a:lnTo>
                  <a:pt x="349" y="59"/>
                </a:lnTo>
                <a:lnTo>
                  <a:pt x="375" y="90"/>
                </a:lnTo>
                <a:lnTo>
                  <a:pt x="394" y="124"/>
                </a:lnTo>
                <a:lnTo>
                  <a:pt x="406" y="162"/>
                </a:lnTo>
                <a:lnTo>
                  <a:pt x="409" y="203"/>
                </a:lnTo>
                <a:lnTo>
                  <a:pt x="406" y="244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6" y="392"/>
                </a:lnTo>
                <a:lnTo>
                  <a:pt x="246" y="404"/>
                </a:lnTo>
                <a:lnTo>
                  <a:pt x="205" y="408"/>
                </a:lnTo>
                <a:lnTo>
                  <a:pt x="164" y="404"/>
                </a:lnTo>
                <a:lnTo>
                  <a:pt x="126" y="392"/>
                </a:lnTo>
                <a:lnTo>
                  <a:pt x="91" y="373"/>
                </a:lnTo>
                <a:lnTo>
                  <a:pt x="60" y="349"/>
                </a:lnTo>
                <a:lnTo>
                  <a:pt x="36" y="318"/>
                </a:lnTo>
                <a:lnTo>
                  <a:pt x="17" y="284"/>
                </a:lnTo>
                <a:lnTo>
                  <a:pt x="5" y="244"/>
                </a:lnTo>
                <a:lnTo>
                  <a:pt x="0" y="203"/>
                </a:lnTo>
                <a:lnTo>
                  <a:pt x="5" y="162"/>
                </a:lnTo>
                <a:lnTo>
                  <a:pt x="17" y="124"/>
                </a:lnTo>
                <a:lnTo>
                  <a:pt x="36" y="90"/>
                </a:lnTo>
                <a:lnTo>
                  <a:pt x="60" y="59"/>
                </a:lnTo>
                <a:lnTo>
                  <a:pt x="91" y="35"/>
                </a:lnTo>
                <a:lnTo>
                  <a:pt x="126" y="16"/>
                </a:lnTo>
                <a:lnTo>
                  <a:pt x="164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7" name="组合 16"/>
          <p:cNvGrpSpPr/>
          <p:nvPr/>
        </p:nvGrpSpPr>
        <p:grpSpPr>
          <a:xfrm>
            <a:off x="3915574" y="246520"/>
            <a:ext cx="1311471" cy="1305070"/>
            <a:chOff x="7683693" y="509504"/>
            <a:chExt cx="499290" cy="496853"/>
          </a:xfrm>
        </p:grpSpPr>
        <p:sp>
          <p:nvSpPr>
            <p:cNvPr id="18" name="Freeform 177"/>
            <p:cNvSpPr>
              <a:spLocks noEditPoints="1"/>
            </p:cNvSpPr>
            <p:nvPr/>
          </p:nvSpPr>
          <p:spPr bwMode="auto">
            <a:xfrm>
              <a:off x="7900458" y="621540"/>
              <a:ext cx="80374" cy="80373"/>
            </a:xfrm>
            <a:custGeom>
              <a:avLst/>
              <a:gdLst>
                <a:gd name="T0" fmla="*/ 32 w 65"/>
                <a:gd name="T1" fmla="*/ 3 h 65"/>
                <a:gd name="T2" fmla="*/ 17 w 65"/>
                <a:gd name="T3" fmla="*/ 6 h 65"/>
                <a:gd name="T4" fmla="*/ 7 w 65"/>
                <a:gd name="T5" fmla="*/ 17 h 65"/>
                <a:gd name="T6" fmla="*/ 3 w 65"/>
                <a:gd name="T7" fmla="*/ 32 h 65"/>
                <a:gd name="T8" fmla="*/ 7 w 65"/>
                <a:gd name="T9" fmla="*/ 46 h 65"/>
                <a:gd name="T10" fmla="*/ 17 w 65"/>
                <a:gd name="T11" fmla="*/ 56 h 65"/>
                <a:gd name="T12" fmla="*/ 32 w 65"/>
                <a:gd name="T13" fmla="*/ 61 h 65"/>
                <a:gd name="T14" fmla="*/ 32 w 65"/>
                <a:gd name="T15" fmla="*/ 61 h 65"/>
                <a:gd name="T16" fmla="*/ 46 w 65"/>
                <a:gd name="T17" fmla="*/ 56 h 65"/>
                <a:gd name="T18" fmla="*/ 56 w 65"/>
                <a:gd name="T19" fmla="*/ 46 h 65"/>
                <a:gd name="T20" fmla="*/ 60 w 65"/>
                <a:gd name="T21" fmla="*/ 32 h 65"/>
                <a:gd name="T22" fmla="*/ 56 w 65"/>
                <a:gd name="T23" fmla="*/ 17 h 65"/>
                <a:gd name="T24" fmla="*/ 46 w 65"/>
                <a:gd name="T25" fmla="*/ 6 h 65"/>
                <a:gd name="T26" fmla="*/ 32 w 65"/>
                <a:gd name="T27" fmla="*/ 3 h 65"/>
                <a:gd name="T28" fmla="*/ 32 w 65"/>
                <a:gd name="T29" fmla="*/ 3 h 65"/>
                <a:gd name="T30" fmla="*/ 32 w 65"/>
                <a:gd name="T31" fmla="*/ 0 h 65"/>
                <a:gd name="T32" fmla="*/ 32 w 65"/>
                <a:gd name="T33" fmla="*/ 0 h 65"/>
                <a:gd name="T34" fmla="*/ 48 w 65"/>
                <a:gd name="T35" fmla="*/ 3 h 65"/>
                <a:gd name="T36" fmla="*/ 60 w 65"/>
                <a:gd name="T37" fmla="*/ 15 h 65"/>
                <a:gd name="T38" fmla="*/ 65 w 65"/>
                <a:gd name="T39" fmla="*/ 32 h 65"/>
                <a:gd name="T40" fmla="*/ 60 w 65"/>
                <a:gd name="T41" fmla="*/ 48 h 65"/>
                <a:gd name="T42" fmla="*/ 48 w 65"/>
                <a:gd name="T43" fmla="*/ 60 h 65"/>
                <a:gd name="T44" fmla="*/ 32 w 65"/>
                <a:gd name="T45" fmla="*/ 65 h 65"/>
                <a:gd name="T46" fmla="*/ 32 w 65"/>
                <a:gd name="T47" fmla="*/ 65 h 65"/>
                <a:gd name="T48" fmla="*/ 15 w 65"/>
                <a:gd name="T49" fmla="*/ 60 h 65"/>
                <a:gd name="T50" fmla="*/ 3 w 65"/>
                <a:gd name="T51" fmla="*/ 48 h 65"/>
                <a:gd name="T52" fmla="*/ 0 w 65"/>
                <a:gd name="T53" fmla="*/ 32 h 65"/>
                <a:gd name="T54" fmla="*/ 3 w 65"/>
                <a:gd name="T55" fmla="*/ 15 h 65"/>
                <a:gd name="T56" fmla="*/ 15 w 65"/>
                <a:gd name="T57" fmla="*/ 3 h 65"/>
                <a:gd name="T58" fmla="*/ 32 w 65"/>
                <a:gd name="T5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65">
                  <a:moveTo>
                    <a:pt x="32" y="3"/>
                  </a:moveTo>
                  <a:lnTo>
                    <a:pt x="17" y="6"/>
                  </a:lnTo>
                  <a:lnTo>
                    <a:pt x="7" y="17"/>
                  </a:lnTo>
                  <a:lnTo>
                    <a:pt x="3" y="32"/>
                  </a:lnTo>
                  <a:lnTo>
                    <a:pt x="7" y="46"/>
                  </a:lnTo>
                  <a:lnTo>
                    <a:pt x="17" y="56"/>
                  </a:lnTo>
                  <a:lnTo>
                    <a:pt x="32" y="61"/>
                  </a:lnTo>
                  <a:lnTo>
                    <a:pt x="32" y="61"/>
                  </a:lnTo>
                  <a:lnTo>
                    <a:pt x="46" y="56"/>
                  </a:lnTo>
                  <a:lnTo>
                    <a:pt x="56" y="46"/>
                  </a:lnTo>
                  <a:lnTo>
                    <a:pt x="60" y="32"/>
                  </a:lnTo>
                  <a:lnTo>
                    <a:pt x="56" y="17"/>
                  </a:lnTo>
                  <a:lnTo>
                    <a:pt x="46" y="6"/>
                  </a:lnTo>
                  <a:lnTo>
                    <a:pt x="32" y="3"/>
                  </a:lnTo>
                  <a:lnTo>
                    <a:pt x="32" y="3"/>
                  </a:lnTo>
                  <a:close/>
                  <a:moveTo>
                    <a:pt x="32" y="0"/>
                  </a:moveTo>
                  <a:lnTo>
                    <a:pt x="32" y="0"/>
                  </a:lnTo>
                  <a:lnTo>
                    <a:pt x="48" y="3"/>
                  </a:lnTo>
                  <a:lnTo>
                    <a:pt x="60" y="15"/>
                  </a:lnTo>
                  <a:lnTo>
                    <a:pt x="65" y="32"/>
                  </a:lnTo>
                  <a:lnTo>
                    <a:pt x="60" y="48"/>
                  </a:lnTo>
                  <a:lnTo>
                    <a:pt x="48" y="60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15" y="60"/>
                  </a:lnTo>
                  <a:lnTo>
                    <a:pt x="3" y="48"/>
                  </a:lnTo>
                  <a:lnTo>
                    <a:pt x="0" y="32"/>
                  </a:lnTo>
                  <a:lnTo>
                    <a:pt x="3" y="15"/>
                  </a:lnTo>
                  <a:lnTo>
                    <a:pt x="15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78"/>
            <p:cNvSpPr>
              <a:spLocks/>
            </p:cNvSpPr>
            <p:nvPr/>
          </p:nvSpPr>
          <p:spPr bwMode="auto">
            <a:xfrm>
              <a:off x="7900458" y="738447"/>
              <a:ext cx="87680" cy="19484"/>
            </a:xfrm>
            <a:custGeom>
              <a:avLst/>
              <a:gdLst>
                <a:gd name="T0" fmla="*/ 24 w 70"/>
                <a:gd name="T1" fmla="*/ 0 h 17"/>
                <a:gd name="T2" fmla="*/ 26 w 70"/>
                <a:gd name="T3" fmla="*/ 0 h 17"/>
                <a:gd name="T4" fmla="*/ 46 w 70"/>
                <a:gd name="T5" fmla="*/ 4 h 17"/>
                <a:gd name="T6" fmla="*/ 69 w 70"/>
                <a:gd name="T7" fmla="*/ 12 h 17"/>
                <a:gd name="T8" fmla="*/ 70 w 70"/>
                <a:gd name="T9" fmla="*/ 14 h 17"/>
                <a:gd name="T10" fmla="*/ 70 w 70"/>
                <a:gd name="T11" fmla="*/ 16 h 17"/>
                <a:gd name="T12" fmla="*/ 69 w 70"/>
                <a:gd name="T13" fmla="*/ 17 h 17"/>
                <a:gd name="T14" fmla="*/ 67 w 70"/>
                <a:gd name="T15" fmla="*/ 17 h 17"/>
                <a:gd name="T16" fmla="*/ 65 w 70"/>
                <a:gd name="T17" fmla="*/ 17 h 17"/>
                <a:gd name="T18" fmla="*/ 55 w 70"/>
                <a:gd name="T19" fmla="*/ 12 h 17"/>
                <a:gd name="T20" fmla="*/ 39 w 70"/>
                <a:gd name="T21" fmla="*/ 9 h 17"/>
                <a:gd name="T22" fmla="*/ 26 w 70"/>
                <a:gd name="T23" fmla="*/ 7 h 17"/>
                <a:gd name="T24" fmla="*/ 20 w 70"/>
                <a:gd name="T25" fmla="*/ 7 h 17"/>
                <a:gd name="T26" fmla="*/ 15 w 70"/>
                <a:gd name="T27" fmla="*/ 7 h 17"/>
                <a:gd name="T28" fmla="*/ 10 w 70"/>
                <a:gd name="T29" fmla="*/ 9 h 17"/>
                <a:gd name="T30" fmla="*/ 5 w 70"/>
                <a:gd name="T31" fmla="*/ 9 h 17"/>
                <a:gd name="T32" fmla="*/ 5 w 70"/>
                <a:gd name="T33" fmla="*/ 9 h 17"/>
                <a:gd name="T34" fmla="*/ 1 w 70"/>
                <a:gd name="T35" fmla="*/ 9 h 17"/>
                <a:gd name="T36" fmla="*/ 0 w 70"/>
                <a:gd name="T37" fmla="*/ 7 h 17"/>
                <a:gd name="T38" fmla="*/ 0 w 70"/>
                <a:gd name="T39" fmla="*/ 4 h 17"/>
                <a:gd name="T40" fmla="*/ 3 w 70"/>
                <a:gd name="T41" fmla="*/ 4 h 17"/>
                <a:gd name="T42" fmla="*/ 3 w 70"/>
                <a:gd name="T43" fmla="*/ 2 h 17"/>
                <a:gd name="T44" fmla="*/ 7 w 70"/>
                <a:gd name="T45" fmla="*/ 2 h 17"/>
                <a:gd name="T46" fmla="*/ 10 w 70"/>
                <a:gd name="T47" fmla="*/ 2 h 17"/>
                <a:gd name="T48" fmla="*/ 17 w 70"/>
                <a:gd name="T49" fmla="*/ 0 h 17"/>
                <a:gd name="T50" fmla="*/ 24 w 70"/>
                <a:gd name="T5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0" h="17">
                  <a:moveTo>
                    <a:pt x="24" y="0"/>
                  </a:moveTo>
                  <a:lnTo>
                    <a:pt x="26" y="0"/>
                  </a:lnTo>
                  <a:lnTo>
                    <a:pt x="46" y="4"/>
                  </a:lnTo>
                  <a:lnTo>
                    <a:pt x="69" y="12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69" y="17"/>
                  </a:lnTo>
                  <a:lnTo>
                    <a:pt x="67" y="17"/>
                  </a:lnTo>
                  <a:lnTo>
                    <a:pt x="65" y="17"/>
                  </a:lnTo>
                  <a:lnTo>
                    <a:pt x="55" y="12"/>
                  </a:lnTo>
                  <a:lnTo>
                    <a:pt x="39" y="9"/>
                  </a:lnTo>
                  <a:lnTo>
                    <a:pt x="26" y="7"/>
                  </a:lnTo>
                  <a:lnTo>
                    <a:pt x="20" y="7"/>
                  </a:lnTo>
                  <a:lnTo>
                    <a:pt x="15" y="7"/>
                  </a:lnTo>
                  <a:lnTo>
                    <a:pt x="10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7" y="2"/>
                  </a:lnTo>
                  <a:lnTo>
                    <a:pt x="10" y="2"/>
                  </a:lnTo>
                  <a:lnTo>
                    <a:pt x="17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79"/>
            <p:cNvSpPr>
              <a:spLocks/>
            </p:cNvSpPr>
            <p:nvPr/>
          </p:nvSpPr>
          <p:spPr bwMode="auto">
            <a:xfrm>
              <a:off x="7849311" y="760368"/>
              <a:ext cx="19484" cy="19484"/>
            </a:xfrm>
            <a:custGeom>
              <a:avLst/>
              <a:gdLst>
                <a:gd name="T0" fmla="*/ 8 w 15"/>
                <a:gd name="T1" fmla="*/ 0 h 16"/>
                <a:gd name="T2" fmla="*/ 12 w 15"/>
                <a:gd name="T3" fmla="*/ 2 h 16"/>
                <a:gd name="T4" fmla="*/ 14 w 15"/>
                <a:gd name="T5" fmla="*/ 3 h 16"/>
                <a:gd name="T6" fmla="*/ 15 w 15"/>
                <a:gd name="T7" fmla="*/ 7 h 16"/>
                <a:gd name="T8" fmla="*/ 14 w 15"/>
                <a:gd name="T9" fmla="*/ 10 h 16"/>
                <a:gd name="T10" fmla="*/ 12 w 15"/>
                <a:gd name="T11" fmla="*/ 14 h 16"/>
                <a:gd name="T12" fmla="*/ 8 w 15"/>
                <a:gd name="T13" fmla="*/ 16 h 16"/>
                <a:gd name="T14" fmla="*/ 3 w 15"/>
                <a:gd name="T15" fmla="*/ 14 h 16"/>
                <a:gd name="T16" fmla="*/ 2 w 15"/>
                <a:gd name="T17" fmla="*/ 10 h 16"/>
                <a:gd name="T18" fmla="*/ 0 w 15"/>
                <a:gd name="T19" fmla="*/ 7 h 16"/>
                <a:gd name="T20" fmla="*/ 2 w 15"/>
                <a:gd name="T21" fmla="*/ 3 h 16"/>
                <a:gd name="T22" fmla="*/ 3 w 15"/>
                <a:gd name="T23" fmla="*/ 2 h 16"/>
                <a:gd name="T24" fmla="*/ 8 w 15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lnTo>
                    <a:pt x="12" y="2"/>
                  </a:lnTo>
                  <a:lnTo>
                    <a:pt x="14" y="3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2" y="14"/>
                  </a:lnTo>
                  <a:lnTo>
                    <a:pt x="8" y="16"/>
                  </a:lnTo>
                  <a:lnTo>
                    <a:pt x="3" y="14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3"/>
                  </a:lnTo>
                  <a:lnTo>
                    <a:pt x="3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80"/>
            <p:cNvSpPr>
              <a:spLocks/>
            </p:cNvSpPr>
            <p:nvPr/>
          </p:nvSpPr>
          <p:spPr bwMode="auto">
            <a:xfrm>
              <a:off x="8039284" y="767673"/>
              <a:ext cx="9742" cy="14613"/>
            </a:xfrm>
            <a:custGeom>
              <a:avLst/>
              <a:gdLst>
                <a:gd name="T0" fmla="*/ 2 w 7"/>
                <a:gd name="T1" fmla="*/ 0 h 10"/>
                <a:gd name="T2" fmla="*/ 2 w 7"/>
                <a:gd name="T3" fmla="*/ 0 h 10"/>
                <a:gd name="T4" fmla="*/ 4 w 7"/>
                <a:gd name="T5" fmla="*/ 2 h 10"/>
                <a:gd name="T6" fmla="*/ 7 w 7"/>
                <a:gd name="T7" fmla="*/ 7 h 10"/>
                <a:gd name="T8" fmla="*/ 7 w 7"/>
                <a:gd name="T9" fmla="*/ 10 h 10"/>
                <a:gd name="T10" fmla="*/ 2 w 7"/>
                <a:gd name="T11" fmla="*/ 7 h 10"/>
                <a:gd name="T12" fmla="*/ 0 w 7"/>
                <a:gd name="T13" fmla="*/ 3 h 10"/>
                <a:gd name="T14" fmla="*/ 0 w 7"/>
                <a:gd name="T15" fmla="*/ 2 h 10"/>
                <a:gd name="T16" fmla="*/ 0 w 7"/>
                <a:gd name="T17" fmla="*/ 0 h 10"/>
                <a:gd name="T18" fmla="*/ 2 w 7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0">
                  <a:moveTo>
                    <a:pt x="2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7" y="7"/>
                  </a:lnTo>
                  <a:lnTo>
                    <a:pt x="7" y="10"/>
                  </a:lnTo>
                  <a:lnTo>
                    <a:pt x="2" y="7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81"/>
            <p:cNvSpPr>
              <a:spLocks noEditPoints="1"/>
            </p:cNvSpPr>
            <p:nvPr/>
          </p:nvSpPr>
          <p:spPr bwMode="auto">
            <a:xfrm>
              <a:off x="7683693" y="509504"/>
              <a:ext cx="499290" cy="496853"/>
            </a:xfrm>
            <a:custGeom>
              <a:avLst/>
              <a:gdLst>
                <a:gd name="T0" fmla="*/ 132 w 409"/>
                <a:gd name="T1" fmla="*/ 173 h 409"/>
                <a:gd name="T2" fmla="*/ 136 w 409"/>
                <a:gd name="T3" fmla="*/ 189 h 409"/>
                <a:gd name="T4" fmla="*/ 103 w 409"/>
                <a:gd name="T5" fmla="*/ 223 h 409"/>
                <a:gd name="T6" fmla="*/ 88 w 409"/>
                <a:gd name="T7" fmla="*/ 228 h 409"/>
                <a:gd name="T8" fmla="*/ 86 w 409"/>
                <a:gd name="T9" fmla="*/ 252 h 409"/>
                <a:gd name="T10" fmla="*/ 98 w 409"/>
                <a:gd name="T11" fmla="*/ 268 h 409"/>
                <a:gd name="T12" fmla="*/ 112 w 409"/>
                <a:gd name="T13" fmla="*/ 270 h 409"/>
                <a:gd name="T14" fmla="*/ 129 w 409"/>
                <a:gd name="T15" fmla="*/ 287 h 409"/>
                <a:gd name="T16" fmla="*/ 132 w 409"/>
                <a:gd name="T17" fmla="*/ 318 h 409"/>
                <a:gd name="T18" fmla="*/ 138 w 409"/>
                <a:gd name="T19" fmla="*/ 326 h 409"/>
                <a:gd name="T20" fmla="*/ 168 w 409"/>
                <a:gd name="T21" fmla="*/ 323 h 409"/>
                <a:gd name="T22" fmla="*/ 196 w 409"/>
                <a:gd name="T23" fmla="*/ 309 h 409"/>
                <a:gd name="T24" fmla="*/ 222 w 409"/>
                <a:gd name="T25" fmla="*/ 306 h 409"/>
                <a:gd name="T26" fmla="*/ 222 w 409"/>
                <a:gd name="T27" fmla="*/ 325 h 409"/>
                <a:gd name="T28" fmla="*/ 253 w 409"/>
                <a:gd name="T29" fmla="*/ 325 h 409"/>
                <a:gd name="T30" fmla="*/ 275 w 409"/>
                <a:gd name="T31" fmla="*/ 273 h 409"/>
                <a:gd name="T32" fmla="*/ 285 w 409"/>
                <a:gd name="T33" fmla="*/ 240 h 409"/>
                <a:gd name="T34" fmla="*/ 299 w 409"/>
                <a:gd name="T35" fmla="*/ 237 h 409"/>
                <a:gd name="T36" fmla="*/ 313 w 409"/>
                <a:gd name="T37" fmla="*/ 234 h 409"/>
                <a:gd name="T38" fmla="*/ 323 w 409"/>
                <a:gd name="T39" fmla="*/ 227 h 409"/>
                <a:gd name="T40" fmla="*/ 320 w 409"/>
                <a:gd name="T41" fmla="*/ 222 h 409"/>
                <a:gd name="T42" fmla="*/ 313 w 409"/>
                <a:gd name="T43" fmla="*/ 225 h 409"/>
                <a:gd name="T44" fmla="*/ 308 w 409"/>
                <a:gd name="T45" fmla="*/ 222 h 409"/>
                <a:gd name="T46" fmla="*/ 301 w 409"/>
                <a:gd name="T47" fmla="*/ 206 h 409"/>
                <a:gd name="T48" fmla="*/ 289 w 409"/>
                <a:gd name="T49" fmla="*/ 204 h 409"/>
                <a:gd name="T50" fmla="*/ 284 w 409"/>
                <a:gd name="T51" fmla="*/ 213 h 409"/>
                <a:gd name="T52" fmla="*/ 289 w 409"/>
                <a:gd name="T53" fmla="*/ 227 h 409"/>
                <a:gd name="T54" fmla="*/ 285 w 409"/>
                <a:gd name="T55" fmla="*/ 232 h 409"/>
                <a:gd name="T56" fmla="*/ 280 w 409"/>
                <a:gd name="T57" fmla="*/ 218 h 409"/>
                <a:gd name="T58" fmla="*/ 268 w 409"/>
                <a:gd name="T59" fmla="*/ 201 h 409"/>
                <a:gd name="T60" fmla="*/ 268 w 409"/>
                <a:gd name="T61" fmla="*/ 201 h 409"/>
                <a:gd name="T62" fmla="*/ 258 w 409"/>
                <a:gd name="T63" fmla="*/ 192 h 409"/>
                <a:gd name="T64" fmla="*/ 225 w 409"/>
                <a:gd name="T65" fmla="*/ 177 h 409"/>
                <a:gd name="T66" fmla="*/ 175 w 409"/>
                <a:gd name="T67" fmla="*/ 175 h 409"/>
                <a:gd name="T68" fmla="*/ 132 w 409"/>
                <a:gd name="T69" fmla="*/ 163 h 409"/>
                <a:gd name="T70" fmla="*/ 180 w 409"/>
                <a:gd name="T71" fmla="*/ 94 h 409"/>
                <a:gd name="T72" fmla="*/ 172 w 409"/>
                <a:gd name="T73" fmla="*/ 141 h 409"/>
                <a:gd name="T74" fmla="*/ 211 w 409"/>
                <a:gd name="T75" fmla="*/ 168 h 409"/>
                <a:gd name="T76" fmla="*/ 249 w 409"/>
                <a:gd name="T77" fmla="*/ 142 h 409"/>
                <a:gd name="T78" fmla="*/ 253 w 409"/>
                <a:gd name="T79" fmla="*/ 125 h 409"/>
                <a:gd name="T80" fmla="*/ 248 w 409"/>
                <a:gd name="T81" fmla="*/ 103 h 409"/>
                <a:gd name="T82" fmla="*/ 211 w 409"/>
                <a:gd name="T83" fmla="*/ 82 h 409"/>
                <a:gd name="T84" fmla="*/ 285 w 409"/>
                <a:gd name="T85" fmla="*/ 15 h 409"/>
                <a:gd name="T86" fmla="*/ 375 w 409"/>
                <a:gd name="T87" fmla="*/ 89 h 409"/>
                <a:gd name="T88" fmla="*/ 409 w 409"/>
                <a:gd name="T89" fmla="*/ 204 h 409"/>
                <a:gd name="T90" fmla="*/ 375 w 409"/>
                <a:gd name="T91" fmla="*/ 318 h 409"/>
                <a:gd name="T92" fmla="*/ 285 w 409"/>
                <a:gd name="T93" fmla="*/ 393 h 409"/>
                <a:gd name="T94" fmla="*/ 163 w 409"/>
                <a:gd name="T95" fmla="*/ 404 h 409"/>
                <a:gd name="T96" fmla="*/ 60 w 409"/>
                <a:gd name="T97" fmla="*/ 349 h 409"/>
                <a:gd name="T98" fmla="*/ 5 w 409"/>
                <a:gd name="T99" fmla="*/ 246 h 409"/>
                <a:gd name="T100" fmla="*/ 17 w 409"/>
                <a:gd name="T101" fmla="*/ 125 h 409"/>
                <a:gd name="T102" fmla="*/ 91 w 409"/>
                <a:gd name="T103" fmla="*/ 34 h 409"/>
                <a:gd name="T104" fmla="*/ 205 w 409"/>
                <a:gd name="T10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9" h="409">
                  <a:moveTo>
                    <a:pt x="132" y="163"/>
                  </a:moveTo>
                  <a:lnTo>
                    <a:pt x="132" y="168"/>
                  </a:lnTo>
                  <a:lnTo>
                    <a:pt x="132" y="173"/>
                  </a:lnTo>
                  <a:lnTo>
                    <a:pt x="132" y="179"/>
                  </a:lnTo>
                  <a:lnTo>
                    <a:pt x="132" y="184"/>
                  </a:lnTo>
                  <a:lnTo>
                    <a:pt x="136" y="189"/>
                  </a:lnTo>
                  <a:lnTo>
                    <a:pt x="120" y="203"/>
                  </a:lnTo>
                  <a:lnTo>
                    <a:pt x="110" y="220"/>
                  </a:lnTo>
                  <a:lnTo>
                    <a:pt x="103" y="223"/>
                  </a:lnTo>
                  <a:lnTo>
                    <a:pt x="95" y="223"/>
                  </a:lnTo>
                  <a:lnTo>
                    <a:pt x="89" y="225"/>
                  </a:lnTo>
                  <a:lnTo>
                    <a:pt x="88" y="228"/>
                  </a:lnTo>
                  <a:lnTo>
                    <a:pt x="86" y="232"/>
                  </a:lnTo>
                  <a:lnTo>
                    <a:pt x="86" y="242"/>
                  </a:lnTo>
                  <a:lnTo>
                    <a:pt x="86" y="252"/>
                  </a:lnTo>
                  <a:lnTo>
                    <a:pt x="89" y="261"/>
                  </a:lnTo>
                  <a:lnTo>
                    <a:pt x="96" y="266"/>
                  </a:lnTo>
                  <a:lnTo>
                    <a:pt x="98" y="268"/>
                  </a:lnTo>
                  <a:lnTo>
                    <a:pt x="101" y="268"/>
                  </a:lnTo>
                  <a:lnTo>
                    <a:pt x="107" y="268"/>
                  </a:lnTo>
                  <a:lnTo>
                    <a:pt x="112" y="270"/>
                  </a:lnTo>
                  <a:lnTo>
                    <a:pt x="115" y="270"/>
                  </a:lnTo>
                  <a:lnTo>
                    <a:pt x="122" y="278"/>
                  </a:lnTo>
                  <a:lnTo>
                    <a:pt x="129" y="287"/>
                  </a:lnTo>
                  <a:lnTo>
                    <a:pt x="139" y="294"/>
                  </a:lnTo>
                  <a:lnTo>
                    <a:pt x="136" y="306"/>
                  </a:lnTo>
                  <a:lnTo>
                    <a:pt x="132" y="318"/>
                  </a:lnTo>
                  <a:lnTo>
                    <a:pt x="132" y="323"/>
                  </a:lnTo>
                  <a:lnTo>
                    <a:pt x="134" y="325"/>
                  </a:lnTo>
                  <a:lnTo>
                    <a:pt x="138" y="326"/>
                  </a:lnTo>
                  <a:lnTo>
                    <a:pt x="163" y="326"/>
                  </a:lnTo>
                  <a:lnTo>
                    <a:pt x="167" y="325"/>
                  </a:lnTo>
                  <a:lnTo>
                    <a:pt x="168" y="323"/>
                  </a:lnTo>
                  <a:lnTo>
                    <a:pt x="174" y="306"/>
                  </a:lnTo>
                  <a:lnTo>
                    <a:pt x="184" y="307"/>
                  </a:lnTo>
                  <a:lnTo>
                    <a:pt x="196" y="309"/>
                  </a:lnTo>
                  <a:lnTo>
                    <a:pt x="205" y="307"/>
                  </a:lnTo>
                  <a:lnTo>
                    <a:pt x="213" y="307"/>
                  </a:lnTo>
                  <a:lnTo>
                    <a:pt x="222" y="306"/>
                  </a:lnTo>
                  <a:lnTo>
                    <a:pt x="218" y="318"/>
                  </a:lnTo>
                  <a:lnTo>
                    <a:pt x="218" y="323"/>
                  </a:lnTo>
                  <a:lnTo>
                    <a:pt x="222" y="325"/>
                  </a:lnTo>
                  <a:lnTo>
                    <a:pt x="225" y="326"/>
                  </a:lnTo>
                  <a:lnTo>
                    <a:pt x="249" y="326"/>
                  </a:lnTo>
                  <a:lnTo>
                    <a:pt x="253" y="325"/>
                  </a:lnTo>
                  <a:lnTo>
                    <a:pt x="254" y="323"/>
                  </a:lnTo>
                  <a:lnTo>
                    <a:pt x="263" y="285"/>
                  </a:lnTo>
                  <a:lnTo>
                    <a:pt x="275" y="273"/>
                  </a:lnTo>
                  <a:lnTo>
                    <a:pt x="284" y="258"/>
                  </a:lnTo>
                  <a:lnTo>
                    <a:pt x="285" y="240"/>
                  </a:lnTo>
                  <a:lnTo>
                    <a:pt x="285" y="240"/>
                  </a:lnTo>
                  <a:lnTo>
                    <a:pt x="292" y="240"/>
                  </a:lnTo>
                  <a:lnTo>
                    <a:pt x="296" y="239"/>
                  </a:lnTo>
                  <a:lnTo>
                    <a:pt x="299" y="237"/>
                  </a:lnTo>
                  <a:lnTo>
                    <a:pt x="303" y="235"/>
                  </a:lnTo>
                  <a:lnTo>
                    <a:pt x="308" y="235"/>
                  </a:lnTo>
                  <a:lnTo>
                    <a:pt x="313" y="234"/>
                  </a:lnTo>
                  <a:lnTo>
                    <a:pt x="318" y="232"/>
                  </a:lnTo>
                  <a:lnTo>
                    <a:pt x="323" y="228"/>
                  </a:lnTo>
                  <a:lnTo>
                    <a:pt x="323" y="227"/>
                  </a:lnTo>
                  <a:lnTo>
                    <a:pt x="323" y="225"/>
                  </a:lnTo>
                  <a:lnTo>
                    <a:pt x="323" y="223"/>
                  </a:lnTo>
                  <a:lnTo>
                    <a:pt x="320" y="222"/>
                  </a:lnTo>
                  <a:lnTo>
                    <a:pt x="318" y="222"/>
                  </a:lnTo>
                  <a:lnTo>
                    <a:pt x="316" y="222"/>
                  </a:lnTo>
                  <a:lnTo>
                    <a:pt x="313" y="225"/>
                  </a:lnTo>
                  <a:lnTo>
                    <a:pt x="309" y="225"/>
                  </a:lnTo>
                  <a:lnTo>
                    <a:pt x="308" y="227"/>
                  </a:lnTo>
                  <a:lnTo>
                    <a:pt x="308" y="222"/>
                  </a:lnTo>
                  <a:lnTo>
                    <a:pt x="306" y="215"/>
                  </a:lnTo>
                  <a:lnTo>
                    <a:pt x="303" y="209"/>
                  </a:lnTo>
                  <a:lnTo>
                    <a:pt x="301" y="206"/>
                  </a:lnTo>
                  <a:lnTo>
                    <a:pt x="297" y="204"/>
                  </a:lnTo>
                  <a:lnTo>
                    <a:pt x="292" y="204"/>
                  </a:lnTo>
                  <a:lnTo>
                    <a:pt x="289" y="204"/>
                  </a:lnTo>
                  <a:lnTo>
                    <a:pt x="287" y="206"/>
                  </a:lnTo>
                  <a:lnTo>
                    <a:pt x="284" y="209"/>
                  </a:lnTo>
                  <a:lnTo>
                    <a:pt x="284" y="213"/>
                  </a:lnTo>
                  <a:lnTo>
                    <a:pt x="284" y="218"/>
                  </a:lnTo>
                  <a:lnTo>
                    <a:pt x="285" y="223"/>
                  </a:lnTo>
                  <a:lnTo>
                    <a:pt x="289" y="227"/>
                  </a:lnTo>
                  <a:lnTo>
                    <a:pt x="292" y="230"/>
                  </a:lnTo>
                  <a:lnTo>
                    <a:pt x="289" y="232"/>
                  </a:lnTo>
                  <a:lnTo>
                    <a:pt x="285" y="232"/>
                  </a:lnTo>
                  <a:lnTo>
                    <a:pt x="282" y="225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75" y="209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58" y="192"/>
                  </a:lnTo>
                  <a:lnTo>
                    <a:pt x="248" y="185"/>
                  </a:lnTo>
                  <a:lnTo>
                    <a:pt x="248" y="187"/>
                  </a:lnTo>
                  <a:lnTo>
                    <a:pt x="225" y="177"/>
                  </a:lnTo>
                  <a:lnTo>
                    <a:pt x="205" y="173"/>
                  </a:lnTo>
                  <a:lnTo>
                    <a:pt x="189" y="173"/>
                  </a:lnTo>
                  <a:lnTo>
                    <a:pt x="175" y="175"/>
                  </a:lnTo>
                  <a:lnTo>
                    <a:pt x="163" y="168"/>
                  </a:lnTo>
                  <a:lnTo>
                    <a:pt x="150" y="163"/>
                  </a:lnTo>
                  <a:lnTo>
                    <a:pt x="132" y="163"/>
                  </a:lnTo>
                  <a:close/>
                  <a:moveTo>
                    <a:pt x="211" y="82"/>
                  </a:moveTo>
                  <a:lnTo>
                    <a:pt x="194" y="86"/>
                  </a:lnTo>
                  <a:lnTo>
                    <a:pt x="180" y="94"/>
                  </a:lnTo>
                  <a:lnTo>
                    <a:pt x="172" y="108"/>
                  </a:lnTo>
                  <a:lnTo>
                    <a:pt x="168" y="125"/>
                  </a:lnTo>
                  <a:lnTo>
                    <a:pt x="172" y="141"/>
                  </a:lnTo>
                  <a:lnTo>
                    <a:pt x="180" y="154"/>
                  </a:lnTo>
                  <a:lnTo>
                    <a:pt x="194" y="165"/>
                  </a:lnTo>
                  <a:lnTo>
                    <a:pt x="211" y="168"/>
                  </a:lnTo>
                  <a:lnTo>
                    <a:pt x="230" y="163"/>
                  </a:lnTo>
                  <a:lnTo>
                    <a:pt x="246" y="149"/>
                  </a:lnTo>
                  <a:lnTo>
                    <a:pt x="249" y="142"/>
                  </a:lnTo>
                  <a:lnTo>
                    <a:pt x="253" y="136"/>
                  </a:lnTo>
                  <a:lnTo>
                    <a:pt x="253" y="132"/>
                  </a:lnTo>
                  <a:lnTo>
                    <a:pt x="253" y="125"/>
                  </a:lnTo>
                  <a:lnTo>
                    <a:pt x="253" y="117"/>
                  </a:lnTo>
                  <a:lnTo>
                    <a:pt x="251" y="112"/>
                  </a:lnTo>
                  <a:lnTo>
                    <a:pt x="248" y="103"/>
                  </a:lnTo>
                  <a:lnTo>
                    <a:pt x="242" y="96"/>
                  </a:lnTo>
                  <a:lnTo>
                    <a:pt x="229" y="86"/>
                  </a:lnTo>
                  <a:lnTo>
                    <a:pt x="211" y="82"/>
                  </a:lnTo>
                  <a:close/>
                  <a:moveTo>
                    <a:pt x="205" y="0"/>
                  </a:moveTo>
                  <a:lnTo>
                    <a:pt x="246" y="3"/>
                  </a:lnTo>
                  <a:lnTo>
                    <a:pt x="285" y="15"/>
                  </a:lnTo>
                  <a:lnTo>
                    <a:pt x="320" y="34"/>
                  </a:lnTo>
                  <a:lnTo>
                    <a:pt x="349" y="60"/>
                  </a:lnTo>
                  <a:lnTo>
                    <a:pt x="375" y="89"/>
                  </a:lnTo>
                  <a:lnTo>
                    <a:pt x="394" y="125"/>
                  </a:lnTo>
                  <a:lnTo>
                    <a:pt x="406" y="163"/>
                  </a:lnTo>
                  <a:lnTo>
                    <a:pt x="409" y="204"/>
                  </a:lnTo>
                  <a:lnTo>
                    <a:pt x="406" y="246"/>
                  </a:lnTo>
                  <a:lnTo>
                    <a:pt x="394" y="283"/>
                  </a:lnTo>
                  <a:lnTo>
                    <a:pt x="375" y="318"/>
                  </a:lnTo>
                  <a:lnTo>
                    <a:pt x="349" y="349"/>
                  </a:lnTo>
                  <a:lnTo>
                    <a:pt x="320" y="374"/>
                  </a:lnTo>
                  <a:lnTo>
                    <a:pt x="285" y="393"/>
                  </a:lnTo>
                  <a:lnTo>
                    <a:pt x="246" y="404"/>
                  </a:lnTo>
                  <a:lnTo>
                    <a:pt x="205" y="409"/>
                  </a:lnTo>
                  <a:lnTo>
                    <a:pt x="163" y="404"/>
                  </a:lnTo>
                  <a:lnTo>
                    <a:pt x="125" y="393"/>
                  </a:lnTo>
                  <a:lnTo>
                    <a:pt x="91" y="374"/>
                  </a:lnTo>
                  <a:lnTo>
                    <a:pt x="60" y="349"/>
                  </a:lnTo>
                  <a:lnTo>
                    <a:pt x="36" y="318"/>
                  </a:lnTo>
                  <a:lnTo>
                    <a:pt x="17" y="283"/>
                  </a:lnTo>
                  <a:lnTo>
                    <a:pt x="5" y="246"/>
                  </a:lnTo>
                  <a:lnTo>
                    <a:pt x="0" y="204"/>
                  </a:lnTo>
                  <a:lnTo>
                    <a:pt x="5" y="163"/>
                  </a:lnTo>
                  <a:lnTo>
                    <a:pt x="17" y="125"/>
                  </a:lnTo>
                  <a:lnTo>
                    <a:pt x="36" y="89"/>
                  </a:lnTo>
                  <a:lnTo>
                    <a:pt x="60" y="60"/>
                  </a:lnTo>
                  <a:lnTo>
                    <a:pt x="91" y="34"/>
                  </a:lnTo>
                  <a:lnTo>
                    <a:pt x="125" y="15"/>
                  </a:lnTo>
                  <a:lnTo>
                    <a:pt x="163" y="3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182"/>
            <p:cNvSpPr>
              <a:spLocks/>
            </p:cNvSpPr>
            <p:nvPr/>
          </p:nvSpPr>
          <p:spPr bwMode="auto">
            <a:xfrm>
              <a:off x="7927249" y="636153"/>
              <a:ext cx="26792" cy="48711"/>
            </a:xfrm>
            <a:custGeom>
              <a:avLst/>
              <a:gdLst>
                <a:gd name="T0" fmla="*/ 9 w 23"/>
                <a:gd name="T1" fmla="*/ 0 h 39"/>
                <a:gd name="T2" fmla="*/ 14 w 23"/>
                <a:gd name="T3" fmla="*/ 0 h 39"/>
                <a:gd name="T4" fmla="*/ 14 w 23"/>
                <a:gd name="T5" fmla="*/ 5 h 39"/>
                <a:gd name="T6" fmla="*/ 19 w 23"/>
                <a:gd name="T7" fmla="*/ 5 h 39"/>
                <a:gd name="T8" fmla="*/ 21 w 23"/>
                <a:gd name="T9" fmla="*/ 7 h 39"/>
                <a:gd name="T10" fmla="*/ 19 w 23"/>
                <a:gd name="T11" fmla="*/ 12 h 39"/>
                <a:gd name="T12" fmla="*/ 18 w 23"/>
                <a:gd name="T13" fmla="*/ 10 h 39"/>
                <a:gd name="T14" fmla="*/ 16 w 23"/>
                <a:gd name="T15" fmla="*/ 10 h 39"/>
                <a:gd name="T16" fmla="*/ 12 w 23"/>
                <a:gd name="T17" fmla="*/ 10 h 39"/>
                <a:gd name="T18" fmla="*/ 12 w 23"/>
                <a:gd name="T19" fmla="*/ 10 h 39"/>
                <a:gd name="T20" fmla="*/ 11 w 23"/>
                <a:gd name="T21" fmla="*/ 10 h 39"/>
                <a:gd name="T22" fmla="*/ 9 w 23"/>
                <a:gd name="T23" fmla="*/ 12 h 39"/>
                <a:gd name="T24" fmla="*/ 9 w 23"/>
                <a:gd name="T25" fmla="*/ 12 h 39"/>
                <a:gd name="T26" fmla="*/ 9 w 23"/>
                <a:gd name="T27" fmla="*/ 13 h 39"/>
                <a:gd name="T28" fmla="*/ 12 w 23"/>
                <a:gd name="T29" fmla="*/ 15 h 39"/>
                <a:gd name="T30" fmla="*/ 14 w 23"/>
                <a:gd name="T31" fmla="*/ 17 h 39"/>
                <a:gd name="T32" fmla="*/ 19 w 23"/>
                <a:gd name="T33" fmla="*/ 19 h 39"/>
                <a:gd name="T34" fmla="*/ 23 w 23"/>
                <a:gd name="T35" fmla="*/ 22 h 39"/>
                <a:gd name="T36" fmla="*/ 23 w 23"/>
                <a:gd name="T37" fmla="*/ 25 h 39"/>
                <a:gd name="T38" fmla="*/ 23 w 23"/>
                <a:gd name="T39" fmla="*/ 29 h 39"/>
                <a:gd name="T40" fmla="*/ 21 w 23"/>
                <a:gd name="T41" fmla="*/ 32 h 39"/>
                <a:gd name="T42" fmla="*/ 18 w 23"/>
                <a:gd name="T43" fmla="*/ 34 h 39"/>
                <a:gd name="T44" fmla="*/ 14 w 23"/>
                <a:gd name="T45" fmla="*/ 36 h 39"/>
                <a:gd name="T46" fmla="*/ 14 w 23"/>
                <a:gd name="T47" fmla="*/ 39 h 39"/>
                <a:gd name="T48" fmla="*/ 9 w 23"/>
                <a:gd name="T49" fmla="*/ 39 h 39"/>
                <a:gd name="T50" fmla="*/ 9 w 23"/>
                <a:gd name="T51" fmla="*/ 36 h 39"/>
                <a:gd name="T52" fmla="*/ 4 w 23"/>
                <a:gd name="T53" fmla="*/ 34 h 39"/>
                <a:gd name="T54" fmla="*/ 0 w 23"/>
                <a:gd name="T55" fmla="*/ 34 h 39"/>
                <a:gd name="T56" fmla="*/ 2 w 23"/>
                <a:gd name="T57" fmla="*/ 27 h 39"/>
                <a:gd name="T58" fmla="*/ 6 w 23"/>
                <a:gd name="T59" fmla="*/ 29 h 39"/>
                <a:gd name="T60" fmla="*/ 11 w 23"/>
                <a:gd name="T61" fmla="*/ 29 h 39"/>
                <a:gd name="T62" fmla="*/ 12 w 23"/>
                <a:gd name="T63" fmla="*/ 29 h 39"/>
                <a:gd name="T64" fmla="*/ 14 w 23"/>
                <a:gd name="T65" fmla="*/ 29 h 39"/>
                <a:gd name="T66" fmla="*/ 16 w 23"/>
                <a:gd name="T67" fmla="*/ 27 h 39"/>
                <a:gd name="T68" fmla="*/ 14 w 23"/>
                <a:gd name="T69" fmla="*/ 25 h 39"/>
                <a:gd name="T70" fmla="*/ 12 w 23"/>
                <a:gd name="T71" fmla="*/ 24 h 39"/>
                <a:gd name="T72" fmla="*/ 11 w 23"/>
                <a:gd name="T73" fmla="*/ 22 h 39"/>
                <a:gd name="T74" fmla="*/ 7 w 23"/>
                <a:gd name="T75" fmla="*/ 20 h 39"/>
                <a:gd name="T76" fmla="*/ 4 w 23"/>
                <a:gd name="T77" fmla="*/ 19 h 39"/>
                <a:gd name="T78" fmla="*/ 2 w 23"/>
                <a:gd name="T79" fmla="*/ 17 h 39"/>
                <a:gd name="T80" fmla="*/ 0 w 23"/>
                <a:gd name="T81" fmla="*/ 13 h 39"/>
                <a:gd name="T82" fmla="*/ 2 w 23"/>
                <a:gd name="T83" fmla="*/ 10 h 39"/>
                <a:gd name="T84" fmla="*/ 6 w 23"/>
                <a:gd name="T85" fmla="*/ 7 h 39"/>
                <a:gd name="T86" fmla="*/ 9 w 23"/>
                <a:gd name="T87" fmla="*/ 5 h 39"/>
                <a:gd name="T88" fmla="*/ 9 w 23"/>
                <a:gd name="T8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" h="39">
                  <a:moveTo>
                    <a:pt x="9" y="0"/>
                  </a:moveTo>
                  <a:lnTo>
                    <a:pt x="14" y="0"/>
                  </a:lnTo>
                  <a:lnTo>
                    <a:pt x="14" y="5"/>
                  </a:lnTo>
                  <a:lnTo>
                    <a:pt x="19" y="5"/>
                  </a:lnTo>
                  <a:lnTo>
                    <a:pt x="21" y="7"/>
                  </a:lnTo>
                  <a:lnTo>
                    <a:pt x="19" y="12"/>
                  </a:lnTo>
                  <a:lnTo>
                    <a:pt x="18" y="10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2" y="15"/>
                  </a:lnTo>
                  <a:lnTo>
                    <a:pt x="14" y="17"/>
                  </a:lnTo>
                  <a:lnTo>
                    <a:pt x="19" y="19"/>
                  </a:lnTo>
                  <a:lnTo>
                    <a:pt x="23" y="22"/>
                  </a:lnTo>
                  <a:lnTo>
                    <a:pt x="23" y="25"/>
                  </a:lnTo>
                  <a:lnTo>
                    <a:pt x="23" y="29"/>
                  </a:lnTo>
                  <a:lnTo>
                    <a:pt x="21" y="32"/>
                  </a:lnTo>
                  <a:lnTo>
                    <a:pt x="18" y="34"/>
                  </a:lnTo>
                  <a:lnTo>
                    <a:pt x="14" y="36"/>
                  </a:lnTo>
                  <a:lnTo>
                    <a:pt x="14" y="39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2" y="27"/>
                  </a:lnTo>
                  <a:lnTo>
                    <a:pt x="6" y="29"/>
                  </a:lnTo>
                  <a:lnTo>
                    <a:pt x="11" y="29"/>
                  </a:lnTo>
                  <a:lnTo>
                    <a:pt x="12" y="29"/>
                  </a:lnTo>
                  <a:lnTo>
                    <a:pt x="14" y="29"/>
                  </a:lnTo>
                  <a:lnTo>
                    <a:pt x="16" y="27"/>
                  </a:lnTo>
                  <a:lnTo>
                    <a:pt x="14" y="25"/>
                  </a:lnTo>
                  <a:lnTo>
                    <a:pt x="12" y="24"/>
                  </a:lnTo>
                  <a:lnTo>
                    <a:pt x="11" y="22"/>
                  </a:lnTo>
                  <a:lnTo>
                    <a:pt x="7" y="20"/>
                  </a:lnTo>
                  <a:lnTo>
                    <a:pt x="4" y="19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389FEF"/>
            </a:solidFill>
            <a:ln w="0">
              <a:solidFill>
                <a:srgbClr val="389FE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4" name="Freeform 183"/>
          <p:cNvSpPr>
            <a:spLocks noEditPoints="1"/>
          </p:cNvSpPr>
          <p:nvPr/>
        </p:nvSpPr>
        <p:spPr bwMode="auto">
          <a:xfrm>
            <a:off x="8467324" y="342375"/>
            <a:ext cx="1311471" cy="1305070"/>
          </a:xfrm>
          <a:custGeom>
            <a:avLst/>
            <a:gdLst>
              <a:gd name="T0" fmla="*/ 247 w 409"/>
              <a:gd name="T1" fmla="*/ 255 h 409"/>
              <a:gd name="T2" fmla="*/ 347 w 409"/>
              <a:gd name="T3" fmla="*/ 299 h 409"/>
              <a:gd name="T4" fmla="*/ 265 w 409"/>
              <a:gd name="T5" fmla="*/ 246 h 409"/>
              <a:gd name="T6" fmla="*/ 95 w 409"/>
              <a:gd name="T7" fmla="*/ 208 h 409"/>
              <a:gd name="T8" fmla="*/ 46 w 409"/>
              <a:gd name="T9" fmla="*/ 275 h 409"/>
              <a:gd name="T10" fmla="*/ 129 w 409"/>
              <a:gd name="T11" fmla="*/ 327 h 409"/>
              <a:gd name="T12" fmla="*/ 79 w 409"/>
              <a:gd name="T13" fmla="*/ 296 h 409"/>
              <a:gd name="T14" fmla="*/ 278 w 409"/>
              <a:gd name="T15" fmla="*/ 207 h 409"/>
              <a:gd name="T16" fmla="*/ 272 w 409"/>
              <a:gd name="T17" fmla="*/ 232 h 409"/>
              <a:gd name="T18" fmla="*/ 304 w 409"/>
              <a:gd name="T19" fmla="*/ 225 h 409"/>
              <a:gd name="T20" fmla="*/ 287 w 409"/>
              <a:gd name="T21" fmla="*/ 208 h 409"/>
              <a:gd name="T22" fmla="*/ 96 w 409"/>
              <a:gd name="T23" fmla="*/ 229 h 409"/>
              <a:gd name="T24" fmla="*/ 144 w 409"/>
              <a:gd name="T25" fmla="*/ 305 h 409"/>
              <a:gd name="T26" fmla="*/ 192 w 409"/>
              <a:gd name="T27" fmla="*/ 268 h 409"/>
              <a:gd name="T28" fmla="*/ 172 w 409"/>
              <a:gd name="T29" fmla="*/ 282 h 409"/>
              <a:gd name="T30" fmla="*/ 143 w 409"/>
              <a:gd name="T31" fmla="*/ 258 h 409"/>
              <a:gd name="T32" fmla="*/ 241 w 409"/>
              <a:gd name="T33" fmla="*/ 291 h 409"/>
              <a:gd name="T34" fmla="*/ 361 w 409"/>
              <a:gd name="T35" fmla="*/ 305 h 409"/>
              <a:gd name="T36" fmla="*/ 287 w 409"/>
              <a:gd name="T37" fmla="*/ 294 h 409"/>
              <a:gd name="T38" fmla="*/ 143 w 409"/>
              <a:gd name="T39" fmla="*/ 207 h 409"/>
              <a:gd name="T40" fmla="*/ 270 w 409"/>
              <a:gd name="T41" fmla="*/ 195 h 409"/>
              <a:gd name="T42" fmla="*/ 294 w 409"/>
              <a:gd name="T43" fmla="*/ 196 h 409"/>
              <a:gd name="T44" fmla="*/ 306 w 409"/>
              <a:gd name="T45" fmla="*/ 186 h 409"/>
              <a:gd name="T46" fmla="*/ 284 w 409"/>
              <a:gd name="T47" fmla="*/ 174 h 409"/>
              <a:gd name="T48" fmla="*/ 74 w 409"/>
              <a:gd name="T49" fmla="*/ 172 h 409"/>
              <a:gd name="T50" fmla="*/ 88 w 409"/>
              <a:gd name="T51" fmla="*/ 188 h 409"/>
              <a:gd name="T52" fmla="*/ 112 w 409"/>
              <a:gd name="T53" fmla="*/ 181 h 409"/>
              <a:gd name="T54" fmla="*/ 266 w 409"/>
              <a:gd name="T55" fmla="*/ 145 h 409"/>
              <a:gd name="T56" fmla="*/ 268 w 409"/>
              <a:gd name="T57" fmla="*/ 170 h 409"/>
              <a:gd name="T58" fmla="*/ 290 w 409"/>
              <a:gd name="T59" fmla="*/ 157 h 409"/>
              <a:gd name="T60" fmla="*/ 284 w 409"/>
              <a:gd name="T61" fmla="*/ 143 h 409"/>
              <a:gd name="T62" fmla="*/ 91 w 409"/>
              <a:gd name="T63" fmla="*/ 138 h 409"/>
              <a:gd name="T64" fmla="*/ 107 w 409"/>
              <a:gd name="T65" fmla="*/ 162 h 409"/>
              <a:gd name="T66" fmla="*/ 125 w 409"/>
              <a:gd name="T67" fmla="*/ 148 h 409"/>
              <a:gd name="T68" fmla="*/ 201 w 409"/>
              <a:gd name="T69" fmla="*/ 124 h 409"/>
              <a:gd name="T70" fmla="*/ 119 w 409"/>
              <a:gd name="T71" fmla="*/ 196 h 409"/>
              <a:gd name="T72" fmla="*/ 260 w 409"/>
              <a:gd name="T73" fmla="*/ 176 h 409"/>
              <a:gd name="T74" fmla="*/ 266 w 409"/>
              <a:gd name="T75" fmla="*/ 114 h 409"/>
              <a:gd name="T76" fmla="*/ 241 w 409"/>
              <a:gd name="T77" fmla="*/ 136 h 409"/>
              <a:gd name="T78" fmla="*/ 266 w 409"/>
              <a:gd name="T79" fmla="*/ 134 h 409"/>
              <a:gd name="T80" fmla="*/ 119 w 409"/>
              <a:gd name="T81" fmla="*/ 115 h 409"/>
              <a:gd name="T82" fmla="*/ 137 w 409"/>
              <a:gd name="T83" fmla="*/ 138 h 409"/>
              <a:gd name="T84" fmla="*/ 144 w 409"/>
              <a:gd name="T85" fmla="*/ 115 h 409"/>
              <a:gd name="T86" fmla="*/ 120 w 409"/>
              <a:gd name="T87" fmla="*/ 103 h 409"/>
              <a:gd name="T88" fmla="*/ 225 w 409"/>
              <a:gd name="T89" fmla="*/ 97 h 409"/>
              <a:gd name="T90" fmla="*/ 213 w 409"/>
              <a:gd name="T91" fmla="*/ 117 h 409"/>
              <a:gd name="T92" fmla="*/ 239 w 409"/>
              <a:gd name="T93" fmla="*/ 119 h 409"/>
              <a:gd name="T94" fmla="*/ 153 w 409"/>
              <a:gd name="T95" fmla="*/ 88 h 409"/>
              <a:gd name="T96" fmla="*/ 160 w 409"/>
              <a:gd name="T97" fmla="*/ 124 h 409"/>
              <a:gd name="T98" fmla="*/ 174 w 409"/>
              <a:gd name="T99" fmla="*/ 103 h 409"/>
              <a:gd name="T100" fmla="*/ 156 w 409"/>
              <a:gd name="T101" fmla="*/ 86 h 409"/>
              <a:gd name="T102" fmla="*/ 189 w 409"/>
              <a:gd name="T103" fmla="*/ 88 h 409"/>
              <a:gd name="T104" fmla="*/ 182 w 409"/>
              <a:gd name="T105" fmla="*/ 114 h 409"/>
              <a:gd name="T106" fmla="*/ 208 w 409"/>
              <a:gd name="T107" fmla="*/ 107 h 409"/>
              <a:gd name="T108" fmla="*/ 199 w 409"/>
              <a:gd name="T109" fmla="*/ 83 h 409"/>
              <a:gd name="T110" fmla="*/ 320 w 409"/>
              <a:gd name="T111" fmla="*/ 35 h 409"/>
              <a:gd name="T112" fmla="*/ 406 w 409"/>
              <a:gd name="T113" fmla="*/ 246 h 409"/>
              <a:gd name="T114" fmla="*/ 246 w 409"/>
              <a:gd name="T115" fmla="*/ 404 h 409"/>
              <a:gd name="T116" fmla="*/ 36 w 409"/>
              <a:gd name="T117" fmla="*/ 318 h 409"/>
              <a:gd name="T118" fmla="*/ 36 w 409"/>
              <a:gd name="T119" fmla="*/ 9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09" h="409">
                <a:moveTo>
                  <a:pt x="215" y="229"/>
                </a:moveTo>
                <a:lnTo>
                  <a:pt x="211" y="229"/>
                </a:lnTo>
                <a:lnTo>
                  <a:pt x="208" y="229"/>
                </a:lnTo>
                <a:lnTo>
                  <a:pt x="218" y="234"/>
                </a:lnTo>
                <a:lnTo>
                  <a:pt x="232" y="243"/>
                </a:lnTo>
                <a:lnTo>
                  <a:pt x="247" y="255"/>
                </a:lnTo>
                <a:lnTo>
                  <a:pt x="265" y="267"/>
                </a:lnTo>
                <a:lnTo>
                  <a:pt x="284" y="279"/>
                </a:lnTo>
                <a:lnTo>
                  <a:pt x="299" y="289"/>
                </a:lnTo>
                <a:lnTo>
                  <a:pt x="313" y="294"/>
                </a:lnTo>
                <a:lnTo>
                  <a:pt x="330" y="299"/>
                </a:lnTo>
                <a:lnTo>
                  <a:pt x="347" y="299"/>
                </a:lnTo>
                <a:lnTo>
                  <a:pt x="363" y="296"/>
                </a:lnTo>
                <a:lnTo>
                  <a:pt x="345" y="296"/>
                </a:lnTo>
                <a:lnTo>
                  <a:pt x="330" y="291"/>
                </a:lnTo>
                <a:lnTo>
                  <a:pt x="306" y="279"/>
                </a:lnTo>
                <a:lnTo>
                  <a:pt x="284" y="263"/>
                </a:lnTo>
                <a:lnTo>
                  <a:pt x="265" y="246"/>
                </a:lnTo>
                <a:lnTo>
                  <a:pt x="246" y="234"/>
                </a:lnTo>
                <a:lnTo>
                  <a:pt x="229" y="229"/>
                </a:lnTo>
                <a:lnTo>
                  <a:pt x="225" y="229"/>
                </a:lnTo>
                <a:lnTo>
                  <a:pt x="220" y="229"/>
                </a:lnTo>
                <a:lnTo>
                  <a:pt x="215" y="229"/>
                </a:lnTo>
                <a:close/>
                <a:moveTo>
                  <a:pt x="95" y="208"/>
                </a:moveTo>
                <a:lnTo>
                  <a:pt x="86" y="210"/>
                </a:lnTo>
                <a:lnTo>
                  <a:pt x="77" y="215"/>
                </a:lnTo>
                <a:lnTo>
                  <a:pt x="62" y="225"/>
                </a:lnTo>
                <a:lnTo>
                  <a:pt x="53" y="241"/>
                </a:lnTo>
                <a:lnTo>
                  <a:pt x="48" y="258"/>
                </a:lnTo>
                <a:lnTo>
                  <a:pt x="46" y="275"/>
                </a:lnTo>
                <a:lnTo>
                  <a:pt x="52" y="292"/>
                </a:lnTo>
                <a:lnTo>
                  <a:pt x="60" y="308"/>
                </a:lnTo>
                <a:lnTo>
                  <a:pt x="74" y="320"/>
                </a:lnTo>
                <a:lnTo>
                  <a:pt x="95" y="327"/>
                </a:lnTo>
                <a:lnTo>
                  <a:pt x="113" y="330"/>
                </a:lnTo>
                <a:lnTo>
                  <a:pt x="129" y="327"/>
                </a:lnTo>
                <a:lnTo>
                  <a:pt x="141" y="320"/>
                </a:lnTo>
                <a:lnTo>
                  <a:pt x="132" y="322"/>
                </a:lnTo>
                <a:lnTo>
                  <a:pt x="124" y="322"/>
                </a:lnTo>
                <a:lnTo>
                  <a:pt x="113" y="320"/>
                </a:lnTo>
                <a:lnTo>
                  <a:pt x="93" y="311"/>
                </a:lnTo>
                <a:lnTo>
                  <a:pt x="79" y="296"/>
                </a:lnTo>
                <a:lnTo>
                  <a:pt x="70" y="279"/>
                </a:lnTo>
                <a:lnTo>
                  <a:pt x="67" y="260"/>
                </a:lnTo>
                <a:lnTo>
                  <a:pt x="70" y="239"/>
                </a:lnTo>
                <a:lnTo>
                  <a:pt x="79" y="222"/>
                </a:lnTo>
                <a:lnTo>
                  <a:pt x="95" y="208"/>
                </a:lnTo>
                <a:close/>
                <a:moveTo>
                  <a:pt x="278" y="207"/>
                </a:moveTo>
                <a:lnTo>
                  <a:pt x="273" y="208"/>
                </a:lnTo>
                <a:lnTo>
                  <a:pt x="268" y="212"/>
                </a:lnTo>
                <a:lnTo>
                  <a:pt x="266" y="217"/>
                </a:lnTo>
                <a:lnTo>
                  <a:pt x="266" y="222"/>
                </a:lnTo>
                <a:lnTo>
                  <a:pt x="268" y="227"/>
                </a:lnTo>
                <a:lnTo>
                  <a:pt x="272" y="232"/>
                </a:lnTo>
                <a:lnTo>
                  <a:pt x="277" y="234"/>
                </a:lnTo>
                <a:lnTo>
                  <a:pt x="284" y="234"/>
                </a:lnTo>
                <a:lnTo>
                  <a:pt x="294" y="231"/>
                </a:lnTo>
                <a:lnTo>
                  <a:pt x="301" y="229"/>
                </a:lnTo>
                <a:lnTo>
                  <a:pt x="304" y="227"/>
                </a:lnTo>
                <a:lnTo>
                  <a:pt x="304" y="225"/>
                </a:lnTo>
                <a:lnTo>
                  <a:pt x="302" y="224"/>
                </a:lnTo>
                <a:lnTo>
                  <a:pt x="301" y="220"/>
                </a:lnTo>
                <a:lnTo>
                  <a:pt x="297" y="217"/>
                </a:lnTo>
                <a:lnTo>
                  <a:pt x="294" y="213"/>
                </a:lnTo>
                <a:lnTo>
                  <a:pt x="290" y="210"/>
                </a:lnTo>
                <a:lnTo>
                  <a:pt x="287" y="208"/>
                </a:lnTo>
                <a:lnTo>
                  <a:pt x="284" y="207"/>
                </a:lnTo>
                <a:lnTo>
                  <a:pt x="278" y="207"/>
                </a:lnTo>
                <a:close/>
                <a:moveTo>
                  <a:pt x="143" y="207"/>
                </a:moveTo>
                <a:lnTo>
                  <a:pt x="124" y="208"/>
                </a:lnTo>
                <a:lnTo>
                  <a:pt x="107" y="217"/>
                </a:lnTo>
                <a:lnTo>
                  <a:pt x="96" y="229"/>
                </a:lnTo>
                <a:lnTo>
                  <a:pt x="91" y="244"/>
                </a:lnTo>
                <a:lnTo>
                  <a:pt x="91" y="260"/>
                </a:lnTo>
                <a:lnTo>
                  <a:pt x="96" y="277"/>
                </a:lnTo>
                <a:lnTo>
                  <a:pt x="107" y="291"/>
                </a:lnTo>
                <a:lnTo>
                  <a:pt x="125" y="301"/>
                </a:lnTo>
                <a:lnTo>
                  <a:pt x="144" y="305"/>
                </a:lnTo>
                <a:lnTo>
                  <a:pt x="160" y="305"/>
                </a:lnTo>
                <a:lnTo>
                  <a:pt x="172" y="299"/>
                </a:lnTo>
                <a:lnTo>
                  <a:pt x="182" y="292"/>
                </a:lnTo>
                <a:lnTo>
                  <a:pt x="187" y="284"/>
                </a:lnTo>
                <a:lnTo>
                  <a:pt x="191" y="275"/>
                </a:lnTo>
                <a:lnTo>
                  <a:pt x="192" y="268"/>
                </a:lnTo>
                <a:lnTo>
                  <a:pt x="191" y="268"/>
                </a:lnTo>
                <a:lnTo>
                  <a:pt x="189" y="270"/>
                </a:lnTo>
                <a:lnTo>
                  <a:pt x="186" y="274"/>
                </a:lnTo>
                <a:lnTo>
                  <a:pt x="182" y="277"/>
                </a:lnTo>
                <a:lnTo>
                  <a:pt x="177" y="280"/>
                </a:lnTo>
                <a:lnTo>
                  <a:pt x="172" y="282"/>
                </a:lnTo>
                <a:lnTo>
                  <a:pt x="165" y="286"/>
                </a:lnTo>
                <a:lnTo>
                  <a:pt x="156" y="284"/>
                </a:lnTo>
                <a:lnTo>
                  <a:pt x="150" y="280"/>
                </a:lnTo>
                <a:lnTo>
                  <a:pt x="144" y="274"/>
                </a:lnTo>
                <a:lnTo>
                  <a:pt x="141" y="265"/>
                </a:lnTo>
                <a:lnTo>
                  <a:pt x="143" y="258"/>
                </a:lnTo>
                <a:lnTo>
                  <a:pt x="148" y="253"/>
                </a:lnTo>
                <a:lnTo>
                  <a:pt x="160" y="250"/>
                </a:lnTo>
                <a:lnTo>
                  <a:pt x="177" y="255"/>
                </a:lnTo>
                <a:lnTo>
                  <a:pt x="196" y="263"/>
                </a:lnTo>
                <a:lnTo>
                  <a:pt x="218" y="277"/>
                </a:lnTo>
                <a:lnTo>
                  <a:pt x="241" y="291"/>
                </a:lnTo>
                <a:lnTo>
                  <a:pt x="265" y="303"/>
                </a:lnTo>
                <a:lnTo>
                  <a:pt x="287" y="313"/>
                </a:lnTo>
                <a:lnTo>
                  <a:pt x="308" y="317"/>
                </a:lnTo>
                <a:lnTo>
                  <a:pt x="328" y="318"/>
                </a:lnTo>
                <a:lnTo>
                  <a:pt x="347" y="313"/>
                </a:lnTo>
                <a:lnTo>
                  <a:pt x="361" y="305"/>
                </a:lnTo>
                <a:lnTo>
                  <a:pt x="359" y="306"/>
                </a:lnTo>
                <a:lnTo>
                  <a:pt x="352" y="308"/>
                </a:lnTo>
                <a:lnTo>
                  <a:pt x="342" y="308"/>
                </a:lnTo>
                <a:lnTo>
                  <a:pt x="328" y="308"/>
                </a:lnTo>
                <a:lnTo>
                  <a:pt x="309" y="305"/>
                </a:lnTo>
                <a:lnTo>
                  <a:pt x="287" y="294"/>
                </a:lnTo>
                <a:lnTo>
                  <a:pt x="261" y="279"/>
                </a:lnTo>
                <a:lnTo>
                  <a:pt x="230" y="258"/>
                </a:lnTo>
                <a:lnTo>
                  <a:pt x="205" y="237"/>
                </a:lnTo>
                <a:lnTo>
                  <a:pt x="182" y="222"/>
                </a:lnTo>
                <a:lnTo>
                  <a:pt x="162" y="212"/>
                </a:lnTo>
                <a:lnTo>
                  <a:pt x="143" y="207"/>
                </a:lnTo>
                <a:close/>
                <a:moveTo>
                  <a:pt x="280" y="174"/>
                </a:moveTo>
                <a:lnTo>
                  <a:pt x="275" y="176"/>
                </a:lnTo>
                <a:lnTo>
                  <a:pt x="272" y="179"/>
                </a:lnTo>
                <a:lnTo>
                  <a:pt x="268" y="184"/>
                </a:lnTo>
                <a:lnTo>
                  <a:pt x="268" y="189"/>
                </a:lnTo>
                <a:lnTo>
                  <a:pt x="270" y="195"/>
                </a:lnTo>
                <a:lnTo>
                  <a:pt x="273" y="200"/>
                </a:lnTo>
                <a:lnTo>
                  <a:pt x="278" y="201"/>
                </a:lnTo>
                <a:lnTo>
                  <a:pt x="284" y="201"/>
                </a:lnTo>
                <a:lnTo>
                  <a:pt x="287" y="201"/>
                </a:lnTo>
                <a:lnTo>
                  <a:pt x="290" y="200"/>
                </a:lnTo>
                <a:lnTo>
                  <a:pt x="294" y="196"/>
                </a:lnTo>
                <a:lnTo>
                  <a:pt x="297" y="193"/>
                </a:lnTo>
                <a:lnTo>
                  <a:pt x="301" y="191"/>
                </a:lnTo>
                <a:lnTo>
                  <a:pt x="304" y="188"/>
                </a:lnTo>
                <a:lnTo>
                  <a:pt x="306" y="186"/>
                </a:lnTo>
                <a:lnTo>
                  <a:pt x="308" y="186"/>
                </a:lnTo>
                <a:lnTo>
                  <a:pt x="306" y="186"/>
                </a:lnTo>
                <a:lnTo>
                  <a:pt x="304" y="184"/>
                </a:lnTo>
                <a:lnTo>
                  <a:pt x="301" y="182"/>
                </a:lnTo>
                <a:lnTo>
                  <a:pt x="297" y="179"/>
                </a:lnTo>
                <a:lnTo>
                  <a:pt x="292" y="177"/>
                </a:lnTo>
                <a:lnTo>
                  <a:pt x="289" y="176"/>
                </a:lnTo>
                <a:lnTo>
                  <a:pt x="284" y="174"/>
                </a:lnTo>
                <a:lnTo>
                  <a:pt x="280" y="174"/>
                </a:lnTo>
                <a:close/>
                <a:moveTo>
                  <a:pt x="101" y="164"/>
                </a:moveTo>
                <a:lnTo>
                  <a:pt x="95" y="164"/>
                </a:lnTo>
                <a:lnTo>
                  <a:pt x="84" y="167"/>
                </a:lnTo>
                <a:lnTo>
                  <a:pt x="77" y="170"/>
                </a:lnTo>
                <a:lnTo>
                  <a:pt x="74" y="172"/>
                </a:lnTo>
                <a:lnTo>
                  <a:pt x="74" y="172"/>
                </a:lnTo>
                <a:lnTo>
                  <a:pt x="76" y="174"/>
                </a:lnTo>
                <a:lnTo>
                  <a:pt x="77" y="177"/>
                </a:lnTo>
                <a:lnTo>
                  <a:pt x="81" y="181"/>
                </a:lnTo>
                <a:lnTo>
                  <a:pt x="84" y="184"/>
                </a:lnTo>
                <a:lnTo>
                  <a:pt x="88" y="188"/>
                </a:lnTo>
                <a:lnTo>
                  <a:pt x="91" y="189"/>
                </a:lnTo>
                <a:lnTo>
                  <a:pt x="95" y="191"/>
                </a:lnTo>
                <a:lnTo>
                  <a:pt x="100" y="191"/>
                </a:lnTo>
                <a:lnTo>
                  <a:pt x="105" y="189"/>
                </a:lnTo>
                <a:lnTo>
                  <a:pt x="108" y="186"/>
                </a:lnTo>
                <a:lnTo>
                  <a:pt x="112" y="181"/>
                </a:lnTo>
                <a:lnTo>
                  <a:pt x="112" y="176"/>
                </a:lnTo>
                <a:lnTo>
                  <a:pt x="110" y="170"/>
                </a:lnTo>
                <a:lnTo>
                  <a:pt x="107" y="167"/>
                </a:lnTo>
                <a:lnTo>
                  <a:pt x="101" y="164"/>
                </a:lnTo>
                <a:close/>
                <a:moveTo>
                  <a:pt x="273" y="143"/>
                </a:moveTo>
                <a:lnTo>
                  <a:pt x="266" y="145"/>
                </a:lnTo>
                <a:lnTo>
                  <a:pt x="261" y="148"/>
                </a:lnTo>
                <a:lnTo>
                  <a:pt x="260" y="152"/>
                </a:lnTo>
                <a:lnTo>
                  <a:pt x="258" y="157"/>
                </a:lnTo>
                <a:lnTo>
                  <a:pt x="260" y="164"/>
                </a:lnTo>
                <a:lnTo>
                  <a:pt x="263" y="167"/>
                </a:lnTo>
                <a:lnTo>
                  <a:pt x="268" y="170"/>
                </a:lnTo>
                <a:lnTo>
                  <a:pt x="273" y="170"/>
                </a:lnTo>
                <a:lnTo>
                  <a:pt x="278" y="170"/>
                </a:lnTo>
                <a:lnTo>
                  <a:pt x="282" y="167"/>
                </a:lnTo>
                <a:lnTo>
                  <a:pt x="284" y="165"/>
                </a:lnTo>
                <a:lnTo>
                  <a:pt x="287" y="160"/>
                </a:lnTo>
                <a:lnTo>
                  <a:pt x="290" y="157"/>
                </a:lnTo>
                <a:lnTo>
                  <a:pt x="292" y="153"/>
                </a:lnTo>
                <a:lnTo>
                  <a:pt x="294" y="150"/>
                </a:lnTo>
                <a:lnTo>
                  <a:pt x="296" y="146"/>
                </a:lnTo>
                <a:lnTo>
                  <a:pt x="296" y="146"/>
                </a:lnTo>
                <a:lnTo>
                  <a:pt x="292" y="145"/>
                </a:lnTo>
                <a:lnTo>
                  <a:pt x="284" y="143"/>
                </a:lnTo>
                <a:lnTo>
                  <a:pt x="273" y="143"/>
                </a:lnTo>
                <a:close/>
                <a:moveTo>
                  <a:pt x="101" y="133"/>
                </a:moveTo>
                <a:lnTo>
                  <a:pt x="93" y="133"/>
                </a:lnTo>
                <a:lnTo>
                  <a:pt x="89" y="134"/>
                </a:lnTo>
                <a:lnTo>
                  <a:pt x="91" y="134"/>
                </a:lnTo>
                <a:lnTo>
                  <a:pt x="91" y="138"/>
                </a:lnTo>
                <a:lnTo>
                  <a:pt x="93" y="143"/>
                </a:lnTo>
                <a:lnTo>
                  <a:pt x="95" y="148"/>
                </a:lnTo>
                <a:lnTo>
                  <a:pt x="98" y="153"/>
                </a:lnTo>
                <a:lnTo>
                  <a:pt x="100" y="157"/>
                </a:lnTo>
                <a:lnTo>
                  <a:pt x="103" y="160"/>
                </a:lnTo>
                <a:lnTo>
                  <a:pt x="107" y="162"/>
                </a:lnTo>
                <a:lnTo>
                  <a:pt x="112" y="162"/>
                </a:lnTo>
                <a:lnTo>
                  <a:pt x="115" y="162"/>
                </a:lnTo>
                <a:lnTo>
                  <a:pt x="119" y="158"/>
                </a:lnTo>
                <a:lnTo>
                  <a:pt x="122" y="157"/>
                </a:lnTo>
                <a:lnTo>
                  <a:pt x="124" y="152"/>
                </a:lnTo>
                <a:lnTo>
                  <a:pt x="125" y="148"/>
                </a:lnTo>
                <a:lnTo>
                  <a:pt x="124" y="143"/>
                </a:lnTo>
                <a:lnTo>
                  <a:pt x="122" y="140"/>
                </a:lnTo>
                <a:lnTo>
                  <a:pt x="119" y="136"/>
                </a:lnTo>
                <a:lnTo>
                  <a:pt x="112" y="134"/>
                </a:lnTo>
                <a:lnTo>
                  <a:pt x="101" y="133"/>
                </a:lnTo>
                <a:close/>
                <a:moveTo>
                  <a:pt x="201" y="124"/>
                </a:moveTo>
                <a:lnTo>
                  <a:pt x="179" y="126"/>
                </a:lnTo>
                <a:lnTo>
                  <a:pt x="156" y="133"/>
                </a:lnTo>
                <a:lnTo>
                  <a:pt x="139" y="146"/>
                </a:lnTo>
                <a:lnTo>
                  <a:pt x="127" y="160"/>
                </a:lnTo>
                <a:lnTo>
                  <a:pt x="120" y="177"/>
                </a:lnTo>
                <a:lnTo>
                  <a:pt x="119" y="196"/>
                </a:lnTo>
                <a:lnTo>
                  <a:pt x="144" y="195"/>
                </a:lnTo>
                <a:lnTo>
                  <a:pt x="177" y="198"/>
                </a:lnTo>
                <a:lnTo>
                  <a:pt x="215" y="208"/>
                </a:lnTo>
                <a:lnTo>
                  <a:pt x="254" y="225"/>
                </a:lnTo>
                <a:lnTo>
                  <a:pt x="261" y="201"/>
                </a:lnTo>
                <a:lnTo>
                  <a:pt x="260" y="176"/>
                </a:lnTo>
                <a:lnTo>
                  <a:pt x="253" y="160"/>
                </a:lnTo>
                <a:lnTo>
                  <a:pt x="241" y="145"/>
                </a:lnTo>
                <a:lnTo>
                  <a:pt x="222" y="131"/>
                </a:lnTo>
                <a:lnTo>
                  <a:pt x="201" y="124"/>
                </a:lnTo>
                <a:close/>
                <a:moveTo>
                  <a:pt x="272" y="114"/>
                </a:moveTo>
                <a:lnTo>
                  <a:pt x="266" y="114"/>
                </a:lnTo>
                <a:lnTo>
                  <a:pt x="260" y="115"/>
                </a:lnTo>
                <a:lnTo>
                  <a:pt x="249" y="117"/>
                </a:lnTo>
                <a:lnTo>
                  <a:pt x="242" y="121"/>
                </a:lnTo>
                <a:lnTo>
                  <a:pt x="241" y="126"/>
                </a:lnTo>
                <a:lnTo>
                  <a:pt x="239" y="131"/>
                </a:lnTo>
                <a:lnTo>
                  <a:pt x="241" y="136"/>
                </a:lnTo>
                <a:lnTo>
                  <a:pt x="242" y="141"/>
                </a:lnTo>
                <a:lnTo>
                  <a:pt x="247" y="145"/>
                </a:lnTo>
                <a:lnTo>
                  <a:pt x="253" y="145"/>
                </a:lnTo>
                <a:lnTo>
                  <a:pt x="258" y="145"/>
                </a:lnTo>
                <a:lnTo>
                  <a:pt x="263" y="141"/>
                </a:lnTo>
                <a:lnTo>
                  <a:pt x="266" y="134"/>
                </a:lnTo>
                <a:lnTo>
                  <a:pt x="270" y="124"/>
                </a:lnTo>
                <a:lnTo>
                  <a:pt x="270" y="117"/>
                </a:lnTo>
                <a:lnTo>
                  <a:pt x="272" y="114"/>
                </a:lnTo>
                <a:close/>
                <a:moveTo>
                  <a:pt x="119" y="103"/>
                </a:moveTo>
                <a:lnTo>
                  <a:pt x="119" y="107"/>
                </a:lnTo>
                <a:lnTo>
                  <a:pt x="119" y="115"/>
                </a:lnTo>
                <a:lnTo>
                  <a:pt x="119" y="126"/>
                </a:lnTo>
                <a:lnTo>
                  <a:pt x="122" y="133"/>
                </a:lnTo>
                <a:lnTo>
                  <a:pt x="124" y="136"/>
                </a:lnTo>
                <a:lnTo>
                  <a:pt x="129" y="138"/>
                </a:lnTo>
                <a:lnTo>
                  <a:pt x="132" y="138"/>
                </a:lnTo>
                <a:lnTo>
                  <a:pt x="137" y="138"/>
                </a:lnTo>
                <a:lnTo>
                  <a:pt x="141" y="136"/>
                </a:lnTo>
                <a:lnTo>
                  <a:pt x="144" y="133"/>
                </a:lnTo>
                <a:lnTo>
                  <a:pt x="146" y="129"/>
                </a:lnTo>
                <a:lnTo>
                  <a:pt x="148" y="124"/>
                </a:lnTo>
                <a:lnTo>
                  <a:pt x="146" y="121"/>
                </a:lnTo>
                <a:lnTo>
                  <a:pt x="144" y="115"/>
                </a:lnTo>
                <a:lnTo>
                  <a:pt x="141" y="114"/>
                </a:lnTo>
                <a:lnTo>
                  <a:pt x="137" y="110"/>
                </a:lnTo>
                <a:lnTo>
                  <a:pt x="132" y="109"/>
                </a:lnTo>
                <a:lnTo>
                  <a:pt x="127" y="107"/>
                </a:lnTo>
                <a:lnTo>
                  <a:pt x="122" y="105"/>
                </a:lnTo>
                <a:lnTo>
                  <a:pt x="120" y="103"/>
                </a:lnTo>
                <a:lnTo>
                  <a:pt x="119" y="103"/>
                </a:lnTo>
                <a:close/>
                <a:moveTo>
                  <a:pt x="237" y="90"/>
                </a:moveTo>
                <a:lnTo>
                  <a:pt x="235" y="91"/>
                </a:lnTo>
                <a:lnTo>
                  <a:pt x="234" y="91"/>
                </a:lnTo>
                <a:lnTo>
                  <a:pt x="230" y="93"/>
                </a:lnTo>
                <a:lnTo>
                  <a:pt x="225" y="97"/>
                </a:lnTo>
                <a:lnTo>
                  <a:pt x="222" y="98"/>
                </a:lnTo>
                <a:lnTo>
                  <a:pt x="218" y="102"/>
                </a:lnTo>
                <a:lnTo>
                  <a:pt x="215" y="105"/>
                </a:lnTo>
                <a:lnTo>
                  <a:pt x="213" y="107"/>
                </a:lnTo>
                <a:lnTo>
                  <a:pt x="211" y="112"/>
                </a:lnTo>
                <a:lnTo>
                  <a:pt x="213" y="117"/>
                </a:lnTo>
                <a:lnTo>
                  <a:pt x="215" y="122"/>
                </a:lnTo>
                <a:lnTo>
                  <a:pt x="220" y="126"/>
                </a:lnTo>
                <a:lnTo>
                  <a:pt x="225" y="127"/>
                </a:lnTo>
                <a:lnTo>
                  <a:pt x="230" y="126"/>
                </a:lnTo>
                <a:lnTo>
                  <a:pt x="235" y="124"/>
                </a:lnTo>
                <a:lnTo>
                  <a:pt x="239" y="119"/>
                </a:lnTo>
                <a:lnTo>
                  <a:pt x="241" y="112"/>
                </a:lnTo>
                <a:lnTo>
                  <a:pt x="239" y="102"/>
                </a:lnTo>
                <a:lnTo>
                  <a:pt x="237" y="93"/>
                </a:lnTo>
                <a:lnTo>
                  <a:pt x="237" y="90"/>
                </a:lnTo>
                <a:close/>
                <a:moveTo>
                  <a:pt x="155" y="85"/>
                </a:moveTo>
                <a:lnTo>
                  <a:pt x="153" y="88"/>
                </a:lnTo>
                <a:lnTo>
                  <a:pt x="151" y="97"/>
                </a:lnTo>
                <a:lnTo>
                  <a:pt x="148" y="105"/>
                </a:lnTo>
                <a:lnTo>
                  <a:pt x="148" y="114"/>
                </a:lnTo>
                <a:lnTo>
                  <a:pt x="151" y="119"/>
                </a:lnTo>
                <a:lnTo>
                  <a:pt x="155" y="122"/>
                </a:lnTo>
                <a:lnTo>
                  <a:pt x="160" y="124"/>
                </a:lnTo>
                <a:lnTo>
                  <a:pt x="165" y="122"/>
                </a:lnTo>
                <a:lnTo>
                  <a:pt x="170" y="121"/>
                </a:lnTo>
                <a:lnTo>
                  <a:pt x="174" y="117"/>
                </a:lnTo>
                <a:lnTo>
                  <a:pt x="175" y="112"/>
                </a:lnTo>
                <a:lnTo>
                  <a:pt x="175" y="105"/>
                </a:lnTo>
                <a:lnTo>
                  <a:pt x="174" y="103"/>
                </a:lnTo>
                <a:lnTo>
                  <a:pt x="172" y="100"/>
                </a:lnTo>
                <a:lnTo>
                  <a:pt x="168" y="97"/>
                </a:lnTo>
                <a:lnTo>
                  <a:pt x="165" y="93"/>
                </a:lnTo>
                <a:lnTo>
                  <a:pt x="162" y="90"/>
                </a:lnTo>
                <a:lnTo>
                  <a:pt x="158" y="88"/>
                </a:lnTo>
                <a:lnTo>
                  <a:pt x="156" y="86"/>
                </a:lnTo>
                <a:lnTo>
                  <a:pt x="155" y="85"/>
                </a:lnTo>
                <a:close/>
                <a:moveTo>
                  <a:pt x="198" y="79"/>
                </a:moveTo>
                <a:lnTo>
                  <a:pt x="196" y="81"/>
                </a:lnTo>
                <a:lnTo>
                  <a:pt x="194" y="83"/>
                </a:lnTo>
                <a:lnTo>
                  <a:pt x="192" y="85"/>
                </a:lnTo>
                <a:lnTo>
                  <a:pt x="189" y="88"/>
                </a:lnTo>
                <a:lnTo>
                  <a:pt x="186" y="91"/>
                </a:lnTo>
                <a:lnTo>
                  <a:pt x="182" y="95"/>
                </a:lnTo>
                <a:lnTo>
                  <a:pt x="180" y="100"/>
                </a:lnTo>
                <a:lnTo>
                  <a:pt x="179" y="102"/>
                </a:lnTo>
                <a:lnTo>
                  <a:pt x="180" y="109"/>
                </a:lnTo>
                <a:lnTo>
                  <a:pt x="182" y="114"/>
                </a:lnTo>
                <a:lnTo>
                  <a:pt x="186" y="117"/>
                </a:lnTo>
                <a:lnTo>
                  <a:pt x="191" y="119"/>
                </a:lnTo>
                <a:lnTo>
                  <a:pt x="198" y="119"/>
                </a:lnTo>
                <a:lnTo>
                  <a:pt x="203" y="115"/>
                </a:lnTo>
                <a:lnTo>
                  <a:pt x="206" y="112"/>
                </a:lnTo>
                <a:lnTo>
                  <a:pt x="208" y="107"/>
                </a:lnTo>
                <a:lnTo>
                  <a:pt x="208" y="103"/>
                </a:lnTo>
                <a:lnTo>
                  <a:pt x="206" y="98"/>
                </a:lnTo>
                <a:lnTo>
                  <a:pt x="205" y="95"/>
                </a:lnTo>
                <a:lnTo>
                  <a:pt x="203" y="90"/>
                </a:lnTo>
                <a:lnTo>
                  <a:pt x="201" y="86"/>
                </a:lnTo>
                <a:lnTo>
                  <a:pt x="199" y="83"/>
                </a:lnTo>
                <a:lnTo>
                  <a:pt x="198" y="81"/>
                </a:lnTo>
                <a:lnTo>
                  <a:pt x="198" y="79"/>
                </a:lnTo>
                <a:close/>
                <a:moveTo>
                  <a:pt x="205" y="0"/>
                </a:moveTo>
                <a:lnTo>
                  <a:pt x="246" y="4"/>
                </a:lnTo>
                <a:lnTo>
                  <a:pt x="285" y="16"/>
                </a:lnTo>
                <a:lnTo>
                  <a:pt x="320" y="35"/>
                </a:lnTo>
                <a:lnTo>
                  <a:pt x="349" y="60"/>
                </a:lnTo>
                <a:lnTo>
                  <a:pt x="375" y="90"/>
                </a:lnTo>
                <a:lnTo>
                  <a:pt x="394" y="126"/>
                </a:lnTo>
                <a:lnTo>
                  <a:pt x="406" y="164"/>
                </a:lnTo>
                <a:lnTo>
                  <a:pt x="409" y="205"/>
                </a:lnTo>
                <a:lnTo>
                  <a:pt x="406" y="246"/>
                </a:lnTo>
                <a:lnTo>
                  <a:pt x="394" y="284"/>
                </a:lnTo>
                <a:lnTo>
                  <a:pt x="375" y="318"/>
                </a:lnTo>
                <a:lnTo>
                  <a:pt x="349" y="349"/>
                </a:lnTo>
                <a:lnTo>
                  <a:pt x="320" y="375"/>
                </a:lnTo>
                <a:lnTo>
                  <a:pt x="285" y="392"/>
                </a:lnTo>
                <a:lnTo>
                  <a:pt x="246" y="404"/>
                </a:lnTo>
                <a:lnTo>
                  <a:pt x="205" y="409"/>
                </a:lnTo>
                <a:lnTo>
                  <a:pt x="163" y="404"/>
                </a:lnTo>
                <a:lnTo>
                  <a:pt x="125" y="392"/>
                </a:lnTo>
                <a:lnTo>
                  <a:pt x="91" y="375"/>
                </a:lnTo>
                <a:lnTo>
                  <a:pt x="60" y="349"/>
                </a:lnTo>
                <a:lnTo>
                  <a:pt x="36" y="318"/>
                </a:lnTo>
                <a:lnTo>
                  <a:pt x="17" y="284"/>
                </a:lnTo>
                <a:lnTo>
                  <a:pt x="5" y="246"/>
                </a:lnTo>
                <a:lnTo>
                  <a:pt x="0" y="205"/>
                </a:lnTo>
                <a:lnTo>
                  <a:pt x="5" y="164"/>
                </a:lnTo>
                <a:lnTo>
                  <a:pt x="17" y="126"/>
                </a:lnTo>
                <a:lnTo>
                  <a:pt x="36" y="90"/>
                </a:lnTo>
                <a:lnTo>
                  <a:pt x="60" y="60"/>
                </a:lnTo>
                <a:lnTo>
                  <a:pt x="91" y="35"/>
                </a:lnTo>
                <a:lnTo>
                  <a:pt x="125" y="16"/>
                </a:lnTo>
                <a:lnTo>
                  <a:pt x="163" y="4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396"/>
          <p:cNvSpPr>
            <a:spLocks noEditPoints="1"/>
          </p:cNvSpPr>
          <p:nvPr/>
        </p:nvSpPr>
        <p:spPr bwMode="auto">
          <a:xfrm>
            <a:off x="2810199" y="2287305"/>
            <a:ext cx="358254" cy="652536"/>
          </a:xfrm>
          <a:custGeom>
            <a:avLst/>
            <a:gdLst>
              <a:gd name="T0" fmla="*/ 38 w 112"/>
              <a:gd name="T1" fmla="*/ 86 h 204"/>
              <a:gd name="T2" fmla="*/ 5 w 112"/>
              <a:gd name="T3" fmla="*/ 173 h 204"/>
              <a:gd name="T4" fmla="*/ 15 w 112"/>
              <a:gd name="T5" fmla="*/ 194 h 204"/>
              <a:gd name="T6" fmla="*/ 22 w 112"/>
              <a:gd name="T7" fmla="*/ 197 h 204"/>
              <a:gd name="T8" fmla="*/ 45 w 112"/>
              <a:gd name="T9" fmla="*/ 187 h 204"/>
              <a:gd name="T10" fmla="*/ 76 w 112"/>
              <a:gd name="T11" fmla="*/ 101 h 204"/>
              <a:gd name="T12" fmla="*/ 38 w 112"/>
              <a:gd name="T13" fmla="*/ 86 h 204"/>
              <a:gd name="T14" fmla="*/ 65 w 112"/>
              <a:gd name="T15" fmla="*/ 0 h 204"/>
              <a:gd name="T16" fmla="*/ 88 w 112"/>
              <a:gd name="T17" fmla="*/ 8 h 204"/>
              <a:gd name="T18" fmla="*/ 112 w 112"/>
              <a:gd name="T19" fmla="*/ 17 h 204"/>
              <a:gd name="T20" fmla="*/ 46 w 112"/>
              <a:gd name="T21" fmla="*/ 194 h 204"/>
              <a:gd name="T22" fmla="*/ 21 w 112"/>
              <a:gd name="T23" fmla="*/ 204 h 204"/>
              <a:gd name="T24" fmla="*/ 12 w 112"/>
              <a:gd name="T25" fmla="*/ 201 h 204"/>
              <a:gd name="T26" fmla="*/ 0 w 112"/>
              <a:gd name="T27" fmla="*/ 177 h 204"/>
              <a:gd name="T28" fmla="*/ 65 w 112"/>
              <a:gd name="T29" fmla="*/ 0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2" h="204">
                <a:moveTo>
                  <a:pt x="38" y="86"/>
                </a:moveTo>
                <a:lnTo>
                  <a:pt x="5" y="173"/>
                </a:lnTo>
                <a:lnTo>
                  <a:pt x="15" y="194"/>
                </a:lnTo>
                <a:lnTo>
                  <a:pt x="22" y="197"/>
                </a:lnTo>
                <a:lnTo>
                  <a:pt x="45" y="187"/>
                </a:lnTo>
                <a:lnTo>
                  <a:pt x="76" y="101"/>
                </a:lnTo>
                <a:lnTo>
                  <a:pt x="38" y="86"/>
                </a:lnTo>
                <a:close/>
                <a:moveTo>
                  <a:pt x="65" y="0"/>
                </a:moveTo>
                <a:lnTo>
                  <a:pt x="88" y="8"/>
                </a:lnTo>
                <a:lnTo>
                  <a:pt x="112" y="17"/>
                </a:lnTo>
                <a:lnTo>
                  <a:pt x="46" y="194"/>
                </a:lnTo>
                <a:lnTo>
                  <a:pt x="21" y="204"/>
                </a:lnTo>
                <a:lnTo>
                  <a:pt x="12" y="201"/>
                </a:lnTo>
                <a:lnTo>
                  <a:pt x="0" y="177"/>
                </a:lnTo>
                <a:lnTo>
                  <a:pt x="6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397"/>
          <p:cNvSpPr>
            <a:spLocks noEditPoints="1"/>
          </p:cNvSpPr>
          <p:nvPr/>
        </p:nvSpPr>
        <p:spPr bwMode="auto">
          <a:xfrm>
            <a:off x="2368781" y="1909857"/>
            <a:ext cx="1305072" cy="1305070"/>
          </a:xfrm>
          <a:custGeom>
            <a:avLst/>
            <a:gdLst>
              <a:gd name="T0" fmla="*/ 228 w 409"/>
              <a:gd name="T1" fmla="*/ 50 h 409"/>
              <a:gd name="T2" fmla="*/ 208 w 409"/>
              <a:gd name="T3" fmla="*/ 95 h 409"/>
              <a:gd name="T4" fmla="*/ 194 w 409"/>
              <a:gd name="T5" fmla="*/ 91 h 409"/>
              <a:gd name="T6" fmla="*/ 185 w 409"/>
              <a:gd name="T7" fmla="*/ 95 h 409"/>
              <a:gd name="T8" fmla="*/ 182 w 409"/>
              <a:gd name="T9" fmla="*/ 103 h 409"/>
              <a:gd name="T10" fmla="*/ 185 w 409"/>
              <a:gd name="T11" fmla="*/ 112 h 409"/>
              <a:gd name="T12" fmla="*/ 196 w 409"/>
              <a:gd name="T13" fmla="*/ 115 h 409"/>
              <a:gd name="T14" fmla="*/ 146 w 409"/>
              <a:gd name="T15" fmla="*/ 328 h 409"/>
              <a:gd name="T16" fmla="*/ 139 w 409"/>
              <a:gd name="T17" fmla="*/ 364 h 409"/>
              <a:gd name="T18" fmla="*/ 144 w 409"/>
              <a:gd name="T19" fmla="*/ 366 h 409"/>
              <a:gd name="T20" fmla="*/ 192 w 409"/>
              <a:gd name="T21" fmla="*/ 318 h 409"/>
              <a:gd name="T22" fmla="*/ 266 w 409"/>
              <a:gd name="T23" fmla="*/ 141 h 409"/>
              <a:gd name="T24" fmla="*/ 275 w 409"/>
              <a:gd name="T25" fmla="*/ 141 h 409"/>
              <a:gd name="T26" fmla="*/ 280 w 409"/>
              <a:gd name="T27" fmla="*/ 134 h 409"/>
              <a:gd name="T28" fmla="*/ 280 w 409"/>
              <a:gd name="T29" fmla="*/ 126 h 409"/>
              <a:gd name="T30" fmla="*/ 275 w 409"/>
              <a:gd name="T31" fmla="*/ 119 h 409"/>
              <a:gd name="T32" fmla="*/ 276 w 409"/>
              <a:gd name="T33" fmla="*/ 84 h 409"/>
              <a:gd name="T34" fmla="*/ 271 w 409"/>
              <a:gd name="T35" fmla="*/ 55 h 409"/>
              <a:gd name="T36" fmla="*/ 242 w 409"/>
              <a:gd name="T37" fmla="*/ 43 h 409"/>
              <a:gd name="T38" fmla="*/ 246 w 409"/>
              <a:gd name="T39" fmla="*/ 5 h 409"/>
              <a:gd name="T40" fmla="*/ 319 w 409"/>
              <a:gd name="T41" fmla="*/ 36 h 409"/>
              <a:gd name="T42" fmla="*/ 374 w 409"/>
              <a:gd name="T43" fmla="*/ 91 h 409"/>
              <a:gd name="T44" fmla="*/ 405 w 409"/>
              <a:gd name="T45" fmla="*/ 163 h 409"/>
              <a:gd name="T46" fmla="*/ 405 w 409"/>
              <a:gd name="T47" fmla="*/ 246 h 409"/>
              <a:gd name="T48" fmla="*/ 374 w 409"/>
              <a:gd name="T49" fmla="*/ 320 h 409"/>
              <a:gd name="T50" fmla="*/ 319 w 409"/>
              <a:gd name="T51" fmla="*/ 375 h 409"/>
              <a:gd name="T52" fmla="*/ 246 w 409"/>
              <a:gd name="T53" fmla="*/ 406 h 409"/>
              <a:gd name="T54" fmla="*/ 163 w 409"/>
              <a:gd name="T55" fmla="*/ 406 h 409"/>
              <a:gd name="T56" fmla="*/ 91 w 409"/>
              <a:gd name="T57" fmla="*/ 375 h 409"/>
              <a:gd name="T58" fmla="*/ 36 w 409"/>
              <a:gd name="T59" fmla="*/ 320 h 409"/>
              <a:gd name="T60" fmla="*/ 5 w 409"/>
              <a:gd name="T61" fmla="*/ 246 h 409"/>
              <a:gd name="T62" fmla="*/ 5 w 409"/>
              <a:gd name="T63" fmla="*/ 163 h 409"/>
              <a:gd name="T64" fmla="*/ 36 w 409"/>
              <a:gd name="T65" fmla="*/ 91 h 409"/>
              <a:gd name="T66" fmla="*/ 91 w 409"/>
              <a:gd name="T67" fmla="*/ 36 h 409"/>
              <a:gd name="T68" fmla="*/ 163 w 409"/>
              <a:gd name="T69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09" h="409">
                <a:moveTo>
                  <a:pt x="242" y="43"/>
                </a:moveTo>
                <a:lnTo>
                  <a:pt x="228" y="50"/>
                </a:lnTo>
                <a:lnTo>
                  <a:pt x="220" y="62"/>
                </a:lnTo>
                <a:lnTo>
                  <a:pt x="208" y="95"/>
                </a:lnTo>
                <a:lnTo>
                  <a:pt x="197" y="91"/>
                </a:lnTo>
                <a:lnTo>
                  <a:pt x="194" y="91"/>
                </a:lnTo>
                <a:lnTo>
                  <a:pt x="189" y="91"/>
                </a:lnTo>
                <a:lnTo>
                  <a:pt x="185" y="95"/>
                </a:lnTo>
                <a:lnTo>
                  <a:pt x="184" y="98"/>
                </a:lnTo>
                <a:lnTo>
                  <a:pt x="182" y="103"/>
                </a:lnTo>
                <a:lnTo>
                  <a:pt x="184" y="107"/>
                </a:lnTo>
                <a:lnTo>
                  <a:pt x="185" y="112"/>
                </a:lnTo>
                <a:lnTo>
                  <a:pt x="189" y="114"/>
                </a:lnTo>
                <a:lnTo>
                  <a:pt x="196" y="115"/>
                </a:lnTo>
                <a:lnTo>
                  <a:pt x="129" y="294"/>
                </a:lnTo>
                <a:lnTo>
                  <a:pt x="146" y="328"/>
                </a:lnTo>
                <a:lnTo>
                  <a:pt x="134" y="363"/>
                </a:lnTo>
                <a:lnTo>
                  <a:pt x="139" y="364"/>
                </a:lnTo>
                <a:lnTo>
                  <a:pt x="139" y="364"/>
                </a:lnTo>
                <a:lnTo>
                  <a:pt x="144" y="366"/>
                </a:lnTo>
                <a:lnTo>
                  <a:pt x="158" y="332"/>
                </a:lnTo>
                <a:lnTo>
                  <a:pt x="192" y="318"/>
                </a:lnTo>
                <a:lnTo>
                  <a:pt x="259" y="139"/>
                </a:lnTo>
                <a:lnTo>
                  <a:pt x="266" y="141"/>
                </a:lnTo>
                <a:lnTo>
                  <a:pt x="270" y="143"/>
                </a:lnTo>
                <a:lnTo>
                  <a:pt x="275" y="141"/>
                </a:lnTo>
                <a:lnTo>
                  <a:pt x="278" y="139"/>
                </a:lnTo>
                <a:lnTo>
                  <a:pt x="280" y="134"/>
                </a:lnTo>
                <a:lnTo>
                  <a:pt x="280" y="129"/>
                </a:lnTo>
                <a:lnTo>
                  <a:pt x="280" y="126"/>
                </a:lnTo>
                <a:lnTo>
                  <a:pt x="278" y="122"/>
                </a:lnTo>
                <a:lnTo>
                  <a:pt x="275" y="119"/>
                </a:lnTo>
                <a:lnTo>
                  <a:pt x="264" y="115"/>
                </a:lnTo>
                <a:lnTo>
                  <a:pt x="276" y="84"/>
                </a:lnTo>
                <a:lnTo>
                  <a:pt x="276" y="69"/>
                </a:lnTo>
                <a:lnTo>
                  <a:pt x="271" y="55"/>
                </a:lnTo>
                <a:lnTo>
                  <a:pt x="258" y="45"/>
                </a:lnTo>
                <a:lnTo>
                  <a:pt x="242" y="43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5" y="17"/>
                </a:lnTo>
                <a:lnTo>
                  <a:pt x="319" y="36"/>
                </a:lnTo>
                <a:lnTo>
                  <a:pt x="349" y="60"/>
                </a:lnTo>
                <a:lnTo>
                  <a:pt x="374" y="91"/>
                </a:lnTo>
                <a:lnTo>
                  <a:pt x="393" y="126"/>
                </a:lnTo>
                <a:lnTo>
                  <a:pt x="405" y="163"/>
                </a:lnTo>
                <a:lnTo>
                  <a:pt x="409" y="205"/>
                </a:lnTo>
                <a:lnTo>
                  <a:pt x="405" y="246"/>
                </a:lnTo>
                <a:lnTo>
                  <a:pt x="393" y="285"/>
                </a:lnTo>
                <a:lnTo>
                  <a:pt x="374" y="320"/>
                </a:lnTo>
                <a:lnTo>
                  <a:pt x="349" y="349"/>
                </a:lnTo>
                <a:lnTo>
                  <a:pt x="319" y="375"/>
                </a:lnTo>
                <a:lnTo>
                  <a:pt x="285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91" y="375"/>
                </a:lnTo>
                <a:lnTo>
                  <a:pt x="60" y="349"/>
                </a:lnTo>
                <a:lnTo>
                  <a:pt x="36" y="320"/>
                </a:lnTo>
                <a:lnTo>
                  <a:pt x="17" y="285"/>
                </a:lnTo>
                <a:lnTo>
                  <a:pt x="5" y="246"/>
                </a:lnTo>
                <a:lnTo>
                  <a:pt x="0" y="205"/>
                </a:lnTo>
                <a:lnTo>
                  <a:pt x="5" y="163"/>
                </a:lnTo>
                <a:lnTo>
                  <a:pt x="17" y="126"/>
                </a:lnTo>
                <a:lnTo>
                  <a:pt x="36" y="91"/>
                </a:lnTo>
                <a:lnTo>
                  <a:pt x="60" y="60"/>
                </a:lnTo>
                <a:lnTo>
                  <a:pt x="91" y="36"/>
                </a:lnTo>
                <a:lnTo>
                  <a:pt x="125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398"/>
          <p:cNvSpPr>
            <a:spLocks noEditPoints="1"/>
          </p:cNvSpPr>
          <p:nvPr/>
        </p:nvSpPr>
        <p:spPr bwMode="auto">
          <a:xfrm>
            <a:off x="3852979" y="1897063"/>
            <a:ext cx="1305072" cy="1305070"/>
          </a:xfrm>
          <a:custGeom>
            <a:avLst/>
            <a:gdLst>
              <a:gd name="T0" fmla="*/ 170 w 409"/>
              <a:gd name="T1" fmla="*/ 56 h 409"/>
              <a:gd name="T2" fmla="*/ 165 w 409"/>
              <a:gd name="T3" fmla="*/ 62 h 409"/>
              <a:gd name="T4" fmla="*/ 165 w 409"/>
              <a:gd name="T5" fmla="*/ 70 h 409"/>
              <a:gd name="T6" fmla="*/ 170 w 409"/>
              <a:gd name="T7" fmla="*/ 75 h 409"/>
              <a:gd name="T8" fmla="*/ 182 w 409"/>
              <a:gd name="T9" fmla="*/ 75 h 409"/>
              <a:gd name="T10" fmla="*/ 155 w 409"/>
              <a:gd name="T11" fmla="*/ 166 h 409"/>
              <a:gd name="T12" fmla="*/ 112 w 409"/>
              <a:gd name="T13" fmla="*/ 201 h 409"/>
              <a:gd name="T14" fmla="*/ 96 w 409"/>
              <a:gd name="T15" fmla="*/ 254 h 409"/>
              <a:gd name="T16" fmla="*/ 100 w 409"/>
              <a:gd name="T17" fmla="*/ 283 h 409"/>
              <a:gd name="T18" fmla="*/ 127 w 409"/>
              <a:gd name="T19" fmla="*/ 328 h 409"/>
              <a:gd name="T20" fmla="*/ 175 w 409"/>
              <a:gd name="T21" fmla="*/ 352 h 409"/>
              <a:gd name="T22" fmla="*/ 204 w 409"/>
              <a:gd name="T23" fmla="*/ 354 h 409"/>
              <a:gd name="T24" fmla="*/ 259 w 409"/>
              <a:gd name="T25" fmla="*/ 342 h 409"/>
              <a:gd name="T26" fmla="*/ 299 w 409"/>
              <a:gd name="T27" fmla="*/ 307 h 409"/>
              <a:gd name="T28" fmla="*/ 314 w 409"/>
              <a:gd name="T29" fmla="*/ 256 h 409"/>
              <a:gd name="T30" fmla="*/ 309 w 409"/>
              <a:gd name="T31" fmla="*/ 225 h 409"/>
              <a:gd name="T32" fmla="*/ 280 w 409"/>
              <a:gd name="T33" fmla="*/ 182 h 409"/>
              <a:gd name="T34" fmla="*/ 228 w 409"/>
              <a:gd name="T35" fmla="*/ 158 h 409"/>
              <a:gd name="T36" fmla="*/ 235 w 409"/>
              <a:gd name="T37" fmla="*/ 75 h 409"/>
              <a:gd name="T38" fmla="*/ 242 w 409"/>
              <a:gd name="T39" fmla="*/ 74 h 409"/>
              <a:gd name="T40" fmla="*/ 246 w 409"/>
              <a:gd name="T41" fmla="*/ 65 h 409"/>
              <a:gd name="T42" fmla="*/ 242 w 409"/>
              <a:gd name="T43" fmla="*/ 58 h 409"/>
              <a:gd name="T44" fmla="*/ 235 w 409"/>
              <a:gd name="T45" fmla="*/ 55 h 409"/>
              <a:gd name="T46" fmla="*/ 204 w 409"/>
              <a:gd name="T47" fmla="*/ 0 h 409"/>
              <a:gd name="T48" fmla="*/ 285 w 409"/>
              <a:gd name="T49" fmla="*/ 17 h 409"/>
              <a:gd name="T50" fmla="*/ 349 w 409"/>
              <a:gd name="T51" fmla="*/ 60 h 409"/>
              <a:gd name="T52" fmla="*/ 393 w 409"/>
              <a:gd name="T53" fmla="*/ 125 h 409"/>
              <a:gd name="T54" fmla="*/ 409 w 409"/>
              <a:gd name="T55" fmla="*/ 204 h 409"/>
              <a:gd name="T56" fmla="*/ 393 w 409"/>
              <a:gd name="T57" fmla="*/ 285 h 409"/>
              <a:gd name="T58" fmla="*/ 349 w 409"/>
              <a:gd name="T59" fmla="*/ 349 h 409"/>
              <a:gd name="T60" fmla="*/ 285 w 409"/>
              <a:gd name="T61" fmla="*/ 393 h 409"/>
              <a:gd name="T62" fmla="*/ 204 w 409"/>
              <a:gd name="T63" fmla="*/ 409 h 409"/>
              <a:gd name="T64" fmla="*/ 125 w 409"/>
              <a:gd name="T65" fmla="*/ 393 h 409"/>
              <a:gd name="T66" fmla="*/ 60 w 409"/>
              <a:gd name="T67" fmla="*/ 349 h 409"/>
              <a:gd name="T68" fmla="*/ 17 w 409"/>
              <a:gd name="T69" fmla="*/ 285 h 409"/>
              <a:gd name="T70" fmla="*/ 0 w 409"/>
              <a:gd name="T71" fmla="*/ 204 h 409"/>
              <a:gd name="T72" fmla="*/ 17 w 409"/>
              <a:gd name="T73" fmla="*/ 125 h 409"/>
              <a:gd name="T74" fmla="*/ 60 w 409"/>
              <a:gd name="T75" fmla="*/ 60 h 409"/>
              <a:gd name="T76" fmla="*/ 125 w 409"/>
              <a:gd name="T77" fmla="*/ 17 h 409"/>
              <a:gd name="T78" fmla="*/ 204 w 409"/>
              <a:gd name="T79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9" h="409">
                <a:moveTo>
                  <a:pt x="173" y="55"/>
                </a:moveTo>
                <a:lnTo>
                  <a:pt x="170" y="56"/>
                </a:lnTo>
                <a:lnTo>
                  <a:pt x="167" y="58"/>
                </a:lnTo>
                <a:lnTo>
                  <a:pt x="165" y="62"/>
                </a:lnTo>
                <a:lnTo>
                  <a:pt x="163" y="65"/>
                </a:lnTo>
                <a:lnTo>
                  <a:pt x="165" y="70"/>
                </a:lnTo>
                <a:lnTo>
                  <a:pt x="167" y="74"/>
                </a:lnTo>
                <a:lnTo>
                  <a:pt x="170" y="75"/>
                </a:lnTo>
                <a:lnTo>
                  <a:pt x="173" y="75"/>
                </a:lnTo>
                <a:lnTo>
                  <a:pt x="182" y="75"/>
                </a:lnTo>
                <a:lnTo>
                  <a:pt x="182" y="158"/>
                </a:lnTo>
                <a:lnTo>
                  <a:pt x="155" y="166"/>
                </a:lnTo>
                <a:lnTo>
                  <a:pt x="130" y="182"/>
                </a:lnTo>
                <a:lnTo>
                  <a:pt x="112" y="201"/>
                </a:lnTo>
                <a:lnTo>
                  <a:pt x="100" y="225"/>
                </a:lnTo>
                <a:lnTo>
                  <a:pt x="96" y="254"/>
                </a:lnTo>
                <a:lnTo>
                  <a:pt x="96" y="256"/>
                </a:lnTo>
                <a:lnTo>
                  <a:pt x="100" y="283"/>
                </a:lnTo>
                <a:lnTo>
                  <a:pt x="110" y="307"/>
                </a:lnTo>
                <a:lnTo>
                  <a:pt x="127" y="328"/>
                </a:lnTo>
                <a:lnTo>
                  <a:pt x="149" y="342"/>
                </a:lnTo>
                <a:lnTo>
                  <a:pt x="175" y="352"/>
                </a:lnTo>
                <a:lnTo>
                  <a:pt x="204" y="354"/>
                </a:lnTo>
                <a:lnTo>
                  <a:pt x="204" y="354"/>
                </a:lnTo>
                <a:lnTo>
                  <a:pt x="234" y="352"/>
                </a:lnTo>
                <a:lnTo>
                  <a:pt x="259" y="342"/>
                </a:lnTo>
                <a:lnTo>
                  <a:pt x="282" y="328"/>
                </a:lnTo>
                <a:lnTo>
                  <a:pt x="299" y="307"/>
                </a:lnTo>
                <a:lnTo>
                  <a:pt x="311" y="283"/>
                </a:lnTo>
                <a:lnTo>
                  <a:pt x="314" y="256"/>
                </a:lnTo>
                <a:lnTo>
                  <a:pt x="314" y="254"/>
                </a:lnTo>
                <a:lnTo>
                  <a:pt x="309" y="225"/>
                </a:lnTo>
                <a:lnTo>
                  <a:pt x="297" y="201"/>
                </a:lnTo>
                <a:lnTo>
                  <a:pt x="280" y="182"/>
                </a:lnTo>
                <a:lnTo>
                  <a:pt x="256" y="166"/>
                </a:lnTo>
                <a:lnTo>
                  <a:pt x="228" y="158"/>
                </a:lnTo>
                <a:lnTo>
                  <a:pt x="228" y="75"/>
                </a:lnTo>
                <a:lnTo>
                  <a:pt x="235" y="75"/>
                </a:lnTo>
                <a:lnTo>
                  <a:pt x="239" y="75"/>
                </a:lnTo>
                <a:lnTo>
                  <a:pt x="242" y="74"/>
                </a:lnTo>
                <a:lnTo>
                  <a:pt x="246" y="70"/>
                </a:lnTo>
                <a:lnTo>
                  <a:pt x="246" y="65"/>
                </a:lnTo>
                <a:lnTo>
                  <a:pt x="246" y="62"/>
                </a:lnTo>
                <a:lnTo>
                  <a:pt x="242" y="58"/>
                </a:lnTo>
                <a:lnTo>
                  <a:pt x="239" y="56"/>
                </a:lnTo>
                <a:lnTo>
                  <a:pt x="235" y="55"/>
                </a:lnTo>
                <a:lnTo>
                  <a:pt x="173" y="55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5" y="17"/>
                </a:lnTo>
                <a:lnTo>
                  <a:pt x="320" y="36"/>
                </a:lnTo>
                <a:lnTo>
                  <a:pt x="349" y="60"/>
                </a:lnTo>
                <a:lnTo>
                  <a:pt x="375" y="91"/>
                </a:lnTo>
                <a:lnTo>
                  <a:pt x="393" y="125"/>
                </a:lnTo>
                <a:lnTo>
                  <a:pt x="405" y="163"/>
                </a:lnTo>
                <a:lnTo>
                  <a:pt x="409" y="204"/>
                </a:lnTo>
                <a:lnTo>
                  <a:pt x="405" y="245"/>
                </a:lnTo>
                <a:lnTo>
                  <a:pt x="393" y="285"/>
                </a:lnTo>
                <a:lnTo>
                  <a:pt x="375" y="319"/>
                </a:lnTo>
                <a:lnTo>
                  <a:pt x="349" y="349"/>
                </a:lnTo>
                <a:lnTo>
                  <a:pt x="320" y="374"/>
                </a:lnTo>
                <a:lnTo>
                  <a:pt x="285" y="393"/>
                </a:lnTo>
                <a:lnTo>
                  <a:pt x="246" y="405"/>
                </a:lnTo>
                <a:lnTo>
                  <a:pt x="204" y="409"/>
                </a:lnTo>
                <a:lnTo>
                  <a:pt x="163" y="405"/>
                </a:lnTo>
                <a:lnTo>
                  <a:pt x="125" y="393"/>
                </a:lnTo>
                <a:lnTo>
                  <a:pt x="91" y="374"/>
                </a:lnTo>
                <a:lnTo>
                  <a:pt x="60" y="349"/>
                </a:lnTo>
                <a:lnTo>
                  <a:pt x="36" y="319"/>
                </a:lnTo>
                <a:lnTo>
                  <a:pt x="17" y="285"/>
                </a:lnTo>
                <a:lnTo>
                  <a:pt x="5" y="245"/>
                </a:lnTo>
                <a:lnTo>
                  <a:pt x="0" y="204"/>
                </a:lnTo>
                <a:lnTo>
                  <a:pt x="5" y="163"/>
                </a:lnTo>
                <a:lnTo>
                  <a:pt x="17" y="125"/>
                </a:lnTo>
                <a:lnTo>
                  <a:pt x="36" y="91"/>
                </a:lnTo>
                <a:lnTo>
                  <a:pt x="60" y="60"/>
                </a:lnTo>
                <a:lnTo>
                  <a:pt x="91" y="36"/>
                </a:lnTo>
                <a:lnTo>
                  <a:pt x="125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399"/>
          <p:cNvSpPr>
            <a:spLocks noEditPoints="1"/>
          </p:cNvSpPr>
          <p:nvPr/>
        </p:nvSpPr>
        <p:spPr bwMode="auto">
          <a:xfrm>
            <a:off x="5669842" y="2197741"/>
            <a:ext cx="690920" cy="153537"/>
          </a:xfrm>
          <a:custGeom>
            <a:avLst/>
            <a:gdLst>
              <a:gd name="T0" fmla="*/ 13 w 215"/>
              <a:gd name="T1" fmla="*/ 10 h 48"/>
              <a:gd name="T2" fmla="*/ 13 w 215"/>
              <a:gd name="T3" fmla="*/ 38 h 48"/>
              <a:gd name="T4" fmla="*/ 203 w 215"/>
              <a:gd name="T5" fmla="*/ 38 h 48"/>
              <a:gd name="T6" fmla="*/ 203 w 215"/>
              <a:gd name="T7" fmla="*/ 10 h 48"/>
              <a:gd name="T8" fmla="*/ 13 w 215"/>
              <a:gd name="T9" fmla="*/ 10 h 48"/>
              <a:gd name="T10" fmla="*/ 31 w 215"/>
              <a:gd name="T11" fmla="*/ 0 h 48"/>
              <a:gd name="T12" fmla="*/ 58 w 215"/>
              <a:gd name="T13" fmla="*/ 0 h 48"/>
              <a:gd name="T14" fmla="*/ 91 w 215"/>
              <a:gd name="T15" fmla="*/ 0 h 48"/>
              <a:gd name="T16" fmla="*/ 123 w 215"/>
              <a:gd name="T17" fmla="*/ 0 h 48"/>
              <a:gd name="T18" fmla="*/ 156 w 215"/>
              <a:gd name="T19" fmla="*/ 0 h 48"/>
              <a:gd name="T20" fmla="*/ 184 w 215"/>
              <a:gd name="T21" fmla="*/ 0 h 48"/>
              <a:gd name="T22" fmla="*/ 204 w 215"/>
              <a:gd name="T23" fmla="*/ 0 h 48"/>
              <a:gd name="T24" fmla="*/ 215 w 215"/>
              <a:gd name="T25" fmla="*/ 0 h 48"/>
              <a:gd name="T26" fmla="*/ 215 w 215"/>
              <a:gd name="T27" fmla="*/ 9 h 48"/>
              <a:gd name="T28" fmla="*/ 215 w 215"/>
              <a:gd name="T29" fmla="*/ 26 h 48"/>
              <a:gd name="T30" fmla="*/ 215 w 215"/>
              <a:gd name="T31" fmla="*/ 48 h 48"/>
              <a:gd name="T32" fmla="*/ 0 w 215"/>
              <a:gd name="T33" fmla="*/ 48 h 48"/>
              <a:gd name="T34" fmla="*/ 0 w 215"/>
              <a:gd name="T35" fmla="*/ 0 h 48"/>
              <a:gd name="T36" fmla="*/ 10 w 215"/>
              <a:gd name="T37" fmla="*/ 0 h 48"/>
              <a:gd name="T38" fmla="*/ 31 w 215"/>
              <a:gd name="T3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5" h="48">
                <a:moveTo>
                  <a:pt x="13" y="10"/>
                </a:moveTo>
                <a:lnTo>
                  <a:pt x="13" y="38"/>
                </a:lnTo>
                <a:lnTo>
                  <a:pt x="203" y="38"/>
                </a:lnTo>
                <a:lnTo>
                  <a:pt x="203" y="10"/>
                </a:lnTo>
                <a:lnTo>
                  <a:pt x="13" y="10"/>
                </a:lnTo>
                <a:close/>
                <a:moveTo>
                  <a:pt x="31" y="0"/>
                </a:moveTo>
                <a:lnTo>
                  <a:pt x="58" y="0"/>
                </a:lnTo>
                <a:lnTo>
                  <a:pt x="91" y="0"/>
                </a:lnTo>
                <a:lnTo>
                  <a:pt x="123" y="0"/>
                </a:lnTo>
                <a:lnTo>
                  <a:pt x="156" y="0"/>
                </a:lnTo>
                <a:lnTo>
                  <a:pt x="184" y="0"/>
                </a:lnTo>
                <a:lnTo>
                  <a:pt x="204" y="0"/>
                </a:lnTo>
                <a:lnTo>
                  <a:pt x="215" y="0"/>
                </a:lnTo>
                <a:lnTo>
                  <a:pt x="215" y="9"/>
                </a:lnTo>
                <a:lnTo>
                  <a:pt x="215" y="26"/>
                </a:lnTo>
                <a:lnTo>
                  <a:pt x="215" y="48"/>
                </a:lnTo>
                <a:lnTo>
                  <a:pt x="0" y="48"/>
                </a:lnTo>
                <a:lnTo>
                  <a:pt x="0" y="0"/>
                </a:lnTo>
                <a:lnTo>
                  <a:pt x="10" y="0"/>
                </a:lnTo>
                <a:lnTo>
                  <a:pt x="3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400"/>
          <p:cNvSpPr>
            <a:spLocks noEditPoints="1"/>
          </p:cNvSpPr>
          <p:nvPr/>
        </p:nvSpPr>
        <p:spPr bwMode="auto">
          <a:xfrm>
            <a:off x="5394752" y="1909857"/>
            <a:ext cx="1311471" cy="1305070"/>
          </a:xfrm>
          <a:custGeom>
            <a:avLst/>
            <a:gdLst>
              <a:gd name="T0" fmla="*/ 182 w 409"/>
              <a:gd name="T1" fmla="*/ 306 h 409"/>
              <a:gd name="T2" fmla="*/ 99 w 409"/>
              <a:gd name="T3" fmla="*/ 258 h 409"/>
              <a:gd name="T4" fmla="*/ 182 w 409"/>
              <a:gd name="T5" fmla="*/ 258 h 409"/>
              <a:gd name="T6" fmla="*/ 203 w 409"/>
              <a:gd name="T7" fmla="*/ 304 h 409"/>
              <a:gd name="T8" fmla="*/ 258 w 409"/>
              <a:gd name="T9" fmla="*/ 291 h 409"/>
              <a:gd name="T10" fmla="*/ 203 w 409"/>
              <a:gd name="T11" fmla="*/ 256 h 409"/>
              <a:gd name="T12" fmla="*/ 225 w 409"/>
              <a:gd name="T13" fmla="*/ 242 h 409"/>
              <a:gd name="T14" fmla="*/ 203 w 409"/>
              <a:gd name="T15" fmla="*/ 227 h 409"/>
              <a:gd name="T16" fmla="*/ 177 w 409"/>
              <a:gd name="T17" fmla="*/ 242 h 409"/>
              <a:gd name="T18" fmla="*/ 203 w 409"/>
              <a:gd name="T19" fmla="*/ 196 h 409"/>
              <a:gd name="T20" fmla="*/ 230 w 409"/>
              <a:gd name="T21" fmla="*/ 203 h 409"/>
              <a:gd name="T22" fmla="*/ 292 w 409"/>
              <a:gd name="T23" fmla="*/ 172 h 409"/>
              <a:gd name="T24" fmla="*/ 256 w 409"/>
              <a:gd name="T25" fmla="*/ 184 h 409"/>
              <a:gd name="T26" fmla="*/ 239 w 409"/>
              <a:gd name="T27" fmla="*/ 205 h 409"/>
              <a:gd name="T28" fmla="*/ 232 w 409"/>
              <a:gd name="T29" fmla="*/ 227 h 409"/>
              <a:gd name="T30" fmla="*/ 235 w 409"/>
              <a:gd name="T31" fmla="*/ 248 h 409"/>
              <a:gd name="T32" fmla="*/ 264 w 409"/>
              <a:gd name="T33" fmla="*/ 285 h 409"/>
              <a:gd name="T34" fmla="*/ 302 w 409"/>
              <a:gd name="T35" fmla="*/ 291 h 409"/>
              <a:gd name="T36" fmla="*/ 335 w 409"/>
              <a:gd name="T37" fmla="*/ 273 h 409"/>
              <a:gd name="T38" fmla="*/ 347 w 409"/>
              <a:gd name="T39" fmla="*/ 208 h 409"/>
              <a:gd name="T40" fmla="*/ 309 w 409"/>
              <a:gd name="T41" fmla="*/ 174 h 409"/>
              <a:gd name="T42" fmla="*/ 203 w 409"/>
              <a:gd name="T43" fmla="*/ 163 h 409"/>
              <a:gd name="T44" fmla="*/ 264 w 409"/>
              <a:gd name="T45" fmla="*/ 172 h 409"/>
              <a:gd name="T46" fmla="*/ 203 w 409"/>
              <a:gd name="T47" fmla="*/ 163 h 409"/>
              <a:gd name="T48" fmla="*/ 179 w 409"/>
              <a:gd name="T49" fmla="*/ 215 h 409"/>
              <a:gd name="T50" fmla="*/ 70 w 409"/>
              <a:gd name="T51" fmla="*/ 76 h 409"/>
              <a:gd name="T52" fmla="*/ 316 w 409"/>
              <a:gd name="T53" fmla="*/ 292 h 409"/>
              <a:gd name="T54" fmla="*/ 301 w 409"/>
              <a:gd name="T55" fmla="*/ 318 h 409"/>
              <a:gd name="T56" fmla="*/ 242 w 409"/>
              <a:gd name="T57" fmla="*/ 318 h 409"/>
              <a:gd name="T58" fmla="*/ 86 w 409"/>
              <a:gd name="T59" fmla="*/ 292 h 409"/>
              <a:gd name="T60" fmla="*/ 301 w 409"/>
              <a:gd name="T61" fmla="*/ 150 h 409"/>
              <a:gd name="T62" fmla="*/ 316 w 409"/>
              <a:gd name="T63" fmla="*/ 172 h 409"/>
              <a:gd name="T64" fmla="*/ 204 w 409"/>
              <a:gd name="T65" fmla="*/ 0 h 409"/>
              <a:gd name="T66" fmla="*/ 318 w 409"/>
              <a:gd name="T67" fmla="*/ 34 h 409"/>
              <a:gd name="T68" fmla="*/ 392 w 409"/>
              <a:gd name="T69" fmla="*/ 124 h 409"/>
              <a:gd name="T70" fmla="*/ 404 w 409"/>
              <a:gd name="T71" fmla="*/ 246 h 409"/>
              <a:gd name="T72" fmla="*/ 349 w 409"/>
              <a:gd name="T73" fmla="*/ 349 h 409"/>
              <a:gd name="T74" fmla="*/ 246 w 409"/>
              <a:gd name="T75" fmla="*/ 404 h 409"/>
              <a:gd name="T76" fmla="*/ 124 w 409"/>
              <a:gd name="T77" fmla="*/ 392 h 409"/>
              <a:gd name="T78" fmla="*/ 34 w 409"/>
              <a:gd name="T79" fmla="*/ 318 h 409"/>
              <a:gd name="T80" fmla="*/ 0 w 409"/>
              <a:gd name="T81" fmla="*/ 205 h 409"/>
              <a:gd name="T82" fmla="*/ 34 w 409"/>
              <a:gd name="T83" fmla="*/ 89 h 409"/>
              <a:gd name="T84" fmla="*/ 124 w 409"/>
              <a:gd name="T85" fmla="*/ 16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9" h="409">
                <a:moveTo>
                  <a:pt x="99" y="291"/>
                </a:moveTo>
                <a:lnTo>
                  <a:pt x="99" y="306"/>
                </a:lnTo>
                <a:lnTo>
                  <a:pt x="182" y="306"/>
                </a:lnTo>
                <a:lnTo>
                  <a:pt x="182" y="291"/>
                </a:lnTo>
                <a:lnTo>
                  <a:pt x="99" y="291"/>
                </a:lnTo>
                <a:close/>
                <a:moveTo>
                  <a:pt x="99" y="258"/>
                </a:moveTo>
                <a:lnTo>
                  <a:pt x="99" y="273"/>
                </a:lnTo>
                <a:lnTo>
                  <a:pt x="182" y="273"/>
                </a:lnTo>
                <a:lnTo>
                  <a:pt x="182" y="258"/>
                </a:lnTo>
                <a:lnTo>
                  <a:pt x="99" y="258"/>
                </a:lnTo>
                <a:close/>
                <a:moveTo>
                  <a:pt x="203" y="256"/>
                </a:moveTo>
                <a:lnTo>
                  <a:pt x="203" y="304"/>
                </a:lnTo>
                <a:lnTo>
                  <a:pt x="280" y="304"/>
                </a:lnTo>
                <a:lnTo>
                  <a:pt x="280" y="297"/>
                </a:lnTo>
                <a:lnTo>
                  <a:pt x="258" y="291"/>
                </a:lnTo>
                <a:lnTo>
                  <a:pt x="240" y="277"/>
                </a:lnTo>
                <a:lnTo>
                  <a:pt x="228" y="256"/>
                </a:lnTo>
                <a:lnTo>
                  <a:pt x="203" y="256"/>
                </a:lnTo>
                <a:close/>
                <a:moveTo>
                  <a:pt x="203" y="227"/>
                </a:moveTo>
                <a:lnTo>
                  <a:pt x="203" y="242"/>
                </a:lnTo>
                <a:lnTo>
                  <a:pt x="225" y="242"/>
                </a:lnTo>
                <a:lnTo>
                  <a:pt x="223" y="232"/>
                </a:lnTo>
                <a:lnTo>
                  <a:pt x="223" y="227"/>
                </a:lnTo>
                <a:lnTo>
                  <a:pt x="203" y="227"/>
                </a:lnTo>
                <a:close/>
                <a:moveTo>
                  <a:pt x="99" y="227"/>
                </a:moveTo>
                <a:lnTo>
                  <a:pt x="99" y="242"/>
                </a:lnTo>
                <a:lnTo>
                  <a:pt x="177" y="242"/>
                </a:lnTo>
                <a:lnTo>
                  <a:pt x="177" y="227"/>
                </a:lnTo>
                <a:lnTo>
                  <a:pt x="99" y="227"/>
                </a:lnTo>
                <a:close/>
                <a:moveTo>
                  <a:pt x="203" y="196"/>
                </a:moveTo>
                <a:lnTo>
                  <a:pt x="203" y="211"/>
                </a:lnTo>
                <a:lnTo>
                  <a:pt x="227" y="211"/>
                </a:lnTo>
                <a:lnTo>
                  <a:pt x="230" y="203"/>
                </a:lnTo>
                <a:lnTo>
                  <a:pt x="235" y="196"/>
                </a:lnTo>
                <a:lnTo>
                  <a:pt x="203" y="196"/>
                </a:lnTo>
                <a:close/>
                <a:moveTo>
                  <a:pt x="292" y="172"/>
                </a:moveTo>
                <a:lnTo>
                  <a:pt x="283" y="172"/>
                </a:lnTo>
                <a:lnTo>
                  <a:pt x="270" y="177"/>
                </a:lnTo>
                <a:lnTo>
                  <a:pt x="256" y="184"/>
                </a:lnTo>
                <a:lnTo>
                  <a:pt x="249" y="191"/>
                </a:lnTo>
                <a:lnTo>
                  <a:pt x="242" y="198"/>
                </a:lnTo>
                <a:lnTo>
                  <a:pt x="239" y="205"/>
                </a:lnTo>
                <a:lnTo>
                  <a:pt x="235" y="213"/>
                </a:lnTo>
                <a:lnTo>
                  <a:pt x="234" y="220"/>
                </a:lnTo>
                <a:lnTo>
                  <a:pt x="232" y="227"/>
                </a:lnTo>
                <a:lnTo>
                  <a:pt x="232" y="232"/>
                </a:lnTo>
                <a:lnTo>
                  <a:pt x="234" y="241"/>
                </a:lnTo>
                <a:lnTo>
                  <a:pt x="235" y="248"/>
                </a:lnTo>
                <a:lnTo>
                  <a:pt x="237" y="254"/>
                </a:lnTo>
                <a:lnTo>
                  <a:pt x="247" y="272"/>
                </a:lnTo>
                <a:lnTo>
                  <a:pt x="264" y="285"/>
                </a:lnTo>
                <a:lnTo>
                  <a:pt x="283" y="291"/>
                </a:lnTo>
                <a:lnTo>
                  <a:pt x="292" y="292"/>
                </a:lnTo>
                <a:lnTo>
                  <a:pt x="302" y="291"/>
                </a:lnTo>
                <a:lnTo>
                  <a:pt x="309" y="289"/>
                </a:lnTo>
                <a:lnTo>
                  <a:pt x="316" y="287"/>
                </a:lnTo>
                <a:lnTo>
                  <a:pt x="335" y="273"/>
                </a:lnTo>
                <a:lnTo>
                  <a:pt x="347" y="254"/>
                </a:lnTo>
                <a:lnTo>
                  <a:pt x="352" y="232"/>
                </a:lnTo>
                <a:lnTo>
                  <a:pt x="347" y="208"/>
                </a:lnTo>
                <a:lnTo>
                  <a:pt x="335" y="189"/>
                </a:lnTo>
                <a:lnTo>
                  <a:pt x="316" y="177"/>
                </a:lnTo>
                <a:lnTo>
                  <a:pt x="309" y="174"/>
                </a:lnTo>
                <a:lnTo>
                  <a:pt x="302" y="172"/>
                </a:lnTo>
                <a:lnTo>
                  <a:pt x="292" y="172"/>
                </a:lnTo>
                <a:close/>
                <a:moveTo>
                  <a:pt x="203" y="163"/>
                </a:moveTo>
                <a:lnTo>
                  <a:pt x="203" y="179"/>
                </a:lnTo>
                <a:lnTo>
                  <a:pt x="249" y="179"/>
                </a:lnTo>
                <a:lnTo>
                  <a:pt x="264" y="172"/>
                </a:lnTo>
                <a:lnTo>
                  <a:pt x="280" y="167"/>
                </a:lnTo>
                <a:lnTo>
                  <a:pt x="280" y="163"/>
                </a:lnTo>
                <a:lnTo>
                  <a:pt x="203" y="163"/>
                </a:lnTo>
                <a:close/>
                <a:moveTo>
                  <a:pt x="98" y="156"/>
                </a:moveTo>
                <a:lnTo>
                  <a:pt x="98" y="215"/>
                </a:lnTo>
                <a:lnTo>
                  <a:pt x="179" y="215"/>
                </a:lnTo>
                <a:lnTo>
                  <a:pt x="179" y="156"/>
                </a:lnTo>
                <a:lnTo>
                  <a:pt x="98" y="156"/>
                </a:lnTo>
                <a:close/>
                <a:moveTo>
                  <a:pt x="70" y="76"/>
                </a:moveTo>
                <a:lnTo>
                  <a:pt x="70" y="332"/>
                </a:lnTo>
                <a:lnTo>
                  <a:pt x="316" y="332"/>
                </a:lnTo>
                <a:lnTo>
                  <a:pt x="316" y="292"/>
                </a:lnTo>
                <a:lnTo>
                  <a:pt x="307" y="294"/>
                </a:lnTo>
                <a:lnTo>
                  <a:pt x="301" y="297"/>
                </a:lnTo>
                <a:lnTo>
                  <a:pt x="301" y="318"/>
                </a:lnTo>
                <a:lnTo>
                  <a:pt x="290" y="318"/>
                </a:lnTo>
                <a:lnTo>
                  <a:pt x="270" y="318"/>
                </a:lnTo>
                <a:lnTo>
                  <a:pt x="242" y="318"/>
                </a:lnTo>
                <a:lnTo>
                  <a:pt x="86" y="318"/>
                </a:lnTo>
                <a:lnTo>
                  <a:pt x="86" y="309"/>
                </a:lnTo>
                <a:lnTo>
                  <a:pt x="86" y="292"/>
                </a:lnTo>
                <a:lnTo>
                  <a:pt x="86" y="268"/>
                </a:lnTo>
                <a:lnTo>
                  <a:pt x="86" y="150"/>
                </a:lnTo>
                <a:lnTo>
                  <a:pt x="301" y="150"/>
                </a:lnTo>
                <a:lnTo>
                  <a:pt x="301" y="169"/>
                </a:lnTo>
                <a:lnTo>
                  <a:pt x="307" y="170"/>
                </a:lnTo>
                <a:lnTo>
                  <a:pt x="316" y="172"/>
                </a:lnTo>
                <a:lnTo>
                  <a:pt x="316" y="76"/>
                </a:lnTo>
                <a:lnTo>
                  <a:pt x="70" y="76"/>
                </a:lnTo>
                <a:close/>
                <a:moveTo>
                  <a:pt x="204" y="0"/>
                </a:moveTo>
                <a:lnTo>
                  <a:pt x="246" y="4"/>
                </a:lnTo>
                <a:lnTo>
                  <a:pt x="283" y="16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4"/>
                </a:lnTo>
                <a:lnTo>
                  <a:pt x="404" y="163"/>
                </a:lnTo>
                <a:lnTo>
                  <a:pt x="409" y="205"/>
                </a:lnTo>
                <a:lnTo>
                  <a:pt x="404" y="246"/>
                </a:lnTo>
                <a:lnTo>
                  <a:pt x="392" y="284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3" y="392"/>
                </a:lnTo>
                <a:lnTo>
                  <a:pt x="246" y="404"/>
                </a:lnTo>
                <a:lnTo>
                  <a:pt x="204" y="409"/>
                </a:lnTo>
                <a:lnTo>
                  <a:pt x="163" y="404"/>
                </a:lnTo>
                <a:lnTo>
                  <a:pt x="124" y="392"/>
                </a:lnTo>
                <a:lnTo>
                  <a:pt x="89" y="373"/>
                </a:lnTo>
                <a:lnTo>
                  <a:pt x="58" y="349"/>
                </a:lnTo>
                <a:lnTo>
                  <a:pt x="34" y="318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3"/>
                </a:lnTo>
                <a:lnTo>
                  <a:pt x="15" y="124"/>
                </a:lnTo>
                <a:lnTo>
                  <a:pt x="34" y="89"/>
                </a:lnTo>
                <a:lnTo>
                  <a:pt x="58" y="60"/>
                </a:lnTo>
                <a:lnTo>
                  <a:pt x="89" y="34"/>
                </a:lnTo>
                <a:lnTo>
                  <a:pt x="124" y="16"/>
                </a:lnTo>
                <a:lnTo>
                  <a:pt x="163" y="4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401"/>
          <p:cNvSpPr>
            <a:spLocks noEditPoints="1"/>
          </p:cNvSpPr>
          <p:nvPr/>
        </p:nvSpPr>
        <p:spPr bwMode="auto">
          <a:xfrm>
            <a:off x="6162440" y="2472829"/>
            <a:ext cx="345460" cy="345460"/>
          </a:xfrm>
          <a:custGeom>
            <a:avLst/>
            <a:gdLst>
              <a:gd name="T0" fmla="*/ 67 w 108"/>
              <a:gd name="T1" fmla="*/ 33 h 108"/>
              <a:gd name="T2" fmla="*/ 67 w 108"/>
              <a:gd name="T3" fmla="*/ 45 h 108"/>
              <a:gd name="T4" fmla="*/ 87 w 108"/>
              <a:gd name="T5" fmla="*/ 57 h 108"/>
              <a:gd name="T6" fmla="*/ 67 w 108"/>
              <a:gd name="T7" fmla="*/ 67 h 108"/>
              <a:gd name="T8" fmla="*/ 67 w 108"/>
              <a:gd name="T9" fmla="*/ 79 h 108"/>
              <a:gd name="T10" fmla="*/ 101 w 108"/>
              <a:gd name="T11" fmla="*/ 60 h 108"/>
              <a:gd name="T12" fmla="*/ 101 w 108"/>
              <a:gd name="T13" fmla="*/ 52 h 108"/>
              <a:gd name="T14" fmla="*/ 67 w 108"/>
              <a:gd name="T15" fmla="*/ 33 h 108"/>
              <a:gd name="T16" fmla="*/ 43 w 108"/>
              <a:gd name="T17" fmla="*/ 33 h 108"/>
              <a:gd name="T18" fmla="*/ 10 w 108"/>
              <a:gd name="T19" fmla="*/ 52 h 108"/>
              <a:gd name="T20" fmla="*/ 10 w 108"/>
              <a:gd name="T21" fmla="*/ 60 h 108"/>
              <a:gd name="T22" fmla="*/ 43 w 108"/>
              <a:gd name="T23" fmla="*/ 79 h 108"/>
              <a:gd name="T24" fmla="*/ 43 w 108"/>
              <a:gd name="T25" fmla="*/ 67 h 108"/>
              <a:gd name="T26" fmla="*/ 22 w 108"/>
              <a:gd name="T27" fmla="*/ 57 h 108"/>
              <a:gd name="T28" fmla="*/ 43 w 108"/>
              <a:gd name="T29" fmla="*/ 45 h 108"/>
              <a:gd name="T30" fmla="*/ 43 w 108"/>
              <a:gd name="T31" fmla="*/ 33 h 108"/>
              <a:gd name="T32" fmla="*/ 58 w 108"/>
              <a:gd name="T33" fmla="*/ 22 h 108"/>
              <a:gd name="T34" fmla="*/ 43 w 108"/>
              <a:gd name="T35" fmla="*/ 81 h 108"/>
              <a:gd name="T36" fmla="*/ 53 w 108"/>
              <a:gd name="T37" fmla="*/ 81 h 108"/>
              <a:gd name="T38" fmla="*/ 68 w 108"/>
              <a:gd name="T39" fmla="*/ 22 h 108"/>
              <a:gd name="T40" fmla="*/ 58 w 108"/>
              <a:gd name="T41" fmla="*/ 22 h 108"/>
              <a:gd name="T42" fmla="*/ 53 w 108"/>
              <a:gd name="T43" fmla="*/ 0 h 108"/>
              <a:gd name="T44" fmla="*/ 63 w 108"/>
              <a:gd name="T45" fmla="*/ 2 h 108"/>
              <a:gd name="T46" fmla="*/ 70 w 108"/>
              <a:gd name="T47" fmla="*/ 4 h 108"/>
              <a:gd name="T48" fmla="*/ 77 w 108"/>
              <a:gd name="T49" fmla="*/ 7 h 108"/>
              <a:gd name="T50" fmla="*/ 93 w 108"/>
              <a:gd name="T51" fmla="*/ 19 h 108"/>
              <a:gd name="T52" fmla="*/ 103 w 108"/>
              <a:gd name="T53" fmla="*/ 34 h 108"/>
              <a:gd name="T54" fmla="*/ 108 w 108"/>
              <a:gd name="T55" fmla="*/ 55 h 108"/>
              <a:gd name="T56" fmla="*/ 103 w 108"/>
              <a:gd name="T57" fmla="*/ 74 h 108"/>
              <a:gd name="T58" fmla="*/ 93 w 108"/>
              <a:gd name="T59" fmla="*/ 91 h 108"/>
              <a:gd name="T60" fmla="*/ 77 w 108"/>
              <a:gd name="T61" fmla="*/ 103 h 108"/>
              <a:gd name="T62" fmla="*/ 70 w 108"/>
              <a:gd name="T63" fmla="*/ 107 h 108"/>
              <a:gd name="T64" fmla="*/ 63 w 108"/>
              <a:gd name="T65" fmla="*/ 108 h 108"/>
              <a:gd name="T66" fmla="*/ 53 w 108"/>
              <a:gd name="T67" fmla="*/ 108 h 108"/>
              <a:gd name="T68" fmla="*/ 44 w 108"/>
              <a:gd name="T69" fmla="*/ 108 h 108"/>
              <a:gd name="T70" fmla="*/ 27 w 108"/>
              <a:gd name="T71" fmla="*/ 103 h 108"/>
              <a:gd name="T72" fmla="*/ 13 w 108"/>
              <a:gd name="T73" fmla="*/ 91 h 108"/>
              <a:gd name="T74" fmla="*/ 3 w 108"/>
              <a:gd name="T75" fmla="*/ 77 h 108"/>
              <a:gd name="T76" fmla="*/ 1 w 108"/>
              <a:gd name="T77" fmla="*/ 71 h 108"/>
              <a:gd name="T78" fmla="*/ 0 w 108"/>
              <a:gd name="T79" fmla="*/ 64 h 108"/>
              <a:gd name="T80" fmla="*/ 0 w 108"/>
              <a:gd name="T81" fmla="*/ 55 h 108"/>
              <a:gd name="T82" fmla="*/ 0 w 108"/>
              <a:gd name="T83" fmla="*/ 50 h 108"/>
              <a:gd name="T84" fmla="*/ 0 w 108"/>
              <a:gd name="T85" fmla="*/ 43 h 108"/>
              <a:gd name="T86" fmla="*/ 3 w 108"/>
              <a:gd name="T87" fmla="*/ 36 h 108"/>
              <a:gd name="T88" fmla="*/ 7 w 108"/>
              <a:gd name="T89" fmla="*/ 28 h 108"/>
              <a:gd name="T90" fmla="*/ 10 w 108"/>
              <a:gd name="T91" fmla="*/ 21 h 108"/>
              <a:gd name="T92" fmla="*/ 15 w 108"/>
              <a:gd name="T93" fmla="*/ 16 h 108"/>
              <a:gd name="T94" fmla="*/ 22 w 108"/>
              <a:gd name="T95" fmla="*/ 10 h 108"/>
              <a:gd name="T96" fmla="*/ 29 w 108"/>
              <a:gd name="T97" fmla="*/ 7 h 108"/>
              <a:gd name="T98" fmla="*/ 36 w 108"/>
              <a:gd name="T99" fmla="*/ 4 h 108"/>
              <a:gd name="T100" fmla="*/ 44 w 108"/>
              <a:gd name="T101" fmla="*/ 2 h 108"/>
              <a:gd name="T102" fmla="*/ 53 w 108"/>
              <a:gd name="T103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8" h="108">
                <a:moveTo>
                  <a:pt x="67" y="33"/>
                </a:moveTo>
                <a:lnTo>
                  <a:pt x="67" y="45"/>
                </a:lnTo>
                <a:lnTo>
                  <a:pt x="87" y="57"/>
                </a:lnTo>
                <a:lnTo>
                  <a:pt x="67" y="67"/>
                </a:lnTo>
                <a:lnTo>
                  <a:pt x="67" y="79"/>
                </a:lnTo>
                <a:lnTo>
                  <a:pt x="101" y="60"/>
                </a:lnTo>
                <a:lnTo>
                  <a:pt x="101" y="52"/>
                </a:lnTo>
                <a:lnTo>
                  <a:pt x="67" y="33"/>
                </a:lnTo>
                <a:close/>
                <a:moveTo>
                  <a:pt x="43" y="33"/>
                </a:moveTo>
                <a:lnTo>
                  <a:pt x="10" y="52"/>
                </a:lnTo>
                <a:lnTo>
                  <a:pt x="10" y="60"/>
                </a:lnTo>
                <a:lnTo>
                  <a:pt x="43" y="79"/>
                </a:lnTo>
                <a:lnTo>
                  <a:pt x="43" y="67"/>
                </a:lnTo>
                <a:lnTo>
                  <a:pt x="22" y="57"/>
                </a:lnTo>
                <a:lnTo>
                  <a:pt x="43" y="45"/>
                </a:lnTo>
                <a:lnTo>
                  <a:pt x="43" y="33"/>
                </a:lnTo>
                <a:close/>
                <a:moveTo>
                  <a:pt x="58" y="22"/>
                </a:moveTo>
                <a:lnTo>
                  <a:pt x="43" y="81"/>
                </a:lnTo>
                <a:lnTo>
                  <a:pt x="53" y="81"/>
                </a:lnTo>
                <a:lnTo>
                  <a:pt x="68" y="22"/>
                </a:lnTo>
                <a:lnTo>
                  <a:pt x="58" y="22"/>
                </a:lnTo>
                <a:close/>
                <a:moveTo>
                  <a:pt x="53" y="0"/>
                </a:moveTo>
                <a:lnTo>
                  <a:pt x="63" y="2"/>
                </a:lnTo>
                <a:lnTo>
                  <a:pt x="70" y="4"/>
                </a:lnTo>
                <a:lnTo>
                  <a:pt x="77" y="7"/>
                </a:lnTo>
                <a:lnTo>
                  <a:pt x="93" y="19"/>
                </a:lnTo>
                <a:lnTo>
                  <a:pt x="103" y="34"/>
                </a:lnTo>
                <a:lnTo>
                  <a:pt x="108" y="55"/>
                </a:lnTo>
                <a:lnTo>
                  <a:pt x="103" y="74"/>
                </a:lnTo>
                <a:lnTo>
                  <a:pt x="93" y="91"/>
                </a:lnTo>
                <a:lnTo>
                  <a:pt x="77" y="103"/>
                </a:lnTo>
                <a:lnTo>
                  <a:pt x="70" y="107"/>
                </a:lnTo>
                <a:lnTo>
                  <a:pt x="63" y="108"/>
                </a:lnTo>
                <a:lnTo>
                  <a:pt x="53" y="108"/>
                </a:lnTo>
                <a:lnTo>
                  <a:pt x="44" y="108"/>
                </a:lnTo>
                <a:lnTo>
                  <a:pt x="27" y="103"/>
                </a:lnTo>
                <a:lnTo>
                  <a:pt x="13" y="91"/>
                </a:lnTo>
                <a:lnTo>
                  <a:pt x="3" y="77"/>
                </a:lnTo>
                <a:lnTo>
                  <a:pt x="1" y="71"/>
                </a:lnTo>
                <a:lnTo>
                  <a:pt x="0" y="64"/>
                </a:lnTo>
                <a:lnTo>
                  <a:pt x="0" y="55"/>
                </a:lnTo>
                <a:lnTo>
                  <a:pt x="0" y="50"/>
                </a:lnTo>
                <a:lnTo>
                  <a:pt x="0" y="43"/>
                </a:lnTo>
                <a:lnTo>
                  <a:pt x="3" y="36"/>
                </a:lnTo>
                <a:lnTo>
                  <a:pt x="7" y="28"/>
                </a:lnTo>
                <a:lnTo>
                  <a:pt x="10" y="21"/>
                </a:lnTo>
                <a:lnTo>
                  <a:pt x="15" y="16"/>
                </a:lnTo>
                <a:lnTo>
                  <a:pt x="22" y="10"/>
                </a:lnTo>
                <a:lnTo>
                  <a:pt x="29" y="7"/>
                </a:lnTo>
                <a:lnTo>
                  <a:pt x="36" y="4"/>
                </a:lnTo>
                <a:lnTo>
                  <a:pt x="44" y="2"/>
                </a:lnTo>
                <a:lnTo>
                  <a:pt x="5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402"/>
          <p:cNvSpPr>
            <a:spLocks noEditPoints="1"/>
          </p:cNvSpPr>
          <p:nvPr/>
        </p:nvSpPr>
        <p:spPr bwMode="auto">
          <a:xfrm>
            <a:off x="6866154" y="1890667"/>
            <a:ext cx="1305072" cy="1305070"/>
          </a:xfrm>
          <a:custGeom>
            <a:avLst/>
            <a:gdLst>
              <a:gd name="T0" fmla="*/ 105 w 409"/>
              <a:gd name="T1" fmla="*/ 167 h 409"/>
              <a:gd name="T2" fmla="*/ 101 w 409"/>
              <a:gd name="T3" fmla="*/ 174 h 409"/>
              <a:gd name="T4" fmla="*/ 105 w 409"/>
              <a:gd name="T5" fmla="*/ 180 h 409"/>
              <a:gd name="T6" fmla="*/ 113 w 409"/>
              <a:gd name="T7" fmla="*/ 182 h 409"/>
              <a:gd name="T8" fmla="*/ 110 w 409"/>
              <a:gd name="T9" fmla="*/ 332 h 409"/>
              <a:gd name="T10" fmla="*/ 103 w 409"/>
              <a:gd name="T11" fmla="*/ 337 h 409"/>
              <a:gd name="T12" fmla="*/ 103 w 409"/>
              <a:gd name="T13" fmla="*/ 345 h 409"/>
              <a:gd name="T14" fmla="*/ 110 w 409"/>
              <a:gd name="T15" fmla="*/ 349 h 409"/>
              <a:gd name="T16" fmla="*/ 304 w 409"/>
              <a:gd name="T17" fmla="*/ 347 h 409"/>
              <a:gd name="T18" fmla="*/ 309 w 409"/>
              <a:gd name="T19" fmla="*/ 340 h 409"/>
              <a:gd name="T20" fmla="*/ 304 w 409"/>
              <a:gd name="T21" fmla="*/ 333 h 409"/>
              <a:gd name="T22" fmla="*/ 297 w 409"/>
              <a:gd name="T23" fmla="*/ 332 h 409"/>
              <a:gd name="T24" fmla="*/ 299 w 409"/>
              <a:gd name="T25" fmla="*/ 182 h 409"/>
              <a:gd name="T26" fmla="*/ 306 w 409"/>
              <a:gd name="T27" fmla="*/ 177 h 409"/>
              <a:gd name="T28" fmla="*/ 306 w 409"/>
              <a:gd name="T29" fmla="*/ 168 h 409"/>
              <a:gd name="T30" fmla="*/ 299 w 409"/>
              <a:gd name="T31" fmla="*/ 165 h 409"/>
              <a:gd name="T32" fmla="*/ 173 w 409"/>
              <a:gd name="T33" fmla="*/ 60 h 409"/>
              <a:gd name="T34" fmla="*/ 166 w 409"/>
              <a:gd name="T35" fmla="*/ 62 h 409"/>
              <a:gd name="T36" fmla="*/ 163 w 409"/>
              <a:gd name="T37" fmla="*/ 69 h 409"/>
              <a:gd name="T38" fmla="*/ 158 w 409"/>
              <a:gd name="T39" fmla="*/ 76 h 409"/>
              <a:gd name="T40" fmla="*/ 154 w 409"/>
              <a:gd name="T41" fmla="*/ 69 h 409"/>
              <a:gd name="T42" fmla="*/ 148 w 409"/>
              <a:gd name="T43" fmla="*/ 67 h 409"/>
              <a:gd name="T44" fmla="*/ 123 w 409"/>
              <a:gd name="T45" fmla="*/ 70 h 409"/>
              <a:gd name="T46" fmla="*/ 117 w 409"/>
              <a:gd name="T47" fmla="*/ 74 h 409"/>
              <a:gd name="T48" fmla="*/ 115 w 409"/>
              <a:gd name="T49" fmla="*/ 81 h 409"/>
              <a:gd name="T50" fmla="*/ 278 w 409"/>
              <a:gd name="T51" fmla="*/ 158 h 409"/>
              <a:gd name="T52" fmla="*/ 304 w 409"/>
              <a:gd name="T53" fmla="*/ 98 h 409"/>
              <a:gd name="T54" fmla="*/ 302 w 409"/>
              <a:gd name="T55" fmla="*/ 91 h 409"/>
              <a:gd name="T56" fmla="*/ 290 w 409"/>
              <a:gd name="T57" fmla="*/ 84 h 409"/>
              <a:gd name="T58" fmla="*/ 273 w 409"/>
              <a:gd name="T59" fmla="*/ 77 h 409"/>
              <a:gd name="T60" fmla="*/ 266 w 409"/>
              <a:gd name="T61" fmla="*/ 81 h 409"/>
              <a:gd name="T62" fmla="*/ 258 w 409"/>
              <a:gd name="T63" fmla="*/ 98 h 409"/>
              <a:gd name="T64" fmla="*/ 261 w 409"/>
              <a:gd name="T65" fmla="*/ 76 h 409"/>
              <a:gd name="T66" fmla="*/ 258 w 409"/>
              <a:gd name="T67" fmla="*/ 69 h 409"/>
              <a:gd name="T68" fmla="*/ 242 w 409"/>
              <a:gd name="T69" fmla="*/ 65 h 409"/>
              <a:gd name="T70" fmla="*/ 227 w 409"/>
              <a:gd name="T71" fmla="*/ 62 h 409"/>
              <a:gd name="T72" fmla="*/ 220 w 409"/>
              <a:gd name="T73" fmla="*/ 65 h 409"/>
              <a:gd name="T74" fmla="*/ 206 w 409"/>
              <a:gd name="T75" fmla="*/ 122 h 409"/>
              <a:gd name="T76" fmla="*/ 206 w 409"/>
              <a:gd name="T77" fmla="*/ 65 h 409"/>
              <a:gd name="T78" fmla="*/ 201 w 409"/>
              <a:gd name="T79" fmla="*/ 60 h 409"/>
              <a:gd name="T80" fmla="*/ 173 w 409"/>
              <a:gd name="T81" fmla="*/ 60 h 409"/>
              <a:gd name="T82" fmla="*/ 246 w 409"/>
              <a:gd name="T83" fmla="*/ 3 h 409"/>
              <a:gd name="T84" fmla="*/ 319 w 409"/>
              <a:gd name="T85" fmla="*/ 34 h 409"/>
              <a:gd name="T86" fmla="*/ 374 w 409"/>
              <a:gd name="T87" fmla="*/ 89 h 409"/>
              <a:gd name="T88" fmla="*/ 405 w 409"/>
              <a:gd name="T89" fmla="*/ 163 h 409"/>
              <a:gd name="T90" fmla="*/ 405 w 409"/>
              <a:gd name="T91" fmla="*/ 246 h 409"/>
              <a:gd name="T92" fmla="*/ 374 w 409"/>
              <a:gd name="T93" fmla="*/ 318 h 409"/>
              <a:gd name="T94" fmla="*/ 319 w 409"/>
              <a:gd name="T95" fmla="*/ 373 h 409"/>
              <a:gd name="T96" fmla="*/ 246 w 409"/>
              <a:gd name="T97" fmla="*/ 404 h 409"/>
              <a:gd name="T98" fmla="*/ 163 w 409"/>
              <a:gd name="T99" fmla="*/ 404 h 409"/>
              <a:gd name="T100" fmla="*/ 91 w 409"/>
              <a:gd name="T101" fmla="*/ 373 h 409"/>
              <a:gd name="T102" fmla="*/ 36 w 409"/>
              <a:gd name="T103" fmla="*/ 318 h 409"/>
              <a:gd name="T104" fmla="*/ 5 w 409"/>
              <a:gd name="T105" fmla="*/ 246 h 409"/>
              <a:gd name="T106" fmla="*/ 5 w 409"/>
              <a:gd name="T107" fmla="*/ 163 h 409"/>
              <a:gd name="T108" fmla="*/ 36 w 409"/>
              <a:gd name="T109" fmla="*/ 89 h 409"/>
              <a:gd name="T110" fmla="*/ 91 w 409"/>
              <a:gd name="T111" fmla="*/ 34 h 409"/>
              <a:gd name="T112" fmla="*/ 163 w 409"/>
              <a:gd name="T113" fmla="*/ 3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09" h="409">
                <a:moveTo>
                  <a:pt x="110" y="165"/>
                </a:moveTo>
                <a:lnTo>
                  <a:pt x="105" y="167"/>
                </a:lnTo>
                <a:lnTo>
                  <a:pt x="103" y="168"/>
                </a:lnTo>
                <a:lnTo>
                  <a:pt x="101" y="174"/>
                </a:lnTo>
                <a:lnTo>
                  <a:pt x="103" y="177"/>
                </a:lnTo>
                <a:lnTo>
                  <a:pt x="105" y="180"/>
                </a:lnTo>
                <a:lnTo>
                  <a:pt x="110" y="182"/>
                </a:lnTo>
                <a:lnTo>
                  <a:pt x="113" y="182"/>
                </a:lnTo>
                <a:lnTo>
                  <a:pt x="113" y="332"/>
                </a:lnTo>
                <a:lnTo>
                  <a:pt x="110" y="332"/>
                </a:lnTo>
                <a:lnTo>
                  <a:pt x="105" y="333"/>
                </a:lnTo>
                <a:lnTo>
                  <a:pt x="103" y="337"/>
                </a:lnTo>
                <a:lnTo>
                  <a:pt x="101" y="340"/>
                </a:lnTo>
                <a:lnTo>
                  <a:pt x="103" y="345"/>
                </a:lnTo>
                <a:lnTo>
                  <a:pt x="105" y="347"/>
                </a:lnTo>
                <a:lnTo>
                  <a:pt x="110" y="349"/>
                </a:lnTo>
                <a:lnTo>
                  <a:pt x="301" y="349"/>
                </a:lnTo>
                <a:lnTo>
                  <a:pt x="304" y="347"/>
                </a:lnTo>
                <a:lnTo>
                  <a:pt x="307" y="345"/>
                </a:lnTo>
                <a:lnTo>
                  <a:pt x="309" y="340"/>
                </a:lnTo>
                <a:lnTo>
                  <a:pt x="307" y="337"/>
                </a:lnTo>
                <a:lnTo>
                  <a:pt x="304" y="333"/>
                </a:lnTo>
                <a:lnTo>
                  <a:pt x="301" y="332"/>
                </a:lnTo>
                <a:lnTo>
                  <a:pt x="297" y="332"/>
                </a:lnTo>
                <a:lnTo>
                  <a:pt x="297" y="182"/>
                </a:lnTo>
                <a:lnTo>
                  <a:pt x="299" y="182"/>
                </a:lnTo>
                <a:lnTo>
                  <a:pt x="302" y="180"/>
                </a:lnTo>
                <a:lnTo>
                  <a:pt x="306" y="177"/>
                </a:lnTo>
                <a:lnTo>
                  <a:pt x="307" y="174"/>
                </a:lnTo>
                <a:lnTo>
                  <a:pt x="306" y="168"/>
                </a:lnTo>
                <a:lnTo>
                  <a:pt x="302" y="167"/>
                </a:lnTo>
                <a:lnTo>
                  <a:pt x="299" y="165"/>
                </a:lnTo>
                <a:lnTo>
                  <a:pt x="110" y="165"/>
                </a:lnTo>
                <a:close/>
                <a:moveTo>
                  <a:pt x="173" y="60"/>
                </a:moveTo>
                <a:lnTo>
                  <a:pt x="168" y="60"/>
                </a:lnTo>
                <a:lnTo>
                  <a:pt x="166" y="62"/>
                </a:lnTo>
                <a:lnTo>
                  <a:pt x="163" y="65"/>
                </a:lnTo>
                <a:lnTo>
                  <a:pt x="163" y="69"/>
                </a:lnTo>
                <a:lnTo>
                  <a:pt x="163" y="108"/>
                </a:lnTo>
                <a:lnTo>
                  <a:pt x="158" y="76"/>
                </a:lnTo>
                <a:lnTo>
                  <a:pt x="158" y="70"/>
                </a:lnTo>
                <a:lnTo>
                  <a:pt x="154" y="69"/>
                </a:lnTo>
                <a:lnTo>
                  <a:pt x="151" y="67"/>
                </a:lnTo>
                <a:lnTo>
                  <a:pt x="148" y="67"/>
                </a:lnTo>
                <a:lnTo>
                  <a:pt x="136" y="69"/>
                </a:lnTo>
                <a:lnTo>
                  <a:pt x="123" y="70"/>
                </a:lnTo>
                <a:lnTo>
                  <a:pt x="120" y="70"/>
                </a:lnTo>
                <a:lnTo>
                  <a:pt x="117" y="74"/>
                </a:lnTo>
                <a:lnTo>
                  <a:pt x="115" y="77"/>
                </a:lnTo>
                <a:lnTo>
                  <a:pt x="115" y="81"/>
                </a:lnTo>
                <a:lnTo>
                  <a:pt x="125" y="158"/>
                </a:lnTo>
                <a:lnTo>
                  <a:pt x="278" y="158"/>
                </a:lnTo>
                <a:lnTo>
                  <a:pt x="304" y="101"/>
                </a:lnTo>
                <a:lnTo>
                  <a:pt x="304" y="98"/>
                </a:lnTo>
                <a:lnTo>
                  <a:pt x="304" y="94"/>
                </a:lnTo>
                <a:lnTo>
                  <a:pt x="302" y="91"/>
                </a:lnTo>
                <a:lnTo>
                  <a:pt x="299" y="89"/>
                </a:lnTo>
                <a:lnTo>
                  <a:pt x="290" y="84"/>
                </a:lnTo>
                <a:lnTo>
                  <a:pt x="276" y="79"/>
                </a:lnTo>
                <a:lnTo>
                  <a:pt x="273" y="77"/>
                </a:lnTo>
                <a:lnTo>
                  <a:pt x="270" y="79"/>
                </a:lnTo>
                <a:lnTo>
                  <a:pt x="266" y="81"/>
                </a:lnTo>
                <a:lnTo>
                  <a:pt x="264" y="84"/>
                </a:lnTo>
                <a:lnTo>
                  <a:pt x="258" y="98"/>
                </a:lnTo>
                <a:lnTo>
                  <a:pt x="261" y="79"/>
                </a:lnTo>
                <a:lnTo>
                  <a:pt x="261" y="76"/>
                </a:lnTo>
                <a:lnTo>
                  <a:pt x="261" y="72"/>
                </a:lnTo>
                <a:lnTo>
                  <a:pt x="258" y="69"/>
                </a:lnTo>
                <a:lnTo>
                  <a:pt x="254" y="67"/>
                </a:lnTo>
                <a:lnTo>
                  <a:pt x="242" y="65"/>
                </a:lnTo>
                <a:lnTo>
                  <a:pt x="230" y="62"/>
                </a:lnTo>
                <a:lnTo>
                  <a:pt x="227" y="62"/>
                </a:lnTo>
                <a:lnTo>
                  <a:pt x="223" y="64"/>
                </a:lnTo>
                <a:lnTo>
                  <a:pt x="220" y="65"/>
                </a:lnTo>
                <a:lnTo>
                  <a:pt x="218" y="69"/>
                </a:lnTo>
                <a:lnTo>
                  <a:pt x="206" y="122"/>
                </a:lnTo>
                <a:lnTo>
                  <a:pt x="206" y="69"/>
                </a:lnTo>
                <a:lnTo>
                  <a:pt x="206" y="65"/>
                </a:lnTo>
                <a:lnTo>
                  <a:pt x="204" y="62"/>
                </a:lnTo>
                <a:lnTo>
                  <a:pt x="201" y="60"/>
                </a:lnTo>
                <a:lnTo>
                  <a:pt x="197" y="60"/>
                </a:lnTo>
                <a:lnTo>
                  <a:pt x="173" y="60"/>
                </a:lnTo>
                <a:close/>
                <a:moveTo>
                  <a:pt x="204" y="0"/>
                </a:moveTo>
                <a:lnTo>
                  <a:pt x="246" y="3"/>
                </a:lnTo>
                <a:lnTo>
                  <a:pt x="285" y="15"/>
                </a:lnTo>
                <a:lnTo>
                  <a:pt x="319" y="34"/>
                </a:lnTo>
                <a:lnTo>
                  <a:pt x="349" y="60"/>
                </a:lnTo>
                <a:lnTo>
                  <a:pt x="374" y="89"/>
                </a:lnTo>
                <a:lnTo>
                  <a:pt x="393" y="125"/>
                </a:lnTo>
                <a:lnTo>
                  <a:pt x="405" y="163"/>
                </a:lnTo>
                <a:lnTo>
                  <a:pt x="409" y="204"/>
                </a:lnTo>
                <a:lnTo>
                  <a:pt x="405" y="246"/>
                </a:lnTo>
                <a:lnTo>
                  <a:pt x="393" y="284"/>
                </a:lnTo>
                <a:lnTo>
                  <a:pt x="374" y="318"/>
                </a:lnTo>
                <a:lnTo>
                  <a:pt x="349" y="349"/>
                </a:lnTo>
                <a:lnTo>
                  <a:pt x="319" y="373"/>
                </a:lnTo>
                <a:lnTo>
                  <a:pt x="285" y="392"/>
                </a:lnTo>
                <a:lnTo>
                  <a:pt x="246" y="404"/>
                </a:lnTo>
                <a:lnTo>
                  <a:pt x="204" y="409"/>
                </a:lnTo>
                <a:lnTo>
                  <a:pt x="163" y="404"/>
                </a:lnTo>
                <a:lnTo>
                  <a:pt x="125" y="392"/>
                </a:lnTo>
                <a:lnTo>
                  <a:pt x="91" y="373"/>
                </a:lnTo>
                <a:lnTo>
                  <a:pt x="60" y="349"/>
                </a:lnTo>
                <a:lnTo>
                  <a:pt x="36" y="318"/>
                </a:lnTo>
                <a:lnTo>
                  <a:pt x="17" y="284"/>
                </a:lnTo>
                <a:lnTo>
                  <a:pt x="5" y="246"/>
                </a:lnTo>
                <a:lnTo>
                  <a:pt x="0" y="204"/>
                </a:lnTo>
                <a:lnTo>
                  <a:pt x="5" y="163"/>
                </a:lnTo>
                <a:lnTo>
                  <a:pt x="17" y="125"/>
                </a:lnTo>
                <a:lnTo>
                  <a:pt x="36" y="89"/>
                </a:lnTo>
                <a:lnTo>
                  <a:pt x="60" y="60"/>
                </a:lnTo>
                <a:lnTo>
                  <a:pt x="91" y="34"/>
                </a:lnTo>
                <a:lnTo>
                  <a:pt x="125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403"/>
          <p:cNvSpPr>
            <a:spLocks noEditPoints="1"/>
          </p:cNvSpPr>
          <p:nvPr/>
        </p:nvSpPr>
        <p:spPr bwMode="auto">
          <a:xfrm>
            <a:off x="7262795" y="2626366"/>
            <a:ext cx="89564" cy="121552"/>
          </a:xfrm>
          <a:custGeom>
            <a:avLst/>
            <a:gdLst>
              <a:gd name="T0" fmla="*/ 9 w 30"/>
              <a:gd name="T1" fmla="*/ 7 h 38"/>
              <a:gd name="T2" fmla="*/ 9 w 30"/>
              <a:gd name="T3" fmla="*/ 16 h 38"/>
              <a:gd name="T4" fmla="*/ 19 w 30"/>
              <a:gd name="T5" fmla="*/ 16 h 38"/>
              <a:gd name="T6" fmla="*/ 21 w 30"/>
              <a:gd name="T7" fmla="*/ 16 h 38"/>
              <a:gd name="T8" fmla="*/ 23 w 30"/>
              <a:gd name="T9" fmla="*/ 14 h 38"/>
              <a:gd name="T10" fmla="*/ 23 w 30"/>
              <a:gd name="T11" fmla="*/ 12 h 38"/>
              <a:gd name="T12" fmla="*/ 23 w 30"/>
              <a:gd name="T13" fmla="*/ 9 h 38"/>
              <a:gd name="T14" fmla="*/ 21 w 30"/>
              <a:gd name="T15" fmla="*/ 9 h 38"/>
              <a:gd name="T16" fmla="*/ 19 w 30"/>
              <a:gd name="T17" fmla="*/ 7 h 38"/>
              <a:gd name="T18" fmla="*/ 9 w 30"/>
              <a:gd name="T19" fmla="*/ 7 h 38"/>
              <a:gd name="T20" fmla="*/ 0 w 30"/>
              <a:gd name="T21" fmla="*/ 0 h 38"/>
              <a:gd name="T22" fmla="*/ 18 w 30"/>
              <a:gd name="T23" fmla="*/ 0 h 38"/>
              <a:gd name="T24" fmla="*/ 23 w 30"/>
              <a:gd name="T25" fmla="*/ 2 h 38"/>
              <a:gd name="T26" fmla="*/ 26 w 30"/>
              <a:gd name="T27" fmla="*/ 4 h 38"/>
              <a:gd name="T28" fmla="*/ 30 w 30"/>
              <a:gd name="T29" fmla="*/ 7 h 38"/>
              <a:gd name="T30" fmla="*/ 30 w 30"/>
              <a:gd name="T31" fmla="*/ 11 h 38"/>
              <a:gd name="T32" fmla="*/ 30 w 30"/>
              <a:gd name="T33" fmla="*/ 16 h 38"/>
              <a:gd name="T34" fmla="*/ 26 w 30"/>
              <a:gd name="T35" fmla="*/ 19 h 38"/>
              <a:gd name="T36" fmla="*/ 23 w 30"/>
              <a:gd name="T37" fmla="*/ 21 h 38"/>
              <a:gd name="T38" fmla="*/ 18 w 30"/>
              <a:gd name="T39" fmla="*/ 23 h 38"/>
              <a:gd name="T40" fmla="*/ 9 w 30"/>
              <a:gd name="T41" fmla="*/ 23 h 38"/>
              <a:gd name="T42" fmla="*/ 9 w 30"/>
              <a:gd name="T43" fmla="*/ 38 h 38"/>
              <a:gd name="T44" fmla="*/ 0 w 30"/>
              <a:gd name="T45" fmla="*/ 38 h 38"/>
              <a:gd name="T46" fmla="*/ 0 w 30"/>
              <a:gd name="T4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0" h="38">
                <a:moveTo>
                  <a:pt x="9" y="7"/>
                </a:moveTo>
                <a:lnTo>
                  <a:pt x="9" y="16"/>
                </a:lnTo>
                <a:lnTo>
                  <a:pt x="19" y="16"/>
                </a:lnTo>
                <a:lnTo>
                  <a:pt x="21" y="16"/>
                </a:lnTo>
                <a:lnTo>
                  <a:pt x="23" y="14"/>
                </a:lnTo>
                <a:lnTo>
                  <a:pt x="23" y="12"/>
                </a:lnTo>
                <a:lnTo>
                  <a:pt x="23" y="9"/>
                </a:lnTo>
                <a:lnTo>
                  <a:pt x="21" y="9"/>
                </a:lnTo>
                <a:lnTo>
                  <a:pt x="19" y="7"/>
                </a:lnTo>
                <a:lnTo>
                  <a:pt x="9" y="7"/>
                </a:lnTo>
                <a:close/>
                <a:moveTo>
                  <a:pt x="0" y="0"/>
                </a:moveTo>
                <a:lnTo>
                  <a:pt x="18" y="0"/>
                </a:lnTo>
                <a:lnTo>
                  <a:pt x="23" y="2"/>
                </a:lnTo>
                <a:lnTo>
                  <a:pt x="26" y="4"/>
                </a:lnTo>
                <a:lnTo>
                  <a:pt x="30" y="7"/>
                </a:lnTo>
                <a:lnTo>
                  <a:pt x="30" y="11"/>
                </a:lnTo>
                <a:lnTo>
                  <a:pt x="30" y="16"/>
                </a:lnTo>
                <a:lnTo>
                  <a:pt x="26" y="19"/>
                </a:lnTo>
                <a:lnTo>
                  <a:pt x="23" y="21"/>
                </a:lnTo>
                <a:lnTo>
                  <a:pt x="18" y="23"/>
                </a:lnTo>
                <a:lnTo>
                  <a:pt x="9" y="23"/>
                </a:lnTo>
                <a:lnTo>
                  <a:pt x="9" y="38"/>
                </a:lnTo>
                <a:lnTo>
                  <a:pt x="0" y="38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404"/>
          <p:cNvSpPr>
            <a:spLocks/>
          </p:cNvSpPr>
          <p:nvPr/>
        </p:nvSpPr>
        <p:spPr bwMode="auto">
          <a:xfrm>
            <a:off x="7672228" y="2626366"/>
            <a:ext cx="102359" cy="121552"/>
          </a:xfrm>
          <a:custGeom>
            <a:avLst/>
            <a:gdLst>
              <a:gd name="T0" fmla="*/ 0 w 31"/>
              <a:gd name="T1" fmla="*/ 0 h 38"/>
              <a:gd name="T2" fmla="*/ 31 w 31"/>
              <a:gd name="T3" fmla="*/ 0 h 38"/>
              <a:gd name="T4" fmla="*/ 31 w 31"/>
              <a:gd name="T5" fmla="*/ 7 h 38"/>
              <a:gd name="T6" fmla="*/ 19 w 31"/>
              <a:gd name="T7" fmla="*/ 7 h 38"/>
              <a:gd name="T8" fmla="*/ 19 w 31"/>
              <a:gd name="T9" fmla="*/ 38 h 38"/>
              <a:gd name="T10" fmla="*/ 12 w 31"/>
              <a:gd name="T11" fmla="*/ 38 h 38"/>
              <a:gd name="T12" fmla="*/ 12 w 31"/>
              <a:gd name="T13" fmla="*/ 7 h 38"/>
              <a:gd name="T14" fmla="*/ 0 w 31"/>
              <a:gd name="T15" fmla="*/ 7 h 38"/>
              <a:gd name="T16" fmla="*/ 0 w 3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" h="38">
                <a:moveTo>
                  <a:pt x="0" y="0"/>
                </a:moveTo>
                <a:lnTo>
                  <a:pt x="31" y="0"/>
                </a:lnTo>
                <a:lnTo>
                  <a:pt x="31" y="7"/>
                </a:lnTo>
                <a:lnTo>
                  <a:pt x="19" y="7"/>
                </a:lnTo>
                <a:lnTo>
                  <a:pt x="19" y="38"/>
                </a:lnTo>
                <a:lnTo>
                  <a:pt x="12" y="38"/>
                </a:lnTo>
                <a:lnTo>
                  <a:pt x="12" y="7"/>
                </a:lnTo>
                <a:lnTo>
                  <a:pt x="0" y="7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405"/>
          <p:cNvSpPr>
            <a:spLocks/>
          </p:cNvSpPr>
          <p:nvPr/>
        </p:nvSpPr>
        <p:spPr bwMode="auto">
          <a:xfrm>
            <a:off x="7544281" y="2626366"/>
            <a:ext cx="108757" cy="121552"/>
          </a:xfrm>
          <a:custGeom>
            <a:avLst/>
            <a:gdLst>
              <a:gd name="T0" fmla="*/ 0 w 33"/>
              <a:gd name="T1" fmla="*/ 0 h 38"/>
              <a:gd name="T2" fmla="*/ 3 w 33"/>
              <a:gd name="T3" fmla="*/ 0 h 38"/>
              <a:gd name="T4" fmla="*/ 26 w 33"/>
              <a:gd name="T5" fmla="*/ 24 h 38"/>
              <a:gd name="T6" fmla="*/ 26 w 33"/>
              <a:gd name="T7" fmla="*/ 0 h 38"/>
              <a:gd name="T8" fmla="*/ 33 w 33"/>
              <a:gd name="T9" fmla="*/ 0 h 38"/>
              <a:gd name="T10" fmla="*/ 33 w 33"/>
              <a:gd name="T11" fmla="*/ 38 h 38"/>
              <a:gd name="T12" fmla="*/ 31 w 33"/>
              <a:gd name="T13" fmla="*/ 38 h 38"/>
              <a:gd name="T14" fmla="*/ 8 w 33"/>
              <a:gd name="T15" fmla="*/ 14 h 38"/>
              <a:gd name="T16" fmla="*/ 8 w 33"/>
              <a:gd name="T17" fmla="*/ 38 h 38"/>
              <a:gd name="T18" fmla="*/ 0 w 33"/>
              <a:gd name="T19" fmla="*/ 38 h 38"/>
              <a:gd name="T20" fmla="*/ 0 w 33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8">
                <a:moveTo>
                  <a:pt x="0" y="0"/>
                </a:moveTo>
                <a:lnTo>
                  <a:pt x="3" y="0"/>
                </a:lnTo>
                <a:lnTo>
                  <a:pt x="26" y="24"/>
                </a:lnTo>
                <a:lnTo>
                  <a:pt x="26" y="0"/>
                </a:lnTo>
                <a:lnTo>
                  <a:pt x="33" y="0"/>
                </a:lnTo>
                <a:lnTo>
                  <a:pt x="33" y="38"/>
                </a:lnTo>
                <a:lnTo>
                  <a:pt x="31" y="38"/>
                </a:lnTo>
                <a:lnTo>
                  <a:pt x="8" y="14"/>
                </a:lnTo>
                <a:lnTo>
                  <a:pt x="8" y="38"/>
                </a:lnTo>
                <a:lnTo>
                  <a:pt x="0" y="38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406"/>
          <p:cNvSpPr>
            <a:spLocks noEditPoints="1"/>
          </p:cNvSpPr>
          <p:nvPr/>
        </p:nvSpPr>
        <p:spPr bwMode="auto">
          <a:xfrm>
            <a:off x="7365151" y="2626366"/>
            <a:ext cx="121552" cy="121552"/>
          </a:xfrm>
          <a:custGeom>
            <a:avLst/>
            <a:gdLst>
              <a:gd name="T0" fmla="*/ 19 w 38"/>
              <a:gd name="T1" fmla="*/ 11 h 38"/>
              <a:gd name="T2" fmla="*/ 14 w 38"/>
              <a:gd name="T3" fmla="*/ 24 h 38"/>
              <a:gd name="T4" fmla="*/ 24 w 38"/>
              <a:gd name="T5" fmla="*/ 24 h 38"/>
              <a:gd name="T6" fmla="*/ 19 w 38"/>
              <a:gd name="T7" fmla="*/ 11 h 38"/>
              <a:gd name="T8" fmla="*/ 16 w 38"/>
              <a:gd name="T9" fmla="*/ 0 h 38"/>
              <a:gd name="T10" fmla="*/ 22 w 38"/>
              <a:gd name="T11" fmla="*/ 0 h 38"/>
              <a:gd name="T12" fmla="*/ 38 w 38"/>
              <a:gd name="T13" fmla="*/ 38 h 38"/>
              <a:gd name="T14" fmla="*/ 29 w 38"/>
              <a:gd name="T15" fmla="*/ 38 h 38"/>
              <a:gd name="T16" fmla="*/ 28 w 38"/>
              <a:gd name="T17" fmla="*/ 31 h 38"/>
              <a:gd name="T18" fmla="*/ 10 w 38"/>
              <a:gd name="T19" fmla="*/ 31 h 38"/>
              <a:gd name="T20" fmla="*/ 9 w 38"/>
              <a:gd name="T21" fmla="*/ 38 h 38"/>
              <a:gd name="T22" fmla="*/ 0 w 38"/>
              <a:gd name="T23" fmla="*/ 38 h 38"/>
              <a:gd name="T24" fmla="*/ 16 w 38"/>
              <a:gd name="T25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8" h="38">
                <a:moveTo>
                  <a:pt x="19" y="11"/>
                </a:moveTo>
                <a:lnTo>
                  <a:pt x="14" y="24"/>
                </a:lnTo>
                <a:lnTo>
                  <a:pt x="24" y="24"/>
                </a:lnTo>
                <a:lnTo>
                  <a:pt x="19" y="11"/>
                </a:lnTo>
                <a:close/>
                <a:moveTo>
                  <a:pt x="16" y="0"/>
                </a:moveTo>
                <a:lnTo>
                  <a:pt x="22" y="0"/>
                </a:lnTo>
                <a:lnTo>
                  <a:pt x="38" y="38"/>
                </a:lnTo>
                <a:lnTo>
                  <a:pt x="29" y="38"/>
                </a:lnTo>
                <a:lnTo>
                  <a:pt x="28" y="31"/>
                </a:lnTo>
                <a:lnTo>
                  <a:pt x="10" y="31"/>
                </a:lnTo>
                <a:lnTo>
                  <a:pt x="9" y="38"/>
                </a:lnTo>
                <a:lnTo>
                  <a:pt x="0" y="38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Rectangle 408"/>
          <p:cNvSpPr>
            <a:spLocks noChangeArrowheads="1"/>
          </p:cNvSpPr>
          <p:nvPr/>
        </p:nvSpPr>
        <p:spPr bwMode="auto">
          <a:xfrm>
            <a:off x="7505897" y="2626367"/>
            <a:ext cx="19193" cy="121549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09"/>
          <p:cNvSpPr>
            <a:spLocks noEditPoints="1"/>
          </p:cNvSpPr>
          <p:nvPr/>
        </p:nvSpPr>
        <p:spPr bwMode="auto">
          <a:xfrm>
            <a:off x="8401533" y="1916250"/>
            <a:ext cx="1305072" cy="1311466"/>
          </a:xfrm>
          <a:custGeom>
            <a:avLst/>
            <a:gdLst>
              <a:gd name="T0" fmla="*/ 158 w 409"/>
              <a:gd name="T1" fmla="*/ 359 h 409"/>
              <a:gd name="T2" fmla="*/ 162 w 409"/>
              <a:gd name="T3" fmla="*/ 366 h 409"/>
              <a:gd name="T4" fmla="*/ 182 w 409"/>
              <a:gd name="T5" fmla="*/ 367 h 409"/>
              <a:gd name="T6" fmla="*/ 193 w 409"/>
              <a:gd name="T7" fmla="*/ 379 h 409"/>
              <a:gd name="T8" fmla="*/ 213 w 409"/>
              <a:gd name="T9" fmla="*/ 379 h 409"/>
              <a:gd name="T10" fmla="*/ 219 w 409"/>
              <a:gd name="T11" fmla="*/ 376 h 409"/>
              <a:gd name="T12" fmla="*/ 243 w 409"/>
              <a:gd name="T13" fmla="*/ 367 h 409"/>
              <a:gd name="T14" fmla="*/ 249 w 409"/>
              <a:gd name="T15" fmla="*/ 362 h 409"/>
              <a:gd name="T16" fmla="*/ 251 w 409"/>
              <a:gd name="T17" fmla="*/ 317 h 409"/>
              <a:gd name="T18" fmla="*/ 244 w 409"/>
              <a:gd name="T19" fmla="*/ 317 h 409"/>
              <a:gd name="T20" fmla="*/ 162 w 409"/>
              <a:gd name="T21" fmla="*/ 317 h 409"/>
              <a:gd name="T22" fmla="*/ 158 w 409"/>
              <a:gd name="T23" fmla="*/ 317 h 409"/>
              <a:gd name="T24" fmla="*/ 174 w 409"/>
              <a:gd name="T25" fmla="*/ 32 h 409"/>
              <a:gd name="T26" fmla="*/ 122 w 409"/>
              <a:gd name="T27" fmla="*/ 61 h 409"/>
              <a:gd name="T28" fmla="*/ 93 w 409"/>
              <a:gd name="T29" fmla="*/ 111 h 409"/>
              <a:gd name="T30" fmla="*/ 93 w 409"/>
              <a:gd name="T31" fmla="*/ 173 h 409"/>
              <a:gd name="T32" fmla="*/ 126 w 409"/>
              <a:gd name="T33" fmla="*/ 235 h 409"/>
              <a:gd name="T34" fmla="*/ 131 w 409"/>
              <a:gd name="T35" fmla="*/ 242 h 409"/>
              <a:gd name="T36" fmla="*/ 146 w 409"/>
              <a:gd name="T37" fmla="*/ 268 h 409"/>
              <a:gd name="T38" fmla="*/ 155 w 409"/>
              <a:gd name="T39" fmla="*/ 297 h 409"/>
              <a:gd name="T40" fmla="*/ 158 w 409"/>
              <a:gd name="T41" fmla="*/ 304 h 409"/>
              <a:gd name="T42" fmla="*/ 162 w 409"/>
              <a:gd name="T43" fmla="*/ 307 h 409"/>
              <a:gd name="T44" fmla="*/ 241 w 409"/>
              <a:gd name="T45" fmla="*/ 305 h 409"/>
              <a:gd name="T46" fmla="*/ 251 w 409"/>
              <a:gd name="T47" fmla="*/ 304 h 409"/>
              <a:gd name="T48" fmla="*/ 255 w 409"/>
              <a:gd name="T49" fmla="*/ 297 h 409"/>
              <a:gd name="T50" fmla="*/ 265 w 409"/>
              <a:gd name="T51" fmla="*/ 262 h 409"/>
              <a:gd name="T52" fmla="*/ 284 w 409"/>
              <a:gd name="T53" fmla="*/ 237 h 409"/>
              <a:gd name="T54" fmla="*/ 286 w 409"/>
              <a:gd name="T55" fmla="*/ 233 h 409"/>
              <a:gd name="T56" fmla="*/ 317 w 409"/>
              <a:gd name="T57" fmla="*/ 173 h 409"/>
              <a:gd name="T58" fmla="*/ 317 w 409"/>
              <a:gd name="T59" fmla="*/ 111 h 409"/>
              <a:gd name="T60" fmla="*/ 286 w 409"/>
              <a:gd name="T61" fmla="*/ 61 h 409"/>
              <a:gd name="T62" fmla="*/ 236 w 409"/>
              <a:gd name="T63" fmla="*/ 32 h 409"/>
              <a:gd name="T64" fmla="*/ 205 w 409"/>
              <a:gd name="T65" fmla="*/ 0 h 409"/>
              <a:gd name="T66" fmla="*/ 284 w 409"/>
              <a:gd name="T67" fmla="*/ 15 h 409"/>
              <a:gd name="T68" fmla="*/ 349 w 409"/>
              <a:gd name="T69" fmla="*/ 60 h 409"/>
              <a:gd name="T70" fmla="*/ 392 w 409"/>
              <a:gd name="T71" fmla="*/ 123 h 409"/>
              <a:gd name="T72" fmla="*/ 409 w 409"/>
              <a:gd name="T73" fmla="*/ 204 h 409"/>
              <a:gd name="T74" fmla="*/ 392 w 409"/>
              <a:gd name="T75" fmla="*/ 283 h 409"/>
              <a:gd name="T76" fmla="*/ 349 w 409"/>
              <a:gd name="T77" fmla="*/ 348 h 409"/>
              <a:gd name="T78" fmla="*/ 284 w 409"/>
              <a:gd name="T79" fmla="*/ 391 h 409"/>
              <a:gd name="T80" fmla="*/ 205 w 409"/>
              <a:gd name="T81" fmla="*/ 409 h 409"/>
              <a:gd name="T82" fmla="*/ 126 w 409"/>
              <a:gd name="T83" fmla="*/ 391 h 409"/>
              <a:gd name="T84" fmla="*/ 60 w 409"/>
              <a:gd name="T85" fmla="*/ 348 h 409"/>
              <a:gd name="T86" fmla="*/ 16 w 409"/>
              <a:gd name="T87" fmla="*/ 283 h 409"/>
              <a:gd name="T88" fmla="*/ 0 w 409"/>
              <a:gd name="T89" fmla="*/ 204 h 409"/>
              <a:gd name="T90" fmla="*/ 16 w 409"/>
              <a:gd name="T91" fmla="*/ 123 h 409"/>
              <a:gd name="T92" fmla="*/ 60 w 409"/>
              <a:gd name="T93" fmla="*/ 60 h 409"/>
              <a:gd name="T94" fmla="*/ 126 w 409"/>
              <a:gd name="T95" fmla="*/ 15 h 409"/>
              <a:gd name="T96" fmla="*/ 205 w 409"/>
              <a:gd name="T97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09" h="409">
                <a:moveTo>
                  <a:pt x="158" y="317"/>
                </a:moveTo>
                <a:lnTo>
                  <a:pt x="158" y="359"/>
                </a:lnTo>
                <a:lnTo>
                  <a:pt x="158" y="362"/>
                </a:lnTo>
                <a:lnTo>
                  <a:pt x="162" y="366"/>
                </a:lnTo>
                <a:lnTo>
                  <a:pt x="165" y="367"/>
                </a:lnTo>
                <a:lnTo>
                  <a:pt x="182" y="367"/>
                </a:lnTo>
                <a:lnTo>
                  <a:pt x="189" y="376"/>
                </a:lnTo>
                <a:lnTo>
                  <a:pt x="193" y="379"/>
                </a:lnTo>
                <a:lnTo>
                  <a:pt x="196" y="379"/>
                </a:lnTo>
                <a:lnTo>
                  <a:pt x="213" y="379"/>
                </a:lnTo>
                <a:lnTo>
                  <a:pt x="217" y="379"/>
                </a:lnTo>
                <a:lnTo>
                  <a:pt x="219" y="376"/>
                </a:lnTo>
                <a:lnTo>
                  <a:pt x="227" y="367"/>
                </a:lnTo>
                <a:lnTo>
                  <a:pt x="243" y="367"/>
                </a:lnTo>
                <a:lnTo>
                  <a:pt x="248" y="366"/>
                </a:lnTo>
                <a:lnTo>
                  <a:pt x="249" y="362"/>
                </a:lnTo>
                <a:lnTo>
                  <a:pt x="251" y="359"/>
                </a:lnTo>
                <a:lnTo>
                  <a:pt x="251" y="317"/>
                </a:lnTo>
                <a:lnTo>
                  <a:pt x="249" y="317"/>
                </a:lnTo>
                <a:lnTo>
                  <a:pt x="244" y="317"/>
                </a:lnTo>
                <a:lnTo>
                  <a:pt x="165" y="317"/>
                </a:lnTo>
                <a:lnTo>
                  <a:pt x="162" y="317"/>
                </a:lnTo>
                <a:lnTo>
                  <a:pt x="158" y="317"/>
                </a:lnTo>
                <a:lnTo>
                  <a:pt x="158" y="317"/>
                </a:lnTo>
                <a:close/>
                <a:moveTo>
                  <a:pt x="205" y="27"/>
                </a:moveTo>
                <a:lnTo>
                  <a:pt x="174" y="32"/>
                </a:lnTo>
                <a:lnTo>
                  <a:pt x="146" y="42"/>
                </a:lnTo>
                <a:lnTo>
                  <a:pt x="122" y="61"/>
                </a:lnTo>
                <a:lnTo>
                  <a:pt x="105" y="84"/>
                </a:lnTo>
                <a:lnTo>
                  <a:pt x="93" y="111"/>
                </a:lnTo>
                <a:lnTo>
                  <a:pt x="90" y="140"/>
                </a:lnTo>
                <a:lnTo>
                  <a:pt x="93" y="173"/>
                </a:lnTo>
                <a:lnTo>
                  <a:pt x="105" y="206"/>
                </a:lnTo>
                <a:lnTo>
                  <a:pt x="126" y="235"/>
                </a:lnTo>
                <a:lnTo>
                  <a:pt x="126" y="237"/>
                </a:lnTo>
                <a:lnTo>
                  <a:pt x="131" y="242"/>
                </a:lnTo>
                <a:lnTo>
                  <a:pt x="138" y="252"/>
                </a:lnTo>
                <a:lnTo>
                  <a:pt x="146" y="268"/>
                </a:lnTo>
                <a:lnTo>
                  <a:pt x="153" y="283"/>
                </a:lnTo>
                <a:lnTo>
                  <a:pt x="155" y="297"/>
                </a:lnTo>
                <a:lnTo>
                  <a:pt x="157" y="302"/>
                </a:lnTo>
                <a:lnTo>
                  <a:pt x="158" y="304"/>
                </a:lnTo>
                <a:lnTo>
                  <a:pt x="162" y="307"/>
                </a:lnTo>
                <a:lnTo>
                  <a:pt x="162" y="307"/>
                </a:lnTo>
                <a:lnTo>
                  <a:pt x="241" y="307"/>
                </a:lnTo>
                <a:lnTo>
                  <a:pt x="241" y="305"/>
                </a:lnTo>
                <a:lnTo>
                  <a:pt x="249" y="305"/>
                </a:lnTo>
                <a:lnTo>
                  <a:pt x="251" y="304"/>
                </a:lnTo>
                <a:lnTo>
                  <a:pt x="253" y="300"/>
                </a:lnTo>
                <a:lnTo>
                  <a:pt x="255" y="297"/>
                </a:lnTo>
                <a:lnTo>
                  <a:pt x="258" y="281"/>
                </a:lnTo>
                <a:lnTo>
                  <a:pt x="265" y="262"/>
                </a:lnTo>
                <a:lnTo>
                  <a:pt x="275" y="247"/>
                </a:lnTo>
                <a:lnTo>
                  <a:pt x="284" y="237"/>
                </a:lnTo>
                <a:lnTo>
                  <a:pt x="284" y="235"/>
                </a:lnTo>
                <a:lnTo>
                  <a:pt x="286" y="233"/>
                </a:lnTo>
                <a:lnTo>
                  <a:pt x="304" y="206"/>
                </a:lnTo>
                <a:lnTo>
                  <a:pt x="317" y="173"/>
                </a:lnTo>
                <a:lnTo>
                  <a:pt x="320" y="140"/>
                </a:lnTo>
                <a:lnTo>
                  <a:pt x="317" y="111"/>
                </a:lnTo>
                <a:lnTo>
                  <a:pt x="304" y="84"/>
                </a:lnTo>
                <a:lnTo>
                  <a:pt x="286" y="61"/>
                </a:lnTo>
                <a:lnTo>
                  <a:pt x="263" y="42"/>
                </a:lnTo>
                <a:lnTo>
                  <a:pt x="236" y="32"/>
                </a:lnTo>
                <a:lnTo>
                  <a:pt x="205" y="27"/>
                </a:lnTo>
                <a:close/>
                <a:moveTo>
                  <a:pt x="205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5" y="89"/>
                </a:lnTo>
                <a:lnTo>
                  <a:pt x="392" y="123"/>
                </a:lnTo>
                <a:lnTo>
                  <a:pt x="404" y="163"/>
                </a:lnTo>
                <a:lnTo>
                  <a:pt x="409" y="204"/>
                </a:lnTo>
                <a:lnTo>
                  <a:pt x="404" y="245"/>
                </a:lnTo>
                <a:lnTo>
                  <a:pt x="392" y="283"/>
                </a:lnTo>
                <a:lnTo>
                  <a:pt x="375" y="317"/>
                </a:lnTo>
                <a:lnTo>
                  <a:pt x="349" y="348"/>
                </a:lnTo>
                <a:lnTo>
                  <a:pt x="318" y="372"/>
                </a:lnTo>
                <a:lnTo>
                  <a:pt x="284" y="391"/>
                </a:lnTo>
                <a:lnTo>
                  <a:pt x="246" y="403"/>
                </a:lnTo>
                <a:lnTo>
                  <a:pt x="205" y="409"/>
                </a:lnTo>
                <a:lnTo>
                  <a:pt x="164" y="403"/>
                </a:lnTo>
                <a:lnTo>
                  <a:pt x="126" y="391"/>
                </a:lnTo>
                <a:lnTo>
                  <a:pt x="90" y="372"/>
                </a:lnTo>
                <a:lnTo>
                  <a:pt x="60" y="348"/>
                </a:lnTo>
                <a:lnTo>
                  <a:pt x="35" y="317"/>
                </a:lnTo>
                <a:lnTo>
                  <a:pt x="16" y="283"/>
                </a:lnTo>
                <a:lnTo>
                  <a:pt x="4" y="245"/>
                </a:lnTo>
                <a:lnTo>
                  <a:pt x="0" y="204"/>
                </a:lnTo>
                <a:lnTo>
                  <a:pt x="4" y="163"/>
                </a:lnTo>
                <a:lnTo>
                  <a:pt x="16" y="123"/>
                </a:lnTo>
                <a:lnTo>
                  <a:pt x="35" y="89"/>
                </a:lnTo>
                <a:lnTo>
                  <a:pt x="60" y="60"/>
                </a:lnTo>
                <a:lnTo>
                  <a:pt x="90" y="34"/>
                </a:lnTo>
                <a:lnTo>
                  <a:pt x="126" y="15"/>
                </a:lnTo>
                <a:lnTo>
                  <a:pt x="164" y="3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410"/>
          <p:cNvSpPr>
            <a:spLocks/>
          </p:cNvSpPr>
          <p:nvPr/>
        </p:nvSpPr>
        <p:spPr bwMode="auto">
          <a:xfrm>
            <a:off x="2891989" y="5965800"/>
            <a:ext cx="191923" cy="6396"/>
          </a:xfrm>
          <a:custGeom>
            <a:avLst/>
            <a:gdLst>
              <a:gd name="T0" fmla="*/ 0 w 60"/>
              <a:gd name="T1" fmla="*/ 0 h 1"/>
              <a:gd name="T2" fmla="*/ 60 w 60"/>
              <a:gd name="T3" fmla="*/ 0 h 1"/>
              <a:gd name="T4" fmla="*/ 60 w 60"/>
              <a:gd name="T5" fmla="*/ 1 h 1"/>
              <a:gd name="T6" fmla="*/ 60 w 60"/>
              <a:gd name="T7" fmla="*/ 1 h 1"/>
              <a:gd name="T8" fmla="*/ 1 w 60"/>
              <a:gd name="T9" fmla="*/ 1 h 1"/>
              <a:gd name="T10" fmla="*/ 0 w 60"/>
              <a:gd name="T11" fmla="*/ 1 h 1"/>
              <a:gd name="T12" fmla="*/ 0 w 60"/>
              <a:gd name="T1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" h="1">
                <a:moveTo>
                  <a:pt x="0" y="0"/>
                </a:moveTo>
                <a:lnTo>
                  <a:pt x="60" y="0"/>
                </a:lnTo>
                <a:lnTo>
                  <a:pt x="60" y="1"/>
                </a:lnTo>
                <a:lnTo>
                  <a:pt x="60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11"/>
          <p:cNvSpPr>
            <a:spLocks/>
          </p:cNvSpPr>
          <p:nvPr/>
        </p:nvSpPr>
        <p:spPr bwMode="auto">
          <a:xfrm>
            <a:off x="2629694" y="5588353"/>
            <a:ext cx="31990" cy="38384"/>
          </a:xfrm>
          <a:custGeom>
            <a:avLst/>
            <a:gdLst>
              <a:gd name="T0" fmla="*/ 5 w 8"/>
              <a:gd name="T1" fmla="*/ 0 h 12"/>
              <a:gd name="T2" fmla="*/ 7 w 8"/>
              <a:gd name="T3" fmla="*/ 0 h 12"/>
              <a:gd name="T4" fmla="*/ 8 w 8"/>
              <a:gd name="T5" fmla="*/ 2 h 12"/>
              <a:gd name="T6" fmla="*/ 8 w 8"/>
              <a:gd name="T7" fmla="*/ 4 h 12"/>
              <a:gd name="T8" fmla="*/ 8 w 8"/>
              <a:gd name="T9" fmla="*/ 5 h 12"/>
              <a:gd name="T10" fmla="*/ 8 w 8"/>
              <a:gd name="T11" fmla="*/ 9 h 12"/>
              <a:gd name="T12" fmla="*/ 8 w 8"/>
              <a:gd name="T13" fmla="*/ 10 h 12"/>
              <a:gd name="T14" fmla="*/ 7 w 8"/>
              <a:gd name="T15" fmla="*/ 12 h 12"/>
              <a:gd name="T16" fmla="*/ 5 w 8"/>
              <a:gd name="T17" fmla="*/ 12 h 12"/>
              <a:gd name="T18" fmla="*/ 3 w 8"/>
              <a:gd name="T19" fmla="*/ 12 h 12"/>
              <a:gd name="T20" fmla="*/ 1 w 8"/>
              <a:gd name="T21" fmla="*/ 10 h 12"/>
              <a:gd name="T22" fmla="*/ 0 w 8"/>
              <a:gd name="T23" fmla="*/ 9 h 12"/>
              <a:gd name="T24" fmla="*/ 0 w 8"/>
              <a:gd name="T25" fmla="*/ 5 h 12"/>
              <a:gd name="T26" fmla="*/ 1 w 8"/>
              <a:gd name="T27" fmla="*/ 4 h 12"/>
              <a:gd name="T28" fmla="*/ 1 w 8"/>
              <a:gd name="T29" fmla="*/ 0 h 12"/>
              <a:gd name="T30" fmla="*/ 5 w 8"/>
              <a:gd name="T31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" h="12">
                <a:moveTo>
                  <a:pt x="5" y="0"/>
                </a:moveTo>
                <a:lnTo>
                  <a:pt x="7" y="0"/>
                </a:lnTo>
                <a:lnTo>
                  <a:pt x="8" y="2"/>
                </a:lnTo>
                <a:lnTo>
                  <a:pt x="8" y="4"/>
                </a:lnTo>
                <a:lnTo>
                  <a:pt x="8" y="5"/>
                </a:lnTo>
                <a:lnTo>
                  <a:pt x="8" y="9"/>
                </a:lnTo>
                <a:lnTo>
                  <a:pt x="8" y="10"/>
                </a:lnTo>
                <a:lnTo>
                  <a:pt x="7" y="12"/>
                </a:lnTo>
                <a:lnTo>
                  <a:pt x="5" y="12"/>
                </a:lnTo>
                <a:lnTo>
                  <a:pt x="3" y="12"/>
                </a:lnTo>
                <a:lnTo>
                  <a:pt x="1" y="10"/>
                </a:lnTo>
                <a:lnTo>
                  <a:pt x="0" y="9"/>
                </a:lnTo>
                <a:lnTo>
                  <a:pt x="0" y="5"/>
                </a:lnTo>
                <a:lnTo>
                  <a:pt x="1" y="4"/>
                </a:lnTo>
                <a:lnTo>
                  <a:pt x="1" y="0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12"/>
          <p:cNvSpPr>
            <a:spLocks noEditPoints="1"/>
          </p:cNvSpPr>
          <p:nvPr/>
        </p:nvSpPr>
        <p:spPr bwMode="auto">
          <a:xfrm>
            <a:off x="2335412" y="5108549"/>
            <a:ext cx="1305072" cy="1305070"/>
          </a:xfrm>
          <a:custGeom>
            <a:avLst/>
            <a:gdLst>
              <a:gd name="T0" fmla="*/ 64 w 409"/>
              <a:gd name="T1" fmla="*/ 74 h 409"/>
              <a:gd name="T2" fmla="*/ 57 w 409"/>
              <a:gd name="T3" fmla="*/ 80 h 409"/>
              <a:gd name="T4" fmla="*/ 55 w 409"/>
              <a:gd name="T5" fmla="*/ 266 h 409"/>
              <a:gd name="T6" fmla="*/ 60 w 409"/>
              <a:gd name="T7" fmla="*/ 278 h 409"/>
              <a:gd name="T8" fmla="*/ 70 w 409"/>
              <a:gd name="T9" fmla="*/ 282 h 409"/>
              <a:gd name="T10" fmla="*/ 163 w 409"/>
              <a:gd name="T11" fmla="*/ 285 h 409"/>
              <a:gd name="T12" fmla="*/ 163 w 409"/>
              <a:gd name="T13" fmla="*/ 309 h 409"/>
              <a:gd name="T14" fmla="*/ 285 w 409"/>
              <a:gd name="T15" fmla="*/ 337 h 409"/>
              <a:gd name="T16" fmla="*/ 246 w 409"/>
              <a:gd name="T17" fmla="*/ 307 h 409"/>
              <a:gd name="T18" fmla="*/ 246 w 409"/>
              <a:gd name="T19" fmla="*/ 282 h 409"/>
              <a:gd name="T20" fmla="*/ 344 w 409"/>
              <a:gd name="T21" fmla="*/ 282 h 409"/>
              <a:gd name="T22" fmla="*/ 352 w 409"/>
              <a:gd name="T23" fmla="*/ 273 h 409"/>
              <a:gd name="T24" fmla="*/ 352 w 409"/>
              <a:gd name="T25" fmla="*/ 87 h 409"/>
              <a:gd name="T26" fmla="*/ 349 w 409"/>
              <a:gd name="T27" fmla="*/ 75 h 409"/>
              <a:gd name="T28" fmla="*/ 339 w 409"/>
              <a:gd name="T29" fmla="*/ 72 h 409"/>
              <a:gd name="T30" fmla="*/ 204 w 409"/>
              <a:gd name="T31" fmla="*/ 0 h 409"/>
              <a:gd name="T32" fmla="*/ 284 w 409"/>
              <a:gd name="T33" fmla="*/ 15 h 409"/>
              <a:gd name="T34" fmla="*/ 349 w 409"/>
              <a:gd name="T35" fmla="*/ 60 h 409"/>
              <a:gd name="T36" fmla="*/ 392 w 409"/>
              <a:gd name="T37" fmla="*/ 123 h 409"/>
              <a:gd name="T38" fmla="*/ 409 w 409"/>
              <a:gd name="T39" fmla="*/ 204 h 409"/>
              <a:gd name="T40" fmla="*/ 392 w 409"/>
              <a:gd name="T41" fmla="*/ 283 h 409"/>
              <a:gd name="T42" fmla="*/ 349 w 409"/>
              <a:gd name="T43" fmla="*/ 349 h 409"/>
              <a:gd name="T44" fmla="*/ 284 w 409"/>
              <a:gd name="T45" fmla="*/ 392 h 409"/>
              <a:gd name="T46" fmla="*/ 204 w 409"/>
              <a:gd name="T47" fmla="*/ 409 h 409"/>
              <a:gd name="T48" fmla="*/ 124 w 409"/>
              <a:gd name="T49" fmla="*/ 392 h 409"/>
              <a:gd name="T50" fmla="*/ 60 w 409"/>
              <a:gd name="T51" fmla="*/ 349 h 409"/>
              <a:gd name="T52" fmla="*/ 15 w 409"/>
              <a:gd name="T53" fmla="*/ 283 h 409"/>
              <a:gd name="T54" fmla="*/ 0 w 409"/>
              <a:gd name="T55" fmla="*/ 204 h 409"/>
              <a:gd name="T56" fmla="*/ 15 w 409"/>
              <a:gd name="T57" fmla="*/ 123 h 409"/>
              <a:gd name="T58" fmla="*/ 60 w 409"/>
              <a:gd name="T59" fmla="*/ 60 h 409"/>
              <a:gd name="T60" fmla="*/ 124 w 409"/>
              <a:gd name="T61" fmla="*/ 15 h 409"/>
              <a:gd name="T62" fmla="*/ 204 w 409"/>
              <a:gd name="T63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09" h="409">
                <a:moveTo>
                  <a:pt x="70" y="72"/>
                </a:moveTo>
                <a:lnTo>
                  <a:pt x="64" y="74"/>
                </a:lnTo>
                <a:lnTo>
                  <a:pt x="60" y="75"/>
                </a:lnTo>
                <a:lnTo>
                  <a:pt x="57" y="80"/>
                </a:lnTo>
                <a:lnTo>
                  <a:pt x="55" y="87"/>
                </a:lnTo>
                <a:lnTo>
                  <a:pt x="55" y="266"/>
                </a:lnTo>
                <a:lnTo>
                  <a:pt x="57" y="273"/>
                </a:lnTo>
                <a:lnTo>
                  <a:pt x="60" y="278"/>
                </a:lnTo>
                <a:lnTo>
                  <a:pt x="64" y="282"/>
                </a:lnTo>
                <a:lnTo>
                  <a:pt x="70" y="282"/>
                </a:lnTo>
                <a:lnTo>
                  <a:pt x="163" y="282"/>
                </a:lnTo>
                <a:lnTo>
                  <a:pt x="163" y="285"/>
                </a:lnTo>
                <a:lnTo>
                  <a:pt x="163" y="307"/>
                </a:lnTo>
                <a:lnTo>
                  <a:pt x="163" y="309"/>
                </a:lnTo>
                <a:lnTo>
                  <a:pt x="124" y="337"/>
                </a:lnTo>
                <a:lnTo>
                  <a:pt x="285" y="337"/>
                </a:lnTo>
                <a:lnTo>
                  <a:pt x="246" y="309"/>
                </a:lnTo>
                <a:lnTo>
                  <a:pt x="246" y="307"/>
                </a:lnTo>
                <a:lnTo>
                  <a:pt x="246" y="285"/>
                </a:lnTo>
                <a:lnTo>
                  <a:pt x="246" y="282"/>
                </a:lnTo>
                <a:lnTo>
                  <a:pt x="339" y="282"/>
                </a:lnTo>
                <a:lnTo>
                  <a:pt x="344" y="282"/>
                </a:lnTo>
                <a:lnTo>
                  <a:pt x="349" y="278"/>
                </a:lnTo>
                <a:lnTo>
                  <a:pt x="352" y="273"/>
                </a:lnTo>
                <a:lnTo>
                  <a:pt x="352" y="266"/>
                </a:lnTo>
                <a:lnTo>
                  <a:pt x="352" y="87"/>
                </a:lnTo>
                <a:lnTo>
                  <a:pt x="352" y="80"/>
                </a:lnTo>
                <a:lnTo>
                  <a:pt x="349" y="75"/>
                </a:lnTo>
                <a:lnTo>
                  <a:pt x="344" y="74"/>
                </a:lnTo>
                <a:lnTo>
                  <a:pt x="339" y="72"/>
                </a:lnTo>
                <a:lnTo>
                  <a:pt x="70" y="72"/>
                </a:lnTo>
                <a:close/>
                <a:moveTo>
                  <a:pt x="204" y="0"/>
                </a:moveTo>
                <a:lnTo>
                  <a:pt x="246" y="3"/>
                </a:lnTo>
                <a:lnTo>
                  <a:pt x="284" y="15"/>
                </a:lnTo>
                <a:lnTo>
                  <a:pt x="318" y="34"/>
                </a:lnTo>
                <a:lnTo>
                  <a:pt x="349" y="60"/>
                </a:lnTo>
                <a:lnTo>
                  <a:pt x="373" y="89"/>
                </a:lnTo>
                <a:lnTo>
                  <a:pt x="392" y="123"/>
                </a:lnTo>
                <a:lnTo>
                  <a:pt x="404" y="163"/>
                </a:lnTo>
                <a:lnTo>
                  <a:pt x="409" y="204"/>
                </a:lnTo>
                <a:lnTo>
                  <a:pt x="404" y="245"/>
                </a:lnTo>
                <a:lnTo>
                  <a:pt x="392" y="283"/>
                </a:lnTo>
                <a:lnTo>
                  <a:pt x="373" y="318"/>
                </a:lnTo>
                <a:lnTo>
                  <a:pt x="349" y="349"/>
                </a:lnTo>
                <a:lnTo>
                  <a:pt x="318" y="373"/>
                </a:lnTo>
                <a:lnTo>
                  <a:pt x="284" y="392"/>
                </a:lnTo>
                <a:lnTo>
                  <a:pt x="246" y="404"/>
                </a:lnTo>
                <a:lnTo>
                  <a:pt x="204" y="409"/>
                </a:lnTo>
                <a:lnTo>
                  <a:pt x="163" y="404"/>
                </a:lnTo>
                <a:lnTo>
                  <a:pt x="124" y="392"/>
                </a:lnTo>
                <a:lnTo>
                  <a:pt x="89" y="373"/>
                </a:lnTo>
                <a:lnTo>
                  <a:pt x="60" y="349"/>
                </a:lnTo>
                <a:lnTo>
                  <a:pt x="34" y="318"/>
                </a:lnTo>
                <a:lnTo>
                  <a:pt x="15" y="283"/>
                </a:lnTo>
                <a:lnTo>
                  <a:pt x="3" y="245"/>
                </a:lnTo>
                <a:lnTo>
                  <a:pt x="0" y="204"/>
                </a:lnTo>
                <a:lnTo>
                  <a:pt x="3" y="163"/>
                </a:lnTo>
                <a:lnTo>
                  <a:pt x="15" y="123"/>
                </a:lnTo>
                <a:lnTo>
                  <a:pt x="34" y="89"/>
                </a:lnTo>
                <a:lnTo>
                  <a:pt x="60" y="60"/>
                </a:lnTo>
                <a:lnTo>
                  <a:pt x="89" y="34"/>
                </a:lnTo>
                <a:lnTo>
                  <a:pt x="124" y="15"/>
                </a:lnTo>
                <a:lnTo>
                  <a:pt x="163" y="3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13"/>
          <p:cNvSpPr>
            <a:spLocks noEditPoints="1"/>
          </p:cNvSpPr>
          <p:nvPr/>
        </p:nvSpPr>
        <p:spPr bwMode="auto">
          <a:xfrm>
            <a:off x="2552924" y="5390035"/>
            <a:ext cx="857254" cy="550177"/>
          </a:xfrm>
          <a:custGeom>
            <a:avLst/>
            <a:gdLst>
              <a:gd name="T0" fmla="*/ 256 w 268"/>
              <a:gd name="T1" fmla="*/ 86 h 174"/>
              <a:gd name="T2" fmla="*/ 170 w 268"/>
              <a:gd name="T3" fmla="*/ 162 h 174"/>
              <a:gd name="T4" fmla="*/ 13 w 268"/>
              <a:gd name="T5" fmla="*/ 162 h 174"/>
              <a:gd name="T6" fmla="*/ 147 w 268"/>
              <a:gd name="T7" fmla="*/ 66 h 174"/>
              <a:gd name="T8" fmla="*/ 147 w 268"/>
              <a:gd name="T9" fmla="*/ 66 h 174"/>
              <a:gd name="T10" fmla="*/ 134 w 268"/>
              <a:gd name="T11" fmla="*/ 74 h 174"/>
              <a:gd name="T12" fmla="*/ 132 w 268"/>
              <a:gd name="T13" fmla="*/ 66 h 174"/>
              <a:gd name="T14" fmla="*/ 132 w 268"/>
              <a:gd name="T15" fmla="*/ 59 h 174"/>
              <a:gd name="T16" fmla="*/ 105 w 268"/>
              <a:gd name="T17" fmla="*/ 78 h 174"/>
              <a:gd name="T18" fmla="*/ 111 w 268"/>
              <a:gd name="T19" fmla="*/ 78 h 174"/>
              <a:gd name="T20" fmla="*/ 111 w 268"/>
              <a:gd name="T21" fmla="*/ 64 h 174"/>
              <a:gd name="T22" fmla="*/ 89 w 268"/>
              <a:gd name="T23" fmla="*/ 59 h 174"/>
              <a:gd name="T24" fmla="*/ 89 w 268"/>
              <a:gd name="T25" fmla="*/ 59 h 174"/>
              <a:gd name="T26" fmla="*/ 89 w 268"/>
              <a:gd name="T27" fmla="*/ 74 h 174"/>
              <a:gd name="T28" fmla="*/ 41 w 268"/>
              <a:gd name="T29" fmla="*/ 59 h 174"/>
              <a:gd name="T30" fmla="*/ 50 w 268"/>
              <a:gd name="T31" fmla="*/ 67 h 174"/>
              <a:gd name="T32" fmla="*/ 60 w 268"/>
              <a:gd name="T33" fmla="*/ 59 h 174"/>
              <a:gd name="T34" fmla="*/ 46 w 268"/>
              <a:gd name="T35" fmla="*/ 59 h 174"/>
              <a:gd name="T36" fmla="*/ 22 w 268"/>
              <a:gd name="T37" fmla="*/ 60 h 174"/>
              <a:gd name="T38" fmla="*/ 22 w 268"/>
              <a:gd name="T39" fmla="*/ 76 h 174"/>
              <a:gd name="T40" fmla="*/ 36 w 268"/>
              <a:gd name="T41" fmla="*/ 76 h 174"/>
              <a:gd name="T42" fmla="*/ 36 w 268"/>
              <a:gd name="T43" fmla="*/ 60 h 174"/>
              <a:gd name="T44" fmla="*/ 147 w 268"/>
              <a:gd name="T45" fmla="*/ 59 h 174"/>
              <a:gd name="T46" fmla="*/ 147 w 268"/>
              <a:gd name="T47" fmla="*/ 14 h 174"/>
              <a:gd name="T48" fmla="*/ 147 w 268"/>
              <a:gd name="T49" fmla="*/ 14 h 174"/>
              <a:gd name="T50" fmla="*/ 91 w 268"/>
              <a:gd name="T51" fmla="*/ 31 h 174"/>
              <a:gd name="T52" fmla="*/ 92 w 268"/>
              <a:gd name="T53" fmla="*/ 26 h 174"/>
              <a:gd name="T54" fmla="*/ 113 w 268"/>
              <a:gd name="T55" fmla="*/ 12 h 174"/>
              <a:gd name="T56" fmla="*/ 101 w 268"/>
              <a:gd name="T57" fmla="*/ 38 h 174"/>
              <a:gd name="T58" fmla="*/ 86 w 268"/>
              <a:gd name="T59" fmla="*/ 26 h 174"/>
              <a:gd name="T60" fmla="*/ 82 w 268"/>
              <a:gd name="T61" fmla="*/ 33 h 174"/>
              <a:gd name="T62" fmla="*/ 48 w 268"/>
              <a:gd name="T63" fmla="*/ 12 h 174"/>
              <a:gd name="T64" fmla="*/ 55 w 268"/>
              <a:gd name="T65" fmla="*/ 40 h 174"/>
              <a:gd name="T66" fmla="*/ 55 w 268"/>
              <a:gd name="T67" fmla="*/ 26 h 174"/>
              <a:gd name="T68" fmla="*/ 48 w 268"/>
              <a:gd name="T69" fmla="*/ 12 h 174"/>
              <a:gd name="T70" fmla="*/ 22 w 268"/>
              <a:gd name="T71" fmla="*/ 36 h 174"/>
              <a:gd name="T72" fmla="*/ 24 w 268"/>
              <a:gd name="T73" fmla="*/ 28 h 174"/>
              <a:gd name="T74" fmla="*/ 41 w 268"/>
              <a:gd name="T75" fmla="*/ 12 h 174"/>
              <a:gd name="T76" fmla="*/ 36 w 268"/>
              <a:gd name="T77" fmla="*/ 36 h 174"/>
              <a:gd name="T78" fmla="*/ 24 w 268"/>
              <a:gd name="T79" fmla="*/ 12 h 174"/>
              <a:gd name="T80" fmla="*/ 118 w 268"/>
              <a:gd name="T81" fmla="*/ 16 h 174"/>
              <a:gd name="T82" fmla="*/ 118 w 268"/>
              <a:gd name="T83" fmla="*/ 28 h 174"/>
              <a:gd name="T84" fmla="*/ 129 w 268"/>
              <a:gd name="T85" fmla="*/ 35 h 174"/>
              <a:gd name="T86" fmla="*/ 123 w 268"/>
              <a:gd name="T87" fmla="*/ 40 h 174"/>
              <a:gd name="T88" fmla="*/ 118 w 268"/>
              <a:gd name="T89" fmla="*/ 45 h 174"/>
              <a:gd name="T90" fmla="*/ 135 w 268"/>
              <a:gd name="T91" fmla="*/ 42 h 174"/>
              <a:gd name="T92" fmla="*/ 134 w 268"/>
              <a:gd name="T93" fmla="*/ 28 h 174"/>
              <a:gd name="T94" fmla="*/ 122 w 268"/>
              <a:gd name="T95" fmla="*/ 21 h 174"/>
              <a:gd name="T96" fmla="*/ 132 w 268"/>
              <a:gd name="T97" fmla="*/ 19 h 174"/>
              <a:gd name="T98" fmla="*/ 127 w 268"/>
              <a:gd name="T99" fmla="*/ 12 h 174"/>
              <a:gd name="T100" fmla="*/ 263 w 268"/>
              <a:gd name="T101" fmla="*/ 5 h 174"/>
              <a:gd name="T102" fmla="*/ 266 w 268"/>
              <a:gd name="T103" fmla="*/ 165 h 174"/>
              <a:gd name="T104" fmla="*/ 15 w 268"/>
              <a:gd name="T105" fmla="*/ 174 h 174"/>
              <a:gd name="T106" fmla="*/ 0 w 268"/>
              <a:gd name="T107" fmla="*/ 160 h 174"/>
              <a:gd name="T108" fmla="*/ 8 w 268"/>
              <a:gd name="T109" fmla="*/ 2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8" h="174">
                <a:moveTo>
                  <a:pt x="187" y="86"/>
                </a:moveTo>
                <a:lnTo>
                  <a:pt x="187" y="162"/>
                </a:lnTo>
                <a:lnTo>
                  <a:pt x="256" y="162"/>
                </a:lnTo>
                <a:lnTo>
                  <a:pt x="256" y="86"/>
                </a:lnTo>
                <a:lnTo>
                  <a:pt x="187" y="86"/>
                </a:lnTo>
                <a:close/>
                <a:moveTo>
                  <a:pt x="101" y="86"/>
                </a:moveTo>
                <a:lnTo>
                  <a:pt x="101" y="162"/>
                </a:lnTo>
                <a:lnTo>
                  <a:pt x="170" y="162"/>
                </a:lnTo>
                <a:lnTo>
                  <a:pt x="170" y="86"/>
                </a:lnTo>
                <a:lnTo>
                  <a:pt x="101" y="86"/>
                </a:lnTo>
                <a:close/>
                <a:moveTo>
                  <a:pt x="13" y="86"/>
                </a:moveTo>
                <a:lnTo>
                  <a:pt x="13" y="162"/>
                </a:lnTo>
                <a:lnTo>
                  <a:pt x="82" y="162"/>
                </a:lnTo>
                <a:lnTo>
                  <a:pt x="82" y="86"/>
                </a:lnTo>
                <a:lnTo>
                  <a:pt x="13" y="86"/>
                </a:lnTo>
                <a:close/>
                <a:moveTo>
                  <a:pt x="147" y="66"/>
                </a:moveTo>
                <a:lnTo>
                  <a:pt x="147" y="74"/>
                </a:lnTo>
                <a:lnTo>
                  <a:pt x="252" y="74"/>
                </a:lnTo>
                <a:lnTo>
                  <a:pt x="252" y="66"/>
                </a:lnTo>
                <a:lnTo>
                  <a:pt x="147" y="66"/>
                </a:lnTo>
                <a:close/>
                <a:moveTo>
                  <a:pt x="120" y="59"/>
                </a:moveTo>
                <a:lnTo>
                  <a:pt x="120" y="78"/>
                </a:lnTo>
                <a:lnTo>
                  <a:pt x="134" y="78"/>
                </a:lnTo>
                <a:lnTo>
                  <a:pt x="134" y="74"/>
                </a:lnTo>
                <a:lnTo>
                  <a:pt x="125" y="74"/>
                </a:lnTo>
                <a:lnTo>
                  <a:pt x="125" y="69"/>
                </a:lnTo>
                <a:lnTo>
                  <a:pt x="132" y="69"/>
                </a:lnTo>
                <a:lnTo>
                  <a:pt x="132" y="66"/>
                </a:lnTo>
                <a:lnTo>
                  <a:pt x="125" y="66"/>
                </a:lnTo>
                <a:lnTo>
                  <a:pt x="125" y="62"/>
                </a:lnTo>
                <a:lnTo>
                  <a:pt x="132" y="62"/>
                </a:lnTo>
                <a:lnTo>
                  <a:pt x="132" y="59"/>
                </a:lnTo>
                <a:lnTo>
                  <a:pt x="120" y="59"/>
                </a:lnTo>
                <a:close/>
                <a:moveTo>
                  <a:pt x="98" y="59"/>
                </a:moveTo>
                <a:lnTo>
                  <a:pt x="98" y="78"/>
                </a:lnTo>
                <a:lnTo>
                  <a:pt x="105" y="78"/>
                </a:lnTo>
                <a:lnTo>
                  <a:pt x="105" y="66"/>
                </a:lnTo>
                <a:lnTo>
                  <a:pt x="108" y="67"/>
                </a:lnTo>
                <a:lnTo>
                  <a:pt x="111" y="71"/>
                </a:lnTo>
                <a:lnTo>
                  <a:pt x="111" y="78"/>
                </a:lnTo>
                <a:lnTo>
                  <a:pt x="117" y="78"/>
                </a:lnTo>
                <a:lnTo>
                  <a:pt x="117" y="59"/>
                </a:lnTo>
                <a:lnTo>
                  <a:pt x="111" y="59"/>
                </a:lnTo>
                <a:lnTo>
                  <a:pt x="111" y="64"/>
                </a:lnTo>
                <a:lnTo>
                  <a:pt x="108" y="60"/>
                </a:lnTo>
                <a:lnTo>
                  <a:pt x="105" y="59"/>
                </a:lnTo>
                <a:lnTo>
                  <a:pt x="98" y="59"/>
                </a:lnTo>
                <a:close/>
                <a:moveTo>
                  <a:pt x="89" y="59"/>
                </a:moveTo>
                <a:lnTo>
                  <a:pt x="89" y="78"/>
                </a:lnTo>
                <a:lnTo>
                  <a:pt x="96" y="78"/>
                </a:lnTo>
                <a:lnTo>
                  <a:pt x="96" y="59"/>
                </a:lnTo>
                <a:lnTo>
                  <a:pt x="89" y="59"/>
                </a:lnTo>
                <a:close/>
                <a:moveTo>
                  <a:pt x="75" y="59"/>
                </a:moveTo>
                <a:lnTo>
                  <a:pt x="75" y="78"/>
                </a:lnTo>
                <a:lnTo>
                  <a:pt x="89" y="78"/>
                </a:lnTo>
                <a:lnTo>
                  <a:pt x="89" y="74"/>
                </a:lnTo>
                <a:lnTo>
                  <a:pt x="80" y="74"/>
                </a:lnTo>
                <a:lnTo>
                  <a:pt x="80" y="59"/>
                </a:lnTo>
                <a:lnTo>
                  <a:pt x="75" y="59"/>
                </a:lnTo>
                <a:close/>
                <a:moveTo>
                  <a:pt x="41" y="59"/>
                </a:moveTo>
                <a:lnTo>
                  <a:pt x="41" y="78"/>
                </a:lnTo>
                <a:lnTo>
                  <a:pt x="46" y="78"/>
                </a:lnTo>
                <a:lnTo>
                  <a:pt x="46" y="66"/>
                </a:lnTo>
                <a:lnTo>
                  <a:pt x="50" y="67"/>
                </a:lnTo>
                <a:lnTo>
                  <a:pt x="55" y="71"/>
                </a:lnTo>
                <a:lnTo>
                  <a:pt x="55" y="78"/>
                </a:lnTo>
                <a:lnTo>
                  <a:pt x="60" y="78"/>
                </a:lnTo>
                <a:lnTo>
                  <a:pt x="60" y="59"/>
                </a:lnTo>
                <a:lnTo>
                  <a:pt x="55" y="59"/>
                </a:lnTo>
                <a:lnTo>
                  <a:pt x="55" y="64"/>
                </a:lnTo>
                <a:lnTo>
                  <a:pt x="50" y="60"/>
                </a:lnTo>
                <a:lnTo>
                  <a:pt x="46" y="59"/>
                </a:lnTo>
                <a:lnTo>
                  <a:pt x="41" y="59"/>
                </a:lnTo>
                <a:close/>
                <a:moveTo>
                  <a:pt x="29" y="59"/>
                </a:moveTo>
                <a:lnTo>
                  <a:pt x="24" y="59"/>
                </a:lnTo>
                <a:lnTo>
                  <a:pt x="22" y="60"/>
                </a:lnTo>
                <a:lnTo>
                  <a:pt x="19" y="64"/>
                </a:lnTo>
                <a:lnTo>
                  <a:pt x="19" y="67"/>
                </a:lnTo>
                <a:lnTo>
                  <a:pt x="19" y="72"/>
                </a:lnTo>
                <a:lnTo>
                  <a:pt x="22" y="76"/>
                </a:lnTo>
                <a:lnTo>
                  <a:pt x="24" y="78"/>
                </a:lnTo>
                <a:lnTo>
                  <a:pt x="29" y="78"/>
                </a:lnTo>
                <a:lnTo>
                  <a:pt x="32" y="78"/>
                </a:lnTo>
                <a:lnTo>
                  <a:pt x="36" y="76"/>
                </a:lnTo>
                <a:lnTo>
                  <a:pt x="37" y="72"/>
                </a:lnTo>
                <a:lnTo>
                  <a:pt x="39" y="67"/>
                </a:lnTo>
                <a:lnTo>
                  <a:pt x="37" y="64"/>
                </a:lnTo>
                <a:lnTo>
                  <a:pt x="36" y="60"/>
                </a:lnTo>
                <a:lnTo>
                  <a:pt x="32" y="59"/>
                </a:lnTo>
                <a:lnTo>
                  <a:pt x="29" y="59"/>
                </a:lnTo>
                <a:close/>
                <a:moveTo>
                  <a:pt x="147" y="48"/>
                </a:moveTo>
                <a:lnTo>
                  <a:pt x="147" y="59"/>
                </a:lnTo>
                <a:lnTo>
                  <a:pt x="252" y="59"/>
                </a:lnTo>
                <a:lnTo>
                  <a:pt x="252" y="48"/>
                </a:lnTo>
                <a:lnTo>
                  <a:pt x="147" y="48"/>
                </a:lnTo>
                <a:close/>
                <a:moveTo>
                  <a:pt x="147" y="14"/>
                </a:moveTo>
                <a:lnTo>
                  <a:pt x="147" y="36"/>
                </a:lnTo>
                <a:lnTo>
                  <a:pt x="252" y="36"/>
                </a:lnTo>
                <a:lnTo>
                  <a:pt x="252" y="14"/>
                </a:lnTo>
                <a:lnTo>
                  <a:pt x="147" y="14"/>
                </a:lnTo>
                <a:close/>
                <a:moveTo>
                  <a:pt x="72" y="12"/>
                </a:moveTo>
                <a:lnTo>
                  <a:pt x="79" y="45"/>
                </a:lnTo>
                <a:lnTo>
                  <a:pt x="87" y="45"/>
                </a:lnTo>
                <a:lnTo>
                  <a:pt x="91" y="31"/>
                </a:lnTo>
                <a:lnTo>
                  <a:pt x="91" y="26"/>
                </a:lnTo>
                <a:lnTo>
                  <a:pt x="92" y="21"/>
                </a:lnTo>
                <a:lnTo>
                  <a:pt x="92" y="21"/>
                </a:lnTo>
                <a:lnTo>
                  <a:pt x="92" y="26"/>
                </a:lnTo>
                <a:lnTo>
                  <a:pt x="94" y="31"/>
                </a:lnTo>
                <a:lnTo>
                  <a:pt x="96" y="45"/>
                </a:lnTo>
                <a:lnTo>
                  <a:pt x="105" y="45"/>
                </a:lnTo>
                <a:lnTo>
                  <a:pt x="113" y="12"/>
                </a:lnTo>
                <a:lnTo>
                  <a:pt x="105" y="12"/>
                </a:lnTo>
                <a:lnTo>
                  <a:pt x="103" y="26"/>
                </a:lnTo>
                <a:lnTo>
                  <a:pt x="101" y="38"/>
                </a:lnTo>
                <a:lnTo>
                  <a:pt x="101" y="38"/>
                </a:lnTo>
                <a:lnTo>
                  <a:pt x="99" y="26"/>
                </a:lnTo>
                <a:lnTo>
                  <a:pt x="96" y="12"/>
                </a:lnTo>
                <a:lnTo>
                  <a:pt x="89" y="12"/>
                </a:lnTo>
                <a:lnTo>
                  <a:pt x="86" y="26"/>
                </a:lnTo>
                <a:lnTo>
                  <a:pt x="84" y="31"/>
                </a:lnTo>
                <a:lnTo>
                  <a:pt x="84" y="38"/>
                </a:lnTo>
                <a:lnTo>
                  <a:pt x="84" y="38"/>
                </a:lnTo>
                <a:lnTo>
                  <a:pt x="82" y="33"/>
                </a:lnTo>
                <a:lnTo>
                  <a:pt x="82" y="26"/>
                </a:lnTo>
                <a:lnTo>
                  <a:pt x="79" y="12"/>
                </a:lnTo>
                <a:lnTo>
                  <a:pt x="72" y="12"/>
                </a:lnTo>
                <a:close/>
                <a:moveTo>
                  <a:pt x="48" y="12"/>
                </a:moveTo>
                <a:lnTo>
                  <a:pt x="48" y="45"/>
                </a:lnTo>
                <a:lnTo>
                  <a:pt x="68" y="45"/>
                </a:lnTo>
                <a:lnTo>
                  <a:pt x="68" y="40"/>
                </a:lnTo>
                <a:lnTo>
                  <a:pt x="55" y="40"/>
                </a:lnTo>
                <a:lnTo>
                  <a:pt x="55" y="31"/>
                </a:lnTo>
                <a:lnTo>
                  <a:pt x="67" y="31"/>
                </a:lnTo>
                <a:lnTo>
                  <a:pt x="67" y="26"/>
                </a:lnTo>
                <a:lnTo>
                  <a:pt x="55" y="26"/>
                </a:lnTo>
                <a:lnTo>
                  <a:pt x="55" y="19"/>
                </a:lnTo>
                <a:lnTo>
                  <a:pt x="68" y="19"/>
                </a:lnTo>
                <a:lnTo>
                  <a:pt x="68" y="12"/>
                </a:lnTo>
                <a:lnTo>
                  <a:pt x="48" y="12"/>
                </a:lnTo>
                <a:close/>
                <a:moveTo>
                  <a:pt x="15" y="12"/>
                </a:moveTo>
                <a:lnTo>
                  <a:pt x="15" y="45"/>
                </a:lnTo>
                <a:lnTo>
                  <a:pt x="22" y="45"/>
                </a:lnTo>
                <a:lnTo>
                  <a:pt x="22" y="36"/>
                </a:lnTo>
                <a:lnTo>
                  <a:pt x="22" y="28"/>
                </a:lnTo>
                <a:lnTo>
                  <a:pt x="22" y="21"/>
                </a:lnTo>
                <a:lnTo>
                  <a:pt x="22" y="21"/>
                </a:lnTo>
                <a:lnTo>
                  <a:pt x="24" y="28"/>
                </a:lnTo>
                <a:lnTo>
                  <a:pt x="27" y="33"/>
                </a:lnTo>
                <a:lnTo>
                  <a:pt x="34" y="45"/>
                </a:lnTo>
                <a:lnTo>
                  <a:pt x="41" y="45"/>
                </a:lnTo>
                <a:lnTo>
                  <a:pt x="41" y="12"/>
                </a:lnTo>
                <a:lnTo>
                  <a:pt x="34" y="12"/>
                </a:lnTo>
                <a:lnTo>
                  <a:pt x="34" y="23"/>
                </a:lnTo>
                <a:lnTo>
                  <a:pt x="34" y="30"/>
                </a:lnTo>
                <a:lnTo>
                  <a:pt x="36" y="36"/>
                </a:lnTo>
                <a:lnTo>
                  <a:pt x="36" y="36"/>
                </a:lnTo>
                <a:lnTo>
                  <a:pt x="32" y="30"/>
                </a:lnTo>
                <a:lnTo>
                  <a:pt x="31" y="24"/>
                </a:lnTo>
                <a:lnTo>
                  <a:pt x="24" y="12"/>
                </a:lnTo>
                <a:lnTo>
                  <a:pt x="15" y="12"/>
                </a:lnTo>
                <a:close/>
                <a:moveTo>
                  <a:pt x="127" y="12"/>
                </a:moveTo>
                <a:lnTo>
                  <a:pt x="122" y="14"/>
                </a:lnTo>
                <a:lnTo>
                  <a:pt x="118" y="16"/>
                </a:lnTo>
                <a:lnTo>
                  <a:pt x="117" y="17"/>
                </a:lnTo>
                <a:lnTo>
                  <a:pt x="115" y="23"/>
                </a:lnTo>
                <a:lnTo>
                  <a:pt x="117" y="26"/>
                </a:lnTo>
                <a:lnTo>
                  <a:pt x="118" y="28"/>
                </a:lnTo>
                <a:lnTo>
                  <a:pt x="120" y="30"/>
                </a:lnTo>
                <a:lnTo>
                  <a:pt x="123" y="31"/>
                </a:lnTo>
                <a:lnTo>
                  <a:pt x="127" y="33"/>
                </a:lnTo>
                <a:lnTo>
                  <a:pt x="129" y="35"/>
                </a:lnTo>
                <a:lnTo>
                  <a:pt x="129" y="36"/>
                </a:lnTo>
                <a:lnTo>
                  <a:pt x="129" y="38"/>
                </a:lnTo>
                <a:lnTo>
                  <a:pt x="127" y="40"/>
                </a:lnTo>
                <a:lnTo>
                  <a:pt x="123" y="40"/>
                </a:lnTo>
                <a:lnTo>
                  <a:pt x="120" y="40"/>
                </a:lnTo>
                <a:lnTo>
                  <a:pt x="117" y="38"/>
                </a:lnTo>
                <a:lnTo>
                  <a:pt x="115" y="43"/>
                </a:lnTo>
                <a:lnTo>
                  <a:pt x="118" y="45"/>
                </a:lnTo>
                <a:lnTo>
                  <a:pt x="123" y="45"/>
                </a:lnTo>
                <a:lnTo>
                  <a:pt x="129" y="45"/>
                </a:lnTo>
                <a:lnTo>
                  <a:pt x="132" y="43"/>
                </a:lnTo>
                <a:lnTo>
                  <a:pt x="135" y="42"/>
                </a:lnTo>
                <a:lnTo>
                  <a:pt x="137" y="38"/>
                </a:lnTo>
                <a:lnTo>
                  <a:pt x="137" y="36"/>
                </a:lnTo>
                <a:lnTo>
                  <a:pt x="135" y="31"/>
                </a:lnTo>
                <a:lnTo>
                  <a:pt x="134" y="28"/>
                </a:lnTo>
                <a:lnTo>
                  <a:pt x="129" y="26"/>
                </a:lnTo>
                <a:lnTo>
                  <a:pt x="125" y="24"/>
                </a:lnTo>
                <a:lnTo>
                  <a:pt x="123" y="23"/>
                </a:lnTo>
                <a:lnTo>
                  <a:pt x="122" y="21"/>
                </a:lnTo>
                <a:lnTo>
                  <a:pt x="123" y="19"/>
                </a:lnTo>
                <a:lnTo>
                  <a:pt x="125" y="19"/>
                </a:lnTo>
                <a:lnTo>
                  <a:pt x="127" y="19"/>
                </a:lnTo>
                <a:lnTo>
                  <a:pt x="132" y="19"/>
                </a:lnTo>
                <a:lnTo>
                  <a:pt x="134" y="19"/>
                </a:lnTo>
                <a:lnTo>
                  <a:pt x="135" y="14"/>
                </a:lnTo>
                <a:lnTo>
                  <a:pt x="132" y="12"/>
                </a:lnTo>
                <a:lnTo>
                  <a:pt x="127" y="12"/>
                </a:lnTo>
                <a:close/>
                <a:moveTo>
                  <a:pt x="15" y="0"/>
                </a:moveTo>
                <a:lnTo>
                  <a:pt x="252" y="0"/>
                </a:lnTo>
                <a:lnTo>
                  <a:pt x="259" y="2"/>
                </a:lnTo>
                <a:lnTo>
                  <a:pt x="263" y="5"/>
                </a:lnTo>
                <a:lnTo>
                  <a:pt x="266" y="9"/>
                </a:lnTo>
                <a:lnTo>
                  <a:pt x="268" y="14"/>
                </a:lnTo>
                <a:lnTo>
                  <a:pt x="268" y="160"/>
                </a:lnTo>
                <a:lnTo>
                  <a:pt x="266" y="165"/>
                </a:lnTo>
                <a:lnTo>
                  <a:pt x="263" y="170"/>
                </a:lnTo>
                <a:lnTo>
                  <a:pt x="259" y="172"/>
                </a:lnTo>
                <a:lnTo>
                  <a:pt x="252" y="174"/>
                </a:lnTo>
                <a:lnTo>
                  <a:pt x="15" y="174"/>
                </a:lnTo>
                <a:lnTo>
                  <a:pt x="8" y="172"/>
                </a:lnTo>
                <a:lnTo>
                  <a:pt x="5" y="170"/>
                </a:lnTo>
                <a:lnTo>
                  <a:pt x="1" y="165"/>
                </a:lnTo>
                <a:lnTo>
                  <a:pt x="0" y="160"/>
                </a:lnTo>
                <a:lnTo>
                  <a:pt x="0" y="14"/>
                </a:lnTo>
                <a:lnTo>
                  <a:pt x="1" y="9"/>
                </a:lnTo>
                <a:lnTo>
                  <a:pt x="5" y="5"/>
                </a:lnTo>
                <a:lnTo>
                  <a:pt x="8" y="2"/>
                </a:lnTo>
                <a:lnTo>
                  <a:pt x="1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14"/>
          <p:cNvSpPr>
            <a:spLocks noEditPoints="1"/>
          </p:cNvSpPr>
          <p:nvPr/>
        </p:nvSpPr>
        <p:spPr bwMode="auto">
          <a:xfrm>
            <a:off x="3838804" y="5121345"/>
            <a:ext cx="1311471" cy="1298671"/>
          </a:xfrm>
          <a:custGeom>
            <a:avLst/>
            <a:gdLst>
              <a:gd name="T0" fmla="*/ 144 w 409"/>
              <a:gd name="T1" fmla="*/ 67 h 407"/>
              <a:gd name="T2" fmla="*/ 139 w 409"/>
              <a:gd name="T3" fmla="*/ 74 h 407"/>
              <a:gd name="T4" fmla="*/ 141 w 409"/>
              <a:gd name="T5" fmla="*/ 84 h 407"/>
              <a:gd name="T6" fmla="*/ 141 w 409"/>
              <a:gd name="T7" fmla="*/ 91 h 407"/>
              <a:gd name="T8" fmla="*/ 94 w 409"/>
              <a:gd name="T9" fmla="*/ 110 h 407"/>
              <a:gd name="T10" fmla="*/ 81 w 409"/>
              <a:gd name="T11" fmla="*/ 110 h 407"/>
              <a:gd name="T12" fmla="*/ 79 w 409"/>
              <a:gd name="T13" fmla="*/ 132 h 407"/>
              <a:gd name="T14" fmla="*/ 91 w 409"/>
              <a:gd name="T15" fmla="*/ 169 h 407"/>
              <a:gd name="T16" fmla="*/ 125 w 409"/>
              <a:gd name="T17" fmla="*/ 198 h 407"/>
              <a:gd name="T18" fmla="*/ 144 w 409"/>
              <a:gd name="T19" fmla="*/ 191 h 407"/>
              <a:gd name="T20" fmla="*/ 146 w 409"/>
              <a:gd name="T21" fmla="*/ 182 h 407"/>
              <a:gd name="T22" fmla="*/ 172 w 409"/>
              <a:gd name="T23" fmla="*/ 138 h 407"/>
              <a:gd name="T24" fmla="*/ 309 w 409"/>
              <a:gd name="T25" fmla="*/ 337 h 407"/>
              <a:gd name="T26" fmla="*/ 318 w 409"/>
              <a:gd name="T27" fmla="*/ 342 h 407"/>
              <a:gd name="T28" fmla="*/ 326 w 409"/>
              <a:gd name="T29" fmla="*/ 340 h 407"/>
              <a:gd name="T30" fmla="*/ 332 w 409"/>
              <a:gd name="T31" fmla="*/ 334 h 407"/>
              <a:gd name="T32" fmla="*/ 330 w 409"/>
              <a:gd name="T33" fmla="*/ 323 h 407"/>
              <a:gd name="T34" fmla="*/ 194 w 409"/>
              <a:gd name="T35" fmla="*/ 120 h 407"/>
              <a:gd name="T36" fmla="*/ 168 w 409"/>
              <a:gd name="T37" fmla="*/ 72 h 407"/>
              <a:gd name="T38" fmla="*/ 165 w 409"/>
              <a:gd name="T39" fmla="*/ 76 h 407"/>
              <a:gd name="T40" fmla="*/ 158 w 409"/>
              <a:gd name="T41" fmla="*/ 67 h 407"/>
              <a:gd name="T42" fmla="*/ 149 w 409"/>
              <a:gd name="T43" fmla="*/ 65 h 407"/>
              <a:gd name="T44" fmla="*/ 246 w 409"/>
              <a:gd name="T45" fmla="*/ 4 h 407"/>
              <a:gd name="T46" fmla="*/ 320 w 409"/>
              <a:gd name="T47" fmla="*/ 34 h 407"/>
              <a:gd name="T48" fmla="*/ 375 w 409"/>
              <a:gd name="T49" fmla="*/ 89 h 407"/>
              <a:gd name="T50" fmla="*/ 406 w 409"/>
              <a:gd name="T51" fmla="*/ 163 h 407"/>
              <a:gd name="T52" fmla="*/ 406 w 409"/>
              <a:gd name="T53" fmla="*/ 246 h 407"/>
              <a:gd name="T54" fmla="*/ 375 w 409"/>
              <a:gd name="T55" fmla="*/ 318 h 407"/>
              <a:gd name="T56" fmla="*/ 320 w 409"/>
              <a:gd name="T57" fmla="*/ 373 h 407"/>
              <a:gd name="T58" fmla="*/ 246 w 409"/>
              <a:gd name="T59" fmla="*/ 404 h 407"/>
              <a:gd name="T60" fmla="*/ 163 w 409"/>
              <a:gd name="T61" fmla="*/ 404 h 407"/>
              <a:gd name="T62" fmla="*/ 91 w 409"/>
              <a:gd name="T63" fmla="*/ 373 h 407"/>
              <a:gd name="T64" fmla="*/ 34 w 409"/>
              <a:gd name="T65" fmla="*/ 318 h 407"/>
              <a:gd name="T66" fmla="*/ 5 w 409"/>
              <a:gd name="T67" fmla="*/ 246 h 407"/>
              <a:gd name="T68" fmla="*/ 5 w 409"/>
              <a:gd name="T69" fmla="*/ 163 h 407"/>
              <a:gd name="T70" fmla="*/ 34 w 409"/>
              <a:gd name="T71" fmla="*/ 89 h 407"/>
              <a:gd name="T72" fmla="*/ 91 w 409"/>
              <a:gd name="T73" fmla="*/ 34 h 407"/>
              <a:gd name="T74" fmla="*/ 163 w 409"/>
              <a:gd name="T75" fmla="*/ 4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09" h="407">
                <a:moveTo>
                  <a:pt x="149" y="65"/>
                </a:moveTo>
                <a:lnTo>
                  <a:pt x="144" y="67"/>
                </a:lnTo>
                <a:lnTo>
                  <a:pt x="141" y="71"/>
                </a:lnTo>
                <a:lnTo>
                  <a:pt x="139" y="74"/>
                </a:lnTo>
                <a:lnTo>
                  <a:pt x="139" y="79"/>
                </a:lnTo>
                <a:lnTo>
                  <a:pt x="141" y="84"/>
                </a:lnTo>
                <a:lnTo>
                  <a:pt x="144" y="88"/>
                </a:lnTo>
                <a:lnTo>
                  <a:pt x="141" y="91"/>
                </a:lnTo>
                <a:lnTo>
                  <a:pt x="117" y="103"/>
                </a:lnTo>
                <a:lnTo>
                  <a:pt x="94" y="110"/>
                </a:lnTo>
                <a:lnTo>
                  <a:pt x="88" y="110"/>
                </a:lnTo>
                <a:lnTo>
                  <a:pt x="81" y="110"/>
                </a:lnTo>
                <a:lnTo>
                  <a:pt x="79" y="115"/>
                </a:lnTo>
                <a:lnTo>
                  <a:pt x="79" y="132"/>
                </a:lnTo>
                <a:lnTo>
                  <a:pt x="82" y="151"/>
                </a:lnTo>
                <a:lnTo>
                  <a:pt x="91" y="169"/>
                </a:lnTo>
                <a:lnTo>
                  <a:pt x="106" y="186"/>
                </a:lnTo>
                <a:lnTo>
                  <a:pt x="125" y="198"/>
                </a:lnTo>
                <a:lnTo>
                  <a:pt x="146" y="201"/>
                </a:lnTo>
                <a:lnTo>
                  <a:pt x="144" y="191"/>
                </a:lnTo>
                <a:lnTo>
                  <a:pt x="146" y="184"/>
                </a:lnTo>
                <a:lnTo>
                  <a:pt x="146" y="182"/>
                </a:lnTo>
                <a:lnTo>
                  <a:pt x="155" y="160"/>
                </a:lnTo>
                <a:lnTo>
                  <a:pt x="172" y="138"/>
                </a:lnTo>
                <a:lnTo>
                  <a:pt x="175" y="134"/>
                </a:lnTo>
                <a:lnTo>
                  <a:pt x="309" y="337"/>
                </a:lnTo>
                <a:lnTo>
                  <a:pt x="313" y="340"/>
                </a:lnTo>
                <a:lnTo>
                  <a:pt x="318" y="342"/>
                </a:lnTo>
                <a:lnTo>
                  <a:pt x="321" y="342"/>
                </a:lnTo>
                <a:lnTo>
                  <a:pt x="326" y="340"/>
                </a:lnTo>
                <a:lnTo>
                  <a:pt x="330" y="337"/>
                </a:lnTo>
                <a:lnTo>
                  <a:pt x="332" y="334"/>
                </a:lnTo>
                <a:lnTo>
                  <a:pt x="332" y="328"/>
                </a:lnTo>
                <a:lnTo>
                  <a:pt x="330" y="323"/>
                </a:lnTo>
                <a:lnTo>
                  <a:pt x="194" y="120"/>
                </a:lnTo>
                <a:lnTo>
                  <a:pt x="194" y="120"/>
                </a:lnTo>
                <a:lnTo>
                  <a:pt x="199" y="117"/>
                </a:lnTo>
                <a:lnTo>
                  <a:pt x="168" y="72"/>
                </a:lnTo>
                <a:lnTo>
                  <a:pt x="165" y="76"/>
                </a:lnTo>
                <a:lnTo>
                  <a:pt x="165" y="76"/>
                </a:lnTo>
                <a:lnTo>
                  <a:pt x="161" y="71"/>
                </a:lnTo>
                <a:lnTo>
                  <a:pt x="158" y="67"/>
                </a:lnTo>
                <a:lnTo>
                  <a:pt x="153" y="65"/>
                </a:lnTo>
                <a:lnTo>
                  <a:pt x="149" y="65"/>
                </a:lnTo>
                <a:close/>
                <a:moveTo>
                  <a:pt x="204" y="0"/>
                </a:moveTo>
                <a:lnTo>
                  <a:pt x="246" y="4"/>
                </a:lnTo>
                <a:lnTo>
                  <a:pt x="283" y="16"/>
                </a:lnTo>
                <a:lnTo>
                  <a:pt x="320" y="34"/>
                </a:lnTo>
                <a:lnTo>
                  <a:pt x="349" y="59"/>
                </a:lnTo>
                <a:lnTo>
                  <a:pt x="375" y="89"/>
                </a:lnTo>
                <a:lnTo>
                  <a:pt x="393" y="124"/>
                </a:lnTo>
                <a:lnTo>
                  <a:pt x="406" y="163"/>
                </a:lnTo>
                <a:lnTo>
                  <a:pt x="409" y="205"/>
                </a:lnTo>
                <a:lnTo>
                  <a:pt x="406" y="246"/>
                </a:lnTo>
                <a:lnTo>
                  <a:pt x="393" y="284"/>
                </a:lnTo>
                <a:lnTo>
                  <a:pt x="375" y="318"/>
                </a:lnTo>
                <a:lnTo>
                  <a:pt x="349" y="349"/>
                </a:lnTo>
                <a:lnTo>
                  <a:pt x="320" y="373"/>
                </a:lnTo>
                <a:lnTo>
                  <a:pt x="283" y="392"/>
                </a:lnTo>
                <a:lnTo>
                  <a:pt x="246" y="404"/>
                </a:lnTo>
                <a:lnTo>
                  <a:pt x="204" y="407"/>
                </a:lnTo>
                <a:lnTo>
                  <a:pt x="163" y="404"/>
                </a:lnTo>
                <a:lnTo>
                  <a:pt x="125" y="392"/>
                </a:lnTo>
                <a:lnTo>
                  <a:pt x="91" y="373"/>
                </a:lnTo>
                <a:lnTo>
                  <a:pt x="60" y="349"/>
                </a:lnTo>
                <a:lnTo>
                  <a:pt x="34" y="318"/>
                </a:lnTo>
                <a:lnTo>
                  <a:pt x="17" y="284"/>
                </a:lnTo>
                <a:lnTo>
                  <a:pt x="5" y="246"/>
                </a:lnTo>
                <a:lnTo>
                  <a:pt x="0" y="205"/>
                </a:lnTo>
                <a:lnTo>
                  <a:pt x="5" y="163"/>
                </a:lnTo>
                <a:lnTo>
                  <a:pt x="17" y="124"/>
                </a:lnTo>
                <a:lnTo>
                  <a:pt x="34" y="89"/>
                </a:lnTo>
                <a:lnTo>
                  <a:pt x="60" y="59"/>
                </a:lnTo>
                <a:lnTo>
                  <a:pt x="91" y="34"/>
                </a:lnTo>
                <a:lnTo>
                  <a:pt x="125" y="16"/>
                </a:lnTo>
                <a:lnTo>
                  <a:pt x="163" y="4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15"/>
          <p:cNvSpPr>
            <a:spLocks noEditPoints="1"/>
          </p:cNvSpPr>
          <p:nvPr/>
        </p:nvSpPr>
        <p:spPr bwMode="auto">
          <a:xfrm>
            <a:off x="5431756" y="5114943"/>
            <a:ext cx="1305072" cy="1305070"/>
          </a:xfrm>
          <a:custGeom>
            <a:avLst/>
            <a:gdLst>
              <a:gd name="T0" fmla="*/ 120 w 409"/>
              <a:gd name="T1" fmla="*/ 361 h 409"/>
              <a:gd name="T2" fmla="*/ 134 w 409"/>
              <a:gd name="T3" fmla="*/ 370 h 409"/>
              <a:gd name="T4" fmla="*/ 256 w 409"/>
              <a:gd name="T5" fmla="*/ 365 h 409"/>
              <a:gd name="T6" fmla="*/ 259 w 409"/>
              <a:gd name="T7" fmla="*/ 341 h 409"/>
              <a:gd name="T8" fmla="*/ 120 w 409"/>
              <a:gd name="T9" fmla="*/ 172 h 409"/>
              <a:gd name="T10" fmla="*/ 120 w 409"/>
              <a:gd name="T11" fmla="*/ 322 h 409"/>
              <a:gd name="T12" fmla="*/ 259 w 409"/>
              <a:gd name="T13" fmla="*/ 188 h 409"/>
              <a:gd name="T14" fmla="*/ 123 w 409"/>
              <a:gd name="T15" fmla="*/ 157 h 409"/>
              <a:gd name="T16" fmla="*/ 173 w 409"/>
              <a:gd name="T17" fmla="*/ 40 h 409"/>
              <a:gd name="T18" fmla="*/ 147 w 409"/>
              <a:gd name="T19" fmla="*/ 50 h 409"/>
              <a:gd name="T20" fmla="*/ 99 w 409"/>
              <a:gd name="T21" fmla="*/ 48 h 409"/>
              <a:gd name="T22" fmla="*/ 96 w 409"/>
              <a:gd name="T23" fmla="*/ 54 h 409"/>
              <a:gd name="T24" fmla="*/ 96 w 409"/>
              <a:gd name="T25" fmla="*/ 64 h 409"/>
              <a:gd name="T26" fmla="*/ 104 w 409"/>
              <a:gd name="T27" fmla="*/ 62 h 409"/>
              <a:gd name="T28" fmla="*/ 156 w 409"/>
              <a:gd name="T29" fmla="*/ 61 h 409"/>
              <a:gd name="T30" fmla="*/ 156 w 409"/>
              <a:gd name="T31" fmla="*/ 64 h 409"/>
              <a:gd name="T32" fmla="*/ 123 w 409"/>
              <a:gd name="T33" fmla="*/ 79 h 409"/>
              <a:gd name="T34" fmla="*/ 110 w 409"/>
              <a:gd name="T35" fmla="*/ 86 h 409"/>
              <a:gd name="T36" fmla="*/ 110 w 409"/>
              <a:gd name="T37" fmla="*/ 97 h 409"/>
              <a:gd name="T38" fmla="*/ 125 w 409"/>
              <a:gd name="T39" fmla="*/ 90 h 409"/>
              <a:gd name="T40" fmla="*/ 165 w 409"/>
              <a:gd name="T41" fmla="*/ 73 h 409"/>
              <a:gd name="T42" fmla="*/ 168 w 409"/>
              <a:gd name="T43" fmla="*/ 109 h 409"/>
              <a:gd name="T44" fmla="*/ 130 w 409"/>
              <a:gd name="T45" fmla="*/ 141 h 409"/>
              <a:gd name="T46" fmla="*/ 244 w 409"/>
              <a:gd name="T47" fmla="*/ 133 h 409"/>
              <a:gd name="T48" fmla="*/ 204 w 409"/>
              <a:gd name="T49" fmla="*/ 79 h 409"/>
              <a:gd name="T50" fmla="*/ 216 w 409"/>
              <a:gd name="T51" fmla="*/ 74 h 409"/>
              <a:gd name="T52" fmla="*/ 233 w 409"/>
              <a:gd name="T53" fmla="*/ 64 h 409"/>
              <a:gd name="T54" fmla="*/ 261 w 409"/>
              <a:gd name="T55" fmla="*/ 71 h 409"/>
              <a:gd name="T56" fmla="*/ 269 w 409"/>
              <a:gd name="T57" fmla="*/ 86 h 409"/>
              <a:gd name="T58" fmla="*/ 269 w 409"/>
              <a:gd name="T59" fmla="*/ 116 h 409"/>
              <a:gd name="T60" fmla="*/ 278 w 409"/>
              <a:gd name="T61" fmla="*/ 198 h 409"/>
              <a:gd name="T62" fmla="*/ 292 w 409"/>
              <a:gd name="T63" fmla="*/ 222 h 409"/>
              <a:gd name="T64" fmla="*/ 330 w 409"/>
              <a:gd name="T65" fmla="*/ 286 h 409"/>
              <a:gd name="T66" fmla="*/ 300 w 409"/>
              <a:gd name="T67" fmla="*/ 215 h 409"/>
              <a:gd name="T68" fmla="*/ 290 w 409"/>
              <a:gd name="T69" fmla="*/ 198 h 409"/>
              <a:gd name="T70" fmla="*/ 278 w 409"/>
              <a:gd name="T71" fmla="*/ 121 h 409"/>
              <a:gd name="T72" fmla="*/ 280 w 409"/>
              <a:gd name="T73" fmla="*/ 88 h 409"/>
              <a:gd name="T74" fmla="*/ 269 w 409"/>
              <a:gd name="T75" fmla="*/ 66 h 409"/>
              <a:gd name="T76" fmla="*/ 237 w 409"/>
              <a:gd name="T77" fmla="*/ 54 h 409"/>
              <a:gd name="T78" fmla="*/ 216 w 409"/>
              <a:gd name="T79" fmla="*/ 54 h 409"/>
              <a:gd name="T80" fmla="*/ 208 w 409"/>
              <a:gd name="T81" fmla="*/ 47 h 409"/>
              <a:gd name="T82" fmla="*/ 187 w 409"/>
              <a:gd name="T83" fmla="*/ 36 h 409"/>
              <a:gd name="T84" fmla="*/ 283 w 409"/>
              <a:gd name="T85" fmla="*/ 18 h 409"/>
              <a:gd name="T86" fmla="*/ 374 w 409"/>
              <a:gd name="T87" fmla="*/ 91 h 409"/>
              <a:gd name="T88" fmla="*/ 409 w 409"/>
              <a:gd name="T89" fmla="*/ 205 h 409"/>
              <a:gd name="T90" fmla="*/ 374 w 409"/>
              <a:gd name="T91" fmla="*/ 320 h 409"/>
              <a:gd name="T92" fmla="*/ 283 w 409"/>
              <a:gd name="T93" fmla="*/ 394 h 409"/>
              <a:gd name="T94" fmla="*/ 163 w 409"/>
              <a:gd name="T95" fmla="*/ 406 h 409"/>
              <a:gd name="T96" fmla="*/ 60 w 409"/>
              <a:gd name="T97" fmla="*/ 349 h 409"/>
              <a:gd name="T98" fmla="*/ 5 w 409"/>
              <a:gd name="T99" fmla="*/ 246 h 409"/>
              <a:gd name="T100" fmla="*/ 17 w 409"/>
              <a:gd name="T101" fmla="*/ 126 h 409"/>
              <a:gd name="T102" fmla="*/ 91 w 409"/>
              <a:gd name="T103" fmla="*/ 36 h 409"/>
              <a:gd name="T104" fmla="*/ 204 w 409"/>
              <a:gd name="T105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09" h="409">
                <a:moveTo>
                  <a:pt x="120" y="341"/>
                </a:moveTo>
                <a:lnTo>
                  <a:pt x="120" y="356"/>
                </a:lnTo>
                <a:lnTo>
                  <a:pt x="120" y="361"/>
                </a:lnTo>
                <a:lnTo>
                  <a:pt x="123" y="365"/>
                </a:lnTo>
                <a:lnTo>
                  <a:pt x="129" y="368"/>
                </a:lnTo>
                <a:lnTo>
                  <a:pt x="134" y="370"/>
                </a:lnTo>
                <a:lnTo>
                  <a:pt x="245" y="370"/>
                </a:lnTo>
                <a:lnTo>
                  <a:pt x="251" y="368"/>
                </a:lnTo>
                <a:lnTo>
                  <a:pt x="256" y="365"/>
                </a:lnTo>
                <a:lnTo>
                  <a:pt x="259" y="361"/>
                </a:lnTo>
                <a:lnTo>
                  <a:pt x="259" y="356"/>
                </a:lnTo>
                <a:lnTo>
                  <a:pt x="259" y="341"/>
                </a:lnTo>
                <a:lnTo>
                  <a:pt x="120" y="341"/>
                </a:lnTo>
                <a:close/>
                <a:moveTo>
                  <a:pt x="123" y="157"/>
                </a:moveTo>
                <a:lnTo>
                  <a:pt x="120" y="172"/>
                </a:lnTo>
                <a:lnTo>
                  <a:pt x="120" y="188"/>
                </a:lnTo>
                <a:lnTo>
                  <a:pt x="120" y="188"/>
                </a:lnTo>
                <a:lnTo>
                  <a:pt x="120" y="322"/>
                </a:lnTo>
                <a:lnTo>
                  <a:pt x="259" y="322"/>
                </a:lnTo>
                <a:lnTo>
                  <a:pt x="259" y="188"/>
                </a:lnTo>
                <a:lnTo>
                  <a:pt x="259" y="188"/>
                </a:lnTo>
                <a:lnTo>
                  <a:pt x="259" y="172"/>
                </a:lnTo>
                <a:lnTo>
                  <a:pt x="256" y="157"/>
                </a:lnTo>
                <a:lnTo>
                  <a:pt x="123" y="157"/>
                </a:lnTo>
                <a:close/>
                <a:moveTo>
                  <a:pt x="187" y="36"/>
                </a:moveTo>
                <a:lnTo>
                  <a:pt x="180" y="38"/>
                </a:lnTo>
                <a:lnTo>
                  <a:pt x="173" y="40"/>
                </a:lnTo>
                <a:lnTo>
                  <a:pt x="170" y="45"/>
                </a:lnTo>
                <a:lnTo>
                  <a:pt x="165" y="50"/>
                </a:lnTo>
                <a:lnTo>
                  <a:pt x="147" y="50"/>
                </a:lnTo>
                <a:lnTo>
                  <a:pt x="125" y="50"/>
                </a:lnTo>
                <a:lnTo>
                  <a:pt x="103" y="48"/>
                </a:lnTo>
                <a:lnTo>
                  <a:pt x="99" y="48"/>
                </a:lnTo>
                <a:lnTo>
                  <a:pt x="98" y="48"/>
                </a:lnTo>
                <a:lnTo>
                  <a:pt x="98" y="50"/>
                </a:lnTo>
                <a:lnTo>
                  <a:pt x="96" y="54"/>
                </a:lnTo>
                <a:lnTo>
                  <a:pt x="96" y="57"/>
                </a:lnTo>
                <a:lnTo>
                  <a:pt x="96" y="61"/>
                </a:lnTo>
                <a:lnTo>
                  <a:pt x="96" y="64"/>
                </a:lnTo>
                <a:lnTo>
                  <a:pt x="99" y="64"/>
                </a:lnTo>
                <a:lnTo>
                  <a:pt x="99" y="64"/>
                </a:lnTo>
                <a:lnTo>
                  <a:pt x="104" y="62"/>
                </a:lnTo>
                <a:lnTo>
                  <a:pt x="115" y="62"/>
                </a:lnTo>
                <a:lnTo>
                  <a:pt x="132" y="61"/>
                </a:lnTo>
                <a:lnTo>
                  <a:pt x="156" y="61"/>
                </a:lnTo>
                <a:lnTo>
                  <a:pt x="156" y="62"/>
                </a:lnTo>
                <a:lnTo>
                  <a:pt x="158" y="62"/>
                </a:lnTo>
                <a:lnTo>
                  <a:pt x="156" y="64"/>
                </a:lnTo>
                <a:lnTo>
                  <a:pt x="147" y="69"/>
                </a:lnTo>
                <a:lnTo>
                  <a:pt x="135" y="74"/>
                </a:lnTo>
                <a:lnTo>
                  <a:pt x="123" y="79"/>
                </a:lnTo>
                <a:lnTo>
                  <a:pt x="113" y="83"/>
                </a:lnTo>
                <a:lnTo>
                  <a:pt x="111" y="85"/>
                </a:lnTo>
                <a:lnTo>
                  <a:pt x="110" y="86"/>
                </a:lnTo>
                <a:lnTo>
                  <a:pt x="108" y="91"/>
                </a:lnTo>
                <a:lnTo>
                  <a:pt x="108" y="95"/>
                </a:lnTo>
                <a:lnTo>
                  <a:pt x="110" y="97"/>
                </a:lnTo>
                <a:lnTo>
                  <a:pt x="111" y="98"/>
                </a:lnTo>
                <a:lnTo>
                  <a:pt x="113" y="98"/>
                </a:lnTo>
                <a:lnTo>
                  <a:pt x="125" y="90"/>
                </a:lnTo>
                <a:lnTo>
                  <a:pt x="142" y="81"/>
                </a:lnTo>
                <a:lnTo>
                  <a:pt x="163" y="73"/>
                </a:lnTo>
                <a:lnTo>
                  <a:pt x="165" y="73"/>
                </a:lnTo>
                <a:lnTo>
                  <a:pt x="168" y="78"/>
                </a:lnTo>
                <a:lnTo>
                  <a:pt x="168" y="109"/>
                </a:lnTo>
                <a:lnTo>
                  <a:pt x="168" y="109"/>
                </a:lnTo>
                <a:lnTo>
                  <a:pt x="149" y="119"/>
                </a:lnTo>
                <a:lnTo>
                  <a:pt x="134" y="136"/>
                </a:lnTo>
                <a:lnTo>
                  <a:pt x="130" y="141"/>
                </a:lnTo>
                <a:lnTo>
                  <a:pt x="249" y="141"/>
                </a:lnTo>
                <a:lnTo>
                  <a:pt x="247" y="138"/>
                </a:lnTo>
                <a:lnTo>
                  <a:pt x="244" y="133"/>
                </a:lnTo>
                <a:lnTo>
                  <a:pt x="228" y="119"/>
                </a:lnTo>
                <a:lnTo>
                  <a:pt x="204" y="109"/>
                </a:lnTo>
                <a:lnTo>
                  <a:pt x="204" y="79"/>
                </a:lnTo>
                <a:lnTo>
                  <a:pt x="208" y="74"/>
                </a:lnTo>
                <a:lnTo>
                  <a:pt x="213" y="74"/>
                </a:lnTo>
                <a:lnTo>
                  <a:pt x="216" y="74"/>
                </a:lnTo>
                <a:lnTo>
                  <a:pt x="216" y="71"/>
                </a:lnTo>
                <a:lnTo>
                  <a:pt x="216" y="67"/>
                </a:lnTo>
                <a:lnTo>
                  <a:pt x="233" y="64"/>
                </a:lnTo>
                <a:lnTo>
                  <a:pt x="249" y="66"/>
                </a:lnTo>
                <a:lnTo>
                  <a:pt x="256" y="67"/>
                </a:lnTo>
                <a:lnTo>
                  <a:pt x="261" y="71"/>
                </a:lnTo>
                <a:lnTo>
                  <a:pt x="264" y="74"/>
                </a:lnTo>
                <a:lnTo>
                  <a:pt x="268" y="79"/>
                </a:lnTo>
                <a:lnTo>
                  <a:pt x="269" y="86"/>
                </a:lnTo>
                <a:lnTo>
                  <a:pt x="271" y="91"/>
                </a:lnTo>
                <a:lnTo>
                  <a:pt x="271" y="103"/>
                </a:lnTo>
                <a:lnTo>
                  <a:pt x="269" y="116"/>
                </a:lnTo>
                <a:lnTo>
                  <a:pt x="269" y="143"/>
                </a:lnTo>
                <a:lnTo>
                  <a:pt x="271" y="171"/>
                </a:lnTo>
                <a:lnTo>
                  <a:pt x="278" y="198"/>
                </a:lnTo>
                <a:lnTo>
                  <a:pt x="285" y="210"/>
                </a:lnTo>
                <a:lnTo>
                  <a:pt x="292" y="222"/>
                </a:lnTo>
                <a:lnTo>
                  <a:pt x="292" y="222"/>
                </a:lnTo>
                <a:lnTo>
                  <a:pt x="290" y="224"/>
                </a:lnTo>
                <a:lnTo>
                  <a:pt x="285" y="229"/>
                </a:lnTo>
                <a:lnTo>
                  <a:pt x="330" y="286"/>
                </a:lnTo>
                <a:lnTo>
                  <a:pt x="361" y="256"/>
                </a:lnTo>
                <a:lnTo>
                  <a:pt x="307" y="208"/>
                </a:lnTo>
                <a:lnTo>
                  <a:pt x="300" y="215"/>
                </a:lnTo>
                <a:lnTo>
                  <a:pt x="299" y="215"/>
                </a:lnTo>
                <a:lnTo>
                  <a:pt x="294" y="207"/>
                </a:lnTo>
                <a:lnTo>
                  <a:pt x="290" y="198"/>
                </a:lnTo>
                <a:lnTo>
                  <a:pt x="281" y="174"/>
                </a:lnTo>
                <a:lnTo>
                  <a:pt x="278" y="148"/>
                </a:lnTo>
                <a:lnTo>
                  <a:pt x="278" y="121"/>
                </a:lnTo>
                <a:lnTo>
                  <a:pt x="280" y="109"/>
                </a:lnTo>
                <a:lnTo>
                  <a:pt x="280" y="95"/>
                </a:lnTo>
                <a:lnTo>
                  <a:pt x="280" y="88"/>
                </a:lnTo>
                <a:lnTo>
                  <a:pt x="278" y="79"/>
                </a:lnTo>
                <a:lnTo>
                  <a:pt x="275" y="73"/>
                </a:lnTo>
                <a:lnTo>
                  <a:pt x="269" y="66"/>
                </a:lnTo>
                <a:lnTo>
                  <a:pt x="263" y="61"/>
                </a:lnTo>
                <a:lnTo>
                  <a:pt x="256" y="57"/>
                </a:lnTo>
                <a:lnTo>
                  <a:pt x="237" y="54"/>
                </a:lnTo>
                <a:lnTo>
                  <a:pt x="216" y="57"/>
                </a:lnTo>
                <a:lnTo>
                  <a:pt x="216" y="57"/>
                </a:lnTo>
                <a:lnTo>
                  <a:pt x="216" y="54"/>
                </a:lnTo>
                <a:lnTo>
                  <a:pt x="213" y="54"/>
                </a:lnTo>
                <a:lnTo>
                  <a:pt x="211" y="54"/>
                </a:lnTo>
                <a:lnTo>
                  <a:pt x="208" y="47"/>
                </a:lnTo>
                <a:lnTo>
                  <a:pt x="201" y="42"/>
                </a:lnTo>
                <a:lnTo>
                  <a:pt x="196" y="38"/>
                </a:lnTo>
                <a:lnTo>
                  <a:pt x="187" y="36"/>
                </a:lnTo>
                <a:close/>
                <a:moveTo>
                  <a:pt x="204" y="0"/>
                </a:moveTo>
                <a:lnTo>
                  <a:pt x="245" y="6"/>
                </a:lnTo>
                <a:lnTo>
                  <a:pt x="283" y="18"/>
                </a:lnTo>
                <a:lnTo>
                  <a:pt x="319" y="36"/>
                </a:lnTo>
                <a:lnTo>
                  <a:pt x="349" y="61"/>
                </a:lnTo>
                <a:lnTo>
                  <a:pt x="374" y="91"/>
                </a:lnTo>
                <a:lnTo>
                  <a:pt x="393" y="126"/>
                </a:lnTo>
                <a:lnTo>
                  <a:pt x="405" y="164"/>
                </a:lnTo>
                <a:lnTo>
                  <a:pt x="409" y="205"/>
                </a:lnTo>
                <a:lnTo>
                  <a:pt x="405" y="246"/>
                </a:lnTo>
                <a:lnTo>
                  <a:pt x="393" y="286"/>
                </a:lnTo>
                <a:lnTo>
                  <a:pt x="374" y="320"/>
                </a:lnTo>
                <a:lnTo>
                  <a:pt x="349" y="349"/>
                </a:lnTo>
                <a:lnTo>
                  <a:pt x="319" y="375"/>
                </a:lnTo>
                <a:lnTo>
                  <a:pt x="283" y="394"/>
                </a:lnTo>
                <a:lnTo>
                  <a:pt x="245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91" y="375"/>
                </a:lnTo>
                <a:lnTo>
                  <a:pt x="60" y="349"/>
                </a:lnTo>
                <a:lnTo>
                  <a:pt x="36" y="320"/>
                </a:lnTo>
                <a:lnTo>
                  <a:pt x="17" y="286"/>
                </a:lnTo>
                <a:lnTo>
                  <a:pt x="5" y="246"/>
                </a:lnTo>
                <a:lnTo>
                  <a:pt x="0" y="205"/>
                </a:lnTo>
                <a:lnTo>
                  <a:pt x="5" y="164"/>
                </a:lnTo>
                <a:lnTo>
                  <a:pt x="17" y="126"/>
                </a:lnTo>
                <a:lnTo>
                  <a:pt x="36" y="91"/>
                </a:lnTo>
                <a:lnTo>
                  <a:pt x="60" y="61"/>
                </a:lnTo>
                <a:lnTo>
                  <a:pt x="91" y="36"/>
                </a:lnTo>
                <a:lnTo>
                  <a:pt x="125" y="18"/>
                </a:lnTo>
                <a:lnTo>
                  <a:pt x="163" y="6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16"/>
          <p:cNvSpPr>
            <a:spLocks/>
          </p:cNvSpPr>
          <p:nvPr/>
        </p:nvSpPr>
        <p:spPr bwMode="auto">
          <a:xfrm>
            <a:off x="6001130" y="5274882"/>
            <a:ext cx="57579" cy="63975"/>
          </a:xfrm>
          <a:custGeom>
            <a:avLst/>
            <a:gdLst>
              <a:gd name="T0" fmla="*/ 9 w 18"/>
              <a:gd name="T1" fmla="*/ 0 h 19"/>
              <a:gd name="T2" fmla="*/ 12 w 18"/>
              <a:gd name="T3" fmla="*/ 2 h 19"/>
              <a:gd name="T4" fmla="*/ 16 w 18"/>
              <a:gd name="T5" fmla="*/ 3 h 19"/>
              <a:gd name="T6" fmla="*/ 18 w 18"/>
              <a:gd name="T7" fmla="*/ 7 h 19"/>
              <a:gd name="T8" fmla="*/ 18 w 18"/>
              <a:gd name="T9" fmla="*/ 10 h 19"/>
              <a:gd name="T10" fmla="*/ 18 w 18"/>
              <a:gd name="T11" fmla="*/ 12 h 19"/>
              <a:gd name="T12" fmla="*/ 16 w 18"/>
              <a:gd name="T13" fmla="*/ 15 h 19"/>
              <a:gd name="T14" fmla="*/ 12 w 18"/>
              <a:gd name="T15" fmla="*/ 17 h 19"/>
              <a:gd name="T16" fmla="*/ 9 w 18"/>
              <a:gd name="T17" fmla="*/ 19 h 19"/>
              <a:gd name="T18" fmla="*/ 6 w 18"/>
              <a:gd name="T19" fmla="*/ 19 h 19"/>
              <a:gd name="T20" fmla="*/ 4 w 18"/>
              <a:gd name="T21" fmla="*/ 17 h 19"/>
              <a:gd name="T22" fmla="*/ 2 w 18"/>
              <a:gd name="T23" fmla="*/ 15 h 19"/>
              <a:gd name="T24" fmla="*/ 2 w 18"/>
              <a:gd name="T25" fmla="*/ 15 h 19"/>
              <a:gd name="T26" fmla="*/ 2 w 18"/>
              <a:gd name="T27" fmla="*/ 15 h 19"/>
              <a:gd name="T28" fmla="*/ 2 w 18"/>
              <a:gd name="T29" fmla="*/ 14 h 19"/>
              <a:gd name="T30" fmla="*/ 0 w 18"/>
              <a:gd name="T31" fmla="*/ 12 h 19"/>
              <a:gd name="T32" fmla="*/ 0 w 18"/>
              <a:gd name="T33" fmla="*/ 10 h 19"/>
              <a:gd name="T34" fmla="*/ 0 w 18"/>
              <a:gd name="T35" fmla="*/ 7 h 19"/>
              <a:gd name="T36" fmla="*/ 2 w 18"/>
              <a:gd name="T37" fmla="*/ 5 h 19"/>
              <a:gd name="T38" fmla="*/ 2 w 18"/>
              <a:gd name="T39" fmla="*/ 5 h 19"/>
              <a:gd name="T40" fmla="*/ 2 w 18"/>
              <a:gd name="T41" fmla="*/ 3 h 19"/>
              <a:gd name="T42" fmla="*/ 6 w 18"/>
              <a:gd name="T43" fmla="*/ 2 h 19"/>
              <a:gd name="T44" fmla="*/ 9 w 18"/>
              <a:gd name="T45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8" h="19">
                <a:moveTo>
                  <a:pt x="9" y="0"/>
                </a:moveTo>
                <a:lnTo>
                  <a:pt x="12" y="2"/>
                </a:lnTo>
                <a:lnTo>
                  <a:pt x="16" y="3"/>
                </a:lnTo>
                <a:lnTo>
                  <a:pt x="18" y="7"/>
                </a:lnTo>
                <a:lnTo>
                  <a:pt x="18" y="10"/>
                </a:lnTo>
                <a:lnTo>
                  <a:pt x="18" y="12"/>
                </a:lnTo>
                <a:lnTo>
                  <a:pt x="16" y="15"/>
                </a:lnTo>
                <a:lnTo>
                  <a:pt x="12" y="17"/>
                </a:lnTo>
                <a:lnTo>
                  <a:pt x="9" y="19"/>
                </a:lnTo>
                <a:lnTo>
                  <a:pt x="6" y="19"/>
                </a:lnTo>
                <a:lnTo>
                  <a:pt x="4" y="17"/>
                </a:lnTo>
                <a:lnTo>
                  <a:pt x="2" y="15"/>
                </a:lnTo>
                <a:lnTo>
                  <a:pt x="2" y="15"/>
                </a:lnTo>
                <a:lnTo>
                  <a:pt x="2" y="15"/>
                </a:lnTo>
                <a:lnTo>
                  <a:pt x="2" y="14"/>
                </a:lnTo>
                <a:lnTo>
                  <a:pt x="0" y="12"/>
                </a:lnTo>
                <a:lnTo>
                  <a:pt x="0" y="10"/>
                </a:lnTo>
                <a:lnTo>
                  <a:pt x="0" y="7"/>
                </a:lnTo>
                <a:lnTo>
                  <a:pt x="2" y="5"/>
                </a:lnTo>
                <a:lnTo>
                  <a:pt x="2" y="5"/>
                </a:lnTo>
                <a:lnTo>
                  <a:pt x="2" y="3"/>
                </a:lnTo>
                <a:lnTo>
                  <a:pt x="6" y="2"/>
                </a:lnTo>
                <a:lnTo>
                  <a:pt x="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Rectangle 417"/>
          <p:cNvSpPr>
            <a:spLocks noChangeArrowheads="1"/>
          </p:cNvSpPr>
          <p:nvPr/>
        </p:nvSpPr>
        <p:spPr bwMode="auto">
          <a:xfrm>
            <a:off x="5879575" y="5703506"/>
            <a:ext cx="313475" cy="351856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18"/>
          <p:cNvSpPr>
            <a:spLocks/>
          </p:cNvSpPr>
          <p:nvPr/>
        </p:nvSpPr>
        <p:spPr bwMode="auto">
          <a:xfrm>
            <a:off x="9103868" y="5818659"/>
            <a:ext cx="38384" cy="358254"/>
          </a:xfrm>
          <a:custGeom>
            <a:avLst/>
            <a:gdLst>
              <a:gd name="T0" fmla="*/ 7 w 12"/>
              <a:gd name="T1" fmla="*/ 0 h 112"/>
              <a:gd name="T2" fmla="*/ 10 w 12"/>
              <a:gd name="T3" fmla="*/ 0 h 112"/>
              <a:gd name="T4" fmla="*/ 12 w 12"/>
              <a:gd name="T5" fmla="*/ 4 h 112"/>
              <a:gd name="T6" fmla="*/ 12 w 12"/>
              <a:gd name="T7" fmla="*/ 6 h 112"/>
              <a:gd name="T8" fmla="*/ 12 w 12"/>
              <a:gd name="T9" fmla="*/ 105 h 112"/>
              <a:gd name="T10" fmla="*/ 12 w 12"/>
              <a:gd name="T11" fmla="*/ 109 h 112"/>
              <a:gd name="T12" fmla="*/ 10 w 12"/>
              <a:gd name="T13" fmla="*/ 110 h 112"/>
              <a:gd name="T14" fmla="*/ 7 w 12"/>
              <a:gd name="T15" fmla="*/ 112 h 112"/>
              <a:gd name="T16" fmla="*/ 3 w 12"/>
              <a:gd name="T17" fmla="*/ 110 h 112"/>
              <a:gd name="T18" fmla="*/ 1 w 12"/>
              <a:gd name="T19" fmla="*/ 109 h 112"/>
              <a:gd name="T20" fmla="*/ 0 w 12"/>
              <a:gd name="T21" fmla="*/ 105 h 112"/>
              <a:gd name="T22" fmla="*/ 0 w 12"/>
              <a:gd name="T23" fmla="*/ 6 h 112"/>
              <a:gd name="T24" fmla="*/ 1 w 12"/>
              <a:gd name="T25" fmla="*/ 4 h 112"/>
              <a:gd name="T26" fmla="*/ 3 w 12"/>
              <a:gd name="T27" fmla="*/ 0 h 112"/>
              <a:gd name="T28" fmla="*/ 7 w 12"/>
              <a:gd name="T29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" h="112">
                <a:moveTo>
                  <a:pt x="7" y="0"/>
                </a:moveTo>
                <a:lnTo>
                  <a:pt x="10" y="0"/>
                </a:lnTo>
                <a:lnTo>
                  <a:pt x="12" y="4"/>
                </a:lnTo>
                <a:lnTo>
                  <a:pt x="12" y="6"/>
                </a:lnTo>
                <a:lnTo>
                  <a:pt x="12" y="105"/>
                </a:lnTo>
                <a:lnTo>
                  <a:pt x="12" y="109"/>
                </a:lnTo>
                <a:lnTo>
                  <a:pt x="10" y="110"/>
                </a:lnTo>
                <a:lnTo>
                  <a:pt x="7" y="112"/>
                </a:lnTo>
                <a:lnTo>
                  <a:pt x="3" y="110"/>
                </a:lnTo>
                <a:lnTo>
                  <a:pt x="1" y="109"/>
                </a:lnTo>
                <a:lnTo>
                  <a:pt x="0" y="105"/>
                </a:lnTo>
                <a:lnTo>
                  <a:pt x="0" y="6"/>
                </a:lnTo>
                <a:lnTo>
                  <a:pt x="1" y="4"/>
                </a:lnTo>
                <a:lnTo>
                  <a:pt x="3" y="0"/>
                </a:lnTo>
                <a:lnTo>
                  <a:pt x="7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19"/>
          <p:cNvSpPr>
            <a:spLocks/>
          </p:cNvSpPr>
          <p:nvPr/>
        </p:nvSpPr>
        <p:spPr bwMode="auto">
          <a:xfrm>
            <a:off x="8963123" y="5818659"/>
            <a:ext cx="38384" cy="358254"/>
          </a:xfrm>
          <a:custGeom>
            <a:avLst/>
            <a:gdLst>
              <a:gd name="T0" fmla="*/ 5 w 12"/>
              <a:gd name="T1" fmla="*/ 0 h 112"/>
              <a:gd name="T2" fmla="*/ 9 w 12"/>
              <a:gd name="T3" fmla="*/ 0 h 112"/>
              <a:gd name="T4" fmla="*/ 10 w 12"/>
              <a:gd name="T5" fmla="*/ 4 h 112"/>
              <a:gd name="T6" fmla="*/ 12 w 12"/>
              <a:gd name="T7" fmla="*/ 6 h 112"/>
              <a:gd name="T8" fmla="*/ 12 w 12"/>
              <a:gd name="T9" fmla="*/ 105 h 112"/>
              <a:gd name="T10" fmla="*/ 10 w 12"/>
              <a:gd name="T11" fmla="*/ 109 h 112"/>
              <a:gd name="T12" fmla="*/ 9 w 12"/>
              <a:gd name="T13" fmla="*/ 110 h 112"/>
              <a:gd name="T14" fmla="*/ 5 w 12"/>
              <a:gd name="T15" fmla="*/ 112 h 112"/>
              <a:gd name="T16" fmla="*/ 2 w 12"/>
              <a:gd name="T17" fmla="*/ 110 h 112"/>
              <a:gd name="T18" fmla="*/ 0 w 12"/>
              <a:gd name="T19" fmla="*/ 109 h 112"/>
              <a:gd name="T20" fmla="*/ 0 w 12"/>
              <a:gd name="T21" fmla="*/ 105 h 112"/>
              <a:gd name="T22" fmla="*/ 0 w 12"/>
              <a:gd name="T23" fmla="*/ 6 h 112"/>
              <a:gd name="T24" fmla="*/ 0 w 12"/>
              <a:gd name="T25" fmla="*/ 4 h 112"/>
              <a:gd name="T26" fmla="*/ 2 w 12"/>
              <a:gd name="T27" fmla="*/ 0 h 112"/>
              <a:gd name="T28" fmla="*/ 5 w 12"/>
              <a:gd name="T29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" h="112">
                <a:moveTo>
                  <a:pt x="5" y="0"/>
                </a:moveTo>
                <a:lnTo>
                  <a:pt x="9" y="0"/>
                </a:lnTo>
                <a:lnTo>
                  <a:pt x="10" y="4"/>
                </a:lnTo>
                <a:lnTo>
                  <a:pt x="12" y="6"/>
                </a:lnTo>
                <a:lnTo>
                  <a:pt x="12" y="105"/>
                </a:lnTo>
                <a:lnTo>
                  <a:pt x="10" y="109"/>
                </a:lnTo>
                <a:lnTo>
                  <a:pt x="9" y="110"/>
                </a:lnTo>
                <a:lnTo>
                  <a:pt x="5" y="112"/>
                </a:lnTo>
                <a:lnTo>
                  <a:pt x="2" y="110"/>
                </a:lnTo>
                <a:lnTo>
                  <a:pt x="0" y="109"/>
                </a:lnTo>
                <a:lnTo>
                  <a:pt x="0" y="105"/>
                </a:lnTo>
                <a:lnTo>
                  <a:pt x="0" y="6"/>
                </a:lnTo>
                <a:lnTo>
                  <a:pt x="0" y="4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20"/>
          <p:cNvSpPr>
            <a:spLocks/>
          </p:cNvSpPr>
          <p:nvPr/>
        </p:nvSpPr>
        <p:spPr bwMode="auto">
          <a:xfrm>
            <a:off x="9033497" y="5818659"/>
            <a:ext cx="38384" cy="358254"/>
          </a:xfrm>
          <a:custGeom>
            <a:avLst/>
            <a:gdLst>
              <a:gd name="T0" fmla="*/ 6 w 12"/>
              <a:gd name="T1" fmla="*/ 0 h 112"/>
              <a:gd name="T2" fmla="*/ 9 w 12"/>
              <a:gd name="T3" fmla="*/ 0 h 112"/>
              <a:gd name="T4" fmla="*/ 12 w 12"/>
              <a:gd name="T5" fmla="*/ 4 h 112"/>
              <a:gd name="T6" fmla="*/ 12 w 12"/>
              <a:gd name="T7" fmla="*/ 6 h 112"/>
              <a:gd name="T8" fmla="*/ 12 w 12"/>
              <a:gd name="T9" fmla="*/ 105 h 112"/>
              <a:gd name="T10" fmla="*/ 12 w 12"/>
              <a:gd name="T11" fmla="*/ 109 h 112"/>
              <a:gd name="T12" fmla="*/ 9 w 12"/>
              <a:gd name="T13" fmla="*/ 110 h 112"/>
              <a:gd name="T14" fmla="*/ 6 w 12"/>
              <a:gd name="T15" fmla="*/ 112 h 112"/>
              <a:gd name="T16" fmla="*/ 4 w 12"/>
              <a:gd name="T17" fmla="*/ 110 h 112"/>
              <a:gd name="T18" fmla="*/ 0 w 12"/>
              <a:gd name="T19" fmla="*/ 109 h 112"/>
              <a:gd name="T20" fmla="*/ 0 w 12"/>
              <a:gd name="T21" fmla="*/ 105 h 112"/>
              <a:gd name="T22" fmla="*/ 0 w 12"/>
              <a:gd name="T23" fmla="*/ 6 h 112"/>
              <a:gd name="T24" fmla="*/ 0 w 12"/>
              <a:gd name="T25" fmla="*/ 4 h 112"/>
              <a:gd name="T26" fmla="*/ 4 w 12"/>
              <a:gd name="T27" fmla="*/ 0 h 112"/>
              <a:gd name="T28" fmla="*/ 6 w 12"/>
              <a:gd name="T29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" h="112">
                <a:moveTo>
                  <a:pt x="6" y="0"/>
                </a:moveTo>
                <a:lnTo>
                  <a:pt x="9" y="0"/>
                </a:lnTo>
                <a:lnTo>
                  <a:pt x="12" y="4"/>
                </a:lnTo>
                <a:lnTo>
                  <a:pt x="12" y="6"/>
                </a:lnTo>
                <a:lnTo>
                  <a:pt x="12" y="105"/>
                </a:lnTo>
                <a:lnTo>
                  <a:pt x="12" y="109"/>
                </a:lnTo>
                <a:lnTo>
                  <a:pt x="9" y="110"/>
                </a:lnTo>
                <a:lnTo>
                  <a:pt x="6" y="112"/>
                </a:lnTo>
                <a:lnTo>
                  <a:pt x="4" y="110"/>
                </a:lnTo>
                <a:lnTo>
                  <a:pt x="0" y="109"/>
                </a:lnTo>
                <a:lnTo>
                  <a:pt x="0" y="105"/>
                </a:lnTo>
                <a:lnTo>
                  <a:pt x="0" y="6"/>
                </a:lnTo>
                <a:lnTo>
                  <a:pt x="0" y="4"/>
                </a:lnTo>
                <a:lnTo>
                  <a:pt x="4" y="0"/>
                </a:lnTo>
                <a:lnTo>
                  <a:pt x="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21"/>
          <p:cNvSpPr>
            <a:spLocks noEditPoints="1"/>
          </p:cNvSpPr>
          <p:nvPr/>
        </p:nvSpPr>
        <p:spPr bwMode="auto">
          <a:xfrm>
            <a:off x="8432143" y="5114943"/>
            <a:ext cx="1311471" cy="1305070"/>
          </a:xfrm>
          <a:custGeom>
            <a:avLst/>
            <a:gdLst>
              <a:gd name="T0" fmla="*/ 134 w 409"/>
              <a:gd name="T1" fmla="*/ 361 h 409"/>
              <a:gd name="T2" fmla="*/ 132 w 409"/>
              <a:gd name="T3" fmla="*/ 372 h 409"/>
              <a:gd name="T4" fmla="*/ 141 w 409"/>
              <a:gd name="T5" fmla="*/ 378 h 409"/>
              <a:gd name="T6" fmla="*/ 275 w 409"/>
              <a:gd name="T7" fmla="*/ 375 h 409"/>
              <a:gd name="T8" fmla="*/ 279 w 409"/>
              <a:gd name="T9" fmla="*/ 363 h 409"/>
              <a:gd name="T10" fmla="*/ 268 w 409"/>
              <a:gd name="T11" fmla="*/ 358 h 409"/>
              <a:gd name="T12" fmla="*/ 144 w 409"/>
              <a:gd name="T13" fmla="*/ 354 h 409"/>
              <a:gd name="T14" fmla="*/ 144 w 409"/>
              <a:gd name="T15" fmla="*/ 341 h 409"/>
              <a:gd name="T16" fmla="*/ 289 w 409"/>
              <a:gd name="T17" fmla="*/ 126 h 409"/>
              <a:gd name="T18" fmla="*/ 289 w 409"/>
              <a:gd name="T19" fmla="*/ 184 h 409"/>
              <a:gd name="T20" fmla="*/ 303 w 409"/>
              <a:gd name="T21" fmla="*/ 181 h 409"/>
              <a:gd name="T22" fmla="*/ 309 w 409"/>
              <a:gd name="T23" fmla="*/ 140 h 409"/>
              <a:gd name="T24" fmla="*/ 117 w 409"/>
              <a:gd name="T25" fmla="*/ 124 h 409"/>
              <a:gd name="T26" fmla="*/ 96 w 409"/>
              <a:gd name="T27" fmla="*/ 155 h 409"/>
              <a:gd name="T28" fmla="*/ 117 w 409"/>
              <a:gd name="T29" fmla="*/ 186 h 409"/>
              <a:gd name="T30" fmla="*/ 119 w 409"/>
              <a:gd name="T31" fmla="*/ 183 h 409"/>
              <a:gd name="T32" fmla="*/ 119 w 409"/>
              <a:gd name="T33" fmla="*/ 126 h 409"/>
              <a:gd name="T34" fmla="*/ 117 w 409"/>
              <a:gd name="T35" fmla="*/ 124 h 409"/>
              <a:gd name="T36" fmla="*/ 268 w 409"/>
              <a:gd name="T37" fmla="*/ 119 h 409"/>
              <a:gd name="T38" fmla="*/ 266 w 409"/>
              <a:gd name="T39" fmla="*/ 184 h 409"/>
              <a:gd name="T40" fmla="*/ 272 w 409"/>
              <a:gd name="T41" fmla="*/ 193 h 409"/>
              <a:gd name="T42" fmla="*/ 282 w 409"/>
              <a:gd name="T43" fmla="*/ 189 h 409"/>
              <a:gd name="T44" fmla="*/ 285 w 409"/>
              <a:gd name="T45" fmla="*/ 126 h 409"/>
              <a:gd name="T46" fmla="*/ 279 w 409"/>
              <a:gd name="T47" fmla="*/ 117 h 409"/>
              <a:gd name="T48" fmla="*/ 129 w 409"/>
              <a:gd name="T49" fmla="*/ 117 h 409"/>
              <a:gd name="T50" fmla="*/ 122 w 409"/>
              <a:gd name="T51" fmla="*/ 126 h 409"/>
              <a:gd name="T52" fmla="*/ 126 w 409"/>
              <a:gd name="T53" fmla="*/ 189 h 409"/>
              <a:gd name="T54" fmla="*/ 136 w 409"/>
              <a:gd name="T55" fmla="*/ 193 h 409"/>
              <a:gd name="T56" fmla="*/ 143 w 409"/>
              <a:gd name="T57" fmla="*/ 184 h 409"/>
              <a:gd name="T58" fmla="*/ 139 w 409"/>
              <a:gd name="T59" fmla="*/ 119 h 409"/>
              <a:gd name="T60" fmla="*/ 150 w 409"/>
              <a:gd name="T61" fmla="*/ 114 h 409"/>
              <a:gd name="T62" fmla="*/ 146 w 409"/>
              <a:gd name="T63" fmla="*/ 186 h 409"/>
              <a:gd name="T64" fmla="*/ 258 w 409"/>
              <a:gd name="T65" fmla="*/ 337 h 409"/>
              <a:gd name="T66" fmla="*/ 263 w 409"/>
              <a:gd name="T67" fmla="*/ 183 h 409"/>
              <a:gd name="T68" fmla="*/ 258 w 409"/>
              <a:gd name="T69" fmla="*/ 124 h 409"/>
              <a:gd name="T70" fmla="*/ 205 w 409"/>
              <a:gd name="T71" fmla="*/ 33 h 409"/>
              <a:gd name="T72" fmla="*/ 199 w 409"/>
              <a:gd name="T73" fmla="*/ 38 h 409"/>
              <a:gd name="T74" fmla="*/ 165 w 409"/>
              <a:gd name="T75" fmla="*/ 59 h 409"/>
              <a:gd name="T76" fmla="*/ 148 w 409"/>
              <a:gd name="T77" fmla="*/ 95 h 409"/>
              <a:gd name="T78" fmla="*/ 146 w 409"/>
              <a:gd name="T79" fmla="*/ 105 h 409"/>
              <a:gd name="T80" fmla="*/ 258 w 409"/>
              <a:gd name="T81" fmla="*/ 110 h 409"/>
              <a:gd name="T82" fmla="*/ 265 w 409"/>
              <a:gd name="T83" fmla="*/ 102 h 409"/>
              <a:gd name="T84" fmla="*/ 258 w 409"/>
              <a:gd name="T85" fmla="*/ 93 h 409"/>
              <a:gd name="T86" fmla="*/ 229 w 409"/>
              <a:gd name="T87" fmla="*/ 48 h 409"/>
              <a:gd name="T88" fmla="*/ 210 w 409"/>
              <a:gd name="T89" fmla="*/ 35 h 409"/>
              <a:gd name="T90" fmla="*/ 205 w 409"/>
              <a:gd name="T91" fmla="*/ 0 h 409"/>
              <a:gd name="T92" fmla="*/ 318 w 409"/>
              <a:gd name="T93" fmla="*/ 36 h 409"/>
              <a:gd name="T94" fmla="*/ 392 w 409"/>
              <a:gd name="T95" fmla="*/ 126 h 409"/>
              <a:gd name="T96" fmla="*/ 404 w 409"/>
              <a:gd name="T97" fmla="*/ 246 h 409"/>
              <a:gd name="T98" fmla="*/ 349 w 409"/>
              <a:gd name="T99" fmla="*/ 349 h 409"/>
              <a:gd name="T100" fmla="*/ 246 w 409"/>
              <a:gd name="T101" fmla="*/ 406 h 409"/>
              <a:gd name="T102" fmla="*/ 124 w 409"/>
              <a:gd name="T103" fmla="*/ 394 h 409"/>
              <a:gd name="T104" fmla="*/ 34 w 409"/>
              <a:gd name="T105" fmla="*/ 320 h 409"/>
              <a:gd name="T106" fmla="*/ 0 w 409"/>
              <a:gd name="T107" fmla="*/ 205 h 409"/>
              <a:gd name="T108" fmla="*/ 34 w 409"/>
              <a:gd name="T109" fmla="*/ 91 h 409"/>
              <a:gd name="T110" fmla="*/ 124 w 409"/>
              <a:gd name="T111" fmla="*/ 18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09" h="409">
                <a:moveTo>
                  <a:pt x="141" y="358"/>
                </a:moveTo>
                <a:lnTo>
                  <a:pt x="138" y="358"/>
                </a:lnTo>
                <a:lnTo>
                  <a:pt x="134" y="361"/>
                </a:lnTo>
                <a:lnTo>
                  <a:pt x="132" y="363"/>
                </a:lnTo>
                <a:lnTo>
                  <a:pt x="131" y="368"/>
                </a:lnTo>
                <a:lnTo>
                  <a:pt x="132" y="372"/>
                </a:lnTo>
                <a:lnTo>
                  <a:pt x="134" y="375"/>
                </a:lnTo>
                <a:lnTo>
                  <a:pt x="138" y="377"/>
                </a:lnTo>
                <a:lnTo>
                  <a:pt x="141" y="378"/>
                </a:lnTo>
                <a:lnTo>
                  <a:pt x="268" y="378"/>
                </a:lnTo>
                <a:lnTo>
                  <a:pt x="272" y="377"/>
                </a:lnTo>
                <a:lnTo>
                  <a:pt x="275" y="375"/>
                </a:lnTo>
                <a:lnTo>
                  <a:pt x="279" y="372"/>
                </a:lnTo>
                <a:lnTo>
                  <a:pt x="279" y="368"/>
                </a:lnTo>
                <a:lnTo>
                  <a:pt x="279" y="363"/>
                </a:lnTo>
                <a:lnTo>
                  <a:pt x="275" y="361"/>
                </a:lnTo>
                <a:lnTo>
                  <a:pt x="272" y="358"/>
                </a:lnTo>
                <a:lnTo>
                  <a:pt x="268" y="358"/>
                </a:lnTo>
                <a:lnTo>
                  <a:pt x="141" y="358"/>
                </a:lnTo>
                <a:close/>
                <a:moveTo>
                  <a:pt x="144" y="341"/>
                </a:moveTo>
                <a:lnTo>
                  <a:pt x="144" y="354"/>
                </a:lnTo>
                <a:lnTo>
                  <a:pt x="265" y="354"/>
                </a:lnTo>
                <a:lnTo>
                  <a:pt x="265" y="341"/>
                </a:lnTo>
                <a:lnTo>
                  <a:pt x="144" y="341"/>
                </a:lnTo>
                <a:close/>
                <a:moveTo>
                  <a:pt x="292" y="124"/>
                </a:moveTo>
                <a:lnTo>
                  <a:pt x="291" y="124"/>
                </a:lnTo>
                <a:lnTo>
                  <a:pt x="289" y="126"/>
                </a:lnTo>
                <a:lnTo>
                  <a:pt x="289" y="128"/>
                </a:lnTo>
                <a:lnTo>
                  <a:pt x="289" y="183"/>
                </a:lnTo>
                <a:lnTo>
                  <a:pt x="289" y="184"/>
                </a:lnTo>
                <a:lnTo>
                  <a:pt x="291" y="184"/>
                </a:lnTo>
                <a:lnTo>
                  <a:pt x="292" y="186"/>
                </a:lnTo>
                <a:lnTo>
                  <a:pt x="303" y="181"/>
                </a:lnTo>
                <a:lnTo>
                  <a:pt x="309" y="171"/>
                </a:lnTo>
                <a:lnTo>
                  <a:pt x="311" y="155"/>
                </a:lnTo>
                <a:lnTo>
                  <a:pt x="309" y="140"/>
                </a:lnTo>
                <a:lnTo>
                  <a:pt x="303" y="128"/>
                </a:lnTo>
                <a:lnTo>
                  <a:pt x="292" y="124"/>
                </a:lnTo>
                <a:close/>
                <a:moveTo>
                  <a:pt x="117" y="124"/>
                </a:moveTo>
                <a:lnTo>
                  <a:pt x="107" y="128"/>
                </a:lnTo>
                <a:lnTo>
                  <a:pt x="98" y="140"/>
                </a:lnTo>
                <a:lnTo>
                  <a:pt x="96" y="155"/>
                </a:lnTo>
                <a:lnTo>
                  <a:pt x="98" y="171"/>
                </a:lnTo>
                <a:lnTo>
                  <a:pt x="107" y="181"/>
                </a:lnTo>
                <a:lnTo>
                  <a:pt x="117" y="186"/>
                </a:lnTo>
                <a:lnTo>
                  <a:pt x="119" y="184"/>
                </a:lnTo>
                <a:lnTo>
                  <a:pt x="119" y="184"/>
                </a:lnTo>
                <a:lnTo>
                  <a:pt x="119" y="183"/>
                </a:lnTo>
                <a:lnTo>
                  <a:pt x="119" y="181"/>
                </a:lnTo>
                <a:lnTo>
                  <a:pt x="119" y="128"/>
                </a:lnTo>
                <a:lnTo>
                  <a:pt x="119" y="126"/>
                </a:lnTo>
                <a:lnTo>
                  <a:pt x="119" y="126"/>
                </a:lnTo>
                <a:lnTo>
                  <a:pt x="117" y="124"/>
                </a:lnTo>
                <a:lnTo>
                  <a:pt x="117" y="124"/>
                </a:lnTo>
                <a:close/>
                <a:moveTo>
                  <a:pt x="275" y="117"/>
                </a:moveTo>
                <a:lnTo>
                  <a:pt x="272" y="117"/>
                </a:lnTo>
                <a:lnTo>
                  <a:pt x="268" y="119"/>
                </a:lnTo>
                <a:lnTo>
                  <a:pt x="266" y="122"/>
                </a:lnTo>
                <a:lnTo>
                  <a:pt x="266" y="126"/>
                </a:lnTo>
                <a:lnTo>
                  <a:pt x="266" y="184"/>
                </a:lnTo>
                <a:lnTo>
                  <a:pt x="266" y="188"/>
                </a:lnTo>
                <a:lnTo>
                  <a:pt x="268" y="189"/>
                </a:lnTo>
                <a:lnTo>
                  <a:pt x="272" y="193"/>
                </a:lnTo>
                <a:lnTo>
                  <a:pt x="275" y="193"/>
                </a:lnTo>
                <a:lnTo>
                  <a:pt x="279" y="193"/>
                </a:lnTo>
                <a:lnTo>
                  <a:pt x="282" y="189"/>
                </a:lnTo>
                <a:lnTo>
                  <a:pt x="285" y="188"/>
                </a:lnTo>
                <a:lnTo>
                  <a:pt x="285" y="184"/>
                </a:lnTo>
                <a:lnTo>
                  <a:pt x="285" y="126"/>
                </a:lnTo>
                <a:lnTo>
                  <a:pt x="285" y="122"/>
                </a:lnTo>
                <a:lnTo>
                  <a:pt x="282" y="119"/>
                </a:lnTo>
                <a:lnTo>
                  <a:pt x="279" y="117"/>
                </a:lnTo>
                <a:lnTo>
                  <a:pt x="275" y="117"/>
                </a:lnTo>
                <a:close/>
                <a:moveTo>
                  <a:pt x="132" y="117"/>
                </a:moveTo>
                <a:lnTo>
                  <a:pt x="129" y="117"/>
                </a:lnTo>
                <a:lnTo>
                  <a:pt x="126" y="119"/>
                </a:lnTo>
                <a:lnTo>
                  <a:pt x="124" y="122"/>
                </a:lnTo>
                <a:lnTo>
                  <a:pt x="122" y="126"/>
                </a:lnTo>
                <a:lnTo>
                  <a:pt x="122" y="184"/>
                </a:lnTo>
                <a:lnTo>
                  <a:pt x="124" y="188"/>
                </a:lnTo>
                <a:lnTo>
                  <a:pt x="126" y="189"/>
                </a:lnTo>
                <a:lnTo>
                  <a:pt x="129" y="193"/>
                </a:lnTo>
                <a:lnTo>
                  <a:pt x="132" y="193"/>
                </a:lnTo>
                <a:lnTo>
                  <a:pt x="136" y="193"/>
                </a:lnTo>
                <a:lnTo>
                  <a:pt x="139" y="189"/>
                </a:lnTo>
                <a:lnTo>
                  <a:pt x="141" y="188"/>
                </a:lnTo>
                <a:lnTo>
                  <a:pt x="143" y="184"/>
                </a:lnTo>
                <a:lnTo>
                  <a:pt x="143" y="126"/>
                </a:lnTo>
                <a:lnTo>
                  <a:pt x="141" y="122"/>
                </a:lnTo>
                <a:lnTo>
                  <a:pt x="139" y="119"/>
                </a:lnTo>
                <a:lnTo>
                  <a:pt x="136" y="117"/>
                </a:lnTo>
                <a:lnTo>
                  <a:pt x="132" y="117"/>
                </a:lnTo>
                <a:close/>
                <a:moveTo>
                  <a:pt x="150" y="114"/>
                </a:moveTo>
                <a:lnTo>
                  <a:pt x="150" y="124"/>
                </a:lnTo>
                <a:lnTo>
                  <a:pt x="146" y="124"/>
                </a:lnTo>
                <a:lnTo>
                  <a:pt x="146" y="186"/>
                </a:lnTo>
                <a:lnTo>
                  <a:pt x="150" y="186"/>
                </a:lnTo>
                <a:lnTo>
                  <a:pt x="150" y="337"/>
                </a:lnTo>
                <a:lnTo>
                  <a:pt x="258" y="337"/>
                </a:lnTo>
                <a:lnTo>
                  <a:pt x="258" y="186"/>
                </a:lnTo>
                <a:lnTo>
                  <a:pt x="263" y="186"/>
                </a:lnTo>
                <a:lnTo>
                  <a:pt x="263" y="183"/>
                </a:lnTo>
                <a:lnTo>
                  <a:pt x="263" y="183"/>
                </a:lnTo>
                <a:lnTo>
                  <a:pt x="263" y="124"/>
                </a:lnTo>
                <a:lnTo>
                  <a:pt x="258" y="124"/>
                </a:lnTo>
                <a:lnTo>
                  <a:pt x="258" y="114"/>
                </a:lnTo>
                <a:lnTo>
                  <a:pt x="150" y="114"/>
                </a:lnTo>
                <a:close/>
                <a:moveTo>
                  <a:pt x="205" y="33"/>
                </a:moveTo>
                <a:lnTo>
                  <a:pt x="201" y="33"/>
                </a:lnTo>
                <a:lnTo>
                  <a:pt x="199" y="35"/>
                </a:lnTo>
                <a:lnTo>
                  <a:pt x="199" y="38"/>
                </a:lnTo>
                <a:lnTo>
                  <a:pt x="199" y="43"/>
                </a:lnTo>
                <a:lnTo>
                  <a:pt x="181" y="48"/>
                </a:lnTo>
                <a:lnTo>
                  <a:pt x="165" y="59"/>
                </a:lnTo>
                <a:lnTo>
                  <a:pt x="155" y="74"/>
                </a:lnTo>
                <a:lnTo>
                  <a:pt x="151" y="93"/>
                </a:lnTo>
                <a:lnTo>
                  <a:pt x="148" y="95"/>
                </a:lnTo>
                <a:lnTo>
                  <a:pt x="146" y="98"/>
                </a:lnTo>
                <a:lnTo>
                  <a:pt x="144" y="102"/>
                </a:lnTo>
                <a:lnTo>
                  <a:pt x="146" y="105"/>
                </a:lnTo>
                <a:lnTo>
                  <a:pt x="148" y="109"/>
                </a:lnTo>
                <a:lnTo>
                  <a:pt x="153" y="110"/>
                </a:lnTo>
                <a:lnTo>
                  <a:pt x="258" y="110"/>
                </a:lnTo>
                <a:lnTo>
                  <a:pt x="261" y="109"/>
                </a:lnTo>
                <a:lnTo>
                  <a:pt x="265" y="105"/>
                </a:lnTo>
                <a:lnTo>
                  <a:pt x="265" y="102"/>
                </a:lnTo>
                <a:lnTo>
                  <a:pt x="265" y="98"/>
                </a:lnTo>
                <a:lnTo>
                  <a:pt x="261" y="95"/>
                </a:lnTo>
                <a:lnTo>
                  <a:pt x="258" y="93"/>
                </a:lnTo>
                <a:lnTo>
                  <a:pt x="254" y="74"/>
                </a:lnTo>
                <a:lnTo>
                  <a:pt x="244" y="59"/>
                </a:lnTo>
                <a:lnTo>
                  <a:pt x="229" y="48"/>
                </a:lnTo>
                <a:lnTo>
                  <a:pt x="211" y="43"/>
                </a:lnTo>
                <a:lnTo>
                  <a:pt x="211" y="38"/>
                </a:lnTo>
                <a:lnTo>
                  <a:pt x="210" y="35"/>
                </a:lnTo>
                <a:lnTo>
                  <a:pt x="208" y="33"/>
                </a:lnTo>
                <a:lnTo>
                  <a:pt x="205" y="33"/>
                </a:lnTo>
                <a:close/>
                <a:moveTo>
                  <a:pt x="205" y="0"/>
                </a:moveTo>
                <a:lnTo>
                  <a:pt x="246" y="6"/>
                </a:lnTo>
                <a:lnTo>
                  <a:pt x="284" y="18"/>
                </a:lnTo>
                <a:lnTo>
                  <a:pt x="318" y="36"/>
                </a:lnTo>
                <a:lnTo>
                  <a:pt x="349" y="61"/>
                </a:lnTo>
                <a:lnTo>
                  <a:pt x="373" y="91"/>
                </a:lnTo>
                <a:lnTo>
                  <a:pt x="392" y="126"/>
                </a:lnTo>
                <a:lnTo>
                  <a:pt x="404" y="164"/>
                </a:lnTo>
                <a:lnTo>
                  <a:pt x="409" y="205"/>
                </a:lnTo>
                <a:lnTo>
                  <a:pt x="404" y="246"/>
                </a:lnTo>
                <a:lnTo>
                  <a:pt x="392" y="286"/>
                </a:lnTo>
                <a:lnTo>
                  <a:pt x="373" y="320"/>
                </a:lnTo>
                <a:lnTo>
                  <a:pt x="349" y="349"/>
                </a:lnTo>
                <a:lnTo>
                  <a:pt x="318" y="375"/>
                </a:lnTo>
                <a:lnTo>
                  <a:pt x="284" y="394"/>
                </a:lnTo>
                <a:lnTo>
                  <a:pt x="246" y="406"/>
                </a:lnTo>
                <a:lnTo>
                  <a:pt x="205" y="409"/>
                </a:lnTo>
                <a:lnTo>
                  <a:pt x="163" y="406"/>
                </a:lnTo>
                <a:lnTo>
                  <a:pt x="124" y="394"/>
                </a:lnTo>
                <a:lnTo>
                  <a:pt x="89" y="375"/>
                </a:lnTo>
                <a:lnTo>
                  <a:pt x="59" y="349"/>
                </a:lnTo>
                <a:lnTo>
                  <a:pt x="34" y="320"/>
                </a:lnTo>
                <a:lnTo>
                  <a:pt x="16" y="286"/>
                </a:lnTo>
                <a:lnTo>
                  <a:pt x="4" y="246"/>
                </a:lnTo>
                <a:lnTo>
                  <a:pt x="0" y="205"/>
                </a:lnTo>
                <a:lnTo>
                  <a:pt x="4" y="164"/>
                </a:lnTo>
                <a:lnTo>
                  <a:pt x="16" y="126"/>
                </a:lnTo>
                <a:lnTo>
                  <a:pt x="34" y="91"/>
                </a:lnTo>
                <a:lnTo>
                  <a:pt x="59" y="61"/>
                </a:lnTo>
                <a:lnTo>
                  <a:pt x="89" y="36"/>
                </a:lnTo>
                <a:lnTo>
                  <a:pt x="124" y="18"/>
                </a:lnTo>
                <a:lnTo>
                  <a:pt x="163" y="6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422"/>
          <p:cNvSpPr>
            <a:spLocks noEditPoints="1"/>
          </p:cNvSpPr>
          <p:nvPr/>
        </p:nvSpPr>
        <p:spPr bwMode="auto">
          <a:xfrm>
            <a:off x="8975918" y="5511583"/>
            <a:ext cx="217512" cy="223908"/>
          </a:xfrm>
          <a:custGeom>
            <a:avLst/>
            <a:gdLst>
              <a:gd name="T0" fmla="*/ 35 w 69"/>
              <a:gd name="T1" fmla="*/ 14 h 69"/>
              <a:gd name="T2" fmla="*/ 28 w 69"/>
              <a:gd name="T3" fmla="*/ 14 h 69"/>
              <a:gd name="T4" fmla="*/ 23 w 69"/>
              <a:gd name="T5" fmla="*/ 17 h 69"/>
              <a:gd name="T6" fmla="*/ 17 w 69"/>
              <a:gd name="T7" fmla="*/ 22 h 69"/>
              <a:gd name="T8" fmla="*/ 14 w 69"/>
              <a:gd name="T9" fmla="*/ 27 h 69"/>
              <a:gd name="T10" fmla="*/ 14 w 69"/>
              <a:gd name="T11" fmla="*/ 34 h 69"/>
              <a:gd name="T12" fmla="*/ 14 w 69"/>
              <a:gd name="T13" fmla="*/ 41 h 69"/>
              <a:gd name="T14" fmla="*/ 17 w 69"/>
              <a:gd name="T15" fmla="*/ 48 h 69"/>
              <a:gd name="T16" fmla="*/ 23 w 69"/>
              <a:gd name="T17" fmla="*/ 51 h 69"/>
              <a:gd name="T18" fmla="*/ 28 w 69"/>
              <a:gd name="T19" fmla="*/ 55 h 69"/>
              <a:gd name="T20" fmla="*/ 35 w 69"/>
              <a:gd name="T21" fmla="*/ 57 h 69"/>
              <a:gd name="T22" fmla="*/ 41 w 69"/>
              <a:gd name="T23" fmla="*/ 55 h 69"/>
              <a:gd name="T24" fmla="*/ 48 w 69"/>
              <a:gd name="T25" fmla="*/ 51 h 69"/>
              <a:gd name="T26" fmla="*/ 52 w 69"/>
              <a:gd name="T27" fmla="*/ 48 h 69"/>
              <a:gd name="T28" fmla="*/ 55 w 69"/>
              <a:gd name="T29" fmla="*/ 41 h 69"/>
              <a:gd name="T30" fmla="*/ 57 w 69"/>
              <a:gd name="T31" fmla="*/ 34 h 69"/>
              <a:gd name="T32" fmla="*/ 55 w 69"/>
              <a:gd name="T33" fmla="*/ 27 h 69"/>
              <a:gd name="T34" fmla="*/ 52 w 69"/>
              <a:gd name="T35" fmla="*/ 22 h 69"/>
              <a:gd name="T36" fmla="*/ 48 w 69"/>
              <a:gd name="T37" fmla="*/ 17 h 69"/>
              <a:gd name="T38" fmla="*/ 41 w 69"/>
              <a:gd name="T39" fmla="*/ 14 h 69"/>
              <a:gd name="T40" fmla="*/ 35 w 69"/>
              <a:gd name="T41" fmla="*/ 14 h 69"/>
              <a:gd name="T42" fmla="*/ 35 w 69"/>
              <a:gd name="T43" fmla="*/ 0 h 69"/>
              <a:gd name="T44" fmla="*/ 52 w 69"/>
              <a:gd name="T45" fmla="*/ 5 h 69"/>
              <a:gd name="T46" fmla="*/ 66 w 69"/>
              <a:gd name="T47" fmla="*/ 17 h 69"/>
              <a:gd name="T48" fmla="*/ 69 w 69"/>
              <a:gd name="T49" fmla="*/ 34 h 69"/>
              <a:gd name="T50" fmla="*/ 69 w 69"/>
              <a:gd name="T51" fmla="*/ 45 h 69"/>
              <a:gd name="T52" fmla="*/ 64 w 69"/>
              <a:gd name="T53" fmla="*/ 53 h 69"/>
              <a:gd name="T54" fmla="*/ 59 w 69"/>
              <a:gd name="T55" fmla="*/ 60 h 69"/>
              <a:gd name="T56" fmla="*/ 59 w 69"/>
              <a:gd name="T57" fmla="*/ 60 h 69"/>
              <a:gd name="T58" fmla="*/ 52 w 69"/>
              <a:gd name="T59" fmla="*/ 65 h 69"/>
              <a:gd name="T60" fmla="*/ 43 w 69"/>
              <a:gd name="T61" fmla="*/ 69 h 69"/>
              <a:gd name="T62" fmla="*/ 35 w 69"/>
              <a:gd name="T63" fmla="*/ 69 h 69"/>
              <a:gd name="T64" fmla="*/ 26 w 69"/>
              <a:gd name="T65" fmla="*/ 69 h 69"/>
              <a:gd name="T66" fmla="*/ 17 w 69"/>
              <a:gd name="T67" fmla="*/ 65 h 69"/>
              <a:gd name="T68" fmla="*/ 11 w 69"/>
              <a:gd name="T69" fmla="*/ 60 h 69"/>
              <a:gd name="T70" fmla="*/ 11 w 69"/>
              <a:gd name="T71" fmla="*/ 60 h 69"/>
              <a:gd name="T72" fmla="*/ 5 w 69"/>
              <a:gd name="T73" fmla="*/ 53 h 69"/>
              <a:gd name="T74" fmla="*/ 2 w 69"/>
              <a:gd name="T75" fmla="*/ 45 h 69"/>
              <a:gd name="T76" fmla="*/ 0 w 69"/>
              <a:gd name="T77" fmla="*/ 34 h 69"/>
              <a:gd name="T78" fmla="*/ 5 w 69"/>
              <a:gd name="T79" fmla="*/ 17 h 69"/>
              <a:gd name="T80" fmla="*/ 17 w 69"/>
              <a:gd name="T81" fmla="*/ 5 h 69"/>
              <a:gd name="T82" fmla="*/ 35 w 69"/>
              <a:gd name="T83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9" h="69">
                <a:moveTo>
                  <a:pt x="35" y="14"/>
                </a:moveTo>
                <a:lnTo>
                  <a:pt x="28" y="14"/>
                </a:lnTo>
                <a:lnTo>
                  <a:pt x="23" y="17"/>
                </a:lnTo>
                <a:lnTo>
                  <a:pt x="17" y="22"/>
                </a:lnTo>
                <a:lnTo>
                  <a:pt x="14" y="27"/>
                </a:lnTo>
                <a:lnTo>
                  <a:pt x="14" y="34"/>
                </a:lnTo>
                <a:lnTo>
                  <a:pt x="14" y="41"/>
                </a:lnTo>
                <a:lnTo>
                  <a:pt x="17" y="48"/>
                </a:lnTo>
                <a:lnTo>
                  <a:pt x="23" y="51"/>
                </a:lnTo>
                <a:lnTo>
                  <a:pt x="28" y="55"/>
                </a:lnTo>
                <a:lnTo>
                  <a:pt x="35" y="57"/>
                </a:lnTo>
                <a:lnTo>
                  <a:pt x="41" y="55"/>
                </a:lnTo>
                <a:lnTo>
                  <a:pt x="48" y="51"/>
                </a:lnTo>
                <a:lnTo>
                  <a:pt x="52" y="48"/>
                </a:lnTo>
                <a:lnTo>
                  <a:pt x="55" y="41"/>
                </a:lnTo>
                <a:lnTo>
                  <a:pt x="57" y="34"/>
                </a:lnTo>
                <a:lnTo>
                  <a:pt x="55" y="27"/>
                </a:lnTo>
                <a:lnTo>
                  <a:pt x="52" y="22"/>
                </a:lnTo>
                <a:lnTo>
                  <a:pt x="48" y="17"/>
                </a:lnTo>
                <a:lnTo>
                  <a:pt x="41" y="14"/>
                </a:lnTo>
                <a:lnTo>
                  <a:pt x="35" y="14"/>
                </a:lnTo>
                <a:close/>
                <a:moveTo>
                  <a:pt x="35" y="0"/>
                </a:moveTo>
                <a:lnTo>
                  <a:pt x="52" y="5"/>
                </a:lnTo>
                <a:lnTo>
                  <a:pt x="66" y="17"/>
                </a:lnTo>
                <a:lnTo>
                  <a:pt x="69" y="34"/>
                </a:lnTo>
                <a:lnTo>
                  <a:pt x="69" y="45"/>
                </a:lnTo>
                <a:lnTo>
                  <a:pt x="64" y="53"/>
                </a:lnTo>
                <a:lnTo>
                  <a:pt x="59" y="60"/>
                </a:lnTo>
                <a:lnTo>
                  <a:pt x="59" y="60"/>
                </a:lnTo>
                <a:lnTo>
                  <a:pt x="52" y="65"/>
                </a:lnTo>
                <a:lnTo>
                  <a:pt x="43" y="69"/>
                </a:lnTo>
                <a:lnTo>
                  <a:pt x="35" y="69"/>
                </a:lnTo>
                <a:lnTo>
                  <a:pt x="26" y="69"/>
                </a:lnTo>
                <a:lnTo>
                  <a:pt x="17" y="65"/>
                </a:lnTo>
                <a:lnTo>
                  <a:pt x="11" y="60"/>
                </a:lnTo>
                <a:lnTo>
                  <a:pt x="11" y="60"/>
                </a:lnTo>
                <a:lnTo>
                  <a:pt x="5" y="53"/>
                </a:lnTo>
                <a:lnTo>
                  <a:pt x="2" y="45"/>
                </a:lnTo>
                <a:lnTo>
                  <a:pt x="0" y="34"/>
                </a:lnTo>
                <a:lnTo>
                  <a:pt x="5" y="17"/>
                </a:lnTo>
                <a:lnTo>
                  <a:pt x="17" y="5"/>
                </a:lnTo>
                <a:lnTo>
                  <a:pt x="3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423"/>
          <p:cNvSpPr>
            <a:spLocks/>
          </p:cNvSpPr>
          <p:nvPr/>
        </p:nvSpPr>
        <p:spPr bwMode="auto">
          <a:xfrm>
            <a:off x="9180635" y="5818659"/>
            <a:ext cx="38384" cy="358254"/>
          </a:xfrm>
          <a:custGeom>
            <a:avLst/>
            <a:gdLst>
              <a:gd name="T0" fmla="*/ 5 w 12"/>
              <a:gd name="T1" fmla="*/ 0 h 112"/>
              <a:gd name="T2" fmla="*/ 8 w 12"/>
              <a:gd name="T3" fmla="*/ 0 h 112"/>
              <a:gd name="T4" fmla="*/ 10 w 12"/>
              <a:gd name="T5" fmla="*/ 4 h 112"/>
              <a:gd name="T6" fmla="*/ 12 w 12"/>
              <a:gd name="T7" fmla="*/ 6 h 112"/>
              <a:gd name="T8" fmla="*/ 12 w 12"/>
              <a:gd name="T9" fmla="*/ 105 h 112"/>
              <a:gd name="T10" fmla="*/ 10 w 12"/>
              <a:gd name="T11" fmla="*/ 109 h 112"/>
              <a:gd name="T12" fmla="*/ 8 w 12"/>
              <a:gd name="T13" fmla="*/ 110 h 112"/>
              <a:gd name="T14" fmla="*/ 5 w 12"/>
              <a:gd name="T15" fmla="*/ 112 h 112"/>
              <a:gd name="T16" fmla="*/ 2 w 12"/>
              <a:gd name="T17" fmla="*/ 110 h 112"/>
              <a:gd name="T18" fmla="*/ 0 w 12"/>
              <a:gd name="T19" fmla="*/ 109 h 112"/>
              <a:gd name="T20" fmla="*/ 0 w 12"/>
              <a:gd name="T21" fmla="*/ 105 h 112"/>
              <a:gd name="T22" fmla="*/ 0 w 12"/>
              <a:gd name="T23" fmla="*/ 6 h 112"/>
              <a:gd name="T24" fmla="*/ 0 w 12"/>
              <a:gd name="T25" fmla="*/ 4 h 112"/>
              <a:gd name="T26" fmla="*/ 2 w 12"/>
              <a:gd name="T27" fmla="*/ 0 h 112"/>
              <a:gd name="T28" fmla="*/ 5 w 12"/>
              <a:gd name="T29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" h="112">
                <a:moveTo>
                  <a:pt x="5" y="0"/>
                </a:moveTo>
                <a:lnTo>
                  <a:pt x="8" y="0"/>
                </a:lnTo>
                <a:lnTo>
                  <a:pt x="10" y="4"/>
                </a:lnTo>
                <a:lnTo>
                  <a:pt x="12" y="6"/>
                </a:lnTo>
                <a:lnTo>
                  <a:pt x="12" y="105"/>
                </a:lnTo>
                <a:lnTo>
                  <a:pt x="10" y="109"/>
                </a:lnTo>
                <a:lnTo>
                  <a:pt x="8" y="110"/>
                </a:lnTo>
                <a:lnTo>
                  <a:pt x="5" y="112"/>
                </a:lnTo>
                <a:lnTo>
                  <a:pt x="2" y="110"/>
                </a:lnTo>
                <a:lnTo>
                  <a:pt x="0" y="109"/>
                </a:lnTo>
                <a:lnTo>
                  <a:pt x="0" y="105"/>
                </a:lnTo>
                <a:lnTo>
                  <a:pt x="0" y="6"/>
                </a:lnTo>
                <a:lnTo>
                  <a:pt x="0" y="4"/>
                </a:lnTo>
                <a:lnTo>
                  <a:pt x="2" y="0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428"/>
          <p:cNvSpPr>
            <a:spLocks noEditPoints="1"/>
          </p:cNvSpPr>
          <p:nvPr/>
        </p:nvSpPr>
        <p:spPr bwMode="auto">
          <a:xfrm>
            <a:off x="2336791" y="3477218"/>
            <a:ext cx="1305072" cy="1311466"/>
          </a:xfrm>
          <a:custGeom>
            <a:avLst/>
            <a:gdLst>
              <a:gd name="T0" fmla="*/ 236 w 410"/>
              <a:gd name="T1" fmla="*/ 87 h 409"/>
              <a:gd name="T2" fmla="*/ 226 w 410"/>
              <a:gd name="T3" fmla="*/ 94 h 409"/>
              <a:gd name="T4" fmla="*/ 220 w 410"/>
              <a:gd name="T5" fmla="*/ 106 h 409"/>
              <a:gd name="T6" fmla="*/ 222 w 410"/>
              <a:gd name="T7" fmla="*/ 268 h 409"/>
              <a:gd name="T8" fmla="*/ 229 w 410"/>
              <a:gd name="T9" fmla="*/ 278 h 409"/>
              <a:gd name="T10" fmla="*/ 239 w 410"/>
              <a:gd name="T11" fmla="*/ 283 h 409"/>
              <a:gd name="T12" fmla="*/ 243 w 410"/>
              <a:gd name="T13" fmla="*/ 300 h 409"/>
              <a:gd name="T14" fmla="*/ 234 w 410"/>
              <a:gd name="T15" fmla="*/ 304 h 409"/>
              <a:gd name="T16" fmla="*/ 231 w 410"/>
              <a:gd name="T17" fmla="*/ 312 h 409"/>
              <a:gd name="T18" fmla="*/ 234 w 410"/>
              <a:gd name="T19" fmla="*/ 321 h 409"/>
              <a:gd name="T20" fmla="*/ 243 w 410"/>
              <a:gd name="T21" fmla="*/ 324 h 409"/>
              <a:gd name="T22" fmla="*/ 318 w 410"/>
              <a:gd name="T23" fmla="*/ 323 h 409"/>
              <a:gd name="T24" fmla="*/ 325 w 410"/>
              <a:gd name="T25" fmla="*/ 318 h 409"/>
              <a:gd name="T26" fmla="*/ 325 w 410"/>
              <a:gd name="T27" fmla="*/ 307 h 409"/>
              <a:gd name="T28" fmla="*/ 318 w 410"/>
              <a:gd name="T29" fmla="*/ 300 h 409"/>
              <a:gd name="T30" fmla="*/ 317 w 410"/>
              <a:gd name="T31" fmla="*/ 290 h 409"/>
              <a:gd name="T32" fmla="*/ 317 w 410"/>
              <a:gd name="T33" fmla="*/ 290 h 409"/>
              <a:gd name="T34" fmla="*/ 324 w 410"/>
              <a:gd name="T35" fmla="*/ 282 h 409"/>
              <a:gd name="T36" fmla="*/ 332 w 410"/>
              <a:gd name="T37" fmla="*/ 273 h 409"/>
              <a:gd name="T38" fmla="*/ 336 w 410"/>
              <a:gd name="T39" fmla="*/ 261 h 409"/>
              <a:gd name="T40" fmla="*/ 334 w 410"/>
              <a:gd name="T41" fmla="*/ 99 h 409"/>
              <a:gd name="T42" fmla="*/ 327 w 410"/>
              <a:gd name="T43" fmla="*/ 89 h 409"/>
              <a:gd name="T44" fmla="*/ 315 w 410"/>
              <a:gd name="T45" fmla="*/ 86 h 409"/>
              <a:gd name="T46" fmla="*/ 95 w 410"/>
              <a:gd name="T47" fmla="*/ 86 h 409"/>
              <a:gd name="T48" fmla="*/ 81 w 410"/>
              <a:gd name="T49" fmla="*/ 89 h 409"/>
              <a:gd name="T50" fmla="*/ 74 w 410"/>
              <a:gd name="T51" fmla="*/ 99 h 409"/>
              <a:gd name="T52" fmla="*/ 73 w 410"/>
              <a:gd name="T53" fmla="*/ 261 h 409"/>
              <a:gd name="T54" fmla="*/ 76 w 410"/>
              <a:gd name="T55" fmla="*/ 273 h 409"/>
              <a:gd name="T56" fmla="*/ 86 w 410"/>
              <a:gd name="T57" fmla="*/ 282 h 409"/>
              <a:gd name="T58" fmla="*/ 92 w 410"/>
              <a:gd name="T59" fmla="*/ 290 h 409"/>
              <a:gd name="T60" fmla="*/ 90 w 410"/>
              <a:gd name="T61" fmla="*/ 300 h 409"/>
              <a:gd name="T62" fmla="*/ 85 w 410"/>
              <a:gd name="T63" fmla="*/ 307 h 409"/>
              <a:gd name="T64" fmla="*/ 85 w 410"/>
              <a:gd name="T65" fmla="*/ 318 h 409"/>
              <a:gd name="T66" fmla="*/ 90 w 410"/>
              <a:gd name="T67" fmla="*/ 323 h 409"/>
              <a:gd name="T68" fmla="*/ 165 w 410"/>
              <a:gd name="T69" fmla="*/ 324 h 409"/>
              <a:gd name="T70" fmla="*/ 174 w 410"/>
              <a:gd name="T71" fmla="*/ 321 h 409"/>
              <a:gd name="T72" fmla="*/ 177 w 410"/>
              <a:gd name="T73" fmla="*/ 312 h 409"/>
              <a:gd name="T74" fmla="*/ 174 w 410"/>
              <a:gd name="T75" fmla="*/ 304 h 409"/>
              <a:gd name="T76" fmla="*/ 165 w 410"/>
              <a:gd name="T77" fmla="*/ 300 h 409"/>
              <a:gd name="T78" fmla="*/ 169 w 410"/>
              <a:gd name="T79" fmla="*/ 290 h 409"/>
              <a:gd name="T80" fmla="*/ 169 w 410"/>
              <a:gd name="T81" fmla="*/ 283 h 409"/>
              <a:gd name="T82" fmla="*/ 179 w 410"/>
              <a:gd name="T83" fmla="*/ 278 h 409"/>
              <a:gd name="T84" fmla="*/ 186 w 410"/>
              <a:gd name="T85" fmla="*/ 268 h 409"/>
              <a:gd name="T86" fmla="*/ 188 w 410"/>
              <a:gd name="T87" fmla="*/ 106 h 409"/>
              <a:gd name="T88" fmla="*/ 184 w 410"/>
              <a:gd name="T89" fmla="*/ 94 h 409"/>
              <a:gd name="T90" fmla="*/ 172 w 410"/>
              <a:gd name="T91" fmla="*/ 87 h 409"/>
              <a:gd name="T92" fmla="*/ 95 w 410"/>
              <a:gd name="T93" fmla="*/ 86 h 409"/>
              <a:gd name="T94" fmla="*/ 246 w 410"/>
              <a:gd name="T95" fmla="*/ 5 h 409"/>
              <a:gd name="T96" fmla="*/ 318 w 410"/>
              <a:gd name="T97" fmla="*/ 36 h 409"/>
              <a:gd name="T98" fmla="*/ 373 w 410"/>
              <a:gd name="T99" fmla="*/ 91 h 409"/>
              <a:gd name="T100" fmla="*/ 404 w 410"/>
              <a:gd name="T101" fmla="*/ 163 h 409"/>
              <a:gd name="T102" fmla="*/ 404 w 410"/>
              <a:gd name="T103" fmla="*/ 245 h 409"/>
              <a:gd name="T104" fmla="*/ 373 w 410"/>
              <a:gd name="T105" fmla="*/ 319 h 409"/>
              <a:gd name="T106" fmla="*/ 318 w 410"/>
              <a:gd name="T107" fmla="*/ 374 h 409"/>
              <a:gd name="T108" fmla="*/ 246 w 410"/>
              <a:gd name="T109" fmla="*/ 405 h 409"/>
              <a:gd name="T110" fmla="*/ 164 w 410"/>
              <a:gd name="T111" fmla="*/ 405 h 409"/>
              <a:gd name="T112" fmla="*/ 90 w 410"/>
              <a:gd name="T113" fmla="*/ 374 h 409"/>
              <a:gd name="T114" fmla="*/ 35 w 410"/>
              <a:gd name="T115" fmla="*/ 319 h 409"/>
              <a:gd name="T116" fmla="*/ 4 w 410"/>
              <a:gd name="T117" fmla="*/ 245 h 409"/>
              <a:gd name="T118" fmla="*/ 4 w 410"/>
              <a:gd name="T119" fmla="*/ 163 h 409"/>
              <a:gd name="T120" fmla="*/ 35 w 410"/>
              <a:gd name="T121" fmla="*/ 91 h 409"/>
              <a:gd name="T122" fmla="*/ 90 w 410"/>
              <a:gd name="T123" fmla="*/ 36 h 409"/>
              <a:gd name="T124" fmla="*/ 164 w 410"/>
              <a:gd name="T125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0" h="409">
                <a:moveTo>
                  <a:pt x="243" y="86"/>
                </a:moveTo>
                <a:lnTo>
                  <a:pt x="236" y="87"/>
                </a:lnTo>
                <a:lnTo>
                  <a:pt x="229" y="89"/>
                </a:lnTo>
                <a:lnTo>
                  <a:pt x="226" y="94"/>
                </a:lnTo>
                <a:lnTo>
                  <a:pt x="222" y="99"/>
                </a:lnTo>
                <a:lnTo>
                  <a:pt x="220" y="106"/>
                </a:lnTo>
                <a:lnTo>
                  <a:pt x="220" y="261"/>
                </a:lnTo>
                <a:lnTo>
                  <a:pt x="222" y="268"/>
                </a:lnTo>
                <a:lnTo>
                  <a:pt x="224" y="273"/>
                </a:lnTo>
                <a:lnTo>
                  <a:pt x="229" y="278"/>
                </a:lnTo>
                <a:lnTo>
                  <a:pt x="234" y="282"/>
                </a:lnTo>
                <a:lnTo>
                  <a:pt x="239" y="283"/>
                </a:lnTo>
                <a:lnTo>
                  <a:pt x="239" y="290"/>
                </a:lnTo>
                <a:lnTo>
                  <a:pt x="243" y="300"/>
                </a:lnTo>
                <a:lnTo>
                  <a:pt x="238" y="300"/>
                </a:lnTo>
                <a:lnTo>
                  <a:pt x="234" y="304"/>
                </a:lnTo>
                <a:lnTo>
                  <a:pt x="232" y="307"/>
                </a:lnTo>
                <a:lnTo>
                  <a:pt x="231" y="312"/>
                </a:lnTo>
                <a:lnTo>
                  <a:pt x="232" y="318"/>
                </a:lnTo>
                <a:lnTo>
                  <a:pt x="234" y="321"/>
                </a:lnTo>
                <a:lnTo>
                  <a:pt x="239" y="323"/>
                </a:lnTo>
                <a:lnTo>
                  <a:pt x="243" y="324"/>
                </a:lnTo>
                <a:lnTo>
                  <a:pt x="313" y="324"/>
                </a:lnTo>
                <a:lnTo>
                  <a:pt x="318" y="323"/>
                </a:lnTo>
                <a:lnTo>
                  <a:pt x="322" y="321"/>
                </a:lnTo>
                <a:lnTo>
                  <a:pt x="325" y="318"/>
                </a:lnTo>
                <a:lnTo>
                  <a:pt x="325" y="312"/>
                </a:lnTo>
                <a:lnTo>
                  <a:pt x="325" y="307"/>
                </a:lnTo>
                <a:lnTo>
                  <a:pt x="322" y="304"/>
                </a:lnTo>
                <a:lnTo>
                  <a:pt x="318" y="300"/>
                </a:lnTo>
                <a:lnTo>
                  <a:pt x="313" y="300"/>
                </a:lnTo>
                <a:lnTo>
                  <a:pt x="317" y="290"/>
                </a:lnTo>
                <a:lnTo>
                  <a:pt x="317" y="290"/>
                </a:lnTo>
                <a:lnTo>
                  <a:pt x="317" y="290"/>
                </a:lnTo>
                <a:lnTo>
                  <a:pt x="317" y="283"/>
                </a:lnTo>
                <a:lnTo>
                  <a:pt x="324" y="282"/>
                </a:lnTo>
                <a:lnTo>
                  <a:pt x="329" y="278"/>
                </a:lnTo>
                <a:lnTo>
                  <a:pt x="332" y="273"/>
                </a:lnTo>
                <a:lnTo>
                  <a:pt x="336" y="268"/>
                </a:lnTo>
                <a:lnTo>
                  <a:pt x="336" y="261"/>
                </a:lnTo>
                <a:lnTo>
                  <a:pt x="336" y="106"/>
                </a:lnTo>
                <a:lnTo>
                  <a:pt x="334" y="99"/>
                </a:lnTo>
                <a:lnTo>
                  <a:pt x="332" y="94"/>
                </a:lnTo>
                <a:lnTo>
                  <a:pt x="327" y="89"/>
                </a:lnTo>
                <a:lnTo>
                  <a:pt x="322" y="87"/>
                </a:lnTo>
                <a:lnTo>
                  <a:pt x="315" y="86"/>
                </a:lnTo>
                <a:lnTo>
                  <a:pt x="243" y="86"/>
                </a:lnTo>
                <a:close/>
                <a:moveTo>
                  <a:pt x="95" y="86"/>
                </a:moveTo>
                <a:lnTo>
                  <a:pt x="88" y="87"/>
                </a:lnTo>
                <a:lnTo>
                  <a:pt x="81" y="89"/>
                </a:lnTo>
                <a:lnTo>
                  <a:pt x="76" y="94"/>
                </a:lnTo>
                <a:lnTo>
                  <a:pt x="74" y="99"/>
                </a:lnTo>
                <a:lnTo>
                  <a:pt x="73" y="106"/>
                </a:lnTo>
                <a:lnTo>
                  <a:pt x="73" y="261"/>
                </a:lnTo>
                <a:lnTo>
                  <a:pt x="74" y="268"/>
                </a:lnTo>
                <a:lnTo>
                  <a:pt x="76" y="273"/>
                </a:lnTo>
                <a:lnTo>
                  <a:pt x="81" y="278"/>
                </a:lnTo>
                <a:lnTo>
                  <a:pt x="86" y="282"/>
                </a:lnTo>
                <a:lnTo>
                  <a:pt x="92" y="283"/>
                </a:lnTo>
                <a:lnTo>
                  <a:pt x="92" y="290"/>
                </a:lnTo>
                <a:lnTo>
                  <a:pt x="95" y="300"/>
                </a:lnTo>
                <a:lnTo>
                  <a:pt x="90" y="300"/>
                </a:lnTo>
                <a:lnTo>
                  <a:pt x="86" y="304"/>
                </a:lnTo>
                <a:lnTo>
                  <a:pt x="85" y="307"/>
                </a:lnTo>
                <a:lnTo>
                  <a:pt x="83" y="312"/>
                </a:lnTo>
                <a:lnTo>
                  <a:pt x="85" y="318"/>
                </a:lnTo>
                <a:lnTo>
                  <a:pt x="86" y="321"/>
                </a:lnTo>
                <a:lnTo>
                  <a:pt x="90" y="323"/>
                </a:lnTo>
                <a:lnTo>
                  <a:pt x="95" y="324"/>
                </a:lnTo>
                <a:lnTo>
                  <a:pt x="165" y="324"/>
                </a:lnTo>
                <a:lnTo>
                  <a:pt x="171" y="323"/>
                </a:lnTo>
                <a:lnTo>
                  <a:pt x="174" y="321"/>
                </a:lnTo>
                <a:lnTo>
                  <a:pt x="176" y="318"/>
                </a:lnTo>
                <a:lnTo>
                  <a:pt x="177" y="312"/>
                </a:lnTo>
                <a:lnTo>
                  <a:pt x="177" y="307"/>
                </a:lnTo>
                <a:lnTo>
                  <a:pt x="174" y="304"/>
                </a:lnTo>
                <a:lnTo>
                  <a:pt x="171" y="300"/>
                </a:lnTo>
                <a:lnTo>
                  <a:pt x="165" y="300"/>
                </a:lnTo>
                <a:lnTo>
                  <a:pt x="169" y="290"/>
                </a:lnTo>
                <a:lnTo>
                  <a:pt x="169" y="290"/>
                </a:lnTo>
                <a:lnTo>
                  <a:pt x="169" y="290"/>
                </a:lnTo>
                <a:lnTo>
                  <a:pt x="169" y="283"/>
                </a:lnTo>
                <a:lnTo>
                  <a:pt x="174" y="282"/>
                </a:lnTo>
                <a:lnTo>
                  <a:pt x="179" y="278"/>
                </a:lnTo>
                <a:lnTo>
                  <a:pt x="184" y="273"/>
                </a:lnTo>
                <a:lnTo>
                  <a:pt x="186" y="268"/>
                </a:lnTo>
                <a:lnTo>
                  <a:pt x="188" y="261"/>
                </a:lnTo>
                <a:lnTo>
                  <a:pt x="188" y="106"/>
                </a:lnTo>
                <a:lnTo>
                  <a:pt x="186" y="99"/>
                </a:lnTo>
                <a:lnTo>
                  <a:pt x="184" y="94"/>
                </a:lnTo>
                <a:lnTo>
                  <a:pt x="179" y="89"/>
                </a:lnTo>
                <a:lnTo>
                  <a:pt x="172" y="87"/>
                </a:lnTo>
                <a:lnTo>
                  <a:pt x="165" y="86"/>
                </a:lnTo>
                <a:lnTo>
                  <a:pt x="95" y="86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4" y="17"/>
                </a:lnTo>
                <a:lnTo>
                  <a:pt x="318" y="36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10" y="204"/>
                </a:lnTo>
                <a:lnTo>
                  <a:pt x="404" y="245"/>
                </a:lnTo>
                <a:lnTo>
                  <a:pt x="392" y="285"/>
                </a:lnTo>
                <a:lnTo>
                  <a:pt x="373" y="319"/>
                </a:lnTo>
                <a:lnTo>
                  <a:pt x="349" y="350"/>
                </a:lnTo>
                <a:lnTo>
                  <a:pt x="318" y="374"/>
                </a:lnTo>
                <a:lnTo>
                  <a:pt x="284" y="393"/>
                </a:lnTo>
                <a:lnTo>
                  <a:pt x="246" y="405"/>
                </a:lnTo>
                <a:lnTo>
                  <a:pt x="205" y="409"/>
                </a:lnTo>
                <a:lnTo>
                  <a:pt x="164" y="405"/>
                </a:lnTo>
                <a:lnTo>
                  <a:pt x="124" y="393"/>
                </a:lnTo>
                <a:lnTo>
                  <a:pt x="90" y="374"/>
                </a:lnTo>
                <a:lnTo>
                  <a:pt x="59" y="350"/>
                </a:lnTo>
                <a:lnTo>
                  <a:pt x="35" y="319"/>
                </a:lnTo>
                <a:lnTo>
                  <a:pt x="16" y="285"/>
                </a:lnTo>
                <a:lnTo>
                  <a:pt x="4" y="245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91"/>
                </a:lnTo>
                <a:lnTo>
                  <a:pt x="59" y="60"/>
                </a:lnTo>
                <a:lnTo>
                  <a:pt x="90" y="36"/>
                </a:lnTo>
                <a:lnTo>
                  <a:pt x="124" y="17"/>
                </a:lnTo>
                <a:lnTo>
                  <a:pt x="164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429"/>
          <p:cNvSpPr>
            <a:spLocks noEditPoints="1"/>
          </p:cNvSpPr>
          <p:nvPr/>
        </p:nvSpPr>
        <p:spPr bwMode="auto">
          <a:xfrm>
            <a:off x="2618279" y="4072180"/>
            <a:ext cx="275091" cy="275086"/>
          </a:xfrm>
          <a:custGeom>
            <a:avLst/>
            <a:gdLst>
              <a:gd name="T0" fmla="*/ 43 w 86"/>
              <a:gd name="T1" fmla="*/ 5 h 86"/>
              <a:gd name="T2" fmla="*/ 24 w 86"/>
              <a:gd name="T3" fmla="*/ 11 h 86"/>
              <a:gd name="T4" fmla="*/ 10 w 86"/>
              <a:gd name="T5" fmla="*/ 24 h 86"/>
              <a:gd name="T6" fmla="*/ 5 w 86"/>
              <a:gd name="T7" fmla="*/ 43 h 86"/>
              <a:gd name="T8" fmla="*/ 10 w 86"/>
              <a:gd name="T9" fmla="*/ 62 h 86"/>
              <a:gd name="T10" fmla="*/ 24 w 86"/>
              <a:gd name="T11" fmla="*/ 74 h 86"/>
              <a:gd name="T12" fmla="*/ 43 w 86"/>
              <a:gd name="T13" fmla="*/ 79 h 86"/>
              <a:gd name="T14" fmla="*/ 60 w 86"/>
              <a:gd name="T15" fmla="*/ 74 h 86"/>
              <a:gd name="T16" fmla="*/ 74 w 86"/>
              <a:gd name="T17" fmla="*/ 62 h 86"/>
              <a:gd name="T18" fmla="*/ 79 w 86"/>
              <a:gd name="T19" fmla="*/ 43 h 86"/>
              <a:gd name="T20" fmla="*/ 74 w 86"/>
              <a:gd name="T21" fmla="*/ 24 h 86"/>
              <a:gd name="T22" fmla="*/ 60 w 86"/>
              <a:gd name="T23" fmla="*/ 11 h 86"/>
              <a:gd name="T24" fmla="*/ 43 w 86"/>
              <a:gd name="T25" fmla="*/ 5 h 86"/>
              <a:gd name="T26" fmla="*/ 43 w 86"/>
              <a:gd name="T27" fmla="*/ 0 h 86"/>
              <a:gd name="T28" fmla="*/ 59 w 86"/>
              <a:gd name="T29" fmla="*/ 4 h 86"/>
              <a:gd name="T30" fmla="*/ 72 w 86"/>
              <a:gd name="T31" fmla="*/ 12 h 86"/>
              <a:gd name="T32" fmla="*/ 83 w 86"/>
              <a:gd name="T33" fmla="*/ 26 h 86"/>
              <a:gd name="T34" fmla="*/ 86 w 86"/>
              <a:gd name="T35" fmla="*/ 43 h 86"/>
              <a:gd name="T36" fmla="*/ 83 w 86"/>
              <a:gd name="T37" fmla="*/ 59 h 86"/>
              <a:gd name="T38" fmla="*/ 72 w 86"/>
              <a:gd name="T39" fmla="*/ 72 h 86"/>
              <a:gd name="T40" fmla="*/ 59 w 86"/>
              <a:gd name="T41" fmla="*/ 83 h 86"/>
              <a:gd name="T42" fmla="*/ 43 w 86"/>
              <a:gd name="T43" fmla="*/ 86 h 86"/>
              <a:gd name="T44" fmla="*/ 26 w 86"/>
              <a:gd name="T45" fmla="*/ 83 h 86"/>
              <a:gd name="T46" fmla="*/ 12 w 86"/>
              <a:gd name="T47" fmla="*/ 72 h 86"/>
              <a:gd name="T48" fmla="*/ 4 w 86"/>
              <a:gd name="T49" fmla="*/ 59 h 86"/>
              <a:gd name="T50" fmla="*/ 0 w 86"/>
              <a:gd name="T51" fmla="*/ 43 h 86"/>
              <a:gd name="T52" fmla="*/ 4 w 86"/>
              <a:gd name="T53" fmla="*/ 26 h 86"/>
              <a:gd name="T54" fmla="*/ 12 w 86"/>
              <a:gd name="T55" fmla="*/ 12 h 86"/>
              <a:gd name="T56" fmla="*/ 26 w 86"/>
              <a:gd name="T57" fmla="*/ 4 h 86"/>
              <a:gd name="T58" fmla="*/ 43 w 86"/>
              <a:gd name="T59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6" h="86">
                <a:moveTo>
                  <a:pt x="43" y="5"/>
                </a:moveTo>
                <a:lnTo>
                  <a:pt x="24" y="11"/>
                </a:lnTo>
                <a:lnTo>
                  <a:pt x="10" y="24"/>
                </a:lnTo>
                <a:lnTo>
                  <a:pt x="5" y="43"/>
                </a:lnTo>
                <a:lnTo>
                  <a:pt x="10" y="62"/>
                </a:lnTo>
                <a:lnTo>
                  <a:pt x="24" y="74"/>
                </a:lnTo>
                <a:lnTo>
                  <a:pt x="43" y="79"/>
                </a:lnTo>
                <a:lnTo>
                  <a:pt x="60" y="74"/>
                </a:lnTo>
                <a:lnTo>
                  <a:pt x="74" y="62"/>
                </a:lnTo>
                <a:lnTo>
                  <a:pt x="79" y="43"/>
                </a:lnTo>
                <a:lnTo>
                  <a:pt x="74" y="24"/>
                </a:lnTo>
                <a:lnTo>
                  <a:pt x="60" y="11"/>
                </a:lnTo>
                <a:lnTo>
                  <a:pt x="43" y="5"/>
                </a:lnTo>
                <a:close/>
                <a:moveTo>
                  <a:pt x="43" y="0"/>
                </a:moveTo>
                <a:lnTo>
                  <a:pt x="59" y="4"/>
                </a:lnTo>
                <a:lnTo>
                  <a:pt x="72" y="12"/>
                </a:lnTo>
                <a:lnTo>
                  <a:pt x="83" y="26"/>
                </a:lnTo>
                <a:lnTo>
                  <a:pt x="86" y="43"/>
                </a:lnTo>
                <a:lnTo>
                  <a:pt x="83" y="59"/>
                </a:lnTo>
                <a:lnTo>
                  <a:pt x="72" y="72"/>
                </a:lnTo>
                <a:lnTo>
                  <a:pt x="59" y="83"/>
                </a:lnTo>
                <a:lnTo>
                  <a:pt x="43" y="86"/>
                </a:lnTo>
                <a:lnTo>
                  <a:pt x="26" y="83"/>
                </a:lnTo>
                <a:lnTo>
                  <a:pt x="12" y="72"/>
                </a:lnTo>
                <a:lnTo>
                  <a:pt x="4" y="59"/>
                </a:lnTo>
                <a:lnTo>
                  <a:pt x="0" y="43"/>
                </a:lnTo>
                <a:lnTo>
                  <a:pt x="4" y="26"/>
                </a:lnTo>
                <a:lnTo>
                  <a:pt x="12" y="12"/>
                </a:lnTo>
                <a:lnTo>
                  <a:pt x="26" y="4"/>
                </a:lnTo>
                <a:lnTo>
                  <a:pt x="4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430"/>
          <p:cNvSpPr>
            <a:spLocks/>
          </p:cNvSpPr>
          <p:nvPr/>
        </p:nvSpPr>
        <p:spPr bwMode="auto">
          <a:xfrm>
            <a:off x="3200444" y="3886653"/>
            <a:ext cx="44785" cy="57574"/>
          </a:xfrm>
          <a:custGeom>
            <a:avLst/>
            <a:gdLst>
              <a:gd name="T0" fmla="*/ 9 w 16"/>
              <a:gd name="T1" fmla="*/ 0 h 17"/>
              <a:gd name="T2" fmla="*/ 12 w 16"/>
              <a:gd name="T3" fmla="*/ 2 h 17"/>
              <a:gd name="T4" fmla="*/ 16 w 16"/>
              <a:gd name="T5" fmla="*/ 5 h 17"/>
              <a:gd name="T6" fmla="*/ 16 w 16"/>
              <a:gd name="T7" fmla="*/ 8 h 17"/>
              <a:gd name="T8" fmla="*/ 16 w 16"/>
              <a:gd name="T9" fmla="*/ 12 h 17"/>
              <a:gd name="T10" fmla="*/ 12 w 16"/>
              <a:gd name="T11" fmla="*/ 15 h 17"/>
              <a:gd name="T12" fmla="*/ 9 w 16"/>
              <a:gd name="T13" fmla="*/ 17 h 17"/>
              <a:gd name="T14" fmla="*/ 4 w 16"/>
              <a:gd name="T15" fmla="*/ 15 h 17"/>
              <a:gd name="T16" fmla="*/ 2 w 16"/>
              <a:gd name="T17" fmla="*/ 12 h 17"/>
              <a:gd name="T18" fmla="*/ 0 w 16"/>
              <a:gd name="T19" fmla="*/ 8 h 17"/>
              <a:gd name="T20" fmla="*/ 2 w 16"/>
              <a:gd name="T21" fmla="*/ 5 h 17"/>
              <a:gd name="T22" fmla="*/ 4 w 16"/>
              <a:gd name="T23" fmla="*/ 2 h 17"/>
              <a:gd name="T24" fmla="*/ 9 w 16"/>
              <a:gd name="T25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" h="17">
                <a:moveTo>
                  <a:pt x="9" y="0"/>
                </a:moveTo>
                <a:lnTo>
                  <a:pt x="12" y="2"/>
                </a:lnTo>
                <a:lnTo>
                  <a:pt x="16" y="5"/>
                </a:lnTo>
                <a:lnTo>
                  <a:pt x="16" y="8"/>
                </a:lnTo>
                <a:lnTo>
                  <a:pt x="16" y="12"/>
                </a:lnTo>
                <a:lnTo>
                  <a:pt x="12" y="15"/>
                </a:lnTo>
                <a:lnTo>
                  <a:pt x="9" y="17"/>
                </a:lnTo>
                <a:lnTo>
                  <a:pt x="4" y="15"/>
                </a:lnTo>
                <a:lnTo>
                  <a:pt x="2" y="12"/>
                </a:lnTo>
                <a:lnTo>
                  <a:pt x="0" y="8"/>
                </a:lnTo>
                <a:lnTo>
                  <a:pt x="2" y="5"/>
                </a:lnTo>
                <a:lnTo>
                  <a:pt x="4" y="2"/>
                </a:lnTo>
                <a:lnTo>
                  <a:pt x="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431"/>
          <p:cNvSpPr>
            <a:spLocks/>
          </p:cNvSpPr>
          <p:nvPr/>
        </p:nvSpPr>
        <p:spPr bwMode="auto">
          <a:xfrm>
            <a:off x="2714241" y="4174540"/>
            <a:ext cx="70374" cy="70369"/>
          </a:xfrm>
          <a:custGeom>
            <a:avLst/>
            <a:gdLst>
              <a:gd name="T0" fmla="*/ 12 w 22"/>
              <a:gd name="T1" fmla="*/ 0 h 23"/>
              <a:gd name="T2" fmla="*/ 16 w 22"/>
              <a:gd name="T3" fmla="*/ 2 h 23"/>
              <a:gd name="T4" fmla="*/ 19 w 22"/>
              <a:gd name="T5" fmla="*/ 4 h 23"/>
              <a:gd name="T6" fmla="*/ 21 w 22"/>
              <a:gd name="T7" fmla="*/ 7 h 23"/>
              <a:gd name="T8" fmla="*/ 22 w 22"/>
              <a:gd name="T9" fmla="*/ 12 h 23"/>
              <a:gd name="T10" fmla="*/ 21 w 22"/>
              <a:gd name="T11" fmla="*/ 16 h 23"/>
              <a:gd name="T12" fmla="*/ 19 w 22"/>
              <a:gd name="T13" fmla="*/ 19 h 23"/>
              <a:gd name="T14" fmla="*/ 16 w 22"/>
              <a:gd name="T15" fmla="*/ 23 h 23"/>
              <a:gd name="T16" fmla="*/ 12 w 22"/>
              <a:gd name="T17" fmla="*/ 23 h 23"/>
              <a:gd name="T18" fmla="*/ 7 w 22"/>
              <a:gd name="T19" fmla="*/ 23 h 23"/>
              <a:gd name="T20" fmla="*/ 3 w 22"/>
              <a:gd name="T21" fmla="*/ 19 h 23"/>
              <a:gd name="T22" fmla="*/ 2 w 22"/>
              <a:gd name="T23" fmla="*/ 16 h 23"/>
              <a:gd name="T24" fmla="*/ 0 w 22"/>
              <a:gd name="T25" fmla="*/ 12 h 23"/>
              <a:gd name="T26" fmla="*/ 2 w 22"/>
              <a:gd name="T27" fmla="*/ 7 h 23"/>
              <a:gd name="T28" fmla="*/ 3 w 22"/>
              <a:gd name="T29" fmla="*/ 4 h 23"/>
              <a:gd name="T30" fmla="*/ 7 w 22"/>
              <a:gd name="T31" fmla="*/ 2 h 23"/>
              <a:gd name="T32" fmla="*/ 12 w 22"/>
              <a:gd name="T3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" h="23">
                <a:moveTo>
                  <a:pt x="12" y="0"/>
                </a:moveTo>
                <a:lnTo>
                  <a:pt x="16" y="2"/>
                </a:lnTo>
                <a:lnTo>
                  <a:pt x="19" y="4"/>
                </a:lnTo>
                <a:lnTo>
                  <a:pt x="21" y="7"/>
                </a:lnTo>
                <a:lnTo>
                  <a:pt x="22" y="12"/>
                </a:lnTo>
                <a:lnTo>
                  <a:pt x="21" y="16"/>
                </a:lnTo>
                <a:lnTo>
                  <a:pt x="19" y="19"/>
                </a:lnTo>
                <a:lnTo>
                  <a:pt x="16" y="23"/>
                </a:lnTo>
                <a:lnTo>
                  <a:pt x="12" y="23"/>
                </a:lnTo>
                <a:lnTo>
                  <a:pt x="7" y="23"/>
                </a:lnTo>
                <a:lnTo>
                  <a:pt x="3" y="19"/>
                </a:lnTo>
                <a:lnTo>
                  <a:pt x="2" y="16"/>
                </a:lnTo>
                <a:lnTo>
                  <a:pt x="0" y="12"/>
                </a:lnTo>
                <a:lnTo>
                  <a:pt x="2" y="7"/>
                </a:lnTo>
                <a:lnTo>
                  <a:pt x="3" y="4"/>
                </a:lnTo>
                <a:lnTo>
                  <a:pt x="7" y="2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432"/>
          <p:cNvSpPr>
            <a:spLocks noEditPoints="1"/>
          </p:cNvSpPr>
          <p:nvPr/>
        </p:nvSpPr>
        <p:spPr bwMode="auto">
          <a:xfrm>
            <a:off x="2650267" y="3809885"/>
            <a:ext cx="204717" cy="211113"/>
          </a:xfrm>
          <a:custGeom>
            <a:avLst/>
            <a:gdLst>
              <a:gd name="T0" fmla="*/ 33 w 64"/>
              <a:gd name="T1" fmla="*/ 5 h 65"/>
              <a:gd name="T2" fmla="*/ 18 w 64"/>
              <a:gd name="T3" fmla="*/ 8 h 65"/>
              <a:gd name="T4" fmla="*/ 7 w 64"/>
              <a:gd name="T5" fmla="*/ 19 h 65"/>
              <a:gd name="T6" fmla="*/ 4 w 64"/>
              <a:gd name="T7" fmla="*/ 32 h 65"/>
              <a:gd name="T8" fmla="*/ 7 w 64"/>
              <a:gd name="T9" fmla="*/ 46 h 65"/>
              <a:gd name="T10" fmla="*/ 18 w 64"/>
              <a:gd name="T11" fmla="*/ 56 h 65"/>
              <a:gd name="T12" fmla="*/ 33 w 64"/>
              <a:gd name="T13" fmla="*/ 60 h 65"/>
              <a:gd name="T14" fmla="*/ 47 w 64"/>
              <a:gd name="T15" fmla="*/ 56 h 65"/>
              <a:gd name="T16" fmla="*/ 57 w 64"/>
              <a:gd name="T17" fmla="*/ 46 h 65"/>
              <a:gd name="T18" fmla="*/ 61 w 64"/>
              <a:gd name="T19" fmla="*/ 32 h 65"/>
              <a:gd name="T20" fmla="*/ 57 w 64"/>
              <a:gd name="T21" fmla="*/ 19 h 65"/>
              <a:gd name="T22" fmla="*/ 47 w 64"/>
              <a:gd name="T23" fmla="*/ 8 h 65"/>
              <a:gd name="T24" fmla="*/ 33 w 64"/>
              <a:gd name="T25" fmla="*/ 5 h 65"/>
              <a:gd name="T26" fmla="*/ 33 w 64"/>
              <a:gd name="T27" fmla="*/ 0 h 65"/>
              <a:gd name="T28" fmla="*/ 49 w 64"/>
              <a:gd name="T29" fmla="*/ 5 h 65"/>
              <a:gd name="T30" fmla="*/ 61 w 64"/>
              <a:gd name="T31" fmla="*/ 15 h 65"/>
              <a:gd name="T32" fmla="*/ 64 w 64"/>
              <a:gd name="T33" fmla="*/ 32 h 65"/>
              <a:gd name="T34" fmla="*/ 61 w 64"/>
              <a:gd name="T35" fmla="*/ 48 h 65"/>
              <a:gd name="T36" fmla="*/ 49 w 64"/>
              <a:gd name="T37" fmla="*/ 60 h 65"/>
              <a:gd name="T38" fmla="*/ 33 w 64"/>
              <a:gd name="T39" fmla="*/ 65 h 65"/>
              <a:gd name="T40" fmla="*/ 16 w 64"/>
              <a:gd name="T41" fmla="*/ 60 h 65"/>
              <a:gd name="T42" fmla="*/ 4 w 64"/>
              <a:gd name="T43" fmla="*/ 48 h 65"/>
              <a:gd name="T44" fmla="*/ 0 w 64"/>
              <a:gd name="T45" fmla="*/ 32 h 65"/>
              <a:gd name="T46" fmla="*/ 4 w 64"/>
              <a:gd name="T47" fmla="*/ 15 h 65"/>
              <a:gd name="T48" fmla="*/ 16 w 64"/>
              <a:gd name="T49" fmla="*/ 5 h 65"/>
              <a:gd name="T50" fmla="*/ 33 w 64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4" h="65">
                <a:moveTo>
                  <a:pt x="33" y="5"/>
                </a:moveTo>
                <a:lnTo>
                  <a:pt x="18" y="8"/>
                </a:lnTo>
                <a:lnTo>
                  <a:pt x="7" y="19"/>
                </a:lnTo>
                <a:lnTo>
                  <a:pt x="4" y="32"/>
                </a:lnTo>
                <a:lnTo>
                  <a:pt x="7" y="46"/>
                </a:lnTo>
                <a:lnTo>
                  <a:pt x="18" y="56"/>
                </a:lnTo>
                <a:lnTo>
                  <a:pt x="33" y="60"/>
                </a:lnTo>
                <a:lnTo>
                  <a:pt x="47" y="56"/>
                </a:lnTo>
                <a:lnTo>
                  <a:pt x="57" y="46"/>
                </a:lnTo>
                <a:lnTo>
                  <a:pt x="61" y="32"/>
                </a:lnTo>
                <a:lnTo>
                  <a:pt x="57" y="19"/>
                </a:lnTo>
                <a:lnTo>
                  <a:pt x="47" y="8"/>
                </a:lnTo>
                <a:lnTo>
                  <a:pt x="33" y="5"/>
                </a:lnTo>
                <a:close/>
                <a:moveTo>
                  <a:pt x="33" y="0"/>
                </a:moveTo>
                <a:lnTo>
                  <a:pt x="49" y="5"/>
                </a:lnTo>
                <a:lnTo>
                  <a:pt x="61" y="15"/>
                </a:lnTo>
                <a:lnTo>
                  <a:pt x="64" y="32"/>
                </a:lnTo>
                <a:lnTo>
                  <a:pt x="61" y="48"/>
                </a:lnTo>
                <a:lnTo>
                  <a:pt x="49" y="60"/>
                </a:lnTo>
                <a:lnTo>
                  <a:pt x="33" y="65"/>
                </a:lnTo>
                <a:lnTo>
                  <a:pt x="16" y="60"/>
                </a:lnTo>
                <a:lnTo>
                  <a:pt x="4" y="48"/>
                </a:lnTo>
                <a:lnTo>
                  <a:pt x="0" y="32"/>
                </a:lnTo>
                <a:lnTo>
                  <a:pt x="4" y="15"/>
                </a:lnTo>
                <a:lnTo>
                  <a:pt x="16" y="5"/>
                </a:lnTo>
                <a:lnTo>
                  <a:pt x="3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433"/>
          <p:cNvSpPr>
            <a:spLocks noEditPoints="1"/>
          </p:cNvSpPr>
          <p:nvPr/>
        </p:nvSpPr>
        <p:spPr bwMode="auto">
          <a:xfrm>
            <a:off x="3123673" y="3809885"/>
            <a:ext cx="198322" cy="211113"/>
          </a:xfrm>
          <a:custGeom>
            <a:avLst/>
            <a:gdLst>
              <a:gd name="T0" fmla="*/ 33 w 64"/>
              <a:gd name="T1" fmla="*/ 5 h 65"/>
              <a:gd name="T2" fmla="*/ 17 w 64"/>
              <a:gd name="T3" fmla="*/ 8 h 65"/>
              <a:gd name="T4" fmla="*/ 9 w 64"/>
              <a:gd name="T5" fmla="*/ 19 h 65"/>
              <a:gd name="T6" fmla="*/ 4 w 64"/>
              <a:gd name="T7" fmla="*/ 32 h 65"/>
              <a:gd name="T8" fmla="*/ 9 w 64"/>
              <a:gd name="T9" fmla="*/ 46 h 65"/>
              <a:gd name="T10" fmla="*/ 17 w 64"/>
              <a:gd name="T11" fmla="*/ 56 h 65"/>
              <a:gd name="T12" fmla="*/ 33 w 64"/>
              <a:gd name="T13" fmla="*/ 60 h 65"/>
              <a:gd name="T14" fmla="*/ 47 w 64"/>
              <a:gd name="T15" fmla="*/ 56 h 65"/>
              <a:gd name="T16" fmla="*/ 57 w 64"/>
              <a:gd name="T17" fmla="*/ 46 h 65"/>
              <a:gd name="T18" fmla="*/ 60 w 64"/>
              <a:gd name="T19" fmla="*/ 32 h 65"/>
              <a:gd name="T20" fmla="*/ 57 w 64"/>
              <a:gd name="T21" fmla="*/ 19 h 65"/>
              <a:gd name="T22" fmla="*/ 47 w 64"/>
              <a:gd name="T23" fmla="*/ 8 h 65"/>
              <a:gd name="T24" fmla="*/ 33 w 64"/>
              <a:gd name="T25" fmla="*/ 5 h 65"/>
              <a:gd name="T26" fmla="*/ 33 w 64"/>
              <a:gd name="T27" fmla="*/ 0 h 65"/>
              <a:gd name="T28" fmla="*/ 48 w 64"/>
              <a:gd name="T29" fmla="*/ 5 h 65"/>
              <a:gd name="T30" fmla="*/ 60 w 64"/>
              <a:gd name="T31" fmla="*/ 15 h 65"/>
              <a:gd name="T32" fmla="*/ 64 w 64"/>
              <a:gd name="T33" fmla="*/ 32 h 65"/>
              <a:gd name="T34" fmla="*/ 60 w 64"/>
              <a:gd name="T35" fmla="*/ 48 h 65"/>
              <a:gd name="T36" fmla="*/ 48 w 64"/>
              <a:gd name="T37" fmla="*/ 60 h 65"/>
              <a:gd name="T38" fmla="*/ 33 w 64"/>
              <a:gd name="T39" fmla="*/ 65 h 65"/>
              <a:gd name="T40" fmla="*/ 16 w 64"/>
              <a:gd name="T41" fmla="*/ 60 h 65"/>
              <a:gd name="T42" fmla="*/ 4 w 64"/>
              <a:gd name="T43" fmla="*/ 48 h 65"/>
              <a:gd name="T44" fmla="*/ 0 w 64"/>
              <a:gd name="T45" fmla="*/ 32 h 65"/>
              <a:gd name="T46" fmla="*/ 4 w 64"/>
              <a:gd name="T47" fmla="*/ 15 h 65"/>
              <a:gd name="T48" fmla="*/ 16 w 64"/>
              <a:gd name="T49" fmla="*/ 5 h 65"/>
              <a:gd name="T50" fmla="*/ 33 w 64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4" h="65">
                <a:moveTo>
                  <a:pt x="33" y="5"/>
                </a:moveTo>
                <a:lnTo>
                  <a:pt x="17" y="8"/>
                </a:lnTo>
                <a:lnTo>
                  <a:pt x="9" y="19"/>
                </a:lnTo>
                <a:lnTo>
                  <a:pt x="4" y="32"/>
                </a:lnTo>
                <a:lnTo>
                  <a:pt x="9" y="46"/>
                </a:lnTo>
                <a:lnTo>
                  <a:pt x="17" y="56"/>
                </a:lnTo>
                <a:lnTo>
                  <a:pt x="33" y="60"/>
                </a:lnTo>
                <a:lnTo>
                  <a:pt x="47" y="56"/>
                </a:lnTo>
                <a:lnTo>
                  <a:pt x="57" y="46"/>
                </a:lnTo>
                <a:lnTo>
                  <a:pt x="60" y="32"/>
                </a:lnTo>
                <a:lnTo>
                  <a:pt x="57" y="19"/>
                </a:lnTo>
                <a:lnTo>
                  <a:pt x="47" y="8"/>
                </a:lnTo>
                <a:lnTo>
                  <a:pt x="33" y="5"/>
                </a:lnTo>
                <a:close/>
                <a:moveTo>
                  <a:pt x="33" y="0"/>
                </a:moveTo>
                <a:lnTo>
                  <a:pt x="48" y="5"/>
                </a:lnTo>
                <a:lnTo>
                  <a:pt x="60" y="15"/>
                </a:lnTo>
                <a:lnTo>
                  <a:pt x="64" y="32"/>
                </a:lnTo>
                <a:lnTo>
                  <a:pt x="60" y="48"/>
                </a:lnTo>
                <a:lnTo>
                  <a:pt x="48" y="60"/>
                </a:lnTo>
                <a:lnTo>
                  <a:pt x="33" y="65"/>
                </a:lnTo>
                <a:lnTo>
                  <a:pt x="16" y="60"/>
                </a:lnTo>
                <a:lnTo>
                  <a:pt x="4" y="48"/>
                </a:lnTo>
                <a:lnTo>
                  <a:pt x="0" y="32"/>
                </a:lnTo>
                <a:lnTo>
                  <a:pt x="4" y="15"/>
                </a:lnTo>
                <a:lnTo>
                  <a:pt x="16" y="5"/>
                </a:lnTo>
                <a:lnTo>
                  <a:pt x="3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434"/>
          <p:cNvSpPr>
            <a:spLocks/>
          </p:cNvSpPr>
          <p:nvPr/>
        </p:nvSpPr>
        <p:spPr bwMode="auto">
          <a:xfrm>
            <a:off x="3187649" y="4174540"/>
            <a:ext cx="70374" cy="70369"/>
          </a:xfrm>
          <a:custGeom>
            <a:avLst/>
            <a:gdLst>
              <a:gd name="T0" fmla="*/ 12 w 22"/>
              <a:gd name="T1" fmla="*/ 0 h 23"/>
              <a:gd name="T2" fmla="*/ 15 w 22"/>
              <a:gd name="T3" fmla="*/ 2 h 23"/>
              <a:gd name="T4" fmla="*/ 19 w 22"/>
              <a:gd name="T5" fmla="*/ 4 h 23"/>
              <a:gd name="T6" fmla="*/ 20 w 22"/>
              <a:gd name="T7" fmla="*/ 7 h 23"/>
              <a:gd name="T8" fmla="*/ 22 w 22"/>
              <a:gd name="T9" fmla="*/ 12 h 23"/>
              <a:gd name="T10" fmla="*/ 20 w 22"/>
              <a:gd name="T11" fmla="*/ 16 h 23"/>
              <a:gd name="T12" fmla="*/ 19 w 22"/>
              <a:gd name="T13" fmla="*/ 19 h 23"/>
              <a:gd name="T14" fmla="*/ 15 w 22"/>
              <a:gd name="T15" fmla="*/ 23 h 23"/>
              <a:gd name="T16" fmla="*/ 12 w 22"/>
              <a:gd name="T17" fmla="*/ 23 h 23"/>
              <a:gd name="T18" fmla="*/ 7 w 22"/>
              <a:gd name="T19" fmla="*/ 23 h 23"/>
              <a:gd name="T20" fmla="*/ 3 w 22"/>
              <a:gd name="T21" fmla="*/ 19 h 23"/>
              <a:gd name="T22" fmla="*/ 2 w 22"/>
              <a:gd name="T23" fmla="*/ 16 h 23"/>
              <a:gd name="T24" fmla="*/ 0 w 22"/>
              <a:gd name="T25" fmla="*/ 12 h 23"/>
              <a:gd name="T26" fmla="*/ 2 w 22"/>
              <a:gd name="T27" fmla="*/ 7 h 23"/>
              <a:gd name="T28" fmla="*/ 3 w 22"/>
              <a:gd name="T29" fmla="*/ 4 h 23"/>
              <a:gd name="T30" fmla="*/ 7 w 22"/>
              <a:gd name="T31" fmla="*/ 2 h 23"/>
              <a:gd name="T32" fmla="*/ 12 w 22"/>
              <a:gd name="T3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" h="23">
                <a:moveTo>
                  <a:pt x="12" y="0"/>
                </a:moveTo>
                <a:lnTo>
                  <a:pt x="15" y="2"/>
                </a:lnTo>
                <a:lnTo>
                  <a:pt x="19" y="4"/>
                </a:lnTo>
                <a:lnTo>
                  <a:pt x="20" y="7"/>
                </a:lnTo>
                <a:lnTo>
                  <a:pt x="22" y="12"/>
                </a:lnTo>
                <a:lnTo>
                  <a:pt x="20" y="16"/>
                </a:lnTo>
                <a:lnTo>
                  <a:pt x="19" y="19"/>
                </a:lnTo>
                <a:lnTo>
                  <a:pt x="15" y="23"/>
                </a:lnTo>
                <a:lnTo>
                  <a:pt x="12" y="23"/>
                </a:lnTo>
                <a:lnTo>
                  <a:pt x="7" y="23"/>
                </a:lnTo>
                <a:lnTo>
                  <a:pt x="3" y="19"/>
                </a:lnTo>
                <a:lnTo>
                  <a:pt x="2" y="16"/>
                </a:lnTo>
                <a:lnTo>
                  <a:pt x="0" y="12"/>
                </a:lnTo>
                <a:lnTo>
                  <a:pt x="2" y="7"/>
                </a:lnTo>
                <a:lnTo>
                  <a:pt x="3" y="4"/>
                </a:lnTo>
                <a:lnTo>
                  <a:pt x="7" y="2"/>
                </a:lnTo>
                <a:lnTo>
                  <a:pt x="12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435"/>
          <p:cNvSpPr>
            <a:spLocks noEditPoints="1"/>
          </p:cNvSpPr>
          <p:nvPr/>
        </p:nvSpPr>
        <p:spPr bwMode="auto">
          <a:xfrm>
            <a:off x="3085291" y="4072180"/>
            <a:ext cx="275091" cy="275086"/>
          </a:xfrm>
          <a:custGeom>
            <a:avLst/>
            <a:gdLst>
              <a:gd name="T0" fmla="*/ 43 w 86"/>
              <a:gd name="T1" fmla="*/ 5 h 86"/>
              <a:gd name="T2" fmla="*/ 24 w 86"/>
              <a:gd name="T3" fmla="*/ 11 h 86"/>
              <a:gd name="T4" fmla="*/ 10 w 86"/>
              <a:gd name="T5" fmla="*/ 24 h 86"/>
              <a:gd name="T6" fmla="*/ 5 w 86"/>
              <a:gd name="T7" fmla="*/ 43 h 86"/>
              <a:gd name="T8" fmla="*/ 10 w 86"/>
              <a:gd name="T9" fmla="*/ 62 h 86"/>
              <a:gd name="T10" fmla="*/ 24 w 86"/>
              <a:gd name="T11" fmla="*/ 74 h 86"/>
              <a:gd name="T12" fmla="*/ 43 w 86"/>
              <a:gd name="T13" fmla="*/ 79 h 86"/>
              <a:gd name="T14" fmla="*/ 62 w 86"/>
              <a:gd name="T15" fmla="*/ 74 h 86"/>
              <a:gd name="T16" fmla="*/ 74 w 86"/>
              <a:gd name="T17" fmla="*/ 62 h 86"/>
              <a:gd name="T18" fmla="*/ 79 w 86"/>
              <a:gd name="T19" fmla="*/ 43 h 86"/>
              <a:gd name="T20" fmla="*/ 74 w 86"/>
              <a:gd name="T21" fmla="*/ 24 h 86"/>
              <a:gd name="T22" fmla="*/ 62 w 86"/>
              <a:gd name="T23" fmla="*/ 11 h 86"/>
              <a:gd name="T24" fmla="*/ 43 w 86"/>
              <a:gd name="T25" fmla="*/ 5 h 86"/>
              <a:gd name="T26" fmla="*/ 43 w 86"/>
              <a:gd name="T27" fmla="*/ 0 h 86"/>
              <a:gd name="T28" fmla="*/ 58 w 86"/>
              <a:gd name="T29" fmla="*/ 4 h 86"/>
              <a:gd name="T30" fmla="*/ 72 w 86"/>
              <a:gd name="T31" fmla="*/ 12 h 86"/>
              <a:gd name="T32" fmla="*/ 82 w 86"/>
              <a:gd name="T33" fmla="*/ 26 h 86"/>
              <a:gd name="T34" fmla="*/ 86 w 86"/>
              <a:gd name="T35" fmla="*/ 43 h 86"/>
              <a:gd name="T36" fmla="*/ 82 w 86"/>
              <a:gd name="T37" fmla="*/ 59 h 86"/>
              <a:gd name="T38" fmla="*/ 72 w 86"/>
              <a:gd name="T39" fmla="*/ 72 h 86"/>
              <a:gd name="T40" fmla="*/ 58 w 86"/>
              <a:gd name="T41" fmla="*/ 83 h 86"/>
              <a:gd name="T42" fmla="*/ 43 w 86"/>
              <a:gd name="T43" fmla="*/ 86 h 86"/>
              <a:gd name="T44" fmla="*/ 26 w 86"/>
              <a:gd name="T45" fmla="*/ 83 h 86"/>
              <a:gd name="T46" fmla="*/ 12 w 86"/>
              <a:gd name="T47" fmla="*/ 72 h 86"/>
              <a:gd name="T48" fmla="*/ 3 w 86"/>
              <a:gd name="T49" fmla="*/ 59 h 86"/>
              <a:gd name="T50" fmla="*/ 0 w 86"/>
              <a:gd name="T51" fmla="*/ 43 h 86"/>
              <a:gd name="T52" fmla="*/ 3 w 86"/>
              <a:gd name="T53" fmla="*/ 26 h 86"/>
              <a:gd name="T54" fmla="*/ 12 w 86"/>
              <a:gd name="T55" fmla="*/ 12 h 86"/>
              <a:gd name="T56" fmla="*/ 26 w 86"/>
              <a:gd name="T57" fmla="*/ 4 h 86"/>
              <a:gd name="T58" fmla="*/ 43 w 86"/>
              <a:gd name="T59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6" h="86">
                <a:moveTo>
                  <a:pt x="43" y="5"/>
                </a:moveTo>
                <a:lnTo>
                  <a:pt x="24" y="11"/>
                </a:lnTo>
                <a:lnTo>
                  <a:pt x="10" y="24"/>
                </a:lnTo>
                <a:lnTo>
                  <a:pt x="5" y="43"/>
                </a:lnTo>
                <a:lnTo>
                  <a:pt x="10" y="62"/>
                </a:lnTo>
                <a:lnTo>
                  <a:pt x="24" y="74"/>
                </a:lnTo>
                <a:lnTo>
                  <a:pt x="43" y="79"/>
                </a:lnTo>
                <a:lnTo>
                  <a:pt x="62" y="74"/>
                </a:lnTo>
                <a:lnTo>
                  <a:pt x="74" y="62"/>
                </a:lnTo>
                <a:lnTo>
                  <a:pt x="79" y="43"/>
                </a:lnTo>
                <a:lnTo>
                  <a:pt x="74" y="24"/>
                </a:lnTo>
                <a:lnTo>
                  <a:pt x="62" y="11"/>
                </a:lnTo>
                <a:lnTo>
                  <a:pt x="43" y="5"/>
                </a:lnTo>
                <a:close/>
                <a:moveTo>
                  <a:pt x="43" y="0"/>
                </a:moveTo>
                <a:lnTo>
                  <a:pt x="58" y="4"/>
                </a:lnTo>
                <a:lnTo>
                  <a:pt x="72" y="12"/>
                </a:lnTo>
                <a:lnTo>
                  <a:pt x="82" y="26"/>
                </a:lnTo>
                <a:lnTo>
                  <a:pt x="86" y="43"/>
                </a:lnTo>
                <a:lnTo>
                  <a:pt x="82" y="59"/>
                </a:lnTo>
                <a:lnTo>
                  <a:pt x="72" y="72"/>
                </a:lnTo>
                <a:lnTo>
                  <a:pt x="58" y="83"/>
                </a:lnTo>
                <a:lnTo>
                  <a:pt x="43" y="86"/>
                </a:lnTo>
                <a:lnTo>
                  <a:pt x="26" y="83"/>
                </a:lnTo>
                <a:lnTo>
                  <a:pt x="12" y="72"/>
                </a:lnTo>
                <a:lnTo>
                  <a:pt x="3" y="59"/>
                </a:lnTo>
                <a:lnTo>
                  <a:pt x="0" y="43"/>
                </a:lnTo>
                <a:lnTo>
                  <a:pt x="3" y="26"/>
                </a:lnTo>
                <a:lnTo>
                  <a:pt x="12" y="12"/>
                </a:lnTo>
                <a:lnTo>
                  <a:pt x="26" y="4"/>
                </a:lnTo>
                <a:lnTo>
                  <a:pt x="4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436"/>
          <p:cNvSpPr>
            <a:spLocks/>
          </p:cNvSpPr>
          <p:nvPr/>
        </p:nvSpPr>
        <p:spPr bwMode="auto">
          <a:xfrm>
            <a:off x="2727037" y="3886653"/>
            <a:ext cx="44785" cy="57574"/>
          </a:xfrm>
          <a:custGeom>
            <a:avLst/>
            <a:gdLst>
              <a:gd name="T0" fmla="*/ 9 w 16"/>
              <a:gd name="T1" fmla="*/ 0 h 17"/>
              <a:gd name="T2" fmla="*/ 13 w 16"/>
              <a:gd name="T3" fmla="*/ 2 h 17"/>
              <a:gd name="T4" fmla="*/ 16 w 16"/>
              <a:gd name="T5" fmla="*/ 5 h 17"/>
              <a:gd name="T6" fmla="*/ 16 w 16"/>
              <a:gd name="T7" fmla="*/ 8 h 17"/>
              <a:gd name="T8" fmla="*/ 16 w 16"/>
              <a:gd name="T9" fmla="*/ 12 h 17"/>
              <a:gd name="T10" fmla="*/ 13 w 16"/>
              <a:gd name="T11" fmla="*/ 15 h 17"/>
              <a:gd name="T12" fmla="*/ 9 w 16"/>
              <a:gd name="T13" fmla="*/ 17 h 17"/>
              <a:gd name="T14" fmla="*/ 4 w 16"/>
              <a:gd name="T15" fmla="*/ 15 h 17"/>
              <a:gd name="T16" fmla="*/ 0 w 16"/>
              <a:gd name="T17" fmla="*/ 12 h 17"/>
              <a:gd name="T18" fmla="*/ 0 w 16"/>
              <a:gd name="T19" fmla="*/ 8 h 17"/>
              <a:gd name="T20" fmla="*/ 0 w 16"/>
              <a:gd name="T21" fmla="*/ 5 h 17"/>
              <a:gd name="T22" fmla="*/ 4 w 16"/>
              <a:gd name="T23" fmla="*/ 2 h 17"/>
              <a:gd name="T24" fmla="*/ 9 w 16"/>
              <a:gd name="T25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" h="17">
                <a:moveTo>
                  <a:pt x="9" y="0"/>
                </a:moveTo>
                <a:lnTo>
                  <a:pt x="13" y="2"/>
                </a:lnTo>
                <a:lnTo>
                  <a:pt x="16" y="5"/>
                </a:lnTo>
                <a:lnTo>
                  <a:pt x="16" y="8"/>
                </a:lnTo>
                <a:lnTo>
                  <a:pt x="16" y="12"/>
                </a:lnTo>
                <a:lnTo>
                  <a:pt x="13" y="15"/>
                </a:lnTo>
                <a:lnTo>
                  <a:pt x="9" y="17"/>
                </a:lnTo>
                <a:lnTo>
                  <a:pt x="4" y="15"/>
                </a:lnTo>
                <a:lnTo>
                  <a:pt x="0" y="12"/>
                </a:lnTo>
                <a:lnTo>
                  <a:pt x="0" y="8"/>
                </a:lnTo>
                <a:lnTo>
                  <a:pt x="0" y="5"/>
                </a:lnTo>
                <a:lnTo>
                  <a:pt x="4" y="2"/>
                </a:lnTo>
                <a:lnTo>
                  <a:pt x="9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437"/>
          <p:cNvSpPr>
            <a:spLocks/>
          </p:cNvSpPr>
          <p:nvPr/>
        </p:nvSpPr>
        <p:spPr bwMode="auto">
          <a:xfrm>
            <a:off x="4793397" y="3854668"/>
            <a:ext cx="115153" cy="703714"/>
          </a:xfrm>
          <a:custGeom>
            <a:avLst/>
            <a:gdLst>
              <a:gd name="T0" fmla="*/ 0 w 36"/>
              <a:gd name="T1" fmla="*/ 0 h 220"/>
              <a:gd name="T2" fmla="*/ 36 w 36"/>
              <a:gd name="T3" fmla="*/ 8 h 220"/>
              <a:gd name="T4" fmla="*/ 36 w 36"/>
              <a:gd name="T5" fmla="*/ 209 h 220"/>
              <a:gd name="T6" fmla="*/ 0 w 36"/>
              <a:gd name="T7" fmla="*/ 220 h 220"/>
              <a:gd name="T8" fmla="*/ 0 w 36"/>
              <a:gd name="T9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220">
                <a:moveTo>
                  <a:pt x="0" y="0"/>
                </a:moveTo>
                <a:lnTo>
                  <a:pt x="36" y="8"/>
                </a:lnTo>
                <a:lnTo>
                  <a:pt x="36" y="209"/>
                </a:lnTo>
                <a:lnTo>
                  <a:pt x="0" y="220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438"/>
          <p:cNvSpPr>
            <a:spLocks/>
          </p:cNvSpPr>
          <p:nvPr/>
        </p:nvSpPr>
        <p:spPr bwMode="auto">
          <a:xfrm>
            <a:off x="4684641" y="3899449"/>
            <a:ext cx="51178" cy="83163"/>
          </a:xfrm>
          <a:custGeom>
            <a:avLst/>
            <a:gdLst>
              <a:gd name="T0" fmla="*/ 0 w 18"/>
              <a:gd name="T1" fmla="*/ 0 h 24"/>
              <a:gd name="T2" fmla="*/ 18 w 18"/>
              <a:gd name="T3" fmla="*/ 3 h 24"/>
              <a:gd name="T4" fmla="*/ 18 w 18"/>
              <a:gd name="T5" fmla="*/ 24 h 24"/>
              <a:gd name="T6" fmla="*/ 0 w 18"/>
              <a:gd name="T7" fmla="*/ 24 h 24"/>
              <a:gd name="T8" fmla="*/ 0 w 18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24">
                <a:moveTo>
                  <a:pt x="0" y="0"/>
                </a:moveTo>
                <a:lnTo>
                  <a:pt x="18" y="3"/>
                </a:lnTo>
                <a:lnTo>
                  <a:pt x="18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439"/>
          <p:cNvSpPr>
            <a:spLocks noEditPoints="1"/>
          </p:cNvSpPr>
          <p:nvPr/>
        </p:nvSpPr>
        <p:spPr bwMode="auto">
          <a:xfrm>
            <a:off x="3891363" y="3509208"/>
            <a:ext cx="1305072" cy="1305070"/>
          </a:xfrm>
          <a:custGeom>
            <a:avLst/>
            <a:gdLst>
              <a:gd name="T0" fmla="*/ 282 w 409"/>
              <a:gd name="T1" fmla="*/ 91 h 409"/>
              <a:gd name="T2" fmla="*/ 208 w 409"/>
              <a:gd name="T3" fmla="*/ 107 h 409"/>
              <a:gd name="T4" fmla="*/ 208 w 409"/>
              <a:gd name="T5" fmla="*/ 332 h 409"/>
              <a:gd name="T6" fmla="*/ 278 w 409"/>
              <a:gd name="T7" fmla="*/ 346 h 409"/>
              <a:gd name="T8" fmla="*/ 330 w 409"/>
              <a:gd name="T9" fmla="*/ 329 h 409"/>
              <a:gd name="T10" fmla="*/ 330 w 409"/>
              <a:gd name="T11" fmla="*/ 107 h 409"/>
              <a:gd name="T12" fmla="*/ 282 w 409"/>
              <a:gd name="T13" fmla="*/ 91 h 409"/>
              <a:gd name="T14" fmla="*/ 151 w 409"/>
              <a:gd name="T15" fmla="*/ 66 h 409"/>
              <a:gd name="T16" fmla="*/ 79 w 409"/>
              <a:gd name="T17" fmla="*/ 81 h 409"/>
              <a:gd name="T18" fmla="*/ 79 w 409"/>
              <a:gd name="T19" fmla="*/ 306 h 409"/>
              <a:gd name="T20" fmla="*/ 148 w 409"/>
              <a:gd name="T21" fmla="*/ 318 h 409"/>
              <a:gd name="T22" fmla="*/ 199 w 409"/>
              <a:gd name="T23" fmla="*/ 303 h 409"/>
              <a:gd name="T24" fmla="*/ 199 w 409"/>
              <a:gd name="T25" fmla="*/ 81 h 409"/>
              <a:gd name="T26" fmla="*/ 151 w 409"/>
              <a:gd name="T27" fmla="*/ 66 h 409"/>
              <a:gd name="T28" fmla="*/ 204 w 409"/>
              <a:gd name="T29" fmla="*/ 0 h 409"/>
              <a:gd name="T30" fmla="*/ 246 w 409"/>
              <a:gd name="T31" fmla="*/ 5 h 409"/>
              <a:gd name="T32" fmla="*/ 283 w 409"/>
              <a:gd name="T33" fmla="*/ 17 h 409"/>
              <a:gd name="T34" fmla="*/ 318 w 409"/>
              <a:gd name="T35" fmla="*/ 35 h 409"/>
              <a:gd name="T36" fmla="*/ 349 w 409"/>
              <a:gd name="T37" fmla="*/ 60 h 409"/>
              <a:gd name="T38" fmla="*/ 375 w 409"/>
              <a:gd name="T39" fmla="*/ 91 h 409"/>
              <a:gd name="T40" fmla="*/ 393 w 409"/>
              <a:gd name="T41" fmla="*/ 126 h 409"/>
              <a:gd name="T42" fmla="*/ 404 w 409"/>
              <a:gd name="T43" fmla="*/ 164 h 409"/>
              <a:gd name="T44" fmla="*/ 409 w 409"/>
              <a:gd name="T45" fmla="*/ 205 h 409"/>
              <a:gd name="T46" fmla="*/ 404 w 409"/>
              <a:gd name="T47" fmla="*/ 246 h 409"/>
              <a:gd name="T48" fmla="*/ 393 w 409"/>
              <a:gd name="T49" fmla="*/ 284 h 409"/>
              <a:gd name="T50" fmla="*/ 375 w 409"/>
              <a:gd name="T51" fmla="*/ 320 h 409"/>
              <a:gd name="T52" fmla="*/ 349 w 409"/>
              <a:gd name="T53" fmla="*/ 349 h 409"/>
              <a:gd name="T54" fmla="*/ 318 w 409"/>
              <a:gd name="T55" fmla="*/ 375 h 409"/>
              <a:gd name="T56" fmla="*/ 283 w 409"/>
              <a:gd name="T57" fmla="*/ 394 h 409"/>
              <a:gd name="T58" fmla="*/ 246 w 409"/>
              <a:gd name="T59" fmla="*/ 406 h 409"/>
              <a:gd name="T60" fmla="*/ 204 w 409"/>
              <a:gd name="T61" fmla="*/ 409 h 409"/>
              <a:gd name="T62" fmla="*/ 163 w 409"/>
              <a:gd name="T63" fmla="*/ 406 h 409"/>
              <a:gd name="T64" fmla="*/ 125 w 409"/>
              <a:gd name="T65" fmla="*/ 394 h 409"/>
              <a:gd name="T66" fmla="*/ 89 w 409"/>
              <a:gd name="T67" fmla="*/ 375 h 409"/>
              <a:gd name="T68" fmla="*/ 60 w 409"/>
              <a:gd name="T69" fmla="*/ 349 h 409"/>
              <a:gd name="T70" fmla="*/ 34 w 409"/>
              <a:gd name="T71" fmla="*/ 320 h 409"/>
              <a:gd name="T72" fmla="*/ 15 w 409"/>
              <a:gd name="T73" fmla="*/ 284 h 409"/>
              <a:gd name="T74" fmla="*/ 3 w 409"/>
              <a:gd name="T75" fmla="*/ 246 h 409"/>
              <a:gd name="T76" fmla="*/ 0 w 409"/>
              <a:gd name="T77" fmla="*/ 205 h 409"/>
              <a:gd name="T78" fmla="*/ 3 w 409"/>
              <a:gd name="T79" fmla="*/ 164 h 409"/>
              <a:gd name="T80" fmla="*/ 15 w 409"/>
              <a:gd name="T81" fmla="*/ 126 h 409"/>
              <a:gd name="T82" fmla="*/ 34 w 409"/>
              <a:gd name="T83" fmla="*/ 91 h 409"/>
              <a:gd name="T84" fmla="*/ 60 w 409"/>
              <a:gd name="T85" fmla="*/ 60 h 409"/>
              <a:gd name="T86" fmla="*/ 89 w 409"/>
              <a:gd name="T87" fmla="*/ 35 h 409"/>
              <a:gd name="T88" fmla="*/ 125 w 409"/>
              <a:gd name="T89" fmla="*/ 17 h 409"/>
              <a:gd name="T90" fmla="*/ 163 w 409"/>
              <a:gd name="T91" fmla="*/ 5 h 409"/>
              <a:gd name="T92" fmla="*/ 204 w 409"/>
              <a:gd name="T93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09" h="409">
                <a:moveTo>
                  <a:pt x="282" y="91"/>
                </a:moveTo>
                <a:lnTo>
                  <a:pt x="208" y="107"/>
                </a:lnTo>
                <a:lnTo>
                  <a:pt x="208" y="332"/>
                </a:lnTo>
                <a:lnTo>
                  <a:pt x="278" y="346"/>
                </a:lnTo>
                <a:lnTo>
                  <a:pt x="330" y="329"/>
                </a:lnTo>
                <a:lnTo>
                  <a:pt x="330" y="107"/>
                </a:lnTo>
                <a:lnTo>
                  <a:pt x="282" y="91"/>
                </a:lnTo>
                <a:close/>
                <a:moveTo>
                  <a:pt x="151" y="66"/>
                </a:moveTo>
                <a:lnTo>
                  <a:pt x="79" y="81"/>
                </a:lnTo>
                <a:lnTo>
                  <a:pt x="79" y="306"/>
                </a:lnTo>
                <a:lnTo>
                  <a:pt x="148" y="318"/>
                </a:lnTo>
                <a:lnTo>
                  <a:pt x="199" y="303"/>
                </a:lnTo>
                <a:lnTo>
                  <a:pt x="199" y="81"/>
                </a:lnTo>
                <a:lnTo>
                  <a:pt x="151" y="66"/>
                </a:lnTo>
                <a:close/>
                <a:moveTo>
                  <a:pt x="204" y="0"/>
                </a:moveTo>
                <a:lnTo>
                  <a:pt x="246" y="5"/>
                </a:lnTo>
                <a:lnTo>
                  <a:pt x="283" y="17"/>
                </a:lnTo>
                <a:lnTo>
                  <a:pt x="318" y="35"/>
                </a:lnTo>
                <a:lnTo>
                  <a:pt x="349" y="60"/>
                </a:lnTo>
                <a:lnTo>
                  <a:pt x="375" y="91"/>
                </a:lnTo>
                <a:lnTo>
                  <a:pt x="393" y="126"/>
                </a:lnTo>
                <a:lnTo>
                  <a:pt x="404" y="164"/>
                </a:lnTo>
                <a:lnTo>
                  <a:pt x="409" y="205"/>
                </a:lnTo>
                <a:lnTo>
                  <a:pt x="404" y="246"/>
                </a:lnTo>
                <a:lnTo>
                  <a:pt x="393" y="284"/>
                </a:lnTo>
                <a:lnTo>
                  <a:pt x="375" y="320"/>
                </a:lnTo>
                <a:lnTo>
                  <a:pt x="349" y="349"/>
                </a:lnTo>
                <a:lnTo>
                  <a:pt x="318" y="375"/>
                </a:lnTo>
                <a:lnTo>
                  <a:pt x="283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20"/>
                </a:lnTo>
                <a:lnTo>
                  <a:pt x="15" y="284"/>
                </a:lnTo>
                <a:lnTo>
                  <a:pt x="3" y="246"/>
                </a:lnTo>
                <a:lnTo>
                  <a:pt x="0" y="205"/>
                </a:lnTo>
                <a:lnTo>
                  <a:pt x="3" y="164"/>
                </a:lnTo>
                <a:lnTo>
                  <a:pt x="15" y="126"/>
                </a:lnTo>
                <a:lnTo>
                  <a:pt x="34" y="91"/>
                </a:lnTo>
                <a:lnTo>
                  <a:pt x="60" y="60"/>
                </a:lnTo>
                <a:lnTo>
                  <a:pt x="89" y="35"/>
                </a:lnTo>
                <a:lnTo>
                  <a:pt x="125" y="17"/>
                </a:lnTo>
                <a:lnTo>
                  <a:pt x="163" y="5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440"/>
          <p:cNvSpPr>
            <a:spLocks/>
          </p:cNvSpPr>
          <p:nvPr/>
        </p:nvSpPr>
        <p:spPr bwMode="auto">
          <a:xfrm>
            <a:off x="4684641" y="4021000"/>
            <a:ext cx="51178" cy="76770"/>
          </a:xfrm>
          <a:custGeom>
            <a:avLst/>
            <a:gdLst>
              <a:gd name="T0" fmla="*/ 0 w 18"/>
              <a:gd name="T1" fmla="*/ 0 h 24"/>
              <a:gd name="T2" fmla="*/ 18 w 18"/>
              <a:gd name="T3" fmla="*/ 2 h 24"/>
              <a:gd name="T4" fmla="*/ 18 w 18"/>
              <a:gd name="T5" fmla="*/ 24 h 24"/>
              <a:gd name="T6" fmla="*/ 0 w 18"/>
              <a:gd name="T7" fmla="*/ 24 h 24"/>
              <a:gd name="T8" fmla="*/ 0 w 18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24">
                <a:moveTo>
                  <a:pt x="0" y="0"/>
                </a:moveTo>
                <a:lnTo>
                  <a:pt x="18" y="2"/>
                </a:lnTo>
                <a:lnTo>
                  <a:pt x="18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441"/>
          <p:cNvSpPr>
            <a:spLocks/>
          </p:cNvSpPr>
          <p:nvPr/>
        </p:nvSpPr>
        <p:spPr bwMode="auto">
          <a:xfrm>
            <a:off x="4262413" y="4385650"/>
            <a:ext cx="57579" cy="76770"/>
          </a:xfrm>
          <a:custGeom>
            <a:avLst/>
            <a:gdLst>
              <a:gd name="T0" fmla="*/ 0 w 17"/>
              <a:gd name="T1" fmla="*/ 0 h 24"/>
              <a:gd name="T2" fmla="*/ 17 w 17"/>
              <a:gd name="T3" fmla="*/ 4 h 24"/>
              <a:gd name="T4" fmla="*/ 17 w 17"/>
              <a:gd name="T5" fmla="*/ 24 h 24"/>
              <a:gd name="T6" fmla="*/ 0 w 17"/>
              <a:gd name="T7" fmla="*/ 24 h 24"/>
              <a:gd name="T8" fmla="*/ 0 w 17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24">
                <a:moveTo>
                  <a:pt x="0" y="0"/>
                </a:moveTo>
                <a:lnTo>
                  <a:pt x="17" y="4"/>
                </a:lnTo>
                <a:lnTo>
                  <a:pt x="17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442"/>
          <p:cNvSpPr>
            <a:spLocks/>
          </p:cNvSpPr>
          <p:nvPr/>
        </p:nvSpPr>
        <p:spPr bwMode="auto">
          <a:xfrm>
            <a:off x="4262413" y="4161742"/>
            <a:ext cx="57579" cy="76770"/>
          </a:xfrm>
          <a:custGeom>
            <a:avLst/>
            <a:gdLst>
              <a:gd name="T0" fmla="*/ 0 w 17"/>
              <a:gd name="T1" fmla="*/ 0 h 24"/>
              <a:gd name="T2" fmla="*/ 17 w 17"/>
              <a:gd name="T3" fmla="*/ 1 h 24"/>
              <a:gd name="T4" fmla="*/ 17 w 17"/>
              <a:gd name="T5" fmla="*/ 24 h 24"/>
              <a:gd name="T6" fmla="*/ 0 w 17"/>
              <a:gd name="T7" fmla="*/ 24 h 24"/>
              <a:gd name="T8" fmla="*/ 0 w 17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24">
                <a:moveTo>
                  <a:pt x="0" y="0"/>
                </a:moveTo>
                <a:lnTo>
                  <a:pt x="17" y="1"/>
                </a:lnTo>
                <a:lnTo>
                  <a:pt x="17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443"/>
          <p:cNvSpPr>
            <a:spLocks/>
          </p:cNvSpPr>
          <p:nvPr/>
        </p:nvSpPr>
        <p:spPr bwMode="auto">
          <a:xfrm>
            <a:off x="4262413" y="4052986"/>
            <a:ext cx="57579" cy="70369"/>
          </a:xfrm>
          <a:custGeom>
            <a:avLst/>
            <a:gdLst>
              <a:gd name="T0" fmla="*/ 0 w 17"/>
              <a:gd name="T1" fmla="*/ 0 h 23"/>
              <a:gd name="T2" fmla="*/ 17 w 17"/>
              <a:gd name="T3" fmla="*/ 2 h 23"/>
              <a:gd name="T4" fmla="*/ 17 w 17"/>
              <a:gd name="T5" fmla="*/ 23 h 23"/>
              <a:gd name="T6" fmla="*/ 0 w 17"/>
              <a:gd name="T7" fmla="*/ 23 h 23"/>
              <a:gd name="T8" fmla="*/ 0 w 17"/>
              <a:gd name="T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23">
                <a:moveTo>
                  <a:pt x="0" y="0"/>
                </a:moveTo>
                <a:lnTo>
                  <a:pt x="17" y="2"/>
                </a:lnTo>
                <a:lnTo>
                  <a:pt x="17" y="23"/>
                </a:lnTo>
                <a:lnTo>
                  <a:pt x="0" y="23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444"/>
          <p:cNvSpPr>
            <a:spLocks/>
          </p:cNvSpPr>
          <p:nvPr/>
        </p:nvSpPr>
        <p:spPr bwMode="auto">
          <a:xfrm>
            <a:off x="4262413" y="4276895"/>
            <a:ext cx="57579" cy="76770"/>
          </a:xfrm>
          <a:custGeom>
            <a:avLst/>
            <a:gdLst>
              <a:gd name="T0" fmla="*/ 0 w 17"/>
              <a:gd name="T1" fmla="*/ 0 h 24"/>
              <a:gd name="T2" fmla="*/ 17 w 17"/>
              <a:gd name="T3" fmla="*/ 2 h 24"/>
              <a:gd name="T4" fmla="*/ 17 w 17"/>
              <a:gd name="T5" fmla="*/ 24 h 24"/>
              <a:gd name="T6" fmla="*/ 0 w 17"/>
              <a:gd name="T7" fmla="*/ 24 h 24"/>
              <a:gd name="T8" fmla="*/ 0 w 17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24">
                <a:moveTo>
                  <a:pt x="0" y="0"/>
                </a:moveTo>
                <a:lnTo>
                  <a:pt x="17" y="2"/>
                </a:lnTo>
                <a:lnTo>
                  <a:pt x="17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445"/>
          <p:cNvSpPr>
            <a:spLocks/>
          </p:cNvSpPr>
          <p:nvPr/>
        </p:nvSpPr>
        <p:spPr bwMode="auto">
          <a:xfrm>
            <a:off x="4262413" y="3822678"/>
            <a:ext cx="57579" cy="76770"/>
          </a:xfrm>
          <a:custGeom>
            <a:avLst/>
            <a:gdLst>
              <a:gd name="T0" fmla="*/ 0 w 17"/>
              <a:gd name="T1" fmla="*/ 0 h 24"/>
              <a:gd name="T2" fmla="*/ 17 w 17"/>
              <a:gd name="T3" fmla="*/ 2 h 24"/>
              <a:gd name="T4" fmla="*/ 17 w 17"/>
              <a:gd name="T5" fmla="*/ 24 h 24"/>
              <a:gd name="T6" fmla="*/ 0 w 17"/>
              <a:gd name="T7" fmla="*/ 24 h 24"/>
              <a:gd name="T8" fmla="*/ 0 w 17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24">
                <a:moveTo>
                  <a:pt x="0" y="0"/>
                </a:moveTo>
                <a:lnTo>
                  <a:pt x="17" y="2"/>
                </a:lnTo>
                <a:lnTo>
                  <a:pt x="17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446"/>
          <p:cNvSpPr>
            <a:spLocks/>
          </p:cNvSpPr>
          <p:nvPr/>
        </p:nvSpPr>
        <p:spPr bwMode="auto">
          <a:xfrm>
            <a:off x="4192038" y="3822678"/>
            <a:ext cx="51178" cy="76770"/>
          </a:xfrm>
          <a:custGeom>
            <a:avLst/>
            <a:gdLst>
              <a:gd name="T0" fmla="*/ 16 w 16"/>
              <a:gd name="T1" fmla="*/ 0 h 24"/>
              <a:gd name="T2" fmla="*/ 16 w 16"/>
              <a:gd name="T3" fmla="*/ 24 h 24"/>
              <a:gd name="T4" fmla="*/ 0 w 16"/>
              <a:gd name="T5" fmla="*/ 24 h 24"/>
              <a:gd name="T6" fmla="*/ 0 w 16"/>
              <a:gd name="T7" fmla="*/ 4 h 24"/>
              <a:gd name="T8" fmla="*/ 16 w 16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6" y="0"/>
                </a:moveTo>
                <a:lnTo>
                  <a:pt x="16" y="24"/>
                </a:lnTo>
                <a:lnTo>
                  <a:pt x="0" y="24"/>
                </a:lnTo>
                <a:lnTo>
                  <a:pt x="0" y="4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447"/>
          <p:cNvSpPr>
            <a:spLocks/>
          </p:cNvSpPr>
          <p:nvPr/>
        </p:nvSpPr>
        <p:spPr bwMode="auto">
          <a:xfrm>
            <a:off x="4377566" y="3765104"/>
            <a:ext cx="115153" cy="710110"/>
          </a:xfrm>
          <a:custGeom>
            <a:avLst/>
            <a:gdLst>
              <a:gd name="T0" fmla="*/ 0 w 34"/>
              <a:gd name="T1" fmla="*/ 0 h 222"/>
              <a:gd name="T2" fmla="*/ 34 w 34"/>
              <a:gd name="T3" fmla="*/ 10 h 222"/>
              <a:gd name="T4" fmla="*/ 34 w 34"/>
              <a:gd name="T5" fmla="*/ 211 h 222"/>
              <a:gd name="T6" fmla="*/ 0 w 34"/>
              <a:gd name="T7" fmla="*/ 222 h 222"/>
              <a:gd name="T8" fmla="*/ 0 w 34"/>
              <a:gd name="T9" fmla="*/ 0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222">
                <a:moveTo>
                  <a:pt x="0" y="0"/>
                </a:moveTo>
                <a:lnTo>
                  <a:pt x="34" y="10"/>
                </a:lnTo>
                <a:lnTo>
                  <a:pt x="34" y="211"/>
                </a:lnTo>
                <a:lnTo>
                  <a:pt x="0" y="222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448"/>
          <p:cNvSpPr>
            <a:spLocks/>
          </p:cNvSpPr>
          <p:nvPr/>
        </p:nvSpPr>
        <p:spPr bwMode="auto">
          <a:xfrm>
            <a:off x="4684641" y="4136153"/>
            <a:ext cx="51178" cy="76770"/>
          </a:xfrm>
          <a:custGeom>
            <a:avLst/>
            <a:gdLst>
              <a:gd name="T0" fmla="*/ 0 w 18"/>
              <a:gd name="T1" fmla="*/ 0 h 24"/>
              <a:gd name="T2" fmla="*/ 18 w 18"/>
              <a:gd name="T3" fmla="*/ 2 h 24"/>
              <a:gd name="T4" fmla="*/ 18 w 18"/>
              <a:gd name="T5" fmla="*/ 24 h 24"/>
              <a:gd name="T6" fmla="*/ 0 w 18"/>
              <a:gd name="T7" fmla="*/ 24 h 24"/>
              <a:gd name="T8" fmla="*/ 0 w 18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24">
                <a:moveTo>
                  <a:pt x="0" y="0"/>
                </a:moveTo>
                <a:lnTo>
                  <a:pt x="18" y="2"/>
                </a:lnTo>
                <a:lnTo>
                  <a:pt x="18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449"/>
          <p:cNvSpPr>
            <a:spLocks/>
          </p:cNvSpPr>
          <p:nvPr/>
        </p:nvSpPr>
        <p:spPr bwMode="auto">
          <a:xfrm>
            <a:off x="4192038" y="4276895"/>
            <a:ext cx="51178" cy="76770"/>
          </a:xfrm>
          <a:custGeom>
            <a:avLst/>
            <a:gdLst>
              <a:gd name="T0" fmla="*/ 16 w 16"/>
              <a:gd name="T1" fmla="*/ 0 h 24"/>
              <a:gd name="T2" fmla="*/ 16 w 16"/>
              <a:gd name="T3" fmla="*/ 24 h 24"/>
              <a:gd name="T4" fmla="*/ 0 w 16"/>
              <a:gd name="T5" fmla="*/ 24 h 24"/>
              <a:gd name="T6" fmla="*/ 0 w 16"/>
              <a:gd name="T7" fmla="*/ 3 h 24"/>
              <a:gd name="T8" fmla="*/ 16 w 16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6" y="0"/>
                </a:moveTo>
                <a:lnTo>
                  <a:pt x="16" y="24"/>
                </a:lnTo>
                <a:lnTo>
                  <a:pt x="0" y="24"/>
                </a:lnTo>
                <a:lnTo>
                  <a:pt x="0" y="3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450"/>
          <p:cNvSpPr>
            <a:spLocks/>
          </p:cNvSpPr>
          <p:nvPr/>
        </p:nvSpPr>
        <p:spPr bwMode="auto">
          <a:xfrm>
            <a:off x="4192038" y="4385650"/>
            <a:ext cx="51178" cy="76770"/>
          </a:xfrm>
          <a:custGeom>
            <a:avLst/>
            <a:gdLst>
              <a:gd name="T0" fmla="*/ 16 w 16"/>
              <a:gd name="T1" fmla="*/ 0 h 24"/>
              <a:gd name="T2" fmla="*/ 16 w 16"/>
              <a:gd name="T3" fmla="*/ 24 h 24"/>
              <a:gd name="T4" fmla="*/ 0 w 16"/>
              <a:gd name="T5" fmla="*/ 24 h 24"/>
              <a:gd name="T6" fmla="*/ 0 w 16"/>
              <a:gd name="T7" fmla="*/ 5 h 24"/>
              <a:gd name="T8" fmla="*/ 16 w 16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6" y="0"/>
                </a:moveTo>
                <a:lnTo>
                  <a:pt x="16" y="24"/>
                </a:lnTo>
                <a:lnTo>
                  <a:pt x="0" y="24"/>
                </a:lnTo>
                <a:lnTo>
                  <a:pt x="0" y="5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451"/>
          <p:cNvSpPr>
            <a:spLocks/>
          </p:cNvSpPr>
          <p:nvPr/>
        </p:nvSpPr>
        <p:spPr bwMode="auto">
          <a:xfrm>
            <a:off x="4192038" y="3937831"/>
            <a:ext cx="51178" cy="76770"/>
          </a:xfrm>
          <a:custGeom>
            <a:avLst/>
            <a:gdLst>
              <a:gd name="T0" fmla="*/ 16 w 16"/>
              <a:gd name="T1" fmla="*/ 0 h 24"/>
              <a:gd name="T2" fmla="*/ 16 w 16"/>
              <a:gd name="T3" fmla="*/ 24 h 24"/>
              <a:gd name="T4" fmla="*/ 0 w 16"/>
              <a:gd name="T5" fmla="*/ 24 h 24"/>
              <a:gd name="T6" fmla="*/ 0 w 16"/>
              <a:gd name="T7" fmla="*/ 4 h 24"/>
              <a:gd name="T8" fmla="*/ 16 w 16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6" y="0"/>
                </a:moveTo>
                <a:lnTo>
                  <a:pt x="16" y="24"/>
                </a:lnTo>
                <a:lnTo>
                  <a:pt x="0" y="24"/>
                </a:lnTo>
                <a:lnTo>
                  <a:pt x="0" y="4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452"/>
          <p:cNvSpPr>
            <a:spLocks/>
          </p:cNvSpPr>
          <p:nvPr/>
        </p:nvSpPr>
        <p:spPr bwMode="auto">
          <a:xfrm>
            <a:off x="4192038" y="4161742"/>
            <a:ext cx="51178" cy="76770"/>
          </a:xfrm>
          <a:custGeom>
            <a:avLst/>
            <a:gdLst>
              <a:gd name="T0" fmla="*/ 16 w 16"/>
              <a:gd name="T1" fmla="*/ 0 h 24"/>
              <a:gd name="T2" fmla="*/ 16 w 16"/>
              <a:gd name="T3" fmla="*/ 24 h 24"/>
              <a:gd name="T4" fmla="*/ 0 w 16"/>
              <a:gd name="T5" fmla="*/ 24 h 24"/>
              <a:gd name="T6" fmla="*/ 0 w 16"/>
              <a:gd name="T7" fmla="*/ 3 h 24"/>
              <a:gd name="T8" fmla="*/ 16 w 16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6" y="0"/>
                </a:moveTo>
                <a:lnTo>
                  <a:pt x="16" y="24"/>
                </a:lnTo>
                <a:lnTo>
                  <a:pt x="0" y="24"/>
                </a:lnTo>
                <a:lnTo>
                  <a:pt x="0" y="3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453"/>
          <p:cNvSpPr>
            <a:spLocks/>
          </p:cNvSpPr>
          <p:nvPr/>
        </p:nvSpPr>
        <p:spPr bwMode="auto">
          <a:xfrm>
            <a:off x="4192038" y="4052986"/>
            <a:ext cx="51178" cy="70369"/>
          </a:xfrm>
          <a:custGeom>
            <a:avLst/>
            <a:gdLst>
              <a:gd name="T0" fmla="*/ 16 w 16"/>
              <a:gd name="T1" fmla="*/ 0 h 23"/>
              <a:gd name="T2" fmla="*/ 16 w 16"/>
              <a:gd name="T3" fmla="*/ 23 h 23"/>
              <a:gd name="T4" fmla="*/ 0 w 16"/>
              <a:gd name="T5" fmla="*/ 23 h 23"/>
              <a:gd name="T6" fmla="*/ 0 w 16"/>
              <a:gd name="T7" fmla="*/ 4 h 23"/>
              <a:gd name="T8" fmla="*/ 16 w 16"/>
              <a:gd name="T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3">
                <a:moveTo>
                  <a:pt x="16" y="0"/>
                </a:moveTo>
                <a:lnTo>
                  <a:pt x="16" y="23"/>
                </a:lnTo>
                <a:lnTo>
                  <a:pt x="0" y="23"/>
                </a:lnTo>
                <a:lnTo>
                  <a:pt x="0" y="4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454"/>
          <p:cNvSpPr>
            <a:spLocks/>
          </p:cNvSpPr>
          <p:nvPr/>
        </p:nvSpPr>
        <p:spPr bwMode="auto">
          <a:xfrm>
            <a:off x="4262413" y="3937831"/>
            <a:ext cx="57579" cy="76770"/>
          </a:xfrm>
          <a:custGeom>
            <a:avLst/>
            <a:gdLst>
              <a:gd name="T0" fmla="*/ 0 w 17"/>
              <a:gd name="T1" fmla="*/ 0 h 24"/>
              <a:gd name="T2" fmla="*/ 17 w 17"/>
              <a:gd name="T3" fmla="*/ 2 h 24"/>
              <a:gd name="T4" fmla="*/ 17 w 17"/>
              <a:gd name="T5" fmla="*/ 24 h 24"/>
              <a:gd name="T6" fmla="*/ 0 w 17"/>
              <a:gd name="T7" fmla="*/ 24 h 24"/>
              <a:gd name="T8" fmla="*/ 0 w 17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24">
                <a:moveTo>
                  <a:pt x="0" y="0"/>
                </a:moveTo>
                <a:lnTo>
                  <a:pt x="17" y="2"/>
                </a:lnTo>
                <a:lnTo>
                  <a:pt x="17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455"/>
          <p:cNvSpPr>
            <a:spLocks/>
          </p:cNvSpPr>
          <p:nvPr/>
        </p:nvSpPr>
        <p:spPr bwMode="auto">
          <a:xfrm>
            <a:off x="4684641" y="4475215"/>
            <a:ext cx="51178" cy="70369"/>
          </a:xfrm>
          <a:custGeom>
            <a:avLst/>
            <a:gdLst>
              <a:gd name="T0" fmla="*/ 0 w 18"/>
              <a:gd name="T1" fmla="*/ 0 h 22"/>
              <a:gd name="T2" fmla="*/ 18 w 18"/>
              <a:gd name="T3" fmla="*/ 1 h 22"/>
              <a:gd name="T4" fmla="*/ 18 w 18"/>
              <a:gd name="T5" fmla="*/ 22 h 22"/>
              <a:gd name="T6" fmla="*/ 0 w 18"/>
              <a:gd name="T7" fmla="*/ 22 h 22"/>
              <a:gd name="T8" fmla="*/ 0 w 18"/>
              <a:gd name="T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22">
                <a:moveTo>
                  <a:pt x="0" y="0"/>
                </a:moveTo>
                <a:lnTo>
                  <a:pt x="18" y="1"/>
                </a:lnTo>
                <a:lnTo>
                  <a:pt x="18" y="22"/>
                </a:lnTo>
                <a:lnTo>
                  <a:pt x="0" y="22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456"/>
          <p:cNvSpPr>
            <a:spLocks/>
          </p:cNvSpPr>
          <p:nvPr/>
        </p:nvSpPr>
        <p:spPr bwMode="auto">
          <a:xfrm>
            <a:off x="4614268" y="3899449"/>
            <a:ext cx="44785" cy="83163"/>
          </a:xfrm>
          <a:custGeom>
            <a:avLst/>
            <a:gdLst>
              <a:gd name="T0" fmla="*/ 15 w 15"/>
              <a:gd name="T1" fmla="*/ 0 h 24"/>
              <a:gd name="T2" fmla="*/ 15 w 15"/>
              <a:gd name="T3" fmla="*/ 24 h 24"/>
              <a:gd name="T4" fmla="*/ 0 w 15"/>
              <a:gd name="T5" fmla="*/ 24 h 24"/>
              <a:gd name="T6" fmla="*/ 0 w 15"/>
              <a:gd name="T7" fmla="*/ 5 h 24"/>
              <a:gd name="T8" fmla="*/ 15 w 15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15" y="0"/>
                </a:moveTo>
                <a:lnTo>
                  <a:pt x="15" y="24"/>
                </a:lnTo>
                <a:lnTo>
                  <a:pt x="0" y="24"/>
                </a:lnTo>
                <a:lnTo>
                  <a:pt x="0" y="5"/>
                </a:lnTo>
                <a:lnTo>
                  <a:pt x="1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457"/>
          <p:cNvSpPr>
            <a:spLocks/>
          </p:cNvSpPr>
          <p:nvPr/>
        </p:nvSpPr>
        <p:spPr bwMode="auto">
          <a:xfrm>
            <a:off x="4684641" y="4244908"/>
            <a:ext cx="51178" cy="76770"/>
          </a:xfrm>
          <a:custGeom>
            <a:avLst/>
            <a:gdLst>
              <a:gd name="T0" fmla="*/ 0 w 18"/>
              <a:gd name="T1" fmla="*/ 0 h 24"/>
              <a:gd name="T2" fmla="*/ 18 w 18"/>
              <a:gd name="T3" fmla="*/ 3 h 24"/>
              <a:gd name="T4" fmla="*/ 18 w 18"/>
              <a:gd name="T5" fmla="*/ 24 h 24"/>
              <a:gd name="T6" fmla="*/ 0 w 18"/>
              <a:gd name="T7" fmla="*/ 24 h 24"/>
              <a:gd name="T8" fmla="*/ 0 w 18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24">
                <a:moveTo>
                  <a:pt x="0" y="0"/>
                </a:moveTo>
                <a:lnTo>
                  <a:pt x="18" y="3"/>
                </a:lnTo>
                <a:lnTo>
                  <a:pt x="18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458"/>
          <p:cNvSpPr>
            <a:spLocks/>
          </p:cNvSpPr>
          <p:nvPr/>
        </p:nvSpPr>
        <p:spPr bwMode="auto">
          <a:xfrm>
            <a:off x="4684641" y="4360061"/>
            <a:ext cx="51178" cy="76770"/>
          </a:xfrm>
          <a:custGeom>
            <a:avLst/>
            <a:gdLst>
              <a:gd name="T0" fmla="*/ 0 w 18"/>
              <a:gd name="T1" fmla="*/ 0 h 24"/>
              <a:gd name="T2" fmla="*/ 18 w 18"/>
              <a:gd name="T3" fmla="*/ 1 h 24"/>
              <a:gd name="T4" fmla="*/ 18 w 18"/>
              <a:gd name="T5" fmla="*/ 24 h 24"/>
              <a:gd name="T6" fmla="*/ 0 w 18"/>
              <a:gd name="T7" fmla="*/ 24 h 24"/>
              <a:gd name="T8" fmla="*/ 0 w 18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24">
                <a:moveTo>
                  <a:pt x="0" y="0"/>
                </a:moveTo>
                <a:lnTo>
                  <a:pt x="18" y="1"/>
                </a:lnTo>
                <a:lnTo>
                  <a:pt x="18" y="24"/>
                </a:lnTo>
                <a:lnTo>
                  <a:pt x="0" y="2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459"/>
          <p:cNvSpPr>
            <a:spLocks/>
          </p:cNvSpPr>
          <p:nvPr/>
        </p:nvSpPr>
        <p:spPr bwMode="auto">
          <a:xfrm>
            <a:off x="4614268" y="4021000"/>
            <a:ext cx="44785" cy="76770"/>
          </a:xfrm>
          <a:custGeom>
            <a:avLst/>
            <a:gdLst>
              <a:gd name="T0" fmla="*/ 15 w 15"/>
              <a:gd name="T1" fmla="*/ 0 h 24"/>
              <a:gd name="T2" fmla="*/ 15 w 15"/>
              <a:gd name="T3" fmla="*/ 24 h 24"/>
              <a:gd name="T4" fmla="*/ 0 w 15"/>
              <a:gd name="T5" fmla="*/ 24 h 24"/>
              <a:gd name="T6" fmla="*/ 0 w 15"/>
              <a:gd name="T7" fmla="*/ 4 h 24"/>
              <a:gd name="T8" fmla="*/ 15 w 15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15" y="0"/>
                </a:moveTo>
                <a:lnTo>
                  <a:pt x="15" y="24"/>
                </a:lnTo>
                <a:lnTo>
                  <a:pt x="0" y="24"/>
                </a:lnTo>
                <a:lnTo>
                  <a:pt x="0" y="4"/>
                </a:lnTo>
                <a:lnTo>
                  <a:pt x="1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460"/>
          <p:cNvSpPr>
            <a:spLocks/>
          </p:cNvSpPr>
          <p:nvPr/>
        </p:nvSpPr>
        <p:spPr bwMode="auto">
          <a:xfrm>
            <a:off x="4614268" y="4360061"/>
            <a:ext cx="44785" cy="76770"/>
          </a:xfrm>
          <a:custGeom>
            <a:avLst/>
            <a:gdLst>
              <a:gd name="T0" fmla="*/ 15 w 15"/>
              <a:gd name="T1" fmla="*/ 0 h 24"/>
              <a:gd name="T2" fmla="*/ 15 w 15"/>
              <a:gd name="T3" fmla="*/ 24 h 24"/>
              <a:gd name="T4" fmla="*/ 0 w 15"/>
              <a:gd name="T5" fmla="*/ 24 h 24"/>
              <a:gd name="T6" fmla="*/ 0 w 15"/>
              <a:gd name="T7" fmla="*/ 3 h 24"/>
              <a:gd name="T8" fmla="*/ 15 w 15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15" y="0"/>
                </a:moveTo>
                <a:lnTo>
                  <a:pt x="15" y="24"/>
                </a:lnTo>
                <a:lnTo>
                  <a:pt x="0" y="24"/>
                </a:lnTo>
                <a:lnTo>
                  <a:pt x="0" y="3"/>
                </a:lnTo>
                <a:lnTo>
                  <a:pt x="1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461"/>
          <p:cNvSpPr>
            <a:spLocks/>
          </p:cNvSpPr>
          <p:nvPr/>
        </p:nvSpPr>
        <p:spPr bwMode="auto">
          <a:xfrm>
            <a:off x="4614268" y="4475215"/>
            <a:ext cx="44785" cy="70369"/>
          </a:xfrm>
          <a:custGeom>
            <a:avLst/>
            <a:gdLst>
              <a:gd name="T0" fmla="*/ 15 w 15"/>
              <a:gd name="T1" fmla="*/ 0 h 22"/>
              <a:gd name="T2" fmla="*/ 15 w 15"/>
              <a:gd name="T3" fmla="*/ 22 h 22"/>
              <a:gd name="T4" fmla="*/ 0 w 15"/>
              <a:gd name="T5" fmla="*/ 22 h 22"/>
              <a:gd name="T6" fmla="*/ 0 w 15"/>
              <a:gd name="T7" fmla="*/ 3 h 22"/>
              <a:gd name="T8" fmla="*/ 15 w 15"/>
              <a:gd name="T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2">
                <a:moveTo>
                  <a:pt x="15" y="0"/>
                </a:moveTo>
                <a:lnTo>
                  <a:pt x="15" y="22"/>
                </a:lnTo>
                <a:lnTo>
                  <a:pt x="0" y="22"/>
                </a:lnTo>
                <a:lnTo>
                  <a:pt x="0" y="3"/>
                </a:lnTo>
                <a:lnTo>
                  <a:pt x="1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462"/>
          <p:cNvSpPr>
            <a:spLocks/>
          </p:cNvSpPr>
          <p:nvPr/>
        </p:nvSpPr>
        <p:spPr bwMode="auto">
          <a:xfrm>
            <a:off x="4614268" y="4244908"/>
            <a:ext cx="44785" cy="76770"/>
          </a:xfrm>
          <a:custGeom>
            <a:avLst/>
            <a:gdLst>
              <a:gd name="T0" fmla="*/ 15 w 15"/>
              <a:gd name="T1" fmla="*/ 0 h 24"/>
              <a:gd name="T2" fmla="*/ 15 w 15"/>
              <a:gd name="T3" fmla="*/ 24 h 24"/>
              <a:gd name="T4" fmla="*/ 0 w 15"/>
              <a:gd name="T5" fmla="*/ 24 h 24"/>
              <a:gd name="T6" fmla="*/ 0 w 15"/>
              <a:gd name="T7" fmla="*/ 5 h 24"/>
              <a:gd name="T8" fmla="*/ 15 w 15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15" y="0"/>
                </a:moveTo>
                <a:lnTo>
                  <a:pt x="15" y="24"/>
                </a:lnTo>
                <a:lnTo>
                  <a:pt x="0" y="24"/>
                </a:lnTo>
                <a:lnTo>
                  <a:pt x="0" y="5"/>
                </a:lnTo>
                <a:lnTo>
                  <a:pt x="1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463"/>
          <p:cNvSpPr>
            <a:spLocks/>
          </p:cNvSpPr>
          <p:nvPr/>
        </p:nvSpPr>
        <p:spPr bwMode="auto">
          <a:xfrm>
            <a:off x="4614268" y="4136153"/>
            <a:ext cx="44785" cy="76770"/>
          </a:xfrm>
          <a:custGeom>
            <a:avLst/>
            <a:gdLst>
              <a:gd name="T0" fmla="*/ 15 w 15"/>
              <a:gd name="T1" fmla="*/ 0 h 24"/>
              <a:gd name="T2" fmla="*/ 15 w 15"/>
              <a:gd name="T3" fmla="*/ 24 h 24"/>
              <a:gd name="T4" fmla="*/ 0 w 15"/>
              <a:gd name="T5" fmla="*/ 24 h 24"/>
              <a:gd name="T6" fmla="*/ 0 w 15"/>
              <a:gd name="T7" fmla="*/ 4 h 24"/>
              <a:gd name="T8" fmla="*/ 15 w 15"/>
              <a:gd name="T9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15" y="0"/>
                </a:moveTo>
                <a:lnTo>
                  <a:pt x="15" y="24"/>
                </a:lnTo>
                <a:lnTo>
                  <a:pt x="0" y="24"/>
                </a:lnTo>
                <a:lnTo>
                  <a:pt x="0" y="4"/>
                </a:lnTo>
                <a:lnTo>
                  <a:pt x="1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464"/>
          <p:cNvSpPr>
            <a:spLocks/>
          </p:cNvSpPr>
          <p:nvPr/>
        </p:nvSpPr>
        <p:spPr bwMode="auto">
          <a:xfrm>
            <a:off x="5944928" y="4366459"/>
            <a:ext cx="70374" cy="57574"/>
          </a:xfrm>
          <a:custGeom>
            <a:avLst/>
            <a:gdLst>
              <a:gd name="T0" fmla="*/ 10 w 20"/>
              <a:gd name="T1" fmla="*/ 0 h 19"/>
              <a:gd name="T2" fmla="*/ 13 w 20"/>
              <a:gd name="T3" fmla="*/ 0 h 19"/>
              <a:gd name="T4" fmla="*/ 17 w 20"/>
              <a:gd name="T5" fmla="*/ 4 h 19"/>
              <a:gd name="T6" fmla="*/ 19 w 20"/>
              <a:gd name="T7" fmla="*/ 7 h 19"/>
              <a:gd name="T8" fmla="*/ 20 w 20"/>
              <a:gd name="T9" fmla="*/ 7 h 19"/>
              <a:gd name="T10" fmla="*/ 20 w 20"/>
              <a:gd name="T11" fmla="*/ 9 h 19"/>
              <a:gd name="T12" fmla="*/ 19 w 20"/>
              <a:gd name="T13" fmla="*/ 14 h 19"/>
              <a:gd name="T14" fmla="*/ 17 w 20"/>
              <a:gd name="T15" fmla="*/ 18 h 19"/>
              <a:gd name="T16" fmla="*/ 13 w 20"/>
              <a:gd name="T17" fmla="*/ 19 h 19"/>
              <a:gd name="T18" fmla="*/ 10 w 20"/>
              <a:gd name="T19" fmla="*/ 19 h 19"/>
              <a:gd name="T20" fmla="*/ 7 w 20"/>
              <a:gd name="T21" fmla="*/ 19 h 19"/>
              <a:gd name="T22" fmla="*/ 3 w 20"/>
              <a:gd name="T23" fmla="*/ 18 h 19"/>
              <a:gd name="T24" fmla="*/ 1 w 20"/>
              <a:gd name="T25" fmla="*/ 14 h 19"/>
              <a:gd name="T26" fmla="*/ 0 w 20"/>
              <a:gd name="T27" fmla="*/ 9 h 19"/>
              <a:gd name="T28" fmla="*/ 0 w 20"/>
              <a:gd name="T29" fmla="*/ 7 h 19"/>
              <a:gd name="T30" fmla="*/ 0 w 20"/>
              <a:gd name="T31" fmla="*/ 7 h 19"/>
              <a:gd name="T32" fmla="*/ 3 w 20"/>
              <a:gd name="T33" fmla="*/ 4 h 19"/>
              <a:gd name="T34" fmla="*/ 5 w 20"/>
              <a:gd name="T35" fmla="*/ 0 h 19"/>
              <a:gd name="T36" fmla="*/ 10 w 20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0" h="19">
                <a:moveTo>
                  <a:pt x="10" y="0"/>
                </a:moveTo>
                <a:lnTo>
                  <a:pt x="13" y="0"/>
                </a:lnTo>
                <a:lnTo>
                  <a:pt x="17" y="4"/>
                </a:lnTo>
                <a:lnTo>
                  <a:pt x="19" y="7"/>
                </a:lnTo>
                <a:lnTo>
                  <a:pt x="20" y="7"/>
                </a:lnTo>
                <a:lnTo>
                  <a:pt x="20" y="9"/>
                </a:lnTo>
                <a:lnTo>
                  <a:pt x="19" y="14"/>
                </a:lnTo>
                <a:lnTo>
                  <a:pt x="17" y="18"/>
                </a:lnTo>
                <a:lnTo>
                  <a:pt x="13" y="19"/>
                </a:lnTo>
                <a:lnTo>
                  <a:pt x="10" y="19"/>
                </a:lnTo>
                <a:lnTo>
                  <a:pt x="7" y="19"/>
                </a:lnTo>
                <a:lnTo>
                  <a:pt x="3" y="18"/>
                </a:lnTo>
                <a:lnTo>
                  <a:pt x="1" y="14"/>
                </a:lnTo>
                <a:lnTo>
                  <a:pt x="0" y="9"/>
                </a:lnTo>
                <a:lnTo>
                  <a:pt x="0" y="7"/>
                </a:lnTo>
                <a:lnTo>
                  <a:pt x="0" y="7"/>
                </a:lnTo>
                <a:lnTo>
                  <a:pt x="3" y="4"/>
                </a:lnTo>
                <a:lnTo>
                  <a:pt x="5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465"/>
          <p:cNvSpPr>
            <a:spLocks/>
          </p:cNvSpPr>
          <p:nvPr/>
        </p:nvSpPr>
        <p:spPr bwMode="auto">
          <a:xfrm>
            <a:off x="6386351" y="4021000"/>
            <a:ext cx="31990" cy="255896"/>
          </a:xfrm>
          <a:custGeom>
            <a:avLst/>
            <a:gdLst>
              <a:gd name="T0" fmla="*/ 4 w 10"/>
              <a:gd name="T1" fmla="*/ 0 h 79"/>
              <a:gd name="T2" fmla="*/ 7 w 10"/>
              <a:gd name="T3" fmla="*/ 0 h 79"/>
              <a:gd name="T4" fmla="*/ 9 w 10"/>
              <a:gd name="T5" fmla="*/ 2 h 79"/>
              <a:gd name="T6" fmla="*/ 10 w 10"/>
              <a:gd name="T7" fmla="*/ 3 h 79"/>
              <a:gd name="T8" fmla="*/ 10 w 10"/>
              <a:gd name="T9" fmla="*/ 7 h 79"/>
              <a:gd name="T10" fmla="*/ 10 w 10"/>
              <a:gd name="T11" fmla="*/ 74 h 79"/>
              <a:gd name="T12" fmla="*/ 10 w 10"/>
              <a:gd name="T13" fmla="*/ 75 h 79"/>
              <a:gd name="T14" fmla="*/ 9 w 10"/>
              <a:gd name="T15" fmla="*/ 77 h 79"/>
              <a:gd name="T16" fmla="*/ 7 w 10"/>
              <a:gd name="T17" fmla="*/ 79 h 79"/>
              <a:gd name="T18" fmla="*/ 4 w 10"/>
              <a:gd name="T19" fmla="*/ 79 h 79"/>
              <a:gd name="T20" fmla="*/ 2 w 10"/>
              <a:gd name="T21" fmla="*/ 77 h 79"/>
              <a:gd name="T22" fmla="*/ 0 w 10"/>
              <a:gd name="T23" fmla="*/ 75 h 79"/>
              <a:gd name="T24" fmla="*/ 0 w 10"/>
              <a:gd name="T25" fmla="*/ 74 h 79"/>
              <a:gd name="T26" fmla="*/ 0 w 10"/>
              <a:gd name="T27" fmla="*/ 7 h 79"/>
              <a:gd name="T28" fmla="*/ 0 w 10"/>
              <a:gd name="T29" fmla="*/ 3 h 79"/>
              <a:gd name="T30" fmla="*/ 2 w 10"/>
              <a:gd name="T31" fmla="*/ 2 h 79"/>
              <a:gd name="T32" fmla="*/ 4 w 10"/>
              <a:gd name="T3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" h="79">
                <a:moveTo>
                  <a:pt x="4" y="0"/>
                </a:moveTo>
                <a:lnTo>
                  <a:pt x="7" y="0"/>
                </a:lnTo>
                <a:lnTo>
                  <a:pt x="9" y="2"/>
                </a:lnTo>
                <a:lnTo>
                  <a:pt x="10" y="3"/>
                </a:lnTo>
                <a:lnTo>
                  <a:pt x="10" y="7"/>
                </a:lnTo>
                <a:lnTo>
                  <a:pt x="10" y="74"/>
                </a:lnTo>
                <a:lnTo>
                  <a:pt x="10" y="75"/>
                </a:lnTo>
                <a:lnTo>
                  <a:pt x="9" y="77"/>
                </a:lnTo>
                <a:lnTo>
                  <a:pt x="7" y="79"/>
                </a:lnTo>
                <a:lnTo>
                  <a:pt x="4" y="79"/>
                </a:lnTo>
                <a:lnTo>
                  <a:pt x="2" y="77"/>
                </a:lnTo>
                <a:lnTo>
                  <a:pt x="0" y="75"/>
                </a:lnTo>
                <a:lnTo>
                  <a:pt x="0" y="74"/>
                </a:lnTo>
                <a:lnTo>
                  <a:pt x="0" y="7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466"/>
          <p:cNvSpPr>
            <a:spLocks/>
          </p:cNvSpPr>
          <p:nvPr/>
        </p:nvSpPr>
        <p:spPr bwMode="auto">
          <a:xfrm>
            <a:off x="5586675" y="4366459"/>
            <a:ext cx="63975" cy="57574"/>
          </a:xfrm>
          <a:custGeom>
            <a:avLst/>
            <a:gdLst>
              <a:gd name="T0" fmla="*/ 11 w 21"/>
              <a:gd name="T1" fmla="*/ 0 h 19"/>
              <a:gd name="T2" fmla="*/ 16 w 21"/>
              <a:gd name="T3" fmla="*/ 0 h 19"/>
              <a:gd name="T4" fmla="*/ 17 w 21"/>
              <a:gd name="T5" fmla="*/ 4 h 19"/>
              <a:gd name="T6" fmla="*/ 21 w 21"/>
              <a:gd name="T7" fmla="*/ 7 h 19"/>
              <a:gd name="T8" fmla="*/ 21 w 21"/>
              <a:gd name="T9" fmla="*/ 7 h 19"/>
              <a:gd name="T10" fmla="*/ 21 w 21"/>
              <a:gd name="T11" fmla="*/ 9 h 19"/>
              <a:gd name="T12" fmla="*/ 19 w 21"/>
              <a:gd name="T13" fmla="*/ 14 h 19"/>
              <a:gd name="T14" fmla="*/ 17 w 21"/>
              <a:gd name="T15" fmla="*/ 18 h 19"/>
              <a:gd name="T16" fmla="*/ 14 w 21"/>
              <a:gd name="T17" fmla="*/ 19 h 19"/>
              <a:gd name="T18" fmla="*/ 11 w 21"/>
              <a:gd name="T19" fmla="*/ 19 h 19"/>
              <a:gd name="T20" fmla="*/ 7 w 21"/>
              <a:gd name="T21" fmla="*/ 19 h 19"/>
              <a:gd name="T22" fmla="*/ 4 w 21"/>
              <a:gd name="T23" fmla="*/ 18 h 19"/>
              <a:gd name="T24" fmla="*/ 2 w 21"/>
              <a:gd name="T25" fmla="*/ 14 h 19"/>
              <a:gd name="T26" fmla="*/ 0 w 21"/>
              <a:gd name="T27" fmla="*/ 9 h 19"/>
              <a:gd name="T28" fmla="*/ 0 w 21"/>
              <a:gd name="T29" fmla="*/ 7 h 19"/>
              <a:gd name="T30" fmla="*/ 2 w 21"/>
              <a:gd name="T31" fmla="*/ 7 h 19"/>
              <a:gd name="T32" fmla="*/ 4 w 21"/>
              <a:gd name="T33" fmla="*/ 4 h 19"/>
              <a:gd name="T34" fmla="*/ 7 w 21"/>
              <a:gd name="T35" fmla="*/ 0 h 19"/>
              <a:gd name="T36" fmla="*/ 11 w 21"/>
              <a:gd name="T37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" h="19">
                <a:moveTo>
                  <a:pt x="11" y="0"/>
                </a:moveTo>
                <a:lnTo>
                  <a:pt x="16" y="0"/>
                </a:lnTo>
                <a:lnTo>
                  <a:pt x="17" y="4"/>
                </a:lnTo>
                <a:lnTo>
                  <a:pt x="21" y="7"/>
                </a:lnTo>
                <a:lnTo>
                  <a:pt x="21" y="7"/>
                </a:lnTo>
                <a:lnTo>
                  <a:pt x="21" y="9"/>
                </a:lnTo>
                <a:lnTo>
                  <a:pt x="19" y="14"/>
                </a:lnTo>
                <a:lnTo>
                  <a:pt x="17" y="18"/>
                </a:lnTo>
                <a:lnTo>
                  <a:pt x="14" y="19"/>
                </a:lnTo>
                <a:lnTo>
                  <a:pt x="11" y="19"/>
                </a:lnTo>
                <a:lnTo>
                  <a:pt x="7" y="19"/>
                </a:lnTo>
                <a:lnTo>
                  <a:pt x="4" y="18"/>
                </a:lnTo>
                <a:lnTo>
                  <a:pt x="2" y="14"/>
                </a:lnTo>
                <a:lnTo>
                  <a:pt x="0" y="9"/>
                </a:lnTo>
                <a:lnTo>
                  <a:pt x="0" y="7"/>
                </a:lnTo>
                <a:lnTo>
                  <a:pt x="2" y="7"/>
                </a:lnTo>
                <a:lnTo>
                  <a:pt x="4" y="4"/>
                </a:lnTo>
                <a:lnTo>
                  <a:pt x="7" y="0"/>
                </a:lnTo>
                <a:lnTo>
                  <a:pt x="1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467"/>
          <p:cNvSpPr>
            <a:spLocks/>
          </p:cNvSpPr>
          <p:nvPr/>
        </p:nvSpPr>
        <p:spPr bwMode="auto">
          <a:xfrm>
            <a:off x="6443925" y="4021000"/>
            <a:ext cx="31990" cy="255896"/>
          </a:xfrm>
          <a:custGeom>
            <a:avLst/>
            <a:gdLst>
              <a:gd name="T0" fmla="*/ 4 w 11"/>
              <a:gd name="T1" fmla="*/ 0 h 79"/>
              <a:gd name="T2" fmla="*/ 7 w 11"/>
              <a:gd name="T3" fmla="*/ 0 h 79"/>
              <a:gd name="T4" fmla="*/ 9 w 11"/>
              <a:gd name="T5" fmla="*/ 2 h 79"/>
              <a:gd name="T6" fmla="*/ 9 w 11"/>
              <a:gd name="T7" fmla="*/ 3 h 79"/>
              <a:gd name="T8" fmla="*/ 11 w 11"/>
              <a:gd name="T9" fmla="*/ 7 h 79"/>
              <a:gd name="T10" fmla="*/ 11 w 11"/>
              <a:gd name="T11" fmla="*/ 74 h 79"/>
              <a:gd name="T12" fmla="*/ 9 w 11"/>
              <a:gd name="T13" fmla="*/ 75 h 79"/>
              <a:gd name="T14" fmla="*/ 9 w 11"/>
              <a:gd name="T15" fmla="*/ 77 h 79"/>
              <a:gd name="T16" fmla="*/ 7 w 11"/>
              <a:gd name="T17" fmla="*/ 79 h 79"/>
              <a:gd name="T18" fmla="*/ 4 w 11"/>
              <a:gd name="T19" fmla="*/ 79 h 79"/>
              <a:gd name="T20" fmla="*/ 2 w 11"/>
              <a:gd name="T21" fmla="*/ 77 h 79"/>
              <a:gd name="T22" fmla="*/ 0 w 11"/>
              <a:gd name="T23" fmla="*/ 75 h 79"/>
              <a:gd name="T24" fmla="*/ 0 w 11"/>
              <a:gd name="T25" fmla="*/ 74 h 79"/>
              <a:gd name="T26" fmla="*/ 0 w 11"/>
              <a:gd name="T27" fmla="*/ 7 h 79"/>
              <a:gd name="T28" fmla="*/ 0 w 11"/>
              <a:gd name="T29" fmla="*/ 3 h 79"/>
              <a:gd name="T30" fmla="*/ 2 w 11"/>
              <a:gd name="T31" fmla="*/ 2 h 79"/>
              <a:gd name="T32" fmla="*/ 4 w 11"/>
              <a:gd name="T3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79">
                <a:moveTo>
                  <a:pt x="4" y="0"/>
                </a:moveTo>
                <a:lnTo>
                  <a:pt x="7" y="0"/>
                </a:lnTo>
                <a:lnTo>
                  <a:pt x="9" y="2"/>
                </a:lnTo>
                <a:lnTo>
                  <a:pt x="9" y="3"/>
                </a:lnTo>
                <a:lnTo>
                  <a:pt x="11" y="7"/>
                </a:lnTo>
                <a:lnTo>
                  <a:pt x="11" y="74"/>
                </a:lnTo>
                <a:lnTo>
                  <a:pt x="9" y="75"/>
                </a:lnTo>
                <a:lnTo>
                  <a:pt x="9" y="77"/>
                </a:lnTo>
                <a:lnTo>
                  <a:pt x="7" y="79"/>
                </a:lnTo>
                <a:lnTo>
                  <a:pt x="4" y="79"/>
                </a:lnTo>
                <a:lnTo>
                  <a:pt x="2" y="77"/>
                </a:lnTo>
                <a:lnTo>
                  <a:pt x="0" y="75"/>
                </a:lnTo>
                <a:lnTo>
                  <a:pt x="0" y="74"/>
                </a:lnTo>
                <a:lnTo>
                  <a:pt x="0" y="7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Rectangle 468"/>
          <p:cNvSpPr>
            <a:spLocks noChangeArrowheads="1"/>
          </p:cNvSpPr>
          <p:nvPr/>
        </p:nvSpPr>
        <p:spPr bwMode="auto">
          <a:xfrm>
            <a:off x="5657049" y="3963421"/>
            <a:ext cx="57579" cy="172727"/>
          </a:xfrm>
          <a:prstGeom prst="rect">
            <a:avLst/>
          </a:prstGeom>
          <a:solidFill>
            <a:srgbClr val="389FEF"/>
          </a:solidFill>
          <a:ln w="0">
            <a:solidFill>
              <a:srgbClr val="389FE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469"/>
          <p:cNvSpPr>
            <a:spLocks/>
          </p:cNvSpPr>
          <p:nvPr/>
        </p:nvSpPr>
        <p:spPr bwMode="auto">
          <a:xfrm>
            <a:off x="5816981" y="3963420"/>
            <a:ext cx="179128" cy="268690"/>
          </a:xfrm>
          <a:custGeom>
            <a:avLst/>
            <a:gdLst>
              <a:gd name="T0" fmla="*/ 0 w 57"/>
              <a:gd name="T1" fmla="*/ 0 h 84"/>
              <a:gd name="T2" fmla="*/ 30 w 57"/>
              <a:gd name="T3" fmla="*/ 0 h 84"/>
              <a:gd name="T4" fmla="*/ 57 w 57"/>
              <a:gd name="T5" fmla="*/ 74 h 84"/>
              <a:gd name="T6" fmla="*/ 57 w 57"/>
              <a:gd name="T7" fmla="*/ 84 h 84"/>
              <a:gd name="T8" fmla="*/ 0 w 57"/>
              <a:gd name="T9" fmla="*/ 84 h 84"/>
              <a:gd name="T10" fmla="*/ 0 w 57"/>
              <a:gd name="T11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7" h="84">
                <a:moveTo>
                  <a:pt x="0" y="0"/>
                </a:moveTo>
                <a:lnTo>
                  <a:pt x="30" y="0"/>
                </a:lnTo>
                <a:lnTo>
                  <a:pt x="57" y="74"/>
                </a:lnTo>
                <a:lnTo>
                  <a:pt x="57" y="84"/>
                </a:lnTo>
                <a:lnTo>
                  <a:pt x="0" y="8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470"/>
          <p:cNvSpPr>
            <a:spLocks/>
          </p:cNvSpPr>
          <p:nvPr/>
        </p:nvSpPr>
        <p:spPr bwMode="auto">
          <a:xfrm>
            <a:off x="6328772" y="4021000"/>
            <a:ext cx="38384" cy="255896"/>
          </a:xfrm>
          <a:custGeom>
            <a:avLst/>
            <a:gdLst>
              <a:gd name="T0" fmla="*/ 5 w 10"/>
              <a:gd name="T1" fmla="*/ 0 h 79"/>
              <a:gd name="T2" fmla="*/ 7 w 10"/>
              <a:gd name="T3" fmla="*/ 0 h 79"/>
              <a:gd name="T4" fmla="*/ 9 w 10"/>
              <a:gd name="T5" fmla="*/ 2 h 79"/>
              <a:gd name="T6" fmla="*/ 10 w 10"/>
              <a:gd name="T7" fmla="*/ 3 h 79"/>
              <a:gd name="T8" fmla="*/ 10 w 10"/>
              <a:gd name="T9" fmla="*/ 7 h 79"/>
              <a:gd name="T10" fmla="*/ 10 w 10"/>
              <a:gd name="T11" fmla="*/ 74 h 79"/>
              <a:gd name="T12" fmla="*/ 10 w 10"/>
              <a:gd name="T13" fmla="*/ 75 h 79"/>
              <a:gd name="T14" fmla="*/ 9 w 10"/>
              <a:gd name="T15" fmla="*/ 77 h 79"/>
              <a:gd name="T16" fmla="*/ 7 w 10"/>
              <a:gd name="T17" fmla="*/ 79 h 79"/>
              <a:gd name="T18" fmla="*/ 5 w 10"/>
              <a:gd name="T19" fmla="*/ 79 h 79"/>
              <a:gd name="T20" fmla="*/ 2 w 10"/>
              <a:gd name="T21" fmla="*/ 77 h 79"/>
              <a:gd name="T22" fmla="*/ 2 w 10"/>
              <a:gd name="T23" fmla="*/ 75 h 79"/>
              <a:gd name="T24" fmla="*/ 0 w 10"/>
              <a:gd name="T25" fmla="*/ 74 h 79"/>
              <a:gd name="T26" fmla="*/ 0 w 10"/>
              <a:gd name="T27" fmla="*/ 7 h 79"/>
              <a:gd name="T28" fmla="*/ 2 w 10"/>
              <a:gd name="T29" fmla="*/ 3 h 79"/>
              <a:gd name="T30" fmla="*/ 2 w 10"/>
              <a:gd name="T31" fmla="*/ 2 h 79"/>
              <a:gd name="T32" fmla="*/ 5 w 10"/>
              <a:gd name="T3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" h="79">
                <a:moveTo>
                  <a:pt x="5" y="0"/>
                </a:moveTo>
                <a:lnTo>
                  <a:pt x="7" y="0"/>
                </a:lnTo>
                <a:lnTo>
                  <a:pt x="9" y="2"/>
                </a:lnTo>
                <a:lnTo>
                  <a:pt x="10" y="3"/>
                </a:lnTo>
                <a:lnTo>
                  <a:pt x="10" y="7"/>
                </a:lnTo>
                <a:lnTo>
                  <a:pt x="10" y="74"/>
                </a:lnTo>
                <a:lnTo>
                  <a:pt x="10" y="75"/>
                </a:lnTo>
                <a:lnTo>
                  <a:pt x="9" y="77"/>
                </a:lnTo>
                <a:lnTo>
                  <a:pt x="7" y="79"/>
                </a:lnTo>
                <a:lnTo>
                  <a:pt x="5" y="79"/>
                </a:lnTo>
                <a:lnTo>
                  <a:pt x="2" y="77"/>
                </a:lnTo>
                <a:lnTo>
                  <a:pt x="2" y="75"/>
                </a:lnTo>
                <a:lnTo>
                  <a:pt x="0" y="74"/>
                </a:lnTo>
                <a:lnTo>
                  <a:pt x="0" y="7"/>
                </a:lnTo>
                <a:lnTo>
                  <a:pt x="2" y="3"/>
                </a:lnTo>
                <a:lnTo>
                  <a:pt x="2" y="2"/>
                </a:lnTo>
                <a:lnTo>
                  <a:pt x="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471"/>
          <p:cNvSpPr>
            <a:spLocks/>
          </p:cNvSpPr>
          <p:nvPr/>
        </p:nvSpPr>
        <p:spPr bwMode="auto">
          <a:xfrm>
            <a:off x="6226413" y="4021000"/>
            <a:ext cx="31990" cy="255896"/>
          </a:xfrm>
          <a:custGeom>
            <a:avLst/>
            <a:gdLst>
              <a:gd name="T0" fmla="*/ 4 w 11"/>
              <a:gd name="T1" fmla="*/ 0 h 79"/>
              <a:gd name="T2" fmla="*/ 5 w 11"/>
              <a:gd name="T3" fmla="*/ 0 h 79"/>
              <a:gd name="T4" fmla="*/ 7 w 11"/>
              <a:gd name="T5" fmla="*/ 2 h 79"/>
              <a:gd name="T6" fmla="*/ 9 w 11"/>
              <a:gd name="T7" fmla="*/ 3 h 79"/>
              <a:gd name="T8" fmla="*/ 11 w 11"/>
              <a:gd name="T9" fmla="*/ 7 h 79"/>
              <a:gd name="T10" fmla="*/ 11 w 11"/>
              <a:gd name="T11" fmla="*/ 74 h 79"/>
              <a:gd name="T12" fmla="*/ 9 w 11"/>
              <a:gd name="T13" fmla="*/ 75 h 79"/>
              <a:gd name="T14" fmla="*/ 7 w 11"/>
              <a:gd name="T15" fmla="*/ 77 h 79"/>
              <a:gd name="T16" fmla="*/ 5 w 11"/>
              <a:gd name="T17" fmla="*/ 79 h 79"/>
              <a:gd name="T18" fmla="*/ 4 w 11"/>
              <a:gd name="T19" fmla="*/ 79 h 79"/>
              <a:gd name="T20" fmla="*/ 2 w 11"/>
              <a:gd name="T21" fmla="*/ 77 h 79"/>
              <a:gd name="T22" fmla="*/ 0 w 11"/>
              <a:gd name="T23" fmla="*/ 75 h 79"/>
              <a:gd name="T24" fmla="*/ 0 w 11"/>
              <a:gd name="T25" fmla="*/ 74 h 79"/>
              <a:gd name="T26" fmla="*/ 0 w 11"/>
              <a:gd name="T27" fmla="*/ 7 h 79"/>
              <a:gd name="T28" fmla="*/ 0 w 11"/>
              <a:gd name="T29" fmla="*/ 3 h 79"/>
              <a:gd name="T30" fmla="*/ 2 w 11"/>
              <a:gd name="T31" fmla="*/ 2 h 79"/>
              <a:gd name="T32" fmla="*/ 4 w 11"/>
              <a:gd name="T3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79">
                <a:moveTo>
                  <a:pt x="4" y="0"/>
                </a:moveTo>
                <a:lnTo>
                  <a:pt x="5" y="0"/>
                </a:lnTo>
                <a:lnTo>
                  <a:pt x="7" y="2"/>
                </a:lnTo>
                <a:lnTo>
                  <a:pt x="9" y="3"/>
                </a:lnTo>
                <a:lnTo>
                  <a:pt x="11" y="7"/>
                </a:lnTo>
                <a:lnTo>
                  <a:pt x="11" y="74"/>
                </a:lnTo>
                <a:lnTo>
                  <a:pt x="9" y="75"/>
                </a:lnTo>
                <a:lnTo>
                  <a:pt x="7" y="77"/>
                </a:lnTo>
                <a:lnTo>
                  <a:pt x="5" y="79"/>
                </a:lnTo>
                <a:lnTo>
                  <a:pt x="4" y="79"/>
                </a:lnTo>
                <a:lnTo>
                  <a:pt x="2" y="77"/>
                </a:lnTo>
                <a:lnTo>
                  <a:pt x="0" y="75"/>
                </a:lnTo>
                <a:lnTo>
                  <a:pt x="0" y="74"/>
                </a:lnTo>
                <a:lnTo>
                  <a:pt x="0" y="7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472"/>
          <p:cNvSpPr>
            <a:spLocks noEditPoints="1"/>
          </p:cNvSpPr>
          <p:nvPr/>
        </p:nvSpPr>
        <p:spPr bwMode="auto">
          <a:xfrm>
            <a:off x="5356369" y="3483619"/>
            <a:ext cx="1311471" cy="1311466"/>
          </a:xfrm>
          <a:custGeom>
            <a:avLst/>
            <a:gdLst>
              <a:gd name="T0" fmla="*/ 166 w 409"/>
              <a:gd name="T1" fmla="*/ 267 h 409"/>
              <a:gd name="T2" fmla="*/ 165 w 409"/>
              <a:gd name="T3" fmla="*/ 301 h 409"/>
              <a:gd name="T4" fmla="*/ 211 w 409"/>
              <a:gd name="T5" fmla="*/ 313 h 409"/>
              <a:gd name="T6" fmla="*/ 227 w 409"/>
              <a:gd name="T7" fmla="*/ 282 h 409"/>
              <a:gd name="T8" fmla="*/ 194 w 409"/>
              <a:gd name="T9" fmla="*/ 251 h 409"/>
              <a:gd name="T10" fmla="*/ 53 w 409"/>
              <a:gd name="T11" fmla="*/ 267 h 409"/>
              <a:gd name="T12" fmla="*/ 51 w 409"/>
              <a:gd name="T13" fmla="*/ 301 h 409"/>
              <a:gd name="T14" fmla="*/ 98 w 409"/>
              <a:gd name="T15" fmla="*/ 313 h 409"/>
              <a:gd name="T16" fmla="*/ 113 w 409"/>
              <a:gd name="T17" fmla="*/ 282 h 409"/>
              <a:gd name="T18" fmla="*/ 81 w 409"/>
              <a:gd name="T19" fmla="*/ 251 h 409"/>
              <a:gd name="T20" fmla="*/ 266 w 409"/>
              <a:gd name="T21" fmla="*/ 164 h 409"/>
              <a:gd name="T22" fmla="*/ 266 w 409"/>
              <a:gd name="T23" fmla="*/ 255 h 409"/>
              <a:gd name="T24" fmla="*/ 366 w 409"/>
              <a:gd name="T25" fmla="*/ 258 h 409"/>
              <a:gd name="T26" fmla="*/ 371 w 409"/>
              <a:gd name="T27" fmla="*/ 253 h 409"/>
              <a:gd name="T28" fmla="*/ 368 w 409"/>
              <a:gd name="T29" fmla="*/ 162 h 409"/>
              <a:gd name="T30" fmla="*/ 237 w 409"/>
              <a:gd name="T31" fmla="*/ 128 h 409"/>
              <a:gd name="T32" fmla="*/ 350 w 409"/>
              <a:gd name="T33" fmla="*/ 265 h 409"/>
              <a:gd name="T34" fmla="*/ 237 w 409"/>
              <a:gd name="T35" fmla="*/ 128 h 409"/>
              <a:gd name="T36" fmla="*/ 160 w 409"/>
              <a:gd name="T37" fmla="*/ 95 h 409"/>
              <a:gd name="T38" fmla="*/ 156 w 409"/>
              <a:gd name="T39" fmla="*/ 107 h 409"/>
              <a:gd name="T40" fmla="*/ 156 w 409"/>
              <a:gd name="T41" fmla="*/ 117 h 409"/>
              <a:gd name="T42" fmla="*/ 67 w 409"/>
              <a:gd name="T43" fmla="*/ 121 h 409"/>
              <a:gd name="T44" fmla="*/ 38 w 409"/>
              <a:gd name="T45" fmla="*/ 282 h 409"/>
              <a:gd name="T46" fmla="*/ 63 w 409"/>
              <a:gd name="T47" fmla="*/ 253 h 409"/>
              <a:gd name="T48" fmla="*/ 111 w 409"/>
              <a:gd name="T49" fmla="*/ 265 h 409"/>
              <a:gd name="T50" fmla="*/ 163 w 409"/>
              <a:gd name="T51" fmla="*/ 265 h 409"/>
              <a:gd name="T52" fmla="*/ 211 w 409"/>
              <a:gd name="T53" fmla="*/ 253 h 409"/>
              <a:gd name="T54" fmla="*/ 234 w 409"/>
              <a:gd name="T55" fmla="*/ 282 h 409"/>
              <a:gd name="T56" fmla="*/ 230 w 409"/>
              <a:gd name="T57" fmla="*/ 220 h 409"/>
              <a:gd name="T58" fmla="*/ 182 w 409"/>
              <a:gd name="T59" fmla="*/ 117 h 409"/>
              <a:gd name="T60" fmla="*/ 180 w 409"/>
              <a:gd name="T61" fmla="*/ 110 h 409"/>
              <a:gd name="T62" fmla="*/ 177 w 409"/>
              <a:gd name="T63" fmla="*/ 98 h 409"/>
              <a:gd name="T64" fmla="*/ 168 w 409"/>
              <a:gd name="T65" fmla="*/ 93 h 409"/>
              <a:gd name="T66" fmla="*/ 283 w 409"/>
              <a:gd name="T67" fmla="*/ 18 h 409"/>
              <a:gd name="T68" fmla="*/ 374 w 409"/>
              <a:gd name="T69" fmla="*/ 91 h 409"/>
              <a:gd name="T70" fmla="*/ 409 w 409"/>
              <a:gd name="T71" fmla="*/ 205 h 409"/>
              <a:gd name="T72" fmla="*/ 374 w 409"/>
              <a:gd name="T73" fmla="*/ 320 h 409"/>
              <a:gd name="T74" fmla="*/ 283 w 409"/>
              <a:gd name="T75" fmla="*/ 394 h 409"/>
              <a:gd name="T76" fmla="*/ 163 w 409"/>
              <a:gd name="T77" fmla="*/ 406 h 409"/>
              <a:gd name="T78" fmla="*/ 60 w 409"/>
              <a:gd name="T79" fmla="*/ 349 h 409"/>
              <a:gd name="T80" fmla="*/ 3 w 409"/>
              <a:gd name="T81" fmla="*/ 246 h 409"/>
              <a:gd name="T82" fmla="*/ 15 w 409"/>
              <a:gd name="T83" fmla="*/ 126 h 409"/>
              <a:gd name="T84" fmla="*/ 89 w 409"/>
              <a:gd name="T85" fmla="*/ 36 h 409"/>
              <a:gd name="T86" fmla="*/ 204 w 409"/>
              <a:gd name="T87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9" h="409">
                <a:moveTo>
                  <a:pt x="194" y="251"/>
                </a:moveTo>
                <a:lnTo>
                  <a:pt x="179" y="256"/>
                </a:lnTo>
                <a:lnTo>
                  <a:pt x="166" y="267"/>
                </a:lnTo>
                <a:lnTo>
                  <a:pt x="161" y="282"/>
                </a:lnTo>
                <a:lnTo>
                  <a:pt x="161" y="284"/>
                </a:lnTo>
                <a:lnTo>
                  <a:pt x="165" y="301"/>
                </a:lnTo>
                <a:lnTo>
                  <a:pt x="177" y="313"/>
                </a:lnTo>
                <a:lnTo>
                  <a:pt x="194" y="318"/>
                </a:lnTo>
                <a:lnTo>
                  <a:pt x="211" y="313"/>
                </a:lnTo>
                <a:lnTo>
                  <a:pt x="223" y="301"/>
                </a:lnTo>
                <a:lnTo>
                  <a:pt x="227" y="284"/>
                </a:lnTo>
                <a:lnTo>
                  <a:pt x="227" y="282"/>
                </a:lnTo>
                <a:lnTo>
                  <a:pt x="221" y="267"/>
                </a:lnTo>
                <a:lnTo>
                  <a:pt x="209" y="256"/>
                </a:lnTo>
                <a:lnTo>
                  <a:pt x="194" y="251"/>
                </a:lnTo>
                <a:close/>
                <a:moveTo>
                  <a:pt x="81" y="251"/>
                </a:moveTo>
                <a:lnTo>
                  <a:pt x="65" y="256"/>
                </a:lnTo>
                <a:lnTo>
                  <a:pt x="53" y="267"/>
                </a:lnTo>
                <a:lnTo>
                  <a:pt x="48" y="282"/>
                </a:lnTo>
                <a:lnTo>
                  <a:pt x="48" y="284"/>
                </a:lnTo>
                <a:lnTo>
                  <a:pt x="51" y="301"/>
                </a:lnTo>
                <a:lnTo>
                  <a:pt x="63" y="313"/>
                </a:lnTo>
                <a:lnTo>
                  <a:pt x="81" y="318"/>
                </a:lnTo>
                <a:lnTo>
                  <a:pt x="98" y="313"/>
                </a:lnTo>
                <a:lnTo>
                  <a:pt x="110" y="301"/>
                </a:lnTo>
                <a:lnTo>
                  <a:pt x="113" y="284"/>
                </a:lnTo>
                <a:lnTo>
                  <a:pt x="113" y="282"/>
                </a:lnTo>
                <a:lnTo>
                  <a:pt x="108" y="267"/>
                </a:lnTo>
                <a:lnTo>
                  <a:pt x="96" y="256"/>
                </a:lnTo>
                <a:lnTo>
                  <a:pt x="81" y="251"/>
                </a:lnTo>
                <a:close/>
                <a:moveTo>
                  <a:pt x="270" y="162"/>
                </a:moveTo>
                <a:lnTo>
                  <a:pt x="268" y="162"/>
                </a:lnTo>
                <a:lnTo>
                  <a:pt x="266" y="164"/>
                </a:lnTo>
                <a:lnTo>
                  <a:pt x="266" y="167"/>
                </a:lnTo>
                <a:lnTo>
                  <a:pt x="266" y="253"/>
                </a:lnTo>
                <a:lnTo>
                  <a:pt x="266" y="255"/>
                </a:lnTo>
                <a:lnTo>
                  <a:pt x="268" y="258"/>
                </a:lnTo>
                <a:lnTo>
                  <a:pt x="270" y="258"/>
                </a:lnTo>
                <a:lnTo>
                  <a:pt x="366" y="258"/>
                </a:lnTo>
                <a:lnTo>
                  <a:pt x="368" y="258"/>
                </a:lnTo>
                <a:lnTo>
                  <a:pt x="369" y="255"/>
                </a:lnTo>
                <a:lnTo>
                  <a:pt x="371" y="253"/>
                </a:lnTo>
                <a:lnTo>
                  <a:pt x="371" y="167"/>
                </a:lnTo>
                <a:lnTo>
                  <a:pt x="369" y="164"/>
                </a:lnTo>
                <a:lnTo>
                  <a:pt x="368" y="162"/>
                </a:lnTo>
                <a:lnTo>
                  <a:pt x="366" y="162"/>
                </a:lnTo>
                <a:lnTo>
                  <a:pt x="270" y="162"/>
                </a:lnTo>
                <a:close/>
                <a:moveTo>
                  <a:pt x="237" y="128"/>
                </a:moveTo>
                <a:lnTo>
                  <a:pt x="237" y="282"/>
                </a:lnTo>
                <a:lnTo>
                  <a:pt x="350" y="282"/>
                </a:lnTo>
                <a:lnTo>
                  <a:pt x="350" y="265"/>
                </a:lnTo>
                <a:lnTo>
                  <a:pt x="259" y="265"/>
                </a:lnTo>
                <a:lnTo>
                  <a:pt x="259" y="128"/>
                </a:lnTo>
                <a:lnTo>
                  <a:pt x="237" y="128"/>
                </a:lnTo>
                <a:close/>
                <a:moveTo>
                  <a:pt x="168" y="93"/>
                </a:moveTo>
                <a:lnTo>
                  <a:pt x="163" y="93"/>
                </a:lnTo>
                <a:lnTo>
                  <a:pt x="160" y="95"/>
                </a:lnTo>
                <a:lnTo>
                  <a:pt x="158" y="98"/>
                </a:lnTo>
                <a:lnTo>
                  <a:pt x="156" y="103"/>
                </a:lnTo>
                <a:lnTo>
                  <a:pt x="156" y="107"/>
                </a:lnTo>
                <a:lnTo>
                  <a:pt x="156" y="110"/>
                </a:lnTo>
                <a:lnTo>
                  <a:pt x="156" y="114"/>
                </a:lnTo>
                <a:lnTo>
                  <a:pt x="156" y="117"/>
                </a:lnTo>
                <a:lnTo>
                  <a:pt x="153" y="117"/>
                </a:lnTo>
                <a:lnTo>
                  <a:pt x="153" y="121"/>
                </a:lnTo>
                <a:lnTo>
                  <a:pt x="67" y="121"/>
                </a:lnTo>
                <a:lnTo>
                  <a:pt x="67" y="205"/>
                </a:lnTo>
                <a:lnTo>
                  <a:pt x="38" y="205"/>
                </a:lnTo>
                <a:lnTo>
                  <a:pt x="38" y="282"/>
                </a:lnTo>
                <a:lnTo>
                  <a:pt x="44" y="282"/>
                </a:lnTo>
                <a:lnTo>
                  <a:pt x="50" y="265"/>
                </a:lnTo>
                <a:lnTo>
                  <a:pt x="63" y="253"/>
                </a:lnTo>
                <a:lnTo>
                  <a:pt x="81" y="248"/>
                </a:lnTo>
                <a:lnTo>
                  <a:pt x="98" y="253"/>
                </a:lnTo>
                <a:lnTo>
                  <a:pt x="111" y="265"/>
                </a:lnTo>
                <a:lnTo>
                  <a:pt x="117" y="282"/>
                </a:lnTo>
                <a:lnTo>
                  <a:pt x="158" y="282"/>
                </a:lnTo>
                <a:lnTo>
                  <a:pt x="163" y="265"/>
                </a:lnTo>
                <a:lnTo>
                  <a:pt x="177" y="253"/>
                </a:lnTo>
                <a:lnTo>
                  <a:pt x="194" y="248"/>
                </a:lnTo>
                <a:lnTo>
                  <a:pt x="211" y="253"/>
                </a:lnTo>
                <a:lnTo>
                  <a:pt x="225" y="265"/>
                </a:lnTo>
                <a:lnTo>
                  <a:pt x="230" y="282"/>
                </a:lnTo>
                <a:lnTo>
                  <a:pt x="234" y="282"/>
                </a:lnTo>
                <a:lnTo>
                  <a:pt x="234" y="234"/>
                </a:lnTo>
                <a:lnTo>
                  <a:pt x="230" y="234"/>
                </a:lnTo>
                <a:lnTo>
                  <a:pt x="230" y="220"/>
                </a:lnTo>
                <a:lnTo>
                  <a:pt x="191" y="121"/>
                </a:lnTo>
                <a:lnTo>
                  <a:pt x="182" y="121"/>
                </a:lnTo>
                <a:lnTo>
                  <a:pt x="182" y="117"/>
                </a:lnTo>
                <a:lnTo>
                  <a:pt x="180" y="117"/>
                </a:lnTo>
                <a:lnTo>
                  <a:pt x="180" y="114"/>
                </a:lnTo>
                <a:lnTo>
                  <a:pt x="180" y="110"/>
                </a:lnTo>
                <a:lnTo>
                  <a:pt x="179" y="107"/>
                </a:lnTo>
                <a:lnTo>
                  <a:pt x="179" y="103"/>
                </a:lnTo>
                <a:lnTo>
                  <a:pt x="177" y="98"/>
                </a:lnTo>
                <a:lnTo>
                  <a:pt x="175" y="95"/>
                </a:lnTo>
                <a:lnTo>
                  <a:pt x="172" y="93"/>
                </a:lnTo>
                <a:lnTo>
                  <a:pt x="168" y="93"/>
                </a:lnTo>
                <a:close/>
                <a:moveTo>
                  <a:pt x="204" y="0"/>
                </a:moveTo>
                <a:lnTo>
                  <a:pt x="246" y="6"/>
                </a:lnTo>
                <a:lnTo>
                  <a:pt x="283" y="18"/>
                </a:lnTo>
                <a:lnTo>
                  <a:pt x="318" y="36"/>
                </a:lnTo>
                <a:lnTo>
                  <a:pt x="349" y="61"/>
                </a:lnTo>
                <a:lnTo>
                  <a:pt x="374" y="91"/>
                </a:lnTo>
                <a:lnTo>
                  <a:pt x="393" y="126"/>
                </a:lnTo>
                <a:lnTo>
                  <a:pt x="404" y="164"/>
                </a:lnTo>
                <a:lnTo>
                  <a:pt x="409" y="205"/>
                </a:lnTo>
                <a:lnTo>
                  <a:pt x="404" y="246"/>
                </a:lnTo>
                <a:lnTo>
                  <a:pt x="393" y="286"/>
                </a:lnTo>
                <a:lnTo>
                  <a:pt x="374" y="320"/>
                </a:lnTo>
                <a:lnTo>
                  <a:pt x="349" y="349"/>
                </a:lnTo>
                <a:lnTo>
                  <a:pt x="318" y="375"/>
                </a:lnTo>
                <a:lnTo>
                  <a:pt x="283" y="394"/>
                </a:lnTo>
                <a:lnTo>
                  <a:pt x="246" y="406"/>
                </a:lnTo>
                <a:lnTo>
                  <a:pt x="204" y="409"/>
                </a:lnTo>
                <a:lnTo>
                  <a:pt x="163" y="406"/>
                </a:lnTo>
                <a:lnTo>
                  <a:pt x="125" y="394"/>
                </a:lnTo>
                <a:lnTo>
                  <a:pt x="89" y="375"/>
                </a:lnTo>
                <a:lnTo>
                  <a:pt x="60" y="349"/>
                </a:lnTo>
                <a:lnTo>
                  <a:pt x="34" y="320"/>
                </a:lnTo>
                <a:lnTo>
                  <a:pt x="15" y="286"/>
                </a:lnTo>
                <a:lnTo>
                  <a:pt x="3" y="246"/>
                </a:lnTo>
                <a:lnTo>
                  <a:pt x="0" y="205"/>
                </a:lnTo>
                <a:lnTo>
                  <a:pt x="3" y="164"/>
                </a:lnTo>
                <a:lnTo>
                  <a:pt x="15" y="126"/>
                </a:lnTo>
                <a:lnTo>
                  <a:pt x="34" y="91"/>
                </a:lnTo>
                <a:lnTo>
                  <a:pt x="60" y="61"/>
                </a:lnTo>
                <a:lnTo>
                  <a:pt x="89" y="36"/>
                </a:lnTo>
                <a:lnTo>
                  <a:pt x="125" y="18"/>
                </a:lnTo>
                <a:lnTo>
                  <a:pt x="163" y="6"/>
                </a:lnTo>
                <a:lnTo>
                  <a:pt x="204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473"/>
          <p:cNvSpPr>
            <a:spLocks/>
          </p:cNvSpPr>
          <p:nvPr/>
        </p:nvSpPr>
        <p:spPr bwMode="auto">
          <a:xfrm>
            <a:off x="6283993" y="4021000"/>
            <a:ext cx="25589" cy="255896"/>
          </a:xfrm>
          <a:custGeom>
            <a:avLst/>
            <a:gdLst>
              <a:gd name="T0" fmla="*/ 3 w 8"/>
              <a:gd name="T1" fmla="*/ 0 h 79"/>
              <a:gd name="T2" fmla="*/ 5 w 8"/>
              <a:gd name="T3" fmla="*/ 0 h 79"/>
              <a:gd name="T4" fmla="*/ 6 w 8"/>
              <a:gd name="T5" fmla="*/ 2 h 79"/>
              <a:gd name="T6" fmla="*/ 8 w 8"/>
              <a:gd name="T7" fmla="*/ 3 h 79"/>
              <a:gd name="T8" fmla="*/ 8 w 8"/>
              <a:gd name="T9" fmla="*/ 7 h 79"/>
              <a:gd name="T10" fmla="*/ 8 w 8"/>
              <a:gd name="T11" fmla="*/ 74 h 79"/>
              <a:gd name="T12" fmla="*/ 8 w 8"/>
              <a:gd name="T13" fmla="*/ 75 h 79"/>
              <a:gd name="T14" fmla="*/ 6 w 8"/>
              <a:gd name="T15" fmla="*/ 77 h 79"/>
              <a:gd name="T16" fmla="*/ 5 w 8"/>
              <a:gd name="T17" fmla="*/ 79 h 79"/>
              <a:gd name="T18" fmla="*/ 3 w 8"/>
              <a:gd name="T19" fmla="*/ 79 h 79"/>
              <a:gd name="T20" fmla="*/ 1 w 8"/>
              <a:gd name="T21" fmla="*/ 77 h 79"/>
              <a:gd name="T22" fmla="*/ 0 w 8"/>
              <a:gd name="T23" fmla="*/ 75 h 79"/>
              <a:gd name="T24" fmla="*/ 0 w 8"/>
              <a:gd name="T25" fmla="*/ 74 h 79"/>
              <a:gd name="T26" fmla="*/ 0 w 8"/>
              <a:gd name="T27" fmla="*/ 7 h 79"/>
              <a:gd name="T28" fmla="*/ 0 w 8"/>
              <a:gd name="T29" fmla="*/ 3 h 79"/>
              <a:gd name="T30" fmla="*/ 1 w 8"/>
              <a:gd name="T31" fmla="*/ 2 h 79"/>
              <a:gd name="T32" fmla="*/ 3 w 8"/>
              <a:gd name="T3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" h="79">
                <a:moveTo>
                  <a:pt x="3" y="0"/>
                </a:move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8" y="7"/>
                </a:lnTo>
                <a:lnTo>
                  <a:pt x="8" y="74"/>
                </a:lnTo>
                <a:lnTo>
                  <a:pt x="8" y="75"/>
                </a:lnTo>
                <a:lnTo>
                  <a:pt x="6" y="77"/>
                </a:lnTo>
                <a:lnTo>
                  <a:pt x="5" y="79"/>
                </a:lnTo>
                <a:lnTo>
                  <a:pt x="3" y="79"/>
                </a:lnTo>
                <a:lnTo>
                  <a:pt x="1" y="77"/>
                </a:lnTo>
                <a:lnTo>
                  <a:pt x="0" y="75"/>
                </a:lnTo>
                <a:lnTo>
                  <a:pt x="0" y="74"/>
                </a:lnTo>
                <a:lnTo>
                  <a:pt x="0" y="7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74"/>
          <p:cNvSpPr>
            <a:spLocks/>
          </p:cNvSpPr>
          <p:nvPr/>
        </p:nvSpPr>
        <p:spPr bwMode="auto">
          <a:xfrm>
            <a:off x="6495106" y="4021000"/>
            <a:ext cx="31990" cy="255896"/>
          </a:xfrm>
          <a:custGeom>
            <a:avLst/>
            <a:gdLst>
              <a:gd name="T0" fmla="*/ 3 w 10"/>
              <a:gd name="T1" fmla="*/ 0 h 79"/>
              <a:gd name="T2" fmla="*/ 5 w 10"/>
              <a:gd name="T3" fmla="*/ 0 h 79"/>
              <a:gd name="T4" fmla="*/ 6 w 10"/>
              <a:gd name="T5" fmla="*/ 2 h 79"/>
              <a:gd name="T6" fmla="*/ 8 w 10"/>
              <a:gd name="T7" fmla="*/ 3 h 79"/>
              <a:gd name="T8" fmla="*/ 10 w 10"/>
              <a:gd name="T9" fmla="*/ 7 h 79"/>
              <a:gd name="T10" fmla="*/ 10 w 10"/>
              <a:gd name="T11" fmla="*/ 74 h 79"/>
              <a:gd name="T12" fmla="*/ 8 w 10"/>
              <a:gd name="T13" fmla="*/ 75 h 79"/>
              <a:gd name="T14" fmla="*/ 6 w 10"/>
              <a:gd name="T15" fmla="*/ 77 h 79"/>
              <a:gd name="T16" fmla="*/ 5 w 10"/>
              <a:gd name="T17" fmla="*/ 79 h 79"/>
              <a:gd name="T18" fmla="*/ 3 w 10"/>
              <a:gd name="T19" fmla="*/ 79 h 79"/>
              <a:gd name="T20" fmla="*/ 1 w 10"/>
              <a:gd name="T21" fmla="*/ 77 h 79"/>
              <a:gd name="T22" fmla="*/ 0 w 10"/>
              <a:gd name="T23" fmla="*/ 75 h 79"/>
              <a:gd name="T24" fmla="*/ 0 w 10"/>
              <a:gd name="T25" fmla="*/ 74 h 79"/>
              <a:gd name="T26" fmla="*/ 0 w 10"/>
              <a:gd name="T27" fmla="*/ 7 h 79"/>
              <a:gd name="T28" fmla="*/ 0 w 10"/>
              <a:gd name="T29" fmla="*/ 3 h 79"/>
              <a:gd name="T30" fmla="*/ 1 w 10"/>
              <a:gd name="T31" fmla="*/ 2 h 79"/>
              <a:gd name="T32" fmla="*/ 3 w 10"/>
              <a:gd name="T3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" h="79">
                <a:moveTo>
                  <a:pt x="3" y="0"/>
                </a:moveTo>
                <a:lnTo>
                  <a:pt x="5" y="0"/>
                </a:lnTo>
                <a:lnTo>
                  <a:pt x="6" y="2"/>
                </a:lnTo>
                <a:lnTo>
                  <a:pt x="8" y="3"/>
                </a:lnTo>
                <a:lnTo>
                  <a:pt x="10" y="7"/>
                </a:lnTo>
                <a:lnTo>
                  <a:pt x="10" y="74"/>
                </a:lnTo>
                <a:lnTo>
                  <a:pt x="8" y="75"/>
                </a:lnTo>
                <a:lnTo>
                  <a:pt x="6" y="77"/>
                </a:lnTo>
                <a:lnTo>
                  <a:pt x="5" y="79"/>
                </a:lnTo>
                <a:lnTo>
                  <a:pt x="3" y="79"/>
                </a:lnTo>
                <a:lnTo>
                  <a:pt x="1" y="77"/>
                </a:lnTo>
                <a:lnTo>
                  <a:pt x="0" y="75"/>
                </a:lnTo>
                <a:lnTo>
                  <a:pt x="0" y="74"/>
                </a:lnTo>
                <a:lnTo>
                  <a:pt x="0" y="7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475"/>
          <p:cNvSpPr>
            <a:spLocks noEditPoints="1"/>
          </p:cNvSpPr>
          <p:nvPr/>
        </p:nvSpPr>
        <p:spPr bwMode="auto">
          <a:xfrm>
            <a:off x="6955719" y="3509208"/>
            <a:ext cx="1298676" cy="1311466"/>
          </a:xfrm>
          <a:custGeom>
            <a:avLst/>
            <a:gdLst>
              <a:gd name="T0" fmla="*/ 48 w 408"/>
              <a:gd name="T1" fmla="*/ 88 h 409"/>
              <a:gd name="T2" fmla="*/ 59 w 408"/>
              <a:gd name="T3" fmla="*/ 146 h 409"/>
              <a:gd name="T4" fmla="*/ 71 w 408"/>
              <a:gd name="T5" fmla="*/ 172 h 409"/>
              <a:gd name="T6" fmla="*/ 55 w 408"/>
              <a:gd name="T7" fmla="*/ 211 h 409"/>
              <a:gd name="T8" fmla="*/ 79 w 408"/>
              <a:gd name="T9" fmla="*/ 251 h 409"/>
              <a:gd name="T10" fmla="*/ 83 w 408"/>
              <a:gd name="T11" fmla="*/ 258 h 409"/>
              <a:gd name="T12" fmla="*/ 78 w 408"/>
              <a:gd name="T13" fmla="*/ 268 h 409"/>
              <a:gd name="T14" fmla="*/ 74 w 408"/>
              <a:gd name="T15" fmla="*/ 278 h 409"/>
              <a:gd name="T16" fmla="*/ 78 w 408"/>
              <a:gd name="T17" fmla="*/ 313 h 409"/>
              <a:gd name="T18" fmla="*/ 88 w 408"/>
              <a:gd name="T19" fmla="*/ 328 h 409"/>
              <a:gd name="T20" fmla="*/ 127 w 408"/>
              <a:gd name="T21" fmla="*/ 345 h 409"/>
              <a:gd name="T22" fmla="*/ 164 w 408"/>
              <a:gd name="T23" fmla="*/ 332 h 409"/>
              <a:gd name="T24" fmla="*/ 182 w 408"/>
              <a:gd name="T25" fmla="*/ 299 h 409"/>
              <a:gd name="T26" fmla="*/ 224 w 408"/>
              <a:gd name="T27" fmla="*/ 299 h 409"/>
              <a:gd name="T28" fmla="*/ 239 w 408"/>
              <a:gd name="T29" fmla="*/ 330 h 409"/>
              <a:gd name="T30" fmla="*/ 258 w 408"/>
              <a:gd name="T31" fmla="*/ 342 h 409"/>
              <a:gd name="T32" fmla="*/ 299 w 408"/>
              <a:gd name="T33" fmla="*/ 344 h 409"/>
              <a:gd name="T34" fmla="*/ 329 w 408"/>
              <a:gd name="T35" fmla="*/ 318 h 409"/>
              <a:gd name="T36" fmla="*/ 335 w 408"/>
              <a:gd name="T37" fmla="*/ 290 h 409"/>
              <a:gd name="T38" fmla="*/ 334 w 408"/>
              <a:gd name="T39" fmla="*/ 277 h 409"/>
              <a:gd name="T40" fmla="*/ 316 w 408"/>
              <a:gd name="T41" fmla="*/ 249 h 409"/>
              <a:gd name="T42" fmla="*/ 280 w 408"/>
              <a:gd name="T43" fmla="*/ 235 h 409"/>
              <a:gd name="T44" fmla="*/ 248 w 408"/>
              <a:gd name="T45" fmla="*/ 246 h 409"/>
              <a:gd name="T46" fmla="*/ 236 w 408"/>
              <a:gd name="T47" fmla="*/ 258 h 409"/>
              <a:gd name="T48" fmla="*/ 231 w 408"/>
              <a:gd name="T49" fmla="*/ 265 h 409"/>
              <a:gd name="T50" fmla="*/ 227 w 408"/>
              <a:gd name="T51" fmla="*/ 179 h 409"/>
              <a:gd name="T52" fmla="*/ 227 w 408"/>
              <a:gd name="T53" fmla="*/ 170 h 409"/>
              <a:gd name="T54" fmla="*/ 323 w 408"/>
              <a:gd name="T55" fmla="*/ 167 h 409"/>
              <a:gd name="T56" fmla="*/ 315 w 408"/>
              <a:gd name="T57" fmla="*/ 246 h 409"/>
              <a:gd name="T58" fmla="*/ 315 w 408"/>
              <a:gd name="T59" fmla="*/ 247 h 409"/>
              <a:gd name="T60" fmla="*/ 315 w 408"/>
              <a:gd name="T61" fmla="*/ 247 h 409"/>
              <a:gd name="T62" fmla="*/ 334 w 408"/>
              <a:gd name="T63" fmla="*/ 211 h 409"/>
              <a:gd name="T64" fmla="*/ 353 w 408"/>
              <a:gd name="T65" fmla="*/ 174 h 409"/>
              <a:gd name="T66" fmla="*/ 339 w 408"/>
              <a:gd name="T67" fmla="*/ 148 h 409"/>
              <a:gd name="T68" fmla="*/ 359 w 408"/>
              <a:gd name="T69" fmla="*/ 146 h 409"/>
              <a:gd name="T70" fmla="*/ 301 w 408"/>
              <a:gd name="T71" fmla="*/ 86 h 409"/>
              <a:gd name="T72" fmla="*/ 244 w 408"/>
              <a:gd name="T73" fmla="*/ 5 h 409"/>
              <a:gd name="T74" fmla="*/ 318 w 408"/>
              <a:gd name="T75" fmla="*/ 36 h 409"/>
              <a:gd name="T76" fmla="*/ 373 w 408"/>
              <a:gd name="T77" fmla="*/ 91 h 409"/>
              <a:gd name="T78" fmla="*/ 404 w 408"/>
              <a:gd name="T79" fmla="*/ 163 h 409"/>
              <a:gd name="T80" fmla="*/ 404 w 408"/>
              <a:gd name="T81" fmla="*/ 246 h 409"/>
              <a:gd name="T82" fmla="*/ 373 w 408"/>
              <a:gd name="T83" fmla="*/ 320 h 409"/>
              <a:gd name="T84" fmla="*/ 318 w 408"/>
              <a:gd name="T85" fmla="*/ 375 h 409"/>
              <a:gd name="T86" fmla="*/ 244 w 408"/>
              <a:gd name="T87" fmla="*/ 406 h 409"/>
              <a:gd name="T88" fmla="*/ 164 w 408"/>
              <a:gd name="T89" fmla="*/ 406 h 409"/>
              <a:gd name="T90" fmla="*/ 90 w 408"/>
              <a:gd name="T91" fmla="*/ 375 h 409"/>
              <a:gd name="T92" fmla="*/ 35 w 408"/>
              <a:gd name="T93" fmla="*/ 320 h 409"/>
              <a:gd name="T94" fmla="*/ 4 w 408"/>
              <a:gd name="T95" fmla="*/ 246 h 409"/>
              <a:gd name="T96" fmla="*/ 4 w 408"/>
              <a:gd name="T97" fmla="*/ 163 h 409"/>
              <a:gd name="T98" fmla="*/ 35 w 408"/>
              <a:gd name="T99" fmla="*/ 91 h 409"/>
              <a:gd name="T100" fmla="*/ 90 w 408"/>
              <a:gd name="T101" fmla="*/ 36 h 409"/>
              <a:gd name="T102" fmla="*/ 164 w 408"/>
              <a:gd name="T103" fmla="*/ 5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8" h="409">
                <a:moveTo>
                  <a:pt x="301" y="86"/>
                </a:moveTo>
                <a:lnTo>
                  <a:pt x="48" y="88"/>
                </a:lnTo>
                <a:lnTo>
                  <a:pt x="48" y="146"/>
                </a:lnTo>
                <a:lnTo>
                  <a:pt x="59" y="146"/>
                </a:lnTo>
                <a:lnTo>
                  <a:pt x="69" y="148"/>
                </a:lnTo>
                <a:lnTo>
                  <a:pt x="71" y="172"/>
                </a:lnTo>
                <a:lnTo>
                  <a:pt x="55" y="174"/>
                </a:lnTo>
                <a:lnTo>
                  <a:pt x="55" y="211"/>
                </a:lnTo>
                <a:lnTo>
                  <a:pt x="74" y="211"/>
                </a:lnTo>
                <a:lnTo>
                  <a:pt x="79" y="251"/>
                </a:lnTo>
                <a:lnTo>
                  <a:pt x="88" y="251"/>
                </a:lnTo>
                <a:lnTo>
                  <a:pt x="83" y="258"/>
                </a:lnTo>
                <a:lnTo>
                  <a:pt x="79" y="263"/>
                </a:lnTo>
                <a:lnTo>
                  <a:pt x="78" y="268"/>
                </a:lnTo>
                <a:lnTo>
                  <a:pt x="74" y="273"/>
                </a:lnTo>
                <a:lnTo>
                  <a:pt x="74" y="278"/>
                </a:lnTo>
                <a:lnTo>
                  <a:pt x="72" y="296"/>
                </a:lnTo>
                <a:lnTo>
                  <a:pt x="78" y="313"/>
                </a:lnTo>
                <a:lnTo>
                  <a:pt x="88" y="328"/>
                </a:lnTo>
                <a:lnTo>
                  <a:pt x="88" y="328"/>
                </a:lnTo>
                <a:lnTo>
                  <a:pt x="105" y="340"/>
                </a:lnTo>
                <a:lnTo>
                  <a:pt x="127" y="345"/>
                </a:lnTo>
                <a:lnTo>
                  <a:pt x="148" y="342"/>
                </a:lnTo>
                <a:lnTo>
                  <a:pt x="164" y="332"/>
                </a:lnTo>
                <a:lnTo>
                  <a:pt x="177" y="318"/>
                </a:lnTo>
                <a:lnTo>
                  <a:pt x="182" y="299"/>
                </a:lnTo>
                <a:lnTo>
                  <a:pt x="182" y="299"/>
                </a:lnTo>
                <a:lnTo>
                  <a:pt x="224" y="299"/>
                </a:lnTo>
                <a:lnTo>
                  <a:pt x="229" y="314"/>
                </a:lnTo>
                <a:lnTo>
                  <a:pt x="239" y="330"/>
                </a:lnTo>
                <a:lnTo>
                  <a:pt x="239" y="330"/>
                </a:lnTo>
                <a:lnTo>
                  <a:pt x="258" y="342"/>
                </a:lnTo>
                <a:lnTo>
                  <a:pt x="280" y="347"/>
                </a:lnTo>
                <a:lnTo>
                  <a:pt x="299" y="344"/>
                </a:lnTo>
                <a:lnTo>
                  <a:pt x="316" y="333"/>
                </a:lnTo>
                <a:lnTo>
                  <a:pt x="329" y="318"/>
                </a:lnTo>
                <a:lnTo>
                  <a:pt x="335" y="301"/>
                </a:lnTo>
                <a:lnTo>
                  <a:pt x="335" y="290"/>
                </a:lnTo>
                <a:lnTo>
                  <a:pt x="335" y="289"/>
                </a:lnTo>
                <a:lnTo>
                  <a:pt x="334" y="277"/>
                </a:lnTo>
                <a:lnTo>
                  <a:pt x="330" y="266"/>
                </a:lnTo>
                <a:lnTo>
                  <a:pt x="316" y="249"/>
                </a:lnTo>
                <a:lnTo>
                  <a:pt x="301" y="239"/>
                </a:lnTo>
                <a:lnTo>
                  <a:pt x="280" y="235"/>
                </a:lnTo>
                <a:lnTo>
                  <a:pt x="263" y="237"/>
                </a:lnTo>
                <a:lnTo>
                  <a:pt x="248" y="246"/>
                </a:lnTo>
                <a:lnTo>
                  <a:pt x="241" y="251"/>
                </a:lnTo>
                <a:lnTo>
                  <a:pt x="236" y="258"/>
                </a:lnTo>
                <a:lnTo>
                  <a:pt x="231" y="265"/>
                </a:lnTo>
                <a:lnTo>
                  <a:pt x="231" y="265"/>
                </a:lnTo>
                <a:lnTo>
                  <a:pt x="229" y="266"/>
                </a:lnTo>
                <a:lnTo>
                  <a:pt x="227" y="179"/>
                </a:lnTo>
                <a:lnTo>
                  <a:pt x="227" y="174"/>
                </a:lnTo>
                <a:lnTo>
                  <a:pt x="227" y="170"/>
                </a:lnTo>
                <a:lnTo>
                  <a:pt x="229" y="165"/>
                </a:lnTo>
                <a:lnTo>
                  <a:pt x="323" y="167"/>
                </a:lnTo>
                <a:lnTo>
                  <a:pt x="315" y="246"/>
                </a:lnTo>
                <a:lnTo>
                  <a:pt x="315" y="246"/>
                </a:lnTo>
                <a:lnTo>
                  <a:pt x="315" y="247"/>
                </a:lnTo>
                <a:lnTo>
                  <a:pt x="315" y="247"/>
                </a:lnTo>
                <a:lnTo>
                  <a:pt x="315" y="247"/>
                </a:lnTo>
                <a:lnTo>
                  <a:pt x="315" y="247"/>
                </a:lnTo>
                <a:lnTo>
                  <a:pt x="330" y="247"/>
                </a:lnTo>
                <a:lnTo>
                  <a:pt x="334" y="211"/>
                </a:lnTo>
                <a:lnTo>
                  <a:pt x="353" y="211"/>
                </a:lnTo>
                <a:lnTo>
                  <a:pt x="353" y="174"/>
                </a:lnTo>
                <a:lnTo>
                  <a:pt x="337" y="172"/>
                </a:lnTo>
                <a:lnTo>
                  <a:pt x="339" y="148"/>
                </a:lnTo>
                <a:lnTo>
                  <a:pt x="349" y="146"/>
                </a:lnTo>
                <a:lnTo>
                  <a:pt x="359" y="146"/>
                </a:lnTo>
                <a:lnTo>
                  <a:pt x="359" y="88"/>
                </a:lnTo>
                <a:lnTo>
                  <a:pt x="301" y="86"/>
                </a:lnTo>
                <a:close/>
                <a:moveTo>
                  <a:pt x="203" y="0"/>
                </a:moveTo>
                <a:lnTo>
                  <a:pt x="244" y="5"/>
                </a:lnTo>
                <a:lnTo>
                  <a:pt x="284" y="17"/>
                </a:lnTo>
                <a:lnTo>
                  <a:pt x="318" y="36"/>
                </a:lnTo>
                <a:lnTo>
                  <a:pt x="349" y="60"/>
                </a:lnTo>
                <a:lnTo>
                  <a:pt x="373" y="91"/>
                </a:lnTo>
                <a:lnTo>
                  <a:pt x="392" y="125"/>
                </a:lnTo>
                <a:lnTo>
                  <a:pt x="404" y="163"/>
                </a:lnTo>
                <a:lnTo>
                  <a:pt x="408" y="204"/>
                </a:lnTo>
                <a:lnTo>
                  <a:pt x="404" y="246"/>
                </a:lnTo>
                <a:lnTo>
                  <a:pt x="392" y="285"/>
                </a:lnTo>
                <a:lnTo>
                  <a:pt x="373" y="320"/>
                </a:lnTo>
                <a:lnTo>
                  <a:pt x="349" y="349"/>
                </a:lnTo>
                <a:lnTo>
                  <a:pt x="318" y="375"/>
                </a:lnTo>
                <a:lnTo>
                  <a:pt x="284" y="394"/>
                </a:lnTo>
                <a:lnTo>
                  <a:pt x="244" y="406"/>
                </a:lnTo>
                <a:lnTo>
                  <a:pt x="203" y="409"/>
                </a:lnTo>
                <a:lnTo>
                  <a:pt x="164" y="406"/>
                </a:lnTo>
                <a:lnTo>
                  <a:pt x="124" y="394"/>
                </a:lnTo>
                <a:lnTo>
                  <a:pt x="90" y="375"/>
                </a:lnTo>
                <a:lnTo>
                  <a:pt x="59" y="349"/>
                </a:lnTo>
                <a:lnTo>
                  <a:pt x="35" y="320"/>
                </a:lnTo>
                <a:lnTo>
                  <a:pt x="16" y="285"/>
                </a:lnTo>
                <a:lnTo>
                  <a:pt x="4" y="246"/>
                </a:lnTo>
                <a:lnTo>
                  <a:pt x="0" y="204"/>
                </a:lnTo>
                <a:lnTo>
                  <a:pt x="4" y="163"/>
                </a:lnTo>
                <a:lnTo>
                  <a:pt x="16" y="125"/>
                </a:lnTo>
                <a:lnTo>
                  <a:pt x="35" y="91"/>
                </a:lnTo>
                <a:lnTo>
                  <a:pt x="59" y="60"/>
                </a:lnTo>
                <a:lnTo>
                  <a:pt x="90" y="36"/>
                </a:lnTo>
                <a:lnTo>
                  <a:pt x="124" y="17"/>
                </a:lnTo>
                <a:lnTo>
                  <a:pt x="164" y="5"/>
                </a:lnTo>
                <a:lnTo>
                  <a:pt x="203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476"/>
          <p:cNvSpPr>
            <a:spLocks/>
          </p:cNvSpPr>
          <p:nvPr/>
        </p:nvSpPr>
        <p:spPr bwMode="auto">
          <a:xfrm>
            <a:off x="7154040" y="3835474"/>
            <a:ext cx="902036" cy="102359"/>
          </a:xfrm>
          <a:custGeom>
            <a:avLst/>
            <a:gdLst>
              <a:gd name="T0" fmla="*/ 0 w 284"/>
              <a:gd name="T1" fmla="*/ 0 h 31"/>
              <a:gd name="T2" fmla="*/ 282 w 284"/>
              <a:gd name="T3" fmla="*/ 0 h 31"/>
              <a:gd name="T4" fmla="*/ 284 w 284"/>
              <a:gd name="T5" fmla="*/ 14 h 31"/>
              <a:gd name="T6" fmla="*/ 284 w 284"/>
              <a:gd name="T7" fmla="*/ 23 h 31"/>
              <a:gd name="T8" fmla="*/ 284 w 284"/>
              <a:gd name="T9" fmla="*/ 31 h 31"/>
              <a:gd name="T10" fmla="*/ 0 w 284"/>
              <a:gd name="T11" fmla="*/ 31 h 31"/>
              <a:gd name="T12" fmla="*/ 0 w 284"/>
              <a:gd name="T13" fmla="*/ 23 h 31"/>
              <a:gd name="T14" fmla="*/ 0 w 284"/>
              <a:gd name="T15" fmla="*/ 14 h 31"/>
              <a:gd name="T16" fmla="*/ 0 w 284"/>
              <a:gd name="T17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" h="31">
                <a:moveTo>
                  <a:pt x="0" y="0"/>
                </a:moveTo>
                <a:lnTo>
                  <a:pt x="282" y="0"/>
                </a:lnTo>
                <a:lnTo>
                  <a:pt x="284" y="14"/>
                </a:lnTo>
                <a:lnTo>
                  <a:pt x="284" y="23"/>
                </a:lnTo>
                <a:lnTo>
                  <a:pt x="284" y="31"/>
                </a:lnTo>
                <a:lnTo>
                  <a:pt x="0" y="31"/>
                </a:lnTo>
                <a:lnTo>
                  <a:pt x="0" y="23"/>
                </a:ln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477"/>
          <p:cNvSpPr>
            <a:spLocks/>
          </p:cNvSpPr>
          <p:nvPr/>
        </p:nvSpPr>
        <p:spPr bwMode="auto">
          <a:xfrm>
            <a:off x="7224409" y="4040191"/>
            <a:ext cx="307076" cy="326267"/>
          </a:xfrm>
          <a:custGeom>
            <a:avLst/>
            <a:gdLst>
              <a:gd name="T0" fmla="*/ 95 w 97"/>
              <a:gd name="T1" fmla="*/ 0 h 101"/>
              <a:gd name="T2" fmla="*/ 97 w 97"/>
              <a:gd name="T3" fmla="*/ 5 h 101"/>
              <a:gd name="T4" fmla="*/ 97 w 97"/>
              <a:gd name="T5" fmla="*/ 9 h 101"/>
              <a:gd name="T6" fmla="*/ 97 w 97"/>
              <a:gd name="T7" fmla="*/ 14 h 101"/>
              <a:gd name="T8" fmla="*/ 95 w 97"/>
              <a:gd name="T9" fmla="*/ 101 h 101"/>
              <a:gd name="T10" fmla="*/ 95 w 97"/>
              <a:gd name="T11" fmla="*/ 100 h 101"/>
              <a:gd name="T12" fmla="*/ 93 w 97"/>
              <a:gd name="T13" fmla="*/ 100 h 101"/>
              <a:gd name="T14" fmla="*/ 81 w 97"/>
              <a:gd name="T15" fmla="*/ 84 h 101"/>
              <a:gd name="T16" fmla="*/ 64 w 97"/>
              <a:gd name="T17" fmla="*/ 72 h 101"/>
              <a:gd name="T18" fmla="*/ 43 w 97"/>
              <a:gd name="T19" fmla="*/ 69 h 101"/>
              <a:gd name="T20" fmla="*/ 28 w 97"/>
              <a:gd name="T21" fmla="*/ 72 h 101"/>
              <a:gd name="T22" fmla="*/ 12 w 97"/>
              <a:gd name="T23" fmla="*/ 79 h 101"/>
              <a:gd name="T24" fmla="*/ 9 w 97"/>
              <a:gd name="T25" fmla="*/ 81 h 101"/>
              <a:gd name="T26" fmla="*/ 0 w 97"/>
              <a:gd name="T27" fmla="*/ 2 h 101"/>
              <a:gd name="T28" fmla="*/ 95 w 97"/>
              <a:gd name="T29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7" h="101">
                <a:moveTo>
                  <a:pt x="95" y="0"/>
                </a:moveTo>
                <a:lnTo>
                  <a:pt x="97" y="5"/>
                </a:lnTo>
                <a:lnTo>
                  <a:pt x="97" y="9"/>
                </a:lnTo>
                <a:lnTo>
                  <a:pt x="97" y="14"/>
                </a:lnTo>
                <a:lnTo>
                  <a:pt x="95" y="101"/>
                </a:lnTo>
                <a:lnTo>
                  <a:pt x="95" y="100"/>
                </a:lnTo>
                <a:lnTo>
                  <a:pt x="93" y="100"/>
                </a:lnTo>
                <a:lnTo>
                  <a:pt x="81" y="84"/>
                </a:lnTo>
                <a:lnTo>
                  <a:pt x="64" y="72"/>
                </a:lnTo>
                <a:lnTo>
                  <a:pt x="43" y="69"/>
                </a:lnTo>
                <a:lnTo>
                  <a:pt x="28" y="72"/>
                </a:lnTo>
                <a:lnTo>
                  <a:pt x="12" y="79"/>
                </a:lnTo>
                <a:lnTo>
                  <a:pt x="9" y="81"/>
                </a:lnTo>
                <a:lnTo>
                  <a:pt x="0" y="2"/>
                </a:lnTo>
                <a:lnTo>
                  <a:pt x="9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478"/>
          <p:cNvSpPr>
            <a:spLocks/>
          </p:cNvSpPr>
          <p:nvPr/>
        </p:nvSpPr>
        <p:spPr bwMode="auto">
          <a:xfrm>
            <a:off x="7569869" y="4040191"/>
            <a:ext cx="70374" cy="326267"/>
          </a:xfrm>
          <a:custGeom>
            <a:avLst/>
            <a:gdLst>
              <a:gd name="T0" fmla="*/ 1 w 22"/>
              <a:gd name="T1" fmla="*/ 0 h 101"/>
              <a:gd name="T2" fmla="*/ 10 w 22"/>
              <a:gd name="T3" fmla="*/ 2 h 101"/>
              <a:gd name="T4" fmla="*/ 20 w 22"/>
              <a:gd name="T5" fmla="*/ 0 h 101"/>
              <a:gd name="T6" fmla="*/ 22 w 22"/>
              <a:gd name="T7" fmla="*/ 5 h 101"/>
              <a:gd name="T8" fmla="*/ 22 w 22"/>
              <a:gd name="T9" fmla="*/ 100 h 101"/>
              <a:gd name="T10" fmla="*/ 10 w 22"/>
              <a:gd name="T11" fmla="*/ 101 h 101"/>
              <a:gd name="T12" fmla="*/ 0 w 22"/>
              <a:gd name="T13" fmla="*/ 100 h 101"/>
              <a:gd name="T14" fmla="*/ 0 w 22"/>
              <a:gd name="T15" fmla="*/ 5 h 101"/>
              <a:gd name="T16" fmla="*/ 1 w 22"/>
              <a:gd name="T17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" h="101">
                <a:moveTo>
                  <a:pt x="1" y="0"/>
                </a:moveTo>
                <a:lnTo>
                  <a:pt x="10" y="2"/>
                </a:lnTo>
                <a:lnTo>
                  <a:pt x="20" y="0"/>
                </a:lnTo>
                <a:lnTo>
                  <a:pt x="22" y="5"/>
                </a:lnTo>
                <a:lnTo>
                  <a:pt x="22" y="100"/>
                </a:lnTo>
                <a:lnTo>
                  <a:pt x="10" y="101"/>
                </a:lnTo>
                <a:lnTo>
                  <a:pt x="0" y="100"/>
                </a:lnTo>
                <a:lnTo>
                  <a:pt x="0" y="5"/>
                </a:lnTo>
                <a:lnTo>
                  <a:pt x="1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479"/>
          <p:cNvSpPr>
            <a:spLocks noEditPoints="1"/>
          </p:cNvSpPr>
          <p:nvPr/>
        </p:nvSpPr>
        <p:spPr bwMode="auto">
          <a:xfrm>
            <a:off x="7230811" y="4308880"/>
            <a:ext cx="262297" cy="262292"/>
          </a:xfrm>
          <a:custGeom>
            <a:avLst/>
            <a:gdLst>
              <a:gd name="T0" fmla="*/ 43 w 83"/>
              <a:gd name="T1" fmla="*/ 26 h 83"/>
              <a:gd name="T2" fmla="*/ 38 w 83"/>
              <a:gd name="T3" fmla="*/ 26 h 83"/>
              <a:gd name="T4" fmla="*/ 33 w 83"/>
              <a:gd name="T5" fmla="*/ 29 h 83"/>
              <a:gd name="T6" fmla="*/ 29 w 83"/>
              <a:gd name="T7" fmla="*/ 33 h 83"/>
              <a:gd name="T8" fmla="*/ 28 w 83"/>
              <a:gd name="T9" fmla="*/ 36 h 83"/>
              <a:gd name="T10" fmla="*/ 28 w 83"/>
              <a:gd name="T11" fmla="*/ 40 h 83"/>
              <a:gd name="T12" fmla="*/ 28 w 83"/>
              <a:gd name="T13" fmla="*/ 45 h 83"/>
              <a:gd name="T14" fmla="*/ 29 w 83"/>
              <a:gd name="T15" fmla="*/ 48 h 83"/>
              <a:gd name="T16" fmla="*/ 33 w 83"/>
              <a:gd name="T17" fmla="*/ 52 h 83"/>
              <a:gd name="T18" fmla="*/ 36 w 83"/>
              <a:gd name="T19" fmla="*/ 55 h 83"/>
              <a:gd name="T20" fmla="*/ 41 w 83"/>
              <a:gd name="T21" fmla="*/ 55 h 83"/>
              <a:gd name="T22" fmla="*/ 47 w 83"/>
              <a:gd name="T23" fmla="*/ 55 h 83"/>
              <a:gd name="T24" fmla="*/ 52 w 83"/>
              <a:gd name="T25" fmla="*/ 52 h 83"/>
              <a:gd name="T26" fmla="*/ 55 w 83"/>
              <a:gd name="T27" fmla="*/ 48 h 83"/>
              <a:gd name="T28" fmla="*/ 57 w 83"/>
              <a:gd name="T29" fmla="*/ 43 h 83"/>
              <a:gd name="T30" fmla="*/ 57 w 83"/>
              <a:gd name="T31" fmla="*/ 38 h 83"/>
              <a:gd name="T32" fmla="*/ 55 w 83"/>
              <a:gd name="T33" fmla="*/ 33 h 83"/>
              <a:gd name="T34" fmla="*/ 52 w 83"/>
              <a:gd name="T35" fmla="*/ 29 h 83"/>
              <a:gd name="T36" fmla="*/ 47 w 83"/>
              <a:gd name="T37" fmla="*/ 28 h 83"/>
              <a:gd name="T38" fmla="*/ 43 w 83"/>
              <a:gd name="T39" fmla="*/ 26 h 83"/>
              <a:gd name="T40" fmla="*/ 50 w 83"/>
              <a:gd name="T41" fmla="*/ 0 h 83"/>
              <a:gd name="T42" fmla="*/ 65 w 83"/>
              <a:gd name="T43" fmla="*/ 7 h 83"/>
              <a:gd name="T44" fmla="*/ 78 w 83"/>
              <a:gd name="T45" fmla="*/ 21 h 83"/>
              <a:gd name="T46" fmla="*/ 83 w 83"/>
              <a:gd name="T47" fmla="*/ 38 h 83"/>
              <a:gd name="T48" fmla="*/ 83 w 83"/>
              <a:gd name="T49" fmla="*/ 38 h 83"/>
              <a:gd name="T50" fmla="*/ 81 w 83"/>
              <a:gd name="T51" fmla="*/ 53 h 83"/>
              <a:gd name="T52" fmla="*/ 72 w 83"/>
              <a:gd name="T53" fmla="*/ 67 h 83"/>
              <a:gd name="T54" fmla="*/ 60 w 83"/>
              <a:gd name="T55" fmla="*/ 78 h 83"/>
              <a:gd name="T56" fmla="*/ 45 w 83"/>
              <a:gd name="T57" fmla="*/ 83 h 83"/>
              <a:gd name="T58" fmla="*/ 29 w 83"/>
              <a:gd name="T59" fmla="*/ 79 h 83"/>
              <a:gd name="T60" fmla="*/ 14 w 83"/>
              <a:gd name="T61" fmla="*/ 72 h 83"/>
              <a:gd name="T62" fmla="*/ 5 w 83"/>
              <a:gd name="T63" fmla="*/ 59 h 83"/>
              <a:gd name="T64" fmla="*/ 0 w 83"/>
              <a:gd name="T65" fmla="*/ 43 h 83"/>
              <a:gd name="T66" fmla="*/ 0 w 83"/>
              <a:gd name="T67" fmla="*/ 36 h 83"/>
              <a:gd name="T68" fmla="*/ 2 w 83"/>
              <a:gd name="T69" fmla="*/ 28 h 83"/>
              <a:gd name="T70" fmla="*/ 5 w 83"/>
              <a:gd name="T71" fmla="*/ 21 h 83"/>
              <a:gd name="T72" fmla="*/ 10 w 83"/>
              <a:gd name="T73" fmla="*/ 14 h 83"/>
              <a:gd name="T74" fmla="*/ 17 w 83"/>
              <a:gd name="T75" fmla="*/ 9 h 83"/>
              <a:gd name="T76" fmla="*/ 24 w 83"/>
              <a:gd name="T77" fmla="*/ 4 h 83"/>
              <a:gd name="T78" fmla="*/ 33 w 83"/>
              <a:gd name="T79" fmla="*/ 0 h 83"/>
              <a:gd name="T80" fmla="*/ 50 w 83"/>
              <a:gd name="T8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3" h="83">
                <a:moveTo>
                  <a:pt x="43" y="26"/>
                </a:moveTo>
                <a:lnTo>
                  <a:pt x="38" y="26"/>
                </a:lnTo>
                <a:lnTo>
                  <a:pt x="33" y="29"/>
                </a:lnTo>
                <a:lnTo>
                  <a:pt x="29" y="33"/>
                </a:lnTo>
                <a:lnTo>
                  <a:pt x="28" y="36"/>
                </a:lnTo>
                <a:lnTo>
                  <a:pt x="28" y="40"/>
                </a:lnTo>
                <a:lnTo>
                  <a:pt x="28" y="45"/>
                </a:lnTo>
                <a:lnTo>
                  <a:pt x="29" y="48"/>
                </a:lnTo>
                <a:lnTo>
                  <a:pt x="33" y="52"/>
                </a:lnTo>
                <a:lnTo>
                  <a:pt x="36" y="55"/>
                </a:lnTo>
                <a:lnTo>
                  <a:pt x="41" y="55"/>
                </a:lnTo>
                <a:lnTo>
                  <a:pt x="47" y="55"/>
                </a:lnTo>
                <a:lnTo>
                  <a:pt x="52" y="52"/>
                </a:lnTo>
                <a:lnTo>
                  <a:pt x="55" y="48"/>
                </a:lnTo>
                <a:lnTo>
                  <a:pt x="57" y="43"/>
                </a:lnTo>
                <a:lnTo>
                  <a:pt x="57" y="38"/>
                </a:lnTo>
                <a:lnTo>
                  <a:pt x="55" y="33"/>
                </a:lnTo>
                <a:lnTo>
                  <a:pt x="52" y="29"/>
                </a:lnTo>
                <a:lnTo>
                  <a:pt x="47" y="28"/>
                </a:lnTo>
                <a:lnTo>
                  <a:pt x="43" y="26"/>
                </a:lnTo>
                <a:close/>
                <a:moveTo>
                  <a:pt x="50" y="0"/>
                </a:moveTo>
                <a:lnTo>
                  <a:pt x="65" y="7"/>
                </a:lnTo>
                <a:lnTo>
                  <a:pt x="78" y="21"/>
                </a:lnTo>
                <a:lnTo>
                  <a:pt x="83" y="38"/>
                </a:lnTo>
                <a:lnTo>
                  <a:pt x="83" y="38"/>
                </a:lnTo>
                <a:lnTo>
                  <a:pt x="81" y="53"/>
                </a:lnTo>
                <a:lnTo>
                  <a:pt x="72" y="67"/>
                </a:lnTo>
                <a:lnTo>
                  <a:pt x="60" y="78"/>
                </a:lnTo>
                <a:lnTo>
                  <a:pt x="45" y="83"/>
                </a:lnTo>
                <a:lnTo>
                  <a:pt x="29" y="79"/>
                </a:lnTo>
                <a:lnTo>
                  <a:pt x="14" y="72"/>
                </a:lnTo>
                <a:lnTo>
                  <a:pt x="5" y="59"/>
                </a:lnTo>
                <a:lnTo>
                  <a:pt x="0" y="43"/>
                </a:lnTo>
                <a:lnTo>
                  <a:pt x="0" y="36"/>
                </a:lnTo>
                <a:lnTo>
                  <a:pt x="2" y="28"/>
                </a:lnTo>
                <a:lnTo>
                  <a:pt x="5" y="21"/>
                </a:lnTo>
                <a:lnTo>
                  <a:pt x="10" y="14"/>
                </a:lnTo>
                <a:lnTo>
                  <a:pt x="17" y="9"/>
                </a:lnTo>
                <a:lnTo>
                  <a:pt x="24" y="4"/>
                </a:lnTo>
                <a:lnTo>
                  <a:pt x="33" y="0"/>
                </a:lnTo>
                <a:lnTo>
                  <a:pt x="5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480"/>
          <p:cNvSpPr>
            <a:spLocks noEditPoints="1"/>
          </p:cNvSpPr>
          <p:nvPr/>
        </p:nvSpPr>
        <p:spPr bwMode="auto">
          <a:xfrm>
            <a:off x="7710615" y="4315281"/>
            <a:ext cx="262297" cy="255896"/>
          </a:xfrm>
          <a:custGeom>
            <a:avLst/>
            <a:gdLst>
              <a:gd name="T0" fmla="*/ 43 w 83"/>
              <a:gd name="T1" fmla="*/ 26 h 81"/>
              <a:gd name="T2" fmla="*/ 38 w 83"/>
              <a:gd name="T3" fmla="*/ 26 h 81"/>
              <a:gd name="T4" fmla="*/ 33 w 83"/>
              <a:gd name="T5" fmla="*/ 27 h 81"/>
              <a:gd name="T6" fmla="*/ 31 w 83"/>
              <a:gd name="T7" fmla="*/ 31 h 81"/>
              <a:gd name="T8" fmla="*/ 28 w 83"/>
              <a:gd name="T9" fmla="*/ 36 h 81"/>
              <a:gd name="T10" fmla="*/ 28 w 83"/>
              <a:gd name="T11" fmla="*/ 39 h 81"/>
              <a:gd name="T12" fmla="*/ 28 w 83"/>
              <a:gd name="T13" fmla="*/ 45 h 81"/>
              <a:gd name="T14" fmla="*/ 30 w 83"/>
              <a:gd name="T15" fmla="*/ 48 h 81"/>
              <a:gd name="T16" fmla="*/ 33 w 83"/>
              <a:gd name="T17" fmla="*/ 51 h 81"/>
              <a:gd name="T18" fmla="*/ 38 w 83"/>
              <a:gd name="T19" fmla="*/ 55 h 81"/>
              <a:gd name="T20" fmla="*/ 42 w 83"/>
              <a:gd name="T21" fmla="*/ 55 h 81"/>
              <a:gd name="T22" fmla="*/ 47 w 83"/>
              <a:gd name="T23" fmla="*/ 53 h 81"/>
              <a:gd name="T24" fmla="*/ 52 w 83"/>
              <a:gd name="T25" fmla="*/ 51 h 81"/>
              <a:gd name="T26" fmla="*/ 55 w 83"/>
              <a:gd name="T27" fmla="*/ 48 h 81"/>
              <a:gd name="T28" fmla="*/ 57 w 83"/>
              <a:gd name="T29" fmla="*/ 43 h 81"/>
              <a:gd name="T30" fmla="*/ 57 w 83"/>
              <a:gd name="T31" fmla="*/ 38 h 81"/>
              <a:gd name="T32" fmla="*/ 55 w 83"/>
              <a:gd name="T33" fmla="*/ 33 h 81"/>
              <a:gd name="T34" fmla="*/ 52 w 83"/>
              <a:gd name="T35" fmla="*/ 29 h 81"/>
              <a:gd name="T36" fmla="*/ 49 w 83"/>
              <a:gd name="T37" fmla="*/ 26 h 81"/>
              <a:gd name="T38" fmla="*/ 43 w 83"/>
              <a:gd name="T39" fmla="*/ 26 h 81"/>
              <a:gd name="T40" fmla="*/ 50 w 83"/>
              <a:gd name="T41" fmla="*/ 0 h 81"/>
              <a:gd name="T42" fmla="*/ 67 w 83"/>
              <a:gd name="T43" fmla="*/ 7 h 81"/>
              <a:gd name="T44" fmla="*/ 79 w 83"/>
              <a:gd name="T45" fmla="*/ 21 h 81"/>
              <a:gd name="T46" fmla="*/ 83 w 83"/>
              <a:gd name="T47" fmla="*/ 38 h 81"/>
              <a:gd name="T48" fmla="*/ 83 w 83"/>
              <a:gd name="T49" fmla="*/ 38 h 81"/>
              <a:gd name="T50" fmla="*/ 81 w 83"/>
              <a:gd name="T51" fmla="*/ 53 h 81"/>
              <a:gd name="T52" fmla="*/ 73 w 83"/>
              <a:gd name="T53" fmla="*/ 67 h 81"/>
              <a:gd name="T54" fmla="*/ 61 w 83"/>
              <a:gd name="T55" fmla="*/ 77 h 81"/>
              <a:gd name="T56" fmla="*/ 45 w 83"/>
              <a:gd name="T57" fmla="*/ 81 h 81"/>
              <a:gd name="T58" fmla="*/ 30 w 83"/>
              <a:gd name="T59" fmla="*/ 79 h 81"/>
              <a:gd name="T60" fmla="*/ 16 w 83"/>
              <a:gd name="T61" fmla="*/ 70 h 81"/>
              <a:gd name="T62" fmla="*/ 6 w 83"/>
              <a:gd name="T63" fmla="*/ 58 h 81"/>
              <a:gd name="T64" fmla="*/ 0 w 83"/>
              <a:gd name="T65" fmla="*/ 43 h 81"/>
              <a:gd name="T66" fmla="*/ 2 w 83"/>
              <a:gd name="T67" fmla="*/ 34 h 81"/>
              <a:gd name="T68" fmla="*/ 4 w 83"/>
              <a:gd name="T69" fmla="*/ 27 h 81"/>
              <a:gd name="T70" fmla="*/ 6 w 83"/>
              <a:gd name="T71" fmla="*/ 21 h 81"/>
              <a:gd name="T72" fmla="*/ 11 w 83"/>
              <a:gd name="T73" fmla="*/ 14 h 81"/>
              <a:gd name="T74" fmla="*/ 18 w 83"/>
              <a:gd name="T75" fmla="*/ 7 h 81"/>
              <a:gd name="T76" fmla="*/ 24 w 83"/>
              <a:gd name="T77" fmla="*/ 3 h 81"/>
              <a:gd name="T78" fmla="*/ 33 w 83"/>
              <a:gd name="T79" fmla="*/ 0 h 81"/>
              <a:gd name="T80" fmla="*/ 50 w 83"/>
              <a:gd name="T81" fmla="*/ 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3" h="81">
                <a:moveTo>
                  <a:pt x="43" y="26"/>
                </a:moveTo>
                <a:lnTo>
                  <a:pt x="38" y="26"/>
                </a:lnTo>
                <a:lnTo>
                  <a:pt x="33" y="27"/>
                </a:lnTo>
                <a:lnTo>
                  <a:pt x="31" y="31"/>
                </a:lnTo>
                <a:lnTo>
                  <a:pt x="28" y="36"/>
                </a:lnTo>
                <a:lnTo>
                  <a:pt x="28" y="39"/>
                </a:lnTo>
                <a:lnTo>
                  <a:pt x="28" y="45"/>
                </a:lnTo>
                <a:lnTo>
                  <a:pt x="30" y="48"/>
                </a:lnTo>
                <a:lnTo>
                  <a:pt x="33" y="51"/>
                </a:lnTo>
                <a:lnTo>
                  <a:pt x="38" y="55"/>
                </a:lnTo>
                <a:lnTo>
                  <a:pt x="42" y="55"/>
                </a:lnTo>
                <a:lnTo>
                  <a:pt x="47" y="53"/>
                </a:lnTo>
                <a:lnTo>
                  <a:pt x="52" y="51"/>
                </a:lnTo>
                <a:lnTo>
                  <a:pt x="55" y="48"/>
                </a:lnTo>
                <a:lnTo>
                  <a:pt x="57" y="43"/>
                </a:lnTo>
                <a:lnTo>
                  <a:pt x="57" y="38"/>
                </a:lnTo>
                <a:lnTo>
                  <a:pt x="55" y="33"/>
                </a:lnTo>
                <a:lnTo>
                  <a:pt x="52" y="29"/>
                </a:lnTo>
                <a:lnTo>
                  <a:pt x="49" y="26"/>
                </a:lnTo>
                <a:lnTo>
                  <a:pt x="43" y="26"/>
                </a:lnTo>
                <a:close/>
                <a:moveTo>
                  <a:pt x="50" y="0"/>
                </a:moveTo>
                <a:lnTo>
                  <a:pt x="67" y="7"/>
                </a:lnTo>
                <a:lnTo>
                  <a:pt x="79" y="21"/>
                </a:lnTo>
                <a:lnTo>
                  <a:pt x="83" y="38"/>
                </a:lnTo>
                <a:lnTo>
                  <a:pt x="83" y="38"/>
                </a:lnTo>
                <a:lnTo>
                  <a:pt x="81" y="53"/>
                </a:lnTo>
                <a:lnTo>
                  <a:pt x="73" y="67"/>
                </a:lnTo>
                <a:lnTo>
                  <a:pt x="61" y="77"/>
                </a:lnTo>
                <a:lnTo>
                  <a:pt x="45" y="81"/>
                </a:lnTo>
                <a:lnTo>
                  <a:pt x="30" y="79"/>
                </a:lnTo>
                <a:lnTo>
                  <a:pt x="16" y="70"/>
                </a:lnTo>
                <a:lnTo>
                  <a:pt x="6" y="58"/>
                </a:lnTo>
                <a:lnTo>
                  <a:pt x="0" y="43"/>
                </a:lnTo>
                <a:lnTo>
                  <a:pt x="2" y="34"/>
                </a:lnTo>
                <a:lnTo>
                  <a:pt x="4" y="27"/>
                </a:lnTo>
                <a:lnTo>
                  <a:pt x="6" y="21"/>
                </a:lnTo>
                <a:lnTo>
                  <a:pt x="11" y="14"/>
                </a:lnTo>
                <a:lnTo>
                  <a:pt x="18" y="7"/>
                </a:lnTo>
                <a:lnTo>
                  <a:pt x="24" y="3"/>
                </a:lnTo>
                <a:lnTo>
                  <a:pt x="33" y="0"/>
                </a:lnTo>
                <a:lnTo>
                  <a:pt x="5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481"/>
          <p:cNvSpPr>
            <a:spLocks noEditPoints="1"/>
          </p:cNvSpPr>
          <p:nvPr/>
        </p:nvSpPr>
        <p:spPr bwMode="auto">
          <a:xfrm>
            <a:off x="8343957" y="3470822"/>
            <a:ext cx="1311471" cy="1305070"/>
          </a:xfrm>
          <a:custGeom>
            <a:avLst/>
            <a:gdLst>
              <a:gd name="T0" fmla="*/ 316 w 409"/>
              <a:gd name="T1" fmla="*/ 344 h 409"/>
              <a:gd name="T2" fmla="*/ 110 w 409"/>
              <a:gd name="T3" fmla="*/ 255 h 409"/>
              <a:gd name="T4" fmla="*/ 205 w 409"/>
              <a:gd name="T5" fmla="*/ 255 h 409"/>
              <a:gd name="T6" fmla="*/ 330 w 409"/>
              <a:gd name="T7" fmla="*/ 103 h 409"/>
              <a:gd name="T8" fmla="*/ 316 w 409"/>
              <a:gd name="T9" fmla="*/ 119 h 409"/>
              <a:gd name="T10" fmla="*/ 266 w 409"/>
              <a:gd name="T11" fmla="*/ 131 h 409"/>
              <a:gd name="T12" fmla="*/ 248 w 409"/>
              <a:gd name="T13" fmla="*/ 138 h 409"/>
              <a:gd name="T14" fmla="*/ 316 w 409"/>
              <a:gd name="T15" fmla="*/ 237 h 409"/>
              <a:gd name="T16" fmla="*/ 339 w 409"/>
              <a:gd name="T17" fmla="*/ 138 h 409"/>
              <a:gd name="T18" fmla="*/ 256 w 409"/>
              <a:gd name="T19" fmla="*/ 136 h 409"/>
              <a:gd name="T20" fmla="*/ 282 w 409"/>
              <a:gd name="T21" fmla="*/ 134 h 409"/>
              <a:gd name="T22" fmla="*/ 309 w 409"/>
              <a:gd name="T23" fmla="*/ 134 h 409"/>
              <a:gd name="T24" fmla="*/ 347 w 409"/>
              <a:gd name="T25" fmla="*/ 112 h 409"/>
              <a:gd name="T26" fmla="*/ 332 w 409"/>
              <a:gd name="T27" fmla="*/ 98 h 409"/>
              <a:gd name="T28" fmla="*/ 165 w 409"/>
              <a:gd name="T29" fmla="*/ 69 h 409"/>
              <a:gd name="T30" fmla="*/ 148 w 409"/>
              <a:gd name="T31" fmla="*/ 84 h 409"/>
              <a:gd name="T32" fmla="*/ 144 w 409"/>
              <a:gd name="T33" fmla="*/ 108 h 409"/>
              <a:gd name="T34" fmla="*/ 156 w 409"/>
              <a:gd name="T35" fmla="*/ 127 h 409"/>
              <a:gd name="T36" fmla="*/ 179 w 409"/>
              <a:gd name="T37" fmla="*/ 136 h 409"/>
              <a:gd name="T38" fmla="*/ 169 w 409"/>
              <a:gd name="T39" fmla="*/ 138 h 409"/>
              <a:gd name="T40" fmla="*/ 155 w 409"/>
              <a:gd name="T41" fmla="*/ 131 h 409"/>
              <a:gd name="T42" fmla="*/ 101 w 409"/>
              <a:gd name="T43" fmla="*/ 119 h 409"/>
              <a:gd name="T44" fmla="*/ 83 w 409"/>
              <a:gd name="T45" fmla="*/ 103 h 409"/>
              <a:gd name="T46" fmla="*/ 72 w 409"/>
              <a:gd name="T47" fmla="*/ 102 h 409"/>
              <a:gd name="T48" fmla="*/ 64 w 409"/>
              <a:gd name="T49" fmla="*/ 108 h 409"/>
              <a:gd name="T50" fmla="*/ 81 w 409"/>
              <a:gd name="T51" fmla="*/ 126 h 409"/>
              <a:gd name="T52" fmla="*/ 143 w 409"/>
              <a:gd name="T53" fmla="*/ 134 h 409"/>
              <a:gd name="T54" fmla="*/ 167 w 409"/>
              <a:gd name="T55" fmla="*/ 138 h 409"/>
              <a:gd name="T56" fmla="*/ 110 w 409"/>
              <a:gd name="T57" fmla="*/ 206 h 409"/>
              <a:gd name="T58" fmla="*/ 205 w 409"/>
              <a:gd name="T59" fmla="*/ 138 h 409"/>
              <a:gd name="T60" fmla="*/ 220 w 409"/>
              <a:gd name="T61" fmla="*/ 138 h 409"/>
              <a:gd name="T62" fmla="*/ 246 w 409"/>
              <a:gd name="T63" fmla="*/ 134 h 409"/>
              <a:gd name="T64" fmla="*/ 265 w 409"/>
              <a:gd name="T65" fmla="*/ 121 h 409"/>
              <a:gd name="T66" fmla="*/ 263 w 409"/>
              <a:gd name="T67" fmla="*/ 93 h 409"/>
              <a:gd name="T68" fmla="*/ 248 w 409"/>
              <a:gd name="T69" fmla="*/ 84 h 409"/>
              <a:gd name="T70" fmla="*/ 227 w 409"/>
              <a:gd name="T71" fmla="*/ 88 h 409"/>
              <a:gd name="T72" fmla="*/ 215 w 409"/>
              <a:gd name="T73" fmla="*/ 102 h 409"/>
              <a:gd name="T74" fmla="*/ 211 w 409"/>
              <a:gd name="T75" fmla="*/ 126 h 409"/>
              <a:gd name="T76" fmla="*/ 208 w 409"/>
              <a:gd name="T77" fmla="*/ 88 h 409"/>
              <a:gd name="T78" fmla="*/ 198 w 409"/>
              <a:gd name="T79" fmla="*/ 72 h 409"/>
              <a:gd name="T80" fmla="*/ 179 w 409"/>
              <a:gd name="T81" fmla="*/ 67 h 409"/>
              <a:gd name="T82" fmla="*/ 285 w 409"/>
              <a:gd name="T83" fmla="*/ 17 h 409"/>
              <a:gd name="T84" fmla="*/ 375 w 409"/>
              <a:gd name="T85" fmla="*/ 91 h 409"/>
              <a:gd name="T86" fmla="*/ 409 w 409"/>
              <a:gd name="T87" fmla="*/ 205 h 409"/>
              <a:gd name="T88" fmla="*/ 375 w 409"/>
              <a:gd name="T89" fmla="*/ 320 h 409"/>
              <a:gd name="T90" fmla="*/ 285 w 409"/>
              <a:gd name="T91" fmla="*/ 394 h 409"/>
              <a:gd name="T92" fmla="*/ 163 w 409"/>
              <a:gd name="T93" fmla="*/ 406 h 409"/>
              <a:gd name="T94" fmla="*/ 60 w 409"/>
              <a:gd name="T95" fmla="*/ 349 h 409"/>
              <a:gd name="T96" fmla="*/ 5 w 409"/>
              <a:gd name="T97" fmla="*/ 246 h 409"/>
              <a:gd name="T98" fmla="*/ 17 w 409"/>
              <a:gd name="T99" fmla="*/ 126 h 409"/>
              <a:gd name="T100" fmla="*/ 91 w 409"/>
              <a:gd name="T101" fmla="*/ 36 h 409"/>
              <a:gd name="T102" fmla="*/ 205 w 409"/>
              <a:gd name="T103" fmla="*/ 0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9" h="409">
                <a:moveTo>
                  <a:pt x="222" y="255"/>
                </a:moveTo>
                <a:lnTo>
                  <a:pt x="222" y="344"/>
                </a:lnTo>
                <a:lnTo>
                  <a:pt x="316" y="344"/>
                </a:lnTo>
                <a:lnTo>
                  <a:pt x="316" y="255"/>
                </a:lnTo>
                <a:lnTo>
                  <a:pt x="222" y="255"/>
                </a:lnTo>
                <a:close/>
                <a:moveTo>
                  <a:pt x="110" y="255"/>
                </a:moveTo>
                <a:lnTo>
                  <a:pt x="110" y="344"/>
                </a:lnTo>
                <a:lnTo>
                  <a:pt x="205" y="344"/>
                </a:lnTo>
                <a:lnTo>
                  <a:pt x="205" y="255"/>
                </a:lnTo>
                <a:lnTo>
                  <a:pt x="110" y="255"/>
                </a:lnTo>
                <a:close/>
                <a:moveTo>
                  <a:pt x="332" y="98"/>
                </a:moveTo>
                <a:lnTo>
                  <a:pt x="330" y="103"/>
                </a:lnTo>
                <a:lnTo>
                  <a:pt x="327" y="108"/>
                </a:lnTo>
                <a:lnTo>
                  <a:pt x="321" y="114"/>
                </a:lnTo>
                <a:lnTo>
                  <a:pt x="316" y="119"/>
                </a:lnTo>
                <a:lnTo>
                  <a:pt x="309" y="122"/>
                </a:lnTo>
                <a:lnTo>
                  <a:pt x="289" y="127"/>
                </a:lnTo>
                <a:lnTo>
                  <a:pt x="266" y="131"/>
                </a:lnTo>
                <a:lnTo>
                  <a:pt x="260" y="133"/>
                </a:lnTo>
                <a:lnTo>
                  <a:pt x="254" y="134"/>
                </a:lnTo>
                <a:lnTo>
                  <a:pt x="248" y="138"/>
                </a:lnTo>
                <a:lnTo>
                  <a:pt x="222" y="138"/>
                </a:lnTo>
                <a:lnTo>
                  <a:pt x="222" y="237"/>
                </a:lnTo>
                <a:lnTo>
                  <a:pt x="316" y="237"/>
                </a:lnTo>
                <a:lnTo>
                  <a:pt x="316" y="206"/>
                </a:lnTo>
                <a:lnTo>
                  <a:pt x="339" y="206"/>
                </a:lnTo>
                <a:lnTo>
                  <a:pt x="339" y="138"/>
                </a:lnTo>
                <a:lnTo>
                  <a:pt x="251" y="138"/>
                </a:lnTo>
                <a:lnTo>
                  <a:pt x="253" y="136"/>
                </a:lnTo>
                <a:lnTo>
                  <a:pt x="256" y="136"/>
                </a:lnTo>
                <a:lnTo>
                  <a:pt x="263" y="134"/>
                </a:lnTo>
                <a:lnTo>
                  <a:pt x="270" y="134"/>
                </a:lnTo>
                <a:lnTo>
                  <a:pt x="282" y="134"/>
                </a:lnTo>
                <a:lnTo>
                  <a:pt x="292" y="136"/>
                </a:lnTo>
                <a:lnTo>
                  <a:pt x="301" y="136"/>
                </a:lnTo>
                <a:lnTo>
                  <a:pt x="309" y="134"/>
                </a:lnTo>
                <a:lnTo>
                  <a:pt x="318" y="133"/>
                </a:lnTo>
                <a:lnTo>
                  <a:pt x="335" y="126"/>
                </a:lnTo>
                <a:lnTo>
                  <a:pt x="347" y="112"/>
                </a:lnTo>
                <a:lnTo>
                  <a:pt x="339" y="105"/>
                </a:lnTo>
                <a:lnTo>
                  <a:pt x="335" y="102"/>
                </a:lnTo>
                <a:lnTo>
                  <a:pt x="332" y="98"/>
                </a:lnTo>
                <a:close/>
                <a:moveTo>
                  <a:pt x="179" y="67"/>
                </a:moveTo>
                <a:lnTo>
                  <a:pt x="172" y="67"/>
                </a:lnTo>
                <a:lnTo>
                  <a:pt x="165" y="69"/>
                </a:lnTo>
                <a:lnTo>
                  <a:pt x="158" y="72"/>
                </a:lnTo>
                <a:lnTo>
                  <a:pt x="151" y="78"/>
                </a:lnTo>
                <a:lnTo>
                  <a:pt x="148" y="84"/>
                </a:lnTo>
                <a:lnTo>
                  <a:pt x="144" y="91"/>
                </a:lnTo>
                <a:lnTo>
                  <a:pt x="143" y="100"/>
                </a:lnTo>
                <a:lnTo>
                  <a:pt x="144" y="108"/>
                </a:lnTo>
                <a:lnTo>
                  <a:pt x="146" y="115"/>
                </a:lnTo>
                <a:lnTo>
                  <a:pt x="150" y="122"/>
                </a:lnTo>
                <a:lnTo>
                  <a:pt x="156" y="127"/>
                </a:lnTo>
                <a:lnTo>
                  <a:pt x="163" y="133"/>
                </a:lnTo>
                <a:lnTo>
                  <a:pt x="170" y="134"/>
                </a:lnTo>
                <a:lnTo>
                  <a:pt x="179" y="136"/>
                </a:lnTo>
                <a:lnTo>
                  <a:pt x="201" y="136"/>
                </a:lnTo>
                <a:lnTo>
                  <a:pt x="205" y="138"/>
                </a:lnTo>
                <a:lnTo>
                  <a:pt x="169" y="138"/>
                </a:lnTo>
                <a:lnTo>
                  <a:pt x="163" y="134"/>
                </a:lnTo>
                <a:lnTo>
                  <a:pt x="160" y="133"/>
                </a:lnTo>
                <a:lnTo>
                  <a:pt x="155" y="131"/>
                </a:lnTo>
                <a:lnTo>
                  <a:pt x="132" y="126"/>
                </a:lnTo>
                <a:lnTo>
                  <a:pt x="110" y="122"/>
                </a:lnTo>
                <a:lnTo>
                  <a:pt x="101" y="119"/>
                </a:lnTo>
                <a:lnTo>
                  <a:pt x="91" y="114"/>
                </a:lnTo>
                <a:lnTo>
                  <a:pt x="86" y="108"/>
                </a:lnTo>
                <a:lnTo>
                  <a:pt x="83" y="103"/>
                </a:lnTo>
                <a:lnTo>
                  <a:pt x="81" y="100"/>
                </a:lnTo>
                <a:lnTo>
                  <a:pt x="79" y="96"/>
                </a:lnTo>
                <a:lnTo>
                  <a:pt x="72" y="102"/>
                </a:lnTo>
                <a:lnTo>
                  <a:pt x="65" y="107"/>
                </a:lnTo>
                <a:lnTo>
                  <a:pt x="65" y="108"/>
                </a:lnTo>
                <a:lnTo>
                  <a:pt x="64" y="108"/>
                </a:lnTo>
                <a:lnTo>
                  <a:pt x="65" y="112"/>
                </a:lnTo>
                <a:lnTo>
                  <a:pt x="67" y="114"/>
                </a:lnTo>
                <a:lnTo>
                  <a:pt x="81" y="126"/>
                </a:lnTo>
                <a:lnTo>
                  <a:pt x="96" y="133"/>
                </a:lnTo>
                <a:lnTo>
                  <a:pt x="119" y="134"/>
                </a:lnTo>
                <a:lnTo>
                  <a:pt x="143" y="134"/>
                </a:lnTo>
                <a:lnTo>
                  <a:pt x="150" y="134"/>
                </a:lnTo>
                <a:lnTo>
                  <a:pt x="158" y="136"/>
                </a:lnTo>
                <a:lnTo>
                  <a:pt x="167" y="138"/>
                </a:lnTo>
                <a:lnTo>
                  <a:pt x="88" y="138"/>
                </a:lnTo>
                <a:lnTo>
                  <a:pt x="88" y="206"/>
                </a:lnTo>
                <a:lnTo>
                  <a:pt x="110" y="206"/>
                </a:lnTo>
                <a:lnTo>
                  <a:pt x="110" y="237"/>
                </a:lnTo>
                <a:lnTo>
                  <a:pt x="205" y="237"/>
                </a:lnTo>
                <a:lnTo>
                  <a:pt x="205" y="138"/>
                </a:lnTo>
                <a:lnTo>
                  <a:pt x="208" y="139"/>
                </a:lnTo>
                <a:lnTo>
                  <a:pt x="217" y="139"/>
                </a:lnTo>
                <a:lnTo>
                  <a:pt x="220" y="138"/>
                </a:lnTo>
                <a:lnTo>
                  <a:pt x="222" y="134"/>
                </a:lnTo>
                <a:lnTo>
                  <a:pt x="241" y="134"/>
                </a:lnTo>
                <a:lnTo>
                  <a:pt x="246" y="134"/>
                </a:lnTo>
                <a:lnTo>
                  <a:pt x="253" y="133"/>
                </a:lnTo>
                <a:lnTo>
                  <a:pt x="258" y="129"/>
                </a:lnTo>
                <a:lnTo>
                  <a:pt x="265" y="121"/>
                </a:lnTo>
                <a:lnTo>
                  <a:pt x="268" y="110"/>
                </a:lnTo>
                <a:lnTo>
                  <a:pt x="265" y="98"/>
                </a:lnTo>
                <a:lnTo>
                  <a:pt x="263" y="93"/>
                </a:lnTo>
                <a:lnTo>
                  <a:pt x="258" y="90"/>
                </a:lnTo>
                <a:lnTo>
                  <a:pt x="253" y="86"/>
                </a:lnTo>
                <a:lnTo>
                  <a:pt x="248" y="84"/>
                </a:lnTo>
                <a:lnTo>
                  <a:pt x="241" y="83"/>
                </a:lnTo>
                <a:lnTo>
                  <a:pt x="234" y="84"/>
                </a:lnTo>
                <a:lnTo>
                  <a:pt x="227" y="88"/>
                </a:lnTo>
                <a:lnTo>
                  <a:pt x="222" y="91"/>
                </a:lnTo>
                <a:lnTo>
                  <a:pt x="218" y="96"/>
                </a:lnTo>
                <a:lnTo>
                  <a:pt x="215" y="102"/>
                </a:lnTo>
                <a:lnTo>
                  <a:pt x="215" y="108"/>
                </a:lnTo>
                <a:lnTo>
                  <a:pt x="215" y="126"/>
                </a:lnTo>
                <a:lnTo>
                  <a:pt x="211" y="126"/>
                </a:lnTo>
                <a:lnTo>
                  <a:pt x="211" y="102"/>
                </a:lnTo>
                <a:lnTo>
                  <a:pt x="211" y="95"/>
                </a:lnTo>
                <a:lnTo>
                  <a:pt x="208" y="88"/>
                </a:lnTo>
                <a:lnTo>
                  <a:pt x="205" y="81"/>
                </a:lnTo>
                <a:lnTo>
                  <a:pt x="201" y="78"/>
                </a:lnTo>
                <a:lnTo>
                  <a:pt x="198" y="72"/>
                </a:lnTo>
                <a:lnTo>
                  <a:pt x="193" y="71"/>
                </a:lnTo>
                <a:lnTo>
                  <a:pt x="186" y="67"/>
                </a:lnTo>
                <a:lnTo>
                  <a:pt x="179" y="67"/>
                </a:lnTo>
                <a:close/>
                <a:moveTo>
                  <a:pt x="205" y="0"/>
                </a:moveTo>
                <a:lnTo>
                  <a:pt x="246" y="5"/>
                </a:lnTo>
                <a:lnTo>
                  <a:pt x="285" y="17"/>
                </a:lnTo>
                <a:lnTo>
                  <a:pt x="320" y="36"/>
                </a:lnTo>
                <a:lnTo>
                  <a:pt x="351" y="60"/>
                </a:lnTo>
                <a:lnTo>
                  <a:pt x="375" y="91"/>
                </a:lnTo>
                <a:lnTo>
                  <a:pt x="394" y="126"/>
                </a:lnTo>
                <a:lnTo>
                  <a:pt x="406" y="163"/>
                </a:lnTo>
                <a:lnTo>
                  <a:pt x="409" y="205"/>
                </a:lnTo>
                <a:lnTo>
                  <a:pt x="406" y="246"/>
                </a:lnTo>
                <a:lnTo>
                  <a:pt x="394" y="286"/>
                </a:lnTo>
                <a:lnTo>
                  <a:pt x="375" y="320"/>
                </a:lnTo>
                <a:lnTo>
                  <a:pt x="351" y="349"/>
                </a:lnTo>
                <a:lnTo>
                  <a:pt x="320" y="375"/>
                </a:lnTo>
                <a:lnTo>
                  <a:pt x="285" y="394"/>
                </a:lnTo>
                <a:lnTo>
                  <a:pt x="246" y="406"/>
                </a:lnTo>
                <a:lnTo>
                  <a:pt x="205" y="409"/>
                </a:lnTo>
                <a:lnTo>
                  <a:pt x="163" y="406"/>
                </a:lnTo>
                <a:lnTo>
                  <a:pt x="126" y="394"/>
                </a:lnTo>
                <a:lnTo>
                  <a:pt x="91" y="375"/>
                </a:lnTo>
                <a:lnTo>
                  <a:pt x="60" y="349"/>
                </a:lnTo>
                <a:lnTo>
                  <a:pt x="36" y="320"/>
                </a:lnTo>
                <a:lnTo>
                  <a:pt x="17" y="286"/>
                </a:lnTo>
                <a:lnTo>
                  <a:pt x="5" y="246"/>
                </a:lnTo>
                <a:lnTo>
                  <a:pt x="0" y="205"/>
                </a:lnTo>
                <a:lnTo>
                  <a:pt x="5" y="163"/>
                </a:lnTo>
                <a:lnTo>
                  <a:pt x="17" y="126"/>
                </a:lnTo>
                <a:lnTo>
                  <a:pt x="36" y="91"/>
                </a:lnTo>
                <a:lnTo>
                  <a:pt x="60" y="60"/>
                </a:lnTo>
                <a:lnTo>
                  <a:pt x="91" y="36"/>
                </a:lnTo>
                <a:lnTo>
                  <a:pt x="126" y="17"/>
                </a:lnTo>
                <a:lnTo>
                  <a:pt x="163" y="5"/>
                </a:lnTo>
                <a:lnTo>
                  <a:pt x="205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482"/>
          <p:cNvSpPr>
            <a:spLocks/>
          </p:cNvSpPr>
          <p:nvPr/>
        </p:nvSpPr>
        <p:spPr bwMode="auto">
          <a:xfrm>
            <a:off x="8874941" y="3726721"/>
            <a:ext cx="121552" cy="147138"/>
          </a:xfrm>
          <a:custGeom>
            <a:avLst/>
            <a:gdLst>
              <a:gd name="T0" fmla="*/ 20 w 38"/>
              <a:gd name="T1" fmla="*/ 0 h 46"/>
              <a:gd name="T2" fmla="*/ 26 w 38"/>
              <a:gd name="T3" fmla="*/ 2 h 46"/>
              <a:gd name="T4" fmla="*/ 29 w 38"/>
              <a:gd name="T5" fmla="*/ 3 h 46"/>
              <a:gd name="T6" fmla="*/ 32 w 38"/>
              <a:gd name="T7" fmla="*/ 9 h 46"/>
              <a:gd name="T8" fmla="*/ 34 w 38"/>
              <a:gd name="T9" fmla="*/ 14 h 46"/>
              <a:gd name="T10" fmla="*/ 36 w 38"/>
              <a:gd name="T11" fmla="*/ 17 h 46"/>
              <a:gd name="T12" fmla="*/ 38 w 38"/>
              <a:gd name="T13" fmla="*/ 26 h 46"/>
              <a:gd name="T14" fmla="*/ 38 w 38"/>
              <a:gd name="T15" fmla="*/ 34 h 46"/>
              <a:gd name="T16" fmla="*/ 36 w 38"/>
              <a:gd name="T17" fmla="*/ 43 h 46"/>
              <a:gd name="T18" fmla="*/ 36 w 38"/>
              <a:gd name="T19" fmla="*/ 45 h 46"/>
              <a:gd name="T20" fmla="*/ 36 w 38"/>
              <a:gd name="T21" fmla="*/ 46 h 46"/>
              <a:gd name="T22" fmla="*/ 34 w 38"/>
              <a:gd name="T23" fmla="*/ 46 h 46"/>
              <a:gd name="T24" fmla="*/ 32 w 38"/>
              <a:gd name="T25" fmla="*/ 46 h 46"/>
              <a:gd name="T26" fmla="*/ 26 w 38"/>
              <a:gd name="T27" fmla="*/ 45 h 46"/>
              <a:gd name="T28" fmla="*/ 17 w 38"/>
              <a:gd name="T29" fmla="*/ 41 h 46"/>
              <a:gd name="T30" fmla="*/ 10 w 38"/>
              <a:gd name="T31" fmla="*/ 38 h 46"/>
              <a:gd name="T32" fmla="*/ 7 w 38"/>
              <a:gd name="T33" fmla="*/ 34 h 46"/>
              <a:gd name="T34" fmla="*/ 3 w 38"/>
              <a:gd name="T35" fmla="*/ 31 h 46"/>
              <a:gd name="T36" fmla="*/ 2 w 38"/>
              <a:gd name="T37" fmla="*/ 27 h 46"/>
              <a:gd name="T38" fmla="*/ 0 w 38"/>
              <a:gd name="T39" fmla="*/ 22 h 46"/>
              <a:gd name="T40" fmla="*/ 0 w 38"/>
              <a:gd name="T41" fmla="*/ 17 h 46"/>
              <a:gd name="T42" fmla="*/ 2 w 38"/>
              <a:gd name="T43" fmla="*/ 10 h 46"/>
              <a:gd name="T44" fmla="*/ 5 w 38"/>
              <a:gd name="T45" fmla="*/ 7 h 46"/>
              <a:gd name="T46" fmla="*/ 10 w 38"/>
              <a:gd name="T47" fmla="*/ 2 h 46"/>
              <a:gd name="T48" fmla="*/ 15 w 38"/>
              <a:gd name="T49" fmla="*/ 0 h 46"/>
              <a:gd name="T50" fmla="*/ 20 w 38"/>
              <a:gd name="T5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8" h="46">
                <a:moveTo>
                  <a:pt x="20" y="0"/>
                </a:moveTo>
                <a:lnTo>
                  <a:pt x="26" y="2"/>
                </a:lnTo>
                <a:lnTo>
                  <a:pt x="29" y="3"/>
                </a:lnTo>
                <a:lnTo>
                  <a:pt x="32" y="9"/>
                </a:lnTo>
                <a:lnTo>
                  <a:pt x="34" y="14"/>
                </a:lnTo>
                <a:lnTo>
                  <a:pt x="36" y="17"/>
                </a:lnTo>
                <a:lnTo>
                  <a:pt x="38" y="26"/>
                </a:lnTo>
                <a:lnTo>
                  <a:pt x="38" y="34"/>
                </a:lnTo>
                <a:lnTo>
                  <a:pt x="36" y="43"/>
                </a:lnTo>
                <a:lnTo>
                  <a:pt x="36" y="45"/>
                </a:lnTo>
                <a:lnTo>
                  <a:pt x="36" y="46"/>
                </a:lnTo>
                <a:lnTo>
                  <a:pt x="34" y="46"/>
                </a:lnTo>
                <a:lnTo>
                  <a:pt x="32" y="46"/>
                </a:lnTo>
                <a:lnTo>
                  <a:pt x="26" y="45"/>
                </a:lnTo>
                <a:lnTo>
                  <a:pt x="17" y="41"/>
                </a:lnTo>
                <a:lnTo>
                  <a:pt x="10" y="38"/>
                </a:lnTo>
                <a:lnTo>
                  <a:pt x="7" y="34"/>
                </a:lnTo>
                <a:lnTo>
                  <a:pt x="3" y="31"/>
                </a:lnTo>
                <a:lnTo>
                  <a:pt x="2" y="27"/>
                </a:lnTo>
                <a:lnTo>
                  <a:pt x="0" y="22"/>
                </a:lnTo>
                <a:lnTo>
                  <a:pt x="0" y="17"/>
                </a:lnTo>
                <a:lnTo>
                  <a:pt x="2" y="10"/>
                </a:lnTo>
                <a:lnTo>
                  <a:pt x="5" y="7"/>
                </a:lnTo>
                <a:lnTo>
                  <a:pt x="10" y="2"/>
                </a:lnTo>
                <a:lnTo>
                  <a:pt x="15" y="0"/>
                </a:lnTo>
                <a:lnTo>
                  <a:pt x="20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483"/>
          <p:cNvSpPr>
            <a:spLocks/>
          </p:cNvSpPr>
          <p:nvPr/>
        </p:nvSpPr>
        <p:spPr bwMode="auto">
          <a:xfrm>
            <a:off x="9047673" y="3777900"/>
            <a:ext cx="89564" cy="102359"/>
          </a:xfrm>
          <a:custGeom>
            <a:avLst/>
            <a:gdLst>
              <a:gd name="T0" fmla="*/ 16 w 28"/>
              <a:gd name="T1" fmla="*/ 0 h 33"/>
              <a:gd name="T2" fmla="*/ 19 w 28"/>
              <a:gd name="T3" fmla="*/ 2 h 33"/>
              <a:gd name="T4" fmla="*/ 22 w 28"/>
              <a:gd name="T5" fmla="*/ 4 h 33"/>
              <a:gd name="T6" fmla="*/ 26 w 28"/>
              <a:gd name="T7" fmla="*/ 7 h 33"/>
              <a:gd name="T8" fmla="*/ 28 w 28"/>
              <a:gd name="T9" fmla="*/ 12 h 33"/>
              <a:gd name="T10" fmla="*/ 28 w 28"/>
              <a:gd name="T11" fmla="*/ 18 h 33"/>
              <a:gd name="T12" fmla="*/ 26 w 28"/>
              <a:gd name="T13" fmla="*/ 21 h 33"/>
              <a:gd name="T14" fmla="*/ 24 w 28"/>
              <a:gd name="T15" fmla="*/ 25 h 33"/>
              <a:gd name="T16" fmla="*/ 21 w 28"/>
              <a:gd name="T17" fmla="*/ 28 h 33"/>
              <a:gd name="T18" fmla="*/ 14 w 28"/>
              <a:gd name="T19" fmla="*/ 30 h 33"/>
              <a:gd name="T20" fmla="*/ 9 w 28"/>
              <a:gd name="T21" fmla="*/ 31 h 33"/>
              <a:gd name="T22" fmla="*/ 2 w 28"/>
              <a:gd name="T23" fmla="*/ 33 h 33"/>
              <a:gd name="T24" fmla="*/ 2 w 28"/>
              <a:gd name="T25" fmla="*/ 31 h 33"/>
              <a:gd name="T26" fmla="*/ 0 w 28"/>
              <a:gd name="T27" fmla="*/ 23 h 33"/>
              <a:gd name="T28" fmla="*/ 2 w 28"/>
              <a:gd name="T29" fmla="*/ 12 h 33"/>
              <a:gd name="T30" fmla="*/ 4 w 28"/>
              <a:gd name="T31" fmla="*/ 9 h 33"/>
              <a:gd name="T32" fmla="*/ 5 w 28"/>
              <a:gd name="T33" fmla="*/ 6 h 33"/>
              <a:gd name="T34" fmla="*/ 9 w 28"/>
              <a:gd name="T35" fmla="*/ 2 h 33"/>
              <a:gd name="T36" fmla="*/ 12 w 28"/>
              <a:gd name="T37" fmla="*/ 0 h 33"/>
              <a:gd name="T38" fmla="*/ 16 w 28"/>
              <a:gd name="T3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8" h="33">
                <a:moveTo>
                  <a:pt x="16" y="0"/>
                </a:moveTo>
                <a:lnTo>
                  <a:pt x="19" y="2"/>
                </a:lnTo>
                <a:lnTo>
                  <a:pt x="22" y="4"/>
                </a:lnTo>
                <a:lnTo>
                  <a:pt x="26" y="7"/>
                </a:lnTo>
                <a:lnTo>
                  <a:pt x="28" y="12"/>
                </a:lnTo>
                <a:lnTo>
                  <a:pt x="28" y="18"/>
                </a:lnTo>
                <a:lnTo>
                  <a:pt x="26" y="21"/>
                </a:lnTo>
                <a:lnTo>
                  <a:pt x="24" y="25"/>
                </a:lnTo>
                <a:lnTo>
                  <a:pt x="21" y="28"/>
                </a:lnTo>
                <a:lnTo>
                  <a:pt x="14" y="30"/>
                </a:lnTo>
                <a:lnTo>
                  <a:pt x="9" y="31"/>
                </a:lnTo>
                <a:lnTo>
                  <a:pt x="2" y="33"/>
                </a:lnTo>
                <a:lnTo>
                  <a:pt x="2" y="31"/>
                </a:lnTo>
                <a:lnTo>
                  <a:pt x="0" y="23"/>
                </a:lnTo>
                <a:lnTo>
                  <a:pt x="2" y="12"/>
                </a:lnTo>
                <a:lnTo>
                  <a:pt x="4" y="9"/>
                </a:lnTo>
                <a:lnTo>
                  <a:pt x="5" y="6"/>
                </a:lnTo>
                <a:lnTo>
                  <a:pt x="9" y="2"/>
                </a:lnTo>
                <a:lnTo>
                  <a:pt x="12" y="0"/>
                </a:lnTo>
                <a:lnTo>
                  <a:pt x="16" y="0"/>
                </a:lnTo>
                <a:close/>
              </a:path>
            </a:pathLst>
          </a:custGeom>
          <a:solidFill>
            <a:srgbClr val="389FEF"/>
          </a:solidFill>
          <a:ln w="0">
            <a:solidFill>
              <a:srgbClr val="389FE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0308002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794592" y="2189694"/>
            <a:ext cx="473398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3600" b="1" dirty="0">
                <a:latin typeface="+mn-ea"/>
              </a:rPr>
              <a:t>420</a:t>
            </a:r>
            <a:r>
              <a:rPr lang="zh-CN" altLang="en-US" sz="3600" b="1" dirty="0">
                <a:latin typeface="+mn-ea"/>
              </a:rPr>
              <a:t>个扁平化灰色图标</a:t>
            </a:r>
          </a:p>
        </p:txBody>
      </p:sp>
      <p:grpSp>
        <p:nvGrpSpPr>
          <p:cNvPr id="7" name="组合 6"/>
          <p:cNvGrpSpPr/>
          <p:nvPr/>
        </p:nvGrpSpPr>
        <p:grpSpPr>
          <a:xfrm>
            <a:off x="3173471" y="3212977"/>
            <a:ext cx="5976231" cy="1730319"/>
            <a:chOff x="3067615" y="3714905"/>
            <a:chExt cx="3124675" cy="904698"/>
          </a:xfrm>
        </p:grpSpPr>
        <p:sp>
          <p:nvSpPr>
            <p:cNvPr id="4" name="Freeform 443"/>
            <p:cNvSpPr>
              <a:spLocks noEditPoints="1"/>
            </p:cNvSpPr>
            <p:nvPr/>
          </p:nvSpPr>
          <p:spPr bwMode="auto">
            <a:xfrm>
              <a:off x="3067615" y="3714905"/>
              <a:ext cx="890777" cy="897738"/>
            </a:xfrm>
            <a:custGeom>
              <a:avLst/>
              <a:gdLst>
                <a:gd name="T0" fmla="*/ 244 w 254"/>
                <a:gd name="T1" fmla="*/ 239 h 256"/>
                <a:gd name="T2" fmla="*/ 223 w 254"/>
                <a:gd name="T3" fmla="*/ 251 h 256"/>
                <a:gd name="T4" fmla="*/ 128 w 254"/>
                <a:gd name="T5" fmla="*/ 256 h 256"/>
                <a:gd name="T6" fmla="*/ 26 w 254"/>
                <a:gd name="T7" fmla="*/ 251 h 256"/>
                <a:gd name="T8" fmla="*/ 6 w 254"/>
                <a:gd name="T9" fmla="*/ 235 h 256"/>
                <a:gd name="T10" fmla="*/ 0 w 254"/>
                <a:gd name="T11" fmla="*/ 186 h 256"/>
                <a:gd name="T12" fmla="*/ 5 w 254"/>
                <a:gd name="T13" fmla="*/ 100 h 256"/>
                <a:gd name="T14" fmla="*/ 14 w 254"/>
                <a:gd name="T15" fmla="*/ 79 h 256"/>
                <a:gd name="T16" fmla="*/ 62 w 254"/>
                <a:gd name="T17" fmla="*/ 71 h 256"/>
                <a:gd name="T18" fmla="*/ 193 w 254"/>
                <a:gd name="T19" fmla="*/ 71 h 256"/>
                <a:gd name="T20" fmla="*/ 237 w 254"/>
                <a:gd name="T21" fmla="*/ 79 h 256"/>
                <a:gd name="T22" fmla="*/ 249 w 254"/>
                <a:gd name="T23" fmla="*/ 100 h 256"/>
                <a:gd name="T24" fmla="*/ 254 w 254"/>
                <a:gd name="T25" fmla="*/ 162 h 256"/>
                <a:gd name="T26" fmla="*/ 192 w 254"/>
                <a:gd name="T27" fmla="*/ 116 h 256"/>
                <a:gd name="T28" fmla="*/ 180 w 254"/>
                <a:gd name="T29" fmla="*/ 96 h 256"/>
                <a:gd name="T30" fmla="*/ 135 w 254"/>
                <a:gd name="T31" fmla="*/ 91 h 256"/>
                <a:gd name="T32" fmla="*/ 42 w 254"/>
                <a:gd name="T33" fmla="*/ 95 h 256"/>
                <a:gd name="T34" fmla="*/ 27 w 254"/>
                <a:gd name="T35" fmla="*/ 100 h 256"/>
                <a:gd name="T36" fmla="*/ 19 w 254"/>
                <a:gd name="T37" fmla="*/ 131 h 256"/>
                <a:gd name="T38" fmla="*/ 19 w 254"/>
                <a:gd name="T39" fmla="*/ 198 h 256"/>
                <a:gd name="T40" fmla="*/ 28 w 254"/>
                <a:gd name="T41" fmla="*/ 225 h 256"/>
                <a:gd name="T42" fmla="*/ 62 w 254"/>
                <a:gd name="T43" fmla="*/ 233 h 256"/>
                <a:gd name="T44" fmla="*/ 154 w 254"/>
                <a:gd name="T45" fmla="*/ 233 h 256"/>
                <a:gd name="T46" fmla="*/ 187 w 254"/>
                <a:gd name="T47" fmla="*/ 225 h 256"/>
                <a:gd name="T48" fmla="*/ 195 w 254"/>
                <a:gd name="T49" fmla="*/ 196 h 256"/>
                <a:gd name="T50" fmla="*/ 195 w 254"/>
                <a:gd name="T51" fmla="*/ 130 h 256"/>
                <a:gd name="T52" fmla="*/ 202 w 254"/>
                <a:gd name="T53" fmla="*/ 225 h 256"/>
                <a:gd name="T54" fmla="*/ 227 w 254"/>
                <a:gd name="T55" fmla="*/ 235 h 256"/>
                <a:gd name="T56" fmla="*/ 237 w 254"/>
                <a:gd name="T57" fmla="*/ 211 h 256"/>
                <a:gd name="T58" fmla="*/ 213 w 254"/>
                <a:gd name="T59" fmla="*/ 200 h 256"/>
                <a:gd name="T60" fmla="*/ 240 w 254"/>
                <a:gd name="T61" fmla="*/ 116 h 256"/>
                <a:gd name="T62" fmla="*/ 240 w 254"/>
                <a:gd name="T63" fmla="*/ 136 h 256"/>
                <a:gd name="T64" fmla="*/ 240 w 254"/>
                <a:gd name="T65" fmla="*/ 157 h 256"/>
                <a:gd name="T66" fmla="*/ 232 w 254"/>
                <a:gd name="T67" fmla="*/ 218 h 256"/>
                <a:gd name="T68" fmla="*/ 219 w 254"/>
                <a:gd name="T69" fmla="*/ 230 h 256"/>
                <a:gd name="T70" fmla="*/ 208 w 254"/>
                <a:gd name="T71" fmla="*/ 218 h 256"/>
                <a:gd name="T72" fmla="*/ 219 w 254"/>
                <a:gd name="T73" fmla="*/ 205 h 256"/>
                <a:gd name="T74" fmla="*/ 232 w 254"/>
                <a:gd name="T75" fmla="*/ 218 h 256"/>
                <a:gd name="T76" fmla="*/ 46 w 254"/>
                <a:gd name="T77" fmla="*/ 225 h 256"/>
                <a:gd name="T78" fmla="*/ 27 w 254"/>
                <a:gd name="T79" fmla="*/ 209 h 256"/>
                <a:gd name="T80" fmla="*/ 26 w 254"/>
                <a:gd name="T81" fmla="*/ 121 h 256"/>
                <a:gd name="T82" fmla="*/ 41 w 254"/>
                <a:gd name="T83" fmla="*/ 103 h 256"/>
                <a:gd name="T84" fmla="*/ 166 w 254"/>
                <a:gd name="T85" fmla="*/ 101 h 256"/>
                <a:gd name="T86" fmla="*/ 184 w 254"/>
                <a:gd name="T87" fmla="*/ 116 h 256"/>
                <a:gd name="T88" fmla="*/ 185 w 254"/>
                <a:gd name="T89" fmla="*/ 204 h 256"/>
                <a:gd name="T90" fmla="*/ 167 w 254"/>
                <a:gd name="T91" fmla="*/ 222 h 256"/>
                <a:gd name="T92" fmla="*/ 206 w 254"/>
                <a:gd name="T93" fmla="*/ 17 h 256"/>
                <a:gd name="T94" fmla="*/ 198 w 254"/>
                <a:gd name="T95" fmla="*/ 13 h 256"/>
                <a:gd name="T96" fmla="*/ 204 w 254"/>
                <a:gd name="T97" fmla="*/ 1 h 256"/>
                <a:gd name="T98" fmla="*/ 214 w 254"/>
                <a:gd name="T99" fmla="*/ 5 h 256"/>
                <a:gd name="T100" fmla="*/ 210 w 254"/>
                <a:gd name="T101" fmla="*/ 17 h 256"/>
                <a:gd name="T102" fmla="*/ 149 w 254"/>
                <a:gd name="T103" fmla="*/ 43 h 256"/>
                <a:gd name="T104" fmla="*/ 167 w 254"/>
                <a:gd name="T105" fmla="*/ 64 h 256"/>
                <a:gd name="T106" fmla="*/ 89 w 254"/>
                <a:gd name="T107" fmla="*/ 49 h 256"/>
                <a:gd name="T108" fmla="*/ 75 w 254"/>
                <a:gd name="T109" fmla="*/ 47 h 256"/>
                <a:gd name="T110" fmla="*/ 40 w 254"/>
                <a:gd name="T111" fmla="*/ 17 h 256"/>
                <a:gd name="T112" fmla="*/ 35 w 254"/>
                <a:gd name="T113" fmla="*/ 5 h 256"/>
                <a:gd name="T114" fmla="*/ 46 w 254"/>
                <a:gd name="T115" fmla="*/ 1 h 256"/>
                <a:gd name="T116" fmla="*/ 50 w 254"/>
                <a:gd name="T117" fmla="*/ 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4" h="256">
                  <a:moveTo>
                    <a:pt x="249" y="225"/>
                  </a:moveTo>
                  <a:lnTo>
                    <a:pt x="249" y="225"/>
                  </a:lnTo>
                  <a:lnTo>
                    <a:pt x="248" y="230"/>
                  </a:lnTo>
                  <a:lnTo>
                    <a:pt x="247" y="235"/>
                  </a:lnTo>
                  <a:lnTo>
                    <a:pt x="244" y="239"/>
                  </a:lnTo>
                  <a:lnTo>
                    <a:pt x="241" y="243"/>
                  </a:lnTo>
                  <a:lnTo>
                    <a:pt x="237" y="247"/>
                  </a:lnTo>
                  <a:lnTo>
                    <a:pt x="232" y="248"/>
                  </a:lnTo>
                  <a:lnTo>
                    <a:pt x="228" y="251"/>
                  </a:lnTo>
                  <a:lnTo>
                    <a:pt x="223" y="251"/>
                  </a:lnTo>
                  <a:lnTo>
                    <a:pt x="223" y="251"/>
                  </a:lnTo>
                  <a:lnTo>
                    <a:pt x="193" y="253"/>
                  </a:lnTo>
                  <a:lnTo>
                    <a:pt x="163" y="256"/>
                  </a:lnTo>
                  <a:lnTo>
                    <a:pt x="128" y="256"/>
                  </a:lnTo>
                  <a:lnTo>
                    <a:pt x="128" y="256"/>
                  </a:lnTo>
                  <a:lnTo>
                    <a:pt x="92" y="256"/>
                  </a:lnTo>
                  <a:lnTo>
                    <a:pt x="61" y="253"/>
                  </a:lnTo>
                  <a:lnTo>
                    <a:pt x="31" y="251"/>
                  </a:lnTo>
                  <a:lnTo>
                    <a:pt x="31" y="251"/>
                  </a:lnTo>
                  <a:lnTo>
                    <a:pt x="26" y="251"/>
                  </a:lnTo>
                  <a:lnTo>
                    <a:pt x="20" y="248"/>
                  </a:lnTo>
                  <a:lnTo>
                    <a:pt x="16" y="247"/>
                  </a:lnTo>
                  <a:lnTo>
                    <a:pt x="13" y="243"/>
                  </a:lnTo>
                  <a:lnTo>
                    <a:pt x="9" y="239"/>
                  </a:lnTo>
                  <a:lnTo>
                    <a:pt x="6" y="235"/>
                  </a:lnTo>
                  <a:lnTo>
                    <a:pt x="5" y="230"/>
                  </a:lnTo>
                  <a:lnTo>
                    <a:pt x="5" y="225"/>
                  </a:lnTo>
                  <a:lnTo>
                    <a:pt x="5" y="225"/>
                  </a:lnTo>
                  <a:lnTo>
                    <a:pt x="2" y="205"/>
                  </a:lnTo>
                  <a:lnTo>
                    <a:pt x="0" y="186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40"/>
                  </a:lnTo>
                  <a:lnTo>
                    <a:pt x="2" y="120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6" y="90"/>
                  </a:lnTo>
                  <a:lnTo>
                    <a:pt x="7" y="86"/>
                  </a:lnTo>
                  <a:lnTo>
                    <a:pt x="10" y="82"/>
                  </a:lnTo>
                  <a:lnTo>
                    <a:pt x="14" y="79"/>
                  </a:lnTo>
                  <a:lnTo>
                    <a:pt x="19" y="77"/>
                  </a:lnTo>
                  <a:lnTo>
                    <a:pt x="24" y="75"/>
                  </a:lnTo>
                  <a:lnTo>
                    <a:pt x="31" y="74"/>
                  </a:lnTo>
                  <a:lnTo>
                    <a:pt x="31" y="74"/>
                  </a:lnTo>
                  <a:lnTo>
                    <a:pt x="62" y="71"/>
                  </a:lnTo>
                  <a:lnTo>
                    <a:pt x="93" y="69"/>
                  </a:lnTo>
                  <a:lnTo>
                    <a:pt x="128" y="69"/>
                  </a:lnTo>
                  <a:lnTo>
                    <a:pt x="128" y="69"/>
                  </a:lnTo>
                  <a:lnTo>
                    <a:pt x="163" y="69"/>
                  </a:lnTo>
                  <a:lnTo>
                    <a:pt x="193" y="71"/>
                  </a:lnTo>
                  <a:lnTo>
                    <a:pt x="223" y="74"/>
                  </a:lnTo>
                  <a:lnTo>
                    <a:pt x="223" y="74"/>
                  </a:lnTo>
                  <a:lnTo>
                    <a:pt x="228" y="75"/>
                  </a:lnTo>
                  <a:lnTo>
                    <a:pt x="232" y="77"/>
                  </a:lnTo>
                  <a:lnTo>
                    <a:pt x="237" y="79"/>
                  </a:lnTo>
                  <a:lnTo>
                    <a:pt x="241" y="82"/>
                  </a:lnTo>
                  <a:lnTo>
                    <a:pt x="244" y="86"/>
                  </a:lnTo>
                  <a:lnTo>
                    <a:pt x="247" y="90"/>
                  </a:lnTo>
                  <a:lnTo>
                    <a:pt x="248" y="95"/>
                  </a:lnTo>
                  <a:lnTo>
                    <a:pt x="249" y="100"/>
                  </a:lnTo>
                  <a:lnTo>
                    <a:pt x="249" y="100"/>
                  </a:lnTo>
                  <a:lnTo>
                    <a:pt x="252" y="120"/>
                  </a:lnTo>
                  <a:lnTo>
                    <a:pt x="253" y="139"/>
                  </a:lnTo>
                  <a:lnTo>
                    <a:pt x="254" y="162"/>
                  </a:lnTo>
                  <a:lnTo>
                    <a:pt x="254" y="162"/>
                  </a:lnTo>
                  <a:lnTo>
                    <a:pt x="253" y="185"/>
                  </a:lnTo>
                  <a:lnTo>
                    <a:pt x="252" y="205"/>
                  </a:lnTo>
                  <a:lnTo>
                    <a:pt x="249" y="225"/>
                  </a:lnTo>
                  <a:lnTo>
                    <a:pt x="249" y="225"/>
                  </a:lnTo>
                  <a:close/>
                  <a:moveTo>
                    <a:pt x="192" y="116"/>
                  </a:moveTo>
                  <a:lnTo>
                    <a:pt x="192" y="116"/>
                  </a:lnTo>
                  <a:lnTo>
                    <a:pt x="192" y="110"/>
                  </a:lnTo>
                  <a:lnTo>
                    <a:pt x="191" y="107"/>
                  </a:lnTo>
                  <a:lnTo>
                    <a:pt x="187" y="100"/>
                  </a:lnTo>
                  <a:lnTo>
                    <a:pt x="180" y="96"/>
                  </a:lnTo>
                  <a:lnTo>
                    <a:pt x="176" y="95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56" y="92"/>
                  </a:lnTo>
                  <a:lnTo>
                    <a:pt x="135" y="91"/>
                  </a:lnTo>
                  <a:lnTo>
                    <a:pt x="110" y="90"/>
                  </a:lnTo>
                  <a:lnTo>
                    <a:pt x="110" y="90"/>
                  </a:lnTo>
                  <a:lnTo>
                    <a:pt x="83" y="91"/>
                  </a:lnTo>
                  <a:lnTo>
                    <a:pt x="62" y="92"/>
                  </a:lnTo>
                  <a:lnTo>
                    <a:pt x="42" y="95"/>
                  </a:lnTo>
                  <a:lnTo>
                    <a:pt x="42" y="95"/>
                  </a:lnTo>
                  <a:lnTo>
                    <a:pt x="37" y="95"/>
                  </a:lnTo>
                  <a:lnTo>
                    <a:pt x="33" y="96"/>
                  </a:lnTo>
                  <a:lnTo>
                    <a:pt x="29" y="97"/>
                  </a:lnTo>
                  <a:lnTo>
                    <a:pt x="27" y="100"/>
                  </a:lnTo>
                  <a:lnTo>
                    <a:pt x="24" y="104"/>
                  </a:lnTo>
                  <a:lnTo>
                    <a:pt x="23" y="107"/>
                  </a:lnTo>
                  <a:lnTo>
                    <a:pt x="22" y="116"/>
                  </a:lnTo>
                  <a:lnTo>
                    <a:pt x="22" y="116"/>
                  </a:lnTo>
                  <a:lnTo>
                    <a:pt x="19" y="131"/>
                  </a:lnTo>
                  <a:lnTo>
                    <a:pt x="18" y="147"/>
                  </a:lnTo>
                  <a:lnTo>
                    <a:pt x="18" y="165"/>
                  </a:lnTo>
                  <a:lnTo>
                    <a:pt x="18" y="165"/>
                  </a:lnTo>
                  <a:lnTo>
                    <a:pt x="18" y="183"/>
                  </a:lnTo>
                  <a:lnTo>
                    <a:pt x="19" y="198"/>
                  </a:lnTo>
                  <a:lnTo>
                    <a:pt x="22" y="209"/>
                  </a:lnTo>
                  <a:lnTo>
                    <a:pt x="22" y="209"/>
                  </a:lnTo>
                  <a:lnTo>
                    <a:pt x="23" y="214"/>
                  </a:lnTo>
                  <a:lnTo>
                    <a:pt x="23" y="218"/>
                  </a:lnTo>
                  <a:lnTo>
                    <a:pt x="28" y="225"/>
                  </a:lnTo>
                  <a:lnTo>
                    <a:pt x="35" y="229"/>
                  </a:lnTo>
                  <a:lnTo>
                    <a:pt x="39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62" y="233"/>
                  </a:lnTo>
                  <a:lnTo>
                    <a:pt x="83" y="234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135" y="234"/>
                  </a:lnTo>
                  <a:lnTo>
                    <a:pt x="154" y="233"/>
                  </a:lnTo>
                  <a:lnTo>
                    <a:pt x="171" y="230"/>
                  </a:lnTo>
                  <a:lnTo>
                    <a:pt x="171" y="230"/>
                  </a:lnTo>
                  <a:lnTo>
                    <a:pt x="176" y="230"/>
                  </a:lnTo>
                  <a:lnTo>
                    <a:pt x="180" y="229"/>
                  </a:lnTo>
                  <a:lnTo>
                    <a:pt x="187" y="225"/>
                  </a:lnTo>
                  <a:lnTo>
                    <a:pt x="191" y="218"/>
                  </a:lnTo>
                  <a:lnTo>
                    <a:pt x="192" y="214"/>
                  </a:lnTo>
                  <a:lnTo>
                    <a:pt x="192" y="209"/>
                  </a:lnTo>
                  <a:lnTo>
                    <a:pt x="192" y="209"/>
                  </a:lnTo>
                  <a:lnTo>
                    <a:pt x="195" y="196"/>
                  </a:lnTo>
                  <a:lnTo>
                    <a:pt x="196" y="182"/>
                  </a:lnTo>
                  <a:lnTo>
                    <a:pt x="197" y="165"/>
                  </a:lnTo>
                  <a:lnTo>
                    <a:pt x="197" y="165"/>
                  </a:lnTo>
                  <a:lnTo>
                    <a:pt x="196" y="147"/>
                  </a:lnTo>
                  <a:lnTo>
                    <a:pt x="195" y="130"/>
                  </a:lnTo>
                  <a:lnTo>
                    <a:pt x="192" y="116"/>
                  </a:lnTo>
                  <a:lnTo>
                    <a:pt x="192" y="116"/>
                  </a:lnTo>
                  <a:close/>
                  <a:moveTo>
                    <a:pt x="201" y="218"/>
                  </a:moveTo>
                  <a:lnTo>
                    <a:pt x="201" y="218"/>
                  </a:lnTo>
                  <a:lnTo>
                    <a:pt x="202" y="225"/>
                  </a:lnTo>
                  <a:lnTo>
                    <a:pt x="206" y="231"/>
                  </a:lnTo>
                  <a:lnTo>
                    <a:pt x="213" y="235"/>
                  </a:lnTo>
                  <a:lnTo>
                    <a:pt x="221" y="237"/>
                  </a:lnTo>
                  <a:lnTo>
                    <a:pt x="221" y="237"/>
                  </a:lnTo>
                  <a:lnTo>
                    <a:pt x="227" y="235"/>
                  </a:lnTo>
                  <a:lnTo>
                    <a:pt x="234" y="231"/>
                  </a:lnTo>
                  <a:lnTo>
                    <a:pt x="237" y="225"/>
                  </a:lnTo>
                  <a:lnTo>
                    <a:pt x="239" y="218"/>
                  </a:lnTo>
                  <a:lnTo>
                    <a:pt x="239" y="218"/>
                  </a:lnTo>
                  <a:lnTo>
                    <a:pt x="237" y="211"/>
                  </a:lnTo>
                  <a:lnTo>
                    <a:pt x="234" y="205"/>
                  </a:lnTo>
                  <a:lnTo>
                    <a:pt x="227" y="200"/>
                  </a:lnTo>
                  <a:lnTo>
                    <a:pt x="221" y="199"/>
                  </a:lnTo>
                  <a:lnTo>
                    <a:pt x="221" y="199"/>
                  </a:lnTo>
                  <a:lnTo>
                    <a:pt x="213" y="200"/>
                  </a:lnTo>
                  <a:lnTo>
                    <a:pt x="206" y="205"/>
                  </a:lnTo>
                  <a:lnTo>
                    <a:pt x="202" y="211"/>
                  </a:lnTo>
                  <a:lnTo>
                    <a:pt x="201" y="218"/>
                  </a:lnTo>
                  <a:lnTo>
                    <a:pt x="201" y="218"/>
                  </a:lnTo>
                  <a:close/>
                  <a:moveTo>
                    <a:pt x="240" y="116"/>
                  </a:moveTo>
                  <a:lnTo>
                    <a:pt x="209" y="116"/>
                  </a:lnTo>
                  <a:lnTo>
                    <a:pt x="209" y="126"/>
                  </a:lnTo>
                  <a:lnTo>
                    <a:pt x="240" y="126"/>
                  </a:lnTo>
                  <a:lnTo>
                    <a:pt x="240" y="116"/>
                  </a:lnTo>
                  <a:close/>
                  <a:moveTo>
                    <a:pt x="240" y="136"/>
                  </a:moveTo>
                  <a:lnTo>
                    <a:pt x="209" y="136"/>
                  </a:lnTo>
                  <a:lnTo>
                    <a:pt x="209" y="147"/>
                  </a:lnTo>
                  <a:lnTo>
                    <a:pt x="240" y="147"/>
                  </a:lnTo>
                  <a:lnTo>
                    <a:pt x="240" y="136"/>
                  </a:lnTo>
                  <a:close/>
                  <a:moveTo>
                    <a:pt x="240" y="157"/>
                  </a:moveTo>
                  <a:lnTo>
                    <a:pt x="209" y="157"/>
                  </a:lnTo>
                  <a:lnTo>
                    <a:pt x="209" y="168"/>
                  </a:lnTo>
                  <a:lnTo>
                    <a:pt x="240" y="168"/>
                  </a:lnTo>
                  <a:lnTo>
                    <a:pt x="240" y="157"/>
                  </a:lnTo>
                  <a:close/>
                  <a:moveTo>
                    <a:pt x="232" y="218"/>
                  </a:moveTo>
                  <a:lnTo>
                    <a:pt x="232" y="218"/>
                  </a:lnTo>
                  <a:lnTo>
                    <a:pt x="231" y="222"/>
                  </a:lnTo>
                  <a:lnTo>
                    <a:pt x="228" y="226"/>
                  </a:lnTo>
                  <a:lnTo>
                    <a:pt x="224" y="230"/>
                  </a:lnTo>
                  <a:lnTo>
                    <a:pt x="219" y="230"/>
                  </a:lnTo>
                  <a:lnTo>
                    <a:pt x="219" y="230"/>
                  </a:lnTo>
                  <a:lnTo>
                    <a:pt x="215" y="230"/>
                  </a:lnTo>
                  <a:lnTo>
                    <a:pt x="211" y="226"/>
                  </a:lnTo>
                  <a:lnTo>
                    <a:pt x="208" y="222"/>
                  </a:lnTo>
                  <a:lnTo>
                    <a:pt x="208" y="218"/>
                  </a:lnTo>
                  <a:lnTo>
                    <a:pt x="208" y="218"/>
                  </a:lnTo>
                  <a:lnTo>
                    <a:pt x="208" y="213"/>
                  </a:lnTo>
                  <a:lnTo>
                    <a:pt x="211" y="209"/>
                  </a:lnTo>
                  <a:lnTo>
                    <a:pt x="215" y="207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4" y="207"/>
                  </a:lnTo>
                  <a:lnTo>
                    <a:pt x="228" y="209"/>
                  </a:lnTo>
                  <a:lnTo>
                    <a:pt x="231" y="213"/>
                  </a:lnTo>
                  <a:lnTo>
                    <a:pt x="232" y="218"/>
                  </a:lnTo>
                  <a:lnTo>
                    <a:pt x="232" y="218"/>
                  </a:lnTo>
                  <a:close/>
                  <a:moveTo>
                    <a:pt x="156" y="225"/>
                  </a:moveTo>
                  <a:lnTo>
                    <a:pt x="52" y="225"/>
                  </a:lnTo>
                  <a:lnTo>
                    <a:pt x="52" y="225"/>
                  </a:lnTo>
                  <a:lnTo>
                    <a:pt x="46" y="225"/>
                  </a:lnTo>
                  <a:lnTo>
                    <a:pt x="41" y="222"/>
                  </a:lnTo>
                  <a:lnTo>
                    <a:pt x="37" y="221"/>
                  </a:lnTo>
                  <a:lnTo>
                    <a:pt x="33" y="217"/>
                  </a:lnTo>
                  <a:lnTo>
                    <a:pt x="29" y="213"/>
                  </a:lnTo>
                  <a:lnTo>
                    <a:pt x="27" y="209"/>
                  </a:lnTo>
                  <a:lnTo>
                    <a:pt x="26" y="204"/>
                  </a:lnTo>
                  <a:lnTo>
                    <a:pt x="26" y="199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6" y="121"/>
                  </a:lnTo>
                  <a:lnTo>
                    <a:pt x="27" y="116"/>
                  </a:lnTo>
                  <a:lnTo>
                    <a:pt x="29" y="112"/>
                  </a:lnTo>
                  <a:lnTo>
                    <a:pt x="33" y="108"/>
                  </a:lnTo>
                  <a:lnTo>
                    <a:pt x="37" y="105"/>
                  </a:lnTo>
                  <a:lnTo>
                    <a:pt x="41" y="103"/>
                  </a:lnTo>
                  <a:lnTo>
                    <a:pt x="46" y="101"/>
                  </a:lnTo>
                  <a:lnTo>
                    <a:pt x="52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6" y="101"/>
                  </a:lnTo>
                  <a:lnTo>
                    <a:pt x="171" y="103"/>
                  </a:lnTo>
                  <a:lnTo>
                    <a:pt x="175" y="105"/>
                  </a:lnTo>
                  <a:lnTo>
                    <a:pt x="179" y="108"/>
                  </a:lnTo>
                  <a:lnTo>
                    <a:pt x="182" y="112"/>
                  </a:lnTo>
                  <a:lnTo>
                    <a:pt x="184" y="116"/>
                  </a:lnTo>
                  <a:lnTo>
                    <a:pt x="185" y="121"/>
                  </a:lnTo>
                  <a:lnTo>
                    <a:pt x="187" y="126"/>
                  </a:lnTo>
                  <a:lnTo>
                    <a:pt x="187" y="199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84" y="209"/>
                  </a:lnTo>
                  <a:lnTo>
                    <a:pt x="180" y="213"/>
                  </a:lnTo>
                  <a:lnTo>
                    <a:pt x="176" y="217"/>
                  </a:lnTo>
                  <a:lnTo>
                    <a:pt x="172" y="221"/>
                  </a:lnTo>
                  <a:lnTo>
                    <a:pt x="167" y="222"/>
                  </a:lnTo>
                  <a:lnTo>
                    <a:pt x="161" y="225"/>
                  </a:lnTo>
                  <a:lnTo>
                    <a:pt x="156" y="225"/>
                  </a:lnTo>
                  <a:lnTo>
                    <a:pt x="156" y="225"/>
                  </a:lnTo>
                  <a:close/>
                  <a:moveTo>
                    <a:pt x="206" y="17"/>
                  </a:moveTo>
                  <a:lnTo>
                    <a:pt x="206" y="17"/>
                  </a:lnTo>
                  <a:lnTo>
                    <a:pt x="204" y="17"/>
                  </a:lnTo>
                  <a:lnTo>
                    <a:pt x="174" y="47"/>
                  </a:lnTo>
                  <a:lnTo>
                    <a:pt x="169" y="42"/>
                  </a:lnTo>
                  <a:lnTo>
                    <a:pt x="198" y="13"/>
                  </a:lnTo>
                  <a:lnTo>
                    <a:pt x="198" y="13"/>
                  </a:lnTo>
                  <a:lnTo>
                    <a:pt x="198" y="9"/>
                  </a:lnTo>
                  <a:lnTo>
                    <a:pt x="198" y="9"/>
                  </a:lnTo>
                  <a:lnTo>
                    <a:pt x="198" y="5"/>
                  </a:lnTo>
                  <a:lnTo>
                    <a:pt x="201" y="3"/>
                  </a:lnTo>
                  <a:lnTo>
                    <a:pt x="204" y="1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10" y="1"/>
                  </a:lnTo>
                  <a:lnTo>
                    <a:pt x="213" y="3"/>
                  </a:lnTo>
                  <a:lnTo>
                    <a:pt x="214" y="5"/>
                  </a:lnTo>
                  <a:lnTo>
                    <a:pt x="215" y="9"/>
                  </a:lnTo>
                  <a:lnTo>
                    <a:pt x="215" y="9"/>
                  </a:lnTo>
                  <a:lnTo>
                    <a:pt x="214" y="12"/>
                  </a:lnTo>
                  <a:lnTo>
                    <a:pt x="213" y="14"/>
                  </a:lnTo>
                  <a:lnTo>
                    <a:pt x="210" y="17"/>
                  </a:lnTo>
                  <a:lnTo>
                    <a:pt x="206" y="17"/>
                  </a:lnTo>
                  <a:lnTo>
                    <a:pt x="206" y="17"/>
                  </a:lnTo>
                  <a:close/>
                  <a:moveTo>
                    <a:pt x="102" y="43"/>
                  </a:moveTo>
                  <a:lnTo>
                    <a:pt x="149" y="43"/>
                  </a:lnTo>
                  <a:lnTo>
                    <a:pt x="149" y="43"/>
                  </a:lnTo>
                  <a:lnTo>
                    <a:pt x="153" y="44"/>
                  </a:lnTo>
                  <a:lnTo>
                    <a:pt x="157" y="45"/>
                  </a:lnTo>
                  <a:lnTo>
                    <a:pt x="162" y="49"/>
                  </a:lnTo>
                  <a:lnTo>
                    <a:pt x="166" y="56"/>
                  </a:lnTo>
                  <a:lnTo>
                    <a:pt x="167" y="64"/>
                  </a:lnTo>
                  <a:lnTo>
                    <a:pt x="167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5" y="56"/>
                  </a:lnTo>
                  <a:lnTo>
                    <a:pt x="89" y="49"/>
                  </a:lnTo>
                  <a:lnTo>
                    <a:pt x="96" y="45"/>
                  </a:lnTo>
                  <a:lnTo>
                    <a:pt x="98" y="44"/>
                  </a:lnTo>
                  <a:lnTo>
                    <a:pt x="102" y="43"/>
                  </a:lnTo>
                  <a:lnTo>
                    <a:pt x="102" y="43"/>
                  </a:lnTo>
                  <a:close/>
                  <a:moveTo>
                    <a:pt x="75" y="47"/>
                  </a:moveTo>
                  <a:lnTo>
                    <a:pt x="45" y="17"/>
                  </a:lnTo>
                  <a:lnTo>
                    <a:pt x="45" y="17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0" y="17"/>
                  </a:lnTo>
                  <a:lnTo>
                    <a:pt x="36" y="14"/>
                  </a:lnTo>
                  <a:lnTo>
                    <a:pt x="35" y="12"/>
                  </a:lnTo>
                  <a:lnTo>
                    <a:pt x="35" y="9"/>
                  </a:lnTo>
                  <a:lnTo>
                    <a:pt x="35" y="9"/>
                  </a:lnTo>
                  <a:lnTo>
                    <a:pt x="35" y="5"/>
                  </a:lnTo>
                  <a:lnTo>
                    <a:pt x="36" y="3"/>
                  </a:lnTo>
                  <a:lnTo>
                    <a:pt x="40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6" y="1"/>
                  </a:lnTo>
                  <a:lnTo>
                    <a:pt x="49" y="3"/>
                  </a:lnTo>
                  <a:lnTo>
                    <a:pt x="50" y="5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0" y="13"/>
                  </a:lnTo>
                  <a:lnTo>
                    <a:pt x="80" y="42"/>
                  </a:lnTo>
                  <a:lnTo>
                    <a:pt x="75" y="4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5" name="Freeform 444"/>
            <p:cNvSpPr>
              <a:spLocks noEditPoints="1"/>
            </p:cNvSpPr>
            <p:nvPr/>
          </p:nvSpPr>
          <p:spPr bwMode="auto">
            <a:xfrm>
              <a:off x="4188044" y="3749699"/>
              <a:ext cx="890777" cy="869900"/>
            </a:xfrm>
            <a:custGeom>
              <a:avLst/>
              <a:gdLst>
                <a:gd name="T0" fmla="*/ 252 w 255"/>
                <a:gd name="T1" fmla="*/ 235 h 251"/>
                <a:gd name="T2" fmla="*/ 238 w 255"/>
                <a:gd name="T3" fmla="*/ 250 h 251"/>
                <a:gd name="T4" fmla="*/ 26 w 255"/>
                <a:gd name="T5" fmla="*/ 251 h 251"/>
                <a:gd name="T6" fmla="*/ 8 w 255"/>
                <a:gd name="T7" fmla="*/ 244 h 251"/>
                <a:gd name="T8" fmla="*/ 0 w 255"/>
                <a:gd name="T9" fmla="*/ 225 h 251"/>
                <a:gd name="T10" fmla="*/ 4 w 255"/>
                <a:gd name="T11" fmla="*/ 144 h 251"/>
                <a:gd name="T12" fmla="*/ 19 w 255"/>
                <a:gd name="T13" fmla="*/ 72 h 251"/>
                <a:gd name="T14" fmla="*/ 225 w 255"/>
                <a:gd name="T15" fmla="*/ 64 h 251"/>
                <a:gd name="T16" fmla="*/ 237 w 255"/>
                <a:gd name="T17" fmla="*/ 72 h 251"/>
                <a:gd name="T18" fmla="*/ 250 w 255"/>
                <a:gd name="T19" fmla="*/ 116 h 251"/>
                <a:gd name="T20" fmla="*/ 255 w 255"/>
                <a:gd name="T21" fmla="*/ 225 h 251"/>
                <a:gd name="T22" fmla="*/ 217 w 255"/>
                <a:gd name="T23" fmla="*/ 100 h 251"/>
                <a:gd name="T24" fmla="*/ 207 w 255"/>
                <a:gd name="T25" fmla="*/ 85 h 251"/>
                <a:gd name="T26" fmla="*/ 52 w 255"/>
                <a:gd name="T27" fmla="*/ 79 h 251"/>
                <a:gd name="T28" fmla="*/ 38 w 255"/>
                <a:gd name="T29" fmla="*/ 85 h 251"/>
                <a:gd name="T30" fmla="*/ 26 w 255"/>
                <a:gd name="T31" fmla="*/ 100 h 251"/>
                <a:gd name="T32" fmla="*/ 26 w 255"/>
                <a:gd name="T33" fmla="*/ 121 h 251"/>
                <a:gd name="T34" fmla="*/ 38 w 255"/>
                <a:gd name="T35" fmla="*/ 138 h 251"/>
                <a:gd name="T36" fmla="*/ 192 w 255"/>
                <a:gd name="T37" fmla="*/ 142 h 251"/>
                <a:gd name="T38" fmla="*/ 207 w 255"/>
                <a:gd name="T39" fmla="*/ 138 h 251"/>
                <a:gd name="T40" fmla="*/ 217 w 255"/>
                <a:gd name="T41" fmla="*/ 121 h 251"/>
                <a:gd name="T42" fmla="*/ 199 w 255"/>
                <a:gd name="T43" fmla="*/ 160 h 251"/>
                <a:gd name="T44" fmla="*/ 173 w 255"/>
                <a:gd name="T45" fmla="*/ 170 h 251"/>
                <a:gd name="T46" fmla="*/ 162 w 255"/>
                <a:gd name="T47" fmla="*/ 196 h 251"/>
                <a:gd name="T48" fmla="*/ 169 w 255"/>
                <a:gd name="T49" fmla="*/ 217 h 251"/>
                <a:gd name="T50" fmla="*/ 192 w 255"/>
                <a:gd name="T51" fmla="*/ 231 h 251"/>
                <a:gd name="T52" fmla="*/ 213 w 255"/>
                <a:gd name="T53" fmla="*/ 230 h 251"/>
                <a:gd name="T54" fmla="*/ 233 w 255"/>
                <a:gd name="T55" fmla="*/ 211 h 251"/>
                <a:gd name="T56" fmla="*/ 235 w 255"/>
                <a:gd name="T57" fmla="*/ 189 h 251"/>
                <a:gd name="T58" fmla="*/ 220 w 255"/>
                <a:gd name="T59" fmla="*/ 166 h 251"/>
                <a:gd name="T60" fmla="*/ 199 w 255"/>
                <a:gd name="T61" fmla="*/ 160 h 251"/>
                <a:gd name="T62" fmla="*/ 190 w 255"/>
                <a:gd name="T63" fmla="*/ 218 h 251"/>
                <a:gd name="T64" fmla="*/ 178 w 255"/>
                <a:gd name="T65" fmla="*/ 205 h 251"/>
                <a:gd name="T66" fmla="*/ 177 w 255"/>
                <a:gd name="T67" fmla="*/ 191 h 251"/>
                <a:gd name="T68" fmla="*/ 186 w 255"/>
                <a:gd name="T69" fmla="*/ 177 h 251"/>
                <a:gd name="T70" fmla="*/ 199 w 255"/>
                <a:gd name="T71" fmla="*/ 173 h 251"/>
                <a:gd name="T72" fmla="*/ 216 w 255"/>
                <a:gd name="T73" fmla="*/ 179 h 251"/>
                <a:gd name="T74" fmla="*/ 222 w 255"/>
                <a:gd name="T75" fmla="*/ 196 h 251"/>
                <a:gd name="T76" fmla="*/ 218 w 255"/>
                <a:gd name="T77" fmla="*/ 209 h 251"/>
                <a:gd name="T78" fmla="*/ 204 w 255"/>
                <a:gd name="T79" fmla="*/ 220 h 251"/>
                <a:gd name="T80" fmla="*/ 146 w 255"/>
                <a:gd name="T81" fmla="*/ 116 h 251"/>
                <a:gd name="T82" fmla="*/ 182 w 255"/>
                <a:gd name="T83" fmla="*/ 116 h 251"/>
                <a:gd name="T84" fmla="*/ 203 w 255"/>
                <a:gd name="T85" fmla="*/ 116 h 251"/>
                <a:gd name="T86" fmla="*/ 120 w 255"/>
                <a:gd name="T87" fmla="*/ 95 h 251"/>
                <a:gd name="T88" fmla="*/ 88 w 255"/>
                <a:gd name="T89" fmla="*/ 95 h 251"/>
                <a:gd name="T90" fmla="*/ 42 w 255"/>
                <a:gd name="T91" fmla="*/ 90 h 251"/>
                <a:gd name="T92" fmla="*/ 120 w 255"/>
                <a:gd name="T93" fmla="*/ 95 h 251"/>
                <a:gd name="T94" fmla="*/ 38 w 255"/>
                <a:gd name="T95" fmla="*/ 30 h 251"/>
                <a:gd name="T96" fmla="*/ 25 w 255"/>
                <a:gd name="T97" fmla="*/ 21 h 251"/>
                <a:gd name="T98" fmla="*/ 27 w 255"/>
                <a:gd name="T99" fmla="*/ 5 h 251"/>
                <a:gd name="T100" fmla="*/ 43 w 255"/>
                <a:gd name="T101" fmla="*/ 1 h 251"/>
                <a:gd name="T102" fmla="*/ 227 w 255"/>
                <a:gd name="T103" fmla="*/ 59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5" h="251">
                  <a:moveTo>
                    <a:pt x="255" y="225"/>
                  </a:moveTo>
                  <a:lnTo>
                    <a:pt x="255" y="225"/>
                  </a:lnTo>
                  <a:lnTo>
                    <a:pt x="253" y="230"/>
                  </a:lnTo>
                  <a:lnTo>
                    <a:pt x="252" y="235"/>
                  </a:lnTo>
                  <a:lnTo>
                    <a:pt x="250" y="241"/>
                  </a:lnTo>
                  <a:lnTo>
                    <a:pt x="247" y="244"/>
                  </a:lnTo>
                  <a:lnTo>
                    <a:pt x="243" y="247"/>
                  </a:lnTo>
                  <a:lnTo>
                    <a:pt x="238" y="250"/>
                  </a:lnTo>
                  <a:lnTo>
                    <a:pt x="234" y="251"/>
                  </a:lnTo>
                  <a:lnTo>
                    <a:pt x="229" y="251"/>
                  </a:lnTo>
                  <a:lnTo>
                    <a:pt x="26" y="251"/>
                  </a:lnTo>
                  <a:lnTo>
                    <a:pt x="26" y="251"/>
                  </a:lnTo>
                  <a:lnTo>
                    <a:pt x="21" y="251"/>
                  </a:lnTo>
                  <a:lnTo>
                    <a:pt x="16" y="250"/>
                  </a:lnTo>
                  <a:lnTo>
                    <a:pt x="12" y="247"/>
                  </a:lnTo>
                  <a:lnTo>
                    <a:pt x="8" y="244"/>
                  </a:lnTo>
                  <a:lnTo>
                    <a:pt x="4" y="241"/>
                  </a:lnTo>
                  <a:lnTo>
                    <a:pt x="1" y="235"/>
                  </a:lnTo>
                  <a:lnTo>
                    <a:pt x="0" y="230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00"/>
                  </a:lnTo>
                  <a:lnTo>
                    <a:pt x="1" y="174"/>
                  </a:lnTo>
                  <a:lnTo>
                    <a:pt x="4" y="144"/>
                  </a:lnTo>
                  <a:lnTo>
                    <a:pt x="6" y="116"/>
                  </a:lnTo>
                  <a:lnTo>
                    <a:pt x="12" y="90"/>
                  </a:lnTo>
                  <a:lnTo>
                    <a:pt x="16" y="79"/>
                  </a:lnTo>
                  <a:lnTo>
                    <a:pt x="19" y="72"/>
                  </a:lnTo>
                  <a:lnTo>
                    <a:pt x="23" y="66"/>
                  </a:lnTo>
                  <a:lnTo>
                    <a:pt x="26" y="65"/>
                  </a:lnTo>
                  <a:lnTo>
                    <a:pt x="29" y="64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9" y="65"/>
                  </a:lnTo>
                  <a:lnTo>
                    <a:pt x="231" y="66"/>
                  </a:lnTo>
                  <a:lnTo>
                    <a:pt x="237" y="72"/>
                  </a:lnTo>
                  <a:lnTo>
                    <a:pt x="240" y="79"/>
                  </a:lnTo>
                  <a:lnTo>
                    <a:pt x="244" y="90"/>
                  </a:lnTo>
                  <a:lnTo>
                    <a:pt x="247" y="101"/>
                  </a:lnTo>
                  <a:lnTo>
                    <a:pt x="250" y="116"/>
                  </a:lnTo>
                  <a:lnTo>
                    <a:pt x="252" y="144"/>
                  </a:lnTo>
                  <a:lnTo>
                    <a:pt x="253" y="174"/>
                  </a:lnTo>
                  <a:lnTo>
                    <a:pt x="255" y="200"/>
                  </a:lnTo>
                  <a:lnTo>
                    <a:pt x="255" y="225"/>
                  </a:lnTo>
                  <a:lnTo>
                    <a:pt x="255" y="225"/>
                  </a:lnTo>
                  <a:close/>
                  <a:moveTo>
                    <a:pt x="218" y="105"/>
                  </a:moveTo>
                  <a:lnTo>
                    <a:pt x="218" y="105"/>
                  </a:lnTo>
                  <a:lnTo>
                    <a:pt x="217" y="100"/>
                  </a:lnTo>
                  <a:lnTo>
                    <a:pt x="216" y="96"/>
                  </a:lnTo>
                  <a:lnTo>
                    <a:pt x="213" y="91"/>
                  </a:lnTo>
                  <a:lnTo>
                    <a:pt x="211" y="87"/>
                  </a:lnTo>
                  <a:lnTo>
                    <a:pt x="207" y="85"/>
                  </a:lnTo>
                  <a:lnTo>
                    <a:pt x="201" y="82"/>
                  </a:lnTo>
                  <a:lnTo>
                    <a:pt x="198" y="81"/>
                  </a:lnTo>
                  <a:lnTo>
                    <a:pt x="192" y="79"/>
                  </a:lnTo>
                  <a:lnTo>
                    <a:pt x="52" y="79"/>
                  </a:lnTo>
                  <a:lnTo>
                    <a:pt x="52" y="79"/>
                  </a:lnTo>
                  <a:lnTo>
                    <a:pt x="47" y="81"/>
                  </a:lnTo>
                  <a:lnTo>
                    <a:pt x="42" y="82"/>
                  </a:lnTo>
                  <a:lnTo>
                    <a:pt x="38" y="85"/>
                  </a:lnTo>
                  <a:lnTo>
                    <a:pt x="34" y="87"/>
                  </a:lnTo>
                  <a:lnTo>
                    <a:pt x="30" y="91"/>
                  </a:lnTo>
                  <a:lnTo>
                    <a:pt x="27" y="96"/>
                  </a:lnTo>
                  <a:lnTo>
                    <a:pt x="26" y="100"/>
                  </a:lnTo>
                  <a:lnTo>
                    <a:pt x="26" y="105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6" y="121"/>
                  </a:lnTo>
                  <a:lnTo>
                    <a:pt x="27" y="126"/>
                  </a:lnTo>
                  <a:lnTo>
                    <a:pt x="30" y="131"/>
                  </a:lnTo>
                  <a:lnTo>
                    <a:pt x="34" y="135"/>
                  </a:lnTo>
                  <a:lnTo>
                    <a:pt x="38" y="138"/>
                  </a:lnTo>
                  <a:lnTo>
                    <a:pt x="42" y="140"/>
                  </a:lnTo>
                  <a:lnTo>
                    <a:pt x="47" y="142"/>
                  </a:lnTo>
                  <a:lnTo>
                    <a:pt x="52" y="142"/>
                  </a:lnTo>
                  <a:lnTo>
                    <a:pt x="192" y="142"/>
                  </a:lnTo>
                  <a:lnTo>
                    <a:pt x="192" y="142"/>
                  </a:lnTo>
                  <a:lnTo>
                    <a:pt x="198" y="142"/>
                  </a:lnTo>
                  <a:lnTo>
                    <a:pt x="201" y="140"/>
                  </a:lnTo>
                  <a:lnTo>
                    <a:pt x="207" y="138"/>
                  </a:lnTo>
                  <a:lnTo>
                    <a:pt x="211" y="135"/>
                  </a:lnTo>
                  <a:lnTo>
                    <a:pt x="213" y="131"/>
                  </a:lnTo>
                  <a:lnTo>
                    <a:pt x="216" y="126"/>
                  </a:lnTo>
                  <a:lnTo>
                    <a:pt x="217" y="121"/>
                  </a:lnTo>
                  <a:lnTo>
                    <a:pt x="218" y="116"/>
                  </a:lnTo>
                  <a:lnTo>
                    <a:pt x="218" y="105"/>
                  </a:lnTo>
                  <a:close/>
                  <a:moveTo>
                    <a:pt x="199" y="160"/>
                  </a:moveTo>
                  <a:lnTo>
                    <a:pt x="199" y="160"/>
                  </a:lnTo>
                  <a:lnTo>
                    <a:pt x="192" y="161"/>
                  </a:lnTo>
                  <a:lnTo>
                    <a:pt x="185" y="163"/>
                  </a:lnTo>
                  <a:lnTo>
                    <a:pt x="179" y="166"/>
                  </a:lnTo>
                  <a:lnTo>
                    <a:pt x="173" y="170"/>
                  </a:lnTo>
                  <a:lnTo>
                    <a:pt x="169" y="176"/>
                  </a:lnTo>
                  <a:lnTo>
                    <a:pt x="165" y="182"/>
                  </a:lnTo>
                  <a:lnTo>
                    <a:pt x="164" y="189"/>
                  </a:lnTo>
                  <a:lnTo>
                    <a:pt x="162" y="196"/>
                  </a:lnTo>
                  <a:lnTo>
                    <a:pt x="162" y="196"/>
                  </a:lnTo>
                  <a:lnTo>
                    <a:pt x="164" y="204"/>
                  </a:lnTo>
                  <a:lnTo>
                    <a:pt x="165" y="211"/>
                  </a:lnTo>
                  <a:lnTo>
                    <a:pt x="169" y="217"/>
                  </a:lnTo>
                  <a:lnTo>
                    <a:pt x="173" y="222"/>
                  </a:lnTo>
                  <a:lnTo>
                    <a:pt x="179" y="226"/>
                  </a:lnTo>
                  <a:lnTo>
                    <a:pt x="185" y="230"/>
                  </a:lnTo>
                  <a:lnTo>
                    <a:pt x="192" y="231"/>
                  </a:lnTo>
                  <a:lnTo>
                    <a:pt x="199" y="233"/>
                  </a:lnTo>
                  <a:lnTo>
                    <a:pt x="199" y="233"/>
                  </a:lnTo>
                  <a:lnTo>
                    <a:pt x="207" y="231"/>
                  </a:lnTo>
                  <a:lnTo>
                    <a:pt x="213" y="230"/>
                  </a:lnTo>
                  <a:lnTo>
                    <a:pt x="220" y="226"/>
                  </a:lnTo>
                  <a:lnTo>
                    <a:pt x="225" y="222"/>
                  </a:lnTo>
                  <a:lnTo>
                    <a:pt x="230" y="217"/>
                  </a:lnTo>
                  <a:lnTo>
                    <a:pt x="233" y="211"/>
                  </a:lnTo>
                  <a:lnTo>
                    <a:pt x="235" y="204"/>
                  </a:lnTo>
                  <a:lnTo>
                    <a:pt x="235" y="196"/>
                  </a:lnTo>
                  <a:lnTo>
                    <a:pt x="235" y="196"/>
                  </a:lnTo>
                  <a:lnTo>
                    <a:pt x="235" y="189"/>
                  </a:lnTo>
                  <a:lnTo>
                    <a:pt x="233" y="182"/>
                  </a:lnTo>
                  <a:lnTo>
                    <a:pt x="230" y="176"/>
                  </a:lnTo>
                  <a:lnTo>
                    <a:pt x="225" y="170"/>
                  </a:lnTo>
                  <a:lnTo>
                    <a:pt x="220" y="166"/>
                  </a:lnTo>
                  <a:lnTo>
                    <a:pt x="213" y="163"/>
                  </a:lnTo>
                  <a:lnTo>
                    <a:pt x="207" y="161"/>
                  </a:lnTo>
                  <a:lnTo>
                    <a:pt x="199" y="160"/>
                  </a:lnTo>
                  <a:lnTo>
                    <a:pt x="199" y="160"/>
                  </a:lnTo>
                  <a:close/>
                  <a:moveTo>
                    <a:pt x="199" y="220"/>
                  </a:moveTo>
                  <a:lnTo>
                    <a:pt x="199" y="220"/>
                  </a:lnTo>
                  <a:lnTo>
                    <a:pt x="195" y="220"/>
                  </a:lnTo>
                  <a:lnTo>
                    <a:pt x="190" y="218"/>
                  </a:lnTo>
                  <a:lnTo>
                    <a:pt x="186" y="216"/>
                  </a:lnTo>
                  <a:lnTo>
                    <a:pt x="183" y="213"/>
                  </a:lnTo>
                  <a:lnTo>
                    <a:pt x="179" y="209"/>
                  </a:lnTo>
                  <a:lnTo>
                    <a:pt x="178" y="205"/>
                  </a:lnTo>
                  <a:lnTo>
                    <a:pt x="177" y="202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7" y="191"/>
                  </a:lnTo>
                  <a:lnTo>
                    <a:pt x="178" y="187"/>
                  </a:lnTo>
                  <a:lnTo>
                    <a:pt x="179" y="183"/>
                  </a:lnTo>
                  <a:lnTo>
                    <a:pt x="183" y="179"/>
                  </a:lnTo>
                  <a:lnTo>
                    <a:pt x="186" y="177"/>
                  </a:lnTo>
                  <a:lnTo>
                    <a:pt x="190" y="174"/>
                  </a:lnTo>
                  <a:lnTo>
                    <a:pt x="195" y="173"/>
                  </a:lnTo>
                  <a:lnTo>
                    <a:pt x="199" y="173"/>
                  </a:lnTo>
                  <a:lnTo>
                    <a:pt x="199" y="173"/>
                  </a:lnTo>
                  <a:lnTo>
                    <a:pt x="204" y="173"/>
                  </a:lnTo>
                  <a:lnTo>
                    <a:pt x="208" y="174"/>
                  </a:lnTo>
                  <a:lnTo>
                    <a:pt x="212" y="177"/>
                  </a:lnTo>
                  <a:lnTo>
                    <a:pt x="216" y="179"/>
                  </a:lnTo>
                  <a:lnTo>
                    <a:pt x="218" y="183"/>
                  </a:lnTo>
                  <a:lnTo>
                    <a:pt x="221" y="187"/>
                  </a:lnTo>
                  <a:lnTo>
                    <a:pt x="222" y="191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2" y="202"/>
                  </a:lnTo>
                  <a:lnTo>
                    <a:pt x="221" y="205"/>
                  </a:lnTo>
                  <a:lnTo>
                    <a:pt x="218" y="209"/>
                  </a:lnTo>
                  <a:lnTo>
                    <a:pt x="216" y="213"/>
                  </a:lnTo>
                  <a:lnTo>
                    <a:pt x="212" y="216"/>
                  </a:lnTo>
                  <a:lnTo>
                    <a:pt x="208" y="218"/>
                  </a:lnTo>
                  <a:lnTo>
                    <a:pt x="204" y="220"/>
                  </a:lnTo>
                  <a:lnTo>
                    <a:pt x="199" y="220"/>
                  </a:lnTo>
                  <a:lnTo>
                    <a:pt x="199" y="220"/>
                  </a:lnTo>
                  <a:close/>
                  <a:moveTo>
                    <a:pt x="42" y="116"/>
                  </a:moveTo>
                  <a:lnTo>
                    <a:pt x="146" y="116"/>
                  </a:lnTo>
                  <a:lnTo>
                    <a:pt x="146" y="126"/>
                  </a:lnTo>
                  <a:lnTo>
                    <a:pt x="156" y="126"/>
                  </a:lnTo>
                  <a:lnTo>
                    <a:pt x="156" y="116"/>
                  </a:lnTo>
                  <a:lnTo>
                    <a:pt x="182" y="116"/>
                  </a:lnTo>
                  <a:lnTo>
                    <a:pt x="182" y="126"/>
                  </a:lnTo>
                  <a:lnTo>
                    <a:pt x="192" y="126"/>
                  </a:lnTo>
                  <a:lnTo>
                    <a:pt x="192" y="116"/>
                  </a:lnTo>
                  <a:lnTo>
                    <a:pt x="203" y="116"/>
                  </a:lnTo>
                  <a:lnTo>
                    <a:pt x="203" y="131"/>
                  </a:lnTo>
                  <a:lnTo>
                    <a:pt x="42" y="131"/>
                  </a:lnTo>
                  <a:lnTo>
                    <a:pt x="42" y="116"/>
                  </a:lnTo>
                  <a:close/>
                  <a:moveTo>
                    <a:pt x="120" y="95"/>
                  </a:moveTo>
                  <a:lnTo>
                    <a:pt x="109" y="95"/>
                  </a:lnTo>
                  <a:lnTo>
                    <a:pt x="109" y="105"/>
                  </a:lnTo>
                  <a:lnTo>
                    <a:pt x="88" y="105"/>
                  </a:lnTo>
                  <a:lnTo>
                    <a:pt x="88" y="95"/>
                  </a:lnTo>
                  <a:lnTo>
                    <a:pt x="78" y="95"/>
                  </a:lnTo>
                  <a:lnTo>
                    <a:pt x="78" y="105"/>
                  </a:lnTo>
                  <a:lnTo>
                    <a:pt x="42" y="105"/>
                  </a:lnTo>
                  <a:lnTo>
                    <a:pt x="42" y="90"/>
                  </a:lnTo>
                  <a:lnTo>
                    <a:pt x="203" y="90"/>
                  </a:lnTo>
                  <a:lnTo>
                    <a:pt x="203" y="105"/>
                  </a:lnTo>
                  <a:lnTo>
                    <a:pt x="120" y="105"/>
                  </a:lnTo>
                  <a:lnTo>
                    <a:pt x="120" y="95"/>
                  </a:lnTo>
                  <a:close/>
                  <a:moveTo>
                    <a:pt x="48" y="27"/>
                  </a:moveTo>
                  <a:lnTo>
                    <a:pt x="48" y="27"/>
                  </a:lnTo>
                  <a:lnTo>
                    <a:pt x="43" y="30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32" y="29"/>
                  </a:lnTo>
                  <a:lnTo>
                    <a:pt x="27" y="26"/>
                  </a:lnTo>
                  <a:lnTo>
                    <a:pt x="25" y="21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5" y="9"/>
                  </a:lnTo>
                  <a:lnTo>
                    <a:pt x="27" y="5"/>
                  </a:lnTo>
                  <a:lnTo>
                    <a:pt x="32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3" y="1"/>
                  </a:lnTo>
                  <a:lnTo>
                    <a:pt x="47" y="4"/>
                  </a:lnTo>
                  <a:lnTo>
                    <a:pt x="51" y="8"/>
                  </a:lnTo>
                  <a:lnTo>
                    <a:pt x="52" y="12"/>
                  </a:lnTo>
                  <a:lnTo>
                    <a:pt x="227" y="59"/>
                  </a:lnTo>
                  <a:lnTo>
                    <a:pt x="168" y="59"/>
                  </a:lnTo>
                  <a:lnTo>
                    <a:pt x="48" y="2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6" name="Freeform 445"/>
            <p:cNvSpPr>
              <a:spLocks noEditPoints="1"/>
            </p:cNvSpPr>
            <p:nvPr/>
          </p:nvSpPr>
          <p:spPr bwMode="auto">
            <a:xfrm>
              <a:off x="5329350" y="3861048"/>
              <a:ext cx="862940" cy="758555"/>
            </a:xfrm>
            <a:custGeom>
              <a:avLst/>
              <a:gdLst>
                <a:gd name="T0" fmla="*/ 120 w 250"/>
                <a:gd name="T1" fmla="*/ 218 h 218"/>
                <a:gd name="T2" fmla="*/ 20 w 250"/>
                <a:gd name="T3" fmla="*/ 217 h 218"/>
                <a:gd name="T4" fmla="*/ 7 w 250"/>
                <a:gd name="T5" fmla="*/ 209 h 218"/>
                <a:gd name="T6" fmla="*/ 0 w 250"/>
                <a:gd name="T7" fmla="*/ 195 h 218"/>
                <a:gd name="T8" fmla="*/ 0 w 250"/>
                <a:gd name="T9" fmla="*/ 67 h 218"/>
                <a:gd name="T10" fmla="*/ 4 w 250"/>
                <a:gd name="T11" fmla="*/ 53 h 218"/>
                <a:gd name="T12" fmla="*/ 16 w 250"/>
                <a:gd name="T13" fmla="*/ 44 h 218"/>
                <a:gd name="T14" fmla="*/ 43 w 250"/>
                <a:gd name="T15" fmla="*/ 41 h 218"/>
                <a:gd name="T16" fmla="*/ 52 w 250"/>
                <a:gd name="T17" fmla="*/ 18 h 218"/>
                <a:gd name="T18" fmla="*/ 64 w 250"/>
                <a:gd name="T19" fmla="*/ 6 h 218"/>
                <a:gd name="T20" fmla="*/ 83 w 250"/>
                <a:gd name="T21" fmla="*/ 0 h 218"/>
                <a:gd name="T22" fmla="*/ 169 w 250"/>
                <a:gd name="T23" fmla="*/ 0 h 218"/>
                <a:gd name="T24" fmla="*/ 189 w 250"/>
                <a:gd name="T25" fmla="*/ 9 h 218"/>
                <a:gd name="T26" fmla="*/ 198 w 250"/>
                <a:gd name="T27" fmla="*/ 22 h 218"/>
                <a:gd name="T28" fmla="*/ 222 w 250"/>
                <a:gd name="T29" fmla="*/ 41 h 218"/>
                <a:gd name="T30" fmla="*/ 238 w 250"/>
                <a:gd name="T31" fmla="*/ 46 h 218"/>
                <a:gd name="T32" fmla="*/ 247 w 250"/>
                <a:gd name="T33" fmla="*/ 58 h 218"/>
                <a:gd name="T34" fmla="*/ 250 w 250"/>
                <a:gd name="T35" fmla="*/ 189 h 218"/>
                <a:gd name="T36" fmla="*/ 247 w 250"/>
                <a:gd name="T37" fmla="*/ 200 h 218"/>
                <a:gd name="T38" fmla="*/ 238 w 250"/>
                <a:gd name="T39" fmla="*/ 213 h 218"/>
                <a:gd name="T40" fmla="*/ 222 w 250"/>
                <a:gd name="T41" fmla="*/ 218 h 218"/>
                <a:gd name="T42" fmla="*/ 124 w 250"/>
                <a:gd name="T43" fmla="*/ 52 h 218"/>
                <a:gd name="T44" fmla="*/ 98 w 250"/>
                <a:gd name="T45" fmla="*/ 57 h 218"/>
                <a:gd name="T46" fmla="*/ 77 w 250"/>
                <a:gd name="T47" fmla="*/ 67 h 218"/>
                <a:gd name="T48" fmla="*/ 55 w 250"/>
                <a:gd name="T49" fmla="*/ 100 h 218"/>
                <a:gd name="T50" fmla="*/ 51 w 250"/>
                <a:gd name="T51" fmla="*/ 122 h 218"/>
                <a:gd name="T52" fmla="*/ 56 w 250"/>
                <a:gd name="T53" fmla="*/ 156 h 218"/>
                <a:gd name="T54" fmla="*/ 72 w 250"/>
                <a:gd name="T55" fmla="*/ 179 h 218"/>
                <a:gd name="T56" fmla="*/ 92 w 250"/>
                <a:gd name="T57" fmla="*/ 191 h 218"/>
                <a:gd name="T58" fmla="*/ 124 w 250"/>
                <a:gd name="T59" fmla="*/ 197 h 218"/>
                <a:gd name="T60" fmla="*/ 147 w 250"/>
                <a:gd name="T61" fmla="*/ 195 h 218"/>
                <a:gd name="T62" fmla="*/ 170 w 250"/>
                <a:gd name="T63" fmla="*/ 183 h 218"/>
                <a:gd name="T64" fmla="*/ 186 w 250"/>
                <a:gd name="T65" fmla="*/ 167 h 218"/>
                <a:gd name="T66" fmla="*/ 196 w 250"/>
                <a:gd name="T67" fmla="*/ 132 h 218"/>
                <a:gd name="T68" fmla="*/ 196 w 250"/>
                <a:gd name="T69" fmla="*/ 111 h 218"/>
                <a:gd name="T70" fmla="*/ 181 w 250"/>
                <a:gd name="T71" fmla="*/ 78 h 218"/>
                <a:gd name="T72" fmla="*/ 159 w 250"/>
                <a:gd name="T73" fmla="*/ 59 h 218"/>
                <a:gd name="T74" fmla="*/ 134 w 250"/>
                <a:gd name="T75" fmla="*/ 52 h 218"/>
                <a:gd name="T76" fmla="*/ 125 w 250"/>
                <a:gd name="T77" fmla="*/ 182 h 218"/>
                <a:gd name="T78" fmla="*/ 102 w 250"/>
                <a:gd name="T79" fmla="*/ 178 h 218"/>
                <a:gd name="T80" fmla="*/ 77 w 250"/>
                <a:gd name="T81" fmla="*/ 157 h 218"/>
                <a:gd name="T82" fmla="*/ 68 w 250"/>
                <a:gd name="T83" fmla="*/ 124 h 218"/>
                <a:gd name="T84" fmla="*/ 72 w 250"/>
                <a:gd name="T85" fmla="*/ 102 h 218"/>
                <a:gd name="T86" fmla="*/ 92 w 250"/>
                <a:gd name="T87" fmla="*/ 78 h 218"/>
                <a:gd name="T88" fmla="*/ 125 w 250"/>
                <a:gd name="T89" fmla="*/ 67 h 218"/>
                <a:gd name="T90" fmla="*/ 147 w 250"/>
                <a:gd name="T91" fmla="*/ 72 h 218"/>
                <a:gd name="T92" fmla="*/ 172 w 250"/>
                <a:gd name="T93" fmla="*/ 93 h 218"/>
                <a:gd name="T94" fmla="*/ 182 w 250"/>
                <a:gd name="T95" fmla="*/ 124 h 218"/>
                <a:gd name="T96" fmla="*/ 177 w 250"/>
                <a:gd name="T97" fmla="*/ 146 h 218"/>
                <a:gd name="T98" fmla="*/ 156 w 250"/>
                <a:gd name="T99" fmla="*/ 172 h 218"/>
                <a:gd name="T100" fmla="*/ 125 w 250"/>
                <a:gd name="T101" fmla="*/ 18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0" h="218">
                  <a:moveTo>
                    <a:pt x="222" y="218"/>
                  </a:moveTo>
                  <a:lnTo>
                    <a:pt x="129" y="218"/>
                  </a:lnTo>
                  <a:lnTo>
                    <a:pt x="120" y="218"/>
                  </a:lnTo>
                  <a:lnTo>
                    <a:pt x="25" y="218"/>
                  </a:lnTo>
                  <a:lnTo>
                    <a:pt x="25" y="218"/>
                  </a:lnTo>
                  <a:lnTo>
                    <a:pt x="20" y="217"/>
                  </a:lnTo>
                  <a:lnTo>
                    <a:pt x="16" y="215"/>
                  </a:lnTo>
                  <a:lnTo>
                    <a:pt x="11" y="213"/>
                  </a:lnTo>
                  <a:lnTo>
                    <a:pt x="7" y="209"/>
                  </a:lnTo>
                  <a:lnTo>
                    <a:pt x="4" y="205"/>
                  </a:lnTo>
                  <a:lnTo>
                    <a:pt x="2" y="200"/>
                  </a:lnTo>
                  <a:lnTo>
                    <a:pt x="0" y="195"/>
                  </a:lnTo>
                  <a:lnTo>
                    <a:pt x="0" y="18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2" y="57"/>
                  </a:lnTo>
                  <a:lnTo>
                    <a:pt x="4" y="53"/>
                  </a:lnTo>
                  <a:lnTo>
                    <a:pt x="7" y="49"/>
                  </a:lnTo>
                  <a:lnTo>
                    <a:pt x="11" y="45"/>
                  </a:lnTo>
                  <a:lnTo>
                    <a:pt x="16" y="44"/>
                  </a:lnTo>
                  <a:lnTo>
                    <a:pt x="20" y="41"/>
                  </a:lnTo>
                  <a:lnTo>
                    <a:pt x="25" y="41"/>
                  </a:lnTo>
                  <a:lnTo>
                    <a:pt x="43" y="41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2" y="18"/>
                  </a:lnTo>
                  <a:lnTo>
                    <a:pt x="55" y="13"/>
                  </a:lnTo>
                  <a:lnTo>
                    <a:pt x="59" y="9"/>
                  </a:lnTo>
                  <a:lnTo>
                    <a:pt x="64" y="6"/>
                  </a:lnTo>
                  <a:lnTo>
                    <a:pt x="73" y="1"/>
                  </a:lnTo>
                  <a:lnTo>
                    <a:pt x="78" y="0"/>
                  </a:lnTo>
                  <a:lnTo>
                    <a:pt x="8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9" y="0"/>
                  </a:lnTo>
                  <a:lnTo>
                    <a:pt x="174" y="1"/>
                  </a:lnTo>
                  <a:lnTo>
                    <a:pt x="183" y="6"/>
                  </a:lnTo>
                  <a:lnTo>
                    <a:pt x="189" y="9"/>
                  </a:lnTo>
                  <a:lnTo>
                    <a:pt x="193" y="13"/>
                  </a:lnTo>
                  <a:lnTo>
                    <a:pt x="195" y="18"/>
                  </a:lnTo>
                  <a:lnTo>
                    <a:pt x="198" y="22"/>
                  </a:lnTo>
                  <a:lnTo>
                    <a:pt x="204" y="41"/>
                  </a:lnTo>
                  <a:lnTo>
                    <a:pt x="222" y="41"/>
                  </a:lnTo>
                  <a:lnTo>
                    <a:pt x="222" y="41"/>
                  </a:lnTo>
                  <a:lnTo>
                    <a:pt x="228" y="41"/>
                  </a:lnTo>
                  <a:lnTo>
                    <a:pt x="233" y="44"/>
                  </a:lnTo>
                  <a:lnTo>
                    <a:pt x="238" y="46"/>
                  </a:lnTo>
                  <a:lnTo>
                    <a:pt x="242" y="49"/>
                  </a:lnTo>
                  <a:lnTo>
                    <a:pt x="245" y="53"/>
                  </a:lnTo>
                  <a:lnTo>
                    <a:pt x="247" y="58"/>
                  </a:lnTo>
                  <a:lnTo>
                    <a:pt x="250" y="63"/>
                  </a:lnTo>
                  <a:lnTo>
                    <a:pt x="250" y="68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5"/>
                  </a:lnTo>
                  <a:lnTo>
                    <a:pt x="247" y="200"/>
                  </a:lnTo>
                  <a:lnTo>
                    <a:pt x="245" y="205"/>
                  </a:lnTo>
                  <a:lnTo>
                    <a:pt x="242" y="209"/>
                  </a:lnTo>
                  <a:lnTo>
                    <a:pt x="238" y="213"/>
                  </a:lnTo>
                  <a:lnTo>
                    <a:pt x="233" y="215"/>
                  </a:lnTo>
                  <a:lnTo>
                    <a:pt x="228" y="217"/>
                  </a:lnTo>
                  <a:lnTo>
                    <a:pt x="222" y="218"/>
                  </a:lnTo>
                  <a:lnTo>
                    <a:pt x="222" y="218"/>
                  </a:lnTo>
                  <a:close/>
                  <a:moveTo>
                    <a:pt x="124" y="52"/>
                  </a:moveTo>
                  <a:lnTo>
                    <a:pt x="124" y="52"/>
                  </a:lnTo>
                  <a:lnTo>
                    <a:pt x="115" y="52"/>
                  </a:lnTo>
                  <a:lnTo>
                    <a:pt x="105" y="54"/>
                  </a:lnTo>
                  <a:lnTo>
                    <a:pt x="98" y="57"/>
                  </a:lnTo>
                  <a:lnTo>
                    <a:pt x="90" y="59"/>
                  </a:lnTo>
                  <a:lnTo>
                    <a:pt x="83" y="63"/>
                  </a:lnTo>
                  <a:lnTo>
                    <a:pt x="77" y="67"/>
                  </a:lnTo>
                  <a:lnTo>
                    <a:pt x="68" y="78"/>
                  </a:lnTo>
                  <a:lnTo>
                    <a:pt x="60" y="89"/>
                  </a:lnTo>
                  <a:lnTo>
                    <a:pt x="55" y="100"/>
                  </a:lnTo>
                  <a:lnTo>
                    <a:pt x="52" y="111"/>
                  </a:lnTo>
                  <a:lnTo>
                    <a:pt x="51" y="122"/>
                  </a:lnTo>
                  <a:lnTo>
                    <a:pt x="51" y="122"/>
                  </a:lnTo>
                  <a:lnTo>
                    <a:pt x="51" y="132"/>
                  </a:lnTo>
                  <a:lnTo>
                    <a:pt x="54" y="144"/>
                  </a:lnTo>
                  <a:lnTo>
                    <a:pt x="56" y="156"/>
                  </a:lnTo>
                  <a:lnTo>
                    <a:pt x="63" y="167"/>
                  </a:lnTo>
                  <a:lnTo>
                    <a:pt x="67" y="174"/>
                  </a:lnTo>
                  <a:lnTo>
                    <a:pt x="72" y="179"/>
                  </a:lnTo>
                  <a:lnTo>
                    <a:pt x="78" y="183"/>
                  </a:lnTo>
                  <a:lnTo>
                    <a:pt x="85" y="188"/>
                  </a:lnTo>
                  <a:lnTo>
                    <a:pt x="92" y="191"/>
                  </a:lnTo>
                  <a:lnTo>
                    <a:pt x="102" y="195"/>
                  </a:lnTo>
                  <a:lnTo>
                    <a:pt x="112" y="196"/>
                  </a:lnTo>
                  <a:lnTo>
                    <a:pt x="124" y="197"/>
                  </a:lnTo>
                  <a:lnTo>
                    <a:pt x="124" y="197"/>
                  </a:lnTo>
                  <a:lnTo>
                    <a:pt x="137" y="196"/>
                  </a:lnTo>
                  <a:lnTo>
                    <a:pt x="147" y="195"/>
                  </a:lnTo>
                  <a:lnTo>
                    <a:pt x="156" y="191"/>
                  </a:lnTo>
                  <a:lnTo>
                    <a:pt x="164" y="188"/>
                  </a:lnTo>
                  <a:lnTo>
                    <a:pt x="170" y="183"/>
                  </a:lnTo>
                  <a:lnTo>
                    <a:pt x="177" y="179"/>
                  </a:lnTo>
                  <a:lnTo>
                    <a:pt x="182" y="174"/>
                  </a:lnTo>
                  <a:lnTo>
                    <a:pt x="186" y="167"/>
                  </a:lnTo>
                  <a:lnTo>
                    <a:pt x="191" y="156"/>
                  </a:lnTo>
                  <a:lnTo>
                    <a:pt x="195" y="144"/>
                  </a:lnTo>
                  <a:lnTo>
                    <a:pt x="196" y="132"/>
                  </a:lnTo>
                  <a:lnTo>
                    <a:pt x="198" y="122"/>
                  </a:lnTo>
                  <a:lnTo>
                    <a:pt x="198" y="122"/>
                  </a:lnTo>
                  <a:lnTo>
                    <a:pt x="196" y="111"/>
                  </a:lnTo>
                  <a:lnTo>
                    <a:pt x="194" y="100"/>
                  </a:lnTo>
                  <a:lnTo>
                    <a:pt x="189" y="89"/>
                  </a:lnTo>
                  <a:lnTo>
                    <a:pt x="181" y="78"/>
                  </a:lnTo>
                  <a:lnTo>
                    <a:pt x="170" y="67"/>
                  </a:lnTo>
                  <a:lnTo>
                    <a:pt x="165" y="63"/>
                  </a:lnTo>
                  <a:lnTo>
                    <a:pt x="159" y="59"/>
                  </a:lnTo>
                  <a:lnTo>
                    <a:pt x="151" y="57"/>
                  </a:lnTo>
                  <a:lnTo>
                    <a:pt x="143" y="54"/>
                  </a:lnTo>
                  <a:lnTo>
                    <a:pt x="134" y="52"/>
                  </a:lnTo>
                  <a:lnTo>
                    <a:pt x="124" y="52"/>
                  </a:lnTo>
                  <a:lnTo>
                    <a:pt x="124" y="52"/>
                  </a:lnTo>
                  <a:close/>
                  <a:moveTo>
                    <a:pt x="125" y="182"/>
                  </a:moveTo>
                  <a:lnTo>
                    <a:pt x="125" y="182"/>
                  </a:lnTo>
                  <a:lnTo>
                    <a:pt x="113" y="180"/>
                  </a:lnTo>
                  <a:lnTo>
                    <a:pt x="102" y="178"/>
                  </a:lnTo>
                  <a:lnTo>
                    <a:pt x="92" y="172"/>
                  </a:lnTo>
                  <a:lnTo>
                    <a:pt x="83" y="165"/>
                  </a:lnTo>
                  <a:lnTo>
                    <a:pt x="77" y="157"/>
                  </a:lnTo>
                  <a:lnTo>
                    <a:pt x="72" y="146"/>
                  </a:lnTo>
                  <a:lnTo>
                    <a:pt x="68" y="136"/>
                  </a:lnTo>
                  <a:lnTo>
                    <a:pt x="68" y="124"/>
                  </a:lnTo>
                  <a:lnTo>
                    <a:pt x="68" y="124"/>
                  </a:lnTo>
                  <a:lnTo>
                    <a:pt x="68" y="113"/>
                  </a:lnTo>
                  <a:lnTo>
                    <a:pt x="72" y="102"/>
                  </a:lnTo>
                  <a:lnTo>
                    <a:pt x="77" y="93"/>
                  </a:lnTo>
                  <a:lnTo>
                    <a:pt x="83" y="84"/>
                  </a:lnTo>
                  <a:lnTo>
                    <a:pt x="92" y="78"/>
                  </a:lnTo>
                  <a:lnTo>
                    <a:pt x="102" y="72"/>
                  </a:lnTo>
                  <a:lnTo>
                    <a:pt x="113" y="68"/>
                  </a:lnTo>
                  <a:lnTo>
                    <a:pt x="125" y="67"/>
                  </a:lnTo>
                  <a:lnTo>
                    <a:pt x="125" y="67"/>
                  </a:lnTo>
                  <a:lnTo>
                    <a:pt x="135" y="68"/>
                  </a:lnTo>
                  <a:lnTo>
                    <a:pt x="147" y="72"/>
                  </a:lnTo>
                  <a:lnTo>
                    <a:pt x="156" y="78"/>
                  </a:lnTo>
                  <a:lnTo>
                    <a:pt x="165" y="84"/>
                  </a:lnTo>
                  <a:lnTo>
                    <a:pt x="172" y="93"/>
                  </a:lnTo>
                  <a:lnTo>
                    <a:pt x="177" y="102"/>
                  </a:lnTo>
                  <a:lnTo>
                    <a:pt x="181" y="113"/>
                  </a:lnTo>
                  <a:lnTo>
                    <a:pt x="182" y="124"/>
                  </a:lnTo>
                  <a:lnTo>
                    <a:pt x="182" y="124"/>
                  </a:lnTo>
                  <a:lnTo>
                    <a:pt x="181" y="136"/>
                  </a:lnTo>
                  <a:lnTo>
                    <a:pt x="177" y="146"/>
                  </a:lnTo>
                  <a:lnTo>
                    <a:pt x="172" y="157"/>
                  </a:lnTo>
                  <a:lnTo>
                    <a:pt x="165" y="165"/>
                  </a:lnTo>
                  <a:lnTo>
                    <a:pt x="156" y="172"/>
                  </a:lnTo>
                  <a:lnTo>
                    <a:pt x="147" y="178"/>
                  </a:lnTo>
                  <a:lnTo>
                    <a:pt x="135" y="180"/>
                  </a:lnTo>
                  <a:lnTo>
                    <a:pt x="125" y="182"/>
                  </a:lnTo>
                  <a:lnTo>
                    <a:pt x="125" y="18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32764899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Freeform 93"/>
          <p:cNvSpPr>
            <a:spLocks noEditPoints="1"/>
          </p:cNvSpPr>
          <p:nvPr/>
        </p:nvSpPr>
        <p:spPr bwMode="auto">
          <a:xfrm>
            <a:off x="2434984" y="1988841"/>
            <a:ext cx="873637" cy="880463"/>
          </a:xfrm>
          <a:custGeom>
            <a:avLst/>
            <a:gdLst>
              <a:gd name="T0" fmla="*/ 220 w 257"/>
              <a:gd name="T1" fmla="*/ 132 h 257"/>
              <a:gd name="T2" fmla="*/ 231 w 257"/>
              <a:gd name="T3" fmla="*/ 119 h 257"/>
              <a:gd name="T4" fmla="*/ 255 w 257"/>
              <a:gd name="T5" fmla="*/ 124 h 257"/>
              <a:gd name="T6" fmla="*/ 245 w 257"/>
              <a:gd name="T7" fmla="*/ 137 h 257"/>
              <a:gd name="T8" fmla="*/ 221 w 257"/>
              <a:gd name="T9" fmla="*/ 85 h 257"/>
              <a:gd name="T10" fmla="*/ 206 w 257"/>
              <a:gd name="T11" fmla="*/ 79 h 257"/>
              <a:gd name="T12" fmla="*/ 225 w 257"/>
              <a:gd name="T13" fmla="*/ 62 h 257"/>
              <a:gd name="T14" fmla="*/ 241 w 257"/>
              <a:gd name="T15" fmla="*/ 68 h 257"/>
              <a:gd name="T16" fmla="*/ 173 w 257"/>
              <a:gd name="T17" fmla="*/ 50 h 257"/>
              <a:gd name="T18" fmla="*/ 175 w 257"/>
              <a:gd name="T19" fmla="*/ 28 h 257"/>
              <a:gd name="T20" fmla="*/ 193 w 257"/>
              <a:gd name="T21" fmla="*/ 16 h 257"/>
              <a:gd name="T22" fmla="*/ 192 w 257"/>
              <a:gd name="T23" fmla="*/ 39 h 257"/>
              <a:gd name="T24" fmla="*/ 173 w 257"/>
              <a:gd name="T25" fmla="*/ 50 h 257"/>
              <a:gd name="T26" fmla="*/ 121 w 257"/>
              <a:gd name="T27" fmla="*/ 33 h 257"/>
              <a:gd name="T28" fmla="*/ 121 w 257"/>
              <a:gd name="T29" fmla="*/ 6 h 257"/>
              <a:gd name="T30" fmla="*/ 136 w 257"/>
              <a:gd name="T31" fmla="*/ 6 h 257"/>
              <a:gd name="T32" fmla="*/ 136 w 257"/>
              <a:gd name="T33" fmla="*/ 33 h 257"/>
              <a:gd name="T34" fmla="*/ 84 w 257"/>
              <a:gd name="T35" fmla="*/ 50 h 257"/>
              <a:gd name="T36" fmla="*/ 65 w 257"/>
              <a:gd name="T37" fmla="*/ 39 h 257"/>
              <a:gd name="T38" fmla="*/ 64 w 257"/>
              <a:gd name="T39" fmla="*/ 16 h 257"/>
              <a:gd name="T40" fmla="*/ 82 w 257"/>
              <a:gd name="T41" fmla="*/ 28 h 257"/>
              <a:gd name="T42" fmla="*/ 84 w 257"/>
              <a:gd name="T43" fmla="*/ 50 h 257"/>
              <a:gd name="T44" fmla="*/ 162 w 257"/>
              <a:gd name="T45" fmla="*/ 57 h 257"/>
              <a:gd name="T46" fmla="*/ 208 w 257"/>
              <a:gd name="T47" fmla="*/ 113 h 257"/>
              <a:gd name="T48" fmla="*/ 208 w 257"/>
              <a:gd name="T49" fmla="*/ 145 h 257"/>
              <a:gd name="T50" fmla="*/ 162 w 257"/>
              <a:gd name="T51" fmla="*/ 201 h 257"/>
              <a:gd name="T52" fmla="*/ 123 w 257"/>
              <a:gd name="T53" fmla="*/ 208 h 257"/>
              <a:gd name="T54" fmla="*/ 65 w 257"/>
              <a:gd name="T55" fmla="*/ 172 h 257"/>
              <a:gd name="T56" fmla="*/ 52 w 257"/>
              <a:gd name="T57" fmla="*/ 130 h 257"/>
              <a:gd name="T58" fmla="*/ 76 w 257"/>
              <a:gd name="T59" fmla="*/ 74 h 257"/>
              <a:gd name="T60" fmla="*/ 132 w 257"/>
              <a:gd name="T61" fmla="*/ 50 h 257"/>
              <a:gd name="T62" fmla="*/ 25 w 257"/>
              <a:gd name="T63" fmla="*/ 196 h 257"/>
              <a:gd name="T64" fmla="*/ 19 w 257"/>
              <a:gd name="T65" fmla="*/ 184 h 257"/>
              <a:gd name="T66" fmla="*/ 42 w 257"/>
              <a:gd name="T67" fmla="*/ 170 h 257"/>
              <a:gd name="T68" fmla="*/ 50 w 257"/>
              <a:gd name="T69" fmla="*/ 183 h 257"/>
              <a:gd name="T70" fmla="*/ 29 w 257"/>
              <a:gd name="T71" fmla="*/ 83 h 257"/>
              <a:gd name="T72" fmla="*/ 17 w 257"/>
              <a:gd name="T73" fmla="*/ 65 h 257"/>
              <a:gd name="T74" fmla="*/ 39 w 257"/>
              <a:gd name="T75" fmla="*/ 65 h 257"/>
              <a:gd name="T76" fmla="*/ 51 w 257"/>
              <a:gd name="T77" fmla="*/ 84 h 257"/>
              <a:gd name="T78" fmla="*/ 29 w 257"/>
              <a:gd name="T79" fmla="*/ 83 h 257"/>
              <a:gd name="T80" fmla="*/ 26 w 257"/>
              <a:gd name="T81" fmla="*/ 137 h 257"/>
              <a:gd name="T82" fmla="*/ 2 w 257"/>
              <a:gd name="T83" fmla="*/ 132 h 257"/>
              <a:gd name="T84" fmla="*/ 12 w 257"/>
              <a:gd name="T85" fmla="*/ 119 h 257"/>
              <a:gd name="T86" fmla="*/ 37 w 257"/>
              <a:gd name="T87" fmla="*/ 124 h 257"/>
              <a:gd name="T88" fmla="*/ 86 w 257"/>
              <a:gd name="T89" fmla="*/ 209 h 257"/>
              <a:gd name="T90" fmla="*/ 78 w 257"/>
              <a:gd name="T91" fmla="*/ 234 h 257"/>
              <a:gd name="T92" fmla="*/ 62 w 257"/>
              <a:gd name="T93" fmla="*/ 236 h 257"/>
              <a:gd name="T94" fmla="*/ 69 w 257"/>
              <a:gd name="T95" fmla="*/ 211 h 257"/>
              <a:gd name="T96" fmla="*/ 129 w 257"/>
              <a:gd name="T97" fmla="*/ 218 h 257"/>
              <a:gd name="T98" fmla="*/ 138 w 257"/>
              <a:gd name="T99" fmla="*/ 237 h 257"/>
              <a:gd name="T100" fmla="*/ 129 w 257"/>
              <a:gd name="T101" fmla="*/ 257 h 257"/>
              <a:gd name="T102" fmla="*/ 119 w 257"/>
              <a:gd name="T103" fmla="*/ 237 h 257"/>
              <a:gd name="T104" fmla="*/ 129 w 257"/>
              <a:gd name="T105" fmla="*/ 218 h 257"/>
              <a:gd name="T106" fmla="*/ 182 w 257"/>
              <a:gd name="T107" fmla="*/ 208 h 257"/>
              <a:gd name="T108" fmla="*/ 197 w 257"/>
              <a:gd name="T109" fmla="*/ 231 h 257"/>
              <a:gd name="T110" fmla="*/ 184 w 257"/>
              <a:gd name="T111" fmla="*/ 239 h 257"/>
              <a:gd name="T112" fmla="*/ 171 w 257"/>
              <a:gd name="T113" fmla="*/ 214 h 257"/>
              <a:gd name="T114" fmla="*/ 228 w 257"/>
              <a:gd name="T115" fmla="*/ 174 h 257"/>
              <a:gd name="T116" fmla="*/ 240 w 257"/>
              <a:gd name="T117" fmla="*/ 193 h 257"/>
              <a:gd name="T118" fmla="*/ 218 w 257"/>
              <a:gd name="T119" fmla="*/ 192 h 257"/>
              <a:gd name="T120" fmla="*/ 206 w 257"/>
              <a:gd name="T121" fmla="*/ 174 h 257"/>
              <a:gd name="T122" fmla="*/ 228 w 257"/>
              <a:gd name="T123" fmla="*/ 174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7" h="257">
                <a:moveTo>
                  <a:pt x="238" y="139"/>
                </a:moveTo>
                <a:lnTo>
                  <a:pt x="238" y="139"/>
                </a:lnTo>
                <a:lnTo>
                  <a:pt x="231" y="137"/>
                </a:lnTo>
                <a:lnTo>
                  <a:pt x="224" y="136"/>
                </a:lnTo>
                <a:lnTo>
                  <a:pt x="220" y="132"/>
                </a:lnTo>
                <a:lnTo>
                  <a:pt x="219" y="128"/>
                </a:lnTo>
                <a:lnTo>
                  <a:pt x="219" y="128"/>
                </a:lnTo>
                <a:lnTo>
                  <a:pt x="220" y="124"/>
                </a:lnTo>
                <a:lnTo>
                  <a:pt x="224" y="122"/>
                </a:lnTo>
                <a:lnTo>
                  <a:pt x="231" y="119"/>
                </a:lnTo>
                <a:lnTo>
                  <a:pt x="238" y="118"/>
                </a:lnTo>
                <a:lnTo>
                  <a:pt x="238" y="118"/>
                </a:lnTo>
                <a:lnTo>
                  <a:pt x="245" y="119"/>
                </a:lnTo>
                <a:lnTo>
                  <a:pt x="251" y="122"/>
                </a:lnTo>
                <a:lnTo>
                  <a:pt x="255" y="124"/>
                </a:lnTo>
                <a:lnTo>
                  <a:pt x="257" y="128"/>
                </a:lnTo>
                <a:lnTo>
                  <a:pt x="257" y="128"/>
                </a:lnTo>
                <a:lnTo>
                  <a:pt x="255" y="132"/>
                </a:lnTo>
                <a:lnTo>
                  <a:pt x="251" y="136"/>
                </a:lnTo>
                <a:lnTo>
                  <a:pt x="245" y="137"/>
                </a:lnTo>
                <a:lnTo>
                  <a:pt x="238" y="139"/>
                </a:lnTo>
                <a:lnTo>
                  <a:pt x="238" y="139"/>
                </a:lnTo>
                <a:close/>
                <a:moveTo>
                  <a:pt x="228" y="83"/>
                </a:moveTo>
                <a:lnTo>
                  <a:pt x="228" y="83"/>
                </a:lnTo>
                <a:lnTo>
                  <a:pt x="221" y="85"/>
                </a:lnTo>
                <a:lnTo>
                  <a:pt x="215" y="87"/>
                </a:lnTo>
                <a:lnTo>
                  <a:pt x="210" y="87"/>
                </a:lnTo>
                <a:lnTo>
                  <a:pt x="206" y="84"/>
                </a:lnTo>
                <a:lnTo>
                  <a:pt x="206" y="84"/>
                </a:lnTo>
                <a:lnTo>
                  <a:pt x="206" y="79"/>
                </a:lnTo>
                <a:lnTo>
                  <a:pt x="207" y="75"/>
                </a:lnTo>
                <a:lnTo>
                  <a:pt x="212" y="70"/>
                </a:lnTo>
                <a:lnTo>
                  <a:pt x="218" y="65"/>
                </a:lnTo>
                <a:lnTo>
                  <a:pt x="218" y="65"/>
                </a:lnTo>
                <a:lnTo>
                  <a:pt x="225" y="62"/>
                </a:lnTo>
                <a:lnTo>
                  <a:pt x="232" y="61"/>
                </a:lnTo>
                <a:lnTo>
                  <a:pt x="237" y="62"/>
                </a:lnTo>
                <a:lnTo>
                  <a:pt x="240" y="65"/>
                </a:lnTo>
                <a:lnTo>
                  <a:pt x="240" y="65"/>
                </a:lnTo>
                <a:lnTo>
                  <a:pt x="241" y="68"/>
                </a:lnTo>
                <a:lnTo>
                  <a:pt x="238" y="74"/>
                </a:lnTo>
                <a:lnTo>
                  <a:pt x="234" y="78"/>
                </a:lnTo>
                <a:lnTo>
                  <a:pt x="228" y="83"/>
                </a:lnTo>
                <a:lnTo>
                  <a:pt x="228" y="83"/>
                </a:lnTo>
                <a:close/>
                <a:moveTo>
                  <a:pt x="173" y="50"/>
                </a:moveTo>
                <a:lnTo>
                  <a:pt x="173" y="50"/>
                </a:lnTo>
                <a:lnTo>
                  <a:pt x="171" y="48"/>
                </a:lnTo>
                <a:lnTo>
                  <a:pt x="171" y="42"/>
                </a:lnTo>
                <a:lnTo>
                  <a:pt x="172" y="36"/>
                </a:lnTo>
                <a:lnTo>
                  <a:pt x="175" y="28"/>
                </a:lnTo>
                <a:lnTo>
                  <a:pt x="175" y="28"/>
                </a:lnTo>
                <a:lnTo>
                  <a:pt x="179" y="23"/>
                </a:lnTo>
                <a:lnTo>
                  <a:pt x="184" y="19"/>
                </a:lnTo>
                <a:lnTo>
                  <a:pt x="189" y="16"/>
                </a:lnTo>
                <a:lnTo>
                  <a:pt x="193" y="16"/>
                </a:lnTo>
                <a:lnTo>
                  <a:pt x="193" y="16"/>
                </a:lnTo>
                <a:lnTo>
                  <a:pt x="195" y="20"/>
                </a:lnTo>
                <a:lnTo>
                  <a:pt x="197" y="26"/>
                </a:lnTo>
                <a:lnTo>
                  <a:pt x="195" y="32"/>
                </a:lnTo>
                <a:lnTo>
                  <a:pt x="192" y="39"/>
                </a:lnTo>
                <a:lnTo>
                  <a:pt x="192" y="39"/>
                </a:lnTo>
                <a:lnTo>
                  <a:pt x="188" y="45"/>
                </a:lnTo>
                <a:lnTo>
                  <a:pt x="182" y="49"/>
                </a:lnTo>
                <a:lnTo>
                  <a:pt x="177" y="52"/>
                </a:lnTo>
                <a:lnTo>
                  <a:pt x="173" y="50"/>
                </a:lnTo>
                <a:lnTo>
                  <a:pt x="173" y="50"/>
                </a:lnTo>
                <a:close/>
                <a:moveTo>
                  <a:pt x="129" y="39"/>
                </a:moveTo>
                <a:lnTo>
                  <a:pt x="129" y="39"/>
                </a:lnTo>
                <a:lnTo>
                  <a:pt x="125" y="37"/>
                </a:lnTo>
                <a:lnTo>
                  <a:pt x="121" y="33"/>
                </a:lnTo>
                <a:lnTo>
                  <a:pt x="119" y="27"/>
                </a:lnTo>
                <a:lnTo>
                  <a:pt x="119" y="19"/>
                </a:lnTo>
                <a:lnTo>
                  <a:pt x="119" y="19"/>
                </a:lnTo>
                <a:lnTo>
                  <a:pt x="119" y="11"/>
                </a:lnTo>
                <a:lnTo>
                  <a:pt x="121" y="6"/>
                </a:lnTo>
                <a:lnTo>
                  <a:pt x="125" y="1"/>
                </a:lnTo>
                <a:lnTo>
                  <a:pt x="129" y="0"/>
                </a:lnTo>
                <a:lnTo>
                  <a:pt x="129" y="0"/>
                </a:lnTo>
                <a:lnTo>
                  <a:pt x="133" y="1"/>
                </a:lnTo>
                <a:lnTo>
                  <a:pt x="136" y="6"/>
                </a:lnTo>
                <a:lnTo>
                  <a:pt x="138" y="11"/>
                </a:lnTo>
                <a:lnTo>
                  <a:pt x="138" y="19"/>
                </a:lnTo>
                <a:lnTo>
                  <a:pt x="138" y="19"/>
                </a:lnTo>
                <a:lnTo>
                  <a:pt x="138" y="27"/>
                </a:lnTo>
                <a:lnTo>
                  <a:pt x="136" y="33"/>
                </a:lnTo>
                <a:lnTo>
                  <a:pt x="133" y="37"/>
                </a:lnTo>
                <a:lnTo>
                  <a:pt x="129" y="39"/>
                </a:lnTo>
                <a:lnTo>
                  <a:pt x="129" y="39"/>
                </a:lnTo>
                <a:close/>
                <a:moveTo>
                  <a:pt x="84" y="50"/>
                </a:moveTo>
                <a:lnTo>
                  <a:pt x="84" y="50"/>
                </a:lnTo>
                <a:lnTo>
                  <a:pt x="80" y="52"/>
                </a:lnTo>
                <a:lnTo>
                  <a:pt x="75" y="49"/>
                </a:lnTo>
                <a:lnTo>
                  <a:pt x="69" y="45"/>
                </a:lnTo>
                <a:lnTo>
                  <a:pt x="65" y="39"/>
                </a:lnTo>
                <a:lnTo>
                  <a:pt x="65" y="39"/>
                </a:lnTo>
                <a:lnTo>
                  <a:pt x="62" y="32"/>
                </a:lnTo>
                <a:lnTo>
                  <a:pt x="62" y="26"/>
                </a:lnTo>
                <a:lnTo>
                  <a:pt x="62" y="20"/>
                </a:lnTo>
                <a:lnTo>
                  <a:pt x="64" y="16"/>
                </a:lnTo>
                <a:lnTo>
                  <a:pt x="64" y="16"/>
                </a:lnTo>
                <a:lnTo>
                  <a:pt x="68" y="16"/>
                </a:lnTo>
                <a:lnTo>
                  <a:pt x="73" y="19"/>
                </a:lnTo>
                <a:lnTo>
                  <a:pt x="78" y="23"/>
                </a:lnTo>
                <a:lnTo>
                  <a:pt x="82" y="28"/>
                </a:lnTo>
                <a:lnTo>
                  <a:pt x="82" y="28"/>
                </a:lnTo>
                <a:lnTo>
                  <a:pt x="86" y="36"/>
                </a:lnTo>
                <a:lnTo>
                  <a:pt x="88" y="42"/>
                </a:lnTo>
                <a:lnTo>
                  <a:pt x="86" y="48"/>
                </a:lnTo>
                <a:lnTo>
                  <a:pt x="84" y="50"/>
                </a:lnTo>
                <a:lnTo>
                  <a:pt x="84" y="50"/>
                </a:lnTo>
                <a:close/>
                <a:moveTo>
                  <a:pt x="132" y="50"/>
                </a:moveTo>
                <a:lnTo>
                  <a:pt x="132" y="50"/>
                </a:lnTo>
                <a:lnTo>
                  <a:pt x="140" y="50"/>
                </a:lnTo>
                <a:lnTo>
                  <a:pt x="147" y="52"/>
                </a:lnTo>
                <a:lnTo>
                  <a:pt x="162" y="57"/>
                </a:lnTo>
                <a:lnTo>
                  <a:pt x="175" y="63"/>
                </a:lnTo>
                <a:lnTo>
                  <a:pt x="186" y="74"/>
                </a:lnTo>
                <a:lnTo>
                  <a:pt x="197" y="85"/>
                </a:lnTo>
                <a:lnTo>
                  <a:pt x="203" y="98"/>
                </a:lnTo>
                <a:lnTo>
                  <a:pt x="208" y="113"/>
                </a:lnTo>
                <a:lnTo>
                  <a:pt x="210" y="120"/>
                </a:lnTo>
                <a:lnTo>
                  <a:pt x="210" y="130"/>
                </a:lnTo>
                <a:lnTo>
                  <a:pt x="210" y="130"/>
                </a:lnTo>
                <a:lnTo>
                  <a:pt x="210" y="137"/>
                </a:lnTo>
                <a:lnTo>
                  <a:pt x="208" y="145"/>
                </a:lnTo>
                <a:lnTo>
                  <a:pt x="203" y="159"/>
                </a:lnTo>
                <a:lnTo>
                  <a:pt x="197" y="172"/>
                </a:lnTo>
                <a:lnTo>
                  <a:pt x="186" y="184"/>
                </a:lnTo>
                <a:lnTo>
                  <a:pt x="175" y="195"/>
                </a:lnTo>
                <a:lnTo>
                  <a:pt x="162" y="201"/>
                </a:lnTo>
                <a:lnTo>
                  <a:pt x="147" y="206"/>
                </a:lnTo>
                <a:lnTo>
                  <a:pt x="140" y="208"/>
                </a:lnTo>
                <a:lnTo>
                  <a:pt x="132" y="208"/>
                </a:lnTo>
                <a:lnTo>
                  <a:pt x="132" y="208"/>
                </a:lnTo>
                <a:lnTo>
                  <a:pt x="123" y="208"/>
                </a:lnTo>
                <a:lnTo>
                  <a:pt x="115" y="206"/>
                </a:lnTo>
                <a:lnTo>
                  <a:pt x="101" y="201"/>
                </a:lnTo>
                <a:lnTo>
                  <a:pt x="88" y="195"/>
                </a:lnTo>
                <a:lnTo>
                  <a:pt x="76" y="184"/>
                </a:lnTo>
                <a:lnTo>
                  <a:pt x="65" y="172"/>
                </a:lnTo>
                <a:lnTo>
                  <a:pt x="59" y="159"/>
                </a:lnTo>
                <a:lnTo>
                  <a:pt x="54" y="145"/>
                </a:lnTo>
                <a:lnTo>
                  <a:pt x="52" y="137"/>
                </a:lnTo>
                <a:lnTo>
                  <a:pt x="52" y="130"/>
                </a:lnTo>
                <a:lnTo>
                  <a:pt x="52" y="130"/>
                </a:lnTo>
                <a:lnTo>
                  <a:pt x="52" y="120"/>
                </a:lnTo>
                <a:lnTo>
                  <a:pt x="54" y="113"/>
                </a:lnTo>
                <a:lnTo>
                  <a:pt x="59" y="98"/>
                </a:lnTo>
                <a:lnTo>
                  <a:pt x="65" y="85"/>
                </a:lnTo>
                <a:lnTo>
                  <a:pt x="76" y="74"/>
                </a:lnTo>
                <a:lnTo>
                  <a:pt x="88" y="63"/>
                </a:lnTo>
                <a:lnTo>
                  <a:pt x="101" y="57"/>
                </a:lnTo>
                <a:lnTo>
                  <a:pt x="115" y="52"/>
                </a:lnTo>
                <a:lnTo>
                  <a:pt x="123" y="50"/>
                </a:lnTo>
                <a:lnTo>
                  <a:pt x="132" y="50"/>
                </a:lnTo>
                <a:lnTo>
                  <a:pt x="132" y="50"/>
                </a:lnTo>
                <a:close/>
                <a:moveTo>
                  <a:pt x="39" y="192"/>
                </a:moveTo>
                <a:lnTo>
                  <a:pt x="39" y="192"/>
                </a:lnTo>
                <a:lnTo>
                  <a:pt x="32" y="195"/>
                </a:lnTo>
                <a:lnTo>
                  <a:pt x="25" y="196"/>
                </a:lnTo>
                <a:lnTo>
                  <a:pt x="20" y="196"/>
                </a:lnTo>
                <a:lnTo>
                  <a:pt x="17" y="193"/>
                </a:lnTo>
                <a:lnTo>
                  <a:pt x="17" y="193"/>
                </a:lnTo>
                <a:lnTo>
                  <a:pt x="16" y="188"/>
                </a:lnTo>
                <a:lnTo>
                  <a:pt x="19" y="184"/>
                </a:lnTo>
                <a:lnTo>
                  <a:pt x="23" y="179"/>
                </a:lnTo>
                <a:lnTo>
                  <a:pt x="29" y="174"/>
                </a:lnTo>
                <a:lnTo>
                  <a:pt x="29" y="174"/>
                </a:lnTo>
                <a:lnTo>
                  <a:pt x="36" y="171"/>
                </a:lnTo>
                <a:lnTo>
                  <a:pt x="42" y="170"/>
                </a:lnTo>
                <a:lnTo>
                  <a:pt x="47" y="171"/>
                </a:lnTo>
                <a:lnTo>
                  <a:pt x="51" y="174"/>
                </a:lnTo>
                <a:lnTo>
                  <a:pt x="51" y="174"/>
                </a:lnTo>
                <a:lnTo>
                  <a:pt x="51" y="178"/>
                </a:lnTo>
                <a:lnTo>
                  <a:pt x="50" y="183"/>
                </a:lnTo>
                <a:lnTo>
                  <a:pt x="45" y="187"/>
                </a:lnTo>
                <a:lnTo>
                  <a:pt x="39" y="192"/>
                </a:lnTo>
                <a:lnTo>
                  <a:pt x="39" y="192"/>
                </a:lnTo>
                <a:close/>
                <a:moveTo>
                  <a:pt x="29" y="83"/>
                </a:moveTo>
                <a:lnTo>
                  <a:pt x="29" y="83"/>
                </a:lnTo>
                <a:lnTo>
                  <a:pt x="23" y="78"/>
                </a:lnTo>
                <a:lnTo>
                  <a:pt x="19" y="74"/>
                </a:lnTo>
                <a:lnTo>
                  <a:pt x="16" y="68"/>
                </a:lnTo>
                <a:lnTo>
                  <a:pt x="17" y="65"/>
                </a:lnTo>
                <a:lnTo>
                  <a:pt x="17" y="65"/>
                </a:lnTo>
                <a:lnTo>
                  <a:pt x="20" y="62"/>
                </a:lnTo>
                <a:lnTo>
                  <a:pt x="25" y="61"/>
                </a:lnTo>
                <a:lnTo>
                  <a:pt x="32" y="62"/>
                </a:lnTo>
                <a:lnTo>
                  <a:pt x="39" y="65"/>
                </a:lnTo>
                <a:lnTo>
                  <a:pt x="39" y="65"/>
                </a:lnTo>
                <a:lnTo>
                  <a:pt x="45" y="70"/>
                </a:lnTo>
                <a:lnTo>
                  <a:pt x="50" y="75"/>
                </a:lnTo>
                <a:lnTo>
                  <a:pt x="51" y="79"/>
                </a:lnTo>
                <a:lnTo>
                  <a:pt x="51" y="84"/>
                </a:lnTo>
                <a:lnTo>
                  <a:pt x="51" y="84"/>
                </a:lnTo>
                <a:lnTo>
                  <a:pt x="47" y="87"/>
                </a:lnTo>
                <a:lnTo>
                  <a:pt x="42" y="87"/>
                </a:lnTo>
                <a:lnTo>
                  <a:pt x="36" y="85"/>
                </a:lnTo>
                <a:lnTo>
                  <a:pt x="29" y="83"/>
                </a:lnTo>
                <a:lnTo>
                  <a:pt x="29" y="83"/>
                </a:lnTo>
                <a:close/>
                <a:moveTo>
                  <a:pt x="38" y="128"/>
                </a:moveTo>
                <a:lnTo>
                  <a:pt x="38" y="128"/>
                </a:lnTo>
                <a:lnTo>
                  <a:pt x="37" y="132"/>
                </a:lnTo>
                <a:lnTo>
                  <a:pt x="33" y="136"/>
                </a:lnTo>
                <a:lnTo>
                  <a:pt x="26" y="137"/>
                </a:lnTo>
                <a:lnTo>
                  <a:pt x="20" y="139"/>
                </a:lnTo>
                <a:lnTo>
                  <a:pt x="20" y="139"/>
                </a:lnTo>
                <a:lnTo>
                  <a:pt x="12" y="137"/>
                </a:lnTo>
                <a:lnTo>
                  <a:pt x="6" y="136"/>
                </a:lnTo>
                <a:lnTo>
                  <a:pt x="2" y="132"/>
                </a:lnTo>
                <a:lnTo>
                  <a:pt x="0" y="128"/>
                </a:lnTo>
                <a:lnTo>
                  <a:pt x="0" y="128"/>
                </a:lnTo>
                <a:lnTo>
                  <a:pt x="2" y="124"/>
                </a:lnTo>
                <a:lnTo>
                  <a:pt x="6" y="122"/>
                </a:lnTo>
                <a:lnTo>
                  <a:pt x="12" y="119"/>
                </a:lnTo>
                <a:lnTo>
                  <a:pt x="20" y="118"/>
                </a:lnTo>
                <a:lnTo>
                  <a:pt x="20" y="118"/>
                </a:lnTo>
                <a:lnTo>
                  <a:pt x="26" y="119"/>
                </a:lnTo>
                <a:lnTo>
                  <a:pt x="33" y="122"/>
                </a:lnTo>
                <a:lnTo>
                  <a:pt x="37" y="124"/>
                </a:lnTo>
                <a:lnTo>
                  <a:pt x="38" y="128"/>
                </a:lnTo>
                <a:lnTo>
                  <a:pt x="38" y="128"/>
                </a:lnTo>
                <a:close/>
                <a:moveTo>
                  <a:pt x="84" y="206"/>
                </a:moveTo>
                <a:lnTo>
                  <a:pt x="84" y="206"/>
                </a:lnTo>
                <a:lnTo>
                  <a:pt x="86" y="209"/>
                </a:lnTo>
                <a:lnTo>
                  <a:pt x="88" y="214"/>
                </a:lnTo>
                <a:lnTo>
                  <a:pt x="86" y="221"/>
                </a:lnTo>
                <a:lnTo>
                  <a:pt x="82" y="228"/>
                </a:lnTo>
                <a:lnTo>
                  <a:pt x="82" y="228"/>
                </a:lnTo>
                <a:lnTo>
                  <a:pt x="78" y="234"/>
                </a:lnTo>
                <a:lnTo>
                  <a:pt x="73" y="239"/>
                </a:lnTo>
                <a:lnTo>
                  <a:pt x="68" y="240"/>
                </a:lnTo>
                <a:lnTo>
                  <a:pt x="64" y="240"/>
                </a:lnTo>
                <a:lnTo>
                  <a:pt x="64" y="240"/>
                </a:lnTo>
                <a:lnTo>
                  <a:pt x="62" y="236"/>
                </a:lnTo>
                <a:lnTo>
                  <a:pt x="62" y="231"/>
                </a:lnTo>
                <a:lnTo>
                  <a:pt x="63" y="224"/>
                </a:lnTo>
                <a:lnTo>
                  <a:pt x="65" y="218"/>
                </a:lnTo>
                <a:lnTo>
                  <a:pt x="65" y="218"/>
                </a:lnTo>
                <a:lnTo>
                  <a:pt x="69" y="211"/>
                </a:lnTo>
                <a:lnTo>
                  <a:pt x="75" y="208"/>
                </a:lnTo>
                <a:lnTo>
                  <a:pt x="80" y="205"/>
                </a:lnTo>
                <a:lnTo>
                  <a:pt x="84" y="206"/>
                </a:lnTo>
                <a:lnTo>
                  <a:pt x="84" y="206"/>
                </a:lnTo>
                <a:close/>
                <a:moveTo>
                  <a:pt x="129" y="218"/>
                </a:moveTo>
                <a:lnTo>
                  <a:pt x="129" y="218"/>
                </a:lnTo>
                <a:lnTo>
                  <a:pt x="133" y="219"/>
                </a:lnTo>
                <a:lnTo>
                  <a:pt x="136" y="224"/>
                </a:lnTo>
                <a:lnTo>
                  <a:pt x="138" y="230"/>
                </a:lnTo>
                <a:lnTo>
                  <a:pt x="138" y="237"/>
                </a:lnTo>
                <a:lnTo>
                  <a:pt x="138" y="237"/>
                </a:lnTo>
                <a:lnTo>
                  <a:pt x="138" y="245"/>
                </a:lnTo>
                <a:lnTo>
                  <a:pt x="136" y="252"/>
                </a:lnTo>
                <a:lnTo>
                  <a:pt x="133" y="256"/>
                </a:lnTo>
                <a:lnTo>
                  <a:pt x="129" y="257"/>
                </a:lnTo>
                <a:lnTo>
                  <a:pt x="129" y="257"/>
                </a:lnTo>
                <a:lnTo>
                  <a:pt x="125" y="256"/>
                </a:lnTo>
                <a:lnTo>
                  <a:pt x="121" y="252"/>
                </a:lnTo>
                <a:lnTo>
                  <a:pt x="119" y="245"/>
                </a:lnTo>
                <a:lnTo>
                  <a:pt x="119" y="237"/>
                </a:lnTo>
                <a:lnTo>
                  <a:pt x="119" y="237"/>
                </a:lnTo>
                <a:lnTo>
                  <a:pt x="119" y="230"/>
                </a:lnTo>
                <a:lnTo>
                  <a:pt x="121" y="224"/>
                </a:lnTo>
                <a:lnTo>
                  <a:pt x="125" y="219"/>
                </a:lnTo>
                <a:lnTo>
                  <a:pt x="129" y="218"/>
                </a:lnTo>
                <a:lnTo>
                  <a:pt x="129" y="218"/>
                </a:lnTo>
                <a:close/>
                <a:moveTo>
                  <a:pt x="173" y="206"/>
                </a:moveTo>
                <a:lnTo>
                  <a:pt x="173" y="206"/>
                </a:lnTo>
                <a:lnTo>
                  <a:pt x="177" y="205"/>
                </a:lnTo>
                <a:lnTo>
                  <a:pt x="182" y="208"/>
                </a:lnTo>
                <a:lnTo>
                  <a:pt x="188" y="211"/>
                </a:lnTo>
                <a:lnTo>
                  <a:pt x="192" y="218"/>
                </a:lnTo>
                <a:lnTo>
                  <a:pt x="192" y="218"/>
                </a:lnTo>
                <a:lnTo>
                  <a:pt x="195" y="224"/>
                </a:lnTo>
                <a:lnTo>
                  <a:pt x="197" y="231"/>
                </a:lnTo>
                <a:lnTo>
                  <a:pt x="195" y="236"/>
                </a:lnTo>
                <a:lnTo>
                  <a:pt x="193" y="240"/>
                </a:lnTo>
                <a:lnTo>
                  <a:pt x="193" y="240"/>
                </a:lnTo>
                <a:lnTo>
                  <a:pt x="189" y="240"/>
                </a:lnTo>
                <a:lnTo>
                  <a:pt x="184" y="239"/>
                </a:lnTo>
                <a:lnTo>
                  <a:pt x="179" y="234"/>
                </a:lnTo>
                <a:lnTo>
                  <a:pt x="175" y="228"/>
                </a:lnTo>
                <a:lnTo>
                  <a:pt x="175" y="228"/>
                </a:lnTo>
                <a:lnTo>
                  <a:pt x="171" y="221"/>
                </a:lnTo>
                <a:lnTo>
                  <a:pt x="171" y="214"/>
                </a:lnTo>
                <a:lnTo>
                  <a:pt x="171" y="209"/>
                </a:lnTo>
                <a:lnTo>
                  <a:pt x="173" y="206"/>
                </a:lnTo>
                <a:lnTo>
                  <a:pt x="173" y="206"/>
                </a:lnTo>
                <a:close/>
                <a:moveTo>
                  <a:pt x="228" y="174"/>
                </a:moveTo>
                <a:lnTo>
                  <a:pt x="228" y="174"/>
                </a:lnTo>
                <a:lnTo>
                  <a:pt x="234" y="179"/>
                </a:lnTo>
                <a:lnTo>
                  <a:pt x="238" y="184"/>
                </a:lnTo>
                <a:lnTo>
                  <a:pt x="241" y="188"/>
                </a:lnTo>
                <a:lnTo>
                  <a:pt x="240" y="193"/>
                </a:lnTo>
                <a:lnTo>
                  <a:pt x="240" y="193"/>
                </a:lnTo>
                <a:lnTo>
                  <a:pt x="237" y="196"/>
                </a:lnTo>
                <a:lnTo>
                  <a:pt x="232" y="196"/>
                </a:lnTo>
                <a:lnTo>
                  <a:pt x="225" y="195"/>
                </a:lnTo>
                <a:lnTo>
                  <a:pt x="218" y="192"/>
                </a:lnTo>
                <a:lnTo>
                  <a:pt x="218" y="192"/>
                </a:lnTo>
                <a:lnTo>
                  <a:pt x="212" y="187"/>
                </a:lnTo>
                <a:lnTo>
                  <a:pt x="207" y="183"/>
                </a:lnTo>
                <a:lnTo>
                  <a:pt x="206" y="178"/>
                </a:lnTo>
                <a:lnTo>
                  <a:pt x="206" y="174"/>
                </a:lnTo>
                <a:lnTo>
                  <a:pt x="206" y="174"/>
                </a:lnTo>
                <a:lnTo>
                  <a:pt x="210" y="171"/>
                </a:lnTo>
                <a:lnTo>
                  <a:pt x="215" y="170"/>
                </a:lnTo>
                <a:lnTo>
                  <a:pt x="221" y="171"/>
                </a:lnTo>
                <a:lnTo>
                  <a:pt x="228" y="174"/>
                </a:lnTo>
                <a:lnTo>
                  <a:pt x="228" y="174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0" name="Freeform 94"/>
          <p:cNvSpPr>
            <a:spLocks noEditPoints="1"/>
          </p:cNvSpPr>
          <p:nvPr/>
        </p:nvSpPr>
        <p:spPr bwMode="auto">
          <a:xfrm>
            <a:off x="3533858" y="1995664"/>
            <a:ext cx="873637" cy="880463"/>
          </a:xfrm>
          <a:custGeom>
            <a:avLst/>
            <a:gdLst>
              <a:gd name="T0" fmla="*/ 138 w 256"/>
              <a:gd name="T1" fmla="*/ 27 h 259"/>
              <a:gd name="T2" fmla="*/ 132 w 256"/>
              <a:gd name="T3" fmla="*/ 1 h 259"/>
              <a:gd name="T4" fmla="*/ 118 w 256"/>
              <a:gd name="T5" fmla="*/ 12 h 259"/>
              <a:gd name="T6" fmla="*/ 125 w 256"/>
              <a:gd name="T7" fmla="*/ 36 h 259"/>
              <a:gd name="T8" fmla="*/ 86 w 256"/>
              <a:gd name="T9" fmla="*/ 47 h 259"/>
              <a:gd name="T10" fmla="*/ 78 w 256"/>
              <a:gd name="T11" fmla="*/ 22 h 259"/>
              <a:gd name="T12" fmla="*/ 61 w 256"/>
              <a:gd name="T13" fmla="*/ 21 h 259"/>
              <a:gd name="T14" fmla="*/ 69 w 256"/>
              <a:gd name="T15" fmla="*/ 45 h 259"/>
              <a:gd name="T16" fmla="*/ 227 w 256"/>
              <a:gd name="T17" fmla="*/ 82 h 259"/>
              <a:gd name="T18" fmla="*/ 239 w 256"/>
              <a:gd name="T19" fmla="*/ 64 h 259"/>
              <a:gd name="T20" fmla="*/ 217 w 256"/>
              <a:gd name="T21" fmla="*/ 65 h 259"/>
              <a:gd name="T22" fmla="*/ 205 w 256"/>
              <a:gd name="T23" fmla="*/ 83 h 259"/>
              <a:gd name="T24" fmla="*/ 227 w 256"/>
              <a:gd name="T25" fmla="*/ 82 h 259"/>
              <a:gd name="T26" fmla="*/ 182 w 256"/>
              <a:gd name="T27" fmla="*/ 49 h 259"/>
              <a:gd name="T28" fmla="*/ 196 w 256"/>
              <a:gd name="T29" fmla="*/ 26 h 259"/>
              <a:gd name="T30" fmla="*/ 183 w 256"/>
              <a:gd name="T31" fmla="*/ 18 h 259"/>
              <a:gd name="T32" fmla="*/ 170 w 256"/>
              <a:gd name="T33" fmla="*/ 41 h 259"/>
              <a:gd name="T34" fmla="*/ 61 w 256"/>
              <a:gd name="T35" fmla="*/ 155 h 259"/>
              <a:gd name="T36" fmla="*/ 93 w 256"/>
              <a:gd name="T37" fmla="*/ 105 h 259"/>
              <a:gd name="T38" fmla="*/ 144 w 256"/>
              <a:gd name="T39" fmla="*/ 97 h 259"/>
              <a:gd name="T40" fmla="*/ 194 w 256"/>
              <a:gd name="T41" fmla="*/ 135 h 259"/>
              <a:gd name="T42" fmla="*/ 201 w 256"/>
              <a:gd name="T43" fmla="*/ 160 h 259"/>
              <a:gd name="T44" fmla="*/ 209 w 256"/>
              <a:gd name="T45" fmla="*/ 129 h 259"/>
              <a:gd name="T46" fmla="*/ 186 w 256"/>
              <a:gd name="T47" fmla="*/ 74 h 259"/>
              <a:gd name="T48" fmla="*/ 131 w 256"/>
              <a:gd name="T49" fmla="*/ 51 h 259"/>
              <a:gd name="T50" fmla="*/ 87 w 256"/>
              <a:gd name="T51" fmla="*/ 64 h 259"/>
              <a:gd name="T52" fmla="*/ 52 w 256"/>
              <a:gd name="T53" fmla="*/ 121 h 259"/>
              <a:gd name="T54" fmla="*/ 58 w 256"/>
              <a:gd name="T55" fmla="*/ 155 h 259"/>
              <a:gd name="T56" fmla="*/ 28 w 256"/>
              <a:gd name="T57" fmla="*/ 82 h 259"/>
              <a:gd name="T58" fmla="*/ 51 w 256"/>
              <a:gd name="T59" fmla="*/ 83 h 259"/>
              <a:gd name="T60" fmla="*/ 39 w 256"/>
              <a:gd name="T61" fmla="*/ 65 h 259"/>
              <a:gd name="T62" fmla="*/ 17 w 256"/>
              <a:gd name="T63" fmla="*/ 64 h 259"/>
              <a:gd name="T64" fmla="*/ 28 w 256"/>
              <a:gd name="T65" fmla="*/ 82 h 259"/>
              <a:gd name="T66" fmla="*/ 220 w 256"/>
              <a:gd name="T67" fmla="*/ 125 h 259"/>
              <a:gd name="T68" fmla="*/ 230 w 256"/>
              <a:gd name="T69" fmla="*/ 138 h 259"/>
              <a:gd name="T70" fmla="*/ 255 w 256"/>
              <a:gd name="T71" fmla="*/ 132 h 259"/>
              <a:gd name="T72" fmla="*/ 244 w 256"/>
              <a:gd name="T73" fmla="*/ 119 h 259"/>
              <a:gd name="T74" fmla="*/ 36 w 256"/>
              <a:gd name="T75" fmla="*/ 125 h 259"/>
              <a:gd name="T76" fmla="*/ 12 w 256"/>
              <a:gd name="T77" fmla="*/ 119 h 259"/>
              <a:gd name="T78" fmla="*/ 1 w 256"/>
              <a:gd name="T79" fmla="*/ 132 h 259"/>
              <a:gd name="T80" fmla="*/ 26 w 256"/>
              <a:gd name="T81" fmla="*/ 138 h 259"/>
              <a:gd name="T82" fmla="*/ 229 w 256"/>
              <a:gd name="T83" fmla="*/ 205 h 259"/>
              <a:gd name="T84" fmla="*/ 227 w 256"/>
              <a:gd name="T85" fmla="*/ 204 h 259"/>
              <a:gd name="T86" fmla="*/ 212 w 256"/>
              <a:gd name="T87" fmla="*/ 174 h 259"/>
              <a:gd name="T88" fmla="*/ 187 w 256"/>
              <a:gd name="T89" fmla="*/ 169 h 259"/>
              <a:gd name="T90" fmla="*/ 170 w 256"/>
              <a:gd name="T91" fmla="*/ 131 h 259"/>
              <a:gd name="T92" fmla="*/ 132 w 256"/>
              <a:gd name="T93" fmla="*/ 116 h 259"/>
              <a:gd name="T94" fmla="*/ 88 w 256"/>
              <a:gd name="T95" fmla="*/ 138 h 259"/>
              <a:gd name="T96" fmla="*/ 73 w 256"/>
              <a:gd name="T97" fmla="*/ 165 h 259"/>
              <a:gd name="T98" fmla="*/ 53 w 256"/>
              <a:gd name="T99" fmla="*/ 182 h 259"/>
              <a:gd name="T100" fmla="*/ 40 w 256"/>
              <a:gd name="T101" fmla="*/ 187 h 259"/>
              <a:gd name="T102" fmla="*/ 21 w 256"/>
              <a:gd name="T103" fmla="*/ 213 h 259"/>
              <a:gd name="T104" fmla="*/ 26 w 256"/>
              <a:gd name="T105" fmla="*/ 240 h 259"/>
              <a:gd name="T106" fmla="*/ 56 w 256"/>
              <a:gd name="T107" fmla="*/ 259 h 259"/>
              <a:gd name="T108" fmla="*/ 238 w 256"/>
              <a:gd name="T109" fmla="*/ 256 h 259"/>
              <a:gd name="T110" fmla="*/ 252 w 256"/>
              <a:gd name="T111" fmla="*/ 235 h 259"/>
              <a:gd name="T112" fmla="*/ 248 w 256"/>
              <a:gd name="T113" fmla="*/ 217 h 259"/>
              <a:gd name="T114" fmla="*/ 229 w 256"/>
              <a:gd name="T115" fmla="*/ 205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6" h="259">
                <a:moveTo>
                  <a:pt x="129" y="39"/>
                </a:moveTo>
                <a:lnTo>
                  <a:pt x="129" y="39"/>
                </a:lnTo>
                <a:lnTo>
                  <a:pt x="132" y="36"/>
                </a:lnTo>
                <a:lnTo>
                  <a:pt x="135" y="32"/>
                </a:lnTo>
                <a:lnTo>
                  <a:pt x="138" y="27"/>
                </a:lnTo>
                <a:lnTo>
                  <a:pt x="138" y="19"/>
                </a:lnTo>
                <a:lnTo>
                  <a:pt x="138" y="19"/>
                </a:lnTo>
                <a:lnTo>
                  <a:pt x="138" y="12"/>
                </a:lnTo>
                <a:lnTo>
                  <a:pt x="135" y="5"/>
                </a:lnTo>
                <a:lnTo>
                  <a:pt x="132" y="1"/>
                </a:lnTo>
                <a:lnTo>
                  <a:pt x="129" y="0"/>
                </a:lnTo>
                <a:lnTo>
                  <a:pt x="129" y="0"/>
                </a:lnTo>
                <a:lnTo>
                  <a:pt x="125" y="1"/>
                </a:lnTo>
                <a:lnTo>
                  <a:pt x="121" y="5"/>
                </a:lnTo>
                <a:lnTo>
                  <a:pt x="118" y="12"/>
                </a:lnTo>
                <a:lnTo>
                  <a:pt x="118" y="19"/>
                </a:lnTo>
                <a:lnTo>
                  <a:pt x="118" y="19"/>
                </a:lnTo>
                <a:lnTo>
                  <a:pt x="118" y="27"/>
                </a:lnTo>
                <a:lnTo>
                  <a:pt x="121" y="32"/>
                </a:lnTo>
                <a:lnTo>
                  <a:pt x="125" y="36"/>
                </a:lnTo>
                <a:lnTo>
                  <a:pt x="129" y="39"/>
                </a:lnTo>
                <a:lnTo>
                  <a:pt x="129" y="39"/>
                </a:lnTo>
                <a:close/>
                <a:moveTo>
                  <a:pt x="83" y="51"/>
                </a:moveTo>
                <a:lnTo>
                  <a:pt x="83" y="51"/>
                </a:lnTo>
                <a:lnTo>
                  <a:pt x="86" y="47"/>
                </a:lnTo>
                <a:lnTo>
                  <a:pt x="87" y="41"/>
                </a:lnTo>
                <a:lnTo>
                  <a:pt x="86" y="35"/>
                </a:lnTo>
                <a:lnTo>
                  <a:pt x="82" y="28"/>
                </a:lnTo>
                <a:lnTo>
                  <a:pt x="82" y="28"/>
                </a:lnTo>
                <a:lnTo>
                  <a:pt x="78" y="22"/>
                </a:lnTo>
                <a:lnTo>
                  <a:pt x="73" y="18"/>
                </a:lnTo>
                <a:lnTo>
                  <a:pt x="67" y="17"/>
                </a:lnTo>
                <a:lnTo>
                  <a:pt x="64" y="17"/>
                </a:lnTo>
                <a:lnTo>
                  <a:pt x="64" y="17"/>
                </a:lnTo>
                <a:lnTo>
                  <a:pt x="61" y="21"/>
                </a:lnTo>
                <a:lnTo>
                  <a:pt x="61" y="26"/>
                </a:lnTo>
                <a:lnTo>
                  <a:pt x="61" y="32"/>
                </a:lnTo>
                <a:lnTo>
                  <a:pt x="65" y="39"/>
                </a:lnTo>
                <a:lnTo>
                  <a:pt x="65" y="39"/>
                </a:lnTo>
                <a:lnTo>
                  <a:pt x="69" y="45"/>
                </a:lnTo>
                <a:lnTo>
                  <a:pt x="74" y="49"/>
                </a:lnTo>
                <a:lnTo>
                  <a:pt x="79" y="51"/>
                </a:lnTo>
                <a:lnTo>
                  <a:pt x="83" y="51"/>
                </a:lnTo>
                <a:lnTo>
                  <a:pt x="83" y="51"/>
                </a:lnTo>
                <a:close/>
                <a:moveTo>
                  <a:pt x="227" y="82"/>
                </a:moveTo>
                <a:lnTo>
                  <a:pt x="227" y="82"/>
                </a:lnTo>
                <a:lnTo>
                  <a:pt x="234" y="78"/>
                </a:lnTo>
                <a:lnTo>
                  <a:pt x="238" y="73"/>
                </a:lnTo>
                <a:lnTo>
                  <a:pt x="240" y="69"/>
                </a:lnTo>
                <a:lnTo>
                  <a:pt x="239" y="64"/>
                </a:lnTo>
                <a:lnTo>
                  <a:pt x="239" y="64"/>
                </a:lnTo>
                <a:lnTo>
                  <a:pt x="236" y="61"/>
                </a:lnTo>
                <a:lnTo>
                  <a:pt x="231" y="61"/>
                </a:lnTo>
                <a:lnTo>
                  <a:pt x="225" y="62"/>
                </a:lnTo>
                <a:lnTo>
                  <a:pt x="217" y="65"/>
                </a:lnTo>
                <a:lnTo>
                  <a:pt x="217" y="65"/>
                </a:lnTo>
                <a:lnTo>
                  <a:pt x="212" y="70"/>
                </a:lnTo>
                <a:lnTo>
                  <a:pt x="207" y="74"/>
                </a:lnTo>
                <a:lnTo>
                  <a:pt x="205" y="79"/>
                </a:lnTo>
                <a:lnTo>
                  <a:pt x="205" y="83"/>
                </a:lnTo>
                <a:lnTo>
                  <a:pt x="205" y="83"/>
                </a:lnTo>
                <a:lnTo>
                  <a:pt x="209" y="86"/>
                </a:lnTo>
                <a:lnTo>
                  <a:pt x="214" y="87"/>
                </a:lnTo>
                <a:lnTo>
                  <a:pt x="221" y="86"/>
                </a:lnTo>
                <a:lnTo>
                  <a:pt x="227" y="82"/>
                </a:lnTo>
                <a:lnTo>
                  <a:pt x="227" y="82"/>
                </a:lnTo>
                <a:close/>
                <a:moveTo>
                  <a:pt x="173" y="51"/>
                </a:moveTo>
                <a:lnTo>
                  <a:pt x="173" y="51"/>
                </a:lnTo>
                <a:lnTo>
                  <a:pt x="177" y="51"/>
                </a:lnTo>
                <a:lnTo>
                  <a:pt x="182" y="49"/>
                </a:lnTo>
                <a:lnTo>
                  <a:pt x="187" y="45"/>
                </a:lnTo>
                <a:lnTo>
                  <a:pt x="191" y="39"/>
                </a:lnTo>
                <a:lnTo>
                  <a:pt x="191" y="39"/>
                </a:lnTo>
                <a:lnTo>
                  <a:pt x="195" y="32"/>
                </a:lnTo>
                <a:lnTo>
                  <a:pt x="196" y="26"/>
                </a:lnTo>
                <a:lnTo>
                  <a:pt x="195" y="21"/>
                </a:lnTo>
                <a:lnTo>
                  <a:pt x="192" y="17"/>
                </a:lnTo>
                <a:lnTo>
                  <a:pt x="192" y="17"/>
                </a:lnTo>
                <a:lnTo>
                  <a:pt x="188" y="17"/>
                </a:lnTo>
                <a:lnTo>
                  <a:pt x="183" y="18"/>
                </a:lnTo>
                <a:lnTo>
                  <a:pt x="178" y="22"/>
                </a:lnTo>
                <a:lnTo>
                  <a:pt x="174" y="28"/>
                </a:lnTo>
                <a:lnTo>
                  <a:pt x="174" y="28"/>
                </a:lnTo>
                <a:lnTo>
                  <a:pt x="171" y="36"/>
                </a:lnTo>
                <a:lnTo>
                  <a:pt x="170" y="41"/>
                </a:lnTo>
                <a:lnTo>
                  <a:pt x="170" y="47"/>
                </a:lnTo>
                <a:lnTo>
                  <a:pt x="173" y="51"/>
                </a:lnTo>
                <a:lnTo>
                  <a:pt x="173" y="51"/>
                </a:lnTo>
                <a:close/>
                <a:moveTo>
                  <a:pt x="61" y="155"/>
                </a:moveTo>
                <a:lnTo>
                  <a:pt x="61" y="155"/>
                </a:lnTo>
                <a:lnTo>
                  <a:pt x="64" y="142"/>
                </a:lnTo>
                <a:lnTo>
                  <a:pt x="69" y="131"/>
                </a:lnTo>
                <a:lnTo>
                  <a:pt x="75" y="121"/>
                </a:lnTo>
                <a:lnTo>
                  <a:pt x="83" y="112"/>
                </a:lnTo>
                <a:lnTo>
                  <a:pt x="93" y="105"/>
                </a:lnTo>
                <a:lnTo>
                  <a:pt x="105" y="100"/>
                </a:lnTo>
                <a:lnTo>
                  <a:pt x="117" y="97"/>
                </a:lnTo>
                <a:lnTo>
                  <a:pt x="130" y="96"/>
                </a:lnTo>
                <a:lnTo>
                  <a:pt x="130" y="96"/>
                </a:lnTo>
                <a:lnTo>
                  <a:pt x="144" y="97"/>
                </a:lnTo>
                <a:lnTo>
                  <a:pt x="157" y="101"/>
                </a:lnTo>
                <a:lnTo>
                  <a:pt x="169" y="106"/>
                </a:lnTo>
                <a:lnTo>
                  <a:pt x="178" y="114"/>
                </a:lnTo>
                <a:lnTo>
                  <a:pt x="187" y="123"/>
                </a:lnTo>
                <a:lnTo>
                  <a:pt x="194" y="135"/>
                </a:lnTo>
                <a:lnTo>
                  <a:pt x="197" y="147"/>
                </a:lnTo>
                <a:lnTo>
                  <a:pt x="199" y="160"/>
                </a:lnTo>
                <a:lnTo>
                  <a:pt x="199" y="160"/>
                </a:lnTo>
                <a:lnTo>
                  <a:pt x="201" y="160"/>
                </a:lnTo>
                <a:lnTo>
                  <a:pt x="201" y="160"/>
                </a:lnTo>
                <a:lnTo>
                  <a:pt x="205" y="153"/>
                </a:lnTo>
                <a:lnTo>
                  <a:pt x="208" y="145"/>
                </a:lnTo>
                <a:lnTo>
                  <a:pt x="209" y="138"/>
                </a:lnTo>
                <a:lnTo>
                  <a:pt x="209" y="129"/>
                </a:lnTo>
                <a:lnTo>
                  <a:pt x="209" y="129"/>
                </a:lnTo>
                <a:lnTo>
                  <a:pt x="209" y="121"/>
                </a:lnTo>
                <a:lnTo>
                  <a:pt x="208" y="113"/>
                </a:lnTo>
                <a:lnTo>
                  <a:pt x="203" y="99"/>
                </a:lnTo>
                <a:lnTo>
                  <a:pt x="196" y="84"/>
                </a:lnTo>
                <a:lnTo>
                  <a:pt x="186" y="74"/>
                </a:lnTo>
                <a:lnTo>
                  <a:pt x="174" y="64"/>
                </a:lnTo>
                <a:lnTo>
                  <a:pt x="161" y="57"/>
                </a:lnTo>
                <a:lnTo>
                  <a:pt x="147" y="52"/>
                </a:lnTo>
                <a:lnTo>
                  <a:pt x="139" y="51"/>
                </a:lnTo>
                <a:lnTo>
                  <a:pt x="131" y="51"/>
                </a:lnTo>
                <a:lnTo>
                  <a:pt x="131" y="51"/>
                </a:lnTo>
                <a:lnTo>
                  <a:pt x="122" y="51"/>
                </a:lnTo>
                <a:lnTo>
                  <a:pt x="114" y="52"/>
                </a:lnTo>
                <a:lnTo>
                  <a:pt x="100" y="57"/>
                </a:lnTo>
                <a:lnTo>
                  <a:pt x="87" y="64"/>
                </a:lnTo>
                <a:lnTo>
                  <a:pt x="75" y="74"/>
                </a:lnTo>
                <a:lnTo>
                  <a:pt x="65" y="84"/>
                </a:lnTo>
                <a:lnTo>
                  <a:pt x="58" y="99"/>
                </a:lnTo>
                <a:lnTo>
                  <a:pt x="53" y="113"/>
                </a:lnTo>
                <a:lnTo>
                  <a:pt x="52" y="121"/>
                </a:lnTo>
                <a:lnTo>
                  <a:pt x="52" y="129"/>
                </a:lnTo>
                <a:lnTo>
                  <a:pt x="52" y="129"/>
                </a:lnTo>
                <a:lnTo>
                  <a:pt x="52" y="136"/>
                </a:lnTo>
                <a:lnTo>
                  <a:pt x="53" y="143"/>
                </a:lnTo>
                <a:lnTo>
                  <a:pt x="58" y="155"/>
                </a:lnTo>
                <a:lnTo>
                  <a:pt x="58" y="155"/>
                </a:lnTo>
                <a:lnTo>
                  <a:pt x="61" y="155"/>
                </a:lnTo>
                <a:lnTo>
                  <a:pt x="61" y="155"/>
                </a:lnTo>
                <a:close/>
                <a:moveTo>
                  <a:pt x="28" y="82"/>
                </a:moveTo>
                <a:lnTo>
                  <a:pt x="28" y="82"/>
                </a:lnTo>
                <a:lnTo>
                  <a:pt x="35" y="86"/>
                </a:lnTo>
                <a:lnTo>
                  <a:pt x="41" y="87"/>
                </a:lnTo>
                <a:lnTo>
                  <a:pt x="47" y="86"/>
                </a:lnTo>
                <a:lnTo>
                  <a:pt x="51" y="83"/>
                </a:lnTo>
                <a:lnTo>
                  <a:pt x="51" y="83"/>
                </a:lnTo>
                <a:lnTo>
                  <a:pt x="51" y="79"/>
                </a:lnTo>
                <a:lnTo>
                  <a:pt x="49" y="74"/>
                </a:lnTo>
                <a:lnTo>
                  <a:pt x="44" y="70"/>
                </a:lnTo>
                <a:lnTo>
                  <a:pt x="39" y="65"/>
                </a:lnTo>
                <a:lnTo>
                  <a:pt x="39" y="65"/>
                </a:lnTo>
                <a:lnTo>
                  <a:pt x="31" y="62"/>
                </a:lnTo>
                <a:lnTo>
                  <a:pt x="25" y="61"/>
                </a:lnTo>
                <a:lnTo>
                  <a:pt x="19" y="61"/>
                </a:lnTo>
                <a:lnTo>
                  <a:pt x="17" y="64"/>
                </a:lnTo>
                <a:lnTo>
                  <a:pt x="17" y="64"/>
                </a:lnTo>
                <a:lnTo>
                  <a:pt x="15" y="69"/>
                </a:lnTo>
                <a:lnTo>
                  <a:pt x="18" y="73"/>
                </a:lnTo>
                <a:lnTo>
                  <a:pt x="22" y="78"/>
                </a:lnTo>
                <a:lnTo>
                  <a:pt x="28" y="82"/>
                </a:lnTo>
                <a:lnTo>
                  <a:pt x="28" y="82"/>
                </a:lnTo>
                <a:close/>
                <a:moveTo>
                  <a:pt x="238" y="118"/>
                </a:moveTo>
                <a:lnTo>
                  <a:pt x="238" y="118"/>
                </a:lnTo>
                <a:lnTo>
                  <a:pt x="230" y="119"/>
                </a:lnTo>
                <a:lnTo>
                  <a:pt x="223" y="121"/>
                </a:lnTo>
                <a:lnTo>
                  <a:pt x="220" y="125"/>
                </a:lnTo>
                <a:lnTo>
                  <a:pt x="218" y="129"/>
                </a:lnTo>
                <a:lnTo>
                  <a:pt x="218" y="129"/>
                </a:lnTo>
                <a:lnTo>
                  <a:pt x="220" y="132"/>
                </a:lnTo>
                <a:lnTo>
                  <a:pt x="223" y="135"/>
                </a:lnTo>
                <a:lnTo>
                  <a:pt x="230" y="138"/>
                </a:lnTo>
                <a:lnTo>
                  <a:pt x="238" y="139"/>
                </a:lnTo>
                <a:lnTo>
                  <a:pt x="238" y="139"/>
                </a:lnTo>
                <a:lnTo>
                  <a:pt x="244" y="138"/>
                </a:lnTo>
                <a:lnTo>
                  <a:pt x="251" y="135"/>
                </a:lnTo>
                <a:lnTo>
                  <a:pt x="255" y="132"/>
                </a:lnTo>
                <a:lnTo>
                  <a:pt x="256" y="129"/>
                </a:lnTo>
                <a:lnTo>
                  <a:pt x="256" y="129"/>
                </a:lnTo>
                <a:lnTo>
                  <a:pt x="255" y="125"/>
                </a:lnTo>
                <a:lnTo>
                  <a:pt x="251" y="121"/>
                </a:lnTo>
                <a:lnTo>
                  <a:pt x="244" y="119"/>
                </a:lnTo>
                <a:lnTo>
                  <a:pt x="238" y="118"/>
                </a:lnTo>
                <a:lnTo>
                  <a:pt x="238" y="118"/>
                </a:lnTo>
                <a:close/>
                <a:moveTo>
                  <a:pt x="38" y="129"/>
                </a:moveTo>
                <a:lnTo>
                  <a:pt x="38" y="129"/>
                </a:lnTo>
                <a:lnTo>
                  <a:pt x="36" y="125"/>
                </a:lnTo>
                <a:lnTo>
                  <a:pt x="32" y="121"/>
                </a:lnTo>
                <a:lnTo>
                  <a:pt x="26" y="119"/>
                </a:lnTo>
                <a:lnTo>
                  <a:pt x="19" y="118"/>
                </a:lnTo>
                <a:lnTo>
                  <a:pt x="19" y="118"/>
                </a:lnTo>
                <a:lnTo>
                  <a:pt x="12" y="119"/>
                </a:lnTo>
                <a:lnTo>
                  <a:pt x="5" y="121"/>
                </a:lnTo>
                <a:lnTo>
                  <a:pt x="1" y="125"/>
                </a:lnTo>
                <a:lnTo>
                  <a:pt x="0" y="129"/>
                </a:lnTo>
                <a:lnTo>
                  <a:pt x="0" y="129"/>
                </a:lnTo>
                <a:lnTo>
                  <a:pt x="1" y="132"/>
                </a:lnTo>
                <a:lnTo>
                  <a:pt x="5" y="135"/>
                </a:lnTo>
                <a:lnTo>
                  <a:pt x="12" y="138"/>
                </a:lnTo>
                <a:lnTo>
                  <a:pt x="19" y="139"/>
                </a:lnTo>
                <a:lnTo>
                  <a:pt x="19" y="139"/>
                </a:lnTo>
                <a:lnTo>
                  <a:pt x="26" y="138"/>
                </a:lnTo>
                <a:lnTo>
                  <a:pt x="32" y="135"/>
                </a:lnTo>
                <a:lnTo>
                  <a:pt x="36" y="132"/>
                </a:lnTo>
                <a:lnTo>
                  <a:pt x="38" y="129"/>
                </a:lnTo>
                <a:lnTo>
                  <a:pt x="38" y="129"/>
                </a:lnTo>
                <a:close/>
                <a:moveTo>
                  <a:pt x="229" y="205"/>
                </a:moveTo>
                <a:lnTo>
                  <a:pt x="229" y="205"/>
                </a:lnTo>
                <a:lnTo>
                  <a:pt x="227" y="205"/>
                </a:lnTo>
                <a:lnTo>
                  <a:pt x="227" y="205"/>
                </a:lnTo>
                <a:lnTo>
                  <a:pt x="227" y="204"/>
                </a:lnTo>
                <a:lnTo>
                  <a:pt x="227" y="204"/>
                </a:lnTo>
                <a:lnTo>
                  <a:pt x="226" y="196"/>
                </a:lnTo>
                <a:lnTo>
                  <a:pt x="225" y="190"/>
                </a:lnTo>
                <a:lnTo>
                  <a:pt x="221" y="183"/>
                </a:lnTo>
                <a:lnTo>
                  <a:pt x="217" y="178"/>
                </a:lnTo>
                <a:lnTo>
                  <a:pt x="212" y="174"/>
                </a:lnTo>
                <a:lnTo>
                  <a:pt x="205" y="171"/>
                </a:lnTo>
                <a:lnTo>
                  <a:pt x="199" y="169"/>
                </a:lnTo>
                <a:lnTo>
                  <a:pt x="191" y="168"/>
                </a:lnTo>
                <a:lnTo>
                  <a:pt x="191" y="168"/>
                </a:lnTo>
                <a:lnTo>
                  <a:pt x="187" y="169"/>
                </a:lnTo>
                <a:lnTo>
                  <a:pt x="187" y="169"/>
                </a:lnTo>
                <a:lnTo>
                  <a:pt x="186" y="157"/>
                </a:lnTo>
                <a:lnTo>
                  <a:pt x="182" y="148"/>
                </a:lnTo>
                <a:lnTo>
                  <a:pt x="177" y="139"/>
                </a:lnTo>
                <a:lnTo>
                  <a:pt x="170" y="131"/>
                </a:lnTo>
                <a:lnTo>
                  <a:pt x="162" y="125"/>
                </a:lnTo>
                <a:lnTo>
                  <a:pt x="153" y="121"/>
                </a:lnTo>
                <a:lnTo>
                  <a:pt x="143" y="117"/>
                </a:lnTo>
                <a:lnTo>
                  <a:pt x="132" y="116"/>
                </a:lnTo>
                <a:lnTo>
                  <a:pt x="132" y="116"/>
                </a:lnTo>
                <a:lnTo>
                  <a:pt x="119" y="117"/>
                </a:lnTo>
                <a:lnTo>
                  <a:pt x="109" y="119"/>
                </a:lnTo>
                <a:lnTo>
                  <a:pt x="100" y="125"/>
                </a:lnTo>
                <a:lnTo>
                  <a:pt x="93" y="130"/>
                </a:lnTo>
                <a:lnTo>
                  <a:pt x="88" y="138"/>
                </a:lnTo>
                <a:lnTo>
                  <a:pt x="84" y="145"/>
                </a:lnTo>
                <a:lnTo>
                  <a:pt x="80" y="155"/>
                </a:lnTo>
                <a:lnTo>
                  <a:pt x="79" y="165"/>
                </a:lnTo>
                <a:lnTo>
                  <a:pt x="79" y="165"/>
                </a:lnTo>
                <a:lnTo>
                  <a:pt x="73" y="165"/>
                </a:lnTo>
                <a:lnTo>
                  <a:pt x="64" y="166"/>
                </a:lnTo>
                <a:lnTo>
                  <a:pt x="61" y="169"/>
                </a:lnTo>
                <a:lnTo>
                  <a:pt x="57" y="171"/>
                </a:lnTo>
                <a:lnTo>
                  <a:pt x="54" y="175"/>
                </a:lnTo>
                <a:lnTo>
                  <a:pt x="53" y="182"/>
                </a:lnTo>
                <a:lnTo>
                  <a:pt x="53" y="182"/>
                </a:lnTo>
                <a:lnTo>
                  <a:pt x="54" y="183"/>
                </a:lnTo>
                <a:lnTo>
                  <a:pt x="54" y="183"/>
                </a:lnTo>
                <a:lnTo>
                  <a:pt x="47" y="184"/>
                </a:lnTo>
                <a:lnTo>
                  <a:pt x="40" y="187"/>
                </a:lnTo>
                <a:lnTo>
                  <a:pt x="35" y="191"/>
                </a:lnTo>
                <a:lnTo>
                  <a:pt x="30" y="195"/>
                </a:lnTo>
                <a:lnTo>
                  <a:pt x="26" y="200"/>
                </a:lnTo>
                <a:lnTo>
                  <a:pt x="23" y="207"/>
                </a:lnTo>
                <a:lnTo>
                  <a:pt x="21" y="213"/>
                </a:lnTo>
                <a:lnTo>
                  <a:pt x="21" y="220"/>
                </a:lnTo>
                <a:lnTo>
                  <a:pt x="21" y="220"/>
                </a:lnTo>
                <a:lnTo>
                  <a:pt x="21" y="227"/>
                </a:lnTo>
                <a:lnTo>
                  <a:pt x="23" y="234"/>
                </a:lnTo>
                <a:lnTo>
                  <a:pt x="26" y="240"/>
                </a:lnTo>
                <a:lnTo>
                  <a:pt x="31" y="247"/>
                </a:lnTo>
                <a:lnTo>
                  <a:pt x="36" y="251"/>
                </a:lnTo>
                <a:lnTo>
                  <a:pt x="41" y="255"/>
                </a:lnTo>
                <a:lnTo>
                  <a:pt x="49" y="257"/>
                </a:lnTo>
                <a:lnTo>
                  <a:pt x="56" y="259"/>
                </a:lnTo>
                <a:lnTo>
                  <a:pt x="56" y="259"/>
                </a:lnTo>
                <a:lnTo>
                  <a:pt x="229" y="259"/>
                </a:lnTo>
                <a:lnTo>
                  <a:pt x="229" y="259"/>
                </a:lnTo>
                <a:lnTo>
                  <a:pt x="234" y="259"/>
                </a:lnTo>
                <a:lnTo>
                  <a:pt x="238" y="256"/>
                </a:lnTo>
                <a:lnTo>
                  <a:pt x="242" y="253"/>
                </a:lnTo>
                <a:lnTo>
                  <a:pt x="246" y="249"/>
                </a:lnTo>
                <a:lnTo>
                  <a:pt x="248" y="246"/>
                </a:lnTo>
                <a:lnTo>
                  <a:pt x="251" y="240"/>
                </a:lnTo>
                <a:lnTo>
                  <a:pt x="252" y="235"/>
                </a:lnTo>
                <a:lnTo>
                  <a:pt x="253" y="230"/>
                </a:lnTo>
                <a:lnTo>
                  <a:pt x="253" y="230"/>
                </a:lnTo>
                <a:lnTo>
                  <a:pt x="252" y="226"/>
                </a:lnTo>
                <a:lnTo>
                  <a:pt x="251" y="221"/>
                </a:lnTo>
                <a:lnTo>
                  <a:pt x="248" y="217"/>
                </a:lnTo>
                <a:lnTo>
                  <a:pt x="246" y="213"/>
                </a:lnTo>
                <a:lnTo>
                  <a:pt x="242" y="210"/>
                </a:lnTo>
                <a:lnTo>
                  <a:pt x="238" y="208"/>
                </a:lnTo>
                <a:lnTo>
                  <a:pt x="234" y="207"/>
                </a:lnTo>
                <a:lnTo>
                  <a:pt x="229" y="205"/>
                </a:lnTo>
                <a:lnTo>
                  <a:pt x="229" y="205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1" name="Freeform 95"/>
          <p:cNvSpPr>
            <a:spLocks noEditPoints="1"/>
          </p:cNvSpPr>
          <p:nvPr/>
        </p:nvSpPr>
        <p:spPr bwMode="auto">
          <a:xfrm>
            <a:off x="4625901" y="1988841"/>
            <a:ext cx="873637" cy="880463"/>
          </a:xfrm>
          <a:custGeom>
            <a:avLst/>
            <a:gdLst>
              <a:gd name="T0" fmla="*/ 211 w 257"/>
              <a:gd name="T1" fmla="*/ 119 h 257"/>
              <a:gd name="T2" fmla="*/ 180 w 257"/>
              <a:gd name="T3" fmla="*/ 107 h 257"/>
              <a:gd name="T4" fmla="*/ 156 w 257"/>
              <a:gd name="T5" fmla="*/ 93 h 257"/>
              <a:gd name="T6" fmla="*/ 176 w 257"/>
              <a:gd name="T7" fmla="*/ 72 h 257"/>
              <a:gd name="T8" fmla="*/ 187 w 257"/>
              <a:gd name="T9" fmla="*/ 58 h 257"/>
              <a:gd name="T10" fmla="*/ 221 w 257"/>
              <a:gd name="T11" fmla="*/ 58 h 257"/>
              <a:gd name="T12" fmla="*/ 231 w 257"/>
              <a:gd name="T13" fmla="*/ 72 h 257"/>
              <a:gd name="T14" fmla="*/ 257 w 257"/>
              <a:gd name="T15" fmla="*/ 88 h 257"/>
              <a:gd name="T16" fmla="*/ 245 w 257"/>
              <a:gd name="T17" fmla="*/ 109 h 257"/>
              <a:gd name="T18" fmla="*/ 171 w 257"/>
              <a:gd name="T19" fmla="*/ 48 h 257"/>
              <a:gd name="T20" fmla="*/ 189 w 257"/>
              <a:gd name="T21" fmla="*/ 16 h 257"/>
              <a:gd name="T22" fmla="*/ 192 w 257"/>
              <a:gd name="T23" fmla="*/ 39 h 257"/>
              <a:gd name="T24" fmla="*/ 128 w 257"/>
              <a:gd name="T25" fmla="*/ 39 h 257"/>
              <a:gd name="T26" fmla="*/ 122 w 257"/>
              <a:gd name="T27" fmla="*/ 6 h 257"/>
              <a:gd name="T28" fmla="*/ 139 w 257"/>
              <a:gd name="T29" fmla="*/ 19 h 257"/>
              <a:gd name="T30" fmla="*/ 84 w 257"/>
              <a:gd name="T31" fmla="*/ 50 h 257"/>
              <a:gd name="T32" fmla="*/ 62 w 257"/>
              <a:gd name="T33" fmla="*/ 32 h 257"/>
              <a:gd name="T34" fmla="*/ 79 w 257"/>
              <a:gd name="T35" fmla="*/ 23 h 257"/>
              <a:gd name="T36" fmla="*/ 84 w 257"/>
              <a:gd name="T37" fmla="*/ 50 h 257"/>
              <a:gd name="T38" fmla="*/ 171 w 257"/>
              <a:gd name="T39" fmla="*/ 61 h 257"/>
              <a:gd name="T40" fmla="*/ 153 w 257"/>
              <a:gd name="T41" fmla="*/ 71 h 257"/>
              <a:gd name="T42" fmla="*/ 143 w 257"/>
              <a:gd name="T43" fmla="*/ 100 h 257"/>
              <a:gd name="T44" fmla="*/ 169 w 257"/>
              <a:gd name="T45" fmla="*/ 118 h 257"/>
              <a:gd name="T46" fmla="*/ 195 w 257"/>
              <a:gd name="T47" fmla="*/ 137 h 257"/>
              <a:gd name="T48" fmla="*/ 206 w 257"/>
              <a:gd name="T49" fmla="*/ 152 h 257"/>
              <a:gd name="T50" fmla="*/ 178 w 257"/>
              <a:gd name="T51" fmla="*/ 192 h 257"/>
              <a:gd name="T52" fmla="*/ 145 w 257"/>
              <a:gd name="T53" fmla="*/ 162 h 257"/>
              <a:gd name="T54" fmla="*/ 126 w 257"/>
              <a:gd name="T55" fmla="*/ 140 h 257"/>
              <a:gd name="T56" fmla="*/ 78 w 257"/>
              <a:gd name="T57" fmla="*/ 123 h 257"/>
              <a:gd name="T58" fmla="*/ 53 w 257"/>
              <a:gd name="T59" fmla="*/ 120 h 257"/>
              <a:gd name="T60" fmla="*/ 115 w 257"/>
              <a:gd name="T61" fmla="*/ 52 h 257"/>
              <a:gd name="T62" fmla="*/ 19 w 257"/>
              <a:gd name="T63" fmla="*/ 74 h 257"/>
              <a:gd name="T64" fmla="*/ 40 w 257"/>
              <a:gd name="T65" fmla="*/ 65 h 257"/>
              <a:gd name="T66" fmla="*/ 48 w 257"/>
              <a:gd name="T67" fmla="*/ 87 h 257"/>
              <a:gd name="T68" fmla="*/ 37 w 257"/>
              <a:gd name="T69" fmla="*/ 132 h 257"/>
              <a:gd name="T70" fmla="*/ 2 w 257"/>
              <a:gd name="T71" fmla="*/ 132 h 257"/>
              <a:gd name="T72" fmla="*/ 19 w 257"/>
              <a:gd name="T73" fmla="*/ 118 h 257"/>
              <a:gd name="T74" fmla="*/ 41 w 257"/>
              <a:gd name="T75" fmla="*/ 171 h 257"/>
              <a:gd name="T76" fmla="*/ 63 w 257"/>
              <a:gd name="T77" fmla="*/ 145 h 257"/>
              <a:gd name="T78" fmla="*/ 107 w 257"/>
              <a:gd name="T79" fmla="*/ 145 h 257"/>
              <a:gd name="T80" fmla="*/ 130 w 257"/>
              <a:gd name="T81" fmla="*/ 171 h 257"/>
              <a:gd name="T82" fmla="*/ 161 w 257"/>
              <a:gd name="T83" fmla="*/ 189 h 257"/>
              <a:gd name="T84" fmla="*/ 153 w 257"/>
              <a:gd name="T85" fmla="*/ 221 h 257"/>
              <a:gd name="T86" fmla="*/ 123 w 257"/>
              <a:gd name="T87" fmla="*/ 228 h 257"/>
              <a:gd name="T88" fmla="*/ 97 w 257"/>
              <a:gd name="T89" fmla="*/ 253 h 257"/>
              <a:gd name="T90" fmla="*/ 61 w 257"/>
              <a:gd name="T91" fmla="*/ 232 h 257"/>
              <a:gd name="T92" fmla="*/ 18 w 257"/>
              <a:gd name="T93" fmla="*/ 231 h 257"/>
              <a:gd name="T94" fmla="*/ 0 w 257"/>
              <a:gd name="T95" fmla="*/ 197 h 257"/>
              <a:gd name="T96" fmla="*/ 41 w 257"/>
              <a:gd name="T97" fmla="*/ 171 h 257"/>
              <a:gd name="T98" fmla="*/ 139 w 257"/>
              <a:gd name="T99" fmla="*/ 237 h 257"/>
              <a:gd name="T100" fmla="*/ 124 w 257"/>
              <a:gd name="T101" fmla="*/ 256 h 257"/>
              <a:gd name="T102" fmla="*/ 139 w 257"/>
              <a:gd name="T103" fmla="*/ 232 h 257"/>
              <a:gd name="T104" fmla="*/ 193 w 257"/>
              <a:gd name="T105" fmla="*/ 240 h 257"/>
              <a:gd name="T106" fmla="*/ 171 w 257"/>
              <a:gd name="T107" fmla="*/ 218 h 257"/>
              <a:gd name="T108" fmla="*/ 189 w 257"/>
              <a:gd name="T109" fmla="*/ 213 h 257"/>
              <a:gd name="T110" fmla="*/ 241 w 257"/>
              <a:gd name="T111" fmla="*/ 188 h 257"/>
              <a:gd name="T112" fmla="*/ 218 w 257"/>
              <a:gd name="T113" fmla="*/ 192 h 257"/>
              <a:gd name="T114" fmla="*/ 215 w 257"/>
              <a:gd name="T115" fmla="*/ 170 h 257"/>
              <a:gd name="T116" fmla="*/ 219 w 257"/>
              <a:gd name="T117" fmla="*/ 127 h 257"/>
              <a:gd name="T118" fmla="*/ 237 w 257"/>
              <a:gd name="T119" fmla="*/ 118 h 257"/>
              <a:gd name="T120" fmla="*/ 252 w 257"/>
              <a:gd name="T121" fmla="*/ 136 h 257"/>
              <a:gd name="T122" fmla="*/ 219 w 257"/>
              <a:gd name="T123" fmla="*/ 12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7" h="257">
                <a:moveTo>
                  <a:pt x="231" y="113"/>
                </a:moveTo>
                <a:lnTo>
                  <a:pt x="231" y="113"/>
                </a:lnTo>
                <a:lnTo>
                  <a:pt x="224" y="111"/>
                </a:lnTo>
                <a:lnTo>
                  <a:pt x="219" y="110"/>
                </a:lnTo>
                <a:lnTo>
                  <a:pt x="219" y="110"/>
                </a:lnTo>
                <a:lnTo>
                  <a:pt x="215" y="115"/>
                </a:lnTo>
                <a:lnTo>
                  <a:pt x="211" y="119"/>
                </a:lnTo>
                <a:lnTo>
                  <a:pt x="206" y="122"/>
                </a:lnTo>
                <a:lnTo>
                  <a:pt x="200" y="123"/>
                </a:lnTo>
                <a:lnTo>
                  <a:pt x="200" y="123"/>
                </a:lnTo>
                <a:lnTo>
                  <a:pt x="193" y="122"/>
                </a:lnTo>
                <a:lnTo>
                  <a:pt x="188" y="118"/>
                </a:lnTo>
                <a:lnTo>
                  <a:pt x="183" y="113"/>
                </a:lnTo>
                <a:lnTo>
                  <a:pt x="180" y="107"/>
                </a:lnTo>
                <a:lnTo>
                  <a:pt x="180" y="107"/>
                </a:lnTo>
                <a:lnTo>
                  <a:pt x="176" y="107"/>
                </a:lnTo>
                <a:lnTo>
                  <a:pt x="176" y="107"/>
                </a:lnTo>
                <a:lnTo>
                  <a:pt x="169" y="106"/>
                </a:lnTo>
                <a:lnTo>
                  <a:pt x="162" y="102"/>
                </a:lnTo>
                <a:lnTo>
                  <a:pt x="157" y="97"/>
                </a:lnTo>
                <a:lnTo>
                  <a:pt x="156" y="93"/>
                </a:lnTo>
                <a:lnTo>
                  <a:pt x="156" y="89"/>
                </a:lnTo>
                <a:lnTo>
                  <a:pt x="156" y="89"/>
                </a:lnTo>
                <a:lnTo>
                  <a:pt x="156" y="87"/>
                </a:lnTo>
                <a:lnTo>
                  <a:pt x="157" y="83"/>
                </a:lnTo>
                <a:lnTo>
                  <a:pt x="162" y="78"/>
                </a:lnTo>
                <a:lnTo>
                  <a:pt x="169" y="74"/>
                </a:lnTo>
                <a:lnTo>
                  <a:pt x="176" y="72"/>
                </a:lnTo>
                <a:lnTo>
                  <a:pt x="176" y="72"/>
                </a:lnTo>
                <a:lnTo>
                  <a:pt x="179" y="72"/>
                </a:lnTo>
                <a:lnTo>
                  <a:pt x="179" y="72"/>
                </a:lnTo>
                <a:lnTo>
                  <a:pt x="179" y="68"/>
                </a:lnTo>
                <a:lnTo>
                  <a:pt x="182" y="65"/>
                </a:lnTo>
                <a:lnTo>
                  <a:pt x="183" y="61"/>
                </a:lnTo>
                <a:lnTo>
                  <a:pt x="187" y="58"/>
                </a:lnTo>
                <a:lnTo>
                  <a:pt x="195" y="54"/>
                </a:lnTo>
                <a:lnTo>
                  <a:pt x="198" y="53"/>
                </a:lnTo>
                <a:lnTo>
                  <a:pt x="204" y="53"/>
                </a:lnTo>
                <a:lnTo>
                  <a:pt x="204" y="53"/>
                </a:lnTo>
                <a:lnTo>
                  <a:pt x="209" y="53"/>
                </a:lnTo>
                <a:lnTo>
                  <a:pt x="213" y="54"/>
                </a:lnTo>
                <a:lnTo>
                  <a:pt x="221" y="58"/>
                </a:lnTo>
                <a:lnTo>
                  <a:pt x="223" y="62"/>
                </a:lnTo>
                <a:lnTo>
                  <a:pt x="226" y="65"/>
                </a:lnTo>
                <a:lnTo>
                  <a:pt x="228" y="68"/>
                </a:lnTo>
                <a:lnTo>
                  <a:pt x="228" y="72"/>
                </a:lnTo>
                <a:lnTo>
                  <a:pt x="228" y="72"/>
                </a:lnTo>
                <a:lnTo>
                  <a:pt x="231" y="72"/>
                </a:lnTo>
                <a:lnTo>
                  <a:pt x="231" y="72"/>
                </a:lnTo>
                <a:lnTo>
                  <a:pt x="236" y="72"/>
                </a:lnTo>
                <a:lnTo>
                  <a:pt x="241" y="74"/>
                </a:lnTo>
                <a:lnTo>
                  <a:pt x="245" y="75"/>
                </a:lnTo>
                <a:lnTo>
                  <a:pt x="249" y="78"/>
                </a:lnTo>
                <a:lnTo>
                  <a:pt x="253" y="81"/>
                </a:lnTo>
                <a:lnTo>
                  <a:pt x="254" y="84"/>
                </a:lnTo>
                <a:lnTo>
                  <a:pt x="257" y="88"/>
                </a:lnTo>
                <a:lnTo>
                  <a:pt x="257" y="92"/>
                </a:lnTo>
                <a:lnTo>
                  <a:pt x="257" y="92"/>
                </a:lnTo>
                <a:lnTo>
                  <a:pt x="257" y="96"/>
                </a:lnTo>
                <a:lnTo>
                  <a:pt x="254" y="100"/>
                </a:lnTo>
                <a:lnTo>
                  <a:pt x="253" y="104"/>
                </a:lnTo>
                <a:lnTo>
                  <a:pt x="249" y="106"/>
                </a:lnTo>
                <a:lnTo>
                  <a:pt x="245" y="109"/>
                </a:lnTo>
                <a:lnTo>
                  <a:pt x="241" y="111"/>
                </a:lnTo>
                <a:lnTo>
                  <a:pt x="236" y="113"/>
                </a:lnTo>
                <a:lnTo>
                  <a:pt x="231" y="113"/>
                </a:lnTo>
                <a:lnTo>
                  <a:pt x="231" y="113"/>
                </a:lnTo>
                <a:close/>
                <a:moveTo>
                  <a:pt x="174" y="50"/>
                </a:moveTo>
                <a:lnTo>
                  <a:pt x="174" y="50"/>
                </a:lnTo>
                <a:lnTo>
                  <a:pt x="171" y="48"/>
                </a:lnTo>
                <a:lnTo>
                  <a:pt x="171" y="42"/>
                </a:lnTo>
                <a:lnTo>
                  <a:pt x="171" y="36"/>
                </a:lnTo>
                <a:lnTo>
                  <a:pt x="175" y="28"/>
                </a:lnTo>
                <a:lnTo>
                  <a:pt x="175" y="28"/>
                </a:lnTo>
                <a:lnTo>
                  <a:pt x="179" y="23"/>
                </a:lnTo>
                <a:lnTo>
                  <a:pt x="184" y="19"/>
                </a:lnTo>
                <a:lnTo>
                  <a:pt x="189" y="16"/>
                </a:lnTo>
                <a:lnTo>
                  <a:pt x="193" y="16"/>
                </a:lnTo>
                <a:lnTo>
                  <a:pt x="193" y="16"/>
                </a:lnTo>
                <a:lnTo>
                  <a:pt x="196" y="20"/>
                </a:lnTo>
                <a:lnTo>
                  <a:pt x="196" y="26"/>
                </a:lnTo>
                <a:lnTo>
                  <a:pt x="196" y="32"/>
                </a:lnTo>
                <a:lnTo>
                  <a:pt x="192" y="39"/>
                </a:lnTo>
                <a:lnTo>
                  <a:pt x="192" y="39"/>
                </a:lnTo>
                <a:lnTo>
                  <a:pt x="188" y="45"/>
                </a:lnTo>
                <a:lnTo>
                  <a:pt x="183" y="49"/>
                </a:lnTo>
                <a:lnTo>
                  <a:pt x="178" y="52"/>
                </a:lnTo>
                <a:lnTo>
                  <a:pt x="174" y="50"/>
                </a:lnTo>
                <a:lnTo>
                  <a:pt x="174" y="50"/>
                </a:lnTo>
                <a:close/>
                <a:moveTo>
                  <a:pt x="128" y="39"/>
                </a:moveTo>
                <a:lnTo>
                  <a:pt x="128" y="39"/>
                </a:lnTo>
                <a:lnTo>
                  <a:pt x="124" y="37"/>
                </a:lnTo>
                <a:lnTo>
                  <a:pt x="122" y="33"/>
                </a:lnTo>
                <a:lnTo>
                  <a:pt x="119" y="27"/>
                </a:lnTo>
                <a:lnTo>
                  <a:pt x="119" y="19"/>
                </a:lnTo>
                <a:lnTo>
                  <a:pt x="119" y="19"/>
                </a:lnTo>
                <a:lnTo>
                  <a:pt x="119" y="11"/>
                </a:lnTo>
                <a:lnTo>
                  <a:pt x="122" y="6"/>
                </a:lnTo>
                <a:lnTo>
                  <a:pt x="124" y="1"/>
                </a:lnTo>
                <a:lnTo>
                  <a:pt x="128" y="0"/>
                </a:lnTo>
                <a:lnTo>
                  <a:pt x="128" y="0"/>
                </a:lnTo>
                <a:lnTo>
                  <a:pt x="132" y="1"/>
                </a:lnTo>
                <a:lnTo>
                  <a:pt x="136" y="6"/>
                </a:lnTo>
                <a:lnTo>
                  <a:pt x="139" y="11"/>
                </a:lnTo>
                <a:lnTo>
                  <a:pt x="139" y="19"/>
                </a:lnTo>
                <a:lnTo>
                  <a:pt x="139" y="19"/>
                </a:lnTo>
                <a:lnTo>
                  <a:pt x="139" y="27"/>
                </a:lnTo>
                <a:lnTo>
                  <a:pt x="136" y="33"/>
                </a:lnTo>
                <a:lnTo>
                  <a:pt x="132" y="37"/>
                </a:lnTo>
                <a:lnTo>
                  <a:pt x="128" y="39"/>
                </a:lnTo>
                <a:lnTo>
                  <a:pt x="128" y="39"/>
                </a:lnTo>
                <a:close/>
                <a:moveTo>
                  <a:pt x="84" y="50"/>
                </a:moveTo>
                <a:lnTo>
                  <a:pt x="84" y="50"/>
                </a:lnTo>
                <a:lnTo>
                  <a:pt x="80" y="52"/>
                </a:lnTo>
                <a:lnTo>
                  <a:pt x="75" y="49"/>
                </a:lnTo>
                <a:lnTo>
                  <a:pt x="70" y="45"/>
                </a:lnTo>
                <a:lnTo>
                  <a:pt x="66" y="39"/>
                </a:lnTo>
                <a:lnTo>
                  <a:pt x="66" y="39"/>
                </a:lnTo>
                <a:lnTo>
                  <a:pt x="62" y="32"/>
                </a:lnTo>
                <a:lnTo>
                  <a:pt x="61" y="26"/>
                </a:lnTo>
                <a:lnTo>
                  <a:pt x="62" y="20"/>
                </a:lnTo>
                <a:lnTo>
                  <a:pt x="65" y="16"/>
                </a:lnTo>
                <a:lnTo>
                  <a:pt x="65" y="16"/>
                </a:lnTo>
                <a:lnTo>
                  <a:pt x="69" y="16"/>
                </a:lnTo>
                <a:lnTo>
                  <a:pt x="74" y="19"/>
                </a:lnTo>
                <a:lnTo>
                  <a:pt x="79" y="23"/>
                </a:lnTo>
                <a:lnTo>
                  <a:pt x="83" y="28"/>
                </a:lnTo>
                <a:lnTo>
                  <a:pt x="83" y="28"/>
                </a:lnTo>
                <a:lnTo>
                  <a:pt x="87" y="36"/>
                </a:lnTo>
                <a:lnTo>
                  <a:pt x="87" y="42"/>
                </a:lnTo>
                <a:lnTo>
                  <a:pt x="87" y="48"/>
                </a:lnTo>
                <a:lnTo>
                  <a:pt x="84" y="50"/>
                </a:lnTo>
                <a:lnTo>
                  <a:pt x="84" y="50"/>
                </a:lnTo>
                <a:close/>
                <a:moveTo>
                  <a:pt x="131" y="50"/>
                </a:moveTo>
                <a:lnTo>
                  <a:pt x="131" y="50"/>
                </a:lnTo>
                <a:lnTo>
                  <a:pt x="143" y="52"/>
                </a:lnTo>
                <a:lnTo>
                  <a:pt x="153" y="53"/>
                </a:lnTo>
                <a:lnTo>
                  <a:pt x="162" y="57"/>
                </a:lnTo>
                <a:lnTo>
                  <a:pt x="171" y="61"/>
                </a:lnTo>
                <a:lnTo>
                  <a:pt x="171" y="61"/>
                </a:lnTo>
                <a:lnTo>
                  <a:pt x="171" y="63"/>
                </a:lnTo>
                <a:lnTo>
                  <a:pt x="171" y="63"/>
                </a:lnTo>
                <a:lnTo>
                  <a:pt x="169" y="63"/>
                </a:lnTo>
                <a:lnTo>
                  <a:pt x="169" y="63"/>
                </a:lnTo>
                <a:lnTo>
                  <a:pt x="163" y="65"/>
                </a:lnTo>
                <a:lnTo>
                  <a:pt x="158" y="67"/>
                </a:lnTo>
                <a:lnTo>
                  <a:pt x="153" y="71"/>
                </a:lnTo>
                <a:lnTo>
                  <a:pt x="149" y="75"/>
                </a:lnTo>
                <a:lnTo>
                  <a:pt x="146" y="80"/>
                </a:lnTo>
                <a:lnTo>
                  <a:pt x="144" y="85"/>
                </a:lnTo>
                <a:lnTo>
                  <a:pt x="143" y="91"/>
                </a:lnTo>
                <a:lnTo>
                  <a:pt x="141" y="96"/>
                </a:lnTo>
                <a:lnTo>
                  <a:pt x="141" y="96"/>
                </a:lnTo>
                <a:lnTo>
                  <a:pt x="143" y="100"/>
                </a:lnTo>
                <a:lnTo>
                  <a:pt x="144" y="104"/>
                </a:lnTo>
                <a:lnTo>
                  <a:pt x="146" y="107"/>
                </a:lnTo>
                <a:lnTo>
                  <a:pt x="149" y="111"/>
                </a:lnTo>
                <a:lnTo>
                  <a:pt x="153" y="114"/>
                </a:lnTo>
                <a:lnTo>
                  <a:pt x="158" y="117"/>
                </a:lnTo>
                <a:lnTo>
                  <a:pt x="163" y="118"/>
                </a:lnTo>
                <a:lnTo>
                  <a:pt x="169" y="118"/>
                </a:lnTo>
                <a:lnTo>
                  <a:pt x="169" y="118"/>
                </a:lnTo>
                <a:lnTo>
                  <a:pt x="174" y="118"/>
                </a:lnTo>
                <a:lnTo>
                  <a:pt x="174" y="118"/>
                </a:lnTo>
                <a:lnTo>
                  <a:pt x="176" y="126"/>
                </a:lnTo>
                <a:lnTo>
                  <a:pt x="183" y="132"/>
                </a:lnTo>
                <a:lnTo>
                  <a:pt x="189" y="136"/>
                </a:lnTo>
                <a:lnTo>
                  <a:pt x="195" y="137"/>
                </a:lnTo>
                <a:lnTo>
                  <a:pt x="198" y="137"/>
                </a:lnTo>
                <a:lnTo>
                  <a:pt x="198" y="137"/>
                </a:lnTo>
                <a:lnTo>
                  <a:pt x="205" y="137"/>
                </a:lnTo>
                <a:lnTo>
                  <a:pt x="210" y="135"/>
                </a:lnTo>
                <a:lnTo>
                  <a:pt x="210" y="135"/>
                </a:lnTo>
                <a:lnTo>
                  <a:pt x="209" y="144"/>
                </a:lnTo>
                <a:lnTo>
                  <a:pt x="206" y="152"/>
                </a:lnTo>
                <a:lnTo>
                  <a:pt x="204" y="159"/>
                </a:lnTo>
                <a:lnTo>
                  <a:pt x="200" y="167"/>
                </a:lnTo>
                <a:lnTo>
                  <a:pt x="196" y="175"/>
                </a:lnTo>
                <a:lnTo>
                  <a:pt x="191" y="182"/>
                </a:lnTo>
                <a:lnTo>
                  <a:pt x="184" y="187"/>
                </a:lnTo>
                <a:lnTo>
                  <a:pt x="178" y="192"/>
                </a:lnTo>
                <a:lnTo>
                  <a:pt x="178" y="192"/>
                </a:lnTo>
                <a:lnTo>
                  <a:pt x="176" y="185"/>
                </a:lnTo>
                <a:lnTo>
                  <a:pt x="174" y="180"/>
                </a:lnTo>
                <a:lnTo>
                  <a:pt x="170" y="175"/>
                </a:lnTo>
                <a:lnTo>
                  <a:pt x="165" y="170"/>
                </a:lnTo>
                <a:lnTo>
                  <a:pt x="159" y="166"/>
                </a:lnTo>
                <a:lnTo>
                  <a:pt x="153" y="163"/>
                </a:lnTo>
                <a:lnTo>
                  <a:pt x="145" y="162"/>
                </a:lnTo>
                <a:lnTo>
                  <a:pt x="139" y="161"/>
                </a:lnTo>
                <a:lnTo>
                  <a:pt x="139" y="161"/>
                </a:lnTo>
                <a:lnTo>
                  <a:pt x="135" y="162"/>
                </a:lnTo>
                <a:lnTo>
                  <a:pt x="135" y="162"/>
                </a:lnTo>
                <a:lnTo>
                  <a:pt x="133" y="154"/>
                </a:lnTo>
                <a:lnTo>
                  <a:pt x="130" y="146"/>
                </a:lnTo>
                <a:lnTo>
                  <a:pt x="126" y="140"/>
                </a:lnTo>
                <a:lnTo>
                  <a:pt x="119" y="133"/>
                </a:lnTo>
                <a:lnTo>
                  <a:pt x="113" y="130"/>
                </a:lnTo>
                <a:lnTo>
                  <a:pt x="105" y="126"/>
                </a:lnTo>
                <a:lnTo>
                  <a:pt x="96" y="123"/>
                </a:lnTo>
                <a:lnTo>
                  <a:pt x="87" y="123"/>
                </a:lnTo>
                <a:lnTo>
                  <a:pt x="87" y="123"/>
                </a:lnTo>
                <a:lnTo>
                  <a:pt x="78" y="123"/>
                </a:lnTo>
                <a:lnTo>
                  <a:pt x="69" y="126"/>
                </a:lnTo>
                <a:lnTo>
                  <a:pt x="61" y="130"/>
                </a:lnTo>
                <a:lnTo>
                  <a:pt x="53" y="135"/>
                </a:lnTo>
                <a:lnTo>
                  <a:pt x="53" y="135"/>
                </a:lnTo>
                <a:lnTo>
                  <a:pt x="53" y="130"/>
                </a:lnTo>
                <a:lnTo>
                  <a:pt x="53" y="130"/>
                </a:lnTo>
                <a:lnTo>
                  <a:pt x="53" y="120"/>
                </a:lnTo>
                <a:lnTo>
                  <a:pt x="54" y="113"/>
                </a:lnTo>
                <a:lnTo>
                  <a:pt x="59" y="98"/>
                </a:lnTo>
                <a:lnTo>
                  <a:pt x="66" y="85"/>
                </a:lnTo>
                <a:lnTo>
                  <a:pt x="76" y="74"/>
                </a:lnTo>
                <a:lnTo>
                  <a:pt x="88" y="63"/>
                </a:lnTo>
                <a:lnTo>
                  <a:pt x="101" y="57"/>
                </a:lnTo>
                <a:lnTo>
                  <a:pt x="115" y="52"/>
                </a:lnTo>
                <a:lnTo>
                  <a:pt x="123" y="50"/>
                </a:lnTo>
                <a:lnTo>
                  <a:pt x="131" y="50"/>
                </a:lnTo>
                <a:lnTo>
                  <a:pt x="131" y="50"/>
                </a:lnTo>
                <a:close/>
                <a:moveTo>
                  <a:pt x="30" y="83"/>
                </a:moveTo>
                <a:lnTo>
                  <a:pt x="30" y="83"/>
                </a:lnTo>
                <a:lnTo>
                  <a:pt x="23" y="78"/>
                </a:lnTo>
                <a:lnTo>
                  <a:pt x="19" y="74"/>
                </a:lnTo>
                <a:lnTo>
                  <a:pt x="17" y="68"/>
                </a:lnTo>
                <a:lnTo>
                  <a:pt x="18" y="65"/>
                </a:lnTo>
                <a:lnTo>
                  <a:pt x="18" y="65"/>
                </a:lnTo>
                <a:lnTo>
                  <a:pt x="20" y="62"/>
                </a:lnTo>
                <a:lnTo>
                  <a:pt x="26" y="61"/>
                </a:lnTo>
                <a:lnTo>
                  <a:pt x="32" y="62"/>
                </a:lnTo>
                <a:lnTo>
                  <a:pt x="40" y="65"/>
                </a:lnTo>
                <a:lnTo>
                  <a:pt x="40" y="65"/>
                </a:lnTo>
                <a:lnTo>
                  <a:pt x="45" y="70"/>
                </a:lnTo>
                <a:lnTo>
                  <a:pt x="50" y="75"/>
                </a:lnTo>
                <a:lnTo>
                  <a:pt x="52" y="79"/>
                </a:lnTo>
                <a:lnTo>
                  <a:pt x="52" y="84"/>
                </a:lnTo>
                <a:lnTo>
                  <a:pt x="52" y="84"/>
                </a:lnTo>
                <a:lnTo>
                  <a:pt x="48" y="87"/>
                </a:lnTo>
                <a:lnTo>
                  <a:pt x="43" y="87"/>
                </a:lnTo>
                <a:lnTo>
                  <a:pt x="36" y="85"/>
                </a:lnTo>
                <a:lnTo>
                  <a:pt x="30" y="83"/>
                </a:lnTo>
                <a:lnTo>
                  <a:pt x="30" y="83"/>
                </a:lnTo>
                <a:close/>
                <a:moveTo>
                  <a:pt x="39" y="128"/>
                </a:moveTo>
                <a:lnTo>
                  <a:pt x="39" y="128"/>
                </a:lnTo>
                <a:lnTo>
                  <a:pt x="37" y="132"/>
                </a:lnTo>
                <a:lnTo>
                  <a:pt x="33" y="136"/>
                </a:lnTo>
                <a:lnTo>
                  <a:pt x="27" y="137"/>
                </a:lnTo>
                <a:lnTo>
                  <a:pt x="19" y="139"/>
                </a:lnTo>
                <a:lnTo>
                  <a:pt x="19" y="139"/>
                </a:lnTo>
                <a:lnTo>
                  <a:pt x="13" y="137"/>
                </a:lnTo>
                <a:lnTo>
                  <a:pt x="6" y="136"/>
                </a:lnTo>
                <a:lnTo>
                  <a:pt x="2" y="132"/>
                </a:lnTo>
                <a:lnTo>
                  <a:pt x="1" y="128"/>
                </a:lnTo>
                <a:lnTo>
                  <a:pt x="1" y="128"/>
                </a:lnTo>
                <a:lnTo>
                  <a:pt x="2" y="124"/>
                </a:lnTo>
                <a:lnTo>
                  <a:pt x="6" y="122"/>
                </a:lnTo>
                <a:lnTo>
                  <a:pt x="13" y="119"/>
                </a:lnTo>
                <a:lnTo>
                  <a:pt x="19" y="118"/>
                </a:lnTo>
                <a:lnTo>
                  <a:pt x="19" y="118"/>
                </a:lnTo>
                <a:lnTo>
                  <a:pt x="27" y="119"/>
                </a:lnTo>
                <a:lnTo>
                  <a:pt x="33" y="122"/>
                </a:lnTo>
                <a:lnTo>
                  <a:pt x="37" y="124"/>
                </a:lnTo>
                <a:lnTo>
                  <a:pt x="39" y="128"/>
                </a:lnTo>
                <a:lnTo>
                  <a:pt x="39" y="128"/>
                </a:lnTo>
                <a:close/>
                <a:moveTo>
                  <a:pt x="41" y="171"/>
                </a:moveTo>
                <a:lnTo>
                  <a:pt x="41" y="171"/>
                </a:lnTo>
                <a:lnTo>
                  <a:pt x="45" y="171"/>
                </a:lnTo>
                <a:lnTo>
                  <a:pt x="45" y="171"/>
                </a:lnTo>
                <a:lnTo>
                  <a:pt x="46" y="166"/>
                </a:lnTo>
                <a:lnTo>
                  <a:pt x="49" y="159"/>
                </a:lnTo>
                <a:lnTo>
                  <a:pt x="53" y="154"/>
                </a:lnTo>
                <a:lnTo>
                  <a:pt x="58" y="149"/>
                </a:lnTo>
                <a:lnTo>
                  <a:pt x="63" y="145"/>
                </a:lnTo>
                <a:lnTo>
                  <a:pt x="71" y="143"/>
                </a:lnTo>
                <a:lnTo>
                  <a:pt x="78" y="141"/>
                </a:lnTo>
                <a:lnTo>
                  <a:pt x="85" y="140"/>
                </a:lnTo>
                <a:lnTo>
                  <a:pt x="85" y="140"/>
                </a:lnTo>
                <a:lnTo>
                  <a:pt x="93" y="141"/>
                </a:lnTo>
                <a:lnTo>
                  <a:pt x="101" y="143"/>
                </a:lnTo>
                <a:lnTo>
                  <a:pt x="107" y="145"/>
                </a:lnTo>
                <a:lnTo>
                  <a:pt x="113" y="149"/>
                </a:lnTo>
                <a:lnTo>
                  <a:pt x="118" y="154"/>
                </a:lnTo>
                <a:lnTo>
                  <a:pt x="122" y="159"/>
                </a:lnTo>
                <a:lnTo>
                  <a:pt x="124" y="165"/>
                </a:lnTo>
                <a:lnTo>
                  <a:pt x="126" y="171"/>
                </a:lnTo>
                <a:lnTo>
                  <a:pt x="126" y="171"/>
                </a:lnTo>
                <a:lnTo>
                  <a:pt x="130" y="171"/>
                </a:lnTo>
                <a:lnTo>
                  <a:pt x="130" y="171"/>
                </a:lnTo>
                <a:lnTo>
                  <a:pt x="136" y="172"/>
                </a:lnTo>
                <a:lnTo>
                  <a:pt x="143" y="174"/>
                </a:lnTo>
                <a:lnTo>
                  <a:pt x="149" y="176"/>
                </a:lnTo>
                <a:lnTo>
                  <a:pt x="153" y="180"/>
                </a:lnTo>
                <a:lnTo>
                  <a:pt x="158" y="184"/>
                </a:lnTo>
                <a:lnTo>
                  <a:pt x="161" y="189"/>
                </a:lnTo>
                <a:lnTo>
                  <a:pt x="163" y="195"/>
                </a:lnTo>
                <a:lnTo>
                  <a:pt x="163" y="200"/>
                </a:lnTo>
                <a:lnTo>
                  <a:pt x="163" y="200"/>
                </a:lnTo>
                <a:lnTo>
                  <a:pt x="163" y="206"/>
                </a:lnTo>
                <a:lnTo>
                  <a:pt x="161" y="211"/>
                </a:lnTo>
                <a:lnTo>
                  <a:pt x="158" y="215"/>
                </a:lnTo>
                <a:lnTo>
                  <a:pt x="153" y="221"/>
                </a:lnTo>
                <a:lnTo>
                  <a:pt x="149" y="223"/>
                </a:lnTo>
                <a:lnTo>
                  <a:pt x="143" y="226"/>
                </a:lnTo>
                <a:lnTo>
                  <a:pt x="136" y="228"/>
                </a:lnTo>
                <a:lnTo>
                  <a:pt x="130" y="228"/>
                </a:lnTo>
                <a:lnTo>
                  <a:pt x="130" y="228"/>
                </a:lnTo>
                <a:lnTo>
                  <a:pt x="123" y="228"/>
                </a:lnTo>
                <a:lnTo>
                  <a:pt x="123" y="228"/>
                </a:lnTo>
                <a:lnTo>
                  <a:pt x="120" y="234"/>
                </a:lnTo>
                <a:lnTo>
                  <a:pt x="118" y="237"/>
                </a:lnTo>
                <a:lnTo>
                  <a:pt x="115" y="243"/>
                </a:lnTo>
                <a:lnTo>
                  <a:pt x="111" y="247"/>
                </a:lnTo>
                <a:lnTo>
                  <a:pt x="107" y="249"/>
                </a:lnTo>
                <a:lnTo>
                  <a:pt x="102" y="252"/>
                </a:lnTo>
                <a:lnTo>
                  <a:pt x="97" y="253"/>
                </a:lnTo>
                <a:lnTo>
                  <a:pt x="91" y="253"/>
                </a:lnTo>
                <a:lnTo>
                  <a:pt x="91" y="253"/>
                </a:lnTo>
                <a:lnTo>
                  <a:pt x="85" y="253"/>
                </a:lnTo>
                <a:lnTo>
                  <a:pt x="81" y="252"/>
                </a:lnTo>
                <a:lnTo>
                  <a:pt x="72" y="248"/>
                </a:lnTo>
                <a:lnTo>
                  <a:pt x="66" y="241"/>
                </a:lnTo>
                <a:lnTo>
                  <a:pt x="61" y="232"/>
                </a:lnTo>
                <a:lnTo>
                  <a:pt x="61" y="232"/>
                </a:lnTo>
                <a:lnTo>
                  <a:pt x="52" y="236"/>
                </a:lnTo>
                <a:lnTo>
                  <a:pt x="41" y="237"/>
                </a:lnTo>
                <a:lnTo>
                  <a:pt x="41" y="237"/>
                </a:lnTo>
                <a:lnTo>
                  <a:pt x="32" y="236"/>
                </a:lnTo>
                <a:lnTo>
                  <a:pt x="24" y="235"/>
                </a:lnTo>
                <a:lnTo>
                  <a:pt x="18" y="231"/>
                </a:lnTo>
                <a:lnTo>
                  <a:pt x="11" y="227"/>
                </a:lnTo>
                <a:lnTo>
                  <a:pt x="6" y="222"/>
                </a:lnTo>
                <a:lnTo>
                  <a:pt x="2" y="217"/>
                </a:lnTo>
                <a:lnTo>
                  <a:pt x="0" y="210"/>
                </a:lnTo>
                <a:lnTo>
                  <a:pt x="0" y="204"/>
                </a:lnTo>
                <a:lnTo>
                  <a:pt x="0" y="204"/>
                </a:lnTo>
                <a:lnTo>
                  <a:pt x="0" y="197"/>
                </a:lnTo>
                <a:lnTo>
                  <a:pt x="2" y="192"/>
                </a:lnTo>
                <a:lnTo>
                  <a:pt x="6" y="185"/>
                </a:lnTo>
                <a:lnTo>
                  <a:pt x="11" y="182"/>
                </a:lnTo>
                <a:lnTo>
                  <a:pt x="18" y="176"/>
                </a:lnTo>
                <a:lnTo>
                  <a:pt x="24" y="174"/>
                </a:lnTo>
                <a:lnTo>
                  <a:pt x="32" y="172"/>
                </a:lnTo>
                <a:lnTo>
                  <a:pt x="41" y="171"/>
                </a:lnTo>
                <a:lnTo>
                  <a:pt x="41" y="171"/>
                </a:lnTo>
                <a:close/>
                <a:moveTo>
                  <a:pt x="139" y="232"/>
                </a:moveTo>
                <a:lnTo>
                  <a:pt x="139" y="232"/>
                </a:lnTo>
                <a:lnTo>
                  <a:pt x="139" y="232"/>
                </a:lnTo>
                <a:lnTo>
                  <a:pt x="139" y="232"/>
                </a:lnTo>
                <a:lnTo>
                  <a:pt x="139" y="237"/>
                </a:lnTo>
                <a:lnTo>
                  <a:pt x="139" y="237"/>
                </a:lnTo>
                <a:lnTo>
                  <a:pt x="139" y="245"/>
                </a:lnTo>
                <a:lnTo>
                  <a:pt x="136" y="252"/>
                </a:lnTo>
                <a:lnTo>
                  <a:pt x="132" y="256"/>
                </a:lnTo>
                <a:lnTo>
                  <a:pt x="128" y="257"/>
                </a:lnTo>
                <a:lnTo>
                  <a:pt x="128" y="257"/>
                </a:lnTo>
                <a:lnTo>
                  <a:pt x="127" y="257"/>
                </a:lnTo>
                <a:lnTo>
                  <a:pt x="124" y="256"/>
                </a:lnTo>
                <a:lnTo>
                  <a:pt x="122" y="250"/>
                </a:lnTo>
                <a:lnTo>
                  <a:pt x="122" y="250"/>
                </a:lnTo>
                <a:lnTo>
                  <a:pt x="127" y="241"/>
                </a:lnTo>
                <a:lnTo>
                  <a:pt x="130" y="232"/>
                </a:lnTo>
                <a:lnTo>
                  <a:pt x="130" y="232"/>
                </a:lnTo>
                <a:lnTo>
                  <a:pt x="139" y="232"/>
                </a:lnTo>
                <a:lnTo>
                  <a:pt x="139" y="232"/>
                </a:lnTo>
                <a:close/>
                <a:moveTo>
                  <a:pt x="192" y="218"/>
                </a:moveTo>
                <a:lnTo>
                  <a:pt x="192" y="218"/>
                </a:lnTo>
                <a:lnTo>
                  <a:pt x="196" y="224"/>
                </a:lnTo>
                <a:lnTo>
                  <a:pt x="196" y="231"/>
                </a:lnTo>
                <a:lnTo>
                  <a:pt x="196" y="236"/>
                </a:lnTo>
                <a:lnTo>
                  <a:pt x="193" y="240"/>
                </a:lnTo>
                <a:lnTo>
                  <a:pt x="193" y="240"/>
                </a:lnTo>
                <a:lnTo>
                  <a:pt x="189" y="240"/>
                </a:lnTo>
                <a:lnTo>
                  <a:pt x="184" y="239"/>
                </a:lnTo>
                <a:lnTo>
                  <a:pt x="179" y="234"/>
                </a:lnTo>
                <a:lnTo>
                  <a:pt x="175" y="228"/>
                </a:lnTo>
                <a:lnTo>
                  <a:pt x="175" y="228"/>
                </a:lnTo>
                <a:lnTo>
                  <a:pt x="172" y="223"/>
                </a:lnTo>
                <a:lnTo>
                  <a:pt x="171" y="218"/>
                </a:lnTo>
                <a:lnTo>
                  <a:pt x="171" y="218"/>
                </a:lnTo>
                <a:lnTo>
                  <a:pt x="175" y="211"/>
                </a:lnTo>
                <a:lnTo>
                  <a:pt x="178" y="205"/>
                </a:lnTo>
                <a:lnTo>
                  <a:pt x="178" y="205"/>
                </a:lnTo>
                <a:lnTo>
                  <a:pt x="182" y="206"/>
                </a:lnTo>
                <a:lnTo>
                  <a:pt x="185" y="209"/>
                </a:lnTo>
                <a:lnTo>
                  <a:pt x="189" y="213"/>
                </a:lnTo>
                <a:lnTo>
                  <a:pt x="192" y="218"/>
                </a:lnTo>
                <a:lnTo>
                  <a:pt x="192" y="218"/>
                </a:lnTo>
                <a:close/>
                <a:moveTo>
                  <a:pt x="228" y="174"/>
                </a:moveTo>
                <a:lnTo>
                  <a:pt x="228" y="174"/>
                </a:lnTo>
                <a:lnTo>
                  <a:pt x="235" y="179"/>
                </a:lnTo>
                <a:lnTo>
                  <a:pt x="239" y="184"/>
                </a:lnTo>
                <a:lnTo>
                  <a:pt x="241" y="188"/>
                </a:lnTo>
                <a:lnTo>
                  <a:pt x="240" y="193"/>
                </a:lnTo>
                <a:lnTo>
                  <a:pt x="240" y="193"/>
                </a:lnTo>
                <a:lnTo>
                  <a:pt x="237" y="196"/>
                </a:lnTo>
                <a:lnTo>
                  <a:pt x="232" y="196"/>
                </a:lnTo>
                <a:lnTo>
                  <a:pt x="226" y="195"/>
                </a:lnTo>
                <a:lnTo>
                  <a:pt x="218" y="192"/>
                </a:lnTo>
                <a:lnTo>
                  <a:pt x="218" y="192"/>
                </a:lnTo>
                <a:lnTo>
                  <a:pt x="213" y="187"/>
                </a:lnTo>
                <a:lnTo>
                  <a:pt x="208" y="183"/>
                </a:lnTo>
                <a:lnTo>
                  <a:pt x="206" y="178"/>
                </a:lnTo>
                <a:lnTo>
                  <a:pt x="206" y="174"/>
                </a:lnTo>
                <a:lnTo>
                  <a:pt x="206" y="174"/>
                </a:lnTo>
                <a:lnTo>
                  <a:pt x="210" y="171"/>
                </a:lnTo>
                <a:lnTo>
                  <a:pt x="215" y="170"/>
                </a:lnTo>
                <a:lnTo>
                  <a:pt x="222" y="171"/>
                </a:lnTo>
                <a:lnTo>
                  <a:pt x="228" y="174"/>
                </a:lnTo>
                <a:lnTo>
                  <a:pt x="228" y="174"/>
                </a:lnTo>
                <a:close/>
                <a:moveTo>
                  <a:pt x="219" y="128"/>
                </a:moveTo>
                <a:lnTo>
                  <a:pt x="219" y="128"/>
                </a:lnTo>
                <a:lnTo>
                  <a:pt x="219" y="127"/>
                </a:lnTo>
                <a:lnTo>
                  <a:pt x="219" y="127"/>
                </a:lnTo>
                <a:lnTo>
                  <a:pt x="221" y="124"/>
                </a:lnTo>
                <a:lnTo>
                  <a:pt x="221" y="124"/>
                </a:lnTo>
                <a:lnTo>
                  <a:pt x="223" y="122"/>
                </a:lnTo>
                <a:lnTo>
                  <a:pt x="227" y="120"/>
                </a:lnTo>
                <a:lnTo>
                  <a:pt x="232" y="119"/>
                </a:lnTo>
                <a:lnTo>
                  <a:pt x="237" y="118"/>
                </a:lnTo>
                <a:lnTo>
                  <a:pt x="237" y="118"/>
                </a:lnTo>
                <a:lnTo>
                  <a:pt x="245" y="119"/>
                </a:lnTo>
                <a:lnTo>
                  <a:pt x="252" y="122"/>
                </a:lnTo>
                <a:lnTo>
                  <a:pt x="256" y="124"/>
                </a:lnTo>
                <a:lnTo>
                  <a:pt x="257" y="128"/>
                </a:lnTo>
                <a:lnTo>
                  <a:pt x="257" y="128"/>
                </a:lnTo>
                <a:lnTo>
                  <a:pt x="256" y="132"/>
                </a:lnTo>
                <a:lnTo>
                  <a:pt x="252" y="136"/>
                </a:lnTo>
                <a:lnTo>
                  <a:pt x="245" y="137"/>
                </a:lnTo>
                <a:lnTo>
                  <a:pt x="237" y="139"/>
                </a:lnTo>
                <a:lnTo>
                  <a:pt x="237" y="139"/>
                </a:lnTo>
                <a:lnTo>
                  <a:pt x="231" y="137"/>
                </a:lnTo>
                <a:lnTo>
                  <a:pt x="224" y="136"/>
                </a:lnTo>
                <a:lnTo>
                  <a:pt x="221" y="132"/>
                </a:lnTo>
                <a:lnTo>
                  <a:pt x="219" y="128"/>
                </a:lnTo>
                <a:lnTo>
                  <a:pt x="219" y="128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2" name="Freeform 96"/>
          <p:cNvSpPr>
            <a:spLocks noEditPoints="1"/>
          </p:cNvSpPr>
          <p:nvPr/>
        </p:nvSpPr>
        <p:spPr bwMode="auto">
          <a:xfrm>
            <a:off x="5717943" y="1995664"/>
            <a:ext cx="887286" cy="880463"/>
          </a:xfrm>
          <a:custGeom>
            <a:avLst/>
            <a:gdLst>
              <a:gd name="T0" fmla="*/ 225 w 258"/>
              <a:gd name="T1" fmla="*/ 129 h 259"/>
              <a:gd name="T2" fmla="*/ 223 w 258"/>
              <a:gd name="T3" fmla="*/ 122 h 259"/>
              <a:gd name="T4" fmla="*/ 251 w 258"/>
              <a:gd name="T5" fmla="*/ 122 h 259"/>
              <a:gd name="T6" fmla="*/ 251 w 258"/>
              <a:gd name="T7" fmla="*/ 135 h 259"/>
              <a:gd name="T8" fmla="*/ 214 w 258"/>
              <a:gd name="T9" fmla="*/ 87 h 259"/>
              <a:gd name="T10" fmla="*/ 212 w 258"/>
              <a:gd name="T11" fmla="*/ 70 h 259"/>
              <a:gd name="T12" fmla="*/ 239 w 258"/>
              <a:gd name="T13" fmla="*/ 65 h 259"/>
              <a:gd name="T14" fmla="*/ 227 w 258"/>
              <a:gd name="T15" fmla="*/ 83 h 259"/>
              <a:gd name="T16" fmla="*/ 231 w 258"/>
              <a:gd name="T17" fmla="*/ 145 h 259"/>
              <a:gd name="T18" fmla="*/ 239 w 258"/>
              <a:gd name="T19" fmla="*/ 165 h 259"/>
              <a:gd name="T20" fmla="*/ 253 w 258"/>
              <a:gd name="T21" fmla="*/ 170 h 259"/>
              <a:gd name="T22" fmla="*/ 247 w 258"/>
              <a:gd name="T23" fmla="*/ 201 h 259"/>
              <a:gd name="T24" fmla="*/ 110 w 258"/>
              <a:gd name="T25" fmla="*/ 201 h 259"/>
              <a:gd name="T26" fmla="*/ 91 w 258"/>
              <a:gd name="T27" fmla="*/ 181 h 259"/>
              <a:gd name="T28" fmla="*/ 97 w 258"/>
              <a:gd name="T29" fmla="*/ 157 h 259"/>
              <a:gd name="T30" fmla="*/ 114 w 258"/>
              <a:gd name="T31" fmla="*/ 148 h 259"/>
              <a:gd name="T32" fmla="*/ 127 w 258"/>
              <a:gd name="T33" fmla="*/ 135 h 259"/>
              <a:gd name="T34" fmla="*/ 143 w 258"/>
              <a:gd name="T35" fmla="*/ 110 h 259"/>
              <a:gd name="T36" fmla="*/ 179 w 258"/>
              <a:gd name="T37" fmla="*/ 101 h 259"/>
              <a:gd name="T38" fmla="*/ 209 w 258"/>
              <a:gd name="T39" fmla="*/ 130 h 259"/>
              <a:gd name="T40" fmla="*/ 121 w 258"/>
              <a:gd name="T41" fmla="*/ 125 h 259"/>
              <a:gd name="T42" fmla="*/ 97 w 258"/>
              <a:gd name="T43" fmla="*/ 142 h 259"/>
              <a:gd name="T44" fmla="*/ 80 w 258"/>
              <a:gd name="T45" fmla="*/ 149 h 259"/>
              <a:gd name="T46" fmla="*/ 66 w 258"/>
              <a:gd name="T47" fmla="*/ 174 h 259"/>
              <a:gd name="T48" fmla="*/ 53 w 258"/>
              <a:gd name="T49" fmla="*/ 121 h 259"/>
              <a:gd name="T50" fmla="*/ 100 w 258"/>
              <a:gd name="T51" fmla="*/ 57 h 259"/>
              <a:gd name="T52" fmla="*/ 152 w 258"/>
              <a:gd name="T53" fmla="*/ 53 h 259"/>
              <a:gd name="T54" fmla="*/ 197 w 258"/>
              <a:gd name="T55" fmla="*/ 88 h 259"/>
              <a:gd name="T56" fmla="*/ 170 w 258"/>
              <a:gd name="T57" fmla="*/ 80 h 259"/>
              <a:gd name="T58" fmla="*/ 124 w 258"/>
              <a:gd name="T59" fmla="*/ 108 h 259"/>
              <a:gd name="T60" fmla="*/ 170 w 258"/>
              <a:gd name="T61" fmla="*/ 48 h 259"/>
              <a:gd name="T62" fmla="*/ 183 w 258"/>
              <a:gd name="T63" fmla="*/ 18 h 259"/>
              <a:gd name="T64" fmla="*/ 195 w 258"/>
              <a:gd name="T65" fmla="*/ 32 h 259"/>
              <a:gd name="T66" fmla="*/ 173 w 258"/>
              <a:gd name="T67" fmla="*/ 51 h 259"/>
              <a:gd name="T68" fmla="*/ 119 w 258"/>
              <a:gd name="T69" fmla="*/ 27 h 259"/>
              <a:gd name="T70" fmla="*/ 128 w 258"/>
              <a:gd name="T71" fmla="*/ 0 h 259"/>
              <a:gd name="T72" fmla="*/ 139 w 258"/>
              <a:gd name="T73" fmla="*/ 19 h 259"/>
              <a:gd name="T74" fmla="*/ 83 w 258"/>
              <a:gd name="T75" fmla="*/ 51 h 259"/>
              <a:gd name="T76" fmla="*/ 65 w 258"/>
              <a:gd name="T77" fmla="*/ 39 h 259"/>
              <a:gd name="T78" fmla="*/ 69 w 258"/>
              <a:gd name="T79" fmla="*/ 17 h 259"/>
              <a:gd name="T80" fmla="*/ 87 w 258"/>
              <a:gd name="T81" fmla="*/ 43 h 259"/>
              <a:gd name="T82" fmla="*/ 32 w 258"/>
              <a:gd name="T83" fmla="*/ 195 h 259"/>
              <a:gd name="T84" fmla="*/ 18 w 258"/>
              <a:gd name="T85" fmla="*/ 184 h 259"/>
              <a:gd name="T86" fmla="*/ 46 w 258"/>
              <a:gd name="T87" fmla="*/ 171 h 259"/>
              <a:gd name="T88" fmla="*/ 39 w 258"/>
              <a:gd name="T89" fmla="*/ 192 h 259"/>
              <a:gd name="T90" fmla="*/ 17 w 258"/>
              <a:gd name="T91" fmla="*/ 69 h 259"/>
              <a:gd name="T92" fmla="*/ 39 w 258"/>
              <a:gd name="T93" fmla="*/ 65 h 259"/>
              <a:gd name="T94" fmla="*/ 50 w 258"/>
              <a:gd name="T95" fmla="*/ 83 h 259"/>
              <a:gd name="T96" fmla="*/ 39 w 258"/>
              <a:gd name="T97" fmla="*/ 129 h 259"/>
              <a:gd name="T98" fmla="*/ 19 w 258"/>
              <a:gd name="T99" fmla="*/ 139 h 259"/>
              <a:gd name="T100" fmla="*/ 1 w 258"/>
              <a:gd name="T101" fmla="*/ 125 h 259"/>
              <a:gd name="T102" fmla="*/ 32 w 258"/>
              <a:gd name="T103" fmla="*/ 122 h 259"/>
              <a:gd name="T104" fmla="*/ 126 w 258"/>
              <a:gd name="T105" fmla="*/ 223 h 259"/>
              <a:gd name="T106" fmla="*/ 111 w 258"/>
              <a:gd name="T107" fmla="*/ 247 h 259"/>
              <a:gd name="T108" fmla="*/ 102 w 258"/>
              <a:gd name="T109" fmla="*/ 229 h 259"/>
              <a:gd name="T110" fmla="*/ 182 w 258"/>
              <a:gd name="T111" fmla="*/ 222 h 259"/>
              <a:gd name="T112" fmla="*/ 175 w 258"/>
              <a:gd name="T113" fmla="*/ 256 h 259"/>
              <a:gd name="T114" fmla="*/ 156 w 258"/>
              <a:gd name="T115" fmla="*/ 249 h 259"/>
              <a:gd name="T116" fmla="*/ 182 w 258"/>
              <a:gd name="T117" fmla="*/ 222 h 259"/>
              <a:gd name="T118" fmla="*/ 234 w 258"/>
              <a:gd name="T119" fmla="*/ 240 h 259"/>
              <a:gd name="T120" fmla="*/ 217 w 258"/>
              <a:gd name="T121" fmla="*/ 246 h 259"/>
              <a:gd name="T122" fmla="*/ 217 w 258"/>
              <a:gd name="T123" fmla="*/ 222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8" h="259">
                <a:moveTo>
                  <a:pt x="247" y="138"/>
                </a:moveTo>
                <a:lnTo>
                  <a:pt x="247" y="138"/>
                </a:lnTo>
                <a:lnTo>
                  <a:pt x="243" y="134"/>
                </a:lnTo>
                <a:lnTo>
                  <a:pt x="238" y="131"/>
                </a:lnTo>
                <a:lnTo>
                  <a:pt x="231" y="129"/>
                </a:lnTo>
                <a:lnTo>
                  <a:pt x="225" y="129"/>
                </a:lnTo>
                <a:lnTo>
                  <a:pt x="225" y="129"/>
                </a:lnTo>
                <a:lnTo>
                  <a:pt x="221" y="129"/>
                </a:lnTo>
                <a:lnTo>
                  <a:pt x="221" y="129"/>
                </a:lnTo>
                <a:lnTo>
                  <a:pt x="221" y="125"/>
                </a:lnTo>
                <a:lnTo>
                  <a:pt x="221" y="125"/>
                </a:lnTo>
                <a:lnTo>
                  <a:pt x="223" y="122"/>
                </a:lnTo>
                <a:lnTo>
                  <a:pt x="227" y="121"/>
                </a:lnTo>
                <a:lnTo>
                  <a:pt x="232" y="119"/>
                </a:lnTo>
                <a:lnTo>
                  <a:pt x="238" y="118"/>
                </a:lnTo>
                <a:lnTo>
                  <a:pt x="238" y="118"/>
                </a:lnTo>
                <a:lnTo>
                  <a:pt x="245" y="119"/>
                </a:lnTo>
                <a:lnTo>
                  <a:pt x="251" y="122"/>
                </a:lnTo>
                <a:lnTo>
                  <a:pt x="256" y="125"/>
                </a:lnTo>
                <a:lnTo>
                  <a:pt x="257" y="129"/>
                </a:lnTo>
                <a:lnTo>
                  <a:pt x="257" y="129"/>
                </a:lnTo>
                <a:lnTo>
                  <a:pt x="256" y="131"/>
                </a:lnTo>
                <a:lnTo>
                  <a:pt x="254" y="134"/>
                </a:lnTo>
                <a:lnTo>
                  <a:pt x="251" y="135"/>
                </a:lnTo>
                <a:lnTo>
                  <a:pt x="247" y="138"/>
                </a:lnTo>
                <a:lnTo>
                  <a:pt x="247" y="138"/>
                </a:lnTo>
                <a:close/>
                <a:moveTo>
                  <a:pt x="227" y="83"/>
                </a:moveTo>
                <a:lnTo>
                  <a:pt x="227" y="83"/>
                </a:lnTo>
                <a:lnTo>
                  <a:pt x="221" y="86"/>
                </a:lnTo>
                <a:lnTo>
                  <a:pt x="214" y="87"/>
                </a:lnTo>
                <a:lnTo>
                  <a:pt x="209" y="86"/>
                </a:lnTo>
                <a:lnTo>
                  <a:pt x="206" y="83"/>
                </a:lnTo>
                <a:lnTo>
                  <a:pt x="206" y="83"/>
                </a:lnTo>
                <a:lnTo>
                  <a:pt x="205" y="79"/>
                </a:lnTo>
                <a:lnTo>
                  <a:pt x="208" y="75"/>
                </a:lnTo>
                <a:lnTo>
                  <a:pt x="212" y="70"/>
                </a:lnTo>
                <a:lnTo>
                  <a:pt x="218" y="65"/>
                </a:lnTo>
                <a:lnTo>
                  <a:pt x="218" y="65"/>
                </a:lnTo>
                <a:lnTo>
                  <a:pt x="225" y="62"/>
                </a:lnTo>
                <a:lnTo>
                  <a:pt x="231" y="61"/>
                </a:lnTo>
                <a:lnTo>
                  <a:pt x="236" y="62"/>
                </a:lnTo>
                <a:lnTo>
                  <a:pt x="239" y="65"/>
                </a:lnTo>
                <a:lnTo>
                  <a:pt x="239" y="65"/>
                </a:lnTo>
                <a:lnTo>
                  <a:pt x="240" y="69"/>
                </a:lnTo>
                <a:lnTo>
                  <a:pt x="238" y="74"/>
                </a:lnTo>
                <a:lnTo>
                  <a:pt x="234" y="78"/>
                </a:lnTo>
                <a:lnTo>
                  <a:pt x="227" y="83"/>
                </a:lnTo>
                <a:lnTo>
                  <a:pt x="227" y="83"/>
                </a:lnTo>
                <a:close/>
                <a:moveTo>
                  <a:pt x="213" y="138"/>
                </a:moveTo>
                <a:lnTo>
                  <a:pt x="213" y="138"/>
                </a:lnTo>
                <a:lnTo>
                  <a:pt x="218" y="138"/>
                </a:lnTo>
                <a:lnTo>
                  <a:pt x="223" y="140"/>
                </a:lnTo>
                <a:lnTo>
                  <a:pt x="227" y="142"/>
                </a:lnTo>
                <a:lnTo>
                  <a:pt x="231" y="145"/>
                </a:lnTo>
                <a:lnTo>
                  <a:pt x="235" y="149"/>
                </a:lnTo>
                <a:lnTo>
                  <a:pt x="238" y="153"/>
                </a:lnTo>
                <a:lnTo>
                  <a:pt x="239" y="158"/>
                </a:lnTo>
                <a:lnTo>
                  <a:pt x="239" y="164"/>
                </a:lnTo>
                <a:lnTo>
                  <a:pt x="239" y="164"/>
                </a:lnTo>
                <a:lnTo>
                  <a:pt x="239" y="165"/>
                </a:lnTo>
                <a:lnTo>
                  <a:pt x="239" y="165"/>
                </a:lnTo>
                <a:lnTo>
                  <a:pt x="240" y="165"/>
                </a:lnTo>
                <a:lnTo>
                  <a:pt x="240" y="165"/>
                </a:lnTo>
                <a:lnTo>
                  <a:pt x="244" y="165"/>
                </a:lnTo>
                <a:lnTo>
                  <a:pt x="247" y="166"/>
                </a:lnTo>
                <a:lnTo>
                  <a:pt x="253" y="170"/>
                </a:lnTo>
                <a:lnTo>
                  <a:pt x="257" y="177"/>
                </a:lnTo>
                <a:lnTo>
                  <a:pt x="258" y="183"/>
                </a:lnTo>
                <a:lnTo>
                  <a:pt x="258" y="183"/>
                </a:lnTo>
                <a:lnTo>
                  <a:pt x="257" y="191"/>
                </a:lnTo>
                <a:lnTo>
                  <a:pt x="253" y="196"/>
                </a:lnTo>
                <a:lnTo>
                  <a:pt x="247" y="201"/>
                </a:lnTo>
                <a:lnTo>
                  <a:pt x="244" y="201"/>
                </a:lnTo>
                <a:lnTo>
                  <a:pt x="240" y="203"/>
                </a:lnTo>
                <a:lnTo>
                  <a:pt x="240" y="203"/>
                </a:lnTo>
                <a:lnTo>
                  <a:pt x="115" y="203"/>
                </a:lnTo>
                <a:lnTo>
                  <a:pt x="115" y="203"/>
                </a:lnTo>
                <a:lnTo>
                  <a:pt x="110" y="201"/>
                </a:lnTo>
                <a:lnTo>
                  <a:pt x="106" y="200"/>
                </a:lnTo>
                <a:lnTo>
                  <a:pt x="101" y="197"/>
                </a:lnTo>
                <a:lnTo>
                  <a:pt x="97" y="194"/>
                </a:lnTo>
                <a:lnTo>
                  <a:pt x="95" y="190"/>
                </a:lnTo>
                <a:lnTo>
                  <a:pt x="92" y="184"/>
                </a:lnTo>
                <a:lnTo>
                  <a:pt x="91" y="181"/>
                </a:lnTo>
                <a:lnTo>
                  <a:pt x="89" y="174"/>
                </a:lnTo>
                <a:lnTo>
                  <a:pt x="89" y="174"/>
                </a:lnTo>
                <a:lnTo>
                  <a:pt x="91" y="170"/>
                </a:lnTo>
                <a:lnTo>
                  <a:pt x="92" y="165"/>
                </a:lnTo>
                <a:lnTo>
                  <a:pt x="95" y="161"/>
                </a:lnTo>
                <a:lnTo>
                  <a:pt x="97" y="157"/>
                </a:lnTo>
                <a:lnTo>
                  <a:pt x="101" y="153"/>
                </a:lnTo>
                <a:lnTo>
                  <a:pt x="105" y="152"/>
                </a:lnTo>
                <a:lnTo>
                  <a:pt x="109" y="149"/>
                </a:lnTo>
                <a:lnTo>
                  <a:pt x="114" y="149"/>
                </a:lnTo>
                <a:lnTo>
                  <a:pt x="114" y="149"/>
                </a:lnTo>
                <a:lnTo>
                  <a:pt x="114" y="148"/>
                </a:lnTo>
                <a:lnTo>
                  <a:pt x="114" y="148"/>
                </a:lnTo>
                <a:lnTo>
                  <a:pt x="115" y="143"/>
                </a:lnTo>
                <a:lnTo>
                  <a:pt x="117" y="140"/>
                </a:lnTo>
                <a:lnTo>
                  <a:pt x="119" y="138"/>
                </a:lnTo>
                <a:lnTo>
                  <a:pt x="122" y="136"/>
                </a:lnTo>
                <a:lnTo>
                  <a:pt x="127" y="135"/>
                </a:lnTo>
                <a:lnTo>
                  <a:pt x="132" y="135"/>
                </a:lnTo>
                <a:lnTo>
                  <a:pt x="132" y="135"/>
                </a:lnTo>
                <a:lnTo>
                  <a:pt x="134" y="127"/>
                </a:lnTo>
                <a:lnTo>
                  <a:pt x="136" y="121"/>
                </a:lnTo>
                <a:lnTo>
                  <a:pt x="139" y="116"/>
                </a:lnTo>
                <a:lnTo>
                  <a:pt x="143" y="110"/>
                </a:lnTo>
                <a:lnTo>
                  <a:pt x="148" y="106"/>
                </a:lnTo>
                <a:lnTo>
                  <a:pt x="154" y="103"/>
                </a:lnTo>
                <a:lnTo>
                  <a:pt x="162" y="101"/>
                </a:lnTo>
                <a:lnTo>
                  <a:pt x="171" y="100"/>
                </a:lnTo>
                <a:lnTo>
                  <a:pt x="171" y="100"/>
                </a:lnTo>
                <a:lnTo>
                  <a:pt x="179" y="101"/>
                </a:lnTo>
                <a:lnTo>
                  <a:pt x="186" y="103"/>
                </a:lnTo>
                <a:lnTo>
                  <a:pt x="192" y="106"/>
                </a:lnTo>
                <a:lnTo>
                  <a:pt x="199" y="112"/>
                </a:lnTo>
                <a:lnTo>
                  <a:pt x="202" y="117"/>
                </a:lnTo>
                <a:lnTo>
                  <a:pt x="206" y="123"/>
                </a:lnTo>
                <a:lnTo>
                  <a:pt x="209" y="130"/>
                </a:lnTo>
                <a:lnTo>
                  <a:pt x="210" y="138"/>
                </a:lnTo>
                <a:lnTo>
                  <a:pt x="210" y="138"/>
                </a:lnTo>
                <a:lnTo>
                  <a:pt x="213" y="138"/>
                </a:lnTo>
                <a:lnTo>
                  <a:pt x="213" y="138"/>
                </a:lnTo>
                <a:close/>
                <a:moveTo>
                  <a:pt x="121" y="125"/>
                </a:moveTo>
                <a:lnTo>
                  <a:pt x="121" y="125"/>
                </a:lnTo>
                <a:lnTo>
                  <a:pt x="114" y="126"/>
                </a:lnTo>
                <a:lnTo>
                  <a:pt x="106" y="127"/>
                </a:lnTo>
                <a:lnTo>
                  <a:pt x="104" y="129"/>
                </a:lnTo>
                <a:lnTo>
                  <a:pt x="100" y="131"/>
                </a:lnTo>
                <a:lnTo>
                  <a:pt x="98" y="136"/>
                </a:lnTo>
                <a:lnTo>
                  <a:pt x="97" y="142"/>
                </a:lnTo>
                <a:lnTo>
                  <a:pt x="97" y="142"/>
                </a:lnTo>
                <a:lnTo>
                  <a:pt x="97" y="143"/>
                </a:lnTo>
                <a:lnTo>
                  <a:pt x="97" y="143"/>
                </a:lnTo>
                <a:lnTo>
                  <a:pt x="91" y="144"/>
                </a:lnTo>
                <a:lnTo>
                  <a:pt x="85" y="145"/>
                </a:lnTo>
                <a:lnTo>
                  <a:pt x="80" y="149"/>
                </a:lnTo>
                <a:lnTo>
                  <a:pt x="75" y="153"/>
                </a:lnTo>
                <a:lnTo>
                  <a:pt x="71" y="157"/>
                </a:lnTo>
                <a:lnTo>
                  <a:pt x="69" y="162"/>
                </a:lnTo>
                <a:lnTo>
                  <a:pt x="67" y="168"/>
                </a:lnTo>
                <a:lnTo>
                  <a:pt x="66" y="174"/>
                </a:lnTo>
                <a:lnTo>
                  <a:pt x="66" y="174"/>
                </a:lnTo>
                <a:lnTo>
                  <a:pt x="59" y="164"/>
                </a:lnTo>
                <a:lnTo>
                  <a:pt x="56" y="153"/>
                </a:lnTo>
                <a:lnTo>
                  <a:pt x="53" y="142"/>
                </a:lnTo>
                <a:lnTo>
                  <a:pt x="52" y="130"/>
                </a:lnTo>
                <a:lnTo>
                  <a:pt x="52" y="130"/>
                </a:lnTo>
                <a:lnTo>
                  <a:pt x="53" y="121"/>
                </a:lnTo>
                <a:lnTo>
                  <a:pt x="54" y="113"/>
                </a:lnTo>
                <a:lnTo>
                  <a:pt x="58" y="99"/>
                </a:lnTo>
                <a:lnTo>
                  <a:pt x="66" y="86"/>
                </a:lnTo>
                <a:lnTo>
                  <a:pt x="75" y="74"/>
                </a:lnTo>
                <a:lnTo>
                  <a:pt x="87" y="64"/>
                </a:lnTo>
                <a:lnTo>
                  <a:pt x="100" y="57"/>
                </a:lnTo>
                <a:lnTo>
                  <a:pt x="115" y="52"/>
                </a:lnTo>
                <a:lnTo>
                  <a:pt x="123" y="51"/>
                </a:lnTo>
                <a:lnTo>
                  <a:pt x="131" y="51"/>
                </a:lnTo>
                <a:lnTo>
                  <a:pt x="131" y="51"/>
                </a:lnTo>
                <a:lnTo>
                  <a:pt x="141" y="52"/>
                </a:lnTo>
                <a:lnTo>
                  <a:pt x="152" y="53"/>
                </a:lnTo>
                <a:lnTo>
                  <a:pt x="161" y="57"/>
                </a:lnTo>
                <a:lnTo>
                  <a:pt x="170" y="61"/>
                </a:lnTo>
                <a:lnTo>
                  <a:pt x="178" y="66"/>
                </a:lnTo>
                <a:lnTo>
                  <a:pt x="186" y="73"/>
                </a:lnTo>
                <a:lnTo>
                  <a:pt x="192" y="80"/>
                </a:lnTo>
                <a:lnTo>
                  <a:pt x="197" y="88"/>
                </a:lnTo>
                <a:lnTo>
                  <a:pt x="197" y="88"/>
                </a:lnTo>
                <a:lnTo>
                  <a:pt x="192" y="84"/>
                </a:lnTo>
                <a:lnTo>
                  <a:pt x="186" y="82"/>
                </a:lnTo>
                <a:lnTo>
                  <a:pt x="178" y="80"/>
                </a:lnTo>
                <a:lnTo>
                  <a:pt x="170" y="80"/>
                </a:lnTo>
                <a:lnTo>
                  <a:pt x="170" y="80"/>
                </a:lnTo>
                <a:lnTo>
                  <a:pt x="158" y="80"/>
                </a:lnTo>
                <a:lnTo>
                  <a:pt x="148" y="83"/>
                </a:lnTo>
                <a:lnTo>
                  <a:pt x="140" y="87"/>
                </a:lnTo>
                <a:lnTo>
                  <a:pt x="134" y="93"/>
                </a:lnTo>
                <a:lnTo>
                  <a:pt x="128" y="100"/>
                </a:lnTo>
                <a:lnTo>
                  <a:pt x="124" y="108"/>
                </a:lnTo>
                <a:lnTo>
                  <a:pt x="122" y="116"/>
                </a:lnTo>
                <a:lnTo>
                  <a:pt x="121" y="125"/>
                </a:lnTo>
                <a:lnTo>
                  <a:pt x="121" y="125"/>
                </a:lnTo>
                <a:close/>
                <a:moveTo>
                  <a:pt x="173" y="51"/>
                </a:moveTo>
                <a:lnTo>
                  <a:pt x="173" y="51"/>
                </a:lnTo>
                <a:lnTo>
                  <a:pt x="170" y="48"/>
                </a:lnTo>
                <a:lnTo>
                  <a:pt x="170" y="43"/>
                </a:lnTo>
                <a:lnTo>
                  <a:pt x="171" y="36"/>
                </a:lnTo>
                <a:lnTo>
                  <a:pt x="174" y="28"/>
                </a:lnTo>
                <a:lnTo>
                  <a:pt x="174" y="28"/>
                </a:lnTo>
                <a:lnTo>
                  <a:pt x="179" y="23"/>
                </a:lnTo>
                <a:lnTo>
                  <a:pt x="183" y="18"/>
                </a:lnTo>
                <a:lnTo>
                  <a:pt x="188" y="17"/>
                </a:lnTo>
                <a:lnTo>
                  <a:pt x="192" y="17"/>
                </a:lnTo>
                <a:lnTo>
                  <a:pt x="192" y="17"/>
                </a:lnTo>
                <a:lnTo>
                  <a:pt x="195" y="21"/>
                </a:lnTo>
                <a:lnTo>
                  <a:pt x="196" y="26"/>
                </a:lnTo>
                <a:lnTo>
                  <a:pt x="195" y="32"/>
                </a:lnTo>
                <a:lnTo>
                  <a:pt x="192" y="39"/>
                </a:lnTo>
                <a:lnTo>
                  <a:pt x="192" y="39"/>
                </a:lnTo>
                <a:lnTo>
                  <a:pt x="187" y="45"/>
                </a:lnTo>
                <a:lnTo>
                  <a:pt x="182" y="49"/>
                </a:lnTo>
                <a:lnTo>
                  <a:pt x="178" y="52"/>
                </a:lnTo>
                <a:lnTo>
                  <a:pt x="173" y="51"/>
                </a:lnTo>
                <a:lnTo>
                  <a:pt x="173" y="51"/>
                </a:lnTo>
                <a:close/>
                <a:moveTo>
                  <a:pt x="128" y="39"/>
                </a:moveTo>
                <a:lnTo>
                  <a:pt x="128" y="39"/>
                </a:lnTo>
                <a:lnTo>
                  <a:pt x="124" y="38"/>
                </a:lnTo>
                <a:lnTo>
                  <a:pt x="121" y="34"/>
                </a:lnTo>
                <a:lnTo>
                  <a:pt x="119" y="27"/>
                </a:lnTo>
                <a:lnTo>
                  <a:pt x="118" y="19"/>
                </a:lnTo>
                <a:lnTo>
                  <a:pt x="118" y="19"/>
                </a:lnTo>
                <a:lnTo>
                  <a:pt x="119" y="12"/>
                </a:lnTo>
                <a:lnTo>
                  <a:pt x="121" y="6"/>
                </a:lnTo>
                <a:lnTo>
                  <a:pt x="124" y="1"/>
                </a:lnTo>
                <a:lnTo>
                  <a:pt x="128" y="0"/>
                </a:lnTo>
                <a:lnTo>
                  <a:pt x="128" y="0"/>
                </a:lnTo>
                <a:lnTo>
                  <a:pt x="132" y="1"/>
                </a:lnTo>
                <a:lnTo>
                  <a:pt x="135" y="6"/>
                </a:lnTo>
                <a:lnTo>
                  <a:pt x="137" y="12"/>
                </a:lnTo>
                <a:lnTo>
                  <a:pt x="139" y="19"/>
                </a:lnTo>
                <a:lnTo>
                  <a:pt x="139" y="19"/>
                </a:lnTo>
                <a:lnTo>
                  <a:pt x="137" y="27"/>
                </a:lnTo>
                <a:lnTo>
                  <a:pt x="135" y="34"/>
                </a:lnTo>
                <a:lnTo>
                  <a:pt x="132" y="38"/>
                </a:lnTo>
                <a:lnTo>
                  <a:pt x="128" y="39"/>
                </a:lnTo>
                <a:lnTo>
                  <a:pt x="128" y="39"/>
                </a:lnTo>
                <a:close/>
                <a:moveTo>
                  <a:pt x="83" y="51"/>
                </a:moveTo>
                <a:lnTo>
                  <a:pt x="83" y="51"/>
                </a:lnTo>
                <a:lnTo>
                  <a:pt x="79" y="52"/>
                </a:lnTo>
                <a:lnTo>
                  <a:pt x="74" y="49"/>
                </a:lnTo>
                <a:lnTo>
                  <a:pt x="70" y="45"/>
                </a:lnTo>
                <a:lnTo>
                  <a:pt x="65" y="39"/>
                </a:lnTo>
                <a:lnTo>
                  <a:pt x="65" y="39"/>
                </a:lnTo>
                <a:lnTo>
                  <a:pt x="62" y="32"/>
                </a:lnTo>
                <a:lnTo>
                  <a:pt x="61" y="26"/>
                </a:lnTo>
                <a:lnTo>
                  <a:pt x="61" y="21"/>
                </a:lnTo>
                <a:lnTo>
                  <a:pt x="63" y="17"/>
                </a:lnTo>
                <a:lnTo>
                  <a:pt x="63" y="17"/>
                </a:lnTo>
                <a:lnTo>
                  <a:pt x="69" y="17"/>
                </a:lnTo>
                <a:lnTo>
                  <a:pt x="72" y="18"/>
                </a:lnTo>
                <a:lnTo>
                  <a:pt x="78" y="23"/>
                </a:lnTo>
                <a:lnTo>
                  <a:pt x="83" y="28"/>
                </a:lnTo>
                <a:lnTo>
                  <a:pt x="83" y="28"/>
                </a:lnTo>
                <a:lnTo>
                  <a:pt x="85" y="36"/>
                </a:lnTo>
                <a:lnTo>
                  <a:pt x="87" y="43"/>
                </a:lnTo>
                <a:lnTo>
                  <a:pt x="85" y="48"/>
                </a:lnTo>
                <a:lnTo>
                  <a:pt x="83" y="51"/>
                </a:lnTo>
                <a:lnTo>
                  <a:pt x="83" y="51"/>
                </a:lnTo>
                <a:close/>
                <a:moveTo>
                  <a:pt x="39" y="192"/>
                </a:moveTo>
                <a:lnTo>
                  <a:pt x="39" y="192"/>
                </a:lnTo>
                <a:lnTo>
                  <a:pt x="32" y="195"/>
                </a:lnTo>
                <a:lnTo>
                  <a:pt x="26" y="196"/>
                </a:lnTo>
                <a:lnTo>
                  <a:pt x="20" y="195"/>
                </a:lnTo>
                <a:lnTo>
                  <a:pt x="17" y="192"/>
                </a:lnTo>
                <a:lnTo>
                  <a:pt x="17" y="192"/>
                </a:lnTo>
                <a:lnTo>
                  <a:pt x="17" y="188"/>
                </a:lnTo>
                <a:lnTo>
                  <a:pt x="18" y="184"/>
                </a:lnTo>
                <a:lnTo>
                  <a:pt x="23" y="179"/>
                </a:lnTo>
                <a:lnTo>
                  <a:pt x="28" y="174"/>
                </a:lnTo>
                <a:lnTo>
                  <a:pt x="28" y="174"/>
                </a:lnTo>
                <a:lnTo>
                  <a:pt x="36" y="171"/>
                </a:lnTo>
                <a:lnTo>
                  <a:pt x="41" y="170"/>
                </a:lnTo>
                <a:lnTo>
                  <a:pt x="46" y="171"/>
                </a:lnTo>
                <a:lnTo>
                  <a:pt x="50" y="174"/>
                </a:lnTo>
                <a:lnTo>
                  <a:pt x="50" y="174"/>
                </a:lnTo>
                <a:lnTo>
                  <a:pt x="50" y="178"/>
                </a:lnTo>
                <a:lnTo>
                  <a:pt x="49" y="183"/>
                </a:lnTo>
                <a:lnTo>
                  <a:pt x="45" y="187"/>
                </a:lnTo>
                <a:lnTo>
                  <a:pt x="39" y="192"/>
                </a:lnTo>
                <a:lnTo>
                  <a:pt x="39" y="192"/>
                </a:lnTo>
                <a:close/>
                <a:moveTo>
                  <a:pt x="28" y="83"/>
                </a:moveTo>
                <a:lnTo>
                  <a:pt x="28" y="83"/>
                </a:lnTo>
                <a:lnTo>
                  <a:pt x="23" y="78"/>
                </a:lnTo>
                <a:lnTo>
                  <a:pt x="18" y="74"/>
                </a:lnTo>
                <a:lnTo>
                  <a:pt x="17" y="69"/>
                </a:lnTo>
                <a:lnTo>
                  <a:pt x="17" y="65"/>
                </a:lnTo>
                <a:lnTo>
                  <a:pt x="17" y="65"/>
                </a:lnTo>
                <a:lnTo>
                  <a:pt x="20" y="62"/>
                </a:lnTo>
                <a:lnTo>
                  <a:pt x="26" y="61"/>
                </a:lnTo>
                <a:lnTo>
                  <a:pt x="32" y="62"/>
                </a:lnTo>
                <a:lnTo>
                  <a:pt x="39" y="65"/>
                </a:lnTo>
                <a:lnTo>
                  <a:pt x="39" y="65"/>
                </a:lnTo>
                <a:lnTo>
                  <a:pt x="45" y="70"/>
                </a:lnTo>
                <a:lnTo>
                  <a:pt x="49" y="75"/>
                </a:lnTo>
                <a:lnTo>
                  <a:pt x="50" y="79"/>
                </a:lnTo>
                <a:lnTo>
                  <a:pt x="50" y="83"/>
                </a:lnTo>
                <a:lnTo>
                  <a:pt x="50" y="83"/>
                </a:lnTo>
                <a:lnTo>
                  <a:pt x="46" y="86"/>
                </a:lnTo>
                <a:lnTo>
                  <a:pt x="41" y="87"/>
                </a:lnTo>
                <a:lnTo>
                  <a:pt x="36" y="86"/>
                </a:lnTo>
                <a:lnTo>
                  <a:pt x="28" y="83"/>
                </a:lnTo>
                <a:lnTo>
                  <a:pt x="28" y="83"/>
                </a:lnTo>
                <a:close/>
                <a:moveTo>
                  <a:pt x="39" y="129"/>
                </a:moveTo>
                <a:lnTo>
                  <a:pt x="39" y="129"/>
                </a:lnTo>
                <a:lnTo>
                  <a:pt x="37" y="132"/>
                </a:lnTo>
                <a:lnTo>
                  <a:pt x="32" y="136"/>
                </a:lnTo>
                <a:lnTo>
                  <a:pt x="27" y="138"/>
                </a:lnTo>
                <a:lnTo>
                  <a:pt x="19" y="139"/>
                </a:lnTo>
                <a:lnTo>
                  <a:pt x="19" y="139"/>
                </a:lnTo>
                <a:lnTo>
                  <a:pt x="11" y="138"/>
                </a:lnTo>
                <a:lnTo>
                  <a:pt x="5" y="136"/>
                </a:lnTo>
                <a:lnTo>
                  <a:pt x="1" y="132"/>
                </a:lnTo>
                <a:lnTo>
                  <a:pt x="0" y="129"/>
                </a:lnTo>
                <a:lnTo>
                  <a:pt x="0" y="129"/>
                </a:lnTo>
                <a:lnTo>
                  <a:pt x="1" y="125"/>
                </a:lnTo>
                <a:lnTo>
                  <a:pt x="5" y="122"/>
                </a:lnTo>
                <a:lnTo>
                  <a:pt x="11" y="119"/>
                </a:lnTo>
                <a:lnTo>
                  <a:pt x="19" y="118"/>
                </a:lnTo>
                <a:lnTo>
                  <a:pt x="19" y="118"/>
                </a:lnTo>
                <a:lnTo>
                  <a:pt x="27" y="119"/>
                </a:lnTo>
                <a:lnTo>
                  <a:pt x="32" y="122"/>
                </a:lnTo>
                <a:lnTo>
                  <a:pt x="37" y="125"/>
                </a:lnTo>
                <a:lnTo>
                  <a:pt x="39" y="129"/>
                </a:lnTo>
                <a:lnTo>
                  <a:pt x="39" y="129"/>
                </a:lnTo>
                <a:close/>
                <a:moveTo>
                  <a:pt x="127" y="210"/>
                </a:moveTo>
                <a:lnTo>
                  <a:pt x="127" y="210"/>
                </a:lnTo>
                <a:lnTo>
                  <a:pt x="126" y="223"/>
                </a:lnTo>
                <a:lnTo>
                  <a:pt x="126" y="234"/>
                </a:lnTo>
                <a:lnTo>
                  <a:pt x="123" y="240"/>
                </a:lnTo>
                <a:lnTo>
                  <a:pt x="123" y="240"/>
                </a:lnTo>
                <a:lnTo>
                  <a:pt x="121" y="244"/>
                </a:lnTo>
                <a:lnTo>
                  <a:pt x="115" y="247"/>
                </a:lnTo>
                <a:lnTo>
                  <a:pt x="111" y="247"/>
                </a:lnTo>
                <a:lnTo>
                  <a:pt x="106" y="246"/>
                </a:lnTo>
                <a:lnTo>
                  <a:pt x="106" y="246"/>
                </a:lnTo>
                <a:lnTo>
                  <a:pt x="102" y="242"/>
                </a:lnTo>
                <a:lnTo>
                  <a:pt x="101" y="238"/>
                </a:lnTo>
                <a:lnTo>
                  <a:pt x="100" y="233"/>
                </a:lnTo>
                <a:lnTo>
                  <a:pt x="102" y="229"/>
                </a:lnTo>
                <a:lnTo>
                  <a:pt x="102" y="229"/>
                </a:lnTo>
                <a:lnTo>
                  <a:pt x="108" y="222"/>
                </a:lnTo>
                <a:lnTo>
                  <a:pt x="115" y="217"/>
                </a:lnTo>
                <a:lnTo>
                  <a:pt x="127" y="210"/>
                </a:lnTo>
                <a:lnTo>
                  <a:pt x="127" y="210"/>
                </a:lnTo>
                <a:close/>
                <a:moveTo>
                  <a:pt x="182" y="222"/>
                </a:moveTo>
                <a:lnTo>
                  <a:pt x="182" y="222"/>
                </a:lnTo>
                <a:lnTo>
                  <a:pt x="182" y="235"/>
                </a:lnTo>
                <a:lnTo>
                  <a:pt x="180" y="244"/>
                </a:lnTo>
                <a:lnTo>
                  <a:pt x="178" y="252"/>
                </a:lnTo>
                <a:lnTo>
                  <a:pt x="178" y="252"/>
                </a:lnTo>
                <a:lnTo>
                  <a:pt x="175" y="256"/>
                </a:lnTo>
                <a:lnTo>
                  <a:pt x="171" y="257"/>
                </a:lnTo>
                <a:lnTo>
                  <a:pt x="166" y="259"/>
                </a:lnTo>
                <a:lnTo>
                  <a:pt x="161" y="256"/>
                </a:lnTo>
                <a:lnTo>
                  <a:pt x="161" y="256"/>
                </a:lnTo>
                <a:lnTo>
                  <a:pt x="157" y="253"/>
                </a:lnTo>
                <a:lnTo>
                  <a:pt x="156" y="249"/>
                </a:lnTo>
                <a:lnTo>
                  <a:pt x="156" y="244"/>
                </a:lnTo>
                <a:lnTo>
                  <a:pt x="157" y="239"/>
                </a:lnTo>
                <a:lnTo>
                  <a:pt x="157" y="239"/>
                </a:lnTo>
                <a:lnTo>
                  <a:pt x="162" y="234"/>
                </a:lnTo>
                <a:lnTo>
                  <a:pt x="170" y="229"/>
                </a:lnTo>
                <a:lnTo>
                  <a:pt x="182" y="222"/>
                </a:lnTo>
                <a:lnTo>
                  <a:pt x="182" y="222"/>
                </a:lnTo>
                <a:close/>
                <a:moveTo>
                  <a:pt x="236" y="210"/>
                </a:moveTo>
                <a:lnTo>
                  <a:pt x="236" y="210"/>
                </a:lnTo>
                <a:lnTo>
                  <a:pt x="236" y="223"/>
                </a:lnTo>
                <a:lnTo>
                  <a:pt x="235" y="234"/>
                </a:lnTo>
                <a:lnTo>
                  <a:pt x="234" y="240"/>
                </a:lnTo>
                <a:lnTo>
                  <a:pt x="234" y="240"/>
                </a:lnTo>
                <a:lnTo>
                  <a:pt x="230" y="244"/>
                </a:lnTo>
                <a:lnTo>
                  <a:pt x="226" y="247"/>
                </a:lnTo>
                <a:lnTo>
                  <a:pt x="221" y="247"/>
                </a:lnTo>
                <a:lnTo>
                  <a:pt x="217" y="246"/>
                </a:lnTo>
                <a:lnTo>
                  <a:pt x="217" y="246"/>
                </a:lnTo>
                <a:lnTo>
                  <a:pt x="213" y="242"/>
                </a:lnTo>
                <a:lnTo>
                  <a:pt x="210" y="238"/>
                </a:lnTo>
                <a:lnTo>
                  <a:pt x="210" y="233"/>
                </a:lnTo>
                <a:lnTo>
                  <a:pt x="212" y="229"/>
                </a:lnTo>
                <a:lnTo>
                  <a:pt x="212" y="229"/>
                </a:lnTo>
                <a:lnTo>
                  <a:pt x="217" y="222"/>
                </a:lnTo>
                <a:lnTo>
                  <a:pt x="226" y="217"/>
                </a:lnTo>
                <a:lnTo>
                  <a:pt x="236" y="210"/>
                </a:lnTo>
                <a:lnTo>
                  <a:pt x="236" y="210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3" name="Freeform 97"/>
          <p:cNvSpPr>
            <a:spLocks noEditPoints="1"/>
          </p:cNvSpPr>
          <p:nvPr/>
        </p:nvSpPr>
        <p:spPr bwMode="auto">
          <a:xfrm>
            <a:off x="6775863" y="2002490"/>
            <a:ext cx="873637" cy="873637"/>
          </a:xfrm>
          <a:custGeom>
            <a:avLst/>
            <a:gdLst>
              <a:gd name="T0" fmla="*/ 56 w 256"/>
              <a:gd name="T1" fmla="*/ 247 h 256"/>
              <a:gd name="T2" fmla="*/ 39 w 256"/>
              <a:gd name="T3" fmla="*/ 256 h 256"/>
              <a:gd name="T4" fmla="*/ 21 w 256"/>
              <a:gd name="T5" fmla="*/ 254 h 256"/>
              <a:gd name="T6" fmla="*/ 9 w 256"/>
              <a:gd name="T7" fmla="*/ 247 h 256"/>
              <a:gd name="T8" fmla="*/ 0 w 256"/>
              <a:gd name="T9" fmla="*/ 230 h 256"/>
              <a:gd name="T10" fmla="*/ 3 w 256"/>
              <a:gd name="T11" fmla="*/ 211 h 256"/>
              <a:gd name="T12" fmla="*/ 30 w 256"/>
              <a:gd name="T13" fmla="*/ 178 h 256"/>
              <a:gd name="T14" fmla="*/ 30 w 256"/>
              <a:gd name="T15" fmla="*/ 164 h 256"/>
              <a:gd name="T16" fmla="*/ 34 w 256"/>
              <a:gd name="T17" fmla="*/ 143 h 256"/>
              <a:gd name="T18" fmla="*/ 47 w 256"/>
              <a:gd name="T19" fmla="*/ 125 h 256"/>
              <a:gd name="T20" fmla="*/ 164 w 256"/>
              <a:gd name="T21" fmla="*/ 9 h 256"/>
              <a:gd name="T22" fmla="*/ 196 w 256"/>
              <a:gd name="T23" fmla="*/ 0 h 256"/>
              <a:gd name="T24" fmla="*/ 230 w 256"/>
              <a:gd name="T25" fmla="*/ 9 h 256"/>
              <a:gd name="T26" fmla="*/ 247 w 256"/>
              <a:gd name="T27" fmla="*/ 26 h 256"/>
              <a:gd name="T28" fmla="*/ 256 w 256"/>
              <a:gd name="T29" fmla="*/ 60 h 256"/>
              <a:gd name="T30" fmla="*/ 247 w 256"/>
              <a:gd name="T31" fmla="*/ 92 h 256"/>
              <a:gd name="T32" fmla="*/ 131 w 256"/>
              <a:gd name="T33" fmla="*/ 209 h 256"/>
              <a:gd name="T34" fmla="*/ 113 w 256"/>
              <a:gd name="T35" fmla="*/ 222 h 256"/>
              <a:gd name="T36" fmla="*/ 92 w 256"/>
              <a:gd name="T37" fmla="*/ 226 h 256"/>
              <a:gd name="T38" fmla="*/ 78 w 256"/>
              <a:gd name="T39" fmla="*/ 226 h 256"/>
              <a:gd name="T40" fmla="*/ 224 w 256"/>
              <a:gd name="T41" fmla="*/ 99 h 256"/>
              <a:gd name="T42" fmla="*/ 211 w 256"/>
              <a:gd name="T43" fmla="*/ 83 h 256"/>
              <a:gd name="T44" fmla="*/ 230 w 256"/>
              <a:gd name="T45" fmla="*/ 90 h 256"/>
              <a:gd name="T46" fmla="*/ 237 w 256"/>
              <a:gd name="T47" fmla="*/ 65 h 256"/>
              <a:gd name="T48" fmla="*/ 229 w 256"/>
              <a:gd name="T49" fmla="*/ 40 h 256"/>
              <a:gd name="T50" fmla="*/ 216 w 256"/>
              <a:gd name="T51" fmla="*/ 27 h 256"/>
              <a:gd name="T52" fmla="*/ 191 w 256"/>
              <a:gd name="T53" fmla="*/ 20 h 256"/>
              <a:gd name="T54" fmla="*/ 166 w 256"/>
              <a:gd name="T55" fmla="*/ 26 h 256"/>
              <a:gd name="T56" fmla="*/ 164 w 256"/>
              <a:gd name="T57" fmla="*/ 55 h 256"/>
              <a:gd name="T58" fmla="*/ 157 w 256"/>
              <a:gd name="T59" fmla="*/ 33 h 256"/>
              <a:gd name="T60" fmla="*/ 79 w 256"/>
              <a:gd name="T61" fmla="*/ 139 h 256"/>
              <a:gd name="T62" fmla="*/ 57 w 256"/>
              <a:gd name="T63" fmla="*/ 135 h 256"/>
              <a:gd name="T64" fmla="*/ 48 w 256"/>
              <a:gd name="T65" fmla="*/ 167 h 256"/>
              <a:gd name="T66" fmla="*/ 25 w 256"/>
              <a:gd name="T67" fmla="*/ 204 h 256"/>
              <a:gd name="T68" fmla="*/ 18 w 256"/>
              <a:gd name="T69" fmla="*/ 219 h 256"/>
              <a:gd name="T70" fmla="*/ 25 w 256"/>
              <a:gd name="T71" fmla="*/ 232 h 256"/>
              <a:gd name="T72" fmla="*/ 31 w 256"/>
              <a:gd name="T73" fmla="*/ 237 h 256"/>
              <a:gd name="T74" fmla="*/ 49 w 256"/>
              <a:gd name="T75" fmla="*/ 234 h 256"/>
              <a:gd name="T76" fmla="*/ 79 w 256"/>
              <a:gd name="T77" fmla="*/ 206 h 256"/>
              <a:gd name="T78" fmla="*/ 112 w 256"/>
              <a:gd name="T79" fmla="*/ 206 h 256"/>
              <a:gd name="T80" fmla="*/ 117 w 256"/>
              <a:gd name="T81" fmla="*/ 177 h 256"/>
              <a:gd name="T82" fmla="*/ 146 w 256"/>
              <a:gd name="T83" fmla="*/ 148 h 256"/>
              <a:gd name="T84" fmla="*/ 137 w 256"/>
              <a:gd name="T85" fmla="*/ 157 h 256"/>
              <a:gd name="T86" fmla="*/ 192 w 256"/>
              <a:gd name="T87" fmla="*/ 130 h 256"/>
              <a:gd name="T88" fmla="*/ 178 w 256"/>
              <a:gd name="T89" fmla="*/ 116 h 256"/>
              <a:gd name="T90" fmla="*/ 38 w 256"/>
              <a:gd name="T91" fmla="*/ 209 h 256"/>
              <a:gd name="T92" fmla="*/ 146 w 256"/>
              <a:gd name="T93" fmla="*/ 95 h 256"/>
              <a:gd name="T94" fmla="*/ 151 w 256"/>
              <a:gd name="T95" fmla="*/ 82 h 256"/>
              <a:gd name="T96" fmla="*/ 163 w 256"/>
              <a:gd name="T97" fmla="*/ 77 h 256"/>
              <a:gd name="T98" fmla="*/ 174 w 256"/>
              <a:gd name="T99" fmla="*/ 82 h 256"/>
              <a:gd name="T100" fmla="*/ 178 w 256"/>
              <a:gd name="T101" fmla="*/ 100 h 256"/>
              <a:gd name="T102" fmla="*/ 170 w 256"/>
              <a:gd name="T103" fmla="*/ 109 h 256"/>
              <a:gd name="T104" fmla="*/ 156 w 256"/>
              <a:gd name="T105" fmla="*/ 109 h 256"/>
              <a:gd name="T106" fmla="*/ 108 w 256"/>
              <a:gd name="T107" fmla="*/ 111 h 256"/>
              <a:gd name="T108" fmla="*/ 94 w 256"/>
              <a:gd name="T109" fmla="*/ 96 h 256"/>
              <a:gd name="T110" fmla="*/ 131 w 256"/>
              <a:gd name="T111" fmla="*/ 87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6" h="256">
                <a:moveTo>
                  <a:pt x="78" y="226"/>
                </a:moveTo>
                <a:lnTo>
                  <a:pt x="56" y="247"/>
                </a:lnTo>
                <a:lnTo>
                  <a:pt x="56" y="247"/>
                </a:lnTo>
                <a:lnTo>
                  <a:pt x="51" y="251"/>
                </a:lnTo>
                <a:lnTo>
                  <a:pt x="46" y="254"/>
                </a:lnTo>
                <a:lnTo>
                  <a:pt x="39" y="256"/>
                </a:lnTo>
                <a:lnTo>
                  <a:pt x="33" y="256"/>
                </a:lnTo>
                <a:lnTo>
                  <a:pt x="26" y="256"/>
                </a:lnTo>
                <a:lnTo>
                  <a:pt x="21" y="254"/>
                </a:lnTo>
                <a:lnTo>
                  <a:pt x="14" y="251"/>
                </a:lnTo>
                <a:lnTo>
                  <a:pt x="9" y="247"/>
                </a:lnTo>
                <a:lnTo>
                  <a:pt x="9" y="247"/>
                </a:lnTo>
                <a:lnTo>
                  <a:pt x="5" y="242"/>
                </a:lnTo>
                <a:lnTo>
                  <a:pt x="3" y="235"/>
                </a:lnTo>
                <a:lnTo>
                  <a:pt x="0" y="230"/>
                </a:lnTo>
                <a:lnTo>
                  <a:pt x="0" y="224"/>
                </a:lnTo>
                <a:lnTo>
                  <a:pt x="0" y="217"/>
                </a:lnTo>
                <a:lnTo>
                  <a:pt x="3" y="211"/>
                </a:lnTo>
                <a:lnTo>
                  <a:pt x="5" y="206"/>
                </a:lnTo>
                <a:lnTo>
                  <a:pt x="9" y="200"/>
                </a:lnTo>
                <a:lnTo>
                  <a:pt x="30" y="178"/>
                </a:lnTo>
                <a:lnTo>
                  <a:pt x="30" y="178"/>
                </a:lnTo>
                <a:lnTo>
                  <a:pt x="30" y="172"/>
                </a:lnTo>
                <a:lnTo>
                  <a:pt x="30" y="164"/>
                </a:lnTo>
                <a:lnTo>
                  <a:pt x="30" y="157"/>
                </a:lnTo>
                <a:lnTo>
                  <a:pt x="31" y="151"/>
                </a:lnTo>
                <a:lnTo>
                  <a:pt x="34" y="143"/>
                </a:lnTo>
                <a:lnTo>
                  <a:pt x="38" y="137"/>
                </a:lnTo>
                <a:lnTo>
                  <a:pt x="42" y="130"/>
                </a:lnTo>
                <a:lnTo>
                  <a:pt x="47" y="125"/>
                </a:lnTo>
                <a:lnTo>
                  <a:pt x="155" y="17"/>
                </a:lnTo>
                <a:lnTo>
                  <a:pt x="155" y="17"/>
                </a:lnTo>
                <a:lnTo>
                  <a:pt x="164" y="9"/>
                </a:lnTo>
                <a:lnTo>
                  <a:pt x="174" y="4"/>
                </a:lnTo>
                <a:lnTo>
                  <a:pt x="186" y="0"/>
                </a:lnTo>
                <a:lnTo>
                  <a:pt x="196" y="0"/>
                </a:lnTo>
                <a:lnTo>
                  <a:pt x="208" y="0"/>
                </a:lnTo>
                <a:lnTo>
                  <a:pt x="220" y="4"/>
                </a:lnTo>
                <a:lnTo>
                  <a:pt x="230" y="9"/>
                </a:lnTo>
                <a:lnTo>
                  <a:pt x="239" y="17"/>
                </a:lnTo>
                <a:lnTo>
                  <a:pt x="239" y="17"/>
                </a:lnTo>
                <a:lnTo>
                  <a:pt x="247" y="26"/>
                </a:lnTo>
                <a:lnTo>
                  <a:pt x="252" y="37"/>
                </a:lnTo>
                <a:lnTo>
                  <a:pt x="255" y="48"/>
                </a:lnTo>
                <a:lnTo>
                  <a:pt x="256" y="60"/>
                </a:lnTo>
                <a:lnTo>
                  <a:pt x="255" y="70"/>
                </a:lnTo>
                <a:lnTo>
                  <a:pt x="252" y="82"/>
                </a:lnTo>
                <a:lnTo>
                  <a:pt x="247" y="92"/>
                </a:lnTo>
                <a:lnTo>
                  <a:pt x="239" y="102"/>
                </a:lnTo>
                <a:lnTo>
                  <a:pt x="131" y="209"/>
                </a:lnTo>
                <a:lnTo>
                  <a:pt x="131" y="209"/>
                </a:lnTo>
                <a:lnTo>
                  <a:pt x="126" y="215"/>
                </a:lnTo>
                <a:lnTo>
                  <a:pt x="120" y="219"/>
                </a:lnTo>
                <a:lnTo>
                  <a:pt x="113" y="222"/>
                </a:lnTo>
                <a:lnTo>
                  <a:pt x="105" y="225"/>
                </a:lnTo>
                <a:lnTo>
                  <a:pt x="99" y="226"/>
                </a:lnTo>
                <a:lnTo>
                  <a:pt x="92" y="226"/>
                </a:lnTo>
                <a:lnTo>
                  <a:pt x="85" y="226"/>
                </a:lnTo>
                <a:lnTo>
                  <a:pt x="78" y="226"/>
                </a:lnTo>
                <a:lnTo>
                  <a:pt x="78" y="226"/>
                </a:lnTo>
                <a:close/>
                <a:moveTo>
                  <a:pt x="222" y="99"/>
                </a:moveTo>
                <a:lnTo>
                  <a:pt x="222" y="99"/>
                </a:lnTo>
                <a:lnTo>
                  <a:pt x="224" y="99"/>
                </a:lnTo>
                <a:lnTo>
                  <a:pt x="216" y="107"/>
                </a:lnTo>
                <a:lnTo>
                  <a:pt x="201" y="92"/>
                </a:lnTo>
                <a:lnTo>
                  <a:pt x="211" y="83"/>
                </a:lnTo>
                <a:lnTo>
                  <a:pt x="225" y="96"/>
                </a:lnTo>
                <a:lnTo>
                  <a:pt x="225" y="96"/>
                </a:lnTo>
                <a:lnTo>
                  <a:pt x="230" y="90"/>
                </a:lnTo>
                <a:lnTo>
                  <a:pt x="234" y="82"/>
                </a:lnTo>
                <a:lnTo>
                  <a:pt x="235" y="73"/>
                </a:lnTo>
                <a:lnTo>
                  <a:pt x="237" y="65"/>
                </a:lnTo>
                <a:lnTo>
                  <a:pt x="235" y="56"/>
                </a:lnTo>
                <a:lnTo>
                  <a:pt x="233" y="48"/>
                </a:lnTo>
                <a:lnTo>
                  <a:pt x="229" y="40"/>
                </a:lnTo>
                <a:lnTo>
                  <a:pt x="222" y="34"/>
                </a:lnTo>
                <a:lnTo>
                  <a:pt x="222" y="34"/>
                </a:lnTo>
                <a:lnTo>
                  <a:pt x="216" y="27"/>
                </a:lnTo>
                <a:lnTo>
                  <a:pt x="208" y="24"/>
                </a:lnTo>
                <a:lnTo>
                  <a:pt x="200" y="21"/>
                </a:lnTo>
                <a:lnTo>
                  <a:pt x="191" y="20"/>
                </a:lnTo>
                <a:lnTo>
                  <a:pt x="183" y="21"/>
                </a:lnTo>
                <a:lnTo>
                  <a:pt x="174" y="22"/>
                </a:lnTo>
                <a:lnTo>
                  <a:pt x="166" y="26"/>
                </a:lnTo>
                <a:lnTo>
                  <a:pt x="160" y="31"/>
                </a:lnTo>
                <a:lnTo>
                  <a:pt x="173" y="46"/>
                </a:lnTo>
                <a:lnTo>
                  <a:pt x="164" y="55"/>
                </a:lnTo>
                <a:lnTo>
                  <a:pt x="150" y="40"/>
                </a:lnTo>
                <a:lnTo>
                  <a:pt x="157" y="33"/>
                </a:lnTo>
                <a:lnTo>
                  <a:pt x="157" y="33"/>
                </a:lnTo>
                <a:lnTo>
                  <a:pt x="157" y="34"/>
                </a:lnTo>
                <a:lnTo>
                  <a:pt x="65" y="125"/>
                </a:lnTo>
                <a:lnTo>
                  <a:pt x="79" y="139"/>
                </a:lnTo>
                <a:lnTo>
                  <a:pt x="70" y="148"/>
                </a:lnTo>
                <a:lnTo>
                  <a:pt x="57" y="135"/>
                </a:lnTo>
                <a:lnTo>
                  <a:pt x="57" y="135"/>
                </a:lnTo>
                <a:lnTo>
                  <a:pt x="51" y="144"/>
                </a:lnTo>
                <a:lnTo>
                  <a:pt x="48" y="155"/>
                </a:lnTo>
                <a:lnTo>
                  <a:pt x="48" y="167"/>
                </a:lnTo>
                <a:lnTo>
                  <a:pt x="51" y="177"/>
                </a:lnTo>
                <a:lnTo>
                  <a:pt x="25" y="204"/>
                </a:lnTo>
                <a:lnTo>
                  <a:pt x="25" y="204"/>
                </a:lnTo>
                <a:lnTo>
                  <a:pt x="22" y="207"/>
                </a:lnTo>
                <a:lnTo>
                  <a:pt x="20" y="211"/>
                </a:lnTo>
                <a:lnTo>
                  <a:pt x="18" y="219"/>
                </a:lnTo>
                <a:lnTo>
                  <a:pt x="20" y="225"/>
                </a:lnTo>
                <a:lnTo>
                  <a:pt x="22" y="229"/>
                </a:lnTo>
                <a:lnTo>
                  <a:pt x="25" y="232"/>
                </a:lnTo>
                <a:lnTo>
                  <a:pt x="25" y="232"/>
                </a:lnTo>
                <a:lnTo>
                  <a:pt x="27" y="234"/>
                </a:lnTo>
                <a:lnTo>
                  <a:pt x="31" y="237"/>
                </a:lnTo>
                <a:lnTo>
                  <a:pt x="38" y="238"/>
                </a:lnTo>
                <a:lnTo>
                  <a:pt x="46" y="237"/>
                </a:lnTo>
                <a:lnTo>
                  <a:pt x="49" y="234"/>
                </a:lnTo>
                <a:lnTo>
                  <a:pt x="52" y="232"/>
                </a:lnTo>
                <a:lnTo>
                  <a:pt x="79" y="206"/>
                </a:lnTo>
                <a:lnTo>
                  <a:pt x="79" y="206"/>
                </a:lnTo>
                <a:lnTo>
                  <a:pt x="90" y="208"/>
                </a:lnTo>
                <a:lnTo>
                  <a:pt x="101" y="208"/>
                </a:lnTo>
                <a:lnTo>
                  <a:pt x="112" y="206"/>
                </a:lnTo>
                <a:lnTo>
                  <a:pt x="121" y="199"/>
                </a:lnTo>
                <a:lnTo>
                  <a:pt x="108" y="186"/>
                </a:lnTo>
                <a:lnTo>
                  <a:pt x="117" y="177"/>
                </a:lnTo>
                <a:lnTo>
                  <a:pt x="131" y="191"/>
                </a:lnTo>
                <a:lnTo>
                  <a:pt x="222" y="99"/>
                </a:lnTo>
                <a:close/>
                <a:moveTo>
                  <a:pt x="146" y="148"/>
                </a:moveTo>
                <a:lnTo>
                  <a:pt x="160" y="163"/>
                </a:lnTo>
                <a:lnTo>
                  <a:pt x="150" y="172"/>
                </a:lnTo>
                <a:lnTo>
                  <a:pt x="137" y="157"/>
                </a:lnTo>
                <a:lnTo>
                  <a:pt x="146" y="148"/>
                </a:lnTo>
                <a:close/>
                <a:moveTo>
                  <a:pt x="178" y="116"/>
                </a:moveTo>
                <a:lnTo>
                  <a:pt x="192" y="130"/>
                </a:lnTo>
                <a:lnTo>
                  <a:pt x="183" y="139"/>
                </a:lnTo>
                <a:lnTo>
                  <a:pt x="169" y="125"/>
                </a:lnTo>
                <a:lnTo>
                  <a:pt x="178" y="116"/>
                </a:lnTo>
                <a:close/>
                <a:moveTo>
                  <a:pt x="156" y="109"/>
                </a:moveTo>
                <a:lnTo>
                  <a:pt x="47" y="219"/>
                </a:lnTo>
                <a:lnTo>
                  <a:pt x="38" y="209"/>
                </a:lnTo>
                <a:lnTo>
                  <a:pt x="147" y="100"/>
                </a:lnTo>
                <a:lnTo>
                  <a:pt x="147" y="100"/>
                </a:lnTo>
                <a:lnTo>
                  <a:pt x="146" y="95"/>
                </a:lnTo>
                <a:lnTo>
                  <a:pt x="146" y="91"/>
                </a:lnTo>
                <a:lnTo>
                  <a:pt x="147" y="86"/>
                </a:lnTo>
                <a:lnTo>
                  <a:pt x="151" y="82"/>
                </a:lnTo>
                <a:lnTo>
                  <a:pt x="151" y="82"/>
                </a:lnTo>
                <a:lnTo>
                  <a:pt x="156" y="78"/>
                </a:lnTo>
                <a:lnTo>
                  <a:pt x="163" y="77"/>
                </a:lnTo>
                <a:lnTo>
                  <a:pt x="169" y="78"/>
                </a:lnTo>
                <a:lnTo>
                  <a:pt x="174" y="82"/>
                </a:lnTo>
                <a:lnTo>
                  <a:pt x="174" y="82"/>
                </a:lnTo>
                <a:lnTo>
                  <a:pt x="178" y="89"/>
                </a:lnTo>
                <a:lnTo>
                  <a:pt x="179" y="94"/>
                </a:lnTo>
                <a:lnTo>
                  <a:pt x="178" y="100"/>
                </a:lnTo>
                <a:lnTo>
                  <a:pt x="174" y="107"/>
                </a:lnTo>
                <a:lnTo>
                  <a:pt x="174" y="107"/>
                </a:lnTo>
                <a:lnTo>
                  <a:pt x="170" y="109"/>
                </a:lnTo>
                <a:lnTo>
                  <a:pt x="165" y="111"/>
                </a:lnTo>
                <a:lnTo>
                  <a:pt x="161" y="111"/>
                </a:lnTo>
                <a:lnTo>
                  <a:pt x="156" y="109"/>
                </a:lnTo>
                <a:lnTo>
                  <a:pt x="156" y="109"/>
                </a:lnTo>
                <a:close/>
                <a:moveTo>
                  <a:pt x="94" y="96"/>
                </a:moveTo>
                <a:lnTo>
                  <a:pt x="108" y="111"/>
                </a:lnTo>
                <a:lnTo>
                  <a:pt x="99" y="120"/>
                </a:lnTo>
                <a:lnTo>
                  <a:pt x="85" y="107"/>
                </a:lnTo>
                <a:lnTo>
                  <a:pt x="94" y="96"/>
                </a:lnTo>
                <a:close/>
                <a:moveTo>
                  <a:pt x="126" y="64"/>
                </a:moveTo>
                <a:lnTo>
                  <a:pt x="140" y="78"/>
                </a:lnTo>
                <a:lnTo>
                  <a:pt x="131" y="87"/>
                </a:lnTo>
                <a:lnTo>
                  <a:pt x="117" y="73"/>
                </a:lnTo>
                <a:lnTo>
                  <a:pt x="126" y="64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4" name="Freeform 98"/>
          <p:cNvSpPr>
            <a:spLocks noEditPoints="1"/>
          </p:cNvSpPr>
          <p:nvPr/>
        </p:nvSpPr>
        <p:spPr bwMode="auto">
          <a:xfrm>
            <a:off x="7949808" y="1995664"/>
            <a:ext cx="750781" cy="873637"/>
          </a:xfrm>
          <a:custGeom>
            <a:avLst/>
            <a:gdLst>
              <a:gd name="T0" fmla="*/ 220 w 220"/>
              <a:gd name="T1" fmla="*/ 171 h 256"/>
              <a:gd name="T2" fmla="*/ 211 w 220"/>
              <a:gd name="T3" fmla="*/ 217 h 256"/>
              <a:gd name="T4" fmla="*/ 199 w 220"/>
              <a:gd name="T5" fmla="*/ 235 h 256"/>
              <a:gd name="T6" fmla="*/ 180 w 220"/>
              <a:gd name="T7" fmla="*/ 248 h 256"/>
              <a:gd name="T8" fmla="*/ 155 w 220"/>
              <a:gd name="T9" fmla="*/ 255 h 256"/>
              <a:gd name="T10" fmla="*/ 136 w 220"/>
              <a:gd name="T11" fmla="*/ 255 h 256"/>
              <a:gd name="T12" fmla="*/ 108 w 220"/>
              <a:gd name="T13" fmla="*/ 248 h 256"/>
              <a:gd name="T14" fmla="*/ 89 w 220"/>
              <a:gd name="T15" fmla="*/ 233 h 256"/>
              <a:gd name="T16" fmla="*/ 80 w 220"/>
              <a:gd name="T17" fmla="*/ 217 h 256"/>
              <a:gd name="T18" fmla="*/ 71 w 220"/>
              <a:gd name="T19" fmla="*/ 187 h 256"/>
              <a:gd name="T20" fmla="*/ 67 w 220"/>
              <a:gd name="T21" fmla="*/ 130 h 256"/>
              <a:gd name="T22" fmla="*/ 73 w 220"/>
              <a:gd name="T23" fmla="*/ 62 h 256"/>
              <a:gd name="T24" fmla="*/ 84 w 220"/>
              <a:gd name="T25" fmla="*/ 36 h 256"/>
              <a:gd name="T26" fmla="*/ 94 w 220"/>
              <a:gd name="T27" fmla="*/ 22 h 256"/>
              <a:gd name="T28" fmla="*/ 117 w 220"/>
              <a:gd name="T29" fmla="*/ 10 h 256"/>
              <a:gd name="T30" fmla="*/ 146 w 220"/>
              <a:gd name="T31" fmla="*/ 5 h 256"/>
              <a:gd name="T32" fmla="*/ 179 w 220"/>
              <a:gd name="T33" fmla="*/ 10 h 256"/>
              <a:gd name="T34" fmla="*/ 195 w 220"/>
              <a:gd name="T35" fmla="*/ 21 h 256"/>
              <a:gd name="T36" fmla="*/ 208 w 220"/>
              <a:gd name="T37" fmla="*/ 38 h 256"/>
              <a:gd name="T38" fmla="*/ 219 w 220"/>
              <a:gd name="T39" fmla="*/ 84 h 256"/>
              <a:gd name="T40" fmla="*/ 181 w 220"/>
              <a:gd name="T41" fmla="*/ 84 h 256"/>
              <a:gd name="T42" fmla="*/ 179 w 220"/>
              <a:gd name="T43" fmla="*/ 64 h 256"/>
              <a:gd name="T44" fmla="*/ 167 w 220"/>
              <a:gd name="T45" fmla="*/ 41 h 256"/>
              <a:gd name="T46" fmla="*/ 146 w 220"/>
              <a:gd name="T47" fmla="*/ 35 h 256"/>
              <a:gd name="T48" fmla="*/ 128 w 220"/>
              <a:gd name="T49" fmla="*/ 39 h 256"/>
              <a:gd name="T50" fmla="*/ 115 w 220"/>
              <a:gd name="T51" fmla="*/ 53 h 256"/>
              <a:gd name="T52" fmla="*/ 106 w 220"/>
              <a:gd name="T53" fmla="*/ 104 h 256"/>
              <a:gd name="T54" fmla="*/ 106 w 220"/>
              <a:gd name="T55" fmla="*/ 156 h 256"/>
              <a:gd name="T56" fmla="*/ 115 w 220"/>
              <a:gd name="T57" fmla="*/ 207 h 256"/>
              <a:gd name="T58" fmla="*/ 128 w 220"/>
              <a:gd name="T59" fmla="*/ 222 h 256"/>
              <a:gd name="T60" fmla="*/ 146 w 220"/>
              <a:gd name="T61" fmla="*/ 226 h 256"/>
              <a:gd name="T62" fmla="*/ 168 w 220"/>
              <a:gd name="T63" fmla="*/ 220 h 256"/>
              <a:gd name="T64" fmla="*/ 180 w 220"/>
              <a:gd name="T65" fmla="*/ 196 h 256"/>
              <a:gd name="T66" fmla="*/ 182 w 220"/>
              <a:gd name="T67" fmla="*/ 166 h 256"/>
              <a:gd name="T68" fmla="*/ 32 w 220"/>
              <a:gd name="T69" fmla="*/ 62 h 256"/>
              <a:gd name="T70" fmla="*/ 15 w 220"/>
              <a:gd name="T71" fmla="*/ 56 h 256"/>
              <a:gd name="T72" fmla="*/ 3 w 220"/>
              <a:gd name="T73" fmla="*/ 43 h 256"/>
              <a:gd name="T74" fmla="*/ 0 w 220"/>
              <a:gd name="T75" fmla="*/ 31 h 256"/>
              <a:gd name="T76" fmla="*/ 6 w 220"/>
              <a:gd name="T77" fmla="*/ 13 h 256"/>
              <a:gd name="T78" fmla="*/ 20 w 220"/>
              <a:gd name="T79" fmla="*/ 1 h 256"/>
              <a:gd name="T80" fmla="*/ 32 w 220"/>
              <a:gd name="T81" fmla="*/ 0 h 256"/>
              <a:gd name="T82" fmla="*/ 49 w 220"/>
              <a:gd name="T83" fmla="*/ 5 h 256"/>
              <a:gd name="T84" fmla="*/ 60 w 220"/>
              <a:gd name="T85" fmla="*/ 18 h 256"/>
              <a:gd name="T86" fmla="*/ 63 w 220"/>
              <a:gd name="T87" fmla="*/ 31 h 256"/>
              <a:gd name="T88" fmla="*/ 58 w 220"/>
              <a:gd name="T89" fmla="*/ 48 h 256"/>
              <a:gd name="T90" fmla="*/ 43 w 220"/>
              <a:gd name="T91" fmla="*/ 60 h 256"/>
              <a:gd name="T92" fmla="*/ 32 w 220"/>
              <a:gd name="T93" fmla="*/ 62 h 256"/>
              <a:gd name="T94" fmla="*/ 26 w 220"/>
              <a:gd name="T95" fmla="*/ 17 h 256"/>
              <a:gd name="T96" fmla="*/ 16 w 220"/>
              <a:gd name="T97" fmla="*/ 31 h 256"/>
              <a:gd name="T98" fmla="*/ 21 w 220"/>
              <a:gd name="T99" fmla="*/ 41 h 256"/>
              <a:gd name="T100" fmla="*/ 32 w 220"/>
              <a:gd name="T101" fmla="*/ 45 h 256"/>
              <a:gd name="T102" fmla="*/ 46 w 220"/>
              <a:gd name="T103" fmla="*/ 36 h 256"/>
              <a:gd name="T104" fmla="*/ 46 w 220"/>
              <a:gd name="T105" fmla="*/ 25 h 256"/>
              <a:gd name="T106" fmla="*/ 32 w 220"/>
              <a:gd name="T107" fmla="*/ 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0" h="256">
                <a:moveTo>
                  <a:pt x="220" y="166"/>
                </a:moveTo>
                <a:lnTo>
                  <a:pt x="220" y="171"/>
                </a:lnTo>
                <a:lnTo>
                  <a:pt x="220" y="171"/>
                </a:lnTo>
                <a:lnTo>
                  <a:pt x="219" y="188"/>
                </a:lnTo>
                <a:lnTo>
                  <a:pt x="216" y="204"/>
                </a:lnTo>
                <a:lnTo>
                  <a:pt x="211" y="217"/>
                </a:lnTo>
                <a:lnTo>
                  <a:pt x="205" y="229"/>
                </a:lnTo>
                <a:lnTo>
                  <a:pt x="205" y="229"/>
                </a:lnTo>
                <a:lnTo>
                  <a:pt x="199" y="235"/>
                </a:lnTo>
                <a:lnTo>
                  <a:pt x="194" y="240"/>
                </a:lnTo>
                <a:lnTo>
                  <a:pt x="188" y="246"/>
                </a:lnTo>
                <a:lnTo>
                  <a:pt x="180" y="248"/>
                </a:lnTo>
                <a:lnTo>
                  <a:pt x="173" y="252"/>
                </a:lnTo>
                <a:lnTo>
                  <a:pt x="164" y="253"/>
                </a:lnTo>
                <a:lnTo>
                  <a:pt x="155" y="255"/>
                </a:lnTo>
                <a:lnTo>
                  <a:pt x="146" y="256"/>
                </a:lnTo>
                <a:lnTo>
                  <a:pt x="146" y="256"/>
                </a:lnTo>
                <a:lnTo>
                  <a:pt x="136" y="255"/>
                </a:lnTo>
                <a:lnTo>
                  <a:pt x="125" y="253"/>
                </a:lnTo>
                <a:lnTo>
                  <a:pt x="116" y="251"/>
                </a:lnTo>
                <a:lnTo>
                  <a:pt x="108" y="248"/>
                </a:lnTo>
                <a:lnTo>
                  <a:pt x="101" y="243"/>
                </a:lnTo>
                <a:lnTo>
                  <a:pt x="94" y="238"/>
                </a:lnTo>
                <a:lnTo>
                  <a:pt x="89" y="233"/>
                </a:lnTo>
                <a:lnTo>
                  <a:pt x="84" y="225"/>
                </a:lnTo>
                <a:lnTo>
                  <a:pt x="84" y="225"/>
                </a:lnTo>
                <a:lnTo>
                  <a:pt x="80" y="217"/>
                </a:lnTo>
                <a:lnTo>
                  <a:pt x="76" y="209"/>
                </a:lnTo>
                <a:lnTo>
                  <a:pt x="73" y="199"/>
                </a:lnTo>
                <a:lnTo>
                  <a:pt x="71" y="187"/>
                </a:lnTo>
                <a:lnTo>
                  <a:pt x="68" y="161"/>
                </a:lnTo>
                <a:lnTo>
                  <a:pt x="67" y="130"/>
                </a:lnTo>
                <a:lnTo>
                  <a:pt x="67" y="130"/>
                </a:lnTo>
                <a:lnTo>
                  <a:pt x="68" y="100"/>
                </a:lnTo>
                <a:lnTo>
                  <a:pt x="71" y="74"/>
                </a:lnTo>
                <a:lnTo>
                  <a:pt x="73" y="62"/>
                </a:lnTo>
                <a:lnTo>
                  <a:pt x="76" y="52"/>
                </a:lnTo>
                <a:lnTo>
                  <a:pt x="80" y="44"/>
                </a:lnTo>
                <a:lnTo>
                  <a:pt x="84" y="36"/>
                </a:lnTo>
                <a:lnTo>
                  <a:pt x="84" y="36"/>
                </a:lnTo>
                <a:lnTo>
                  <a:pt x="89" y="28"/>
                </a:lnTo>
                <a:lnTo>
                  <a:pt x="94" y="22"/>
                </a:lnTo>
                <a:lnTo>
                  <a:pt x="102" y="17"/>
                </a:lnTo>
                <a:lnTo>
                  <a:pt x="108" y="13"/>
                </a:lnTo>
                <a:lnTo>
                  <a:pt x="117" y="10"/>
                </a:lnTo>
                <a:lnTo>
                  <a:pt x="127" y="8"/>
                </a:lnTo>
                <a:lnTo>
                  <a:pt x="136" y="6"/>
                </a:lnTo>
                <a:lnTo>
                  <a:pt x="146" y="5"/>
                </a:lnTo>
                <a:lnTo>
                  <a:pt x="146" y="5"/>
                </a:lnTo>
                <a:lnTo>
                  <a:pt x="163" y="6"/>
                </a:lnTo>
                <a:lnTo>
                  <a:pt x="179" y="10"/>
                </a:lnTo>
                <a:lnTo>
                  <a:pt x="185" y="14"/>
                </a:lnTo>
                <a:lnTo>
                  <a:pt x="190" y="17"/>
                </a:lnTo>
                <a:lnTo>
                  <a:pt x="195" y="21"/>
                </a:lnTo>
                <a:lnTo>
                  <a:pt x="201" y="26"/>
                </a:lnTo>
                <a:lnTo>
                  <a:pt x="205" y="31"/>
                </a:lnTo>
                <a:lnTo>
                  <a:pt x="208" y="38"/>
                </a:lnTo>
                <a:lnTo>
                  <a:pt x="215" y="51"/>
                </a:lnTo>
                <a:lnTo>
                  <a:pt x="218" y="66"/>
                </a:lnTo>
                <a:lnTo>
                  <a:pt x="219" y="84"/>
                </a:lnTo>
                <a:lnTo>
                  <a:pt x="219" y="88"/>
                </a:lnTo>
                <a:lnTo>
                  <a:pt x="181" y="88"/>
                </a:lnTo>
                <a:lnTo>
                  <a:pt x="181" y="84"/>
                </a:lnTo>
                <a:lnTo>
                  <a:pt x="181" y="84"/>
                </a:lnTo>
                <a:lnTo>
                  <a:pt x="180" y="73"/>
                </a:lnTo>
                <a:lnTo>
                  <a:pt x="179" y="64"/>
                </a:lnTo>
                <a:lnTo>
                  <a:pt x="176" y="54"/>
                </a:lnTo>
                <a:lnTo>
                  <a:pt x="172" y="48"/>
                </a:lnTo>
                <a:lnTo>
                  <a:pt x="167" y="41"/>
                </a:lnTo>
                <a:lnTo>
                  <a:pt x="162" y="38"/>
                </a:lnTo>
                <a:lnTo>
                  <a:pt x="154" y="35"/>
                </a:lnTo>
                <a:lnTo>
                  <a:pt x="146" y="35"/>
                </a:lnTo>
                <a:lnTo>
                  <a:pt x="146" y="35"/>
                </a:lnTo>
                <a:lnTo>
                  <a:pt x="136" y="36"/>
                </a:lnTo>
                <a:lnTo>
                  <a:pt x="128" y="39"/>
                </a:lnTo>
                <a:lnTo>
                  <a:pt x="120" y="45"/>
                </a:lnTo>
                <a:lnTo>
                  <a:pt x="115" y="53"/>
                </a:lnTo>
                <a:lnTo>
                  <a:pt x="115" y="53"/>
                </a:lnTo>
                <a:lnTo>
                  <a:pt x="111" y="66"/>
                </a:lnTo>
                <a:lnTo>
                  <a:pt x="107" y="83"/>
                </a:lnTo>
                <a:lnTo>
                  <a:pt x="106" y="104"/>
                </a:lnTo>
                <a:lnTo>
                  <a:pt x="104" y="130"/>
                </a:lnTo>
                <a:lnTo>
                  <a:pt x="104" y="130"/>
                </a:lnTo>
                <a:lnTo>
                  <a:pt x="106" y="156"/>
                </a:lnTo>
                <a:lnTo>
                  <a:pt x="107" y="177"/>
                </a:lnTo>
                <a:lnTo>
                  <a:pt x="111" y="194"/>
                </a:lnTo>
                <a:lnTo>
                  <a:pt x="115" y="207"/>
                </a:lnTo>
                <a:lnTo>
                  <a:pt x="115" y="207"/>
                </a:lnTo>
                <a:lnTo>
                  <a:pt x="120" y="216"/>
                </a:lnTo>
                <a:lnTo>
                  <a:pt x="128" y="222"/>
                </a:lnTo>
                <a:lnTo>
                  <a:pt x="136" y="225"/>
                </a:lnTo>
                <a:lnTo>
                  <a:pt x="146" y="226"/>
                </a:lnTo>
                <a:lnTo>
                  <a:pt x="146" y="226"/>
                </a:lnTo>
                <a:lnTo>
                  <a:pt x="155" y="226"/>
                </a:lnTo>
                <a:lnTo>
                  <a:pt x="162" y="223"/>
                </a:lnTo>
                <a:lnTo>
                  <a:pt x="168" y="220"/>
                </a:lnTo>
                <a:lnTo>
                  <a:pt x="173" y="213"/>
                </a:lnTo>
                <a:lnTo>
                  <a:pt x="177" y="205"/>
                </a:lnTo>
                <a:lnTo>
                  <a:pt x="180" y="196"/>
                </a:lnTo>
                <a:lnTo>
                  <a:pt x="181" y="184"/>
                </a:lnTo>
                <a:lnTo>
                  <a:pt x="182" y="170"/>
                </a:lnTo>
                <a:lnTo>
                  <a:pt x="182" y="166"/>
                </a:lnTo>
                <a:lnTo>
                  <a:pt x="220" y="166"/>
                </a:lnTo>
                <a:close/>
                <a:moveTo>
                  <a:pt x="32" y="62"/>
                </a:moveTo>
                <a:lnTo>
                  <a:pt x="32" y="62"/>
                </a:lnTo>
                <a:lnTo>
                  <a:pt x="25" y="61"/>
                </a:lnTo>
                <a:lnTo>
                  <a:pt x="20" y="60"/>
                </a:lnTo>
                <a:lnTo>
                  <a:pt x="15" y="56"/>
                </a:lnTo>
                <a:lnTo>
                  <a:pt x="10" y="52"/>
                </a:lnTo>
                <a:lnTo>
                  <a:pt x="6" y="48"/>
                </a:lnTo>
                <a:lnTo>
                  <a:pt x="3" y="43"/>
                </a:lnTo>
                <a:lnTo>
                  <a:pt x="2" y="36"/>
                </a:lnTo>
                <a:lnTo>
                  <a:pt x="0" y="31"/>
                </a:lnTo>
                <a:lnTo>
                  <a:pt x="0" y="31"/>
                </a:lnTo>
                <a:lnTo>
                  <a:pt x="2" y="25"/>
                </a:lnTo>
                <a:lnTo>
                  <a:pt x="3" y="18"/>
                </a:lnTo>
                <a:lnTo>
                  <a:pt x="6" y="13"/>
                </a:lnTo>
                <a:lnTo>
                  <a:pt x="10" y="9"/>
                </a:lnTo>
                <a:lnTo>
                  <a:pt x="15" y="5"/>
                </a:lnTo>
                <a:lnTo>
                  <a:pt x="20" y="1"/>
                </a:lnTo>
                <a:lnTo>
                  <a:pt x="25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3" y="1"/>
                </a:lnTo>
                <a:lnTo>
                  <a:pt x="49" y="5"/>
                </a:lnTo>
                <a:lnTo>
                  <a:pt x="54" y="9"/>
                </a:lnTo>
                <a:lnTo>
                  <a:pt x="58" y="13"/>
                </a:lnTo>
                <a:lnTo>
                  <a:pt x="60" y="18"/>
                </a:lnTo>
                <a:lnTo>
                  <a:pt x="63" y="25"/>
                </a:lnTo>
                <a:lnTo>
                  <a:pt x="63" y="31"/>
                </a:lnTo>
                <a:lnTo>
                  <a:pt x="63" y="31"/>
                </a:lnTo>
                <a:lnTo>
                  <a:pt x="63" y="36"/>
                </a:lnTo>
                <a:lnTo>
                  <a:pt x="60" y="43"/>
                </a:lnTo>
                <a:lnTo>
                  <a:pt x="58" y="48"/>
                </a:lnTo>
                <a:lnTo>
                  <a:pt x="54" y="52"/>
                </a:lnTo>
                <a:lnTo>
                  <a:pt x="49" y="56"/>
                </a:lnTo>
                <a:lnTo>
                  <a:pt x="43" y="60"/>
                </a:lnTo>
                <a:lnTo>
                  <a:pt x="38" y="61"/>
                </a:lnTo>
                <a:lnTo>
                  <a:pt x="32" y="62"/>
                </a:lnTo>
                <a:lnTo>
                  <a:pt x="32" y="62"/>
                </a:lnTo>
                <a:close/>
                <a:moveTo>
                  <a:pt x="32" y="15"/>
                </a:moveTo>
                <a:lnTo>
                  <a:pt x="32" y="15"/>
                </a:lnTo>
                <a:lnTo>
                  <a:pt x="26" y="17"/>
                </a:lnTo>
                <a:lnTo>
                  <a:pt x="21" y="19"/>
                </a:lnTo>
                <a:lnTo>
                  <a:pt x="17" y="25"/>
                </a:lnTo>
                <a:lnTo>
                  <a:pt x="16" y="31"/>
                </a:lnTo>
                <a:lnTo>
                  <a:pt x="16" y="31"/>
                </a:lnTo>
                <a:lnTo>
                  <a:pt x="17" y="36"/>
                </a:lnTo>
                <a:lnTo>
                  <a:pt x="21" y="41"/>
                </a:lnTo>
                <a:lnTo>
                  <a:pt x="26" y="44"/>
                </a:lnTo>
                <a:lnTo>
                  <a:pt x="32" y="45"/>
                </a:lnTo>
                <a:lnTo>
                  <a:pt x="32" y="45"/>
                </a:lnTo>
                <a:lnTo>
                  <a:pt x="38" y="44"/>
                </a:lnTo>
                <a:lnTo>
                  <a:pt x="42" y="41"/>
                </a:lnTo>
                <a:lnTo>
                  <a:pt x="46" y="36"/>
                </a:lnTo>
                <a:lnTo>
                  <a:pt x="47" y="31"/>
                </a:lnTo>
                <a:lnTo>
                  <a:pt x="47" y="31"/>
                </a:lnTo>
                <a:lnTo>
                  <a:pt x="46" y="25"/>
                </a:lnTo>
                <a:lnTo>
                  <a:pt x="42" y="19"/>
                </a:lnTo>
                <a:lnTo>
                  <a:pt x="38" y="17"/>
                </a:lnTo>
                <a:lnTo>
                  <a:pt x="32" y="15"/>
                </a:lnTo>
                <a:lnTo>
                  <a:pt x="32" y="15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5" name="Freeform 99"/>
          <p:cNvSpPr>
            <a:spLocks noEditPoints="1"/>
          </p:cNvSpPr>
          <p:nvPr/>
        </p:nvSpPr>
        <p:spPr bwMode="auto">
          <a:xfrm>
            <a:off x="9048681" y="2002490"/>
            <a:ext cx="716657" cy="873637"/>
          </a:xfrm>
          <a:custGeom>
            <a:avLst/>
            <a:gdLst>
              <a:gd name="T0" fmla="*/ 122 w 210"/>
              <a:gd name="T1" fmla="*/ 116 h 256"/>
              <a:gd name="T2" fmla="*/ 205 w 210"/>
              <a:gd name="T3" fmla="*/ 147 h 256"/>
              <a:gd name="T4" fmla="*/ 122 w 210"/>
              <a:gd name="T5" fmla="*/ 256 h 256"/>
              <a:gd name="T6" fmla="*/ 80 w 210"/>
              <a:gd name="T7" fmla="*/ 17 h 256"/>
              <a:gd name="T8" fmla="*/ 210 w 210"/>
              <a:gd name="T9" fmla="*/ 48 h 256"/>
              <a:gd name="T10" fmla="*/ 31 w 210"/>
              <a:gd name="T11" fmla="*/ 63 h 256"/>
              <a:gd name="T12" fmla="*/ 24 w 210"/>
              <a:gd name="T13" fmla="*/ 63 h 256"/>
              <a:gd name="T14" fmla="*/ 13 w 210"/>
              <a:gd name="T15" fmla="*/ 57 h 256"/>
              <a:gd name="T16" fmla="*/ 5 w 210"/>
              <a:gd name="T17" fmla="*/ 48 h 256"/>
              <a:gd name="T18" fmla="*/ 0 w 210"/>
              <a:gd name="T19" fmla="*/ 38 h 256"/>
              <a:gd name="T20" fmla="*/ 0 w 210"/>
              <a:gd name="T21" fmla="*/ 31 h 256"/>
              <a:gd name="T22" fmla="*/ 2 w 210"/>
              <a:gd name="T23" fmla="*/ 20 h 256"/>
              <a:gd name="T24" fmla="*/ 9 w 210"/>
              <a:gd name="T25" fmla="*/ 9 h 256"/>
              <a:gd name="T26" fmla="*/ 18 w 210"/>
              <a:gd name="T27" fmla="*/ 3 h 256"/>
              <a:gd name="T28" fmla="*/ 31 w 210"/>
              <a:gd name="T29" fmla="*/ 0 h 256"/>
              <a:gd name="T30" fmla="*/ 37 w 210"/>
              <a:gd name="T31" fmla="*/ 1 h 256"/>
              <a:gd name="T32" fmla="*/ 48 w 210"/>
              <a:gd name="T33" fmla="*/ 5 h 256"/>
              <a:gd name="T34" fmla="*/ 57 w 210"/>
              <a:gd name="T35" fmla="*/ 14 h 256"/>
              <a:gd name="T36" fmla="*/ 61 w 210"/>
              <a:gd name="T37" fmla="*/ 25 h 256"/>
              <a:gd name="T38" fmla="*/ 62 w 210"/>
              <a:gd name="T39" fmla="*/ 31 h 256"/>
              <a:gd name="T40" fmla="*/ 59 w 210"/>
              <a:gd name="T41" fmla="*/ 43 h 256"/>
              <a:gd name="T42" fmla="*/ 53 w 210"/>
              <a:gd name="T43" fmla="*/ 53 h 256"/>
              <a:gd name="T44" fmla="*/ 42 w 210"/>
              <a:gd name="T45" fmla="*/ 60 h 256"/>
              <a:gd name="T46" fmla="*/ 31 w 210"/>
              <a:gd name="T47" fmla="*/ 63 h 256"/>
              <a:gd name="T48" fmla="*/ 31 w 210"/>
              <a:gd name="T49" fmla="*/ 16 h 256"/>
              <a:gd name="T50" fmla="*/ 24 w 210"/>
              <a:gd name="T51" fmla="*/ 17 h 256"/>
              <a:gd name="T52" fmla="*/ 16 w 210"/>
              <a:gd name="T53" fmla="*/ 26 h 256"/>
              <a:gd name="T54" fmla="*/ 15 w 210"/>
              <a:gd name="T55" fmla="*/ 31 h 256"/>
              <a:gd name="T56" fmla="*/ 19 w 210"/>
              <a:gd name="T57" fmla="*/ 42 h 256"/>
              <a:gd name="T58" fmla="*/ 31 w 210"/>
              <a:gd name="T59" fmla="*/ 47 h 256"/>
              <a:gd name="T60" fmla="*/ 36 w 210"/>
              <a:gd name="T61" fmla="*/ 46 h 256"/>
              <a:gd name="T62" fmla="*/ 44 w 210"/>
              <a:gd name="T63" fmla="*/ 38 h 256"/>
              <a:gd name="T64" fmla="*/ 45 w 210"/>
              <a:gd name="T65" fmla="*/ 31 h 256"/>
              <a:gd name="T66" fmla="*/ 41 w 210"/>
              <a:gd name="T67" fmla="*/ 21 h 256"/>
              <a:gd name="T68" fmla="*/ 31 w 210"/>
              <a:gd name="T69" fmla="*/ 1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0" h="256">
                <a:moveTo>
                  <a:pt x="122" y="48"/>
                </a:moveTo>
                <a:lnTo>
                  <a:pt x="122" y="116"/>
                </a:lnTo>
                <a:lnTo>
                  <a:pt x="205" y="116"/>
                </a:lnTo>
                <a:lnTo>
                  <a:pt x="205" y="147"/>
                </a:lnTo>
                <a:lnTo>
                  <a:pt x="122" y="147"/>
                </a:lnTo>
                <a:lnTo>
                  <a:pt x="122" y="256"/>
                </a:lnTo>
                <a:lnTo>
                  <a:pt x="80" y="256"/>
                </a:lnTo>
                <a:lnTo>
                  <a:pt x="80" y="17"/>
                </a:lnTo>
                <a:lnTo>
                  <a:pt x="210" y="17"/>
                </a:lnTo>
                <a:lnTo>
                  <a:pt x="210" y="48"/>
                </a:lnTo>
                <a:lnTo>
                  <a:pt x="122" y="48"/>
                </a:lnTo>
                <a:close/>
                <a:moveTo>
                  <a:pt x="31" y="63"/>
                </a:moveTo>
                <a:lnTo>
                  <a:pt x="31" y="63"/>
                </a:lnTo>
                <a:lnTo>
                  <a:pt x="24" y="63"/>
                </a:lnTo>
                <a:lnTo>
                  <a:pt x="18" y="60"/>
                </a:lnTo>
                <a:lnTo>
                  <a:pt x="13" y="57"/>
                </a:lnTo>
                <a:lnTo>
                  <a:pt x="9" y="53"/>
                </a:lnTo>
                <a:lnTo>
                  <a:pt x="5" y="48"/>
                </a:lnTo>
                <a:lnTo>
                  <a:pt x="2" y="43"/>
                </a:lnTo>
                <a:lnTo>
                  <a:pt x="0" y="38"/>
                </a:lnTo>
                <a:lnTo>
                  <a:pt x="0" y="31"/>
                </a:lnTo>
                <a:lnTo>
                  <a:pt x="0" y="31"/>
                </a:lnTo>
                <a:lnTo>
                  <a:pt x="0" y="25"/>
                </a:lnTo>
                <a:lnTo>
                  <a:pt x="2" y="20"/>
                </a:lnTo>
                <a:lnTo>
                  <a:pt x="5" y="14"/>
                </a:lnTo>
                <a:lnTo>
                  <a:pt x="9" y="9"/>
                </a:lnTo>
                <a:lnTo>
                  <a:pt x="13" y="5"/>
                </a:lnTo>
                <a:lnTo>
                  <a:pt x="18" y="3"/>
                </a:lnTo>
                <a:lnTo>
                  <a:pt x="24" y="1"/>
                </a:lnTo>
                <a:lnTo>
                  <a:pt x="31" y="0"/>
                </a:lnTo>
                <a:lnTo>
                  <a:pt x="31" y="0"/>
                </a:lnTo>
                <a:lnTo>
                  <a:pt x="37" y="1"/>
                </a:lnTo>
                <a:lnTo>
                  <a:pt x="42" y="3"/>
                </a:lnTo>
                <a:lnTo>
                  <a:pt x="48" y="5"/>
                </a:lnTo>
                <a:lnTo>
                  <a:pt x="53" y="9"/>
                </a:lnTo>
                <a:lnTo>
                  <a:pt x="57" y="14"/>
                </a:lnTo>
                <a:lnTo>
                  <a:pt x="59" y="20"/>
                </a:lnTo>
                <a:lnTo>
                  <a:pt x="61" y="25"/>
                </a:lnTo>
                <a:lnTo>
                  <a:pt x="62" y="31"/>
                </a:lnTo>
                <a:lnTo>
                  <a:pt x="62" y="31"/>
                </a:lnTo>
                <a:lnTo>
                  <a:pt x="61" y="38"/>
                </a:lnTo>
                <a:lnTo>
                  <a:pt x="59" y="43"/>
                </a:lnTo>
                <a:lnTo>
                  <a:pt x="57" y="48"/>
                </a:lnTo>
                <a:lnTo>
                  <a:pt x="53" y="53"/>
                </a:lnTo>
                <a:lnTo>
                  <a:pt x="48" y="57"/>
                </a:lnTo>
                <a:lnTo>
                  <a:pt x="42" y="60"/>
                </a:lnTo>
                <a:lnTo>
                  <a:pt x="37" y="63"/>
                </a:lnTo>
                <a:lnTo>
                  <a:pt x="31" y="63"/>
                </a:lnTo>
                <a:lnTo>
                  <a:pt x="31" y="63"/>
                </a:lnTo>
                <a:close/>
                <a:moveTo>
                  <a:pt x="31" y="16"/>
                </a:moveTo>
                <a:lnTo>
                  <a:pt x="31" y="16"/>
                </a:lnTo>
                <a:lnTo>
                  <a:pt x="24" y="17"/>
                </a:lnTo>
                <a:lnTo>
                  <a:pt x="19" y="21"/>
                </a:lnTo>
                <a:lnTo>
                  <a:pt x="16" y="26"/>
                </a:lnTo>
                <a:lnTo>
                  <a:pt x="15" y="31"/>
                </a:lnTo>
                <a:lnTo>
                  <a:pt x="15" y="31"/>
                </a:lnTo>
                <a:lnTo>
                  <a:pt x="16" y="38"/>
                </a:lnTo>
                <a:lnTo>
                  <a:pt x="19" y="42"/>
                </a:lnTo>
                <a:lnTo>
                  <a:pt x="24" y="46"/>
                </a:lnTo>
                <a:lnTo>
                  <a:pt x="31" y="47"/>
                </a:lnTo>
                <a:lnTo>
                  <a:pt x="31" y="47"/>
                </a:lnTo>
                <a:lnTo>
                  <a:pt x="36" y="46"/>
                </a:lnTo>
                <a:lnTo>
                  <a:pt x="41" y="42"/>
                </a:lnTo>
                <a:lnTo>
                  <a:pt x="44" y="38"/>
                </a:lnTo>
                <a:lnTo>
                  <a:pt x="45" y="31"/>
                </a:lnTo>
                <a:lnTo>
                  <a:pt x="45" y="31"/>
                </a:lnTo>
                <a:lnTo>
                  <a:pt x="44" y="26"/>
                </a:lnTo>
                <a:lnTo>
                  <a:pt x="41" y="21"/>
                </a:lnTo>
                <a:lnTo>
                  <a:pt x="36" y="17"/>
                </a:lnTo>
                <a:lnTo>
                  <a:pt x="31" y="16"/>
                </a:lnTo>
                <a:lnTo>
                  <a:pt x="31" y="16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6" name="Freeform 100"/>
          <p:cNvSpPr>
            <a:spLocks noEditPoints="1"/>
          </p:cNvSpPr>
          <p:nvPr/>
        </p:nvSpPr>
        <p:spPr bwMode="auto">
          <a:xfrm>
            <a:off x="2530538" y="3128656"/>
            <a:ext cx="682529" cy="825860"/>
          </a:xfrm>
          <a:custGeom>
            <a:avLst/>
            <a:gdLst>
              <a:gd name="T0" fmla="*/ 0 w 200"/>
              <a:gd name="T1" fmla="*/ 106 h 241"/>
              <a:gd name="T2" fmla="*/ 10 w 200"/>
              <a:gd name="T3" fmla="*/ 70 h 241"/>
              <a:gd name="T4" fmla="*/ 33 w 200"/>
              <a:gd name="T5" fmla="*/ 40 h 241"/>
              <a:gd name="T6" fmla="*/ 61 w 200"/>
              <a:gd name="T7" fmla="*/ 18 h 241"/>
              <a:gd name="T8" fmla="*/ 96 w 200"/>
              <a:gd name="T9" fmla="*/ 5 h 241"/>
              <a:gd name="T10" fmla="*/ 134 w 200"/>
              <a:gd name="T11" fmla="*/ 0 h 241"/>
              <a:gd name="T12" fmla="*/ 172 w 200"/>
              <a:gd name="T13" fmla="*/ 3 h 241"/>
              <a:gd name="T14" fmla="*/ 196 w 200"/>
              <a:gd name="T15" fmla="*/ 14 h 241"/>
              <a:gd name="T16" fmla="*/ 199 w 200"/>
              <a:gd name="T17" fmla="*/ 22 h 241"/>
              <a:gd name="T18" fmla="*/ 183 w 200"/>
              <a:gd name="T19" fmla="*/ 28 h 241"/>
              <a:gd name="T20" fmla="*/ 152 w 200"/>
              <a:gd name="T21" fmla="*/ 58 h 241"/>
              <a:gd name="T22" fmla="*/ 134 w 200"/>
              <a:gd name="T23" fmla="*/ 104 h 241"/>
              <a:gd name="T24" fmla="*/ 134 w 200"/>
              <a:gd name="T25" fmla="*/ 120 h 241"/>
              <a:gd name="T26" fmla="*/ 138 w 200"/>
              <a:gd name="T27" fmla="*/ 154 h 241"/>
              <a:gd name="T28" fmla="*/ 163 w 200"/>
              <a:gd name="T29" fmla="*/ 195 h 241"/>
              <a:gd name="T30" fmla="*/ 195 w 200"/>
              <a:gd name="T31" fmla="*/ 218 h 241"/>
              <a:gd name="T32" fmla="*/ 200 w 200"/>
              <a:gd name="T33" fmla="*/ 222 h 241"/>
              <a:gd name="T34" fmla="*/ 196 w 200"/>
              <a:gd name="T35" fmla="*/ 227 h 241"/>
              <a:gd name="T36" fmla="*/ 153 w 200"/>
              <a:gd name="T37" fmla="*/ 240 h 241"/>
              <a:gd name="T38" fmla="*/ 121 w 200"/>
              <a:gd name="T39" fmla="*/ 240 h 241"/>
              <a:gd name="T40" fmla="*/ 83 w 200"/>
              <a:gd name="T41" fmla="*/ 232 h 241"/>
              <a:gd name="T42" fmla="*/ 51 w 200"/>
              <a:gd name="T43" fmla="*/ 217 h 241"/>
              <a:gd name="T44" fmla="*/ 23 w 200"/>
              <a:gd name="T45" fmla="*/ 192 h 241"/>
              <a:gd name="T46" fmla="*/ 7 w 200"/>
              <a:gd name="T47" fmla="*/ 159 h 241"/>
              <a:gd name="T48" fmla="*/ 0 w 200"/>
              <a:gd name="T49" fmla="*/ 120 h 241"/>
              <a:gd name="T50" fmla="*/ 60 w 200"/>
              <a:gd name="T51" fmla="*/ 119 h 241"/>
              <a:gd name="T52" fmla="*/ 69 w 200"/>
              <a:gd name="T53" fmla="*/ 72 h 241"/>
              <a:gd name="T54" fmla="*/ 90 w 200"/>
              <a:gd name="T55" fmla="*/ 41 h 241"/>
              <a:gd name="T56" fmla="*/ 103 w 200"/>
              <a:gd name="T57" fmla="*/ 28 h 241"/>
              <a:gd name="T58" fmla="*/ 104 w 200"/>
              <a:gd name="T59" fmla="*/ 23 h 241"/>
              <a:gd name="T60" fmla="*/ 91 w 200"/>
              <a:gd name="T61" fmla="*/ 24 h 241"/>
              <a:gd name="T62" fmla="*/ 69 w 200"/>
              <a:gd name="T63" fmla="*/ 35 h 241"/>
              <a:gd name="T64" fmla="*/ 47 w 200"/>
              <a:gd name="T65" fmla="*/ 58 h 241"/>
              <a:gd name="T66" fmla="*/ 29 w 200"/>
              <a:gd name="T67" fmla="*/ 104 h 241"/>
              <a:gd name="T68" fmla="*/ 29 w 200"/>
              <a:gd name="T69" fmla="*/ 136 h 241"/>
              <a:gd name="T70" fmla="*/ 47 w 200"/>
              <a:gd name="T71" fmla="*/ 182 h 241"/>
              <a:gd name="T72" fmla="*/ 69 w 200"/>
              <a:gd name="T73" fmla="*/ 205 h 241"/>
              <a:gd name="T74" fmla="*/ 91 w 200"/>
              <a:gd name="T75" fmla="*/ 215 h 241"/>
              <a:gd name="T76" fmla="*/ 104 w 200"/>
              <a:gd name="T77" fmla="*/ 217 h 241"/>
              <a:gd name="T78" fmla="*/ 103 w 200"/>
              <a:gd name="T79" fmla="*/ 210 h 241"/>
              <a:gd name="T80" fmla="*/ 90 w 200"/>
              <a:gd name="T81" fmla="*/ 198 h 241"/>
              <a:gd name="T82" fmla="*/ 69 w 200"/>
              <a:gd name="T83" fmla="*/ 167 h 241"/>
              <a:gd name="T84" fmla="*/ 60 w 200"/>
              <a:gd name="T85" fmla="*/ 119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0" h="241">
                <a:moveTo>
                  <a:pt x="0" y="119"/>
                </a:moveTo>
                <a:lnTo>
                  <a:pt x="0" y="119"/>
                </a:lnTo>
                <a:lnTo>
                  <a:pt x="0" y="106"/>
                </a:lnTo>
                <a:lnTo>
                  <a:pt x="3" y="93"/>
                </a:lnTo>
                <a:lnTo>
                  <a:pt x="7" y="80"/>
                </a:lnTo>
                <a:lnTo>
                  <a:pt x="10" y="70"/>
                </a:lnTo>
                <a:lnTo>
                  <a:pt x="17" y="58"/>
                </a:lnTo>
                <a:lnTo>
                  <a:pt x="23" y="49"/>
                </a:lnTo>
                <a:lnTo>
                  <a:pt x="33" y="40"/>
                </a:lnTo>
                <a:lnTo>
                  <a:pt x="42" y="31"/>
                </a:lnTo>
                <a:lnTo>
                  <a:pt x="51" y="24"/>
                </a:lnTo>
                <a:lnTo>
                  <a:pt x="61" y="18"/>
                </a:lnTo>
                <a:lnTo>
                  <a:pt x="73" y="13"/>
                </a:lnTo>
                <a:lnTo>
                  <a:pt x="85" y="7"/>
                </a:lnTo>
                <a:lnTo>
                  <a:pt x="96" y="5"/>
                </a:lnTo>
                <a:lnTo>
                  <a:pt x="109" y="2"/>
                </a:lnTo>
                <a:lnTo>
                  <a:pt x="121" y="0"/>
                </a:lnTo>
                <a:lnTo>
                  <a:pt x="134" y="0"/>
                </a:lnTo>
                <a:lnTo>
                  <a:pt x="134" y="0"/>
                </a:lnTo>
                <a:lnTo>
                  <a:pt x="153" y="1"/>
                </a:lnTo>
                <a:lnTo>
                  <a:pt x="172" y="3"/>
                </a:lnTo>
                <a:lnTo>
                  <a:pt x="186" y="9"/>
                </a:lnTo>
                <a:lnTo>
                  <a:pt x="196" y="14"/>
                </a:lnTo>
                <a:lnTo>
                  <a:pt x="196" y="14"/>
                </a:lnTo>
                <a:lnTo>
                  <a:pt x="199" y="16"/>
                </a:lnTo>
                <a:lnTo>
                  <a:pt x="200" y="19"/>
                </a:lnTo>
                <a:lnTo>
                  <a:pt x="199" y="22"/>
                </a:lnTo>
                <a:lnTo>
                  <a:pt x="195" y="23"/>
                </a:lnTo>
                <a:lnTo>
                  <a:pt x="195" y="23"/>
                </a:lnTo>
                <a:lnTo>
                  <a:pt x="183" y="28"/>
                </a:lnTo>
                <a:lnTo>
                  <a:pt x="173" y="36"/>
                </a:lnTo>
                <a:lnTo>
                  <a:pt x="163" y="46"/>
                </a:lnTo>
                <a:lnTo>
                  <a:pt x="152" y="58"/>
                </a:lnTo>
                <a:lnTo>
                  <a:pt x="144" y="71"/>
                </a:lnTo>
                <a:lnTo>
                  <a:pt x="138" y="87"/>
                </a:lnTo>
                <a:lnTo>
                  <a:pt x="134" y="104"/>
                </a:lnTo>
                <a:lnTo>
                  <a:pt x="134" y="111"/>
                </a:lnTo>
                <a:lnTo>
                  <a:pt x="134" y="120"/>
                </a:lnTo>
                <a:lnTo>
                  <a:pt x="134" y="120"/>
                </a:lnTo>
                <a:lnTo>
                  <a:pt x="134" y="130"/>
                </a:lnTo>
                <a:lnTo>
                  <a:pt x="134" y="137"/>
                </a:lnTo>
                <a:lnTo>
                  <a:pt x="138" y="154"/>
                </a:lnTo>
                <a:lnTo>
                  <a:pt x="144" y="169"/>
                </a:lnTo>
                <a:lnTo>
                  <a:pt x="152" y="183"/>
                </a:lnTo>
                <a:lnTo>
                  <a:pt x="163" y="195"/>
                </a:lnTo>
                <a:lnTo>
                  <a:pt x="173" y="205"/>
                </a:lnTo>
                <a:lnTo>
                  <a:pt x="183" y="213"/>
                </a:lnTo>
                <a:lnTo>
                  <a:pt x="195" y="218"/>
                </a:lnTo>
                <a:lnTo>
                  <a:pt x="195" y="218"/>
                </a:lnTo>
                <a:lnTo>
                  <a:pt x="199" y="219"/>
                </a:lnTo>
                <a:lnTo>
                  <a:pt x="200" y="222"/>
                </a:lnTo>
                <a:lnTo>
                  <a:pt x="199" y="224"/>
                </a:lnTo>
                <a:lnTo>
                  <a:pt x="196" y="227"/>
                </a:lnTo>
                <a:lnTo>
                  <a:pt x="196" y="227"/>
                </a:lnTo>
                <a:lnTo>
                  <a:pt x="186" y="232"/>
                </a:lnTo>
                <a:lnTo>
                  <a:pt x="170" y="237"/>
                </a:lnTo>
                <a:lnTo>
                  <a:pt x="153" y="240"/>
                </a:lnTo>
                <a:lnTo>
                  <a:pt x="134" y="241"/>
                </a:lnTo>
                <a:lnTo>
                  <a:pt x="134" y="241"/>
                </a:lnTo>
                <a:lnTo>
                  <a:pt x="121" y="240"/>
                </a:lnTo>
                <a:lnTo>
                  <a:pt x="108" y="239"/>
                </a:lnTo>
                <a:lnTo>
                  <a:pt x="96" y="236"/>
                </a:lnTo>
                <a:lnTo>
                  <a:pt x="83" y="232"/>
                </a:lnTo>
                <a:lnTo>
                  <a:pt x="73" y="228"/>
                </a:lnTo>
                <a:lnTo>
                  <a:pt x="61" y="223"/>
                </a:lnTo>
                <a:lnTo>
                  <a:pt x="51" y="217"/>
                </a:lnTo>
                <a:lnTo>
                  <a:pt x="42" y="209"/>
                </a:lnTo>
                <a:lnTo>
                  <a:pt x="33" y="201"/>
                </a:lnTo>
                <a:lnTo>
                  <a:pt x="23" y="192"/>
                </a:lnTo>
                <a:lnTo>
                  <a:pt x="17" y="182"/>
                </a:lnTo>
                <a:lnTo>
                  <a:pt x="10" y="171"/>
                </a:lnTo>
                <a:lnTo>
                  <a:pt x="7" y="159"/>
                </a:lnTo>
                <a:lnTo>
                  <a:pt x="3" y="148"/>
                </a:lnTo>
                <a:lnTo>
                  <a:pt x="0" y="135"/>
                </a:lnTo>
                <a:lnTo>
                  <a:pt x="0" y="120"/>
                </a:lnTo>
                <a:lnTo>
                  <a:pt x="0" y="119"/>
                </a:lnTo>
                <a:close/>
                <a:moveTo>
                  <a:pt x="60" y="119"/>
                </a:moveTo>
                <a:lnTo>
                  <a:pt x="60" y="119"/>
                </a:lnTo>
                <a:lnTo>
                  <a:pt x="61" y="102"/>
                </a:lnTo>
                <a:lnTo>
                  <a:pt x="64" y="87"/>
                </a:lnTo>
                <a:lnTo>
                  <a:pt x="69" y="72"/>
                </a:lnTo>
                <a:lnTo>
                  <a:pt x="75" y="61"/>
                </a:lnTo>
                <a:lnTo>
                  <a:pt x="82" y="50"/>
                </a:lnTo>
                <a:lnTo>
                  <a:pt x="90" y="41"/>
                </a:lnTo>
                <a:lnTo>
                  <a:pt x="96" y="35"/>
                </a:lnTo>
                <a:lnTo>
                  <a:pt x="103" y="28"/>
                </a:lnTo>
                <a:lnTo>
                  <a:pt x="103" y="28"/>
                </a:lnTo>
                <a:lnTo>
                  <a:pt x="105" y="27"/>
                </a:lnTo>
                <a:lnTo>
                  <a:pt x="105" y="24"/>
                </a:lnTo>
                <a:lnTo>
                  <a:pt x="104" y="23"/>
                </a:lnTo>
                <a:lnTo>
                  <a:pt x="100" y="23"/>
                </a:lnTo>
                <a:lnTo>
                  <a:pt x="100" y="23"/>
                </a:lnTo>
                <a:lnTo>
                  <a:pt x="91" y="24"/>
                </a:lnTo>
                <a:lnTo>
                  <a:pt x="83" y="27"/>
                </a:lnTo>
                <a:lnTo>
                  <a:pt x="75" y="31"/>
                </a:lnTo>
                <a:lnTo>
                  <a:pt x="69" y="35"/>
                </a:lnTo>
                <a:lnTo>
                  <a:pt x="62" y="40"/>
                </a:lnTo>
                <a:lnTo>
                  <a:pt x="57" y="45"/>
                </a:lnTo>
                <a:lnTo>
                  <a:pt x="47" y="58"/>
                </a:lnTo>
                <a:lnTo>
                  <a:pt x="39" y="72"/>
                </a:lnTo>
                <a:lnTo>
                  <a:pt x="33" y="87"/>
                </a:lnTo>
                <a:lnTo>
                  <a:pt x="29" y="104"/>
                </a:lnTo>
                <a:lnTo>
                  <a:pt x="27" y="119"/>
                </a:lnTo>
                <a:lnTo>
                  <a:pt x="27" y="119"/>
                </a:lnTo>
                <a:lnTo>
                  <a:pt x="29" y="136"/>
                </a:lnTo>
                <a:lnTo>
                  <a:pt x="33" y="153"/>
                </a:lnTo>
                <a:lnTo>
                  <a:pt x="39" y="167"/>
                </a:lnTo>
                <a:lnTo>
                  <a:pt x="47" y="182"/>
                </a:lnTo>
                <a:lnTo>
                  <a:pt x="57" y="195"/>
                </a:lnTo>
                <a:lnTo>
                  <a:pt x="62" y="200"/>
                </a:lnTo>
                <a:lnTo>
                  <a:pt x="69" y="205"/>
                </a:lnTo>
                <a:lnTo>
                  <a:pt x="75" y="209"/>
                </a:lnTo>
                <a:lnTo>
                  <a:pt x="83" y="213"/>
                </a:lnTo>
                <a:lnTo>
                  <a:pt x="91" y="215"/>
                </a:lnTo>
                <a:lnTo>
                  <a:pt x="100" y="217"/>
                </a:lnTo>
                <a:lnTo>
                  <a:pt x="100" y="217"/>
                </a:lnTo>
                <a:lnTo>
                  <a:pt x="104" y="217"/>
                </a:lnTo>
                <a:lnTo>
                  <a:pt x="105" y="215"/>
                </a:lnTo>
                <a:lnTo>
                  <a:pt x="105" y="213"/>
                </a:lnTo>
                <a:lnTo>
                  <a:pt x="103" y="210"/>
                </a:lnTo>
                <a:lnTo>
                  <a:pt x="103" y="210"/>
                </a:lnTo>
                <a:lnTo>
                  <a:pt x="96" y="205"/>
                </a:lnTo>
                <a:lnTo>
                  <a:pt x="90" y="198"/>
                </a:lnTo>
                <a:lnTo>
                  <a:pt x="82" y="189"/>
                </a:lnTo>
                <a:lnTo>
                  <a:pt x="75" y="179"/>
                </a:lnTo>
                <a:lnTo>
                  <a:pt x="69" y="167"/>
                </a:lnTo>
                <a:lnTo>
                  <a:pt x="64" y="153"/>
                </a:lnTo>
                <a:lnTo>
                  <a:pt x="61" y="137"/>
                </a:lnTo>
                <a:lnTo>
                  <a:pt x="60" y="119"/>
                </a:lnTo>
                <a:lnTo>
                  <a:pt x="60" y="119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7" name="Freeform 101"/>
          <p:cNvSpPr>
            <a:spLocks noEditPoints="1"/>
          </p:cNvSpPr>
          <p:nvPr/>
        </p:nvSpPr>
        <p:spPr bwMode="auto">
          <a:xfrm>
            <a:off x="3533858" y="3149136"/>
            <a:ext cx="873637" cy="791732"/>
          </a:xfrm>
          <a:custGeom>
            <a:avLst/>
            <a:gdLst>
              <a:gd name="T0" fmla="*/ 75 w 256"/>
              <a:gd name="T1" fmla="*/ 231 h 231"/>
              <a:gd name="T2" fmla="*/ 64 w 256"/>
              <a:gd name="T3" fmla="*/ 229 h 231"/>
              <a:gd name="T4" fmla="*/ 49 w 256"/>
              <a:gd name="T5" fmla="*/ 216 h 231"/>
              <a:gd name="T6" fmla="*/ 43 w 256"/>
              <a:gd name="T7" fmla="*/ 197 h 231"/>
              <a:gd name="T8" fmla="*/ 45 w 256"/>
              <a:gd name="T9" fmla="*/ 186 h 231"/>
              <a:gd name="T10" fmla="*/ 57 w 256"/>
              <a:gd name="T11" fmla="*/ 171 h 231"/>
              <a:gd name="T12" fmla="*/ 74 w 256"/>
              <a:gd name="T13" fmla="*/ 165 h 231"/>
              <a:gd name="T14" fmla="*/ 74 w 256"/>
              <a:gd name="T15" fmla="*/ 164 h 231"/>
              <a:gd name="T16" fmla="*/ 80 w 256"/>
              <a:gd name="T17" fmla="*/ 151 h 231"/>
              <a:gd name="T18" fmla="*/ 97 w 256"/>
              <a:gd name="T19" fmla="*/ 148 h 231"/>
              <a:gd name="T20" fmla="*/ 101 w 256"/>
              <a:gd name="T21" fmla="*/ 130 h 231"/>
              <a:gd name="T22" fmla="*/ 117 w 256"/>
              <a:gd name="T23" fmla="*/ 110 h 231"/>
              <a:gd name="T24" fmla="*/ 145 w 256"/>
              <a:gd name="T25" fmla="*/ 104 h 231"/>
              <a:gd name="T26" fmla="*/ 165 w 256"/>
              <a:gd name="T27" fmla="*/ 106 h 231"/>
              <a:gd name="T28" fmla="*/ 186 w 256"/>
              <a:gd name="T29" fmla="*/ 125 h 231"/>
              <a:gd name="T30" fmla="*/ 195 w 256"/>
              <a:gd name="T31" fmla="*/ 151 h 231"/>
              <a:gd name="T32" fmla="*/ 199 w 256"/>
              <a:gd name="T33" fmla="*/ 151 h 231"/>
              <a:gd name="T34" fmla="*/ 217 w 256"/>
              <a:gd name="T35" fmla="*/ 156 h 231"/>
              <a:gd name="T36" fmla="*/ 229 w 256"/>
              <a:gd name="T37" fmla="*/ 170 h 231"/>
              <a:gd name="T38" fmla="*/ 231 w 256"/>
              <a:gd name="T39" fmla="*/ 183 h 231"/>
              <a:gd name="T40" fmla="*/ 233 w 256"/>
              <a:gd name="T41" fmla="*/ 184 h 231"/>
              <a:gd name="T42" fmla="*/ 242 w 256"/>
              <a:gd name="T43" fmla="*/ 187 h 231"/>
              <a:gd name="T44" fmla="*/ 252 w 256"/>
              <a:gd name="T45" fmla="*/ 195 h 231"/>
              <a:gd name="T46" fmla="*/ 256 w 256"/>
              <a:gd name="T47" fmla="*/ 208 h 231"/>
              <a:gd name="T48" fmla="*/ 253 w 256"/>
              <a:gd name="T49" fmla="*/ 217 h 231"/>
              <a:gd name="T50" fmla="*/ 246 w 256"/>
              <a:gd name="T51" fmla="*/ 227 h 231"/>
              <a:gd name="T52" fmla="*/ 233 w 256"/>
              <a:gd name="T53" fmla="*/ 231 h 231"/>
              <a:gd name="T54" fmla="*/ 147 w 256"/>
              <a:gd name="T55" fmla="*/ 17 h 231"/>
              <a:gd name="T56" fmla="*/ 123 w 256"/>
              <a:gd name="T57" fmla="*/ 35 h 231"/>
              <a:gd name="T58" fmla="*/ 105 w 256"/>
              <a:gd name="T59" fmla="*/ 65 h 231"/>
              <a:gd name="T60" fmla="*/ 101 w 256"/>
              <a:gd name="T61" fmla="*/ 91 h 231"/>
              <a:gd name="T62" fmla="*/ 95 w 256"/>
              <a:gd name="T63" fmla="*/ 100 h 231"/>
              <a:gd name="T64" fmla="*/ 86 w 256"/>
              <a:gd name="T65" fmla="*/ 131 h 231"/>
              <a:gd name="T66" fmla="*/ 66 w 256"/>
              <a:gd name="T67" fmla="*/ 134 h 231"/>
              <a:gd name="T68" fmla="*/ 60 w 256"/>
              <a:gd name="T69" fmla="*/ 139 h 231"/>
              <a:gd name="T70" fmla="*/ 47 w 256"/>
              <a:gd name="T71" fmla="*/ 105 h 231"/>
              <a:gd name="T72" fmla="*/ 45 w 256"/>
              <a:gd name="T73" fmla="*/ 89 h 231"/>
              <a:gd name="T74" fmla="*/ 53 w 256"/>
              <a:gd name="T75" fmla="*/ 54 h 231"/>
              <a:gd name="T76" fmla="*/ 69 w 256"/>
              <a:gd name="T77" fmla="*/ 31 h 231"/>
              <a:gd name="T78" fmla="*/ 80 w 256"/>
              <a:gd name="T79" fmla="*/ 19 h 231"/>
              <a:gd name="T80" fmla="*/ 77 w 256"/>
              <a:gd name="T81" fmla="*/ 17 h 231"/>
              <a:gd name="T82" fmla="*/ 53 w 256"/>
              <a:gd name="T83" fmla="*/ 26 h 231"/>
              <a:gd name="T84" fmla="*/ 30 w 256"/>
              <a:gd name="T85" fmla="*/ 54 h 231"/>
              <a:gd name="T86" fmla="*/ 22 w 256"/>
              <a:gd name="T87" fmla="*/ 89 h 231"/>
              <a:gd name="T88" fmla="*/ 23 w 256"/>
              <a:gd name="T89" fmla="*/ 109 h 231"/>
              <a:gd name="T90" fmla="*/ 34 w 256"/>
              <a:gd name="T91" fmla="*/ 135 h 231"/>
              <a:gd name="T92" fmla="*/ 53 w 256"/>
              <a:gd name="T93" fmla="*/ 154 h 231"/>
              <a:gd name="T94" fmla="*/ 35 w 256"/>
              <a:gd name="T95" fmla="*/ 160 h 231"/>
              <a:gd name="T96" fmla="*/ 21 w 256"/>
              <a:gd name="T97" fmla="*/ 147 h 231"/>
              <a:gd name="T98" fmla="*/ 6 w 256"/>
              <a:gd name="T99" fmla="*/ 122 h 231"/>
              <a:gd name="T100" fmla="*/ 0 w 256"/>
              <a:gd name="T101" fmla="*/ 91 h 231"/>
              <a:gd name="T102" fmla="*/ 1 w 256"/>
              <a:gd name="T103" fmla="*/ 79 h 231"/>
              <a:gd name="T104" fmla="*/ 9 w 256"/>
              <a:gd name="T105" fmla="*/ 52 h 231"/>
              <a:gd name="T106" fmla="*/ 25 w 256"/>
              <a:gd name="T107" fmla="*/ 30 h 231"/>
              <a:gd name="T108" fmla="*/ 47 w 256"/>
              <a:gd name="T109" fmla="*/ 13 h 231"/>
              <a:gd name="T110" fmla="*/ 74 w 256"/>
              <a:gd name="T111" fmla="*/ 4 h 231"/>
              <a:gd name="T112" fmla="*/ 101 w 256"/>
              <a:gd name="T113" fmla="*/ 0 h 231"/>
              <a:gd name="T114" fmla="*/ 130 w 256"/>
              <a:gd name="T115" fmla="*/ 2 h 231"/>
              <a:gd name="T116" fmla="*/ 148 w 256"/>
              <a:gd name="T117" fmla="*/ 10 h 231"/>
              <a:gd name="T118" fmla="*/ 151 w 256"/>
              <a:gd name="T119" fmla="*/ 15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6" h="231">
                <a:moveTo>
                  <a:pt x="233" y="231"/>
                </a:moveTo>
                <a:lnTo>
                  <a:pt x="233" y="231"/>
                </a:lnTo>
                <a:lnTo>
                  <a:pt x="75" y="231"/>
                </a:lnTo>
                <a:lnTo>
                  <a:pt x="75" y="231"/>
                </a:lnTo>
                <a:lnTo>
                  <a:pt x="69" y="230"/>
                </a:lnTo>
                <a:lnTo>
                  <a:pt x="64" y="229"/>
                </a:lnTo>
                <a:lnTo>
                  <a:pt x="57" y="225"/>
                </a:lnTo>
                <a:lnTo>
                  <a:pt x="53" y="221"/>
                </a:lnTo>
                <a:lnTo>
                  <a:pt x="49" y="216"/>
                </a:lnTo>
                <a:lnTo>
                  <a:pt x="45" y="210"/>
                </a:lnTo>
                <a:lnTo>
                  <a:pt x="44" y="204"/>
                </a:lnTo>
                <a:lnTo>
                  <a:pt x="43" y="197"/>
                </a:lnTo>
                <a:lnTo>
                  <a:pt x="43" y="197"/>
                </a:lnTo>
                <a:lnTo>
                  <a:pt x="44" y="191"/>
                </a:lnTo>
                <a:lnTo>
                  <a:pt x="45" y="186"/>
                </a:lnTo>
                <a:lnTo>
                  <a:pt x="48" y="179"/>
                </a:lnTo>
                <a:lnTo>
                  <a:pt x="52" y="175"/>
                </a:lnTo>
                <a:lnTo>
                  <a:pt x="57" y="171"/>
                </a:lnTo>
                <a:lnTo>
                  <a:pt x="62" y="167"/>
                </a:lnTo>
                <a:lnTo>
                  <a:pt x="67" y="166"/>
                </a:lnTo>
                <a:lnTo>
                  <a:pt x="74" y="165"/>
                </a:lnTo>
                <a:lnTo>
                  <a:pt x="74" y="165"/>
                </a:lnTo>
                <a:lnTo>
                  <a:pt x="74" y="164"/>
                </a:lnTo>
                <a:lnTo>
                  <a:pt x="74" y="164"/>
                </a:lnTo>
                <a:lnTo>
                  <a:pt x="75" y="158"/>
                </a:lnTo>
                <a:lnTo>
                  <a:pt x="77" y="153"/>
                </a:lnTo>
                <a:lnTo>
                  <a:pt x="80" y="151"/>
                </a:lnTo>
                <a:lnTo>
                  <a:pt x="83" y="149"/>
                </a:lnTo>
                <a:lnTo>
                  <a:pt x="91" y="148"/>
                </a:lnTo>
                <a:lnTo>
                  <a:pt x="97" y="148"/>
                </a:lnTo>
                <a:lnTo>
                  <a:pt x="97" y="148"/>
                </a:lnTo>
                <a:lnTo>
                  <a:pt x="99" y="139"/>
                </a:lnTo>
                <a:lnTo>
                  <a:pt x="101" y="130"/>
                </a:lnTo>
                <a:lnTo>
                  <a:pt x="105" y="122"/>
                </a:lnTo>
                <a:lnTo>
                  <a:pt x="110" y="115"/>
                </a:lnTo>
                <a:lnTo>
                  <a:pt x="117" y="110"/>
                </a:lnTo>
                <a:lnTo>
                  <a:pt x="125" y="106"/>
                </a:lnTo>
                <a:lnTo>
                  <a:pt x="134" y="104"/>
                </a:lnTo>
                <a:lnTo>
                  <a:pt x="145" y="104"/>
                </a:lnTo>
                <a:lnTo>
                  <a:pt x="145" y="104"/>
                </a:lnTo>
                <a:lnTo>
                  <a:pt x="156" y="104"/>
                </a:lnTo>
                <a:lnTo>
                  <a:pt x="165" y="106"/>
                </a:lnTo>
                <a:lnTo>
                  <a:pt x="173" y="112"/>
                </a:lnTo>
                <a:lnTo>
                  <a:pt x="181" y="117"/>
                </a:lnTo>
                <a:lnTo>
                  <a:pt x="186" y="125"/>
                </a:lnTo>
                <a:lnTo>
                  <a:pt x="191" y="132"/>
                </a:lnTo>
                <a:lnTo>
                  <a:pt x="194" y="141"/>
                </a:lnTo>
                <a:lnTo>
                  <a:pt x="195" y="151"/>
                </a:lnTo>
                <a:lnTo>
                  <a:pt x="195" y="151"/>
                </a:lnTo>
                <a:lnTo>
                  <a:pt x="199" y="151"/>
                </a:lnTo>
                <a:lnTo>
                  <a:pt x="199" y="151"/>
                </a:lnTo>
                <a:lnTo>
                  <a:pt x="205" y="152"/>
                </a:lnTo>
                <a:lnTo>
                  <a:pt x="212" y="153"/>
                </a:lnTo>
                <a:lnTo>
                  <a:pt x="217" y="156"/>
                </a:lnTo>
                <a:lnTo>
                  <a:pt x="222" y="160"/>
                </a:lnTo>
                <a:lnTo>
                  <a:pt x="226" y="165"/>
                </a:lnTo>
                <a:lnTo>
                  <a:pt x="229" y="170"/>
                </a:lnTo>
                <a:lnTo>
                  <a:pt x="231" y="177"/>
                </a:lnTo>
                <a:lnTo>
                  <a:pt x="231" y="183"/>
                </a:lnTo>
                <a:lnTo>
                  <a:pt x="231" y="183"/>
                </a:lnTo>
                <a:lnTo>
                  <a:pt x="231" y="186"/>
                </a:lnTo>
                <a:lnTo>
                  <a:pt x="231" y="186"/>
                </a:lnTo>
                <a:lnTo>
                  <a:pt x="233" y="184"/>
                </a:lnTo>
                <a:lnTo>
                  <a:pt x="233" y="184"/>
                </a:lnTo>
                <a:lnTo>
                  <a:pt x="238" y="186"/>
                </a:lnTo>
                <a:lnTo>
                  <a:pt x="242" y="187"/>
                </a:lnTo>
                <a:lnTo>
                  <a:pt x="246" y="188"/>
                </a:lnTo>
                <a:lnTo>
                  <a:pt x="249" y="192"/>
                </a:lnTo>
                <a:lnTo>
                  <a:pt x="252" y="195"/>
                </a:lnTo>
                <a:lnTo>
                  <a:pt x="253" y="199"/>
                </a:lnTo>
                <a:lnTo>
                  <a:pt x="255" y="203"/>
                </a:lnTo>
                <a:lnTo>
                  <a:pt x="256" y="208"/>
                </a:lnTo>
                <a:lnTo>
                  <a:pt x="256" y="208"/>
                </a:lnTo>
                <a:lnTo>
                  <a:pt x="255" y="212"/>
                </a:lnTo>
                <a:lnTo>
                  <a:pt x="253" y="217"/>
                </a:lnTo>
                <a:lnTo>
                  <a:pt x="252" y="221"/>
                </a:lnTo>
                <a:lnTo>
                  <a:pt x="249" y="223"/>
                </a:lnTo>
                <a:lnTo>
                  <a:pt x="246" y="227"/>
                </a:lnTo>
                <a:lnTo>
                  <a:pt x="242" y="229"/>
                </a:lnTo>
                <a:lnTo>
                  <a:pt x="238" y="231"/>
                </a:lnTo>
                <a:lnTo>
                  <a:pt x="233" y="231"/>
                </a:lnTo>
                <a:lnTo>
                  <a:pt x="233" y="231"/>
                </a:lnTo>
                <a:close/>
                <a:moveTo>
                  <a:pt x="147" y="17"/>
                </a:moveTo>
                <a:lnTo>
                  <a:pt x="147" y="17"/>
                </a:lnTo>
                <a:lnTo>
                  <a:pt x="139" y="22"/>
                </a:lnTo>
                <a:lnTo>
                  <a:pt x="131" y="27"/>
                </a:lnTo>
                <a:lnTo>
                  <a:pt x="123" y="35"/>
                </a:lnTo>
                <a:lnTo>
                  <a:pt x="116" y="44"/>
                </a:lnTo>
                <a:lnTo>
                  <a:pt x="109" y="54"/>
                </a:lnTo>
                <a:lnTo>
                  <a:pt x="105" y="65"/>
                </a:lnTo>
                <a:lnTo>
                  <a:pt x="101" y="78"/>
                </a:lnTo>
                <a:lnTo>
                  <a:pt x="101" y="91"/>
                </a:lnTo>
                <a:lnTo>
                  <a:pt x="101" y="91"/>
                </a:lnTo>
                <a:lnTo>
                  <a:pt x="101" y="91"/>
                </a:lnTo>
                <a:lnTo>
                  <a:pt x="101" y="91"/>
                </a:lnTo>
                <a:lnTo>
                  <a:pt x="95" y="100"/>
                </a:lnTo>
                <a:lnTo>
                  <a:pt x="91" y="109"/>
                </a:lnTo>
                <a:lnTo>
                  <a:pt x="88" y="119"/>
                </a:lnTo>
                <a:lnTo>
                  <a:pt x="86" y="131"/>
                </a:lnTo>
                <a:lnTo>
                  <a:pt x="86" y="131"/>
                </a:lnTo>
                <a:lnTo>
                  <a:pt x="73" y="132"/>
                </a:lnTo>
                <a:lnTo>
                  <a:pt x="66" y="134"/>
                </a:lnTo>
                <a:lnTo>
                  <a:pt x="62" y="136"/>
                </a:lnTo>
                <a:lnTo>
                  <a:pt x="60" y="139"/>
                </a:lnTo>
                <a:lnTo>
                  <a:pt x="60" y="139"/>
                </a:lnTo>
                <a:lnTo>
                  <a:pt x="54" y="128"/>
                </a:lnTo>
                <a:lnTo>
                  <a:pt x="49" y="118"/>
                </a:lnTo>
                <a:lnTo>
                  <a:pt x="47" y="105"/>
                </a:lnTo>
                <a:lnTo>
                  <a:pt x="45" y="89"/>
                </a:lnTo>
                <a:lnTo>
                  <a:pt x="45" y="89"/>
                </a:lnTo>
                <a:lnTo>
                  <a:pt x="45" y="89"/>
                </a:lnTo>
                <a:lnTo>
                  <a:pt x="47" y="76"/>
                </a:lnTo>
                <a:lnTo>
                  <a:pt x="49" y="65"/>
                </a:lnTo>
                <a:lnTo>
                  <a:pt x="53" y="54"/>
                </a:lnTo>
                <a:lnTo>
                  <a:pt x="57" y="45"/>
                </a:lnTo>
                <a:lnTo>
                  <a:pt x="62" y="37"/>
                </a:lnTo>
                <a:lnTo>
                  <a:pt x="69" y="31"/>
                </a:lnTo>
                <a:lnTo>
                  <a:pt x="78" y="22"/>
                </a:lnTo>
                <a:lnTo>
                  <a:pt x="78" y="22"/>
                </a:lnTo>
                <a:lnTo>
                  <a:pt x="80" y="19"/>
                </a:lnTo>
                <a:lnTo>
                  <a:pt x="80" y="18"/>
                </a:lnTo>
                <a:lnTo>
                  <a:pt x="79" y="17"/>
                </a:lnTo>
                <a:lnTo>
                  <a:pt x="77" y="17"/>
                </a:lnTo>
                <a:lnTo>
                  <a:pt x="77" y="17"/>
                </a:lnTo>
                <a:lnTo>
                  <a:pt x="64" y="21"/>
                </a:lnTo>
                <a:lnTo>
                  <a:pt x="53" y="26"/>
                </a:lnTo>
                <a:lnTo>
                  <a:pt x="44" y="34"/>
                </a:lnTo>
                <a:lnTo>
                  <a:pt x="36" y="43"/>
                </a:lnTo>
                <a:lnTo>
                  <a:pt x="30" y="54"/>
                </a:lnTo>
                <a:lnTo>
                  <a:pt x="26" y="66"/>
                </a:lnTo>
                <a:lnTo>
                  <a:pt x="23" y="78"/>
                </a:lnTo>
                <a:lnTo>
                  <a:pt x="22" y="89"/>
                </a:lnTo>
                <a:lnTo>
                  <a:pt x="22" y="89"/>
                </a:lnTo>
                <a:lnTo>
                  <a:pt x="22" y="100"/>
                </a:lnTo>
                <a:lnTo>
                  <a:pt x="23" y="109"/>
                </a:lnTo>
                <a:lnTo>
                  <a:pt x="26" y="118"/>
                </a:lnTo>
                <a:lnTo>
                  <a:pt x="30" y="126"/>
                </a:lnTo>
                <a:lnTo>
                  <a:pt x="34" y="135"/>
                </a:lnTo>
                <a:lnTo>
                  <a:pt x="39" y="141"/>
                </a:lnTo>
                <a:lnTo>
                  <a:pt x="45" y="148"/>
                </a:lnTo>
                <a:lnTo>
                  <a:pt x="53" y="154"/>
                </a:lnTo>
                <a:lnTo>
                  <a:pt x="53" y="154"/>
                </a:lnTo>
                <a:lnTo>
                  <a:pt x="44" y="156"/>
                </a:lnTo>
                <a:lnTo>
                  <a:pt x="35" y="160"/>
                </a:lnTo>
                <a:lnTo>
                  <a:pt x="35" y="160"/>
                </a:lnTo>
                <a:lnTo>
                  <a:pt x="28" y="154"/>
                </a:lnTo>
                <a:lnTo>
                  <a:pt x="21" y="147"/>
                </a:lnTo>
                <a:lnTo>
                  <a:pt x="15" y="139"/>
                </a:lnTo>
                <a:lnTo>
                  <a:pt x="10" y="131"/>
                </a:lnTo>
                <a:lnTo>
                  <a:pt x="6" y="122"/>
                </a:lnTo>
                <a:lnTo>
                  <a:pt x="2" y="112"/>
                </a:lnTo>
                <a:lnTo>
                  <a:pt x="1" y="101"/>
                </a:lnTo>
                <a:lnTo>
                  <a:pt x="0" y="91"/>
                </a:lnTo>
                <a:lnTo>
                  <a:pt x="0" y="89"/>
                </a:lnTo>
                <a:lnTo>
                  <a:pt x="0" y="89"/>
                </a:lnTo>
                <a:lnTo>
                  <a:pt x="1" y="79"/>
                </a:lnTo>
                <a:lnTo>
                  <a:pt x="2" y="70"/>
                </a:lnTo>
                <a:lnTo>
                  <a:pt x="5" y="61"/>
                </a:lnTo>
                <a:lnTo>
                  <a:pt x="9" y="52"/>
                </a:lnTo>
                <a:lnTo>
                  <a:pt x="14" y="44"/>
                </a:lnTo>
                <a:lnTo>
                  <a:pt x="19" y="36"/>
                </a:lnTo>
                <a:lnTo>
                  <a:pt x="25" y="30"/>
                </a:lnTo>
                <a:lnTo>
                  <a:pt x="32" y="23"/>
                </a:lnTo>
                <a:lnTo>
                  <a:pt x="39" y="18"/>
                </a:lnTo>
                <a:lnTo>
                  <a:pt x="47" y="13"/>
                </a:lnTo>
                <a:lnTo>
                  <a:pt x="56" y="9"/>
                </a:lnTo>
                <a:lnTo>
                  <a:pt x="65" y="6"/>
                </a:lnTo>
                <a:lnTo>
                  <a:pt x="74" y="4"/>
                </a:lnTo>
                <a:lnTo>
                  <a:pt x="83" y="1"/>
                </a:lnTo>
                <a:lnTo>
                  <a:pt x="92" y="0"/>
                </a:lnTo>
                <a:lnTo>
                  <a:pt x="101" y="0"/>
                </a:lnTo>
                <a:lnTo>
                  <a:pt x="101" y="0"/>
                </a:lnTo>
                <a:lnTo>
                  <a:pt x="117" y="0"/>
                </a:lnTo>
                <a:lnTo>
                  <a:pt x="130" y="2"/>
                </a:lnTo>
                <a:lnTo>
                  <a:pt x="140" y="6"/>
                </a:lnTo>
                <a:lnTo>
                  <a:pt x="148" y="10"/>
                </a:lnTo>
                <a:lnTo>
                  <a:pt x="148" y="10"/>
                </a:lnTo>
                <a:lnTo>
                  <a:pt x="151" y="13"/>
                </a:lnTo>
                <a:lnTo>
                  <a:pt x="151" y="14"/>
                </a:lnTo>
                <a:lnTo>
                  <a:pt x="151" y="15"/>
                </a:lnTo>
                <a:lnTo>
                  <a:pt x="147" y="17"/>
                </a:lnTo>
                <a:lnTo>
                  <a:pt x="147" y="17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8" name="Freeform 102"/>
          <p:cNvSpPr>
            <a:spLocks noEditPoints="1"/>
          </p:cNvSpPr>
          <p:nvPr/>
        </p:nvSpPr>
        <p:spPr bwMode="auto">
          <a:xfrm>
            <a:off x="4632723" y="3115009"/>
            <a:ext cx="880463" cy="839513"/>
          </a:xfrm>
          <a:custGeom>
            <a:avLst/>
            <a:gdLst>
              <a:gd name="T0" fmla="*/ 187 w 259"/>
              <a:gd name="T1" fmla="*/ 196 h 245"/>
              <a:gd name="T2" fmla="*/ 178 w 259"/>
              <a:gd name="T3" fmla="*/ 200 h 245"/>
              <a:gd name="T4" fmla="*/ 157 w 259"/>
              <a:gd name="T5" fmla="*/ 232 h 245"/>
              <a:gd name="T6" fmla="*/ 131 w 259"/>
              <a:gd name="T7" fmla="*/ 236 h 245"/>
              <a:gd name="T8" fmla="*/ 156 w 259"/>
              <a:gd name="T9" fmla="*/ 240 h 245"/>
              <a:gd name="T10" fmla="*/ 220 w 259"/>
              <a:gd name="T11" fmla="*/ 226 h 245"/>
              <a:gd name="T12" fmla="*/ 217 w 259"/>
              <a:gd name="T13" fmla="*/ 217 h 245"/>
              <a:gd name="T14" fmla="*/ 43 w 259"/>
              <a:gd name="T15" fmla="*/ 127 h 245"/>
              <a:gd name="T16" fmla="*/ 52 w 259"/>
              <a:gd name="T17" fmla="*/ 104 h 245"/>
              <a:gd name="T18" fmla="*/ 86 w 259"/>
              <a:gd name="T19" fmla="*/ 39 h 245"/>
              <a:gd name="T20" fmla="*/ 124 w 259"/>
              <a:gd name="T21" fmla="*/ 22 h 245"/>
              <a:gd name="T22" fmla="*/ 126 w 259"/>
              <a:gd name="T23" fmla="*/ 28 h 245"/>
              <a:gd name="T24" fmla="*/ 99 w 259"/>
              <a:gd name="T25" fmla="*/ 59 h 245"/>
              <a:gd name="T26" fmla="*/ 82 w 259"/>
              <a:gd name="T27" fmla="*/ 117 h 245"/>
              <a:gd name="T28" fmla="*/ 126 w 259"/>
              <a:gd name="T29" fmla="*/ 132 h 245"/>
              <a:gd name="T30" fmla="*/ 141 w 259"/>
              <a:gd name="T31" fmla="*/ 153 h 245"/>
              <a:gd name="T32" fmla="*/ 163 w 259"/>
              <a:gd name="T33" fmla="*/ 160 h 245"/>
              <a:gd name="T34" fmla="*/ 156 w 259"/>
              <a:gd name="T35" fmla="*/ 121 h 245"/>
              <a:gd name="T36" fmla="*/ 168 w 259"/>
              <a:gd name="T37" fmla="*/ 71 h 245"/>
              <a:gd name="T38" fmla="*/ 217 w 259"/>
              <a:gd name="T39" fmla="*/ 23 h 245"/>
              <a:gd name="T40" fmla="*/ 220 w 259"/>
              <a:gd name="T41" fmla="*/ 14 h 245"/>
              <a:gd name="T42" fmla="*/ 157 w 259"/>
              <a:gd name="T43" fmla="*/ 0 h 245"/>
              <a:gd name="T44" fmla="*/ 108 w 259"/>
              <a:gd name="T45" fmla="*/ 7 h 245"/>
              <a:gd name="T46" fmla="*/ 55 w 259"/>
              <a:gd name="T47" fmla="*/ 39 h 245"/>
              <a:gd name="T48" fmla="*/ 26 w 259"/>
              <a:gd name="T49" fmla="*/ 93 h 245"/>
              <a:gd name="T50" fmla="*/ 24 w 259"/>
              <a:gd name="T51" fmla="*/ 137 h 245"/>
              <a:gd name="T52" fmla="*/ 237 w 259"/>
              <a:gd name="T53" fmla="*/ 71 h 245"/>
              <a:gd name="T54" fmla="*/ 226 w 259"/>
              <a:gd name="T55" fmla="*/ 59 h 245"/>
              <a:gd name="T56" fmla="*/ 196 w 259"/>
              <a:gd name="T57" fmla="*/ 59 h 245"/>
              <a:gd name="T58" fmla="*/ 189 w 259"/>
              <a:gd name="T59" fmla="*/ 71 h 245"/>
              <a:gd name="T60" fmla="*/ 170 w 259"/>
              <a:gd name="T61" fmla="*/ 85 h 245"/>
              <a:gd name="T62" fmla="*/ 189 w 259"/>
              <a:gd name="T63" fmla="*/ 101 h 245"/>
              <a:gd name="T64" fmla="*/ 203 w 259"/>
              <a:gd name="T65" fmla="*/ 114 h 245"/>
              <a:gd name="T66" fmla="*/ 222 w 259"/>
              <a:gd name="T67" fmla="*/ 108 h 245"/>
              <a:gd name="T68" fmla="*/ 237 w 259"/>
              <a:gd name="T69" fmla="*/ 106 h 245"/>
              <a:gd name="T70" fmla="*/ 259 w 259"/>
              <a:gd name="T71" fmla="*/ 88 h 245"/>
              <a:gd name="T72" fmla="*/ 245 w 259"/>
              <a:gd name="T73" fmla="*/ 72 h 245"/>
              <a:gd name="T74" fmla="*/ 164 w 259"/>
              <a:gd name="T75" fmla="*/ 187 h 245"/>
              <a:gd name="T76" fmla="*/ 144 w 259"/>
              <a:gd name="T77" fmla="*/ 166 h 245"/>
              <a:gd name="T78" fmla="*/ 128 w 259"/>
              <a:gd name="T79" fmla="*/ 163 h 245"/>
              <a:gd name="T80" fmla="*/ 109 w 259"/>
              <a:gd name="T81" fmla="*/ 137 h 245"/>
              <a:gd name="T82" fmla="*/ 79 w 259"/>
              <a:gd name="T83" fmla="*/ 134 h 245"/>
              <a:gd name="T84" fmla="*/ 51 w 259"/>
              <a:gd name="T85" fmla="*/ 152 h 245"/>
              <a:gd name="T86" fmla="*/ 42 w 259"/>
              <a:gd name="T87" fmla="*/ 163 h 245"/>
              <a:gd name="T88" fmla="*/ 8 w 259"/>
              <a:gd name="T89" fmla="*/ 178 h 245"/>
              <a:gd name="T90" fmla="*/ 2 w 259"/>
              <a:gd name="T91" fmla="*/ 202 h 245"/>
              <a:gd name="T92" fmla="*/ 26 w 259"/>
              <a:gd name="T93" fmla="*/ 227 h 245"/>
              <a:gd name="T94" fmla="*/ 63 w 259"/>
              <a:gd name="T95" fmla="*/ 225 h 245"/>
              <a:gd name="T96" fmla="*/ 87 w 259"/>
              <a:gd name="T97" fmla="*/ 245 h 245"/>
              <a:gd name="T98" fmla="*/ 108 w 259"/>
              <a:gd name="T99" fmla="*/ 241 h 245"/>
              <a:gd name="T100" fmla="*/ 124 w 259"/>
              <a:gd name="T101" fmla="*/ 219 h 245"/>
              <a:gd name="T102" fmla="*/ 144 w 259"/>
              <a:gd name="T103" fmla="*/ 218 h 245"/>
              <a:gd name="T104" fmla="*/ 164 w 259"/>
              <a:gd name="T105" fmla="*/ 197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59" h="245">
                <a:moveTo>
                  <a:pt x="217" y="217"/>
                </a:moveTo>
                <a:lnTo>
                  <a:pt x="217" y="217"/>
                </a:lnTo>
                <a:lnTo>
                  <a:pt x="208" y="213"/>
                </a:lnTo>
                <a:lnTo>
                  <a:pt x="198" y="205"/>
                </a:lnTo>
                <a:lnTo>
                  <a:pt x="187" y="196"/>
                </a:lnTo>
                <a:lnTo>
                  <a:pt x="178" y="186"/>
                </a:lnTo>
                <a:lnTo>
                  <a:pt x="178" y="186"/>
                </a:lnTo>
                <a:lnTo>
                  <a:pt x="178" y="192"/>
                </a:lnTo>
                <a:lnTo>
                  <a:pt x="178" y="192"/>
                </a:lnTo>
                <a:lnTo>
                  <a:pt x="178" y="200"/>
                </a:lnTo>
                <a:lnTo>
                  <a:pt x="177" y="208"/>
                </a:lnTo>
                <a:lnTo>
                  <a:pt x="173" y="215"/>
                </a:lnTo>
                <a:lnTo>
                  <a:pt x="169" y="222"/>
                </a:lnTo>
                <a:lnTo>
                  <a:pt x="164" y="228"/>
                </a:lnTo>
                <a:lnTo>
                  <a:pt x="157" y="232"/>
                </a:lnTo>
                <a:lnTo>
                  <a:pt x="150" y="236"/>
                </a:lnTo>
                <a:lnTo>
                  <a:pt x="141" y="236"/>
                </a:lnTo>
                <a:lnTo>
                  <a:pt x="141" y="236"/>
                </a:lnTo>
                <a:lnTo>
                  <a:pt x="131" y="236"/>
                </a:lnTo>
                <a:lnTo>
                  <a:pt x="131" y="236"/>
                </a:lnTo>
                <a:lnTo>
                  <a:pt x="130" y="239"/>
                </a:lnTo>
                <a:lnTo>
                  <a:pt x="130" y="239"/>
                </a:lnTo>
                <a:lnTo>
                  <a:pt x="143" y="240"/>
                </a:lnTo>
                <a:lnTo>
                  <a:pt x="156" y="240"/>
                </a:lnTo>
                <a:lnTo>
                  <a:pt x="156" y="240"/>
                </a:lnTo>
                <a:lnTo>
                  <a:pt x="176" y="240"/>
                </a:lnTo>
                <a:lnTo>
                  <a:pt x="194" y="236"/>
                </a:lnTo>
                <a:lnTo>
                  <a:pt x="208" y="232"/>
                </a:lnTo>
                <a:lnTo>
                  <a:pt x="220" y="226"/>
                </a:lnTo>
                <a:lnTo>
                  <a:pt x="220" y="226"/>
                </a:lnTo>
                <a:lnTo>
                  <a:pt x="222" y="223"/>
                </a:lnTo>
                <a:lnTo>
                  <a:pt x="222" y="222"/>
                </a:lnTo>
                <a:lnTo>
                  <a:pt x="221" y="219"/>
                </a:lnTo>
                <a:lnTo>
                  <a:pt x="217" y="217"/>
                </a:lnTo>
                <a:lnTo>
                  <a:pt x="217" y="217"/>
                </a:lnTo>
                <a:close/>
                <a:moveTo>
                  <a:pt x="30" y="153"/>
                </a:moveTo>
                <a:lnTo>
                  <a:pt x="30" y="153"/>
                </a:lnTo>
                <a:lnTo>
                  <a:pt x="31" y="143"/>
                </a:lnTo>
                <a:lnTo>
                  <a:pt x="37" y="135"/>
                </a:lnTo>
                <a:lnTo>
                  <a:pt x="43" y="127"/>
                </a:lnTo>
                <a:lnTo>
                  <a:pt x="51" y="122"/>
                </a:lnTo>
                <a:lnTo>
                  <a:pt x="51" y="122"/>
                </a:lnTo>
                <a:lnTo>
                  <a:pt x="51" y="119"/>
                </a:lnTo>
                <a:lnTo>
                  <a:pt x="51" y="119"/>
                </a:lnTo>
                <a:lnTo>
                  <a:pt x="52" y="104"/>
                </a:lnTo>
                <a:lnTo>
                  <a:pt x="56" y="87"/>
                </a:lnTo>
                <a:lnTo>
                  <a:pt x="61" y="71"/>
                </a:lnTo>
                <a:lnTo>
                  <a:pt x="69" y="57"/>
                </a:lnTo>
                <a:lnTo>
                  <a:pt x="79" y="45"/>
                </a:lnTo>
                <a:lnTo>
                  <a:pt x="86" y="39"/>
                </a:lnTo>
                <a:lnTo>
                  <a:pt x="92" y="35"/>
                </a:lnTo>
                <a:lnTo>
                  <a:pt x="99" y="30"/>
                </a:lnTo>
                <a:lnTo>
                  <a:pt x="107" y="27"/>
                </a:lnTo>
                <a:lnTo>
                  <a:pt x="115" y="24"/>
                </a:lnTo>
                <a:lnTo>
                  <a:pt x="124" y="22"/>
                </a:lnTo>
                <a:lnTo>
                  <a:pt x="124" y="22"/>
                </a:lnTo>
                <a:lnTo>
                  <a:pt x="126" y="22"/>
                </a:lnTo>
                <a:lnTo>
                  <a:pt x="129" y="24"/>
                </a:lnTo>
                <a:lnTo>
                  <a:pt x="128" y="26"/>
                </a:lnTo>
                <a:lnTo>
                  <a:pt x="126" y="28"/>
                </a:lnTo>
                <a:lnTo>
                  <a:pt x="126" y="28"/>
                </a:lnTo>
                <a:lnTo>
                  <a:pt x="120" y="33"/>
                </a:lnTo>
                <a:lnTo>
                  <a:pt x="113" y="40"/>
                </a:lnTo>
                <a:lnTo>
                  <a:pt x="105" y="49"/>
                </a:lnTo>
                <a:lnTo>
                  <a:pt x="99" y="59"/>
                </a:lnTo>
                <a:lnTo>
                  <a:pt x="92" y="71"/>
                </a:lnTo>
                <a:lnTo>
                  <a:pt x="87" y="84"/>
                </a:lnTo>
                <a:lnTo>
                  <a:pt x="85" y="100"/>
                </a:lnTo>
                <a:lnTo>
                  <a:pt x="82" y="117"/>
                </a:lnTo>
                <a:lnTo>
                  <a:pt x="82" y="117"/>
                </a:lnTo>
                <a:lnTo>
                  <a:pt x="92" y="118"/>
                </a:lnTo>
                <a:lnTo>
                  <a:pt x="103" y="119"/>
                </a:lnTo>
                <a:lnTo>
                  <a:pt x="112" y="123"/>
                </a:lnTo>
                <a:lnTo>
                  <a:pt x="120" y="127"/>
                </a:lnTo>
                <a:lnTo>
                  <a:pt x="126" y="132"/>
                </a:lnTo>
                <a:lnTo>
                  <a:pt x="131" y="137"/>
                </a:lnTo>
                <a:lnTo>
                  <a:pt x="135" y="145"/>
                </a:lnTo>
                <a:lnTo>
                  <a:pt x="137" y="153"/>
                </a:lnTo>
                <a:lnTo>
                  <a:pt x="137" y="153"/>
                </a:lnTo>
                <a:lnTo>
                  <a:pt x="141" y="153"/>
                </a:lnTo>
                <a:lnTo>
                  <a:pt x="141" y="153"/>
                </a:lnTo>
                <a:lnTo>
                  <a:pt x="147" y="153"/>
                </a:lnTo>
                <a:lnTo>
                  <a:pt x="154" y="154"/>
                </a:lnTo>
                <a:lnTo>
                  <a:pt x="159" y="157"/>
                </a:lnTo>
                <a:lnTo>
                  <a:pt x="163" y="160"/>
                </a:lnTo>
                <a:lnTo>
                  <a:pt x="163" y="160"/>
                </a:lnTo>
                <a:lnTo>
                  <a:pt x="160" y="150"/>
                </a:lnTo>
                <a:lnTo>
                  <a:pt x="157" y="140"/>
                </a:lnTo>
                <a:lnTo>
                  <a:pt x="156" y="130"/>
                </a:lnTo>
                <a:lnTo>
                  <a:pt x="156" y="121"/>
                </a:lnTo>
                <a:lnTo>
                  <a:pt x="156" y="121"/>
                </a:lnTo>
                <a:lnTo>
                  <a:pt x="156" y="111"/>
                </a:lnTo>
                <a:lnTo>
                  <a:pt x="157" y="102"/>
                </a:lnTo>
                <a:lnTo>
                  <a:pt x="161" y="87"/>
                </a:lnTo>
                <a:lnTo>
                  <a:pt x="168" y="71"/>
                </a:lnTo>
                <a:lnTo>
                  <a:pt x="176" y="58"/>
                </a:lnTo>
                <a:lnTo>
                  <a:pt x="185" y="45"/>
                </a:lnTo>
                <a:lnTo>
                  <a:pt x="195" y="36"/>
                </a:lnTo>
                <a:lnTo>
                  <a:pt x="207" y="28"/>
                </a:lnTo>
                <a:lnTo>
                  <a:pt x="217" y="23"/>
                </a:lnTo>
                <a:lnTo>
                  <a:pt x="217" y="23"/>
                </a:lnTo>
                <a:lnTo>
                  <a:pt x="221" y="20"/>
                </a:lnTo>
                <a:lnTo>
                  <a:pt x="222" y="19"/>
                </a:lnTo>
                <a:lnTo>
                  <a:pt x="222" y="17"/>
                </a:lnTo>
                <a:lnTo>
                  <a:pt x="220" y="14"/>
                </a:lnTo>
                <a:lnTo>
                  <a:pt x="220" y="14"/>
                </a:lnTo>
                <a:lnTo>
                  <a:pt x="208" y="7"/>
                </a:lnTo>
                <a:lnTo>
                  <a:pt x="195" y="4"/>
                </a:lnTo>
                <a:lnTo>
                  <a:pt x="177" y="1"/>
                </a:lnTo>
                <a:lnTo>
                  <a:pt x="157" y="0"/>
                </a:lnTo>
                <a:lnTo>
                  <a:pt x="157" y="0"/>
                </a:lnTo>
                <a:lnTo>
                  <a:pt x="144" y="0"/>
                </a:lnTo>
                <a:lnTo>
                  <a:pt x="131" y="1"/>
                </a:lnTo>
                <a:lnTo>
                  <a:pt x="120" y="4"/>
                </a:lnTo>
                <a:lnTo>
                  <a:pt x="108" y="7"/>
                </a:lnTo>
                <a:lnTo>
                  <a:pt x="96" y="11"/>
                </a:lnTo>
                <a:lnTo>
                  <a:pt x="85" y="18"/>
                </a:lnTo>
                <a:lnTo>
                  <a:pt x="74" y="24"/>
                </a:lnTo>
                <a:lnTo>
                  <a:pt x="64" y="31"/>
                </a:lnTo>
                <a:lnTo>
                  <a:pt x="55" y="39"/>
                </a:lnTo>
                <a:lnTo>
                  <a:pt x="47" y="48"/>
                </a:lnTo>
                <a:lnTo>
                  <a:pt x="41" y="58"/>
                </a:lnTo>
                <a:lnTo>
                  <a:pt x="34" y="69"/>
                </a:lnTo>
                <a:lnTo>
                  <a:pt x="29" y="80"/>
                </a:lnTo>
                <a:lnTo>
                  <a:pt x="26" y="93"/>
                </a:lnTo>
                <a:lnTo>
                  <a:pt x="24" y="106"/>
                </a:lnTo>
                <a:lnTo>
                  <a:pt x="22" y="119"/>
                </a:lnTo>
                <a:lnTo>
                  <a:pt x="22" y="121"/>
                </a:lnTo>
                <a:lnTo>
                  <a:pt x="22" y="121"/>
                </a:lnTo>
                <a:lnTo>
                  <a:pt x="24" y="137"/>
                </a:lnTo>
                <a:lnTo>
                  <a:pt x="28" y="153"/>
                </a:lnTo>
                <a:lnTo>
                  <a:pt x="28" y="153"/>
                </a:lnTo>
                <a:lnTo>
                  <a:pt x="30" y="153"/>
                </a:lnTo>
                <a:lnTo>
                  <a:pt x="30" y="153"/>
                </a:lnTo>
                <a:close/>
                <a:moveTo>
                  <a:pt x="237" y="71"/>
                </a:moveTo>
                <a:lnTo>
                  <a:pt x="237" y="71"/>
                </a:lnTo>
                <a:lnTo>
                  <a:pt x="234" y="71"/>
                </a:lnTo>
                <a:lnTo>
                  <a:pt x="234" y="71"/>
                </a:lnTo>
                <a:lnTo>
                  <a:pt x="232" y="65"/>
                </a:lnTo>
                <a:lnTo>
                  <a:pt x="226" y="59"/>
                </a:lnTo>
                <a:lnTo>
                  <a:pt x="220" y="56"/>
                </a:lnTo>
                <a:lnTo>
                  <a:pt x="212" y="54"/>
                </a:lnTo>
                <a:lnTo>
                  <a:pt x="212" y="54"/>
                </a:lnTo>
                <a:lnTo>
                  <a:pt x="204" y="56"/>
                </a:lnTo>
                <a:lnTo>
                  <a:pt x="196" y="59"/>
                </a:lnTo>
                <a:lnTo>
                  <a:pt x="193" y="65"/>
                </a:lnTo>
                <a:lnTo>
                  <a:pt x="190" y="71"/>
                </a:lnTo>
                <a:lnTo>
                  <a:pt x="190" y="71"/>
                </a:lnTo>
                <a:lnTo>
                  <a:pt x="189" y="71"/>
                </a:lnTo>
                <a:lnTo>
                  <a:pt x="189" y="71"/>
                </a:lnTo>
                <a:lnTo>
                  <a:pt x="181" y="72"/>
                </a:lnTo>
                <a:lnTo>
                  <a:pt x="176" y="75"/>
                </a:lnTo>
                <a:lnTo>
                  <a:pt x="172" y="80"/>
                </a:lnTo>
                <a:lnTo>
                  <a:pt x="170" y="85"/>
                </a:lnTo>
                <a:lnTo>
                  <a:pt x="170" y="85"/>
                </a:lnTo>
                <a:lnTo>
                  <a:pt x="172" y="92"/>
                </a:lnTo>
                <a:lnTo>
                  <a:pt x="176" y="97"/>
                </a:lnTo>
                <a:lnTo>
                  <a:pt x="181" y="100"/>
                </a:lnTo>
                <a:lnTo>
                  <a:pt x="189" y="101"/>
                </a:lnTo>
                <a:lnTo>
                  <a:pt x="189" y="101"/>
                </a:lnTo>
                <a:lnTo>
                  <a:pt x="193" y="101"/>
                </a:lnTo>
                <a:lnTo>
                  <a:pt x="193" y="101"/>
                </a:lnTo>
                <a:lnTo>
                  <a:pt x="194" y="106"/>
                </a:lnTo>
                <a:lnTo>
                  <a:pt x="198" y="111"/>
                </a:lnTo>
                <a:lnTo>
                  <a:pt x="203" y="114"/>
                </a:lnTo>
                <a:lnTo>
                  <a:pt x="209" y="115"/>
                </a:lnTo>
                <a:lnTo>
                  <a:pt x="209" y="115"/>
                </a:lnTo>
                <a:lnTo>
                  <a:pt x="215" y="114"/>
                </a:lnTo>
                <a:lnTo>
                  <a:pt x="219" y="111"/>
                </a:lnTo>
                <a:lnTo>
                  <a:pt x="222" y="108"/>
                </a:lnTo>
                <a:lnTo>
                  <a:pt x="225" y="104"/>
                </a:lnTo>
                <a:lnTo>
                  <a:pt x="225" y="104"/>
                </a:lnTo>
                <a:lnTo>
                  <a:pt x="230" y="105"/>
                </a:lnTo>
                <a:lnTo>
                  <a:pt x="237" y="106"/>
                </a:lnTo>
                <a:lnTo>
                  <a:pt x="237" y="106"/>
                </a:lnTo>
                <a:lnTo>
                  <a:pt x="245" y="105"/>
                </a:lnTo>
                <a:lnTo>
                  <a:pt x="252" y="101"/>
                </a:lnTo>
                <a:lnTo>
                  <a:pt x="256" y="96"/>
                </a:lnTo>
                <a:lnTo>
                  <a:pt x="258" y="92"/>
                </a:lnTo>
                <a:lnTo>
                  <a:pt x="259" y="88"/>
                </a:lnTo>
                <a:lnTo>
                  <a:pt x="259" y="88"/>
                </a:lnTo>
                <a:lnTo>
                  <a:pt x="258" y="84"/>
                </a:lnTo>
                <a:lnTo>
                  <a:pt x="256" y="82"/>
                </a:lnTo>
                <a:lnTo>
                  <a:pt x="252" y="76"/>
                </a:lnTo>
                <a:lnTo>
                  <a:pt x="245" y="72"/>
                </a:lnTo>
                <a:lnTo>
                  <a:pt x="237" y="71"/>
                </a:lnTo>
                <a:lnTo>
                  <a:pt x="237" y="71"/>
                </a:lnTo>
                <a:close/>
                <a:moveTo>
                  <a:pt x="165" y="192"/>
                </a:moveTo>
                <a:lnTo>
                  <a:pt x="165" y="192"/>
                </a:lnTo>
                <a:lnTo>
                  <a:pt x="164" y="187"/>
                </a:lnTo>
                <a:lnTo>
                  <a:pt x="163" y="180"/>
                </a:lnTo>
                <a:lnTo>
                  <a:pt x="159" y="176"/>
                </a:lnTo>
                <a:lnTo>
                  <a:pt x="155" y="173"/>
                </a:lnTo>
                <a:lnTo>
                  <a:pt x="150" y="169"/>
                </a:lnTo>
                <a:lnTo>
                  <a:pt x="144" y="166"/>
                </a:lnTo>
                <a:lnTo>
                  <a:pt x="138" y="165"/>
                </a:lnTo>
                <a:lnTo>
                  <a:pt x="130" y="163"/>
                </a:lnTo>
                <a:lnTo>
                  <a:pt x="130" y="163"/>
                </a:lnTo>
                <a:lnTo>
                  <a:pt x="128" y="163"/>
                </a:lnTo>
                <a:lnTo>
                  <a:pt x="128" y="163"/>
                </a:lnTo>
                <a:lnTo>
                  <a:pt x="126" y="157"/>
                </a:lnTo>
                <a:lnTo>
                  <a:pt x="124" y="152"/>
                </a:lnTo>
                <a:lnTo>
                  <a:pt x="120" y="147"/>
                </a:lnTo>
                <a:lnTo>
                  <a:pt x="115" y="141"/>
                </a:lnTo>
                <a:lnTo>
                  <a:pt x="109" y="137"/>
                </a:lnTo>
                <a:lnTo>
                  <a:pt x="103" y="135"/>
                </a:lnTo>
                <a:lnTo>
                  <a:pt x="95" y="134"/>
                </a:lnTo>
                <a:lnTo>
                  <a:pt x="87" y="132"/>
                </a:lnTo>
                <a:lnTo>
                  <a:pt x="87" y="132"/>
                </a:lnTo>
                <a:lnTo>
                  <a:pt x="79" y="134"/>
                </a:lnTo>
                <a:lnTo>
                  <a:pt x="72" y="135"/>
                </a:lnTo>
                <a:lnTo>
                  <a:pt x="65" y="137"/>
                </a:lnTo>
                <a:lnTo>
                  <a:pt x="60" y="141"/>
                </a:lnTo>
                <a:lnTo>
                  <a:pt x="55" y="147"/>
                </a:lnTo>
                <a:lnTo>
                  <a:pt x="51" y="152"/>
                </a:lnTo>
                <a:lnTo>
                  <a:pt x="48" y="157"/>
                </a:lnTo>
                <a:lnTo>
                  <a:pt x="47" y="163"/>
                </a:lnTo>
                <a:lnTo>
                  <a:pt x="47" y="163"/>
                </a:lnTo>
                <a:lnTo>
                  <a:pt x="42" y="163"/>
                </a:lnTo>
                <a:lnTo>
                  <a:pt x="42" y="163"/>
                </a:lnTo>
                <a:lnTo>
                  <a:pt x="34" y="165"/>
                </a:lnTo>
                <a:lnTo>
                  <a:pt x="26" y="166"/>
                </a:lnTo>
                <a:lnTo>
                  <a:pt x="18" y="169"/>
                </a:lnTo>
                <a:lnTo>
                  <a:pt x="13" y="173"/>
                </a:lnTo>
                <a:lnTo>
                  <a:pt x="8" y="178"/>
                </a:lnTo>
                <a:lnTo>
                  <a:pt x="4" y="183"/>
                </a:lnTo>
                <a:lnTo>
                  <a:pt x="2" y="189"/>
                </a:lnTo>
                <a:lnTo>
                  <a:pt x="0" y="196"/>
                </a:lnTo>
                <a:lnTo>
                  <a:pt x="0" y="196"/>
                </a:lnTo>
                <a:lnTo>
                  <a:pt x="2" y="202"/>
                </a:lnTo>
                <a:lnTo>
                  <a:pt x="4" y="209"/>
                </a:lnTo>
                <a:lnTo>
                  <a:pt x="8" y="214"/>
                </a:lnTo>
                <a:lnTo>
                  <a:pt x="13" y="219"/>
                </a:lnTo>
                <a:lnTo>
                  <a:pt x="18" y="223"/>
                </a:lnTo>
                <a:lnTo>
                  <a:pt x="26" y="227"/>
                </a:lnTo>
                <a:lnTo>
                  <a:pt x="34" y="228"/>
                </a:lnTo>
                <a:lnTo>
                  <a:pt x="42" y="230"/>
                </a:lnTo>
                <a:lnTo>
                  <a:pt x="42" y="230"/>
                </a:lnTo>
                <a:lnTo>
                  <a:pt x="54" y="228"/>
                </a:lnTo>
                <a:lnTo>
                  <a:pt x="63" y="225"/>
                </a:lnTo>
                <a:lnTo>
                  <a:pt x="63" y="225"/>
                </a:lnTo>
                <a:lnTo>
                  <a:pt x="68" y="234"/>
                </a:lnTo>
                <a:lnTo>
                  <a:pt x="74" y="240"/>
                </a:lnTo>
                <a:lnTo>
                  <a:pt x="83" y="244"/>
                </a:lnTo>
                <a:lnTo>
                  <a:pt x="87" y="245"/>
                </a:lnTo>
                <a:lnTo>
                  <a:pt x="92" y="245"/>
                </a:lnTo>
                <a:lnTo>
                  <a:pt x="92" y="245"/>
                </a:lnTo>
                <a:lnTo>
                  <a:pt x="98" y="245"/>
                </a:lnTo>
                <a:lnTo>
                  <a:pt x="104" y="244"/>
                </a:lnTo>
                <a:lnTo>
                  <a:pt x="108" y="241"/>
                </a:lnTo>
                <a:lnTo>
                  <a:pt x="113" y="239"/>
                </a:lnTo>
                <a:lnTo>
                  <a:pt x="117" y="235"/>
                </a:lnTo>
                <a:lnTo>
                  <a:pt x="120" y="230"/>
                </a:lnTo>
                <a:lnTo>
                  <a:pt x="122" y="226"/>
                </a:lnTo>
                <a:lnTo>
                  <a:pt x="124" y="219"/>
                </a:lnTo>
                <a:lnTo>
                  <a:pt x="124" y="219"/>
                </a:lnTo>
                <a:lnTo>
                  <a:pt x="130" y="221"/>
                </a:lnTo>
                <a:lnTo>
                  <a:pt x="130" y="221"/>
                </a:lnTo>
                <a:lnTo>
                  <a:pt x="138" y="221"/>
                </a:lnTo>
                <a:lnTo>
                  <a:pt x="144" y="218"/>
                </a:lnTo>
                <a:lnTo>
                  <a:pt x="150" y="215"/>
                </a:lnTo>
                <a:lnTo>
                  <a:pt x="155" y="213"/>
                </a:lnTo>
                <a:lnTo>
                  <a:pt x="159" y="208"/>
                </a:lnTo>
                <a:lnTo>
                  <a:pt x="163" y="204"/>
                </a:lnTo>
                <a:lnTo>
                  <a:pt x="164" y="197"/>
                </a:lnTo>
                <a:lnTo>
                  <a:pt x="165" y="192"/>
                </a:lnTo>
                <a:lnTo>
                  <a:pt x="165" y="192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9" name="Freeform 103"/>
          <p:cNvSpPr>
            <a:spLocks noEditPoints="1"/>
          </p:cNvSpPr>
          <p:nvPr/>
        </p:nvSpPr>
        <p:spPr bwMode="auto">
          <a:xfrm>
            <a:off x="5765721" y="3101356"/>
            <a:ext cx="778083" cy="873637"/>
          </a:xfrm>
          <a:custGeom>
            <a:avLst/>
            <a:gdLst>
              <a:gd name="T0" fmla="*/ 74 w 226"/>
              <a:gd name="T1" fmla="*/ 200 h 256"/>
              <a:gd name="T2" fmla="*/ 56 w 226"/>
              <a:gd name="T3" fmla="*/ 192 h 256"/>
              <a:gd name="T4" fmla="*/ 48 w 226"/>
              <a:gd name="T5" fmla="*/ 173 h 256"/>
              <a:gd name="T6" fmla="*/ 52 w 226"/>
              <a:gd name="T7" fmla="*/ 158 h 256"/>
              <a:gd name="T8" fmla="*/ 68 w 226"/>
              <a:gd name="T9" fmla="*/ 148 h 256"/>
              <a:gd name="T10" fmla="*/ 71 w 226"/>
              <a:gd name="T11" fmla="*/ 145 h 256"/>
              <a:gd name="T12" fmla="*/ 79 w 226"/>
              <a:gd name="T13" fmla="*/ 135 h 256"/>
              <a:gd name="T14" fmla="*/ 92 w 226"/>
              <a:gd name="T15" fmla="*/ 126 h 256"/>
              <a:gd name="T16" fmla="*/ 113 w 226"/>
              <a:gd name="T17" fmla="*/ 104 h 256"/>
              <a:gd name="T18" fmla="*/ 139 w 226"/>
              <a:gd name="T19" fmla="*/ 99 h 256"/>
              <a:gd name="T20" fmla="*/ 166 w 226"/>
              <a:gd name="T21" fmla="*/ 109 h 256"/>
              <a:gd name="T22" fmla="*/ 178 w 226"/>
              <a:gd name="T23" fmla="*/ 136 h 256"/>
              <a:gd name="T24" fmla="*/ 187 w 226"/>
              <a:gd name="T25" fmla="*/ 136 h 256"/>
              <a:gd name="T26" fmla="*/ 203 w 226"/>
              <a:gd name="T27" fmla="*/ 147 h 256"/>
              <a:gd name="T28" fmla="*/ 208 w 226"/>
              <a:gd name="T29" fmla="*/ 161 h 256"/>
              <a:gd name="T30" fmla="*/ 208 w 226"/>
              <a:gd name="T31" fmla="*/ 164 h 256"/>
              <a:gd name="T32" fmla="*/ 225 w 226"/>
              <a:gd name="T33" fmla="*/ 175 h 256"/>
              <a:gd name="T34" fmla="*/ 221 w 226"/>
              <a:gd name="T35" fmla="*/ 195 h 256"/>
              <a:gd name="T36" fmla="*/ 208 w 226"/>
              <a:gd name="T37" fmla="*/ 200 h 256"/>
              <a:gd name="T38" fmla="*/ 121 w 226"/>
              <a:gd name="T39" fmla="*/ 26 h 256"/>
              <a:gd name="T40" fmla="*/ 96 w 226"/>
              <a:gd name="T41" fmla="*/ 61 h 256"/>
              <a:gd name="T42" fmla="*/ 94 w 226"/>
              <a:gd name="T43" fmla="*/ 86 h 256"/>
              <a:gd name="T44" fmla="*/ 81 w 226"/>
              <a:gd name="T45" fmla="*/ 112 h 256"/>
              <a:gd name="T46" fmla="*/ 60 w 226"/>
              <a:gd name="T47" fmla="*/ 125 h 256"/>
              <a:gd name="T48" fmla="*/ 49 w 226"/>
              <a:gd name="T49" fmla="*/ 121 h 256"/>
              <a:gd name="T50" fmla="*/ 42 w 226"/>
              <a:gd name="T51" fmla="*/ 84 h 256"/>
              <a:gd name="T52" fmla="*/ 48 w 226"/>
              <a:gd name="T53" fmla="*/ 50 h 256"/>
              <a:gd name="T54" fmla="*/ 71 w 226"/>
              <a:gd name="T55" fmla="*/ 21 h 256"/>
              <a:gd name="T56" fmla="*/ 73 w 226"/>
              <a:gd name="T57" fmla="*/ 17 h 256"/>
              <a:gd name="T58" fmla="*/ 48 w 226"/>
              <a:gd name="T59" fmla="*/ 24 h 256"/>
              <a:gd name="T60" fmla="*/ 23 w 226"/>
              <a:gd name="T61" fmla="*/ 61 h 256"/>
              <a:gd name="T62" fmla="*/ 19 w 226"/>
              <a:gd name="T63" fmla="*/ 93 h 256"/>
              <a:gd name="T64" fmla="*/ 31 w 226"/>
              <a:gd name="T65" fmla="*/ 126 h 256"/>
              <a:gd name="T66" fmla="*/ 48 w 226"/>
              <a:gd name="T67" fmla="*/ 144 h 256"/>
              <a:gd name="T68" fmla="*/ 25 w 226"/>
              <a:gd name="T69" fmla="*/ 143 h 256"/>
              <a:gd name="T70" fmla="*/ 5 w 226"/>
              <a:gd name="T71" fmla="*/ 114 h 256"/>
              <a:gd name="T72" fmla="*/ 0 w 226"/>
              <a:gd name="T73" fmla="*/ 84 h 256"/>
              <a:gd name="T74" fmla="*/ 4 w 226"/>
              <a:gd name="T75" fmla="*/ 57 h 256"/>
              <a:gd name="T76" fmla="*/ 22 w 226"/>
              <a:gd name="T77" fmla="*/ 28 h 256"/>
              <a:gd name="T78" fmla="*/ 58 w 226"/>
              <a:gd name="T79" fmla="*/ 6 h 256"/>
              <a:gd name="T80" fmla="*/ 108 w 226"/>
              <a:gd name="T81" fmla="*/ 1 h 256"/>
              <a:gd name="T82" fmla="*/ 136 w 226"/>
              <a:gd name="T83" fmla="*/ 10 h 256"/>
              <a:gd name="T84" fmla="*/ 136 w 226"/>
              <a:gd name="T85" fmla="*/ 17 h 256"/>
              <a:gd name="T86" fmla="*/ 95 w 226"/>
              <a:gd name="T87" fmla="*/ 221 h 256"/>
              <a:gd name="T88" fmla="*/ 88 w 226"/>
              <a:gd name="T89" fmla="*/ 243 h 256"/>
              <a:gd name="T90" fmla="*/ 75 w 226"/>
              <a:gd name="T91" fmla="*/ 243 h 256"/>
              <a:gd name="T92" fmla="*/ 70 w 226"/>
              <a:gd name="T93" fmla="*/ 226 h 256"/>
              <a:gd name="T94" fmla="*/ 95 w 226"/>
              <a:gd name="T95" fmla="*/ 208 h 256"/>
              <a:gd name="T96" fmla="*/ 149 w 226"/>
              <a:gd name="T97" fmla="*/ 232 h 256"/>
              <a:gd name="T98" fmla="*/ 143 w 226"/>
              <a:gd name="T99" fmla="*/ 253 h 256"/>
              <a:gd name="T100" fmla="*/ 130 w 226"/>
              <a:gd name="T101" fmla="*/ 255 h 256"/>
              <a:gd name="T102" fmla="*/ 125 w 226"/>
              <a:gd name="T103" fmla="*/ 238 h 256"/>
              <a:gd name="T104" fmla="*/ 149 w 226"/>
              <a:gd name="T105" fmla="*/ 219 h 256"/>
              <a:gd name="T106" fmla="*/ 204 w 226"/>
              <a:gd name="T107" fmla="*/ 221 h 256"/>
              <a:gd name="T108" fmla="*/ 199 w 226"/>
              <a:gd name="T109" fmla="*/ 243 h 256"/>
              <a:gd name="T110" fmla="*/ 185 w 226"/>
              <a:gd name="T111" fmla="*/ 243 h 256"/>
              <a:gd name="T112" fmla="*/ 181 w 226"/>
              <a:gd name="T113" fmla="*/ 226 h 256"/>
              <a:gd name="T114" fmla="*/ 205 w 226"/>
              <a:gd name="T115" fmla="*/ 20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26" h="256">
                <a:moveTo>
                  <a:pt x="208" y="200"/>
                </a:moveTo>
                <a:lnTo>
                  <a:pt x="208" y="200"/>
                </a:lnTo>
                <a:lnTo>
                  <a:pt x="74" y="200"/>
                </a:lnTo>
                <a:lnTo>
                  <a:pt x="74" y="200"/>
                </a:lnTo>
                <a:lnTo>
                  <a:pt x="69" y="200"/>
                </a:lnTo>
                <a:lnTo>
                  <a:pt x="64" y="199"/>
                </a:lnTo>
                <a:lnTo>
                  <a:pt x="60" y="196"/>
                </a:lnTo>
                <a:lnTo>
                  <a:pt x="56" y="192"/>
                </a:lnTo>
                <a:lnTo>
                  <a:pt x="52" y="188"/>
                </a:lnTo>
                <a:lnTo>
                  <a:pt x="49" y="183"/>
                </a:lnTo>
                <a:lnTo>
                  <a:pt x="48" y="178"/>
                </a:lnTo>
                <a:lnTo>
                  <a:pt x="48" y="173"/>
                </a:lnTo>
                <a:lnTo>
                  <a:pt x="48" y="173"/>
                </a:lnTo>
                <a:lnTo>
                  <a:pt x="48" y="167"/>
                </a:lnTo>
                <a:lnTo>
                  <a:pt x="49" y="164"/>
                </a:lnTo>
                <a:lnTo>
                  <a:pt x="52" y="158"/>
                </a:lnTo>
                <a:lnTo>
                  <a:pt x="55" y="154"/>
                </a:lnTo>
                <a:lnTo>
                  <a:pt x="58" y="152"/>
                </a:lnTo>
                <a:lnTo>
                  <a:pt x="62" y="149"/>
                </a:lnTo>
                <a:lnTo>
                  <a:pt x="68" y="148"/>
                </a:lnTo>
                <a:lnTo>
                  <a:pt x="73" y="147"/>
                </a:lnTo>
                <a:lnTo>
                  <a:pt x="73" y="147"/>
                </a:lnTo>
                <a:lnTo>
                  <a:pt x="71" y="145"/>
                </a:lnTo>
                <a:lnTo>
                  <a:pt x="71" y="145"/>
                </a:lnTo>
                <a:lnTo>
                  <a:pt x="73" y="141"/>
                </a:lnTo>
                <a:lnTo>
                  <a:pt x="75" y="138"/>
                </a:lnTo>
                <a:lnTo>
                  <a:pt x="77" y="136"/>
                </a:lnTo>
                <a:lnTo>
                  <a:pt x="79" y="135"/>
                </a:lnTo>
                <a:lnTo>
                  <a:pt x="86" y="134"/>
                </a:lnTo>
                <a:lnTo>
                  <a:pt x="91" y="134"/>
                </a:lnTo>
                <a:lnTo>
                  <a:pt x="91" y="134"/>
                </a:lnTo>
                <a:lnTo>
                  <a:pt x="92" y="126"/>
                </a:lnTo>
                <a:lnTo>
                  <a:pt x="95" y="119"/>
                </a:lnTo>
                <a:lnTo>
                  <a:pt x="100" y="113"/>
                </a:lnTo>
                <a:lnTo>
                  <a:pt x="105" y="108"/>
                </a:lnTo>
                <a:lnTo>
                  <a:pt x="113" y="104"/>
                </a:lnTo>
                <a:lnTo>
                  <a:pt x="121" y="101"/>
                </a:lnTo>
                <a:lnTo>
                  <a:pt x="130" y="99"/>
                </a:lnTo>
                <a:lnTo>
                  <a:pt x="139" y="99"/>
                </a:lnTo>
                <a:lnTo>
                  <a:pt x="139" y="99"/>
                </a:lnTo>
                <a:lnTo>
                  <a:pt x="147" y="99"/>
                </a:lnTo>
                <a:lnTo>
                  <a:pt x="155" y="101"/>
                </a:lnTo>
                <a:lnTo>
                  <a:pt x="161" y="105"/>
                </a:lnTo>
                <a:lnTo>
                  <a:pt x="166" y="109"/>
                </a:lnTo>
                <a:lnTo>
                  <a:pt x="172" y="114"/>
                </a:lnTo>
                <a:lnTo>
                  <a:pt x="175" y="121"/>
                </a:lnTo>
                <a:lnTo>
                  <a:pt x="178" y="128"/>
                </a:lnTo>
                <a:lnTo>
                  <a:pt x="178" y="136"/>
                </a:lnTo>
                <a:lnTo>
                  <a:pt x="178" y="136"/>
                </a:lnTo>
                <a:lnTo>
                  <a:pt x="182" y="136"/>
                </a:lnTo>
                <a:lnTo>
                  <a:pt x="182" y="136"/>
                </a:lnTo>
                <a:lnTo>
                  <a:pt x="187" y="136"/>
                </a:lnTo>
                <a:lnTo>
                  <a:pt x="192" y="138"/>
                </a:lnTo>
                <a:lnTo>
                  <a:pt x="196" y="140"/>
                </a:lnTo>
                <a:lnTo>
                  <a:pt x="200" y="143"/>
                </a:lnTo>
                <a:lnTo>
                  <a:pt x="203" y="147"/>
                </a:lnTo>
                <a:lnTo>
                  <a:pt x="205" y="152"/>
                </a:lnTo>
                <a:lnTo>
                  <a:pt x="207" y="156"/>
                </a:lnTo>
                <a:lnTo>
                  <a:pt x="208" y="161"/>
                </a:lnTo>
                <a:lnTo>
                  <a:pt x="208" y="161"/>
                </a:lnTo>
                <a:lnTo>
                  <a:pt x="208" y="164"/>
                </a:lnTo>
                <a:lnTo>
                  <a:pt x="208" y="164"/>
                </a:lnTo>
                <a:lnTo>
                  <a:pt x="208" y="164"/>
                </a:lnTo>
                <a:lnTo>
                  <a:pt x="208" y="164"/>
                </a:lnTo>
                <a:lnTo>
                  <a:pt x="212" y="164"/>
                </a:lnTo>
                <a:lnTo>
                  <a:pt x="216" y="165"/>
                </a:lnTo>
                <a:lnTo>
                  <a:pt x="221" y="169"/>
                </a:lnTo>
                <a:lnTo>
                  <a:pt x="225" y="175"/>
                </a:lnTo>
                <a:lnTo>
                  <a:pt x="226" y="182"/>
                </a:lnTo>
                <a:lnTo>
                  <a:pt x="226" y="182"/>
                </a:lnTo>
                <a:lnTo>
                  <a:pt x="225" y="188"/>
                </a:lnTo>
                <a:lnTo>
                  <a:pt x="221" y="195"/>
                </a:lnTo>
                <a:lnTo>
                  <a:pt x="216" y="199"/>
                </a:lnTo>
                <a:lnTo>
                  <a:pt x="212" y="200"/>
                </a:lnTo>
                <a:lnTo>
                  <a:pt x="208" y="200"/>
                </a:lnTo>
                <a:lnTo>
                  <a:pt x="208" y="200"/>
                </a:lnTo>
                <a:close/>
                <a:moveTo>
                  <a:pt x="136" y="17"/>
                </a:moveTo>
                <a:lnTo>
                  <a:pt x="136" y="17"/>
                </a:lnTo>
                <a:lnTo>
                  <a:pt x="129" y="21"/>
                </a:lnTo>
                <a:lnTo>
                  <a:pt x="121" y="26"/>
                </a:lnTo>
                <a:lnTo>
                  <a:pt x="113" y="32"/>
                </a:lnTo>
                <a:lnTo>
                  <a:pt x="107" y="41"/>
                </a:lnTo>
                <a:lnTo>
                  <a:pt x="101" y="50"/>
                </a:lnTo>
                <a:lnTo>
                  <a:pt x="96" y="61"/>
                </a:lnTo>
                <a:lnTo>
                  <a:pt x="94" y="73"/>
                </a:lnTo>
                <a:lnTo>
                  <a:pt x="94" y="84"/>
                </a:lnTo>
                <a:lnTo>
                  <a:pt x="94" y="84"/>
                </a:lnTo>
                <a:lnTo>
                  <a:pt x="94" y="86"/>
                </a:lnTo>
                <a:lnTo>
                  <a:pt x="94" y="86"/>
                </a:lnTo>
                <a:lnTo>
                  <a:pt x="87" y="93"/>
                </a:lnTo>
                <a:lnTo>
                  <a:pt x="83" y="101"/>
                </a:lnTo>
                <a:lnTo>
                  <a:pt x="81" y="112"/>
                </a:lnTo>
                <a:lnTo>
                  <a:pt x="79" y="122"/>
                </a:lnTo>
                <a:lnTo>
                  <a:pt x="79" y="122"/>
                </a:lnTo>
                <a:lnTo>
                  <a:pt x="66" y="123"/>
                </a:lnTo>
                <a:lnTo>
                  <a:pt x="60" y="125"/>
                </a:lnTo>
                <a:lnTo>
                  <a:pt x="57" y="127"/>
                </a:lnTo>
                <a:lnTo>
                  <a:pt x="55" y="128"/>
                </a:lnTo>
                <a:lnTo>
                  <a:pt x="55" y="128"/>
                </a:lnTo>
                <a:lnTo>
                  <a:pt x="49" y="121"/>
                </a:lnTo>
                <a:lnTo>
                  <a:pt x="45" y="110"/>
                </a:lnTo>
                <a:lnTo>
                  <a:pt x="43" y="97"/>
                </a:lnTo>
                <a:lnTo>
                  <a:pt x="42" y="84"/>
                </a:lnTo>
                <a:lnTo>
                  <a:pt x="42" y="84"/>
                </a:lnTo>
                <a:lnTo>
                  <a:pt x="42" y="84"/>
                </a:lnTo>
                <a:lnTo>
                  <a:pt x="43" y="71"/>
                </a:lnTo>
                <a:lnTo>
                  <a:pt x="44" y="61"/>
                </a:lnTo>
                <a:lnTo>
                  <a:pt x="48" y="50"/>
                </a:lnTo>
                <a:lnTo>
                  <a:pt x="53" y="43"/>
                </a:lnTo>
                <a:lnTo>
                  <a:pt x="57" y="35"/>
                </a:lnTo>
                <a:lnTo>
                  <a:pt x="62" y="30"/>
                </a:lnTo>
                <a:lnTo>
                  <a:pt x="71" y="21"/>
                </a:lnTo>
                <a:lnTo>
                  <a:pt x="71" y="21"/>
                </a:lnTo>
                <a:lnTo>
                  <a:pt x="73" y="19"/>
                </a:lnTo>
                <a:lnTo>
                  <a:pt x="74" y="18"/>
                </a:lnTo>
                <a:lnTo>
                  <a:pt x="73" y="17"/>
                </a:lnTo>
                <a:lnTo>
                  <a:pt x="70" y="17"/>
                </a:lnTo>
                <a:lnTo>
                  <a:pt x="70" y="17"/>
                </a:lnTo>
                <a:lnTo>
                  <a:pt x="58" y="19"/>
                </a:lnTo>
                <a:lnTo>
                  <a:pt x="48" y="24"/>
                </a:lnTo>
                <a:lnTo>
                  <a:pt x="40" y="32"/>
                </a:lnTo>
                <a:lnTo>
                  <a:pt x="32" y="40"/>
                </a:lnTo>
                <a:lnTo>
                  <a:pt x="27" y="50"/>
                </a:lnTo>
                <a:lnTo>
                  <a:pt x="23" y="61"/>
                </a:lnTo>
                <a:lnTo>
                  <a:pt x="21" y="73"/>
                </a:lnTo>
                <a:lnTo>
                  <a:pt x="19" y="84"/>
                </a:lnTo>
                <a:lnTo>
                  <a:pt x="19" y="84"/>
                </a:lnTo>
                <a:lnTo>
                  <a:pt x="19" y="93"/>
                </a:lnTo>
                <a:lnTo>
                  <a:pt x="21" y="101"/>
                </a:lnTo>
                <a:lnTo>
                  <a:pt x="23" y="110"/>
                </a:lnTo>
                <a:lnTo>
                  <a:pt x="27" y="118"/>
                </a:lnTo>
                <a:lnTo>
                  <a:pt x="31" y="126"/>
                </a:lnTo>
                <a:lnTo>
                  <a:pt x="36" y="132"/>
                </a:lnTo>
                <a:lnTo>
                  <a:pt x="42" y="139"/>
                </a:lnTo>
                <a:lnTo>
                  <a:pt x="48" y="144"/>
                </a:lnTo>
                <a:lnTo>
                  <a:pt x="48" y="144"/>
                </a:lnTo>
                <a:lnTo>
                  <a:pt x="40" y="145"/>
                </a:lnTo>
                <a:lnTo>
                  <a:pt x="32" y="149"/>
                </a:lnTo>
                <a:lnTo>
                  <a:pt x="32" y="149"/>
                </a:lnTo>
                <a:lnTo>
                  <a:pt x="25" y="143"/>
                </a:lnTo>
                <a:lnTo>
                  <a:pt x="19" y="136"/>
                </a:lnTo>
                <a:lnTo>
                  <a:pt x="13" y="130"/>
                </a:lnTo>
                <a:lnTo>
                  <a:pt x="9" y="122"/>
                </a:lnTo>
                <a:lnTo>
                  <a:pt x="5" y="114"/>
                </a:lnTo>
                <a:lnTo>
                  <a:pt x="3" y="105"/>
                </a:lnTo>
                <a:lnTo>
                  <a:pt x="0" y="95"/>
                </a:lnTo>
                <a:lnTo>
                  <a:pt x="0" y="84"/>
                </a:lnTo>
                <a:lnTo>
                  <a:pt x="0" y="84"/>
                </a:lnTo>
                <a:lnTo>
                  <a:pt x="0" y="84"/>
                </a:lnTo>
                <a:lnTo>
                  <a:pt x="0" y="74"/>
                </a:lnTo>
                <a:lnTo>
                  <a:pt x="1" y="65"/>
                </a:lnTo>
                <a:lnTo>
                  <a:pt x="4" y="57"/>
                </a:lnTo>
                <a:lnTo>
                  <a:pt x="8" y="49"/>
                </a:lnTo>
                <a:lnTo>
                  <a:pt x="12" y="41"/>
                </a:lnTo>
                <a:lnTo>
                  <a:pt x="17" y="35"/>
                </a:lnTo>
                <a:lnTo>
                  <a:pt x="22" y="28"/>
                </a:lnTo>
                <a:lnTo>
                  <a:pt x="29" y="22"/>
                </a:lnTo>
                <a:lnTo>
                  <a:pt x="35" y="18"/>
                </a:lnTo>
                <a:lnTo>
                  <a:pt x="43" y="13"/>
                </a:lnTo>
                <a:lnTo>
                  <a:pt x="58" y="6"/>
                </a:lnTo>
                <a:lnTo>
                  <a:pt x="75" y="1"/>
                </a:lnTo>
                <a:lnTo>
                  <a:pt x="94" y="0"/>
                </a:lnTo>
                <a:lnTo>
                  <a:pt x="94" y="0"/>
                </a:lnTo>
                <a:lnTo>
                  <a:pt x="108" y="1"/>
                </a:lnTo>
                <a:lnTo>
                  <a:pt x="120" y="4"/>
                </a:lnTo>
                <a:lnTo>
                  <a:pt x="130" y="6"/>
                </a:lnTo>
                <a:lnTo>
                  <a:pt x="136" y="10"/>
                </a:lnTo>
                <a:lnTo>
                  <a:pt x="136" y="10"/>
                </a:lnTo>
                <a:lnTo>
                  <a:pt x="139" y="11"/>
                </a:lnTo>
                <a:lnTo>
                  <a:pt x="139" y="14"/>
                </a:lnTo>
                <a:lnTo>
                  <a:pt x="139" y="15"/>
                </a:lnTo>
                <a:lnTo>
                  <a:pt x="136" y="17"/>
                </a:lnTo>
                <a:lnTo>
                  <a:pt x="136" y="17"/>
                </a:lnTo>
                <a:close/>
                <a:moveTo>
                  <a:pt x="95" y="208"/>
                </a:moveTo>
                <a:lnTo>
                  <a:pt x="95" y="208"/>
                </a:lnTo>
                <a:lnTo>
                  <a:pt x="95" y="221"/>
                </a:lnTo>
                <a:lnTo>
                  <a:pt x="94" y="231"/>
                </a:lnTo>
                <a:lnTo>
                  <a:pt x="92" y="239"/>
                </a:lnTo>
                <a:lnTo>
                  <a:pt x="92" y="239"/>
                </a:lnTo>
                <a:lnTo>
                  <a:pt x="88" y="243"/>
                </a:lnTo>
                <a:lnTo>
                  <a:pt x="84" y="244"/>
                </a:lnTo>
                <a:lnTo>
                  <a:pt x="79" y="245"/>
                </a:lnTo>
                <a:lnTo>
                  <a:pt x="75" y="243"/>
                </a:lnTo>
                <a:lnTo>
                  <a:pt x="75" y="243"/>
                </a:lnTo>
                <a:lnTo>
                  <a:pt x="71" y="240"/>
                </a:lnTo>
                <a:lnTo>
                  <a:pt x="69" y="235"/>
                </a:lnTo>
                <a:lnTo>
                  <a:pt x="69" y="231"/>
                </a:lnTo>
                <a:lnTo>
                  <a:pt x="70" y="226"/>
                </a:lnTo>
                <a:lnTo>
                  <a:pt x="70" y="226"/>
                </a:lnTo>
                <a:lnTo>
                  <a:pt x="75" y="221"/>
                </a:lnTo>
                <a:lnTo>
                  <a:pt x="84" y="216"/>
                </a:lnTo>
                <a:lnTo>
                  <a:pt x="95" y="208"/>
                </a:lnTo>
                <a:lnTo>
                  <a:pt x="95" y="208"/>
                </a:lnTo>
                <a:close/>
                <a:moveTo>
                  <a:pt x="149" y="219"/>
                </a:moveTo>
                <a:lnTo>
                  <a:pt x="149" y="219"/>
                </a:lnTo>
                <a:lnTo>
                  <a:pt x="149" y="232"/>
                </a:lnTo>
                <a:lnTo>
                  <a:pt x="148" y="243"/>
                </a:lnTo>
                <a:lnTo>
                  <a:pt x="147" y="251"/>
                </a:lnTo>
                <a:lnTo>
                  <a:pt x="147" y="251"/>
                </a:lnTo>
                <a:lnTo>
                  <a:pt x="143" y="253"/>
                </a:lnTo>
                <a:lnTo>
                  <a:pt x="139" y="256"/>
                </a:lnTo>
                <a:lnTo>
                  <a:pt x="134" y="256"/>
                </a:lnTo>
                <a:lnTo>
                  <a:pt x="130" y="255"/>
                </a:lnTo>
                <a:lnTo>
                  <a:pt x="130" y="255"/>
                </a:lnTo>
                <a:lnTo>
                  <a:pt x="126" y="252"/>
                </a:lnTo>
                <a:lnTo>
                  <a:pt x="123" y="247"/>
                </a:lnTo>
                <a:lnTo>
                  <a:pt x="123" y="243"/>
                </a:lnTo>
                <a:lnTo>
                  <a:pt x="125" y="238"/>
                </a:lnTo>
                <a:lnTo>
                  <a:pt x="125" y="238"/>
                </a:lnTo>
                <a:lnTo>
                  <a:pt x="130" y="232"/>
                </a:lnTo>
                <a:lnTo>
                  <a:pt x="139" y="226"/>
                </a:lnTo>
                <a:lnTo>
                  <a:pt x="149" y="219"/>
                </a:lnTo>
                <a:lnTo>
                  <a:pt x="149" y="219"/>
                </a:lnTo>
                <a:close/>
                <a:moveTo>
                  <a:pt x="205" y="208"/>
                </a:moveTo>
                <a:lnTo>
                  <a:pt x="205" y="208"/>
                </a:lnTo>
                <a:lnTo>
                  <a:pt x="204" y="221"/>
                </a:lnTo>
                <a:lnTo>
                  <a:pt x="204" y="231"/>
                </a:lnTo>
                <a:lnTo>
                  <a:pt x="201" y="239"/>
                </a:lnTo>
                <a:lnTo>
                  <a:pt x="201" y="239"/>
                </a:lnTo>
                <a:lnTo>
                  <a:pt x="199" y="243"/>
                </a:lnTo>
                <a:lnTo>
                  <a:pt x="194" y="244"/>
                </a:lnTo>
                <a:lnTo>
                  <a:pt x="190" y="245"/>
                </a:lnTo>
                <a:lnTo>
                  <a:pt x="185" y="243"/>
                </a:lnTo>
                <a:lnTo>
                  <a:pt x="185" y="243"/>
                </a:lnTo>
                <a:lnTo>
                  <a:pt x="181" y="240"/>
                </a:lnTo>
                <a:lnTo>
                  <a:pt x="179" y="235"/>
                </a:lnTo>
                <a:lnTo>
                  <a:pt x="178" y="231"/>
                </a:lnTo>
                <a:lnTo>
                  <a:pt x="181" y="226"/>
                </a:lnTo>
                <a:lnTo>
                  <a:pt x="181" y="226"/>
                </a:lnTo>
                <a:lnTo>
                  <a:pt x="186" y="221"/>
                </a:lnTo>
                <a:lnTo>
                  <a:pt x="194" y="216"/>
                </a:lnTo>
                <a:lnTo>
                  <a:pt x="205" y="208"/>
                </a:lnTo>
                <a:lnTo>
                  <a:pt x="205" y="208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0" name="Freeform 104"/>
          <p:cNvSpPr>
            <a:spLocks noEditPoints="1"/>
          </p:cNvSpPr>
          <p:nvPr/>
        </p:nvSpPr>
        <p:spPr bwMode="auto">
          <a:xfrm>
            <a:off x="6775863" y="3135488"/>
            <a:ext cx="873637" cy="819033"/>
          </a:xfrm>
          <a:custGeom>
            <a:avLst/>
            <a:gdLst>
              <a:gd name="T0" fmla="*/ 40 w 256"/>
              <a:gd name="T1" fmla="*/ 153 h 239"/>
              <a:gd name="T2" fmla="*/ 25 w 256"/>
              <a:gd name="T3" fmla="*/ 149 h 239"/>
              <a:gd name="T4" fmla="*/ 8 w 256"/>
              <a:gd name="T5" fmla="*/ 135 h 239"/>
              <a:gd name="T6" fmla="*/ 0 w 256"/>
              <a:gd name="T7" fmla="*/ 113 h 239"/>
              <a:gd name="T8" fmla="*/ 4 w 256"/>
              <a:gd name="T9" fmla="*/ 97 h 239"/>
              <a:gd name="T10" fmla="*/ 17 w 256"/>
              <a:gd name="T11" fmla="*/ 80 h 239"/>
              <a:gd name="T12" fmla="*/ 38 w 256"/>
              <a:gd name="T13" fmla="*/ 74 h 239"/>
              <a:gd name="T14" fmla="*/ 38 w 256"/>
              <a:gd name="T15" fmla="*/ 71 h 239"/>
              <a:gd name="T16" fmla="*/ 44 w 256"/>
              <a:gd name="T17" fmla="*/ 57 h 239"/>
              <a:gd name="T18" fmla="*/ 65 w 256"/>
              <a:gd name="T19" fmla="*/ 52 h 239"/>
              <a:gd name="T20" fmla="*/ 70 w 256"/>
              <a:gd name="T21" fmla="*/ 31 h 239"/>
              <a:gd name="T22" fmla="*/ 88 w 256"/>
              <a:gd name="T23" fmla="*/ 8 h 239"/>
              <a:gd name="T24" fmla="*/ 124 w 256"/>
              <a:gd name="T25" fmla="*/ 0 h 239"/>
              <a:gd name="T26" fmla="*/ 147 w 256"/>
              <a:gd name="T27" fmla="*/ 4 h 239"/>
              <a:gd name="T28" fmla="*/ 172 w 256"/>
              <a:gd name="T29" fmla="*/ 25 h 239"/>
              <a:gd name="T30" fmla="*/ 183 w 256"/>
              <a:gd name="T31" fmla="*/ 57 h 239"/>
              <a:gd name="T32" fmla="*/ 188 w 256"/>
              <a:gd name="T33" fmla="*/ 56 h 239"/>
              <a:gd name="T34" fmla="*/ 209 w 256"/>
              <a:gd name="T35" fmla="*/ 64 h 239"/>
              <a:gd name="T36" fmla="*/ 224 w 256"/>
              <a:gd name="T37" fmla="*/ 80 h 239"/>
              <a:gd name="T38" fmla="*/ 227 w 256"/>
              <a:gd name="T39" fmla="*/ 95 h 239"/>
              <a:gd name="T40" fmla="*/ 229 w 256"/>
              <a:gd name="T41" fmla="*/ 97 h 239"/>
              <a:gd name="T42" fmla="*/ 239 w 256"/>
              <a:gd name="T43" fmla="*/ 100 h 239"/>
              <a:gd name="T44" fmla="*/ 251 w 256"/>
              <a:gd name="T45" fmla="*/ 109 h 239"/>
              <a:gd name="T46" fmla="*/ 256 w 256"/>
              <a:gd name="T47" fmla="*/ 125 h 239"/>
              <a:gd name="T48" fmla="*/ 253 w 256"/>
              <a:gd name="T49" fmla="*/ 135 h 239"/>
              <a:gd name="T50" fmla="*/ 243 w 256"/>
              <a:gd name="T51" fmla="*/ 148 h 239"/>
              <a:gd name="T52" fmla="*/ 229 w 256"/>
              <a:gd name="T53" fmla="*/ 153 h 239"/>
              <a:gd name="T54" fmla="*/ 56 w 256"/>
              <a:gd name="T55" fmla="*/ 166 h 239"/>
              <a:gd name="T56" fmla="*/ 53 w 256"/>
              <a:gd name="T57" fmla="*/ 208 h 239"/>
              <a:gd name="T58" fmla="*/ 47 w 256"/>
              <a:gd name="T59" fmla="*/ 218 h 239"/>
              <a:gd name="T60" fmla="*/ 26 w 256"/>
              <a:gd name="T61" fmla="*/ 220 h 239"/>
              <a:gd name="T62" fmla="*/ 17 w 256"/>
              <a:gd name="T63" fmla="*/ 208 h 239"/>
              <a:gd name="T64" fmla="*/ 18 w 256"/>
              <a:gd name="T65" fmla="*/ 194 h 239"/>
              <a:gd name="T66" fmla="*/ 39 w 256"/>
              <a:gd name="T67" fmla="*/ 177 h 239"/>
              <a:gd name="T68" fmla="*/ 139 w 256"/>
              <a:gd name="T69" fmla="*/ 184 h 239"/>
              <a:gd name="T70" fmla="*/ 138 w 256"/>
              <a:gd name="T71" fmla="*/ 218 h 239"/>
              <a:gd name="T72" fmla="*/ 135 w 256"/>
              <a:gd name="T73" fmla="*/ 230 h 239"/>
              <a:gd name="T74" fmla="*/ 116 w 256"/>
              <a:gd name="T75" fmla="*/ 239 h 239"/>
              <a:gd name="T76" fmla="*/ 103 w 256"/>
              <a:gd name="T77" fmla="*/ 231 h 239"/>
              <a:gd name="T78" fmla="*/ 101 w 256"/>
              <a:gd name="T79" fmla="*/ 210 h 239"/>
              <a:gd name="T80" fmla="*/ 111 w 256"/>
              <a:gd name="T81" fmla="*/ 203 h 239"/>
              <a:gd name="T82" fmla="*/ 139 w 256"/>
              <a:gd name="T83" fmla="*/ 184 h 239"/>
              <a:gd name="T84" fmla="*/ 222 w 256"/>
              <a:gd name="T85" fmla="*/ 186 h 239"/>
              <a:gd name="T86" fmla="*/ 218 w 256"/>
              <a:gd name="T87" fmla="*/ 213 h 239"/>
              <a:gd name="T88" fmla="*/ 207 w 256"/>
              <a:gd name="T89" fmla="*/ 221 h 239"/>
              <a:gd name="T90" fmla="*/ 192 w 256"/>
              <a:gd name="T91" fmla="*/ 220 h 239"/>
              <a:gd name="T92" fmla="*/ 183 w 256"/>
              <a:gd name="T93" fmla="*/ 200 h 239"/>
              <a:gd name="T94" fmla="*/ 188 w 256"/>
              <a:gd name="T95" fmla="*/ 190 h 239"/>
              <a:gd name="T96" fmla="*/ 222 w 256"/>
              <a:gd name="T97" fmla="*/ 166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6" h="239">
                <a:moveTo>
                  <a:pt x="229" y="153"/>
                </a:moveTo>
                <a:lnTo>
                  <a:pt x="229" y="153"/>
                </a:lnTo>
                <a:lnTo>
                  <a:pt x="40" y="153"/>
                </a:lnTo>
                <a:lnTo>
                  <a:pt x="40" y="153"/>
                </a:lnTo>
                <a:lnTo>
                  <a:pt x="31" y="152"/>
                </a:lnTo>
                <a:lnTo>
                  <a:pt x="25" y="149"/>
                </a:lnTo>
                <a:lnTo>
                  <a:pt x="18" y="145"/>
                </a:lnTo>
                <a:lnTo>
                  <a:pt x="12" y="140"/>
                </a:lnTo>
                <a:lnTo>
                  <a:pt x="8" y="135"/>
                </a:lnTo>
                <a:lnTo>
                  <a:pt x="4" y="129"/>
                </a:lnTo>
                <a:lnTo>
                  <a:pt x="1" y="121"/>
                </a:lnTo>
                <a:lnTo>
                  <a:pt x="0" y="113"/>
                </a:lnTo>
                <a:lnTo>
                  <a:pt x="0" y="113"/>
                </a:lnTo>
                <a:lnTo>
                  <a:pt x="1" y="105"/>
                </a:lnTo>
                <a:lnTo>
                  <a:pt x="4" y="97"/>
                </a:lnTo>
                <a:lnTo>
                  <a:pt x="7" y="91"/>
                </a:lnTo>
                <a:lnTo>
                  <a:pt x="12" y="86"/>
                </a:lnTo>
                <a:lnTo>
                  <a:pt x="17" y="80"/>
                </a:lnTo>
                <a:lnTo>
                  <a:pt x="23" y="77"/>
                </a:lnTo>
                <a:lnTo>
                  <a:pt x="30" y="75"/>
                </a:lnTo>
                <a:lnTo>
                  <a:pt x="38" y="74"/>
                </a:lnTo>
                <a:lnTo>
                  <a:pt x="38" y="74"/>
                </a:lnTo>
                <a:lnTo>
                  <a:pt x="38" y="71"/>
                </a:lnTo>
                <a:lnTo>
                  <a:pt x="38" y="71"/>
                </a:lnTo>
                <a:lnTo>
                  <a:pt x="39" y="65"/>
                </a:lnTo>
                <a:lnTo>
                  <a:pt x="42" y="60"/>
                </a:lnTo>
                <a:lnTo>
                  <a:pt x="44" y="57"/>
                </a:lnTo>
                <a:lnTo>
                  <a:pt x="48" y="54"/>
                </a:lnTo>
                <a:lnTo>
                  <a:pt x="57" y="53"/>
                </a:lnTo>
                <a:lnTo>
                  <a:pt x="65" y="52"/>
                </a:lnTo>
                <a:lnTo>
                  <a:pt x="65" y="52"/>
                </a:lnTo>
                <a:lnTo>
                  <a:pt x="68" y="41"/>
                </a:lnTo>
                <a:lnTo>
                  <a:pt x="70" y="31"/>
                </a:lnTo>
                <a:lnTo>
                  <a:pt x="74" y="22"/>
                </a:lnTo>
                <a:lnTo>
                  <a:pt x="81" y="14"/>
                </a:lnTo>
                <a:lnTo>
                  <a:pt x="88" y="8"/>
                </a:lnTo>
                <a:lnTo>
                  <a:pt x="98" y="4"/>
                </a:lnTo>
                <a:lnTo>
                  <a:pt x="109" y="0"/>
                </a:lnTo>
                <a:lnTo>
                  <a:pt x="124" y="0"/>
                </a:lnTo>
                <a:lnTo>
                  <a:pt x="124" y="0"/>
                </a:lnTo>
                <a:lnTo>
                  <a:pt x="135" y="0"/>
                </a:lnTo>
                <a:lnTo>
                  <a:pt x="147" y="4"/>
                </a:lnTo>
                <a:lnTo>
                  <a:pt x="156" y="9"/>
                </a:lnTo>
                <a:lnTo>
                  <a:pt x="165" y="15"/>
                </a:lnTo>
                <a:lnTo>
                  <a:pt x="172" y="25"/>
                </a:lnTo>
                <a:lnTo>
                  <a:pt x="178" y="34"/>
                </a:lnTo>
                <a:lnTo>
                  <a:pt x="181" y="45"/>
                </a:lnTo>
                <a:lnTo>
                  <a:pt x="183" y="57"/>
                </a:lnTo>
                <a:lnTo>
                  <a:pt x="183" y="57"/>
                </a:lnTo>
                <a:lnTo>
                  <a:pt x="188" y="56"/>
                </a:lnTo>
                <a:lnTo>
                  <a:pt x="188" y="56"/>
                </a:lnTo>
                <a:lnTo>
                  <a:pt x="196" y="57"/>
                </a:lnTo>
                <a:lnTo>
                  <a:pt x="203" y="60"/>
                </a:lnTo>
                <a:lnTo>
                  <a:pt x="209" y="64"/>
                </a:lnTo>
                <a:lnTo>
                  <a:pt x="216" y="67"/>
                </a:lnTo>
                <a:lnTo>
                  <a:pt x="221" y="74"/>
                </a:lnTo>
                <a:lnTo>
                  <a:pt x="224" y="80"/>
                </a:lnTo>
                <a:lnTo>
                  <a:pt x="226" y="87"/>
                </a:lnTo>
                <a:lnTo>
                  <a:pt x="227" y="95"/>
                </a:lnTo>
                <a:lnTo>
                  <a:pt x="227" y="95"/>
                </a:lnTo>
                <a:lnTo>
                  <a:pt x="227" y="97"/>
                </a:lnTo>
                <a:lnTo>
                  <a:pt x="227" y="97"/>
                </a:lnTo>
                <a:lnTo>
                  <a:pt x="229" y="97"/>
                </a:lnTo>
                <a:lnTo>
                  <a:pt x="229" y="97"/>
                </a:lnTo>
                <a:lnTo>
                  <a:pt x="234" y="99"/>
                </a:lnTo>
                <a:lnTo>
                  <a:pt x="239" y="100"/>
                </a:lnTo>
                <a:lnTo>
                  <a:pt x="243" y="103"/>
                </a:lnTo>
                <a:lnTo>
                  <a:pt x="247" y="105"/>
                </a:lnTo>
                <a:lnTo>
                  <a:pt x="251" y="109"/>
                </a:lnTo>
                <a:lnTo>
                  <a:pt x="253" y="114"/>
                </a:lnTo>
                <a:lnTo>
                  <a:pt x="255" y="119"/>
                </a:lnTo>
                <a:lnTo>
                  <a:pt x="256" y="125"/>
                </a:lnTo>
                <a:lnTo>
                  <a:pt x="256" y="125"/>
                </a:lnTo>
                <a:lnTo>
                  <a:pt x="255" y="130"/>
                </a:lnTo>
                <a:lnTo>
                  <a:pt x="253" y="135"/>
                </a:lnTo>
                <a:lnTo>
                  <a:pt x="251" y="140"/>
                </a:lnTo>
                <a:lnTo>
                  <a:pt x="247" y="144"/>
                </a:lnTo>
                <a:lnTo>
                  <a:pt x="243" y="148"/>
                </a:lnTo>
                <a:lnTo>
                  <a:pt x="239" y="151"/>
                </a:lnTo>
                <a:lnTo>
                  <a:pt x="234" y="152"/>
                </a:lnTo>
                <a:lnTo>
                  <a:pt x="229" y="153"/>
                </a:lnTo>
                <a:lnTo>
                  <a:pt x="229" y="153"/>
                </a:lnTo>
                <a:close/>
                <a:moveTo>
                  <a:pt x="56" y="166"/>
                </a:moveTo>
                <a:lnTo>
                  <a:pt x="56" y="166"/>
                </a:lnTo>
                <a:lnTo>
                  <a:pt x="56" y="186"/>
                </a:lnTo>
                <a:lnTo>
                  <a:pt x="55" y="201"/>
                </a:lnTo>
                <a:lnTo>
                  <a:pt x="53" y="208"/>
                </a:lnTo>
                <a:lnTo>
                  <a:pt x="52" y="213"/>
                </a:lnTo>
                <a:lnTo>
                  <a:pt x="52" y="213"/>
                </a:lnTo>
                <a:lnTo>
                  <a:pt x="47" y="218"/>
                </a:lnTo>
                <a:lnTo>
                  <a:pt x="40" y="221"/>
                </a:lnTo>
                <a:lnTo>
                  <a:pt x="33" y="222"/>
                </a:lnTo>
                <a:lnTo>
                  <a:pt x="26" y="220"/>
                </a:lnTo>
                <a:lnTo>
                  <a:pt x="26" y="220"/>
                </a:lnTo>
                <a:lnTo>
                  <a:pt x="20" y="214"/>
                </a:lnTo>
                <a:lnTo>
                  <a:pt x="17" y="208"/>
                </a:lnTo>
                <a:lnTo>
                  <a:pt x="17" y="200"/>
                </a:lnTo>
                <a:lnTo>
                  <a:pt x="18" y="194"/>
                </a:lnTo>
                <a:lnTo>
                  <a:pt x="18" y="194"/>
                </a:lnTo>
                <a:lnTo>
                  <a:pt x="22" y="190"/>
                </a:lnTo>
                <a:lnTo>
                  <a:pt x="27" y="186"/>
                </a:lnTo>
                <a:lnTo>
                  <a:pt x="39" y="177"/>
                </a:lnTo>
                <a:lnTo>
                  <a:pt x="56" y="166"/>
                </a:lnTo>
                <a:lnTo>
                  <a:pt x="56" y="166"/>
                </a:lnTo>
                <a:close/>
                <a:moveTo>
                  <a:pt x="139" y="184"/>
                </a:moveTo>
                <a:lnTo>
                  <a:pt x="139" y="184"/>
                </a:lnTo>
                <a:lnTo>
                  <a:pt x="139" y="204"/>
                </a:lnTo>
                <a:lnTo>
                  <a:pt x="138" y="218"/>
                </a:lnTo>
                <a:lnTo>
                  <a:pt x="137" y="225"/>
                </a:lnTo>
                <a:lnTo>
                  <a:pt x="135" y="230"/>
                </a:lnTo>
                <a:lnTo>
                  <a:pt x="135" y="230"/>
                </a:lnTo>
                <a:lnTo>
                  <a:pt x="130" y="235"/>
                </a:lnTo>
                <a:lnTo>
                  <a:pt x="124" y="239"/>
                </a:lnTo>
                <a:lnTo>
                  <a:pt x="116" y="239"/>
                </a:lnTo>
                <a:lnTo>
                  <a:pt x="109" y="236"/>
                </a:lnTo>
                <a:lnTo>
                  <a:pt x="109" y="236"/>
                </a:lnTo>
                <a:lnTo>
                  <a:pt x="103" y="231"/>
                </a:lnTo>
                <a:lnTo>
                  <a:pt x="100" y="225"/>
                </a:lnTo>
                <a:lnTo>
                  <a:pt x="100" y="218"/>
                </a:lnTo>
                <a:lnTo>
                  <a:pt x="101" y="210"/>
                </a:lnTo>
                <a:lnTo>
                  <a:pt x="101" y="210"/>
                </a:lnTo>
                <a:lnTo>
                  <a:pt x="105" y="207"/>
                </a:lnTo>
                <a:lnTo>
                  <a:pt x="111" y="203"/>
                </a:lnTo>
                <a:lnTo>
                  <a:pt x="122" y="194"/>
                </a:lnTo>
                <a:lnTo>
                  <a:pt x="139" y="184"/>
                </a:lnTo>
                <a:lnTo>
                  <a:pt x="139" y="184"/>
                </a:lnTo>
                <a:close/>
                <a:moveTo>
                  <a:pt x="222" y="166"/>
                </a:moveTo>
                <a:lnTo>
                  <a:pt x="222" y="166"/>
                </a:lnTo>
                <a:lnTo>
                  <a:pt x="222" y="186"/>
                </a:lnTo>
                <a:lnTo>
                  <a:pt x="221" y="201"/>
                </a:lnTo>
                <a:lnTo>
                  <a:pt x="220" y="208"/>
                </a:lnTo>
                <a:lnTo>
                  <a:pt x="218" y="213"/>
                </a:lnTo>
                <a:lnTo>
                  <a:pt x="218" y="213"/>
                </a:lnTo>
                <a:lnTo>
                  <a:pt x="213" y="218"/>
                </a:lnTo>
                <a:lnTo>
                  <a:pt x="207" y="221"/>
                </a:lnTo>
                <a:lnTo>
                  <a:pt x="199" y="222"/>
                </a:lnTo>
                <a:lnTo>
                  <a:pt x="192" y="220"/>
                </a:lnTo>
                <a:lnTo>
                  <a:pt x="192" y="220"/>
                </a:lnTo>
                <a:lnTo>
                  <a:pt x="186" y="214"/>
                </a:lnTo>
                <a:lnTo>
                  <a:pt x="183" y="208"/>
                </a:lnTo>
                <a:lnTo>
                  <a:pt x="183" y="200"/>
                </a:lnTo>
                <a:lnTo>
                  <a:pt x="185" y="194"/>
                </a:lnTo>
                <a:lnTo>
                  <a:pt x="185" y="194"/>
                </a:lnTo>
                <a:lnTo>
                  <a:pt x="188" y="190"/>
                </a:lnTo>
                <a:lnTo>
                  <a:pt x="194" y="186"/>
                </a:lnTo>
                <a:lnTo>
                  <a:pt x="205" y="177"/>
                </a:lnTo>
                <a:lnTo>
                  <a:pt x="222" y="166"/>
                </a:lnTo>
                <a:lnTo>
                  <a:pt x="222" y="166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1" name="Freeform 105"/>
          <p:cNvSpPr>
            <a:spLocks noEditPoints="1"/>
          </p:cNvSpPr>
          <p:nvPr/>
        </p:nvSpPr>
        <p:spPr bwMode="auto">
          <a:xfrm>
            <a:off x="7895207" y="3087707"/>
            <a:ext cx="866814" cy="873637"/>
          </a:xfrm>
          <a:custGeom>
            <a:avLst/>
            <a:gdLst>
              <a:gd name="T0" fmla="*/ 226 w 254"/>
              <a:gd name="T1" fmla="*/ 99 h 256"/>
              <a:gd name="T2" fmla="*/ 226 w 254"/>
              <a:gd name="T3" fmla="*/ 96 h 256"/>
              <a:gd name="T4" fmla="*/ 219 w 254"/>
              <a:gd name="T5" fmla="*/ 74 h 256"/>
              <a:gd name="T6" fmla="*/ 201 w 254"/>
              <a:gd name="T7" fmla="*/ 60 h 256"/>
              <a:gd name="T8" fmla="*/ 187 w 254"/>
              <a:gd name="T9" fmla="*/ 57 h 256"/>
              <a:gd name="T10" fmla="*/ 180 w 254"/>
              <a:gd name="T11" fmla="*/ 45 h 256"/>
              <a:gd name="T12" fmla="*/ 163 w 254"/>
              <a:gd name="T13" fmla="*/ 17 h 256"/>
              <a:gd name="T14" fmla="*/ 133 w 254"/>
              <a:gd name="T15" fmla="*/ 1 h 256"/>
              <a:gd name="T16" fmla="*/ 109 w 254"/>
              <a:gd name="T17" fmla="*/ 1 h 256"/>
              <a:gd name="T18" fmla="*/ 79 w 254"/>
              <a:gd name="T19" fmla="*/ 15 h 256"/>
              <a:gd name="T20" fmla="*/ 66 w 254"/>
              <a:gd name="T21" fmla="*/ 41 h 256"/>
              <a:gd name="T22" fmla="*/ 55 w 254"/>
              <a:gd name="T23" fmla="*/ 53 h 256"/>
              <a:gd name="T24" fmla="*/ 40 w 254"/>
              <a:gd name="T25" fmla="*/ 60 h 256"/>
              <a:gd name="T26" fmla="*/ 36 w 254"/>
              <a:gd name="T27" fmla="*/ 73 h 256"/>
              <a:gd name="T28" fmla="*/ 28 w 254"/>
              <a:gd name="T29" fmla="*/ 75 h 256"/>
              <a:gd name="T30" fmla="*/ 10 w 254"/>
              <a:gd name="T31" fmla="*/ 86 h 256"/>
              <a:gd name="T32" fmla="*/ 0 w 254"/>
              <a:gd name="T33" fmla="*/ 105 h 256"/>
              <a:gd name="T34" fmla="*/ 0 w 254"/>
              <a:gd name="T35" fmla="*/ 121 h 256"/>
              <a:gd name="T36" fmla="*/ 10 w 254"/>
              <a:gd name="T37" fmla="*/ 142 h 256"/>
              <a:gd name="T38" fmla="*/ 31 w 254"/>
              <a:gd name="T39" fmla="*/ 152 h 256"/>
              <a:gd name="T40" fmla="*/ 227 w 254"/>
              <a:gd name="T41" fmla="*/ 153 h 256"/>
              <a:gd name="T42" fmla="*/ 237 w 254"/>
              <a:gd name="T43" fmla="*/ 151 h 256"/>
              <a:gd name="T44" fmla="*/ 249 w 254"/>
              <a:gd name="T45" fmla="*/ 140 h 256"/>
              <a:gd name="T46" fmla="*/ 254 w 254"/>
              <a:gd name="T47" fmla="*/ 125 h 256"/>
              <a:gd name="T48" fmla="*/ 252 w 254"/>
              <a:gd name="T49" fmla="*/ 114 h 256"/>
              <a:gd name="T50" fmla="*/ 241 w 254"/>
              <a:gd name="T51" fmla="*/ 103 h 256"/>
              <a:gd name="T52" fmla="*/ 227 w 254"/>
              <a:gd name="T53" fmla="*/ 97 h 256"/>
              <a:gd name="T54" fmla="*/ 192 w 254"/>
              <a:gd name="T55" fmla="*/ 187 h 256"/>
              <a:gd name="T56" fmla="*/ 193 w 254"/>
              <a:gd name="T57" fmla="*/ 200 h 256"/>
              <a:gd name="T58" fmla="*/ 201 w 254"/>
              <a:gd name="T59" fmla="*/ 204 h 256"/>
              <a:gd name="T60" fmla="*/ 211 w 254"/>
              <a:gd name="T61" fmla="*/ 199 h 256"/>
              <a:gd name="T62" fmla="*/ 214 w 254"/>
              <a:gd name="T63" fmla="*/ 183 h 256"/>
              <a:gd name="T64" fmla="*/ 205 w 254"/>
              <a:gd name="T65" fmla="*/ 177 h 256"/>
              <a:gd name="T66" fmla="*/ 192 w 254"/>
              <a:gd name="T67" fmla="*/ 187 h 256"/>
              <a:gd name="T68" fmla="*/ 29 w 254"/>
              <a:gd name="T69" fmla="*/ 191 h 256"/>
              <a:gd name="T70" fmla="*/ 35 w 254"/>
              <a:gd name="T71" fmla="*/ 203 h 256"/>
              <a:gd name="T72" fmla="*/ 44 w 254"/>
              <a:gd name="T73" fmla="*/ 204 h 256"/>
              <a:gd name="T74" fmla="*/ 50 w 254"/>
              <a:gd name="T75" fmla="*/ 199 h 256"/>
              <a:gd name="T76" fmla="*/ 54 w 254"/>
              <a:gd name="T77" fmla="*/ 171 h 256"/>
              <a:gd name="T78" fmla="*/ 36 w 254"/>
              <a:gd name="T79" fmla="*/ 182 h 256"/>
              <a:gd name="T80" fmla="*/ 150 w 254"/>
              <a:gd name="T81" fmla="*/ 239 h 256"/>
              <a:gd name="T82" fmla="*/ 149 w 254"/>
              <a:gd name="T83" fmla="*/ 248 h 256"/>
              <a:gd name="T84" fmla="*/ 154 w 254"/>
              <a:gd name="T85" fmla="*/ 255 h 256"/>
              <a:gd name="T86" fmla="*/ 166 w 254"/>
              <a:gd name="T87" fmla="*/ 255 h 256"/>
              <a:gd name="T88" fmla="*/ 171 w 254"/>
              <a:gd name="T89" fmla="*/ 244 h 256"/>
              <a:gd name="T90" fmla="*/ 172 w 254"/>
              <a:gd name="T91" fmla="*/ 223 h 256"/>
              <a:gd name="T92" fmla="*/ 150 w 254"/>
              <a:gd name="T93" fmla="*/ 239 h 256"/>
              <a:gd name="T94" fmla="*/ 71 w 254"/>
              <a:gd name="T95" fmla="*/ 239 h 256"/>
              <a:gd name="T96" fmla="*/ 71 w 254"/>
              <a:gd name="T97" fmla="*/ 252 h 256"/>
              <a:gd name="T98" fmla="*/ 79 w 254"/>
              <a:gd name="T99" fmla="*/ 256 h 256"/>
              <a:gd name="T100" fmla="*/ 91 w 254"/>
              <a:gd name="T101" fmla="*/ 251 h 256"/>
              <a:gd name="T102" fmla="*/ 93 w 254"/>
              <a:gd name="T103" fmla="*/ 235 h 256"/>
              <a:gd name="T104" fmla="*/ 83 w 254"/>
              <a:gd name="T105" fmla="*/ 229 h 256"/>
              <a:gd name="T106" fmla="*/ 71 w 254"/>
              <a:gd name="T107" fmla="*/ 239 h 256"/>
              <a:gd name="T108" fmla="*/ 109 w 254"/>
              <a:gd name="T109" fmla="*/ 191 h 256"/>
              <a:gd name="T110" fmla="*/ 115 w 254"/>
              <a:gd name="T111" fmla="*/ 203 h 256"/>
              <a:gd name="T112" fmla="*/ 123 w 254"/>
              <a:gd name="T113" fmla="*/ 204 h 256"/>
              <a:gd name="T114" fmla="*/ 131 w 254"/>
              <a:gd name="T115" fmla="*/ 199 h 256"/>
              <a:gd name="T116" fmla="*/ 133 w 254"/>
              <a:gd name="T117" fmla="*/ 171 h 256"/>
              <a:gd name="T118" fmla="*/ 115 w 254"/>
              <a:gd name="T119" fmla="*/ 18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4" h="256">
                <a:moveTo>
                  <a:pt x="227" y="97"/>
                </a:moveTo>
                <a:lnTo>
                  <a:pt x="227" y="97"/>
                </a:lnTo>
                <a:lnTo>
                  <a:pt x="226" y="99"/>
                </a:lnTo>
                <a:lnTo>
                  <a:pt x="226" y="99"/>
                </a:lnTo>
                <a:lnTo>
                  <a:pt x="226" y="96"/>
                </a:lnTo>
                <a:lnTo>
                  <a:pt x="226" y="96"/>
                </a:lnTo>
                <a:lnTo>
                  <a:pt x="224" y="88"/>
                </a:lnTo>
                <a:lnTo>
                  <a:pt x="222" y="80"/>
                </a:lnTo>
                <a:lnTo>
                  <a:pt x="219" y="74"/>
                </a:lnTo>
                <a:lnTo>
                  <a:pt x="214" y="67"/>
                </a:lnTo>
                <a:lnTo>
                  <a:pt x="208" y="64"/>
                </a:lnTo>
                <a:lnTo>
                  <a:pt x="201" y="60"/>
                </a:lnTo>
                <a:lnTo>
                  <a:pt x="195" y="57"/>
                </a:lnTo>
                <a:lnTo>
                  <a:pt x="187" y="57"/>
                </a:lnTo>
                <a:lnTo>
                  <a:pt x="187" y="57"/>
                </a:lnTo>
                <a:lnTo>
                  <a:pt x="182" y="57"/>
                </a:lnTo>
                <a:lnTo>
                  <a:pt x="182" y="57"/>
                </a:lnTo>
                <a:lnTo>
                  <a:pt x="180" y="45"/>
                </a:lnTo>
                <a:lnTo>
                  <a:pt x="176" y="35"/>
                </a:lnTo>
                <a:lnTo>
                  <a:pt x="171" y="25"/>
                </a:lnTo>
                <a:lnTo>
                  <a:pt x="163" y="17"/>
                </a:lnTo>
                <a:lnTo>
                  <a:pt x="154" y="9"/>
                </a:lnTo>
                <a:lnTo>
                  <a:pt x="145" y="4"/>
                </a:lnTo>
                <a:lnTo>
                  <a:pt x="133" y="1"/>
                </a:lnTo>
                <a:lnTo>
                  <a:pt x="122" y="0"/>
                </a:lnTo>
                <a:lnTo>
                  <a:pt x="122" y="0"/>
                </a:lnTo>
                <a:lnTo>
                  <a:pt x="109" y="1"/>
                </a:lnTo>
                <a:lnTo>
                  <a:pt x="96" y="4"/>
                </a:lnTo>
                <a:lnTo>
                  <a:pt x="87" y="9"/>
                </a:lnTo>
                <a:lnTo>
                  <a:pt x="79" y="15"/>
                </a:lnTo>
                <a:lnTo>
                  <a:pt x="72" y="23"/>
                </a:lnTo>
                <a:lnTo>
                  <a:pt x="68" y="32"/>
                </a:lnTo>
                <a:lnTo>
                  <a:pt x="66" y="41"/>
                </a:lnTo>
                <a:lnTo>
                  <a:pt x="63" y="53"/>
                </a:lnTo>
                <a:lnTo>
                  <a:pt x="63" y="53"/>
                </a:lnTo>
                <a:lnTo>
                  <a:pt x="55" y="53"/>
                </a:lnTo>
                <a:lnTo>
                  <a:pt x="48" y="54"/>
                </a:lnTo>
                <a:lnTo>
                  <a:pt x="42" y="57"/>
                </a:lnTo>
                <a:lnTo>
                  <a:pt x="40" y="60"/>
                </a:lnTo>
                <a:lnTo>
                  <a:pt x="37" y="65"/>
                </a:lnTo>
                <a:lnTo>
                  <a:pt x="36" y="73"/>
                </a:lnTo>
                <a:lnTo>
                  <a:pt x="36" y="73"/>
                </a:lnTo>
                <a:lnTo>
                  <a:pt x="36" y="74"/>
                </a:lnTo>
                <a:lnTo>
                  <a:pt x="36" y="74"/>
                </a:lnTo>
                <a:lnTo>
                  <a:pt x="28" y="75"/>
                </a:lnTo>
                <a:lnTo>
                  <a:pt x="22" y="78"/>
                </a:lnTo>
                <a:lnTo>
                  <a:pt x="15" y="82"/>
                </a:lnTo>
                <a:lnTo>
                  <a:pt x="10" y="86"/>
                </a:lnTo>
                <a:lnTo>
                  <a:pt x="5" y="92"/>
                </a:lnTo>
                <a:lnTo>
                  <a:pt x="2" y="99"/>
                </a:lnTo>
                <a:lnTo>
                  <a:pt x="0" y="105"/>
                </a:lnTo>
                <a:lnTo>
                  <a:pt x="0" y="113"/>
                </a:lnTo>
                <a:lnTo>
                  <a:pt x="0" y="113"/>
                </a:lnTo>
                <a:lnTo>
                  <a:pt x="0" y="121"/>
                </a:lnTo>
                <a:lnTo>
                  <a:pt x="2" y="129"/>
                </a:lnTo>
                <a:lnTo>
                  <a:pt x="6" y="135"/>
                </a:lnTo>
                <a:lnTo>
                  <a:pt x="10" y="142"/>
                </a:lnTo>
                <a:lnTo>
                  <a:pt x="16" y="147"/>
                </a:lnTo>
                <a:lnTo>
                  <a:pt x="23" y="149"/>
                </a:lnTo>
                <a:lnTo>
                  <a:pt x="31" y="152"/>
                </a:lnTo>
                <a:lnTo>
                  <a:pt x="39" y="153"/>
                </a:lnTo>
                <a:lnTo>
                  <a:pt x="39" y="153"/>
                </a:lnTo>
                <a:lnTo>
                  <a:pt x="227" y="153"/>
                </a:lnTo>
                <a:lnTo>
                  <a:pt x="227" y="153"/>
                </a:lnTo>
                <a:lnTo>
                  <a:pt x="232" y="153"/>
                </a:lnTo>
                <a:lnTo>
                  <a:pt x="237" y="151"/>
                </a:lnTo>
                <a:lnTo>
                  <a:pt x="241" y="148"/>
                </a:lnTo>
                <a:lnTo>
                  <a:pt x="247" y="144"/>
                </a:lnTo>
                <a:lnTo>
                  <a:pt x="249" y="140"/>
                </a:lnTo>
                <a:lnTo>
                  <a:pt x="252" y="135"/>
                </a:lnTo>
                <a:lnTo>
                  <a:pt x="253" y="130"/>
                </a:lnTo>
                <a:lnTo>
                  <a:pt x="254" y="125"/>
                </a:lnTo>
                <a:lnTo>
                  <a:pt x="254" y="125"/>
                </a:lnTo>
                <a:lnTo>
                  <a:pt x="253" y="119"/>
                </a:lnTo>
                <a:lnTo>
                  <a:pt x="252" y="114"/>
                </a:lnTo>
                <a:lnTo>
                  <a:pt x="249" y="110"/>
                </a:lnTo>
                <a:lnTo>
                  <a:pt x="247" y="106"/>
                </a:lnTo>
                <a:lnTo>
                  <a:pt x="241" y="103"/>
                </a:lnTo>
                <a:lnTo>
                  <a:pt x="237" y="100"/>
                </a:lnTo>
                <a:lnTo>
                  <a:pt x="232" y="99"/>
                </a:lnTo>
                <a:lnTo>
                  <a:pt x="227" y="97"/>
                </a:lnTo>
                <a:lnTo>
                  <a:pt x="227" y="97"/>
                </a:lnTo>
                <a:close/>
                <a:moveTo>
                  <a:pt x="192" y="187"/>
                </a:moveTo>
                <a:lnTo>
                  <a:pt x="192" y="187"/>
                </a:lnTo>
                <a:lnTo>
                  <a:pt x="191" y="191"/>
                </a:lnTo>
                <a:lnTo>
                  <a:pt x="191" y="196"/>
                </a:lnTo>
                <a:lnTo>
                  <a:pt x="193" y="200"/>
                </a:lnTo>
                <a:lnTo>
                  <a:pt x="196" y="203"/>
                </a:lnTo>
                <a:lnTo>
                  <a:pt x="196" y="203"/>
                </a:lnTo>
                <a:lnTo>
                  <a:pt x="201" y="204"/>
                </a:lnTo>
                <a:lnTo>
                  <a:pt x="205" y="204"/>
                </a:lnTo>
                <a:lnTo>
                  <a:pt x="209" y="203"/>
                </a:lnTo>
                <a:lnTo>
                  <a:pt x="211" y="199"/>
                </a:lnTo>
                <a:lnTo>
                  <a:pt x="211" y="199"/>
                </a:lnTo>
                <a:lnTo>
                  <a:pt x="214" y="192"/>
                </a:lnTo>
                <a:lnTo>
                  <a:pt x="214" y="183"/>
                </a:lnTo>
                <a:lnTo>
                  <a:pt x="215" y="171"/>
                </a:lnTo>
                <a:lnTo>
                  <a:pt x="215" y="171"/>
                </a:lnTo>
                <a:lnTo>
                  <a:pt x="205" y="177"/>
                </a:lnTo>
                <a:lnTo>
                  <a:pt x="197" y="182"/>
                </a:lnTo>
                <a:lnTo>
                  <a:pt x="192" y="187"/>
                </a:lnTo>
                <a:lnTo>
                  <a:pt x="192" y="187"/>
                </a:lnTo>
                <a:close/>
                <a:moveTo>
                  <a:pt x="31" y="187"/>
                </a:moveTo>
                <a:lnTo>
                  <a:pt x="31" y="187"/>
                </a:lnTo>
                <a:lnTo>
                  <a:pt x="29" y="191"/>
                </a:lnTo>
                <a:lnTo>
                  <a:pt x="29" y="196"/>
                </a:lnTo>
                <a:lnTo>
                  <a:pt x="32" y="200"/>
                </a:lnTo>
                <a:lnTo>
                  <a:pt x="35" y="203"/>
                </a:lnTo>
                <a:lnTo>
                  <a:pt x="35" y="203"/>
                </a:lnTo>
                <a:lnTo>
                  <a:pt x="40" y="204"/>
                </a:lnTo>
                <a:lnTo>
                  <a:pt x="44" y="204"/>
                </a:lnTo>
                <a:lnTo>
                  <a:pt x="48" y="203"/>
                </a:lnTo>
                <a:lnTo>
                  <a:pt x="50" y="199"/>
                </a:lnTo>
                <a:lnTo>
                  <a:pt x="50" y="199"/>
                </a:lnTo>
                <a:lnTo>
                  <a:pt x="53" y="192"/>
                </a:lnTo>
                <a:lnTo>
                  <a:pt x="53" y="183"/>
                </a:lnTo>
                <a:lnTo>
                  <a:pt x="54" y="171"/>
                </a:lnTo>
                <a:lnTo>
                  <a:pt x="54" y="171"/>
                </a:lnTo>
                <a:lnTo>
                  <a:pt x="44" y="177"/>
                </a:lnTo>
                <a:lnTo>
                  <a:pt x="36" y="182"/>
                </a:lnTo>
                <a:lnTo>
                  <a:pt x="31" y="187"/>
                </a:lnTo>
                <a:lnTo>
                  <a:pt x="31" y="187"/>
                </a:lnTo>
                <a:close/>
                <a:moveTo>
                  <a:pt x="150" y="239"/>
                </a:moveTo>
                <a:lnTo>
                  <a:pt x="150" y="239"/>
                </a:lnTo>
                <a:lnTo>
                  <a:pt x="148" y="243"/>
                </a:lnTo>
                <a:lnTo>
                  <a:pt x="149" y="248"/>
                </a:lnTo>
                <a:lnTo>
                  <a:pt x="150" y="252"/>
                </a:lnTo>
                <a:lnTo>
                  <a:pt x="154" y="255"/>
                </a:lnTo>
                <a:lnTo>
                  <a:pt x="154" y="255"/>
                </a:lnTo>
                <a:lnTo>
                  <a:pt x="158" y="256"/>
                </a:lnTo>
                <a:lnTo>
                  <a:pt x="162" y="256"/>
                </a:lnTo>
                <a:lnTo>
                  <a:pt x="166" y="255"/>
                </a:lnTo>
                <a:lnTo>
                  <a:pt x="170" y="251"/>
                </a:lnTo>
                <a:lnTo>
                  <a:pt x="170" y="251"/>
                </a:lnTo>
                <a:lnTo>
                  <a:pt x="171" y="244"/>
                </a:lnTo>
                <a:lnTo>
                  <a:pt x="172" y="235"/>
                </a:lnTo>
                <a:lnTo>
                  <a:pt x="172" y="223"/>
                </a:lnTo>
                <a:lnTo>
                  <a:pt x="172" y="223"/>
                </a:lnTo>
                <a:lnTo>
                  <a:pt x="162" y="229"/>
                </a:lnTo>
                <a:lnTo>
                  <a:pt x="154" y="234"/>
                </a:lnTo>
                <a:lnTo>
                  <a:pt x="150" y="239"/>
                </a:lnTo>
                <a:lnTo>
                  <a:pt x="150" y="239"/>
                </a:lnTo>
                <a:close/>
                <a:moveTo>
                  <a:pt x="71" y="239"/>
                </a:moveTo>
                <a:lnTo>
                  <a:pt x="71" y="239"/>
                </a:lnTo>
                <a:lnTo>
                  <a:pt x="70" y="243"/>
                </a:lnTo>
                <a:lnTo>
                  <a:pt x="70" y="248"/>
                </a:lnTo>
                <a:lnTo>
                  <a:pt x="71" y="252"/>
                </a:lnTo>
                <a:lnTo>
                  <a:pt x="75" y="255"/>
                </a:lnTo>
                <a:lnTo>
                  <a:pt x="75" y="255"/>
                </a:lnTo>
                <a:lnTo>
                  <a:pt x="79" y="256"/>
                </a:lnTo>
                <a:lnTo>
                  <a:pt x="84" y="256"/>
                </a:lnTo>
                <a:lnTo>
                  <a:pt x="88" y="255"/>
                </a:lnTo>
                <a:lnTo>
                  <a:pt x="91" y="251"/>
                </a:lnTo>
                <a:lnTo>
                  <a:pt x="91" y="251"/>
                </a:lnTo>
                <a:lnTo>
                  <a:pt x="92" y="244"/>
                </a:lnTo>
                <a:lnTo>
                  <a:pt x="93" y="235"/>
                </a:lnTo>
                <a:lnTo>
                  <a:pt x="93" y="223"/>
                </a:lnTo>
                <a:lnTo>
                  <a:pt x="93" y="223"/>
                </a:lnTo>
                <a:lnTo>
                  <a:pt x="83" y="229"/>
                </a:lnTo>
                <a:lnTo>
                  <a:pt x="76" y="234"/>
                </a:lnTo>
                <a:lnTo>
                  <a:pt x="71" y="239"/>
                </a:lnTo>
                <a:lnTo>
                  <a:pt x="71" y="239"/>
                </a:lnTo>
                <a:close/>
                <a:moveTo>
                  <a:pt x="111" y="187"/>
                </a:moveTo>
                <a:lnTo>
                  <a:pt x="111" y="187"/>
                </a:lnTo>
                <a:lnTo>
                  <a:pt x="109" y="191"/>
                </a:lnTo>
                <a:lnTo>
                  <a:pt x="110" y="196"/>
                </a:lnTo>
                <a:lnTo>
                  <a:pt x="111" y="200"/>
                </a:lnTo>
                <a:lnTo>
                  <a:pt x="115" y="203"/>
                </a:lnTo>
                <a:lnTo>
                  <a:pt x="115" y="203"/>
                </a:lnTo>
                <a:lnTo>
                  <a:pt x="119" y="204"/>
                </a:lnTo>
                <a:lnTo>
                  <a:pt x="123" y="204"/>
                </a:lnTo>
                <a:lnTo>
                  <a:pt x="127" y="203"/>
                </a:lnTo>
                <a:lnTo>
                  <a:pt x="131" y="199"/>
                </a:lnTo>
                <a:lnTo>
                  <a:pt x="131" y="199"/>
                </a:lnTo>
                <a:lnTo>
                  <a:pt x="132" y="192"/>
                </a:lnTo>
                <a:lnTo>
                  <a:pt x="133" y="183"/>
                </a:lnTo>
                <a:lnTo>
                  <a:pt x="133" y="171"/>
                </a:lnTo>
                <a:lnTo>
                  <a:pt x="133" y="171"/>
                </a:lnTo>
                <a:lnTo>
                  <a:pt x="123" y="177"/>
                </a:lnTo>
                <a:lnTo>
                  <a:pt x="115" y="182"/>
                </a:lnTo>
                <a:lnTo>
                  <a:pt x="111" y="187"/>
                </a:lnTo>
                <a:lnTo>
                  <a:pt x="111" y="187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2" name="Freeform 106"/>
          <p:cNvSpPr>
            <a:spLocks/>
          </p:cNvSpPr>
          <p:nvPr/>
        </p:nvSpPr>
        <p:spPr bwMode="auto">
          <a:xfrm>
            <a:off x="8973602" y="3101355"/>
            <a:ext cx="866814" cy="853162"/>
          </a:xfrm>
          <a:custGeom>
            <a:avLst/>
            <a:gdLst>
              <a:gd name="T0" fmla="*/ 228 w 255"/>
              <a:gd name="T1" fmla="*/ 154 h 251"/>
              <a:gd name="T2" fmla="*/ 177 w 255"/>
              <a:gd name="T3" fmla="*/ 130 h 251"/>
              <a:gd name="T4" fmla="*/ 173 w 255"/>
              <a:gd name="T5" fmla="*/ 76 h 251"/>
              <a:gd name="T6" fmla="*/ 82 w 255"/>
              <a:gd name="T7" fmla="*/ 154 h 251"/>
              <a:gd name="T8" fmla="*/ 98 w 255"/>
              <a:gd name="T9" fmla="*/ 251 h 251"/>
              <a:gd name="T10" fmla="*/ 75 w 255"/>
              <a:gd name="T11" fmla="*/ 193 h 251"/>
              <a:gd name="T12" fmla="*/ 82 w 255"/>
              <a:gd name="T13" fmla="*/ 154 h 251"/>
              <a:gd name="T14" fmla="*/ 39 w 255"/>
              <a:gd name="T15" fmla="*/ 154 h 251"/>
              <a:gd name="T16" fmla="*/ 24 w 255"/>
              <a:gd name="T17" fmla="*/ 151 h 251"/>
              <a:gd name="T18" fmla="*/ 12 w 255"/>
              <a:gd name="T19" fmla="*/ 142 h 251"/>
              <a:gd name="T20" fmla="*/ 3 w 255"/>
              <a:gd name="T21" fmla="*/ 129 h 251"/>
              <a:gd name="T22" fmla="*/ 0 w 255"/>
              <a:gd name="T23" fmla="*/ 114 h 251"/>
              <a:gd name="T24" fmla="*/ 2 w 255"/>
              <a:gd name="T25" fmla="*/ 106 h 251"/>
              <a:gd name="T26" fmla="*/ 7 w 255"/>
              <a:gd name="T27" fmla="*/ 93 h 251"/>
              <a:gd name="T28" fmla="*/ 16 w 255"/>
              <a:gd name="T29" fmla="*/ 82 h 251"/>
              <a:gd name="T30" fmla="*/ 29 w 255"/>
              <a:gd name="T31" fmla="*/ 76 h 251"/>
              <a:gd name="T32" fmla="*/ 37 w 255"/>
              <a:gd name="T33" fmla="*/ 75 h 251"/>
              <a:gd name="T34" fmla="*/ 37 w 255"/>
              <a:gd name="T35" fmla="*/ 73 h 251"/>
              <a:gd name="T36" fmla="*/ 41 w 255"/>
              <a:gd name="T37" fmla="*/ 62 h 251"/>
              <a:gd name="T38" fmla="*/ 49 w 255"/>
              <a:gd name="T39" fmla="*/ 55 h 251"/>
              <a:gd name="T40" fmla="*/ 65 w 255"/>
              <a:gd name="T41" fmla="*/ 54 h 251"/>
              <a:gd name="T42" fmla="*/ 67 w 255"/>
              <a:gd name="T43" fmla="*/ 42 h 251"/>
              <a:gd name="T44" fmla="*/ 75 w 255"/>
              <a:gd name="T45" fmla="*/ 24 h 251"/>
              <a:gd name="T46" fmla="*/ 88 w 255"/>
              <a:gd name="T47" fmla="*/ 10 h 251"/>
              <a:gd name="T48" fmla="*/ 110 w 255"/>
              <a:gd name="T49" fmla="*/ 2 h 251"/>
              <a:gd name="T50" fmla="*/ 124 w 255"/>
              <a:gd name="T51" fmla="*/ 0 h 251"/>
              <a:gd name="T52" fmla="*/ 146 w 255"/>
              <a:gd name="T53" fmla="*/ 4 h 251"/>
              <a:gd name="T54" fmla="*/ 164 w 255"/>
              <a:gd name="T55" fmla="*/ 17 h 251"/>
              <a:gd name="T56" fmla="*/ 177 w 255"/>
              <a:gd name="T57" fmla="*/ 36 h 251"/>
              <a:gd name="T58" fmla="*/ 182 w 255"/>
              <a:gd name="T59" fmla="*/ 58 h 251"/>
              <a:gd name="T60" fmla="*/ 188 w 255"/>
              <a:gd name="T61" fmla="*/ 58 h 251"/>
              <a:gd name="T62" fmla="*/ 195 w 255"/>
              <a:gd name="T63" fmla="*/ 58 h 251"/>
              <a:gd name="T64" fmla="*/ 210 w 255"/>
              <a:gd name="T65" fmla="*/ 64 h 251"/>
              <a:gd name="T66" fmla="*/ 220 w 255"/>
              <a:gd name="T67" fmla="*/ 75 h 251"/>
              <a:gd name="T68" fmla="*/ 227 w 255"/>
              <a:gd name="T69" fmla="*/ 89 h 251"/>
              <a:gd name="T70" fmla="*/ 227 w 255"/>
              <a:gd name="T71" fmla="*/ 97 h 251"/>
              <a:gd name="T72" fmla="*/ 227 w 255"/>
              <a:gd name="T73" fmla="*/ 99 h 251"/>
              <a:gd name="T74" fmla="*/ 228 w 255"/>
              <a:gd name="T75" fmla="*/ 99 h 251"/>
              <a:gd name="T76" fmla="*/ 238 w 255"/>
              <a:gd name="T77" fmla="*/ 101 h 251"/>
              <a:gd name="T78" fmla="*/ 247 w 255"/>
              <a:gd name="T79" fmla="*/ 107 h 251"/>
              <a:gd name="T80" fmla="*/ 253 w 255"/>
              <a:gd name="T81" fmla="*/ 115 h 251"/>
              <a:gd name="T82" fmla="*/ 255 w 255"/>
              <a:gd name="T83" fmla="*/ 125 h 251"/>
              <a:gd name="T84" fmla="*/ 255 w 255"/>
              <a:gd name="T85" fmla="*/ 132 h 251"/>
              <a:gd name="T86" fmla="*/ 251 w 255"/>
              <a:gd name="T87" fmla="*/ 141 h 251"/>
              <a:gd name="T88" fmla="*/ 244 w 255"/>
              <a:gd name="T89" fmla="*/ 149 h 251"/>
              <a:gd name="T90" fmla="*/ 233 w 255"/>
              <a:gd name="T91" fmla="*/ 154 h 251"/>
              <a:gd name="T92" fmla="*/ 228 w 255"/>
              <a:gd name="T93" fmla="*/ 154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1">
                <a:moveTo>
                  <a:pt x="228" y="154"/>
                </a:moveTo>
                <a:lnTo>
                  <a:pt x="228" y="154"/>
                </a:lnTo>
                <a:lnTo>
                  <a:pt x="162" y="154"/>
                </a:lnTo>
                <a:lnTo>
                  <a:pt x="177" y="130"/>
                </a:lnTo>
                <a:lnTo>
                  <a:pt x="129" y="145"/>
                </a:lnTo>
                <a:lnTo>
                  <a:pt x="173" y="76"/>
                </a:lnTo>
                <a:lnTo>
                  <a:pt x="98" y="76"/>
                </a:lnTo>
                <a:lnTo>
                  <a:pt x="82" y="154"/>
                </a:lnTo>
                <a:lnTo>
                  <a:pt x="162" y="154"/>
                </a:lnTo>
                <a:lnTo>
                  <a:pt x="98" y="251"/>
                </a:lnTo>
                <a:lnTo>
                  <a:pt x="108" y="177"/>
                </a:lnTo>
                <a:lnTo>
                  <a:pt x="75" y="193"/>
                </a:lnTo>
                <a:lnTo>
                  <a:pt x="82" y="154"/>
                </a:lnTo>
                <a:lnTo>
                  <a:pt x="82" y="154"/>
                </a:lnTo>
                <a:lnTo>
                  <a:pt x="39" y="154"/>
                </a:lnTo>
                <a:lnTo>
                  <a:pt x="39" y="154"/>
                </a:lnTo>
                <a:lnTo>
                  <a:pt x="32" y="153"/>
                </a:lnTo>
                <a:lnTo>
                  <a:pt x="24" y="151"/>
                </a:lnTo>
                <a:lnTo>
                  <a:pt x="17" y="147"/>
                </a:lnTo>
                <a:lnTo>
                  <a:pt x="12" y="142"/>
                </a:lnTo>
                <a:lnTo>
                  <a:pt x="7" y="136"/>
                </a:lnTo>
                <a:lnTo>
                  <a:pt x="3" y="129"/>
                </a:lnTo>
                <a:lnTo>
                  <a:pt x="2" y="121"/>
                </a:lnTo>
                <a:lnTo>
                  <a:pt x="0" y="114"/>
                </a:lnTo>
                <a:lnTo>
                  <a:pt x="0" y="114"/>
                </a:lnTo>
                <a:lnTo>
                  <a:pt x="2" y="106"/>
                </a:lnTo>
                <a:lnTo>
                  <a:pt x="3" y="99"/>
                </a:lnTo>
                <a:lnTo>
                  <a:pt x="7" y="93"/>
                </a:lnTo>
                <a:lnTo>
                  <a:pt x="11" y="86"/>
                </a:lnTo>
                <a:lnTo>
                  <a:pt x="16" y="82"/>
                </a:lnTo>
                <a:lnTo>
                  <a:pt x="23" y="78"/>
                </a:lnTo>
                <a:lnTo>
                  <a:pt x="29" y="76"/>
                </a:lnTo>
                <a:lnTo>
                  <a:pt x="37" y="75"/>
                </a:lnTo>
                <a:lnTo>
                  <a:pt x="37" y="75"/>
                </a:lnTo>
                <a:lnTo>
                  <a:pt x="37" y="73"/>
                </a:lnTo>
                <a:lnTo>
                  <a:pt x="37" y="73"/>
                </a:lnTo>
                <a:lnTo>
                  <a:pt x="38" y="65"/>
                </a:lnTo>
                <a:lnTo>
                  <a:pt x="41" y="62"/>
                </a:lnTo>
                <a:lnTo>
                  <a:pt x="45" y="58"/>
                </a:lnTo>
                <a:lnTo>
                  <a:pt x="49" y="55"/>
                </a:lnTo>
                <a:lnTo>
                  <a:pt x="58" y="54"/>
                </a:lnTo>
                <a:lnTo>
                  <a:pt x="65" y="54"/>
                </a:lnTo>
                <a:lnTo>
                  <a:pt x="65" y="54"/>
                </a:lnTo>
                <a:lnTo>
                  <a:pt x="67" y="42"/>
                </a:lnTo>
                <a:lnTo>
                  <a:pt x="69" y="33"/>
                </a:lnTo>
                <a:lnTo>
                  <a:pt x="75" y="24"/>
                </a:lnTo>
                <a:lnTo>
                  <a:pt x="80" y="16"/>
                </a:lnTo>
                <a:lnTo>
                  <a:pt x="88" y="10"/>
                </a:lnTo>
                <a:lnTo>
                  <a:pt x="98" y="4"/>
                </a:lnTo>
                <a:lnTo>
                  <a:pt x="110" y="2"/>
                </a:lnTo>
                <a:lnTo>
                  <a:pt x="124" y="0"/>
                </a:lnTo>
                <a:lnTo>
                  <a:pt x="124" y="0"/>
                </a:lnTo>
                <a:lnTo>
                  <a:pt x="136" y="2"/>
                </a:lnTo>
                <a:lnTo>
                  <a:pt x="146" y="4"/>
                </a:lnTo>
                <a:lnTo>
                  <a:pt x="156" y="10"/>
                </a:lnTo>
                <a:lnTo>
                  <a:pt x="164" y="17"/>
                </a:lnTo>
                <a:lnTo>
                  <a:pt x="172" y="25"/>
                </a:lnTo>
                <a:lnTo>
                  <a:pt x="177" y="36"/>
                </a:lnTo>
                <a:lnTo>
                  <a:pt x="181" y="46"/>
                </a:lnTo>
                <a:lnTo>
                  <a:pt x="182" y="58"/>
                </a:lnTo>
                <a:lnTo>
                  <a:pt x="182" y="58"/>
                </a:lnTo>
                <a:lnTo>
                  <a:pt x="188" y="58"/>
                </a:lnTo>
                <a:lnTo>
                  <a:pt x="188" y="58"/>
                </a:lnTo>
                <a:lnTo>
                  <a:pt x="195" y="58"/>
                </a:lnTo>
                <a:lnTo>
                  <a:pt x="203" y="60"/>
                </a:lnTo>
                <a:lnTo>
                  <a:pt x="210" y="64"/>
                </a:lnTo>
                <a:lnTo>
                  <a:pt x="215" y="69"/>
                </a:lnTo>
                <a:lnTo>
                  <a:pt x="220" y="75"/>
                </a:lnTo>
                <a:lnTo>
                  <a:pt x="224" y="81"/>
                </a:lnTo>
                <a:lnTo>
                  <a:pt x="227" y="89"/>
                </a:lnTo>
                <a:lnTo>
                  <a:pt x="227" y="97"/>
                </a:lnTo>
                <a:lnTo>
                  <a:pt x="227" y="97"/>
                </a:lnTo>
                <a:lnTo>
                  <a:pt x="227" y="99"/>
                </a:lnTo>
                <a:lnTo>
                  <a:pt x="227" y="99"/>
                </a:lnTo>
                <a:lnTo>
                  <a:pt x="228" y="99"/>
                </a:lnTo>
                <a:lnTo>
                  <a:pt x="228" y="99"/>
                </a:lnTo>
                <a:lnTo>
                  <a:pt x="233" y="99"/>
                </a:lnTo>
                <a:lnTo>
                  <a:pt x="238" y="101"/>
                </a:lnTo>
                <a:lnTo>
                  <a:pt x="244" y="103"/>
                </a:lnTo>
                <a:lnTo>
                  <a:pt x="247" y="107"/>
                </a:lnTo>
                <a:lnTo>
                  <a:pt x="251" y="111"/>
                </a:lnTo>
                <a:lnTo>
                  <a:pt x="253" y="115"/>
                </a:lnTo>
                <a:lnTo>
                  <a:pt x="255" y="120"/>
                </a:lnTo>
                <a:lnTo>
                  <a:pt x="255" y="125"/>
                </a:lnTo>
                <a:lnTo>
                  <a:pt x="255" y="125"/>
                </a:lnTo>
                <a:lnTo>
                  <a:pt x="255" y="132"/>
                </a:lnTo>
                <a:lnTo>
                  <a:pt x="253" y="137"/>
                </a:lnTo>
                <a:lnTo>
                  <a:pt x="251" y="141"/>
                </a:lnTo>
                <a:lnTo>
                  <a:pt x="247" y="146"/>
                </a:lnTo>
                <a:lnTo>
                  <a:pt x="244" y="149"/>
                </a:lnTo>
                <a:lnTo>
                  <a:pt x="238" y="151"/>
                </a:lnTo>
                <a:lnTo>
                  <a:pt x="233" y="154"/>
                </a:lnTo>
                <a:lnTo>
                  <a:pt x="228" y="154"/>
                </a:lnTo>
                <a:lnTo>
                  <a:pt x="228" y="154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3" name="Freeform 107"/>
          <p:cNvSpPr>
            <a:spLocks noEditPoints="1"/>
          </p:cNvSpPr>
          <p:nvPr/>
        </p:nvSpPr>
        <p:spPr bwMode="auto">
          <a:xfrm>
            <a:off x="2434984" y="4179750"/>
            <a:ext cx="873637" cy="873637"/>
          </a:xfrm>
          <a:custGeom>
            <a:avLst/>
            <a:gdLst>
              <a:gd name="T0" fmla="*/ 32 w 257"/>
              <a:gd name="T1" fmla="*/ 152 h 256"/>
              <a:gd name="T2" fmla="*/ 3 w 257"/>
              <a:gd name="T3" fmla="*/ 128 h 256"/>
              <a:gd name="T4" fmla="*/ 3 w 257"/>
              <a:gd name="T5" fmla="*/ 98 h 256"/>
              <a:gd name="T6" fmla="*/ 30 w 257"/>
              <a:gd name="T7" fmla="*/ 75 h 256"/>
              <a:gd name="T8" fmla="*/ 38 w 257"/>
              <a:gd name="T9" fmla="*/ 65 h 256"/>
              <a:gd name="T10" fmla="*/ 65 w 257"/>
              <a:gd name="T11" fmla="*/ 53 h 256"/>
              <a:gd name="T12" fmla="*/ 80 w 257"/>
              <a:gd name="T13" fmla="*/ 15 h 256"/>
              <a:gd name="T14" fmla="*/ 124 w 257"/>
              <a:gd name="T15" fmla="*/ 0 h 256"/>
              <a:gd name="T16" fmla="*/ 172 w 257"/>
              <a:gd name="T17" fmla="*/ 24 h 256"/>
              <a:gd name="T18" fmla="*/ 188 w 257"/>
              <a:gd name="T19" fmla="*/ 57 h 256"/>
              <a:gd name="T20" fmla="*/ 215 w 257"/>
              <a:gd name="T21" fmla="*/ 68 h 256"/>
              <a:gd name="T22" fmla="*/ 227 w 257"/>
              <a:gd name="T23" fmla="*/ 96 h 256"/>
              <a:gd name="T24" fmla="*/ 233 w 257"/>
              <a:gd name="T25" fmla="*/ 98 h 256"/>
              <a:gd name="T26" fmla="*/ 253 w 257"/>
              <a:gd name="T27" fmla="*/ 114 h 256"/>
              <a:gd name="T28" fmla="*/ 253 w 257"/>
              <a:gd name="T29" fmla="*/ 136 h 256"/>
              <a:gd name="T30" fmla="*/ 233 w 257"/>
              <a:gd name="T31" fmla="*/ 153 h 256"/>
              <a:gd name="T32" fmla="*/ 36 w 257"/>
              <a:gd name="T33" fmla="*/ 182 h 256"/>
              <a:gd name="T34" fmla="*/ 26 w 257"/>
              <a:gd name="T35" fmla="*/ 204 h 256"/>
              <a:gd name="T36" fmla="*/ 12 w 257"/>
              <a:gd name="T37" fmla="*/ 196 h 256"/>
              <a:gd name="T38" fmla="*/ 25 w 257"/>
              <a:gd name="T39" fmla="*/ 176 h 256"/>
              <a:gd name="T40" fmla="*/ 63 w 257"/>
              <a:gd name="T41" fmla="*/ 234 h 256"/>
              <a:gd name="T42" fmla="*/ 54 w 257"/>
              <a:gd name="T43" fmla="*/ 256 h 256"/>
              <a:gd name="T44" fmla="*/ 39 w 257"/>
              <a:gd name="T45" fmla="*/ 248 h 256"/>
              <a:gd name="T46" fmla="*/ 52 w 257"/>
              <a:gd name="T47" fmla="*/ 228 h 256"/>
              <a:gd name="T48" fmla="*/ 97 w 257"/>
              <a:gd name="T49" fmla="*/ 182 h 256"/>
              <a:gd name="T50" fmla="*/ 86 w 257"/>
              <a:gd name="T51" fmla="*/ 204 h 256"/>
              <a:gd name="T52" fmla="*/ 72 w 257"/>
              <a:gd name="T53" fmla="*/ 196 h 256"/>
              <a:gd name="T54" fmla="*/ 86 w 257"/>
              <a:gd name="T55" fmla="*/ 176 h 256"/>
              <a:gd name="T56" fmla="*/ 116 w 257"/>
              <a:gd name="T57" fmla="*/ 214 h 256"/>
              <a:gd name="T58" fmla="*/ 120 w 257"/>
              <a:gd name="T59" fmla="*/ 211 h 256"/>
              <a:gd name="T60" fmla="*/ 119 w 257"/>
              <a:gd name="T61" fmla="*/ 193 h 256"/>
              <a:gd name="T62" fmla="*/ 137 w 257"/>
              <a:gd name="T63" fmla="*/ 191 h 256"/>
              <a:gd name="T64" fmla="*/ 140 w 257"/>
              <a:gd name="T65" fmla="*/ 185 h 256"/>
              <a:gd name="T66" fmla="*/ 156 w 257"/>
              <a:gd name="T67" fmla="*/ 182 h 256"/>
              <a:gd name="T68" fmla="*/ 155 w 257"/>
              <a:gd name="T69" fmla="*/ 198 h 256"/>
              <a:gd name="T70" fmla="*/ 173 w 257"/>
              <a:gd name="T71" fmla="*/ 196 h 256"/>
              <a:gd name="T72" fmla="*/ 175 w 257"/>
              <a:gd name="T73" fmla="*/ 210 h 256"/>
              <a:gd name="T74" fmla="*/ 155 w 257"/>
              <a:gd name="T75" fmla="*/ 218 h 256"/>
              <a:gd name="T76" fmla="*/ 172 w 257"/>
              <a:gd name="T77" fmla="*/ 231 h 256"/>
              <a:gd name="T78" fmla="*/ 167 w 257"/>
              <a:gd name="T79" fmla="*/ 244 h 256"/>
              <a:gd name="T80" fmla="*/ 149 w 257"/>
              <a:gd name="T81" fmla="*/ 236 h 256"/>
              <a:gd name="T82" fmla="*/ 146 w 257"/>
              <a:gd name="T83" fmla="*/ 252 h 256"/>
              <a:gd name="T84" fmla="*/ 130 w 257"/>
              <a:gd name="T85" fmla="*/ 243 h 256"/>
              <a:gd name="T86" fmla="*/ 130 w 257"/>
              <a:gd name="T87" fmla="*/ 239 h 256"/>
              <a:gd name="T88" fmla="*/ 114 w 257"/>
              <a:gd name="T89" fmla="*/ 230 h 256"/>
              <a:gd name="T90" fmla="*/ 206 w 257"/>
              <a:gd name="T91" fmla="*/ 180 h 256"/>
              <a:gd name="T92" fmla="*/ 208 w 257"/>
              <a:gd name="T93" fmla="*/ 179 h 256"/>
              <a:gd name="T94" fmla="*/ 211 w 257"/>
              <a:gd name="T95" fmla="*/ 165 h 256"/>
              <a:gd name="T96" fmla="*/ 225 w 257"/>
              <a:gd name="T97" fmla="*/ 166 h 256"/>
              <a:gd name="T98" fmla="*/ 227 w 257"/>
              <a:gd name="T99" fmla="*/ 163 h 256"/>
              <a:gd name="T100" fmla="*/ 241 w 257"/>
              <a:gd name="T101" fmla="*/ 163 h 256"/>
              <a:gd name="T102" fmla="*/ 236 w 257"/>
              <a:gd name="T103" fmla="*/ 175 h 256"/>
              <a:gd name="T104" fmla="*/ 250 w 257"/>
              <a:gd name="T105" fmla="*/ 176 h 256"/>
              <a:gd name="T106" fmla="*/ 249 w 257"/>
              <a:gd name="T107" fmla="*/ 187 h 256"/>
              <a:gd name="T108" fmla="*/ 233 w 257"/>
              <a:gd name="T109" fmla="*/ 189 h 256"/>
              <a:gd name="T110" fmla="*/ 244 w 257"/>
              <a:gd name="T111" fmla="*/ 201 h 256"/>
              <a:gd name="T112" fmla="*/ 237 w 257"/>
              <a:gd name="T113" fmla="*/ 210 h 256"/>
              <a:gd name="T114" fmla="*/ 225 w 257"/>
              <a:gd name="T115" fmla="*/ 201 h 256"/>
              <a:gd name="T116" fmla="*/ 221 w 257"/>
              <a:gd name="T117" fmla="*/ 213 h 256"/>
              <a:gd name="T118" fmla="*/ 211 w 257"/>
              <a:gd name="T119" fmla="*/ 204 h 256"/>
              <a:gd name="T120" fmla="*/ 211 w 257"/>
              <a:gd name="T121" fmla="*/ 200 h 256"/>
              <a:gd name="T122" fmla="*/ 201 w 257"/>
              <a:gd name="T123" fmla="*/ 19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7" h="256">
                <a:moveTo>
                  <a:pt x="228" y="153"/>
                </a:moveTo>
                <a:lnTo>
                  <a:pt x="228" y="153"/>
                </a:lnTo>
                <a:lnTo>
                  <a:pt x="39" y="153"/>
                </a:lnTo>
                <a:lnTo>
                  <a:pt x="39" y="153"/>
                </a:lnTo>
                <a:lnTo>
                  <a:pt x="32" y="152"/>
                </a:lnTo>
                <a:lnTo>
                  <a:pt x="24" y="150"/>
                </a:lnTo>
                <a:lnTo>
                  <a:pt x="17" y="146"/>
                </a:lnTo>
                <a:lnTo>
                  <a:pt x="12" y="141"/>
                </a:lnTo>
                <a:lnTo>
                  <a:pt x="7" y="135"/>
                </a:lnTo>
                <a:lnTo>
                  <a:pt x="3" y="128"/>
                </a:lnTo>
                <a:lnTo>
                  <a:pt x="2" y="120"/>
                </a:lnTo>
                <a:lnTo>
                  <a:pt x="0" y="113"/>
                </a:lnTo>
                <a:lnTo>
                  <a:pt x="0" y="113"/>
                </a:lnTo>
                <a:lnTo>
                  <a:pt x="2" y="105"/>
                </a:lnTo>
                <a:lnTo>
                  <a:pt x="3" y="98"/>
                </a:lnTo>
                <a:lnTo>
                  <a:pt x="7" y="92"/>
                </a:lnTo>
                <a:lnTo>
                  <a:pt x="11" y="85"/>
                </a:lnTo>
                <a:lnTo>
                  <a:pt x="16" y="81"/>
                </a:lnTo>
                <a:lnTo>
                  <a:pt x="23" y="78"/>
                </a:lnTo>
                <a:lnTo>
                  <a:pt x="30" y="75"/>
                </a:lnTo>
                <a:lnTo>
                  <a:pt x="37" y="74"/>
                </a:lnTo>
                <a:lnTo>
                  <a:pt x="37" y="74"/>
                </a:lnTo>
                <a:lnTo>
                  <a:pt x="37" y="72"/>
                </a:lnTo>
                <a:lnTo>
                  <a:pt x="37" y="72"/>
                </a:lnTo>
                <a:lnTo>
                  <a:pt x="38" y="65"/>
                </a:lnTo>
                <a:lnTo>
                  <a:pt x="41" y="61"/>
                </a:lnTo>
                <a:lnTo>
                  <a:pt x="45" y="57"/>
                </a:lnTo>
                <a:lnTo>
                  <a:pt x="49" y="54"/>
                </a:lnTo>
                <a:lnTo>
                  <a:pt x="58" y="53"/>
                </a:lnTo>
                <a:lnTo>
                  <a:pt x="65" y="53"/>
                </a:lnTo>
                <a:lnTo>
                  <a:pt x="65" y="53"/>
                </a:lnTo>
                <a:lnTo>
                  <a:pt x="67" y="41"/>
                </a:lnTo>
                <a:lnTo>
                  <a:pt x="69" y="32"/>
                </a:lnTo>
                <a:lnTo>
                  <a:pt x="75" y="23"/>
                </a:lnTo>
                <a:lnTo>
                  <a:pt x="80" y="15"/>
                </a:lnTo>
                <a:lnTo>
                  <a:pt x="88" y="9"/>
                </a:lnTo>
                <a:lnTo>
                  <a:pt x="98" y="3"/>
                </a:lnTo>
                <a:lnTo>
                  <a:pt x="110" y="1"/>
                </a:lnTo>
                <a:lnTo>
                  <a:pt x="124" y="0"/>
                </a:lnTo>
                <a:lnTo>
                  <a:pt x="124" y="0"/>
                </a:lnTo>
                <a:lnTo>
                  <a:pt x="136" y="1"/>
                </a:lnTo>
                <a:lnTo>
                  <a:pt x="146" y="3"/>
                </a:lnTo>
                <a:lnTo>
                  <a:pt x="156" y="9"/>
                </a:lnTo>
                <a:lnTo>
                  <a:pt x="164" y="16"/>
                </a:lnTo>
                <a:lnTo>
                  <a:pt x="172" y="24"/>
                </a:lnTo>
                <a:lnTo>
                  <a:pt x="177" y="35"/>
                </a:lnTo>
                <a:lnTo>
                  <a:pt x="181" y="45"/>
                </a:lnTo>
                <a:lnTo>
                  <a:pt x="182" y="57"/>
                </a:lnTo>
                <a:lnTo>
                  <a:pt x="182" y="57"/>
                </a:lnTo>
                <a:lnTo>
                  <a:pt x="188" y="57"/>
                </a:lnTo>
                <a:lnTo>
                  <a:pt x="188" y="57"/>
                </a:lnTo>
                <a:lnTo>
                  <a:pt x="195" y="57"/>
                </a:lnTo>
                <a:lnTo>
                  <a:pt x="203" y="59"/>
                </a:lnTo>
                <a:lnTo>
                  <a:pt x="210" y="63"/>
                </a:lnTo>
                <a:lnTo>
                  <a:pt x="215" y="68"/>
                </a:lnTo>
                <a:lnTo>
                  <a:pt x="220" y="74"/>
                </a:lnTo>
                <a:lnTo>
                  <a:pt x="224" y="80"/>
                </a:lnTo>
                <a:lnTo>
                  <a:pt x="227" y="88"/>
                </a:lnTo>
                <a:lnTo>
                  <a:pt x="227" y="96"/>
                </a:lnTo>
                <a:lnTo>
                  <a:pt x="227" y="96"/>
                </a:lnTo>
                <a:lnTo>
                  <a:pt x="227" y="98"/>
                </a:lnTo>
                <a:lnTo>
                  <a:pt x="227" y="98"/>
                </a:lnTo>
                <a:lnTo>
                  <a:pt x="228" y="97"/>
                </a:lnTo>
                <a:lnTo>
                  <a:pt x="228" y="97"/>
                </a:lnTo>
                <a:lnTo>
                  <a:pt x="233" y="98"/>
                </a:lnTo>
                <a:lnTo>
                  <a:pt x="238" y="100"/>
                </a:lnTo>
                <a:lnTo>
                  <a:pt x="244" y="102"/>
                </a:lnTo>
                <a:lnTo>
                  <a:pt x="247" y="106"/>
                </a:lnTo>
                <a:lnTo>
                  <a:pt x="251" y="110"/>
                </a:lnTo>
                <a:lnTo>
                  <a:pt x="253" y="114"/>
                </a:lnTo>
                <a:lnTo>
                  <a:pt x="255" y="119"/>
                </a:lnTo>
                <a:lnTo>
                  <a:pt x="255" y="124"/>
                </a:lnTo>
                <a:lnTo>
                  <a:pt x="255" y="124"/>
                </a:lnTo>
                <a:lnTo>
                  <a:pt x="255" y="131"/>
                </a:lnTo>
                <a:lnTo>
                  <a:pt x="253" y="136"/>
                </a:lnTo>
                <a:lnTo>
                  <a:pt x="251" y="140"/>
                </a:lnTo>
                <a:lnTo>
                  <a:pt x="247" y="144"/>
                </a:lnTo>
                <a:lnTo>
                  <a:pt x="244" y="148"/>
                </a:lnTo>
                <a:lnTo>
                  <a:pt x="238" y="150"/>
                </a:lnTo>
                <a:lnTo>
                  <a:pt x="233" y="153"/>
                </a:lnTo>
                <a:lnTo>
                  <a:pt x="228" y="153"/>
                </a:lnTo>
                <a:lnTo>
                  <a:pt x="228" y="153"/>
                </a:lnTo>
                <a:close/>
                <a:moveTo>
                  <a:pt x="36" y="170"/>
                </a:moveTo>
                <a:lnTo>
                  <a:pt x="36" y="170"/>
                </a:lnTo>
                <a:lnTo>
                  <a:pt x="36" y="182"/>
                </a:lnTo>
                <a:lnTo>
                  <a:pt x="34" y="192"/>
                </a:lnTo>
                <a:lnTo>
                  <a:pt x="33" y="198"/>
                </a:lnTo>
                <a:lnTo>
                  <a:pt x="33" y="198"/>
                </a:lnTo>
                <a:lnTo>
                  <a:pt x="30" y="201"/>
                </a:lnTo>
                <a:lnTo>
                  <a:pt x="26" y="204"/>
                </a:lnTo>
                <a:lnTo>
                  <a:pt x="21" y="204"/>
                </a:lnTo>
                <a:lnTo>
                  <a:pt x="17" y="202"/>
                </a:lnTo>
                <a:lnTo>
                  <a:pt x="17" y="202"/>
                </a:lnTo>
                <a:lnTo>
                  <a:pt x="13" y="200"/>
                </a:lnTo>
                <a:lnTo>
                  <a:pt x="12" y="196"/>
                </a:lnTo>
                <a:lnTo>
                  <a:pt x="12" y="191"/>
                </a:lnTo>
                <a:lnTo>
                  <a:pt x="13" y="187"/>
                </a:lnTo>
                <a:lnTo>
                  <a:pt x="13" y="187"/>
                </a:lnTo>
                <a:lnTo>
                  <a:pt x="17" y="182"/>
                </a:lnTo>
                <a:lnTo>
                  <a:pt x="25" y="176"/>
                </a:lnTo>
                <a:lnTo>
                  <a:pt x="36" y="170"/>
                </a:lnTo>
                <a:lnTo>
                  <a:pt x="36" y="170"/>
                </a:lnTo>
                <a:close/>
                <a:moveTo>
                  <a:pt x="63" y="222"/>
                </a:moveTo>
                <a:lnTo>
                  <a:pt x="63" y="222"/>
                </a:lnTo>
                <a:lnTo>
                  <a:pt x="63" y="234"/>
                </a:lnTo>
                <a:lnTo>
                  <a:pt x="62" y="244"/>
                </a:lnTo>
                <a:lnTo>
                  <a:pt x="60" y="250"/>
                </a:lnTo>
                <a:lnTo>
                  <a:pt x="60" y="250"/>
                </a:lnTo>
                <a:lnTo>
                  <a:pt x="58" y="253"/>
                </a:lnTo>
                <a:lnTo>
                  <a:pt x="54" y="256"/>
                </a:lnTo>
                <a:lnTo>
                  <a:pt x="49" y="256"/>
                </a:lnTo>
                <a:lnTo>
                  <a:pt x="45" y="254"/>
                </a:lnTo>
                <a:lnTo>
                  <a:pt x="45" y="254"/>
                </a:lnTo>
                <a:lnTo>
                  <a:pt x="41" y="252"/>
                </a:lnTo>
                <a:lnTo>
                  <a:pt x="39" y="248"/>
                </a:lnTo>
                <a:lnTo>
                  <a:pt x="39" y="243"/>
                </a:lnTo>
                <a:lnTo>
                  <a:pt x="41" y="239"/>
                </a:lnTo>
                <a:lnTo>
                  <a:pt x="41" y="239"/>
                </a:lnTo>
                <a:lnTo>
                  <a:pt x="45" y="234"/>
                </a:lnTo>
                <a:lnTo>
                  <a:pt x="52" y="228"/>
                </a:lnTo>
                <a:lnTo>
                  <a:pt x="63" y="222"/>
                </a:lnTo>
                <a:lnTo>
                  <a:pt x="63" y="222"/>
                </a:lnTo>
                <a:close/>
                <a:moveTo>
                  <a:pt x="97" y="170"/>
                </a:moveTo>
                <a:lnTo>
                  <a:pt x="97" y="170"/>
                </a:lnTo>
                <a:lnTo>
                  <a:pt x="97" y="182"/>
                </a:lnTo>
                <a:lnTo>
                  <a:pt x="95" y="192"/>
                </a:lnTo>
                <a:lnTo>
                  <a:pt x="94" y="198"/>
                </a:lnTo>
                <a:lnTo>
                  <a:pt x="94" y="198"/>
                </a:lnTo>
                <a:lnTo>
                  <a:pt x="90" y="201"/>
                </a:lnTo>
                <a:lnTo>
                  <a:pt x="86" y="204"/>
                </a:lnTo>
                <a:lnTo>
                  <a:pt x="82" y="204"/>
                </a:lnTo>
                <a:lnTo>
                  <a:pt x="78" y="202"/>
                </a:lnTo>
                <a:lnTo>
                  <a:pt x="78" y="202"/>
                </a:lnTo>
                <a:lnTo>
                  <a:pt x="75" y="200"/>
                </a:lnTo>
                <a:lnTo>
                  <a:pt x="72" y="196"/>
                </a:lnTo>
                <a:lnTo>
                  <a:pt x="72" y="191"/>
                </a:lnTo>
                <a:lnTo>
                  <a:pt x="73" y="187"/>
                </a:lnTo>
                <a:lnTo>
                  <a:pt x="73" y="187"/>
                </a:lnTo>
                <a:lnTo>
                  <a:pt x="78" y="182"/>
                </a:lnTo>
                <a:lnTo>
                  <a:pt x="86" y="176"/>
                </a:lnTo>
                <a:lnTo>
                  <a:pt x="97" y="170"/>
                </a:lnTo>
                <a:lnTo>
                  <a:pt x="97" y="170"/>
                </a:lnTo>
                <a:close/>
                <a:moveTo>
                  <a:pt x="121" y="223"/>
                </a:moveTo>
                <a:lnTo>
                  <a:pt x="116" y="218"/>
                </a:lnTo>
                <a:lnTo>
                  <a:pt x="116" y="214"/>
                </a:lnTo>
                <a:lnTo>
                  <a:pt x="120" y="213"/>
                </a:lnTo>
                <a:lnTo>
                  <a:pt x="129" y="221"/>
                </a:lnTo>
                <a:lnTo>
                  <a:pt x="142" y="215"/>
                </a:lnTo>
                <a:lnTo>
                  <a:pt x="132" y="208"/>
                </a:lnTo>
                <a:lnTo>
                  <a:pt x="120" y="211"/>
                </a:lnTo>
                <a:lnTo>
                  <a:pt x="117" y="209"/>
                </a:lnTo>
                <a:lnTo>
                  <a:pt x="117" y="205"/>
                </a:lnTo>
                <a:lnTo>
                  <a:pt x="125" y="202"/>
                </a:lnTo>
                <a:lnTo>
                  <a:pt x="117" y="197"/>
                </a:lnTo>
                <a:lnTo>
                  <a:pt x="119" y="193"/>
                </a:lnTo>
                <a:lnTo>
                  <a:pt x="123" y="192"/>
                </a:lnTo>
                <a:lnTo>
                  <a:pt x="129" y="197"/>
                </a:lnTo>
                <a:lnTo>
                  <a:pt x="130" y="189"/>
                </a:lnTo>
                <a:lnTo>
                  <a:pt x="134" y="188"/>
                </a:lnTo>
                <a:lnTo>
                  <a:pt x="137" y="191"/>
                </a:lnTo>
                <a:lnTo>
                  <a:pt x="136" y="202"/>
                </a:lnTo>
                <a:lnTo>
                  <a:pt x="146" y="210"/>
                </a:lnTo>
                <a:lnTo>
                  <a:pt x="147" y="197"/>
                </a:lnTo>
                <a:lnTo>
                  <a:pt x="138" y="189"/>
                </a:lnTo>
                <a:lnTo>
                  <a:pt x="140" y="185"/>
                </a:lnTo>
                <a:lnTo>
                  <a:pt x="143" y="184"/>
                </a:lnTo>
                <a:lnTo>
                  <a:pt x="149" y="189"/>
                </a:lnTo>
                <a:lnTo>
                  <a:pt x="150" y="180"/>
                </a:lnTo>
                <a:lnTo>
                  <a:pt x="154" y="179"/>
                </a:lnTo>
                <a:lnTo>
                  <a:pt x="156" y="182"/>
                </a:lnTo>
                <a:lnTo>
                  <a:pt x="155" y="191"/>
                </a:lnTo>
                <a:lnTo>
                  <a:pt x="163" y="187"/>
                </a:lnTo>
                <a:lnTo>
                  <a:pt x="166" y="189"/>
                </a:lnTo>
                <a:lnTo>
                  <a:pt x="166" y="193"/>
                </a:lnTo>
                <a:lnTo>
                  <a:pt x="155" y="198"/>
                </a:lnTo>
                <a:lnTo>
                  <a:pt x="153" y="211"/>
                </a:lnTo>
                <a:lnTo>
                  <a:pt x="164" y="206"/>
                </a:lnTo>
                <a:lnTo>
                  <a:pt x="167" y="195"/>
                </a:lnTo>
                <a:lnTo>
                  <a:pt x="171" y="193"/>
                </a:lnTo>
                <a:lnTo>
                  <a:pt x="173" y="196"/>
                </a:lnTo>
                <a:lnTo>
                  <a:pt x="172" y="204"/>
                </a:lnTo>
                <a:lnTo>
                  <a:pt x="180" y="200"/>
                </a:lnTo>
                <a:lnTo>
                  <a:pt x="184" y="202"/>
                </a:lnTo>
                <a:lnTo>
                  <a:pt x="182" y="206"/>
                </a:lnTo>
                <a:lnTo>
                  <a:pt x="175" y="210"/>
                </a:lnTo>
                <a:lnTo>
                  <a:pt x="181" y="214"/>
                </a:lnTo>
                <a:lnTo>
                  <a:pt x="180" y="218"/>
                </a:lnTo>
                <a:lnTo>
                  <a:pt x="176" y="219"/>
                </a:lnTo>
                <a:lnTo>
                  <a:pt x="167" y="213"/>
                </a:lnTo>
                <a:lnTo>
                  <a:pt x="155" y="218"/>
                </a:lnTo>
                <a:lnTo>
                  <a:pt x="166" y="226"/>
                </a:lnTo>
                <a:lnTo>
                  <a:pt x="176" y="221"/>
                </a:lnTo>
                <a:lnTo>
                  <a:pt x="180" y="223"/>
                </a:lnTo>
                <a:lnTo>
                  <a:pt x="179" y="227"/>
                </a:lnTo>
                <a:lnTo>
                  <a:pt x="172" y="231"/>
                </a:lnTo>
                <a:lnTo>
                  <a:pt x="179" y="236"/>
                </a:lnTo>
                <a:lnTo>
                  <a:pt x="179" y="240"/>
                </a:lnTo>
                <a:lnTo>
                  <a:pt x="175" y="241"/>
                </a:lnTo>
                <a:lnTo>
                  <a:pt x="167" y="236"/>
                </a:lnTo>
                <a:lnTo>
                  <a:pt x="167" y="244"/>
                </a:lnTo>
                <a:lnTo>
                  <a:pt x="163" y="245"/>
                </a:lnTo>
                <a:lnTo>
                  <a:pt x="159" y="243"/>
                </a:lnTo>
                <a:lnTo>
                  <a:pt x="162" y="231"/>
                </a:lnTo>
                <a:lnTo>
                  <a:pt x="151" y="223"/>
                </a:lnTo>
                <a:lnTo>
                  <a:pt x="149" y="236"/>
                </a:lnTo>
                <a:lnTo>
                  <a:pt x="158" y="243"/>
                </a:lnTo>
                <a:lnTo>
                  <a:pt x="158" y="247"/>
                </a:lnTo>
                <a:lnTo>
                  <a:pt x="154" y="248"/>
                </a:lnTo>
                <a:lnTo>
                  <a:pt x="147" y="244"/>
                </a:lnTo>
                <a:lnTo>
                  <a:pt x="146" y="252"/>
                </a:lnTo>
                <a:lnTo>
                  <a:pt x="143" y="254"/>
                </a:lnTo>
                <a:lnTo>
                  <a:pt x="140" y="252"/>
                </a:lnTo>
                <a:lnTo>
                  <a:pt x="141" y="243"/>
                </a:lnTo>
                <a:lnTo>
                  <a:pt x="134" y="245"/>
                </a:lnTo>
                <a:lnTo>
                  <a:pt x="130" y="243"/>
                </a:lnTo>
                <a:lnTo>
                  <a:pt x="132" y="239"/>
                </a:lnTo>
                <a:lnTo>
                  <a:pt x="142" y="235"/>
                </a:lnTo>
                <a:lnTo>
                  <a:pt x="143" y="222"/>
                </a:lnTo>
                <a:lnTo>
                  <a:pt x="132" y="227"/>
                </a:lnTo>
                <a:lnTo>
                  <a:pt x="130" y="239"/>
                </a:lnTo>
                <a:lnTo>
                  <a:pt x="127" y="240"/>
                </a:lnTo>
                <a:lnTo>
                  <a:pt x="124" y="237"/>
                </a:lnTo>
                <a:lnTo>
                  <a:pt x="124" y="230"/>
                </a:lnTo>
                <a:lnTo>
                  <a:pt x="116" y="232"/>
                </a:lnTo>
                <a:lnTo>
                  <a:pt x="114" y="230"/>
                </a:lnTo>
                <a:lnTo>
                  <a:pt x="114" y="226"/>
                </a:lnTo>
                <a:lnTo>
                  <a:pt x="121" y="223"/>
                </a:lnTo>
                <a:close/>
                <a:moveTo>
                  <a:pt x="208" y="188"/>
                </a:moveTo>
                <a:lnTo>
                  <a:pt x="205" y="183"/>
                </a:lnTo>
                <a:lnTo>
                  <a:pt x="206" y="180"/>
                </a:lnTo>
                <a:lnTo>
                  <a:pt x="208" y="180"/>
                </a:lnTo>
                <a:lnTo>
                  <a:pt x="214" y="187"/>
                </a:lnTo>
                <a:lnTo>
                  <a:pt x="224" y="185"/>
                </a:lnTo>
                <a:lnTo>
                  <a:pt x="218" y="178"/>
                </a:lnTo>
                <a:lnTo>
                  <a:pt x="208" y="179"/>
                </a:lnTo>
                <a:lnTo>
                  <a:pt x="207" y="176"/>
                </a:lnTo>
                <a:lnTo>
                  <a:pt x="208" y="174"/>
                </a:lnTo>
                <a:lnTo>
                  <a:pt x="214" y="172"/>
                </a:lnTo>
                <a:lnTo>
                  <a:pt x="210" y="167"/>
                </a:lnTo>
                <a:lnTo>
                  <a:pt x="211" y="165"/>
                </a:lnTo>
                <a:lnTo>
                  <a:pt x="214" y="165"/>
                </a:lnTo>
                <a:lnTo>
                  <a:pt x="218" y="170"/>
                </a:lnTo>
                <a:lnTo>
                  <a:pt x="220" y="165"/>
                </a:lnTo>
                <a:lnTo>
                  <a:pt x="223" y="163"/>
                </a:lnTo>
                <a:lnTo>
                  <a:pt x="225" y="166"/>
                </a:lnTo>
                <a:lnTo>
                  <a:pt x="221" y="174"/>
                </a:lnTo>
                <a:lnTo>
                  <a:pt x="228" y="182"/>
                </a:lnTo>
                <a:lnTo>
                  <a:pt x="232" y="172"/>
                </a:lnTo>
                <a:lnTo>
                  <a:pt x="225" y="166"/>
                </a:lnTo>
                <a:lnTo>
                  <a:pt x="227" y="163"/>
                </a:lnTo>
                <a:lnTo>
                  <a:pt x="229" y="162"/>
                </a:lnTo>
                <a:lnTo>
                  <a:pt x="233" y="167"/>
                </a:lnTo>
                <a:lnTo>
                  <a:pt x="236" y="161"/>
                </a:lnTo>
                <a:lnTo>
                  <a:pt x="238" y="161"/>
                </a:lnTo>
                <a:lnTo>
                  <a:pt x="241" y="163"/>
                </a:lnTo>
                <a:lnTo>
                  <a:pt x="238" y="169"/>
                </a:lnTo>
                <a:lnTo>
                  <a:pt x="244" y="169"/>
                </a:lnTo>
                <a:lnTo>
                  <a:pt x="246" y="170"/>
                </a:lnTo>
                <a:lnTo>
                  <a:pt x="245" y="174"/>
                </a:lnTo>
                <a:lnTo>
                  <a:pt x="236" y="175"/>
                </a:lnTo>
                <a:lnTo>
                  <a:pt x="233" y="184"/>
                </a:lnTo>
                <a:lnTo>
                  <a:pt x="242" y="183"/>
                </a:lnTo>
                <a:lnTo>
                  <a:pt x="245" y="174"/>
                </a:lnTo>
                <a:lnTo>
                  <a:pt x="249" y="174"/>
                </a:lnTo>
                <a:lnTo>
                  <a:pt x="250" y="176"/>
                </a:lnTo>
                <a:lnTo>
                  <a:pt x="249" y="182"/>
                </a:lnTo>
                <a:lnTo>
                  <a:pt x="255" y="180"/>
                </a:lnTo>
                <a:lnTo>
                  <a:pt x="257" y="183"/>
                </a:lnTo>
                <a:lnTo>
                  <a:pt x="255" y="185"/>
                </a:lnTo>
                <a:lnTo>
                  <a:pt x="249" y="187"/>
                </a:lnTo>
                <a:lnTo>
                  <a:pt x="253" y="191"/>
                </a:lnTo>
                <a:lnTo>
                  <a:pt x="251" y="193"/>
                </a:lnTo>
                <a:lnTo>
                  <a:pt x="249" y="195"/>
                </a:lnTo>
                <a:lnTo>
                  <a:pt x="244" y="188"/>
                </a:lnTo>
                <a:lnTo>
                  <a:pt x="233" y="189"/>
                </a:lnTo>
                <a:lnTo>
                  <a:pt x="240" y="197"/>
                </a:lnTo>
                <a:lnTo>
                  <a:pt x="249" y="196"/>
                </a:lnTo>
                <a:lnTo>
                  <a:pt x="250" y="197"/>
                </a:lnTo>
                <a:lnTo>
                  <a:pt x="249" y="201"/>
                </a:lnTo>
                <a:lnTo>
                  <a:pt x="244" y="201"/>
                </a:lnTo>
                <a:lnTo>
                  <a:pt x="247" y="206"/>
                </a:lnTo>
                <a:lnTo>
                  <a:pt x="246" y="209"/>
                </a:lnTo>
                <a:lnTo>
                  <a:pt x="244" y="210"/>
                </a:lnTo>
                <a:lnTo>
                  <a:pt x="240" y="205"/>
                </a:lnTo>
                <a:lnTo>
                  <a:pt x="237" y="210"/>
                </a:lnTo>
                <a:lnTo>
                  <a:pt x="234" y="210"/>
                </a:lnTo>
                <a:lnTo>
                  <a:pt x="232" y="208"/>
                </a:lnTo>
                <a:lnTo>
                  <a:pt x="236" y="200"/>
                </a:lnTo>
                <a:lnTo>
                  <a:pt x="229" y="192"/>
                </a:lnTo>
                <a:lnTo>
                  <a:pt x="225" y="201"/>
                </a:lnTo>
                <a:lnTo>
                  <a:pt x="232" y="209"/>
                </a:lnTo>
                <a:lnTo>
                  <a:pt x="231" y="211"/>
                </a:lnTo>
                <a:lnTo>
                  <a:pt x="227" y="211"/>
                </a:lnTo>
                <a:lnTo>
                  <a:pt x="224" y="208"/>
                </a:lnTo>
                <a:lnTo>
                  <a:pt x="221" y="213"/>
                </a:lnTo>
                <a:lnTo>
                  <a:pt x="219" y="214"/>
                </a:lnTo>
                <a:lnTo>
                  <a:pt x="216" y="211"/>
                </a:lnTo>
                <a:lnTo>
                  <a:pt x="219" y="205"/>
                </a:lnTo>
                <a:lnTo>
                  <a:pt x="214" y="206"/>
                </a:lnTo>
                <a:lnTo>
                  <a:pt x="211" y="204"/>
                </a:lnTo>
                <a:lnTo>
                  <a:pt x="212" y="201"/>
                </a:lnTo>
                <a:lnTo>
                  <a:pt x="221" y="200"/>
                </a:lnTo>
                <a:lnTo>
                  <a:pt x="224" y="191"/>
                </a:lnTo>
                <a:lnTo>
                  <a:pt x="215" y="192"/>
                </a:lnTo>
                <a:lnTo>
                  <a:pt x="211" y="200"/>
                </a:lnTo>
                <a:lnTo>
                  <a:pt x="208" y="201"/>
                </a:lnTo>
                <a:lnTo>
                  <a:pt x="207" y="198"/>
                </a:lnTo>
                <a:lnTo>
                  <a:pt x="208" y="193"/>
                </a:lnTo>
                <a:lnTo>
                  <a:pt x="202" y="193"/>
                </a:lnTo>
                <a:lnTo>
                  <a:pt x="201" y="192"/>
                </a:lnTo>
                <a:lnTo>
                  <a:pt x="202" y="189"/>
                </a:lnTo>
                <a:lnTo>
                  <a:pt x="208" y="188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4" name="Freeform 108"/>
          <p:cNvSpPr>
            <a:spLocks noEditPoints="1"/>
          </p:cNvSpPr>
          <p:nvPr/>
        </p:nvSpPr>
        <p:spPr bwMode="auto">
          <a:xfrm>
            <a:off x="3533858" y="4179750"/>
            <a:ext cx="873637" cy="866811"/>
          </a:xfrm>
          <a:custGeom>
            <a:avLst/>
            <a:gdLst>
              <a:gd name="T0" fmla="*/ 25 w 256"/>
              <a:gd name="T1" fmla="*/ 151 h 255"/>
              <a:gd name="T2" fmla="*/ 0 w 256"/>
              <a:gd name="T3" fmla="*/ 113 h 255"/>
              <a:gd name="T4" fmla="*/ 17 w 256"/>
              <a:gd name="T5" fmla="*/ 82 h 255"/>
              <a:gd name="T6" fmla="*/ 38 w 256"/>
              <a:gd name="T7" fmla="*/ 73 h 255"/>
              <a:gd name="T8" fmla="*/ 65 w 256"/>
              <a:gd name="T9" fmla="*/ 54 h 255"/>
              <a:gd name="T10" fmla="*/ 88 w 256"/>
              <a:gd name="T11" fmla="*/ 9 h 255"/>
              <a:gd name="T12" fmla="*/ 147 w 256"/>
              <a:gd name="T13" fmla="*/ 5 h 255"/>
              <a:gd name="T14" fmla="*/ 183 w 256"/>
              <a:gd name="T15" fmla="*/ 57 h 255"/>
              <a:gd name="T16" fmla="*/ 209 w 256"/>
              <a:gd name="T17" fmla="*/ 64 h 255"/>
              <a:gd name="T18" fmla="*/ 227 w 256"/>
              <a:gd name="T19" fmla="*/ 96 h 255"/>
              <a:gd name="T20" fmla="*/ 239 w 256"/>
              <a:gd name="T21" fmla="*/ 100 h 255"/>
              <a:gd name="T22" fmla="*/ 256 w 256"/>
              <a:gd name="T23" fmla="*/ 126 h 255"/>
              <a:gd name="T24" fmla="*/ 243 w 256"/>
              <a:gd name="T25" fmla="*/ 150 h 255"/>
              <a:gd name="T26" fmla="*/ 12 w 256"/>
              <a:gd name="T27" fmla="*/ 186 h 255"/>
              <a:gd name="T28" fmla="*/ 17 w 256"/>
              <a:gd name="T29" fmla="*/ 181 h 255"/>
              <a:gd name="T30" fmla="*/ 23 w 256"/>
              <a:gd name="T31" fmla="*/ 165 h 255"/>
              <a:gd name="T32" fmla="*/ 38 w 256"/>
              <a:gd name="T33" fmla="*/ 186 h 255"/>
              <a:gd name="T34" fmla="*/ 48 w 256"/>
              <a:gd name="T35" fmla="*/ 161 h 255"/>
              <a:gd name="T36" fmla="*/ 58 w 256"/>
              <a:gd name="T37" fmla="*/ 176 h 255"/>
              <a:gd name="T38" fmla="*/ 65 w 256"/>
              <a:gd name="T39" fmla="*/ 180 h 255"/>
              <a:gd name="T40" fmla="*/ 66 w 256"/>
              <a:gd name="T41" fmla="*/ 197 h 255"/>
              <a:gd name="T42" fmla="*/ 61 w 256"/>
              <a:gd name="T43" fmla="*/ 202 h 255"/>
              <a:gd name="T44" fmla="*/ 54 w 256"/>
              <a:gd name="T45" fmla="*/ 219 h 255"/>
              <a:gd name="T46" fmla="*/ 39 w 256"/>
              <a:gd name="T47" fmla="*/ 198 h 255"/>
              <a:gd name="T48" fmla="*/ 30 w 256"/>
              <a:gd name="T49" fmla="*/ 221 h 255"/>
              <a:gd name="T50" fmla="*/ 19 w 256"/>
              <a:gd name="T51" fmla="*/ 207 h 255"/>
              <a:gd name="T52" fmla="*/ 13 w 256"/>
              <a:gd name="T53" fmla="*/ 203 h 255"/>
              <a:gd name="T54" fmla="*/ 101 w 256"/>
              <a:gd name="T55" fmla="*/ 224 h 255"/>
              <a:gd name="T56" fmla="*/ 110 w 256"/>
              <a:gd name="T57" fmla="*/ 208 h 255"/>
              <a:gd name="T58" fmla="*/ 97 w 256"/>
              <a:gd name="T59" fmla="*/ 194 h 255"/>
              <a:gd name="T60" fmla="*/ 114 w 256"/>
              <a:gd name="T61" fmla="*/ 203 h 255"/>
              <a:gd name="T62" fmla="*/ 127 w 256"/>
              <a:gd name="T63" fmla="*/ 190 h 255"/>
              <a:gd name="T64" fmla="*/ 145 w 256"/>
              <a:gd name="T65" fmla="*/ 191 h 255"/>
              <a:gd name="T66" fmla="*/ 149 w 256"/>
              <a:gd name="T67" fmla="*/ 194 h 255"/>
              <a:gd name="T68" fmla="*/ 153 w 256"/>
              <a:gd name="T69" fmla="*/ 211 h 255"/>
              <a:gd name="T70" fmla="*/ 144 w 256"/>
              <a:gd name="T71" fmla="*/ 226 h 255"/>
              <a:gd name="T72" fmla="*/ 157 w 256"/>
              <a:gd name="T73" fmla="*/ 241 h 255"/>
              <a:gd name="T74" fmla="*/ 140 w 256"/>
              <a:gd name="T75" fmla="*/ 232 h 255"/>
              <a:gd name="T76" fmla="*/ 127 w 256"/>
              <a:gd name="T77" fmla="*/ 245 h 255"/>
              <a:gd name="T78" fmla="*/ 109 w 256"/>
              <a:gd name="T79" fmla="*/ 245 h 255"/>
              <a:gd name="T80" fmla="*/ 105 w 256"/>
              <a:gd name="T81" fmla="*/ 241 h 255"/>
              <a:gd name="T82" fmla="*/ 101 w 256"/>
              <a:gd name="T83" fmla="*/ 224 h 255"/>
              <a:gd name="T84" fmla="*/ 203 w 256"/>
              <a:gd name="T85" fmla="*/ 186 h 255"/>
              <a:gd name="T86" fmla="*/ 188 w 256"/>
              <a:gd name="T87" fmla="*/ 169 h 255"/>
              <a:gd name="T88" fmla="*/ 204 w 256"/>
              <a:gd name="T89" fmla="*/ 167 h 255"/>
              <a:gd name="T90" fmla="*/ 209 w 256"/>
              <a:gd name="T91" fmla="*/ 164 h 255"/>
              <a:gd name="T92" fmla="*/ 223 w 256"/>
              <a:gd name="T93" fmla="*/ 169 h 255"/>
              <a:gd name="T94" fmla="*/ 225 w 256"/>
              <a:gd name="T95" fmla="*/ 176 h 255"/>
              <a:gd name="T96" fmla="*/ 234 w 256"/>
              <a:gd name="T97" fmla="*/ 186 h 255"/>
              <a:gd name="T98" fmla="*/ 212 w 256"/>
              <a:gd name="T99" fmla="*/ 190 h 255"/>
              <a:gd name="T100" fmla="*/ 226 w 256"/>
              <a:gd name="T101" fmla="*/ 208 h 255"/>
              <a:gd name="T102" fmla="*/ 212 w 256"/>
              <a:gd name="T103" fmla="*/ 210 h 255"/>
              <a:gd name="T104" fmla="*/ 207 w 256"/>
              <a:gd name="T105" fmla="*/ 212 h 255"/>
              <a:gd name="T106" fmla="*/ 192 w 256"/>
              <a:gd name="T107" fmla="*/ 207 h 255"/>
              <a:gd name="T108" fmla="*/ 191 w 256"/>
              <a:gd name="T109" fmla="*/ 202 h 255"/>
              <a:gd name="T110" fmla="*/ 181 w 256"/>
              <a:gd name="T111" fmla="*/ 190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6" h="255">
                <a:moveTo>
                  <a:pt x="229" y="154"/>
                </a:moveTo>
                <a:lnTo>
                  <a:pt x="229" y="154"/>
                </a:lnTo>
                <a:lnTo>
                  <a:pt x="40" y="154"/>
                </a:lnTo>
                <a:lnTo>
                  <a:pt x="40" y="154"/>
                </a:lnTo>
                <a:lnTo>
                  <a:pt x="32" y="154"/>
                </a:lnTo>
                <a:lnTo>
                  <a:pt x="25" y="151"/>
                </a:lnTo>
                <a:lnTo>
                  <a:pt x="18" y="147"/>
                </a:lnTo>
                <a:lnTo>
                  <a:pt x="12" y="142"/>
                </a:lnTo>
                <a:lnTo>
                  <a:pt x="8" y="135"/>
                </a:lnTo>
                <a:lnTo>
                  <a:pt x="4" y="129"/>
                </a:lnTo>
                <a:lnTo>
                  <a:pt x="1" y="121"/>
                </a:lnTo>
                <a:lnTo>
                  <a:pt x="0" y="113"/>
                </a:lnTo>
                <a:lnTo>
                  <a:pt x="0" y="113"/>
                </a:lnTo>
                <a:lnTo>
                  <a:pt x="1" y="106"/>
                </a:lnTo>
                <a:lnTo>
                  <a:pt x="4" y="99"/>
                </a:lnTo>
                <a:lnTo>
                  <a:pt x="6" y="93"/>
                </a:lnTo>
                <a:lnTo>
                  <a:pt x="12" y="87"/>
                </a:lnTo>
                <a:lnTo>
                  <a:pt x="17" y="82"/>
                </a:lnTo>
                <a:lnTo>
                  <a:pt x="23" y="78"/>
                </a:lnTo>
                <a:lnTo>
                  <a:pt x="30" y="76"/>
                </a:lnTo>
                <a:lnTo>
                  <a:pt x="38" y="74"/>
                </a:lnTo>
                <a:lnTo>
                  <a:pt x="38" y="74"/>
                </a:lnTo>
                <a:lnTo>
                  <a:pt x="38" y="73"/>
                </a:lnTo>
                <a:lnTo>
                  <a:pt x="38" y="73"/>
                </a:lnTo>
                <a:lnTo>
                  <a:pt x="39" y="67"/>
                </a:lnTo>
                <a:lnTo>
                  <a:pt x="41" y="61"/>
                </a:lnTo>
                <a:lnTo>
                  <a:pt x="44" y="57"/>
                </a:lnTo>
                <a:lnTo>
                  <a:pt x="48" y="56"/>
                </a:lnTo>
                <a:lnTo>
                  <a:pt x="57" y="55"/>
                </a:lnTo>
                <a:lnTo>
                  <a:pt x="65" y="54"/>
                </a:lnTo>
                <a:lnTo>
                  <a:pt x="65" y="54"/>
                </a:lnTo>
                <a:lnTo>
                  <a:pt x="67" y="43"/>
                </a:lnTo>
                <a:lnTo>
                  <a:pt x="70" y="33"/>
                </a:lnTo>
                <a:lnTo>
                  <a:pt x="74" y="24"/>
                </a:lnTo>
                <a:lnTo>
                  <a:pt x="80" y="16"/>
                </a:lnTo>
                <a:lnTo>
                  <a:pt x="88" y="9"/>
                </a:lnTo>
                <a:lnTo>
                  <a:pt x="97" y="4"/>
                </a:lnTo>
                <a:lnTo>
                  <a:pt x="109" y="2"/>
                </a:lnTo>
                <a:lnTo>
                  <a:pt x="123" y="0"/>
                </a:lnTo>
                <a:lnTo>
                  <a:pt x="123" y="0"/>
                </a:lnTo>
                <a:lnTo>
                  <a:pt x="135" y="2"/>
                </a:lnTo>
                <a:lnTo>
                  <a:pt x="147" y="5"/>
                </a:lnTo>
                <a:lnTo>
                  <a:pt x="156" y="11"/>
                </a:lnTo>
                <a:lnTo>
                  <a:pt x="165" y="17"/>
                </a:lnTo>
                <a:lnTo>
                  <a:pt x="171" y="26"/>
                </a:lnTo>
                <a:lnTo>
                  <a:pt x="178" y="35"/>
                </a:lnTo>
                <a:lnTo>
                  <a:pt x="182" y="46"/>
                </a:lnTo>
                <a:lnTo>
                  <a:pt x="183" y="57"/>
                </a:lnTo>
                <a:lnTo>
                  <a:pt x="183" y="57"/>
                </a:lnTo>
                <a:lnTo>
                  <a:pt x="188" y="57"/>
                </a:lnTo>
                <a:lnTo>
                  <a:pt x="188" y="57"/>
                </a:lnTo>
                <a:lnTo>
                  <a:pt x="196" y="59"/>
                </a:lnTo>
                <a:lnTo>
                  <a:pt x="203" y="60"/>
                </a:lnTo>
                <a:lnTo>
                  <a:pt x="209" y="64"/>
                </a:lnTo>
                <a:lnTo>
                  <a:pt x="216" y="69"/>
                </a:lnTo>
                <a:lnTo>
                  <a:pt x="221" y="74"/>
                </a:lnTo>
                <a:lnTo>
                  <a:pt x="223" y="81"/>
                </a:lnTo>
                <a:lnTo>
                  <a:pt x="226" y="89"/>
                </a:lnTo>
                <a:lnTo>
                  <a:pt x="227" y="96"/>
                </a:lnTo>
                <a:lnTo>
                  <a:pt x="227" y="96"/>
                </a:lnTo>
                <a:lnTo>
                  <a:pt x="227" y="99"/>
                </a:lnTo>
                <a:lnTo>
                  <a:pt x="227" y="99"/>
                </a:lnTo>
                <a:lnTo>
                  <a:pt x="229" y="99"/>
                </a:lnTo>
                <a:lnTo>
                  <a:pt x="229" y="99"/>
                </a:lnTo>
                <a:lnTo>
                  <a:pt x="234" y="99"/>
                </a:lnTo>
                <a:lnTo>
                  <a:pt x="239" y="100"/>
                </a:lnTo>
                <a:lnTo>
                  <a:pt x="243" y="103"/>
                </a:lnTo>
                <a:lnTo>
                  <a:pt x="248" y="107"/>
                </a:lnTo>
                <a:lnTo>
                  <a:pt x="251" y="111"/>
                </a:lnTo>
                <a:lnTo>
                  <a:pt x="253" y="116"/>
                </a:lnTo>
                <a:lnTo>
                  <a:pt x="255" y="120"/>
                </a:lnTo>
                <a:lnTo>
                  <a:pt x="256" y="126"/>
                </a:lnTo>
                <a:lnTo>
                  <a:pt x="256" y="126"/>
                </a:lnTo>
                <a:lnTo>
                  <a:pt x="255" y="132"/>
                </a:lnTo>
                <a:lnTo>
                  <a:pt x="253" y="137"/>
                </a:lnTo>
                <a:lnTo>
                  <a:pt x="251" y="142"/>
                </a:lnTo>
                <a:lnTo>
                  <a:pt x="248" y="146"/>
                </a:lnTo>
                <a:lnTo>
                  <a:pt x="243" y="150"/>
                </a:lnTo>
                <a:lnTo>
                  <a:pt x="239" y="152"/>
                </a:lnTo>
                <a:lnTo>
                  <a:pt x="234" y="154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15" y="191"/>
                </a:moveTo>
                <a:lnTo>
                  <a:pt x="12" y="186"/>
                </a:lnTo>
                <a:lnTo>
                  <a:pt x="13" y="182"/>
                </a:lnTo>
                <a:lnTo>
                  <a:pt x="15" y="182"/>
                </a:lnTo>
                <a:lnTo>
                  <a:pt x="22" y="190"/>
                </a:lnTo>
                <a:lnTo>
                  <a:pt x="34" y="189"/>
                </a:lnTo>
                <a:lnTo>
                  <a:pt x="27" y="180"/>
                </a:lnTo>
                <a:lnTo>
                  <a:pt x="17" y="181"/>
                </a:lnTo>
                <a:lnTo>
                  <a:pt x="14" y="178"/>
                </a:lnTo>
                <a:lnTo>
                  <a:pt x="15" y="176"/>
                </a:lnTo>
                <a:lnTo>
                  <a:pt x="22" y="174"/>
                </a:lnTo>
                <a:lnTo>
                  <a:pt x="18" y="168"/>
                </a:lnTo>
                <a:lnTo>
                  <a:pt x="19" y="165"/>
                </a:lnTo>
                <a:lnTo>
                  <a:pt x="23" y="165"/>
                </a:lnTo>
                <a:lnTo>
                  <a:pt x="27" y="171"/>
                </a:lnTo>
                <a:lnTo>
                  <a:pt x="30" y="165"/>
                </a:lnTo>
                <a:lnTo>
                  <a:pt x="34" y="164"/>
                </a:lnTo>
                <a:lnTo>
                  <a:pt x="35" y="167"/>
                </a:lnTo>
                <a:lnTo>
                  <a:pt x="31" y="177"/>
                </a:lnTo>
                <a:lnTo>
                  <a:pt x="38" y="186"/>
                </a:lnTo>
                <a:lnTo>
                  <a:pt x="43" y="176"/>
                </a:lnTo>
                <a:lnTo>
                  <a:pt x="36" y="167"/>
                </a:lnTo>
                <a:lnTo>
                  <a:pt x="38" y="164"/>
                </a:lnTo>
                <a:lnTo>
                  <a:pt x="41" y="164"/>
                </a:lnTo>
                <a:lnTo>
                  <a:pt x="45" y="169"/>
                </a:lnTo>
                <a:lnTo>
                  <a:pt x="48" y="161"/>
                </a:lnTo>
                <a:lnTo>
                  <a:pt x="52" y="161"/>
                </a:lnTo>
                <a:lnTo>
                  <a:pt x="54" y="164"/>
                </a:lnTo>
                <a:lnTo>
                  <a:pt x="51" y="171"/>
                </a:lnTo>
                <a:lnTo>
                  <a:pt x="57" y="171"/>
                </a:lnTo>
                <a:lnTo>
                  <a:pt x="60" y="173"/>
                </a:lnTo>
                <a:lnTo>
                  <a:pt x="58" y="176"/>
                </a:lnTo>
                <a:lnTo>
                  <a:pt x="48" y="177"/>
                </a:lnTo>
                <a:lnTo>
                  <a:pt x="44" y="187"/>
                </a:lnTo>
                <a:lnTo>
                  <a:pt x="54" y="186"/>
                </a:lnTo>
                <a:lnTo>
                  <a:pt x="58" y="177"/>
                </a:lnTo>
                <a:lnTo>
                  <a:pt x="62" y="177"/>
                </a:lnTo>
                <a:lnTo>
                  <a:pt x="65" y="180"/>
                </a:lnTo>
                <a:lnTo>
                  <a:pt x="62" y="186"/>
                </a:lnTo>
                <a:lnTo>
                  <a:pt x="69" y="185"/>
                </a:lnTo>
                <a:lnTo>
                  <a:pt x="71" y="187"/>
                </a:lnTo>
                <a:lnTo>
                  <a:pt x="70" y="191"/>
                </a:lnTo>
                <a:lnTo>
                  <a:pt x="62" y="191"/>
                </a:lnTo>
                <a:lnTo>
                  <a:pt x="66" y="197"/>
                </a:lnTo>
                <a:lnTo>
                  <a:pt x="65" y="200"/>
                </a:lnTo>
                <a:lnTo>
                  <a:pt x="61" y="200"/>
                </a:lnTo>
                <a:lnTo>
                  <a:pt x="56" y="193"/>
                </a:lnTo>
                <a:lnTo>
                  <a:pt x="44" y="194"/>
                </a:lnTo>
                <a:lnTo>
                  <a:pt x="51" y="203"/>
                </a:lnTo>
                <a:lnTo>
                  <a:pt x="61" y="202"/>
                </a:lnTo>
                <a:lnTo>
                  <a:pt x="64" y="204"/>
                </a:lnTo>
                <a:lnTo>
                  <a:pt x="62" y="208"/>
                </a:lnTo>
                <a:lnTo>
                  <a:pt x="56" y="208"/>
                </a:lnTo>
                <a:lnTo>
                  <a:pt x="60" y="215"/>
                </a:lnTo>
                <a:lnTo>
                  <a:pt x="58" y="217"/>
                </a:lnTo>
                <a:lnTo>
                  <a:pt x="54" y="219"/>
                </a:lnTo>
                <a:lnTo>
                  <a:pt x="51" y="212"/>
                </a:lnTo>
                <a:lnTo>
                  <a:pt x="48" y="219"/>
                </a:lnTo>
                <a:lnTo>
                  <a:pt x="44" y="219"/>
                </a:lnTo>
                <a:lnTo>
                  <a:pt x="43" y="216"/>
                </a:lnTo>
                <a:lnTo>
                  <a:pt x="47" y="207"/>
                </a:lnTo>
                <a:lnTo>
                  <a:pt x="39" y="198"/>
                </a:lnTo>
                <a:lnTo>
                  <a:pt x="35" y="208"/>
                </a:lnTo>
                <a:lnTo>
                  <a:pt x="41" y="216"/>
                </a:lnTo>
                <a:lnTo>
                  <a:pt x="40" y="219"/>
                </a:lnTo>
                <a:lnTo>
                  <a:pt x="36" y="220"/>
                </a:lnTo>
                <a:lnTo>
                  <a:pt x="32" y="215"/>
                </a:lnTo>
                <a:lnTo>
                  <a:pt x="30" y="221"/>
                </a:lnTo>
                <a:lnTo>
                  <a:pt x="26" y="221"/>
                </a:lnTo>
                <a:lnTo>
                  <a:pt x="23" y="219"/>
                </a:lnTo>
                <a:lnTo>
                  <a:pt x="27" y="212"/>
                </a:lnTo>
                <a:lnTo>
                  <a:pt x="21" y="212"/>
                </a:lnTo>
                <a:lnTo>
                  <a:pt x="18" y="210"/>
                </a:lnTo>
                <a:lnTo>
                  <a:pt x="19" y="207"/>
                </a:lnTo>
                <a:lnTo>
                  <a:pt x="30" y="206"/>
                </a:lnTo>
                <a:lnTo>
                  <a:pt x="34" y="195"/>
                </a:lnTo>
                <a:lnTo>
                  <a:pt x="23" y="197"/>
                </a:lnTo>
                <a:lnTo>
                  <a:pt x="19" y="206"/>
                </a:lnTo>
                <a:lnTo>
                  <a:pt x="15" y="206"/>
                </a:lnTo>
                <a:lnTo>
                  <a:pt x="13" y="203"/>
                </a:lnTo>
                <a:lnTo>
                  <a:pt x="15" y="197"/>
                </a:lnTo>
                <a:lnTo>
                  <a:pt x="8" y="198"/>
                </a:lnTo>
                <a:lnTo>
                  <a:pt x="6" y="195"/>
                </a:lnTo>
                <a:lnTo>
                  <a:pt x="8" y="193"/>
                </a:lnTo>
                <a:lnTo>
                  <a:pt x="15" y="191"/>
                </a:lnTo>
                <a:close/>
                <a:moveTo>
                  <a:pt x="101" y="224"/>
                </a:moveTo>
                <a:lnTo>
                  <a:pt x="95" y="220"/>
                </a:lnTo>
                <a:lnTo>
                  <a:pt x="95" y="216"/>
                </a:lnTo>
                <a:lnTo>
                  <a:pt x="99" y="213"/>
                </a:lnTo>
                <a:lnTo>
                  <a:pt x="108" y="221"/>
                </a:lnTo>
                <a:lnTo>
                  <a:pt x="121" y="216"/>
                </a:lnTo>
                <a:lnTo>
                  <a:pt x="110" y="208"/>
                </a:lnTo>
                <a:lnTo>
                  <a:pt x="99" y="212"/>
                </a:lnTo>
                <a:lnTo>
                  <a:pt x="96" y="210"/>
                </a:lnTo>
                <a:lnTo>
                  <a:pt x="96" y="206"/>
                </a:lnTo>
                <a:lnTo>
                  <a:pt x="104" y="203"/>
                </a:lnTo>
                <a:lnTo>
                  <a:pt x="97" y="198"/>
                </a:lnTo>
                <a:lnTo>
                  <a:pt x="97" y="194"/>
                </a:lnTo>
                <a:lnTo>
                  <a:pt x="101" y="193"/>
                </a:lnTo>
                <a:lnTo>
                  <a:pt x="108" y="198"/>
                </a:lnTo>
                <a:lnTo>
                  <a:pt x="109" y="190"/>
                </a:lnTo>
                <a:lnTo>
                  <a:pt x="113" y="189"/>
                </a:lnTo>
                <a:lnTo>
                  <a:pt x="116" y="191"/>
                </a:lnTo>
                <a:lnTo>
                  <a:pt x="114" y="203"/>
                </a:lnTo>
                <a:lnTo>
                  <a:pt x="125" y="211"/>
                </a:lnTo>
                <a:lnTo>
                  <a:pt x="126" y="198"/>
                </a:lnTo>
                <a:lnTo>
                  <a:pt x="117" y="191"/>
                </a:lnTo>
                <a:lnTo>
                  <a:pt x="118" y="187"/>
                </a:lnTo>
                <a:lnTo>
                  <a:pt x="122" y="185"/>
                </a:lnTo>
                <a:lnTo>
                  <a:pt x="127" y="190"/>
                </a:lnTo>
                <a:lnTo>
                  <a:pt x="129" y="181"/>
                </a:lnTo>
                <a:lnTo>
                  <a:pt x="132" y="180"/>
                </a:lnTo>
                <a:lnTo>
                  <a:pt x="136" y="182"/>
                </a:lnTo>
                <a:lnTo>
                  <a:pt x="135" y="191"/>
                </a:lnTo>
                <a:lnTo>
                  <a:pt x="142" y="189"/>
                </a:lnTo>
                <a:lnTo>
                  <a:pt x="145" y="191"/>
                </a:lnTo>
                <a:lnTo>
                  <a:pt x="144" y="195"/>
                </a:lnTo>
                <a:lnTo>
                  <a:pt x="134" y="199"/>
                </a:lnTo>
                <a:lnTo>
                  <a:pt x="131" y="212"/>
                </a:lnTo>
                <a:lnTo>
                  <a:pt x="144" y="207"/>
                </a:lnTo>
                <a:lnTo>
                  <a:pt x="145" y="195"/>
                </a:lnTo>
                <a:lnTo>
                  <a:pt x="149" y="194"/>
                </a:lnTo>
                <a:lnTo>
                  <a:pt x="152" y="197"/>
                </a:lnTo>
                <a:lnTo>
                  <a:pt x="151" y="204"/>
                </a:lnTo>
                <a:lnTo>
                  <a:pt x="160" y="200"/>
                </a:lnTo>
                <a:lnTo>
                  <a:pt x="162" y="203"/>
                </a:lnTo>
                <a:lnTo>
                  <a:pt x="162" y="207"/>
                </a:lnTo>
                <a:lnTo>
                  <a:pt x="153" y="211"/>
                </a:lnTo>
                <a:lnTo>
                  <a:pt x="160" y="216"/>
                </a:lnTo>
                <a:lnTo>
                  <a:pt x="158" y="220"/>
                </a:lnTo>
                <a:lnTo>
                  <a:pt x="156" y="221"/>
                </a:lnTo>
                <a:lnTo>
                  <a:pt x="147" y="213"/>
                </a:lnTo>
                <a:lnTo>
                  <a:pt x="134" y="219"/>
                </a:lnTo>
                <a:lnTo>
                  <a:pt x="144" y="226"/>
                </a:lnTo>
                <a:lnTo>
                  <a:pt x="155" y="223"/>
                </a:lnTo>
                <a:lnTo>
                  <a:pt x="158" y="225"/>
                </a:lnTo>
                <a:lnTo>
                  <a:pt x="157" y="229"/>
                </a:lnTo>
                <a:lnTo>
                  <a:pt x="151" y="232"/>
                </a:lnTo>
                <a:lnTo>
                  <a:pt x="157" y="237"/>
                </a:lnTo>
                <a:lnTo>
                  <a:pt x="157" y="241"/>
                </a:lnTo>
                <a:lnTo>
                  <a:pt x="153" y="242"/>
                </a:lnTo>
                <a:lnTo>
                  <a:pt x="147" y="237"/>
                </a:lnTo>
                <a:lnTo>
                  <a:pt x="145" y="245"/>
                </a:lnTo>
                <a:lnTo>
                  <a:pt x="142" y="246"/>
                </a:lnTo>
                <a:lnTo>
                  <a:pt x="138" y="243"/>
                </a:lnTo>
                <a:lnTo>
                  <a:pt x="140" y="232"/>
                </a:lnTo>
                <a:lnTo>
                  <a:pt x="130" y="224"/>
                </a:lnTo>
                <a:lnTo>
                  <a:pt x="127" y="237"/>
                </a:lnTo>
                <a:lnTo>
                  <a:pt x="136" y="245"/>
                </a:lnTo>
                <a:lnTo>
                  <a:pt x="136" y="249"/>
                </a:lnTo>
                <a:lnTo>
                  <a:pt x="132" y="250"/>
                </a:lnTo>
                <a:lnTo>
                  <a:pt x="127" y="245"/>
                </a:lnTo>
                <a:lnTo>
                  <a:pt x="126" y="254"/>
                </a:lnTo>
                <a:lnTo>
                  <a:pt x="122" y="255"/>
                </a:lnTo>
                <a:lnTo>
                  <a:pt x="118" y="252"/>
                </a:lnTo>
                <a:lnTo>
                  <a:pt x="119" y="243"/>
                </a:lnTo>
                <a:lnTo>
                  <a:pt x="113" y="246"/>
                </a:lnTo>
                <a:lnTo>
                  <a:pt x="109" y="245"/>
                </a:lnTo>
                <a:lnTo>
                  <a:pt x="110" y="241"/>
                </a:lnTo>
                <a:lnTo>
                  <a:pt x="121" y="236"/>
                </a:lnTo>
                <a:lnTo>
                  <a:pt x="123" y="223"/>
                </a:lnTo>
                <a:lnTo>
                  <a:pt x="110" y="228"/>
                </a:lnTo>
                <a:lnTo>
                  <a:pt x="109" y="239"/>
                </a:lnTo>
                <a:lnTo>
                  <a:pt x="105" y="241"/>
                </a:lnTo>
                <a:lnTo>
                  <a:pt x="103" y="238"/>
                </a:lnTo>
                <a:lnTo>
                  <a:pt x="104" y="230"/>
                </a:lnTo>
                <a:lnTo>
                  <a:pt x="95" y="234"/>
                </a:lnTo>
                <a:lnTo>
                  <a:pt x="92" y="232"/>
                </a:lnTo>
                <a:lnTo>
                  <a:pt x="92" y="228"/>
                </a:lnTo>
                <a:lnTo>
                  <a:pt x="101" y="224"/>
                </a:lnTo>
                <a:close/>
                <a:moveTo>
                  <a:pt x="187" y="189"/>
                </a:moveTo>
                <a:lnTo>
                  <a:pt x="183" y="185"/>
                </a:lnTo>
                <a:lnTo>
                  <a:pt x="184" y="181"/>
                </a:lnTo>
                <a:lnTo>
                  <a:pt x="187" y="181"/>
                </a:lnTo>
                <a:lnTo>
                  <a:pt x="192" y="187"/>
                </a:lnTo>
                <a:lnTo>
                  <a:pt x="203" y="186"/>
                </a:lnTo>
                <a:lnTo>
                  <a:pt x="196" y="178"/>
                </a:lnTo>
                <a:lnTo>
                  <a:pt x="187" y="180"/>
                </a:lnTo>
                <a:lnTo>
                  <a:pt x="186" y="178"/>
                </a:lnTo>
                <a:lnTo>
                  <a:pt x="187" y="174"/>
                </a:lnTo>
                <a:lnTo>
                  <a:pt x="192" y="174"/>
                </a:lnTo>
                <a:lnTo>
                  <a:pt x="188" y="169"/>
                </a:lnTo>
                <a:lnTo>
                  <a:pt x="190" y="167"/>
                </a:lnTo>
                <a:lnTo>
                  <a:pt x="192" y="165"/>
                </a:lnTo>
                <a:lnTo>
                  <a:pt x="196" y="171"/>
                </a:lnTo>
                <a:lnTo>
                  <a:pt x="199" y="165"/>
                </a:lnTo>
                <a:lnTo>
                  <a:pt x="201" y="165"/>
                </a:lnTo>
                <a:lnTo>
                  <a:pt x="204" y="167"/>
                </a:lnTo>
                <a:lnTo>
                  <a:pt x="200" y="176"/>
                </a:lnTo>
                <a:lnTo>
                  <a:pt x="207" y="184"/>
                </a:lnTo>
                <a:lnTo>
                  <a:pt x="210" y="174"/>
                </a:lnTo>
                <a:lnTo>
                  <a:pt x="204" y="167"/>
                </a:lnTo>
                <a:lnTo>
                  <a:pt x="205" y="164"/>
                </a:lnTo>
                <a:lnTo>
                  <a:pt x="209" y="164"/>
                </a:lnTo>
                <a:lnTo>
                  <a:pt x="212" y="168"/>
                </a:lnTo>
                <a:lnTo>
                  <a:pt x="214" y="163"/>
                </a:lnTo>
                <a:lnTo>
                  <a:pt x="218" y="161"/>
                </a:lnTo>
                <a:lnTo>
                  <a:pt x="220" y="164"/>
                </a:lnTo>
                <a:lnTo>
                  <a:pt x="217" y="171"/>
                </a:lnTo>
                <a:lnTo>
                  <a:pt x="223" y="169"/>
                </a:lnTo>
                <a:lnTo>
                  <a:pt x="225" y="172"/>
                </a:lnTo>
                <a:lnTo>
                  <a:pt x="223" y="174"/>
                </a:lnTo>
                <a:lnTo>
                  <a:pt x="214" y="176"/>
                </a:lnTo>
                <a:lnTo>
                  <a:pt x="212" y="185"/>
                </a:lnTo>
                <a:lnTo>
                  <a:pt x="221" y="184"/>
                </a:lnTo>
                <a:lnTo>
                  <a:pt x="225" y="176"/>
                </a:lnTo>
                <a:lnTo>
                  <a:pt x="227" y="174"/>
                </a:lnTo>
                <a:lnTo>
                  <a:pt x="229" y="177"/>
                </a:lnTo>
                <a:lnTo>
                  <a:pt x="227" y="182"/>
                </a:lnTo>
                <a:lnTo>
                  <a:pt x="234" y="181"/>
                </a:lnTo>
                <a:lnTo>
                  <a:pt x="235" y="184"/>
                </a:lnTo>
                <a:lnTo>
                  <a:pt x="234" y="186"/>
                </a:lnTo>
                <a:lnTo>
                  <a:pt x="227" y="187"/>
                </a:lnTo>
                <a:lnTo>
                  <a:pt x="231" y="193"/>
                </a:lnTo>
                <a:lnTo>
                  <a:pt x="230" y="195"/>
                </a:lnTo>
                <a:lnTo>
                  <a:pt x="227" y="195"/>
                </a:lnTo>
                <a:lnTo>
                  <a:pt x="222" y="189"/>
                </a:lnTo>
                <a:lnTo>
                  <a:pt x="212" y="190"/>
                </a:lnTo>
                <a:lnTo>
                  <a:pt x="218" y="198"/>
                </a:lnTo>
                <a:lnTo>
                  <a:pt x="227" y="197"/>
                </a:lnTo>
                <a:lnTo>
                  <a:pt x="229" y="199"/>
                </a:lnTo>
                <a:lnTo>
                  <a:pt x="227" y="202"/>
                </a:lnTo>
                <a:lnTo>
                  <a:pt x="222" y="203"/>
                </a:lnTo>
                <a:lnTo>
                  <a:pt x="226" y="208"/>
                </a:lnTo>
                <a:lnTo>
                  <a:pt x="225" y="211"/>
                </a:lnTo>
                <a:lnTo>
                  <a:pt x="222" y="211"/>
                </a:lnTo>
                <a:lnTo>
                  <a:pt x="218" y="206"/>
                </a:lnTo>
                <a:lnTo>
                  <a:pt x="216" y="211"/>
                </a:lnTo>
                <a:lnTo>
                  <a:pt x="213" y="212"/>
                </a:lnTo>
                <a:lnTo>
                  <a:pt x="212" y="210"/>
                </a:lnTo>
                <a:lnTo>
                  <a:pt x="214" y="200"/>
                </a:lnTo>
                <a:lnTo>
                  <a:pt x="208" y="194"/>
                </a:lnTo>
                <a:lnTo>
                  <a:pt x="205" y="203"/>
                </a:lnTo>
                <a:lnTo>
                  <a:pt x="210" y="210"/>
                </a:lnTo>
                <a:lnTo>
                  <a:pt x="209" y="212"/>
                </a:lnTo>
                <a:lnTo>
                  <a:pt x="207" y="212"/>
                </a:lnTo>
                <a:lnTo>
                  <a:pt x="203" y="208"/>
                </a:lnTo>
                <a:lnTo>
                  <a:pt x="200" y="215"/>
                </a:lnTo>
                <a:lnTo>
                  <a:pt x="197" y="215"/>
                </a:lnTo>
                <a:lnTo>
                  <a:pt x="195" y="212"/>
                </a:lnTo>
                <a:lnTo>
                  <a:pt x="197" y="207"/>
                </a:lnTo>
                <a:lnTo>
                  <a:pt x="192" y="207"/>
                </a:lnTo>
                <a:lnTo>
                  <a:pt x="190" y="204"/>
                </a:lnTo>
                <a:lnTo>
                  <a:pt x="191" y="202"/>
                </a:lnTo>
                <a:lnTo>
                  <a:pt x="200" y="200"/>
                </a:lnTo>
                <a:lnTo>
                  <a:pt x="204" y="191"/>
                </a:lnTo>
                <a:lnTo>
                  <a:pt x="194" y="193"/>
                </a:lnTo>
                <a:lnTo>
                  <a:pt x="191" y="202"/>
                </a:lnTo>
                <a:lnTo>
                  <a:pt x="187" y="202"/>
                </a:lnTo>
                <a:lnTo>
                  <a:pt x="186" y="199"/>
                </a:lnTo>
                <a:lnTo>
                  <a:pt x="187" y="194"/>
                </a:lnTo>
                <a:lnTo>
                  <a:pt x="181" y="195"/>
                </a:lnTo>
                <a:lnTo>
                  <a:pt x="179" y="193"/>
                </a:lnTo>
                <a:lnTo>
                  <a:pt x="181" y="190"/>
                </a:lnTo>
                <a:lnTo>
                  <a:pt x="187" y="189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5" name="Freeform 109"/>
          <p:cNvSpPr>
            <a:spLocks noEditPoints="1"/>
          </p:cNvSpPr>
          <p:nvPr/>
        </p:nvSpPr>
        <p:spPr bwMode="auto">
          <a:xfrm>
            <a:off x="4789707" y="4179750"/>
            <a:ext cx="546024" cy="880463"/>
          </a:xfrm>
          <a:custGeom>
            <a:avLst/>
            <a:gdLst>
              <a:gd name="T0" fmla="*/ 80 w 161"/>
              <a:gd name="T1" fmla="*/ 259 h 259"/>
              <a:gd name="T2" fmla="*/ 65 w 161"/>
              <a:gd name="T3" fmla="*/ 258 h 259"/>
              <a:gd name="T4" fmla="*/ 49 w 161"/>
              <a:gd name="T5" fmla="*/ 252 h 259"/>
              <a:gd name="T6" fmla="*/ 23 w 161"/>
              <a:gd name="T7" fmla="*/ 236 h 259"/>
              <a:gd name="T8" fmla="*/ 6 w 161"/>
              <a:gd name="T9" fmla="*/ 210 h 259"/>
              <a:gd name="T10" fmla="*/ 2 w 161"/>
              <a:gd name="T11" fmla="*/ 195 h 259"/>
              <a:gd name="T12" fmla="*/ 0 w 161"/>
              <a:gd name="T13" fmla="*/ 178 h 259"/>
              <a:gd name="T14" fmla="*/ 1 w 161"/>
              <a:gd name="T15" fmla="*/ 169 h 259"/>
              <a:gd name="T16" fmla="*/ 8 w 161"/>
              <a:gd name="T17" fmla="*/ 146 h 259"/>
              <a:gd name="T18" fmla="*/ 26 w 161"/>
              <a:gd name="T19" fmla="*/ 103 h 259"/>
              <a:gd name="T20" fmla="*/ 67 w 161"/>
              <a:gd name="T21" fmla="*/ 22 h 259"/>
              <a:gd name="T22" fmla="*/ 80 w 161"/>
              <a:gd name="T23" fmla="*/ 0 h 259"/>
              <a:gd name="T24" fmla="*/ 121 w 161"/>
              <a:gd name="T25" fmla="*/ 73 h 259"/>
              <a:gd name="T26" fmla="*/ 148 w 161"/>
              <a:gd name="T27" fmla="*/ 132 h 259"/>
              <a:gd name="T28" fmla="*/ 157 w 161"/>
              <a:gd name="T29" fmla="*/ 159 h 259"/>
              <a:gd name="T30" fmla="*/ 161 w 161"/>
              <a:gd name="T31" fmla="*/ 178 h 259"/>
              <a:gd name="T32" fmla="*/ 161 w 161"/>
              <a:gd name="T33" fmla="*/ 187 h 259"/>
              <a:gd name="T34" fmla="*/ 157 w 161"/>
              <a:gd name="T35" fmla="*/ 203 h 259"/>
              <a:gd name="T36" fmla="*/ 147 w 161"/>
              <a:gd name="T37" fmla="*/ 224 h 259"/>
              <a:gd name="T38" fmla="*/ 126 w 161"/>
              <a:gd name="T39" fmla="*/ 245 h 259"/>
              <a:gd name="T40" fmla="*/ 104 w 161"/>
              <a:gd name="T41" fmla="*/ 255 h 259"/>
              <a:gd name="T42" fmla="*/ 88 w 161"/>
              <a:gd name="T43" fmla="*/ 259 h 259"/>
              <a:gd name="T44" fmla="*/ 80 w 161"/>
              <a:gd name="T45" fmla="*/ 259 h 259"/>
              <a:gd name="T46" fmla="*/ 105 w 161"/>
              <a:gd name="T47" fmla="*/ 216 h 259"/>
              <a:gd name="T48" fmla="*/ 75 w 161"/>
              <a:gd name="T49" fmla="*/ 211 h 259"/>
              <a:gd name="T50" fmla="*/ 50 w 161"/>
              <a:gd name="T51" fmla="*/ 195 h 259"/>
              <a:gd name="T52" fmla="*/ 33 w 161"/>
              <a:gd name="T53" fmla="*/ 172 h 259"/>
              <a:gd name="T54" fmla="*/ 24 w 161"/>
              <a:gd name="T55" fmla="*/ 143 h 259"/>
              <a:gd name="T56" fmla="*/ 21 w 161"/>
              <a:gd name="T57" fmla="*/ 151 h 259"/>
              <a:gd name="T58" fmla="*/ 15 w 161"/>
              <a:gd name="T59" fmla="*/ 168 h 259"/>
              <a:gd name="T60" fmla="*/ 15 w 161"/>
              <a:gd name="T61" fmla="*/ 177 h 259"/>
              <a:gd name="T62" fmla="*/ 21 w 161"/>
              <a:gd name="T63" fmla="*/ 203 h 259"/>
              <a:gd name="T64" fmla="*/ 33 w 161"/>
              <a:gd name="T65" fmla="*/ 223 h 259"/>
              <a:gd name="T66" fmla="*/ 54 w 161"/>
              <a:gd name="T67" fmla="*/ 237 h 259"/>
              <a:gd name="T68" fmla="*/ 79 w 161"/>
              <a:gd name="T69" fmla="*/ 242 h 259"/>
              <a:gd name="T70" fmla="*/ 87 w 161"/>
              <a:gd name="T71" fmla="*/ 241 h 259"/>
              <a:gd name="T72" fmla="*/ 104 w 161"/>
              <a:gd name="T73" fmla="*/ 237 h 259"/>
              <a:gd name="T74" fmla="*/ 117 w 161"/>
              <a:gd name="T75" fmla="*/ 229 h 259"/>
              <a:gd name="T76" fmla="*/ 128 w 161"/>
              <a:gd name="T77" fmla="*/ 217 h 259"/>
              <a:gd name="T78" fmla="*/ 134 w 161"/>
              <a:gd name="T79" fmla="*/ 211 h 259"/>
              <a:gd name="T80" fmla="*/ 105 w 161"/>
              <a:gd name="T81" fmla="*/ 216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1" h="259">
                <a:moveTo>
                  <a:pt x="80" y="259"/>
                </a:moveTo>
                <a:lnTo>
                  <a:pt x="80" y="259"/>
                </a:lnTo>
                <a:lnTo>
                  <a:pt x="72" y="259"/>
                </a:lnTo>
                <a:lnTo>
                  <a:pt x="65" y="258"/>
                </a:lnTo>
                <a:lnTo>
                  <a:pt x="57" y="255"/>
                </a:lnTo>
                <a:lnTo>
                  <a:pt x="49" y="252"/>
                </a:lnTo>
                <a:lnTo>
                  <a:pt x="35" y="245"/>
                </a:lnTo>
                <a:lnTo>
                  <a:pt x="23" y="236"/>
                </a:lnTo>
                <a:lnTo>
                  <a:pt x="14" y="224"/>
                </a:lnTo>
                <a:lnTo>
                  <a:pt x="6" y="210"/>
                </a:lnTo>
                <a:lnTo>
                  <a:pt x="4" y="203"/>
                </a:lnTo>
                <a:lnTo>
                  <a:pt x="2" y="195"/>
                </a:lnTo>
                <a:lnTo>
                  <a:pt x="1" y="187"/>
                </a:lnTo>
                <a:lnTo>
                  <a:pt x="0" y="178"/>
                </a:lnTo>
                <a:lnTo>
                  <a:pt x="0" y="178"/>
                </a:lnTo>
                <a:lnTo>
                  <a:pt x="1" y="169"/>
                </a:lnTo>
                <a:lnTo>
                  <a:pt x="4" y="159"/>
                </a:lnTo>
                <a:lnTo>
                  <a:pt x="8" y="146"/>
                </a:lnTo>
                <a:lnTo>
                  <a:pt x="13" y="132"/>
                </a:lnTo>
                <a:lnTo>
                  <a:pt x="26" y="103"/>
                </a:lnTo>
                <a:lnTo>
                  <a:pt x="40" y="73"/>
                </a:lnTo>
                <a:lnTo>
                  <a:pt x="67" y="22"/>
                </a:lnTo>
                <a:lnTo>
                  <a:pt x="80" y="0"/>
                </a:lnTo>
                <a:lnTo>
                  <a:pt x="80" y="0"/>
                </a:lnTo>
                <a:lnTo>
                  <a:pt x="93" y="22"/>
                </a:lnTo>
                <a:lnTo>
                  <a:pt x="121" y="73"/>
                </a:lnTo>
                <a:lnTo>
                  <a:pt x="135" y="103"/>
                </a:lnTo>
                <a:lnTo>
                  <a:pt x="148" y="132"/>
                </a:lnTo>
                <a:lnTo>
                  <a:pt x="153" y="146"/>
                </a:lnTo>
                <a:lnTo>
                  <a:pt x="157" y="159"/>
                </a:lnTo>
                <a:lnTo>
                  <a:pt x="160" y="169"/>
                </a:lnTo>
                <a:lnTo>
                  <a:pt x="161" y="178"/>
                </a:lnTo>
                <a:lnTo>
                  <a:pt x="161" y="178"/>
                </a:lnTo>
                <a:lnTo>
                  <a:pt x="161" y="187"/>
                </a:lnTo>
                <a:lnTo>
                  <a:pt x="160" y="195"/>
                </a:lnTo>
                <a:lnTo>
                  <a:pt x="157" y="203"/>
                </a:lnTo>
                <a:lnTo>
                  <a:pt x="154" y="210"/>
                </a:lnTo>
                <a:lnTo>
                  <a:pt x="147" y="224"/>
                </a:lnTo>
                <a:lnTo>
                  <a:pt x="137" y="236"/>
                </a:lnTo>
                <a:lnTo>
                  <a:pt x="126" y="245"/>
                </a:lnTo>
                <a:lnTo>
                  <a:pt x="111" y="252"/>
                </a:lnTo>
                <a:lnTo>
                  <a:pt x="104" y="255"/>
                </a:lnTo>
                <a:lnTo>
                  <a:pt x="96" y="258"/>
                </a:lnTo>
                <a:lnTo>
                  <a:pt x="88" y="259"/>
                </a:lnTo>
                <a:lnTo>
                  <a:pt x="80" y="259"/>
                </a:lnTo>
                <a:lnTo>
                  <a:pt x="80" y="259"/>
                </a:lnTo>
                <a:close/>
                <a:moveTo>
                  <a:pt x="105" y="216"/>
                </a:moveTo>
                <a:lnTo>
                  <a:pt x="105" y="216"/>
                </a:lnTo>
                <a:lnTo>
                  <a:pt x="89" y="215"/>
                </a:lnTo>
                <a:lnTo>
                  <a:pt x="75" y="211"/>
                </a:lnTo>
                <a:lnTo>
                  <a:pt x="62" y="204"/>
                </a:lnTo>
                <a:lnTo>
                  <a:pt x="50" y="195"/>
                </a:lnTo>
                <a:lnTo>
                  <a:pt x="41" y="185"/>
                </a:lnTo>
                <a:lnTo>
                  <a:pt x="33" y="172"/>
                </a:lnTo>
                <a:lnTo>
                  <a:pt x="27" y="159"/>
                </a:lnTo>
                <a:lnTo>
                  <a:pt x="24" y="143"/>
                </a:lnTo>
                <a:lnTo>
                  <a:pt x="24" y="143"/>
                </a:lnTo>
                <a:lnTo>
                  <a:pt x="21" y="151"/>
                </a:lnTo>
                <a:lnTo>
                  <a:pt x="18" y="160"/>
                </a:lnTo>
                <a:lnTo>
                  <a:pt x="15" y="168"/>
                </a:lnTo>
                <a:lnTo>
                  <a:pt x="15" y="177"/>
                </a:lnTo>
                <a:lnTo>
                  <a:pt x="15" y="177"/>
                </a:lnTo>
                <a:lnTo>
                  <a:pt x="17" y="190"/>
                </a:lnTo>
                <a:lnTo>
                  <a:pt x="21" y="203"/>
                </a:lnTo>
                <a:lnTo>
                  <a:pt x="26" y="213"/>
                </a:lnTo>
                <a:lnTo>
                  <a:pt x="33" y="223"/>
                </a:lnTo>
                <a:lnTo>
                  <a:pt x="43" y="230"/>
                </a:lnTo>
                <a:lnTo>
                  <a:pt x="54" y="237"/>
                </a:lnTo>
                <a:lnTo>
                  <a:pt x="66" y="241"/>
                </a:lnTo>
                <a:lnTo>
                  <a:pt x="79" y="242"/>
                </a:lnTo>
                <a:lnTo>
                  <a:pt x="79" y="242"/>
                </a:lnTo>
                <a:lnTo>
                  <a:pt x="87" y="241"/>
                </a:lnTo>
                <a:lnTo>
                  <a:pt x="96" y="239"/>
                </a:lnTo>
                <a:lnTo>
                  <a:pt x="104" y="237"/>
                </a:lnTo>
                <a:lnTo>
                  <a:pt x="110" y="233"/>
                </a:lnTo>
                <a:lnTo>
                  <a:pt x="117" y="229"/>
                </a:lnTo>
                <a:lnTo>
                  <a:pt x="123" y="224"/>
                </a:lnTo>
                <a:lnTo>
                  <a:pt x="128" y="217"/>
                </a:lnTo>
                <a:lnTo>
                  <a:pt x="134" y="211"/>
                </a:lnTo>
                <a:lnTo>
                  <a:pt x="134" y="211"/>
                </a:lnTo>
                <a:lnTo>
                  <a:pt x="119" y="215"/>
                </a:lnTo>
                <a:lnTo>
                  <a:pt x="105" y="216"/>
                </a:lnTo>
                <a:lnTo>
                  <a:pt x="105" y="216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6" name="Freeform 110"/>
          <p:cNvSpPr>
            <a:spLocks/>
          </p:cNvSpPr>
          <p:nvPr/>
        </p:nvSpPr>
        <p:spPr bwMode="auto">
          <a:xfrm>
            <a:off x="5745246" y="4179750"/>
            <a:ext cx="839513" cy="846335"/>
          </a:xfrm>
          <a:custGeom>
            <a:avLst/>
            <a:gdLst>
              <a:gd name="T0" fmla="*/ 237 w 247"/>
              <a:gd name="T1" fmla="*/ 80 h 247"/>
              <a:gd name="T2" fmla="*/ 215 w 247"/>
              <a:gd name="T3" fmla="*/ 63 h 247"/>
              <a:gd name="T4" fmla="*/ 193 w 247"/>
              <a:gd name="T5" fmla="*/ 57 h 247"/>
              <a:gd name="T6" fmla="*/ 141 w 247"/>
              <a:gd name="T7" fmla="*/ 106 h 247"/>
              <a:gd name="T8" fmla="*/ 190 w 247"/>
              <a:gd name="T9" fmla="*/ 54 h 247"/>
              <a:gd name="T10" fmla="*/ 183 w 247"/>
              <a:gd name="T11" fmla="*/ 32 h 247"/>
              <a:gd name="T12" fmla="*/ 167 w 247"/>
              <a:gd name="T13" fmla="*/ 10 h 247"/>
              <a:gd name="T14" fmla="*/ 143 w 247"/>
              <a:gd name="T15" fmla="*/ 3 h 247"/>
              <a:gd name="T16" fmla="*/ 117 w 247"/>
              <a:gd name="T17" fmla="*/ 14 h 247"/>
              <a:gd name="T18" fmla="*/ 102 w 247"/>
              <a:gd name="T19" fmla="*/ 31 h 247"/>
              <a:gd name="T20" fmla="*/ 117 w 247"/>
              <a:gd name="T21" fmla="*/ 101 h 247"/>
              <a:gd name="T22" fmla="*/ 96 w 247"/>
              <a:gd name="T23" fmla="*/ 32 h 247"/>
              <a:gd name="T24" fmla="*/ 74 w 247"/>
              <a:gd name="T25" fmla="*/ 26 h 247"/>
              <a:gd name="T26" fmla="*/ 47 w 247"/>
              <a:gd name="T27" fmla="*/ 29 h 247"/>
              <a:gd name="T28" fmla="*/ 30 w 247"/>
              <a:gd name="T29" fmla="*/ 46 h 247"/>
              <a:gd name="T30" fmla="*/ 26 w 247"/>
              <a:gd name="T31" fmla="*/ 74 h 247"/>
              <a:gd name="T32" fmla="*/ 33 w 247"/>
              <a:gd name="T33" fmla="*/ 96 h 247"/>
              <a:gd name="T34" fmla="*/ 102 w 247"/>
              <a:gd name="T35" fmla="*/ 117 h 247"/>
              <a:gd name="T36" fmla="*/ 31 w 247"/>
              <a:gd name="T37" fmla="*/ 101 h 247"/>
              <a:gd name="T38" fmla="*/ 14 w 247"/>
              <a:gd name="T39" fmla="*/ 117 h 247"/>
              <a:gd name="T40" fmla="*/ 4 w 247"/>
              <a:gd name="T41" fmla="*/ 143 h 247"/>
              <a:gd name="T42" fmla="*/ 11 w 247"/>
              <a:gd name="T43" fmla="*/ 166 h 247"/>
              <a:gd name="T44" fmla="*/ 33 w 247"/>
              <a:gd name="T45" fmla="*/ 183 h 247"/>
              <a:gd name="T46" fmla="*/ 55 w 247"/>
              <a:gd name="T47" fmla="*/ 189 h 247"/>
              <a:gd name="T48" fmla="*/ 107 w 247"/>
              <a:gd name="T49" fmla="*/ 140 h 247"/>
              <a:gd name="T50" fmla="*/ 57 w 247"/>
              <a:gd name="T51" fmla="*/ 192 h 247"/>
              <a:gd name="T52" fmla="*/ 64 w 247"/>
              <a:gd name="T53" fmla="*/ 214 h 247"/>
              <a:gd name="T54" fmla="*/ 81 w 247"/>
              <a:gd name="T55" fmla="*/ 236 h 247"/>
              <a:gd name="T56" fmla="*/ 104 w 247"/>
              <a:gd name="T57" fmla="*/ 243 h 247"/>
              <a:gd name="T58" fmla="*/ 130 w 247"/>
              <a:gd name="T59" fmla="*/ 232 h 247"/>
              <a:gd name="T60" fmla="*/ 146 w 247"/>
              <a:gd name="T61" fmla="*/ 215 h 247"/>
              <a:gd name="T62" fmla="*/ 130 w 247"/>
              <a:gd name="T63" fmla="*/ 145 h 247"/>
              <a:gd name="T64" fmla="*/ 151 w 247"/>
              <a:gd name="T65" fmla="*/ 214 h 247"/>
              <a:gd name="T66" fmla="*/ 173 w 247"/>
              <a:gd name="T67" fmla="*/ 221 h 247"/>
              <a:gd name="T68" fmla="*/ 200 w 247"/>
              <a:gd name="T69" fmla="*/ 217 h 247"/>
              <a:gd name="T70" fmla="*/ 217 w 247"/>
              <a:gd name="T71" fmla="*/ 200 h 247"/>
              <a:gd name="T72" fmla="*/ 221 w 247"/>
              <a:gd name="T73" fmla="*/ 172 h 247"/>
              <a:gd name="T74" fmla="*/ 215 w 247"/>
              <a:gd name="T75" fmla="*/ 150 h 247"/>
              <a:gd name="T76" fmla="*/ 146 w 247"/>
              <a:gd name="T77" fmla="*/ 130 h 247"/>
              <a:gd name="T78" fmla="*/ 216 w 247"/>
              <a:gd name="T79" fmla="*/ 145 h 247"/>
              <a:gd name="T80" fmla="*/ 233 w 247"/>
              <a:gd name="T81" fmla="*/ 130 h 247"/>
              <a:gd name="T82" fmla="*/ 243 w 247"/>
              <a:gd name="T83" fmla="*/ 10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7" h="247">
                <a:moveTo>
                  <a:pt x="247" y="91"/>
                </a:moveTo>
                <a:lnTo>
                  <a:pt x="237" y="80"/>
                </a:lnTo>
                <a:lnTo>
                  <a:pt x="208" y="88"/>
                </a:lnTo>
                <a:lnTo>
                  <a:pt x="215" y="63"/>
                </a:lnTo>
                <a:lnTo>
                  <a:pt x="206" y="54"/>
                </a:lnTo>
                <a:lnTo>
                  <a:pt x="193" y="57"/>
                </a:lnTo>
                <a:lnTo>
                  <a:pt x="182" y="96"/>
                </a:lnTo>
                <a:lnTo>
                  <a:pt x="141" y="106"/>
                </a:lnTo>
                <a:lnTo>
                  <a:pt x="151" y="65"/>
                </a:lnTo>
                <a:lnTo>
                  <a:pt x="190" y="54"/>
                </a:lnTo>
                <a:lnTo>
                  <a:pt x="193" y="41"/>
                </a:lnTo>
                <a:lnTo>
                  <a:pt x="183" y="32"/>
                </a:lnTo>
                <a:lnTo>
                  <a:pt x="159" y="39"/>
                </a:lnTo>
                <a:lnTo>
                  <a:pt x="167" y="10"/>
                </a:lnTo>
                <a:lnTo>
                  <a:pt x="156" y="0"/>
                </a:lnTo>
                <a:lnTo>
                  <a:pt x="143" y="3"/>
                </a:lnTo>
                <a:lnTo>
                  <a:pt x="135" y="32"/>
                </a:lnTo>
                <a:lnTo>
                  <a:pt x="117" y="14"/>
                </a:lnTo>
                <a:lnTo>
                  <a:pt x="104" y="18"/>
                </a:lnTo>
                <a:lnTo>
                  <a:pt x="102" y="31"/>
                </a:lnTo>
                <a:lnTo>
                  <a:pt x="129" y="58"/>
                </a:lnTo>
                <a:lnTo>
                  <a:pt x="117" y="101"/>
                </a:lnTo>
                <a:lnTo>
                  <a:pt x="86" y="70"/>
                </a:lnTo>
                <a:lnTo>
                  <a:pt x="96" y="32"/>
                </a:lnTo>
                <a:lnTo>
                  <a:pt x="87" y="22"/>
                </a:lnTo>
                <a:lnTo>
                  <a:pt x="74" y="26"/>
                </a:lnTo>
                <a:lnTo>
                  <a:pt x="68" y="50"/>
                </a:lnTo>
                <a:lnTo>
                  <a:pt x="47" y="29"/>
                </a:lnTo>
                <a:lnTo>
                  <a:pt x="34" y="33"/>
                </a:lnTo>
                <a:lnTo>
                  <a:pt x="30" y="46"/>
                </a:lnTo>
                <a:lnTo>
                  <a:pt x="51" y="67"/>
                </a:lnTo>
                <a:lnTo>
                  <a:pt x="26" y="74"/>
                </a:lnTo>
                <a:lnTo>
                  <a:pt x="22" y="87"/>
                </a:lnTo>
                <a:lnTo>
                  <a:pt x="33" y="96"/>
                </a:lnTo>
                <a:lnTo>
                  <a:pt x="70" y="85"/>
                </a:lnTo>
                <a:lnTo>
                  <a:pt x="102" y="117"/>
                </a:lnTo>
                <a:lnTo>
                  <a:pt x="59" y="128"/>
                </a:lnTo>
                <a:lnTo>
                  <a:pt x="31" y="101"/>
                </a:lnTo>
                <a:lnTo>
                  <a:pt x="18" y="104"/>
                </a:lnTo>
                <a:lnTo>
                  <a:pt x="14" y="117"/>
                </a:lnTo>
                <a:lnTo>
                  <a:pt x="33" y="135"/>
                </a:lnTo>
                <a:lnTo>
                  <a:pt x="4" y="143"/>
                </a:lnTo>
                <a:lnTo>
                  <a:pt x="0" y="156"/>
                </a:lnTo>
                <a:lnTo>
                  <a:pt x="11" y="166"/>
                </a:lnTo>
                <a:lnTo>
                  <a:pt x="39" y="158"/>
                </a:lnTo>
                <a:lnTo>
                  <a:pt x="33" y="183"/>
                </a:lnTo>
                <a:lnTo>
                  <a:pt x="42" y="192"/>
                </a:lnTo>
                <a:lnTo>
                  <a:pt x="55" y="189"/>
                </a:lnTo>
                <a:lnTo>
                  <a:pt x="65" y="150"/>
                </a:lnTo>
                <a:lnTo>
                  <a:pt x="107" y="140"/>
                </a:lnTo>
                <a:lnTo>
                  <a:pt x="96" y="182"/>
                </a:lnTo>
                <a:lnTo>
                  <a:pt x="57" y="192"/>
                </a:lnTo>
                <a:lnTo>
                  <a:pt x="55" y="205"/>
                </a:lnTo>
                <a:lnTo>
                  <a:pt x="64" y="214"/>
                </a:lnTo>
                <a:lnTo>
                  <a:pt x="89" y="208"/>
                </a:lnTo>
                <a:lnTo>
                  <a:pt x="81" y="236"/>
                </a:lnTo>
                <a:lnTo>
                  <a:pt x="91" y="247"/>
                </a:lnTo>
                <a:lnTo>
                  <a:pt x="104" y="243"/>
                </a:lnTo>
                <a:lnTo>
                  <a:pt x="111" y="214"/>
                </a:lnTo>
                <a:lnTo>
                  <a:pt x="130" y="232"/>
                </a:lnTo>
                <a:lnTo>
                  <a:pt x="143" y="228"/>
                </a:lnTo>
                <a:lnTo>
                  <a:pt x="146" y="215"/>
                </a:lnTo>
                <a:lnTo>
                  <a:pt x="118" y="188"/>
                </a:lnTo>
                <a:lnTo>
                  <a:pt x="130" y="145"/>
                </a:lnTo>
                <a:lnTo>
                  <a:pt x="160" y="176"/>
                </a:lnTo>
                <a:lnTo>
                  <a:pt x="151" y="214"/>
                </a:lnTo>
                <a:lnTo>
                  <a:pt x="160" y="224"/>
                </a:lnTo>
                <a:lnTo>
                  <a:pt x="173" y="221"/>
                </a:lnTo>
                <a:lnTo>
                  <a:pt x="180" y="196"/>
                </a:lnTo>
                <a:lnTo>
                  <a:pt x="200" y="217"/>
                </a:lnTo>
                <a:lnTo>
                  <a:pt x="213" y="213"/>
                </a:lnTo>
                <a:lnTo>
                  <a:pt x="217" y="200"/>
                </a:lnTo>
                <a:lnTo>
                  <a:pt x="196" y="179"/>
                </a:lnTo>
                <a:lnTo>
                  <a:pt x="221" y="172"/>
                </a:lnTo>
                <a:lnTo>
                  <a:pt x="225" y="159"/>
                </a:lnTo>
                <a:lnTo>
                  <a:pt x="215" y="150"/>
                </a:lnTo>
                <a:lnTo>
                  <a:pt x="177" y="161"/>
                </a:lnTo>
                <a:lnTo>
                  <a:pt x="146" y="130"/>
                </a:lnTo>
                <a:lnTo>
                  <a:pt x="189" y="118"/>
                </a:lnTo>
                <a:lnTo>
                  <a:pt x="216" y="145"/>
                </a:lnTo>
                <a:lnTo>
                  <a:pt x="229" y="143"/>
                </a:lnTo>
                <a:lnTo>
                  <a:pt x="233" y="130"/>
                </a:lnTo>
                <a:lnTo>
                  <a:pt x="215" y="111"/>
                </a:lnTo>
                <a:lnTo>
                  <a:pt x="243" y="104"/>
                </a:lnTo>
                <a:lnTo>
                  <a:pt x="247" y="91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7" name="Freeform 111"/>
          <p:cNvSpPr>
            <a:spLocks noEditPoints="1"/>
          </p:cNvSpPr>
          <p:nvPr/>
        </p:nvSpPr>
        <p:spPr bwMode="auto">
          <a:xfrm>
            <a:off x="6775863" y="4193403"/>
            <a:ext cx="873637" cy="846335"/>
          </a:xfrm>
          <a:custGeom>
            <a:avLst/>
            <a:gdLst>
              <a:gd name="T0" fmla="*/ 104 w 256"/>
              <a:gd name="T1" fmla="*/ 220 h 249"/>
              <a:gd name="T2" fmla="*/ 109 w 256"/>
              <a:gd name="T3" fmla="*/ 249 h 249"/>
              <a:gd name="T4" fmla="*/ 125 w 256"/>
              <a:gd name="T5" fmla="*/ 219 h 249"/>
              <a:gd name="T6" fmla="*/ 164 w 256"/>
              <a:gd name="T7" fmla="*/ 219 h 249"/>
              <a:gd name="T8" fmla="*/ 178 w 256"/>
              <a:gd name="T9" fmla="*/ 249 h 249"/>
              <a:gd name="T10" fmla="*/ 183 w 256"/>
              <a:gd name="T11" fmla="*/ 220 h 249"/>
              <a:gd name="T12" fmla="*/ 144 w 256"/>
              <a:gd name="T13" fmla="*/ 167 h 249"/>
              <a:gd name="T14" fmla="*/ 87 w 256"/>
              <a:gd name="T15" fmla="*/ 190 h 249"/>
              <a:gd name="T16" fmla="*/ 64 w 256"/>
              <a:gd name="T17" fmla="*/ 247 h 249"/>
              <a:gd name="T18" fmla="*/ 85 w 256"/>
              <a:gd name="T19" fmla="*/ 221 h 249"/>
              <a:gd name="T20" fmla="*/ 144 w 256"/>
              <a:gd name="T21" fmla="*/ 182 h 249"/>
              <a:gd name="T22" fmla="*/ 208 w 256"/>
              <a:gd name="T23" fmla="*/ 234 h 249"/>
              <a:gd name="T24" fmla="*/ 224 w 256"/>
              <a:gd name="T25" fmla="*/ 247 h 249"/>
              <a:gd name="T26" fmla="*/ 188 w 256"/>
              <a:gd name="T27" fmla="*/ 181 h 249"/>
              <a:gd name="T28" fmla="*/ 144 w 256"/>
              <a:gd name="T29" fmla="*/ 134 h 249"/>
              <a:gd name="T30" fmla="*/ 81 w 256"/>
              <a:gd name="T31" fmla="*/ 154 h 249"/>
              <a:gd name="T32" fmla="*/ 36 w 256"/>
              <a:gd name="T33" fmla="*/ 214 h 249"/>
              <a:gd name="T34" fmla="*/ 48 w 256"/>
              <a:gd name="T35" fmla="*/ 249 h 249"/>
              <a:gd name="T36" fmla="*/ 60 w 256"/>
              <a:gd name="T37" fmla="*/ 202 h 249"/>
              <a:gd name="T38" fmla="*/ 107 w 256"/>
              <a:gd name="T39" fmla="*/ 159 h 249"/>
              <a:gd name="T40" fmla="*/ 164 w 256"/>
              <a:gd name="T41" fmla="*/ 154 h 249"/>
              <a:gd name="T42" fmla="*/ 217 w 256"/>
              <a:gd name="T43" fmla="*/ 186 h 249"/>
              <a:gd name="T44" fmla="*/ 239 w 256"/>
              <a:gd name="T45" fmla="*/ 247 h 249"/>
              <a:gd name="T46" fmla="*/ 256 w 256"/>
              <a:gd name="T47" fmla="*/ 236 h 249"/>
              <a:gd name="T48" fmla="*/ 224 w 256"/>
              <a:gd name="T49" fmla="*/ 168 h 249"/>
              <a:gd name="T50" fmla="*/ 156 w 256"/>
              <a:gd name="T51" fmla="*/ 136 h 249"/>
              <a:gd name="T52" fmla="*/ 66 w 256"/>
              <a:gd name="T53" fmla="*/ 28 h 249"/>
              <a:gd name="T54" fmla="*/ 49 w 256"/>
              <a:gd name="T55" fmla="*/ 13 h 249"/>
              <a:gd name="T56" fmla="*/ 57 w 256"/>
              <a:gd name="T57" fmla="*/ 38 h 249"/>
              <a:gd name="T58" fmla="*/ 142 w 256"/>
              <a:gd name="T59" fmla="*/ 38 h 249"/>
              <a:gd name="T60" fmla="*/ 150 w 256"/>
              <a:gd name="T61" fmla="*/ 13 h 249"/>
              <a:gd name="T62" fmla="*/ 133 w 256"/>
              <a:gd name="T63" fmla="*/ 28 h 249"/>
              <a:gd name="T64" fmla="*/ 103 w 256"/>
              <a:gd name="T65" fmla="*/ 29 h 249"/>
              <a:gd name="T66" fmla="*/ 103 w 256"/>
              <a:gd name="T67" fmla="*/ 2 h 249"/>
              <a:gd name="T68" fmla="*/ 91 w 256"/>
              <a:gd name="T69" fmla="*/ 15 h 249"/>
              <a:gd name="T70" fmla="*/ 169 w 256"/>
              <a:gd name="T71" fmla="*/ 99 h 249"/>
              <a:gd name="T72" fmla="*/ 195 w 256"/>
              <a:gd name="T73" fmla="*/ 106 h 249"/>
              <a:gd name="T74" fmla="*/ 185 w 256"/>
              <a:gd name="T75" fmla="*/ 93 h 249"/>
              <a:gd name="T76" fmla="*/ 177 w 256"/>
              <a:gd name="T77" fmla="*/ 64 h 249"/>
              <a:gd name="T78" fmla="*/ 183 w 256"/>
              <a:gd name="T79" fmla="*/ 49 h 249"/>
              <a:gd name="T80" fmla="*/ 160 w 256"/>
              <a:gd name="T81" fmla="*/ 62 h 249"/>
              <a:gd name="T82" fmla="*/ 177 w 256"/>
              <a:gd name="T83" fmla="*/ 64 h 249"/>
              <a:gd name="T84" fmla="*/ 22 w 256"/>
              <a:gd name="T85" fmla="*/ 136 h 249"/>
              <a:gd name="T86" fmla="*/ 20 w 256"/>
              <a:gd name="T87" fmla="*/ 153 h 249"/>
              <a:gd name="T88" fmla="*/ 39 w 256"/>
              <a:gd name="T89" fmla="*/ 134 h 249"/>
              <a:gd name="T90" fmla="*/ 14 w 256"/>
              <a:gd name="T91" fmla="*/ 93 h 249"/>
              <a:gd name="T92" fmla="*/ 1 w 256"/>
              <a:gd name="T93" fmla="*/ 103 h 249"/>
              <a:gd name="T94" fmla="*/ 29 w 256"/>
              <a:gd name="T95" fmla="*/ 103 h 249"/>
              <a:gd name="T96" fmla="*/ 36 w 256"/>
              <a:gd name="T97" fmla="*/ 67 h 249"/>
              <a:gd name="T98" fmla="*/ 30 w 256"/>
              <a:gd name="T99" fmla="*/ 51 h 249"/>
              <a:gd name="T100" fmla="*/ 14 w 256"/>
              <a:gd name="T101" fmla="*/ 56 h 249"/>
              <a:gd name="T102" fmla="*/ 82 w 256"/>
              <a:gd name="T103" fmla="*/ 138 h 249"/>
              <a:gd name="T104" fmla="*/ 142 w 256"/>
              <a:gd name="T105" fmla="*/ 123 h 249"/>
              <a:gd name="T106" fmla="*/ 157 w 256"/>
              <a:gd name="T107" fmla="*/ 77 h 249"/>
              <a:gd name="T108" fmla="*/ 101 w 256"/>
              <a:gd name="T109" fmla="*/ 39 h 249"/>
              <a:gd name="T110" fmla="*/ 42 w 256"/>
              <a:gd name="T111" fmla="*/ 88 h 249"/>
              <a:gd name="T112" fmla="*/ 51 w 256"/>
              <a:gd name="T113" fmla="*/ 134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56" h="249">
                <a:moveTo>
                  <a:pt x="144" y="199"/>
                </a:moveTo>
                <a:lnTo>
                  <a:pt x="144" y="199"/>
                </a:lnTo>
                <a:lnTo>
                  <a:pt x="134" y="201"/>
                </a:lnTo>
                <a:lnTo>
                  <a:pt x="126" y="203"/>
                </a:lnTo>
                <a:lnTo>
                  <a:pt x="117" y="207"/>
                </a:lnTo>
                <a:lnTo>
                  <a:pt x="111" y="214"/>
                </a:lnTo>
                <a:lnTo>
                  <a:pt x="104" y="220"/>
                </a:lnTo>
                <a:lnTo>
                  <a:pt x="100" y="228"/>
                </a:lnTo>
                <a:lnTo>
                  <a:pt x="98" y="237"/>
                </a:lnTo>
                <a:lnTo>
                  <a:pt x="96" y="247"/>
                </a:lnTo>
                <a:lnTo>
                  <a:pt x="96" y="247"/>
                </a:lnTo>
                <a:lnTo>
                  <a:pt x="96" y="249"/>
                </a:lnTo>
                <a:lnTo>
                  <a:pt x="109" y="249"/>
                </a:lnTo>
                <a:lnTo>
                  <a:pt x="109" y="249"/>
                </a:lnTo>
                <a:lnTo>
                  <a:pt x="109" y="247"/>
                </a:lnTo>
                <a:lnTo>
                  <a:pt x="109" y="247"/>
                </a:lnTo>
                <a:lnTo>
                  <a:pt x="111" y="240"/>
                </a:lnTo>
                <a:lnTo>
                  <a:pt x="112" y="233"/>
                </a:lnTo>
                <a:lnTo>
                  <a:pt x="116" y="228"/>
                </a:lnTo>
                <a:lnTo>
                  <a:pt x="120" y="223"/>
                </a:lnTo>
                <a:lnTo>
                  <a:pt x="125" y="219"/>
                </a:lnTo>
                <a:lnTo>
                  <a:pt x="130" y="215"/>
                </a:lnTo>
                <a:lnTo>
                  <a:pt x="137" y="214"/>
                </a:lnTo>
                <a:lnTo>
                  <a:pt x="144" y="212"/>
                </a:lnTo>
                <a:lnTo>
                  <a:pt x="144" y="212"/>
                </a:lnTo>
                <a:lnTo>
                  <a:pt x="151" y="214"/>
                </a:lnTo>
                <a:lnTo>
                  <a:pt x="157" y="215"/>
                </a:lnTo>
                <a:lnTo>
                  <a:pt x="164" y="219"/>
                </a:lnTo>
                <a:lnTo>
                  <a:pt x="169" y="223"/>
                </a:lnTo>
                <a:lnTo>
                  <a:pt x="173" y="228"/>
                </a:lnTo>
                <a:lnTo>
                  <a:pt x="176" y="233"/>
                </a:lnTo>
                <a:lnTo>
                  <a:pt x="178" y="240"/>
                </a:lnTo>
                <a:lnTo>
                  <a:pt x="178" y="247"/>
                </a:lnTo>
                <a:lnTo>
                  <a:pt x="178" y="247"/>
                </a:lnTo>
                <a:lnTo>
                  <a:pt x="178" y="249"/>
                </a:lnTo>
                <a:lnTo>
                  <a:pt x="191" y="249"/>
                </a:lnTo>
                <a:lnTo>
                  <a:pt x="191" y="249"/>
                </a:lnTo>
                <a:lnTo>
                  <a:pt x="191" y="247"/>
                </a:lnTo>
                <a:lnTo>
                  <a:pt x="191" y="247"/>
                </a:lnTo>
                <a:lnTo>
                  <a:pt x="190" y="237"/>
                </a:lnTo>
                <a:lnTo>
                  <a:pt x="187" y="228"/>
                </a:lnTo>
                <a:lnTo>
                  <a:pt x="183" y="220"/>
                </a:lnTo>
                <a:lnTo>
                  <a:pt x="178" y="214"/>
                </a:lnTo>
                <a:lnTo>
                  <a:pt x="170" y="207"/>
                </a:lnTo>
                <a:lnTo>
                  <a:pt x="163" y="203"/>
                </a:lnTo>
                <a:lnTo>
                  <a:pt x="153" y="201"/>
                </a:lnTo>
                <a:lnTo>
                  <a:pt x="144" y="199"/>
                </a:lnTo>
                <a:lnTo>
                  <a:pt x="144" y="199"/>
                </a:lnTo>
                <a:close/>
                <a:moveTo>
                  <a:pt x="144" y="167"/>
                </a:moveTo>
                <a:lnTo>
                  <a:pt x="144" y="167"/>
                </a:lnTo>
                <a:lnTo>
                  <a:pt x="135" y="168"/>
                </a:lnTo>
                <a:lnTo>
                  <a:pt x="127" y="169"/>
                </a:lnTo>
                <a:lnTo>
                  <a:pt x="121" y="171"/>
                </a:lnTo>
                <a:lnTo>
                  <a:pt x="113" y="173"/>
                </a:lnTo>
                <a:lnTo>
                  <a:pt x="99" y="181"/>
                </a:lnTo>
                <a:lnTo>
                  <a:pt x="87" y="190"/>
                </a:lnTo>
                <a:lnTo>
                  <a:pt x="78" y="202"/>
                </a:lnTo>
                <a:lnTo>
                  <a:pt x="70" y="216"/>
                </a:lnTo>
                <a:lnTo>
                  <a:pt x="68" y="223"/>
                </a:lnTo>
                <a:lnTo>
                  <a:pt x="66" y="231"/>
                </a:lnTo>
                <a:lnTo>
                  <a:pt x="65" y="238"/>
                </a:lnTo>
                <a:lnTo>
                  <a:pt x="64" y="247"/>
                </a:lnTo>
                <a:lnTo>
                  <a:pt x="64" y="247"/>
                </a:lnTo>
                <a:lnTo>
                  <a:pt x="65" y="249"/>
                </a:lnTo>
                <a:lnTo>
                  <a:pt x="79" y="249"/>
                </a:lnTo>
                <a:lnTo>
                  <a:pt x="79" y="249"/>
                </a:lnTo>
                <a:lnTo>
                  <a:pt x="79" y="247"/>
                </a:lnTo>
                <a:lnTo>
                  <a:pt x="79" y="247"/>
                </a:lnTo>
                <a:lnTo>
                  <a:pt x="81" y="234"/>
                </a:lnTo>
                <a:lnTo>
                  <a:pt x="85" y="221"/>
                </a:lnTo>
                <a:lnTo>
                  <a:pt x="90" y="211"/>
                </a:lnTo>
                <a:lnTo>
                  <a:pt x="98" y="201"/>
                </a:lnTo>
                <a:lnTo>
                  <a:pt x="108" y="193"/>
                </a:lnTo>
                <a:lnTo>
                  <a:pt x="118" y="188"/>
                </a:lnTo>
                <a:lnTo>
                  <a:pt x="131" y="184"/>
                </a:lnTo>
                <a:lnTo>
                  <a:pt x="144" y="182"/>
                </a:lnTo>
                <a:lnTo>
                  <a:pt x="144" y="182"/>
                </a:lnTo>
                <a:lnTo>
                  <a:pt x="157" y="184"/>
                </a:lnTo>
                <a:lnTo>
                  <a:pt x="169" y="188"/>
                </a:lnTo>
                <a:lnTo>
                  <a:pt x="181" y="193"/>
                </a:lnTo>
                <a:lnTo>
                  <a:pt x="190" y="201"/>
                </a:lnTo>
                <a:lnTo>
                  <a:pt x="198" y="211"/>
                </a:lnTo>
                <a:lnTo>
                  <a:pt x="204" y="221"/>
                </a:lnTo>
                <a:lnTo>
                  <a:pt x="208" y="234"/>
                </a:lnTo>
                <a:lnTo>
                  <a:pt x="209" y="247"/>
                </a:lnTo>
                <a:lnTo>
                  <a:pt x="209" y="247"/>
                </a:lnTo>
                <a:lnTo>
                  <a:pt x="209" y="249"/>
                </a:lnTo>
                <a:lnTo>
                  <a:pt x="224" y="249"/>
                </a:lnTo>
                <a:lnTo>
                  <a:pt x="224" y="249"/>
                </a:lnTo>
                <a:lnTo>
                  <a:pt x="224" y="247"/>
                </a:lnTo>
                <a:lnTo>
                  <a:pt x="224" y="247"/>
                </a:lnTo>
                <a:lnTo>
                  <a:pt x="224" y="238"/>
                </a:lnTo>
                <a:lnTo>
                  <a:pt x="222" y="231"/>
                </a:lnTo>
                <a:lnTo>
                  <a:pt x="220" y="223"/>
                </a:lnTo>
                <a:lnTo>
                  <a:pt x="217" y="216"/>
                </a:lnTo>
                <a:lnTo>
                  <a:pt x="211" y="202"/>
                </a:lnTo>
                <a:lnTo>
                  <a:pt x="200" y="190"/>
                </a:lnTo>
                <a:lnTo>
                  <a:pt x="188" y="181"/>
                </a:lnTo>
                <a:lnTo>
                  <a:pt x="176" y="173"/>
                </a:lnTo>
                <a:lnTo>
                  <a:pt x="168" y="171"/>
                </a:lnTo>
                <a:lnTo>
                  <a:pt x="160" y="169"/>
                </a:lnTo>
                <a:lnTo>
                  <a:pt x="152" y="168"/>
                </a:lnTo>
                <a:lnTo>
                  <a:pt x="144" y="167"/>
                </a:lnTo>
                <a:lnTo>
                  <a:pt x="144" y="167"/>
                </a:lnTo>
                <a:close/>
                <a:moveTo>
                  <a:pt x="144" y="134"/>
                </a:moveTo>
                <a:lnTo>
                  <a:pt x="144" y="134"/>
                </a:lnTo>
                <a:lnTo>
                  <a:pt x="133" y="136"/>
                </a:lnTo>
                <a:lnTo>
                  <a:pt x="121" y="137"/>
                </a:lnTo>
                <a:lnTo>
                  <a:pt x="111" y="140"/>
                </a:lnTo>
                <a:lnTo>
                  <a:pt x="100" y="143"/>
                </a:lnTo>
                <a:lnTo>
                  <a:pt x="91" y="149"/>
                </a:lnTo>
                <a:lnTo>
                  <a:pt x="81" y="154"/>
                </a:lnTo>
                <a:lnTo>
                  <a:pt x="73" y="160"/>
                </a:lnTo>
                <a:lnTo>
                  <a:pt x="65" y="168"/>
                </a:lnTo>
                <a:lnTo>
                  <a:pt x="57" y="176"/>
                </a:lnTo>
                <a:lnTo>
                  <a:pt x="51" y="184"/>
                </a:lnTo>
                <a:lnTo>
                  <a:pt x="46" y="193"/>
                </a:lnTo>
                <a:lnTo>
                  <a:pt x="40" y="203"/>
                </a:lnTo>
                <a:lnTo>
                  <a:pt x="36" y="214"/>
                </a:lnTo>
                <a:lnTo>
                  <a:pt x="34" y="224"/>
                </a:lnTo>
                <a:lnTo>
                  <a:pt x="33" y="236"/>
                </a:lnTo>
                <a:lnTo>
                  <a:pt x="31" y="247"/>
                </a:lnTo>
                <a:lnTo>
                  <a:pt x="31" y="247"/>
                </a:lnTo>
                <a:lnTo>
                  <a:pt x="31" y="249"/>
                </a:lnTo>
                <a:lnTo>
                  <a:pt x="48" y="249"/>
                </a:lnTo>
                <a:lnTo>
                  <a:pt x="48" y="249"/>
                </a:lnTo>
                <a:lnTo>
                  <a:pt x="48" y="247"/>
                </a:lnTo>
                <a:lnTo>
                  <a:pt x="48" y="247"/>
                </a:lnTo>
                <a:lnTo>
                  <a:pt x="49" y="237"/>
                </a:lnTo>
                <a:lnTo>
                  <a:pt x="51" y="228"/>
                </a:lnTo>
                <a:lnTo>
                  <a:pt x="53" y="219"/>
                </a:lnTo>
                <a:lnTo>
                  <a:pt x="56" y="210"/>
                </a:lnTo>
                <a:lnTo>
                  <a:pt x="60" y="202"/>
                </a:lnTo>
                <a:lnTo>
                  <a:pt x="65" y="194"/>
                </a:lnTo>
                <a:lnTo>
                  <a:pt x="70" y="186"/>
                </a:lnTo>
                <a:lnTo>
                  <a:pt x="77" y="180"/>
                </a:lnTo>
                <a:lnTo>
                  <a:pt x="83" y="173"/>
                </a:lnTo>
                <a:lnTo>
                  <a:pt x="91" y="168"/>
                </a:lnTo>
                <a:lnTo>
                  <a:pt x="99" y="163"/>
                </a:lnTo>
                <a:lnTo>
                  <a:pt x="107" y="159"/>
                </a:lnTo>
                <a:lnTo>
                  <a:pt x="116" y="156"/>
                </a:lnTo>
                <a:lnTo>
                  <a:pt x="125" y="154"/>
                </a:lnTo>
                <a:lnTo>
                  <a:pt x="134" y="153"/>
                </a:lnTo>
                <a:lnTo>
                  <a:pt x="144" y="151"/>
                </a:lnTo>
                <a:lnTo>
                  <a:pt x="144" y="151"/>
                </a:lnTo>
                <a:lnTo>
                  <a:pt x="153" y="153"/>
                </a:lnTo>
                <a:lnTo>
                  <a:pt x="164" y="154"/>
                </a:lnTo>
                <a:lnTo>
                  <a:pt x="173" y="156"/>
                </a:lnTo>
                <a:lnTo>
                  <a:pt x="181" y="159"/>
                </a:lnTo>
                <a:lnTo>
                  <a:pt x="190" y="163"/>
                </a:lnTo>
                <a:lnTo>
                  <a:pt x="198" y="168"/>
                </a:lnTo>
                <a:lnTo>
                  <a:pt x="204" y="173"/>
                </a:lnTo>
                <a:lnTo>
                  <a:pt x="212" y="180"/>
                </a:lnTo>
                <a:lnTo>
                  <a:pt x="217" y="186"/>
                </a:lnTo>
                <a:lnTo>
                  <a:pt x="224" y="194"/>
                </a:lnTo>
                <a:lnTo>
                  <a:pt x="227" y="202"/>
                </a:lnTo>
                <a:lnTo>
                  <a:pt x="231" y="210"/>
                </a:lnTo>
                <a:lnTo>
                  <a:pt x="235" y="219"/>
                </a:lnTo>
                <a:lnTo>
                  <a:pt x="238" y="228"/>
                </a:lnTo>
                <a:lnTo>
                  <a:pt x="239" y="237"/>
                </a:lnTo>
                <a:lnTo>
                  <a:pt x="239" y="247"/>
                </a:lnTo>
                <a:lnTo>
                  <a:pt x="239" y="247"/>
                </a:lnTo>
                <a:lnTo>
                  <a:pt x="239" y="249"/>
                </a:lnTo>
                <a:lnTo>
                  <a:pt x="256" y="249"/>
                </a:lnTo>
                <a:lnTo>
                  <a:pt x="256" y="249"/>
                </a:lnTo>
                <a:lnTo>
                  <a:pt x="256" y="247"/>
                </a:lnTo>
                <a:lnTo>
                  <a:pt x="256" y="247"/>
                </a:lnTo>
                <a:lnTo>
                  <a:pt x="256" y="236"/>
                </a:lnTo>
                <a:lnTo>
                  <a:pt x="253" y="224"/>
                </a:lnTo>
                <a:lnTo>
                  <a:pt x="251" y="214"/>
                </a:lnTo>
                <a:lnTo>
                  <a:pt x="247" y="203"/>
                </a:lnTo>
                <a:lnTo>
                  <a:pt x="243" y="193"/>
                </a:lnTo>
                <a:lnTo>
                  <a:pt x="237" y="184"/>
                </a:lnTo>
                <a:lnTo>
                  <a:pt x="230" y="176"/>
                </a:lnTo>
                <a:lnTo>
                  <a:pt x="224" y="168"/>
                </a:lnTo>
                <a:lnTo>
                  <a:pt x="216" y="160"/>
                </a:lnTo>
                <a:lnTo>
                  <a:pt x="207" y="154"/>
                </a:lnTo>
                <a:lnTo>
                  <a:pt x="198" y="149"/>
                </a:lnTo>
                <a:lnTo>
                  <a:pt x="187" y="143"/>
                </a:lnTo>
                <a:lnTo>
                  <a:pt x="177" y="140"/>
                </a:lnTo>
                <a:lnTo>
                  <a:pt x="166" y="137"/>
                </a:lnTo>
                <a:lnTo>
                  <a:pt x="156" y="136"/>
                </a:lnTo>
                <a:lnTo>
                  <a:pt x="144" y="134"/>
                </a:lnTo>
                <a:lnTo>
                  <a:pt x="144" y="134"/>
                </a:lnTo>
                <a:close/>
                <a:moveTo>
                  <a:pt x="65" y="39"/>
                </a:moveTo>
                <a:lnTo>
                  <a:pt x="65" y="39"/>
                </a:lnTo>
                <a:lnTo>
                  <a:pt x="66" y="37"/>
                </a:lnTo>
                <a:lnTo>
                  <a:pt x="68" y="33"/>
                </a:lnTo>
                <a:lnTo>
                  <a:pt x="66" y="28"/>
                </a:lnTo>
                <a:lnTo>
                  <a:pt x="64" y="23"/>
                </a:lnTo>
                <a:lnTo>
                  <a:pt x="64" y="23"/>
                </a:lnTo>
                <a:lnTo>
                  <a:pt x="60" y="17"/>
                </a:lnTo>
                <a:lnTo>
                  <a:pt x="56" y="15"/>
                </a:lnTo>
                <a:lnTo>
                  <a:pt x="53" y="13"/>
                </a:lnTo>
                <a:lnTo>
                  <a:pt x="49" y="13"/>
                </a:lnTo>
                <a:lnTo>
                  <a:pt x="49" y="13"/>
                </a:lnTo>
                <a:lnTo>
                  <a:pt x="48" y="16"/>
                </a:lnTo>
                <a:lnTo>
                  <a:pt x="47" y="20"/>
                </a:lnTo>
                <a:lnTo>
                  <a:pt x="48" y="25"/>
                </a:lnTo>
                <a:lnTo>
                  <a:pt x="51" y="30"/>
                </a:lnTo>
                <a:lnTo>
                  <a:pt x="51" y="30"/>
                </a:lnTo>
                <a:lnTo>
                  <a:pt x="53" y="36"/>
                </a:lnTo>
                <a:lnTo>
                  <a:pt x="57" y="38"/>
                </a:lnTo>
                <a:lnTo>
                  <a:pt x="61" y="39"/>
                </a:lnTo>
                <a:lnTo>
                  <a:pt x="65" y="39"/>
                </a:lnTo>
                <a:lnTo>
                  <a:pt x="65" y="39"/>
                </a:lnTo>
                <a:close/>
                <a:moveTo>
                  <a:pt x="134" y="39"/>
                </a:moveTo>
                <a:lnTo>
                  <a:pt x="134" y="39"/>
                </a:lnTo>
                <a:lnTo>
                  <a:pt x="138" y="39"/>
                </a:lnTo>
                <a:lnTo>
                  <a:pt x="142" y="38"/>
                </a:lnTo>
                <a:lnTo>
                  <a:pt x="146" y="36"/>
                </a:lnTo>
                <a:lnTo>
                  <a:pt x="148" y="30"/>
                </a:lnTo>
                <a:lnTo>
                  <a:pt x="148" y="30"/>
                </a:lnTo>
                <a:lnTo>
                  <a:pt x="151" y="25"/>
                </a:lnTo>
                <a:lnTo>
                  <a:pt x="152" y="20"/>
                </a:lnTo>
                <a:lnTo>
                  <a:pt x="151" y="16"/>
                </a:lnTo>
                <a:lnTo>
                  <a:pt x="150" y="13"/>
                </a:lnTo>
                <a:lnTo>
                  <a:pt x="150" y="13"/>
                </a:lnTo>
                <a:lnTo>
                  <a:pt x="146" y="13"/>
                </a:lnTo>
                <a:lnTo>
                  <a:pt x="142" y="15"/>
                </a:lnTo>
                <a:lnTo>
                  <a:pt x="139" y="17"/>
                </a:lnTo>
                <a:lnTo>
                  <a:pt x="135" y="23"/>
                </a:lnTo>
                <a:lnTo>
                  <a:pt x="135" y="23"/>
                </a:lnTo>
                <a:lnTo>
                  <a:pt x="133" y="28"/>
                </a:lnTo>
                <a:lnTo>
                  <a:pt x="131" y="33"/>
                </a:lnTo>
                <a:lnTo>
                  <a:pt x="133" y="37"/>
                </a:lnTo>
                <a:lnTo>
                  <a:pt x="134" y="39"/>
                </a:lnTo>
                <a:lnTo>
                  <a:pt x="134" y="39"/>
                </a:lnTo>
                <a:close/>
                <a:moveTo>
                  <a:pt x="99" y="30"/>
                </a:moveTo>
                <a:lnTo>
                  <a:pt x="99" y="30"/>
                </a:lnTo>
                <a:lnTo>
                  <a:pt x="103" y="29"/>
                </a:lnTo>
                <a:lnTo>
                  <a:pt x="105" y="25"/>
                </a:lnTo>
                <a:lnTo>
                  <a:pt x="107" y="21"/>
                </a:lnTo>
                <a:lnTo>
                  <a:pt x="107" y="15"/>
                </a:lnTo>
                <a:lnTo>
                  <a:pt x="107" y="15"/>
                </a:lnTo>
                <a:lnTo>
                  <a:pt x="107" y="10"/>
                </a:lnTo>
                <a:lnTo>
                  <a:pt x="105" y="4"/>
                </a:lnTo>
                <a:lnTo>
                  <a:pt x="103" y="2"/>
                </a:lnTo>
                <a:lnTo>
                  <a:pt x="99" y="0"/>
                </a:lnTo>
                <a:lnTo>
                  <a:pt x="99" y="0"/>
                </a:lnTo>
                <a:lnTo>
                  <a:pt x="96" y="2"/>
                </a:lnTo>
                <a:lnTo>
                  <a:pt x="94" y="4"/>
                </a:lnTo>
                <a:lnTo>
                  <a:pt x="92" y="10"/>
                </a:lnTo>
                <a:lnTo>
                  <a:pt x="91" y="15"/>
                </a:lnTo>
                <a:lnTo>
                  <a:pt x="91" y="15"/>
                </a:lnTo>
                <a:lnTo>
                  <a:pt x="92" y="21"/>
                </a:lnTo>
                <a:lnTo>
                  <a:pt x="94" y="25"/>
                </a:lnTo>
                <a:lnTo>
                  <a:pt x="96" y="29"/>
                </a:lnTo>
                <a:lnTo>
                  <a:pt x="99" y="30"/>
                </a:lnTo>
                <a:lnTo>
                  <a:pt x="99" y="30"/>
                </a:lnTo>
                <a:close/>
                <a:moveTo>
                  <a:pt x="169" y="99"/>
                </a:moveTo>
                <a:lnTo>
                  <a:pt x="169" y="99"/>
                </a:lnTo>
                <a:lnTo>
                  <a:pt x="170" y="103"/>
                </a:lnTo>
                <a:lnTo>
                  <a:pt x="173" y="106"/>
                </a:lnTo>
                <a:lnTo>
                  <a:pt x="178" y="107"/>
                </a:lnTo>
                <a:lnTo>
                  <a:pt x="185" y="107"/>
                </a:lnTo>
                <a:lnTo>
                  <a:pt x="185" y="107"/>
                </a:lnTo>
                <a:lnTo>
                  <a:pt x="190" y="107"/>
                </a:lnTo>
                <a:lnTo>
                  <a:pt x="195" y="106"/>
                </a:lnTo>
                <a:lnTo>
                  <a:pt x="198" y="103"/>
                </a:lnTo>
                <a:lnTo>
                  <a:pt x="199" y="99"/>
                </a:lnTo>
                <a:lnTo>
                  <a:pt x="199" y="99"/>
                </a:lnTo>
                <a:lnTo>
                  <a:pt x="198" y="97"/>
                </a:lnTo>
                <a:lnTo>
                  <a:pt x="195" y="94"/>
                </a:lnTo>
                <a:lnTo>
                  <a:pt x="190" y="93"/>
                </a:lnTo>
                <a:lnTo>
                  <a:pt x="185" y="93"/>
                </a:lnTo>
                <a:lnTo>
                  <a:pt x="185" y="93"/>
                </a:lnTo>
                <a:lnTo>
                  <a:pt x="178" y="93"/>
                </a:lnTo>
                <a:lnTo>
                  <a:pt x="173" y="94"/>
                </a:lnTo>
                <a:lnTo>
                  <a:pt x="170" y="97"/>
                </a:lnTo>
                <a:lnTo>
                  <a:pt x="169" y="99"/>
                </a:lnTo>
                <a:lnTo>
                  <a:pt x="169" y="99"/>
                </a:lnTo>
                <a:close/>
                <a:moveTo>
                  <a:pt x="177" y="64"/>
                </a:moveTo>
                <a:lnTo>
                  <a:pt x="177" y="64"/>
                </a:lnTo>
                <a:lnTo>
                  <a:pt x="182" y="60"/>
                </a:lnTo>
                <a:lnTo>
                  <a:pt x="185" y="56"/>
                </a:lnTo>
                <a:lnTo>
                  <a:pt x="186" y="54"/>
                </a:lnTo>
                <a:lnTo>
                  <a:pt x="186" y="50"/>
                </a:lnTo>
                <a:lnTo>
                  <a:pt x="186" y="50"/>
                </a:lnTo>
                <a:lnTo>
                  <a:pt x="183" y="49"/>
                </a:lnTo>
                <a:lnTo>
                  <a:pt x="179" y="47"/>
                </a:lnTo>
                <a:lnTo>
                  <a:pt x="174" y="49"/>
                </a:lnTo>
                <a:lnTo>
                  <a:pt x="169" y="51"/>
                </a:lnTo>
                <a:lnTo>
                  <a:pt x="169" y="51"/>
                </a:lnTo>
                <a:lnTo>
                  <a:pt x="164" y="54"/>
                </a:lnTo>
                <a:lnTo>
                  <a:pt x="161" y="58"/>
                </a:lnTo>
                <a:lnTo>
                  <a:pt x="160" y="62"/>
                </a:lnTo>
                <a:lnTo>
                  <a:pt x="160" y="65"/>
                </a:lnTo>
                <a:lnTo>
                  <a:pt x="160" y="65"/>
                </a:lnTo>
                <a:lnTo>
                  <a:pt x="163" y="67"/>
                </a:lnTo>
                <a:lnTo>
                  <a:pt x="166" y="68"/>
                </a:lnTo>
                <a:lnTo>
                  <a:pt x="172" y="67"/>
                </a:lnTo>
                <a:lnTo>
                  <a:pt x="177" y="64"/>
                </a:lnTo>
                <a:lnTo>
                  <a:pt x="177" y="64"/>
                </a:lnTo>
                <a:close/>
                <a:moveTo>
                  <a:pt x="39" y="134"/>
                </a:moveTo>
                <a:lnTo>
                  <a:pt x="39" y="134"/>
                </a:lnTo>
                <a:lnTo>
                  <a:pt x="36" y="133"/>
                </a:lnTo>
                <a:lnTo>
                  <a:pt x="33" y="132"/>
                </a:lnTo>
                <a:lnTo>
                  <a:pt x="27" y="133"/>
                </a:lnTo>
                <a:lnTo>
                  <a:pt x="22" y="136"/>
                </a:lnTo>
                <a:lnTo>
                  <a:pt x="22" y="136"/>
                </a:lnTo>
                <a:lnTo>
                  <a:pt x="17" y="140"/>
                </a:lnTo>
                <a:lnTo>
                  <a:pt x="14" y="142"/>
                </a:lnTo>
                <a:lnTo>
                  <a:pt x="13" y="146"/>
                </a:lnTo>
                <a:lnTo>
                  <a:pt x="13" y="150"/>
                </a:lnTo>
                <a:lnTo>
                  <a:pt x="13" y="150"/>
                </a:lnTo>
                <a:lnTo>
                  <a:pt x="16" y="151"/>
                </a:lnTo>
                <a:lnTo>
                  <a:pt x="20" y="153"/>
                </a:lnTo>
                <a:lnTo>
                  <a:pt x="25" y="151"/>
                </a:lnTo>
                <a:lnTo>
                  <a:pt x="30" y="149"/>
                </a:lnTo>
                <a:lnTo>
                  <a:pt x="30" y="149"/>
                </a:lnTo>
                <a:lnTo>
                  <a:pt x="35" y="146"/>
                </a:lnTo>
                <a:lnTo>
                  <a:pt x="38" y="142"/>
                </a:lnTo>
                <a:lnTo>
                  <a:pt x="39" y="138"/>
                </a:lnTo>
                <a:lnTo>
                  <a:pt x="39" y="134"/>
                </a:lnTo>
                <a:lnTo>
                  <a:pt x="39" y="134"/>
                </a:lnTo>
                <a:close/>
                <a:moveTo>
                  <a:pt x="30" y="99"/>
                </a:moveTo>
                <a:lnTo>
                  <a:pt x="30" y="99"/>
                </a:lnTo>
                <a:lnTo>
                  <a:pt x="29" y="97"/>
                </a:lnTo>
                <a:lnTo>
                  <a:pt x="25" y="94"/>
                </a:lnTo>
                <a:lnTo>
                  <a:pt x="21" y="93"/>
                </a:lnTo>
                <a:lnTo>
                  <a:pt x="14" y="93"/>
                </a:lnTo>
                <a:lnTo>
                  <a:pt x="14" y="93"/>
                </a:lnTo>
                <a:lnTo>
                  <a:pt x="9" y="93"/>
                </a:lnTo>
                <a:lnTo>
                  <a:pt x="4" y="94"/>
                </a:lnTo>
                <a:lnTo>
                  <a:pt x="1" y="97"/>
                </a:lnTo>
                <a:lnTo>
                  <a:pt x="0" y="99"/>
                </a:lnTo>
                <a:lnTo>
                  <a:pt x="0" y="99"/>
                </a:lnTo>
                <a:lnTo>
                  <a:pt x="1" y="103"/>
                </a:lnTo>
                <a:lnTo>
                  <a:pt x="4" y="106"/>
                </a:lnTo>
                <a:lnTo>
                  <a:pt x="9" y="107"/>
                </a:lnTo>
                <a:lnTo>
                  <a:pt x="14" y="107"/>
                </a:lnTo>
                <a:lnTo>
                  <a:pt x="14" y="107"/>
                </a:lnTo>
                <a:lnTo>
                  <a:pt x="21" y="107"/>
                </a:lnTo>
                <a:lnTo>
                  <a:pt x="25" y="106"/>
                </a:lnTo>
                <a:lnTo>
                  <a:pt x="29" y="103"/>
                </a:lnTo>
                <a:lnTo>
                  <a:pt x="30" y="99"/>
                </a:lnTo>
                <a:lnTo>
                  <a:pt x="30" y="99"/>
                </a:lnTo>
                <a:close/>
                <a:moveTo>
                  <a:pt x="22" y="64"/>
                </a:moveTo>
                <a:lnTo>
                  <a:pt x="22" y="64"/>
                </a:lnTo>
                <a:lnTo>
                  <a:pt x="27" y="67"/>
                </a:lnTo>
                <a:lnTo>
                  <a:pt x="33" y="68"/>
                </a:lnTo>
                <a:lnTo>
                  <a:pt x="36" y="67"/>
                </a:lnTo>
                <a:lnTo>
                  <a:pt x="39" y="65"/>
                </a:lnTo>
                <a:lnTo>
                  <a:pt x="39" y="65"/>
                </a:lnTo>
                <a:lnTo>
                  <a:pt x="39" y="62"/>
                </a:lnTo>
                <a:lnTo>
                  <a:pt x="38" y="58"/>
                </a:lnTo>
                <a:lnTo>
                  <a:pt x="35" y="54"/>
                </a:lnTo>
                <a:lnTo>
                  <a:pt x="30" y="51"/>
                </a:lnTo>
                <a:lnTo>
                  <a:pt x="30" y="51"/>
                </a:lnTo>
                <a:lnTo>
                  <a:pt x="25" y="49"/>
                </a:lnTo>
                <a:lnTo>
                  <a:pt x="20" y="47"/>
                </a:lnTo>
                <a:lnTo>
                  <a:pt x="16" y="49"/>
                </a:lnTo>
                <a:lnTo>
                  <a:pt x="13" y="50"/>
                </a:lnTo>
                <a:lnTo>
                  <a:pt x="13" y="50"/>
                </a:lnTo>
                <a:lnTo>
                  <a:pt x="13" y="54"/>
                </a:lnTo>
                <a:lnTo>
                  <a:pt x="14" y="56"/>
                </a:lnTo>
                <a:lnTo>
                  <a:pt x="17" y="60"/>
                </a:lnTo>
                <a:lnTo>
                  <a:pt x="22" y="64"/>
                </a:lnTo>
                <a:lnTo>
                  <a:pt x="22" y="64"/>
                </a:lnTo>
                <a:close/>
                <a:moveTo>
                  <a:pt x="65" y="149"/>
                </a:moveTo>
                <a:lnTo>
                  <a:pt x="65" y="149"/>
                </a:lnTo>
                <a:lnTo>
                  <a:pt x="73" y="143"/>
                </a:lnTo>
                <a:lnTo>
                  <a:pt x="82" y="138"/>
                </a:lnTo>
                <a:lnTo>
                  <a:pt x="91" y="133"/>
                </a:lnTo>
                <a:lnTo>
                  <a:pt x="100" y="129"/>
                </a:lnTo>
                <a:lnTo>
                  <a:pt x="111" y="127"/>
                </a:lnTo>
                <a:lnTo>
                  <a:pt x="121" y="124"/>
                </a:lnTo>
                <a:lnTo>
                  <a:pt x="131" y="123"/>
                </a:lnTo>
                <a:lnTo>
                  <a:pt x="142" y="123"/>
                </a:lnTo>
                <a:lnTo>
                  <a:pt x="142" y="123"/>
                </a:lnTo>
                <a:lnTo>
                  <a:pt x="157" y="124"/>
                </a:lnTo>
                <a:lnTo>
                  <a:pt x="157" y="124"/>
                </a:lnTo>
                <a:lnTo>
                  <a:pt x="161" y="112"/>
                </a:lnTo>
                <a:lnTo>
                  <a:pt x="163" y="101"/>
                </a:lnTo>
                <a:lnTo>
                  <a:pt x="163" y="101"/>
                </a:lnTo>
                <a:lnTo>
                  <a:pt x="161" y="88"/>
                </a:lnTo>
                <a:lnTo>
                  <a:pt x="157" y="77"/>
                </a:lnTo>
                <a:lnTo>
                  <a:pt x="152" y="67"/>
                </a:lnTo>
                <a:lnTo>
                  <a:pt x="144" y="58"/>
                </a:lnTo>
                <a:lnTo>
                  <a:pt x="135" y="50"/>
                </a:lnTo>
                <a:lnTo>
                  <a:pt x="125" y="45"/>
                </a:lnTo>
                <a:lnTo>
                  <a:pt x="113" y="41"/>
                </a:lnTo>
                <a:lnTo>
                  <a:pt x="101" y="39"/>
                </a:lnTo>
                <a:lnTo>
                  <a:pt x="101" y="39"/>
                </a:lnTo>
                <a:lnTo>
                  <a:pt x="90" y="41"/>
                </a:lnTo>
                <a:lnTo>
                  <a:pt x="78" y="45"/>
                </a:lnTo>
                <a:lnTo>
                  <a:pt x="68" y="50"/>
                </a:lnTo>
                <a:lnTo>
                  <a:pt x="59" y="58"/>
                </a:lnTo>
                <a:lnTo>
                  <a:pt x="51" y="67"/>
                </a:lnTo>
                <a:lnTo>
                  <a:pt x="46" y="77"/>
                </a:lnTo>
                <a:lnTo>
                  <a:pt x="42" y="88"/>
                </a:lnTo>
                <a:lnTo>
                  <a:pt x="40" y="101"/>
                </a:lnTo>
                <a:lnTo>
                  <a:pt x="40" y="101"/>
                </a:lnTo>
                <a:lnTo>
                  <a:pt x="40" y="108"/>
                </a:lnTo>
                <a:lnTo>
                  <a:pt x="42" y="115"/>
                </a:lnTo>
                <a:lnTo>
                  <a:pt x="44" y="121"/>
                </a:lnTo>
                <a:lnTo>
                  <a:pt x="47" y="128"/>
                </a:lnTo>
                <a:lnTo>
                  <a:pt x="51" y="134"/>
                </a:lnTo>
                <a:lnTo>
                  <a:pt x="55" y="140"/>
                </a:lnTo>
                <a:lnTo>
                  <a:pt x="65" y="149"/>
                </a:lnTo>
                <a:lnTo>
                  <a:pt x="65" y="149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8" name="Freeform 112"/>
          <p:cNvSpPr>
            <a:spLocks noEditPoints="1"/>
          </p:cNvSpPr>
          <p:nvPr/>
        </p:nvSpPr>
        <p:spPr bwMode="auto">
          <a:xfrm>
            <a:off x="7942984" y="4172927"/>
            <a:ext cx="791732" cy="859984"/>
          </a:xfrm>
          <a:custGeom>
            <a:avLst/>
            <a:gdLst>
              <a:gd name="T0" fmla="*/ 187 w 233"/>
              <a:gd name="T1" fmla="*/ 57 h 252"/>
              <a:gd name="T2" fmla="*/ 221 w 233"/>
              <a:gd name="T3" fmla="*/ 65 h 252"/>
              <a:gd name="T4" fmla="*/ 182 w 233"/>
              <a:gd name="T5" fmla="*/ 113 h 252"/>
              <a:gd name="T6" fmla="*/ 208 w 233"/>
              <a:gd name="T7" fmla="*/ 118 h 252"/>
              <a:gd name="T8" fmla="*/ 155 w 233"/>
              <a:gd name="T9" fmla="*/ 177 h 252"/>
              <a:gd name="T10" fmla="*/ 186 w 233"/>
              <a:gd name="T11" fmla="*/ 129 h 252"/>
              <a:gd name="T12" fmla="*/ 160 w 233"/>
              <a:gd name="T13" fmla="*/ 120 h 252"/>
              <a:gd name="T14" fmla="*/ 197 w 233"/>
              <a:gd name="T15" fmla="*/ 74 h 252"/>
              <a:gd name="T16" fmla="*/ 161 w 233"/>
              <a:gd name="T17" fmla="*/ 68 h 252"/>
              <a:gd name="T18" fmla="*/ 214 w 233"/>
              <a:gd name="T19" fmla="*/ 0 h 252"/>
              <a:gd name="T20" fmla="*/ 233 w 233"/>
              <a:gd name="T21" fmla="*/ 0 h 252"/>
              <a:gd name="T22" fmla="*/ 187 w 233"/>
              <a:gd name="T23" fmla="*/ 57 h 252"/>
              <a:gd name="T24" fmla="*/ 151 w 233"/>
              <a:gd name="T25" fmla="*/ 94 h 252"/>
              <a:gd name="T26" fmla="*/ 96 w 233"/>
              <a:gd name="T27" fmla="*/ 161 h 252"/>
              <a:gd name="T28" fmla="*/ 131 w 233"/>
              <a:gd name="T29" fmla="*/ 169 h 252"/>
              <a:gd name="T30" fmla="*/ 56 w 233"/>
              <a:gd name="T31" fmla="*/ 252 h 252"/>
              <a:gd name="T32" fmla="*/ 100 w 233"/>
              <a:gd name="T33" fmla="*/ 183 h 252"/>
              <a:gd name="T34" fmla="*/ 64 w 233"/>
              <a:gd name="T35" fmla="*/ 172 h 252"/>
              <a:gd name="T36" fmla="*/ 117 w 233"/>
              <a:gd name="T37" fmla="*/ 105 h 252"/>
              <a:gd name="T38" fmla="*/ 66 w 233"/>
              <a:gd name="T39" fmla="*/ 97 h 252"/>
              <a:gd name="T40" fmla="*/ 142 w 233"/>
              <a:gd name="T41" fmla="*/ 0 h 252"/>
              <a:gd name="T42" fmla="*/ 168 w 233"/>
              <a:gd name="T43" fmla="*/ 0 h 252"/>
              <a:gd name="T44" fmla="*/ 104 w 233"/>
              <a:gd name="T45" fmla="*/ 82 h 252"/>
              <a:gd name="T46" fmla="*/ 151 w 233"/>
              <a:gd name="T47" fmla="*/ 94 h 252"/>
              <a:gd name="T48" fmla="*/ 31 w 233"/>
              <a:gd name="T49" fmla="*/ 100 h 252"/>
              <a:gd name="T50" fmla="*/ 58 w 233"/>
              <a:gd name="T51" fmla="*/ 107 h 252"/>
              <a:gd name="T52" fmla="*/ 0 w 233"/>
              <a:gd name="T53" fmla="*/ 170 h 252"/>
              <a:gd name="T54" fmla="*/ 35 w 233"/>
              <a:gd name="T55" fmla="*/ 117 h 252"/>
              <a:gd name="T56" fmla="*/ 6 w 233"/>
              <a:gd name="T57" fmla="*/ 108 h 252"/>
              <a:gd name="T58" fmla="*/ 48 w 233"/>
              <a:gd name="T59" fmla="*/ 56 h 252"/>
              <a:gd name="T60" fmla="*/ 8 w 233"/>
              <a:gd name="T61" fmla="*/ 49 h 252"/>
              <a:gd name="T62" fmla="*/ 47 w 233"/>
              <a:gd name="T63" fmla="*/ 0 h 252"/>
              <a:gd name="T64" fmla="*/ 66 w 233"/>
              <a:gd name="T65" fmla="*/ 0 h 252"/>
              <a:gd name="T66" fmla="*/ 36 w 233"/>
              <a:gd name="T67" fmla="*/ 38 h 252"/>
              <a:gd name="T68" fmla="*/ 74 w 233"/>
              <a:gd name="T69" fmla="*/ 47 h 252"/>
              <a:gd name="T70" fmla="*/ 31 w 233"/>
              <a:gd name="T71" fmla="*/ 10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3" h="252">
                <a:moveTo>
                  <a:pt x="187" y="57"/>
                </a:moveTo>
                <a:lnTo>
                  <a:pt x="221" y="65"/>
                </a:lnTo>
                <a:lnTo>
                  <a:pt x="182" y="113"/>
                </a:lnTo>
                <a:lnTo>
                  <a:pt x="208" y="118"/>
                </a:lnTo>
                <a:lnTo>
                  <a:pt x="155" y="177"/>
                </a:lnTo>
                <a:lnTo>
                  <a:pt x="186" y="129"/>
                </a:lnTo>
                <a:lnTo>
                  <a:pt x="160" y="120"/>
                </a:lnTo>
                <a:lnTo>
                  <a:pt x="197" y="74"/>
                </a:lnTo>
                <a:lnTo>
                  <a:pt x="161" y="68"/>
                </a:lnTo>
                <a:lnTo>
                  <a:pt x="214" y="0"/>
                </a:lnTo>
                <a:lnTo>
                  <a:pt x="233" y="0"/>
                </a:lnTo>
                <a:lnTo>
                  <a:pt x="187" y="57"/>
                </a:lnTo>
                <a:close/>
                <a:moveTo>
                  <a:pt x="151" y="94"/>
                </a:moveTo>
                <a:lnTo>
                  <a:pt x="96" y="161"/>
                </a:lnTo>
                <a:lnTo>
                  <a:pt x="131" y="169"/>
                </a:lnTo>
                <a:lnTo>
                  <a:pt x="56" y="252"/>
                </a:lnTo>
                <a:lnTo>
                  <a:pt x="100" y="183"/>
                </a:lnTo>
                <a:lnTo>
                  <a:pt x="64" y="172"/>
                </a:lnTo>
                <a:lnTo>
                  <a:pt x="117" y="105"/>
                </a:lnTo>
                <a:lnTo>
                  <a:pt x="66" y="97"/>
                </a:lnTo>
                <a:lnTo>
                  <a:pt x="142" y="0"/>
                </a:lnTo>
                <a:lnTo>
                  <a:pt x="168" y="0"/>
                </a:lnTo>
                <a:lnTo>
                  <a:pt x="104" y="82"/>
                </a:lnTo>
                <a:lnTo>
                  <a:pt x="151" y="94"/>
                </a:lnTo>
                <a:close/>
                <a:moveTo>
                  <a:pt x="31" y="100"/>
                </a:moveTo>
                <a:lnTo>
                  <a:pt x="58" y="107"/>
                </a:lnTo>
                <a:lnTo>
                  <a:pt x="0" y="170"/>
                </a:lnTo>
                <a:lnTo>
                  <a:pt x="35" y="117"/>
                </a:lnTo>
                <a:lnTo>
                  <a:pt x="6" y="108"/>
                </a:lnTo>
                <a:lnTo>
                  <a:pt x="48" y="56"/>
                </a:lnTo>
                <a:lnTo>
                  <a:pt x="8" y="49"/>
                </a:lnTo>
                <a:lnTo>
                  <a:pt x="47" y="0"/>
                </a:lnTo>
                <a:lnTo>
                  <a:pt x="66" y="0"/>
                </a:lnTo>
                <a:lnTo>
                  <a:pt x="36" y="38"/>
                </a:lnTo>
                <a:lnTo>
                  <a:pt x="74" y="47"/>
                </a:lnTo>
                <a:lnTo>
                  <a:pt x="31" y="100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9" name="Freeform 113"/>
          <p:cNvSpPr>
            <a:spLocks noEditPoints="1"/>
          </p:cNvSpPr>
          <p:nvPr/>
        </p:nvSpPr>
        <p:spPr bwMode="auto">
          <a:xfrm>
            <a:off x="8973603" y="4186580"/>
            <a:ext cx="784909" cy="866811"/>
          </a:xfrm>
          <a:custGeom>
            <a:avLst/>
            <a:gdLst>
              <a:gd name="T0" fmla="*/ 163 w 232"/>
              <a:gd name="T1" fmla="*/ 79 h 253"/>
              <a:gd name="T2" fmla="*/ 86 w 232"/>
              <a:gd name="T3" fmla="*/ 75 h 253"/>
              <a:gd name="T4" fmla="*/ 10 w 232"/>
              <a:gd name="T5" fmla="*/ 64 h 253"/>
              <a:gd name="T6" fmla="*/ 0 w 232"/>
              <a:gd name="T7" fmla="*/ 30 h 253"/>
              <a:gd name="T8" fmla="*/ 67 w 232"/>
              <a:gd name="T9" fmla="*/ 43 h 253"/>
              <a:gd name="T10" fmla="*/ 127 w 232"/>
              <a:gd name="T11" fmla="*/ 45 h 253"/>
              <a:gd name="T12" fmla="*/ 214 w 232"/>
              <a:gd name="T13" fmla="*/ 36 h 253"/>
              <a:gd name="T14" fmla="*/ 228 w 232"/>
              <a:gd name="T15" fmla="*/ 35 h 253"/>
              <a:gd name="T16" fmla="*/ 203 w 232"/>
              <a:gd name="T17" fmla="*/ 60 h 253"/>
              <a:gd name="T18" fmla="*/ 193 w 232"/>
              <a:gd name="T19" fmla="*/ 79 h 253"/>
              <a:gd name="T20" fmla="*/ 71 w 232"/>
              <a:gd name="T21" fmla="*/ 32 h 253"/>
              <a:gd name="T22" fmla="*/ 10 w 232"/>
              <a:gd name="T23" fmla="*/ 23 h 253"/>
              <a:gd name="T24" fmla="*/ 0 w 232"/>
              <a:gd name="T25" fmla="*/ 17 h 253"/>
              <a:gd name="T26" fmla="*/ 3 w 232"/>
              <a:gd name="T27" fmla="*/ 13 h 253"/>
              <a:gd name="T28" fmla="*/ 34 w 232"/>
              <a:gd name="T29" fmla="*/ 5 h 253"/>
              <a:gd name="T30" fmla="*/ 116 w 232"/>
              <a:gd name="T31" fmla="*/ 0 h 253"/>
              <a:gd name="T32" fmla="*/ 211 w 232"/>
              <a:gd name="T33" fmla="*/ 8 h 253"/>
              <a:gd name="T34" fmla="*/ 229 w 232"/>
              <a:gd name="T35" fmla="*/ 15 h 253"/>
              <a:gd name="T36" fmla="*/ 229 w 232"/>
              <a:gd name="T37" fmla="*/ 18 h 253"/>
              <a:gd name="T38" fmla="*/ 211 w 232"/>
              <a:gd name="T39" fmla="*/ 26 h 253"/>
              <a:gd name="T40" fmla="*/ 116 w 232"/>
              <a:gd name="T41" fmla="*/ 34 h 253"/>
              <a:gd name="T42" fmla="*/ 120 w 232"/>
              <a:gd name="T43" fmla="*/ 225 h 253"/>
              <a:gd name="T44" fmla="*/ 107 w 232"/>
              <a:gd name="T45" fmla="*/ 235 h 253"/>
              <a:gd name="T46" fmla="*/ 106 w 232"/>
              <a:gd name="T47" fmla="*/ 247 h 253"/>
              <a:gd name="T48" fmla="*/ 97 w 232"/>
              <a:gd name="T49" fmla="*/ 243 h 253"/>
              <a:gd name="T50" fmla="*/ 90 w 232"/>
              <a:gd name="T51" fmla="*/ 230 h 253"/>
              <a:gd name="T52" fmla="*/ 94 w 232"/>
              <a:gd name="T53" fmla="*/ 218 h 253"/>
              <a:gd name="T54" fmla="*/ 120 w 232"/>
              <a:gd name="T55" fmla="*/ 225 h 253"/>
              <a:gd name="T56" fmla="*/ 188 w 232"/>
              <a:gd name="T57" fmla="*/ 97 h 253"/>
              <a:gd name="T58" fmla="*/ 192 w 232"/>
              <a:gd name="T59" fmla="*/ 113 h 253"/>
              <a:gd name="T60" fmla="*/ 197 w 232"/>
              <a:gd name="T61" fmla="*/ 130 h 253"/>
              <a:gd name="T62" fmla="*/ 177 w 232"/>
              <a:gd name="T63" fmla="*/ 131 h 253"/>
              <a:gd name="T64" fmla="*/ 159 w 232"/>
              <a:gd name="T65" fmla="*/ 131 h 253"/>
              <a:gd name="T66" fmla="*/ 141 w 232"/>
              <a:gd name="T67" fmla="*/ 130 h 253"/>
              <a:gd name="T68" fmla="*/ 140 w 232"/>
              <a:gd name="T69" fmla="*/ 130 h 253"/>
              <a:gd name="T70" fmla="*/ 106 w 232"/>
              <a:gd name="T71" fmla="*/ 127 h 253"/>
              <a:gd name="T72" fmla="*/ 93 w 232"/>
              <a:gd name="T73" fmla="*/ 126 h 253"/>
              <a:gd name="T74" fmla="*/ 77 w 232"/>
              <a:gd name="T75" fmla="*/ 123 h 253"/>
              <a:gd name="T76" fmla="*/ 76 w 232"/>
              <a:gd name="T77" fmla="*/ 123 h 253"/>
              <a:gd name="T78" fmla="*/ 54 w 232"/>
              <a:gd name="T79" fmla="*/ 114 h 253"/>
              <a:gd name="T80" fmla="*/ 23 w 232"/>
              <a:gd name="T81" fmla="*/ 87 h 253"/>
              <a:gd name="T82" fmla="*/ 71 w 232"/>
              <a:gd name="T83" fmla="*/ 95 h 253"/>
              <a:gd name="T84" fmla="*/ 136 w 232"/>
              <a:gd name="T85" fmla="*/ 99 h 253"/>
              <a:gd name="T86" fmla="*/ 189 w 232"/>
              <a:gd name="T87" fmla="*/ 96 h 253"/>
              <a:gd name="T88" fmla="*/ 156 w 232"/>
              <a:gd name="T89" fmla="*/ 145 h 253"/>
              <a:gd name="T90" fmla="*/ 159 w 232"/>
              <a:gd name="T91" fmla="*/ 145 h 253"/>
              <a:gd name="T92" fmla="*/ 180 w 232"/>
              <a:gd name="T93" fmla="*/ 144 h 253"/>
              <a:gd name="T94" fmla="*/ 202 w 232"/>
              <a:gd name="T95" fmla="*/ 143 h 253"/>
              <a:gd name="T96" fmla="*/ 205 w 232"/>
              <a:gd name="T97" fmla="*/ 161 h 253"/>
              <a:gd name="T98" fmla="*/ 203 w 232"/>
              <a:gd name="T99" fmla="*/ 179 h 253"/>
              <a:gd name="T100" fmla="*/ 140 w 232"/>
              <a:gd name="T101" fmla="*/ 174 h 253"/>
              <a:gd name="T102" fmla="*/ 141 w 232"/>
              <a:gd name="T103" fmla="*/ 164 h 253"/>
              <a:gd name="T104" fmla="*/ 128 w 232"/>
              <a:gd name="T105" fmla="*/ 149 h 253"/>
              <a:gd name="T106" fmla="*/ 138 w 232"/>
              <a:gd name="T107" fmla="*/ 145 h 253"/>
              <a:gd name="T108" fmla="*/ 138 w 232"/>
              <a:gd name="T109" fmla="*/ 145 h 253"/>
              <a:gd name="T110" fmla="*/ 162 w 232"/>
              <a:gd name="T111" fmla="*/ 191 h 253"/>
              <a:gd name="T112" fmla="*/ 190 w 232"/>
              <a:gd name="T113" fmla="*/ 200 h 253"/>
              <a:gd name="T114" fmla="*/ 175 w 232"/>
              <a:gd name="T115" fmla="*/ 212 h 253"/>
              <a:gd name="T116" fmla="*/ 150 w 232"/>
              <a:gd name="T117" fmla="*/ 218 h 253"/>
              <a:gd name="T118" fmla="*/ 104 w 232"/>
              <a:gd name="T119" fmla="*/ 208 h 253"/>
              <a:gd name="T120" fmla="*/ 130 w 232"/>
              <a:gd name="T121" fmla="*/ 187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32" h="253">
                <a:moveTo>
                  <a:pt x="193" y="79"/>
                </a:moveTo>
                <a:lnTo>
                  <a:pt x="193" y="79"/>
                </a:lnTo>
                <a:lnTo>
                  <a:pt x="163" y="79"/>
                </a:lnTo>
                <a:lnTo>
                  <a:pt x="136" y="79"/>
                </a:lnTo>
                <a:lnTo>
                  <a:pt x="110" y="78"/>
                </a:lnTo>
                <a:lnTo>
                  <a:pt x="86" y="75"/>
                </a:lnTo>
                <a:lnTo>
                  <a:pt x="43" y="70"/>
                </a:lnTo>
                <a:lnTo>
                  <a:pt x="10" y="64"/>
                </a:lnTo>
                <a:lnTo>
                  <a:pt x="10" y="64"/>
                </a:lnTo>
                <a:lnTo>
                  <a:pt x="4" y="48"/>
                </a:lnTo>
                <a:lnTo>
                  <a:pt x="0" y="30"/>
                </a:lnTo>
                <a:lnTo>
                  <a:pt x="0" y="30"/>
                </a:lnTo>
                <a:lnTo>
                  <a:pt x="23" y="35"/>
                </a:lnTo>
                <a:lnTo>
                  <a:pt x="45" y="39"/>
                </a:lnTo>
                <a:lnTo>
                  <a:pt x="67" y="43"/>
                </a:lnTo>
                <a:lnTo>
                  <a:pt x="88" y="44"/>
                </a:lnTo>
                <a:lnTo>
                  <a:pt x="108" y="45"/>
                </a:lnTo>
                <a:lnTo>
                  <a:pt x="127" y="45"/>
                </a:lnTo>
                <a:lnTo>
                  <a:pt x="162" y="43"/>
                </a:lnTo>
                <a:lnTo>
                  <a:pt x="190" y="40"/>
                </a:lnTo>
                <a:lnTo>
                  <a:pt x="214" y="36"/>
                </a:lnTo>
                <a:lnTo>
                  <a:pt x="232" y="31"/>
                </a:lnTo>
                <a:lnTo>
                  <a:pt x="232" y="31"/>
                </a:lnTo>
                <a:lnTo>
                  <a:pt x="228" y="35"/>
                </a:lnTo>
                <a:lnTo>
                  <a:pt x="216" y="45"/>
                </a:lnTo>
                <a:lnTo>
                  <a:pt x="210" y="52"/>
                </a:lnTo>
                <a:lnTo>
                  <a:pt x="203" y="60"/>
                </a:lnTo>
                <a:lnTo>
                  <a:pt x="197" y="69"/>
                </a:lnTo>
                <a:lnTo>
                  <a:pt x="193" y="79"/>
                </a:lnTo>
                <a:lnTo>
                  <a:pt x="193" y="79"/>
                </a:lnTo>
                <a:close/>
                <a:moveTo>
                  <a:pt x="116" y="34"/>
                </a:moveTo>
                <a:lnTo>
                  <a:pt x="116" y="34"/>
                </a:lnTo>
                <a:lnTo>
                  <a:pt x="71" y="32"/>
                </a:lnTo>
                <a:lnTo>
                  <a:pt x="34" y="28"/>
                </a:lnTo>
                <a:lnTo>
                  <a:pt x="20" y="26"/>
                </a:lnTo>
                <a:lnTo>
                  <a:pt x="10" y="23"/>
                </a:lnTo>
                <a:lnTo>
                  <a:pt x="3" y="21"/>
                </a:lnTo>
                <a:lnTo>
                  <a:pt x="2" y="18"/>
                </a:lnTo>
                <a:lnTo>
                  <a:pt x="0" y="17"/>
                </a:lnTo>
                <a:lnTo>
                  <a:pt x="0" y="17"/>
                </a:lnTo>
                <a:lnTo>
                  <a:pt x="2" y="15"/>
                </a:lnTo>
                <a:lnTo>
                  <a:pt x="3" y="13"/>
                </a:lnTo>
                <a:lnTo>
                  <a:pt x="10" y="10"/>
                </a:lnTo>
                <a:lnTo>
                  <a:pt x="20" y="8"/>
                </a:lnTo>
                <a:lnTo>
                  <a:pt x="34" y="5"/>
                </a:lnTo>
                <a:lnTo>
                  <a:pt x="71" y="1"/>
                </a:lnTo>
                <a:lnTo>
                  <a:pt x="116" y="0"/>
                </a:lnTo>
                <a:lnTo>
                  <a:pt x="116" y="0"/>
                </a:lnTo>
                <a:lnTo>
                  <a:pt x="160" y="1"/>
                </a:lnTo>
                <a:lnTo>
                  <a:pt x="197" y="5"/>
                </a:lnTo>
                <a:lnTo>
                  <a:pt x="211" y="8"/>
                </a:lnTo>
                <a:lnTo>
                  <a:pt x="221" y="10"/>
                </a:lnTo>
                <a:lnTo>
                  <a:pt x="228" y="13"/>
                </a:lnTo>
                <a:lnTo>
                  <a:pt x="229" y="15"/>
                </a:lnTo>
                <a:lnTo>
                  <a:pt x="231" y="17"/>
                </a:lnTo>
                <a:lnTo>
                  <a:pt x="231" y="17"/>
                </a:lnTo>
                <a:lnTo>
                  <a:pt x="229" y="18"/>
                </a:lnTo>
                <a:lnTo>
                  <a:pt x="228" y="21"/>
                </a:lnTo>
                <a:lnTo>
                  <a:pt x="221" y="23"/>
                </a:lnTo>
                <a:lnTo>
                  <a:pt x="211" y="26"/>
                </a:lnTo>
                <a:lnTo>
                  <a:pt x="197" y="28"/>
                </a:lnTo>
                <a:lnTo>
                  <a:pt x="160" y="32"/>
                </a:lnTo>
                <a:lnTo>
                  <a:pt x="116" y="34"/>
                </a:lnTo>
                <a:lnTo>
                  <a:pt x="116" y="34"/>
                </a:lnTo>
                <a:close/>
                <a:moveTo>
                  <a:pt x="120" y="225"/>
                </a:moveTo>
                <a:lnTo>
                  <a:pt x="120" y="225"/>
                </a:lnTo>
                <a:lnTo>
                  <a:pt x="112" y="229"/>
                </a:lnTo>
                <a:lnTo>
                  <a:pt x="108" y="231"/>
                </a:lnTo>
                <a:lnTo>
                  <a:pt x="107" y="235"/>
                </a:lnTo>
                <a:lnTo>
                  <a:pt x="104" y="238"/>
                </a:lnTo>
                <a:lnTo>
                  <a:pt x="104" y="243"/>
                </a:lnTo>
                <a:lnTo>
                  <a:pt x="106" y="247"/>
                </a:lnTo>
                <a:lnTo>
                  <a:pt x="107" y="253"/>
                </a:lnTo>
                <a:lnTo>
                  <a:pt x="107" y="253"/>
                </a:lnTo>
                <a:lnTo>
                  <a:pt x="97" y="243"/>
                </a:lnTo>
                <a:lnTo>
                  <a:pt x="94" y="238"/>
                </a:lnTo>
                <a:lnTo>
                  <a:pt x="91" y="234"/>
                </a:lnTo>
                <a:lnTo>
                  <a:pt x="90" y="230"/>
                </a:lnTo>
                <a:lnTo>
                  <a:pt x="90" y="226"/>
                </a:lnTo>
                <a:lnTo>
                  <a:pt x="91" y="222"/>
                </a:lnTo>
                <a:lnTo>
                  <a:pt x="94" y="218"/>
                </a:lnTo>
                <a:lnTo>
                  <a:pt x="94" y="218"/>
                </a:lnTo>
                <a:lnTo>
                  <a:pt x="120" y="225"/>
                </a:lnTo>
                <a:lnTo>
                  <a:pt x="120" y="225"/>
                </a:lnTo>
                <a:close/>
                <a:moveTo>
                  <a:pt x="189" y="96"/>
                </a:moveTo>
                <a:lnTo>
                  <a:pt x="189" y="96"/>
                </a:lnTo>
                <a:lnTo>
                  <a:pt x="188" y="97"/>
                </a:lnTo>
                <a:lnTo>
                  <a:pt x="188" y="97"/>
                </a:lnTo>
                <a:lnTo>
                  <a:pt x="189" y="104"/>
                </a:lnTo>
                <a:lnTo>
                  <a:pt x="192" y="113"/>
                </a:lnTo>
                <a:lnTo>
                  <a:pt x="197" y="130"/>
                </a:lnTo>
                <a:lnTo>
                  <a:pt x="197" y="130"/>
                </a:lnTo>
                <a:lnTo>
                  <a:pt x="197" y="130"/>
                </a:lnTo>
                <a:lnTo>
                  <a:pt x="177" y="131"/>
                </a:lnTo>
                <a:lnTo>
                  <a:pt x="177" y="131"/>
                </a:lnTo>
                <a:lnTo>
                  <a:pt x="177" y="131"/>
                </a:lnTo>
                <a:lnTo>
                  <a:pt x="177" y="131"/>
                </a:lnTo>
                <a:lnTo>
                  <a:pt x="159" y="131"/>
                </a:lnTo>
                <a:lnTo>
                  <a:pt x="159" y="131"/>
                </a:lnTo>
                <a:lnTo>
                  <a:pt x="158" y="131"/>
                </a:lnTo>
                <a:lnTo>
                  <a:pt x="158" y="131"/>
                </a:lnTo>
                <a:lnTo>
                  <a:pt x="141" y="130"/>
                </a:lnTo>
                <a:lnTo>
                  <a:pt x="141" y="130"/>
                </a:lnTo>
                <a:lnTo>
                  <a:pt x="140" y="130"/>
                </a:lnTo>
                <a:lnTo>
                  <a:pt x="140" y="130"/>
                </a:lnTo>
                <a:lnTo>
                  <a:pt x="107" y="127"/>
                </a:lnTo>
                <a:lnTo>
                  <a:pt x="107" y="127"/>
                </a:lnTo>
                <a:lnTo>
                  <a:pt x="106" y="127"/>
                </a:lnTo>
                <a:lnTo>
                  <a:pt x="106" y="127"/>
                </a:lnTo>
                <a:lnTo>
                  <a:pt x="93" y="126"/>
                </a:lnTo>
                <a:lnTo>
                  <a:pt x="93" y="126"/>
                </a:lnTo>
                <a:lnTo>
                  <a:pt x="90" y="126"/>
                </a:lnTo>
                <a:lnTo>
                  <a:pt x="90" y="126"/>
                </a:lnTo>
                <a:lnTo>
                  <a:pt x="77" y="123"/>
                </a:lnTo>
                <a:lnTo>
                  <a:pt x="77" y="123"/>
                </a:lnTo>
                <a:lnTo>
                  <a:pt x="76" y="123"/>
                </a:lnTo>
                <a:lnTo>
                  <a:pt x="76" y="123"/>
                </a:lnTo>
                <a:lnTo>
                  <a:pt x="64" y="122"/>
                </a:lnTo>
                <a:lnTo>
                  <a:pt x="64" y="122"/>
                </a:lnTo>
                <a:lnTo>
                  <a:pt x="54" y="114"/>
                </a:lnTo>
                <a:lnTo>
                  <a:pt x="42" y="106"/>
                </a:lnTo>
                <a:lnTo>
                  <a:pt x="32" y="97"/>
                </a:lnTo>
                <a:lnTo>
                  <a:pt x="23" y="87"/>
                </a:lnTo>
                <a:lnTo>
                  <a:pt x="23" y="87"/>
                </a:lnTo>
                <a:lnTo>
                  <a:pt x="54" y="92"/>
                </a:lnTo>
                <a:lnTo>
                  <a:pt x="71" y="95"/>
                </a:lnTo>
                <a:lnTo>
                  <a:pt x="90" y="96"/>
                </a:lnTo>
                <a:lnTo>
                  <a:pt x="112" y="97"/>
                </a:lnTo>
                <a:lnTo>
                  <a:pt x="136" y="99"/>
                </a:lnTo>
                <a:lnTo>
                  <a:pt x="162" y="97"/>
                </a:lnTo>
                <a:lnTo>
                  <a:pt x="189" y="96"/>
                </a:lnTo>
                <a:lnTo>
                  <a:pt x="189" y="96"/>
                </a:lnTo>
                <a:close/>
                <a:moveTo>
                  <a:pt x="138" y="145"/>
                </a:moveTo>
                <a:lnTo>
                  <a:pt x="138" y="145"/>
                </a:lnTo>
                <a:lnTo>
                  <a:pt x="156" y="145"/>
                </a:lnTo>
                <a:lnTo>
                  <a:pt x="156" y="145"/>
                </a:lnTo>
                <a:lnTo>
                  <a:pt x="159" y="145"/>
                </a:lnTo>
                <a:lnTo>
                  <a:pt x="159" y="145"/>
                </a:lnTo>
                <a:lnTo>
                  <a:pt x="179" y="145"/>
                </a:lnTo>
                <a:lnTo>
                  <a:pt x="179" y="145"/>
                </a:lnTo>
                <a:lnTo>
                  <a:pt x="180" y="144"/>
                </a:lnTo>
                <a:lnTo>
                  <a:pt x="180" y="144"/>
                </a:lnTo>
                <a:lnTo>
                  <a:pt x="202" y="143"/>
                </a:lnTo>
                <a:lnTo>
                  <a:pt x="202" y="143"/>
                </a:lnTo>
                <a:lnTo>
                  <a:pt x="202" y="143"/>
                </a:lnTo>
                <a:lnTo>
                  <a:pt x="203" y="152"/>
                </a:lnTo>
                <a:lnTo>
                  <a:pt x="205" y="161"/>
                </a:lnTo>
                <a:lnTo>
                  <a:pt x="205" y="170"/>
                </a:lnTo>
                <a:lnTo>
                  <a:pt x="203" y="179"/>
                </a:lnTo>
                <a:lnTo>
                  <a:pt x="203" y="179"/>
                </a:lnTo>
                <a:lnTo>
                  <a:pt x="169" y="178"/>
                </a:lnTo>
                <a:lnTo>
                  <a:pt x="140" y="174"/>
                </a:lnTo>
                <a:lnTo>
                  <a:pt x="140" y="174"/>
                </a:lnTo>
                <a:lnTo>
                  <a:pt x="141" y="169"/>
                </a:lnTo>
                <a:lnTo>
                  <a:pt x="141" y="164"/>
                </a:lnTo>
                <a:lnTo>
                  <a:pt x="141" y="164"/>
                </a:lnTo>
                <a:lnTo>
                  <a:pt x="138" y="158"/>
                </a:lnTo>
                <a:lnTo>
                  <a:pt x="134" y="153"/>
                </a:lnTo>
                <a:lnTo>
                  <a:pt x="128" y="149"/>
                </a:lnTo>
                <a:lnTo>
                  <a:pt x="120" y="145"/>
                </a:lnTo>
                <a:lnTo>
                  <a:pt x="120" y="145"/>
                </a:lnTo>
                <a:lnTo>
                  <a:pt x="138" y="145"/>
                </a:lnTo>
                <a:lnTo>
                  <a:pt x="138" y="145"/>
                </a:lnTo>
                <a:lnTo>
                  <a:pt x="138" y="145"/>
                </a:lnTo>
                <a:lnTo>
                  <a:pt x="138" y="145"/>
                </a:lnTo>
                <a:close/>
                <a:moveTo>
                  <a:pt x="130" y="187"/>
                </a:moveTo>
                <a:lnTo>
                  <a:pt x="130" y="187"/>
                </a:lnTo>
                <a:lnTo>
                  <a:pt x="162" y="191"/>
                </a:lnTo>
                <a:lnTo>
                  <a:pt x="197" y="191"/>
                </a:lnTo>
                <a:lnTo>
                  <a:pt x="197" y="191"/>
                </a:lnTo>
                <a:lnTo>
                  <a:pt x="190" y="200"/>
                </a:lnTo>
                <a:lnTo>
                  <a:pt x="181" y="208"/>
                </a:lnTo>
                <a:lnTo>
                  <a:pt x="181" y="208"/>
                </a:lnTo>
                <a:lnTo>
                  <a:pt x="175" y="212"/>
                </a:lnTo>
                <a:lnTo>
                  <a:pt x="167" y="214"/>
                </a:lnTo>
                <a:lnTo>
                  <a:pt x="150" y="218"/>
                </a:lnTo>
                <a:lnTo>
                  <a:pt x="150" y="218"/>
                </a:lnTo>
                <a:lnTo>
                  <a:pt x="125" y="213"/>
                </a:lnTo>
                <a:lnTo>
                  <a:pt x="104" y="208"/>
                </a:lnTo>
                <a:lnTo>
                  <a:pt x="104" y="208"/>
                </a:lnTo>
                <a:lnTo>
                  <a:pt x="117" y="199"/>
                </a:lnTo>
                <a:lnTo>
                  <a:pt x="125" y="194"/>
                </a:lnTo>
                <a:lnTo>
                  <a:pt x="130" y="187"/>
                </a:lnTo>
                <a:lnTo>
                  <a:pt x="130" y="187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0" name="Freeform 114"/>
          <p:cNvSpPr>
            <a:spLocks noEditPoints="1"/>
          </p:cNvSpPr>
          <p:nvPr/>
        </p:nvSpPr>
        <p:spPr bwMode="auto">
          <a:xfrm>
            <a:off x="2475934" y="5278624"/>
            <a:ext cx="791732" cy="880463"/>
          </a:xfrm>
          <a:custGeom>
            <a:avLst/>
            <a:gdLst>
              <a:gd name="T0" fmla="*/ 191 w 233"/>
              <a:gd name="T1" fmla="*/ 152 h 258"/>
              <a:gd name="T2" fmla="*/ 191 w 233"/>
              <a:gd name="T3" fmla="*/ 79 h 258"/>
              <a:gd name="T4" fmla="*/ 233 w 233"/>
              <a:gd name="T5" fmla="*/ 85 h 258"/>
              <a:gd name="T6" fmla="*/ 233 w 233"/>
              <a:gd name="T7" fmla="*/ 145 h 258"/>
              <a:gd name="T8" fmla="*/ 191 w 233"/>
              <a:gd name="T9" fmla="*/ 152 h 258"/>
              <a:gd name="T10" fmla="*/ 30 w 233"/>
              <a:gd name="T11" fmla="*/ 45 h 258"/>
              <a:gd name="T12" fmla="*/ 30 w 233"/>
              <a:gd name="T13" fmla="*/ 258 h 258"/>
              <a:gd name="T14" fmla="*/ 14 w 233"/>
              <a:gd name="T15" fmla="*/ 258 h 258"/>
              <a:gd name="T16" fmla="*/ 14 w 233"/>
              <a:gd name="T17" fmla="*/ 45 h 258"/>
              <a:gd name="T18" fmla="*/ 14 w 233"/>
              <a:gd name="T19" fmla="*/ 45 h 258"/>
              <a:gd name="T20" fmla="*/ 9 w 233"/>
              <a:gd name="T21" fmla="*/ 41 h 258"/>
              <a:gd name="T22" fmla="*/ 4 w 233"/>
              <a:gd name="T23" fmla="*/ 36 h 258"/>
              <a:gd name="T24" fmla="*/ 1 w 233"/>
              <a:gd name="T25" fmla="*/ 30 h 258"/>
              <a:gd name="T26" fmla="*/ 0 w 233"/>
              <a:gd name="T27" fmla="*/ 23 h 258"/>
              <a:gd name="T28" fmla="*/ 0 w 233"/>
              <a:gd name="T29" fmla="*/ 23 h 258"/>
              <a:gd name="T30" fmla="*/ 0 w 233"/>
              <a:gd name="T31" fmla="*/ 18 h 258"/>
              <a:gd name="T32" fmla="*/ 1 w 233"/>
              <a:gd name="T33" fmla="*/ 14 h 258"/>
              <a:gd name="T34" fmla="*/ 4 w 233"/>
              <a:gd name="T35" fmla="*/ 10 h 258"/>
              <a:gd name="T36" fmla="*/ 7 w 233"/>
              <a:gd name="T37" fmla="*/ 6 h 258"/>
              <a:gd name="T38" fmla="*/ 11 w 233"/>
              <a:gd name="T39" fmla="*/ 4 h 258"/>
              <a:gd name="T40" fmla="*/ 14 w 233"/>
              <a:gd name="T41" fmla="*/ 1 h 258"/>
              <a:gd name="T42" fmla="*/ 20 w 233"/>
              <a:gd name="T43" fmla="*/ 0 h 258"/>
              <a:gd name="T44" fmla="*/ 24 w 233"/>
              <a:gd name="T45" fmla="*/ 0 h 258"/>
              <a:gd name="T46" fmla="*/ 24 w 233"/>
              <a:gd name="T47" fmla="*/ 0 h 258"/>
              <a:gd name="T48" fmla="*/ 29 w 233"/>
              <a:gd name="T49" fmla="*/ 0 h 258"/>
              <a:gd name="T50" fmla="*/ 33 w 233"/>
              <a:gd name="T51" fmla="*/ 1 h 258"/>
              <a:gd name="T52" fmla="*/ 37 w 233"/>
              <a:gd name="T53" fmla="*/ 4 h 258"/>
              <a:gd name="T54" fmla="*/ 40 w 233"/>
              <a:gd name="T55" fmla="*/ 6 h 258"/>
              <a:gd name="T56" fmla="*/ 43 w 233"/>
              <a:gd name="T57" fmla="*/ 10 h 258"/>
              <a:gd name="T58" fmla="*/ 46 w 233"/>
              <a:gd name="T59" fmla="*/ 14 h 258"/>
              <a:gd name="T60" fmla="*/ 47 w 233"/>
              <a:gd name="T61" fmla="*/ 18 h 258"/>
              <a:gd name="T62" fmla="*/ 47 w 233"/>
              <a:gd name="T63" fmla="*/ 23 h 258"/>
              <a:gd name="T64" fmla="*/ 47 w 233"/>
              <a:gd name="T65" fmla="*/ 23 h 258"/>
              <a:gd name="T66" fmla="*/ 46 w 233"/>
              <a:gd name="T67" fmla="*/ 31 h 258"/>
              <a:gd name="T68" fmla="*/ 43 w 233"/>
              <a:gd name="T69" fmla="*/ 37 h 258"/>
              <a:gd name="T70" fmla="*/ 37 w 233"/>
              <a:gd name="T71" fmla="*/ 42 h 258"/>
              <a:gd name="T72" fmla="*/ 30 w 233"/>
              <a:gd name="T73" fmla="*/ 45 h 258"/>
              <a:gd name="T74" fmla="*/ 30 w 233"/>
              <a:gd name="T75" fmla="*/ 45 h 258"/>
              <a:gd name="T76" fmla="*/ 87 w 233"/>
              <a:gd name="T77" fmla="*/ 169 h 258"/>
              <a:gd name="T78" fmla="*/ 40 w 233"/>
              <a:gd name="T79" fmla="*/ 175 h 258"/>
              <a:gd name="T80" fmla="*/ 40 w 233"/>
              <a:gd name="T81" fmla="*/ 55 h 258"/>
              <a:gd name="T82" fmla="*/ 87 w 233"/>
              <a:gd name="T83" fmla="*/ 63 h 258"/>
              <a:gd name="T84" fmla="*/ 87 w 233"/>
              <a:gd name="T85" fmla="*/ 169 h 258"/>
              <a:gd name="T86" fmla="*/ 118 w 233"/>
              <a:gd name="T87" fmla="*/ 67 h 258"/>
              <a:gd name="T88" fmla="*/ 160 w 233"/>
              <a:gd name="T89" fmla="*/ 74 h 258"/>
              <a:gd name="T90" fmla="*/ 160 w 233"/>
              <a:gd name="T91" fmla="*/ 157 h 258"/>
              <a:gd name="T92" fmla="*/ 118 w 233"/>
              <a:gd name="T93" fmla="*/ 163 h 258"/>
              <a:gd name="T94" fmla="*/ 118 w 233"/>
              <a:gd name="T95" fmla="*/ 67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33" h="258">
                <a:moveTo>
                  <a:pt x="191" y="152"/>
                </a:moveTo>
                <a:lnTo>
                  <a:pt x="191" y="79"/>
                </a:lnTo>
                <a:lnTo>
                  <a:pt x="233" y="85"/>
                </a:lnTo>
                <a:lnTo>
                  <a:pt x="233" y="145"/>
                </a:lnTo>
                <a:lnTo>
                  <a:pt x="191" y="152"/>
                </a:lnTo>
                <a:close/>
                <a:moveTo>
                  <a:pt x="30" y="45"/>
                </a:moveTo>
                <a:lnTo>
                  <a:pt x="30" y="258"/>
                </a:lnTo>
                <a:lnTo>
                  <a:pt x="14" y="258"/>
                </a:lnTo>
                <a:lnTo>
                  <a:pt x="14" y="45"/>
                </a:lnTo>
                <a:lnTo>
                  <a:pt x="14" y="45"/>
                </a:lnTo>
                <a:lnTo>
                  <a:pt x="9" y="41"/>
                </a:lnTo>
                <a:lnTo>
                  <a:pt x="4" y="36"/>
                </a:lnTo>
                <a:lnTo>
                  <a:pt x="1" y="30"/>
                </a:lnTo>
                <a:lnTo>
                  <a:pt x="0" y="23"/>
                </a:lnTo>
                <a:lnTo>
                  <a:pt x="0" y="23"/>
                </a:lnTo>
                <a:lnTo>
                  <a:pt x="0" y="18"/>
                </a:lnTo>
                <a:lnTo>
                  <a:pt x="1" y="14"/>
                </a:lnTo>
                <a:lnTo>
                  <a:pt x="4" y="10"/>
                </a:lnTo>
                <a:lnTo>
                  <a:pt x="7" y="6"/>
                </a:lnTo>
                <a:lnTo>
                  <a:pt x="11" y="4"/>
                </a:lnTo>
                <a:lnTo>
                  <a:pt x="14" y="1"/>
                </a:lnTo>
                <a:lnTo>
                  <a:pt x="20" y="0"/>
                </a:lnTo>
                <a:lnTo>
                  <a:pt x="24" y="0"/>
                </a:lnTo>
                <a:lnTo>
                  <a:pt x="24" y="0"/>
                </a:lnTo>
                <a:lnTo>
                  <a:pt x="29" y="0"/>
                </a:lnTo>
                <a:lnTo>
                  <a:pt x="33" y="1"/>
                </a:lnTo>
                <a:lnTo>
                  <a:pt x="37" y="4"/>
                </a:lnTo>
                <a:lnTo>
                  <a:pt x="40" y="6"/>
                </a:lnTo>
                <a:lnTo>
                  <a:pt x="43" y="10"/>
                </a:lnTo>
                <a:lnTo>
                  <a:pt x="46" y="14"/>
                </a:lnTo>
                <a:lnTo>
                  <a:pt x="47" y="18"/>
                </a:lnTo>
                <a:lnTo>
                  <a:pt x="47" y="23"/>
                </a:lnTo>
                <a:lnTo>
                  <a:pt x="47" y="23"/>
                </a:lnTo>
                <a:lnTo>
                  <a:pt x="46" y="31"/>
                </a:lnTo>
                <a:lnTo>
                  <a:pt x="43" y="37"/>
                </a:lnTo>
                <a:lnTo>
                  <a:pt x="37" y="42"/>
                </a:lnTo>
                <a:lnTo>
                  <a:pt x="30" y="45"/>
                </a:lnTo>
                <a:lnTo>
                  <a:pt x="30" y="45"/>
                </a:lnTo>
                <a:close/>
                <a:moveTo>
                  <a:pt x="87" y="169"/>
                </a:moveTo>
                <a:lnTo>
                  <a:pt x="40" y="175"/>
                </a:lnTo>
                <a:lnTo>
                  <a:pt x="40" y="55"/>
                </a:lnTo>
                <a:lnTo>
                  <a:pt x="87" y="63"/>
                </a:lnTo>
                <a:lnTo>
                  <a:pt x="87" y="169"/>
                </a:lnTo>
                <a:close/>
                <a:moveTo>
                  <a:pt x="118" y="67"/>
                </a:moveTo>
                <a:lnTo>
                  <a:pt x="160" y="74"/>
                </a:lnTo>
                <a:lnTo>
                  <a:pt x="160" y="157"/>
                </a:lnTo>
                <a:lnTo>
                  <a:pt x="118" y="163"/>
                </a:lnTo>
                <a:lnTo>
                  <a:pt x="118" y="67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1" name="Freeform 115"/>
          <p:cNvSpPr>
            <a:spLocks/>
          </p:cNvSpPr>
          <p:nvPr/>
        </p:nvSpPr>
        <p:spPr bwMode="auto">
          <a:xfrm>
            <a:off x="3527026" y="5353698"/>
            <a:ext cx="887286" cy="743958"/>
          </a:xfrm>
          <a:custGeom>
            <a:avLst/>
            <a:gdLst>
              <a:gd name="T0" fmla="*/ 249 w 260"/>
              <a:gd name="T1" fmla="*/ 54 h 218"/>
              <a:gd name="T2" fmla="*/ 257 w 260"/>
              <a:gd name="T3" fmla="*/ 63 h 218"/>
              <a:gd name="T4" fmla="*/ 230 w 260"/>
              <a:gd name="T5" fmla="*/ 59 h 218"/>
              <a:gd name="T6" fmla="*/ 231 w 260"/>
              <a:gd name="T7" fmla="*/ 72 h 218"/>
              <a:gd name="T8" fmla="*/ 232 w 260"/>
              <a:gd name="T9" fmla="*/ 84 h 218"/>
              <a:gd name="T10" fmla="*/ 224 w 260"/>
              <a:gd name="T11" fmla="*/ 88 h 218"/>
              <a:gd name="T12" fmla="*/ 218 w 260"/>
              <a:gd name="T13" fmla="*/ 89 h 218"/>
              <a:gd name="T14" fmla="*/ 213 w 260"/>
              <a:gd name="T15" fmla="*/ 83 h 218"/>
              <a:gd name="T16" fmla="*/ 218 w 260"/>
              <a:gd name="T17" fmla="*/ 62 h 218"/>
              <a:gd name="T18" fmla="*/ 197 w 260"/>
              <a:gd name="T19" fmla="*/ 82 h 218"/>
              <a:gd name="T20" fmla="*/ 193 w 260"/>
              <a:gd name="T21" fmla="*/ 102 h 218"/>
              <a:gd name="T22" fmla="*/ 178 w 260"/>
              <a:gd name="T23" fmla="*/ 127 h 218"/>
              <a:gd name="T24" fmla="*/ 146 w 260"/>
              <a:gd name="T25" fmla="*/ 160 h 218"/>
              <a:gd name="T26" fmla="*/ 197 w 260"/>
              <a:gd name="T27" fmla="*/ 182 h 218"/>
              <a:gd name="T28" fmla="*/ 198 w 260"/>
              <a:gd name="T29" fmla="*/ 197 h 218"/>
              <a:gd name="T30" fmla="*/ 11 w 260"/>
              <a:gd name="T31" fmla="*/ 197 h 218"/>
              <a:gd name="T32" fmla="*/ 0 w 260"/>
              <a:gd name="T33" fmla="*/ 161 h 218"/>
              <a:gd name="T34" fmla="*/ 126 w 260"/>
              <a:gd name="T35" fmla="*/ 182 h 218"/>
              <a:gd name="T36" fmla="*/ 113 w 260"/>
              <a:gd name="T37" fmla="*/ 147 h 218"/>
              <a:gd name="T38" fmla="*/ 87 w 260"/>
              <a:gd name="T39" fmla="*/ 115 h 218"/>
              <a:gd name="T40" fmla="*/ 85 w 260"/>
              <a:gd name="T41" fmla="*/ 104 h 218"/>
              <a:gd name="T42" fmla="*/ 72 w 260"/>
              <a:gd name="T43" fmla="*/ 101 h 218"/>
              <a:gd name="T44" fmla="*/ 55 w 260"/>
              <a:gd name="T45" fmla="*/ 121 h 218"/>
              <a:gd name="T46" fmla="*/ 53 w 260"/>
              <a:gd name="T47" fmla="*/ 96 h 218"/>
              <a:gd name="T48" fmla="*/ 57 w 260"/>
              <a:gd name="T49" fmla="*/ 85 h 218"/>
              <a:gd name="T50" fmla="*/ 45 w 260"/>
              <a:gd name="T51" fmla="*/ 95 h 218"/>
              <a:gd name="T52" fmla="*/ 37 w 260"/>
              <a:gd name="T53" fmla="*/ 102 h 218"/>
              <a:gd name="T54" fmla="*/ 41 w 260"/>
              <a:gd name="T55" fmla="*/ 69 h 218"/>
              <a:gd name="T56" fmla="*/ 29 w 260"/>
              <a:gd name="T57" fmla="*/ 79 h 218"/>
              <a:gd name="T58" fmla="*/ 24 w 260"/>
              <a:gd name="T59" fmla="*/ 102 h 218"/>
              <a:gd name="T60" fmla="*/ 18 w 260"/>
              <a:gd name="T61" fmla="*/ 78 h 218"/>
              <a:gd name="T62" fmla="*/ 26 w 260"/>
              <a:gd name="T63" fmla="*/ 49 h 218"/>
              <a:gd name="T64" fmla="*/ 10 w 260"/>
              <a:gd name="T65" fmla="*/ 70 h 218"/>
              <a:gd name="T66" fmla="*/ 2 w 260"/>
              <a:gd name="T67" fmla="*/ 80 h 218"/>
              <a:gd name="T68" fmla="*/ 2 w 260"/>
              <a:gd name="T69" fmla="*/ 48 h 218"/>
              <a:gd name="T70" fmla="*/ 27 w 260"/>
              <a:gd name="T71" fmla="*/ 10 h 218"/>
              <a:gd name="T72" fmla="*/ 74 w 260"/>
              <a:gd name="T73" fmla="*/ 1 h 218"/>
              <a:gd name="T74" fmla="*/ 110 w 260"/>
              <a:gd name="T75" fmla="*/ 26 h 218"/>
              <a:gd name="T76" fmla="*/ 122 w 260"/>
              <a:gd name="T77" fmla="*/ 56 h 218"/>
              <a:gd name="T78" fmla="*/ 128 w 260"/>
              <a:gd name="T79" fmla="*/ 71 h 218"/>
              <a:gd name="T80" fmla="*/ 145 w 260"/>
              <a:gd name="T81" fmla="*/ 76 h 218"/>
              <a:gd name="T82" fmla="*/ 188 w 260"/>
              <a:gd name="T83" fmla="*/ 48 h 218"/>
              <a:gd name="T84" fmla="*/ 197 w 260"/>
              <a:gd name="T85" fmla="*/ 33 h 218"/>
              <a:gd name="T86" fmla="*/ 189 w 260"/>
              <a:gd name="T87" fmla="*/ 28 h 218"/>
              <a:gd name="T88" fmla="*/ 202 w 260"/>
              <a:gd name="T89" fmla="*/ 26 h 218"/>
              <a:gd name="T90" fmla="*/ 193 w 260"/>
              <a:gd name="T91" fmla="*/ 18 h 218"/>
              <a:gd name="T92" fmla="*/ 187 w 260"/>
              <a:gd name="T93" fmla="*/ 14 h 218"/>
              <a:gd name="T94" fmla="*/ 208 w 260"/>
              <a:gd name="T95" fmla="*/ 17 h 218"/>
              <a:gd name="T96" fmla="*/ 197 w 260"/>
              <a:gd name="T97" fmla="*/ 4 h 218"/>
              <a:gd name="T98" fmla="*/ 213 w 260"/>
              <a:gd name="T99" fmla="*/ 5 h 218"/>
              <a:gd name="T100" fmla="*/ 222 w 260"/>
              <a:gd name="T101" fmla="*/ 13 h 218"/>
              <a:gd name="T102" fmla="*/ 219 w 260"/>
              <a:gd name="T103" fmla="*/ 0 h 218"/>
              <a:gd name="T104" fmla="*/ 239 w 260"/>
              <a:gd name="T105" fmla="*/ 17 h 218"/>
              <a:gd name="T106" fmla="*/ 241 w 260"/>
              <a:gd name="T107" fmla="*/ 33 h 218"/>
              <a:gd name="T108" fmla="*/ 254 w 260"/>
              <a:gd name="T109" fmla="*/ 43 h 218"/>
              <a:gd name="T110" fmla="*/ 239 w 260"/>
              <a:gd name="T111" fmla="*/ 52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0" h="218">
                <a:moveTo>
                  <a:pt x="239" y="52"/>
                </a:moveTo>
                <a:lnTo>
                  <a:pt x="239" y="52"/>
                </a:lnTo>
                <a:lnTo>
                  <a:pt x="245" y="53"/>
                </a:lnTo>
                <a:lnTo>
                  <a:pt x="249" y="54"/>
                </a:lnTo>
                <a:lnTo>
                  <a:pt x="256" y="58"/>
                </a:lnTo>
                <a:lnTo>
                  <a:pt x="257" y="62"/>
                </a:lnTo>
                <a:lnTo>
                  <a:pt x="257" y="63"/>
                </a:lnTo>
                <a:lnTo>
                  <a:pt x="257" y="63"/>
                </a:lnTo>
                <a:lnTo>
                  <a:pt x="249" y="61"/>
                </a:lnTo>
                <a:lnTo>
                  <a:pt x="240" y="59"/>
                </a:lnTo>
                <a:lnTo>
                  <a:pt x="230" y="59"/>
                </a:lnTo>
                <a:lnTo>
                  <a:pt x="230" y="59"/>
                </a:lnTo>
                <a:lnTo>
                  <a:pt x="227" y="61"/>
                </a:lnTo>
                <a:lnTo>
                  <a:pt x="227" y="63"/>
                </a:lnTo>
                <a:lnTo>
                  <a:pt x="228" y="67"/>
                </a:lnTo>
                <a:lnTo>
                  <a:pt x="231" y="72"/>
                </a:lnTo>
                <a:lnTo>
                  <a:pt x="232" y="76"/>
                </a:lnTo>
                <a:lnTo>
                  <a:pt x="232" y="80"/>
                </a:lnTo>
                <a:lnTo>
                  <a:pt x="232" y="80"/>
                </a:lnTo>
                <a:lnTo>
                  <a:pt x="232" y="84"/>
                </a:lnTo>
                <a:lnTo>
                  <a:pt x="231" y="87"/>
                </a:lnTo>
                <a:lnTo>
                  <a:pt x="230" y="88"/>
                </a:lnTo>
                <a:lnTo>
                  <a:pt x="227" y="89"/>
                </a:lnTo>
                <a:lnTo>
                  <a:pt x="224" y="88"/>
                </a:lnTo>
                <a:lnTo>
                  <a:pt x="222" y="87"/>
                </a:lnTo>
                <a:lnTo>
                  <a:pt x="222" y="87"/>
                </a:lnTo>
                <a:lnTo>
                  <a:pt x="219" y="88"/>
                </a:lnTo>
                <a:lnTo>
                  <a:pt x="218" y="89"/>
                </a:lnTo>
                <a:lnTo>
                  <a:pt x="214" y="87"/>
                </a:lnTo>
                <a:lnTo>
                  <a:pt x="213" y="84"/>
                </a:lnTo>
                <a:lnTo>
                  <a:pt x="213" y="83"/>
                </a:lnTo>
                <a:lnTo>
                  <a:pt x="213" y="83"/>
                </a:lnTo>
                <a:lnTo>
                  <a:pt x="213" y="76"/>
                </a:lnTo>
                <a:lnTo>
                  <a:pt x="214" y="70"/>
                </a:lnTo>
                <a:lnTo>
                  <a:pt x="218" y="62"/>
                </a:lnTo>
                <a:lnTo>
                  <a:pt x="218" y="62"/>
                </a:lnTo>
                <a:lnTo>
                  <a:pt x="209" y="66"/>
                </a:lnTo>
                <a:lnTo>
                  <a:pt x="202" y="72"/>
                </a:lnTo>
                <a:lnTo>
                  <a:pt x="200" y="76"/>
                </a:lnTo>
                <a:lnTo>
                  <a:pt x="197" y="82"/>
                </a:lnTo>
                <a:lnTo>
                  <a:pt x="196" y="88"/>
                </a:lnTo>
                <a:lnTo>
                  <a:pt x="195" y="95"/>
                </a:lnTo>
                <a:lnTo>
                  <a:pt x="195" y="95"/>
                </a:lnTo>
                <a:lnTo>
                  <a:pt x="193" y="102"/>
                </a:lnTo>
                <a:lnTo>
                  <a:pt x="192" y="108"/>
                </a:lnTo>
                <a:lnTo>
                  <a:pt x="189" y="113"/>
                </a:lnTo>
                <a:lnTo>
                  <a:pt x="185" y="118"/>
                </a:lnTo>
                <a:lnTo>
                  <a:pt x="178" y="127"/>
                </a:lnTo>
                <a:lnTo>
                  <a:pt x="167" y="135"/>
                </a:lnTo>
                <a:lnTo>
                  <a:pt x="158" y="144"/>
                </a:lnTo>
                <a:lnTo>
                  <a:pt x="150" y="153"/>
                </a:lnTo>
                <a:lnTo>
                  <a:pt x="146" y="160"/>
                </a:lnTo>
                <a:lnTo>
                  <a:pt x="144" y="166"/>
                </a:lnTo>
                <a:lnTo>
                  <a:pt x="141" y="173"/>
                </a:lnTo>
                <a:lnTo>
                  <a:pt x="141" y="182"/>
                </a:lnTo>
                <a:lnTo>
                  <a:pt x="197" y="182"/>
                </a:lnTo>
                <a:lnTo>
                  <a:pt x="191" y="163"/>
                </a:lnTo>
                <a:lnTo>
                  <a:pt x="258" y="189"/>
                </a:lnTo>
                <a:lnTo>
                  <a:pt x="191" y="214"/>
                </a:lnTo>
                <a:lnTo>
                  <a:pt x="198" y="197"/>
                </a:lnTo>
                <a:lnTo>
                  <a:pt x="52" y="197"/>
                </a:lnTo>
                <a:lnTo>
                  <a:pt x="40" y="218"/>
                </a:lnTo>
                <a:lnTo>
                  <a:pt x="0" y="218"/>
                </a:lnTo>
                <a:lnTo>
                  <a:pt x="11" y="197"/>
                </a:lnTo>
                <a:lnTo>
                  <a:pt x="24" y="197"/>
                </a:lnTo>
                <a:lnTo>
                  <a:pt x="24" y="182"/>
                </a:lnTo>
                <a:lnTo>
                  <a:pt x="11" y="182"/>
                </a:lnTo>
                <a:lnTo>
                  <a:pt x="0" y="161"/>
                </a:lnTo>
                <a:lnTo>
                  <a:pt x="40" y="161"/>
                </a:lnTo>
                <a:lnTo>
                  <a:pt x="52" y="182"/>
                </a:lnTo>
                <a:lnTo>
                  <a:pt x="126" y="182"/>
                </a:lnTo>
                <a:lnTo>
                  <a:pt x="126" y="182"/>
                </a:lnTo>
                <a:lnTo>
                  <a:pt x="126" y="174"/>
                </a:lnTo>
                <a:lnTo>
                  <a:pt x="124" y="167"/>
                </a:lnTo>
                <a:lnTo>
                  <a:pt x="119" y="157"/>
                </a:lnTo>
                <a:lnTo>
                  <a:pt x="113" y="147"/>
                </a:lnTo>
                <a:lnTo>
                  <a:pt x="105" y="139"/>
                </a:lnTo>
                <a:lnTo>
                  <a:pt x="98" y="131"/>
                </a:lnTo>
                <a:lnTo>
                  <a:pt x="92" y="123"/>
                </a:lnTo>
                <a:lnTo>
                  <a:pt x="87" y="115"/>
                </a:lnTo>
                <a:lnTo>
                  <a:pt x="85" y="111"/>
                </a:lnTo>
                <a:lnTo>
                  <a:pt x="85" y="108"/>
                </a:lnTo>
                <a:lnTo>
                  <a:pt x="85" y="108"/>
                </a:lnTo>
                <a:lnTo>
                  <a:pt x="85" y="104"/>
                </a:lnTo>
                <a:lnTo>
                  <a:pt x="83" y="101"/>
                </a:lnTo>
                <a:lnTo>
                  <a:pt x="80" y="100"/>
                </a:lnTo>
                <a:lnTo>
                  <a:pt x="76" y="100"/>
                </a:lnTo>
                <a:lnTo>
                  <a:pt x="72" y="101"/>
                </a:lnTo>
                <a:lnTo>
                  <a:pt x="67" y="105"/>
                </a:lnTo>
                <a:lnTo>
                  <a:pt x="62" y="111"/>
                </a:lnTo>
                <a:lnTo>
                  <a:pt x="55" y="121"/>
                </a:lnTo>
                <a:lnTo>
                  <a:pt x="55" y="121"/>
                </a:lnTo>
                <a:lnTo>
                  <a:pt x="53" y="113"/>
                </a:lnTo>
                <a:lnTo>
                  <a:pt x="52" y="106"/>
                </a:lnTo>
                <a:lnTo>
                  <a:pt x="52" y="101"/>
                </a:lnTo>
                <a:lnTo>
                  <a:pt x="53" y="96"/>
                </a:lnTo>
                <a:lnTo>
                  <a:pt x="57" y="89"/>
                </a:lnTo>
                <a:lnTo>
                  <a:pt x="58" y="87"/>
                </a:lnTo>
                <a:lnTo>
                  <a:pt x="58" y="87"/>
                </a:lnTo>
                <a:lnTo>
                  <a:pt x="57" y="85"/>
                </a:lnTo>
                <a:lnTo>
                  <a:pt x="54" y="87"/>
                </a:lnTo>
                <a:lnTo>
                  <a:pt x="52" y="88"/>
                </a:lnTo>
                <a:lnTo>
                  <a:pt x="49" y="91"/>
                </a:lnTo>
                <a:lnTo>
                  <a:pt x="45" y="95"/>
                </a:lnTo>
                <a:lnTo>
                  <a:pt x="41" y="101"/>
                </a:lnTo>
                <a:lnTo>
                  <a:pt x="39" y="110"/>
                </a:lnTo>
                <a:lnTo>
                  <a:pt x="39" y="110"/>
                </a:lnTo>
                <a:lnTo>
                  <a:pt x="37" y="102"/>
                </a:lnTo>
                <a:lnTo>
                  <a:pt x="37" y="95"/>
                </a:lnTo>
                <a:lnTo>
                  <a:pt x="39" y="82"/>
                </a:lnTo>
                <a:lnTo>
                  <a:pt x="40" y="72"/>
                </a:lnTo>
                <a:lnTo>
                  <a:pt x="41" y="69"/>
                </a:lnTo>
                <a:lnTo>
                  <a:pt x="41" y="69"/>
                </a:lnTo>
                <a:lnTo>
                  <a:pt x="39" y="70"/>
                </a:lnTo>
                <a:lnTo>
                  <a:pt x="33" y="75"/>
                </a:lnTo>
                <a:lnTo>
                  <a:pt x="29" y="79"/>
                </a:lnTo>
                <a:lnTo>
                  <a:pt x="27" y="85"/>
                </a:lnTo>
                <a:lnTo>
                  <a:pt x="24" y="93"/>
                </a:lnTo>
                <a:lnTo>
                  <a:pt x="24" y="102"/>
                </a:lnTo>
                <a:lnTo>
                  <a:pt x="24" y="102"/>
                </a:lnTo>
                <a:lnTo>
                  <a:pt x="22" y="100"/>
                </a:lnTo>
                <a:lnTo>
                  <a:pt x="19" y="96"/>
                </a:lnTo>
                <a:lnTo>
                  <a:pt x="18" y="87"/>
                </a:lnTo>
                <a:lnTo>
                  <a:pt x="18" y="78"/>
                </a:lnTo>
                <a:lnTo>
                  <a:pt x="19" y="70"/>
                </a:lnTo>
                <a:lnTo>
                  <a:pt x="23" y="54"/>
                </a:lnTo>
                <a:lnTo>
                  <a:pt x="26" y="49"/>
                </a:lnTo>
                <a:lnTo>
                  <a:pt x="26" y="49"/>
                </a:lnTo>
                <a:lnTo>
                  <a:pt x="23" y="50"/>
                </a:lnTo>
                <a:lnTo>
                  <a:pt x="16" y="57"/>
                </a:lnTo>
                <a:lnTo>
                  <a:pt x="13" y="62"/>
                </a:lnTo>
                <a:lnTo>
                  <a:pt x="10" y="70"/>
                </a:lnTo>
                <a:lnTo>
                  <a:pt x="7" y="78"/>
                </a:lnTo>
                <a:lnTo>
                  <a:pt x="5" y="88"/>
                </a:lnTo>
                <a:lnTo>
                  <a:pt x="5" y="88"/>
                </a:lnTo>
                <a:lnTo>
                  <a:pt x="2" y="80"/>
                </a:lnTo>
                <a:lnTo>
                  <a:pt x="1" y="71"/>
                </a:lnTo>
                <a:lnTo>
                  <a:pt x="1" y="63"/>
                </a:lnTo>
                <a:lnTo>
                  <a:pt x="1" y="56"/>
                </a:lnTo>
                <a:lnTo>
                  <a:pt x="2" y="48"/>
                </a:lnTo>
                <a:lnTo>
                  <a:pt x="5" y="41"/>
                </a:lnTo>
                <a:lnTo>
                  <a:pt x="10" y="28"/>
                </a:lnTo>
                <a:lnTo>
                  <a:pt x="18" y="19"/>
                </a:lnTo>
                <a:lnTo>
                  <a:pt x="27" y="10"/>
                </a:lnTo>
                <a:lnTo>
                  <a:pt x="37" y="5"/>
                </a:lnTo>
                <a:lnTo>
                  <a:pt x="49" y="1"/>
                </a:lnTo>
                <a:lnTo>
                  <a:pt x="62" y="0"/>
                </a:lnTo>
                <a:lnTo>
                  <a:pt x="74" y="1"/>
                </a:lnTo>
                <a:lnTo>
                  <a:pt x="85" y="5"/>
                </a:lnTo>
                <a:lnTo>
                  <a:pt x="96" y="11"/>
                </a:lnTo>
                <a:lnTo>
                  <a:pt x="106" y="20"/>
                </a:lnTo>
                <a:lnTo>
                  <a:pt x="110" y="26"/>
                </a:lnTo>
                <a:lnTo>
                  <a:pt x="114" y="32"/>
                </a:lnTo>
                <a:lnTo>
                  <a:pt x="117" y="40"/>
                </a:lnTo>
                <a:lnTo>
                  <a:pt x="119" y="48"/>
                </a:lnTo>
                <a:lnTo>
                  <a:pt x="122" y="56"/>
                </a:lnTo>
                <a:lnTo>
                  <a:pt x="123" y="65"/>
                </a:lnTo>
                <a:lnTo>
                  <a:pt x="123" y="65"/>
                </a:lnTo>
                <a:lnTo>
                  <a:pt x="126" y="70"/>
                </a:lnTo>
                <a:lnTo>
                  <a:pt x="128" y="71"/>
                </a:lnTo>
                <a:lnTo>
                  <a:pt x="131" y="74"/>
                </a:lnTo>
                <a:lnTo>
                  <a:pt x="135" y="75"/>
                </a:lnTo>
                <a:lnTo>
                  <a:pt x="140" y="76"/>
                </a:lnTo>
                <a:lnTo>
                  <a:pt x="145" y="76"/>
                </a:lnTo>
                <a:lnTo>
                  <a:pt x="153" y="74"/>
                </a:lnTo>
                <a:lnTo>
                  <a:pt x="153" y="74"/>
                </a:lnTo>
                <a:lnTo>
                  <a:pt x="174" y="58"/>
                </a:lnTo>
                <a:lnTo>
                  <a:pt x="188" y="48"/>
                </a:lnTo>
                <a:lnTo>
                  <a:pt x="196" y="43"/>
                </a:lnTo>
                <a:lnTo>
                  <a:pt x="205" y="39"/>
                </a:lnTo>
                <a:lnTo>
                  <a:pt x="205" y="39"/>
                </a:lnTo>
                <a:lnTo>
                  <a:pt x="197" y="33"/>
                </a:lnTo>
                <a:lnTo>
                  <a:pt x="192" y="32"/>
                </a:lnTo>
                <a:lnTo>
                  <a:pt x="185" y="32"/>
                </a:lnTo>
                <a:lnTo>
                  <a:pt x="185" y="32"/>
                </a:lnTo>
                <a:lnTo>
                  <a:pt x="189" y="28"/>
                </a:lnTo>
                <a:lnTo>
                  <a:pt x="192" y="27"/>
                </a:lnTo>
                <a:lnTo>
                  <a:pt x="197" y="26"/>
                </a:lnTo>
                <a:lnTo>
                  <a:pt x="201" y="26"/>
                </a:lnTo>
                <a:lnTo>
                  <a:pt x="202" y="26"/>
                </a:lnTo>
                <a:lnTo>
                  <a:pt x="202" y="26"/>
                </a:lnTo>
                <a:lnTo>
                  <a:pt x="201" y="24"/>
                </a:lnTo>
                <a:lnTo>
                  <a:pt x="198" y="22"/>
                </a:lnTo>
                <a:lnTo>
                  <a:pt x="193" y="18"/>
                </a:lnTo>
                <a:lnTo>
                  <a:pt x="188" y="17"/>
                </a:lnTo>
                <a:lnTo>
                  <a:pt x="183" y="17"/>
                </a:lnTo>
                <a:lnTo>
                  <a:pt x="183" y="17"/>
                </a:lnTo>
                <a:lnTo>
                  <a:pt x="187" y="14"/>
                </a:lnTo>
                <a:lnTo>
                  <a:pt x="192" y="14"/>
                </a:lnTo>
                <a:lnTo>
                  <a:pt x="200" y="14"/>
                </a:lnTo>
                <a:lnTo>
                  <a:pt x="205" y="15"/>
                </a:lnTo>
                <a:lnTo>
                  <a:pt x="208" y="17"/>
                </a:lnTo>
                <a:lnTo>
                  <a:pt x="208" y="17"/>
                </a:lnTo>
                <a:lnTo>
                  <a:pt x="205" y="11"/>
                </a:lnTo>
                <a:lnTo>
                  <a:pt x="201" y="8"/>
                </a:lnTo>
                <a:lnTo>
                  <a:pt x="197" y="4"/>
                </a:lnTo>
                <a:lnTo>
                  <a:pt x="197" y="4"/>
                </a:lnTo>
                <a:lnTo>
                  <a:pt x="204" y="4"/>
                </a:lnTo>
                <a:lnTo>
                  <a:pt x="209" y="4"/>
                </a:lnTo>
                <a:lnTo>
                  <a:pt x="213" y="5"/>
                </a:lnTo>
                <a:lnTo>
                  <a:pt x="217" y="6"/>
                </a:lnTo>
                <a:lnTo>
                  <a:pt x="221" y="10"/>
                </a:lnTo>
                <a:lnTo>
                  <a:pt x="222" y="13"/>
                </a:lnTo>
                <a:lnTo>
                  <a:pt x="222" y="13"/>
                </a:lnTo>
                <a:lnTo>
                  <a:pt x="223" y="9"/>
                </a:lnTo>
                <a:lnTo>
                  <a:pt x="222" y="5"/>
                </a:lnTo>
                <a:lnTo>
                  <a:pt x="219" y="0"/>
                </a:lnTo>
                <a:lnTo>
                  <a:pt x="219" y="0"/>
                </a:lnTo>
                <a:lnTo>
                  <a:pt x="227" y="4"/>
                </a:lnTo>
                <a:lnTo>
                  <a:pt x="232" y="8"/>
                </a:lnTo>
                <a:lnTo>
                  <a:pt x="236" y="11"/>
                </a:lnTo>
                <a:lnTo>
                  <a:pt x="239" y="17"/>
                </a:lnTo>
                <a:lnTo>
                  <a:pt x="240" y="23"/>
                </a:lnTo>
                <a:lnTo>
                  <a:pt x="240" y="27"/>
                </a:lnTo>
                <a:lnTo>
                  <a:pt x="241" y="33"/>
                </a:lnTo>
                <a:lnTo>
                  <a:pt x="241" y="33"/>
                </a:lnTo>
                <a:lnTo>
                  <a:pt x="250" y="37"/>
                </a:lnTo>
                <a:lnTo>
                  <a:pt x="260" y="41"/>
                </a:lnTo>
                <a:lnTo>
                  <a:pt x="260" y="41"/>
                </a:lnTo>
                <a:lnTo>
                  <a:pt x="254" y="43"/>
                </a:lnTo>
                <a:lnTo>
                  <a:pt x="248" y="45"/>
                </a:lnTo>
                <a:lnTo>
                  <a:pt x="243" y="48"/>
                </a:lnTo>
                <a:lnTo>
                  <a:pt x="239" y="52"/>
                </a:lnTo>
                <a:lnTo>
                  <a:pt x="239" y="52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2" name="Freeform 116"/>
          <p:cNvSpPr>
            <a:spLocks/>
          </p:cNvSpPr>
          <p:nvPr/>
        </p:nvSpPr>
        <p:spPr bwMode="auto">
          <a:xfrm>
            <a:off x="4673674" y="5285446"/>
            <a:ext cx="805385" cy="880463"/>
          </a:xfrm>
          <a:custGeom>
            <a:avLst/>
            <a:gdLst>
              <a:gd name="T0" fmla="*/ 235 w 235"/>
              <a:gd name="T1" fmla="*/ 138 h 258"/>
              <a:gd name="T2" fmla="*/ 227 w 235"/>
              <a:gd name="T3" fmla="*/ 128 h 258"/>
              <a:gd name="T4" fmla="*/ 214 w 235"/>
              <a:gd name="T5" fmla="*/ 118 h 258"/>
              <a:gd name="T6" fmla="*/ 209 w 235"/>
              <a:gd name="T7" fmla="*/ 117 h 258"/>
              <a:gd name="T8" fmla="*/ 200 w 235"/>
              <a:gd name="T9" fmla="*/ 121 h 258"/>
              <a:gd name="T10" fmla="*/ 184 w 235"/>
              <a:gd name="T11" fmla="*/ 135 h 258"/>
              <a:gd name="T12" fmla="*/ 182 w 235"/>
              <a:gd name="T13" fmla="*/ 138 h 258"/>
              <a:gd name="T14" fmla="*/ 173 w 235"/>
              <a:gd name="T15" fmla="*/ 128 h 258"/>
              <a:gd name="T16" fmla="*/ 160 w 235"/>
              <a:gd name="T17" fmla="*/ 118 h 258"/>
              <a:gd name="T18" fmla="*/ 155 w 235"/>
              <a:gd name="T19" fmla="*/ 117 h 258"/>
              <a:gd name="T20" fmla="*/ 148 w 235"/>
              <a:gd name="T21" fmla="*/ 120 h 258"/>
              <a:gd name="T22" fmla="*/ 132 w 235"/>
              <a:gd name="T23" fmla="*/ 137 h 258"/>
              <a:gd name="T24" fmla="*/ 132 w 235"/>
              <a:gd name="T25" fmla="*/ 215 h 258"/>
              <a:gd name="T26" fmla="*/ 130 w 235"/>
              <a:gd name="T27" fmla="*/ 225 h 258"/>
              <a:gd name="T28" fmla="*/ 127 w 235"/>
              <a:gd name="T29" fmla="*/ 234 h 258"/>
              <a:gd name="T30" fmla="*/ 119 w 235"/>
              <a:gd name="T31" fmla="*/ 248 h 258"/>
              <a:gd name="T32" fmla="*/ 114 w 235"/>
              <a:gd name="T33" fmla="*/ 252 h 258"/>
              <a:gd name="T34" fmla="*/ 108 w 235"/>
              <a:gd name="T35" fmla="*/ 255 h 258"/>
              <a:gd name="T36" fmla="*/ 91 w 235"/>
              <a:gd name="T37" fmla="*/ 258 h 258"/>
              <a:gd name="T38" fmla="*/ 83 w 235"/>
              <a:gd name="T39" fmla="*/ 258 h 258"/>
              <a:gd name="T40" fmla="*/ 77 w 235"/>
              <a:gd name="T41" fmla="*/ 255 h 258"/>
              <a:gd name="T42" fmla="*/ 65 w 235"/>
              <a:gd name="T43" fmla="*/ 248 h 258"/>
              <a:gd name="T44" fmla="*/ 61 w 235"/>
              <a:gd name="T45" fmla="*/ 243 h 258"/>
              <a:gd name="T46" fmla="*/ 58 w 235"/>
              <a:gd name="T47" fmla="*/ 237 h 258"/>
              <a:gd name="T48" fmla="*/ 56 w 235"/>
              <a:gd name="T49" fmla="*/ 220 h 258"/>
              <a:gd name="T50" fmla="*/ 77 w 235"/>
              <a:gd name="T51" fmla="*/ 212 h 258"/>
              <a:gd name="T52" fmla="*/ 78 w 235"/>
              <a:gd name="T53" fmla="*/ 224 h 258"/>
              <a:gd name="T54" fmla="*/ 79 w 235"/>
              <a:gd name="T55" fmla="*/ 234 h 258"/>
              <a:gd name="T56" fmla="*/ 82 w 235"/>
              <a:gd name="T57" fmla="*/ 237 h 258"/>
              <a:gd name="T58" fmla="*/ 91 w 235"/>
              <a:gd name="T59" fmla="*/ 239 h 258"/>
              <a:gd name="T60" fmla="*/ 97 w 235"/>
              <a:gd name="T61" fmla="*/ 238 h 258"/>
              <a:gd name="T62" fmla="*/ 100 w 235"/>
              <a:gd name="T63" fmla="*/ 238 h 258"/>
              <a:gd name="T64" fmla="*/ 105 w 235"/>
              <a:gd name="T65" fmla="*/ 233 h 258"/>
              <a:gd name="T66" fmla="*/ 106 w 235"/>
              <a:gd name="T67" fmla="*/ 228 h 258"/>
              <a:gd name="T68" fmla="*/ 105 w 235"/>
              <a:gd name="T69" fmla="*/ 225 h 258"/>
              <a:gd name="T70" fmla="*/ 106 w 235"/>
              <a:gd name="T71" fmla="*/ 135 h 258"/>
              <a:gd name="T72" fmla="*/ 96 w 235"/>
              <a:gd name="T73" fmla="*/ 124 h 258"/>
              <a:gd name="T74" fmla="*/ 86 w 235"/>
              <a:gd name="T75" fmla="*/ 118 h 258"/>
              <a:gd name="T76" fmla="*/ 82 w 235"/>
              <a:gd name="T77" fmla="*/ 117 h 258"/>
              <a:gd name="T78" fmla="*/ 73 w 235"/>
              <a:gd name="T79" fmla="*/ 121 h 258"/>
              <a:gd name="T80" fmla="*/ 56 w 235"/>
              <a:gd name="T81" fmla="*/ 134 h 258"/>
              <a:gd name="T82" fmla="*/ 53 w 235"/>
              <a:gd name="T83" fmla="*/ 138 h 258"/>
              <a:gd name="T84" fmla="*/ 35 w 235"/>
              <a:gd name="T85" fmla="*/ 121 h 258"/>
              <a:gd name="T86" fmla="*/ 26 w 235"/>
              <a:gd name="T87" fmla="*/ 117 h 258"/>
              <a:gd name="T88" fmla="*/ 22 w 235"/>
              <a:gd name="T89" fmla="*/ 118 h 258"/>
              <a:gd name="T90" fmla="*/ 9 w 235"/>
              <a:gd name="T91" fmla="*/ 128 h 258"/>
              <a:gd name="T92" fmla="*/ 0 w 235"/>
              <a:gd name="T93" fmla="*/ 138 h 258"/>
              <a:gd name="T94" fmla="*/ 1 w 235"/>
              <a:gd name="T95" fmla="*/ 121 h 258"/>
              <a:gd name="T96" fmla="*/ 8 w 235"/>
              <a:gd name="T97" fmla="*/ 94 h 258"/>
              <a:gd name="T98" fmla="*/ 17 w 235"/>
              <a:gd name="T99" fmla="*/ 73 h 258"/>
              <a:gd name="T100" fmla="*/ 31 w 235"/>
              <a:gd name="T101" fmla="*/ 53 h 258"/>
              <a:gd name="T102" fmla="*/ 53 w 235"/>
              <a:gd name="T103" fmla="*/ 37 h 258"/>
              <a:gd name="T104" fmla="*/ 83 w 235"/>
              <a:gd name="T105" fmla="*/ 25 h 258"/>
              <a:gd name="T106" fmla="*/ 118 w 235"/>
              <a:gd name="T107" fmla="*/ 0 h 258"/>
              <a:gd name="T108" fmla="*/ 132 w 235"/>
              <a:gd name="T109" fmla="*/ 21 h 258"/>
              <a:gd name="T110" fmla="*/ 169 w 235"/>
              <a:gd name="T111" fmla="*/ 29 h 258"/>
              <a:gd name="T112" fmla="*/ 195 w 235"/>
              <a:gd name="T113" fmla="*/ 42 h 258"/>
              <a:gd name="T114" fmla="*/ 213 w 235"/>
              <a:gd name="T115" fmla="*/ 61 h 258"/>
              <a:gd name="T116" fmla="*/ 225 w 235"/>
              <a:gd name="T117" fmla="*/ 82 h 258"/>
              <a:gd name="T118" fmla="*/ 231 w 235"/>
              <a:gd name="T119" fmla="*/ 103 h 258"/>
              <a:gd name="T120" fmla="*/ 235 w 235"/>
              <a:gd name="T121" fmla="*/ 133 h 258"/>
              <a:gd name="T122" fmla="*/ 235 w 235"/>
              <a:gd name="T123" fmla="*/ 13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35" h="258">
                <a:moveTo>
                  <a:pt x="235" y="138"/>
                </a:moveTo>
                <a:lnTo>
                  <a:pt x="235" y="138"/>
                </a:lnTo>
                <a:lnTo>
                  <a:pt x="233" y="134"/>
                </a:lnTo>
                <a:lnTo>
                  <a:pt x="227" y="128"/>
                </a:lnTo>
                <a:lnTo>
                  <a:pt x="220" y="121"/>
                </a:lnTo>
                <a:lnTo>
                  <a:pt x="214" y="118"/>
                </a:lnTo>
                <a:lnTo>
                  <a:pt x="209" y="117"/>
                </a:lnTo>
                <a:lnTo>
                  <a:pt x="209" y="117"/>
                </a:lnTo>
                <a:lnTo>
                  <a:pt x="204" y="118"/>
                </a:lnTo>
                <a:lnTo>
                  <a:pt x="200" y="121"/>
                </a:lnTo>
                <a:lnTo>
                  <a:pt x="191" y="128"/>
                </a:lnTo>
                <a:lnTo>
                  <a:pt x="184" y="135"/>
                </a:lnTo>
                <a:lnTo>
                  <a:pt x="182" y="138"/>
                </a:lnTo>
                <a:lnTo>
                  <a:pt x="182" y="138"/>
                </a:lnTo>
                <a:lnTo>
                  <a:pt x="179" y="135"/>
                </a:lnTo>
                <a:lnTo>
                  <a:pt x="173" y="128"/>
                </a:lnTo>
                <a:lnTo>
                  <a:pt x="164" y="121"/>
                </a:lnTo>
                <a:lnTo>
                  <a:pt x="160" y="118"/>
                </a:lnTo>
                <a:lnTo>
                  <a:pt x="155" y="117"/>
                </a:lnTo>
                <a:lnTo>
                  <a:pt x="155" y="117"/>
                </a:lnTo>
                <a:lnTo>
                  <a:pt x="151" y="118"/>
                </a:lnTo>
                <a:lnTo>
                  <a:pt x="148" y="120"/>
                </a:lnTo>
                <a:lnTo>
                  <a:pt x="142" y="125"/>
                </a:lnTo>
                <a:lnTo>
                  <a:pt x="132" y="137"/>
                </a:lnTo>
                <a:lnTo>
                  <a:pt x="132" y="215"/>
                </a:lnTo>
                <a:lnTo>
                  <a:pt x="132" y="215"/>
                </a:lnTo>
                <a:lnTo>
                  <a:pt x="131" y="220"/>
                </a:lnTo>
                <a:lnTo>
                  <a:pt x="130" y="225"/>
                </a:lnTo>
                <a:lnTo>
                  <a:pt x="127" y="234"/>
                </a:lnTo>
                <a:lnTo>
                  <a:pt x="127" y="234"/>
                </a:lnTo>
                <a:lnTo>
                  <a:pt x="123" y="242"/>
                </a:lnTo>
                <a:lnTo>
                  <a:pt x="119" y="248"/>
                </a:lnTo>
                <a:lnTo>
                  <a:pt x="119" y="248"/>
                </a:lnTo>
                <a:lnTo>
                  <a:pt x="114" y="252"/>
                </a:lnTo>
                <a:lnTo>
                  <a:pt x="108" y="255"/>
                </a:lnTo>
                <a:lnTo>
                  <a:pt x="108" y="255"/>
                </a:lnTo>
                <a:lnTo>
                  <a:pt x="100" y="258"/>
                </a:lnTo>
                <a:lnTo>
                  <a:pt x="91" y="258"/>
                </a:lnTo>
                <a:lnTo>
                  <a:pt x="91" y="258"/>
                </a:lnTo>
                <a:lnTo>
                  <a:pt x="83" y="258"/>
                </a:lnTo>
                <a:lnTo>
                  <a:pt x="77" y="255"/>
                </a:lnTo>
                <a:lnTo>
                  <a:pt x="77" y="255"/>
                </a:lnTo>
                <a:lnTo>
                  <a:pt x="70" y="252"/>
                </a:lnTo>
                <a:lnTo>
                  <a:pt x="65" y="248"/>
                </a:lnTo>
                <a:lnTo>
                  <a:pt x="65" y="248"/>
                </a:lnTo>
                <a:lnTo>
                  <a:pt x="61" y="243"/>
                </a:lnTo>
                <a:lnTo>
                  <a:pt x="58" y="237"/>
                </a:lnTo>
                <a:lnTo>
                  <a:pt x="58" y="237"/>
                </a:lnTo>
                <a:lnTo>
                  <a:pt x="56" y="229"/>
                </a:lnTo>
                <a:lnTo>
                  <a:pt x="56" y="220"/>
                </a:lnTo>
                <a:lnTo>
                  <a:pt x="56" y="212"/>
                </a:lnTo>
                <a:lnTo>
                  <a:pt x="77" y="212"/>
                </a:lnTo>
                <a:lnTo>
                  <a:pt x="77" y="212"/>
                </a:lnTo>
                <a:lnTo>
                  <a:pt x="78" y="224"/>
                </a:lnTo>
                <a:lnTo>
                  <a:pt x="78" y="230"/>
                </a:lnTo>
                <a:lnTo>
                  <a:pt x="79" y="234"/>
                </a:lnTo>
                <a:lnTo>
                  <a:pt x="79" y="234"/>
                </a:lnTo>
                <a:lnTo>
                  <a:pt x="82" y="237"/>
                </a:lnTo>
                <a:lnTo>
                  <a:pt x="84" y="238"/>
                </a:lnTo>
                <a:lnTo>
                  <a:pt x="91" y="239"/>
                </a:lnTo>
                <a:lnTo>
                  <a:pt x="91" y="239"/>
                </a:lnTo>
                <a:lnTo>
                  <a:pt x="97" y="238"/>
                </a:lnTo>
                <a:lnTo>
                  <a:pt x="100" y="238"/>
                </a:lnTo>
                <a:lnTo>
                  <a:pt x="100" y="238"/>
                </a:lnTo>
                <a:lnTo>
                  <a:pt x="103" y="235"/>
                </a:lnTo>
                <a:lnTo>
                  <a:pt x="105" y="233"/>
                </a:lnTo>
                <a:lnTo>
                  <a:pt x="105" y="233"/>
                </a:lnTo>
                <a:lnTo>
                  <a:pt x="106" y="228"/>
                </a:lnTo>
                <a:lnTo>
                  <a:pt x="105" y="225"/>
                </a:lnTo>
                <a:lnTo>
                  <a:pt x="105" y="225"/>
                </a:lnTo>
                <a:lnTo>
                  <a:pt x="106" y="215"/>
                </a:lnTo>
                <a:lnTo>
                  <a:pt x="106" y="135"/>
                </a:lnTo>
                <a:lnTo>
                  <a:pt x="106" y="135"/>
                </a:lnTo>
                <a:lnTo>
                  <a:pt x="96" y="124"/>
                </a:lnTo>
                <a:lnTo>
                  <a:pt x="90" y="120"/>
                </a:lnTo>
                <a:lnTo>
                  <a:pt x="86" y="118"/>
                </a:lnTo>
                <a:lnTo>
                  <a:pt x="82" y="117"/>
                </a:lnTo>
                <a:lnTo>
                  <a:pt x="82" y="117"/>
                </a:lnTo>
                <a:lnTo>
                  <a:pt x="78" y="118"/>
                </a:lnTo>
                <a:lnTo>
                  <a:pt x="73" y="121"/>
                </a:lnTo>
                <a:lnTo>
                  <a:pt x="64" y="128"/>
                </a:lnTo>
                <a:lnTo>
                  <a:pt x="56" y="134"/>
                </a:lnTo>
                <a:lnTo>
                  <a:pt x="53" y="138"/>
                </a:lnTo>
                <a:lnTo>
                  <a:pt x="53" y="138"/>
                </a:lnTo>
                <a:lnTo>
                  <a:pt x="44" y="128"/>
                </a:lnTo>
                <a:lnTo>
                  <a:pt x="35" y="121"/>
                </a:lnTo>
                <a:lnTo>
                  <a:pt x="31" y="118"/>
                </a:lnTo>
                <a:lnTo>
                  <a:pt x="26" y="117"/>
                </a:lnTo>
                <a:lnTo>
                  <a:pt x="26" y="117"/>
                </a:lnTo>
                <a:lnTo>
                  <a:pt x="22" y="118"/>
                </a:lnTo>
                <a:lnTo>
                  <a:pt x="18" y="121"/>
                </a:lnTo>
                <a:lnTo>
                  <a:pt x="9" y="128"/>
                </a:lnTo>
                <a:lnTo>
                  <a:pt x="0" y="138"/>
                </a:lnTo>
                <a:lnTo>
                  <a:pt x="0" y="138"/>
                </a:lnTo>
                <a:lnTo>
                  <a:pt x="0" y="133"/>
                </a:lnTo>
                <a:lnTo>
                  <a:pt x="1" y="121"/>
                </a:lnTo>
                <a:lnTo>
                  <a:pt x="4" y="104"/>
                </a:lnTo>
                <a:lnTo>
                  <a:pt x="8" y="94"/>
                </a:lnTo>
                <a:lnTo>
                  <a:pt x="12" y="83"/>
                </a:lnTo>
                <a:lnTo>
                  <a:pt x="17" y="73"/>
                </a:lnTo>
                <a:lnTo>
                  <a:pt x="23" y="63"/>
                </a:lnTo>
                <a:lnTo>
                  <a:pt x="31" y="53"/>
                </a:lnTo>
                <a:lnTo>
                  <a:pt x="42" y="44"/>
                </a:lnTo>
                <a:lnTo>
                  <a:pt x="53" y="37"/>
                </a:lnTo>
                <a:lnTo>
                  <a:pt x="67" y="29"/>
                </a:lnTo>
                <a:lnTo>
                  <a:pt x="83" y="25"/>
                </a:lnTo>
                <a:lnTo>
                  <a:pt x="103" y="21"/>
                </a:lnTo>
                <a:lnTo>
                  <a:pt x="118" y="0"/>
                </a:lnTo>
                <a:lnTo>
                  <a:pt x="132" y="21"/>
                </a:lnTo>
                <a:lnTo>
                  <a:pt x="132" y="21"/>
                </a:lnTo>
                <a:lnTo>
                  <a:pt x="152" y="24"/>
                </a:lnTo>
                <a:lnTo>
                  <a:pt x="169" y="29"/>
                </a:lnTo>
                <a:lnTo>
                  <a:pt x="183" y="34"/>
                </a:lnTo>
                <a:lnTo>
                  <a:pt x="195" y="42"/>
                </a:lnTo>
                <a:lnTo>
                  <a:pt x="205" y="51"/>
                </a:lnTo>
                <a:lnTo>
                  <a:pt x="213" y="61"/>
                </a:lnTo>
                <a:lnTo>
                  <a:pt x="220" y="72"/>
                </a:lnTo>
                <a:lnTo>
                  <a:pt x="225" y="82"/>
                </a:lnTo>
                <a:lnTo>
                  <a:pt x="229" y="92"/>
                </a:lnTo>
                <a:lnTo>
                  <a:pt x="231" y="103"/>
                </a:lnTo>
                <a:lnTo>
                  <a:pt x="235" y="120"/>
                </a:lnTo>
                <a:lnTo>
                  <a:pt x="235" y="133"/>
                </a:lnTo>
                <a:lnTo>
                  <a:pt x="235" y="138"/>
                </a:lnTo>
                <a:lnTo>
                  <a:pt x="235" y="138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3" name="Freeform 117"/>
          <p:cNvSpPr>
            <a:spLocks noEditPoints="1"/>
          </p:cNvSpPr>
          <p:nvPr/>
        </p:nvSpPr>
        <p:spPr bwMode="auto">
          <a:xfrm>
            <a:off x="5717943" y="5353698"/>
            <a:ext cx="887286" cy="798558"/>
          </a:xfrm>
          <a:custGeom>
            <a:avLst/>
            <a:gdLst>
              <a:gd name="T0" fmla="*/ 197 w 260"/>
              <a:gd name="T1" fmla="*/ 148 h 234"/>
              <a:gd name="T2" fmla="*/ 154 w 260"/>
              <a:gd name="T3" fmla="*/ 128 h 234"/>
              <a:gd name="T4" fmla="*/ 101 w 260"/>
              <a:gd name="T5" fmla="*/ 128 h 234"/>
              <a:gd name="T6" fmla="*/ 58 w 260"/>
              <a:gd name="T7" fmla="*/ 148 h 234"/>
              <a:gd name="T8" fmla="*/ 19 w 260"/>
              <a:gd name="T9" fmla="*/ 130 h 234"/>
              <a:gd name="T10" fmla="*/ 9 w 260"/>
              <a:gd name="T11" fmla="*/ 139 h 234"/>
              <a:gd name="T12" fmla="*/ 59 w 260"/>
              <a:gd name="T13" fmla="*/ 161 h 234"/>
              <a:gd name="T14" fmla="*/ 108 w 260"/>
              <a:gd name="T15" fmla="*/ 140 h 234"/>
              <a:gd name="T16" fmla="*/ 148 w 260"/>
              <a:gd name="T17" fmla="*/ 140 h 234"/>
              <a:gd name="T18" fmla="*/ 197 w 260"/>
              <a:gd name="T19" fmla="*/ 161 h 234"/>
              <a:gd name="T20" fmla="*/ 251 w 260"/>
              <a:gd name="T21" fmla="*/ 137 h 234"/>
              <a:gd name="T22" fmla="*/ 245 w 260"/>
              <a:gd name="T23" fmla="*/ 124 h 234"/>
              <a:gd name="T24" fmla="*/ 154 w 260"/>
              <a:gd name="T25" fmla="*/ 201 h 234"/>
              <a:gd name="T26" fmla="*/ 101 w 260"/>
              <a:gd name="T27" fmla="*/ 201 h 234"/>
              <a:gd name="T28" fmla="*/ 58 w 260"/>
              <a:gd name="T29" fmla="*/ 221 h 234"/>
              <a:gd name="T30" fmla="*/ 19 w 260"/>
              <a:gd name="T31" fmla="*/ 201 h 234"/>
              <a:gd name="T32" fmla="*/ 9 w 260"/>
              <a:gd name="T33" fmla="*/ 210 h 234"/>
              <a:gd name="T34" fmla="*/ 59 w 260"/>
              <a:gd name="T35" fmla="*/ 234 h 234"/>
              <a:gd name="T36" fmla="*/ 108 w 260"/>
              <a:gd name="T37" fmla="*/ 213 h 234"/>
              <a:gd name="T38" fmla="*/ 148 w 260"/>
              <a:gd name="T39" fmla="*/ 213 h 234"/>
              <a:gd name="T40" fmla="*/ 197 w 260"/>
              <a:gd name="T41" fmla="*/ 234 h 234"/>
              <a:gd name="T42" fmla="*/ 251 w 260"/>
              <a:gd name="T43" fmla="*/ 210 h 234"/>
              <a:gd name="T44" fmla="*/ 245 w 260"/>
              <a:gd name="T45" fmla="*/ 197 h 234"/>
              <a:gd name="T46" fmla="*/ 205 w 260"/>
              <a:gd name="T47" fmla="*/ 219 h 234"/>
              <a:gd name="T48" fmla="*/ 163 w 260"/>
              <a:gd name="T49" fmla="*/ 206 h 234"/>
              <a:gd name="T50" fmla="*/ 128 w 260"/>
              <a:gd name="T51" fmla="*/ 157 h 234"/>
              <a:gd name="T52" fmla="*/ 83 w 260"/>
              <a:gd name="T53" fmla="*/ 176 h 234"/>
              <a:gd name="T54" fmla="*/ 35 w 260"/>
              <a:gd name="T55" fmla="*/ 176 h 234"/>
              <a:gd name="T56" fmla="*/ 0 w 260"/>
              <a:gd name="T57" fmla="*/ 157 h 234"/>
              <a:gd name="T58" fmla="*/ 30 w 260"/>
              <a:gd name="T59" fmla="*/ 188 h 234"/>
              <a:gd name="T60" fmla="*/ 89 w 260"/>
              <a:gd name="T61" fmla="*/ 188 h 234"/>
              <a:gd name="T62" fmla="*/ 128 w 260"/>
              <a:gd name="T63" fmla="*/ 170 h 234"/>
              <a:gd name="T64" fmla="*/ 166 w 260"/>
              <a:gd name="T65" fmla="*/ 188 h 234"/>
              <a:gd name="T66" fmla="*/ 228 w 260"/>
              <a:gd name="T67" fmla="*/ 188 h 234"/>
              <a:gd name="T68" fmla="*/ 260 w 260"/>
              <a:gd name="T69" fmla="*/ 157 h 234"/>
              <a:gd name="T70" fmla="*/ 231 w 260"/>
              <a:gd name="T71" fmla="*/ 170 h 234"/>
              <a:gd name="T72" fmla="*/ 180 w 260"/>
              <a:gd name="T73" fmla="*/ 180 h 234"/>
              <a:gd name="T74" fmla="*/ 213 w 260"/>
              <a:gd name="T75" fmla="*/ 109 h 234"/>
              <a:gd name="T76" fmla="*/ 235 w 260"/>
              <a:gd name="T77" fmla="*/ 88 h 234"/>
              <a:gd name="T78" fmla="*/ 219 w 260"/>
              <a:gd name="T79" fmla="*/ 75 h 234"/>
              <a:gd name="T80" fmla="*/ 205 w 260"/>
              <a:gd name="T81" fmla="*/ 97 h 234"/>
              <a:gd name="T82" fmla="*/ 189 w 260"/>
              <a:gd name="T83" fmla="*/ 84 h 234"/>
              <a:gd name="T84" fmla="*/ 191 w 260"/>
              <a:gd name="T85" fmla="*/ 23 h 234"/>
              <a:gd name="T86" fmla="*/ 205 w 260"/>
              <a:gd name="T87" fmla="*/ 15 h 234"/>
              <a:gd name="T88" fmla="*/ 219 w 260"/>
              <a:gd name="T89" fmla="*/ 37 h 234"/>
              <a:gd name="T90" fmla="*/ 231 w 260"/>
              <a:gd name="T91" fmla="*/ 15 h 234"/>
              <a:gd name="T92" fmla="*/ 205 w 260"/>
              <a:gd name="T93" fmla="*/ 2 h 234"/>
              <a:gd name="T94" fmla="*/ 175 w 260"/>
              <a:gd name="T95" fmla="*/ 23 h 234"/>
              <a:gd name="T96" fmla="*/ 173 w 260"/>
              <a:gd name="T97" fmla="*/ 80 h 234"/>
              <a:gd name="T98" fmla="*/ 196 w 260"/>
              <a:gd name="T99" fmla="*/ 109 h 234"/>
              <a:gd name="T100" fmla="*/ 165 w 260"/>
              <a:gd name="T101" fmla="*/ 23 h 234"/>
              <a:gd name="T102" fmla="*/ 161 w 260"/>
              <a:gd name="T103" fmla="*/ 1 h 234"/>
              <a:gd name="T104" fmla="*/ 143 w 260"/>
              <a:gd name="T105" fmla="*/ 13 h 234"/>
              <a:gd name="T106" fmla="*/ 156 w 260"/>
              <a:gd name="T107" fmla="*/ 27 h 234"/>
              <a:gd name="T108" fmla="*/ 162 w 260"/>
              <a:gd name="T109" fmla="*/ 13 h 234"/>
              <a:gd name="T110" fmla="*/ 156 w 260"/>
              <a:gd name="T111" fmla="*/ 19 h 234"/>
              <a:gd name="T112" fmla="*/ 149 w 260"/>
              <a:gd name="T113" fmla="*/ 11 h 234"/>
              <a:gd name="T114" fmla="*/ 135 w 260"/>
              <a:gd name="T115" fmla="*/ 89 h 234"/>
              <a:gd name="T116" fmla="*/ 124 w 260"/>
              <a:gd name="T117" fmla="*/ 37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0" h="234">
                <a:moveTo>
                  <a:pt x="231" y="135"/>
                </a:moveTo>
                <a:lnTo>
                  <a:pt x="231" y="135"/>
                </a:lnTo>
                <a:lnTo>
                  <a:pt x="222" y="140"/>
                </a:lnTo>
                <a:lnTo>
                  <a:pt x="213" y="145"/>
                </a:lnTo>
                <a:lnTo>
                  <a:pt x="205" y="148"/>
                </a:lnTo>
                <a:lnTo>
                  <a:pt x="197" y="148"/>
                </a:lnTo>
                <a:lnTo>
                  <a:pt x="188" y="147"/>
                </a:lnTo>
                <a:lnTo>
                  <a:pt x="180" y="144"/>
                </a:lnTo>
                <a:lnTo>
                  <a:pt x="173" y="140"/>
                </a:lnTo>
                <a:lnTo>
                  <a:pt x="163" y="135"/>
                </a:lnTo>
                <a:lnTo>
                  <a:pt x="163" y="135"/>
                </a:lnTo>
                <a:lnTo>
                  <a:pt x="154" y="128"/>
                </a:lnTo>
                <a:lnTo>
                  <a:pt x="145" y="124"/>
                </a:lnTo>
                <a:lnTo>
                  <a:pt x="137" y="122"/>
                </a:lnTo>
                <a:lnTo>
                  <a:pt x="128" y="121"/>
                </a:lnTo>
                <a:lnTo>
                  <a:pt x="119" y="122"/>
                </a:lnTo>
                <a:lnTo>
                  <a:pt x="110" y="124"/>
                </a:lnTo>
                <a:lnTo>
                  <a:pt x="101" y="128"/>
                </a:lnTo>
                <a:lnTo>
                  <a:pt x="92" y="135"/>
                </a:lnTo>
                <a:lnTo>
                  <a:pt x="92" y="135"/>
                </a:lnTo>
                <a:lnTo>
                  <a:pt x="83" y="140"/>
                </a:lnTo>
                <a:lnTo>
                  <a:pt x="75" y="145"/>
                </a:lnTo>
                <a:lnTo>
                  <a:pt x="66" y="148"/>
                </a:lnTo>
                <a:lnTo>
                  <a:pt x="58" y="148"/>
                </a:lnTo>
                <a:lnTo>
                  <a:pt x="50" y="147"/>
                </a:lnTo>
                <a:lnTo>
                  <a:pt x="43" y="144"/>
                </a:lnTo>
                <a:lnTo>
                  <a:pt x="35" y="140"/>
                </a:lnTo>
                <a:lnTo>
                  <a:pt x="27" y="135"/>
                </a:lnTo>
                <a:lnTo>
                  <a:pt x="27" y="135"/>
                </a:lnTo>
                <a:lnTo>
                  <a:pt x="19" y="130"/>
                </a:lnTo>
                <a:lnTo>
                  <a:pt x="13" y="126"/>
                </a:lnTo>
                <a:lnTo>
                  <a:pt x="6" y="123"/>
                </a:lnTo>
                <a:lnTo>
                  <a:pt x="0" y="122"/>
                </a:lnTo>
                <a:lnTo>
                  <a:pt x="0" y="135"/>
                </a:lnTo>
                <a:lnTo>
                  <a:pt x="0" y="135"/>
                </a:lnTo>
                <a:lnTo>
                  <a:pt x="9" y="139"/>
                </a:lnTo>
                <a:lnTo>
                  <a:pt x="19" y="145"/>
                </a:lnTo>
                <a:lnTo>
                  <a:pt x="19" y="145"/>
                </a:lnTo>
                <a:lnTo>
                  <a:pt x="30" y="152"/>
                </a:lnTo>
                <a:lnTo>
                  <a:pt x="40" y="157"/>
                </a:lnTo>
                <a:lnTo>
                  <a:pt x="49" y="161"/>
                </a:lnTo>
                <a:lnTo>
                  <a:pt x="59" y="161"/>
                </a:lnTo>
                <a:lnTo>
                  <a:pt x="70" y="161"/>
                </a:lnTo>
                <a:lnTo>
                  <a:pt x="79" y="157"/>
                </a:lnTo>
                <a:lnTo>
                  <a:pt x="89" y="152"/>
                </a:lnTo>
                <a:lnTo>
                  <a:pt x="101" y="145"/>
                </a:lnTo>
                <a:lnTo>
                  <a:pt x="101" y="145"/>
                </a:lnTo>
                <a:lnTo>
                  <a:pt x="108" y="140"/>
                </a:lnTo>
                <a:lnTo>
                  <a:pt x="114" y="137"/>
                </a:lnTo>
                <a:lnTo>
                  <a:pt x="122" y="135"/>
                </a:lnTo>
                <a:lnTo>
                  <a:pt x="128" y="134"/>
                </a:lnTo>
                <a:lnTo>
                  <a:pt x="135" y="135"/>
                </a:lnTo>
                <a:lnTo>
                  <a:pt x="141" y="137"/>
                </a:lnTo>
                <a:lnTo>
                  <a:pt x="148" y="140"/>
                </a:lnTo>
                <a:lnTo>
                  <a:pt x="156" y="145"/>
                </a:lnTo>
                <a:lnTo>
                  <a:pt x="156" y="145"/>
                </a:lnTo>
                <a:lnTo>
                  <a:pt x="166" y="152"/>
                </a:lnTo>
                <a:lnTo>
                  <a:pt x="176" y="157"/>
                </a:lnTo>
                <a:lnTo>
                  <a:pt x="187" y="161"/>
                </a:lnTo>
                <a:lnTo>
                  <a:pt x="197" y="161"/>
                </a:lnTo>
                <a:lnTo>
                  <a:pt x="208" y="161"/>
                </a:lnTo>
                <a:lnTo>
                  <a:pt x="218" y="157"/>
                </a:lnTo>
                <a:lnTo>
                  <a:pt x="228" y="152"/>
                </a:lnTo>
                <a:lnTo>
                  <a:pt x="239" y="145"/>
                </a:lnTo>
                <a:lnTo>
                  <a:pt x="239" y="145"/>
                </a:lnTo>
                <a:lnTo>
                  <a:pt x="251" y="137"/>
                </a:lnTo>
                <a:lnTo>
                  <a:pt x="254" y="135"/>
                </a:lnTo>
                <a:lnTo>
                  <a:pt x="260" y="135"/>
                </a:lnTo>
                <a:lnTo>
                  <a:pt x="260" y="121"/>
                </a:lnTo>
                <a:lnTo>
                  <a:pt x="260" y="121"/>
                </a:lnTo>
                <a:lnTo>
                  <a:pt x="253" y="122"/>
                </a:lnTo>
                <a:lnTo>
                  <a:pt x="245" y="124"/>
                </a:lnTo>
                <a:lnTo>
                  <a:pt x="239" y="128"/>
                </a:lnTo>
                <a:lnTo>
                  <a:pt x="231" y="135"/>
                </a:lnTo>
                <a:lnTo>
                  <a:pt x="231" y="135"/>
                </a:lnTo>
                <a:close/>
                <a:moveTo>
                  <a:pt x="163" y="206"/>
                </a:moveTo>
                <a:lnTo>
                  <a:pt x="163" y="206"/>
                </a:lnTo>
                <a:lnTo>
                  <a:pt x="154" y="201"/>
                </a:lnTo>
                <a:lnTo>
                  <a:pt x="145" y="196"/>
                </a:lnTo>
                <a:lnTo>
                  <a:pt x="137" y="195"/>
                </a:lnTo>
                <a:lnTo>
                  <a:pt x="128" y="193"/>
                </a:lnTo>
                <a:lnTo>
                  <a:pt x="119" y="193"/>
                </a:lnTo>
                <a:lnTo>
                  <a:pt x="110" y="196"/>
                </a:lnTo>
                <a:lnTo>
                  <a:pt x="101" y="201"/>
                </a:lnTo>
                <a:lnTo>
                  <a:pt x="92" y="206"/>
                </a:lnTo>
                <a:lnTo>
                  <a:pt x="92" y="206"/>
                </a:lnTo>
                <a:lnTo>
                  <a:pt x="83" y="213"/>
                </a:lnTo>
                <a:lnTo>
                  <a:pt x="75" y="217"/>
                </a:lnTo>
                <a:lnTo>
                  <a:pt x="66" y="219"/>
                </a:lnTo>
                <a:lnTo>
                  <a:pt x="58" y="221"/>
                </a:lnTo>
                <a:lnTo>
                  <a:pt x="50" y="219"/>
                </a:lnTo>
                <a:lnTo>
                  <a:pt x="43" y="217"/>
                </a:lnTo>
                <a:lnTo>
                  <a:pt x="35" y="213"/>
                </a:lnTo>
                <a:lnTo>
                  <a:pt x="27" y="206"/>
                </a:lnTo>
                <a:lnTo>
                  <a:pt x="27" y="206"/>
                </a:lnTo>
                <a:lnTo>
                  <a:pt x="19" y="201"/>
                </a:lnTo>
                <a:lnTo>
                  <a:pt x="13" y="199"/>
                </a:lnTo>
                <a:lnTo>
                  <a:pt x="6" y="195"/>
                </a:lnTo>
                <a:lnTo>
                  <a:pt x="0" y="193"/>
                </a:lnTo>
                <a:lnTo>
                  <a:pt x="0" y="208"/>
                </a:lnTo>
                <a:lnTo>
                  <a:pt x="0" y="208"/>
                </a:lnTo>
                <a:lnTo>
                  <a:pt x="9" y="210"/>
                </a:lnTo>
                <a:lnTo>
                  <a:pt x="19" y="217"/>
                </a:lnTo>
                <a:lnTo>
                  <a:pt x="19" y="217"/>
                </a:lnTo>
                <a:lnTo>
                  <a:pt x="30" y="225"/>
                </a:lnTo>
                <a:lnTo>
                  <a:pt x="40" y="230"/>
                </a:lnTo>
                <a:lnTo>
                  <a:pt x="49" y="232"/>
                </a:lnTo>
                <a:lnTo>
                  <a:pt x="59" y="234"/>
                </a:lnTo>
                <a:lnTo>
                  <a:pt x="70" y="232"/>
                </a:lnTo>
                <a:lnTo>
                  <a:pt x="79" y="230"/>
                </a:lnTo>
                <a:lnTo>
                  <a:pt x="89" y="225"/>
                </a:lnTo>
                <a:lnTo>
                  <a:pt x="101" y="217"/>
                </a:lnTo>
                <a:lnTo>
                  <a:pt x="101" y="217"/>
                </a:lnTo>
                <a:lnTo>
                  <a:pt x="108" y="213"/>
                </a:lnTo>
                <a:lnTo>
                  <a:pt x="114" y="209"/>
                </a:lnTo>
                <a:lnTo>
                  <a:pt x="122" y="208"/>
                </a:lnTo>
                <a:lnTo>
                  <a:pt x="128" y="206"/>
                </a:lnTo>
                <a:lnTo>
                  <a:pt x="135" y="208"/>
                </a:lnTo>
                <a:lnTo>
                  <a:pt x="141" y="209"/>
                </a:lnTo>
                <a:lnTo>
                  <a:pt x="148" y="213"/>
                </a:lnTo>
                <a:lnTo>
                  <a:pt x="156" y="217"/>
                </a:lnTo>
                <a:lnTo>
                  <a:pt x="156" y="217"/>
                </a:lnTo>
                <a:lnTo>
                  <a:pt x="166" y="225"/>
                </a:lnTo>
                <a:lnTo>
                  <a:pt x="176" y="230"/>
                </a:lnTo>
                <a:lnTo>
                  <a:pt x="187" y="232"/>
                </a:lnTo>
                <a:lnTo>
                  <a:pt x="197" y="234"/>
                </a:lnTo>
                <a:lnTo>
                  <a:pt x="208" y="232"/>
                </a:lnTo>
                <a:lnTo>
                  <a:pt x="218" y="230"/>
                </a:lnTo>
                <a:lnTo>
                  <a:pt x="228" y="225"/>
                </a:lnTo>
                <a:lnTo>
                  <a:pt x="239" y="217"/>
                </a:lnTo>
                <a:lnTo>
                  <a:pt x="239" y="217"/>
                </a:lnTo>
                <a:lnTo>
                  <a:pt x="251" y="210"/>
                </a:lnTo>
                <a:lnTo>
                  <a:pt x="254" y="208"/>
                </a:lnTo>
                <a:lnTo>
                  <a:pt x="260" y="206"/>
                </a:lnTo>
                <a:lnTo>
                  <a:pt x="260" y="193"/>
                </a:lnTo>
                <a:lnTo>
                  <a:pt x="260" y="193"/>
                </a:lnTo>
                <a:lnTo>
                  <a:pt x="253" y="195"/>
                </a:lnTo>
                <a:lnTo>
                  <a:pt x="245" y="197"/>
                </a:lnTo>
                <a:lnTo>
                  <a:pt x="239" y="201"/>
                </a:lnTo>
                <a:lnTo>
                  <a:pt x="231" y="206"/>
                </a:lnTo>
                <a:lnTo>
                  <a:pt x="231" y="206"/>
                </a:lnTo>
                <a:lnTo>
                  <a:pt x="222" y="213"/>
                </a:lnTo>
                <a:lnTo>
                  <a:pt x="213" y="217"/>
                </a:lnTo>
                <a:lnTo>
                  <a:pt x="205" y="219"/>
                </a:lnTo>
                <a:lnTo>
                  <a:pt x="197" y="221"/>
                </a:lnTo>
                <a:lnTo>
                  <a:pt x="188" y="219"/>
                </a:lnTo>
                <a:lnTo>
                  <a:pt x="180" y="217"/>
                </a:lnTo>
                <a:lnTo>
                  <a:pt x="173" y="213"/>
                </a:lnTo>
                <a:lnTo>
                  <a:pt x="163" y="206"/>
                </a:lnTo>
                <a:lnTo>
                  <a:pt x="163" y="206"/>
                </a:lnTo>
                <a:close/>
                <a:moveTo>
                  <a:pt x="163" y="170"/>
                </a:moveTo>
                <a:lnTo>
                  <a:pt x="163" y="170"/>
                </a:lnTo>
                <a:lnTo>
                  <a:pt x="154" y="165"/>
                </a:lnTo>
                <a:lnTo>
                  <a:pt x="145" y="161"/>
                </a:lnTo>
                <a:lnTo>
                  <a:pt x="137" y="158"/>
                </a:lnTo>
                <a:lnTo>
                  <a:pt x="128" y="157"/>
                </a:lnTo>
                <a:lnTo>
                  <a:pt x="119" y="158"/>
                </a:lnTo>
                <a:lnTo>
                  <a:pt x="110" y="160"/>
                </a:lnTo>
                <a:lnTo>
                  <a:pt x="101" y="165"/>
                </a:lnTo>
                <a:lnTo>
                  <a:pt x="92" y="170"/>
                </a:lnTo>
                <a:lnTo>
                  <a:pt x="92" y="170"/>
                </a:lnTo>
                <a:lnTo>
                  <a:pt x="83" y="176"/>
                </a:lnTo>
                <a:lnTo>
                  <a:pt x="75" y="182"/>
                </a:lnTo>
                <a:lnTo>
                  <a:pt x="66" y="183"/>
                </a:lnTo>
                <a:lnTo>
                  <a:pt x="58" y="184"/>
                </a:lnTo>
                <a:lnTo>
                  <a:pt x="50" y="183"/>
                </a:lnTo>
                <a:lnTo>
                  <a:pt x="43" y="180"/>
                </a:lnTo>
                <a:lnTo>
                  <a:pt x="35" y="176"/>
                </a:lnTo>
                <a:lnTo>
                  <a:pt x="27" y="170"/>
                </a:lnTo>
                <a:lnTo>
                  <a:pt x="27" y="170"/>
                </a:lnTo>
                <a:lnTo>
                  <a:pt x="19" y="166"/>
                </a:lnTo>
                <a:lnTo>
                  <a:pt x="13" y="162"/>
                </a:lnTo>
                <a:lnTo>
                  <a:pt x="6" y="160"/>
                </a:lnTo>
                <a:lnTo>
                  <a:pt x="0" y="157"/>
                </a:lnTo>
                <a:lnTo>
                  <a:pt x="0" y="171"/>
                </a:lnTo>
                <a:lnTo>
                  <a:pt x="0" y="171"/>
                </a:lnTo>
                <a:lnTo>
                  <a:pt x="9" y="175"/>
                </a:lnTo>
                <a:lnTo>
                  <a:pt x="19" y="182"/>
                </a:lnTo>
                <a:lnTo>
                  <a:pt x="19" y="182"/>
                </a:lnTo>
                <a:lnTo>
                  <a:pt x="30" y="188"/>
                </a:lnTo>
                <a:lnTo>
                  <a:pt x="40" y="193"/>
                </a:lnTo>
                <a:lnTo>
                  <a:pt x="49" y="196"/>
                </a:lnTo>
                <a:lnTo>
                  <a:pt x="59" y="197"/>
                </a:lnTo>
                <a:lnTo>
                  <a:pt x="70" y="196"/>
                </a:lnTo>
                <a:lnTo>
                  <a:pt x="79" y="193"/>
                </a:lnTo>
                <a:lnTo>
                  <a:pt x="89" y="188"/>
                </a:lnTo>
                <a:lnTo>
                  <a:pt x="101" y="182"/>
                </a:lnTo>
                <a:lnTo>
                  <a:pt x="101" y="182"/>
                </a:lnTo>
                <a:lnTo>
                  <a:pt x="108" y="176"/>
                </a:lnTo>
                <a:lnTo>
                  <a:pt x="114" y="173"/>
                </a:lnTo>
                <a:lnTo>
                  <a:pt x="122" y="171"/>
                </a:lnTo>
                <a:lnTo>
                  <a:pt x="128" y="170"/>
                </a:lnTo>
                <a:lnTo>
                  <a:pt x="135" y="171"/>
                </a:lnTo>
                <a:lnTo>
                  <a:pt x="141" y="173"/>
                </a:lnTo>
                <a:lnTo>
                  <a:pt x="148" y="176"/>
                </a:lnTo>
                <a:lnTo>
                  <a:pt x="156" y="182"/>
                </a:lnTo>
                <a:lnTo>
                  <a:pt x="156" y="182"/>
                </a:lnTo>
                <a:lnTo>
                  <a:pt x="166" y="188"/>
                </a:lnTo>
                <a:lnTo>
                  <a:pt x="176" y="193"/>
                </a:lnTo>
                <a:lnTo>
                  <a:pt x="187" y="196"/>
                </a:lnTo>
                <a:lnTo>
                  <a:pt x="197" y="197"/>
                </a:lnTo>
                <a:lnTo>
                  <a:pt x="208" y="196"/>
                </a:lnTo>
                <a:lnTo>
                  <a:pt x="218" y="193"/>
                </a:lnTo>
                <a:lnTo>
                  <a:pt x="228" y="188"/>
                </a:lnTo>
                <a:lnTo>
                  <a:pt x="239" y="182"/>
                </a:lnTo>
                <a:lnTo>
                  <a:pt x="239" y="182"/>
                </a:lnTo>
                <a:lnTo>
                  <a:pt x="251" y="174"/>
                </a:lnTo>
                <a:lnTo>
                  <a:pt x="254" y="171"/>
                </a:lnTo>
                <a:lnTo>
                  <a:pt x="260" y="170"/>
                </a:lnTo>
                <a:lnTo>
                  <a:pt x="260" y="157"/>
                </a:lnTo>
                <a:lnTo>
                  <a:pt x="260" y="157"/>
                </a:lnTo>
                <a:lnTo>
                  <a:pt x="253" y="158"/>
                </a:lnTo>
                <a:lnTo>
                  <a:pt x="245" y="161"/>
                </a:lnTo>
                <a:lnTo>
                  <a:pt x="239" y="165"/>
                </a:lnTo>
                <a:lnTo>
                  <a:pt x="231" y="170"/>
                </a:lnTo>
                <a:lnTo>
                  <a:pt x="231" y="170"/>
                </a:lnTo>
                <a:lnTo>
                  <a:pt x="222" y="176"/>
                </a:lnTo>
                <a:lnTo>
                  <a:pt x="213" y="180"/>
                </a:lnTo>
                <a:lnTo>
                  <a:pt x="205" y="183"/>
                </a:lnTo>
                <a:lnTo>
                  <a:pt x="197" y="184"/>
                </a:lnTo>
                <a:lnTo>
                  <a:pt x="188" y="183"/>
                </a:lnTo>
                <a:lnTo>
                  <a:pt x="180" y="180"/>
                </a:lnTo>
                <a:lnTo>
                  <a:pt x="173" y="176"/>
                </a:lnTo>
                <a:lnTo>
                  <a:pt x="163" y="170"/>
                </a:lnTo>
                <a:lnTo>
                  <a:pt x="163" y="170"/>
                </a:lnTo>
                <a:close/>
                <a:moveTo>
                  <a:pt x="205" y="110"/>
                </a:moveTo>
                <a:lnTo>
                  <a:pt x="205" y="110"/>
                </a:lnTo>
                <a:lnTo>
                  <a:pt x="213" y="109"/>
                </a:lnTo>
                <a:lnTo>
                  <a:pt x="219" y="108"/>
                </a:lnTo>
                <a:lnTo>
                  <a:pt x="225" y="104"/>
                </a:lnTo>
                <a:lnTo>
                  <a:pt x="230" y="98"/>
                </a:lnTo>
                <a:lnTo>
                  <a:pt x="230" y="98"/>
                </a:lnTo>
                <a:lnTo>
                  <a:pt x="232" y="93"/>
                </a:lnTo>
                <a:lnTo>
                  <a:pt x="235" y="88"/>
                </a:lnTo>
                <a:lnTo>
                  <a:pt x="236" y="83"/>
                </a:lnTo>
                <a:lnTo>
                  <a:pt x="236" y="75"/>
                </a:lnTo>
                <a:lnTo>
                  <a:pt x="236" y="74"/>
                </a:lnTo>
                <a:lnTo>
                  <a:pt x="219" y="74"/>
                </a:lnTo>
                <a:lnTo>
                  <a:pt x="219" y="75"/>
                </a:lnTo>
                <a:lnTo>
                  <a:pt x="219" y="75"/>
                </a:lnTo>
                <a:lnTo>
                  <a:pt x="219" y="85"/>
                </a:lnTo>
                <a:lnTo>
                  <a:pt x="217" y="92"/>
                </a:lnTo>
                <a:lnTo>
                  <a:pt x="214" y="95"/>
                </a:lnTo>
                <a:lnTo>
                  <a:pt x="212" y="96"/>
                </a:lnTo>
                <a:lnTo>
                  <a:pt x="205" y="97"/>
                </a:lnTo>
                <a:lnTo>
                  <a:pt x="205" y="97"/>
                </a:lnTo>
                <a:lnTo>
                  <a:pt x="200" y="97"/>
                </a:lnTo>
                <a:lnTo>
                  <a:pt x="196" y="96"/>
                </a:lnTo>
                <a:lnTo>
                  <a:pt x="193" y="93"/>
                </a:lnTo>
                <a:lnTo>
                  <a:pt x="191" y="89"/>
                </a:lnTo>
                <a:lnTo>
                  <a:pt x="191" y="89"/>
                </a:lnTo>
                <a:lnTo>
                  <a:pt x="189" y="84"/>
                </a:lnTo>
                <a:lnTo>
                  <a:pt x="188" y="76"/>
                </a:lnTo>
                <a:lnTo>
                  <a:pt x="187" y="56"/>
                </a:lnTo>
                <a:lnTo>
                  <a:pt x="187" y="56"/>
                </a:lnTo>
                <a:lnTo>
                  <a:pt x="188" y="36"/>
                </a:lnTo>
                <a:lnTo>
                  <a:pt x="189" y="28"/>
                </a:lnTo>
                <a:lnTo>
                  <a:pt x="191" y="23"/>
                </a:lnTo>
                <a:lnTo>
                  <a:pt x="191" y="23"/>
                </a:lnTo>
                <a:lnTo>
                  <a:pt x="193" y="19"/>
                </a:lnTo>
                <a:lnTo>
                  <a:pt x="196" y="17"/>
                </a:lnTo>
                <a:lnTo>
                  <a:pt x="200" y="15"/>
                </a:lnTo>
                <a:lnTo>
                  <a:pt x="205" y="15"/>
                </a:lnTo>
                <a:lnTo>
                  <a:pt x="205" y="15"/>
                </a:lnTo>
                <a:lnTo>
                  <a:pt x="212" y="17"/>
                </a:lnTo>
                <a:lnTo>
                  <a:pt x="214" y="18"/>
                </a:lnTo>
                <a:lnTo>
                  <a:pt x="215" y="20"/>
                </a:lnTo>
                <a:lnTo>
                  <a:pt x="218" y="27"/>
                </a:lnTo>
                <a:lnTo>
                  <a:pt x="219" y="36"/>
                </a:lnTo>
                <a:lnTo>
                  <a:pt x="219" y="37"/>
                </a:lnTo>
                <a:lnTo>
                  <a:pt x="236" y="37"/>
                </a:lnTo>
                <a:lnTo>
                  <a:pt x="236" y="36"/>
                </a:lnTo>
                <a:lnTo>
                  <a:pt x="236" y="36"/>
                </a:lnTo>
                <a:lnTo>
                  <a:pt x="235" y="28"/>
                </a:lnTo>
                <a:lnTo>
                  <a:pt x="234" y="22"/>
                </a:lnTo>
                <a:lnTo>
                  <a:pt x="231" y="15"/>
                </a:lnTo>
                <a:lnTo>
                  <a:pt x="228" y="11"/>
                </a:lnTo>
                <a:lnTo>
                  <a:pt x="223" y="8"/>
                </a:lnTo>
                <a:lnTo>
                  <a:pt x="218" y="5"/>
                </a:lnTo>
                <a:lnTo>
                  <a:pt x="212" y="4"/>
                </a:lnTo>
                <a:lnTo>
                  <a:pt x="205" y="2"/>
                </a:lnTo>
                <a:lnTo>
                  <a:pt x="205" y="2"/>
                </a:lnTo>
                <a:lnTo>
                  <a:pt x="196" y="4"/>
                </a:lnTo>
                <a:lnTo>
                  <a:pt x="188" y="6"/>
                </a:lnTo>
                <a:lnTo>
                  <a:pt x="183" y="10"/>
                </a:lnTo>
                <a:lnTo>
                  <a:pt x="178" y="15"/>
                </a:lnTo>
                <a:lnTo>
                  <a:pt x="178" y="15"/>
                </a:lnTo>
                <a:lnTo>
                  <a:pt x="175" y="23"/>
                </a:lnTo>
                <a:lnTo>
                  <a:pt x="173" y="32"/>
                </a:lnTo>
                <a:lnTo>
                  <a:pt x="171" y="43"/>
                </a:lnTo>
                <a:lnTo>
                  <a:pt x="170" y="57"/>
                </a:lnTo>
                <a:lnTo>
                  <a:pt x="170" y="57"/>
                </a:lnTo>
                <a:lnTo>
                  <a:pt x="171" y="70"/>
                </a:lnTo>
                <a:lnTo>
                  <a:pt x="173" y="80"/>
                </a:lnTo>
                <a:lnTo>
                  <a:pt x="175" y="89"/>
                </a:lnTo>
                <a:lnTo>
                  <a:pt x="178" y="97"/>
                </a:lnTo>
                <a:lnTo>
                  <a:pt x="178" y="97"/>
                </a:lnTo>
                <a:lnTo>
                  <a:pt x="183" y="102"/>
                </a:lnTo>
                <a:lnTo>
                  <a:pt x="188" y="106"/>
                </a:lnTo>
                <a:lnTo>
                  <a:pt x="196" y="109"/>
                </a:lnTo>
                <a:lnTo>
                  <a:pt x="205" y="110"/>
                </a:lnTo>
                <a:lnTo>
                  <a:pt x="205" y="110"/>
                </a:lnTo>
                <a:close/>
                <a:moveTo>
                  <a:pt x="156" y="27"/>
                </a:moveTo>
                <a:lnTo>
                  <a:pt x="156" y="27"/>
                </a:lnTo>
                <a:lnTo>
                  <a:pt x="161" y="26"/>
                </a:lnTo>
                <a:lnTo>
                  <a:pt x="165" y="23"/>
                </a:lnTo>
                <a:lnTo>
                  <a:pt x="167" y="19"/>
                </a:lnTo>
                <a:lnTo>
                  <a:pt x="169" y="13"/>
                </a:lnTo>
                <a:lnTo>
                  <a:pt x="169" y="13"/>
                </a:lnTo>
                <a:lnTo>
                  <a:pt x="167" y="8"/>
                </a:lnTo>
                <a:lnTo>
                  <a:pt x="165" y="4"/>
                </a:lnTo>
                <a:lnTo>
                  <a:pt x="161" y="1"/>
                </a:lnTo>
                <a:lnTo>
                  <a:pt x="156" y="0"/>
                </a:lnTo>
                <a:lnTo>
                  <a:pt x="156" y="0"/>
                </a:lnTo>
                <a:lnTo>
                  <a:pt x="150" y="1"/>
                </a:lnTo>
                <a:lnTo>
                  <a:pt x="147" y="4"/>
                </a:lnTo>
                <a:lnTo>
                  <a:pt x="143" y="8"/>
                </a:lnTo>
                <a:lnTo>
                  <a:pt x="143" y="13"/>
                </a:lnTo>
                <a:lnTo>
                  <a:pt x="143" y="13"/>
                </a:lnTo>
                <a:lnTo>
                  <a:pt x="143" y="19"/>
                </a:lnTo>
                <a:lnTo>
                  <a:pt x="147" y="23"/>
                </a:lnTo>
                <a:lnTo>
                  <a:pt x="150" y="26"/>
                </a:lnTo>
                <a:lnTo>
                  <a:pt x="156" y="27"/>
                </a:lnTo>
                <a:lnTo>
                  <a:pt x="156" y="27"/>
                </a:lnTo>
                <a:close/>
                <a:moveTo>
                  <a:pt x="156" y="8"/>
                </a:moveTo>
                <a:lnTo>
                  <a:pt x="156" y="8"/>
                </a:lnTo>
                <a:lnTo>
                  <a:pt x="158" y="8"/>
                </a:lnTo>
                <a:lnTo>
                  <a:pt x="160" y="9"/>
                </a:lnTo>
                <a:lnTo>
                  <a:pt x="161" y="11"/>
                </a:lnTo>
                <a:lnTo>
                  <a:pt x="162" y="13"/>
                </a:lnTo>
                <a:lnTo>
                  <a:pt x="162" y="13"/>
                </a:lnTo>
                <a:lnTo>
                  <a:pt x="161" y="15"/>
                </a:lnTo>
                <a:lnTo>
                  <a:pt x="160" y="18"/>
                </a:lnTo>
                <a:lnTo>
                  <a:pt x="158" y="19"/>
                </a:lnTo>
                <a:lnTo>
                  <a:pt x="156" y="19"/>
                </a:lnTo>
                <a:lnTo>
                  <a:pt x="156" y="19"/>
                </a:lnTo>
                <a:lnTo>
                  <a:pt x="153" y="19"/>
                </a:lnTo>
                <a:lnTo>
                  <a:pt x="150" y="18"/>
                </a:lnTo>
                <a:lnTo>
                  <a:pt x="149" y="15"/>
                </a:lnTo>
                <a:lnTo>
                  <a:pt x="149" y="13"/>
                </a:lnTo>
                <a:lnTo>
                  <a:pt x="149" y="13"/>
                </a:lnTo>
                <a:lnTo>
                  <a:pt x="149" y="11"/>
                </a:lnTo>
                <a:lnTo>
                  <a:pt x="150" y="9"/>
                </a:lnTo>
                <a:lnTo>
                  <a:pt x="153" y="8"/>
                </a:lnTo>
                <a:lnTo>
                  <a:pt x="156" y="8"/>
                </a:lnTo>
                <a:lnTo>
                  <a:pt x="156" y="8"/>
                </a:lnTo>
                <a:close/>
                <a:moveTo>
                  <a:pt x="124" y="89"/>
                </a:moveTo>
                <a:lnTo>
                  <a:pt x="135" y="89"/>
                </a:lnTo>
                <a:lnTo>
                  <a:pt x="135" y="69"/>
                </a:lnTo>
                <a:lnTo>
                  <a:pt x="156" y="69"/>
                </a:lnTo>
                <a:lnTo>
                  <a:pt x="156" y="58"/>
                </a:lnTo>
                <a:lnTo>
                  <a:pt x="135" y="58"/>
                </a:lnTo>
                <a:lnTo>
                  <a:pt x="135" y="37"/>
                </a:lnTo>
                <a:lnTo>
                  <a:pt x="124" y="37"/>
                </a:lnTo>
                <a:lnTo>
                  <a:pt x="124" y="58"/>
                </a:lnTo>
                <a:lnTo>
                  <a:pt x="104" y="58"/>
                </a:lnTo>
                <a:lnTo>
                  <a:pt x="104" y="69"/>
                </a:lnTo>
                <a:lnTo>
                  <a:pt x="124" y="69"/>
                </a:lnTo>
                <a:lnTo>
                  <a:pt x="124" y="89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4" name="Freeform 118"/>
          <p:cNvSpPr>
            <a:spLocks noEditPoints="1"/>
          </p:cNvSpPr>
          <p:nvPr/>
        </p:nvSpPr>
        <p:spPr bwMode="auto">
          <a:xfrm>
            <a:off x="6769036" y="5367350"/>
            <a:ext cx="887286" cy="798558"/>
          </a:xfrm>
          <a:custGeom>
            <a:avLst/>
            <a:gdLst>
              <a:gd name="T0" fmla="*/ 136 w 260"/>
              <a:gd name="T1" fmla="*/ 195 h 234"/>
              <a:gd name="T2" fmla="*/ 92 w 260"/>
              <a:gd name="T3" fmla="*/ 206 h 234"/>
              <a:gd name="T4" fmla="*/ 58 w 260"/>
              <a:gd name="T5" fmla="*/ 221 h 234"/>
              <a:gd name="T6" fmla="*/ 26 w 260"/>
              <a:gd name="T7" fmla="*/ 206 h 234"/>
              <a:gd name="T8" fmla="*/ 0 w 260"/>
              <a:gd name="T9" fmla="*/ 208 h 234"/>
              <a:gd name="T10" fmla="*/ 28 w 260"/>
              <a:gd name="T11" fmla="*/ 224 h 234"/>
              <a:gd name="T12" fmla="*/ 79 w 260"/>
              <a:gd name="T13" fmla="*/ 230 h 234"/>
              <a:gd name="T14" fmla="*/ 114 w 260"/>
              <a:gd name="T15" fmla="*/ 209 h 234"/>
              <a:gd name="T16" fmla="*/ 148 w 260"/>
              <a:gd name="T17" fmla="*/ 213 h 234"/>
              <a:gd name="T18" fmla="*/ 187 w 260"/>
              <a:gd name="T19" fmla="*/ 232 h 234"/>
              <a:gd name="T20" fmla="*/ 239 w 260"/>
              <a:gd name="T21" fmla="*/ 217 h 234"/>
              <a:gd name="T22" fmla="*/ 260 w 260"/>
              <a:gd name="T23" fmla="*/ 193 h 234"/>
              <a:gd name="T24" fmla="*/ 231 w 260"/>
              <a:gd name="T25" fmla="*/ 206 h 234"/>
              <a:gd name="T26" fmla="*/ 196 w 260"/>
              <a:gd name="T27" fmla="*/ 221 h 234"/>
              <a:gd name="T28" fmla="*/ 162 w 260"/>
              <a:gd name="T29" fmla="*/ 206 h 234"/>
              <a:gd name="T30" fmla="*/ 204 w 260"/>
              <a:gd name="T31" fmla="*/ 148 h 234"/>
              <a:gd name="T32" fmla="*/ 162 w 260"/>
              <a:gd name="T33" fmla="*/ 135 h 234"/>
              <a:gd name="T34" fmla="*/ 128 w 260"/>
              <a:gd name="T35" fmla="*/ 120 h 234"/>
              <a:gd name="T36" fmla="*/ 92 w 260"/>
              <a:gd name="T37" fmla="*/ 135 h 234"/>
              <a:gd name="T38" fmla="*/ 50 w 260"/>
              <a:gd name="T39" fmla="*/ 146 h 234"/>
              <a:gd name="T40" fmla="*/ 19 w 260"/>
              <a:gd name="T41" fmla="*/ 130 h 234"/>
              <a:gd name="T42" fmla="*/ 0 w 260"/>
              <a:gd name="T43" fmla="*/ 135 h 234"/>
              <a:gd name="T44" fmla="*/ 39 w 260"/>
              <a:gd name="T45" fmla="*/ 157 h 234"/>
              <a:gd name="T46" fmla="*/ 89 w 260"/>
              <a:gd name="T47" fmla="*/ 152 h 234"/>
              <a:gd name="T48" fmla="*/ 121 w 260"/>
              <a:gd name="T49" fmla="*/ 135 h 234"/>
              <a:gd name="T50" fmla="*/ 154 w 260"/>
              <a:gd name="T51" fmla="*/ 145 h 234"/>
              <a:gd name="T52" fmla="*/ 196 w 260"/>
              <a:gd name="T53" fmla="*/ 161 h 234"/>
              <a:gd name="T54" fmla="*/ 239 w 260"/>
              <a:gd name="T55" fmla="*/ 145 h 234"/>
              <a:gd name="T56" fmla="*/ 260 w 260"/>
              <a:gd name="T57" fmla="*/ 120 h 234"/>
              <a:gd name="T58" fmla="*/ 231 w 260"/>
              <a:gd name="T59" fmla="*/ 135 h 234"/>
              <a:gd name="T60" fmla="*/ 136 w 260"/>
              <a:gd name="T61" fmla="*/ 158 h 234"/>
              <a:gd name="T62" fmla="*/ 92 w 260"/>
              <a:gd name="T63" fmla="*/ 170 h 234"/>
              <a:gd name="T64" fmla="*/ 58 w 260"/>
              <a:gd name="T65" fmla="*/ 184 h 234"/>
              <a:gd name="T66" fmla="*/ 26 w 260"/>
              <a:gd name="T67" fmla="*/ 170 h 234"/>
              <a:gd name="T68" fmla="*/ 0 w 260"/>
              <a:gd name="T69" fmla="*/ 171 h 234"/>
              <a:gd name="T70" fmla="*/ 28 w 260"/>
              <a:gd name="T71" fmla="*/ 188 h 234"/>
              <a:gd name="T72" fmla="*/ 79 w 260"/>
              <a:gd name="T73" fmla="*/ 193 h 234"/>
              <a:gd name="T74" fmla="*/ 114 w 260"/>
              <a:gd name="T75" fmla="*/ 172 h 234"/>
              <a:gd name="T76" fmla="*/ 148 w 260"/>
              <a:gd name="T77" fmla="*/ 176 h 234"/>
              <a:gd name="T78" fmla="*/ 187 w 260"/>
              <a:gd name="T79" fmla="*/ 196 h 234"/>
              <a:gd name="T80" fmla="*/ 239 w 260"/>
              <a:gd name="T81" fmla="*/ 182 h 234"/>
              <a:gd name="T82" fmla="*/ 260 w 260"/>
              <a:gd name="T83" fmla="*/ 157 h 234"/>
              <a:gd name="T84" fmla="*/ 231 w 260"/>
              <a:gd name="T85" fmla="*/ 170 h 234"/>
              <a:gd name="T86" fmla="*/ 196 w 260"/>
              <a:gd name="T87" fmla="*/ 184 h 234"/>
              <a:gd name="T88" fmla="*/ 162 w 260"/>
              <a:gd name="T89" fmla="*/ 170 h 234"/>
              <a:gd name="T90" fmla="*/ 201 w 260"/>
              <a:gd name="T91" fmla="*/ 16 h 234"/>
              <a:gd name="T92" fmla="*/ 201 w 260"/>
              <a:gd name="T93" fmla="*/ 110 h 234"/>
              <a:gd name="T94" fmla="*/ 165 w 260"/>
              <a:gd name="T95" fmla="*/ 23 h 234"/>
              <a:gd name="T96" fmla="*/ 165 w 260"/>
              <a:gd name="T97" fmla="*/ 4 h 234"/>
              <a:gd name="T98" fmla="*/ 145 w 260"/>
              <a:gd name="T99" fmla="*/ 4 h 234"/>
              <a:gd name="T100" fmla="*/ 145 w 260"/>
              <a:gd name="T101" fmla="*/ 23 h 234"/>
              <a:gd name="T102" fmla="*/ 154 w 260"/>
              <a:gd name="T103" fmla="*/ 7 h 234"/>
              <a:gd name="T104" fmla="*/ 161 w 260"/>
              <a:gd name="T105" fmla="*/ 13 h 234"/>
              <a:gd name="T106" fmla="*/ 154 w 260"/>
              <a:gd name="T107" fmla="*/ 19 h 234"/>
              <a:gd name="T108" fmla="*/ 148 w 260"/>
              <a:gd name="T109" fmla="*/ 13 h 234"/>
              <a:gd name="T110" fmla="*/ 154 w 260"/>
              <a:gd name="T111" fmla="*/ 7 h 234"/>
              <a:gd name="T112" fmla="*/ 154 w 260"/>
              <a:gd name="T113" fmla="*/ 58 h 234"/>
              <a:gd name="T114" fmla="*/ 102 w 260"/>
              <a:gd name="T115" fmla="*/ 58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0" h="234">
                <a:moveTo>
                  <a:pt x="162" y="206"/>
                </a:moveTo>
                <a:lnTo>
                  <a:pt x="162" y="206"/>
                </a:lnTo>
                <a:lnTo>
                  <a:pt x="154" y="201"/>
                </a:lnTo>
                <a:lnTo>
                  <a:pt x="145" y="196"/>
                </a:lnTo>
                <a:lnTo>
                  <a:pt x="136" y="195"/>
                </a:lnTo>
                <a:lnTo>
                  <a:pt x="128" y="193"/>
                </a:lnTo>
                <a:lnTo>
                  <a:pt x="119" y="193"/>
                </a:lnTo>
                <a:lnTo>
                  <a:pt x="110" y="196"/>
                </a:lnTo>
                <a:lnTo>
                  <a:pt x="101" y="201"/>
                </a:lnTo>
                <a:lnTo>
                  <a:pt x="92" y="206"/>
                </a:lnTo>
                <a:lnTo>
                  <a:pt x="92" y="206"/>
                </a:lnTo>
                <a:lnTo>
                  <a:pt x="83" y="213"/>
                </a:lnTo>
                <a:lnTo>
                  <a:pt x="74" y="217"/>
                </a:lnTo>
                <a:lnTo>
                  <a:pt x="66" y="219"/>
                </a:lnTo>
                <a:lnTo>
                  <a:pt x="58" y="221"/>
                </a:lnTo>
                <a:lnTo>
                  <a:pt x="50" y="219"/>
                </a:lnTo>
                <a:lnTo>
                  <a:pt x="43" y="217"/>
                </a:lnTo>
                <a:lnTo>
                  <a:pt x="35" y="213"/>
                </a:lnTo>
                <a:lnTo>
                  <a:pt x="26" y="206"/>
                </a:lnTo>
                <a:lnTo>
                  <a:pt x="26" y="206"/>
                </a:lnTo>
                <a:lnTo>
                  <a:pt x="19" y="201"/>
                </a:lnTo>
                <a:lnTo>
                  <a:pt x="13" y="198"/>
                </a:lnTo>
                <a:lnTo>
                  <a:pt x="6" y="196"/>
                </a:lnTo>
                <a:lnTo>
                  <a:pt x="0" y="193"/>
                </a:lnTo>
                <a:lnTo>
                  <a:pt x="0" y="208"/>
                </a:lnTo>
                <a:lnTo>
                  <a:pt x="0" y="208"/>
                </a:lnTo>
                <a:lnTo>
                  <a:pt x="9" y="210"/>
                </a:lnTo>
                <a:lnTo>
                  <a:pt x="18" y="217"/>
                </a:lnTo>
                <a:lnTo>
                  <a:pt x="18" y="217"/>
                </a:lnTo>
                <a:lnTo>
                  <a:pt x="28" y="224"/>
                </a:lnTo>
                <a:lnTo>
                  <a:pt x="39" y="230"/>
                </a:lnTo>
                <a:lnTo>
                  <a:pt x="49" y="232"/>
                </a:lnTo>
                <a:lnTo>
                  <a:pt x="60" y="234"/>
                </a:lnTo>
                <a:lnTo>
                  <a:pt x="69" y="232"/>
                </a:lnTo>
                <a:lnTo>
                  <a:pt x="79" y="230"/>
                </a:lnTo>
                <a:lnTo>
                  <a:pt x="89" y="224"/>
                </a:lnTo>
                <a:lnTo>
                  <a:pt x="100" y="217"/>
                </a:lnTo>
                <a:lnTo>
                  <a:pt x="100" y="217"/>
                </a:lnTo>
                <a:lnTo>
                  <a:pt x="108" y="213"/>
                </a:lnTo>
                <a:lnTo>
                  <a:pt x="114" y="209"/>
                </a:lnTo>
                <a:lnTo>
                  <a:pt x="121" y="208"/>
                </a:lnTo>
                <a:lnTo>
                  <a:pt x="127" y="206"/>
                </a:lnTo>
                <a:lnTo>
                  <a:pt x="134" y="208"/>
                </a:lnTo>
                <a:lnTo>
                  <a:pt x="141" y="209"/>
                </a:lnTo>
                <a:lnTo>
                  <a:pt x="148" y="213"/>
                </a:lnTo>
                <a:lnTo>
                  <a:pt x="154" y="217"/>
                </a:lnTo>
                <a:lnTo>
                  <a:pt x="154" y="217"/>
                </a:lnTo>
                <a:lnTo>
                  <a:pt x="166" y="224"/>
                </a:lnTo>
                <a:lnTo>
                  <a:pt x="177" y="230"/>
                </a:lnTo>
                <a:lnTo>
                  <a:pt x="187" y="232"/>
                </a:lnTo>
                <a:lnTo>
                  <a:pt x="196" y="234"/>
                </a:lnTo>
                <a:lnTo>
                  <a:pt x="206" y="232"/>
                </a:lnTo>
                <a:lnTo>
                  <a:pt x="217" y="230"/>
                </a:lnTo>
                <a:lnTo>
                  <a:pt x="227" y="224"/>
                </a:lnTo>
                <a:lnTo>
                  <a:pt x="239" y="217"/>
                </a:lnTo>
                <a:lnTo>
                  <a:pt x="239" y="217"/>
                </a:lnTo>
                <a:lnTo>
                  <a:pt x="249" y="210"/>
                </a:lnTo>
                <a:lnTo>
                  <a:pt x="254" y="208"/>
                </a:lnTo>
                <a:lnTo>
                  <a:pt x="260" y="206"/>
                </a:lnTo>
                <a:lnTo>
                  <a:pt x="260" y="193"/>
                </a:lnTo>
                <a:lnTo>
                  <a:pt x="260" y="193"/>
                </a:lnTo>
                <a:lnTo>
                  <a:pt x="252" y="195"/>
                </a:lnTo>
                <a:lnTo>
                  <a:pt x="245" y="197"/>
                </a:lnTo>
                <a:lnTo>
                  <a:pt x="238" y="201"/>
                </a:lnTo>
                <a:lnTo>
                  <a:pt x="231" y="206"/>
                </a:lnTo>
                <a:lnTo>
                  <a:pt x="231" y="206"/>
                </a:lnTo>
                <a:lnTo>
                  <a:pt x="222" y="213"/>
                </a:lnTo>
                <a:lnTo>
                  <a:pt x="213" y="217"/>
                </a:lnTo>
                <a:lnTo>
                  <a:pt x="204" y="219"/>
                </a:lnTo>
                <a:lnTo>
                  <a:pt x="196" y="221"/>
                </a:lnTo>
                <a:lnTo>
                  <a:pt x="188" y="219"/>
                </a:lnTo>
                <a:lnTo>
                  <a:pt x="180" y="217"/>
                </a:lnTo>
                <a:lnTo>
                  <a:pt x="171" y="213"/>
                </a:lnTo>
                <a:lnTo>
                  <a:pt x="162" y="206"/>
                </a:lnTo>
                <a:lnTo>
                  <a:pt x="162" y="206"/>
                </a:lnTo>
                <a:close/>
                <a:moveTo>
                  <a:pt x="231" y="135"/>
                </a:moveTo>
                <a:lnTo>
                  <a:pt x="231" y="135"/>
                </a:lnTo>
                <a:lnTo>
                  <a:pt x="222" y="140"/>
                </a:lnTo>
                <a:lnTo>
                  <a:pt x="213" y="145"/>
                </a:lnTo>
                <a:lnTo>
                  <a:pt x="204" y="148"/>
                </a:lnTo>
                <a:lnTo>
                  <a:pt x="196" y="148"/>
                </a:lnTo>
                <a:lnTo>
                  <a:pt x="188" y="146"/>
                </a:lnTo>
                <a:lnTo>
                  <a:pt x="180" y="144"/>
                </a:lnTo>
                <a:lnTo>
                  <a:pt x="171" y="140"/>
                </a:lnTo>
                <a:lnTo>
                  <a:pt x="162" y="135"/>
                </a:lnTo>
                <a:lnTo>
                  <a:pt x="162" y="135"/>
                </a:lnTo>
                <a:lnTo>
                  <a:pt x="154" y="128"/>
                </a:lnTo>
                <a:lnTo>
                  <a:pt x="145" y="124"/>
                </a:lnTo>
                <a:lnTo>
                  <a:pt x="136" y="122"/>
                </a:lnTo>
                <a:lnTo>
                  <a:pt x="128" y="120"/>
                </a:lnTo>
                <a:lnTo>
                  <a:pt x="119" y="122"/>
                </a:lnTo>
                <a:lnTo>
                  <a:pt x="110" y="124"/>
                </a:lnTo>
                <a:lnTo>
                  <a:pt x="101" y="128"/>
                </a:lnTo>
                <a:lnTo>
                  <a:pt x="92" y="135"/>
                </a:lnTo>
                <a:lnTo>
                  <a:pt x="92" y="135"/>
                </a:lnTo>
                <a:lnTo>
                  <a:pt x="83" y="140"/>
                </a:lnTo>
                <a:lnTo>
                  <a:pt x="74" y="145"/>
                </a:lnTo>
                <a:lnTo>
                  <a:pt x="66" y="148"/>
                </a:lnTo>
                <a:lnTo>
                  <a:pt x="58" y="148"/>
                </a:lnTo>
                <a:lnTo>
                  <a:pt x="50" y="146"/>
                </a:lnTo>
                <a:lnTo>
                  <a:pt x="43" y="144"/>
                </a:lnTo>
                <a:lnTo>
                  <a:pt x="35" y="140"/>
                </a:lnTo>
                <a:lnTo>
                  <a:pt x="26" y="135"/>
                </a:lnTo>
                <a:lnTo>
                  <a:pt x="26" y="135"/>
                </a:lnTo>
                <a:lnTo>
                  <a:pt x="19" y="130"/>
                </a:lnTo>
                <a:lnTo>
                  <a:pt x="13" y="126"/>
                </a:lnTo>
                <a:lnTo>
                  <a:pt x="6" y="123"/>
                </a:lnTo>
                <a:lnTo>
                  <a:pt x="0" y="122"/>
                </a:lnTo>
                <a:lnTo>
                  <a:pt x="0" y="135"/>
                </a:lnTo>
                <a:lnTo>
                  <a:pt x="0" y="135"/>
                </a:lnTo>
                <a:lnTo>
                  <a:pt x="9" y="139"/>
                </a:lnTo>
                <a:lnTo>
                  <a:pt x="18" y="145"/>
                </a:lnTo>
                <a:lnTo>
                  <a:pt x="18" y="145"/>
                </a:lnTo>
                <a:lnTo>
                  <a:pt x="28" y="152"/>
                </a:lnTo>
                <a:lnTo>
                  <a:pt x="39" y="157"/>
                </a:lnTo>
                <a:lnTo>
                  <a:pt x="49" y="161"/>
                </a:lnTo>
                <a:lnTo>
                  <a:pt x="60" y="161"/>
                </a:lnTo>
                <a:lnTo>
                  <a:pt x="69" y="161"/>
                </a:lnTo>
                <a:lnTo>
                  <a:pt x="79" y="157"/>
                </a:lnTo>
                <a:lnTo>
                  <a:pt x="89" y="152"/>
                </a:lnTo>
                <a:lnTo>
                  <a:pt x="100" y="145"/>
                </a:lnTo>
                <a:lnTo>
                  <a:pt x="100" y="145"/>
                </a:lnTo>
                <a:lnTo>
                  <a:pt x="108" y="140"/>
                </a:lnTo>
                <a:lnTo>
                  <a:pt x="114" y="137"/>
                </a:lnTo>
                <a:lnTo>
                  <a:pt x="121" y="135"/>
                </a:lnTo>
                <a:lnTo>
                  <a:pt x="127" y="133"/>
                </a:lnTo>
                <a:lnTo>
                  <a:pt x="134" y="135"/>
                </a:lnTo>
                <a:lnTo>
                  <a:pt x="141" y="137"/>
                </a:lnTo>
                <a:lnTo>
                  <a:pt x="148" y="140"/>
                </a:lnTo>
                <a:lnTo>
                  <a:pt x="154" y="145"/>
                </a:lnTo>
                <a:lnTo>
                  <a:pt x="154" y="145"/>
                </a:lnTo>
                <a:lnTo>
                  <a:pt x="166" y="152"/>
                </a:lnTo>
                <a:lnTo>
                  <a:pt x="177" y="157"/>
                </a:lnTo>
                <a:lnTo>
                  <a:pt x="187" y="161"/>
                </a:lnTo>
                <a:lnTo>
                  <a:pt x="196" y="161"/>
                </a:lnTo>
                <a:lnTo>
                  <a:pt x="206" y="161"/>
                </a:lnTo>
                <a:lnTo>
                  <a:pt x="217" y="157"/>
                </a:lnTo>
                <a:lnTo>
                  <a:pt x="227" y="152"/>
                </a:lnTo>
                <a:lnTo>
                  <a:pt x="239" y="145"/>
                </a:lnTo>
                <a:lnTo>
                  <a:pt x="239" y="145"/>
                </a:lnTo>
                <a:lnTo>
                  <a:pt x="249" y="137"/>
                </a:lnTo>
                <a:lnTo>
                  <a:pt x="254" y="136"/>
                </a:lnTo>
                <a:lnTo>
                  <a:pt x="260" y="135"/>
                </a:lnTo>
                <a:lnTo>
                  <a:pt x="260" y="120"/>
                </a:lnTo>
                <a:lnTo>
                  <a:pt x="260" y="120"/>
                </a:lnTo>
                <a:lnTo>
                  <a:pt x="252" y="122"/>
                </a:lnTo>
                <a:lnTo>
                  <a:pt x="245" y="124"/>
                </a:lnTo>
                <a:lnTo>
                  <a:pt x="238" y="128"/>
                </a:lnTo>
                <a:lnTo>
                  <a:pt x="231" y="135"/>
                </a:lnTo>
                <a:lnTo>
                  <a:pt x="231" y="135"/>
                </a:lnTo>
                <a:close/>
                <a:moveTo>
                  <a:pt x="162" y="170"/>
                </a:moveTo>
                <a:lnTo>
                  <a:pt x="162" y="170"/>
                </a:lnTo>
                <a:lnTo>
                  <a:pt x="154" y="165"/>
                </a:lnTo>
                <a:lnTo>
                  <a:pt x="145" y="161"/>
                </a:lnTo>
                <a:lnTo>
                  <a:pt x="136" y="158"/>
                </a:lnTo>
                <a:lnTo>
                  <a:pt x="128" y="157"/>
                </a:lnTo>
                <a:lnTo>
                  <a:pt x="119" y="158"/>
                </a:lnTo>
                <a:lnTo>
                  <a:pt x="110" y="159"/>
                </a:lnTo>
                <a:lnTo>
                  <a:pt x="101" y="165"/>
                </a:lnTo>
                <a:lnTo>
                  <a:pt x="92" y="170"/>
                </a:lnTo>
                <a:lnTo>
                  <a:pt x="92" y="170"/>
                </a:lnTo>
                <a:lnTo>
                  <a:pt x="83" y="176"/>
                </a:lnTo>
                <a:lnTo>
                  <a:pt x="74" y="182"/>
                </a:lnTo>
                <a:lnTo>
                  <a:pt x="66" y="183"/>
                </a:lnTo>
                <a:lnTo>
                  <a:pt x="58" y="184"/>
                </a:lnTo>
                <a:lnTo>
                  <a:pt x="50" y="183"/>
                </a:lnTo>
                <a:lnTo>
                  <a:pt x="43" y="180"/>
                </a:lnTo>
                <a:lnTo>
                  <a:pt x="35" y="176"/>
                </a:lnTo>
                <a:lnTo>
                  <a:pt x="26" y="170"/>
                </a:lnTo>
                <a:lnTo>
                  <a:pt x="26" y="170"/>
                </a:lnTo>
                <a:lnTo>
                  <a:pt x="19" y="166"/>
                </a:lnTo>
                <a:lnTo>
                  <a:pt x="13" y="162"/>
                </a:lnTo>
                <a:lnTo>
                  <a:pt x="6" y="159"/>
                </a:lnTo>
                <a:lnTo>
                  <a:pt x="0" y="157"/>
                </a:lnTo>
                <a:lnTo>
                  <a:pt x="0" y="171"/>
                </a:lnTo>
                <a:lnTo>
                  <a:pt x="0" y="171"/>
                </a:lnTo>
                <a:lnTo>
                  <a:pt x="9" y="175"/>
                </a:lnTo>
                <a:lnTo>
                  <a:pt x="18" y="182"/>
                </a:lnTo>
                <a:lnTo>
                  <a:pt x="18" y="182"/>
                </a:lnTo>
                <a:lnTo>
                  <a:pt x="28" y="188"/>
                </a:lnTo>
                <a:lnTo>
                  <a:pt x="39" y="193"/>
                </a:lnTo>
                <a:lnTo>
                  <a:pt x="49" y="196"/>
                </a:lnTo>
                <a:lnTo>
                  <a:pt x="60" y="197"/>
                </a:lnTo>
                <a:lnTo>
                  <a:pt x="69" y="196"/>
                </a:lnTo>
                <a:lnTo>
                  <a:pt x="79" y="193"/>
                </a:lnTo>
                <a:lnTo>
                  <a:pt x="89" y="188"/>
                </a:lnTo>
                <a:lnTo>
                  <a:pt x="100" y="182"/>
                </a:lnTo>
                <a:lnTo>
                  <a:pt x="100" y="182"/>
                </a:lnTo>
                <a:lnTo>
                  <a:pt x="108" y="176"/>
                </a:lnTo>
                <a:lnTo>
                  <a:pt x="114" y="172"/>
                </a:lnTo>
                <a:lnTo>
                  <a:pt x="121" y="171"/>
                </a:lnTo>
                <a:lnTo>
                  <a:pt x="127" y="170"/>
                </a:lnTo>
                <a:lnTo>
                  <a:pt x="134" y="171"/>
                </a:lnTo>
                <a:lnTo>
                  <a:pt x="141" y="172"/>
                </a:lnTo>
                <a:lnTo>
                  <a:pt x="148" y="176"/>
                </a:lnTo>
                <a:lnTo>
                  <a:pt x="154" y="182"/>
                </a:lnTo>
                <a:lnTo>
                  <a:pt x="154" y="182"/>
                </a:lnTo>
                <a:lnTo>
                  <a:pt x="166" y="188"/>
                </a:lnTo>
                <a:lnTo>
                  <a:pt x="177" y="193"/>
                </a:lnTo>
                <a:lnTo>
                  <a:pt x="187" y="196"/>
                </a:lnTo>
                <a:lnTo>
                  <a:pt x="196" y="197"/>
                </a:lnTo>
                <a:lnTo>
                  <a:pt x="206" y="196"/>
                </a:lnTo>
                <a:lnTo>
                  <a:pt x="217" y="193"/>
                </a:lnTo>
                <a:lnTo>
                  <a:pt x="227" y="188"/>
                </a:lnTo>
                <a:lnTo>
                  <a:pt x="239" y="182"/>
                </a:lnTo>
                <a:lnTo>
                  <a:pt x="239" y="182"/>
                </a:lnTo>
                <a:lnTo>
                  <a:pt x="249" y="174"/>
                </a:lnTo>
                <a:lnTo>
                  <a:pt x="254" y="171"/>
                </a:lnTo>
                <a:lnTo>
                  <a:pt x="260" y="170"/>
                </a:lnTo>
                <a:lnTo>
                  <a:pt x="260" y="157"/>
                </a:lnTo>
                <a:lnTo>
                  <a:pt x="260" y="157"/>
                </a:lnTo>
                <a:lnTo>
                  <a:pt x="252" y="158"/>
                </a:lnTo>
                <a:lnTo>
                  <a:pt x="245" y="161"/>
                </a:lnTo>
                <a:lnTo>
                  <a:pt x="238" y="165"/>
                </a:lnTo>
                <a:lnTo>
                  <a:pt x="231" y="170"/>
                </a:lnTo>
                <a:lnTo>
                  <a:pt x="231" y="170"/>
                </a:lnTo>
                <a:lnTo>
                  <a:pt x="222" y="176"/>
                </a:lnTo>
                <a:lnTo>
                  <a:pt x="213" y="180"/>
                </a:lnTo>
                <a:lnTo>
                  <a:pt x="204" y="183"/>
                </a:lnTo>
                <a:lnTo>
                  <a:pt x="196" y="184"/>
                </a:lnTo>
                <a:lnTo>
                  <a:pt x="188" y="183"/>
                </a:lnTo>
                <a:lnTo>
                  <a:pt x="180" y="180"/>
                </a:lnTo>
                <a:lnTo>
                  <a:pt x="171" y="176"/>
                </a:lnTo>
                <a:lnTo>
                  <a:pt x="162" y="170"/>
                </a:lnTo>
                <a:lnTo>
                  <a:pt x="162" y="170"/>
                </a:lnTo>
                <a:close/>
                <a:moveTo>
                  <a:pt x="201" y="58"/>
                </a:moveTo>
                <a:lnTo>
                  <a:pt x="239" y="58"/>
                </a:lnTo>
                <a:lnTo>
                  <a:pt x="239" y="42"/>
                </a:lnTo>
                <a:lnTo>
                  <a:pt x="201" y="42"/>
                </a:lnTo>
                <a:lnTo>
                  <a:pt x="201" y="16"/>
                </a:lnTo>
                <a:lnTo>
                  <a:pt x="243" y="16"/>
                </a:lnTo>
                <a:lnTo>
                  <a:pt x="243" y="1"/>
                </a:lnTo>
                <a:lnTo>
                  <a:pt x="180" y="1"/>
                </a:lnTo>
                <a:lnTo>
                  <a:pt x="180" y="110"/>
                </a:lnTo>
                <a:lnTo>
                  <a:pt x="201" y="110"/>
                </a:lnTo>
                <a:lnTo>
                  <a:pt x="201" y="58"/>
                </a:lnTo>
                <a:close/>
                <a:moveTo>
                  <a:pt x="154" y="27"/>
                </a:moveTo>
                <a:lnTo>
                  <a:pt x="154" y="27"/>
                </a:lnTo>
                <a:lnTo>
                  <a:pt x="160" y="26"/>
                </a:lnTo>
                <a:lnTo>
                  <a:pt x="165" y="23"/>
                </a:lnTo>
                <a:lnTo>
                  <a:pt x="167" y="19"/>
                </a:lnTo>
                <a:lnTo>
                  <a:pt x="169" y="13"/>
                </a:lnTo>
                <a:lnTo>
                  <a:pt x="169" y="13"/>
                </a:lnTo>
                <a:lnTo>
                  <a:pt x="167" y="7"/>
                </a:lnTo>
                <a:lnTo>
                  <a:pt x="165" y="4"/>
                </a:lnTo>
                <a:lnTo>
                  <a:pt x="160" y="1"/>
                </a:lnTo>
                <a:lnTo>
                  <a:pt x="154" y="0"/>
                </a:lnTo>
                <a:lnTo>
                  <a:pt x="154" y="0"/>
                </a:lnTo>
                <a:lnTo>
                  <a:pt x="149" y="1"/>
                </a:lnTo>
                <a:lnTo>
                  <a:pt x="145" y="4"/>
                </a:lnTo>
                <a:lnTo>
                  <a:pt x="143" y="7"/>
                </a:lnTo>
                <a:lnTo>
                  <a:pt x="141" y="13"/>
                </a:lnTo>
                <a:lnTo>
                  <a:pt x="141" y="13"/>
                </a:lnTo>
                <a:lnTo>
                  <a:pt x="143" y="19"/>
                </a:lnTo>
                <a:lnTo>
                  <a:pt x="145" y="23"/>
                </a:lnTo>
                <a:lnTo>
                  <a:pt x="149" y="26"/>
                </a:lnTo>
                <a:lnTo>
                  <a:pt x="154" y="27"/>
                </a:lnTo>
                <a:lnTo>
                  <a:pt x="154" y="27"/>
                </a:lnTo>
                <a:close/>
                <a:moveTo>
                  <a:pt x="154" y="7"/>
                </a:moveTo>
                <a:lnTo>
                  <a:pt x="154" y="7"/>
                </a:lnTo>
                <a:lnTo>
                  <a:pt x="157" y="7"/>
                </a:lnTo>
                <a:lnTo>
                  <a:pt x="160" y="9"/>
                </a:lnTo>
                <a:lnTo>
                  <a:pt x="161" y="11"/>
                </a:lnTo>
                <a:lnTo>
                  <a:pt x="161" y="13"/>
                </a:lnTo>
                <a:lnTo>
                  <a:pt x="161" y="13"/>
                </a:lnTo>
                <a:lnTo>
                  <a:pt x="161" y="15"/>
                </a:lnTo>
                <a:lnTo>
                  <a:pt x="160" y="18"/>
                </a:lnTo>
                <a:lnTo>
                  <a:pt x="157" y="19"/>
                </a:lnTo>
                <a:lnTo>
                  <a:pt x="154" y="19"/>
                </a:lnTo>
                <a:lnTo>
                  <a:pt x="154" y="19"/>
                </a:lnTo>
                <a:lnTo>
                  <a:pt x="152" y="19"/>
                </a:lnTo>
                <a:lnTo>
                  <a:pt x="151" y="18"/>
                </a:lnTo>
                <a:lnTo>
                  <a:pt x="149" y="15"/>
                </a:lnTo>
                <a:lnTo>
                  <a:pt x="148" y="13"/>
                </a:lnTo>
                <a:lnTo>
                  <a:pt x="148" y="13"/>
                </a:lnTo>
                <a:lnTo>
                  <a:pt x="149" y="11"/>
                </a:lnTo>
                <a:lnTo>
                  <a:pt x="151" y="9"/>
                </a:lnTo>
                <a:lnTo>
                  <a:pt x="152" y="7"/>
                </a:lnTo>
                <a:lnTo>
                  <a:pt x="154" y="7"/>
                </a:lnTo>
                <a:lnTo>
                  <a:pt x="154" y="7"/>
                </a:lnTo>
                <a:close/>
                <a:moveTo>
                  <a:pt x="125" y="89"/>
                </a:moveTo>
                <a:lnTo>
                  <a:pt x="134" y="89"/>
                </a:lnTo>
                <a:lnTo>
                  <a:pt x="134" y="68"/>
                </a:lnTo>
                <a:lnTo>
                  <a:pt x="154" y="68"/>
                </a:lnTo>
                <a:lnTo>
                  <a:pt x="154" y="58"/>
                </a:lnTo>
                <a:lnTo>
                  <a:pt x="134" y="58"/>
                </a:lnTo>
                <a:lnTo>
                  <a:pt x="134" y="37"/>
                </a:lnTo>
                <a:lnTo>
                  <a:pt x="125" y="37"/>
                </a:lnTo>
                <a:lnTo>
                  <a:pt x="125" y="58"/>
                </a:lnTo>
                <a:lnTo>
                  <a:pt x="102" y="58"/>
                </a:lnTo>
                <a:lnTo>
                  <a:pt x="102" y="68"/>
                </a:lnTo>
                <a:lnTo>
                  <a:pt x="125" y="68"/>
                </a:lnTo>
                <a:lnTo>
                  <a:pt x="125" y="89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5" name="Freeform 119"/>
          <p:cNvSpPr>
            <a:spLocks noEditPoints="1"/>
          </p:cNvSpPr>
          <p:nvPr/>
        </p:nvSpPr>
        <p:spPr bwMode="auto">
          <a:xfrm>
            <a:off x="8052191" y="5278624"/>
            <a:ext cx="703008" cy="873637"/>
          </a:xfrm>
          <a:custGeom>
            <a:avLst/>
            <a:gdLst>
              <a:gd name="T0" fmla="*/ 86 w 207"/>
              <a:gd name="T1" fmla="*/ 32 h 256"/>
              <a:gd name="T2" fmla="*/ 87 w 207"/>
              <a:gd name="T3" fmla="*/ 12 h 256"/>
              <a:gd name="T4" fmla="*/ 78 w 207"/>
              <a:gd name="T5" fmla="*/ 0 h 256"/>
              <a:gd name="T6" fmla="*/ 68 w 207"/>
              <a:gd name="T7" fmla="*/ 18 h 256"/>
              <a:gd name="T8" fmla="*/ 74 w 207"/>
              <a:gd name="T9" fmla="*/ 36 h 256"/>
              <a:gd name="T10" fmla="*/ 124 w 207"/>
              <a:gd name="T11" fmla="*/ 51 h 256"/>
              <a:gd name="T12" fmla="*/ 142 w 207"/>
              <a:gd name="T13" fmla="*/ 39 h 256"/>
              <a:gd name="T14" fmla="*/ 146 w 207"/>
              <a:gd name="T15" fmla="*/ 19 h 256"/>
              <a:gd name="T16" fmla="*/ 134 w 207"/>
              <a:gd name="T17" fmla="*/ 18 h 256"/>
              <a:gd name="T18" fmla="*/ 121 w 207"/>
              <a:gd name="T19" fmla="*/ 35 h 256"/>
              <a:gd name="T20" fmla="*/ 124 w 207"/>
              <a:gd name="T21" fmla="*/ 51 h 256"/>
              <a:gd name="T22" fmla="*/ 189 w 207"/>
              <a:gd name="T23" fmla="*/ 73 h 256"/>
              <a:gd name="T24" fmla="*/ 186 w 207"/>
              <a:gd name="T25" fmla="*/ 61 h 256"/>
              <a:gd name="T26" fmla="*/ 168 w 207"/>
              <a:gd name="T27" fmla="*/ 65 h 256"/>
              <a:gd name="T28" fmla="*/ 156 w 207"/>
              <a:gd name="T29" fmla="*/ 83 h 256"/>
              <a:gd name="T30" fmla="*/ 172 w 207"/>
              <a:gd name="T31" fmla="*/ 86 h 256"/>
              <a:gd name="T32" fmla="*/ 187 w 207"/>
              <a:gd name="T33" fmla="*/ 118 h 256"/>
              <a:gd name="T34" fmla="*/ 168 w 207"/>
              <a:gd name="T35" fmla="*/ 127 h 256"/>
              <a:gd name="T36" fmla="*/ 179 w 207"/>
              <a:gd name="T37" fmla="*/ 138 h 256"/>
              <a:gd name="T38" fmla="*/ 202 w 207"/>
              <a:gd name="T39" fmla="*/ 135 h 256"/>
              <a:gd name="T40" fmla="*/ 205 w 207"/>
              <a:gd name="T41" fmla="*/ 123 h 256"/>
              <a:gd name="T42" fmla="*/ 187 w 207"/>
              <a:gd name="T43" fmla="*/ 118 h 256"/>
              <a:gd name="T44" fmla="*/ 120 w 207"/>
              <a:gd name="T45" fmla="*/ 214 h 256"/>
              <a:gd name="T46" fmla="*/ 129 w 207"/>
              <a:gd name="T47" fmla="*/ 234 h 256"/>
              <a:gd name="T48" fmla="*/ 143 w 207"/>
              <a:gd name="T49" fmla="*/ 239 h 256"/>
              <a:gd name="T50" fmla="*/ 142 w 207"/>
              <a:gd name="T51" fmla="*/ 217 h 256"/>
              <a:gd name="T52" fmla="*/ 127 w 207"/>
              <a:gd name="T53" fmla="*/ 205 h 256"/>
              <a:gd name="T54" fmla="*/ 178 w 207"/>
              <a:gd name="T55" fmla="*/ 174 h 256"/>
              <a:gd name="T56" fmla="*/ 156 w 207"/>
              <a:gd name="T57" fmla="*/ 173 h 256"/>
              <a:gd name="T58" fmla="*/ 161 w 207"/>
              <a:gd name="T59" fmla="*/ 187 h 256"/>
              <a:gd name="T60" fmla="*/ 181 w 207"/>
              <a:gd name="T61" fmla="*/ 195 h 256"/>
              <a:gd name="T62" fmla="*/ 190 w 207"/>
              <a:gd name="T63" fmla="*/ 188 h 256"/>
              <a:gd name="T64" fmla="*/ 178 w 207"/>
              <a:gd name="T65" fmla="*/ 174 h 256"/>
              <a:gd name="T66" fmla="*/ 72 w 207"/>
              <a:gd name="T67" fmla="*/ 223 h 256"/>
              <a:gd name="T68" fmla="*/ 69 w 207"/>
              <a:gd name="T69" fmla="*/ 244 h 256"/>
              <a:gd name="T70" fmla="*/ 78 w 207"/>
              <a:gd name="T71" fmla="*/ 256 h 256"/>
              <a:gd name="T72" fmla="*/ 88 w 207"/>
              <a:gd name="T73" fmla="*/ 236 h 256"/>
              <a:gd name="T74" fmla="*/ 82 w 207"/>
              <a:gd name="T75" fmla="*/ 220 h 256"/>
              <a:gd name="T76" fmla="*/ 157 w 207"/>
              <a:gd name="T77" fmla="*/ 129 h 256"/>
              <a:gd name="T78" fmla="*/ 144 w 207"/>
              <a:gd name="T79" fmla="*/ 84 h 256"/>
              <a:gd name="T80" fmla="*/ 95 w 207"/>
              <a:gd name="T81" fmla="*/ 52 h 256"/>
              <a:gd name="T82" fmla="*/ 70 w 207"/>
              <a:gd name="T83" fmla="*/ 51 h 256"/>
              <a:gd name="T84" fmla="*/ 22 w 207"/>
              <a:gd name="T85" fmla="*/ 73 h 256"/>
              <a:gd name="T86" fmla="*/ 0 w 207"/>
              <a:gd name="T87" fmla="*/ 121 h 256"/>
              <a:gd name="T88" fmla="*/ 1 w 207"/>
              <a:gd name="T89" fmla="*/ 144 h 256"/>
              <a:gd name="T90" fmla="*/ 34 w 207"/>
              <a:gd name="T91" fmla="*/ 194 h 256"/>
              <a:gd name="T92" fmla="*/ 78 w 207"/>
              <a:gd name="T93" fmla="*/ 208 h 256"/>
              <a:gd name="T94" fmla="*/ 109 w 207"/>
              <a:gd name="T95" fmla="*/ 201 h 256"/>
              <a:gd name="T96" fmla="*/ 151 w 207"/>
              <a:gd name="T97" fmla="*/ 160 h 256"/>
              <a:gd name="T98" fmla="*/ 157 w 207"/>
              <a:gd name="T99" fmla="*/ 129 h 256"/>
              <a:gd name="T100" fmla="*/ 116 w 207"/>
              <a:gd name="T101" fmla="*/ 69 h 256"/>
              <a:gd name="T102" fmla="*/ 144 w 207"/>
              <a:gd name="T103" fmla="*/ 104 h 256"/>
              <a:gd name="T104" fmla="*/ 148 w 207"/>
              <a:gd name="T105" fmla="*/ 142 h 256"/>
              <a:gd name="T106" fmla="*/ 124 w 207"/>
              <a:gd name="T107" fmla="*/ 183 h 256"/>
              <a:gd name="T108" fmla="*/ 91 w 207"/>
              <a:gd name="T109" fmla="*/ 197 h 256"/>
              <a:gd name="T110" fmla="*/ 69 w 207"/>
              <a:gd name="T111" fmla="*/ 169 h 256"/>
              <a:gd name="T112" fmla="*/ 62 w 207"/>
              <a:gd name="T113" fmla="*/ 130 h 256"/>
              <a:gd name="T114" fmla="*/ 66 w 207"/>
              <a:gd name="T115" fmla="*/ 99 h 256"/>
              <a:gd name="T116" fmla="*/ 86 w 207"/>
              <a:gd name="T117" fmla="*/ 6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7" h="256">
                <a:moveTo>
                  <a:pt x="78" y="38"/>
                </a:moveTo>
                <a:lnTo>
                  <a:pt x="78" y="38"/>
                </a:lnTo>
                <a:lnTo>
                  <a:pt x="82" y="36"/>
                </a:lnTo>
                <a:lnTo>
                  <a:pt x="86" y="32"/>
                </a:lnTo>
                <a:lnTo>
                  <a:pt x="87" y="26"/>
                </a:lnTo>
                <a:lnTo>
                  <a:pt x="88" y="18"/>
                </a:lnTo>
                <a:lnTo>
                  <a:pt x="88" y="18"/>
                </a:lnTo>
                <a:lnTo>
                  <a:pt x="87" y="12"/>
                </a:lnTo>
                <a:lnTo>
                  <a:pt x="86" y="5"/>
                </a:lnTo>
                <a:lnTo>
                  <a:pt x="82" y="1"/>
                </a:lnTo>
                <a:lnTo>
                  <a:pt x="78" y="0"/>
                </a:lnTo>
                <a:lnTo>
                  <a:pt x="78" y="0"/>
                </a:lnTo>
                <a:lnTo>
                  <a:pt x="74" y="1"/>
                </a:lnTo>
                <a:lnTo>
                  <a:pt x="72" y="5"/>
                </a:lnTo>
                <a:lnTo>
                  <a:pt x="69" y="12"/>
                </a:lnTo>
                <a:lnTo>
                  <a:pt x="68" y="18"/>
                </a:lnTo>
                <a:lnTo>
                  <a:pt x="68" y="18"/>
                </a:lnTo>
                <a:lnTo>
                  <a:pt x="69" y="26"/>
                </a:lnTo>
                <a:lnTo>
                  <a:pt x="72" y="32"/>
                </a:lnTo>
                <a:lnTo>
                  <a:pt x="74" y="36"/>
                </a:lnTo>
                <a:lnTo>
                  <a:pt x="78" y="38"/>
                </a:lnTo>
                <a:lnTo>
                  <a:pt x="78" y="38"/>
                </a:lnTo>
                <a:close/>
                <a:moveTo>
                  <a:pt x="124" y="51"/>
                </a:moveTo>
                <a:lnTo>
                  <a:pt x="124" y="51"/>
                </a:lnTo>
                <a:lnTo>
                  <a:pt x="127" y="51"/>
                </a:lnTo>
                <a:lnTo>
                  <a:pt x="133" y="49"/>
                </a:lnTo>
                <a:lnTo>
                  <a:pt x="137" y="44"/>
                </a:lnTo>
                <a:lnTo>
                  <a:pt x="142" y="39"/>
                </a:lnTo>
                <a:lnTo>
                  <a:pt x="142" y="39"/>
                </a:lnTo>
                <a:lnTo>
                  <a:pt x="144" y="31"/>
                </a:lnTo>
                <a:lnTo>
                  <a:pt x="146" y="25"/>
                </a:lnTo>
                <a:lnTo>
                  <a:pt x="146" y="19"/>
                </a:lnTo>
                <a:lnTo>
                  <a:pt x="143" y="17"/>
                </a:lnTo>
                <a:lnTo>
                  <a:pt x="143" y="17"/>
                </a:lnTo>
                <a:lnTo>
                  <a:pt x="138" y="16"/>
                </a:lnTo>
                <a:lnTo>
                  <a:pt x="134" y="18"/>
                </a:lnTo>
                <a:lnTo>
                  <a:pt x="129" y="22"/>
                </a:lnTo>
                <a:lnTo>
                  <a:pt x="125" y="29"/>
                </a:lnTo>
                <a:lnTo>
                  <a:pt x="125" y="29"/>
                </a:lnTo>
                <a:lnTo>
                  <a:pt x="121" y="35"/>
                </a:lnTo>
                <a:lnTo>
                  <a:pt x="120" y="41"/>
                </a:lnTo>
                <a:lnTo>
                  <a:pt x="121" y="47"/>
                </a:lnTo>
                <a:lnTo>
                  <a:pt x="124" y="51"/>
                </a:lnTo>
                <a:lnTo>
                  <a:pt x="124" y="51"/>
                </a:lnTo>
                <a:close/>
                <a:moveTo>
                  <a:pt x="178" y="82"/>
                </a:moveTo>
                <a:lnTo>
                  <a:pt x="178" y="82"/>
                </a:lnTo>
                <a:lnTo>
                  <a:pt x="185" y="78"/>
                </a:lnTo>
                <a:lnTo>
                  <a:pt x="189" y="73"/>
                </a:lnTo>
                <a:lnTo>
                  <a:pt x="190" y="67"/>
                </a:lnTo>
                <a:lnTo>
                  <a:pt x="190" y="64"/>
                </a:lnTo>
                <a:lnTo>
                  <a:pt x="190" y="64"/>
                </a:lnTo>
                <a:lnTo>
                  <a:pt x="186" y="61"/>
                </a:lnTo>
                <a:lnTo>
                  <a:pt x="181" y="61"/>
                </a:lnTo>
                <a:lnTo>
                  <a:pt x="174" y="61"/>
                </a:lnTo>
                <a:lnTo>
                  <a:pt x="168" y="65"/>
                </a:lnTo>
                <a:lnTo>
                  <a:pt x="168" y="65"/>
                </a:lnTo>
                <a:lnTo>
                  <a:pt x="161" y="69"/>
                </a:lnTo>
                <a:lnTo>
                  <a:pt x="157" y="74"/>
                </a:lnTo>
                <a:lnTo>
                  <a:pt x="156" y="79"/>
                </a:lnTo>
                <a:lnTo>
                  <a:pt x="156" y="83"/>
                </a:lnTo>
                <a:lnTo>
                  <a:pt x="156" y="83"/>
                </a:lnTo>
                <a:lnTo>
                  <a:pt x="160" y="86"/>
                </a:lnTo>
                <a:lnTo>
                  <a:pt x="165" y="86"/>
                </a:lnTo>
                <a:lnTo>
                  <a:pt x="172" y="86"/>
                </a:lnTo>
                <a:lnTo>
                  <a:pt x="178" y="82"/>
                </a:lnTo>
                <a:lnTo>
                  <a:pt x="178" y="82"/>
                </a:lnTo>
                <a:close/>
                <a:moveTo>
                  <a:pt x="187" y="118"/>
                </a:moveTo>
                <a:lnTo>
                  <a:pt x="187" y="118"/>
                </a:lnTo>
                <a:lnTo>
                  <a:pt x="179" y="118"/>
                </a:lnTo>
                <a:lnTo>
                  <a:pt x="174" y="121"/>
                </a:lnTo>
                <a:lnTo>
                  <a:pt x="170" y="123"/>
                </a:lnTo>
                <a:lnTo>
                  <a:pt x="168" y="127"/>
                </a:lnTo>
                <a:lnTo>
                  <a:pt x="168" y="127"/>
                </a:lnTo>
                <a:lnTo>
                  <a:pt x="170" y="131"/>
                </a:lnTo>
                <a:lnTo>
                  <a:pt x="174" y="135"/>
                </a:lnTo>
                <a:lnTo>
                  <a:pt x="179" y="138"/>
                </a:lnTo>
                <a:lnTo>
                  <a:pt x="187" y="138"/>
                </a:lnTo>
                <a:lnTo>
                  <a:pt x="187" y="138"/>
                </a:lnTo>
                <a:lnTo>
                  <a:pt x="195" y="138"/>
                </a:lnTo>
                <a:lnTo>
                  <a:pt x="202" y="135"/>
                </a:lnTo>
                <a:lnTo>
                  <a:pt x="205" y="131"/>
                </a:lnTo>
                <a:lnTo>
                  <a:pt x="207" y="127"/>
                </a:lnTo>
                <a:lnTo>
                  <a:pt x="207" y="127"/>
                </a:lnTo>
                <a:lnTo>
                  <a:pt x="205" y="123"/>
                </a:lnTo>
                <a:lnTo>
                  <a:pt x="202" y="121"/>
                </a:lnTo>
                <a:lnTo>
                  <a:pt x="195" y="118"/>
                </a:lnTo>
                <a:lnTo>
                  <a:pt x="187" y="118"/>
                </a:lnTo>
                <a:lnTo>
                  <a:pt x="187" y="118"/>
                </a:lnTo>
                <a:close/>
                <a:moveTo>
                  <a:pt x="124" y="205"/>
                </a:moveTo>
                <a:lnTo>
                  <a:pt x="124" y="205"/>
                </a:lnTo>
                <a:lnTo>
                  <a:pt x="121" y="209"/>
                </a:lnTo>
                <a:lnTo>
                  <a:pt x="120" y="214"/>
                </a:lnTo>
                <a:lnTo>
                  <a:pt x="121" y="221"/>
                </a:lnTo>
                <a:lnTo>
                  <a:pt x="125" y="227"/>
                </a:lnTo>
                <a:lnTo>
                  <a:pt x="125" y="227"/>
                </a:lnTo>
                <a:lnTo>
                  <a:pt x="129" y="234"/>
                </a:lnTo>
                <a:lnTo>
                  <a:pt x="134" y="238"/>
                </a:lnTo>
                <a:lnTo>
                  <a:pt x="138" y="240"/>
                </a:lnTo>
                <a:lnTo>
                  <a:pt x="143" y="239"/>
                </a:lnTo>
                <a:lnTo>
                  <a:pt x="143" y="239"/>
                </a:lnTo>
                <a:lnTo>
                  <a:pt x="146" y="236"/>
                </a:lnTo>
                <a:lnTo>
                  <a:pt x="146" y="231"/>
                </a:lnTo>
                <a:lnTo>
                  <a:pt x="144" y="225"/>
                </a:lnTo>
                <a:lnTo>
                  <a:pt x="142" y="217"/>
                </a:lnTo>
                <a:lnTo>
                  <a:pt x="142" y="217"/>
                </a:lnTo>
                <a:lnTo>
                  <a:pt x="137" y="212"/>
                </a:lnTo>
                <a:lnTo>
                  <a:pt x="133" y="207"/>
                </a:lnTo>
                <a:lnTo>
                  <a:pt x="127" y="205"/>
                </a:lnTo>
                <a:lnTo>
                  <a:pt x="124" y="205"/>
                </a:lnTo>
                <a:lnTo>
                  <a:pt x="124" y="205"/>
                </a:lnTo>
                <a:close/>
                <a:moveTo>
                  <a:pt x="178" y="174"/>
                </a:moveTo>
                <a:lnTo>
                  <a:pt x="178" y="174"/>
                </a:lnTo>
                <a:lnTo>
                  <a:pt x="170" y="170"/>
                </a:lnTo>
                <a:lnTo>
                  <a:pt x="165" y="170"/>
                </a:lnTo>
                <a:lnTo>
                  <a:pt x="160" y="170"/>
                </a:lnTo>
                <a:lnTo>
                  <a:pt x="156" y="173"/>
                </a:lnTo>
                <a:lnTo>
                  <a:pt x="156" y="173"/>
                </a:lnTo>
                <a:lnTo>
                  <a:pt x="156" y="177"/>
                </a:lnTo>
                <a:lnTo>
                  <a:pt x="157" y="182"/>
                </a:lnTo>
                <a:lnTo>
                  <a:pt x="161" y="187"/>
                </a:lnTo>
                <a:lnTo>
                  <a:pt x="168" y="191"/>
                </a:lnTo>
                <a:lnTo>
                  <a:pt x="168" y="191"/>
                </a:lnTo>
                <a:lnTo>
                  <a:pt x="174" y="195"/>
                </a:lnTo>
                <a:lnTo>
                  <a:pt x="181" y="195"/>
                </a:lnTo>
                <a:lnTo>
                  <a:pt x="186" y="195"/>
                </a:lnTo>
                <a:lnTo>
                  <a:pt x="190" y="192"/>
                </a:lnTo>
                <a:lnTo>
                  <a:pt x="190" y="192"/>
                </a:lnTo>
                <a:lnTo>
                  <a:pt x="190" y="188"/>
                </a:lnTo>
                <a:lnTo>
                  <a:pt x="189" y="183"/>
                </a:lnTo>
                <a:lnTo>
                  <a:pt x="185" y="178"/>
                </a:lnTo>
                <a:lnTo>
                  <a:pt x="178" y="174"/>
                </a:lnTo>
                <a:lnTo>
                  <a:pt x="178" y="174"/>
                </a:lnTo>
                <a:close/>
                <a:moveTo>
                  <a:pt x="78" y="218"/>
                </a:moveTo>
                <a:lnTo>
                  <a:pt x="78" y="218"/>
                </a:lnTo>
                <a:lnTo>
                  <a:pt x="74" y="220"/>
                </a:lnTo>
                <a:lnTo>
                  <a:pt x="72" y="223"/>
                </a:lnTo>
                <a:lnTo>
                  <a:pt x="69" y="230"/>
                </a:lnTo>
                <a:lnTo>
                  <a:pt x="68" y="236"/>
                </a:lnTo>
                <a:lnTo>
                  <a:pt x="68" y="236"/>
                </a:lnTo>
                <a:lnTo>
                  <a:pt x="69" y="244"/>
                </a:lnTo>
                <a:lnTo>
                  <a:pt x="72" y="251"/>
                </a:lnTo>
                <a:lnTo>
                  <a:pt x="74" y="255"/>
                </a:lnTo>
                <a:lnTo>
                  <a:pt x="78" y="256"/>
                </a:lnTo>
                <a:lnTo>
                  <a:pt x="78" y="256"/>
                </a:lnTo>
                <a:lnTo>
                  <a:pt x="82" y="255"/>
                </a:lnTo>
                <a:lnTo>
                  <a:pt x="86" y="251"/>
                </a:lnTo>
                <a:lnTo>
                  <a:pt x="87" y="244"/>
                </a:lnTo>
                <a:lnTo>
                  <a:pt x="88" y="236"/>
                </a:lnTo>
                <a:lnTo>
                  <a:pt x="88" y="236"/>
                </a:lnTo>
                <a:lnTo>
                  <a:pt x="87" y="230"/>
                </a:lnTo>
                <a:lnTo>
                  <a:pt x="86" y="223"/>
                </a:lnTo>
                <a:lnTo>
                  <a:pt x="82" y="220"/>
                </a:lnTo>
                <a:lnTo>
                  <a:pt x="78" y="218"/>
                </a:lnTo>
                <a:lnTo>
                  <a:pt x="78" y="218"/>
                </a:lnTo>
                <a:close/>
                <a:moveTo>
                  <a:pt x="157" y="129"/>
                </a:moveTo>
                <a:lnTo>
                  <a:pt x="157" y="129"/>
                </a:lnTo>
                <a:lnTo>
                  <a:pt x="157" y="121"/>
                </a:lnTo>
                <a:lnTo>
                  <a:pt x="156" y="113"/>
                </a:lnTo>
                <a:lnTo>
                  <a:pt x="151" y="97"/>
                </a:lnTo>
                <a:lnTo>
                  <a:pt x="144" y="84"/>
                </a:lnTo>
                <a:lnTo>
                  <a:pt x="134" y="73"/>
                </a:lnTo>
                <a:lnTo>
                  <a:pt x="122" y="64"/>
                </a:lnTo>
                <a:lnTo>
                  <a:pt x="109" y="56"/>
                </a:lnTo>
                <a:lnTo>
                  <a:pt x="95" y="52"/>
                </a:lnTo>
                <a:lnTo>
                  <a:pt x="87" y="51"/>
                </a:lnTo>
                <a:lnTo>
                  <a:pt x="78" y="49"/>
                </a:lnTo>
                <a:lnTo>
                  <a:pt x="78" y="49"/>
                </a:lnTo>
                <a:lnTo>
                  <a:pt x="70" y="51"/>
                </a:lnTo>
                <a:lnTo>
                  <a:pt x="62" y="52"/>
                </a:lnTo>
                <a:lnTo>
                  <a:pt x="48" y="56"/>
                </a:lnTo>
                <a:lnTo>
                  <a:pt x="34" y="64"/>
                </a:lnTo>
                <a:lnTo>
                  <a:pt x="22" y="73"/>
                </a:lnTo>
                <a:lnTo>
                  <a:pt x="13" y="84"/>
                </a:lnTo>
                <a:lnTo>
                  <a:pt x="5" y="97"/>
                </a:lnTo>
                <a:lnTo>
                  <a:pt x="1" y="113"/>
                </a:lnTo>
                <a:lnTo>
                  <a:pt x="0" y="121"/>
                </a:lnTo>
                <a:lnTo>
                  <a:pt x="0" y="129"/>
                </a:lnTo>
                <a:lnTo>
                  <a:pt x="0" y="129"/>
                </a:lnTo>
                <a:lnTo>
                  <a:pt x="0" y="136"/>
                </a:lnTo>
                <a:lnTo>
                  <a:pt x="1" y="144"/>
                </a:lnTo>
                <a:lnTo>
                  <a:pt x="5" y="160"/>
                </a:lnTo>
                <a:lnTo>
                  <a:pt x="13" y="173"/>
                </a:lnTo>
                <a:lnTo>
                  <a:pt x="22" y="184"/>
                </a:lnTo>
                <a:lnTo>
                  <a:pt x="34" y="194"/>
                </a:lnTo>
                <a:lnTo>
                  <a:pt x="48" y="201"/>
                </a:lnTo>
                <a:lnTo>
                  <a:pt x="62" y="205"/>
                </a:lnTo>
                <a:lnTo>
                  <a:pt x="70" y="207"/>
                </a:lnTo>
                <a:lnTo>
                  <a:pt x="78" y="208"/>
                </a:lnTo>
                <a:lnTo>
                  <a:pt x="78" y="208"/>
                </a:lnTo>
                <a:lnTo>
                  <a:pt x="87" y="207"/>
                </a:lnTo>
                <a:lnTo>
                  <a:pt x="95" y="205"/>
                </a:lnTo>
                <a:lnTo>
                  <a:pt x="109" y="201"/>
                </a:lnTo>
                <a:lnTo>
                  <a:pt x="122" y="194"/>
                </a:lnTo>
                <a:lnTo>
                  <a:pt x="134" y="184"/>
                </a:lnTo>
                <a:lnTo>
                  <a:pt x="144" y="173"/>
                </a:lnTo>
                <a:lnTo>
                  <a:pt x="151" y="160"/>
                </a:lnTo>
                <a:lnTo>
                  <a:pt x="156" y="144"/>
                </a:lnTo>
                <a:lnTo>
                  <a:pt x="157" y="136"/>
                </a:lnTo>
                <a:lnTo>
                  <a:pt x="157" y="129"/>
                </a:lnTo>
                <a:lnTo>
                  <a:pt x="157" y="129"/>
                </a:lnTo>
                <a:close/>
                <a:moveTo>
                  <a:pt x="94" y="60"/>
                </a:moveTo>
                <a:lnTo>
                  <a:pt x="94" y="60"/>
                </a:lnTo>
                <a:lnTo>
                  <a:pt x="104" y="64"/>
                </a:lnTo>
                <a:lnTo>
                  <a:pt x="116" y="69"/>
                </a:lnTo>
                <a:lnTo>
                  <a:pt x="125" y="75"/>
                </a:lnTo>
                <a:lnTo>
                  <a:pt x="133" y="84"/>
                </a:lnTo>
                <a:lnTo>
                  <a:pt x="139" y="93"/>
                </a:lnTo>
                <a:lnTo>
                  <a:pt x="144" y="104"/>
                </a:lnTo>
                <a:lnTo>
                  <a:pt x="148" y="116"/>
                </a:lnTo>
                <a:lnTo>
                  <a:pt x="148" y="129"/>
                </a:lnTo>
                <a:lnTo>
                  <a:pt x="148" y="129"/>
                </a:lnTo>
                <a:lnTo>
                  <a:pt x="148" y="142"/>
                </a:lnTo>
                <a:lnTo>
                  <a:pt x="144" y="153"/>
                </a:lnTo>
                <a:lnTo>
                  <a:pt x="139" y="164"/>
                </a:lnTo>
                <a:lnTo>
                  <a:pt x="133" y="174"/>
                </a:lnTo>
                <a:lnTo>
                  <a:pt x="124" y="183"/>
                </a:lnTo>
                <a:lnTo>
                  <a:pt x="113" y="190"/>
                </a:lnTo>
                <a:lnTo>
                  <a:pt x="103" y="195"/>
                </a:lnTo>
                <a:lnTo>
                  <a:pt x="91" y="197"/>
                </a:lnTo>
                <a:lnTo>
                  <a:pt x="91" y="197"/>
                </a:lnTo>
                <a:lnTo>
                  <a:pt x="83" y="192"/>
                </a:lnTo>
                <a:lnTo>
                  <a:pt x="78" y="184"/>
                </a:lnTo>
                <a:lnTo>
                  <a:pt x="73" y="177"/>
                </a:lnTo>
                <a:lnTo>
                  <a:pt x="69" y="169"/>
                </a:lnTo>
                <a:lnTo>
                  <a:pt x="66" y="160"/>
                </a:lnTo>
                <a:lnTo>
                  <a:pt x="64" y="151"/>
                </a:lnTo>
                <a:lnTo>
                  <a:pt x="62" y="140"/>
                </a:lnTo>
                <a:lnTo>
                  <a:pt x="62" y="130"/>
                </a:lnTo>
                <a:lnTo>
                  <a:pt x="62" y="130"/>
                </a:lnTo>
                <a:lnTo>
                  <a:pt x="62" y="119"/>
                </a:lnTo>
                <a:lnTo>
                  <a:pt x="64" y="109"/>
                </a:lnTo>
                <a:lnTo>
                  <a:pt x="66" y="99"/>
                </a:lnTo>
                <a:lnTo>
                  <a:pt x="69" y="90"/>
                </a:lnTo>
                <a:lnTo>
                  <a:pt x="74" y="80"/>
                </a:lnTo>
                <a:lnTo>
                  <a:pt x="79" y="73"/>
                </a:lnTo>
                <a:lnTo>
                  <a:pt x="86" y="66"/>
                </a:lnTo>
                <a:lnTo>
                  <a:pt x="94" y="60"/>
                </a:lnTo>
                <a:lnTo>
                  <a:pt x="94" y="60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6" name="Freeform 120"/>
          <p:cNvSpPr>
            <a:spLocks noEditPoints="1"/>
          </p:cNvSpPr>
          <p:nvPr/>
        </p:nvSpPr>
        <p:spPr bwMode="auto">
          <a:xfrm>
            <a:off x="8973602" y="5312747"/>
            <a:ext cx="859984" cy="859984"/>
          </a:xfrm>
          <a:custGeom>
            <a:avLst/>
            <a:gdLst>
              <a:gd name="T0" fmla="*/ 126 w 252"/>
              <a:gd name="T1" fmla="*/ 252 h 252"/>
              <a:gd name="T2" fmla="*/ 152 w 252"/>
              <a:gd name="T3" fmla="*/ 250 h 252"/>
              <a:gd name="T4" fmla="*/ 175 w 252"/>
              <a:gd name="T5" fmla="*/ 242 h 252"/>
              <a:gd name="T6" fmla="*/ 196 w 252"/>
              <a:gd name="T7" fmla="*/ 230 h 252"/>
              <a:gd name="T8" fmla="*/ 216 w 252"/>
              <a:gd name="T9" fmla="*/ 214 h 252"/>
              <a:gd name="T10" fmla="*/ 230 w 252"/>
              <a:gd name="T11" fmla="*/ 196 h 252"/>
              <a:gd name="T12" fmla="*/ 242 w 252"/>
              <a:gd name="T13" fmla="*/ 175 h 252"/>
              <a:gd name="T14" fmla="*/ 249 w 252"/>
              <a:gd name="T15" fmla="*/ 151 h 252"/>
              <a:gd name="T16" fmla="*/ 252 w 252"/>
              <a:gd name="T17" fmla="*/ 126 h 252"/>
              <a:gd name="T18" fmla="*/ 252 w 252"/>
              <a:gd name="T19" fmla="*/ 113 h 252"/>
              <a:gd name="T20" fmla="*/ 247 w 252"/>
              <a:gd name="T21" fmla="*/ 88 h 252"/>
              <a:gd name="T22" fmla="*/ 236 w 252"/>
              <a:gd name="T23" fmla="*/ 66 h 252"/>
              <a:gd name="T24" fmla="*/ 223 w 252"/>
              <a:gd name="T25" fmla="*/ 45 h 252"/>
              <a:gd name="T26" fmla="*/ 206 w 252"/>
              <a:gd name="T27" fmla="*/ 29 h 252"/>
              <a:gd name="T28" fmla="*/ 186 w 252"/>
              <a:gd name="T29" fmla="*/ 16 h 252"/>
              <a:gd name="T30" fmla="*/ 164 w 252"/>
              <a:gd name="T31" fmla="*/ 5 h 252"/>
              <a:gd name="T32" fmla="*/ 139 w 252"/>
              <a:gd name="T33" fmla="*/ 0 h 252"/>
              <a:gd name="T34" fmla="*/ 126 w 252"/>
              <a:gd name="T35" fmla="*/ 0 h 252"/>
              <a:gd name="T36" fmla="*/ 100 w 252"/>
              <a:gd name="T37" fmla="*/ 3 h 252"/>
              <a:gd name="T38" fmla="*/ 76 w 252"/>
              <a:gd name="T39" fmla="*/ 9 h 252"/>
              <a:gd name="T40" fmla="*/ 56 w 252"/>
              <a:gd name="T41" fmla="*/ 21 h 252"/>
              <a:gd name="T42" fmla="*/ 36 w 252"/>
              <a:gd name="T43" fmla="*/ 36 h 252"/>
              <a:gd name="T44" fmla="*/ 22 w 252"/>
              <a:gd name="T45" fmla="*/ 56 h 252"/>
              <a:gd name="T46" fmla="*/ 10 w 252"/>
              <a:gd name="T47" fmla="*/ 77 h 252"/>
              <a:gd name="T48" fmla="*/ 2 w 252"/>
              <a:gd name="T49" fmla="*/ 100 h 252"/>
              <a:gd name="T50" fmla="*/ 0 w 252"/>
              <a:gd name="T51" fmla="*/ 126 h 252"/>
              <a:gd name="T52" fmla="*/ 1 w 252"/>
              <a:gd name="T53" fmla="*/ 139 h 252"/>
              <a:gd name="T54" fmla="*/ 5 w 252"/>
              <a:gd name="T55" fmla="*/ 164 h 252"/>
              <a:gd name="T56" fmla="*/ 15 w 252"/>
              <a:gd name="T57" fmla="*/ 186 h 252"/>
              <a:gd name="T58" fmla="*/ 28 w 252"/>
              <a:gd name="T59" fmla="*/ 207 h 252"/>
              <a:gd name="T60" fmla="*/ 45 w 252"/>
              <a:gd name="T61" fmla="*/ 224 h 252"/>
              <a:gd name="T62" fmla="*/ 66 w 252"/>
              <a:gd name="T63" fmla="*/ 237 h 252"/>
              <a:gd name="T64" fmla="*/ 88 w 252"/>
              <a:gd name="T65" fmla="*/ 247 h 252"/>
              <a:gd name="T66" fmla="*/ 113 w 252"/>
              <a:gd name="T67" fmla="*/ 251 h 252"/>
              <a:gd name="T68" fmla="*/ 126 w 252"/>
              <a:gd name="T69" fmla="*/ 252 h 252"/>
              <a:gd name="T70" fmla="*/ 239 w 252"/>
              <a:gd name="T71" fmla="*/ 126 h 252"/>
              <a:gd name="T72" fmla="*/ 236 w 252"/>
              <a:gd name="T73" fmla="*/ 147 h 252"/>
              <a:gd name="T74" fmla="*/ 231 w 252"/>
              <a:gd name="T75" fmla="*/ 165 h 252"/>
              <a:gd name="T76" fmla="*/ 223 w 252"/>
              <a:gd name="T77" fmla="*/ 183 h 252"/>
              <a:gd name="T78" fmla="*/ 212 w 252"/>
              <a:gd name="T79" fmla="*/ 199 h 252"/>
              <a:gd name="T80" fmla="*/ 197 w 252"/>
              <a:gd name="T81" fmla="*/ 212 h 252"/>
              <a:gd name="T82" fmla="*/ 182 w 252"/>
              <a:gd name="T83" fmla="*/ 224 h 252"/>
              <a:gd name="T84" fmla="*/ 165 w 252"/>
              <a:gd name="T85" fmla="*/ 231 h 252"/>
              <a:gd name="T86" fmla="*/ 145 w 252"/>
              <a:gd name="T87" fmla="*/ 237 h 252"/>
              <a:gd name="T88" fmla="*/ 134 w 252"/>
              <a:gd name="T89" fmla="*/ 227 h 252"/>
              <a:gd name="T90" fmla="*/ 117 w 252"/>
              <a:gd name="T91" fmla="*/ 204 h 252"/>
              <a:gd name="T92" fmla="*/ 106 w 252"/>
              <a:gd name="T93" fmla="*/ 175 h 252"/>
              <a:gd name="T94" fmla="*/ 101 w 252"/>
              <a:gd name="T95" fmla="*/ 144 h 252"/>
              <a:gd name="T96" fmla="*/ 100 w 252"/>
              <a:gd name="T97" fmla="*/ 127 h 252"/>
              <a:gd name="T98" fmla="*/ 102 w 252"/>
              <a:gd name="T99" fmla="*/ 94 h 252"/>
              <a:gd name="T100" fmla="*/ 112 w 252"/>
              <a:gd name="T101" fmla="*/ 64 h 252"/>
              <a:gd name="T102" fmla="*/ 127 w 252"/>
              <a:gd name="T103" fmla="*/ 36 h 252"/>
              <a:gd name="T104" fmla="*/ 149 w 252"/>
              <a:gd name="T105" fmla="*/ 16 h 252"/>
              <a:gd name="T106" fmla="*/ 158 w 252"/>
              <a:gd name="T107" fmla="*/ 18 h 252"/>
              <a:gd name="T108" fmla="*/ 177 w 252"/>
              <a:gd name="T109" fmla="*/ 25 h 252"/>
              <a:gd name="T110" fmla="*/ 192 w 252"/>
              <a:gd name="T111" fmla="*/ 35 h 252"/>
              <a:gd name="T112" fmla="*/ 206 w 252"/>
              <a:gd name="T113" fmla="*/ 48 h 252"/>
              <a:gd name="T114" fmla="*/ 218 w 252"/>
              <a:gd name="T115" fmla="*/ 62 h 252"/>
              <a:gd name="T116" fmla="*/ 229 w 252"/>
              <a:gd name="T117" fmla="*/ 78 h 252"/>
              <a:gd name="T118" fmla="*/ 235 w 252"/>
              <a:gd name="T119" fmla="*/ 96 h 252"/>
              <a:gd name="T120" fmla="*/ 238 w 252"/>
              <a:gd name="T121" fmla="*/ 116 h 252"/>
              <a:gd name="T122" fmla="*/ 239 w 252"/>
              <a:gd name="T123" fmla="*/ 126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2" h="252">
                <a:moveTo>
                  <a:pt x="126" y="252"/>
                </a:moveTo>
                <a:lnTo>
                  <a:pt x="126" y="252"/>
                </a:lnTo>
                <a:lnTo>
                  <a:pt x="139" y="251"/>
                </a:lnTo>
                <a:lnTo>
                  <a:pt x="152" y="250"/>
                </a:lnTo>
                <a:lnTo>
                  <a:pt x="164" y="247"/>
                </a:lnTo>
                <a:lnTo>
                  <a:pt x="175" y="242"/>
                </a:lnTo>
                <a:lnTo>
                  <a:pt x="186" y="237"/>
                </a:lnTo>
                <a:lnTo>
                  <a:pt x="196" y="230"/>
                </a:lnTo>
                <a:lnTo>
                  <a:pt x="206" y="224"/>
                </a:lnTo>
                <a:lnTo>
                  <a:pt x="216" y="214"/>
                </a:lnTo>
                <a:lnTo>
                  <a:pt x="223" y="207"/>
                </a:lnTo>
                <a:lnTo>
                  <a:pt x="230" y="196"/>
                </a:lnTo>
                <a:lnTo>
                  <a:pt x="236" y="186"/>
                </a:lnTo>
                <a:lnTo>
                  <a:pt x="242" y="175"/>
                </a:lnTo>
                <a:lnTo>
                  <a:pt x="247" y="164"/>
                </a:lnTo>
                <a:lnTo>
                  <a:pt x="249" y="151"/>
                </a:lnTo>
                <a:lnTo>
                  <a:pt x="252" y="139"/>
                </a:lnTo>
                <a:lnTo>
                  <a:pt x="252" y="126"/>
                </a:lnTo>
                <a:lnTo>
                  <a:pt x="252" y="126"/>
                </a:lnTo>
                <a:lnTo>
                  <a:pt x="252" y="113"/>
                </a:lnTo>
                <a:lnTo>
                  <a:pt x="249" y="100"/>
                </a:lnTo>
                <a:lnTo>
                  <a:pt x="247" y="88"/>
                </a:lnTo>
                <a:lnTo>
                  <a:pt x="242" y="77"/>
                </a:lnTo>
                <a:lnTo>
                  <a:pt x="236" y="66"/>
                </a:lnTo>
                <a:lnTo>
                  <a:pt x="230" y="56"/>
                </a:lnTo>
                <a:lnTo>
                  <a:pt x="223" y="45"/>
                </a:lnTo>
                <a:lnTo>
                  <a:pt x="216" y="36"/>
                </a:lnTo>
                <a:lnTo>
                  <a:pt x="206" y="29"/>
                </a:lnTo>
                <a:lnTo>
                  <a:pt x="196" y="21"/>
                </a:lnTo>
                <a:lnTo>
                  <a:pt x="186" y="16"/>
                </a:lnTo>
                <a:lnTo>
                  <a:pt x="175" y="9"/>
                </a:lnTo>
                <a:lnTo>
                  <a:pt x="164" y="5"/>
                </a:lnTo>
                <a:lnTo>
                  <a:pt x="152" y="3"/>
                </a:lnTo>
                <a:lnTo>
                  <a:pt x="139" y="0"/>
                </a:lnTo>
                <a:lnTo>
                  <a:pt x="126" y="0"/>
                </a:lnTo>
                <a:lnTo>
                  <a:pt x="126" y="0"/>
                </a:lnTo>
                <a:lnTo>
                  <a:pt x="113" y="0"/>
                </a:lnTo>
                <a:lnTo>
                  <a:pt x="100" y="3"/>
                </a:lnTo>
                <a:lnTo>
                  <a:pt x="88" y="5"/>
                </a:lnTo>
                <a:lnTo>
                  <a:pt x="76" y="9"/>
                </a:lnTo>
                <a:lnTo>
                  <a:pt x="66" y="16"/>
                </a:lnTo>
                <a:lnTo>
                  <a:pt x="56" y="21"/>
                </a:lnTo>
                <a:lnTo>
                  <a:pt x="45" y="29"/>
                </a:lnTo>
                <a:lnTo>
                  <a:pt x="36" y="36"/>
                </a:lnTo>
                <a:lnTo>
                  <a:pt x="28" y="45"/>
                </a:lnTo>
                <a:lnTo>
                  <a:pt x="22" y="56"/>
                </a:lnTo>
                <a:lnTo>
                  <a:pt x="15" y="66"/>
                </a:lnTo>
                <a:lnTo>
                  <a:pt x="10" y="77"/>
                </a:lnTo>
                <a:lnTo>
                  <a:pt x="5" y="88"/>
                </a:lnTo>
                <a:lnTo>
                  <a:pt x="2" y="100"/>
                </a:lnTo>
                <a:lnTo>
                  <a:pt x="1" y="113"/>
                </a:lnTo>
                <a:lnTo>
                  <a:pt x="0" y="126"/>
                </a:lnTo>
                <a:lnTo>
                  <a:pt x="0" y="126"/>
                </a:lnTo>
                <a:lnTo>
                  <a:pt x="1" y="139"/>
                </a:lnTo>
                <a:lnTo>
                  <a:pt x="2" y="151"/>
                </a:lnTo>
                <a:lnTo>
                  <a:pt x="5" y="164"/>
                </a:lnTo>
                <a:lnTo>
                  <a:pt x="10" y="175"/>
                </a:lnTo>
                <a:lnTo>
                  <a:pt x="15" y="186"/>
                </a:lnTo>
                <a:lnTo>
                  <a:pt x="22" y="196"/>
                </a:lnTo>
                <a:lnTo>
                  <a:pt x="28" y="207"/>
                </a:lnTo>
                <a:lnTo>
                  <a:pt x="36" y="214"/>
                </a:lnTo>
                <a:lnTo>
                  <a:pt x="45" y="224"/>
                </a:lnTo>
                <a:lnTo>
                  <a:pt x="56" y="230"/>
                </a:lnTo>
                <a:lnTo>
                  <a:pt x="66" y="237"/>
                </a:lnTo>
                <a:lnTo>
                  <a:pt x="76" y="242"/>
                </a:lnTo>
                <a:lnTo>
                  <a:pt x="88" y="247"/>
                </a:lnTo>
                <a:lnTo>
                  <a:pt x="100" y="250"/>
                </a:lnTo>
                <a:lnTo>
                  <a:pt x="113" y="251"/>
                </a:lnTo>
                <a:lnTo>
                  <a:pt x="126" y="252"/>
                </a:lnTo>
                <a:lnTo>
                  <a:pt x="126" y="252"/>
                </a:lnTo>
                <a:close/>
                <a:moveTo>
                  <a:pt x="239" y="126"/>
                </a:moveTo>
                <a:lnTo>
                  <a:pt x="239" y="126"/>
                </a:lnTo>
                <a:lnTo>
                  <a:pt x="238" y="136"/>
                </a:lnTo>
                <a:lnTo>
                  <a:pt x="236" y="147"/>
                </a:lnTo>
                <a:lnTo>
                  <a:pt x="234" y="156"/>
                </a:lnTo>
                <a:lnTo>
                  <a:pt x="231" y="165"/>
                </a:lnTo>
                <a:lnTo>
                  <a:pt x="227" y="174"/>
                </a:lnTo>
                <a:lnTo>
                  <a:pt x="223" y="183"/>
                </a:lnTo>
                <a:lnTo>
                  <a:pt x="218" y="191"/>
                </a:lnTo>
                <a:lnTo>
                  <a:pt x="212" y="199"/>
                </a:lnTo>
                <a:lnTo>
                  <a:pt x="205" y="205"/>
                </a:lnTo>
                <a:lnTo>
                  <a:pt x="197" y="212"/>
                </a:lnTo>
                <a:lnTo>
                  <a:pt x="190" y="218"/>
                </a:lnTo>
                <a:lnTo>
                  <a:pt x="182" y="224"/>
                </a:lnTo>
                <a:lnTo>
                  <a:pt x="174" y="227"/>
                </a:lnTo>
                <a:lnTo>
                  <a:pt x="165" y="231"/>
                </a:lnTo>
                <a:lnTo>
                  <a:pt x="154" y="234"/>
                </a:lnTo>
                <a:lnTo>
                  <a:pt x="145" y="237"/>
                </a:lnTo>
                <a:lnTo>
                  <a:pt x="145" y="237"/>
                </a:lnTo>
                <a:lnTo>
                  <a:pt x="134" y="227"/>
                </a:lnTo>
                <a:lnTo>
                  <a:pt x="125" y="216"/>
                </a:lnTo>
                <a:lnTo>
                  <a:pt x="117" y="204"/>
                </a:lnTo>
                <a:lnTo>
                  <a:pt x="110" y="190"/>
                </a:lnTo>
                <a:lnTo>
                  <a:pt x="106" y="175"/>
                </a:lnTo>
                <a:lnTo>
                  <a:pt x="102" y="160"/>
                </a:lnTo>
                <a:lnTo>
                  <a:pt x="101" y="144"/>
                </a:lnTo>
                <a:lnTo>
                  <a:pt x="100" y="127"/>
                </a:lnTo>
                <a:lnTo>
                  <a:pt x="100" y="127"/>
                </a:lnTo>
                <a:lnTo>
                  <a:pt x="101" y="110"/>
                </a:lnTo>
                <a:lnTo>
                  <a:pt x="102" y="94"/>
                </a:lnTo>
                <a:lnTo>
                  <a:pt x="106" y="78"/>
                </a:lnTo>
                <a:lnTo>
                  <a:pt x="112" y="64"/>
                </a:lnTo>
                <a:lnTo>
                  <a:pt x="118" y="49"/>
                </a:lnTo>
                <a:lnTo>
                  <a:pt x="127" y="36"/>
                </a:lnTo>
                <a:lnTo>
                  <a:pt x="138" y="26"/>
                </a:lnTo>
                <a:lnTo>
                  <a:pt x="149" y="16"/>
                </a:lnTo>
                <a:lnTo>
                  <a:pt x="149" y="16"/>
                </a:lnTo>
                <a:lnTo>
                  <a:pt x="158" y="18"/>
                </a:lnTo>
                <a:lnTo>
                  <a:pt x="167" y="21"/>
                </a:lnTo>
                <a:lnTo>
                  <a:pt x="177" y="25"/>
                </a:lnTo>
                <a:lnTo>
                  <a:pt x="184" y="30"/>
                </a:lnTo>
                <a:lnTo>
                  <a:pt x="192" y="35"/>
                </a:lnTo>
                <a:lnTo>
                  <a:pt x="200" y="42"/>
                </a:lnTo>
                <a:lnTo>
                  <a:pt x="206" y="48"/>
                </a:lnTo>
                <a:lnTo>
                  <a:pt x="213" y="55"/>
                </a:lnTo>
                <a:lnTo>
                  <a:pt x="218" y="62"/>
                </a:lnTo>
                <a:lnTo>
                  <a:pt x="223" y="70"/>
                </a:lnTo>
                <a:lnTo>
                  <a:pt x="229" y="78"/>
                </a:lnTo>
                <a:lnTo>
                  <a:pt x="231" y="87"/>
                </a:lnTo>
                <a:lnTo>
                  <a:pt x="235" y="96"/>
                </a:lnTo>
                <a:lnTo>
                  <a:pt x="236" y="107"/>
                </a:lnTo>
                <a:lnTo>
                  <a:pt x="238" y="116"/>
                </a:lnTo>
                <a:lnTo>
                  <a:pt x="239" y="126"/>
                </a:lnTo>
                <a:lnTo>
                  <a:pt x="239" y="126"/>
                </a:lnTo>
                <a:close/>
              </a:path>
            </a:pathLst>
          </a:custGeom>
          <a:solidFill>
            <a:srgbClr val="6D7B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矩形 32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TextBox 33"/>
          <p:cNvSpPr txBox="1"/>
          <p:nvPr/>
        </p:nvSpPr>
        <p:spPr>
          <a:xfrm>
            <a:off x="5310450" y="584684"/>
            <a:ext cx="172675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天气 图标</a:t>
            </a:r>
          </a:p>
        </p:txBody>
      </p:sp>
    </p:spTree>
    <p:extLst>
      <p:ext uri="{BB962C8B-B14F-4D97-AF65-F5344CB8AC3E}">
        <p14:creationId xmlns:p14="http://schemas.microsoft.com/office/powerpoint/2010/main" val="131831559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组合 39"/>
          <p:cNvGrpSpPr/>
          <p:nvPr/>
        </p:nvGrpSpPr>
        <p:grpSpPr>
          <a:xfrm>
            <a:off x="2351584" y="1772817"/>
            <a:ext cx="7557676" cy="4265981"/>
            <a:chOff x="827584" y="1126148"/>
            <a:chExt cx="7557676" cy="4265981"/>
          </a:xfrm>
        </p:grpSpPr>
        <p:sp>
          <p:nvSpPr>
            <p:cNvPr id="2" name="Freeform 443"/>
            <p:cNvSpPr>
              <a:spLocks noEditPoints="1"/>
            </p:cNvSpPr>
            <p:nvPr/>
          </p:nvSpPr>
          <p:spPr bwMode="auto">
            <a:xfrm>
              <a:off x="827584" y="1126148"/>
              <a:ext cx="890777" cy="897738"/>
            </a:xfrm>
            <a:custGeom>
              <a:avLst/>
              <a:gdLst>
                <a:gd name="T0" fmla="*/ 244 w 254"/>
                <a:gd name="T1" fmla="*/ 239 h 256"/>
                <a:gd name="T2" fmla="*/ 223 w 254"/>
                <a:gd name="T3" fmla="*/ 251 h 256"/>
                <a:gd name="T4" fmla="*/ 128 w 254"/>
                <a:gd name="T5" fmla="*/ 256 h 256"/>
                <a:gd name="T6" fmla="*/ 26 w 254"/>
                <a:gd name="T7" fmla="*/ 251 h 256"/>
                <a:gd name="T8" fmla="*/ 6 w 254"/>
                <a:gd name="T9" fmla="*/ 235 h 256"/>
                <a:gd name="T10" fmla="*/ 0 w 254"/>
                <a:gd name="T11" fmla="*/ 186 h 256"/>
                <a:gd name="T12" fmla="*/ 5 w 254"/>
                <a:gd name="T13" fmla="*/ 100 h 256"/>
                <a:gd name="T14" fmla="*/ 14 w 254"/>
                <a:gd name="T15" fmla="*/ 79 h 256"/>
                <a:gd name="T16" fmla="*/ 62 w 254"/>
                <a:gd name="T17" fmla="*/ 71 h 256"/>
                <a:gd name="T18" fmla="*/ 193 w 254"/>
                <a:gd name="T19" fmla="*/ 71 h 256"/>
                <a:gd name="T20" fmla="*/ 237 w 254"/>
                <a:gd name="T21" fmla="*/ 79 h 256"/>
                <a:gd name="T22" fmla="*/ 249 w 254"/>
                <a:gd name="T23" fmla="*/ 100 h 256"/>
                <a:gd name="T24" fmla="*/ 254 w 254"/>
                <a:gd name="T25" fmla="*/ 162 h 256"/>
                <a:gd name="T26" fmla="*/ 192 w 254"/>
                <a:gd name="T27" fmla="*/ 116 h 256"/>
                <a:gd name="T28" fmla="*/ 180 w 254"/>
                <a:gd name="T29" fmla="*/ 96 h 256"/>
                <a:gd name="T30" fmla="*/ 135 w 254"/>
                <a:gd name="T31" fmla="*/ 91 h 256"/>
                <a:gd name="T32" fmla="*/ 42 w 254"/>
                <a:gd name="T33" fmla="*/ 95 h 256"/>
                <a:gd name="T34" fmla="*/ 27 w 254"/>
                <a:gd name="T35" fmla="*/ 100 h 256"/>
                <a:gd name="T36" fmla="*/ 19 w 254"/>
                <a:gd name="T37" fmla="*/ 131 h 256"/>
                <a:gd name="T38" fmla="*/ 19 w 254"/>
                <a:gd name="T39" fmla="*/ 198 h 256"/>
                <a:gd name="T40" fmla="*/ 28 w 254"/>
                <a:gd name="T41" fmla="*/ 225 h 256"/>
                <a:gd name="T42" fmla="*/ 62 w 254"/>
                <a:gd name="T43" fmla="*/ 233 h 256"/>
                <a:gd name="T44" fmla="*/ 154 w 254"/>
                <a:gd name="T45" fmla="*/ 233 h 256"/>
                <a:gd name="T46" fmla="*/ 187 w 254"/>
                <a:gd name="T47" fmla="*/ 225 h 256"/>
                <a:gd name="T48" fmla="*/ 195 w 254"/>
                <a:gd name="T49" fmla="*/ 196 h 256"/>
                <a:gd name="T50" fmla="*/ 195 w 254"/>
                <a:gd name="T51" fmla="*/ 130 h 256"/>
                <a:gd name="T52" fmla="*/ 202 w 254"/>
                <a:gd name="T53" fmla="*/ 225 h 256"/>
                <a:gd name="T54" fmla="*/ 227 w 254"/>
                <a:gd name="T55" fmla="*/ 235 h 256"/>
                <a:gd name="T56" fmla="*/ 237 w 254"/>
                <a:gd name="T57" fmla="*/ 211 h 256"/>
                <a:gd name="T58" fmla="*/ 213 w 254"/>
                <a:gd name="T59" fmla="*/ 200 h 256"/>
                <a:gd name="T60" fmla="*/ 240 w 254"/>
                <a:gd name="T61" fmla="*/ 116 h 256"/>
                <a:gd name="T62" fmla="*/ 240 w 254"/>
                <a:gd name="T63" fmla="*/ 136 h 256"/>
                <a:gd name="T64" fmla="*/ 240 w 254"/>
                <a:gd name="T65" fmla="*/ 157 h 256"/>
                <a:gd name="T66" fmla="*/ 232 w 254"/>
                <a:gd name="T67" fmla="*/ 218 h 256"/>
                <a:gd name="T68" fmla="*/ 219 w 254"/>
                <a:gd name="T69" fmla="*/ 230 h 256"/>
                <a:gd name="T70" fmla="*/ 208 w 254"/>
                <a:gd name="T71" fmla="*/ 218 h 256"/>
                <a:gd name="T72" fmla="*/ 219 w 254"/>
                <a:gd name="T73" fmla="*/ 205 h 256"/>
                <a:gd name="T74" fmla="*/ 232 w 254"/>
                <a:gd name="T75" fmla="*/ 218 h 256"/>
                <a:gd name="T76" fmla="*/ 46 w 254"/>
                <a:gd name="T77" fmla="*/ 225 h 256"/>
                <a:gd name="T78" fmla="*/ 27 w 254"/>
                <a:gd name="T79" fmla="*/ 209 h 256"/>
                <a:gd name="T80" fmla="*/ 26 w 254"/>
                <a:gd name="T81" fmla="*/ 121 h 256"/>
                <a:gd name="T82" fmla="*/ 41 w 254"/>
                <a:gd name="T83" fmla="*/ 103 h 256"/>
                <a:gd name="T84" fmla="*/ 166 w 254"/>
                <a:gd name="T85" fmla="*/ 101 h 256"/>
                <a:gd name="T86" fmla="*/ 184 w 254"/>
                <a:gd name="T87" fmla="*/ 116 h 256"/>
                <a:gd name="T88" fmla="*/ 185 w 254"/>
                <a:gd name="T89" fmla="*/ 204 h 256"/>
                <a:gd name="T90" fmla="*/ 167 w 254"/>
                <a:gd name="T91" fmla="*/ 222 h 256"/>
                <a:gd name="T92" fmla="*/ 206 w 254"/>
                <a:gd name="T93" fmla="*/ 17 h 256"/>
                <a:gd name="T94" fmla="*/ 198 w 254"/>
                <a:gd name="T95" fmla="*/ 13 h 256"/>
                <a:gd name="T96" fmla="*/ 204 w 254"/>
                <a:gd name="T97" fmla="*/ 1 h 256"/>
                <a:gd name="T98" fmla="*/ 214 w 254"/>
                <a:gd name="T99" fmla="*/ 5 h 256"/>
                <a:gd name="T100" fmla="*/ 210 w 254"/>
                <a:gd name="T101" fmla="*/ 17 h 256"/>
                <a:gd name="T102" fmla="*/ 149 w 254"/>
                <a:gd name="T103" fmla="*/ 43 h 256"/>
                <a:gd name="T104" fmla="*/ 167 w 254"/>
                <a:gd name="T105" fmla="*/ 64 h 256"/>
                <a:gd name="T106" fmla="*/ 89 w 254"/>
                <a:gd name="T107" fmla="*/ 49 h 256"/>
                <a:gd name="T108" fmla="*/ 75 w 254"/>
                <a:gd name="T109" fmla="*/ 47 h 256"/>
                <a:gd name="T110" fmla="*/ 40 w 254"/>
                <a:gd name="T111" fmla="*/ 17 h 256"/>
                <a:gd name="T112" fmla="*/ 35 w 254"/>
                <a:gd name="T113" fmla="*/ 5 h 256"/>
                <a:gd name="T114" fmla="*/ 46 w 254"/>
                <a:gd name="T115" fmla="*/ 1 h 256"/>
                <a:gd name="T116" fmla="*/ 50 w 254"/>
                <a:gd name="T117" fmla="*/ 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4" h="256">
                  <a:moveTo>
                    <a:pt x="249" y="225"/>
                  </a:moveTo>
                  <a:lnTo>
                    <a:pt x="249" y="225"/>
                  </a:lnTo>
                  <a:lnTo>
                    <a:pt x="248" y="230"/>
                  </a:lnTo>
                  <a:lnTo>
                    <a:pt x="247" y="235"/>
                  </a:lnTo>
                  <a:lnTo>
                    <a:pt x="244" y="239"/>
                  </a:lnTo>
                  <a:lnTo>
                    <a:pt x="241" y="243"/>
                  </a:lnTo>
                  <a:lnTo>
                    <a:pt x="237" y="247"/>
                  </a:lnTo>
                  <a:lnTo>
                    <a:pt x="232" y="248"/>
                  </a:lnTo>
                  <a:lnTo>
                    <a:pt x="228" y="251"/>
                  </a:lnTo>
                  <a:lnTo>
                    <a:pt x="223" y="251"/>
                  </a:lnTo>
                  <a:lnTo>
                    <a:pt x="223" y="251"/>
                  </a:lnTo>
                  <a:lnTo>
                    <a:pt x="193" y="253"/>
                  </a:lnTo>
                  <a:lnTo>
                    <a:pt x="163" y="256"/>
                  </a:lnTo>
                  <a:lnTo>
                    <a:pt x="128" y="256"/>
                  </a:lnTo>
                  <a:lnTo>
                    <a:pt x="128" y="256"/>
                  </a:lnTo>
                  <a:lnTo>
                    <a:pt x="92" y="256"/>
                  </a:lnTo>
                  <a:lnTo>
                    <a:pt x="61" y="253"/>
                  </a:lnTo>
                  <a:lnTo>
                    <a:pt x="31" y="251"/>
                  </a:lnTo>
                  <a:lnTo>
                    <a:pt x="31" y="251"/>
                  </a:lnTo>
                  <a:lnTo>
                    <a:pt x="26" y="251"/>
                  </a:lnTo>
                  <a:lnTo>
                    <a:pt x="20" y="248"/>
                  </a:lnTo>
                  <a:lnTo>
                    <a:pt x="16" y="247"/>
                  </a:lnTo>
                  <a:lnTo>
                    <a:pt x="13" y="243"/>
                  </a:lnTo>
                  <a:lnTo>
                    <a:pt x="9" y="239"/>
                  </a:lnTo>
                  <a:lnTo>
                    <a:pt x="6" y="235"/>
                  </a:lnTo>
                  <a:lnTo>
                    <a:pt x="5" y="230"/>
                  </a:lnTo>
                  <a:lnTo>
                    <a:pt x="5" y="225"/>
                  </a:lnTo>
                  <a:lnTo>
                    <a:pt x="5" y="225"/>
                  </a:lnTo>
                  <a:lnTo>
                    <a:pt x="2" y="205"/>
                  </a:lnTo>
                  <a:lnTo>
                    <a:pt x="0" y="186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40"/>
                  </a:lnTo>
                  <a:lnTo>
                    <a:pt x="2" y="120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6" y="90"/>
                  </a:lnTo>
                  <a:lnTo>
                    <a:pt x="7" y="86"/>
                  </a:lnTo>
                  <a:lnTo>
                    <a:pt x="10" y="82"/>
                  </a:lnTo>
                  <a:lnTo>
                    <a:pt x="14" y="79"/>
                  </a:lnTo>
                  <a:lnTo>
                    <a:pt x="19" y="77"/>
                  </a:lnTo>
                  <a:lnTo>
                    <a:pt x="24" y="75"/>
                  </a:lnTo>
                  <a:lnTo>
                    <a:pt x="31" y="74"/>
                  </a:lnTo>
                  <a:lnTo>
                    <a:pt x="31" y="74"/>
                  </a:lnTo>
                  <a:lnTo>
                    <a:pt x="62" y="71"/>
                  </a:lnTo>
                  <a:lnTo>
                    <a:pt x="93" y="69"/>
                  </a:lnTo>
                  <a:lnTo>
                    <a:pt x="128" y="69"/>
                  </a:lnTo>
                  <a:lnTo>
                    <a:pt x="128" y="69"/>
                  </a:lnTo>
                  <a:lnTo>
                    <a:pt x="163" y="69"/>
                  </a:lnTo>
                  <a:lnTo>
                    <a:pt x="193" y="71"/>
                  </a:lnTo>
                  <a:lnTo>
                    <a:pt x="223" y="74"/>
                  </a:lnTo>
                  <a:lnTo>
                    <a:pt x="223" y="74"/>
                  </a:lnTo>
                  <a:lnTo>
                    <a:pt x="228" y="75"/>
                  </a:lnTo>
                  <a:lnTo>
                    <a:pt x="232" y="77"/>
                  </a:lnTo>
                  <a:lnTo>
                    <a:pt x="237" y="79"/>
                  </a:lnTo>
                  <a:lnTo>
                    <a:pt x="241" y="82"/>
                  </a:lnTo>
                  <a:lnTo>
                    <a:pt x="244" y="86"/>
                  </a:lnTo>
                  <a:lnTo>
                    <a:pt x="247" y="90"/>
                  </a:lnTo>
                  <a:lnTo>
                    <a:pt x="248" y="95"/>
                  </a:lnTo>
                  <a:lnTo>
                    <a:pt x="249" y="100"/>
                  </a:lnTo>
                  <a:lnTo>
                    <a:pt x="249" y="100"/>
                  </a:lnTo>
                  <a:lnTo>
                    <a:pt x="252" y="120"/>
                  </a:lnTo>
                  <a:lnTo>
                    <a:pt x="253" y="139"/>
                  </a:lnTo>
                  <a:lnTo>
                    <a:pt x="254" y="162"/>
                  </a:lnTo>
                  <a:lnTo>
                    <a:pt x="254" y="162"/>
                  </a:lnTo>
                  <a:lnTo>
                    <a:pt x="253" y="185"/>
                  </a:lnTo>
                  <a:lnTo>
                    <a:pt x="252" y="205"/>
                  </a:lnTo>
                  <a:lnTo>
                    <a:pt x="249" y="225"/>
                  </a:lnTo>
                  <a:lnTo>
                    <a:pt x="249" y="225"/>
                  </a:lnTo>
                  <a:close/>
                  <a:moveTo>
                    <a:pt x="192" y="116"/>
                  </a:moveTo>
                  <a:lnTo>
                    <a:pt x="192" y="116"/>
                  </a:lnTo>
                  <a:lnTo>
                    <a:pt x="192" y="110"/>
                  </a:lnTo>
                  <a:lnTo>
                    <a:pt x="191" y="107"/>
                  </a:lnTo>
                  <a:lnTo>
                    <a:pt x="187" y="100"/>
                  </a:lnTo>
                  <a:lnTo>
                    <a:pt x="180" y="96"/>
                  </a:lnTo>
                  <a:lnTo>
                    <a:pt x="176" y="95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56" y="92"/>
                  </a:lnTo>
                  <a:lnTo>
                    <a:pt x="135" y="91"/>
                  </a:lnTo>
                  <a:lnTo>
                    <a:pt x="110" y="90"/>
                  </a:lnTo>
                  <a:lnTo>
                    <a:pt x="110" y="90"/>
                  </a:lnTo>
                  <a:lnTo>
                    <a:pt x="83" y="91"/>
                  </a:lnTo>
                  <a:lnTo>
                    <a:pt x="62" y="92"/>
                  </a:lnTo>
                  <a:lnTo>
                    <a:pt x="42" y="95"/>
                  </a:lnTo>
                  <a:lnTo>
                    <a:pt x="42" y="95"/>
                  </a:lnTo>
                  <a:lnTo>
                    <a:pt x="37" y="95"/>
                  </a:lnTo>
                  <a:lnTo>
                    <a:pt x="33" y="96"/>
                  </a:lnTo>
                  <a:lnTo>
                    <a:pt x="29" y="97"/>
                  </a:lnTo>
                  <a:lnTo>
                    <a:pt x="27" y="100"/>
                  </a:lnTo>
                  <a:lnTo>
                    <a:pt x="24" y="104"/>
                  </a:lnTo>
                  <a:lnTo>
                    <a:pt x="23" y="107"/>
                  </a:lnTo>
                  <a:lnTo>
                    <a:pt x="22" y="116"/>
                  </a:lnTo>
                  <a:lnTo>
                    <a:pt x="22" y="116"/>
                  </a:lnTo>
                  <a:lnTo>
                    <a:pt x="19" y="131"/>
                  </a:lnTo>
                  <a:lnTo>
                    <a:pt x="18" y="147"/>
                  </a:lnTo>
                  <a:lnTo>
                    <a:pt x="18" y="165"/>
                  </a:lnTo>
                  <a:lnTo>
                    <a:pt x="18" y="165"/>
                  </a:lnTo>
                  <a:lnTo>
                    <a:pt x="18" y="183"/>
                  </a:lnTo>
                  <a:lnTo>
                    <a:pt x="19" y="198"/>
                  </a:lnTo>
                  <a:lnTo>
                    <a:pt x="22" y="209"/>
                  </a:lnTo>
                  <a:lnTo>
                    <a:pt x="22" y="209"/>
                  </a:lnTo>
                  <a:lnTo>
                    <a:pt x="23" y="214"/>
                  </a:lnTo>
                  <a:lnTo>
                    <a:pt x="23" y="218"/>
                  </a:lnTo>
                  <a:lnTo>
                    <a:pt x="28" y="225"/>
                  </a:lnTo>
                  <a:lnTo>
                    <a:pt x="35" y="229"/>
                  </a:lnTo>
                  <a:lnTo>
                    <a:pt x="39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62" y="233"/>
                  </a:lnTo>
                  <a:lnTo>
                    <a:pt x="83" y="234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135" y="234"/>
                  </a:lnTo>
                  <a:lnTo>
                    <a:pt x="154" y="233"/>
                  </a:lnTo>
                  <a:lnTo>
                    <a:pt x="171" y="230"/>
                  </a:lnTo>
                  <a:lnTo>
                    <a:pt x="171" y="230"/>
                  </a:lnTo>
                  <a:lnTo>
                    <a:pt x="176" y="230"/>
                  </a:lnTo>
                  <a:lnTo>
                    <a:pt x="180" y="229"/>
                  </a:lnTo>
                  <a:lnTo>
                    <a:pt x="187" y="225"/>
                  </a:lnTo>
                  <a:lnTo>
                    <a:pt x="191" y="218"/>
                  </a:lnTo>
                  <a:lnTo>
                    <a:pt x="192" y="214"/>
                  </a:lnTo>
                  <a:lnTo>
                    <a:pt x="192" y="209"/>
                  </a:lnTo>
                  <a:lnTo>
                    <a:pt x="192" y="209"/>
                  </a:lnTo>
                  <a:lnTo>
                    <a:pt x="195" y="196"/>
                  </a:lnTo>
                  <a:lnTo>
                    <a:pt x="196" y="182"/>
                  </a:lnTo>
                  <a:lnTo>
                    <a:pt x="197" y="165"/>
                  </a:lnTo>
                  <a:lnTo>
                    <a:pt x="197" y="165"/>
                  </a:lnTo>
                  <a:lnTo>
                    <a:pt x="196" y="147"/>
                  </a:lnTo>
                  <a:lnTo>
                    <a:pt x="195" y="130"/>
                  </a:lnTo>
                  <a:lnTo>
                    <a:pt x="192" y="116"/>
                  </a:lnTo>
                  <a:lnTo>
                    <a:pt x="192" y="116"/>
                  </a:lnTo>
                  <a:close/>
                  <a:moveTo>
                    <a:pt x="201" y="218"/>
                  </a:moveTo>
                  <a:lnTo>
                    <a:pt x="201" y="218"/>
                  </a:lnTo>
                  <a:lnTo>
                    <a:pt x="202" y="225"/>
                  </a:lnTo>
                  <a:lnTo>
                    <a:pt x="206" y="231"/>
                  </a:lnTo>
                  <a:lnTo>
                    <a:pt x="213" y="235"/>
                  </a:lnTo>
                  <a:lnTo>
                    <a:pt x="221" y="237"/>
                  </a:lnTo>
                  <a:lnTo>
                    <a:pt x="221" y="237"/>
                  </a:lnTo>
                  <a:lnTo>
                    <a:pt x="227" y="235"/>
                  </a:lnTo>
                  <a:lnTo>
                    <a:pt x="234" y="231"/>
                  </a:lnTo>
                  <a:lnTo>
                    <a:pt x="237" y="225"/>
                  </a:lnTo>
                  <a:lnTo>
                    <a:pt x="239" y="218"/>
                  </a:lnTo>
                  <a:lnTo>
                    <a:pt x="239" y="218"/>
                  </a:lnTo>
                  <a:lnTo>
                    <a:pt x="237" y="211"/>
                  </a:lnTo>
                  <a:lnTo>
                    <a:pt x="234" y="205"/>
                  </a:lnTo>
                  <a:lnTo>
                    <a:pt x="227" y="200"/>
                  </a:lnTo>
                  <a:lnTo>
                    <a:pt x="221" y="199"/>
                  </a:lnTo>
                  <a:lnTo>
                    <a:pt x="221" y="199"/>
                  </a:lnTo>
                  <a:lnTo>
                    <a:pt x="213" y="200"/>
                  </a:lnTo>
                  <a:lnTo>
                    <a:pt x="206" y="205"/>
                  </a:lnTo>
                  <a:lnTo>
                    <a:pt x="202" y="211"/>
                  </a:lnTo>
                  <a:lnTo>
                    <a:pt x="201" y="218"/>
                  </a:lnTo>
                  <a:lnTo>
                    <a:pt x="201" y="218"/>
                  </a:lnTo>
                  <a:close/>
                  <a:moveTo>
                    <a:pt x="240" y="116"/>
                  </a:moveTo>
                  <a:lnTo>
                    <a:pt x="209" y="116"/>
                  </a:lnTo>
                  <a:lnTo>
                    <a:pt x="209" y="126"/>
                  </a:lnTo>
                  <a:lnTo>
                    <a:pt x="240" y="126"/>
                  </a:lnTo>
                  <a:lnTo>
                    <a:pt x="240" y="116"/>
                  </a:lnTo>
                  <a:close/>
                  <a:moveTo>
                    <a:pt x="240" y="136"/>
                  </a:moveTo>
                  <a:lnTo>
                    <a:pt x="209" y="136"/>
                  </a:lnTo>
                  <a:lnTo>
                    <a:pt x="209" y="147"/>
                  </a:lnTo>
                  <a:lnTo>
                    <a:pt x="240" y="147"/>
                  </a:lnTo>
                  <a:lnTo>
                    <a:pt x="240" y="136"/>
                  </a:lnTo>
                  <a:close/>
                  <a:moveTo>
                    <a:pt x="240" y="157"/>
                  </a:moveTo>
                  <a:lnTo>
                    <a:pt x="209" y="157"/>
                  </a:lnTo>
                  <a:lnTo>
                    <a:pt x="209" y="168"/>
                  </a:lnTo>
                  <a:lnTo>
                    <a:pt x="240" y="168"/>
                  </a:lnTo>
                  <a:lnTo>
                    <a:pt x="240" y="157"/>
                  </a:lnTo>
                  <a:close/>
                  <a:moveTo>
                    <a:pt x="232" y="218"/>
                  </a:moveTo>
                  <a:lnTo>
                    <a:pt x="232" y="218"/>
                  </a:lnTo>
                  <a:lnTo>
                    <a:pt x="231" y="222"/>
                  </a:lnTo>
                  <a:lnTo>
                    <a:pt x="228" y="226"/>
                  </a:lnTo>
                  <a:lnTo>
                    <a:pt x="224" y="230"/>
                  </a:lnTo>
                  <a:lnTo>
                    <a:pt x="219" y="230"/>
                  </a:lnTo>
                  <a:lnTo>
                    <a:pt x="219" y="230"/>
                  </a:lnTo>
                  <a:lnTo>
                    <a:pt x="215" y="230"/>
                  </a:lnTo>
                  <a:lnTo>
                    <a:pt x="211" y="226"/>
                  </a:lnTo>
                  <a:lnTo>
                    <a:pt x="208" y="222"/>
                  </a:lnTo>
                  <a:lnTo>
                    <a:pt x="208" y="218"/>
                  </a:lnTo>
                  <a:lnTo>
                    <a:pt x="208" y="218"/>
                  </a:lnTo>
                  <a:lnTo>
                    <a:pt x="208" y="213"/>
                  </a:lnTo>
                  <a:lnTo>
                    <a:pt x="211" y="209"/>
                  </a:lnTo>
                  <a:lnTo>
                    <a:pt x="215" y="207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4" y="207"/>
                  </a:lnTo>
                  <a:lnTo>
                    <a:pt x="228" y="209"/>
                  </a:lnTo>
                  <a:lnTo>
                    <a:pt x="231" y="213"/>
                  </a:lnTo>
                  <a:lnTo>
                    <a:pt x="232" y="218"/>
                  </a:lnTo>
                  <a:lnTo>
                    <a:pt x="232" y="218"/>
                  </a:lnTo>
                  <a:close/>
                  <a:moveTo>
                    <a:pt x="156" y="225"/>
                  </a:moveTo>
                  <a:lnTo>
                    <a:pt x="52" y="225"/>
                  </a:lnTo>
                  <a:lnTo>
                    <a:pt x="52" y="225"/>
                  </a:lnTo>
                  <a:lnTo>
                    <a:pt x="46" y="225"/>
                  </a:lnTo>
                  <a:lnTo>
                    <a:pt x="41" y="222"/>
                  </a:lnTo>
                  <a:lnTo>
                    <a:pt x="37" y="221"/>
                  </a:lnTo>
                  <a:lnTo>
                    <a:pt x="33" y="217"/>
                  </a:lnTo>
                  <a:lnTo>
                    <a:pt x="29" y="213"/>
                  </a:lnTo>
                  <a:lnTo>
                    <a:pt x="27" y="209"/>
                  </a:lnTo>
                  <a:lnTo>
                    <a:pt x="26" y="204"/>
                  </a:lnTo>
                  <a:lnTo>
                    <a:pt x="26" y="199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6" y="121"/>
                  </a:lnTo>
                  <a:lnTo>
                    <a:pt x="27" y="116"/>
                  </a:lnTo>
                  <a:lnTo>
                    <a:pt x="29" y="112"/>
                  </a:lnTo>
                  <a:lnTo>
                    <a:pt x="33" y="108"/>
                  </a:lnTo>
                  <a:lnTo>
                    <a:pt x="37" y="105"/>
                  </a:lnTo>
                  <a:lnTo>
                    <a:pt x="41" y="103"/>
                  </a:lnTo>
                  <a:lnTo>
                    <a:pt x="46" y="101"/>
                  </a:lnTo>
                  <a:lnTo>
                    <a:pt x="52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6" y="101"/>
                  </a:lnTo>
                  <a:lnTo>
                    <a:pt x="171" y="103"/>
                  </a:lnTo>
                  <a:lnTo>
                    <a:pt x="175" y="105"/>
                  </a:lnTo>
                  <a:lnTo>
                    <a:pt x="179" y="108"/>
                  </a:lnTo>
                  <a:lnTo>
                    <a:pt x="182" y="112"/>
                  </a:lnTo>
                  <a:lnTo>
                    <a:pt x="184" y="116"/>
                  </a:lnTo>
                  <a:lnTo>
                    <a:pt x="185" y="121"/>
                  </a:lnTo>
                  <a:lnTo>
                    <a:pt x="187" y="126"/>
                  </a:lnTo>
                  <a:lnTo>
                    <a:pt x="187" y="199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84" y="209"/>
                  </a:lnTo>
                  <a:lnTo>
                    <a:pt x="180" y="213"/>
                  </a:lnTo>
                  <a:lnTo>
                    <a:pt x="176" y="217"/>
                  </a:lnTo>
                  <a:lnTo>
                    <a:pt x="172" y="221"/>
                  </a:lnTo>
                  <a:lnTo>
                    <a:pt x="167" y="222"/>
                  </a:lnTo>
                  <a:lnTo>
                    <a:pt x="161" y="225"/>
                  </a:lnTo>
                  <a:lnTo>
                    <a:pt x="156" y="225"/>
                  </a:lnTo>
                  <a:lnTo>
                    <a:pt x="156" y="225"/>
                  </a:lnTo>
                  <a:close/>
                  <a:moveTo>
                    <a:pt x="206" y="17"/>
                  </a:moveTo>
                  <a:lnTo>
                    <a:pt x="206" y="17"/>
                  </a:lnTo>
                  <a:lnTo>
                    <a:pt x="204" y="17"/>
                  </a:lnTo>
                  <a:lnTo>
                    <a:pt x="174" y="47"/>
                  </a:lnTo>
                  <a:lnTo>
                    <a:pt x="169" y="42"/>
                  </a:lnTo>
                  <a:lnTo>
                    <a:pt x="198" y="13"/>
                  </a:lnTo>
                  <a:lnTo>
                    <a:pt x="198" y="13"/>
                  </a:lnTo>
                  <a:lnTo>
                    <a:pt x="198" y="9"/>
                  </a:lnTo>
                  <a:lnTo>
                    <a:pt x="198" y="9"/>
                  </a:lnTo>
                  <a:lnTo>
                    <a:pt x="198" y="5"/>
                  </a:lnTo>
                  <a:lnTo>
                    <a:pt x="201" y="3"/>
                  </a:lnTo>
                  <a:lnTo>
                    <a:pt x="204" y="1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10" y="1"/>
                  </a:lnTo>
                  <a:lnTo>
                    <a:pt x="213" y="3"/>
                  </a:lnTo>
                  <a:lnTo>
                    <a:pt x="214" y="5"/>
                  </a:lnTo>
                  <a:lnTo>
                    <a:pt x="215" y="9"/>
                  </a:lnTo>
                  <a:lnTo>
                    <a:pt x="215" y="9"/>
                  </a:lnTo>
                  <a:lnTo>
                    <a:pt x="214" y="12"/>
                  </a:lnTo>
                  <a:lnTo>
                    <a:pt x="213" y="14"/>
                  </a:lnTo>
                  <a:lnTo>
                    <a:pt x="210" y="17"/>
                  </a:lnTo>
                  <a:lnTo>
                    <a:pt x="206" y="17"/>
                  </a:lnTo>
                  <a:lnTo>
                    <a:pt x="206" y="17"/>
                  </a:lnTo>
                  <a:close/>
                  <a:moveTo>
                    <a:pt x="102" y="43"/>
                  </a:moveTo>
                  <a:lnTo>
                    <a:pt x="149" y="43"/>
                  </a:lnTo>
                  <a:lnTo>
                    <a:pt x="149" y="43"/>
                  </a:lnTo>
                  <a:lnTo>
                    <a:pt x="153" y="44"/>
                  </a:lnTo>
                  <a:lnTo>
                    <a:pt x="157" y="45"/>
                  </a:lnTo>
                  <a:lnTo>
                    <a:pt x="162" y="49"/>
                  </a:lnTo>
                  <a:lnTo>
                    <a:pt x="166" y="56"/>
                  </a:lnTo>
                  <a:lnTo>
                    <a:pt x="167" y="64"/>
                  </a:lnTo>
                  <a:lnTo>
                    <a:pt x="167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5" y="56"/>
                  </a:lnTo>
                  <a:lnTo>
                    <a:pt x="89" y="49"/>
                  </a:lnTo>
                  <a:lnTo>
                    <a:pt x="96" y="45"/>
                  </a:lnTo>
                  <a:lnTo>
                    <a:pt x="98" y="44"/>
                  </a:lnTo>
                  <a:lnTo>
                    <a:pt x="102" y="43"/>
                  </a:lnTo>
                  <a:lnTo>
                    <a:pt x="102" y="43"/>
                  </a:lnTo>
                  <a:close/>
                  <a:moveTo>
                    <a:pt x="75" y="47"/>
                  </a:moveTo>
                  <a:lnTo>
                    <a:pt x="45" y="17"/>
                  </a:lnTo>
                  <a:lnTo>
                    <a:pt x="45" y="17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0" y="17"/>
                  </a:lnTo>
                  <a:lnTo>
                    <a:pt x="36" y="14"/>
                  </a:lnTo>
                  <a:lnTo>
                    <a:pt x="35" y="12"/>
                  </a:lnTo>
                  <a:lnTo>
                    <a:pt x="35" y="9"/>
                  </a:lnTo>
                  <a:lnTo>
                    <a:pt x="35" y="9"/>
                  </a:lnTo>
                  <a:lnTo>
                    <a:pt x="35" y="5"/>
                  </a:lnTo>
                  <a:lnTo>
                    <a:pt x="36" y="3"/>
                  </a:lnTo>
                  <a:lnTo>
                    <a:pt x="40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6" y="1"/>
                  </a:lnTo>
                  <a:lnTo>
                    <a:pt x="49" y="3"/>
                  </a:lnTo>
                  <a:lnTo>
                    <a:pt x="50" y="5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0" y="13"/>
                  </a:lnTo>
                  <a:lnTo>
                    <a:pt x="80" y="42"/>
                  </a:lnTo>
                  <a:lnTo>
                    <a:pt x="75" y="4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444"/>
            <p:cNvSpPr>
              <a:spLocks noEditPoints="1"/>
            </p:cNvSpPr>
            <p:nvPr/>
          </p:nvSpPr>
          <p:spPr bwMode="auto">
            <a:xfrm>
              <a:off x="1948013" y="1160942"/>
              <a:ext cx="890777" cy="869900"/>
            </a:xfrm>
            <a:custGeom>
              <a:avLst/>
              <a:gdLst>
                <a:gd name="T0" fmla="*/ 252 w 255"/>
                <a:gd name="T1" fmla="*/ 235 h 251"/>
                <a:gd name="T2" fmla="*/ 238 w 255"/>
                <a:gd name="T3" fmla="*/ 250 h 251"/>
                <a:gd name="T4" fmla="*/ 26 w 255"/>
                <a:gd name="T5" fmla="*/ 251 h 251"/>
                <a:gd name="T6" fmla="*/ 8 w 255"/>
                <a:gd name="T7" fmla="*/ 244 h 251"/>
                <a:gd name="T8" fmla="*/ 0 w 255"/>
                <a:gd name="T9" fmla="*/ 225 h 251"/>
                <a:gd name="T10" fmla="*/ 4 w 255"/>
                <a:gd name="T11" fmla="*/ 144 h 251"/>
                <a:gd name="T12" fmla="*/ 19 w 255"/>
                <a:gd name="T13" fmla="*/ 72 h 251"/>
                <a:gd name="T14" fmla="*/ 225 w 255"/>
                <a:gd name="T15" fmla="*/ 64 h 251"/>
                <a:gd name="T16" fmla="*/ 237 w 255"/>
                <a:gd name="T17" fmla="*/ 72 h 251"/>
                <a:gd name="T18" fmla="*/ 250 w 255"/>
                <a:gd name="T19" fmla="*/ 116 h 251"/>
                <a:gd name="T20" fmla="*/ 255 w 255"/>
                <a:gd name="T21" fmla="*/ 225 h 251"/>
                <a:gd name="T22" fmla="*/ 217 w 255"/>
                <a:gd name="T23" fmla="*/ 100 h 251"/>
                <a:gd name="T24" fmla="*/ 207 w 255"/>
                <a:gd name="T25" fmla="*/ 85 h 251"/>
                <a:gd name="T26" fmla="*/ 52 w 255"/>
                <a:gd name="T27" fmla="*/ 79 h 251"/>
                <a:gd name="T28" fmla="*/ 38 w 255"/>
                <a:gd name="T29" fmla="*/ 85 h 251"/>
                <a:gd name="T30" fmla="*/ 26 w 255"/>
                <a:gd name="T31" fmla="*/ 100 h 251"/>
                <a:gd name="T32" fmla="*/ 26 w 255"/>
                <a:gd name="T33" fmla="*/ 121 h 251"/>
                <a:gd name="T34" fmla="*/ 38 w 255"/>
                <a:gd name="T35" fmla="*/ 138 h 251"/>
                <a:gd name="T36" fmla="*/ 192 w 255"/>
                <a:gd name="T37" fmla="*/ 142 h 251"/>
                <a:gd name="T38" fmla="*/ 207 w 255"/>
                <a:gd name="T39" fmla="*/ 138 h 251"/>
                <a:gd name="T40" fmla="*/ 217 w 255"/>
                <a:gd name="T41" fmla="*/ 121 h 251"/>
                <a:gd name="T42" fmla="*/ 199 w 255"/>
                <a:gd name="T43" fmla="*/ 160 h 251"/>
                <a:gd name="T44" fmla="*/ 173 w 255"/>
                <a:gd name="T45" fmla="*/ 170 h 251"/>
                <a:gd name="T46" fmla="*/ 162 w 255"/>
                <a:gd name="T47" fmla="*/ 196 h 251"/>
                <a:gd name="T48" fmla="*/ 169 w 255"/>
                <a:gd name="T49" fmla="*/ 217 h 251"/>
                <a:gd name="T50" fmla="*/ 192 w 255"/>
                <a:gd name="T51" fmla="*/ 231 h 251"/>
                <a:gd name="T52" fmla="*/ 213 w 255"/>
                <a:gd name="T53" fmla="*/ 230 h 251"/>
                <a:gd name="T54" fmla="*/ 233 w 255"/>
                <a:gd name="T55" fmla="*/ 211 h 251"/>
                <a:gd name="T56" fmla="*/ 235 w 255"/>
                <a:gd name="T57" fmla="*/ 189 h 251"/>
                <a:gd name="T58" fmla="*/ 220 w 255"/>
                <a:gd name="T59" fmla="*/ 166 h 251"/>
                <a:gd name="T60" fmla="*/ 199 w 255"/>
                <a:gd name="T61" fmla="*/ 160 h 251"/>
                <a:gd name="T62" fmla="*/ 190 w 255"/>
                <a:gd name="T63" fmla="*/ 218 h 251"/>
                <a:gd name="T64" fmla="*/ 178 w 255"/>
                <a:gd name="T65" fmla="*/ 205 h 251"/>
                <a:gd name="T66" fmla="*/ 177 w 255"/>
                <a:gd name="T67" fmla="*/ 191 h 251"/>
                <a:gd name="T68" fmla="*/ 186 w 255"/>
                <a:gd name="T69" fmla="*/ 177 h 251"/>
                <a:gd name="T70" fmla="*/ 199 w 255"/>
                <a:gd name="T71" fmla="*/ 173 h 251"/>
                <a:gd name="T72" fmla="*/ 216 w 255"/>
                <a:gd name="T73" fmla="*/ 179 h 251"/>
                <a:gd name="T74" fmla="*/ 222 w 255"/>
                <a:gd name="T75" fmla="*/ 196 h 251"/>
                <a:gd name="T76" fmla="*/ 218 w 255"/>
                <a:gd name="T77" fmla="*/ 209 h 251"/>
                <a:gd name="T78" fmla="*/ 204 w 255"/>
                <a:gd name="T79" fmla="*/ 220 h 251"/>
                <a:gd name="T80" fmla="*/ 146 w 255"/>
                <a:gd name="T81" fmla="*/ 116 h 251"/>
                <a:gd name="T82" fmla="*/ 182 w 255"/>
                <a:gd name="T83" fmla="*/ 116 h 251"/>
                <a:gd name="T84" fmla="*/ 203 w 255"/>
                <a:gd name="T85" fmla="*/ 116 h 251"/>
                <a:gd name="T86" fmla="*/ 120 w 255"/>
                <a:gd name="T87" fmla="*/ 95 h 251"/>
                <a:gd name="T88" fmla="*/ 88 w 255"/>
                <a:gd name="T89" fmla="*/ 95 h 251"/>
                <a:gd name="T90" fmla="*/ 42 w 255"/>
                <a:gd name="T91" fmla="*/ 90 h 251"/>
                <a:gd name="T92" fmla="*/ 120 w 255"/>
                <a:gd name="T93" fmla="*/ 95 h 251"/>
                <a:gd name="T94" fmla="*/ 38 w 255"/>
                <a:gd name="T95" fmla="*/ 30 h 251"/>
                <a:gd name="T96" fmla="*/ 25 w 255"/>
                <a:gd name="T97" fmla="*/ 21 h 251"/>
                <a:gd name="T98" fmla="*/ 27 w 255"/>
                <a:gd name="T99" fmla="*/ 5 h 251"/>
                <a:gd name="T100" fmla="*/ 43 w 255"/>
                <a:gd name="T101" fmla="*/ 1 h 251"/>
                <a:gd name="T102" fmla="*/ 227 w 255"/>
                <a:gd name="T103" fmla="*/ 59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5" h="251">
                  <a:moveTo>
                    <a:pt x="255" y="225"/>
                  </a:moveTo>
                  <a:lnTo>
                    <a:pt x="255" y="225"/>
                  </a:lnTo>
                  <a:lnTo>
                    <a:pt x="253" y="230"/>
                  </a:lnTo>
                  <a:lnTo>
                    <a:pt x="252" y="235"/>
                  </a:lnTo>
                  <a:lnTo>
                    <a:pt x="250" y="241"/>
                  </a:lnTo>
                  <a:lnTo>
                    <a:pt x="247" y="244"/>
                  </a:lnTo>
                  <a:lnTo>
                    <a:pt x="243" y="247"/>
                  </a:lnTo>
                  <a:lnTo>
                    <a:pt x="238" y="250"/>
                  </a:lnTo>
                  <a:lnTo>
                    <a:pt x="234" y="251"/>
                  </a:lnTo>
                  <a:lnTo>
                    <a:pt x="229" y="251"/>
                  </a:lnTo>
                  <a:lnTo>
                    <a:pt x="26" y="251"/>
                  </a:lnTo>
                  <a:lnTo>
                    <a:pt x="26" y="251"/>
                  </a:lnTo>
                  <a:lnTo>
                    <a:pt x="21" y="251"/>
                  </a:lnTo>
                  <a:lnTo>
                    <a:pt x="16" y="250"/>
                  </a:lnTo>
                  <a:lnTo>
                    <a:pt x="12" y="247"/>
                  </a:lnTo>
                  <a:lnTo>
                    <a:pt x="8" y="244"/>
                  </a:lnTo>
                  <a:lnTo>
                    <a:pt x="4" y="241"/>
                  </a:lnTo>
                  <a:lnTo>
                    <a:pt x="1" y="235"/>
                  </a:lnTo>
                  <a:lnTo>
                    <a:pt x="0" y="230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00"/>
                  </a:lnTo>
                  <a:lnTo>
                    <a:pt x="1" y="174"/>
                  </a:lnTo>
                  <a:lnTo>
                    <a:pt x="4" y="144"/>
                  </a:lnTo>
                  <a:lnTo>
                    <a:pt x="6" y="116"/>
                  </a:lnTo>
                  <a:lnTo>
                    <a:pt x="12" y="90"/>
                  </a:lnTo>
                  <a:lnTo>
                    <a:pt x="16" y="79"/>
                  </a:lnTo>
                  <a:lnTo>
                    <a:pt x="19" y="72"/>
                  </a:lnTo>
                  <a:lnTo>
                    <a:pt x="23" y="66"/>
                  </a:lnTo>
                  <a:lnTo>
                    <a:pt x="26" y="65"/>
                  </a:lnTo>
                  <a:lnTo>
                    <a:pt x="29" y="64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9" y="65"/>
                  </a:lnTo>
                  <a:lnTo>
                    <a:pt x="231" y="66"/>
                  </a:lnTo>
                  <a:lnTo>
                    <a:pt x="237" y="72"/>
                  </a:lnTo>
                  <a:lnTo>
                    <a:pt x="240" y="79"/>
                  </a:lnTo>
                  <a:lnTo>
                    <a:pt x="244" y="90"/>
                  </a:lnTo>
                  <a:lnTo>
                    <a:pt x="247" y="101"/>
                  </a:lnTo>
                  <a:lnTo>
                    <a:pt x="250" y="116"/>
                  </a:lnTo>
                  <a:lnTo>
                    <a:pt x="252" y="144"/>
                  </a:lnTo>
                  <a:lnTo>
                    <a:pt x="253" y="174"/>
                  </a:lnTo>
                  <a:lnTo>
                    <a:pt x="255" y="200"/>
                  </a:lnTo>
                  <a:lnTo>
                    <a:pt x="255" y="225"/>
                  </a:lnTo>
                  <a:lnTo>
                    <a:pt x="255" y="225"/>
                  </a:lnTo>
                  <a:close/>
                  <a:moveTo>
                    <a:pt x="218" y="105"/>
                  </a:moveTo>
                  <a:lnTo>
                    <a:pt x="218" y="105"/>
                  </a:lnTo>
                  <a:lnTo>
                    <a:pt x="217" y="100"/>
                  </a:lnTo>
                  <a:lnTo>
                    <a:pt x="216" y="96"/>
                  </a:lnTo>
                  <a:lnTo>
                    <a:pt x="213" y="91"/>
                  </a:lnTo>
                  <a:lnTo>
                    <a:pt x="211" y="87"/>
                  </a:lnTo>
                  <a:lnTo>
                    <a:pt x="207" y="85"/>
                  </a:lnTo>
                  <a:lnTo>
                    <a:pt x="201" y="82"/>
                  </a:lnTo>
                  <a:lnTo>
                    <a:pt x="198" y="81"/>
                  </a:lnTo>
                  <a:lnTo>
                    <a:pt x="192" y="79"/>
                  </a:lnTo>
                  <a:lnTo>
                    <a:pt x="52" y="79"/>
                  </a:lnTo>
                  <a:lnTo>
                    <a:pt x="52" y="79"/>
                  </a:lnTo>
                  <a:lnTo>
                    <a:pt x="47" y="81"/>
                  </a:lnTo>
                  <a:lnTo>
                    <a:pt x="42" y="82"/>
                  </a:lnTo>
                  <a:lnTo>
                    <a:pt x="38" y="85"/>
                  </a:lnTo>
                  <a:lnTo>
                    <a:pt x="34" y="87"/>
                  </a:lnTo>
                  <a:lnTo>
                    <a:pt x="30" y="91"/>
                  </a:lnTo>
                  <a:lnTo>
                    <a:pt x="27" y="96"/>
                  </a:lnTo>
                  <a:lnTo>
                    <a:pt x="26" y="100"/>
                  </a:lnTo>
                  <a:lnTo>
                    <a:pt x="26" y="105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6" y="121"/>
                  </a:lnTo>
                  <a:lnTo>
                    <a:pt x="27" y="126"/>
                  </a:lnTo>
                  <a:lnTo>
                    <a:pt x="30" y="131"/>
                  </a:lnTo>
                  <a:lnTo>
                    <a:pt x="34" y="135"/>
                  </a:lnTo>
                  <a:lnTo>
                    <a:pt x="38" y="138"/>
                  </a:lnTo>
                  <a:lnTo>
                    <a:pt x="42" y="140"/>
                  </a:lnTo>
                  <a:lnTo>
                    <a:pt x="47" y="142"/>
                  </a:lnTo>
                  <a:lnTo>
                    <a:pt x="52" y="142"/>
                  </a:lnTo>
                  <a:lnTo>
                    <a:pt x="192" y="142"/>
                  </a:lnTo>
                  <a:lnTo>
                    <a:pt x="192" y="142"/>
                  </a:lnTo>
                  <a:lnTo>
                    <a:pt x="198" y="142"/>
                  </a:lnTo>
                  <a:lnTo>
                    <a:pt x="201" y="140"/>
                  </a:lnTo>
                  <a:lnTo>
                    <a:pt x="207" y="138"/>
                  </a:lnTo>
                  <a:lnTo>
                    <a:pt x="211" y="135"/>
                  </a:lnTo>
                  <a:lnTo>
                    <a:pt x="213" y="131"/>
                  </a:lnTo>
                  <a:lnTo>
                    <a:pt x="216" y="126"/>
                  </a:lnTo>
                  <a:lnTo>
                    <a:pt x="217" y="121"/>
                  </a:lnTo>
                  <a:lnTo>
                    <a:pt x="218" y="116"/>
                  </a:lnTo>
                  <a:lnTo>
                    <a:pt x="218" y="105"/>
                  </a:lnTo>
                  <a:close/>
                  <a:moveTo>
                    <a:pt x="199" y="160"/>
                  </a:moveTo>
                  <a:lnTo>
                    <a:pt x="199" y="160"/>
                  </a:lnTo>
                  <a:lnTo>
                    <a:pt x="192" y="161"/>
                  </a:lnTo>
                  <a:lnTo>
                    <a:pt x="185" y="163"/>
                  </a:lnTo>
                  <a:lnTo>
                    <a:pt x="179" y="166"/>
                  </a:lnTo>
                  <a:lnTo>
                    <a:pt x="173" y="170"/>
                  </a:lnTo>
                  <a:lnTo>
                    <a:pt x="169" y="176"/>
                  </a:lnTo>
                  <a:lnTo>
                    <a:pt x="165" y="182"/>
                  </a:lnTo>
                  <a:lnTo>
                    <a:pt x="164" y="189"/>
                  </a:lnTo>
                  <a:lnTo>
                    <a:pt x="162" y="196"/>
                  </a:lnTo>
                  <a:lnTo>
                    <a:pt x="162" y="196"/>
                  </a:lnTo>
                  <a:lnTo>
                    <a:pt x="164" y="204"/>
                  </a:lnTo>
                  <a:lnTo>
                    <a:pt x="165" y="211"/>
                  </a:lnTo>
                  <a:lnTo>
                    <a:pt x="169" y="217"/>
                  </a:lnTo>
                  <a:lnTo>
                    <a:pt x="173" y="222"/>
                  </a:lnTo>
                  <a:lnTo>
                    <a:pt x="179" y="226"/>
                  </a:lnTo>
                  <a:lnTo>
                    <a:pt x="185" y="230"/>
                  </a:lnTo>
                  <a:lnTo>
                    <a:pt x="192" y="231"/>
                  </a:lnTo>
                  <a:lnTo>
                    <a:pt x="199" y="233"/>
                  </a:lnTo>
                  <a:lnTo>
                    <a:pt x="199" y="233"/>
                  </a:lnTo>
                  <a:lnTo>
                    <a:pt x="207" y="231"/>
                  </a:lnTo>
                  <a:lnTo>
                    <a:pt x="213" y="230"/>
                  </a:lnTo>
                  <a:lnTo>
                    <a:pt x="220" y="226"/>
                  </a:lnTo>
                  <a:lnTo>
                    <a:pt x="225" y="222"/>
                  </a:lnTo>
                  <a:lnTo>
                    <a:pt x="230" y="217"/>
                  </a:lnTo>
                  <a:lnTo>
                    <a:pt x="233" y="211"/>
                  </a:lnTo>
                  <a:lnTo>
                    <a:pt x="235" y="204"/>
                  </a:lnTo>
                  <a:lnTo>
                    <a:pt x="235" y="196"/>
                  </a:lnTo>
                  <a:lnTo>
                    <a:pt x="235" y="196"/>
                  </a:lnTo>
                  <a:lnTo>
                    <a:pt x="235" y="189"/>
                  </a:lnTo>
                  <a:lnTo>
                    <a:pt x="233" y="182"/>
                  </a:lnTo>
                  <a:lnTo>
                    <a:pt x="230" y="176"/>
                  </a:lnTo>
                  <a:lnTo>
                    <a:pt x="225" y="170"/>
                  </a:lnTo>
                  <a:lnTo>
                    <a:pt x="220" y="166"/>
                  </a:lnTo>
                  <a:lnTo>
                    <a:pt x="213" y="163"/>
                  </a:lnTo>
                  <a:lnTo>
                    <a:pt x="207" y="161"/>
                  </a:lnTo>
                  <a:lnTo>
                    <a:pt x="199" y="160"/>
                  </a:lnTo>
                  <a:lnTo>
                    <a:pt x="199" y="160"/>
                  </a:lnTo>
                  <a:close/>
                  <a:moveTo>
                    <a:pt x="199" y="220"/>
                  </a:moveTo>
                  <a:lnTo>
                    <a:pt x="199" y="220"/>
                  </a:lnTo>
                  <a:lnTo>
                    <a:pt x="195" y="220"/>
                  </a:lnTo>
                  <a:lnTo>
                    <a:pt x="190" y="218"/>
                  </a:lnTo>
                  <a:lnTo>
                    <a:pt x="186" y="216"/>
                  </a:lnTo>
                  <a:lnTo>
                    <a:pt x="183" y="213"/>
                  </a:lnTo>
                  <a:lnTo>
                    <a:pt x="179" y="209"/>
                  </a:lnTo>
                  <a:lnTo>
                    <a:pt x="178" y="205"/>
                  </a:lnTo>
                  <a:lnTo>
                    <a:pt x="177" y="202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7" y="191"/>
                  </a:lnTo>
                  <a:lnTo>
                    <a:pt x="178" y="187"/>
                  </a:lnTo>
                  <a:lnTo>
                    <a:pt x="179" y="183"/>
                  </a:lnTo>
                  <a:lnTo>
                    <a:pt x="183" y="179"/>
                  </a:lnTo>
                  <a:lnTo>
                    <a:pt x="186" y="177"/>
                  </a:lnTo>
                  <a:lnTo>
                    <a:pt x="190" y="174"/>
                  </a:lnTo>
                  <a:lnTo>
                    <a:pt x="195" y="173"/>
                  </a:lnTo>
                  <a:lnTo>
                    <a:pt x="199" y="173"/>
                  </a:lnTo>
                  <a:lnTo>
                    <a:pt x="199" y="173"/>
                  </a:lnTo>
                  <a:lnTo>
                    <a:pt x="204" y="173"/>
                  </a:lnTo>
                  <a:lnTo>
                    <a:pt x="208" y="174"/>
                  </a:lnTo>
                  <a:lnTo>
                    <a:pt x="212" y="177"/>
                  </a:lnTo>
                  <a:lnTo>
                    <a:pt x="216" y="179"/>
                  </a:lnTo>
                  <a:lnTo>
                    <a:pt x="218" y="183"/>
                  </a:lnTo>
                  <a:lnTo>
                    <a:pt x="221" y="187"/>
                  </a:lnTo>
                  <a:lnTo>
                    <a:pt x="222" y="191"/>
                  </a:lnTo>
                  <a:lnTo>
                    <a:pt x="222" y="196"/>
                  </a:lnTo>
                  <a:lnTo>
                    <a:pt x="222" y="196"/>
                  </a:lnTo>
                  <a:lnTo>
                    <a:pt x="222" y="202"/>
                  </a:lnTo>
                  <a:lnTo>
                    <a:pt x="221" y="205"/>
                  </a:lnTo>
                  <a:lnTo>
                    <a:pt x="218" y="209"/>
                  </a:lnTo>
                  <a:lnTo>
                    <a:pt x="216" y="213"/>
                  </a:lnTo>
                  <a:lnTo>
                    <a:pt x="212" y="216"/>
                  </a:lnTo>
                  <a:lnTo>
                    <a:pt x="208" y="218"/>
                  </a:lnTo>
                  <a:lnTo>
                    <a:pt x="204" y="220"/>
                  </a:lnTo>
                  <a:lnTo>
                    <a:pt x="199" y="220"/>
                  </a:lnTo>
                  <a:lnTo>
                    <a:pt x="199" y="220"/>
                  </a:lnTo>
                  <a:close/>
                  <a:moveTo>
                    <a:pt x="42" y="116"/>
                  </a:moveTo>
                  <a:lnTo>
                    <a:pt x="146" y="116"/>
                  </a:lnTo>
                  <a:lnTo>
                    <a:pt x="146" y="126"/>
                  </a:lnTo>
                  <a:lnTo>
                    <a:pt x="156" y="126"/>
                  </a:lnTo>
                  <a:lnTo>
                    <a:pt x="156" y="116"/>
                  </a:lnTo>
                  <a:lnTo>
                    <a:pt x="182" y="116"/>
                  </a:lnTo>
                  <a:lnTo>
                    <a:pt x="182" y="126"/>
                  </a:lnTo>
                  <a:lnTo>
                    <a:pt x="192" y="126"/>
                  </a:lnTo>
                  <a:lnTo>
                    <a:pt x="192" y="116"/>
                  </a:lnTo>
                  <a:lnTo>
                    <a:pt x="203" y="116"/>
                  </a:lnTo>
                  <a:lnTo>
                    <a:pt x="203" y="131"/>
                  </a:lnTo>
                  <a:lnTo>
                    <a:pt x="42" y="131"/>
                  </a:lnTo>
                  <a:lnTo>
                    <a:pt x="42" y="116"/>
                  </a:lnTo>
                  <a:close/>
                  <a:moveTo>
                    <a:pt x="120" y="95"/>
                  </a:moveTo>
                  <a:lnTo>
                    <a:pt x="109" y="95"/>
                  </a:lnTo>
                  <a:lnTo>
                    <a:pt x="109" y="105"/>
                  </a:lnTo>
                  <a:lnTo>
                    <a:pt x="88" y="105"/>
                  </a:lnTo>
                  <a:lnTo>
                    <a:pt x="88" y="95"/>
                  </a:lnTo>
                  <a:lnTo>
                    <a:pt x="78" y="95"/>
                  </a:lnTo>
                  <a:lnTo>
                    <a:pt x="78" y="105"/>
                  </a:lnTo>
                  <a:lnTo>
                    <a:pt x="42" y="105"/>
                  </a:lnTo>
                  <a:lnTo>
                    <a:pt x="42" y="90"/>
                  </a:lnTo>
                  <a:lnTo>
                    <a:pt x="203" y="90"/>
                  </a:lnTo>
                  <a:lnTo>
                    <a:pt x="203" y="105"/>
                  </a:lnTo>
                  <a:lnTo>
                    <a:pt x="120" y="105"/>
                  </a:lnTo>
                  <a:lnTo>
                    <a:pt x="120" y="95"/>
                  </a:lnTo>
                  <a:close/>
                  <a:moveTo>
                    <a:pt x="48" y="27"/>
                  </a:moveTo>
                  <a:lnTo>
                    <a:pt x="48" y="27"/>
                  </a:lnTo>
                  <a:lnTo>
                    <a:pt x="43" y="30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32" y="29"/>
                  </a:lnTo>
                  <a:lnTo>
                    <a:pt x="27" y="26"/>
                  </a:lnTo>
                  <a:lnTo>
                    <a:pt x="25" y="21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5" y="9"/>
                  </a:lnTo>
                  <a:lnTo>
                    <a:pt x="27" y="5"/>
                  </a:lnTo>
                  <a:lnTo>
                    <a:pt x="32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3" y="1"/>
                  </a:lnTo>
                  <a:lnTo>
                    <a:pt x="47" y="4"/>
                  </a:lnTo>
                  <a:lnTo>
                    <a:pt x="51" y="8"/>
                  </a:lnTo>
                  <a:lnTo>
                    <a:pt x="52" y="12"/>
                  </a:lnTo>
                  <a:lnTo>
                    <a:pt x="227" y="59"/>
                  </a:lnTo>
                  <a:lnTo>
                    <a:pt x="168" y="59"/>
                  </a:lnTo>
                  <a:lnTo>
                    <a:pt x="48" y="2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445"/>
            <p:cNvSpPr>
              <a:spLocks noEditPoints="1"/>
            </p:cNvSpPr>
            <p:nvPr/>
          </p:nvSpPr>
          <p:spPr bwMode="auto">
            <a:xfrm>
              <a:off x="3089319" y="1272291"/>
              <a:ext cx="862940" cy="758555"/>
            </a:xfrm>
            <a:custGeom>
              <a:avLst/>
              <a:gdLst>
                <a:gd name="T0" fmla="*/ 120 w 250"/>
                <a:gd name="T1" fmla="*/ 218 h 218"/>
                <a:gd name="T2" fmla="*/ 20 w 250"/>
                <a:gd name="T3" fmla="*/ 217 h 218"/>
                <a:gd name="T4" fmla="*/ 7 w 250"/>
                <a:gd name="T5" fmla="*/ 209 h 218"/>
                <a:gd name="T6" fmla="*/ 0 w 250"/>
                <a:gd name="T7" fmla="*/ 195 h 218"/>
                <a:gd name="T8" fmla="*/ 0 w 250"/>
                <a:gd name="T9" fmla="*/ 67 h 218"/>
                <a:gd name="T10" fmla="*/ 4 w 250"/>
                <a:gd name="T11" fmla="*/ 53 h 218"/>
                <a:gd name="T12" fmla="*/ 16 w 250"/>
                <a:gd name="T13" fmla="*/ 44 h 218"/>
                <a:gd name="T14" fmla="*/ 43 w 250"/>
                <a:gd name="T15" fmla="*/ 41 h 218"/>
                <a:gd name="T16" fmla="*/ 52 w 250"/>
                <a:gd name="T17" fmla="*/ 18 h 218"/>
                <a:gd name="T18" fmla="*/ 64 w 250"/>
                <a:gd name="T19" fmla="*/ 6 h 218"/>
                <a:gd name="T20" fmla="*/ 83 w 250"/>
                <a:gd name="T21" fmla="*/ 0 h 218"/>
                <a:gd name="T22" fmla="*/ 169 w 250"/>
                <a:gd name="T23" fmla="*/ 0 h 218"/>
                <a:gd name="T24" fmla="*/ 189 w 250"/>
                <a:gd name="T25" fmla="*/ 9 h 218"/>
                <a:gd name="T26" fmla="*/ 198 w 250"/>
                <a:gd name="T27" fmla="*/ 22 h 218"/>
                <a:gd name="T28" fmla="*/ 222 w 250"/>
                <a:gd name="T29" fmla="*/ 41 h 218"/>
                <a:gd name="T30" fmla="*/ 238 w 250"/>
                <a:gd name="T31" fmla="*/ 46 h 218"/>
                <a:gd name="T32" fmla="*/ 247 w 250"/>
                <a:gd name="T33" fmla="*/ 58 h 218"/>
                <a:gd name="T34" fmla="*/ 250 w 250"/>
                <a:gd name="T35" fmla="*/ 189 h 218"/>
                <a:gd name="T36" fmla="*/ 247 w 250"/>
                <a:gd name="T37" fmla="*/ 200 h 218"/>
                <a:gd name="T38" fmla="*/ 238 w 250"/>
                <a:gd name="T39" fmla="*/ 213 h 218"/>
                <a:gd name="T40" fmla="*/ 222 w 250"/>
                <a:gd name="T41" fmla="*/ 218 h 218"/>
                <a:gd name="T42" fmla="*/ 124 w 250"/>
                <a:gd name="T43" fmla="*/ 52 h 218"/>
                <a:gd name="T44" fmla="*/ 98 w 250"/>
                <a:gd name="T45" fmla="*/ 57 h 218"/>
                <a:gd name="T46" fmla="*/ 77 w 250"/>
                <a:gd name="T47" fmla="*/ 67 h 218"/>
                <a:gd name="T48" fmla="*/ 55 w 250"/>
                <a:gd name="T49" fmla="*/ 100 h 218"/>
                <a:gd name="T50" fmla="*/ 51 w 250"/>
                <a:gd name="T51" fmla="*/ 122 h 218"/>
                <a:gd name="T52" fmla="*/ 56 w 250"/>
                <a:gd name="T53" fmla="*/ 156 h 218"/>
                <a:gd name="T54" fmla="*/ 72 w 250"/>
                <a:gd name="T55" fmla="*/ 179 h 218"/>
                <a:gd name="T56" fmla="*/ 92 w 250"/>
                <a:gd name="T57" fmla="*/ 191 h 218"/>
                <a:gd name="T58" fmla="*/ 124 w 250"/>
                <a:gd name="T59" fmla="*/ 197 h 218"/>
                <a:gd name="T60" fmla="*/ 147 w 250"/>
                <a:gd name="T61" fmla="*/ 195 h 218"/>
                <a:gd name="T62" fmla="*/ 170 w 250"/>
                <a:gd name="T63" fmla="*/ 183 h 218"/>
                <a:gd name="T64" fmla="*/ 186 w 250"/>
                <a:gd name="T65" fmla="*/ 167 h 218"/>
                <a:gd name="T66" fmla="*/ 196 w 250"/>
                <a:gd name="T67" fmla="*/ 132 h 218"/>
                <a:gd name="T68" fmla="*/ 196 w 250"/>
                <a:gd name="T69" fmla="*/ 111 h 218"/>
                <a:gd name="T70" fmla="*/ 181 w 250"/>
                <a:gd name="T71" fmla="*/ 78 h 218"/>
                <a:gd name="T72" fmla="*/ 159 w 250"/>
                <a:gd name="T73" fmla="*/ 59 h 218"/>
                <a:gd name="T74" fmla="*/ 134 w 250"/>
                <a:gd name="T75" fmla="*/ 52 h 218"/>
                <a:gd name="T76" fmla="*/ 125 w 250"/>
                <a:gd name="T77" fmla="*/ 182 h 218"/>
                <a:gd name="T78" fmla="*/ 102 w 250"/>
                <a:gd name="T79" fmla="*/ 178 h 218"/>
                <a:gd name="T80" fmla="*/ 77 w 250"/>
                <a:gd name="T81" fmla="*/ 157 h 218"/>
                <a:gd name="T82" fmla="*/ 68 w 250"/>
                <a:gd name="T83" fmla="*/ 124 h 218"/>
                <a:gd name="T84" fmla="*/ 72 w 250"/>
                <a:gd name="T85" fmla="*/ 102 h 218"/>
                <a:gd name="T86" fmla="*/ 92 w 250"/>
                <a:gd name="T87" fmla="*/ 78 h 218"/>
                <a:gd name="T88" fmla="*/ 125 w 250"/>
                <a:gd name="T89" fmla="*/ 67 h 218"/>
                <a:gd name="T90" fmla="*/ 147 w 250"/>
                <a:gd name="T91" fmla="*/ 72 h 218"/>
                <a:gd name="T92" fmla="*/ 172 w 250"/>
                <a:gd name="T93" fmla="*/ 93 h 218"/>
                <a:gd name="T94" fmla="*/ 182 w 250"/>
                <a:gd name="T95" fmla="*/ 124 h 218"/>
                <a:gd name="T96" fmla="*/ 177 w 250"/>
                <a:gd name="T97" fmla="*/ 146 h 218"/>
                <a:gd name="T98" fmla="*/ 156 w 250"/>
                <a:gd name="T99" fmla="*/ 172 h 218"/>
                <a:gd name="T100" fmla="*/ 125 w 250"/>
                <a:gd name="T101" fmla="*/ 18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0" h="218">
                  <a:moveTo>
                    <a:pt x="222" y="218"/>
                  </a:moveTo>
                  <a:lnTo>
                    <a:pt x="129" y="218"/>
                  </a:lnTo>
                  <a:lnTo>
                    <a:pt x="120" y="218"/>
                  </a:lnTo>
                  <a:lnTo>
                    <a:pt x="25" y="218"/>
                  </a:lnTo>
                  <a:lnTo>
                    <a:pt x="25" y="218"/>
                  </a:lnTo>
                  <a:lnTo>
                    <a:pt x="20" y="217"/>
                  </a:lnTo>
                  <a:lnTo>
                    <a:pt x="16" y="215"/>
                  </a:lnTo>
                  <a:lnTo>
                    <a:pt x="11" y="213"/>
                  </a:lnTo>
                  <a:lnTo>
                    <a:pt x="7" y="209"/>
                  </a:lnTo>
                  <a:lnTo>
                    <a:pt x="4" y="205"/>
                  </a:lnTo>
                  <a:lnTo>
                    <a:pt x="2" y="200"/>
                  </a:lnTo>
                  <a:lnTo>
                    <a:pt x="0" y="195"/>
                  </a:lnTo>
                  <a:lnTo>
                    <a:pt x="0" y="18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2" y="57"/>
                  </a:lnTo>
                  <a:lnTo>
                    <a:pt x="4" y="53"/>
                  </a:lnTo>
                  <a:lnTo>
                    <a:pt x="7" y="49"/>
                  </a:lnTo>
                  <a:lnTo>
                    <a:pt x="11" y="45"/>
                  </a:lnTo>
                  <a:lnTo>
                    <a:pt x="16" y="44"/>
                  </a:lnTo>
                  <a:lnTo>
                    <a:pt x="20" y="41"/>
                  </a:lnTo>
                  <a:lnTo>
                    <a:pt x="25" y="41"/>
                  </a:lnTo>
                  <a:lnTo>
                    <a:pt x="43" y="41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2" y="18"/>
                  </a:lnTo>
                  <a:lnTo>
                    <a:pt x="55" y="13"/>
                  </a:lnTo>
                  <a:lnTo>
                    <a:pt x="59" y="9"/>
                  </a:lnTo>
                  <a:lnTo>
                    <a:pt x="64" y="6"/>
                  </a:lnTo>
                  <a:lnTo>
                    <a:pt x="73" y="1"/>
                  </a:lnTo>
                  <a:lnTo>
                    <a:pt x="78" y="0"/>
                  </a:lnTo>
                  <a:lnTo>
                    <a:pt x="8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9" y="0"/>
                  </a:lnTo>
                  <a:lnTo>
                    <a:pt x="174" y="1"/>
                  </a:lnTo>
                  <a:lnTo>
                    <a:pt x="183" y="6"/>
                  </a:lnTo>
                  <a:lnTo>
                    <a:pt x="189" y="9"/>
                  </a:lnTo>
                  <a:lnTo>
                    <a:pt x="193" y="13"/>
                  </a:lnTo>
                  <a:lnTo>
                    <a:pt x="195" y="18"/>
                  </a:lnTo>
                  <a:lnTo>
                    <a:pt x="198" y="22"/>
                  </a:lnTo>
                  <a:lnTo>
                    <a:pt x="204" y="41"/>
                  </a:lnTo>
                  <a:lnTo>
                    <a:pt x="222" y="41"/>
                  </a:lnTo>
                  <a:lnTo>
                    <a:pt x="222" y="41"/>
                  </a:lnTo>
                  <a:lnTo>
                    <a:pt x="228" y="41"/>
                  </a:lnTo>
                  <a:lnTo>
                    <a:pt x="233" y="44"/>
                  </a:lnTo>
                  <a:lnTo>
                    <a:pt x="238" y="46"/>
                  </a:lnTo>
                  <a:lnTo>
                    <a:pt x="242" y="49"/>
                  </a:lnTo>
                  <a:lnTo>
                    <a:pt x="245" y="53"/>
                  </a:lnTo>
                  <a:lnTo>
                    <a:pt x="247" y="58"/>
                  </a:lnTo>
                  <a:lnTo>
                    <a:pt x="250" y="63"/>
                  </a:lnTo>
                  <a:lnTo>
                    <a:pt x="250" y="68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5"/>
                  </a:lnTo>
                  <a:lnTo>
                    <a:pt x="247" y="200"/>
                  </a:lnTo>
                  <a:lnTo>
                    <a:pt x="245" y="205"/>
                  </a:lnTo>
                  <a:lnTo>
                    <a:pt x="242" y="209"/>
                  </a:lnTo>
                  <a:lnTo>
                    <a:pt x="238" y="213"/>
                  </a:lnTo>
                  <a:lnTo>
                    <a:pt x="233" y="215"/>
                  </a:lnTo>
                  <a:lnTo>
                    <a:pt x="228" y="217"/>
                  </a:lnTo>
                  <a:lnTo>
                    <a:pt x="222" y="218"/>
                  </a:lnTo>
                  <a:lnTo>
                    <a:pt x="222" y="218"/>
                  </a:lnTo>
                  <a:close/>
                  <a:moveTo>
                    <a:pt x="124" y="52"/>
                  </a:moveTo>
                  <a:lnTo>
                    <a:pt x="124" y="52"/>
                  </a:lnTo>
                  <a:lnTo>
                    <a:pt x="115" y="52"/>
                  </a:lnTo>
                  <a:lnTo>
                    <a:pt x="105" y="54"/>
                  </a:lnTo>
                  <a:lnTo>
                    <a:pt x="98" y="57"/>
                  </a:lnTo>
                  <a:lnTo>
                    <a:pt x="90" y="59"/>
                  </a:lnTo>
                  <a:lnTo>
                    <a:pt x="83" y="63"/>
                  </a:lnTo>
                  <a:lnTo>
                    <a:pt x="77" y="67"/>
                  </a:lnTo>
                  <a:lnTo>
                    <a:pt x="68" y="78"/>
                  </a:lnTo>
                  <a:lnTo>
                    <a:pt x="60" y="89"/>
                  </a:lnTo>
                  <a:lnTo>
                    <a:pt x="55" y="100"/>
                  </a:lnTo>
                  <a:lnTo>
                    <a:pt x="52" y="111"/>
                  </a:lnTo>
                  <a:lnTo>
                    <a:pt x="51" y="122"/>
                  </a:lnTo>
                  <a:lnTo>
                    <a:pt x="51" y="122"/>
                  </a:lnTo>
                  <a:lnTo>
                    <a:pt x="51" y="132"/>
                  </a:lnTo>
                  <a:lnTo>
                    <a:pt x="54" y="144"/>
                  </a:lnTo>
                  <a:lnTo>
                    <a:pt x="56" y="156"/>
                  </a:lnTo>
                  <a:lnTo>
                    <a:pt x="63" y="167"/>
                  </a:lnTo>
                  <a:lnTo>
                    <a:pt x="67" y="174"/>
                  </a:lnTo>
                  <a:lnTo>
                    <a:pt x="72" y="179"/>
                  </a:lnTo>
                  <a:lnTo>
                    <a:pt x="78" y="183"/>
                  </a:lnTo>
                  <a:lnTo>
                    <a:pt x="85" y="188"/>
                  </a:lnTo>
                  <a:lnTo>
                    <a:pt x="92" y="191"/>
                  </a:lnTo>
                  <a:lnTo>
                    <a:pt x="102" y="195"/>
                  </a:lnTo>
                  <a:lnTo>
                    <a:pt x="112" y="196"/>
                  </a:lnTo>
                  <a:lnTo>
                    <a:pt x="124" y="197"/>
                  </a:lnTo>
                  <a:lnTo>
                    <a:pt x="124" y="197"/>
                  </a:lnTo>
                  <a:lnTo>
                    <a:pt x="137" y="196"/>
                  </a:lnTo>
                  <a:lnTo>
                    <a:pt x="147" y="195"/>
                  </a:lnTo>
                  <a:lnTo>
                    <a:pt x="156" y="191"/>
                  </a:lnTo>
                  <a:lnTo>
                    <a:pt x="164" y="188"/>
                  </a:lnTo>
                  <a:lnTo>
                    <a:pt x="170" y="183"/>
                  </a:lnTo>
                  <a:lnTo>
                    <a:pt x="177" y="179"/>
                  </a:lnTo>
                  <a:lnTo>
                    <a:pt x="182" y="174"/>
                  </a:lnTo>
                  <a:lnTo>
                    <a:pt x="186" y="167"/>
                  </a:lnTo>
                  <a:lnTo>
                    <a:pt x="191" y="156"/>
                  </a:lnTo>
                  <a:lnTo>
                    <a:pt x="195" y="144"/>
                  </a:lnTo>
                  <a:lnTo>
                    <a:pt x="196" y="132"/>
                  </a:lnTo>
                  <a:lnTo>
                    <a:pt x="198" y="122"/>
                  </a:lnTo>
                  <a:lnTo>
                    <a:pt x="198" y="122"/>
                  </a:lnTo>
                  <a:lnTo>
                    <a:pt x="196" y="111"/>
                  </a:lnTo>
                  <a:lnTo>
                    <a:pt x="194" y="100"/>
                  </a:lnTo>
                  <a:lnTo>
                    <a:pt x="189" y="89"/>
                  </a:lnTo>
                  <a:lnTo>
                    <a:pt x="181" y="78"/>
                  </a:lnTo>
                  <a:lnTo>
                    <a:pt x="170" y="67"/>
                  </a:lnTo>
                  <a:lnTo>
                    <a:pt x="165" y="63"/>
                  </a:lnTo>
                  <a:lnTo>
                    <a:pt x="159" y="59"/>
                  </a:lnTo>
                  <a:lnTo>
                    <a:pt x="151" y="57"/>
                  </a:lnTo>
                  <a:lnTo>
                    <a:pt x="143" y="54"/>
                  </a:lnTo>
                  <a:lnTo>
                    <a:pt x="134" y="52"/>
                  </a:lnTo>
                  <a:lnTo>
                    <a:pt x="124" y="52"/>
                  </a:lnTo>
                  <a:lnTo>
                    <a:pt x="124" y="52"/>
                  </a:lnTo>
                  <a:close/>
                  <a:moveTo>
                    <a:pt x="125" y="182"/>
                  </a:moveTo>
                  <a:lnTo>
                    <a:pt x="125" y="182"/>
                  </a:lnTo>
                  <a:lnTo>
                    <a:pt x="113" y="180"/>
                  </a:lnTo>
                  <a:lnTo>
                    <a:pt x="102" y="178"/>
                  </a:lnTo>
                  <a:lnTo>
                    <a:pt x="92" y="172"/>
                  </a:lnTo>
                  <a:lnTo>
                    <a:pt x="83" y="165"/>
                  </a:lnTo>
                  <a:lnTo>
                    <a:pt x="77" y="157"/>
                  </a:lnTo>
                  <a:lnTo>
                    <a:pt x="72" y="146"/>
                  </a:lnTo>
                  <a:lnTo>
                    <a:pt x="68" y="136"/>
                  </a:lnTo>
                  <a:lnTo>
                    <a:pt x="68" y="124"/>
                  </a:lnTo>
                  <a:lnTo>
                    <a:pt x="68" y="124"/>
                  </a:lnTo>
                  <a:lnTo>
                    <a:pt x="68" y="113"/>
                  </a:lnTo>
                  <a:lnTo>
                    <a:pt x="72" y="102"/>
                  </a:lnTo>
                  <a:lnTo>
                    <a:pt x="77" y="93"/>
                  </a:lnTo>
                  <a:lnTo>
                    <a:pt x="83" y="84"/>
                  </a:lnTo>
                  <a:lnTo>
                    <a:pt x="92" y="78"/>
                  </a:lnTo>
                  <a:lnTo>
                    <a:pt x="102" y="72"/>
                  </a:lnTo>
                  <a:lnTo>
                    <a:pt x="113" y="68"/>
                  </a:lnTo>
                  <a:lnTo>
                    <a:pt x="125" y="67"/>
                  </a:lnTo>
                  <a:lnTo>
                    <a:pt x="125" y="67"/>
                  </a:lnTo>
                  <a:lnTo>
                    <a:pt x="135" y="68"/>
                  </a:lnTo>
                  <a:lnTo>
                    <a:pt x="147" y="72"/>
                  </a:lnTo>
                  <a:lnTo>
                    <a:pt x="156" y="78"/>
                  </a:lnTo>
                  <a:lnTo>
                    <a:pt x="165" y="84"/>
                  </a:lnTo>
                  <a:lnTo>
                    <a:pt x="172" y="93"/>
                  </a:lnTo>
                  <a:lnTo>
                    <a:pt x="177" y="102"/>
                  </a:lnTo>
                  <a:lnTo>
                    <a:pt x="181" y="113"/>
                  </a:lnTo>
                  <a:lnTo>
                    <a:pt x="182" y="124"/>
                  </a:lnTo>
                  <a:lnTo>
                    <a:pt x="182" y="124"/>
                  </a:lnTo>
                  <a:lnTo>
                    <a:pt x="181" y="136"/>
                  </a:lnTo>
                  <a:lnTo>
                    <a:pt x="177" y="146"/>
                  </a:lnTo>
                  <a:lnTo>
                    <a:pt x="172" y="157"/>
                  </a:lnTo>
                  <a:lnTo>
                    <a:pt x="165" y="165"/>
                  </a:lnTo>
                  <a:lnTo>
                    <a:pt x="156" y="172"/>
                  </a:lnTo>
                  <a:lnTo>
                    <a:pt x="147" y="178"/>
                  </a:lnTo>
                  <a:lnTo>
                    <a:pt x="135" y="180"/>
                  </a:lnTo>
                  <a:lnTo>
                    <a:pt x="125" y="182"/>
                  </a:lnTo>
                  <a:lnTo>
                    <a:pt x="125" y="18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446"/>
            <p:cNvSpPr>
              <a:spLocks noEditPoints="1"/>
            </p:cNvSpPr>
            <p:nvPr/>
          </p:nvSpPr>
          <p:spPr bwMode="auto">
            <a:xfrm>
              <a:off x="7480566" y="1133104"/>
              <a:ext cx="904694" cy="904694"/>
            </a:xfrm>
            <a:custGeom>
              <a:avLst/>
              <a:gdLst>
                <a:gd name="T0" fmla="*/ 31 w 260"/>
                <a:gd name="T1" fmla="*/ 0 h 260"/>
                <a:gd name="T2" fmla="*/ 24 w 260"/>
                <a:gd name="T3" fmla="*/ 2 h 260"/>
                <a:gd name="T4" fmla="*/ 14 w 260"/>
                <a:gd name="T5" fmla="*/ 5 h 260"/>
                <a:gd name="T6" fmla="*/ 5 w 260"/>
                <a:gd name="T7" fmla="*/ 15 h 260"/>
                <a:gd name="T8" fmla="*/ 1 w 260"/>
                <a:gd name="T9" fmla="*/ 25 h 260"/>
                <a:gd name="T10" fmla="*/ 0 w 260"/>
                <a:gd name="T11" fmla="*/ 260 h 260"/>
                <a:gd name="T12" fmla="*/ 260 w 260"/>
                <a:gd name="T13" fmla="*/ 31 h 260"/>
                <a:gd name="T14" fmla="*/ 260 w 260"/>
                <a:gd name="T15" fmla="*/ 25 h 260"/>
                <a:gd name="T16" fmla="*/ 254 w 260"/>
                <a:gd name="T17" fmla="*/ 15 h 260"/>
                <a:gd name="T18" fmla="*/ 247 w 260"/>
                <a:gd name="T19" fmla="*/ 5 h 260"/>
                <a:gd name="T20" fmla="*/ 235 w 260"/>
                <a:gd name="T21" fmla="*/ 2 h 260"/>
                <a:gd name="T22" fmla="*/ 228 w 260"/>
                <a:gd name="T23" fmla="*/ 0 h 260"/>
                <a:gd name="T24" fmla="*/ 150 w 260"/>
                <a:gd name="T25" fmla="*/ 21 h 260"/>
                <a:gd name="T26" fmla="*/ 162 w 260"/>
                <a:gd name="T27" fmla="*/ 26 h 260"/>
                <a:gd name="T28" fmla="*/ 166 w 260"/>
                <a:gd name="T29" fmla="*/ 37 h 260"/>
                <a:gd name="T30" fmla="*/ 165 w 260"/>
                <a:gd name="T31" fmla="*/ 43 h 260"/>
                <a:gd name="T32" fmla="*/ 157 w 260"/>
                <a:gd name="T33" fmla="*/ 51 h 260"/>
                <a:gd name="T34" fmla="*/ 150 w 260"/>
                <a:gd name="T35" fmla="*/ 52 h 260"/>
                <a:gd name="T36" fmla="*/ 140 w 260"/>
                <a:gd name="T37" fmla="*/ 48 h 260"/>
                <a:gd name="T38" fmla="*/ 135 w 260"/>
                <a:gd name="T39" fmla="*/ 37 h 260"/>
                <a:gd name="T40" fmla="*/ 136 w 260"/>
                <a:gd name="T41" fmla="*/ 31 h 260"/>
                <a:gd name="T42" fmla="*/ 145 w 260"/>
                <a:gd name="T43" fmla="*/ 22 h 260"/>
                <a:gd name="T44" fmla="*/ 150 w 260"/>
                <a:gd name="T45" fmla="*/ 21 h 260"/>
                <a:gd name="T46" fmla="*/ 98 w 260"/>
                <a:gd name="T47" fmla="*/ 21 h 260"/>
                <a:gd name="T48" fmla="*/ 110 w 260"/>
                <a:gd name="T49" fmla="*/ 26 h 260"/>
                <a:gd name="T50" fmla="*/ 114 w 260"/>
                <a:gd name="T51" fmla="*/ 37 h 260"/>
                <a:gd name="T52" fmla="*/ 113 w 260"/>
                <a:gd name="T53" fmla="*/ 43 h 260"/>
                <a:gd name="T54" fmla="*/ 105 w 260"/>
                <a:gd name="T55" fmla="*/ 51 h 260"/>
                <a:gd name="T56" fmla="*/ 98 w 260"/>
                <a:gd name="T57" fmla="*/ 52 h 260"/>
                <a:gd name="T58" fmla="*/ 88 w 260"/>
                <a:gd name="T59" fmla="*/ 48 h 260"/>
                <a:gd name="T60" fmla="*/ 83 w 260"/>
                <a:gd name="T61" fmla="*/ 37 h 260"/>
                <a:gd name="T62" fmla="*/ 84 w 260"/>
                <a:gd name="T63" fmla="*/ 31 h 260"/>
                <a:gd name="T64" fmla="*/ 93 w 260"/>
                <a:gd name="T65" fmla="*/ 22 h 260"/>
                <a:gd name="T66" fmla="*/ 98 w 260"/>
                <a:gd name="T67" fmla="*/ 21 h 260"/>
                <a:gd name="T68" fmla="*/ 46 w 260"/>
                <a:gd name="T69" fmla="*/ 21 h 260"/>
                <a:gd name="T70" fmla="*/ 58 w 260"/>
                <a:gd name="T71" fmla="*/ 26 h 260"/>
                <a:gd name="T72" fmla="*/ 62 w 260"/>
                <a:gd name="T73" fmla="*/ 37 h 260"/>
                <a:gd name="T74" fmla="*/ 61 w 260"/>
                <a:gd name="T75" fmla="*/ 43 h 260"/>
                <a:gd name="T76" fmla="*/ 53 w 260"/>
                <a:gd name="T77" fmla="*/ 51 h 260"/>
                <a:gd name="T78" fmla="*/ 46 w 260"/>
                <a:gd name="T79" fmla="*/ 52 h 260"/>
                <a:gd name="T80" fmla="*/ 36 w 260"/>
                <a:gd name="T81" fmla="*/ 48 h 260"/>
                <a:gd name="T82" fmla="*/ 31 w 260"/>
                <a:gd name="T83" fmla="*/ 37 h 260"/>
                <a:gd name="T84" fmla="*/ 32 w 260"/>
                <a:gd name="T85" fmla="*/ 31 h 260"/>
                <a:gd name="T86" fmla="*/ 41 w 260"/>
                <a:gd name="T87" fmla="*/ 22 h 260"/>
                <a:gd name="T88" fmla="*/ 46 w 260"/>
                <a:gd name="T89" fmla="*/ 21 h 260"/>
                <a:gd name="T90" fmla="*/ 20 w 260"/>
                <a:gd name="T91" fmla="*/ 239 h 260"/>
                <a:gd name="T92" fmla="*/ 239 w 260"/>
                <a:gd name="T93" fmla="*/ 7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0" h="260">
                  <a:moveTo>
                    <a:pt x="228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24" y="2"/>
                  </a:lnTo>
                  <a:lnTo>
                    <a:pt x="19" y="3"/>
                  </a:lnTo>
                  <a:lnTo>
                    <a:pt x="14" y="5"/>
                  </a:lnTo>
                  <a:lnTo>
                    <a:pt x="9" y="9"/>
                  </a:lnTo>
                  <a:lnTo>
                    <a:pt x="5" y="15"/>
                  </a:lnTo>
                  <a:lnTo>
                    <a:pt x="2" y="20"/>
                  </a:lnTo>
                  <a:lnTo>
                    <a:pt x="1" y="25"/>
                  </a:lnTo>
                  <a:lnTo>
                    <a:pt x="0" y="31"/>
                  </a:lnTo>
                  <a:lnTo>
                    <a:pt x="0" y="260"/>
                  </a:lnTo>
                  <a:lnTo>
                    <a:pt x="260" y="260"/>
                  </a:lnTo>
                  <a:lnTo>
                    <a:pt x="260" y="31"/>
                  </a:lnTo>
                  <a:lnTo>
                    <a:pt x="260" y="31"/>
                  </a:lnTo>
                  <a:lnTo>
                    <a:pt x="260" y="25"/>
                  </a:lnTo>
                  <a:lnTo>
                    <a:pt x="257" y="20"/>
                  </a:lnTo>
                  <a:lnTo>
                    <a:pt x="254" y="15"/>
                  </a:lnTo>
                  <a:lnTo>
                    <a:pt x="251" y="9"/>
                  </a:lnTo>
                  <a:lnTo>
                    <a:pt x="247" y="5"/>
                  </a:lnTo>
                  <a:lnTo>
                    <a:pt x="241" y="3"/>
                  </a:lnTo>
                  <a:lnTo>
                    <a:pt x="235" y="2"/>
                  </a:lnTo>
                  <a:lnTo>
                    <a:pt x="228" y="0"/>
                  </a:lnTo>
                  <a:lnTo>
                    <a:pt x="228" y="0"/>
                  </a:lnTo>
                  <a:close/>
                  <a:moveTo>
                    <a:pt x="150" y="21"/>
                  </a:moveTo>
                  <a:lnTo>
                    <a:pt x="150" y="21"/>
                  </a:lnTo>
                  <a:lnTo>
                    <a:pt x="157" y="22"/>
                  </a:lnTo>
                  <a:lnTo>
                    <a:pt x="162" y="26"/>
                  </a:lnTo>
                  <a:lnTo>
                    <a:pt x="165" y="31"/>
                  </a:lnTo>
                  <a:lnTo>
                    <a:pt x="166" y="37"/>
                  </a:lnTo>
                  <a:lnTo>
                    <a:pt x="166" y="37"/>
                  </a:lnTo>
                  <a:lnTo>
                    <a:pt x="165" y="43"/>
                  </a:lnTo>
                  <a:lnTo>
                    <a:pt x="162" y="48"/>
                  </a:lnTo>
                  <a:lnTo>
                    <a:pt x="157" y="51"/>
                  </a:lnTo>
                  <a:lnTo>
                    <a:pt x="150" y="52"/>
                  </a:lnTo>
                  <a:lnTo>
                    <a:pt x="150" y="52"/>
                  </a:lnTo>
                  <a:lnTo>
                    <a:pt x="145" y="51"/>
                  </a:lnTo>
                  <a:lnTo>
                    <a:pt x="140" y="48"/>
                  </a:lnTo>
                  <a:lnTo>
                    <a:pt x="136" y="43"/>
                  </a:lnTo>
                  <a:lnTo>
                    <a:pt x="135" y="37"/>
                  </a:lnTo>
                  <a:lnTo>
                    <a:pt x="135" y="37"/>
                  </a:lnTo>
                  <a:lnTo>
                    <a:pt x="136" y="31"/>
                  </a:lnTo>
                  <a:lnTo>
                    <a:pt x="140" y="26"/>
                  </a:lnTo>
                  <a:lnTo>
                    <a:pt x="145" y="22"/>
                  </a:lnTo>
                  <a:lnTo>
                    <a:pt x="150" y="21"/>
                  </a:lnTo>
                  <a:lnTo>
                    <a:pt x="150" y="21"/>
                  </a:lnTo>
                  <a:close/>
                  <a:moveTo>
                    <a:pt x="98" y="21"/>
                  </a:moveTo>
                  <a:lnTo>
                    <a:pt x="98" y="21"/>
                  </a:lnTo>
                  <a:lnTo>
                    <a:pt x="105" y="22"/>
                  </a:lnTo>
                  <a:lnTo>
                    <a:pt x="110" y="26"/>
                  </a:lnTo>
                  <a:lnTo>
                    <a:pt x="113" y="31"/>
                  </a:lnTo>
                  <a:lnTo>
                    <a:pt x="114" y="37"/>
                  </a:lnTo>
                  <a:lnTo>
                    <a:pt x="114" y="37"/>
                  </a:lnTo>
                  <a:lnTo>
                    <a:pt x="113" y="43"/>
                  </a:lnTo>
                  <a:lnTo>
                    <a:pt x="110" y="48"/>
                  </a:lnTo>
                  <a:lnTo>
                    <a:pt x="105" y="51"/>
                  </a:lnTo>
                  <a:lnTo>
                    <a:pt x="98" y="52"/>
                  </a:lnTo>
                  <a:lnTo>
                    <a:pt x="98" y="52"/>
                  </a:lnTo>
                  <a:lnTo>
                    <a:pt x="93" y="51"/>
                  </a:lnTo>
                  <a:lnTo>
                    <a:pt x="88" y="48"/>
                  </a:lnTo>
                  <a:lnTo>
                    <a:pt x="84" y="43"/>
                  </a:lnTo>
                  <a:lnTo>
                    <a:pt x="83" y="37"/>
                  </a:lnTo>
                  <a:lnTo>
                    <a:pt x="83" y="37"/>
                  </a:lnTo>
                  <a:lnTo>
                    <a:pt x="84" y="31"/>
                  </a:lnTo>
                  <a:lnTo>
                    <a:pt x="88" y="26"/>
                  </a:lnTo>
                  <a:lnTo>
                    <a:pt x="93" y="22"/>
                  </a:lnTo>
                  <a:lnTo>
                    <a:pt x="98" y="21"/>
                  </a:lnTo>
                  <a:lnTo>
                    <a:pt x="98" y="21"/>
                  </a:lnTo>
                  <a:close/>
                  <a:moveTo>
                    <a:pt x="46" y="21"/>
                  </a:moveTo>
                  <a:lnTo>
                    <a:pt x="46" y="21"/>
                  </a:lnTo>
                  <a:lnTo>
                    <a:pt x="53" y="22"/>
                  </a:lnTo>
                  <a:lnTo>
                    <a:pt x="58" y="26"/>
                  </a:lnTo>
                  <a:lnTo>
                    <a:pt x="61" y="31"/>
                  </a:lnTo>
                  <a:lnTo>
                    <a:pt x="62" y="37"/>
                  </a:lnTo>
                  <a:lnTo>
                    <a:pt x="62" y="37"/>
                  </a:lnTo>
                  <a:lnTo>
                    <a:pt x="61" y="43"/>
                  </a:lnTo>
                  <a:lnTo>
                    <a:pt x="58" y="48"/>
                  </a:lnTo>
                  <a:lnTo>
                    <a:pt x="53" y="51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1" y="51"/>
                  </a:lnTo>
                  <a:lnTo>
                    <a:pt x="36" y="48"/>
                  </a:lnTo>
                  <a:lnTo>
                    <a:pt x="32" y="43"/>
                  </a:lnTo>
                  <a:lnTo>
                    <a:pt x="31" y="37"/>
                  </a:lnTo>
                  <a:lnTo>
                    <a:pt x="31" y="37"/>
                  </a:lnTo>
                  <a:lnTo>
                    <a:pt x="32" y="31"/>
                  </a:lnTo>
                  <a:lnTo>
                    <a:pt x="36" y="26"/>
                  </a:lnTo>
                  <a:lnTo>
                    <a:pt x="41" y="22"/>
                  </a:lnTo>
                  <a:lnTo>
                    <a:pt x="46" y="21"/>
                  </a:lnTo>
                  <a:lnTo>
                    <a:pt x="46" y="21"/>
                  </a:lnTo>
                  <a:close/>
                  <a:moveTo>
                    <a:pt x="239" y="239"/>
                  </a:moveTo>
                  <a:lnTo>
                    <a:pt x="20" y="239"/>
                  </a:lnTo>
                  <a:lnTo>
                    <a:pt x="20" y="73"/>
                  </a:lnTo>
                  <a:lnTo>
                    <a:pt x="239" y="73"/>
                  </a:lnTo>
                  <a:lnTo>
                    <a:pt x="239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447"/>
            <p:cNvSpPr>
              <a:spLocks noEditPoints="1"/>
            </p:cNvSpPr>
            <p:nvPr/>
          </p:nvSpPr>
          <p:spPr bwMode="auto">
            <a:xfrm>
              <a:off x="4167994" y="1272291"/>
              <a:ext cx="904694" cy="688963"/>
            </a:xfrm>
            <a:custGeom>
              <a:avLst/>
              <a:gdLst>
                <a:gd name="T0" fmla="*/ 39 w 260"/>
                <a:gd name="T1" fmla="*/ 197 h 197"/>
                <a:gd name="T2" fmla="*/ 17 w 260"/>
                <a:gd name="T3" fmla="*/ 191 h 197"/>
                <a:gd name="T4" fmla="*/ 4 w 260"/>
                <a:gd name="T5" fmla="*/ 174 h 197"/>
                <a:gd name="T6" fmla="*/ 0 w 260"/>
                <a:gd name="T7" fmla="*/ 50 h 197"/>
                <a:gd name="T8" fmla="*/ 4 w 260"/>
                <a:gd name="T9" fmla="*/ 35 h 197"/>
                <a:gd name="T10" fmla="*/ 17 w 260"/>
                <a:gd name="T11" fmla="*/ 18 h 197"/>
                <a:gd name="T12" fmla="*/ 39 w 260"/>
                <a:gd name="T13" fmla="*/ 10 h 197"/>
                <a:gd name="T14" fmla="*/ 41 w 260"/>
                <a:gd name="T15" fmla="*/ 7 h 197"/>
                <a:gd name="T16" fmla="*/ 45 w 260"/>
                <a:gd name="T17" fmla="*/ 0 h 197"/>
                <a:gd name="T18" fmla="*/ 86 w 260"/>
                <a:gd name="T19" fmla="*/ 0 h 197"/>
                <a:gd name="T20" fmla="*/ 91 w 260"/>
                <a:gd name="T21" fmla="*/ 5 h 197"/>
                <a:gd name="T22" fmla="*/ 218 w 260"/>
                <a:gd name="T23" fmla="*/ 10 h 197"/>
                <a:gd name="T24" fmla="*/ 234 w 260"/>
                <a:gd name="T25" fmla="*/ 14 h 197"/>
                <a:gd name="T26" fmla="*/ 252 w 260"/>
                <a:gd name="T27" fmla="*/ 28 h 197"/>
                <a:gd name="T28" fmla="*/ 260 w 260"/>
                <a:gd name="T29" fmla="*/ 50 h 197"/>
                <a:gd name="T30" fmla="*/ 259 w 260"/>
                <a:gd name="T31" fmla="*/ 166 h 197"/>
                <a:gd name="T32" fmla="*/ 247 w 260"/>
                <a:gd name="T33" fmla="*/ 185 h 197"/>
                <a:gd name="T34" fmla="*/ 226 w 260"/>
                <a:gd name="T35" fmla="*/ 196 h 197"/>
                <a:gd name="T36" fmla="*/ 101 w 260"/>
                <a:gd name="T37" fmla="*/ 45 h 197"/>
                <a:gd name="T38" fmla="*/ 79 w 260"/>
                <a:gd name="T39" fmla="*/ 50 h 197"/>
                <a:gd name="T40" fmla="*/ 53 w 260"/>
                <a:gd name="T41" fmla="*/ 71 h 197"/>
                <a:gd name="T42" fmla="*/ 43 w 260"/>
                <a:gd name="T43" fmla="*/ 104 h 197"/>
                <a:gd name="T44" fmla="*/ 48 w 260"/>
                <a:gd name="T45" fmla="*/ 127 h 197"/>
                <a:gd name="T46" fmla="*/ 69 w 260"/>
                <a:gd name="T47" fmla="*/ 153 h 197"/>
                <a:gd name="T48" fmla="*/ 101 w 260"/>
                <a:gd name="T49" fmla="*/ 162 h 197"/>
                <a:gd name="T50" fmla="*/ 125 w 260"/>
                <a:gd name="T51" fmla="*/ 158 h 197"/>
                <a:gd name="T52" fmla="*/ 151 w 260"/>
                <a:gd name="T53" fmla="*/ 137 h 197"/>
                <a:gd name="T54" fmla="*/ 160 w 260"/>
                <a:gd name="T55" fmla="*/ 104 h 197"/>
                <a:gd name="T56" fmla="*/ 156 w 260"/>
                <a:gd name="T57" fmla="*/ 81 h 197"/>
                <a:gd name="T58" fmla="*/ 135 w 260"/>
                <a:gd name="T59" fmla="*/ 55 h 197"/>
                <a:gd name="T60" fmla="*/ 101 w 260"/>
                <a:gd name="T61" fmla="*/ 45 h 197"/>
                <a:gd name="T62" fmla="*/ 239 w 260"/>
                <a:gd name="T63" fmla="*/ 42 h 197"/>
                <a:gd name="T64" fmla="*/ 231 w 260"/>
                <a:gd name="T65" fmla="*/ 32 h 197"/>
                <a:gd name="T66" fmla="*/ 178 w 260"/>
                <a:gd name="T67" fmla="*/ 31 h 197"/>
                <a:gd name="T68" fmla="*/ 168 w 260"/>
                <a:gd name="T69" fmla="*/ 39 h 197"/>
                <a:gd name="T70" fmla="*/ 166 w 260"/>
                <a:gd name="T71" fmla="*/ 61 h 197"/>
                <a:gd name="T72" fmla="*/ 174 w 260"/>
                <a:gd name="T73" fmla="*/ 71 h 197"/>
                <a:gd name="T74" fmla="*/ 227 w 260"/>
                <a:gd name="T75" fmla="*/ 72 h 197"/>
                <a:gd name="T76" fmla="*/ 238 w 260"/>
                <a:gd name="T77" fmla="*/ 65 h 197"/>
                <a:gd name="T78" fmla="*/ 101 w 260"/>
                <a:gd name="T79" fmla="*/ 137 h 197"/>
                <a:gd name="T80" fmla="*/ 90 w 260"/>
                <a:gd name="T81" fmla="*/ 135 h 197"/>
                <a:gd name="T82" fmla="*/ 74 w 260"/>
                <a:gd name="T83" fmla="*/ 123 h 197"/>
                <a:gd name="T84" fmla="*/ 69 w 260"/>
                <a:gd name="T85" fmla="*/ 104 h 197"/>
                <a:gd name="T86" fmla="*/ 71 w 260"/>
                <a:gd name="T87" fmla="*/ 92 h 197"/>
                <a:gd name="T88" fmla="*/ 83 w 260"/>
                <a:gd name="T89" fmla="*/ 76 h 197"/>
                <a:gd name="T90" fmla="*/ 101 w 260"/>
                <a:gd name="T91" fmla="*/ 71 h 197"/>
                <a:gd name="T92" fmla="*/ 114 w 260"/>
                <a:gd name="T93" fmla="*/ 74 h 197"/>
                <a:gd name="T94" fmla="*/ 129 w 260"/>
                <a:gd name="T95" fmla="*/ 85 h 197"/>
                <a:gd name="T96" fmla="*/ 135 w 260"/>
                <a:gd name="T97" fmla="*/ 104 h 197"/>
                <a:gd name="T98" fmla="*/ 132 w 260"/>
                <a:gd name="T99" fmla="*/ 117 h 197"/>
                <a:gd name="T100" fmla="*/ 121 w 260"/>
                <a:gd name="T101" fmla="*/ 132 h 197"/>
                <a:gd name="T102" fmla="*/ 101 w 260"/>
                <a:gd name="T103" fmla="*/ 13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0" h="197">
                  <a:moveTo>
                    <a:pt x="218" y="197"/>
                  </a:moveTo>
                  <a:lnTo>
                    <a:pt x="39" y="197"/>
                  </a:lnTo>
                  <a:lnTo>
                    <a:pt x="39" y="197"/>
                  </a:lnTo>
                  <a:lnTo>
                    <a:pt x="31" y="196"/>
                  </a:lnTo>
                  <a:lnTo>
                    <a:pt x="25" y="193"/>
                  </a:lnTo>
                  <a:lnTo>
                    <a:pt x="17" y="191"/>
                  </a:lnTo>
                  <a:lnTo>
                    <a:pt x="12" y="185"/>
                  </a:lnTo>
                  <a:lnTo>
                    <a:pt x="6" y="180"/>
                  </a:lnTo>
                  <a:lnTo>
                    <a:pt x="4" y="174"/>
                  </a:lnTo>
                  <a:lnTo>
                    <a:pt x="1" y="166"/>
                  </a:lnTo>
                  <a:lnTo>
                    <a:pt x="0" y="15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1" y="42"/>
                  </a:lnTo>
                  <a:lnTo>
                    <a:pt x="4" y="35"/>
                  </a:lnTo>
                  <a:lnTo>
                    <a:pt x="6" y="28"/>
                  </a:lnTo>
                  <a:lnTo>
                    <a:pt x="12" y="22"/>
                  </a:lnTo>
                  <a:lnTo>
                    <a:pt x="17" y="18"/>
                  </a:lnTo>
                  <a:lnTo>
                    <a:pt x="25" y="14"/>
                  </a:lnTo>
                  <a:lnTo>
                    <a:pt x="31" y="11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3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8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8" y="0"/>
                  </a:lnTo>
                  <a:lnTo>
                    <a:pt x="90" y="2"/>
                  </a:lnTo>
                  <a:lnTo>
                    <a:pt x="91" y="5"/>
                  </a:lnTo>
                  <a:lnTo>
                    <a:pt x="92" y="7"/>
                  </a:lnTo>
                  <a:lnTo>
                    <a:pt x="92" y="10"/>
                  </a:lnTo>
                  <a:lnTo>
                    <a:pt x="218" y="10"/>
                  </a:lnTo>
                  <a:lnTo>
                    <a:pt x="218" y="10"/>
                  </a:lnTo>
                  <a:lnTo>
                    <a:pt x="226" y="11"/>
                  </a:lnTo>
                  <a:lnTo>
                    <a:pt x="234" y="14"/>
                  </a:lnTo>
                  <a:lnTo>
                    <a:pt x="242" y="18"/>
                  </a:lnTo>
                  <a:lnTo>
                    <a:pt x="247" y="22"/>
                  </a:lnTo>
                  <a:lnTo>
                    <a:pt x="252" y="28"/>
                  </a:lnTo>
                  <a:lnTo>
                    <a:pt x="257" y="35"/>
                  </a:lnTo>
                  <a:lnTo>
                    <a:pt x="259" y="42"/>
                  </a:lnTo>
                  <a:lnTo>
                    <a:pt x="260" y="50"/>
                  </a:lnTo>
                  <a:lnTo>
                    <a:pt x="260" y="158"/>
                  </a:lnTo>
                  <a:lnTo>
                    <a:pt x="260" y="158"/>
                  </a:lnTo>
                  <a:lnTo>
                    <a:pt x="259" y="166"/>
                  </a:lnTo>
                  <a:lnTo>
                    <a:pt x="257" y="174"/>
                  </a:lnTo>
                  <a:lnTo>
                    <a:pt x="252" y="180"/>
                  </a:lnTo>
                  <a:lnTo>
                    <a:pt x="247" y="185"/>
                  </a:lnTo>
                  <a:lnTo>
                    <a:pt x="242" y="191"/>
                  </a:lnTo>
                  <a:lnTo>
                    <a:pt x="234" y="193"/>
                  </a:lnTo>
                  <a:lnTo>
                    <a:pt x="226" y="196"/>
                  </a:lnTo>
                  <a:lnTo>
                    <a:pt x="218" y="197"/>
                  </a:lnTo>
                  <a:lnTo>
                    <a:pt x="218" y="197"/>
                  </a:lnTo>
                  <a:close/>
                  <a:moveTo>
                    <a:pt x="101" y="45"/>
                  </a:moveTo>
                  <a:lnTo>
                    <a:pt x="101" y="45"/>
                  </a:lnTo>
                  <a:lnTo>
                    <a:pt x="90" y="46"/>
                  </a:lnTo>
                  <a:lnTo>
                    <a:pt x="79" y="50"/>
                  </a:lnTo>
                  <a:lnTo>
                    <a:pt x="69" y="55"/>
                  </a:lnTo>
                  <a:lnTo>
                    <a:pt x="61" y="63"/>
                  </a:lnTo>
                  <a:lnTo>
                    <a:pt x="53" y="71"/>
                  </a:lnTo>
                  <a:lnTo>
                    <a:pt x="48" y="81"/>
                  </a:lnTo>
                  <a:lnTo>
                    <a:pt x="44" y="92"/>
                  </a:lnTo>
                  <a:lnTo>
                    <a:pt x="43" y="104"/>
                  </a:lnTo>
                  <a:lnTo>
                    <a:pt x="43" y="104"/>
                  </a:lnTo>
                  <a:lnTo>
                    <a:pt x="44" y="117"/>
                  </a:lnTo>
                  <a:lnTo>
                    <a:pt x="48" y="127"/>
                  </a:lnTo>
                  <a:lnTo>
                    <a:pt x="53" y="137"/>
                  </a:lnTo>
                  <a:lnTo>
                    <a:pt x="61" y="145"/>
                  </a:lnTo>
                  <a:lnTo>
                    <a:pt x="69" y="153"/>
                  </a:lnTo>
                  <a:lnTo>
                    <a:pt x="79" y="158"/>
                  </a:lnTo>
                  <a:lnTo>
                    <a:pt x="90" y="162"/>
                  </a:lnTo>
                  <a:lnTo>
                    <a:pt x="101" y="162"/>
                  </a:lnTo>
                  <a:lnTo>
                    <a:pt x="101" y="162"/>
                  </a:lnTo>
                  <a:lnTo>
                    <a:pt x="114" y="162"/>
                  </a:lnTo>
                  <a:lnTo>
                    <a:pt x="125" y="158"/>
                  </a:lnTo>
                  <a:lnTo>
                    <a:pt x="135" y="153"/>
                  </a:lnTo>
                  <a:lnTo>
                    <a:pt x="143" y="145"/>
                  </a:lnTo>
                  <a:lnTo>
                    <a:pt x="151" y="137"/>
                  </a:lnTo>
                  <a:lnTo>
                    <a:pt x="156" y="127"/>
                  </a:lnTo>
                  <a:lnTo>
                    <a:pt x="160" y="117"/>
                  </a:lnTo>
                  <a:lnTo>
                    <a:pt x="160" y="104"/>
                  </a:lnTo>
                  <a:lnTo>
                    <a:pt x="160" y="104"/>
                  </a:lnTo>
                  <a:lnTo>
                    <a:pt x="160" y="92"/>
                  </a:lnTo>
                  <a:lnTo>
                    <a:pt x="156" y="81"/>
                  </a:lnTo>
                  <a:lnTo>
                    <a:pt x="151" y="71"/>
                  </a:lnTo>
                  <a:lnTo>
                    <a:pt x="143" y="63"/>
                  </a:lnTo>
                  <a:lnTo>
                    <a:pt x="135" y="55"/>
                  </a:lnTo>
                  <a:lnTo>
                    <a:pt x="125" y="50"/>
                  </a:lnTo>
                  <a:lnTo>
                    <a:pt x="114" y="46"/>
                  </a:lnTo>
                  <a:lnTo>
                    <a:pt x="101" y="45"/>
                  </a:lnTo>
                  <a:lnTo>
                    <a:pt x="101" y="45"/>
                  </a:lnTo>
                  <a:close/>
                  <a:moveTo>
                    <a:pt x="239" y="42"/>
                  </a:moveTo>
                  <a:lnTo>
                    <a:pt x="239" y="42"/>
                  </a:lnTo>
                  <a:lnTo>
                    <a:pt x="238" y="39"/>
                  </a:lnTo>
                  <a:lnTo>
                    <a:pt x="235" y="35"/>
                  </a:lnTo>
                  <a:lnTo>
                    <a:pt x="231" y="32"/>
                  </a:lnTo>
                  <a:lnTo>
                    <a:pt x="227" y="31"/>
                  </a:lnTo>
                  <a:lnTo>
                    <a:pt x="178" y="31"/>
                  </a:lnTo>
                  <a:lnTo>
                    <a:pt x="178" y="31"/>
                  </a:lnTo>
                  <a:lnTo>
                    <a:pt x="174" y="32"/>
                  </a:lnTo>
                  <a:lnTo>
                    <a:pt x="170" y="35"/>
                  </a:lnTo>
                  <a:lnTo>
                    <a:pt x="168" y="39"/>
                  </a:lnTo>
                  <a:lnTo>
                    <a:pt x="166" y="42"/>
                  </a:lnTo>
                  <a:lnTo>
                    <a:pt x="166" y="61"/>
                  </a:lnTo>
                  <a:lnTo>
                    <a:pt x="166" y="61"/>
                  </a:lnTo>
                  <a:lnTo>
                    <a:pt x="168" y="65"/>
                  </a:lnTo>
                  <a:lnTo>
                    <a:pt x="170" y="68"/>
                  </a:lnTo>
                  <a:lnTo>
                    <a:pt x="174" y="71"/>
                  </a:lnTo>
                  <a:lnTo>
                    <a:pt x="178" y="72"/>
                  </a:lnTo>
                  <a:lnTo>
                    <a:pt x="227" y="72"/>
                  </a:lnTo>
                  <a:lnTo>
                    <a:pt x="227" y="72"/>
                  </a:lnTo>
                  <a:lnTo>
                    <a:pt x="231" y="71"/>
                  </a:lnTo>
                  <a:lnTo>
                    <a:pt x="235" y="68"/>
                  </a:lnTo>
                  <a:lnTo>
                    <a:pt x="238" y="65"/>
                  </a:lnTo>
                  <a:lnTo>
                    <a:pt x="239" y="61"/>
                  </a:lnTo>
                  <a:lnTo>
                    <a:pt x="239" y="42"/>
                  </a:lnTo>
                  <a:close/>
                  <a:moveTo>
                    <a:pt x="101" y="137"/>
                  </a:moveTo>
                  <a:lnTo>
                    <a:pt x="101" y="137"/>
                  </a:lnTo>
                  <a:lnTo>
                    <a:pt x="95" y="136"/>
                  </a:lnTo>
                  <a:lnTo>
                    <a:pt x="90" y="135"/>
                  </a:lnTo>
                  <a:lnTo>
                    <a:pt x="83" y="132"/>
                  </a:lnTo>
                  <a:lnTo>
                    <a:pt x="78" y="127"/>
                  </a:lnTo>
                  <a:lnTo>
                    <a:pt x="74" y="123"/>
                  </a:lnTo>
                  <a:lnTo>
                    <a:pt x="71" y="117"/>
                  </a:lnTo>
                  <a:lnTo>
                    <a:pt x="70" y="111"/>
                  </a:lnTo>
                  <a:lnTo>
                    <a:pt x="69" y="104"/>
                  </a:lnTo>
                  <a:lnTo>
                    <a:pt x="69" y="104"/>
                  </a:lnTo>
                  <a:lnTo>
                    <a:pt x="70" y="97"/>
                  </a:lnTo>
                  <a:lnTo>
                    <a:pt x="71" y="92"/>
                  </a:lnTo>
                  <a:lnTo>
                    <a:pt x="74" y="85"/>
                  </a:lnTo>
                  <a:lnTo>
                    <a:pt x="78" y="81"/>
                  </a:lnTo>
                  <a:lnTo>
                    <a:pt x="83" y="76"/>
                  </a:lnTo>
                  <a:lnTo>
                    <a:pt x="90" y="74"/>
                  </a:lnTo>
                  <a:lnTo>
                    <a:pt x="95" y="72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9" y="72"/>
                  </a:lnTo>
                  <a:lnTo>
                    <a:pt x="114" y="74"/>
                  </a:lnTo>
                  <a:lnTo>
                    <a:pt x="121" y="76"/>
                  </a:lnTo>
                  <a:lnTo>
                    <a:pt x="125" y="81"/>
                  </a:lnTo>
                  <a:lnTo>
                    <a:pt x="129" y="85"/>
                  </a:lnTo>
                  <a:lnTo>
                    <a:pt x="132" y="92"/>
                  </a:lnTo>
                  <a:lnTo>
                    <a:pt x="134" y="97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4" y="111"/>
                  </a:lnTo>
                  <a:lnTo>
                    <a:pt x="132" y="117"/>
                  </a:lnTo>
                  <a:lnTo>
                    <a:pt x="129" y="123"/>
                  </a:lnTo>
                  <a:lnTo>
                    <a:pt x="125" y="127"/>
                  </a:lnTo>
                  <a:lnTo>
                    <a:pt x="121" y="132"/>
                  </a:lnTo>
                  <a:lnTo>
                    <a:pt x="114" y="135"/>
                  </a:lnTo>
                  <a:lnTo>
                    <a:pt x="109" y="136"/>
                  </a:lnTo>
                  <a:lnTo>
                    <a:pt x="101" y="137"/>
                  </a:lnTo>
                  <a:lnTo>
                    <a:pt x="101" y="1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448"/>
            <p:cNvSpPr>
              <a:spLocks noEditPoints="1"/>
            </p:cNvSpPr>
            <p:nvPr/>
          </p:nvSpPr>
          <p:spPr bwMode="auto">
            <a:xfrm>
              <a:off x="5246665" y="1167902"/>
              <a:ext cx="904694" cy="862940"/>
            </a:xfrm>
            <a:custGeom>
              <a:avLst/>
              <a:gdLst>
                <a:gd name="T0" fmla="*/ 233 w 259"/>
                <a:gd name="T1" fmla="*/ 37 h 250"/>
                <a:gd name="T2" fmla="*/ 259 w 259"/>
                <a:gd name="T3" fmla="*/ 47 h 250"/>
                <a:gd name="T4" fmla="*/ 245 w 259"/>
                <a:gd name="T5" fmla="*/ 51 h 250"/>
                <a:gd name="T6" fmla="*/ 235 w 259"/>
                <a:gd name="T7" fmla="*/ 63 h 250"/>
                <a:gd name="T8" fmla="*/ 233 w 259"/>
                <a:gd name="T9" fmla="*/ 177 h 250"/>
                <a:gd name="T10" fmla="*/ 235 w 259"/>
                <a:gd name="T11" fmla="*/ 188 h 250"/>
                <a:gd name="T12" fmla="*/ 245 w 259"/>
                <a:gd name="T13" fmla="*/ 198 h 250"/>
                <a:gd name="T14" fmla="*/ 259 w 259"/>
                <a:gd name="T15" fmla="*/ 203 h 250"/>
                <a:gd name="T16" fmla="*/ 233 w 259"/>
                <a:gd name="T17" fmla="*/ 240 h 250"/>
                <a:gd name="T18" fmla="*/ 0 w 259"/>
                <a:gd name="T19" fmla="*/ 250 h 250"/>
                <a:gd name="T20" fmla="*/ 26 w 259"/>
                <a:gd name="T21" fmla="*/ 214 h 250"/>
                <a:gd name="T22" fmla="*/ 5 w 259"/>
                <a:gd name="T23" fmla="*/ 203 h 250"/>
                <a:gd name="T24" fmla="*/ 15 w 259"/>
                <a:gd name="T25" fmla="*/ 201 h 250"/>
                <a:gd name="T26" fmla="*/ 26 w 259"/>
                <a:gd name="T27" fmla="*/ 191 h 250"/>
                <a:gd name="T28" fmla="*/ 31 w 259"/>
                <a:gd name="T29" fmla="*/ 177 h 250"/>
                <a:gd name="T30" fmla="*/ 29 w 259"/>
                <a:gd name="T31" fmla="*/ 63 h 250"/>
                <a:gd name="T32" fmla="*/ 23 w 259"/>
                <a:gd name="T33" fmla="*/ 52 h 250"/>
                <a:gd name="T34" fmla="*/ 5 w 259"/>
                <a:gd name="T35" fmla="*/ 47 h 250"/>
                <a:gd name="T36" fmla="*/ 26 w 259"/>
                <a:gd name="T37" fmla="*/ 37 h 250"/>
                <a:gd name="T38" fmla="*/ 0 w 259"/>
                <a:gd name="T39" fmla="*/ 0 h 250"/>
                <a:gd name="T40" fmla="*/ 171 w 259"/>
                <a:gd name="T41" fmla="*/ 240 h 250"/>
                <a:gd name="T42" fmla="*/ 171 w 259"/>
                <a:gd name="T43" fmla="*/ 214 h 250"/>
                <a:gd name="T44" fmla="*/ 150 w 259"/>
                <a:gd name="T45" fmla="*/ 240 h 250"/>
                <a:gd name="T46" fmla="*/ 109 w 259"/>
                <a:gd name="T47" fmla="*/ 240 h 250"/>
                <a:gd name="T48" fmla="*/ 88 w 259"/>
                <a:gd name="T49" fmla="*/ 214 h 250"/>
                <a:gd name="T50" fmla="*/ 88 w 259"/>
                <a:gd name="T51" fmla="*/ 11 h 250"/>
                <a:gd name="T52" fmla="*/ 88 w 259"/>
                <a:gd name="T53" fmla="*/ 37 h 250"/>
                <a:gd name="T54" fmla="*/ 109 w 259"/>
                <a:gd name="T55" fmla="*/ 11 h 250"/>
                <a:gd name="T56" fmla="*/ 150 w 259"/>
                <a:gd name="T57" fmla="*/ 11 h 250"/>
                <a:gd name="T58" fmla="*/ 171 w 259"/>
                <a:gd name="T59" fmla="*/ 37 h 250"/>
                <a:gd name="T60" fmla="*/ 218 w 259"/>
                <a:gd name="T61" fmla="*/ 73 h 250"/>
                <a:gd name="T62" fmla="*/ 215 w 259"/>
                <a:gd name="T63" fmla="*/ 63 h 250"/>
                <a:gd name="T64" fmla="*/ 206 w 259"/>
                <a:gd name="T65" fmla="*/ 51 h 250"/>
                <a:gd name="T66" fmla="*/ 192 w 259"/>
                <a:gd name="T67" fmla="*/ 47 h 250"/>
                <a:gd name="T68" fmla="*/ 62 w 259"/>
                <a:gd name="T69" fmla="*/ 48 h 250"/>
                <a:gd name="T70" fmla="*/ 50 w 259"/>
                <a:gd name="T71" fmla="*/ 55 h 250"/>
                <a:gd name="T72" fmla="*/ 46 w 259"/>
                <a:gd name="T73" fmla="*/ 68 h 250"/>
                <a:gd name="T74" fmla="*/ 46 w 259"/>
                <a:gd name="T75" fmla="*/ 182 h 250"/>
                <a:gd name="T76" fmla="*/ 54 w 259"/>
                <a:gd name="T77" fmla="*/ 195 h 250"/>
                <a:gd name="T78" fmla="*/ 67 w 259"/>
                <a:gd name="T79" fmla="*/ 202 h 250"/>
                <a:gd name="T80" fmla="*/ 192 w 259"/>
                <a:gd name="T81" fmla="*/ 203 h 250"/>
                <a:gd name="T82" fmla="*/ 206 w 259"/>
                <a:gd name="T83" fmla="*/ 198 h 250"/>
                <a:gd name="T84" fmla="*/ 215 w 259"/>
                <a:gd name="T85" fmla="*/ 188 h 250"/>
                <a:gd name="T86" fmla="*/ 218 w 259"/>
                <a:gd name="T87" fmla="*/ 73 h 250"/>
                <a:gd name="T88" fmla="*/ 119 w 259"/>
                <a:gd name="T89" fmla="*/ 195 h 250"/>
                <a:gd name="T90" fmla="*/ 83 w 259"/>
                <a:gd name="T91" fmla="*/ 177 h 250"/>
                <a:gd name="T92" fmla="*/ 65 w 259"/>
                <a:gd name="T93" fmla="*/ 142 h 250"/>
                <a:gd name="T94" fmla="*/ 65 w 259"/>
                <a:gd name="T95" fmla="*/ 113 h 250"/>
                <a:gd name="T96" fmla="*/ 83 w 259"/>
                <a:gd name="T97" fmla="*/ 78 h 250"/>
                <a:gd name="T98" fmla="*/ 119 w 259"/>
                <a:gd name="T99" fmla="*/ 59 h 250"/>
                <a:gd name="T100" fmla="*/ 146 w 259"/>
                <a:gd name="T101" fmla="*/ 59 h 250"/>
                <a:gd name="T102" fmla="*/ 183 w 259"/>
                <a:gd name="T103" fmla="*/ 78 h 250"/>
                <a:gd name="T104" fmla="*/ 202 w 259"/>
                <a:gd name="T105" fmla="*/ 113 h 250"/>
                <a:gd name="T106" fmla="*/ 202 w 259"/>
                <a:gd name="T107" fmla="*/ 142 h 250"/>
                <a:gd name="T108" fmla="*/ 183 w 259"/>
                <a:gd name="T109" fmla="*/ 177 h 250"/>
                <a:gd name="T110" fmla="*/ 146 w 259"/>
                <a:gd name="T111" fmla="*/ 195 h 250"/>
                <a:gd name="T112" fmla="*/ 119 w 259"/>
                <a:gd name="T113" fmla="*/ 84 h 250"/>
                <a:gd name="T114" fmla="*/ 119 w 259"/>
                <a:gd name="T115" fmla="*/ 84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9" h="250">
                  <a:moveTo>
                    <a:pt x="259" y="11"/>
                  </a:moveTo>
                  <a:lnTo>
                    <a:pt x="233" y="11"/>
                  </a:lnTo>
                  <a:lnTo>
                    <a:pt x="233" y="37"/>
                  </a:lnTo>
                  <a:lnTo>
                    <a:pt x="259" y="37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4" y="47"/>
                  </a:lnTo>
                  <a:lnTo>
                    <a:pt x="249" y="48"/>
                  </a:lnTo>
                  <a:lnTo>
                    <a:pt x="245" y="51"/>
                  </a:lnTo>
                  <a:lnTo>
                    <a:pt x="241" y="55"/>
                  </a:lnTo>
                  <a:lnTo>
                    <a:pt x="237" y="59"/>
                  </a:lnTo>
                  <a:lnTo>
                    <a:pt x="235" y="63"/>
                  </a:lnTo>
                  <a:lnTo>
                    <a:pt x="233" y="68"/>
                  </a:lnTo>
                  <a:lnTo>
                    <a:pt x="233" y="73"/>
                  </a:lnTo>
                  <a:lnTo>
                    <a:pt x="233" y="177"/>
                  </a:lnTo>
                  <a:lnTo>
                    <a:pt x="233" y="177"/>
                  </a:lnTo>
                  <a:lnTo>
                    <a:pt x="233" y="182"/>
                  </a:lnTo>
                  <a:lnTo>
                    <a:pt x="235" y="188"/>
                  </a:lnTo>
                  <a:lnTo>
                    <a:pt x="237" y="191"/>
                  </a:lnTo>
                  <a:lnTo>
                    <a:pt x="241" y="195"/>
                  </a:lnTo>
                  <a:lnTo>
                    <a:pt x="245" y="198"/>
                  </a:lnTo>
                  <a:lnTo>
                    <a:pt x="249" y="201"/>
                  </a:lnTo>
                  <a:lnTo>
                    <a:pt x="254" y="202"/>
                  </a:lnTo>
                  <a:lnTo>
                    <a:pt x="259" y="203"/>
                  </a:lnTo>
                  <a:lnTo>
                    <a:pt x="259" y="214"/>
                  </a:lnTo>
                  <a:lnTo>
                    <a:pt x="233" y="214"/>
                  </a:lnTo>
                  <a:lnTo>
                    <a:pt x="233" y="240"/>
                  </a:lnTo>
                  <a:lnTo>
                    <a:pt x="259" y="240"/>
                  </a:lnTo>
                  <a:lnTo>
                    <a:pt x="259" y="250"/>
                  </a:lnTo>
                  <a:lnTo>
                    <a:pt x="0" y="250"/>
                  </a:lnTo>
                  <a:lnTo>
                    <a:pt x="0" y="240"/>
                  </a:lnTo>
                  <a:lnTo>
                    <a:pt x="26" y="240"/>
                  </a:lnTo>
                  <a:lnTo>
                    <a:pt x="26" y="214"/>
                  </a:lnTo>
                  <a:lnTo>
                    <a:pt x="0" y="214"/>
                  </a:lnTo>
                  <a:lnTo>
                    <a:pt x="0" y="203"/>
                  </a:lnTo>
                  <a:lnTo>
                    <a:pt x="5" y="203"/>
                  </a:lnTo>
                  <a:lnTo>
                    <a:pt x="5" y="203"/>
                  </a:lnTo>
                  <a:lnTo>
                    <a:pt x="10" y="202"/>
                  </a:lnTo>
                  <a:lnTo>
                    <a:pt x="15" y="201"/>
                  </a:lnTo>
                  <a:lnTo>
                    <a:pt x="19" y="198"/>
                  </a:lnTo>
                  <a:lnTo>
                    <a:pt x="23" y="195"/>
                  </a:lnTo>
                  <a:lnTo>
                    <a:pt x="26" y="191"/>
                  </a:lnTo>
                  <a:lnTo>
                    <a:pt x="28" y="188"/>
                  </a:lnTo>
                  <a:lnTo>
                    <a:pt x="29" y="182"/>
                  </a:lnTo>
                  <a:lnTo>
                    <a:pt x="31" y="177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29" y="63"/>
                  </a:lnTo>
                  <a:lnTo>
                    <a:pt x="28" y="59"/>
                  </a:lnTo>
                  <a:lnTo>
                    <a:pt x="26" y="55"/>
                  </a:lnTo>
                  <a:lnTo>
                    <a:pt x="23" y="52"/>
                  </a:lnTo>
                  <a:lnTo>
                    <a:pt x="19" y="50"/>
                  </a:lnTo>
                  <a:lnTo>
                    <a:pt x="15" y="48"/>
                  </a:lnTo>
                  <a:lnTo>
                    <a:pt x="5" y="47"/>
                  </a:lnTo>
                  <a:lnTo>
                    <a:pt x="0" y="47"/>
                  </a:lnTo>
                  <a:lnTo>
                    <a:pt x="0" y="37"/>
                  </a:lnTo>
                  <a:lnTo>
                    <a:pt x="26" y="37"/>
                  </a:lnTo>
                  <a:lnTo>
                    <a:pt x="26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59" y="0"/>
                  </a:lnTo>
                  <a:lnTo>
                    <a:pt x="259" y="11"/>
                  </a:lnTo>
                  <a:close/>
                  <a:moveTo>
                    <a:pt x="171" y="240"/>
                  </a:moveTo>
                  <a:lnTo>
                    <a:pt x="213" y="240"/>
                  </a:lnTo>
                  <a:lnTo>
                    <a:pt x="213" y="214"/>
                  </a:lnTo>
                  <a:lnTo>
                    <a:pt x="171" y="214"/>
                  </a:lnTo>
                  <a:lnTo>
                    <a:pt x="171" y="240"/>
                  </a:lnTo>
                  <a:close/>
                  <a:moveTo>
                    <a:pt x="109" y="240"/>
                  </a:moveTo>
                  <a:lnTo>
                    <a:pt x="150" y="240"/>
                  </a:lnTo>
                  <a:lnTo>
                    <a:pt x="150" y="214"/>
                  </a:lnTo>
                  <a:lnTo>
                    <a:pt x="109" y="214"/>
                  </a:lnTo>
                  <a:lnTo>
                    <a:pt x="109" y="240"/>
                  </a:lnTo>
                  <a:close/>
                  <a:moveTo>
                    <a:pt x="46" y="240"/>
                  </a:moveTo>
                  <a:lnTo>
                    <a:pt x="88" y="240"/>
                  </a:lnTo>
                  <a:lnTo>
                    <a:pt x="88" y="214"/>
                  </a:lnTo>
                  <a:lnTo>
                    <a:pt x="46" y="214"/>
                  </a:lnTo>
                  <a:lnTo>
                    <a:pt x="46" y="240"/>
                  </a:lnTo>
                  <a:close/>
                  <a:moveTo>
                    <a:pt x="88" y="11"/>
                  </a:moveTo>
                  <a:lnTo>
                    <a:pt x="46" y="11"/>
                  </a:lnTo>
                  <a:lnTo>
                    <a:pt x="46" y="37"/>
                  </a:lnTo>
                  <a:lnTo>
                    <a:pt x="88" y="37"/>
                  </a:lnTo>
                  <a:lnTo>
                    <a:pt x="88" y="11"/>
                  </a:lnTo>
                  <a:close/>
                  <a:moveTo>
                    <a:pt x="150" y="11"/>
                  </a:moveTo>
                  <a:lnTo>
                    <a:pt x="109" y="11"/>
                  </a:lnTo>
                  <a:lnTo>
                    <a:pt x="109" y="37"/>
                  </a:lnTo>
                  <a:lnTo>
                    <a:pt x="150" y="37"/>
                  </a:lnTo>
                  <a:lnTo>
                    <a:pt x="150" y="11"/>
                  </a:lnTo>
                  <a:close/>
                  <a:moveTo>
                    <a:pt x="213" y="11"/>
                  </a:moveTo>
                  <a:lnTo>
                    <a:pt x="171" y="11"/>
                  </a:lnTo>
                  <a:lnTo>
                    <a:pt x="171" y="37"/>
                  </a:lnTo>
                  <a:lnTo>
                    <a:pt x="213" y="37"/>
                  </a:lnTo>
                  <a:lnTo>
                    <a:pt x="213" y="11"/>
                  </a:lnTo>
                  <a:close/>
                  <a:moveTo>
                    <a:pt x="218" y="73"/>
                  </a:moveTo>
                  <a:lnTo>
                    <a:pt x="218" y="73"/>
                  </a:lnTo>
                  <a:lnTo>
                    <a:pt x="217" y="68"/>
                  </a:lnTo>
                  <a:lnTo>
                    <a:pt x="215" y="63"/>
                  </a:lnTo>
                  <a:lnTo>
                    <a:pt x="213" y="59"/>
                  </a:lnTo>
                  <a:lnTo>
                    <a:pt x="210" y="55"/>
                  </a:lnTo>
                  <a:lnTo>
                    <a:pt x="206" y="51"/>
                  </a:lnTo>
                  <a:lnTo>
                    <a:pt x="202" y="48"/>
                  </a:lnTo>
                  <a:lnTo>
                    <a:pt x="197" y="47"/>
                  </a:lnTo>
                  <a:lnTo>
                    <a:pt x="192" y="47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62" y="48"/>
                  </a:lnTo>
                  <a:lnTo>
                    <a:pt x="58" y="50"/>
                  </a:lnTo>
                  <a:lnTo>
                    <a:pt x="54" y="52"/>
                  </a:lnTo>
                  <a:lnTo>
                    <a:pt x="50" y="55"/>
                  </a:lnTo>
                  <a:lnTo>
                    <a:pt x="48" y="59"/>
                  </a:lnTo>
                  <a:lnTo>
                    <a:pt x="46" y="63"/>
                  </a:lnTo>
                  <a:lnTo>
                    <a:pt x="46" y="68"/>
                  </a:lnTo>
                  <a:lnTo>
                    <a:pt x="46" y="177"/>
                  </a:lnTo>
                  <a:lnTo>
                    <a:pt x="46" y="177"/>
                  </a:lnTo>
                  <a:lnTo>
                    <a:pt x="46" y="182"/>
                  </a:lnTo>
                  <a:lnTo>
                    <a:pt x="48" y="188"/>
                  </a:lnTo>
                  <a:lnTo>
                    <a:pt x="50" y="191"/>
                  </a:lnTo>
                  <a:lnTo>
                    <a:pt x="54" y="195"/>
                  </a:lnTo>
                  <a:lnTo>
                    <a:pt x="58" y="198"/>
                  </a:lnTo>
                  <a:lnTo>
                    <a:pt x="62" y="201"/>
                  </a:lnTo>
                  <a:lnTo>
                    <a:pt x="67" y="202"/>
                  </a:lnTo>
                  <a:lnTo>
                    <a:pt x="72" y="203"/>
                  </a:lnTo>
                  <a:lnTo>
                    <a:pt x="192" y="203"/>
                  </a:lnTo>
                  <a:lnTo>
                    <a:pt x="192" y="203"/>
                  </a:lnTo>
                  <a:lnTo>
                    <a:pt x="197" y="202"/>
                  </a:lnTo>
                  <a:lnTo>
                    <a:pt x="202" y="201"/>
                  </a:lnTo>
                  <a:lnTo>
                    <a:pt x="206" y="198"/>
                  </a:lnTo>
                  <a:lnTo>
                    <a:pt x="210" y="195"/>
                  </a:lnTo>
                  <a:lnTo>
                    <a:pt x="213" y="191"/>
                  </a:lnTo>
                  <a:lnTo>
                    <a:pt x="215" y="188"/>
                  </a:lnTo>
                  <a:lnTo>
                    <a:pt x="217" y="182"/>
                  </a:lnTo>
                  <a:lnTo>
                    <a:pt x="218" y="177"/>
                  </a:lnTo>
                  <a:lnTo>
                    <a:pt x="218" y="73"/>
                  </a:lnTo>
                  <a:close/>
                  <a:moveTo>
                    <a:pt x="133" y="197"/>
                  </a:moveTo>
                  <a:lnTo>
                    <a:pt x="133" y="197"/>
                  </a:lnTo>
                  <a:lnTo>
                    <a:pt x="119" y="195"/>
                  </a:lnTo>
                  <a:lnTo>
                    <a:pt x="106" y="191"/>
                  </a:lnTo>
                  <a:lnTo>
                    <a:pt x="93" y="185"/>
                  </a:lnTo>
                  <a:lnTo>
                    <a:pt x="83" y="177"/>
                  </a:lnTo>
                  <a:lnTo>
                    <a:pt x="75" y="167"/>
                  </a:lnTo>
                  <a:lnTo>
                    <a:pt x="68" y="155"/>
                  </a:lnTo>
                  <a:lnTo>
                    <a:pt x="65" y="14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5" y="113"/>
                  </a:lnTo>
                  <a:lnTo>
                    <a:pt x="68" y="100"/>
                  </a:lnTo>
                  <a:lnTo>
                    <a:pt x="75" y="89"/>
                  </a:lnTo>
                  <a:lnTo>
                    <a:pt x="83" y="78"/>
                  </a:lnTo>
                  <a:lnTo>
                    <a:pt x="93" y="69"/>
                  </a:lnTo>
                  <a:lnTo>
                    <a:pt x="106" y="63"/>
                  </a:lnTo>
                  <a:lnTo>
                    <a:pt x="119" y="59"/>
                  </a:lnTo>
                  <a:lnTo>
                    <a:pt x="133" y="58"/>
                  </a:lnTo>
                  <a:lnTo>
                    <a:pt x="133" y="58"/>
                  </a:lnTo>
                  <a:lnTo>
                    <a:pt x="146" y="59"/>
                  </a:lnTo>
                  <a:lnTo>
                    <a:pt x="161" y="63"/>
                  </a:lnTo>
                  <a:lnTo>
                    <a:pt x="172" y="69"/>
                  </a:lnTo>
                  <a:lnTo>
                    <a:pt x="183" y="78"/>
                  </a:lnTo>
                  <a:lnTo>
                    <a:pt x="191" y="89"/>
                  </a:lnTo>
                  <a:lnTo>
                    <a:pt x="197" y="100"/>
                  </a:lnTo>
                  <a:lnTo>
                    <a:pt x="202" y="113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2" y="142"/>
                  </a:lnTo>
                  <a:lnTo>
                    <a:pt x="197" y="155"/>
                  </a:lnTo>
                  <a:lnTo>
                    <a:pt x="191" y="167"/>
                  </a:lnTo>
                  <a:lnTo>
                    <a:pt x="183" y="177"/>
                  </a:lnTo>
                  <a:lnTo>
                    <a:pt x="172" y="185"/>
                  </a:lnTo>
                  <a:lnTo>
                    <a:pt x="161" y="191"/>
                  </a:lnTo>
                  <a:lnTo>
                    <a:pt x="146" y="195"/>
                  </a:lnTo>
                  <a:lnTo>
                    <a:pt x="133" y="197"/>
                  </a:lnTo>
                  <a:lnTo>
                    <a:pt x="133" y="197"/>
                  </a:lnTo>
                  <a:close/>
                  <a:moveTo>
                    <a:pt x="119" y="84"/>
                  </a:moveTo>
                  <a:lnTo>
                    <a:pt x="119" y="165"/>
                  </a:lnTo>
                  <a:lnTo>
                    <a:pt x="169" y="124"/>
                  </a:lnTo>
                  <a:lnTo>
                    <a:pt x="119" y="8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449"/>
            <p:cNvSpPr>
              <a:spLocks noEditPoints="1"/>
            </p:cNvSpPr>
            <p:nvPr/>
          </p:nvSpPr>
          <p:spPr bwMode="auto">
            <a:xfrm>
              <a:off x="6381014" y="1153985"/>
              <a:ext cx="904694" cy="842063"/>
            </a:xfrm>
            <a:custGeom>
              <a:avLst/>
              <a:gdLst>
                <a:gd name="T0" fmla="*/ 187 w 260"/>
                <a:gd name="T1" fmla="*/ 18 h 240"/>
                <a:gd name="T2" fmla="*/ 148 w 260"/>
                <a:gd name="T3" fmla="*/ 0 h 240"/>
                <a:gd name="T4" fmla="*/ 122 w 260"/>
                <a:gd name="T5" fmla="*/ 6 h 240"/>
                <a:gd name="T6" fmla="*/ 99 w 260"/>
                <a:gd name="T7" fmla="*/ 30 h 240"/>
                <a:gd name="T8" fmla="*/ 80 w 260"/>
                <a:gd name="T9" fmla="*/ 47 h 240"/>
                <a:gd name="T10" fmla="*/ 47 w 260"/>
                <a:gd name="T11" fmla="*/ 54 h 240"/>
                <a:gd name="T12" fmla="*/ 13 w 260"/>
                <a:gd name="T13" fmla="*/ 70 h 240"/>
                <a:gd name="T14" fmla="*/ 0 w 260"/>
                <a:gd name="T15" fmla="*/ 109 h 240"/>
                <a:gd name="T16" fmla="*/ 10 w 260"/>
                <a:gd name="T17" fmla="*/ 162 h 240"/>
                <a:gd name="T18" fmla="*/ 39 w 260"/>
                <a:gd name="T19" fmla="*/ 227 h 240"/>
                <a:gd name="T20" fmla="*/ 60 w 260"/>
                <a:gd name="T21" fmla="*/ 240 h 240"/>
                <a:gd name="T22" fmla="*/ 75 w 260"/>
                <a:gd name="T23" fmla="*/ 236 h 240"/>
                <a:gd name="T24" fmla="*/ 97 w 260"/>
                <a:gd name="T25" fmla="*/ 187 h 240"/>
                <a:gd name="T26" fmla="*/ 110 w 260"/>
                <a:gd name="T27" fmla="*/ 162 h 240"/>
                <a:gd name="T28" fmla="*/ 167 w 260"/>
                <a:gd name="T29" fmla="*/ 131 h 240"/>
                <a:gd name="T30" fmla="*/ 212 w 260"/>
                <a:gd name="T31" fmla="*/ 138 h 240"/>
                <a:gd name="T32" fmla="*/ 244 w 260"/>
                <a:gd name="T33" fmla="*/ 139 h 240"/>
                <a:gd name="T34" fmla="*/ 256 w 260"/>
                <a:gd name="T35" fmla="*/ 130 h 240"/>
                <a:gd name="T36" fmla="*/ 257 w 260"/>
                <a:gd name="T37" fmla="*/ 104 h 240"/>
                <a:gd name="T38" fmla="*/ 225 w 260"/>
                <a:gd name="T39" fmla="*/ 56 h 240"/>
                <a:gd name="T40" fmla="*/ 79 w 260"/>
                <a:gd name="T41" fmla="*/ 149 h 240"/>
                <a:gd name="T42" fmla="*/ 52 w 260"/>
                <a:gd name="T43" fmla="*/ 153 h 240"/>
                <a:gd name="T44" fmla="*/ 31 w 260"/>
                <a:gd name="T45" fmla="*/ 136 h 240"/>
                <a:gd name="T46" fmla="*/ 26 w 260"/>
                <a:gd name="T47" fmla="*/ 117 h 240"/>
                <a:gd name="T48" fmla="*/ 37 w 260"/>
                <a:gd name="T49" fmla="*/ 93 h 240"/>
                <a:gd name="T50" fmla="*/ 57 w 260"/>
                <a:gd name="T51" fmla="*/ 84 h 240"/>
                <a:gd name="T52" fmla="*/ 82 w 260"/>
                <a:gd name="T53" fmla="*/ 91 h 240"/>
                <a:gd name="T54" fmla="*/ 95 w 260"/>
                <a:gd name="T55" fmla="*/ 108 h 240"/>
                <a:gd name="T56" fmla="*/ 92 w 260"/>
                <a:gd name="T57" fmla="*/ 135 h 240"/>
                <a:gd name="T58" fmla="*/ 79 w 260"/>
                <a:gd name="T59" fmla="*/ 149 h 240"/>
                <a:gd name="T60" fmla="*/ 145 w 260"/>
                <a:gd name="T61" fmla="*/ 34 h 240"/>
                <a:gd name="T62" fmla="*/ 157 w 260"/>
                <a:gd name="T63" fmla="*/ 35 h 240"/>
                <a:gd name="T64" fmla="*/ 161 w 260"/>
                <a:gd name="T65" fmla="*/ 45 h 240"/>
                <a:gd name="T66" fmla="*/ 148 w 260"/>
                <a:gd name="T67" fmla="*/ 52 h 240"/>
                <a:gd name="T68" fmla="*/ 140 w 260"/>
                <a:gd name="T69" fmla="*/ 44 h 240"/>
                <a:gd name="T70" fmla="*/ 141 w 260"/>
                <a:gd name="T71" fmla="*/ 79 h 240"/>
                <a:gd name="T72" fmla="*/ 134 w 260"/>
                <a:gd name="T73" fmla="*/ 66 h 240"/>
                <a:gd name="T74" fmla="*/ 143 w 260"/>
                <a:gd name="T75" fmla="*/ 58 h 240"/>
                <a:gd name="T76" fmla="*/ 152 w 260"/>
                <a:gd name="T77" fmla="*/ 63 h 240"/>
                <a:gd name="T78" fmla="*/ 152 w 260"/>
                <a:gd name="T79" fmla="*/ 75 h 240"/>
                <a:gd name="T80" fmla="*/ 141 w 260"/>
                <a:gd name="T81" fmla="*/ 79 h 240"/>
                <a:gd name="T82" fmla="*/ 174 w 260"/>
                <a:gd name="T83" fmla="*/ 84 h 240"/>
                <a:gd name="T84" fmla="*/ 162 w 260"/>
                <a:gd name="T85" fmla="*/ 84 h 240"/>
                <a:gd name="T86" fmla="*/ 160 w 260"/>
                <a:gd name="T87" fmla="*/ 73 h 240"/>
                <a:gd name="T88" fmla="*/ 171 w 260"/>
                <a:gd name="T89" fmla="*/ 66 h 240"/>
                <a:gd name="T90" fmla="*/ 179 w 260"/>
                <a:gd name="T91" fmla="*/ 74 h 240"/>
                <a:gd name="T92" fmla="*/ 186 w 260"/>
                <a:gd name="T93" fmla="*/ 52 h 240"/>
                <a:gd name="T94" fmla="*/ 174 w 260"/>
                <a:gd name="T95" fmla="*/ 60 h 240"/>
                <a:gd name="T96" fmla="*/ 166 w 260"/>
                <a:gd name="T97" fmla="*/ 50 h 240"/>
                <a:gd name="T98" fmla="*/ 171 w 260"/>
                <a:gd name="T99" fmla="*/ 40 h 240"/>
                <a:gd name="T100" fmla="*/ 183 w 260"/>
                <a:gd name="T101" fmla="*/ 41 h 240"/>
                <a:gd name="T102" fmla="*/ 186 w 260"/>
                <a:gd name="T103" fmla="*/ 52 h 240"/>
                <a:gd name="T104" fmla="*/ 45 w 260"/>
                <a:gd name="T105" fmla="*/ 106 h 240"/>
                <a:gd name="T106" fmla="*/ 44 w 260"/>
                <a:gd name="T107" fmla="*/ 130 h 240"/>
                <a:gd name="T108" fmla="*/ 56 w 260"/>
                <a:gd name="T109" fmla="*/ 139 h 240"/>
                <a:gd name="T110" fmla="*/ 71 w 260"/>
                <a:gd name="T111" fmla="*/ 136 h 240"/>
                <a:gd name="T112" fmla="*/ 82 w 260"/>
                <a:gd name="T113" fmla="*/ 117 h 240"/>
                <a:gd name="T114" fmla="*/ 76 w 260"/>
                <a:gd name="T115" fmla="*/ 105 h 240"/>
                <a:gd name="T116" fmla="*/ 54 w 260"/>
                <a:gd name="T117" fmla="*/ 10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40">
                  <a:moveTo>
                    <a:pt x="208" y="37"/>
                  </a:moveTo>
                  <a:lnTo>
                    <a:pt x="208" y="37"/>
                  </a:lnTo>
                  <a:lnTo>
                    <a:pt x="197" y="27"/>
                  </a:lnTo>
                  <a:lnTo>
                    <a:pt x="187" y="18"/>
                  </a:lnTo>
                  <a:lnTo>
                    <a:pt x="177" y="10"/>
                  </a:lnTo>
                  <a:lnTo>
                    <a:pt x="165" y="4"/>
                  </a:lnTo>
                  <a:lnTo>
                    <a:pt x="153" y="0"/>
                  </a:lnTo>
                  <a:lnTo>
                    <a:pt x="148" y="0"/>
                  </a:lnTo>
                  <a:lnTo>
                    <a:pt x="141" y="0"/>
                  </a:lnTo>
                  <a:lnTo>
                    <a:pt x="135" y="1"/>
                  </a:lnTo>
                  <a:lnTo>
                    <a:pt x="128" y="4"/>
                  </a:lnTo>
                  <a:lnTo>
                    <a:pt x="122" y="6"/>
                  </a:lnTo>
                  <a:lnTo>
                    <a:pt x="115" y="11"/>
                  </a:lnTo>
                  <a:lnTo>
                    <a:pt x="115" y="11"/>
                  </a:lnTo>
                  <a:lnTo>
                    <a:pt x="106" y="19"/>
                  </a:lnTo>
                  <a:lnTo>
                    <a:pt x="99" y="30"/>
                  </a:lnTo>
                  <a:lnTo>
                    <a:pt x="91" y="39"/>
                  </a:lnTo>
                  <a:lnTo>
                    <a:pt x="86" y="43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5" y="49"/>
                  </a:lnTo>
                  <a:lnTo>
                    <a:pt x="69" y="50"/>
                  </a:lnTo>
                  <a:lnTo>
                    <a:pt x="58" y="53"/>
                  </a:lnTo>
                  <a:lnTo>
                    <a:pt x="47" y="54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23" y="63"/>
                  </a:lnTo>
                  <a:lnTo>
                    <a:pt x="13" y="70"/>
                  </a:lnTo>
                  <a:lnTo>
                    <a:pt x="5" y="79"/>
                  </a:lnTo>
                  <a:lnTo>
                    <a:pt x="1" y="88"/>
                  </a:lnTo>
                  <a:lnTo>
                    <a:pt x="0" y="97"/>
                  </a:lnTo>
                  <a:lnTo>
                    <a:pt x="0" y="109"/>
                  </a:lnTo>
                  <a:lnTo>
                    <a:pt x="1" y="122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10" y="162"/>
                  </a:lnTo>
                  <a:lnTo>
                    <a:pt x="15" y="179"/>
                  </a:lnTo>
                  <a:lnTo>
                    <a:pt x="22" y="196"/>
                  </a:lnTo>
                  <a:lnTo>
                    <a:pt x="30" y="213"/>
                  </a:lnTo>
                  <a:lnTo>
                    <a:pt x="39" y="227"/>
                  </a:lnTo>
                  <a:lnTo>
                    <a:pt x="43" y="232"/>
                  </a:lnTo>
                  <a:lnTo>
                    <a:pt x="48" y="236"/>
                  </a:lnTo>
                  <a:lnTo>
                    <a:pt x="54" y="239"/>
                  </a:lnTo>
                  <a:lnTo>
                    <a:pt x="60" y="240"/>
                  </a:lnTo>
                  <a:lnTo>
                    <a:pt x="60" y="240"/>
                  </a:lnTo>
                  <a:lnTo>
                    <a:pt x="66" y="240"/>
                  </a:lnTo>
                  <a:lnTo>
                    <a:pt x="70" y="239"/>
                  </a:lnTo>
                  <a:lnTo>
                    <a:pt x="75" y="236"/>
                  </a:lnTo>
                  <a:lnTo>
                    <a:pt x="79" y="232"/>
                  </a:lnTo>
                  <a:lnTo>
                    <a:pt x="84" y="223"/>
                  </a:lnTo>
                  <a:lnTo>
                    <a:pt x="89" y="212"/>
                  </a:lnTo>
                  <a:lnTo>
                    <a:pt x="97" y="187"/>
                  </a:lnTo>
                  <a:lnTo>
                    <a:pt x="101" y="175"/>
                  </a:lnTo>
                  <a:lnTo>
                    <a:pt x="105" y="167"/>
                  </a:lnTo>
                  <a:lnTo>
                    <a:pt x="105" y="167"/>
                  </a:lnTo>
                  <a:lnTo>
                    <a:pt x="110" y="162"/>
                  </a:lnTo>
                  <a:lnTo>
                    <a:pt x="117" y="157"/>
                  </a:lnTo>
                  <a:lnTo>
                    <a:pt x="134" y="145"/>
                  </a:lnTo>
                  <a:lnTo>
                    <a:pt x="152" y="136"/>
                  </a:lnTo>
                  <a:lnTo>
                    <a:pt x="167" y="131"/>
                  </a:lnTo>
                  <a:lnTo>
                    <a:pt x="167" y="131"/>
                  </a:lnTo>
                  <a:lnTo>
                    <a:pt x="177" y="130"/>
                  </a:lnTo>
                  <a:lnTo>
                    <a:pt x="187" y="132"/>
                  </a:lnTo>
                  <a:lnTo>
                    <a:pt x="212" y="138"/>
                  </a:lnTo>
                  <a:lnTo>
                    <a:pt x="223" y="140"/>
                  </a:lnTo>
                  <a:lnTo>
                    <a:pt x="234" y="140"/>
                  </a:lnTo>
                  <a:lnTo>
                    <a:pt x="239" y="140"/>
                  </a:lnTo>
                  <a:lnTo>
                    <a:pt x="244" y="139"/>
                  </a:lnTo>
                  <a:lnTo>
                    <a:pt x="248" y="138"/>
                  </a:lnTo>
                  <a:lnTo>
                    <a:pt x="252" y="135"/>
                  </a:lnTo>
                  <a:lnTo>
                    <a:pt x="252" y="135"/>
                  </a:lnTo>
                  <a:lnTo>
                    <a:pt x="256" y="130"/>
                  </a:lnTo>
                  <a:lnTo>
                    <a:pt x="258" y="123"/>
                  </a:lnTo>
                  <a:lnTo>
                    <a:pt x="260" y="118"/>
                  </a:lnTo>
                  <a:lnTo>
                    <a:pt x="258" y="112"/>
                  </a:lnTo>
                  <a:lnTo>
                    <a:pt x="257" y="104"/>
                  </a:lnTo>
                  <a:lnTo>
                    <a:pt x="255" y="97"/>
                  </a:lnTo>
                  <a:lnTo>
                    <a:pt x="245" y="83"/>
                  </a:lnTo>
                  <a:lnTo>
                    <a:pt x="235" y="69"/>
                  </a:lnTo>
                  <a:lnTo>
                    <a:pt x="225" y="56"/>
                  </a:lnTo>
                  <a:lnTo>
                    <a:pt x="208" y="37"/>
                  </a:lnTo>
                  <a:lnTo>
                    <a:pt x="208" y="37"/>
                  </a:lnTo>
                  <a:close/>
                  <a:moveTo>
                    <a:pt x="79" y="149"/>
                  </a:moveTo>
                  <a:lnTo>
                    <a:pt x="79" y="149"/>
                  </a:lnTo>
                  <a:lnTo>
                    <a:pt x="73" y="152"/>
                  </a:lnTo>
                  <a:lnTo>
                    <a:pt x="66" y="153"/>
                  </a:lnTo>
                  <a:lnTo>
                    <a:pt x="58" y="154"/>
                  </a:lnTo>
                  <a:lnTo>
                    <a:pt x="52" y="153"/>
                  </a:lnTo>
                  <a:lnTo>
                    <a:pt x="45" y="151"/>
                  </a:lnTo>
                  <a:lnTo>
                    <a:pt x="40" y="147"/>
                  </a:lnTo>
                  <a:lnTo>
                    <a:pt x="35" y="143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28" y="130"/>
                  </a:lnTo>
                  <a:lnTo>
                    <a:pt x="27" y="123"/>
                  </a:lnTo>
                  <a:lnTo>
                    <a:pt x="26" y="117"/>
                  </a:lnTo>
                  <a:lnTo>
                    <a:pt x="27" y="110"/>
                  </a:lnTo>
                  <a:lnTo>
                    <a:pt x="30" y="104"/>
                  </a:lnTo>
                  <a:lnTo>
                    <a:pt x="34" y="99"/>
                  </a:lnTo>
                  <a:lnTo>
                    <a:pt x="37" y="93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0" y="86"/>
                  </a:lnTo>
                  <a:lnTo>
                    <a:pt x="57" y="84"/>
                  </a:lnTo>
                  <a:lnTo>
                    <a:pt x="63" y="84"/>
                  </a:lnTo>
                  <a:lnTo>
                    <a:pt x="70" y="86"/>
                  </a:lnTo>
                  <a:lnTo>
                    <a:pt x="76" y="88"/>
                  </a:lnTo>
                  <a:lnTo>
                    <a:pt x="82" y="91"/>
                  </a:lnTo>
                  <a:lnTo>
                    <a:pt x="87" y="96"/>
                  </a:lnTo>
                  <a:lnTo>
                    <a:pt x="91" y="101"/>
                  </a:lnTo>
                  <a:lnTo>
                    <a:pt x="91" y="101"/>
                  </a:lnTo>
                  <a:lnTo>
                    <a:pt x="95" y="108"/>
                  </a:lnTo>
                  <a:lnTo>
                    <a:pt x="96" y="115"/>
                  </a:lnTo>
                  <a:lnTo>
                    <a:pt x="96" y="122"/>
                  </a:lnTo>
                  <a:lnTo>
                    <a:pt x="95" y="128"/>
                  </a:lnTo>
                  <a:lnTo>
                    <a:pt x="92" y="135"/>
                  </a:lnTo>
                  <a:lnTo>
                    <a:pt x="89" y="140"/>
                  </a:lnTo>
                  <a:lnTo>
                    <a:pt x="84" y="145"/>
                  </a:lnTo>
                  <a:lnTo>
                    <a:pt x="79" y="149"/>
                  </a:lnTo>
                  <a:lnTo>
                    <a:pt x="79" y="149"/>
                  </a:lnTo>
                  <a:close/>
                  <a:moveTo>
                    <a:pt x="140" y="40"/>
                  </a:moveTo>
                  <a:lnTo>
                    <a:pt x="140" y="40"/>
                  </a:lnTo>
                  <a:lnTo>
                    <a:pt x="143" y="36"/>
                  </a:lnTo>
                  <a:lnTo>
                    <a:pt x="145" y="34"/>
                  </a:lnTo>
                  <a:lnTo>
                    <a:pt x="149" y="32"/>
                  </a:lnTo>
                  <a:lnTo>
                    <a:pt x="153" y="32"/>
                  </a:lnTo>
                  <a:lnTo>
                    <a:pt x="153" y="32"/>
                  </a:lnTo>
                  <a:lnTo>
                    <a:pt x="157" y="35"/>
                  </a:lnTo>
                  <a:lnTo>
                    <a:pt x="160" y="37"/>
                  </a:lnTo>
                  <a:lnTo>
                    <a:pt x="161" y="41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8" y="49"/>
                  </a:lnTo>
                  <a:lnTo>
                    <a:pt x="156" y="52"/>
                  </a:lnTo>
                  <a:lnTo>
                    <a:pt x="152" y="53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44" y="50"/>
                  </a:lnTo>
                  <a:lnTo>
                    <a:pt x="141" y="48"/>
                  </a:lnTo>
                  <a:lnTo>
                    <a:pt x="140" y="44"/>
                  </a:lnTo>
                  <a:lnTo>
                    <a:pt x="140" y="40"/>
                  </a:lnTo>
                  <a:lnTo>
                    <a:pt x="140" y="40"/>
                  </a:lnTo>
                  <a:close/>
                  <a:moveTo>
                    <a:pt x="141" y="79"/>
                  </a:moveTo>
                  <a:lnTo>
                    <a:pt x="141" y="79"/>
                  </a:lnTo>
                  <a:lnTo>
                    <a:pt x="138" y="76"/>
                  </a:lnTo>
                  <a:lnTo>
                    <a:pt x="135" y="74"/>
                  </a:lnTo>
                  <a:lnTo>
                    <a:pt x="134" y="70"/>
                  </a:lnTo>
                  <a:lnTo>
                    <a:pt x="134" y="66"/>
                  </a:lnTo>
                  <a:lnTo>
                    <a:pt x="134" y="66"/>
                  </a:lnTo>
                  <a:lnTo>
                    <a:pt x="135" y="62"/>
                  </a:lnTo>
                  <a:lnTo>
                    <a:pt x="139" y="60"/>
                  </a:lnTo>
                  <a:lnTo>
                    <a:pt x="143" y="58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49" y="61"/>
                  </a:lnTo>
                  <a:lnTo>
                    <a:pt x="152" y="63"/>
                  </a:lnTo>
                  <a:lnTo>
                    <a:pt x="153" y="67"/>
                  </a:lnTo>
                  <a:lnTo>
                    <a:pt x="153" y="71"/>
                  </a:lnTo>
                  <a:lnTo>
                    <a:pt x="153" y="71"/>
                  </a:lnTo>
                  <a:lnTo>
                    <a:pt x="152" y="75"/>
                  </a:lnTo>
                  <a:lnTo>
                    <a:pt x="149" y="78"/>
                  </a:lnTo>
                  <a:lnTo>
                    <a:pt x="145" y="79"/>
                  </a:lnTo>
                  <a:lnTo>
                    <a:pt x="141" y="79"/>
                  </a:lnTo>
                  <a:lnTo>
                    <a:pt x="141" y="79"/>
                  </a:lnTo>
                  <a:close/>
                  <a:moveTo>
                    <a:pt x="179" y="78"/>
                  </a:moveTo>
                  <a:lnTo>
                    <a:pt x="179" y="78"/>
                  </a:lnTo>
                  <a:lnTo>
                    <a:pt x="177" y="82"/>
                  </a:lnTo>
                  <a:lnTo>
                    <a:pt x="174" y="84"/>
                  </a:lnTo>
                  <a:lnTo>
                    <a:pt x="170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2" y="84"/>
                  </a:lnTo>
                  <a:lnTo>
                    <a:pt x="160" y="80"/>
                  </a:lnTo>
                  <a:lnTo>
                    <a:pt x="158" y="78"/>
                  </a:lnTo>
                  <a:lnTo>
                    <a:pt x="160" y="73"/>
                  </a:lnTo>
                  <a:lnTo>
                    <a:pt x="160" y="73"/>
                  </a:lnTo>
                  <a:lnTo>
                    <a:pt x="161" y="70"/>
                  </a:lnTo>
                  <a:lnTo>
                    <a:pt x="164" y="67"/>
                  </a:lnTo>
                  <a:lnTo>
                    <a:pt x="167" y="66"/>
                  </a:lnTo>
                  <a:lnTo>
                    <a:pt x="171" y="66"/>
                  </a:lnTo>
                  <a:lnTo>
                    <a:pt x="171" y="66"/>
                  </a:lnTo>
                  <a:lnTo>
                    <a:pt x="175" y="67"/>
                  </a:lnTo>
                  <a:lnTo>
                    <a:pt x="178" y="71"/>
                  </a:lnTo>
                  <a:lnTo>
                    <a:pt x="179" y="74"/>
                  </a:lnTo>
                  <a:lnTo>
                    <a:pt x="179" y="78"/>
                  </a:lnTo>
                  <a:lnTo>
                    <a:pt x="179" y="78"/>
                  </a:lnTo>
                  <a:close/>
                  <a:moveTo>
                    <a:pt x="186" y="52"/>
                  </a:moveTo>
                  <a:lnTo>
                    <a:pt x="186" y="52"/>
                  </a:lnTo>
                  <a:lnTo>
                    <a:pt x="184" y="56"/>
                  </a:lnTo>
                  <a:lnTo>
                    <a:pt x="182" y="58"/>
                  </a:lnTo>
                  <a:lnTo>
                    <a:pt x="178" y="60"/>
                  </a:lnTo>
                  <a:lnTo>
                    <a:pt x="174" y="60"/>
                  </a:lnTo>
                  <a:lnTo>
                    <a:pt x="174" y="60"/>
                  </a:lnTo>
                  <a:lnTo>
                    <a:pt x="170" y="57"/>
                  </a:lnTo>
                  <a:lnTo>
                    <a:pt x="167" y="54"/>
                  </a:lnTo>
                  <a:lnTo>
                    <a:pt x="166" y="50"/>
                  </a:lnTo>
                  <a:lnTo>
                    <a:pt x="166" y="47"/>
                  </a:lnTo>
                  <a:lnTo>
                    <a:pt x="166" y="47"/>
                  </a:lnTo>
                  <a:lnTo>
                    <a:pt x="169" y="43"/>
                  </a:lnTo>
                  <a:lnTo>
                    <a:pt x="171" y="40"/>
                  </a:lnTo>
                  <a:lnTo>
                    <a:pt x="175" y="39"/>
                  </a:lnTo>
                  <a:lnTo>
                    <a:pt x="179" y="39"/>
                  </a:lnTo>
                  <a:lnTo>
                    <a:pt x="179" y="39"/>
                  </a:lnTo>
                  <a:lnTo>
                    <a:pt x="183" y="41"/>
                  </a:lnTo>
                  <a:lnTo>
                    <a:pt x="186" y="44"/>
                  </a:lnTo>
                  <a:lnTo>
                    <a:pt x="186" y="48"/>
                  </a:lnTo>
                  <a:lnTo>
                    <a:pt x="186" y="52"/>
                  </a:lnTo>
                  <a:lnTo>
                    <a:pt x="186" y="52"/>
                  </a:lnTo>
                  <a:close/>
                  <a:moveTo>
                    <a:pt x="50" y="101"/>
                  </a:moveTo>
                  <a:lnTo>
                    <a:pt x="50" y="101"/>
                  </a:lnTo>
                  <a:lnTo>
                    <a:pt x="48" y="104"/>
                  </a:lnTo>
                  <a:lnTo>
                    <a:pt x="45" y="106"/>
                  </a:lnTo>
                  <a:lnTo>
                    <a:pt x="41" y="114"/>
                  </a:lnTo>
                  <a:lnTo>
                    <a:pt x="41" y="122"/>
                  </a:lnTo>
                  <a:lnTo>
                    <a:pt x="41" y="126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5" y="132"/>
                  </a:lnTo>
                  <a:lnTo>
                    <a:pt x="49" y="135"/>
                  </a:lnTo>
                  <a:lnTo>
                    <a:pt x="56" y="139"/>
                  </a:lnTo>
                  <a:lnTo>
                    <a:pt x="63" y="139"/>
                  </a:lnTo>
                  <a:lnTo>
                    <a:pt x="67" y="139"/>
                  </a:lnTo>
                  <a:lnTo>
                    <a:pt x="71" y="136"/>
                  </a:lnTo>
                  <a:lnTo>
                    <a:pt x="71" y="136"/>
                  </a:lnTo>
                  <a:lnTo>
                    <a:pt x="75" y="135"/>
                  </a:lnTo>
                  <a:lnTo>
                    <a:pt x="78" y="131"/>
                  </a:lnTo>
                  <a:lnTo>
                    <a:pt x="80" y="125"/>
                  </a:lnTo>
                  <a:lnTo>
                    <a:pt x="82" y="117"/>
                  </a:lnTo>
                  <a:lnTo>
                    <a:pt x="80" y="113"/>
                  </a:lnTo>
                  <a:lnTo>
                    <a:pt x="79" y="109"/>
                  </a:lnTo>
                  <a:lnTo>
                    <a:pt x="79" y="109"/>
                  </a:lnTo>
                  <a:lnTo>
                    <a:pt x="76" y="105"/>
                  </a:lnTo>
                  <a:lnTo>
                    <a:pt x="74" y="102"/>
                  </a:lnTo>
                  <a:lnTo>
                    <a:pt x="66" y="100"/>
                  </a:lnTo>
                  <a:lnTo>
                    <a:pt x="58" y="99"/>
                  </a:lnTo>
                  <a:lnTo>
                    <a:pt x="54" y="100"/>
                  </a:lnTo>
                  <a:lnTo>
                    <a:pt x="50" y="101"/>
                  </a:lnTo>
                  <a:lnTo>
                    <a:pt x="50" y="10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450"/>
            <p:cNvSpPr>
              <a:spLocks noEditPoints="1"/>
            </p:cNvSpPr>
            <p:nvPr/>
          </p:nvSpPr>
          <p:spPr bwMode="auto">
            <a:xfrm>
              <a:off x="1036363" y="2253537"/>
              <a:ext cx="473224" cy="904694"/>
            </a:xfrm>
            <a:custGeom>
              <a:avLst/>
              <a:gdLst>
                <a:gd name="T0" fmla="*/ 21 w 136"/>
                <a:gd name="T1" fmla="*/ 0 h 260"/>
                <a:gd name="T2" fmla="*/ 17 w 136"/>
                <a:gd name="T3" fmla="*/ 1 h 260"/>
                <a:gd name="T4" fmla="*/ 9 w 136"/>
                <a:gd name="T5" fmla="*/ 3 h 260"/>
                <a:gd name="T6" fmla="*/ 4 w 136"/>
                <a:gd name="T7" fmla="*/ 10 h 260"/>
                <a:gd name="T8" fmla="*/ 0 w 136"/>
                <a:gd name="T9" fmla="*/ 18 h 260"/>
                <a:gd name="T10" fmla="*/ 0 w 136"/>
                <a:gd name="T11" fmla="*/ 237 h 260"/>
                <a:gd name="T12" fmla="*/ 0 w 136"/>
                <a:gd name="T13" fmla="*/ 243 h 260"/>
                <a:gd name="T14" fmla="*/ 4 w 136"/>
                <a:gd name="T15" fmla="*/ 250 h 260"/>
                <a:gd name="T16" fmla="*/ 9 w 136"/>
                <a:gd name="T17" fmla="*/ 256 h 260"/>
                <a:gd name="T18" fmla="*/ 17 w 136"/>
                <a:gd name="T19" fmla="*/ 260 h 260"/>
                <a:gd name="T20" fmla="*/ 113 w 136"/>
                <a:gd name="T21" fmla="*/ 260 h 260"/>
                <a:gd name="T22" fmla="*/ 119 w 136"/>
                <a:gd name="T23" fmla="*/ 260 h 260"/>
                <a:gd name="T24" fmla="*/ 125 w 136"/>
                <a:gd name="T25" fmla="*/ 256 h 260"/>
                <a:gd name="T26" fmla="*/ 132 w 136"/>
                <a:gd name="T27" fmla="*/ 250 h 260"/>
                <a:gd name="T28" fmla="*/ 134 w 136"/>
                <a:gd name="T29" fmla="*/ 243 h 260"/>
                <a:gd name="T30" fmla="*/ 136 w 136"/>
                <a:gd name="T31" fmla="*/ 22 h 260"/>
                <a:gd name="T32" fmla="*/ 134 w 136"/>
                <a:gd name="T33" fmla="*/ 18 h 260"/>
                <a:gd name="T34" fmla="*/ 132 w 136"/>
                <a:gd name="T35" fmla="*/ 10 h 260"/>
                <a:gd name="T36" fmla="*/ 125 w 136"/>
                <a:gd name="T37" fmla="*/ 3 h 260"/>
                <a:gd name="T38" fmla="*/ 119 w 136"/>
                <a:gd name="T39" fmla="*/ 1 h 260"/>
                <a:gd name="T40" fmla="*/ 56 w 136"/>
                <a:gd name="T41" fmla="*/ 16 h 260"/>
                <a:gd name="T42" fmla="*/ 82 w 136"/>
                <a:gd name="T43" fmla="*/ 16 h 260"/>
                <a:gd name="T44" fmla="*/ 86 w 136"/>
                <a:gd name="T45" fmla="*/ 22 h 260"/>
                <a:gd name="T46" fmla="*/ 85 w 136"/>
                <a:gd name="T47" fmla="*/ 24 h 260"/>
                <a:gd name="T48" fmla="*/ 56 w 136"/>
                <a:gd name="T49" fmla="*/ 26 h 260"/>
                <a:gd name="T50" fmla="*/ 54 w 136"/>
                <a:gd name="T51" fmla="*/ 24 h 260"/>
                <a:gd name="T52" fmla="*/ 52 w 136"/>
                <a:gd name="T53" fmla="*/ 22 h 260"/>
                <a:gd name="T54" fmla="*/ 56 w 136"/>
                <a:gd name="T55" fmla="*/ 16 h 260"/>
                <a:gd name="T56" fmla="*/ 69 w 136"/>
                <a:gd name="T57" fmla="*/ 250 h 260"/>
                <a:gd name="T58" fmla="*/ 60 w 136"/>
                <a:gd name="T59" fmla="*/ 247 h 260"/>
                <a:gd name="T60" fmla="*/ 56 w 136"/>
                <a:gd name="T61" fmla="*/ 237 h 260"/>
                <a:gd name="T62" fmla="*/ 58 w 136"/>
                <a:gd name="T63" fmla="*/ 232 h 260"/>
                <a:gd name="T64" fmla="*/ 64 w 136"/>
                <a:gd name="T65" fmla="*/ 226 h 260"/>
                <a:gd name="T66" fmla="*/ 69 w 136"/>
                <a:gd name="T67" fmla="*/ 224 h 260"/>
                <a:gd name="T68" fmla="*/ 78 w 136"/>
                <a:gd name="T69" fmla="*/ 228 h 260"/>
                <a:gd name="T70" fmla="*/ 82 w 136"/>
                <a:gd name="T71" fmla="*/ 237 h 260"/>
                <a:gd name="T72" fmla="*/ 81 w 136"/>
                <a:gd name="T73" fmla="*/ 243 h 260"/>
                <a:gd name="T74" fmla="*/ 74 w 136"/>
                <a:gd name="T75" fmla="*/ 249 h 260"/>
                <a:gd name="T76" fmla="*/ 125 w 136"/>
                <a:gd name="T77" fmla="*/ 213 h 260"/>
                <a:gd name="T78" fmla="*/ 11 w 136"/>
                <a:gd name="T79" fmla="*/ 41 h 260"/>
                <a:gd name="T80" fmla="*/ 125 w 136"/>
                <a:gd name="T81" fmla="*/ 21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260">
                  <a:moveTo>
                    <a:pt x="113" y="0"/>
                  </a:moveTo>
                  <a:lnTo>
                    <a:pt x="21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3" y="2"/>
                  </a:lnTo>
                  <a:lnTo>
                    <a:pt x="9" y="3"/>
                  </a:lnTo>
                  <a:lnTo>
                    <a:pt x="7" y="6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0" y="243"/>
                  </a:lnTo>
                  <a:lnTo>
                    <a:pt x="2" y="247"/>
                  </a:lnTo>
                  <a:lnTo>
                    <a:pt x="4" y="250"/>
                  </a:lnTo>
                  <a:lnTo>
                    <a:pt x="7" y="253"/>
                  </a:lnTo>
                  <a:lnTo>
                    <a:pt x="9" y="256"/>
                  </a:lnTo>
                  <a:lnTo>
                    <a:pt x="13" y="258"/>
                  </a:lnTo>
                  <a:lnTo>
                    <a:pt x="17" y="260"/>
                  </a:lnTo>
                  <a:lnTo>
                    <a:pt x="21" y="260"/>
                  </a:lnTo>
                  <a:lnTo>
                    <a:pt x="113" y="260"/>
                  </a:lnTo>
                  <a:lnTo>
                    <a:pt x="113" y="260"/>
                  </a:lnTo>
                  <a:lnTo>
                    <a:pt x="119" y="260"/>
                  </a:lnTo>
                  <a:lnTo>
                    <a:pt x="123" y="258"/>
                  </a:lnTo>
                  <a:lnTo>
                    <a:pt x="125" y="256"/>
                  </a:lnTo>
                  <a:lnTo>
                    <a:pt x="129" y="253"/>
                  </a:lnTo>
                  <a:lnTo>
                    <a:pt x="132" y="250"/>
                  </a:lnTo>
                  <a:lnTo>
                    <a:pt x="134" y="247"/>
                  </a:lnTo>
                  <a:lnTo>
                    <a:pt x="134" y="243"/>
                  </a:lnTo>
                  <a:lnTo>
                    <a:pt x="136" y="237"/>
                  </a:lnTo>
                  <a:lnTo>
                    <a:pt x="136" y="22"/>
                  </a:lnTo>
                  <a:lnTo>
                    <a:pt x="136" y="22"/>
                  </a:lnTo>
                  <a:lnTo>
                    <a:pt x="134" y="18"/>
                  </a:lnTo>
                  <a:lnTo>
                    <a:pt x="134" y="14"/>
                  </a:lnTo>
                  <a:lnTo>
                    <a:pt x="132" y="10"/>
                  </a:lnTo>
                  <a:lnTo>
                    <a:pt x="129" y="6"/>
                  </a:lnTo>
                  <a:lnTo>
                    <a:pt x="125" y="3"/>
                  </a:lnTo>
                  <a:lnTo>
                    <a:pt x="123" y="2"/>
                  </a:lnTo>
                  <a:lnTo>
                    <a:pt x="119" y="1"/>
                  </a:lnTo>
                  <a:lnTo>
                    <a:pt x="113" y="0"/>
                  </a:lnTo>
                  <a:close/>
                  <a:moveTo>
                    <a:pt x="56" y="16"/>
                  </a:moveTo>
                  <a:lnTo>
                    <a:pt x="82" y="16"/>
                  </a:lnTo>
                  <a:lnTo>
                    <a:pt x="82" y="16"/>
                  </a:lnTo>
                  <a:lnTo>
                    <a:pt x="85" y="18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4"/>
                  </a:lnTo>
                  <a:lnTo>
                    <a:pt x="82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54" y="24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4" y="18"/>
                  </a:lnTo>
                  <a:lnTo>
                    <a:pt x="56" y="16"/>
                  </a:lnTo>
                  <a:close/>
                  <a:moveTo>
                    <a:pt x="69" y="250"/>
                  </a:moveTo>
                  <a:lnTo>
                    <a:pt x="69" y="250"/>
                  </a:lnTo>
                  <a:lnTo>
                    <a:pt x="64" y="249"/>
                  </a:lnTo>
                  <a:lnTo>
                    <a:pt x="60" y="247"/>
                  </a:lnTo>
                  <a:lnTo>
                    <a:pt x="58" y="243"/>
                  </a:lnTo>
                  <a:lnTo>
                    <a:pt x="56" y="237"/>
                  </a:lnTo>
                  <a:lnTo>
                    <a:pt x="56" y="237"/>
                  </a:lnTo>
                  <a:lnTo>
                    <a:pt x="58" y="232"/>
                  </a:lnTo>
                  <a:lnTo>
                    <a:pt x="60" y="228"/>
                  </a:lnTo>
                  <a:lnTo>
                    <a:pt x="64" y="226"/>
                  </a:lnTo>
                  <a:lnTo>
                    <a:pt x="69" y="224"/>
                  </a:lnTo>
                  <a:lnTo>
                    <a:pt x="69" y="224"/>
                  </a:lnTo>
                  <a:lnTo>
                    <a:pt x="74" y="226"/>
                  </a:lnTo>
                  <a:lnTo>
                    <a:pt x="78" y="228"/>
                  </a:lnTo>
                  <a:lnTo>
                    <a:pt x="81" y="232"/>
                  </a:lnTo>
                  <a:lnTo>
                    <a:pt x="82" y="237"/>
                  </a:lnTo>
                  <a:lnTo>
                    <a:pt x="82" y="237"/>
                  </a:lnTo>
                  <a:lnTo>
                    <a:pt x="81" y="243"/>
                  </a:lnTo>
                  <a:lnTo>
                    <a:pt x="78" y="247"/>
                  </a:lnTo>
                  <a:lnTo>
                    <a:pt x="74" y="249"/>
                  </a:lnTo>
                  <a:lnTo>
                    <a:pt x="69" y="250"/>
                  </a:lnTo>
                  <a:close/>
                  <a:moveTo>
                    <a:pt x="125" y="213"/>
                  </a:moveTo>
                  <a:lnTo>
                    <a:pt x="11" y="213"/>
                  </a:lnTo>
                  <a:lnTo>
                    <a:pt x="11" y="41"/>
                  </a:lnTo>
                  <a:lnTo>
                    <a:pt x="125" y="41"/>
                  </a:lnTo>
                  <a:lnTo>
                    <a:pt x="125" y="21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451"/>
            <p:cNvSpPr>
              <a:spLocks/>
            </p:cNvSpPr>
            <p:nvPr/>
          </p:nvSpPr>
          <p:spPr bwMode="auto">
            <a:xfrm>
              <a:off x="1036363" y="2253537"/>
              <a:ext cx="473224" cy="904694"/>
            </a:xfrm>
            <a:custGeom>
              <a:avLst/>
              <a:gdLst>
                <a:gd name="T0" fmla="*/ 113 w 136"/>
                <a:gd name="T1" fmla="*/ 0 h 260"/>
                <a:gd name="T2" fmla="*/ 21 w 136"/>
                <a:gd name="T3" fmla="*/ 0 h 260"/>
                <a:gd name="T4" fmla="*/ 21 w 136"/>
                <a:gd name="T5" fmla="*/ 0 h 260"/>
                <a:gd name="T6" fmla="*/ 17 w 136"/>
                <a:gd name="T7" fmla="*/ 1 h 260"/>
                <a:gd name="T8" fmla="*/ 13 w 136"/>
                <a:gd name="T9" fmla="*/ 2 h 260"/>
                <a:gd name="T10" fmla="*/ 9 w 136"/>
                <a:gd name="T11" fmla="*/ 3 h 260"/>
                <a:gd name="T12" fmla="*/ 7 w 136"/>
                <a:gd name="T13" fmla="*/ 6 h 260"/>
                <a:gd name="T14" fmla="*/ 4 w 136"/>
                <a:gd name="T15" fmla="*/ 10 h 260"/>
                <a:gd name="T16" fmla="*/ 2 w 136"/>
                <a:gd name="T17" fmla="*/ 14 h 260"/>
                <a:gd name="T18" fmla="*/ 0 w 136"/>
                <a:gd name="T19" fmla="*/ 18 h 260"/>
                <a:gd name="T20" fmla="*/ 0 w 136"/>
                <a:gd name="T21" fmla="*/ 22 h 260"/>
                <a:gd name="T22" fmla="*/ 0 w 136"/>
                <a:gd name="T23" fmla="*/ 237 h 260"/>
                <a:gd name="T24" fmla="*/ 0 w 136"/>
                <a:gd name="T25" fmla="*/ 237 h 260"/>
                <a:gd name="T26" fmla="*/ 0 w 136"/>
                <a:gd name="T27" fmla="*/ 243 h 260"/>
                <a:gd name="T28" fmla="*/ 2 w 136"/>
                <a:gd name="T29" fmla="*/ 247 h 260"/>
                <a:gd name="T30" fmla="*/ 4 w 136"/>
                <a:gd name="T31" fmla="*/ 250 h 260"/>
                <a:gd name="T32" fmla="*/ 7 w 136"/>
                <a:gd name="T33" fmla="*/ 253 h 260"/>
                <a:gd name="T34" fmla="*/ 9 w 136"/>
                <a:gd name="T35" fmla="*/ 256 h 260"/>
                <a:gd name="T36" fmla="*/ 13 w 136"/>
                <a:gd name="T37" fmla="*/ 258 h 260"/>
                <a:gd name="T38" fmla="*/ 17 w 136"/>
                <a:gd name="T39" fmla="*/ 260 h 260"/>
                <a:gd name="T40" fmla="*/ 21 w 136"/>
                <a:gd name="T41" fmla="*/ 260 h 260"/>
                <a:gd name="T42" fmla="*/ 113 w 136"/>
                <a:gd name="T43" fmla="*/ 260 h 260"/>
                <a:gd name="T44" fmla="*/ 113 w 136"/>
                <a:gd name="T45" fmla="*/ 260 h 260"/>
                <a:gd name="T46" fmla="*/ 119 w 136"/>
                <a:gd name="T47" fmla="*/ 260 h 260"/>
                <a:gd name="T48" fmla="*/ 123 w 136"/>
                <a:gd name="T49" fmla="*/ 258 h 260"/>
                <a:gd name="T50" fmla="*/ 125 w 136"/>
                <a:gd name="T51" fmla="*/ 256 h 260"/>
                <a:gd name="T52" fmla="*/ 129 w 136"/>
                <a:gd name="T53" fmla="*/ 253 h 260"/>
                <a:gd name="T54" fmla="*/ 132 w 136"/>
                <a:gd name="T55" fmla="*/ 250 h 260"/>
                <a:gd name="T56" fmla="*/ 134 w 136"/>
                <a:gd name="T57" fmla="*/ 247 h 260"/>
                <a:gd name="T58" fmla="*/ 134 w 136"/>
                <a:gd name="T59" fmla="*/ 243 h 260"/>
                <a:gd name="T60" fmla="*/ 136 w 136"/>
                <a:gd name="T61" fmla="*/ 237 h 260"/>
                <a:gd name="T62" fmla="*/ 136 w 136"/>
                <a:gd name="T63" fmla="*/ 22 h 260"/>
                <a:gd name="T64" fmla="*/ 136 w 136"/>
                <a:gd name="T65" fmla="*/ 22 h 260"/>
                <a:gd name="T66" fmla="*/ 134 w 136"/>
                <a:gd name="T67" fmla="*/ 18 h 260"/>
                <a:gd name="T68" fmla="*/ 134 w 136"/>
                <a:gd name="T69" fmla="*/ 14 h 260"/>
                <a:gd name="T70" fmla="*/ 132 w 136"/>
                <a:gd name="T71" fmla="*/ 10 h 260"/>
                <a:gd name="T72" fmla="*/ 129 w 136"/>
                <a:gd name="T73" fmla="*/ 6 h 260"/>
                <a:gd name="T74" fmla="*/ 125 w 136"/>
                <a:gd name="T75" fmla="*/ 3 h 260"/>
                <a:gd name="T76" fmla="*/ 123 w 136"/>
                <a:gd name="T77" fmla="*/ 2 h 260"/>
                <a:gd name="T78" fmla="*/ 119 w 136"/>
                <a:gd name="T79" fmla="*/ 1 h 260"/>
                <a:gd name="T80" fmla="*/ 113 w 136"/>
                <a:gd name="T81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260">
                  <a:moveTo>
                    <a:pt x="113" y="0"/>
                  </a:moveTo>
                  <a:lnTo>
                    <a:pt x="21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3" y="2"/>
                  </a:lnTo>
                  <a:lnTo>
                    <a:pt x="9" y="3"/>
                  </a:lnTo>
                  <a:lnTo>
                    <a:pt x="7" y="6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0" y="243"/>
                  </a:lnTo>
                  <a:lnTo>
                    <a:pt x="2" y="247"/>
                  </a:lnTo>
                  <a:lnTo>
                    <a:pt x="4" y="250"/>
                  </a:lnTo>
                  <a:lnTo>
                    <a:pt x="7" y="253"/>
                  </a:lnTo>
                  <a:lnTo>
                    <a:pt x="9" y="256"/>
                  </a:lnTo>
                  <a:lnTo>
                    <a:pt x="13" y="258"/>
                  </a:lnTo>
                  <a:lnTo>
                    <a:pt x="17" y="260"/>
                  </a:lnTo>
                  <a:lnTo>
                    <a:pt x="21" y="260"/>
                  </a:lnTo>
                  <a:lnTo>
                    <a:pt x="113" y="260"/>
                  </a:lnTo>
                  <a:lnTo>
                    <a:pt x="113" y="260"/>
                  </a:lnTo>
                  <a:lnTo>
                    <a:pt x="119" y="260"/>
                  </a:lnTo>
                  <a:lnTo>
                    <a:pt x="123" y="258"/>
                  </a:lnTo>
                  <a:lnTo>
                    <a:pt x="125" y="256"/>
                  </a:lnTo>
                  <a:lnTo>
                    <a:pt x="129" y="253"/>
                  </a:lnTo>
                  <a:lnTo>
                    <a:pt x="132" y="250"/>
                  </a:lnTo>
                  <a:lnTo>
                    <a:pt x="134" y="247"/>
                  </a:lnTo>
                  <a:lnTo>
                    <a:pt x="134" y="243"/>
                  </a:lnTo>
                  <a:lnTo>
                    <a:pt x="136" y="237"/>
                  </a:lnTo>
                  <a:lnTo>
                    <a:pt x="136" y="22"/>
                  </a:lnTo>
                  <a:lnTo>
                    <a:pt x="136" y="22"/>
                  </a:lnTo>
                  <a:lnTo>
                    <a:pt x="134" y="18"/>
                  </a:lnTo>
                  <a:lnTo>
                    <a:pt x="134" y="14"/>
                  </a:lnTo>
                  <a:lnTo>
                    <a:pt x="132" y="10"/>
                  </a:lnTo>
                  <a:lnTo>
                    <a:pt x="129" y="6"/>
                  </a:lnTo>
                  <a:lnTo>
                    <a:pt x="125" y="3"/>
                  </a:lnTo>
                  <a:lnTo>
                    <a:pt x="123" y="2"/>
                  </a:lnTo>
                  <a:lnTo>
                    <a:pt x="119" y="1"/>
                  </a:lnTo>
                  <a:lnTo>
                    <a:pt x="1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452"/>
            <p:cNvSpPr>
              <a:spLocks/>
            </p:cNvSpPr>
            <p:nvPr/>
          </p:nvSpPr>
          <p:spPr bwMode="auto">
            <a:xfrm>
              <a:off x="1217300" y="2316169"/>
              <a:ext cx="118310" cy="27837"/>
            </a:xfrm>
            <a:custGeom>
              <a:avLst/>
              <a:gdLst>
                <a:gd name="T0" fmla="*/ 4 w 34"/>
                <a:gd name="T1" fmla="*/ 0 h 10"/>
                <a:gd name="T2" fmla="*/ 30 w 34"/>
                <a:gd name="T3" fmla="*/ 0 h 10"/>
                <a:gd name="T4" fmla="*/ 30 w 34"/>
                <a:gd name="T5" fmla="*/ 0 h 10"/>
                <a:gd name="T6" fmla="*/ 33 w 34"/>
                <a:gd name="T7" fmla="*/ 2 h 10"/>
                <a:gd name="T8" fmla="*/ 34 w 34"/>
                <a:gd name="T9" fmla="*/ 6 h 10"/>
                <a:gd name="T10" fmla="*/ 34 w 34"/>
                <a:gd name="T11" fmla="*/ 6 h 10"/>
                <a:gd name="T12" fmla="*/ 33 w 34"/>
                <a:gd name="T13" fmla="*/ 8 h 10"/>
                <a:gd name="T14" fmla="*/ 30 w 34"/>
                <a:gd name="T15" fmla="*/ 10 h 10"/>
                <a:gd name="T16" fmla="*/ 4 w 34"/>
                <a:gd name="T17" fmla="*/ 10 h 10"/>
                <a:gd name="T18" fmla="*/ 4 w 34"/>
                <a:gd name="T19" fmla="*/ 10 h 10"/>
                <a:gd name="T20" fmla="*/ 2 w 34"/>
                <a:gd name="T21" fmla="*/ 8 h 10"/>
                <a:gd name="T22" fmla="*/ 0 w 34"/>
                <a:gd name="T23" fmla="*/ 6 h 10"/>
                <a:gd name="T24" fmla="*/ 0 w 34"/>
                <a:gd name="T25" fmla="*/ 6 h 10"/>
                <a:gd name="T26" fmla="*/ 2 w 34"/>
                <a:gd name="T27" fmla="*/ 2 h 10"/>
                <a:gd name="T28" fmla="*/ 4 w 34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10">
                  <a:moveTo>
                    <a:pt x="4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33" y="2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3" y="8"/>
                  </a:lnTo>
                  <a:lnTo>
                    <a:pt x="3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453"/>
            <p:cNvSpPr>
              <a:spLocks/>
            </p:cNvSpPr>
            <p:nvPr/>
          </p:nvSpPr>
          <p:spPr bwMode="auto">
            <a:xfrm>
              <a:off x="1231217" y="3039921"/>
              <a:ext cx="90473" cy="90473"/>
            </a:xfrm>
            <a:custGeom>
              <a:avLst/>
              <a:gdLst>
                <a:gd name="T0" fmla="*/ 13 w 26"/>
                <a:gd name="T1" fmla="*/ 26 h 26"/>
                <a:gd name="T2" fmla="*/ 13 w 26"/>
                <a:gd name="T3" fmla="*/ 26 h 26"/>
                <a:gd name="T4" fmla="*/ 8 w 26"/>
                <a:gd name="T5" fmla="*/ 25 h 26"/>
                <a:gd name="T6" fmla="*/ 4 w 26"/>
                <a:gd name="T7" fmla="*/ 23 h 26"/>
                <a:gd name="T8" fmla="*/ 2 w 26"/>
                <a:gd name="T9" fmla="*/ 19 h 26"/>
                <a:gd name="T10" fmla="*/ 0 w 26"/>
                <a:gd name="T11" fmla="*/ 13 h 26"/>
                <a:gd name="T12" fmla="*/ 0 w 26"/>
                <a:gd name="T13" fmla="*/ 13 h 26"/>
                <a:gd name="T14" fmla="*/ 2 w 26"/>
                <a:gd name="T15" fmla="*/ 8 h 26"/>
                <a:gd name="T16" fmla="*/ 4 w 26"/>
                <a:gd name="T17" fmla="*/ 4 h 26"/>
                <a:gd name="T18" fmla="*/ 8 w 26"/>
                <a:gd name="T19" fmla="*/ 2 h 26"/>
                <a:gd name="T20" fmla="*/ 13 w 26"/>
                <a:gd name="T21" fmla="*/ 0 h 26"/>
                <a:gd name="T22" fmla="*/ 13 w 26"/>
                <a:gd name="T23" fmla="*/ 0 h 26"/>
                <a:gd name="T24" fmla="*/ 18 w 26"/>
                <a:gd name="T25" fmla="*/ 2 h 26"/>
                <a:gd name="T26" fmla="*/ 22 w 26"/>
                <a:gd name="T27" fmla="*/ 4 h 26"/>
                <a:gd name="T28" fmla="*/ 25 w 26"/>
                <a:gd name="T29" fmla="*/ 8 h 26"/>
                <a:gd name="T30" fmla="*/ 26 w 26"/>
                <a:gd name="T31" fmla="*/ 13 h 26"/>
                <a:gd name="T32" fmla="*/ 26 w 26"/>
                <a:gd name="T33" fmla="*/ 13 h 26"/>
                <a:gd name="T34" fmla="*/ 25 w 26"/>
                <a:gd name="T35" fmla="*/ 19 h 26"/>
                <a:gd name="T36" fmla="*/ 22 w 26"/>
                <a:gd name="T37" fmla="*/ 23 h 26"/>
                <a:gd name="T38" fmla="*/ 18 w 26"/>
                <a:gd name="T39" fmla="*/ 25 h 26"/>
                <a:gd name="T40" fmla="*/ 13 w 26"/>
                <a:gd name="T4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lnTo>
                    <a:pt x="13" y="26"/>
                  </a:lnTo>
                  <a:lnTo>
                    <a:pt x="8" y="25"/>
                  </a:lnTo>
                  <a:lnTo>
                    <a:pt x="4" y="23"/>
                  </a:lnTo>
                  <a:lnTo>
                    <a:pt x="2" y="19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8" y="2"/>
                  </a:lnTo>
                  <a:lnTo>
                    <a:pt x="22" y="4"/>
                  </a:lnTo>
                  <a:lnTo>
                    <a:pt x="25" y="8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5" y="19"/>
                  </a:lnTo>
                  <a:lnTo>
                    <a:pt x="22" y="23"/>
                  </a:lnTo>
                  <a:lnTo>
                    <a:pt x="18" y="25"/>
                  </a:lnTo>
                  <a:lnTo>
                    <a:pt x="13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Rectangle 454"/>
            <p:cNvSpPr>
              <a:spLocks noChangeArrowheads="1"/>
            </p:cNvSpPr>
            <p:nvPr/>
          </p:nvSpPr>
          <p:spPr bwMode="auto">
            <a:xfrm>
              <a:off x="1071152" y="2399677"/>
              <a:ext cx="403633" cy="5984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455"/>
            <p:cNvSpPr>
              <a:spLocks noEditPoints="1"/>
            </p:cNvSpPr>
            <p:nvPr/>
          </p:nvSpPr>
          <p:spPr bwMode="auto">
            <a:xfrm>
              <a:off x="2142871" y="2260494"/>
              <a:ext cx="508022" cy="897738"/>
            </a:xfrm>
            <a:custGeom>
              <a:avLst/>
              <a:gdLst>
                <a:gd name="T0" fmla="*/ 74 w 145"/>
                <a:gd name="T1" fmla="*/ 165 h 259"/>
                <a:gd name="T2" fmla="*/ 65 w 145"/>
                <a:gd name="T3" fmla="*/ 166 h 259"/>
                <a:gd name="T4" fmla="*/ 58 w 145"/>
                <a:gd name="T5" fmla="*/ 171 h 259"/>
                <a:gd name="T6" fmla="*/ 53 w 145"/>
                <a:gd name="T7" fmla="*/ 178 h 259"/>
                <a:gd name="T8" fmla="*/ 52 w 145"/>
                <a:gd name="T9" fmla="*/ 186 h 259"/>
                <a:gd name="T10" fmla="*/ 52 w 145"/>
                <a:gd name="T11" fmla="*/ 191 h 259"/>
                <a:gd name="T12" fmla="*/ 55 w 145"/>
                <a:gd name="T13" fmla="*/ 199 h 259"/>
                <a:gd name="T14" fmla="*/ 61 w 145"/>
                <a:gd name="T15" fmla="*/ 204 h 259"/>
                <a:gd name="T16" fmla="*/ 68 w 145"/>
                <a:gd name="T17" fmla="*/ 208 h 259"/>
                <a:gd name="T18" fmla="*/ 74 w 145"/>
                <a:gd name="T19" fmla="*/ 208 h 259"/>
                <a:gd name="T20" fmla="*/ 81 w 145"/>
                <a:gd name="T21" fmla="*/ 207 h 259"/>
                <a:gd name="T22" fmla="*/ 88 w 145"/>
                <a:gd name="T23" fmla="*/ 201 h 259"/>
                <a:gd name="T24" fmla="*/ 93 w 145"/>
                <a:gd name="T25" fmla="*/ 195 h 259"/>
                <a:gd name="T26" fmla="*/ 94 w 145"/>
                <a:gd name="T27" fmla="*/ 186 h 259"/>
                <a:gd name="T28" fmla="*/ 94 w 145"/>
                <a:gd name="T29" fmla="*/ 182 h 259"/>
                <a:gd name="T30" fmla="*/ 91 w 145"/>
                <a:gd name="T31" fmla="*/ 174 h 259"/>
                <a:gd name="T32" fmla="*/ 85 w 145"/>
                <a:gd name="T33" fmla="*/ 169 h 259"/>
                <a:gd name="T34" fmla="*/ 78 w 145"/>
                <a:gd name="T35" fmla="*/ 165 h 259"/>
                <a:gd name="T36" fmla="*/ 74 w 145"/>
                <a:gd name="T37" fmla="*/ 165 h 259"/>
                <a:gd name="T38" fmla="*/ 18 w 145"/>
                <a:gd name="T39" fmla="*/ 0 h 259"/>
                <a:gd name="T40" fmla="*/ 10 w 145"/>
                <a:gd name="T41" fmla="*/ 1 h 259"/>
                <a:gd name="T42" fmla="*/ 1 w 145"/>
                <a:gd name="T43" fmla="*/ 10 h 259"/>
                <a:gd name="T44" fmla="*/ 0 w 145"/>
                <a:gd name="T45" fmla="*/ 240 h 259"/>
                <a:gd name="T46" fmla="*/ 1 w 145"/>
                <a:gd name="T47" fmla="*/ 248 h 259"/>
                <a:gd name="T48" fmla="*/ 10 w 145"/>
                <a:gd name="T49" fmla="*/ 257 h 259"/>
                <a:gd name="T50" fmla="*/ 127 w 145"/>
                <a:gd name="T51" fmla="*/ 259 h 259"/>
                <a:gd name="T52" fmla="*/ 133 w 145"/>
                <a:gd name="T53" fmla="*/ 257 h 259"/>
                <a:gd name="T54" fmla="*/ 144 w 145"/>
                <a:gd name="T55" fmla="*/ 248 h 259"/>
                <a:gd name="T56" fmla="*/ 145 w 145"/>
                <a:gd name="T57" fmla="*/ 17 h 259"/>
                <a:gd name="T58" fmla="*/ 144 w 145"/>
                <a:gd name="T59" fmla="*/ 10 h 259"/>
                <a:gd name="T60" fmla="*/ 133 w 145"/>
                <a:gd name="T61" fmla="*/ 1 h 259"/>
                <a:gd name="T62" fmla="*/ 127 w 145"/>
                <a:gd name="T63" fmla="*/ 0 h 259"/>
                <a:gd name="T64" fmla="*/ 74 w 145"/>
                <a:gd name="T65" fmla="*/ 242 h 259"/>
                <a:gd name="T66" fmla="*/ 52 w 145"/>
                <a:gd name="T67" fmla="*/ 238 h 259"/>
                <a:gd name="T68" fmla="*/ 33 w 145"/>
                <a:gd name="T69" fmla="*/ 226 h 259"/>
                <a:gd name="T70" fmla="*/ 22 w 145"/>
                <a:gd name="T71" fmla="*/ 208 h 259"/>
                <a:gd name="T72" fmla="*/ 18 w 145"/>
                <a:gd name="T73" fmla="*/ 186 h 259"/>
                <a:gd name="T74" fmla="*/ 19 w 145"/>
                <a:gd name="T75" fmla="*/ 175 h 259"/>
                <a:gd name="T76" fmla="*/ 27 w 145"/>
                <a:gd name="T77" fmla="*/ 156 h 259"/>
                <a:gd name="T78" fmla="*/ 42 w 145"/>
                <a:gd name="T79" fmla="*/ 140 h 259"/>
                <a:gd name="T80" fmla="*/ 62 w 145"/>
                <a:gd name="T81" fmla="*/ 132 h 259"/>
                <a:gd name="T82" fmla="*/ 74 w 145"/>
                <a:gd name="T83" fmla="*/ 131 h 259"/>
                <a:gd name="T84" fmla="*/ 94 w 145"/>
                <a:gd name="T85" fmla="*/ 135 h 259"/>
                <a:gd name="T86" fmla="*/ 113 w 145"/>
                <a:gd name="T87" fmla="*/ 147 h 259"/>
                <a:gd name="T88" fmla="*/ 124 w 145"/>
                <a:gd name="T89" fmla="*/ 165 h 259"/>
                <a:gd name="T90" fmla="*/ 128 w 145"/>
                <a:gd name="T91" fmla="*/ 186 h 259"/>
                <a:gd name="T92" fmla="*/ 127 w 145"/>
                <a:gd name="T93" fmla="*/ 197 h 259"/>
                <a:gd name="T94" fmla="*/ 119 w 145"/>
                <a:gd name="T95" fmla="*/ 217 h 259"/>
                <a:gd name="T96" fmla="*/ 104 w 145"/>
                <a:gd name="T97" fmla="*/ 233 h 259"/>
                <a:gd name="T98" fmla="*/ 84 w 145"/>
                <a:gd name="T99" fmla="*/ 240 h 259"/>
                <a:gd name="T100" fmla="*/ 74 w 145"/>
                <a:gd name="T101" fmla="*/ 242 h 259"/>
                <a:gd name="T102" fmla="*/ 130 w 145"/>
                <a:gd name="T103" fmla="*/ 100 h 259"/>
                <a:gd name="T104" fmla="*/ 126 w 145"/>
                <a:gd name="T105" fmla="*/ 109 h 259"/>
                <a:gd name="T106" fmla="*/ 117 w 145"/>
                <a:gd name="T107" fmla="*/ 113 h 259"/>
                <a:gd name="T108" fmla="*/ 28 w 145"/>
                <a:gd name="T109" fmla="*/ 113 h 259"/>
                <a:gd name="T110" fmla="*/ 19 w 145"/>
                <a:gd name="T111" fmla="*/ 109 h 259"/>
                <a:gd name="T112" fmla="*/ 15 w 145"/>
                <a:gd name="T113" fmla="*/ 100 h 259"/>
                <a:gd name="T114" fmla="*/ 15 w 145"/>
                <a:gd name="T115" fmla="*/ 28 h 259"/>
                <a:gd name="T116" fmla="*/ 19 w 145"/>
                <a:gd name="T117" fmla="*/ 18 h 259"/>
                <a:gd name="T118" fmla="*/ 28 w 145"/>
                <a:gd name="T119" fmla="*/ 15 h 259"/>
                <a:gd name="T120" fmla="*/ 117 w 145"/>
                <a:gd name="T121" fmla="*/ 15 h 259"/>
                <a:gd name="T122" fmla="*/ 126 w 145"/>
                <a:gd name="T123" fmla="*/ 18 h 259"/>
                <a:gd name="T124" fmla="*/ 130 w 145"/>
                <a:gd name="T125" fmla="*/ 2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5" h="259">
                  <a:moveTo>
                    <a:pt x="74" y="165"/>
                  </a:moveTo>
                  <a:lnTo>
                    <a:pt x="74" y="165"/>
                  </a:lnTo>
                  <a:lnTo>
                    <a:pt x="68" y="165"/>
                  </a:lnTo>
                  <a:lnTo>
                    <a:pt x="65" y="166"/>
                  </a:lnTo>
                  <a:lnTo>
                    <a:pt x="61" y="169"/>
                  </a:lnTo>
                  <a:lnTo>
                    <a:pt x="58" y="171"/>
                  </a:lnTo>
                  <a:lnTo>
                    <a:pt x="55" y="174"/>
                  </a:lnTo>
                  <a:lnTo>
                    <a:pt x="53" y="178"/>
                  </a:lnTo>
                  <a:lnTo>
                    <a:pt x="52" y="182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91"/>
                  </a:lnTo>
                  <a:lnTo>
                    <a:pt x="53" y="195"/>
                  </a:lnTo>
                  <a:lnTo>
                    <a:pt x="55" y="199"/>
                  </a:lnTo>
                  <a:lnTo>
                    <a:pt x="58" y="201"/>
                  </a:lnTo>
                  <a:lnTo>
                    <a:pt x="61" y="204"/>
                  </a:lnTo>
                  <a:lnTo>
                    <a:pt x="65" y="207"/>
                  </a:lnTo>
                  <a:lnTo>
                    <a:pt x="68" y="208"/>
                  </a:lnTo>
                  <a:lnTo>
                    <a:pt x="74" y="208"/>
                  </a:lnTo>
                  <a:lnTo>
                    <a:pt x="74" y="208"/>
                  </a:lnTo>
                  <a:lnTo>
                    <a:pt x="78" y="208"/>
                  </a:lnTo>
                  <a:lnTo>
                    <a:pt x="81" y="207"/>
                  </a:lnTo>
                  <a:lnTo>
                    <a:pt x="85" y="204"/>
                  </a:lnTo>
                  <a:lnTo>
                    <a:pt x="88" y="201"/>
                  </a:lnTo>
                  <a:lnTo>
                    <a:pt x="91" y="199"/>
                  </a:lnTo>
                  <a:lnTo>
                    <a:pt x="93" y="195"/>
                  </a:lnTo>
                  <a:lnTo>
                    <a:pt x="94" y="191"/>
                  </a:lnTo>
                  <a:lnTo>
                    <a:pt x="94" y="186"/>
                  </a:lnTo>
                  <a:lnTo>
                    <a:pt x="94" y="186"/>
                  </a:lnTo>
                  <a:lnTo>
                    <a:pt x="94" y="182"/>
                  </a:lnTo>
                  <a:lnTo>
                    <a:pt x="93" y="178"/>
                  </a:lnTo>
                  <a:lnTo>
                    <a:pt x="91" y="174"/>
                  </a:lnTo>
                  <a:lnTo>
                    <a:pt x="88" y="171"/>
                  </a:lnTo>
                  <a:lnTo>
                    <a:pt x="85" y="169"/>
                  </a:lnTo>
                  <a:lnTo>
                    <a:pt x="81" y="166"/>
                  </a:lnTo>
                  <a:lnTo>
                    <a:pt x="78" y="165"/>
                  </a:lnTo>
                  <a:lnTo>
                    <a:pt x="74" y="165"/>
                  </a:lnTo>
                  <a:lnTo>
                    <a:pt x="74" y="165"/>
                  </a:lnTo>
                  <a:close/>
                  <a:moveTo>
                    <a:pt x="127" y="0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10" y="1"/>
                  </a:lnTo>
                  <a:lnTo>
                    <a:pt x="5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8"/>
                  </a:lnTo>
                  <a:lnTo>
                    <a:pt x="5" y="253"/>
                  </a:lnTo>
                  <a:lnTo>
                    <a:pt x="10" y="257"/>
                  </a:lnTo>
                  <a:lnTo>
                    <a:pt x="18" y="259"/>
                  </a:lnTo>
                  <a:lnTo>
                    <a:pt x="127" y="259"/>
                  </a:lnTo>
                  <a:lnTo>
                    <a:pt x="127" y="259"/>
                  </a:lnTo>
                  <a:lnTo>
                    <a:pt x="133" y="257"/>
                  </a:lnTo>
                  <a:lnTo>
                    <a:pt x="140" y="253"/>
                  </a:lnTo>
                  <a:lnTo>
                    <a:pt x="144" y="248"/>
                  </a:lnTo>
                  <a:lnTo>
                    <a:pt x="145" y="240"/>
                  </a:lnTo>
                  <a:lnTo>
                    <a:pt x="145" y="17"/>
                  </a:lnTo>
                  <a:lnTo>
                    <a:pt x="145" y="17"/>
                  </a:lnTo>
                  <a:lnTo>
                    <a:pt x="144" y="10"/>
                  </a:lnTo>
                  <a:lnTo>
                    <a:pt x="140" y="5"/>
                  </a:lnTo>
                  <a:lnTo>
                    <a:pt x="133" y="1"/>
                  </a:lnTo>
                  <a:lnTo>
                    <a:pt x="127" y="0"/>
                  </a:lnTo>
                  <a:lnTo>
                    <a:pt x="127" y="0"/>
                  </a:lnTo>
                  <a:close/>
                  <a:moveTo>
                    <a:pt x="74" y="242"/>
                  </a:moveTo>
                  <a:lnTo>
                    <a:pt x="74" y="242"/>
                  </a:lnTo>
                  <a:lnTo>
                    <a:pt x="62" y="240"/>
                  </a:lnTo>
                  <a:lnTo>
                    <a:pt x="52" y="238"/>
                  </a:lnTo>
                  <a:lnTo>
                    <a:pt x="42" y="233"/>
                  </a:lnTo>
                  <a:lnTo>
                    <a:pt x="33" y="226"/>
                  </a:lnTo>
                  <a:lnTo>
                    <a:pt x="27" y="217"/>
                  </a:lnTo>
                  <a:lnTo>
                    <a:pt x="22" y="208"/>
                  </a:lnTo>
                  <a:lnTo>
                    <a:pt x="19" y="197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5"/>
                  </a:lnTo>
                  <a:lnTo>
                    <a:pt x="22" y="165"/>
                  </a:lnTo>
                  <a:lnTo>
                    <a:pt x="27" y="156"/>
                  </a:lnTo>
                  <a:lnTo>
                    <a:pt x="33" y="147"/>
                  </a:lnTo>
                  <a:lnTo>
                    <a:pt x="42" y="140"/>
                  </a:lnTo>
                  <a:lnTo>
                    <a:pt x="52" y="135"/>
                  </a:lnTo>
                  <a:lnTo>
                    <a:pt x="62" y="132"/>
                  </a:lnTo>
                  <a:lnTo>
                    <a:pt x="74" y="131"/>
                  </a:lnTo>
                  <a:lnTo>
                    <a:pt x="74" y="131"/>
                  </a:lnTo>
                  <a:lnTo>
                    <a:pt x="84" y="132"/>
                  </a:lnTo>
                  <a:lnTo>
                    <a:pt x="94" y="135"/>
                  </a:lnTo>
                  <a:lnTo>
                    <a:pt x="104" y="140"/>
                  </a:lnTo>
                  <a:lnTo>
                    <a:pt x="113" y="147"/>
                  </a:lnTo>
                  <a:lnTo>
                    <a:pt x="119" y="156"/>
                  </a:lnTo>
                  <a:lnTo>
                    <a:pt x="124" y="165"/>
                  </a:lnTo>
                  <a:lnTo>
                    <a:pt x="127" y="175"/>
                  </a:lnTo>
                  <a:lnTo>
                    <a:pt x="128" y="186"/>
                  </a:lnTo>
                  <a:lnTo>
                    <a:pt x="128" y="186"/>
                  </a:lnTo>
                  <a:lnTo>
                    <a:pt x="127" y="197"/>
                  </a:lnTo>
                  <a:lnTo>
                    <a:pt x="124" y="208"/>
                  </a:lnTo>
                  <a:lnTo>
                    <a:pt x="119" y="217"/>
                  </a:lnTo>
                  <a:lnTo>
                    <a:pt x="113" y="226"/>
                  </a:lnTo>
                  <a:lnTo>
                    <a:pt x="104" y="233"/>
                  </a:lnTo>
                  <a:lnTo>
                    <a:pt x="94" y="238"/>
                  </a:lnTo>
                  <a:lnTo>
                    <a:pt x="84" y="240"/>
                  </a:lnTo>
                  <a:lnTo>
                    <a:pt x="74" y="242"/>
                  </a:lnTo>
                  <a:lnTo>
                    <a:pt x="74" y="242"/>
                  </a:lnTo>
                  <a:close/>
                  <a:moveTo>
                    <a:pt x="130" y="100"/>
                  </a:moveTo>
                  <a:lnTo>
                    <a:pt x="130" y="100"/>
                  </a:lnTo>
                  <a:lnTo>
                    <a:pt x="128" y="105"/>
                  </a:lnTo>
                  <a:lnTo>
                    <a:pt x="126" y="109"/>
                  </a:lnTo>
                  <a:lnTo>
                    <a:pt x="122" y="112"/>
                  </a:lnTo>
                  <a:lnTo>
                    <a:pt x="117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3" y="112"/>
                  </a:lnTo>
                  <a:lnTo>
                    <a:pt x="19" y="109"/>
                  </a:lnTo>
                  <a:lnTo>
                    <a:pt x="16" y="105"/>
                  </a:lnTo>
                  <a:lnTo>
                    <a:pt x="15" y="100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6" y="23"/>
                  </a:lnTo>
                  <a:lnTo>
                    <a:pt x="19" y="18"/>
                  </a:lnTo>
                  <a:lnTo>
                    <a:pt x="23" y="15"/>
                  </a:lnTo>
                  <a:lnTo>
                    <a:pt x="28" y="15"/>
                  </a:lnTo>
                  <a:lnTo>
                    <a:pt x="117" y="15"/>
                  </a:lnTo>
                  <a:lnTo>
                    <a:pt x="117" y="15"/>
                  </a:lnTo>
                  <a:lnTo>
                    <a:pt x="122" y="15"/>
                  </a:lnTo>
                  <a:lnTo>
                    <a:pt x="126" y="18"/>
                  </a:lnTo>
                  <a:lnTo>
                    <a:pt x="128" y="23"/>
                  </a:lnTo>
                  <a:lnTo>
                    <a:pt x="130" y="28"/>
                  </a:lnTo>
                  <a:lnTo>
                    <a:pt x="130" y="10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456"/>
            <p:cNvSpPr>
              <a:spLocks noEditPoints="1"/>
            </p:cNvSpPr>
            <p:nvPr/>
          </p:nvSpPr>
          <p:spPr bwMode="auto">
            <a:xfrm>
              <a:off x="3089319" y="2309212"/>
              <a:ext cx="862940" cy="849019"/>
            </a:xfrm>
            <a:custGeom>
              <a:avLst/>
              <a:gdLst>
                <a:gd name="T0" fmla="*/ 160 w 250"/>
                <a:gd name="T1" fmla="*/ 193 h 245"/>
                <a:gd name="T2" fmla="*/ 89 w 250"/>
                <a:gd name="T3" fmla="*/ 229 h 245"/>
                <a:gd name="T4" fmla="*/ 73 w 250"/>
                <a:gd name="T5" fmla="*/ 237 h 245"/>
                <a:gd name="T6" fmla="*/ 72 w 250"/>
                <a:gd name="T7" fmla="*/ 241 h 245"/>
                <a:gd name="T8" fmla="*/ 76 w 250"/>
                <a:gd name="T9" fmla="*/ 245 h 245"/>
                <a:gd name="T10" fmla="*/ 169 w 250"/>
                <a:gd name="T11" fmla="*/ 245 h 245"/>
                <a:gd name="T12" fmla="*/ 173 w 250"/>
                <a:gd name="T13" fmla="*/ 242 h 245"/>
                <a:gd name="T14" fmla="*/ 177 w 250"/>
                <a:gd name="T15" fmla="*/ 239 h 245"/>
                <a:gd name="T16" fmla="*/ 176 w 250"/>
                <a:gd name="T17" fmla="*/ 238 h 245"/>
                <a:gd name="T18" fmla="*/ 160 w 250"/>
                <a:gd name="T19" fmla="*/ 228 h 245"/>
                <a:gd name="T20" fmla="*/ 225 w 250"/>
                <a:gd name="T21" fmla="*/ 0 h 245"/>
                <a:gd name="T22" fmla="*/ 24 w 250"/>
                <a:gd name="T23" fmla="*/ 0 h 245"/>
                <a:gd name="T24" fmla="*/ 15 w 250"/>
                <a:gd name="T25" fmla="*/ 3 h 245"/>
                <a:gd name="T26" fmla="*/ 7 w 250"/>
                <a:gd name="T27" fmla="*/ 8 h 245"/>
                <a:gd name="T28" fmla="*/ 2 w 250"/>
                <a:gd name="T29" fmla="*/ 16 h 245"/>
                <a:gd name="T30" fmla="*/ 0 w 250"/>
                <a:gd name="T31" fmla="*/ 25 h 245"/>
                <a:gd name="T32" fmla="*/ 0 w 250"/>
                <a:gd name="T33" fmla="*/ 164 h 245"/>
                <a:gd name="T34" fmla="*/ 2 w 250"/>
                <a:gd name="T35" fmla="*/ 173 h 245"/>
                <a:gd name="T36" fmla="*/ 7 w 250"/>
                <a:gd name="T37" fmla="*/ 181 h 245"/>
                <a:gd name="T38" fmla="*/ 15 w 250"/>
                <a:gd name="T39" fmla="*/ 186 h 245"/>
                <a:gd name="T40" fmla="*/ 24 w 250"/>
                <a:gd name="T41" fmla="*/ 187 h 245"/>
                <a:gd name="T42" fmla="*/ 225 w 250"/>
                <a:gd name="T43" fmla="*/ 187 h 245"/>
                <a:gd name="T44" fmla="*/ 234 w 250"/>
                <a:gd name="T45" fmla="*/ 186 h 245"/>
                <a:gd name="T46" fmla="*/ 242 w 250"/>
                <a:gd name="T47" fmla="*/ 181 h 245"/>
                <a:gd name="T48" fmla="*/ 247 w 250"/>
                <a:gd name="T49" fmla="*/ 173 h 245"/>
                <a:gd name="T50" fmla="*/ 250 w 250"/>
                <a:gd name="T51" fmla="*/ 164 h 245"/>
                <a:gd name="T52" fmla="*/ 250 w 250"/>
                <a:gd name="T53" fmla="*/ 25 h 245"/>
                <a:gd name="T54" fmla="*/ 247 w 250"/>
                <a:gd name="T55" fmla="*/ 16 h 245"/>
                <a:gd name="T56" fmla="*/ 242 w 250"/>
                <a:gd name="T57" fmla="*/ 8 h 245"/>
                <a:gd name="T58" fmla="*/ 234 w 250"/>
                <a:gd name="T59" fmla="*/ 3 h 245"/>
                <a:gd name="T60" fmla="*/ 225 w 250"/>
                <a:gd name="T61" fmla="*/ 0 h 245"/>
                <a:gd name="T62" fmla="*/ 234 w 250"/>
                <a:gd name="T63" fmla="*/ 130 h 245"/>
                <a:gd name="T64" fmla="*/ 233 w 250"/>
                <a:gd name="T65" fmla="*/ 137 h 245"/>
                <a:gd name="T66" fmla="*/ 224 w 250"/>
                <a:gd name="T67" fmla="*/ 144 h 245"/>
                <a:gd name="T68" fmla="*/ 31 w 250"/>
                <a:gd name="T69" fmla="*/ 146 h 245"/>
                <a:gd name="T70" fmla="*/ 25 w 250"/>
                <a:gd name="T71" fmla="*/ 144 h 245"/>
                <a:gd name="T72" fmla="*/ 16 w 250"/>
                <a:gd name="T73" fmla="*/ 137 h 245"/>
                <a:gd name="T74" fmla="*/ 15 w 250"/>
                <a:gd name="T75" fmla="*/ 33 h 245"/>
                <a:gd name="T76" fmla="*/ 16 w 250"/>
                <a:gd name="T77" fmla="*/ 26 h 245"/>
                <a:gd name="T78" fmla="*/ 25 w 250"/>
                <a:gd name="T79" fmla="*/ 17 h 245"/>
                <a:gd name="T80" fmla="*/ 217 w 250"/>
                <a:gd name="T81" fmla="*/ 16 h 245"/>
                <a:gd name="T82" fmla="*/ 224 w 250"/>
                <a:gd name="T83" fmla="*/ 17 h 245"/>
                <a:gd name="T84" fmla="*/ 233 w 250"/>
                <a:gd name="T85" fmla="*/ 26 h 245"/>
                <a:gd name="T86" fmla="*/ 234 w 250"/>
                <a:gd name="T87" fmla="*/ 13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0" h="245">
                  <a:moveTo>
                    <a:pt x="160" y="228"/>
                  </a:moveTo>
                  <a:lnTo>
                    <a:pt x="160" y="193"/>
                  </a:lnTo>
                  <a:lnTo>
                    <a:pt x="89" y="194"/>
                  </a:lnTo>
                  <a:lnTo>
                    <a:pt x="89" y="229"/>
                  </a:lnTo>
                  <a:lnTo>
                    <a:pt x="73" y="237"/>
                  </a:lnTo>
                  <a:lnTo>
                    <a:pt x="73" y="237"/>
                  </a:lnTo>
                  <a:lnTo>
                    <a:pt x="73" y="238"/>
                  </a:lnTo>
                  <a:lnTo>
                    <a:pt x="72" y="241"/>
                  </a:lnTo>
                  <a:lnTo>
                    <a:pt x="73" y="243"/>
                  </a:lnTo>
                  <a:lnTo>
                    <a:pt x="76" y="245"/>
                  </a:lnTo>
                  <a:lnTo>
                    <a:pt x="78" y="245"/>
                  </a:lnTo>
                  <a:lnTo>
                    <a:pt x="169" y="245"/>
                  </a:lnTo>
                  <a:lnTo>
                    <a:pt x="169" y="245"/>
                  </a:lnTo>
                  <a:lnTo>
                    <a:pt x="173" y="242"/>
                  </a:lnTo>
                  <a:lnTo>
                    <a:pt x="176" y="241"/>
                  </a:lnTo>
                  <a:lnTo>
                    <a:pt x="177" y="239"/>
                  </a:lnTo>
                  <a:lnTo>
                    <a:pt x="176" y="238"/>
                  </a:lnTo>
                  <a:lnTo>
                    <a:pt x="176" y="238"/>
                  </a:lnTo>
                  <a:lnTo>
                    <a:pt x="167" y="232"/>
                  </a:lnTo>
                  <a:lnTo>
                    <a:pt x="160" y="228"/>
                  </a:lnTo>
                  <a:lnTo>
                    <a:pt x="160" y="228"/>
                  </a:lnTo>
                  <a:close/>
                  <a:moveTo>
                    <a:pt x="225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8" y="1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7" y="8"/>
                  </a:lnTo>
                  <a:lnTo>
                    <a:pt x="4" y="12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9"/>
                  </a:lnTo>
                  <a:lnTo>
                    <a:pt x="2" y="173"/>
                  </a:lnTo>
                  <a:lnTo>
                    <a:pt x="4" y="177"/>
                  </a:lnTo>
                  <a:lnTo>
                    <a:pt x="7" y="181"/>
                  </a:lnTo>
                  <a:lnTo>
                    <a:pt x="11" y="183"/>
                  </a:lnTo>
                  <a:lnTo>
                    <a:pt x="15" y="186"/>
                  </a:lnTo>
                  <a:lnTo>
                    <a:pt x="18" y="187"/>
                  </a:lnTo>
                  <a:lnTo>
                    <a:pt x="24" y="187"/>
                  </a:lnTo>
                  <a:lnTo>
                    <a:pt x="225" y="187"/>
                  </a:lnTo>
                  <a:lnTo>
                    <a:pt x="225" y="187"/>
                  </a:lnTo>
                  <a:lnTo>
                    <a:pt x="230" y="187"/>
                  </a:lnTo>
                  <a:lnTo>
                    <a:pt x="234" y="186"/>
                  </a:lnTo>
                  <a:lnTo>
                    <a:pt x="238" y="183"/>
                  </a:lnTo>
                  <a:lnTo>
                    <a:pt x="242" y="181"/>
                  </a:lnTo>
                  <a:lnTo>
                    <a:pt x="246" y="177"/>
                  </a:lnTo>
                  <a:lnTo>
                    <a:pt x="247" y="173"/>
                  </a:lnTo>
                  <a:lnTo>
                    <a:pt x="250" y="169"/>
                  </a:lnTo>
                  <a:lnTo>
                    <a:pt x="250" y="164"/>
                  </a:lnTo>
                  <a:lnTo>
                    <a:pt x="250" y="25"/>
                  </a:lnTo>
                  <a:lnTo>
                    <a:pt x="250" y="25"/>
                  </a:lnTo>
                  <a:lnTo>
                    <a:pt x="250" y="20"/>
                  </a:lnTo>
                  <a:lnTo>
                    <a:pt x="247" y="16"/>
                  </a:lnTo>
                  <a:lnTo>
                    <a:pt x="246" y="12"/>
                  </a:lnTo>
                  <a:lnTo>
                    <a:pt x="242" y="8"/>
                  </a:lnTo>
                  <a:lnTo>
                    <a:pt x="238" y="5"/>
                  </a:lnTo>
                  <a:lnTo>
                    <a:pt x="234" y="3"/>
                  </a:lnTo>
                  <a:lnTo>
                    <a:pt x="230" y="1"/>
                  </a:lnTo>
                  <a:lnTo>
                    <a:pt x="225" y="0"/>
                  </a:lnTo>
                  <a:lnTo>
                    <a:pt x="225" y="0"/>
                  </a:lnTo>
                  <a:close/>
                  <a:moveTo>
                    <a:pt x="234" y="130"/>
                  </a:moveTo>
                  <a:lnTo>
                    <a:pt x="234" y="130"/>
                  </a:lnTo>
                  <a:lnTo>
                    <a:pt x="233" y="137"/>
                  </a:lnTo>
                  <a:lnTo>
                    <a:pt x="229" y="142"/>
                  </a:lnTo>
                  <a:lnTo>
                    <a:pt x="224" y="144"/>
                  </a:lnTo>
                  <a:lnTo>
                    <a:pt x="217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25" y="144"/>
                  </a:lnTo>
                  <a:lnTo>
                    <a:pt x="20" y="142"/>
                  </a:lnTo>
                  <a:lnTo>
                    <a:pt x="16" y="137"/>
                  </a:lnTo>
                  <a:lnTo>
                    <a:pt x="15" y="130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6" y="26"/>
                  </a:lnTo>
                  <a:lnTo>
                    <a:pt x="20" y="21"/>
                  </a:lnTo>
                  <a:lnTo>
                    <a:pt x="25" y="17"/>
                  </a:lnTo>
                  <a:lnTo>
                    <a:pt x="31" y="16"/>
                  </a:lnTo>
                  <a:lnTo>
                    <a:pt x="217" y="16"/>
                  </a:lnTo>
                  <a:lnTo>
                    <a:pt x="217" y="16"/>
                  </a:lnTo>
                  <a:lnTo>
                    <a:pt x="224" y="17"/>
                  </a:lnTo>
                  <a:lnTo>
                    <a:pt x="229" y="21"/>
                  </a:lnTo>
                  <a:lnTo>
                    <a:pt x="233" y="26"/>
                  </a:lnTo>
                  <a:lnTo>
                    <a:pt x="234" y="33"/>
                  </a:lnTo>
                  <a:lnTo>
                    <a:pt x="234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457"/>
            <p:cNvSpPr>
              <a:spLocks noEditPoints="1"/>
            </p:cNvSpPr>
            <p:nvPr/>
          </p:nvSpPr>
          <p:spPr bwMode="auto">
            <a:xfrm>
              <a:off x="4174950" y="2399677"/>
              <a:ext cx="897738" cy="612407"/>
            </a:xfrm>
            <a:custGeom>
              <a:avLst/>
              <a:gdLst>
                <a:gd name="T0" fmla="*/ 239 w 259"/>
                <a:gd name="T1" fmla="*/ 16 h 177"/>
                <a:gd name="T2" fmla="*/ 238 w 259"/>
                <a:gd name="T3" fmla="*/ 13 h 177"/>
                <a:gd name="T4" fmla="*/ 232 w 259"/>
                <a:gd name="T5" fmla="*/ 5 h 177"/>
                <a:gd name="T6" fmla="*/ 225 w 259"/>
                <a:gd name="T7" fmla="*/ 1 h 177"/>
                <a:gd name="T8" fmla="*/ 39 w 259"/>
                <a:gd name="T9" fmla="*/ 0 h 177"/>
                <a:gd name="T10" fmla="*/ 37 w 259"/>
                <a:gd name="T11" fmla="*/ 0 h 177"/>
                <a:gd name="T12" fmla="*/ 26 w 259"/>
                <a:gd name="T13" fmla="*/ 4 h 177"/>
                <a:gd name="T14" fmla="*/ 21 w 259"/>
                <a:gd name="T15" fmla="*/ 11 h 177"/>
                <a:gd name="T16" fmla="*/ 21 w 259"/>
                <a:gd name="T17" fmla="*/ 141 h 177"/>
                <a:gd name="T18" fmla="*/ 0 w 259"/>
                <a:gd name="T19" fmla="*/ 157 h 177"/>
                <a:gd name="T20" fmla="*/ 0 w 259"/>
                <a:gd name="T21" fmla="*/ 160 h 177"/>
                <a:gd name="T22" fmla="*/ 3 w 259"/>
                <a:gd name="T23" fmla="*/ 172 h 177"/>
                <a:gd name="T24" fmla="*/ 9 w 259"/>
                <a:gd name="T25" fmla="*/ 177 h 177"/>
                <a:gd name="T26" fmla="*/ 243 w 259"/>
                <a:gd name="T27" fmla="*/ 177 h 177"/>
                <a:gd name="T28" fmla="*/ 248 w 259"/>
                <a:gd name="T29" fmla="*/ 177 h 177"/>
                <a:gd name="T30" fmla="*/ 255 w 259"/>
                <a:gd name="T31" fmla="*/ 172 h 177"/>
                <a:gd name="T32" fmla="*/ 259 w 259"/>
                <a:gd name="T33" fmla="*/ 160 h 177"/>
                <a:gd name="T34" fmla="*/ 259 w 259"/>
                <a:gd name="T35" fmla="*/ 141 h 177"/>
                <a:gd name="T36" fmla="*/ 161 w 259"/>
                <a:gd name="T37" fmla="*/ 165 h 177"/>
                <a:gd name="T38" fmla="*/ 105 w 259"/>
                <a:gd name="T39" fmla="*/ 165 h 177"/>
                <a:gd name="T40" fmla="*/ 99 w 259"/>
                <a:gd name="T41" fmla="*/ 164 h 177"/>
                <a:gd name="T42" fmla="*/ 98 w 259"/>
                <a:gd name="T43" fmla="*/ 161 h 177"/>
                <a:gd name="T44" fmla="*/ 98 w 259"/>
                <a:gd name="T45" fmla="*/ 159 h 177"/>
                <a:gd name="T46" fmla="*/ 102 w 259"/>
                <a:gd name="T47" fmla="*/ 156 h 177"/>
                <a:gd name="T48" fmla="*/ 161 w 259"/>
                <a:gd name="T49" fmla="*/ 156 h 177"/>
                <a:gd name="T50" fmla="*/ 165 w 259"/>
                <a:gd name="T51" fmla="*/ 156 h 177"/>
                <a:gd name="T52" fmla="*/ 169 w 259"/>
                <a:gd name="T53" fmla="*/ 159 h 177"/>
                <a:gd name="T54" fmla="*/ 170 w 259"/>
                <a:gd name="T55" fmla="*/ 161 h 177"/>
                <a:gd name="T56" fmla="*/ 168 w 259"/>
                <a:gd name="T57" fmla="*/ 164 h 177"/>
                <a:gd name="T58" fmla="*/ 161 w 259"/>
                <a:gd name="T59" fmla="*/ 165 h 177"/>
                <a:gd name="T60" fmla="*/ 219 w 259"/>
                <a:gd name="T61" fmla="*/ 135 h 177"/>
                <a:gd name="T62" fmla="*/ 40 w 259"/>
                <a:gd name="T63" fmla="*/ 17 h 177"/>
                <a:gd name="T64" fmla="*/ 219 w 259"/>
                <a:gd name="T65" fmla="*/ 135 h 177"/>
                <a:gd name="T66" fmla="*/ 222 w 259"/>
                <a:gd name="T67" fmla="*/ 165 h 177"/>
                <a:gd name="T68" fmla="*/ 220 w 259"/>
                <a:gd name="T69" fmla="*/ 164 h 177"/>
                <a:gd name="T70" fmla="*/ 219 w 259"/>
                <a:gd name="T71" fmla="*/ 161 h 177"/>
                <a:gd name="T72" fmla="*/ 222 w 259"/>
                <a:gd name="T73" fmla="*/ 157 h 177"/>
                <a:gd name="T74" fmla="*/ 239 w 259"/>
                <a:gd name="T75" fmla="*/ 157 h 177"/>
                <a:gd name="T76" fmla="*/ 243 w 259"/>
                <a:gd name="T77" fmla="*/ 161 h 177"/>
                <a:gd name="T78" fmla="*/ 242 w 259"/>
                <a:gd name="T79" fmla="*/ 164 h 177"/>
                <a:gd name="T80" fmla="*/ 239 w 259"/>
                <a:gd name="T81" fmla="*/ 16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9" h="177">
                  <a:moveTo>
                    <a:pt x="239" y="141"/>
                  </a:moveTo>
                  <a:lnTo>
                    <a:pt x="239" y="16"/>
                  </a:lnTo>
                  <a:lnTo>
                    <a:pt x="239" y="16"/>
                  </a:lnTo>
                  <a:lnTo>
                    <a:pt x="238" y="13"/>
                  </a:lnTo>
                  <a:lnTo>
                    <a:pt x="234" y="8"/>
                  </a:lnTo>
                  <a:lnTo>
                    <a:pt x="232" y="5"/>
                  </a:lnTo>
                  <a:lnTo>
                    <a:pt x="229" y="3"/>
                  </a:lnTo>
                  <a:lnTo>
                    <a:pt x="225" y="1"/>
                  </a:lnTo>
                  <a:lnTo>
                    <a:pt x="220" y="1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0" y="3"/>
                  </a:lnTo>
                  <a:lnTo>
                    <a:pt x="26" y="4"/>
                  </a:lnTo>
                  <a:lnTo>
                    <a:pt x="24" y="7"/>
                  </a:lnTo>
                  <a:lnTo>
                    <a:pt x="21" y="11"/>
                  </a:lnTo>
                  <a:lnTo>
                    <a:pt x="21" y="17"/>
                  </a:lnTo>
                  <a:lnTo>
                    <a:pt x="21" y="141"/>
                  </a:lnTo>
                  <a:lnTo>
                    <a:pt x="0" y="141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1" y="168"/>
                  </a:lnTo>
                  <a:lnTo>
                    <a:pt x="3" y="172"/>
                  </a:lnTo>
                  <a:lnTo>
                    <a:pt x="5" y="174"/>
                  </a:lnTo>
                  <a:lnTo>
                    <a:pt x="9" y="177"/>
                  </a:lnTo>
                  <a:lnTo>
                    <a:pt x="14" y="177"/>
                  </a:lnTo>
                  <a:lnTo>
                    <a:pt x="243" y="177"/>
                  </a:lnTo>
                  <a:lnTo>
                    <a:pt x="243" y="177"/>
                  </a:lnTo>
                  <a:lnTo>
                    <a:pt x="248" y="177"/>
                  </a:lnTo>
                  <a:lnTo>
                    <a:pt x="252" y="174"/>
                  </a:lnTo>
                  <a:lnTo>
                    <a:pt x="255" y="172"/>
                  </a:lnTo>
                  <a:lnTo>
                    <a:pt x="256" y="168"/>
                  </a:lnTo>
                  <a:lnTo>
                    <a:pt x="259" y="160"/>
                  </a:lnTo>
                  <a:lnTo>
                    <a:pt x="259" y="157"/>
                  </a:lnTo>
                  <a:lnTo>
                    <a:pt x="259" y="141"/>
                  </a:lnTo>
                  <a:lnTo>
                    <a:pt x="239" y="141"/>
                  </a:lnTo>
                  <a:close/>
                  <a:moveTo>
                    <a:pt x="161" y="165"/>
                  </a:moveTo>
                  <a:lnTo>
                    <a:pt x="105" y="165"/>
                  </a:lnTo>
                  <a:lnTo>
                    <a:pt x="105" y="165"/>
                  </a:lnTo>
                  <a:lnTo>
                    <a:pt x="102" y="165"/>
                  </a:lnTo>
                  <a:lnTo>
                    <a:pt x="99" y="164"/>
                  </a:lnTo>
                  <a:lnTo>
                    <a:pt x="98" y="163"/>
                  </a:lnTo>
                  <a:lnTo>
                    <a:pt x="98" y="161"/>
                  </a:lnTo>
                  <a:lnTo>
                    <a:pt x="98" y="161"/>
                  </a:lnTo>
                  <a:lnTo>
                    <a:pt x="98" y="159"/>
                  </a:lnTo>
                  <a:lnTo>
                    <a:pt x="99" y="157"/>
                  </a:lnTo>
                  <a:lnTo>
                    <a:pt x="102" y="156"/>
                  </a:lnTo>
                  <a:lnTo>
                    <a:pt x="105" y="156"/>
                  </a:lnTo>
                  <a:lnTo>
                    <a:pt x="161" y="156"/>
                  </a:lnTo>
                  <a:lnTo>
                    <a:pt x="161" y="156"/>
                  </a:lnTo>
                  <a:lnTo>
                    <a:pt x="165" y="156"/>
                  </a:lnTo>
                  <a:lnTo>
                    <a:pt x="168" y="157"/>
                  </a:lnTo>
                  <a:lnTo>
                    <a:pt x="169" y="159"/>
                  </a:lnTo>
                  <a:lnTo>
                    <a:pt x="170" y="161"/>
                  </a:lnTo>
                  <a:lnTo>
                    <a:pt x="170" y="161"/>
                  </a:lnTo>
                  <a:lnTo>
                    <a:pt x="169" y="163"/>
                  </a:lnTo>
                  <a:lnTo>
                    <a:pt x="168" y="164"/>
                  </a:lnTo>
                  <a:lnTo>
                    <a:pt x="165" y="165"/>
                  </a:lnTo>
                  <a:lnTo>
                    <a:pt x="161" y="165"/>
                  </a:lnTo>
                  <a:lnTo>
                    <a:pt x="161" y="165"/>
                  </a:lnTo>
                  <a:close/>
                  <a:moveTo>
                    <a:pt x="219" y="135"/>
                  </a:moveTo>
                  <a:lnTo>
                    <a:pt x="40" y="135"/>
                  </a:lnTo>
                  <a:lnTo>
                    <a:pt x="40" y="17"/>
                  </a:lnTo>
                  <a:lnTo>
                    <a:pt x="219" y="17"/>
                  </a:lnTo>
                  <a:lnTo>
                    <a:pt x="219" y="135"/>
                  </a:lnTo>
                  <a:close/>
                  <a:moveTo>
                    <a:pt x="239" y="165"/>
                  </a:moveTo>
                  <a:lnTo>
                    <a:pt x="222" y="165"/>
                  </a:lnTo>
                  <a:lnTo>
                    <a:pt x="222" y="165"/>
                  </a:lnTo>
                  <a:lnTo>
                    <a:pt x="220" y="164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20" y="159"/>
                  </a:lnTo>
                  <a:lnTo>
                    <a:pt x="222" y="157"/>
                  </a:lnTo>
                  <a:lnTo>
                    <a:pt x="239" y="157"/>
                  </a:lnTo>
                  <a:lnTo>
                    <a:pt x="239" y="157"/>
                  </a:lnTo>
                  <a:lnTo>
                    <a:pt x="242" y="159"/>
                  </a:lnTo>
                  <a:lnTo>
                    <a:pt x="243" y="161"/>
                  </a:lnTo>
                  <a:lnTo>
                    <a:pt x="243" y="161"/>
                  </a:lnTo>
                  <a:lnTo>
                    <a:pt x="242" y="164"/>
                  </a:lnTo>
                  <a:lnTo>
                    <a:pt x="239" y="165"/>
                  </a:lnTo>
                  <a:lnTo>
                    <a:pt x="239" y="16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458"/>
            <p:cNvSpPr>
              <a:spLocks noEditPoints="1"/>
            </p:cNvSpPr>
            <p:nvPr/>
          </p:nvSpPr>
          <p:spPr bwMode="auto">
            <a:xfrm>
              <a:off x="5246665" y="2274414"/>
              <a:ext cx="904694" cy="883817"/>
            </a:xfrm>
            <a:custGeom>
              <a:avLst/>
              <a:gdLst>
                <a:gd name="T0" fmla="*/ 37 w 259"/>
                <a:gd name="T1" fmla="*/ 99 h 255"/>
                <a:gd name="T2" fmla="*/ 5 w 259"/>
                <a:gd name="T3" fmla="*/ 66 h 255"/>
                <a:gd name="T4" fmla="*/ 5 w 259"/>
                <a:gd name="T5" fmla="*/ 131 h 255"/>
                <a:gd name="T6" fmla="*/ 37 w 259"/>
                <a:gd name="T7" fmla="*/ 99 h 255"/>
                <a:gd name="T8" fmla="*/ 254 w 259"/>
                <a:gd name="T9" fmla="*/ 53 h 255"/>
                <a:gd name="T10" fmla="*/ 244 w 259"/>
                <a:gd name="T11" fmla="*/ 0 h 255"/>
                <a:gd name="T12" fmla="*/ 0 w 259"/>
                <a:gd name="T13" fmla="*/ 44 h 255"/>
                <a:gd name="T14" fmla="*/ 46 w 259"/>
                <a:gd name="T15" fmla="*/ 91 h 255"/>
                <a:gd name="T16" fmla="*/ 254 w 259"/>
                <a:gd name="T17" fmla="*/ 53 h 255"/>
                <a:gd name="T18" fmla="*/ 227 w 259"/>
                <a:gd name="T19" fmla="*/ 13 h 255"/>
                <a:gd name="T20" fmla="*/ 241 w 259"/>
                <a:gd name="T21" fmla="*/ 36 h 255"/>
                <a:gd name="T22" fmla="*/ 243 w 259"/>
                <a:gd name="T23" fmla="*/ 45 h 255"/>
                <a:gd name="T24" fmla="*/ 213 w 259"/>
                <a:gd name="T25" fmla="*/ 50 h 255"/>
                <a:gd name="T26" fmla="*/ 194 w 259"/>
                <a:gd name="T27" fmla="*/ 19 h 255"/>
                <a:gd name="T28" fmla="*/ 227 w 259"/>
                <a:gd name="T29" fmla="*/ 13 h 255"/>
                <a:gd name="T30" fmla="*/ 159 w 259"/>
                <a:gd name="T31" fmla="*/ 24 h 255"/>
                <a:gd name="T32" fmla="*/ 178 w 259"/>
                <a:gd name="T33" fmla="*/ 57 h 255"/>
                <a:gd name="T34" fmla="*/ 145 w 259"/>
                <a:gd name="T35" fmla="*/ 63 h 255"/>
                <a:gd name="T36" fmla="*/ 127 w 259"/>
                <a:gd name="T37" fmla="*/ 31 h 255"/>
                <a:gd name="T38" fmla="*/ 159 w 259"/>
                <a:gd name="T39" fmla="*/ 24 h 255"/>
                <a:gd name="T40" fmla="*/ 93 w 259"/>
                <a:gd name="T41" fmla="*/ 37 h 255"/>
                <a:gd name="T42" fmla="*/ 111 w 259"/>
                <a:gd name="T43" fmla="*/ 69 h 255"/>
                <a:gd name="T44" fmla="*/ 79 w 259"/>
                <a:gd name="T45" fmla="*/ 75 h 255"/>
                <a:gd name="T46" fmla="*/ 59 w 259"/>
                <a:gd name="T47" fmla="*/ 43 h 255"/>
                <a:gd name="T48" fmla="*/ 93 w 259"/>
                <a:gd name="T49" fmla="*/ 37 h 255"/>
                <a:gd name="T50" fmla="*/ 53 w 259"/>
                <a:gd name="T51" fmla="*/ 99 h 255"/>
                <a:gd name="T52" fmla="*/ 5 w 259"/>
                <a:gd name="T53" fmla="*/ 147 h 255"/>
                <a:gd name="T54" fmla="*/ 5 w 259"/>
                <a:gd name="T55" fmla="*/ 255 h 255"/>
                <a:gd name="T56" fmla="*/ 259 w 259"/>
                <a:gd name="T57" fmla="*/ 255 h 255"/>
                <a:gd name="T58" fmla="*/ 259 w 259"/>
                <a:gd name="T59" fmla="*/ 99 h 255"/>
                <a:gd name="T60" fmla="*/ 53 w 259"/>
                <a:gd name="T61" fmla="*/ 99 h 255"/>
                <a:gd name="T62" fmla="*/ 206 w 259"/>
                <a:gd name="T63" fmla="*/ 203 h 255"/>
                <a:gd name="T64" fmla="*/ 61 w 259"/>
                <a:gd name="T65" fmla="*/ 203 h 255"/>
                <a:gd name="T66" fmla="*/ 61 w 259"/>
                <a:gd name="T67" fmla="*/ 187 h 255"/>
                <a:gd name="T68" fmla="*/ 206 w 259"/>
                <a:gd name="T69" fmla="*/ 187 h 255"/>
                <a:gd name="T70" fmla="*/ 206 w 259"/>
                <a:gd name="T71" fmla="*/ 203 h 255"/>
                <a:gd name="T72" fmla="*/ 206 w 259"/>
                <a:gd name="T73" fmla="*/ 166 h 255"/>
                <a:gd name="T74" fmla="*/ 61 w 259"/>
                <a:gd name="T75" fmla="*/ 166 h 255"/>
                <a:gd name="T76" fmla="*/ 61 w 259"/>
                <a:gd name="T77" fmla="*/ 151 h 255"/>
                <a:gd name="T78" fmla="*/ 206 w 259"/>
                <a:gd name="T79" fmla="*/ 151 h 255"/>
                <a:gd name="T80" fmla="*/ 206 w 259"/>
                <a:gd name="T81" fmla="*/ 16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9" h="255">
                  <a:moveTo>
                    <a:pt x="37" y="99"/>
                  </a:moveTo>
                  <a:lnTo>
                    <a:pt x="5" y="66"/>
                  </a:lnTo>
                  <a:lnTo>
                    <a:pt x="5" y="131"/>
                  </a:lnTo>
                  <a:lnTo>
                    <a:pt x="37" y="99"/>
                  </a:lnTo>
                  <a:close/>
                  <a:moveTo>
                    <a:pt x="254" y="53"/>
                  </a:moveTo>
                  <a:lnTo>
                    <a:pt x="244" y="0"/>
                  </a:lnTo>
                  <a:lnTo>
                    <a:pt x="0" y="44"/>
                  </a:lnTo>
                  <a:lnTo>
                    <a:pt x="46" y="91"/>
                  </a:lnTo>
                  <a:lnTo>
                    <a:pt x="254" y="53"/>
                  </a:lnTo>
                  <a:close/>
                  <a:moveTo>
                    <a:pt x="227" y="13"/>
                  </a:moveTo>
                  <a:lnTo>
                    <a:pt x="241" y="36"/>
                  </a:lnTo>
                  <a:lnTo>
                    <a:pt x="243" y="45"/>
                  </a:lnTo>
                  <a:lnTo>
                    <a:pt x="213" y="50"/>
                  </a:lnTo>
                  <a:lnTo>
                    <a:pt x="194" y="19"/>
                  </a:lnTo>
                  <a:lnTo>
                    <a:pt x="227" y="13"/>
                  </a:lnTo>
                  <a:close/>
                  <a:moveTo>
                    <a:pt x="159" y="24"/>
                  </a:moveTo>
                  <a:lnTo>
                    <a:pt x="178" y="57"/>
                  </a:lnTo>
                  <a:lnTo>
                    <a:pt x="145" y="63"/>
                  </a:lnTo>
                  <a:lnTo>
                    <a:pt x="127" y="31"/>
                  </a:lnTo>
                  <a:lnTo>
                    <a:pt x="159" y="24"/>
                  </a:lnTo>
                  <a:close/>
                  <a:moveTo>
                    <a:pt x="93" y="37"/>
                  </a:moveTo>
                  <a:lnTo>
                    <a:pt x="111" y="69"/>
                  </a:lnTo>
                  <a:lnTo>
                    <a:pt x="79" y="75"/>
                  </a:lnTo>
                  <a:lnTo>
                    <a:pt x="59" y="43"/>
                  </a:lnTo>
                  <a:lnTo>
                    <a:pt x="93" y="37"/>
                  </a:lnTo>
                  <a:close/>
                  <a:moveTo>
                    <a:pt x="53" y="99"/>
                  </a:moveTo>
                  <a:lnTo>
                    <a:pt x="5" y="147"/>
                  </a:lnTo>
                  <a:lnTo>
                    <a:pt x="5" y="255"/>
                  </a:lnTo>
                  <a:lnTo>
                    <a:pt x="259" y="255"/>
                  </a:lnTo>
                  <a:lnTo>
                    <a:pt x="259" y="99"/>
                  </a:lnTo>
                  <a:lnTo>
                    <a:pt x="53" y="99"/>
                  </a:lnTo>
                  <a:close/>
                  <a:moveTo>
                    <a:pt x="206" y="203"/>
                  </a:moveTo>
                  <a:lnTo>
                    <a:pt x="61" y="203"/>
                  </a:lnTo>
                  <a:lnTo>
                    <a:pt x="61" y="187"/>
                  </a:lnTo>
                  <a:lnTo>
                    <a:pt x="206" y="187"/>
                  </a:lnTo>
                  <a:lnTo>
                    <a:pt x="206" y="203"/>
                  </a:lnTo>
                  <a:close/>
                  <a:moveTo>
                    <a:pt x="206" y="166"/>
                  </a:moveTo>
                  <a:lnTo>
                    <a:pt x="61" y="166"/>
                  </a:lnTo>
                  <a:lnTo>
                    <a:pt x="61" y="151"/>
                  </a:lnTo>
                  <a:lnTo>
                    <a:pt x="206" y="151"/>
                  </a:lnTo>
                  <a:lnTo>
                    <a:pt x="206" y="16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459"/>
            <p:cNvSpPr>
              <a:spLocks/>
            </p:cNvSpPr>
            <p:nvPr/>
          </p:nvSpPr>
          <p:spPr bwMode="auto">
            <a:xfrm>
              <a:off x="6381014" y="2267454"/>
              <a:ext cx="876857" cy="883817"/>
            </a:xfrm>
            <a:custGeom>
              <a:avLst/>
              <a:gdLst>
                <a:gd name="T0" fmla="*/ 252 w 252"/>
                <a:gd name="T1" fmla="*/ 203 h 254"/>
                <a:gd name="T2" fmla="*/ 248 w 252"/>
                <a:gd name="T3" fmla="*/ 220 h 254"/>
                <a:gd name="T4" fmla="*/ 236 w 252"/>
                <a:gd name="T5" fmla="*/ 233 h 254"/>
                <a:gd name="T6" fmla="*/ 219 w 252"/>
                <a:gd name="T7" fmla="*/ 241 h 254"/>
                <a:gd name="T8" fmla="*/ 199 w 252"/>
                <a:gd name="T9" fmla="*/ 245 h 254"/>
                <a:gd name="T10" fmla="*/ 187 w 252"/>
                <a:gd name="T11" fmla="*/ 244 h 254"/>
                <a:gd name="T12" fmla="*/ 167 w 252"/>
                <a:gd name="T13" fmla="*/ 237 h 254"/>
                <a:gd name="T14" fmla="*/ 153 w 252"/>
                <a:gd name="T15" fmla="*/ 227 h 254"/>
                <a:gd name="T16" fmla="*/ 145 w 252"/>
                <a:gd name="T17" fmla="*/ 212 h 254"/>
                <a:gd name="T18" fmla="*/ 144 w 252"/>
                <a:gd name="T19" fmla="*/ 203 h 254"/>
                <a:gd name="T20" fmla="*/ 148 w 252"/>
                <a:gd name="T21" fmla="*/ 188 h 254"/>
                <a:gd name="T22" fmla="*/ 160 w 252"/>
                <a:gd name="T23" fmla="*/ 175 h 254"/>
                <a:gd name="T24" fmla="*/ 177 w 252"/>
                <a:gd name="T25" fmla="*/ 167 h 254"/>
                <a:gd name="T26" fmla="*/ 199 w 252"/>
                <a:gd name="T27" fmla="*/ 163 h 254"/>
                <a:gd name="T28" fmla="*/ 213 w 252"/>
                <a:gd name="T29" fmla="*/ 164 h 254"/>
                <a:gd name="T30" fmla="*/ 226 w 252"/>
                <a:gd name="T31" fmla="*/ 69 h 254"/>
                <a:gd name="T32" fmla="*/ 108 w 252"/>
                <a:gd name="T33" fmla="*/ 218 h 254"/>
                <a:gd name="T34" fmla="*/ 106 w 252"/>
                <a:gd name="T35" fmla="*/ 218 h 254"/>
                <a:gd name="T36" fmla="*/ 101 w 252"/>
                <a:gd name="T37" fmla="*/ 232 h 254"/>
                <a:gd name="T38" fmla="*/ 89 w 252"/>
                <a:gd name="T39" fmla="*/ 244 h 254"/>
                <a:gd name="T40" fmla="*/ 74 w 252"/>
                <a:gd name="T41" fmla="*/ 250 h 254"/>
                <a:gd name="T42" fmla="*/ 54 w 252"/>
                <a:gd name="T43" fmla="*/ 254 h 254"/>
                <a:gd name="T44" fmla="*/ 43 w 252"/>
                <a:gd name="T45" fmla="*/ 253 h 254"/>
                <a:gd name="T46" fmla="*/ 23 w 252"/>
                <a:gd name="T47" fmla="*/ 246 h 254"/>
                <a:gd name="T48" fmla="*/ 9 w 252"/>
                <a:gd name="T49" fmla="*/ 236 h 254"/>
                <a:gd name="T50" fmla="*/ 1 w 252"/>
                <a:gd name="T51" fmla="*/ 221 h 254"/>
                <a:gd name="T52" fmla="*/ 0 w 252"/>
                <a:gd name="T53" fmla="*/ 212 h 254"/>
                <a:gd name="T54" fmla="*/ 4 w 252"/>
                <a:gd name="T55" fmla="*/ 197 h 254"/>
                <a:gd name="T56" fmla="*/ 15 w 252"/>
                <a:gd name="T57" fmla="*/ 184 h 254"/>
                <a:gd name="T58" fmla="*/ 32 w 252"/>
                <a:gd name="T59" fmla="*/ 176 h 254"/>
                <a:gd name="T60" fmla="*/ 54 w 252"/>
                <a:gd name="T61" fmla="*/ 172 h 254"/>
                <a:gd name="T62" fmla="*/ 67 w 252"/>
                <a:gd name="T63" fmla="*/ 173 h 254"/>
                <a:gd name="T64" fmla="*/ 80 w 252"/>
                <a:gd name="T65" fmla="*/ 46 h 254"/>
                <a:gd name="T66" fmla="*/ 252 w 252"/>
                <a:gd name="T67" fmla="*/ 199 h 254"/>
                <a:gd name="T68" fmla="*/ 252 w 252"/>
                <a:gd name="T69" fmla="*/ 199 h 254"/>
                <a:gd name="T70" fmla="*/ 252 w 252"/>
                <a:gd name="T71" fmla="*/ 20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2" h="254">
                  <a:moveTo>
                    <a:pt x="252" y="203"/>
                  </a:moveTo>
                  <a:lnTo>
                    <a:pt x="252" y="203"/>
                  </a:lnTo>
                  <a:lnTo>
                    <a:pt x="252" y="212"/>
                  </a:lnTo>
                  <a:lnTo>
                    <a:pt x="248" y="220"/>
                  </a:lnTo>
                  <a:lnTo>
                    <a:pt x="243" y="227"/>
                  </a:lnTo>
                  <a:lnTo>
                    <a:pt x="236" y="233"/>
                  </a:lnTo>
                  <a:lnTo>
                    <a:pt x="229" y="237"/>
                  </a:lnTo>
                  <a:lnTo>
                    <a:pt x="219" y="241"/>
                  </a:lnTo>
                  <a:lnTo>
                    <a:pt x="209" y="244"/>
                  </a:lnTo>
                  <a:lnTo>
                    <a:pt x="199" y="245"/>
                  </a:lnTo>
                  <a:lnTo>
                    <a:pt x="199" y="245"/>
                  </a:lnTo>
                  <a:lnTo>
                    <a:pt x="187" y="244"/>
                  </a:lnTo>
                  <a:lnTo>
                    <a:pt x="177" y="241"/>
                  </a:lnTo>
                  <a:lnTo>
                    <a:pt x="167" y="237"/>
                  </a:lnTo>
                  <a:lnTo>
                    <a:pt x="160" y="233"/>
                  </a:lnTo>
                  <a:lnTo>
                    <a:pt x="153" y="227"/>
                  </a:lnTo>
                  <a:lnTo>
                    <a:pt x="148" y="220"/>
                  </a:lnTo>
                  <a:lnTo>
                    <a:pt x="145" y="212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5" y="195"/>
                  </a:lnTo>
                  <a:lnTo>
                    <a:pt x="148" y="188"/>
                  </a:lnTo>
                  <a:lnTo>
                    <a:pt x="153" y="181"/>
                  </a:lnTo>
                  <a:lnTo>
                    <a:pt x="160" y="175"/>
                  </a:lnTo>
                  <a:lnTo>
                    <a:pt x="167" y="169"/>
                  </a:lnTo>
                  <a:lnTo>
                    <a:pt x="177" y="167"/>
                  </a:lnTo>
                  <a:lnTo>
                    <a:pt x="187" y="164"/>
                  </a:lnTo>
                  <a:lnTo>
                    <a:pt x="199" y="163"/>
                  </a:lnTo>
                  <a:lnTo>
                    <a:pt x="199" y="163"/>
                  </a:lnTo>
                  <a:lnTo>
                    <a:pt x="213" y="164"/>
                  </a:lnTo>
                  <a:lnTo>
                    <a:pt x="226" y="168"/>
                  </a:lnTo>
                  <a:lnTo>
                    <a:pt x="226" y="69"/>
                  </a:lnTo>
                  <a:lnTo>
                    <a:pt x="108" y="102"/>
                  </a:lnTo>
                  <a:lnTo>
                    <a:pt x="108" y="218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5" y="225"/>
                  </a:lnTo>
                  <a:lnTo>
                    <a:pt x="101" y="232"/>
                  </a:lnTo>
                  <a:lnTo>
                    <a:pt x="96" y="238"/>
                  </a:lnTo>
                  <a:lnTo>
                    <a:pt x="89" y="244"/>
                  </a:lnTo>
                  <a:lnTo>
                    <a:pt x="82" y="247"/>
                  </a:lnTo>
                  <a:lnTo>
                    <a:pt x="74" y="250"/>
                  </a:lnTo>
                  <a:lnTo>
                    <a:pt x="63" y="253"/>
                  </a:lnTo>
                  <a:lnTo>
                    <a:pt x="54" y="254"/>
                  </a:lnTo>
                  <a:lnTo>
                    <a:pt x="54" y="254"/>
                  </a:lnTo>
                  <a:lnTo>
                    <a:pt x="43" y="253"/>
                  </a:lnTo>
                  <a:lnTo>
                    <a:pt x="32" y="250"/>
                  </a:lnTo>
                  <a:lnTo>
                    <a:pt x="23" y="246"/>
                  </a:lnTo>
                  <a:lnTo>
                    <a:pt x="15" y="241"/>
                  </a:lnTo>
                  <a:lnTo>
                    <a:pt x="9" y="236"/>
                  </a:lnTo>
                  <a:lnTo>
                    <a:pt x="4" y="229"/>
                  </a:lnTo>
                  <a:lnTo>
                    <a:pt x="1" y="221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1" y="205"/>
                  </a:lnTo>
                  <a:lnTo>
                    <a:pt x="4" y="197"/>
                  </a:lnTo>
                  <a:lnTo>
                    <a:pt x="9" y="190"/>
                  </a:lnTo>
                  <a:lnTo>
                    <a:pt x="15" y="184"/>
                  </a:lnTo>
                  <a:lnTo>
                    <a:pt x="23" y="179"/>
                  </a:lnTo>
                  <a:lnTo>
                    <a:pt x="32" y="176"/>
                  </a:lnTo>
                  <a:lnTo>
                    <a:pt x="43" y="173"/>
                  </a:lnTo>
                  <a:lnTo>
                    <a:pt x="54" y="172"/>
                  </a:lnTo>
                  <a:lnTo>
                    <a:pt x="54" y="172"/>
                  </a:lnTo>
                  <a:lnTo>
                    <a:pt x="67" y="173"/>
                  </a:lnTo>
                  <a:lnTo>
                    <a:pt x="80" y="177"/>
                  </a:lnTo>
                  <a:lnTo>
                    <a:pt x="80" y="46"/>
                  </a:lnTo>
                  <a:lnTo>
                    <a:pt x="252" y="0"/>
                  </a:lnTo>
                  <a:lnTo>
                    <a:pt x="252" y="199"/>
                  </a:lnTo>
                  <a:lnTo>
                    <a:pt x="252" y="199"/>
                  </a:lnTo>
                  <a:lnTo>
                    <a:pt x="252" y="199"/>
                  </a:lnTo>
                  <a:lnTo>
                    <a:pt x="252" y="203"/>
                  </a:lnTo>
                  <a:lnTo>
                    <a:pt x="252" y="20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460"/>
            <p:cNvSpPr>
              <a:spLocks noEditPoints="1"/>
            </p:cNvSpPr>
            <p:nvPr/>
          </p:nvSpPr>
          <p:spPr bwMode="auto">
            <a:xfrm>
              <a:off x="7480566" y="2267454"/>
              <a:ext cx="904694" cy="897738"/>
            </a:xfrm>
            <a:custGeom>
              <a:avLst/>
              <a:gdLst>
                <a:gd name="T0" fmla="*/ 15 w 260"/>
                <a:gd name="T1" fmla="*/ 259 h 259"/>
                <a:gd name="T2" fmla="*/ 10 w 260"/>
                <a:gd name="T3" fmla="*/ 258 h 259"/>
                <a:gd name="T4" fmla="*/ 1 w 260"/>
                <a:gd name="T5" fmla="*/ 250 h 259"/>
                <a:gd name="T6" fmla="*/ 0 w 260"/>
                <a:gd name="T7" fmla="*/ 124 h 259"/>
                <a:gd name="T8" fmla="*/ 0 w 260"/>
                <a:gd name="T9" fmla="*/ 124 h 259"/>
                <a:gd name="T10" fmla="*/ 0 w 260"/>
                <a:gd name="T11" fmla="*/ 94 h 259"/>
                <a:gd name="T12" fmla="*/ 4 w 260"/>
                <a:gd name="T13" fmla="*/ 82 h 259"/>
                <a:gd name="T14" fmla="*/ 7 w 260"/>
                <a:gd name="T15" fmla="*/ 79 h 259"/>
                <a:gd name="T16" fmla="*/ 252 w 260"/>
                <a:gd name="T17" fmla="*/ 79 h 259"/>
                <a:gd name="T18" fmla="*/ 253 w 260"/>
                <a:gd name="T19" fmla="*/ 81 h 259"/>
                <a:gd name="T20" fmla="*/ 258 w 260"/>
                <a:gd name="T21" fmla="*/ 87 h 259"/>
                <a:gd name="T22" fmla="*/ 260 w 260"/>
                <a:gd name="T23" fmla="*/ 94 h 259"/>
                <a:gd name="T24" fmla="*/ 260 w 260"/>
                <a:gd name="T25" fmla="*/ 124 h 259"/>
                <a:gd name="T26" fmla="*/ 260 w 260"/>
                <a:gd name="T27" fmla="*/ 243 h 259"/>
                <a:gd name="T28" fmla="*/ 256 w 260"/>
                <a:gd name="T29" fmla="*/ 255 h 259"/>
                <a:gd name="T30" fmla="*/ 244 w 260"/>
                <a:gd name="T31" fmla="*/ 259 h 259"/>
                <a:gd name="T32" fmla="*/ 27 w 260"/>
                <a:gd name="T33" fmla="*/ 248 h 259"/>
                <a:gd name="T34" fmla="*/ 234 w 260"/>
                <a:gd name="T35" fmla="*/ 248 h 259"/>
                <a:gd name="T36" fmla="*/ 243 w 260"/>
                <a:gd name="T37" fmla="*/ 246 h 259"/>
                <a:gd name="T38" fmla="*/ 17 w 260"/>
                <a:gd name="T39" fmla="*/ 246 h 259"/>
                <a:gd name="T40" fmla="*/ 22 w 260"/>
                <a:gd name="T41" fmla="*/ 248 h 259"/>
                <a:gd name="T42" fmla="*/ 27 w 260"/>
                <a:gd name="T43" fmla="*/ 248 h 259"/>
                <a:gd name="T44" fmla="*/ 192 w 260"/>
                <a:gd name="T45" fmla="*/ 154 h 259"/>
                <a:gd name="T46" fmla="*/ 67 w 260"/>
                <a:gd name="T47" fmla="*/ 87 h 259"/>
                <a:gd name="T48" fmla="*/ 102 w 260"/>
                <a:gd name="T49" fmla="*/ 178 h 259"/>
                <a:gd name="T50" fmla="*/ 157 w 260"/>
                <a:gd name="T51" fmla="*/ 178 h 259"/>
                <a:gd name="T52" fmla="*/ 92 w 260"/>
                <a:gd name="T53" fmla="*/ 185 h 259"/>
                <a:gd name="T54" fmla="*/ 10 w 260"/>
                <a:gd name="T55" fmla="*/ 232 h 259"/>
                <a:gd name="T56" fmla="*/ 249 w 260"/>
                <a:gd name="T57" fmla="*/ 104 h 259"/>
                <a:gd name="T58" fmla="*/ 245 w 260"/>
                <a:gd name="T59" fmla="*/ 92 h 259"/>
                <a:gd name="T60" fmla="*/ 241 w 260"/>
                <a:gd name="T61" fmla="*/ 90 h 259"/>
                <a:gd name="T62" fmla="*/ 18 w 260"/>
                <a:gd name="T63" fmla="*/ 90 h 259"/>
                <a:gd name="T64" fmla="*/ 17 w 260"/>
                <a:gd name="T65" fmla="*/ 91 h 259"/>
                <a:gd name="T66" fmla="*/ 11 w 260"/>
                <a:gd name="T67" fmla="*/ 98 h 259"/>
                <a:gd name="T68" fmla="*/ 10 w 260"/>
                <a:gd name="T69" fmla="*/ 104 h 259"/>
                <a:gd name="T70" fmla="*/ 20 w 260"/>
                <a:gd name="T71" fmla="*/ 121 h 259"/>
                <a:gd name="T72" fmla="*/ 20 w 260"/>
                <a:gd name="T73" fmla="*/ 104 h 259"/>
                <a:gd name="T74" fmla="*/ 22 w 260"/>
                <a:gd name="T75" fmla="*/ 100 h 259"/>
                <a:gd name="T76" fmla="*/ 27 w 260"/>
                <a:gd name="T77" fmla="*/ 95 h 259"/>
                <a:gd name="T78" fmla="*/ 232 w 260"/>
                <a:gd name="T79" fmla="*/ 95 h 259"/>
                <a:gd name="T80" fmla="*/ 236 w 260"/>
                <a:gd name="T81" fmla="*/ 98 h 259"/>
                <a:gd name="T82" fmla="*/ 239 w 260"/>
                <a:gd name="T83" fmla="*/ 104 h 259"/>
                <a:gd name="T84" fmla="*/ 239 w 260"/>
                <a:gd name="T85" fmla="*/ 121 h 259"/>
                <a:gd name="T86" fmla="*/ 249 w 260"/>
                <a:gd name="T87" fmla="*/ 115 h 259"/>
                <a:gd name="T88" fmla="*/ 249 w 260"/>
                <a:gd name="T89" fmla="*/ 104 h 259"/>
                <a:gd name="T90" fmla="*/ 169 w 260"/>
                <a:gd name="T91" fmla="*/ 185 h 259"/>
                <a:gd name="T92" fmla="*/ 249 w 260"/>
                <a:gd name="T93" fmla="*/ 130 h 259"/>
                <a:gd name="T94" fmla="*/ 171 w 260"/>
                <a:gd name="T95" fmla="*/ 139 h 259"/>
                <a:gd name="T96" fmla="*/ 88 w 260"/>
                <a:gd name="T97" fmla="*/ 144 h 259"/>
                <a:gd name="T98" fmla="*/ 88 w 260"/>
                <a:gd name="T99" fmla="*/ 124 h 259"/>
                <a:gd name="T100" fmla="*/ 171 w 260"/>
                <a:gd name="T101" fmla="*/ 129 h 259"/>
                <a:gd name="T102" fmla="*/ 88 w 260"/>
                <a:gd name="T103" fmla="*/ 124 h 259"/>
                <a:gd name="T104" fmla="*/ 171 w 260"/>
                <a:gd name="T105" fmla="*/ 108 h 259"/>
                <a:gd name="T106" fmla="*/ 88 w 260"/>
                <a:gd name="T107" fmla="*/ 113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59">
                  <a:moveTo>
                    <a:pt x="244" y="259"/>
                  </a:moveTo>
                  <a:lnTo>
                    <a:pt x="15" y="259"/>
                  </a:lnTo>
                  <a:lnTo>
                    <a:pt x="15" y="259"/>
                  </a:lnTo>
                  <a:lnTo>
                    <a:pt x="10" y="258"/>
                  </a:lnTo>
                  <a:lnTo>
                    <a:pt x="5" y="255"/>
                  </a:lnTo>
                  <a:lnTo>
                    <a:pt x="1" y="250"/>
                  </a:lnTo>
                  <a:lnTo>
                    <a:pt x="0" y="243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1" y="87"/>
                  </a:lnTo>
                  <a:lnTo>
                    <a:pt x="4" y="82"/>
                  </a:lnTo>
                  <a:lnTo>
                    <a:pt x="6" y="81"/>
                  </a:lnTo>
                  <a:lnTo>
                    <a:pt x="7" y="79"/>
                  </a:lnTo>
                  <a:lnTo>
                    <a:pt x="130" y="0"/>
                  </a:lnTo>
                  <a:lnTo>
                    <a:pt x="252" y="79"/>
                  </a:lnTo>
                  <a:lnTo>
                    <a:pt x="252" y="79"/>
                  </a:lnTo>
                  <a:lnTo>
                    <a:pt x="253" y="81"/>
                  </a:lnTo>
                  <a:lnTo>
                    <a:pt x="256" y="82"/>
                  </a:lnTo>
                  <a:lnTo>
                    <a:pt x="258" y="87"/>
                  </a:lnTo>
                  <a:lnTo>
                    <a:pt x="260" y="94"/>
                  </a:lnTo>
                  <a:lnTo>
                    <a:pt x="260" y="94"/>
                  </a:lnTo>
                  <a:lnTo>
                    <a:pt x="260" y="124"/>
                  </a:lnTo>
                  <a:lnTo>
                    <a:pt x="260" y="124"/>
                  </a:lnTo>
                  <a:lnTo>
                    <a:pt x="260" y="243"/>
                  </a:lnTo>
                  <a:lnTo>
                    <a:pt x="260" y="243"/>
                  </a:lnTo>
                  <a:lnTo>
                    <a:pt x="258" y="250"/>
                  </a:lnTo>
                  <a:lnTo>
                    <a:pt x="256" y="255"/>
                  </a:lnTo>
                  <a:lnTo>
                    <a:pt x="251" y="258"/>
                  </a:lnTo>
                  <a:lnTo>
                    <a:pt x="244" y="259"/>
                  </a:lnTo>
                  <a:lnTo>
                    <a:pt x="244" y="259"/>
                  </a:lnTo>
                  <a:close/>
                  <a:moveTo>
                    <a:pt x="27" y="248"/>
                  </a:moveTo>
                  <a:lnTo>
                    <a:pt x="234" y="248"/>
                  </a:lnTo>
                  <a:lnTo>
                    <a:pt x="234" y="248"/>
                  </a:lnTo>
                  <a:lnTo>
                    <a:pt x="239" y="248"/>
                  </a:lnTo>
                  <a:lnTo>
                    <a:pt x="243" y="246"/>
                  </a:lnTo>
                  <a:lnTo>
                    <a:pt x="130" y="180"/>
                  </a:lnTo>
                  <a:lnTo>
                    <a:pt x="17" y="246"/>
                  </a:lnTo>
                  <a:lnTo>
                    <a:pt x="17" y="246"/>
                  </a:lnTo>
                  <a:lnTo>
                    <a:pt x="22" y="248"/>
                  </a:lnTo>
                  <a:lnTo>
                    <a:pt x="27" y="248"/>
                  </a:lnTo>
                  <a:lnTo>
                    <a:pt x="27" y="248"/>
                  </a:lnTo>
                  <a:close/>
                  <a:moveTo>
                    <a:pt x="157" y="178"/>
                  </a:moveTo>
                  <a:lnTo>
                    <a:pt x="192" y="154"/>
                  </a:lnTo>
                  <a:lnTo>
                    <a:pt x="192" y="87"/>
                  </a:lnTo>
                  <a:lnTo>
                    <a:pt x="67" y="87"/>
                  </a:lnTo>
                  <a:lnTo>
                    <a:pt x="67" y="154"/>
                  </a:lnTo>
                  <a:lnTo>
                    <a:pt x="102" y="178"/>
                  </a:lnTo>
                  <a:lnTo>
                    <a:pt x="130" y="163"/>
                  </a:lnTo>
                  <a:lnTo>
                    <a:pt x="157" y="178"/>
                  </a:lnTo>
                  <a:close/>
                  <a:moveTo>
                    <a:pt x="10" y="232"/>
                  </a:moveTo>
                  <a:lnTo>
                    <a:pt x="92" y="185"/>
                  </a:lnTo>
                  <a:lnTo>
                    <a:pt x="10" y="129"/>
                  </a:lnTo>
                  <a:lnTo>
                    <a:pt x="10" y="232"/>
                  </a:lnTo>
                  <a:close/>
                  <a:moveTo>
                    <a:pt x="249" y="104"/>
                  </a:moveTo>
                  <a:lnTo>
                    <a:pt x="249" y="104"/>
                  </a:lnTo>
                  <a:lnTo>
                    <a:pt x="248" y="98"/>
                  </a:lnTo>
                  <a:lnTo>
                    <a:pt x="245" y="92"/>
                  </a:lnTo>
                  <a:lnTo>
                    <a:pt x="243" y="91"/>
                  </a:lnTo>
                  <a:lnTo>
                    <a:pt x="241" y="90"/>
                  </a:lnTo>
                  <a:lnTo>
                    <a:pt x="130" y="17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7" y="91"/>
                  </a:lnTo>
                  <a:lnTo>
                    <a:pt x="14" y="92"/>
                  </a:lnTo>
                  <a:lnTo>
                    <a:pt x="11" y="98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0" y="113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20" y="104"/>
                  </a:lnTo>
                  <a:lnTo>
                    <a:pt x="20" y="104"/>
                  </a:lnTo>
                  <a:lnTo>
                    <a:pt x="22" y="100"/>
                  </a:lnTo>
                  <a:lnTo>
                    <a:pt x="24" y="98"/>
                  </a:lnTo>
                  <a:lnTo>
                    <a:pt x="27" y="95"/>
                  </a:lnTo>
                  <a:lnTo>
                    <a:pt x="130" y="33"/>
                  </a:lnTo>
                  <a:lnTo>
                    <a:pt x="232" y="95"/>
                  </a:lnTo>
                  <a:lnTo>
                    <a:pt x="232" y="95"/>
                  </a:lnTo>
                  <a:lnTo>
                    <a:pt x="236" y="98"/>
                  </a:lnTo>
                  <a:lnTo>
                    <a:pt x="238" y="100"/>
                  </a:lnTo>
                  <a:lnTo>
                    <a:pt x="239" y="104"/>
                  </a:lnTo>
                  <a:lnTo>
                    <a:pt x="239" y="104"/>
                  </a:lnTo>
                  <a:lnTo>
                    <a:pt x="239" y="121"/>
                  </a:lnTo>
                  <a:lnTo>
                    <a:pt x="249" y="115"/>
                  </a:lnTo>
                  <a:lnTo>
                    <a:pt x="249" y="115"/>
                  </a:lnTo>
                  <a:lnTo>
                    <a:pt x="249" y="104"/>
                  </a:lnTo>
                  <a:lnTo>
                    <a:pt x="249" y="104"/>
                  </a:lnTo>
                  <a:close/>
                  <a:moveTo>
                    <a:pt x="249" y="130"/>
                  </a:moveTo>
                  <a:lnTo>
                    <a:pt x="169" y="185"/>
                  </a:lnTo>
                  <a:lnTo>
                    <a:pt x="249" y="232"/>
                  </a:lnTo>
                  <a:lnTo>
                    <a:pt x="249" y="130"/>
                  </a:lnTo>
                  <a:close/>
                  <a:moveTo>
                    <a:pt x="88" y="139"/>
                  </a:moveTo>
                  <a:lnTo>
                    <a:pt x="171" y="139"/>
                  </a:lnTo>
                  <a:lnTo>
                    <a:pt x="171" y="144"/>
                  </a:lnTo>
                  <a:lnTo>
                    <a:pt x="88" y="144"/>
                  </a:lnTo>
                  <a:lnTo>
                    <a:pt x="88" y="139"/>
                  </a:lnTo>
                  <a:close/>
                  <a:moveTo>
                    <a:pt x="88" y="124"/>
                  </a:moveTo>
                  <a:lnTo>
                    <a:pt x="171" y="124"/>
                  </a:lnTo>
                  <a:lnTo>
                    <a:pt x="171" y="129"/>
                  </a:lnTo>
                  <a:lnTo>
                    <a:pt x="88" y="129"/>
                  </a:lnTo>
                  <a:lnTo>
                    <a:pt x="88" y="124"/>
                  </a:lnTo>
                  <a:close/>
                  <a:moveTo>
                    <a:pt x="88" y="108"/>
                  </a:moveTo>
                  <a:lnTo>
                    <a:pt x="171" y="108"/>
                  </a:lnTo>
                  <a:lnTo>
                    <a:pt x="171" y="113"/>
                  </a:lnTo>
                  <a:lnTo>
                    <a:pt x="88" y="113"/>
                  </a:lnTo>
                  <a:lnTo>
                    <a:pt x="88" y="10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461"/>
            <p:cNvSpPr>
              <a:spLocks noEditPoints="1"/>
            </p:cNvSpPr>
            <p:nvPr/>
          </p:nvSpPr>
          <p:spPr bwMode="auto">
            <a:xfrm>
              <a:off x="911096" y="3353089"/>
              <a:ext cx="723757" cy="904694"/>
            </a:xfrm>
            <a:custGeom>
              <a:avLst/>
              <a:gdLst>
                <a:gd name="T0" fmla="*/ 21 w 208"/>
                <a:gd name="T1" fmla="*/ 0 h 260"/>
                <a:gd name="T2" fmla="*/ 17 w 208"/>
                <a:gd name="T3" fmla="*/ 0 h 260"/>
                <a:gd name="T4" fmla="*/ 9 w 208"/>
                <a:gd name="T5" fmla="*/ 4 h 260"/>
                <a:gd name="T6" fmla="*/ 4 w 208"/>
                <a:gd name="T7" fmla="*/ 9 h 260"/>
                <a:gd name="T8" fmla="*/ 0 w 208"/>
                <a:gd name="T9" fmla="*/ 17 h 260"/>
                <a:gd name="T10" fmla="*/ 0 w 208"/>
                <a:gd name="T11" fmla="*/ 238 h 260"/>
                <a:gd name="T12" fmla="*/ 0 w 208"/>
                <a:gd name="T13" fmla="*/ 242 h 260"/>
                <a:gd name="T14" fmla="*/ 4 w 208"/>
                <a:gd name="T15" fmla="*/ 250 h 260"/>
                <a:gd name="T16" fmla="*/ 9 w 208"/>
                <a:gd name="T17" fmla="*/ 256 h 260"/>
                <a:gd name="T18" fmla="*/ 17 w 208"/>
                <a:gd name="T19" fmla="*/ 260 h 260"/>
                <a:gd name="T20" fmla="*/ 186 w 208"/>
                <a:gd name="T21" fmla="*/ 260 h 260"/>
                <a:gd name="T22" fmla="*/ 191 w 208"/>
                <a:gd name="T23" fmla="*/ 260 h 260"/>
                <a:gd name="T24" fmla="*/ 198 w 208"/>
                <a:gd name="T25" fmla="*/ 256 h 260"/>
                <a:gd name="T26" fmla="*/ 204 w 208"/>
                <a:gd name="T27" fmla="*/ 250 h 260"/>
                <a:gd name="T28" fmla="*/ 207 w 208"/>
                <a:gd name="T29" fmla="*/ 242 h 260"/>
                <a:gd name="T30" fmla="*/ 208 w 208"/>
                <a:gd name="T31" fmla="*/ 22 h 260"/>
                <a:gd name="T32" fmla="*/ 207 w 208"/>
                <a:gd name="T33" fmla="*/ 17 h 260"/>
                <a:gd name="T34" fmla="*/ 204 w 208"/>
                <a:gd name="T35" fmla="*/ 9 h 260"/>
                <a:gd name="T36" fmla="*/ 198 w 208"/>
                <a:gd name="T37" fmla="*/ 4 h 260"/>
                <a:gd name="T38" fmla="*/ 191 w 208"/>
                <a:gd name="T39" fmla="*/ 0 h 260"/>
                <a:gd name="T40" fmla="*/ 101 w 208"/>
                <a:gd name="T41" fmla="*/ 251 h 260"/>
                <a:gd name="T42" fmla="*/ 96 w 208"/>
                <a:gd name="T43" fmla="*/ 250 h 260"/>
                <a:gd name="T44" fmla="*/ 90 w 208"/>
                <a:gd name="T45" fmla="*/ 243 h 260"/>
                <a:gd name="T46" fmla="*/ 88 w 208"/>
                <a:gd name="T47" fmla="*/ 238 h 260"/>
                <a:gd name="T48" fmla="*/ 92 w 208"/>
                <a:gd name="T49" fmla="*/ 229 h 260"/>
                <a:gd name="T50" fmla="*/ 101 w 208"/>
                <a:gd name="T51" fmla="*/ 225 h 260"/>
                <a:gd name="T52" fmla="*/ 107 w 208"/>
                <a:gd name="T53" fmla="*/ 227 h 260"/>
                <a:gd name="T54" fmla="*/ 113 w 208"/>
                <a:gd name="T55" fmla="*/ 233 h 260"/>
                <a:gd name="T56" fmla="*/ 114 w 208"/>
                <a:gd name="T57" fmla="*/ 238 h 260"/>
                <a:gd name="T58" fmla="*/ 110 w 208"/>
                <a:gd name="T59" fmla="*/ 247 h 260"/>
                <a:gd name="T60" fmla="*/ 101 w 208"/>
                <a:gd name="T61" fmla="*/ 251 h 260"/>
                <a:gd name="T62" fmla="*/ 16 w 208"/>
                <a:gd name="T63" fmla="*/ 214 h 260"/>
                <a:gd name="T64" fmla="*/ 192 w 208"/>
                <a:gd name="T65" fmla="*/ 1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8" h="260">
                  <a:moveTo>
                    <a:pt x="186" y="0"/>
                  </a:moveTo>
                  <a:lnTo>
                    <a:pt x="21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9" y="4"/>
                  </a:lnTo>
                  <a:lnTo>
                    <a:pt x="6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2"/>
                  </a:lnTo>
                  <a:lnTo>
                    <a:pt x="1" y="246"/>
                  </a:lnTo>
                  <a:lnTo>
                    <a:pt x="4" y="250"/>
                  </a:lnTo>
                  <a:lnTo>
                    <a:pt x="6" y="254"/>
                  </a:lnTo>
                  <a:lnTo>
                    <a:pt x="9" y="256"/>
                  </a:lnTo>
                  <a:lnTo>
                    <a:pt x="13" y="259"/>
                  </a:lnTo>
                  <a:lnTo>
                    <a:pt x="17" y="260"/>
                  </a:lnTo>
                  <a:lnTo>
                    <a:pt x="21" y="260"/>
                  </a:lnTo>
                  <a:lnTo>
                    <a:pt x="186" y="260"/>
                  </a:lnTo>
                  <a:lnTo>
                    <a:pt x="186" y="260"/>
                  </a:lnTo>
                  <a:lnTo>
                    <a:pt x="191" y="260"/>
                  </a:lnTo>
                  <a:lnTo>
                    <a:pt x="195" y="259"/>
                  </a:lnTo>
                  <a:lnTo>
                    <a:pt x="198" y="256"/>
                  </a:lnTo>
                  <a:lnTo>
                    <a:pt x="201" y="254"/>
                  </a:lnTo>
                  <a:lnTo>
                    <a:pt x="204" y="250"/>
                  </a:lnTo>
                  <a:lnTo>
                    <a:pt x="207" y="246"/>
                  </a:lnTo>
                  <a:lnTo>
                    <a:pt x="207" y="242"/>
                  </a:lnTo>
                  <a:lnTo>
                    <a:pt x="208" y="238"/>
                  </a:lnTo>
                  <a:lnTo>
                    <a:pt x="208" y="22"/>
                  </a:lnTo>
                  <a:lnTo>
                    <a:pt x="208" y="22"/>
                  </a:lnTo>
                  <a:lnTo>
                    <a:pt x="207" y="17"/>
                  </a:lnTo>
                  <a:lnTo>
                    <a:pt x="207" y="13"/>
                  </a:lnTo>
                  <a:lnTo>
                    <a:pt x="204" y="9"/>
                  </a:lnTo>
                  <a:lnTo>
                    <a:pt x="201" y="7"/>
                  </a:lnTo>
                  <a:lnTo>
                    <a:pt x="198" y="4"/>
                  </a:lnTo>
                  <a:lnTo>
                    <a:pt x="195" y="2"/>
                  </a:lnTo>
                  <a:lnTo>
                    <a:pt x="191" y="0"/>
                  </a:lnTo>
                  <a:lnTo>
                    <a:pt x="186" y="0"/>
                  </a:lnTo>
                  <a:close/>
                  <a:moveTo>
                    <a:pt x="101" y="251"/>
                  </a:moveTo>
                  <a:lnTo>
                    <a:pt x="101" y="251"/>
                  </a:lnTo>
                  <a:lnTo>
                    <a:pt x="96" y="250"/>
                  </a:lnTo>
                  <a:lnTo>
                    <a:pt x="92" y="247"/>
                  </a:lnTo>
                  <a:lnTo>
                    <a:pt x="90" y="243"/>
                  </a:lnTo>
                  <a:lnTo>
                    <a:pt x="88" y="238"/>
                  </a:lnTo>
                  <a:lnTo>
                    <a:pt x="88" y="238"/>
                  </a:lnTo>
                  <a:lnTo>
                    <a:pt x="90" y="233"/>
                  </a:lnTo>
                  <a:lnTo>
                    <a:pt x="92" y="229"/>
                  </a:lnTo>
                  <a:lnTo>
                    <a:pt x="96" y="227"/>
                  </a:lnTo>
                  <a:lnTo>
                    <a:pt x="101" y="225"/>
                  </a:lnTo>
                  <a:lnTo>
                    <a:pt x="101" y="225"/>
                  </a:lnTo>
                  <a:lnTo>
                    <a:pt x="107" y="227"/>
                  </a:lnTo>
                  <a:lnTo>
                    <a:pt x="110" y="229"/>
                  </a:lnTo>
                  <a:lnTo>
                    <a:pt x="113" y="233"/>
                  </a:lnTo>
                  <a:lnTo>
                    <a:pt x="114" y="238"/>
                  </a:lnTo>
                  <a:lnTo>
                    <a:pt x="114" y="238"/>
                  </a:lnTo>
                  <a:lnTo>
                    <a:pt x="113" y="243"/>
                  </a:lnTo>
                  <a:lnTo>
                    <a:pt x="110" y="247"/>
                  </a:lnTo>
                  <a:lnTo>
                    <a:pt x="107" y="250"/>
                  </a:lnTo>
                  <a:lnTo>
                    <a:pt x="101" y="251"/>
                  </a:lnTo>
                  <a:close/>
                  <a:moveTo>
                    <a:pt x="192" y="214"/>
                  </a:moveTo>
                  <a:lnTo>
                    <a:pt x="16" y="214"/>
                  </a:lnTo>
                  <a:lnTo>
                    <a:pt x="16" y="16"/>
                  </a:lnTo>
                  <a:lnTo>
                    <a:pt x="192" y="16"/>
                  </a:lnTo>
                  <a:lnTo>
                    <a:pt x="192" y="21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462"/>
            <p:cNvSpPr>
              <a:spLocks/>
            </p:cNvSpPr>
            <p:nvPr/>
          </p:nvSpPr>
          <p:spPr bwMode="auto">
            <a:xfrm>
              <a:off x="911096" y="3353089"/>
              <a:ext cx="723757" cy="904694"/>
            </a:xfrm>
            <a:custGeom>
              <a:avLst/>
              <a:gdLst>
                <a:gd name="T0" fmla="*/ 186 w 208"/>
                <a:gd name="T1" fmla="*/ 0 h 260"/>
                <a:gd name="T2" fmla="*/ 21 w 208"/>
                <a:gd name="T3" fmla="*/ 0 h 260"/>
                <a:gd name="T4" fmla="*/ 21 w 208"/>
                <a:gd name="T5" fmla="*/ 0 h 260"/>
                <a:gd name="T6" fmla="*/ 17 w 208"/>
                <a:gd name="T7" fmla="*/ 0 h 260"/>
                <a:gd name="T8" fmla="*/ 13 w 208"/>
                <a:gd name="T9" fmla="*/ 2 h 260"/>
                <a:gd name="T10" fmla="*/ 9 w 208"/>
                <a:gd name="T11" fmla="*/ 4 h 260"/>
                <a:gd name="T12" fmla="*/ 6 w 208"/>
                <a:gd name="T13" fmla="*/ 7 h 260"/>
                <a:gd name="T14" fmla="*/ 4 w 208"/>
                <a:gd name="T15" fmla="*/ 9 h 260"/>
                <a:gd name="T16" fmla="*/ 1 w 208"/>
                <a:gd name="T17" fmla="*/ 13 h 260"/>
                <a:gd name="T18" fmla="*/ 0 w 208"/>
                <a:gd name="T19" fmla="*/ 17 h 260"/>
                <a:gd name="T20" fmla="*/ 0 w 208"/>
                <a:gd name="T21" fmla="*/ 22 h 260"/>
                <a:gd name="T22" fmla="*/ 0 w 208"/>
                <a:gd name="T23" fmla="*/ 238 h 260"/>
                <a:gd name="T24" fmla="*/ 0 w 208"/>
                <a:gd name="T25" fmla="*/ 238 h 260"/>
                <a:gd name="T26" fmla="*/ 0 w 208"/>
                <a:gd name="T27" fmla="*/ 242 h 260"/>
                <a:gd name="T28" fmla="*/ 1 w 208"/>
                <a:gd name="T29" fmla="*/ 246 h 260"/>
                <a:gd name="T30" fmla="*/ 4 w 208"/>
                <a:gd name="T31" fmla="*/ 250 h 260"/>
                <a:gd name="T32" fmla="*/ 6 w 208"/>
                <a:gd name="T33" fmla="*/ 254 h 260"/>
                <a:gd name="T34" fmla="*/ 9 w 208"/>
                <a:gd name="T35" fmla="*/ 256 h 260"/>
                <a:gd name="T36" fmla="*/ 13 w 208"/>
                <a:gd name="T37" fmla="*/ 259 h 260"/>
                <a:gd name="T38" fmla="*/ 17 w 208"/>
                <a:gd name="T39" fmla="*/ 260 h 260"/>
                <a:gd name="T40" fmla="*/ 21 w 208"/>
                <a:gd name="T41" fmla="*/ 260 h 260"/>
                <a:gd name="T42" fmla="*/ 186 w 208"/>
                <a:gd name="T43" fmla="*/ 260 h 260"/>
                <a:gd name="T44" fmla="*/ 186 w 208"/>
                <a:gd name="T45" fmla="*/ 260 h 260"/>
                <a:gd name="T46" fmla="*/ 191 w 208"/>
                <a:gd name="T47" fmla="*/ 260 h 260"/>
                <a:gd name="T48" fmla="*/ 195 w 208"/>
                <a:gd name="T49" fmla="*/ 259 h 260"/>
                <a:gd name="T50" fmla="*/ 198 w 208"/>
                <a:gd name="T51" fmla="*/ 256 h 260"/>
                <a:gd name="T52" fmla="*/ 201 w 208"/>
                <a:gd name="T53" fmla="*/ 254 h 260"/>
                <a:gd name="T54" fmla="*/ 204 w 208"/>
                <a:gd name="T55" fmla="*/ 250 h 260"/>
                <a:gd name="T56" fmla="*/ 207 w 208"/>
                <a:gd name="T57" fmla="*/ 246 h 260"/>
                <a:gd name="T58" fmla="*/ 207 w 208"/>
                <a:gd name="T59" fmla="*/ 242 h 260"/>
                <a:gd name="T60" fmla="*/ 208 w 208"/>
                <a:gd name="T61" fmla="*/ 238 h 260"/>
                <a:gd name="T62" fmla="*/ 208 w 208"/>
                <a:gd name="T63" fmla="*/ 22 h 260"/>
                <a:gd name="T64" fmla="*/ 208 w 208"/>
                <a:gd name="T65" fmla="*/ 22 h 260"/>
                <a:gd name="T66" fmla="*/ 207 w 208"/>
                <a:gd name="T67" fmla="*/ 17 h 260"/>
                <a:gd name="T68" fmla="*/ 207 w 208"/>
                <a:gd name="T69" fmla="*/ 13 h 260"/>
                <a:gd name="T70" fmla="*/ 204 w 208"/>
                <a:gd name="T71" fmla="*/ 9 h 260"/>
                <a:gd name="T72" fmla="*/ 201 w 208"/>
                <a:gd name="T73" fmla="*/ 7 h 260"/>
                <a:gd name="T74" fmla="*/ 198 w 208"/>
                <a:gd name="T75" fmla="*/ 4 h 260"/>
                <a:gd name="T76" fmla="*/ 195 w 208"/>
                <a:gd name="T77" fmla="*/ 2 h 260"/>
                <a:gd name="T78" fmla="*/ 191 w 208"/>
                <a:gd name="T79" fmla="*/ 0 h 260"/>
                <a:gd name="T80" fmla="*/ 186 w 208"/>
                <a:gd name="T81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8" h="260">
                  <a:moveTo>
                    <a:pt x="186" y="0"/>
                  </a:moveTo>
                  <a:lnTo>
                    <a:pt x="21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9" y="4"/>
                  </a:lnTo>
                  <a:lnTo>
                    <a:pt x="6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2"/>
                  </a:lnTo>
                  <a:lnTo>
                    <a:pt x="1" y="246"/>
                  </a:lnTo>
                  <a:lnTo>
                    <a:pt x="4" y="250"/>
                  </a:lnTo>
                  <a:lnTo>
                    <a:pt x="6" y="254"/>
                  </a:lnTo>
                  <a:lnTo>
                    <a:pt x="9" y="256"/>
                  </a:lnTo>
                  <a:lnTo>
                    <a:pt x="13" y="259"/>
                  </a:lnTo>
                  <a:lnTo>
                    <a:pt x="17" y="260"/>
                  </a:lnTo>
                  <a:lnTo>
                    <a:pt x="21" y="260"/>
                  </a:lnTo>
                  <a:lnTo>
                    <a:pt x="186" y="260"/>
                  </a:lnTo>
                  <a:lnTo>
                    <a:pt x="186" y="260"/>
                  </a:lnTo>
                  <a:lnTo>
                    <a:pt x="191" y="260"/>
                  </a:lnTo>
                  <a:lnTo>
                    <a:pt x="195" y="259"/>
                  </a:lnTo>
                  <a:lnTo>
                    <a:pt x="198" y="256"/>
                  </a:lnTo>
                  <a:lnTo>
                    <a:pt x="201" y="254"/>
                  </a:lnTo>
                  <a:lnTo>
                    <a:pt x="204" y="250"/>
                  </a:lnTo>
                  <a:lnTo>
                    <a:pt x="207" y="246"/>
                  </a:lnTo>
                  <a:lnTo>
                    <a:pt x="207" y="242"/>
                  </a:lnTo>
                  <a:lnTo>
                    <a:pt x="208" y="238"/>
                  </a:lnTo>
                  <a:lnTo>
                    <a:pt x="208" y="22"/>
                  </a:lnTo>
                  <a:lnTo>
                    <a:pt x="208" y="22"/>
                  </a:lnTo>
                  <a:lnTo>
                    <a:pt x="207" y="17"/>
                  </a:lnTo>
                  <a:lnTo>
                    <a:pt x="207" y="13"/>
                  </a:lnTo>
                  <a:lnTo>
                    <a:pt x="204" y="9"/>
                  </a:lnTo>
                  <a:lnTo>
                    <a:pt x="201" y="7"/>
                  </a:lnTo>
                  <a:lnTo>
                    <a:pt x="198" y="4"/>
                  </a:lnTo>
                  <a:lnTo>
                    <a:pt x="195" y="2"/>
                  </a:lnTo>
                  <a:lnTo>
                    <a:pt x="191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463"/>
            <p:cNvSpPr>
              <a:spLocks/>
            </p:cNvSpPr>
            <p:nvPr/>
          </p:nvSpPr>
          <p:spPr bwMode="auto">
            <a:xfrm>
              <a:off x="1217300" y="4139473"/>
              <a:ext cx="90473" cy="90473"/>
            </a:xfrm>
            <a:custGeom>
              <a:avLst/>
              <a:gdLst>
                <a:gd name="T0" fmla="*/ 13 w 26"/>
                <a:gd name="T1" fmla="*/ 26 h 26"/>
                <a:gd name="T2" fmla="*/ 13 w 26"/>
                <a:gd name="T3" fmla="*/ 26 h 26"/>
                <a:gd name="T4" fmla="*/ 8 w 26"/>
                <a:gd name="T5" fmla="*/ 25 h 26"/>
                <a:gd name="T6" fmla="*/ 4 w 26"/>
                <a:gd name="T7" fmla="*/ 22 h 26"/>
                <a:gd name="T8" fmla="*/ 2 w 26"/>
                <a:gd name="T9" fmla="*/ 18 h 26"/>
                <a:gd name="T10" fmla="*/ 0 w 26"/>
                <a:gd name="T11" fmla="*/ 13 h 26"/>
                <a:gd name="T12" fmla="*/ 0 w 26"/>
                <a:gd name="T13" fmla="*/ 13 h 26"/>
                <a:gd name="T14" fmla="*/ 2 w 26"/>
                <a:gd name="T15" fmla="*/ 8 h 26"/>
                <a:gd name="T16" fmla="*/ 4 w 26"/>
                <a:gd name="T17" fmla="*/ 4 h 26"/>
                <a:gd name="T18" fmla="*/ 8 w 26"/>
                <a:gd name="T19" fmla="*/ 2 h 26"/>
                <a:gd name="T20" fmla="*/ 13 w 26"/>
                <a:gd name="T21" fmla="*/ 0 h 26"/>
                <a:gd name="T22" fmla="*/ 13 w 26"/>
                <a:gd name="T23" fmla="*/ 0 h 26"/>
                <a:gd name="T24" fmla="*/ 19 w 26"/>
                <a:gd name="T25" fmla="*/ 2 h 26"/>
                <a:gd name="T26" fmla="*/ 22 w 26"/>
                <a:gd name="T27" fmla="*/ 4 h 26"/>
                <a:gd name="T28" fmla="*/ 25 w 26"/>
                <a:gd name="T29" fmla="*/ 8 h 26"/>
                <a:gd name="T30" fmla="*/ 26 w 26"/>
                <a:gd name="T31" fmla="*/ 13 h 26"/>
                <a:gd name="T32" fmla="*/ 26 w 26"/>
                <a:gd name="T33" fmla="*/ 13 h 26"/>
                <a:gd name="T34" fmla="*/ 25 w 26"/>
                <a:gd name="T35" fmla="*/ 18 h 26"/>
                <a:gd name="T36" fmla="*/ 22 w 26"/>
                <a:gd name="T37" fmla="*/ 22 h 26"/>
                <a:gd name="T38" fmla="*/ 19 w 26"/>
                <a:gd name="T39" fmla="*/ 25 h 26"/>
                <a:gd name="T40" fmla="*/ 13 w 26"/>
                <a:gd name="T4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lnTo>
                    <a:pt x="13" y="26"/>
                  </a:lnTo>
                  <a:lnTo>
                    <a:pt x="8" y="25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5" y="8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5" y="18"/>
                  </a:lnTo>
                  <a:lnTo>
                    <a:pt x="22" y="22"/>
                  </a:lnTo>
                  <a:lnTo>
                    <a:pt x="19" y="25"/>
                  </a:lnTo>
                  <a:lnTo>
                    <a:pt x="13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Rectangle 464"/>
            <p:cNvSpPr>
              <a:spLocks noChangeArrowheads="1"/>
            </p:cNvSpPr>
            <p:nvPr/>
          </p:nvSpPr>
          <p:spPr bwMode="auto">
            <a:xfrm>
              <a:off x="966767" y="3408764"/>
              <a:ext cx="612407" cy="688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465"/>
            <p:cNvSpPr>
              <a:spLocks noEditPoints="1"/>
            </p:cNvSpPr>
            <p:nvPr/>
          </p:nvSpPr>
          <p:spPr bwMode="auto">
            <a:xfrm>
              <a:off x="1948013" y="3360046"/>
              <a:ext cx="890777" cy="897738"/>
            </a:xfrm>
            <a:custGeom>
              <a:avLst/>
              <a:gdLst>
                <a:gd name="T0" fmla="*/ 4 w 256"/>
                <a:gd name="T1" fmla="*/ 197 h 257"/>
                <a:gd name="T2" fmla="*/ 63 w 256"/>
                <a:gd name="T3" fmla="*/ 256 h 257"/>
                <a:gd name="T4" fmla="*/ 78 w 256"/>
                <a:gd name="T5" fmla="*/ 253 h 257"/>
                <a:gd name="T6" fmla="*/ 147 w 256"/>
                <a:gd name="T7" fmla="*/ 184 h 257"/>
                <a:gd name="T8" fmla="*/ 145 w 256"/>
                <a:gd name="T9" fmla="*/ 165 h 257"/>
                <a:gd name="T10" fmla="*/ 145 w 256"/>
                <a:gd name="T11" fmla="*/ 145 h 257"/>
                <a:gd name="T12" fmla="*/ 152 w 256"/>
                <a:gd name="T13" fmla="*/ 144 h 257"/>
                <a:gd name="T14" fmla="*/ 178 w 256"/>
                <a:gd name="T15" fmla="*/ 150 h 257"/>
                <a:gd name="T16" fmla="*/ 253 w 256"/>
                <a:gd name="T17" fmla="*/ 78 h 257"/>
                <a:gd name="T18" fmla="*/ 256 w 256"/>
                <a:gd name="T19" fmla="*/ 69 h 257"/>
                <a:gd name="T20" fmla="*/ 253 w 256"/>
                <a:gd name="T21" fmla="*/ 59 h 257"/>
                <a:gd name="T22" fmla="*/ 82 w 256"/>
                <a:gd name="T23" fmla="*/ 223 h 257"/>
                <a:gd name="T24" fmla="*/ 62 w 256"/>
                <a:gd name="T25" fmla="*/ 227 h 257"/>
                <a:gd name="T26" fmla="*/ 43 w 256"/>
                <a:gd name="T27" fmla="*/ 210 h 257"/>
                <a:gd name="T28" fmla="*/ 39 w 256"/>
                <a:gd name="T29" fmla="*/ 191 h 257"/>
                <a:gd name="T30" fmla="*/ 82 w 256"/>
                <a:gd name="T31" fmla="*/ 145 h 257"/>
                <a:gd name="T32" fmla="*/ 101 w 256"/>
                <a:gd name="T33" fmla="*/ 141 h 257"/>
                <a:gd name="T34" fmla="*/ 119 w 256"/>
                <a:gd name="T35" fmla="*/ 158 h 257"/>
                <a:gd name="T36" fmla="*/ 124 w 256"/>
                <a:gd name="T37" fmla="*/ 178 h 257"/>
                <a:gd name="T38" fmla="*/ 223 w 256"/>
                <a:gd name="T39" fmla="*/ 82 h 257"/>
                <a:gd name="T40" fmla="*/ 178 w 256"/>
                <a:gd name="T41" fmla="*/ 124 h 257"/>
                <a:gd name="T42" fmla="*/ 158 w 256"/>
                <a:gd name="T43" fmla="*/ 121 h 257"/>
                <a:gd name="T44" fmla="*/ 141 w 256"/>
                <a:gd name="T45" fmla="*/ 101 h 257"/>
                <a:gd name="T46" fmla="*/ 145 w 256"/>
                <a:gd name="T47" fmla="*/ 82 h 257"/>
                <a:gd name="T48" fmla="*/ 191 w 256"/>
                <a:gd name="T49" fmla="*/ 39 h 257"/>
                <a:gd name="T50" fmla="*/ 210 w 256"/>
                <a:gd name="T51" fmla="*/ 43 h 257"/>
                <a:gd name="T52" fmla="*/ 227 w 256"/>
                <a:gd name="T53" fmla="*/ 62 h 257"/>
                <a:gd name="T54" fmla="*/ 223 w 256"/>
                <a:gd name="T55" fmla="*/ 82 h 257"/>
                <a:gd name="T56" fmla="*/ 40 w 256"/>
                <a:gd name="T57" fmla="*/ 118 h 257"/>
                <a:gd name="T58" fmla="*/ 54 w 256"/>
                <a:gd name="T59" fmla="*/ 110 h 257"/>
                <a:gd name="T60" fmla="*/ 58 w 256"/>
                <a:gd name="T61" fmla="*/ 105 h 257"/>
                <a:gd name="T62" fmla="*/ 46 w 256"/>
                <a:gd name="T63" fmla="*/ 97 h 257"/>
                <a:gd name="T64" fmla="*/ 35 w 256"/>
                <a:gd name="T65" fmla="*/ 96 h 257"/>
                <a:gd name="T66" fmla="*/ 26 w 256"/>
                <a:gd name="T67" fmla="*/ 102 h 257"/>
                <a:gd name="T68" fmla="*/ 18 w 256"/>
                <a:gd name="T69" fmla="*/ 118 h 257"/>
                <a:gd name="T70" fmla="*/ 33 w 256"/>
                <a:gd name="T71" fmla="*/ 158 h 257"/>
                <a:gd name="T72" fmla="*/ 37 w 256"/>
                <a:gd name="T73" fmla="*/ 122 h 257"/>
                <a:gd name="T74" fmla="*/ 108 w 256"/>
                <a:gd name="T75" fmla="*/ 58 h 257"/>
                <a:gd name="T76" fmla="*/ 111 w 256"/>
                <a:gd name="T77" fmla="*/ 50 h 257"/>
                <a:gd name="T78" fmla="*/ 118 w 256"/>
                <a:gd name="T79" fmla="*/ 40 h 257"/>
                <a:gd name="T80" fmla="*/ 141 w 256"/>
                <a:gd name="T81" fmla="*/ 35 h 257"/>
                <a:gd name="T82" fmla="*/ 192 w 256"/>
                <a:gd name="T83" fmla="*/ 0 h 257"/>
                <a:gd name="T84" fmla="*/ 109 w 256"/>
                <a:gd name="T85" fmla="*/ 22 h 257"/>
                <a:gd name="T86" fmla="*/ 96 w 256"/>
                <a:gd name="T87" fmla="*/ 32 h 257"/>
                <a:gd name="T88" fmla="*/ 96 w 256"/>
                <a:gd name="T89" fmla="*/ 39 h 257"/>
                <a:gd name="T90" fmla="*/ 104 w 256"/>
                <a:gd name="T91" fmla="*/ 58 h 257"/>
                <a:gd name="T92" fmla="*/ 108 w 256"/>
                <a:gd name="T93" fmla="*/ 5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6" h="257">
                  <a:moveTo>
                    <a:pt x="253" y="59"/>
                  </a:moveTo>
                  <a:lnTo>
                    <a:pt x="197" y="5"/>
                  </a:lnTo>
                  <a:lnTo>
                    <a:pt x="4" y="197"/>
                  </a:lnTo>
                  <a:lnTo>
                    <a:pt x="59" y="253"/>
                  </a:lnTo>
                  <a:lnTo>
                    <a:pt x="59" y="253"/>
                  </a:lnTo>
                  <a:lnTo>
                    <a:pt x="63" y="256"/>
                  </a:lnTo>
                  <a:lnTo>
                    <a:pt x="69" y="257"/>
                  </a:lnTo>
                  <a:lnTo>
                    <a:pt x="72" y="256"/>
                  </a:lnTo>
                  <a:lnTo>
                    <a:pt x="78" y="253"/>
                  </a:lnTo>
                  <a:lnTo>
                    <a:pt x="78" y="253"/>
                  </a:lnTo>
                  <a:lnTo>
                    <a:pt x="147" y="184"/>
                  </a:lnTo>
                  <a:lnTo>
                    <a:pt x="147" y="184"/>
                  </a:lnTo>
                  <a:lnTo>
                    <a:pt x="148" y="180"/>
                  </a:lnTo>
                  <a:lnTo>
                    <a:pt x="148" y="176"/>
                  </a:lnTo>
                  <a:lnTo>
                    <a:pt x="145" y="165"/>
                  </a:lnTo>
                  <a:lnTo>
                    <a:pt x="143" y="153"/>
                  </a:lnTo>
                  <a:lnTo>
                    <a:pt x="143" y="148"/>
                  </a:lnTo>
                  <a:lnTo>
                    <a:pt x="145" y="145"/>
                  </a:lnTo>
                  <a:lnTo>
                    <a:pt x="145" y="145"/>
                  </a:lnTo>
                  <a:lnTo>
                    <a:pt x="148" y="144"/>
                  </a:lnTo>
                  <a:lnTo>
                    <a:pt x="152" y="144"/>
                  </a:lnTo>
                  <a:lnTo>
                    <a:pt x="162" y="147"/>
                  </a:lnTo>
                  <a:lnTo>
                    <a:pt x="174" y="150"/>
                  </a:lnTo>
                  <a:lnTo>
                    <a:pt x="178" y="150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6" y="74"/>
                  </a:lnTo>
                  <a:lnTo>
                    <a:pt x="256" y="69"/>
                  </a:lnTo>
                  <a:lnTo>
                    <a:pt x="256" y="65"/>
                  </a:lnTo>
                  <a:lnTo>
                    <a:pt x="253" y="59"/>
                  </a:lnTo>
                  <a:lnTo>
                    <a:pt x="253" y="59"/>
                  </a:lnTo>
                  <a:close/>
                  <a:moveTo>
                    <a:pt x="119" y="184"/>
                  </a:moveTo>
                  <a:lnTo>
                    <a:pt x="82" y="223"/>
                  </a:lnTo>
                  <a:lnTo>
                    <a:pt x="82" y="223"/>
                  </a:lnTo>
                  <a:lnTo>
                    <a:pt x="75" y="227"/>
                  </a:lnTo>
                  <a:lnTo>
                    <a:pt x="69" y="228"/>
                  </a:lnTo>
                  <a:lnTo>
                    <a:pt x="62" y="227"/>
                  </a:lnTo>
                  <a:lnTo>
                    <a:pt x="56" y="223"/>
                  </a:lnTo>
                  <a:lnTo>
                    <a:pt x="43" y="210"/>
                  </a:lnTo>
                  <a:lnTo>
                    <a:pt x="43" y="210"/>
                  </a:lnTo>
                  <a:lnTo>
                    <a:pt x="39" y="204"/>
                  </a:lnTo>
                  <a:lnTo>
                    <a:pt x="37" y="197"/>
                  </a:lnTo>
                  <a:lnTo>
                    <a:pt x="39" y="191"/>
                  </a:lnTo>
                  <a:lnTo>
                    <a:pt x="43" y="184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87" y="141"/>
                  </a:lnTo>
                  <a:lnTo>
                    <a:pt x="95" y="140"/>
                  </a:lnTo>
                  <a:lnTo>
                    <a:pt x="101" y="141"/>
                  </a:lnTo>
                  <a:lnTo>
                    <a:pt x="108" y="145"/>
                  </a:lnTo>
                  <a:lnTo>
                    <a:pt x="119" y="158"/>
                  </a:lnTo>
                  <a:lnTo>
                    <a:pt x="119" y="158"/>
                  </a:lnTo>
                  <a:lnTo>
                    <a:pt x="124" y="165"/>
                  </a:lnTo>
                  <a:lnTo>
                    <a:pt x="126" y="171"/>
                  </a:lnTo>
                  <a:lnTo>
                    <a:pt x="124" y="178"/>
                  </a:lnTo>
                  <a:lnTo>
                    <a:pt x="119" y="184"/>
                  </a:lnTo>
                  <a:lnTo>
                    <a:pt x="119" y="184"/>
                  </a:lnTo>
                  <a:close/>
                  <a:moveTo>
                    <a:pt x="223" y="82"/>
                  </a:moveTo>
                  <a:lnTo>
                    <a:pt x="184" y="121"/>
                  </a:lnTo>
                  <a:lnTo>
                    <a:pt x="184" y="121"/>
                  </a:lnTo>
                  <a:lnTo>
                    <a:pt x="178" y="124"/>
                  </a:lnTo>
                  <a:lnTo>
                    <a:pt x="171" y="126"/>
                  </a:lnTo>
                  <a:lnTo>
                    <a:pt x="165" y="124"/>
                  </a:lnTo>
                  <a:lnTo>
                    <a:pt x="158" y="121"/>
                  </a:lnTo>
                  <a:lnTo>
                    <a:pt x="145" y="108"/>
                  </a:lnTo>
                  <a:lnTo>
                    <a:pt x="145" y="108"/>
                  </a:lnTo>
                  <a:lnTo>
                    <a:pt x="141" y="101"/>
                  </a:lnTo>
                  <a:lnTo>
                    <a:pt x="140" y="95"/>
                  </a:lnTo>
                  <a:lnTo>
                    <a:pt x="141" y="88"/>
                  </a:lnTo>
                  <a:lnTo>
                    <a:pt x="145" y="82"/>
                  </a:lnTo>
                  <a:lnTo>
                    <a:pt x="184" y="43"/>
                  </a:lnTo>
                  <a:lnTo>
                    <a:pt x="184" y="43"/>
                  </a:lnTo>
                  <a:lnTo>
                    <a:pt x="191" y="39"/>
                  </a:lnTo>
                  <a:lnTo>
                    <a:pt x="197" y="37"/>
                  </a:lnTo>
                  <a:lnTo>
                    <a:pt x="204" y="39"/>
                  </a:lnTo>
                  <a:lnTo>
                    <a:pt x="210" y="43"/>
                  </a:lnTo>
                  <a:lnTo>
                    <a:pt x="223" y="56"/>
                  </a:lnTo>
                  <a:lnTo>
                    <a:pt x="223" y="56"/>
                  </a:lnTo>
                  <a:lnTo>
                    <a:pt x="227" y="62"/>
                  </a:lnTo>
                  <a:lnTo>
                    <a:pt x="228" y="69"/>
                  </a:lnTo>
                  <a:lnTo>
                    <a:pt x="227" y="75"/>
                  </a:lnTo>
                  <a:lnTo>
                    <a:pt x="223" y="82"/>
                  </a:lnTo>
                  <a:lnTo>
                    <a:pt x="223" y="82"/>
                  </a:lnTo>
                  <a:close/>
                  <a:moveTo>
                    <a:pt x="40" y="118"/>
                  </a:moveTo>
                  <a:lnTo>
                    <a:pt x="40" y="118"/>
                  </a:lnTo>
                  <a:lnTo>
                    <a:pt x="45" y="114"/>
                  </a:lnTo>
                  <a:lnTo>
                    <a:pt x="50" y="111"/>
                  </a:lnTo>
                  <a:lnTo>
                    <a:pt x="54" y="110"/>
                  </a:lnTo>
                  <a:lnTo>
                    <a:pt x="57" y="108"/>
                  </a:lnTo>
                  <a:lnTo>
                    <a:pt x="57" y="108"/>
                  </a:lnTo>
                  <a:lnTo>
                    <a:pt x="58" y="105"/>
                  </a:lnTo>
                  <a:lnTo>
                    <a:pt x="58" y="104"/>
                  </a:lnTo>
                  <a:lnTo>
                    <a:pt x="53" y="100"/>
                  </a:lnTo>
                  <a:lnTo>
                    <a:pt x="46" y="97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5" y="96"/>
                  </a:lnTo>
                  <a:lnTo>
                    <a:pt x="31" y="97"/>
                  </a:lnTo>
                  <a:lnTo>
                    <a:pt x="28" y="98"/>
                  </a:lnTo>
                  <a:lnTo>
                    <a:pt x="26" y="102"/>
                  </a:lnTo>
                  <a:lnTo>
                    <a:pt x="22" y="110"/>
                  </a:lnTo>
                  <a:lnTo>
                    <a:pt x="18" y="118"/>
                  </a:lnTo>
                  <a:lnTo>
                    <a:pt x="18" y="118"/>
                  </a:lnTo>
                  <a:lnTo>
                    <a:pt x="0" y="192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5" y="141"/>
                  </a:lnTo>
                  <a:lnTo>
                    <a:pt x="36" y="127"/>
                  </a:lnTo>
                  <a:lnTo>
                    <a:pt x="37" y="122"/>
                  </a:lnTo>
                  <a:lnTo>
                    <a:pt x="40" y="118"/>
                  </a:lnTo>
                  <a:lnTo>
                    <a:pt x="40" y="118"/>
                  </a:lnTo>
                  <a:close/>
                  <a:moveTo>
                    <a:pt x="108" y="58"/>
                  </a:moveTo>
                  <a:lnTo>
                    <a:pt x="108" y="58"/>
                  </a:lnTo>
                  <a:lnTo>
                    <a:pt x="110" y="54"/>
                  </a:lnTo>
                  <a:lnTo>
                    <a:pt x="111" y="50"/>
                  </a:lnTo>
                  <a:lnTo>
                    <a:pt x="114" y="45"/>
                  </a:lnTo>
                  <a:lnTo>
                    <a:pt x="118" y="40"/>
                  </a:lnTo>
                  <a:lnTo>
                    <a:pt x="118" y="40"/>
                  </a:lnTo>
                  <a:lnTo>
                    <a:pt x="122" y="39"/>
                  </a:lnTo>
                  <a:lnTo>
                    <a:pt x="127" y="36"/>
                  </a:lnTo>
                  <a:lnTo>
                    <a:pt x="141" y="35"/>
                  </a:lnTo>
                  <a:lnTo>
                    <a:pt x="158" y="35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18" y="18"/>
                  </a:lnTo>
                  <a:lnTo>
                    <a:pt x="118" y="18"/>
                  </a:lnTo>
                  <a:lnTo>
                    <a:pt x="109" y="22"/>
                  </a:lnTo>
                  <a:lnTo>
                    <a:pt x="101" y="26"/>
                  </a:lnTo>
                  <a:lnTo>
                    <a:pt x="98" y="28"/>
                  </a:lnTo>
                  <a:lnTo>
                    <a:pt x="96" y="32"/>
                  </a:lnTo>
                  <a:lnTo>
                    <a:pt x="96" y="35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97" y="46"/>
                  </a:lnTo>
                  <a:lnTo>
                    <a:pt x="100" y="54"/>
                  </a:lnTo>
                  <a:lnTo>
                    <a:pt x="104" y="58"/>
                  </a:lnTo>
                  <a:lnTo>
                    <a:pt x="105" y="58"/>
                  </a:lnTo>
                  <a:lnTo>
                    <a:pt x="108" y="58"/>
                  </a:lnTo>
                  <a:lnTo>
                    <a:pt x="108" y="5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466"/>
            <p:cNvSpPr>
              <a:spLocks noEditPoints="1"/>
            </p:cNvSpPr>
            <p:nvPr/>
          </p:nvSpPr>
          <p:spPr bwMode="auto">
            <a:xfrm>
              <a:off x="4174950" y="3360046"/>
              <a:ext cx="890777" cy="904694"/>
            </a:xfrm>
            <a:custGeom>
              <a:avLst/>
              <a:gdLst>
                <a:gd name="T0" fmla="*/ 21 w 257"/>
                <a:gd name="T1" fmla="*/ 0 h 259"/>
                <a:gd name="T2" fmla="*/ 17 w 257"/>
                <a:gd name="T3" fmla="*/ 0 h 259"/>
                <a:gd name="T4" fmla="*/ 10 w 257"/>
                <a:gd name="T5" fmla="*/ 4 h 259"/>
                <a:gd name="T6" fmla="*/ 4 w 257"/>
                <a:gd name="T7" fmla="*/ 9 h 259"/>
                <a:gd name="T8" fmla="*/ 0 w 257"/>
                <a:gd name="T9" fmla="*/ 17 h 259"/>
                <a:gd name="T10" fmla="*/ 0 w 257"/>
                <a:gd name="T11" fmla="*/ 238 h 259"/>
                <a:gd name="T12" fmla="*/ 0 w 257"/>
                <a:gd name="T13" fmla="*/ 242 h 259"/>
                <a:gd name="T14" fmla="*/ 4 w 257"/>
                <a:gd name="T15" fmla="*/ 250 h 259"/>
                <a:gd name="T16" fmla="*/ 10 w 257"/>
                <a:gd name="T17" fmla="*/ 256 h 259"/>
                <a:gd name="T18" fmla="*/ 17 w 257"/>
                <a:gd name="T19" fmla="*/ 259 h 259"/>
                <a:gd name="T20" fmla="*/ 234 w 257"/>
                <a:gd name="T21" fmla="*/ 259 h 259"/>
                <a:gd name="T22" fmla="*/ 238 w 257"/>
                <a:gd name="T23" fmla="*/ 259 h 259"/>
                <a:gd name="T24" fmla="*/ 246 w 257"/>
                <a:gd name="T25" fmla="*/ 256 h 259"/>
                <a:gd name="T26" fmla="*/ 253 w 257"/>
                <a:gd name="T27" fmla="*/ 250 h 259"/>
                <a:gd name="T28" fmla="*/ 255 w 257"/>
                <a:gd name="T29" fmla="*/ 242 h 259"/>
                <a:gd name="T30" fmla="*/ 257 w 257"/>
                <a:gd name="T31" fmla="*/ 21 h 259"/>
                <a:gd name="T32" fmla="*/ 255 w 257"/>
                <a:gd name="T33" fmla="*/ 17 h 259"/>
                <a:gd name="T34" fmla="*/ 253 w 257"/>
                <a:gd name="T35" fmla="*/ 9 h 259"/>
                <a:gd name="T36" fmla="*/ 246 w 257"/>
                <a:gd name="T37" fmla="*/ 4 h 259"/>
                <a:gd name="T38" fmla="*/ 238 w 257"/>
                <a:gd name="T39" fmla="*/ 0 h 259"/>
                <a:gd name="T40" fmla="*/ 234 w 257"/>
                <a:gd name="T41" fmla="*/ 0 h 259"/>
                <a:gd name="T42" fmla="*/ 214 w 257"/>
                <a:gd name="T43" fmla="*/ 42 h 259"/>
                <a:gd name="T44" fmla="*/ 193 w 257"/>
                <a:gd name="T45" fmla="*/ 109 h 259"/>
                <a:gd name="T46" fmla="*/ 115 w 257"/>
                <a:gd name="T47" fmla="*/ 42 h 259"/>
                <a:gd name="T48" fmla="*/ 136 w 257"/>
                <a:gd name="T49" fmla="*/ 140 h 259"/>
                <a:gd name="T50" fmla="*/ 115 w 257"/>
                <a:gd name="T51" fmla="*/ 42 h 259"/>
                <a:gd name="T52" fmla="*/ 63 w 257"/>
                <a:gd name="T53" fmla="*/ 42 h 259"/>
                <a:gd name="T54" fmla="*/ 42 w 257"/>
                <a:gd name="T55" fmla="*/ 88 h 259"/>
                <a:gd name="T56" fmla="*/ 84 w 257"/>
                <a:gd name="T57" fmla="*/ 120 h 259"/>
                <a:gd name="T58" fmla="*/ 63 w 257"/>
                <a:gd name="T59" fmla="*/ 218 h 259"/>
                <a:gd name="T60" fmla="*/ 42 w 257"/>
                <a:gd name="T61" fmla="*/ 120 h 259"/>
                <a:gd name="T62" fmla="*/ 21 w 257"/>
                <a:gd name="T63" fmla="*/ 109 h 259"/>
                <a:gd name="T64" fmla="*/ 84 w 257"/>
                <a:gd name="T65" fmla="*/ 120 h 259"/>
                <a:gd name="T66" fmla="*/ 136 w 257"/>
                <a:gd name="T67" fmla="*/ 172 h 259"/>
                <a:gd name="T68" fmla="*/ 115 w 257"/>
                <a:gd name="T69" fmla="*/ 218 h 259"/>
                <a:gd name="T70" fmla="*/ 94 w 257"/>
                <a:gd name="T71" fmla="*/ 172 h 259"/>
                <a:gd name="T72" fmla="*/ 156 w 257"/>
                <a:gd name="T73" fmla="*/ 160 h 259"/>
                <a:gd name="T74" fmla="*/ 234 w 257"/>
                <a:gd name="T75" fmla="*/ 140 h 259"/>
                <a:gd name="T76" fmla="*/ 214 w 257"/>
                <a:gd name="T77" fmla="*/ 218 h 259"/>
                <a:gd name="T78" fmla="*/ 193 w 257"/>
                <a:gd name="T79" fmla="*/ 140 h 259"/>
                <a:gd name="T80" fmla="*/ 172 w 257"/>
                <a:gd name="T81" fmla="*/ 130 h 259"/>
                <a:gd name="T82" fmla="*/ 234 w 257"/>
                <a:gd name="T83" fmla="*/ 14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7" h="259">
                  <a:moveTo>
                    <a:pt x="234" y="0"/>
                  </a:moveTo>
                  <a:lnTo>
                    <a:pt x="21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6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2"/>
                  </a:lnTo>
                  <a:lnTo>
                    <a:pt x="2" y="246"/>
                  </a:lnTo>
                  <a:lnTo>
                    <a:pt x="4" y="250"/>
                  </a:lnTo>
                  <a:lnTo>
                    <a:pt x="7" y="253"/>
                  </a:lnTo>
                  <a:lnTo>
                    <a:pt x="10" y="256"/>
                  </a:lnTo>
                  <a:lnTo>
                    <a:pt x="13" y="257"/>
                  </a:lnTo>
                  <a:lnTo>
                    <a:pt x="17" y="259"/>
                  </a:lnTo>
                  <a:lnTo>
                    <a:pt x="21" y="259"/>
                  </a:lnTo>
                  <a:lnTo>
                    <a:pt x="234" y="259"/>
                  </a:lnTo>
                  <a:lnTo>
                    <a:pt x="234" y="259"/>
                  </a:lnTo>
                  <a:lnTo>
                    <a:pt x="238" y="259"/>
                  </a:lnTo>
                  <a:lnTo>
                    <a:pt x="244" y="257"/>
                  </a:lnTo>
                  <a:lnTo>
                    <a:pt x="246" y="256"/>
                  </a:lnTo>
                  <a:lnTo>
                    <a:pt x="250" y="253"/>
                  </a:lnTo>
                  <a:lnTo>
                    <a:pt x="253" y="250"/>
                  </a:lnTo>
                  <a:lnTo>
                    <a:pt x="254" y="246"/>
                  </a:lnTo>
                  <a:lnTo>
                    <a:pt x="255" y="242"/>
                  </a:lnTo>
                  <a:lnTo>
                    <a:pt x="257" y="238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5" y="17"/>
                  </a:lnTo>
                  <a:lnTo>
                    <a:pt x="254" y="13"/>
                  </a:lnTo>
                  <a:lnTo>
                    <a:pt x="253" y="9"/>
                  </a:lnTo>
                  <a:lnTo>
                    <a:pt x="250" y="6"/>
                  </a:lnTo>
                  <a:lnTo>
                    <a:pt x="246" y="4"/>
                  </a:lnTo>
                  <a:lnTo>
                    <a:pt x="244" y="1"/>
                  </a:lnTo>
                  <a:lnTo>
                    <a:pt x="238" y="0"/>
                  </a:lnTo>
                  <a:lnTo>
                    <a:pt x="234" y="0"/>
                  </a:lnTo>
                  <a:lnTo>
                    <a:pt x="234" y="0"/>
                  </a:lnTo>
                  <a:close/>
                  <a:moveTo>
                    <a:pt x="193" y="42"/>
                  </a:moveTo>
                  <a:lnTo>
                    <a:pt x="214" y="42"/>
                  </a:lnTo>
                  <a:lnTo>
                    <a:pt x="214" y="109"/>
                  </a:lnTo>
                  <a:lnTo>
                    <a:pt x="193" y="109"/>
                  </a:lnTo>
                  <a:lnTo>
                    <a:pt x="193" y="42"/>
                  </a:lnTo>
                  <a:close/>
                  <a:moveTo>
                    <a:pt x="115" y="42"/>
                  </a:moveTo>
                  <a:lnTo>
                    <a:pt x="136" y="42"/>
                  </a:lnTo>
                  <a:lnTo>
                    <a:pt x="136" y="140"/>
                  </a:lnTo>
                  <a:lnTo>
                    <a:pt x="115" y="140"/>
                  </a:lnTo>
                  <a:lnTo>
                    <a:pt x="115" y="42"/>
                  </a:lnTo>
                  <a:close/>
                  <a:moveTo>
                    <a:pt x="42" y="42"/>
                  </a:moveTo>
                  <a:lnTo>
                    <a:pt x="63" y="42"/>
                  </a:lnTo>
                  <a:lnTo>
                    <a:pt x="63" y="88"/>
                  </a:lnTo>
                  <a:lnTo>
                    <a:pt x="42" y="88"/>
                  </a:lnTo>
                  <a:lnTo>
                    <a:pt x="42" y="42"/>
                  </a:lnTo>
                  <a:close/>
                  <a:moveTo>
                    <a:pt x="84" y="120"/>
                  </a:moveTo>
                  <a:lnTo>
                    <a:pt x="63" y="120"/>
                  </a:lnTo>
                  <a:lnTo>
                    <a:pt x="63" y="218"/>
                  </a:lnTo>
                  <a:lnTo>
                    <a:pt x="42" y="218"/>
                  </a:lnTo>
                  <a:lnTo>
                    <a:pt x="42" y="120"/>
                  </a:lnTo>
                  <a:lnTo>
                    <a:pt x="21" y="120"/>
                  </a:lnTo>
                  <a:lnTo>
                    <a:pt x="21" y="109"/>
                  </a:lnTo>
                  <a:lnTo>
                    <a:pt x="84" y="109"/>
                  </a:lnTo>
                  <a:lnTo>
                    <a:pt x="84" y="120"/>
                  </a:lnTo>
                  <a:close/>
                  <a:moveTo>
                    <a:pt x="156" y="172"/>
                  </a:moveTo>
                  <a:lnTo>
                    <a:pt x="136" y="172"/>
                  </a:lnTo>
                  <a:lnTo>
                    <a:pt x="136" y="218"/>
                  </a:lnTo>
                  <a:lnTo>
                    <a:pt x="115" y="218"/>
                  </a:lnTo>
                  <a:lnTo>
                    <a:pt x="115" y="172"/>
                  </a:lnTo>
                  <a:lnTo>
                    <a:pt x="94" y="172"/>
                  </a:lnTo>
                  <a:lnTo>
                    <a:pt x="94" y="160"/>
                  </a:lnTo>
                  <a:lnTo>
                    <a:pt x="156" y="160"/>
                  </a:lnTo>
                  <a:lnTo>
                    <a:pt x="156" y="172"/>
                  </a:lnTo>
                  <a:close/>
                  <a:moveTo>
                    <a:pt x="234" y="140"/>
                  </a:moveTo>
                  <a:lnTo>
                    <a:pt x="214" y="140"/>
                  </a:lnTo>
                  <a:lnTo>
                    <a:pt x="214" y="218"/>
                  </a:lnTo>
                  <a:lnTo>
                    <a:pt x="193" y="218"/>
                  </a:lnTo>
                  <a:lnTo>
                    <a:pt x="193" y="140"/>
                  </a:lnTo>
                  <a:lnTo>
                    <a:pt x="172" y="140"/>
                  </a:lnTo>
                  <a:lnTo>
                    <a:pt x="172" y="130"/>
                  </a:lnTo>
                  <a:lnTo>
                    <a:pt x="234" y="130"/>
                  </a:lnTo>
                  <a:lnTo>
                    <a:pt x="234" y="14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467"/>
            <p:cNvSpPr>
              <a:spLocks noEditPoints="1"/>
            </p:cNvSpPr>
            <p:nvPr/>
          </p:nvSpPr>
          <p:spPr bwMode="auto">
            <a:xfrm>
              <a:off x="5246665" y="3387883"/>
              <a:ext cx="904694" cy="855984"/>
            </a:xfrm>
            <a:custGeom>
              <a:avLst/>
              <a:gdLst>
                <a:gd name="T0" fmla="*/ 91 w 259"/>
                <a:gd name="T1" fmla="*/ 210 h 244"/>
                <a:gd name="T2" fmla="*/ 133 w 259"/>
                <a:gd name="T3" fmla="*/ 222 h 244"/>
                <a:gd name="T4" fmla="*/ 170 w 259"/>
                <a:gd name="T5" fmla="*/ 186 h 244"/>
                <a:gd name="T6" fmla="*/ 157 w 259"/>
                <a:gd name="T7" fmla="*/ 143 h 244"/>
                <a:gd name="T8" fmla="*/ 114 w 259"/>
                <a:gd name="T9" fmla="*/ 130 h 244"/>
                <a:gd name="T10" fmla="*/ 78 w 259"/>
                <a:gd name="T11" fmla="*/ 166 h 244"/>
                <a:gd name="T12" fmla="*/ 140 w 259"/>
                <a:gd name="T13" fmla="*/ 140 h 244"/>
                <a:gd name="T14" fmla="*/ 163 w 259"/>
                <a:gd name="T15" fmla="*/ 175 h 244"/>
                <a:gd name="T16" fmla="*/ 146 w 259"/>
                <a:gd name="T17" fmla="*/ 208 h 244"/>
                <a:gd name="T18" fmla="*/ 109 w 259"/>
                <a:gd name="T19" fmla="*/ 212 h 244"/>
                <a:gd name="T20" fmla="*/ 85 w 259"/>
                <a:gd name="T21" fmla="*/ 175 h 244"/>
                <a:gd name="T22" fmla="*/ 102 w 259"/>
                <a:gd name="T23" fmla="*/ 143 h 244"/>
                <a:gd name="T24" fmla="*/ 7 w 259"/>
                <a:gd name="T25" fmla="*/ 104 h 244"/>
                <a:gd name="T26" fmla="*/ 104 w 259"/>
                <a:gd name="T27" fmla="*/ 125 h 244"/>
                <a:gd name="T28" fmla="*/ 94 w 259"/>
                <a:gd name="T29" fmla="*/ 95 h 244"/>
                <a:gd name="T30" fmla="*/ 137 w 259"/>
                <a:gd name="T31" fmla="*/ 88 h 244"/>
                <a:gd name="T32" fmla="*/ 146 w 259"/>
                <a:gd name="T33" fmla="*/ 110 h 244"/>
                <a:gd name="T34" fmla="*/ 137 w 259"/>
                <a:gd name="T35" fmla="*/ 125 h 244"/>
                <a:gd name="T36" fmla="*/ 240 w 259"/>
                <a:gd name="T37" fmla="*/ 112 h 244"/>
                <a:gd name="T38" fmla="*/ 167 w 259"/>
                <a:gd name="T39" fmla="*/ 101 h 244"/>
                <a:gd name="T40" fmla="*/ 52 w 259"/>
                <a:gd name="T41" fmla="*/ 78 h 244"/>
                <a:gd name="T42" fmla="*/ 124 w 259"/>
                <a:gd name="T43" fmla="*/ 197 h 244"/>
                <a:gd name="T44" fmla="*/ 141 w 259"/>
                <a:gd name="T45" fmla="*/ 188 h 244"/>
                <a:gd name="T46" fmla="*/ 144 w 259"/>
                <a:gd name="T47" fmla="*/ 167 h 244"/>
                <a:gd name="T48" fmla="*/ 124 w 259"/>
                <a:gd name="T49" fmla="*/ 154 h 244"/>
                <a:gd name="T50" fmla="*/ 106 w 259"/>
                <a:gd name="T51" fmla="*/ 164 h 244"/>
                <a:gd name="T52" fmla="*/ 104 w 259"/>
                <a:gd name="T53" fmla="*/ 184 h 244"/>
                <a:gd name="T54" fmla="*/ 124 w 259"/>
                <a:gd name="T55" fmla="*/ 197 h 244"/>
                <a:gd name="T56" fmla="*/ 41 w 259"/>
                <a:gd name="T57" fmla="*/ 82 h 244"/>
                <a:gd name="T58" fmla="*/ 33 w 259"/>
                <a:gd name="T59" fmla="*/ 69 h 244"/>
                <a:gd name="T60" fmla="*/ 0 w 259"/>
                <a:gd name="T61" fmla="*/ 78 h 244"/>
                <a:gd name="T62" fmla="*/ 33 w 259"/>
                <a:gd name="T63" fmla="*/ 87 h 244"/>
                <a:gd name="T64" fmla="*/ 174 w 259"/>
                <a:gd name="T65" fmla="*/ 5 h 244"/>
                <a:gd name="T66" fmla="*/ 161 w 259"/>
                <a:gd name="T67" fmla="*/ 69 h 244"/>
                <a:gd name="T68" fmla="*/ 174 w 259"/>
                <a:gd name="T69" fmla="*/ 93 h 244"/>
                <a:gd name="T70" fmla="*/ 237 w 259"/>
                <a:gd name="T71" fmla="*/ 99 h 244"/>
                <a:gd name="T72" fmla="*/ 258 w 259"/>
                <a:gd name="T73" fmla="*/ 75 h 244"/>
                <a:gd name="T74" fmla="*/ 254 w 259"/>
                <a:gd name="T75" fmla="*/ 11 h 244"/>
                <a:gd name="T76" fmla="*/ 232 w 259"/>
                <a:gd name="T77" fmla="*/ 0 h 244"/>
                <a:gd name="T78" fmla="*/ 197 w 259"/>
                <a:gd name="T79" fmla="*/ 48 h 244"/>
                <a:gd name="T80" fmla="*/ 210 w 259"/>
                <a:gd name="T81" fmla="*/ 34 h 244"/>
                <a:gd name="T82" fmla="*/ 223 w 259"/>
                <a:gd name="T83" fmla="*/ 53 h 244"/>
                <a:gd name="T84" fmla="*/ 128 w 259"/>
                <a:gd name="T85" fmla="*/ 113 h 244"/>
                <a:gd name="T86" fmla="*/ 137 w 259"/>
                <a:gd name="T87" fmla="*/ 100 h 244"/>
                <a:gd name="T88" fmla="*/ 109 w 259"/>
                <a:gd name="T89" fmla="*/ 96 h 244"/>
                <a:gd name="T90" fmla="*/ 105 w 259"/>
                <a:gd name="T91" fmla="*/ 110 h 244"/>
                <a:gd name="T92" fmla="*/ 156 w 259"/>
                <a:gd name="T93" fmla="*/ 130 h 244"/>
                <a:gd name="T94" fmla="*/ 182 w 259"/>
                <a:gd name="T95" fmla="*/ 169 h 244"/>
                <a:gd name="T96" fmla="*/ 176 w 259"/>
                <a:gd name="T97" fmla="*/ 203 h 244"/>
                <a:gd name="T98" fmla="*/ 120 w 259"/>
                <a:gd name="T99" fmla="*/ 234 h 244"/>
                <a:gd name="T100" fmla="*/ 78 w 259"/>
                <a:gd name="T101" fmla="*/ 209 h 244"/>
                <a:gd name="T102" fmla="*/ 72 w 259"/>
                <a:gd name="T103" fmla="*/ 151 h 244"/>
                <a:gd name="T104" fmla="*/ 16 w 259"/>
                <a:gd name="T105" fmla="*/ 130 h 244"/>
                <a:gd name="T106" fmla="*/ 3 w 259"/>
                <a:gd name="T107" fmla="*/ 234 h 244"/>
                <a:gd name="T108" fmla="*/ 232 w 259"/>
                <a:gd name="T109" fmla="*/ 244 h 244"/>
                <a:gd name="T110" fmla="*/ 243 w 259"/>
                <a:gd name="T111" fmla="*/ 139 h 244"/>
                <a:gd name="T112" fmla="*/ 232 w 259"/>
                <a:gd name="T113" fmla="*/ 13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9" h="244">
                  <a:moveTo>
                    <a:pt x="76" y="177"/>
                  </a:moveTo>
                  <a:lnTo>
                    <a:pt x="76" y="177"/>
                  </a:lnTo>
                  <a:lnTo>
                    <a:pt x="78" y="186"/>
                  </a:lnTo>
                  <a:lnTo>
                    <a:pt x="80" y="195"/>
                  </a:lnTo>
                  <a:lnTo>
                    <a:pt x="84" y="203"/>
                  </a:lnTo>
                  <a:lnTo>
                    <a:pt x="91" y="210"/>
                  </a:lnTo>
                  <a:lnTo>
                    <a:pt x="97" y="216"/>
                  </a:lnTo>
                  <a:lnTo>
                    <a:pt x="105" y="219"/>
                  </a:lnTo>
                  <a:lnTo>
                    <a:pt x="114" y="222"/>
                  </a:lnTo>
                  <a:lnTo>
                    <a:pt x="123" y="223"/>
                  </a:lnTo>
                  <a:lnTo>
                    <a:pt x="123" y="223"/>
                  </a:lnTo>
                  <a:lnTo>
                    <a:pt x="133" y="222"/>
                  </a:lnTo>
                  <a:lnTo>
                    <a:pt x="143" y="219"/>
                  </a:lnTo>
                  <a:lnTo>
                    <a:pt x="150" y="216"/>
                  </a:lnTo>
                  <a:lnTo>
                    <a:pt x="157" y="210"/>
                  </a:lnTo>
                  <a:lnTo>
                    <a:pt x="163" y="203"/>
                  </a:lnTo>
                  <a:lnTo>
                    <a:pt x="167" y="195"/>
                  </a:lnTo>
                  <a:lnTo>
                    <a:pt x="170" y="186"/>
                  </a:lnTo>
                  <a:lnTo>
                    <a:pt x="171" y="177"/>
                  </a:lnTo>
                  <a:lnTo>
                    <a:pt x="171" y="177"/>
                  </a:lnTo>
                  <a:lnTo>
                    <a:pt x="170" y="166"/>
                  </a:lnTo>
                  <a:lnTo>
                    <a:pt x="167" y="158"/>
                  </a:lnTo>
                  <a:lnTo>
                    <a:pt x="163" y="149"/>
                  </a:lnTo>
                  <a:lnTo>
                    <a:pt x="157" y="143"/>
                  </a:lnTo>
                  <a:lnTo>
                    <a:pt x="150" y="138"/>
                  </a:lnTo>
                  <a:lnTo>
                    <a:pt x="143" y="132"/>
                  </a:lnTo>
                  <a:lnTo>
                    <a:pt x="133" y="130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14" y="130"/>
                  </a:lnTo>
                  <a:lnTo>
                    <a:pt x="105" y="132"/>
                  </a:lnTo>
                  <a:lnTo>
                    <a:pt x="97" y="138"/>
                  </a:lnTo>
                  <a:lnTo>
                    <a:pt x="91" y="143"/>
                  </a:lnTo>
                  <a:lnTo>
                    <a:pt x="84" y="149"/>
                  </a:lnTo>
                  <a:lnTo>
                    <a:pt x="80" y="158"/>
                  </a:lnTo>
                  <a:lnTo>
                    <a:pt x="78" y="166"/>
                  </a:lnTo>
                  <a:lnTo>
                    <a:pt x="76" y="177"/>
                  </a:lnTo>
                  <a:lnTo>
                    <a:pt x="76" y="177"/>
                  </a:lnTo>
                  <a:close/>
                  <a:moveTo>
                    <a:pt x="124" y="136"/>
                  </a:moveTo>
                  <a:lnTo>
                    <a:pt x="124" y="136"/>
                  </a:lnTo>
                  <a:lnTo>
                    <a:pt x="132" y="138"/>
                  </a:lnTo>
                  <a:lnTo>
                    <a:pt x="140" y="140"/>
                  </a:lnTo>
                  <a:lnTo>
                    <a:pt x="146" y="143"/>
                  </a:lnTo>
                  <a:lnTo>
                    <a:pt x="152" y="148"/>
                  </a:lnTo>
                  <a:lnTo>
                    <a:pt x="157" y="154"/>
                  </a:lnTo>
                  <a:lnTo>
                    <a:pt x="161" y="161"/>
                  </a:lnTo>
                  <a:lnTo>
                    <a:pt x="162" y="167"/>
                  </a:lnTo>
                  <a:lnTo>
                    <a:pt x="163" y="175"/>
                  </a:lnTo>
                  <a:lnTo>
                    <a:pt x="163" y="175"/>
                  </a:lnTo>
                  <a:lnTo>
                    <a:pt x="162" y="183"/>
                  </a:lnTo>
                  <a:lnTo>
                    <a:pt x="161" y="191"/>
                  </a:lnTo>
                  <a:lnTo>
                    <a:pt x="157" y="197"/>
                  </a:lnTo>
                  <a:lnTo>
                    <a:pt x="152" y="204"/>
                  </a:lnTo>
                  <a:lnTo>
                    <a:pt x="146" y="208"/>
                  </a:lnTo>
                  <a:lnTo>
                    <a:pt x="140" y="212"/>
                  </a:lnTo>
                  <a:lnTo>
                    <a:pt x="132" y="214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17" y="214"/>
                  </a:lnTo>
                  <a:lnTo>
                    <a:pt x="109" y="212"/>
                  </a:lnTo>
                  <a:lnTo>
                    <a:pt x="102" y="208"/>
                  </a:lnTo>
                  <a:lnTo>
                    <a:pt x="97" y="204"/>
                  </a:lnTo>
                  <a:lnTo>
                    <a:pt x="92" y="197"/>
                  </a:lnTo>
                  <a:lnTo>
                    <a:pt x="88" y="191"/>
                  </a:lnTo>
                  <a:lnTo>
                    <a:pt x="85" y="183"/>
                  </a:lnTo>
                  <a:lnTo>
                    <a:pt x="85" y="175"/>
                  </a:lnTo>
                  <a:lnTo>
                    <a:pt x="85" y="175"/>
                  </a:lnTo>
                  <a:lnTo>
                    <a:pt x="85" y="167"/>
                  </a:lnTo>
                  <a:lnTo>
                    <a:pt x="88" y="161"/>
                  </a:lnTo>
                  <a:lnTo>
                    <a:pt x="92" y="154"/>
                  </a:lnTo>
                  <a:lnTo>
                    <a:pt x="97" y="148"/>
                  </a:lnTo>
                  <a:lnTo>
                    <a:pt x="102" y="143"/>
                  </a:lnTo>
                  <a:lnTo>
                    <a:pt x="109" y="140"/>
                  </a:lnTo>
                  <a:lnTo>
                    <a:pt x="117" y="138"/>
                  </a:lnTo>
                  <a:lnTo>
                    <a:pt x="124" y="136"/>
                  </a:lnTo>
                  <a:lnTo>
                    <a:pt x="124" y="136"/>
                  </a:lnTo>
                  <a:close/>
                  <a:moveTo>
                    <a:pt x="7" y="104"/>
                  </a:moveTo>
                  <a:lnTo>
                    <a:pt x="7" y="104"/>
                  </a:lnTo>
                  <a:lnTo>
                    <a:pt x="9" y="112"/>
                  </a:lnTo>
                  <a:lnTo>
                    <a:pt x="13" y="118"/>
                  </a:lnTo>
                  <a:lnTo>
                    <a:pt x="19" y="123"/>
                  </a:lnTo>
                  <a:lnTo>
                    <a:pt x="22" y="125"/>
                  </a:lnTo>
                  <a:lnTo>
                    <a:pt x="26" y="125"/>
                  </a:lnTo>
                  <a:lnTo>
                    <a:pt x="104" y="125"/>
                  </a:lnTo>
                  <a:lnTo>
                    <a:pt x="104" y="125"/>
                  </a:lnTo>
                  <a:lnTo>
                    <a:pt x="98" y="122"/>
                  </a:lnTo>
                  <a:lnTo>
                    <a:pt x="96" y="117"/>
                  </a:lnTo>
                  <a:lnTo>
                    <a:pt x="94" y="112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3"/>
                  </a:lnTo>
                  <a:lnTo>
                    <a:pt x="96" y="91"/>
                  </a:lnTo>
                  <a:lnTo>
                    <a:pt x="98" y="89"/>
                  </a:lnTo>
                  <a:lnTo>
                    <a:pt x="104" y="88"/>
                  </a:lnTo>
                  <a:lnTo>
                    <a:pt x="137" y="88"/>
                  </a:lnTo>
                  <a:lnTo>
                    <a:pt x="137" y="88"/>
                  </a:lnTo>
                  <a:lnTo>
                    <a:pt x="139" y="88"/>
                  </a:lnTo>
                  <a:lnTo>
                    <a:pt x="141" y="89"/>
                  </a:lnTo>
                  <a:lnTo>
                    <a:pt x="145" y="92"/>
                  </a:lnTo>
                  <a:lnTo>
                    <a:pt x="146" y="93"/>
                  </a:lnTo>
                  <a:lnTo>
                    <a:pt x="146" y="97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3"/>
                  </a:lnTo>
                  <a:lnTo>
                    <a:pt x="145" y="118"/>
                  </a:lnTo>
                  <a:lnTo>
                    <a:pt x="143" y="122"/>
                  </a:lnTo>
                  <a:lnTo>
                    <a:pt x="140" y="125"/>
                  </a:lnTo>
                  <a:lnTo>
                    <a:pt x="137" y="125"/>
                  </a:lnTo>
                  <a:lnTo>
                    <a:pt x="224" y="125"/>
                  </a:lnTo>
                  <a:lnTo>
                    <a:pt x="224" y="125"/>
                  </a:lnTo>
                  <a:lnTo>
                    <a:pt x="227" y="125"/>
                  </a:lnTo>
                  <a:lnTo>
                    <a:pt x="231" y="123"/>
                  </a:lnTo>
                  <a:lnTo>
                    <a:pt x="236" y="118"/>
                  </a:lnTo>
                  <a:lnTo>
                    <a:pt x="240" y="112"/>
                  </a:lnTo>
                  <a:lnTo>
                    <a:pt x="241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76" y="104"/>
                  </a:lnTo>
                  <a:lnTo>
                    <a:pt x="172" y="102"/>
                  </a:lnTo>
                  <a:lnTo>
                    <a:pt x="167" y="101"/>
                  </a:lnTo>
                  <a:lnTo>
                    <a:pt x="162" y="99"/>
                  </a:lnTo>
                  <a:lnTo>
                    <a:pt x="158" y="93"/>
                  </a:lnTo>
                  <a:lnTo>
                    <a:pt x="156" y="87"/>
                  </a:lnTo>
                  <a:lnTo>
                    <a:pt x="154" y="78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0" y="84"/>
                  </a:lnTo>
                  <a:lnTo>
                    <a:pt x="48" y="89"/>
                  </a:lnTo>
                  <a:lnTo>
                    <a:pt x="42" y="96"/>
                  </a:lnTo>
                  <a:lnTo>
                    <a:pt x="7" y="95"/>
                  </a:lnTo>
                  <a:lnTo>
                    <a:pt x="7" y="104"/>
                  </a:lnTo>
                  <a:close/>
                  <a:moveTo>
                    <a:pt x="124" y="197"/>
                  </a:moveTo>
                  <a:lnTo>
                    <a:pt x="124" y="197"/>
                  </a:lnTo>
                  <a:lnTo>
                    <a:pt x="128" y="197"/>
                  </a:lnTo>
                  <a:lnTo>
                    <a:pt x="132" y="196"/>
                  </a:lnTo>
                  <a:lnTo>
                    <a:pt x="136" y="193"/>
                  </a:lnTo>
                  <a:lnTo>
                    <a:pt x="139" y="191"/>
                  </a:lnTo>
                  <a:lnTo>
                    <a:pt x="141" y="188"/>
                  </a:lnTo>
                  <a:lnTo>
                    <a:pt x="144" y="184"/>
                  </a:lnTo>
                  <a:lnTo>
                    <a:pt x="145" y="180"/>
                  </a:lnTo>
                  <a:lnTo>
                    <a:pt x="145" y="177"/>
                  </a:lnTo>
                  <a:lnTo>
                    <a:pt x="145" y="177"/>
                  </a:lnTo>
                  <a:lnTo>
                    <a:pt x="145" y="171"/>
                  </a:lnTo>
                  <a:lnTo>
                    <a:pt x="144" y="167"/>
                  </a:lnTo>
                  <a:lnTo>
                    <a:pt x="141" y="164"/>
                  </a:lnTo>
                  <a:lnTo>
                    <a:pt x="139" y="161"/>
                  </a:lnTo>
                  <a:lnTo>
                    <a:pt x="136" y="158"/>
                  </a:lnTo>
                  <a:lnTo>
                    <a:pt x="132" y="156"/>
                  </a:lnTo>
                  <a:lnTo>
                    <a:pt x="128" y="154"/>
                  </a:lnTo>
                  <a:lnTo>
                    <a:pt x="124" y="154"/>
                  </a:lnTo>
                  <a:lnTo>
                    <a:pt x="124" y="154"/>
                  </a:lnTo>
                  <a:lnTo>
                    <a:pt x="119" y="154"/>
                  </a:lnTo>
                  <a:lnTo>
                    <a:pt x="115" y="156"/>
                  </a:lnTo>
                  <a:lnTo>
                    <a:pt x="111" y="158"/>
                  </a:lnTo>
                  <a:lnTo>
                    <a:pt x="109" y="161"/>
                  </a:lnTo>
                  <a:lnTo>
                    <a:pt x="106" y="164"/>
                  </a:lnTo>
                  <a:lnTo>
                    <a:pt x="104" y="167"/>
                  </a:lnTo>
                  <a:lnTo>
                    <a:pt x="102" y="171"/>
                  </a:lnTo>
                  <a:lnTo>
                    <a:pt x="102" y="177"/>
                  </a:lnTo>
                  <a:lnTo>
                    <a:pt x="102" y="177"/>
                  </a:lnTo>
                  <a:lnTo>
                    <a:pt x="102" y="180"/>
                  </a:lnTo>
                  <a:lnTo>
                    <a:pt x="104" y="184"/>
                  </a:lnTo>
                  <a:lnTo>
                    <a:pt x="106" y="188"/>
                  </a:lnTo>
                  <a:lnTo>
                    <a:pt x="109" y="191"/>
                  </a:lnTo>
                  <a:lnTo>
                    <a:pt x="111" y="193"/>
                  </a:lnTo>
                  <a:lnTo>
                    <a:pt x="115" y="196"/>
                  </a:lnTo>
                  <a:lnTo>
                    <a:pt x="119" y="197"/>
                  </a:lnTo>
                  <a:lnTo>
                    <a:pt x="124" y="197"/>
                  </a:lnTo>
                  <a:lnTo>
                    <a:pt x="124" y="197"/>
                  </a:lnTo>
                  <a:close/>
                  <a:moveTo>
                    <a:pt x="33" y="87"/>
                  </a:moveTo>
                  <a:lnTo>
                    <a:pt x="33" y="87"/>
                  </a:lnTo>
                  <a:lnTo>
                    <a:pt x="37" y="86"/>
                  </a:lnTo>
                  <a:lnTo>
                    <a:pt x="40" y="84"/>
                  </a:lnTo>
                  <a:lnTo>
                    <a:pt x="41" y="82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41" y="74"/>
                  </a:lnTo>
                  <a:lnTo>
                    <a:pt x="40" y="71"/>
                  </a:lnTo>
                  <a:lnTo>
                    <a:pt x="37" y="70"/>
                  </a:lnTo>
                  <a:lnTo>
                    <a:pt x="33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5" y="70"/>
                  </a:lnTo>
                  <a:lnTo>
                    <a:pt x="2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2" y="84"/>
                  </a:lnTo>
                  <a:lnTo>
                    <a:pt x="5" y="86"/>
                  </a:lnTo>
                  <a:lnTo>
                    <a:pt x="7" y="87"/>
                  </a:lnTo>
                  <a:lnTo>
                    <a:pt x="33" y="87"/>
                  </a:lnTo>
                  <a:close/>
                  <a:moveTo>
                    <a:pt x="232" y="0"/>
                  </a:moveTo>
                  <a:lnTo>
                    <a:pt x="189" y="0"/>
                  </a:lnTo>
                  <a:lnTo>
                    <a:pt x="189" y="0"/>
                  </a:lnTo>
                  <a:lnTo>
                    <a:pt x="184" y="1"/>
                  </a:lnTo>
                  <a:lnTo>
                    <a:pt x="179" y="2"/>
                  </a:lnTo>
                  <a:lnTo>
                    <a:pt x="174" y="5"/>
                  </a:lnTo>
                  <a:lnTo>
                    <a:pt x="170" y="8"/>
                  </a:lnTo>
                  <a:lnTo>
                    <a:pt x="166" y="11"/>
                  </a:lnTo>
                  <a:lnTo>
                    <a:pt x="163" y="15"/>
                  </a:lnTo>
                  <a:lnTo>
                    <a:pt x="161" y="21"/>
                  </a:lnTo>
                  <a:lnTo>
                    <a:pt x="161" y="26"/>
                  </a:lnTo>
                  <a:lnTo>
                    <a:pt x="161" y="69"/>
                  </a:lnTo>
                  <a:lnTo>
                    <a:pt x="161" y="69"/>
                  </a:lnTo>
                  <a:lnTo>
                    <a:pt x="161" y="75"/>
                  </a:lnTo>
                  <a:lnTo>
                    <a:pt x="163" y="80"/>
                  </a:lnTo>
                  <a:lnTo>
                    <a:pt x="166" y="84"/>
                  </a:lnTo>
                  <a:lnTo>
                    <a:pt x="170" y="89"/>
                  </a:lnTo>
                  <a:lnTo>
                    <a:pt x="174" y="93"/>
                  </a:lnTo>
                  <a:lnTo>
                    <a:pt x="179" y="96"/>
                  </a:lnTo>
                  <a:lnTo>
                    <a:pt x="184" y="99"/>
                  </a:lnTo>
                  <a:lnTo>
                    <a:pt x="189" y="99"/>
                  </a:lnTo>
                  <a:lnTo>
                    <a:pt x="232" y="99"/>
                  </a:lnTo>
                  <a:lnTo>
                    <a:pt x="232" y="99"/>
                  </a:lnTo>
                  <a:lnTo>
                    <a:pt x="237" y="99"/>
                  </a:lnTo>
                  <a:lnTo>
                    <a:pt x="243" y="96"/>
                  </a:lnTo>
                  <a:lnTo>
                    <a:pt x="248" y="93"/>
                  </a:lnTo>
                  <a:lnTo>
                    <a:pt x="252" y="89"/>
                  </a:lnTo>
                  <a:lnTo>
                    <a:pt x="254" y="84"/>
                  </a:lnTo>
                  <a:lnTo>
                    <a:pt x="257" y="80"/>
                  </a:lnTo>
                  <a:lnTo>
                    <a:pt x="258" y="75"/>
                  </a:lnTo>
                  <a:lnTo>
                    <a:pt x="259" y="69"/>
                  </a:lnTo>
                  <a:lnTo>
                    <a:pt x="259" y="26"/>
                  </a:lnTo>
                  <a:lnTo>
                    <a:pt x="259" y="26"/>
                  </a:lnTo>
                  <a:lnTo>
                    <a:pt x="258" y="21"/>
                  </a:lnTo>
                  <a:lnTo>
                    <a:pt x="257" y="15"/>
                  </a:lnTo>
                  <a:lnTo>
                    <a:pt x="254" y="11"/>
                  </a:lnTo>
                  <a:lnTo>
                    <a:pt x="252" y="8"/>
                  </a:lnTo>
                  <a:lnTo>
                    <a:pt x="248" y="5"/>
                  </a:lnTo>
                  <a:lnTo>
                    <a:pt x="243" y="2"/>
                  </a:lnTo>
                  <a:lnTo>
                    <a:pt x="237" y="1"/>
                  </a:lnTo>
                  <a:lnTo>
                    <a:pt x="232" y="0"/>
                  </a:lnTo>
                  <a:lnTo>
                    <a:pt x="232" y="0"/>
                  </a:lnTo>
                  <a:close/>
                  <a:moveTo>
                    <a:pt x="210" y="61"/>
                  </a:moveTo>
                  <a:lnTo>
                    <a:pt x="210" y="61"/>
                  </a:lnTo>
                  <a:lnTo>
                    <a:pt x="205" y="60"/>
                  </a:lnTo>
                  <a:lnTo>
                    <a:pt x="201" y="57"/>
                  </a:lnTo>
                  <a:lnTo>
                    <a:pt x="198" y="53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8" y="43"/>
                  </a:lnTo>
                  <a:lnTo>
                    <a:pt x="201" y="37"/>
                  </a:lnTo>
                  <a:lnTo>
                    <a:pt x="205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5" y="35"/>
                  </a:lnTo>
                  <a:lnTo>
                    <a:pt x="220" y="37"/>
                  </a:lnTo>
                  <a:lnTo>
                    <a:pt x="223" y="43"/>
                  </a:lnTo>
                  <a:lnTo>
                    <a:pt x="224" y="48"/>
                  </a:lnTo>
                  <a:lnTo>
                    <a:pt x="224" y="48"/>
                  </a:lnTo>
                  <a:lnTo>
                    <a:pt x="223" y="53"/>
                  </a:lnTo>
                  <a:lnTo>
                    <a:pt x="220" y="57"/>
                  </a:lnTo>
                  <a:lnTo>
                    <a:pt x="215" y="60"/>
                  </a:lnTo>
                  <a:lnTo>
                    <a:pt x="210" y="61"/>
                  </a:lnTo>
                  <a:lnTo>
                    <a:pt x="210" y="61"/>
                  </a:lnTo>
                  <a:close/>
                  <a:moveTo>
                    <a:pt x="128" y="113"/>
                  </a:moveTo>
                  <a:lnTo>
                    <a:pt x="128" y="113"/>
                  </a:lnTo>
                  <a:lnTo>
                    <a:pt x="132" y="112"/>
                  </a:lnTo>
                  <a:lnTo>
                    <a:pt x="135" y="110"/>
                  </a:lnTo>
                  <a:lnTo>
                    <a:pt x="137" y="108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0"/>
                  </a:lnTo>
                  <a:lnTo>
                    <a:pt x="135" y="97"/>
                  </a:lnTo>
                  <a:lnTo>
                    <a:pt x="132" y="96"/>
                  </a:lnTo>
                  <a:lnTo>
                    <a:pt x="128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96"/>
                  </a:lnTo>
                  <a:lnTo>
                    <a:pt x="105" y="97"/>
                  </a:lnTo>
                  <a:lnTo>
                    <a:pt x="104" y="100"/>
                  </a:lnTo>
                  <a:lnTo>
                    <a:pt x="104" y="104"/>
                  </a:lnTo>
                  <a:lnTo>
                    <a:pt x="104" y="104"/>
                  </a:lnTo>
                  <a:lnTo>
                    <a:pt x="104" y="108"/>
                  </a:lnTo>
                  <a:lnTo>
                    <a:pt x="105" y="110"/>
                  </a:lnTo>
                  <a:lnTo>
                    <a:pt x="109" y="112"/>
                  </a:lnTo>
                  <a:lnTo>
                    <a:pt x="111" y="113"/>
                  </a:lnTo>
                  <a:lnTo>
                    <a:pt x="128" y="113"/>
                  </a:lnTo>
                  <a:close/>
                  <a:moveTo>
                    <a:pt x="232" y="130"/>
                  </a:moveTo>
                  <a:lnTo>
                    <a:pt x="156" y="130"/>
                  </a:lnTo>
                  <a:lnTo>
                    <a:pt x="156" y="130"/>
                  </a:lnTo>
                  <a:lnTo>
                    <a:pt x="165" y="135"/>
                  </a:lnTo>
                  <a:lnTo>
                    <a:pt x="171" y="143"/>
                  </a:lnTo>
                  <a:lnTo>
                    <a:pt x="175" y="149"/>
                  </a:lnTo>
                  <a:lnTo>
                    <a:pt x="179" y="157"/>
                  </a:lnTo>
                  <a:lnTo>
                    <a:pt x="180" y="164"/>
                  </a:lnTo>
                  <a:lnTo>
                    <a:pt x="182" y="169"/>
                  </a:lnTo>
                  <a:lnTo>
                    <a:pt x="182" y="174"/>
                  </a:lnTo>
                  <a:lnTo>
                    <a:pt x="182" y="174"/>
                  </a:lnTo>
                  <a:lnTo>
                    <a:pt x="180" y="182"/>
                  </a:lnTo>
                  <a:lnTo>
                    <a:pt x="180" y="190"/>
                  </a:lnTo>
                  <a:lnTo>
                    <a:pt x="178" y="196"/>
                  </a:lnTo>
                  <a:lnTo>
                    <a:pt x="176" y="203"/>
                  </a:lnTo>
                  <a:lnTo>
                    <a:pt x="170" y="213"/>
                  </a:lnTo>
                  <a:lnTo>
                    <a:pt x="162" y="221"/>
                  </a:lnTo>
                  <a:lnTo>
                    <a:pt x="152" y="227"/>
                  </a:lnTo>
                  <a:lnTo>
                    <a:pt x="143" y="231"/>
                  </a:lnTo>
                  <a:lnTo>
                    <a:pt x="131" y="232"/>
                  </a:lnTo>
                  <a:lnTo>
                    <a:pt x="120" y="234"/>
                  </a:lnTo>
                  <a:lnTo>
                    <a:pt x="120" y="234"/>
                  </a:lnTo>
                  <a:lnTo>
                    <a:pt x="110" y="232"/>
                  </a:lnTo>
                  <a:lnTo>
                    <a:pt x="100" y="229"/>
                  </a:lnTo>
                  <a:lnTo>
                    <a:pt x="92" y="223"/>
                  </a:lnTo>
                  <a:lnTo>
                    <a:pt x="83" y="217"/>
                  </a:lnTo>
                  <a:lnTo>
                    <a:pt x="78" y="209"/>
                  </a:lnTo>
                  <a:lnTo>
                    <a:pt x="72" y="199"/>
                  </a:lnTo>
                  <a:lnTo>
                    <a:pt x="68" y="187"/>
                  </a:lnTo>
                  <a:lnTo>
                    <a:pt x="68" y="174"/>
                  </a:lnTo>
                  <a:lnTo>
                    <a:pt x="68" y="174"/>
                  </a:lnTo>
                  <a:lnTo>
                    <a:pt x="68" y="161"/>
                  </a:lnTo>
                  <a:lnTo>
                    <a:pt x="72" y="151"/>
                  </a:lnTo>
                  <a:lnTo>
                    <a:pt x="76" y="143"/>
                  </a:lnTo>
                  <a:lnTo>
                    <a:pt x="81" y="138"/>
                  </a:lnTo>
                  <a:lnTo>
                    <a:pt x="85" y="134"/>
                  </a:lnTo>
                  <a:lnTo>
                    <a:pt x="91" y="131"/>
                  </a:lnTo>
                  <a:lnTo>
                    <a:pt x="9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3" y="130"/>
                  </a:lnTo>
                  <a:lnTo>
                    <a:pt x="9" y="132"/>
                  </a:lnTo>
                  <a:lnTo>
                    <a:pt x="5" y="135"/>
                  </a:lnTo>
                  <a:lnTo>
                    <a:pt x="3" y="139"/>
                  </a:lnTo>
                  <a:lnTo>
                    <a:pt x="3" y="234"/>
                  </a:lnTo>
                  <a:lnTo>
                    <a:pt x="3" y="234"/>
                  </a:lnTo>
                  <a:lnTo>
                    <a:pt x="5" y="236"/>
                  </a:lnTo>
                  <a:lnTo>
                    <a:pt x="9" y="240"/>
                  </a:lnTo>
                  <a:lnTo>
                    <a:pt x="13" y="243"/>
                  </a:lnTo>
                  <a:lnTo>
                    <a:pt x="16" y="244"/>
                  </a:lnTo>
                  <a:lnTo>
                    <a:pt x="232" y="244"/>
                  </a:lnTo>
                  <a:lnTo>
                    <a:pt x="232" y="244"/>
                  </a:lnTo>
                  <a:lnTo>
                    <a:pt x="236" y="243"/>
                  </a:lnTo>
                  <a:lnTo>
                    <a:pt x="240" y="240"/>
                  </a:lnTo>
                  <a:lnTo>
                    <a:pt x="243" y="236"/>
                  </a:lnTo>
                  <a:lnTo>
                    <a:pt x="243" y="234"/>
                  </a:lnTo>
                  <a:lnTo>
                    <a:pt x="243" y="139"/>
                  </a:lnTo>
                  <a:lnTo>
                    <a:pt x="243" y="139"/>
                  </a:lnTo>
                  <a:lnTo>
                    <a:pt x="243" y="135"/>
                  </a:lnTo>
                  <a:lnTo>
                    <a:pt x="240" y="132"/>
                  </a:lnTo>
                  <a:lnTo>
                    <a:pt x="236" y="130"/>
                  </a:lnTo>
                  <a:lnTo>
                    <a:pt x="232" y="130"/>
                  </a:lnTo>
                  <a:lnTo>
                    <a:pt x="232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468"/>
            <p:cNvSpPr>
              <a:spLocks/>
            </p:cNvSpPr>
            <p:nvPr/>
          </p:nvSpPr>
          <p:spPr bwMode="auto">
            <a:xfrm>
              <a:off x="6374054" y="3387883"/>
              <a:ext cx="897738" cy="835102"/>
            </a:xfrm>
            <a:custGeom>
              <a:avLst/>
              <a:gdLst>
                <a:gd name="T0" fmla="*/ 190 w 258"/>
                <a:gd name="T1" fmla="*/ 11 h 239"/>
                <a:gd name="T2" fmla="*/ 180 w 258"/>
                <a:gd name="T3" fmla="*/ 5 h 239"/>
                <a:gd name="T4" fmla="*/ 129 w 258"/>
                <a:gd name="T5" fmla="*/ 0 h 239"/>
                <a:gd name="T6" fmla="*/ 78 w 258"/>
                <a:gd name="T7" fmla="*/ 5 h 239"/>
                <a:gd name="T8" fmla="*/ 69 w 258"/>
                <a:gd name="T9" fmla="*/ 11 h 239"/>
                <a:gd name="T10" fmla="*/ 57 w 258"/>
                <a:gd name="T11" fmla="*/ 19 h 239"/>
                <a:gd name="T12" fmla="*/ 33 w 258"/>
                <a:gd name="T13" fmla="*/ 41 h 239"/>
                <a:gd name="T14" fmla="*/ 16 w 258"/>
                <a:gd name="T15" fmla="*/ 71 h 239"/>
                <a:gd name="T16" fmla="*/ 4 w 258"/>
                <a:gd name="T17" fmla="*/ 108 h 239"/>
                <a:gd name="T18" fmla="*/ 0 w 258"/>
                <a:gd name="T19" fmla="*/ 151 h 239"/>
                <a:gd name="T20" fmla="*/ 4 w 258"/>
                <a:gd name="T21" fmla="*/ 197 h 239"/>
                <a:gd name="T22" fmla="*/ 5 w 258"/>
                <a:gd name="T23" fmla="*/ 200 h 239"/>
                <a:gd name="T24" fmla="*/ 13 w 258"/>
                <a:gd name="T25" fmla="*/ 206 h 239"/>
                <a:gd name="T26" fmla="*/ 24 w 258"/>
                <a:gd name="T27" fmla="*/ 216 h 239"/>
                <a:gd name="T28" fmla="*/ 33 w 258"/>
                <a:gd name="T29" fmla="*/ 223 h 239"/>
                <a:gd name="T30" fmla="*/ 39 w 258"/>
                <a:gd name="T31" fmla="*/ 235 h 239"/>
                <a:gd name="T32" fmla="*/ 51 w 258"/>
                <a:gd name="T33" fmla="*/ 239 h 239"/>
                <a:gd name="T34" fmla="*/ 68 w 258"/>
                <a:gd name="T35" fmla="*/ 235 h 239"/>
                <a:gd name="T36" fmla="*/ 76 w 258"/>
                <a:gd name="T37" fmla="*/ 226 h 239"/>
                <a:gd name="T38" fmla="*/ 68 w 258"/>
                <a:gd name="T39" fmla="*/ 126 h 239"/>
                <a:gd name="T40" fmla="*/ 56 w 258"/>
                <a:gd name="T41" fmla="*/ 112 h 239"/>
                <a:gd name="T42" fmla="*/ 38 w 258"/>
                <a:gd name="T43" fmla="*/ 112 h 239"/>
                <a:gd name="T44" fmla="*/ 25 w 258"/>
                <a:gd name="T45" fmla="*/ 123 h 239"/>
                <a:gd name="T46" fmla="*/ 24 w 258"/>
                <a:gd name="T47" fmla="*/ 132 h 239"/>
                <a:gd name="T48" fmla="*/ 18 w 258"/>
                <a:gd name="T49" fmla="*/ 138 h 239"/>
                <a:gd name="T50" fmla="*/ 29 w 258"/>
                <a:gd name="T51" fmla="*/ 89 h 239"/>
                <a:gd name="T52" fmla="*/ 52 w 258"/>
                <a:gd name="T53" fmla="*/ 53 h 239"/>
                <a:gd name="T54" fmla="*/ 73 w 258"/>
                <a:gd name="T55" fmla="*/ 39 h 239"/>
                <a:gd name="T56" fmla="*/ 83 w 258"/>
                <a:gd name="T57" fmla="*/ 40 h 239"/>
                <a:gd name="T58" fmla="*/ 152 w 258"/>
                <a:gd name="T59" fmla="*/ 36 h 239"/>
                <a:gd name="T60" fmla="*/ 181 w 258"/>
                <a:gd name="T61" fmla="*/ 40 h 239"/>
                <a:gd name="T62" fmla="*/ 196 w 258"/>
                <a:gd name="T63" fmla="*/ 45 h 239"/>
                <a:gd name="T64" fmla="*/ 222 w 258"/>
                <a:gd name="T65" fmla="*/ 76 h 239"/>
                <a:gd name="T66" fmla="*/ 237 w 258"/>
                <a:gd name="T67" fmla="*/ 121 h 239"/>
                <a:gd name="T68" fmla="*/ 234 w 258"/>
                <a:gd name="T69" fmla="*/ 132 h 239"/>
                <a:gd name="T70" fmla="*/ 234 w 258"/>
                <a:gd name="T71" fmla="*/ 123 h 239"/>
                <a:gd name="T72" fmla="*/ 220 w 258"/>
                <a:gd name="T73" fmla="*/ 112 h 239"/>
                <a:gd name="T74" fmla="*/ 202 w 258"/>
                <a:gd name="T75" fmla="*/ 112 h 239"/>
                <a:gd name="T76" fmla="*/ 191 w 258"/>
                <a:gd name="T77" fmla="*/ 126 h 239"/>
                <a:gd name="T78" fmla="*/ 182 w 258"/>
                <a:gd name="T79" fmla="*/ 226 h 239"/>
                <a:gd name="T80" fmla="*/ 190 w 258"/>
                <a:gd name="T81" fmla="*/ 235 h 239"/>
                <a:gd name="T82" fmla="*/ 208 w 258"/>
                <a:gd name="T83" fmla="*/ 239 h 239"/>
                <a:gd name="T84" fmla="*/ 220 w 258"/>
                <a:gd name="T85" fmla="*/ 235 h 239"/>
                <a:gd name="T86" fmla="*/ 225 w 258"/>
                <a:gd name="T87" fmla="*/ 223 h 239"/>
                <a:gd name="T88" fmla="*/ 230 w 258"/>
                <a:gd name="T89" fmla="*/ 218 h 239"/>
                <a:gd name="T90" fmla="*/ 242 w 258"/>
                <a:gd name="T91" fmla="*/ 206 h 239"/>
                <a:gd name="T92" fmla="*/ 250 w 258"/>
                <a:gd name="T93" fmla="*/ 203 h 239"/>
                <a:gd name="T94" fmla="*/ 254 w 258"/>
                <a:gd name="T95" fmla="*/ 197 h 239"/>
                <a:gd name="T96" fmla="*/ 258 w 258"/>
                <a:gd name="T97" fmla="*/ 165 h 239"/>
                <a:gd name="T98" fmla="*/ 256 w 258"/>
                <a:gd name="T99" fmla="*/ 121 h 239"/>
                <a:gd name="T100" fmla="*/ 247 w 258"/>
                <a:gd name="T101" fmla="*/ 83 h 239"/>
                <a:gd name="T102" fmla="*/ 232 w 258"/>
                <a:gd name="T103" fmla="*/ 50 h 239"/>
                <a:gd name="T104" fmla="*/ 209 w 258"/>
                <a:gd name="T105" fmla="*/ 26 h 239"/>
                <a:gd name="T106" fmla="*/ 191 w 258"/>
                <a:gd name="T107" fmla="*/ 14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8" h="239">
                  <a:moveTo>
                    <a:pt x="191" y="14"/>
                  </a:moveTo>
                  <a:lnTo>
                    <a:pt x="191" y="14"/>
                  </a:lnTo>
                  <a:lnTo>
                    <a:pt x="190" y="11"/>
                  </a:lnTo>
                  <a:lnTo>
                    <a:pt x="187" y="8"/>
                  </a:lnTo>
                  <a:lnTo>
                    <a:pt x="183" y="6"/>
                  </a:lnTo>
                  <a:lnTo>
                    <a:pt x="180" y="5"/>
                  </a:lnTo>
                  <a:lnTo>
                    <a:pt x="180" y="5"/>
                  </a:lnTo>
                  <a:lnTo>
                    <a:pt x="155" y="1"/>
                  </a:lnTo>
                  <a:lnTo>
                    <a:pt x="129" y="0"/>
                  </a:lnTo>
                  <a:lnTo>
                    <a:pt x="104" y="1"/>
                  </a:lnTo>
                  <a:lnTo>
                    <a:pt x="78" y="5"/>
                  </a:lnTo>
                  <a:lnTo>
                    <a:pt x="78" y="5"/>
                  </a:lnTo>
                  <a:lnTo>
                    <a:pt x="74" y="6"/>
                  </a:lnTo>
                  <a:lnTo>
                    <a:pt x="72" y="8"/>
                  </a:lnTo>
                  <a:lnTo>
                    <a:pt x="69" y="11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57" y="19"/>
                  </a:lnTo>
                  <a:lnTo>
                    <a:pt x="48" y="26"/>
                  </a:lnTo>
                  <a:lnTo>
                    <a:pt x="40" y="34"/>
                  </a:lnTo>
                  <a:lnTo>
                    <a:pt x="33" y="41"/>
                  </a:lnTo>
                  <a:lnTo>
                    <a:pt x="26" y="50"/>
                  </a:lnTo>
                  <a:lnTo>
                    <a:pt x="21" y="60"/>
                  </a:lnTo>
                  <a:lnTo>
                    <a:pt x="16" y="71"/>
                  </a:lnTo>
                  <a:lnTo>
                    <a:pt x="11" y="83"/>
                  </a:lnTo>
                  <a:lnTo>
                    <a:pt x="7" y="95"/>
                  </a:lnTo>
                  <a:lnTo>
                    <a:pt x="4" y="108"/>
                  </a:lnTo>
                  <a:lnTo>
                    <a:pt x="1" y="121"/>
                  </a:lnTo>
                  <a:lnTo>
                    <a:pt x="0" y="135"/>
                  </a:lnTo>
                  <a:lnTo>
                    <a:pt x="0" y="151"/>
                  </a:lnTo>
                  <a:lnTo>
                    <a:pt x="0" y="165"/>
                  </a:lnTo>
                  <a:lnTo>
                    <a:pt x="1" y="180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5" y="200"/>
                  </a:lnTo>
                  <a:lnTo>
                    <a:pt x="5" y="200"/>
                  </a:lnTo>
                  <a:lnTo>
                    <a:pt x="12" y="205"/>
                  </a:lnTo>
                  <a:lnTo>
                    <a:pt x="12" y="205"/>
                  </a:lnTo>
                  <a:lnTo>
                    <a:pt x="13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24" y="216"/>
                  </a:lnTo>
                  <a:lnTo>
                    <a:pt x="27" y="218"/>
                  </a:lnTo>
                  <a:lnTo>
                    <a:pt x="33" y="221"/>
                  </a:lnTo>
                  <a:lnTo>
                    <a:pt x="33" y="223"/>
                  </a:lnTo>
                  <a:lnTo>
                    <a:pt x="33" y="223"/>
                  </a:lnTo>
                  <a:lnTo>
                    <a:pt x="35" y="230"/>
                  </a:lnTo>
                  <a:lnTo>
                    <a:pt x="39" y="235"/>
                  </a:lnTo>
                  <a:lnTo>
                    <a:pt x="39" y="235"/>
                  </a:lnTo>
                  <a:lnTo>
                    <a:pt x="44" y="238"/>
                  </a:lnTo>
                  <a:lnTo>
                    <a:pt x="51" y="239"/>
                  </a:lnTo>
                  <a:lnTo>
                    <a:pt x="63" y="238"/>
                  </a:lnTo>
                  <a:lnTo>
                    <a:pt x="63" y="238"/>
                  </a:lnTo>
                  <a:lnTo>
                    <a:pt x="68" y="235"/>
                  </a:lnTo>
                  <a:lnTo>
                    <a:pt x="73" y="231"/>
                  </a:lnTo>
                  <a:lnTo>
                    <a:pt x="73" y="231"/>
                  </a:lnTo>
                  <a:lnTo>
                    <a:pt x="76" y="226"/>
                  </a:lnTo>
                  <a:lnTo>
                    <a:pt x="77" y="219"/>
                  </a:lnTo>
                  <a:lnTo>
                    <a:pt x="68" y="126"/>
                  </a:lnTo>
                  <a:lnTo>
                    <a:pt x="68" y="126"/>
                  </a:lnTo>
                  <a:lnTo>
                    <a:pt x="65" y="119"/>
                  </a:lnTo>
                  <a:lnTo>
                    <a:pt x="61" y="114"/>
                  </a:lnTo>
                  <a:lnTo>
                    <a:pt x="56" y="112"/>
                  </a:lnTo>
                  <a:lnTo>
                    <a:pt x="50" y="110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3" y="114"/>
                  </a:lnTo>
                  <a:lnTo>
                    <a:pt x="27" y="118"/>
                  </a:lnTo>
                  <a:lnTo>
                    <a:pt x="25" y="123"/>
                  </a:lnTo>
                  <a:lnTo>
                    <a:pt x="24" y="130"/>
                  </a:lnTo>
                  <a:lnTo>
                    <a:pt x="24" y="130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1" y="121"/>
                  </a:lnTo>
                  <a:lnTo>
                    <a:pt x="25" y="104"/>
                  </a:lnTo>
                  <a:lnTo>
                    <a:pt x="29" y="89"/>
                  </a:lnTo>
                  <a:lnTo>
                    <a:pt x="35" y="76"/>
                  </a:lnTo>
                  <a:lnTo>
                    <a:pt x="43" y="63"/>
                  </a:lnTo>
                  <a:lnTo>
                    <a:pt x="52" y="53"/>
                  </a:lnTo>
                  <a:lnTo>
                    <a:pt x="61" y="45"/>
                  </a:lnTo>
                  <a:lnTo>
                    <a:pt x="73" y="39"/>
                  </a:lnTo>
                  <a:lnTo>
                    <a:pt x="73" y="39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107" y="36"/>
                  </a:lnTo>
                  <a:lnTo>
                    <a:pt x="129" y="35"/>
                  </a:lnTo>
                  <a:lnTo>
                    <a:pt x="152" y="36"/>
                  </a:lnTo>
                  <a:lnTo>
                    <a:pt x="176" y="40"/>
                  </a:lnTo>
                  <a:lnTo>
                    <a:pt x="176" y="40"/>
                  </a:lnTo>
                  <a:lnTo>
                    <a:pt x="181" y="40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96" y="45"/>
                  </a:lnTo>
                  <a:lnTo>
                    <a:pt x="207" y="53"/>
                  </a:lnTo>
                  <a:lnTo>
                    <a:pt x="215" y="63"/>
                  </a:lnTo>
                  <a:lnTo>
                    <a:pt x="222" y="76"/>
                  </a:lnTo>
                  <a:lnTo>
                    <a:pt x="229" y="89"/>
                  </a:lnTo>
                  <a:lnTo>
                    <a:pt x="234" y="104"/>
                  </a:lnTo>
                  <a:lnTo>
                    <a:pt x="237" y="121"/>
                  </a:lnTo>
                  <a:lnTo>
                    <a:pt x="239" y="138"/>
                  </a:lnTo>
                  <a:lnTo>
                    <a:pt x="239" y="138"/>
                  </a:lnTo>
                  <a:lnTo>
                    <a:pt x="234" y="132"/>
                  </a:lnTo>
                  <a:lnTo>
                    <a:pt x="234" y="130"/>
                  </a:lnTo>
                  <a:lnTo>
                    <a:pt x="234" y="130"/>
                  </a:lnTo>
                  <a:lnTo>
                    <a:pt x="234" y="123"/>
                  </a:lnTo>
                  <a:lnTo>
                    <a:pt x="230" y="118"/>
                  </a:lnTo>
                  <a:lnTo>
                    <a:pt x="226" y="114"/>
                  </a:lnTo>
                  <a:lnTo>
                    <a:pt x="220" y="112"/>
                  </a:lnTo>
                  <a:lnTo>
                    <a:pt x="208" y="110"/>
                  </a:lnTo>
                  <a:lnTo>
                    <a:pt x="208" y="110"/>
                  </a:lnTo>
                  <a:lnTo>
                    <a:pt x="202" y="112"/>
                  </a:lnTo>
                  <a:lnTo>
                    <a:pt x="196" y="114"/>
                  </a:lnTo>
                  <a:lnTo>
                    <a:pt x="193" y="119"/>
                  </a:lnTo>
                  <a:lnTo>
                    <a:pt x="191" y="126"/>
                  </a:lnTo>
                  <a:lnTo>
                    <a:pt x="182" y="219"/>
                  </a:lnTo>
                  <a:lnTo>
                    <a:pt x="182" y="219"/>
                  </a:lnTo>
                  <a:lnTo>
                    <a:pt x="182" y="226"/>
                  </a:lnTo>
                  <a:lnTo>
                    <a:pt x="185" y="231"/>
                  </a:lnTo>
                  <a:lnTo>
                    <a:pt x="185" y="231"/>
                  </a:lnTo>
                  <a:lnTo>
                    <a:pt x="190" y="235"/>
                  </a:lnTo>
                  <a:lnTo>
                    <a:pt x="196" y="238"/>
                  </a:lnTo>
                  <a:lnTo>
                    <a:pt x="196" y="238"/>
                  </a:lnTo>
                  <a:lnTo>
                    <a:pt x="208" y="239"/>
                  </a:lnTo>
                  <a:lnTo>
                    <a:pt x="208" y="239"/>
                  </a:lnTo>
                  <a:lnTo>
                    <a:pt x="213" y="238"/>
                  </a:lnTo>
                  <a:lnTo>
                    <a:pt x="220" y="235"/>
                  </a:lnTo>
                  <a:lnTo>
                    <a:pt x="224" y="230"/>
                  </a:lnTo>
                  <a:lnTo>
                    <a:pt x="225" y="223"/>
                  </a:lnTo>
                  <a:lnTo>
                    <a:pt x="225" y="223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30" y="218"/>
                  </a:lnTo>
                  <a:lnTo>
                    <a:pt x="234" y="216"/>
                  </a:lnTo>
                  <a:lnTo>
                    <a:pt x="242" y="206"/>
                  </a:lnTo>
                  <a:lnTo>
                    <a:pt x="242" y="206"/>
                  </a:lnTo>
                  <a:lnTo>
                    <a:pt x="245" y="206"/>
                  </a:lnTo>
                  <a:lnTo>
                    <a:pt x="247" y="205"/>
                  </a:lnTo>
                  <a:lnTo>
                    <a:pt x="250" y="20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4" y="197"/>
                  </a:lnTo>
                  <a:lnTo>
                    <a:pt x="254" y="197"/>
                  </a:lnTo>
                  <a:lnTo>
                    <a:pt x="256" y="180"/>
                  </a:lnTo>
                  <a:lnTo>
                    <a:pt x="258" y="165"/>
                  </a:lnTo>
                  <a:lnTo>
                    <a:pt x="258" y="151"/>
                  </a:lnTo>
                  <a:lnTo>
                    <a:pt x="258" y="135"/>
                  </a:lnTo>
                  <a:lnTo>
                    <a:pt x="256" y="121"/>
                  </a:lnTo>
                  <a:lnTo>
                    <a:pt x="254" y="108"/>
                  </a:lnTo>
                  <a:lnTo>
                    <a:pt x="251" y="95"/>
                  </a:lnTo>
                  <a:lnTo>
                    <a:pt x="247" y="83"/>
                  </a:lnTo>
                  <a:lnTo>
                    <a:pt x="243" y="71"/>
                  </a:lnTo>
                  <a:lnTo>
                    <a:pt x="238" y="61"/>
                  </a:lnTo>
                  <a:lnTo>
                    <a:pt x="232" y="50"/>
                  </a:lnTo>
                  <a:lnTo>
                    <a:pt x="225" y="41"/>
                  </a:lnTo>
                  <a:lnTo>
                    <a:pt x="219" y="34"/>
                  </a:lnTo>
                  <a:lnTo>
                    <a:pt x="209" y="26"/>
                  </a:lnTo>
                  <a:lnTo>
                    <a:pt x="202" y="19"/>
                  </a:lnTo>
                  <a:lnTo>
                    <a:pt x="191" y="14"/>
                  </a:lnTo>
                  <a:lnTo>
                    <a:pt x="191" y="1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469"/>
            <p:cNvSpPr>
              <a:spLocks noEditPoints="1"/>
            </p:cNvSpPr>
            <p:nvPr/>
          </p:nvSpPr>
          <p:spPr bwMode="auto">
            <a:xfrm>
              <a:off x="7494487" y="3360046"/>
              <a:ext cx="883821" cy="904694"/>
            </a:xfrm>
            <a:custGeom>
              <a:avLst/>
              <a:gdLst>
                <a:gd name="T0" fmla="*/ 89 w 255"/>
                <a:gd name="T1" fmla="*/ 187 h 259"/>
                <a:gd name="T2" fmla="*/ 93 w 255"/>
                <a:gd name="T3" fmla="*/ 166 h 259"/>
                <a:gd name="T4" fmla="*/ 76 w 255"/>
                <a:gd name="T5" fmla="*/ 156 h 259"/>
                <a:gd name="T6" fmla="*/ 56 w 255"/>
                <a:gd name="T7" fmla="*/ 174 h 259"/>
                <a:gd name="T8" fmla="*/ 68 w 255"/>
                <a:gd name="T9" fmla="*/ 191 h 259"/>
                <a:gd name="T10" fmla="*/ 146 w 255"/>
                <a:gd name="T11" fmla="*/ 259 h 259"/>
                <a:gd name="T12" fmla="*/ 91 w 255"/>
                <a:gd name="T13" fmla="*/ 65 h 259"/>
                <a:gd name="T14" fmla="*/ 109 w 255"/>
                <a:gd name="T15" fmla="*/ 77 h 259"/>
                <a:gd name="T16" fmla="*/ 111 w 255"/>
                <a:gd name="T17" fmla="*/ 88 h 259"/>
                <a:gd name="T18" fmla="*/ 91 w 255"/>
                <a:gd name="T19" fmla="*/ 104 h 259"/>
                <a:gd name="T20" fmla="*/ 74 w 255"/>
                <a:gd name="T21" fmla="*/ 92 h 259"/>
                <a:gd name="T22" fmla="*/ 73 w 255"/>
                <a:gd name="T23" fmla="*/ 81 h 259"/>
                <a:gd name="T24" fmla="*/ 91 w 255"/>
                <a:gd name="T25" fmla="*/ 65 h 259"/>
                <a:gd name="T26" fmla="*/ 83 w 255"/>
                <a:gd name="T27" fmla="*/ 134 h 259"/>
                <a:gd name="T28" fmla="*/ 111 w 255"/>
                <a:gd name="T29" fmla="*/ 151 h 259"/>
                <a:gd name="T30" fmla="*/ 119 w 255"/>
                <a:gd name="T31" fmla="*/ 174 h 259"/>
                <a:gd name="T32" fmla="*/ 106 w 255"/>
                <a:gd name="T33" fmla="*/ 204 h 259"/>
                <a:gd name="T34" fmla="*/ 76 w 255"/>
                <a:gd name="T35" fmla="*/ 216 h 259"/>
                <a:gd name="T36" fmla="*/ 52 w 255"/>
                <a:gd name="T37" fmla="*/ 209 h 259"/>
                <a:gd name="T38" fmla="*/ 34 w 255"/>
                <a:gd name="T39" fmla="*/ 182 h 259"/>
                <a:gd name="T40" fmla="*/ 37 w 255"/>
                <a:gd name="T41" fmla="*/ 157 h 259"/>
                <a:gd name="T42" fmla="*/ 59 w 255"/>
                <a:gd name="T43" fmla="*/ 135 h 259"/>
                <a:gd name="T44" fmla="*/ 91 w 255"/>
                <a:gd name="T45" fmla="*/ 97 h 259"/>
                <a:gd name="T46" fmla="*/ 104 w 255"/>
                <a:gd name="T47" fmla="*/ 90 h 259"/>
                <a:gd name="T48" fmla="*/ 100 w 255"/>
                <a:gd name="T49" fmla="*/ 75 h 259"/>
                <a:gd name="T50" fmla="*/ 86 w 255"/>
                <a:gd name="T51" fmla="*/ 73 h 259"/>
                <a:gd name="T52" fmla="*/ 78 w 255"/>
                <a:gd name="T53" fmla="*/ 84 h 259"/>
                <a:gd name="T54" fmla="*/ 91 w 255"/>
                <a:gd name="T55" fmla="*/ 97 h 259"/>
                <a:gd name="T56" fmla="*/ 206 w 255"/>
                <a:gd name="T57" fmla="*/ 201 h 259"/>
                <a:gd name="T58" fmla="*/ 199 w 255"/>
                <a:gd name="T59" fmla="*/ 211 h 259"/>
                <a:gd name="T60" fmla="*/ 210 w 255"/>
                <a:gd name="T61" fmla="*/ 221 h 259"/>
                <a:gd name="T62" fmla="*/ 220 w 255"/>
                <a:gd name="T63" fmla="*/ 214 h 259"/>
                <a:gd name="T64" fmla="*/ 217 w 255"/>
                <a:gd name="T65" fmla="*/ 203 h 259"/>
                <a:gd name="T66" fmla="*/ 219 w 255"/>
                <a:gd name="T67" fmla="*/ 168 h 259"/>
                <a:gd name="T68" fmla="*/ 225 w 255"/>
                <a:gd name="T69" fmla="*/ 162 h 259"/>
                <a:gd name="T70" fmla="*/ 224 w 255"/>
                <a:gd name="T71" fmla="*/ 155 h 259"/>
                <a:gd name="T72" fmla="*/ 216 w 255"/>
                <a:gd name="T73" fmla="*/ 153 h 259"/>
                <a:gd name="T74" fmla="*/ 212 w 255"/>
                <a:gd name="T75" fmla="*/ 160 h 259"/>
                <a:gd name="T76" fmla="*/ 219 w 255"/>
                <a:gd name="T77" fmla="*/ 168 h 259"/>
                <a:gd name="T78" fmla="*/ 255 w 255"/>
                <a:gd name="T79" fmla="*/ 259 h 259"/>
                <a:gd name="T80" fmla="*/ 219 w 255"/>
                <a:gd name="T81" fmla="*/ 149 h 259"/>
                <a:gd name="T82" fmla="*/ 230 w 255"/>
                <a:gd name="T83" fmla="*/ 160 h 259"/>
                <a:gd name="T84" fmla="*/ 224 w 255"/>
                <a:gd name="T85" fmla="*/ 170 h 259"/>
                <a:gd name="T86" fmla="*/ 211 w 255"/>
                <a:gd name="T87" fmla="*/ 168 h 259"/>
                <a:gd name="T88" fmla="*/ 210 w 255"/>
                <a:gd name="T89" fmla="*/ 156 h 259"/>
                <a:gd name="T90" fmla="*/ 219 w 255"/>
                <a:gd name="T91" fmla="*/ 149 h 259"/>
                <a:gd name="T92" fmla="*/ 200 w 255"/>
                <a:gd name="T93" fmla="*/ 233 h 259"/>
                <a:gd name="T94" fmla="*/ 187 w 255"/>
                <a:gd name="T95" fmla="*/ 220 h 259"/>
                <a:gd name="T96" fmla="*/ 186 w 255"/>
                <a:gd name="T97" fmla="*/ 205 h 259"/>
                <a:gd name="T98" fmla="*/ 197 w 255"/>
                <a:gd name="T99" fmla="*/ 191 h 259"/>
                <a:gd name="T100" fmla="*/ 210 w 255"/>
                <a:gd name="T101" fmla="*/ 187 h 259"/>
                <a:gd name="T102" fmla="*/ 226 w 255"/>
                <a:gd name="T103" fmla="*/ 194 h 259"/>
                <a:gd name="T104" fmla="*/ 234 w 255"/>
                <a:gd name="T105" fmla="*/ 211 h 259"/>
                <a:gd name="T106" fmla="*/ 230 w 255"/>
                <a:gd name="T107" fmla="*/ 224 h 259"/>
                <a:gd name="T108" fmla="*/ 215 w 255"/>
                <a:gd name="T109" fmla="*/ 23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59">
                  <a:moveTo>
                    <a:pt x="76" y="192"/>
                  </a:moveTo>
                  <a:lnTo>
                    <a:pt x="76" y="192"/>
                  </a:lnTo>
                  <a:lnTo>
                    <a:pt x="82" y="191"/>
                  </a:lnTo>
                  <a:lnTo>
                    <a:pt x="89" y="187"/>
                  </a:lnTo>
                  <a:lnTo>
                    <a:pt x="93" y="181"/>
                  </a:lnTo>
                  <a:lnTo>
                    <a:pt x="94" y="174"/>
                  </a:lnTo>
                  <a:lnTo>
                    <a:pt x="94" y="174"/>
                  </a:lnTo>
                  <a:lnTo>
                    <a:pt x="93" y="166"/>
                  </a:lnTo>
                  <a:lnTo>
                    <a:pt x="89" y="161"/>
                  </a:lnTo>
                  <a:lnTo>
                    <a:pt x="82" y="157"/>
                  </a:lnTo>
                  <a:lnTo>
                    <a:pt x="76" y="156"/>
                  </a:lnTo>
                  <a:lnTo>
                    <a:pt x="76" y="156"/>
                  </a:lnTo>
                  <a:lnTo>
                    <a:pt x="68" y="157"/>
                  </a:lnTo>
                  <a:lnTo>
                    <a:pt x="63" y="161"/>
                  </a:lnTo>
                  <a:lnTo>
                    <a:pt x="59" y="166"/>
                  </a:lnTo>
                  <a:lnTo>
                    <a:pt x="56" y="174"/>
                  </a:lnTo>
                  <a:lnTo>
                    <a:pt x="56" y="174"/>
                  </a:lnTo>
                  <a:lnTo>
                    <a:pt x="59" y="181"/>
                  </a:lnTo>
                  <a:lnTo>
                    <a:pt x="63" y="187"/>
                  </a:lnTo>
                  <a:lnTo>
                    <a:pt x="68" y="191"/>
                  </a:lnTo>
                  <a:lnTo>
                    <a:pt x="76" y="192"/>
                  </a:lnTo>
                  <a:lnTo>
                    <a:pt x="76" y="192"/>
                  </a:lnTo>
                  <a:close/>
                  <a:moveTo>
                    <a:pt x="0" y="259"/>
                  </a:moveTo>
                  <a:lnTo>
                    <a:pt x="146" y="259"/>
                  </a:lnTo>
                  <a:lnTo>
                    <a:pt x="146" y="0"/>
                  </a:lnTo>
                  <a:lnTo>
                    <a:pt x="0" y="0"/>
                  </a:lnTo>
                  <a:lnTo>
                    <a:pt x="0" y="259"/>
                  </a:lnTo>
                  <a:close/>
                  <a:moveTo>
                    <a:pt x="91" y="65"/>
                  </a:moveTo>
                  <a:lnTo>
                    <a:pt x="91" y="65"/>
                  </a:lnTo>
                  <a:lnTo>
                    <a:pt x="99" y="68"/>
                  </a:lnTo>
                  <a:lnTo>
                    <a:pt x="106" y="71"/>
                  </a:lnTo>
                  <a:lnTo>
                    <a:pt x="109" y="77"/>
                  </a:lnTo>
                  <a:lnTo>
                    <a:pt x="111" y="81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8"/>
                  </a:lnTo>
                  <a:lnTo>
                    <a:pt x="109" y="92"/>
                  </a:lnTo>
                  <a:lnTo>
                    <a:pt x="106" y="97"/>
                  </a:lnTo>
                  <a:lnTo>
                    <a:pt x="99" y="101"/>
                  </a:lnTo>
                  <a:lnTo>
                    <a:pt x="91" y="104"/>
                  </a:lnTo>
                  <a:lnTo>
                    <a:pt x="91" y="104"/>
                  </a:lnTo>
                  <a:lnTo>
                    <a:pt x="85" y="101"/>
                  </a:lnTo>
                  <a:lnTo>
                    <a:pt x="78" y="97"/>
                  </a:lnTo>
                  <a:lnTo>
                    <a:pt x="74" y="92"/>
                  </a:lnTo>
                  <a:lnTo>
                    <a:pt x="73" y="88"/>
                  </a:lnTo>
                  <a:lnTo>
                    <a:pt x="72" y="84"/>
                  </a:lnTo>
                  <a:lnTo>
                    <a:pt x="72" y="84"/>
                  </a:lnTo>
                  <a:lnTo>
                    <a:pt x="73" y="81"/>
                  </a:lnTo>
                  <a:lnTo>
                    <a:pt x="74" y="77"/>
                  </a:lnTo>
                  <a:lnTo>
                    <a:pt x="78" y="71"/>
                  </a:lnTo>
                  <a:lnTo>
                    <a:pt x="85" y="68"/>
                  </a:lnTo>
                  <a:lnTo>
                    <a:pt x="91" y="65"/>
                  </a:lnTo>
                  <a:lnTo>
                    <a:pt x="91" y="65"/>
                  </a:lnTo>
                  <a:close/>
                  <a:moveTo>
                    <a:pt x="76" y="133"/>
                  </a:moveTo>
                  <a:lnTo>
                    <a:pt x="76" y="133"/>
                  </a:lnTo>
                  <a:lnTo>
                    <a:pt x="83" y="134"/>
                  </a:lnTo>
                  <a:lnTo>
                    <a:pt x="93" y="135"/>
                  </a:lnTo>
                  <a:lnTo>
                    <a:pt x="99" y="139"/>
                  </a:lnTo>
                  <a:lnTo>
                    <a:pt x="106" y="144"/>
                  </a:lnTo>
                  <a:lnTo>
                    <a:pt x="111" y="151"/>
                  </a:lnTo>
                  <a:lnTo>
                    <a:pt x="115" y="157"/>
                  </a:lnTo>
                  <a:lnTo>
                    <a:pt x="117" y="165"/>
                  </a:lnTo>
                  <a:lnTo>
                    <a:pt x="119" y="174"/>
                  </a:lnTo>
                  <a:lnTo>
                    <a:pt x="119" y="174"/>
                  </a:lnTo>
                  <a:lnTo>
                    <a:pt x="117" y="182"/>
                  </a:lnTo>
                  <a:lnTo>
                    <a:pt x="115" y="190"/>
                  </a:lnTo>
                  <a:lnTo>
                    <a:pt x="111" y="198"/>
                  </a:lnTo>
                  <a:lnTo>
                    <a:pt x="106" y="204"/>
                  </a:lnTo>
                  <a:lnTo>
                    <a:pt x="99" y="209"/>
                  </a:lnTo>
                  <a:lnTo>
                    <a:pt x="93" y="213"/>
                  </a:lnTo>
                  <a:lnTo>
                    <a:pt x="83" y="214"/>
                  </a:lnTo>
                  <a:lnTo>
                    <a:pt x="76" y="216"/>
                  </a:lnTo>
                  <a:lnTo>
                    <a:pt x="76" y="216"/>
                  </a:lnTo>
                  <a:lnTo>
                    <a:pt x="67" y="214"/>
                  </a:lnTo>
                  <a:lnTo>
                    <a:pt x="59" y="213"/>
                  </a:lnTo>
                  <a:lnTo>
                    <a:pt x="52" y="209"/>
                  </a:lnTo>
                  <a:lnTo>
                    <a:pt x="46" y="204"/>
                  </a:lnTo>
                  <a:lnTo>
                    <a:pt x="41" y="198"/>
                  </a:lnTo>
                  <a:lnTo>
                    <a:pt x="37" y="190"/>
                  </a:lnTo>
                  <a:lnTo>
                    <a:pt x="34" y="182"/>
                  </a:lnTo>
                  <a:lnTo>
                    <a:pt x="33" y="174"/>
                  </a:lnTo>
                  <a:lnTo>
                    <a:pt x="33" y="174"/>
                  </a:lnTo>
                  <a:lnTo>
                    <a:pt x="34" y="165"/>
                  </a:lnTo>
                  <a:lnTo>
                    <a:pt x="37" y="157"/>
                  </a:lnTo>
                  <a:lnTo>
                    <a:pt x="41" y="151"/>
                  </a:lnTo>
                  <a:lnTo>
                    <a:pt x="46" y="144"/>
                  </a:lnTo>
                  <a:lnTo>
                    <a:pt x="52" y="139"/>
                  </a:lnTo>
                  <a:lnTo>
                    <a:pt x="59" y="135"/>
                  </a:lnTo>
                  <a:lnTo>
                    <a:pt x="67" y="134"/>
                  </a:lnTo>
                  <a:lnTo>
                    <a:pt x="76" y="133"/>
                  </a:lnTo>
                  <a:lnTo>
                    <a:pt x="76" y="133"/>
                  </a:lnTo>
                  <a:close/>
                  <a:moveTo>
                    <a:pt x="91" y="97"/>
                  </a:moveTo>
                  <a:lnTo>
                    <a:pt x="91" y="97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4" y="90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4" y="79"/>
                  </a:lnTo>
                  <a:lnTo>
                    <a:pt x="100" y="75"/>
                  </a:lnTo>
                  <a:lnTo>
                    <a:pt x="96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86" y="73"/>
                  </a:lnTo>
                  <a:lnTo>
                    <a:pt x="82" y="75"/>
                  </a:lnTo>
                  <a:lnTo>
                    <a:pt x="80" y="79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80" y="90"/>
                  </a:lnTo>
                  <a:lnTo>
                    <a:pt x="82" y="94"/>
                  </a:lnTo>
                  <a:lnTo>
                    <a:pt x="86" y="96"/>
                  </a:lnTo>
                  <a:lnTo>
                    <a:pt x="91" y="97"/>
                  </a:lnTo>
                  <a:lnTo>
                    <a:pt x="91" y="97"/>
                  </a:lnTo>
                  <a:close/>
                  <a:moveTo>
                    <a:pt x="210" y="200"/>
                  </a:moveTo>
                  <a:lnTo>
                    <a:pt x="210" y="200"/>
                  </a:lnTo>
                  <a:lnTo>
                    <a:pt x="206" y="201"/>
                  </a:lnTo>
                  <a:lnTo>
                    <a:pt x="203" y="203"/>
                  </a:lnTo>
                  <a:lnTo>
                    <a:pt x="200" y="207"/>
                  </a:lnTo>
                  <a:lnTo>
                    <a:pt x="199" y="211"/>
                  </a:lnTo>
                  <a:lnTo>
                    <a:pt x="199" y="211"/>
                  </a:lnTo>
                  <a:lnTo>
                    <a:pt x="200" y="214"/>
                  </a:lnTo>
                  <a:lnTo>
                    <a:pt x="203" y="218"/>
                  </a:lnTo>
                  <a:lnTo>
                    <a:pt x="206" y="220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3" y="220"/>
                  </a:lnTo>
                  <a:lnTo>
                    <a:pt x="217" y="218"/>
                  </a:lnTo>
                  <a:lnTo>
                    <a:pt x="220" y="214"/>
                  </a:lnTo>
                  <a:lnTo>
                    <a:pt x="220" y="211"/>
                  </a:lnTo>
                  <a:lnTo>
                    <a:pt x="220" y="211"/>
                  </a:lnTo>
                  <a:lnTo>
                    <a:pt x="220" y="207"/>
                  </a:lnTo>
                  <a:lnTo>
                    <a:pt x="217" y="203"/>
                  </a:lnTo>
                  <a:lnTo>
                    <a:pt x="213" y="201"/>
                  </a:lnTo>
                  <a:lnTo>
                    <a:pt x="210" y="200"/>
                  </a:lnTo>
                  <a:lnTo>
                    <a:pt x="210" y="200"/>
                  </a:lnTo>
                  <a:close/>
                  <a:moveTo>
                    <a:pt x="219" y="168"/>
                  </a:moveTo>
                  <a:lnTo>
                    <a:pt x="219" y="168"/>
                  </a:lnTo>
                  <a:lnTo>
                    <a:pt x="221" y="166"/>
                  </a:lnTo>
                  <a:lnTo>
                    <a:pt x="224" y="165"/>
                  </a:lnTo>
                  <a:lnTo>
                    <a:pt x="225" y="162"/>
                  </a:lnTo>
                  <a:lnTo>
                    <a:pt x="226" y="160"/>
                  </a:lnTo>
                  <a:lnTo>
                    <a:pt x="226" y="160"/>
                  </a:lnTo>
                  <a:lnTo>
                    <a:pt x="225" y="157"/>
                  </a:lnTo>
                  <a:lnTo>
                    <a:pt x="224" y="155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6" y="153"/>
                  </a:lnTo>
                  <a:lnTo>
                    <a:pt x="213" y="155"/>
                  </a:lnTo>
                  <a:lnTo>
                    <a:pt x="212" y="157"/>
                  </a:lnTo>
                  <a:lnTo>
                    <a:pt x="212" y="160"/>
                  </a:lnTo>
                  <a:lnTo>
                    <a:pt x="212" y="160"/>
                  </a:lnTo>
                  <a:lnTo>
                    <a:pt x="212" y="162"/>
                  </a:lnTo>
                  <a:lnTo>
                    <a:pt x="213" y="165"/>
                  </a:lnTo>
                  <a:lnTo>
                    <a:pt x="216" y="166"/>
                  </a:lnTo>
                  <a:lnTo>
                    <a:pt x="219" y="168"/>
                  </a:lnTo>
                  <a:lnTo>
                    <a:pt x="219" y="168"/>
                  </a:lnTo>
                  <a:close/>
                  <a:moveTo>
                    <a:pt x="167" y="113"/>
                  </a:moveTo>
                  <a:lnTo>
                    <a:pt x="167" y="259"/>
                  </a:lnTo>
                  <a:lnTo>
                    <a:pt x="255" y="259"/>
                  </a:lnTo>
                  <a:lnTo>
                    <a:pt x="255" y="113"/>
                  </a:lnTo>
                  <a:lnTo>
                    <a:pt x="167" y="113"/>
                  </a:lnTo>
                  <a:close/>
                  <a:moveTo>
                    <a:pt x="219" y="149"/>
                  </a:moveTo>
                  <a:lnTo>
                    <a:pt x="219" y="149"/>
                  </a:lnTo>
                  <a:lnTo>
                    <a:pt x="224" y="151"/>
                  </a:lnTo>
                  <a:lnTo>
                    <a:pt x="226" y="153"/>
                  </a:lnTo>
                  <a:lnTo>
                    <a:pt x="229" y="156"/>
                  </a:lnTo>
                  <a:lnTo>
                    <a:pt x="230" y="160"/>
                  </a:lnTo>
                  <a:lnTo>
                    <a:pt x="230" y="160"/>
                  </a:lnTo>
                  <a:lnTo>
                    <a:pt x="229" y="164"/>
                  </a:lnTo>
                  <a:lnTo>
                    <a:pt x="226" y="168"/>
                  </a:lnTo>
                  <a:lnTo>
                    <a:pt x="224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5" y="170"/>
                  </a:lnTo>
                  <a:lnTo>
                    <a:pt x="211" y="168"/>
                  </a:lnTo>
                  <a:lnTo>
                    <a:pt x="210" y="164"/>
                  </a:lnTo>
                  <a:lnTo>
                    <a:pt x="208" y="160"/>
                  </a:lnTo>
                  <a:lnTo>
                    <a:pt x="208" y="160"/>
                  </a:lnTo>
                  <a:lnTo>
                    <a:pt x="210" y="156"/>
                  </a:lnTo>
                  <a:lnTo>
                    <a:pt x="211" y="153"/>
                  </a:lnTo>
                  <a:lnTo>
                    <a:pt x="215" y="151"/>
                  </a:lnTo>
                  <a:lnTo>
                    <a:pt x="219" y="149"/>
                  </a:lnTo>
                  <a:lnTo>
                    <a:pt x="219" y="149"/>
                  </a:lnTo>
                  <a:close/>
                  <a:moveTo>
                    <a:pt x="210" y="234"/>
                  </a:moveTo>
                  <a:lnTo>
                    <a:pt x="210" y="234"/>
                  </a:lnTo>
                  <a:lnTo>
                    <a:pt x="206" y="234"/>
                  </a:lnTo>
                  <a:lnTo>
                    <a:pt x="200" y="233"/>
                  </a:lnTo>
                  <a:lnTo>
                    <a:pt x="197" y="230"/>
                  </a:lnTo>
                  <a:lnTo>
                    <a:pt x="193" y="227"/>
                  </a:lnTo>
                  <a:lnTo>
                    <a:pt x="190" y="224"/>
                  </a:lnTo>
                  <a:lnTo>
                    <a:pt x="187" y="220"/>
                  </a:lnTo>
                  <a:lnTo>
                    <a:pt x="186" y="216"/>
                  </a:lnTo>
                  <a:lnTo>
                    <a:pt x="186" y="211"/>
                  </a:lnTo>
                  <a:lnTo>
                    <a:pt x="186" y="211"/>
                  </a:lnTo>
                  <a:lnTo>
                    <a:pt x="186" y="205"/>
                  </a:lnTo>
                  <a:lnTo>
                    <a:pt x="187" y="201"/>
                  </a:lnTo>
                  <a:lnTo>
                    <a:pt x="190" y="198"/>
                  </a:lnTo>
                  <a:lnTo>
                    <a:pt x="193" y="194"/>
                  </a:lnTo>
                  <a:lnTo>
                    <a:pt x="197" y="191"/>
                  </a:lnTo>
                  <a:lnTo>
                    <a:pt x="200" y="188"/>
                  </a:lnTo>
                  <a:lnTo>
                    <a:pt x="206" y="187"/>
                  </a:lnTo>
                  <a:lnTo>
                    <a:pt x="210" y="187"/>
                  </a:lnTo>
                  <a:lnTo>
                    <a:pt x="210" y="187"/>
                  </a:lnTo>
                  <a:lnTo>
                    <a:pt x="215" y="187"/>
                  </a:lnTo>
                  <a:lnTo>
                    <a:pt x="220" y="188"/>
                  </a:lnTo>
                  <a:lnTo>
                    <a:pt x="224" y="191"/>
                  </a:lnTo>
                  <a:lnTo>
                    <a:pt x="226" y="194"/>
                  </a:lnTo>
                  <a:lnTo>
                    <a:pt x="230" y="198"/>
                  </a:lnTo>
                  <a:lnTo>
                    <a:pt x="232" y="201"/>
                  </a:lnTo>
                  <a:lnTo>
                    <a:pt x="233" y="205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3" y="216"/>
                  </a:lnTo>
                  <a:lnTo>
                    <a:pt x="232" y="220"/>
                  </a:lnTo>
                  <a:lnTo>
                    <a:pt x="230" y="224"/>
                  </a:lnTo>
                  <a:lnTo>
                    <a:pt x="226" y="227"/>
                  </a:lnTo>
                  <a:lnTo>
                    <a:pt x="224" y="230"/>
                  </a:lnTo>
                  <a:lnTo>
                    <a:pt x="220" y="233"/>
                  </a:lnTo>
                  <a:lnTo>
                    <a:pt x="215" y="234"/>
                  </a:lnTo>
                  <a:lnTo>
                    <a:pt x="210" y="234"/>
                  </a:lnTo>
                  <a:lnTo>
                    <a:pt x="210" y="23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470"/>
            <p:cNvSpPr>
              <a:spLocks noEditPoints="1"/>
            </p:cNvSpPr>
            <p:nvPr/>
          </p:nvSpPr>
          <p:spPr bwMode="auto">
            <a:xfrm>
              <a:off x="855421" y="4480479"/>
              <a:ext cx="835102" cy="904694"/>
            </a:xfrm>
            <a:custGeom>
              <a:avLst/>
              <a:gdLst>
                <a:gd name="T0" fmla="*/ 214 w 240"/>
                <a:gd name="T1" fmla="*/ 225 h 260"/>
                <a:gd name="T2" fmla="*/ 238 w 240"/>
                <a:gd name="T3" fmla="*/ 95 h 260"/>
                <a:gd name="T4" fmla="*/ 240 w 240"/>
                <a:gd name="T5" fmla="*/ 99 h 260"/>
                <a:gd name="T6" fmla="*/ 240 w 240"/>
                <a:gd name="T7" fmla="*/ 244 h 260"/>
                <a:gd name="T8" fmla="*/ 238 w 240"/>
                <a:gd name="T9" fmla="*/ 250 h 260"/>
                <a:gd name="T10" fmla="*/ 7 w 240"/>
                <a:gd name="T11" fmla="*/ 86 h 260"/>
                <a:gd name="T12" fmla="*/ 11 w 240"/>
                <a:gd name="T13" fmla="*/ 84 h 260"/>
                <a:gd name="T14" fmla="*/ 28 w 240"/>
                <a:gd name="T15" fmla="*/ 83 h 260"/>
                <a:gd name="T16" fmla="*/ 107 w 240"/>
                <a:gd name="T17" fmla="*/ 23 h 260"/>
                <a:gd name="T18" fmla="*/ 106 w 240"/>
                <a:gd name="T19" fmla="*/ 20 h 260"/>
                <a:gd name="T20" fmla="*/ 111 w 240"/>
                <a:gd name="T21" fmla="*/ 7 h 260"/>
                <a:gd name="T22" fmla="*/ 124 w 240"/>
                <a:gd name="T23" fmla="*/ 0 h 260"/>
                <a:gd name="T24" fmla="*/ 132 w 240"/>
                <a:gd name="T25" fmla="*/ 1 h 260"/>
                <a:gd name="T26" fmla="*/ 142 w 240"/>
                <a:gd name="T27" fmla="*/ 12 h 260"/>
                <a:gd name="T28" fmla="*/ 143 w 240"/>
                <a:gd name="T29" fmla="*/ 20 h 260"/>
                <a:gd name="T30" fmla="*/ 141 w 240"/>
                <a:gd name="T31" fmla="*/ 29 h 260"/>
                <a:gd name="T32" fmla="*/ 224 w 240"/>
                <a:gd name="T33" fmla="*/ 83 h 260"/>
                <a:gd name="T34" fmla="*/ 228 w 240"/>
                <a:gd name="T35" fmla="*/ 84 h 260"/>
                <a:gd name="T36" fmla="*/ 208 w 240"/>
                <a:gd name="T37" fmla="*/ 109 h 260"/>
                <a:gd name="T38" fmla="*/ 136 w 240"/>
                <a:gd name="T39" fmla="*/ 34 h 260"/>
                <a:gd name="T40" fmla="*/ 130 w 240"/>
                <a:gd name="T41" fmla="*/ 36 h 260"/>
                <a:gd name="T42" fmla="*/ 124 w 240"/>
                <a:gd name="T43" fmla="*/ 38 h 260"/>
                <a:gd name="T44" fmla="*/ 116 w 240"/>
                <a:gd name="T45" fmla="*/ 35 h 260"/>
                <a:gd name="T46" fmla="*/ 110 w 240"/>
                <a:gd name="T47" fmla="*/ 30 h 260"/>
                <a:gd name="T48" fmla="*/ 203 w 240"/>
                <a:gd name="T49" fmla="*/ 83 h 260"/>
                <a:gd name="T50" fmla="*/ 26 w 240"/>
                <a:gd name="T51" fmla="*/ 225 h 260"/>
                <a:gd name="T52" fmla="*/ 0 w 240"/>
                <a:gd name="T53" fmla="*/ 250 h 260"/>
                <a:gd name="T54" fmla="*/ 0 w 240"/>
                <a:gd name="T55" fmla="*/ 99 h 260"/>
                <a:gd name="T56" fmla="*/ 0 w 240"/>
                <a:gd name="T57" fmla="*/ 95 h 260"/>
                <a:gd name="T58" fmla="*/ 26 w 240"/>
                <a:gd name="T59" fmla="*/ 225 h 260"/>
                <a:gd name="T60" fmla="*/ 78 w 240"/>
                <a:gd name="T61" fmla="*/ 159 h 260"/>
                <a:gd name="T62" fmla="*/ 69 w 240"/>
                <a:gd name="T63" fmla="*/ 153 h 260"/>
                <a:gd name="T64" fmla="*/ 65 w 240"/>
                <a:gd name="T65" fmla="*/ 144 h 260"/>
                <a:gd name="T66" fmla="*/ 65 w 240"/>
                <a:gd name="T67" fmla="*/ 139 h 260"/>
                <a:gd name="T68" fmla="*/ 73 w 240"/>
                <a:gd name="T69" fmla="*/ 131 h 260"/>
                <a:gd name="T70" fmla="*/ 78 w 240"/>
                <a:gd name="T71" fmla="*/ 130 h 260"/>
                <a:gd name="T72" fmla="*/ 89 w 240"/>
                <a:gd name="T73" fmla="*/ 134 h 260"/>
                <a:gd name="T74" fmla="*/ 93 w 240"/>
                <a:gd name="T75" fmla="*/ 144 h 260"/>
                <a:gd name="T76" fmla="*/ 91 w 240"/>
                <a:gd name="T77" fmla="*/ 149 h 260"/>
                <a:gd name="T78" fmla="*/ 84 w 240"/>
                <a:gd name="T79" fmla="*/ 157 h 260"/>
                <a:gd name="T80" fmla="*/ 78 w 240"/>
                <a:gd name="T81" fmla="*/ 159 h 260"/>
                <a:gd name="T82" fmla="*/ 163 w 240"/>
                <a:gd name="T83" fmla="*/ 138 h 260"/>
                <a:gd name="T84" fmla="*/ 59 w 240"/>
                <a:gd name="T85" fmla="*/ 213 h 260"/>
                <a:gd name="T86" fmla="*/ 91 w 240"/>
                <a:gd name="T87" fmla="*/ 195 h 260"/>
                <a:gd name="T88" fmla="*/ 134 w 240"/>
                <a:gd name="T89" fmla="*/ 182 h 260"/>
                <a:gd name="T90" fmla="*/ 232 w 240"/>
                <a:gd name="T91" fmla="*/ 257 h 260"/>
                <a:gd name="T92" fmla="*/ 228 w 240"/>
                <a:gd name="T93" fmla="*/ 260 h 260"/>
                <a:gd name="T94" fmla="*/ 16 w 240"/>
                <a:gd name="T95" fmla="*/ 260 h 260"/>
                <a:gd name="T96" fmla="*/ 11 w 240"/>
                <a:gd name="T97" fmla="*/ 260 h 260"/>
                <a:gd name="T98" fmla="*/ 30 w 240"/>
                <a:gd name="T99" fmla="*/ 23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0" h="260">
                  <a:moveTo>
                    <a:pt x="238" y="250"/>
                  </a:moveTo>
                  <a:lnTo>
                    <a:pt x="214" y="225"/>
                  </a:lnTo>
                  <a:lnTo>
                    <a:pt x="214" y="120"/>
                  </a:lnTo>
                  <a:lnTo>
                    <a:pt x="238" y="95"/>
                  </a:lnTo>
                  <a:lnTo>
                    <a:pt x="238" y="95"/>
                  </a:lnTo>
                  <a:lnTo>
                    <a:pt x="240" y="99"/>
                  </a:lnTo>
                  <a:lnTo>
                    <a:pt x="240" y="244"/>
                  </a:lnTo>
                  <a:lnTo>
                    <a:pt x="240" y="244"/>
                  </a:lnTo>
                  <a:lnTo>
                    <a:pt x="238" y="250"/>
                  </a:lnTo>
                  <a:lnTo>
                    <a:pt x="238" y="250"/>
                  </a:lnTo>
                  <a:close/>
                  <a:moveTo>
                    <a:pt x="30" y="109"/>
                  </a:moveTo>
                  <a:lnTo>
                    <a:pt x="7" y="86"/>
                  </a:lnTo>
                  <a:lnTo>
                    <a:pt x="7" y="86"/>
                  </a:lnTo>
                  <a:lnTo>
                    <a:pt x="11" y="84"/>
                  </a:lnTo>
                  <a:lnTo>
                    <a:pt x="16" y="83"/>
                  </a:lnTo>
                  <a:lnTo>
                    <a:pt x="28" y="83"/>
                  </a:lnTo>
                  <a:lnTo>
                    <a:pt x="107" y="23"/>
                  </a:lnTo>
                  <a:lnTo>
                    <a:pt x="107" y="23"/>
                  </a:lnTo>
                  <a:lnTo>
                    <a:pt x="106" y="20"/>
                  </a:lnTo>
                  <a:lnTo>
                    <a:pt x="106" y="20"/>
                  </a:lnTo>
                  <a:lnTo>
                    <a:pt x="107" y="12"/>
                  </a:lnTo>
                  <a:lnTo>
                    <a:pt x="111" y="7"/>
                  </a:lnTo>
                  <a:lnTo>
                    <a:pt x="117" y="1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32" y="1"/>
                  </a:lnTo>
                  <a:lnTo>
                    <a:pt x="138" y="7"/>
                  </a:lnTo>
                  <a:lnTo>
                    <a:pt x="142" y="12"/>
                  </a:lnTo>
                  <a:lnTo>
                    <a:pt x="143" y="20"/>
                  </a:lnTo>
                  <a:lnTo>
                    <a:pt x="143" y="20"/>
                  </a:lnTo>
                  <a:lnTo>
                    <a:pt x="142" y="23"/>
                  </a:lnTo>
                  <a:lnTo>
                    <a:pt x="141" y="29"/>
                  </a:lnTo>
                  <a:lnTo>
                    <a:pt x="212" y="83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28" y="84"/>
                  </a:lnTo>
                  <a:lnTo>
                    <a:pt x="232" y="86"/>
                  </a:lnTo>
                  <a:lnTo>
                    <a:pt x="208" y="109"/>
                  </a:lnTo>
                  <a:lnTo>
                    <a:pt x="30" y="109"/>
                  </a:lnTo>
                  <a:close/>
                  <a:moveTo>
                    <a:pt x="136" y="34"/>
                  </a:moveTo>
                  <a:lnTo>
                    <a:pt x="136" y="34"/>
                  </a:lnTo>
                  <a:lnTo>
                    <a:pt x="130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0" y="36"/>
                  </a:lnTo>
                  <a:lnTo>
                    <a:pt x="116" y="35"/>
                  </a:lnTo>
                  <a:lnTo>
                    <a:pt x="112" y="32"/>
                  </a:lnTo>
                  <a:lnTo>
                    <a:pt x="110" y="30"/>
                  </a:lnTo>
                  <a:lnTo>
                    <a:pt x="37" y="83"/>
                  </a:lnTo>
                  <a:lnTo>
                    <a:pt x="203" y="83"/>
                  </a:lnTo>
                  <a:lnTo>
                    <a:pt x="136" y="34"/>
                  </a:lnTo>
                  <a:close/>
                  <a:moveTo>
                    <a:pt x="26" y="225"/>
                  </a:moveTo>
                  <a:lnTo>
                    <a:pt x="0" y="250"/>
                  </a:lnTo>
                  <a:lnTo>
                    <a:pt x="0" y="250"/>
                  </a:lnTo>
                  <a:lnTo>
                    <a:pt x="0" y="244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5"/>
                  </a:lnTo>
                  <a:lnTo>
                    <a:pt x="26" y="120"/>
                  </a:lnTo>
                  <a:lnTo>
                    <a:pt x="26" y="225"/>
                  </a:lnTo>
                  <a:close/>
                  <a:moveTo>
                    <a:pt x="78" y="159"/>
                  </a:moveTo>
                  <a:lnTo>
                    <a:pt x="78" y="159"/>
                  </a:lnTo>
                  <a:lnTo>
                    <a:pt x="73" y="157"/>
                  </a:lnTo>
                  <a:lnTo>
                    <a:pt x="69" y="153"/>
                  </a:lnTo>
                  <a:lnTo>
                    <a:pt x="65" y="149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39"/>
                  </a:lnTo>
                  <a:lnTo>
                    <a:pt x="69" y="134"/>
                  </a:lnTo>
                  <a:lnTo>
                    <a:pt x="73" y="131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84" y="131"/>
                  </a:lnTo>
                  <a:lnTo>
                    <a:pt x="89" y="134"/>
                  </a:lnTo>
                  <a:lnTo>
                    <a:pt x="91" y="139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91" y="149"/>
                  </a:lnTo>
                  <a:lnTo>
                    <a:pt x="89" y="153"/>
                  </a:lnTo>
                  <a:lnTo>
                    <a:pt x="84" y="157"/>
                  </a:lnTo>
                  <a:lnTo>
                    <a:pt x="78" y="159"/>
                  </a:lnTo>
                  <a:lnTo>
                    <a:pt x="78" y="159"/>
                  </a:lnTo>
                  <a:close/>
                  <a:moveTo>
                    <a:pt x="134" y="182"/>
                  </a:moveTo>
                  <a:lnTo>
                    <a:pt x="163" y="138"/>
                  </a:lnTo>
                  <a:lnTo>
                    <a:pt x="193" y="213"/>
                  </a:lnTo>
                  <a:lnTo>
                    <a:pt x="59" y="213"/>
                  </a:lnTo>
                  <a:lnTo>
                    <a:pt x="76" y="179"/>
                  </a:lnTo>
                  <a:lnTo>
                    <a:pt x="91" y="195"/>
                  </a:lnTo>
                  <a:lnTo>
                    <a:pt x="112" y="160"/>
                  </a:lnTo>
                  <a:lnTo>
                    <a:pt x="134" y="182"/>
                  </a:lnTo>
                  <a:close/>
                  <a:moveTo>
                    <a:pt x="208" y="234"/>
                  </a:moveTo>
                  <a:lnTo>
                    <a:pt x="232" y="257"/>
                  </a:lnTo>
                  <a:lnTo>
                    <a:pt x="232" y="257"/>
                  </a:lnTo>
                  <a:lnTo>
                    <a:pt x="228" y="260"/>
                  </a:lnTo>
                  <a:lnTo>
                    <a:pt x="224" y="260"/>
                  </a:lnTo>
                  <a:lnTo>
                    <a:pt x="16" y="260"/>
                  </a:lnTo>
                  <a:lnTo>
                    <a:pt x="16" y="260"/>
                  </a:lnTo>
                  <a:lnTo>
                    <a:pt x="11" y="260"/>
                  </a:lnTo>
                  <a:lnTo>
                    <a:pt x="7" y="257"/>
                  </a:lnTo>
                  <a:lnTo>
                    <a:pt x="30" y="234"/>
                  </a:lnTo>
                  <a:lnTo>
                    <a:pt x="208" y="23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471"/>
            <p:cNvSpPr>
              <a:spLocks noEditPoints="1"/>
            </p:cNvSpPr>
            <p:nvPr/>
          </p:nvSpPr>
          <p:spPr bwMode="auto">
            <a:xfrm>
              <a:off x="1934092" y="4487435"/>
              <a:ext cx="897738" cy="897738"/>
            </a:xfrm>
            <a:custGeom>
              <a:avLst/>
              <a:gdLst>
                <a:gd name="T0" fmla="*/ 79 w 258"/>
                <a:gd name="T1" fmla="*/ 249 h 259"/>
                <a:gd name="T2" fmla="*/ 22 w 258"/>
                <a:gd name="T3" fmla="*/ 202 h 259"/>
                <a:gd name="T4" fmla="*/ 0 w 258"/>
                <a:gd name="T5" fmla="*/ 129 h 259"/>
                <a:gd name="T6" fmla="*/ 15 w 258"/>
                <a:gd name="T7" fmla="*/ 68 h 259"/>
                <a:gd name="T8" fmla="*/ 67 w 258"/>
                <a:gd name="T9" fmla="*/ 16 h 259"/>
                <a:gd name="T10" fmla="*/ 130 w 258"/>
                <a:gd name="T11" fmla="*/ 0 h 259"/>
                <a:gd name="T12" fmla="*/ 201 w 258"/>
                <a:gd name="T13" fmla="*/ 22 h 259"/>
                <a:gd name="T14" fmla="*/ 248 w 258"/>
                <a:gd name="T15" fmla="*/ 80 h 259"/>
                <a:gd name="T16" fmla="*/ 258 w 258"/>
                <a:gd name="T17" fmla="*/ 143 h 259"/>
                <a:gd name="T18" fmla="*/ 229 w 258"/>
                <a:gd name="T19" fmla="*/ 212 h 259"/>
                <a:gd name="T20" fmla="*/ 167 w 258"/>
                <a:gd name="T21" fmla="*/ 252 h 259"/>
                <a:gd name="T22" fmla="*/ 130 w 258"/>
                <a:gd name="T23" fmla="*/ 11 h 259"/>
                <a:gd name="T24" fmla="*/ 62 w 258"/>
                <a:gd name="T25" fmla="*/ 30 h 259"/>
                <a:gd name="T26" fmla="*/ 19 w 258"/>
                <a:gd name="T27" fmla="*/ 83 h 259"/>
                <a:gd name="T28" fmla="*/ 11 w 258"/>
                <a:gd name="T29" fmla="*/ 142 h 259"/>
                <a:gd name="T30" fmla="*/ 37 w 258"/>
                <a:gd name="T31" fmla="*/ 206 h 259"/>
                <a:gd name="T32" fmla="*/ 93 w 258"/>
                <a:gd name="T33" fmla="*/ 243 h 259"/>
                <a:gd name="T34" fmla="*/ 153 w 258"/>
                <a:gd name="T35" fmla="*/ 246 h 259"/>
                <a:gd name="T36" fmla="*/ 213 w 258"/>
                <a:gd name="T37" fmla="*/ 213 h 259"/>
                <a:gd name="T38" fmla="*/ 245 w 258"/>
                <a:gd name="T39" fmla="*/ 154 h 259"/>
                <a:gd name="T40" fmla="*/ 243 w 258"/>
                <a:gd name="T41" fmla="*/ 94 h 259"/>
                <a:gd name="T42" fmla="*/ 205 w 258"/>
                <a:gd name="T43" fmla="*/ 38 h 259"/>
                <a:gd name="T44" fmla="*/ 141 w 258"/>
                <a:gd name="T45" fmla="*/ 11 h 259"/>
                <a:gd name="T46" fmla="*/ 158 w 258"/>
                <a:gd name="T47" fmla="*/ 154 h 259"/>
                <a:gd name="T48" fmla="*/ 165 w 258"/>
                <a:gd name="T49" fmla="*/ 119 h 259"/>
                <a:gd name="T50" fmla="*/ 143 w 258"/>
                <a:gd name="T51" fmla="*/ 94 h 259"/>
                <a:gd name="T52" fmla="*/ 221 w 258"/>
                <a:gd name="T53" fmla="*/ 64 h 259"/>
                <a:gd name="T54" fmla="*/ 242 w 258"/>
                <a:gd name="T55" fmla="*/ 143 h 259"/>
                <a:gd name="T56" fmla="*/ 206 w 258"/>
                <a:gd name="T57" fmla="*/ 211 h 259"/>
                <a:gd name="T58" fmla="*/ 157 w 258"/>
                <a:gd name="T59" fmla="*/ 20 h 259"/>
                <a:gd name="T60" fmla="*/ 161 w 258"/>
                <a:gd name="T61" fmla="*/ 130 h 259"/>
                <a:gd name="T62" fmla="*/ 141 w 258"/>
                <a:gd name="T63" fmla="*/ 159 h 259"/>
                <a:gd name="T64" fmla="*/ 112 w 258"/>
                <a:gd name="T65" fmla="*/ 156 h 259"/>
                <a:gd name="T66" fmla="*/ 97 w 258"/>
                <a:gd name="T67" fmla="*/ 130 h 259"/>
                <a:gd name="T68" fmla="*/ 117 w 258"/>
                <a:gd name="T69" fmla="*/ 100 h 259"/>
                <a:gd name="T70" fmla="*/ 147 w 258"/>
                <a:gd name="T71" fmla="*/ 104 h 259"/>
                <a:gd name="T72" fmla="*/ 161 w 258"/>
                <a:gd name="T73" fmla="*/ 130 h 259"/>
                <a:gd name="T74" fmla="*/ 114 w 258"/>
                <a:gd name="T75" fmla="*/ 115 h 259"/>
                <a:gd name="T76" fmla="*/ 108 w 258"/>
                <a:gd name="T77" fmla="*/ 134 h 259"/>
                <a:gd name="T78" fmla="*/ 125 w 258"/>
                <a:gd name="T79" fmla="*/ 151 h 259"/>
                <a:gd name="T80" fmla="*/ 144 w 258"/>
                <a:gd name="T81" fmla="*/ 145 h 259"/>
                <a:gd name="T82" fmla="*/ 151 w 258"/>
                <a:gd name="T83" fmla="*/ 125 h 259"/>
                <a:gd name="T84" fmla="*/ 134 w 258"/>
                <a:gd name="T85" fmla="*/ 109 h 259"/>
                <a:gd name="T86" fmla="*/ 69 w 258"/>
                <a:gd name="T87" fmla="*/ 34 h 259"/>
                <a:gd name="T88" fmla="*/ 102 w 258"/>
                <a:gd name="T89" fmla="*/ 103 h 259"/>
                <a:gd name="T90" fmla="*/ 97 w 258"/>
                <a:gd name="T91" fmla="*/ 151 h 259"/>
                <a:gd name="T92" fmla="*/ 130 w 258"/>
                <a:gd name="T93" fmla="*/ 168 h 259"/>
                <a:gd name="T94" fmla="*/ 118 w 258"/>
                <a:gd name="T95" fmla="*/ 241 h 259"/>
                <a:gd name="T96" fmla="*/ 57 w 258"/>
                <a:gd name="T97" fmla="*/ 216 h 259"/>
                <a:gd name="T98" fmla="*/ 22 w 258"/>
                <a:gd name="T99" fmla="*/ 163 h 259"/>
                <a:gd name="T100" fmla="*/ 21 w 258"/>
                <a:gd name="T101" fmla="*/ 98 h 259"/>
                <a:gd name="T102" fmla="*/ 92 w 258"/>
                <a:gd name="T103" fmla="*/ 125 h 259"/>
                <a:gd name="T104" fmla="*/ 144 w 258"/>
                <a:gd name="T105" fmla="*/ 165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8" h="259">
                  <a:moveTo>
                    <a:pt x="130" y="259"/>
                  </a:moveTo>
                  <a:lnTo>
                    <a:pt x="130" y="259"/>
                  </a:lnTo>
                  <a:lnTo>
                    <a:pt x="115" y="258"/>
                  </a:lnTo>
                  <a:lnTo>
                    <a:pt x="102" y="256"/>
                  </a:lnTo>
                  <a:lnTo>
                    <a:pt x="91" y="252"/>
                  </a:lnTo>
                  <a:lnTo>
                    <a:pt x="79" y="249"/>
                  </a:lnTo>
                  <a:lnTo>
                    <a:pt x="67" y="243"/>
                  </a:lnTo>
                  <a:lnTo>
                    <a:pt x="57" y="237"/>
                  </a:lnTo>
                  <a:lnTo>
                    <a:pt x="47" y="229"/>
                  </a:lnTo>
                  <a:lnTo>
                    <a:pt x="37" y="221"/>
                  </a:lnTo>
                  <a:lnTo>
                    <a:pt x="30" y="212"/>
                  </a:lnTo>
                  <a:lnTo>
                    <a:pt x="22" y="202"/>
                  </a:lnTo>
                  <a:lnTo>
                    <a:pt x="15" y="191"/>
                  </a:lnTo>
                  <a:lnTo>
                    <a:pt x="10" y="180"/>
                  </a:lnTo>
                  <a:lnTo>
                    <a:pt x="5" y="168"/>
                  </a:lnTo>
                  <a:lnTo>
                    <a:pt x="2" y="155"/>
                  </a:lnTo>
                  <a:lnTo>
                    <a:pt x="0" y="143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16"/>
                  </a:lnTo>
                  <a:lnTo>
                    <a:pt x="2" y="103"/>
                  </a:lnTo>
                  <a:lnTo>
                    <a:pt x="5" y="91"/>
                  </a:lnTo>
                  <a:lnTo>
                    <a:pt x="10" y="80"/>
                  </a:lnTo>
                  <a:lnTo>
                    <a:pt x="15" y="68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7" y="38"/>
                  </a:lnTo>
                  <a:lnTo>
                    <a:pt x="47" y="29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9" y="11"/>
                  </a:lnTo>
                  <a:lnTo>
                    <a:pt x="91" y="6"/>
                  </a:lnTo>
                  <a:lnTo>
                    <a:pt x="102" y="3"/>
                  </a:lnTo>
                  <a:lnTo>
                    <a:pt x="115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7" y="6"/>
                  </a:lnTo>
                  <a:lnTo>
                    <a:pt x="179" y="11"/>
                  </a:lnTo>
                  <a:lnTo>
                    <a:pt x="191" y="16"/>
                  </a:lnTo>
                  <a:lnTo>
                    <a:pt x="201" y="22"/>
                  </a:lnTo>
                  <a:lnTo>
                    <a:pt x="212" y="29"/>
                  </a:lnTo>
                  <a:lnTo>
                    <a:pt x="221" y="38"/>
                  </a:lnTo>
                  <a:lnTo>
                    <a:pt x="229" y="47"/>
                  </a:lnTo>
                  <a:lnTo>
                    <a:pt x="236" y="57"/>
                  </a:lnTo>
                  <a:lnTo>
                    <a:pt x="243" y="68"/>
                  </a:lnTo>
                  <a:lnTo>
                    <a:pt x="248" y="80"/>
                  </a:lnTo>
                  <a:lnTo>
                    <a:pt x="253" y="91"/>
                  </a:lnTo>
                  <a:lnTo>
                    <a:pt x="256" y="103"/>
                  </a:lnTo>
                  <a:lnTo>
                    <a:pt x="258" y="116"/>
                  </a:lnTo>
                  <a:lnTo>
                    <a:pt x="258" y="129"/>
                  </a:lnTo>
                  <a:lnTo>
                    <a:pt x="258" y="129"/>
                  </a:lnTo>
                  <a:lnTo>
                    <a:pt x="258" y="143"/>
                  </a:lnTo>
                  <a:lnTo>
                    <a:pt x="256" y="155"/>
                  </a:lnTo>
                  <a:lnTo>
                    <a:pt x="253" y="168"/>
                  </a:lnTo>
                  <a:lnTo>
                    <a:pt x="248" y="180"/>
                  </a:lnTo>
                  <a:lnTo>
                    <a:pt x="243" y="191"/>
                  </a:lnTo>
                  <a:lnTo>
                    <a:pt x="236" y="202"/>
                  </a:lnTo>
                  <a:lnTo>
                    <a:pt x="229" y="212"/>
                  </a:lnTo>
                  <a:lnTo>
                    <a:pt x="221" y="221"/>
                  </a:lnTo>
                  <a:lnTo>
                    <a:pt x="212" y="229"/>
                  </a:lnTo>
                  <a:lnTo>
                    <a:pt x="201" y="237"/>
                  </a:lnTo>
                  <a:lnTo>
                    <a:pt x="191" y="243"/>
                  </a:lnTo>
                  <a:lnTo>
                    <a:pt x="179" y="249"/>
                  </a:lnTo>
                  <a:lnTo>
                    <a:pt x="167" y="252"/>
                  </a:lnTo>
                  <a:lnTo>
                    <a:pt x="156" y="256"/>
                  </a:lnTo>
                  <a:lnTo>
                    <a:pt x="143" y="258"/>
                  </a:lnTo>
                  <a:lnTo>
                    <a:pt x="130" y="259"/>
                  </a:lnTo>
                  <a:lnTo>
                    <a:pt x="130" y="259"/>
                  </a:lnTo>
                  <a:close/>
                  <a:moveTo>
                    <a:pt x="130" y="11"/>
                  </a:moveTo>
                  <a:lnTo>
                    <a:pt x="130" y="11"/>
                  </a:lnTo>
                  <a:lnTo>
                    <a:pt x="117" y="11"/>
                  </a:lnTo>
                  <a:lnTo>
                    <a:pt x="105" y="13"/>
                  </a:lnTo>
                  <a:lnTo>
                    <a:pt x="93" y="16"/>
                  </a:lnTo>
                  <a:lnTo>
                    <a:pt x="83" y="20"/>
                  </a:lnTo>
                  <a:lnTo>
                    <a:pt x="73" y="25"/>
                  </a:lnTo>
                  <a:lnTo>
                    <a:pt x="62" y="30"/>
                  </a:lnTo>
                  <a:lnTo>
                    <a:pt x="53" y="38"/>
                  </a:lnTo>
                  <a:lnTo>
                    <a:pt x="45" y="46"/>
                  </a:lnTo>
                  <a:lnTo>
                    <a:pt x="37" y="54"/>
                  </a:lnTo>
                  <a:lnTo>
                    <a:pt x="31" y="63"/>
                  </a:lnTo>
                  <a:lnTo>
                    <a:pt x="24" y="73"/>
                  </a:lnTo>
                  <a:lnTo>
                    <a:pt x="19" y="83"/>
                  </a:lnTo>
                  <a:lnTo>
                    <a:pt x="15" y="94"/>
                  </a:lnTo>
                  <a:lnTo>
                    <a:pt x="13" y="106"/>
                  </a:lnTo>
                  <a:lnTo>
                    <a:pt x="11" y="117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1" y="142"/>
                  </a:lnTo>
                  <a:lnTo>
                    <a:pt x="13" y="154"/>
                  </a:lnTo>
                  <a:lnTo>
                    <a:pt x="15" y="165"/>
                  </a:lnTo>
                  <a:lnTo>
                    <a:pt x="19" y="176"/>
                  </a:lnTo>
                  <a:lnTo>
                    <a:pt x="24" y="186"/>
                  </a:lnTo>
                  <a:lnTo>
                    <a:pt x="31" y="195"/>
                  </a:lnTo>
                  <a:lnTo>
                    <a:pt x="37" y="206"/>
                  </a:lnTo>
                  <a:lnTo>
                    <a:pt x="45" y="213"/>
                  </a:lnTo>
                  <a:lnTo>
                    <a:pt x="53" y="221"/>
                  </a:lnTo>
                  <a:lnTo>
                    <a:pt x="62" y="228"/>
                  </a:lnTo>
                  <a:lnTo>
                    <a:pt x="73" y="234"/>
                  </a:lnTo>
                  <a:lnTo>
                    <a:pt x="83" y="239"/>
                  </a:lnTo>
                  <a:lnTo>
                    <a:pt x="93" y="243"/>
                  </a:lnTo>
                  <a:lnTo>
                    <a:pt x="105" y="246"/>
                  </a:lnTo>
                  <a:lnTo>
                    <a:pt x="117" y="247"/>
                  </a:lnTo>
                  <a:lnTo>
                    <a:pt x="130" y="249"/>
                  </a:lnTo>
                  <a:lnTo>
                    <a:pt x="130" y="249"/>
                  </a:lnTo>
                  <a:lnTo>
                    <a:pt x="141" y="247"/>
                  </a:lnTo>
                  <a:lnTo>
                    <a:pt x="153" y="246"/>
                  </a:lnTo>
                  <a:lnTo>
                    <a:pt x="165" y="243"/>
                  </a:lnTo>
                  <a:lnTo>
                    <a:pt x="175" y="239"/>
                  </a:lnTo>
                  <a:lnTo>
                    <a:pt x="186" y="234"/>
                  </a:lnTo>
                  <a:lnTo>
                    <a:pt x="196" y="228"/>
                  </a:lnTo>
                  <a:lnTo>
                    <a:pt x="205" y="221"/>
                  </a:lnTo>
                  <a:lnTo>
                    <a:pt x="213" y="213"/>
                  </a:lnTo>
                  <a:lnTo>
                    <a:pt x="221" y="206"/>
                  </a:lnTo>
                  <a:lnTo>
                    <a:pt x="227" y="195"/>
                  </a:lnTo>
                  <a:lnTo>
                    <a:pt x="234" y="186"/>
                  </a:lnTo>
                  <a:lnTo>
                    <a:pt x="239" y="176"/>
                  </a:lnTo>
                  <a:lnTo>
                    <a:pt x="243" y="165"/>
                  </a:lnTo>
                  <a:lnTo>
                    <a:pt x="245" y="154"/>
                  </a:lnTo>
                  <a:lnTo>
                    <a:pt x="248" y="142"/>
                  </a:lnTo>
                  <a:lnTo>
                    <a:pt x="248" y="129"/>
                  </a:lnTo>
                  <a:lnTo>
                    <a:pt x="248" y="129"/>
                  </a:lnTo>
                  <a:lnTo>
                    <a:pt x="248" y="117"/>
                  </a:lnTo>
                  <a:lnTo>
                    <a:pt x="245" y="106"/>
                  </a:lnTo>
                  <a:lnTo>
                    <a:pt x="243" y="94"/>
                  </a:lnTo>
                  <a:lnTo>
                    <a:pt x="239" y="83"/>
                  </a:lnTo>
                  <a:lnTo>
                    <a:pt x="234" y="73"/>
                  </a:lnTo>
                  <a:lnTo>
                    <a:pt x="227" y="63"/>
                  </a:lnTo>
                  <a:lnTo>
                    <a:pt x="221" y="54"/>
                  </a:lnTo>
                  <a:lnTo>
                    <a:pt x="213" y="46"/>
                  </a:lnTo>
                  <a:lnTo>
                    <a:pt x="205" y="38"/>
                  </a:lnTo>
                  <a:lnTo>
                    <a:pt x="196" y="30"/>
                  </a:lnTo>
                  <a:lnTo>
                    <a:pt x="186" y="25"/>
                  </a:lnTo>
                  <a:lnTo>
                    <a:pt x="175" y="20"/>
                  </a:lnTo>
                  <a:lnTo>
                    <a:pt x="165" y="16"/>
                  </a:lnTo>
                  <a:lnTo>
                    <a:pt x="153" y="13"/>
                  </a:lnTo>
                  <a:lnTo>
                    <a:pt x="141" y="11"/>
                  </a:lnTo>
                  <a:lnTo>
                    <a:pt x="130" y="11"/>
                  </a:lnTo>
                  <a:lnTo>
                    <a:pt x="130" y="11"/>
                  </a:lnTo>
                  <a:close/>
                  <a:moveTo>
                    <a:pt x="197" y="219"/>
                  </a:moveTo>
                  <a:lnTo>
                    <a:pt x="152" y="160"/>
                  </a:lnTo>
                  <a:lnTo>
                    <a:pt x="152" y="160"/>
                  </a:lnTo>
                  <a:lnTo>
                    <a:pt x="158" y="154"/>
                  </a:lnTo>
                  <a:lnTo>
                    <a:pt x="164" y="147"/>
                  </a:lnTo>
                  <a:lnTo>
                    <a:pt x="166" y="139"/>
                  </a:lnTo>
                  <a:lnTo>
                    <a:pt x="167" y="130"/>
                  </a:lnTo>
                  <a:lnTo>
                    <a:pt x="167" y="130"/>
                  </a:lnTo>
                  <a:lnTo>
                    <a:pt x="166" y="124"/>
                  </a:lnTo>
                  <a:lnTo>
                    <a:pt x="165" y="119"/>
                  </a:lnTo>
                  <a:lnTo>
                    <a:pt x="164" y="113"/>
                  </a:lnTo>
                  <a:lnTo>
                    <a:pt x="160" y="108"/>
                  </a:lnTo>
                  <a:lnTo>
                    <a:pt x="157" y="104"/>
                  </a:lnTo>
                  <a:lnTo>
                    <a:pt x="152" y="100"/>
                  </a:lnTo>
                  <a:lnTo>
                    <a:pt x="148" y="96"/>
                  </a:lnTo>
                  <a:lnTo>
                    <a:pt x="143" y="94"/>
                  </a:lnTo>
                  <a:lnTo>
                    <a:pt x="167" y="24"/>
                  </a:lnTo>
                  <a:lnTo>
                    <a:pt x="167" y="24"/>
                  </a:lnTo>
                  <a:lnTo>
                    <a:pt x="183" y="30"/>
                  </a:lnTo>
                  <a:lnTo>
                    <a:pt x="197" y="41"/>
                  </a:lnTo>
                  <a:lnTo>
                    <a:pt x="210" y="51"/>
                  </a:lnTo>
                  <a:lnTo>
                    <a:pt x="221" y="64"/>
                  </a:lnTo>
                  <a:lnTo>
                    <a:pt x="230" y="78"/>
                  </a:lnTo>
                  <a:lnTo>
                    <a:pt x="236" y="95"/>
                  </a:lnTo>
                  <a:lnTo>
                    <a:pt x="240" y="112"/>
                  </a:lnTo>
                  <a:lnTo>
                    <a:pt x="242" y="129"/>
                  </a:lnTo>
                  <a:lnTo>
                    <a:pt x="242" y="129"/>
                  </a:lnTo>
                  <a:lnTo>
                    <a:pt x="242" y="143"/>
                  </a:lnTo>
                  <a:lnTo>
                    <a:pt x="239" y="156"/>
                  </a:lnTo>
                  <a:lnTo>
                    <a:pt x="235" y="168"/>
                  </a:lnTo>
                  <a:lnTo>
                    <a:pt x="230" y="181"/>
                  </a:lnTo>
                  <a:lnTo>
                    <a:pt x="223" y="191"/>
                  </a:lnTo>
                  <a:lnTo>
                    <a:pt x="216" y="202"/>
                  </a:lnTo>
                  <a:lnTo>
                    <a:pt x="206" y="211"/>
                  </a:lnTo>
                  <a:lnTo>
                    <a:pt x="197" y="219"/>
                  </a:lnTo>
                  <a:lnTo>
                    <a:pt x="197" y="219"/>
                  </a:lnTo>
                  <a:close/>
                  <a:moveTo>
                    <a:pt x="134" y="93"/>
                  </a:moveTo>
                  <a:lnTo>
                    <a:pt x="144" y="17"/>
                  </a:lnTo>
                  <a:lnTo>
                    <a:pt x="144" y="17"/>
                  </a:lnTo>
                  <a:lnTo>
                    <a:pt x="157" y="20"/>
                  </a:lnTo>
                  <a:lnTo>
                    <a:pt x="139" y="94"/>
                  </a:lnTo>
                  <a:lnTo>
                    <a:pt x="139" y="94"/>
                  </a:lnTo>
                  <a:lnTo>
                    <a:pt x="134" y="93"/>
                  </a:lnTo>
                  <a:lnTo>
                    <a:pt x="134" y="93"/>
                  </a:lnTo>
                  <a:close/>
                  <a:moveTo>
                    <a:pt x="161" y="130"/>
                  </a:moveTo>
                  <a:lnTo>
                    <a:pt x="161" y="130"/>
                  </a:lnTo>
                  <a:lnTo>
                    <a:pt x="160" y="137"/>
                  </a:lnTo>
                  <a:lnTo>
                    <a:pt x="158" y="142"/>
                  </a:lnTo>
                  <a:lnTo>
                    <a:pt x="156" y="147"/>
                  </a:lnTo>
                  <a:lnTo>
                    <a:pt x="152" y="152"/>
                  </a:lnTo>
                  <a:lnTo>
                    <a:pt x="147" y="156"/>
                  </a:lnTo>
                  <a:lnTo>
                    <a:pt x="141" y="159"/>
                  </a:lnTo>
                  <a:lnTo>
                    <a:pt x="135" y="161"/>
                  </a:lnTo>
                  <a:lnTo>
                    <a:pt x="130" y="161"/>
                  </a:lnTo>
                  <a:lnTo>
                    <a:pt x="130" y="161"/>
                  </a:lnTo>
                  <a:lnTo>
                    <a:pt x="123" y="161"/>
                  </a:lnTo>
                  <a:lnTo>
                    <a:pt x="117" y="159"/>
                  </a:lnTo>
                  <a:lnTo>
                    <a:pt x="112" y="156"/>
                  </a:lnTo>
                  <a:lnTo>
                    <a:pt x="106" y="152"/>
                  </a:lnTo>
                  <a:lnTo>
                    <a:pt x="102" y="147"/>
                  </a:lnTo>
                  <a:lnTo>
                    <a:pt x="100" y="142"/>
                  </a:lnTo>
                  <a:lnTo>
                    <a:pt x="99" y="137"/>
                  </a:lnTo>
                  <a:lnTo>
                    <a:pt x="97" y="130"/>
                  </a:lnTo>
                  <a:lnTo>
                    <a:pt x="97" y="130"/>
                  </a:lnTo>
                  <a:lnTo>
                    <a:pt x="99" y="124"/>
                  </a:lnTo>
                  <a:lnTo>
                    <a:pt x="100" y="117"/>
                  </a:lnTo>
                  <a:lnTo>
                    <a:pt x="102" y="112"/>
                  </a:lnTo>
                  <a:lnTo>
                    <a:pt x="106" y="108"/>
                  </a:lnTo>
                  <a:lnTo>
                    <a:pt x="112" y="104"/>
                  </a:lnTo>
                  <a:lnTo>
                    <a:pt x="117" y="100"/>
                  </a:lnTo>
                  <a:lnTo>
                    <a:pt x="123" y="99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35" y="99"/>
                  </a:lnTo>
                  <a:lnTo>
                    <a:pt x="141" y="100"/>
                  </a:lnTo>
                  <a:lnTo>
                    <a:pt x="147" y="104"/>
                  </a:lnTo>
                  <a:lnTo>
                    <a:pt x="152" y="108"/>
                  </a:lnTo>
                  <a:lnTo>
                    <a:pt x="156" y="112"/>
                  </a:lnTo>
                  <a:lnTo>
                    <a:pt x="158" y="117"/>
                  </a:lnTo>
                  <a:lnTo>
                    <a:pt x="160" y="124"/>
                  </a:lnTo>
                  <a:lnTo>
                    <a:pt x="161" y="130"/>
                  </a:lnTo>
                  <a:lnTo>
                    <a:pt x="161" y="130"/>
                  </a:lnTo>
                  <a:close/>
                  <a:moveTo>
                    <a:pt x="130" y="108"/>
                  </a:moveTo>
                  <a:lnTo>
                    <a:pt x="130" y="108"/>
                  </a:lnTo>
                  <a:lnTo>
                    <a:pt x="125" y="109"/>
                  </a:lnTo>
                  <a:lnTo>
                    <a:pt x="121" y="109"/>
                  </a:lnTo>
                  <a:lnTo>
                    <a:pt x="117" y="112"/>
                  </a:lnTo>
                  <a:lnTo>
                    <a:pt x="114" y="115"/>
                  </a:lnTo>
                  <a:lnTo>
                    <a:pt x="112" y="117"/>
                  </a:lnTo>
                  <a:lnTo>
                    <a:pt x="109" y="121"/>
                  </a:lnTo>
                  <a:lnTo>
                    <a:pt x="108" y="125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4"/>
                  </a:lnTo>
                  <a:lnTo>
                    <a:pt x="109" y="138"/>
                  </a:lnTo>
                  <a:lnTo>
                    <a:pt x="112" y="142"/>
                  </a:lnTo>
                  <a:lnTo>
                    <a:pt x="114" y="145"/>
                  </a:lnTo>
                  <a:lnTo>
                    <a:pt x="117" y="148"/>
                  </a:lnTo>
                  <a:lnTo>
                    <a:pt x="121" y="150"/>
                  </a:lnTo>
                  <a:lnTo>
                    <a:pt x="125" y="151"/>
                  </a:lnTo>
                  <a:lnTo>
                    <a:pt x="130" y="151"/>
                  </a:lnTo>
                  <a:lnTo>
                    <a:pt x="130" y="151"/>
                  </a:lnTo>
                  <a:lnTo>
                    <a:pt x="134" y="151"/>
                  </a:lnTo>
                  <a:lnTo>
                    <a:pt x="138" y="150"/>
                  </a:lnTo>
                  <a:lnTo>
                    <a:pt x="141" y="148"/>
                  </a:lnTo>
                  <a:lnTo>
                    <a:pt x="144" y="145"/>
                  </a:lnTo>
                  <a:lnTo>
                    <a:pt x="147" y="142"/>
                  </a:lnTo>
                  <a:lnTo>
                    <a:pt x="149" y="138"/>
                  </a:lnTo>
                  <a:lnTo>
                    <a:pt x="151" y="134"/>
                  </a:lnTo>
                  <a:lnTo>
                    <a:pt x="151" y="130"/>
                  </a:lnTo>
                  <a:lnTo>
                    <a:pt x="151" y="130"/>
                  </a:lnTo>
                  <a:lnTo>
                    <a:pt x="151" y="125"/>
                  </a:lnTo>
                  <a:lnTo>
                    <a:pt x="149" y="121"/>
                  </a:lnTo>
                  <a:lnTo>
                    <a:pt x="147" y="117"/>
                  </a:lnTo>
                  <a:lnTo>
                    <a:pt x="144" y="115"/>
                  </a:lnTo>
                  <a:lnTo>
                    <a:pt x="141" y="112"/>
                  </a:lnTo>
                  <a:lnTo>
                    <a:pt x="138" y="109"/>
                  </a:lnTo>
                  <a:lnTo>
                    <a:pt x="134" y="109"/>
                  </a:lnTo>
                  <a:lnTo>
                    <a:pt x="130" y="108"/>
                  </a:lnTo>
                  <a:lnTo>
                    <a:pt x="130" y="108"/>
                  </a:lnTo>
                  <a:close/>
                  <a:moveTo>
                    <a:pt x="50" y="48"/>
                  </a:moveTo>
                  <a:lnTo>
                    <a:pt x="50" y="48"/>
                  </a:lnTo>
                  <a:lnTo>
                    <a:pt x="60" y="41"/>
                  </a:lnTo>
                  <a:lnTo>
                    <a:pt x="69" y="34"/>
                  </a:lnTo>
                  <a:lnTo>
                    <a:pt x="79" y="29"/>
                  </a:lnTo>
                  <a:lnTo>
                    <a:pt x="91" y="24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09" y="98"/>
                  </a:lnTo>
                  <a:lnTo>
                    <a:pt x="102" y="103"/>
                  </a:lnTo>
                  <a:lnTo>
                    <a:pt x="50" y="48"/>
                  </a:lnTo>
                  <a:close/>
                  <a:moveTo>
                    <a:pt x="91" y="130"/>
                  </a:moveTo>
                  <a:lnTo>
                    <a:pt x="91" y="130"/>
                  </a:lnTo>
                  <a:lnTo>
                    <a:pt x="92" y="138"/>
                  </a:lnTo>
                  <a:lnTo>
                    <a:pt x="95" y="145"/>
                  </a:lnTo>
                  <a:lnTo>
                    <a:pt x="97" y="151"/>
                  </a:lnTo>
                  <a:lnTo>
                    <a:pt x="102" y="156"/>
                  </a:lnTo>
                  <a:lnTo>
                    <a:pt x="108" y="161"/>
                  </a:lnTo>
                  <a:lnTo>
                    <a:pt x="114" y="165"/>
                  </a:lnTo>
                  <a:lnTo>
                    <a:pt x="122" y="167"/>
                  </a:lnTo>
                  <a:lnTo>
                    <a:pt x="130" y="168"/>
                  </a:lnTo>
                  <a:lnTo>
                    <a:pt x="130" y="168"/>
                  </a:lnTo>
                  <a:lnTo>
                    <a:pt x="132" y="168"/>
                  </a:lnTo>
                  <a:lnTo>
                    <a:pt x="139" y="242"/>
                  </a:lnTo>
                  <a:lnTo>
                    <a:pt x="139" y="242"/>
                  </a:lnTo>
                  <a:lnTo>
                    <a:pt x="130" y="242"/>
                  </a:lnTo>
                  <a:lnTo>
                    <a:pt x="130" y="242"/>
                  </a:lnTo>
                  <a:lnTo>
                    <a:pt x="118" y="241"/>
                  </a:lnTo>
                  <a:lnTo>
                    <a:pt x="106" y="239"/>
                  </a:lnTo>
                  <a:lnTo>
                    <a:pt x="96" y="237"/>
                  </a:lnTo>
                  <a:lnTo>
                    <a:pt x="86" y="233"/>
                  </a:lnTo>
                  <a:lnTo>
                    <a:pt x="75" y="228"/>
                  </a:lnTo>
                  <a:lnTo>
                    <a:pt x="66" y="223"/>
                  </a:lnTo>
                  <a:lnTo>
                    <a:pt x="57" y="216"/>
                  </a:lnTo>
                  <a:lnTo>
                    <a:pt x="49" y="210"/>
                  </a:lnTo>
                  <a:lnTo>
                    <a:pt x="43" y="200"/>
                  </a:lnTo>
                  <a:lnTo>
                    <a:pt x="36" y="193"/>
                  </a:lnTo>
                  <a:lnTo>
                    <a:pt x="30" y="184"/>
                  </a:lnTo>
                  <a:lnTo>
                    <a:pt x="26" y="173"/>
                  </a:lnTo>
                  <a:lnTo>
                    <a:pt x="22" y="163"/>
                  </a:lnTo>
                  <a:lnTo>
                    <a:pt x="19" y="152"/>
                  </a:lnTo>
                  <a:lnTo>
                    <a:pt x="17" y="141"/>
                  </a:lnTo>
                  <a:lnTo>
                    <a:pt x="17" y="129"/>
                  </a:lnTo>
                  <a:lnTo>
                    <a:pt x="17" y="129"/>
                  </a:lnTo>
                  <a:lnTo>
                    <a:pt x="18" y="113"/>
                  </a:lnTo>
                  <a:lnTo>
                    <a:pt x="21" y="98"/>
                  </a:lnTo>
                  <a:lnTo>
                    <a:pt x="26" y="83"/>
                  </a:lnTo>
                  <a:lnTo>
                    <a:pt x="34" y="70"/>
                  </a:lnTo>
                  <a:lnTo>
                    <a:pt x="97" y="109"/>
                  </a:lnTo>
                  <a:lnTo>
                    <a:pt x="97" y="109"/>
                  </a:lnTo>
                  <a:lnTo>
                    <a:pt x="93" y="120"/>
                  </a:lnTo>
                  <a:lnTo>
                    <a:pt x="92" y="125"/>
                  </a:lnTo>
                  <a:lnTo>
                    <a:pt x="91" y="130"/>
                  </a:lnTo>
                  <a:lnTo>
                    <a:pt x="91" y="130"/>
                  </a:lnTo>
                  <a:close/>
                  <a:moveTo>
                    <a:pt x="182" y="229"/>
                  </a:moveTo>
                  <a:lnTo>
                    <a:pt x="182" y="229"/>
                  </a:lnTo>
                  <a:lnTo>
                    <a:pt x="174" y="233"/>
                  </a:lnTo>
                  <a:lnTo>
                    <a:pt x="144" y="165"/>
                  </a:lnTo>
                  <a:lnTo>
                    <a:pt x="144" y="165"/>
                  </a:lnTo>
                  <a:lnTo>
                    <a:pt x="147" y="163"/>
                  </a:lnTo>
                  <a:lnTo>
                    <a:pt x="182" y="22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472"/>
            <p:cNvSpPr>
              <a:spLocks noEditPoints="1"/>
            </p:cNvSpPr>
            <p:nvPr/>
          </p:nvSpPr>
          <p:spPr bwMode="auto">
            <a:xfrm>
              <a:off x="3061482" y="4598781"/>
              <a:ext cx="911654" cy="668082"/>
            </a:xfrm>
            <a:custGeom>
              <a:avLst/>
              <a:gdLst>
                <a:gd name="T0" fmla="*/ 57 w 261"/>
                <a:gd name="T1" fmla="*/ 161 h 192"/>
                <a:gd name="T2" fmla="*/ 19 w 261"/>
                <a:gd name="T3" fmla="*/ 192 h 192"/>
                <a:gd name="T4" fmla="*/ 5 w 261"/>
                <a:gd name="T5" fmla="*/ 182 h 192"/>
                <a:gd name="T6" fmla="*/ 0 w 261"/>
                <a:gd name="T7" fmla="*/ 22 h 192"/>
                <a:gd name="T8" fmla="*/ 5 w 261"/>
                <a:gd name="T9" fmla="*/ 9 h 192"/>
                <a:gd name="T10" fmla="*/ 24 w 261"/>
                <a:gd name="T11" fmla="*/ 0 h 192"/>
                <a:gd name="T12" fmla="*/ 249 w 261"/>
                <a:gd name="T13" fmla="*/ 4 h 192"/>
                <a:gd name="T14" fmla="*/ 260 w 261"/>
                <a:gd name="T15" fmla="*/ 17 h 192"/>
                <a:gd name="T16" fmla="*/ 260 w 261"/>
                <a:gd name="T17" fmla="*/ 173 h 192"/>
                <a:gd name="T18" fmla="*/ 249 w 261"/>
                <a:gd name="T19" fmla="*/ 188 h 192"/>
                <a:gd name="T20" fmla="*/ 236 w 261"/>
                <a:gd name="T21" fmla="*/ 192 h 192"/>
                <a:gd name="T22" fmla="*/ 240 w 261"/>
                <a:gd name="T23" fmla="*/ 19 h 192"/>
                <a:gd name="T24" fmla="*/ 32 w 261"/>
                <a:gd name="T25" fmla="*/ 15 h 192"/>
                <a:gd name="T26" fmla="*/ 15 w 261"/>
                <a:gd name="T27" fmla="*/ 30 h 192"/>
                <a:gd name="T28" fmla="*/ 21 w 261"/>
                <a:gd name="T29" fmla="*/ 147 h 192"/>
                <a:gd name="T30" fmla="*/ 228 w 261"/>
                <a:gd name="T31" fmla="*/ 151 h 192"/>
                <a:gd name="T32" fmla="*/ 244 w 261"/>
                <a:gd name="T33" fmla="*/ 135 h 192"/>
                <a:gd name="T34" fmla="*/ 36 w 261"/>
                <a:gd name="T35" fmla="*/ 145 h 192"/>
                <a:gd name="T36" fmla="*/ 22 w 261"/>
                <a:gd name="T37" fmla="*/ 134 h 192"/>
                <a:gd name="T38" fmla="*/ 22 w 261"/>
                <a:gd name="T39" fmla="*/ 31 h 192"/>
                <a:gd name="T40" fmla="*/ 219 w 261"/>
                <a:gd name="T41" fmla="*/ 21 h 192"/>
                <a:gd name="T42" fmla="*/ 238 w 261"/>
                <a:gd name="T43" fmla="*/ 31 h 192"/>
                <a:gd name="T44" fmla="*/ 239 w 261"/>
                <a:gd name="T45" fmla="*/ 127 h 192"/>
                <a:gd name="T46" fmla="*/ 227 w 261"/>
                <a:gd name="T47" fmla="*/ 144 h 192"/>
                <a:gd name="T48" fmla="*/ 156 w 261"/>
                <a:gd name="T49" fmla="*/ 114 h 192"/>
                <a:gd name="T50" fmla="*/ 70 w 261"/>
                <a:gd name="T51" fmla="*/ 119 h 192"/>
                <a:gd name="T52" fmla="*/ 84 w 261"/>
                <a:gd name="T53" fmla="*/ 113 h 192"/>
                <a:gd name="T54" fmla="*/ 89 w 261"/>
                <a:gd name="T55" fmla="*/ 99 h 192"/>
                <a:gd name="T56" fmla="*/ 78 w 261"/>
                <a:gd name="T57" fmla="*/ 80 h 192"/>
                <a:gd name="T58" fmla="*/ 65 w 261"/>
                <a:gd name="T59" fmla="*/ 79 h 192"/>
                <a:gd name="T60" fmla="*/ 49 w 261"/>
                <a:gd name="T61" fmla="*/ 95 h 192"/>
                <a:gd name="T62" fmla="*/ 50 w 261"/>
                <a:gd name="T63" fmla="*/ 106 h 192"/>
                <a:gd name="T64" fmla="*/ 70 w 261"/>
                <a:gd name="T65" fmla="*/ 119 h 192"/>
                <a:gd name="T66" fmla="*/ 61 w 261"/>
                <a:gd name="T67" fmla="*/ 36 h 192"/>
                <a:gd name="T68" fmla="*/ 49 w 261"/>
                <a:gd name="T69" fmla="*/ 50 h 192"/>
                <a:gd name="T70" fmla="*/ 57 w 261"/>
                <a:gd name="T71" fmla="*/ 61 h 192"/>
                <a:gd name="T72" fmla="*/ 204 w 261"/>
                <a:gd name="T73" fmla="*/ 61 h 192"/>
                <a:gd name="T74" fmla="*/ 212 w 261"/>
                <a:gd name="T75" fmla="*/ 50 h 192"/>
                <a:gd name="T76" fmla="*/ 200 w 261"/>
                <a:gd name="T77" fmla="*/ 36 h 192"/>
                <a:gd name="T78" fmla="*/ 187 w 261"/>
                <a:gd name="T79" fmla="*/ 79 h 192"/>
                <a:gd name="T80" fmla="*/ 171 w 261"/>
                <a:gd name="T81" fmla="*/ 95 h 192"/>
                <a:gd name="T82" fmla="*/ 173 w 261"/>
                <a:gd name="T83" fmla="*/ 106 h 192"/>
                <a:gd name="T84" fmla="*/ 192 w 261"/>
                <a:gd name="T85" fmla="*/ 119 h 192"/>
                <a:gd name="T86" fmla="*/ 206 w 261"/>
                <a:gd name="T87" fmla="*/ 113 h 192"/>
                <a:gd name="T88" fmla="*/ 212 w 261"/>
                <a:gd name="T89" fmla="*/ 99 h 192"/>
                <a:gd name="T90" fmla="*/ 200 w 261"/>
                <a:gd name="T91" fmla="*/ 80 h 192"/>
                <a:gd name="T92" fmla="*/ 191 w 261"/>
                <a:gd name="T93" fmla="*/ 166 h 192"/>
                <a:gd name="T94" fmla="*/ 191 w 261"/>
                <a:gd name="T95" fmla="*/ 166 h 192"/>
                <a:gd name="T96" fmla="*/ 154 w 261"/>
                <a:gd name="T97" fmla="*/ 183 h 192"/>
                <a:gd name="T98" fmla="*/ 152 w 261"/>
                <a:gd name="T99" fmla="*/ 177 h 192"/>
                <a:gd name="T100" fmla="*/ 106 w 261"/>
                <a:gd name="T101" fmla="*/ 180 h 192"/>
                <a:gd name="T102" fmla="*/ 110 w 261"/>
                <a:gd name="T103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1" h="192">
                  <a:moveTo>
                    <a:pt x="236" y="192"/>
                  </a:moveTo>
                  <a:lnTo>
                    <a:pt x="219" y="192"/>
                  </a:lnTo>
                  <a:lnTo>
                    <a:pt x="204" y="161"/>
                  </a:lnTo>
                  <a:lnTo>
                    <a:pt x="57" y="161"/>
                  </a:lnTo>
                  <a:lnTo>
                    <a:pt x="41" y="192"/>
                  </a:lnTo>
                  <a:lnTo>
                    <a:pt x="24" y="192"/>
                  </a:lnTo>
                  <a:lnTo>
                    <a:pt x="24" y="192"/>
                  </a:lnTo>
                  <a:lnTo>
                    <a:pt x="19" y="192"/>
                  </a:lnTo>
                  <a:lnTo>
                    <a:pt x="15" y="191"/>
                  </a:lnTo>
                  <a:lnTo>
                    <a:pt x="11" y="188"/>
                  </a:lnTo>
                  <a:lnTo>
                    <a:pt x="8" y="186"/>
                  </a:lnTo>
                  <a:lnTo>
                    <a:pt x="5" y="182"/>
                  </a:lnTo>
                  <a:lnTo>
                    <a:pt x="2" y="178"/>
                  </a:lnTo>
                  <a:lnTo>
                    <a:pt x="1" y="173"/>
                  </a:lnTo>
                  <a:lnTo>
                    <a:pt x="0" y="169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2" y="13"/>
                  </a:lnTo>
                  <a:lnTo>
                    <a:pt x="5" y="9"/>
                  </a:lnTo>
                  <a:lnTo>
                    <a:pt x="8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4" y="0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45" y="1"/>
                  </a:lnTo>
                  <a:lnTo>
                    <a:pt x="249" y="4"/>
                  </a:lnTo>
                  <a:lnTo>
                    <a:pt x="253" y="6"/>
                  </a:lnTo>
                  <a:lnTo>
                    <a:pt x="256" y="9"/>
                  </a:lnTo>
                  <a:lnTo>
                    <a:pt x="258" y="13"/>
                  </a:lnTo>
                  <a:lnTo>
                    <a:pt x="260" y="17"/>
                  </a:lnTo>
                  <a:lnTo>
                    <a:pt x="261" y="22"/>
                  </a:lnTo>
                  <a:lnTo>
                    <a:pt x="261" y="169"/>
                  </a:lnTo>
                  <a:lnTo>
                    <a:pt x="261" y="169"/>
                  </a:lnTo>
                  <a:lnTo>
                    <a:pt x="260" y="173"/>
                  </a:lnTo>
                  <a:lnTo>
                    <a:pt x="258" y="178"/>
                  </a:lnTo>
                  <a:lnTo>
                    <a:pt x="256" y="182"/>
                  </a:lnTo>
                  <a:lnTo>
                    <a:pt x="253" y="186"/>
                  </a:lnTo>
                  <a:lnTo>
                    <a:pt x="249" y="188"/>
                  </a:lnTo>
                  <a:lnTo>
                    <a:pt x="245" y="191"/>
                  </a:lnTo>
                  <a:lnTo>
                    <a:pt x="241" y="192"/>
                  </a:lnTo>
                  <a:lnTo>
                    <a:pt x="236" y="192"/>
                  </a:lnTo>
                  <a:lnTo>
                    <a:pt x="236" y="192"/>
                  </a:lnTo>
                  <a:close/>
                  <a:moveTo>
                    <a:pt x="244" y="30"/>
                  </a:moveTo>
                  <a:lnTo>
                    <a:pt x="244" y="30"/>
                  </a:lnTo>
                  <a:lnTo>
                    <a:pt x="243" y="24"/>
                  </a:lnTo>
                  <a:lnTo>
                    <a:pt x="240" y="19"/>
                  </a:lnTo>
                  <a:lnTo>
                    <a:pt x="235" y="17"/>
                  </a:lnTo>
                  <a:lnTo>
                    <a:pt x="228" y="1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27" y="17"/>
                  </a:lnTo>
                  <a:lnTo>
                    <a:pt x="21" y="19"/>
                  </a:lnTo>
                  <a:lnTo>
                    <a:pt x="18" y="24"/>
                  </a:lnTo>
                  <a:lnTo>
                    <a:pt x="15" y="30"/>
                  </a:lnTo>
                  <a:lnTo>
                    <a:pt x="15" y="135"/>
                  </a:lnTo>
                  <a:lnTo>
                    <a:pt x="15" y="135"/>
                  </a:lnTo>
                  <a:lnTo>
                    <a:pt x="18" y="141"/>
                  </a:lnTo>
                  <a:lnTo>
                    <a:pt x="21" y="147"/>
                  </a:lnTo>
                  <a:lnTo>
                    <a:pt x="27" y="149"/>
                  </a:lnTo>
                  <a:lnTo>
                    <a:pt x="32" y="151"/>
                  </a:lnTo>
                  <a:lnTo>
                    <a:pt x="228" y="151"/>
                  </a:lnTo>
                  <a:lnTo>
                    <a:pt x="228" y="151"/>
                  </a:lnTo>
                  <a:lnTo>
                    <a:pt x="235" y="149"/>
                  </a:lnTo>
                  <a:lnTo>
                    <a:pt x="240" y="147"/>
                  </a:lnTo>
                  <a:lnTo>
                    <a:pt x="243" y="141"/>
                  </a:lnTo>
                  <a:lnTo>
                    <a:pt x="244" y="135"/>
                  </a:lnTo>
                  <a:lnTo>
                    <a:pt x="244" y="30"/>
                  </a:lnTo>
                  <a:close/>
                  <a:moveTo>
                    <a:pt x="219" y="145"/>
                  </a:moveTo>
                  <a:lnTo>
                    <a:pt x="36" y="145"/>
                  </a:lnTo>
                  <a:lnTo>
                    <a:pt x="36" y="145"/>
                  </a:lnTo>
                  <a:lnTo>
                    <a:pt x="34" y="145"/>
                  </a:lnTo>
                  <a:lnTo>
                    <a:pt x="30" y="144"/>
                  </a:lnTo>
                  <a:lnTo>
                    <a:pt x="26" y="140"/>
                  </a:lnTo>
                  <a:lnTo>
                    <a:pt x="22" y="134"/>
                  </a:lnTo>
                  <a:lnTo>
                    <a:pt x="21" y="127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2" y="31"/>
                  </a:lnTo>
                  <a:lnTo>
                    <a:pt x="26" y="26"/>
                  </a:lnTo>
                  <a:lnTo>
                    <a:pt x="30" y="22"/>
                  </a:lnTo>
                  <a:lnTo>
                    <a:pt x="36" y="21"/>
                  </a:lnTo>
                  <a:lnTo>
                    <a:pt x="219" y="21"/>
                  </a:lnTo>
                  <a:lnTo>
                    <a:pt x="219" y="21"/>
                  </a:lnTo>
                  <a:lnTo>
                    <a:pt x="227" y="22"/>
                  </a:lnTo>
                  <a:lnTo>
                    <a:pt x="232" y="26"/>
                  </a:lnTo>
                  <a:lnTo>
                    <a:pt x="238" y="31"/>
                  </a:lnTo>
                  <a:lnTo>
                    <a:pt x="239" y="34"/>
                  </a:lnTo>
                  <a:lnTo>
                    <a:pt x="239" y="37"/>
                  </a:lnTo>
                  <a:lnTo>
                    <a:pt x="239" y="127"/>
                  </a:lnTo>
                  <a:lnTo>
                    <a:pt x="239" y="127"/>
                  </a:lnTo>
                  <a:lnTo>
                    <a:pt x="239" y="131"/>
                  </a:lnTo>
                  <a:lnTo>
                    <a:pt x="238" y="134"/>
                  </a:lnTo>
                  <a:lnTo>
                    <a:pt x="232" y="140"/>
                  </a:lnTo>
                  <a:lnTo>
                    <a:pt x="227" y="144"/>
                  </a:lnTo>
                  <a:lnTo>
                    <a:pt x="219" y="145"/>
                  </a:lnTo>
                  <a:lnTo>
                    <a:pt x="219" y="145"/>
                  </a:lnTo>
                  <a:close/>
                  <a:moveTo>
                    <a:pt x="105" y="114"/>
                  </a:moveTo>
                  <a:lnTo>
                    <a:pt x="156" y="114"/>
                  </a:lnTo>
                  <a:lnTo>
                    <a:pt x="156" y="88"/>
                  </a:lnTo>
                  <a:lnTo>
                    <a:pt x="105" y="88"/>
                  </a:lnTo>
                  <a:lnTo>
                    <a:pt x="105" y="114"/>
                  </a:lnTo>
                  <a:close/>
                  <a:moveTo>
                    <a:pt x="70" y="119"/>
                  </a:moveTo>
                  <a:lnTo>
                    <a:pt x="70" y="119"/>
                  </a:lnTo>
                  <a:lnTo>
                    <a:pt x="74" y="119"/>
                  </a:lnTo>
                  <a:lnTo>
                    <a:pt x="78" y="118"/>
                  </a:lnTo>
                  <a:lnTo>
                    <a:pt x="84" y="113"/>
                  </a:lnTo>
                  <a:lnTo>
                    <a:pt x="88" y="106"/>
                  </a:lnTo>
                  <a:lnTo>
                    <a:pt x="89" y="102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9" y="95"/>
                  </a:lnTo>
                  <a:lnTo>
                    <a:pt x="88" y="91"/>
                  </a:lnTo>
                  <a:lnTo>
                    <a:pt x="84" y="84"/>
                  </a:lnTo>
                  <a:lnTo>
                    <a:pt x="78" y="80"/>
                  </a:lnTo>
                  <a:lnTo>
                    <a:pt x="74" y="79"/>
                  </a:lnTo>
                  <a:lnTo>
                    <a:pt x="70" y="79"/>
                  </a:lnTo>
                  <a:lnTo>
                    <a:pt x="70" y="79"/>
                  </a:lnTo>
                  <a:lnTo>
                    <a:pt x="65" y="79"/>
                  </a:lnTo>
                  <a:lnTo>
                    <a:pt x="62" y="80"/>
                  </a:lnTo>
                  <a:lnTo>
                    <a:pt x="56" y="84"/>
                  </a:lnTo>
                  <a:lnTo>
                    <a:pt x="50" y="91"/>
                  </a:lnTo>
                  <a:lnTo>
                    <a:pt x="49" y="95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102"/>
                  </a:lnTo>
                  <a:lnTo>
                    <a:pt x="50" y="106"/>
                  </a:lnTo>
                  <a:lnTo>
                    <a:pt x="56" y="113"/>
                  </a:lnTo>
                  <a:lnTo>
                    <a:pt x="62" y="118"/>
                  </a:lnTo>
                  <a:lnTo>
                    <a:pt x="65" y="119"/>
                  </a:lnTo>
                  <a:lnTo>
                    <a:pt x="70" y="119"/>
                  </a:lnTo>
                  <a:lnTo>
                    <a:pt x="70" y="119"/>
                  </a:lnTo>
                  <a:close/>
                  <a:moveTo>
                    <a:pt x="200" y="36"/>
                  </a:moveTo>
                  <a:lnTo>
                    <a:pt x="61" y="36"/>
                  </a:lnTo>
                  <a:lnTo>
                    <a:pt x="61" y="36"/>
                  </a:lnTo>
                  <a:lnTo>
                    <a:pt x="57" y="37"/>
                  </a:lnTo>
                  <a:lnTo>
                    <a:pt x="53" y="41"/>
                  </a:lnTo>
                  <a:lnTo>
                    <a:pt x="50" y="45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50" y="54"/>
                  </a:lnTo>
                  <a:lnTo>
                    <a:pt x="53" y="58"/>
                  </a:lnTo>
                  <a:lnTo>
                    <a:pt x="57" y="61"/>
                  </a:lnTo>
                  <a:lnTo>
                    <a:pt x="61" y="62"/>
                  </a:lnTo>
                  <a:lnTo>
                    <a:pt x="200" y="62"/>
                  </a:lnTo>
                  <a:lnTo>
                    <a:pt x="200" y="62"/>
                  </a:lnTo>
                  <a:lnTo>
                    <a:pt x="204" y="61"/>
                  </a:lnTo>
                  <a:lnTo>
                    <a:pt x="208" y="58"/>
                  </a:lnTo>
                  <a:lnTo>
                    <a:pt x="210" y="54"/>
                  </a:lnTo>
                  <a:lnTo>
                    <a:pt x="212" y="50"/>
                  </a:lnTo>
                  <a:lnTo>
                    <a:pt x="212" y="50"/>
                  </a:lnTo>
                  <a:lnTo>
                    <a:pt x="210" y="45"/>
                  </a:lnTo>
                  <a:lnTo>
                    <a:pt x="208" y="41"/>
                  </a:lnTo>
                  <a:lnTo>
                    <a:pt x="204" y="37"/>
                  </a:lnTo>
                  <a:lnTo>
                    <a:pt x="200" y="36"/>
                  </a:lnTo>
                  <a:lnTo>
                    <a:pt x="200" y="36"/>
                  </a:lnTo>
                  <a:close/>
                  <a:moveTo>
                    <a:pt x="192" y="79"/>
                  </a:moveTo>
                  <a:lnTo>
                    <a:pt x="192" y="79"/>
                  </a:lnTo>
                  <a:lnTo>
                    <a:pt x="187" y="79"/>
                  </a:lnTo>
                  <a:lnTo>
                    <a:pt x="183" y="80"/>
                  </a:lnTo>
                  <a:lnTo>
                    <a:pt x="176" y="84"/>
                  </a:lnTo>
                  <a:lnTo>
                    <a:pt x="173" y="91"/>
                  </a:lnTo>
                  <a:lnTo>
                    <a:pt x="171" y="95"/>
                  </a:lnTo>
                  <a:lnTo>
                    <a:pt x="171" y="99"/>
                  </a:lnTo>
                  <a:lnTo>
                    <a:pt x="171" y="99"/>
                  </a:lnTo>
                  <a:lnTo>
                    <a:pt x="171" y="102"/>
                  </a:lnTo>
                  <a:lnTo>
                    <a:pt x="173" y="106"/>
                  </a:lnTo>
                  <a:lnTo>
                    <a:pt x="176" y="113"/>
                  </a:lnTo>
                  <a:lnTo>
                    <a:pt x="183" y="118"/>
                  </a:lnTo>
                  <a:lnTo>
                    <a:pt x="187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6" y="119"/>
                  </a:lnTo>
                  <a:lnTo>
                    <a:pt x="200" y="118"/>
                  </a:lnTo>
                  <a:lnTo>
                    <a:pt x="206" y="113"/>
                  </a:lnTo>
                  <a:lnTo>
                    <a:pt x="210" y="106"/>
                  </a:lnTo>
                  <a:lnTo>
                    <a:pt x="212" y="102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5"/>
                  </a:lnTo>
                  <a:lnTo>
                    <a:pt x="210" y="91"/>
                  </a:lnTo>
                  <a:lnTo>
                    <a:pt x="206" y="84"/>
                  </a:lnTo>
                  <a:lnTo>
                    <a:pt x="200" y="80"/>
                  </a:lnTo>
                  <a:lnTo>
                    <a:pt x="196" y="79"/>
                  </a:lnTo>
                  <a:lnTo>
                    <a:pt x="192" y="79"/>
                  </a:lnTo>
                  <a:lnTo>
                    <a:pt x="192" y="79"/>
                  </a:lnTo>
                  <a:close/>
                  <a:moveTo>
                    <a:pt x="191" y="166"/>
                  </a:moveTo>
                  <a:lnTo>
                    <a:pt x="204" y="192"/>
                  </a:lnTo>
                  <a:lnTo>
                    <a:pt x="57" y="192"/>
                  </a:lnTo>
                  <a:lnTo>
                    <a:pt x="70" y="166"/>
                  </a:lnTo>
                  <a:lnTo>
                    <a:pt x="191" y="166"/>
                  </a:lnTo>
                  <a:close/>
                  <a:moveTo>
                    <a:pt x="110" y="184"/>
                  </a:moveTo>
                  <a:lnTo>
                    <a:pt x="152" y="184"/>
                  </a:lnTo>
                  <a:lnTo>
                    <a:pt x="152" y="184"/>
                  </a:lnTo>
                  <a:lnTo>
                    <a:pt x="154" y="183"/>
                  </a:lnTo>
                  <a:lnTo>
                    <a:pt x="156" y="180"/>
                  </a:lnTo>
                  <a:lnTo>
                    <a:pt x="156" y="180"/>
                  </a:lnTo>
                  <a:lnTo>
                    <a:pt x="154" y="178"/>
                  </a:lnTo>
                  <a:lnTo>
                    <a:pt x="152" y="177"/>
                  </a:lnTo>
                  <a:lnTo>
                    <a:pt x="110" y="177"/>
                  </a:lnTo>
                  <a:lnTo>
                    <a:pt x="110" y="177"/>
                  </a:lnTo>
                  <a:lnTo>
                    <a:pt x="108" y="178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8" y="183"/>
                  </a:lnTo>
                  <a:lnTo>
                    <a:pt x="110" y="184"/>
                  </a:lnTo>
                  <a:lnTo>
                    <a:pt x="110" y="18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473"/>
            <p:cNvSpPr>
              <a:spLocks noEditPoints="1"/>
            </p:cNvSpPr>
            <p:nvPr/>
          </p:nvSpPr>
          <p:spPr bwMode="auto">
            <a:xfrm>
              <a:off x="4188871" y="4550070"/>
              <a:ext cx="897738" cy="786392"/>
            </a:xfrm>
            <a:custGeom>
              <a:avLst/>
              <a:gdLst>
                <a:gd name="T0" fmla="*/ 40 w 259"/>
                <a:gd name="T1" fmla="*/ 155 h 226"/>
                <a:gd name="T2" fmla="*/ 209 w 259"/>
                <a:gd name="T3" fmla="*/ 140 h 226"/>
                <a:gd name="T4" fmla="*/ 217 w 259"/>
                <a:gd name="T5" fmla="*/ 20 h 226"/>
                <a:gd name="T6" fmla="*/ 46 w 259"/>
                <a:gd name="T7" fmla="*/ 97 h 226"/>
                <a:gd name="T8" fmla="*/ 61 w 259"/>
                <a:gd name="T9" fmla="*/ 106 h 226"/>
                <a:gd name="T10" fmla="*/ 59 w 259"/>
                <a:gd name="T11" fmla="*/ 124 h 226"/>
                <a:gd name="T12" fmla="*/ 40 w 259"/>
                <a:gd name="T13" fmla="*/ 149 h 226"/>
                <a:gd name="T14" fmla="*/ 176 w 259"/>
                <a:gd name="T15" fmla="*/ 111 h 226"/>
                <a:gd name="T16" fmla="*/ 189 w 259"/>
                <a:gd name="T17" fmla="*/ 98 h 226"/>
                <a:gd name="T18" fmla="*/ 200 w 259"/>
                <a:gd name="T19" fmla="*/ 106 h 226"/>
                <a:gd name="T20" fmla="*/ 205 w 259"/>
                <a:gd name="T21" fmla="*/ 140 h 226"/>
                <a:gd name="T22" fmla="*/ 77 w 259"/>
                <a:gd name="T23" fmla="*/ 124 h 226"/>
                <a:gd name="T24" fmla="*/ 98 w 259"/>
                <a:gd name="T25" fmla="*/ 93 h 226"/>
                <a:gd name="T26" fmla="*/ 98 w 259"/>
                <a:gd name="T27" fmla="*/ 93 h 226"/>
                <a:gd name="T28" fmla="*/ 98 w 259"/>
                <a:gd name="T29" fmla="*/ 41 h 226"/>
                <a:gd name="T30" fmla="*/ 222 w 259"/>
                <a:gd name="T31" fmla="*/ 15 h 226"/>
                <a:gd name="T32" fmla="*/ 230 w 259"/>
                <a:gd name="T33" fmla="*/ 140 h 226"/>
                <a:gd name="T34" fmla="*/ 238 w 259"/>
                <a:gd name="T35" fmla="*/ 15 h 226"/>
                <a:gd name="T36" fmla="*/ 229 w 259"/>
                <a:gd name="T37" fmla="*/ 1 h 226"/>
                <a:gd name="T38" fmla="*/ 29 w 259"/>
                <a:gd name="T39" fmla="*/ 1 h 226"/>
                <a:gd name="T40" fmla="*/ 20 w 259"/>
                <a:gd name="T41" fmla="*/ 116 h 226"/>
                <a:gd name="T42" fmla="*/ 35 w 259"/>
                <a:gd name="T43" fmla="*/ 97 h 226"/>
                <a:gd name="T44" fmla="*/ 248 w 259"/>
                <a:gd name="T45" fmla="*/ 161 h 226"/>
                <a:gd name="T46" fmla="*/ 243 w 259"/>
                <a:gd name="T47" fmla="*/ 176 h 226"/>
                <a:gd name="T48" fmla="*/ 238 w 259"/>
                <a:gd name="T49" fmla="*/ 159 h 226"/>
                <a:gd name="T50" fmla="*/ 230 w 259"/>
                <a:gd name="T51" fmla="*/ 155 h 226"/>
                <a:gd name="T52" fmla="*/ 222 w 259"/>
                <a:gd name="T53" fmla="*/ 163 h 226"/>
                <a:gd name="T54" fmla="*/ 217 w 259"/>
                <a:gd name="T55" fmla="*/ 158 h 226"/>
                <a:gd name="T56" fmla="*/ 209 w 259"/>
                <a:gd name="T57" fmla="*/ 150 h 226"/>
                <a:gd name="T58" fmla="*/ 203 w 259"/>
                <a:gd name="T59" fmla="*/ 154 h 226"/>
                <a:gd name="T60" fmla="*/ 196 w 259"/>
                <a:gd name="T61" fmla="*/ 116 h 226"/>
                <a:gd name="T62" fmla="*/ 191 w 259"/>
                <a:gd name="T63" fmla="*/ 109 h 226"/>
                <a:gd name="T64" fmla="*/ 183 w 259"/>
                <a:gd name="T65" fmla="*/ 110 h 226"/>
                <a:gd name="T66" fmla="*/ 160 w 259"/>
                <a:gd name="T67" fmla="*/ 176 h 226"/>
                <a:gd name="T68" fmla="*/ 259 w 259"/>
                <a:gd name="T69" fmla="*/ 168 h 226"/>
                <a:gd name="T70" fmla="*/ 251 w 259"/>
                <a:gd name="T71" fmla="*/ 161 h 226"/>
                <a:gd name="T72" fmla="*/ 38 w 259"/>
                <a:gd name="T73" fmla="*/ 137 h 226"/>
                <a:gd name="T74" fmla="*/ 47 w 259"/>
                <a:gd name="T75" fmla="*/ 124 h 226"/>
                <a:gd name="T76" fmla="*/ 49 w 259"/>
                <a:gd name="T77" fmla="*/ 113 h 226"/>
                <a:gd name="T78" fmla="*/ 39 w 259"/>
                <a:gd name="T79" fmla="*/ 109 h 226"/>
                <a:gd name="T80" fmla="*/ 4 w 259"/>
                <a:gd name="T81" fmla="*/ 153 h 226"/>
                <a:gd name="T82" fmla="*/ 0 w 259"/>
                <a:gd name="T83" fmla="*/ 167 h 226"/>
                <a:gd name="T84" fmla="*/ 52 w 259"/>
                <a:gd name="T85" fmla="*/ 222 h 226"/>
                <a:gd name="T86" fmla="*/ 60 w 259"/>
                <a:gd name="T87" fmla="*/ 226 h 226"/>
                <a:gd name="T88" fmla="*/ 103 w 259"/>
                <a:gd name="T89" fmla="*/ 187 h 226"/>
                <a:gd name="T90" fmla="*/ 38 w 259"/>
                <a:gd name="T91" fmla="*/ 176 h 226"/>
                <a:gd name="T92" fmla="*/ 22 w 259"/>
                <a:gd name="T93" fmla="*/ 165 h 226"/>
                <a:gd name="T94" fmla="*/ 23 w 259"/>
                <a:gd name="T95" fmla="*/ 15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9" h="226">
                  <a:moveTo>
                    <a:pt x="40" y="171"/>
                  </a:moveTo>
                  <a:lnTo>
                    <a:pt x="176" y="171"/>
                  </a:lnTo>
                  <a:lnTo>
                    <a:pt x="176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71"/>
                  </a:lnTo>
                  <a:lnTo>
                    <a:pt x="40" y="171"/>
                  </a:lnTo>
                  <a:close/>
                  <a:moveTo>
                    <a:pt x="209" y="140"/>
                  </a:moveTo>
                  <a:lnTo>
                    <a:pt x="209" y="140"/>
                  </a:lnTo>
                  <a:lnTo>
                    <a:pt x="213" y="140"/>
                  </a:lnTo>
                  <a:lnTo>
                    <a:pt x="217" y="142"/>
                  </a:lnTo>
                  <a:lnTo>
                    <a:pt x="217" y="20"/>
                  </a:lnTo>
                  <a:lnTo>
                    <a:pt x="40" y="20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6" y="97"/>
                  </a:lnTo>
                  <a:lnTo>
                    <a:pt x="51" y="97"/>
                  </a:lnTo>
                  <a:lnTo>
                    <a:pt x="55" y="100"/>
                  </a:lnTo>
                  <a:lnTo>
                    <a:pt x="59" y="102"/>
                  </a:lnTo>
                  <a:lnTo>
                    <a:pt x="61" y="106"/>
                  </a:lnTo>
                  <a:lnTo>
                    <a:pt x="62" y="111"/>
                  </a:lnTo>
                  <a:lnTo>
                    <a:pt x="62" y="118"/>
                  </a:lnTo>
                  <a:lnTo>
                    <a:pt x="59" y="124"/>
                  </a:lnTo>
                  <a:lnTo>
                    <a:pt x="59" y="124"/>
                  </a:lnTo>
                  <a:lnTo>
                    <a:pt x="60" y="124"/>
                  </a:lnTo>
                  <a:lnTo>
                    <a:pt x="60" y="126"/>
                  </a:lnTo>
                  <a:lnTo>
                    <a:pt x="56" y="131"/>
                  </a:lnTo>
                  <a:lnTo>
                    <a:pt x="40" y="149"/>
                  </a:lnTo>
                  <a:lnTo>
                    <a:pt x="40" y="150"/>
                  </a:lnTo>
                  <a:lnTo>
                    <a:pt x="176" y="150"/>
                  </a:lnTo>
                  <a:lnTo>
                    <a:pt x="176" y="111"/>
                  </a:lnTo>
                  <a:lnTo>
                    <a:pt x="176" y="111"/>
                  </a:lnTo>
                  <a:lnTo>
                    <a:pt x="177" y="106"/>
                  </a:lnTo>
                  <a:lnTo>
                    <a:pt x="179" y="102"/>
                  </a:lnTo>
                  <a:lnTo>
                    <a:pt x="183" y="98"/>
                  </a:lnTo>
                  <a:lnTo>
                    <a:pt x="189" y="98"/>
                  </a:lnTo>
                  <a:lnTo>
                    <a:pt x="189" y="98"/>
                  </a:lnTo>
                  <a:lnTo>
                    <a:pt x="194" y="98"/>
                  </a:lnTo>
                  <a:lnTo>
                    <a:pt x="198" y="102"/>
                  </a:lnTo>
                  <a:lnTo>
                    <a:pt x="200" y="106"/>
                  </a:lnTo>
                  <a:lnTo>
                    <a:pt x="202" y="111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5" y="140"/>
                  </a:lnTo>
                  <a:lnTo>
                    <a:pt x="209" y="140"/>
                  </a:lnTo>
                  <a:lnTo>
                    <a:pt x="209" y="140"/>
                  </a:lnTo>
                  <a:close/>
                  <a:moveTo>
                    <a:pt x="98" y="124"/>
                  </a:moveTo>
                  <a:lnTo>
                    <a:pt x="77" y="124"/>
                  </a:lnTo>
                  <a:lnTo>
                    <a:pt x="77" y="103"/>
                  </a:lnTo>
                  <a:lnTo>
                    <a:pt x="98" y="103"/>
                  </a:lnTo>
                  <a:lnTo>
                    <a:pt x="98" y="124"/>
                  </a:lnTo>
                  <a:close/>
                  <a:moveTo>
                    <a:pt x="98" y="93"/>
                  </a:moveTo>
                  <a:lnTo>
                    <a:pt x="77" y="93"/>
                  </a:lnTo>
                  <a:lnTo>
                    <a:pt x="77" y="72"/>
                  </a:lnTo>
                  <a:lnTo>
                    <a:pt x="98" y="72"/>
                  </a:lnTo>
                  <a:lnTo>
                    <a:pt x="98" y="93"/>
                  </a:lnTo>
                  <a:close/>
                  <a:moveTo>
                    <a:pt x="98" y="62"/>
                  </a:moveTo>
                  <a:lnTo>
                    <a:pt x="77" y="62"/>
                  </a:lnTo>
                  <a:lnTo>
                    <a:pt x="77" y="41"/>
                  </a:lnTo>
                  <a:lnTo>
                    <a:pt x="98" y="41"/>
                  </a:lnTo>
                  <a:lnTo>
                    <a:pt x="98" y="62"/>
                  </a:lnTo>
                  <a:close/>
                  <a:moveTo>
                    <a:pt x="35" y="97"/>
                  </a:moveTo>
                  <a:lnTo>
                    <a:pt x="35" y="15"/>
                  </a:lnTo>
                  <a:lnTo>
                    <a:pt x="222" y="15"/>
                  </a:lnTo>
                  <a:lnTo>
                    <a:pt x="222" y="142"/>
                  </a:lnTo>
                  <a:lnTo>
                    <a:pt x="222" y="142"/>
                  </a:lnTo>
                  <a:lnTo>
                    <a:pt x="226" y="140"/>
                  </a:lnTo>
                  <a:lnTo>
                    <a:pt x="230" y="140"/>
                  </a:lnTo>
                  <a:lnTo>
                    <a:pt x="230" y="140"/>
                  </a:lnTo>
                  <a:lnTo>
                    <a:pt x="234" y="140"/>
                  </a:lnTo>
                  <a:lnTo>
                    <a:pt x="238" y="142"/>
                  </a:lnTo>
                  <a:lnTo>
                    <a:pt x="238" y="15"/>
                  </a:lnTo>
                  <a:lnTo>
                    <a:pt x="238" y="15"/>
                  </a:lnTo>
                  <a:lnTo>
                    <a:pt x="237" y="9"/>
                  </a:lnTo>
                  <a:lnTo>
                    <a:pt x="234" y="3"/>
                  </a:lnTo>
                  <a:lnTo>
                    <a:pt x="229" y="1"/>
                  </a:lnTo>
                  <a:lnTo>
                    <a:pt x="22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5" y="3"/>
                  </a:lnTo>
                  <a:lnTo>
                    <a:pt x="21" y="9"/>
                  </a:lnTo>
                  <a:lnTo>
                    <a:pt x="20" y="15"/>
                  </a:lnTo>
                  <a:lnTo>
                    <a:pt x="20" y="116"/>
                  </a:lnTo>
                  <a:lnTo>
                    <a:pt x="20" y="116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5" y="97"/>
                  </a:lnTo>
                  <a:lnTo>
                    <a:pt x="35" y="97"/>
                  </a:lnTo>
                  <a:close/>
                  <a:moveTo>
                    <a:pt x="251" y="161"/>
                  </a:moveTo>
                  <a:lnTo>
                    <a:pt x="251" y="161"/>
                  </a:lnTo>
                  <a:lnTo>
                    <a:pt x="248" y="161"/>
                  </a:lnTo>
                  <a:lnTo>
                    <a:pt x="246" y="162"/>
                  </a:lnTo>
                  <a:lnTo>
                    <a:pt x="244" y="165"/>
                  </a:lnTo>
                  <a:lnTo>
                    <a:pt x="243" y="168"/>
                  </a:lnTo>
                  <a:lnTo>
                    <a:pt x="243" y="176"/>
                  </a:lnTo>
                  <a:lnTo>
                    <a:pt x="238" y="176"/>
                  </a:lnTo>
                  <a:lnTo>
                    <a:pt x="238" y="163"/>
                  </a:lnTo>
                  <a:lnTo>
                    <a:pt x="238" y="163"/>
                  </a:lnTo>
                  <a:lnTo>
                    <a:pt x="238" y="159"/>
                  </a:lnTo>
                  <a:lnTo>
                    <a:pt x="235" y="157"/>
                  </a:lnTo>
                  <a:lnTo>
                    <a:pt x="233" y="155"/>
                  </a:lnTo>
                  <a:lnTo>
                    <a:pt x="230" y="155"/>
                  </a:lnTo>
                  <a:lnTo>
                    <a:pt x="230" y="155"/>
                  </a:lnTo>
                  <a:lnTo>
                    <a:pt x="228" y="155"/>
                  </a:lnTo>
                  <a:lnTo>
                    <a:pt x="225" y="157"/>
                  </a:lnTo>
                  <a:lnTo>
                    <a:pt x="224" y="159"/>
                  </a:lnTo>
                  <a:lnTo>
                    <a:pt x="222" y="163"/>
                  </a:lnTo>
                  <a:lnTo>
                    <a:pt x="222" y="176"/>
                  </a:lnTo>
                  <a:lnTo>
                    <a:pt x="217" y="176"/>
                  </a:lnTo>
                  <a:lnTo>
                    <a:pt x="217" y="158"/>
                  </a:lnTo>
                  <a:lnTo>
                    <a:pt x="217" y="158"/>
                  </a:lnTo>
                  <a:lnTo>
                    <a:pt x="217" y="154"/>
                  </a:lnTo>
                  <a:lnTo>
                    <a:pt x="215" y="152"/>
                  </a:lnTo>
                  <a:lnTo>
                    <a:pt x="212" y="150"/>
                  </a:lnTo>
                  <a:lnTo>
                    <a:pt x="209" y="150"/>
                  </a:lnTo>
                  <a:lnTo>
                    <a:pt x="209" y="150"/>
                  </a:lnTo>
                  <a:lnTo>
                    <a:pt x="207" y="150"/>
                  </a:lnTo>
                  <a:lnTo>
                    <a:pt x="204" y="152"/>
                  </a:lnTo>
                  <a:lnTo>
                    <a:pt x="203" y="154"/>
                  </a:lnTo>
                  <a:lnTo>
                    <a:pt x="202" y="158"/>
                  </a:lnTo>
                  <a:lnTo>
                    <a:pt x="202" y="176"/>
                  </a:lnTo>
                  <a:lnTo>
                    <a:pt x="196" y="176"/>
                  </a:lnTo>
                  <a:lnTo>
                    <a:pt x="196" y="116"/>
                  </a:lnTo>
                  <a:lnTo>
                    <a:pt x="196" y="116"/>
                  </a:lnTo>
                  <a:lnTo>
                    <a:pt x="196" y="113"/>
                  </a:lnTo>
                  <a:lnTo>
                    <a:pt x="194" y="110"/>
                  </a:lnTo>
                  <a:lnTo>
                    <a:pt x="191" y="109"/>
                  </a:lnTo>
                  <a:lnTo>
                    <a:pt x="189" y="109"/>
                  </a:lnTo>
                  <a:lnTo>
                    <a:pt x="189" y="109"/>
                  </a:lnTo>
                  <a:lnTo>
                    <a:pt x="186" y="109"/>
                  </a:lnTo>
                  <a:lnTo>
                    <a:pt x="183" y="110"/>
                  </a:lnTo>
                  <a:lnTo>
                    <a:pt x="182" y="113"/>
                  </a:lnTo>
                  <a:lnTo>
                    <a:pt x="181" y="116"/>
                  </a:lnTo>
                  <a:lnTo>
                    <a:pt x="181" y="176"/>
                  </a:lnTo>
                  <a:lnTo>
                    <a:pt x="160" y="176"/>
                  </a:lnTo>
                  <a:lnTo>
                    <a:pt x="170" y="223"/>
                  </a:lnTo>
                  <a:lnTo>
                    <a:pt x="259" y="223"/>
                  </a:lnTo>
                  <a:lnTo>
                    <a:pt x="259" y="168"/>
                  </a:lnTo>
                  <a:lnTo>
                    <a:pt x="259" y="168"/>
                  </a:lnTo>
                  <a:lnTo>
                    <a:pt x="259" y="165"/>
                  </a:lnTo>
                  <a:lnTo>
                    <a:pt x="256" y="162"/>
                  </a:lnTo>
                  <a:lnTo>
                    <a:pt x="254" y="161"/>
                  </a:lnTo>
                  <a:lnTo>
                    <a:pt x="251" y="161"/>
                  </a:lnTo>
                  <a:lnTo>
                    <a:pt x="251" y="161"/>
                  </a:lnTo>
                  <a:close/>
                  <a:moveTo>
                    <a:pt x="23" y="154"/>
                  </a:moveTo>
                  <a:lnTo>
                    <a:pt x="23" y="154"/>
                  </a:lnTo>
                  <a:lnTo>
                    <a:pt x="38" y="137"/>
                  </a:lnTo>
                  <a:lnTo>
                    <a:pt x="46" y="127"/>
                  </a:lnTo>
                  <a:lnTo>
                    <a:pt x="48" y="124"/>
                  </a:lnTo>
                  <a:lnTo>
                    <a:pt x="48" y="123"/>
                  </a:lnTo>
                  <a:lnTo>
                    <a:pt x="47" y="124"/>
                  </a:lnTo>
                  <a:lnTo>
                    <a:pt x="47" y="124"/>
                  </a:lnTo>
                  <a:lnTo>
                    <a:pt x="49" y="119"/>
                  </a:lnTo>
                  <a:lnTo>
                    <a:pt x="49" y="115"/>
                  </a:lnTo>
                  <a:lnTo>
                    <a:pt x="49" y="113"/>
                  </a:lnTo>
                  <a:lnTo>
                    <a:pt x="47" y="110"/>
                  </a:lnTo>
                  <a:lnTo>
                    <a:pt x="44" y="109"/>
                  </a:lnTo>
                  <a:lnTo>
                    <a:pt x="42" y="107"/>
                  </a:lnTo>
                  <a:lnTo>
                    <a:pt x="39" y="109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3" y="155"/>
                  </a:lnTo>
                  <a:lnTo>
                    <a:pt x="1" y="161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4" y="175"/>
                  </a:lnTo>
                  <a:lnTo>
                    <a:pt x="4" y="175"/>
                  </a:lnTo>
                  <a:lnTo>
                    <a:pt x="52" y="222"/>
                  </a:lnTo>
                  <a:lnTo>
                    <a:pt x="52" y="222"/>
                  </a:lnTo>
                  <a:lnTo>
                    <a:pt x="53" y="223"/>
                  </a:lnTo>
                  <a:lnTo>
                    <a:pt x="56" y="224"/>
                  </a:lnTo>
                  <a:lnTo>
                    <a:pt x="60" y="226"/>
                  </a:lnTo>
                  <a:lnTo>
                    <a:pt x="62" y="224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103" y="187"/>
                  </a:lnTo>
                  <a:lnTo>
                    <a:pt x="103" y="176"/>
                  </a:lnTo>
                  <a:lnTo>
                    <a:pt x="103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0" y="175"/>
                  </a:lnTo>
                  <a:lnTo>
                    <a:pt x="26" y="172"/>
                  </a:lnTo>
                  <a:lnTo>
                    <a:pt x="23" y="168"/>
                  </a:lnTo>
                  <a:lnTo>
                    <a:pt x="22" y="165"/>
                  </a:lnTo>
                  <a:lnTo>
                    <a:pt x="22" y="161"/>
                  </a:lnTo>
                  <a:lnTo>
                    <a:pt x="22" y="158"/>
                  </a:lnTo>
                  <a:lnTo>
                    <a:pt x="23" y="154"/>
                  </a:lnTo>
                  <a:lnTo>
                    <a:pt x="23" y="15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474"/>
            <p:cNvSpPr>
              <a:spLocks noEditPoints="1"/>
            </p:cNvSpPr>
            <p:nvPr/>
          </p:nvSpPr>
          <p:spPr bwMode="auto">
            <a:xfrm>
              <a:off x="5246665" y="4487435"/>
              <a:ext cx="904694" cy="904694"/>
            </a:xfrm>
            <a:custGeom>
              <a:avLst/>
              <a:gdLst>
                <a:gd name="T0" fmla="*/ 124 w 259"/>
                <a:gd name="T1" fmla="*/ 130 h 260"/>
                <a:gd name="T2" fmla="*/ 106 w 259"/>
                <a:gd name="T3" fmla="*/ 122 h 260"/>
                <a:gd name="T4" fmla="*/ 98 w 259"/>
                <a:gd name="T5" fmla="*/ 46 h 260"/>
                <a:gd name="T6" fmla="*/ 106 w 259"/>
                <a:gd name="T7" fmla="*/ 28 h 260"/>
                <a:gd name="T8" fmla="*/ 233 w 259"/>
                <a:gd name="T9" fmla="*/ 20 h 260"/>
                <a:gd name="T10" fmla="*/ 252 w 259"/>
                <a:gd name="T11" fmla="*/ 28 h 260"/>
                <a:gd name="T12" fmla="*/ 259 w 259"/>
                <a:gd name="T13" fmla="*/ 104 h 260"/>
                <a:gd name="T14" fmla="*/ 252 w 259"/>
                <a:gd name="T15" fmla="*/ 122 h 260"/>
                <a:gd name="T16" fmla="*/ 233 w 259"/>
                <a:gd name="T17" fmla="*/ 130 h 260"/>
                <a:gd name="T18" fmla="*/ 148 w 259"/>
                <a:gd name="T19" fmla="*/ 58 h 260"/>
                <a:gd name="T20" fmla="*/ 131 w 259"/>
                <a:gd name="T21" fmla="*/ 57 h 260"/>
                <a:gd name="T22" fmla="*/ 122 w 259"/>
                <a:gd name="T23" fmla="*/ 72 h 260"/>
                <a:gd name="T24" fmla="*/ 139 w 259"/>
                <a:gd name="T25" fmla="*/ 83 h 260"/>
                <a:gd name="T26" fmla="*/ 137 w 259"/>
                <a:gd name="T27" fmla="*/ 89 h 260"/>
                <a:gd name="T28" fmla="*/ 123 w 259"/>
                <a:gd name="T29" fmla="*/ 88 h 260"/>
                <a:gd name="T30" fmla="*/ 132 w 259"/>
                <a:gd name="T31" fmla="*/ 98 h 260"/>
                <a:gd name="T32" fmla="*/ 149 w 259"/>
                <a:gd name="T33" fmla="*/ 85 h 260"/>
                <a:gd name="T34" fmla="*/ 139 w 259"/>
                <a:gd name="T35" fmla="*/ 74 h 260"/>
                <a:gd name="T36" fmla="*/ 131 w 259"/>
                <a:gd name="T37" fmla="*/ 66 h 260"/>
                <a:gd name="T38" fmla="*/ 198 w 259"/>
                <a:gd name="T39" fmla="*/ 55 h 260"/>
                <a:gd name="T40" fmla="*/ 178 w 259"/>
                <a:gd name="T41" fmla="*/ 85 h 260"/>
                <a:gd name="T42" fmla="*/ 156 w 259"/>
                <a:gd name="T43" fmla="*/ 98 h 260"/>
                <a:gd name="T44" fmla="*/ 166 w 259"/>
                <a:gd name="T45" fmla="*/ 65 h 260"/>
                <a:gd name="T46" fmla="*/ 187 w 259"/>
                <a:gd name="T47" fmla="*/ 81 h 260"/>
                <a:gd name="T48" fmla="*/ 192 w 259"/>
                <a:gd name="T49" fmla="*/ 81 h 260"/>
                <a:gd name="T50" fmla="*/ 223 w 259"/>
                <a:gd name="T51" fmla="*/ 63 h 260"/>
                <a:gd name="T52" fmla="*/ 230 w 259"/>
                <a:gd name="T53" fmla="*/ 55 h 260"/>
                <a:gd name="T54" fmla="*/ 209 w 259"/>
                <a:gd name="T55" fmla="*/ 63 h 260"/>
                <a:gd name="T56" fmla="*/ 214 w 259"/>
                <a:gd name="T57" fmla="*/ 79 h 260"/>
                <a:gd name="T58" fmla="*/ 226 w 259"/>
                <a:gd name="T59" fmla="*/ 87 h 260"/>
                <a:gd name="T60" fmla="*/ 219 w 259"/>
                <a:gd name="T61" fmla="*/ 91 h 260"/>
                <a:gd name="T62" fmla="*/ 207 w 259"/>
                <a:gd name="T63" fmla="*/ 96 h 260"/>
                <a:gd name="T64" fmla="*/ 232 w 259"/>
                <a:gd name="T65" fmla="*/ 94 h 260"/>
                <a:gd name="T66" fmla="*/ 233 w 259"/>
                <a:gd name="T67" fmla="*/ 79 h 260"/>
                <a:gd name="T68" fmla="*/ 218 w 259"/>
                <a:gd name="T69" fmla="*/ 68 h 260"/>
                <a:gd name="T70" fmla="*/ 220 w 259"/>
                <a:gd name="T71" fmla="*/ 63 h 260"/>
                <a:gd name="T72" fmla="*/ 10 w 259"/>
                <a:gd name="T73" fmla="*/ 41 h 260"/>
                <a:gd name="T74" fmla="*/ 135 w 259"/>
                <a:gd name="T75" fmla="*/ 237 h 260"/>
                <a:gd name="T76" fmla="*/ 128 w 259"/>
                <a:gd name="T77" fmla="*/ 253 h 260"/>
                <a:gd name="T78" fmla="*/ 20 w 259"/>
                <a:gd name="T79" fmla="*/ 260 h 260"/>
                <a:gd name="T80" fmla="*/ 6 w 259"/>
                <a:gd name="T81" fmla="*/ 253 h 260"/>
                <a:gd name="T82" fmla="*/ 0 w 259"/>
                <a:gd name="T83" fmla="*/ 20 h 260"/>
                <a:gd name="T84" fmla="*/ 6 w 259"/>
                <a:gd name="T85" fmla="*/ 6 h 260"/>
                <a:gd name="T86" fmla="*/ 113 w 259"/>
                <a:gd name="T87" fmla="*/ 0 h 260"/>
                <a:gd name="T88" fmla="*/ 131 w 259"/>
                <a:gd name="T89" fmla="*/ 10 h 260"/>
                <a:gd name="T90" fmla="*/ 100 w 259"/>
                <a:gd name="T91" fmla="*/ 14 h 260"/>
                <a:gd name="T92" fmla="*/ 88 w 259"/>
                <a:gd name="T93" fmla="*/ 36 h 260"/>
                <a:gd name="T94" fmla="*/ 78 w 259"/>
                <a:gd name="T95" fmla="*/ 247 h 260"/>
                <a:gd name="T96" fmla="*/ 78 w 259"/>
                <a:gd name="T97" fmla="*/ 228 h 260"/>
                <a:gd name="T98" fmla="*/ 59 w 259"/>
                <a:gd name="T99" fmla="*/ 228 h 260"/>
                <a:gd name="T100" fmla="*/ 59 w 259"/>
                <a:gd name="T101" fmla="*/ 247 h 260"/>
                <a:gd name="T102" fmla="*/ 55 w 259"/>
                <a:gd name="T103" fmla="*/ 17 h 260"/>
                <a:gd name="T104" fmla="*/ 53 w 259"/>
                <a:gd name="T105" fmla="*/ 23 h 260"/>
                <a:gd name="T106" fmla="*/ 85 w 259"/>
                <a:gd name="T107" fmla="*/ 2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9" h="260">
                  <a:moveTo>
                    <a:pt x="233" y="130"/>
                  </a:moveTo>
                  <a:lnTo>
                    <a:pt x="171" y="130"/>
                  </a:lnTo>
                  <a:lnTo>
                    <a:pt x="130" y="163"/>
                  </a:lnTo>
                  <a:lnTo>
                    <a:pt x="130" y="130"/>
                  </a:lnTo>
                  <a:lnTo>
                    <a:pt x="124" y="130"/>
                  </a:lnTo>
                  <a:lnTo>
                    <a:pt x="124" y="130"/>
                  </a:lnTo>
                  <a:lnTo>
                    <a:pt x="119" y="128"/>
                  </a:lnTo>
                  <a:lnTo>
                    <a:pt x="114" y="127"/>
                  </a:lnTo>
                  <a:lnTo>
                    <a:pt x="110" y="124"/>
                  </a:lnTo>
                  <a:lnTo>
                    <a:pt x="106" y="122"/>
                  </a:lnTo>
                  <a:lnTo>
                    <a:pt x="102" y="118"/>
                  </a:lnTo>
                  <a:lnTo>
                    <a:pt x="100" y="114"/>
                  </a:lnTo>
                  <a:lnTo>
                    <a:pt x="98" y="109"/>
                  </a:lnTo>
                  <a:lnTo>
                    <a:pt x="98" y="104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1"/>
                  </a:lnTo>
                  <a:lnTo>
                    <a:pt x="100" y="36"/>
                  </a:lnTo>
                  <a:lnTo>
                    <a:pt x="102" y="32"/>
                  </a:lnTo>
                  <a:lnTo>
                    <a:pt x="106" y="28"/>
                  </a:lnTo>
                  <a:lnTo>
                    <a:pt x="110" y="24"/>
                  </a:lnTo>
                  <a:lnTo>
                    <a:pt x="114" y="22"/>
                  </a:lnTo>
                  <a:lnTo>
                    <a:pt x="119" y="20"/>
                  </a:lnTo>
                  <a:lnTo>
                    <a:pt x="124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9" y="20"/>
                  </a:lnTo>
                  <a:lnTo>
                    <a:pt x="244" y="22"/>
                  </a:lnTo>
                  <a:lnTo>
                    <a:pt x="248" y="24"/>
                  </a:lnTo>
                  <a:lnTo>
                    <a:pt x="252" y="28"/>
                  </a:lnTo>
                  <a:lnTo>
                    <a:pt x="254" y="32"/>
                  </a:lnTo>
                  <a:lnTo>
                    <a:pt x="257" y="36"/>
                  </a:lnTo>
                  <a:lnTo>
                    <a:pt x="258" y="41"/>
                  </a:lnTo>
                  <a:lnTo>
                    <a:pt x="259" y="46"/>
                  </a:lnTo>
                  <a:lnTo>
                    <a:pt x="259" y="104"/>
                  </a:lnTo>
                  <a:lnTo>
                    <a:pt x="259" y="104"/>
                  </a:lnTo>
                  <a:lnTo>
                    <a:pt x="258" y="109"/>
                  </a:lnTo>
                  <a:lnTo>
                    <a:pt x="257" y="114"/>
                  </a:lnTo>
                  <a:lnTo>
                    <a:pt x="254" y="118"/>
                  </a:lnTo>
                  <a:lnTo>
                    <a:pt x="252" y="122"/>
                  </a:lnTo>
                  <a:lnTo>
                    <a:pt x="248" y="124"/>
                  </a:lnTo>
                  <a:lnTo>
                    <a:pt x="244" y="127"/>
                  </a:lnTo>
                  <a:lnTo>
                    <a:pt x="239" y="128"/>
                  </a:lnTo>
                  <a:lnTo>
                    <a:pt x="233" y="130"/>
                  </a:lnTo>
                  <a:lnTo>
                    <a:pt x="233" y="130"/>
                  </a:lnTo>
                  <a:close/>
                  <a:moveTo>
                    <a:pt x="137" y="63"/>
                  </a:moveTo>
                  <a:lnTo>
                    <a:pt x="137" y="63"/>
                  </a:lnTo>
                  <a:lnTo>
                    <a:pt x="143" y="63"/>
                  </a:lnTo>
                  <a:lnTo>
                    <a:pt x="145" y="65"/>
                  </a:lnTo>
                  <a:lnTo>
                    <a:pt x="148" y="58"/>
                  </a:lnTo>
                  <a:lnTo>
                    <a:pt x="148" y="58"/>
                  </a:lnTo>
                  <a:lnTo>
                    <a:pt x="143" y="55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1" y="57"/>
                  </a:lnTo>
                  <a:lnTo>
                    <a:pt x="126" y="59"/>
                  </a:lnTo>
                  <a:lnTo>
                    <a:pt x="122" y="63"/>
                  </a:lnTo>
                  <a:lnTo>
                    <a:pt x="120" y="68"/>
                  </a:lnTo>
                  <a:lnTo>
                    <a:pt x="120" y="68"/>
                  </a:lnTo>
                  <a:lnTo>
                    <a:pt x="122" y="72"/>
                  </a:lnTo>
                  <a:lnTo>
                    <a:pt x="124" y="76"/>
                  </a:lnTo>
                  <a:lnTo>
                    <a:pt x="128" y="79"/>
                  </a:lnTo>
                  <a:lnTo>
                    <a:pt x="132" y="80"/>
                  </a:lnTo>
                  <a:lnTo>
                    <a:pt x="132" y="80"/>
                  </a:lnTo>
                  <a:lnTo>
                    <a:pt x="139" y="83"/>
                  </a:lnTo>
                  <a:lnTo>
                    <a:pt x="140" y="84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39" y="88"/>
                  </a:lnTo>
                  <a:lnTo>
                    <a:pt x="137" y="89"/>
                  </a:lnTo>
                  <a:lnTo>
                    <a:pt x="136" y="91"/>
                  </a:lnTo>
                  <a:lnTo>
                    <a:pt x="133" y="91"/>
                  </a:lnTo>
                  <a:lnTo>
                    <a:pt x="133" y="91"/>
                  </a:lnTo>
                  <a:lnTo>
                    <a:pt x="127" y="91"/>
                  </a:lnTo>
                  <a:lnTo>
                    <a:pt x="123" y="88"/>
                  </a:lnTo>
                  <a:lnTo>
                    <a:pt x="120" y="96"/>
                  </a:lnTo>
                  <a:lnTo>
                    <a:pt x="120" y="96"/>
                  </a:lnTo>
                  <a:lnTo>
                    <a:pt x="126" y="98"/>
                  </a:lnTo>
                  <a:lnTo>
                    <a:pt x="132" y="98"/>
                  </a:lnTo>
                  <a:lnTo>
                    <a:pt x="132" y="98"/>
                  </a:lnTo>
                  <a:lnTo>
                    <a:pt x="140" y="97"/>
                  </a:lnTo>
                  <a:lnTo>
                    <a:pt x="145" y="94"/>
                  </a:lnTo>
                  <a:lnTo>
                    <a:pt x="148" y="91"/>
                  </a:lnTo>
                  <a:lnTo>
                    <a:pt x="149" y="85"/>
                  </a:lnTo>
                  <a:lnTo>
                    <a:pt x="149" y="85"/>
                  </a:lnTo>
                  <a:lnTo>
                    <a:pt x="149" y="81"/>
                  </a:lnTo>
                  <a:lnTo>
                    <a:pt x="146" y="79"/>
                  </a:lnTo>
                  <a:lnTo>
                    <a:pt x="144" y="75"/>
                  </a:lnTo>
                  <a:lnTo>
                    <a:pt x="139" y="74"/>
                  </a:lnTo>
                  <a:lnTo>
                    <a:pt x="139" y="74"/>
                  </a:lnTo>
                  <a:lnTo>
                    <a:pt x="132" y="71"/>
                  </a:lnTo>
                  <a:lnTo>
                    <a:pt x="131" y="68"/>
                  </a:lnTo>
                  <a:lnTo>
                    <a:pt x="131" y="67"/>
                  </a:lnTo>
                  <a:lnTo>
                    <a:pt x="131" y="67"/>
                  </a:lnTo>
                  <a:lnTo>
                    <a:pt x="131" y="66"/>
                  </a:lnTo>
                  <a:lnTo>
                    <a:pt x="132" y="65"/>
                  </a:lnTo>
                  <a:lnTo>
                    <a:pt x="135" y="63"/>
                  </a:lnTo>
                  <a:lnTo>
                    <a:pt x="137" y="63"/>
                  </a:lnTo>
                  <a:lnTo>
                    <a:pt x="137" y="63"/>
                  </a:lnTo>
                  <a:close/>
                  <a:moveTo>
                    <a:pt x="198" y="55"/>
                  </a:moveTo>
                  <a:lnTo>
                    <a:pt x="187" y="55"/>
                  </a:lnTo>
                  <a:lnTo>
                    <a:pt x="182" y="70"/>
                  </a:lnTo>
                  <a:lnTo>
                    <a:pt x="182" y="70"/>
                  </a:lnTo>
                  <a:lnTo>
                    <a:pt x="178" y="85"/>
                  </a:lnTo>
                  <a:lnTo>
                    <a:pt x="178" y="85"/>
                  </a:lnTo>
                  <a:lnTo>
                    <a:pt x="178" y="85"/>
                  </a:lnTo>
                  <a:lnTo>
                    <a:pt x="174" y="70"/>
                  </a:lnTo>
                  <a:lnTo>
                    <a:pt x="170" y="55"/>
                  </a:lnTo>
                  <a:lnTo>
                    <a:pt x="158" y="55"/>
                  </a:lnTo>
                  <a:lnTo>
                    <a:pt x="156" y="98"/>
                  </a:lnTo>
                  <a:lnTo>
                    <a:pt x="163" y="98"/>
                  </a:lnTo>
                  <a:lnTo>
                    <a:pt x="165" y="83"/>
                  </a:lnTo>
                  <a:lnTo>
                    <a:pt x="165" y="83"/>
                  </a:lnTo>
                  <a:lnTo>
                    <a:pt x="165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9" y="81"/>
                  </a:lnTo>
                  <a:lnTo>
                    <a:pt x="174" y="97"/>
                  </a:lnTo>
                  <a:lnTo>
                    <a:pt x="182" y="97"/>
                  </a:lnTo>
                  <a:lnTo>
                    <a:pt x="187" y="81"/>
                  </a:lnTo>
                  <a:lnTo>
                    <a:pt x="187" y="81"/>
                  </a:lnTo>
                  <a:lnTo>
                    <a:pt x="191" y="65"/>
                  </a:lnTo>
                  <a:lnTo>
                    <a:pt x="191" y="65"/>
                  </a:lnTo>
                  <a:lnTo>
                    <a:pt x="191" y="65"/>
                  </a:lnTo>
                  <a:lnTo>
                    <a:pt x="192" y="81"/>
                  </a:lnTo>
                  <a:lnTo>
                    <a:pt x="192" y="98"/>
                  </a:lnTo>
                  <a:lnTo>
                    <a:pt x="201" y="98"/>
                  </a:lnTo>
                  <a:lnTo>
                    <a:pt x="198" y="55"/>
                  </a:lnTo>
                  <a:close/>
                  <a:moveTo>
                    <a:pt x="223" y="63"/>
                  </a:moveTo>
                  <a:lnTo>
                    <a:pt x="223" y="63"/>
                  </a:lnTo>
                  <a:lnTo>
                    <a:pt x="228" y="63"/>
                  </a:lnTo>
                  <a:lnTo>
                    <a:pt x="232" y="65"/>
                  </a:lnTo>
                  <a:lnTo>
                    <a:pt x="233" y="58"/>
                  </a:lnTo>
                  <a:lnTo>
                    <a:pt x="233" y="58"/>
                  </a:lnTo>
                  <a:lnTo>
                    <a:pt x="230" y="55"/>
                  </a:lnTo>
                  <a:lnTo>
                    <a:pt x="223" y="55"/>
                  </a:lnTo>
                  <a:lnTo>
                    <a:pt x="223" y="55"/>
                  </a:lnTo>
                  <a:lnTo>
                    <a:pt x="217" y="57"/>
                  </a:lnTo>
                  <a:lnTo>
                    <a:pt x="211" y="59"/>
                  </a:lnTo>
                  <a:lnTo>
                    <a:pt x="209" y="63"/>
                  </a:lnTo>
                  <a:lnTo>
                    <a:pt x="207" y="68"/>
                  </a:lnTo>
                  <a:lnTo>
                    <a:pt x="207" y="68"/>
                  </a:lnTo>
                  <a:lnTo>
                    <a:pt x="209" y="72"/>
                  </a:lnTo>
                  <a:lnTo>
                    <a:pt x="210" y="76"/>
                  </a:lnTo>
                  <a:lnTo>
                    <a:pt x="214" y="79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24" y="83"/>
                  </a:lnTo>
                  <a:lnTo>
                    <a:pt x="226" y="84"/>
                  </a:lnTo>
                  <a:lnTo>
                    <a:pt x="226" y="87"/>
                  </a:lnTo>
                  <a:lnTo>
                    <a:pt x="226" y="87"/>
                  </a:lnTo>
                  <a:lnTo>
                    <a:pt x="226" y="88"/>
                  </a:lnTo>
                  <a:lnTo>
                    <a:pt x="224" y="89"/>
                  </a:lnTo>
                  <a:lnTo>
                    <a:pt x="222" y="91"/>
                  </a:lnTo>
                  <a:lnTo>
                    <a:pt x="219" y="91"/>
                  </a:lnTo>
                  <a:lnTo>
                    <a:pt x="219" y="91"/>
                  </a:lnTo>
                  <a:lnTo>
                    <a:pt x="214" y="91"/>
                  </a:lnTo>
                  <a:lnTo>
                    <a:pt x="209" y="88"/>
                  </a:lnTo>
                  <a:lnTo>
                    <a:pt x="207" y="96"/>
                  </a:lnTo>
                  <a:lnTo>
                    <a:pt x="207" y="96"/>
                  </a:lnTo>
                  <a:lnTo>
                    <a:pt x="211" y="98"/>
                  </a:lnTo>
                  <a:lnTo>
                    <a:pt x="219" y="98"/>
                  </a:lnTo>
                  <a:lnTo>
                    <a:pt x="219" y="98"/>
                  </a:lnTo>
                  <a:lnTo>
                    <a:pt x="227" y="97"/>
                  </a:lnTo>
                  <a:lnTo>
                    <a:pt x="232" y="94"/>
                  </a:lnTo>
                  <a:lnTo>
                    <a:pt x="235" y="91"/>
                  </a:lnTo>
                  <a:lnTo>
                    <a:pt x="236" y="85"/>
                  </a:lnTo>
                  <a:lnTo>
                    <a:pt x="236" y="85"/>
                  </a:lnTo>
                  <a:lnTo>
                    <a:pt x="235" y="81"/>
                  </a:lnTo>
                  <a:lnTo>
                    <a:pt x="233" y="79"/>
                  </a:lnTo>
                  <a:lnTo>
                    <a:pt x="230" y="75"/>
                  </a:lnTo>
                  <a:lnTo>
                    <a:pt x="224" y="74"/>
                  </a:lnTo>
                  <a:lnTo>
                    <a:pt x="224" y="74"/>
                  </a:lnTo>
                  <a:lnTo>
                    <a:pt x="219" y="71"/>
                  </a:lnTo>
                  <a:lnTo>
                    <a:pt x="218" y="68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218" y="66"/>
                  </a:lnTo>
                  <a:lnTo>
                    <a:pt x="219" y="65"/>
                  </a:lnTo>
                  <a:lnTo>
                    <a:pt x="220" y="63"/>
                  </a:lnTo>
                  <a:lnTo>
                    <a:pt x="223" y="63"/>
                  </a:lnTo>
                  <a:lnTo>
                    <a:pt x="223" y="63"/>
                  </a:lnTo>
                  <a:close/>
                  <a:moveTo>
                    <a:pt x="88" y="36"/>
                  </a:moveTo>
                  <a:lnTo>
                    <a:pt x="88" y="41"/>
                  </a:lnTo>
                  <a:lnTo>
                    <a:pt x="10" y="41"/>
                  </a:lnTo>
                  <a:lnTo>
                    <a:pt x="10" y="213"/>
                  </a:lnTo>
                  <a:lnTo>
                    <a:pt x="124" y="213"/>
                  </a:lnTo>
                  <a:lnTo>
                    <a:pt x="124" y="187"/>
                  </a:lnTo>
                  <a:lnTo>
                    <a:pt x="135" y="176"/>
                  </a:lnTo>
                  <a:lnTo>
                    <a:pt x="135" y="237"/>
                  </a:lnTo>
                  <a:lnTo>
                    <a:pt x="135" y="237"/>
                  </a:lnTo>
                  <a:lnTo>
                    <a:pt x="133" y="241"/>
                  </a:lnTo>
                  <a:lnTo>
                    <a:pt x="133" y="245"/>
                  </a:lnTo>
                  <a:lnTo>
                    <a:pt x="131" y="249"/>
                  </a:lnTo>
                  <a:lnTo>
                    <a:pt x="128" y="253"/>
                  </a:lnTo>
                  <a:lnTo>
                    <a:pt x="124" y="256"/>
                  </a:lnTo>
                  <a:lnTo>
                    <a:pt x="122" y="257"/>
                  </a:lnTo>
                  <a:lnTo>
                    <a:pt x="118" y="258"/>
                  </a:lnTo>
                  <a:lnTo>
                    <a:pt x="113" y="260"/>
                  </a:lnTo>
                  <a:lnTo>
                    <a:pt x="20" y="260"/>
                  </a:lnTo>
                  <a:lnTo>
                    <a:pt x="20" y="260"/>
                  </a:lnTo>
                  <a:lnTo>
                    <a:pt x="16" y="258"/>
                  </a:lnTo>
                  <a:lnTo>
                    <a:pt x="13" y="257"/>
                  </a:lnTo>
                  <a:lnTo>
                    <a:pt x="9" y="256"/>
                  </a:lnTo>
                  <a:lnTo>
                    <a:pt x="6" y="253"/>
                  </a:lnTo>
                  <a:lnTo>
                    <a:pt x="3" y="249"/>
                  </a:lnTo>
                  <a:lnTo>
                    <a:pt x="1" y="245"/>
                  </a:lnTo>
                  <a:lnTo>
                    <a:pt x="0" y="241"/>
                  </a:lnTo>
                  <a:lnTo>
                    <a:pt x="0" y="237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3" y="9"/>
                  </a:lnTo>
                  <a:lnTo>
                    <a:pt x="6" y="6"/>
                  </a:lnTo>
                  <a:lnTo>
                    <a:pt x="9" y="4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9" y="0"/>
                  </a:lnTo>
                  <a:lnTo>
                    <a:pt x="123" y="2"/>
                  </a:lnTo>
                  <a:lnTo>
                    <a:pt x="128" y="6"/>
                  </a:lnTo>
                  <a:lnTo>
                    <a:pt x="131" y="10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09" y="10"/>
                  </a:lnTo>
                  <a:lnTo>
                    <a:pt x="104" y="11"/>
                  </a:lnTo>
                  <a:lnTo>
                    <a:pt x="100" y="14"/>
                  </a:lnTo>
                  <a:lnTo>
                    <a:pt x="96" y="18"/>
                  </a:lnTo>
                  <a:lnTo>
                    <a:pt x="92" y="22"/>
                  </a:lnTo>
                  <a:lnTo>
                    <a:pt x="89" y="26"/>
                  </a:lnTo>
                  <a:lnTo>
                    <a:pt x="88" y="31"/>
                  </a:lnTo>
                  <a:lnTo>
                    <a:pt x="88" y="36"/>
                  </a:lnTo>
                  <a:lnTo>
                    <a:pt x="88" y="36"/>
                  </a:lnTo>
                  <a:close/>
                  <a:moveTo>
                    <a:pt x="68" y="250"/>
                  </a:moveTo>
                  <a:lnTo>
                    <a:pt x="68" y="250"/>
                  </a:lnTo>
                  <a:lnTo>
                    <a:pt x="74" y="249"/>
                  </a:lnTo>
                  <a:lnTo>
                    <a:pt x="78" y="247"/>
                  </a:lnTo>
                  <a:lnTo>
                    <a:pt x="80" y="243"/>
                  </a:lnTo>
                  <a:lnTo>
                    <a:pt x="81" y="237"/>
                  </a:lnTo>
                  <a:lnTo>
                    <a:pt x="81" y="237"/>
                  </a:lnTo>
                  <a:lnTo>
                    <a:pt x="80" y="232"/>
                  </a:lnTo>
                  <a:lnTo>
                    <a:pt x="78" y="228"/>
                  </a:lnTo>
                  <a:lnTo>
                    <a:pt x="74" y="226"/>
                  </a:lnTo>
                  <a:lnTo>
                    <a:pt x="68" y="224"/>
                  </a:lnTo>
                  <a:lnTo>
                    <a:pt x="68" y="224"/>
                  </a:lnTo>
                  <a:lnTo>
                    <a:pt x="63" y="226"/>
                  </a:lnTo>
                  <a:lnTo>
                    <a:pt x="59" y="228"/>
                  </a:lnTo>
                  <a:lnTo>
                    <a:pt x="57" y="232"/>
                  </a:lnTo>
                  <a:lnTo>
                    <a:pt x="55" y="237"/>
                  </a:lnTo>
                  <a:lnTo>
                    <a:pt x="55" y="237"/>
                  </a:lnTo>
                  <a:lnTo>
                    <a:pt x="57" y="243"/>
                  </a:lnTo>
                  <a:lnTo>
                    <a:pt x="59" y="247"/>
                  </a:lnTo>
                  <a:lnTo>
                    <a:pt x="63" y="249"/>
                  </a:lnTo>
                  <a:lnTo>
                    <a:pt x="68" y="250"/>
                  </a:lnTo>
                  <a:lnTo>
                    <a:pt x="68" y="250"/>
                  </a:lnTo>
                  <a:close/>
                  <a:moveTo>
                    <a:pt x="81" y="17"/>
                  </a:moveTo>
                  <a:lnTo>
                    <a:pt x="55" y="17"/>
                  </a:lnTo>
                  <a:lnTo>
                    <a:pt x="55" y="17"/>
                  </a:lnTo>
                  <a:lnTo>
                    <a:pt x="53" y="18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3" y="23"/>
                  </a:lnTo>
                  <a:lnTo>
                    <a:pt x="55" y="24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4" y="23"/>
                  </a:lnTo>
                  <a:lnTo>
                    <a:pt x="85" y="20"/>
                  </a:lnTo>
                  <a:lnTo>
                    <a:pt x="85" y="20"/>
                  </a:lnTo>
                  <a:lnTo>
                    <a:pt x="84" y="18"/>
                  </a:lnTo>
                  <a:lnTo>
                    <a:pt x="81" y="17"/>
                  </a:lnTo>
                  <a:lnTo>
                    <a:pt x="81" y="1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475"/>
            <p:cNvSpPr>
              <a:spLocks noEditPoints="1"/>
            </p:cNvSpPr>
            <p:nvPr/>
          </p:nvSpPr>
          <p:spPr bwMode="auto">
            <a:xfrm>
              <a:off x="6485403" y="4473514"/>
              <a:ext cx="702880" cy="904694"/>
            </a:xfrm>
            <a:custGeom>
              <a:avLst/>
              <a:gdLst>
                <a:gd name="T0" fmla="*/ 16 w 203"/>
                <a:gd name="T1" fmla="*/ 260 h 260"/>
                <a:gd name="T2" fmla="*/ 2 w 203"/>
                <a:gd name="T3" fmla="*/ 249 h 260"/>
                <a:gd name="T4" fmla="*/ 0 w 203"/>
                <a:gd name="T5" fmla="*/ 48 h 260"/>
                <a:gd name="T6" fmla="*/ 9 w 203"/>
                <a:gd name="T7" fmla="*/ 33 h 260"/>
                <a:gd name="T8" fmla="*/ 16 w 203"/>
                <a:gd name="T9" fmla="*/ 227 h 260"/>
                <a:gd name="T10" fmla="*/ 26 w 203"/>
                <a:gd name="T11" fmla="*/ 241 h 260"/>
                <a:gd name="T12" fmla="*/ 65 w 203"/>
                <a:gd name="T13" fmla="*/ 243 h 260"/>
                <a:gd name="T14" fmla="*/ 81 w 203"/>
                <a:gd name="T15" fmla="*/ 234 h 260"/>
                <a:gd name="T16" fmla="*/ 84 w 203"/>
                <a:gd name="T17" fmla="*/ 31 h 260"/>
                <a:gd name="T18" fmla="*/ 193 w 203"/>
                <a:gd name="T19" fmla="*/ 32 h 260"/>
                <a:gd name="T20" fmla="*/ 203 w 203"/>
                <a:gd name="T21" fmla="*/ 48 h 260"/>
                <a:gd name="T22" fmla="*/ 202 w 203"/>
                <a:gd name="T23" fmla="*/ 249 h 260"/>
                <a:gd name="T24" fmla="*/ 188 w 203"/>
                <a:gd name="T25" fmla="*/ 260 h 260"/>
                <a:gd name="T26" fmla="*/ 167 w 203"/>
                <a:gd name="T27" fmla="*/ 234 h 260"/>
                <a:gd name="T28" fmla="*/ 151 w 203"/>
                <a:gd name="T29" fmla="*/ 234 h 260"/>
                <a:gd name="T30" fmla="*/ 167 w 203"/>
                <a:gd name="T31" fmla="*/ 197 h 260"/>
                <a:gd name="T32" fmla="*/ 151 w 203"/>
                <a:gd name="T33" fmla="*/ 192 h 260"/>
                <a:gd name="T34" fmla="*/ 151 w 203"/>
                <a:gd name="T35" fmla="*/ 176 h 260"/>
                <a:gd name="T36" fmla="*/ 167 w 203"/>
                <a:gd name="T37" fmla="*/ 171 h 260"/>
                <a:gd name="T38" fmla="*/ 151 w 203"/>
                <a:gd name="T39" fmla="*/ 171 h 260"/>
                <a:gd name="T40" fmla="*/ 146 w 203"/>
                <a:gd name="T41" fmla="*/ 218 h 260"/>
                <a:gd name="T42" fmla="*/ 130 w 203"/>
                <a:gd name="T43" fmla="*/ 213 h 260"/>
                <a:gd name="T44" fmla="*/ 130 w 203"/>
                <a:gd name="T45" fmla="*/ 197 h 260"/>
                <a:gd name="T46" fmla="*/ 146 w 203"/>
                <a:gd name="T47" fmla="*/ 192 h 260"/>
                <a:gd name="T48" fmla="*/ 130 w 203"/>
                <a:gd name="T49" fmla="*/ 192 h 260"/>
                <a:gd name="T50" fmla="*/ 146 w 203"/>
                <a:gd name="T51" fmla="*/ 156 h 260"/>
                <a:gd name="T52" fmla="*/ 110 w 203"/>
                <a:gd name="T53" fmla="*/ 234 h 260"/>
                <a:gd name="T54" fmla="*/ 110 w 203"/>
                <a:gd name="T55" fmla="*/ 218 h 260"/>
                <a:gd name="T56" fmla="*/ 125 w 203"/>
                <a:gd name="T57" fmla="*/ 213 h 260"/>
                <a:gd name="T58" fmla="*/ 110 w 203"/>
                <a:gd name="T59" fmla="*/ 213 h 260"/>
                <a:gd name="T60" fmla="*/ 125 w 203"/>
                <a:gd name="T61" fmla="*/ 176 h 260"/>
                <a:gd name="T62" fmla="*/ 110 w 203"/>
                <a:gd name="T63" fmla="*/ 171 h 260"/>
                <a:gd name="T64" fmla="*/ 110 w 203"/>
                <a:gd name="T65" fmla="*/ 156 h 260"/>
                <a:gd name="T66" fmla="*/ 188 w 203"/>
                <a:gd name="T67" fmla="*/ 54 h 260"/>
                <a:gd name="T68" fmla="*/ 182 w 203"/>
                <a:gd name="T69" fmla="*/ 46 h 260"/>
                <a:gd name="T70" fmla="*/ 107 w 203"/>
                <a:gd name="T71" fmla="*/ 45 h 260"/>
                <a:gd name="T72" fmla="*/ 99 w 203"/>
                <a:gd name="T73" fmla="*/ 50 h 260"/>
                <a:gd name="T74" fmla="*/ 99 w 203"/>
                <a:gd name="T75" fmla="*/ 89 h 260"/>
                <a:gd name="T76" fmla="*/ 103 w 203"/>
                <a:gd name="T77" fmla="*/ 97 h 260"/>
                <a:gd name="T78" fmla="*/ 178 w 203"/>
                <a:gd name="T79" fmla="*/ 98 h 260"/>
                <a:gd name="T80" fmla="*/ 186 w 203"/>
                <a:gd name="T81" fmla="*/ 93 h 260"/>
                <a:gd name="T82" fmla="*/ 188 w 203"/>
                <a:gd name="T83" fmla="*/ 156 h 260"/>
                <a:gd name="T84" fmla="*/ 188 w 203"/>
                <a:gd name="T85" fmla="*/ 171 h 260"/>
                <a:gd name="T86" fmla="*/ 172 w 203"/>
                <a:gd name="T87" fmla="*/ 176 h 260"/>
                <a:gd name="T88" fmla="*/ 188 w 203"/>
                <a:gd name="T89" fmla="*/ 176 h 260"/>
                <a:gd name="T90" fmla="*/ 172 w 203"/>
                <a:gd name="T91" fmla="*/ 213 h 260"/>
                <a:gd name="T92" fmla="*/ 188 w 203"/>
                <a:gd name="T93" fmla="*/ 218 h 260"/>
                <a:gd name="T94" fmla="*/ 188 w 203"/>
                <a:gd name="T95" fmla="*/ 234 h 260"/>
                <a:gd name="T96" fmla="*/ 34 w 203"/>
                <a:gd name="T97" fmla="*/ 234 h 260"/>
                <a:gd name="T98" fmla="*/ 28 w 203"/>
                <a:gd name="T99" fmla="*/ 231 h 260"/>
                <a:gd name="T100" fmla="*/ 26 w 203"/>
                <a:gd name="T101" fmla="*/ 23 h 260"/>
                <a:gd name="T102" fmla="*/ 28 w 203"/>
                <a:gd name="T103" fmla="*/ 18 h 260"/>
                <a:gd name="T104" fmla="*/ 47 w 203"/>
                <a:gd name="T105" fmla="*/ 15 h 260"/>
                <a:gd name="T106" fmla="*/ 58 w 203"/>
                <a:gd name="T107" fmla="*/ 15 h 260"/>
                <a:gd name="T108" fmla="*/ 68 w 203"/>
                <a:gd name="T109" fmla="*/ 15 h 260"/>
                <a:gd name="T110" fmla="*/ 73 w 203"/>
                <a:gd name="T111" fmla="*/ 23 h 260"/>
                <a:gd name="T112" fmla="*/ 72 w 203"/>
                <a:gd name="T113" fmla="*/ 228 h 260"/>
                <a:gd name="T114" fmla="*/ 65 w 203"/>
                <a:gd name="T115" fmla="*/ 23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3" h="260">
                  <a:moveTo>
                    <a:pt x="188" y="260"/>
                  </a:moveTo>
                  <a:lnTo>
                    <a:pt x="16" y="260"/>
                  </a:lnTo>
                  <a:lnTo>
                    <a:pt x="16" y="260"/>
                  </a:lnTo>
                  <a:lnTo>
                    <a:pt x="9" y="258"/>
                  </a:lnTo>
                  <a:lnTo>
                    <a:pt x="4" y="254"/>
                  </a:lnTo>
                  <a:lnTo>
                    <a:pt x="2" y="249"/>
                  </a:lnTo>
                  <a:lnTo>
                    <a:pt x="0" y="243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41"/>
                  </a:lnTo>
                  <a:lnTo>
                    <a:pt x="4" y="36"/>
                  </a:lnTo>
                  <a:lnTo>
                    <a:pt x="9" y="33"/>
                  </a:lnTo>
                  <a:lnTo>
                    <a:pt x="16" y="32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7" y="234"/>
                  </a:lnTo>
                  <a:lnTo>
                    <a:pt x="21" y="238"/>
                  </a:lnTo>
                  <a:lnTo>
                    <a:pt x="26" y="241"/>
                  </a:lnTo>
                  <a:lnTo>
                    <a:pt x="33" y="243"/>
                  </a:lnTo>
                  <a:lnTo>
                    <a:pt x="65" y="243"/>
                  </a:lnTo>
                  <a:lnTo>
                    <a:pt x="65" y="243"/>
                  </a:lnTo>
                  <a:lnTo>
                    <a:pt x="72" y="241"/>
                  </a:lnTo>
                  <a:lnTo>
                    <a:pt x="77" y="238"/>
                  </a:lnTo>
                  <a:lnTo>
                    <a:pt x="81" y="234"/>
                  </a:lnTo>
                  <a:lnTo>
                    <a:pt x="82" y="230"/>
                  </a:lnTo>
                  <a:lnTo>
                    <a:pt x="84" y="227"/>
                  </a:lnTo>
                  <a:lnTo>
                    <a:pt x="84" y="31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3" y="32"/>
                  </a:lnTo>
                  <a:lnTo>
                    <a:pt x="198" y="36"/>
                  </a:lnTo>
                  <a:lnTo>
                    <a:pt x="202" y="41"/>
                  </a:lnTo>
                  <a:lnTo>
                    <a:pt x="203" y="48"/>
                  </a:lnTo>
                  <a:lnTo>
                    <a:pt x="203" y="243"/>
                  </a:lnTo>
                  <a:lnTo>
                    <a:pt x="203" y="243"/>
                  </a:lnTo>
                  <a:lnTo>
                    <a:pt x="202" y="249"/>
                  </a:lnTo>
                  <a:lnTo>
                    <a:pt x="198" y="254"/>
                  </a:lnTo>
                  <a:lnTo>
                    <a:pt x="193" y="258"/>
                  </a:lnTo>
                  <a:lnTo>
                    <a:pt x="188" y="260"/>
                  </a:lnTo>
                  <a:lnTo>
                    <a:pt x="188" y="260"/>
                  </a:lnTo>
                  <a:close/>
                  <a:moveTo>
                    <a:pt x="151" y="234"/>
                  </a:moveTo>
                  <a:lnTo>
                    <a:pt x="167" y="234"/>
                  </a:lnTo>
                  <a:lnTo>
                    <a:pt x="167" y="218"/>
                  </a:lnTo>
                  <a:lnTo>
                    <a:pt x="151" y="218"/>
                  </a:lnTo>
                  <a:lnTo>
                    <a:pt x="151" y="234"/>
                  </a:lnTo>
                  <a:close/>
                  <a:moveTo>
                    <a:pt x="151" y="213"/>
                  </a:moveTo>
                  <a:lnTo>
                    <a:pt x="167" y="213"/>
                  </a:lnTo>
                  <a:lnTo>
                    <a:pt x="167" y="197"/>
                  </a:lnTo>
                  <a:lnTo>
                    <a:pt x="151" y="197"/>
                  </a:lnTo>
                  <a:lnTo>
                    <a:pt x="151" y="213"/>
                  </a:lnTo>
                  <a:close/>
                  <a:moveTo>
                    <a:pt x="151" y="192"/>
                  </a:moveTo>
                  <a:lnTo>
                    <a:pt x="167" y="192"/>
                  </a:lnTo>
                  <a:lnTo>
                    <a:pt x="167" y="176"/>
                  </a:lnTo>
                  <a:lnTo>
                    <a:pt x="151" y="176"/>
                  </a:lnTo>
                  <a:lnTo>
                    <a:pt x="151" y="192"/>
                  </a:lnTo>
                  <a:close/>
                  <a:moveTo>
                    <a:pt x="151" y="171"/>
                  </a:moveTo>
                  <a:lnTo>
                    <a:pt x="167" y="171"/>
                  </a:lnTo>
                  <a:lnTo>
                    <a:pt x="167" y="156"/>
                  </a:lnTo>
                  <a:lnTo>
                    <a:pt x="151" y="156"/>
                  </a:lnTo>
                  <a:lnTo>
                    <a:pt x="151" y="171"/>
                  </a:lnTo>
                  <a:close/>
                  <a:moveTo>
                    <a:pt x="130" y="234"/>
                  </a:moveTo>
                  <a:lnTo>
                    <a:pt x="146" y="234"/>
                  </a:lnTo>
                  <a:lnTo>
                    <a:pt x="146" y="218"/>
                  </a:lnTo>
                  <a:lnTo>
                    <a:pt x="130" y="218"/>
                  </a:lnTo>
                  <a:lnTo>
                    <a:pt x="130" y="234"/>
                  </a:lnTo>
                  <a:close/>
                  <a:moveTo>
                    <a:pt x="130" y="213"/>
                  </a:moveTo>
                  <a:lnTo>
                    <a:pt x="146" y="213"/>
                  </a:lnTo>
                  <a:lnTo>
                    <a:pt x="146" y="197"/>
                  </a:lnTo>
                  <a:lnTo>
                    <a:pt x="130" y="197"/>
                  </a:lnTo>
                  <a:lnTo>
                    <a:pt x="130" y="213"/>
                  </a:lnTo>
                  <a:close/>
                  <a:moveTo>
                    <a:pt x="130" y="192"/>
                  </a:moveTo>
                  <a:lnTo>
                    <a:pt x="146" y="192"/>
                  </a:lnTo>
                  <a:lnTo>
                    <a:pt x="146" y="176"/>
                  </a:lnTo>
                  <a:lnTo>
                    <a:pt x="130" y="176"/>
                  </a:lnTo>
                  <a:lnTo>
                    <a:pt x="130" y="192"/>
                  </a:lnTo>
                  <a:close/>
                  <a:moveTo>
                    <a:pt x="130" y="171"/>
                  </a:moveTo>
                  <a:lnTo>
                    <a:pt x="146" y="171"/>
                  </a:lnTo>
                  <a:lnTo>
                    <a:pt x="146" y="156"/>
                  </a:lnTo>
                  <a:lnTo>
                    <a:pt x="130" y="156"/>
                  </a:lnTo>
                  <a:lnTo>
                    <a:pt x="130" y="171"/>
                  </a:lnTo>
                  <a:close/>
                  <a:moveTo>
                    <a:pt x="110" y="234"/>
                  </a:moveTo>
                  <a:lnTo>
                    <a:pt x="125" y="234"/>
                  </a:lnTo>
                  <a:lnTo>
                    <a:pt x="125" y="218"/>
                  </a:lnTo>
                  <a:lnTo>
                    <a:pt x="110" y="218"/>
                  </a:lnTo>
                  <a:lnTo>
                    <a:pt x="110" y="234"/>
                  </a:lnTo>
                  <a:close/>
                  <a:moveTo>
                    <a:pt x="110" y="213"/>
                  </a:moveTo>
                  <a:lnTo>
                    <a:pt x="125" y="213"/>
                  </a:lnTo>
                  <a:lnTo>
                    <a:pt x="125" y="197"/>
                  </a:lnTo>
                  <a:lnTo>
                    <a:pt x="110" y="197"/>
                  </a:lnTo>
                  <a:lnTo>
                    <a:pt x="110" y="213"/>
                  </a:lnTo>
                  <a:close/>
                  <a:moveTo>
                    <a:pt x="110" y="192"/>
                  </a:moveTo>
                  <a:lnTo>
                    <a:pt x="125" y="192"/>
                  </a:lnTo>
                  <a:lnTo>
                    <a:pt x="125" y="176"/>
                  </a:lnTo>
                  <a:lnTo>
                    <a:pt x="110" y="176"/>
                  </a:lnTo>
                  <a:lnTo>
                    <a:pt x="110" y="192"/>
                  </a:lnTo>
                  <a:close/>
                  <a:moveTo>
                    <a:pt x="110" y="171"/>
                  </a:moveTo>
                  <a:lnTo>
                    <a:pt x="125" y="171"/>
                  </a:lnTo>
                  <a:lnTo>
                    <a:pt x="125" y="156"/>
                  </a:lnTo>
                  <a:lnTo>
                    <a:pt x="110" y="156"/>
                  </a:lnTo>
                  <a:lnTo>
                    <a:pt x="110" y="171"/>
                  </a:lnTo>
                  <a:close/>
                  <a:moveTo>
                    <a:pt x="188" y="54"/>
                  </a:moveTo>
                  <a:lnTo>
                    <a:pt x="188" y="54"/>
                  </a:lnTo>
                  <a:lnTo>
                    <a:pt x="186" y="50"/>
                  </a:lnTo>
                  <a:lnTo>
                    <a:pt x="185" y="48"/>
                  </a:lnTo>
                  <a:lnTo>
                    <a:pt x="182" y="46"/>
                  </a:lnTo>
                  <a:lnTo>
                    <a:pt x="178" y="45"/>
                  </a:lnTo>
                  <a:lnTo>
                    <a:pt x="107" y="45"/>
                  </a:lnTo>
                  <a:lnTo>
                    <a:pt x="107" y="45"/>
                  </a:lnTo>
                  <a:lnTo>
                    <a:pt x="103" y="46"/>
                  </a:lnTo>
                  <a:lnTo>
                    <a:pt x="100" y="48"/>
                  </a:lnTo>
                  <a:lnTo>
                    <a:pt x="99" y="50"/>
                  </a:lnTo>
                  <a:lnTo>
                    <a:pt x="99" y="54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3"/>
                  </a:lnTo>
                  <a:lnTo>
                    <a:pt x="100" y="96"/>
                  </a:lnTo>
                  <a:lnTo>
                    <a:pt x="103" y="97"/>
                  </a:lnTo>
                  <a:lnTo>
                    <a:pt x="107" y="98"/>
                  </a:lnTo>
                  <a:lnTo>
                    <a:pt x="178" y="98"/>
                  </a:lnTo>
                  <a:lnTo>
                    <a:pt x="178" y="98"/>
                  </a:lnTo>
                  <a:lnTo>
                    <a:pt x="182" y="97"/>
                  </a:lnTo>
                  <a:lnTo>
                    <a:pt x="185" y="96"/>
                  </a:lnTo>
                  <a:lnTo>
                    <a:pt x="186" y="93"/>
                  </a:lnTo>
                  <a:lnTo>
                    <a:pt x="188" y="89"/>
                  </a:lnTo>
                  <a:lnTo>
                    <a:pt x="188" y="54"/>
                  </a:lnTo>
                  <a:close/>
                  <a:moveTo>
                    <a:pt x="188" y="156"/>
                  </a:moveTo>
                  <a:lnTo>
                    <a:pt x="172" y="156"/>
                  </a:lnTo>
                  <a:lnTo>
                    <a:pt x="172" y="171"/>
                  </a:lnTo>
                  <a:lnTo>
                    <a:pt x="188" y="171"/>
                  </a:lnTo>
                  <a:lnTo>
                    <a:pt x="188" y="156"/>
                  </a:lnTo>
                  <a:close/>
                  <a:moveTo>
                    <a:pt x="188" y="176"/>
                  </a:moveTo>
                  <a:lnTo>
                    <a:pt x="172" y="176"/>
                  </a:lnTo>
                  <a:lnTo>
                    <a:pt x="172" y="192"/>
                  </a:lnTo>
                  <a:lnTo>
                    <a:pt x="188" y="192"/>
                  </a:lnTo>
                  <a:lnTo>
                    <a:pt x="188" y="176"/>
                  </a:lnTo>
                  <a:close/>
                  <a:moveTo>
                    <a:pt x="188" y="197"/>
                  </a:moveTo>
                  <a:lnTo>
                    <a:pt x="172" y="197"/>
                  </a:lnTo>
                  <a:lnTo>
                    <a:pt x="172" y="213"/>
                  </a:lnTo>
                  <a:lnTo>
                    <a:pt x="188" y="213"/>
                  </a:lnTo>
                  <a:lnTo>
                    <a:pt x="188" y="197"/>
                  </a:lnTo>
                  <a:close/>
                  <a:moveTo>
                    <a:pt x="188" y="218"/>
                  </a:moveTo>
                  <a:lnTo>
                    <a:pt x="172" y="218"/>
                  </a:lnTo>
                  <a:lnTo>
                    <a:pt x="172" y="234"/>
                  </a:lnTo>
                  <a:lnTo>
                    <a:pt x="188" y="234"/>
                  </a:lnTo>
                  <a:lnTo>
                    <a:pt x="188" y="218"/>
                  </a:lnTo>
                  <a:close/>
                  <a:moveTo>
                    <a:pt x="65" y="234"/>
                  </a:moveTo>
                  <a:lnTo>
                    <a:pt x="34" y="234"/>
                  </a:lnTo>
                  <a:lnTo>
                    <a:pt x="34" y="234"/>
                  </a:lnTo>
                  <a:lnTo>
                    <a:pt x="30" y="232"/>
                  </a:lnTo>
                  <a:lnTo>
                    <a:pt x="28" y="231"/>
                  </a:lnTo>
                  <a:lnTo>
                    <a:pt x="26" y="228"/>
                  </a:lnTo>
                  <a:lnTo>
                    <a:pt x="26" y="225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6" y="21"/>
                  </a:lnTo>
                  <a:lnTo>
                    <a:pt x="28" y="18"/>
                  </a:lnTo>
                  <a:lnTo>
                    <a:pt x="30" y="15"/>
                  </a:lnTo>
                  <a:lnTo>
                    <a:pt x="34" y="15"/>
                  </a:lnTo>
                  <a:lnTo>
                    <a:pt x="47" y="15"/>
                  </a:lnTo>
                  <a:lnTo>
                    <a:pt x="47" y="0"/>
                  </a:lnTo>
                  <a:lnTo>
                    <a:pt x="58" y="0"/>
                  </a:lnTo>
                  <a:lnTo>
                    <a:pt x="58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8" y="15"/>
                  </a:lnTo>
                  <a:lnTo>
                    <a:pt x="71" y="18"/>
                  </a:lnTo>
                  <a:lnTo>
                    <a:pt x="72" y="21"/>
                  </a:lnTo>
                  <a:lnTo>
                    <a:pt x="73" y="23"/>
                  </a:lnTo>
                  <a:lnTo>
                    <a:pt x="73" y="225"/>
                  </a:lnTo>
                  <a:lnTo>
                    <a:pt x="73" y="225"/>
                  </a:lnTo>
                  <a:lnTo>
                    <a:pt x="72" y="228"/>
                  </a:lnTo>
                  <a:lnTo>
                    <a:pt x="71" y="231"/>
                  </a:lnTo>
                  <a:lnTo>
                    <a:pt x="68" y="232"/>
                  </a:lnTo>
                  <a:lnTo>
                    <a:pt x="65" y="234"/>
                  </a:lnTo>
                  <a:lnTo>
                    <a:pt x="65" y="23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476"/>
            <p:cNvSpPr>
              <a:spLocks noEditPoints="1"/>
            </p:cNvSpPr>
            <p:nvPr/>
          </p:nvSpPr>
          <p:spPr bwMode="auto">
            <a:xfrm>
              <a:off x="7626709" y="4480479"/>
              <a:ext cx="619371" cy="904694"/>
            </a:xfrm>
            <a:custGeom>
              <a:avLst/>
              <a:gdLst>
                <a:gd name="T0" fmla="*/ 104 w 177"/>
                <a:gd name="T1" fmla="*/ 74 h 260"/>
                <a:gd name="T2" fmla="*/ 104 w 177"/>
                <a:gd name="T3" fmla="*/ 79 h 260"/>
                <a:gd name="T4" fmla="*/ 96 w 177"/>
                <a:gd name="T5" fmla="*/ 88 h 260"/>
                <a:gd name="T6" fmla="*/ 90 w 177"/>
                <a:gd name="T7" fmla="*/ 90 h 260"/>
                <a:gd name="T8" fmla="*/ 78 w 177"/>
                <a:gd name="T9" fmla="*/ 84 h 260"/>
                <a:gd name="T10" fmla="*/ 73 w 177"/>
                <a:gd name="T11" fmla="*/ 74 h 260"/>
                <a:gd name="T12" fmla="*/ 73 w 177"/>
                <a:gd name="T13" fmla="*/ 49 h 260"/>
                <a:gd name="T14" fmla="*/ 78 w 177"/>
                <a:gd name="T15" fmla="*/ 38 h 260"/>
                <a:gd name="T16" fmla="*/ 90 w 177"/>
                <a:gd name="T17" fmla="*/ 32 h 260"/>
                <a:gd name="T18" fmla="*/ 96 w 177"/>
                <a:gd name="T19" fmla="*/ 34 h 260"/>
                <a:gd name="T20" fmla="*/ 104 w 177"/>
                <a:gd name="T21" fmla="*/ 43 h 260"/>
                <a:gd name="T22" fmla="*/ 104 w 177"/>
                <a:gd name="T23" fmla="*/ 49 h 260"/>
                <a:gd name="T24" fmla="*/ 57 w 177"/>
                <a:gd name="T25" fmla="*/ 260 h 260"/>
                <a:gd name="T26" fmla="*/ 46 w 177"/>
                <a:gd name="T27" fmla="*/ 259 h 260"/>
                <a:gd name="T28" fmla="*/ 26 w 177"/>
                <a:gd name="T29" fmla="*/ 251 h 260"/>
                <a:gd name="T30" fmla="*/ 11 w 177"/>
                <a:gd name="T31" fmla="*/ 235 h 260"/>
                <a:gd name="T32" fmla="*/ 2 w 177"/>
                <a:gd name="T33" fmla="*/ 214 h 260"/>
                <a:gd name="T34" fmla="*/ 0 w 177"/>
                <a:gd name="T35" fmla="*/ 57 h 260"/>
                <a:gd name="T36" fmla="*/ 2 w 177"/>
                <a:gd name="T37" fmla="*/ 45 h 260"/>
                <a:gd name="T38" fmla="*/ 11 w 177"/>
                <a:gd name="T39" fmla="*/ 26 h 260"/>
                <a:gd name="T40" fmla="*/ 26 w 177"/>
                <a:gd name="T41" fmla="*/ 10 h 260"/>
                <a:gd name="T42" fmla="*/ 46 w 177"/>
                <a:gd name="T43" fmla="*/ 1 h 260"/>
                <a:gd name="T44" fmla="*/ 78 w 177"/>
                <a:gd name="T45" fmla="*/ 0 h 260"/>
                <a:gd name="T46" fmla="*/ 78 w 177"/>
                <a:gd name="T47" fmla="*/ 26 h 260"/>
                <a:gd name="T48" fmla="*/ 68 w 177"/>
                <a:gd name="T49" fmla="*/ 35 h 260"/>
                <a:gd name="T50" fmla="*/ 63 w 177"/>
                <a:gd name="T51" fmla="*/ 49 h 260"/>
                <a:gd name="T52" fmla="*/ 63 w 177"/>
                <a:gd name="T53" fmla="*/ 74 h 260"/>
                <a:gd name="T54" fmla="*/ 68 w 177"/>
                <a:gd name="T55" fmla="*/ 87 h 260"/>
                <a:gd name="T56" fmla="*/ 78 w 177"/>
                <a:gd name="T57" fmla="*/ 96 h 260"/>
                <a:gd name="T58" fmla="*/ 99 w 177"/>
                <a:gd name="T59" fmla="*/ 114 h 260"/>
                <a:gd name="T60" fmla="*/ 99 w 177"/>
                <a:gd name="T61" fmla="*/ 96 h 260"/>
                <a:gd name="T62" fmla="*/ 111 w 177"/>
                <a:gd name="T63" fmla="*/ 87 h 260"/>
                <a:gd name="T64" fmla="*/ 115 w 177"/>
                <a:gd name="T65" fmla="*/ 74 h 260"/>
                <a:gd name="T66" fmla="*/ 115 w 177"/>
                <a:gd name="T67" fmla="*/ 49 h 260"/>
                <a:gd name="T68" fmla="*/ 111 w 177"/>
                <a:gd name="T69" fmla="*/ 35 h 260"/>
                <a:gd name="T70" fmla="*/ 99 w 177"/>
                <a:gd name="T71" fmla="*/ 26 h 260"/>
                <a:gd name="T72" fmla="*/ 122 w 177"/>
                <a:gd name="T73" fmla="*/ 0 h 260"/>
                <a:gd name="T74" fmla="*/ 134 w 177"/>
                <a:gd name="T75" fmla="*/ 1 h 260"/>
                <a:gd name="T76" fmla="*/ 154 w 177"/>
                <a:gd name="T77" fmla="*/ 10 h 260"/>
                <a:gd name="T78" fmla="*/ 168 w 177"/>
                <a:gd name="T79" fmla="*/ 26 h 260"/>
                <a:gd name="T80" fmla="*/ 176 w 177"/>
                <a:gd name="T81" fmla="*/ 45 h 260"/>
                <a:gd name="T82" fmla="*/ 177 w 177"/>
                <a:gd name="T83" fmla="*/ 204 h 260"/>
                <a:gd name="T84" fmla="*/ 176 w 177"/>
                <a:gd name="T85" fmla="*/ 214 h 260"/>
                <a:gd name="T86" fmla="*/ 168 w 177"/>
                <a:gd name="T87" fmla="*/ 235 h 260"/>
                <a:gd name="T88" fmla="*/ 154 w 177"/>
                <a:gd name="T89" fmla="*/ 251 h 260"/>
                <a:gd name="T90" fmla="*/ 134 w 177"/>
                <a:gd name="T91" fmla="*/ 259 h 260"/>
                <a:gd name="T92" fmla="*/ 122 w 177"/>
                <a:gd name="T93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7" h="260">
                  <a:moveTo>
                    <a:pt x="104" y="49"/>
                  </a:moveTo>
                  <a:lnTo>
                    <a:pt x="104" y="74"/>
                  </a:lnTo>
                  <a:lnTo>
                    <a:pt x="104" y="74"/>
                  </a:lnTo>
                  <a:lnTo>
                    <a:pt x="104" y="79"/>
                  </a:lnTo>
                  <a:lnTo>
                    <a:pt x="100" y="84"/>
                  </a:lnTo>
                  <a:lnTo>
                    <a:pt x="96" y="88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83" y="88"/>
                  </a:lnTo>
                  <a:lnTo>
                    <a:pt x="78" y="84"/>
                  </a:lnTo>
                  <a:lnTo>
                    <a:pt x="74" y="79"/>
                  </a:lnTo>
                  <a:lnTo>
                    <a:pt x="73" y="74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4" y="43"/>
                  </a:lnTo>
                  <a:lnTo>
                    <a:pt x="78" y="38"/>
                  </a:lnTo>
                  <a:lnTo>
                    <a:pt x="83" y="34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4" y="43"/>
                  </a:lnTo>
                  <a:lnTo>
                    <a:pt x="104" y="49"/>
                  </a:lnTo>
                  <a:lnTo>
                    <a:pt x="104" y="49"/>
                  </a:lnTo>
                  <a:close/>
                  <a:moveTo>
                    <a:pt x="122" y="260"/>
                  </a:moveTo>
                  <a:lnTo>
                    <a:pt x="57" y="260"/>
                  </a:lnTo>
                  <a:lnTo>
                    <a:pt x="57" y="260"/>
                  </a:lnTo>
                  <a:lnTo>
                    <a:pt x="46" y="259"/>
                  </a:lnTo>
                  <a:lnTo>
                    <a:pt x="35" y="256"/>
                  </a:lnTo>
                  <a:lnTo>
                    <a:pt x="26" y="251"/>
                  </a:lnTo>
                  <a:lnTo>
                    <a:pt x="17" y="243"/>
                  </a:lnTo>
                  <a:lnTo>
                    <a:pt x="11" y="235"/>
                  </a:lnTo>
                  <a:lnTo>
                    <a:pt x="5" y="226"/>
                  </a:lnTo>
                  <a:lnTo>
                    <a:pt x="2" y="214"/>
                  </a:lnTo>
                  <a:lnTo>
                    <a:pt x="0" y="204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2" y="45"/>
                  </a:lnTo>
                  <a:lnTo>
                    <a:pt x="5" y="35"/>
                  </a:lnTo>
                  <a:lnTo>
                    <a:pt x="11" y="26"/>
                  </a:lnTo>
                  <a:lnTo>
                    <a:pt x="17" y="17"/>
                  </a:lnTo>
                  <a:lnTo>
                    <a:pt x="26" y="10"/>
                  </a:lnTo>
                  <a:lnTo>
                    <a:pt x="35" y="5"/>
                  </a:lnTo>
                  <a:lnTo>
                    <a:pt x="46" y="1"/>
                  </a:lnTo>
                  <a:lnTo>
                    <a:pt x="57" y="0"/>
                  </a:lnTo>
                  <a:lnTo>
                    <a:pt x="78" y="0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72" y="30"/>
                  </a:lnTo>
                  <a:lnTo>
                    <a:pt x="68" y="35"/>
                  </a:lnTo>
                  <a:lnTo>
                    <a:pt x="64" y="42"/>
                  </a:lnTo>
                  <a:lnTo>
                    <a:pt x="63" y="49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64" y="81"/>
                  </a:lnTo>
                  <a:lnTo>
                    <a:pt x="68" y="87"/>
                  </a:lnTo>
                  <a:lnTo>
                    <a:pt x="72" y="94"/>
                  </a:lnTo>
                  <a:lnTo>
                    <a:pt x="78" y="96"/>
                  </a:lnTo>
                  <a:lnTo>
                    <a:pt x="78" y="114"/>
                  </a:lnTo>
                  <a:lnTo>
                    <a:pt x="99" y="114"/>
                  </a:lnTo>
                  <a:lnTo>
                    <a:pt x="99" y="96"/>
                  </a:lnTo>
                  <a:lnTo>
                    <a:pt x="99" y="96"/>
                  </a:lnTo>
                  <a:lnTo>
                    <a:pt x="106" y="94"/>
                  </a:lnTo>
                  <a:lnTo>
                    <a:pt x="111" y="87"/>
                  </a:lnTo>
                  <a:lnTo>
                    <a:pt x="113" y="81"/>
                  </a:lnTo>
                  <a:lnTo>
                    <a:pt x="115" y="74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3" y="42"/>
                  </a:lnTo>
                  <a:lnTo>
                    <a:pt x="111" y="35"/>
                  </a:lnTo>
                  <a:lnTo>
                    <a:pt x="106" y="30"/>
                  </a:lnTo>
                  <a:lnTo>
                    <a:pt x="99" y="26"/>
                  </a:lnTo>
                  <a:lnTo>
                    <a:pt x="99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34" y="1"/>
                  </a:lnTo>
                  <a:lnTo>
                    <a:pt x="145" y="5"/>
                  </a:lnTo>
                  <a:lnTo>
                    <a:pt x="154" y="10"/>
                  </a:lnTo>
                  <a:lnTo>
                    <a:pt x="161" y="17"/>
                  </a:lnTo>
                  <a:lnTo>
                    <a:pt x="168" y="26"/>
                  </a:lnTo>
                  <a:lnTo>
                    <a:pt x="173" y="35"/>
                  </a:lnTo>
                  <a:lnTo>
                    <a:pt x="176" y="45"/>
                  </a:lnTo>
                  <a:lnTo>
                    <a:pt x="177" y="57"/>
                  </a:lnTo>
                  <a:lnTo>
                    <a:pt x="177" y="204"/>
                  </a:lnTo>
                  <a:lnTo>
                    <a:pt x="177" y="204"/>
                  </a:lnTo>
                  <a:lnTo>
                    <a:pt x="176" y="214"/>
                  </a:lnTo>
                  <a:lnTo>
                    <a:pt x="173" y="226"/>
                  </a:lnTo>
                  <a:lnTo>
                    <a:pt x="168" y="235"/>
                  </a:lnTo>
                  <a:lnTo>
                    <a:pt x="161" y="243"/>
                  </a:lnTo>
                  <a:lnTo>
                    <a:pt x="154" y="251"/>
                  </a:lnTo>
                  <a:lnTo>
                    <a:pt x="145" y="256"/>
                  </a:lnTo>
                  <a:lnTo>
                    <a:pt x="134" y="259"/>
                  </a:lnTo>
                  <a:lnTo>
                    <a:pt x="122" y="260"/>
                  </a:lnTo>
                  <a:lnTo>
                    <a:pt x="122" y="2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477"/>
            <p:cNvSpPr>
              <a:spLocks noEditPoints="1"/>
            </p:cNvSpPr>
            <p:nvPr/>
          </p:nvSpPr>
          <p:spPr bwMode="auto">
            <a:xfrm>
              <a:off x="3061482" y="3373962"/>
              <a:ext cx="904694" cy="897738"/>
            </a:xfrm>
            <a:custGeom>
              <a:avLst/>
              <a:gdLst>
                <a:gd name="T0" fmla="*/ 96 w 260"/>
                <a:gd name="T1" fmla="*/ 105 h 258"/>
                <a:gd name="T2" fmla="*/ 110 w 260"/>
                <a:gd name="T3" fmla="*/ 122 h 258"/>
                <a:gd name="T4" fmla="*/ 119 w 260"/>
                <a:gd name="T5" fmla="*/ 127 h 258"/>
                <a:gd name="T6" fmla="*/ 130 w 260"/>
                <a:gd name="T7" fmla="*/ 128 h 258"/>
                <a:gd name="T8" fmla="*/ 135 w 260"/>
                <a:gd name="T9" fmla="*/ 128 h 258"/>
                <a:gd name="T10" fmla="*/ 144 w 260"/>
                <a:gd name="T11" fmla="*/ 124 h 258"/>
                <a:gd name="T12" fmla="*/ 156 w 260"/>
                <a:gd name="T13" fmla="*/ 114 h 258"/>
                <a:gd name="T14" fmla="*/ 170 w 260"/>
                <a:gd name="T15" fmla="*/ 105 h 258"/>
                <a:gd name="T16" fmla="*/ 170 w 260"/>
                <a:gd name="T17" fmla="*/ 72 h 258"/>
                <a:gd name="T18" fmla="*/ 170 w 260"/>
                <a:gd name="T19" fmla="*/ 70 h 258"/>
                <a:gd name="T20" fmla="*/ 166 w 260"/>
                <a:gd name="T21" fmla="*/ 63 h 258"/>
                <a:gd name="T22" fmla="*/ 170 w 260"/>
                <a:gd name="T23" fmla="*/ 63 h 258"/>
                <a:gd name="T24" fmla="*/ 166 w 260"/>
                <a:gd name="T25" fmla="*/ 46 h 258"/>
                <a:gd name="T26" fmla="*/ 162 w 260"/>
                <a:gd name="T27" fmla="*/ 40 h 258"/>
                <a:gd name="T28" fmla="*/ 158 w 260"/>
                <a:gd name="T29" fmla="*/ 37 h 258"/>
                <a:gd name="T30" fmla="*/ 140 w 260"/>
                <a:gd name="T31" fmla="*/ 33 h 258"/>
                <a:gd name="T32" fmla="*/ 135 w 260"/>
                <a:gd name="T33" fmla="*/ 32 h 258"/>
                <a:gd name="T34" fmla="*/ 130 w 260"/>
                <a:gd name="T35" fmla="*/ 32 h 258"/>
                <a:gd name="T36" fmla="*/ 124 w 260"/>
                <a:gd name="T37" fmla="*/ 32 h 258"/>
                <a:gd name="T38" fmla="*/ 122 w 260"/>
                <a:gd name="T39" fmla="*/ 32 h 258"/>
                <a:gd name="T40" fmla="*/ 117 w 260"/>
                <a:gd name="T41" fmla="*/ 35 h 258"/>
                <a:gd name="T42" fmla="*/ 111 w 260"/>
                <a:gd name="T43" fmla="*/ 37 h 258"/>
                <a:gd name="T44" fmla="*/ 100 w 260"/>
                <a:gd name="T45" fmla="*/ 39 h 258"/>
                <a:gd name="T46" fmla="*/ 97 w 260"/>
                <a:gd name="T47" fmla="*/ 40 h 258"/>
                <a:gd name="T48" fmla="*/ 92 w 260"/>
                <a:gd name="T49" fmla="*/ 50 h 258"/>
                <a:gd name="T50" fmla="*/ 89 w 260"/>
                <a:gd name="T51" fmla="*/ 63 h 258"/>
                <a:gd name="T52" fmla="*/ 80 w 260"/>
                <a:gd name="T53" fmla="*/ 80 h 258"/>
                <a:gd name="T54" fmla="*/ 96 w 260"/>
                <a:gd name="T55" fmla="*/ 105 h 258"/>
                <a:gd name="T56" fmla="*/ 0 w 260"/>
                <a:gd name="T57" fmla="*/ 258 h 258"/>
                <a:gd name="T58" fmla="*/ 260 w 260"/>
                <a:gd name="T59" fmla="*/ 0 h 258"/>
                <a:gd name="T60" fmla="*/ 234 w 260"/>
                <a:gd name="T61" fmla="*/ 202 h 258"/>
                <a:gd name="T62" fmla="*/ 26 w 260"/>
                <a:gd name="T63" fmla="*/ 20 h 258"/>
                <a:gd name="T64" fmla="*/ 234 w 260"/>
                <a:gd name="T65" fmla="*/ 202 h 258"/>
                <a:gd name="T66" fmla="*/ 210 w 260"/>
                <a:gd name="T67" fmla="*/ 191 h 258"/>
                <a:gd name="T68" fmla="*/ 212 w 260"/>
                <a:gd name="T69" fmla="*/ 175 h 258"/>
                <a:gd name="T70" fmla="*/ 210 w 260"/>
                <a:gd name="T71" fmla="*/ 162 h 258"/>
                <a:gd name="T72" fmla="*/ 202 w 260"/>
                <a:gd name="T73" fmla="*/ 153 h 258"/>
                <a:gd name="T74" fmla="*/ 191 w 260"/>
                <a:gd name="T75" fmla="*/ 145 h 258"/>
                <a:gd name="T76" fmla="*/ 170 w 260"/>
                <a:gd name="T77" fmla="*/ 128 h 258"/>
                <a:gd name="T78" fmla="*/ 156 w 260"/>
                <a:gd name="T79" fmla="*/ 136 h 258"/>
                <a:gd name="T80" fmla="*/ 136 w 260"/>
                <a:gd name="T81" fmla="*/ 144 h 258"/>
                <a:gd name="T82" fmla="*/ 130 w 260"/>
                <a:gd name="T83" fmla="*/ 145 h 258"/>
                <a:gd name="T84" fmla="*/ 117 w 260"/>
                <a:gd name="T85" fmla="*/ 143 h 258"/>
                <a:gd name="T86" fmla="*/ 89 w 260"/>
                <a:gd name="T87" fmla="*/ 128 h 258"/>
                <a:gd name="T88" fmla="*/ 79 w 260"/>
                <a:gd name="T89" fmla="*/ 137 h 258"/>
                <a:gd name="T90" fmla="*/ 57 w 260"/>
                <a:gd name="T91" fmla="*/ 153 h 258"/>
                <a:gd name="T92" fmla="*/ 52 w 260"/>
                <a:gd name="T93" fmla="*/ 157 h 258"/>
                <a:gd name="T94" fmla="*/ 47 w 260"/>
                <a:gd name="T95" fmla="*/ 169 h 258"/>
                <a:gd name="T96" fmla="*/ 48 w 260"/>
                <a:gd name="T97" fmla="*/ 187 h 258"/>
                <a:gd name="T98" fmla="*/ 210 w 260"/>
                <a:gd name="T99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258">
                  <a:moveTo>
                    <a:pt x="96" y="105"/>
                  </a:moveTo>
                  <a:lnTo>
                    <a:pt x="96" y="105"/>
                  </a:lnTo>
                  <a:lnTo>
                    <a:pt x="102" y="114"/>
                  </a:lnTo>
                  <a:lnTo>
                    <a:pt x="110" y="122"/>
                  </a:lnTo>
                  <a:lnTo>
                    <a:pt x="114" y="124"/>
                  </a:lnTo>
                  <a:lnTo>
                    <a:pt x="119" y="127"/>
                  </a:lnTo>
                  <a:lnTo>
                    <a:pt x="124" y="128"/>
                  </a:lnTo>
                  <a:lnTo>
                    <a:pt x="130" y="128"/>
                  </a:lnTo>
                  <a:lnTo>
                    <a:pt x="130" y="128"/>
                  </a:lnTo>
                  <a:lnTo>
                    <a:pt x="135" y="128"/>
                  </a:lnTo>
                  <a:lnTo>
                    <a:pt x="140" y="127"/>
                  </a:lnTo>
                  <a:lnTo>
                    <a:pt x="144" y="124"/>
                  </a:lnTo>
                  <a:lnTo>
                    <a:pt x="149" y="122"/>
                  </a:lnTo>
                  <a:lnTo>
                    <a:pt x="156" y="114"/>
                  </a:lnTo>
                  <a:lnTo>
                    <a:pt x="162" y="105"/>
                  </a:lnTo>
                  <a:lnTo>
                    <a:pt x="170" y="105"/>
                  </a:lnTo>
                  <a:lnTo>
                    <a:pt x="178" y="80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0" y="70"/>
                  </a:lnTo>
                  <a:lnTo>
                    <a:pt x="169" y="68"/>
                  </a:lnTo>
                  <a:lnTo>
                    <a:pt x="166" y="63"/>
                  </a:lnTo>
                  <a:lnTo>
                    <a:pt x="170" y="63"/>
                  </a:lnTo>
                  <a:lnTo>
                    <a:pt x="170" y="63"/>
                  </a:lnTo>
                  <a:lnTo>
                    <a:pt x="169" y="54"/>
                  </a:lnTo>
                  <a:lnTo>
                    <a:pt x="166" y="46"/>
                  </a:lnTo>
                  <a:lnTo>
                    <a:pt x="165" y="42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58" y="37"/>
                  </a:lnTo>
                  <a:lnTo>
                    <a:pt x="153" y="36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35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24" y="32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17" y="35"/>
                  </a:lnTo>
                  <a:lnTo>
                    <a:pt x="111" y="37"/>
                  </a:lnTo>
                  <a:lnTo>
                    <a:pt x="111" y="37"/>
                  </a:lnTo>
                  <a:lnTo>
                    <a:pt x="104" y="37"/>
                  </a:lnTo>
                  <a:lnTo>
                    <a:pt x="100" y="39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3" y="44"/>
                  </a:lnTo>
                  <a:lnTo>
                    <a:pt x="92" y="50"/>
                  </a:lnTo>
                  <a:lnTo>
                    <a:pt x="89" y="57"/>
                  </a:lnTo>
                  <a:lnTo>
                    <a:pt x="89" y="63"/>
                  </a:lnTo>
                  <a:lnTo>
                    <a:pt x="89" y="72"/>
                  </a:lnTo>
                  <a:lnTo>
                    <a:pt x="80" y="80"/>
                  </a:lnTo>
                  <a:lnTo>
                    <a:pt x="89" y="105"/>
                  </a:lnTo>
                  <a:lnTo>
                    <a:pt x="96" y="105"/>
                  </a:lnTo>
                  <a:close/>
                  <a:moveTo>
                    <a:pt x="0" y="0"/>
                  </a:moveTo>
                  <a:lnTo>
                    <a:pt x="0" y="258"/>
                  </a:lnTo>
                  <a:lnTo>
                    <a:pt x="260" y="258"/>
                  </a:lnTo>
                  <a:lnTo>
                    <a:pt x="260" y="0"/>
                  </a:lnTo>
                  <a:lnTo>
                    <a:pt x="0" y="0"/>
                  </a:lnTo>
                  <a:close/>
                  <a:moveTo>
                    <a:pt x="234" y="202"/>
                  </a:moveTo>
                  <a:lnTo>
                    <a:pt x="26" y="202"/>
                  </a:lnTo>
                  <a:lnTo>
                    <a:pt x="26" y="20"/>
                  </a:lnTo>
                  <a:lnTo>
                    <a:pt x="234" y="20"/>
                  </a:lnTo>
                  <a:lnTo>
                    <a:pt x="234" y="202"/>
                  </a:lnTo>
                  <a:close/>
                  <a:moveTo>
                    <a:pt x="210" y="191"/>
                  </a:moveTo>
                  <a:lnTo>
                    <a:pt x="210" y="191"/>
                  </a:lnTo>
                  <a:lnTo>
                    <a:pt x="212" y="187"/>
                  </a:lnTo>
                  <a:lnTo>
                    <a:pt x="212" y="175"/>
                  </a:lnTo>
                  <a:lnTo>
                    <a:pt x="212" y="169"/>
                  </a:lnTo>
                  <a:lnTo>
                    <a:pt x="210" y="162"/>
                  </a:lnTo>
                  <a:lnTo>
                    <a:pt x="206" y="157"/>
                  </a:lnTo>
                  <a:lnTo>
                    <a:pt x="202" y="153"/>
                  </a:lnTo>
                  <a:lnTo>
                    <a:pt x="202" y="153"/>
                  </a:lnTo>
                  <a:lnTo>
                    <a:pt x="191" y="145"/>
                  </a:lnTo>
                  <a:lnTo>
                    <a:pt x="180" y="137"/>
                  </a:lnTo>
                  <a:lnTo>
                    <a:pt x="170" y="128"/>
                  </a:lnTo>
                  <a:lnTo>
                    <a:pt x="170" y="128"/>
                  </a:lnTo>
                  <a:lnTo>
                    <a:pt x="156" y="136"/>
                  </a:lnTo>
                  <a:lnTo>
                    <a:pt x="143" y="143"/>
                  </a:lnTo>
                  <a:lnTo>
                    <a:pt x="136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23" y="144"/>
                  </a:lnTo>
                  <a:lnTo>
                    <a:pt x="117" y="143"/>
                  </a:lnTo>
                  <a:lnTo>
                    <a:pt x="104" y="136"/>
                  </a:lnTo>
                  <a:lnTo>
                    <a:pt x="89" y="128"/>
                  </a:lnTo>
                  <a:lnTo>
                    <a:pt x="89" y="128"/>
                  </a:lnTo>
                  <a:lnTo>
                    <a:pt x="79" y="137"/>
                  </a:lnTo>
                  <a:lnTo>
                    <a:pt x="69" y="145"/>
                  </a:lnTo>
                  <a:lnTo>
                    <a:pt x="57" y="153"/>
                  </a:lnTo>
                  <a:lnTo>
                    <a:pt x="57" y="153"/>
                  </a:lnTo>
                  <a:lnTo>
                    <a:pt x="52" y="157"/>
                  </a:lnTo>
                  <a:lnTo>
                    <a:pt x="49" y="162"/>
                  </a:lnTo>
                  <a:lnTo>
                    <a:pt x="47" y="169"/>
                  </a:lnTo>
                  <a:lnTo>
                    <a:pt x="47" y="175"/>
                  </a:lnTo>
                  <a:lnTo>
                    <a:pt x="48" y="187"/>
                  </a:lnTo>
                  <a:lnTo>
                    <a:pt x="49" y="192"/>
                  </a:lnTo>
                  <a:lnTo>
                    <a:pt x="210" y="19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8" name="矩形 37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TextBox 38"/>
          <p:cNvSpPr txBox="1"/>
          <p:nvPr/>
        </p:nvSpPr>
        <p:spPr>
          <a:xfrm>
            <a:off x="4592307" y="584684"/>
            <a:ext cx="316304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数码 电脑科技图标</a:t>
            </a:r>
          </a:p>
        </p:txBody>
      </p:sp>
    </p:spTree>
    <p:extLst>
      <p:ext uri="{BB962C8B-B14F-4D97-AF65-F5344CB8AC3E}">
        <p14:creationId xmlns:p14="http://schemas.microsoft.com/office/powerpoint/2010/main" val="344875891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/>
          <p:cNvGrpSpPr/>
          <p:nvPr/>
        </p:nvGrpSpPr>
        <p:grpSpPr>
          <a:xfrm>
            <a:off x="2423593" y="1922853"/>
            <a:ext cx="7339607" cy="4125577"/>
            <a:chOff x="1079612" y="1607679"/>
            <a:chExt cx="1894325" cy="1064796"/>
          </a:xfrm>
        </p:grpSpPr>
        <p:sp>
          <p:nvSpPr>
            <p:cNvPr id="2" name="Freeform 337"/>
            <p:cNvSpPr>
              <a:spLocks noEditPoints="1"/>
            </p:cNvSpPr>
            <p:nvPr/>
          </p:nvSpPr>
          <p:spPr bwMode="auto">
            <a:xfrm>
              <a:off x="1079612" y="1609423"/>
              <a:ext cx="226552" cy="219581"/>
            </a:xfrm>
            <a:custGeom>
              <a:avLst/>
              <a:gdLst>
                <a:gd name="T0" fmla="*/ 123 w 260"/>
                <a:gd name="T1" fmla="*/ 192 h 253"/>
                <a:gd name="T2" fmla="*/ 203 w 260"/>
                <a:gd name="T3" fmla="*/ 81 h 253"/>
                <a:gd name="T4" fmla="*/ 214 w 260"/>
                <a:gd name="T5" fmla="*/ 43 h 253"/>
                <a:gd name="T6" fmla="*/ 209 w 260"/>
                <a:gd name="T7" fmla="*/ 30 h 253"/>
                <a:gd name="T8" fmla="*/ 164 w 260"/>
                <a:gd name="T9" fmla="*/ 14 h 253"/>
                <a:gd name="T10" fmla="*/ 168 w 260"/>
                <a:gd name="T11" fmla="*/ 3 h 253"/>
                <a:gd name="T12" fmla="*/ 156 w 260"/>
                <a:gd name="T13" fmla="*/ 8 h 253"/>
                <a:gd name="T14" fmla="*/ 105 w 260"/>
                <a:gd name="T15" fmla="*/ 8 h 253"/>
                <a:gd name="T16" fmla="*/ 92 w 260"/>
                <a:gd name="T17" fmla="*/ 5 h 253"/>
                <a:gd name="T18" fmla="*/ 58 w 260"/>
                <a:gd name="T19" fmla="*/ 38 h 253"/>
                <a:gd name="T20" fmla="*/ 51 w 260"/>
                <a:gd name="T21" fmla="*/ 30 h 253"/>
                <a:gd name="T22" fmla="*/ 48 w 260"/>
                <a:gd name="T23" fmla="*/ 44 h 253"/>
                <a:gd name="T24" fmla="*/ 51 w 260"/>
                <a:gd name="T25" fmla="*/ 87 h 253"/>
                <a:gd name="T26" fmla="*/ 0 w 260"/>
                <a:gd name="T27" fmla="*/ 112 h 253"/>
                <a:gd name="T28" fmla="*/ 17 w 260"/>
                <a:gd name="T29" fmla="*/ 178 h 253"/>
                <a:gd name="T30" fmla="*/ 82 w 260"/>
                <a:gd name="T31" fmla="*/ 242 h 253"/>
                <a:gd name="T32" fmla="*/ 191 w 260"/>
                <a:gd name="T33" fmla="*/ 233 h 253"/>
                <a:gd name="T34" fmla="*/ 247 w 260"/>
                <a:gd name="T35" fmla="*/ 177 h 253"/>
                <a:gd name="T36" fmla="*/ 259 w 260"/>
                <a:gd name="T37" fmla="*/ 108 h 253"/>
                <a:gd name="T38" fmla="*/ 133 w 260"/>
                <a:gd name="T39" fmla="*/ 75 h 253"/>
                <a:gd name="T40" fmla="*/ 71 w 260"/>
                <a:gd name="T41" fmla="*/ 96 h 253"/>
                <a:gd name="T42" fmla="*/ 195 w 260"/>
                <a:gd name="T43" fmla="*/ 113 h 253"/>
                <a:gd name="T44" fmla="*/ 187 w 260"/>
                <a:gd name="T45" fmla="*/ 143 h 253"/>
                <a:gd name="T46" fmla="*/ 118 w 260"/>
                <a:gd name="T47" fmla="*/ 149 h 253"/>
                <a:gd name="T48" fmla="*/ 108 w 260"/>
                <a:gd name="T49" fmla="*/ 140 h 253"/>
                <a:gd name="T50" fmla="*/ 100 w 260"/>
                <a:gd name="T51" fmla="*/ 127 h 253"/>
                <a:gd name="T52" fmla="*/ 114 w 260"/>
                <a:gd name="T53" fmla="*/ 113 h 253"/>
                <a:gd name="T54" fmla="*/ 125 w 260"/>
                <a:gd name="T55" fmla="*/ 121 h 253"/>
                <a:gd name="T56" fmla="*/ 113 w 260"/>
                <a:gd name="T57" fmla="*/ 122 h 253"/>
                <a:gd name="T58" fmla="*/ 116 w 260"/>
                <a:gd name="T59" fmla="*/ 129 h 253"/>
                <a:gd name="T60" fmla="*/ 131 w 260"/>
                <a:gd name="T61" fmla="*/ 143 h 253"/>
                <a:gd name="T62" fmla="*/ 122 w 260"/>
                <a:gd name="T63" fmla="*/ 161 h 253"/>
                <a:gd name="T64" fmla="*/ 100 w 260"/>
                <a:gd name="T65" fmla="*/ 151 h 253"/>
                <a:gd name="T66" fmla="*/ 113 w 260"/>
                <a:gd name="T67" fmla="*/ 155 h 253"/>
                <a:gd name="T68" fmla="*/ 118 w 260"/>
                <a:gd name="T69" fmla="*/ 151 h 253"/>
                <a:gd name="T70" fmla="*/ 42 w 260"/>
                <a:gd name="T71" fmla="*/ 162 h 253"/>
                <a:gd name="T72" fmla="*/ 26 w 260"/>
                <a:gd name="T73" fmla="*/ 161 h 253"/>
                <a:gd name="T74" fmla="*/ 14 w 260"/>
                <a:gd name="T75" fmla="*/ 139 h 253"/>
                <a:gd name="T76" fmla="*/ 23 w 260"/>
                <a:gd name="T77" fmla="*/ 117 h 253"/>
                <a:gd name="T78" fmla="*/ 42 w 260"/>
                <a:gd name="T79" fmla="*/ 113 h 253"/>
                <a:gd name="T80" fmla="*/ 47 w 260"/>
                <a:gd name="T81" fmla="*/ 121 h 253"/>
                <a:gd name="T82" fmla="*/ 31 w 260"/>
                <a:gd name="T83" fmla="*/ 125 h 253"/>
                <a:gd name="T84" fmla="*/ 34 w 260"/>
                <a:gd name="T85" fmla="*/ 155 h 253"/>
                <a:gd name="T86" fmla="*/ 52 w 260"/>
                <a:gd name="T87" fmla="*/ 153 h 253"/>
                <a:gd name="T88" fmla="*/ 69 w 260"/>
                <a:gd name="T89" fmla="*/ 146 h 253"/>
                <a:gd name="T90" fmla="*/ 84 w 260"/>
                <a:gd name="T91" fmla="*/ 216 h 253"/>
                <a:gd name="T92" fmla="*/ 192 w 260"/>
                <a:gd name="T93" fmla="*/ 200 h 253"/>
                <a:gd name="T94" fmla="*/ 242 w 260"/>
                <a:gd name="T95" fmla="*/ 148 h 253"/>
                <a:gd name="T96" fmla="*/ 227 w 260"/>
                <a:gd name="T97" fmla="*/ 162 h 253"/>
                <a:gd name="T98" fmla="*/ 208 w 260"/>
                <a:gd name="T99" fmla="*/ 156 h 253"/>
                <a:gd name="T100" fmla="*/ 204 w 260"/>
                <a:gd name="T101" fmla="*/ 127 h 253"/>
                <a:gd name="T102" fmla="*/ 224 w 260"/>
                <a:gd name="T103" fmla="*/ 113 h 253"/>
                <a:gd name="T104" fmla="*/ 240 w 260"/>
                <a:gd name="T105" fmla="*/ 124 h 253"/>
                <a:gd name="T106" fmla="*/ 227 w 260"/>
                <a:gd name="T107" fmla="*/ 124 h 253"/>
                <a:gd name="T108" fmla="*/ 217 w 260"/>
                <a:gd name="T109" fmla="*/ 129 h 253"/>
                <a:gd name="T110" fmla="*/ 220 w 260"/>
                <a:gd name="T111" fmla="*/ 155 h 253"/>
                <a:gd name="T112" fmla="*/ 229 w 260"/>
                <a:gd name="T113" fmla="*/ 147 h 253"/>
                <a:gd name="T114" fmla="*/ 77 w 260"/>
                <a:gd name="T115" fmla="*/ 135 h 253"/>
                <a:gd name="T116" fmla="*/ 77 w 260"/>
                <a:gd name="T117" fmla="*/ 135 h 253"/>
                <a:gd name="T118" fmla="*/ 91 w 260"/>
                <a:gd name="T119" fmla="*/ 181 h 253"/>
                <a:gd name="T120" fmla="*/ 174 w 260"/>
                <a:gd name="T121" fmla="*/ 19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253">
                  <a:moveTo>
                    <a:pt x="117" y="220"/>
                  </a:moveTo>
                  <a:lnTo>
                    <a:pt x="130" y="213"/>
                  </a:lnTo>
                  <a:lnTo>
                    <a:pt x="143" y="220"/>
                  </a:lnTo>
                  <a:lnTo>
                    <a:pt x="140" y="205"/>
                  </a:lnTo>
                  <a:lnTo>
                    <a:pt x="151" y="195"/>
                  </a:lnTo>
                  <a:lnTo>
                    <a:pt x="136" y="192"/>
                  </a:lnTo>
                  <a:lnTo>
                    <a:pt x="130" y="181"/>
                  </a:lnTo>
                  <a:lnTo>
                    <a:pt x="123" y="192"/>
                  </a:lnTo>
                  <a:lnTo>
                    <a:pt x="109" y="195"/>
                  </a:lnTo>
                  <a:lnTo>
                    <a:pt x="120" y="205"/>
                  </a:lnTo>
                  <a:lnTo>
                    <a:pt x="117" y="220"/>
                  </a:lnTo>
                  <a:close/>
                  <a:moveTo>
                    <a:pt x="239" y="96"/>
                  </a:moveTo>
                  <a:lnTo>
                    <a:pt x="216" y="96"/>
                  </a:lnTo>
                  <a:lnTo>
                    <a:pt x="216" y="96"/>
                  </a:lnTo>
                  <a:lnTo>
                    <a:pt x="209" y="87"/>
                  </a:lnTo>
                  <a:lnTo>
                    <a:pt x="203" y="81"/>
                  </a:lnTo>
                  <a:lnTo>
                    <a:pt x="185" y="69"/>
                  </a:lnTo>
                  <a:lnTo>
                    <a:pt x="205" y="43"/>
                  </a:lnTo>
                  <a:lnTo>
                    <a:pt x="205" y="43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2" y="44"/>
                  </a:lnTo>
                  <a:lnTo>
                    <a:pt x="214" y="43"/>
                  </a:lnTo>
                  <a:lnTo>
                    <a:pt x="216" y="40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5"/>
                  </a:lnTo>
                  <a:lnTo>
                    <a:pt x="214" y="33"/>
                  </a:lnTo>
                  <a:lnTo>
                    <a:pt x="212" y="31"/>
                  </a:lnTo>
                  <a:lnTo>
                    <a:pt x="209" y="30"/>
                  </a:lnTo>
                  <a:lnTo>
                    <a:pt x="209" y="30"/>
                  </a:lnTo>
                  <a:lnTo>
                    <a:pt x="207" y="31"/>
                  </a:lnTo>
                  <a:lnTo>
                    <a:pt x="204" y="33"/>
                  </a:lnTo>
                  <a:lnTo>
                    <a:pt x="203" y="35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9"/>
                  </a:lnTo>
                  <a:lnTo>
                    <a:pt x="169" y="43"/>
                  </a:lnTo>
                  <a:lnTo>
                    <a:pt x="164" y="14"/>
                  </a:lnTo>
                  <a:lnTo>
                    <a:pt x="164" y="14"/>
                  </a:lnTo>
                  <a:lnTo>
                    <a:pt x="166" y="14"/>
                  </a:lnTo>
                  <a:lnTo>
                    <a:pt x="169" y="12"/>
                  </a:lnTo>
                  <a:lnTo>
                    <a:pt x="170" y="10"/>
                  </a:lnTo>
                  <a:lnTo>
                    <a:pt x="170" y="8"/>
                  </a:lnTo>
                  <a:lnTo>
                    <a:pt x="170" y="8"/>
                  </a:lnTo>
                  <a:lnTo>
                    <a:pt x="170" y="5"/>
                  </a:lnTo>
                  <a:lnTo>
                    <a:pt x="168" y="3"/>
                  </a:lnTo>
                  <a:lnTo>
                    <a:pt x="166" y="1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60" y="1"/>
                  </a:lnTo>
                  <a:lnTo>
                    <a:pt x="159" y="3"/>
                  </a:lnTo>
                  <a:lnTo>
                    <a:pt x="157" y="5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9" y="13"/>
                  </a:lnTo>
                  <a:lnTo>
                    <a:pt x="131" y="38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105" y="10"/>
                  </a:lnTo>
                  <a:lnTo>
                    <a:pt x="105" y="8"/>
                  </a:lnTo>
                  <a:lnTo>
                    <a:pt x="105" y="8"/>
                  </a:lnTo>
                  <a:lnTo>
                    <a:pt x="105" y="5"/>
                  </a:lnTo>
                  <a:lnTo>
                    <a:pt x="103" y="3"/>
                  </a:lnTo>
                  <a:lnTo>
                    <a:pt x="101" y="1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6" y="1"/>
                  </a:lnTo>
                  <a:lnTo>
                    <a:pt x="94" y="3"/>
                  </a:lnTo>
                  <a:lnTo>
                    <a:pt x="92" y="5"/>
                  </a:lnTo>
                  <a:lnTo>
                    <a:pt x="91" y="8"/>
                  </a:lnTo>
                  <a:lnTo>
                    <a:pt x="91" y="8"/>
                  </a:lnTo>
                  <a:lnTo>
                    <a:pt x="92" y="10"/>
                  </a:lnTo>
                  <a:lnTo>
                    <a:pt x="94" y="12"/>
                  </a:lnTo>
                  <a:lnTo>
                    <a:pt x="95" y="14"/>
                  </a:lnTo>
                  <a:lnTo>
                    <a:pt x="97" y="14"/>
                  </a:lnTo>
                  <a:lnTo>
                    <a:pt x="92" y="43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7" y="34"/>
                  </a:lnTo>
                  <a:lnTo>
                    <a:pt x="56" y="33"/>
                  </a:lnTo>
                  <a:lnTo>
                    <a:pt x="53" y="31"/>
                  </a:lnTo>
                  <a:lnTo>
                    <a:pt x="51" y="30"/>
                  </a:lnTo>
                  <a:lnTo>
                    <a:pt x="51" y="30"/>
                  </a:lnTo>
                  <a:lnTo>
                    <a:pt x="48" y="31"/>
                  </a:lnTo>
                  <a:lnTo>
                    <a:pt x="45" y="33"/>
                  </a:lnTo>
                  <a:lnTo>
                    <a:pt x="44" y="34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5" y="42"/>
                  </a:lnTo>
                  <a:lnTo>
                    <a:pt x="48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6" y="42"/>
                  </a:lnTo>
                  <a:lnTo>
                    <a:pt x="75" y="68"/>
                  </a:lnTo>
                  <a:lnTo>
                    <a:pt x="75" y="68"/>
                  </a:lnTo>
                  <a:lnTo>
                    <a:pt x="57" y="81"/>
                  </a:lnTo>
                  <a:lnTo>
                    <a:pt x="51" y="87"/>
                  </a:lnTo>
                  <a:lnTo>
                    <a:pt x="43" y="96"/>
                  </a:lnTo>
                  <a:lnTo>
                    <a:pt x="21" y="96"/>
                  </a:lnTo>
                  <a:lnTo>
                    <a:pt x="21" y="96"/>
                  </a:lnTo>
                  <a:lnTo>
                    <a:pt x="17" y="96"/>
                  </a:lnTo>
                  <a:lnTo>
                    <a:pt x="13" y="98"/>
                  </a:lnTo>
                  <a:lnTo>
                    <a:pt x="5" y="101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0" y="11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6"/>
                  </a:lnTo>
                  <a:lnTo>
                    <a:pt x="5" y="173"/>
                  </a:lnTo>
                  <a:lnTo>
                    <a:pt x="13" y="177"/>
                  </a:lnTo>
                  <a:lnTo>
                    <a:pt x="17" y="178"/>
                  </a:lnTo>
                  <a:lnTo>
                    <a:pt x="21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8" y="195"/>
                  </a:lnTo>
                  <a:lnTo>
                    <a:pt x="45" y="209"/>
                  </a:lnTo>
                  <a:lnTo>
                    <a:pt x="56" y="221"/>
                  </a:lnTo>
                  <a:lnTo>
                    <a:pt x="68" y="233"/>
                  </a:lnTo>
                  <a:lnTo>
                    <a:pt x="82" y="242"/>
                  </a:lnTo>
                  <a:lnTo>
                    <a:pt x="96" y="248"/>
                  </a:lnTo>
                  <a:lnTo>
                    <a:pt x="113" y="252"/>
                  </a:lnTo>
                  <a:lnTo>
                    <a:pt x="130" y="253"/>
                  </a:lnTo>
                  <a:lnTo>
                    <a:pt x="130" y="253"/>
                  </a:lnTo>
                  <a:lnTo>
                    <a:pt x="147" y="252"/>
                  </a:lnTo>
                  <a:lnTo>
                    <a:pt x="162" y="248"/>
                  </a:lnTo>
                  <a:lnTo>
                    <a:pt x="178" y="242"/>
                  </a:lnTo>
                  <a:lnTo>
                    <a:pt x="191" y="233"/>
                  </a:lnTo>
                  <a:lnTo>
                    <a:pt x="203" y="221"/>
                  </a:lnTo>
                  <a:lnTo>
                    <a:pt x="213" y="209"/>
                  </a:lnTo>
                  <a:lnTo>
                    <a:pt x="221" y="195"/>
                  </a:lnTo>
                  <a:lnTo>
                    <a:pt x="227" y="179"/>
                  </a:lnTo>
                  <a:lnTo>
                    <a:pt x="239" y="179"/>
                  </a:lnTo>
                  <a:lnTo>
                    <a:pt x="239" y="179"/>
                  </a:lnTo>
                  <a:lnTo>
                    <a:pt x="243" y="178"/>
                  </a:lnTo>
                  <a:lnTo>
                    <a:pt x="247" y="177"/>
                  </a:lnTo>
                  <a:lnTo>
                    <a:pt x="253" y="173"/>
                  </a:lnTo>
                  <a:lnTo>
                    <a:pt x="259" y="166"/>
                  </a:lnTo>
                  <a:lnTo>
                    <a:pt x="259" y="162"/>
                  </a:lnTo>
                  <a:lnTo>
                    <a:pt x="260" y="159"/>
                  </a:lnTo>
                  <a:lnTo>
                    <a:pt x="260" y="117"/>
                  </a:lnTo>
                  <a:lnTo>
                    <a:pt x="260" y="117"/>
                  </a:lnTo>
                  <a:lnTo>
                    <a:pt x="259" y="112"/>
                  </a:lnTo>
                  <a:lnTo>
                    <a:pt x="259" y="108"/>
                  </a:lnTo>
                  <a:lnTo>
                    <a:pt x="253" y="101"/>
                  </a:lnTo>
                  <a:lnTo>
                    <a:pt x="247" y="98"/>
                  </a:lnTo>
                  <a:lnTo>
                    <a:pt x="243" y="96"/>
                  </a:lnTo>
                  <a:lnTo>
                    <a:pt x="239" y="96"/>
                  </a:lnTo>
                  <a:lnTo>
                    <a:pt x="239" y="96"/>
                  </a:lnTo>
                  <a:close/>
                  <a:moveTo>
                    <a:pt x="120" y="75"/>
                  </a:moveTo>
                  <a:lnTo>
                    <a:pt x="120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48" y="77"/>
                  </a:lnTo>
                  <a:lnTo>
                    <a:pt x="162" y="81"/>
                  </a:lnTo>
                  <a:lnTo>
                    <a:pt x="170" y="83"/>
                  </a:lnTo>
                  <a:lnTo>
                    <a:pt x="177" y="86"/>
                  </a:lnTo>
                  <a:lnTo>
                    <a:pt x="182" y="91"/>
                  </a:lnTo>
                  <a:lnTo>
                    <a:pt x="187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7" y="91"/>
                  </a:lnTo>
                  <a:lnTo>
                    <a:pt x="82" y="87"/>
                  </a:lnTo>
                  <a:lnTo>
                    <a:pt x="94" y="82"/>
                  </a:lnTo>
                  <a:lnTo>
                    <a:pt x="107" y="78"/>
                  </a:lnTo>
                  <a:lnTo>
                    <a:pt x="120" y="75"/>
                  </a:lnTo>
                  <a:lnTo>
                    <a:pt x="120" y="75"/>
                  </a:lnTo>
                  <a:close/>
                  <a:moveTo>
                    <a:pt x="195" y="113"/>
                  </a:moveTo>
                  <a:lnTo>
                    <a:pt x="195" y="161"/>
                  </a:lnTo>
                  <a:lnTo>
                    <a:pt x="181" y="161"/>
                  </a:lnTo>
                  <a:lnTo>
                    <a:pt x="168" y="131"/>
                  </a:lnTo>
                  <a:lnTo>
                    <a:pt x="168" y="162"/>
                  </a:lnTo>
                  <a:lnTo>
                    <a:pt x="160" y="162"/>
                  </a:lnTo>
                  <a:lnTo>
                    <a:pt x="160" y="113"/>
                  </a:lnTo>
                  <a:lnTo>
                    <a:pt x="174" y="113"/>
                  </a:lnTo>
                  <a:lnTo>
                    <a:pt x="187" y="143"/>
                  </a:lnTo>
                  <a:lnTo>
                    <a:pt x="187" y="113"/>
                  </a:lnTo>
                  <a:lnTo>
                    <a:pt x="195" y="113"/>
                  </a:lnTo>
                  <a:close/>
                  <a:moveTo>
                    <a:pt x="152" y="113"/>
                  </a:moveTo>
                  <a:lnTo>
                    <a:pt x="152" y="162"/>
                  </a:lnTo>
                  <a:lnTo>
                    <a:pt x="139" y="162"/>
                  </a:lnTo>
                  <a:lnTo>
                    <a:pt x="139" y="113"/>
                  </a:lnTo>
                  <a:lnTo>
                    <a:pt x="152" y="113"/>
                  </a:lnTo>
                  <a:close/>
                  <a:moveTo>
                    <a:pt x="118" y="149"/>
                  </a:moveTo>
                  <a:lnTo>
                    <a:pt x="118" y="149"/>
                  </a:lnTo>
                  <a:lnTo>
                    <a:pt x="118" y="148"/>
                  </a:lnTo>
                  <a:lnTo>
                    <a:pt x="118" y="148"/>
                  </a:lnTo>
                  <a:lnTo>
                    <a:pt x="117" y="147"/>
                  </a:lnTo>
                  <a:lnTo>
                    <a:pt x="117" y="147"/>
                  </a:lnTo>
                  <a:lnTo>
                    <a:pt x="114" y="144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4" y="138"/>
                  </a:lnTo>
                  <a:lnTo>
                    <a:pt x="104" y="138"/>
                  </a:lnTo>
                  <a:lnTo>
                    <a:pt x="101" y="135"/>
                  </a:lnTo>
                  <a:lnTo>
                    <a:pt x="101" y="135"/>
                  </a:lnTo>
                  <a:lnTo>
                    <a:pt x="100" y="131"/>
                  </a:lnTo>
                  <a:lnTo>
                    <a:pt x="100" y="131"/>
                  </a:lnTo>
                  <a:lnTo>
                    <a:pt x="100" y="127"/>
                  </a:lnTo>
                  <a:lnTo>
                    <a:pt x="100" y="127"/>
                  </a:lnTo>
                  <a:lnTo>
                    <a:pt x="101" y="122"/>
                  </a:lnTo>
                  <a:lnTo>
                    <a:pt x="101" y="122"/>
                  </a:lnTo>
                  <a:lnTo>
                    <a:pt x="104" y="117"/>
                  </a:lnTo>
                  <a:lnTo>
                    <a:pt x="104" y="117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21" y="113"/>
                  </a:lnTo>
                  <a:lnTo>
                    <a:pt x="121" y="113"/>
                  </a:lnTo>
                  <a:lnTo>
                    <a:pt x="130" y="116"/>
                  </a:lnTo>
                  <a:lnTo>
                    <a:pt x="130" y="116"/>
                  </a:lnTo>
                  <a:lnTo>
                    <a:pt x="130" y="124"/>
                  </a:lnTo>
                  <a:lnTo>
                    <a:pt x="129" y="122"/>
                  </a:lnTo>
                  <a:lnTo>
                    <a:pt x="129" y="122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2" y="121"/>
                  </a:lnTo>
                  <a:lnTo>
                    <a:pt x="122" y="121"/>
                  </a:lnTo>
                  <a:lnTo>
                    <a:pt x="118" y="120"/>
                  </a:lnTo>
                  <a:lnTo>
                    <a:pt x="118" y="120"/>
                  </a:lnTo>
                  <a:lnTo>
                    <a:pt x="114" y="121"/>
                  </a:lnTo>
                  <a:lnTo>
                    <a:pt x="114" y="121"/>
                  </a:lnTo>
                  <a:lnTo>
                    <a:pt x="113" y="122"/>
                  </a:lnTo>
                  <a:lnTo>
                    <a:pt x="113" y="125"/>
                  </a:lnTo>
                  <a:lnTo>
                    <a:pt x="113" y="125"/>
                  </a:lnTo>
                  <a:lnTo>
                    <a:pt x="113" y="126"/>
                  </a:lnTo>
                  <a:lnTo>
                    <a:pt x="113" y="126"/>
                  </a:lnTo>
                  <a:lnTo>
                    <a:pt x="114" y="127"/>
                  </a:lnTo>
                  <a:lnTo>
                    <a:pt x="114" y="127"/>
                  </a:lnTo>
                  <a:lnTo>
                    <a:pt x="116" y="129"/>
                  </a:lnTo>
                  <a:lnTo>
                    <a:pt x="116" y="129"/>
                  </a:lnTo>
                  <a:lnTo>
                    <a:pt x="117" y="130"/>
                  </a:lnTo>
                  <a:lnTo>
                    <a:pt x="123" y="134"/>
                  </a:lnTo>
                  <a:lnTo>
                    <a:pt x="123" y="134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30" y="140"/>
                  </a:lnTo>
                  <a:lnTo>
                    <a:pt x="130" y="140"/>
                  </a:lnTo>
                  <a:lnTo>
                    <a:pt x="131" y="143"/>
                  </a:lnTo>
                  <a:lnTo>
                    <a:pt x="131" y="143"/>
                  </a:lnTo>
                  <a:lnTo>
                    <a:pt x="133" y="147"/>
                  </a:lnTo>
                  <a:lnTo>
                    <a:pt x="133" y="147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27" y="159"/>
                  </a:lnTo>
                  <a:lnTo>
                    <a:pt x="127" y="159"/>
                  </a:lnTo>
                  <a:lnTo>
                    <a:pt x="122" y="161"/>
                  </a:lnTo>
                  <a:lnTo>
                    <a:pt x="122" y="161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0" y="162"/>
                  </a:lnTo>
                  <a:lnTo>
                    <a:pt x="110" y="162"/>
                  </a:lnTo>
                  <a:lnTo>
                    <a:pt x="101" y="160"/>
                  </a:lnTo>
                  <a:lnTo>
                    <a:pt x="100" y="160"/>
                  </a:lnTo>
                  <a:lnTo>
                    <a:pt x="100" y="151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105" y="153"/>
                  </a:lnTo>
                  <a:lnTo>
                    <a:pt x="105" y="153"/>
                  </a:lnTo>
                  <a:lnTo>
                    <a:pt x="109" y="155"/>
                  </a:lnTo>
                  <a:lnTo>
                    <a:pt x="109" y="155"/>
                  </a:lnTo>
                  <a:lnTo>
                    <a:pt x="113" y="155"/>
                  </a:lnTo>
                  <a:lnTo>
                    <a:pt x="113" y="155"/>
                  </a:lnTo>
                  <a:lnTo>
                    <a:pt x="116" y="155"/>
                  </a:lnTo>
                  <a:lnTo>
                    <a:pt x="116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18" y="151"/>
                  </a:lnTo>
                  <a:lnTo>
                    <a:pt x="118" y="151"/>
                  </a:lnTo>
                  <a:lnTo>
                    <a:pt x="118" y="149"/>
                  </a:lnTo>
                  <a:lnTo>
                    <a:pt x="118" y="149"/>
                  </a:lnTo>
                  <a:close/>
                  <a:moveTo>
                    <a:pt x="52" y="160"/>
                  </a:moveTo>
                  <a:lnTo>
                    <a:pt x="49" y="160"/>
                  </a:lnTo>
                  <a:lnTo>
                    <a:pt x="49" y="160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2" y="162"/>
                  </a:lnTo>
                  <a:lnTo>
                    <a:pt x="42" y="162"/>
                  </a:lnTo>
                  <a:lnTo>
                    <a:pt x="38" y="162"/>
                  </a:lnTo>
                  <a:lnTo>
                    <a:pt x="38" y="162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31" y="162"/>
                  </a:lnTo>
                  <a:lnTo>
                    <a:pt x="26" y="161"/>
                  </a:lnTo>
                  <a:lnTo>
                    <a:pt x="26" y="161"/>
                  </a:lnTo>
                  <a:lnTo>
                    <a:pt x="23" y="159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7" y="153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4" y="144"/>
                  </a:lnTo>
                  <a:lnTo>
                    <a:pt x="14" y="139"/>
                  </a:lnTo>
                  <a:lnTo>
                    <a:pt x="14" y="139"/>
                  </a:lnTo>
                  <a:lnTo>
                    <a:pt x="14" y="134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8" y="125"/>
                  </a:lnTo>
                  <a:lnTo>
                    <a:pt x="21" y="121"/>
                  </a:lnTo>
                  <a:lnTo>
                    <a:pt x="21" y="121"/>
                  </a:lnTo>
                  <a:lnTo>
                    <a:pt x="23" y="117"/>
                  </a:lnTo>
                  <a:lnTo>
                    <a:pt x="29" y="116"/>
                  </a:lnTo>
                  <a:lnTo>
                    <a:pt x="29" y="116"/>
                  </a:lnTo>
                  <a:lnTo>
                    <a:pt x="32" y="113"/>
                  </a:lnTo>
                  <a:lnTo>
                    <a:pt x="38" y="113"/>
                  </a:lnTo>
                  <a:lnTo>
                    <a:pt x="38" y="113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2" y="113"/>
                  </a:lnTo>
                  <a:lnTo>
                    <a:pt x="42" y="113"/>
                  </a:lnTo>
                  <a:lnTo>
                    <a:pt x="45" y="114"/>
                  </a:lnTo>
                  <a:lnTo>
                    <a:pt x="45" y="114"/>
                  </a:lnTo>
                  <a:lnTo>
                    <a:pt x="49" y="114"/>
                  </a:lnTo>
                  <a:lnTo>
                    <a:pt x="52" y="116"/>
                  </a:lnTo>
                  <a:lnTo>
                    <a:pt x="52" y="122"/>
                  </a:lnTo>
                  <a:lnTo>
                    <a:pt x="52" y="122"/>
                  </a:lnTo>
                  <a:lnTo>
                    <a:pt x="47" y="121"/>
                  </a:lnTo>
                  <a:lnTo>
                    <a:pt x="47" y="121"/>
                  </a:lnTo>
                  <a:lnTo>
                    <a:pt x="43" y="121"/>
                  </a:lnTo>
                  <a:lnTo>
                    <a:pt x="43" y="121"/>
                  </a:lnTo>
                  <a:lnTo>
                    <a:pt x="39" y="121"/>
                  </a:lnTo>
                  <a:lnTo>
                    <a:pt x="39" y="121"/>
                  </a:lnTo>
                  <a:lnTo>
                    <a:pt x="34" y="121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29" y="130"/>
                  </a:lnTo>
                  <a:lnTo>
                    <a:pt x="29" y="138"/>
                  </a:lnTo>
                  <a:lnTo>
                    <a:pt x="29" y="13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30" y="151"/>
                  </a:lnTo>
                  <a:lnTo>
                    <a:pt x="30" y="151"/>
                  </a:lnTo>
                  <a:lnTo>
                    <a:pt x="34" y="155"/>
                  </a:lnTo>
                  <a:lnTo>
                    <a:pt x="34" y="155"/>
                  </a:lnTo>
                  <a:lnTo>
                    <a:pt x="38" y="155"/>
                  </a:lnTo>
                  <a:lnTo>
                    <a:pt x="38" y="155"/>
                  </a:lnTo>
                  <a:lnTo>
                    <a:pt x="42" y="155"/>
                  </a:lnTo>
                  <a:lnTo>
                    <a:pt x="42" y="155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52" y="153"/>
                  </a:lnTo>
                  <a:lnTo>
                    <a:pt x="52" y="160"/>
                  </a:lnTo>
                  <a:close/>
                  <a:moveTo>
                    <a:pt x="55" y="162"/>
                  </a:moveTo>
                  <a:lnTo>
                    <a:pt x="69" y="113"/>
                  </a:lnTo>
                  <a:lnTo>
                    <a:pt x="83" y="113"/>
                  </a:lnTo>
                  <a:lnTo>
                    <a:pt x="97" y="162"/>
                  </a:lnTo>
                  <a:lnTo>
                    <a:pt x="83" y="162"/>
                  </a:lnTo>
                  <a:lnTo>
                    <a:pt x="79" y="146"/>
                  </a:lnTo>
                  <a:lnTo>
                    <a:pt x="69" y="146"/>
                  </a:lnTo>
                  <a:lnTo>
                    <a:pt x="65" y="162"/>
                  </a:lnTo>
                  <a:lnTo>
                    <a:pt x="55" y="162"/>
                  </a:lnTo>
                  <a:close/>
                  <a:moveTo>
                    <a:pt x="130" y="231"/>
                  </a:moveTo>
                  <a:lnTo>
                    <a:pt x="130" y="231"/>
                  </a:lnTo>
                  <a:lnTo>
                    <a:pt x="117" y="230"/>
                  </a:lnTo>
                  <a:lnTo>
                    <a:pt x="105" y="227"/>
                  </a:lnTo>
                  <a:lnTo>
                    <a:pt x="95" y="222"/>
                  </a:lnTo>
                  <a:lnTo>
                    <a:pt x="84" y="216"/>
                  </a:lnTo>
                  <a:lnTo>
                    <a:pt x="75" y="209"/>
                  </a:lnTo>
                  <a:lnTo>
                    <a:pt x="68" y="200"/>
                  </a:lnTo>
                  <a:lnTo>
                    <a:pt x="61" y="190"/>
                  </a:lnTo>
                  <a:lnTo>
                    <a:pt x="56" y="179"/>
                  </a:lnTo>
                  <a:lnTo>
                    <a:pt x="203" y="179"/>
                  </a:lnTo>
                  <a:lnTo>
                    <a:pt x="203" y="179"/>
                  </a:lnTo>
                  <a:lnTo>
                    <a:pt x="198" y="190"/>
                  </a:lnTo>
                  <a:lnTo>
                    <a:pt x="192" y="200"/>
                  </a:lnTo>
                  <a:lnTo>
                    <a:pt x="185" y="209"/>
                  </a:lnTo>
                  <a:lnTo>
                    <a:pt x="175" y="216"/>
                  </a:lnTo>
                  <a:lnTo>
                    <a:pt x="165" y="222"/>
                  </a:lnTo>
                  <a:lnTo>
                    <a:pt x="153" y="227"/>
                  </a:lnTo>
                  <a:lnTo>
                    <a:pt x="142" y="230"/>
                  </a:lnTo>
                  <a:lnTo>
                    <a:pt x="130" y="231"/>
                  </a:lnTo>
                  <a:lnTo>
                    <a:pt x="130" y="231"/>
                  </a:lnTo>
                  <a:close/>
                  <a:moveTo>
                    <a:pt x="242" y="148"/>
                  </a:moveTo>
                  <a:lnTo>
                    <a:pt x="242" y="148"/>
                  </a:lnTo>
                  <a:lnTo>
                    <a:pt x="240" y="152"/>
                  </a:lnTo>
                  <a:lnTo>
                    <a:pt x="238" y="156"/>
                  </a:lnTo>
                  <a:lnTo>
                    <a:pt x="238" y="156"/>
                  </a:lnTo>
                  <a:lnTo>
                    <a:pt x="235" y="159"/>
                  </a:lnTo>
                  <a:lnTo>
                    <a:pt x="231" y="161"/>
                  </a:lnTo>
                  <a:lnTo>
                    <a:pt x="231" y="161"/>
                  </a:lnTo>
                  <a:lnTo>
                    <a:pt x="227" y="162"/>
                  </a:lnTo>
                  <a:lnTo>
                    <a:pt x="222" y="162"/>
                  </a:lnTo>
                  <a:lnTo>
                    <a:pt x="222" y="162"/>
                  </a:lnTo>
                  <a:lnTo>
                    <a:pt x="218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1" y="159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5" y="153"/>
                  </a:lnTo>
                  <a:lnTo>
                    <a:pt x="204" y="148"/>
                  </a:lnTo>
                  <a:lnTo>
                    <a:pt x="204" y="148"/>
                  </a:lnTo>
                  <a:lnTo>
                    <a:pt x="203" y="139"/>
                  </a:lnTo>
                  <a:lnTo>
                    <a:pt x="203" y="139"/>
                  </a:lnTo>
                  <a:lnTo>
                    <a:pt x="203" y="133"/>
                  </a:lnTo>
                  <a:lnTo>
                    <a:pt x="204" y="127"/>
                  </a:lnTo>
                  <a:lnTo>
                    <a:pt x="204" y="127"/>
                  </a:lnTo>
                  <a:lnTo>
                    <a:pt x="205" y="124"/>
                  </a:lnTo>
                  <a:lnTo>
                    <a:pt x="208" y="120"/>
                  </a:lnTo>
                  <a:lnTo>
                    <a:pt x="208" y="120"/>
                  </a:lnTo>
                  <a:lnTo>
                    <a:pt x="211" y="117"/>
                  </a:lnTo>
                  <a:lnTo>
                    <a:pt x="214" y="114"/>
                  </a:lnTo>
                  <a:lnTo>
                    <a:pt x="214" y="114"/>
                  </a:lnTo>
                  <a:lnTo>
                    <a:pt x="218" y="113"/>
                  </a:lnTo>
                  <a:lnTo>
                    <a:pt x="224" y="113"/>
                  </a:lnTo>
                  <a:lnTo>
                    <a:pt x="224" y="113"/>
                  </a:lnTo>
                  <a:lnTo>
                    <a:pt x="227" y="113"/>
                  </a:lnTo>
                  <a:lnTo>
                    <a:pt x="231" y="114"/>
                  </a:lnTo>
                  <a:lnTo>
                    <a:pt x="231" y="114"/>
                  </a:lnTo>
                  <a:lnTo>
                    <a:pt x="235" y="117"/>
                  </a:lnTo>
                  <a:lnTo>
                    <a:pt x="238" y="120"/>
                  </a:lnTo>
                  <a:lnTo>
                    <a:pt x="238" y="120"/>
                  </a:lnTo>
                  <a:lnTo>
                    <a:pt x="240" y="124"/>
                  </a:lnTo>
                  <a:lnTo>
                    <a:pt x="242" y="127"/>
                  </a:lnTo>
                  <a:lnTo>
                    <a:pt x="242" y="12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2" y="148"/>
                  </a:lnTo>
                  <a:lnTo>
                    <a:pt x="242" y="148"/>
                  </a:lnTo>
                  <a:close/>
                  <a:moveTo>
                    <a:pt x="227" y="124"/>
                  </a:moveTo>
                  <a:lnTo>
                    <a:pt x="227" y="124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2" y="121"/>
                  </a:lnTo>
                  <a:lnTo>
                    <a:pt x="222" y="121"/>
                  </a:lnTo>
                  <a:lnTo>
                    <a:pt x="220" y="121"/>
                  </a:lnTo>
                  <a:lnTo>
                    <a:pt x="218" y="124"/>
                  </a:lnTo>
                  <a:lnTo>
                    <a:pt x="218" y="124"/>
                  </a:lnTo>
                  <a:lnTo>
                    <a:pt x="217" y="129"/>
                  </a:lnTo>
                  <a:lnTo>
                    <a:pt x="217" y="129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7"/>
                  </a:lnTo>
                  <a:lnTo>
                    <a:pt x="217" y="147"/>
                  </a:lnTo>
                  <a:lnTo>
                    <a:pt x="218" y="152"/>
                  </a:lnTo>
                  <a:lnTo>
                    <a:pt x="218" y="152"/>
                  </a:lnTo>
                  <a:lnTo>
                    <a:pt x="220" y="155"/>
                  </a:lnTo>
                  <a:lnTo>
                    <a:pt x="220" y="155"/>
                  </a:lnTo>
                  <a:lnTo>
                    <a:pt x="222" y="156"/>
                  </a:lnTo>
                  <a:lnTo>
                    <a:pt x="222" y="156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7" y="152"/>
                  </a:lnTo>
                  <a:lnTo>
                    <a:pt x="227" y="152"/>
                  </a:lnTo>
                  <a:lnTo>
                    <a:pt x="229" y="147"/>
                  </a:lnTo>
                  <a:lnTo>
                    <a:pt x="229" y="147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27" y="124"/>
                  </a:lnTo>
                  <a:lnTo>
                    <a:pt x="227" y="124"/>
                  </a:lnTo>
                  <a:close/>
                  <a:moveTo>
                    <a:pt x="77" y="135"/>
                  </a:moveTo>
                  <a:lnTo>
                    <a:pt x="77" y="135"/>
                  </a:lnTo>
                  <a:lnTo>
                    <a:pt x="75" y="131"/>
                  </a:lnTo>
                  <a:lnTo>
                    <a:pt x="75" y="131"/>
                  </a:lnTo>
                  <a:lnTo>
                    <a:pt x="74" y="126"/>
                  </a:lnTo>
                  <a:lnTo>
                    <a:pt x="70" y="139"/>
                  </a:lnTo>
                  <a:lnTo>
                    <a:pt x="78" y="139"/>
                  </a:lnTo>
                  <a:lnTo>
                    <a:pt x="78" y="139"/>
                  </a:lnTo>
                  <a:lnTo>
                    <a:pt x="77" y="135"/>
                  </a:lnTo>
                  <a:lnTo>
                    <a:pt x="77" y="135"/>
                  </a:lnTo>
                  <a:close/>
                  <a:moveTo>
                    <a:pt x="83" y="205"/>
                  </a:moveTo>
                  <a:lnTo>
                    <a:pt x="91" y="201"/>
                  </a:lnTo>
                  <a:lnTo>
                    <a:pt x="100" y="205"/>
                  </a:lnTo>
                  <a:lnTo>
                    <a:pt x="99" y="196"/>
                  </a:lnTo>
                  <a:lnTo>
                    <a:pt x="104" y="190"/>
                  </a:lnTo>
                  <a:lnTo>
                    <a:pt x="96" y="188"/>
                  </a:lnTo>
                  <a:lnTo>
                    <a:pt x="91" y="181"/>
                  </a:lnTo>
                  <a:lnTo>
                    <a:pt x="87" y="188"/>
                  </a:lnTo>
                  <a:lnTo>
                    <a:pt x="78" y="190"/>
                  </a:lnTo>
                  <a:lnTo>
                    <a:pt x="84" y="196"/>
                  </a:lnTo>
                  <a:lnTo>
                    <a:pt x="83" y="205"/>
                  </a:lnTo>
                  <a:close/>
                  <a:moveTo>
                    <a:pt x="159" y="205"/>
                  </a:moveTo>
                  <a:lnTo>
                    <a:pt x="168" y="201"/>
                  </a:lnTo>
                  <a:lnTo>
                    <a:pt x="175" y="205"/>
                  </a:lnTo>
                  <a:lnTo>
                    <a:pt x="174" y="196"/>
                  </a:lnTo>
                  <a:lnTo>
                    <a:pt x="181" y="190"/>
                  </a:lnTo>
                  <a:lnTo>
                    <a:pt x="172" y="188"/>
                  </a:lnTo>
                  <a:lnTo>
                    <a:pt x="168" y="181"/>
                  </a:lnTo>
                  <a:lnTo>
                    <a:pt x="162" y="188"/>
                  </a:lnTo>
                  <a:lnTo>
                    <a:pt x="155" y="190"/>
                  </a:lnTo>
                  <a:lnTo>
                    <a:pt x="160" y="196"/>
                  </a:lnTo>
                  <a:lnTo>
                    <a:pt x="159" y="20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338"/>
            <p:cNvSpPr>
              <a:spLocks noEditPoints="1"/>
            </p:cNvSpPr>
            <p:nvPr/>
          </p:nvSpPr>
          <p:spPr bwMode="auto">
            <a:xfrm>
              <a:off x="1361931" y="1609423"/>
              <a:ext cx="223067" cy="223067"/>
            </a:xfrm>
            <a:custGeom>
              <a:avLst/>
              <a:gdLst>
                <a:gd name="T0" fmla="*/ 67 w 256"/>
                <a:gd name="T1" fmla="*/ 241 h 256"/>
                <a:gd name="T2" fmla="*/ 10 w 256"/>
                <a:gd name="T3" fmla="*/ 178 h 256"/>
                <a:gd name="T4" fmla="*/ 2 w 256"/>
                <a:gd name="T5" fmla="*/ 102 h 256"/>
                <a:gd name="T6" fmla="*/ 46 w 256"/>
                <a:gd name="T7" fmla="*/ 29 h 256"/>
                <a:gd name="T8" fmla="*/ 128 w 256"/>
                <a:gd name="T9" fmla="*/ 0 h 256"/>
                <a:gd name="T10" fmla="*/ 200 w 256"/>
                <a:gd name="T11" fmla="*/ 22 h 256"/>
                <a:gd name="T12" fmla="*/ 251 w 256"/>
                <a:gd name="T13" fmla="*/ 90 h 256"/>
                <a:gd name="T14" fmla="*/ 251 w 256"/>
                <a:gd name="T15" fmla="*/ 165 h 256"/>
                <a:gd name="T16" fmla="*/ 200 w 256"/>
                <a:gd name="T17" fmla="*/ 234 h 256"/>
                <a:gd name="T18" fmla="*/ 128 w 256"/>
                <a:gd name="T19" fmla="*/ 256 h 256"/>
                <a:gd name="T20" fmla="*/ 206 w 256"/>
                <a:gd name="T21" fmla="*/ 159 h 256"/>
                <a:gd name="T22" fmla="*/ 200 w 256"/>
                <a:gd name="T23" fmla="*/ 171 h 256"/>
                <a:gd name="T24" fmla="*/ 195 w 256"/>
                <a:gd name="T25" fmla="*/ 178 h 256"/>
                <a:gd name="T26" fmla="*/ 141 w 256"/>
                <a:gd name="T27" fmla="*/ 211 h 256"/>
                <a:gd name="T28" fmla="*/ 119 w 256"/>
                <a:gd name="T29" fmla="*/ 211 h 256"/>
                <a:gd name="T30" fmla="*/ 128 w 256"/>
                <a:gd name="T31" fmla="*/ 238 h 256"/>
                <a:gd name="T32" fmla="*/ 56 w 256"/>
                <a:gd name="T33" fmla="*/ 171 h 256"/>
                <a:gd name="T34" fmla="*/ 33 w 256"/>
                <a:gd name="T35" fmla="*/ 184 h 256"/>
                <a:gd name="T36" fmla="*/ 33 w 256"/>
                <a:gd name="T37" fmla="*/ 73 h 256"/>
                <a:gd name="T38" fmla="*/ 53 w 256"/>
                <a:gd name="T39" fmla="*/ 91 h 256"/>
                <a:gd name="T40" fmla="*/ 63 w 256"/>
                <a:gd name="T41" fmla="*/ 76 h 256"/>
                <a:gd name="T42" fmla="*/ 111 w 256"/>
                <a:gd name="T43" fmla="*/ 46 h 256"/>
                <a:gd name="T44" fmla="*/ 135 w 256"/>
                <a:gd name="T45" fmla="*/ 45 h 256"/>
                <a:gd name="T46" fmla="*/ 128 w 256"/>
                <a:gd name="T47" fmla="*/ 19 h 256"/>
                <a:gd name="T48" fmla="*/ 139 w 256"/>
                <a:gd name="T49" fmla="*/ 56 h 256"/>
                <a:gd name="T50" fmla="*/ 93 w 256"/>
                <a:gd name="T51" fmla="*/ 65 h 256"/>
                <a:gd name="T52" fmla="*/ 58 w 256"/>
                <a:gd name="T53" fmla="*/ 113 h 256"/>
                <a:gd name="T54" fmla="*/ 78 w 256"/>
                <a:gd name="T55" fmla="*/ 178 h 256"/>
                <a:gd name="T56" fmla="*/ 117 w 256"/>
                <a:gd name="T57" fmla="*/ 199 h 256"/>
                <a:gd name="T58" fmla="*/ 162 w 256"/>
                <a:gd name="T59" fmla="*/ 191 h 256"/>
                <a:gd name="T60" fmla="*/ 199 w 256"/>
                <a:gd name="T61" fmla="*/ 142 h 256"/>
                <a:gd name="T62" fmla="*/ 179 w 256"/>
                <a:gd name="T63" fmla="*/ 77 h 256"/>
                <a:gd name="T64" fmla="*/ 196 w 256"/>
                <a:gd name="T65" fmla="*/ 78 h 256"/>
                <a:gd name="T66" fmla="*/ 200 w 256"/>
                <a:gd name="T67" fmla="*/ 85 h 256"/>
                <a:gd name="T68" fmla="*/ 234 w 256"/>
                <a:gd name="T69" fmla="*/ 98 h 256"/>
                <a:gd name="T70" fmla="*/ 136 w 256"/>
                <a:gd name="T71" fmla="*/ 116 h 256"/>
                <a:gd name="T72" fmla="*/ 160 w 256"/>
                <a:gd name="T73" fmla="*/ 125 h 256"/>
                <a:gd name="T74" fmla="*/ 165 w 256"/>
                <a:gd name="T75" fmla="*/ 152 h 256"/>
                <a:gd name="T76" fmla="*/ 135 w 256"/>
                <a:gd name="T77" fmla="*/ 171 h 256"/>
                <a:gd name="T78" fmla="*/ 109 w 256"/>
                <a:gd name="T79" fmla="*/ 167 h 256"/>
                <a:gd name="T80" fmla="*/ 95 w 256"/>
                <a:gd name="T81" fmla="*/ 150 h 256"/>
                <a:gd name="T82" fmla="*/ 110 w 256"/>
                <a:gd name="T83" fmla="*/ 139 h 256"/>
                <a:gd name="T84" fmla="*/ 115 w 256"/>
                <a:gd name="T85" fmla="*/ 155 h 256"/>
                <a:gd name="T86" fmla="*/ 128 w 256"/>
                <a:gd name="T87" fmla="*/ 134 h 256"/>
                <a:gd name="T88" fmla="*/ 108 w 256"/>
                <a:gd name="T89" fmla="*/ 129 h 256"/>
                <a:gd name="T90" fmla="*/ 97 w 256"/>
                <a:gd name="T91" fmla="*/ 110 h 256"/>
                <a:gd name="T92" fmla="*/ 108 w 256"/>
                <a:gd name="T93" fmla="*/ 89 h 256"/>
                <a:gd name="T94" fmla="*/ 135 w 256"/>
                <a:gd name="T95" fmla="*/ 82 h 256"/>
                <a:gd name="T96" fmla="*/ 163 w 256"/>
                <a:gd name="T97" fmla="*/ 98 h 256"/>
                <a:gd name="T98" fmla="*/ 154 w 256"/>
                <a:gd name="T99" fmla="*/ 112 h 256"/>
                <a:gd name="T100" fmla="*/ 144 w 256"/>
                <a:gd name="T101" fmla="*/ 102 h 256"/>
                <a:gd name="T102" fmla="*/ 135 w 256"/>
                <a:gd name="T103" fmla="*/ 89 h 256"/>
                <a:gd name="T104" fmla="*/ 143 w 256"/>
                <a:gd name="T105" fmla="*/ 163 h 256"/>
                <a:gd name="T106" fmla="*/ 148 w 256"/>
                <a:gd name="T107" fmla="*/ 141 h 256"/>
                <a:gd name="T108" fmla="*/ 135 w 256"/>
                <a:gd name="T109" fmla="*/ 136 h 256"/>
                <a:gd name="T110" fmla="*/ 113 w 256"/>
                <a:gd name="T111" fmla="*/ 97 h 256"/>
                <a:gd name="T112" fmla="*/ 124 w 256"/>
                <a:gd name="T113" fmla="*/ 11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lnTo>
                    <a:pt x="128" y="256"/>
                  </a:lnTo>
                  <a:lnTo>
                    <a:pt x="115" y="255"/>
                  </a:lnTo>
                  <a:lnTo>
                    <a:pt x="102" y="254"/>
                  </a:lnTo>
                  <a:lnTo>
                    <a:pt x="89" y="250"/>
                  </a:lnTo>
                  <a:lnTo>
                    <a:pt x="78" y="246"/>
                  </a:lnTo>
                  <a:lnTo>
                    <a:pt x="67" y="241"/>
                  </a:lnTo>
                  <a:lnTo>
                    <a:pt x="57" y="234"/>
                  </a:lnTo>
                  <a:lnTo>
                    <a:pt x="46" y="226"/>
                  </a:lnTo>
                  <a:lnTo>
                    <a:pt x="37" y="219"/>
                  </a:lnTo>
                  <a:lnTo>
                    <a:pt x="30" y="210"/>
                  </a:lnTo>
                  <a:lnTo>
                    <a:pt x="22" y="199"/>
                  </a:lnTo>
                  <a:lnTo>
                    <a:pt x="15" y="189"/>
                  </a:lnTo>
                  <a:lnTo>
                    <a:pt x="10" y="178"/>
                  </a:lnTo>
                  <a:lnTo>
                    <a:pt x="6" y="165"/>
                  </a:lnTo>
                  <a:lnTo>
                    <a:pt x="2" y="154"/>
                  </a:lnTo>
                  <a:lnTo>
                    <a:pt x="1" y="141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15"/>
                  </a:lnTo>
                  <a:lnTo>
                    <a:pt x="2" y="102"/>
                  </a:lnTo>
                  <a:lnTo>
                    <a:pt x="6" y="90"/>
                  </a:lnTo>
                  <a:lnTo>
                    <a:pt x="10" y="78"/>
                  </a:lnTo>
                  <a:lnTo>
                    <a:pt x="15" y="67"/>
                  </a:lnTo>
                  <a:lnTo>
                    <a:pt x="22" y="56"/>
                  </a:lnTo>
                  <a:lnTo>
                    <a:pt x="30" y="47"/>
                  </a:lnTo>
                  <a:lnTo>
                    <a:pt x="37" y="38"/>
                  </a:lnTo>
                  <a:lnTo>
                    <a:pt x="46" y="29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8" y="9"/>
                  </a:lnTo>
                  <a:lnTo>
                    <a:pt x="89" y="6"/>
                  </a:lnTo>
                  <a:lnTo>
                    <a:pt x="102" y="3"/>
                  </a:lnTo>
                  <a:lnTo>
                    <a:pt x="115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41" y="0"/>
                  </a:lnTo>
                  <a:lnTo>
                    <a:pt x="154" y="3"/>
                  </a:lnTo>
                  <a:lnTo>
                    <a:pt x="166" y="6"/>
                  </a:lnTo>
                  <a:lnTo>
                    <a:pt x="178" y="9"/>
                  </a:lnTo>
                  <a:lnTo>
                    <a:pt x="189" y="16"/>
                  </a:lnTo>
                  <a:lnTo>
                    <a:pt x="200" y="22"/>
                  </a:lnTo>
                  <a:lnTo>
                    <a:pt x="209" y="29"/>
                  </a:lnTo>
                  <a:lnTo>
                    <a:pt x="218" y="38"/>
                  </a:lnTo>
                  <a:lnTo>
                    <a:pt x="227" y="47"/>
                  </a:lnTo>
                  <a:lnTo>
                    <a:pt x="234" y="56"/>
                  </a:lnTo>
                  <a:lnTo>
                    <a:pt x="240" y="67"/>
                  </a:lnTo>
                  <a:lnTo>
                    <a:pt x="247" y="78"/>
                  </a:lnTo>
                  <a:lnTo>
                    <a:pt x="251" y="90"/>
                  </a:lnTo>
                  <a:lnTo>
                    <a:pt x="253" y="102"/>
                  </a:lnTo>
                  <a:lnTo>
                    <a:pt x="256" y="115"/>
                  </a:lnTo>
                  <a:lnTo>
                    <a:pt x="256" y="128"/>
                  </a:lnTo>
                  <a:lnTo>
                    <a:pt x="256" y="128"/>
                  </a:lnTo>
                  <a:lnTo>
                    <a:pt x="256" y="141"/>
                  </a:lnTo>
                  <a:lnTo>
                    <a:pt x="253" y="154"/>
                  </a:lnTo>
                  <a:lnTo>
                    <a:pt x="251" y="165"/>
                  </a:lnTo>
                  <a:lnTo>
                    <a:pt x="247" y="178"/>
                  </a:lnTo>
                  <a:lnTo>
                    <a:pt x="240" y="189"/>
                  </a:lnTo>
                  <a:lnTo>
                    <a:pt x="234" y="199"/>
                  </a:lnTo>
                  <a:lnTo>
                    <a:pt x="227" y="210"/>
                  </a:lnTo>
                  <a:lnTo>
                    <a:pt x="218" y="219"/>
                  </a:lnTo>
                  <a:lnTo>
                    <a:pt x="209" y="226"/>
                  </a:lnTo>
                  <a:lnTo>
                    <a:pt x="200" y="234"/>
                  </a:lnTo>
                  <a:lnTo>
                    <a:pt x="189" y="241"/>
                  </a:lnTo>
                  <a:lnTo>
                    <a:pt x="178" y="246"/>
                  </a:lnTo>
                  <a:lnTo>
                    <a:pt x="166" y="250"/>
                  </a:lnTo>
                  <a:lnTo>
                    <a:pt x="154" y="254"/>
                  </a:lnTo>
                  <a:lnTo>
                    <a:pt x="141" y="255"/>
                  </a:lnTo>
                  <a:lnTo>
                    <a:pt x="128" y="256"/>
                  </a:lnTo>
                  <a:lnTo>
                    <a:pt x="128" y="256"/>
                  </a:lnTo>
                  <a:close/>
                  <a:moveTo>
                    <a:pt x="205" y="207"/>
                  </a:moveTo>
                  <a:lnTo>
                    <a:pt x="205" y="207"/>
                  </a:lnTo>
                  <a:lnTo>
                    <a:pt x="214" y="197"/>
                  </a:lnTo>
                  <a:lnTo>
                    <a:pt x="222" y="185"/>
                  </a:lnTo>
                  <a:lnTo>
                    <a:pt x="228" y="172"/>
                  </a:lnTo>
                  <a:lnTo>
                    <a:pt x="234" y="159"/>
                  </a:lnTo>
                  <a:lnTo>
                    <a:pt x="206" y="159"/>
                  </a:lnTo>
                  <a:lnTo>
                    <a:pt x="206" y="159"/>
                  </a:lnTo>
                  <a:lnTo>
                    <a:pt x="206" y="159"/>
                  </a:lnTo>
                  <a:lnTo>
                    <a:pt x="204" y="165"/>
                  </a:lnTo>
                  <a:lnTo>
                    <a:pt x="204" y="165"/>
                  </a:lnTo>
                  <a:lnTo>
                    <a:pt x="202" y="165"/>
                  </a:lnTo>
                  <a:lnTo>
                    <a:pt x="202" y="165"/>
                  </a:lnTo>
                  <a:lnTo>
                    <a:pt x="200" y="171"/>
                  </a:lnTo>
                  <a:lnTo>
                    <a:pt x="200" y="171"/>
                  </a:lnTo>
                  <a:lnTo>
                    <a:pt x="199" y="172"/>
                  </a:lnTo>
                  <a:lnTo>
                    <a:pt x="199" y="172"/>
                  </a:lnTo>
                  <a:lnTo>
                    <a:pt x="196" y="177"/>
                  </a:lnTo>
                  <a:lnTo>
                    <a:pt x="196" y="177"/>
                  </a:lnTo>
                  <a:lnTo>
                    <a:pt x="195" y="178"/>
                  </a:lnTo>
                  <a:lnTo>
                    <a:pt x="195" y="178"/>
                  </a:lnTo>
                  <a:lnTo>
                    <a:pt x="191" y="184"/>
                  </a:lnTo>
                  <a:lnTo>
                    <a:pt x="205" y="207"/>
                  </a:lnTo>
                  <a:close/>
                  <a:moveTo>
                    <a:pt x="128" y="238"/>
                  </a:moveTo>
                  <a:lnTo>
                    <a:pt x="128" y="238"/>
                  </a:lnTo>
                  <a:lnTo>
                    <a:pt x="141" y="237"/>
                  </a:lnTo>
                  <a:lnTo>
                    <a:pt x="154" y="234"/>
                  </a:lnTo>
                  <a:lnTo>
                    <a:pt x="141" y="211"/>
                  </a:lnTo>
                  <a:lnTo>
                    <a:pt x="141" y="211"/>
                  </a:lnTo>
                  <a:lnTo>
                    <a:pt x="135" y="211"/>
                  </a:lnTo>
                  <a:lnTo>
                    <a:pt x="135" y="211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19" y="211"/>
                  </a:lnTo>
                  <a:lnTo>
                    <a:pt x="119" y="211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98" y="233"/>
                  </a:lnTo>
                  <a:lnTo>
                    <a:pt x="98" y="233"/>
                  </a:lnTo>
                  <a:lnTo>
                    <a:pt x="113" y="237"/>
                  </a:lnTo>
                  <a:lnTo>
                    <a:pt x="128" y="238"/>
                  </a:lnTo>
                  <a:lnTo>
                    <a:pt x="128" y="238"/>
                  </a:lnTo>
                  <a:close/>
                  <a:moveTo>
                    <a:pt x="49" y="204"/>
                  </a:moveTo>
                  <a:lnTo>
                    <a:pt x="62" y="181"/>
                  </a:lnTo>
                  <a:lnTo>
                    <a:pt x="62" y="181"/>
                  </a:lnTo>
                  <a:lnTo>
                    <a:pt x="62" y="181"/>
                  </a:lnTo>
                  <a:lnTo>
                    <a:pt x="56" y="171"/>
                  </a:lnTo>
                  <a:lnTo>
                    <a:pt x="56" y="171"/>
                  </a:lnTo>
                  <a:lnTo>
                    <a:pt x="56" y="171"/>
                  </a:lnTo>
                  <a:lnTo>
                    <a:pt x="56" y="171"/>
                  </a:lnTo>
                  <a:lnTo>
                    <a:pt x="50" y="159"/>
                  </a:lnTo>
                  <a:lnTo>
                    <a:pt x="23" y="159"/>
                  </a:lnTo>
                  <a:lnTo>
                    <a:pt x="23" y="159"/>
                  </a:lnTo>
                  <a:lnTo>
                    <a:pt x="27" y="172"/>
                  </a:lnTo>
                  <a:lnTo>
                    <a:pt x="33" y="184"/>
                  </a:lnTo>
                  <a:lnTo>
                    <a:pt x="40" y="194"/>
                  </a:lnTo>
                  <a:lnTo>
                    <a:pt x="49" y="204"/>
                  </a:lnTo>
                  <a:lnTo>
                    <a:pt x="49" y="204"/>
                  </a:lnTo>
                  <a:close/>
                  <a:moveTo>
                    <a:pt x="49" y="51"/>
                  </a:moveTo>
                  <a:lnTo>
                    <a:pt x="49" y="51"/>
                  </a:lnTo>
                  <a:lnTo>
                    <a:pt x="40" y="61"/>
                  </a:lnTo>
                  <a:lnTo>
                    <a:pt x="33" y="73"/>
                  </a:lnTo>
                  <a:lnTo>
                    <a:pt x="27" y="85"/>
                  </a:lnTo>
                  <a:lnTo>
                    <a:pt x="23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1"/>
                  </a:lnTo>
                  <a:lnTo>
                    <a:pt x="53" y="91"/>
                  </a:lnTo>
                  <a:lnTo>
                    <a:pt x="56" y="86"/>
                  </a:lnTo>
                  <a:lnTo>
                    <a:pt x="56" y="86"/>
                  </a:lnTo>
                  <a:lnTo>
                    <a:pt x="57" y="85"/>
                  </a:lnTo>
                  <a:lnTo>
                    <a:pt x="57" y="85"/>
                  </a:lnTo>
                  <a:lnTo>
                    <a:pt x="63" y="76"/>
                  </a:lnTo>
                  <a:lnTo>
                    <a:pt x="63" y="76"/>
                  </a:lnTo>
                  <a:lnTo>
                    <a:pt x="49" y="51"/>
                  </a:lnTo>
                  <a:close/>
                  <a:moveTo>
                    <a:pt x="128" y="19"/>
                  </a:moveTo>
                  <a:lnTo>
                    <a:pt x="128" y="19"/>
                  </a:lnTo>
                  <a:lnTo>
                    <a:pt x="113" y="20"/>
                  </a:lnTo>
                  <a:lnTo>
                    <a:pt x="98" y="22"/>
                  </a:lnTo>
                  <a:lnTo>
                    <a:pt x="111" y="46"/>
                  </a:lnTo>
                  <a:lnTo>
                    <a:pt x="111" y="46"/>
                  </a:lnTo>
                  <a:lnTo>
                    <a:pt x="111" y="46"/>
                  </a:lnTo>
                  <a:lnTo>
                    <a:pt x="119" y="45"/>
                  </a:lnTo>
                  <a:lnTo>
                    <a:pt x="11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35" y="45"/>
                  </a:lnTo>
                  <a:lnTo>
                    <a:pt x="135" y="45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54" y="21"/>
                  </a:lnTo>
                  <a:lnTo>
                    <a:pt x="154" y="21"/>
                  </a:lnTo>
                  <a:lnTo>
                    <a:pt x="141" y="19"/>
                  </a:lnTo>
                  <a:lnTo>
                    <a:pt x="128" y="19"/>
                  </a:lnTo>
                  <a:lnTo>
                    <a:pt x="128" y="19"/>
                  </a:lnTo>
                  <a:close/>
                  <a:moveTo>
                    <a:pt x="169" y="68"/>
                  </a:moveTo>
                  <a:lnTo>
                    <a:pt x="169" y="68"/>
                  </a:lnTo>
                  <a:lnTo>
                    <a:pt x="162" y="65"/>
                  </a:lnTo>
                  <a:lnTo>
                    <a:pt x="162" y="65"/>
                  </a:lnTo>
                  <a:lnTo>
                    <a:pt x="149" y="59"/>
                  </a:lnTo>
                  <a:lnTo>
                    <a:pt x="149" y="59"/>
                  </a:lnTo>
                  <a:lnTo>
                    <a:pt x="139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17" y="56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93" y="65"/>
                  </a:lnTo>
                  <a:lnTo>
                    <a:pt x="93" y="65"/>
                  </a:lnTo>
                  <a:lnTo>
                    <a:pt x="88" y="68"/>
                  </a:lnTo>
                  <a:lnTo>
                    <a:pt x="88" y="68"/>
                  </a:lnTo>
                  <a:lnTo>
                    <a:pt x="78" y="77"/>
                  </a:lnTo>
                  <a:lnTo>
                    <a:pt x="69" y="87"/>
                  </a:lnTo>
                  <a:lnTo>
                    <a:pt x="62" y="100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8" y="142"/>
                  </a:lnTo>
                  <a:lnTo>
                    <a:pt x="58" y="142"/>
                  </a:lnTo>
                  <a:lnTo>
                    <a:pt x="62" y="156"/>
                  </a:lnTo>
                  <a:lnTo>
                    <a:pt x="69" y="168"/>
                  </a:lnTo>
                  <a:lnTo>
                    <a:pt x="78" y="178"/>
                  </a:lnTo>
                  <a:lnTo>
                    <a:pt x="88" y="187"/>
                  </a:lnTo>
                  <a:lnTo>
                    <a:pt x="88" y="187"/>
                  </a:lnTo>
                  <a:lnTo>
                    <a:pt x="93" y="191"/>
                  </a:lnTo>
                  <a:lnTo>
                    <a:pt x="93" y="191"/>
                  </a:lnTo>
                  <a:lnTo>
                    <a:pt x="106" y="197"/>
                  </a:lnTo>
                  <a:lnTo>
                    <a:pt x="106" y="197"/>
                  </a:lnTo>
                  <a:lnTo>
                    <a:pt x="117" y="199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39" y="199"/>
                  </a:lnTo>
                  <a:lnTo>
                    <a:pt x="149" y="197"/>
                  </a:lnTo>
                  <a:lnTo>
                    <a:pt x="149" y="197"/>
                  </a:lnTo>
                  <a:lnTo>
                    <a:pt x="162" y="191"/>
                  </a:lnTo>
                  <a:lnTo>
                    <a:pt x="162" y="191"/>
                  </a:lnTo>
                  <a:lnTo>
                    <a:pt x="169" y="187"/>
                  </a:lnTo>
                  <a:lnTo>
                    <a:pt x="169" y="187"/>
                  </a:lnTo>
                  <a:lnTo>
                    <a:pt x="179" y="178"/>
                  </a:lnTo>
                  <a:lnTo>
                    <a:pt x="188" y="168"/>
                  </a:lnTo>
                  <a:lnTo>
                    <a:pt x="195" y="156"/>
                  </a:lnTo>
                  <a:lnTo>
                    <a:pt x="199" y="142"/>
                  </a:lnTo>
                  <a:lnTo>
                    <a:pt x="199" y="142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199" y="113"/>
                  </a:lnTo>
                  <a:lnTo>
                    <a:pt x="199" y="113"/>
                  </a:lnTo>
                  <a:lnTo>
                    <a:pt x="195" y="100"/>
                  </a:lnTo>
                  <a:lnTo>
                    <a:pt x="188" y="87"/>
                  </a:lnTo>
                  <a:lnTo>
                    <a:pt x="179" y="77"/>
                  </a:lnTo>
                  <a:lnTo>
                    <a:pt x="169" y="68"/>
                  </a:lnTo>
                  <a:lnTo>
                    <a:pt x="169" y="68"/>
                  </a:lnTo>
                  <a:close/>
                  <a:moveTo>
                    <a:pt x="205" y="50"/>
                  </a:moveTo>
                  <a:lnTo>
                    <a:pt x="191" y="73"/>
                  </a:lnTo>
                  <a:lnTo>
                    <a:pt x="191" y="73"/>
                  </a:lnTo>
                  <a:lnTo>
                    <a:pt x="191" y="73"/>
                  </a:lnTo>
                  <a:lnTo>
                    <a:pt x="196" y="78"/>
                  </a:lnTo>
                  <a:lnTo>
                    <a:pt x="196" y="78"/>
                  </a:lnTo>
                  <a:lnTo>
                    <a:pt x="196" y="78"/>
                  </a:lnTo>
                  <a:lnTo>
                    <a:pt x="196" y="78"/>
                  </a:lnTo>
                  <a:lnTo>
                    <a:pt x="200" y="85"/>
                  </a:lnTo>
                  <a:lnTo>
                    <a:pt x="200" y="85"/>
                  </a:lnTo>
                  <a:lnTo>
                    <a:pt x="200" y="85"/>
                  </a:lnTo>
                  <a:lnTo>
                    <a:pt x="200" y="85"/>
                  </a:lnTo>
                  <a:lnTo>
                    <a:pt x="202" y="91"/>
                  </a:lnTo>
                  <a:lnTo>
                    <a:pt x="202" y="91"/>
                  </a:lnTo>
                  <a:lnTo>
                    <a:pt x="204" y="91"/>
                  </a:lnTo>
                  <a:lnTo>
                    <a:pt x="204" y="91"/>
                  </a:lnTo>
                  <a:lnTo>
                    <a:pt x="206" y="98"/>
                  </a:lnTo>
                  <a:lnTo>
                    <a:pt x="206" y="98"/>
                  </a:lnTo>
                  <a:lnTo>
                    <a:pt x="234" y="98"/>
                  </a:lnTo>
                  <a:lnTo>
                    <a:pt x="234" y="98"/>
                  </a:lnTo>
                  <a:lnTo>
                    <a:pt x="228" y="84"/>
                  </a:lnTo>
                  <a:lnTo>
                    <a:pt x="222" y="72"/>
                  </a:lnTo>
                  <a:lnTo>
                    <a:pt x="214" y="60"/>
                  </a:lnTo>
                  <a:lnTo>
                    <a:pt x="205" y="50"/>
                  </a:lnTo>
                  <a:lnTo>
                    <a:pt x="205" y="50"/>
                  </a:lnTo>
                  <a:close/>
                  <a:moveTo>
                    <a:pt x="136" y="116"/>
                  </a:moveTo>
                  <a:lnTo>
                    <a:pt x="136" y="116"/>
                  </a:lnTo>
                  <a:lnTo>
                    <a:pt x="139" y="116"/>
                  </a:lnTo>
                  <a:lnTo>
                    <a:pt x="139" y="116"/>
                  </a:lnTo>
                  <a:lnTo>
                    <a:pt x="152" y="119"/>
                  </a:lnTo>
                  <a:lnTo>
                    <a:pt x="156" y="121"/>
                  </a:lnTo>
                  <a:lnTo>
                    <a:pt x="160" y="125"/>
                  </a:lnTo>
                  <a:lnTo>
                    <a:pt x="160" y="125"/>
                  </a:lnTo>
                  <a:lnTo>
                    <a:pt x="163" y="128"/>
                  </a:lnTo>
                  <a:lnTo>
                    <a:pt x="165" y="132"/>
                  </a:lnTo>
                  <a:lnTo>
                    <a:pt x="166" y="137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6" y="147"/>
                  </a:lnTo>
                  <a:lnTo>
                    <a:pt x="165" y="152"/>
                  </a:lnTo>
                  <a:lnTo>
                    <a:pt x="162" y="158"/>
                  </a:lnTo>
                  <a:lnTo>
                    <a:pt x="157" y="161"/>
                  </a:lnTo>
                  <a:lnTo>
                    <a:pt x="157" y="161"/>
                  </a:lnTo>
                  <a:lnTo>
                    <a:pt x="153" y="165"/>
                  </a:lnTo>
                  <a:lnTo>
                    <a:pt x="147" y="168"/>
                  </a:lnTo>
                  <a:lnTo>
                    <a:pt x="141" y="169"/>
                  </a:lnTo>
                  <a:lnTo>
                    <a:pt x="135" y="171"/>
                  </a:lnTo>
                  <a:lnTo>
                    <a:pt x="135" y="189"/>
                  </a:lnTo>
                  <a:lnTo>
                    <a:pt x="128" y="189"/>
                  </a:lnTo>
                  <a:lnTo>
                    <a:pt x="128" y="171"/>
                  </a:lnTo>
                  <a:lnTo>
                    <a:pt x="128" y="171"/>
                  </a:lnTo>
                  <a:lnTo>
                    <a:pt x="121" y="169"/>
                  </a:lnTo>
                  <a:lnTo>
                    <a:pt x="115" y="168"/>
                  </a:lnTo>
                  <a:lnTo>
                    <a:pt x="109" y="167"/>
                  </a:lnTo>
                  <a:lnTo>
                    <a:pt x="104" y="164"/>
                  </a:lnTo>
                  <a:lnTo>
                    <a:pt x="104" y="164"/>
                  </a:lnTo>
                  <a:lnTo>
                    <a:pt x="100" y="160"/>
                  </a:lnTo>
                  <a:lnTo>
                    <a:pt x="97" y="158"/>
                  </a:lnTo>
                  <a:lnTo>
                    <a:pt x="95" y="154"/>
                  </a:lnTo>
                  <a:lnTo>
                    <a:pt x="95" y="150"/>
                  </a:lnTo>
                  <a:lnTo>
                    <a:pt x="95" y="150"/>
                  </a:lnTo>
                  <a:lnTo>
                    <a:pt x="95" y="145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100" y="139"/>
                  </a:lnTo>
                  <a:lnTo>
                    <a:pt x="105" y="138"/>
                  </a:lnTo>
                  <a:lnTo>
                    <a:pt x="105" y="138"/>
                  </a:lnTo>
                  <a:lnTo>
                    <a:pt x="110" y="139"/>
                  </a:lnTo>
                  <a:lnTo>
                    <a:pt x="113" y="141"/>
                  </a:lnTo>
                  <a:lnTo>
                    <a:pt x="113" y="141"/>
                  </a:lnTo>
                  <a:lnTo>
                    <a:pt x="115" y="145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3" y="160"/>
                  </a:lnTo>
                  <a:lnTo>
                    <a:pt x="113" y="160"/>
                  </a:lnTo>
                  <a:lnTo>
                    <a:pt x="119" y="163"/>
                  </a:lnTo>
                  <a:lnTo>
                    <a:pt x="119" y="163"/>
                  </a:lnTo>
                  <a:lnTo>
                    <a:pt x="128" y="164"/>
                  </a:lnTo>
                  <a:lnTo>
                    <a:pt x="128" y="134"/>
                  </a:lnTo>
                  <a:lnTo>
                    <a:pt x="128" y="134"/>
                  </a:lnTo>
                  <a:lnTo>
                    <a:pt x="126" y="134"/>
                  </a:lnTo>
                  <a:lnTo>
                    <a:pt x="126" y="134"/>
                  </a:lnTo>
                  <a:lnTo>
                    <a:pt x="124" y="134"/>
                  </a:lnTo>
                  <a:lnTo>
                    <a:pt x="124" y="134"/>
                  </a:lnTo>
                  <a:lnTo>
                    <a:pt x="118" y="133"/>
                  </a:lnTo>
                  <a:lnTo>
                    <a:pt x="113" y="132"/>
                  </a:lnTo>
                  <a:lnTo>
                    <a:pt x="108" y="129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1" y="124"/>
                  </a:lnTo>
                  <a:lnTo>
                    <a:pt x="98" y="120"/>
                  </a:lnTo>
                  <a:lnTo>
                    <a:pt x="97" y="115"/>
                  </a:lnTo>
                  <a:lnTo>
                    <a:pt x="97" y="110"/>
                  </a:lnTo>
                  <a:lnTo>
                    <a:pt x="97" y="110"/>
                  </a:lnTo>
                  <a:lnTo>
                    <a:pt x="97" y="106"/>
                  </a:lnTo>
                  <a:lnTo>
                    <a:pt x="98" y="100"/>
                  </a:lnTo>
                  <a:lnTo>
                    <a:pt x="98" y="100"/>
                  </a:lnTo>
                  <a:lnTo>
                    <a:pt x="101" y="97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8" y="89"/>
                  </a:lnTo>
                  <a:lnTo>
                    <a:pt x="113" y="86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8" y="82"/>
                  </a:lnTo>
                  <a:lnTo>
                    <a:pt x="128" y="68"/>
                  </a:lnTo>
                  <a:lnTo>
                    <a:pt x="135" y="68"/>
                  </a:lnTo>
                  <a:lnTo>
                    <a:pt x="135" y="82"/>
                  </a:lnTo>
                  <a:lnTo>
                    <a:pt x="135" y="82"/>
                  </a:lnTo>
                  <a:lnTo>
                    <a:pt x="147" y="85"/>
                  </a:lnTo>
                  <a:lnTo>
                    <a:pt x="156" y="89"/>
                  </a:lnTo>
                  <a:lnTo>
                    <a:pt x="156" y="89"/>
                  </a:lnTo>
                  <a:lnTo>
                    <a:pt x="160" y="91"/>
                  </a:lnTo>
                  <a:lnTo>
                    <a:pt x="162" y="94"/>
                  </a:lnTo>
                  <a:lnTo>
                    <a:pt x="163" y="98"/>
                  </a:lnTo>
                  <a:lnTo>
                    <a:pt x="165" y="100"/>
                  </a:lnTo>
                  <a:lnTo>
                    <a:pt x="165" y="100"/>
                  </a:lnTo>
                  <a:lnTo>
                    <a:pt x="163" y="106"/>
                  </a:lnTo>
                  <a:lnTo>
                    <a:pt x="162" y="108"/>
                  </a:lnTo>
                  <a:lnTo>
                    <a:pt x="162" y="108"/>
                  </a:lnTo>
                  <a:lnTo>
                    <a:pt x="158" y="111"/>
                  </a:lnTo>
                  <a:lnTo>
                    <a:pt x="154" y="112"/>
                  </a:lnTo>
                  <a:lnTo>
                    <a:pt x="154" y="112"/>
                  </a:lnTo>
                  <a:lnTo>
                    <a:pt x="149" y="111"/>
                  </a:lnTo>
                  <a:lnTo>
                    <a:pt x="147" y="110"/>
                  </a:lnTo>
                  <a:lnTo>
                    <a:pt x="147" y="110"/>
                  </a:lnTo>
                  <a:lnTo>
                    <a:pt x="144" y="106"/>
                  </a:lnTo>
                  <a:lnTo>
                    <a:pt x="144" y="102"/>
                  </a:lnTo>
                  <a:lnTo>
                    <a:pt x="144" y="102"/>
                  </a:lnTo>
                  <a:lnTo>
                    <a:pt x="144" y="97"/>
                  </a:lnTo>
                  <a:lnTo>
                    <a:pt x="144" y="97"/>
                  </a:lnTo>
                  <a:lnTo>
                    <a:pt x="147" y="90"/>
                  </a:lnTo>
                  <a:lnTo>
                    <a:pt x="147" y="90"/>
                  </a:lnTo>
                  <a:lnTo>
                    <a:pt x="141" y="89"/>
                  </a:lnTo>
                  <a:lnTo>
                    <a:pt x="141" y="89"/>
                  </a:lnTo>
                  <a:lnTo>
                    <a:pt x="135" y="89"/>
                  </a:lnTo>
                  <a:lnTo>
                    <a:pt x="135" y="115"/>
                  </a:lnTo>
                  <a:lnTo>
                    <a:pt x="135" y="115"/>
                  </a:lnTo>
                  <a:lnTo>
                    <a:pt x="136" y="116"/>
                  </a:lnTo>
                  <a:lnTo>
                    <a:pt x="136" y="116"/>
                  </a:lnTo>
                  <a:close/>
                  <a:moveTo>
                    <a:pt x="135" y="164"/>
                  </a:moveTo>
                  <a:lnTo>
                    <a:pt x="135" y="164"/>
                  </a:lnTo>
                  <a:lnTo>
                    <a:pt x="143" y="163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5"/>
                  </a:lnTo>
                  <a:lnTo>
                    <a:pt x="152" y="150"/>
                  </a:lnTo>
                  <a:lnTo>
                    <a:pt x="152" y="150"/>
                  </a:lnTo>
                  <a:lnTo>
                    <a:pt x="150" y="145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4" y="138"/>
                  </a:lnTo>
                  <a:lnTo>
                    <a:pt x="137" y="136"/>
                  </a:lnTo>
                  <a:lnTo>
                    <a:pt x="137" y="136"/>
                  </a:lnTo>
                  <a:lnTo>
                    <a:pt x="136" y="136"/>
                  </a:lnTo>
                  <a:lnTo>
                    <a:pt x="136" y="136"/>
                  </a:lnTo>
                  <a:lnTo>
                    <a:pt x="135" y="136"/>
                  </a:lnTo>
                  <a:lnTo>
                    <a:pt x="135" y="164"/>
                  </a:lnTo>
                  <a:close/>
                  <a:moveTo>
                    <a:pt x="128" y="89"/>
                  </a:moveTo>
                  <a:lnTo>
                    <a:pt x="128" y="89"/>
                  </a:lnTo>
                  <a:lnTo>
                    <a:pt x="121" y="90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13" y="97"/>
                  </a:lnTo>
                  <a:lnTo>
                    <a:pt x="113" y="102"/>
                  </a:lnTo>
                  <a:lnTo>
                    <a:pt x="113" y="102"/>
                  </a:lnTo>
                  <a:lnTo>
                    <a:pt x="113" y="107"/>
                  </a:lnTo>
                  <a:lnTo>
                    <a:pt x="115" y="111"/>
                  </a:lnTo>
                  <a:lnTo>
                    <a:pt x="115" y="111"/>
                  </a:lnTo>
                  <a:lnTo>
                    <a:pt x="119" y="113"/>
                  </a:lnTo>
                  <a:lnTo>
                    <a:pt x="124" y="115"/>
                  </a:lnTo>
                  <a:lnTo>
                    <a:pt x="124" y="115"/>
                  </a:lnTo>
                  <a:lnTo>
                    <a:pt x="127" y="115"/>
                  </a:lnTo>
                  <a:lnTo>
                    <a:pt x="127" y="115"/>
                  </a:lnTo>
                  <a:lnTo>
                    <a:pt x="128" y="115"/>
                  </a:lnTo>
                  <a:lnTo>
                    <a:pt x="128" y="8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339"/>
            <p:cNvSpPr>
              <a:spLocks noEditPoints="1"/>
            </p:cNvSpPr>
            <p:nvPr/>
          </p:nvSpPr>
          <p:spPr bwMode="auto">
            <a:xfrm>
              <a:off x="1645993" y="1607679"/>
              <a:ext cx="219581" cy="223067"/>
            </a:xfrm>
            <a:custGeom>
              <a:avLst/>
              <a:gdLst>
                <a:gd name="T0" fmla="*/ 226 w 252"/>
                <a:gd name="T1" fmla="*/ 99 h 256"/>
                <a:gd name="T2" fmla="*/ 223 w 252"/>
                <a:gd name="T3" fmla="*/ 167 h 256"/>
                <a:gd name="T4" fmla="*/ 192 w 252"/>
                <a:gd name="T5" fmla="*/ 209 h 256"/>
                <a:gd name="T6" fmla="*/ 203 w 252"/>
                <a:gd name="T7" fmla="*/ 147 h 256"/>
                <a:gd name="T8" fmla="*/ 203 w 252"/>
                <a:gd name="T9" fmla="*/ 118 h 256"/>
                <a:gd name="T10" fmla="*/ 208 w 252"/>
                <a:gd name="T11" fmla="*/ 89 h 256"/>
                <a:gd name="T12" fmla="*/ 212 w 252"/>
                <a:gd name="T13" fmla="*/ 84 h 256"/>
                <a:gd name="T14" fmla="*/ 203 w 252"/>
                <a:gd name="T15" fmla="*/ 70 h 256"/>
                <a:gd name="T16" fmla="*/ 203 w 252"/>
                <a:gd name="T17" fmla="*/ 60 h 256"/>
                <a:gd name="T18" fmla="*/ 209 w 252"/>
                <a:gd name="T19" fmla="*/ 47 h 256"/>
                <a:gd name="T20" fmla="*/ 222 w 252"/>
                <a:gd name="T21" fmla="*/ 40 h 256"/>
                <a:gd name="T22" fmla="*/ 231 w 252"/>
                <a:gd name="T23" fmla="*/ 40 h 256"/>
                <a:gd name="T24" fmla="*/ 244 w 252"/>
                <a:gd name="T25" fmla="*/ 47 h 256"/>
                <a:gd name="T26" fmla="*/ 251 w 252"/>
                <a:gd name="T27" fmla="*/ 60 h 256"/>
                <a:gd name="T28" fmla="*/ 251 w 252"/>
                <a:gd name="T29" fmla="*/ 70 h 256"/>
                <a:gd name="T30" fmla="*/ 246 w 252"/>
                <a:gd name="T31" fmla="*/ 82 h 256"/>
                <a:gd name="T32" fmla="*/ 234 w 252"/>
                <a:gd name="T33" fmla="*/ 88 h 256"/>
                <a:gd name="T34" fmla="*/ 177 w 252"/>
                <a:gd name="T35" fmla="*/ 256 h 256"/>
                <a:gd name="T36" fmla="*/ 0 w 252"/>
                <a:gd name="T37" fmla="*/ 245 h 256"/>
                <a:gd name="T38" fmla="*/ 0 w 252"/>
                <a:gd name="T39" fmla="*/ 43 h 256"/>
                <a:gd name="T40" fmla="*/ 9 w 252"/>
                <a:gd name="T41" fmla="*/ 26 h 256"/>
                <a:gd name="T42" fmla="*/ 43 w 252"/>
                <a:gd name="T43" fmla="*/ 8 h 256"/>
                <a:gd name="T44" fmla="*/ 92 w 252"/>
                <a:gd name="T45" fmla="*/ 0 h 256"/>
                <a:gd name="T46" fmla="*/ 127 w 252"/>
                <a:gd name="T47" fmla="*/ 4 h 256"/>
                <a:gd name="T48" fmla="*/ 168 w 252"/>
                <a:gd name="T49" fmla="*/ 19 h 256"/>
                <a:gd name="T50" fmla="*/ 184 w 252"/>
                <a:gd name="T51" fmla="*/ 39 h 256"/>
                <a:gd name="T52" fmla="*/ 187 w 252"/>
                <a:gd name="T53" fmla="*/ 245 h 256"/>
                <a:gd name="T54" fmla="*/ 158 w 252"/>
                <a:gd name="T55" fmla="*/ 225 h 256"/>
                <a:gd name="T56" fmla="*/ 32 w 252"/>
                <a:gd name="T57" fmla="*/ 225 h 256"/>
                <a:gd name="T58" fmla="*/ 161 w 252"/>
                <a:gd name="T59" fmla="*/ 121 h 256"/>
                <a:gd name="T60" fmla="*/ 161 w 252"/>
                <a:gd name="T61" fmla="*/ 74 h 256"/>
                <a:gd name="T62" fmla="*/ 156 w 252"/>
                <a:gd name="T63" fmla="*/ 63 h 256"/>
                <a:gd name="T64" fmla="*/ 42 w 252"/>
                <a:gd name="T65" fmla="*/ 58 h 256"/>
                <a:gd name="T66" fmla="*/ 30 w 252"/>
                <a:gd name="T67" fmla="*/ 63 h 256"/>
                <a:gd name="T68" fmla="*/ 26 w 252"/>
                <a:gd name="T69" fmla="*/ 84 h 256"/>
                <a:gd name="T70" fmla="*/ 26 w 252"/>
                <a:gd name="T71" fmla="*/ 131 h 256"/>
                <a:gd name="T72" fmla="*/ 27 w 252"/>
                <a:gd name="T73" fmla="*/ 148 h 256"/>
                <a:gd name="T74" fmla="*/ 42 w 252"/>
                <a:gd name="T75" fmla="*/ 157 h 256"/>
                <a:gd name="T76" fmla="*/ 152 w 252"/>
                <a:gd name="T77" fmla="*/ 156 h 256"/>
                <a:gd name="T78" fmla="*/ 161 w 252"/>
                <a:gd name="T79" fmla="*/ 141 h 256"/>
                <a:gd name="T80" fmla="*/ 119 w 252"/>
                <a:gd name="T81" fmla="*/ 131 h 256"/>
                <a:gd name="T82" fmla="*/ 119 w 252"/>
                <a:gd name="T83" fmla="*/ 147 h 256"/>
                <a:gd name="T84" fmla="*/ 151 w 252"/>
                <a:gd name="T85" fmla="*/ 121 h 256"/>
                <a:gd name="T86" fmla="*/ 119 w 252"/>
                <a:gd name="T87" fmla="*/ 69 h 256"/>
                <a:gd name="T88" fmla="*/ 119 w 252"/>
                <a:gd name="T89" fmla="*/ 84 h 256"/>
                <a:gd name="T90" fmla="*/ 78 w 252"/>
                <a:gd name="T91" fmla="*/ 69 h 256"/>
                <a:gd name="T92" fmla="*/ 78 w 252"/>
                <a:gd name="T93" fmla="*/ 84 h 256"/>
                <a:gd name="T94" fmla="*/ 68 w 252"/>
                <a:gd name="T95" fmla="*/ 69 h 256"/>
                <a:gd name="T96" fmla="*/ 68 w 252"/>
                <a:gd name="T97" fmla="*/ 121 h 256"/>
                <a:gd name="T98" fmla="*/ 68 w 252"/>
                <a:gd name="T99" fmla="*/ 95 h 256"/>
                <a:gd name="T100" fmla="*/ 36 w 252"/>
                <a:gd name="T101" fmla="*/ 147 h 256"/>
                <a:gd name="T102" fmla="*/ 68 w 252"/>
                <a:gd name="T103" fmla="*/ 147 h 256"/>
                <a:gd name="T104" fmla="*/ 78 w 252"/>
                <a:gd name="T105" fmla="*/ 121 h 256"/>
                <a:gd name="T106" fmla="*/ 109 w 252"/>
                <a:gd name="T107" fmla="*/ 131 h 256"/>
                <a:gd name="T108" fmla="*/ 78 w 252"/>
                <a:gd name="T109" fmla="*/ 131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2" h="256">
                  <a:moveTo>
                    <a:pt x="230" y="89"/>
                  </a:moveTo>
                  <a:lnTo>
                    <a:pt x="230" y="89"/>
                  </a:lnTo>
                  <a:lnTo>
                    <a:pt x="226" y="99"/>
                  </a:lnTo>
                  <a:lnTo>
                    <a:pt x="225" y="112"/>
                  </a:lnTo>
                  <a:lnTo>
                    <a:pt x="223" y="136"/>
                  </a:lnTo>
                  <a:lnTo>
                    <a:pt x="223" y="167"/>
                  </a:lnTo>
                  <a:lnTo>
                    <a:pt x="234" y="167"/>
                  </a:lnTo>
                  <a:lnTo>
                    <a:pt x="234" y="209"/>
                  </a:lnTo>
                  <a:lnTo>
                    <a:pt x="192" y="209"/>
                  </a:lnTo>
                  <a:lnTo>
                    <a:pt x="192" y="167"/>
                  </a:lnTo>
                  <a:lnTo>
                    <a:pt x="203" y="167"/>
                  </a:lnTo>
                  <a:lnTo>
                    <a:pt x="203" y="147"/>
                  </a:lnTo>
                  <a:lnTo>
                    <a:pt x="203" y="147"/>
                  </a:lnTo>
                  <a:lnTo>
                    <a:pt x="203" y="138"/>
                  </a:lnTo>
                  <a:lnTo>
                    <a:pt x="203" y="118"/>
                  </a:lnTo>
                  <a:lnTo>
                    <a:pt x="204" y="108"/>
                  </a:lnTo>
                  <a:lnTo>
                    <a:pt x="205" y="97"/>
                  </a:lnTo>
                  <a:lnTo>
                    <a:pt x="208" y="89"/>
                  </a:lnTo>
                  <a:lnTo>
                    <a:pt x="209" y="87"/>
                  </a:lnTo>
                  <a:lnTo>
                    <a:pt x="212" y="84"/>
                  </a:lnTo>
                  <a:lnTo>
                    <a:pt x="212" y="84"/>
                  </a:lnTo>
                  <a:lnTo>
                    <a:pt x="208" y="80"/>
                  </a:lnTo>
                  <a:lnTo>
                    <a:pt x="204" y="76"/>
                  </a:lnTo>
                  <a:lnTo>
                    <a:pt x="203" y="70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3" y="60"/>
                  </a:lnTo>
                  <a:lnTo>
                    <a:pt x="204" y="56"/>
                  </a:lnTo>
                  <a:lnTo>
                    <a:pt x="207" y="50"/>
                  </a:lnTo>
                  <a:lnTo>
                    <a:pt x="209" y="47"/>
                  </a:lnTo>
                  <a:lnTo>
                    <a:pt x="213" y="44"/>
                  </a:lnTo>
                  <a:lnTo>
                    <a:pt x="217" y="41"/>
                  </a:lnTo>
                  <a:lnTo>
                    <a:pt x="222" y="40"/>
                  </a:lnTo>
                  <a:lnTo>
                    <a:pt x="227" y="40"/>
                  </a:lnTo>
                  <a:lnTo>
                    <a:pt x="227" y="40"/>
                  </a:lnTo>
                  <a:lnTo>
                    <a:pt x="231" y="40"/>
                  </a:lnTo>
                  <a:lnTo>
                    <a:pt x="236" y="41"/>
                  </a:lnTo>
                  <a:lnTo>
                    <a:pt x="240" y="44"/>
                  </a:lnTo>
                  <a:lnTo>
                    <a:pt x="244" y="47"/>
                  </a:lnTo>
                  <a:lnTo>
                    <a:pt x="247" y="50"/>
                  </a:lnTo>
                  <a:lnTo>
                    <a:pt x="249" y="56"/>
                  </a:lnTo>
                  <a:lnTo>
                    <a:pt x="251" y="60"/>
                  </a:lnTo>
                  <a:lnTo>
                    <a:pt x="252" y="65"/>
                  </a:lnTo>
                  <a:lnTo>
                    <a:pt x="252" y="65"/>
                  </a:lnTo>
                  <a:lnTo>
                    <a:pt x="251" y="70"/>
                  </a:lnTo>
                  <a:lnTo>
                    <a:pt x="249" y="74"/>
                  </a:lnTo>
                  <a:lnTo>
                    <a:pt x="248" y="78"/>
                  </a:lnTo>
                  <a:lnTo>
                    <a:pt x="246" y="82"/>
                  </a:lnTo>
                  <a:lnTo>
                    <a:pt x="242" y="84"/>
                  </a:lnTo>
                  <a:lnTo>
                    <a:pt x="238" y="87"/>
                  </a:lnTo>
                  <a:lnTo>
                    <a:pt x="234" y="88"/>
                  </a:lnTo>
                  <a:lnTo>
                    <a:pt x="230" y="89"/>
                  </a:lnTo>
                  <a:lnTo>
                    <a:pt x="230" y="89"/>
                  </a:lnTo>
                  <a:close/>
                  <a:moveTo>
                    <a:pt x="177" y="256"/>
                  </a:moveTo>
                  <a:lnTo>
                    <a:pt x="10" y="256"/>
                  </a:lnTo>
                  <a:lnTo>
                    <a:pt x="10" y="245"/>
                  </a:lnTo>
                  <a:lnTo>
                    <a:pt x="0" y="2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3" y="34"/>
                  </a:lnTo>
                  <a:lnTo>
                    <a:pt x="9" y="26"/>
                  </a:lnTo>
                  <a:lnTo>
                    <a:pt x="18" y="19"/>
                  </a:lnTo>
                  <a:lnTo>
                    <a:pt x="29" y="13"/>
                  </a:lnTo>
                  <a:lnTo>
                    <a:pt x="43" y="8"/>
                  </a:lnTo>
                  <a:lnTo>
                    <a:pt x="57" y="4"/>
                  </a:lnTo>
                  <a:lnTo>
                    <a:pt x="74" y="1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110" y="1"/>
                  </a:lnTo>
                  <a:lnTo>
                    <a:pt x="127" y="4"/>
                  </a:lnTo>
                  <a:lnTo>
                    <a:pt x="143" y="8"/>
                  </a:lnTo>
                  <a:lnTo>
                    <a:pt x="156" y="13"/>
                  </a:lnTo>
                  <a:lnTo>
                    <a:pt x="168" y="19"/>
                  </a:lnTo>
                  <a:lnTo>
                    <a:pt x="177" y="26"/>
                  </a:lnTo>
                  <a:lnTo>
                    <a:pt x="183" y="34"/>
                  </a:lnTo>
                  <a:lnTo>
                    <a:pt x="184" y="39"/>
                  </a:lnTo>
                  <a:lnTo>
                    <a:pt x="186" y="43"/>
                  </a:lnTo>
                  <a:lnTo>
                    <a:pt x="187" y="43"/>
                  </a:lnTo>
                  <a:lnTo>
                    <a:pt x="187" y="245"/>
                  </a:lnTo>
                  <a:lnTo>
                    <a:pt x="177" y="245"/>
                  </a:lnTo>
                  <a:lnTo>
                    <a:pt x="177" y="256"/>
                  </a:lnTo>
                  <a:close/>
                  <a:moveTo>
                    <a:pt x="158" y="225"/>
                  </a:moveTo>
                  <a:lnTo>
                    <a:pt x="140" y="188"/>
                  </a:lnTo>
                  <a:lnTo>
                    <a:pt x="51" y="188"/>
                  </a:lnTo>
                  <a:lnTo>
                    <a:pt x="32" y="225"/>
                  </a:lnTo>
                  <a:lnTo>
                    <a:pt x="158" y="225"/>
                  </a:lnTo>
                  <a:close/>
                  <a:moveTo>
                    <a:pt x="161" y="131"/>
                  </a:moveTo>
                  <a:lnTo>
                    <a:pt x="161" y="121"/>
                  </a:lnTo>
                  <a:lnTo>
                    <a:pt x="161" y="95"/>
                  </a:lnTo>
                  <a:lnTo>
                    <a:pt x="161" y="84"/>
                  </a:lnTo>
                  <a:lnTo>
                    <a:pt x="161" y="74"/>
                  </a:lnTo>
                  <a:lnTo>
                    <a:pt x="161" y="74"/>
                  </a:lnTo>
                  <a:lnTo>
                    <a:pt x="160" y="67"/>
                  </a:lnTo>
                  <a:lnTo>
                    <a:pt x="156" y="63"/>
                  </a:lnTo>
                  <a:lnTo>
                    <a:pt x="152" y="60"/>
                  </a:lnTo>
                  <a:lnTo>
                    <a:pt x="145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35" y="60"/>
                  </a:lnTo>
                  <a:lnTo>
                    <a:pt x="30" y="63"/>
                  </a:lnTo>
                  <a:lnTo>
                    <a:pt x="27" y="67"/>
                  </a:lnTo>
                  <a:lnTo>
                    <a:pt x="26" y="74"/>
                  </a:lnTo>
                  <a:lnTo>
                    <a:pt x="26" y="84"/>
                  </a:lnTo>
                  <a:lnTo>
                    <a:pt x="26" y="95"/>
                  </a:lnTo>
                  <a:lnTo>
                    <a:pt x="26" y="121"/>
                  </a:lnTo>
                  <a:lnTo>
                    <a:pt x="26" y="13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7" y="148"/>
                  </a:lnTo>
                  <a:lnTo>
                    <a:pt x="30" y="153"/>
                  </a:lnTo>
                  <a:lnTo>
                    <a:pt x="35" y="156"/>
                  </a:lnTo>
                  <a:lnTo>
                    <a:pt x="42" y="157"/>
                  </a:lnTo>
                  <a:lnTo>
                    <a:pt x="145" y="157"/>
                  </a:lnTo>
                  <a:lnTo>
                    <a:pt x="145" y="157"/>
                  </a:lnTo>
                  <a:lnTo>
                    <a:pt x="152" y="156"/>
                  </a:lnTo>
                  <a:lnTo>
                    <a:pt x="156" y="153"/>
                  </a:lnTo>
                  <a:lnTo>
                    <a:pt x="160" y="148"/>
                  </a:lnTo>
                  <a:lnTo>
                    <a:pt x="161" y="141"/>
                  </a:lnTo>
                  <a:lnTo>
                    <a:pt x="161" y="131"/>
                  </a:lnTo>
                  <a:close/>
                  <a:moveTo>
                    <a:pt x="119" y="147"/>
                  </a:moveTo>
                  <a:lnTo>
                    <a:pt x="119" y="131"/>
                  </a:lnTo>
                  <a:lnTo>
                    <a:pt x="151" y="131"/>
                  </a:lnTo>
                  <a:lnTo>
                    <a:pt x="151" y="147"/>
                  </a:lnTo>
                  <a:lnTo>
                    <a:pt x="119" y="147"/>
                  </a:lnTo>
                  <a:close/>
                  <a:moveTo>
                    <a:pt x="119" y="95"/>
                  </a:moveTo>
                  <a:lnTo>
                    <a:pt x="151" y="95"/>
                  </a:lnTo>
                  <a:lnTo>
                    <a:pt x="151" y="121"/>
                  </a:lnTo>
                  <a:lnTo>
                    <a:pt x="119" y="121"/>
                  </a:lnTo>
                  <a:lnTo>
                    <a:pt x="119" y="95"/>
                  </a:lnTo>
                  <a:close/>
                  <a:moveTo>
                    <a:pt x="119" y="69"/>
                  </a:moveTo>
                  <a:lnTo>
                    <a:pt x="151" y="69"/>
                  </a:lnTo>
                  <a:lnTo>
                    <a:pt x="151" y="84"/>
                  </a:lnTo>
                  <a:lnTo>
                    <a:pt x="119" y="84"/>
                  </a:lnTo>
                  <a:lnTo>
                    <a:pt x="119" y="69"/>
                  </a:lnTo>
                  <a:close/>
                  <a:moveTo>
                    <a:pt x="78" y="84"/>
                  </a:moveTo>
                  <a:lnTo>
                    <a:pt x="78" y="69"/>
                  </a:lnTo>
                  <a:lnTo>
                    <a:pt x="109" y="69"/>
                  </a:lnTo>
                  <a:lnTo>
                    <a:pt x="109" y="84"/>
                  </a:lnTo>
                  <a:lnTo>
                    <a:pt x="78" y="84"/>
                  </a:lnTo>
                  <a:close/>
                  <a:moveTo>
                    <a:pt x="36" y="84"/>
                  </a:moveTo>
                  <a:lnTo>
                    <a:pt x="36" y="69"/>
                  </a:lnTo>
                  <a:lnTo>
                    <a:pt x="68" y="69"/>
                  </a:lnTo>
                  <a:lnTo>
                    <a:pt x="68" y="84"/>
                  </a:lnTo>
                  <a:lnTo>
                    <a:pt x="36" y="84"/>
                  </a:lnTo>
                  <a:close/>
                  <a:moveTo>
                    <a:pt x="68" y="121"/>
                  </a:moveTo>
                  <a:lnTo>
                    <a:pt x="36" y="121"/>
                  </a:lnTo>
                  <a:lnTo>
                    <a:pt x="36" y="95"/>
                  </a:lnTo>
                  <a:lnTo>
                    <a:pt x="68" y="95"/>
                  </a:lnTo>
                  <a:lnTo>
                    <a:pt x="68" y="121"/>
                  </a:lnTo>
                  <a:close/>
                  <a:moveTo>
                    <a:pt x="68" y="147"/>
                  </a:moveTo>
                  <a:lnTo>
                    <a:pt x="36" y="147"/>
                  </a:lnTo>
                  <a:lnTo>
                    <a:pt x="36" y="131"/>
                  </a:lnTo>
                  <a:lnTo>
                    <a:pt x="68" y="131"/>
                  </a:lnTo>
                  <a:lnTo>
                    <a:pt x="68" y="147"/>
                  </a:lnTo>
                  <a:close/>
                  <a:moveTo>
                    <a:pt x="109" y="95"/>
                  </a:moveTo>
                  <a:lnTo>
                    <a:pt x="109" y="121"/>
                  </a:lnTo>
                  <a:lnTo>
                    <a:pt x="78" y="121"/>
                  </a:lnTo>
                  <a:lnTo>
                    <a:pt x="78" y="95"/>
                  </a:lnTo>
                  <a:lnTo>
                    <a:pt x="109" y="95"/>
                  </a:lnTo>
                  <a:close/>
                  <a:moveTo>
                    <a:pt x="109" y="131"/>
                  </a:moveTo>
                  <a:lnTo>
                    <a:pt x="109" y="147"/>
                  </a:lnTo>
                  <a:lnTo>
                    <a:pt x="78" y="147"/>
                  </a:lnTo>
                  <a:lnTo>
                    <a:pt x="78" y="131"/>
                  </a:lnTo>
                  <a:lnTo>
                    <a:pt x="109" y="13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340"/>
            <p:cNvSpPr>
              <a:spLocks noEditPoints="1"/>
            </p:cNvSpPr>
            <p:nvPr/>
          </p:nvSpPr>
          <p:spPr bwMode="auto">
            <a:xfrm>
              <a:off x="1919597" y="1609423"/>
              <a:ext cx="223067" cy="221324"/>
            </a:xfrm>
            <a:custGeom>
              <a:avLst/>
              <a:gdLst>
                <a:gd name="T0" fmla="*/ 87 w 258"/>
                <a:gd name="T1" fmla="*/ 212 h 255"/>
                <a:gd name="T2" fmla="*/ 37 w 258"/>
                <a:gd name="T3" fmla="*/ 192 h 255"/>
                <a:gd name="T4" fmla="*/ 5 w 258"/>
                <a:gd name="T5" fmla="*/ 160 h 255"/>
                <a:gd name="T6" fmla="*/ 0 w 258"/>
                <a:gd name="T7" fmla="*/ 131 h 255"/>
                <a:gd name="T8" fmla="*/ 20 w 258"/>
                <a:gd name="T9" fmla="*/ 99 h 255"/>
                <a:gd name="T10" fmla="*/ 72 w 258"/>
                <a:gd name="T11" fmla="*/ 72 h 255"/>
                <a:gd name="T12" fmla="*/ 77 w 258"/>
                <a:gd name="T13" fmla="*/ 46 h 255"/>
                <a:gd name="T14" fmla="*/ 66 w 258"/>
                <a:gd name="T15" fmla="*/ 33 h 255"/>
                <a:gd name="T16" fmla="*/ 120 w 258"/>
                <a:gd name="T17" fmla="*/ 20 h 255"/>
                <a:gd name="T18" fmla="*/ 126 w 258"/>
                <a:gd name="T19" fmla="*/ 0 h 255"/>
                <a:gd name="T20" fmla="*/ 141 w 258"/>
                <a:gd name="T21" fmla="*/ 5 h 255"/>
                <a:gd name="T22" fmla="*/ 186 w 258"/>
                <a:gd name="T23" fmla="*/ 21 h 255"/>
                <a:gd name="T24" fmla="*/ 193 w 258"/>
                <a:gd name="T25" fmla="*/ 38 h 255"/>
                <a:gd name="T26" fmla="*/ 141 w 258"/>
                <a:gd name="T27" fmla="*/ 65 h 255"/>
                <a:gd name="T28" fmla="*/ 225 w 258"/>
                <a:gd name="T29" fmla="*/ 88 h 255"/>
                <a:gd name="T30" fmla="*/ 254 w 258"/>
                <a:gd name="T31" fmla="*/ 118 h 255"/>
                <a:gd name="T32" fmla="*/ 258 w 258"/>
                <a:gd name="T33" fmla="*/ 146 h 255"/>
                <a:gd name="T34" fmla="*/ 235 w 258"/>
                <a:gd name="T35" fmla="*/ 181 h 255"/>
                <a:gd name="T36" fmla="*/ 189 w 258"/>
                <a:gd name="T37" fmla="*/ 205 h 255"/>
                <a:gd name="T38" fmla="*/ 126 w 258"/>
                <a:gd name="T39" fmla="*/ 216 h 255"/>
                <a:gd name="T40" fmla="*/ 16 w 258"/>
                <a:gd name="T41" fmla="*/ 148 h 255"/>
                <a:gd name="T42" fmla="*/ 38 w 258"/>
                <a:gd name="T43" fmla="*/ 148 h 255"/>
                <a:gd name="T44" fmla="*/ 38 w 258"/>
                <a:gd name="T45" fmla="*/ 126 h 255"/>
                <a:gd name="T46" fmla="*/ 16 w 258"/>
                <a:gd name="T47" fmla="*/ 126 h 255"/>
                <a:gd name="T48" fmla="*/ 44 w 258"/>
                <a:gd name="T49" fmla="*/ 116 h 255"/>
                <a:gd name="T50" fmla="*/ 57 w 258"/>
                <a:gd name="T51" fmla="*/ 99 h 255"/>
                <a:gd name="T52" fmla="*/ 76 w 258"/>
                <a:gd name="T53" fmla="*/ 85 h 255"/>
                <a:gd name="T54" fmla="*/ 30 w 258"/>
                <a:gd name="T55" fmla="*/ 107 h 255"/>
                <a:gd name="T56" fmla="*/ 151 w 258"/>
                <a:gd name="T57" fmla="*/ 125 h 255"/>
                <a:gd name="T58" fmla="*/ 163 w 258"/>
                <a:gd name="T59" fmla="*/ 142 h 255"/>
                <a:gd name="T60" fmla="*/ 130 w 258"/>
                <a:gd name="T61" fmla="*/ 155 h 255"/>
                <a:gd name="T62" fmla="*/ 100 w 258"/>
                <a:gd name="T63" fmla="*/ 144 h 255"/>
                <a:gd name="T64" fmla="*/ 104 w 258"/>
                <a:gd name="T65" fmla="*/ 129 h 255"/>
                <a:gd name="T66" fmla="*/ 105 w 258"/>
                <a:gd name="T67" fmla="*/ 95 h 255"/>
                <a:gd name="T68" fmla="*/ 57 w 258"/>
                <a:gd name="T69" fmla="*/ 122 h 255"/>
                <a:gd name="T70" fmla="*/ 57 w 258"/>
                <a:gd name="T71" fmla="*/ 155 h 255"/>
                <a:gd name="T72" fmla="*/ 112 w 258"/>
                <a:gd name="T73" fmla="*/ 179 h 255"/>
                <a:gd name="T74" fmla="*/ 172 w 258"/>
                <a:gd name="T75" fmla="*/ 173 h 255"/>
                <a:gd name="T76" fmla="*/ 206 w 258"/>
                <a:gd name="T77" fmla="*/ 142 h 255"/>
                <a:gd name="T78" fmla="*/ 196 w 258"/>
                <a:gd name="T79" fmla="*/ 116 h 255"/>
                <a:gd name="T80" fmla="*/ 141 w 258"/>
                <a:gd name="T81" fmla="*/ 94 h 255"/>
                <a:gd name="T82" fmla="*/ 172 w 258"/>
                <a:gd name="T83" fmla="*/ 227 h 255"/>
                <a:gd name="T84" fmla="*/ 251 w 258"/>
                <a:gd name="T85" fmla="*/ 185 h 255"/>
                <a:gd name="T86" fmla="*/ 258 w 258"/>
                <a:gd name="T87" fmla="*/ 177 h 255"/>
                <a:gd name="T88" fmla="*/ 242 w 258"/>
                <a:gd name="T89" fmla="*/ 212 h 255"/>
                <a:gd name="T90" fmla="*/ 200 w 258"/>
                <a:gd name="T91" fmla="*/ 240 h 255"/>
                <a:gd name="T92" fmla="*/ 139 w 258"/>
                <a:gd name="T93" fmla="*/ 253 h 255"/>
                <a:gd name="T94" fmla="*/ 87 w 258"/>
                <a:gd name="T95" fmla="*/ 251 h 255"/>
                <a:gd name="T96" fmla="*/ 37 w 258"/>
                <a:gd name="T97" fmla="*/ 230 h 255"/>
                <a:gd name="T98" fmla="*/ 5 w 258"/>
                <a:gd name="T99" fmla="*/ 199 h 255"/>
                <a:gd name="T100" fmla="*/ 0 w 258"/>
                <a:gd name="T101" fmla="*/ 173 h 255"/>
                <a:gd name="T102" fmla="*/ 44 w 258"/>
                <a:gd name="T103" fmla="*/ 214 h 255"/>
                <a:gd name="T104" fmla="*/ 126 w 258"/>
                <a:gd name="T105" fmla="*/ 23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8" h="255">
                  <a:moveTo>
                    <a:pt x="126" y="216"/>
                  </a:moveTo>
                  <a:lnTo>
                    <a:pt x="126" y="216"/>
                  </a:lnTo>
                  <a:lnTo>
                    <a:pt x="113" y="216"/>
                  </a:lnTo>
                  <a:lnTo>
                    <a:pt x="100" y="214"/>
                  </a:lnTo>
                  <a:lnTo>
                    <a:pt x="87" y="212"/>
                  </a:lnTo>
                  <a:lnTo>
                    <a:pt x="76" y="209"/>
                  </a:lnTo>
                  <a:lnTo>
                    <a:pt x="65" y="205"/>
                  </a:lnTo>
                  <a:lnTo>
                    <a:pt x="55" y="201"/>
                  </a:lnTo>
                  <a:lnTo>
                    <a:pt x="44" y="198"/>
                  </a:lnTo>
                  <a:lnTo>
                    <a:pt x="37" y="192"/>
                  </a:lnTo>
                  <a:lnTo>
                    <a:pt x="27" y="186"/>
                  </a:lnTo>
                  <a:lnTo>
                    <a:pt x="21" y="181"/>
                  </a:lnTo>
                  <a:lnTo>
                    <a:pt x="14" y="174"/>
                  </a:lnTo>
                  <a:lnTo>
                    <a:pt x="9" y="168"/>
                  </a:lnTo>
                  <a:lnTo>
                    <a:pt x="5" y="160"/>
                  </a:lnTo>
                  <a:lnTo>
                    <a:pt x="3" y="153"/>
                  </a:lnTo>
                  <a:lnTo>
                    <a:pt x="0" y="146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1"/>
                  </a:lnTo>
                  <a:lnTo>
                    <a:pt x="3" y="125"/>
                  </a:lnTo>
                  <a:lnTo>
                    <a:pt x="5" y="117"/>
                  </a:lnTo>
                  <a:lnTo>
                    <a:pt x="9" y="111"/>
                  </a:lnTo>
                  <a:lnTo>
                    <a:pt x="13" y="104"/>
                  </a:lnTo>
                  <a:lnTo>
                    <a:pt x="20" y="99"/>
                  </a:lnTo>
                  <a:lnTo>
                    <a:pt x="26" y="94"/>
                  </a:lnTo>
                  <a:lnTo>
                    <a:pt x="34" y="87"/>
                  </a:lnTo>
                  <a:lnTo>
                    <a:pt x="42" y="83"/>
                  </a:lnTo>
                  <a:lnTo>
                    <a:pt x="51" y="78"/>
                  </a:lnTo>
                  <a:lnTo>
                    <a:pt x="72" y="72"/>
                  </a:lnTo>
                  <a:lnTo>
                    <a:pt x="94" y="66"/>
                  </a:lnTo>
                  <a:lnTo>
                    <a:pt x="120" y="65"/>
                  </a:lnTo>
                  <a:lnTo>
                    <a:pt x="120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3" y="44"/>
                  </a:lnTo>
                  <a:lnTo>
                    <a:pt x="69" y="42"/>
                  </a:lnTo>
                  <a:lnTo>
                    <a:pt x="68" y="38"/>
                  </a:lnTo>
                  <a:lnTo>
                    <a:pt x="66" y="33"/>
                  </a:lnTo>
                  <a:lnTo>
                    <a:pt x="66" y="33"/>
                  </a:lnTo>
                  <a:lnTo>
                    <a:pt x="68" y="29"/>
                  </a:lnTo>
                  <a:lnTo>
                    <a:pt x="69" y="23"/>
                  </a:lnTo>
                  <a:lnTo>
                    <a:pt x="73" y="21"/>
                  </a:lnTo>
                  <a:lnTo>
                    <a:pt x="77" y="20"/>
                  </a:lnTo>
                  <a:lnTo>
                    <a:pt x="120" y="20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20" y="5"/>
                  </a:lnTo>
                  <a:lnTo>
                    <a:pt x="122" y="3"/>
                  </a:lnTo>
                  <a:lnTo>
                    <a:pt x="126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34" y="0"/>
                  </a:lnTo>
                  <a:lnTo>
                    <a:pt x="137" y="3"/>
                  </a:lnTo>
                  <a:lnTo>
                    <a:pt x="141" y="5"/>
                  </a:lnTo>
                  <a:lnTo>
                    <a:pt x="141" y="8"/>
                  </a:lnTo>
                  <a:lnTo>
                    <a:pt x="141" y="20"/>
                  </a:lnTo>
                  <a:lnTo>
                    <a:pt x="182" y="20"/>
                  </a:lnTo>
                  <a:lnTo>
                    <a:pt x="182" y="20"/>
                  </a:lnTo>
                  <a:lnTo>
                    <a:pt x="186" y="21"/>
                  </a:lnTo>
                  <a:lnTo>
                    <a:pt x="190" y="23"/>
                  </a:lnTo>
                  <a:lnTo>
                    <a:pt x="193" y="29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3" y="38"/>
                  </a:lnTo>
                  <a:lnTo>
                    <a:pt x="190" y="42"/>
                  </a:lnTo>
                  <a:lnTo>
                    <a:pt x="186" y="44"/>
                  </a:lnTo>
                  <a:lnTo>
                    <a:pt x="182" y="46"/>
                  </a:lnTo>
                  <a:lnTo>
                    <a:pt x="141" y="46"/>
                  </a:lnTo>
                  <a:lnTo>
                    <a:pt x="141" y="65"/>
                  </a:lnTo>
                  <a:lnTo>
                    <a:pt x="141" y="65"/>
                  </a:lnTo>
                  <a:lnTo>
                    <a:pt x="165" y="68"/>
                  </a:lnTo>
                  <a:lnTo>
                    <a:pt x="187" y="73"/>
                  </a:lnTo>
                  <a:lnTo>
                    <a:pt x="208" y="79"/>
                  </a:lnTo>
                  <a:lnTo>
                    <a:pt x="225" y="88"/>
                  </a:lnTo>
                  <a:lnTo>
                    <a:pt x="233" y="94"/>
                  </a:lnTo>
                  <a:lnTo>
                    <a:pt x="239" y="100"/>
                  </a:lnTo>
                  <a:lnTo>
                    <a:pt x="245" y="105"/>
                  </a:lnTo>
                  <a:lnTo>
                    <a:pt x="250" y="112"/>
                  </a:lnTo>
                  <a:lnTo>
                    <a:pt x="254" y="118"/>
                  </a:lnTo>
                  <a:lnTo>
                    <a:pt x="256" y="125"/>
                  </a:lnTo>
                  <a:lnTo>
                    <a:pt x="258" y="131"/>
                  </a:lnTo>
                  <a:lnTo>
                    <a:pt x="258" y="138"/>
                  </a:lnTo>
                  <a:lnTo>
                    <a:pt x="258" y="138"/>
                  </a:lnTo>
                  <a:lnTo>
                    <a:pt x="258" y="146"/>
                  </a:lnTo>
                  <a:lnTo>
                    <a:pt x="255" y="153"/>
                  </a:lnTo>
                  <a:lnTo>
                    <a:pt x="252" y="160"/>
                  </a:lnTo>
                  <a:lnTo>
                    <a:pt x="248" y="168"/>
                  </a:lnTo>
                  <a:lnTo>
                    <a:pt x="242" y="174"/>
                  </a:lnTo>
                  <a:lnTo>
                    <a:pt x="235" y="181"/>
                  </a:lnTo>
                  <a:lnTo>
                    <a:pt x="228" y="186"/>
                  </a:lnTo>
                  <a:lnTo>
                    <a:pt x="220" y="192"/>
                  </a:lnTo>
                  <a:lnTo>
                    <a:pt x="211" y="198"/>
                  </a:lnTo>
                  <a:lnTo>
                    <a:pt x="200" y="201"/>
                  </a:lnTo>
                  <a:lnTo>
                    <a:pt x="189" y="205"/>
                  </a:lnTo>
                  <a:lnTo>
                    <a:pt x="178" y="209"/>
                  </a:lnTo>
                  <a:lnTo>
                    <a:pt x="165" y="212"/>
                  </a:lnTo>
                  <a:lnTo>
                    <a:pt x="154" y="214"/>
                  </a:lnTo>
                  <a:lnTo>
                    <a:pt x="139" y="216"/>
                  </a:lnTo>
                  <a:lnTo>
                    <a:pt x="126" y="216"/>
                  </a:lnTo>
                  <a:lnTo>
                    <a:pt x="126" y="216"/>
                  </a:lnTo>
                  <a:close/>
                  <a:moveTo>
                    <a:pt x="11" y="137"/>
                  </a:moveTo>
                  <a:lnTo>
                    <a:pt x="11" y="137"/>
                  </a:lnTo>
                  <a:lnTo>
                    <a:pt x="12" y="143"/>
                  </a:lnTo>
                  <a:lnTo>
                    <a:pt x="16" y="148"/>
                  </a:lnTo>
                  <a:lnTo>
                    <a:pt x="21" y="152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33" y="152"/>
                  </a:lnTo>
                  <a:lnTo>
                    <a:pt x="38" y="148"/>
                  </a:lnTo>
                  <a:lnTo>
                    <a:pt x="42" y="143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42" y="131"/>
                  </a:lnTo>
                  <a:lnTo>
                    <a:pt x="38" y="126"/>
                  </a:lnTo>
                  <a:lnTo>
                    <a:pt x="33" y="122"/>
                  </a:lnTo>
                  <a:lnTo>
                    <a:pt x="27" y="121"/>
                  </a:lnTo>
                  <a:lnTo>
                    <a:pt x="27" y="121"/>
                  </a:lnTo>
                  <a:lnTo>
                    <a:pt x="21" y="122"/>
                  </a:lnTo>
                  <a:lnTo>
                    <a:pt x="16" y="126"/>
                  </a:lnTo>
                  <a:lnTo>
                    <a:pt x="12" y="131"/>
                  </a:lnTo>
                  <a:lnTo>
                    <a:pt x="11" y="137"/>
                  </a:lnTo>
                  <a:lnTo>
                    <a:pt x="11" y="137"/>
                  </a:lnTo>
                  <a:close/>
                  <a:moveTo>
                    <a:pt x="30" y="107"/>
                  </a:moveTo>
                  <a:lnTo>
                    <a:pt x="44" y="116"/>
                  </a:lnTo>
                  <a:lnTo>
                    <a:pt x="44" y="116"/>
                  </a:lnTo>
                  <a:lnTo>
                    <a:pt x="46" y="112"/>
                  </a:lnTo>
                  <a:lnTo>
                    <a:pt x="48" y="108"/>
                  </a:lnTo>
                  <a:lnTo>
                    <a:pt x="52" y="104"/>
                  </a:lnTo>
                  <a:lnTo>
                    <a:pt x="57" y="99"/>
                  </a:lnTo>
                  <a:lnTo>
                    <a:pt x="64" y="94"/>
                  </a:lnTo>
                  <a:lnTo>
                    <a:pt x="74" y="90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76" y="85"/>
                  </a:lnTo>
                  <a:lnTo>
                    <a:pt x="65" y="87"/>
                  </a:lnTo>
                  <a:lnTo>
                    <a:pt x="56" y="90"/>
                  </a:lnTo>
                  <a:lnTo>
                    <a:pt x="47" y="94"/>
                  </a:lnTo>
                  <a:lnTo>
                    <a:pt x="35" y="103"/>
                  </a:lnTo>
                  <a:lnTo>
                    <a:pt x="30" y="107"/>
                  </a:lnTo>
                  <a:lnTo>
                    <a:pt x="30" y="107"/>
                  </a:lnTo>
                  <a:close/>
                  <a:moveTo>
                    <a:pt x="141" y="94"/>
                  </a:moveTo>
                  <a:lnTo>
                    <a:pt x="141" y="122"/>
                  </a:lnTo>
                  <a:lnTo>
                    <a:pt x="141" y="122"/>
                  </a:lnTo>
                  <a:lnTo>
                    <a:pt x="151" y="125"/>
                  </a:lnTo>
                  <a:lnTo>
                    <a:pt x="157" y="127"/>
                  </a:lnTo>
                  <a:lnTo>
                    <a:pt x="161" y="133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3" y="142"/>
                  </a:lnTo>
                  <a:lnTo>
                    <a:pt x="160" y="144"/>
                  </a:lnTo>
                  <a:lnTo>
                    <a:pt x="157" y="147"/>
                  </a:lnTo>
                  <a:lnTo>
                    <a:pt x="154" y="149"/>
                  </a:lnTo>
                  <a:lnTo>
                    <a:pt x="143" y="153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18" y="153"/>
                  </a:lnTo>
                  <a:lnTo>
                    <a:pt x="108" y="149"/>
                  </a:lnTo>
                  <a:lnTo>
                    <a:pt x="104" y="147"/>
                  </a:lnTo>
                  <a:lnTo>
                    <a:pt x="100" y="144"/>
                  </a:lnTo>
                  <a:lnTo>
                    <a:pt x="99" y="142"/>
                  </a:lnTo>
                  <a:lnTo>
                    <a:pt x="99" y="138"/>
                  </a:lnTo>
                  <a:lnTo>
                    <a:pt x="99" y="138"/>
                  </a:lnTo>
                  <a:lnTo>
                    <a:pt x="100" y="133"/>
                  </a:lnTo>
                  <a:lnTo>
                    <a:pt x="104" y="129"/>
                  </a:lnTo>
                  <a:lnTo>
                    <a:pt x="111" y="125"/>
                  </a:lnTo>
                  <a:lnTo>
                    <a:pt x="120" y="122"/>
                  </a:lnTo>
                  <a:lnTo>
                    <a:pt x="120" y="94"/>
                  </a:lnTo>
                  <a:lnTo>
                    <a:pt x="120" y="94"/>
                  </a:lnTo>
                  <a:lnTo>
                    <a:pt x="105" y="95"/>
                  </a:lnTo>
                  <a:lnTo>
                    <a:pt x="91" y="99"/>
                  </a:lnTo>
                  <a:lnTo>
                    <a:pt x="81" y="103"/>
                  </a:lnTo>
                  <a:lnTo>
                    <a:pt x="70" y="108"/>
                  </a:lnTo>
                  <a:lnTo>
                    <a:pt x="63" y="114"/>
                  </a:lnTo>
                  <a:lnTo>
                    <a:pt x="57" y="122"/>
                  </a:lnTo>
                  <a:lnTo>
                    <a:pt x="53" y="130"/>
                  </a:lnTo>
                  <a:lnTo>
                    <a:pt x="52" y="138"/>
                  </a:lnTo>
                  <a:lnTo>
                    <a:pt x="52" y="138"/>
                  </a:lnTo>
                  <a:lnTo>
                    <a:pt x="53" y="147"/>
                  </a:lnTo>
                  <a:lnTo>
                    <a:pt x="57" y="155"/>
                  </a:lnTo>
                  <a:lnTo>
                    <a:pt x="64" y="161"/>
                  </a:lnTo>
                  <a:lnTo>
                    <a:pt x="73" y="168"/>
                  </a:lnTo>
                  <a:lnTo>
                    <a:pt x="85" y="173"/>
                  </a:lnTo>
                  <a:lnTo>
                    <a:pt x="98" y="177"/>
                  </a:lnTo>
                  <a:lnTo>
                    <a:pt x="112" y="179"/>
                  </a:lnTo>
                  <a:lnTo>
                    <a:pt x="128" y="181"/>
                  </a:lnTo>
                  <a:lnTo>
                    <a:pt x="128" y="181"/>
                  </a:lnTo>
                  <a:lnTo>
                    <a:pt x="143" y="179"/>
                  </a:lnTo>
                  <a:lnTo>
                    <a:pt x="159" y="177"/>
                  </a:lnTo>
                  <a:lnTo>
                    <a:pt x="172" y="173"/>
                  </a:lnTo>
                  <a:lnTo>
                    <a:pt x="183" y="168"/>
                  </a:lnTo>
                  <a:lnTo>
                    <a:pt x="193" y="161"/>
                  </a:lnTo>
                  <a:lnTo>
                    <a:pt x="200" y="155"/>
                  </a:lnTo>
                  <a:lnTo>
                    <a:pt x="204" y="147"/>
                  </a:lnTo>
                  <a:lnTo>
                    <a:pt x="206" y="142"/>
                  </a:lnTo>
                  <a:lnTo>
                    <a:pt x="207" y="138"/>
                  </a:lnTo>
                  <a:lnTo>
                    <a:pt x="207" y="138"/>
                  </a:lnTo>
                  <a:lnTo>
                    <a:pt x="206" y="130"/>
                  </a:lnTo>
                  <a:lnTo>
                    <a:pt x="202" y="122"/>
                  </a:lnTo>
                  <a:lnTo>
                    <a:pt x="196" y="116"/>
                  </a:lnTo>
                  <a:lnTo>
                    <a:pt x="189" y="109"/>
                  </a:lnTo>
                  <a:lnTo>
                    <a:pt x="178" y="104"/>
                  </a:lnTo>
                  <a:lnTo>
                    <a:pt x="168" y="99"/>
                  </a:lnTo>
                  <a:lnTo>
                    <a:pt x="155" y="96"/>
                  </a:lnTo>
                  <a:lnTo>
                    <a:pt x="141" y="94"/>
                  </a:lnTo>
                  <a:lnTo>
                    <a:pt x="141" y="94"/>
                  </a:lnTo>
                  <a:close/>
                  <a:moveTo>
                    <a:pt x="126" y="233"/>
                  </a:moveTo>
                  <a:lnTo>
                    <a:pt x="126" y="233"/>
                  </a:lnTo>
                  <a:lnTo>
                    <a:pt x="150" y="231"/>
                  </a:lnTo>
                  <a:lnTo>
                    <a:pt x="172" y="227"/>
                  </a:lnTo>
                  <a:lnTo>
                    <a:pt x="193" y="222"/>
                  </a:lnTo>
                  <a:lnTo>
                    <a:pt x="211" y="214"/>
                  </a:lnTo>
                  <a:lnTo>
                    <a:pt x="226" y="205"/>
                  </a:lnTo>
                  <a:lnTo>
                    <a:pt x="239" y="195"/>
                  </a:lnTo>
                  <a:lnTo>
                    <a:pt x="251" y="185"/>
                  </a:lnTo>
                  <a:lnTo>
                    <a:pt x="255" y="178"/>
                  </a:lnTo>
                  <a:lnTo>
                    <a:pt x="258" y="173"/>
                  </a:lnTo>
                  <a:lnTo>
                    <a:pt x="258" y="173"/>
                  </a:lnTo>
                  <a:lnTo>
                    <a:pt x="258" y="177"/>
                  </a:lnTo>
                  <a:lnTo>
                    <a:pt x="258" y="177"/>
                  </a:lnTo>
                  <a:lnTo>
                    <a:pt x="258" y="185"/>
                  </a:lnTo>
                  <a:lnTo>
                    <a:pt x="255" y="191"/>
                  </a:lnTo>
                  <a:lnTo>
                    <a:pt x="252" y="199"/>
                  </a:lnTo>
                  <a:lnTo>
                    <a:pt x="248" y="205"/>
                  </a:lnTo>
                  <a:lnTo>
                    <a:pt x="242" y="212"/>
                  </a:lnTo>
                  <a:lnTo>
                    <a:pt x="235" y="218"/>
                  </a:lnTo>
                  <a:lnTo>
                    <a:pt x="228" y="225"/>
                  </a:lnTo>
                  <a:lnTo>
                    <a:pt x="220" y="230"/>
                  </a:lnTo>
                  <a:lnTo>
                    <a:pt x="211" y="235"/>
                  </a:lnTo>
                  <a:lnTo>
                    <a:pt x="200" y="240"/>
                  </a:lnTo>
                  <a:lnTo>
                    <a:pt x="189" y="244"/>
                  </a:lnTo>
                  <a:lnTo>
                    <a:pt x="178" y="248"/>
                  </a:lnTo>
                  <a:lnTo>
                    <a:pt x="165" y="251"/>
                  </a:lnTo>
                  <a:lnTo>
                    <a:pt x="154" y="252"/>
                  </a:lnTo>
                  <a:lnTo>
                    <a:pt x="139" y="253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13" y="253"/>
                  </a:lnTo>
                  <a:lnTo>
                    <a:pt x="100" y="252"/>
                  </a:lnTo>
                  <a:lnTo>
                    <a:pt x="87" y="251"/>
                  </a:lnTo>
                  <a:lnTo>
                    <a:pt x="76" y="248"/>
                  </a:lnTo>
                  <a:lnTo>
                    <a:pt x="65" y="244"/>
                  </a:lnTo>
                  <a:lnTo>
                    <a:pt x="55" y="240"/>
                  </a:lnTo>
                  <a:lnTo>
                    <a:pt x="44" y="235"/>
                  </a:lnTo>
                  <a:lnTo>
                    <a:pt x="37" y="230"/>
                  </a:lnTo>
                  <a:lnTo>
                    <a:pt x="27" y="225"/>
                  </a:lnTo>
                  <a:lnTo>
                    <a:pt x="21" y="218"/>
                  </a:lnTo>
                  <a:lnTo>
                    <a:pt x="14" y="212"/>
                  </a:lnTo>
                  <a:lnTo>
                    <a:pt x="9" y="205"/>
                  </a:lnTo>
                  <a:lnTo>
                    <a:pt x="5" y="199"/>
                  </a:lnTo>
                  <a:lnTo>
                    <a:pt x="3" y="191"/>
                  </a:lnTo>
                  <a:lnTo>
                    <a:pt x="0" y="18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7" y="185"/>
                  </a:lnTo>
                  <a:lnTo>
                    <a:pt x="17" y="196"/>
                  </a:lnTo>
                  <a:lnTo>
                    <a:pt x="30" y="207"/>
                  </a:lnTo>
                  <a:lnTo>
                    <a:pt x="44" y="214"/>
                  </a:lnTo>
                  <a:lnTo>
                    <a:pt x="63" y="222"/>
                  </a:lnTo>
                  <a:lnTo>
                    <a:pt x="82" y="227"/>
                  </a:lnTo>
                  <a:lnTo>
                    <a:pt x="103" y="231"/>
                  </a:lnTo>
                  <a:lnTo>
                    <a:pt x="126" y="233"/>
                  </a:lnTo>
                  <a:lnTo>
                    <a:pt x="126" y="23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341"/>
            <p:cNvSpPr>
              <a:spLocks noEditPoints="1"/>
            </p:cNvSpPr>
            <p:nvPr/>
          </p:nvSpPr>
          <p:spPr bwMode="auto">
            <a:xfrm>
              <a:off x="2189718" y="1614650"/>
              <a:ext cx="224810" cy="210868"/>
            </a:xfrm>
            <a:custGeom>
              <a:avLst/>
              <a:gdLst>
                <a:gd name="T0" fmla="*/ 129 w 257"/>
                <a:gd name="T1" fmla="*/ 9 h 241"/>
                <a:gd name="T2" fmla="*/ 116 w 257"/>
                <a:gd name="T3" fmla="*/ 0 h 241"/>
                <a:gd name="T4" fmla="*/ 9 w 257"/>
                <a:gd name="T5" fmla="*/ 33 h 241"/>
                <a:gd name="T6" fmla="*/ 0 w 257"/>
                <a:gd name="T7" fmla="*/ 46 h 241"/>
                <a:gd name="T8" fmla="*/ 57 w 257"/>
                <a:gd name="T9" fmla="*/ 224 h 241"/>
                <a:gd name="T10" fmla="*/ 70 w 257"/>
                <a:gd name="T11" fmla="*/ 235 h 241"/>
                <a:gd name="T12" fmla="*/ 175 w 257"/>
                <a:gd name="T13" fmla="*/ 198 h 241"/>
                <a:gd name="T14" fmla="*/ 184 w 257"/>
                <a:gd name="T15" fmla="*/ 185 h 241"/>
                <a:gd name="T16" fmla="*/ 117 w 257"/>
                <a:gd name="T17" fmla="*/ 130 h 241"/>
                <a:gd name="T18" fmla="*/ 110 w 257"/>
                <a:gd name="T19" fmla="*/ 144 h 241"/>
                <a:gd name="T20" fmla="*/ 108 w 257"/>
                <a:gd name="T21" fmla="*/ 154 h 241"/>
                <a:gd name="T22" fmla="*/ 92 w 257"/>
                <a:gd name="T23" fmla="*/ 145 h 241"/>
                <a:gd name="T24" fmla="*/ 74 w 257"/>
                <a:gd name="T25" fmla="*/ 141 h 241"/>
                <a:gd name="T26" fmla="*/ 54 w 257"/>
                <a:gd name="T27" fmla="*/ 133 h 241"/>
                <a:gd name="T28" fmla="*/ 48 w 257"/>
                <a:gd name="T29" fmla="*/ 124 h 241"/>
                <a:gd name="T30" fmla="*/ 47 w 257"/>
                <a:gd name="T31" fmla="*/ 105 h 241"/>
                <a:gd name="T32" fmla="*/ 61 w 257"/>
                <a:gd name="T33" fmla="*/ 89 h 241"/>
                <a:gd name="T34" fmla="*/ 86 w 257"/>
                <a:gd name="T35" fmla="*/ 98 h 241"/>
                <a:gd name="T36" fmla="*/ 91 w 257"/>
                <a:gd name="T37" fmla="*/ 81 h 241"/>
                <a:gd name="T38" fmla="*/ 112 w 257"/>
                <a:gd name="T39" fmla="*/ 74 h 241"/>
                <a:gd name="T40" fmla="*/ 125 w 257"/>
                <a:gd name="T41" fmla="*/ 83 h 241"/>
                <a:gd name="T42" fmla="*/ 130 w 257"/>
                <a:gd name="T43" fmla="*/ 92 h 241"/>
                <a:gd name="T44" fmla="*/ 131 w 257"/>
                <a:gd name="T45" fmla="*/ 107 h 241"/>
                <a:gd name="T46" fmla="*/ 117 w 257"/>
                <a:gd name="T47" fmla="*/ 130 h 241"/>
                <a:gd name="T48" fmla="*/ 249 w 257"/>
                <a:gd name="T49" fmla="*/ 36 h 241"/>
                <a:gd name="T50" fmla="*/ 239 w 257"/>
                <a:gd name="T51" fmla="*/ 23 h 241"/>
                <a:gd name="T52" fmla="*/ 229 w 257"/>
                <a:gd name="T53" fmla="*/ 22 h 241"/>
                <a:gd name="T54" fmla="*/ 226 w 257"/>
                <a:gd name="T55" fmla="*/ 124 h 241"/>
                <a:gd name="T56" fmla="*/ 238 w 257"/>
                <a:gd name="T57" fmla="*/ 213 h 241"/>
                <a:gd name="T58" fmla="*/ 235 w 257"/>
                <a:gd name="T59" fmla="*/ 219 h 241"/>
                <a:gd name="T60" fmla="*/ 230 w 257"/>
                <a:gd name="T61" fmla="*/ 220 h 241"/>
                <a:gd name="T62" fmla="*/ 186 w 257"/>
                <a:gd name="T63" fmla="*/ 230 h 241"/>
                <a:gd name="T64" fmla="*/ 127 w 257"/>
                <a:gd name="T65" fmla="*/ 237 h 241"/>
                <a:gd name="T66" fmla="*/ 243 w 257"/>
                <a:gd name="T67" fmla="*/ 235 h 241"/>
                <a:gd name="T68" fmla="*/ 253 w 257"/>
                <a:gd name="T69" fmla="*/ 230 h 241"/>
                <a:gd name="T70" fmla="*/ 249 w 257"/>
                <a:gd name="T71" fmla="*/ 36 h 241"/>
                <a:gd name="T72" fmla="*/ 193 w 257"/>
                <a:gd name="T73" fmla="*/ 20 h 241"/>
                <a:gd name="T74" fmla="*/ 182 w 257"/>
                <a:gd name="T75" fmla="*/ 9 h 241"/>
                <a:gd name="T76" fmla="*/ 145 w 257"/>
                <a:gd name="T77" fmla="*/ 14 h 241"/>
                <a:gd name="T78" fmla="*/ 174 w 257"/>
                <a:gd name="T79" fmla="*/ 109 h 241"/>
                <a:gd name="T80" fmla="*/ 193 w 257"/>
                <a:gd name="T81" fmla="*/ 189 h 241"/>
                <a:gd name="T82" fmla="*/ 193 w 257"/>
                <a:gd name="T83" fmla="*/ 200 h 241"/>
                <a:gd name="T84" fmla="*/ 188 w 257"/>
                <a:gd name="T85" fmla="*/ 202 h 241"/>
                <a:gd name="T86" fmla="*/ 175 w 257"/>
                <a:gd name="T87" fmla="*/ 209 h 241"/>
                <a:gd name="T88" fmla="*/ 96 w 257"/>
                <a:gd name="T89" fmla="*/ 232 h 241"/>
                <a:gd name="T90" fmla="*/ 210 w 257"/>
                <a:gd name="T91" fmla="*/ 215 h 241"/>
                <a:gd name="T92" fmla="*/ 221 w 257"/>
                <a:gd name="T93" fmla="*/ 209 h 241"/>
                <a:gd name="T94" fmla="*/ 222 w 257"/>
                <a:gd name="T95" fmla="*/ 19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7" h="241">
                  <a:moveTo>
                    <a:pt x="184" y="180"/>
                  </a:moveTo>
                  <a:lnTo>
                    <a:pt x="129" y="9"/>
                  </a:lnTo>
                  <a:lnTo>
                    <a:pt x="129" y="9"/>
                  </a:lnTo>
                  <a:lnTo>
                    <a:pt x="126" y="3"/>
                  </a:lnTo>
                  <a:lnTo>
                    <a:pt x="122" y="1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36"/>
                  </a:lnTo>
                  <a:lnTo>
                    <a:pt x="1" y="40"/>
                  </a:lnTo>
                  <a:lnTo>
                    <a:pt x="0" y="46"/>
                  </a:lnTo>
                  <a:lnTo>
                    <a:pt x="0" y="52"/>
                  </a:lnTo>
                  <a:lnTo>
                    <a:pt x="57" y="224"/>
                  </a:lnTo>
                  <a:lnTo>
                    <a:pt x="57" y="224"/>
                  </a:lnTo>
                  <a:lnTo>
                    <a:pt x="60" y="230"/>
                  </a:lnTo>
                  <a:lnTo>
                    <a:pt x="65" y="233"/>
                  </a:lnTo>
                  <a:lnTo>
                    <a:pt x="70" y="235"/>
                  </a:lnTo>
                  <a:lnTo>
                    <a:pt x="75" y="233"/>
                  </a:lnTo>
                  <a:lnTo>
                    <a:pt x="175" y="198"/>
                  </a:lnTo>
                  <a:lnTo>
                    <a:pt x="175" y="198"/>
                  </a:lnTo>
                  <a:lnTo>
                    <a:pt x="181" y="196"/>
                  </a:lnTo>
                  <a:lnTo>
                    <a:pt x="183" y="192"/>
                  </a:lnTo>
                  <a:lnTo>
                    <a:pt x="184" y="185"/>
                  </a:lnTo>
                  <a:lnTo>
                    <a:pt x="184" y="180"/>
                  </a:lnTo>
                  <a:lnTo>
                    <a:pt x="184" y="180"/>
                  </a:lnTo>
                  <a:close/>
                  <a:moveTo>
                    <a:pt x="117" y="130"/>
                  </a:moveTo>
                  <a:lnTo>
                    <a:pt x="117" y="130"/>
                  </a:lnTo>
                  <a:lnTo>
                    <a:pt x="113" y="136"/>
                  </a:lnTo>
                  <a:lnTo>
                    <a:pt x="110" y="144"/>
                  </a:lnTo>
                  <a:lnTo>
                    <a:pt x="108" y="150"/>
                  </a:lnTo>
                  <a:lnTo>
                    <a:pt x="108" y="154"/>
                  </a:lnTo>
                  <a:lnTo>
                    <a:pt x="108" y="154"/>
                  </a:lnTo>
                  <a:lnTo>
                    <a:pt x="104" y="152"/>
                  </a:lnTo>
                  <a:lnTo>
                    <a:pt x="99" y="148"/>
                  </a:lnTo>
                  <a:lnTo>
                    <a:pt x="92" y="145"/>
                  </a:lnTo>
                  <a:lnTo>
                    <a:pt x="83" y="142"/>
                  </a:lnTo>
                  <a:lnTo>
                    <a:pt x="83" y="142"/>
                  </a:lnTo>
                  <a:lnTo>
                    <a:pt x="74" y="141"/>
                  </a:lnTo>
                  <a:lnTo>
                    <a:pt x="64" y="139"/>
                  </a:lnTo>
                  <a:lnTo>
                    <a:pt x="58" y="136"/>
                  </a:lnTo>
                  <a:lnTo>
                    <a:pt x="54" y="133"/>
                  </a:lnTo>
                  <a:lnTo>
                    <a:pt x="51" y="130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7" y="119"/>
                  </a:lnTo>
                  <a:lnTo>
                    <a:pt x="45" y="114"/>
                  </a:lnTo>
                  <a:lnTo>
                    <a:pt x="47" y="105"/>
                  </a:lnTo>
                  <a:lnTo>
                    <a:pt x="49" y="98"/>
                  </a:lnTo>
                  <a:lnTo>
                    <a:pt x="54" y="93"/>
                  </a:lnTo>
                  <a:lnTo>
                    <a:pt x="61" y="89"/>
                  </a:lnTo>
                  <a:lnTo>
                    <a:pt x="69" y="89"/>
                  </a:lnTo>
                  <a:lnTo>
                    <a:pt x="78" y="92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7" y="89"/>
                  </a:lnTo>
                  <a:lnTo>
                    <a:pt x="91" y="81"/>
                  </a:lnTo>
                  <a:lnTo>
                    <a:pt x="97" y="76"/>
                  </a:lnTo>
                  <a:lnTo>
                    <a:pt x="104" y="74"/>
                  </a:lnTo>
                  <a:lnTo>
                    <a:pt x="112" y="74"/>
                  </a:lnTo>
                  <a:lnTo>
                    <a:pt x="118" y="76"/>
                  </a:lnTo>
                  <a:lnTo>
                    <a:pt x="122" y="79"/>
                  </a:lnTo>
                  <a:lnTo>
                    <a:pt x="125" y="83"/>
                  </a:lnTo>
                  <a:lnTo>
                    <a:pt x="129" y="87"/>
                  </a:lnTo>
                  <a:lnTo>
                    <a:pt x="130" y="92"/>
                  </a:lnTo>
                  <a:lnTo>
                    <a:pt x="130" y="92"/>
                  </a:lnTo>
                  <a:lnTo>
                    <a:pt x="132" y="97"/>
                  </a:lnTo>
                  <a:lnTo>
                    <a:pt x="132" y="102"/>
                  </a:lnTo>
                  <a:lnTo>
                    <a:pt x="131" y="107"/>
                  </a:lnTo>
                  <a:lnTo>
                    <a:pt x="129" y="113"/>
                  </a:lnTo>
                  <a:lnTo>
                    <a:pt x="123" y="122"/>
                  </a:lnTo>
                  <a:lnTo>
                    <a:pt x="117" y="130"/>
                  </a:lnTo>
                  <a:lnTo>
                    <a:pt x="117" y="130"/>
                  </a:lnTo>
                  <a:close/>
                  <a:moveTo>
                    <a:pt x="249" y="36"/>
                  </a:moveTo>
                  <a:lnTo>
                    <a:pt x="249" y="36"/>
                  </a:lnTo>
                  <a:lnTo>
                    <a:pt x="247" y="29"/>
                  </a:lnTo>
                  <a:lnTo>
                    <a:pt x="244" y="26"/>
                  </a:lnTo>
                  <a:lnTo>
                    <a:pt x="239" y="23"/>
                  </a:lnTo>
                  <a:lnTo>
                    <a:pt x="234" y="22"/>
                  </a:lnTo>
                  <a:lnTo>
                    <a:pt x="234" y="22"/>
                  </a:lnTo>
                  <a:lnTo>
                    <a:pt x="229" y="22"/>
                  </a:lnTo>
                  <a:lnTo>
                    <a:pt x="210" y="22"/>
                  </a:lnTo>
                  <a:lnTo>
                    <a:pt x="210" y="22"/>
                  </a:lnTo>
                  <a:lnTo>
                    <a:pt x="226" y="124"/>
                  </a:lnTo>
                  <a:lnTo>
                    <a:pt x="238" y="207"/>
                  </a:lnTo>
                  <a:lnTo>
                    <a:pt x="238" y="207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6" y="218"/>
                  </a:lnTo>
                  <a:lnTo>
                    <a:pt x="235" y="219"/>
                  </a:lnTo>
                  <a:lnTo>
                    <a:pt x="232" y="220"/>
                  </a:lnTo>
                  <a:lnTo>
                    <a:pt x="230" y="220"/>
                  </a:lnTo>
                  <a:lnTo>
                    <a:pt x="230" y="220"/>
                  </a:lnTo>
                  <a:lnTo>
                    <a:pt x="227" y="222"/>
                  </a:lnTo>
                  <a:lnTo>
                    <a:pt x="217" y="224"/>
                  </a:lnTo>
                  <a:lnTo>
                    <a:pt x="186" y="230"/>
                  </a:lnTo>
                  <a:lnTo>
                    <a:pt x="151" y="235"/>
                  </a:lnTo>
                  <a:lnTo>
                    <a:pt x="127" y="237"/>
                  </a:lnTo>
                  <a:lnTo>
                    <a:pt x="127" y="237"/>
                  </a:lnTo>
                  <a:lnTo>
                    <a:pt x="132" y="240"/>
                  </a:lnTo>
                  <a:lnTo>
                    <a:pt x="138" y="241"/>
                  </a:lnTo>
                  <a:lnTo>
                    <a:pt x="243" y="235"/>
                  </a:lnTo>
                  <a:lnTo>
                    <a:pt x="243" y="235"/>
                  </a:lnTo>
                  <a:lnTo>
                    <a:pt x="249" y="233"/>
                  </a:lnTo>
                  <a:lnTo>
                    <a:pt x="253" y="230"/>
                  </a:lnTo>
                  <a:lnTo>
                    <a:pt x="256" y="226"/>
                  </a:lnTo>
                  <a:lnTo>
                    <a:pt x="257" y="219"/>
                  </a:lnTo>
                  <a:lnTo>
                    <a:pt x="249" y="36"/>
                  </a:lnTo>
                  <a:close/>
                  <a:moveTo>
                    <a:pt x="222" y="198"/>
                  </a:moveTo>
                  <a:lnTo>
                    <a:pt x="193" y="20"/>
                  </a:lnTo>
                  <a:lnTo>
                    <a:pt x="193" y="20"/>
                  </a:lnTo>
                  <a:lnTo>
                    <a:pt x="191" y="15"/>
                  </a:lnTo>
                  <a:lnTo>
                    <a:pt x="187" y="11"/>
                  </a:lnTo>
                  <a:lnTo>
                    <a:pt x="182" y="9"/>
                  </a:lnTo>
                  <a:lnTo>
                    <a:pt x="177" y="9"/>
                  </a:lnTo>
                  <a:lnTo>
                    <a:pt x="177" y="9"/>
                  </a:lnTo>
                  <a:lnTo>
                    <a:pt x="145" y="14"/>
                  </a:lnTo>
                  <a:lnTo>
                    <a:pt x="145" y="14"/>
                  </a:lnTo>
                  <a:lnTo>
                    <a:pt x="164" y="70"/>
                  </a:lnTo>
                  <a:lnTo>
                    <a:pt x="174" y="109"/>
                  </a:lnTo>
                  <a:lnTo>
                    <a:pt x="183" y="145"/>
                  </a:lnTo>
                  <a:lnTo>
                    <a:pt x="193" y="189"/>
                  </a:lnTo>
                  <a:lnTo>
                    <a:pt x="193" y="189"/>
                  </a:lnTo>
                  <a:lnTo>
                    <a:pt x="195" y="194"/>
                  </a:lnTo>
                  <a:lnTo>
                    <a:pt x="195" y="197"/>
                  </a:lnTo>
                  <a:lnTo>
                    <a:pt x="193" y="200"/>
                  </a:lnTo>
                  <a:lnTo>
                    <a:pt x="192" y="201"/>
                  </a:lnTo>
                  <a:lnTo>
                    <a:pt x="190" y="202"/>
                  </a:lnTo>
                  <a:lnTo>
                    <a:pt x="188" y="202"/>
                  </a:lnTo>
                  <a:lnTo>
                    <a:pt x="188" y="202"/>
                  </a:lnTo>
                  <a:lnTo>
                    <a:pt x="184" y="205"/>
                  </a:lnTo>
                  <a:lnTo>
                    <a:pt x="175" y="209"/>
                  </a:lnTo>
                  <a:lnTo>
                    <a:pt x="148" y="217"/>
                  </a:lnTo>
                  <a:lnTo>
                    <a:pt x="96" y="232"/>
                  </a:lnTo>
                  <a:lnTo>
                    <a:pt x="96" y="232"/>
                  </a:lnTo>
                  <a:lnTo>
                    <a:pt x="101" y="235"/>
                  </a:lnTo>
                  <a:lnTo>
                    <a:pt x="108" y="235"/>
                  </a:lnTo>
                  <a:lnTo>
                    <a:pt x="210" y="215"/>
                  </a:lnTo>
                  <a:lnTo>
                    <a:pt x="210" y="215"/>
                  </a:lnTo>
                  <a:lnTo>
                    <a:pt x="217" y="213"/>
                  </a:lnTo>
                  <a:lnTo>
                    <a:pt x="221" y="209"/>
                  </a:lnTo>
                  <a:lnTo>
                    <a:pt x="222" y="204"/>
                  </a:lnTo>
                  <a:lnTo>
                    <a:pt x="222" y="198"/>
                  </a:lnTo>
                  <a:lnTo>
                    <a:pt x="222" y="19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342"/>
            <p:cNvSpPr>
              <a:spLocks noEditPoints="1"/>
            </p:cNvSpPr>
            <p:nvPr/>
          </p:nvSpPr>
          <p:spPr bwMode="auto">
            <a:xfrm>
              <a:off x="2472036" y="1618136"/>
              <a:ext cx="226552" cy="210868"/>
            </a:xfrm>
            <a:custGeom>
              <a:avLst/>
              <a:gdLst>
                <a:gd name="T0" fmla="*/ 175 w 260"/>
                <a:gd name="T1" fmla="*/ 28 h 241"/>
                <a:gd name="T2" fmla="*/ 166 w 260"/>
                <a:gd name="T3" fmla="*/ 13 h 241"/>
                <a:gd name="T4" fmla="*/ 147 w 260"/>
                <a:gd name="T5" fmla="*/ 2 h 241"/>
                <a:gd name="T6" fmla="*/ 131 w 260"/>
                <a:gd name="T7" fmla="*/ 0 h 241"/>
                <a:gd name="T8" fmla="*/ 109 w 260"/>
                <a:gd name="T9" fmla="*/ 5 h 241"/>
                <a:gd name="T10" fmla="*/ 93 w 260"/>
                <a:gd name="T11" fmla="*/ 18 h 241"/>
                <a:gd name="T12" fmla="*/ 88 w 260"/>
                <a:gd name="T13" fmla="*/ 28 h 241"/>
                <a:gd name="T14" fmla="*/ 177 w 260"/>
                <a:gd name="T15" fmla="*/ 28 h 241"/>
                <a:gd name="T16" fmla="*/ 135 w 260"/>
                <a:gd name="T17" fmla="*/ 19 h 241"/>
                <a:gd name="T18" fmla="*/ 151 w 260"/>
                <a:gd name="T19" fmla="*/ 24 h 241"/>
                <a:gd name="T20" fmla="*/ 158 w 260"/>
                <a:gd name="T21" fmla="*/ 35 h 241"/>
                <a:gd name="T22" fmla="*/ 161 w 260"/>
                <a:gd name="T23" fmla="*/ 65 h 241"/>
                <a:gd name="T24" fmla="*/ 239 w 260"/>
                <a:gd name="T25" fmla="*/ 106 h 241"/>
                <a:gd name="T26" fmla="*/ 182 w 260"/>
                <a:gd name="T27" fmla="*/ 127 h 241"/>
                <a:gd name="T28" fmla="*/ 205 w 260"/>
                <a:gd name="T29" fmla="*/ 200 h 241"/>
                <a:gd name="T30" fmla="*/ 179 w 260"/>
                <a:gd name="T31" fmla="*/ 147 h 241"/>
                <a:gd name="T32" fmla="*/ 156 w 260"/>
                <a:gd name="T33" fmla="*/ 127 h 241"/>
                <a:gd name="T34" fmla="*/ 104 w 260"/>
                <a:gd name="T35" fmla="*/ 200 h 241"/>
                <a:gd name="T36" fmla="*/ 104 w 260"/>
                <a:gd name="T37" fmla="*/ 127 h 241"/>
                <a:gd name="T38" fmla="*/ 83 w 260"/>
                <a:gd name="T39" fmla="*/ 139 h 241"/>
                <a:gd name="T40" fmla="*/ 65 w 260"/>
                <a:gd name="T41" fmla="*/ 143 h 241"/>
                <a:gd name="T42" fmla="*/ 234 w 260"/>
                <a:gd name="T43" fmla="*/ 86 h 241"/>
                <a:gd name="T44" fmla="*/ 21 w 260"/>
                <a:gd name="T45" fmla="*/ 87 h 241"/>
                <a:gd name="T46" fmla="*/ 8 w 260"/>
                <a:gd name="T47" fmla="*/ 93 h 241"/>
                <a:gd name="T48" fmla="*/ 0 w 260"/>
                <a:gd name="T49" fmla="*/ 106 h 241"/>
                <a:gd name="T50" fmla="*/ 0 w 260"/>
                <a:gd name="T51" fmla="*/ 215 h 241"/>
                <a:gd name="T52" fmla="*/ 4 w 260"/>
                <a:gd name="T53" fmla="*/ 230 h 241"/>
                <a:gd name="T54" fmla="*/ 15 w 260"/>
                <a:gd name="T55" fmla="*/ 240 h 241"/>
                <a:gd name="T56" fmla="*/ 234 w 260"/>
                <a:gd name="T57" fmla="*/ 241 h 241"/>
                <a:gd name="T58" fmla="*/ 244 w 260"/>
                <a:gd name="T59" fmla="*/ 240 h 241"/>
                <a:gd name="T60" fmla="*/ 255 w 260"/>
                <a:gd name="T61" fmla="*/ 230 h 241"/>
                <a:gd name="T62" fmla="*/ 260 w 260"/>
                <a:gd name="T63" fmla="*/ 215 h 241"/>
                <a:gd name="T64" fmla="*/ 258 w 260"/>
                <a:gd name="T65" fmla="*/ 106 h 241"/>
                <a:gd name="T66" fmla="*/ 252 w 260"/>
                <a:gd name="T67" fmla="*/ 93 h 241"/>
                <a:gd name="T68" fmla="*/ 239 w 260"/>
                <a:gd name="T69" fmla="*/ 87 h 241"/>
                <a:gd name="T70" fmla="*/ 249 w 260"/>
                <a:gd name="T71" fmla="*/ 205 h 241"/>
                <a:gd name="T72" fmla="*/ 247 w 260"/>
                <a:gd name="T73" fmla="*/ 215 h 241"/>
                <a:gd name="T74" fmla="*/ 238 w 260"/>
                <a:gd name="T75" fmla="*/ 227 h 241"/>
                <a:gd name="T76" fmla="*/ 223 w 260"/>
                <a:gd name="T77" fmla="*/ 231 h 241"/>
                <a:gd name="T78" fmla="*/ 31 w 260"/>
                <a:gd name="T79" fmla="*/ 231 h 241"/>
                <a:gd name="T80" fmla="*/ 18 w 260"/>
                <a:gd name="T81" fmla="*/ 223 h 241"/>
                <a:gd name="T82" fmla="*/ 10 w 260"/>
                <a:gd name="T83" fmla="*/ 210 h 241"/>
                <a:gd name="T84" fmla="*/ 10 w 260"/>
                <a:gd name="T85" fmla="*/ 122 h 241"/>
                <a:gd name="T86" fmla="*/ 14 w 260"/>
                <a:gd name="T87" fmla="*/ 108 h 241"/>
                <a:gd name="T88" fmla="*/ 26 w 260"/>
                <a:gd name="T89" fmla="*/ 99 h 241"/>
                <a:gd name="T90" fmla="*/ 223 w 260"/>
                <a:gd name="T91" fmla="*/ 96 h 241"/>
                <a:gd name="T92" fmla="*/ 234 w 260"/>
                <a:gd name="T93" fmla="*/ 99 h 241"/>
                <a:gd name="T94" fmla="*/ 244 w 260"/>
                <a:gd name="T95" fmla="*/ 108 h 241"/>
                <a:gd name="T96" fmla="*/ 249 w 260"/>
                <a:gd name="T97" fmla="*/ 122 h 241"/>
                <a:gd name="T98" fmla="*/ 17 w 260"/>
                <a:gd name="T99" fmla="*/ 6 h 241"/>
                <a:gd name="T100" fmla="*/ 73 w 260"/>
                <a:gd name="T101" fmla="*/ 47 h 241"/>
                <a:gd name="T102" fmla="*/ 73 w 260"/>
                <a:gd name="T103" fmla="*/ 47 h 241"/>
                <a:gd name="T104" fmla="*/ 193 w 260"/>
                <a:gd name="T105" fmla="*/ 34 h 241"/>
                <a:gd name="T106" fmla="*/ 247 w 260"/>
                <a:gd name="T107" fmla="*/ 5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41">
                  <a:moveTo>
                    <a:pt x="177" y="28"/>
                  </a:moveTo>
                  <a:lnTo>
                    <a:pt x="175" y="28"/>
                  </a:lnTo>
                  <a:lnTo>
                    <a:pt x="175" y="28"/>
                  </a:lnTo>
                  <a:lnTo>
                    <a:pt x="174" y="23"/>
                  </a:lnTo>
                  <a:lnTo>
                    <a:pt x="171" y="18"/>
                  </a:lnTo>
                  <a:lnTo>
                    <a:pt x="166" y="13"/>
                  </a:lnTo>
                  <a:lnTo>
                    <a:pt x="161" y="9"/>
                  </a:lnTo>
                  <a:lnTo>
                    <a:pt x="154" y="5"/>
                  </a:lnTo>
                  <a:lnTo>
                    <a:pt x="147" y="2"/>
                  </a:lnTo>
                  <a:lnTo>
                    <a:pt x="139" y="1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123" y="1"/>
                  </a:lnTo>
                  <a:lnTo>
                    <a:pt x="115" y="2"/>
                  </a:lnTo>
                  <a:lnTo>
                    <a:pt x="109" y="5"/>
                  </a:lnTo>
                  <a:lnTo>
                    <a:pt x="102" y="9"/>
                  </a:lnTo>
                  <a:lnTo>
                    <a:pt x="97" y="13"/>
                  </a:lnTo>
                  <a:lnTo>
                    <a:pt x="93" y="18"/>
                  </a:lnTo>
                  <a:lnTo>
                    <a:pt x="91" y="23"/>
                  </a:lnTo>
                  <a:lnTo>
                    <a:pt x="88" y="28"/>
                  </a:lnTo>
                  <a:lnTo>
                    <a:pt x="88" y="28"/>
                  </a:lnTo>
                  <a:lnTo>
                    <a:pt x="88" y="80"/>
                  </a:lnTo>
                  <a:lnTo>
                    <a:pt x="177" y="80"/>
                  </a:lnTo>
                  <a:lnTo>
                    <a:pt x="177" y="28"/>
                  </a:lnTo>
                  <a:close/>
                  <a:moveTo>
                    <a:pt x="161" y="65"/>
                  </a:moveTo>
                  <a:lnTo>
                    <a:pt x="135" y="65"/>
                  </a:lnTo>
                  <a:lnTo>
                    <a:pt x="135" y="19"/>
                  </a:lnTo>
                  <a:lnTo>
                    <a:pt x="135" y="19"/>
                  </a:lnTo>
                  <a:lnTo>
                    <a:pt x="147" y="23"/>
                  </a:lnTo>
                  <a:lnTo>
                    <a:pt x="151" y="24"/>
                  </a:lnTo>
                  <a:lnTo>
                    <a:pt x="153" y="28"/>
                  </a:lnTo>
                  <a:lnTo>
                    <a:pt x="156" y="31"/>
                  </a:lnTo>
                  <a:lnTo>
                    <a:pt x="158" y="35"/>
                  </a:lnTo>
                  <a:lnTo>
                    <a:pt x="160" y="44"/>
                  </a:lnTo>
                  <a:lnTo>
                    <a:pt x="161" y="44"/>
                  </a:lnTo>
                  <a:lnTo>
                    <a:pt x="161" y="65"/>
                  </a:lnTo>
                  <a:close/>
                  <a:moveTo>
                    <a:pt x="21" y="221"/>
                  </a:moveTo>
                  <a:lnTo>
                    <a:pt x="239" y="221"/>
                  </a:lnTo>
                  <a:lnTo>
                    <a:pt x="239" y="106"/>
                  </a:lnTo>
                  <a:lnTo>
                    <a:pt x="21" y="106"/>
                  </a:lnTo>
                  <a:lnTo>
                    <a:pt x="21" y="221"/>
                  </a:lnTo>
                  <a:close/>
                  <a:moveTo>
                    <a:pt x="182" y="127"/>
                  </a:moveTo>
                  <a:lnTo>
                    <a:pt x="234" y="127"/>
                  </a:lnTo>
                  <a:lnTo>
                    <a:pt x="234" y="139"/>
                  </a:lnTo>
                  <a:lnTo>
                    <a:pt x="205" y="200"/>
                  </a:lnTo>
                  <a:lnTo>
                    <a:pt x="182" y="200"/>
                  </a:lnTo>
                  <a:lnTo>
                    <a:pt x="216" y="143"/>
                  </a:lnTo>
                  <a:lnTo>
                    <a:pt x="179" y="147"/>
                  </a:lnTo>
                  <a:lnTo>
                    <a:pt x="182" y="127"/>
                  </a:lnTo>
                  <a:close/>
                  <a:moveTo>
                    <a:pt x="104" y="127"/>
                  </a:moveTo>
                  <a:lnTo>
                    <a:pt x="156" y="127"/>
                  </a:lnTo>
                  <a:lnTo>
                    <a:pt x="156" y="139"/>
                  </a:lnTo>
                  <a:lnTo>
                    <a:pt x="127" y="200"/>
                  </a:lnTo>
                  <a:lnTo>
                    <a:pt x="104" y="200"/>
                  </a:lnTo>
                  <a:lnTo>
                    <a:pt x="138" y="143"/>
                  </a:lnTo>
                  <a:lnTo>
                    <a:pt x="101" y="147"/>
                  </a:lnTo>
                  <a:lnTo>
                    <a:pt x="104" y="127"/>
                  </a:lnTo>
                  <a:close/>
                  <a:moveTo>
                    <a:pt x="31" y="127"/>
                  </a:moveTo>
                  <a:lnTo>
                    <a:pt x="83" y="127"/>
                  </a:lnTo>
                  <a:lnTo>
                    <a:pt x="83" y="139"/>
                  </a:lnTo>
                  <a:lnTo>
                    <a:pt x="54" y="200"/>
                  </a:lnTo>
                  <a:lnTo>
                    <a:pt x="31" y="200"/>
                  </a:lnTo>
                  <a:lnTo>
                    <a:pt x="65" y="143"/>
                  </a:lnTo>
                  <a:lnTo>
                    <a:pt x="28" y="147"/>
                  </a:lnTo>
                  <a:lnTo>
                    <a:pt x="31" y="127"/>
                  </a:lnTo>
                  <a:close/>
                  <a:moveTo>
                    <a:pt x="234" y="86"/>
                  </a:moveTo>
                  <a:lnTo>
                    <a:pt x="26" y="86"/>
                  </a:lnTo>
                  <a:lnTo>
                    <a:pt x="26" y="86"/>
                  </a:lnTo>
                  <a:lnTo>
                    <a:pt x="21" y="87"/>
                  </a:lnTo>
                  <a:lnTo>
                    <a:pt x="15" y="88"/>
                  </a:lnTo>
                  <a:lnTo>
                    <a:pt x="11" y="91"/>
                  </a:lnTo>
                  <a:lnTo>
                    <a:pt x="8" y="93"/>
                  </a:lnTo>
                  <a:lnTo>
                    <a:pt x="4" y="97"/>
                  </a:lnTo>
                  <a:lnTo>
                    <a:pt x="1" y="101"/>
                  </a:lnTo>
                  <a:lnTo>
                    <a:pt x="0" y="106"/>
                  </a:lnTo>
                  <a:lnTo>
                    <a:pt x="0" y="112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21"/>
                  </a:lnTo>
                  <a:lnTo>
                    <a:pt x="1" y="226"/>
                  </a:lnTo>
                  <a:lnTo>
                    <a:pt x="4" y="230"/>
                  </a:lnTo>
                  <a:lnTo>
                    <a:pt x="8" y="234"/>
                  </a:lnTo>
                  <a:lnTo>
                    <a:pt x="11" y="238"/>
                  </a:lnTo>
                  <a:lnTo>
                    <a:pt x="15" y="240"/>
                  </a:lnTo>
                  <a:lnTo>
                    <a:pt x="21" y="241"/>
                  </a:lnTo>
                  <a:lnTo>
                    <a:pt x="26" y="241"/>
                  </a:lnTo>
                  <a:lnTo>
                    <a:pt x="234" y="241"/>
                  </a:lnTo>
                  <a:lnTo>
                    <a:pt x="234" y="241"/>
                  </a:lnTo>
                  <a:lnTo>
                    <a:pt x="239" y="241"/>
                  </a:lnTo>
                  <a:lnTo>
                    <a:pt x="244" y="240"/>
                  </a:lnTo>
                  <a:lnTo>
                    <a:pt x="248" y="238"/>
                  </a:lnTo>
                  <a:lnTo>
                    <a:pt x="252" y="234"/>
                  </a:lnTo>
                  <a:lnTo>
                    <a:pt x="255" y="230"/>
                  </a:lnTo>
                  <a:lnTo>
                    <a:pt x="257" y="226"/>
                  </a:lnTo>
                  <a:lnTo>
                    <a:pt x="258" y="221"/>
                  </a:lnTo>
                  <a:lnTo>
                    <a:pt x="260" y="215"/>
                  </a:lnTo>
                  <a:lnTo>
                    <a:pt x="260" y="112"/>
                  </a:lnTo>
                  <a:lnTo>
                    <a:pt x="260" y="112"/>
                  </a:lnTo>
                  <a:lnTo>
                    <a:pt x="258" y="106"/>
                  </a:lnTo>
                  <a:lnTo>
                    <a:pt x="257" y="101"/>
                  </a:lnTo>
                  <a:lnTo>
                    <a:pt x="255" y="97"/>
                  </a:lnTo>
                  <a:lnTo>
                    <a:pt x="252" y="93"/>
                  </a:lnTo>
                  <a:lnTo>
                    <a:pt x="248" y="91"/>
                  </a:lnTo>
                  <a:lnTo>
                    <a:pt x="244" y="88"/>
                  </a:lnTo>
                  <a:lnTo>
                    <a:pt x="239" y="87"/>
                  </a:lnTo>
                  <a:lnTo>
                    <a:pt x="234" y="86"/>
                  </a:lnTo>
                  <a:lnTo>
                    <a:pt x="234" y="86"/>
                  </a:lnTo>
                  <a:close/>
                  <a:moveTo>
                    <a:pt x="249" y="205"/>
                  </a:moveTo>
                  <a:lnTo>
                    <a:pt x="249" y="205"/>
                  </a:lnTo>
                  <a:lnTo>
                    <a:pt x="248" y="210"/>
                  </a:lnTo>
                  <a:lnTo>
                    <a:pt x="247" y="215"/>
                  </a:lnTo>
                  <a:lnTo>
                    <a:pt x="244" y="219"/>
                  </a:lnTo>
                  <a:lnTo>
                    <a:pt x="242" y="223"/>
                  </a:lnTo>
                  <a:lnTo>
                    <a:pt x="238" y="227"/>
                  </a:lnTo>
                  <a:lnTo>
                    <a:pt x="234" y="230"/>
                  </a:lnTo>
                  <a:lnTo>
                    <a:pt x="229" y="231"/>
                  </a:lnTo>
                  <a:lnTo>
                    <a:pt x="223" y="231"/>
                  </a:lnTo>
                  <a:lnTo>
                    <a:pt x="36" y="231"/>
                  </a:lnTo>
                  <a:lnTo>
                    <a:pt x="36" y="231"/>
                  </a:lnTo>
                  <a:lnTo>
                    <a:pt x="31" y="231"/>
                  </a:lnTo>
                  <a:lnTo>
                    <a:pt x="26" y="230"/>
                  </a:lnTo>
                  <a:lnTo>
                    <a:pt x="22" y="227"/>
                  </a:lnTo>
                  <a:lnTo>
                    <a:pt x="18" y="223"/>
                  </a:lnTo>
                  <a:lnTo>
                    <a:pt x="14" y="219"/>
                  </a:lnTo>
                  <a:lnTo>
                    <a:pt x="11" y="215"/>
                  </a:lnTo>
                  <a:lnTo>
                    <a:pt x="10" y="210"/>
                  </a:lnTo>
                  <a:lnTo>
                    <a:pt x="10" y="205"/>
                  </a:lnTo>
                  <a:lnTo>
                    <a:pt x="10" y="122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1" y="112"/>
                  </a:lnTo>
                  <a:lnTo>
                    <a:pt x="14" y="108"/>
                  </a:lnTo>
                  <a:lnTo>
                    <a:pt x="18" y="104"/>
                  </a:lnTo>
                  <a:lnTo>
                    <a:pt x="22" y="101"/>
                  </a:lnTo>
                  <a:lnTo>
                    <a:pt x="26" y="99"/>
                  </a:lnTo>
                  <a:lnTo>
                    <a:pt x="31" y="97"/>
                  </a:lnTo>
                  <a:lnTo>
                    <a:pt x="36" y="96"/>
                  </a:lnTo>
                  <a:lnTo>
                    <a:pt x="223" y="96"/>
                  </a:lnTo>
                  <a:lnTo>
                    <a:pt x="223" y="96"/>
                  </a:lnTo>
                  <a:lnTo>
                    <a:pt x="229" y="97"/>
                  </a:lnTo>
                  <a:lnTo>
                    <a:pt x="234" y="99"/>
                  </a:lnTo>
                  <a:lnTo>
                    <a:pt x="238" y="101"/>
                  </a:lnTo>
                  <a:lnTo>
                    <a:pt x="242" y="104"/>
                  </a:lnTo>
                  <a:lnTo>
                    <a:pt x="244" y="108"/>
                  </a:lnTo>
                  <a:lnTo>
                    <a:pt x="247" y="112"/>
                  </a:lnTo>
                  <a:lnTo>
                    <a:pt x="248" y="117"/>
                  </a:lnTo>
                  <a:lnTo>
                    <a:pt x="249" y="122"/>
                  </a:lnTo>
                  <a:lnTo>
                    <a:pt x="249" y="205"/>
                  </a:lnTo>
                  <a:close/>
                  <a:moveTo>
                    <a:pt x="75" y="13"/>
                  </a:moveTo>
                  <a:lnTo>
                    <a:pt x="17" y="6"/>
                  </a:lnTo>
                  <a:lnTo>
                    <a:pt x="67" y="34"/>
                  </a:lnTo>
                  <a:lnTo>
                    <a:pt x="75" y="13"/>
                  </a:lnTo>
                  <a:close/>
                  <a:moveTo>
                    <a:pt x="73" y="47"/>
                  </a:moveTo>
                  <a:lnTo>
                    <a:pt x="14" y="56"/>
                  </a:lnTo>
                  <a:lnTo>
                    <a:pt x="70" y="69"/>
                  </a:lnTo>
                  <a:lnTo>
                    <a:pt x="73" y="47"/>
                  </a:lnTo>
                  <a:close/>
                  <a:moveTo>
                    <a:pt x="244" y="6"/>
                  </a:moveTo>
                  <a:lnTo>
                    <a:pt x="186" y="13"/>
                  </a:lnTo>
                  <a:lnTo>
                    <a:pt x="193" y="34"/>
                  </a:lnTo>
                  <a:lnTo>
                    <a:pt x="244" y="6"/>
                  </a:lnTo>
                  <a:close/>
                  <a:moveTo>
                    <a:pt x="191" y="69"/>
                  </a:moveTo>
                  <a:lnTo>
                    <a:pt x="247" y="56"/>
                  </a:lnTo>
                  <a:lnTo>
                    <a:pt x="188" y="47"/>
                  </a:lnTo>
                  <a:lnTo>
                    <a:pt x="191" y="6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343"/>
            <p:cNvSpPr>
              <a:spLocks noEditPoints="1"/>
            </p:cNvSpPr>
            <p:nvPr/>
          </p:nvSpPr>
          <p:spPr bwMode="auto">
            <a:xfrm>
              <a:off x="2757841" y="1607679"/>
              <a:ext cx="207383" cy="224810"/>
            </a:xfrm>
            <a:custGeom>
              <a:avLst/>
              <a:gdLst>
                <a:gd name="T0" fmla="*/ 234 w 238"/>
                <a:gd name="T1" fmla="*/ 115 h 257"/>
                <a:gd name="T2" fmla="*/ 229 w 238"/>
                <a:gd name="T3" fmla="*/ 197 h 257"/>
                <a:gd name="T4" fmla="*/ 201 w 238"/>
                <a:gd name="T5" fmla="*/ 230 h 257"/>
                <a:gd name="T6" fmla="*/ 149 w 238"/>
                <a:gd name="T7" fmla="*/ 252 h 257"/>
                <a:gd name="T8" fmla="*/ 120 w 238"/>
                <a:gd name="T9" fmla="*/ 257 h 257"/>
                <a:gd name="T10" fmla="*/ 119 w 238"/>
                <a:gd name="T11" fmla="*/ 257 h 257"/>
                <a:gd name="T12" fmla="*/ 65 w 238"/>
                <a:gd name="T13" fmla="*/ 245 h 257"/>
                <a:gd name="T14" fmla="*/ 24 w 238"/>
                <a:gd name="T15" fmla="*/ 218 h 257"/>
                <a:gd name="T16" fmla="*/ 0 w 238"/>
                <a:gd name="T17" fmla="*/ 165 h 257"/>
                <a:gd name="T18" fmla="*/ 16 w 238"/>
                <a:gd name="T19" fmla="*/ 74 h 257"/>
                <a:gd name="T20" fmla="*/ 13 w 238"/>
                <a:gd name="T21" fmla="*/ 44 h 257"/>
                <a:gd name="T22" fmla="*/ 34 w 238"/>
                <a:gd name="T23" fmla="*/ 1 h 257"/>
                <a:gd name="T24" fmla="*/ 74 w 238"/>
                <a:gd name="T25" fmla="*/ 21 h 257"/>
                <a:gd name="T26" fmla="*/ 61 w 238"/>
                <a:gd name="T27" fmla="*/ 67 h 257"/>
                <a:gd name="T28" fmla="*/ 48 w 238"/>
                <a:gd name="T29" fmla="*/ 70 h 257"/>
                <a:gd name="T30" fmla="*/ 41 w 238"/>
                <a:gd name="T31" fmla="*/ 121 h 257"/>
                <a:gd name="T32" fmla="*/ 59 w 238"/>
                <a:gd name="T33" fmla="*/ 169 h 257"/>
                <a:gd name="T34" fmla="*/ 119 w 238"/>
                <a:gd name="T35" fmla="*/ 196 h 257"/>
                <a:gd name="T36" fmla="*/ 171 w 238"/>
                <a:gd name="T37" fmla="*/ 176 h 257"/>
                <a:gd name="T38" fmla="*/ 195 w 238"/>
                <a:gd name="T39" fmla="*/ 131 h 257"/>
                <a:gd name="T40" fmla="*/ 189 w 238"/>
                <a:gd name="T41" fmla="*/ 70 h 257"/>
                <a:gd name="T42" fmla="*/ 176 w 238"/>
                <a:gd name="T43" fmla="*/ 67 h 257"/>
                <a:gd name="T44" fmla="*/ 160 w 238"/>
                <a:gd name="T45" fmla="*/ 23 h 257"/>
                <a:gd name="T46" fmla="*/ 201 w 238"/>
                <a:gd name="T47" fmla="*/ 0 h 257"/>
                <a:gd name="T48" fmla="*/ 224 w 238"/>
                <a:gd name="T49" fmla="*/ 40 h 257"/>
                <a:gd name="T50" fmla="*/ 13 w 238"/>
                <a:gd name="T51" fmla="*/ 140 h 257"/>
                <a:gd name="T52" fmla="*/ 22 w 238"/>
                <a:gd name="T53" fmla="*/ 150 h 257"/>
                <a:gd name="T54" fmla="*/ 33 w 238"/>
                <a:gd name="T55" fmla="*/ 140 h 257"/>
                <a:gd name="T56" fmla="*/ 22 w 238"/>
                <a:gd name="T57" fmla="*/ 128 h 257"/>
                <a:gd name="T58" fmla="*/ 13 w 238"/>
                <a:gd name="T59" fmla="*/ 140 h 257"/>
                <a:gd name="T60" fmla="*/ 22 w 238"/>
                <a:gd name="T61" fmla="*/ 82 h 257"/>
                <a:gd name="T62" fmla="*/ 22 w 238"/>
                <a:gd name="T63" fmla="*/ 93 h 257"/>
                <a:gd name="T64" fmla="*/ 33 w 238"/>
                <a:gd name="T65" fmla="*/ 93 h 257"/>
                <a:gd name="T66" fmla="*/ 33 w 238"/>
                <a:gd name="T67" fmla="*/ 82 h 257"/>
                <a:gd name="T68" fmla="*/ 42 w 238"/>
                <a:gd name="T69" fmla="*/ 179 h 257"/>
                <a:gd name="T70" fmla="*/ 30 w 238"/>
                <a:gd name="T71" fmla="*/ 192 h 257"/>
                <a:gd name="T72" fmla="*/ 42 w 238"/>
                <a:gd name="T73" fmla="*/ 205 h 257"/>
                <a:gd name="T74" fmla="*/ 54 w 238"/>
                <a:gd name="T75" fmla="*/ 192 h 257"/>
                <a:gd name="T76" fmla="*/ 42 w 238"/>
                <a:gd name="T77" fmla="*/ 179 h 257"/>
                <a:gd name="T78" fmla="*/ 76 w 238"/>
                <a:gd name="T79" fmla="*/ 217 h 257"/>
                <a:gd name="T80" fmla="*/ 84 w 238"/>
                <a:gd name="T81" fmla="*/ 238 h 257"/>
                <a:gd name="T82" fmla="*/ 102 w 238"/>
                <a:gd name="T83" fmla="*/ 228 h 257"/>
                <a:gd name="T84" fmla="*/ 94 w 238"/>
                <a:gd name="T85" fmla="*/ 209 h 257"/>
                <a:gd name="T86" fmla="*/ 143 w 238"/>
                <a:gd name="T87" fmla="*/ 209 h 257"/>
                <a:gd name="T88" fmla="*/ 137 w 238"/>
                <a:gd name="T89" fmla="*/ 228 h 257"/>
                <a:gd name="T90" fmla="*/ 155 w 238"/>
                <a:gd name="T91" fmla="*/ 238 h 257"/>
                <a:gd name="T92" fmla="*/ 162 w 238"/>
                <a:gd name="T93" fmla="*/ 217 h 257"/>
                <a:gd name="T94" fmla="*/ 215 w 238"/>
                <a:gd name="T95" fmla="*/ 150 h 257"/>
                <a:gd name="T96" fmla="*/ 224 w 238"/>
                <a:gd name="T97" fmla="*/ 140 h 257"/>
                <a:gd name="T98" fmla="*/ 215 w 238"/>
                <a:gd name="T99" fmla="*/ 128 h 257"/>
                <a:gd name="T100" fmla="*/ 206 w 238"/>
                <a:gd name="T101" fmla="*/ 140 h 257"/>
                <a:gd name="T102" fmla="*/ 215 w 238"/>
                <a:gd name="T103" fmla="*/ 150 h 257"/>
                <a:gd name="T104" fmla="*/ 188 w 238"/>
                <a:gd name="T105" fmla="*/ 183 h 257"/>
                <a:gd name="T106" fmla="*/ 188 w 238"/>
                <a:gd name="T107" fmla="*/ 201 h 257"/>
                <a:gd name="T108" fmla="*/ 204 w 238"/>
                <a:gd name="T109" fmla="*/ 201 h 257"/>
                <a:gd name="T110" fmla="*/ 204 w 238"/>
                <a:gd name="T111" fmla="*/ 183 h 257"/>
                <a:gd name="T112" fmla="*/ 203 w 238"/>
                <a:gd name="T113" fmla="*/ 88 h 257"/>
                <a:gd name="T114" fmla="*/ 210 w 238"/>
                <a:gd name="T115" fmla="*/ 96 h 257"/>
                <a:gd name="T116" fmla="*/ 217 w 238"/>
                <a:gd name="T117" fmla="*/ 88 h 257"/>
                <a:gd name="T118" fmla="*/ 210 w 238"/>
                <a:gd name="T119" fmla="*/ 80 h 257"/>
                <a:gd name="T120" fmla="*/ 203 w 238"/>
                <a:gd name="T121" fmla="*/ 8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8" h="257">
                  <a:moveTo>
                    <a:pt x="215" y="54"/>
                  </a:moveTo>
                  <a:lnTo>
                    <a:pt x="215" y="54"/>
                  </a:lnTo>
                  <a:lnTo>
                    <a:pt x="223" y="74"/>
                  </a:lnTo>
                  <a:lnTo>
                    <a:pt x="230" y="101"/>
                  </a:lnTo>
                  <a:lnTo>
                    <a:pt x="234" y="115"/>
                  </a:lnTo>
                  <a:lnTo>
                    <a:pt x="237" y="132"/>
                  </a:lnTo>
                  <a:lnTo>
                    <a:pt x="238" y="148"/>
                  </a:lnTo>
                  <a:lnTo>
                    <a:pt x="237" y="165"/>
                  </a:lnTo>
                  <a:lnTo>
                    <a:pt x="234" y="182"/>
                  </a:lnTo>
                  <a:lnTo>
                    <a:pt x="229" y="197"/>
                  </a:lnTo>
                  <a:lnTo>
                    <a:pt x="225" y="204"/>
                  </a:lnTo>
                  <a:lnTo>
                    <a:pt x="220" y="212"/>
                  </a:lnTo>
                  <a:lnTo>
                    <a:pt x="215" y="218"/>
                  </a:lnTo>
                  <a:lnTo>
                    <a:pt x="208" y="225"/>
                  </a:lnTo>
                  <a:lnTo>
                    <a:pt x="201" y="230"/>
                  </a:lnTo>
                  <a:lnTo>
                    <a:pt x="193" y="236"/>
                  </a:lnTo>
                  <a:lnTo>
                    <a:pt x="184" y="241"/>
                  </a:lnTo>
                  <a:lnTo>
                    <a:pt x="173" y="245"/>
                  </a:lnTo>
                  <a:lnTo>
                    <a:pt x="162" y="249"/>
                  </a:lnTo>
                  <a:lnTo>
                    <a:pt x="149" y="252"/>
                  </a:lnTo>
                  <a:lnTo>
                    <a:pt x="134" y="254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19" y="257"/>
                  </a:lnTo>
                  <a:lnTo>
                    <a:pt x="119" y="257"/>
                  </a:lnTo>
                  <a:lnTo>
                    <a:pt x="119" y="257"/>
                  </a:lnTo>
                  <a:lnTo>
                    <a:pt x="119" y="257"/>
                  </a:lnTo>
                  <a:lnTo>
                    <a:pt x="119" y="257"/>
                  </a:lnTo>
                  <a:lnTo>
                    <a:pt x="119" y="257"/>
                  </a:lnTo>
                  <a:lnTo>
                    <a:pt x="104" y="254"/>
                  </a:lnTo>
                  <a:lnTo>
                    <a:pt x="90" y="252"/>
                  </a:lnTo>
                  <a:lnTo>
                    <a:pt x="77" y="249"/>
                  </a:lnTo>
                  <a:lnTo>
                    <a:pt x="65" y="245"/>
                  </a:lnTo>
                  <a:lnTo>
                    <a:pt x="55" y="241"/>
                  </a:lnTo>
                  <a:lnTo>
                    <a:pt x="46" y="236"/>
                  </a:lnTo>
                  <a:lnTo>
                    <a:pt x="37" y="230"/>
                  </a:lnTo>
                  <a:lnTo>
                    <a:pt x="30" y="225"/>
                  </a:lnTo>
                  <a:lnTo>
                    <a:pt x="24" y="218"/>
                  </a:lnTo>
                  <a:lnTo>
                    <a:pt x="19" y="212"/>
                  </a:lnTo>
                  <a:lnTo>
                    <a:pt x="13" y="204"/>
                  </a:lnTo>
                  <a:lnTo>
                    <a:pt x="9" y="197"/>
                  </a:lnTo>
                  <a:lnTo>
                    <a:pt x="4" y="182"/>
                  </a:lnTo>
                  <a:lnTo>
                    <a:pt x="0" y="165"/>
                  </a:lnTo>
                  <a:lnTo>
                    <a:pt x="0" y="148"/>
                  </a:lnTo>
                  <a:lnTo>
                    <a:pt x="2" y="132"/>
                  </a:lnTo>
                  <a:lnTo>
                    <a:pt x="3" y="115"/>
                  </a:lnTo>
                  <a:lnTo>
                    <a:pt x="7" y="101"/>
                  </a:lnTo>
                  <a:lnTo>
                    <a:pt x="16" y="74"/>
                  </a:lnTo>
                  <a:lnTo>
                    <a:pt x="24" y="54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6" y="48"/>
                  </a:lnTo>
                  <a:lnTo>
                    <a:pt x="13" y="44"/>
                  </a:lnTo>
                  <a:lnTo>
                    <a:pt x="13" y="40"/>
                  </a:lnTo>
                  <a:lnTo>
                    <a:pt x="15" y="3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4" y="1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5" y="1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7" y="23"/>
                  </a:lnTo>
                  <a:lnTo>
                    <a:pt x="78" y="27"/>
                  </a:lnTo>
                  <a:lnTo>
                    <a:pt x="78" y="31"/>
                  </a:lnTo>
                  <a:lnTo>
                    <a:pt x="78" y="35"/>
                  </a:lnTo>
                  <a:lnTo>
                    <a:pt x="61" y="67"/>
                  </a:lnTo>
                  <a:lnTo>
                    <a:pt x="61" y="67"/>
                  </a:lnTo>
                  <a:lnTo>
                    <a:pt x="59" y="70"/>
                  </a:lnTo>
                  <a:lnTo>
                    <a:pt x="56" y="71"/>
                  </a:lnTo>
                  <a:lnTo>
                    <a:pt x="52" y="71"/>
                  </a:lnTo>
                  <a:lnTo>
                    <a:pt x="48" y="70"/>
                  </a:lnTo>
                  <a:lnTo>
                    <a:pt x="46" y="69"/>
                  </a:lnTo>
                  <a:lnTo>
                    <a:pt x="46" y="69"/>
                  </a:lnTo>
                  <a:lnTo>
                    <a:pt x="43" y="83"/>
                  </a:lnTo>
                  <a:lnTo>
                    <a:pt x="41" y="101"/>
                  </a:lnTo>
                  <a:lnTo>
                    <a:pt x="41" y="121"/>
                  </a:lnTo>
                  <a:lnTo>
                    <a:pt x="42" y="131"/>
                  </a:lnTo>
                  <a:lnTo>
                    <a:pt x="45" y="141"/>
                  </a:lnTo>
                  <a:lnTo>
                    <a:pt x="48" y="150"/>
                  </a:lnTo>
                  <a:lnTo>
                    <a:pt x="52" y="161"/>
                  </a:lnTo>
                  <a:lnTo>
                    <a:pt x="59" y="169"/>
                  </a:lnTo>
                  <a:lnTo>
                    <a:pt x="67" y="176"/>
                  </a:lnTo>
                  <a:lnTo>
                    <a:pt x="77" y="183"/>
                  </a:lnTo>
                  <a:lnTo>
                    <a:pt x="89" y="189"/>
                  </a:lnTo>
                  <a:lnTo>
                    <a:pt x="103" y="193"/>
                  </a:lnTo>
                  <a:lnTo>
                    <a:pt x="119" y="196"/>
                  </a:lnTo>
                  <a:lnTo>
                    <a:pt x="119" y="196"/>
                  </a:lnTo>
                  <a:lnTo>
                    <a:pt x="136" y="193"/>
                  </a:lnTo>
                  <a:lnTo>
                    <a:pt x="150" y="189"/>
                  </a:lnTo>
                  <a:lnTo>
                    <a:pt x="162" y="183"/>
                  </a:lnTo>
                  <a:lnTo>
                    <a:pt x="171" y="176"/>
                  </a:lnTo>
                  <a:lnTo>
                    <a:pt x="180" y="169"/>
                  </a:lnTo>
                  <a:lnTo>
                    <a:pt x="185" y="161"/>
                  </a:lnTo>
                  <a:lnTo>
                    <a:pt x="190" y="150"/>
                  </a:lnTo>
                  <a:lnTo>
                    <a:pt x="193" y="141"/>
                  </a:lnTo>
                  <a:lnTo>
                    <a:pt x="195" y="131"/>
                  </a:lnTo>
                  <a:lnTo>
                    <a:pt x="197" y="121"/>
                  </a:lnTo>
                  <a:lnTo>
                    <a:pt x="197" y="101"/>
                  </a:lnTo>
                  <a:lnTo>
                    <a:pt x="194" y="83"/>
                  </a:lnTo>
                  <a:lnTo>
                    <a:pt x="191" y="69"/>
                  </a:lnTo>
                  <a:lnTo>
                    <a:pt x="189" y="70"/>
                  </a:lnTo>
                  <a:lnTo>
                    <a:pt x="189" y="70"/>
                  </a:lnTo>
                  <a:lnTo>
                    <a:pt x="185" y="71"/>
                  </a:lnTo>
                  <a:lnTo>
                    <a:pt x="182" y="71"/>
                  </a:lnTo>
                  <a:lnTo>
                    <a:pt x="178" y="70"/>
                  </a:lnTo>
                  <a:lnTo>
                    <a:pt x="176" y="67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59" y="31"/>
                  </a:lnTo>
                  <a:lnTo>
                    <a:pt x="159" y="27"/>
                  </a:lnTo>
                  <a:lnTo>
                    <a:pt x="160" y="23"/>
                  </a:lnTo>
                  <a:lnTo>
                    <a:pt x="163" y="21"/>
                  </a:lnTo>
                  <a:lnTo>
                    <a:pt x="194" y="1"/>
                  </a:lnTo>
                  <a:lnTo>
                    <a:pt x="194" y="1"/>
                  </a:lnTo>
                  <a:lnTo>
                    <a:pt x="197" y="0"/>
                  </a:lnTo>
                  <a:lnTo>
                    <a:pt x="201" y="0"/>
                  </a:lnTo>
                  <a:lnTo>
                    <a:pt x="204" y="1"/>
                  </a:lnTo>
                  <a:lnTo>
                    <a:pt x="207" y="5"/>
                  </a:lnTo>
                  <a:lnTo>
                    <a:pt x="223" y="36"/>
                  </a:lnTo>
                  <a:lnTo>
                    <a:pt x="223" y="36"/>
                  </a:lnTo>
                  <a:lnTo>
                    <a:pt x="224" y="40"/>
                  </a:lnTo>
                  <a:lnTo>
                    <a:pt x="224" y="44"/>
                  </a:lnTo>
                  <a:lnTo>
                    <a:pt x="223" y="48"/>
                  </a:lnTo>
                  <a:lnTo>
                    <a:pt x="220" y="50"/>
                  </a:lnTo>
                  <a:lnTo>
                    <a:pt x="215" y="54"/>
                  </a:lnTo>
                  <a:close/>
                  <a:moveTo>
                    <a:pt x="13" y="140"/>
                  </a:moveTo>
                  <a:lnTo>
                    <a:pt x="13" y="140"/>
                  </a:lnTo>
                  <a:lnTo>
                    <a:pt x="13" y="144"/>
                  </a:lnTo>
                  <a:lnTo>
                    <a:pt x="16" y="148"/>
                  </a:lnTo>
                  <a:lnTo>
                    <a:pt x="19" y="149"/>
                  </a:lnTo>
                  <a:lnTo>
                    <a:pt x="22" y="150"/>
                  </a:lnTo>
                  <a:lnTo>
                    <a:pt x="22" y="150"/>
                  </a:lnTo>
                  <a:lnTo>
                    <a:pt x="26" y="149"/>
                  </a:lnTo>
                  <a:lnTo>
                    <a:pt x="30" y="148"/>
                  </a:lnTo>
                  <a:lnTo>
                    <a:pt x="32" y="144"/>
                  </a:lnTo>
                  <a:lnTo>
                    <a:pt x="33" y="140"/>
                  </a:lnTo>
                  <a:lnTo>
                    <a:pt x="33" y="140"/>
                  </a:lnTo>
                  <a:lnTo>
                    <a:pt x="32" y="135"/>
                  </a:lnTo>
                  <a:lnTo>
                    <a:pt x="30" y="132"/>
                  </a:lnTo>
                  <a:lnTo>
                    <a:pt x="26" y="130"/>
                  </a:lnTo>
                  <a:lnTo>
                    <a:pt x="22" y="128"/>
                  </a:lnTo>
                  <a:lnTo>
                    <a:pt x="22" y="128"/>
                  </a:lnTo>
                  <a:lnTo>
                    <a:pt x="19" y="130"/>
                  </a:lnTo>
                  <a:lnTo>
                    <a:pt x="16" y="132"/>
                  </a:lnTo>
                  <a:lnTo>
                    <a:pt x="13" y="135"/>
                  </a:lnTo>
                  <a:lnTo>
                    <a:pt x="13" y="140"/>
                  </a:lnTo>
                  <a:lnTo>
                    <a:pt x="13" y="140"/>
                  </a:lnTo>
                  <a:close/>
                  <a:moveTo>
                    <a:pt x="28" y="80"/>
                  </a:moveTo>
                  <a:lnTo>
                    <a:pt x="28" y="80"/>
                  </a:lnTo>
                  <a:lnTo>
                    <a:pt x="25" y="80"/>
                  </a:lnTo>
                  <a:lnTo>
                    <a:pt x="22" y="82"/>
                  </a:lnTo>
                  <a:lnTo>
                    <a:pt x="21" y="84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1" y="91"/>
                  </a:lnTo>
                  <a:lnTo>
                    <a:pt x="22" y="93"/>
                  </a:lnTo>
                  <a:lnTo>
                    <a:pt x="25" y="95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30" y="95"/>
                  </a:lnTo>
                  <a:lnTo>
                    <a:pt x="33" y="93"/>
                  </a:lnTo>
                  <a:lnTo>
                    <a:pt x="34" y="91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2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8" y="80"/>
                  </a:lnTo>
                  <a:close/>
                  <a:moveTo>
                    <a:pt x="42" y="179"/>
                  </a:moveTo>
                  <a:lnTo>
                    <a:pt x="42" y="179"/>
                  </a:lnTo>
                  <a:lnTo>
                    <a:pt x="37" y="179"/>
                  </a:lnTo>
                  <a:lnTo>
                    <a:pt x="33" y="183"/>
                  </a:lnTo>
                  <a:lnTo>
                    <a:pt x="30" y="187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7"/>
                  </a:lnTo>
                  <a:lnTo>
                    <a:pt x="33" y="201"/>
                  </a:lnTo>
                  <a:lnTo>
                    <a:pt x="37" y="204"/>
                  </a:lnTo>
                  <a:lnTo>
                    <a:pt x="42" y="205"/>
                  </a:lnTo>
                  <a:lnTo>
                    <a:pt x="42" y="205"/>
                  </a:lnTo>
                  <a:lnTo>
                    <a:pt x="46" y="204"/>
                  </a:lnTo>
                  <a:lnTo>
                    <a:pt x="50" y="201"/>
                  </a:lnTo>
                  <a:lnTo>
                    <a:pt x="52" y="197"/>
                  </a:lnTo>
                  <a:lnTo>
                    <a:pt x="54" y="192"/>
                  </a:lnTo>
                  <a:lnTo>
                    <a:pt x="54" y="192"/>
                  </a:lnTo>
                  <a:lnTo>
                    <a:pt x="52" y="187"/>
                  </a:lnTo>
                  <a:lnTo>
                    <a:pt x="50" y="183"/>
                  </a:lnTo>
                  <a:lnTo>
                    <a:pt x="46" y="179"/>
                  </a:lnTo>
                  <a:lnTo>
                    <a:pt x="42" y="179"/>
                  </a:lnTo>
                  <a:lnTo>
                    <a:pt x="42" y="179"/>
                  </a:lnTo>
                  <a:close/>
                  <a:moveTo>
                    <a:pt x="89" y="208"/>
                  </a:moveTo>
                  <a:lnTo>
                    <a:pt x="89" y="208"/>
                  </a:lnTo>
                  <a:lnTo>
                    <a:pt x="84" y="209"/>
                  </a:lnTo>
                  <a:lnTo>
                    <a:pt x="78" y="212"/>
                  </a:lnTo>
                  <a:lnTo>
                    <a:pt x="76" y="217"/>
                  </a:lnTo>
                  <a:lnTo>
                    <a:pt x="74" y="223"/>
                  </a:lnTo>
                  <a:lnTo>
                    <a:pt x="74" y="223"/>
                  </a:lnTo>
                  <a:lnTo>
                    <a:pt x="76" y="228"/>
                  </a:lnTo>
                  <a:lnTo>
                    <a:pt x="78" y="234"/>
                  </a:lnTo>
                  <a:lnTo>
                    <a:pt x="84" y="238"/>
                  </a:lnTo>
                  <a:lnTo>
                    <a:pt x="89" y="238"/>
                  </a:lnTo>
                  <a:lnTo>
                    <a:pt x="89" y="238"/>
                  </a:lnTo>
                  <a:lnTo>
                    <a:pt x="94" y="238"/>
                  </a:lnTo>
                  <a:lnTo>
                    <a:pt x="98" y="234"/>
                  </a:lnTo>
                  <a:lnTo>
                    <a:pt x="102" y="228"/>
                  </a:lnTo>
                  <a:lnTo>
                    <a:pt x="102" y="223"/>
                  </a:lnTo>
                  <a:lnTo>
                    <a:pt x="102" y="223"/>
                  </a:lnTo>
                  <a:lnTo>
                    <a:pt x="102" y="217"/>
                  </a:lnTo>
                  <a:lnTo>
                    <a:pt x="98" y="212"/>
                  </a:lnTo>
                  <a:lnTo>
                    <a:pt x="94" y="209"/>
                  </a:lnTo>
                  <a:lnTo>
                    <a:pt x="89" y="208"/>
                  </a:lnTo>
                  <a:lnTo>
                    <a:pt x="89" y="208"/>
                  </a:lnTo>
                  <a:close/>
                  <a:moveTo>
                    <a:pt x="149" y="208"/>
                  </a:moveTo>
                  <a:lnTo>
                    <a:pt x="149" y="208"/>
                  </a:lnTo>
                  <a:lnTo>
                    <a:pt x="143" y="209"/>
                  </a:lnTo>
                  <a:lnTo>
                    <a:pt x="139" y="212"/>
                  </a:lnTo>
                  <a:lnTo>
                    <a:pt x="137" y="217"/>
                  </a:lnTo>
                  <a:lnTo>
                    <a:pt x="136" y="223"/>
                  </a:lnTo>
                  <a:lnTo>
                    <a:pt x="136" y="223"/>
                  </a:lnTo>
                  <a:lnTo>
                    <a:pt x="137" y="228"/>
                  </a:lnTo>
                  <a:lnTo>
                    <a:pt x="139" y="234"/>
                  </a:lnTo>
                  <a:lnTo>
                    <a:pt x="143" y="238"/>
                  </a:lnTo>
                  <a:lnTo>
                    <a:pt x="149" y="238"/>
                  </a:lnTo>
                  <a:lnTo>
                    <a:pt x="149" y="238"/>
                  </a:lnTo>
                  <a:lnTo>
                    <a:pt x="155" y="238"/>
                  </a:lnTo>
                  <a:lnTo>
                    <a:pt x="159" y="234"/>
                  </a:lnTo>
                  <a:lnTo>
                    <a:pt x="162" y="228"/>
                  </a:lnTo>
                  <a:lnTo>
                    <a:pt x="163" y="223"/>
                  </a:lnTo>
                  <a:lnTo>
                    <a:pt x="163" y="223"/>
                  </a:lnTo>
                  <a:lnTo>
                    <a:pt x="162" y="217"/>
                  </a:lnTo>
                  <a:lnTo>
                    <a:pt x="159" y="212"/>
                  </a:lnTo>
                  <a:lnTo>
                    <a:pt x="155" y="209"/>
                  </a:lnTo>
                  <a:lnTo>
                    <a:pt x="149" y="208"/>
                  </a:lnTo>
                  <a:lnTo>
                    <a:pt x="149" y="208"/>
                  </a:lnTo>
                  <a:close/>
                  <a:moveTo>
                    <a:pt x="215" y="150"/>
                  </a:moveTo>
                  <a:lnTo>
                    <a:pt x="215" y="150"/>
                  </a:lnTo>
                  <a:lnTo>
                    <a:pt x="219" y="149"/>
                  </a:lnTo>
                  <a:lnTo>
                    <a:pt x="221" y="148"/>
                  </a:lnTo>
                  <a:lnTo>
                    <a:pt x="224" y="144"/>
                  </a:lnTo>
                  <a:lnTo>
                    <a:pt x="224" y="140"/>
                  </a:lnTo>
                  <a:lnTo>
                    <a:pt x="224" y="140"/>
                  </a:lnTo>
                  <a:lnTo>
                    <a:pt x="224" y="135"/>
                  </a:lnTo>
                  <a:lnTo>
                    <a:pt x="221" y="132"/>
                  </a:lnTo>
                  <a:lnTo>
                    <a:pt x="219" y="130"/>
                  </a:lnTo>
                  <a:lnTo>
                    <a:pt x="215" y="128"/>
                  </a:lnTo>
                  <a:lnTo>
                    <a:pt x="215" y="128"/>
                  </a:lnTo>
                  <a:lnTo>
                    <a:pt x="211" y="130"/>
                  </a:lnTo>
                  <a:lnTo>
                    <a:pt x="208" y="132"/>
                  </a:lnTo>
                  <a:lnTo>
                    <a:pt x="206" y="135"/>
                  </a:lnTo>
                  <a:lnTo>
                    <a:pt x="206" y="140"/>
                  </a:lnTo>
                  <a:lnTo>
                    <a:pt x="206" y="140"/>
                  </a:lnTo>
                  <a:lnTo>
                    <a:pt x="206" y="144"/>
                  </a:lnTo>
                  <a:lnTo>
                    <a:pt x="208" y="148"/>
                  </a:lnTo>
                  <a:lnTo>
                    <a:pt x="211" y="149"/>
                  </a:lnTo>
                  <a:lnTo>
                    <a:pt x="215" y="150"/>
                  </a:lnTo>
                  <a:lnTo>
                    <a:pt x="215" y="150"/>
                  </a:lnTo>
                  <a:close/>
                  <a:moveTo>
                    <a:pt x="197" y="179"/>
                  </a:moveTo>
                  <a:lnTo>
                    <a:pt x="197" y="179"/>
                  </a:lnTo>
                  <a:lnTo>
                    <a:pt x="191" y="179"/>
                  </a:lnTo>
                  <a:lnTo>
                    <a:pt x="188" y="183"/>
                  </a:lnTo>
                  <a:lnTo>
                    <a:pt x="185" y="187"/>
                  </a:lnTo>
                  <a:lnTo>
                    <a:pt x="185" y="192"/>
                  </a:lnTo>
                  <a:lnTo>
                    <a:pt x="185" y="192"/>
                  </a:lnTo>
                  <a:lnTo>
                    <a:pt x="185" y="197"/>
                  </a:lnTo>
                  <a:lnTo>
                    <a:pt x="188" y="201"/>
                  </a:lnTo>
                  <a:lnTo>
                    <a:pt x="191" y="204"/>
                  </a:lnTo>
                  <a:lnTo>
                    <a:pt x="197" y="205"/>
                  </a:lnTo>
                  <a:lnTo>
                    <a:pt x="197" y="205"/>
                  </a:lnTo>
                  <a:lnTo>
                    <a:pt x="201" y="204"/>
                  </a:lnTo>
                  <a:lnTo>
                    <a:pt x="204" y="201"/>
                  </a:lnTo>
                  <a:lnTo>
                    <a:pt x="207" y="197"/>
                  </a:lnTo>
                  <a:lnTo>
                    <a:pt x="208" y="192"/>
                  </a:lnTo>
                  <a:lnTo>
                    <a:pt x="208" y="192"/>
                  </a:lnTo>
                  <a:lnTo>
                    <a:pt x="207" y="187"/>
                  </a:lnTo>
                  <a:lnTo>
                    <a:pt x="204" y="183"/>
                  </a:lnTo>
                  <a:lnTo>
                    <a:pt x="201" y="179"/>
                  </a:lnTo>
                  <a:lnTo>
                    <a:pt x="197" y="179"/>
                  </a:lnTo>
                  <a:lnTo>
                    <a:pt x="197" y="179"/>
                  </a:lnTo>
                  <a:close/>
                  <a:moveTo>
                    <a:pt x="203" y="88"/>
                  </a:moveTo>
                  <a:lnTo>
                    <a:pt x="203" y="88"/>
                  </a:lnTo>
                  <a:lnTo>
                    <a:pt x="203" y="91"/>
                  </a:lnTo>
                  <a:lnTo>
                    <a:pt x="206" y="93"/>
                  </a:lnTo>
                  <a:lnTo>
                    <a:pt x="207" y="95"/>
                  </a:lnTo>
                  <a:lnTo>
                    <a:pt x="210" y="96"/>
                  </a:lnTo>
                  <a:lnTo>
                    <a:pt x="210" y="96"/>
                  </a:lnTo>
                  <a:lnTo>
                    <a:pt x="212" y="95"/>
                  </a:lnTo>
                  <a:lnTo>
                    <a:pt x="215" y="93"/>
                  </a:lnTo>
                  <a:lnTo>
                    <a:pt x="216" y="91"/>
                  </a:lnTo>
                  <a:lnTo>
                    <a:pt x="217" y="88"/>
                  </a:lnTo>
                  <a:lnTo>
                    <a:pt x="217" y="88"/>
                  </a:lnTo>
                  <a:lnTo>
                    <a:pt x="216" y="84"/>
                  </a:lnTo>
                  <a:lnTo>
                    <a:pt x="215" y="82"/>
                  </a:lnTo>
                  <a:lnTo>
                    <a:pt x="212" y="80"/>
                  </a:lnTo>
                  <a:lnTo>
                    <a:pt x="210" y="80"/>
                  </a:lnTo>
                  <a:lnTo>
                    <a:pt x="210" y="80"/>
                  </a:lnTo>
                  <a:lnTo>
                    <a:pt x="207" y="80"/>
                  </a:lnTo>
                  <a:lnTo>
                    <a:pt x="206" y="82"/>
                  </a:lnTo>
                  <a:lnTo>
                    <a:pt x="203" y="84"/>
                  </a:lnTo>
                  <a:lnTo>
                    <a:pt x="203" y="88"/>
                  </a:lnTo>
                  <a:lnTo>
                    <a:pt x="203" y="8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344"/>
            <p:cNvSpPr>
              <a:spLocks noEditPoints="1"/>
            </p:cNvSpPr>
            <p:nvPr/>
          </p:nvSpPr>
          <p:spPr bwMode="auto">
            <a:xfrm>
              <a:off x="1102268" y="1889998"/>
              <a:ext cx="181242" cy="223067"/>
            </a:xfrm>
            <a:custGeom>
              <a:avLst/>
              <a:gdLst>
                <a:gd name="T0" fmla="*/ 200 w 208"/>
                <a:gd name="T1" fmla="*/ 162 h 256"/>
                <a:gd name="T2" fmla="*/ 195 w 208"/>
                <a:gd name="T3" fmla="*/ 160 h 256"/>
                <a:gd name="T4" fmla="*/ 192 w 208"/>
                <a:gd name="T5" fmla="*/ 154 h 256"/>
                <a:gd name="T6" fmla="*/ 177 w 208"/>
                <a:gd name="T7" fmla="*/ 141 h 256"/>
                <a:gd name="T8" fmla="*/ 100 w 208"/>
                <a:gd name="T9" fmla="*/ 230 h 256"/>
                <a:gd name="T10" fmla="*/ 86 w 208"/>
                <a:gd name="T11" fmla="*/ 174 h 256"/>
                <a:gd name="T12" fmla="*/ 83 w 208"/>
                <a:gd name="T13" fmla="*/ 161 h 256"/>
                <a:gd name="T14" fmla="*/ 77 w 208"/>
                <a:gd name="T15" fmla="*/ 156 h 256"/>
                <a:gd name="T16" fmla="*/ 73 w 208"/>
                <a:gd name="T17" fmla="*/ 156 h 256"/>
                <a:gd name="T18" fmla="*/ 68 w 208"/>
                <a:gd name="T19" fmla="*/ 157 h 256"/>
                <a:gd name="T20" fmla="*/ 64 w 208"/>
                <a:gd name="T21" fmla="*/ 161 h 256"/>
                <a:gd name="T22" fmla="*/ 64 w 208"/>
                <a:gd name="T23" fmla="*/ 174 h 256"/>
                <a:gd name="T24" fmla="*/ 53 w 208"/>
                <a:gd name="T25" fmla="*/ 230 h 256"/>
                <a:gd name="T26" fmla="*/ 16 w 208"/>
                <a:gd name="T27" fmla="*/ 141 h 256"/>
                <a:gd name="T28" fmla="*/ 16 w 208"/>
                <a:gd name="T29" fmla="*/ 154 h 256"/>
                <a:gd name="T30" fmla="*/ 13 w 208"/>
                <a:gd name="T31" fmla="*/ 160 h 256"/>
                <a:gd name="T32" fmla="*/ 8 w 208"/>
                <a:gd name="T33" fmla="*/ 162 h 256"/>
                <a:gd name="T34" fmla="*/ 4 w 208"/>
                <a:gd name="T35" fmla="*/ 161 h 256"/>
                <a:gd name="T36" fmla="*/ 0 w 208"/>
                <a:gd name="T37" fmla="*/ 157 h 256"/>
                <a:gd name="T38" fmla="*/ 0 w 208"/>
                <a:gd name="T39" fmla="*/ 141 h 256"/>
                <a:gd name="T40" fmla="*/ 0 w 208"/>
                <a:gd name="T41" fmla="*/ 128 h 256"/>
                <a:gd name="T42" fmla="*/ 0 w 208"/>
                <a:gd name="T43" fmla="*/ 124 h 256"/>
                <a:gd name="T44" fmla="*/ 4 w 208"/>
                <a:gd name="T45" fmla="*/ 121 h 256"/>
                <a:gd name="T46" fmla="*/ 8 w 208"/>
                <a:gd name="T47" fmla="*/ 121 h 256"/>
                <a:gd name="T48" fmla="*/ 13 w 208"/>
                <a:gd name="T49" fmla="*/ 122 h 256"/>
                <a:gd name="T50" fmla="*/ 16 w 208"/>
                <a:gd name="T51" fmla="*/ 128 h 256"/>
                <a:gd name="T52" fmla="*/ 29 w 208"/>
                <a:gd name="T53" fmla="*/ 131 h 256"/>
                <a:gd name="T54" fmla="*/ 182 w 208"/>
                <a:gd name="T55" fmla="*/ 121 h 256"/>
                <a:gd name="T56" fmla="*/ 192 w 208"/>
                <a:gd name="T57" fmla="*/ 131 h 256"/>
                <a:gd name="T58" fmla="*/ 192 w 208"/>
                <a:gd name="T59" fmla="*/ 128 h 256"/>
                <a:gd name="T60" fmla="*/ 195 w 208"/>
                <a:gd name="T61" fmla="*/ 122 h 256"/>
                <a:gd name="T62" fmla="*/ 200 w 208"/>
                <a:gd name="T63" fmla="*/ 121 h 256"/>
                <a:gd name="T64" fmla="*/ 203 w 208"/>
                <a:gd name="T65" fmla="*/ 121 h 256"/>
                <a:gd name="T66" fmla="*/ 207 w 208"/>
                <a:gd name="T67" fmla="*/ 124 h 256"/>
                <a:gd name="T68" fmla="*/ 208 w 208"/>
                <a:gd name="T69" fmla="*/ 154 h 256"/>
                <a:gd name="T70" fmla="*/ 207 w 208"/>
                <a:gd name="T71" fmla="*/ 157 h 256"/>
                <a:gd name="T72" fmla="*/ 203 w 208"/>
                <a:gd name="T73" fmla="*/ 161 h 256"/>
                <a:gd name="T74" fmla="*/ 200 w 208"/>
                <a:gd name="T75" fmla="*/ 162 h 256"/>
                <a:gd name="T76" fmla="*/ 183 w 208"/>
                <a:gd name="T77" fmla="*/ 28 h 256"/>
                <a:gd name="T78" fmla="*/ 177 w 208"/>
                <a:gd name="T79" fmla="*/ 48 h 256"/>
                <a:gd name="T80" fmla="*/ 169 w 208"/>
                <a:gd name="T81" fmla="*/ 91 h 256"/>
                <a:gd name="T82" fmla="*/ 161 w 208"/>
                <a:gd name="T83" fmla="*/ 114 h 256"/>
                <a:gd name="T84" fmla="*/ 135 w 208"/>
                <a:gd name="T85" fmla="*/ 114 h 256"/>
                <a:gd name="T86" fmla="*/ 135 w 208"/>
                <a:gd name="T87" fmla="*/ 105 h 256"/>
                <a:gd name="T88" fmla="*/ 140 w 208"/>
                <a:gd name="T89" fmla="*/ 83 h 256"/>
                <a:gd name="T90" fmla="*/ 148 w 208"/>
                <a:gd name="T91" fmla="*/ 65 h 256"/>
                <a:gd name="T92" fmla="*/ 155 w 208"/>
                <a:gd name="T93" fmla="*/ 56 h 256"/>
                <a:gd name="T94" fmla="*/ 140 w 208"/>
                <a:gd name="T95" fmla="*/ 69 h 256"/>
                <a:gd name="T96" fmla="*/ 114 w 208"/>
                <a:gd name="T97" fmla="*/ 102 h 256"/>
                <a:gd name="T98" fmla="*/ 107 w 208"/>
                <a:gd name="T99" fmla="*/ 114 h 256"/>
                <a:gd name="T100" fmla="*/ 97 w 208"/>
                <a:gd name="T101" fmla="*/ 114 h 256"/>
                <a:gd name="T102" fmla="*/ 101 w 208"/>
                <a:gd name="T103" fmla="*/ 100 h 256"/>
                <a:gd name="T104" fmla="*/ 118 w 208"/>
                <a:gd name="T105" fmla="*/ 74 h 256"/>
                <a:gd name="T106" fmla="*/ 151 w 208"/>
                <a:gd name="T107" fmla="*/ 43 h 256"/>
                <a:gd name="T108" fmla="*/ 169 w 208"/>
                <a:gd name="T109" fmla="*/ 20 h 256"/>
                <a:gd name="T110" fmla="*/ 173 w 208"/>
                <a:gd name="T111" fmla="*/ 0 h 256"/>
                <a:gd name="T112" fmla="*/ 190 w 208"/>
                <a:gd name="T113" fmla="*/ 33 h 256"/>
                <a:gd name="T114" fmla="*/ 151 w 208"/>
                <a:gd name="T115" fmla="*/ 256 h 256"/>
                <a:gd name="T116" fmla="*/ 57 w 208"/>
                <a:gd name="T117" fmla="*/ 240 h 256"/>
                <a:gd name="T118" fmla="*/ 151 w 208"/>
                <a:gd name="T11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256">
                  <a:moveTo>
                    <a:pt x="200" y="162"/>
                  </a:moveTo>
                  <a:lnTo>
                    <a:pt x="200" y="162"/>
                  </a:lnTo>
                  <a:lnTo>
                    <a:pt x="196" y="161"/>
                  </a:lnTo>
                  <a:lnTo>
                    <a:pt x="195" y="160"/>
                  </a:lnTo>
                  <a:lnTo>
                    <a:pt x="192" y="157"/>
                  </a:lnTo>
                  <a:lnTo>
                    <a:pt x="192" y="154"/>
                  </a:lnTo>
                  <a:lnTo>
                    <a:pt x="192" y="141"/>
                  </a:lnTo>
                  <a:lnTo>
                    <a:pt x="177" y="141"/>
                  </a:lnTo>
                  <a:lnTo>
                    <a:pt x="155" y="230"/>
                  </a:lnTo>
                  <a:lnTo>
                    <a:pt x="100" y="230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84" y="166"/>
                  </a:lnTo>
                  <a:lnTo>
                    <a:pt x="83" y="161"/>
                  </a:lnTo>
                  <a:lnTo>
                    <a:pt x="79" y="157"/>
                  </a:lnTo>
                  <a:lnTo>
                    <a:pt x="77" y="156"/>
                  </a:lnTo>
                  <a:lnTo>
                    <a:pt x="73" y="156"/>
                  </a:lnTo>
                  <a:lnTo>
                    <a:pt x="73" y="156"/>
                  </a:lnTo>
                  <a:lnTo>
                    <a:pt x="70" y="156"/>
                  </a:lnTo>
                  <a:lnTo>
                    <a:pt x="68" y="157"/>
                  </a:lnTo>
                  <a:lnTo>
                    <a:pt x="65" y="158"/>
                  </a:lnTo>
                  <a:lnTo>
                    <a:pt x="64" y="161"/>
                  </a:lnTo>
                  <a:lnTo>
                    <a:pt x="62" y="166"/>
                  </a:lnTo>
                  <a:lnTo>
                    <a:pt x="64" y="174"/>
                  </a:lnTo>
                  <a:lnTo>
                    <a:pt x="77" y="230"/>
                  </a:lnTo>
                  <a:lnTo>
                    <a:pt x="53" y="230"/>
                  </a:lnTo>
                  <a:lnTo>
                    <a:pt x="31" y="141"/>
                  </a:lnTo>
                  <a:lnTo>
                    <a:pt x="16" y="141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4" y="157"/>
                  </a:lnTo>
                  <a:lnTo>
                    <a:pt x="13" y="160"/>
                  </a:lnTo>
                  <a:lnTo>
                    <a:pt x="10" y="161"/>
                  </a:lnTo>
                  <a:lnTo>
                    <a:pt x="8" y="162"/>
                  </a:lnTo>
                  <a:lnTo>
                    <a:pt x="8" y="162"/>
                  </a:lnTo>
                  <a:lnTo>
                    <a:pt x="4" y="161"/>
                  </a:lnTo>
                  <a:lnTo>
                    <a:pt x="3" y="160"/>
                  </a:lnTo>
                  <a:lnTo>
                    <a:pt x="0" y="157"/>
                  </a:lnTo>
                  <a:lnTo>
                    <a:pt x="0" y="154"/>
                  </a:lnTo>
                  <a:lnTo>
                    <a:pt x="0" y="141"/>
                  </a:lnTo>
                  <a:lnTo>
                    <a:pt x="0" y="131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4"/>
                  </a:lnTo>
                  <a:lnTo>
                    <a:pt x="3" y="122"/>
                  </a:lnTo>
                  <a:lnTo>
                    <a:pt x="4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10" y="121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6" y="128"/>
                  </a:lnTo>
                  <a:lnTo>
                    <a:pt x="16" y="131"/>
                  </a:lnTo>
                  <a:lnTo>
                    <a:pt x="29" y="131"/>
                  </a:lnTo>
                  <a:lnTo>
                    <a:pt x="26" y="121"/>
                  </a:lnTo>
                  <a:lnTo>
                    <a:pt x="182" y="121"/>
                  </a:lnTo>
                  <a:lnTo>
                    <a:pt x="179" y="131"/>
                  </a:lnTo>
                  <a:lnTo>
                    <a:pt x="192" y="131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2" y="124"/>
                  </a:lnTo>
                  <a:lnTo>
                    <a:pt x="195" y="122"/>
                  </a:lnTo>
                  <a:lnTo>
                    <a:pt x="196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3" y="121"/>
                  </a:lnTo>
                  <a:lnTo>
                    <a:pt x="205" y="122"/>
                  </a:lnTo>
                  <a:lnTo>
                    <a:pt x="207" y="124"/>
                  </a:lnTo>
                  <a:lnTo>
                    <a:pt x="208" y="128"/>
                  </a:lnTo>
                  <a:lnTo>
                    <a:pt x="208" y="154"/>
                  </a:lnTo>
                  <a:lnTo>
                    <a:pt x="208" y="154"/>
                  </a:lnTo>
                  <a:lnTo>
                    <a:pt x="207" y="157"/>
                  </a:lnTo>
                  <a:lnTo>
                    <a:pt x="205" y="160"/>
                  </a:lnTo>
                  <a:lnTo>
                    <a:pt x="203" y="161"/>
                  </a:lnTo>
                  <a:lnTo>
                    <a:pt x="200" y="162"/>
                  </a:lnTo>
                  <a:lnTo>
                    <a:pt x="200" y="162"/>
                  </a:lnTo>
                  <a:close/>
                  <a:moveTo>
                    <a:pt x="183" y="28"/>
                  </a:moveTo>
                  <a:lnTo>
                    <a:pt x="183" y="28"/>
                  </a:lnTo>
                  <a:lnTo>
                    <a:pt x="179" y="39"/>
                  </a:lnTo>
                  <a:lnTo>
                    <a:pt x="177" y="48"/>
                  </a:lnTo>
                  <a:lnTo>
                    <a:pt x="173" y="69"/>
                  </a:lnTo>
                  <a:lnTo>
                    <a:pt x="169" y="91"/>
                  </a:lnTo>
                  <a:lnTo>
                    <a:pt x="165" y="102"/>
                  </a:lnTo>
                  <a:lnTo>
                    <a:pt x="161" y="114"/>
                  </a:lnTo>
                  <a:lnTo>
                    <a:pt x="161" y="114"/>
                  </a:lnTo>
                  <a:lnTo>
                    <a:pt x="135" y="114"/>
                  </a:lnTo>
                  <a:lnTo>
                    <a:pt x="135" y="114"/>
                  </a:lnTo>
                  <a:lnTo>
                    <a:pt x="135" y="105"/>
                  </a:lnTo>
                  <a:lnTo>
                    <a:pt x="138" y="91"/>
                  </a:lnTo>
                  <a:lnTo>
                    <a:pt x="140" y="83"/>
                  </a:lnTo>
                  <a:lnTo>
                    <a:pt x="143" y="74"/>
                  </a:lnTo>
                  <a:lnTo>
                    <a:pt x="148" y="65"/>
                  </a:lnTo>
                  <a:lnTo>
                    <a:pt x="155" y="56"/>
                  </a:lnTo>
                  <a:lnTo>
                    <a:pt x="155" y="56"/>
                  </a:lnTo>
                  <a:lnTo>
                    <a:pt x="148" y="61"/>
                  </a:lnTo>
                  <a:lnTo>
                    <a:pt x="140" y="69"/>
                  </a:lnTo>
                  <a:lnTo>
                    <a:pt x="126" y="85"/>
                  </a:lnTo>
                  <a:lnTo>
                    <a:pt x="114" y="102"/>
                  </a:lnTo>
                  <a:lnTo>
                    <a:pt x="107" y="114"/>
                  </a:lnTo>
                  <a:lnTo>
                    <a:pt x="107" y="114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9" y="106"/>
                  </a:lnTo>
                  <a:lnTo>
                    <a:pt x="101" y="100"/>
                  </a:lnTo>
                  <a:lnTo>
                    <a:pt x="109" y="87"/>
                  </a:lnTo>
                  <a:lnTo>
                    <a:pt x="118" y="74"/>
                  </a:lnTo>
                  <a:lnTo>
                    <a:pt x="129" y="63"/>
                  </a:lnTo>
                  <a:lnTo>
                    <a:pt x="151" y="43"/>
                  </a:lnTo>
                  <a:lnTo>
                    <a:pt x="161" y="32"/>
                  </a:lnTo>
                  <a:lnTo>
                    <a:pt x="169" y="20"/>
                  </a:lnTo>
                  <a:lnTo>
                    <a:pt x="162" y="18"/>
                  </a:lnTo>
                  <a:lnTo>
                    <a:pt x="173" y="0"/>
                  </a:lnTo>
                  <a:lnTo>
                    <a:pt x="200" y="15"/>
                  </a:lnTo>
                  <a:lnTo>
                    <a:pt x="190" y="33"/>
                  </a:lnTo>
                  <a:lnTo>
                    <a:pt x="183" y="28"/>
                  </a:lnTo>
                  <a:close/>
                  <a:moveTo>
                    <a:pt x="151" y="256"/>
                  </a:moveTo>
                  <a:lnTo>
                    <a:pt x="57" y="256"/>
                  </a:lnTo>
                  <a:lnTo>
                    <a:pt x="57" y="240"/>
                  </a:lnTo>
                  <a:lnTo>
                    <a:pt x="151" y="240"/>
                  </a:lnTo>
                  <a:lnTo>
                    <a:pt x="151" y="25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345"/>
            <p:cNvSpPr>
              <a:spLocks noEditPoints="1"/>
            </p:cNvSpPr>
            <p:nvPr/>
          </p:nvSpPr>
          <p:spPr bwMode="auto">
            <a:xfrm>
              <a:off x="1382843" y="1886513"/>
              <a:ext cx="189956" cy="226552"/>
            </a:xfrm>
            <a:custGeom>
              <a:avLst/>
              <a:gdLst>
                <a:gd name="T0" fmla="*/ 169 w 219"/>
                <a:gd name="T1" fmla="*/ 260 h 260"/>
                <a:gd name="T2" fmla="*/ 0 w 219"/>
                <a:gd name="T3" fmla="*/ 260 h 260"/>
                <a:gd name="T4" fmla="*/ 28 w 219"/>
                <a:gd name="T5" fmla="*/ 193 h 260"/>
                <a:gd name="T6" fmla="*/ 43 w 219"/>
                <a:gd name="T7" fmla="*/ 177 h 260"/>
                <a:gd name="T8" fmla="*/ 176 w 219"/>
                <a:gd name="T9" fmla="*/ 177 h 260"/>
                <a:gd name="T10" fmla="*/ 190 w 219"/>
                <a:gd name="T11" fmla="*/ 187 h 260"/>
                <a:gd name="T12" fmla="*/ 219 w 219"/>
                <a:gd name="T13" fmla="*/ 260 h 260"/>
                <a:gd name="T14" fmla="*/ 59 w 219"/>
                <a:gd name="T15" fmla="*/ 187 h 260"/>
                <a:gd name="T16" fmla="*/ 47 w 219"/>
                <a:gd name="T17" fmla="*/ 195 h 260"/>
                <a:gd name="T18" fmla="*/ 50 w 219"/>
                <a:gd name="T19" fmla="*/ 249 h 260"/>
                <a:gd name="T20" fmla="*/ 55 w 219"/>
                <a:gd name="T21" fmla="*/ 213 h 260"/>
                <a:gd name="T22" fmla="*/ 82 w 219"/>
                <a:gd name="T23" fmla="*/ 187 h 260"/>
                <a:gd name="T24" fmla="*/ 90 w 219"/>
                <a:gd name="T25" fmla="*/ 217 h 260"/>
                <a:gd name="T26" fmla="*/ 102 w 219"/>
                <a:gd name="T27" fmla="*/ 236 h 260"/>
                <a:gd name="T28" fmla="*/ 111 w 219"/>
                <a:gd name="T29" fmla="*/ 240 h 260"/>
                <a:gd name="T30" fmla="*/ 124 w 219"/>
                <a:gd name="T31" fmla="*/ 231 h 260"/>
                <a:gd name="T32" fmla="*/ 134 w 219"/>
                <a:gd name="T33" fmla="*/ 208 h 260"/>
                <a:gd name="T34" fmla="*/ 180 w 219"/>
                <a:gd name="T35" fmla="*/ 202 h 260"/>
                <a:gd name="T36" fmla="*/ 169 w 219"/>
                <a:gd name="T37" fmla="*/ 189 h 260"/>
                <a:gd name="T38" fmla="*/ 159 w 219"/>
                <a:gd name="T39" fmla="*/ 187 h 260"/>
                <a:gd name="T40" fmla="*/ 165 w 219"/>
                <a:gd name="T41" fmla="*/ 212 h 260"/>
                <a:gd name="T42" fmla="*/ 197 w 219"/>
                <a:gd name="T43" fmla="*/ 249 h 260"/>
                <a:gd name="T44" fmla="*/ 108 w 219"/>
                <a:gd name="T45" fmla="*/ 165 h 260"/>
                <a:gd name="T46" fmla="*/ 84 w 219"/>
                <a:gd name="T47" fmla="*/ 161 h 260"/>
                <a:gd name="T48" fmla="*/ 50 w 219"/>
                <a:gd name="T49" fmla="*/ 140 h 260"/>
                <a:gd name="T50" fmla="*/ 29 w 219"/>
                <a:gd name="T51" fmla="*/ 106 h 260"/>
                <a:gd name="T52" fmla="*/ 25 w 219"/>
                <a:gd name="T53" fmla="*/ 82 h 260"/>
                <a:gd name="T54" fmla="*/ 26 w 219"/>
                <a:gd name="T55" fmla="*/ 65 h 260"/>
                <a:gd name="T56" fmla="*/ 39 w 219"/>
                <a:gd name="T57" fmla="*/ 36 h 260"/>
                <a:gd name="T58" fmla="*/ 76 w 219"/>
                <a:gd name="T59" fmla="*/ 6 h 260"/>
                <a:gd name="T60" fmla="*/ 99 w 219"/>
                <a:gd name="T61" fmla="*/ 0 h 260"/>
                <a:gd name="T62" fmla="*/ 116 w 219"/>
                <a:gd name="T63" fmla="*/ 0 h 260"/>
                <a:gd name="T64" fmla="*/ 139 w 219"/>
                <a:gd name="T65" fmla="*/ 6 h 260"/>
                <a:gd name="T66" fmla="*/ 176 w 219"/>
                <a:gd name="T67" fmla="*/ 36 h 260"/>
                <a:gd name="T68" fmla="*/ 189 w 219"/>
                <a:gd name="T69" fmla="*/ 65 h 260"/>
                <a:gd name="T70" fmla="*/ 190 w 219"/>
                <a:gd name="T71" fmla="*/ 82 h 260"/>
                <a:gd name="T72" fmla="*/ 186 w 219"/>
                <a:gd name="T73" fmla="*/ 106 h 260"/>
                <a:gd name="T74" fmla="*/ 165 w 219"/>
                <a:gd name="T75" fmla="*/ 140 h 260"/>
                <a:gd name="T76" fmla="*/ 132 w 219"/>
                <a:gd name="T77" fmla="*/ 161 h 260"/>
                <a:gd name="T78" fmla="*/ 108 w 219"/>
                <a:gd name="T79" fmla="*/ 165 h 260"/>
                <a:gd name="T80" fmla="*/ 126 w 219"/>
                <a:gd name="T81" fmla="*/ 32 h 260"/>
                <a:gd name="T82" fmla="*/ 112 w 219"/>
                <a:gd name="T83" fmla="*/ 60 h 260"/>
                <a:gd name="T84" fmla="*/ 97 w 219"/>
                <a:gd name="T85" fmla="*/ 75 h 260"/>
                <a:gd name="T86" fmla="*/ 74 w 219"/>
                <a:gd name="T87" fmla="*/ 82 h 260"/>
                <a:gd name="T88" fmla="*/ 45 w 219"/>
                <a:gd name="T89" fmla="*/ 82 h 260"/>
                <a:gd name="T90" fmla="*/ 55 w 219"/>
                <a:gd name="T91" fmla="*/ 117 h 260"/>
                <a:gd name="T92" fmla="*/ 84 w 219"/>
                <a:gd name="T93" fmla="*/ 140 h 260"/>
                <a:gd name="T94" fmla="*/ 108 w 219"/>
                <a:gd name="T95" fmla="*/ 144 h 260"/>
                <a:gd name="T96" fmla="*/ 143 w 219"/>
                <a:gd name="T97" fmla="*/ 134 h 260"/>
                <a:gd name="T98" fmla="*/ 165 w 219"/>
                <a:gd name="T99" fmla="*/ 106 h 260"/>
                <a:gd name="T100" fmla="*/ 171 w 219"/>
                <a:gd name="T101" fmla="*/ 82 h 260"/>
                <a:gd name="T102" fmla="*/ 149 w 219"/>
                <a:gd name="T103" fmla="*/ 73 h 260"/>
                <a:gd name="T104" fmla="*/ 139 w 219"/>
                <a:gd name="T105" fmla="*/ 52 h 260"/>
                <a:gd name="T106" fmla="*/ 130 w 219"/>
                <a:gd name="T107" fmla="*/ 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9" h="260">
                  <a:moveTo>
                    <a:pt x="169" y="260"/>
                  </a:moveTo>
                  <a:lnTo>
                    <a:pt x="169" y="260"/>
                  </a:lnTo>
                  <a:lnTo>
                    <a:pt x="169" y="260"/>
                  </a:lnTo>
                  <a:lnTo>
                    <a:pt x="50" y="260"/>
                  </a:lnTo>
                  <a:lnTo>
                    <a:pt x="50" y="260"/>
                  </a:lnTo>
                  <a:lnTo>
                    <a:pt x="0" y="260"/>
                  </a:lnTo>
                  <a:lnTo>
                    <a:pt x="26" y="197"/>
                  </a:lnTo>
                  <a:lnTo>
                    <a:pt x="26" y="197"/>
                  </a:lnTo>
                  <a:lnTo>
                    <a:pt x="28" y="193"/>
                  </a:lnTo>
                  <a:lnTo>
                    <a:pt x="33" y="187"/>
                  </a:lnTo>
                  <a:lnTo>
                    <a:pt x="39" y="179"/>
                  </a:lnTo>
                  <a:lnTo>
                    <a:pt x="43" y="177"/>
                  </a:lnTo>
                  <a:lnTo>
                    <a:pt x="47" y="177"/>
                  </a:lnTo>
                  <a:lnTo>
                    <a:pt x="176" y="177"/>
                  </a:lnTo>
                  <a:lnTo>
                    <a:pt x="176" y="177"/>
                  </a:lnTo>
                  <a:lnTo>
                    <a:pt x="180" y="177"/>
                  </a:lnTo>
                  <a:lnTo>
                    <a:pt x="184" y="179"/>
                  </a:lnTo>
                  <a:lnTo>
                    <a:pt x="190" y="187"/>
                  </a:lnTo>
                  <a:lnTo>
                    <a:pt x="195" y="193"/>
                  </a:lnTo>
                  <a:lnTo>
                    <a:pt x="197" y="197"/>
                  </a:lnTo>
                  <a:lnTo>
                    <a:pt x="219" y="260"/>
                  </a:lnTo>
                  <a:lnTo>
                    <a:pt x="169" y="260"/>
                  </a:lnTo>
                  <a:close/>
                  <a:moveTo>
                    <a:pt x="59" y="187"/>
                  </a:moveTo>
                  <a:lnTo>
                    <a:pt x="59" y="187"/>
                  </a:lnTo>
                  <a:lnTo>
                    <a:pt x="56" y="187"/>
                  </a:lnTo>
                  <a:lnTo>
                    <a:pt x="52" y="189"/>
                  </a:lnTo>
                  <a:lnTo>
                    <a:pt x="47" y="195"/>
                  </a:lnTo>
                  <a:lnTo>
                    <a:pt x="43" y="202"/>
                  </a:lnTo>
                  <a:lnTo>
                    <a:pt x="21" y="249"/>
                  </a:lnTo>
                  <a:lnTo>
                    <a:pt x="50" y="249"/>
                  </a:lnTo>
                  <a:lnTo>
                    <a:pt x="50" y="249"/>
                  </a:lnTo>
                  <a:lnTo>
                    <a:pt x="52" y="231"/>
                  </a:lnTo>
                  <a:lnTo>
                    <a:pt x="55" y="213"/>
                  </a:lnTo>
                  <a:lnTo>
                    <a:pt x="61" y="187"/>
                  </a:lnTo>
                  <a:lnTo>
                    <a:pt x="59" y="187"/>
                  </a:lnTo>
                  <a:close/>
                  <a:moveTo>
                    <a:pt x="82" y="187"/>
                  </a:moveTo>
                  <a:lnTo>
                    <a:pt x="82" y="187"/>
                  </a:lnTo>
                  <a:lnTo>
                    <a:pt x="86" y="208"/>
                  </a:lnTo>
                  <a:lnTo>
                    <a:pt x="90" y="217"/>
                  </a:lnTo>
                  <a:lnTo>
                    <a:pt x="93" y="225"/>
                  </a:lnTo>
                  <a:lnTo>
                    <a:pt x="97" y="231"/>
                  </a:lnTo>
                  <a:lnTo>
                    <a:pt x="102" y="236"/>
                  </a:lnTo>
                  <a:lnTo>
                    <a:pt x="106" y="239"/>
                  </a:lnTo>
                  <a:lnTo>
                    <a:pt x="111" y="240"/>
                  </a:lnTo>
                  <a:lnTo>
                    <a:pt x="111" y="240"/>
                  </a:lnTo>
                  <a:lnTo>
                    <a:pt x="116" y="239"/>
                  </a:lnTo>
                  <a:lnTo>
                    <a:pt x="120" y="236"/>
                  </a:lnTo>
                  <a:lnTo>
                    <a:pt x="124" y="231"/>
                  </a:lnTo>
                  <a:lnTo>
                    <a:pt x="128" y="225"/>
                  </a:lnTo>
                  <a:lnTo>
                    <a:pt x="132" y="217"/>
                  </a:lnTo>
                  <a:lnTo>
                    <a:pt x="134" y="208"/>
                  </a:lnTo>
                  <a:lnTo>
                    <a:pt x="139" y="187"/>
                  </a:lnTo>
                  <a:lnTo>
                    <a:pt x="82" y="187"/>
                  </a:lnTo>
                  <a:close/>
                  <a:moveTo>
                    <a:pt x="180" y="202"/>
                  </a:moveTo>
                  <a:lnTo>
                    <a:pt x="180" y="202"/>
                  </a:lnTo>
                  <a:lnTo>
                    <a:pt x="175" y="195"/>
                  </a:lnTo>
                  <a:lnTo>
                    <a:pt x="169" y="189"/>
                  </a:lnTo>
                  <a:lnTo>
                    <a:pt x="167" y="187"/>
                  </a:lnTo>
                  <a:lnTo>
                    <a:pt x="163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62" y="197"/>
                  </a:lnTo>
                  <a:lnTo>
                    <a:pt x="165" y="212"/>
                  </a:lnTo>
                  <a:lnTo>
                    <a:pt x="168" y="228"/>
                  </a:lnTo>
                  <a:lnTo>
                    <a:pt x="169" y="249"/>
                  </a:lnTo>
                  <a:lnTo>
                    <a:pt x="197" y="249"/>
                  </a:lnTo>
                  <a:lnTo>
                    <a:pt x="180" y="202"/>
                  </a:lnTo>
                  <a:close/>
                  <a:moveTo>
                    <a:pt x="108" y="165"/>
                  </a:moveTo>
                  <a:lnTo>
                    <a:pt x="108" y="165"/>
                  </a:lnTo>
                  <a:lnTo>
                    <a:pt x="99" y="164"/>
                  </a:lnTo>
                  <a:lnTo>
                    <a:pt x="91" y="162"/>
                  </a:lnTo>
                  <a:lnTo>
                    <a:pt x="84" y="161"/>
                  </a:lnTo>
                  <a:lnTo>
                    <a:pt x="76" y="158"/>
                  </a:lnTo>
                  <a:lnTo>
                    <a:pt x="61" y="151"/>
                  </a:lnTo>
                  <a:lnTo>
                    <a:pt x="50" y="140"/>
                  </a:lnTo>
                  <a:lnTo>
                    <a:pt x="39" y="128"/>
                  </a:lnTo>
                  <a:lnTo>
                    <a:pt x="32" y="114"/>
                  </a:lnTo>
                  <a:lnTo>
                    <a:pt x="29" y="106"/>
                  </a:lnTo>
                  <a:lnTo>
                    <a:pt x="26" y="99"/>
                  </a:lnTo>
                  <a:lnTo>
                    <a:pt x="25" y="91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74"/>
                  </a:lnTo>
                  <a:lnTo>
                    <a:pt x="26" y="65"/>
                  </a:lnTo>
                  <a:lnTo>
                    <a:pt x="29" y="57"/>
                  </a:lnTo>
                  <a:lnTo>
                    <a:pt x="32" y="49"/>
                  </a:lnTo>
                  <a:lnTo>
                    <a:pt x="39" y="36"/>
                  </a:lnTo>
                  <a:lnTo>
                    <a:pt x="50" y="23"/>
                  </a:lnTo>
                  <a:lnTo>
                    <a:pt x="61" y="13"/>
                  </a:lnTo>
                  <a:lnTo>
                    <a:pt x="76" y="6"/>
                  </a:lnTo>
                  <a:lnTo>
                    <a:pt x="84" y="4"/>
                  </a:lnTo>
                  <a:lnTo>
                    <a:pt x="91" y="1"/>
                  </a:lnTo>
                  <a:lnTo>
                    <a:pt x="9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16" y="0"/>
                  </a:lnTo>
                  <a:lnTo>
                    <a:pt x="124" y="1"/>
                  </a:lnTo>
                  <a:lnTo>
                    <a:pt x="132" y="4"/>
                  </a:lnTo>
                  <a:lnTo>
                    <a:pt x="139" y="6"/>
                  </a:lnTo>
                  <a:lnTo>
                    <a:pt x="154" y="13"/>
                  </a:lnTo>
                  <a:lnTo>
                    <a:pt x="165" y="23"/>
                  </a:lnTo>
                  <a:lnTo>
                    <a:pt x="176" y="36"/>
                  </a:lnTo>
                  <a:lnTo>
                    <a:pt x="184" y="49"/>
                  </a:lnTo>
                  <a:lnTo>
                    <a:pt x="186" y="57"/>
                  </a:lnTo>
                  <a:lnTo>
                    <a:pt x="189" y="65"/>
                  </a:lnTo>
                  <a:lnTo>
                    <a:pt x="190" y="74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91"/>
                  </a:lnTo>
                  <a:lnTo>
                    <a:pt x="189" y="99"/>
                  </a:lnTo>
                  <a:lnTo>
                    <a:pt x="186" y="106"/>
                  </a:lnTo>
                  <a:lnTo>
                    <a:pt x="184" y="114"/>
                  </a:lnTo>
                  <a:lnTo>
                    <a:pt x="176" y="128"/>
                  </a:lnTo>
                  <a:lnTo>
                    <a:pt x="165" y="140"/>
                  </a:lnTo>
                  <a:lnTo>
                    <a:pt x="154" y="151"/>
                  </a:lnTo>
                  <a:lnTo>
                    <a:pt x="139" y="158"/>
                  </a:lnTo>
                  <a:lnTo>
                    <a:pt x="132" y="161"/>
                  </a:lnTo>
                  <a:lnTo>
                    <a:pt x="124" y="162"/>
                  </a:lnTo>
                  <a:lnTo>
                    <a:pt x="116" y="164"/>
                  </a:lnTo>
                  <a:lnTo>
                    <a:pt x="108" y="165"/>
                  </a:lnTo>
                  <a:lnTo>
                    <a:pt x="108" y="165"/>
                  </a:lnTo>
                  <a:close/>
                  <a:moveTo>
                    <a:pt x="126" y="32"/>
                  </a:moveTo>
                  <a:lnTo>
                    <a:pt x="126" y="32"/>
                  </a:lnTo>
                  <a:lnTo>
                    <a:pt x="123" y="43"/>
                  </a:lnTo>
                  <a:lnTo>
                    <a:pt x="117" y="52"/>
                  </a:lnTo>
                  <a:lnTo>
                    <a:pt x="112" y="60"/>
                  </a:lnTo>
                  <a:lnTo>
                    <a:pt x="107" y="66"/>
                  </a:lnTo>
                  <a:lnTo>
                    <a:pt x="102" y="71"/>
                  </a:lnTo>
                  <a:lnTo>
                    <a:pt x="97" y="75"/>
                  </a:lnTo>
                  <a:lnTo>
                    <a:pt x="91" y="78"/>
                  </a:lnTo>
                  <a:lnTo>
                    <a:pt x="86" y="79"/>
                  </a:lnTo>
                  <a:lnTo>
                    <a:pt x="74" y="82"/>
                  </a:lnTo>
                  <a:lnTo>
                    <a:pt x="64" y="82"/>
                  </a:lnTo>
                  <a:lnTo>
                    <a:pt x="45" y="82"/>
                  </a:lnTo>
                  <a:lnTo>
                    <a:pt x="45" y="82"/>
                  </a:lnTo>
                  <a:lnTo>
                    <a:pt x="46" y="95"/>
                  </a:lnTo>
                  <a:lnTo>
                    <a:pt x="50" y="106"/>
                  </a:lnTo>
                  <a:lnTo>
                    <a:pt x="55" y="117"/>
                  </a:lnTo>
                  <a:lnTo>
                    <a:pt x="63" y="126"/>
                  </a:lnTo>
                  <a:lnTo>
                    <a:pt x="72" y="134"/>
                  </a:lnTo>
                  <a:lnTo>
                    <a:pt x="84" y="140"/>
                  </a:lnTo>
                  <a:lnTo>
                    <a:pt x="95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20" y="143"/>
                  </a:lnTo>
                  <a:lnTo>
                    <a:pt x="132" y="140"/>
                  </a:lnTo>
                  <a:lnTo>
                    <a:pt x="143" y="134"/>
                  </a:lnTo>
                  <a:lnTo>
                    <a:pt x="152" y="126"/>
                  </a:lnTo>
                  <a:lnTo>
                    <a:pt x="160" y="117"/>
                  </a:lnTo>
                  <a:lnTo>
                    <a:pt x="165" y="106"/>
                  </a:lnTo>
                  <a:lnTo>
                    <a:pt x="169" y="95"/>
                  </a:lnTo>
                  <a:lnTo>
                    <a:pt x="171" y="82"/>
                  </a:lnTo>
                  <a:lnTo>
                    <a:pt x="171" y="82"/>
                  </a:lnTo>
                  <a:lnTo>
                    <a:pt x="158" y="78"/>
                  </a:lnTo>
                  <a:lnTo>
                    <a:pt x="152" y="75"/>
                  </a:lnTo>
                  <a:lnTo>
                    <a:pt x="149" y="73"/>
                  </a:lnTo>
                  <a:lnTo>
                    <a:pt x="143" y="66"/>
                  </a:lnTo>
                  <a:lnTo>
                    <a:pt x="141" y="60"/>
                  </a:lnTo>
                  <a:lnTo>
                    <a:pt x="139" y="52"/>
                  </a:lnTo>
                  <a:lnTo>
                    <a:pt x="137" y="45"/>
                  </a:lnTo>
                  <a:lnTo>
                    <a:pt x="133" y="39"/>
                  </a:lnTo>
                  <a:lnTo>
                    <a:pt x="130" y="36"/>
                  </a:lnTo>
                  <a:lnTo>
                    <a:pt x="126" y="32"/>
                  </a:lnTo>
                  <a:lnTo>
                    <a:pt x="126" y="3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346"/>
            <p:cNvSpPr>
              <a:spLocks/>
            </p:cNvSpPr>
            <p:nvPr/>
          </p:nvSpPr>
          <p:spPr bwMode="auto">
            <a:xfrm>
              <a:off x="1644249" y="1919625"/>
              <a:ext cx="223067" cy="193441"/>
            </a:xfrm>
            <a:custGeom>
              <a:avLst/>
              <a:gdLst>
                <a:gd name="T0" fmla="*/ 129 w 256"/>
                <a:gd name="T1" fmla="*/ 50 h 224"/>
                <a:gd name="T2" fmla="*/ 113 w 256"/>
                <a:gd name="T3" fmla="*/ 25 h 224"/>
                <a:gd name="T4" fmla="*/ 95 w 256"/>
                <a:gd name="T5" fmla="*/ 9 h 224"/>
                <a:gd name="T6" fmla="*/ 74 w 256"/>
                <a:gd name="T7" fmla="*/ 1 h 224"/>
                <a:gd name="T8" fmla="*/ 52 w 256"/>
                <a:gd name="T9" fmla="*/ 1 h 224"/>
                <a:gd name="T10" fmla="*/ 33 w 256"/>
                <a:gd name="T11" fmla="*/ 11 h 224"/>
                <a:gd name="T12" fmla="*/ 16 w 256"/>
                <a:gd name="T13" fmla="*/ 26 h 224"/>
                <a:gd name="T14" fmla="*/ 6 w 256"/>
                <a:gd name="T15" fmla="*/ 50 h 224"/>
                <a:gd name="T16" fmla="*/ 0 w 256"/>
                <a:gd name="T17" fmla="*/ 79 h 224"/>
                <a:gd name="T18" fmla="*/ 2 w 256"/>
                <a:gd name="T19" fmla="*/ 89 h 224"/>
                <a:gd name="T20" fmla="*/ 6 w 256"/>
                <a:gd name="T21" fmla="*/ 104 h 224"/>
                <a:gd name="T22" fmla="*/ 12 w 256"/>
                <a:gd name="T23" fmla="*/ 117 h 224"/>
                <a:gd name="T24" fmla="*/ 26 w 256"/>
                <a:gd name="T25" fmla="*/ 134 h 224"/>
                <a:gd name="T26" fmla="*/ 51 w 256"/>
                <a:gd name="T27" fmla="*/ 152 h 224"/>
                <a:gd name="T28" fmla="*/ 76 w 256"/>
                <a:gd name="T29" fmla="*/ 166 h 224"/>
                <a:gd name="T30" fmla="*/ 96 w 256"/>
                <a:gd name="T31" fmla="*/ 182 h 224"/>
                <a:gd name="T32" fmla="*/ 124 w 256"/>
                <a:gd name="T33" fmla="*/ 212 h 224"/>
                <a:gd name="T34" fmla="*/ 129 w 256"/>
                <a:gd name="T35" fmla="*/ 224 h 224"/>
                <a:gd name="T36" fmla="*/ 130 w 256"/>
                <a:gd name="T37" fmla="*/ 218 h 224"/>
                <a:gd name="T38" fmla="*/ 146 w 256"/>
                <a:gd name="T39" fmla="*/ 198 h 224"/>
                <a:gd name="T40" fmla="*/ 182 w 256"/>
                <a:gd name="T41" fmla="*/ 166 h 224"/>
                <a:gd name="T42" fmla="*/ 206 w 256"/>
                <a:gd name="T43" fmla="*/ 151 h 224"/>
                <a:gd name="T44" fmla="*/ 230 w 256"/>
                <a:gd name="T45" fmla="*/ 133 h 224"/>
                <a:gd name="T46" fmla="*/ 246 w 256"/>
                <a:gd name="T47" fmla="*/ 117 h 224"/>
                <a:gd name="T48" fmla="*/ 252 w 256"/>
                <a:gd name="T49" fmla="*/ 104 h 224"/>
                <a:gd name="T50" fmla="*/ 256 w 256"/>
                <a:gd name="T51" fmla="*/ 89 h 224"/>
                <a:gd name="T52" fmla="*/ 256 w 256"/>
                <a:gd name="T53" fmla="*/ 79 h 224"/>
                <a:gd name="T54" fmla="*/ 252 w 256"/>
                <a:gd name="T55" fmla="*/ 48 h 224"/>
                <a:gd name="T56" fmla="*/ 241 w 256"/>
                <a:gd name="T57" fmla="*/ 26 h 224"/>
                <a:gd name="T58" fmla="*/ 224 w 256"/>
                <a:gd name="T59" fmla="*/ 11 h 224"/>
                <a:gd name="T60" fmla="*/ 204 w 256"/>
                <a:gd name="T61" fmla="*/ 3 h 224"/>
                <a:gd name="T62" fmla="*/ 182 w 256"/>
                <a:gd name="T63" fmla="*/ 3 h 224"/>
                <a:gd name="T64" fmla="*/ 161 w 256"/>
                <a:gd name="T65" fmla="*/ 9 h 224"/>
                <a:gd name="T66" fmla="*/ 143 w 256"/>
                <a:gd name="T67" fmla="*/ 25 h 224"/>
                <a:gd name="T68" fmla="*/ 129 w 256"/>
                <a:gd name="T69" fmla="*/ 5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6" h="224">
                  <a:moveTo>
                    <a:pt x="129" y="50"/>
                  </a:moveTo>
                  <a:lnTo>
                    <a:pt x="129" y="50"/>
                  </a:lnTo>
                  <a:lnTo>
                    <a:pt x="121" y="35"/>
                  </a:lnTo>
                  <a:lnTo>
                    <a:pt x="113" y="25"/>
                  </a:lnTo>
                  <a:lnTo>
                    <a:pt x="104" y="16"/>
                  </a:lnTo>
                  <a:lnTo>
                    <a:pt x="95" y="9"/>
                  </a:lnTo>
                  <a:lnTo>
                    <a:pt x="85" y="4"/>
                  </a:lnTo>
                  <a:lnTo>
                    <a:pt x="74" y="1"/>
                  </a:lnTo>
                  <a:lnTo>
                    <a:pt x="63" y="0"/>
                  </a:lnTo>
                  <a:lnTo>
                    <a:pt x="52" y="1"/>
                  </a:lnTo>
                  <a:lnTo>
                    <a:pt x="42" y="5"/>
                  </a:lnTo>
                  <a:lnTo>
                    <a:pt x="33" y="11"/>
                  </a:lnTo>
                  <a:lnTo>
                    <a:pt x="24" y="17"/>
                  </a:lnTo>
                  <a:lnTo>
                    <a:pt x="16" y="26"/>
                  </a:lnTo>
                  <a:lnTo>
                    <a:pt x="9" y="37"/>
                  </a:lnTo>
                  <a:lnTo>
                    <a:pt x="6" y="50"/>
                  </a:lnTo>
                  <a:lnTo>
                    <a:pt x="2" y="64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2" y="89"/>
                  </a:lnTo>
                  <a:lnTo>
                    <a:pt x="3" y="96"/>
                  </a:lnTo>
                  <a:lnTo>
                    <a:pt x="6" y="104"/>
                  </a:lnTo>
                  <a:lnTo>
                    <a:pt x="8" y="111"/>
                  </a:lnTo>
                  <a:lnTo>
                    <a:pt x="12" y="117"/>
                  </a:lnTo>
                  <a:lnTo>
                    <a:pt x="16" y="124"/>
                  </a:lnTo>
                  <a:lnTo>
                    <a:pt x="26" y="134"/>
                  </a:lnTo>
                  <a:lnTo>
                    <a:pt x="39" y="143"/>
                  </a:lnTo>
                  <a:lnTo>
                    <a:pt x="51" y="152"/>
                  </a:lnTo>
                  <a:lnTo>
                    <a:pt x="76" y="166"/>
                  </a:lnTo>
                  <a:lnTo>
                    <a:pt x="76" y="166"/>
                  </a:lnTo>
                  <a:lnTo>
                    <a:pt x="86" y="174"/>
                  </a:lnTo>
                  <a:lnTo>
                    <a:pt x="96" y="182"/>
                  </a:lnTo>
                  <a:lnTo>
                    <a:pt x="112" y="198"/>
                  </a:lnTo>
                  <a:lnTo>
                    <a:pt x="124" y="212"/>
                  </a:lnTo>
                  <a:lnTo>
                    <a:pt x="126" y="218"/>
                  </a:lnTo>
                  <a:lnTo>
                    <a:pt x="129" y="224"/>
                  </a:lnTo>
                  <a:lnTo>
                    <a:pt x="129" y="224"/>
                  </a:lnTo>
                  <a:lnTo>
                    <a:pt x="130" y="218"/>
                  </a:lnTo>
                  <a:lnTo>
                    <a:pt x="134" y="212"/>
                  </a:lnTo>
                  <a:lnTo>
                    <a:pt x="146" y="198"/>
                  </a:lnTo>
                  <a:lnTo>
                    <a:pt x="163" y="182"/>
                  </a:lnTo>
                  <a:lnTo>
                    <a:pt x="182" y="166"/>
                  </a:lnTo>
                  <a:lnTo>
                    <a:pt x="182" y="166"/>
                  </a:lnTo>
                  <a:lnTo>
                    <a:pt x="206" y="151"/>
                  </a:lnTo>
                  <a:lnTo>
                    <a:pt x="219" y="143"/>
                  </a:lnTo>
                  <a:lnTo>
                    <a:pt x="230" y="133"/>
                  </a:lnTo>
                  <a:lnTo>
                    <a:pt x="241" y="122"/>
                  </a:lnTo>
                  <a:lnTo>
                    <a:pt x="246" y="117"/>
                  </a:lnTo>
                  <a:lnTo>
                    <a:pt x="250" y="111"/>
                  </a:lnTo>
                  <a:lnTo>
                    <a:pt x="252" y="104"/>
                  </a:lnTo>
                  <a:lnTo>
                    <a:pt x="255" y="96"/>
                  </a:lnTo>
                  <a:lnTo>
                    <a:pt x="256" y="89"/>
                  </a:lnTo>
                  <a:lnTo>
                    <a:pt x="256" y="79"/>
                  </a:lnTo>
                  <a:lnTo>
                    <a:pt x="256" y="79"/>
                  </a:lnTo>
                  <a:lnTo>
                    <a:pt x="255" y="63"/>
                  </a:lnTo>
                  <a:lnTo>
                    <a:pt x="252" y="48"/>
                  </a:lnTo>
                  <a:lnTo>
                    <a:pt x="247" y="37"/>
                  </a:lnTo>
                  <a:lnTo>
                    <a:pt x="241" y="26"/>
                  </a:lnTo>
                  <a:lnTo>
                    <a:pt x="233" y="17"/>
                  </a:lnTo>
                  <a:lnTo>
                    <a:pt x="224" y="11"/>
                  </a:lnTo>
                  <a:lnTo>
                    <a:pt x="215" y="5"/>
                  </a:lnTo>
                  <a:lnTo>
                    <a:pt x="204" y="3"/>
                  </a:lnTo>
                  <a:lnTo>
                    <a:pt x="194" y="1"/>
                  </a:lnTo>
                  <a:lnTo>
                    <a:pt x="182" y="3"/>
                  </a:lnTo>
                  <a:lnTo>
                    <a:pt x="172" y="5"/>
                  </a:lnTo>
                  <a:lnTo>
                    <a:pt x="161" y="9"/>
                  </a:lnTo>
                  <a:lnTo>
                    <a:pt x="152" y="17"/>
                  </a:lnTo>
                  <a:lnTo>
                    <a:pt x="143" y="25"/>
                  </a:lnTo>
                  <a:lnTo>
                    <a:pt x="135" y="37"/>
                  </a:lnTo>
                  <a:lnTo>
                    <a:pt x="129" y="50"/>
                  </a:lnTo>
                  <a:lnTo>
                    <a:pt x="129" y="5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347"/>
            <p:cNvSpPr>
              <a:spLocks/>
            </p:cNvSpPr>
            <p:nvPr/>
          </p:nvSpPr>
          <p:spPr bwMode="auto">
            <a:xfrm>
              <a:off x="1919597" y="1893483"/>
              <a:ext cx="223067" cy="219581"/>
            </a:xfrm>
            <a:custGeom>
              <a:avLst/>
              <a:gdLst>
                <a:gd name="T0" fmla="*/ 196 w 258"/>
                <a:gd name="T1" fmla="*/ 52 h 254"/>
                <a:gd name="T2" fmla="*/ 183 w 258"/>
                <a:gd name="T3" fmla="*/ 86 h 254"/>
                <a:gd name="T4" fmla="*/ 176 w 258"/>
                <a:gd name="T5" fmla="*/ 100 h 254"/>
                <a:gd name="T6" fmla="*/ 180 w 258"/>
                <a:gd name="T7" fmla="*/ 100 h 254"/>
                <a:gd name="T8" fmla="*/ 194 w 258"/>
                <a:gd name="T9" fmla="*/ 90 h 254"/>
                <a:gd name="T10" fmla="*/ 219 w 258"/>
                <a:gd name="T11" fmla="*/ 85 h 254"/>
                <a:gd name="T12" fmla="*/ 234 w 258"/>
                <a:gd name="T13" fmla="*/ 89 h 254"/>
                <a:gd name="T14" fmla="*/ 251 w 258"/>
                <a:gd name="T15" fmla="*/ 108 h 254"/>
                <a:gd name="T16" fmla="*/ 258 w 258"/>
                <a:gd name="T17" fmla="*/ 143 h 254"/>
                <a:gd name="T18" fmla="*/ 254 w 258"/>
                <a:gd name="T19" fmla="*/ 172 h 254"/>
                <a:gd name="T20" fmla="*/ 234 w 258"/>
                <a:gd name="T21" fmla="*/ 204 h 254"/>
                <a:gd name="T22" fmla="*/ 204 w 258"/>
                <a:gd name="T23" fmla="*/ 216 h 254"/>
                <a:gd name="T24" fmla="*/ 183 w 258"/>
                <a:gd name="T25" fmla="*/ 212 h 254"/>
                <a:gd name="T26" fmla="*/ 157 w 258"/>
                <a:gd name="T27" fmla="*/ 194 h 254"/>
                <a:gd name="T28" fmla="*/ 142 w 258"/>
                <a:gd name="T29" fmla="*/ 174 h 254"/>
                <a:gd name="T30" fmla="*/ 137 w 258"/>
                <a:gd name="T31" fmla="*/ 165 h 254"/>
                <a:gd name="T32" fmla="*/ 133 w 258"/>
                <a:gd name="T33" fmla="*/ 165 h 254"/>
                <a:gd name="T34" fmla="*/ 131 w 258"/>
                <a:gd name="T35" fmla="*/ 169 h 254"/>
                <a:gd name="T36" fmla="*/ 137 w 258"/>
                <a:gd name="T37" fmla="*/ 207 h 254"/>
                <a:gd name="T38" fmla="*/ 151 w 258"/>
                <a:gd name="T39" fmla="*/ 235 h 254"/>
                <a:gd name="T40" fmla="*/ 163 w 258"/>
                <a:gd name="T41" fmla="*/ 246 h 254"/>
                <a:gd name="T42" fmla="*/ 164 w 258"/>
                <a:gd name="T43" fmla="*/ 251 h 254"/>
                <a:gd name="T44" fmla="*/ 148 w 258"/>
                <a:gd name="T45" fmla="*/ 254 h 254"/>
                <a:gd name="T46" fmla="*/ 109 w 258"/>
                <a:gd name="T47" fmla="*/ 252 h 254"/>
                <a:gd name="T48" fmla="*/ 94 w 258"/>
                <a:gd name="T49" fmla="*/ 248 h 254"/>
                <a:gd name="T50" fmla="*/ 95 w 258"/>
                <a:gd name="T51" fmla="*/ 243 h 254"/>
                <a:gd name="T52" fmla="*/ 103 w 258"/>
                <a:gd name="T53" fmla="*/ 239 h 254"/>
                <a:gd name="T54" fmla="*/ 115 w 258"/>
                <a:gd name="T55" fmla="*/ 222 h 254"/>
                <a:gd name="T56" fmla="*/ 122 w 258"/>
                <a:gd name="T57" fmla="*/ 186 h 254"/>
                <a:gd name="T58" fmla="*/ 122 w 258"/>
                <a:gd name="T59" fmla="*/ 161 h 254"/>
                <a:gd name="T60" fmla="*/ 120 w 258"/>
                <a:gd name="T61" fmla="*/ 160 h 254"/>
                <a:gd name="T62" fmla="*/ 115 w 258"/>
                <a:gd name="T63" fmla="*/ 167 h 254"/>
                <a:gd name="T64" fmla="*/ 105 w 258"/>
                <a:gd name="T65" fmla="*/ 181 h 254"/>
                <a:gd name="T66" fmla="*/ 85 w 258"/>
                <a:gd name="T67" fmla="*/ 200 h 254"/>
                <a:gd name="T68" fmla="*/ 55 w 258"/>
                <a:gd name="T69" fmla="*/ 208 h 254"/>
                <a:gd name="T70" fmla="*/ 43 w 258"/>
                <a:gd name="T71" fmla="*/ 207 h 254"/>
                <a:gd name="T72" fmla="*/ 16 w 258"/>
                <a:gd name="T73" fmla="*/ 186 h 254"/>
                <a:gd name="T74" fmla="*/ 1 w 258"/>
                <a:gd name="T75" fmla="*/ 151 h 254"/>
                <a:gd name="T76" fmla="*/ 1 w 258"/>
                <a:gd name="T77" fmla="*/ 126 h 254"/>
                <a:gd name="T78" fmla="*/ 13 w 258"/>
                <a:gd name="T79" fmla="*/ 95 h 254"/>
                <a:gd name="T80" fmla="*/ 35 w 258"/>
                <a:gd name="T81" fmla="*/ 78 h 254"/>
                <a:gd name="T82" fmla="*/ 51 w 258"/>
                <a:gd name="T83" fmla="*/ 77 h 254"/>
                <a:gd name="T84" fmla="*/ 78 w 258"/>
                <a:gd name="T85" fmla="*/ 89 h 254"/>
                <a:gd name="T86" fmla="*/ 89 w 258"/>
                <a:gd name="T87" fmla="*/ 94 h 254"/>
                <a:gd name="T88" fmla="*/ 89 w 258"/>
                <a:gd name="T89" fmla="*/ 90 h 254"/>
                <a:gd name="T90" fmla="*/ 78 w 258"/>
                <a:gd name="T91" fmla="*/ 81 h 254"/>
                <a:gd name="T92" fmla="*/ 69 w 258"/>
                <a:gd name="T93" fmla="*/ 64 h 254"/>
                <a:gd name="T94" fmla="*/ 66 w 258"/>
                <a:gd name="T95" fmla="*/ 43 h 254"/>
                <a:gd name="T96" fmla="*/ 74 w 258"/>
                <a:gd name="T97" fmla="*/ 24 h 254"/>
                <a:gd name="T98" fmla="*/ 99 w 258"/>
                <a:gd name="T99" fmla="*/ 4 h 254"/>
                <a:gd name="T100" fmla="*/ 130 w 258"/>
                <a:gd name="T101" fmla="*/ 0 h 254"/>
                <a:gd name="T102" fmla="*/ 173 w 258"/>
                <a:gd name="T103" fmla="*/ 7 h 254"/>
                <a:gd name="T104" fmla="*/ 193 w 258"/>
                <a:gd name="T105" fmla="*/ 26 h 254"/>
                <a:gd name="T106" fmla="*/ 196 w 258"/>
                <a:gd name="T107" fmla="*/ 4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8" h="254">
                  <a:moveTo>
                    <a:pt x="196" y="44"/>
                  </a:moveTo>
                  <a:lnTo>
                    <a:pt x="196" y="44"/>
                  </a:lnTo>
                  <a:lnTo>
                    <a:pt x="196" y="52"/>
                  </a:lnTo>
                  <a:lnTo>
                    <a:pt x="195" y="60"/>
                  </a:lnTo>
                  <a:lnTo>
                    <a:pt x="190" y="73"/>
                  </a:lnTo>
                  <a:lnTo>
                    <a:pt x="183" y="86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6" y="100"/>
                  </a:lnTo>
                  <a:lnTo>
                    <a:pt x="176" y="102"/>
                  </a:lnTo>
                  <a:lnTo>
                    <a:pt x="178" y="102"/>
                  </a:lnTo>
                  <a:lnTo>
                    <a:pt x="180" y="100"/>
                  </a:lnTo>
                  <a:lnTo>
                    <a:pt x="180" y="100"/>
                  </a:lnTo>
                  <a:lnTo>
                    <a:pt x="186" y="95"/>
                  </a:lnTo>
                  <a:lnTo>
                    <a:pt x="194" y="90"/>
                  </a:lnTo>
                  <a:lnTo>
                    <a:pt x="204" y="86"/>
                  </a:lnTo>
                  <a:lnTo>
                    <a:pt x="211" y="85"/>
                  </a:lnTo>
                  <a:lnTo>
                    <a:pt x="219" y="85"/>
                  </a:lnTo>
                  <a:lnTo>
                    <a:pt x="219" y="85"/>
                  </a:lnTo>
                  <a:lnTo>
                    <a:pt x="226" y="86"/>
                  </a:lnTo>
                  <a:lnTo>
                    <a:pt x="234" y="89"/>
                  </a:lnTo>
                  <a:lnTo>
                    <a:pt x="241" y="93"/>
                  </a:lnTo>
                  <a:lnTo>
                    <a:pt x="247" y="99"/>
                  </a:lnTo>
                  <a:lnTo>
                    <a:pt x="251" y="108"/>
                  </a:lnTo>
                  <a:lnTo>
                    <a:pt x="255" y="119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58" y="143"/>
                  </a:lnTo>
                  <a:lnTo>
                    <a:pt x="258" y="159"/>
                  </a:lnTo>
                  <a:lnTo>
                    <a:pt x="254" y="172"/>
                  </a:lnTo>
                  <a:lnTo>
                    <a:pt x="248" y="185"/>
                  </a:lnTo>
                  <a:lnTo>
                    <a:pt x="242" y="195"/>
                  </a:lnTo>
                  <a:lnTo>
                    <a:pt x="234" y="204"/>
                  </a:lnTo>
                  <a:lnTo>
                    <a:pt x="225" y="211"/>
                  </a:lnTo>
                  <a:lnTo>
                    <a:pt x="215" y="215"/>
                  </a:lnTo>
                  <a:lnTo>
                    <a:pt x="204" y="216"/>
                  </a:lnTo>
                  <a:lnTo>
                    <a:pt x="204" y="216"/>
                  </a:lnTo>
                  <a:lnTo>
                    <a:pt x="194" y="215"/>
                  </a:lnTo>
                  <a:lnTo>
                    <a:pt x="183" y="212"/>
                  </a:lnTo>
                  <a:lnTo>
                    <a:pt x="174" y="207"/>
                  </a:lnTo>
                  <a:lnTo>
                    <a:pt x="165" y="202"/>
                  </a:lnTo>
                  <a:lnTo>
                    <a:pt x="157" y="194"/>
                  </a:lnTo>
                  <a:lnTo>
                    <a:pt x="151" y="187"/>
                  </a:lnTo>
                  <a:lnTo>
                    <a:pt x="146" y="181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38" y="167"/>
                  </a:lnTo>
                  <a:lnTo>
                    <a:pt x="137" y="165"/>
                  </a:lnTo>
                  <a:lnTo>
                    <a:pt x="134" y="164"/>
                  </a:lnTo>
                  <a:lnTo>
                    <a:pt x="134" y="164"/>
                  </a:lnTo>
                  <a:lnTo>
                    <a:pt x="133" y="165"/>
                  </a:lnTo>
                  <a:lnTo>
                    <a:pt x="131" y="165"/>
                  </a:lnTo>
                  <a:lnTo>
                    <a:pt x="131" y="169"/>
                  </a:lnTo>
                  <a:lnTo>
                    <a:pt x="131" y="169"/>
                  </a:lnTo>
                  <a:lnTo>
                    <a:pt x="133" y="182"/>
                  </a:lnTo>
                  <a:lnTo>
                    <a:pt x="134" y="195"/>
                  </a:lnTo>
                  <a:lnTo>
                    <a:pt x="137" y="207"/>
                  </a:lnTo>
                  <a:lnTo>
                    <a:pt x="141" y="217"/>
                  </a:lnTo>
                  <a:lnTo>
                    <a:pt x="146" y="228"/>
                  </a:lnTo>
                  <a:lnTo>
                    <a:pt x="151" y="235"/>
                  </a:lnTo>
                  <a:lnTo>
                    <a:pt x="157" y="242"/>
                  </a:lnTo>
                  <a:lnTo>
                    <a:pt x="163" y="246"/>
                  </a:lnTo>
                  <a:lnTo>
                    <a:pt x="163" y="246"/>
                  </a:lnTo>
                  <a:lnTo>
                    <a:pt x="164" y="247"/>
                  </a:lnTo>
                  <a:lnTo>
                    <a:pt x="165" y="248"/>
                  </a:lnTo>
                  <a:lnTo>
                    <a:pt x="164" y="251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48" y="254"/>
                  </a:lnTo>
                  <a:lnTo>
                    <a:pt x="129" y="254"/>
                  </a:lnTo>
                  <a:lnTo>
                    <a:pt x="118" y="254"/>
                  </a:lnTo>
                  <a:lnTo>
                    <a:pt x="109" y="252"/>
                  </a:lnTo>
                  <a:lnTo>
                    <a:pt x="100" y="251"/>
                  </a:lnTo>
                  <a:lnTo>
                    <a:pt x="94" y="248"/>
                  </a:lnTo>
                  <a:lnTo>
                    <a:pt x="94" y="248"/>
                  </a:lnTo>
                  <a:lnTo>
                    <a:pt x="92" y="247"/>
                  </a:lnTo>
                  <a:lnTo>
                    <a:pt x="92" y="246"/>
                  </a:lnTo>
                  <a:lnTo>
                    <a:pt x="95" y="243"/>
                  </a:lnTo>
                  <a:lnTo>
                    <a:pt x="95" y="243"/>
                  </a:lnTo>
                  <a:lnTo>
                    <a:pt x="99" y="242"/>
                  </a:lnTo>
                  <a:lnTo>
                    <a:pt x="103" y="239"/>
                  </a:lnTo>
                  <a:lnTo>
                    <a:pt x="107" y="237"/>
                  </a:lnTo>
                  <a:lnTo>
                    <a:pt x="109" y="232"/>
                  </a:lnTo>
                  <a:lnTo>
                    <a:pt x="115" y="222"/>
                  </a:lnTo>
                  <a:lnTo>
                    <a:pt x="118" y="211"/>
                  </a:lnTo>
                  <a:lnTo>
                    <a:pt x="121" y="198"/>
                  </a:lnTo>
                  <a:lnTo>
                    <a:pt x="122" y="186"/>
                  </a:lnTo>
                  <a:lnTo>
                    <a:pt x="124" y="165"/>
                  </a:lnTo>
                  <a:lnTo>
                    <a:pt x="124" y="165"/>
                  </a:lnTo>
                  <a:lnTo>
                    <a:pt x="122" y="161"/>
                  </a:lnTo>
                  <a:lnTo>
                    <a:pt x="122" y="161"/>
                  </a:lnTo>
                  <a:lnTo>
                    <a:pt x="120" y="160"/>
                  </a:lnTo>
                  <a:lnTo>
                    <a:pt x="120" y="160"/>
                  </a:lnTo>
                  <a:lnTo>
                    <a:pt x="118" y="161"/>
                  </a:lnTo>
                  <a:lnTo>
                    <a:pt x="117" y="163"/>
                  </a:lnTo>
                  <a:lnTo>
                    <a:pt x="115" y="167"/>
                  </a:lnTo>
                  <a:lnTo>
                    <a:pt x="115" y="167"/>
                  </a:lnTo>
                  <a:lnTo>
                    <a:pt x="111" y="173"/>
                  </a:lnTo>
                  <a:lnTo>
                    <a:pt x="105" y="181"/>
                  </a:lnTo>
                  <a:lnTo>
                    <a:pt x="100" y="187"/>
                  </a:lnTo>
                  <a:lnTo>
                    <a:pt x="92" y="194"/>
                  </a:lnTo>
                  <a:lnTo>
                    <a:pt x="85" y="200"/>
                  </a:lnTo>
                  <a:lnTo>
                    <a:pt x="76" y="204"/>
                  </a:lnTo>
                  <a:lnTo>
                    <a:pt x="65" y="207"/>
                  </a:lnTo>
                  <a:lnTo>
                    <a:pt x="55" y="208"/>
                  </a:lnTo>
                  <a:lnTo>
                    <a:pt x="55" y="208"/>
                  </a:lnTo>
                  <a:lnTo>
                    <a:pt x="48" y="208"/>
                  </a:lnTo>
                  <a:lnTo>
                    <a:pt x="43" y="207"/>
                  </a:lnTo>
                  <a:lnTo>
                    <a:pt x="33" y="202"/>
                  </a:lnTo>
                  <a:lnTo>
                    <a:pt x="24" y="195"/>
                  </a:lnTo>
                  <a:lnTo>
                    <a:pt x="16" y="186"/>
                  </a:lnTo>
                  <a:lnTo>
                    <a:pt x="9" y="176"/>
                  </a:lnTo>
                  <a:lnTo>
                    <a:pt x="4" y="164"/>
                  </a:lnTo>
                  <a:lnTo>
                    <a:pt x="1" y="151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1" y="126"/>
                  </a:lnTo>
                  <a:lnTo>
                    <a:pt x="4" y="115"/>
                  </a:lnTo>
                  <a:lnTo>
                    <a:pt x="8" y="104"/>
                  </a:lnTo>
                  <a:lnTo>
                    <a:pt x="13" y="95"/>
                  </a:lnTo>
                  <a:lnTo>
                    <a:pt x="20" y="87"/>
                  </a:lnTo>
                  <a:lnTo>
                    <a:pt x="27" y="82"/>
                  </a:lnTo>
                  <a:lnTo>
                    <a:pt x="35" y="78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51" y="77"/>
                  </a:lnTo>
                  <a:lnTo>
                    <a:pt x="56" y="78"/>
                  </a:lnTo>
                  <a:lnTo>
                    <a:pt x="68" y="83"/>
                  </a:lnTo>
                  <a:lnTo>
                    <a:pt x="78" y="89"/>
                  </a:lnTo>
                  <a:lnTo>
                    <a:pt x="87" y="94"/>
                  </a:lnTo>
                  <a:lnTo>
                    <a:pt x="87" y="94"/>
                  </a:lnTo>
                  <a:lnTo>
                    <a:pt x="89" y="94"/>
                  </a:lnTo>
                  <a:lnTo>
                    <a:pt x="90" y="93"/>
                  </a:lnTo>
                  <a:lnTo>
                    <a:pt x="90" y="91"/>
                  </a:lnTo>
                  <a:lnTo>
                    <a:pt x="89" y="90"/>
                  </a:lnTo>
                  <a:lnTo>
                    <a:pt x="89" y="90"/>
                  </a:lnTo>
                  <a:lnTo>
                    <a:pt x="83" y="85"/>
                  </a:lnTo>
                  <a:lnTo>
                    <a:pt x="78" y="81"/>
                  </a:lnTo>
                  <a:lnTo>
                    <a:pt x="74" y="76"/>
                  </a:lnTo>
                  <a:lnTo>
                    <a:pt x="72" y="69"/>
                  </a:lnTo>
                  <a:lnTo>
                    <a:pt x="69" y="64"/>
                  </a:lnTo>
                  <a:lnTo>
                    <a:pt x="68" y="57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8" y="37"/>
                  </a:lnTo>
                  <a:lnTo>
                    <a:pt x="69" y="30"/>
                  </a:lnTo>
                  <a:lnTo>
                    <a:pt x="74" y="24"/>
                  </a:lnTo>
                  <a:lnTo>
                    <a:pt x="79" y="16"/>
                  </a:lnTo>
                  <a:lnTo>
                    <a:pt x="89" y="9"/>
                  </a:lnTo>
                  <a:lnTo>
                    <a:pt x="99" y="4"/>
                  </a:lnTo>
                  <a:lnTo>
                    <a:pt x="113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7" y="0"/>
                  </a:lnTo>
                  <a:lnTo>
                    <a:pt x="161" y="3"/>
                  </a:lnTo>
                  <a:lnTo>
                    <a:pt x="173" y="7"/>
                  </a:lnTo>
                  <a:lnTo>
                    <a:pt x="182" y="12"/>
                  </a:lnTo>
                  <a:lnTo>
                    <a:pt x="189" y="18"/>
                  </a:lnTo>
                  <a:lnTo>
                    <a:pt x="193" y="26"/>
                  </a:lnTo>
                  <a:lnTo>
                    <a:pt x="195" y="35"/>
                  </a:lnTo>
                  <a:lnTo>
                    <a:pt x="196" y="44"/>
                  </a:lnTo>
                  <a:lnTo>
                    <a:pt x="196" y="4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348"/>
            <p:cNvSpPr>
              <a:spLocks/>
            </p:cNvSpPr>
            <p:nvPr/>
          </p:nvSpPr>
          <p:spPr bwMode="auto">
            <a:xfrm>
              <a:off x="2193203" y="1888256"/>
              <a:ext cx="224810" cy="223067"/>
            </a:xfrm>
            <a:custGeom>
              <a:avLst/>
              <a:gdLst>
                <a:gd name="T0" fmla="*/ 252 w 257"/>
                <a:gd name="T1" fmla="*/ 118 h 256"/>
                <a:gd name="T2" fmla="*/ 252 w 257"/>
                <a:gd name="T3" fmla="*/ 118 h 256"/>
                <a:gd name="T4" fmla="*/ 256 w 257"/>
                <a:gd name="T5" fmla="*/ 124 h 256"/>
                <a:gd name="T6" fmla="*/ 257 w 257"/>
                <a:gd name="T7" fmla="*/ 129 h 256"/>
                <a:gd name="T8" fmla="*/ 256 w 257"/>
                <a:gd name="T9" fmla="*/ 134 h 256"/>
                <a:gd name="T10" fmla="*/ 252 w 257"/>
                <a:gd name="T11" fmla="*/ 138 h 256"/>
                <a:gd name="T12" fmla="*/ 138 w 257"/>
                <a:gd name="T13" fmla="*/ 252 h 256"/>
                <a:gd name="T14" fmla="*/ 138 w 257"/>
                <a:gd name="T15" fmla="*/ 252 h 256"/>
                <a:gd name="T16" fmla="*/ 134 w 257"/>
                <a:gd name="T17" fmla="*/ 256 h 256"/>
                <a:gd name="T18" fmla="*/ 128 w 257"/>
                <a:gd name="T19" fmla="*/ 256 h 256"/>
                <a:gd name="T20" fmla="*/ 123 w 257"/>
                <a:gd name="T21" fmla="*/ 256 h 256"/>
                <a:gd name="T22" fmla="*/ 118 w 257"/>
                <a:gd name="T23" fmla="*/ 252 h 256"/>
                <a:gd name="T24" fmla="*/ 4 w 257"/>
                <a:gd name="T25" fmla="*/ 138 h 256"/>
                <a:gd name="T26" fmla="*/ 4 w 257"/>
                <a:gd name="T27" fmla="*/ 138 h 256"/>
                <a:gd name="T28" fmla="*/ 1 w 257"/>
                <a:gd name="T29" fmla="*/ 134 h 256"/>
                <a:gd name="T30" fmla="*/ 0 w 257"/>
                <a:gd name="T31" fmla="*/ 129 h 256"/>
                <a:gd name="T32" fmla="*/ 1 w 257"/>
                <a:gd name="T33" fmla="*/ 124 h 256"/>
                <a:gd name="T34" fmla="*/ 4 w 257"/>
                <a:gd name="T35" fmla="*/ 118 h 256"/>
                <a:gd name="T36" fmla="*/ 118 w 257"/>
                <a:gd name="T37" fmla="*/ 4 h 256"/>
                <a:gd name="T38" fmla="*/ 118 w 257"/>
                <a:gd name="T39" fmla="*/ 4 h 256"/>
                <a:gd name="T40" fmla="*/ 123 w 257"/>
                <a:gd name="T41" fmla="*/ 1 h 256"/>
                <a:gd name="T42" fmla="*/ 128 w 257"/>
                <a:gd name="T43" fmla="*/ 0 h 256"/>
                <a:gd name="T44" fmla="*/ 134 w 257"/>
                <a:gd name="T45" fmla="*/ 1 h 256"/>
                <a:gd name="T46" fmla="*/ 138 w 257"/>
                <a:gd name="T47" fmla="*/ 4 h 256"/>
                <a:gd name="T48" fmla="*/ 252 w 257"/>
                <a:gd name="T49" fmla="*/ 11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7" h="256">
                  <a:moveTo>
                    <a:pt x="252" y="118"/>
                  </a:moveTo>
                  <a:lnTo>
                    <a:pt x="252" y="118"/>
                  </a:lnTo>
                  <a:lnTo>
                    <a:pt x="256" y="124"/>
                  </a:lnTo>
                  <a:lnTo>
                    <a:pt x="257" y="129"/>
                  </a:lnTo>
                  <a:lnTo>
                    <a:pt x="256" y="134"/>
                  </a:lnTo>
                  <a:lnTo>
                    <a:pt x="252" y="138"/>
                  </a:lnTo>
                  <a:lnTo>
                    <a:pt x="138" y="252"/>
                  </a:lnTo>
                  <a:lnTo>
                    <a:pt x="138" y="252"/>
                  </a:lnTo>
                  <a:lnTo>
                    <a:pt x="134" y="256"/>
                  </a:lnTo>
                  <a:lnTo>
                    <a:pt x="128" y="256"/>
                  </a:lnTo>
                  <a:lnTo>
                    <a:pt x="123" y="256"/>
                  </a:lnTo>
                  <a:lnTo>
                    <a:pt x="118" y="252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1" y="134"/>
                  </a:lnTo>
                  <a:lnTo>
                    <a:pt x="0" y="129"/>
                  </a:lnTo>
                  <a:lnTo>
                    <a:pt x="1" y="124"/>
                  </a:lnTo>
                  <a:lnTo>
                    <a:pt x="4" y="118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3" y="1"/>
                  </a:lnTo>
                  <a:lnTo>
                    <a:pt x="128" y="0"/>
                  </a:lnTo>
                  <a:lnTo>
                    <a:pt x="134" y="1"/>
                  </a:lnTo>
                  <a:lnTo>
                    <a:pt x="138" y="4"/>
                  </a:lnTo>
                  <a:lnTo>
                    <a:pt x="252" y="11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349"/>
            <p:cNvSpPr>
              <a:spLocks noEditPoints="1"/>
            </p:cNvSpPr>
            <p:nvPr/>
          </p:nvSpPr>
          <p:spPr bwMode="auto">
            <a:xfrm>
              <a:off x="1091812" y="2165346"/>
              <a:ext cx="200412" cy="223067"/>
            </a:xfrm>
            <a:custGeom>
              <a:avLst/>
              <a:gdLst>
                <a:gd name="T0" fmla="*/ 169 w 230"/>
                <a:gd name="T1" fmla="*/ 57 h 257"/>
                <a:gd name="T2" fmla="*/ 171 w 230"/>
                <a:gd name="T3" fmla="*/ 37 h 257"/>
                <a:gd name="T4" fmla="*/ 155 w 230"/>
                <a:gd name="T5" fmla="*/ 25 h 257"/>
                <a:gd name="T6" fmla="*/ 134 w 230"/>
                <a:gd name="T7" fmla="*/ 14 h 257"/>
                <a:gd name="T8" fmla="*/ 119 w 230"/>
                <a:gd name="T9" fmla="*/ 0 h 257"/>
                <a:gd name="T10" fmla="*/ 99 w 230"/>
                <a:gd name="T11" fmla="*/ 8 h 257"/>
                <a:gd name="T12" fmla="*/ 89 w 230"/>
                <a:gd name="T13" fmla="*/ 27 h 257"/>
                <a:gd name="T14" fmla="*/ 94 w 230"/>
                <a:gd name="T15" fmla="*/ 66 h 257"/>
                <a:gd name="T16" fmla="*/ 107 w 230"/>
                <a:gd name="T17" fmla="*/ 96 h 257"/>
                <a:gd name="T18" fmla="*/ 156 w 230"/>
                <a:gd name="T19" fmla="*/ 73 h 257"/>
                <a:gd name="T20" fmla="*/ 98 w 230"/>
                <a:gd name="T21" fmla="*/ 104 h 257"/>
                <a:gd name="T22" fmla="*/ 74 w 230"/>
                <a:gd name="T23" fmla="*/ 50 h 257"/>
                <a:gd name="T24" fmla="*/ 59 w 230"/>
                <a:gd name="T25" fmla="*/ 37 h 257"/>
                <a:gd name="T26" fmla="*/ 37 w 230"/>
                <a:gd name="T27" fmla="*/ 35 h 257"/>
                <a:gd name="T28" fmla="*/ 25 w 230"/>
                <a:gd name="T29" fmla="*/ 51 h 257"/>
                <a:gd name="T30" fmla="*/ 16 w 230"/>
                <a:gd name="T31" fmla="*/ 72 h 257"/>
                <a:gd name="T32" fmla="*/ 2 w 230"/>
                <a:gd name="T33" fmla="*/ 87 h 257"/>
                <a:gd name="T34" fmla="*/ 9 w 230"/>
                <a:gd name="T35" fmla="*/ 107 h 257"/>
                <a:gd name="T36" fmla="*/ 28 w 230"/>
                <a:gd name="T37" fmla="*/ 117 h 257"/>
                <a:gd name="T38" fmla="*/ 80 w 230"/>
                <a:gd name="T39" fmla="*/ 112 h 257"/>
                <a:gd name="T40" fmla="*/ 35 w 230"/>
                <a:gd name="T41" fmla="*/ 160 h 257"/>
                <a:gd name="T42" fmla="*/ 34 w 230"/>
                <a:gd name="T43" fmla="*/ 181 h 257"/>
                <a:gd name="T44" fmla="*/ 48 w 230"/>
                <a:gd name="T45" fmla="*/ 191 h 257"/>
                <a:gd name="T46" fmla="*/ 70 w 230"/>
                <a:gd name="T47" fmla="*/ 191 h 257"/>
                <a:gd name="T48" fmla="*/ 93 w 230"/>
                <a:gd name="T49" fmla="*/ 206 h 257"/>
                <a:gd name="T50" fmla="*/ 108 w 230"/>
                <a:gd name="T51" fmla="*/ 203 h 257"/>
                <a:gd name="T52" fmla="*/ 120 w 230"/>
                <a:gd name="T53" fmla="*/ 180 h 257"/>
                <a:gd name="T54" fmla="*/ 116 w 230"/>
                <a:gd name="T55" fmla="*/ 150 h 257"/>
                <a:gd name="T56" fmla="*/ 102 w 230"/>
                <a:gd name="T57" fmla="*/ 113 h 257"/>
                <a:gd name="T58" fmla="*/ 61 w 230"/>
                <a:gd name="T59" fmla="*/ 131 h 257"/>
                <a:gd name="T60" fmla="*/ 35 w 230"/>
                <a:gd name="T61" fmla="*/ 160 h 257"/>
                <a:gd name="T62" fmla="*/ 111 w 230"/>
                <a:gd name="T63" fmla="*/ 113 h 257"/>
                <a:gd name="T64" fmla="*/ 142 w 230"/>
                <a:gd name="T65" fmla="*/ 165 h 257"/>
                <a:gd name="T66" fmla="*/ 159 w 230"/>
                <a:gd name="T67" fmla="*/ 174 h 257"/>
                <a:gd name="T68" fmla="*/ 177 w 230"/>
                <a:gd name="T69" fmla="*/ 170 h 257"/>
                <a:gd name="T70" fmla="*/ 186 w 230"/>
                <a:gd name="T71" fmla="*/ 150 h 257"/>
                <a:gd name="T72" fmla="*/ 200 w 230"/>
                <a:gd name="T73" fmla="*/ 131 h 257"/>
                <a:gd name="T74" fmla="*/ 210 w 230"/>
                <a:gd name="T75" fmla="*/ 116 h 257"/>
                <a:gd name="T76" fmla="*/ 194 w 230"/>
                <a:gd name="T77" fmla="*/ 96 h 257"/>
                <a:gd name="T78" fmla="*/ 174 w 230"/>
                <a:gd name="T79" fmla="*/ 90 h 257"/>
                <a:gd name="T80" fmla="*/ 126 w 230"/>
                <a:gd name="T81" fmla="*/ 98 h 257"/>
                <a:gd name="T82" fmla="*/ 137 w 230"/>
                <a:gd name="T83" fmla="*/ 174 h 257"/>
                <a:gd name="T84" fmla="*/ 137 w 230"/>
                <a:gd name="T85" fmla="*/ 198 h 257"/>
                <a:gd name="T86" fmla="*/ 174 w 230"/>
                <a:gd name="T87" fmla="*/ 234 h 257"/>
                <a:gd name="T88" fmla="*/ 226 w 230"/>
                <a:gd name="T89" fmla="*/ 257 h 257"/>
                <a:gd name="T90" fmla="*/ 219 w 230"/>
                <a:gd name="T91" fmla="*/ 233 h 257"/>
                <a:gd name="T92" fmla="*/ 180 w 230"/>
                <a:gd name="T93" fmla="*/ 220 h 257"/>
                <a:gd name="T94" fmla="*/ 142 w 230"/>
                <a:gd name="T95" fmla="*/ 18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30" h="257">
                  <a:moveTo>
                    <a:pt x="163" y="68"/>
                  </a:moveTo>
                  <a:lnTo>
                    <a:pt x="163" y="68"/>
                  </a:lnTo>
                  <a:lnTo>
                    <a:pt x="167" y="64"/>
                  </a:lnTo>
                  <a:lnTo>
                    <a:pt x="169" y="57"/>
                  </a:lnTo>
                  <a:lnTo>
                    <a:pt x="172" y="51"/>
                  </a:lnTo>
                  <a:lnTo>
                    <a:pt x="172" y="43"/>
                  </a:lnTo>
                  <a:lnTo>
                    <a:pt x="172" y="39"/>
                  </a:lnTo>
                  <a:lnTo>
                    <a:pt x="171" y="37"/>
                  </a:lnTo>
                  <a:lnTo>
                    <a:pt x="168" y="33"/>
                  </a:lnTo>
                  <a:lnTo>
                    <a:pt x="164" y="30"/>
                  </a:lnTo>
                  <a:lnTo>
                    <a:pt x="160" y="27"/>
                  </a:lnTo>
                  <a:lnTo>
                    <a:pt x="155" y="25"/>
                  </a:lnTo>
                  <a:lnTo>
                    <a:pt x="147" y="22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4" y="14"/>
                  </a:lnTo>
                  <a:lnTo>
                    <a:pt x="130" y="9"/>
                  </a:lnTo>
                  <a:lnTo>
                    <a:pt x="126" y="5"/>
                  </a:lnTo>
                  <a:lnTo>
                    <a:pt x="122" y="3"/>
                  </a:lnTo>
                  <a:lnTo>
                    <a:pt x="119" y="0"/>
                  </a:lnTo>
                  <a:lnTo>
                    <a:pt x="115" y="0"/>
                  </a:lnTo>
                  <a:lnTo>
                    <a:pt x="108" y="1"/>
                  </a:lnTo>
                  <a:lnTo>
                    <a:pt x="103" y="4"/>
                  </a:lnTo>
                  <a:lnTo>
                    <a:pt x="99" y="8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1" y="21"/>
                  </a:lnTo>
                  <a:lnTo>
                    <a:pt x="89" y="27"/>
                  </a:lnTo>
                  <a:lnTo>
                    <a:pt x="89" y="34"/>
                  </a:lnTo>
                  <a:lnTo>
                    <a:pt x="89" y="40"/>
                  </a:lnTo>
                  <a:lnTo>
                    <a:pt x="90" y="53"/>
                  </a:lnTo>
                  <a:lnTo>
                    <a:pt x="94" y="66"/>
                  </a:lnTo>
                  <a:lnTo>
                    <a:pt x="98" y="78"/>
                  </a:lnTo>
                  <a:lnTo>
                    <a:pt x="102" y="89"/>
                  </a:lnTo>
                  <a:lnTo>
                    <a:pt x="107" y="96"/>
                  </a:lnTo>
                  <a:lnTo>
                    <a:pt x="107" y="96"/>
                  </a:lnTo>
                  <a:lnTo>
                    <a:pt x="113" y="95"/>
                  </a:lnTo>
                  <a:lnTo>
                    <a:pt x="129" y="89"/>
                  </a:lnTo>
                  <a:lnTo>
                    <a:pt x="148" y="78"/>
                  </a:lnTo>
                  <a:lnTo>
                    <a:pt x="156" y="73"/>
                  </a:lnTo>
                  <a:lnTo>
                    <a:pt x="163" y="68"/>
                  </a:lnTo>
                  <a:lnTo>
                    <a:pt x="163" y="68"/>
                  </a:lnTo>
                  <a:close/>
                  <a:moveTo>
                    <a:pt x="98" y="104"/>
                  </a:moveTo>
                  <a:lnTo>
                    <a:pt x="98" y="104"/>
                  </a:lnTo>
                  <a:lnTo>
                    <a:pt x="95" y="98"/>
                  </a:lnTo>
                  <a:lnTo>
                    <a:pt x="89" y="79"/>
                  </a:lnTo>
                  <a:lnTo>
                    <a:pt x="80" y="59"/>
                  </a:lnTo>
                  <a:lnTo>
                    <a:pt x="74" y="50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4" y="39"/>
                  </a:lnTo>
                  <a:lnTo>
                    <a:pt x="59" y="37"/>
                  </a:lnTo>
                  <a:lnTo>
                    <a:pt x="51" y="34"/>
                  </a:lnTo>
                  <a:lnTo>
                    <a:pt x="44" y="34"/>
                  </a:lnTo>
                  <a:lnTo>
                    <a:pt x="41" y="34"/>
                  </a:lnTo>
                  <a:lnTo>
                    <a:pt x="37" y="35"/>
                  </a:lnTo>
                  <a:lnTo>
                    <a:pt x="33" y="38"/>
                  </a:lnTo>
                  <a:lnTo>
                    <a:pt x="30" y="42"/>
                  </a:lnTo>
                  <a:lnTo>
                    <a:pt x="28" y="46"/>
                  </a:lnTo>
                  <a:lnTo>
                    <a:pt x="25" y="51"/>
                  </a:lnTo>
                  <a:lnTo>
                    <a:pt x="24" y="59"/>
                  </a:lnTo>
                  <a:lnTo>
                    <a:pt x="22" y="66"/>
                  </a:lnTo>
                  <a:lnTo>
                    <a:pt x="22" y="66"/>
                  </a:lnTo>
                  <a:lnTo>
                    <a:pt x="16" y="72"/>
                  </a:lnTo>
                  <a:lnTo>
                    <a:pt x="9" y="76"/>
                  </a:lnTo>
                  <a:lnTo>
                    <a:pt x="5" y="79"/>
                  </a:lnTo>
                  <a:lnTo>
                    <a:pt x="3" y="83"/>
                  </a:lnTo>
                  <a:lnTo>
                    <a:pt x="2" y="87"/>
                  </a:lnTo>
                  <a:lnTo>
                    <a:pt x="0" y="91"/>
                  </a:lnTo>
                  <a:lnTo>
                    <a:pt x="2" y="98"/>
                  </a:lnTo>
                  <a:lnTo>
                    <a:pt x="5" y="103"/>
                  </a:lnTo>
                  <a:lnTo>
                    <a:pt x="9" y="107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21" y="115"/>
                  </a:lnTo>
                  <a:lnTo>
                    <a:pt x="28" y="117"/>
                  </a:lnTo>
                  <a:lnTo>
                    <a:pt x="41" y="118"/>
                  </a:lnTo>
                  <a:lnTo>
                    <a:pt x="54" y="117"/>
                  </a:lnTo>
                  <a:lnTo>
                    <a:pt x="68" y="115"/>
                  </a:lnTo>
                  <a:lnTo>
                    <a:pt x="80" y="112"/>
                  </a:lnTo>
                  <a:lnTo>
                    <a:pt x="89" y="108"/>
                  </a:lnTo>
                  <a:lnTo>
                    <a:pt x="98" y="104"/>
                  </a:lnTo>
                  <a:lnTo>
                    <a:pt x="98" y="104"/>
                  </a:lnTo>
                  <a:close/>
                  <a:moveTo>
                    <a:pt x="35" y="160"/>
                  </a:moveTo>
                  <a:lnTo>
                    <a:pt x="35" y="160"/>
                  </a:lnTo>
                  <a:lnTo>
                    <a:pt x="34" y="168"/>
                  </a:lnTo>
                  <a:lnTo>
                    <a:pt x="33" y="174"/>
                  </a:lnTo>
                  <a:lnTo>
                    <a:pt x="34" y="181"/>
                  </a:lnTo>
                  <a:lnTo>
                    <a:pt x="38" y="186"/>
                  </a:lnTo>
                  <a:lnTo>
                    <a:pt x="41" y="189"/>
                  </a:lnTo>
                  <a:lnTo>
                    <a:pt x="44" y="190"/>
                  </a:lnTo>
                  <a:lnTo>
                    <a:pt x="48" y="191"/>
                  </a:lnTo>
                  <a:lnTo>
                    <a:pt x="55" y="193"/>
                  </a:lnTo>
                  <a:lnTo>
                    <a:pt x="61" y="193"/>
                  </a:lnTo>
                  <a:lnTo>
                    <a:pt x="70" y="191"/>
                  </a:lnTo>
                  <a:lnTo>
                    <a:pt x="70" y="191"/>
                  </a:lnTo>
                  <a:lnTo>
                    <a:pt x="76" y="196"/>
                  </a:lnTo>
                  <a:lnTo>
                    <a:pt x="82" y="200"/>
                  </a:lnTo>
                  <a:lnTo>
                    <a:pt x="87" y="204"/>
                  </a:lnTo>
                  <a:lnTo>
                    <a:pt x="93" y="206"/>
                  </a:lnTo>
                  <a:lnTo>
                    <a:pt x="96" y="206"/>
                  </a:lnTo>
                  <a:lnTo>
                    <a:pt x="100" y="206"/>
                  </a:lnTo>
                  <a:lnTo>
                    <a:pt x="104" y="204"/>
                  </a:lnTo>
                  <a:lnTo>
                    <a:pt x="108" y="203"/>
                  </a:lnTo>
                  <a:lnTo>
                    <a:pt x="113" y="198"/>
                  </a:lnTo>
                  <a:lnTo>
                    <a:pt x="117" y="191"/>
                  </a:lnTo>
                  <a:lnTo>
                    <a:pt x="120" y="185"/>
                  </a:lnTo>
                  <a:lnTo>
                    <a:pt x="120" y="180"/>
                  </a:lnTo>
                  <a:lnTo>
                    <a:pt x="120" y="180"/>
                  </a:lnTo>
                  <a:lnTo>
                    <a:pt x="120" y="170"/>
                  </a:lnTo>
                  <a:lnTo>
                    <a:pt x="119" y="160"/>
                  </a:lnTo>
                  <a:lnTo>
                    <a:pt x="116" y="150"/>
                  </a:lnTo>
                  <a:lnTo>
                    <a:pt x="112" y="138"/>
                  </a:lnTo>
                  <a:lnTo>
                    <a:pt x="104" y="120"/>
                  </a:lnTo>
                  <a:lnTo>
                    <a:pt x="102" y="113"/>
                  </a:lnTo>
                  <a:lnTo>
                    <a:pt x="102" y="113"/>
                  </a:lnTo>
                  <a:lnTo>
                    <a:pt x="93" y="116"/>
                  </a:lnTo>
                  <a:lnTo>
                    <a:pt x="83" y="120"/>
                  </a:lnTo>
                  <a:lnTo>
                    <a:pt x="72" y="125"/>
                  </a:lnTo>
                  <a:lnTo>
                    <a:pt x="61" y="131"/>
                  </a:lnTo>
                  <a:lnTo>
                    <a:pt x="51" y="139"/>
                  </a:lnTo>
                  <a:lnTo>
                    <a:pt x="42" y="150"/>
                  </a:lnTo>
                  <a:lnTo>
                    <a:pt x="38" y="155"/>
                  </a:lnTo>
                  <a:lnTo>
                    <a:pt x="35" y="160"/>
                  </a:lnTo>
                  <a:lnTo>
                    <a:pt x="35" y="160"/>
                  </a:lnTo>
                  <a:close/>
                  <a:moveTo>
                    <a:pt x="107" y="107"/>
                  </a:moveTo>
                  <a:lnTo>
                    <a:pt x="107" y="107"/>
                  </a:lnTo>
                  <a:lnTo>
                    <a:pt x="111" y="113"/>
                  </a:lnTo>
                  <a:lnTo>
                    <a:pt x="119" y="131"/>
                  </a:lnTo>
                  <a:lnTo>
                    <a:pt x="130" y="151"/>
                  </a:lnTo>
                  <a:lnTo>
                    <a:pt x="137" y="159"/>
                  </a:lnTo>
                  <a:lnTo>
                    <a:pt x="142" y="165"/>
                  </a:lnTo>
                  <a:lnTo>
                    <a:pt x="142" y="165"/>
                  </a:lnTo>
                  <a:lnTo>
                    <a:pt x="146" y="169"/>
                  </a:lnTo>
                  <a:lnTo>
                    <a:pt x="152" y="172"/>
                  </a:lnTo>
                  <a:lnTo>
                    <a:pt x="159" y="174"/>
                  </a:lnTo>
                  <a:lnTo>
                    <a:pt x="167" y="174"/>
                  </a:lnTo>
                  <a:lnTo>
                    <a:pt x="171" y="174"/>
                  </a:lnTo>
                  <a:lnTo>
                    <a:pt x="173" y="173"/>
                  </a:lnTo>
                  <a:lnTo>
                    <a:pt x="177" y="170"/>
                  </a:lnTo>
                  <a:lnTo>
                    <a:pt x="180" y="167"/>
                  </a:lnTo>
                  <a:lnTo>
                    <a:pt x="184" y="163"/>
                  </a:lnTo>
                  <a:lnTo>
                    <a:pt x="185" y="156"/>
                  </a:lnTo>
                  <a:lnTo>
                    <a:pt x="186" y="150"/>
                  </a:lnTo>
                  <a:lnTo>
                    <a:pt x="187" y="141"/>
                  </a:lnTo>
                  <a:lnTo>
                    <a:pt x="187" y="141"/>
                  </a:lnTo>
                  <a:lnTo>
                    <a:pt x="195" y="137"/>
                  </a:lnTo>
                  <a:lnTo>
                    <a:pt x="200" y="131"/>
                  </a:lnTo>
                  <a:lnTo>
                    <a:pt x="204" y="128"/>
                  </a:lnTo>
                  <a:lnTo>
                    <a:pt x="207" y="124"/>
                  </a:lnTo>
                  <a:lnTo>
                    <a:pt x="208" y="120"/>
                  </a:lnTo>
                  <a:lnTo>
                    <a:pt x="210" y="116"/>
                  </a:lnTo>
                  <a:lnTo>
                    <a:pt x="208" y="109"/>
                  </a:lnTo>
                  <a:lnTo>
                    <a:pt x="204" y="104"/>
                  </a:lnTo>
                  <a:lnTo>
                    <a:pt x="200" y="100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87" y="92"/>
                  </a:lnTo>
                  <a:lnTo>
                    <a:pt x="181" y="91"/>
                  </a:lnTo>
                  <a:lnTo>
                    <a:pt x="174" y="90"/>
                  </a:lnTo>
                  <a:lnTo>
                    <a:pt x="168" y="90"/>
                  </a:lnTo>
                  <a:lnTo>
                    <a:pt x="154" y="91"/>
                  </a:lnTo>
                  <a:lnTo>
                    <a:pt x="139" y="94"/>
                  </a:lnTo>
                  <a:lnTo>
                    <a:pt x="126" y="98"/>
                  </a:lnTo>
                  <a:lnTo>
                    <a:pt x="116" y="102"/>
                  </a:lnTo>
                  <a:lnTo>
                    <a:pt x="107" y="107"/>
                  </a:lnTo>
                  <a:lnTo>
                    <a:pt x="107" y="107"/>
                  </a:lnTo>
                  <a:close/>
                  <a:moveTo>
                    <a:pt x="137" y="174"/>
                  </a:moveTo>
                  <a:lnTo>
                    <a:pt x="130" y="180"/>
                  </a:lnTo>
                  <a:lnTo>
                    <a:pt x="130" y="180"/>
                  </a:lnTo>
                  <a:lnTo>
                    <a:pt x="133" y="189"/>
                  </a:lnTo>
                  <a:lnTo>
                    <a:pt x="137" y="198"/>
                  </a:lnTo>
                  <a:lnTo>
                    <a:pt x="145" y="209"/>
                  </a:lnTo>
                  <a:lnTo>
                    <a:pt x="158" y="222"/>
                  </a:lnTo>
                  <a:lnTo>
                    <a:pt x="165" y="228"/>
                  </a:lnTo>
                  <a:lnTo>
                    <a:pt x="174" y="234"/>
                  </a:lnTo>
                  <a:lnTo>
                    <a:pt x="185" y="241"/>
                  </a:lnTo>
                  <a:lnTo>
                    <a:pt x="197" y="247"/>
                  </a:lnTo>
                  <a:lnTo>
                    <a:pt x="211" y="252"/>
                  </a:lnTo>
                  <a:lnTo>
                    <a:pt x="226" y="257"/>
                  </a:lnTo>
                  <a:lnTo>
                    <a:pt x="226" y="257"/>
                  </a:lnTo>
                  <a:lnTo>
                    <a:pt x="230" y="234"/>
                  </a:lnTo>
                  <a:lnTo>
                    <a:pt x="230" y="234"/>
                  </a:lnTo>
                  <a:lnTo>
                    <a:pt x="219" y="233"/>
                  </a:lnTo>
                  <a:lnTo>
                    <a:pt x="207" y="231"/>
                  </a:lnTo>
                  <a:lnTo>
                    <a:pt x="197" y="229"/>
                  </a:lnTo>
                  <a:lnTo>
                    <a:pt x="187" y="225"/>
                  </a:lnTo>
                  <a:lnTo>
                    <a:pt x="180" y="220"/>
                  </a:lnTo>
                  <a:lnTo>
                    <a:pt x="172" y="216"/>
                  </a:lnTo>
                  <a:lnTo>
                    <a:pt x="159" y="204"/>
                  </a:lnTo>
                  <a:lnTo>
                    <a:pt x="148" y="194"/>
                  </a:lnTo>
                  <a:lnTo>
                    <a:pt x="142" y="185"/>
                  </a:lnTo>
                  <a:lnTo>
                    <a:pt x="137" y="174"/>
                  </a:lnTo>
                  <a:lnTo>
                    <a:pt x="137" y="17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350"/>
            <p:cNvSpPr>
              <a:spLocks noEditPoints="1"/>
            </p:cNvSpPr>
            <p:nvPr/>
          </p:nvSpPr>
          <p:spPr bwMode="auto">
            <a:xfrm>
              <a:off x="1360189" y="2163604"/>
              <a:ext cx="226552" cy="226552"/>
            </a:xfrm>
            <a:custGeom>
              <a:avLst/>
              <a:gdLst>
                <a:gd name="T0" fmla="*/ 19 w 260"/>
                <a:gd name="T1" fmla="*/ 1 h 260"/>
                <a:gd name="T2" fmla="*/ 0 w 260"/>
                <a:gd name="T3" fmla="*/ 23 h 260"/>
                <a:gd name="T4" fmla="*/ 2 w 260"/>
                <a:gd name="T5" fmla="*/ 242 h 260"/>
                <a:gd name="T6" fmla="*/ 24 w 260"/>
                <a:gd name="T7" fmla="*/ 260 h 260"/>
                <a:gd name="T8" fmla="*/ 242 w 260"/>
                <a:gd name="T9" fmla="*/ 257 h 260"/>
                <a:gd name="T10" fmla="*/ 260 w 260"/>
                <a:gd name="T11" fmla="*/ 235 h 260"/>
                <a:gd name="T12" fmla="*/ 258 w 260"/>
                <a:gd name="T13" fmla="*/ 18 h 260"/>
                <a:gd name="T14" fmla="*/ 236 w 260"/>
                <a:gd name="T15" fmla="*/ 0 h 260"/>
                <a:gd name="T16" fmla="*/ 26 w 260"/>
                <a:gd name="T17" fmla="*/ 232 h 260"/>
                <a:gd name="T18" fmla="*/ 71 w 260"/>
                <a:gd name="T19" fmla="*/ 88 h 260"/>
                <a:gd name="T20" fmla="*/ 94 w 260"/>
                <a:gd name="T21" fmla="*/ 77 h 260"/>
                <a:gd name="T22" fmla="*/ 98 w 260"/>
                <a:gd name="T23" fmla="*/ 56 h 260"/>
                <a:gd name="T24" fmla="*/ 82 w 260"/>
                <a:gd name="T25" fmla="*/ 36 h 260"/>
                <a:gd name="T26" fmla="*/ 60 w 260"/>
                <a:gd name="T27" fmla="*/ 36 h 260"/>
                <a:gd name="T28" fmla="*/ 45 w 260"/>
                <a:gd name="T29" fmla="*/ 56 h 260"/>
                <a:gd name="T30" fmla="*/ 48 w 260"/>
                <a:gd name="T31" fmla="*/ 77 h 260"/>
                <a:gd name="T32" fmla="*/ 71 w 260"/>
                <a:gd name="T33" fmla="*/ 88 h 260"/>
                <a:gd name="T34" fmla="*/ 82 w 260"/>
                <a:gd name="T35" fmla="*/ 155 h 260"/>
                <a:gd name="T36" fmla="*/ 98 w 260"/>
                <a:gd name="T37" fmla="*/ 135 h 260"/>
                <a:gd name="T38" fmla="*/ 94 w 260"/>
                <a:gd name="T39" fmla="*/ 114 h 260"/>
                <a:gd name="T40" fmla="*/ 71 w 260"/>
                <a:gd name="T41" fmla="*/ 103 h 260"/>
                <a:gd name="T42" fmla="*/ 52 w 260"/>
                <a:gd name="T43" fmla="*/ 110 h 260"/>
                <a:gd name="T44" fmla="*/ 45 w 260"/>
                <a:gd name="T45" fmla="*/ 130 h 260"/>
                <a:gd name="T46" fmla="*/ 56 w 260"/>
                <a:gd name="T47" fmla="*/ 152 h 260"/>
                <a:gd name="T48" fmla="*/ 71 w 260"/>
                <a:gd name="T49" fmla="*/ 223 h 260"/>
                <a:gd name="T50" fmla="*/ 90 w 260"/>
                <a:gd name="T51" fmla="*/ 216 h 260"/>
                <a:gd name="T52" fmla="*/ 98 w 260"/>
                <a:gd name="T53" fmla="*/ 197 h 260"/>
                <a:gd name="T54" fmla="*/ 86 w 260"/>
                <a:gd name="T55" fmla="*/ 174 h 260"/>
                <a:gd name="T56" fmla="*/ 65 w 260"/>
                <a:gd name="T57" fmla="*/ 170 h 260"/>
                <a:gd name="T58" fmla="*/ 46 w 260"/>
                <a:gd name="T59" fmla="*/ 186 h 260"/>
                <a:gd name="T60" fmla="*/ 46 w 260"/>
                <a:gd name="T61" fmla="*/ 208 h 260"/>
                <a:gd name="T62" fmla="*/ 65 w 260"/>
                <a:gd name="T63" fmla="*/ 223 h 260"/>
                <a:gd name="T64" fmla="*/ 188 w 260"/>
                <a:gd name="T65" fmla="*/ 88 h 260"/>
                <a:gd name="T66" fmla="*/ 207 w 260"/>
                <a:gd name="T67" fmla="*/ 73 h 260"/>
                <a:gd name="T68" fmla="*/ 207 w 260"/>
                <a:gd name="T69" fmla="*/ 51 h 260"/>
                <a:gd name="T70" fmla="*/ 188 w 260"/>
                <a:gd name="T71" fmla="*/ 35 h 260"/>
                <a:gd name="T72" fmla="*/ 168 w 260"/>
                <a:gd name="T73" fmla="*/ 39 h 260"/>
                <a:gd name="T74" fmla="*/ 155 w 260"/>
                <a:gd name="T75" fmla="*/ 62 h 260"/>
                <a:gd name="T76" fmla="*/ 163 w 260"/>
                <a:gd name="T77" fmla="*/ 80 h 260"/>
                <a:gd name="T78" fmla="*/ 182 w 260"/>
                <a:gd name="T79" fmla="*/ 88 h 260"/>
                <a:gd name="T80" fmla="*/ 198 w 260"/>
                <a:gd name="T81" fmla="*/ 152 h 260"/>
                <a:gd name="T82" fmla="*/ 210 w 260"/>
                <a:gd name="T83" fmla="*/ 130 h 260"/>
                <a:gd name="T84" fmla="*/ 202 w 260"/>
                <a:gd name="T85" fmla="*/ 110 h 260"/>
                <a:gd name="T86" fmla="*/ 182 w 260"/>
                <a:gd name="T87" fmla="*/ 103 h 260"/>
                <a:gd name="T88" fmla="*/ 160 w 260"/>
                <a:gd name="T89" fmla="*/ 114 h 260"/>
                <a:gd name="T90" fmla="*/ 156 w 260"/>
                <a:gd name="T91" fmla="*/ 135 h 260"/>
                <a:gd name="T92" fmla="*/ 172 w 260"/>
                <a:gd name="T93" fmla="*/ 155 h 260"/>
                <a:gd name="T94" fmla="*/ 182 w 260"/>
                <a:gd name="T95" fmla="*/ 223 h 260"/>
                <a:gd name="T96" fmla="*/ 204 w 260"/>
                <a:gd name="T97" fmla="*/ 212 h 260"/>
                <a:gd name="T98" fmla="*/ 208 w 260"/>
                <a:gd name="T99" fmla="*/ 191 h 260"/>
                <a:gd name="T100" fmla="*/ 193 w 260"/>
                <a:gd name="T101" fmla="*/ 171 h 260"/>
                <a:gd name="T102" fmla="*/ 172 w 260"/>
                <a:gd name="T103" fmla="*/ 171 h 260"/>
                <a:gd name="T104" fmla="*/ 156 w 260"/>
                <a:gd name="T105" fmla="*/ 191 h 260"/>
                <a:gd name="T106" fmla="*/ 160 w 260"/>
                <a:gd name="T107" fmla="*/ 212 h 260"/>
                <a:gd name="T108" fmla="*/ 182 w 260"/>
                <a:gd name="T109" fmla="*/ 22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60">
                  <a:moveTo>
                    <a:pt x="2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9" y="1"/>
                  </a:lnTo>
                  <a:lnTo>
                    <a:pt x="13" y="5"/>
                  </a:lnTo>
                  <a:lnTo>
                    <a:pt x="8" y="8"/>
                  </a:lnTo>
                  <a:lnTo>
                    <a:pt x="6" y="13"/>
                  </a:lnTo>
                  <a:lnTo>
                    <a:pt x="2" y="18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5"/>
                  </a:lnTo>
                  <a:lnTo>
                    <a:pt x="2" y="242"/>
                  </a:lnTo>
                  <a:lnTo>
                    <a:pt x="6" y="247"/>
                  </a:lnTo>
                  <a:lnTo>
                    <a:pt x="8" y="251"/>
                  </a:lnTo>
                  <a:lnTo>
                    <a:pt x="13" y="255"/>
                  </a:lnTo>
                  <a:lnTo>
                    <a:pt x="19" y="257"/>
                  </a:lnTo>
                  <a:lnTo>
                    <a:pt x="24" y="260"/>
                  </a:lnTo>
                  <a:lnTo>
                    <a:pt x="30" y="260"/>
                  </a:lnTo>
                  <a:lnTo>
                    <a:pt x="230" y="260"/>
                  </a:lnTo>
                  <a:lnTo>
                    <a:pt x="230" y="260"/>
                  </a:lnTo>
                  <a:lnTo>
                    <a:pt x="236" y="260"/>
                  </a:lnTo>
                  <a:lnTo>
                    <a:pt x="242" y="257"/>
                  </a:lnTo>
                  <a:lnTo>
                    <a:pt x="247" y="255"/>
                  </a:lnTo>
                  <a:lnTo>
                    <a:pt x="251" y="251"/>
                  </a:lnTo>
                  <a:lnTo>
                    <a:pt x="255" y="247"/>
                  </a:lnTo>
                  <a:lnTo>
                    <a:pt x="258" y="242"/>
                  </a:lnTo>
                  <a:lnTo>
                    <a:pt x="260" y="235"/>
                  </a:lnTo>
                  <a:lnTo>
                    <a:pt x="260" y="230"/>
                  </a:lnTo>
                  <a:lnTo>
                    <a:pt x="260" y="30"/>
                  </a:lnTo>
                  <a:lnTo>
                    <a:pt x="260" y="30"/>
                  </a:lnTo>
                  <a:lnTo>
                    <a:pt x="260" y="23"/>
                  </a:lnTo>
                  <a:lnTo>
                    <a:pt x="258" y="18"/>
                  </a:lnTo>
                  <a:lnTo>
                    <a:pt x="255" y="13"/>
                  </a:lnTo>
                  <a:lnTo>
                    <a:pt x="251" y="8"/>
                  </a:lnTo>
                  <a:lnTo>
                    <a:pt x="247" y="5"/>
                  </a:lnTo>
                  <a:lnTo>
                    <a:pt x="242" y="1"/>
                  </a:lnTo>
                  <a:lnTo>
                    <a:pt x="236" y="0"/>
                  </a:lnTo>
                  <a:lnTo>
                    <a:pt x="230" y="0"/>
                  </a:lnTo>
                  <a:lnTo>
                    <a:pt x="230" y="0"/>
                  </a:lnTo>
                  <a:close/>
                  <a:moveTo>
                    <a:pt x="233" y="232"/>
                  </a:moveTo>
                  <a:lnTo>
                    <a:pt x="233" y="232"/>
                  </a:lnTo>
                  <a:lnTo>
                    <a:pt x="26" y="232"/>
                  </a:lnTo>
                  <a:lnTo>
                    <a:pt x="26" y="25"/>
                  </a:lnTo>
                  <a:lnTo>
                    <a:pt x="233" y="25"/>
                  </a:lnTo>
                  <a:lnTo>
                    <a:pt x="233" y="232"/>
                  </a:lnTo>
                  <a:close/>
                  <a:moveTo>
                    <a:pt x="71" y="88"/>
                  </a:moveTo>
                  <a:lnTo>
                    <a:pt x="71" y="88"/>
                  </a:lnTo>
                  <a:lnTo>
                    <a:pt x="77" y="88"/>
                  </a:lnTo>
                  <a:lnTo>
                    <a:pt x="82" y="87"/>
                  </a:lnTo>
                  <a:lnTo>
                    <a:pt x="86" y="84"/>
                  </a:lnTo>
                  <a:lnTo>
                    <a:pt x="90" y="80"/>
                  </a:lnTo>
                  <a:lnTo>
                    <a:pt x="94" y="77"/>
                  </a:lnTo>
                  <a:lnTo>
                    <a:pt x="97" y="73"/>
                  </a:lnTo>
                  <a:lnTo>
                    <a:pt x="98" y="67"/>
                  </a:lnTo>
                  <a:lnTo>
                    <a:pt x="98" y="62"/>
                  </a:lnTo>
                  <a:lnTo>
                    <a:pt x="98" y="62"/>
                  </a:lnTo>
                  <a:lnTo>
                    <a:pt x="98" y="56"/>
                  </a:lnTo>
                  <a:lnTo>
                    <a:pt x="97" y="51"/>
                  </a:lnTo>
                  <a:lnTo>
                    <a:pt x="94" y="47"/>
                  </a:lnTo>
                  <a:lnTo>
                    <a:pt x="90" y="43"/>
                  </a:lnTo>
                  <a:lnTo>
                    <a:pt x="86" y="39"/>
                  </a:lnTo>
                  <a:lnTo>
                    <a:pt x="82" y="36"/>
                  </a:lnTo>
                  <a:lnTo>
                    <a:pt x="77" y="35"/>
                  </a:lnTo>
                  <a:lnTo>
                    <a:pt x="71" y="35"/>
                  </a:lnTo>
                  <a:lnTo>
                    <a:pt x="71" y="35"/>
                  </a:lnTo>
                  <a:lnTo>
                    <a:pt x="65" y="35"/>
                  </a:lnTo>
                  <a:lnTo>
                    <a:pt x="60" y="36"/>
                  </a:lnTo>
                  <a:lnTo>
                    <a:pt x="56" y="39"/>
                  </a:lnTo>
                  <a:lnTo>
                    <a:pt x="52" y="43"/>
                  </a:lnTo>
                  <a:lnTo>
                    <a:pt x="48" y="47"/>
                  </a:lnTo>
                  <a:lnTo>
                    <a:pt x="46" y="51"/>
                  </a:lnTo>
                  <a:lnTo>
                    <a:pt x="45" y="56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5" y="67"/>
                  </a:lnTo>
                  <a:lnTo>
                    <a:pt x="46" y="73"/>
                  </a:lnTo>
                  <a:lnTo>
                    <a:pt x="48" y="77"/>
                  </a:lnTo>
                  <a:lnTo>
                    <a:pt x="52" y="80"/>
                  </a:lnTo>
                  <a:lnTo>
                    <a:pt x="56" y="84"/>
                  </a:lnTo>
                  <a:lnTo>
                    <a:pt x="60" y="87"/>
                  </a:lnTo>
                  <a:lnTo>
                    <a:pt x="65" y="88"/>
                  </a:lnTo>
                  <a:lnTo>
                    <a:pt x="71" y="88"/>
                  </a:lnTo>
                  <a:lnTo>
                    <a:pt x="71" y="88"/>
                  </a:lnTo>
                  <a:close/>
                  <a:moveTo>
                    <a:pt x="71" y="156"/>
                  </a:moveTo>
                  <a:lnTo>
                    <a:pt x="71" y="156"/>
                  </a:lnTo>
                  <a:lnTo>
                    <a:pt x="77" y="156"/>
                  </a:lnTo>
                  <a:lnTo>
                    <a:pt x="82" y="155"/>
                  </a:lnTo>
                  <a:lnTo>
                    <a:pt x="86" y="152"/>
                  </a:lnTo>
                  <a:lnTo>
                    <a:pt x="90" y="148"/>
                  </a:lnTo>
                  <a:lnTo>
                    <a:pt x="94" y="144"/>
                  </a:lnTo>
                  <a:lnTo>
                    <a:pt x="97" y="140"/>
                  </a:lnTo>
                  <a:lnTo>
                    <a:pt x="98" y="135"/>
                  </a:lnTo>
                  <a:lnTo>
                    <a:pt x="98" y="130"/>
                  </a:lnTo>
                  <a:lnTo>
                    <a:pt x="98" y="130"/>
                  </a:lnTo>
                  <a:lnTo>
                    <a:pt x="98" y="123"/>
                  </a:lnTo>
                  <a:lnTo>
                    <a:pt x="97" y="118"/>
                  </a:lnTo>
                  <a:lnTo>
                    <a:pt x="94" y="114"/>
                  </a:lnTo>
                  <a:lnTo>
                    <a:pt x="90" y="110"/>
                  </a:lnTo>
                  <a:lnTo>
                    <a:pt x="86" y="106"/>
                  </a:lnTo>
                  <a:lnTo>
                    <a:pt x="82" y="104"/>
                  </a:lnTo>
                  <a:lnTo>
                    <a:pt x="77" y="103"/>
                  </a:lnTo>
                  <a:lnTo>
                    <a:pt x="71" y="103"/>
                  </a:lnTo>
                  <a:lnTo>
                    <a:pt x="71" y="103"/>
                  </a:lnTo>
                  <a:lnTo>
                    <a:pt x="65" y="103"/>
                  </a:lnTo>
                  <a:lnTo>
                    <a:pt x="60" y="104"/>
                  </a:lnTo>
                  <a:lnTo>
                    <a:pt x="56" y="106"/>
                  </a:lnTo>
                  <a:lnTo>
                    <a:pt x="52" y="110"/>
                  </a:lnTo>
                  <a:lnTo>
                    <a:pt x="48" y="114"/>
                  </a:lnTo>
                  <a:lnTo>
                    <a:pt x="46" y="118"/>
                  </a:lnTo>
                  <a:lnTo>
                    <a:pt x="45" y="123"/>
                  </a:lnTo>
                  <a:lnTo>
                    <a:pt x="45" y="130"/>
                  </a:lnTo>
                  <a:lnTo>
                    <a:pt x="45" y="130"/>
                  </a:lnTo>
                  <a:lnTo>
                    <a:pt x="45" y="135"/>
                  </a:lnTo>
                  <a:lnTo>
                    <a:pt x="46" y="140"/>
                  </a:lnTo>
                  <a:lnTo>
                    <a:pt x="48" y="144"/>
                  </a:lnTo>
                  <a:lnTo>
                    <a:pt x="52" y="148"/>
                  </a:lnTo>
                  <a:lnTo>
                    <a:pt x="56" y="152"/>
                  </a:lnTo>
                  <a:lnTo>
                    <a:pt x="60" y="155"/>
                  </a:lnTo>
                  <a:lnTo>
                    <a:pt x="65" y="156"/>
                  </a:lnTo>
                  <a:lnTo>
                    <a:pt x="71" y="156"/>
                  </a:lnTo>
                  <a:lnTo>
                    <a:pt x="71" y="156"/>
                  </a:lnTo>
                  <a:close/>
                  <a:moveTo>
                    <a:pt x="71" y="223"/>
                  </a:moveTo>
                  <a:lnTo>
                    <a:pt x="71" y="223"/>
                  </a:lnTo>
                  <a:lnTo>
                    <a:pt x="77" y="223"/>
                  </a:lnTo>
                  <a:lnTo>
                    <a:pt x="82" y="222"/>
                  </a:lnTo>
                  <a:lnTo>
                    <a:pt x="86" y="220"/>
                  </a:lnTo>
                  <a:lnTo>
                    <a:pt x="90" y="216"/>
                  </a:lnTo>
                  <a:lnTo>
                    <a:pt x="94" y="212"/>
                  </a:lnTo>
                  <a:lnTo>
                    <a:pt x="97" y="208"/>
                  </a:lnTo>
                  <a:lnTo>
                    <a:pt x="98" y="203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98" y="191"/>
                  </a:lnTo>
                  <a:lnTo>
                    <a:pt x="97" y="186"/>
                  </a:lnTo>
                  <a:lnTo>
                    <a:pt x="94" y="182"/>
                  </a:lnTo>
                  <a:lnTo>
                    <a:pt x="90" y="178"/>
                  </a:lnTo>
                  <a:lnTo>
                    <a:pt x="86" y="174"/>
                  </a:lnTo>
                  <a:lnTo>
                    <a:pt x="82" y="171"/>
                  </a:lnTo>
                  <a:lnTo>
                    <a:pt x="77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5" y="170"/>
                  </a:lnTo>
                  <a:lnTo>
                    <a:pt x="60" y="171"/>
                  </a:lnTo>
                  <a:lnTo>
                    <a:pt x="56" y="174"/>
                  </a:lnTo>
                  <a:lnTo>
                    <a:pt x="52" y="178"/>
                  </a:lnTo>
                  <a:lnTo>
                    <a:pt x="48" y="182"/>
                  </a:lnTo>
                  <a:lnTo>
                    <a:pt x="46" y="186"/>
                  </a:lnTo>
                  <a:lnTo>
                    <a:pt x="45" y="191"/>
                  </a:lnTo>
                  <a:lnTo>
                    <a:pt x="45" y="197"/>
                  </a:lnTo>
                  <a:lnTo>
                    <a:pt x="45" y="197"/>
                  </a:lnTo>
                  <a:lnTo>
                    <a:pt x="45" y="203"/>
                  </a:lnTo>
                  <a:lnTo>
                    <a:pt x="46" y="208"/>
                  </a:lnTo>
                  <a:lnTo>
                    <a:pt x="48" y="212"/>
                  </a:lnTo>
                  <a:lnTo>
                    <a:pt x="52" y="216"/>
                  </a:lnTo>
                  <a:lnTo>
                    <a:pt x="56" y="220"/>
                  </a:lnTo>
                  <a:lnTo>
                    <a:pt x="60" y="222"/>
                  </a:lnTo>
                  <a:lnTo>
                    <a:pt x="65" y="223"/>
                  </a:lnTo>
                  <a:lnTo>
                    <a:pt x="71" y="223"/>
                  </a:lnTo>
                  <a:lnTo>
                    <a:pt x="71" y="223"/>
                  </a:lnTo>
                  <a:close/>
                  <a:moveTo>
                    <a:pt x="182" y="88"/>
                  </a:moveTo>
                  <a:lnTo>
                    <a:pt x="182" y="88"/>
                  </a:lnTo>
                  <a:lnTo>
                    <a:pt x="188" y="88"/>
                  </a:lnTo>
                  <a:lnTo>
                    <a:pt x="193" y="87"/>
                  </a:lnTo>
                  <a:lnTo>
                    <a:pt x="198" y="84"/>
                  </a:lnTo>
                  <a:lnTo>
                    <a:pt x="202" y="80"/>
                  </a:lnTo>
                  <a:lnTo>
                    <a:pt x="204" y="77"/>
                  </a:lnTo>
                  <a:lnTo>
                    <a:pt x="207" y="73"/>
                  </a:lnTo>
                  <a:lnTo>
                    <a:pt x="208" y="67"/>
                  </a:lnTo>
                  <a:lnTo>
                    <a:pt x="210" y="62"/>
                  </a:lnTo>
                  <a:lnTo>
                    <a:pt x="210" y="62"/>
                  </a:lnTo>
                  <a:lnTo>
                    <a:pt x="208" y="56"/>
                  </a:lnTo>
                  <a:lnTo>
                    <a:pt x="207" y="51"/>
                  </a:lnTo>
                  <a:lnTo>
                    <a:pt x="204" y="47"/>
                  </a:lnTo>
                  <a:lnTo>
                    <a:pt x="202" y="43"/>
                  </a:lnTo>
                  <a:lnTo>
                    <a:pt x="198" y="39"/>
                  </a:lnTo>
                  <a:lnTo>
                    <a:pt x="193" y="36"/>
                  </a:lnTo>
                  <a:lnTo>
                    <a:pt x="188" y="35"/>
                  </a:lnTo>
                  <a:lnTo>
                    <a:pt x="182" y="35"/>
                  </a:lnTo>
                  <a:lnTo>
                    <a:pt x="182" y="35"/>
                  </a:lnTo>
                  <a:lnTo>
                    <a:pt x="177" y="35"/>
                  </a:lnTo>
                  <a:lnTo>
                    <a:pt x="172" y="36"/>
                  </a:lnTo>
                  <a:lnTo>
                    <a:pt x="168" y="39"/>
                  </a:lnTo>
                  <a:lnTo>
                    <a:pt x="163" y="43"/>
                  </a:lnTo>
                  <a:lnTo>
                    <a:pt x="160" y="47"/>
                  </a:lnTo>
                  <a:lnTo>
                    <a:pt x="158" y="51"/>
                  </a:lnTo>
                  <a:lnTo>
                    <a:pt x="156" y="56"/>
                  </a:lnTo>
                  <a:lnTo>
                    <a:pt x="155" y="62"/>
                  </a:lnTo>
                  <a:lnTo>
                    <a:pt x="155" y="62"/>
                  </a:lnTo>
                  <a:lnTo>
                    <a:pt x="156" y="67"/>
                  </a:lnTo>
                  <a:lnTo>
                    <a:pt x="158" y="73"/>
                  </a:lnTo>
                  <a:lnTo>
                    <a:pt x="160" y="77"/>
                  </a:lnTo>
                  <a:lnTo>
                    <a:pt x="163" y="80"/>
                  </a:lnTo>
                  <a:lnTo>
                    <a:pt x="168" y="84"/>
                  </a:lnTo>
                  <a:lnTo>
                    <a:pt x="172" y="87"/>
                  </a:lnTo>
                  <a:lnTo>
                    <a:pt x="177" y="88"/>
                  </a:lnTo>
                  <a:lnTo>
                    <a:pt x="182" y="88"/>
                  </a:lnTo>
                  <a:lnTo>
                    <a:pt x="182" y="88"/>
                  </a:lnTo>
                  <a:close/>
                  <a:moveTo>
                    <a:pt x="182" y="156"/>
                  </a:moveTo>
                  <a:lnTo>
                    <a:pt x="182" y="156"/>
                  </a:lnTo>
                  <a:lnTo>
                    <a:pt x="188" y="156"/>
                  </a:lnTo>
                  <a:lnTo>
                    <a:pt x="193" y="155"/>
                  </a:lnTo>
                  <a:lnTo>
                    <a:pt x="198" y="152"/>
                  </a:lnTo>
                  <a:lnTo>
                    <a:pt x="202" y="148"/>
                  </a:lnTo>
                  <a:lnTo>
                    <a:pt x="204" y="144"/>
                  </a:lnTo>
                  <a:lnTo>
                    <a:pt x="207" y="140"/>
                  </a:lnTo>
                  <a:lnTo>
                    <a:pt x="208" y="135"/>
                  </a:lnTo>
                  <a:lnTo>
                    <a:pt x="210" y="130"/>
                  </a:lnTo>
                  <a:lnTo>
                    <a:pt x="210" y="130"/>
                  </a:lnTo>
                  <a:lnTo>
                    <a:pt x="208" y="123"/>
                  </a:lnTo>
                  <a:lnTo>
                    <a:pt x="207" y="118"/>
                  </a:lnTo>
                  <a:lnTo>
                    <a:pt x="204" y="114"/>
                  </a:lnTo>
                  <a:lnTo>
                    <a:pt x="202" y="110"/>
                  </a:lnTo>
                  <a:lnTo>
                    <a:pt x="198" y="106"/>
                  </a:lnTo>
                  <a:lnTo>
                    <a:pt x="193" y="104"/>
                  </a:lnTo>
                  <a:lnTo>
                    <a:pt x="188" y="103"/>
                  </a:lnTo>
                  <a:lnTo>
                    <a:pt x="182" y="103"/>
                  </a:lnTo>
                  <a:lnTo>
                    <a:pt x="182" y="103"/>
                  </a:lnTo>
                  <a:lnTo>
                    <a:pt x="177" y="103"/>
                  </a:lnTo>
                  <a:lnTo>
                    <a:pt x="172" y="104"/>
                  </a:lnTo>
                  <a:lnTo>
                    <a:pt x="168" y="106"/>
                  </a:lnTo>
                  <a:lnTo>
                    <a:pt x="163" y="110"/>
                  </a:lnTo>
                  <a:lnTo>
                    <a:pt x="160" y="114"/>
                  </a:lnTo>
                  <a:lnTo>
                    <a:pt x="158" y="118"/>
                  </a:lnTo>
                  <a:lnTo>
                    <a:pt x="156" y="123"/>
                  </a:lnTo>
                  <a:lnTo>
                    <a:pt x="155" y="130"/>
                  </a:lnTo>
                  <a:lnTo>
                    <a:pt x="155" y="130"/>
                  </a:lnTo>
                  <a:lnTo>
                    <a:pt x="156" y="135"/>
                  </a:lnTo>
                  <a:lnTo>
                    <a:pt x="158" y="140"/>
                  </a:lnTo>
                  <a:lnTo>
                    <a:pt x="160" y="144"/>
                  </a:lnTo>
                  <a:lnTo>
                    <a:pt x="163" y="148"/>
                  </a:lnTo>
                  <a:lnTo>
                    <a:pt x="168" y="152"/>
                  </a:lnTo>
                  <a:lnTo>
                    <a:pt x="172" y="155"/>
                  </a:lnTo>
                  <a:lnTo>
                    <a:pt x="177" y="156"/>
                  </a:lnTo>
                  <a:lnTo>
                    <a:pt x="182" y="156"/>
                  </a:lnTo>
                  <a:lnTo>
                    <a:pt x="182" y="156"/>
                  </a:lnTo>
                  <a:close/>
                  <a:moveTo>
                    <a:pt x="182" y="223"/>
                  </a:moveTo>
                  <a:lnTo>
                    <a:pt x="182" y="223"/>
                  </a:lnTo>
                  <a:lnTo>
                    <a:pt x="188" y="223"/>
                  </a:lnTo>
                  <a:lnTo>
                    <a:pt x="193" y="222"/>
                  </a:lnTo>
                  <a:lnTo>
                    <a:pt x="198" y="220"/>
                  </a:lnTo>
                  <a:lnTo>
                    <a:pt x="202" y="216"/>
                  </a:lnTo>
                  <a:lnTo>
                    <a:pt x="204" y="212"/>
                  </a:lnTo>
                  <a:lnTo>
                    <a:pt x="207" y="208"/>
                  </a:lnTo>
                  <a:lnTo>
                    <a:pt x="208" y="203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08" y="191"/>
                  </a:lnTo>
                  <a:lnTo>
                    <a:pt x="207" y="186"/>
                  </a:lnTo>
                  <a:lnTo>
                    <a:pt x="204" y="182"/>
                  </a:lnTo>
                  <a:lnTo>
                    <a:pt x="202" y="178"/>
                  </a:lnTo>
                  <a:lnTo>
                    <a:pt x="198" y="174"/>
                  </a:lnTo>
                  <a:lnTo>
                    <a:pt x="193" y="171"/>
                  </a:lnTo>
                  <a:lnTo>
                    <a:pt x="188" y="170"/>
                  </a:lnTo>
                  <a:lnTo>
                    <a:pt x="182" y="170"/>
                  </a:lnTo>
                  <a:lnTo>
                    <a:pt x="182" y="170"/>
                  </a:lnTo>
                  <a:lnTo>
                    <a:pt x="177" y="170"/>
                  </a:lnTo>
                  <a:lnTo>
                    <a:pt x="172" y="171"/>
                  </a:lnTo>
                  <a:lnTo>
                    <a:pt x="168" y="174"/>
                  </a:lnTo>
                  <a:lnTo>
                    <a:pt x="163" y="178"/>
                  </a:lnTo>
                  <a:lnTo>
                    <a:pt x="160" y="182"/>
                  </a:lnTo>
                  <a:lnTo>
                    <a:pt x="158" y="186"/>
                  </a:lnTo>
                  <a:lnTo>
                    <a:pt x="156" y="191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6" y="203"/>
                  </a:lnTo>
                  <a:lnTo>
                    <a:pt x="158" y="208"/>
                  </a:lnTo>
                  <a:lnTo>
                    <a:pt x="160" y="212"/>
                  </a:lnTo>
                  <a:lnTo>
                    <a:pt x="163" y="216"/>
                  </a:lnTo>
                  <a:lnTo>
                    <a:pt x="168" y="220"/>
                  </a:lnTo>
                  <a:lnTo>
                    <a:pt x="172" y="222"/>
                  </a:lnTo>
                  <a:lnTo>
                    <a:pt x="177" y="223"/>
                  </a:lnTo>
                  <a:lnTo>
                    <a:pt x="182" y="223"/>
                  </a:lnTo>
                  <a:lnTo>
                    <a:pt x="182" y="22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351"/>
            <p:cNvSpPr>
              <a:spLocks noEditPoints="1"/>
            </p:cNvSpPr>
            <p:nvPr/>
          </p:nvSpPr>
          <p:spPr bwMode="auto">
            <a:xfrm>
              <a:off x="1642507" y="2161860"/>
              <a:ext cx="226552" cy="228295"/>
            </a:xfrm>
            <a:custGeom>
              <a:avLst/>
              <a:gdLst>
                <a:gd name="T0" fmla="*/ 23 w 260"/>
                <a:gd name="T1" fmla="*/ 1 h 261"/>
                <a:gd name="T2" fmla="*/ 5 w 260"/>
                <a:gd name="T3" fmla="*/ 14 h 261"/>
                <a:gd name="T4" fmla="*/ 0 w 260"/>
                <a:gd name="T5" fmla="*/ 230 h 261"/>
                <a:gd name="T6" fmla="*/ 5 w 260"/>
                <a:gd name="T7" fmla="*/ 246 h 261"/>
                <a:gd name="T8" fmla="*/ 23 w 260"/>
                <a:gd name="T9" fmla="*/ 259 h 261"/>
                <a:gd name="T10" fmla="*/ 235 w 260"/>
                <a:gd name="T11" fmla="*/ 259 h 261"/>
                <a:gd name="T12" fmla="*/ 255 w 260"/>
                <a:gd name="T13" fmla="*/ 246 h 261"/>
                <a:gd name="T14" fmla="*/ 260 w 260"/>
                <a:gd name="T15" fmla="*/ 31 h 261"/>
                <a:gd name="T16" fmla="*/ 255 w 260"/>
                <a:gd name="T17" fmla="*/ 14 h 261"/>
                <a:gd name="T18" fmla="*/ 235 w 260"/>
                <a:gd name="T19" fmla="*/ 1 h 261"/>
                <a:gd name="T20" fmla="*/ 233 w 260"/>
                <a:gd name="T21" fmla="*/ 233 h 261"/>
                <a:gd name="T22" fmla="*/ 233 w 260"/>
                <a:gd name="T23" fmla="*/ 233 h 261"/>
                <a:gd name="T24" fmla="*/ 79 w 260"/>
                <a:gd name="T25" fmla="*/ 87 h 261"/>
                <a:gd name="T26" fmla="*/ 94 w 260"/>
                <a:gd name="T27" fmla="*/ 72 h 261"/>
                <a:gd name="T28" fmla="*/ 95 w 260"/>
                <a:gd name="T29" fmla="*/ 57 h 261"/>
                <a:gd name="T30" fmla="*/ 83 w 260"/>
                <a:gd name="T31" fmla="*/ 40 h 261"/>
                <a:gd name="T32" fmla="*/ 69 w 260"/>
                <a:gd name="T33" fmla="*/ 36 h 261"/>
                <a:gd name="T34" fmla="*/ 49 w 260"/>
                <a:gd name="T35" fmla="*/ 44 h 261"/>
                <a:gd name="T36" fmla="*/ 42 w 260"/>
                <a:gd name="T37" fmla="*/ 62 h 261"/>
                <a:gd name="T38" fmla="*/ 47 w 260"/>
                <a:gd name="T39" fmla="*/ 78 h 261"/>
                <a:gd name="T40" fmla="*/ 64 w 260"/>
                <a:gd name="T41" fmla="*/ 89 h 261"/>
                <a:gd name="T42" fmla="*/ 69 w 260"/>
                <a:gd name="T43" fmla="*/ 224 h 261"/>
                <a:gd name="T44" fmla="*/ 88 w 260"/>
                <a:gd name="T45" fmla="*/ 217 h 261"/>
                <a:gd name="T46" fmla="*/ 96 w 260"/>
                <a:gd name="T47" fmla="*/ 197 h 261"/>
                <a:gd name="T48" fmla="*/ 91 w 260"/>
                <a:gd name="T49" fmla="*/ 183 h 261"/>
                <a:gd name="T50" fmla="*/ 74 w 260"/>
                <a:gd name="T51" fmla="*/ 171 h 261"/>
                <a:gd name="T52" fmla="*/ 59 w 260"/>
                <a:gd name="T53" fmla="*/ 172 h 261"/>
                <a:gd name="T54" fmla="*/ 44 w 260"/>
                <a:gd name="T55" fmla="*/ 187 h 261"/>
                <a:gd name="T56" fmla="*/ 43 w 260"/>
                <a:gd name="T57" fmla="*/ 202 h 261"/>
                <a:gd name="T58" fmla="*/ 53 w 260"/>
                <a:gd name="T59" fmla="*/ 219 h 261"/>
                <a:gd name="T60" fmla="*/ 69 w 260"/>
                <a:gd name="T61" fmla="*/ 224 h 261"/>
                <a:gd name="T62" fmla="*/ 199 w 260"/>
                <a:gd name="T63" fmla="*/ 87 h 261"/>
                <a:gd name="T64" fmla="*/ 213 w 260"/>
                <a:gd name="T65" fmla="*/ 72 h 261"/>
                <a:gd name="T66" fmla="*/ 214 w 260"/>
                <a:gd name="T67" fmla="*/ 57 h 261"/>
                <a:gd name="T68" fmla="*/ 203 w 260"/>
                <a:gd name="T69" fmla="*/ 40 h 261"/>
                <a:gd name="T70" fmla="*/ 188 w 260"/>
                <a:gd name="T71" fmla="*/ 36 h 261"/>
                <a:gd name="T72" fmla="*/ 169 w 260"/>
                <a:gd name="T73" fmla="*/ 44 h 261"/>
                <a:gd name="T74" fmla="*/ 161 w 260"/>
                <a:gd name="T75" fmla="*/ 62 h 261"/>
                <a:gd name="T76" fmla="*/ 166 w 260"/>
                <a:gd name="T77" fmla="*/ 78 h 261"/>
                <a:gd name="T78" fmla="*/ 183 w 260"/>
                <a:gd name="T79" fmla="*/ 89 h 261"/>
                <a:gd name="T80" fmla="*/ 127 w 260"/>
                <a:gd name="T81" fmla="*/ 157 h 261"/>
                <a:gd name="T82" fmla="*/ 147 w 260"/>
                <a:gd name="T83" fmla="*/ 149 h 261"/>
                <a:gd name="T84" fmla="*/ 155 w 260"/>
                <a:gd name="T85" fmla="*/ 130 h 261"/>
                <a:gd name="T86" fmla="*/ 151 w 260"/>
                <a:gd name="T87" fmla="*/ 115 h 261"/>
                <a:gd name="T88" fmla="*/ 134 w 260"/>
                <a:gd name="T89" fmla="*/ 104 h 261"/>
                <a:gd name="T90" fmla="*/ 117 w 260"/>
                <a:gd name="T91" fmla="*/ 105 h 261"/>
                <a:gd name="T92" fmla="*/ 103 w 260"/>
                <a:gd name="T93" fmla="*/ 119 h 261"/>
                <a:gd name="T94" fmla="*/ 101 w 260"/>
                <a:gd name="T95" fmla="*/ 135 h 261"/>
                <a:gd name="T96" fmla="*/ 113 w 260"/>
                <a:gd name="T97" fmla="*/ 152 h 261"/>
                <a:gd name="T98" fmla="*/ 127 w 260"/>
                <a:gd name="T99" fmla="*/ 157 h 261"/>
                <a:gd name="T100" fmla="*/ 199 w 260"/>
                <a:gd name="T101" fmla="*/ 222 h 261"/>
                <a:gd name="T102" fmla="*/ 213 w 260"/>
                <a:gd name="T103" fmla="*/ 208 h 261"/>
                <a:gd name="T104" fmla="*/ 214 w 260"/>
                <a:gd name="T105" fmla="*/ 192 h 261"/>
                <a:gd name="T106" fmla="*/ 203 w 260"/>
                <a:gd name="T107" fmla="*/ 175 h 261"/>
                <a:gd name="T108" fmla="*/ 188 w 260"/>
                <a:gd name="T109" fmla="*/ 171 h 261"/>
                <a:gd name="T110" fmla="*/ 169 w 260"/>
                <a:gd name="T111" fmla="*/ 179 h 261"/>
                <a:gd name="T112" fmla="*/ 161 w 260"/>
                <a:gd name="T113" fmla="*/ 197 h 261"/>
                <a:gd name="T114" fmla="*/ 166 w 260"/>
                <a:gd name="T115" fmla="*/ 213 h 261"/>
                <a:gd name="T116" fmla="*/ 183 w 260"/>
                <a:gd name="T117" fmla="*/ 224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61">
                  <a:moveTo>
                    <a:pt x="2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23" y="1"/>
                  </a:lnTo>
                  <a:lnTo>
                    <a:pt x="18" y="2"/>
                  </a:lnTo>
                  <a:lnTo>
                    <a:pt x="13" y="5"/>
                  </a:lnTo>
                  <a:lnTo>
                    <a:pt x="8" y="9"/>
                  </a:lnTo>
                  <a:lnTo>
                    <a:pt x="5" y="14"/>
                  </a:lnTo>
                  <a:lnTo>
                    <a:pt x="1" y="19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6"/>
                  </a:lnTo>
                  <a:lnTo>
                    <a:pt x="1" y="241"/>
                  </a:lnTo>
                  <a:lnTo>
                    <a:pt x="5" y="246"/>
                  </a:lnTo>
                  <a:lnTo>
                    <a:pt x="8" y="252"/>
                  </a:lnTo>
                  <a:lnTo>
                    <a:pt x="13" y="256"/>
                  </a:lnTo>
                  <a:lnTo>
                    <a:pt x="18" y="258"/>
                  </a:lnTo>
                  <a:lnTo>
                    <a:pt x="23" y="259"/>
                  </a:lnTo>
                  <a:lnTo>
                    <a:pt x="30" y="261"/>
                  </a:lnTo>
                  <a:lnTo>
                    <a:pt x="230" y="261"/>
                  </a:lnTo>
                  <a:lnTo>
                    <a:pt x="230" y="261"/>
                  </a:lnTo>
                  <a:lnTo>
                    <a:pt x="235" y="259"/>
                  </a:lnTo>
                  <a:lnTo>
                    <a:pt x="242" y="258"/>
                  </a:lnTo>
                  <a:lnTo>
                    <a:pt x="247" y="256"/>
                  </a:lnTo>
                  <a:lnTo>
                    <a:pt x="251" y="252"/>
                  </a:lnTo>
                  <a:lnTo>
                    <a:pt x="255" y="246"/>
                  </a:lnTo>
                  <a:lnTo>
                    <a:pt x="257" y="241"/>
                  </a:lnTo>
                  <a:lnTo>
                    <a:pt x="260" y="236"/>
                  </a:lnTo>
                  <a:lnTo>
                    <a:pt x="260" y="230"/>
                  </a:lnTo>
                  <a:lnTo>
                    <a:pt x="260" y="31"/>
                  </a:lnTo>
                  <a:lnTo>
                    <a:pt x="260" y="31"/>
                  </a:lnTo>
                  <a:lnTo>
                    <a:pt x="260" y="24"/>
                  </a:lnTo>
                  <a:lnTo>
                    <a:pt x="257" y="19"/>
                  </a:lnTo>
                  <a:lnTo>
                    <a:pt x="255" y="14"/>
                  </a:lnTo>
                  <a:lnTo>
                    <a:pt x="251" y="9"/>
                  </a:lnTo>
                  <a:lnTo>
                    <a:pt x="247" y="5"/>
                  </a:lnTo>
                  <a:lnTo>
                    <a:pt x="242" y="2"/>
                  </a:lnTo>
                  <a:lnTo>
                    <a:pt x="235" y="1"/>
                  </a:lnTo>
                  <a:lnTo>
                    <a:pt x="230" y="0"/>
                  </a:lnTo>
                  <a:lnTo>
                    <a:pt x="230" y="0"/>
                  </a:lnTo>
                  <a:close/>
                  <a:moveTo>
                    <a:pt x="233" y="233"/>
                  </a:moveTo>
                  <a:lnTo>
                    <a:pt x="233" y="233"/>
                  </a:lnTo>
                  <a:lnTo>
                    <a:pt x="26" y="233"/>
                  </a:lnTo>
                  <a:lnTo>
                    <a:pt x="26" y="26"/>
                  </a:lnTo>
                  <a:lnTo>
                    <a:pt x="233" y="26"/>
                  </a:lnTo>
                  <a:lnTo>
                    <a:pt x="233" y="233"/>
                  </a:lnTo>
                  <a:close/>
                  <a:moveTo>
                    <a:pt x="69" y="89"/>
                  </a:moveTo>
                  <a:lnTo>
                    <a:pt x="69" y="89"/>
                  </a:lnTo>
                  <a:lnTo>
                    <a:pt x="74" y="89"/>
                  </a:lnTo>
                  <a:lnTo>
                    <a:pt x="79" y="87"/>
                  </a:lnTo>
                  <a:lnTo>
                    <a:pt x="83" y="84"/>
                  </a:lnTo>
                  <a:lnTo>
                    <a:pt x="88" y="81"/>
                  </a:lnTo>
                  <a:lnTo>
                    <a:pt x="91" y="78"/>
                  </a:lnTo>
                  <a:lnTo>
                    <a:pt x="94" y="72"/>
                  </a:lnTo>
                  <a:lnTo>
                    <a:pt x="95" y="67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5" y="57"/>
                  </a:lnTo>
                  <a:lnTo>
                    <a:pt x="94" y="52"/>
                  </a:lnTo>
                  <a:lnTo>
                    <a:pt x="91" y="48"/>
                  </a:lnTo>
                  <a:lnTo>
                    <a:pt x="88" y="44"/>
                  </a:lnTo>
                  <a:lnTo>
                    <a:pt x="83" y="40"/>
                  </a:lnTo>
                  <a:lnTo>
                    <a:pt x="79" y="37"/>
                  </a:lnTo>
                  <a:lnTo>
                    <a:pt x="74" y="36"/>
                  </a:lnTo>
                  <a:lnTo>
                    <a:pt x="69" y="36"/>
                  </a:lnTo>
                  <a:lnTo>
                    <a:pt x="69" y="36"/>
                  </a:lnTo>
                  <a:lnTo>
                    <a:pt x="64" y="36"/>
                  </a:lnTo>
                  <a:lnTo>
                    <a:pt x="59" y="37"/>
                  </a:lnTo>
                  <a:lnTo>
                    <a:pt x="53" y="40"/>
                  </a:lnTo>
                  <a:lnTo>
                    <a:pt x="49" y="44"/>
                  </a:lnTo>
                  <a:lnTo>
                    <a:pt x="47" y="48"/>
                  </a:lnTo>
                  <a:lnTo>
                    <a:pt x="44" y="52"/>
                  </a:lnTo>
                  <a:lnTo>
                    <a:pt x="43" y="57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3" y="67"/>
                  </a:lnTo>
                  <a:lnTo>
                    <a:pt x="44" y="72"/>
                  </a:lnTo>
                  <a:lnTo>
                    <a:pt x="47" y="78"/>
                  </a:lnTo>
                  <a:lnTo>
                    <a:pt x="49" y="81"/>
                  </a:lnTo>
                  <a:lnTo>
                    <a:pt x="53" y="84"/>
                  </a:lnTo>
                  <a:lnTo>
                    <a:pt x="59" y="87"/>
                  </a:lnTo>
                  <a:lnTo>
                    <a:pt x="64" y="89"/>
                  </a:lnTo>
                  <a:lnTo>
                    <a:pt x="69" y="89"/>
                  </a:lnTo>
                  <a:lnTo>
                    <a:pt x="69" y="89"/>
                  </a:lnTo>
                  <a:close/>
                  <a:moveTo>
                    <a:pt x="69" y="224"/>
                  </a:moveTo>
                  <a:lnTo>
                    <a:pt x="69" y="224"/>
                  </a:lnTo>
                  <a:lnTo>
                    <a:pt x="74" y="224"/>
                  </a:lnTo>
                  <a:lnTo>
                    <a:pt x="79" y="222"/>
                  </a:lnTo>
                  <a:lnTo>
                    <a:pt x="83" y="219"/>
                  </a:lnTo>
                  <a:lnTo>
                    <a:pt x="88" y="217"/>
                  </a:lnTo>
                  <a:lnTo>
                    <a:pt x="91" y="213"/>
                  </a:lnTo>
                  <a:lnTo>
                    <a:pt x="94" y="208"/>
                  </a:lnTo>
                  <a:lnTo>
                    <a:pt x="95" y="202"/>
                  </a:lnTo>
                  <a:lnTo>
                    <a:pt x="96" y="197"/>
                  </a:lnTo>
                  <a:lnTo>
                    <a:pt x="96" y="197"/>
                  </a:lnTo>
                  <a:lnTo>
                    <a:pt x="95" y="192"/>
                  </a:lnTo>
                  <a:lnTo>
                    <a:pt x="94" y="187"/>
                  </a:lnTo>
                  <a:lnTo>
                    <a:pt x="91" y="183"/>
                  </a:lnTo>
                  <a:lnTo>
                    <a:pt x="88" y="179"/>
                  </a:lnTo>
                  <a:lnTo>
                    <a:pt x="83" y="175"/>
                  </a:lnTo>
                  <a:lnTo>
                    <a:pt x="79" y="172"/>
                  </a:lnTo>
                  <a:lnTo>
                    <a:pt x="74" y="171"/>
                  </a:lnTo>
                  <a:lnTo>
                    <a:pt x="69" y="171"/>
                  </a:lnTo>
                  <a:lnTo>
                    <a:pt x="69" y="171"/>
                  </a:lnTo>
                  <a:lnTo>
                    <a:pt x="64" y="171"/>
                  </a:lnTo>
                  <a:lnTo>
                    <a:pt x="59" y="172"/>
                  </a:lnTo>
                  <a:lnTo>
                    <a:pt x="53" y="175"/>
                  </a:lnTo>
                  <a:lnTo>
                    <a:pt x="49" y="179"/>
                  </a:lnTo>
                  <a:lnTo>
                    <a:pt x="47" y="183"/>
                  </a:lnTo>
                  <a:lnTo>
                    <a:pt x="44" y="187"/>
                  </a:lnTo>
                  <a:lnTo>
                    <a:pt x="43" y="192"/>
                  </a:lnTo>
                  <a:lnTo>
                    <a:pt x="42" y="197"/>
                  </a:lnTo>
                  <a:lnTo>
                    <a:pt x="42" y="197"/>
                  </a:lnTo>
                  <a:lnTo>
                    <a:pt x="43" y="202"/>
                  </a:lnTo>
                  <a:lnTo>
                    <a:pt x="44" y="208"/>
                  </a:lnTo>
                  <a:lnTo>
                    <a:pt x="47" y="213"/>
                  </a:lnTo>
                  <a:lnTo>
                    <a:pt x="49" y="217"/>
                  </a:lnTo>
                  <a:lnTo>
                    <a:pt x="53" y="219"/>
                  </a:lnTo>
                  <a:lnTo>
                    <a:pt x="59" y="222"/>
                  </a:lnTo>
                  <a:lnTo>
                    <a:pt x="64" y="224"/>
                  </a:lnTo>
                  <a:lnTo>
                    <a:pt x="69" y="224"/>
                  </a:lnTo>
                  <a:lnTo>
                    <a:pt x="69" y="224"/>
                  </a:lnTo>
                  <a:close/>
                  <a:moveTo>
                    <a:pt x="188" y="89"/>
                  </a:moveTo>
                  <a:lnTo>
                    <a:pt x="188" y="89"/>
                  </a:lnTo>
                  <a:lnTo>
                    <a:pt x="194" y="89"/>
                  </a:lnTo>
                  <a:lnTo>
                    <a:pt x="199" y="87"/>
                  </a:lnTo>
                  <a:lnTo>
                    <a:pt x="203" y="84"/>
                  </a:lnTo>
                  <a:lnTo>
                    <a:pt x="208" y="81"/>
                  </a:lnTo>
                  <a:lnTo>
                    <a:pt x="211" y="78"/>
                  </a:lnTo>
                  <a:lnTo>
                    <a:pt x="213" y="72"/>
                  </a:lnTo>
                  <a:lnTo>
                    <a:pt x="214" y="67"/>
                  </a:lnTo>
                  <a:lnTo>
                    <a:pt x="216" y="62"/>
                  </a:lnTo>
                  <a:lnTo>
                    <a:pt x="216" y="62"/>
                  </a:lnTo>
                  <a:lnTo>
                    <a:pt x="214" y="57"/>
                  </a:lnTo>
                  <a:lnTo>
                    <a:pt x="213" y="52"/>
                  </a:lnTo>
                  <a:lnTo>
                    <a:pt x="211" y="48"/>
                  </a:lnTo>
                  <a:lnTo>
                    <a:pt x="208" y="44"/>
                  </a:lnTo>
                  <a:lnTo>
                    <a:pt x="203" y="40"/>
                  </a:lnTo>
                  <a:lnTo>
                    <a:pt x="199" y="37"/>
                  </a:lnTo>
                  <a:lnTo>
                    <a:pt x="194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3" y="36"/>
                  </a:lnTo>
                  <a:lnTo>
                    <a:pt x="178" y="37"/>
                  </a:lnTo>
                  <a:lnTo>
                    <a:pt x="173" y="40"/>
                  </a:lnTo>
                  <a:lnTo>
                    <a:pt x="169" y="44"/>
                  </a:lnTo>
                  <a:lnTo>
                    <a:pt x="166" y="48"/>
                  </a:lnTo>
                  <a:lnTo>
                    <a:pt x="164" y="52"/>
                  </a:lnTo>
                  <a:lnTo>
                    <a:pt x="162" y="57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2" y="67"/>
                  </a:lnTo>
                  <a:lnTo>
                    <a:pt x="164" y="72"/>
                  </a:lnTo>
                  <a:lnTo>
                    <a:pt x="166" y="78"/>
                  </a:lnTo>
                  <a:lnTo>
                    <a:pt x="169" y="81"/>
                  </a:lnTo>
                  <a:lnTo>
                    <a:pt x="173" y="84"/>
                  </a:lnTo>
                  <a:lnTo>
                    <a:pt x="178" y="87"/>
                  </a:lnTo>
                  <a:lnTo>
                    <a:pt x="183" y="89"/>
                  </a:lnTo>
                  <a:lnTo>
                    <a:pt x="188" y="89"/>
                  </a:lnTo>
                  <a:lnTo>
                    <a:pt x="188" y="89"/>
                  </a:lnTo>
                  <a:close/>
                  <a:moveTo>
                    <a:pt x="127" y="157"/>
                  </a:moveTo>
                  <a:lnTo>
                    <a:pt x="127" y="157"/>
                  </a:lnTo>
                  <a:lnTo>
                    <a:pt x="134" y="157"/>
                  </a:lnTo>
                  <a:lnTo>
                    <a:pt x="139" y="154"/>
                  </a:lnTo>
                  <a:lnTo>
                    <a:pt x="143" y="152"/>
                  </a:lnTo>
                  <a:lnTo>
                    <a:pt x="147" y="149"/>
                  </a:lnTo>
                  <a:lnTo>
                    <a:pt x="151" y="145"/>
                  </a:lnTo>
                  <a:lnTo>
                    <a:pt x="153" y="140"/>
                  </a:lnTo>
                  <a:lnTo>
                    <a:pt x="155" y="135"/>
                  </a:lnTo>
                  <a:lnTo>
                    <a:pt x="155" y="130"/>
                  </a:lnTo>
                  <a:lnTo>
                    <a:pt x="155" y="130"/>
                  </a:lnTo>
                  <a:lnTo>
                    <a:pt x="155" y="124"/>
                  </a:lnTo>
                  <a:lnTo>
                    <a:pt x="153" y="119"/>
                  </a:lnTo>
                  <a:lnTo>
                    <a:pt x="151" y="115"/>
                  </a:lnTo>
                  <a:lnTo>
                    <a:pt x="147" y="111"/>
                  </a:lnTo>
                  <a:lnTo>
                    <a:pt x="143" y="107"/>
                  </a:lnTo>
                  <a:lnTo>
                    <a:pt x="139" y="105"/>
                  </a:lnTo>
                  <a:lnTo>
                    <a:pt x="134" y="104"/>
                  </a:lnTo>
                  <a:lnTo>
                    <a:pt x="127" y="104"/>
                  </a:lnTo>
                  <a:lnTo>
                    <a:pt x="127" y="104"/>
                  </a:lnTo>
                  <a:lnTo>
                    <a:pt x="122" y="104"/>
                  </a:lnTo>
                  <a:lnTo>
                    <a:pt x="117" y="105"/>
                  </a:lnTo>
                  <a:lnTo>
                    <a:pt x="113" y="107"/>
                  </a:lnTo>
                  <a:lnTo>
                    <a:pt x="109" y="111"/>
                  </a:lnTo>
                  <a:lnTo>
                    <a:pt x="105" y="115"/>
                  </a:lnTo>
                  <a:lnTo>
                    <a:pt x="103" y="119"/>
                  </a:lnTo>
                  <a:lnTo>
                    <a:pt x="101" y="124"/>
                  </a:lnTo>
                  <a:lnTo>
                    <a:pt x="101" y="130"/>
                  </a:lnTo>
                  <a:lnTo>
                    <a:pt x="101" y="130"/>
                  </a:lnTo>
                  <a:lnTo>
                    <a:pt x="101" y="135"/>
                  </a:lnTo>
                  <a:lnTo>
                    <a:pt x="103" y="140"/>
                  </a:lnTo>
                  <a:lnTo>
                    <a:pt x="105" y="145"/>
                  </a:lnTo>
                  <a:lnTo>
                    <a:pt x="109" y="149"/>
                  </a:lnTo>
                  <a:lnTo>
                    <a:pt x="113" y="152"/>
                  </a:lnTo>
                  <a:lnTo>
                    <a:pt x="117" y="154"/>
                  </a:lnTo>
                  <a:lnTo>
                    <a:pt x="122" y="157"/>
                  </a:lnTo>
                  <a:lnTo>
                    <a:pt x="127" y="157"/>
                  </a:lnTo>
                  <a:lnTo>
                    <a:pt x="127" y="157"/>
                  </a:lnTo>
                  <a:close/>
                  <a:moveTo>
                    <a:pt x="188" y="224"/>
                  </a:moveTo>
                  <a:lnTo>
                    <a:pt x="188" y="224"/>
                  </a:lnTo>
                  <a:lnTo>
                    <a:pt x="194" y="224"/>
                  </a:lnTo>
                  <a:lnTo>
                    <a:pt x="199" y="222"/>
                  </a:lnTo>
                  <a:lnTo>
                    <a:pt x="203" y="219"/>
                  </a:lnTo>
                  <a:lnTo>
                    <a:pt x="208" y="217"/>
                  </a:lnTo>
                  <a:lnTo>
                    <a:pt x="211" y="213"/>
                  </a:lnTo>
                  <a:lnTo>
                    <a:pt x="213" y="208"/>
                  </a:lnTo>
                  <a:lnTo>
                    <a:pt x="214" y="202"/>
                  </a:lnTo>
                  <a:lnTo>
                    <a:pt x="216" y="197"/>
                  </a:lnTo>
                  <a:lnTo>
                    <a:pt x="216" y="197"/>
                  </a:lnTo>
                  <a:lnTo>
                    <a:pt x="214" y="192"/>
                  </a:lnTo>
                  <a:lnTo>
                    <a:pt x="213" y="187"/>
                  </a:lnTo>
                  <a:lnTo>
                    <a:pt x="211" y="183"/>
                  </a:lnTo>
                  <a:lnTo>
                    <a:pt x="208" y="179"/>
                  </a:lnTo>
                  <a:lnTo>
                    <a:pt x="203" y="175"/>
                  </a:lnTo>
                  <a:lnTo>
                    <a:pt x="199" y="172"/>
                  </a:lnTo>
                  <a:lnTo>
                    <a:pt x="194" y="171"/>
                  </a:lnTo>
                  <a:lnTo>
                    <a:pt x="188" y="171"/>
                  </a:lnTo>
                  <a:lnTo>
                    <a:pt x="188" y="171"/>
                  </a:lnTo>
                  <a:lnTo>
                    <a:pt x="183" y="171"/>
                  </a:lnTo>
                  <a:lnTo>
                    <a:pt x="178" y="172"/>
                  </a:lnTo>
                  <a:lnTo>
                    <a:pt x="173" y="175"/>
                  </a:lnTo>
                  <a:lnTo>
                    <a:pt x="169" y="179"/>
                  </a:lnTo>
                  <a:lnTo>
                    <a:pt x="166" y="183"/>
                  </a:lnTo>
                  <a:lnTo>
                    <a:pt x="164" y="187"/>
                  </a:lnTo>
                  <a:lnTo>
                    <a:pt x="162" y="192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2" y="202"/>
                  </a:lnTo>
                  <a:lnTo>
                    <a:pt x="164" y="208"/>
                  </a:lnTo>
                  <a:lnTo>
                    <a:pt x="166" y="213"/>
                  </a:lnTo>
                  <a:lnTo>
                    <a:pt x="169" y="217"/>
                  </a:lnTo>
                  <a:lnTo>
                    <a:pt x="173" y="219"/>
                  </a:lnTo>
                  <a:lnTo>
                    <a:pt x="178" y="222"/>
                  </a:lnTo>
                  <a:lnTo>
                    <a:pt x="183" y="224"/>
                  </a:lnTo>
                  <a:lnTo>
                    <a:pt x="188" y="224"/>
                  </a:lnTo>
                  <a:lnTo>
                    <a:pt x="188" y="22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352"/>
            <p:cNvSpPr>
              <a:spLocks noEditPoints="1"/>
            </p:cNvSpPr>
            <p:nvPr/>
          </p:nvSpPr>
          <p:spPr bwMode="auto">
            <a:xfrm>
              <a:off x="1917855" y="2161860"/>
              <a:ext cx="226552" cy="228295"/>
            </a:xfrm>
            <a:custGeom>
              <a:avLst/>
              <a:gdLst>
                <a:gd name="T0" fmla="*/ 25 w 260"/>
                <a:gd name="T1" fmla="*/ 1 h 261"/>
                <a:gd name="T2" fmla="*/ 5 w 260"/>
                <a:gd name="T3" fmla="*/ 13 h 261"/>
                <a:gd name="T4" fmla="*/ 0 w 260"/>
                <a:gd name="T5" fmla="*/ 230 h 261"/>
                <a:gd name="T6" fmla="*/ 5 w 260"/>
                <a:gd name="T7" fmla="*/ 246 h 261"/>
                <a:gd name="T8" fmla="*/ 25 w 260"/>
                <a:gd name="T9" fmla="*/ 259 h 261"/>
                <a:gd name="T10" fmla="*/ 236 w 260"/>
                <a:gd name="T11" fmla="*/ 259 h 261"/>
                <a:gd name="T12" fmla="*/ 255 w 260"/>
                <a:gd name="T13" fmla="*/ 246 h 261"/>
                <a:gd name="T14" fmla="*/ 260 w 260"/>
                <a:gd name="T15" fmla="*/ 29 h 261"/>
                <a:gd name="T16" fmla="*/ 255 w 260"/>
                <a:gd name="T17" fmla="*/ 13 h 261"/>
                <a:gd name="T18" fmla="*/ 236 w 260"/>
                <a:gd name="T19" fmla="*/ 1 h 261"/>
                <a:gd name="T20" fmla="*/ 234 w 260"/>
                <a:gd name="T21" fmla="*/ 233 h 261"/>
                <a:gd name="T22" fmla="*/ 234 w 260"/>
                <a:gd name="T23" fmla="*/ 233 h 261"/>
                <a:gd name="T24" fmla="*/ 79 w 260"/>
                <a:gd name="T25" fmla="*/ 87 h 261"/>
                <a:gd name="T26" fmla="*/ 93 w 260"/>
                <a:gd name="T27" fmla="*/ 72 h 261"/>
                <a:gd name="T28" fmla="*/ 96 w 260"/>
                <a:gd name="T29" fmla="*/ 57 h 261"/>
                <a:gd name="T30" fmla="*/ 84 w 260"/>
                <a:gd name="T31" fmla="*/ 40 h 261"/>
                <a:gd name="T32" fmla="*/ 69 w 260"/>
                <a:gd name="T33" fmla="*/ 35 h 261"/>
                <a:gd name="T34" fmla="*/ 51 w 260"/>
                <a:gd name="T35" fmla="*/ 42 h 261"/>
                <a:gd name="T36" fmla="*/ 43 w 260"/>
                <a:gd name="T37" fmla="*/ 62 h 261"/>
                <a:gd name="T38" fmla="*/ 47 w 260"/>
                <a:gd name="T39" fmla="*/ 78 h 261"/>
                <a:gd name="T40" fmla="*/ 64 w 260"/>
                <a:gd name="T41" fmla="*/ 88 h 261"/>
                <a:gd name="T42" fmla="*/ 69 w 260"/>
                <a:gd name="T43" fmla="*/ 224 h 261"/>
                <a:gd name="T44" fmla="*/ 88 w 260"/>
                <a:gd name="T45" fmla="*/ 217 h 261"/>
                <a:gd name="T46" fmla="*/ 96 w 260"/>
                <a:gd name="T47" fmla="*/ 197 h 261"/>
                <a:gd name="T48" fmla="*/ 91 w 260"/>
                <a:gd name="T49" fmla="*/ 182 h 261"/>
                <a:gd name="T50" fmla="*/ 74 w 260"/>
                <a:gd name="T51" fmla="*/ 171 h 261"/>
                <a:gd name="T52" fmla="*/ 58 w 260"/>
                <a:gd name="T53" fmla="*/ 172 h 261"/>
                <a:gd name="T54" fmla="*/ 44 w 260"/>
                <a:gd name="T55" fmla="*/ 187 h 261"/>
                <a:gd name="T56" fmla="*/ 43 w 260"/>
                <a:gd name="T57" fmla="*/ 202 h 261"/>
                <a:gd name="T58" fmla="*/ 54 w 260"/>
                <a:gd name="T59" fmla="*/ 219 h 261"/>
                <a:gd name="T60" fmla="*/ 69 w 260"/>
                <a:gd name="T61" fmla="*/ 224 h 261"/>
                <a:gd name="T62" fmla="*/ 199 w 260"/>
                <a:gd name="T63" fmla="*/ 87 h 261"/>
                <a:gd name="T64" fmla="*/ 213 w 260"/>
                <a:gd name="T65" fmla="*/ 72 h 261"/>
                <a:gd name="T66" fmla="*/ 216 w 260"/>
                <a:gd name="T67" fmla="*/ 57 h 261"/>
                <a:gd name="T68" fmla="*/ 204 w 260"/>
                <a:gd name="T69" fmla="*/ 40 h 261"/>
                <a:gd name="T70" fmla="*/ 188 w 260"/>
                <a:gd name="T71" fmla="*/ 35 h 261"/>
                <a:gd name="T72" fmla="*/ 170 w 260"/>
                <a:gd name="T73" fmla="*/ 42 h 261"/>
                <a:gd name="T74" fmla="*/ 162 w 260"/>
                <a:gd name="T75" fmla="*/ 62 h 261"/>
                <a:gd name="T76" fmla="*/ 166 w 260"/>
                <a:gd name="T77" fmla="*/ 78 h 261"/>
                <a:gd name="T78" fmla="*/ 183 w 260"/>
                <a:gd name="T79" fmla="*/ 88 h 261"/>
                <a:gd name="T80" fmla="*/ 188 w 260"/>
                <a:gd name="T81" fmla="*/ 224 h 261"/>
                <a:gd name="T82" fmla="*/ 208 w 260"/>
                <a:gd name="T83" fmla="*/ 217 h 261"/>
                <a:gd name="T84" fmla="*/ 216 w 260"/>
                <a:gd name="T85" fmla="*/ 197 h 261"/>
                <a:gd name="T86" fmla="*/ 210 w 260"/>
                <a:gd name="T87" fmla="*/ 182 h 261"/>
                <a:gd name="T88" fmla="*/ 194 w 260"/>
                <a:gd name="T89" fmla="*/ 171 h 261"/>
                <a:gd name="T90" fmla="*/ 178 w 260"/>
                <a:gd name="T91" fmla="*/ 172 h 261"/>
                <a:gd name="T92" fmla="*/ 164 w 260"/>
                <a:gd name="T93" fmla="*/ 187 h 261"/>
                <a:gd name="T94" fmla="*/ 162 w 260"/>
                <a:gd name="T95" fmla="*/ 202 h 261"/>
                <a:gd name="T96" fmla="*/ 174 w 260"/>
                <a:gd name="T97" fmla="*/ 219 h 261"/>
                <a:gd name="T98" fmla="*/ 188 w 260"/>
                <a:gd name="T99" fmla="*/ 224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261">
                  <a:moveTo>
                    <a:pt x="2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25" y="1"/>
                  </a:lnTo>
                  <a:lnTo>
                    <a:pt x="18" y="2"/>
                  </a:lnTo>
                  <a:lnTo>
                    <a:pt x="13" y="5"/>
                  </a:lnTo>
                  <a:lnTo>
                    <a:pt x="9" y="9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6"/>
                  </a:lnTo>
                  <a:lnTo>
                    <a:pt x="2" y="241"/>
                  </a:lnTo>
                  <a:lnTo>
                    <a:pt x="5" y="246"/>
                  </a:lnTo>
                  <a:lnTo>
                    <a:pt x="9" y="252"/>
                  </a:lnTo>
                  <a:lnTo>
                    <a:pt x="13" y="256"/>
                  </a:lnTo>
                  <a:lnTo>
                    <a:pt x="18" y="258"/>
                  </a:lnTo>
                  <a:lnTo>
                    <a:pt x="25" y="259"/>
                  </a:lnTo>
                  <a:lnTo>
                    <a:pt x="30" y="261"/>
                  </a:lnTo>
                  <a:lnTo>
                    <a:pt x="230" y="261"/>
                  </a:lnTo>
                  <a:lnTo>
                    <a:pt x="230" y="261"/>
                  </a:lnTo>
                  <a:lnTo>
                    <a:pt x="236" y="259"/>
                  </a:lnTo>
                  <a:lnTo>
                    <a:pt x="242" y="258"/>
                  </a:lnTo>
                  <a:lnTo>
                    <a:pt x="247" y="256"/>
                  </a:lnTo>
                  <a:lnTo>
                    <a:pt x="252" y="252"/>
                  </a:lnTo>
                  <a:lnTo>
                    <a:pt x="255" y="246"/>
                  </a:lnTo>
                  <a:lnTo>
                    <a:pt x="259" y="241"/>
                  </a:lnTo>
                  <a:lnTo>
                    <a:pt x="260" y="236"/>
                  </a:lnTo>
                  <a:lnTo>
                    <a:pt x="260" y="230"/>
                  </a:lnTo>
                  <a:lnTo>
                    <a:pt x="260" y="29"/>
                  </a:lnTo>
                  <a:lnTo>
                    <a:pt x="260" y="29"/>
                  </a:lnTo>
                  <a:lnTo>
                    <a:pt x="260" y="24"/>
                  </a:lnTo>
                  <a:lnTo>
                    <a:pt x="259" y="18"/>
                  </a:lnTo>
                  <a:lnTo>
                    <a:pt x="255" y="13"/>
                  </a:lnTo>
                  <a:lnTo>
                    <a:pt x="252" y="9"/>
                  </a:lnTo>
                  <a:lnTo>
                    <a:pt x="247" y="5"/>
                  </a:lnTo>
                  <a:lnTo>
                    <a:pt x="242" y="2"/>
                  </a:lnTo>
                  <a:lnTo>
                    <a:pt x="236" y="1"/>
                  </a:lnTo>
                  <a:lnTo>
                    <a:pt x="230" y="0"/>
                  </a:lnTo>
                  <a:lnTo>
                    <a:pt x="230" y="0"/>
                  </a:lnTo>
                  <a:close/>
                  <a:moveTo>
                    <a:pt x="234" y="233"/>
                  </a:moveTo>
                  <a:lnTo>
                    <a:pt x="234" y="233"/>
                  </a:lnTo>
                  <a:lnTo>
                    <a:pt x="26" y="233"/>
                  </a:lnTo>
                  <a:lnTo>
                    <a:pt x="26" y="26"/>
                  </a:lnTo>
                  <a:lnTo>
                    <a:pt x="234" y="26"/>
                  </a:lnTo>
                  <a:lnTo>
                    <a:pt x="234" y="233"/>
                  </a:lnTo>
                  <a:close/>
                  <a:moveTo>
                    <a:pt x="69" y="89"/>
                  </a:moveTo>
                  <a:lnTo>
                    <a:pt x="69" y="89"/>
                  </a:lnTo>
                  <a:lnTo>
                    <a:pt x="74" y="88"/>
                  </a:lnTo>
                  <a:lnTo>
                    <a:pt x="79" y="87"/>
                  </a:lnTo>
                  <a:lnTo>
                    <a:pt x="84" y="84"/>
                  </a:lnTo>
                  <a:lnTo>
                    <a:pt x="88" y="81"/>
                  </a:lnTo>
                  <a:lnTo>
                    <a:pt x="91" y="78"/>
                  </a:lnTo>
                  <a:lnTo>
                    <a:pt x="93" y="72"/>
                  </a:lnTo>
                  <a:lnTo>
                    <a:pt x="96" y="67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57"/>
                  </a:lnTo>
                  <a:lnTo>
                    <a:pt x="93" y="52"/>
                  </a:lnTo>
                  <a:lnTo>
                    <a:pt x="91" y="46"/>
                  </a:lnTo>
                  <a:lnTo>
                    <a:pt x="88" y="42"/>
                  </a:lnTo>
                  <a:lnTo>
                    <a:pt x="84" y="40"/>
                  </a:lnTo>
                  <a:lnTo>
                    <a:pt x="79" y="37"/>
                  </a:lnTo>
                  <a:lnTo>
                    <a:pt x="74" y="36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4" y="36"/>
                  </a:lnTo>
                  <a:lnTo>
                    <a:pt x="58" y="37"/>
                  </a:lnTo>
                  <a:lnTo>
                    <a:pt x="54" y="40"/>
                  </a:lnTo>
                  <a:lnTo>
                    <a:pt x="51" y="42"/>
                  </a:lnTo>
                  <a:lnTo>
                    <a:pt x="47" y="46"/>
                  </a:lnTo>
                  <a:lnTo>
                    <a:pt x="44" y="52"/>
                  </a:lnTo>
                  <a:lnTo>
                    <a:pt x="43" y="57"/>
                  </a:lnTo>
                  <a:lnTo>
                    <a:pt x="43" y="62"/>
                  </a:lnTo>
                  <a:lnTo>
                    <a:pt x="43" y="62"/>
                  </a:lnTo>
                  <a:lnTo>
                    <a:pt x="43" y="67"/>
                  </a:lnTo>
                  <a:lnTo>
                    <a:pt x="44" y="72"/>
                  </a:lnTo>
                  <a:lnTo>
                    <a:pt x="47" y="78"/>
                  </a:lnTo>
                  <a:lnTo>
                    <a:pt x="51" y="81"/>
                  </a:lnTo>
                  <a:lnTo>
                    <a:pt x="54" y="84"/>
                  </a:lnTo>
                  <a:lnTo>
                    <a:pt x="58" y="87"/>
                  </a:lnTo>
                  <a:lnTo>
                    <a:pt x="64" y="88"/>
                  </a:lnTo>
                  <a:lnTo>
                    <a:pt x="69" y="89"/>
                  </a:lnTo>
                  <a:lnTo>
                    <a:pt x="69" y="89"/>
                  </a:lnTo>
                  <a:close/>
                  <a:moveTo>
                    <a:pt x="69" y="224"/>
                  </a:moveTo>
                  <a:lnTo>
                    <a:pt x="69" y="224"/>
                  </a:lnTo>
                  <a:lnTo>
                    <a:pt x="74" y="223"/>
                  </a:lnTo>
                  <a:lnTo>
                    <a:pt x="79" y="222"/>
                  </a:lnTo>
                  <a:lnTo>
                    <a:pt x="84" y="219"/>
                  </a:lnTo>
                  <a:lnTo>
                    <a:pt x="88" y="217"/>
                  </a:lnTo>
                  <a:lnTo>
                    <a:pt x="91" y="213"/>
                  </a:lnTo>
                  <a:lnTo>
                    <a:pt x="93" y="208"/>
                  </a:lnTo>
                  <a:lnTo>
                    <a:pt x="96" y="202"/>
                  </a:lnTo>
                  <a:lnTo>
                    <a:pt x="96" y="197"/>
                  </a:lnTo>
                  <a:lnTo>
                    <a:pt x="96" y="197"/>
                  </a:lnTo>
                  <a:lnTo>
                    <a:pt x="96" y="192"/>
                  </a:lnTo>
                  <a:lnTo>
                    <a:pt x="93" y="187"/>
                  </a:lnTo>
                  <a:lnTo>
                    <a:pt x="91" y="182"/>
                  </a:lnTo>
                  <a:lnTo>
                    <a:pt x="88" y="178"/>
                  </a:lnTo>
                  <a:lnTo>
                    <a:pt x="84" y="175"/>
                  </a:lnTo>
                  <a:lnTo>
                    <a:pt x="79" y="172"/>
                  </a:lnTo>
                  <a:lnTo>
                    <a:pt x="74" y="171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4" y="171"/>
                  </a:lnTo>
                  <a:lnTo>
                    <a:pt x="58" y="172"/>
                  </a:lnTo>
                  <a:lnTo>
                    <a:pt x="54" y="175"/>
                  </a:lnTo>
                  <a:lnTo>
                    <a:pt x="51" y="178"/>
                  </a:lnTo>
                  <a:lnTo>
                    <a:pt x="47" y="182"/>
                  </a:lnTo>
                  <a:lnTo>
                    <a:pt x="44" y="187"/>
                  </a:lnTo>
                  <a:lnTo>
                    <a:pt x="43" y="192"/>
                  </a:lnTo>
                  <a:lnTo>
                    <a:pt x="43" y="197"/>
                  </a:lnTo>
                  <a:lnTo>
                    <a:pt x="43" y="197"/>
                  </a:lnTo>
                  <a:lnTo>
                    <a:pt x="43" y="202"/>
                  </a:lnTo>
                  <a:lnTo>
                    <a:pt x="44" y="208"/>
                  </a:lnTo>
                  <a:lnTo>
                    <a:pt x="47" y="213"/>
                  </a:lnTo>
                  <a:lnTo>
                    <a:pt x="51" y="217"/>
                  </a:lnTo>
                  <a:lnTo>
                    <a:pt x="54" y="219"/>
                  </a:lnTo>
                  <a:lnTo>
                    <a:pt x="58" y="222"/>
                  </a:lnTo>
                  <a:lnTo>
                    <a:pt x="64" y="223"/>
                  </a:lnTo>
                  <a:lnTo>
                    <a:pt x="69" y="224"/>
                  </a:lnTo>
                  <a:lnTo>
                    <a:pt x="69" y="224"/>
                  </a:lnTo>
                  <a:close/>
                  <a:moveTo>
                    <a:pt x="188" y="89"/>
                  </a:moveTo>
                  <a:lnTo>
                    <a:pt x="188" y="89"/>
                  </a:lnTo>
                  <a:lnTo>
                    <a:pt x="194" y="88"/>
                  </a:lnTo>
                  <a:lnTo>
                    <a:pt x="199" y="87"/>
                  </a:lnTo>
                  <a:lnTo>
                    <a:pt x="204" y="84"/>
                  </a:lnTo>
                  <a:lnTo>
                    <a:pt x="208" y="81"/>
                  </a:lnTo>
                  <a:lnTo>
                    <a:pt x="210" y="78"/>
                  </a:lnTo>
                  <a:lnTo>
                    <a:pt x="213" y="72"/>
                  </a:lnTo>
                  <a:lnTo>
                    <a:pt x="216" y="67"/>
                  </a:lnTo>
                  <a:lnTo>
                    <a:pt x="216" y="62"/>
                  </a:lnTo>
                  <a:lnTo>
                    <a:pt x="216" y="62"/>
                  </a:lnTo>
                  <a:lnTo>
                    <a:pt x="216" y="57"/>
                  </a:lnTo>
                  <a:lnTo>
                    <a:pt x="213" y="52"/>
                  </a:lnTo>
                  <a:lnTo>
                    <a:pt x="210" y="46"/>
                  </a:lnTo>
                  <a:lnTo>
                    <a:pt x="208" y="42"/>
                  </a:lnTo>
                  <a:lnTo>
                    <a:pt x="204" y="40"/>
                  </a:lnTo>
                  <a:lnTo>
                    <a:pt x="199" y="37"/>
                  </a:lnTo>
                  <a:lnTo>
                    <a:pt x="194" y="36"/>
                  </a:lnTo>
                  <a:lnTo>
                    <a:pt x="188" y="35"/>
                  </a:lnTo>
                  <a:lnTo>
                    <a:pt x="188" y="35"/>
                  </a:lnTo>
                  <a:lnTo>
                    <a:pt x="183" y="36"/>
                  </a:lnTo>
                  <a:lnTo>
                    <a:pt x="178" y="37"/>
                  </a:lnTo>
                  <a:lnTo>
                    <a:pt x="174" y="40"/>
                  </a:lnTo>
                  <a:lnTo>
                    <a:pt x="170" y="42"/>
                  </a:lnTo>
                  <a:lnTo>
                    <a:pt x="166" y="46"/>
                  </a:lnTo>
                  <a:lnTo>
                    <a:pt x="164" y="52"/>
                  </a:lnTo>
                  <a:lnTo>
                    <a:pt x="162" y="57"/>
                  </a:lnTo>
                  <a:lnTo>
                    <a:pt x="162" y="62"/>
                  </a:lnTo>
                  <a:lnTo>
                    <a:pt x="162" y="62"/>
                  </a:lnTo>
                  <a:lnTo>
                    <a:pt x="162" y="67"/>
                  </a:lnTo>
                  <a:lnTo>
                    <a:pt x="164" y="72"/>
                  </a:lnTo>
                  <a:lnTo>
                    <a:pt x="166" y="78"/>
                  </a:lnTo>
                  <a:lnTo>
                    <a:pt x="170" y="81"/>
                  </a:lnTo>
                  <a:lnTo>
                    <a:pt x="174" y="84"/>
                  </a:lnTo>
                  <a:lnTo>
                    <a:pt x="178" y="87"/>
                  </a:lnTo>
                  <a:lnTo>
                    <a:pt x="183" y="88"/>
                  </a:lnTo>
                  <a:lnTo>
                    <a:pt x="188" y="89"/>
                  </a:lnTo>
                  <a:lnTo>
                    <a:pt x="188" y="89"/>
                  </a:lnTo>
                  <a:close/>
                  <a:moveTo>
                    <a:pt x="188" y="224"/>
                  </a:moveTo>
                  <a:lnTo>
                    <a:pt x="188" y="224"/>
                  </a:lnTo>
                  <a:lnTo>
                    <a:pt x="194" y="223"/>
                  </a:lnTo>
                  <a:lnTo>
                    <a:pt x="199" y="222"/>
                  </a:lnTo>
                  <a:lnTo>
                    <a:pt x="204" y="219"/>
                  </a:lnTo>
                  <a:lnTo>
                    <a:pt x="208" y="217"/>
                  </a:lnTo>
                  <a:lnTo>
                    <a:pt x="210" y="213"/>
                  </a:lnTo>
                  <a:lnTo>
                    <a:pt x="213" y="208"/>
                  </a:lnTo>
                  <a:lnTo>
                    <a:pt x="216" y="202"/>
                  </a:lnTo>
                  <a:lnTo>
                    <a:pt x="216" y="197"/>
                  </a:lnTo>
                  <a:lnTo>
                    <a:pt x="216" y="197"/>
                  </a:lnTo>
                  <a:lnTo>
                    <a:pt x="216" y="192"/>
                  </a:lnTo>
                  <a:lnTo>
                    <a:pt x="213" y="187"/>
                  </a:lnTo>
                  <a:lnTo>
                    <a:pt x="210" y="182"/>
                  </a:lnTo>
                  <a:lnTo>
                    <a:pt x="208" y="178"/>
                  </a:lnTo>
                  <a:lnTo>
                    <a:pt x="204" y="175"/>
                  </a:lnTo>
                  <a:lnTo>
                    <a:pt x="199" y="172"/>
                  </a:lnTo>
                  <a:lnTo>
                    <a:pt x="194" y="171"/>
                  </a:lnTo>
                  <a:lnTo>
                    <a:pt x="188" y="170"/>
                  </a:lnTo>
                  <a:lnTo>
                    <a:pt x="188" y="170"/>
                  </a:lnTo>
                  <a:lnTo>
                    <a:pt x="183" y="171"/>
                  </a:lnTo>
                  <a:lnTo>
                    <a:pt x="178" y="172"/>
                  </a:lnTo>
                  <a:lnTo>
                    <a:pt x="174" y="175"/>
                  </a:lnTo>
                  <a:lnTo>
                    <a:pt x="170" y="178"/>
                  </a:lnTo>
                  <a:lnTo>
                    <a:pt x="166" y="182"/>
                  </a:lnTo>
                  <a:lnTo>
                    <a:pt x="164" y="187"/>
                  </a:lnTo>
                  <a:lnTo>
                    <a:pt x="162" y="192"/>
                  </a:lnTo>
                  <a:lnTo>
                    <a:pt x="162" y="197"/>
                  </a:lnTo>
                  <a:lnTo>
                    <a:pt x="162" y="197"/>
                  </a:lnTo>
                  <a:lnTo>
                    <a:pt x="162" y="202"/>
                  </a:lnTo>
                  <a:lnTo>
                    <a:pt x="164" y="208"/>
                  </a:lnTo>
                  <a:lnTo>
                    <a:pt x="166" y="213"/>
                  </a:lnTo>
                  <a:lnTo>
                    <a:pt x="170" y="217"/>
                  </a:lnTo>
                  <a:lnTo>
                    <a:pt x="174" y="219"/>
                  </a:lnTo>
                  <a:lnTo>
                    <a:pt x="178" y="222"/>
                  </a:lnTo>
                  <a:lnTo>
                    <a:pt x="183" y="223"/>
                  </a:lnTo>
                  <a:lnTo>
                    <a:pt x="188" y="224"/>
                  </a:lnTo>
                  <a:lnTo>
                    <a:pt x="188" y="22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353"/>
            <p:cNvSpPr>
              <a:spLocks noEditPoints="1"/>
            </p:cNvSpPr>
            <p:nvPr/>
          </p:nvSpPr>
          <p:spPr bwMode="auto">
            <a:xfrm>
              <a:off x="2187974" y="2161860"/>
              <a:ext cx="226552" cy="228295"/>
            </a:xfrm>
            <a:custGeom>
              <a:avLst/>
              <a:gdLst>
                <a:gd name="T0" fmla="*/ 31 w 261"/>
                <a:gd name="T1" fmla="*/ 0 h 261"/>
                <a:gd name="T2" fmla="*/ 15 w 261"/>
                <a:gd name="T3" fmla="*/ 5 h 261"/>
                <a:gd name="T4" fmla="*/ 3 w 261"/>
                <a:gd name="T5" fmla="*/ 18 h 261"/>
                <a:gd name="T6" fmla="*/ 0 w 261"/>
                <a:gd name="T7" fmla="*/ 230 h 261"/>
                <a:gd name="T8" fmla="*/ 3 w 261"/>
                <a:gd name="T9" fmla="*/ 241 h 261"/>
                <a:gd name="T10" fmla="*/ 15 w 261"/>
                <a:gd name="T11" fmla="*/ 256 h 261"/>
                <a:gd name="T12" fmla="*/ 31 w 261"/>
                <a:gd name="T13" fmla="*/ 261 h 261"/>
                <a:gd name="T14" fmla="*/ 237 w 261"/>
                <a:gd name="T15" fmla="*/ 259 h 261"/>
                <a:gd name="T16" fmla="*/ 252 w 261"/>
                <a:gd name="T17" fmla="*/ 252 h 261"/>
                <a:gd name="T18" fmla="*/ 260 w 261"/>
                <a:gd name="T19" fmla="*/ 236 h 261"/>
                <a:gd name="T20" fmla="*/ 261 w 261"/>
                <a:gd name="T21" fmla="*/ 29 h 261"/>
                <a:gd name="T22" fmla="*/ 256 w 261"/>
                <a:gd name="T23" fmla="*/ 13 h 261"/>
                <a:gd name="T24" fmla="*/ 242 w 261"/>
                <a:gd name="T25" fmla="*/ 2 h 261"/>
                <a:gd name="T26" fmla="*/ 230 w 261"/>
                <a:gd name="T27" fmla="*/ 0 h 261"/>
                <a:gd name="T28" fmla="*/ 26 w 261"/>
                <a:gd name="T29" fmla="*/ 233 h 261"/>
                <a:gd name="T30" fmla="*/ 234 w 261"/>
                <a:gd name="T31" fmla="*/ 233 h 261"/>
                <a:gd name="T32" fmla="*/ 76 w 261"/>
                <a:gd name="T33" fmla="*/ 223 h 261"/>
                <a:gd name="T34" fmla="*/ 89 w 261"/>
                <a:gd name="T35" fmla="*/ 217 h 261"/>
                <a:gd name="T36" fmla="*/ 96 w 261"/>
                <a:gd name="T37" fmla="*/ 202 h 261"/>
                <a:gd name="T38" fmla="*/ 96 w 261"/>
                <a:gd name="T39" fmla="*/ 192 h 261"/>
                <a:gd name="T40" fmla="*/ 89 w 261"/>
                <a:gd name="T41" fmla="*/ 178 h 261"/>
                <a:gd name="T42" fmla="*/ 76 w 261"/>
                <a:gd name="T43" fmla="*/ 171 h 261"/>
                <a:gd name="T44" fmla="*/ 64 w 261"/>
                <a:gd name="T45" fmla="*/ 171 h 261"/>
                <a:gd name="T46" fmla="*/ 51 w 261"/>
                <a:gd name="T47" fmla="*/ 178 h 261"/>
                <a:gd name="T48" fmla="*/ 43 w 261"/>
                <a:gd name="T49" fmla="*/ 192 h 261"/>
                <a:gd name="T50" fmla="*/ 43 w 261"/>
                <a:gd name="T51" fmla="*/ 202 h 261"/>
                <a:gd name="T52" fmla="*/ 51 w 261"/>
                <a:gd name="T53" fmla="*/ 217 h 261"/>
                <a:gd name="T54" fmla="*/ 64 w 261"/>
                <a:gd name="T55" fmla="*/ 223 h 261"/>
                <a:gd name="T56" fmla="*/ 190 w 261"/>
                <a:gd name="T57" fmla="*/ 89 h 261"/>
                <a:gd name="T58" fmla="*/ 200 w 261"/>
                <a:gd name="T59" fmla="*/ 87 h 261"/>
                <a:gd name="T60" fmla="*/ 212 w 261"/>
                <a:gd name="T61" fmla="*/ 78 h 261"/>
                <a:gd name="T62" fmla="*/ 216 w 261"/>
                <a:gd name="T63" fmla="*/ 62 h 261"/>
                <a:gd name="T64" fmla="*/ 215 w 261"/>
                <a:gd name="T65" fmla="*/ 52 h 261"/>
                <a:gd name="T66" fmla="*/ 204 w 261"/>
                <a:gd name="T67" fmla="*/ 40 h 261"/>
                <a:gd name="T68" fmla="*/ 190 w 261"/>
                <a:gd name="T69" fmla="*/ 35 h 261"/>
                <a:gd name="T70" fmla="*/ 178 w 261"/>
                <a:gd name="T71" fmla="*/ 37 h 261"/>
                <a:gd name="T72" fmla="*/ 167 w 261"/>
                <a:gd name="T73" fmla="*/ 46 h 261"/>
                <a:gd name="T74" fmla="*/ 163 w 261"/>
                <a:gd name="T75" fmla="*/ 62 h 261"/>
                <a:gd name="T76" fmla="*/ 164 w 261"/>
                <a:gd name="T77" fmla="*/ 72 h 261"/>
                <a:gd name="T78" fmla="*/ 174 w 261"/>
                <a:gd name="T79" fmla="*/ 84 h 261"/>
                <a:gd name="T80" fmla="*/ 190 w 261"/>
                <a:gd name="T81" fmla="*/ 89 h 261"/>
                <a:gd name="T82" fmla="*/ 129 w 261"/>
                <a:gd name="T83" fmla="*/ 157 h 261"/>
                <a:gd name="T84" fmla="*/ 145 w 261"/>
                <a:gd name="T85" fmla="*/ 152 h 261"/>
                <a:gd name="T86" fmla="*/ 154 w 261"/>
                <a:gd name="T87" fmla="*/ 140 h 261"/>
                <a:gd name="T88" fmla="*/ 156 w 261"/>
                <a:gd name="T89" fmla="*/ 130 h 261"/>
                <a:gd name="T90" fmla="*/ 151 w 261"/>
                <a:gd name="T91" fmla="*/ 114 h 261"/>
                <a:gd name="T92" fmla="*/ 139 w 261"/>
                <a:gd name="T93" fmla="*/ 105 h 261"/>
                <a:gd name="T94" fmla="*/ 129 w 261"/>
                <a:gd name="T95" fmla="*/ 102 h 261"/>
                <a:gd name="T96" fmla="*/ 115 w 261"/>
                <a:gd name="T97" fmla="*/ 107 h 261"/>
                <a:gd name="T98" fmla="*/ 104 w 261"/>
                <a:gd name="T99" fmla="*/ 119 h 261"/>
                <a:gd name="T100" fmla="*/ 102 w 261"/>
                <a:gd name="T101" fmla="*/ 130 h 261"/>
                <a:gd name="T102" fmla="*/ 107 w 261"/>
                <a:gd name="T103" fmla="*/ 145 h 261"/>
                <a:gd name="T104" fmla="*/ 119 w 261"/>
                <a:gd name="T105" fmla="*/ 154 h 261"/>
                <a:gd name="T106" fmla="*/ 129 w 261"/>
                <a:gd name="T107" fmla="*/ 157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1" h="261">
                  <a:moveTo>
                    <a:pt x="230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25" y="1"/>
                  </a:lnTo>
                  <a:lnTo>
                    <a:pt x="20" y="2"/>
                  </a:lnTo>
                  <a:lnTo>
                    <a:pt x="15" y="5"/>
                  </a:lnTo>
                  <a:lnTo>
                    <a:pt x="9" y="9"/>
                  </a:lnTo>
                  <a:lnTo>
                    <a:pt x="5" y="13"/>
                  </a:lnTo>
                  <a:lnTo>
                    <a:pt x="3" y="18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3" y="241"/>
                  </a:lnTo>
                  <a:lnTo>
                    <a:pt x="5" y="246"/>
                  </a:lnTo>
                  <a:lnTo>
                    <a:pt x="9" y="252"/>
                  </a:lnTo>
                  <a:lnTo>
                    <a:pt x="15" y="256"/>
                  </a:lnTo>
                  <a:lnTo>
                    <a:pt x="20" y="258"/>
                  </a:lnTo>
                  <a:lnTo>
                    <a:pt x="25" y="259"/>
                  </a:lnTo>
                  <a:lnTo>
                    <a:pt x="31" y="261"/>
                  </a:lnTo>
                  <a:lnTo>
                    <a:pt x="230" y="261"/>
                  </a:lnTo>
                  <a:lnTo>
                    <a:pt x="230" y="261"/>
                  </a:lnTo>
                  <a:lnTo>
                    <a:pt x="237" y="259"/>
                  </a:lnTo>
                  <a:lnTo>
                    <a:pt x="242" y="258"/>
                  </a:lnTo>
                  <a:lnTo>
                    <a:pt x="247" y="256"/>
                  </a:lnTo>
                  <a:lnTo>
                    <a:pt x="252" y="252"/>
                  </a:lnTo>
                  <a:lnTo>
                    <a:pt x="256" y="246"/>
                  </a:lnTo>
                  <a:lnTo>
                    <a:pt x="259" y="241"/>
                  </a:lnTo>
                  <a:lnTo>
                    <a:pt x="260" y="236"/>
                  </a:lnTo>
                  <a:lnTo>
                    <a:pt x="261" y="230"/>
                  </a:lnTo>
                  <a:lnTo>
                    <a:pt x="261" y="29"/>
                  </a:lnTo>
                  <a:lnTo>
                    <a:pt x="261" y="29"/>
                  </a:lnTo>
                  <a:lnTo>
                    <a:pt x="260" y="24"/>
                  </a:lnTo>
                  <a:lnTo>
                    <a:pt x="259" y="18"/>
                  </a:lnTo>
                  <a:lnTo>
                    <a:pt x="256" y="13"/>
                  </a:lnTo>
                  <a:lnTo>
                    <a:pt x="252" y="9"/>
                  </a:lnTo>
                  <a:lnTo>
                    <a:pt x="247" y="5"/>
                  </a:lnTo>
                  <a:lnTo>
                    <a:pt x="242" y="2"/>
                  </a:lnTo>
                  <a:lnTo>
                    <a:pt x="237" y="1"/>
                  </a:lnTo>
                  <a:lnTo>
                    <a:pt x="230" y="0"/>
                  </a:lnTo>
                  <a:lnTo>
                    <a:pt x="230" y="0"/>
                  </a:lnTo>
                  <a:close/>
                  <a:moveTo>
                    <a:pt x="234" y="233"/>
                  </a:moveTo>
                  <a:lnTo>
                    <a:pt x="234" y="233"/>
                  </a:lnTo>
                  <a:lnTo>
                    <a:pt x="26" y="233"/>
                  </a:lnTo>
                  <a:lnTo>
                    <a:pt x="26" y="26"/>
                  </a:lnTo>
                  <a:lnTo>
                    <a:pt x="234" y="26"/>
                  </a:lnTo>
                  <a:lnTo>
                    <a:pt x="234" y="233"/>
                  </a:lnTo>
                  <a:close/>
                  <a:moveTo>
                    <a:pt x="70" y="224"/>
                  </a:moveTo>
                  <a:lnTo>
                    <a:pt x="70" y="224"/>
                  </a:lnTo>
                  <a:lnTo>
                    <a:pt x="76" y="223"/>
                  </a:lnTo>
                  <a:lnTo>
                    <a:pt x="81" y="222"/>
                  </a:lnTo>
                  <a:lnTo>
                    <a:pt x="85" y="219"/>
                  </a:lnTo>
                  <a:lnTo>
                    <a:pt x="89" y="217"/>
                  </a:lnTo>
                  <a:lnTo>
                    <a:pt x="93" y="213"/>
                  </a:lnTo>
                  <a:lnTo>
                    <a:pt x="95" y="208"/>
                  </a:lnTo>
                  <a:lnTo>
                    <a:pt x="96" y="202"/>
                  </a:lnTo>
                  <a:lnTo>
                    <a:pt x="96" y="197"/>
                  </a:lnTo>
                  <a:lnTo>
                    <a:pt x="96" y="197"/>
                  </a:lnTo>
                  <a:lnTo>
                    <a:pt x="96" y="192"/>
                  </a:lnTo>
                  <a:lnTo>
                    <a:pt x="95" y="187"/>
                  </a:lnTo>
                  <a:lnTo>
                    <a:pt x="93" y="182"/>
                  </a:lnTo>
                  <a:lnTo>
                    <a:pt x="89" y="178"/>
                  </a:lnTo>
                  <a:lnTo>
                    <a:pt x="85" y="175"/>
                  </a:lnTo>
                  <a:lnTo>
                    <a:pt x="81" y="172"/>
                  </a:lnTo>
                  <a:lnTo>
                    <a:pt x="76" y="171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64" y="171"/>
                  </a:lnTo>
                  <a:lnTo>
                    <a:pt x="59" y="172"/>
                  </a:lnTo>
                  <a:lnTo>
                    <a:pt x="55" y="175"/>
                  </a:lnTo>
                  <a:lnTo>
                    <a:pt x="51" y="178"/>
                  </a:lnTo>
                  <a:lnTo>
                    <a:pt x="47" y="182"/>
                  </a:lnTo>
                  <a:lnTo>
                    <a:pt x="44" y="187"/>
                  </a:lnTo>
                  <a:lnTo>
                    <a:pt x="43" y="192"/>
                  </a:lnTo>
                  <a:lnTo>
                    <a:pt x="43" y="197"/>
                  </a:lnTo>
                  <a:lnTo>
                    <a:pt x="43" y="197"/>
                  </a:lnTo>
                  <a:lnTo>
                    <a:pt x="43" y="202"/>
                  </a:lnTo>
                  <a:lnTo>
                    <a:pt x="44" y="208"/>
                  </a:lnTo>
                  <a:lnTo>
                    <a:pt x="47" y="213"/>
                  </a:lnTo>
                  <a:lnTo>
                    <a:pt x="51" y="217"/>
                  </a:lnTo>
                  <a:lnTo>
                    <a:pt x="55" y="219"/>
                  </a:lnTo>
                  <a:lnTo>
                    <a:pt x="59" y="222"/>
                  </a:lnTo>
                  <a:lnTo>
                    <a:pt x="64" y="223"/>
                  </a:lnTo>
                  <a:lnTo>
                    <a:pt x="70" y="224"/>
                  </a:lnTo>
                  <a:lnTo>
                    <a:pt x="70" y="224"/>
                  </a:lnTo>
                  <a:close/>
                  <a:moveTo>
                    <a:pt x="190" y="89"/>
                  </a:moveTo>
                  <a:lnTo>
                    <a:pt x="190" y="89"/>
                  </a:lnTo>
                  <a:lnTo>
                    <a:pt x="195" y="88"/>
                  </a:lnTo>
                  <a:lnTo>
                    <a:pt x="200" y="87"/>
                  </a:lnTo>
                  <a:lnTo>
                    <a:pt x="204" y="84"/>
                  </a:lnTo>
                  <a:lnTo>
                    <a:pt x="208" y="81"/>
                  </a:lnTo>
                  <a:lnTo>
                    <a:pt x="212" y="78"/>
                  </a:lnTo>
                  <a:lnTo>
                    <a:pt x="215" y="72"/>
                  </a:lnTo>
                  <a:lnTo>
                    <a:pt x="216" y="67"/>
                  </a:lnTo>
                  <a:lnTo>
                    <a:pt x="216" y="62"/>
                  </a:lnTo>
                  <a:lnTo>
                    <a:pt x="216" y="62"/>
                  </a:lnTo>
                  <a:lnTo>
                    <a:pt x="216" y="57"/>
                  </a:lnTo>
                  <a:lnTo>
                    <a:pt x="215" y="52"/>
                  </a:lnTo>
                  <a:lnTo>
                    <a:pt x="212" y="46"/>
                  </a:lnTo>
                  <a:lnTo>
                    <a:pt x="208" y="42"/>
                  </a:lnTo>
                  <a:lnTo>
                    <a:pt x="204" y="40"/>
                  </a:lnTo>
                  <a:lnTo>
                    <a:pt x="200" y="37"/>
                  </a:lnTo>
                  <a:lnTo>
                    <a:pt x="195" y="36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84" y="36"/>
                  </a:lnTo>
                  <a:lnTo>
                    <a:pt x="178" y="37"/>
                  </a:lnTo>
                  <a:lnTo>
                    <a:pt x="174" y="40"/>
                  </a:lnTo>
                  <a:lnTo>
                    <a:pt x="171" y="42"/>
                  </a:lnTo>
                  <a:lnTo>
                    <a:pt x="167" y="46"/>
                  </a:lnTo>
                  <a:lnTo>
                    <a:pt x="164" y="52"/>
                  </a:lnTo>
                  <a:lnTo>
                    <a:pt x="163" y="57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63" y="67"/>
                  </a:lnTo>
                  <a:lnTo>
                    <a:pt x="164" y="72"/>
                  </a:lnTo>
                  <a:lnTo>
                    <a:pt x="167" y="78"/>
                  </a:lnTo>
                  <a:lnTo>
                    <a:pt x="171" y="81"/>
                  </a:lnTo>
                  <a:lnTo>
                    <a:pt x="174" y="84"/>
                  </a:lnTo>
                  <a:lnTo>
                    <a:pt x="178" y="87"/>
                  </a:lnTo>
                  <a:lnTo>
                    <a:pt x="184" y="88"/>
                  </a:lnTo>
                  <a:lnTo>
                    <a:pt x="190" y="89"/>
                  </a:lnTo>
                  <a:lnTo>
                    <a:pt x="190" y="89"/>
                  </a:lnTo>
                  <a:close/>
                  <a:moveTo>
                    <a:pt x="129" y="157"/>
                  </a:moveTo>
                  <a:lnTo>
                    <a:pt x="129" y="157"/>
                  </a:lnTo>
                  <a:lnTo>
                    <a:pt x="134" y="156"/>
                  </a:lnTo>
                  <a:lnTo>
                    <a:pt x="139" y="154"/>
                  </a:lnTo>
                  <a:lnTo>
                    <a:pt x="145" y="152"/>
                  </a:lnTo>
                  <a:lnTo>
                    <a:pt x="148" y="149"/>
                  </a:lnTo>
                  <a:lnTo>
                    <a:pt x="151" y="145"/>
                  </a:lnTo>
                  <a:lnTo>
                    <a:pt x="154" y="140"/>
                  </a:lnTo>
                  <a:lnTo>
                    <a:pt x="155" y="135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5" y="124"/>
                  </a:lnTo>
                  <a:lnTo>
                    <a:pt x="154" y="119"/>
                  </a:lnTo>
                  <a:lnTo>
                    <a:pt x="151" y="114"/>
                  </a:lnTo>
                  <a:lnTo>
                    <a:pt x="148" y="110"/>
                  </a:lnTo>
                  <a:lnTo>
                    <a:pt x="145" y="107"/>
                  </a:lnTo>
                  <a:lnTo>
                    <a:pt x="139" y="105"/>
                  </a:lnTo>
                  <a:lnTo>
                    <a:pt x="134" y="104"/>
                  </a:lnTo>
                  <a:lnTo>
                    <a:pt x="129" y="102"/>
                  </a:lnTo>
                  <a:lnTo>
                    <a:pt x="129" y="102"/>
                  </a:lnTo>
                  <a:lnTo>
                    <a:pt x="124" y="104"/>
                  </a:lnTo>
                  <a:lnTo>
                    <a:pt x="119" y="105"/>
                  </a:lnTo>
                  <a:lnTo>
                    <a:pt x="115" y="107"/>
                  </a:lnTo>
                  <a:lnTo>
                    <a:pt x="111" y="110"/>
                  </a:lnTo>
                  <a:lnTo>
                    <a:pt x="107" y="114"/>
                  </a:lnTo>
                  <a:lnTo>
                    <a:pt x="104" y="119"/>
                  </a:lnTo>
                  <a:lnTo>
                    <a:pt x="103" y="124"/>
                  </a:lnTo>
                  <a:lnTo>
                    <a:pt x="102" y="130"/>
                  </a:lnTo>
                  <a:lnTo>
                    <a:pt x="102" y="130"/>
                  </a:lnTo>
                  <a:lnTo>
                    <a:pt x="103" y="135"/>
                  </a:lnTo>
                  <a:lnTo>
                    <a:pt x="104" y="140"/>
                  </a:lnTo>
                  <a:lnTo>
                    <a:pt x="107" y="145"/>
                  </a:lnTo>
                  <a:lnTo>
                    <a:pt x="111" y="149"/>
                  </a:lnTo>
                  <a:lnTo>
                    <a:pt x="115" y="152"/>
                  </a:lnTo>
                  <a:lnTo>
                    <a:pt x="119" y="154"/>
                  </a:lnTo>
                  <a:lnTo>
                    <a:pt x="124" y="156"/>
                  </a:lnTo>
                  <a:lnTo>
                    <a:pt x="129" y="157"/>
                  </a:lnTo>
                  <a:lnTo>
                    <a:pt x="129" y="15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354"/>
            <p:cNvSpPr>
              <a:spLocks noEditPoints="1"/>
            </p:cNvSpPr>
            <p:nvPr/>
          </p:nvSpPr>
          <p:spPr bwMode="auto">
            <a:xfrm>
              <a:off x="2472036" y="2165346"/>
              <a:ext cx="226552" cy="226552"/>
            </a:xfrm>
            <a:custGeom>
              <a:avLst/>
              <a:gdLst>
                <a:gd name="T0" fmla="*/ 30 w 260"/>
                <a:gd name="T1" fmla="*/ 0 h 260"/>
                <a:gd name="T2" fmla="*/ 23 w 260"/>
                <a:gd name="T3" fmla="*/ 0 h 260"/>
                <a:gd name="T4" fmla="*/ 13 w 260"/>
                <a:gd name="T5" fmla="*/ 5 h 260"/>
                <a:gd name="T6" fmla="*/ 5 w 260"/>
                <a:gd name="T7" fmla="*/ 13 h 260"/>
                <a:gd name="T8" fmla="*/ 0 w 260"/>
                <a:gd name="T9" fmla="*/ 25 h 260"/>
                <a:gd name="T10" fmla="*/ 0 w 260"/>
                <a:gd name="T11" fmla="*/ 230 h 260"/>
                <a:gd name="T12" fmla="*/ 0 w 260"/>
                <a:gd name="T13" fmla="*/ 237 h 260"/>
                <a:gd name="T14" fmla="*/ 5 w 260"/>
                <a:gd name="T15" fmla="*/ 247 h 260"/>
                <a:gd name="T16" fmla="*/ 13 w 260"/>
                <a:gd name="T17" fmla="*/ 255 h 260"/>
                <a:gd name="T18" fmla="*/ 23 w 260"/>
                <a:gd name="T19" fmla="*/ 260 h 260"/>
                <a:gd name="T20" fmla="*/ 230 w 260"/>
                <a:gd name="T21" fmla="*/ 260 h 260"/>
                <a:gd name="T22" fmla="*/ 235 w 260"/>
                <a:gd name="T23" fmla="*/ 260 h 260"/>
                <a:gd name="T24" fmla="*/ 247 w 260"/>
                <a:gd name="T25" fmla="*/ 255 h 260"/>
                <a:gd name="T26" fmla="*/ 255 w 260"/>
                <a:gd name="T27" fmla="*/ 247 h 260"/>
                <a:gd name="T28" fmla="*/ 260 w 260"/>
                <a:gd name="T29" fmla="*/ 237 h 260"/>
                <a:gd name="T30" fmla="*/ 260 w 260"/>
                <a:gd name="T31" fmla="*/ 30 h 260"/>
                <a:gd name="T32" fmla="*/ 260 w 260"/>
                <a:gd name="T33" fmla="*/ 25 h 260"/>
                <a:gd name="T34" fmla="*/ 255 w 260"/>
                <a:gd name="T35" fmla="*/ 13 h 260"/>
                <a:gd name="T36" fmla="*/ 247 w 260"/>
                <a:gd name="T37" fmla="*/ 5 h 260"/>
                <a:gd name="T38" fmla="*/ 235 w 260"/>
                <a:gd name="T39" fmla="*/ 0 h 260"/>
                <a:gd name="T40" fmla="*/ 230 w 260"/>
                <a:gd name="T41" fmla="*/ 0 h 260"/>
                <a:gd name="T42" fmla="*/ 232 w 260"/>
                <a:gd name="T43" fmla="*/ 234 h 260"/>
                <a:gd name="T44" fmla="*/ 26 w 260"/>
                <a:gd name="T45" fmla="*/ 26 h 260"/>
                <a:gd name="T46" fmla="*/ 232 w 260"/>
                <a:gd name="T47" fmla="*/ 234 h 260"/>
                <a:gd name="T48" fmla="*/ 69 w 260"/>
                <a:gd name="T49" fmla="*/ 225 h 260"/>
                <a:gd name="T50" fmla="*/ 79 w 260"/>
                <a:gd name="T51" fmla="*/ 222 h 260"/>
                <a:gd name="T52" fmla="*/ 88 w 260"/>
                <a:gd name="T53" fmla="*/ 217 h 260"/>
                <a:gd name="T54" fmla="*/ 93 w 260"/>
                <a:gd name="T55" fmla="*/ 208 h 260"/>
                <a:gd name="T56" fmla="*/ 96 w 260"/>
                <a:gd name="T57" fmla="*/ 198 h 260"/>
                <a:gd name="T58" fmla="*/ 95 w 260"/>
                <a:gd name="T59" fmla="*/ 193 h 260"/>
                <a:gd name="T60" fmla="*/ 91 w 260"/>
                <a:gd name="T61" fmla="*/ 182 h 260"/>
                <a:gd name="T62" fmla="*/ 83 w 260"/>
                <a:gd name="T63" fmla="*/ 176 h 260"/>
                <a:gd name="T64" fmla="*/ 74 w 260"/>
                <a:gd name="T65" fmla="*/ 172 h 260"/>
                <a:gd name="T66" fmla="*/ 69 w 260"/>
                <a:gd name="T67" fmla="*/ 170 h 260"/>
                <a:gd name="T68" fmla="*/ 58 w 260"/>
                <a:gd name="T69" fmla="*/ 173 h 260"/>
                <a:gd name="T70" fmla="*/ 49 w 260"/>
                <a:gd name="T71" fmla="*/ 178 h 260"/>
                <a:gd name="T72" fmla="*/ 44 w 260"/>
                <a:gd name="T73" fmla="*/ 187 h 260"/>
                <a:gd name="T74" fmla="*/ 41 w 260"/>
                <a:gd name="T75" fmla="*/ 198 h 260"/>
                <a:gd name="T76" fmla="*/ 43 w 260"/>
                <a:gd name="T77" fmla="*/ 203 h 260"/>
                <a:gd name="T78" fmla="*/ 47 w 260"/>
                <a:gd name="T79" fmla="*/ 213 h 260"/>
                <a:gd name="T80" fmla="*/ 53 w 260"/>
                <a:gd name="T81" fmla="*/ 220 h 260"/>
                <a:gd name="T82" fmla="*/ 63 w 260"/>
                <a:gd name="T83" fmla="*/ 224 h 260"/>
                <a:gd name="T84" fmla="*/ 69 w 260"/>
                <a:gd name="T85" fmla="*/ 225 h 260"/>
                <a:gd name="T86" fmla="*/ 188 w 260"/>
                <a:gd name="T87" fmla="*/ 90 h 260"/>
                <a:gd name="T88" fmla="*/ 199 w 260"/>
                <a:gd name="T89" fmla="*/ 87 h 260"/>
                <a:gd name="T90" fmla="*/ 208 w 260"/>
                <a:gd name="T91" fmla="*/ 82 h 260"/>
                <a:gd name="T92" fmla="*/ 213 w 260"/>
                <a:gd name="T93" fmla="*/ 73 h 260"/>
                <a:gd name="T94" fmla="*/ 216 w 260"/>
                <a:gd name="T95" fmla="*/ 63 h 260"/>
                <a:gd name="T96" fmla="*/ 214 w 260"/>
                <a:gd name="T97" fmla="*/ 57 h 260"/>
                <a:gd name="T98" fmla="*/ 210 w 260"/>
                <a:gd name="T99" fmla="*/ 47 h 260"/>
                <a:gd name="T100" fmla="*/ 203 w 260"/>
                <a:gd name="T101" fmla="*/ 40 h 260"/>
                <a:gd name="T102" fmla="*/ 193 w 260"/>
                <a:gd name="T103" fmla="*/ 37 h 260"/>
                <a:gd name="T104" fmla="*/ 188 w 260"/>
                <a:gd name="T105" fmla="*/ 35 h 260"/>
                <a:gd name="T106" fmla="*/ 178 w 260"/>
                <a:gd name="T107" fmla="*/ 38 h 260"/>
                <a:gd name="T108" fmla="*/ 169 w 260"/>
                <a:gd name="T109" fmla="*/ 43 h 260"/>
                <a:gd name="T110" fmla="*/ 164 w 260"/>
                <a:gd name="T111" fmla="*/ 52 h 260"/>
                <a:gd name="T112" fmla="*/ 161 w 260"/>
                <a:gd name="T113" fmla="*/ 63 h 260"/>
                <a:gd name="T114" fmla="*/ 162 w 260"/>
                <a:gd name="T115" fmla="*/ 68 h 260"/>
                <a:gd name="T116" fmla="*/ 166 w 260"/>
                <a:gd name="T117" fmla="*/ 78 h 260"/>
                <a:gd name="T118" fmla="*/ 173 w 260"/>
                <a:gd name="T119" fmla="*/ 85 h 260"/>
                <a:gd name="T120" fmla="*/ 183 w 260"/>
                <a:gd name="T121" fmla="*/ 89 h 260"/>
                <a:gd name="T122" fmla="*/ 188 w 260"/>
                <a:gd name="T123" fmla="*/ 9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0">
                  <a:moveTo>
                    <a:pt x="2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8" y="3"/>
                  </a:lnTo>
                  <a:lnTo>
                    <a:pt x="13" y="5"/>
                  </a:lnTo>
                  <a:lnTo>
                    <a:pt x="8" y="9"/>
                  </a:lnTo>
                  <a:lnTo>
                    <a:pt x="5" y="13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7"/>
                  </a:lnTo>
                  <a:lnTo>
                    <a:pt x="1" y="242"/>
                  </a:lnTo>
                  <a:lnTo>
                    <a:pt x="5" y="247"/>
                  </a:lnTo>
                  <a:lnTo>
                    <a:pt x="8" y="252"/>
                  </a:lnTo>
                  <a:lnTo>
                    <a:pt x="13" y="255"/>
                  </a:lnTo>
                  <a:lnTo>
                    <a:pt x="18" y="259"/>
                  </a:lnTo>
                  <a:lnTo>
                    <a:pt x="23" y="260"/>
                  </a:lnTo>
                  <a:lnTo>
                    <a:pt x="30" y="260"/>
                  </a:lnTo>
                  <a:lnTo>
                    <a:pt x="230" y="260"/>
                  </a:lnTo>
                  <a:lnTo>
                    <a:pt x="230" y="260"/>
                  </a:lnTo>
                  <a:lnTo>
                    <a:pt x="235" y="260"/>
                  </a:lnTo>
                  <a:lnTo>
                    <a:pt x="242" y="259"/>
                  </a:lnTo>
                  <a:lnTo>
                    <a:pt x="247" y="255"/>
                  </a:lnTo>
                  <a:lnTo>
                    <a:pt x="251" y="252"/>
                  </a:lnTo>
                  <a:lnTo>
                    <a:pt x="255" y="247"/>
                  </a:lnTo>
                  <a:lnTo>
                    <a:pt x="257" y="242"/>
                  </a:lnTo>
                  <a:lnTo>
                    <a:pt x="260" y="237"/>
                  </a:lnTo>
                  <a:lnTo>
                    <a:pt x="260" y="230"/>
                  </a:lnTo>
                  <a:lnTo>
                    <a:pt x="260" y="30"/>
                  </a:lnTo>
                  <a:lnTo>
                    <a:pt x="260" y="30"/>
                  </a:lnTo>
                  <a:lnTo>
                    <a:pt x="260" y="25"/>
                  </a:lnTo>
                  <a:lnTo>
                    <a:pt x="257" y="18"/>
                  </a:lnTo>
                  <a:lnTo>
                    <a:pt x="255" y="13"/>
                  </a:lnTo>
                  <a:lnTo>
                    <a:pt x="251" y="9"/>
                  </a:lnTo>
                  <a:lnTo>
                    <a:pt x="247" y="5"/>
                  </a:lnTo>
                  <a:lnTo>
                    <a:pt x="242" y="3"/>
                  </a:lnTo>
                  <a:lnTo>
                    <a:pt x="235" y="0"/>
                  </a:lnTo>
                  <a:lnTo>
                    <a:pt x="230" y="0"/>
                  </a:lnTo>
                  <a:lnTo>
                    <a:pt x="230" y="0"/>
                  </a:lnTo>
                  <a:close/>
                  <a:moveTo>
                    <a:pt x="232" y="234"/>
                  </a:moveTo>
                  <a:lnTo>
                    <a:pt x="232" y="234"/>
                  </a:lnTo>
                  <a:lnTo>
                    <a:pt x="26" y="234"/>
                  </a:lnTo>
                  <a:lnTo>
                    <a:pt x="26" y="26"/>
                  </a:lnTo>
                  <a:lnTo>
                    <a:pt x="232" y="26"/>
                  </a:lnTo>
                  <a:lnTo>
                    <a:pt x="232" y="234"/>
                  </a:lnTo>
                  <a:close/>
                  <a:moveTo>
                    <a:pt x="69" y="225"/>
                  </a:moveTo>
                  <a:lnTo>
                    <a:pt x="69" y="225"/>
                  </a:lnTo>
                  <a:lnTo>
                    <a:pt x="74" y="224"/>
                  </a:lnTo>
                  <a:lnTo>
                    <a:pt x="79" y="222"/>
                  </a:lnTo>
                  <a:lnTo>
                    <a:pt x="83" y="220"/>
                  </a:lnTo>
                  <a:lnTo>
                    <a:pt x="88" y="217"/>
                  </a:lnTo>
                  <a:lnTo>
                    <a:pt x="91" y="213"/>
                  </a:lnTo>
                  <a:lnTo>
                    <a:pt x="93" y="208"/>
                  </a:lnTo>
                  <a:lnTo>
                    <a:pt x="95" y="203"/>
                  </a:lnTo>
                  <a:lnTo>
                    <a:pt x="96" y="198"/>
                  </a:lnTo>
                  <a:lnTo>
                    <a:pt x="96" y="198"/>
                  </a:lnTo>
                  <a:lnTo>
                    <a:pt x="95" y="193"/>
                  </a:lnTo>
                  <a:lnTo>
                    <a:pt x="93" y="187"/>
                  </a:lnTo>
                  <a:lnTo>
                    <a:pt x="91" y="182"/>
                  </a:lnTo>
                  <a:lnTo>
                    <a:pt x="88" y="178"/>
                  </a:lnTo>
                  <a:lnTo>
                    <a:pt x="83" y="176"/>
                  </a:lnTo>
                  <a:lnTo>
                    <a:pt x="79" y="173"/>
                  </a:lnTo>
                  <a:lnTo>
                    <a:pt x="74" y="172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3" y="172"/>
                  </a:lnTo>
                  <a:lnTo>
                    <a:pt x="58" y="173"/>
                  </a:lnTo>
                  <a:lnTo>
                    <a:pt x="53" y="176"/>
                  </a:lnTo>
                  <a:lnTo>
                    <a:pt x="49" y="178"/>
                  </a:lnTo>
                  <a:lnTo>
                    <a:pt x="47" y="182"/>
                  </a:lnTo>
                  <a:lnTo>
                    <a:pt x="44" y="187"/>
                  </a:lnTo>
                  <a:lnTo>
                    <a:pt x="43" y="193"/>
                  </a:lnTo>
                  <a:lnTo>
                    <a:pt x="41" y="198"/>
                  </a:lnTo>
                  <a:lnTo>
                    <a:pt x="41" y="198"/>
                  </a:lnTo>
                  <a:lnTo>
                    <a:pt x="43" y="203"/>
                  </a:lnTo>
                  <a:lnTo>
                    <a:pt x="44" y="208"/>
                  </a:lnTo>
                  <a:lnTo>
                    <a:pt x="47" y="213"/>
                  </a:lnTo>
                  <a:lnTo>
                    <a:pt x="49" y="217"/>
                  </a:lnTo>
                  <a:lnTo>
                    <a:pt x="53" y="220"/>
                  </a:lnTo>
                  <a:lnTo>
                    <a:pt x="58" y="222"/>
                  </a:lnTo>
                  <a:lnTo>
                    <a:pt x="63" y="224"/>
                  </a:lnTo>
                  <a:lnTo>
                    <a:pt x="69" y="225"/>
                  </a:lnTo>
                  <a:lnTo>
                    <a:pt x="69" y="225"/>
                  </a:lnTo>
                  <a:close/>
                  <a:moveTo>
                    <a:pt x="188" y="90"/>
                  </a:moveTo>
                  <a:lnTo>
                    <a:pt x="188" y="90"/>
                  </a:lnTo>
                  <a:lnTo>
                    <a:pt x="193" y="89"/>
                  </a:lnTo>
                  <a:lnTo>
                    <a:pt x="199" y="87"/>
                  </a:lnTo>
                  <a:lnTo>
                    <a:pt x="203" y="85"/>
                  </a:lnTo>
                  <a:lnTo>
                    <a:pt x="208" y="82"/>
                  </a:lnTo>
                  <a:lnTo>
                    <a:pt x="210" y="78"/>
                  </a:lnTo>
                  <a:lnTo>
                    <a:pt x="213" y="73"/>
                  </a:lnTo>
                  <a:lnTo>
                    <a:pt x="214" y="68"/>
                  </a:lnTo>
                  <a:lnTo>
                    <a:pt x="216" y="63"/>
                  </a:lnTo>
                  <a:lnTo>
                    <a:pt x="216" y="63"/>
                  </a:lnTo>
                  <a:lnTo>
                    <a:pt x="214" y="57"/>
                  </a:lnTo>
                  <a:lnTo>
                    <a:pt x="213" y="52"/>
                  </a:lnTo>
                  <a:lnTo>
                    <a:pt x="210" y="47"/>
                  </a:lnTo>
                  <a:lnTo>
                    <a:pt x="208" y="43"/>
                  </a:lnTo>
                  <a:lnTo>
                    <a:pt x="203" y="40"/>
                  </a:lnTo>
                  <a:lnTo>
                    <a:pt x="199" y="38"/>
                  </a:lnTo>
                  <a:lnTo>
                    <a:pt x="193" y="37"/>
                  </a:lnTo>
                  <a:lnTo>
                    <a:pt x="188" y="35"/>
                  </a:lnTo>
                  <a:lnTo>
                    <a:pt x="188" y="35"/>
                  </a:lnTo>
                  <a:lnTo>
                    <a:pt x="183" y="37"/>
                  </a:lnTo>
                  <a:lnTo>
                    <a:pt x="178" y="38"/>
                  </a:lnTo>
                  <a:lnTo>
                    <a:pt x="173" y="40"/>
                  </a:lnTo>
                  <a:lnTo>
                    <a:pt x="169" y="43"/>
                  </a:lnTo>
                  <a:lnTo>
                    <a:pt x="166" y="47"/>
                  </a:lnTo>
                  <a:lnTo>
                    <a:pt x="164" y="52"/>
                  </a:lnTo>
                  <a:lnTo>
                    <a:pt x="162" y="57"/>
                  </a:lnTo>
                  <a:lnTo>
                    <a:pt x="161" y="63"/>
                  </a:lnTo>
                  <a:lnTo>
                    <a:pt x="161" y="63"/>
                  </a:lnTo>
                  <a:lnTo>
                    <a:pt x="162" y="68"/>
                  </a:lnTo>
                  <a:lnTo>
                    <a:pt x="164" y="73"/>
                  </a:lnTo>
                  <a:lnTo>
                    <a:pt x="166" y="78"/>
                  </a:lnTo>
                  <a:lnTo>
                    <a:pt x="169" y="82"/>
                  </a:lnTo>
                  <a:lnTo>
                    <a:pt x="173" y="85"/>
                  </a:lnTo>
                  <a:lnTo>
                    <a:pt x="178" y="87"/>
                  </a:lnTo>
                  <a:lnTo>
                    <a:pt x="183" y="89"/>
                  </a:lnTo>
                  <a:lnTo>
                    <a:pt x="188" y="90"/>
                  </a:lnTo>
                  <a:lnTo>
                    <a:pt x="188" y="9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355"/>
            <p:cNvSpPr>
              <a:spLocks noEditPoints="1"/>
            </p:cNvSpPr>
            <p:nvPr/>
          </p:nvSpPr>
          <p:spPr bwMode="auto">
            <a:xfrm>
              <a:off x="2747384" y="2161860"/>
              <a:ext cx="226552" cy="226552"/>
            </a:xfrm>
            <a:custGeom>
              <a:avLst/>
              <a:gdLst>
                <a:gd name="T0" fmla="*/ 30 w 260"/>
                <a:gd name="T1" fmla="*/ 0 h 259"/>
                <a:gd name="T2" fmla="*/ 24 w 260"/>
                <a:gd name="T3" fmla="*/ 0 h 259"/>
                <a:gd name="T4" fmla="*/ 13 w 260"/>
                <a:gd name="T5" fmla="*/ 5 h 259"/>
                <a:gd name="T6" fmla="*/ 5 w 260"/>
                <a:gd name="T7" fmla="*/ 13 h 259"/>
                <a:gd name="T8" fmla="*/ 0 w 260"/>
                <a:gd name="T9" fmla="*/ 23 h 259"/>
                <a:gd name="T10" fmla="*/ 0 w 260"/>
                <a:gd name="T11" fmla="*/ 230 h 259"/>
                <a:gd name="T12" fmla="*/ 0 w 260"/>
                <a:gd name="T13" fmla="*/ 236 h 259"/>
                <a:gd name="T14" fmla="*/ 5 w 260"/>
                <a:gd name="T15" fmla="*/ 246 h 259"/>
                <a:gd name="T16" fmla="*/ 13 w 260"/>
                <a:gd name="T17" fmla="*/ 254 h 259"/>
                <a:gd name="T18" fmla="*/ 24 w 260"/>
                <a:gd name="T19" fmla="*/ 259 h 259"/>
                <a:gd name="T20" fmla="*/ 230 w 260"/>
                <a:gd name="T21" fmla="*/ 259 h 259"/>
                <a:gd name="T22" fmla="*/ 236 w 260"/>
                <a:gd name="T23" fmla="*/ 259 h 259"/>
                <a:gd name="T24" fmla="*/ 247 w 260"/>
                <a:gd name="T25" fmla="*/ 254 h 259"/>
                <a:gd name="T26" fmla="*/ 254 w 260"/>
                <a:gd name="T27" fmla="*/ 246 h 259"/>
                <a:gd name="T28" fmla="*/ 260 w 260"/>
                <a:gd name="T29" fmla="*/ 236 h 259"/>
                <a:gd name="T30" fmla="*/ 260 w 260"/>
                <a:gd name="T31" fmla="*/ 29 h 259"/>
                <a:gd name="T32" fmla="*/ 260 w 260"/>
                <a:gd name="T33" fmla="*/ 23 h 259"/>
                <a:gd name="T34" fmla="*/ 254 w 260"/>
                <a:gd name="T35" fmla="*/ 13 h 259"/>
                <a:gd name="T36" fmla="*/ 247 w 260"/>
                <a:gd name="T37" fmla="*/ 5 h 259"/>
                <a:gd name="T38" fmla="*/ 236 w 260"/>
                <a:gd name="T39" fmla="*/ 0 h 259"/>
                <a:gd name="T40" fmla="*/ 230 w 260"/>
                <a:gd name="T41" fmla="*/ 0 h 259"/>
                <a:gd name="T42" fmla="*/ 234 w 260"/>
                <a:gd name="T43" fmla="*/ 232 h 259"/>
                <a:gd name="T44" fmla="*/ 26 w 260"/>
                <a:gd name="T45" fmla="*/ 24 h 259"/>
                <a:gd name="T46" fmla="*/ 234 w 260"/>
                <a:gd name="T47" fmla="*/ 232 h 259"/>
                <a:gd name="T48" fmla="*/ 128 w 260"/>
                <a:gd name="T49" fmla="*/ 156 h 259"/>
                <a:gd name="T50" fmla="*/ 139 w 260"/>
                <a:gd name="T51" fmla="*/ 154 h 259"/>
                <a:gd name="T52" fmla="*/ 148 w 260"/>
                <a:gd name="T53" fmla="*/ 148 h 259"/>
                <a:gd name="T54" fmla="*/ 153 w 260"/>
                <a:gd name="T55" fmla="*/ 140 h 259"/>
                <a:gd name="T56" fmla="*/ 156 w 260"/>
                <a:gd name="T57" fmla="*/ 130 h 259"/>
                <a:gd name="T58" fmla="*/ 154 w 260"/>
                <a:gd name="T59" fmla="*/ 124 h 259"/>
                <a:gd name="T60" fmla="*/ 150 w 260"/>
                <a:gd name="T61" fmla="*/ 114 h 259"/>
                <a:gd name="T62" fmla="*/ 143 w 260"/>
                <a:gd name="T63" fmla="*/ 107 h 259"/>
                <a:gd name="T64" fmla="*/ 134 w 260"/>
                <a:gd name="T65" fmla="*/ 104 h 259"/>
                <a:gd name="T66" fmla="*/ 128 w 260"/>
                <a:gd name="T67" fmla="*/ 102 h 259"/>
                <a:gd name="T68" fmla="*/ 118 w 260"/>
                <a:gd name="T69" fmla="*/ 105 h 259"/>
                <a:gd name="T70" fmla="*/ 109 w 260"/>
                <a:gd name="T71" fmla="*/ 110 h 259"/>
                <a:gd name="T72" fmla="*/ 104 w 260"/>
                <a:gd name="T73" fmla="*/ 119 h 259"/>
                <a:gd name="T74" fmla="*/ 101 w 260"/>
                <a:gd name="T75" fmla="*/ 130 h 259"/>
                <a:gd name="T76" fmla="*/ 102 w 260"/>
                <a:gd name="T77" fmla="*/ 135 h 259"/>
                <a:gd name="T78" fmla="*/ 106 w 260"/>
                <a:gd name="T79" fmla="*/ 144 h 259"/>
                <a:gd name="T80" fmla="*/ 113 w 260"/>
                <a:gd name="T81" fmla="*/ 152 h 259"/>
                <a:gd name="T82" fmla="*/ 123 w 260"/>
                <a:gd name="T83" fmla="*/ 156 h 259"/>
                <a:gd name="T84" fmla="*/ 128 w 260"/>
                <a:gd name="T85" fmla="*/ 156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0" h="259">
                  <a:moveTo>
                    <a:pt x="2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3" y="5"/>
                  </a:lnTo>
                  <a:lnTo>
                    <a:pt x="9" y="9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6"/>
                  </a:lnTo>
                  <a:lnTo>
                    <a:pt x="2" y="241"/>
                  </a:lnTo>
                  <a:lnTo>
                    <a:pt x="5" y="246"/>
                  </a:lnTo>
                  <a:lnTo>
                    <a:pt x="9" y="250"/>
                  </a:lnTo>
                  <a:lnTo>
                    <a:pt x="13" y="254"/>
                  </a:lnTo>
                  <a:lnTo>
                    <a:pt x="18" y="257"/>
                  </a:lnTo>
                  <a:lnTo>
                    <a:pt x="24" y="259"/>
                  </a:lnTo>
                  <a:lnTo>
                    <a:pt x="30" y="259"/>
                  </a:lnTo>
                  <a:lnTo>
                    <a:pt x="230" y="259"/>
                  </a:lnTo>
                  <a:lnTo>
                    <a:pt x="230" y="259"/>
                  </a:lnTo>
                  <a:lnTo>
                    <a:pt x="236" y="259"/>
                  </a:lnTo>
                  <a:lnTo>
                    <a:pt x="241" y="257"/>
                  </a:lnTo>
                  <a:lnTo>
                    <a:pt x="247" y="254"/>
                  </a:lnTo>
                  <a:lnTo>
                    <a:pt x="252" y="250"/>
                  </a:lnTo>
                  <a:lnTo>
                    <a:pt x="254" y="246"/>
                  </a:lnTo>
                  <a:lnTo>
                    <a:pt x="258" y="241"/>
                  </a:lnTo>
                  <a:lnTo>
                    <a:pt x="260" y="236"/>
                  </a:lnTo>
                  <a:lnTo>
                    <a:pt x="260" y="230"/>
                  </a:lnTo>
                  <a:lnTo>
                    <a:pt x="260" y="29"/>
                  </a:lnTo>
                  <a:lnTo>
                    <a:pt x="260" y="29"/>
                  </a:lnTo>
                  <a:lnTo>
                    <a:pt x="260" y="23"/>
                  </a:lnTo>
                  <a:lnTo>
                    <a:pt x="258" y="18"/>
                  </a:lnTo>
                  <a:lnTo>
                    <a:pt x="254" y="13"/>
                  </a:lnTo>
                  <a:lnTo>
                    <a:pt x="252" y="9"/>
                  </a:lnTo>
                  <a:lnTo>
                    <a:pt x="247" y="5"/>
                  </a:lnTo>
                  <a:lnTo>
                    <a:pt x="241" y="2"/>
                  </a:lnTo>
                  <a:lnTo>
                    <a:pt x="236" y="0"/>
                  </a:lnTo>
                  <a:lnTo>
                    <a:pt x="230" y="0"/>
                  </a:lnTo>
                  <a:lnTo>
                    <a:pt x="230" y="0"/>
                  </a:lnTo>
                  <a:close/>
                  <a:moveTo>
                    <a:pt x="234" y="232"/>
                  </a:moveTo>
                  <a:lnTo>
                    <a:pt x="234" y="232"/>
                  </a:lnTo>
                  <a:lnTo>
                    <a:pt x="26" y="232"/>
                  </a:lnTo>
                  <a:lnTo>
                    <a:pt x="26" y="24"/>
                  </a:lnTo>
                  <a:lnTo>
                    <a:pt x="234" y="24"/>
                  </a:lnTo>
                  <a:lnTo>
                    <a:pt x="234" y="232"/>
                  </a:lnTo>
                  <a:close/>
                  <a:moveTo>
                    <a:pt x="128" y="156"/>
                  </a:moveTo>
                  <a:lnTo>
                    <a:pt x="128" y="156"/>
                  </a:lnTo>
                  <a:lnTo>
                    <a:pt x="134" y="156"/>
                  </a:lnTo>
                  <a:lnTo>
                    <a:pt x="139" y="154"/>
                  </a:lnTo>
                  <a:lnTo>
                    <a:pt x="143" y="152"/>
                  </a:lnTo>
                  <a:lnTo>
                    <a:pt x="148" y="148"/>
                  </a:lnTo>
                  <a:lnTo>
                    <a:pt x="150" y="144"/>
                  </a:lnTo>
                  <a:lnTo>
                    <a:pt x="153" y="140"/>
                  </a:lnTo>
                  <a:lnTo>
                    <a:pt x="154" y="135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4" y="124"/>
                  </a:lnTo>
                  <a:lnTo>
                    <a:pt x="153" y="119"/>
                  </a:lnTo>
                  <a:lnTo>
                    <a:pt x="150" y="114"/>
                  </a:lnTo>
                  <a:lnTo>
                    <a:pt x="148" y="110"/>
                  </a:lnTo>
                  <a:lnTo>
                    <a:pt x="143" y="107"/>
                  </a:lnTo>
                  <a:lnTo>
                    <a:pt x="139" y="105"/>
                  </a:lnTo>
                  <a:lnTo>
                    <a:pt x="134" y="104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3" y="104"/>
                  </a:lnTo>
                  <a:lnTo>
                    <a:pt x="118" y="105"/>
                  </a:lnTo>
                  <a:lnTo>
                    <a:pt x="113" y="107"/>
                  </a:lnTo>
                  <a:lnTo>
                    <a:pt x="109" y="110"/>
                  </a:lnTo>
                  <a:lnTo>
                    <a:pt x="106" y="114"/>
                  </a:lnTo>
                  <a:lnTo>
                    <a:pt x="104" y="119"/>
                  </a:lnTo>
                  <a:lnTo>
                    <a:pt x="102" y="124"/>
                  </a:lnTo>
                  <a:lnTo>
                    <a:pt x="101" y="130"/>
                  </a:lnTo>
                  <a:lnTo>
                    <a:pt x="101" y="130"/>
                  </a:lnTo>
                  <a:lnTo>
                    <a:pt x="102" y="135"/>
                  </a:lnTo>
                  <a:lnTo>
                    <a:pt x="104" y="140"/>
                  </a:lnTo>
                  <a:lnTo>
                    <a:pt x="106" y="144"/>
                  </a:lnTo>
                  <a:lnTo>
                    <a:pt x="109" y="148"/>
                  </a:lnTo>
                  <a:lnTo>
                    <a:pt x="113" y="152"/>
                  </a:lnTo>
                  <a:lnTo>
                    <a:pt x="118" y="154"/>
                  </a:lnTo>
                  <a:lnTo>
                    <a:pt x="123" y="156"/>
                  </a:lnTo>
                  <a:lnTo>
                    <a:pt x="128" y="156"/>
                  </a:lnTo>
                  <a:lnTo>
                    <a:pt x="128" y="15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356"/>
            <p:cNvSpPr>
              <a:spLocks/>
            </p:cNvSpPr>
            <p:nvPr/>
          </p:nvSpPr>
          <p:spPr bwMode="auto">
            <a:xfrm>
              <a:off x="2475522" y="1889998"/>
              <a:ext cx="219581" cy="223067"/>
            </a:xfrm>
            <a:custGeom>
              <a:avLst/>
              <a:gdLst>
                <a:gd name="T0" fmla="*/ 178 w 251"/>
                <a:gd name="T1" fmla="*/ 54 h 256"/>
                <a:gd name="T2" fmla="*/ 143 w 251"/>
                <a:gd name="T3" fmla="*/ 24 h 256"/>
                <a:gd name="T4" fmla="*/ 127 w 251"/>
                <a:gd name="T5" fmla="*/ 4 h 256"/>
                <a:gd name="T6" fmla="*/ 126 w 251"/>
                <a:gd name="T7" fmla="*/ 0 h 256"/>
                <a:gd name="T8" fmla="*/ 121 w 251"/>
                <a:gd name="T9" fmla="*/ 10 h 256"/>
                <a:gd name="T10" fmla="*/ 93 w 251"/>
                <a:gd name="T11" fmla="*/ 39 h 256"/>
                <a:gd name="T12" fmla="*/ 74 w 251"/>
                <a:gd name="T13" fmla="*/ 54 h 256"/>
                <a:gd name="T14" fmla="*/ 49 w 251"/>
                <a:gd name="T15" fmla="*/ 69 h 256"/>
                <a:gd name="T16" fmla="*/ 26 w 251"/>
                <a:gd name="T17" fmla="*/ 87 h 256"/>
                <a:gd name="T18" fmla="*/ 11 w 251"/>
                <a:gd name="T19" fmla="*/ 102 h 256"/>
                <a:gd name="T20" fmla="*/ 5 w 251"/>
                <a:gd name="T21" fmla="*/ 115 h 256"/>
                <a:gd name="T22" fmla="*/ 1 w 251"/>
                <a:gd name="T23" fmla="*/ 131 h 256"/>
                <a:gd name="T24" fmla="*/ 0 w 251"/>
                <a:gd name="T25" fmla="*/ 140 h 256"/>
                <a:gd name="T26" fmla="*/ 4 w 251"/>
                <a:gd name="T27" fmla="*/ 169 h 256"/>
                <a:gd name="T28" fmla="*/ 14 w 251"/>
                <a:gd name="T29" fmla="*/ 191 h 256"/>
                <a:gd name="T30" fmla="*/ 30 w 251"/>
                <a:gd name="T31" fmla="*/ 206 h 256"/>
                <a:gd name="T32" fmla="*/ 48 w 251"/>
                <a:gd name="T33" fmla="*/ 215 h 256"/>
                <a:gd name="T34" fmla="*/ 69 w 251"/>
                <a:gd name="T35" fmla="*/ 217 h 256"/>
                <a:gd name="T36" fmla="*/ 88 w 251"/>
                <a:gd name="T37" fmla="*/ 211 h 256"/>
                <a:gd name="T38" fmla="*/ 106 w 251"/>
                <a:gd name="T39" fmla="*/ 198 h 256"/>
                <a:gd name="T40" fmla="*/ 122 w 251"/>
                <a:gd name="T41" fmla="*/ 178 h 256"/>
                <a:gd name="T42" fmla="*/ 121 w 251"/>
                <a:gd name="T43" fmla="*/ 196 h 256"/>
                <a:gd name="T44" fmla="*/ 115 w 251"/>
                <a:gd name="T45" fmla="*/ 218 h 256"/>
                <a:gd name="T46" fmla="*/ 108 w 251"/>
                <a:gd name="T47" fmla="*/ 236 h 256"/>
                <a:gd name="T48" fmla="*/ 98 w 251"/>
                <a:gd name="T49" fmla="*/ 244 h 256"/>
                <a:gd name="T50" fmla="*/ 95 w 251"/>
                <a:gd name="T51" fmla="*/ 245 h 256"/>
                <a:gd name="T52" fmla="*/ 92 w 251"/>
                <a:gd name="T53" fmla="*/ 248 h 256"/>
                <a:gd name="T54" fmla="*/ 93 w 251"/>
                <a:gd name="T55" fmla="*/ 249 h 256"/>
                <a:gd name="T56" fmla="*/ 108 w 251"/>
                <a:gd name="T57" fmla="*/ 254 h 256"/>
                <a:gd name="T58" fmla="*/ 147 w 251"/>
                <a:gd name="T59" fmla="*/ 254 h 256"/>
                <a:gd name="T60" fmla="*/ 157 w 251"/>
                <a:gd name="T61" fmla="*/ 253 h 256"/>
                <a:gd name="T62" fmla="*/ 162 w 251"/>
                <a:gd name="T63" fmla="*/ 250 h 256"/>
                <a:gd name="T64" fmla="*/ 160 w 251"/>
                <a:gd name="T65" fmla="*/ 248 h 256"/>
                <a:gd name="T66" fmla="*/ 154 w 251"/>
                <a:gd name="T67" fmla="*/ 244 h 256"/>
                <a:gd name="T68" fmla="*/ 144 w 251"/>
                <a:gd name="T69" fmla="*/ 231 h 256"/>
                <a:gd name="T70" fmla="*/ 136 w 251"/>
                <a:gd name="T71" fmla="*/ 213 h 256"/>
                <a:gd name="T72" fmla="*/ 131 w 251"/>
                <a:gd name="T73" fmla="*/ 191 h 256"/>
                <a:gd name="T74" fmla="*/ 130 w 251"/>
                <a:gd name="T75" fmla="*/ 179 h 256"/>
                <a:gd name="T76" fmla="*/ 145 w 251"/>
                <a:gd name="T77" fmla="*/ 198 h 256"/>
                <a:gd name="T78" fmla="*/ 163 w 251"/>
                <a:gd name="T79" fmla="*/ 210 h 256"/>
                <a:gd name="T80" fmla="*/ 183 w 251"/>
                <a:gd name="T81" fmla="*/ 217 h 256"/>
                <a:gd name="T82" fmla="*/ 204 w 251"/>
                <a:gd name="T83" fmla="*/ 214 h 256"/>
                <a:gd name="T84" fmla="*/ 222 w 251"/>
                <a:gd name="T85" fmla="*/ 206 h 256"/>
                <a:gd name="T86" fmla="*/ 236 w 251"/>
                <a:gd name="T87" fmla="*/ 191 h 256"/>
                <a:gd name="T88" fmla="*/ 247 w 251"/>
                <a:gd name="T89" fmla="*/ 169 h 256"/>
                <a:gd name="T90" fmla="*/ 251 w 251"/>
                <a:gd name="T91" fmla="*/ 140 h 256"/>
                <a:gd name="T92" fmla="*/ 251 w 251"/>
                <a:gd name="T93" fmla="*/ 132 h 256"/>
                <a:gd name="T94" fmla="*/ 247 w 251"/>
                <a:gd name="T95" fmla="*/ 117 h 256"/>
                <a:gd name="T96" fmla="*/ 240 w 251"/>
                <a:gd name="T97" fmla="*/ 104 h 256"/>
                <a:gd name="T98" fmla="*/ 225 w 251"/>
                <a:gd name="T99" fmla="*/ 87 h 256"/>
                <a:gd name="T100" fmla="*/ 201 w 251"/>
                <a:gd name="T101" fmla="*/ 70 h 256"/>
                <a:gd name="T102" fmla="*/ 178 w 251"/>
                <a:gd name="T103" fmla="*/ 5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56">
                  <a:moveTo>
                    <a:pt x="178" y="54"/>
                  </a:moveTo>
                  <a:lnTo>
                    <a:pt x="178" y="54"/>
                  </a:lnTo>
                  <a:lnTo>
                    <a:pt x="158" y="40"/>
                  </a:lnTo>
                  <a:lnTo>
                    <a:pt x="143" y="24"/>
                  </a:lnTo>
                  <a:lnTo>
                    <a:pt x="131" y="10"/>
                  </a:lnTo>
                  <a:lnTo>
                    <a:pt x="127" y="4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23" y="4"/>
                  </a:lnTo>
                  <a:lnTo>
                    <a:pt x="121" y="10"/>
                  </a:lnTo>
                  <a:lnTo>
                    <a:pt x="109" y="24"/>
                  </a:lnTo>
                  <a:lnTo>
                    <a:pt x="93" y="39"/>
                  </a:lnTo>
                  <a:lnTo>
                    <a:pt x="84" y="46"/>
                  </a:lnTo>
                  <a:lnTo>
                    <a:pt x="74" y="54"/>
                  </a:lnTo>
                  <a:lnTo>
                    <a:pt x="74" y="54"/>
                  </a:lnTo>
                  <a:lnTo>
                    <a:pt x="49" y="69"/>
                  </a:lnTo>
                  <a:lnTo>
                    <a:pt x="37" y="78"/>
                  </a:lnTo>
                  <a:lnTo>
                    <a:pt x="26" y="87"/>
                  </a:lnTo>
                  <a:lnTo>
                    <a:pt x="15" y="97"/>
                  </a:lnTo>
                  <a:lnTo>
                    <a:pt x="11" y="102"/>
                  </a:lnTo>
                  <a:lnTo>
                    <a:pt x="7" y="109"/>
                  </a:lnTo>
                  <a:lnTo>
                    <a:pt x="5" y="115"/>
                  </a:lnTo>
                  <a:lnTo>
                    <a:pt x="2" y="123"/>
                  </a:lnTo>
                  <a:lnTo>
                    <a:pt x="1" y="131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1" y="154"/>
                  </a:lnTo>
                  <a:lnTo>
                    <a:pt x="4" y="169"/>
                  </a:lnTo>
                  <a:lnTo>
                    <a:pt x="9" y="180"/>
                  </a:lnTo>
                  <a:lnTo>
                    <a:pt x="14" y="191"/>
                  </a:lnTo>
                  <a:lnTo>
                    <a:pt x="22" y="200"/>
                  </a:lnTo>
                  <a:lnTo>
                    <a:pt x="30" y="206"/>
                  </a:lnTo>
                  <a:lnTo>
                    <a:pt x="39" y="211"/>
                  </a:lnTo>
                  <a:lnTo>
                    <a:pt x="48" y="215"/>
                  </a:lnTo>
                  <a:lnTo>
                    <a:pt x="58" y="217"/>
                  </a:lnTo>
                  <a:lnTo>
                    <a:pt x="69" y="217"/>
                  </a:lnTo>
                  <a:lnTo>
                    <a:pt x="78" y="215"/>
                  </a:lnTo>
                  <a:lnTo>
                    <a:pt x="88" y="211"/>
                  </a:lnTo>
                  <a:lnTo>
                    <a:pt x="97" y="206"/>
                  </a:lnTo>
                  <a:lnTo>
                    <a:pt x="106" y="198"/>
                  </a:lnTo>
                  <a:lnTo>
                    <a:pt x="115" y="188"/>
                  </a:lnTo>
                  <a:lnTo>
                    <a:pt x="122" y="178"/>
                  </a:lnTo>
                  <a:lnTo>
                    <a:pt x="122" y="178"/>
                  </a:lnTo>
                  <a:lnTo>
                    <a:pt x="121" y="196"/>
                  </a:lnTo>
                  <a:lnTo>
                    <a:pt x="118" y="208"/>
                  </a:lnTo>
                  <a:lnTo>
                    <a:pt x="115" y="218"/>
                  </a:lnTo>
                  <a:lnTo>
                    <a:pt x="111" y="227"/>
                  </a:lnTo>
                  <a:lnTo>
                    <a:pt x="108" y="236"/>
                  </a:lnTo>
                  <a:lnTo>
                    <a:pt x="102" y="241"/>
                  </a:lnTo>
                  <a:lnTo>
                    <a:pt x="98" y="244"/>
                  </a:lnTo>
                  <a:lnTo>
                    <a:pt x="95" y="245"/>
                  </a:lnTo>
                  <a:lnTo>
                    <a:pt x="95" y="245"/>
                  </a:lnTo>
                  <a:lnTo>
                    <a:pt x="92" y="248"/>
                  </a:lnTo>
                  <a:lnTo>
                    <a:pt x="92" y="248"/>
                  </a:lnTo>
                  <a:lnTo>
                    <a:pt x="93" y="249"/>
                  </a:lnTo>
                  <a:lnTo>
                    <a:pt x="93" y="249"/>
                  </a:lnTo>
                  <a:lnTo>
                    <a:pt x="100" y="252"/>
                  </a:lnTo>
                  <a:lnTo>
                    <a:pt x="108" y="254"/>
                  </a:lnTo>
                  <a:lnTo>
                    <a:pt x="128" y="256"/>
                  </a:lnTo>
                  <a:lnTo>
                    <a:pt x="147" y="254"/>
                  </a:lnTo>
                  <a:lnTo>
                    <a:pt x="157" y="253"/>
                  </a:lnTo>
                  <a:lnTo>
                    <a:pt x="157" y="253"/>
                  </a:lnTo>
                  <a:lnTo>
                    <a:pt x="161" y="252"/>
                  </a:lnTo>
                  <a:lnTo>
                    <a:pt x="162" y="250"/>
                  </a:lnTo>
                  <a:lnTo>
                    <a:pt x="161" y="248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54" y="244"/>
                  </a:lnTo>
                  <a:lnTo>
                    <a:pt x="149" y="237"/>
                  </a:lnTo>
                  <a:lnTo>
                    <a:pt x="144" y="231"/>
                  </a:lnTo>
                  <a:lnTo>
                    <a:pt x="140" y="222"/>
                  </a:lnTo>
                  <a:lnTo>
                    <a:pt x="136" y="213"/>
                  </a:lnTo>
                  <a:lnTo>
                    <a:pt x="134" y="201"/>
                  </a:lnTo>
                  <a:lnTo>
                    <a:pt x="131" y="191"/>
                  </a:lnTo>
                  <a:lnTo>
                    <a:pt x="130" y="179"/>
                  </a:lnTo>
                  <a:lnTo>
                    <a:pt x="130" y="179"/>
                  </a:lnTo>
                  <a:lnTo>
                    <a:pt x="137" y="189"/>
                  </a:lnTo>
                  <a:lnTo>
                    <a:pt x="145" y="198"/>
                  </a:lnTo>
                  <a:lnTo>
                    <a:pt x="154" y="205"/>
                  </a:lnTo>
                  <a:lnTo>
                    <a:pt x="163" y="210"/>
                  </a:lnTo>
                  <a:lnTo>
                    <a:pt x="173" y="214"/>
                  </a:lnTo>
                  <a:lnTo>
                    <a:pt x="183" y="217"/>
                  </a:lnTo>
                  <a:lnTo>
                    <a:pt x="193" y="217"/>
                  </a:lnTo>
                  <a:lnTo>
                    <a:pt x="204" y="214"/>
                  </a:lnTo>
                  <a:lnTo>
                    <a:pt x="213" y="211"/>
                  </a:lnTo>
                  <a:lnTo>
                    <a:pt x="222" y="206"/>
                  </a:lnTo>
                  <a:lnTo>
                    <a:pt x="230" y="198"/>
                  </a:lnTo>
                  <a:lnTo>
                    <a:pt x="236" y="191"/>
                  </a:lnTo>
                  <a:lnTo>
                    <a:pt x="243" y="180"/>
                  </a:lnTo>
                  <a:lnTo>
                    <a:pt x="247" y="169"/>
                  </a:lnTo>
                  <a:lnTo>
                    <a:pt x="249" y="156"/>
                  </a:lnTo>
                  <a:lnTo>
                    <a:pt x="251" y="140"/>
                  </a:lnTo>
                  <a:lnTo>
                    <a:pt x="251" y="140"/>
                  </a:lnTo>
                  <a:lnTo>
                    <a:pt x="251" y="132"/>
                  </a:lnTo>
                  <a:lnTo>
                    <a:pt x="249" y="123"/>
                  </a:lnTo>
                  <a:lnTo>
                    <a:pt x="247" y="117"/>
                  </a:lnTo>
                  <a:lnTo>
                    <a:pt x="244" y="110"/>
                  </a:lnTo>
                  <a:lnTo>
                    <a:pt x="240" y="104"/>
                  </a:lnTo>
                  <a:lnTo>
                    <a:pt x="235" y="97"/>
                  </a:lnTo>
                  <a:lnTo>
                    <a:pt x="225" y="87"/>
                  </a:lnTo>
                  <a:lnTo>
                    <a:pt x="213" y="78"/>
                  </a:lnTo>
                  <a:lnTo>
                    <a:pt x="201" y="70"/>
                  </a:lnTo>
                  <a:lnTo>
                    <a:pt x="178" y="54"/>
                  </a:lnTo>
                  <a:lnTo>
                    <a:pt x="178" y="5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357"/>
            <p:cNvSpPr>
              <a:spLocks noEditPoints="1"/>
            </p:cNvSpPr>
            <p:nvPr/>
          </p:nvSpPr>
          <p:spPr bwMode="auto">
            <a:xfrm>
              <a:off x="2749127" y="1893483"/>
              <a:ext cx="224810" cy="219581"/>
            </a:xfrm>
            <a:custGeom>
              <a:avLst/>
              <a:gdLst>
                <a:gd name="T0" fmla="*/ 217 w 257"/>
                <a:gd name="T1" fmla="*/ 67 h 254"/>
                <a:gd name="T2" fmla="*/ 200 w 257"/>
                <a:gd name="T3" fmla="*/ 54 h 254"/>
                <a:gd name="T4" fmla="*/ 194 w 257"/>
                <a:gd name="T5" fmla="*/ 65 h 254"/>
                <a:gd name="T6" fmla="*/ 224 w 257"/>
                <a:gd name="T7" fmla="*/ 124 h 254"/>
                <a:gd name="T8" fmla="*/ 243 w 257"/>
                <a:gd name="T9" fmla="*/ 174 h 254"/>
                <a:gd name="T10" fmla="*/ 240 w 257"/>
                <a:gd name="T11" fmla="*/ 202 h 254"/>
                <a:gd name="T12" fmla="*/ 212 w 257"/>
                <a:gd name="T13" fmla="*/ 216 h 254"/>
                <a:gd name="T14" fmla="*/ 148 w 257"/>
                <a:gd name="T15" fmla="*/ 225 h 254"/>
                <a:gd name="T16" fmla="*/ 74 w 257"/>
                <a:gd name="T17" fmla="*/ 220 h 254"/>
                <a:gd name="T18" fmla="*/ 16 w 257"/>
                <a:gd name="T19" fmla="*/ 198 h 254"/>
                <a:gd name="T20" fmla="*/ 17 w 257"/>
                <a:gd name="T21" fmla="*/ 168 h 254"/>
                <a:gd name="T22" fmla="*/ 44 w 257"/>
                <a:gd name="T23" fmla="*/ 109 h 254"/>
                <a:gd name="T24" fmla="*/ 79 w 257"/>
                <a:gd name="T25" fmla="*/ 52 h 254"/>
                <a:gd name="T26" fmla="*/ 77 w 257"/>
                <a:gd name="T27" fmla="*/ 34 h 254"/>
                <a:gd name="T28" fmla="*/ 49 w 257"/>
                <a:gd name="T29" fmla="*/ 26 h 254"/>
                <a:gd name="T30" fmla="*/ 49 w 257"/>
                <a:gd name="T31" fmla="*/ 37 h 254"/>
                <a:gd name="T32" fmla="*/ 39 w 257"/>
                <a:gd name="T33" fmla="*/ 52 h 254"/>
                <a:gd name="T34" fmla="*/ 25 w 257"/>
                <a:gd name="T35" fmla="*/ 56 h 254"/>
                <a:gd name="T36" fmla="*/ 8 w 257"/>
                <a:gd name="T37" fmla="*/ 50 h 254"/>
                <a:gd name="T38" fmla="*/ 0 w 257"/>
                <a:gd name="T39" fmla="*/ 31 h 254"/>
                <a:gd name="T40" fmla="*/ 4 w 257"/>
                <a:gd name="T41" fmla="*/ 18 h 254"/>
                <a:gd name="T42" fmla="*/ 19 w 257"/>
                <a:gd name="T43" fmla="*/ 8 h 254"/>
                <a:gd name="T44" fmla="*/ 38 w 257"/>
                <a:gd name="T45" fmla="*/ 11 h 254"/>
                <a:gd name="T46" fmla="*/ 66 w 257"/>
                <a:gd name="T47" fmla="*/ 2 h 254"/>
                <a:gd name="T48" fmla="*/ 97 w 257"/>
                <a:gd name="T49" fmla="*/ 7 h 254"/>
                <a:gd name="T50" fmla="*/ 125 w 257"/>
                <a:gd name="T51" fmla="*/ 42 h 254"/>
                <a:gd name="T52" fmla="*/ 134 w 257"/>
                <a:gd name="T53" fmla="*/ 98 h 254"/>
                <a:gd name="T54" fmla="*/ 156 w 257"/>
                <a:gd name="T55" fmla="*/ 43 h 254"/>
                <a:gd name="T56" fmla="*/ 177 w 257"/>
                <a:gd name="T57" fmla="*/ 25 h 254"/>
                <a:gd name="T58" fmla="*/ 207 w 257"/>
                <a:gd name="T59" fmla="*/ 26 h 254"/>
                <a:gd name="T60" fmla="*/ 224 w 257"/>
                <a:gd name="T61" fmla="*/ 25 h 254"/>
                <a:gd name="T62" fmla="*/ 238 w 257"/>
                <a:gd name="T63" fmla="*/ 24 h 254"/>
                <a:gd name="T64" fmla="*/ 253 w 257"/>
                <a:gd name="T65" fmla="*/ 34 h 254"/>
                <a:gd name="T66" fmla="*/ 257 w 257"/>
                <a:gd name="T67" fmla="*/ 47 h 254"/>
                <a:gd name="T68" fmla="*/ 251 w 257"/>
                <a:gd name="T69" fmla="*/ 65 h 254"/>
                <a:gd name="T70" fmla="*/ 233 w 257"/>
                <a:gd name="T71" fmla="*/ 72 h 254"/>
                <a:gd name="T72" fmla="*/ 170 w 257"/>
                <a:gd name="T73" fmla="*/ 60 h 254"/>
                <a:gd name="T74" fmla="*/ 155 w 257"/>
                <a:gd name="T75" fmla="*/ 90 h 254"/>
                <a:gd name="T76" fmla="*/ 140 w 257"/>
                <a:gd name="T77" fmla="*/ 189 h 254"/>
                <a:gd name="T78" fmla="*/ 99 w 257"/>
                <a:gd name="T79" fmla="*/ 194 h 254"/>
                <a:gd name="T80" fmla="*/ 66 w 257"/>
                <a:gd name="T81" fmla="*/ 194 h 254"/>
                <a:gd name="T82" fmla="*/ 120 w 257"/>
                <a:gd name="T83" fmla="*/ 206 h 254"/>
                <a:gd name="T84" fmla="*/ 139 w 257"/>
                <a:gd name="T85" fmla="*/ 207 h 254"/>
                <a:gd name="T86" fmla="*/ 211 w 257"/>
                <a:gd name="T87" fmla="*/ 199 h 254"/>
                <a:gd name="T88" fmla="*/ 225 w 257"/>
                <a:gd name="T89" fmla="*/ 189 h 254"/>
                <a:gd name="T90" fmla="*/ 224 w 257"/>
                <a:gd name="T91" fmla="*/ 159 h 254"/>
                <a:gd name="T92" fmla="*/ 203 w 257"/>
                <a:gd name="T93" fmla="*/ 113 h 254"/>
                <a:gd name="T94" fmla="*/ 174 w 257"/>
                <a:gd name="T95" fmla="*/ 57 h 254"/>
                <a:gd name="T96" fmla="*/ 227 w 257"/>
                <a:gd name="T97" fmla="*/ 34 h 254"/>
                <a:gd name="T98" fmla="*/ 218 w 257"/>
                <a:gd name="T99" fmla="*/ 47 h 254"/>
                <a:gd name="T100" fmla="*/ 233 w 257"/>
                <a:gd name="T101" fmla="*/ 61 h 254"/>
                <a:gd name="T102" fmla="*/ 246 w 257"/>
                <a:gd name="T103" fmla="*/ 54 h 254"/>
                <a:gd name="T104" fmla="*/ 243 w 257"/>
                <a:gd name="T105" fmla="*/ 38 h 254"/>
                <a:gd name="T106" fmla="*/ 253 w 257"/>
                <a:gd name="T107" fmla="*/ 206 h 254"/>
                <a:gd name="T108" fmla="*/ 229 w 257"/>
                <a:gd name="T109" fmla="*/ 243 h 254"/>
                <a:gd name="T110" fmla="*/ 139 w 257"/>
                <a:gd name="T111" fmla="*/ 254 h 254"/>
                <a:gd name="T112" fmla="*/ 27 w 257"/>
                <a:gd name="T113" fmla="*/ 242 h 254"/>
                <a:gd name="T114" fmla="*/ 13 w 257"/>
                <a:gd name="T115" fmla="*/ 208 h 254"/>
                <a:gd name="T116" fmla="*/ 86 w 257"/>
                <a:gd name="T117" fmla="*/ 232 h 254"/>
                <a:gd name="T118" fmla="*/ 164 w 257"/>
                <a:gd name="T119" fmla="*/ 234 h 254"/>
                <a:gd name="T120" fmla="*/ 253 w 257"/>
                <a:gd name="T121" fmla="*/ 206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7" h="254">
                  <a:moveTo>
                    <a:pt x="233" y="72"/>
                  </a:moveTo>
                  <a:lnTo>
                    <a:pt x="233" y="72"/>
                  </a:lnTo>
                  <a:lnTo>
                    <a:pt x="225" y="70"/>
                  </a:lnTo>
                  <a:lnTo>
                    <a:pt x="217" y="67"/>
                  </a:lnTo>
                  <a:lnTo>
                    <a:pt x="212" y="60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00" y="54"/>
                  </a:lnTo>
                  <a:lnTo>
                    <a:pt x="195" y="56"/>
                  </a:lnTo>
                  <a:lnTo>
                    <a:pt x="194" y="57"/>
                  </a:lnTo>
                  <a:lnTo>
                    <a:pt x="192" y="60"/>
                  </a:lnTo>
                  <a:lnTo>
                    <a:pt x="194" y="65"/>
                  </a:lnTo>
                  <a:lnTo>
                    <a:pt x="195" y="73"/>
                  </a:lnTo>
                  <a:lnTo>
                    <a:pt x="199" y="81"/>
                  </a:lnTo>
                  <a:lnTo>
                    <a:pt x="211" y="100"/>
                  </a:lnTo>
                  <a:lnTo>
                    <a:pt x="224" y="124"/>
                  </a:lnTo>
                  <a:lnTo>
                    <a:pt x="230" y="137"/>
                  </a:lnTo>
                  <a:lnTo>
                    <a:pt x="237" y="148"/>
                  </a:lnTo>
                  <a:lnTo>
                    <a:pt x="240" y="161"/>
                  </a:lnTo>
                  <a:lnTo>
                    <a:pt x="243" y="174"/>
                  </a:lnTo>
                  <a:lnTo>
                    <a:pt x="244" y="186"/>
                  </a:lnTo>
                  <a:lnTo>
                    <a:pt x="242" y="199"/>
                  </a:lnTo>
                  <a:lnTo>
                    <a:pt x="242" y="199"/>
                  </a:lnTo>
                  <a:lnTo>
                    <a:pt x="240" y="202"/>
                  </a:lnTo>
                  <a:lnTo>
                    <a:pt x="239" y="204"/>
                  </a:lnTo>
                  <a:lnTo>
                    <a:pt x="233" y="208"/>
                  </a:lnTo>
                  <a:lnTo>
                    <a:pt x="224" y="213"/>
                  </a:lnTo>
                  <a:lnTo>
                    <a:pt x="212" y="216"/>
                  </a:lnTo>
                  <a:lnTo>
                    <a:pt x="199" y="220"/>
                  </a:lnTo>
                  <a:lnTo>
                    <a:pt x="183" y="222"/>
                  </a:lnTo>
                  <a:lnTo>
                    <a:pt x="166" y="224"/>
                  </a:lnTo>
                  <a:lnTo>
                    <a:pt x="148" y="225"/>
                  </a:lnTo>
                  <a:lnTo>
                    <a:pt x="130" y="225"/>
                  </a:lnTo>
                  <a:lnTo>
                    <a:pt x="110" y="224"/>
                  </a:lnTo>
                  <a:lnTo>
                    <a:pt x="92" y="222"/>
                  </a:lnTo>
                  <a:lnTo>
                    <a:pt x="74" y="220"/>
                  </a:lnTo>
                  <a:lnTo>
                    <a:pt x="57" y="216"/>
                  </a:lnTo>
                  <a:lnTo>
                    <a:pt x="42" y="211"/>
                  </a:lnTo>
                  <a:lnTo>
                    <a:pt x="27" y="204"/>
                  </a:lnTo>
                  <a:lnTo>
                    <a:pt x="16" y="198"/>
                  </a:lnTo>
                  <a:lnTo>
                    <a:pt x="16" y="198"/>
                  </a:lnTo>
                  <a:lnTo>
                    <a:pt x="16" y="190"/>
                  </a:lnTo>
                  <a:lnTo>
                    <a:pt x="16" y="182"/>
                  </a:lnTo>
                  <a:lnTo>
                    <a:pt x="17" y="168"/>
                  </a:lnTo>
                  <a:lnTo>
                    <a:pt x="22" y="152"/>
                  </a:lnTo>
                  <a:lnTo>
                    <a:pt x="29" y="138"/>
                  </a:lnTo>
                  <a:lnTo>
                    <a:pt x="36" y="124"/>
                  </a:lnTo>
                  <a:lnTo>
                    <a:pt x="44" y="109"/>
                  </a:lnTo>
                  <a:lnTo>
                    <a:pt x="62" y="83"/>
                  </a:lnTo>
                  <a:lnTo>
                    <a:pt x="69" y="72"/>
                  </a:lnTo>
                  <a:lnTo>
                    <a:pt x="75" y="61"/>
                  </a:lnTo>
                  <a:lnTo>
                    <a:pt x="79" y="52"/>
                  </a:lnTo>
                  <a:lnTo>
                    <a:pt x="81" y="43"/>
                  </a:lnTo>
                  <a:lnTo>
                    <a:pt x="81" y="41"/>
                  </a:lnTo>
                  <a:lnTo>
                    <a:pt x="79" y="37"/>
                  </a:lnTo>
                  <a:lnTo>
                    <a:pt x="77" y="34"/>
                  </a:lnTo>
                  <a:lnTo>
                    <a:pt x="73" y="31"/>
                  </a:lnTo>
                  <a:lnTo>
                    <a:pt x="69" y="30"/>
                  </a:lnTo>
                  <a:lnTo>
                    <a:pt x="64" y="28"/>
                  </a:lnTo>
                  <a:lnTo>
                    <a:pt x="49" y="26"/>
                  </a:lnTo>
                  <a:lnTo>
                    <a:pt x="49" y="26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7"/>
                  </a:lnTo>
                  <a:lnTo>
                    <a:pt x="48" y="42"/>
                  </a:lnTo>
                  <a:lnTo>
                    <a:pt x="45" y="46"/>
                  </a:lnTo>
                  <a:lnTo>
                    <a:pt x="43" y="50"/>
                  </a:lnTo>
                  <a:lnTo>
                    <a:pt x="39" y="52"/>
                  </a:lnTo>
                  <a:lnTo>
                    <a:pt x="35" y="55"/>
                  </a:lnTo>
                  <a:lnTo>
                    <a:pt x="30" y="56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19" y="56"/>
                  </a:lnTo>
                  <a:lnTo>
                    <a:pt x="16" y="55"/>
                  </a:lnTo>
                  <a:lnTo>
                    <a:pt x="12" y="52"/>
                  </a:lnTo>
                  <a:lnTo>
                    <a:pt x="8" y="50"/>
                  </a:lnTo>
                  <a:lnTo>
                    <a:pt x="4" y="46"/>
                  </a:lnTo>
                  <a:lnTo>
                    <a:pt x="3" y="42"/>
                  </a:lnTo>
                  <a:lnTo>
                    <a:pt x="1" y="3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1" y="26"/>
                  </a:lnTo>
                  <a:lnTo>
                    <a:pt x="3" y="22"/>
                  </a:lnTo>
                  <a:lnTo>
                    <a:pt x="4" y="18"/>
                  </a:lnTo>
                  <a:lnTo>
                    <a:pt x="8" y="15"/>
                  </a:lnTo>
                  <a:lnTo>
                    <a:pt x="12" y="11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31" y="8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45" y="7"/>
                  </a:lnTo>
                  <a:lnTo>
                    <a:pt x="58" y="3"/>
                  </a:lnTo>
                  <a:lnTo>
                    <a:pt x="66" y="2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90" y="3"/>
                  </a:lnTo>
                  <a:lnTo>
                    <a:pt x="97" y="7"/>
                  </a:lnTo>
                  <a:lnTo>
                    <a:pt x="105" y="12"/>
                  </a:lnTo>
                  <a:lnTo>
                    <a:pt x="113" y="18"/>
                  </a:lnTo>
                  <a:lnTo>
                    <a:pt x="118" y="29"/>
                  </a:lnTo>
                  <a:lnTo>
                    <a:pt x="125" y="42"/>
                  </a:lnTo>
                  <a:lnTo>
                    <a:pt x="129" y="57"/>
                  </a:lnTo>
                  <a:lnTo>
                    <a:pt x="133" y="76"/>
                  </a:lnTo>
                  <a:lnTo>
                    <a:pt x="134" y="98"/>
                  </a:lnTo>
                  <a:lnTo>
                    <a:pt x="134" y="98"/>
                  </a:lnTo>
                  <a:lnTo>
                    <a:pt x="138" y="81"/>
                  </a:lnTo>
                  <a:lnTo>
                    <a:pt x="144" y="64"/>
                  </a:lnTo>
                  <a:lnTo>
                    <a:pt x="151" y="50"/>
                  </a:lnTo>
                  <a:lnTo>
                    <a:pt x="156" y="43"/>
                  </a:lnTo>
                  <a:lnTo>
                    <a:pt x="160" y="37"/>
                  </a:lnTo>
                  <a:lnTo>
                    <a:pt x="165" y="31"/>
                  </a:lnTo>
                  <a:lnTo>
                    <a:pt x="172" y="28"/>
                  </a:lnTo>
                  <a:lnTo>
                    <a:pt x="177" y="25"/>
                  </a:lnTo>
                  <a:lnTo>
                    <a:pt x="183" y="24"/>
                  </a:lnTo>
                  <a:lnTo>
                    <a:pt x="191" y="22"/>
                  </a:lnTo>
                  <a:lnTo>
                    <a:pt x="199" y="24"/>
                  </a:lnTo>
                  <a:lnTo>
                    <a:pt x="207" y="26"/>
                  </a:lnTo>
                  <a:lnTo>
                    <a:pt x="216" y="29"/>
                  </a:lnTo>
                  <a:lnTo>
                    <a:pt x="216" y="29"/>
                  </a:lnTo>
                  <a:lnTo>
                    <a:pt x="220" y="26"/>
                  </a:lnTo>
                  <a:lnTo>
                    <a:pt x="224" y="25"/>
                  </a:lnTo>
                  <a:lnTo>
                    <a:pt x="227" y="24"/>
                  </a:lnTo>
                  <a:lnTo>
                    <a:pt x="233" y="22"/>
                  </a:lnTo>
                  <a:lnTo>
                    <a:pt x="233" y="22"/>
                  </a:lnTo>
                  <a:lnTo>
                    <a:pt x="238" y="24"/>
                  </a:lnTo>
                  <a:lnTo>
                    <a:pt x="243" y="25"/>
                  </a:lnTo>
                  <a:lnTo>
                    <a:pt x="247" y="26"/>
                  </a:lnTo>
                  <a:lnTo>
                    <a:pt x="251" y="30"/>
                  </a:lnTo>
                  <a:lnTo>
                    <a:pt x="253" y="34"/>
                  </a:lnTo>
                  <a:lnTo>
                    <a:pt x="256" y="38"/>
                  </a:lnTo>
                  <a:lnTo>
                    <a:pt x="257" y="42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7" y="52"/>
                  </a:lnTo>
                  <a:lnTo>
                    <a:pt x="256" y="57"/>
                  </a:lnTo>
                  <a:lnTo>
                    <a:pt x="253" y="61"/>
                  </a:lnTo>
                  <a:lnTo>
                    <a:pt x="251" y="65"/>
                  </a:lnTo>
                  <a:lnTo>
                    <a:pt x="247" y="68"/>
                  </a:lnTo>
                  <a:lnTo>
                    <a:pt x="243" y="70"/>
                  </a:lnTo>
                  <a:lnTo>
                    <a:pt x="238" y="72"/>
                  </a:lnTo>
                  <a:lnTo>
                    <a:pt x="233" y="72"/>
                  </a:lnTo>
                  <a:lnTo>
                    <a:pt x="233" y="72"/>
                  </a:lnTo>
                  <a:close/>
                  <a:moveTo>
                    <a:pt x="174" y="57"/>
                  </a:moveTo>
                  <a:lnTo>
                    <a:pt x="174" y="57"/>
                  </a:lnTo>
                  <a:lnTo>
                    <a:pt x="170" y="60"/>
                  </a:lnTo>
                  <a:lnTo>
                    <a:pt x="166" y="63"/>
                  </a:lnTo>
                  <a:lnTo>
                    <a:pt x="164" y="68"/>
                  </a:lnTo>
                  <a:lnTo>
                    <a:pt x="160" y="74"/>
                  </a:lnTo>
                  <a:lnTo>
                    <a:pt x="155" y="90"/>
                  </a:lnTo>
                  <a:lnTo>
                    <a:pt x="151" y="108"/>
                  </a:lnTo>
                  <a:lnTo>
                    <a:pt x="147" y="129"/>
                  </a:lnTo>
                  <a:lnTo>
                    <a:pt x="144" y="151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23" y="191"/>
                  </a:lnTo>
                  <a:lnTo>
                    <a:pt x="108" y="194"/>
                  </a:lnTo>
                  <a:lnTo>
                    <a:pt x="99" y="194"/>
                  </a:lnTo>
                  <a:lnTo>
                    <a:pt x="88" y="193"/>
                  </a:lnTo>
                  <a:lnTo>
                    <a:pt x="57" y="189"/>
                  </a:lnTo>
                  <a:lnTo>
                    <a:pt x="57" y="189"/>
                  </a:lnTo>
                  <a:lnTo>
                    <a:pt x="66" y="194"/>
                  </a:lnTo>
                  <a:lnTo>
                    <a:pt x="75" y="199"/>
                  </a:lnTo>
                  <a:lnTo>
                    <a:pt x="87" y="202"/>
                  </a:lnTo>
                  <a:lnTo>
                    <a:pt x="97" y="204"/>
                  </a:lnTo>
                  <a:lnTo>
                    <a:pt x="120" y="206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52" y="207"/>
                  </a:lnTo>
                  <a:lnTo>
                    <a:pt x="182" y="204"/>
                  </a:lnTo>
                  <a:lnTo>
                    <a:pt x="198" y="202"/>
                  </a:lnTo>
                  <a:lnTo>
                    <a:pt x="211" y="199"/>
                  </a:lnTo>
                  <a:lnTo>
                    <a:pt x="217" y="196"/>
                  </a:lnTo>
                  <a:lnTo>
                    <a:pt x="221" y="195"/>
                  </a:lnTo>
                  <a:lnTo>
                    <a:pt x="224" y="193"/>
                  </a:lnTo>
                  <a:lnTo>
                    <a:pt x="225" y="189"/>
                  </a:lnTo>
                  <a:lnTo>
                    <a:pt x="225" y="189"/>
                  </a:lnTo>
                  <a:lnTo>
                    <a:pt x="226" y="178"/>
                  </a:lnTo>
                  <a:lnTo>
                    <a:pt x="225" y="169"/>
                  </a:lnTo>
                  <a:lnTo>
                    <a:pt x="224" y="159"/>
                  </a:lnTo>
                  <a:lnTo>
                    <a:pt x="221" y="150"/>
                  </a:lnTo>
                  <a:lnTo>
                    <a:pt x="217" y="139"/>
                  </a:lnTo>
                  <a:lnTo>
                    <a:pt x="212" y="130"/>
                  </a:lnTo>
                  <a:lnTo>
                    <a:pt x="203" y="113"/>
                  </a:lnTo>
                  <a:lnTo>
                    <a:pt x="182" y="82"/>
                  </a:lnTo>
                  <a:lnTo>
                    <a:pt x="177" y="69"/>
                  </a:lnTo>
                  <a:lnTo>
                    <a:pt x="174" y="63"/>
                  </a:lnTo>
                  <a:lnTo>
                    <a:pt x="174" y="57"/>
                  </a:lnTo>
                  <a:lnTo>
                    <a:pt x="174" y="57"/>
                  </a:lnTo>
                  <a:close/>
                  <a:moveTo>
                    <a:pt x="233" y="34"/>
                  </a:moveTo>
                  <a:lnTo>
                    <a:pt x="233" y="34"/>
                  </a:lnTo>
                  <a:lnTo>
                    <a:pt x="227" y="34"/>
                  </a:lnTo>
                  <a:lnTo>
                    <a:pt x="222" y="38"/>
                  </a:lnTo>
                  <a:lnTo>
                    <a:pt x="220" y="42"/>
                  </a:lnTo>
                  <a:lnTo>
                    <a:pt x="218" y="47"/>
                  </a:lnTo>
                  <a:lnTo>
                    <a:pt x="218" y="47"/>
                  </a:lnTo>
                  <a:lnTo>
                    <a:pt x="220" y="54"/>
                  </a:lnTo>
                  <a:lnTo>
                    <a:pt x="222" y="57"/>
                  </a:lnTo>
                  <a:lnTo>
                    <a:pt x="227" y="60"/>
                  </a:lnTo>
                  <a:lnTo>
                    <a:pt x="233" y="61"/>
                  </a:lnTo>
                  <a:lnTo>
                    <a:pt x="233" y="61"/>
                  </a:lnTo>
                  <a:lnTo>
                    <a:pt x="238" y="60"/>
                  </a:lnTo>
                  <a:lnTo>
                    <a:pt x="243" y="57"/>
                  </a:lnTo>
                  <a:lnTo>
                    <a:pt x="246" y="54"/>
                  </a:lnTo>
                  <a:lnTo>
                    <a:pt x="247" y="47"/>
                  </a:lnTo>
                  <a:lnTo>
                    <a:pt x="247" y="47"/>
                  </a:lnTo>
                  <a:lnTo>
                    <a:pt x="246" y="42"/>
                  </a:lnTo>
                  <a:lnTo>
                    <a:pt x="243" y="38"/>
                  </a:lnTo>
                  <a:lnTo>
                    <a:pt x="238" y="34"/>
                  </a:lnTo>
                  <a:lnTo>
                    <a:pt x="233" y="34"/>
                  </a:lnTo>
                  <a:lnTo>
                    <a:pt x="233" y="34"/>
                  </a:lnTo>
                  <a:close/>
                  <a:moveTo>
                    <a:pt x="253" y="206"/>
                  </a:moveTo>
                  <a:lnTo>
                    <a:pt x="253" y="206"/>
                  </a:lnTo>
                  <a:lnTo>
                    <a:pt x="253" y="237"/>
                  </a:lnTo>
                  <a:lnTo>
                    <a:pt x="253" y="237"/>
                  </a:lnTo>
                  <a:lnTo>
                    <a:pt x="229" y="243"/>
                  </a:lnTo>
                  <a:lnTo>
                    <a:pt x="205" y="248"/>
                  </a:lnTo>
                  <a:lnTo>
                    <a:pt x="182" y="251"/>
                  </a:lnTo>
                  <a:lnTo>
                    <a:pt x="160" y="252"/>
                  </a:lnTo>
                  <a:lnTo>
                    <a:pt x="139" y="254"/>
                  </a:lnTo>
                  <a:lnTo>
                    <a:pt x="118" y="254"/>
                  </a:lnTo>
                  <a:lnTo>
                    <a:pt x="82" y="251"/>
                  </a:lnTo>
                  <a:lnTo>
                    <a:pt x="51" y="247"/>
                  </a:lnTo>
                  <a:lnTo>
                    <a:pt x="27" y="242"/>
                  </a:lnTo>
                  <a:lnTo>
                    <a:pt x="8" y="237"/>
                  </a:lnTo>
                  <a:lnTo>
                    <a:pt x="8" y="206"/>
                  </a:lnTo>
                  <a:lnTo>
                    <a:pt x="8" y="206"/>
                  </a:lnTo>
                  <a:lnTo>
                    <a:pt x="13" y="208"/>
                  </a:lnTo>
                  <a:lnTo>
                    <a:pt x="29" y="215"/>
                  </a:lnTo>
                  <a:lnTo>
                    <a:pt x="53" y="224"/>
                  </a:lnTo>
                  <a:lnTo>
                    <a:pt x="69" y="228"/>
                  </a:lnTo>
                  <a:lnTo>
                    <a:pt x="86" y="232"/>
                  </a:lnTo>
                  <a:lnTo>
                    <a:pt x="103" y="234"/>
                  </a:lnTo>
                  <a:lnTo>
                    <a:pt x="122" y="235"/>
                  </a:lnTo>
                  <a:lnTo>
                    <a:pt x="143" y="235"/>
                  </a:lnTo>
                  <a:lnTo>
                    <a:pt x="164" y="234"/>
                  </a:lnTo>
                  <a:lnTo>
                    <a:pt x="186" y="230"/>
                  </a:lnTo>
                  <a:lnTo>
                    <a:pt x="208" y="225"/>
                  </a:lnTo>
                  <a:lnTo>
                    <a:pt x="230" y="217"/>
                  </a:lnTo>
                  <a:lnTo>
                    <a:pt x="253" y="206"/>
                  </a:lnTo>
                  <a:lnTo>
                    <a:pt x="253" y="20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358"/>
            <p:cNvSpPr>
              <a:spLocks noEditPoints="1"/>
            </p:cNvSpPr>
            <p:nvPr/>
          </p:nvSpPr>
          <p:spPr bwMode="auto">
            <a:xfrm>
              <a:off x="1088326" y="2445922"/>
              <a:ext cx="216096" cy="226552"/>
            </a:xfrm>
            <a:custGeom>
              <a:avLst/>
              <a:gdLst>
                <a:gd name="T0" fmla="*/ 48 w 249"/>
                <a:gd name="T1" fmla="*/ 177 h 260"/>
                <a:gd name="T2" fmla="*/ 29 w 249"/>
                <a:gd name="T3" fmla="*/ 195 h 260"/>
                <a:gd name="T4" fmla="*/ 85 w 249"/>
                <a:gd name="T5" fmla="*/ 260 h 260"/>
                <a:gd name="T6" fmla="*/ 74 w 249"/>
                <a:gd name="T7" fmla="*/ 190 h 260"/>
                <a:gd name="T8" fmla="*/ 63 w 249"/>
                <a:gd name="T9" fmla="*/ 177 h 260"/>
                <a:gd name="T10" fmla="*/ 128 w 249"/>
                <a:gd name="T11" fmla="*/ 132 h 260"/>
                <a:gd name="T12" fmla="*/ 160 w 249"/>
                <a:gd name="T13" fmla="*/ 141 h 260"/>
                <a:gd name="T14" fmla="*/ 204 w 249"/>
                <a:gd name="T15" fmla="*/ 119 h 260"/>
                <a:gd name="T16" fmla="*/ 182 w 249"/>
                <a:gd name="T17" fmla="*/ 115 h 260"/>
                <a:gd name="T18" fmla="*/ 130 w 249"/>
                <a:gd name="T19" fmla="*/ 124 h 260"/>
                <a:gd name="T20" fmla="*/ 106 w 249"/>
                <a:gd name="T21" fmla="*/ 167 h 260"/>
                <a:gd name="T22" fmla="*/ 146 w 249"/>
                <a:gd name="T23" fmla="*/ 155 h 260"/>
                <a:gd name="T24" fmla="*/ 125 w 249"/>
                <a:gd name="T25" fmla="*/ 145 h 260"/>
                <a:gd name="T26" fmla="*/ 106 w 249"/>
                <a:gd name="T27" fmla="*/ 149 h 260"/>
                <a:gd name="T28" fmla="*/ 67 w 249"/>
                <a:gd name="T29" fmla="*/ 133 h 260"/>
                <a:gd name="T30" fmla="*/ 47 w 249"/>
                <a:gd name="T31" fmla="*/ 97 h 260"/>
                <a:gd name="T32" fmla="*/ 59 w 249"/>
                <a:gd name="T33" fmla="*/ 62 h 260"/>
                <a:gd name="T34" fmla="*/ 71 w 249"/>
                <a:gd name="T35" fmla="*/ 54 h 260"/>
                <a:gd name="T36" fmla="*/ 89 w 249"/>
                <a:gd name="T37" fmla="*/ 77 h 260"/>
                <a:gd name="T38" fmla="*/ 125 w 249"/>
                <a:gd name="T39" fmla="*/ 81 h 260"/>
                <a:gd name="T40" fmla="*/ 162 w 249"/>
                <a:gd name="T41" fmla="*/ 75 h 260"/>
                <a:gd name="T42" fmla="*/ 163 w 249"/>
                <a:gd name="T43" fmla="*/ 101 h 260"/>
                <a:gd name="T44" fmla="*/ 167 w 249"/>
                <a:gd name="T45" fmla="*/ 111 h 260"/>
                <a:gd name="T46" fmla="*/ 182 w 249"/>
                <a:gd name="T47" fmla="*/ 90 h 260"/>
                <a:gd name="T48" fmla="*/ 181 w 249"/>
                <a:gd name="T49" fmla="*/ 64 h 260"/>
                <a:gd name="T50" fmla="*/ 172 w 249"/>
                <a:gd name="T51" fmla="*/ 29 h 260"/>
                <a:gd name="T52" fmla="*/ 151 w 249"/>
                <a:gd name="T53" fmla="*/ 10 h 260"/>
                <a:gd name="T54" fmla="*/ 97 w 249"/>
                <a:gd name="T55" fmla="*/ 0 h 260"/>
                <a:gd name="T56" fmla="*/ 73 w 249"/>
                <a:gd name="T57" fmla="*/ 3 h 260"/>
                <a:gd name="T58" fmla="*/ 46 w 249"/>
                <a:gd name="T59" fmla="*/ 20 h 260"/>
                <a:gd name="T60" fmla="*/ 47 w 249"/>
                <a:gd name="T61" fmla="*/ 39 h 260"/>
                <a:gd name="T62" fmla="*/ 52 w 249"/>
                <a:gd name="T63" fmla="*/ 52 h 260"/>
                <a:gd name="T64" fmla="*/ 33 w 249"/>
                <a:gd name="T65" fmla="*/ 33 h 260"/>
                <a:gd name="T66" fmla="*/ 19 w 249"/>
                <a:gd name="T67" fmla="*/ 58 h 260"/>
                <a:gd name="T68" fmla="*/ 19 w 249"/>
                <a:gd name="T69" fmla="*/ 85 h 260"/>
                <a:gd name="T70" fmla="*/ 32 w 249"/>
                <a:gd name="T71" fmla="*/ 114 h 260"/>
                <a:gd name="T72" fmla="*/ 59 w 249"/>
                <a:gd name="T73" fmla="*/ 151 h 260"/>
                <a:gd name="T74" fmla="*/ 106 w 249"/>
                <a:gd name="T75" fmla="*/ 167 h 260"/>
                <a:gd name="T76" fmla="*/ 100 w 249"/>
                <a:gd name="T77" fmla="*/ 260 h 260"/>
                <a:gd name="T78" fmla="*/ 102 w 249"/>
                <a:gd name="T79" fmla="*/ 203 h 260"/>
                <a:gd name="T80" fmla="*/ 217 w 249"/>
                <a:gd name="T81" fmla="*/ 137 h 260"/>
                <a:gd name="T82" fmla="*/ 227 w 249"/>
                <a:gd name="T83" fmla="*/ 129 h 260"/>
                <a:gd name="T84" fmla="*/ 210 w 249"/>
                <a:gd name="T85" fmla="*/ 120 h 260"/>
                <a:gd name="T86" fmla="*/ 128 w 249"/>
                <a:gd name="T87" fmla="*/ 177 h 260"/>
                <a:gd name="T88" fmla="*/ 154 w 249"/>
                <a:gd name="T89" fmla="*/ 177 h 260"/>
                <a:gd name="T90" fmla="*/ 146 w 249"/>
                <a:gd name="T91" fmla="*/ 181 h 260"/>
                <a:gd name="T92" fmla="*/ 133 w 249"/>
                <a:gd name="T93" fmla="*/ 247 h 260"/>
                <a:gd name="T94" fmla="*/ 189 w 249"/>
                <a:gd name="T95" fmla="*/ 198 h 260"/>
                <a:gd name="T96" fmla="*/ 172 w 249"/>
                <a:gd name="T97" fmla="*/ 179 h 260"/>
                <a:gd name="T98" fmla="*/ 230 w 249"/>
                <a:gd name="T99" fmla="*/ 0 h 260"/>
                <a:gd name="T100" fmla="*/ 221 w 249"/>
                <a:gd name="T101" fmla="*/ 19 h 260"/>
                <a:gd name="T102" fmla="*/ 221 w 249"/>
                <a:gd name="T103" fmla="*/ 51 h 260"/>
                <a:gd name="T104" fmla="*/ 233 w 249"/>
                <a:gd name="T105" fmla="*/ 75 h 260"/>
                <a:gd name="T106" fmla="*/ 224 w 249"/>
                <a:gd name="T107" fmla="*/ 110 h 260"/>
                <a:gd name="T108" fmla="*/ 245 w 249"/>
                <a:gd name="T109" fmla="*/ 93 h 260"/>
                <a:gd name="T110" fmla="*/ 247 w 249"/>
                <a:gd name="T111" fmla="*/ 69 h 260"/>
                <a:gd name="T112" fmla="*/ 232 w 249"/>
                <a:gd name="T113" fmla="*/ 25 h 260"/>
                <a:gd name="T114" fmla="*/ 230 w 249"/>
                <a:gd name="T115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9" h="260">
                  <a:moveTo>
                    <a:pt x="63" y="177"/>
                  </a:moveTo>
                  <a:lnTo>
                    <a:pt x="61" y="177"/>
                  </a:lnTo>
                  <a:lnTo>
                    <a:pt x="48" y="177"/>
                  </a:lnTo>
                  <a:lnTo>
                    <a:pt x="48" y="177"/>
                  </a:lnTo>
                  <a:lnTo>
                    <a:pt x="45" y="179"/>
                  </a:lnTo>
                  <a:lnTo>
                    <a:pt x="41" y="181"/>
                  </a:lnTo>
                  <a:lnTo>
                    <a:pt x="34" y="188"/>
                  </a:lnTo>
                  <a:lnTo>
                    <a:pt x="29" y="195"/>
                  </a:lnTo>
                  <a:lnTo>
                    <a:pt x="28" y="198"/>
                  </a:lnTo>
                  <a:lnTo>
                    <a:pt x="0" y="260"/>
                  </a:lnTo>
                  <a:lnTo>
                    <a:pt x="85" y="260"/>
                  </a:lnTo>
                  <a:lnTo>
                    <a:pt x="85" y="260"/>
                  </a:lnTo>
                  <a:lnTo>
                    <a:pt x="85" y="247"/>
                  </a:lnTo>
                  <a:lnTo>
                    <a:pt x="81" y="219"/>
                  </a:lnTo>
                  <a:lnTo>
                    <a:pt x="78" y="203"/>
                  </a:lnTo>
                  <a:lnTo>
                    <a:pt x="74" y="190"/>
                  </a:lnTo>
                  <a:lnTo>
                    <a:pt x="72" y="185"/>
                  </a:lnTo>
                  <a:lnTo>
                    <a:pt x="69" y="181"/>
                  </a:lnTo>
                  <a:lnTo>
                    <a:pt x="67" y="179"/>
                  </a:lnTo>
                  <a:lnTo>
                    <a:pt x="63" y="177"/>
                  </a:lnTo>
                  <a:lnTo>
                    <a:pt x="63" y="177"/>
                  </a:lnTo>
                  <a:close/>
                  <a:moveTo>
                    <a:pt x="126" y="129"/>
                  </a:moveTo>
                  <a:lnTo>
                    <a:pt x="126" y="129"/>
                  </a:lnTo>
                  <a:lnTo>
                    <a:pt x="128" y="132"/>
                  </a:lnTo>
                  <a:lnTo>
                    <a:pt x="130" y="134"/>
                  </a:lnTo>
                  <a:lnTo>
                    <a:pt x="136" y="137"/>
                  </a:lnTo>
                  <a:lnTo>
                    <a:pt x="142" y="138"/>
                  </a:lnTo>
                  <a:lnTo>
                    <a:pt x="160" y="141"/>
                  </a:lnTo>
                  <a:lnTo>
                    <a:pt x="182" y="142"/>
                  </a:lnTo>
                  <a:lnTo>
                    <a:pt x="182" y="142"/>
                  </a:lnTo>
                  <a:lnTo>
                    <a:pt x="204" y="141"/>
                  </a:lnTo>
                  <a:lnTo>
                    <a:pt x="204" y="119"/>
                  </a:lnTo>
                  <a:lnTo>
                    <a:pt x="204" y="119"/>
                  </a:lnTo>
                  <a:lnTo>
                    <a:pt x="194" y="116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60" y="116"/>
                  </a:lnTo>
                  <a:lnTo>
                    <a:pt x="142" y="120"/>
                  </a:lnTo>
                  <a:lnTo>
                    <a:pt x="136" y="121"/>
                  </a:lnTo>
                  <a:lnTo>
                    <a:pt x="130" y="124"/>
                  </a:lnTo>
                  <a:lnTo>
                    <a:pt x="128" y="127"/>
                  </a:lnTo>
                  <a:lnTo>
                    <a:pt x="126" y="129"/>
                  </a:lnTo>
                  <a:lnTo>
                    <a:pt x="126" y="129"/>
                  </a:lnTo>
                  <a:close/>
                  <a:moveTo>
                    <a:pt x="106" y="167"/>
                  </a:moveTo>
                  <a:lnTo>
                    <a:pt x="106" y="167"/>
                  </a:lnTo>
                  <a:lnTo>
                    <a:pt x="120" y="166"/>
                  </a:lnTo>
                  <a:lnTo>
                    <a:pt x="134" y="162"/>
                  </a:lnTo>
                  <a:lnTo>
                    <a:pt x="146" y="155"/>
                  </a:lnTo>
                  <a:lnTo>
                    <a:pt x="158" y="147"/>
                  </a:lnTo>
                  <a:lnTo>
                    <a:pt x="158" y="147"/>
                  </a:lnTo>
                  <a:lnTo>
                    <a:pt x="141" y="146"/>
                  </a:lnTo>
                  <a:lnTo>
                    <a:pt x="125" y="145"/>
                  </a:lnTo>
                  <a:lnTo>
                    <a:pt x="125" y="145"/>
                  </a:lnTo>
                  <a:lnTo>
                    <a:pt x="116" y="147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94" y="147"/>
                  </a:lnTo>
                  <a:lnTo>
                    <a:pt x="85" y="145"/>
                  </a:lnTo>
                  <a:lnTo>
                    <a:pt x="74" y="140"/>
                  </a:lnTo>
                  <a:lnTo>
                    <a:pt x="67" y="133"/>
                  </a:lnTo>
                  <a:lnTo>
                    <a:pt x="59" y="127"/>
                  </a:lnTo>
                  <a:lnTo>
                    <a:pt x="54" y="117"/>
                  </a:lnTo>
                  <a:lnTo>
                    <a:pt x="50" y="107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52" y="82"/>
                  </a:lnTo>
                  <a:lnTo>
                    <a:pt x="56" y="68"/>
                  </a:lnTo>
                  <a:lnTo>
                    <a:pt x="59" y="62"/>
                  </a:lnTo>
                  <a:lnTo>
                    <a:pt x="63" y="58"/>
                  </a:lnTo>
                  <a:lnTo>
                    <a:pt x="65" y="54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74" y="62"/>
                  </a:lnTo>
                  <a:lnTo>
                    <a:pt x="78" y="68"/>
                  </a:lnTo>
                  <a:lnTo>
                    <a:pt x="84" y="73"/>
                  </a:lnTo>
                  <a:lnTo>
                    <a:pt x="89" y="77"/>
                  </a:lnTo>
                  <a:lnTo>
                    <a:pt x="94" y="80"/>
                  </a:lnTo>
                  <a:lnTo>
                    <a:pt x="100" y="81"/>
                  </a:lnTo>
                  <a:lnTo>
                    <a:pt x="112" y="82"/>
                  </a:lnTo>
                  <a:lnTo>
                    <a:pt x="125" y="81"/>
                  </a:lnTo>
                  <a:lnTo>
                    <a:pt x="137" y="78"/>
                  </a:lnTo>
                  <a:lnTo>
                    <a:pt x="150" y="76"/>
                  </a:lnTo>
                  <a:lnTo>
                    <a:pt x="162" y="75"/>
                  </a:lnTo>
                  <a:lnTo>
                    <a:pt x="162" y="75"/>
                  </a:lnTo>
                  <a:lnTo>
                    <a:pt x="164" y="82"/>
                  </a:lnTo>
                  <a:lnTo>
                    <a:pt x="164" y="90"/>
                  </a:lnTo>
                  <a:lnTo>
                    <a:pt x="164" y="90"/>
                  </a:lnTo>
                  <a:lnTo>
                    <a:pt x="163" y="101"/>
                  </a:lnTo>
                  <a:lnTo>
                    <a:pt x="160" y="111"/>
                  </a:lnTo>
                  <a:lnTo>
                    <a:pt x="160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80" y="112"/>
                  </a:lnTo>
                  <a:lnTo>
                    <a:pt x="180" y="112"/>
                  </a:lnTo>
                  <a:lnTo>
                    <a:pt x="182" y="101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81" y="77"/>
                  </a:lnTo>
                  <a:lnTo>
                    <a:pt x="181" y="77"/>
                  </a:lnTo>
                  <a:lnTo>
                    <a:pt x="181" y="64"/>
                  </a:lnTo>
                  <a:lnTo>
                    <a:pt x="180" y="54"/>
                  </a:lnTo>
                  <a:lnTo>
                    <a:pt x="178" y="45"/>
                  </a:lnTo>
                  <a:lnTo>
                    <a:pt x="176" y="36"/>
                  </a:lnTo>
                  <a:lnTo>
                    <a:pt x="172" y="29"/>
                  </a:lnTo>
                  <a:lnTo>
                    <a:pt x="167" y="23"/>
                  </a:lnTo>
                  <a:lnTo>
                    <a:pt x="163" y="17"/>
                  </a:lnTo>
                  <a:lnTo>
                    <a:pt x="156" y="13"/>
                  </a:lnTo>
                  <a:lnTo>
                    <a:pt x="151" y="10"/>
                  </a:lnTo>
                  <a:lnTo>
                    <a:pt x="143" y="7"/>
                  </a:lnTo>
                  <a:lnTo>
                    <a:pt x="129" y="3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9" y="0"/>
                  </a:lnTo>
                  <a:lnTo>
                    <a:pt x="81" y="2"/>
                  </a:lnTo>
                  <a:lnTo>
                    <a:pt x="73" y="3"/>
                  </a:lnTo>
                  <a:lnTo>
                    <a:pt x="64" y="6"/>
                  </a:lnTo>
                  <a:lnTo>
                    <a:pt x="55" y="10"/>
                  </a:lnTo>
                  <a:lnTo>
                    <a:pt x="48" y="16"/>
                  </a:lnTo>
                  <a:lnTo>
                    <a:pt x="46" y="20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5" y="32"/>
                  </a:lnTo>
                  <a:lnTo>
                    <a:pt x="47" y="39"/>
                  </a:lnTo>
                  <a:lnTo>
                    <a:pt x="51" y="47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2" y="52"/>
                  </a:lnTo>
                  <a:lnTo>
                    <a:pt x="47" y="51"/>
                  </a:lnTo>
                  <a:lnTo>
                    <a:pt x="41" y="46"/>
                  </a:lnTo>
                  <a:lnTo>
                    <a:pt x="35" y="39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26" y="39"/>
                  </a:lnTo>
                  <a:lnTo>
                    <a:pt x="22" y="47"/>
                  </a:lnTo>
                  <a:lnTo>
                    <a:pt x="19" y="58"/>
                  </a:lnTo>
                  <a:lnTo>
                    <a:pt x="17" y="69"/>
                  </a:lnTo>
                  <a:lnTo>
                    <a:pt x="17" y="69"/>
                  </a:lnTo>
                  <a:lnTo>
                    <a:pt x="17" y="77"/>
                  </a:lnTo>
                  <a:lnTo>
                    <a:pt x="19" y="85"/>
                  </a:lnTo>
                  <a:lnTo>
                    <a:pt x="22" y="98"/>
                  </a:lnTo>
                  <a:lnTo>
                    <a:pt x="28" y="107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7" y="124"/>
                  </a:lnTo>
                  <a:lnTo>
                    <a:pt x="43" y="134"/>
                  </a:lnTo>
                  <a:lnTo>
                    <a:pt x="50" y="143"/>
                  </a:lnTo>
                  <a:lnTo>
                    <a:pt x="59" y="151"/>
                  </a:lnTo>
                  <a:lnTo>
                    <a:pt x="69" y="158"/>
                  </a:lnTo>
                  <a:lnTo>
                    <a:pt x="81" y="163"/>
                  </a:lnTo>
                  <a:lnTo>
                    <a:pt x="93" y="166"/>
                  </a:lnTo>
                  <a:lnTo>
                    <a:pt x="106" y="167"/>
                  </a:lnTo>
                  <a:lnTo>
                    <a:pt x="106" y="167"/>
                  </a:lnTo>
                  <a:close/>
                  <a:moveTo>
                    <a:pt x="102" y="203"/>
                  </a:moveTo>
                  <a:lnTo>
                    <a:pt x="91" y="242"/>
                  </a:lnTo>
                  <a:lnTo>
                    <a:pt x="100" y="260"/>
                  </a:lnTo>
                  <a:lnTo>
                    <a:pt x="117" y="260"/>
                  </a:lnTo>
                  <a:lnTo>
                    <a:pt x="126" y="241"/>
                  </a:lnTo>
                  <a:lnTo>
                    <a:pt x="116" y="203"/>
                  </a:lnTo>
                  <a:lnTo>
                    <a:pt x="102" y="203"/>
                  </a:lnTo>
                  <a:close/>
                  <a:moveTo>
                    <a:pt x="210" y="120"/>
                  </a:moveTo>
                  <a:lnTo>
                    <a:pt x="210" y="140"/>
                  </a:lnTo>
                  <a:lnTo>
                    <a:pt x="210" y="140"/>
                  </a:lnTo>
                  <a:lnTo>
                    <a:pt x="217" y="137"/>
                  </a:lnTo>
                  <a:lnTo>
                    <a:pt x="223" y="136"/>
                  </a:lnTo>
                  <a:lnTo>
                    <a:pt x="225" y="132"/>
                  </a:lnTo>
                  <a:lnTo>
                    <a:pt x="227" y="129"/>
                  </a:lnTo>
                  <a:lnTo>
                    <a:pt x="227" y="129"/>
                  </a:lnTo>
                  <a:lnTo>
                    <a:pt x="225" y="127"/>
                  </a:lnTo>
                  <a:lnTo>
                    <a:pt x="223" y="124"/>
                  </a:lnTo>
                  <a:lnTo>
                    <a:pt x="217" y="121"/>
                  </a:lnTo>
                  <a:lnTo>
                    <a:pt x="210" y="120"/>
                  </a:lnTo>
                  <a:lnTo>
                    <a:pt x="210" y="120"/>
                  </a:lnTo>
                  <a:close/>
                  <a:moveTo>
                    <a:pt x="95" y="198"/>
                  </a:moveTo>
                  <a:lnTo>
                    <a:pt x="121" y="198"/>
                  </a:lnTo>
                  <a:lnTo>
                    <a:pt x="128" y="177"/>
                  </a:lnTo>
                  <a:lnTo>
                    <a:pt x="89" y="177"/>
                  </a:lnTo>
                  <a:lnTo>
                    <a:pt x="95" y="198"/>
                  </a:lnTo>
                  <a:close/>
                  <a:moveTo>
                    <a:pt x="168" y="177"/>
                  </a:moveTo>
                  <a:lnTo>
                    <a:pt x="154" y="177"/>
                  </a:lnTo>
                  <a:lnTo>
                    <a:pt x="152" y="177"/>
                  </a:lnTo>
                  <a:lnTo>
                    <a:pt x="152" y="177"/>
                  </a:lnTo>
                  <a:lnTo>
                    <a:pt x="149" y="179"/>
                  </a:lnTo>
                  <a:lnTo>
                    <a:pt x="146" y="181"/>
                  </a:lnTo>
                  <a:lnTo>
                    <a:pt x="142" y="190"/>
                  </a:lnTo>
                  <a:lnTo>
                    <a:pt x="138" y="203"/>
                  </a:lnTo>
                  <a:lnTo>
                    <a:pt x="136" y="219"/>
                  </a:lnTo>
                  <a:lnTo>
                    <a:pt x="133" y="247"/>
                  </a:lnTo>
                  <a:lnTo>
                    <a:pt x="132" y="260"/>
                  </a:lnTo>
                  <a:lnTo>
                    <a:pt x="211" y="260"/>
                  </a:lnTo>
                  <a:lnTo>
                    <a:pt x="189" y="198"/>
                  </a:lnTo>
                  <a:lnTo>
                    <a:pt x="189" y="198"/>
                  </a:lnTo>
                  <a:lnTo>
                    <a:pt x="188" y="195"/>
                  </a:lnTo>
                  <a:lnTo>
                    <a:pt x="182" y="188"/>
                  </a:lnTo>
                  <a:lnTo>
                    <a:pt x="176" y="181"/>
                  </a:lnTo>
                  <a:lnTo>
                    <a:pt x="172" y="179"/>
                  </a:lnTo>
                  <a:lnTo>
                    <a:pt x="168" y="177"/>
                  </a:lnTo>
                  <a:lnTo>
                    <a:pt x="168" y="177"/>
                  </a:lnTo>
                  <a:close/>
                  <a:moveTo>
                    <a:pt x="230" y="0"/>
                  </a:moveTo>
                  <a:lnTo>
                    <a:pt x="230" y="0"/>
                  </a:lnTo>
                  <a:lnTo>
                    <a:pt x="228" y="3"/>
                  </a:lnTo>
                  <a:lnTo>
                    <a:pt x="225" y="7"/>
                  </a:lnTo>
                  <a:lnTo>
                    <a:pt x="223" y="12"/>
                  </a:lnTo>
                  <a:lnTo>
                    <a:pt x="221" y="19"/>
                  </a:lnTo>
                  <a:lnTo>
                    <a:pt x="220" y="25"/>
                  </a:lnTo>
                  <a:lnTo>
                    <a:pt x="219" y="33"/>
                  </a:lnTo>
                  <a:lnTo>
                    <a:pt x="220" y="42"/>
                  </a:lnTo>
                  <a:lnTo>
                    <a:pt x="221" y="51"/>
                  </a:lnTo>
                  <a:lnTo>
                    <a:pt x="221" y="51"/>
                  </a:lnTo>
                  <a:lnTo>
                    <a:pt x="223" y="58"/>
                  </a:lnTo>
                  <a:lnTo>
                    <a:pt x="227" y="64"/>
                  </a:lnTo>
                  <a:lnTo>
                    <a:pt x="233" y="75"/>
                  </a:lnTo>
                  <a:lnTo>
                    <a:pt x="234" y="81"/>
                  </a:lnTo>
                  <a:lnTo>
                    <a:pt x="234" y="89"/>
                  </a:lnTo>
                  <a:lnTo>
                    <a:pt x="230" y="98"/>
                  </a:lnTo>
                  <a:lnTo>
                    <a:pt x="224" y="110"/>
                  </a:lnTo>
                  <a:lnTo>
                    <a:pt x="224" y="110"/>
                  </a:lnTo>
                  <a:lnTo>
                    <a:pt x="233" y="104"/>
                  </a:lnTo>
                  <a:lnTo>
                    <a:pt x="240" y="99"/>
                  </a:lnTo>
                  <a:lnTo>
                    <a:pt x="245" y="93"/>
                  </a:lnTo>
                  <a:lnTo>
                    <a:pt x="247" y="88"/>
                  </a:lnTo>
                  <a:lnTo>
                    <a:pt x="249" y="81"/>
                  </a:lnTo>
                  <a:lnTo>
                    <a:pt x="249" y="76"/>
                  </a:lnTo>
                  <a:lnTo>
                    <a:pt x="247" y="69"/>
                  </a:lnTo>
                  <a:lnTo>
                    <a:pt x="245" y="63"/>
                  </a:lnTo>
                  <a:lnTo>
                    <a:pt x="240" y="49"/>
                  </a:lnTo>
                  <a:lnTo>
                    <a:pt x="234" y="33"/>
                  </a:lnTo>
                  <a:lnTo>
                    <a:pt x="232" y="25"/>
                  </a:lnTo>
                  <a:lnTo>
                    <a:pt x="230" y="17"/>
                  </a:lnTo>
                  <a:lnTo>
                    <a:pt x="230" y="10"/>
                  </a:lnTo>
                  <a:lnTo>
                    <a:pt x="230" y="0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359"/>
            <p:cNvSpPr>
              <a:spLocks noEditPoints="1"/>
            </p:cNvSpPr>
            <p:nvPr/>
          </p:nvSpPr>
          <p:spPr bwMode="auto">
            <a:xfrm>
              <a:off x="1360189" y="2492975"/>
              <a:ext cx="226552" cy="135931"/>
            </a:xfrm>
            <a:custGeom>
              <a:avLst/>
              <a:gdLst>
                <a:gd name="T0" fmla="*/ 52 w 260"/>
                <a:gd name="T1" fmla="*/ 100 h 156"/>
                <a:gd name="T2" fmla="*/ 60 w 260"/>
                <a:gd name="T3" fmla="*/ 95 h 156"/>
                <a:gd name="T4" fmla="*/ 58 w 260"/>
                <a:gd name="T5" fmla="*/ 85 h 156"/>
                <a:gd name="T6" fmla="*/ 117 w 260"/>
                <a:gd name="T7" fmla="*/ 81 h 156"/>
                <a:gd name="T8" fmla="*/ 58 w 260"/>
                <a:gd name="T9" fmla="*/ 64 h 156"/>
                <a:gd name="T10" fmla="*/ 54 w 260"/>
                <a:gd name="T11" fmla="*/ 57 h 156"/>
                <a:gd name="T12" fmla="*/ 50 w 260"/>
                <a:gd name="T13" fmla="*/ 72 h 156"/>
                <a:gd name="T14" fmla="*/ 56 w 260"/>
                <a:gd name="T15" fmla="*/ 68 h 156"/>
                <a:gd name="T16" fmla="*/ 198 w 260"/>
                <a:gd name="T17" fmla="*/ 56 h 156"/>
                <a:gd name="T18" fmla="*/ 207 w 260"/>
                <a:gd name="T19" fmla="*/ 73 h 156"/>
                <a:gd name="T20" fmla="*/ 212 w 260"/>
                <a:gd name="T21" fmla="*/ 65 h 156"/>
                <a:gd name="T22" fmla="*/ 203 w 260"/>
                <a:gd name="T23" fmla="*/ 56 h 156"/>
                <a:gd name="T24" fmla="*/ 26 w 260"/>
                <a:gd name="T25" fmla="*/ 0 h 156"/>
                <a:gd name="T26" fmla="*/ 8 w 260"/>
                <a:gd name="T27" fmla="*/ 7 h 156"/>
                <a:gd name="T28" fmla="*/ 0 w 260"/>
                <a:gd name="T29" fmla="*/ 26 h 156"/>
                <a:gd name="T30" fmla="*/ 2 w 260"/>
                <a:gd name="T31" fmla="*/ 139 h 156"/>
                <a:gd name="T32" fmla="*/ 16 w 260"/>
                <a:gd name="T33" fmla="*/ 153 h 156"/>
                <a:gd name="T34" fmla="*/ 234 w 260"/>
                <a:gd name="T35" fmla="*/ 156 h 156"/>
                <a:gd name="T36" fmla="*/ 253 w 260"/>
                <a:gd name="T37" fmla="*/ 148 h 156"/>
                <a:gd name="T38" fmla="*/ 260 w 260"/>
                <a:gd name="T39" fmla="*/ 130 h 156"/>
                <a:gd name="T40" fmla="*/ 258 w 260"/>
                <a:gd name="T41" fmla="*/ 16 h 156"/>
                <a:gd name="T42" fmla="*/ 245 w 260"/>
                <a:gd name="T43" fmla="*/ 1 h 156"/>
                <a:gd name="T44" fmla="*/ 56 w 260"/>
                <a:gd name="T45" fmla="*/ 114 h 156"/>
                <a:gd name="T46" fmla="*/ 21 w 260"/>
                <a:gd name="T47" fmla="*/ 56 h 156"/>
                <a:gd name="T48" fmla="*/ 55 w 260"/>
                <a:gd name="T49" fmla="*/ 40 h 156"/>
                <a:gd name="T50" fmla="*/ 73 w 260"/>
                <a:gd name="T51" fmla="*/ 47 h 156"/>
                <a:gd name="T52" fmla="*/ 80 w 260"/>
                <a:gd name="T53" fmla="*/ 60 h 156"/>
                <a:gd name="T54" fmla="*/ 74 w 260"/>
                <a:gd name="T55" fmla="*/ 73 h 156"/>
                <a:gd name="T56" fmla="*/ 78 w 260"/>
                <a:gd name="T57" fmla="*/ 82 h 156"/>
                <a:gd name="T58" fmla="*/ 82 w 260"/>
                <a:gd name="T59" fmla="*/ 98 h 156"/>
                <a:gd name="T60" fmla="*/ 73 w 260"/>
                <a:gd name="T61" fmla="*/ 111 h 156"/>
                <a:gd name="T62" fmla="*/ 56 w 260"/>
                <a:gd name="T63" fmla="*/ 114 h 156"/>
                <a:gd name="T64" fmla="*/ 136 w 260"/>
                <a:gd name="T65" fmla="*/ 100 h 156"/>
                <a:gd name="T66" fmla="*/ 119 w 260"/>
                <a:gd name="T67" fmla="*/ 100 h 156"/>
                <a:gd name="T68" fmla="*/ 94 w 260"/>
                <a:gd name="T69" fmla="*/ 100 h 156"/>
                <a:gd name="T70" fmla="*/ 142 w 260"/>
                <a:gd name="T71" fmla="*/ 40 h 156"/>
                <a:gd name="T72" fmla="*/ 242 w 260"/>
                <a:gd name="T73" fmla="*/ 98 h 156"/>
                <a:gd name="T74" fmla="*/ 234 w 260"/>
                <a:gd name="T75" fmla="*/ 112 h 156"/>
                <a:gd name="T76" fmla="*/ 215 w 260"/>
                <a:gd name="T77" fmla="*/ 111 h 156"/>
                <a:gd name="T78" fmla="*/ 208 w 260"/>
                <a:gd name="T79" fmla="*/ 95 h 156"/>
                <a:gd name="T80" fmla="*/ 203 w 260"/>
                <a:gd name="T81" fmla="*/ 85 h 156"/>
                <a:gd name="T82" fmla="*/ 204 w 260"/>
                <a:gd name="T83" fmla="*/ 114 h 156"/>
                <a:gd name="T84" fmla="*/ 177 w 260"/>
                <a:gd name="T85" fmla="*/ 56 h 156"/>
                <a:gd name="T86" fmla="*/ 204 w 260"/>
                <a:gd name="T87" fmla="*/ 40 h 156"/>
                <a:gd name="T88" fmla="*/ 227 w 260"/>
                <a:gd name="T89" fmla="*/ 48 h 156"/>
                <a:gd name="T90" fmla="*/ 232 w 260"/>
                <a:gd name="T91" fmla="*/ 64 h 156"/>
                <a:gd name="T92" fmla="*/ 217 w 260"/>
                <a:gd name="T93" fmla="*/ 78 h 156"/>
                <a:gd name="T94" fmla="*/ 229 w 260"/>
                <a:gd name="T95" fmla="*/ 87 h 156"/>
                <a:gd name="T96" fmla="*/ 232 w 260"/>
                <a:gd name="T97" fmla="*/ 99 h 156"/>
                <a:gd name="T98" fmla="*/ 234 w 260"/>
                <a:gd name="T99" fmla="*/ 9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156">
                  <a:moveTo>
                    <a:pt x="52" y="82"/>
                  </a:moveTo>
                  <a:lnTo>
                    <a:pt x="45" y="82"/>
                  </a:lnTo>
                  <a:lnTo>
                    <a:pt x="45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5" y="99"/>
                  </a:lnTo>
                  <a:lnTo>
                    <a:pt x="58" y="98"/>
                  </a:lnTo>
                  <a:lnTo>
                    <a:pt x="60" y="95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88"/>
                  </a:lnTo>
                  <a:lnTo>
                    <a:pt x="58" y="85"/>
                  </a:lnTo>
                  <a:lnTo>
                    <a:pt x="55" y="83"/>
                  </a:lnTo>
                  <a:lnTo>
                    <a:pt x="52" y="82"/>
                  </a:lnTo>
                  <a:lnTo>
                    <a:pt x="52" y="82"/>
                  </a:lnTo>
                  <a:close/>
                  <a:moveTo>
                    <a:pt x="117" y="81"/>
                  </a:moveTo>
                  <a:lnTo>
                    <a:pt x="130" y="81"/>
                  </a:lnTo>
                  <a:lnTo>
                    <a:pt x="124" y="60"/>
                  </a:lnTo>
                  <a:lnTo>
                    <a:pt x="117" y="81"/>
                  </a:lnTo>
                  <a:close/>
                  <a:moveTo>
                    <a:pt x="58" y="64"/>
                  </a:moveTo>
                  <a:lnTo>
                    <a:pt x="58" y="64"/>
                  </a:lnTo>
                  <a:lnTo>
                    <a:pt x="56" y="61"/>
                  </a:lnTo>
                  <a:lnTo>
                    <a:pt x="55" y="59"/>
                  </a:lnTo>
                  <a:lnTo>
                    <a:pt x="54" y="57"/>
                  </a:lnTo>
                  <a:lnTo>
                    <a:pt x="51" y="57"/>
                  </a:lnTo>
                  <a:lnTo>
                    <a:pt x="45" y="57"/>
                  </a:lnTo>
                  <a:lnTo>
                    <a:pt x="45" y="72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4" y="72"/>
                  </a:lnTo>
                  <a:lnTo>
                    <a:pt x="56" y="69"/>
                  </a:lnTo>
                  <a:lnTo>
                    <a:pt x="56" y="68"/>
                  </a:lnTo>
                  <a:lnTo>
                    <a:pt x="58" y="64"/>
                  </a:lnTo>
                  <a:lnTo>
                    <a:pt x="58" y="64"/>
                  </a:lnTo>
                  <a:close/>
                  <a:moveTo>
                    <a:pt x="203" y="56"/>
                  </a:moveTo>
                  <a:lnTo>
                    <a:pt x="198" y="56"/>
                  </a:lnTo>
                  <a:lnTo>
                    <a:pt x="198" y="73"/>
                  </a:lnTo>
                  <a:lnTo>
                    <a:pt x="203" y="73"/>
                  </a:lnTo>
                  <a:lnTo>
                    <a:pt x="203" y="73"/>
                  </a:lnTo>
                  <a:lnTo>
                    <a:pt x="207" y="73"/>
                  </a:lnTo>
                  <a:lnTo>
                    <a:pt x="210" y="72"/>
                  </a:lnTo>
                  <a:lnTo>
                    <a:pt x="211" y="69"/>
                  </a:lnTo>
                  <a:lnTo>
                    <a:pt x="212" y="65"/>
                  </a:lnTo>
                  <a:lnTo>
                    <a:pt x="212" y="65"/>
                  </a:lnTo>
                  <a:lnTo>
                    <a:pt x="211" y="61"/>
                  </a:lnTo>
                  <a:lnTo>
                    <a:pt x="210" y="59"/>
                  </a:lnTo>
                  <a:lnTo>
                    <a:pt x="207" y="57"/>
                  </a:lnTo>
                  <a:lnTo>
                    <a:pt x="203" y="56"/>
                  </a:lnTo>
                  <a:lnTo>
                    <a:pt x="203" y="56"/>
                  </a:lnTo>
                  <a:close/>
                  <a:moveTo>
                    <a:pt x="234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1"/>
                  </a:lnTo>
                  <a:lnTo>
                    <a:pt x="12" y="4"/>
                  </a:lnTo>
                  <a:lnTo>
                    <a:pt x="8" y="7"/>
                  </a:lnTo>
                  <a:lnTo>
                    <a:pt x="4" y="10"/>
                  </a:lnTo>
                  <a:lnTo>
                    <a:pt x="2" y="1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5"/>
                  </a:lnTo>
                  <a:lnTo>
                    <a:pt x="2" y="139"/>
                  </a:lnTo>
                  <a:lnTo>
                    <a:pt x="4" y="144"/>
                  </a:lnTo>
                  <a:lnTo>
                    <a:pt x="8" y="148"/>
                  </a:lnTo>
                  <a:lnTo>
                    <a:pt x="12" y="151"/>
                  </a:lnTo>
                  <a:lnTo>
                    <a:pt x="16" y="153"/>
                  </a:lnTo>
                  <a:lnTo>
                    <a:pt x="21" y="155"/>
                  </a:lnTo>
                  <a:lnTo>
                    <a:pt x="26" y="156"/>
                  </a:lnTo>
                  <a:lnTo>
                    <a:pt x="234" y="156"/>
                  </a:lnTo>
                  <a:lnTo>
                    <a:pt x="234" y="156"/>
                  </a:lnTo>
                  <a:lnTo>
                    <a:pt x="240" y="155"/>
                  </a:lnTo>
                  <a:lnTo>
                    <a:pt x="245" y="153"/>
                  </a:lnTo>
                  <a:lnTo>
                    <a:pt x="249" y="151"/>
                  </a:lnTo>
                  <a:lnTo>
                    <a:pt x="253" y="148"/>
                  </a:lnTo>
                  <a:lnTo>
                    <a:pt x="255" y="144"/>
                  </a:lnTo>
                  <a:lnTo>
                    <a:pt x="258" y="139"/>
                  </a:lnTo>
                  <a:lnTo>
                    <a:pt x="259" y="135"/>
                  </a:lnTo>
                  <a:lnTo>
                    <a:pt x="260" y="130"/>
                  </a:lnTo>
                  <a:lnTo>
                    <a:pt x="260" y="26"/>
                  </a:lnTo>
                  <a:lnTo>
                    <a:pt x="260" y="26"/>
                  </a:lnTo>
                  <a:lnTo>
                    <a:pt x="259" y="21"/>
                  </a:lnTo>
                  <a:lnTo>
                    <a:pt x="258" y="16"/>
                  </a:lnTo>
                  <a:lnTo>
                    <a:pt x="255" y="10"/>
                  </a:lnTo>
                  <a:lnTo>
                    <a:pt x="253" y="7"/>
                  </a:lnTo>
                  <a:lnTo>
                    <a:pt x="249" y="4"/>
                  </a:lnTo>
                  <a:lnTo>
                    <a:pt x="245" y="1"/>
                  </a:lnTo>
                  <a:lnTo>
                    <a:pt x="240" y="0"/>
                  </a:lnTo>
                  <a:lnTo>
                    <a:pt x="234" y="0"/>
                  </a:lnTo>
                  <a:lnTo>
                    <a:pt x="234" y="0"/>
                  </a:lnTo>
                  <a:close/>
                  <a:moveTo>
                    <a:pt x="56" y="114"/>
                  </a:moveTo>
                  <a:lnTo>
                    <a:pt x="16" y="114"/>
                  </a:lnTo>
                  <a:lnTo>
                    <a:pt x="16" y="99"/>
                  </a:lnTo>
                  <a:lnTo>
                    <a:pt x="21" y="99"/>
                  </a:lnTo>
                  <a:lnTo>
                    <a:pt x="21" y="56"/>
                  </a:lnTo>
                  <a:lnTo>
                    <a:pt x="16" y="56"/>
                  </a:lnTo>
                  <a:lnTo>
                    <a:pt x="1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60" y="42"/>
                  </a:lnTo>
                  <a:lnTo>
                    <a:pt x="65" y="43"/>
                  </a:lnTo>
                  <a:lnTo>
                    <a:pt x="69" y="44"/>
                  </a:lnTo>
                  <a:lnTo>
                    <a:pt x="73" y="47"/>
                  </a:lnTo>
                  <a:lnTo>
                    <a:pt x="76" y="49"/>
                  </a:lnTo>
                  <a:lnTo>
                    <a:pt x="78" y="53"/>
                  </a:lnTo>
                  <a:lnTo>
                    <a:pt x="78" y="56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78" y="66"/>
                  </a:lnTo>
                  <a:lnTo>
                    <a:pt x="77" y="70"/>
                  </a:lnTo>
                  <a:lnTo>
                    <a:pt x="74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4" y="78"/>
                  </a:lnTo>
                  <a:lnTo>
                    <a:pt x="78" y="82"/>
                  </a:lnTo>
                  <a:lnTo>
                    <a:pt x="81" y="86"/>
                  </a:lnTo>
                  <a:lnTo>
                    <a:pt x="82" y="92"/>
                  </a:lnTo>
                  <a:lnTo>
                    <a:pt x="82" y="92"/>
                  </a:lnTo>
                  <a:lnTo>
                    <a:pt x="82" y="98"/>
                  </a:lnTo>
                  <a:lnTo>
                    <a:pt x="81" y="101"/>
                  </a:lnTo>
                  <a:lnTo>
                    <a:pt x="80" y="105"/>
                  </a:lnTo>
                  <a:lnTo>
                    <a:pt x="76" y="108"/>
                  </a:lnTo>
                  <a:lnTo>
                    <a:pt x="73" y="111"/>
                  </a:lnTo>
                  <a:lnTo>
                    <a:pt x="68" y="113"/>
                  </a:lnTo>
                  <a:lnTo>
                    <a:pt x="63" y="113"/>
                  </a:lnTo>
                  <a:lnTo>
                    <a:pt x="56" y="114"/>
                  </a:lnTo>
                  <a:lnTo>
                    <a:pt x="56" y="114"/>
                  </a:lnTo>
                  <a:close/>
                  <a:moveTo>
                    <a:pt x="165" y="114"/>
                  </a:moveTo>
                  <a:lnTo>
                    <a:pt x="126" y="114"/>
                  </a:lnTo>
                  <a:lnTo>
                    <a:pt x="126" y="100"/>
                  </a:lnTo>
                  <a:lnTo>
                    <a:pt x="136" y="100"/>
                  </a:lnTo>
                  <a:lnTo>
                    <a:pt x="133" y="92"/>
                  </a:lnTo>
                  <a:lnTo>
                    <a:pt x="113" y="92"/>
                  </a:lnTo>
                  <a:lnTo>
                    <a:pt x="111" y="100"/>
                  </a:lnTo>
                  <a:lnTo>
                    <a:pt x="119" y="100"/>
                  </a:lnTo>
                  <a:lnTo>
                    <a:pt x="119" y="114"/>
                  </a:lnTo>
                  <a:lnTo>
                    <a:pt x="87" y="114"/>
                  </a:lnTo>
                  <a:lnTo>
                    <a:pt x="87" y="100"/>
                  </a:lnTo>
                  <a:lnTo>
                    <a:pt x="94" y="100"/>
                  </a:lnTo>
                  <a:lnTo>
                    <a:pt x="107" y="56"/>
                  </a:lnTo>
                  <a:lnTo>
                    <a:pt x="103" y="56"/>
                  </a:lnTo>
                  <a:lnTo>
                    <a:pt x="103" y="40"/>
                  </a:lnTo>
                  <a:lnTo>
                    <a:pt x="142" y="40"/>
                  </a:lnTo>
                  <a:lnTo>
                    <a:pt x="159" y="100"/>
                  </a:lnTo>
                  <a:lnTo>
                    <a:pt x="165" y="100"/>
                  </a:lnTo>
                  <a:lnTo>
                    <a:pt x="165" y="114"/>
                  </a:lnTo>
                  <a:close/>
                  <a:moveTo>
                    <a:pt x="242" y="98"/>
                  </a:moveTo>
                  <a:lnTo>
                    <a:pt x="242" y="98"/>
                  </a:lnTo>
                  <a:lnTo>
                    <a:pt x="241" y="104"/>
                  </a:lnTo>
                  <a:lnTo>
                    <a:pt x="238" y="109"/>
                  </a:lnTo>
                  <a:lnTo>
                    <a:pt x="234" y="112"/>
                  </a:lnTo>
                  <a:lnTo>
                    <a:pt x="227" y="114"/>
                  </a:lnTo>
                  <a:lnTo>
                    <a:pt x="227" y="114"/>
                  </a:lnTo>
                  <a:lnTo>
                    <a:pt x="219" y="113"/>
                  </a:lnTo>
                  <a:lnTo>
                    <a:pt x="215" y="111"/>
                  </a:lnTo>
                  <a:lnTo>
                    <a:pt x="212" y="109"/>
                  </a:lnTo>
                  <a:lnTo>
                    <a:pt x="211" y="107"/>
                  </a:lnTo>
                  <a:lnTo>
                    <a:pt x="210" y="103"/>
                  </a:lnTo>
                  <a:lnTo>
                    <a:pt x="208" y="95"/>
                  </a:lnTo>
                  <a:lnTo>
                    <a:pt x="208" y="95"/>
                  </a:lnTo>
                  <a:lnTo>
                    <a:pt x="208" y="90"/>
                  </a:lnTo>
                  <a:lnTo>
                    <a:pt x="206" y="86"/>
                  </a:lnTo>
                  <a:lnTo>
                    <a:pt x="203" y="85"/>
                  </a:lnTo>
                  <a:lnTo>
                    <a:pt x="198" y="85"/>
                  </a:lnTo>
                  <a:lnTo>
                    <a:pt x="198" y="100"/>
                  </a:lnTo>
                  <a:lnTo>
                    <a:pt x="204" y="100"/>
                  </a:lnTo>
                  <a:lnTo>
                    <a:pt x="204" y="114"/>
                  </a:lnTo>
                  <a:lnTo>
                    <a:pt x="172" y="114"/>
                  </a:lnTo>
                  <a:lnTo>
                    <a:pt x="172" y="100"/>
                  </a:lnTo>
                  <a:lnTo>
                    <a:pt x="177" y="100"/>
                  </a:lnTo>
                  <a:lnTo>
                    <a:pt x="177" y="56"/>
                  </a:lnTo>
                  <a:lnTo>
                    <a:pt x="172" y="56"/>
                  </a:lnTo>
                  <a:lnTo>
                    <a:pt x="172" y="40"/>
                  </a:lnTo>
                  <a:lnTo>
                    <a:pt x="204" y="40"/>
                  </a:lnTo>
                  <a:lnTo>
                    <a:pt x="204" y="40"/>
                  </a:lnTo>
                  <a:lnTo>
                    <a:pt x="212" y="42"/>
                  </a:lnTo>
                  <a:lnTo>
                    <a:pt x="219" y="43"/>
                  </a:lnTo>
                  <a:lnTo>
                    <a:pt x="223" y="46"/>
                  </a:lnTo>
                  <a:lnTo>
                    <a:pt x="227" y="48"/>
                  </a:lnTo>
                  <a:lnTo>
                    <a:pt x="229" y="52"/>
                  </a:lnTo>
                  <a:lnTo>
                    <a:pt x="230" y="5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9"/>
                  </a:lnTo>
                  <a:lnTo>
                    <a:pt x="228" y="74"/>
                  </a:lnTo>
                  <a:lnTo>
                    <a:pt x="223" y="77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23" y="79"/>
                  </a:lnTo>
                  <a:lnTo>
                    <a:pt x="227" y="83"/>
                  </a:lnTo>
                  <a:lnTo>
                    <a:pt x="229" y="87"/>
                  </a:lnTo>
                  <a:lnTo>
                    <a:pt x="230" y="92"/>
                  </a:lnTo>
                  <a:lnTo>
                    <a:pt x="230" y="92"/>
                  </a:lnTo>
                  <a:lnTo>
                    <a:pt x="230" y="98"/>
                  </a:lnTo>
                  <a:lnTo>
                    <a:pt x="232" y="99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4" y="98"/>
                  </a:lnTo>
                  <a:lnTo>
                    <a:pt x="234" y="96"/>
                  </a:lnTo>
                  <a:lnTo>
                    <a:pt x="234" y="92"/>
                  </a:lnTo>
                  <a:lnTo>
                    <a:pt x="242" y="92"/>
                  </a:lnTo>
                  <a:lnTo>
                    <a:pt x="242" y="9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60"/>
            <p:cNvSpPr>
              <a:spLocks noEditPoints="1"/>
            </p:cNvSpPr>
            <p:nvPr/>
          </p:nvSpPr>
          <p:spPr bwMode="auto">
            <a:xfrm>
              <a:off x="1642507" y="2449408"/>
              <a:ext cx="212610" cy="223067"/>
            </a:xfrm>
            <a:custGeom>
              <a:avLst/>
              <a:gdLst>
                <a:gd name="T0" fmla="*/ 77 w 243"/>
                <a:gd name="T1" fmla="*/ 137 h 258"/>
                <a:gd name="T2" fmla="*/ 74 w 243"/>
                <a:gd name="T3" fmla="*/ 115 h 258"/>
                <a:gd name="T4" fmla="*/ 52 w 243"/>
                <a:gd name="T5" fmla="*/ 98 h 258"/>
                <a:gd name="T6" fmla="*/ 17 w 243"/>
                <a:gd name="T7" fmla="*/ 112 h 258"/>
                <a:gd name="T8" fmla="*/ 1 w 243"/>
                <a:gd name="T9" fmla="*/ 137 h 258"/>
                <a:gd name="T10" fmla="*/ 12 w 243"/>
                <a:gd name="T11" fmla="*/ 184 h 258"/>
                <a:gd name="T12" fmla="*/ 26 w 243"/>
                <a:gd name="T13" fmla="*/ 199 h 258"/>
                <a:gd name="T14" fmla="*/ 64 w 243"/>
                <a:gd name="T15" fmla="*/ 210 h 258"/>
                <a:gd name="T16" fmla="*/ 88 w 243"/>
                <a:gd name="T17" fmla="*/ 197 h 258"/>
                <a:gd name="T18" fmla="*/ 100 w 243"/>
                <a:gd name="T19" fmla="*/ 172 h 258"/>
                <a:gd name="T20" fmla="*/ 86 w 243"/>
                <a:gd name="T21" fmla="*/ 150 h 258"/>
                <a:gd name="T22" fmla="*/ 38 w 243"/>
                <a:gd name="T23" fmla="*/ 184 h 258"/>
                <a:gd name="T24" fmla="*/ 53 w 243"/>
                <a:gd name="T25" fmla="*/ 169 h 258"/>
                <a:gd name="T26" fmla="*/ 70 w 243"/>
                <a:gd name="T27" fmla="*/ 158 h 258"/>
                <a:gd name="T28" fmla="*/ 78 w 243"/>
                <a:gd name="T29" fmla="*/ 165 h 258"/>
                <a:gd name="T30" fmla="*/ 75 w 243"/>
                <a:gd name="T31" fmla="*/ 185 h 258"/>
                <a:gd name="T32" fmla="*/ 40 w 243"/>
                <a:gd name="T33" fmla="*/ 188 h 258"/>
                <a:gd name="T34" fmla="*/ 172 w 243"/>
                <a:gd name="T35" fmla="*/ 175 h 258"/>
                <a:gd name="T36" fmla="*/ 148 w 243"/>
                <a:gd name="T37" fmla="*/ 173 h 258"/>
                <a:gd name="T38" fmla="*/ 127 w 243"/>
                <a:gd name="T39" fmla="*/ 172 h 258"/>
                <a:gd name="T40" fmla="*/ 105 w 243"/>
                <a:gd name="T41" fmla="*/ 193 h 258"/>
                <a:gd name="T42" fmla="*/ 114 w 243"/>
                <a:gd name="T43" fmla="*/ 237 h 258"/>
                <a:gd name="T44" fmla="*/ 139 w 243"/>
                <a:gd name="T45" fmla="*/ 254 h 258"/>
                <a:gd name="T46" fmla="*/ 183 w 243"/>
                <a:gd name="T47" fmla="*/ 254 h 258"/>
                <a:gd name="T48" fmla="*/ 204 w 243"/>
                <a:gd name="T49" fmla="*/ 240 h 258"/>
                <a:gd name="T50" fmla="*/ 217 w 243"/>
                <a:gd name="T51" fmla="*/ 208 h 258"/>
                <a:gd name="T52" fmla="*/ 211 w 243"/>
                <a:gd name="T53" fmla="*/ 181 h 258"/>
                <a:gd name="T54" fmla="*/ 183 w 243"/>
                <a:gd name="T55" fmla="*/ 171 h 258"/>
                <a:gd name="T56" fmla="*/ 178 w 243"/>
                <a:gd name="T57" fmla="*/ 236 h 258"/>
                <a:gd name="T58" fmla="*/ 182 w 243"/>
                <a:gd name="T59" fmla="*/ 227 h 258"/>
                <a:gd name="T60" fmla="*/ 169 w 243"/>
                <a:gd name="T61" fmla="*/ 201 h 258"/>
                <a:gd name="T62" fmla="*/ 175 w 243"/>
                <a:gd name="T63" fmla="*/ 190 h 258"/>
                <a:gd name="T64" fmla="*/ 191 w 243"/>
                <a:gd name="T65" fmla="*/ 190 h 258"/>
                <a:gd name="T66" fmla="*/ 199 w 243"/>
                <a:gd name="T67" fmla="*/ 208 h 258"/>
                <a:gd name="T68" fmla="*/ 178 w 243"/>
                <a:gd name="T69" fmla="*/ 236 h 258"/>
                <a:gd name="T70" fmla="*/ 226 w 243"/>
                <a:gd name="T71" fmla="*/ 15 h 258"/>
                <a:gd name="T72" fmla="*/ 191 w 243"/>
                <a:gd name="T73" fmla="*/ 16 h 258"/>
                <a:gd name="T74" fmla="*/ 143 w 243"/>
                <a:gd name="T75" fmla="*/ 19 h 258"/>
                <a:gd name="T76" fmla="*/ 122 w 243"/>
                <a:gd name="T77" fmla="*/ 35 h 258"/>
                <a:gd name="T78" fmla="*/ 112 w 243"/>
                <a:gd name="T79" fmla="*/ 48 h 258"/>
                <a:gd name="T80" fmla="*/ 134 w 243"/>
                <a:gd name="T81" fmla="*/ 71 h 258"/>
                <a:gd name="T82" fmla="*/ 131 w 243"/>
                <a:gd name="T83" fmla="*/ 99 h 258"/>
                <a:gd name="T84" fmla="*/ 88 w 243"/>
                <a:gd name="T85" fmla="*/ 124 h 258"/>
                <a:gd name="T86" fmla="*/ 96 w 243"/>
                <a:gd name="T87" fmla="*/ 136 h 258"/>
                <a:gd name="T88" fmla="*/ 146 w 243"/>
                <a:gd name="T89" fmla="*/ 108 h 258"/>
                <a:gd name="T90" fmla="*/ 152 w 243"/>
                <a:gd name="T91" fmla="*/ 86 h 258"/>
                <a:gd name="T92" fmla="*/ 173 w 243"/>
                <a:gd name="T93" fmla="*/ 120 h 258"/>
                <a:gd name="T94" fmla="*/ 161 w 243"/>
                <a:gd name="T95" fmla="*/ 162 h 258"/>
                <a:gd name="T96" fmla="*/ 168 w 243"/>
                <a:gd name="T97" fmla="*/ 167 h 258"/>
                <a:gd name="T98" fmla="*/ 181 w 243"/>
                <a:gd name="T99" fmla="*/ 156 h 258"/>
                <a:gd name="T100" fmla="*/ 187 w 243"/>
                <a:gd name="T101" fmla="*/ 112 h 258"/>
                <a:gd name="T102" fmla="*/ 161 w 243"/>
                <a:gd name="T103" fmla="*/ 64 h 258"/>
                <a:gd name="T104" fmla="*/ 192 w 243"/>
                <a:gd name="T105" fmla="*/ 68 h 258"/>
                <a:gd name="T106" fmla="*/ 235 w 243"/>
                <a:gd name="T107" fmla="*/ 47 h 258"/>
                <a:gd name="T108" fmla="*/ 242 w 243"/>
                <a:gd name="T109" fmla="*/ 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3" h="258">
                  <a:moveTo>
                    <a:pt x="86" y="150"/>
                  </a:moveTo>
                  <a:lnTo>
                    <a:pt x="86" y="150"/>
                  </a:lnTo>
                  <a:lnTo>
                    <a:pt x="86" y="150"/>
                  </a:lnTo>
                  <a:lnTo>
                    <a:pt x="79" y="142"/>
                  </a:lnTo>
                  <a:lnTo>
                    <a:pt x="77" y="137"/>
                  </a:lnTo>
                  <a:lnTo>
                    <a:pt x="77" y="132"/>
                  </a:lnTo>
                  <a:lnTo>
                    <a:pt x="77" y="128"/>
                  </a:lnTo>
                  <a:lnTo>
                    <a:pt x="77" y="124"/>
                  </a:lnTo>
                  <a:lnTo>
                    <a:pt x="77" y="120"/>
                  </a:lnTo>
                  <a:lnTo>
                    <a:pt x="74" y="115"/>
                  </a:lnTo>
                  <a:lnTo>
                    <a:pt x="69" y="108"/>
                  </a:lnTo>
                  <a:lnTo>
                    <a:pt x="69" y="108"/>
                  </a:lnTo>
                  <a:lnTo>
                    <a:pt x="64" y="103"/>
                  </a:lnTo>
                  <a:lnTo>
                    <a:pt x="59" y="100"/>
                  </a:lnTo>
                  <a:lnTo>
                    <a:pt x="52" y="98"/>
                  </a:lnTo>
                  <a:lnTo>
                    <a:pt x="47" y="97"/>
                  </a:lnTo>
                  <a:lnTo>
                    <a:pt x="40" y="98"/>
                  </a:lnTo>
                  <a:lnTo>
                    <a:pt x="35" y="99"/>
                  </a:lnTo>
                  <a:lnTo>
                    <a:pt x="25" y="104"/>
                  </a:lnTo>
                  <a:lnTo>
                    <a:pt x="17" y="112"/>
                  </a:lnTo>
                  <a:lnTo>
                    <a:pt x="9" y="120"/>
                  </a:lnTo>
                  <a:lnTo>
                    <a:pt x="5" y="126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1" y="137"/>
                  </a:lnTo>
                  <a:lnTo>
                    <a:pt x="0" y="143"/>
                  </a:lnTo>
                  <a:lnTo>
                    <a:pt x="0" y="155"/>
                  </a:lnTo>
                  <a:lnTo>
                    <a:pt x="3" y="167"/>
                  </a:lnTo>
                  <a:lnTo>
                    <a:pt x="7" y="176"/>
                  </a:lnTo>
                  <a:lnTo>
                    <a:pt x="12" y="184"/>
                  </a:lnTo>
                  <a:lnTo>
                    <a:pt x="16" y="189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6" y="199"/>
                  </a:lnTo>
                  <a:lnTo>
                    <a:pt x="33" y="204"/>
                  </a:lnTo>
                  <a:lnTo>
                    <a:pt x="42" y="208"/>
                  </a:lnTo>
                  <a:lnTo>
                    <a:pt x="52" y="210"/>
                  </a:lnTo>
                  <a:lnTo>
                    <a:pt x="57" y="211"/>
                  </a:lnTo>
                  <a:lnTo>
                    <a:pt x="64" y="210"/>
                  </a:lnTo>
                  <a:lnTo>
                    <a:pt x="69" y="208"/>
                  </a:lnTo>
                  <a:lnTo>
                    <a:pt x="75" y="206"/>
                  </a:lnTo>
                  <a:lnTo>
                    <a:pt x="82" y="202"/>
                  </a:lnTo>
                  <a:lnTo>
                    <a:pt x="88" y="197"/>
                  </a:lnTo>
                  <a:lnTo>
                    <a:pt x="88" y="197"/>
                  </a:lnTo>
                  <a:lnTo>
                    <a:pt x="94" y="193"/>
                  </a:lnTo>
                  <a:lnTo>
                    <a:pt x="96" y="188"/>
                  </a:lnTo>
                  <a:lnTo>
                    <a:pt x="99" y="184"/>
                  </a:lnTo>
                  <a:lnTo>
                    <a:pt x="100" y="180"/>
                  </a:lnTo>
                  <a:lnTo>
                    <a:pt x="100" y="172"/>
                  </a:lnTo>
                  <a:lnTo>
                    <a:pt x="97" y="164"/>
                  </a:lnTo>
                  <a:lnTo>
                    <a:pt x="94" y="158"/>
                  </a:lnTo>
                  <a:lnTo>
                    <a:pt x="90" y="154"/>
                  </a:lnTo>
                  <a:lnTo>
                    <a:pt x="86" y="150"/>
                  </a:lnTo>
                  <a:lnTo>
                    <a:pt x="86" y="150"/>
                  </a:lnTo>
                  <a:close/>
                  <a:moveTo>
                    <a:pt x="34" y="182"/>
                  </a:moveTo>
                  <a:lnTo>
                    <a:pt x="34" y="182"/>
                  </a:lnTo>
                  <a:lnTo>
                    <a:pt x="34" y="182"/>
                  </a:lnTo>
                  <a:lnTo>
                    <a:pt x="34" y="182"/>
                  </a:lnTo>
                  <a:lnTo>
                    <a:pt x="38" y="184"/>
                  </a:lnTo>
                  <a:lnTo>
                    <a:pt x="40" y="182"/>
                  </a:lnTo>
                  <a:lnTo>
                    <a:pt x="44" y="182"/>
                  </a:lnTo>
                  <a:lnTo>
                    <a:pt x="46" y="180"/>
                  </a:lnTo>
                  <a:lnTo>
                    <a:pt x="49" y="175"/>
                  </a:lnTo>
                  <a:lnTo>
                    <a:pt x="53" y="169"/>
                  </a:lnTo>
                  <a:lnTo>
                    <a:pt x="57" y="163"/>
                  </a:lnTo>
                  <a:lnTo>
                    <a:pt x="61" y="159"/>
                  </a:lnTo>
                  <a:lnTo>
                    <a:pt x="64" y="158"/>
                  </a:lnTo>
                  <a:lnTo>
                    <a:pt x="66" y="158"/>
                  </a:lnTo>
                  <a:lnTo>
                    <a:pt x="70" y="158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8" y="165"/>
                  </a:lnTo>
                  <a:lnTo>
                    <a:pt x="79" y="171"/>
                  </a:lnTo>
                  <a:lnTo>
                    <a:pt x="81" y="175"/>
                  </a:lnTo>
                  <a:lnTo>
                    <a:pt x="79" y="178"/>
                  </a:lnTo>
                  <a:lnTo>
                    <a:pt x="78" y="182"/>
                  </a:lnTo>
                  <a:lnTo>
                    <a:pt x="75" y="185"/>
                  </a:lnTo>
                  <a:lnTo>
                    <a:pt x="72" y="188"/>
                  </a:lnTo>
                  <a:lnTo>
                    <a:pt x="68" y="189"/>
                  </a:lnTo>
                  <a:lnTo>
                    <a:pt x="59" y="190"/>
                  </a:lnTo>
                  <a:lnTo>
                    <a:pt x="48" y="190"/>
                  </a:lnTo>
                  <a:lnTo>
                    <a:pt x="40" y="188"/>
                  </a:lnTo>
                  <a:lnTo>
                    <a:pt x="36" y="185"/>
                  </a:lnTo>
                  <a:lnTo>
                    <a:pt x="34" y="182"/>
                  </a:lnTo>
                  <a:lnTo>
                    <a:pt x="34" y="182"/>
                  </a:lnTo>
                  <a:close/>
                  <a:moveTo>
                    <a:pt x="172" y="175"/>
                  </a:moveTo>
                  <a:lnTo>
                    <a:pt x="172" y="175"/>
                  </a:lnTo>
                  <a:lnTo>
                    <a:pt x="172" y="175"/>
                  </a:lnTo>
                  <a:lnTo>
                    <a:pt x="162" y="177"/>
                  </a:lnTo>
                  <a:lnTo>
                    <a:pt x="156" y="177"/>
                  </a:lnTo>
                  <a:lnTo>
                    <a:pt x="151" y="176"/>
                  </a:lnTo>
                  <a:lnTo>
                    <a:pt x="148" y="173"/>
                  </a:lnTo>
                  <a:lnTo>
                    <a:pt x="144" y="172"/>
                  </a:lnTo>
                  <a:lnTo>
                    <a:pt x="140" y="171"/>
                  </a:lnTo>
                  <a:lnTo>
                    <a:pt x="135" y="171"/>
                  </a:lnTo>
                  <a:lnTo>
                    <a:pt x="127" y="172"/>
                  </a:lnTo>
                  <a:lnTo>
                    <a:pt x="127" y="172"/>
                  </a:lnTo>
                  <a:lnTo>
                    <a:pt x="120" y="175"/>
                  </a:lnTo>
                  <a:lnTo>
                    <a:pt x="114" y="177"/>
                  </a:lnTo>
                  <a:lnTo>
                    <a:pt x="110" y="182"/>
                  </a:lnTo>
                  <a:lnTo>
                    <a:pt x="107" y="186"/>
                  </a:lnTo>
                  <a:lnTo>
                    <a:pt x="105" y="193"/>
                  </a:lnTo>
                  <a:lnTo>
                    <a:pt x="104" y="198"/>
                  </a:lnTo>
                  <a:lnTo>
                    <a:pt x="104" y="210"/>
                  </a:lnTo>
                  <a:lnTo>
                    <a:pt x="108" y="220"/>
                  </a:lnTo>
                  <a:lnTo>
                    <a:pt x="112" y="230"/>
                  </a:lnTo>
                  <a:lnTo>
                    <a:pt x="114" y="237"/>
                  </a:lnTo>
                  <a:lnTo>
                    <a:pt x="117" y="240"/>
                  </a:lnTo>
                  <a:lnTo>
                    <a:pt x="117" y="240"/>
                  </a:lnTo>
                  <a:lnTo>
                    <a:pt x="122" y="245"/>
                  </a:lnTo>
                  <a:lnTo>
                    <a:pt x="127" y="249"/>
                  </a:lnTo>
                  <a:lnTo>
                    <a:pt x="139" y="254"/>
                  </a:lnTo>
                  <a:lnTo>
                    <a:pt x="149" y="256"/>
                  </a:lnTo>
                  <a:lnTo>
                    <a:pt x="160" y="258"/>
                  </a:lnTo>
                  <a:lnTo>
                    <a:pt x="169" y="256"/>
                  </a:lnTo>
                  <a:lnTo>
                    <a:pt x="177" y="255"/>
                  </a:lnTo>
                  <a:lnTo>
                    <a:pt x="183" y="254"/>
                  </a:lnTo>
                  <a:lnTo>
                    <a:pt x="183" y="254"/>
                  </a:lnTo>
                  <a:lnTo>
                    <a:pt x="183" y="254"/>
                  </a:lnTo>
                  <a:lnTo>
                    <a:pt x="191" y="250"/>
                  </a:lnTo>
                  <a:lnTo>
                    <a:pt x="198" y="246"/>
                  </a:lnTo>
                  <a:lnTo>
                    <a:pt x="204" y="240"/>
                  </a:lnTo>
                  <a:lnTo>
                    <a:pt x="211" y="232"/>
                  </a:lnTo>
                  <a:lnTo>
                    <a:pt x="213" y="227"/>
                  </a:lnTo>
                  <a:lnTo>
                    <a:pt x="216" y="221"/>
                  </a:lnTo>
                  <a:lnTo>
                    <a:pt x="217" y="215"/>
                  </a:lnTo>
                  <a:lnTo>
                    <a:pt x="217" y="208"/>
                  </a:lnTo>
                  <a:lnTo>
                    <a:pt x="217" y="201"/>
                  </a:lnTo>
                  <a:lnTo>
                    <a:pt x="216" y="193"/>
                  </a:lnTo>
                  <a:lnTo>
                    <a:pt x="216" y="193"/>
                  </a:lnTo>
                  <a:lnTo>
                    <a:pt x="213" y="186"/>
                  </a:lnTo>
                  <a:lnTo>
                    <a:pt x="211" y="181"/>
                  </a:lnTo>
                  <a:lnTo>
                    <a:pt x="208" y="177"/>
                  </a:lnTo>
                  <a:lnTo>
                    <a:pt x="204" y="175"/>
                  </a:lnTo>
                  <a:lnTo>
                    <a:pt x="198" y="172"/>
                  </a:lnTo>
                  <a:lnTo>
                    <a:pt x="190" y="171"/>
                  </a:lnTo>
                  <a:lnTo>
                    <a:pt x="183" y="171"/>
                  </a:lnTo>
                  <a:lnTo>
                    <a:pt x="177" y="173"/>
                  </a:lnTo>
                  <a:lnTo>
                    <a:pt x="172" y="175"/>
                  </a:lnTo>
                  <a:lnTo>
                    <a:pt x="172" y="175"/>
                  </a:lnTo>
                  <a:close/>
                  <a:moveTo>
                    <a:pt x="178" y="236"/>
                  </a:moveTo>
                  <a:lnTo>
                    <a:pt x="178" y="236"/>
                  </a:lnTo>
                  <a:lnTo>
                    <a:pt x="178" y="236"/>
                  </a:lnTo>
                  <a:lnTo>
                    <a:pt x="178" y="236"/>
                  </a:lnTo>
                  <a:lnTo>
                    <a:pt x="181" y="233"/>
                  </a:lnTo>
                  <a:lnTo>
                    <a:pt x="182" y="229"/>
                  </a:lnTo>
                  <a:lnTo>
                    <a:pt x="182" y="227"/>
                  </a:lnTo>
                  <a:lnTo>
                    <a:pt x="182" y="224"/>
                  </a:lnTo>
                  <a:lnTo>
                    <a:pt x="178" y="217"/>
                  </a:lnTo>
                  <a:lnTo>
                    <a:pt x="174" y="212"/>
                  </a:lnTo>
                  <a:lnTo>
                    <a:pt x="172" y="207"/>
                  </a:lnTo>
                  <a:lnTo>
                    <a:pt x="169" y="201"/>
                  </a:lnTo>
                  <a:lnTo>
                    <a:pt x="169" y="198"/>
                  </a:lnTo>
                  <a:lnTo>
                    <a:pt x="170" y="195"/>
                  </a:lnTo>
                  <a:lnTo>
                    <a:pt x="172" y="193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82" y="189"/>
                  </a:lnTo>
                  <a:lnTo>
                    <a:pt x="187" y="189"/>
                  </a:lnTo>
                  <a:lnTo>
                    <a:pt x="191" y="190"/>
                  </a:lnTo>
                  <a:lnTo>
                    <a:pt x="195" y="193"/>
                  </a:lnTo>
                  <a:lnTo>
                    <a:pt x="196" y="195"/>
                  </a:lnTo>
                  <a:lnTo>
                    <a:pt x="199" y="199"/>
                  </a:lnTo>
                  <a:lnTo>
                    <a:pt x="199" y="203"/>
                  </a:lnTo>
                  <a:lnTo>
                    <a:pt x="199" y="208"/>
                  </a:lnTo>
                  <a:lnTo>
                    <a:pt x="196" y="217"/>
                  </a:lnTo>
                  <a:lnTo>
                    <a:pt x="192" y="225"/>
                  </a:lnTo>
                  <a:lnTo>
                    <a:pt x="186" y="232"/>
                  </a:lnTo>
                  <a:lnTo>
                    <a:pt x="182" y="234"/>
                  </a:lnTo>
                  <a:lnTo>
                    <a:pt x="178" y="236"/>
                  </a:lnTo>
                  <a:lnTo>
                    <a:pt x="178" y="236"/>
                  </a:lnTo>
                  <a:close/>
                  <a:moveTo>
                    <a:pt x="238" y="0"/>
                  </a:moveTo>
                  <a:lnTo>
                    <a:pt x="238" y="0"/>
                  </a:lnTo>
                  <a:lnTo>
                    <a:pt x="233" y="8"/>
                  </a:lnTo>
                  <a:lnTo>
                    <a:pt x="226" y="15"/>
                  </a:lnTo>
                  <a:lnTo>
                    <a:pt x="221" y="17"/>
                  </a:lnTo>
                  <a:lnTo>
                    <a:pt x="214" y="20"/>
                  </a:lnTo>
                  <a:lnTo>
                    <a:pt x="209" y="20"/>
                  </a:lnTo>
                  <a:lnTo>
                    <a:pt x="203" y="19"/>
                  </a:lnTo>
                  <a:lnTo>
                    <a:pt x="191" y="16"/>
                  </a:lnTo>
                  <a:lnTo>
                    <a:pt x="177" y="12"/>
                  </a:lnTo>
                  <a:lnTo>
                    <a:pt x="170" y="12"/>
                  </a:lnTo>
                  <a:lnTo>
                    <a:pt x="161" y="12"/>
                  </a:lnTo>
                  <a:lnTo>
                    <a:pt x="153" y="15"/>
                  </a:lnTo>
                  <a:lnTo>
                    <a:pt x="143" y="19"/>
                  </a:lnTo>
                  <a:lnTo>
                    <a:pt x="133" y="25"/>
                  </a:lnTo>
                  <a:lnTo>
                    <a:pt x="121" y="34"/>
                  </a:lnTo>
                  <a:lnTo>
                    <a:pt x="121" y="34"/>
                  </a:lnTo>
                  <a:lnTo>
                    <a:pt x="122" y="35"/>
                  </a:lnTo>
                  <a:lnTo>
                    <a:pt x="122" y="35"/>
                  </a:lnTo>
                  <a:lnTo>
                    <a:pt x="118" y="35"/>
                  </a:lnTo>
                  <a:lnTo>
                    <a:pt x="116" y="38"/>
                  </a:lnTo>
                  <a:lnTo>
                    <a:pt x="113" y="41"/>
                  </a:lnTo>
                  <a:lnTo>
                    <a:pt x="112" y="43"/>
                  </a:lnTo>
                  <a:lnTo>
                    <a:pt x="112" y="48"/>
                  </a:lnTo>
                  <a:lnTo>
                    <a:pt x="113" y="51"/>
                  </a:lnTo>
                  <a:lnTo>
                    <a:pt x="113" y="51"/>
                  </a:lnTo>
                  <a:lnTo>
                    <a:pt x="123" y="59"/>
                  </a:lnTo>
                  <a:lnTo>
                    <a:pt x="130" y="67"/>
                  </a:lnTo>
                  <a:lnTo>
                    <a:pt x="134" y="71"/>
                  </a:lnTo>
                  <a:lnTo>
                    <a:pt x="136" y="76"/>
                  </a:lnTo>
                  <a:lnTo>
                    <a:pt x="138" y="81"/>
                  </a:lnTo>
                  <a:lnTo>
                    <a:pt x="138" y="87"/>
                  </a:lnTo>
                  <a:lnTo>
                    <a:pt x="135" y="93"/>
                  </a:lnTo>
                  <a:lnTo>
                    <a:pt x="131" y="99"/>
                  </a:lnTo>
                  <a:lnTo>
                    <a:pt x="125" y="106"/>
                  </a:lnTo>
                  <a:lnTo>
                    <a:pt x="116" y="112"/>
                  </a:lnTo>
                  <a:lnTo>
                    <a:pt x="104" y="117"/>
                  </a:lnTo>
                  <a:lnTo>
                    <a:pt x="88" y="124"/>
                  </a:lnTo>
                  <a:lnTo>
                    <a:pt x="88" y="124"/>
                  </a:lnTo>
                  <a:lnTo>
                    <a:pt x="88" y="129"/>
                  </a:lnTo>
                  <a:lnTo>
                    <a:pt x="90" y="132"/>
                  </a:lnTo>
                  <a:lnTo>
                    <a:pt x="92" y="133"/>
                  </a:lnTo>
                  <a:lnTo>
                    <a:pt x="96" y="136"/>
                  </a:lnTo>
                  <a:lnTo>
                    <a:pt x="96" y="136"/>
                  </a:lnTo>
                  <a:lnTo>
                    <a:pt x="105" y="132"/>
                  </a:lnTo>
                  <a:lnTo>
                    <a:pt x="116" y="129"/>
                  </a:lnTo>
                  <a:lnTo>
                    <a:pt x="126" y="124"/>
                  </a:lnTo>
                  <a:lnTo>
                    <a:pt x="136" y="116"/>
                  </a:lnTo>
                  <a:lnTo>
                    <a:pt x="146" y="108"/>
                  </a:lnTo>
                  <a:lnTo>
                    <a:pt x="148" y="103"/>
                  </a:lnTo>
                  <a:lnTo>
                    <a:pt x="151" y="98"/>
                  </a:lnTo>
                  <a:lnTo>
                    <a:pt x="152" y="91"/>
                  </a:lnTo>
                  <a:lnTo>
                    <a:pt x="152" y="86"/>
                  </a:lnTo>
                  <a:lnTo>
                    <a:pt x="152" y="86"/>
                  </a:lnTo>
                  <a:lnTo>
                    <a:pt x="159" y="93"/>
                  </a:lnTo>
                  <a:lnTo>
                    <a:pt x="165" y="99"/>
                  </a:lnTo>
                  <a:lnTo>
                    <a:pt x="169" y="107"/>
                  </a:lnTo>
                  <a:lnTo>
                    <a:pt x="172" y="113"/>
                  </a:lnTo>
                  <a:lnTo>
                    <a:pt x="173" y="120"/>
                  </a:lnTo>
                  <a:lnTo>
                    <a:pt x="174" y="126"/>
                  </a:lnTo>
                  <a:lnTo>
                    <a:pt x="173" y="138"/>
                  </a:lnTo>
                  <a:lnTo>
                    <a:pt x="169" y="147"/>
                  </a:lnTo>
                  <a:lnTo>
                    <a:pt x="165" y="155"/>
                  </a:lnTo>
                  <a:lnTo>
                    <a:pt x="161" y="162"/>
                  </a:lnTo>
                  <a:lnTo>
                    <a:pt x="161" y="162"/>
                  </a:lnTo>
                  <a:lnTo>
                    <a:pt x="161" y="163"/>
                  </a:lnTo>
                  <a:lnTo>
                    <a:pt x="164" y="165"/>
                  </a:lnTo>
                  <a:lnTo>
                    <a:pt x="166" y="167"/>
                  </a:lnTo>
                  <a:lnTo>
                    <a:pt x="168" y="167"/>
                  </a:lnTo>
                  <a:lnTo>
                    <a:pt x="172" y="165"/>
                  </a:lnTo>
                  <a:lnTo>
                    <a:pt x="174" y="164"/>
                  </a:lnTo>
                  <a:lnTo>
                    <a:pt x="174" y="164"/>
                  </a:lnTo>
                  <a:lnTo>
                    <a:pt x="177" y="162"/>
                  </a:lnTo>
                  <a:lnTo>
                    <a:pt x="181" y="156"/>
                  </a:lnTo>
                  <a:lnTo>
                    <a:pt x="185" y="147"/>
                  </a:lnTo>
                  <a:lnTo>
                    <a:pt x="188" y="136"/>
                  </a:lnTo>
                  <a:lnTo>
                    <a:pt x="188" y="128"/>
                  </a:lnTo>
                  <a:lnTo>
                    <a:pt x="188" y="121"/>
                  </a:lnTo>
                  <a:lnTo>
                    <a:pt x="187" y="112"/>
                  </a:lnTo>
                  <a:lnTo>
                    <a:pt x="186" y="104"/>
                  </a:lnTo>
                  <a:lnTo>
                    <a:pt x="182" y="95"/>
                  </a:lnTo>
                  <a:lnTo>
                    <a:pt x="177" y="85"/>
                  </a:lnTo>
                  <a:lnTo>
                    <a:pt x="170" y="76"/>
                  </a:lnTo>
                  <a:lnTo>
                    <a:pt x="161" y="64"/>
                  </a:lnTo>
                  <a:lnTo>
                    <a:pt x="161" y="64"/>
                  </a:lnTo>
                  <a:lnTo>
                    <a:pt x="175" y="68"/>
                  </a:lnTo>
                  <a:lnTo>
                    <a:pt x="183" y="69"/>
                  </a:lnTo>
                  <a:lnTo>
                    <a:pt x="192" y="68"/>
                  </a:lnTo>
                  <a:lnTo>
                    <a:pt x="192" y="68"/>
                  </a:lnTo>
                  <a:lnTo>
                    <a:pt x="204" y="65"/>
                  </a:lnTo>
                  <a:lnTo>
                    <a:pt x="214" y="61"/>
                  </a:lnTo>
                  <a:lnTo>
                    <a:pt x="224" y="58"/>
                  </a:lnTo>
                  <a:lnTo>
                    <a:pt x="230" y="52"/>
                  </a:lnTo>
                  <a:lnTo>
                    <a:pt x="235" y="47"/>
                  </a:lnTo>
                  <a:lnTo>
                    <a:pt x="239" y="42"/>
                  </a:lnTo>
                  <a:lnTo>
                    <a:pt x="242" y="35"/>
                  </a:lnTo>
                  <a:lnTo>
                    <a:pt x="243" y="30"/>
                  </a:lnTo>
                  <a:lnTo>
                    <a:pt x="243" y="19"/>
                  </a:lnTo>
                  <a:lnTo>
                    <a:pt x="242" y="9"/>
                  </a:lnTo>
                  <a:lnTo>
                    <a:pt x="240" y="3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61"/>
            <p:cNvSpPr>
              <a:spLocks noEditPoints="1"/>
            </p:cNvSpPr>
            <p:nvPr/>
          </p:nvSpPr>
          <p:spPr bwMode="auto">
            <a:xfrm>
              <a:off x="1923083" y="2447665"/>
              <a:ext cx="216096" cy="221324"/>
            </a:xfrm>
            <a:custGeom>
              <a:avLst/>
              <a:gdLst>
                <a:gd name="T0" fmla="*/ 188 w 247"/>
                <a:gd name="T1" fmla="*/ 129 h 255"/>
                <a:gd name="T2" fmla="*/ 190 w 247"/>
                <a:gd name="T3" fmla="*/ 168 h 255"/>
                <a:gd name="T4" fmla="*/ 181 w 247"/>
                <a:gd name="T5" fmla="*/ 205 h 255"/>
                <a:gd name="T6" fmla="*/ 162 w 247"/>
                <a:gd name="T7" fmla="*/ 233 h 255"/>
                <a:gd name="T8" fmla="*/ 111 w 247"/>
                <a:gd name="T9" fmla="*/ 254 h 255"/>
                <a:gd name="T10" fmla="*/ 54 w 247"/>
                <a:gd name="T11" fmla="*/ 251 h 255"/>
                <a:gd name="T12" fmla="*/ 30 w 247"/>
                <a:gd name="T13" fmla="*/ 239 h 255"/>
                <a:gd name="T14" fmla="*/ 8 w 247"/>
                <a:gd name="T15" fmla="*/ 234 h 255"/>
                <a:gd name="T16" fmla="*/ 6 w 247"/>
                <a:gd name="T17" fmla="*/ 209 h 255"/>
                <a:gd name="T18" fmla="*/ 3 w 247"/>
                <a:gd name="T19" fmla="*/ 165 h 255"/>
                <a:gd name="T20" fmla="*/ 30 w 247"/>
                <a:gd name="T21" fmla="*/ 109 h 255"/>
                <a:gd name="T22" fmla="*/ 69 w 247"/>
                <a:gd name="T23" fmla="*/ 81 h 255"/>
                <a:gd name="T24" fmla="*/ 104 w 247"/>
                <a:gd name="T25" fmla="*/ 74 h 255"/>
                <a:gd name="T26" fmla="*/ 147 w 247"/>
                <a:gd name="T27" fmla="*/ 85 h 255"/>
                <a:gd name="T28" fmla="*/ 180 w 247"/>
                <a:gd name="T29" fmla="*/ 100 h 255"/>
                <a:gd name="T30" fmla="*/ 203 w 247"/>
                <a:gd name="T31" fmla="*/ 94 h 255"/>
                <a:gd name="T32" fmla="*/ 225 w 247"/>
                <a:gd name="T33" fmla="*/ 55 h 255"/>
                <a:gd name="T34" fmla="*/ 230 w 247"/>
                <a:gd name="T35" fmla="*/ 20 h 255"/>
                <a:gd name="T36" fmla="*/ 246 w 247"/>
                <a:gd name="T37" fmla="*/ 26 h 255"/>
                <a:gd name="T38" fmla="*/ 243 w 247"/>
                <a:gd name="T39" fmla="*/ 70 h 255"/>
                <a:gd name="T40" fmla="*/ 211 w 247"/>
                <a:gd name="T41" fmla="*/ 114 h 255"/>
                <a:gd name="T42" fmla="*/ 24 w 247"/>
                <a:gd name="T43" fmla="*/ 204 h 255"/>
                <a:gd name="T44" fmla="*/ 48 w 247"/>
                <a:gd name="T45" fmla="*/ 151 h 255"/>
                <a:gd name="T46" fmla="*/ 45 w 247"/>
                <a:gd name="T47" fmla="*/ 120 h 255"/>
                <a:gd name="T48" fmla="*/ 25 w 247"/>
                <a:gd name="T49" fmla="*/ 170 h 255"/>
                <a:gd name="T50" fmla="*/ 58 w 247"/>
                <a:gd name="T51" fmla="*/ 108 h 255"/>
                <a:gd name="T52" fmla="*/ 82 w 247"/>
                <a:gd name="T53" fmla="*/ 107 h 255"/>
                <a:gd name="T54" fmla="*/ 113 w 247"/>
                <a:gd name="T55" fmla="*/ 92 h 255"/>
                <a:gd name="T56" fmla="*/ 81 w 247"/>
                <a:gd name="T57" fmla="*/ 95 h 255"/>
                <a:gd name="T58" fmla="*/ 58 w 247"/>
                <a:gd name="T59" fmla="*/ 108 h 255"/>
                <a:gd name="T60" fmla="*/ 169 w 247"/>
                <a:gd name="T61" fmla="*/ 169 h 255"/>
                <a:gd name="T62" fmla="*/ 138 w 247"/>
                <a:gd name="T63" fmla="*/ 216 h 255"/>
                <a:gd name="T64" fmla="*/ 98 w 247"/>
                <a:gd name="T65" fmla="*/ 234 h 255"/>
                <a:gd name="T66" fmla="*/ 56 w 247"/>
                <a:gd name="T67" fmla="*/ 234 h 255"/>
                <a:gd name="T68" fmla="*/ 82 w 247"/>
                <a:gd name="T69" fmla="*/ 242 h 255"/>
                <a:gd name="T70" fmla="*/ 125 w 247"/>
                <a:gd name="T71" fmla="*/ 237 h 255"/>
                <a:gd name="T72" fmla="*/ 149 w 247"/>
                <a:gd name="T73" fmla="*/ 224 h 255"/>
                <a:gd name="T74" fmla="*/ 171 w 247"/>
                <a:gd name="T75" fmla="*/ 191 h 255"/>
                <a:gd name="T76" fmla="*/ 173 w 247"/>
                <a:gd name="T77" fmla="*/ 152 h 255"/>
                <a:gd name="T78" fmla="*/ 172 w 247"/>
                <a:gd name="T79" fmla="*/ 36 h 255"/>
                <a:gd name="T80" fmla="*/ 207 w 247"/>
                <a:gd name="T81" fmla="*/ 56 h 255"/>
                <a:gd name="T82" fmla="*/ 203 w 247"/>
                <a:gd name="T83" fmla="*/ 66 h 255"/>
                <a:gd name="T84" fmla="*/ 167 w 247"/>
                <a:gd name="T85" fmla="*/ 73 h 255"/>
                <a:gd name="T86" fmla="*/ 136 w 247"/>
                <a:gd name="T87" fmla="*/ 61 h 255"/>
                <a:gd name="T88" fmla="*/ 113 w 247"/>
                <a:gd name="T89" fmla="*/ 38 h 255"/>
                <a:gd name="T90" fmla="*/ 117 w 247"/>
                <a:gd name="T91" fmla="*/ 16 h 255"/>
                <a:gd name="T92" fmla="*/ 167 w 247"/>
                <a:gd name="T93" fmla="*/ 0 h 255"/>
                <a:gd name="T94" fmla="*/ 199 w 247"/>
                <a:gd name="T95" fmla="*/ 14 h 255"/>
                <a:gd name="T96" fmla="*/ 217 w 247"/>
                <a:gd name="T97" fmla="*/ 43 h 255"/>
                <a:gd name="T98" fmla="*/ 182 w 247"/>
                <a:gd name="T99" fmla="*/ 30 h 255"/>
                <a:gd name="T100" fmla="*/ 152 w 247"/>
                <a:gd name="T101" fmla="*/ 31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7" h="255">
                  <a:moveTo>
                    <a:pt x="191" y="124"/>
                  </a:moveTo>
                  <a:lnTo>
                    <a:pt x="191" y="124"/>
                  </a:lnTo>
                  <a:lnTo>
                    <a:pt x="190" y="126"/>
                  </a:lnTo>
                  <a:lnTo>
                    <a:pt x="188" y="129"/>
                  </a:lnTo>
                  <a:lnTo>
                    <a:pt x="188" y="129"/>
                  </a:lnTo>
                  <a:lnTo>
                    <a:pt x="190" y="143"/>
                  </a:lnTo>
                  <a:lnTo>
                    <a:pt x="190" y="155"/>
                  </a:lnTo>
                  <a:lnTo>
                    <a:pt x="190" y="168"/>
                  </a:lnTo>
                  <a:lnTo>
                    <a:pt x="189" y="178"/>
                  </a:lnTo>
                  <a:lnTo>
                    <a:pt x="188" y="189"/>
                  </a:lnTo>
                  <a:lnTo>
                    <a:pt x="185" y="198"/>
                  </a:lnTo>
                  <a:lnTo>
                    <a:pt x="181" y="205"/>
                  </a:lnTo>
                  <a:lnTo>
                    <a:pt x="177" y="213"/>
                  </a:lnTo>
                  <a:lnTo>
                    <a:pt x="172" y="221"/>
                  </a:lnTo>
                  <a:lnTo>
                    <a:pt x="167" y="226"/>
                  </a:lnTo>
                  <a:lnTo>
                    <a:pt x="162" y="233"/>
                  </a:lnTo>
                  <a:lnTo>
                    <a:pt x="155" y="237"/>
                  </a:lnTo>
                  <a:lnTo>
                    <a:pt x="141" y="244"/>
                  </a:lnTo>
                  <a:lnTo>
                    <a:pt x="126" y="250"/>
                  </a:lnTo>
                  <a:lnTo>
                    <a:pt x="111" y="254"/>
                  </a:lnTo>
                  <a:lnTo>
                    <a:pt x="95" y="255"/>
                  </a:lnTo>
                  <a:lnTo>
                    <a:pt x="81" y="255"/>
                  </a:lnTo>
                  <a:lnTo>
                    <a:pt x="67" y="254"/>
                  </a:lnTo>
                  <a:lnTo>
                    <a:pt x="54" y="251"/>
                  </a:lnTo>
                  <a:lnTo>
                    <a:pt x="43" y="247"/>
                  </a:lnTo>
                  <a:lnTo>
                    <a:pt x="35" y="243"/>
                  </a:lnTo>
                  <a:lnTo>
                    <a:pt x="30" y="239"/>
                  </a:lnTo>
                  <a:lnTo>
                    <a:pt x="30" y="239"/>
                  </a:lnTo>
                  <a:lnTo>
                    <a:pt x="22" y="239"/>
                  </a:lnTo>
                  <a:lnTo>
                    <a:pt x="17" y="239"/>
                  </a:lnTo>
                  <a:lnTo>
                    <a:pt x="12" y="237"/>
                  </a:lnTo>
                  <a:lnTo>
                    <a:pt x="8" y="234"/>
                  </a:lnTo>
                  <a:lnTo>
                    <a:pt x="6" y="229"/>
                  </a:lnTo>
                  <a:lnTo>
                    <a:pt x="4" y="221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2" y="202"/>
                  </a:lnTo>
                  <a:lnTo>
                    <a:pt x="0" y="191"/>
                  </a:lnTo>
                  <a:lnTo>
                    <a:pt x="2" y="178"/>
                  </a:lnTo>
                  <a:lnTo>
                    <a:pt x="3" y="165"/>
                  </a:lnTo>
                  <a:lnTo>
                    <a:pt x="8" y="151"/>
                  </a:lnTo>
                  <a:lnTo>
                    <a:pt x="13" y="137"/>
                  </a:lnTo>
                  <a:lnTo>
                    <a:pt x="21" y="122"/>
                  </a:lnTo>
                  <a:lnTo>
                    <a:pt x="30" y="109"/>
                  </a:lnTo>
                  <a:lnTo>
                    <a:pt x="42" y="98"/>
                  </a:lnTo>
                  <a:lnTo>
                    <a:pt x="55" y="87"/>
                  </a:lnTo>
                  <a:lnTo>
                    <a:pt x="63" y="83"/>
                  </a:lnTo>
                  <a:lnTo>
                    <a:pt x="69" y="81"/>
                  </a:lnTo>
                  <a:lnTo>
                    <a:pt x="78" y="78"/>
                  </a:lnTo>
                  <a:lnTo>
                    <a:pt x="86" y="75"/>
                  </a:lnTo>
                  <a:lnTo>
                    <a:pt x="95" y="74"/>
                  </a:lnTo>
                  <a:lnTo>
                    <a:pt x="104" y="74"/>
                  </a:lnTo>
                  <a:lnTo>
                    <a:pt x="115" y="75"/>
                  </a:lnTo>
                  <a:lnTo>
                    <a:pt x="125" y="77"/>
                  </a:lnTo>
                  <a:lnTo>
                    <a:pt x="136" y="81"/>
                  </a:lnTo>
                  <a:lnTo>
                    <a:pt x="147" y="85"/>
                  </a:lnTo>
                  <a:lnTo>
                    <a:pt x="159" y="90"/>
                  </a:lnTo>
                  <a:lnTo>
                    <a:pt x="171" y="96"/>
                  </a:lnTo>
                  <a:lnTo>
                    <a:pt x="171" y="96"/>
                  </a:lnTo>
                  <a:lnTo>
                    <a:pt x="180" y="100"/>
                  </a:lnTo>
                  <a:lnTo>
                    <a:pt x="186" y="104"/>
                  </a:lnTo>
                  <a:lnTo>
                    <a:pt x="186" y="104"/>
                  </a:lnTo>
                  <a:lnTo>
                    <a:pt x="195" y="100"/>
                  </a:lnTo>
                  <a:lnTo>
                    <a:pt x="203" y="94"/>
                  </a:lnTo>
                  <a:lnTo>
                    <a:pt x="211" y="87"/>
                  </a:lnTo>
                  <a:lnTo>
                    <a:pt x="216" y="78"/>
                  </a:lnTo>
                  <a:lnTo>
                    <a:pt x="221" y="68"/>
                  </a:lnTo>
                  <a:lnTo>
                    <a:pt x="225" y="55"/>
                  </a:lnTo>
                  <a:lnTo>
                    <a:pt x="225" y="39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30" y="20"/>
                  </a:lnTo>
                  <a:lnTo>
                    <a:pt x="237" y="20"/>
                  </a:lnTo>
                  <a:lnTo>
                    <a:pt x="241" y="20"/>
                  </a:lnTo>
                  <a:lnTo>
                    <a:pt x="243" y="22"/>
                  </a:lnTo>
                  <a:lnTo>
                    <a:pt x="246" y="26"/>
                  </a:lnTo>
                  <a:lnTo>
                    <a:pt x="247" y="31"/>
                  </a:lnTo>
                  <a:lnTo>
                    <a:pt x="247" y="31"/>
                  </a:lnTo>
                  <a:lnTo>
                    <a:pt x="246" y="53"/>
                  </a:lnTo>
                  <a:lnTo>
                    <a:pt x="243" y="70"/>
                  </a:lnTo>
                  <a:lnTo>
                    <a:pt x="237" y="85"/>
                  </a:lnTo>
                  <a:lnTo>
                    <a:pt x="229" y="98"/>
                  </a:lnTo>
                  <a:lnTo>
                    <a:pt x="221" y="107"/>
                  </a:lnTo>
                  <a:lnTo>
                    <a:pt x="211" y="114"/>
                  </a:lnTo>
                  <a:lnTo>
                    <a:pt x="201" y="120"/>
                  </a:lnTo>
                  <a:lnTo>
                    <a:pt x="191" y="124"/>
                  </a:lnTo>
                  <a:lnTo>
                    <a:pt x="191" y="124"/>
                  </a:lnTo>
                  <a:close/>
                  <a:moveTo>
                    <a:pt x="24" y="204"/>
                  </a:moveTo>
                  <a:lnTo>
                    <a:pt x="24" y="204"/>
                  </a:lnTo>
                  <a:lnTo>
                    <a:pt x="29" y="187"/>
                  </a:lnTo>
                  <a:lnTo>
                    <a:pt x="35" y="173"/>
                  </a:lnTo>
                  <a:lnTo>
                    <a:pt x="48" y="151"/>
                  </a:lnTo>
                  <a:lnTo>
                    <a:pt x="58" y="137"/>
                  </a:lnTo>
                  <a:lnTo>
                    <a:pt x="61" y="131"/>
                  </a:lnTo>
                  <a:lnTo>
                    <a:pt x="45" y="120"/>
                  </a:lnTo>
                  <a:lnTo>
                    <a:pt x="45" y="120"/>
                  </a:lnTo>
                  <a:lnTo>
                    <a:pt x="41" y="126"/>
                  </a:lnTo>
                  <a:lnTo>
                    <a:pt x="33" y="144"/>
                  </a:lnTo>
                  <a:lnTo>
                    <a:pt x="29" y="156"/>
                  </a:lnTo>
                  <a:lnTo>
                    <a:pt x="25" y="170"/>
                  </a:lnTo>
                  <a:lnTo>
                    <a:pt x="24" y="187"/>
                  </a:lnTo>
                  <a:lnTo>
                    <a:pt x="24" y="204"/>
                  </a:lnTo>
                  <a:lnTo>
                    <a:pt x="24" y="204"/>
                  </a:lnTo>
                  <a:close/>
                  <a:moveTo>
                    <a:pt x="58" y="108"/>
                  </a:moveTo>
                  <a:lnTo>
                    <a:pt x="71" y="117"/>
                  </a:lnTo>
                  <a:lnTo>
                    <a:pt x="71" y="117"/>
                  </a:lnTo>
                  <a:lnTo>
                    <a:pt x="74" y="114"/>
                  </a:lnTo>
                  <a:lnTo>
                    <a:pt x="82" y="107"/>
                  </a:lnTo>
                  <a:lnTo>
                    <a:pt x="89" y="101"/>
                  </a:lnTo>
                  <a:lnTo>
                    <a:pt x="97" y="98"/>
                  </a:lnTo>
                  <a:lnTo>
                    <a:pt x="104" y="94"/>
                  </a:lnTo>
                  <a:lnTo>
                    <a:pt x="113" y="92"/>
                  </a:lnTo>
                  <a:lnTo>
                    <a:pt x="113" y="92"/>
                  </a:lnTo>
                  <a:lnTo>
                    <a:pt x="102" y="91"/>
                  </a:lnTo>
                  <a:lnTo>
                    <a:pt x="90" y="92"/>
                  </a:lnTo>
                  <a:lnTo>
                    <a:pt x="81" y="95"/>
                  </a:lnTo>
                  <a:lnTo>
                    <a:pt x="73" y="98"/>
                  </a:lnTo>
                  <a:lnTo>
                    <a:pt x="67" y="101"/>
                  </a:lnTo>
                  <a:lnTo>
                    <a:pt x="61" y="105"/>
                  </a:lnTo>
                  <a:lnTo>
                    <a:pt x="58" y="108"/>
                  </a:lnTo>
                  <a:lnTo>
                    <a:pt x="58" y="108"/>
                  </a:lnTo>
                  <a:close/>
                  <a:moveTo>
                    <a:pt x="173" y="152"/>
                  </a:moveTo>
                  <a:lnTo>
                    <a:pt x="173" y="152"/>
                  </a:lnTo>
                  <a:lnTo>
                    <a:pt x="169" y="169"/>
                  </a:lnTo>
                  <a:lnTo>
                    <a:pt x="163" y="185"/>
                  </a:lnTo>
                  <a:lnTo>
                    <a:pt x="155" y="198"/>
                  </a:lnTo>
                  <a:lnTo>
                    <a:pt x="147" y="208"/>
                  </a:lnTo>
                  <a:lnTo>
                    <a:pt x="138" y="216"/>
                  </a:lnTo>
                  <a:lnTo>
                    <a:pt x="128" y="222"/>
                  </a:lnTo>
                  <a:lnTo>
                    <a:pt x="117" y="228"/>
                  </a:lnTo>
                  <a:lnTo>
                    <a:pt x="108" y="231"/>
                  </a:lnTo>
                  <a:lnTo>
                    <a:pt x="98" y="234"/>
                  </a:lnTo>
                  <a:lnTo>
                    <a:pt x="89" y="235"/>
                  </a:lnTo>
                  <a:lnTo>
                    <a:pt x="72" y="235"/>
                  </a:lnTo>
                  <a:lnTo>
                    <a:pt x="60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63" y="237"/>
                  </a:lnTo>
                  <a:lnTo>
                    <a:pt x="72" y="239"/>
                  </a:lnTo>
                  <a:lnTo>
                    <a:pt x="82" y="242"/>
                  </a:lnTo>
                  <a:lnTo>
                    <a:pt x="95" y="243"/>
                  </a:lnTo>
                  <a:lnTo>
                    <a:pt x="110" y="242"/>
                  </a:lnTo>
                  <a:lnTo>
                    <a:pt x="117" y="239"/>
                  </a:lnTo>
                  <a:lnTo>
                    <a:pt x="125" y="237"/>
                  </a:lnTo>
                  <a:lnTo>
                    <a:pt x="133" y="234"/>
                  </a:lnTo>
                  <a:lnTo>
                    <a:pt x="141" y="229"/>
                  </a:lnTo>
                  <a:lnTo>
                    <a:pt x="141" y="229"/>
                  </a:lnTo>
                  <a:lnTo>
                    <a:pt x="149" y="224"/>
                  </a:lnTo>
                  <a:lnTo>
                    <a:pt x="155" y="217"/>
                  </a:lnTo>
                  <a:lnTo>
                    <a:pt x="160" y="211"/>
                  </a:lnTo>
                  <a:lnTo>
                    <a:pt x="164" y="204"/>
                  </a:lnTo>
                  <a:lnTo>
                    <a:pt x="171" y="191"/>
                  </a:lnTo>
                  <a:lnTo>
                    <a:pt x="173" y="178"/>
                  </a:lnTo>
                  <a:lnTo>
                    <a:pt x="175" y="166"/>
                  </a:lnTo>
                  <a:lnTo>
                    <a:pt x="175" y="159"/>
                  </a:lnTo>
                  <a:lnTo>
                    <a:pt x="173" y="152"/>
                  </a:lnTo>
                  <a:lnTo>
                    <a:pt x="173" y="152"/>
                  </a:lnTo>
                  <a:close/>
                  <a:moveTo>
                    <a:pt x="152" y="31"/>
                  </a:moveTo>
                  <a:lnTo>
                    <a:pt x="152" y="31"/>
                  </a:lnTo>
                  <a:lnTo>
                    <a:pt x="172" y="36"/>
                  </a:lnTo>
                  <a:lnTo>
                    <a:pt x="185" y="43"/>
                  </a:lnTo>
                  <a:lnTo>
                    <a:pt x="195" y="48"/>
                  </a:lnTo>
                  <a:lnTo>
                    <a:pt x="203" y="52"/>
                  </a:lnTo>
                  <a:lnTo>
                    <a:pt x="207" y="56"/>
                  </a:lnTo>
                  <a:lnTo>
                    <a:pt x="210" y="60"/>
                  </a:lnTo>
                  <a:lnTo>
                    <a:pt x="212" y="62"/>
                  </a:lnTo>
                  <a:lnTo>
                    <a:pt x="212" y="62"/>
                  </a:lnTo>
                  <a:lnTo>
                    <a:pt x="203" y="66"/>
                  </a:lnTo>
                  <a:lnTo>
                    <a:pt x="193" y="70"/>
                  </a:lnTo>
                  <a:lnTo>
                    <a:pt x="181" y="73"/>
                  </a:lnTo>
                  <a:lnTo>
                    <a:pt x="173" y="73"/>
                  </a:lnTo>
                  <a:lnTo>
                    <a:pt x="167" y="73"/>
                  </a:lnTo>
                  <a:lnTo>
                    <a:pt x="159" y="72"/>
                  </a:lnTo>
                  <a:lnTo>
                    <a:pt x="151" y="69"/>
                  </a:lnTo>
                  <a:lnTo>
                    <a:pt x="143" y="66"/>
                  </a:lnTo>
                  <a:lnTo>
                    <a:pt x="136" y="61"/>
                  </a:lnTo>
                  <a:lnTo>
                    <a:pt x="128" y="55"/>
                  </a:lnTo>
                  <a:lnTo>
                    <a:pt x="120" y="47"/>
                  </a:lnTo>
                  <a:lnTo>
                    <a:pt x="120" y="47"/>
                  </a:lnTo>
                  <a:lnTo>
                    <a:pt x="113" y="38"/>
                  </a:lnTo>
                  <a:lnTo>
                    <a:pt x="108" y="33"/>
                  </a:lnTo>
                  <a:lnTo>
                    <a:pt x="102" y="27"/>
                  </a:lnTo>
                  <a:lnTo>
                    <a:pt x="102" y="27"/>
                  </a:lnTo>
                  <a:lnTo>
                    <a:pt x="117" y="16"/>
                  </a:lnTo>
                  <a:lnTo>
                    <a:pt x="132" y="8"/>
                  </a:lnTo>
                  <a:lnTo>
                    <a:pt x="145" y="3"/>
                  </a:lnTo>
                  <a:lnTo>
                    <a:pt x="156" y="0"/>
                  </a:lnTo>
                  <a:lnTo>
                    <a:pt x="167" y="0"/>
                  </a:lnTo>
                  <a:lnTo>
                    <a:pt x="177" y="1"/>
                  </a:lnTo>
                  <a:lnTo>
                    <a:pt x="185" y="5"/>
                  </a:lnTo>
                  <a:lnTo>
                    <a:pt x="193" y="9"/>
                  </a:lnTo>
                  <a:lnTo>
                    <a:pt x="199" y="14"/>
                  </a:lnTo>
                  <a:lnTo>
                    <a:pt x="204" y="20"/>
                  </a:lnTo>
                  <a:lnTo>
                    <a:pt x="212" y="30"/>
                  </a:lnTo>
                  <a:lnTo>
                    <a:pt x="216" y="39"/>
                  </a:lnTo>
                  <a:lnTo>
                    <a:pt x="217" y="43"/>
                  </a:lnTo>
                  <a:lnTo>
                    <a:pt x="217" y="43"/>
                  </a:lnTo>
                  <a:lnTo>
                    <a:pt x="211" y="39"/>
                  </a:lnTo>
                  <a:lnTo>
                    <a:pt x="194" y="34"/>
                  </a:lnTo>
                  <a:lnTo>
                    <a:pt x="182" y="30"/>
                  </a:lnTo>
                  <a:lnTo>
                    <a:pt x="172" y="29"/>
                  </a:lnTo>
                  <a:lnTo>
                    <a:pt x="162" y="29"/>
                  </a:lnTo>
                  <a:lnTo>
                    <a:pt x="152" y="31"/>
                  </a:lnTo>
                  <a:lnTo>
                    <a:pt x="152" y="3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62"/>
            <p:cNvSpPr>
              <a:spLocks noEditPoints="1"/>
            </p:cNvSpPr>
            <p:nvPr/>
          </p:nvSpPr>
          <p:spPr bwMode="auto">
            <a:xfrm>
              <a:off x="2187974" y="2492975"/>
              <a:ext cx="226552" cy="149873"/>
            </a:xfrm>
            <a:custGeom>
              <a:avLst/>
              <a:gdLst>
                <a:gd name="T0" fmla="*/ 232 w 259"/>
                <a:gd name="T1" fmla="*/ 161 h 172"/>
                <a:gd name="T2" fmla="*/ 14 w 259"/>
                <a:gd name="T3" fmla="*/ 40 h 172"/>
                <a:gd name="T4" fmla="*/ 31 w 259"/>
                <a:gd name="T5" fmla="*/ 9 h 172"/>
                <a:gd name="T6" fmla="*/ 259 w 259"/>
                <a:gd name="T7" fmla="*/ 9 h 172"/>
                <a:gd name="T8" fmla="*/ 10 w 259"/>
                <a:gd name="T9" fmla="*/ 160 h 172"/>
                <a:gd name="T10" fmla="*/ 26 w 259"/>
                <a:gd name="T11" fmla="*/ 40 h 172"/>
                <a:gd name="T12" fmla="*/ 26 w 259"/>
                <a:gd name="T13" fmla="*/ 30 h 172"/>
                <a:gd name="T14" fmla="*/ 244 w 259"/>
                <a:gd name="T15" fmla="*/ 21 h 172"/>
                <a:gd name="T16" fmla="*/ 193 w 259"/>
                <a:gd name="T17" fmla="*/ 156 h 172"/>
                <a:gd name="T18" fmla="*/ 23 w 259"/>
                <a:gd name="T19" fmla="*/ 140 h 172"/>
                <a:gd name="T20" fmla="*/ 15 w 259"/>
                <a:gd name="T21" fmla="*/ 77 h 172"/>
                <a:gd name="T22" fmla="*/ 31 w 259"/>
                <a:gd name="T23" fmla="*/ 73 h 172"/>
                <a:gd name="T24" fmla="*/ 36 w 259"/>
                <a:gd name="T25" fmla="*/ 57 h 172"/>
                <a:gd name="T26" fmla="*/ 193 w 259"/>
                <a:gd name="T27" fmla="*/ 62 h 172"/>
                <a:gd name="T28" fmla="*/ 213 w 259"/>
                <a:gd name="T29" fmla="*/ 139 h 172"/>
                <a:gd name="T30" fmla="*/ 193 w 259"/>
                <a:gd name="T31" fmla="*/ 152 h 172"/>
                <a:gd name="T32" fmla="*/ 39 w 259"/>
                <a:gd name="T33" fmla="*/ 95 h 172"/>
                <a:gd name="T34" fmla="*/ 31 w 259"/>
                <a:gd name="T35" fmla="*/ 114 h 172"/>
                <a:gd name="T36" fmla="*/ 49 w 259"/>
                <a:gd name="T37" fmla="*/ 121 h 172"/>
                <a:gd name="T38" fmla="*/ 57 w 259"/>
                <a:gd name="T39" fmla="*/ 103 h 172"/>
                <a:gd name="T40" fmla="*/ 114 w 259"/>
                <a:gd name="T41" fmla="*/ 72 h 172"/>
                <a:gd name="T42" fmla="*/ 88 w 259"/>
                <a:gd name="T43" fmla="*/ 82 h 172"/>
                <a:gd name="T44" fmla="*/ 78 w 259"/>
                <a:gd name="T45" fmla="*/ 108 h 172"/>
                <a:gd name="T46" fmla="*/ 93 w 259"/>
                <a:gd name="T47" fmla="*/ 139 h 172"/>
                <a:gd name="T48" fmla="*/ 122 w 259"/>
                <a:gd name="T49" fmla="*/ 144 h 172"/>
                <a:gd name="T50" fmla="*/ 149 w 259"/>
                <a:gd name="T51" fmla="*/ 124 h 172"/>
                <a:gd name="T52" fmla="*/ 149 w 259"/>
                <a:gd name="T53" fmla="*/ 94 h 172"/>
                <a:gd name="T54" fmla="*/ 122 w 259"/>
                <a:gd name="T55" fmla="*/ 72 h 172"/>
                <a:gd name="T56" fmla="*/ 178 w 259"/>
                <a:gd name="T57" fmla="*/ 95 h 172"/>
                <a:gd name="T58" fmla="*/ 170 w 259"/>
                <a:gd name="T59" fmla="*/ 114 h 172"/>
                <a:gd name="T60" fmla="*/ 189 w 259"/>
                <a:gd name="T61" fmla="*/ 121 h 172"/>
                <a:gd name="T62" fmla="*/ 196 w 259"/>
                <a:gd name="T63" fmla="*/ 103 h 172"/>
                <a:gd name="T64" fmla="*/ 117 w 259"/>
                <a:gd name="T65" fmla="*/ 131 h 172"/>
                <a:gd name="T66" fmla="*/ 107 w 259"/>
                <a:gd name="T67" fmla="*/ 130 h 172"/>
                <a:gd name="T68" fmla="*/ 101 w 259"/>
                <a:gd name="T69" fmla="*/ 125 h 172"/>
                <a:gd name="T70" fmla="*/ 105 w 259"/>
                <a:gd name="T71" fmla="*/ 121 h 172"/>
                <a:gd name="T72" fmla="*/ 110 w 259"/>
                <a:gd name="T73" fmla="*/ 109 h 172"/>
                <a:gd name="T74" fmla="*/ 102 w 259"/>
                <a:gd name="T75" fmla="*/ 105 h 172"/>
                <a:gd name="T76" fmla="*/ 101 w 259"/>
                <a:gd name="T77" fmla="*/ 91 h 172"/>
                <a:gd name="T78" fmla="*/ 110 w 259"/>
                <a:gd name="T79" fmla="*/ 82 h 172"/>
                <a:gd name="T80" fmla="*/ 123 w 259"/>
                <a:gd name="T81" fmla="*/ 87 h 172"/>
                <a:gd name="T82" fmla="*/ 122 w 259"/>
                <a:gd name="T83" fmla="*/ 96 h 172"/>
                <a:gd name="T84" fmla="*/ 117 w 259"/>
                <a:gd name="T85" fmla="*/ 105 h 172"/>
                <a:gd name="T86" fmla="*/ 124 w 259"/>
                <a:gd name="T87" fmla="*/ 109 h 172"/>
                <a:gd name="T88" fmla="*/ 127 w 259"/>
                <a:gd name="T89" fmla="*/ 124 h 172"/>
                <a:gd name="T90" fmla="*/ 117 w 259"/>
                <a:gd name="T91" fmla="*/ 131 h 172"/>
                <a:gd name="T92" fmla="*/ 107 w 259"/>
                <a:gd name="T93" fmla="*/ 91 h 172"/>
                <a:gd name="T94" fmla="*/ 106 w 259"/>
                <a:gd name="T95" fmla="*/ 101 h 172"/>
                <a:gd name="T96" fmla="*/ 120 w 259"/>
                <a:gd name="T97" fmla="*/ 113 h 172"/>
                <a:gd name="T98" fmla="*/ 117 w 259"/>
                <a:gd name="T99" fmla="*/ 126 h 172"/>
                <a:gd name="T100" fmla="*/ 123 w 259"/>
                <a:gd name="T101" fmla="*/ 11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9" h="172">
                  <a:moveTo>
                    <a:pt x="249" y="140"/>
                  </a:moveTo>
                  <a:lnTo>
                    <a:pt x="244" y="140"/>
                  </a:lnTo>
                  <a:lnTo>
                    <a:pt x="244" y="151"/>
                  </a:lnTo>
                  <a:lnTo>
                    <a:pt x="244" y="161"/>
                  </a:lnTo>
                  <a:lnTo>
                    <a:pt x="232" y="161"/>
                  </a:lnTo>
                  <a:lnTo>
                    <a:pt x="228" y="161"/>
                  </a:lnTo>
                  <a:lnTo>
                    <a:pt x="228" y="172"/>
                  </a:lnTo>
                  <a:lnTo>
                    <a:pt x="0" y="172"/>
                  </a:lnTo>
                  <a:lnTo>
                    <a:pt x="0" y="40"/>
                  </a:lnTo>
                  <a:lnTo>
                    <a:pt x="14" y="40"/>
                  </a:lnTo>
                  <a:lnTo>
                    <a:pt x="14" y="30"/>
                  </a:lnTo>
                  <a:lnTo>
                    <a:pt x="14" y="21"/>
                  </a:lnTo>
                  <a:lnTo>
                    <a:pt x="26" y="21"/>
                  </a:lnTo>
                  <a:lnTo>
                    <a:pt x="31" y="21"/>
                  </a:lnTo>
                  <a:lnTo>
                    <a:pt x="31" y="9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59" y="9"/>
                  </a:lnTo>
                  <a:lnTo>
                    <a:pt x="259" y="129"/>
                  </a:lnTo>
                  <a:lnTo>
                    <a:pt x="259" y="140"/>
                  </a:lnTo>
                  <a:lnTo>
                    <a:pt x="249" y="140"/>
                  </a:lnTo>
                  <a:close/>
                  <a:moveTo>
                    <a:pt x="10" y="51"/>
                  </a:moveTo>
                  <a:lnTo>
                    <a:pt x="10" y="160"/>
                  </a:lnTo>
                  <a:lnTo>
                    <a:pt x="217" y="160"/>
                  </a:lnTo>
                  <a:lnTo>
                    <a:pt x="217" y="51"/>
                  </a:lnTo>
                  <a:lnTo>
                    <a:pt x="10" y="51"/>
                  </a:lnTo>
                  <a:close/>
                  <a:moveTo>
                    <a:pt x="26" y="30"/>
                  </a:moveTo>
                  <a:lnTo>
                    <a:pt x="26" y="40"/>
                  </a:lnTo>
                  <a:lnTo>
                    <a:pt x="228" y="40"/>
                  </a:lnTo>
                  <a:lnTo>
                    <a:pt x="228" y="151"/>
                  </a:lnTo>
                  <a:lnTo>
                    <a:pt x="232" y="151"/>
                  </a:lnTo>
                  <a:lnTo>
                    <a:pt x="232" y="30"/>
                  </a:lnTo>
                  <a:lnTo>
                    <a:pt x="26" y="30"/>
                  </a:lnTo>
                  <a:close/>
                  <a:moveTo>
                    <a:pt x="249" y="9"/>
                  </a:moveTo>
                  <a:lnTo>
                    <a:pt x="41" y="9"/>
                  </a:lnTo>
                  <a:lnTo>
                    <a:pt x="41" y="21"/>
                  </a:lnTo>
                  <a:lnTo>
                    <a:pt x="232" y="21"/>
                  </a:lnTo>
                  <a:lnTo>
                    <a:pt x="244" y="21"/>
                  </a:lnTo>
                  <a:lnTo>
                    <a:pt x="244" y="30"/>
                  </a:lnTo>
                  <a:lnTo>
                    <a:pt x="244" y="129"/>
                  </a:lnTo>
                  <a:lnTo>
                    <a:pt x="249" y="129"/>
                  </a:lnTo>
                  <a:lnTo>
                    <a:pt x="249" y="9"/>
                  </a:lnTo>
                  <a:close/>
                  <a:moveTo>
                    <a:pt x="193" y="156"/>
                  </a:moveTo>
                  <a:lnTo>
                    <a:pt x="36" y="156"/>
                  </a:lnTo>
                  <a:lnTo>
                    <a:pt x="36" y="156"/>
                  </a:lnTo>
                  <a:lnTo>
                    <a:pt x="33" y="150"/>
                  </a:lnTo>
                  <a:lnTo>
                    <a:pt x="29" y="143"/>
                  </a:lnTo>
                  <a:lnTo>
                    <a:pt x="23" y="140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5" y="139"/>
                  </a:lnTo>
                  <a:lnTo>
                    <a:pt x="15" y="77"/>
                  </a:lnTo>
                  <a:lnTo>
                    <a:pt x="15" y="77"/>
                  </a:lnTo>
                  <a:lnTo>
                    <a:pt x="16" y="79"/>
                  </a:lnTo>
                  <a:lnTo>
                    <a:pt x="16" y="79"/>
                  </a:lnTo>
                  <a:lnTo>
                    <a:pt x="20" y="79"/>
                  </a:lnTo>
                  <a:lnTo>
                    <a:pt x="24" y="78"/>
                  </a:lnTo>
                  <a:lnTo>
                    <a:pt x="31" y="73"/>
                  </a:lnTo>
                  <a:lnTo>
                    <a:pt x="35" y="66"/>
                  </a:lnTo>
                  <a:lnTo>
                    <a:pt x="36" y="62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36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9"/>
                  </a:lnTo>
                  <a:lnTo>
                    <a:pt x="193" y="59"/>
                  </a:lnTo>
                  <a:lnTo>
                    <a:pt x="193" y="62"/>
                  </a:lnTo>
                  <a:lnTo>
                    <a:pt x="194" y="66"/>
                  </a:lnTo>
                  <a:lnTo>
                    <a:pt x="198" y="73"/>
                  </a:lnTo>
                  <a:lnTo>
                    <a:pt x="205" y="77"/>
                  </a:lnTo>
                  <a:lnTo>
                    <a:pt x="213" y="79"/>
                  </a:lnTo>
                  <a:lnTo>
                    <a:pt x="213" y="139"/>
                  </a:lnTo>
                  <a:lnTo>
                    <a:pt x="213" y="139"/>
                  </a:lnTo>
                  <a:lnTo>
                    <a:pt x="206" y="140"/>
                  </a:lnTo>
                  <a:lnTo>
                    <a:pt x="200" y="144"/>
                  </a:lnTo>
                  <a:lnTo>
                    <a:pt x="194" y="150"/>
                  </a:lnTo>
                  <a:lnTo>
                    <a:pt x="193" y="152"/>
                  </a:lnTo>
                  <a:lnTo>
                    <a:pt x="193" y="156"/>
                  </a:lnTo>
                  <a:lnTo>
                    <a:pt x="193" y="156"/>
                  </a:lnTo>
                  <a:close/>
                  <a:moveTo>
                    <a:pt x="44" y="94"/>
                  </a:moveTo>
                  <a:lnTo>
                    <a:pt x="44" y="94"/>
                  </a:lnTo>
                  <a:lnTo>
                    <a:pt x="39" y="95"/>
                  </a:lnTo>
                  <a:lnTo>
                    <a:pt x="33" y="99"/>
                  </a:lnTo>
                  <a:lnTo>
                    <a:pt x="31" y="103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14"/>
                  </a:lnTo>
                  <a:lnTo>
                    <a:pt x="33" y="118"/>
                  </a:lnTo>
                  <a:lnTo>
                    <a:pt x="39" y="121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49" y="121"/>
                  </a:lnTo>
                  <a:lnTo>
                    <a:pt x="54" y="118"/>
                  </a:lnTo>
                  <a:lnTo>
                    <a:pt x="57" y="114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7" y="103"/>
                  </a:lnTo>
                  <a:lnTo>
                    <a:pt x="54" y="99"/>
                  </a:lnTo>
                  <a:lnTo>
                    <a:pt x="49" y="95"/>
                  </a:lnTo>
                  <a:lnTo>
                    <a:pt x="44" y="94"/>
                  </a:lnTo>
                  <a:lnTo>
                    <a:pt x="44" y="94"/>
                  </a:lnTo>
                  <a:close/>
                  <a:moveTo>
                    <a:pt x="114" y="72"/>
                  </a:moveTo>
                  <a:lnTo>
                    <a:pt x="114" y="72"/>
                  </a:lnTo>
                  <a:lnTo>
                    <a:pt x="107" y="72"/>
                  </a:lnTo>
                  <a:lnTo>
                    <a:pt x="100" y="74"/>
                  </a:lnTo>
                  <a:lnTo>
                    <a:pt x="93" y="78"/>
                  </a:lnTo>
                  <a:lnTo>
                    <a:pt x="88" y="82"/>
                  </a:lnTo>
                  <a:lnTo>
                    <a:pt x="84" y="87"/>
                  </a:lnTo>
                  <a:lnTo>
                    <a:pt x="80" y="94"/>
                  </a:lnTo>
                  <a:lnTo>
                    <a:pt x="78" y="101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78" y="116"/>
                  </a:lnTo>
                  <a:lnTo>
                    <a:pt x="80" y="124"/>
                  </a:lnTo>
                  <a:lnTo>
                    <a:pt x="84" y="129"/>
                  </a:lnTo>
                  <a:lnTo>
                    <a:pt x="88" y="135"/>
                  </a:lnTo>
                  <a:lnTo>
                    <a:pt x="93" y="139"/>
                  </a:lnTo>
                  <a:lnTo>
                    <a:pt x="100" y="143"/>
                  </a:lnTo>
                  <a:lnTo>
                    <a:pt x="107" y="144"/>
                  </a:lnTo>
                  <a:lnTo>
                    <a:pt x="114" y="146"/>
                  </a:lnTo>
                  <a:lnTo>
                    <a:pt x="114" y="146"/>
                  </a:lnTo>
                  <a:lnTo>
                    <a:pt x="122" y="144"/>
                  </a:lnTo>
                  <a:lnTo>
                    <a:pt x="128" y="143"/>
                  </a:lnTo>
                  <a:lnTo>
                    <a:pt x="135" y="139"/>
                  </a:lnTo>
                  <a:lnTo>
                    <a:pt x="141" y="135"/>
                  </a:lnTo>
                  <a:lnTo>
                    <a:pt x="145" y="129"/>
                  </a:lnTo>
                  <a:lnTo>
                    <a:pt x="149" y="124"/>
                  </a:lnTo>
                  <a:lnTo>
                    <a:pt x="150" y="116"/>
                  </a:lnTo>
                  <a:lnTo>
                    <a:pt x="152" y="108"/>
                  </a:lnTo>
                  <a:lnTo>
                    <a:pt x="152" y="108"/>
                  </a:lnTo>
                  <a:lnTo>
                    <a:pt x="150" y="101"/>
                  </a:lnTo>
                  <a:lnTo>
                    <a:pt x="149" y="94"/>
                  </a:lnTo>
                  <a:lnTo>
                    <a:pt x="145" y="87"/>
                  </a:lnTo>
                  <a:lnTo>
                    <a:pt x="141" y="82"/>
                  </a:lnTo>
                  <a:lnTo>
                    <a:pt x="135" y="78"/>
                  </a:lnTo>
                  <a:lnTo>
                    <a:pt x="128" y="74"/>
                  </a:lnTo>
                  <a:lnTo>
                    <a:pt x="122" y="72"/>
                  </a:lnTo>
                  <a:lnTo>
                    <a:pt x="114" y="72"/>
                  </a:lnTo>
                  <a:lnTo>
                    <a:pt x="114" y="72"/>
                  </a:lnTo>
                  <a:close/>
                  <a:moveTo>
                    <a:pt x="183" y="94"/>
                  </a:moveTo>
                  <a:lnTo>
                    <a:pt x="183" y="94"/>
                  </a:lnTo>
                  <a:lnTo>
                    <a:pt x="178" y="95"/>
                  </a:lnTo>
                  <a:lnTo>
                    <a:pt x="174" y="99"/>
                  </a:lnTo>
                  <a:lnTo>
                    <a:pt x="170" y="103"/>
                  </a:lnTo>
                  <a:lnTo>
                    <a:pt x="169" y="108"/>
                  </a:lnTo>
                  <a:lnTo>
                    <a:pt x="169" y="108"/>
                  </a:lnTo>
                  <a:lnTo>
                    <a:pt x="170" y="114"/>
                  </a:lnTo>
                  <a:lnTo>
                    <a:pt x="174" y="118"/>
                  </a:lnTo>
                  <a:lnTo>
                    <a:pt x="178" y="121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189" y="121"/>
                  </a:lnTo>
                  <a:lnTo>
                    <a:pt x="193" y="118"/>
                  </a:lnTo>
                  <a:lnTo>
                    <a:pt x="196" y="114"/>
                  </a:lnTo>
                  <a:lnTo>
                    <a:pt x="197" y="108"/>
                  </a:lnTo>
                  <a:lnTo>
                    <a:pt x="197" y="108"/>
                  </a:lnTo>
                  <a:lnTo>
                    <a:pt x="196" y="103"/>
                  </a:lnTo>
                  <a:lnTo>
                    <a:pt x="193" y="99"/>
                  </a:lnTo>
                  <a:lnTo>
                    <a:pt x="189" y="95"/>
                  </a:lnTo>
                  <a:lnTo>
                    <a:pt x="183" y="94"/>
                  </a:lnTo>
                  <a:lnTo>
                    <a:pt x="183" y="94"/>
                  </a:lnTo>
                  <a:close/>
                  <a:moveTo>
                    <a:pt x="117" y="131"/>
                  </a:moveTo>
                  <a:lnTo>
                    <a:pt x="117" y="137"/>
                  </a:lnTo>
                  <a:lnTo>
                    <a:pt x="110" y="137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5" y="130"/>
                  </a:lnTo>
                  <a:lnTo>
                    <a:pt x="102" y="127"/>
                  </a:lnTo>
                  <a:lnTo>
                    <a:pt x="101" y="125"/>
                  </a:lnTo>
                  <a:lnTo>
                    <a:pt x="101" y="125"/>
                  </a:lnTo>
                  <a:lnTo>
                    <a:pt x="100" y="122"/>
                  </a:lnTo>
                  <a:lnTo>
                    <a:pt x="98" y="118"/>
                  </a:lnTo>
                  <a:lnTo>
                    <a:pt x="104" y="117"/>
                  </a:lnTo>
                  <a:lnTo>
                    <a:pt x="104" y="117"/>
                  </a:lnTo>
                  <a:lnTo>
                    <a:pt x="105" y="121"/>
                  </a:lnTo>
                  <a:lnTo>
                    <a:pt x="106" y="124"/>
                  </a:lnTo>
                  <a:lnTo>
                    <a:pt x="106" y="124"/>
                  </a:lnTo>
                  <a:lnTo>
                    <a:pt x="109" y="126"/>
                  </a:lnTo>
                  <a:lnTo>
                    <a:pt x="110" y="126"/>
                  </a:lnTo>
                  <a:lnTo>
                    <a:pt x="110" y="109"/>
                  </a:lnTo>
                  <a:lnTo>
                    <a:pt x="110" y="109"/>
                  </a:lnTo>
                  <a:lnTo>
                    <a:pt x="107" y="108"/>
                  </a:lnTo>
                  <a:lnTo>
                    <a:pt x="105" y="107"/>
                  </a:lnTo>
                  <a:lnTo>
                    <a:pt x="105" y="107"/>
                  </a:lnTo>
                  <a:lnTo>
                    <a:pt x="102" y="105"/>
                  </a:lnTo>
                  <a:lnTo>
                    <a:pt x="101" y="103"/>
                  </a:lnTo>
                  <a:lnTo>
                    <a:pt x="101" y="103"/>
                  </a:lnTo>
                  <a:lnTo>
                    <a:pt x="100" y="96"/>
                  </a:lnTo>
                  <a:lnTo>
                    <a:pt x="100" y="96"/>
                  </a:lnTo>
                  <a:lnTo>
                    <a:pt x="101" y="91"/>
                  </a:lnTo>
                  <a:lnTo>
                    <a:pt x="104" y="87"/>
                  </a:lnTo>
                  <a:lnTo>
                    <a:pt x="104" y="87"/>
                  </a:lnTo>
                  <a:lnTo>
                    <a:pt x="106" y="86"/>
                  </a:lnTo>
                  <a:lnTo>
                    <a:pt x="110" y="85"/>
                  </a:lnTo>
                  <a:lnTo>
                    <a:pt x="110" y="82"/>
                  </a:lnTo>
                  <a:lnTo>
                    <a:pt x="117" y="82"/>
                  </a:lnTo>
                  <a:lnTo>
                    <a:pt x="117" y="85"/>
                  </a:lnTo>
                  <a:lnTo>
                    <a:pt x="117" y="85"/>
                  </a:lnTo>
                  <a:lnTo>
                    <a:pt x="120" y="86"/>
                  </a:lnTo>
                  <a:lnTo>
                    <a:pt x="123" y="87"/>
                  </a:lnTo>
                  <a:lnTo>
                    <a:pt x="123" y="87"/>
                  </a:lnTo>
                  <a:lnTo>
                    <a:pt x="126" y="91"/>
                  </a:lnTo>
                  <a:lnTo>
                    <a:pt x="127" y="95"/>
                  </a:lnTo>
                  <a:lnTo>
                    <a:pt x="122" y="96"/>
                  </a:lnTo>
                  <a:lnTo>
                    <a:pt x="122" y="96"/>
                  </a:lnTo>
                  <a:lnTo>
                    <a:pt x="119" y="91"/>
                  </a:lnTo>
                  <a:lnTo>
                    <a:pt x="119" y="91"/>
                  </a:lnTo>
                  <a:lnTo>
                    <a:pt x="118" y="90"/>
                  </a:lnTo>
                  <a:lnTo>
                    <a:pt x="117" y="88"/>
                  </a:lnTo>
                  <a:lnTo>
                    <a:pt x="117" y="105"/>
                  </a:lnTo>
                  <a:lnTo>
                    <a:pt x="117" y="105"/>
                  </a:lnTo>
                  <a:lnTo>
                    <a:pt x="120" y="107"/>
                  </a:lnTo>
                  <a:lnTo>
                    <a:pt x="120" y="107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7" y="113"/>
                  </a:lnTo>
                  <a:lnTo>
                    <a:pt x="127" y="113"/>
                  </a:lnTo>
                  <a:lnTo>
                    <a:pt x="128" y="118"/>
                  </a:lnTo>
                  <a:lnTo>
                    <a:pt x="128" y="118"/>
                  </a:lnTo>
                  <a:lnTo>
                    <a:pt x="127" y="124"/>
                  </a:lnTo>
                  <a:lnTo>
                    <a:pt x="124" y="127"/>
                  </a:lnTo>
                  <a:lnTo>
                    <a:pt x="124" y="127"/>
                  </a:lnTo>
                  <a:lnTo>
                    <a:pt x="120" y="130"/>
                  </a:lnTo>
                  <a:lnTo>
                    <a:pt x="117" y="131"/>
                  </a:lnTo>
                  <a:lnTo>
                    <a:pt x="117" y="131"/>
                  </a:lnTo>
                  <a:close/>
                  <a:moveTo>
                    <a:pt x="110" y="88"/>
                  </a:moveTo>
                  <a:lnTo>
                    <a:pt x="110" y="88"/>
                  </a:lnTo>
                  <a:lnTo>
                    <a:pt x="109" y="90"/>
                  </a:lnTo>
                  <a:lnTo>
                    <a:pt x="107" y="91"/>
                  </a:lnTo>
                  <a:lnTo>
                    <a:pt x="107" y="91"/>
                  </a:lnTo>
                  <a:lnTo>
                    <a:pt x="106" y="94"/>
                  </a:lnTo>
                  <a:lnTo>
                    <a:pt x="105" y="96"/>
                  </a:lnTo>
                  <a:lnTo>
                    <a:pt x="105" y="96"/>
                  </a:lnTo>
                  <a:lnTo>
                    <a:pt x="105" y="99"/>
                  </a:lnTo>
                  <a:lnTo>
                    <a:pt x="106" y="101"/>
                  </a:lnTo>
                  <a:lnTo>
                    <a:pt x="106" y="101"/>
                  </a:lnTo>
                  <a:lnTo>
                    <a:pt x="107" y="103"/>
                  </a:lnTo>
                  <a:lnTo>
                    <a:pt x="110" y="104"/>
                  </a:lnTo>
                  <a:lnTo>
                    <a:pt x="110" y="88"/>
                  </a:lnTo>
                  <a:close/>
                  <a:moveTo>
                    <a:pt x="120" y="113"/>
                  </a:moveTo>
                  <a:lnTo>
                    <a:pt x="120" y="113"/>
                  </a:lnTo>
                  <a:lnTo>
                    <a:pt x="119" y="112"/>
                  </a:lnTo>
                  <a:lnTo>
                    <a:pt x="117" y="111"/>
                  </a:lnTo>
                  <a:lnTo>
                    <a:pt x="117" y="126"/>
                  </a:lnTo>
                  <a:lnTo>
                    <a:pt x="117" y="126"/>
                  </a:lnTo>
                  <a:lnTo>
                    <a:pt x="119" y="126"/>
                  </a:lnTo>
                  <a:lnTo>
                    <a:pt x="120" y="124"/>
                  </a:lnTo>
                  <a:lnTo>
                    <a:pt x="120" y="124"/>
                  </a:lnTo>
                  <a:lnTo>
                    <a:pt x="122" y="121"/>
                  </a:lnTo>
                  <a:lnTo>
                    <a:pt x="123" y="118"/>
                  </a:lnTo>
                  <a:lnTo>
                    <a:pt x="123" y="118"/>
                  </a:lnTo>
                  <a:lnTo>
                    <a:pt x="122" y="116"/>
                  </a:lnTo>
                  <a:lnTo>
                    <a:pt x="120" y="113"/>
                  </a:lnTo>
                  <a:lnTo>
                    <a:pt x="120" y="11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63"/>
            <p:cNvSpPr>
              <a:spLocks noEditPoints="1"/>
            </p:cNvSpPr>
            <p:nvPr/>
          </p:nvSpPr>
          <p:spPr bwMode="auto">
            <a:xfrm>
              <a:off x="2487720" y="2447665"/>
              <a:ext cx="195183" cy="224810"/>
            </a:xfrm>
            <a:custGeom>
              <a:avLst/>
              <a:gdLst>
                <a:gd name="T0" fmla="*/ 126 w 222"/>
                <a:gd name="T1" fmla="*/ 191 h 259"/>
                <a:gd name="T2" fmla="*/ 129 w 222"/>
                <a:gd name="T3" fmla="*/ 179 h 259"/>
                <a:gd name="T4" fmla="*/ 120 w 222"/>
                <a:gd name="T5" fmla="*/ 170 h 259"/>
                <a:gd name="T6" fmla="*/ 99 w 222"/>
                <a:gd name="T7" fmla="*/ 55 h 259"/>
                <a:gd name="T8" fmla="*/ 135 w 222"/>
                <a:gd name="T9" fmla="*/ 59 h 259"/>
                <a:gd name="T10" fmla="*/ 142 w 222"/>
                <a:gd name="T11" fmla="*/ 23 h 259"/>
                <a:gd name="T12" fmla="*/ 138 w 222"/>
                <a:gd name="T13" fmla="*/ 13 h 259"/>
                <a:gd name="T14" fmla="*/ 127 w 222"/>
                <a:gd name="T15" fmla="*/ 20 h 259"/>
                <a:gd name="T16" fmla="*/ 122 w 222"/>
                <a:gd name="T17" fmla="*/ 30 h 259"/>
                <a:gd name="T18" fmla="*/ 121 w 222"/>
                <a:gd name="T19" fmla="*/ 0 h 259"/>
                <a:gd name="T20" fmla="*/ 100 w 222"/>
                <a:gd name="T21" fmla="*/ 7 h 259"/>
                <a:gd name="T22" fmla="*/ 103 w 222"/>
                <a:gd name="T23" fmla="*/ 26 h 259"/>
                <a:gd name="T24" fmla="*/ 97 w 222"/>
                <a:gd name="T25" fmla="*/ 30 h 259"/>
                <a:gd name="T26" fmla="*/ 95 w 222"/>
                <a:gd name="T27" fmla="*/ 18 h 259"/>
                <a:gd name="T28" fmla="*/ 79 w 222"/>
                <a:gd name="T29" fmla="*/ 25 h 259"/>
                <a:gd name="T30" fmla="*/ 81 w 222"/>
                <a:gd name="T31" fmla="*/ 42 h 259"/>
                <a:gd name="T32" fmla="*/ 81 w 222"/>
                <a:gd name="T33" fmla="*/ 59 h 259"/>
                <a:gd name="T34" fmla="*/ 95 w 222"/>
                <a:gd name="T35" fmla="*/ 126 h 259"/>
                <a:gd name="T36" fmla="*/ 103 w 222"/>
                <a:gd name="T37" fmla="*/ 138 h 259"/>
                <a:gd name="T38" fmla="*/ 96 w 222"/>
                <a:gd name="T39" fmla="*/ 121 h 259"/>
                <a:gd name="T40" fmla="*/ 213 w 222"/>
                <a:gd name="T41" fmla="*/ 165 h 259"/>
                <a:gd name="T42" fmla="*/ 187 w 222"/>
                <a:gd name="T43" fmla="*/ 100 h 259"/>
                <a:gd name="T44" fmla="*/ 151 w 222"/>
                <a:gd name="T45" fmla="*/ 68 h 259"/>
                <a:gd name="T46" fmla="*/ 110 w 222"/>
                <a:gd name="T47" fmla="*/ 61 h 259"/>
                <a:gd name="T48" fmla="*/ 99 w 222"/>
                <a:gd name="T49" fmla="*/ 62 h 259"/>
                <a:gd name="T50" fmla="*/ 66 w 222"/>
                <a:gd name="T51" fmla="*/ 68 h 259"/>
                <a:gd name="T52" fmla="*/ 35 w 222"/>
                <a:gd name="T53" fmla="*/ 87 h 259"/>
                <a:gd name="T54" fmla="*/ 13 w 222"/>
                <a:gd name="T55" fmla="*/ 146 h 259"/>
                <a:gd name="T56" fmla="*/ 0 w 222"/>
                <a:gd name="T57" fmla="*/ 231 h 259"/>
                <a:gd name="T58" fmla="*/ 3 w 222"/>
                <a:gd name="T59" fmla="*/ 239 h 259"/>
                <a:gd name="T60" fmla="*/ 18 w 222"/>
                <a:gd name="T61" fmla="*/ 248 h 259"/>
                <a:gd name="T62" fmla="*/ 109 w 222"/>
                <a:gd name="T63" fmla="*/ 259 h 259"/>
                <a:gd name="T64" fmla="*/ 129 w 222"/>
                <a:gd name="T65" fmla="*/ 259 h 259"/>
                <a:gd name="T66" fmla="*/ 195 w 222"/>
                <a:gd name="T67" fmla="*/ 252 h 259"/>
                <a:gd name="T68" fmla="*/ 221 w 222"/>
                <a:gd name="T69" fmla="*/ 239 h 259"/>
                <a:gd name="T70" fmla="*/ 222 w 222"/>
                <a:gd name="T71" fmla="*/ 233 h 259"/>
                <a:gd name="T72" fmla="*/ 156 w 222"/>
                <a:gd name="T73" fmla="*/ 195 h 259"/>
                <a:gd name="T74" fmla="*/ 139 w 222"/>
                <a:gd name="T75" fmla="*/ 212 h 259"/>
                <a:gd name="T76" fmla="*/ 120 w 222"/>
                <a:gd name="T77" fmla="*/ 235 h 259"/>
                <a:gd name="T78" fmla="*/ 84 w 222"/>
                <a:gd name="T79" fmla="*/ 213 h 259"/>
                <a:gd name="T80" fmla="*/ 68 w 222"/>
                <a:gd name="T81" fmla="*/ 200 h 259"/>
                <a:gd name="T82" fmla="*/ 58 w 222"/>
                <a:gd name="T83" fmla="*/ 187 h 259"/>
                <a:gd name="T84" fmla="*/ 96 w 222"/>
                <a:gd name="T85" fmla="*/ 189 h 259"/>
                <a:gd name="T86" fmla="*/ 90 w 222"/>
                <a:gd name="T87" fmla="*/ 163 h 259"/>
                <a:gd name="T88" fmla="*/ 69 w 222"/>
                <a:gd name="T89" fmla="*/ 148 h 259"/>
                <a:gd name="T90" fmla="*/ 66 w 222"/>
                <a:gd name="T91" fmla="*/ 117 h 259"/>
                <a:gd name="T92" fmla="*/ 86 w 222"/>
                <a:gd name="T93" fmla="*/ 99 h 259"/>
                <a:gd name="T94" fmla="*/ 120 w 222"/>
                <a:gd name="T95" fmla="*/ 95 h 259"/>
                <a:gd name="T96" fmla="*/ 143 w 222"/>
                <a:gd name="T97" fmla="*/ 104 h 259"/>
                <a:gd name="T98" fmla="*/ 156 w 222"/>
                <a:gd name="T99" fmla="*/ 125 h 259"/>
                <a:gd name="T100" fmla="*/ 121 w 222"/>
                <a:gd name="T101" fmla="*/ 120 h 259"/>
                <a:gd name="T102" fmla="*/ 130 w 222"/>
                <a:gd name="T103" fmla="*/ 143 h 259"/>
                <a:gd name="T104" fmla="*/ 153 w 222"/>
                <a:gd name="T105" fmla="*/ 160 h 259"/>
                <a:gd name="T106" fmla="*/ 159 w 222"/>
                <a:gd name="T107" fmla="*/ 18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2" h="259">
                  <a:moveTo>
                    <a:pt x="120" y="170"/>
                  </a:moveTo>
                  <a:lnTo>
                    <a:pt x="120" y="196"/>
                  </a:lnTo>
                  <a:lnTo>
                    <a:pt x="120" y="196"/>
                  </a:lnTo>
                  <a:lnTo>
                    <a:pt x="123" y="194"/>
                  </a:lnTo>
                  <a:lnTo>
                    <a:pt x="126" y="191"/>
                  </a:lnTo>
                  <a:lnTo>
                    <a:pt x="126" y="191"/>
                  </a:lnTo>
                  <a:lnTo>
                    <a:pt x="129" y="187"/>
                  </a:lnTo>
                  <a:lnTo>
                    <a:pt x="129" y="183"/>
                  </a:lnTo>
                  <a:lnTo>
                    <a:pt x="129" y="183"/>
                  </a:lnTo>
                  <a:lnTo>
                    <a:pt x="129" y="179"/>
                  </a:lnTo>
                  <a:lnTo>
                    <a:pt x="126" y="177"/>
                  </a:lnTo>
                  <a:lnTo>
                    <a:pt x="126" y="177"/>
                  </a:lnTo>
                  <a:lnTo>
                    <a:pt x="123" y="173"/>
                  </a:lnTo>
                  <a:lnTo>
                    <a:pt x="122" y="172"/>
                  </a:lnTo>
                  <a:lnTo>
                    <a:pt x="120" y="170"/>
                  </a:lnTo>
                  <a:lnTo>
                    <a:pt x="120" y="170"/>
                  </a:lnTo>
                  <a:close/>
                  <a:moveTo>
                    <a:pt x="81" y="59"/>
                  </a:moveTo>
                  <a:lnTo>
                    <a:pt x="81" y="59"/>
                  </a:lnTo>
                  <a:lnTo>
                    <a:pt x="86" y="56"/>
                  </a:lnTo>
                  <a:lnTo>
                    <a:pt x="99" y="55"/>
                  </a:lnTo>
                  <a:lnTo>
                    <a:pt x="107" y="53"/>
                  </a:lnTo>
                  <a:lnTo>
                    <a:pt x="116" y="55"/>
                  </a:lnTo>
                  <a:lnTo>
                    <a:pt x="125" y="56"/>
                  </a:lnTo>
                  <a:lnTo>
                    <a:pt x="135" y="59"/>
                  </a:lnTo>
                  <a:lnTo>
                    <a:pt x="135" y="59"/>
                  </a:lnTo>
                  <a:lnTo>
                    <a:pt x="135" y="52"/>
                  </a:lnTo>
                  <a:lnTo>
                    <a:pt x="135" y="46"/>
                  </a:lnTo>
                  <a:lnTo>
                    <a:pt x="138" y="36"/>
                  </a:lnTo>
                  <a:lnTo>
                    <a:pt x="140" y="29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2" y="18"/>
                  </a:lnTo>
                  <a:lnTo>
                    <a:pt x="140" y="16"/>
                  </a:lnTo>
                  <a:lnTo>
                    <a:pt x="139" y="13"/>
                  </a:lnTo>
                  <a:lnTo>
                    <a:pt x="138" y="13"/>
                  </a:lnTo>
                  <a:lnTo>
                    <a:pt x="133" y="13"/>
                  </a:lnTo>
                  <a:lnTo>
                    <a:pt x="130" y="12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20"/>
                  </a:lnTo>
                  <a:lnTo>
                    <a:pt x="125" y="29"/>
                  </a:lnTo>
                  <a:lnTo>
                    <a:pt x="123" y="33"/>
                  </a:lnTo>
                  <a:lnTo>
                    <a:pt x="120" y="38"/>
                  </a:lnTo>
                  <a:lnTo>
                    <a:pt x="120" y="38"/>
                  </a:lnTo>
                  <a:lnTo>
                    <a:pt x="122" y="30"/>
                  </a:lnTo>
                  <a:lnTo>
                    <a:pt x="122" y="23"/>
                  </a:lnTo>
                  <a:lnTo>
                    <a:pt x="122" y="12"/>
                  </a:lnTo>
                  <a:lnTo>
                    <a:pt x="121" y="3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7" y="3"/>
                  </a:lnTo>
                  <a:lnTo>
                    <a:pt x="114" y="4"/>
                  </a:lnTo>
                  <a:lnTo>
                    <a:pt x="108" y="4"/>
                  </a:lnTo>
                  <a:lnTo>
                    <a:pt x="103" y="5"/>
                  </a:lnTo>
                  <a:lnTo>
                    <a:pt x="100" y="7"/>
                  </a:lnTo>
                  <a:lnTo>
                    <a:pt x="99" y="10"/>
                  </a:lnTo>
                  <a:lnTo>
                    <a:pt x="99" y="10"/>
                  </a:lnTo>
                  <a:lnTo>
                    <a:pt x="100" y="14"/>
                  </a:lnTo>
                  <a:lnTo>
                    <a:pt x="101" y="22"/>
                  </a:lnTo>
                  <a:lnTo>
                    <a:pt x="103" y="26"/>
                  </a:lnTo>
                  <a:lnTo>
                    <a:pt x="103" y="31"/>
                  </a:lnTo>
                  <a:lnTo>
                    <a:pt x="101" y="38"/>
                  </a:lnTo>
                  <a:lnTo>
                    <a:pt x="99" y="43"/>
                  </a:lnTo>
                  <a:lnTo>
                    <a:pt x="99" y="43"/>
                  </a:lnTo>
                  <a:lnTo>
                    <a:pt x="97" y="30"/>
                  </a:lnTo>
                  <a:lnTo>
                    <a:pt x="96" y="22"/>
                  </a:lnTo>
                  <a:lnTo>
                    <a:pt x="95" y="18"/>
                  </a:lnTo>
                  <a:lnTo>
                    <a:pt x="94" y="18"/>
                  </a:lnTo>
                  <a:lnTo>
                    <a:pt x="95" y="18"/>
                  </a:lnTo>
                  <a:lnTo>
                    <a:pt x="95" y="18"/>
                  </a:lnTo>
                  <a:lnTo>
                    <a:pt x="92" y="22"/>
                  </a:lnTo>
                  <a:lnTo>
                    <a:pt x="90" y="23"/>
                  </a:lnTo>
                  <a:lnTo>
                    <a:pt x="83" y="23"/>
                  </a:lnTo>
                  <a:lnTo>
                    <a:pt x="81" y="23"/>
                  </a:lnTo>
                  <a:lnTo>
                    <a:pt x="79" y="25"/>
                  </a:lnTo>
                  <a:lnTo>
                    <a:pt x="77" y="29"/>
                  </a:lnTo>
                  <a:lnTo>
                    <a:pt x="77" y="34"/>
                  </a:lnTo>
                  <a:lnTo>
                    <a:pt x="77" y="34"/>
                  </a:lnTo>
                  <a:lnTo>
                    <a:pt x="78" y="38"/>
                  </a:lnTo>
                  <a:lnTo>
                    <a:pt x="81" y="42"/>
                  </a:lnTo>
                  <a:lnTo>
                    <a:pt x="82" y="44"/>
                  </a:lnTo>
                  <a:lnTo>
                    <a:pt x="82" y="48"/>
                  </a:lnTo>
                  <a:lnTo>
                    <a:pt x="82" y="53"/>
                  </a:lnTo>
                  <a:lnTo>
                    <a:pt x="81" y="59"/>
                  </a:lnTo>
                  <a:lnTo>
                    <a:pt x="81" y="59"/>
                  </a:lnTo>
                  <a:close/>
                  <a:moveTo>
                    <a:pt x="96" y="121"/>
                  </a:moveTo>
                  <a:lnTo>
                    <a:pt x="96" y="121"/>
                  </a:lnTo>
                  <a:lnTo>
                    <a:pt x="95" y="124"/>
                  </a:lnTo>
                  <a:lnTo>
                    <a:pt x="95" y="126"/>
                  </a:lnTo>
                  <a:lnTo>
                    <a:pt x="95" y="126"/>
                  </a:lnTo>
                  <a:lnTo>
                    <a:pt x="95" y="130"/>
                  </a:lnTo>
                  <a:lnTo>
                    <a:pt x="96" y="133"/>
                  </a:lnTo>
                  <a:lnTo>
                    <a:pt x="96" y="133"/>
                  </a:lnTo>
                  <a:lnTo>
                    <a:pt x="99" y="135"/>
                  </a:lnTo>
                  <a:lnTo>
                    <a:pt x="103" y="138"/>
                  </a:lnTo>
                  <a:lnTo>
                    <a:pt x="103" y="117"/>
                  </a:lnTo>
                  <a:lnTo>
                    <a:pt x="103" y="117"/>
                  </a:lnTo>
                  <a:lnTo>
                    <a:pt x="99" y="118"/>
                  </a:lnTo>
                  <a:lnTo>
                    <a:pt x="96" y="121"/>
                  </a:lnTo>
                  <a:lnTo>
                    <a:pt x="96" y="121"/>
                  </a:lnTo>
                  <a:close/>
                  <a:moveTo>
                    <a:pt x="222" y="230"/>
                  </a:moveTo>
                  <a:lnTo>
                    <a:pt x="222" y="230"/>
                  </a:lnTo>
                  <a:lnTo>
                    <a:pt x="220" y="205"/>
                  </a:lnTo>
                  <a:lnTo>
                    <a:pt x="217" y="183"/>
                  </a:lnTo>
                  <a:lnTo>
                    <a:pt x="213" y="165"/>
                  </a:lnTo>
                  <a:lnTo>
                    <a:pt x="209" y="147"/>
                  </a:lnTo>
                  <a:lnTo>
                    <a:pt x="204" y="133"/>
                  </a:lnTo>
                  <a:lnTo>
                    <a:pt x="199" y="120"/>
                  </a:lnTo>
                  <a:lnTo>
                    <a:pt x="194" y="109"/>
                  </a:lnTo>
                  <a:lnTo>
                    <a:pt x="187" y="100"/>
                  </a:lnTo>
                  <a:lnTo>
                    <a:pt x="182" y="92"/>
                  </a:lnTo>
                  <a:lnTo>
                    <a:pt x="177" y="86"/>
                  </a:lnTo>
                  <a:lnTo>
                    <a:pt x="166" y="77"/>
                  </a:lnTo>
                  <a:lnTo>
                    <a:pt x="157" y="72"/>
                  </a:lnTo>
                  <a:lnTo>
                    <a:pt x="151" y="68"/>
                  </a:lnTo>
                  <a:lnTo>
                    <a:pt x="151" y="68"/>
                  </a:lnTo>
                  <a:lnTo>
                    <a:pt x="142" y="65"/>
                  </a:lnTo>
                  <a:lnTo>
                    <a:pt x="133" y="64"/>
                  </a:lnTo>
                  <a:lnTo>
                    <a:pt x="110" y="61"/>
                  </a:lnTo>
                  <a:lnTo>
                    <a:pt x="110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87" y="62"/>
                  </a:lnTo>
                  <a:lnTo>
                    <a:pt x="87" y="62"/>
                  </a:lnTo>
                  <a:lnTo>
                    <a:pt x="77" y="65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55" y="73"/>
                  </a:lnTo>
                  <a:lnTo>
                    <a:pt x="44" y="78"/>
                  </a:lnTo>
                  <a:lnTo>
                    <a:pt x="39" y="82"/>
                  </a:lnTo>
                  <a:lnTo>
                    <a:pt x="35" y="87"/>
                  </a:lnTo>
                  <a:lnTo>
                    <a:pt x="31" y="92"/>
                  </a:lnTo>
                  <a:lnTo>
                    <a:pt x="26" y="100"/>
                  </a:lnTo>
                  <a:lnTo>
                    <a:pt x="23" y="108"/>
                  </a:lnTo>
                  <a:lnTo>
                    <a:pt x="19" y="118"/>
                  </a:lnTo>
                  <a:lnTo>
                    <a:pt x="13" y="146"/>
                  </a:lnTo>
                  <a:lnTo>
                    <a:pt x="6" y="18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3" y="239"/>
                  </a:lnTo>
                  <a:lnTo>
                    <a:pt x="3" y="239"/>
                  </a:lnTo>
                  <a:lnTo>
                    <a:pt x="5" y="242"/>
                  </a:lnTo>
                  <a:lnTo>
                    <a:pt x="8" y="244"/>
                  </a:lnTo>
                  <a:lnTo>
                    <a:pt x="8" y="244"/>
                  </a:lnTo>
                  <a:lnTo>
                    <a:pt x="18" y="248"/>
                  </a:lnTo>
                  <a:lnTo>
                    <a:pt x="31" y="251"/>
                  </a:lnTo>
                  <a:lnTo>
                    <a:pt x="58" y="255"/>
                  </a:lnTo>
                  <a:lnTo>
                    <a:pt x="86" y="257"/>
                  </a:lnTo>
                  <a:lnTo>
                    <a:pt x="109" y="259"/>
                  </a:lnTo>
                  <a:lnTo>
                    <a:pt x="109" y="259"/>
                  </a:lnTo>
                  <a:lnTo>
                    <a:pt x="114" y="259"/>
                  </a:lnTo>
                  <a:lnTo>
                    <a:pt x="114" y="259"/>
                  </a:lnTo>
                  <a:lnTo>
                    <a:pt x="118" y="259"/>
                  </a:lnTo>
                  <a:lnTo>
                    <a:pt x="118" y="259"/>
                  </a:lnTo>
                  <a:lnTo>
                    <a:pt x="129" y="259"/>
                  </a:lnTo>
                  <a:lnTo>
                    <a:pt x="129" y="259"/>
                  </a:lnTo>
                  <a:lnTo>
                    <a:pt x="152" y="257"/>
                  </a:lnTo>
                  <a:lnTo>
                    <a:pt x="174" y="256"/>
                  </a:lnTo>
                  <a:lnTo>
                    <a:pt x="174" y="256"/>
                  </a:lnTo>
                  <a:lnTo>
                    <a:pt x="195" y="252"/>
                  </a:lnTo>
                  <a:lnTo>
                    <a:pt x="205" y="248"/>
                  </a:lnTo>
                  <a:lnTo>
                    <a:pt x="216" y="244"/>
                  </a:lnTo>
                  <a:lnTo>
                    <a:pt x="216" y="244"/>
                  </a:lnTo>
                  <a:lnTo>
                    <a:pt x="218" y="242"/>
                  </a:lnTo>
                  <a:lnTo>
                    <a:pt x="221" y="239"/>
                  </a:lnTo>
                  <a:lnTo>
                    <a:pt x="221" y="239"/>
                  </a:lnTo>
                  <a:lnTo>
                    <a:pt x="222" y="235"/>
                  </a:lnTo>
                  <a:lnTo>
                    <a:pt x="222" y="235"/>
                  </a:lnTo>
                  <a:lnTo>
                    <a:pt x="222" y="233"/>
                  </a:lnTo>
                  <a:lnTo>
                    <a:pt x="222" y="233"/>
                  </a:lnTo>
                  <a:lnTo>
                    <a:pt x="222" y="231"/>
                  </a:lnTo>
                  <a:lnTo>
                    <a:pt x="222" y="231"/>
                  </a:lnTo>
                  <a:lnTo>
                    <a:pt x="222" y="230"/>
                  </a:lnTo>
                  <a:lnTo>
                    <a:pt x="222" y="230"/>
                  </a:lnTo>
                  <a:close/>
                  <a:moveTo>
                    <a:pt x="156" y="195"/>
                  </a:moveTo>
                  <a:lnTo>
                    <a:pt x="156" y="195"/>
                  </a:lnTo>
                  <a:lnTo>
                    <a:pt x="151" y="202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39" y="212"/>
                  </a:lnTo>
                  <a:lnTo>
                    <a:pt x="133" y="215"/>
                  </a:lnTo>
                  <a:lnTo>
                    <a:pt x="133" y="215"/>
                  </a:lnTo>
                  <a:lnTo>
                    <a:pt x="126" y="217"/>
                  </a:lnTo>
                  <a:lnTo>
                    <a:pt x="120" y="217"/>
                  </a:lnTo>
                  <a:lnTo>
                    <a:pt x="120" y="235"/>
                  </a:lnTo>
                  <a:lnTo>
                    <a:pt x="103" y="235"/>
                  </a:lnTo>
                  <a:lnTo>
                    <a:pt x="103" y="217"/>
                  </a:lnTo>
                  <a:lnTo>
                    <a:pt x="103" y="217"/>
                  </a:lnTo>
                  <a:lnTo>
                    <a:pt x="92" y="216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78" y="211"/>
                  </a:lnTo>
                  <a:lnTo>
                    <a:pt x="74" y="205"/>
                  </a:lnTo>
                  <a:lnTo>
                    <a:pt x="74" y="205"/>
                  </a:lnTo>
                  <a:lnTo>
                    <a:pt x="68" y="200"/>
                  </a:lnTo>
                  <a:lnTo>
                    <a:pt x="64" y="195"/>
                  </a:lnTo>
                  <a:lnTo>
                    <a:pt x="64" y="195"/>
                  </a:lnTo>
                  <a:lnTo>
                    <a:pt x="61" y="192"/>
                  </a:lnTo>
                  <a:lnTo>
                    <a:pt x="60" y="191"/>
                  </a:lnTo>
                  <a:lnTo>
                    <a:pt x="58" y="187"/>
                  </a:lnTo>
                  <a:lnTo>
                    <a:pt x="92" y="178"/>
                  </a:lnTo>
                  <a:lnTo>
                    <a:pt x="92" y="178"/>
                  </a:lnTo>
                  <a:lnTo>
                    <a:pt x="94" y="185"/>
                  </a:lnTo>
                  <a:lnTo>
                    <a:pt x="96" y="189"/>
                  </a:lnTo>
                  <a:lnTo>
                    <a:pt x="96" y="189"/>
                  </a:lnTo>
                  <a:lnTo>
                    <a:pt x="99" y="192"/>
                  </a:lnTo>
                  <a:lnTo>
                    <a:pt x="103" y="195"/>
                  </a:lnTo>
                  <a:lnTo>
                    <a:pt x="103" y="166"/>
                  </a:lnTo>
                  <a:lnTo>
                    <a:pt x="103" y="166"/>
                  </a:lnTo>
                  <a:lnTo>
                    <a:pt x="90" y="163"/>
                  </a:lnTo>
                  <a:lnTo>
                    <a:pt x="81" y="159"/>
                  </a:lnTo>
                  <a:lnTo>
                    <a:pt x="81" y="159"/>
                  </a:lnTo>
                  <a:lnTo>
                    <a:pt x="74" y="155"/>
                  </a:lnTo>
                  <a:lnTo>
                    <a:pt x="69" y="148"/>
                  </a:lnTo>
                  <a:lnTo>
                    <a:pt x="69" y="148"/>
                  </a:lnTo>
                  <a:lnTo>
                    <a:pt x="65" y="140"/>
                  </a:lnTo>
                  <a:lnTo>
                    <a:pt x="64" y="130"/>
                  </a:lnTo>
                  <a:lnTo>
                    <a:pt x="64" y="130"/>
                  </a:lnTo>
                  <a:lnTo>
                    <a:pt x="65" y="124"/>
                  </a:lnTo>
                  <a:lnTo>
                    <a:pt x="66" y="117"/>
                  </a:lnTo>
                  <a:lnTo>
                    <a:pt x="69" y="112"/>
                  </a:lnTo>
                  <a:lnTo>
                    <a:pt x="74" y="107"/>
                  </a:lnTo>
                  <a:lnTo>
                    <a:pt x="74" y="107"/>
                  </a:lnTo>
                  <a:lnTo>
                    <a:pt x="79" y="101"/>
                  </a:lnTo>
                  <a:lnTo>
                    <a:pt x="86" y="99"/>
                  </a:lnTo>
                  <a:lnTo>
                    <a:pt x="94" y="96"/>
                  </a:lnTo>
                  <a:lnTo>
                    <a:pt x="103" y="95"/>
                  </a:lnTo>
                  <a:lnTo>
                    <a:pt x="103" y="79"/>
                  </a:lnTo>
                  <a:lnTo>
                    <a:pt x="120" y="79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7" y="96"/>
                  </a:lnTo>
                  <a:lnTo>
                    <a:pt x="134" y="99"/>
                  </a:lnTo>
                  <a:lnTo>
                    <a:pt x="139" y="100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48" y="108"/>
                  </a:lnTo>
                  <a:lnTo>
                    <a:pt x="152" y="113"/>
                  </a:lnTo>
                  <a:lnTo>
                    <a:pt x="155" y="118"/>
                  </a:lnTo>
                  <a:lnTo>
                    <a:pt x="156" y="125"/>
                  </a:lnTo>
                  <a:lnTo>
                    <a:pt x="126" y="129"/>
                  </a:lnTo>
                  <a:lnTo>
                    <a:pt x="126" y="129"/>
                  </a:lnTo>
                  <a:lnTo>
                    <a:pt x="122" y="121"/>
                  </a:lnTo>
                  <a:lnTo>
                    <a:pt x="122" y="121"/>
                  </a:lnTo>
                  <a:lnTo>
                    <a:pt x="121" y="120"/>
                  </a:lnTo>
                  <a:lnTo>
                    <a:pt x="121" y="118"/>
                  </a:lnTo>
                  <a:lnTo>
                    <a:pt x="120" y="117"/>
                  </a:lnTo>
                  <a:lnTo>
                    <a:pt x="120" y="140"/>
                  </a:lnTo>
                  <a:lnTo>
                    <a:pt x="120" y="140"/>
                  </a:lnTo>
                  <a:lnTo>
                    <a:pt x="130" y="143"/>
                  </a:lnTo>
                  <a:lnTo>
                    <a:pt x="138" y="147"/>
                  </a:lnTo>
                  <a:lnTo>
                    <a:pt x="144" y="151"/>
                  </a:lnTo>
                  <a:lnTo>
                    <a:pt x="148" y="155"/>
                  </a:lnTo>
                  <a:lnTo>
                    <a:pt x="148" y="155"/>
                  </a:lnTo>
                  <a:lnTo>
                    <a:pt x="153" y="160"/>
                  </a:lnTo>
                  <a:lnTo>
                    <a:pt x="157" y="165"/>
                  </a:lnTo>
                  <a:lnTo>
                    <a:pt x="159" y="172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59" y="187"/>
                  </a:lnTo>
                  <a:lnTo>
                    <a:pt x="156" y="195"/>
                  </a:lnTo>
                  <a:lnTo>
                    <a:pt x="156" y="19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64"/>
            <p:cNvSpPr>
              <a:spLocks noEditPoints="1"/>
            </p:cNvSpPr>
            <p:nvPr/>
          </p:nvSpPr>
          <p:spPr bwMode="auto">
            <a:xfrm>
              <a:off x="2752612" y="2445922"/>
              <a:ext cx="217839" cy="226552"/>
            </a:xfrm>
            <a:custGeom>
              <a:avLst/>
              <a:gdLst>
                <a:gd name="T0" fmla="*/ 247 w 251"/>
                <a:gd name="T1" fmla="*/ 173 h 258"/>
                <a:gd name="T2" fmla="*/ 212 w 251"/>
                <a:gd name="T3" fmla="*/ 218 h 258"/>
                <a:gd name="T4" fmla="*/ 157 w 251"/>
                <a:gd name="T5" fmla="*/ 238 h 258"/>
                <a:gd name="T6" fmla="*/ 101 w 251"/>
                <a:gd name="T7" fmla="*/ 252 h 258"/>
                <a:gd name="T8" fmla="*/ 47 w 251"/>
                <a:gd name="T9" fmla="*/ 232 h 258"/>
                <a:gd name="T10" fmla="*/ 13 w 251"/>
                <a:gd name="T11" fmla="*/ 186 h 258"/>
                <a:gd name="T12" fmla="*/ 10 w 251"/>
                <a:gd name="T13" fmla="*/ 127 h 258"/>
                <a:gd name="T14" fmla="*/ 14 w 251"/>
                <a:gd name="T15" fmla="*/ 70 h 258"/>
                <a:gd name="T16" fmla="*/ 49 w 251"/>
                <a:gd name="T17" fmla="*/ 23 h 258"/>
                <a:gd name="T18" fmla="*/ 114 w 251"/>
                <a:gd name="T19" fmla="*/ 1 h 258"/>
                <a:gd name="T20" fmla="*/ 151 w 251"/>
                <a:gd name="T21" fmla="*/ 9 h 258"/>
                <a:gd name="T22" fmla="*/ 183 w 251"/>
                <a:gd name="T23" fmla="*/ 18 h 258"/>
                <a:gd name="T24" fmla="*/ 217 w 251"/>
                <a:gd name="T25" fmla="*/ 44 h 258"/>
                <a:gd name="T26" fmla="*/ 249 w 251"/>
                <a:gd name="T27" fmla="*/ 92 h 258"/>
                <a:gd name="T28" fmla="*/ 233 w 251"/>
                <a:gd name="T29" fmla="*/ 97 h 258"/>
                <a:gd name="T30" fmla="*/ 200 w 251"/>
                <a:gd name="T31" fmla="*/ 47 h 258"/>
                <a:gd name="T32" fmla="*/ 156 w 251"/>
                <a:gd name="T33" fmla="*/ 37 h 258"/>
                <a:gd name="T34" fmla="*/ 106 w 251"/>
                <a:gd name="T35" fmla="*/ 22 h 258"/>
                <a:gd name="T36" fmla="*/ 58 w 251"/>
                <a:gd name="T37" fmla="*/ 37 h 258"/>
                <a:gd name="T38" fmla="*/ 22 w 251"/>
                <a:gd name="T39" fmla="*/ 84 h 258"/>
                <a:gd name="T40" fmla="*/ 21 w 251"/>
                <a:gd name="T41" fmla="*/ 135 h 258"/>
                <a:gd name="T42" fmla="*/ 44 w 251"/>
                <a:gd name="T43" fmla="*/ 186 h 258"/>
                <a:gd name="T44" fmla="*/ 74 w 251"/>
                <a:gd name="T45" fmla="*/ 226 h 258"/>
                <a:gd name="T46" fmla="*/ 122 w 251"/>
                <a:gd name="T47" fmla="*/ 242 h 258"/>
                <a:gd name="T48" fmla="*/ 181 w 251"/>
                <a:gd name="T49" fmla="*/ 226 h 258"/>
                <a:gd name="T50" fmla="*/ 212 w 251"/>
                <a:gd name="T51" fmla="*/ 187 h 258"/>
                <a:gd name="T52" fmla="*/ 223 w 251"/>
                <a:gd name="T53" fmla="*/ 131 h 258"/>
                <a:gd name="T54" fmla="*/ 218 w 251"/>
                <a:gd name="T55" fmla="*/ 162 h 258"/>
                <a:gd name="T56" fmla="*/ 187 w 251"/>
                <a:gd name="T57" fmla="*/ 205 h 258"/>
                <a:gd name="T58" fmla="*/ 145 w 251"/>
                <a:gd name="T59" fmla="*/ 219 h 258"/>
                <a:gd name="T60" fmla="*/ 96 w 251"/>
                <a:gd name="T61" fmla="*/ 212 h 258"/>
                <a:gd name="T62" fmla="*/ 54 w 251"/>
                <a:gd name="T63" fmla="*/ 195 h 258"/>
                <a:gd name="T64" fmla="*/ 30 w 251"/>
                <a:gd name="T65" fmla="*/ 158 h 258"/>
                <a:gd name="T66" fmla="*/ 28 w 251"/>
                <a:gd name="T67" fmla="*/ 105 h 258"/>
                <a:gd name="T68" fmla="*/ 54 w 251"/>
                <a:gd name="T69" fmla="*/ 69 h 258"/>
                <a:gd name="T70" fmla="*/ 97 w 251"/>
                <a:gd name="T71" fmla="*/ 45 h 258"/>
                <a:gd name="T72" fmla="*/ 142 w 251"/>
                <a:gd name="T73" fmla="*/ 35 h 258"/>
                <a:gd name="T74" fmla="*/ 186 w 251"/>
                <a:gd name="T75" fmla="*/ 50 h 258"/>
                <a:gd name="T76" fmla="*/ 217 w 251"/>
                <a:gd name="T77" fmla="*/ 93 h 258"/>
                <a:gd name="T78" fmla="*/ 217 w 251"/>
                <a:gd name="T79" fmla="*/ 138 h 258"/>
                <a:gd name="T80" fmla="*/ 131 w 251"/>
                <a:gd name="T81" fmla="*/ 184 h 258"/>
                <a:gd name="T82" fmla="*/ 131 w 251"/>
                <a:gd name="T83" fmla="*/ 117 h 258"/>
                <a:gd name="T84" fmla="*/ 131 w 251"/>
                <a:gd name="T85" fmla="*/ 151 h 258"/>
                <a:gd name="T86" fmla="*/ 83 w 251"/>
                <a:gd name="T87" fmla="*/ 175 h 258"/>
                <a:gd name="T88" fmla="*/ 92 w 251"/>
                <a:gd name="T89" fmla="*/ 109 h 258"/>
                <a:gd name="T90" fmla="*/ 90 w 251"/>
                <a:gd name="T91" fmla="*/ 126 h 258"/>
                <a:gd name="T92" fmla="*/ 66 w 251"/>
                <a:gd name="T93" fmla="*/ 126 h 258"/>
                <a:gd name="T94" fmla="*/ 73 w 251"/>
                <a:gd name="T95" fmla="*/ 151 h 258"/>
                <a:gd name="T96" fmla="*/ 97 w 251"/>
                <a:gd name="T97" fmla="*/ 151 h 258"/>
                <a:gd name="T98" fmla="*/ 100 w 251"/>
                <a:gd name="T99" fmla="*/ 66 h 258"/>
                <a:gd name="T100" fmla="*/ 182 w 251"/>
                <a:gd name="T101" fmla="*/ 109 h 258"/>
                <a:gd name="T102" fmla="*/ 140 w 251"/>
                <a:gd name="T103" fmla="*/ 117 h 258"/>
                <a:gd name="T104" fmla="*/ 165 w 251"/>
                <a:gd name="T105" fmla="*/ 151 h 258"/>
                <a:gd name="T106" fmla="*/ 161 w 251"/>
                <a:gd name="T107" fmla="*/ 170 h 258"/>
                <a:gd name="T108" fmla="*/ 194 w 251"/>
                <a:gd name="T109" fmla="*/ 151 h 258"/>
                <a:gd name="T110" fmla="*/ 199 w 251"/>
                <a:gd name="T111" fmla="*/ 140 h 258"/>
                <a:gd name="T112" fmla="*/ 187 w 251"/>
                <a:gd name="T113" fmla="*/ 144 h 258"/>
                <a:gd name="T114" fmla="*/ 187 w 251"/>
                <a:gd name="T115" fmla="*/ 12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1" h="258">
                  <a:moveTo>
                    <a:pt x="239" y="132"/>
                  </a:moveTo>
                  <a:lnTo>
                    <a:pt x="239" y="132"/>
                  </a:lnTo>
                  <a:lnTo>
                    <a:pt x="244" y="140"/>
                  </a:lnTo>
                  <a:lnTo>
                    <a:pt x="248" y="151"/>
                  </a:lnTo>
                  <a:lnTo>
                    <a:pt x="249" y="161"/>
                  </a:lnTo>
                  <a:lnTo>
                    <a:pt x="248" y="166"/>
                  </a:lnTo>
                  <a:lnTo>
                    <a:pt x="247" y="173"/>
                  </a:lnTo>
                  <a:lnTo>
                    <a:pt x="247" y="173"/>
                  </a:lnTo>
                  <a:lnTo>
                    <a:pt x="244" y="177"/>
                  </a:lnTo>
                  <a:lnTo>
                    <a:pt x="242" y="182"/>
                  </a:lnTo>
                  <a:lnTo>
                    <a:pt x="234" y="190"/>
                  </a:lnTo>
                  <a:lnTo>
                    <a:pt x="225" y="195"/>
                  </a:lnTo>
                  <a:lnTo>
                    <a:pt x="216" y="199"/>
                  </a:lnTo>
                  <a:lnTo>
                    <a:pt x="216" y="199"/>
                  </a:lnTo>
                  <a:lnTo>
                    <a:pt x="214" y="209"/>
                  </a:lnTo>
                  <a:lnTo>
                    <a:pt x="212" y="218"/>
                  </a:lnTo>
                  <a:lnTo>
                    <a:pt x="207" y="227"/>
                  </a:lnTo>
                  <a:lnTo>
                    <a:pt x="199" y="235"/>
                  </a:lnTo>
                  <a:lnTo>
                    <a:pt x="199" y="235"/>
                  </a:lnTo>
                  <a:lnTo>
                    <a:pt x="188" y="240"/>
                  </a:lnTo>
                  <a:lnTo>
                    <a:pt x="178" y="242"/>
                  </a:lnTo>
                  <a:lnTo>
                    <a:pt x="168" y="242"/>
                  </a:lnTo>
                  <a:lnTo>
                    <a:pt x="157" y="238"/>
                  </a:lnTo>
                  <a:lnTo>
                    <a:pt x="157" y="238"/>
                  </a:lnTo>
                  <a:lnTo>
                    <a:pt x="151" y="247"/>
                  </a:lnTo>
                  <a:lnTo>
                    <a:pt x="143" y="253"/>
                  </a:lnTo>
                  <a:lnTo>
                    <a:pt x="132" y="257"/>
                  </a:lnTo>
                  <a:lnTo>
                    <a:pt x="122" y="258"/>
                  </a:lnTo>
                  <a:lnTo>
                    <a:pt x="122" y="258"/>
                  </a:lnTo>
                  <a:lnTo>
                    <a:pt x="117" y="257"/>
                  </a:lnTo>
                  <a:lnTo>
                    <a:pt x="112" y="256"/>
                  </a:lnTo>
                  <a:lnTo>
                    <a:pt x="101" y="252"/>
                  </a:lnTo>
                  <a:lnTo>
                    <a:pt x="93" y="245"/>
                  </a:lnTo>
                  <a:lnTo>
                    <a:pt x="87" y="236"/>
                  </a:lnTo>
                  <a:lnTo>
                    <a:pt x="87" y="236"/>
                  </a:lnTo>
                  <a:lnTo>
                    <a:pt x="78" y="240"/>
                  </a:lnTo>
                  <a:lnTo>
                    <a:pt x="67" y="240"/>
                  </a:lnTo>
                  <a:lnTo>
                    <a:pt x="57" y="238"/>
                  </a:lnTo>
                  <a:lnTo>
                    <a:pt x="52" y="235"/>
                  </a:lnTo>
                  <a:lnTo>
                    <a:pt x="47" y="232"/>
                  </a:lnTo>
                  <a:lnTo>
                    <a:pt x="47" y="232"/>
                  </a:lnTo>
                  <a:lnTo>
                    <a:pt x="39" y="225"/>
                  </a:lnTo>
                  <a:lnTo>
                    <a:pt x="34" y="216"/>
                  </a:lnTo>
                  <a:lnTo>
                    <a:pt x="31" y="205"/>
                  </a:lnTo>
                  <a:lnTo>
                    <a:pt x="31" y="195"/>
                  </a:lnTo>
                  <a:lnTo>
                    <a:pt x="31" y="195"/>
                  </a:lnTo>
                  <a:lnTo>
                    <a:pt x="22" y="191"/>
                  </a:lnTo>
                  <a:lnTo>
                    <a:pt x="13" y="186"/>
                  </a:lnTo>
                  <a:lnTo>
                    <a:pt x="6" y="178"/>
                  </a:lnTo>
                  <a:lnTo>
                    <a:pt x="4" y="173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56"/>
                  </a:lnTo>
                  <a:lnTo>
                    <a:pt x="0" y="145"/>
                  </a:lnTo>
                  <a:lnTo>
                    <a:pt x="4" y="136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5" y="119"/>
                  </a:lnTo>
                  <a:lnTo>
                    <a:pt x="1" y="109"/>
                  </a:lnTo>
                  <a:lnTo>
                    <a:pt x="0" y="99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6" y="78"/>
                  </a:lnTo>
                  <a:lnTo>
                    <a:pt x="14" y="70"/>
                  </a:lnTo>
                  <a:lnTo>
                    <a:pt x="23" y="65"/>
                  </a:lnTo>
                  <a:lnTo>
                    <a:pt x="32" y="61"/>
                  </a:lnTo>
                  <a:lnTo>
                    <a:pt x="32" y="61"/>
                  </a:lnTo>
                  <a:lnTo>
                    <a:pt x="32" y="50"/>
                  </a:lnTo>
                  <a:lnTo>
                    <a:pt x="36" y="40"/>
                  </a:lnTo>
                  <a:lnTo>
                    <a:pt x="41" y="31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58" y="18"/>
                  </a:lnTo>
                  <a:lnTo>
                    <a:pt x="69" y="17"/>
                  </a:lnTo>
                  <a:lnTo>
                    <a:pt x="79" y="17"/>
                  </a:lnTo>
                  <a:lnTo>
                    <a:pt x="90" y="21"/>
                  </a:lnTo>
                  <a:lnTo>
                    <a:pt x="90" y="21"/>
                  </a:lnTo>
                  <a:lnTo>
                    <a:pt x="96" y="11"/>
                  </a:lnTo>
                  <a:lnTo>
                    <a:pt x="104" y="5"/>
                  </a:lnTo>
                  <a:lnTo>
                    <a:pt x="114" y="1"/>
                  </a:lnTo>
                  <a:lnTo>
                    <a:pt x="119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31" y="0"/>
                  </a:lnTo>
                  <a:lnTo>
                    <a:pt x="136" y="1"/>
                  </a:lnTo>
                  <a:lnTo>
                    <a:pt x="142" y="4"/>
                  </a:lnTo>
                  <a:lnTo>
                    <a:pt x="147" y="6"/>
                  </a:lnTo>
                  <a:lnTo>
                    <a:pt x="151" y="9"/>
                  </a:lnTo>
                  <a:lnTo>
                    <a:pt x="155" y="13"/>
                  </a:lnTo>
                  <a:lnTo>
                    <a:pt x="158" y="18"/>
                  </a:lnTo>
                  <a:lnTo>
                    <a:pt x="161" y="23"/>
                  </a:lnTo>
                  <a:lnTo>
                    <a:pt x="161" y="23"/>
                  </a:lnTo>
                  <a:lnTo>
                    <a:pt x="166" y="21"/>
                  </a:lnTo>
                  <a:lnTo>
                    <a:pt x="171" y="19"/>
                  </a:lnTo>
                  <a:lnTo>
                    <a:pt x="178" y="18"/>
                  </a:lnTo>
                  <a:lnTo>
                    <a:pt x="183" y="18"/>
                  </a:lnTo>
                  <a:lnTo>
                    <a:pt x="188" y="19"/>
                  </a:lnTo>
                  <a:lnTo>
                    <a:pt x="194" y="21"/>
                  </a:lnTo>
                  <a:lnTo>
                    <a:pt x="200" y="23"/>
                  </a:lnTo>
                  <a:lnTo>
                    <a:pt x="204" y="27"/>
                  </a:lnTo>
                  <a:lnTo>
                    <a:pt x="204" y="27"/>
                  </a:lnTo>
                  <a:lnTo>
                    <a:pt x="209" y="31"/>
                  </a:lnTo>
                  <a:lnTo>
                    <a:pt x="212" y="35"/>
                  </a:lnTo>
                  <a:lnTo>
                    <a:pt x="217" y="44"/>
                  </a:lnTo>
                  <a:lnTo>
                    <a:pt x="220" y="54"/>
                  </a:lnTo>
                  <a:lnTo>
                    <a:pt x="220" y="65"/>
                  </a:lnTo>
                  <a:lnTo>
                    <a:pt x="220" y="65"/>
                  </a:lnTo>
                  <a:lnTo>
                    <a:pt x="229" y="69"/>
                  </a:lnTo>
                  <a:lnTo>
                    <a:pt x="238" y="74"/>
                  </a:lnTo>
                  <a:lnTo>
                    <a:pt x="244" y="83"/>
                  </a:lnTo>
                  <a:lnTo>
                    <a:pt x="249" y="92"/>
                  </a:lnTo>
                  <a:lnTo>
                    <a:pt x="249" y="92"/>
                  </a:lnTo>
                  <a:lnTo>
                    <a:pt x="251" y="99"/>
                  </a:lnTo>
                  <a:lnTo>
                    <a:pt x="251" y="104"/>
                  </a:lnTo>
                  <a:lnTo>
                    <a:pt x="249" y="114"/>
                  </a:lnTo>
                  <a:lnTo>
                    <a:pt x="246" y="123"/>
                  </a:lnTo>
                  <a:lnTo>
                    <a:pt x="239" y="132"/>
                  </a:lnTo>
                  <a:lnTo>
                    <a:pt x="239" y="132"/>
                  </a:lnTo>
                  <a:close/>
                  <a:moveTo>
                    <a:pt x="233" y="97"/>
                  </a:moveTo>
                  <a:lnTo>
                    <a:pt x="233" y="97"/>
                  </a:lnTo>
                  <a:lnTo>
                    <a:pt x="229" y="88"/>
                  </a:lnTo>
                  <a:lnTo>
                    <a:pt x="223" y="82"/>
                  </a:lnTo>
                  <a:lnTo>
                    <a:pt x="216" y="76"/>
                  </a:lnTo>
                  <a:lnTo>
                    <a:pt x="207" y="73"/>
                  </a:lnTo>
                  <a:lnTo>
                    <a:pt x="207" y="73"/>
                  </a:lnTo>
                  <a:lnTo>
                    <a:pt x="207" y="63"/>
                  </a:lnTo>
                  <a:lnTo>
                    <a:pt x="205" y="56"/>
                  </a:lnTo>
                  <a:lnTo>
                    <a:pt x="200" y="47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90" y="37"/>
                  </a:lnTo>
                  <a:lnTo>
                    <a:pt x="184" y="35"/>
                  </a:lnTo>
                  <a:lnTo>
                    <a:pt x="175" y="32"/>
                  </a:lnTo>
                  <a:lnTo>
                    <a:pt x="166" y="34"/>
                  </a:lnTo>
                  <a:lnTo>
                    <a:pt x="156" y="37"/>
                  </a:lnTo>
                  <a:lnTo>
                    <a:pt x="156" y="37"/>
                  </a:lnTo>
                  <a:lnTo>
                    <a:pt x="151" y="28"/>
                  </a:lnTo>
                  <a:lnTo>
                    <a:pt x="144" y="22"/>
                  </a:lnTo>
                  <a:lnTo>
                    <a:pt x="135" y="18"/>
                  </a:lnTo>
                  <a:lnTo>
                    <a:pt x="130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16" y="18"/>
                  </a:lnTo>
                  <a:lnTo>
                    <a:pt x="106" y="22"/>
                  </a:lnTo>
                  <a:lnTo>
                    <a:pt x="100" y="27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86" y="31"/>
                  </a:lnTo>
                  <a:lnTo>
                    <a:pt x="77" y="31"/>
                  </a:lnTo>
                  <a:lnTo>
                    <a:pt x="67" y="34"/>
                  </a:lnTo>
                  <a:lnTo>
                    <a:pt x="58" y="37"/>
                  </a:lnTo>
                  <a:lnTo>
                    <a:pt x="58" y="37"/>
                  </a:lnTo>
                  <a:lnTo>
                    <a:pt x="52" y="44"/>
                  </a:lnTo>
                  <a:lnTo>
                    <a:pt x="48" y="52"/>
                  </a:lnTo>
                  <a:lnTo>
                    <a:pt x="45" y="61"/>
                  </a:lnTo>
                  <a:lnTo>
                    <a:pt x="45" y="70"/>
                  </a:lnTo>
                  <a:lnTo>
                    <a:pt x="45" y="70"/>
                  </a:lnTo>
                  <a:lnTo>
                    <a:pt x="36" y="73"/>
                  </a:lnTo>
                  <a:lnTo>
                    <a:pt x="28" y="78"/>
                  </a:lnTo>
                  <a:lnTo>
                    <a:pt x="22" y="84"/>
                  </a:lnTo>
                  <a:lnTo>
                    <a:pt x="18" y="93"/>
                  </a:lnTo>
                  <a:lnTo>
                    <a:pt x="18" y="93"/>
                  </a:lnTo>
                  <a:lnTo>
                    <a:pt x="17" y="102"/>
                  </a:lnTo>
                  <a:lnTo>
                    <a:pt x="17" y="112"/>
                  </a:lnTo>
                  <a:lnTo>
                    <a:pt x="21" y="121"/>
                  </a:lnTo>
                  <a:lnTo>
                    <a:pt x="26" y="127"/>
                  </a:lnTo>
                  <a:lnTo>
                    <a:pt x="26" y="127"/>
                  </a:lnTo>
                  <a:lnTo>
                    <a:pt x="21" y="135"/>
                  </a:lnTo>
                  <a:lnTo>
                    <a:pt x="17" y="144"/>
                  </a:lnTo>
                  <a:lnTo>
                    <a:pt x="15" y="153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22" y="171"/>
                  </a:lnTo>
                  <a:lnTo>
                    <a:pt x="27" y="178"/>
                  </a:lnTo>
                  <a:lnTo>
                    <a:pt x="35" y="183"/>
                  </a:lnTo>
                  <a:lnTo>
                    <a:pt x="44" y="186"/>
                  </a:lnTo>
                  <a:lnTo>
                    <a:pt x="44" y="186"/>
                  </a:lnTo>
                  <a:lnTo>
                    <a:pt x="44" y="195"/>
                  </a:lnTo>
                  <a:lnTo>
                    <a:pt x="45" y="204"/>
                  </a:lnTo>
                  <a:lnTo>
                    <a:pt x="51" y="212"/>
                  </a:lnTo>
                  <a:lnTo>
                    <a:pt x="57" y="218"/>
                  </a:lnTo>
                  <a:lnTo>
                    <a:pt x="57" y="218"/>
                  </a:lnTo>
                  <a:lnTo>
                    <a:pt x="66" y="223"/>
                  </a:lnTo>
                  <a:lnTo>
                    <a:pt x="74" y="226"/>
                  </a:lnTo>
                  <a:lnTo>
                    <a:pt x="83" y="225"/>
                  </a:lnTo>
                  <a:lnTo>
                    <a:pt x="92" y="222"/>
                  </a:lnTo>
                  <a:lnTo>
                    <a:pt x="92" y="222"/>
                  </a:lnTo>
                  <a:lnTo>
                    <a:pt x="97" y="230"/>
                  </a:lnTo>
                  <a:lnTo>
                    <a:pt x="105" y="236"/>
                  </a:lnTo>
                  <a:lnTo>
                    <a:pt x="113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32" y="240"/>
                  </a:lnTo>
                  <a:lnTo>
                    <a:pt x="140" y="236"/>
                  </a:lnTo>
                  <a:lnTo>
                    <a:pt x="148" y="23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62" y="227"/>
                  </a:lnTo>
                  <a:lnTo>
                    <a:pt x="171" y="227"/>
                  </a:lnTo>
                  <a:lnTo>
                    <a:pt x="181" y="226"/>
                  </a:lnTo>
                  <a:lnTo>
                    <a:pt x="188" y="221"/>
                  </a:lnTo>
                  <a:lnTo>
                    <a:pt x="188" y="221"/>
                  </a:lnTo>
                  <a:lnTo>
                    <a:pt x="196" y="214"/>
                  </a:lnTo>
                  <a:lnTo>
                    <a:pt x="200" y="206"/>
                  </a:lnTo>
                  <a:lnTo>
                    <a:pt x="203" y="199"/>
                  </a:lnTo>
                  <a:lnTo>
                    <a:pt x="204" y="190"/>
                  </a:lnTo>
                  <a:lnTo>
                    <a:pt x="204" y="190"/>
                  </a:lnTo>
                  <a:lnTo>
                    <a:pt x="212" y="187"/>
                  </a:lnTo>
                  <a:lnTo>
                    <a:pt x="220" y="182"/>
                  </a:lnTo>
                  <a:lnTo>
                    <a:pt x="226" y="175"/>
                  </a:lnTo>
                  <a:lnTo>
                    <a:pt x="231" y="166"/>
                  </a:lnTo>
                  <a:lnTo>
                    <a:pt x="231" y="166"/>
                  </a:lnTo>
                  <a:lnTo>
                    <a:pt x="233" y="157"/>
                  </a:lnTo>
                  <a:lnTo>
                    <a:pt x="233" y="148"/>
                  </a:lnTo>
                  <a:lnTo>
                    <a:pt x="229" y="139"/>
                  </a:lnTo>
                  <a:lnTo>
                    <a:pt x="223" y="131"/>
                  </a:lnTo>
                  <a:lnTo>
                    <a:pt x="223" y="131"/>
                  </a:lnTo>
                  <a:lnTo>
                    <a:pt x="230" y="125"/>
                  </a:lnTo>
                  <a:lnTo>
                    <a:pt x="233" y="115"/>
                  </a:lnTo>
                  <a:lnTo>
                    <a:pt x="234" y="106"/>
                  </a:lnTo>
                  <a:lnTo>
                    <a:pt x="233" y="97"/>
                  </a:lnTo>
                  <a:lnTo>
                    <a:pt x="233" y="97"/>
                  </a:lnTo>
                  <a:close/>
                  <a:moveTo>
                    <a:pt x="218" y="162"/>
                  </a:moveTo>
                  <a:lnTo>
                    <a:pt x="218" y="162"/>
                  </a:lnTo>
                  <a:lnTo>
                    <a:pt x="214" y="170"/>
                  </a:lnTo>
                  <a:lnTo>
                    <a:pt x="209" y="175"/>
                  </a:lnTo>
                  <a:lnTo>
                    <a:pt x="203" y="179"/>
                  </a:lnTo>
                  <a:lnTo>
                    <a:pt x="195" y="182"/>
                  </a:lnTo>
                  <a:lnTo>
                    <a:pt x="195" y="182"/>
                  </a:lnTo>
                  <a:lnTo>
                    <a:pt x="194" y="190"/>
                  </a:lnTo>
                  <a:lnTo>
                    <a:pt x="192" y="197"/>
                  </a:lnTo>
                  <a:lnTo>
                    <a:pt x="187" y="205"/>
                  </a:lnTo>
                  <a:lnTo>
                    <a:pt x="182" y="210"/>
                  </a:lnTo>
                  <a:lnTo>
                    <a:pt x="182" y="210"/>
                  </a:lnTo>
                  <a:lnTo>
                    <a:pt x="174" y="214"/>
                  </a:lnTo>
                  <a:lnTo>
                    <a:pt x="166" y="216"/>
                  </a:lnTo>
                  <a:lnTo>
                    <a:pt x="157" y="216"/>
                  </a:lnTo>
                  <a:lnTo>
                    <a:pt x="151" y="213"/>
                  </a:lnTo>
                  <a:lnTo>
                    <a:pt x="151" y="213"/>
                  </a:lnTo>
                  <a:lnTo>
                    <a:pt x="145" y="219"/>
                  </a:lnTo>
                  <a:lnTo>
                    <a:pt x="139" y="223"/>
                  </a:lnTo>
                  <a:lnTo>
                    <a:pt x="131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14" y="227"/>
                  </a:lnTo>
                  <a:lnTo>
                    <a:pt x="106" y="223"/>
                  </a:lnTo>
                  <a:lnTo>
                    <a:pt x="101" y="218"/>
                  </a:lnTo>
                  <a:lnTo>
                    <a:pt x="96" y="212"/>
                  </a:lnTo>
                  <a:lnTo>
                    <a:pt x="96" y="212"/>
                  </a:lnTo>
                  <a:lnTo>
                    <a:pt x="88" y="214"/>
                  </a:lnTo>
                  <a:lnTo>
                    <a:pt x="80" y="214"/>
                  </a:lnTo>
                  <a:lnTo>
                    <a:pt x="73" y="212"/>
                  </a:lnTo>
                  <a:lnTo>
                    <a:pt x="65" y="208"/>
                  </a:lnTo>
                  <a:lnTo>
                    <a:pt x="65" y="208"/>
                  </a:lnTo>
                  <a:lnTo>
                    <a:pt x="60" y="203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3" y="179"/>
                  </a:lnTo>
                  <a:lnTo>
                    <a:pt x="53" y="179"/>
                  </a:lnTo>
                  <a:lnTo>
                    <a:pt x="45" y="177"/>
                  </a:lnTo>
                  <a:lnTo>
                    <a:pt x="39" y="173"/>
                  </a:lnTo>
                  <a:lnTo>
                    <a:pt x="34" y="166"/>
                  </a:lnTo>
                  <a:lnTo>
                    <a:pt x="30" y="158"/>
                  </a:lnTo>
                  <a:lnTo>
                    <a:pt x="30" y="158"/>
                  </a:lnTo>
                  <a:lnTo>
                    <a:pt x="28" y="151"/>
                  </a:lnTo>
                  <a:lnTo>
                    <a:pt x="30" y="141"/>
                  </a:lnTo>
                  <a:lnTo>
                    <a:pt x="32" y="135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2" y="121"/>
                  </a:lnTo>
                  <a:lnTo>
                    <a:pt x="30" y="114"/>
                  </a:lnTo>
                  <a:lnTo>
                    <a:pt x="28" y="105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4" y="89"/>
                  </a:lnTo>
                  <a:lnTo>
                    <a:pt x="40" y="84"/>
                  </a:lnTo>
                  <a:lnTo>
                    <a:pt x="47" y="79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4" y="69"/>
                  </a:lnTo>
                  <a:lnTo>
                    <a:pt x="56" y="61"/>
                  </a:lnTo>
                  <a:lnTo>
                    <a:pt x="61" y="54"/>
                  </a:lnTo>
                  <a:lnTo>
                    <a:pt x="66" y="48"/>
                  </a:lnTo>
                  <a:lnTo>
                    <a:pt x="66" y="48"/>
                  </a:lnTo>
                  <a:lnTo>
                    <a:pt x="74" y="44"/>
                  </a:lnTo>
                  <a:lnTo>
                    <a:pt x="82" y="43"/>
                  </a:lnTo>
                  <a:lnTo>
                    <a:pt x="90" y="43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103" y="39"/>
                  </a:lnTo>
                  <a:lnTo>
                    <a:pt x="109" y="34"/>
                  </a:lnTo>
                  <a:lnTo>
                    <a:pt x="117" y="31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34" y="31"/>
                  </a:lnTo>
                  <a:lnTo>
                    <a:pt x="142" y="35"/>
                  </a:lnTo>
                  <a:lnTo>
                    <a:pt x="148" y="40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61" y="44"/>
                  </a:lnTo>
                  <a:lnTo>
                    <a:pt x="170" y="44"/>
                  </a:lnTo>
                  <a:lnTo>
                    <a:pt x="178" y="47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92" y="57"/>
                  </a:lnTo>
                  <a:lnTo>
                    <a:pt x="196" y="63"/>
                  </a:lnTo>
                  <a:lnTo>
                    <a:pt x="197" y="71"/>
                  </a:lnTo>
                  <a:lnTo>
                    <a:pt x="197" y="79"/>
                  </a:lnTo>
                  <a:lnTo>
                    <a:pt x="197" y="79"/>
                  </a:lnTo>
                  <a:lnTo>
                    <a:pt x="205" y="83"/>
                  </a:lnTo>
                  <a:lnTo>
                    <a:pt x="212" y="87"/>
                  </a:lnTo>
                  <a:lnTo>
                    <a:pt x="217" y="93"/>
                  </a:lnTo>
                  <a:lnTo>
                    <a:pt x="220" y="101"/>
                  </a:lnTo>
                  <a:lnTo>
                    <a:pt x="220" y="101"/>
                  </a:lnTo>
                  <a:lnTo>
                    <a:pt x="221" y="109"/>
                  </a:lnTo>
                  <a:lnTo>
                    <a:pt x="221" y="118"/>
                  </a:lnTo>
                  <a:lnTo>
                    <a:pt x="217" y="125"/>
                  </a:lnTo>
                  <a:lnTo>
                    <a:pt x="212" y="131"/>
                  </a:lnTo>
                  <a:lnTo>
                    <a:pt x="212" y="131"/>
                  </a:lnTo>
                  <a:lnTo>
                    <a:pt x="217" y="138"/>
                  </a:lnTo>
                  <a:lnTo>
                    <a:pt x="220" y="145"/>
                  </a:lnTo>
                  <a:lnTo>
                    <a:pt x="220" y="153"/>
                  </a:lnTo>
                  <a:lnTo>
                    <a:pt x="218" y="162"/>
                  </a:lnTo>
                  <a:lnTo>
                    <a:pt x="218" y="162"/>
                  </a:lnTo>
                  <a:close/>
                  <a:moveTo>
                    <a:pt x="114" y="195"/>
                  </a:moveTo>
                  <a:lnTo>
                    <a:pt x="123" y="191"/>
                  </a:lnTo>
                  <a:lnTo>
                    <a:pt x="132" y="195"/>
                  </a:lnTo>
                  <a:lnTo>
                    <a:pt x="131" y="184"/>
                  </a:lnTo>
                  <a:lnTo>
                    <a:pt x="138" y="178"/>
                  </a:lnTo>
                  <a:lnTo>
                    <a:pt x="129" y="175"/>
                  </a:lnTo>
                  <a:lnTo>
                    <a:pt x="123" y="167"/>
                  </a:lnTo>
                  <a:lnTo>
                    <a:pt x="118" y="175"/>
                  </a:lnTo>
                  <a:lnTo>
                    <a:pt x="109" y="178"/>
                  </a:lnTo>
                  <a:lnTo>
                    <a:pt x="116" y="184"/>
                  </a:lnTo>
                  <a:lnTo>
                    <a:pt x="114" y="195"/>
                  </a:lnTo>
                  <a:close/>
                  <a:moveTo>
                    <a:pt x="131" y="117"/>
                  </a:moveTo>
                  <a:lnTo>
                    <a:pt x="131" y="109"/>
                  </a:lnTo>
                  <a:lnTo>
                    <a:pt x="112" y="109"/>
                  </a:lnTo>
                  <a:lnTo>
                    <a:pt x="112" y="117"/>
                  </a:lnTo>
                  <a:lnTo>
                    <a:pt x="116" y="117"/>
                  </a:lnTo>
                  <a:lnTo>
                    <a:pt x="116" y="143"/>
                  </a:lnTo>
                  <a:lnTo>
                    <a:pt x="112" y="143"/>
                  </a:lnTo>
                  <a:lnTo>
                    <a:pt x="112" y="151"/>
                  </a:lnTo>
                  <a:lnTo>
                    <a:pt x="131" y="151"/>
                  </a:lnTo>
                  <a:lnTo>
                    <a:pt x="131" y="143"/>
                  </a:lnTo>
                  <a:lnTo>
                    <a:pt x="129" y="143"/>
                  </a:lnTo>
                  <a:lnTo>
                    <a:pt x="129" y="117"/>
                  </a:lnTo>
                  <a:lnTo>
                    <a:pt x="131" y="117"/>
                  </a:lnTo>
                  <a:close/>
                  <a:moveTo>
                    <a:pt x="71" y="183"/>
                  </a:moveTo>
                  <a:lnTo>
                    <a:pt x="78" y="179"/>
                  </a:lnTo>
                  <a:lnTo>
                    <a:pt x="84" y="183"/>
                  </a:lnTo>
                  <a:lnTo>
                    <a:pt x="83" y="175"/>
                  </a:lnTo>
                  <a:lnTo>
                    <a:pt x="88" y="170"/>
                  </a:lnTo>
                  <a:lnTo>
                    <a:pt x="82" y="169"/>
                  </a:lnTo>
                  <a:lnTo>
                    <a:pt x="78" y="162"/>
                  </a:lnTo>
                  <a:lnTo>
                    <a:pt x="74" y="169"/>
                  </a:lnTo>
                  <a:lnTo>
                    <a:pt x="67" y="170"/>
                  </a:lnTo>
                  <a:lnTo>
                    <a:pt x="71" y="175"/>
                  </a:lnTo>
                  <a:lnTo>
                    <a:pt x="71" y="183"/>
                  </a:lnTo>
                  <a:close/>
                  <a:moveTo>
                    <a:pt x="92" y="109"/>
                  </a:moveTo>
                  <a:lnTo>
                    <a:pt x="92" y="117"/>
                  </a:lnTo>
                  <a:lnTo>
                    <a:pt x="96" y="117"/>
                  </a:lnTo>
                  <a:lnTo>
                    <a:pt x="93" y="126"/>
                  </a:lnTo>
                  <a:lnTo>
                    <a:pt x="93" y="126"/>
                  </a:lnTo>
                  <a:lnTo>
                    <a:pt x="92" y="138"/>
                  </a:lnTo>
                  <a:lnTo>
                    <a:pt x="92" y="138"/>
                  </a:lnTo>
                  <a:lnTo>
                    <a:pt x="92" y="138"/>
                  </a:lnTo>
                  <a:lnTo>
                    <a:pt x="90" y="126"/>
                  </a:lnTo>
                  <a:lnTo>
                    <a:pt x="86" y="109"/>
                  </a:lnTo>
                  <a:lnTo>
                    <a:pt x="74" y="109"/>
                  </a:lnTo>
                  <a:lnTo>
                    <a:pt x="71" y="122"/>
                  </a:lnTo>
                  <a:lnTo>
                    <a:pt x="71" y="122"/>
                  </a:lnTo>
                  <a:lnTo>
                    <a:pt x="67" y="138"/>
                  </a:lnTo>
                  <a:lnTo>
                    <a:pt x="67" y="138"/>
                  </a:lnTo>
                  <a:lnTo>
                    <a:pt x="67" y="138"/>
                  </a:lnTo>
                  <a:lnTo>
                    <a:pt x="66" y="126"/>
                  </a:lnTo>
                  <a:lnTo>
                    <a:pt x="64" y="117"/>
                  </a:lnTo>
                  <a:lnTo>
                    <a:pt x="67" y="117"/>
                  </a:lnTo>
                  <a:lnTo>
                    <a:pt x="67" y="109"/>
                  </a:lnTo>
                  <a:lnTo>
                    <a:pt x="48" y="109"/>
                  </a:lnTo>
                  <a:lnTo>
                    <a:pt x="48" y="117"/>
                  </a:lnTo>
                  <a:lnTo>
                    <a:pt x="52" y="117"/>
                  </a:lnTo>
                  <a:lnTo>
                    <a:pt x="60" y="151"/>
                  </a:lnTo>
                  <a:lnTo>
                    <a:pt x="73" y="151"/>
                  </a:lnTo>
                  <a:lnTo>
                    <a:pt x="77" y="136"/>
                  </a:lnTo>
                  <a:lnTo>
                    <a:pt x="77" y="136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79" y="136"/>
                  </a:lnTo>
                  <a:lnTo>
                    <a:pt x="83" y="151"/>
                  </a:lnTo>
                  <a:lnTo>
                    <a:pt x="97" y="151"/>
                  </a:lnTo>
                  <a:lnTo>
                    <a:pt x="106" y="117"/>
                  </a:lnTo>
                  <a:lnTo>
                    <a:pt x="109" y="117"/>
                  </a:lnTo>
                  <a:lnTo>
                    <a:pt x="109" y="109"/>
                  </a:lnTo>
                  <a:lnTo>
                    <a:pt x="92" y="109"/>
                  </a:lnTo>
                  <a:close/>
                  <a:moveTo>
                    <a:pt x="131" y="63"/>
                  </a:moveTo>
                  <a:lnTo>
                    <a:pt x="123" y="49"/>
                  </a:lnTo>
                  <a:lnTo>
                    <a:pt x="116" y="63"/>
                  </a:lnTo>
                  <a:lnTo>
                    <a:pt x="100" y="66"/>
                  </a:lnTo>
                  <a:lnTo>
                    <a:pt x="110" y="78"/>
                  </a:lnTo>
                  <a:lnTo>
                    <a:pt x="109" y="93"/>
                  </a:lnTo>
                  <a:lnTo>
                    <a:pt x="123" y="87"/>
                  </a:lnTo>
                  <a:lnTo>
                    <a:pt x="138" y="93"/>
                  </a:lnTo>
                  <a:lnTo>
                    <a:pt x="135" y="78"/>
                  </a:lnTo>
                  <a:lnTo>
                    <a:pt x="147" y="66"/>
                  </a:lnTo>
                  <a:lnTo>
                    <a:pt x="131" y="63"/>
                  </a:lnTo>
                  <a:close/>
                  <a:moveTo>
                    <a:pt x="182" y="109"/>
                  </a:moveTo>
                  <a:lnTo>
                    <a:pt x="164" y="109"/>
                  </a:lnTo>
                  <a:lnTo>
                    <a:pt x="164" y="117"/>
                  </a:lnTo>
                  <a:lnTo>
                    <a:pt x="168" y="117"/>
                  </a:lnTo>
                  <a:lnTo>
                    <a:pt x="168" y="131"/>
                  </a:lnTo>
                  <a:lnTo>
                    <a:pt x="153" y="109"/>
                  </a:lnTo>
                  <a:lnTo>
                    <a:pt x="136" y="109"/>
                  </a:lnTo>
                  <a:lnTo>
                    <a:pt x="136" y="117"/>
                  </a:lnTo>
                  <a:lnTo>
                    <a:pt x="140" y="117"/>
                  </a:lnTo>
                  <a:lnTo>
                    <a:pt x="140" y="143"/>
                  </a:lnTo>
                  <a:lnTo>
                    <a:pt x="136" y="143"/>
                  </a:lnTo>
                  <a:lnTo>
                    <a:pt x="136" y="151"/>
                  </a:lnTo>
                  <a:lnTo>
                    <a:pt x="155" y="151"/>
                  </a:lnTo>
                  <a:lnTo>
                    <a:pt x="155" y="143"/>
                  </a:lnTo>
                  <a:lnTo>
                    <a:pt x="149" y="143"/>
                  </a:lnTo>
                  <a:lnTo>
                    <a:pt x="149" y="128"/>
                  </a:lnTo>
                  <a:lnTo>
                    <a:pt x="165" y="151"/>
                  </a:lnTo>
                  <a:lnTo>
                    <a:pt x="178" y="151"/>
                  </a:lnTo>
                  <a:lnTo>
                    <a:pt x="178" y="117"/>
                  </a:lnTo>
                  <a:lnTo>
                    <a:pt x="182" y="117"/>
                  </a:lnTo>
                  <a:lnTo>
                    <a:pt x="182" y="109"/>
                  </a:lnTo>
                  <a:close/>
                  <a:moveTo>
                    <a:pt x="175" y="169"/>
                  </a:moveTo>
                  <a:lnTo>
                    <a:pt x="171" y="162"/>
                  </a:lnTo>
                  <a:lnTo>
                    <a:pt x="168" y="169"/>
                  </a:lnTo>
                  <a:lnTo>
                    <a:pt x="161" y="170"/>
                  </a:lnTo>
                  <a:lnTo>
                    <a:pt x="165" y="175"/>
                  </a:lnTo>
                  <a:lnTo>
                    <a:pt x="165" y="183"/>
                  </a:lnTo>
                  <a:lnTo>
                    <a:pt x="171" y="179"/>
                  </a:lnTo>
                  <a:lnTo>
                    <a:pt x="178" y="183"/>
                  </a:lnTo>
                  <a:lnTo>
                    <a:pt x="177" y="175"/>
                  </a:lnTo>
                  <a:lnTo>
                    <a:pt x="182" y="170"/>
                  </a:lnTo>
                  <a:lnTo>
                    <a:pt x="175" y="169"/>
                  </a:lnTo>
                  <a:close/>
                  <a:moveTo>
                    <a:pt x="194" y="151"/>
                  </a:moveTo>
                  <a:lnTo>
                    <a:pt x="194" y="151"/>
                  </a:lnTo>
                  <a:lnTo>
                    <a:pt x="196" y="151"/>
                  </a:lnTo>
                  <a:lnTo>
                    <a:pt x="199" y="149"/>
                  </a:lnTo>
                  <a:lnTo>
                    <a:pt x="200" y="147"/>
                  </a:lnTo>
                  <a:lnTo>
                    <a:pt x="200" y="144"/>
                  </a:lnTo>
                  <a:lnTo>
                    <a:pt x="200" y="144"/>
                  </a:lnTo>
                  <a:lnTo>
                    <a:pt x="200" y="143"/>
                  </a:lnTo>
                  <a:lnTo>
                    <a:pt x="199" y="140"/>
                  </a:lnTo>
                  <a:lnTo>
                    <a:pt x="196" y="139"/>
                  </a:lnTo>
                  <a:lnTo>
                    <a:pt x="194" y="139"/>
                  </a:lnTo>
                  <a:lnTo>
                    <a:pt x="194" y="139"/>
                  </a:lnTo>
                  <a:lnTo>
                    <a:pt x="191" y="139"/>
                  </a:lnTo>
                  <a:lnTo>
                    <a:pt x="188" y="140"/>
                  </a:lnTo>
                  <a:lnTo>
                    <a:pt x="187" y="143"/>
                  </a:lnTo>
                  <a:lnTo>
                    <a:pt x="187" y="144"/>
                  </a:lnTo>
                  <a:lnTo>
                    <a:pt x="187" y="144"/>
                  </a:lnTo>
                  <a:lnTo>
                    <a:pt x="187" y="147"/>
                  </a:lnTo>
                  <a:lnTo>
                    <a:pt x="188" y="149"/>
                  </a:lnTo>
                  <a:lnTo>
                    <a:pt x="191" y="151"/>
                  </a:lnTo>
                  <a:lnTo>
                    <a:pt x="194" y="151"/>
                  </a:lnTo>
                  <a:lnTo>
                    <a:pt x="194" y="151"/>
                  </a:lnTo>
                  <a:close/>
                  <a:moveTo>
                    <a:pt x="201" y="109"/>
                  </a:moveTo>
                  <a:lnTo>
                    <a:pt x="187" y="109"/>
                  </a:lnTo>
                  <a:lnTo>
                    <a:pt x="187" y="121"/>
                  </a:lnTo>
                  <a:lnTo>
                    <a:pt x="190" y="135"/>
                  </a:lnTo>
                  <a:lnTo>
                    <a:pt x="197" y="135"/>
                  </a:lnTo>
                  <a:lnTo>
                    <a:pt x="201" y="121"/>
                  </a:lnTo>
                  <a:lnTo>
                    <a:pt x="201" y="10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TextBox 31"/>
          <p:cNvSpPr txBox="1"/>
          <p:nvPr/>
        </p:nvSpPr>
        <p:spPr>
          <a:xfrm>
            <a:off x="4539405" y="584684"/>
            <a:ext cx="326884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麻将 棋牌 娱乐图标</a:t>
            </a:r>
          </a:p>
        </p:txBody>
      </p:sp>
    </p:spTree>
    <p:extLst>
      <p:ext uri="{BB962C8B-B14F-4D97-AF65-F5344CB8AC3E}">
        <p14:creationId xmlns:p14="http://schemas.microsoft.com/office/powerpoint/2010/main" val="67414326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组合 50"/>
          <p:cNvGrpSpPr/>
          <p:nvPr/>
        </p:nvGrpSpPr>
        <p:grpSpPr>
          <a:xfrm>
            <a:off x="2603612" y="1916832"/>
            <a:ext cx="7201632" cy="4020582"/>
            <a:chOff x="1079612" y="2953050"/>
            <a:chExt cx="1913494" cy="1068280"/>
          </a:xfrm>
        </p:grpSpPr>
        <p:sp>
          <p:nvSpPr>
            <p:cNvPr id="2" name="Freeform 365"/>
            <p:cNvSpPr>
              <a:spLocks noEditPoints="1"/>
            </p:cNvSpPr>
            <p:nvPr/>
          </p:nvSpPr>
          <p:spPr bwMode="auto">
            <a:xfrm>
              <a:off x="1079612" y="2954793"/>
              <a:ext cx="226552" cy="226552"/>
            </a:xfrm>
            <a:custGeom>
              <a:avLst/>
              <a:gdLst>
                <a:gd name="T0" fmla="*/ 213 w 260"/>
                <a:gd name="T1" fmla="*/ 235 h 261"/>
                <a:gd name="T2" fmla="*/ 211 w 260"/>
                <a:gd name="T3" fmla="*/ 244 h 261"/>
                <a:gd name="T4" fmla="*/ 201 w 260"/>
                <a:gd name="T5" fmla="*/ 256 h 261"/>
                <a:gd name="T6" fmla="*/ 187 w 260"/>
                <a:gd name="T7" fmla="*/ 261 h 261"/>
                <a:gd name="T8" fmla="*/ 21 w 260"/>
                <a:gd name="T9" fmla="*/ 260 h 261"/>
                <a:gd name="T10" fmla="*/ 8 w 260"/>
                <a:gd name="T11" fmla="*/ 253 h 261"/>
                <a:gd name="T12" fmla="*/ 0 w 260"/>
                <a:gd name="T13" fmla="*/ 240 h 261"/>
                <a:gd name="T14" fmla="*/ 0 w 260"/>
                <a:gd name="T15" fmla="*/ 27 h 261"/>
                <a:gd name="T16" fmla="*/ 4 w 260"/>
                <a:gd name="T17" fmla="*/ 12 h 261"/>
                <a:gd name="T18" fmla="*/ 16 w 260"/>
                <a:gd name="T19" fmla="*/ 3 h 261"/>
                <a:gd name="T20" fmla="*/ 130 w 260"/>
                <a:gd name="T21" fmla="*/ 1 h 261"/>
                <a:gd name="T22" fmla="*/ 140 w 260"/>
                <a:gd name="T23" fmla="*/ 1 h 261"/>
                <a:gd name="T24" fmla="*/ 140 w 260"/>
                <a:gd name="T25" fmla="*/ 1 h 261"/>
                <a:gd name="T26" fmla="*/ 213 w 260"/>
                <a:gd name="T27" fmla="*/ 79 h 261"/>
                <a:gd name="T28" fmla="*/ 213 w 260"/>
                <a:gd name="T29" fmla="*/ 142 h 261"/>
                <a:gd name="T30" fmla="*/ 239 w 260"/>
                <a:gd name="T31" fmla="*/ 142 h 261"/>
                <a:gd name="T32" fmla="*/ 252 w 260"/>
                <a:gd name="T33" fmla="*/ 148 h 261"/>
                <a:gd name="T34" fmla="*/ 259 w 260"/>
                <a:gd name="T35" fmla="*/ 162 h 261"/>
                <a:gd name="T36" fmla="*/ 260 w 260"/>
                <a:gd name="T37" fmla="*/ 204 h 261"/>
                <a:gd name="T38" fmla="*/ 255 w 260"/>
                <a:gd name="T39" fmla="*/ 218 h 261"/>
                <a:gd name="T40" fmla="*/ 244 w 260"/>
                <a:gd name="T41" fmla="*/ 227 h 261"/>
                <a:gd name="T42" fmla="*/ 234 w 260"/>
                <a:gd name="T43" fmla="*/ 230 h 261"/>
                <a:gd name="T44" fmla="*/ 140 w 260"/>
                <a:gd name="T45" fmla="*/ 53 h 261"/>
                <a:gd name="T46" fmla="*/ 144 w 260"/>
                <a:gd name="T47" fmla="*/ 68 h 261"/>
                <a:gd name="T48" fmla="*/ 156 w 260"/>
                <a:gd name="T49" fmla="*/ 77 h 261"/>
                <a:gd name="T50" fmla="*/ 196 w 260"/>
                <a:gd name="T51" fmla="*/ 79 h 261"/>
                <a:gd name="T52" fmla="*/ 203 w 260"/>
                <a:gd name="T53" fmla="*/ 81 h 261"/>
                <a:gd name="T54" fmla="*/ 156 w 260"/>
                <a:gd name="T55" fmla="*/ 90 h 261"/>
                <a:gd name="T56" fmla="*/ 142 w 260"/>
                <a:gd name="T57" fmla="*/ 84 h 261"/>
                <a:gd name="T58" fmla="*/ 131 w 260"/>
                <a:gd name="T59" fmla="*/ 73 h 261"/>
                <a:gd name="T60" fmla="*/ 130 w 260"/>
                <a:gd name="T61" fmla="*/ 12 h 261"/>
                <a:gd name="T62" fmla="*/ 31 w 260"/>
                <a:gd name="T63" fmla="*/ 12 h 261"/>
                <a:gd name="T64" fmla="*/ 18 w 260"/>
                <a:gd name="T65" fmla="*/ 18 h 261"/>
                <a:gd name="T66" fmla="*/ 10 w 260"/>
                <a:gd name="T67" fmla="*/ 33 h 261"/>
                <a:gd name="T68" fmla="*/ 10 w 260"/>
                <a:gd name="T69" fmla="*/ 225 h 261"/>
                <a:gd name="T70" fmla="*/ 14 w 260"/>
                <a:gd name="T71" fmla="*/ 239 h 261"/>
                <a:gd name="T72" fmla="*/ 26 w 260"/>
                <a:gd name="T73" fmla="*/ 248 h 261"/>
                <a:gd name="T74" fmla="*/ 177 w 260"/>
                <a:gd name="T75" fmla="*/ 251 h 261"/>
                <a:gd name="T76" fmla="*/ 186 w 260"/>
                <a:gd name="T77" fmla="*/ 248 h 261"/>
                <a:gd name="T78" fmla="*/ 201 w 260"/>
                <a:gd name="T79" fmla="*/ 230 h 261"/>
                <a:gd name="T80" fmla="*/ 78 w 260"/>
                <a:gd name="T81" fmla="*/ 229 h 261"/>
                <a:gd name="T82" fmla="*/ 65 w 260"/>
                <a:gd name="T83" fmla="*/ 222 h 261"/>
                <a:gd name="T84" fmla="*/ 57 w 260"/>
                <a:gd name="T85" fmla="*/ 209 h 261"/>
                <a:gd name="T86" fmla="*/ 57 w 260"/>
                <a:gd name="T87" fmla="*/ 168 h 261"/>
                <a:gd name="T88" fmla="*/ 61 w 260"/>
                <a:gd name="T89" fmla="*/ 152 h 261"/>
                <a:gd name="T90" fmla="*/ 73 w 260"/>
                <a:gd name="T91" fmla="*/ 143 h 261"/>
                <a:gd name="T92" fmla="*/ 203 w 260"/>
                <a:gd name="T93" fmla="*/ 142 h 261"/>
                <a:gd name="T94" fmla="*/ 169 w 260"/>
                <a:gd name="T95" fmla="*/ 183 h 261"/>
                <a:gd name="T96" fmla="*/ 170 w 260"/>
                <a:gd name="T97" fmla="*/ 174 h 261"/>
                <a:gd name="T98" fmla="*/ 138 w 260"/>
                <a:gd name="T99" fmla="*/ 211 h 261"/>
                <a:gd name="T100" fmla="*/ 146 w 260"/>
                <a:gd name="T101" fmla="*/ 203 h 261"/>
                <a:gd name="T102" fmla="*/ 99 w 260"/>
                <a:gd name="T103" fmla="*/ 166 h 261"/>
                <a:gd name="T104" fmla="*/ 99 w 260"/>
                <a:gd name="T105" fmla="*/ 211 h 261"/>
                <a:gd name="T106" fmla="*/ 126 w 260"/>
                <a:gd name="T107" fmla="*/ 211 h 261"/>
                <a:gd name="T108" fmla="*/ 118 w 260"/>
                <a:gd name="T109" fmla="*/ 196 h 261"/>
                <a:gd name="T110" fmla="*/ 218 w 260"/>
                <a:gd name="T111" fmla="*/ 198 h 261"/>
                <a:gd name="T112" fmla="*/ 192 w 260"/>
                <a:gd name="T113" fmla="*/ 196 h 261"/>
                <a:gd name="T114" fmla="*/ 187 w 260"/>
                <a:gd name="T115" fmla="*/ 211 h 261"/>
                <a:gd name="T116" fmla="*/ 214 w 260"/>
                <a:gd name="T117" fmla="*/ 211 h 261"/>
                <a:gd name="T118" fmla="*/ 226 w 260"/>
                <a:gd name="T119" fmla="*/ 16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1" y="244"/>
                  </a:lnTo>
                  <a:lnTo>
                    <a:pt x="208" y="250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8" y="259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9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4" y="250"/>
                  </a:lnTo>
                  <a:lnTo>
                    <a:pt x="1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3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7"/>
                  </a:lnTo>
                  <a:lnTo>
                    <a:pt x="259" y="162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3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20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2" y="62"/>
                  </a:lnTo>
                  <a:lnTo>
                    <a:pt x="144" y="68"/>
                  </a:lnTo>
                  <a:lnTo>
                    <a:pt x="148" y="71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20"/>
                  </a:lnTo>
                  <a:close/>
                  <a:moveTo>
                    <a:pt x="203" y="81"/>
                  </a:moveTo>
                  <a:lnTo>
                    <a:pt x="203" y="81"/>
                  </a:lnTo>
                  <a:lnTo>
                    <a:pt x="203" y="90"/>
                  </a:lnTo>
                  <a:lnTo>
                    <a:pt x="156" y="90"/>
                  </a:lnTo>
                  <a:lnTo>
                    <a:pt x="156" y="90"/>
                  </a:lnTo>
                  <a:lnTo>
                    <a:pt x="151" y="88"/>
                  </a:lnTo>
                  <a:lnTo>
                    <a:pt x="146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1" y="73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2" y="27"/>
                  </a:lnTo>
                  <a:lnTo>
                    <a:pt x="10" y="33"/>
                  </a:lnTo>
                  <a:lnTo>
                    <a:pt x="10" y="38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0" y="230"/>
                  </a:lnTo>
                  <a:lnTo>
                    <a:pt x="12" y="234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50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9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8" y="213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2"/>
                  </a:lnTo>
                  <a:lnTo>
                    <a:pt x="58" y="157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3" y="142"/>
                  </a:lnTo>
                  <a:lnTo>
                    <a:pt x="203" y="142"/>
                  </a:lnTo>
                  <a:lnTo>
                    <a:pt x="203" y="81"/>
                  </a:lnTo>
                  <a:close/>
                  <a:moveTo>
                    <a:pt x="169" y="191"/>
                  </a:moveTo>
                  <a:lnTo>
                    <a:pt x="169" y="183"/>
                  </a:lnTo>
                  <a:lnTo>
                    <a:pt x="146" y="183"/>
                  </a:lnTo>
                  <a:lnTo>
                    <a:pt x="146" y="174"/>
                  </a:lnTo>
                  <a:lnTo>
                    <a:pt x="170" y="174"/>
                  </a:lnTo>
                  <a:lnTo>
                    <a:pt x="170" y="166"/>
                  </a:lnTo>
                  <a:lnTo>
                    <a:pt x="138" y="166"/>
                  </a:lnTo>
                  <a:lnTo>
                    <a:pt x="138" y="211"/>
                  </a:lnTo>
                  <a:lnTo>
                    <a:pt x="172" y="211"/>
                  </a:lnTo>
                  <a:lnTo>
                    <a:pt x="172" y="203"/>
                  </a:lnTo>
                  <a:lnTo>
                    <a:pt x="146" y="203"/>
                  </a:lnTo>
                  <a:lnTo>
                    <a:pt x="146" y="191"/>
                  </a:lnTo>
                  <a:lnTo>
                    <a:pt x="169" y="191"/>
                  </a:lnTo>
                  <a:close/>
                  <a:moveTo>
                    <a:pt x="99" y="166"/>
                  </a:moveTo>
                  <a:lnTo>
                    <a:pt x="91" y="166"/>
                  </a:lnTo>
                  <a:lnTo>
                    <a:pt x="91" y="211"/>
                  </a:lnTo>
                  <a:lnTo>
                    <a:pt x="99" y="211"/>
                  </a:lnTo>
                  <a:lnTo>
                    <a:pt x="99" y="182"/>
                  </a:lnTo>
                  <a:lnTo>
                    <a:pt x="117" y="211"/>
                  </a:lnTo>
                  <a:lnTo>
                    <a:pt x="126" y="211"/>
                  </a:lnTo>
                  <a:lnTo>
                    <a:pt x="126" y="166"/>
                  </a:lnTo>
                  <a:lnTo>
                    <a:pt x="118" y="166"/>
                  </a:lnTo>
                  <a:lnTo>
                    <a:pt x="118" y="196"/>
                  </a:lnTo>
                  <a:lnTo>
                    <a:pt x="99" y="166"/>
                  </a:lnTo>
                  <a:close/>
                  <a:moveTo>
                    <a:pt x="226" y="166"/>
                  </a:moveTo>
                  <a:lnTo>
                    <a:pt x="218" y="198"/>
                  </a:lnTo>
                  <a:lnTo>
                    <a:pt x="211" y="166"/>
                  </a:lnTo>
                  <a:lnTo>
                    <a:pt x="200" y="166"/>
                  </a:lnTo>
                  <a:lnTo>
                    <a:pt x="192" y="196"/>
                  </a:lnTo>
                  <a:lnTo>
                    <a:pt x="186" y="166"/>
                  </a:lnTo>
                  <a:lnTo>
                    <a:pt x="175" y="166"/>
                  </a:lnTo>
                  <a:lnTo>
                    <a:pt x="187" y="211"/>
                  </a:lnTo>
                  <a:lnTo>
                    <a:pt x="196" y="211"/>
                  </a:lnTo>
                  <a:lnTo>
                    <a:pt x="205" y="178"/>
                  </a:lnTo>
                  <a:lnTo>
                    <a:pt x="214" y="211"/>
                  </a:lnTo>
                  <a:lnTo>
                    <a:pt x="224" y="211"/>
                  </a:lnTo>
                  <a:lnTo>
                    <a:pt x="235" y="166"/>
                  </a:lnTo>
                  <a:lnTo>
                    <a:pt x="226" y="16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366"/>
            <p:cNvSpPr>
              <a:spLocks noEditPoints="1"/>
            </p:cNvSpPr>
            <p:nvPr/>
          </p:nvSpPr>
          <p:spPr bwMode="auto">
            <a:xfrm>
              <a:off x="1360189" y="2954793"/>
              <a:ext cx="226552" cy="226552"/>
            </a:xfrm>
            <a:custGeom>
              <a:avLst/>
              <a:gdLst>
                <a:gd name="T0" fmla="*/ 211 w 260"/>
                <a:gd name="T1" fmla="*/ 244 h 261"/>
                <a:gd name="T2" fmla="*/ 188 w 260"/>
                <a:gd name="T3" fmla="*/ 261 h 261"/>
                <a:gd name="T4" fmla="*/ 8 w 260"/>
                <a:gd name="T5" fmla="*/ 253 h 261"/>
                <a:gd name="T6" fmla="*/ 0 w 260"/>
                <a:gd name="T7" fmla="*/ 27 h 261"/>
                <a:gd name="T8" fmla="*/ 16 w 260"/>
                <a:gd name="T9" fmla="*/ 3 h 261"/>
                <a:gd name="T10" fmla="*/ 141 w 260"/>
                <a:gd name="T11" fmla="*/ 1 h 261"/>
                <a:gd name="T12" fmla="*/ 214 w 260"/>
                <a:gd name="T13" fmla="*/ 81 h 261"/>
                <a:gd name="T14" fmla="*/ 245 w 260"/>
                <a:gd name="T15" fmla="*/ 143 h 261"/>
                <a:gd name="T16" fmla="*/ 260 w 260"/>
                <a:gd name="T17" fmla="*/ 168 h 261"/>
                <a:gd name="T18" fmla="*/ 253 w 260"/>
                <a:gd name="T19" fmla="*/ 222 h 261"/>
                <a:gd name="T20" fmla="*/ 141 w 260"/>
                <a:gd name="T21" fmla="*/ 20 h 261"/>
                <a:gd name="T22" fmla="*/ 149 w 260"/>
                <a:gd name="T23" fmla="*/ 71 h 261"/>
                <a:gd name="T24" fmla="*/ 141 w 260"/>
                <a:gd name="T25" fmla="*/ 20 h 261"/>
                <a:gd name="T26" fmla="*/ 142 w 260"/>
                <a:gd name="T27" fmla="*/ 84 h 261"/>
                <a:gd name="T28" fmla="*/ 130 w 260"/>
                <a:gd name="T29" fmla="*/ 12 h 261"/>
                <a:gd name="T30" fmla="*/ 19 w 260"/>
                <a:gd name="T31" fmla="*/ 18 h 261"/>
                <a:gd name="T32" fmla="*/ 11 w 260"/>
                <a:gd name="T33" fmla="*/ 225 h 261"/>
                <a:gd name="T34" fmla="*/ 26 w 260"/>
                <a:gd name="T35" fmla="*/ 248 h 261"/>
                <a:gd name="T36" fmla="*/ 186 w 260"/>
                <a:gd name="T37" fmla="*/ 248 h 261"/>
                <a:gd name="T38" fmla="*/ 78 w 260"/>
                <a:gd name="T39" fmla="*/ 229 h 261"/>
                <a:gd name="T40" fmla="*/ 58 w 260"/>
                <a:gd name="T41" fmla="*/ 209 h 261"/>
                <a:gd name="T42" fmla="*/ 61 w 260"/>
                <a:gd name="T43" fmla="*/ 152 h 261"/>
                <a:gd name="T44" fmla="*/ 203 w 260"/>
                <a:gd name="T45" fmla="*/ 142 h 261"/>
                <a:gd name="T46" fmla="*/ 181 w 260"/>
                <a:gd name="T47" fmla="*/ 175 h 261"/>
                <a:gd name="T48" fmla="*/ 163 w 260"/>
                <a:gd name="T49" fmla="*/ 165 h 261"/>
                <a:gd name="T50" fmla="*/ 147 w 260"/>
                <a:gd name="T51" fmla="*/ 172 h 261"/>
                <a:gd name="T52" fmla="*/ 141 w 260"/>
                <a:gd name="T53" fmla="*/ 194 h 261"/>
                <a:gd name="T54" fmla="*/ 154 w 260"/>
                <a:gd name="T55" fmla="*/ 211 h 261"/>
                <a:gd name="T56" fmla="*/ 175 w 260"/>
                <a:gd name="T57" fmla="*/ 208 h 261"/>
                <a:gd name="T58" fmla="*/ 184 w 260"/>
                <a:gd name="T59" fmla="*/ 188 h 261"/>
                <a:gd name="T60" fmla="*/ 132 w 260"/>
                <a:gd name="T61" fmla="*/ 178 h 261"/>
                <a:gd name="T62" fmla="*/ 121 w 260"/>
                <a:gd name="T63" fmla="*/ 168 h 261"/>
                <a:gd name="T64" fmla="*/ 121 w 260"/>
                <a:gd name="T65" fmla="*/ 211 h 261"/>
                <a:gd name="T66" fmla="*/ 132 w 260"/>
                <a:gd name="T67" fmla="*/ 199 h 261"/>
                <a:gd name="T68" fmla="*/ 203 w 260"/>
                <a:gd name="T69" fmla="*/ 177 h 261"/>
                <a:gd name="T70" fmla="*/ 217 w 260"/>
                <a:gd name="T71" fmla="*/ 175 h 261"/>
                <a:gd name="T72" fmla="*/ 225 w 260"/>
                <a:gd name="T73" fmla="*/ 170 h 261"/>
                <a:gd name="T74" fmla="*/ 203 w 260"/>
                <a:gd name="T75" fmla="*/ 166 h 261"/>
                <a:gd name="T76" fmla="*/ 191 w 260"/>
                <a:gd name="T77" fmla="*/ 183 h 261"/>
                <a:gd name="T78" fmla="*/ 197 w 260"/>
                <a:gd name="T79" fmla="*/ 205 h 261"/>
                <a:gd name="T80" fmla="*/ 212 w 260"/>
                <a:gd name="T81" fmla="*/ 212 h 261"/>
                <a:gd name="T82" fmla="*/ 221 w 260"/>
                <a:gd name="T83" fmla="*/ 195 h 261"/>
                <a:gd name="T84" fmla="*/ 211 w 260"/>
                <a:gd name="T85" fmla="*/ 204 h 261"/>
                <a:gd name="T86" fmla="*/ 201 w 260"/>
                <a:gd name="T87" fmla="*/ 188 h 261"/>
                <a:gd name="T88" fmla="*/ 121 w 260"/>
                <a:gd name="T89" fmla="*/ 201 h 261"/>
                <a:gd name="T90" fmla="*/ 110 w 260"/>
                <a:gd name="T91" fmla="*/ 174 h 261"/>
                <a:gd name="T92" fmla="*/ 124 w 260"/>
                <a:gd name="T93" fmla="*/ 181 h 261"/>
                <a:gd name="T94" fmla="*/ 121 w 260"/>
                <a:gd name="T95" fmla="*/ 201 h 261"/>
                <a:gd name="T96" fmla="*/ 150 w 260"/>
                <a:gd name="T97" fmla="*/ 188 h 261"/>
                <a:gd name="T98" fmla="*/ 163 w 260"/>
                <a:gd name="T99" fmla="*/ 173 h 261"/>
                <a:gd name="T100" fmla="*/ 175 w 260"/>
                <a:gd name="T101" fmla="*/ 188 h 261"/>
                <a:gd name="T102" fmla="*/ 163 w 260"/>
                <a:gd name="T103" fmla="*/ 204 h 261"/>
                <a:gd name="T104" fmla="*/ 69 w 260"/>
                <a:gd name="T105" fmla="*/ 82 h 261"/>
                <a:gd name="T106" fmla="*/ 26 w 260"/>
                <a:gd name="T107" fmla="*/ 62 h 261"/>
                <a:gd name="T108" fmla="*/ 50 w 260"/>
                <a:gd name="T109" fmla="*/ 75 h 261"/>
                <a:gd name="T110" fmla="*/ 63 w 260"/>
                <a:gd name="T111" fmla="*/ 47 h 261"/>
                <a:gd name="T112" fmla="*/ 91 w 260"/>
                <a:gd name="T113" fmla="*/ 94 h 261"/>
                <a:gd name="T114" fmla="*/ 119 w 260"/>
                <a:gd name="T115" fmla="*/ 6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4" y="230"/>
                  </a:lnTo>
                  <a:lnTo>
                    <a:pt x="214" y="235"/>
                  </a:lnTo>
                  <a:lnTo>
                    <a:pt x="214" y="235"/>
                  </a:lnTo>
                  <a:lnTo>
                    <a:pt x="212" y="240"/>
                  </a:lnTo>
                  <a:lnTo>
                    <a:pt x="211" y="244"/>
                  </a:lnTo>
                  <a:lnTo>
                    <a:pt x="208" y="250"/>
                  </a:lnTo>
                  <a:lnTo>
                    <a:pt x="206" y="253"/>
                  </a:lnTo>
                  <a:lnTo>
                    <a:pt x="202" y="256"/>
                  </a:lnTo>
                  <a:lnTo>
                    <a:pt x="198" y="259"/>
                  </a:lnTo>
                  <a:lnTo>
                    <a:pt x="193" y="260"/>
                  </a:lnTo>
                  <a:lnTo>
                    <a:pt x="188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9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4" y="250"/>
                  </a:lnTo>
                  <a:lnTo>
                    <a:pt x="2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3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212" y="79"/>
                  </a:lnTo>
                  <a:lnTo>
                    <a:pt x="214" y="79"/>
                  </a:lnTo>
                  <a:lnTo>
                    <a:pt x="214" y="79"/>
                  </a:lnTo>
                  <a:lnTo>
                    <a:pt x="214" y="81"/>
                  </a:lnTo>
                  <a:lnTo>
                    <a:pt x="214" y="81"/>
                  </a:lnTo>
                  <a:lnTo>
                    <a:pt x="214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40" y="142"/>
                  </a:lnTo>
                  <a:lnTo>
                    <a:pt x="245" y="143"/>
                  </a:lnTo>
                  <a:lnTo>
                    <a:pt x="249" y="146"/>
                  </a:lnTo>
                  <a:lnTo>
                    <a:pt x="253" y="148"/>
                  </a:lnTo>
                  <a:lnTo>
                    <a:pt x="255" y="152"/>
                  </a:lnTo>
                  <a:lnTo>
                    <a:pt x="258" y="157"/>
                  </a:lnTo>
                  <a:lnTo>
                    <a:pt x="259" y="162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8" y="213"/>
                  </a:lnTo>
                  <a:lnTo>
                    <a:pt x="255" y="218"/>
                  </a:lnTo>
                  <a:lnTo>
                    <a:pt x="253" y="222"/>
                  </a:lnTo>
                  <a:lnTo>
                    <a:pt x="249" y="225"/>
                  </a:lnTo>
                  <a:lnTo>
                    <a:pt x="245" y="227"/>
                  </a:lnTo>
                  <a:lnTo>
                    <a:pt x="240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1" y="20"/>
                  </a:moveTo>
                  <a:lnTo>
                    <a:pt x="141" y="53"/>
                  </a:lnTo>
                  <a:lnTo>
                    <a:pt x="141" y="53"/>
                  </a:lnTo>
                  <a:lnTo>
                    <a:pt x="141" y="58"/>
                  </a:lnTo>
                  <a:lnTo>
                    <a:pt x="142" y="62"/>
                  </a:lnTo>
                  <a:lnTo>
                    <a:pt x="145" y="68"/>
                  </a:lnTo>
                  <a:lnTo>
                    <a:pt x="149" y="71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2" y="78"/>
                  </a:lnTo>
                  <a:lnTo>
                    <a:pt x="167" y="79"/>
                  </a:lnTo>
                  <a:lnTo>
                    <a:pt x="197" y="79"/>
                  </a:lnTo>
                  <a:lnTo>
                    <a:pt x="141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8"/>
                  </a:lnTo>
                  <a:lnTo>
                    <a:pt x="146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2" y="73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2" y="27"/>
                  </a:lnTo>
                  <a:lnTo>
                    <a:pt x="11" y="33"/>
                  </a:lnTo>
                  <a:lnTo>
                    <a:pt x="11" y="38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1" y="230"/>
                  </a:lnTo>
                  <a:lnTo>
                    <a:pt x="12" y="234"/>
                  </a:lnTo>
                  <a:lnTo>
                    <a:pt x="15" y="239"/>
                  </a:lnTo>
                  <a:lnTo>
                    <a:pt x="19" y="243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2" y="250"/>
                  </a:lnTo>
                  <a:lnTo>
                    <a:pt x="37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50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2" y="230"/>
                  </a:lnTo>
                  <a:lnTo>
                    <a:pt x="84" y="230"/>
                  </a:lnTo>
                  <a:lnTo>
                    <a:pt x="84" y="230"/>
                  </a:lnTo>
                  <a:lnTo>
                    <a:pt x="78" y="229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9" y="213"/>
                  </a:lnTo>
                  <a:lnTo>
                    <a:pt x="58" y="209"/>
                  </a:lnTo>
                  <a:lnTo>
                    <a:pt x="58" y="204"/>
                  </a:lnTo>
                  <a:lnTo>
                    <a:pt x="58" y="168"/>
                  </a:lnTo>
                  <a:lnTo>
                    <a:pt x="58" y="168"/>
                  </a:lnTo>
                  <a:lnTo>
                    <a:pt x="58" y="162"/>
                  </a:lnTo>
                  <a:lnTo>
                    <a:pt x="59" y="157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4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84" y="188"/>
                  </a:moveTo>
                  <a:lnTo>
                    <a:pt x="184" y="188"/>
                  </a:lnTo>
                  <a:lnTo>
                    <a:pt x="184" y="183"/>
                  </a:lnTo>
                  <a:lnTo>
                    <a:pt x="182" y="179"/>
                  </a:lnTo>
                  <a:lnTo>
                    <a:pt x="181" y="175"/>
                  </a:lnTo>
                  <a:lnTo>
                    <a:pt x="178" y="172"/>
                  </a:lnTo>
                  <a:lnTo>
                    <a:pt x="178" y="172"/>
                  </a:lnTo>
                  <a:lnTo>
                    <a:pt x="175" y="169"/>
                  </a:lnTo>
                  <a:lnTo>
                    <a:pt x="172" y="166"/>
                  </a:lnTo>
                  <a:lnTo>
                    <a:pt x="167" y="166"/>
                  </a:lnTo>
                  <a:lnTo>
                    <a:pt x="163" y="165"/>
                  </a:lnTo>
                  <a:lnTo>
                    <a:pt x="163" y="165"/>
                  </a:lnTo>
                  <a:lnTo>
                    <a:pt x="158" y="166"/>
                  </a:lnTo>
                  <a:lnTo>
                    <a:pt x="152" y="168"/>
                  </a:lnTo>
                  <a:lnTo>
                    <a:pt x="152" y="168"/>
                  </a:lnTo>
                  <a:lnTo>
                    <a:pt x="147" y="172"/>
                  </a:lnTo>
                  <a:lnTo>
                    <a:pt x="147" y="172"/>
                  </a:lnTo>
                  <a:lnTo>
                    <a:pt x="143" y="177"/>
                  </a:lnTo>
                  <a:lnTo>
                    <a:pt x="143" y="177"/>
                  </a:lnTo>
                  <a:lnTo>
                    <a:pt x="142" y="182"/>
                  </a:lnTo>
                  <a:lnTo>
                    <a:pt x="141" y="188"/>
                  </a:lnTo>
                  <a:lnTo>
                    <a:pt x="141" y="188"/>
                  </a:lnTo>
                  <a:lnTo>
                    <a:pt x="141" y="194"/>
                  </a:lnTo>
                  <a:lnTo>
                    <a:pt x="142" y="199"/>
                  </a:lnTo>
                  <a:lnTo>
                    <a:pt x="145" y="203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50" y="208"/>
                  </a:lnTo>
                  <a:lnTo>
                    <a:pt x="154" y="211"/>
                  </a:lnTo>
                  <a:lnTo>
                    <a:pt x="158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7" y="212"/>
                  </a:lnTo>
                  <a:lnTo>
                    <a:pt x="172" y="211"/>
                  </a:lnTo>
                  <a:lnTo>
                    <a:pt x="175" y="208"/>
                  </a:lnTo>
                  <a:lnTo>
                    <a:pt x="178" y="205"/>
                  </a:lnTo>
                  <a:lnTo>
                    <a:pt x="178" y="205"/>
                  </a:lnTo>
                  <a:lnTo>
                    <a:pt x="181" y="203"/>
                  </a:lnTo>
                  <a:lnTo>
                    <a:pt x="182" y="199"/>
                  </a:lnTo>
                  <a:lnTo>
                    <a:pt x="184" y="194"/>
                  </a:lnTo>
                  <a:lnTo>
                    <a:pt x="184" y="188"/>
                  </a:lnTo>
                  <a:lnTo>
                    <a:pt x="184" y="188"/>
                  </a:lnTo>
                  <a:close/>
                  <a:moveTo>
                    <a:pt x="133" y="188"/>
                  </a:moveTo>
                  <a:lnTo>
                    <a:pt x="133" y="188"/>
                  </a:lnTo>
                  <a:lnTo>
                    <a:pt x="133" y="183"/>
                  </a:lnTo>
                  <a:lnTo>
                    <a:pt x="132" y="178"/>
                  </a:lnTo>
                  <a:lnTo>
                    <a:pt x="132" y="178"/>
                  </a:lnTo>
                  <a:lnTo>
                    <a:pt x="130" y="174"/>
                  </a:lnTo>
                  <a:lnTo>
                    <a:pt x="128" y="172"/>
                  </a:lnTo>
                  <a:lnTo>
                    <a:pt x="128" y="172"/>
                  </a:lnTo>
                  <a:lnTo>
                    <a:pt x="125" y="169"/>
                  </a:lnTo>
                  <a:lnTo>
                    <a:pt x="121" y="168"/>
                  </a:lnTo>
                  <a:lnTo>
                    <a:pt x="121" y="168"/>
                  </a:lnTo>
                  <a:lnTo>
                    <a:pt x="112" y="166"/>
                  </a:lnTo>
                  <a:lnTo>
                    <a:pt x="97" y="166"/>
                  </a:lnTo>
                  <a:lnTo>
                    <a:pt x="97" y="211"/>
                  </a:lnTo>
                  <a:lnTo>
                    <a:pt x="113" y="211"/>
                  </a:lnTo>
                  <a:lnTo>
                    <a:pt x="113" y="211"/>
                  </a:lnTo>
                  <a:lnTo>
                    <a:pt x="121" y="211"/>
                  </a:lnTo>
                  <a:lnTo>
                    <a:pt x="121" y="211"/>
                  </a:lnTo>
                  <a:lnTo>
                    <a:pt x="125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30" y="203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3" y="194"/>
                  </a:lnTo>
                  <a:lnTo>
                    <a:pt x="133" y="188"/>
                  </a:lnTo>
                  <a:lnTo>
                    <a:pt x="133" y="188"/>
                  </a:lnTo>
                  <a:close/>
                  <a:moveTo>
                    <a:pt x="203" y="177"/>
                  </a:moveTo>
                  <a:lnTo>
                    <a:pt x="203" y="177"/>
                  </a:lnTo>
                  <a:lnTo>
                    <a:pt x="207" y="174"/>
                  </a:lnTo>
                  <a:lnTo>
                    <a:pt x="212" y="173"/>
                  </a:lnTo>
                  <a:lnTo>
                    <a:pt x="212" y="173"/>
                  </a:lnTo>
                  <a:lnTo>
                    <a:pt x="215" y="174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20" y="178"/>
                  </a:lnTo>
                  <a:lnTo>
                    <a:pt x="221" y="181"/>
                  </a:lnTo>
                  <a:lnTo>
                    <a:pt x="230" y="178"/>
                  </a:lnTo>
                  <a:lnTo>
                    <a:pt x="230" y="178"/>
                  </a:lnTo>
                  <a:lnTo>
                    <a:pt x="228" y="174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0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07" y="166"/>
                  </a:lnTo>
                  <a:lnTo>
                    <a:pt x="203" y="166"/>
                  </a:lnTo>
                  <a:lnTo>
                    <a:pt x="201" y="169"/>
                  </a:lnTo>
                  <a:lnTo>
                    <a:pt x="197" y="172"/>
                  </a:lnTo>
                  <a:lnTo>
                    <a:pt x="197" y="172"/>
                  </a:lnTo>
                  <a:lnTo>
                    <a:pt x="194" y="175"/>
                  </a:lnTo>
                  <a:lnTo>
                    <a:pt x="193" y="179"/>
                  </a:lnTo>
                  <a:lnTo>
                    <a:pt x="191" y="183"/>
                  </a:lnTo>
                  <a:lnTo>
                    <a:pt x="191" y="188"/>
                  </a:lnTo>
                  <a:lnTo>
                    <a:pt x="191" y="188"/>
                  </a:lnTo>
                  <a:lnTo>
                    <a:pt x="191" y="194"/>
                  </a:lnTo>
                  <a:lnTo>
                    <a:pt x="193" y="199"/>
                  </a:lnTo>
                  <a:lnTo>
                    <a:pt x="194" y="203"/>
                  </a:lnTo>
                  <a:lnTo>
                    <a:pt x="197" y="205"/>
                  </a:lnTo>
                  <a:lnTo>
                    <a:pt x="197" y="205"/>
                  </a:lnTo>
                  <a:lnTo>
                    <a:pt x="201" y="208"/>
                  </a:lnTo>
                  <a:lnTo>
                    <a:pt x="203" y="211"/>
                  </a:lnTo>
                  <a:lnTo>
                    <a:pt x="207" y="212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219" y="211"/>
                  </a:lnTo>
                  <a:lnTo>
                    <a:pt x="224" y="208"/>
                  </a:lnTo>
                  <a:lnTo>
                    <a:pt x="224" y="208"/>
                  </a:lnTo>
                  <a:lnTo>
                    <a:pt x="228" y="204"/>
                  </a:lnTo>
                  <a:lnTo>
                    <a:pt x="230" y="198"/>
                  </a:lnTo>
                  <a:lnTo>
                    <a:pt x="221" y="195"/>
                  </a:lnTo>
                  <a:lnTo>
                    <a:pt x="221" y="195"/>
                  </a:lnTo>
                  <a:lnTo>
                    <a:pt x="220" y="199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5" y="203"/>
                  </a:lnTo>
                  <a:lnTo>
                    <a:pt x="211" y="204"/>
                  </a:lnTo>
                  <a:lnTo>
                    <a:pt x="211" y="204"/>
                  </a:lnTo>
                  <a:lnTo>
                    <a:pt x="207" y="203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2" y="195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2" y="182"/>
                  </a:lnTo>
                  <a:lnTo>
                    <a:pt x="203" y="177"/>
                  </a:lnTo>
                  <a:lnTo>
                    <a:pt x="203" y="177"/>
                  </a:lnTo>
                  <a:close/>
                  <a:moveTo>
                    <a:pt x="121" y="201"/>
                  </a:moveTo>
                  <a:lnTo>
                    <a:pt x="121" y="201"/>
                  </a:lnTo>
                  <a:lnTo>
                    <a:pt x="117" y="203"/>
                  </a:lnTo>
                  <a:lnTo>
                    <a:pt x="117" y="203"/>
                  </a:lnTo>
                  <a:lnTo>
                    <a:pt x="112" y="203"/>
                  </a:lnTo>
                  <a:lnTo>
                    <a:pt x="106" y="203"/>
                  </a:lnTo>
                  <a:lnTo>
                    <a:pt x="106" y="174"/>
                  </a:lnTo>
                  <a:lnTo>
                    <a:pt x="110" y="174"/>
                  </a:lnTo>
                  <a:lnTo>
                    <a:pt x="110" y="174"/>
                  </a:lnTo>
                  <a:lnTo>
                    <a:pt x="116" y="174"/>
                  </a:lnTo>
                  <a:lnTo>
                    <a:pt x="116" y="174"/>
                  </a:lnTo>
                  <a:lnTo>
                    <a:pt x="121" y="177"/>
                  </a:lnTo>
                  <a:lnTo>
                    <a:pt x="121" y="177"/>
                  </a:lnTo>
                  <a:lnTo>
                    <a:pt x="124" y="181"/>
                  </a:lnTo>
                  <a:lnTo>
                    <a:pt x="124" y="181"/>
                  </a:lnTo>
                  <a:lnTo>
                    <a:pt x="124" y="188"/>
                  </a:lnTo>
                  <a:lnTo>
                    <a:pt x="124" y="188"/>
                  </a:lnTo>
                  <a:lnTo>
                    <a:pt x="124" y="196"/>
                  </a:lnTo>
                  <a:lnTo>
                    <a:pt x="124" y="196"/>
                  </a:lnTo>
                  <a:lnTo>
                    <a:pt x="121" y="201"/>
                  </a:lnTo>
                  <a:lnTo>
                    <a:pt x="121" y="201"/>
                  </a:lnTo>
                  <a:close/>
                  <a:moveTo>
                    <a:pt x="154" y="200"/>
                  </a:moveTo>
                  <a:lnTo>
                    <a:pt x="154" y="200"/>
                  </a:lnTo>
                  <a:lnTo>
                    <a:pt x="151" y="195"/>
                  </a:lnTo>
                  <a:lnTo>
                    <a:pt x="150" y="188"/>
                  </a:lnTo>
                  <a:lnTo>
                    <a:pt x="150" y="188"/>
                  </a:lnTo>
                  <a:lnTo>
                    <a:pt x="151" y="182"/>
                  </a:lnTo>
                  <a:lnTo>
                    <a:pt x="154" y="177"/>
                  </a:lnTo>
                  <a:lnTo>
                    <a:pt x="154" y="177"/>
                  </a:lnTo>
                  <a:lnTo>
                    <a:pt x="158" y="174"/>
                  </a:lnTo>
                  <a:lnTo>
                    <a:pt x="163" y="173"/>
                  </a:lnTo>
                  <a:lnTo>
                    <a:pt x="163" y="173"/>
                  </a:lnTo>
                  <a:lnTo>
                    <a:pt x="168" y="174"/>
                  </a:lnTo>
                  <a:lnTo>
                    <a:pt x="172" y="177"/>
                  </a:lnTo>
                  <a:lnTo>
                    <a:pt x="172" y="177"/>
                  </a:lnTo>
                  <a:lnTo>
                    <a:pt x="175" y="182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95"/>
                  </a:lnTo>
                  <a:lnTo>
                    <a:pt x="172" y="200"/>
                  </a:lnTo>
                  <a:lnTo>
                    <a:pt x="172" y="200"/>
                  </a:lnTo>
                  <a:lnTo>
                    <a:pt x="168" y="203"/>
                  </a:lnTo>
                  <a:lnTo>
                    <a:pt x="163" y="204"/>
                  </a:lnTo>
                  <a:lnTo>
                    <a:pt x="163" y="204"/>
                  </a:lnTo>
                  <a:lnTo>
                    <a:pt x="158" y="203"/>
                  </a:lnTo>
                  <a:lnTo>
                    <a:pt x="154" y="200"/>
                  </a:lnTo>
                  <a:lnTo>
                    <a:pt x="154" y="200"/>
                  </a:lnTo>
                  <a:close/>
                  <a:moveTo>
                    <a:pt x="72" y="94"/>
                  </a:moveTo>
                  <a:lnTo>
                    <a:pt x="72" y="94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7" y="92"/>
                  </a:lnTo>
                  <a:lnTo>
                    <a:pt x="61" y="116"/>
                  </a:lnTo>
                  <a:lnTo>
                    <a:pt x="39" y="116"/>
                  </a:lnTo>
                  <a:lnTo>
                    <a:pt x="26" y="62"/>
                  </a:lnTo>
                  <a:lnTo>
                    <a:pt x="21" y="62"/>
                  </a:lnTo>
                  <a:lnTo>
                    <a:pt x="21" y="47"/>
                  </a:lnTo>
                  <a:lnTo>
                    <a:pt x="52" y="47"/>
                  </a:lnTo>
                  <a:lnTo>
                    <a:pt x="52" y="62"/>
                  </a:lnTo>
                  <a:lnTo>
                    <a:pt x="47" y="62"/>
                  </a:lnTo>
                  <a:lnTo>
                    <a:pt x="50" y="75"/>
                  </a:lnTo>
                  <a:lnTo>
                    <a:pt x="50" y="75"/>
                  </a:lnTo>
                  <a:lnTo>
                    <a:pt x="52" y="94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58" y="71"/>
                  </a:lnTo>
                  <a:lnTo>
                    <a:pt x="63" y="47"/>
                  </a:lnTo>
                  <a:lnTo>
                    <a:pt x="82" y="47"/>
                  </a:lnTo>
                  <a:lnTo>
                    <a:pt x="87" y="75"/>
                  </a:lnTo>
                  <a:lnTo>
                    <a:pt x="87" y="75"/>
                  </a:lnTo>
                  <a:lnTo>
                    <a:pt x="90" y="94"/>
                  </a:lnTo>
                  <a:lnTo>
                    <a:pt x="91" y="94"/>
                  </a:lnTo>
                  <a:lnTo>
                    <a:pt x="91" y="94"/>
                  </a:lnTo>
                  <a:lnTo>
                    <a:pt x="94" y="77"/>
                  </a:lnTo>
                  <a:lnTo>
                    <a:pt x="97" y="62"/>
                  </a:lnTo>
                  <a:lnTo>
                    <a:pt x="91" y="62"/>
                  </a:lnTo>
                  <a:lnTo>
                    <a:pt x="91" y="47"/>
                  </a:lnTo>
                  <a:lnTo>
                    <a:pt x="119" y="47"/>
                  </a:lnTo>
                  <a:lnTo>
                    <a:pt x="119" y="62"/>
                  </a:lnTo>
                  <a:lnTo>
                    <a:pt x="113" y="62"/>
                  </a:lnTo>
                  <a:lnTo>
                    <a:pt x="99" y="116"/>
                  </a:lnTo>
                  <a:lnTo>
                    <a:pt x="77" y="116"/>
                  </a:lnTo>
                  <a:lnTo>
                    <a:pt x="72" y="9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367"/>
            <p:cNvSpPr>
              <a:spLocks noEditPoints="1"/>
            </p:cNvSpPr>
            <p:nvPr/>
          </p:nvSpPr>
          <p:spPr bwMode="auto">
            <a:xfrm>
              <a:off x="1642507" y="2954793"/>
              <a:ext cx="226552" cy="226552"/>
            </a:xfrm>
            <a:custGeom>
              <a:avLst/>
              <a:gdLst>
                <a:gd name="T0" fmla="*/ 213 w 260"/>
                <a:gd name="T1" fmla="*/ 235 h 261"/>
                <a:gd name="T2" fmla="*/ 205 w 260"/>
                <a:gd name="T3" fmla="*/ 253 h 261"/>
                <a:gd name="T4" fmla="*/ 187 w 260"/>
                <a:gd name="T5" fmla="*/ 261 h 261"/>
                <a:gd name="T6" fmla="*/ 16 w 260"/>
                <a:gd name="T7" fmla="*/ 259 h 261"/>
                <a:gd name="T8" fmla="*/ 1 w 260"/>
                <a:gd name="T9" fmla="*/ 244 h 261"/>
                <a:gd name="T10" fmla="*/ 0 w 260"/>
                <a:gd name="T11" fmla="*/ 27 h 261"/>
                <a:gd name="T12" fmla="*/ 8 w 260"/>
                <a:gd name="T13" fmla="*/ 8 h 261"/>
                <a:gd name="T14" fmla="*/ 26 w 260"/>
                <a:gd name="T15" fmla="*/ 1 h 261"/>
                <a:gd name="T16" fmla="*/ 140 w 260"/>
                <a:gd name="T17" fmla="*/ 1 h 261"/>
                <a:gd name="T18" fmla="*/ 213 w 260"/>
                <a:gd name="T19" fmla="*/ 79 h 261"/>
                <a:gd name="T20" fmla="*/ 213 w 260"/>
                <a:gd name="T21" fmla="*/ 142 h 261"/>
                <a:gd name="T22" fmla="*/ 244 w 260"/>
                <a:gd name="T23" fmla="*/ 143 h 261"/>
                <a:gd name="T24" fmla="*/ 257 w 260"/>
                <a:gd name="T25" fmla="*/ 157 h 261"/>
                <a:gd name="T26" fmla="*/ 260 w 260"/>
                <a:gd name="T27" fmla="*/ 204 h 261"/>
                <a:gd name="T28" fmla="*/ 252 w 260"/>
                <a:gd name="T29" fmla="*/ 222 h 261"/>
                <a:gd name="T30" fmla="*/ 234 w 260"/>
                <a:gd name="T31" fmla="*/ 230 h 261"/>
                <a:gd name="T32" fmla="*/ 140 w 260"/>
                <a:gd name="T33" fmla="*/ 53 h 261"/>
                <a:gd name="T34" fmla="*/ 148 w 260"/>
                <a:gd name="T35" fmla="*/ 71 h 261"/>
                <a:gd name="T36" fmla="*/ 166 w 260"/>
                <a:gd name="T37" fmla="*/ 79 h 261"/>
                <a:gd name="T38" fmla="*/ 156 w 260"/>
                <a:gd name="T39" fmla="*/ 90 h 261"/>
                <a:gd name="T40" fmla="*/ 142 w 260"/>
                <a:gd name="T41" fmla="*/ 84 h 261"/>
                <a:gd name="T42" fmla="*/ 130 w 260"/>
                <a:gd name="T43" fmla="*/ 69 h 261"/>
                <a:gd name="T44" fmla="*/ 36 w 260"/>
                <a:gd name="T45" fmla="*/ 12 h 261"/>
                <a:gd name="T46" fmla="*/ 18 w 260"/>
                <a:gd name="T47" fmla="*/ 18 h 261"/>
                <a:gd name="T48" fmla="*/ 10 w 260"/>
                <a:gd name="T49" fmla="*/ 38 h 261"/>
                <a:gd name="T50" fmla="*/ 12 w 260"/>
                <a:gd name="T51" fmla="*/ 234 h 261"/>
                <a:gd name="T52" fmla="*/ 26 w 260"/>
                <a:gd name="T53" fmla="*/ 248 h 261"/>
                <a:gd name="T54" fmla="*/ 177 w 260"/>
                <a:gd name="T55" fmla="*/ 251 h 261"/>
                <a:gd name="T56" fmla="*/ 199 w 260"/>
                <a:gd name="T57" fmla="*/ 238 h 261"/>
                <a:gd name="T58" fmla="*/ 78 w 260"/>
                <a:gd name="T59" fmla="*/ 229 h 261"/>
                <a:gd name="T60" fmla="*/ 61 w 260"/>
                <a:gd name="T61" fmla="*/ 218 h 261"/>
                <a:gd name="T62" fmla="*/ 57 w 260"/>
                <a:gd name="T63" fmla="*/ 168 h 261"/>
                <a:gd name="T64" fmla="*/ 61 w 260"/>
                <a:gd name="T65" fmla="*/ 152 h 261"/>
                <a:gd name="T66" fmla="*/ 78 w 260"/>
                <a:gd name="T67" fmla="*/ 142 h 261"/>
                <a:gd name="T68" fmla="*/ 165 w 260"/>
                <a:gd name="T69" fmla="*/ 211 h 261"/>
                <a:gd name="T70" fmla="*/ 165 w 260"/>
                <a:gd name="T71" fmla="*/ 211 h 261"/>
                <a:gd name="T72" fmla="*/ 116 w 260"/>
                <a:gd name="T73" fmla="*/ 174 h 261"/>
                <a:gd name="T74" fmla="*/ 149 w 260"/>
                <a:gd name="T75" fmla="*/ 211 h 261"/>
                <a:gd name="T76" fmla="*/ 207 w 260"/>
                <a:gd name="T77" fmla="*/ 172 h 261"/>
                <a:gd name="T78" fmla="*/ 200 w 260"/>
                <a:gd name="T79" fmla="*/ 166 h 261"/>
                <a:gd name="T80" fmla="*/ 185 w 260"/>
                <a:gd name="T81" fmla="*/ 211 h 261"/>
                <a:gd name="T82" fmla="*/ 199 w 260"/>
                <a:gd name="T83" fmla="*/ 194 h 261"/>
                <a:gd name="T84" fmla="*/ 208 w 260"/>
                <a:gd name="T85" fmla="*/ 187 h 261"/>
                <a:gd name="T86" fmla="*/ 209 w 260"/>
                <a:gd name="T87" fmla="*/ 179 h 261"/>
                <a:gd name="T88" fmla="*/ 196 w 260"/>
                <a:gd name="T89" fmla="*/ 186 h 261"/>
                <a:gd name="T90" fmla="*/ 185 w 260"/>
                <a:gd name="T91" fmla="*/ 174 h 261"/>
                <a:gd name="T92" fmla="*/ 195 w 260"/>
                <a:gd name="T93" fmla="*/ 174 h 261"/>
                <a:gd name="T94" fmla="*/ 200 w 260"/>
                <a:gd name="T95" fmla="*/ 181 h 261"/>
                <a:gd name="T96" fmla="*/ 196 w 260"/>
                <a:gd name="T97" fmla="*/ 186 h 261"/>
                <a:gd name="T98" fmla="*/ 83 w 260"/>
                <a:gd name="T99" fmla="*/ 126 h 261"/>
                <a:gd name="T100" fmla="*/ 73 w 260"/>
                <a:gd name="T101" fmla="*/ 116 h 261"/>
                <a:gd name="T102" fmla="*/ 62 w 260"/>
                <a:gd name="T103" fmla="*/ 64 h 261"/>
                <a:gd name="T104" fmla="*/ 62 w 260"/>
                <a:gd name="T105" fmla="*/ 64 h 261"/>
                <a:gd name="T106" fmla="*/ 62 w 260"/>
                <a:gd name="T107" fmla="*/ 43 h 261"/>
                <a:gd name="T108" fmla="*/ 73 w 260"/>
                <a:gd name="T109" fmla="*/ 27 h 261"/>
                <a:gd name="T110" fmla="*/ 47 w 260"/>
                <a:gd name="T111" fmla="*/ 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1" y="244"/>
                  </a:lnTo>
                  <a:lnTo>
                    <a:pt x="208" y="250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8" y="259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9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4" y="250"/>
                  </a:lnTo>
                  <a:lnTo>
                    <a:pt x="1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3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7"/>
                  </a:lnTo>
                  <a:lnTo>
                    <a:pt x="259" y="162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3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20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2" y="62"/>
                  </a:lnTo>
                  <a:lnTo>
                    <a:pt x="144" y="68"/>
                  </a:lnTo>
                  <a:lnTo>
                    <a:pt x="148" y="71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8"/>
                  </a:lnTo>
                  <a:lnTo>
                    <a:pt x="146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1" y="73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2" y="27"/>
                  </a:lnTo>
                  <a:lnTo>
                    <a:pt x="10" y="33"/>
                  </a:lnTo>
                  <a:lnTo>
                    <a:pt x="10" y="38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0" y="230"/>
                  </a:lnTo>
                  <a:lnTo>
                    <a:pt x="12" y="234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50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9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9" y="213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2"/>
                  </a:lnTo>
                  <a:lnTo>
                    <a:pt x="59" y="157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3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65" y="211"/>
                  </a:moveTo>
                  <a:lnTo>
                    <a:pt x="165" y="166"/>
                  </a:lnTo>
                  <a:lnTo>
                    <a:pt x="156" y="166"/>
                  </a:lnTo>
                  <a:lnTo>
                    <a:pt x="156" y="211"/>
                  </a:lnTo>
                  <a:lnTo>
                    <a:pt x="165" y="211"/>
                  </a:lnTo>
                  <a:close/>
                  <a:moveTo>
                    <a:pt x="148" y="173"/>
                  </a:moveTo>
                  <a:lnTo>
                    <a:pt x="148" y="166"/>
                  </a:lnTo>
                  <a:lnTo>
                    <a:pt x="116" y="166"/>
                  </a:lnTo>
                  <a:lnTo>
                    <a:pt x="116" y="174"/>
                  </a:lnTo>
                  <a:lnTo>
                    <a:pt x="136" y="174"/>
                  </a:lnTo>
                  <a:lnTo>
                    <a:pt x="113" y="203"/>
                  </a:lnTo>
                  <a:lnTo>
                    <a:pt x="113" y="211"/>
                  </a:lnTo>
                  <a:lnTo>
                    <a:pt x="149" y="211"/>
                  </a:lnTo>
                  <a:lnTo>
                    <a:pt x="149" y="203"/>
                  </a:lnTo>
                  <a:lnTo>
                    <a:pt x="123" y="203"/>
                  </a:lnTo>
                  <a:lnTo>
                    <a:pt x="148" y="173"/>
                  </a:lnTo>
                  <a:close/>
                  <a:moveTo>
                    <a:pt x="207" y="172"/>
                  </a:moveTo>
                  <a:lnTo>
                    <a:pt x="207" y="172"/>
                  </a:lnTo>
                  <a:lnTo>
                    <a:pt x="204" y="169"/>
                  </a:lnTo>
                  <a:lnTo>
                    <a:pt x="200" y="166"/>
                  </a:lnTo>
                  <a:lnTo>
                    <a:pt x="200" y="166"/>
                  </a:lnTo>
                  <a:lnTo>
                    <a:pt x="190" y="166"/>
                  </a:lnTo>
                  <a:lnTo>
                    <a:pt x="175" y="166"/>
                  </a:lnTo>
                  <a:lnTo>
                    <a:pt x="175" y="211"/>
                  </a:lnTo>
                  <a:lnTo>
                    <a:pt x="185" y="211"/>
                  </a:lnTo>
                  <a:lnTo>
                    <a:pt x="185" y="194"/>
                  </a:lnTo>
                  <a:lnTo>
                    <a:pt x="190" y="194"/>
                  </a:lnTo>
                  <a:lnTo>
                    <a:pt x="190" y="194"/>
                  </a:lnTo>
                  <a:lnTo>
                    <a:pt x="199" y="194"/>
                  </a:lnTo>
                  <a:lnTo>
                    <a:pt x="199" y="194"/>
                  </a:lnTo>
                  <a:lnTo>
                    <a:pt x="204" y="191"/>
                  </a:lnTo>
                  <a:lnTo>
                    <a:pt x="204" y="191"/>
                  </a:lnTo>
                  <a:lnTo>
                    <a:pt x="208" y="187"/>
                  </a:lnTo>
                  <a:lnTo>
                    <a:pt x="208" y="187"/>
                  </a:lnTo>
                  <a:lnTo>
                    <a:pt x="209" y="183"/>
                  </a:lnTo>
                  <a:lnTo>
                    <a:pt x="209" y="179"/>
                  </a:lnTo>
                  <a:lnTo>
                    <a:pt x="209" y="179"/>
                  </a:lnTo>
                  <a:lnTo>
                    <a:pt x="209" y="175"/>
                  </a:lnTo>
                  <a:lnTo>
                    <a:pt x="207" y="172"/>
                  </a:lnTo>
                  <a:lnTo>
                    <a:pt x="207" y="172"/>
                  </a:lnTo>
                  <a:close/>
                  <a:moveTo>
                    <a:pt x="196" y="186"/>
                  </a:moveTo>
                  <a:lnTo>
                    <a:pt x="196" y="186"/>
                  </a:lnTo>
                  <a:lnTo>
                    <a:pt x="188" y="186"/>
                  </a:lnTo>
                  <a:lnTo>
                    <a:pt x="185" y="186"/>
                  </a:lnTo>
                  <a:lnTo>
                    <a:pt x="185" y="174"/>
                  </a:lnTo>
                  <a:lnTo>
                    <a:pt x="188" y="174"/>
                  </a:lnTo>
                  <a:lnTo>
                    <a:pt x="188" y="174"/>
                  </a:lnTo>
                  <a:lnTo>
                    <a:pt x="195" y="174"/>
                  </a:lnTo>
                  <a:lnTo>
                    <a:pt x="195" y="174"/>
                  </a:lnTo>
                  <a:lnTo>
                    <a:pt x="199" y="175"/>
                  </a:lnTo>
                  <a:lnTo>
                    <a:pt x="199" y="175"/>
                  </a:lnTo>
                  <a:lnTo>
                    <a:pt x="200" y="178"/>
                  </a:lnTo>
                  <a:lnTo>
                    <a:pt x="200" y="181"/>
                  </a:lnTo>
                  <a:lnTo>
                    <a:pt x="200" y="181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6" y="186"/>
                  </a:lnTo>
                  <a:lnTo>
                    <a:pt x="196" y="186"/>
                  </a:lnTo>
                  <a:close/>
                  <a:moveTo>
                    <a:pt x="52" y="79"/>
                  </a:moveTo>
                  <a:lnTo>
                    <a:pt x="83" y="79"/>
                  </a:lnTo>
                  <a:lnTo>
                    <a:pt x="83" y="126"/>
                  </a:lnTo>
                  <a:lnTo>
                    <a:pt x="52" y="126"/>
                  </a:lnTo>
                  <a:lnTo>
                    <a:pt x="52" y="79"/>
                  </a:lnTo>
                  <a:close/>
                  <a:moveTo>
                    <a:pt x="62" y="116"/>
                  </a:moveTo>
                  <a:lnTo>
                    <a:pt x="73" y="116"/>
                  </a:lnTo>
                  <a:lnTo>
                    <a:pt x="73" y="88"/>
                  </a:lnTo>
                  <a:lnTo>
                    <a:pt x="62" y="88"/>
                  </a:lnTo>
                  <a:lnTo>
                    <a:pt x="62" y="116"/>
                  </a:lnTo>
                  <a:close/>
                  <a:moveTo>
                    <a:pt x="62" y="64"/>
                  </a:moveTo>
                  <a:lnTo>
                    <a:pt x="88" y="64"/>
                  </a:lnTo>
                  <a:lnTo>
                    <a:pt x="88" y="74"/>
                  </a:lnTo>
                  <a:lnTo>
                    <a:pt x="62" y="74"/>
                  </a:lnTo>
                  <a:lnTo>
                    <a:pt x="62" y="64"/>
                  </a:lnTo>
                  <a:close/>
                  <a:moveTo>
                    <a:pt x="62" y="33"/>
                  </a:moveTo>
                  <a:lnTo>
                    <a:pt x="88" y="33"/>
                  </a:lnTo>
                  <a:lnTo>
                    <a:pt x="88" y="43"/>
                  </a:lnTo>
                  <a:lnTo>
                    <a:pt x="62" y="43"/>
                  </a:lnTo>
                  <a:lnTo>
                    <a:pt x="62" y="33"/>
                  </a:lnTo>
                  <a:close/>
                  <a:moveTo>
                    <a:pt x="47" y="17"/>
                  </a:moveTo>
                  <a:lnTo>
                    <a:pt x="73" y="17"/>
                  </a:lnTo>
                  <a:lnTo>
                    <a:pt x="73" y="27"/>
                  </a:lnTo>
                  <a:lnTo>
                    <a:pt x="47" y="27"/>
                  </a:lnTo>
                  <a:lnTo>
                    <a:pt x="47" y="17"/>
                  </a:lnTo>
                  <a:close/>
                  <a:moveTo>
                    <a:pt x="73" y="58"/>
                  </a:moveTo>
                  <a:lnTo>
                    <a:pt x="47" y="58"/>
                  </a:lnTo>
                  <a:lnTo>
                    <a:pt x="47" y="48"/>
                  </a:lnTo>
                  <a:lnTo>
                    <a:pt x="73" y="48"/>
                  </a:lnTo>
                  <a:lnTo>
                    <a:pt x="73" y="5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368"/>
            <p:cNvSpPr>
              <a:spLocks noEditPoints="1"/>
            </p:cNvSpPr>
            <p:nvPr/>
          </p:nvSpPr>
          <p:spPr bwMode="auto">
            <a:xfrm>
              <a:off x="1917855" y="2954793"/>
              <a:ext cx="226552" cy="226552"/>
            </a:xfrm>
            <a:custGeom>
              <a:avLst/>
              <a:gdLst>
                <a:gd name="T0" fmla="*/ 212 w 260"/>
                <a:gd name="T1" fmla="*/ 244 h 261"/>
                <a:gd name="T2" fmla="*/ 187 w 260"/>
                <a:gd name="T3" fmla="*/ 261 h 261"/>
                <a:gd name="T4" fmla="*/ 8 w 260"/>
                <a:gd name="T5" fmla="*/ 253 h 261"/>
                <a:gd name="T6" fmla="*/ 0 w 260"/>
                <a:gd name="T7" fmla="*/ 27 h 261"/>
                <a:gd name="T8" fmla="*/ 15 w 260"/>
                <a:gd name="T9" fmla="*/ 3 h 261"/>
                <a:gd name="T10" fmla="*/ 140 w 260"/>
                <a:gd name="T11" fmla="*/ 1 h 261"/>
                <a:gd name="T12" fmla="*/ 214 w 260"/>
                <a:gd name="T13" fmla="*/ 81 h 261"/>
                <a:gd name="T14" fmla="*/ 244 w 260"/>
                <a:gd name="T15" fmla="*/ 143 h 261"/>
                <a:gd name="T16" fmla="*/ 260 w 260"/>
                <a:gd name="T17" fmla="*/ 168 h 261"/>
                <a:gd name="T18" fmla="*/ 252 w 260"/>
                <a:gd name="T19" fmla="*/ 222 h 261"/>
                <a:gd name="T20" fmla="*/ 140 w 260"/>
                <a:gd name="T21" fmla="*/ 20 h 261"/>
                <a:gd name="T22" fmla="*/ 148 w 260"/>
                <a:gd name="T23" fmla="*/ 71 h 261"/>
                <a:gd name="T24" fmla="*/ 140 w 260"/>
                <a:gd name="T25" fmla="*/ 20 h 261"/>
                <a:gd name="T26" fmla="*/ 142 w 260"/>
                <a:gd name="T27" fmla="*/ 84 h 261"/>
                <a:gd name="T28" fmla="*/ 130 w 260"/>
                <a:gd name="T29" fmla="*/ 12 h 261"/>
                <a:gd name="T30" fmla="*/ 18 w 260"/>
                <a:gd name="T31" fmla="*/ 18 h 261"/>
                <a:gd name="T32" fmla="*/ 10 w 260"/>
                <a:gd name="T33" fmla="*/ 225 h 261"/>
                <a:gd name="T34" fmla="*/ 26 w 260"/>
                <a:gd name="T35" fmla="*/ 248 h 261"/>
                <a:gd name="T36" fmla="*/ 186 w 260"/>
                <a:gd name="T37" fmla="*/ 248 h 261"/>
                <a:gd name="T38" fmla="*/ 78 w 260"/>
                <a:gd name="T39" fmla="*/ 229 h 261"/>
                <a:gd name="T40" fmla="*/ 58 w 260"/>
                <a:gd name="T41" fmla="*/ 209 h 261"/>
                <a:gd name="T42" fmla="*/ 62 w 260"/>
                <a:gd name="T43" fmla="*/ 152 h 261"/>
                <a:gd name="T44" fmla="*/ 203 w 260"/>
                <a:gd name="T45" fmla="*/ 142 h 261"/>
                <a:gd name="T46" fmla="*/ 194 w 260"/>
                <a:gd name="T47" fmla="*/ 174 h 261"/>
                <a:gd name="T48" fmla="*/ 169 w 260"/>
                <a:gd name="T49" fmla="*/ 203 h 261"/>
                <a:gd name="T50" fmla="*/ 142 w 260"/>
                <a:gd name="T51" fmla="*/ 194 h 261"/>
                <a:gd name="T52" fmla="*/ 151 w 260"/>
                <a:gd name="T53" fmla="*/ 179 h 261"/>
                <a:gd name="T54" fmla="*/ 142 w 260"/>
                <a:gd name="T55" fmla="*/ 166 h 261"/>
                <a:gd name="T56" fmla="*/ 126 w 260"/>
                <a:gd name="T57" fmla="*/ 194 h 261"/>
                <a:gd name="T58" fmla="*/ 91 w 260"/>
                <a:gd name="T59" fmla="*/ 204 h 261"/>
                <a:gd name="T60" fmla="*/ 77 w 260"/>
                <a:gd name="T61" fmla="*/ 198 h 261"/>
                <a:gd name="T62" fmla="*/ 91 w 260"/>
                <a:gd name="T63" fmla="*/ 212 h 261"/>
                <a:gd name="T64" fmla="*/ 105 w 260"/>
                <a:gd name="T65" fmla="*/ 203 h 261"/>
                <a:gd name="T66" fmla="*/ 96 w 260"/>
                <a:gd name="T67" fmla="*/ 200 h 261"/>
                <a:gd name="T68" fmla="*/ 234 w 260"/>
                <a:gd name="T69" fmla="*/ 195 h 261"/>
                <a:gd name="T70" fmla="*/ 223 w 260"/>
                <a:gd name="T71" fmla="*/ 204 h 261"/>
                <a:gd name="T72" fmla="*/ 210 w 260"/>
                <a:gd name="T73" fmla="*/ 188 h 261"/>
                <a:gd name="T74" fmla="*/ 223 w 260"/>
                <a:gd name="T75" fmla="*/ 173 h 261"/>
                <a:gd name="T76" fmla="*/ 243 w 260"/>
                <a:gd name="T77" fmla="*/ 178 h 261"/>
                <a:gd name="T78" fmla="*/ 223 w 260"/>
                <a:gd name="T79" fmla="*/ 165 h 261"/>
                <a:gd name="T80" fmla="*/ 205 w 260"/>
                <a:gd name="T81" fmla="*/ 175 h 261"/>
                <a:gd name="T82" fmla="*/ 204 w 260"/>
                <a:gd name="T83" fmla="*/ 200 h 261"/>
                <a:gd name="T84" fmla="*/ 225 w 260"/>
                <a:gd name="T85" fmla="*/ 212 h 261"/>
                <a:gd name="T86" fmla="*/ 243 w 260"/>
                <a:gd name="T87" fmla="*/ 205 h 261"/>
                <a:gd name="T88" fmla="*/ 136 w 260"/>
                <a:gd name="T89" fmla="*/ 174 h 261"/>
                <a:gd name="T90" fmla="*/ 140 w 260"/>
                <a:gd name="T91" fmla="*/ 183 h 261"/>
                <a:gd name="T92" fmla="*/ 126 w 260"/>
                <a:gd name="T93" fmla="*/ 174 h 261"/>
                <a:gd name="T94" fmla="*/ 31 w 260"/>
                <a:gd name="T95" fmla="*/ 120 h 261"/>
                <a:gd name="T96" fmla="*/ 39 w 260"/>
                <a:gd name="T97" fmla="*/ 109 h 261"/>
                <a:gd name="T98" fmla="*/ 47 w 260"/>
                <a:gd name="T99" fmla="*/ 88 h 261"/>
                <a:gd name="T100" fmla="*/ 64 w 260"/>
                <a:gd name="T101" fmla="*/ 81 h 261"/>
                <a:gd name="T102" fmla="*/ 84 w 260"/>
                <a:gd name="T103" fmla="*/ 83 h 261"/>
                <a:gd name="T104" fmla="*/ 39 w 260"/>
                <a:gd name="T105" fmla="*/ 109 h 261"/>
                <a:gd name="T106" fmla="*/ 79 w 260"/>
                <a:gd name="T107" fmla="*/ 65 h 261"/>
                <a:gd name="T108" fmla="*/ 88 w 260"/>
                <a:gd name="T109" fmla="*/ 56 h 261"/>
                <a:gd name="T110" fmla="*/ 97 w 260"/>
                <a:gd name="T111" fmla="*/ 6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3" y="240"/>
                  </a:lnTo>
                  <a:lnTo>
                    <a:pt x="212" y="244"/>
                  </a:lnTo>
                  <a:lnTo>
                    <a:pt x="209" y="250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7" y="259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5" y="250"/>
                  </a:lnTo>
                  <a:lnTo>
                    <a:pt x="2" y="244"/>
                  </a:lnTo>
                  <a:lnTo>
                    <a:pt x="1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" y="22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5" y="3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40" y="1"/>
                  </a:lnTo>
                  <a:lnTo>
                    <a:pt x="140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4" y="81"/>
                  </a:lnTo>
                  <a:lnTo>
                    <a:pt x="213" y="81"/>
                  </a:lnTo>
                  <a:lnTo>
                    <a:pt x="213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6" y="152"/>
                  </a:lnTo>
                  <a:lnTo>
                    <a:pt x="259" y="157"/>
                  </a:lnTo>
                  <a:lnTo>
                    <a:pt x="260" y="162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60" y="209"/>
                  </a:lnTo>
                  <a:lnTo>
                    <a:pt x="259" y="213"/>
                  </a:lnTo>
                  <a:lnTo>
                    <a:pt x="256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20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2" y="58"/>
                  </a:lnTo>
                  <a:lnTo>
                    <a:pt x="143" y="62"/>
                  </a:lnTo>
                  <a:lnTo>
                    <a:pt x="145" y="68"/>
                  </a:lnTo>
                  <a:lnTo>
                    <a:pt x="148" y="71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8"/>
                  </a:lnTo>
                  <a:lnTo>
                    <a:pt x="145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5" y="78"/>
                  </a:lnTo>
                  <a:lnTo>
                    <a:pt x="132" y="73"/>
                  </a:lnTo>
                  <a:lnTo>
                    <a:pt x="131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5" y="22"/>
                  </a:lnTo>
                  <a:lnTo>
                    <a:pt x="13" y="27"/>
                  </a:lnTo>
                  <a:lnTo>
                    <a:pt x="12" y="33"/>
                  </a:lnTo>
                  <a:lnTo>
                    <a:pt x="10" y="38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2" y="230"/>
                  </a:lnTo>
                  <a:lnTo>
                    <a:pt x="13" y="234"/>
                  </a:lnTo>
                  <a:lnTo>
                    <a:pt x="15" y="239"/>
                  </a:lnTo>
                  <a:lnTo>
                    <a:pt x="18" y="243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2" y="250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3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9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2" y="218"/>
                  </a:lnTo>
                  <a:lnTo>
                    <a:pt x="60" y="213"/>
                  </a:lnTo>
                  <a:lnTo>
                    <a:pt x="58" y="209"/>
                  </a:lnTo>
                  <a:lnTo>
                    <a:pt x="57" y="204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8" y="162"/>
                  </a:lnTo>
                  <a:lnTo>
                    <a:pt x="60" y="157"/>
                  </a:lnTo>
                  <a:lnTo>
                    <a:pt x="62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3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91" y="191"/>
                  </a:moveTo>
                  <a:lnTo>
                    <a:pt x="191" y="183"/>
                  </a:lnTo>
                  <a:lnTo>
                    <a:pt x="169" y="183"/>
                  </a:lnTo>
                  <a:lnTo>
                    <a:pt x="169" y="174"/>
                  </a:lnTo>
                  <a:lnTo>
                    <a:pt x="194" y="174"/>
                  </a:lnTo>
                  <a:lnTo>
                    <a:pt x="194" y="166"/>
                  </a:lnTo>
                  <a:lnTo>
                    <a:pt x="160" y="166"/>
                  </a:lnTo>
                  <a:lnTo>
                    <a:pt x="160" y="211"/>
                  </a:lnTo>
                  <a:lnTo>
                    <a:pt x="194" y="211"/>
                  </a:lnTo>
                  <a:lnTo>
                    <a:pt x="194" y="203"/>
                  </a:lnTo>
                  <a:lnTo>
                    <a:pt x="169" y="203"/>
                  </a:lnTo>
                  <a:lnTo>
                    <a:pt x="169" y="191"/>
                  </a:lnTo>
                  <a:lnTo>
                    <a:pt x="191" y="191"/>
                  </a:lnTo>
                  <a:close/>
                  <a:moveTo>
                    <a:pt x="131" y="194"/>
                  </a:moveTo>
                  <a:lnTo>
                    <a:pt x="131" y="194"/>
                  </a:lnTo>
                  <a:lnTo>
                    <a:pt x="142" y="194"/>
                  </a:lnTo>
                  <a:lnTo>
                    <a:pt x="142" y="194"/>
                  </a:lnTo>
                  <a:lnTo>
                    <a:pt x="145" y="191"/>
                  </a:lnTo>
                  <a:lnTo>
                    <a:pt x="145" y="191"/>
                  </a:lnTo>
                  <a:lnTo>
                    <a:pt x="149" y="187"/>
                  </a:lnTo>
                  <a:lnTo>
                    <a:pt x="149" y="187"/>
                  </a:lnTo>
                  <a:lnTo>
                    <a:pt x="151" y="183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51" y="175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5" y="169"/>
                  </a:lnTo>
                  <a:lnTo>
                    <a:pt x="142" y="166"/>
                  </a:lnTo>
                  <a:lnTo>
                    <a:pt x="142" y="166"/>
                  </a:lnTo>
                  <a:lnTo>
                    <a:pt x="131" y="166"/>
                  </a:lnTo>
                  <a:lnTo>
                    <a:pt x="117" y="166"/>
                  </a:lnTo>
                  <a:lnTo>
                    <a:pt x="117" y="211"/>
                  </a:lnTo>
                  <a:lnTo>
                    <a:pt x="126" y="211"/>
                  </a:lnTo>
                  <a:lnTo>
                    <a:pt x="126" y="194"/>
                  </a:lnTo>
                  <a:lnTo>
                    <a:pt x="131" y="194"/>
                  </a:lnTo>
                  <a:close/>
                  <a:moveTo>
                    <a:pt x="96" y="203"/>
                  </a:moveTo>
                  <a:lnTo>
                    <a:pt x="96" y="203"/>
                  </a:lnTo>
                  <a:lnTo>
                    <a:pt x="93" y="204"/>
                  </a:lnTo>
                  <a:lnTo>
                    <a:pt x="91" y="204"/>
                  </a:lnTo>
                  <a:lnTo>
                    <a:pt x="91" y="204"/>
                  </a:lnTo>
                  <a:lnTo>
                    <a:pt x="88" y="203"/>
                  </a:lnTo>
                  <a:lnTo>
                    <a:pt x="87" y="201"/>
                  </a:lnTo>
                  <a:lnTo>
                    <a:pt x="87" y="201"/>
                  </a:lnTo>
                  <a:lnTo>
                    <a:pt x="86" y="196"/>
                  </a:lnTo>
                  <a:lnTo>
                    <a:pt x="77" y="198"/>
                  </a:lnTo>
                  <a:lnTo>
                    <a:pt x="77" y="198"/>
                  </a:lnTo>
                  <a:lnTo>
                    <a:pt x="78" y="203"/>
                  </a:lnTo>
                  <a:lnTo>
                    <a:pt x="80" y="208"/>
                  </a:lnTo>
                  <a:lnTo>
                    <a:pt x="80" y="208"/>
                  </a:lnTo>
                  <a:lnTo>
                    <a:pt x="86" y="211"/>
                  </a:lnTo>
                  <a:lnTo>
                    <a:pt x="91" y="212"/>
                  </a:lnTo>
                  <a:lnTo>
                    <a:pt x="91" y="212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3" y="207"/>
                  </a:lnTo>
                  <a:lnTo>
                    <a:pt x="105" y="203"/>
                  </a:lnTo>
                  <a:lnTo>
                    <a:pt x="105" y="203"/>
                  </a:lnTo>
                  <a:lnTo>
                    <a:pt x="105" y="195"/>
                  </a:lnTo>
                  <a:lnTo>
                    <a:pt x="105" y="166"/>
                  </a:lnTo>
                  <a:lnTo>
                    <a:pt x="97" y="166"/>
                  </a:lnTo>
                  <a:lnTo>
                    <a:pt x="97" y="195"/>
                  </a:lnTo>
                  <a:lnTo>
                    <a:pt x="97" y="195"/>
                  </a:lnTo>
                  <a:lnTo>
                    <a:pt x="96" y="200"/>
                  </a:lnTo>
                  <a:lnTo>
                    <a:pt x="96" y="203"/>
                  </a:lnTo>
                  <a:lnTo>
                    <a:pt x="96" y="203"/>
                  </a:lnTo>
                  <a:close/>
                  <a:moveTo>
                    <a:pt x="243" y="187"/>
                  </a:moveTo>
                  <a:lnTo>
                    <a:pt x="223" y="187"/>
                  </a:lnTo>
                  <a:lnTo>
                    <a:pt x="223" y="195"/>
                  </a:lnTo>
                  <a:lnTo>
                    <a:pt x="234" y="195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0" y="203"/>
                  </a:lnTo>
                  <a:lnTo>
                    <a:pt x="230" y="203"/>
                  </a:lnTo>
                  <a:lnTo>
                    <a:pt x="223" y="204"/>
                  </a:lnTo>
                  <a:lnTo>
                    <a:pt x="223" y="204"/>
                  </a:lnTo>
                  <a:lnTo>
                    <a:pt x="218" y="203"/>
                  </a:lnTo>
                  <a:lnTo>
                    <a:pt x="214" y="200"/>
                  </a:lnTo>
                  <a:lnTo>
                    <a:pt x="214" y="200"/>
                  </a:lnTo>
                  <a:lnTo>
                    <a:pt x="212" y="195"/>
                  </a:lnTo>
                  <a:lnTo>
                    <a:pt x="210" y="188"/>
                  </a:lnTo>
                  <a:lnTo>
                    <a:pt x="210" y="188"/>
                  </a:lnTo>
                  <a:lnTo>
                    <a:pt x="212" y="182"/>
                  </a:lnTo>
                  <a:lnTo>
                    <a:pt x="214" y="177"/>
                  </a:lnTo>
                  <a:lnTo>
                    <a:pt x="214" y="177"/>
                  </a:lnTo>
                  <a:lnTo>
                    <a:pt x="218" y="174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7" y="174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3" y="177"/>
                  </a:lnTo>
                  <a:lnTo>
                    <a:pt x="234" y="181"/>
                  </a:lnTo>
                  <a:lnTo>
                    <a:pt x="243" y="178"/>
                  </a:lnTo>
                  <a:lnTo>
                    <a:pt x="243" y="178"/>
                  </a:lnTo>
                  <a:lnTo>
                    <a:pt x="240" y="173"/>
                  </a:lnTo>
                  <a:lnTo>
                    <a:pt x="236" y="169"/>
                  </a:lnTo>
                  <a:lnTo>
                    <a:pt x="236" y="169"/>
                  </a:lnTo>
                  <a:lnTo>
                    <a:pt x="231" y="166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18" y="166"/>
                  </a:lnTo>
                  <a:lnTo>
                    <a:pt x="213" y="168"/>
                  </a:lnTo>
                  <a:lnTo>
                    <a:pt x="213" y="168"/>
                  </a:lnTo>
                  <a:lnTo>
                    <a:pt x="208" y="172"/>
                  </a:lnTo>
                  <a:lnTo>
                    <a:pt x="205" y="175"/>
                  </a:lnTo>
                  <a:lnTo>
                    <a:pt x="205" y="175"/>
                  </a:lnTo>
                  <a:lnTo>
                    <a:pt x="203" y="182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3" y="195"/>
                  </a:lnTo>
                  <a:lnTo>
                    <a:pt x="204" y="200"/>
                  </a:lnTo>
                  <a:lnTo>
                    <a:pt x="204" y="200"/>
                  </a:lnTo>
                  <a:lnTo>
                    <a:pt x="208" y="205"/>
                  </a:lnTo>
                  <a:lnTo>
                    <a:pt x="212" y="209"/>
                  </a:lnTo>
                  <a:lnTo>
                    <a:pt x="212" y="209"/>
                  </a:lnTo>
                  <a:lnTo>
                    <a:pt x="218" y="211"/>
                  </a:lnTo>
                  <a:lnTo>
                    <a:pt x="225" y="212"/>
                  </a:lnTo>
                  <a:lnTo>
                    <a:pt x="225" y="212"/>
                  </a:lnTo>
                  <a:lnTo>
                    <a:pt x="230" y="211"/>
                  </a:lnTo>
                  <a:lnTo>
                    <a:pt x="235" y="209"/>
                  </a:lnTo>
                  <a:lnTo>
                    <a:pt x="235" y="209"/>
                  </a:lnTo>
                  <a:lnTo>
                    <a:pt x="240" y="207"/>
                  </a:lnTo>
                  <a:lnTo>
                    <a:pt x="243" y="205"/>
                  </a:lnTo>
                  <a:lnTo>
                    <a:pt x="243" y="187"/>
                  </a:lnTo>
                  <a:close/>
                  <a:moveTo>
                    <a:pt x="126" y="174"/>
                  </a:moveTo>
                  <a:lnTo>
                    <a:pt x="130" y="174"/>
                  </a:lnTo>
                  <a:lnTo>
                    <a:pt x="130" y="174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40" y="175"/>
                  </a:lnTo>
                  <a:lnTo>
                    <a:pt x="140" y="175"/>
                  </a:lnTo>
                  <a:lnTo>
                    <a:pt x="142" y="178"/>
                  </a:lnTo>
                  <a:lnTo>
                    <a:pt x="142" y="181"/>
                  </a:lnTo>
                  <a:lnTo>
                    <a:pt x="142" y="181"/>
                  </a:lnTo>
                  <a:lnTo>
                    <a:pt x="140" y="183"/>
                  </a:lnTo>
                  <a:lnTo>
                    <a:pt x="140" y="183"/>
                  </a:lnTo>
                  <a:lnTo>
                    <a:pt x="138" y="186"/>
                  </a:lnTo>
                  <a:lnTo>
                    <a:pt x="138" y="186"/>
                  </a:lnTo>
                  <a:lnTo>
                    <a:pt x="131" y="186"/>
                  </a:lnTo>
                  <a:lnTo>
                    <a:pt x="126" y="186"/>
                  </a:lnTo>
                  <a:lnTo>
                    <a:pt x="126" y="174"/>
                  </a:lnTo>
                  <a:close/>
                  <a:moveTo>
                    <a:pt x="21" y="33"/>
                  </a:moveTo>
                  <a:lnTo>
                    <a:pt x="119" y="33"/>
                  </a:lnTo>
                  <a:lnTo>
                    <a:pt x="119" y="130"/>
                  </a:lnTo>
                  <a:lnTo>
                    <a:pt x="21" y="130"/>
                  </a:lnTo>
                  <a:lnTo>
                    <a:pt x="21" y="33"/>
                  </a:lnTo>
                  <a:close/>
                  <a:moveTo>
                    <a:pt x="31" y="120"/>
                  </a:moveTo>
                  <a:lnTo>
                    <a:pt x="109" y="120"/>
                  </a:lnTo>
                  <a:lnTo>
                    <a:pt x="109" y="43"/>
                  </a:lnTo>
                  <a:lnTo>
                    <a:pt x="31" y="43"/>
                  </a:lnTo>
                  <a:lnTo>
                    <a:pt x="31" y="120"/>
                  </a:lnTo>
                  <a:close/>
                  <a:moveTo>
                    <a:pt x="39" y="109"/>
                  </a:move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47" y="88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71"/>
                  </a:lnTo>
                  <a:lnTo>
                    <a:pt x="64" y="81"/>
                  </a:lnTo>
                  <a:lnTo>
                    <a:pt x="74" y="95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93" y="96"/>
                  </a:lnTo>
                  <a:lnTo>
                    <a:pt x="103" y="109"/>
                  </a:lnTo>
                  <a:lnTo>
                    <a:pt x="103" y="109"/>
                  </a:lnTo>
                  <a:lnTo>
                    <a:pt x="103" y="109"/>
                  </a:lnTo>
                  <a:lnTo>
                    <a:pt x="39" y="109"/>
                  </a:lnTo>
                  <a:close/>
                  <a:moveTo>
                    <a:pt x="88" y="75"/>
                  </a:moveTo>
                  <a:lnTo>
                    <a:pt x="88" y="75"/>
                  </a:lnTo>
                  <a:lnTo>
                    <a:pt x="84" y="74"/>
                  </a:lnTo>
                  <a:lnTo>
                    <a:pt x="82" y="73"/>
                  </a:lnTo>
                  <a:lnTo>
                    <a:pt x="79" y="69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2"/>
                  </a:lnTo>
                  <a:lnTo>
                    <a:pt x="82" y="58"/>
                  </a:lnTo>
                  <a:lnTo>
                    <a:pt x="84" y="57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92" y="57"/>
                  </a:lnTo>
                  <a:lnTo>
                    <a:pt x="95" y="58"/>
                  </a:lnTo>
                  <a:lnTo>
                    <a:pt x="97" y="62"/>
                  </a:lnTo>
                  <a:lnTo>
                    <a:pt x="97" y="65"/>
                  </a:lnTo>
                  <a:lnTo>
                    <a:pt x="97" y="65"/>
                  </a:lnTo>
                  <a:lnTo>
                    <a:pt x="97" y="69"/>
                  </a:lnTo>
                  <a:lnTo>
                    <a:pt x="95" y="73"/>
                  </a:lnTo>
                  <a:lnTo>
                    <a:pt x="92" y="74"/>
                  </a:lnTo>
                  <a:lnTo>
                    <a:pt x="88" y="75"/>
                  </a:lnTo>
                  <a:lnTo>
                    <a:pt x="88" y="7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369"/>
            <p:cNvSpPr>
              <a:spLocks noEditPoints="1"/>
            </p:cNvSpPr>
            <p:nvPr/>
          </p:nvSpPr>
          <p:spPr bwMode="auto">
            <a:xfrm>
              <a:off x="2187974" y="2954793"/>
              <a:ext cx="226552" cy="226552"/>
            </a:xfrm>
            <a:custGeom>
              <a:avLst/>
              <a:gdLst>
                <a:gd name="T0" fmla="*/ 170 w 259"/>
                <a:gd name="T1" fmla="*/ 174 h 261"/>
                <a:gd name="T2" fmla="*/ 165 w 259"/>
                <a:gd name="T3" fmla="*/ 203 h 261"/>
                <a:gd name="T4" fmla="*/ 174 w 259"/>
                <a:gd name="T5" fmla="*/ 201 h 261"/>
                <a:gd name="T6" fmla="*/ 176 w 259"/>
                <a:gd name="T7" fmla="*/ 188 h 261"/>
                <a:gd name="T8" fmla="*/ 174 w 259"/>
                <a:gd name="T9" fmla="*/ 177 h 261"/>
                <a:gd name="T10" fmla="*/ 119 w 259"/>
                <a:gd name="T11" fmla="*/ 174 h 261"/>
                <a:gd name="T12" fmla="*/ 119 w 259"/>
                <a:gd name="T13" fmla="*/ 186 h 261"/>
                <a:gd name="T14" fmla="*/ 130 w 259"/>
                <a:gd name="T15" fmla="*/ 183 h 261"/>
                <a:gd name="T16" fmla="*/ 130 w 259"/>
                <a:gd name="T17" fmla="*/ 175 h 261"/>
                <a:gd name="T18" fmla="*/ 233 w 259"/>
                <a:gd name="T19" fmla="*/ 142 h 261"/>
                <a:gd name="T20" fmla="*/ 213 w 259"/>
                <a:gd name="T21" fmla="*/ 79 h 261"/>
                <a:gd name="T22" fmla="*/ 140 w 259"/>
                <a:gd name="T23" fmla="*/ 1 h 261"/>
                <a:gd name="T24" fmla="*/ 130 w 259"/>
                <a:gd name="T25" fmla="*/ 1 h 261"/>
                <a:gd name="T26" fmla="*/ 15 w 259"/>
                <a:gd name="T27" fmla="*/ 3 h 261"/>
                <a:gd name="T28" fmla="*/ 1 w 259"/>
                <a:gd name="T29" fmla="*/ 17 h 261"/>
                <a:gd name="T30" fmla="*/ 0 w 259"/>
                <a:gd name="T31" fmla="*/ 235 h 261"/>
                <a:gd name="T32" fmla="*/ 7 w 259"/>
                <a:gd name="T33" fmla="*/ 253 h 261"/>
                <a:gd name="T34" fmla="*/ 26 w 259"/>
                <a:gd name="T35" fmla="*/ 261 h 261"/>
                <a:gd name="T36" fmla="*/ 197 w 259"/>
                <a:gd name="T37" fmla="*/ 259 h 261"/>
                <a:gd name="T38" fmla="*/ 210 w 259"/>
                <a:gd name="T39" fmla="*/ 244 h 261"/>
                <a:gd name="T40" fmla="*/ 233 w 259"/>
                <a:gd name="T41" fmla="*/ 230 h 261"/>
                <a:gd name="T42" fmla="*/ 248 w 259"/>
                <a:gd name="T43" fmla="*/ 225 h 261"/>
                <a:gd name="T44" fmla="*/ 258 w 259"/>
                <a:gd name="T45" fmla="*/ 209 h 261"/>
                <a:gd name="T46" fmla="*/ 258 w 259"/>
                <a:gd name="T47" fmla="*/ 162 h 261"/>
                <a:gd name="T48" fmla="*/ 248 w 259"/>
                <a:gd name="T49" fmla="*/ 146 h 261"/>
                <a:gd name="T50" fmla="*/ 233 w 259"/>
                <a:gd name="T51" fmla="*/ 142 h 261"/>
                <a:gd name="T52" fmla="*/ 166 w 259"/>
                <a:gd name="T53" fmla="*/ 79 h 261"/>
                <a:gd name="T54" fmla="*/ 148 w 259"/>
                <a:gd name="T55" fmla="*/ 71 h 261"/>
                <a:gd name="T56" fmla="*/ 140 w 259"/>
                <a:gd name="T57" fmla="*/ 53 h 261"/>
                <a:gd name="T58" fmla="*/ 36 w 259"/>
                <a:gd name="T59" fmla="*/ 251 h 261"/>
                <a:gd name="T60" fmla="*/ 18 w 259"/>
                <a:gd name="T61" fmla="*/ 243 h 261"/>
                <a:gd name="T62" fmla="*/ 10 w 259"/>
                <a:gd name="T63" fmla="*/ 225 h 261"/>
                <a:gd name="T64" fmla="*/ 11 w 259"/>
                <a:gd name="T65" fmla="*/ 27 h 261"/>
                <a:gd name="T66" fmla="*/ 26 w 259"/>
                <a:gd name="T67" fmla="*/ 13 h 261"/>
                <a:gd name="T68" fmla="*/ 130 w 259"/>
                <a:gd name="T69" fmla="*/ 64 h 261"/>
                <a:gd name="T70" fmla="*/ 133 w 259"/>
                <a:gd name="T71" fmla="*/ 78 h 261"/>
                <a:gd name="T72" fmla="*/ 150 w 259"/>
                <a:gd name="T73" fmla="*/ 88 h 261"/>
                <a:gd name="T74" fmla="*/ 83 w 259"/>
                <a:gd name="T75" fmla="*/ 142 h 261"/>
                <a:gd name="T76" fmla="*/ 68 w 259"/>
                <a:gd name="T77" fmla="*/ 146 h 261"/>
                <a:gd name="T78" fmla="*/ 57 w 259"/>
                <a:gd name="T79" fmla="*/ 162 h 261"/>
                <a:gd name="T80" fmla="*/ 57 w 259"/>
                <a:gd name="T81" fmla="*/ 209 h 261"/>
                <a:gd name="T82" fmla="*/ 68 w 259"/>
                <a:gd name="T83" fmla="*/ 225 h 261"/>
                <a:gd name="T84" fmla="*/ 201 w 259"/>
                <a:gd name="T85" fmla="*/ 230 h 261"/>
                <a:gd name="T86" fmla="*/ 185 w 259"/>
                <a:gd name="T87" fmla="*/ 248 h 261"/>
                <a:gd name="T88" fmla="*/ 187 w 259"/>
                <a:gd name="T89" fmla="*/ 188 h 261"/>
                <a:gd name="T90" fmla="*/ 185 w 259"/>
                <a:gd name="T91" fmla="*/ 199 h 261"/>
                <a:gd name="T92" fmla="*/ 178 w 259"/>
                <a:gd name="T93" fmla="*/ 208 h 261"/>
                <a:gd name="T94" fmla="*/ 149 w 259"/>
                <a:gd name="T95" fmla="*/ 211 h 261"/>
                <a:gd name="T96" fmla="*/ 174 w 259"/>
                <a:gd name="T97" fmla="*/ 168 h 261"/>
                <a:gd name="T98" fmla="*/ 180 w 259"/>
                <a:gd name="T99" fmla="*/ 172 h 261"/>
                <a:gd name="T100" fmla="*/ 185 w 259"/>
                <a:gd name="T101" fmla="*/ 183 h 261"/>
                <a:gd name="T102" fmla="*/ 140 w 259"/>
                <a:gd name="T103" fmla="*/ 179 h 261"/>
                <a:gd name="T104" fmla="*/ 135 w 259"/>
                <a:gd name="T105" fmla="*/ 191 h 261"/>
                <a:gd name="T106" fmla="*/ 120 w 259"/>
                <a:gd name="T107" fmla="*/ 194 h 261"/>
                <a:gd name="T108" fmla="*/ 106 w 259"/>
                <a:gd name="T109" fmla="*/ 166 h 261"/>
                <a:gd name="T110" fmla="*/ 131 w 259"/>
                <a:gd name="T111" fmla="*/ 166 h 261"/>
                <a:gd name="T112" fmla="*/ 139 w 259"/>
                <a:gd name="T113" fmla="*/ 175 h 261"/>
                <a:gd name="T114" fmla="*/ 205 w 259"/>
                <a:gd name="T115" fmla="*/ 174 h 261"/>
                <a:gd name="T116" fmla="*/ 205 w 259"/>
                <a:gd name="T117" fmla="*/ 192 h 261"/>
                <a:gd name="T118" fmla="*/ 226 w 259"/>
                <a:gd name="T119" fmla="*/ 16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9" h="261">
                  <a:moveTo>
                    <a:pt x="174" y="177"/>
                  </a:moveTo>
                  <a:lnTo>
                    <a:pt x="174" y="177"/>
                  </a:lnTo>
                  <a:lnTo>
                    <a:pt x="170" y="174"/>
                  </a:lnTo>
                  <a:lnTo>
                    <a:pt x="170" y="174"/>
                  </a:lnTo>
                  <a:lnTo>
                    <a:pt x="162" y="174"/>
                  </a:lnTo>
                  <a:lnTo>
                    <a:pt x="158" y="174"/>
                  </a:lnTo>
                  <a:lnTo>
                    <a:pt x="158" y="203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70" y="203"/>
                  </a:lnTo>
                  <a:lnTo>
                    <a:pt x="170" y="203"/>
                  </a:lnTo>
                  <a:lnTo>
                    <a:pt x="174" y="201"/>
                  </a:lnTo>
                  <a:lnTo>
                    <a:pt x="174" y="201"/>
                  </a:lnTo>
                  <a:lnTo>
                    <a:pt x="176" y="196"/>
                  </a:lnTo>
                  <a:lnTo>
                    <a:pt x="176" y="196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1"/>
                  </a:lnTo>
                  <a:lnTo>
                    <a:pt x="176" y="181"/>
                  </a:lnTo>
                  <a:lnTo>
                    <a:pt x="174" y="177"/>
                  </a:lnTo>
                  <a:lnTo>
                    <a:pt x="174" y="177"/>
                  </a:lnTo>
                  <a:close/>
                  <a:moveTo>
                    <a:pt x="126" y="174"/>
                  </a:moveTo>
                  <a:lnTo>
                    <a:pt x="126" y="174"/>
                  </a:lnTo>
                  <a:lnTo>
                    <a:pt x="119" y="174"/>
                  </a:lnTo>
                  <a:lnTo>
                    <a:pt x="115" y="174"/>
                  </a:lnTo>
                  <a:lnTo>
                    <a:pt x="115" y="186"/>
                  </a:lnTo>
                  <a:lnTo>
                    <a:pt x="119" y="186"/>
                  </a:lnTo>
                  <a:lnTo>
                    <a:pt x="119" y="186"/>
                  </a:lnTo>
                  <a:lnTo>
                    <a:pt x="127" y="186"/>
                  </a:lnTo>
                  <a:lnTo>
                    <a:pt x="127" y="186"/>
                  </a:lnTo>
                  <a:lnTo>
                    <a:pt x="130" y="183"/>
                  </a:lnTo>
                  <a:lnTo>
                    <a:pt x="130" y="183"/>
                  </a:lnTo>
                  <a:lnTo>
                    <a:pt x="131" y="181"/>
                  </a:lnTo>
                  <a:lnTo>
                    <a:pt x="131" y="181"/>
                  </a:lnTo>
                  <a:lnTo>
                    <a:pt x="131" y="178"/>
                  </a:lnTo>
                  <a:lnTo>
                    <a:pt x="130" y="175"/>
                  </a:lnTo>
                  <a:lnTo>
                    <a:pt x="130" y="175"/>
                  </a:lnTo>
                  <a:lnTo>
                    <a:pt x="126" y="174"/>
                  </a:lnTo>
                  <a:lnTo>
                    <a:pt x="126" y="174"/>
                  </a:lnTo>
                  <a:close/>
                  <a:moveTo>
                    <a:pt x="233" y="142"/>
                  </a:moveTo>
                  <a:lnTo>
                    <a:pt x="213" y="142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1" y="79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9" y="1"/>
                  </a:lnTo>
                  <a:lnTo>
                    <a:pt x="130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0" y="1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7" y="8"/>
                  </a:lnTo>
                  <a:lnTo>
                    <a:pt x="3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40"/>
                  </a:lnTo>
                  <a:lnTo>
                    <a:pt x="1" y="244"/>
                  </a:lnTo>
                  <a:lnTo>
                    <a:pt x="3" y="250"/>
                  </a:lnTo>
                  <a:lnTo>
                    <a:pt x="7" y="253"/>
                  </a:lnTo>
                  <a:lnTo>
                    <a:pt x="11" y="256"/>
                  </a:lnTo>
                  <a:lnTo>
                    <a:pt x="15" y="259"/>
                  </a:lnTo>
                  <a:lnTo>
                    <a:pt x="20" y="260"/>
                  </a:lnTo>
                  <a:lnTo>
                    <a:pt x="26" y="261"/>
                  </a:lnTo>
                  <a:lnTo>
                    <a:pt x="187" y="261"/>
                  </a:lnTo>
                  <a:lnTo>
                    <a:pt x="187" y="261"/>
                  </a:lnTo>
                  <a:lnTo>
                    <a:pt x="192" y="260"/>
                  </a:lnTo>
                  <a:lnTo>
                    <a:pt x="197" y="259"/>
                  </a:lnTo>
                  <a:lnTo>
                    <a:pt x="201" y="256"/>
                  </a:lnTo>
                  <a:lnTo>
                    <a:pt x="205" y="253"/>
                  </a:lnTo>
                  <a:lnTo>
                    <a:pt x="207" y="250"/>
                  </a:lnTo>
                  <a:lnTo>
                    <a:pt x="210" y="244"/>
                  </a:lnTo>
                  <a:lnTo>
                    <a:pt x="211" y="240"/>
                  </a:lnTo>
                  <a:lnTo>
                    <a:pt x="213" y="235"/>
                  </a:lnTo>
                  <a:lnTo>
                    <a:pt x="213" y="230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9" y="229"/>
                  </a:lnTo>
                  <a:lnTo>
                    <a:pt x="244" y="227"/>
                  </a:lnTo>
                  <a:lnTo>
                    <a:pt x="248" y="225"/>
                  </a:lnTo>
                  <a:lnTo>
                    <a:pt x="252" y="222"/>
                  </a:lnTo>
                  <a:lnTo>
                    <a:pt x="254" y="218"/>
                  </a:lnTo>
                  <a:lnTo>
                    <a:pt x="257" y="213"/>
                  </a:lnTo>
                  <a:lnTo>
                    <a:pt x="258" y="209"/>
                  </a:lnTo>
                  <a:lnTo>
                    <a:pt x="259" y="204"/>
                  </a:lnTo>
                  <a:lnTo>
                    <a:pt x="259" y="168"/>
                  </a:lnTo>
                  <a:lnTo>
                    <a:pt x="259" y="168"/>
                  </a:lnTo>
                  <a:lnTo>
                    <a:pt x="258" y="162"/>
                  </a:lnTo>
                  <a:lnTo>
                    <a:pt x="257" y="157"/>
                  </a:lnTo>
                  <a:lnTo>
                    <a:pt x="254" y="152"/>
                  </a:lnTo>
                  <a:lnTo>
                    <a:pt x="252" y="148"/>
                  </a:lnTo>
                  <a:lnTo>
                    <a:pt x="248" y="146"/>
                  </a:lnTo>
                  <a:lnTo>
                    <a:pt x="244" y="143"/>
                  </a:lnTo>
                  <a:lnTo>
                    <a:pt x="239" y="142"/>
                  </a:lnTo>
                  <a:lnTo>
                    <a:pt x="233" y="142"/>
                  </a:lnTo>
                  <a:lnTo>
                    <a:pt x="233" y="142"/>
                  </a:lnTo>
                  <a:close/>
                  <a:moveTo>
                    <a:pt x="140" y="20"/>
                  </a:moveTo>
                  <a:lnTo>
                    <a:pt x="196" y="79"/>
                  </a:lnTo>
                  <a:lnTo>
                    <a:pt x="166" y="79"/>
                  </a:lnTo>
                  <a:lnTo>
                    <a:pt x="166" y="79"/>
                  </a:lnTo>
                  <a:lnTo>
                    <a:pt x="161" y="78"/>
                  </a:lnTo>
                  <a:lnTo>
                    <a:pt x="156" y="77"/>
                  </a:lnTo>
                  <a:lnTo>
                    <a:pt x="152" y="74"/>
                  </a:lnTo>
                  <a:lnTo>
                    <a:pt x="148" y="71"/>
                  </a:lnTo>
                  <a:lnTo>
                    <a:pt x="144" y="68"/>
                  </a:lnTo>
                  <a:lnTo>
                    <a:pt x="141" y="62"/>
                  </a:lnTo>
                  <a:lnTo>
                    <a:pt x="140" y="58"/>
                  </a:lnTo>
                  <a:lnTo>
                    <a:pt x="140" y="53"/>
                  </a:lnTo>
                  <a:lnTo>
                    <a:pt x="140" y="20"/>
                  </a:lnTo>
                  <a:close/>
                  <a:moveTo>
                    <a:pt x="176" y="251"/>
                  </a:moveTo>
                  <a:lnTo>
                    <a:pt x="36" y="251"/>
                  </a:lnTo>
                  <a:lnTo>
                    <a:pt x="36" y="251"/>
                  </a:lnTo>
                  <a:lnTo>
                    <a:pt x="31" y="250"/>
                  </a:lnTo>
                  <a:lnTo>
                    <a:pt x="26" y="248"/>
                  </a:lnTo>
                  <a:lnTo>
                    <a:pt x="22" y="246"/>
                  </a:lnTo>
                  <a:lnTo>
                    <a:pt x="18" y="243"/>
                  </a:lnTo>
                  <a:lnTo>
                    <a:pt x="14" y="239"/>
                  </a:lnTo>
                  <a:lnTo>
                    <a:pt x="11" y="234"/>
                  </a:lnTo>
                  <a:lnTo>
                    <a:pt x="10" y="230"/>
                  </a:lnTo>
                  <a:lnTo>
                    <a:pt x="10" y="225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3"/>
                  </a:lnTo>
                  <a:lnTo>
                    <a:pt x="11" y="27"/>
                  </a:lnTo>
                  <a:lnTo>
                    <a:pt x="14" y="22"/>
                  </a:lnTo>
                  <a:lnTo>
                    <a:pt x="18" y="18"/>
                  </a:lnTo>
                  <a:lnTo>
                    <a:pt x="22" y="16"/>
                  </a:lnTo>
                  <a:lnTo>
                    <a:pt x="26" y="13"/>
                  </a:lnTo>
                  <a:lnTo>
                    <a:pt x="31" y="12"/>
                  </a:lnTo>
                  <a:lnTo>
                    <a:pt x="36" y="12"/>
                  </a:lnTo>
                  <a:lnTo>
                    <a:pt x="130" y="12"/>
                  </a:lnTo>
                  <a:lnTo>
                    <a:pt x="130" y="64"/>
                  </a:lnTo>
                  <a:lnTo>
                    <a:pt x="130" y="64"/>
                  </a:lnTo>
                  <a:lnTo>
                    <a:pt x="130" y="69"/>
                  </a:lnTo>
                  <a:lnTo>
                    <a:pt x="131" y="73"/>
                  </a:lnTo>
                  <a:lnTo>
                    <a:pt x="133" y="78"/>
                  </a:lnTo>
                  <a:lnTo>
                    <a:pt x="137" y="82"/>
                  </a:lnTo>
                  <a:lnTo>
                    <a:pt x="141" y="84"/>
                  </a:lnTo>
                  <a:lnTo>
                    <a:pt x="145" y="87"/>
                  </a:lnTo>
                  <a:lnTo>
                    <a:pt x="150" y="88"/>
                  </a:lnTo>
                  <a:lnTo>
                    <a:pt x="156" y="90"/>
                  </a:lnTo>
                  <a:lnTo>
                    <a:pt x="202" y="90"/>
                  </a:lnTo>
                  <a:lnTo>
                    <a:pt x="202" y="142"/>
                  </a:lnTo>
                  <a:lnTo>
                    <a:pt x="83" y="142"/>
                  </a:lnTo>
                  <a:lnTo>
                    <a:pt x="83" y="142"/>
                  </a:lnTo>
                  <a:lnTo>
                    <a:pt x="78" y="142"/>
                  </a:lnTo>
                  <a:lnTo>
                    <a:pt x="72" y="143"/>
                  </a:lnTo>
                  <a:lnTo>
                    <a:pt x="68" y="146"/>
                  </a:lnTo>
                  <a:lnTo>
                    <a:pt x="65" y="148"/>
                  </a:lnTo>
                  <a:lnTo>
                    <a:pt x="61" y="152"/>
                  </a:lnTo>
                  <a:lnTo>
                    <a:pt x="58" y="157"/>
                  </a:lnTo>
                  <a:lnTo>
                    <a:pt x="57" y="162"/>
                  </a:lnTo>
                  <a:lnTo>
                    <a:pt x="57" y="168"/>
                  </a:lnTo>
                  <a:lnTo>
                    <a:pt x="57" y="204"/>
                  </a:lnTo>
                  <a:lnTo>
                    <a:pt x="57" y="204"/>
                  </a:lnTo>
                  <a:lnTo>
                    <a:pt x="57" y="209"/>
                  </a:lnTo>
                  <a:lnTo>
                    <a:pt x="58" y="213"/>
                  </a:lnTo>
                  <a:lnTo>
                    <a:pt x="61" y="218"/>
                  </a:lnTo>
                  <a:lnTo>
                    <a:pt x="65" y="222"/>
                  </a:lnTo>
                  <a:lnTo>
                    <a:pt x="68" y="225"/>
                  </a:lnTo>
                  <a:lnTo>
                    <a:pt x="72" y="227"/>
                  </a:lnTo>
                  <a:lnTo>
                    <a:pt x="78" y="229"/>
                  </a:lnTo>
                  <a:lnTo>
                    <a:pt x="83" y="230"/>
                  </a:lnTo>
                  <a:lnTo>
                    <a:pt x="201" y="230"/>
                  </a:lnTo>
                  <a:lnTo>
                    <a:pt x="201" y="230"/>
                  </a:lnTo>
                  <a:lnTo>
                    <a:pt x="198" y="238"/>
                  </a:lnTo>
                  <a:lnTo>
                    <a:pt x="192" y="244"/>
                  </a:lnTo>
                  <a:lnTo>
                    <a:pt x="185" y="248"/>
                  </a:lnTo>
                  <a:lnTo>
                    <a:pt x="180" y="250"/>
                  </a:lnTo>
                  <a:lnTo>
                    <a:pt x="176" y="251"/>
                  </a:lnTo>
                  <a:lnTo>
                    <a:pt x="176" y="251"/>
                  </a:lnTo>
                  <a:close/>
                  <a:moveTo>
                    <a:pt x="187" y="188"/>
                  </a:moveTo>
                  <a:lnTo>
                    <a:pt x="187" y="188"/>
                  </a:lnTo>
                  <a:lnTo>
                    <a:pt x="185" y="194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203"/>
                  </a:lnTo>
                  <a:lnTo>
                    <a:pt x="180" y="207"/>
                  </a:lnTo>
                  <a:lnTo>
                    <a:pt x="180" y="207"/>
                  </a:lnTo>
                  <a:lnTo>
                    <a:pt x="178" y="208"/>
                  </a:lnTo>
                  <a:lnTo>
                    <a:pt x="174" y="211"/>
                  </a:lnTo>
                  <a:lnTo>
                    <a:pt x="174" y="211"/>
                  </a:lnTo>
                  <a:lnTo>
                    <a:pt x="166" y="211"/>
                  </a:lnTo>
                  <a:lnTo>
                    <a:pt x="149" y="211"/>
                  </a:lnTo>
                  <a:lnTo>
                    <a:pt x="149" y="166"/>
                  </a:lnTo>
                  <a:lnTo>
                    <a:pt x="165" y="166"/>
                  </a:lnTo>
                  <a:lnTo>
                    <a:pt x="165" y="166"/>
                  </a:lnTo>
                  <a:lnTo>
                    <a:pt x="174" y="168"/>
                  </a:lnTo>
                  <a:lnTo>
                    <a:pt x="174" y="168"/>
                  </a:lnTo>
                  <a:lnTo>
                    <a:pt x="178" y="169"/>
                  </a:lnTo>
                  <a:lnTo>
                    <a:pt x="180" y="172"/>
                  </a:lnTo>
                  <a:lnTo>
                    <a:pt x="180" y="172"/>
                  </a:lnTo>
                  <a:lnTo>
                    <a:pt x="183" y="174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5" y="183"/>
                  </a:lnTo>
                  <a:lnTo>
                    <a:pt x="187" y="188"/>
                  </a:lnTo>
                  <a:lnTo>
                    <a:pt x="187" y="188"/>
                  </a:lnTo>
                  <a:close/>
                  <a:moveTo>
                    <a:pt x="140" y="179"/>
                  </a:moveTo>
                  <a:lnTo>
                    <a:pt x="140" y="179"/>
                  </a:lnTo>
                  <a:lnTo>
                    <a:pt x="140" y="183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5" y="191"/>
                  </a:lnTo>
                  <a:lnTo>
                    <a:pt x="135" y="191"/>
                  </a:lnTo>
                  <a:lnTo>
                    <a:pt x="130" y="194"/>
                  </a:lnTo>
                  <a:lnTo>
                    <a:pt x="130" y="194"/>
                  </a:lnTo>
                  <a:lnTo>
                    <a:pt x="120" y="194"/>
                  </a:lnTo>
                  <a:lnTo>
                    <a:pt x="115" y="194"/>
                  </a:lnTo>
                  <a:lnTo>
                    <a:pt x="115" y="211"/>
                  </a:lnTo>
                  <a:lnTo>
                    <a:pt x="106" y="211"/>
                  </a:lnTo>
                  <a:lnTo>
                    <a:pt x="106" y="166"/>
                  </a:lnTo>
                  <a:lnTo>
                    <a:pt x="120" y="166"/>
                  </a:lnTo>
                  <a:lnTo>
                    <a:pt x="120" y="166"/>
                  </a:lnTo>
                  <a:lnTo>
                    <a:pt x="131" y="166"/>
                  </a:lnTo>
                  <a:lnTo>
                    <a:pt x="131" y="166"/>
                  </a:lnTo>
                  <a:lnTo>
                    <a:pt x="135" y="169"/>
                  </a:lnTo>
                  <a:lnTo>
                    <a:pt x="137" y="172"/>
                  </a:lnTo>
                  <a:lnTo>
                    <a:pt x="137" y="172"/>
                  </a:lnTo>
                  <a:lnTo>
                    <a:pt x="139" y="175"/>
                  </a:lnTo>
                  <a:lnTo>
                    <a:pt x="140" y="179"/>
                  </a:lnTo>
                  <a:lnTo>
                    <a:pt x="140" y="179"/>
                  </a:lnTo>
                  <a:close/>
                  <a:moveTo>
                    <a:pt x="226" y="174"/>
                  </a:moveTo>
                  <a:lnTo>
                    <a:pt x="205" y="174"/>
                  </a:lnTo>
                  <a:lnTo>
                    <a:pt x="205" y="185"/>
                  </a:lnTo>
                  <a:lnTo>
                    <a:pt x="223" y="185"/>
                  </a:lnTo>
                  <a:lnTo>
                    <a:pt x="223" y="192"/>
                  </a:lnTo>
                  <a:lnTo>
                    <a:pt x="205" y="192"/>
                  </a:lnTo>
                  <a:lnTo>
                    <a:pt x="205" y="211"/>
                  </a:lnTo>
                  <a:lnTo>
                    <a:pt x="196" y="211"/>
                  </a:lnTo>
                  <a:lnTo>
                    <a:pt x="196" y="166"/>
                  </a:lnTo>
                  <a:lnTo>
                    <a:pt x="226" y="166"/>
                  </a:lnTo>
                  <a:lnTo>
                    <a:pt x="226" y="17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370"/>
            <p:cNvSpPr>
              <a:spLocks noEditPoints="1"/>
            </p:cNvSpPr>
            <p:nvPr/>
          </p:nvSpPr>
          <p:spPr bwMode="auto">
            <a:xfrm>
              <a:off x="2472036" y="2954793"/>
              <a:ext cx="226552" cy="226552"/>
            </a:xfrm>
            <a:custGeom>
              <a:avLst/>
              <a:gdLst>
                <a:gd name="T0" fmla="*/ 210 w 260"/>
                <a:gd name="T1" fmla="*/ 244 h 261"/>
                <a:gd name="T2" fmla="*/ 187 w 260"/>
                <a:gd name="T3" fmla="*/ 261 h 261"/>
                <a:gd name="T4" fmla="*/ 8 w 260"/>
                <a:gd name="T5" fmla="*/ 253 h 261"/>
                <a:gd name="T6" fmla="*/ 0 w 260"/>
                <a:gd name="T7" fmla="*/ 27 h 261"/>
                <a:gd name="T8" fmla="*/ 15 w 260"/>
                <a:gd name="T9" fmla="*/ 3 h 261"/>
                <a:gd name="T10" fmla="*/ 140 w 260"/>
                <a:gd name="T11" fmla="*/ 1 h 261"/>
                <a:gd name="T12" fmla="*/ 213 w 260"/>
                <a:gd name="T13" fmla="*/ 81 h 261"/>
                <a:gd name="T14" fmla="*/ 244 w 260"/>
                <a:gd name="T15" fmla="*/ 143 h 261"/>
                <a:gd name="T16" fmla="*/ 260 w 260"/>
                <a:gd name="T17" fmla="*/ 168 h 261"/>
                <a:gd name="T18" fmla="*/ 252 w 260"/>
                <a:gd name="T19" fmla="*/ 222 h 261"/>
                <a:gd name="T20" fmla="*/ 140 w 260"/>
                <a:gd name="T21" fmla="*/ 20 h 261"/>
                <a:gd name="T22" fmla="*/ 148 w 260"/>
                <a:gd name="T23" fmla="*/ 71 h 261"/>
                <a:gd name="T24" fmla="*/ 140 w 260"/>
                <a:gd name="T25" fmla="*/ 20 h 261"/>
                <a:gd name="T26" fmla="*/ 141 w 260"/>
                <a:gd name="T27" fmla="*/ 84 h 261"/>
                <a:gd name="T28" fmla="*/ 130 w 260"/>
                <a:gd name="T29" fmla="*/ 12 h 261"/>
                <a:gd name="T30" fmla="*/ 18 w 260"/>
                <a:gd name="T31" fmla="*/ 18 h 261"/>
                <a:gd name="T32" fmla="*/ 10 w 260"/>
                <a:gd name="T33" fmla="*/ 225 h 261"/>
                <a:gd name="T34" fmla="*/ 26 w 260"/>
                <a:gd name="T35" fmla="*/ 248 h 261"/>
                <a:gd name="T36" fmla="*/ 186 w 260"/>
                <a:gd name="T37" fmla="*/ 248 h 261"/>
                <a:gd name="T38" fmla="*/ 78 w 260"/>
                <a:gd name="T39" fmla="*/ 229 h 261"/>
                <a:gd name="T40" fmla="*/ 57 w 260"/>
                <a:gd name="T41" fmla="*/ 209 h 261"/>
                <a:gd name="T42" fmla="*/ 61 w 260"/>
                <a:gd name="T43" fmla="*/ 152 h 261"/>
                <a:gd name="T44" fmla="*/ 203 w 260"/>
                <a:gd name="T45" fmla="*/ 142 h 261"/>
                <a:gd name="T46" fmla="*/ 160 w 260"/>
                <a:gd name="T47" fmla="*/ 173 h 261"/>
                <a:gd name="T48" fmla="*/ 177 w 260"/>
                <a:gd name="T49" fmla="*/ 179 h 261"/>
                <a:gd name="T50" fmla="*/ 160 w 260"/>
                <a:gd name="T51" fmla="*/ 165 h 261"/>
                <a:gd name="T52" fmla="*/ 145 w 260"/>
                <a:gd name="T53" fmla="*/ 172 h 261"/>
                <a:gd name="T54" fmla="*/ 148 w 260"/>
                <a:gd name="T55" fmla="*/ 187 h 261"/>
                <a:gd name="T56" fmla="*/ 165 w 260"/>
                <a:gd name="T57" fmla="*/ 194 h 261"/>
                <a:gd name="T58" fmla="*/ 166 w 260"/>
                <a:gd name="T59" fmla="*/ 203 h 261"/>
                <a:gd name="T60" fmla="*/ 153 w 260"/>
                <a:gd name="T61" fmla="*/ 201 h 261"/>
                <a:gd name="T62" fmla="*/ 144 w 260"/>
                <a:gd name="T63" fmla="*/ 203 h 261"/>
                <a:gd name="T64" fmla="*/ 165 w 260"/>
                <a:gd name="T65" fmla="*/ 212 h 261"/>
                <a:gd name="T66" fmla="*/ 178 w 260"/>
                <a:gd name="T67" fmla="*/ 201 h 261"/>
                <a:gd name="T68" fmla="*/ 174 w 260"/>
                <a:gd name="T69" fmla="*/ 188 h 261"/>
                <a:gd name="T70" fmla="*/ 153 w 260"/>
                <a:gd name="T71" fmla="*/ 179 h 261"/>
                <a:gd name="T72" fmla="*/ 115 w 260"/>
                <a:gd name="T73" fmla="*/ 194 h 261"/>
                <a:gd name="T74" fmla="*/ 134 w 260"/>
                <a:gd name="T75" fmla="*/ 187 h 261"/>
                <a:gd name="T76" fmla="*/ 132 w 260"/>
                <a:gd name="T77" fmla="*/ 172 h 261"/>
                <a:gd name="T78" fmla="*/ 101 w 260"/>
                <a:gd name="T79" fmla="*/ 166 h 261"/>
                <a:gd name="T80" fmla="*/ 223 w 260"/>
                <a:gd name="T81" fmla="*/ 178 h 261"/>
                <a:gd name="T82" fmla="*/ 212 w 260"/>
                <a:gd name="T83" fmla="*/ 168 h 261"/>
                <a:gd name="T84" fmla="*/ 212 w 260"/>
                <a:gd name="T85" fmla="*/ 211 h 261"/>
                <a:gd name="T86" fmla="*/ 223 w 260"/>
                <a:gd name="T87" fmla="*/ 199 h 261"/>
                <a:gd name="T88" fmla="*/ 223 w 260"/>
                <a:gd name="T89" fmla="*/ 178 h 261"/>
                <a:gd name="T90" fmla="*/ 203 w 260"/>
                <a:gd name="T91" fmla="*/ 203 h 261"/>
                <a:gd name="T92" fmla="*/ 208 w 260"/>
                <a:gd name="T93" fmla="*/ 174 h 261"/>
                <a:gd name="T94" fmla="*/ 216 w 260"/>
                <a:gd name="T95" fmla="*/ 188 h 261"/>
                <a:gd name="T96" fmla="*/ 114 w 260"/>
                <a:gd name="T97" fmla="*/ 174 h 261"/>
                <a:gd name="T98" fmla="*/ 126 w 260"/>
                <a:gd name="T99" fmla="*/ 178 h 261"/>
                <a:gd name="T100" fmla="*/ 122 w 260"/>
                <a:gd name="T101" fmla="*/ 186 h 261"/>
                <a:gd name="T102" fmla="*/ 76 w 260"/>
                <a:gd name="T103" fmla="*/ 65 h 261"/>
                <a:gd name="T104" fmla="*/ 43 w 260"/>
                <a:gd name="T105" fmla="*/ 94 h 261"/>
                <a:gd name="T106" fmla="*/ 50 w 260"/>
                <a:gd name="T107" fmla="*/ 68 h 261"/>
                <a:gd name="T108" fmla="*/ 108 w 260"/>
                <a:gd name="T109" fmla="*/ 34 h 261"/>
                <a:gd name="T110" fmla="*/ 122 w 260"/>
                <a:gd name="T111" fmla="*/ 52 h 261"/>
                <a:gd name="T112" fmla="*/ 100 w 260"/>
                <a:gd name="T113" fmla="*/ 84 h 261"/>
                <a:gd name="T114" fmla="*/ 74 w 260"/>
                <a:gd name="T115" fmla="*/ 95 h 261"/>
                <a:gd name="T116" fmla="*/ 57 w 260"/>
                <a:gd name="T117" fmla="*/ 110 h 261"/>
                <a:gd name="T118" fmla="*/ 62 w 260"/>
                <a:gd name="T119" fmla="*/ 81 h 261"/>
                <a:gd name="T120" fmla="*/ 27 w 260"/>
                <a:gd name="T121" fmla="*/ 131 h 261"/>
                <a:gd name="T122" fmla="*/ 66 w 260"/>
                <a:gd name="T123" fmla="*/ 7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0" y="244"/>
                  </a:lnTo>
                  <a:lnTo>
                    <a:pt x="208" y="250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7" y="259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1" y="256"/>
                  </a:lnTo>
                  <a:lnTo>
                    <a:pt x="8" y="253"/>
                  </a:lnTo>
                  <a:lnTo>
                    <a:pt x="4" y="250"/>
                  </a:lnTo>
                  <a:lnTo>
                    <a:pt x="1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7"/>
                  </a:lnTo>
                  <a:lnTo>
                    <a:pt x="258" y="162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8" y="209"/>
                  </a:lnTo>
                  <a:lnTo>
                    <a:pt x="257" y="213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20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1" y="62"/>
                  </a:lnTo>
                  <a:lnTo>
                    <a:pt x="144" y="68"/>
                  </a:lnTo>
                  <a:lnTo>
                    <a:pt x="148" y="71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8"/>
                  </a:lnTo>
                  <a:lnTo>
                    <a:pt x="145" y="87"/>
                  </a:lnTo>
                  <a:lnTo>
                    <a:pt x="141" y="84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1" y="73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1" y="27"/>
                  </a:lnTo>
                  <a:lnTo>
                    <a:pt x="10" y="33"/>
                  </a:lnTo>
                  <a:lnTo>
                    <a:pt x="10" y="38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0" y="230"/>
                  </a:lnTo>
                  <a:lnTo>
                    <a:pt x="11" y="234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0" y="250"/>
                  </a:lnTo>
                  <a:lnTo>
                    <a:pt x="186" y="248"/>
                  </a:lnTo>
                  <a:lnTo>
                    <a:pt x="193" y="244"/>
                  </a:lnTo>
                  <a:lnTo>
                    <a:pt x="199" y="238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9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8" y="213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2"/>
                  </a:lnTo>
                  <a:lnTo>
                    <a:pt x="58" y="157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3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53" y="174"/>
                  </a:moveTo>
                  <a:lnTo>
                    <a:pt x="153" y="174"/>
                  </a:lnTo>
                  <a:lnTo>
                    <a:pt x="156" y="173"/>
                  </a:lnTo>
                  <a:lnTo>
                    <a:pt x="160" y="173"/>
                  </a:lnTo>
                  <a:lnTo>
                    <a:pt x="160" y="173"/>
                  </a:lnTo>
                  <a:lnTo>
                    <a:pt x="162" y="173"/>
                  </a:lnTo>
                  <a:lnTo>
                    <a:pt x="165" y="174"/>
                  </a:lnTo>
                  <a:lnTo>
                    <a:pt x="165" y="174"/>
                  </a:lnTo>
                  <a:lnTo>
                    <a:pt x="166" y="177"/>
                  </a:lnTo>
                  <a:lnTo>
                    <a:pt x="167" y="179"/>
                  </a:lnTo>
                  <a:lnTo>
                    <a:pt x="177" y="179"/>
                  </a:lnTo>
                  <a:lnTo>
                    <a:pt x="177" y="179"/>
                  </a:lnTo>
                  <a:lnTo>
                    <a:pt x="175" y="173"/>
                  </a:lnTo>
                  <a:lnTo>
                    <a:pt x="173" y="169"/>
                  </a:lnTo>
                  <a:lnTo>
                    <a:pt x="173" y="169"/>
                  </a:lnTo>
                  <a:lnTo>
                    <a:pt x="167" y="166"/>
                  </a:lnTo>
                  <a:lnTo>
                    <a:pt x="160" y="165"/>
                  </a:lnTo>
                  <a:lnTo>
                    <a:pt x="160" y="165"/>
                  </a:lnTo>
                  <a:lnTo>
                    <a:pt x="154" y="166"/>
                  </a:lnTo>
                  <a:lnTo>
                    <a:pt x="151" y="166"/>
                  </a:lnTo>
                  <a:lnTo>
                    <a:pt x="151" y="166"/>
                  </a:lnTo>
                  <a:lnTo>
                    <a:pt x="148" y="169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4" y="174"/>
                  </a:lnTo>
                  <a:lnTo>
                    <a:pt x="143" y="178"/>
                  </a:lnTo>
                  <a:lnTo>
                    <a:pt x="143" y="178"/>
                  </a:lnTo>
                  <a:lnTo>
                    <a:pt x="144" y="183"/>
                  </a:lnTo>
                  <a:lnTo>
                    <a:pt x="148" y="187"/>
                  </a:lnTo>
                  <a:lnTo>
                    <a:pt x="148" y="187"/>
                  </a:lnTo>
                  <a:lnTo>
                    <a:pt x="152" y="190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5"/>
                  </a:lnTo>
                  <a:lnTo>
                    <a:pt x="167" y="195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6" y="203"/>
                  </a:lnTo>
                  <a:lnTo>
                    <a:pt x="166" y="203"/>
                  </a:lnTo>
                  <a:lnTo>
                    <a:pt x="164" y="204"/>
                  </a:lnTo>
                  <a:lnTo>
                    <a:pt x="160" y="204"/>
                  </a:lnTo>
                  <a:lnTo>
                    <a:pt x="160" y="204"/>
                  </a:lnTo>
                  <a:lnTo>
                    <a:pt x="157" y="204"/>
                  </a:lnTo>
                  <a:lnTo>
                    <a:pt x="153" y="201"/>
                  </a:lnTo>
                  <a:lnTo>
                    <a:pt x="153" y="201"/>
                  </a:lnTo>
                  <a:lnTo>
                    <a:pt x="152" y="199"/>
                  </a:lnTo>
                  <a:lnTo>
                    <a:pt x="151" y="195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4" y="203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53" y="211"/>
                  </a:lnTo>
                  <a:lnTo>
                    <a:pt x="160" y="212"/>
                  </a:lnTo>
                  <a:lnTo>
                    <a:pt x="160" y="212"/>
                  </a:lnTo>
                  <a:lnTo>
                    <a:pt x="165" y="212"/>
                  </a:lnTo>
                  <a:lnTo>
                    <a:pt x="170" y="211"/>
                  </a:lnTo>
                  <a:lnTo>
                    <a:pt x="170" y="211"/>
                  </a:lnTo>
                  <a:lnTo>
                    <a:pt x="173" y="208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8" y="201"/>
                  </a:lnTo>
                  <a:lnTo>
                    <a:pt x="178" y="198"/>
                  </a:lnTo>
                  <a:lnTo>
                    <a:pt x="178" y="198"/>
                  </a:lnTo>
                  <a:lnTo>
                    <a:pt x="178" y="194"/>
                  </a:lnTo>
                  <a:lnTo>
                    <a:pt x="177" y="191"/>
                  </a:lnTo>
                  <a:lnTo>
                    <a:pt x="177" y="191"/>
                  </a:lnTo>
                  <a:lnTo>
                    <a:pt x="174" y="188"/>
                  </a:lnTo>
                  <a:lnTo>
                    <a:pt x="171" y="186"/>
                  </a:lnTo>
                  <a:lnTo>
                    <a:pt x="171" y="186"/>
                  </a:lnTo>
                  <a:lnTo>
                    <a:pt x="161" y="183"/>
                  </a:lnTo>
                  <a:lnTo>
                    <a:pt x="161" y="183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2" y="177"/>
                  </a:lnTo>
                  <a:lnTo>
                    <a:pt x="152" y="177"/>
                  </a:lnTo>
                  <a:lnTo>
                    <a:pt x="152" y="175"/>
                  </a:lnTo>
                  <a:lnTo>
                    <a:pt x="153" y="174"/>
                  </a:lnTo>
                  <a:lnTo>
                    <a:pt x="153" y="174"/>
                  </a:lnTo>
                  <a:close/>
                  <a:moveTo>
                    <a:pt x="115" y="194"/>
                  </a:moveTo>
                  <a:lnTo>
                    <a:pt x="115" y="194"/>
                  </a:lnTo>
                  <a:lnTo>
                    <a:pt x="125" y="194"/>
                  </a:lnTo>
                  <a:lnTo>
                    <a:pt x="125" y="194"/>
                  </a:lnTo>
                  <a:lnTo>
                    <a:pt x="130" y="191"/>
                  </a:lnTo>
                  <a:lnTo>
                    <a:pt x="130" y="191"/>
                  </a:lnTo>
                  <a:lnTo>
                    <a:pt x="134" y="187"/>
                  </a:lnTo>
                  <a:lnTo>
                    <a:pt x="134" y="187"/>
                  </a:lnTo>
                  <a:lnTo>
                    <a:pt x="135" y="183"/>
                  </a:lnTo>
                  <a:lnTo>
                    <a:pt x="135" y="179"/>
                  </a:lnTo>
                  <a:lnTo>
                    <a:pt x="135" y="179"/>
                  </a:lnTo>
                  <a:lnTo>
                    <a:pt x="135" y="175"/>
                  </a:lnTo>
                  <a:lnTo>
                    <a:pt x="132" y="172"/>
                  </a:lnTo>
                  <a:lnTo>
                    <a:pt x="132" y="172"/>
                  </a:lnTo>
                  <a:lnTo>
                    <a:pt x="130" y="169"/>
                  </a:lnTo>
                  <a:lnTo>
                    <a:pt x="126" y="166"/>
                  </a:lnTo>
                  <a:lnTo>
                    <a:pt x="126" y="166"/>
                  </a:lnTo>
                  <a:lnTo>
                    <a:pt x="115" y="166"/>
                  </a:lnTo>
                  <a:lnTo>
                    <a:pt x="101" y="166"/>
                  </a:lnTo>
                  <a:lnTo>
                    <a:pt x="101" y="211"/>
                  </a:lnTo>
                  <a:lnTo>
                    <a:pt x="110" y="211"/>
                  </a:lnTo>
                  <a:lnTo>
                    <a:pt x="110" y="194"/>
                  </a:lnTo>
                  <a:lnTo>
                    <a:pt x="115" y="194"/>
                  </a:lnTo>
                  <a:close/>
                  <a:moveTo>
                    <a:pt x="223" y="178"/>
                  </a:moveTo>
                  <a:lnTo>
                    <a:pt x="223" y="178"/>
                  </a:lnTo>
                  <a:lnTo>
                    <a:pt x="221" y="174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2" y="168"/>
                  </a:lnTo>
                  <a:lnTo>
                    <a:pt x="212" y="168"/>
                  </a:lnTo>
                  <a:lnTo>
                    <a:pt x="204" y="166"/>
                  </a:lnTo>
                  <a:lnTo>
                    <a:pt x="187" y="166"/>
                  </a:lnTo>
                  <a:lnTo>
                    <a:pt x="187" y="211"/>
                  </a:lnTo>
                  <a:lnTo>
                    <a:pt x="204" y="211"/>
                  </a:lnTo>
                  <a:lnTo>
                    <a:pt x="204" y="211"/>
                  </a:lnTo>
                  <a:lnTo>
                    <a:pt x="212" y="211"/>
                  </a:lnTo>
                  <a:lnTo>
                    <a:pt x="212" y="211"/>
                  </a:lnTo>
                  <a:lnTo>
                    <a:pt x="216" y="208"/>
                  </a:lnTo>
                  <a:lnTo>
                    <a:pt x="218" y="207"/>
                  </a:lnTo>
                  <a:lnTo>
                    <a:pt x="218" y="207"/>
                  </a:lnTo>
                  <a:lnTo>
                    <a:pt x="221" y="203"/>
                  </a:lnTo>
                  <a:lnTo>
                    <a:pt x="223" y="199"/>
                  </a:lnTo>
                  <a:lnTo>
                    <a:pt x="223" y="199"/>
                  </a:lnTo>
                  <a:lnTo>
                    <a:pt x="225" y="194"/>
                  </a:lnTo>
                  <a:lnTo>
                    <a:pt x="225" y="188"/>
                  </a:lnTo>
                  <a:lnTo>
                    <a:pt x="225" y="188"/>
                  </a:lnTo>
                  <a:lnTo>
                    <a:pt x="225" y="183"/>
                  </a:lnTo>
                  <a:lnTo>
                    <a:pt x="223" y="178"/>
                  </a:lnTo>
                  <a:lnTo>
                    <a:pt x="223" y="178"/>
                  </a:lnTo>
                  <a:close/>
                  <a:moveTo>
                    <a:pt x="212" y="201"/>
                  </a:moveTo>
                  <a:lnTo>
                    <a:pt x="212" y="201"/>
                  </a:lnTo>
                  <a:lnTo>
                    <a:pt x="208" y="203"/>
                  </a:lnTo>
                  <a:lnTo>
                    <a:pt x="208" y="203"/>
                  </a:lnTo>
                  <a:lnTo>
                    <a:pt x="203" y="203"/>
                  </a:lnTo>
                  <a:lnTo>
                    <a:pt x="196" y="203"/>
                  </a:lnTo>
                  <a:lnTo>
                    <a:pt x="196" y="174"/>
                  </a:lnTo>
                  <a:lnTo>
                    <a:pt x="200" y="174"/>
                  </a:lnTo>
                  <a:lnTo>
                    <a:pt x="200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12" y="177"/>
                  </a:lnTo>
                  <a:lnTo>
                    <a:pt x="212" y="177"/>
                  </a:lnTo>
                  <a:lnTo>
                    <a:pt x="214" y="181"/>
                  </a:lnTo>
                  <a:lnTo>
                    <a:pt x="214" y="181"/>
                  </a:lnTo>
                  <a:lnTo>
                    <a:pt x="216" y="188"/>
                  </a:lnTo>
                  <a:lnTo>
                    <a:pt x="216" y="188"/>
                  </a:lnTo>
                  <a:lnTo>
                    <a:pt x="214" y="196"/>
                  </a:lnTo>
                  <a:lnTo>
                    <a:pt x="214" y="196"/>
                  </a:lnTo>
                  <a:lnTo>
                    <a:pt x="212" y="201"/>
                  </a:lnTo>
                  <a:lnTo>
                    <a:pt x="212" y="201"/>
                  </a:lnTo>
                  <a:close/>
                  <a:moveTo>
                    <a:pt x="110" y="174"/>
                  </a:moveTo>
                  <a:lnTo>
                    <a:pt x="114" y="174"/>
                  </a:lnTo>
                  <a:lnTo>
                    <a:pt x="114" y="174"/>
                  </a:lnTo>
                  <a:lnTo>
                    <a:pt x="121" y="174"/>
                  </a:lnTo>
                  <a:lnTo>
                    <a:pt x="121" y="174"/>
                  </a:lnTo>
                  <a:lnTo>
                    <a:pt x="125" y="175"/>
                  </a:lnTo>
                  <a:lnTo>
                    <a:pt x="125" y="175"/>
                  </a:lnTo>
                  <a:lnTo>
                    <a:pt x="126" y="178"/>
                  </a:lnTo>
                  <a:lnTo>
                    <a:pt x="126" y="181"/>
                  </a:lnTo>
                  <a:lnTo>
                    <a:pt x="126" y="181"/>
                  </a:lnTo>
                  <a:lnTo>
                    <a:pt x="125" y="183"/>
                  </a:lnTo>
                  <a:lnTo>
                    <a:pt x="125" y="183"/>
                  </a:lnTo>
                  <a:lnTo>
                    <a:pt x="122" y="186"/>
                  </a:lnTo>
                  <a:lnTo>
                    <a:pt x="122" y="186"/>
                  </a:lnTo>
                  <a:lnTo>
                    <a:pt x="114" y="186"/>
                  </a:lnTo>
                  <a:lnTo>
                    <a:pt x="110" y="186"/>
                  </a:lnTo>
                  <a:lnTo>
                    <a:pt x="110" y="174"/>
                  </a:lnTo>
                  <a:close/>
                  <a:moveTo>
                    <a:pt x="43" y="114"/>
                  </a:moveTo>
                  <a:lnTo>
                    <a:pt x="76" y="65"/>
                  </a:lnTo>
                  <a:lnTo>
                    <a:pt x="76" y="65"/>
                  </a:lnTo>
                  <a:lnTo>
                    <a:pt x="74" y="66"/>
                  </a:lnTo>
                  <a:lnTo>
                    <a:pt x="69" y="68"/>
                  </a:lnTo>
                  <a:lnTo>
                    <a:pt x="63" y="71"/>
                  </a:lnTo>
                  <a:lnTo>
                    <a:pt x="57" y="77"/>
                  </a:lnTo>
                  <a:lnTo>
                    <a:pt x="50" y="84"/>
                  </a:lnTo>
                  <a:lnTo>
                    <a:pt x="43" y="94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37" y="96"/>
                  </a:lnTo>
                  <a:lnTo>
                    <a:pt x="41" y="86"/>
                  </a:lnTo>
                  <a:lnTo>
                    <a:pt x="45" y="77"/>
                  </a:lnTo>
                  <a:lnTo>
                    <a:pt x="50" y="68"/>
                  </a:lnTo>
                  <a:lnTo>
                    <a:pt x="57" y="61"/>
                  </a:lnTo>
                  <a:lnTo>
                    <a:pt x="63" y="55"/>
                  </a:lnTo>
                  <a:lnTo>
                    <a:pt x="71" y="49"/>
                  </a:lnTo>
                  <a:lnTo>
                    <a:pt x="79" y="44"/>
                  </a:lnTo>
                  <a:lnTo>
                    <a:pt x="93" y="38"/>
                  </a:lnTo>
                  <a:lnTo>
                    <a:pt x="108" y="34"/>
                  </a:lnTo>
                  <a:lnTo>
                    <a:pt x="118" y="33"/>
                  </a:lnTo>
                  <a:lnTo>
                    <a:pt x="126" y="34"/>
                  </a:lnTo>
                  <a:lnTo>
                    <a:pt x="126" y="34"/>
                  </a:lnTo>
                  <a:lnTo>
                    <a:pt x="127" y="36"/>
                  </a:lnTo>
                  <a:lnTo>
                    <a:pt x="126" y="40"/>
                  </a:lnTo>
                  <a:lnTo>
                    <a:pt x="122" y="52"/>
                  </a:lnTo>
                  <a:lnTo>
                    <a:pt x="114" y="68"/>
                  </a:lnTo>
                  <a:lnTo>
                    <a:pt x="95" y="69"/>
                  </a:lnTo>
                  <a:lnTo>
                    <a:pt x="112" y="71"/>
                  </a:lnTo>
                  <a:lnTo>
                    <a:pt x="105" y="81"/>
                  </a:lnTo>
                  <a:lnTo>
                    <a:pt x="84" y="82"/>
                  </a:lnTo>
                  <a:lnTo>
                    <a:pt x="100" y="84"/>
                  </a:lnTo>
                  <a:lnTo>
                    <a:pt x="100" y="84"/>
                  </a:lnTo>
                  <a:lnTo>
                    <a:pt x="96" y="88"/>
                  </a:lnTo>
                  <a:lnTo>
                    <a:pt x="92" y="92"/>
                  </a:lnTo>
                  <a:lnTo>
                    <a:pt x="89" y="94"/>
                  </a:lnTo>
                  <a:lnTo>
                    <a:pt x="89" y="9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84" y="97"/>
                  </a:lnTo>
                  <a:lnTo>
                    <a:pt x="84" y="97"/>
                  </a:lnTo>
                  <a:lnTo>
                    <a:pt x="78" y="103"/>
                  </a:lnTo>
                  <a:lnTo>
                    <a:pt x="70" y="107"/>
                  </a:lnTo>
                  <a:lnTo>
                    <a:pt x="57" y="110"/>
                  </a:lnTo>
                  <a:lnTo>
                    <a:pt x="47" y="113"/>
                  </a:lnTo>
                  <a:lnTo>
                    <a:pt x="43" y="114"/>
                  </a:lnTo>
                  <a:lnTo>
                    <a:pt x="43" y="114"/>
                  </a:lnTo>
                  <a:close/>
                  <a:moveTo>
                    <a:pt x="71" y="70"/>
                  </a:moveTo>
                  <a:lnTo>
                    <a:pt x="71" y="70"/>
                  </a:lnTo>
                  <a:lnTo>
                    <a:pt x="62" y="81"/>
                  </a:lnTo>
                  <a:lnTo>
                    <a:pt x="54" y="91"/>
                  </a:lnTo>
                  <a:lnTo>
                    <a:pt x="41" y="112"/>
                  </a:lnTo>
                  <a:lnTo>
                    <a:pt x="34" y="126"/>
                  </a:lnTo>
                  <a:lnTo>
                    <a:pt x="31" y="133"/>
                  </a:lnTo>
                  <a:lnTo>
                    <a:pt x="27" y="131"/>
                  </a:lnTo>
                  <a:lnTo>
                    <a:pt x="27" y="131"/>
                  </a:lnTo>
                  <a:lnTo>
                    <a:pt x="31" y="123"/>
                  </a:lnTo>
                  <a:lnTo>
                    <a:pt x="39" y="105"/>
                  </a:lnTo>
                  <a:lnTo>
                    <a:pt x="45" y="95"/>
                  </a:lnTo>
                  <a:lnTo>
                    <a:pt x="53" y="84"/>
                  </a:lnTo>
                  <a:lnTo>
                    <a:pt x="62" y="77"/>
                  </a:lnTo>
                  <a:lnTo>
                    <a:pt x="66" y="73"/>
                  </a:lnTo>
                  <a:lnTo>
                    <a:pt x="71" y="70"/>
                  </a:lnTo>
                  <a:lnTo>
                    <a:pt x="71" y="7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371"/>
            <p:cNvSpPr>
              <a:spLocks noEditPoints="1"/>
            </p:cNvSpPr>
            <p:nvPr/>
          </p:nvSpPr>
          <p:spPr bwMode="auto">
            <a:xfrm>
              <a:off x="2747384" y="2953050"/>
              <a:ext cx="226552" cy="226552"/>
            </a:xfrm>
            <a:custGeom>
              <a:avLst/>
              <a:gdLst>
                <a:gd name="T0" fmla="*/ 213 w 260"/>
                <a:gd name="T1" fmla="*/ 234 h 260"/>
                <a:gd name="T2" fmla="*/ 205 w 260"/>
                <a:gd name="T3" fmla="*/ 252 h 260"/>
                <a:gd name="T4" fmla="*/ 187 w 260"/>
                <a:gd name="T5" fmla="*/ 260 h 260"/>
                <a:gd name="T6" fmla="*/ 15 w 260"/>
                <a:gd name="T7" fmla="*/ 258 h 260"/>
                <a:gd name="T8" fmla="*/ 2 w 260"/>
                <a:gd name="T9" fmla="*/ 244 h 260"/>
                <a:gd name="T10" fmla="*/ 0 w 260"/>
                <a:gd name="T11" fmla="*/ 26 h 260"/>
                <a:gd name="T12" fmla="*/ 7 w 260"/>
                <a:gd name="T13" fmla="*/ 8 h 260"/>
                <a:gd name="T14" fmla="*/ 26 w 260"/>
                <a:gd name="T15" fmla="*/ 0 h 260"/>
                <a:gd name="T16" fmla="*/ 140 w 260"/>
                <a:gd name="T17" fmla="*/ 0 h 260"/>
                <a:gd name="T18" fmla="*/ 213 w 260"/>
                <a:gd name="T19" fmla="*/ 78 h 260"/>
                <a:gd name="T20" fmla="*/ 213 w 260"/>
                <a:gd name="T21" fmla="*/ 140 h 260"/>
                <a:gd name="T22" fmla="*/ 244 w 260"/>
                <a:gd name="T23" fmla="*/ 143 h 260"/>
                <a:gd name="T24" fmla="*/ 258 w 260"/>
                <a:gd name="T25" fmla="*/ 156 h 260"/>
                <a:gd name="T26" fmla="*/ 260 w 260"/>
                <a:gd name="T27" fmla="*/ 202 h 260"/>
                <a:gd name="T28" fmla="*/ 252 w 260"/>
                <a:gd name="T29" fmla="*/ 221 h 260"/>
                <a:gd name="T30" fmla="*/ 234 w 260"/>
                <a:gd name="T31" fmla="*/ 228 h 260"/>
                <a:gd name="T32" fmla="*/ 140 w 260"/>
                <a:gd name="T33" fmla="*/ 52 h 260"/>
                <a:gd name="T34" fmla="*/ 148 w 260"/>
                <a:gd name="T35" fmla="*/ 70 h 260"/>
                <a:gd name="T36" fmla="*/ 166 w 260"/>
                <a:gd name="T37" fmla="*/ 78 h 260"/>
                <a:gd name="T38" fmla="*/ 156 w 260"/>
                <a:gd name="T39" fmla="*/ 88 h 260"/>
                <a:gd name="T40" fmla="*/ 141 w 260"/>
                <a:gd name="T41" fmla="*/ 84 h 260"/>
                <a:gd name="T42" fmla="*/ 131 w 260"/>
                <a:gd name="T43" fmla="*/ 67 h 260"/>
                <a:gd name="T44" fmla="*/ 36 w 260"/>
                <a:gd name="T45" fmla="*/ 10 h 260"/>
                <a:gd name="T46" fmla="*/ 18 w 260"/>
                <a:gd name="T47" fmla="*/ 18 h 260"/>
                <a:gd name="T48" fmla="*/ 10 w 260"/>
                <a:gd name="T49" fmla="*/ 36 h 260"/>
                <a:gd name="T50" fmla="*/ 13 w 260"/>
                <a:gd name="T51" fmla="*/ 234 h 260"/>
                <a:gd name="T52" fmla="*/ 26 w 260"/>
                <a:gd name="T53" fmla="*/ 248 h 260"/>
                <a:gd name="T54" fmla="*/ 176 w 260"/>
                <a:gd name="T55" fmla="*/ 249 h 260"/>
                <a:gd name="T56" fmla="*/ 199 w 260"/>
                <a:gd name="T57" fmla="*/ 238 h 260"/>
                <a:gd name="T58" fmla="*/ 78 w 260"/>
                <a:gd name="T59" fmla="*/ 228 h 260"/>
                <a:gd name="T60" fmla="*/ 62 w 260"/>
                <a:gd name="T61" fmla="*/ 217 h 260"/>
                <a:gd name="T62" fmla="*/ 57 w 260"/>
                <a:gd name="T63" fmla="*/ 166 h 260"/>
                <a:gd name="T64" fmla="*/ 62 w 260"/>
                <a:gd name="T65" fmla="*/ 152 h 260"/>
                <a:gd name="T66" fmla="*/ 78 w 260"/>
                <a:gd name="T67" fmla="*/ 141 h 260"/>
                <a:gd name="T68" fmla="*/ 182 w 260"/>
                <a:gd name="T69" fmla="*/ 165 h 260"/>
                <a:gd name="T70" fmla="*/ 143 w 260"/>
                <a:gd name="T71" fmla="*/ 165 h 260"/>
                <a:gd name="T72" fmla="*/ 162 w 260"/>
                <a:gd name="T73" fmla="*/ 195 h 260"/>
                <a:gd name="T74" fmla="*/ 182 w 260"/>
                <a:gd name="T75" fmla="*/ 165 h 260"/>
                <a:gd name="T76" fmla="*/ 104 w 260"/>
                <a:gd name="T77" fmla="*/ 173 h 260"/>
                <a:gd name="T78" fmla="*/ 126 w 260"/>
                <a:gd name="T79" fmla="*/ 173 h 260"/>
                <a:gd name="T80" fmla="*/ 186 w 260"/>
                <a:gd name="T81" fmla="*/ 173 h 260"/>
                <a:gd name="T82" fmla="*/ 209 w 260"/>
                <a:gd name="T83" fmla="*/ 173 h 260"/>
                <a:gd name="T84" fmla="*/ 109 w 260"/>
                <a:gd name="T85" fmla="*/ 93 h 260"/>
                <a:gd name="T86" fmla="*/ 26 w 260"/>
                <a:gd name="T87" fmla="*/ 52 h 260"/>
                <a:gd name="T88" fmla="*/ 26 w 260"/>
                <a:gd name="T89" fmla="*/ 52 h 260"/>
                <a:gd name="T90" fmla="*/ 26 w 260"/>
                <a:gd name="T91" fmla="*/ 41 h 260"/>
                <a:gd name="T92" fmla="*/ 26 w 260"/>
                <a:gd name="T93" fmla="*/ 72 h 260"/>
                <a:gd name="T94" fmla="*/ 26 w 260"/>
                <a:gd name="T95" fmla="*/ 12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0" h="260">
                  <a:moveTo>
                    <a:pt x="234" y="228"/>
                  </a:moveTo>
                  <a:lnTo>
                    <a:pt x="213" y="228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9"/>
                  </a:lnTo>
                  <a:lnTo>
                    <a:pt x="212" y="244"/>
                  </a:lnTo>
                  <a:lnTo>
                    <a:pt x="209" y="248"/>
                  </a:lnTo>
                  <a:lnTo>
                    <a:pt x="205" y="252"/>
                  </a:lnTo>
                  <a:lnTo>
                    <a:pt x="201" y="256"/>
                  </a:lnTo>
                  <a:lnTo>
                    <a:pt x="197" y="258"/>
                  </a:lnTo>
                  <a:lnTo>
                    <a:pt x="192" y="260"/>
                  </a:lnTo>
                  <a:lnTo>
                    <a:pt x="187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0" y="260"/>
                  </a:lnTo>
                  <a:lnTo>
                    <a:pt x="15" y="258"/>
                  </a:lnTo>
                  <a:lnTo>
                    <a:pt x="11" y="256"/>
                  </a:lnTo>
                  <a:lnTo>
                    <a:pt x="7" y="252"/>
                  </a:lnTo>
                  <a:lnTo>
                    <a:pt x="5" y="248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5"/>
                  </a:lnTo>
                  <a:lnTo>
                    <a:pt x="5" y="11"/>
                  </a:lnTo>
                  <a:lnTo>
                    <a:pt x="7" y="8"/>
                  </a:lnTo>
                  <a:lnTo>
                    <a:pt x="11" y="5"/>
                  </a:lnTo>
                  <a:lnTo>
                    <a:pt x="15" y="2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13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213" y="78"/>
                  </a:lnTo>
                  <a:lnTo>
                    <a:pt x="213" y="78"/>
                  </a:lnTo>
                  <a:lnTo>
                    <a:pt x="213" y="79"/>
                  </a:lnTo>
                  <a:lnTo>
                    <a:pt x="214" y="79"/>
                  </a:lnTo>
                  <a:lnTo>
                    <a:pt x="213" y="79"/>
                  </a:lnTo>
                  <a:lnTo>
                    <a:pt x="213" y="140"/>
                  </a:lnTo>
                  <a:lnTo>
                    <a:pt x="234" y="140"/>
                  </a:lnTo>
                  <a:lnTo>
                    <a:pt x="234" y="140"/>
                  </a:lnTo>
                  <a:lnTo>
                    <a:pt x="239" y="141"/>
                  </a:lnTo>
                  <a:lnTo>
                    <a:pt x="244" y="143"/>
                  </a:lnTo>
                  <a:lnTo>
                    <a:pt x="248" y="145"/>
                  </a:lnTo>
                  <a:lnTo>
                    <a:pt x="252" y="148"/>
                  </a:lnTo>
                  <a:lnTo>
                    <a:pt x="256" y="152"/>
                  </a:lnTo>
                  <a:lnTo>
                    <a:pt x="258" y="156"/>
                  </a:lnTo>
                  <a:lnTo>
                    <a:pt x="260" y="161"/>
                  </a:lnTo>
                  <a:lnTo>
                    <a:pt x="260" y="166"/>
                  </a:lnTo>
                  <a:lnTo>
                    <a:pt x="260" y="202"/>
                  </a:lnTo>
                  <a:lnTo>
                    <a:pt x="260" y="202"/>
                  </a:lnTo>
                  <a:lnTo>
                    <a:pt x="260" y="208"/>
                  </a:lnTo>
                  <a:lnTo>
                    <a:pt x="258" y="213"/>
                  </a:lnTo>
                  <a:lnTo>
                    <a:pt x="256" y="217"/>
                  </a:lnTo>
                  <a:lnTo>
                    <a:pt x="252" y="221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8"/>
                  </a:lnTo>
                  <a:lnTo>
                    <a:pt x="234" y="228"/>
                  </a:lnTo>
                  <a:lnTo>
                    <a:pt x="234" y="228"/>
                  </a:lnTo>
                  <a:close/>
                  <a:moveTo>
                    <a:pt x="140" y="19"/>
                  </a:moveTo>
                  <a:lnTo>
                    <a:pt x="140" y="52"/>
                  </a:lnTo>
                  <a:lnTo>
                    <a:pt x="140" y="52"/>
                  </a:lnTo>
                  <a:lnTo>
                    <a:pt x="141" y="57"/>
                  </a:lnTo>
                  <a:lnTo>
                    <a:pt x="143" y="62"/>
                  </a:lnTo>
                  <a:lnTo>
                    <a:pt x="145" y="66"/>
                  </a:lnTo>
                  <a:lnTo>
                    <a:pt x="148" y="70"/>
                  </a:lnTo>
                  <a:lnTo>
                    <a:pt x="152" y="74"/>
                  </a:lnTo>
                  <a:lnTo>
                    <a:pt x="156" y="76"/>
                  </a:lnTo>
                  <a:lnTo>
                    <a:pt x="161" y="78"/>
                  </a:lnTo>
                  <a:lnTo>
                    <a:pt x="166" y="78"/>
                  </a:lnTo>
                  <a:lnTo>
                    <a:pt x="196" y="78"/>
                  </a:lnTo>
                  <a:lnTo>
                    <a:pt x="140" y="19"/>
                  </a:lnTo>
                  <a:close/>
                  <a:moveTo>
                    <a:pt x="202" y="88"/>
                  </a:moveTo>
                  <a:lnTo>
                    <a:pt x="156" y="88"/>
                  </a:lnTo>
                  <a:lnTo>
                    <a:pt x="156" y="88"/>
                  </a:lnTo>
                  <a:lnTo>
                    <a:pt x="150" y="88"/>
                  </a:lnTo>
                  <a:lnTo>
                    <a:pt x="145" y="87"/>
                  </a:lnTo>
                  <a:lnTo>
                    <a:pt x="141" y="84"/>
                  </a:lnTo>
                  <a:lnTo>
                    <a:pt x="137" y="80"/>
                  </a:lnTo>
                  <a:lnTo>
                    <a:pt x="135" y="76"/>
                  </a:lnTo>
                  <a:lnTo>
                    <a:pt x="132" y="72"/>
                  </a:lnTo>
                  <a:lnTo>
                    <a:pt x="131" y="67"/>
                  </a:lnTo>
                  <a:lnTo>
                    <a:pt x="130" y="62"/>
                  </a:lnTo>
                  <a:lnTo>
                    <a:pt x="130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1" y="11"/>
                  </a:lnTo>
                  <a:lnTo>
                    <a:pt x="26" y="13"/>
                  </a:lnTo>
                  <a:lnTo>
                    <a:pt x="22" y="15"/>
                  </a:lnTo>
                  <a:lnTo>
                    <a:pt x="18" y="18"/>
                  </a:lnTo>
                  <a:lnTo>
                    <a:pt x="15" y="22"/>
                  </a:lnTo>
                  <a:lnTo>
                    <a:pt x="13" y="26"/>
                  </a:lnTo>
                  <a:lnTo>
                    <a:pt x="11" y="31"/>
                  </a:lnTo>
                  <a:lnTo>
                    <a:pt x="10" y="36"/>
                  </a:lnTo>
                  <a:lnTo>
                    <a:pt x="10" y="223"/>
                  </a:lnTo>
                  <a:lnTo>
                    <a:pt x="10" y="223"/>
                  </a:lnTo>
                  <a:lnTo>
                    <a:pt x="11" y="228"/>
                  </a:lnTo>
                  <a:lnTo>
                    <a:pt x="13" y="234"/>
                  </a:lnTo>
                  <a:lnTo>
                    <a:pt x="15" y="238"/>
                  </a:lnTo>
                  <a:lnTo>
                    <a:pt x="18" y="241"/>
                  </a:lnTo>
                  <a:lnTo>
                    <a:pt x="22" y="245"/>
                  </a:lnTo>
                  <a:lnTo>
                    <a:pt x="26" y="248"/>
                  </a:lnTo>
                  <a:lnTo>
                    <a:pt x="31" y="249"/>
                  </a:lnTo>
                  <a:lnTo>
                    <a:pt x="36" y="249"/>
                  </a:lnTo>
                  <a:lnTo>
                    <a:pt x="176" y="249"/>
                  </a:lnTo>
                  <a:lnTo>
                    <a:pt x="176" y="249"/>
                  </a:lnTo>
                  <a:lnTo>
                    <a:pt x="182" y="249"/>
                  </a:lnTo>
                  <a:lnTo>
                    <a:pt x="186" y="248"/>
                  </a:lnTo>
                  <a:lnTo>
                    <a:pt x="193" y="244"/>
                  </a:lnTo>
                  <a:lnTo>
                    <a:pt x="199" y="238"/>
                  </a:lnTo>
                  <a:lnTo>
                    <a:pt x="202" y="228"/>
                  </a:lnTo>
                  <a:lnTo>
                    <a:pt x="83" y="228"/>
                  </a:lnTo>
                  <a:lnTo>
                    <a:pt x="83" y="228"/>
                  </a:lnTo>
                  <a:lnTo>
                    <a:pt x="78" y="228"/>
                  </a:lnTo>
                  <a:lnTo>
                    <a:pt x="72" y="227"/>
                  </a:lnTo>
                  <a:lnTo>
                    <a:pt x="69" y="225"/>
                  </a:lnTo>
                  <a:lnTo>
                    <a:pt x="65" y="221"/>
                  </a:lnTo>
                  <a:lnTo>
                    <a:pt x="62" y="217"/>
                  </a:lnTo>
                  <a:lnTo>
                    <a:pt x="59" y="213"/>
                  </a:lnTo>
                  <a:lnTo>
                    <a:pt x="58" y="208"/>
                  </a:lnTo>
                  <a:lnTo>
                    <a:pt x="57" y="202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8" y="161"/>
                  </a:lnTo>
                  <a:lnTo>
                    <a:pt x="59" y="156"/>
                  </a:lnTo>
                  <a:lnTo>
                    <a:pt x="62" y="152"/>
                  </a:lnTo>
                  <a:lnTo>
                    <a:pt x="65" y="148"/>
                  </a:lnTo>
                  <a:lnTo>
                    <a:pt x="69" y="145"/>
                  </a:lnTo>
                  <a:lnTo>
                    <a:pt x="72" y="143"/>
                  </a:lnTo>
                  <a:lnTo>
                    <a:pt x="78" y="141"/>
                  </a:lnTo>
                  <a:lnTo>
                    <a:pt x="83" y="140"/>
                  </a:lnTo>
                  <a:lnTo>
                    <a:pt x="202" y="140"/>
                  </a:lnTo>
                  <a:lnTo>
                    <a:pt x="202" y="88"/>
                  </a:lnTo>
                  <a:close/>
                  <a:moveTo>
                    <a:pt x="182" y="165"/>
                  </a:moveTo>
                  <a:lnTo>
                    <a:pt x="171" y="165"/>
                  </a:lnTo>
                  <a:lnTo>
                    <a:pt x="162" y="180"/>
                  </a:lnTo>
                  <a:lnTo>
                    <a:pt x="153" y="165"/>
                  </a:lnTo>
                  <a:lnTo>
                    <a:pt x="143" y="165"/>
                  </a:lnTo>
                  <a:lnTo>
                    <a:pt x="157" y="187"/>
                  </a:lnTo>
                  <a:lnTo>
                    <a:pt x="141" y="210"/>
                  </a:lnTo>
                  <a:lnTo>
                    <a:pt x="152" y="210"/>
                  </a:lnTo>
                  <a:lnTo>
                    <a:pt x="162" y="195"/>
                  </a:lnTo>
                  <a:lnTo>
                    <a:pt x="173" y="210"/>
                  </a:lnTo>
                  <a:lnTo>
                    <a:pt x="183" y="210"/>
                  </a:lnTo>
                  <a:lnTo>
                    <a:pt x="167" y="187"/>
                  </a:lnTo>
                  <a:lnTo>
                    <a:pt x="182" y="165"/>
                  </a:lnTo>
                  <a:close/>
                  <a:moveTo>
                    <a:pt x="139" y="173"/>
                  </a:moveTo>
                  <a:lnTo>
                    <a:pt x="139" y="165"/>
                  </a:lnTo>
                  <a:lnTo>
                    <a:pt x="104" y="165"/>
                  </a:lnTo>
                  <a:lnTo>
                    <a:pt x="104" y="173"/>
                  </a:lnTo>
                  <a:lnTo>
                    <a:pt x="117" y="173"/>
                  </a:lnTo>
                  <a:lnTo>
                    <a:pt x="117" y="210"/>
                  </a:lnTo>
                  <a:lnTo>
                    <a:pt x="126" y="210"/>
                  </a:lnTo>
                  <a:lnTo>
                    <a:pt x="126" y="173"/>
                  </a:lnTo>
                  <a:lnTo>
                    <a:pt x="139" y="173"/>
                  </a:lnTo>
                  <a:close/>
                  <a:moveTo>
                    <a:pt x="222" y="165"/>
                  </a:moveTo>
                  <a:lnTo>
                    <a:pt x="186" y="165"/>
                  </a:lnTo>
                  <a:lnTo>
                    <a:pt x="186" y="173"/>
                  </a:lnTo>
                  <a:lnTo>
                    <a:pt x="200" y="173"/>
                  </a:lnTo>
                  <a:lnTo>
                    <a:pt x="200" y="210"/>
                  </a:lnTo>
                  <a:lnTo>
                    <a:pt x="209" y="210"/>
                  </a:lnTo>
                  <a:lnTo>
                    <a:pt x="209" y="173"/>
                  </a:lnTo>
                  <a:lnTo>
                    <a:pt x="222" y="173"/>
                  </a:lnTo>
                  <a:lnTo>
                    <a:pt x="222" y="165"/>
                  </a:lnTo>
                  <a:close/>
                  <a:moveTo>
                    <a:pt x="26" y="93"/>
                  </a:moveTo>
                  <a:lnTo>
                    <a:pt x="109" y="93"/>
                  </a:lnTo>
                  <a:lnTo>
                    <a:pt x="109" y="104"/>
                  </a:lnTo>
                  <a:lnTo>
                    <a:pt x="26" y="104"/>
                  </a:lnTo>
                  <a:lnTo>
                    <a:pt x="26" y="93"/>
                  </a:lnTo>
                  <a:close/>
                  <a:moveTo>
                    <a:pt x="26" y="52"/>
                  </a:moveTo>
                  <a:lnTo>
                    <a:pt x="109" y="52"/>
                  </a:lnTo>
                  <a:lnTo>
                    <a:pt x="109" y="62"/>
                  </a:lnTo>
                  <a:lnTo>
                    <a:pt x="26" y="62"/>
                  </a:lnTo>
                  <a:lnTo>
                    <a:pt x="26" y="52"/>
                  </a:lnTo>
                  <a:close/>
                  <a:moveTo>
                    <a:pt x="26" y="31"/>
                  </a:moveTo>
                  <a:lnTo>
                    <a:pt x="109" y="31"/>
                  </a:lnTo>
                  <a:lnTo>
                    <a:pt x="109" y="41"/>
                  </a:lnTo>
                  <a:lnTo>
                    <a:pt x="26" y="41"/>
                  </a:lnTo>
                  <a:lnTo>
                    <a:pt x="26" y="31"/>
                  </a:lnTo>
                  <a:close/>
                  <a:moveTo>
                    <a:pt x="78" y="83"/>
                  </a:moveTo>
                  <a:lnTo>
                    <a:pt x="26" y="83"/>
                  </a:lnTo>
                  <a:lnTo>
                    <a:pt x="26" y="72"/>
                  </a:lnTo>
                  <a:lnTo>
                    <a:pt x="78" y="72"/>
                  </a:lnTo>
                  <a:lnTo>
                    <a:pt x="78" y="83"/>
                  </a:lnTo>
                  <a:close/>
                  <a:moveTo>
                    <a:pt x="57" y="124"/>
                  </a:moveTo>
                  <a:lnTo>
                    <a:pt x="26" y="124"/>
                  </a:lnTo>
                  <a:lnTo>
                    <a:pt x="26" y="114"/>
                  </a:lnTo>
                  <a:lnTo>
                    <a:pt x="57" y="114"/>
                  </a:lnTo>
                  <a:lnTo>
                    <a:pt x="57" y="12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372"/>
            <p:cNvSpPr>
              <a:spLocks noEditPoints="1"/>
            </p:cNvSpPr>
            <p:nvPr/>
          </p:nvSpPr>
          <p:spPr bwMode="auto">
            <a:xfrm>
              <a:off x="1079612" y="3235369"/>
              <a:ext cx="226552" cy="228295"/>
            </a:xfrm>
            <a:custGeom>
              <a:avLst/>
              <a:gdLst>
                <a:gd name="T0" fmla="*/ 211 w 260"/>
                <a:gd name="T1" fmla="*/ 245 h 261"/>
                <a:gd name="T2" fmla="*/ 187 w 260"/>
                <a:gd name="T3" fmla="*/ 261 h 261"/>
                <a:gd name="T4" fmla="*/ 8 w 260"/>
                <a:gd name="T5" fmla="*/ 253 h 261"/>
                <a:gd name="T6" fmla="*/ 0 w 260"/>
                <a:gd name="T7" fmla="*/ 27 h 261"/>
                <a:gd name="T8" fmla="*/ 16 w 260"/>
                <a:gd name="T9" fmla="*/ 4 h 261"/>
                <a:gd name="T10" fmla="*/ 140 w 260"/>
                <a:gd name="T11" fmla="*/ 1 h 261"/>
                <a:gd name="T12" fmla="*/ 213 w 260"/>
                <a:gd name="T13" fmla="*/ 80 h 261"/>
                <a:gd name="T14" fmla="*/ 244 w 260"/>
                <a:gd name="T15" fmla="*/ 144 h 261"/>
                <a:gd name="T16" fmla="*/ 260 w 260"/>
                <a:gd name="T17" fmla="*/ 167 h 261"/>
                <a:gd name="T18" fmla="*/ 252 w 260"/>
                <a:gd name="T19" fmla="*/ 222 h 261"/>
                <a:gd name="T20" fmla="*/ 140 w 260"/>
                <a:gd name="T21" fmla="*/ 19 h 261"/>
                <a:gd name="T22" fmla="*/ 148 w 260"/>
                <a:gd name="T23" fmla="*/ 71 h 261"/>
                <a:gd name="T24" fmla="*/ 140 w 260"/>
                <a:gd name="T25" fmla="*/ 19 h 261"/>
                <a:gd name="T26" fmla="*/ 142 w 260"/>
                <a:gd name="T27" fmla="*/ 85 h 261"/>
                <a:gd name="T28" fmla="*/ 130 w 260"/>
                <a:gd name="T29" fmla="*/ 11 h 261"/>
                <a:gd name="T30" fmla="*/ 18 w 260"/>
                <a:gd name="T31" fmla="*/ 19 h 261"/>
                <a:gd name="T32" fmla="*/ 10 w 260"/>
                <a:gd name="T33" fmla="*/ 224 h 261"/>
                <a:gd name="T34" fmla="*/ 26 w 260"/>
                <a:gd name="T35" fmla="*/ 248 h 261"/>
                <a:gd name="T36" fmla="*/ 186 w 260"/>
                <a:gd name="T37" fmla="*/ 249 h 261"/>
                <a:gd name="T38" fmla="*/ 78 w 260"/>
                <a:gd name="T39" fmla="*/ 230 h 261"/>
                <a:gd name="T40" fmla="*/ 57 w 260"/>
                <a:gd name="T41" fmla="*/ 209 h 261"/>
                <a:gd name="T42" fmla="*/ 61 w 260"/>
                <a:gd name="T43" fmla="*/ 153 h 261"/>
                <a:gd name="T44" fmla="*/ 203 w 260"/>
                <a:gd name="T45" fmla="*/ 141 h 261"/>
                <a:gd name="T46" fmla="*/ 149 w 260"/>
                <a:gd name="T47" fmla="*/ 167 h 261"/>
                <a:gd name="T48" fmla="*/ 113 w 260"/>
                <a:gd name="T49" fmla="*/ 166 h 261"/>
                <a:gd name="T50" fmla="*/ 133 w 260"/>
                <a:gd name="T51" fmla="*/ 211 h 261"/>
                <a:gd name="T52" fmla="*/ 201 w 260"/>
                <a:gd name="T53" fmla="*/ 174 h 261"/>
                <a:gd name="T54" fmla="*/ 212 w 260"/>
                <a:gd name="T55" fmla="*/ 176 h 261"/>
                <a:gd name="T56" fmla="*/ 217 w 260"/>
                <a:gd name="T57" fmla="*/ 170 h 261"/>
                <a:gd name="T58" fmla="*/ 196 w 260"/>
                <a:gd name="T59" fmla="*/ 167 h 261"/>
                <a:gd name="T60" fmla="*/ 188 w 260"/>
                <a:gd name="T61" fmla="*/ 178 h 261"/>
                <a:gd name="T62" fmla="*/ 203 w 260"/>
                <a:gd name="T63" fmla="*/ 192 h 261"/>
                <a:gd name="T64" fmla="*/ 214 w 260"/>
                <a:gd name="T65" fmla="*/ 198 h 261"/>
                <a:gd name="T66" fmla="*/ 205 w 260"/>
                <a:gd name="T67" fmla="*/ 204 h 261"/>
                <a:gd name="T68" fmla="*/ 187 w 260"/>
                <a:gd name="T69" fmla="*/ 196 h 261"/>
                <a:gd name="T70" fmla="*/ 205 w 260"/>
                <a:gd name="T71" fmla="*/ 211 h 261"/>
                <a:gd name="T72" fmla="*/ 221 w 260"/>
                <a:gd name="T73" fmla="*/ 205 h 261"/>
                <a:gd name="T74" fmla="*/ 221 w 260"/>
                <a:gd name="T75" fmla="*/ 191 h 261"/>
                <a:gd name="T76" fmla="*/ 207 w 260"/>
                <a:gd name="T77" fmla="*/ 183 h 261"/>
                <a:gd name="T78" fmla="*/ 199 w 260"/>
                <a:gd name="T79" fmla="*/ 175 h 261"/>
                <a:gd name="T80" fmla="*/ 21 w 260"/>
                <a:gd name="T81" fmla="*/ 32 h 261"/>
                <a:gd name="T82" fmla="*/ 109 w 260"/>
                <a:gd name="T83" fmla="*/ 131 h 261"/>
                <a:gd name="T84" fmla="*/ 47 w 260"/>
                <a:gd name="T85" fmla="*/ 74 h 261"/>
                <a:gd name="T86" fmla="*/ 47 w 260"/>
                <a:gd name="T87" fmla="*/ 79 h 261"/>
                <a:gd name="T88" fmla="*/ 94 w 260"/>
                <a:gd name="T89" fmla="*/ 120 h 261"/>
                <a:gd name="T90" fmla="*/ 109 w 260"/>
                <a:gd name="T91" fmla="*/ 105 h 261"/>
                <a:gd name="T92" fmla="*/ 109 w 260"/>
                <a:gd name="T93" fmla="*/ 79 h 261"/>
                <a:gd name="T94" fmla="*/ 94 w 260"/>
                <a:gd name="T95" fmla="*/ 58 h 261"/>
                <a:gd name="T96" fmla="*/ 73 w 260"/>
                <a:gd name="T97" fmla="*/ 120 h 261"/>
                <a:gd name="T98" fmla="*/ 73 w 260"/>
                <a:gd name="T99" fmla="*/ 89 h 261"/>
                <a:gd name="T100" fmla="*/ 88 w 260"/>
                <a:gd name="T101" fmla="*/ 74 h 261"/>
                <a:gd name="T102" fmla="*/ 68 w 260"/>
                <a:gd name="T103" fmla="*/ 110 h 261"/>
                <a:gd name="T104" fmla="*/ 52 w 260"/>
                <a:gd name="T105" fmla="*/ 94 h 261"/>
                <a:gd name="T106" fmla="*/ 52 w 260"/>
                <a:gd name="T107" fmla="*/ 89 h 261"/>
                <a:gd name="T108" fmla="*/ 47 w 260"/>
                <a:gd name="T109" fmla="*/ 11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1" y="245"/>
                  </a:lnTo>
                  <a:lnTo>
                    <a:pt x="208" y="249"/>
                  </a:lnTo>
                  <a:lnTo>
                    <a:pt x="205" y="253"/>
                  </a:lnTo>
                  <a:lnTo>
                    <a:pt x="201" y="257"/>
                  </a:lnTo>
                  <a:lnTo>
                    <a:pt x="198" y="258"/>
                  </a:lnTo>
                  <a:lnTo>
                    <a:pt x="192" y="261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1"/>
                  </a:lnTo>
                  <a:lnTo>
                    <a:pt x="16" y="258"/>
                  </a:lnTo>
                  <a:lnTo>
                    <a:pt x="12" y="257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4"/>
                  </a:lnTo>
                  <a:lnTo>
                    <a:pt x="248" y="145"/>
                  </a:lnTo>
                  <a:lnTo>
                    <a:pt x="252" y="149"/>
                  </a:lnTo>
                  <a:lnTo>
                    <a:pt x="255" y="153"/>
                  </a:lnTo>
                  <a:lnTo>
                    <a:pt x="257" y="157"/>
                  </a:lnTo>
                  <a:lnTo>
                    <a:pt x="259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4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6"/>
                  </a:lnTo>
                  <a:lnTo>
                    <a:pt x="244" y="227"/>
                  </a:lnTo>
                  <a:lnTo>
                    <a:pt x="239" y="230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2" y="63"/>
                  </a:lnTo>
                  <a:lnTo>
                    <a:pt x="144" y="67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6" y="76"/>
                  </a:lnTo>
                  <a:lnTo>
                    <a:pt x="161" y="79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9"/>
                  </a:lnTo>
                  <a:lnTo>
                    <a:pt x="146" y="87"/>
                  </a:lnTo>
                  <a:lnTo>
                    <a:pt x="142" y="85"/>
                  </a:lnTo>
                  <a:lnTo>
                    <a:pt x="138" y="81"/>
                  </a:lnTo>
                  <a:lnTo>
                    <a:pt x="134" y="78"/>
                  </a:lnTo>
                  <a:lnTo>
                    <a:pt x="131" y="74"/>
                  </a:lnTo>
                  <a:lnTo>
                    <a:pt x="130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4"/>
                  </a:lnTo>
                  <a:lnTo>
                    <a:pt x="22" y="15"/>
                  </a:lnTo>
                  <a:lnTo>
                    <a:pt x="18" y="19"/>
                  </a:lnTo>
                  <a:lnTo>
                    <a:pt x="14" y="23"/>
                  </a:lnTo>
                  <a:lnTo>
                    <a:pt x="12" y="27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30"/>
                  </a:lnTo>
                  <a:lnTo>
                    <a:pt x="12" y="235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7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7" y="250"/>
                  </a:lnTo>
                  <a:lnTo>
                    <a:pt x="177" y="250"/>
                  </a:lnTo>
                  <a:lnTo>
                    <a:pt x="181" y="250"/>
                  </a:lnTo>
                  <a:lnTo>
                    <a:pt x="186" y="249"/>
                  </a:lnTo>
                  <a:lnTo>
                    <a:pt x="194" y="244"/>
                  </a:lnTo>
                  <a:lnTo>
                    <a:pt x="199" y="237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30"/>
                  </a:lnTo>
                  <a:lnTo>
                    <a:pt x="73" y="227"/>
                  </a:lnTo>
                  <a:lnTo>
                    <a:pt x="69" y="226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8" y="214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7" y="162"/>
                  </a:lnTo>
                  <a:lnTo>
                    <a:pt x="58" y="157"/>
                  </a:lnTo>
                  <a:lnTo>
                    <a:pt x="61" y="153"/>
                  </a:lnTo>
                  <a:lnTo>
                    <a:pt x="65" y="149"/>
                  </a:lnTo>
                  <a:lnTo>
                    <a:pt x="69" y="145"/>
                  </a:lnTo>
                  <a:lnTo>
                    <a:pt x="73" y="144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81" y="211"/>
                  </a:moveTo>
                  <a:lnTo>
                    <a:pt x="181" y="204"/>
                  </a:lnTo>
                  <a:lnTo>
                    <a:pt x="159" y="204"/>
                  </a:lnTo>
                  <a:lnTo>
                    <a:pt x="159" y="167"/>
                  </a:lnTo>
                  <a:lnTo>
                    <a:pt x="149" y="167"/>
                  </a:lnTo>
                  <a:lnTo>
                    <a:pt x="149" y="211"/>
                  </a:lnTo>
                  <a:lnTo>
                    <a:pt x="181" y="211"/>
                  </a:lnTo>
                  <a:close/>
                  <a:moveTo>
                    <a:pt x="142" y="166"/>
                  </a:moveTo>
                  <a:lnTo>
                    <a:pt x="131" y="166"/>
                  </a:lnTo>
                  <a:lnTo>
                    <a:pt x="122" y="180"/>
                  </a:lnTo>
                  <a:lnTo>
                    <a:pt x="113" y="166"/>
                  </a:lnTo>
                  <a:lnTo>
                    <a:pt x="103" y="166"/>
                  </a:lnTo>
                  <a:lnTo>
                    <a:pt x="117" y="188"/>
                  </a:lnTo>
                  <a:lnTo>
                    <a:pt x="101" y="211"/>
                  </a:lnTo>
                  <a:lnTo>
                    <a:pt x="112" y="211"/>
                  </a:lnTo>
                  <a:lnTo>
                    <a:pt x="122" y="196"/>
                  </a:lnTo>
                  <a:lnTo>
                    <a:pt x="133" y="211"/>
                  </a:lnTo>
                  <a:lnTo>
                    <a:pt x="143" y="211"/>
                  </a:lnTo>
                  <a:lnTo>
                    <a:pt x="127" y="188"/>
                  </a:lnTo>
                  <a:lnTo>
                    <a:pt x="142" y="166"/>
                  </a:lnTo>
                  <a:close/>
                  <a:moveTo>
                    <a:pt x="199" y="175"/>
                  </a:moveTo>
                  <a:lnTo>
                    <a:pt x="199" y="175"/>
                  </a:lnTo>
                  <a:lnTo>
                    <a:pt x="201" y="174"/>
                  </a:lnTo>
                  <a:lnTo>
                    <a:pt x="204" y="172"/>
                  </a:lnTo>
                  <a:lnTo>
                    <a:pt x="204" y="172"/>
                  </a:lnTo>
                  <a:lnTo>
                    <a:pt x="208" y="174"/>
                  </a:lnTo>
                  <a:lnTo>
                    <a:pt x="211" y="175"/>
                  </a:lnTo>
                  <a:lnTo>
                    <a:pt x="211" y="175"/>
                  </a:lnTo>
                  <a:lnTo>
                    <a:pt x="212" y="176"/>
                  </a:lnTo>
                  <a:lnTo>
                    <a:pt x="213" y="179"/>
                  </a:lnTo>
                  <a:lnTo>
                    <a:pt x="222" y="179"/>
                  </a:lnTo>
                  <a:lnTo>
                    <a:pt x="222" y="179"/>
                  </a:lnTo>
                  <a:lnTo>
                    <a:pt x="221" y="174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2" y="166"/>
                  </a:lnTo>
                  <a:lnTo>
                    <a:pt x="204" y="166"/>
                  </a:lnTo>
                  <a:lnTo>
                    <a:pt x="204" y="166"/>
                  </a:lnTo>
                  <a:lnTo>
                    <a:pt x="200" y="166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2" y="169"/>
                  </a:lnTo>
                  <a:lnTo>
                    <a:pt x="190" y="171"/>
                  </a:lnTo>
                  <a:lnTo>
                    <a:pt x="190" y="171"/>
                  </a:lnTo>
                  <a:lnTo>
                    <a:pt x="188" y="175"/>
                  </a:lnTo>
                  <a:lnTo>
                    <a:pt x="188" y="178"/>
                  </a:lnTo>
                  <a:lnTo>
                    <a:pt x="188" y="178"/>
                  </a:lnTo>
                  <a:lnTo>
                    <a:pt x="190" y="183"/>
                  </a:lnTo>
                  <a:lnTo>
                    <a:pt x="192" y="187"/>
                  </a:lnTo>
                  <a:lnTo>
                    <a:pt x="192" y="187"/>
                  </a:lnTo>
                  <a:lnTo>
                    <a:pt x="196" y="189"/>
                  </a:lnTo>
                  <a:lnTo>
                    <a:pt x="203" y="192"/>
                  </a:lnTo>
                  <a:lnTo>
                    <a:pt x="203" y="192"/>
                  </a:lnTo>
                  <a:lnTo>
                    <a:pt x="209" y="193"/>
                  </a:lnTo>
                  <a:lnTo>
                    <a:pt x="209" y="193"/>
                  </a:lnTo>
                  <a:lnTo>
                    <a:pt x="213" y="196"/>
                  </a:lnTo>
                  <a:lnTo>
                    <a:pt x="213" y="196"/>
                  </a:lnTo>
                  <a:lnTo>
                    <a:pt x="214" y="198"/>
                  </a:lnTo>
                  <a:lnTo>
                    <a:pt x="214" y="198"/>
                  </a:lnTo>
                  <a:lnTo>
                    <a:pt x="213" y="200"/>
                  </a:lnTo>
                  <a:lnTo>
                    <a:pt x="212" y="202"/>
                  </a:lnTo>
                  <a:lnTo>
                    <a:pt x="212" y="202"/>
                  </a:lnTo>
                  <a:lnTo>
                    <a:pt x="209" y="204"/>
                  </a:lnTo>
                  <a:lnTo>
                    <a:pt x="205" y="204"/>
                  </a:lnTo>
                  <a:lnTo>
                    <a:pt x="205" y="204"/>
                  </a:lnTo>
                  <a:lnTo>
                    <a:pt x="201" y="204"/>
                  </a:lnTo>
                  <a:lnTo>
                    <a:pt x="199" y="202"/>
                  </a:lnTo>
                  <a:lnTo>
                    <a:pt x="199" y="202"/>
                  </a:lnTo>
                  <a:lnTo>
                    <a:pt x="196" y="200"/>
                  </a:lnTo>
                  <a:lnTo>
                    <a:pt x="195" y="196"/>
                  </a:lnTo>
                  <a:lnTo>
                    <a:pt x="187" y="196"/>
                  </a:lnTo>
                  <a:lnTo>
                    <a:pt x="187" y="196"/>
                  </a:lnTo>
                  <a:lnTo>
                    <a:pt x="188" y="204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198" y="210"/>
                  </a:lnTo>
                  <a:lnTo>
                    <a:pt x="205" y="211"/>
                  </a:lnTo>
                  <a:lnTo>
                    <a:pt x="205" y="211"/>
                  </a:lnTo>
                  <a:lnTo>
                    <a:pt x="211" y="211"/>
                  </a:lnTo>
                  <a:lnTo>
                    <a:pt x="214" y="210"/>
                  </a:lnTo>
                  <a:lnTo>
                    <a:pt x="214" y="210"/>
                  </a:lnTo>
                  <a:lnTo>
                    <a:pt x="218" y="208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2" y="201"/>
                  </a:lnTo>
                  <a:lnTo>
                    <a:pt x="224" y="198"/>
                  </a:lnTo>
                  <a:lnTo>
                    <a:pt x="224" y="198"/>
                  </a:lnTo>
                  <a:lnTo>
                    <a:pt x="222" y="195"/>
                  </a:lnTo>
                  <a:lnTo>
                    <a:pt x="221" y="191"/>
                  </a:lnTo>
                  <a:lnTo>
                    <a:pt x="221" y="191"/>
                  </a:lnTo>
                  <a:lnTo>
                    <a:pt x="220" y="188"/>
                  </a:lnTo>
                  <a:lnTo>
                    <a:pt x="216" y="187"/>
                  </a:lnTo>
                  <a:lnTo>
                    <a:pt x="216" y="187"/>
                  </a:lnTo>
                  <a:lnTo>
                    <a:pt x="207" y="183"/>
                  </a:lnTo>
                  <a:lnTo>
                    <a:pt x="207" y="183"/>
                  </a:lnTo>
                  <a:lnTo>
                    <a:pt x="199" y="180"/>
                  </a:lnTo>
                  <a:lnTo>
                    <a:pt x="199" y="180"/>
                  </a:lnTo>
                  <a:lnTo>
                    <a:pt x="198" y="178"/>
                  </a:lnTo>
                  <a:lnTo>
                    <a:pt x="198" y="178"/>
                  </a:lnTo>
                  <a:lnTo>
                    <a:pt x="198" y="176"/>
                  </a:lnTo>
                  <a:lnTo>
                    <a:pt x="199" y="175"/>
                  </a:lnTo>
                  <a:lnTo>
                    <a:pt x="199" y="175"/>
                  </a:lnTo>
                  <a:close/>
                  <a:moveTo>
                    <a:pt x="21" y="131"/>
                  </a:moveTo>
                  <a:lnTo>
                    <a:pt x="21" y="120"/>
                  </a:lnTo>
                  <a:lnTo>
                    <a:pt x="21" y="58"/>
                  </a:lnTo>
                  <a:lnTo>
                    <a:pt x="21" y="48"/>
                  </a:lnTo>
                  <a:lnTo>
                    <a:pt x="21" y="32"/>
                  </a:lnTo>
                  <a:lnTo>
                    <a:pt x="120" y="32"/>
                  </a:lnTo>
                  <a:lnTo>
                    <a:pt x="120" y="48"/>
                  </a:lnTo>
                  <a:lnTo>
                    <a:pt x="120" y="58"/>
                  </a:lnTo>
                  <a:lnTo>
                    <a:pt x="120" y="120"/>
                  </a:lnTo>
                  <a:lnTo>
                    <a:pt x="120" y="131"/>
                  </a:lnTo>
                  <a:lnTo>
                    <a:pt x="109" y="131"/>
                  </a:lnTo>
                  <a:lnTo>
                    <a:pt x="31" y="131"/>
                  </a:lnTo>
                  <a:lnTo>
                    <a:pt x="21" y="131"/>
                  </a:lnTo>
                  <a:close/>
                  <a:moveTo>
                    <a:pt x="47" y="58"/>
                  </a:moveTo>
                  <a:lnTo>
                    <a:pt x="31" y="58"/>
                  </a:lnTo>
                  <a:lnTo>
                    <a:pt x="31" y="74"/>
                  </a:lnTo>
                  <a:lnTo>
                    <a:pt x="47" y="74"/>
                  </a:lnTo>
                  <a:lnTo>
                    <a:pt x="47" y="58"/>
                  </a:lnTo>
                  <a:close/>
                  <a:moveTo>
                    <a:pt x="47" y="79"/>
                  </a:moveTo>
                  <a:lnTo>
                    <a:pt x="31" y="79"/>
                  </a:lnTo>
                  <a:lnTo>
                    <a:pt x="31" y="89"/>
                  </a:lnTo>
                  <a:lnTo>
                    <a:pt x="47" y="89"/>
                  </a:lnTo>
                  <a:lnTo>
                    <a:pt x="47" y="79"/>
                  </a:lnTo>
                  <a:close/>
                  <a:moveTo>
                    <a:pt x="47" y="94"/>
                  </a:moveTo>
                  <a:lnTo>
                    <a:pt x="31" y="94"/>
                  </a:lnTo>
                  <a:lnTo>
                    <a:pt x="31" y="105"/>
                  </a:lnTo>
                  <a:lnTo>
                    <a:pt x="47" y="105"/>
                  </a:lnTo>
                  <a:lnTo>
                    <a:pt x="47" y="94"/>
                  </a:lnTo>
                  <a:close/>
                  <a:moveTo>
                    <a:pt x="94" y="120"/>
                  </a:moveTo>
                  <a:lnTo>
                    <a:pt x="109" y="120"/>
                  </a:lnTo>
                  <a:lnTo>
                    <a:pt x="109" y="110"/>
                  </a:lnTo>
                  <a:lnTo>
                    <a:pt x="94" y="110"/>
                  </a:lnTo>
                  <a:lnTo>
                    <a:pt x="94" y="120"/>
                  </a:lnTo>
                  <a:close/>
                  <a:moveTo>
                    <a:pt x="94" y="105"/>
                  </a:moveTo>
                  <a:lnTo>
                    <a:pt x="109" y="105"/>
                  </a:lnTo>
                  <a:lnTo>
                    <a:pt x="109" y="94"/>
                  </a:lnTo>
                  <a:lnTo>
                    <a:pt x="94" y="94"/>
                  </a:lnTo>
                  <a:lnTo>
                    <a:pt x="94" y="105"/>
                  </a:lnTo>
                  <a:close/>
                  <a:moveTo>
                    <a:pt x="94" y="89"/>
                  </a:moveTo>
                  <a:lnTo>
                    <a:pt x="109" y="89"/>
                  </a:lnTo>
                  <a:lnTo>
                    <a:pt x="109" y="79"/>
                  </a:lnTo>
                  <a:lnTo>
                    <a:pt x="94" y="79"/>
                  </a:lnTo>
                  <a:lnTo>
                    <a:pt x="94" y="89"/>
                  </a:lnTo>
                  <a:close/>
                  <a:moveTo>
                    <a:pt x="94" y="74"/>
                  </a:moveTo>
                  <a:lnTo>
                    <a:pt x="109" y="74"/>
                  </a:lnTo>
                  <a:lnTo>
                    <a:pt x="109" y="58"/>
                  </a:lnTo>
                  <a:lnTo>
                    <a:pt x="94" y="58"/>
                  </a:lnTo>
                  <a:lnTo>
                    <a:pt x="94" y="74"/>
                  </a:lnTo>
                  <a:close/>
                  <a:moveTo>
                    <a:pt x="73" y="120"/>
                  </a:moveTo>
                  <a:lnTo>
                    <a:pt x="88" y="120"/>
                  </a:lnTo>
                  <a:lnTo>
                    <a:pt x="88" y="110"/>
                  </a:lnTo>
                  <a:lnTo>
                    <a:pt x="73" y="110"/>
                  </a:lnTo>
                  <a:lnTo>
                    <a:pt x="73" y="120"/>
                  </a:lnTo>
                  <a:close/>
                  <a:moveTo>
                    <a:pt x="73" y="105"/>
                  </a:moveTo>
                  <a:lnTo>
                    <a:pt x="88" y="105"/>
                  </a:lnTo>
                  <a:lnTo>
                    <a:pt x="88" y="94"/>
                  </a:lnTo>
                  <a:lnTo>
                    <a:pt x="73" y="94"/>
                  </a:lnTo>
                  <a:lnTo>
                    <a:pt x="73" y="105"/>
                  </a:lnTo>
                  <a:close/>
                  <a:moveTo>
                    <a:pt x="73" y="89"/>
                  </a:moveTo>
                  <a:lnTo>
                    <a:pt x="88" y="89"/>
                  </a:lnTo>
                  <a:lnTo>
                    <a:pt x="88" y="79"/>
                  </a:lnTo>
                  <a:lnTo>
                    <a:pt x="73" y="79"/>
                  </a:lnTo>
                  <a:lnTo>
                    <a:pt x="73" y="89"/>
                  </a:lnTo>
                  <a:close/>
                  <a:moveTo>
                    <a:pt x="73" y="74"/>
                  </a:moveTo>
                  <a:lnTo>
                    <a:pt x="88" y="74"/>
                  </a:lnTo>
                  <a:lnTo>
                    <a:pt x="88" y="58"/>
                  </a:lnTo>
                  <a:lnTo>
                    <a:pt x="73" y="58"/>
                  </a:lnTo>
                  <a:lnTo>
                    <a:pt x="73" y="74"/>
                  </a:lnTo>
                  <a:close/>
                  <a:moveTo>
                    <a:pt x="52" y="120"/>
                  </a:moveTo>
                  <a:lnTo>
                    <a:pt x="68" y="120"/>
                  </a:lnTo>
                  <a:lnTo>
                    <a:pt x="68" y="110"/>
                  </a:lnTo>
                  <a:lnTo>
                    <a:pt x="52" y="110"/>
                  </a:lnTo>
                  <a:lnTo>
                    <a:pt x="52" y="120"/>
                  </a:lnTo>
                  <a:close/>
                  <a:moveTo>
                    <a:pt x="52" y="105"/>
                  </a:moveTo>
                  <a:lnTo>
                    <a:pt x="68" y="105"/>
                  </a:lnTo>
                  <a:lnTo>
                    <a:pt x="68" y="94"/>
                  </a:lnTo>
                  <a:lnTo>
                    <a:pt x="52" y="94"/>
                  </a:lnTo>
                  <a:lnTo>
                    <a:pt x="52" y="105"/>
                  </a:lnTo>
                  <a:close/>
                  <a:moveTo>
                    <a:pt x="52" y="89"/>
                  </a:moveTo>
                  <a:lnTo>
                    <a:pt x="68" y="89"/>
                  </a:lnTo>
                  <a:lnTo>
                    <a:pt x="68" y="79"/>
                  </a:lnTo>
                  <a:lnTo>
                    <a:pt x="52" y="79"/>
                  </a:lnTo>
                  <a:lnTo>
                    <a:pt x="52" y="89"/>
                  </a:lnTo>
                  <a:close/>
                  <a:moveTo>
                    <a:pt x="52" y="74"/>
                  </a:moveTo>
                  <a:lnTo>
                    <a:pt x="68" y="74"/>
                  </a:lnTo>
                  <a:lnTo>
                    <a:pt x="68" y="58"/>
                  </a:lnTo>
                  <a:lnTo>
                    <a:pt x="52" y="58"/>
                  </a:lnTo>
                  <a:lnTo>
                    <a:pt x="52" y="74"/>
                  </a:lnTo>
                  <a:close/>
                  <a:moveTo>
                    <a:pt x="47" y="110"/>
                  </a:moveTo>
                  <a:lnTo>
                    <a:pt x="31" y="110"/>
                  </a:lnTo>
                  <a:lnTo>
                    <a:pt x="31" y="120"/>
                  </a:lnTo>
                  <a:lnTo>
                    <a:pt x="47" y="120"/>
                  </a:lnTo>
                  <a:lnTo>
                    <a:pt x="47" y="11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373"/>
            <p:cNvSpPr>
              <a:spLocks noEditPoints="1"/>
            </p:cNvSpPr>
            <p:nvPr/>
          </p:nvSpPr>
          <p:spPr bwMode="auto">
            <a:xfrm>
              <a:off x="1360189" y="3235369"/>
              <a:ext cx="226552" cy="228295"/>
            </a:xfrm>
            <a:custGeom>
              <a:avLst/>
              <a:gdLst>
                <a:gd name="T0" fmla="*/ 211 w 260"/>
                <a:gd name="T1" fmla="*/ 245 h 261"/>
                <a:gd name="T2" fmla="*/ 188 w 260"/>
                <a:gd name="T3" fmla="*/ 261 h 261"/>
                <a:gd name="T4" fmla="*/ 8 w 260"/>
                <a:gd name="T5" fmla="*/ 253 h 261"/>
                <a:gd name="T6" fmla="*/ 0 w 260"/>
                <a:gd name="T7" fmla="*/ 27 h 261"/>
                <a:gd name="T8" fmla="*/ 16 w 260"/>
                <a:gd name="T9" fmla="*/ 4 h 261"/>
                <a:gd name="T10" fmla="*/ 141 w 260"/>
                <a:gd name="T11" fmla="*/ 1 h 261"/>
                <a:gd name="T12" fmla="*/ 214 w 260"/>
                <a:gd name="T13" fmla="*/ 80 h 261"/>
                <a:gd name="T14" fmla="*/ 245 w 260"/>
                <a:gd name="T15" fmla="*/ 144 h 261"/>
                <a:gd name="T16" fmla="*/ 260 w 260"/>
                <a:gd name="T17" fmla="*/ 167 h 261"/>
                <a:gd name="T18" fmla="*/ 253 w 260"/>
                <a:gd name="T19" fmla="*/ 222 h 261"/>
                <a:gd name="T20" fmla="*/ 141 w 260"/>
                <a:gd name="T21" fmla="*/ 19 h 261"/>
                <a:gd name="T22" fmla="*/ 149 w 260"/>
                <a:gd name="T23" fmla="*/ 71 h 261"/>
                <a:gd name="T24" fmla="*/ 141 w 260"/>
                <a:gd name="T25" fmla="*/ 19 h 261"/>
                <a:gd name="T26" fmla="*/ 142 w 260"/>
                <a:gd name="T27" fmla="*/ 85 h 261"/>
                <a:gd name="T28" fmla="*/ 130 w 260"/>
                <a:gd name="T29" fmla="*/ 11 h 261"/>
                <a:gd name="T30" fmla="*/ 19 w 260"/>
                <a:gd name="T31" fmla="*/ 19 h 261"/>
                <a:gd name="T32" fmla="*/ 11 w 260"/>
                <a:gd name="T33" fmla="*/ 224 h 261"/>
                <a:gd name="T34" fmla="*/ 26 w 260"/>
                <a:gd name="T35" fmla="*/ 248 h 261"/>
                <a:gd name="T36" fmla="*/ 186 w 260"/>
                <a:gd name="T37" fmla="*/ 249 h 261"/>
                <a:gd name="T38" fmla="*/ 78 w 260"/>
                <a:gd name="T39" fmla="*/ 230 h 261"/>
                <a:gd name="T40" fmla="*/ 58 w 260"/>
                <a:gd name="T41" fmla="*/ 209 h 261"/>
                <a:gd name="T42" fmla="*/ 61 w 260"/>
                <a:gd name="T43" fmla="*/ 153 h 261"/>
                <a:gd name="T44" fmla="*/ 203 w 260"/>
                <a:gd name="T45" fmla="*/ 141 h 261"/>
                <a:gd name="T46" fmla="*/ 184 w 260"/>
                <a:gd name="T47" fmla="*/ 192 h 261"/>
                <a:gd name="T48" fmla="*/ 189 w 260"/>
                <a:gd name="T49" fmla="*/ 180 h 261"/>
                <a:gd name="T50" fmla="*/ 180 w 260"/>
                <a:gd name="T51" fmla="*/ 167 h 261"/>
                <a:gd name="T52" fmla="*/ 169 w 260"/>
                <a:gd name="T53" fmla="*/ 195 h 261"/>
                <a:gd name="T54" fmla="*/ 145 w 260"/>
                <a:gd name="T55" fmla="*/ 166 h 261"/>
                <a:gd name="T56" fmla="*/ 110 w 260"/>
                <a:gd name="T57" fmla="*/ 211 h 261"/>
                <a:gd name="T58" fmla="*/ 220 w 260"/>
                <a:gd name="T59" fmla="*/ 170 h 261"/>
                <a:gd name="T60" fmla="*/ 203 w 260"/>
                <a:gd name="T61" fmla="*/ 167 h 261"/>
                <a:gd name="T62" fmla="*/ 204 w 260"/>
                <a:gd name="T63" fmla="*/ 179 h 261"/>
                <a:gd name="T64" fmla="*/ 210 w 260"/>
                <a:gd name="T65" fmla="*/ 174 h 261"/>
                <a:gd name="T66" fmla="*/ 215 w 260"/>
                <a:gd name="T67" fmla="*/ 178 h 261"/>
                <a:gd name="T68" fmla="*/ 207 w 260"/>
                <a:gd name="T69" fmla="*/ 191 h 261"/>
                <a:gd name="T70" fmla="*/ 215 w 260"/>
                <a:gd name="T71" fmla="*/ 192 h 261"/>
                <a:gd name="T72" fmla="*/ 215 w 260"/>
                <a:gd name="T73" fmla="*/ 202 h 261"/>
                <a:gd name="T74" fmla="*/ 206 w 260"/>
                <a:gd name="T75" fmla="*/ 202 h 261"/>
                <a:gd name="T76" fmla="*/ 201 w 260"/>
                <a:gd name="T77" fmla="*/ 209 h 261"/>
                <a:gd name="T78" fmla="*/ 221 w 260"/>
                <a:gd name="T79" fmla="*/ 208 h 261"/>
                <a:gd name="T80" fmla="*/ 223 w 260"/>
                <a:gd name="T81" fmla="*/ 191 h 261"/>
                <a:gd name="T82" fmla="*/ 223 w 260"/>
                <a:gd name="T83" fmla="*/ 180 h 261"/>
                <a:gd name="T84" fmla="*/ 175 w 260"/>
                <a:gd name="T85" fmla="*/ 174 h 261"/>
                <a:gd name="T86" fmla="*/ 180 w 260"/>
                <a:gd name="T87" fmla="*/ 180 h 261"/>
                <a:gd name="T88" fmla="*/ 164 w 260"/>
                <a:gd name="T89" fmla="*/ 187 h 261"/>
                <a:gd name="T90" fmla="*/ 84 w 260"/>
                <a:gd name="T91" fmla="*/ 102 h 261"/>
                <a:gd name="T92" fmla="*/ 58 w 260"/>
                <a:gd name="T93" fmla="*/ 119 h 261"/>
                <a:gd name="T94" fmla="*/ 56 w 260"/>
                <a:gd name="T95" fmla="*/ 124 h 261"/>
                <a:gd name="T96" fmla="*/ 30 w 260"/>
                <a:gd name="T97" fmla="*/ 128 h 261"/>
                <a:gd name="T98" fmla="*/ 35 w 260"/>
                <a:gd name="T99" fmla="*/ 109 h 261"/>
                <a:gd name="T100" fmla="*/ 46 w 260"/>
                <a:gd name="T101" fmla="*/ 41 h 261"/>
                <a:gd name="T102" fmla="*/ 104 w 260"/>
                <a:gd name="T103" fmla="*/ 113 h 261"/>
                <a:gd name="T104" fmla="*/ 89 w 260"/>
                <a:gd name="T105" fmla="*/ 126 h 261"/>
                <a:gd name="T106" fmla="*/ 74 w 260"/>
                <a:gd name="T107" fmla="*/ 11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4" y="230"/>
                  </a:lnTo>
                  <a:lnTo>
                    <a:pt x="214" y="235"/>
                  </a:lnTo>
                  <a:lnTo>
                    <a:pt x="214" y="235"/>
                  </a:lnTo>
                  <a:lnTo>
                    <a:pt x="212" y="240"/>
                  </a:lnTo>
                  <a:lnTo>
                    <a:pt x="211" y="245"/>
                  </a:lnTo>
                  <a:lnTo>
                    <a:pt x="208" y="249"/>
                  </a:lnTo>
                  <a:lnTo>
                    <a:pt x="206" y="253"/>
                  </a:lnTo>
                  <a:lnTo>
                    <a:pt x="202" y="257"/>
                  </a:lnTo>
                  <a:lnTo>
                    <a:pt x="198" y="258"/>
                  </a:lnTo>
                  <a:lnTo>
                    <a:pt x="193" y="261"/>
                  </a:lnTo>
                  <a:lnTo>
                    <a:pt x="188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1"/>
                  </a:lnTo>
                  <a:lnTo>
                    <a:pt x="16" y="258"/>
                  </a:lnTo>
                  <a:lnTo>
                    <a:pt x="12" y="257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2" y="245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212" y="79"/>
                  </a:lnTo>
                  <a:lnTo>
                    <a:pt x="214" y="79"/>
                  </a:lnTo>
                  <a:lnTo>
                    <a:pt x="214" y="80"/>
                  </a:lnTo>
                  <a:lnTo>
                    <a:pt x="214" y="80"/>
                  </a:lnTo>
                  <a:lnTo>
                    <a:pt x="214" y="80"/>
                  </a:lnTo>
                  <a:lnTo>
                    <a:pt x="214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40" y="141"/>
                  </a:lnTo>
                  <a:lnTo>
                    <a:pt x="245" y="144"/>
                  </a:lnTo>
                  <a:lnTo>
                    <a:pt x="249" y="145"/>
                  </a:lnTo>
                  <a:lnTo>
                    <a:pt x="253" y="149"/>
                  </a:lnTo>
                  <a:lnTo>
                    <a:pt x="255" y="153"/>
                  </a:lnTo>
                  <a:lnTo>
                    <a:pt x="258" y="157"/>
                  </a:lnTo>
                  <a:lnTo>
                    <a:pt x="259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8" y="214"/>
                  </a:lnTo>
                  <a:lnTo>
                    <a:pt x="255" y="218"/>
                  </a:lnTo>
                  <a:lnTo>
                    <a:pt x="253" y="222"/>
                  </a:lnTo>
                  <a:lnTo>
                    <a:pt x="249" y="226"/>
                  </a:lnTo>
                  <a:lnTo>
                    <a:pt x="245" y="227"/>
                  </a:lnTo>
                  <a:lnTo>
                    <a:pt x="240" y="230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1" y="19"/>
                  </a:moveTo>
                  <a:lnTo>
                    <a:pt x="141" y="53"/>
                  </a:lnTo>
                  <a:lnTo>
                    <a:pt x="141" y="53"/>
                  </a:lnTo>
                  <a:lnTo>
                    <a:pt x="141" y="58"/>
                  </a:lnTo>
                  <a:lnTo>
                    <a:pt x="142" y="63"/>
                  </a:lnTo>
                  <a:lnTo>
                    <a:pt x="145" y="67"/>
                  </a:lnTo>
                  <a:lnTo>
                    <a:pt x="149" y="71"/>
                  </a:lnTo>
                  <a:lnTo>
                    <a:pt x="152" y="75"/>
                  </a:lnTo>
                  <a:lnTo>
                    <a:pt x="156" y="76"/>
                  </a:lnTo>
                  <a:lnTo>
                    <a:pt x="162" y="79"/>
                  </a:lnTo>
                  <a:lnTo>
                    <a:pt x="167" y="79"/>
                  </a:lnTo>
                  <a:lnTo>
                    <a:pt x="197" y="79"/>
                  </a:lnTo>
                  <a:lnTo>
                    <a:pt x="141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9"/>
                  </a:lnTo>
                  <a:lnTo>
                    <a:pt x="146" y="87"/>
                  </a:lnTo>
                  <a:lnTo>
                    <a:pt x="142" y="85"/>
                  </a:lnTo>
                  <a:lnTo>
                    <a:pt x="138" y="81"/>
                  </a:lnTo>
                  <a:lnTo>
                    <a:pt x="134" y="78"/>
                  </a:lnTo>
                  <a:lnTo>
                    <a:pt x="132" y="74"/>
                  </a:lnTo>
                  <a:lnTo>
                    <a:pt x="130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2" y="11"/>
                  </a:lnTo>
                  <a:lnTo>
                    <a:pt x="26" y="14"/>
                  </a:lnTo>
                  <a:lnTo>
                    <a:pt x="22" y="15"/>
                  </a:lnTo>
                  <a:lnTo>
                    <a:pt x="19" y="19"/>
                  </a:lnTo>
                  <a:lnTo>
                    <a:pt x="15" y="23"/>
                  </a:lnTo>
                  <a:lnTo>
                    <a:pt x="12" y="27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30"/>
                  </a:lnTo>
                  <a:lnTo>
                    <a:pt x="12" y="235"/>
                  </a:lnTo>
                  <a:lnTo>
                    <a:pt x="15" y="239"/>
                  </a:lnTo>
                  <a:lnTo>
                    <a:pt x="19" y="243"/>
                  </a:lnTo>
                  <a:lnTo>
                    <a:pt x="22" y="247"/>
                  </a:lnTo>
                  <a:lnTo>
                    <a:pt x="26" y="248"/>
                  </a:lnTo>
                  <a:lnTo>
                    <a:pt x="32" y="250"/>
                  </a:lnTo>
                  <a:lnTo>
                    <a:pt x="37" y="250"/>
                  </a:lnTo>
                  <a:lnTo>
                    <a:pt x="177" y="250"/>
                  </a:lnTo>
                  <a:lnTo>
                    <a:pt x="177" y="250"/>
                  </a:lnTo>
                  <a:lnTo>
                    <a:pt x="181" y="250"/>
                  </a:lnTo>
                  <a:lnTo>
                    <a:pt x="186" y="249"/>
                  </a:lnTo>
                  <a:lnTo>
                    <a:pt x="194" y="244"/>
                  </a:lnTo>
                  <a:lnTo>
                    <a:pt x="199" y="237"/>
                  </a:lnTo>
                  <a:lnTo>
                    <a:pt x="202" y="230"/>
                  </a:lnTo>
                  <a:lnTo>
                    <a:pt x="84" y="230"/>
                  </a:lnTo>
                  <a:lnTo>
                    <a:pt x="84" y="230"/>
                  </a:lnTo>
                  <a:lnTo>
                    <a:pt x="78" y="230"/>
                  </a:lnTo>
                  <a:lnTo>
                    <a:pt x="73" y="227"/>
                  </a:lnTo>
                  <a:lnTo>
                    <a:pt x="69" y="226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9" y="214"/>
                  </a:lnTo>
                  <a:lnTo>
                    <a:pt x="58" y="209"/>
                  </a:lnTo>
                  <a:lnTo>
                    <a:pt x="58" y="204"/>
                  </a:lnTo>
                  <a:lnTo>
                    <a:pt x="58" y="167"/>
                  </a:lnTo>
                  <a:lnTo>
                    <a:pt x="58" y="167"/>
                  </a:lnTo>
                  <a:lnTo>
                    <a:pt x="58" y="162"/>
                  </a:lnTo>
                  <a:lnTo>
                    <a:pt x="59" y="157"/>
                  </a:lnTo>
                  <a:lnTo>
                    <a:pt x="61" y="153"/>
                  </a:lnTo>
                  <a:lnTo>
                    <a:pt x="65" y="149"/>
                  </a:lnTo>
                  <a:lnTo>
                    <a:pt x="69" y="145"/>
                  </a:lnTo>
                  <a:lnTo>
                    <a:pt x="73" y="144"/>
                  </a:lnTo>
                  <a:lnTo>
                    <a:pt x="78" y="141"/>
                  </a:lnTo>
                  <a:lnTo>
                    <a:pt x="84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69" y="195"/>
                  </a:moveTo>
                  <a:lnTo>
                    <a:pt x="169" y="195"/>
                  </a:lnTo>
                  <a:lnTo>
                    <a:pt x="180" y="193"/>
                  </a:lnTo>
                  <a:lnTo>
                    <a:pt x="180" y="193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88" y="187"/>
                  </a:lnTo>
                  <a:lnTo>
                    <a:pt x="188" y="187"/>
                  </a:lnTo>
                  <a:lnTo>
                    <a:pt x="189" y="184"/>
                  </a:lnTo>
                  <a:lnTo>
                    <a:pt x="189" y="180"/>
                  </a:lnTo>
                  <a:lnTo>
                    <a:pt x="189" y="180"/>
                  </a:lnTo>
                  <a:lnTo>
                    <a:pt x="189" y="175"/>
                  </a:lnTo>
                  <a:lnTo>
                    <a:pt x="186" y="171"/>
                  </a:lnTo>
                  <a:lnTo>
                    <a:pt x="186" y="171"/>
                  </a:lnTo>
                  <a:lnTo>
                    <a:pt x="184" y="169"/>
                  </a:lnTo>
                  <a:lnTo>
                    <a:pt x="180" y="167"/>
                  </a:lnTo>
                  <a:lnTo>
                    <a:pt x="180" y="167"/>
                  </a:lnTo>
                  <a:lnTo>
                    <a:pt x="169" y="166"/>
                  </a:lnTo>
                  <a:lnTo>
                    <a:pt x="155" y="166"/>
                  </a:lnTo>
                  <a:lnTo>
                    <a:pt x="155" y="211"/>
                  </a:lnTo>
                  <a:lnTo>
                    <a:pt x="164" y="211"/>
                  </a:lnTo>
                  <a:lnTo>
                    <a:pt x="164" y="195"/>
                  </a:lnTo>
                  <a:lnTo>
                    <a:pt x="169" y="195"/>
                  </a:lnTo>
                  <a:close/>
                  <a:moveTo>
                    <a:pt x="119" y="211"/>
                  </a:moveTo>
                  <a:lnTo>
                    <a:pt x="126" y="211"/>
                  </a:lnTo>
                  <a:lnTo>
                    <a:pt x="136" y="176"/>
                  </a:lnTo>
                  <a:lnTo>
                    <a:pt x="136" y="211"/>
                  </a:lnTo>
                  <a:lnTo>
                    <a:pt x="145" y="211"/>
                  </a:lnTo>
                  <a:lnTo>
                    <a:pt x="145" y="166"/>
                  </a:lnTo>
                  <a:lnTo>
                    <a:pt x="130" y="166"/>
                  </a:lnTo>
                  <a:lnTo>
                    <a:pt x="123" y="197"/>
                  </a:lnTo>
                  <a:lnTo>
                    <a:pt x="115" y="166"/>
                  </a:lnTo>
                  <a:lnTo>
                    <a:pt x="102" y="166"/>
                  </a:lnTo>
                  <a:lnTo>
                    <a:pt x="102" y="211"/>
                  </a:lnTo>
                  <a:lnTo>
                    <a:pt x="110" y="211"/>
                  </a:lnTo>
                  <a:lnTo>
                    <a:pt x="110" y="176"/>
                  </a:lnTo>
                  <a:lnTo>
                    <a:pt x="119" y="211"/>
                  </a:lnTo>
                  <a:close/>
                  <a:moveTo>
                    <a:pt x="224" y="178"/>
                  </a:moveTo>
                  <a:lnTo>
                    <a:pt x="224" y="178"/>
                  </a:lnTo>
                  <a:lnTo>
                    <a:pt x="223" y="174"/>
                  </a:lnTo>
                  <a:lnTo>
                    <a:pt x="220" y="170"/>
                  </a:lnTo>
                  <a:lnTo>
                    <a:pt x="220" y="170"/>
                  </a:lnTo>
                  <a:lnTo>
                    <a:pt x="216" y="167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03" y="167"/>
                  </a:lnTo>
                  <a:lnTo>
                    <a:pt x="203" y="167"/>
                  </a:lnTo>
                  <a:lnTo>
                    <a:pt x="201" y="169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7" y="178"/>
                  </a:lnTo>
                  <a:lnTo>
                    <a:pt x="204" y="179"/>
                  </a:lnTo>
                  <a:lnTo>
                    <a:pt x="204" y="179"/>
                  </a:lnTo>
                  <a:lnTo>
                    <a:pt x="204" y="176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8" y="17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12" y="174"/>
                  </a:lnTo>
                  <a:lnTo>
                    <a:pt x="214" y="175"/>
                  </a:lnTo>
                  <a:lnTo>
                    <a:pt x="214" y="175"/>
                  </a:lnTo>
                  <a:lnTo>
                    <a:pt x="215" y="176"/>
                  </a:lnTo>
                  <a:lnTo>
                    <a:pt x="215" y="178"/>
                  </a:lnTo>
                  <a:lnTo>
                    <a:pt x="215" y="178"/>
                  </a:lnTo>
                  <a:lnTo>
                    <a:pt x="215" y="180"/>
                  </a:lnTo>
                  <a:lnTo>
                    <a:pt x="214" y="183"/>
                  </a:lnTo>
                  <a:lnTo>
                    <a:pt x="214" y="183"/>
                  </a:lnTo>
                  <a:lnTo>
                    <a:pt x="211" y="184"/>
                  </a:lnTo>
                  <a:lnTo>
                    <a:pt x="208" y="184"/>
                  </a:lnTo>
                  <a:lnTo>
                    <a:pt x="207" y="191"/>
                  </a:lnTo>
                  <a:lnTo>
                    <a:pt x="207" y="191"/>
                  </a:lnTo>
                  <a:lnTo>
                    <a:pt x="211" y="191"/>
                  </a:lnTo>
                  <a:lnTo>
                    <a:pt x="211" y="191"/>
                  </a:lnTo>
                  <a:lnTo>
                    <a:pt x="214" y="191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6" y="195"/>
                  </a:lnTo>
                  <a:lnTo>
                    <a:pt x="216" y="197"/>
                  </a:lnTo>
                  <a:lnTo>
                    <a:pt x="216" y="197"/>
                  </a:lnTo>
                  <a:lnTo>
                    <a:pt x="216" y="200"/>
                  </a:lnTo>
                  <a:lnTo>
                    <a:pt x="215" y="202"/>
                  </a:lnTo>
                  <a:lnTo>
                    <a:pt x="215" y="202"/>
                  </a:lnTo>
                  <a:lnTo>
                    <a:pt x="214" y="204"/>
                  </a:lnTo>
                  <a:lnTo>
                    <a:pt x="211" y="205"/>
                  </a:lnTo>
                  <a:lnTo>
                    <a:pt x="211" y="205"/>
                  </a:lnTo>
                  <a:lnTo>
                    <a:pt x="208" y="204"/>
                  </a:lnTo>
                  <a:lnTo>
                    <a:pt x="206" y="202"/>
                  </a:lnTo>
                  <a:lnTo>
                    <a:pt x="206" y="202"/>
                  </a:lnTo>
                  <a:lnTo>
                    <a:pt x="204" y="201"/>
                  </a:lnTo>
                  <a:lnTo>
                    <a:pt x="204" y="198"/>
                  </a:lnTo>
                  <a:lnTo>
                    <a:pt x="195" y="200"/>
                  </a:lnTo>
                  <a:lnTo>
                    <a:pt x="195" y="200"/>
                  </a:lnTo>
                  <a:lnTo>
                    <a:pt x="198" y="204"/>
                  </a:lnTo>
                  <a:lnTo>
                    <a:pt x="201" y="209"/>
                  </a:lnTo>
                  <a:lnTo>
                    <a:pt x="201" y="209"/>
                  </a:lnTo>
                  <a:lnTo>
                    <a:pt x="204" y="211"/>
                  </a:lnTo>
                  <a:lnTo>
                    <a:pt x="211" y="211"/>
                  </a:lnTo>
                  <a:lnTo>
                    <a:pt x="211" y="211"/>
                  </a:lnTo>
                  <a:lnTo>
                    <a:pt x="216" y="210"/>
                  </a:lnTo>
                  <a:lnTo>
                    <a:pt x="221" y="208"/>
                  </a:lnTo>
                  <a:lnTo>
                    <a:pt x="221" y="208"/>
                  </a:lnTo>
                  <a:lnTo>
                    <a:pt x="224" y="204"/>
                  </a:lnTo>
                  <a:lnTo>
                    <a:pt x="225" y="197"/>
                  </a:lnTo>
                  <a:lnTo>
                    <a:pt x="225" y="197"/>
                  </a:lnTo>
                  <a:lnTo>
                    <a:pt x="225" y="193"/>
                  </a:lnTo>
                  <a:lnTo>
                    <a:pt x="223" y="191"/>
                  </a:lnTo>
                  <a:lnTo>
                    <a:pt x="223" y="191"/>
                  </a:lnTo>
                  <a:lnTo>
                    <a:pt x="220" y="188"/>
                  </a:lnTo>
                  <a:lnTo>
                    <a:pt x="217" y="187"/>
                  </a:lnTo>
                  <a:lnTo>
                    <a:pt x="217" y="187"/>
                  </a:lnTo>
                  <a:lnTo>
                    <a:pt x="221" y="183"/>
                  </a:lnTo>
                  <a:lnTo>
                    <a:pt x="223" y="180"/>
                  </a:lnTo>
                  <a:lnTo>
                    <a:pt x="224" y="178"/>
                  </a:lnTo>
                  <a:lnTo>
                    <a:pt x="224" y="178"/>
                  </a:lnTo>
                  <a:close/>
                  <a:moveTo>
                    <a:pt x="164" y="174"/>
                  </a:moveTo>
                  <a:lnTo>
                    <a:pt x="168" y="174"/>
                  </a:lnTo>
                  <a:lnTo>
                    <a:pt x="168" y="174"/>
                  </a:lnTo>
                  <a:lnTo>
                    <a:pt x="175" y="174"/>
                  </a:lnTo>
                  <a:lnTo>
                    <a:pt x="175" y="174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80" y="178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78" y="184"/>
                  </a:lnTo>
                  <a:lnTo>
                    <a:pt x="178" y="184"/>
                  </a:lnTo>
                  <a:lnTo>
                    <a:pt x="176" y="185"/>
                  </a:lnTo>
                  <a:lnTo>
                    <a:pt x="176" y="185"/>
                  </a:lnTo>
                  <a:lnTo>
                    <a:pt x="169" y="187"/>
                  </a:lnTo>
                  <a:lnTo>
                    <a:pt x="164" y="187"/>
                  </a:lnTo>
                  <a:lnTo>
                    <a:pt x="164" y="174"/>
                  </a:lnTo>
                  <a:close/>
                  <a:moveTo>
                    <a:pt x="74" y="113"/>
                  </a:moveTo>
                  <a:lnTo>
                    <a:pt x="74" y="113"/>
                  </a:lnTo>
                  <a:lnTo>
                    <a:pt x="76" y="109"/>
                  </a:lnTo>
                  <a:lnTo>
                    <a:pt x="78" y="105"/>
                  </a:lnTo>
                  <a:lnTo>
                    <a:pt x="84" y="102"/>
                  </a:lnTo>
                  <a:lnTo>
                    <a:pt x="89" y="101"/>
                  </a:lnTo>
                  <a:lnTo>
                    <a:pt x="89" y="101"/>
                  </a:lnTo>
                  <a:lnTo>
                    <a:pt x="94" y="102"/>
                  </a:lnTo>
                  <a:lnTo>
                    <a:pt x="94" y="59"/>
                  </a:lnTo>
                  <a:lnTo>
                    <a:pt x="58" y="65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2"/>
                  </a:lnTo>
                  <a:lnTo>
                    <a:pt x="56" y="124"/>
                  </a:lnTo>
                  <a:lnTo>
                    <a:pt x="52" y="128"/>
                  </a:lnTo>
                  <a:lnTo>
                    <a:pt x="46" y="131"/>
                  </a:lnTo>
                  <a:lnTo>
                    <a:pt x="39" y="132"/>
                  </a:lnTo>
                  <a:lnTo>
                    <a:pt x="39" y="132"/>
                  </a:lnTo>
                  <a:lnTo>
                    <a:pt x="34" y="131"/>
                  </a:lnTo>
                  <a:lnTo>
                    <a:pt x="30" y="128"/>
                  </a:lnTo>
                  <a:lnTo>
                    <a:pt x="28" y="124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8" y="115"/>
                  </a:lnTo>
                  <a:lnTo>
                    <a:pt x="30" y="111"/>
                  </a:lnTo>
                  <a:lnTo>
                    <a:pt x="35" y="109"/>
                  </a:lnTo>
                  <a:lnTo>
                    <a:pt x="41" y="107"/>
                  </a:lnTo>
                  <a:lnTo>
                    <a:pt x="41" y="107"/>
                  </a:lnTo>
                  <a:lnTo>
                    <a:pt x="46" y="107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6" y="41"/>
                  </a:lnTo>
                  <a:lnTo>
                    <a:pt x="104" y="32"/>
                  </a:lnTo>
                  <a:lnTo>
                    <a:pt x="104" y="58"/>
                  </a:lnTo>
                  <a:lnTo>
                    <a:pt x="104" y="58"/>
                  </a:lnTo>
                  <a:lnTo>
                    <a:pt x="104" y="113"/>
                  </a:lnTo>
                  <a:lnTo>
                    <a:pt x="104" y="113"/>
                  </a:lnTo>
                  <a:lnTo>
                    <a:pt x="104" y="113"/>
                  </a:lnTo>
                  <a:lnTo>
                    <a:pt x="104" y="113"/>
                  </a:lnTo>
                  <a:lnTo>
                    <a:pt x="104" y="113"/>
                  </a:lnTo>
                  <a:lnTo>
                    <a:pt x="103" y="118"/>
                  </a:lnTo>
                  <a:lnTo>
                    <a:pt x="99" y="122"/>
                  </a:lnTo>
                  <a:lnTo>
                    <a:pt x="94" y="124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4" y="124"/>
                  </a:lnTo>
                  <a:lnTo>
                    <a:pt x="78" y="122"/>
                  </a:lnTo>
                  <a:lnTo>
                    <a:pt x="76" y="118"/>
                  </a:lnTo>
                  <a:lnTo>
                    <a:pt x="74" y="113"/>
                  </a:lnTo>
                  <a:lnTo>
                    <a:pt x="74" y="11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374"/>
            <p:cNvSpPr>
              <a:spLocks noEditPoints="1"/>
            </p:cNvSpPr>
            <p:nvPr/>
          </p:nvSpPr>
          <p:spPr bwMode="auto">
            <a:xfrm>
              <a:off x="1642507" y="3235369"/>
              <a:ext cx="226552" cy="228295"/>
            </a:xfrm>
            <a:custGeom>
              <a:avLst/>
              <a:gdLst>
                <a:gd name="T0" fmla="*/ 211 w 260"/>
                <a:gd name="T1" fmla="*/ 245 h 261"/>
                <a:gd name="T2" fmla="*/ 187 w 260"/>
                <a:gd name="T3" fmla="*/ 261 h 261"/>
                <a:gd name="T4" fmla="*/ 8 w 260"/>
                <a:gd name="T5" fmla="*/ 253 h 261"/>
                <a:gd name="T6" fmla="*/ 0 w 260"/>
                <a:gd name="T7" fmla="*/ 27 h 261"/>
                <a:gd name="T8" fmla="*/ 16 w 260"/>
                <a:gd name="T9" fmla="*/ 4 h 261"/>
                <a:gd name="T10" fmla="*/ 140 w 260"/>
                <a:gd name="T11" fmla="*/ 1 h 261"/>
                <a:gd name="T12" fmla="*/ 213 w 260"/>
                <a:gd name="T13" fmla="*/ 80 h 261"/>
                <a:gd name="T14" fmla="*/ 244 w 260"/>
                <a:gd name="T15" fmla="*/ 144 h 261"/>
                <a:gd name="T16" fmla="*/ 260 w 260"/>
                <a:gd name="T17" fmla="*/ 167 h 261"/>
                <a:gd name="T18" fmla="*/ 252 w 260"/>
                <a:gd name="T19" fmla="*/ 222 h 261"/>
                <a:gd name="T20" fmla="*/ 140 w 260"/>
                <a:gd name="T21" fmla="*/ 19 h 261"/>
                <a:gd name="T22" fmla="*/ 148 w 260"/>
                <a:gd name="T23" fmla="*/ 71 h 261"/>
                <a:gd name="T24" fmla="*/ 140 w 260"/>
                <a:gd name="T25" fmla="*/ 19 h 261"/>
                <a:gd name="T26" fmla="*/ 142 w 260"/>
                <a:gd name="T27" fmla="*/ 85 h 261"/>
                <a:gd name="T28" fmla="*/ 130 w 260"/>
                <a:gd name="T29" fmla="*/ 11 h 261"/>
                <a:gd name="T30" fmla="*/ 18 w 260"/>
                <a:gd name="T31" fmla="*/ 19 h 261"/>
                <a:gd name="T32" fmla="*/ 10 w 260"/>
                <a:gd name="T33" fmla="*/ 224 h 261"/>
                <a:gd name="T34" fmla="*/ 26 w 260"/>
                <a:gd name="T35" fmla="*/ 248 h 261"/>
                <a:gd name="T36" fmla="*/ 186 w 260"/>
                <a:gd name="T37" fmla="*/ 249 h 261"/>
                <a:gd name="T38" fmla="*/ 78 w 260"/>
                <a:gd name="T39" fmla="*/ 230 h 261"/>
                <a:gd name="T40" fmla="*/ 57 w 260"/>
                <a:gd name="T41" fmla="*/ 209 h 261"/>
                <a:gd name="T42" fmla="*/ 61 w 260"/>
                <a:gd name="T43" fmla="*/ 153 h 261"/>
                <a:gd name="T44" fmla="*/ 203 w 260"/>
                <a:gd name="T45" fmla="*/ 141 h 261"/>
                <a:gd name="T46" fmla="*/ 187 w 260"/>
                <a:gd name="T47" fmla="*/ 211 h 261"/>
                <a:gd name="T48" fmla="*/ 140 w 260"/>
                <a:gd name="T49" fmla="*/ 201 h 261"/>
                <a:gd name="T50" fmla="*/ 144 w 260"/>
                <a:gd name="T51" fmla="*/ 193 h 261"/>
                <a:gd name="T52" fmla="*/ 60 w 260"/>
                <a:gd name="T53" fmla="*/ 131 h 261"/>
                <a:gd name="T54" fmla="*/ 35 w 260"/>
                <a:gd name="T55" fmla="*/ 126 h 261"/>
                <a:gd name="T56" fmla="*/ 25 w 260"/>
                <a:gd name="T57" fmla="*/ 110 h 261"/>
                <a:gd name="T58" fmla="*/ 26 w 260"/>
                <a:gd name="T59" fmla="*/ 74 h 261"/>
                <a:gd name="T60" fmla="*/ 27 w 260"/>
                <a:gd name="T61" fmla="*/ 59 h 261"/>
                <a:gd name="T62" fmla="*/ 42 w 260"/>
                <a:gd name="T63" fmla="*/ 58 h 261"/>
                <a:gd name="T64" fmla="*/ 57 w 260"/>
                <a:gd name="T65" fmla="*/ 45 h 261"/>
                <a:gd name="T66" fmla="*/ 51 w 260"/>
                <a:gd name="T67" fmla="*/ 39 h 261"/>
                <a:gd name="T68" fmla="*/ 56 w 260"/>
                <a:gd name="T69" fmla="*/ 32 h 261"/>
                <a:gd name="T70" fmla="*/ 62 w 260"/>
                <a:gd name="T71" fmla="*/ 41 h 261"/>
                <a:gd name="T72" fmla="*/ 90 w 260"/>
                <a:gd name="T73" fmla="*/ 56 h 261"/>
                <a:gd name="T74" fmla="*/ 97 w 260"/>
                <a:gd name="T75" fmla="*/ 76 h 261"/>
                <a:gd name="T76" fmla="*/ 116 w 260"/>
                <a:gd name="T77" fmla="*/ 89 h 261"/>
                <a:gd name="T78" fmla="*/ 113 w 260"/>
                <a:gd name="T79" fmla="*/ 100 h 261"/>
                <a:gd name="T80" fmla="*/ 105 w 260"/>
                <a:gd name="T81" fmla="*/ 94 h 261"/>
                <a:gd name="T82" fmla="*/ 99 w 260"/>
                <a:gd name="T83" fmla="*/ 92 h 261"/>
                <a:gd name="T84" fmla="*/ 92 w 260"/>
                <a:gd name="T85" fmla="*/ 119 h 261"/>
                <a:gd name="T86" fmla="*/ 79 w 260"/>
                <a:gd name="T87" fmla="*/ 126 h 261"/>
                <a:gd name="T88" fmla="*/ 83 w 260"/>
                <a:gd name="T89" fmla="*/ 62 h 261"/>
                <a:gd name="T90" fmla="*/ 75 w 260"/>
                <a:gd name="T91" fmla="*/ 70 h 261"/>
                <a:gd name="T92" fmla="*/ 87 w 260"/>
                <a:gd name="T93" fmla="*/ 78 h 261"/>
                <a:gd name="T94" fmla="*/ 90 w 260"/>
                <a:gd name="T95" fmla="*/ 92 h 261"/>
                <a:gd name="T96" fmla="*/ 73 w 260"/>
                <a:gd name="T97" fmla="*/ 80 h 261"/>
                <a:gd name="T98" fmla="*/ 73 w 260"/>
                <a:gd name="T99" fmla="*/ 59 h 261"/>
                <a:gd name="T100" fmla="*/ 60 w 260"/>
                <a:gd name="T101" fmla="*/ 62 h 261"/>
                <a:gd name="T102" fmla="*/ 46 w 260"/>
                <a:gd name="T103" fmla="*/ 72 h 261"/>
                <a:gd name="T104" fmla="*/ 33 w 260"/>
                <a:gd name="T105" fmla="*/ 79 h 261"/>
                <a:gd name="T106" fmla="*/ 31 w 260"/>
                <a:gd name="T107" fmla="*/ 104 h 261"/>
                <a:gd name="T108" fmla="*/ 47 w 260"/>
                <a:gd name="T109" fmla="*/ 114 h 261"/>
                <a:gd name="T110" fmla="*/ 60 w 260"/>
                <a:gd name="T111" fmla="*/ 122 h 261"/>
                <a:gd name="T112" fmla="*/ 72 w 260"/>
                <a:gd name="T113" fmla="*/ 110 h 261"/>
                <a:gd name="T114" fmla="*/ 87 w 260"/>
                <a:gd name="T115" fmla="*/ 10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1" y="245"/>
                  </a:lnTo>
                  <a:lnTo>
                    <a:pt x="208" y="249"/>
                  </a:lnTo>
                  <a:lnTo>
                    <a:pt x="205" y="253"/>
                  </a:lnTo>
                  <a:lnTo>
                    <a:pt x="201" y="257"/>
                  </a:lnTo>
                  <a:lnTo>
                    <a:pt x="198" y="258"/>
                  </a:lnTo>
                  <a:lnTo>
                    <a:pt x="192" y="261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1"/>
                  </a:lnTo>
                  <a:lnTo>
                    <a:pt x="16" y="258"/>
                  </a:lnTo>
                  <a:lnTo>
                    <a:pt x="12" y="257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4"/>
                  </a:lnTo>
                  <a:lnTo>
                    <a:pt x="248" y="145"/>
                  </a:lnTo>
                  <a:lnTo>
                    <a:pt x="252" y="149"/>
                  </a:lnTo>
                  <a:lnTo>
                    <a:pt x="255" y="153"/>
                  </a:lnTo>
                  <a:lnTo>
                    <a:pt x="257" y="157"/>
                  </a:lnTo>
                  <a:lnTo>
                    <a:pt x="259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4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6"/>
                  </a:lnTo>
                  <a:lnTo>
                    <a:pt x="244" y="227"/>
                  </a:lnTo>
                  <a:lnTo>
                    <a:pt x="239" y="230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2" y="63"/>
                  </a:lnTo>
                  <a:lnTo>
                    <a:pt x="144" y="67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6" y="76"/>
                  </a:lnTo>
                  <a:lnTo>
                    <a:pt x="161" y="79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9"/>
                  </a:lnTo>
                  <a:lnTo>
                    <a:pt x="146" y="87"/>
                  </a:lnTo>
                  <a:lnTo>
                    <a:pt x="142" y="85"/>
                  </a:lnTo>
                  <a:lnTo>
                    <a:pt x="138" y="81"/>
                  </a:lnTo>
                  <a:lnTo>
                    <a:pt x="134" y="78"/>
                  </a:lnTo>
                  <a:lnTo>
                    <a:pt x="131" y="74"/>
                  </a:lnTo>
                  <a:lnTo>
                    <a:pt x="130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4"/>
                  </a:lnTo>
                  <a:lnTo>
                    <a:pt x="22" y="15"/>
                  </a:lnTo>
                  <a:lnTo>
                    <a:pt x="18" y="19"/>
                  </a:lnTo>
                  <a:lnTo>
                    <a:pt x="14" y="23"/>
                  </a:lnTo>
                  <a:lnTo>
                    <a:pt x="12" y="27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30"/>
                  </a:lnTo>
                  <a:lnTo>
                    <a:pt x="12" y="235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7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7" y="250"/>
                  </a:lnTo>
                  <a:lnTo>
                    <a:pt x="177" y="250"/>
                  </a:lnTo>
                  <a:lnTo>
                    <a:pt x="181" y="250"/>
                  </a:lnTo>
                  <a:lnTo>
                    <a:pt x="186" y="249"/>
                  </a:lnTo>
                  <a:lnTo>
                    <a:pt x="194" y="244"/>
                  </a:lnTo>
                  <a:lnTo>
                    <a:pt x="199" y="237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30"/>
                  </a:lnTo>
                  <a:lnTo>
                    <a:pt x="73" y="227"/>
                  </a:lnTo>
                  <a:lnTo>
                    <a:pt x="69" y="226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9" y="214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7" y="162"/>
                  </a:lnTo>
                  <a:lnTo>
                    <a:pt x="59" y="157"/>
                  </a:lnTo>
                  <a:lnTo>
                    <a:pt x="61" y="153"/>
                  </a:lnTo>
                  <a:lnTo>
                    <a:pt x="65" y="149"/>
                  </a:lnTo>
                  <a:lnTo>
                    <a:pt x="69" y="145"/>
                  </a:lnTo>
                  <a:lnTo>
                    <a:pt x="73" y="144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87" y="211"/>
                  </a:moveTo>
                  <a:lnTo>
                    <a:pt x="187" y="166"/>
                  </a:lnTo>
                  <a:lnTo>
                    <a:pt x="178" y="166"/>
                  </a:lnTo>
                  <a:lnTo>
                    <a:pt x="178" y="211"/>
                  </a:lnTo>
                  <a:lnTo>
                    <a:pt x="187" y="211"/>
                  </a:lnTo>
                  <a:close/>
                  <a:moveTo>
                    <a:pt x="173" y="211"/>
                  </a:moveTo>
                  <a:lnTo>
                    <a:pt x="155" y="166"/>
                  </a:lnTo>
                  <a:lnTo>
                    <a:pt x="146" y="166"/>
                  </a:lnTo>
                  <a:lnTo>
                    <a:pt x="127" y="211"/>
                  </a:lnTo>
                  <a:lnTo>
                    <a:pt x="138" y="211"/>
                  </a:lnTo>
                  <a:lnTo>
                    <a:pt x="140" y="201"/>
                  </a:lnTo>
                  <a:lnTo>
                    <a:pt x="159" y="201"/>
                  </a:lnTo>
                  <a:lnTo>
                    <a:pt x="162" y="211"/>
                  </a:lnTo>
                  <a:lnTo>
                    <a:pt x="173" y="211"/>
                  </a:lnTo>
                  <a:close/>
                  <a:moveTo>
                    <a:pt x="149" y="176"/>
                  </a:moveTo>
                  <a:lnTo>
                    <a:pt x="156" y="193"/>
                  </a:lnTo>
                  <a:lnTo>
                    <a:pt x="144" y="193"/>
                  </a:lnTo>
                  <a:lnTo>
                    <a:pt x="149" y="176"/>
                  </a:lnTo>
                  <a:close/>
                  <a:moveTo>
                    <a:pt x="79" y="126"/>
                  </a:moveTo>
                  <a:lnTo>
                    <a:pt x="79" y="126"/>
                  </a:lnTo>
                  <a:lnTo>
                    <a:pt x="70" y="130"/>
                  </a:lnTo>
                  <a:lnTo>
                    <a:pt x="60" y="131"/>
                  </a:lnTo>
                  <a:lnTo>
                    <a:pt x="60" y="131"/>
                  </a:lnTo>
                  <a:lnTo>
                    <a:pt x="55" y="131"/>
                  </a:lnTo>
                  <a:lnTo>
                    <a:pt x="48" y="130"/>
                  </a:lnTo>
                  <a:lnTo>
                    <a:pt x="39" y="124"/>
                  </a:lnTo>
                  <a:lnTo>
                    <a:pt x="39" y="124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1" y="124"/>
                  </a:lnTo>
                  <a:lnTo>
                    <a:pt x="27" y="122"/>
                  </a:lnTo>
                  <a:lnTo>
                    <a:pt x="25" y="119"/>
                  </a:lnTo>
                  <a:lnTo>
                    <a:pt x="23" y="114"/>
                  </a:lnTo>
                  <a:lnTo>
                    <a:pt x="23" y="114"/>
                  </a:lnTo>
                  <a:lnTo>
                    <a:pt x="25" y="110"/>
                  </a:lnTo>
                  <a:lnTo>
                    <a:pt x="25" y="110"/>
                  </a:lnTo>
                  <a:lnTo>
                    <a:pt x="22" y="101"/>
                  </a:lnTo>
                  <a:lnTo>
                    <a:pt x="21" y="92"/>
                  </a:lnTo>
                  <a:lnTo>
                    <a:pt x="21" y="92"/>
                  </a:lnTo>
                  <a:lnTo>
                    <a:pt x="22" y="83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5" y="71"/>
                  </a:lnTo>
                  <a:lnTo>
                    <a:pt x="23" y="67"/>
                  </a:lnTo>
                  <a:lnTo>
                    <a:pt x="23" y="67"/>
                  </a:lnTo>
                  <a:lnTo>
                    <a:pt x="25" y="63"/>
                  </a:lnTo>
                  <a:lnTo>
                    <a:pt x="27" y="59"/>
                  </a:lnTo>
                  <a:lnTo>
                    <a:pt x="31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8" y="57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9" y="54"/>
                  </a:lnTo>
                  <a:lnTo>
                    <a:pt x="60" y="53"/>
                  </a:lnTo>
                  <a:lnTo>
                    <a:pt x="60" y="53"/>
                  </a:lnTo>
                  <a:lnTo>
                    <a:pt x="68" y="5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6" y="45"/>
                  </a:lnTo>
                  <a:lnTo>
                    <a:pt x="53" y="44"/>
                  </a:lnTo>
                  <a:lnTo>
                    <a:pt x="52" y="43"/>
                  </a:lnTo>
                  <a:lnTo>
                    <a:pt x="51" y="41"/>
                  </a:lnTo>
                  <a:lnTo>
                    <a:pt x="51" y="39"/>
                  </a:lnTo>
                  <a:lnTo>
                    <a:pt x="51" y="39"/>
                  </a:lnTo>
                  <a:lnTo>
                    <a:pt x="51" y="36"/>
                  </a:lnTo>
                  <a:lnTo>
                    <a:pt x="52" y="35"/>
                  </a:lnTo>
                  <a:lnTo>
                    <a:pt x="53" y="33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9" y="33"/>
                  </a:lnTo>
                  <a:lnTo>
                    <a:pt x="61" y="35"/>
                  </a:lnTo>
                  <a:lnTo>
                    <a:pt x="62" y="36"/>
                  </a:lnTo>
                  <a:lnTo>
                    <a:pt x="62" y="39"/>
                  </a:lnTo>
                  <a:lnTo>
                    <a:pt x="62" y="39"/>
                  </a:lnTo>
                  <a:lnTo>
                    <a:pt x="62" y="41"/>
                  </a:lnTo>
                  <a:lnTo>
                    <a:pt x="77" y="57"/>
                  </a:lnTo>
                  <a:lnTo>
                    <a:pt x="77" y="57"/>
                  </a:lnTo>
                  <a:lnTo>
                    <a:pt x="81" y="56"/>
                  </a:lnTo>
                  <a:lnTo>
                    <a:pt x="83" y="54"/>
                  </a:lnTo>
                  <a:lnTo>
                    <a:pt x="83" y="54"/>
                  </a:lnTo>
                  <a:lnTo>
                    <a:pt x="90" y="56"/>
                  </a:lnTo>
                  <a:lnTo>
                    <a:pt x="95" y="59"/>
                  </a:lnTo>
                  <a:lnTo>
                    <a:pt x="97" y="65"/>
                  </a:lnTo>
                  <a:lnTo>
                    <a:pt x="99" y="70"/>
                  </a:lnTo>
                  <a:lnTo>
                    <a:pt x="99" y="70"/>
                  </a:lnTo>
                  <a:lnTo>
                    <a:pt x="99" y="74"/>
                  </a:lnTo>
                  <a:lnTo>
                    <a:pt x="97" y="76"/>
                  </a:lnTo>
                  <a:lnTo>
                    <a:pt x="109" y="88"/>
                  </a:lnTo>
                  <a:lnTo>
                    <a:pt x="109" y="88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13" y="88"/>
                  </a:lnTo>
                  <a:lnTo>
                    <a:pt x="116" y="89"/>
                  </a:lnTo>
                  <a:lnTo>
                    <a:pt x="117" y="92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17" y="97"/>
                  </a:lnTo>
                  <a:lnTo>
                    <a:pt x="116" y="98"/>
                  </a:lnTo>
                  <a:lnTo>
                    <a:pt x="113" y="100"/>
                  </a:lnTo>
                  <a:lnTo>
                    <a:pt x="110" y="101"/>
                  </a:lnTo>
                  <a:lnTo>
                    <a:pt x="110" y="101"/>
                  </a:lnTo>
                  <a:lnTo>
                    <a:pt x="108" y="100"/>
                  </a:lnTo>
                  <a:lnTo>
                    <a:pt x="107" y="98"/>
                  </a:lnTo>
                  <a:lnTo>
                    <a:pt x="105" y="97"/>
                  </a:lnTo>
                  <a:lnTo>
                    <a:pt x="105" y="94"/>
                  </a:lnTo>
                  <a:lnTo>
                    <a:pt x="105" y="94"/>
                  </a:lnTo>
                  <a:lnTo>
                    <a:pt x="105" y="92"/>
                  </a:lnTo>
                  <a:lnTo>
                    <a:pt x="97" y="84"/>
                  </a:lnTo>
                  <a:lnTo>
                    <a:pt x="97" y="84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97" y="102"/>
                  </a:lnTo>
                  <a:lnTo>
                    <a:pt x="94" y="111"/>
                  </a:lnTo>
                  <a:lnTo>
                    <a:pt x="94" y="111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2" y="119"/>
                  </a:lnTo>
                  <a:lnTo>
                    <a:pt x="90" y="122"/>
                  </a:lnTo>
                  <a:lnTo>
                    <a:pt x="86" y="124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79" y="126"/>
                  </a:lnTo>
                  <a:lnTo>
                    <a:pt x="79" y="126"/>
                  </a:lnTo>
                  <a:close/>
                  <a:moveTo>
                    <a:pt x="92" y="70"/>
                  </a:moveTo>
                  <a:lnTo>
                    <a:pt x="92" y="70"/>
                  </a:lnTo>
                  <a:lnTo>
                    <a:pt x="91" y="67"/>
                  </a:lnTo>
                  <a:lnTo>
                    <a:pt x="90" y="65"/>
                  </a:lnTo>
                  <a:lnTo>
                    <a:pt x="87" y="62"/>
                  </a:lnTo>
                  <a:lnTo>
                    <a:pt x="83" y="62"/>
                  </a:lnTo>
                  <a:lnTo>
                    <a:pt x="83" y="62"/>
                  </a:lnTo>
                  <a:lnTo>
                    <a:pt x="81" y="62"/>
                  </a:lnTo>
                  <a:lnTo>
                    <a:pt x="78" y="65"/>
                  </a:lnTo>
                  <a:lnTo>
                    <a:pt x="75" y="67"/>
                  </a:lnTo>
                  <a:lnTo>
                    <a:pt x="75" y="70"/>
                  </a:lnTo>
                  <a:lnTo>
                    <a:pt x="75" y="70"/>
                  </a:lnTo>
                  <a:lnTo>
                    <a:pt x="75" y="74"/>
                  </a:lnTo>
                  <a:lnTo>
                    <a:pt x="78" y="76"/>
                  </a:lnTo>
                  <a:lnTo>
                    <a:pt x="81" y="78"/>
                  </a:lnTo>
                  <a:lnTo>
                    <a:pt x="83" y="78"/>
                  </a:lnTo>
                  <a:lnTo>
                    <a:pt x="83" y="78"/>
                  </a:lnTo>
                  <a:lnTo>
                    <a:pt x="87" y="78"/>
                  </a:lnTo>
                  <a:lnTo>
                    <a:pt x="90" y="76"/>
                  </a:lnTo>
                  <a:lnTo>
                    <a:pt x="91" y="74"/>
                  </a:lnTo>
                  <a:lnTo>
                    <a:pt x="92" y="70"/>
                  </a:lnTo>
                  <a:lnTo>
                    <a:pt x="92" y="70"/>
                  </a:lnTo>
                  <a:close/>
                  <a:moveTo>
                    <a:pt x="90" y="92"/>
                  </a:moveTo>
                  <a:lnTo>
                    <a:pt x="90" y="92"/>
                  </a:lnTo>
                  <a:lnTo>
                    <a:pt x="88" y="84"/>
                  </a:lnTo>
                  <a:lnTo>
                    <a:pt x="88" y="84"/>
                  </a:lnTo>
                  <a:lnTo>
                    <a:pt x="83" y="85"/>
                  </a:lnTo>
                  <a:lnTo>
                    <a:pt x="83" y="85"/>
                  </a:lnTo>
                  <a:lnTo>
                    <a:pt x="78" y="84"/>
                  </a:lnTo>
                  <a:lnTo>
                    <a:pt x="73" y="80"/>
                  </a:lnTo>
                  <a:lnTo>
                    <a:pt x="70" y="76"/>
                  </a:lnTo>
                  <a:lnTo>
                    <a:pt x="69" y="70"/>
                  </a:lnTo>
                  <a:lnTo>
                    <a:pt x="69" y="70"/>
                  </a:lnTo>
                  <a:lnTo>
                    <a:pt x="70" y="65"/>
                  </a:lnTo>
                  <a:lnTo>
                    <a:pt x="73" y="59"/>
                  </a:lnTo>
                  <a:lnTo>
                    <a:pt x="73" y="59"/>
                  </a:lnTo>
                  <a:lnTo>
                    <a:pt x="73" y="59"/>
                  </a:lnTo>
                  <a:lnTo>
                    <a:pt x="70" y="65"/>
                  </a:lnTo>
                  <a:lnTo>
                    <a:pt x="70" y="65"/>
                  </a:lnTo>
                  <a:lnTo>
                    <a:pt x="65" y="63"/>
                  </a:lnTo>
                  <a:lnTo>
                    <a:pt x="60" y="62"/>
                  </a:lnTo>
                  <a:lnTo>
                    <a:pt x="60" y="62"/>
                  </a:lnTo>
                  <a:lnTo>
                    <a:pt x="52" y="62"/>
                  </a:lnTo>
                  <a:lnTo>
                    <a:pt x="47" y="65"/>
                  </a:lnTo>
                  <a:lnTo>
                    <a:pt x="47" y="65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46" y="72"/>
                  </a:lnTo>
                  <a:lnTo>
                    <a:pt x="43" y="75"/>
                  </a:lnTo>
                  <a:lnTo>
                    <a:pt x="39" y="78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0" y="85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30" y="98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9" y="104"/>
                  </a:lnTo>
                  <a:lnTo>
                    <a:pt x="43" y="106"/>
                  </a:lnTo>
                  <a:lnTo>
                    <a:pt x="46" y="110"/>
                  </a:lnTo>
                  <a:lnTo>
                    <a:pt x="47" y="114"/>
                  </a:lnTo>
                  <a:lnTo>
                    <a:pt x="47" y="114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52" y="122"/>
                  </a:lnTo>
                  <a:lnTo>
                    <a:pt x="60" y="122"/>
                  </a:lnTo>
                  <a:lnTo>
                    <a:pt x="60" y="122"/>
                  </a:lnTo>
                  <a:lnTo>
                    <a:pt x="66" y="122"/>
                  </a:lnTo>
                  <a:lnTo>
                    <a:pt x="72" y="119"/>
                  </a:lnTo>
                  <a:lnTo>
                    <a:pt x="72" y="119"/>
                  </a:lnTo>
                  <a:lnTo>
                    <a:pt x="70" y="114"/>
                  </a:lnTo>
                  <a:lnTo>
                    <a:pt x="70" y="114"/>
                  </a:lnTo>
                  <a:lnTo>
                    <a:pt x="72" y="110"/>
                  </a:lnTo>
                  <a:lnTo>
                    <a:pt x="74" y="106"/>
                  </a:lnTo>
                  <a:lnTo>
                    <a:pt x="78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7" y="105"/>
                  </a:lnTo>
                  <a:lnTo>
                    <a:pt x="87" y="105"/>
                  </a:lnTo>
                  <a:lnTo>
                    <a:pt x="90" y="98"/>
                  </a:lnTo>
                  <a:lnTo>
                    <a:pt x="90" y="92"/>
                  </a:lnTo>
                  <a:lnTo>
                    <a:pt x="90" y="9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375"/>
            <p:cNvSpPr>
              <a:spLocks noEditPoints="1"/>
            </p:cNvSpPr>
            <p:nvPr/>
          </p:nvSpPr>
          <p:spPr bwMode="auto">
            <a:xfrm>
              <a:off x="1917855" y="3235369"/>
              <a:ext cx="226552" cy="226552"/>
            </a:xfrm>
            <a:custGeom>
              <a:avLst/>
              <a:gdLst>
                <a:gd name="T0" fmla="*/ 213 w 260"/>
                <a:gd name="T1" fmla="*/ 236 h 262"/>
                <a:gd name="T2" fmla="*/ 205 w 260"/>
                <a:gd name="T3" fmla="*/ 254 h 262"/>
                <a:gd name="T4" fmla="*/ 187 w 260"/>
                <a:gd name="T5" fmla="*/ 262 h 262"/>
                <a:gd name="T6" fmla="*/ 15 w 260"/>
                <a:gd name="T7" fmla="*/ 259 h 262"/>
                <a:gd name="T8" fmla="*/ 2 w 260"/>
                <a:gd name="T9" fmla="*/ 245 h 262"/>
                <a:gd name="T10" fmla="*/ 0 w 260"/>
                <a:gd name="T11" fmla="*/ 28 h 262"/>
                <a:gd name="T12" fmla="*/ 8 w 260"/>
                <a:gd name="T13" fmla="*/ 8 h 262"/>
                <a:gd name="T14" fmla="*/ 26 w 260"/>
                <a:gd name="T15" fmla="*/ 2 h 262"/>
                <a:gd name="T16" fmla="*/ 140 w 260"/>
                <a:gd name="T17" fmla="*/ 2 h 262"/>
                <a:gd name="T18" fmla="*/ 213 w 260"/>
                <a:gd name="T19" fmla="*/ 80 h 262"/>
                <a:gd name="T20" fmla="*/ 213 w 260"/>
                <a:gd name="T21" fmla="*/ 142 h 262"/>
                <a:gd name="T22" fmla="*/ 244 w 260"/>
                <a:gd name="T23" fmla="*/ 143 h 262"/>
                <a:gd name="T24" fmla="*/ 259 w 260"/>
                <a:gd name="T25" fmla="*/ 158 h 262"/>
                <a:gd name="T26" fmla="*/ 260 w 260"/>
                <a:gd name="T27" fmla="*/ 204 h 262"/>
                <a:gd name="T28" fmla="*/ 252 w 260"/>
                <a:gd name="T29" fmla="*/ 223 h 262"/>
                <a:gd name="T30" fmla="*/ 234 w 260"/>
                <a:gd name="T31" fmla="*/ 230 h 262"/>
                <a:gd name="T32" fmla="*/ 140 w 260"/>
                <a:gd name="T33" fmla="*/ 54 h 262"/>
                <a:gd name="T34" fmla="*/ 148 w 260"/>
                <a:gd name="T35" fmla="*/ 72 h 262"/>
                <a:gd name="T36" fmla="*/ 166 w 260"/>
                <a:gd name="T37" fmla="*/ 80 h 262"/>
                <a:gd name="T38" fmla="*/ 156 w 260"/>
                <a:gd name="T39" fmla="*/ 90 h 262"/>
                <a:gd name="T40" fmla="*/ 142 w 260"/>
                <a:gd name="T41" fmla="*/ 85 h 262"/>
                <a:gd name="T42" fmla="*/ 131 w 260"/>
                <a:gd name="T43" fmla="*/ 69 h 262"/>
                <a:gd name="T44" fmla="*/ 36 w 260"/>
                <a:gd name="T45" fmla="*/ 12 h 262"/>
                <a:gd name="T46" fmla="*/ 18 w 260"/>
                <a:gd name="T47" fmla="*/ 19 h 262"/>
                <a:gd name="T48" fmla="*/ 10 w 260"/>
                <a:gd name="T49" fmla="*/ 38 h 262"/>
                <a:gd name="T50" fmla="*/ 13 w 260"/>
                <a:gd name="T51" fmla="*/ 234 h 262"/>
                <a:gd name="T52" fmla="*/ 26 w 260"/>
                <a:gd name="T53" fmla="*/ 249 h 262"/>
                <a:gd name="T54" fmla="*/ 177 w 260"/>
                <a:gd name="T55" fmla="*/ 251 h 262"/>
                <a:gd name="T56" fmla="*/ 199 w 260"/>
                <a:gd name="T57" fmla="*/ 238 h 262"/>
                <a:gd name="T58" fmla="*/ 57 w 260"/>
                <a:gd name="T59" fmla="*/ 229 h 262"/>
                <a:gd name="T60" fmla="*/ 41 w 260"/>
                <a:gd name="T61" fmla="*/ 219 h 262"/>
                <a:gd name="T62" fmla="*/ 36 w 260"/>
                <a:gd name="T63" fmla="*/ 168 h 262"/>
                <a:gd name="T64" fmla="*/ 41 w 260"/>
                <a:gd name="T65" fmla="*/ 152 h 262"/>
                <a:gd name="T66" fmla="*/ 57 w 260"/>
                <a:gd name="T67" fmla="*/ 142 h 262"/>
                <a:gd name="T68" fmla="*/ 169 w 260"/>
                <a:gd name="T69" fmla="*/ 211 h 262"/>
                <a:gd name="T70" fmla="*/ 195 w 260"/>
                <a:gd name="T71" fmla="*/ 211 h 262"/>
                <a:gd name="T72" fmla="*/ 165 w 260"/>
                <a:gd name="T73" fmla="*/ 167 h 262"/>
                <a:gd name="T74" fmla="*/ 160 w 260"/>
                <a:gd name="T75" fmla="*/ 176 h 262"/>
                <a:gd name="T76" fmla="*/ 109 w 260"/>
                <a:gd name="T77" fmla="*/ 167 h 262"/>
                <a:gd name="T78" fmla="*/ 131 w 260"/>
                <a:gd name="T79" fmla="*/ 211 h 262"/>
                <a:gd name="T80" fmla="*/ 74 w 260"/>
                <a:gd name="T81" fmla="*/ 167 h 262"/>
                <a:gd name="T82" fmla="*/ 74 w 260"/>
                <a:gd name="T83" fmla="*/ 191 h 262"/>
                <a:gd name="T84" fmla="*/ 101 w 260"/>
                <a:gd name="T85" fmla="*/ 167 h 262"/>
                <a:gd name="T86" fmla="*/ 236 w 260"/>
                <a:gd name="T87" fmla="*/ 203 h 262"/>
                <a:gd name="T88" fmla="*/ 205 w 260"/>
                <a:gd name="T89" fmla="*/ 211 h 262"/>
                <a:gd name="T90" fmla="*/ 80 w 260"/>
                <a:gd name="T91" fmla="*/ 33 h 262"/>
                <a:gd name="T92" fmla="*/ 121 w 260"/>
                <a:gd name="T93" fmla="*/ 90 h 262"/>
                <a:gd name="T94" fmla="*/ 86 w 260"/>
                <a:gd name="T95" fmla="*/ 64 h 262"/>
                <a:gd name="T96" fmla="*/ 21 w 260"/>
                <a:gd name="T97" fmla="*/ 74 h 262"/>
                <a:gd name="T98" fmla="*/ 56 w 260"/>
                <a:gd name="T99" fmla="*/ 9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262">
                  <a:moveTo>
                    <a:pt x="234" y="230"/>
                  </a:moveTo>
                  <a:lnTo>
                    <a:pt x="213" y="230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41"/>
                  </a:lnTo>
                  <a:lnTo>
                    <a:pt x="212" y="245"/>
                  </a:lnTo>
                  <a:lnTo>
                    <a:pt x="209" y="250"/>
                  </a:lnTo>
                  <a:lnTo>
                    <a:pt x="205" y="254"/>
                  </a:lnTo>
                  <a:lnTo>
                    <a:pt x="201" y="256"/>
                  </a:lnTo>
                  <a:lnTo>
                    <a:pt x="197" y="259"/>
                  </a:lnTo>
                  <a:lnTo>
                    <a:pt x="192" y="260"/>
                  </a:lnTo>
                  <a:lnTo>
                    <a:pt x="187" y="262"/>
                  </a:lnTo>
                  <a:lnTo>
                    <a:pt x="26" y="262"/>
                  </a:lnTo>
                  <a:lnTo>
                    <a:pt x="26" y="262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2" y="256"/>
                  </a:lnTo>
                  <a:lnTo>
                    <a:pt x="8" y="254"/>
                  </a:lnTo>
                  <a:lnTo>
                    <a:pt x="5" y="250"/>
                  </a:lnTo>
                  <a:lnTo>
                    <a:pt x="2" y="245"/>
                  </a:lnTo>
                  <a:lnTo>
                    <a:pt x="1" y="241"/>
                  </a:lnTo>
                  <a:lnTo>
                    <a:pt x="0" y="23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2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5" y="3"/>
                  </a:lnTo>
                  <a:lnTo>
                    <a:pt x="21" y="2"/>
                  </a:lnTo>
                  <a:lnTo>
                    <a:pt x="26" y="2"/>
                  </a:lnTo>
                  <a:lnTo>
                    <a:pt x="130" y="2"/>
                  </a:lnTo>
                  <a:lnTo>
                    <a:pt x="140" y="2"/>
                  </a:lnTo>
                  <a:lnTo>
                    <a:pt x="140" y="0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4" y="81"/>
                  </a:lnTo>
                  <a:lnTo>
                    <a:pt x="213" y="81"/>
                  </a:lnTo>
                  <a:lnTo>
                    <a:pt x="213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6" y="152"/>
                  </a:lnTo>
                  <a:lnTo>
                    <a:pt x="259" y="158"/>
                  </a:lnTo>
                  <a:lnTo>
                    <a:pt x="260" y="163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60" y="210"/>
                  </a:lnTo>
                  <a:lnTo>
                    <a:pt x="259" y="213"/>
                  </a:lnTo>
                  <a:lnTo>
                    <a:pt x="256" y="219"/>
                  </a:lnTo>
                  <a:lnTo>
                    <a:pt x="252" y="223"/>
                  </a:lnTo>
                  <a:lnTo>
                    <a:pt x="248" y="225"/>
                  </a:lnTo>
                  <a:lnTo>
                    <a:pt x="244" y="228"/>
                  </a:lnTo>
                  <a:lnTo>
                    <a:pt x="239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20"/>
                  </a:moveTo>
                  <a:lnTo>
                    <a:pt x="140" y="54"/>
                  </a:lnTo>
                  <a:lnTo>
                    <a:pt x="140" y="54"/>
                  </a:lnTo>
                  <a:lnTo>
                    <a:pt x="142" y="59"/>
                  </a:lnTo>
                  <a:lnTo>
                    <a:pt x="143" y="63"/>
                  </a:lnTo>
                  <a:lnTo>
                    <a:pt x="145" y="68"/>
                  </a:lnTo>
                  <a:lnTo>
                    <a:pt x="148" y="72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80"/>
                  </a:lnTo>
                  <a:lnTo>
                    <a:pt x="196" y="80"/>
                  </a:lnTo>
                  <a:lnTo>
                    <a:pt x="140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9"/>
                  </a:lnTo>
                  <a:lnTo>
                    <a:pt x="145" y="87"/>
                  </a:lnTo>
                  <a:lnTo>
                    <a:pt x="142" y="85"/>
                  </a:lnTo>
                  <a:lnTo>
                    <a:pt x="138" y="82"/>
                  </a:lnTo>
                  <a:lnTo>
                    <a:pt x="135" y="78"/>
                  </a:lnTo>
                  <a:lnTo>
                    <a:pt x="132" y="73"/>
                  </a:lnTo>
                  <a:lnTo>
                    <a:pt x="131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9"/>
                  </a:lnTo>
                  <a:lnTo>
                    <a:pt x="15" y="22"/>
                  </a:lnTo>
                  <a:lnTo>
                    <a:pt x="13" y="28"/>
                  </a:lnTo>
                  <a:lnTo>
                    <a:pt x="12" y="33"/>
                  </a:lnTo>
                  <a:lnTo>
                    <a:pt x="10" y="38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2" y="230"/>
                  </a:lnTo>
                  <a:lnTo>
                    <a:pt x="13" y="234"/>
                  </a:lnTo>
                  <a:lnTo>
                    <a:pt x="15" y="239"/>
                  </a:lnTo>
                  <a:lnTo>
                    <a:pt x="18" y="243"/>
                  </a:lnTo>
                  <a:lnTo>
                    <a:pt x="22" y="246"/>
                  </a:lnTo>
                  <a:lnTo>
                    <a:pt x="26" y="249"/>
                  </a:lnTo>
                  <a:lnTo>
                    <a:pt x="31" y="250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2" y="250"/>
                  </a:lnTo>
                  <a:lnTo>
                    <a:pt x="186" y="249"/>
                  </a:lnTo>
                  <a:lnTo>
                    <a:pt x="194" y="245"/>
                  </a:lnTo>
                  <a:lnTo>
                    <a:pt x="199" y="238"/>
                  </a:lnTo>
                  <a:lnTo>
                    <a:pt x="203" y="230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57" y="229"/>
                  </a:lnTo>
                  <a:lnTo>
                    <a:pt x="52" y="228"/>
                  </a:lnTo>
                  <a:lnTo>
                    <a:pt x="48" y="225"/>
                  </a:lnTo>
                  <a:lnTo>
                    <a:pt x="44" y="223"/>
                  </a:lnTo>
                  <a:lnTo>
                    <a:pt x="41" y="219"/>
                  </a:lnTo>
                  <a:lnTo>
                    <a:pt x="39" y="213"/>
                  </a:lnTo>
                  <a:lnTo>
                    <a:pt x="38" y="210"/>
                  </a:lnTo>
                  <a:lnTo>
                    <a:pt x="36" y="204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8" y="163"/>
                  </a:lnTo>
                  <a:lnTo>
                    <a:pt x="39" y="158"/>
                  </a:lnTo>
                  <a:lnTo>
                    <a:pt x="41" y="152"/>
                  </a:lnTo>
                  <a:lnTo>
                    <a:pt x="44" y="148"/>
                  </a:lnTo>
                  <a:lnTo>
                    <a:pt x="48" y="146"/>
                  </a:lnTo>
                  <a:lnTo>
                    <a:pt x="52" y="143"/>
                  </a:lnTo>
                  <a:lnTo>
                    <a:pt x="57" y="142"/>
                  </a:lnTo>
                  <a:lnTo>
                    <a:pt x="62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69" y="211"/>
                  </a:moveTo>
                  <a:lnTo>
                    <a:pt x="177" y="211"/>
                  </a:lnTo>
                  <a:lnTo>
                    <a:pt x="186" y="176"/>
                  </a:lnTo>
                  <a:lnTo>
                    <a:pt x="186" y="211"/>
                  </a:lnTo>
                  <a:lnTo>
                    <a:pt x="195" y="211"/>
                  </a:lnTo>
                  <a:lnTo>
                    <a:pt x="195" y="167"/>
                  </a:lnTo>
                  <a:lnTo>
                    <a:pt x="181" y="167"/>
                  </a:lnTo>
                  <a:lnTo>
                    <a:pt x="173" y="197"/>
                  </a:lnTo>
                  <a:lnTo>
                    <a:pt x="165" y="167"/>
                  </a:lnTo>
                  <a:lnTo>
                    <a:pt x="151" y="167"/>
                  </a:lnTo>
                  <a:lnTo>
                    <a:pt x="151" y="211"/>
                  </a:lnTo>
                  <a:lnTo>
                    <a:pt x="160" y="211"/>
                  </a:lnTo>
                  <a:lnTo>
                    <a:pt x="160" y="176"/>
                  </a:lnTo>
                  <a:lnTo>
                    <a:pt x="169" y="211"/>
                  </a:lnTo>
                  <a:close/>
                  <a:moveTo>
                    <a:pt x="144" y="174"/>
                  </a:moveTo>
                  <a:lnTo>
                    <a:pt x="144" y="167"/>
                  </a:lnTo>
                  <a:lnTo>
                    <a:pt x="109" y="167"/>
                  </a:lnTo>
                  <a:lnTo>
                    <a:pt x="109" y="174"/>
                  </a:lnTo>
                  <a:lnTo>
                    <a:pt x="122" y="174"/>
                  </a:lnTo>
                  <a:lnTo>
                    <a:pt x="122" y="211"/>
                  </a:lnTo>
                  <a:lnTo>
                    <a:pt x="131" y="211"/>
                  </a:lnTo>
                  <a:lnTo>
                    <a:pt x="131" y="174"/>
                  </a:lnTo>
                  <a:lnTo>
                    <a:pt x="144" y="174"/>
                  </a:lnTo>
                  <a:close/>
                  <a:moveTo>
                    <a:pt x="74" y="184"/>
                  </a:moveTo>
                  <a:lnTo>
                    <a:pt x="74" y="167"/>
                  </a:lnTo>
                  <a:lnTo>
                    <a:pt x="65" y="167"/>
                  </a:lnTo>
                  <a:lnTo>
                    <a:pt x="65" y="211"/>
                  </a:lnTo>
                  <a:lnTo>
                    <a:pt x="74" y="211"/>
                  </a:lnTo>
                  <a:lnTo>
                    <a:pt x="74" y="191"/>
                  </a:lnTo>
                  <a:lnTo>
                    <a:pt x="92" y="191"/>
                  </a:lnTo>
                  <a:lnTo>
                    <a:pt x="92" y="211"/>
                  </a:lnTo>
                  <a:lnTo>
                    <a:pt x="101" y="211"/>
                  </a:lnTo>
                  <a:lnTo>
                    <a:pt x="101" y="167"/>
                  </a:lnTo>
                  <a:lnTo>
                    <a:pt x="92" y="167"/>
                  </a:lnTo>
                  <a:lnTo>
                    <a:pt x="92" y="184"/>
                  </a:lnTo>
                  <a:lnTo>
                    <a:pt x="74" y="184"/>
                  </a:lnTo>
                  <a:close/>
                  <a:moveTo>
                    <a:pt x="236" y="203"/>
                  </a:moveTo>
                  <a:lnTo>
                    <a:pt x="214" y="203"/>
                  </a:lnTo>
                  <a:lnTo>
                    <a:pt x="214" y="167"/>
                  </a:lnTo>
                  <a:lnTo>
                    <a:pt x="205" y="167"/>
                  </a:lnTo>
                  <a:lnTo>
                    <a:pt x="205" y="211"/>
                  </a:lnTo>
                  <a:lnTo>
                    <a:pt x="236" y="211"/>
                  </a:lnTo>
                  <a:lnTo>
                    <a:pt x="236" y="203"/>
                  </a:lnTo>
                  <a:close/>
                  <a:moveTo>
                    <a:pt x="74" y="33"/>
                  </a:moveTo>
                  <a:lnTo>
                    <a:pt x="80" y="33"/>
                  </a:lnTo>
                  <a:lnTo>
                    <a:pt x="67" y="130"/>
                  </a:lnTo>
                  <a:lnTo>
                    <a:pt x="61" y="130"/>
                  </a:lnTo>
                  <a:lnTo>
                    <a:pt x="74" y="33"/>
                  </a:lnTo>
                  <a:close/>
                  <a:moveTo>
                    <a:pt x="121" y="90"/>
                  </a:moveTo>
                  <a:lnTo>
                    <a:pt x="86" y="119"/>
                  </a:lnTo>
                  <a:lnTo>
                    <a:pt x="86" y="99"/>
                  </a:lnTo>
                  <a:lnTo>
                    <a:pt x="110" y="82"/>
                  </a:lnTo>
                  <a:lnTo>
                    <a:pt x="86" y="64"/>
                  </a:lnTo>
                  <a:lnTo>
                    <a:pt x="86" y="46"/>
                  </a:lnTo>
                  <a:lnTo>
                    <a:pt x="121" y="74"/>
                  </a:lnTo>
                  <a:lnTo>
                    <a:pt x="121" y="90"/>
                  </a:lnTo>
                  <a:close/>
                  <a:moveTo>
                    <a:pt x="21" y="74"/>
                  </a:moveTo>
                  <a:lnTo>
                    <a:pt x="56" y="46"/>
                  </a:lnTo>
                  <a:lnTo>
                    <a:pt x="56" y="64"/>
                  </a:lnTo>
                  <a:lnTo>
                    <a:pt x="31" y="82"/>
                  </a:lnTo>
                  <a:lnTo>
                    <a:pt x="56" y="99"/>
                  </a:lnTo>
                  <a:lnTo>
                    <a:pt x="56" y="119"/>
                  </a:lnTo>
                  <a:lnTo>
                    <a:pt x="21" y="90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376"/>
            <p:cNvSpPr>
              <a:spLocks noEditPoints="1"/>
            </p:cNvSpPr>
            <p:nvPr/>
          </p:nvSpPr>
          <p:spPr bwMode="auto">
            <a:xfrm>
              <a:off x="2187974" y="3235369"/>
              <a:ext cx="226552" cy="228295"/>
            </a:xfrm>
            <a:custGeom>
              <a:avLst/>
              <a:gdLst>
                <a:gd name="T0" fmla="*/ 211 w 259"/>
                <a:gd name="T1" fmla="*/ 240 h 261"/>
                <a:gd name="T2" fmla="*/ 197 w 259"/>
                <a:gd name="T3" fmla="*/ 258 h 261"/>
                <a:gd name="T4" fmla="*/ 20 w 259"/>
                <a:gd name="T5" fmla="*/ 261 h 261"/>
                <a:gd name="T6" fmla="*/ 1 w 259"/>
                <a:gd name="T7" fmla="*/ 245 h 261"/>
                <a:gd name="T8" fmla="*/ 0 w 259"/>
                <a:gd name="T9" fmla="*/ 22 h 261"/>
                <a:gd name="T10" fmla="*/ 15 w 259"/>
                <a:gd name="T11" fmla="*/ 4 h 261"/>
                <a:gd name="T12" fmla="*/ 139 w 259"/>
                <a:gd name="T13" fmla="*/ 0 h 261"/>
                <a:gd name="T14" fmla="*/ 213 w 259"/>
                <a:gd name="T15" fmla="*/ 79 h 261"/>
                <a:gd name="T16" fmla="*/ 233 w 259"/>
                <a:gd name="T17" fmla="*/ 141 h 261"/>
                <a:gd name="T18" fmla="*/ 252 w 259"/>
                <a:gd name="T19" fmla="*/ 149 h 261"/>
                <a:gd name="T20" fmla="*/ 259 w 259"/>
                <a:gd name="T21" fmla="*/ 204 h 261"/>
                <a:gd name="T22" fmla="*/ 252 w 259"/>
                <a:gd name="T23" fmla="*/ 222 h 261"/>
                <a:gd name="T24" fmla="*/ 233 w 259"/>
                <a:gd name="T25" fmla="*/ 230 h 261"/>
                <a:gd name="T26" fmla="*/ 141 w 259"/>
                <a:gd name="T27" fmla="*/ 63 h 261"/>
                <a:gd name="T28" fmla="*/ 161 w 259"/>
                <a:gd name="T29" fmla="*/ 79 h 261"/>
                <a:gd name="T30" fmla="*/ 156 w 259"/>
                <a:gd name="T31" fmla="*/ 89 h 261"/>
                <a:gd name="T32" fmla="*/ 137 w 259"/>
                <a:gd name="T33" fmla="*/ 81 h 261"/>
                <a:gd name="T34" fmla="*/ 130 w 259"/>
                <a:gd name="T35" fmla="*/ 11 h 261"/>
                <a:gd name="T36" fmla="*/ 22 w 259"/>
                <a:gd name="T37" fmla="*/ 15 h 261"/>
                <a:gd name="T38" fmla="*/ 10 w 259"/>
                <a:gd name="T39" fmla="*/ 37 h 261"/>
                <a:gd name="T40" fmla="*/ 14 w 259"/>
                <a:gd name="T41" fmla="*/ 239 h 261"/>
                <a:gd name="T42" fmla="*/ 36 w 259"/>
                <a:gd name="T43" fmla="*/ 250 h 261"/>
                <a:gd name="T44" fmla="*/ 192 w 259"/>
                <a:gd name="T45" fmla="*/ 244 h 261"/>
                <a:gd name="T46" fmla="*/ 78 w 259"/>
                <a:gd name="T47" fmla="*/ 230 h 261"/>
                <a:gd name="T48" fmla="*/ 58 w 259"/>
                <a:gd name="T49" fmla="*/ 214 h 261"/>
                <a:gd name="T50" fmla="*/ 57 w 259"/>
                <a:gd name="T51" fmla="*/ 162 h 261"/>
                <a:gd name="T52" fmla="*/ 72 w 259"/>
                <a:gd name="T53" fmla="*/ 144 h 261"/>
                <a:gd name="T54" fmla="*/ 148 w 259"/>
                <a:gd name="T55" fmla="*/ 166 h 261"/>
                <a:gd name="T56" fmla="*/ 165 w 259"/>
                <a:gd name="T57" fmla="*/ 211 h 261"/>
                <a:gd name="T58" fmla="*/ 148 w 259"/>
                <a:gd name="T59" fmla="*/ 166 h 261"/>
                <a:gd name="T60" fmla="*/ 124 w 259"/>
                <a:gd name="T61" fmla="*/ 192 h 261"/>
                <a:gd name="T62" fmla="*/ 130 w 259"/>
                <a:gd name="T63" fmla="*/ 180 h 261"/>
                <a:gd name="T64" fmla="*/ 124 w 259"/>
                <a:gd name="T65" fmla="*/ 169 h 261"/>
                <a:gd name="T66" fmla="*/ 96 w 259"/>
                <a:gd name="T67" fmla="*/ 211 h 261"/>
                <a:gd name="T68" fmla="*/ 206 w 259"/>
                <a:gd name="T69" fmla="*/ 187 h 261"/>
                <a:gd name="T70" fmla="*/ 211 w 259"/>
                <a:gd name="T71" fmla="*/ 202 h 261"/>
                <a:gd name="T72" fmla="*/ 196 w 259"/>
                <a:gd name="T73" fmla="*/ 200 h 261"/>
                <a:gd name="T74" fmla="*/ 193 w 259"/>
                <a:gd name="T75" fmla="*/ 182 h 261"/>
                <a:gd name="T76" fmla="*/ 206 w 259"/>
                <a:gd name="T77" fmla="*/ 174 h 261"/>
                <a:gd name="T78" fmla="*/ 215 w 259"/>
                <a:gd name="T79" fmla="*/ 180 h 261"/>
                <a:gd name="T80" fmla="*/ 219 w 259"/>
                <a:gd name="T81" fmla="*/ 169 h 261"/>
                <a:gd name="T82" fmla="*/ 194 w 259"/>
                <a:gd name="T83" fmla="*/ 167 h 261"/>
                <a:gd name="T84" fmla="*/ 184 w 259"/>
                <a:gd name="T85" fmla="*/ 182 h 261"/>
                <a:gd name="T86" fmla="*/ 187 w 259"/>
                <a:gd name="T87" fmla="*/ 200 h 261"/>
                <a:gd name="T88" fmla="*/ 206 w 259"/>
                <a:gd name="T89" fmla="*/ 211 h 261"/>
                <a:gd name="T90" fmla="*/ 222 w 259"/>
                <a:gd name="T91" fmla="*/ 208 h 261"/>
                <a:gd name="T92" fmla="*/ 109 w 259"/>
                <a:gd name="T93" fmla="*/ 174 h 261"/>
                <a:gd name="T94" fmla="*/ 120 w 259"/>
                <a:gd name="T95" fmla="*/ 178 h 261"/>
                <a:gd name="T96" fmla="*/ 117 w 259"/>
                <a:gd name="T97" fmla="*/ 185 h 261"/>
                <a:gd name="T98" fmla="*/ 20 w 259"/>
                <a:gd name="T99" fmla="*/ 126 h 261"/>
                <a:gd name="T100" fmla="*/ 52 w 259"/>
                <a:gd name="T101" fmla="*/ 63 h 261"/>
                <a:gd name="T102" fmla="*/ 20 w 259"/>
                <a:gd name="T103" fmla="*/ 32 h 261"/>
                <a:gd name="T104" fmla="*/ 114 w 259"/>
                <a:gd name="T105" fmla="*/ 32 h 261"/>
                <a:gd name="T106" fmla="*/ 114 w 259"/>
                <a:gd name="T107" fmla="*/ 12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9" h="261">
                  <a:moveTo>
                    <a:pt x="233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1" y="240"/>
                  </a:lnTo>
                  <a:lnTo>
                    <a:pt x="210" y="245"/>
                  </a:lnTo>
                  <a:lnTo>
                    <a:pt x="207" y="249"/>
                  </a:lnTo>
                  <a:lnTo>
                    <a:pt x="205" y="253"/>
                  </a:lnTo>
                  <a:lnTo>
                    <a:pt x="201" y="257"/>
                  </a:lnTo>
                  <a:lnTo>
                    <a:pt x="197" y="258"/>
                  </a:lnTo>
                  <a:lnTo>
                    <a:pt x="192" y="261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0" y="261"/>
                  </a:lnTo>
                  <a:lnTo>
                    <a:pt x="15" y="258"/>
                  </a:lnTo>
                  <a:lnTo>
                    <a:pt x="11" y="257"/>
                  </a:lnTo>
                  <a:lnTo>
                    <a:pt x="7" y="253"/>
                  </a:lnTo>
                  <a:lnTo>
                    <a:pt x="3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3" y="13"/>
                  </a:lnTo>
                  <a:lnTo>
                    <a:pt x="7" y="9"/>
                  </a:lnTo>
                  <a:lnTo>
                    <a:pt x="11" y="5"/>
                  </a:lnTo>
                  <a:lnTo>
                    <a:pt x="15" y="4"/>
                  </a:lnTo>
                  <a:lnTo>
                    <a:pt x="20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1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3" y="141"/>
                  </a:lnTo>
                  <a:lnTo>
                    <a:pt x="233" y="141"/>
                  </a:lnTo>
                  <a:lnTo>
                    <a:pt x="239" y="141"/>
                  </a:lnTo>
                  <a:lnTo>
                    <a:pt x="244" y="144"/>
                  </a:lnTo>
                  <a:lnTo>
                    <a:pt x="248" y="145"/>
                  </a:lnTo>
                  <a:lnTo>
                    <a:pt x="252" y="149"/>
                  </a:lnTo>
                  <a:lnTo>
                    <a:pt x="254" y="153"/>
                  </a:lnTo>
                  <a:lnTo>
                    <a:pt x="257" y="157"/>
                  </a:lnTo>
                  <a:lnTo>
                    <a:pt x="258" y="162"/>
                  </a:lnTo>
                  <a:lnTo>
                    <a:pt x="259" y="167"/>
                  </a:lnTo>
                  <a:lnTo>
                    <a:pt x="259" y="204"/>
                  </a:lnTo>
                  <a:lnTo>
                    <a:pt x="259" y="204"/>
                  </a:lnTo>
                  <a:lnTo>
                    <a:pt x="258" y="209"/>
                  </a:lnTo>
                  <a:lnTo>
                    <a:pt x="257" y="214"/>
                  </a:lnTo>
                  <a:lnTo>
                    <a:pt x="254" y="218"/>
                  </a:lnTo>
                  <a:lnTo>
                    <a:pt x="252" y="222"/>
                  </a:lnTo>
                  <a:lnTo>
                    <a:pt x="248" y="226"/>
                  </a:lnTo>
                  <a:lnTo>
                    <a:pt x="244" y="227"/>
                  </a:lnTo>
                  <a:lnTo>
                    <a:pt x="239" y="230"/>
                  </a:lnTo>
                  <a:lnTo>
                    <a:pt x="233" y="230"/>
                  </a:lnTo>
                  <a:lnTo>
                    <a:pt x="233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1" y="63"/>
                  </a:lnTo>
                  <a:lnTo>
                    <a:pt x="144" y="67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6" y="76"/>
                  </a:lnTo>
                  <a:lnTo>
                    <a:pt x="161" y="79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2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0" y="89"/>
                  </a:lnTo>
                  <a:lnTo>
                    <a:pt x="145" y="87"/>
                  </a:lnTo>
                  <a:lnTo>
                    <a:pt x="141" y="85"/>
                  </a:lnTo>
                  <a:lnTo>
                    <a:pt x="137" y="81"/>
                  </a:lnTo>
                  <a:lnTo>
                    <a:pt x="133" y="78"/>
                  </a:lnTo>
                  <a:lnTo>
                    <a:pt x="131" y="74"/>
                  </a:lnTo>
                  <a:lnTo>
                    <a:pt x="130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4"/>
                  </a:lnTo>
                  <a:lnTo>
                    <a:pt x="22" y="15"/>
                  </a:lnTo>
                  <a:lnTo>
                    <a:pt x="18" y="19"/>
                  </a:lnTo>
                  <a:lnTo>
                    <a:pt x="14" y="23"/>
                  </a:lnTo>
                  <a:lnTo>
                    <a:pt x="11" y="27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30"/>
                  </a:lnTo>
                  <a:lnTo>
                    <a:pt x="11" y="235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7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80" y="250"/>
                  </a:lnTo>
                  <a:lnTo>
                    <a:pt x="185" y="249"/>
                  </a:lnTo>
                  <a:lnTo>
                    <a:pt x="192" y="244"/>
                  </a:lnTo>
                  <a:lnTo>
                    <a:pt x="198" y="237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30"/>
                  </a:lnTo>
                  <a:lnTo>
                    <a:pt x="72" y="227"/>
                  </a:lnTo>
                  <a:lnTo>
                    <a:pt x="68" y="226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8" y="214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7" y="162"/>
                  </a:lnTo>
                  <a:lnTo>
                    <a:pt x="58" y="157"/>
                  </a:lnTo>
                  <a:lnTo>
                    <a:pt x="61" y="153"/>
                  </a:lnTo>
                  <a:lnTo>
                    <a:pt x="65" y="149"/>
                  </a:lnTo>
                  <a:lnTo>
                    <a:pt x="68" y="145"/>
                  </a:lnTo>
                  <a:lnTo>
                    <a:pt x="72" y="144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2" y="141"/>
                  </a:lnTo>
                  <a:lnTo>
                    <a:pt x="202" y="89"/>
                  </a:lnTo>
                  <a:close/>
                  <a:moveTo>
                    <a:pt x="148" y="166"/>
                  </a:moveTo>
                  <a:lnTo>
                    <a:pt x="139" y="166"/>
                  </a:lnTo>
                  <a:lnTo>
                    <a:pt x="139" y="211"/>
                  </a:lnTo>
                  <a:lnTo>
                    <a:pt x="146" y="211"/>
                  </a:lnTo>
                  <a:lnTo>
                    <a:pt x="146" y="182"/>
                  </a:lnTo>
                  <a:lnTo>
                    <a:pt x="165" y="211"/>
                  </a:lnTo>
                  <a:lnTo>
                    <a:pt x="174" y="211"/>
                  </a:lnTo>
                  <a:lnTo>
                    <a:pt x="174" y="166"/>
                  </a:lnTo>
                  <a:lnTo>
                    <a:pt x="166" y="166"/>
                  </a:lnTo>
                  <a:lnTo>
                    <a:pt x="166" y="196"/>
                  </a:lnTo>
                  <a:lnTo>
                    <a:pt x="148" y="166"/>
                  </a:lnTo>
                  <a:close/>
                  <a:moveTo>
                    <a:pt x="110" y="195"/>
                  </a:moveTo>
                  <a:lnTo>
                    <a:pt x="110" y="195"/>
                  </a:lnTo>
                  <a:lnTo>
                    <a:pt x="119" y="193"/>
                  </a:lnTo>
                  <a:lnTo>
                    <a:pt x="119" y="193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8" y="187"/>
                  </a:lnTo>
                  <a:lnTo>
                    <a:pt x="128" y="187"/>
                  </a:lnTo>
                  <a:lnTo>
                    <a:pt x="130" y="184"/>
                  </a:lnTo>
                  <a:lnTo>
                    <a:pt x="130" y="180"/>
                  </a:lnTo>
                  <a:lnTo>
                    <a:pt x="130" y="180"/>
                  </a:lnTo>
                  <a:lnTo>
                    <a:pt x="128" y="175"/>
                  </a:lnTo>
                  <a:lnTo>
                    <a:pt x="127" y="171"/>
                  </a:lnTo>
                  <a:lnTo>
                    <a:pt x="127" y="171"/>
                  </a:lnTo>
                  <a:lnTo>
                    <a:pt x="124" y="169"/>
                  </a:lnTo>
                  <a:lnTo>
                    <a:pt x="120" y="167"/>
                  </a:lnTo>
                  <a:lnTo>
                    <a:pt x="120" y="167"/>
                  </a:lnTo>
                  <a:lnTo>
                    <a:pt x="110" y="166"/>
                  </a:lnTo>
                  <a:lnTo>
                    <a:pt x="96" y="166"/>
                  </a:lnTo>
                  <a:lnTo>
                    <a:pt x="96" y="211"/>
                  </a:lnTo>
                  <a:lnTo>
                    <a:pt x="105" y="211"/>
                  </a:lnTo>
                  <a:lnTo>
                    <a:pt x="105" y="195"/>
                  </a:lnTo>
                  <a:lnTo>
                    <a:pt x="110" y="195"/>
                  </a:lnTo>
                  <a:close/>
                  <a:moveTo>
                    <a:pt x="226" y="187"/>
                  </a:moveTo>
                  <a:lnTo>
                    <a:pt x="206" y="187"/>
                  </a:lnTo>
                  <a:lnTo>
                    <a:pt x="206" y="195"/>
                  </a:lnTo>
                  <a:lnTo>
                    <a:pt x="217" y="195"/>
                  </a:lnTo>
                  <a:lnTo>
                    <a:pt x="217" y="200"/>
                  </a:lnTo>
                  <a:lnTo>
                    <a:pt x="217" y="200"/>
                  </a:lnTo>
                  <a:lnTo>
                    <a:pt x="211" y="202"/>
                  </a:lnTo>
                  <a:lnTo>
                    <a:pt x="211" y="202"/>
                  </a:lnTo>
                  <a:lnTo>
                    <a:pt x="205" y="204"/>
                  </a:lnTo>
                  <a:lnTo>
                    <a:pt x="205" y="204"/>
                  </a:lnTo>
                  <a:lnTo>
                    <a:pt x="201" y="204"/>
                  </a:lnTo>
                  <a:lnTo>
                    <a:pt x="196" y="200"/>
                  </a:lnTo>
                  <a:lnTo>
                    <a:pt x="196" y="200"/>
                  </a:lnTo>
                  <a:lnTo>
                    <a:pt x="193" y="195"/>
                  </a:lnTo>
                  <a:lnTo>
                    <a:pt x="193" y="188"/>
                  </a:lnTo>
                  <a:lnTo>
                    <a:pt x="193" y="188"/>
                  </a:lnTo>
                  <a:lnTo>
                    <a:pt x="193" y="182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200" y="174"/>
                  </a:lnTo>
                  <a:lnTo>
                    <a:pt x="206" y="174"/>
                  </a:lnTo>
                  <a:lnTo>
                    <a:pt x="206" y="174"/>
                  </a:lnTo>
                  <a:lnTo>
                    <a:pt x="209" y="174"/>
                  </a:lnTo>
                  <a:lnTo>
                    <a:pt x="213" y="175"/>
                  </a:lnTo>
                  <a:lnTo>
                    <a:pt x="213" y="175"/>
                  </a:lnTo>
                  <a:lnTo>
                    <a:pt x="214" y="178"/>
                  </a:lnTo>
                  <a:lnTo>
                    <a:pt x="215" y="180"/>
                  </a:lnTo>
                  <a:lnTo>
                    <a:pt x="224" y="179"/>
                  </a:lnTo>
                  <a:lnTo>
                    <a:pt x="224" y="179"/>
                  </a:lnTo>
                  <a:lnTo>
                    <a:pt x="223" y="174"/>
                  </a:lnTo>
                  <a:lnTo>
                    <a:pt x="219" y="169"/>
                  </a:lnTo>
                  <a:lnTo>
                    <a:pt x="219" y="169"/>
                  </a:lnTo>
                  <a:lnTo>
                    <a:pt x="213" y="166"/>
                  </a:lnTo>
                  <a:lnTo>
                    <a:pt x="206" y="166"/>
                  </a:lnTo>
                  <a:lnTo>
                    <a:pt x="206" y="166"/>
                  </a:lnTo>
                  <a:lnTo>
                    <a:pt x="200" y="166"/>
                  </a:lnTo>
                  <a:lnTo>
                    <a:pt x="194" y="167"/>
                  </a:lnTo>
                  <a:lnTo>
                    <a:pt x="194" y="167"/>
                  </a:lnTo>
                  <a:lnTo>
                    <a:pt x="191" y="171"/>
                  </a:lnTo>
                  <a:lnTo>
                    <a:pt x="187" y="176"/>
                  </a:lnTo>
                  <a:lnTo>
                    <a:pt x="187" y="176"/>
                  </a:lnTo>
                  <a:lnTo>
                    <a:pt x="184" y="182"/>
                  </a:lnTo>
                  <a:lnTo>
                    <a:pt x="184" y="188"/>
                  </a:lnTo>
                  <a:lnTo>
                    <a:pt x="184" y="188"/>
                  </a:lnTo>
                  <a:lnTo>
                    <a:pt x="184" y="195"/>
                  </a:lnTo>
                  <a:lnTo>
                    <a:pt x="187" y="200"/>
                  </a:lnTo>
                  <a:lnTo>
                    <a:pt x="187" y="200"/>
                  </a:lnTo>
                  <a:lnTo>
                    <a:pt x="189" y="205"/>
                  </a:lnTo>
                  <a:lnTo>
                    <a:pt x="194" y="209"/>
                  </a:lnTo>
                  <a:lnTo>
                    <a:pt x="194" y="209"/>
                  </a:lnTo>
                  <a:lnTo>
                    <a:pt x="200" y="211"/>
                  </a:lnTo>
                  <a:lnTo>
                    <a:pt x="206" y="211"/>
                  </a:lnTo>
                  <a:lnTo>
                    <a:pt x="206" y="211"/>
                  </a:lnTo>
                  <a:lnTo>
                    <a:pt x="211" y="211"/>
                  </a:lnTo>
                  <a:lnTo>
                    <a:pt x="217" y="210"/>
                  </a:lnTo>
                  <a:lnTo>
                    <a:pt x="217" y="210"/>
                  </a:lnTo>
                  <a:lnTo>
                    <a:pt x="222" y="208"/>
                  </a:lnTo>
                  <a:lnTo>
                    <a:pt x="226" y="205"/>
                  </a:lnTo>
                  <a:lnTo>
                    <a:pt x="226" y="187"/>
                  </a:lnTo>
                  <a:close/>
                  <a:moveTo>
                    <a:pt x="105" y="174"/>
                  </a:moveTo>
                  <a:lnTo>
                    <a:pt x="109" y="174"/>
                  </a:lnTo>
                  <a:lnTo>
                    <a:pt x="109" y="174"/>
                  </a:lnTo>
                  <a:lnTo>
                    <a:pt x="115" y="174"/>
                  </a:lnTo>
                  <a:lnTo>
                    <a:pt x="115" y="174"/>
                  </a:lnTo>
                  <a:lnTo>
                    <a:pt x="119" y="176"/>
                  </a:lnTo>
                  <a:lnTo>
                    <a:pt x="119" y="176"/>
                  </a:lnTo>
                  <a:lnTo>
                    <a:pt x="120" y="178"/>
                  </a:lnTo>
                  <a:lnTo>
                    <a:pt x="120" y="180"/>
                  </a:lnTo>
                  <a:lnTo>
                    <a:pt x="120" y="180"/>
                  </a:lnTo>
                  <a:lnTo>
                    <a:pt x="119" y="184"/>
                  </a:lnTo>
                  <a:lnTo>
                    <a:pt x="119" y="184"/>
                  </a:lnTo>
                  <a:lnTo>
                    <a:pt x="117" y="185"/>
                  </a:lnTo>
                  <a:lnTo>
                    <a:pt x="117" y="185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105" y="174"/>
                  </a:lnTo>
                  <a:close/>
                  <a:moveTo>
                    <a:pt x="20" y="126"/>
                  </a:moveTo>
                  <a:lnTo>
                    <a:pt x="20" y="94"/>
                  </a:lnTo>
                  <a:lnTo>
                    <a:pt x="52" y="94"/>
                  </a:lnTo>
                  <a:lnTo>
                    <a:pt x="52" y="126"/>
                  </a:lnTo>
                  <a:lnTo>
                    <a:pt x="20" y="126"/>
                  </a:lnTo>
                  <a:close/>
                  <a:moveTo>
                    <a:pt x="52" y="63"/>
                  </a:moveTo>
                  <a:lnTo>
                    <a:pt x="83" y="63"/>
                  </a:lnTo>
                  <a:lnTo>
                    <a:pt x="83" y="94"/>
                  </a:lnTo>
                  <a:lnTo>
                    <a:pt x="52" y="94"/>
                  </a:lnTo>
                  <a:lnTo>
                    <a:pt x="52" y="63"/>
                  </a:lnTo>
                  <a:close/>
                  <a:moveTo>
                    <a:pt x="20" y="32"/>
                  </a:moveTo>
                  <a:lnTo>
                    <a:pt x="52" y="32"/>
                  </a:lnTo>
                  <a:lnTo>
                    <a:pt x="52" y="63"/>
                  </a:lnTo>
                  <a:lnTo>
                    <a:pt x="20" y="63"/>
                  </a:lnTo>
                  <a:lnTo>
                    <a:pt x="20" y="32"/>
                  </a:lnTo>
                  <a:close/>
                  <a:moveTo>
                    <a:pt x="114" y="32"/>
                  </a:moveTo>
                  <a:lnTo>
                    <a:pt x="114" y="63"/>
                  </a:lnTo>
                  <a:lnTo>
                    <a:pt x="83" y="63"/>
                  </a:lnTo>
                  <a:lnTo>
                    <a:pt x="83" y="32"/>
                  </a:lnTo>
                  <a:lnTo>
                    <a:pt x="114" y="32"/>
                  </a:lnTo>
                  <a:close/>
                  <a:moveTo>
                    <a:pt x="114" y="126"/>
                  </a:moveTo>
                  <a:lnTo>
                    <a:pt x="83" y="126"/>
                  </a:lnTo>
                  <a:lnTo>
                    <a:pt x="83" y="94"/>
                  </a:lnTo>
                  <a:lnTo>
                    <a:pt x="114" y="94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377"/>
            <p:cNvSpPr>
              <a:spLocks noEditPoints="1"/>
            </p:cNvSpPr>
            <p:nvPr/>
          </p:nvSpPr>
          <p:spPr bwMode="auto">
            <a:xfrm>
              <a:off x="2472036" y="3235369"/>
              <a:ext cx="226552" cy="228295"/>
            </a:xfrm>
            <a:custGeom>
              <a:avLst/>
              <a:gdLst>
                <a:gd name="T0" fmla="*/ 212 w 260"/>
                <a:gd name="T1" fmla="*/ 240 h 261"/>
                <a:gd name="T2" fmla="*/ 197 w 260"/>
                <a:gd name="T3" fmla="*/ 258 h 261"/>
                <a:gd name="T4" fmla="*/ 21 w 260"/>
                <a:gd name="T5" fmla="*/ 261 h 261"/>
                <a:gd name="T6" fmla="*/ 1 w 260"/>
                <a:gd name="T7" fmla="*/ 245 h 261"/>
                <a:gd name="T8" fmla="*/ 0 w 260"/>
                <a:gd name="T9" fmla="*/ 22 h 261"/>
                <a:gd name="T10" fmla="*/ 15 w 260"/>
                <a:gd name="T11" fmla="*/ 4 h 261"/>
                <a:gd name="T12" fmla="*/ 139 w 260"/>
                <a:gd name="T13" fmla="*/ 0 h 261"/>
                <a:gd name="T14" fmla="*/ 213 w 260"/>
                <a:gd name="T15" fmla="*/ 79 h 261"/>
                <a:gd name="T16" fmla="*/ 234 w 260"/>
                <a:gd name="T17" fmla="*/ 141 h 261"/>
                <a:gd name="T18" fmla="*/ 252 w 260"/>
                <a:gd name="T19" fmla="*/ 149 h 261"/>
                <a:gd name="T20" fmla="*/ 260 w 260"/>
                <a:gd name="T21" fmla="*/ 204 h 261"/>
                <a:gd name="T22" fmla="*/ 252 w 260"/>
                <a:gd name="T23" fmla="*/ 222 h 261"/>
                <a:gd name="T24" fmla="*/ 234 w 260"/>
                <a:gd name="T25" fmla="*/ 230 h 261"/>
                <a:gd name="T26" fmla="*/ 141 w 260"/>
                <a:gd name="T27" fmla="*/ 63 h 261"/>
                <a:gd name="T28" fmla="*/ 161 w 260"/>
                <a:gd name="T29" fmla="*/ 79 h 261"/>
                <a:gd name="T30" fmla="*/ 156 w 260"/>
                <a:gd name="T31" fmla="*/ 89 h 261"/>
                <a:gd name="T32" fmla="*/ 138 w 260"/>
                <a:gd name="T33" fmla="*/ 81 h 261"/>
                <a:gd name="T34" fmla="*/ 130 w 260"/>
                <a:gd name="T35" fmla="*/ 11 h 261"/>
                <a:gd name="T36" fmla="*/ 22 w 260"/>
                <a:gd name="T37" fmla="*/ 15 h 261"/>
                <a:gd name="T38" fmla="*/ 10 w 260"/>
                <a:gd name="T39" fmla="*/ 37 h 261"/>
                <a:gd name="T40" fmla="*/ 14 w 260"/>
                <a:gd name="T41" fmla="*/ 239 h 261"/>
                <a:gd name="T42" fmla="*/ 36 w 260"/>
                <a:gd name="T43" fmla="*/ 250 h 261"/>
                <a:gd name="T44" fmla="*/ 193 w 260"/>
                <a:gd name="T45" fmla="*/ 244 h 261"/>
                <a:gd name="T46" fmla="*/ 78 w 260"/>
                <a:gd name="T47" fmla="*/ 230 h 261"/>
                <a:gd name="T48" fmla="*/ 58 w 260"/>
                <a:gd name="T49" fmla="*/ 214 h 261"/>
                <a:gd name="T50" fmla="*/ 57 w 260"/>
                <a:gd name="T51" fmla="*/ 162 h 261"/>
                <a:gd name="T52" fmla="*/ 73 w 260"/>
                <a:gd name="T53" fmla="*/ 144 h 261"/>
                <a:gd name="T54" fmla="*/ 190 w 260"/>
                <a:gd name="T55" fmla="*/ 166 h 261"/>
                <a:gd name="T56" fmla="*/ 164 w 260"/>
                <a:gd name="T57" fmla="*/ 211 h 261"/>
                <a:gd name="T58" fmla="*/ 119 w 260"/>
                <a:gd name="T59" fmla="*/ 166 h 261"/>
                <a:gd name="T60" fmla="*/ 136 w 260"/>
                <a:gd name="T61" fmla="*/ 211 h 261"/>
                <a:gd name="T62" fmla="*/ 205 w 260"/>
                <a:gd name="T63" fmla="*/ 211 h 261"/>
                <a:gd name="T64" fmla="*/ 123 w 260"/>
                <a:gd name="T65" fmla="*/ 176 h 261"/>
                <a:gd name="T66" fmla="*/ 31 w 260"/>
                <a:gd name="T67" fmla="*/ 126 h 261"/>
                <a:gd name="T68" fmla="*/ 36 w 260"/>
                <a:gd name="T69" fmla="*/ 37 h 261"/>
                <a:gd name="T70" fmla="*/ 99 w 260"/>
                <a:gd name="T71" fmla="*/ 32 h 261"/>
                <a:gd name="T72" fmla="*/ 119 w 260"/>
                <a:gd name="T73" fmla="*/ 32 h 261"/>
                <a:gd name="T74" fmla="*/ 104 w 260"/>
                <a:gd name="T75" fmla="*/ 126 h 261"/>
                <a:gd name="T76" fmla="*/ 36 w 260"/>
                <a:gd name="T77" fmla="*/ 43 h 261"/>
                <a:gd name="T78" fmla="*/ 36 w 260"/>
                <a:gd name="T79" fmla="*/ 58 h 261"/>
                <a:gd name="T80" fmla="*/ 36 w 260"/>
                <a:gd name="T81" fmla="*/ 79 h 261"/>
                <a:gd name="T82" fmla="*/ 36 w 260"/>
                <a:gd name="T83" fmla="*/ 79 h 261"/>
                <a:gd name="T84" fmla="*/ 36 w 260"/>
                <a:gd name="T85" fmla="*/ 89 h 261"/>
                <a:gd name="T86" fmla="*/ 36 w 260"/>
                <a:gd name="T87" fmla="*/ 105 h 261"/>
                <a:gd name="T88" fmla="*/ 104 w 260"/>
                <a:gd name="T89" fmla="*/ 115 h 261"/>
                <a:gd name="T90" fmla="*/ 104 w 260"/>
                <a:gd name="T91" fmla="*/ 100 h 261"/>
                <a:gd name="T92" fmla="*/ 104 w 260"/>
                <a:gd name="T93" fmla="*/ 74 h 261"/>
                <a:gd name="T94" fmla="*/ 104 w 260"/>
                <a:gd name="T95" fmla="*/ 58 h 261"/>
                <a:gd name="T96" fmla="*/ 104 w 260"/>
                <a:gd name="T97" fmla="*/ 43 h 261"/>
                <a:gd name="T98" fmla="*/ 99 w 260"/>
                <a:gd name="T99" fmla="*/ 53 h 261"/>
                <a:gd name="T100" fmla="*/ 41 w 260"/>
                <a:gd name="T101" fmla="*/ 69 h 261"/>
                <a:gd name="T102" fmla="*/ 99 w 260"/>
                <a:gd name="T103" fmla="*/ 115 h 261"/>
                <a:gd name="T104" fmla="*/ 41 w 260"/>
                <a:gd name="T105" fmla="*/ 84 h 261"/>
                <a:gd name="T106" fmla="*/ 99 w 260"/>
                <a:gd name="T107" fmla="*/ 11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0" y="245"/>
                  </a:lnTo>
                  <a:lnTo>
                    <a:pt x="208" y="249"/>
                  </a:lnTo>
                  <a:lnTo>
                    <a:pt x="205" y="253"/>
                  </a:lnTo>
                  <a:lnTo>
                    <a:pt x="201" y="257"/>
                  </a:lnTo>
                  <a:lnTo>
                    <a:pt x="197" y="258"/>
                  </a:lnTo>
                  <a:lnTo>
                    <a:pt x="192" y="261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1"/>
                  </a:lnTo>
                  <a:lnTo>
                    <a:pt x="15" y="258"/>
                  </a:lnTo>
                  <a:lnTo>
                    <a:pt x="11" y="257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1" y="5"/>
                  </a:lnTo>
                  <a:lnTo>
                    <a:pt x="15" y="4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4"/>
                  </a:lnTo>
                  <a:lnTo>
                    <a:pt x="248" y="145"/>
                  </a:lnTo>
                  <a:lnTo>
                    <a:pt x="252" y="149"/>
                  </a:lnTo>
                  <a:lnTo>
                    <a:pt x="255" y="153"/>
                  </a:lnTo>
                  <a:lnTo>
                    <a:pt x="257" y="157"/>
                  </a:lnTo>
                  <a:lnTo>
                    <a:pt x="258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8" y="209"/>
                  </a:lnTo>
                  <a:lnTo>
                    <a:pt x="257" y="214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6"/>
                  </a:lnTo>
                  <a:lnTo>
                    <a:pt x="244" y="227"/>
                  </a:lnTo>
                  <a:lnTo>
                    <a:pt x="239" y="230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1" y="63"/>
                  </a:lnTo>
                  <a:lnTo>
                    <a:pt x="144" y="67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6" y="76"/>
                  </a:lnTo>
                  <a:lnTo>
                    <a:pt x="161" y="79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9"/>
                  </a:lnTo>
                  <a:lnTo>
                    <a:pt x="145" y="87"/>
                  </a:lnTo>
                  <a:lnTo>
                    <a:pt x="141" y="85"/>
                  </a:lnTo>
                  <a:lnTo>
                    <a:pt x="138" y="81"/>
                  </a:lnTo>
                  <a:lnTo>
                    <a:pt x="134" y="78"/>
                  </a:lnTo>
                  <a:lnTo>
                    <a:pt x="131" y="74"/>
                  </a:lnTo>
                  <a:lnTo>
                    <a:pt x="130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4"/>
                  </a:lnTo>
                  <a:lnTo>
                    <a:pt x="22" y="15"/>
                  </a:lnTo>
                  <a:lnTo>
                    <a:pt x="18" y="19"/>
                  </a:lnTo>
                  <a:lnTo>
                    <a:pt x="14" y="23"/>
                  </a:lnTo>
                  <a:lnTo>
                    <a:pt x="11" y="27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30"/>
                  </a:lnTo>
                  <a:lnTo>
                    <a:pt x="11" y="235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7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7" y="250"/>
                  </a:lnTo>
                  <a:lnTo>
                    <a:pt x="177" y="250"/>
                  </a:lnTo>
                  <a:lnTo>
                    <a:pt x="180" y="250"/>
                  </a:lnTo>
                  <a:lnTo>
                    <a:pt x="186" y="249"/>
                  </a:lnTo>
                  <a:lnTo>
                    <a:pt x="193" y="244"/>
                  </a:lnTo>
                  <a:lnTo>
                    <a:pt x="199" y="237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30"/>
                  </a:lnTo>
                  <a:lnTo>
                    <a:pt x="73" y="227"/>
                  </a:lnTo>
                  <a:lnTo>
                    <a:pt x="69" y="226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8" y="214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7" y="162"/>
                  </a:lnTo>
                  <a:lnTo>
                    <a:pt x="58" y="157"/>
                  </a:lnTo>
                  <a:lnTo>
                    <a:pt x="61" y="153"/>
                  </a:lnTo>
                  <a:lnTo>
                    <a:pt x="65" y="149"/>
                  </a:lnTo>
                  <a:lnTo>
                    <a:pt x="69" y="145"/>
                  </a:lnTo>
                  <a:lnTo>
                    <a:pt x="73" y="144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90" y="166"/>
                  </a:moveTo>
                  <a:lnTo>
                    <a:pt x="180" y="166"/>
                  </a:lnTo>
                  <a:lnTo>
                    <a:pt x="169" y="200"/>
                  </a:lnTo>
                  <a:lnTo>
                    <a:pt x="158" y="166"/>
                  </a:lnTo>
                  <a:lnTo>
                    <a:pt x="148" y="166"/>
                  </a:lnTo>
                  <a:lnTo>
                    <a:pt x="164" y="211"/>
                  </a:lnTo>
                  <a:lnTo>
                    <a:pt x="174" y="211"/>
                  </a:lnTo>
                  <a:lnTo>
                    <a:pt x="190" y="166"/>
                  </a:lnTo>
                  <a:close/>
                  <a:moveTo>
                    <a:pt x="147" y="211"/>
                  </a:moveTo>
                  <a:lnTo>
                    <a:pt x="128" y="166"/>
                  </a:lnTo>
                  <a:lnTo>
                    <a:pt x="119" y="166"/>
                  </a:lnTo>
                  <a:lnTo>
                    <a:pt x="101" y="211"/>
                  </a:lnTo>
                  <a:lnTo>
                    <a:pt x="112" y="211"/>
                  </a:lnTo>
                  <a:lnTo>
                    <a:pt x="114" y="201"/>
                  </a:lnTo>
                  <a:lnTo>
                    <a:pt x="132" y="201"/>
                  </a:lnTo>
                  <a:lnTo>
                    <a:pt x="136" y="211"/>
                  </a:lnTo>
                  <a:lnTo>
                    <a:pt x="147" y="211"/>
                  </a:lnTo>
                  <a:close/>
                  <a:moveTo>
                    <a:pt x="205" y="166"/>
                  </a:moveTo>
                  <a:lnTo>
                    <a:pt x="196" y="166"/>
                  </a:lnTo>
                  <a:lnTo>
                    <a:pt x="196" y="211"/>
                  </a:lnTo>
                  <a:lnTo>
                    <a:pt x="205" y="211"/>
                  </a:lnTo>
                  <a:lnTo>
                    <a:pt x="205" y="166"/>
                  </a:lnTo>
                  <a:close/>
                  <a:moveTo>
                    <a:pt x="123" y="176"/>
                  </a:moveTo>
                  <a:lnTo>
                    <a:pt x="130" y="193"/>
                  </a:lnTo>
                  <a:lnTo>
                    <a:pt x="118" y="193"/>
                  </a:lnTo>
                  <a:lnTo>
                    <a:pt x="123" y="176"/>
                  </a:lnTo>
                  <a:close/>
                  <a:moveTo>
                    <a:pt x="41" y="126"/>
                  </a:moveTo>
                  <a:lnTo>
                    <a:pt x="36" y="126"/>
                  </a:lnTo>
                  <a:lnTo>
                    <a:pt x="36" y="120"/>
                  </a:lnTo>
                  <a:lnTo>
                    <a:pt x="31" y="120"/>
                  </a:lnTo>
                  <a:lnTo>
                    <a:pt x="31" y="126"/>
                  </a:lnTo>
                  <a:lnTo>
                    <a:pt x="21" y="126"/>
                  </a:lnTo>
                  <a:lnTo>
                    <a:pt x="21" y="32"/>
                  </a:lnTo>
                  <a:lnTo>
                    <a:pt x="31" y="32"/>
                  </a:lnTo>
                  <a:lnTo>
                    <a:pt x="31" y="37"/>
                  </a:lnTo>
                  <a:lnTo>
                    <a:pt x="36" y="37"/>
                  </a:lnTo>
                  <a:lnTo>
                    <a:pt x="36" y="32"/>
                  </a:lnTo>
                  <a:lnTo>
                    <a:pt x="41" y="32"/>
                  </a:lnTo>
                  <a:lnTo>
                    <a:pt x="41" y="37"/>
                  </a:lnTo>
                  <a:lnTo>
                    <a:pt x="99" y="37"/>
                  </a:lnTo>
                  <a:lnTo>
                    <a:pt x="99" y="32"/>
                  </a:lnTo>
                  <a:lnTo>
                    <a:pt x="104" y="32"/>
                  </a:lnTo>
                  <a:lnTo>
                    <a:pt x="104" y="37"/>
                  </a:lnTo>
                  <a:lnTo>
                    <a:pt x="109" y="37"/>
                  </a:lnTo>
                  <a:lnTo>
                    <a:pt x="109" y="32"/>
                  </a:lnTo>
                  <a:lnTo>
                    <a:pt x="119" y="32"/>
                  </a:lnTo>
                  <a:lnTo>
                    <a:pt x="119" y="126"/>
                  </a:lnTo>
                  <a:lnTo>
                    <a:pt x="109" y="126"/>
                  </a:lnTo>
                  <a:lnTo>
                    <a:pt x="109" y="120"/>
                  </a:lnTo>
                  <a:lnTo>
                    <a:pt x="104" y="120"/>
                  </a:lnTo>
                  <a:lnTo>
                    <a:pt x="104" y="126"/>
                  </a:lnTo>
                  <a:lnTo>
                    <a:pt x="99" y="126"/>
                  </a:lnTo>
                  <a:lnTo>
                    <a:pt x="99" y="120"/>
                  </a:lnTo>
                  <a:lnTo>
                    <a:pt x="41" y="120"/>
                  </a:lnTo>
                  <a:lnTo>
                    <a:pt x="41" y="126"/>
                  </a:lnTo>
                  <a:close/>
                  <a:moveTo>
                    <a:pt x="36" y="43"/>
                  </a:moveTo>
                  <a:lnTo>
                    <a:pt x="31" y="43"/>
                  </a:lnTo>
                  <a:lnTo>
                    <a:pt x="31" y="53"/>
                  </a:lnTo>
                  <a:lnTo>
                    <a:pt x="36" y="53"/>
                  </a:lnTo>
                  <a:lnTo>
                    <a:pt x="36" y="43"/>
                  </a:lnTo>
                  <a:close/>
                  <a:moveTo>
                    <a:pt x="36" y="58"/>
                  </a:moveTo>
                  <a:lnTo>
                    <a:pt x="31" y="58"/>
                  </a:lnTo>
                  <a:lnTo>
                    <a:pt x="31" y="69"/>
                  </a:lnTo>
                  <a:lnTo>
                    <a:pt x="36" y="69"/>
                  </a:lnTo>
                  <a:lnTo>
                    <a:pt x="36" y="58"/>
                  </a:lnTo>
                  <a:close/>
                  <a:moveTo>
                    <a:pt x="36" y="79"/>
                  </a:moveTo>
                  <a:lnTo>
                    <a:pt x="36" y="74"/>
                  </a:lnTo>
                  <a:lnTo>
                    <a:pt x="31" y="74"/>
                  </a:lnTo>
                  <a:lnTo>
                    <a:pt x="31" y="84"/>
                  </a:lnTo>
                  <a:lnTo>
                    <a:pt x="36" y="84"/>
                  </a:lnTo>
                  <a:lnTo>
                    <a:pt x="36" y="79"/>
                  </a:lnTo>
                  <a:close/>
                  <a:moveTo>
                    <a:pt x="36" y="89"/>
                  </a:moveTo>
                  <a:lnTo>
                    <a:pt x="31" y="89"/>
                  </a:lnTo>
                  <a:lnTo>
                    <a:pt x="31" y="100"/>
                  </a:lnTo>
                  <a:lnTo>
                    <a:pt x="36" y="100"/>
                  </a:lnTo>
                  <a:lnTo>
                    <a:pt x="36" y="89"/>
                  </a:lnTo>
                  <a:close/>
                  <a:moveTo>
                    <a:pt x="36" y="105"/>
                  </a:moveTo>
                  <a:lnTo>
                    <a:pt x="31" y="105"/>
                  </a:lnTo>
                  <a:lnTo>
                    <a:pt x="31" y="115"/>
                  </a:lnTo>
                  <a:lnTo>
                    <a:pt x="36" y="115"/>
                  </a:lnTo>
                  <a:lnTo>
                    <a:pt x="36" y="105"/>
                  </a:lnTo>
                  <a:close/>
                  <a:moveTo>
                    <a:pt x="104" y="115"/>
                  </a:moveTo>
                  <a:lnTo>
                    <a:pt x="109" y="115"/>
                  </a:lnTo>
                  <a:lnTo>
                    <a:pt x="109" y="105"/>
                  </a:lnTo>
                  <a:lnTo>
                    <a:pt x="104" y="105"/>
                  </a:lnTo>
                  <a:lnTo>
                    <a:pt x="104" y="115"/>
                  </a:lnTo>
                  <a:close/>
                  <a:moveTo>
                    <a:pt x="104" y="100"/>
                  </a:moveTo>
                  <a:lnTo>
                    <a:pt x="109" y="100"/>
                  </a:lnTo>
                  <a:lnTo>
                    <a:pt x="109" y="89"/>
                  </a:lnTo>
                  <a:lnTo>
                    <a:pt x="104" y="89"/>
                  </a:lnTo>
                  <a:lnTo>
                    <a:pt x="104" y="100"/>
                  </a:lnTo>
                  <a:close/>
                  <a:moveTo>
                    <a:pt x="104" y="79"/>
                  </a:moveTo>
                  <a:lnTo>
                    <a:pt x="104" y="84"/>
                  </a:lnTo>
                  <a:lnTo>
                    <a:pt x="109" y="84"/>
                  </a:lnTo>
                  <a:lnTo>
                    <a:pt x="109" y="74"/>
                  </a:lnTo>
                  <a:lnTo>
                    <a:pt x="104" y="74"/>
                  </a:lnTo>
                  <a:lnTo>
                    <a:pt x="104" y="79"/>
                  </a:lnTo>
                  <a:close/>
                  <a:moveTo>
                    <a:pt x="104" y="69"/>
                  </a:moveTo>
                  <a:lnTo>
                    <a:pt x="109" y="69"/>
                  </a:lnTo>
                  <a:lnTo>
                    <a:pt x="109" y="58"/>
                  </a:lnTo>
                  <a:lnTo>
                    <a:pt x="104" y="58"/>
                  </a:lnTo>
                  <a:lnTo>
                    <a:pt x="104" y="69"/>
                  </a:lnTo>
                  <a:close/>
                  <a:moveTo>
                    <a:pt x="104" y="53"/>
                  </a:moveTo>
                  <a:lnTo>
                    <a:pt x="109" y="53"/>
                  </a:lnTo>
                  <a:lnTo>
                    <a:pt x="109" y="43"/>
                  </a:lnTo>
                  <a:lnTo>
                    <a:pt x="104" y="43"/>
                  </a:lnTo>
                  <a:lnTo>
                    <a:pt x="104" y="53"/>
                  </a:lnTo>
                  <a:close/>
                  <a:moveTo>
                    <a:pt x="99" y="74"/>
                  </a:moveTo>
                  <a:lnTo>
                    <a:pt x="99" y="69"/>
                  </a:lnTo>
                  <a:lnTo>
                    <a:pt x="99" y="58"/>
                  </a:lnTo>
                  <a:lnTo>
                    <a:pt x="99" y="53"/>
                  </a:lnTo>
                  <a:lnTo>
                    <a:pt x="99" y="43"/>
                  </a:lnTo>
                  <a:lnTo>
                    <a:pt x="41" y="43"/>
                  </a:lnTo>
                  <a:lnTo>
                    <a:pt x="41" y="53"/>
                  </a:lnTo>
                  <a:lnTo>
                    <a:pt x="41" y="58"/>
                  </a:lnTo>
                  <a:lnTo>
                    <a:pt x="41" y="69"/>
                  </a:lnTo>
                  <a:lnTo>
                    <a:pt x="41" y="74"/>
                  </a:lnTo>
                  <a:lnTo>
                    <a:pt x="41" y="79"/>
                  </a:lnTo>
                  <a:lnTo>
                    <a:pt x="99" y="79"/>
                  </a:lnTo>
                  <a:lnTo>
                    <a:pt x="99" y="74"/>
                  </a:lnTo>
                  <a:close/>
                  <a:moveTo>
                    <a:pt x="99" y="115"/>
                  </a:moveTo>
                  <a:lnTo>
                    <a:pt x="99" y="105"/>
                  </a:lnTo>
                  <a:lnTo>
                    <a:pt x="99" y="100"/>
                  </a:lnTo>
                  <a:lnTo>
                    <a:pt x="99" y="89"/>
                  </a:lnTo>
                  <a:lnTo>
                    <a:pt x="99" y="84"/>
                  </a:lnTo>
                  <a:lnTo>
                    <a:pt x="41" y="84"/>
                  </a:lnTo>
                  <a:lnTo>
                    <a:pt x="41" y="89"/>
                  </a:lnTo>
                  <a:lnTo>
                    <a:pt x="41" y="100"/>
                  </a:lnTo>
                  <a:lnTo>
                    <a:pt x="41" y="105"/>
                  </a:lnTo>
                  <a:lnTo>
                    <a:pt x="41" y="115"/>
                  </a:lnTo>
                  <a:lnTo>
                    <a:pt x="99" y="11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378"/>
            <p:cNvSpPr>
              <a:spLocks noEditPoints="1"/>
            </p:cNvSpPr>
            <p:nvPr/>
          </p:nvSpPr>
          <p:spPr bwMode="auto">
            <a:xfrm>
              <a:off x="2747384" y="3235369"/>
              <a:ext cx="226552" cy="228295"/>
            </a:xfrm>
            <a:custGeom>
              <a:avLst/>
              <a:gdLst>
                <a:gd name="T0" fmla="*/ 212 w 260"/>
                <a:gd name="T1" fmla="*/ 245 h 261"/>
                <a:gd name="T2" fmla="*/ 187 w 260"/>
                <a:gd name="T3" fmla="*/ 261 h 261"/>
                <a:gd name="T4" fmla="*/ 7 w 260"/>
                <a:gd name="T5" fmla="*/ 253 h 261"/>
                <a:gd name="T6" fmla="*/ 0 w 260"/>
                <a:gd name="T7" fmla="*/ 27 h 261"/>
                <a:gd name="T8" fmla="*/ 15 w 260"/>
                <a:gd name="T9" fmla="*/ 4 h 261"/>
                <a:gd name="T10" fmla="*/ 140 w 260"/>
                <a:gd name="T11" fmla="*/ 1 h 261"/>
                <a:gd name="T12" fmla="*/ 214 w 260"/>
                <a:gd name="T13" fmla="*/ 80 h 261"/>
                <a:gd name="T14" fmla="*/ 244 w 260"/>
                <a:gd name="T15" fmla="*/ 144 h 261"/>
                <a:gd name="T16" fmla="*/ 260 w 260"/>
                <a:gd name="T17" fmla="*/ 167 h 261"/>
                <a:gd name="T18" fmla="*/ 252 w 260"/>
                <a:gd name="T19" fmla="*/ 222 h 261"/>
                <a:gd name="T20" fmla="*/ 140 w 260"/>
                <a:gd name="T21" fmla="*/ 19 h 261"/>
                <a:gd name="T22" fmla="*/ 148 w 260"/>
                <a:gd name="T23" fmla="*/ 71 h 261"/>
                <a:gd name="T24" fmla="*/ 140 w 260"/>
                <a:gd name="T25" fmla="*/ 19 h 261"/>
                <a:gd name="T26" fmla="*/ 141 w 260"/>
                <a:gd name="T27" fmla="*/ 85 h 261"/>
                <a:gd name="T28" fmla="*/ 130 w 260"/>
                <a:gd name="T29" fmla="*/ 11 h 261"/>
                <a:gd name="T30" fmla="*/ 18 w 260"/>
                <a:gd name="T31" fmla="*/ 19 h 261"/>
                <a:gd name="T32" fmla="*/ 10 w 260"/>
                <a:gd name="T33" fmla="*/ 224 h 261"/>
                <a:gd name="T34" fmla="*/ 26 w 260"/>
                <a:gd name="T35" fmla="*/ 248 h 261"/>
                <a:gd name="T36" fmla="*/ 186 w 260"/>
                <a:gd name="T37" fmla="*/ 249 h 261"/>
                <a:gd name="T38" fmla="*/ 78 w 260"/>
                <a:gd name="T39" fmla="*/ 230 h 261"/>
                <a:gd name="T40" fmla="*/ 58 w 260"/>
                <a:gd name="T41" fmla="*/ 209 h 261"/>
                <a:gd name="T42" fmla="*/ 62 w 260"/>
                <a:gd name="T43" fmla="*/ 153 h 261"/>
                <a:gd name="T44" fmla="*/ 202 w 260"/>
                <a:gd name="T45" fmla="*/ 141 h 261"/>
                <a:gd name="T46" fmla="*/ 183 w 260"/>
                <a:gd name="T47" fmla="*/ 175 h 261"/>
                <a:gd name="T48" fmla="*/ 165 w 260"/>
                <a:gd name="T49" fmla="*/ 166 h 261"/>
                <a:gd name="T50" fmla="*/ 149 w 260"/>
                <a:gd name="T51" fmla="*/ 171 h 261"/>
                <a:gd name="T52" fmla="*/ 143 w 260"/>
                <a:gd name="T53" fmla="*/ 195 h 261"/>
                <a:gd name="T54" fmla="*/ 156 w 260"/>
                <a:gd name="T55" fmla="*/ 210 h 261"/>
                <a:gd name="T56" fmla="*/ 176 w 260"/>
                <a:gd name="T57" fmla="*/ 209 h 261"/>
                <a:gd name="T58" fmla="*/ 186 w 260"/>
                <a:gd name="T59" fmla="*/ 189 h 261"/>
                <a:gd name="T60" fmla="*/ 134 w 260"/>
                <a:gd name="T61" fmla="*/ 211 h 261"/>
                <a:gd name="T62" fmla="*/ 91 w 260"/>
                <a:gd name="T63" fmla="*/ 211 h 261"/>
                <a:gd name="T64" fmla="*/ 200 w 260"/>
                <a:gd name="T65" fmla="*/ 166 h 261"/>
                <a:gd name="T66" fmla="*/ 156 w 260"/>
                <a:gd name="T67" fmla="*/ 200 h 261"/>
                <a:gd name="T68" fmla="*/ 156 w 260"/>
                <a:gd name="T69" fmla="*/ 178 h 261"/>
                <a:gd name="T70" fmla="*/ 173 w 260"/>
                <a:gd name="T71" fmla="*/ 178 h 261"/>
                <a:gd name="T72" fmla="*/ 173 w 260"/>
                <a:gd name="T73" fmla="*/ 200 h 261"/>
                <a:gd name="T74" fmla="*/ 156 w 260"/>
                <a:gd name="T75" fmla="*/ 200 h 261"/>
                <a:gd name="T76" fmla="*/ 27 w 260"/>
                <a:gd name="T77" fmla="*/ 123 h 261"/>
                <a:gd name="T78" fmla="*/ 33 w 260"/>
                <a:gd name="T79" fmla="*/ 85 h 261"/>
                <a:gd name="T80" fmla="*/ 88 w 260"/>
                <a:gd name="T81" fmla="*/ 92 h 261"/>
                <a:gd name="T82" fmla="*/ 80 w 260"/>
                <a:gd name="T83" fmla="*/ 130 h 261"/>
                <a:gd name="T84" fmla="*/ 113 w 260"/>
                <a:gd name="T85" fmla="*/ 131 h 261"/>
                <a:gd name="T86" fmla="*/ 93 w 260"/>
                <a:gd name="T87" fmla="*/ 100 h 261"/>
                <a:gd name="T88" fmla="*/ 119 w 260"/>
                <a:gd name="T89" fmla="*/ 84 h 261"/>
                <a:gd name="T90" fmla="*/ 72 w 260"/>
                <a:gd name="T91" fmla="*/ 70 h 261"/>
                <a:gd name="T92" fmla="*/ 66 w 260"/>
                <a:gd name="T93" fmla="*/ 49 h 261"/>
                <a:gd name="T94" fmla="*/ 83 w 260"/>
                <a:gd name="T95" fmla="*/ 32 h 261"/>
                <a:gd name="T96" fmla="*/ 104 w 260"/>
                <a:gd name="T97" fmla="*/ 39 h 261"/>
                <a:gd name="T98" fmla="*/ 109 w 260"/>
                <a:gd name="T99" fmla="*/ 58 h 261"/>
                <a:gd name="T100" fmla="*/ 92 w 260"/>
                <a:gd name="T101" fmla="*/ 75 h 261"/>
                <a:gd name="T102" fmla="*/ 80 w 260"/>
                <a:gd name="T103" fmla="*/ 46 h 261"/>
                <a:gd name="T104" fmla="*/ 84 w 260"/>
                <a:gd name="T105" fmla="*/ 63 h 261"/>
                <a:gd name="T106" fmla="*/ 98 w 260"/>
                <a:gd name="T107" fmla="*/ 54 h 261"/>
                <a:gd name="T108" fmla="*/ 88 w 260"/>
                <a:gd name="T109" fmla="*/ 44 h 261"/>
                <a:gd name="T110" fmla="*/ 26 w 260"/>
                <a:gd name="T111" fmla="*/ 61 h 261"/>
                <a:gd name="T112" fmla="*/ 43 w 260"/>
                <a:gd name="T113" fmla="*/ 44 h 261"/>
                <a:gd name="T114" fmla="*/ 58 w 260"/>
                <a:gd name="T115" fmla="*/ 67 h 261"/>
                <a:gd name="T116" fmla="*/ 43 w 260"/>
                <a:gd name="T117" fmla="*/ 52 h 261"/>
                <a:gd name="T118" fmla="*/ 35 w 260"/>
                <a:gd name="T119" fmla="*/ 63 h 261"/>
                <a:gd name="T120" fmla="*/ 49 w 260"/>
                <a:gd name="T121" fmla="*/ 66 h 261"/>
                <a:gd name="T122" fmla="*/ 46 w 260"/>
                <a:gd name="T123" fmla="*/ 5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3" y="240"/>
                  </a:lnTo>
                  <a:lnTo>
                    <a:pt x="212" y="245"/>
                  </a:lnTo>
                  <a:lnTo>
                    <a:pt x="209" y="249"/>
                  </a:lnTo>
                  <a:lnTo>
                    <a:pt x="205" y="253"/>
                  </a:lnTo>
                  <a:lnTo>
                    <a:pt x="201" y="257"/>
                  </a:lnTo>
                  <a:lnTo>
                    <a:pt x="197" y="258"/>
                  </a:lnTo>
                  <a:lnTo>
                    <a:pt x="192" y="261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0" y="261"/>
                  </a:lnTo>
                  <a:lnTo>
                    <a:pt x="15" y="258"/>
                  </a:lnTo>
                  <a:lnTo>
                    <a:pt x="11" y="257"/>
                  </a:lnTo>
                  <a:lnTo>
                    <a:pt x="7" y="253"/>
                  </a:lnTo>
                  <a:lnTo>
                    <a:pt x="5" y="249"/>
                  </a:lnTo>
                  <a:lnTo>
                    <a:pt x="2" y="245"/>
                  </a:lnTo>
                  <a:lnTo>
                    <a:pt x="1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" y="22"/>
                  </a:lnTo>
                  <a:lnTo>
                    <a:pt x="2" y="17"/>
                  </a:lnTo>
                  <a:lnTo>
                    <a:pt x="5" y="13"/>
                  </a:lnTo>
                  <a:lnTo>
                    <a:pt x="7" y="9"/>
                  </a:lnTo>
                  <a:lnTo>
                    <a:pt x="11" y="5"/>
                  </a:lnTo>
                  <a:lnTo>
                    <a:pt x="15" y="4"/>
                  </a:lnTo>
                  <a:lnTo>
                    <a:pt x="20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40" y="1"/>
                  </a:lnTo>
                  <a:lnTo>
                    <a:pt x="140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4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4"/>
                  </a:lnTo>
                  <a:lnTo>
                    <a:pt x="248" y="145"/>
                  </a:lnTo>
                  <a:lnTo>
                    <a:pt x="252" y="149"/>
                  </a:lnTo>
                  <a:lnTo>
                    <a:pt x="256" y="153"/>
                  </a:lnTo>
                  <a:lnTo>
                    <a:pt x="258" y="157"/>
                  </a:lnTo>
                  <a:lnTo>
                    <a:pt x="260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60" y="209"/>
                  </a:lnTo>
                  <a:lnTo>
                    <a:pt x="258" y="214"/>
                  </a:lnTo>
                  <a:lnTo>
                    <a:pt x="256" y="218"/>
                  </a:lnTo>
                  <a:lnTo>
                    <a:pt x="252" y="222"/>
                  </a:lnTo>
                  <a:lnTo>
                    <a:pt x="248" y="226"/>
                  </a:lnTo>
                  <a:lnTo>
                    <a:pt x="244" y="227"/>
                  </a:lnTo>
                  <a:lnTo>
                    <a:pt x="239" y="230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1" y="58"/>
                  </a:lnTo>
                  <a:lnTo>
                    <a:pt x="143" y="63"/>
                  </a:lnTo>
                  <a:lnTo>
                    <a:pt x="145" y="67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6" y="76"/>
                  </a:lnTo>
                  <a:lnTo>
                    <a:pt x="161" y="79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2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0" y="89"/>
                  </a:lnTo>
                  <a:lnTo>
                    <a:pt x="145" y="87"/>
                  </a:lnTo>
                  <a:lnTo>
                    <a:pt x="141" y="85"/>
                  </a:lnTo>
                  <a:lnTo>
                    <a:pt x="137" y="81"/>
                  </a:lnTo>
                  <a:lnTo>
                    <a:pt x="135" y="78"/>
                  </a:lnTo>
                  <a:lnTo>
                    <a:pt x="132" y="74"/>
                  </a:lnTo>
                  <a:lnTo>
                    <a:pt x="131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4"/>
                  </a:lnTo>
                  <a:lnTo>
                    <a:pt x="22" y="15"/>
                  </a:lnTo>
                  <a:lnTo>
                    <a:pt x="18" y="19"/>
                  </a:lnTo>
                  <a:lnTo>
                    <a:pt x="15" y="23"/>
                  </a:lnTo>
                  <a:lnTo>
                    <a:pt x="13" y="27"/>
                  </a:lnTo>
                  <a:lnTo>
                    <a:pt x="11" y="32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1" y="230"/>
                  </a:lnTo>
                  <a:lnTo>
                    <a:pt x="13" y="235"/>
                  </a:lnTo>
                  <a:lnTo>
                    <a:pt x="15" y="239"/>
                  </a:lnTo>
                  <a:lnTo>
                    <a:pt x="18" y="243"/>
                  </a:lnTo>
                  <a:lnTo>
                    <a:pt x="22" y="247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82" y="250"/>
                  </a:lnTo>
                  <a:lnTo>
                    <a:pt x="186" y="249"/>
                  </a:lnTo>
                  <a:lnTo>
                    <a:pt x="193" y="244"/>
                  </a:lnTo>
                  <a:lnTo>
                    <a:pt x="199" y="237"/>
                  </a:lnTo>
                  <a:lnTo>
                    <a:pt x="202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30"/>
                  </a:lnTo>
                  <a:lnTo>
                    <a:pt x="72" y="227"/>
                  </a:lnTo>
                  <a:lnTo>
                    <a:pt x="69" y="226"/>
                  </a:lnTo>
                  <a:lnTo>
                    <a:pt x="65" y="222"/>
                  </a:lnTo>
                  <a:lnTo>
                    <a:pt x="62" y="218"/>
                  </a:lnTo>
                  <a:lnTo>
                    <a:pt x="59" y="214"/>
                  </a:lnTo>
                  <a:lnTo>
                    <a:pt x="58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8" y="162"/>
                  </a:lnTo>
                  <a:lnTo>
                    <a:pt x="59" y="157"/>
                  </a:lnTo>
                  <a:lnTo>
                    <a:pt x="62" y="153"/>
                  </a:lnTo>
                  <a:lnTo>
                    <a:pt x="65" y="149"/>
                  </a:lnTo>
                  <a:lnTo>
                    <a:pt x="69" y="145"/>
                  </a:lnTo>
                  <a:lnTo>
                    <a:pt x="72" y="144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2" y="141"/>
                  </a:lnTo>
                  <a:lnTo>
                    <a:pt x="202" y="89"/>
                  </a:lnTo>
                  <a:close/>
                  <a:moveTo>
                    <a:pt x="186" y="189"/>
                  </a:moveTo>
                  <a:lnTo>
                    <a:pt x="186" y="189"/>
                  </a:lnTo>
                  <a:lnTo>
                    <a:pt x="186" y="184"/>
                  </a:lnTo>
                  <a:lnTo>
                    <a:pt x="184" y="179"/>
                  </a:lnTo>
                  <a:lnTo>
                    <a:pt x="183" y="175"/>
                  </a:lnTo>
                  <a:lnTo>
                    <a:pt x="180" y="171"/>
                  </a:lnTo>
                  <a:lnTo>
                    <a:pt x="180" y="171"/>
                  </a:lnTo>
                  <a:lnTo>
                    <a:pt x="176" y="169"/>
                  </a:lnTo>
                  <a:lnTo>
                    <a:pt x="173" y="167"/>
                  </a:lnTo>
                  <a:lnTo>
                    <a:pt x="169" y="166"/>
                  </a:lnTo>
                  <a:lnTo>
                    <a:pt x="165" y="166"/>
                  </a:lnTo>
                  <a:lnTo>
                    <a:pt x="165" y="166"/>
                  </a:lnTo>
                  <a:lnTo>
                    <a:pt x="160" y="166"/>
                  </a:lnTo>
                  <a:lnTo>
                    <a:pt x="154" y="167"/>
                  </a:lnTo>
                  <a:lnTo>
                    <a:pt x="154" y="167"/>
                  </a:lnTo>
                  <a:lnTo>
                    <a:pt x="149" y="171"/>
                  </a:lnTo>
                  <a:lnTo>
                    <a:pt x="149" y="171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3" y="183"/>
                  </a:lnTo>
                  <a:lnTo>
                    <a:pt x="143" y="189"/>
                  </a:lnTo>
                  <a:lnTo>
                    <a:pt x="143" y="189"/>
                  </a:lnTo>
                  <a:lnTo>
                    <a:pt x="143" y="195"/>
                  </a:lnTo>
                  <a:lnTo>
                    <a:pt x="144" y="198"/>
                  </a:lnTo>
                  <a:lnTo>
                    <a:pt x="145" y="202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52" y="209"/>
                  </a:lnTo>
                  <a:lnTo>
                    <a:pt x="156" y="210"/>
                  </a:lnTo>
                  <a:lnTo>
                    <a:pt x="160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9" y="211"/>
                  </a:lnTo>
                  <a:lnTo>
                    <a:pt x="173" y="210"/>
                  </a:lnTo>
                  <a:lnTo>
                    <a:pt x="176" y="209"/>
                  </a:lnTo>
                  <a:lnTo>
                    <a:pt x="180" y="206"/>
                  </a:lnTo>
                  <a:lnTo>
                    <a:pt x="180" y="206"/>
                  </a:lnTo>
                  <a:lnTo>
                    <a:pt x="183" y="202"/>
                  </a:lnTo>
                  <a:lnTo>
                    <a:pt x="184" y="198"/>
                  </a:lnTo>
                  <a:lnTo>
                    <a:pt x="186" y="193"/>
                  </a:lnTo>
                  <a:lnTo>
                    <a:pt x="186" y="189"/>
                  </a:lnTo>
                  <a:lnTo>
                    <a:pt x="186" y="189"/>
                  </a:lnTo>
                  <a:close/>
                  <a:moveTo>
                    <a:pt x="108" y="211"/>
                  </a:moveTo>
                  <a:lnTo>
                    <a:pt x="117" y="211"/>
                  </a:lnTo>
                  <a:lnTo>
                    <a:pt x="126" y="176"/>
                  </a:lnTo>
                  <a:lnTo>
                    <a:pt x="126" y="211"/>
                  </a:lnTo>
                  <a:lnTo>
                    <a:pt x="134" y="211"/>
                  </a:lnTo>
                  <a:lnTo>
                    <a:pt x="134" y="166"/>
                  </a:lnTo>
                  <a:lnTo>
                    <a:pt x="121" y="166"/>
                  </a:lnTo>
                  <a:lnTo>
                    <a:pt x="113" y="197"/>
                  </a:lnTo>
                  <a:lnTo>
                    <a:pt x="104" y="166"/>
                  </a:lnTo>
                  <a:lnTo>
                    <a:pt x="91" y="166"/>
                  </a:lnTo>
                  <a:lnTo>
                    <a:pt x="91" y="211"/>
                  </a:lnTo>
                  <a:lnTo>
                    <a:pt x="98" y="211"/>
                  </a:lnTo>
                  <a:lnTo>
                    <a:pt x="98" y="176"/>
                  </a:lnTo>
                  <a:lnTo>
                    <a:pt x="108" y="211"/>
                  </a:lnTo>
                  <a:close/>
                  <a:moveTo>
                    <a:pt x="222" y="166"/>
                  </a:moveTo>
                  <a:lnTo>
                    <a:pt x="212" y="200"/>
                  </a:lnTo>
                  <a:lnTo>
                    <a:pt x="200" y="166"/>
                  </a:lnTo>
                  <a:lnTo>
                    <a:pt x="189" y="166"/>
                  </a:lnTo>
                  <a:lnTo>
                    <a:pt x="206" y="211"/>
                  </a:lnTo>
                  <a:lnTo>
                    <a:pt x="215" y="211"/>
                  </a:lnTo>
                  <a:lnTo>
                    <a:pt x="231" y="166"/>
                  </a:lnTo>
                  <a:lnTo>
                    <a:pt x="222" y="166"/>
                  </a:lnTo>
                  <a:close/>
                  <a:moveTo>
                    <a:pt x="156" y="200"/>
                  </a:moveTo>
                  <a:lnTo>
                    <a:pt x="156" y="200"/>
                  </a:lnTo>
                  <a:lnTo>
                    <a:pt x="153" y="196"/>
                  </a:lnTo>
                  <a:lnTo>
                    <a:pt x="152" y="188"/>
                  </a:lnTo>
                  <a:lnTo>
                    <a:pt x="152" y="188"/>
                  </a:lnTo>
                  <a:lnTo>
                    <a:pt x="153" y="182"/>
                  </a:lnTo>
                  <a:lnTo>
                    <a:pt x="156" y="178"/>
                  </a:lnTo>
                  <a:lnTo>
                    <a:pt x="156" y="178"/>
                  </a:lnTo>
                  <a:lnTo>
                    <a:pt x="160" y="174"/>
                  </a:lnTo>
                  <a:lnTo>
                    <a:pt x="165" y="174"/>
                  </a:lnTo>
                  <a:lnTo>
                    <a:pt x="165" y="174"/>
                  </a:lnTo>
                  <a:lnTo>
                    <a:pt x="169" y="174"/>
                  </a:lnTo>
                  <a:lnTo>
                    <a:pt x="173" y="178"/>
                  </a:lnTo>
                  <a:lnTo>
                    <a:pt x="173" y="178"/>
                  </a:lnTo>
                  <a:lnTo>
                    <a:pt x="175" y="182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5" y="196"/>
                  </a:lnTo>
                  <a:lnTo>
                    <a:pt x="173" y="200"/>
                  </a:lnTo>
                  <a:lnTo>
                    <a:pt x="173" y="200"/>
                  </a:lnTo>
                  <a:lnTo>
                    <a:pt x="169" y="204"/>
                  </a:lnTo>
                  <a:lnTo>
                    <a:pt x="165" y="204"/>
                  </a:lnTo>
                  <a:lnTo>
                    <a:pt x="165" y="204"/>
                  </a:lnTo>
                  <a:lnTo>
                    <a:pt x="160" y="204"/>
                  </a:lnTo>
                  <a:lnTo>
                    <a:pt x="156" y="200"/>
                  </a:lnTo>
                  <a:lnTo>
                    <a:pt x="156" y="200"/>
                  </a:lnTo>
                  <a:close/>
                  <a:moveTo>
                    <a:pt x="39" y="131"/>
                  </a:moveTo>
                  <a:lnTo>
                    <a:pt x="39" y="131"/>
                  </a:lnTo>
                  <a:lnTo>
                    <a:pt x="33" y="130"/>
                  </a:lnTo>
                  <a:lnTo>
                    <a:pt x="30" y="127"/>
                  </a:lnTo>
                  <a:lnTo>
                    <a:pt x="27" y="123"/>
                  </a:lnTo>
                  <a:lnTo>
                    <a:pt x="26" y="118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7" y="92"/>
                  </a:lnTo>
                  <a:lnTo>
                    <a:pt x="30" y="88"/>
                  </a:lnTo>
                  <a:lnTo>
                    <a:pt x="33" y="85"/>
                  </a:lnTo>
                  <a:lnTo>
                    <a:pt x="39" y="84"/>
                  </a:lnTo>
                  <a:lnTo>
                    <a:pt x="76" y="84"/>
                  </a:lnTo>
                  <a:lnTo>
                    <a:pt x="76" y="84"/>
                  </a:lnTo>
                  <a:lnTo>
                    <a:pt x="80" y="85"/>
                  </a:lnTo>
                  <a:lnTo>
                    <a:pt x="85" y="88"/>
                  </a:lnTo>
                  <a:lnTo>
                    <a:pt x="88" y="92"/>
                  </a:lnTo>
                  <a:lnTo>
                    <a:pt x="88" y="97"/>
                  </a:lnTo>
                  <a:lnTo>
                    <a:pt x="88" y="118"/>
                  </a:lnTo>
                  <a:lnTo>
                    <a:pt x="88" y="118"/>
                  </a:lnTo>
                  <a:lnTo>
                    <a:pt x="88" y="123"/>
                  </a:lnTo>
                  <a:lnTo>
                    <a:pt x="85" y="127"/>
                  </a:lnTo>
                  <a:lnTo>
                    <a:pt x="80" y="130"/>
                  </a:lnTo>
                  <a:lnTo>
                    <a:pt x="76" y="131"/>
                  </a:lnTo>
                  <a:lnTo>
                    <a:pt x="39" y="131"/>
                  </a:lnTo>
                  <a:close/>
                  <a:moveTo>
                    <a:pt x="119" y="84"/>
                  </a:moveTo>
                  <a:lnTo>
                    <a:pt x="119" y="131"/>
                  </a:lnTo>
                  <a:lnTo>
                    <a:pt x="119" y="131"/>
                  </a:lnTo>
                  <a:lnTo>
                    <a:pt x="113" y="131"/>
                  </a:lnTo>
                  <a:lnTo>
                    <a:pt x="113" y="131"/>
                  </a:lnTo>
                  <a:lnTo>
                    <a:pt x="108" y="127"/>
                  </a:lnTo>
                  <a:lnTo>
                    <a:pt x="102" y="123"/>
                  </a:lnTo>
                  <a:lnTo>
                    <a:pt x="98" y="120"/>
                  </a:lnTo>
                  <a:lnTo>
                    <a:pt x="93" y="115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102" y="93"/>
                  </a:lnTo>
                  <a:lnTo>
                    <a:pt x="113" y="84"/>
                  </a:lnTo>
                  <a:lnTo>
                    <a:pt x="113" y="84"/>
                  </a:lnTo>
                  <a:lnTo>
                    <a:pt x="119" y="84"/>
                  </a:lnTo>
                  <a:lnTo>
                    <a:pt x="119" y="84"/>
                  </a:lnTo>
                  <a:close/>
                  <a:moveTo>
                    <a:pt x="88" y="76"/>
                  </a:moveTo>
                  <a:lnTo>
                    <a:pt x="88" y="76"/>
                  </a:lnTo>
                  <a:lnTo>
                    <a:pt x="83" y="75"/>
                  </a:lnTo>
                  <a:lnTo>
                    <a:pt x="79" y="74"/>
                  </a:lnTo>
                  <a:lnTo>
                    <a:pt x="75" y="72"/>
                  </a:lnTo>
                  <a:lnTo>
                    <a:pt x="72" y="70"/>
                  </a:lnTo>
                  <a:lnTo>
                    <a:pt x="70" y="66"/>
                  </a:lnTo>
                  <a:lnTo>
                    <a:pt x="67" y="62"/>
                  </a:lnTo>
                  <a:lnTo>
                    <a:pt x="66" y="58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66" y="49"/>
                  </a:lnTo>
                  <a:lnTo>
                    <a:pt x="67" y="45"/>
                  </a:lnTo>
                  <a:lnTo>
                    <a:pt x="70" y="41"/>
                  </a:lnTo>
                  <a:lnTo>
                    <a:pt x="72" y="39"/>
                  </a:lnTo>
                  <a:lnTo>
                    <a:pt x="75" y="36"/>
                  </a:lnTo>
                  <a:lnTo>
                    <a:pt x="79" y="33"/>
                  </a:lnTo>
                  <a:lnTo>
                    <a:pt x="83" y="32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92" y="32"/>
                  </a:lnTo>
                  <a:lnTo>
                    <a:pt x="96" y="33"/>
                  </a:lnTo>
                  <a:lnTo>
                    <a:pt x="100" y="36"/>
                  </a:lnTo>
                  <a:lnTo>
                    <a:pt x="104" y="39"/>
                  </a:lnTo>
                  <a:lnTo>
                    <a:pt x="106" y="41"/>
                  </a:lnTo>
                  <a:lnTo>
                    <a:pt x="108" y="45"/>
                  </a:lnTo>
                  <a:lnTo>
                    <a:pt x="109" y="49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09" y="58"/>
                  </a:lnTo>
                  <a:lnTo>
                    <a:pt x="108" y="62"/>
                  </a:lnTo>
                  <a:lnTo>
                    <a:pt x="106" y="66"/>
                  </a:lnTo>
                  <a:lnTo>
                    <a:pt x="104" y="70"/>
                  </a:lnTo>
                  <a:lnTo>
                    <a:pt x="100" y="72"/>
                  </a:lnTo>
                  <a:lnTo>
                    <a:pt x="96" y="74"/>
                  </a:lnTo>
                  <a:lnTo>
                    <a:pt x="92" y="75"/>
                  </a:lnTo>
                  <a:lnTo>
                    <a:pt x="88" y="76"/>
                  </a:lnTo>
                  <a:lnTo>
                    <a:pt x="88" y="76"/>
                  </a:lnTo>
                  <a:close/>
                  <a:moveTo>
                    <a:pt x="88" y="44"/>
                  </a:moveTo>
                  <a:lnTo>
                    <a:pt x="88" y="44"/>
                  </a:lnTo>
                  <a:lnTo>
                    <a:pt x="84" y="44"/>
                  </a:lnTo>
                  <a:lnTo>
                    <a:pt x="80" y="46"/>
                  </a:lnTo>
                  <a:lnTo>
                    <a:pt x="78" y="50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8"/>
                  </a:lnTo>
                  <a:lnTo>
                    <a:pt x="80" y="62"/>
                  </a:lnTo>
                  <a:lnTo>
                    <a:pt x="84" y="63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2" y="63"/>
                  </a:lnTo>
                  <a:lnTo>
                    <a:pt x="96" y="62"/>
                  </a:lnTo>
                  <a:lnTo>
                    <a:pt x="97" y="58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97" y="50"/>
                  </a:lnTo>
                  <a:lnTo>
                    <a:pt x="96" y="46"/>
                  </a:lnTo>
                  <a:lnTo>
                    <a:pt x="92" y="44"/>
                  </a:lnTo>
                  <a:lnTo>
                    <a:pt x="88" y="44"/>
                  </a:lnTo>
                  <a:lnTo>
                    <a:pt x="88" y="44"/>
                  </a:lnTo>
                  <a:close/>
                  <a:moveTo>
                    <a:pt x="43" y="78"/>
                  </a:moveTo>
                  <a:lnTo>
                    <a:pt x="43" y="78"/>
                  </a:lnTo>
                  <a:lnTo>
                    <a:pt x="36" y="76"/>
                  </a:lnTo>
                  <a:lnTo>
                    <a:pt x="31" y="72"/>
                  </a:lnTo>
                  <a:lnTo>
                    <a:pt x="27" y="67"/>
                  </a:lnTo>
                  <a:lnTo>
                    <a:pt x="26" y="61"/>
                  </a:lnTo>
                  <a:lnTo>
                    <a:pt x="26" y="61"/>
                  </a:lnTo>
                  <a:lnTo>
                    <a:pt x="27" y="54"/>
                  </a:lnTo>
                  <a:lnTo>
                    <a:pt x="31" y="48"/>
                  </a:lnTo>
                  <a:lnTo>
                    <a:pt x="36" y="45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9" y="45"/>
                  </a:lnTo>
                  <a:lnTo>
                    <a:pt x="56" y="48"/>
                  </a:lnTo>
                  <a:lnTo>
                    <a:pt x="58" y="54"/>
                  </a:lnTo>
                  <a:lnTo>
                    <a:pt x="59" y="61"/>
                  </a:lnTo>
                  <a:lnTo>
                    <a:pt x="59" y="61"/>
                  </a:lnTo>
                  <a:lnTo>
                    <a:pt x="58" y="67"/>
                  </a:lnTo>
                  <a:lnTo>
                    <a:pt x="56" y="72"/>
                  </a:lnTo>
                  <a:lnTo>
                    <a:pt x="49" y="76"/>
                  </a:lnTo>
                  <a:lnTo>
                    <a:pt x="43" y="78"/>
                  </a:lnTo>
                  <a:lnTo>
                    <a:pt x="43" y="78"/>
                  </a:lnTo>
                  <a:close/>
                  <a:moveTo>
                    <a:pt x="43" y="52"/>
                  </a:moveTo>
                  <a:lnTo>
                    <a:pt x="43" y="52"/>
                  </a:lnTo>
                  <a:lnTo>
                    <a:pt x="40" y="53"/>
                  </a:lnTo>
                  <a:lnTo>
                    <a:pt x="37" y="54"/>
                  </a:lnTo>
                  <a:lnTo>
                    <a:pt x="35" y="57"/>
                  </a:lnTo>
                  <a:lnTo>
                    <a:pt x="35" y="61"/>
                  </a:lnTo>
                  <a:lnTo>
                    <a:pt x="35" y="61"/>
                  </a:lnTo>
                  <a:lnTo>
                    <a:pt x="35" y="63"/>
                  </a:lnTo>
                  <a:lnTo>
                    <a:pt x="37" y="66"/>
                  </a:lnTo>
                  <a:lnTo>
                    <a:pt x="40" y="69"/>
                  </a:lnTo>
                  <a:lnTo>
                    <a:pt x="43" y="69"/>
                  </a:lnTo>
                  <a:lnTo>
                    <a:pt x="43" y="69"/>
                  </a:lnTo>
                  <a:lnTo>
                    <a:pt x="46" y="69"/>
                  </a:lnTo>
                  <a:lnTo>
                    <a:pt x="49" y="66"/>
                  </a:lnTo>
                  <a:lnTo>
                    <a:pt x="50" y="63"/>
                  </a:lnTo>
                  <a:lnTo>
                    <a:pt x="52" y="61"/>
                  </a:lnTo>
                  <a:lnTo>
                    <a:pt x="52" y="61"/>
                  </a:lnTo>
                  <a:lnTo>
                    <a:pt x="50" y="57"/>
                  </a:lnTo>
                  <a:lnTo>
                    <a:pt x="49" y="54"/>
                  </a:lnTo>
                  <a:lnTo>
                    <a:pt x="46" y="53"/>
                  </a:lnTo>
                  <a:lnTo>
                    <a:pt x="43" y="52"/>
                  </a:lnTo>
                  <a:lnTo>
                    <a:pt x="43" y="5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379"/>
            <p:cNvSpPr>
              <a:spLocks noEditPoints="1"/>
            </p:cNvSpPr>
            <p:nvPr/>
          </p:nvSpPr>
          <p:spPr bwMode="auto">
            <a:xfrm>
              <a:off x="1079612" y="3517687"/>
              <a:ext cx="226552" cy="228295"/>
            </a:xfrm>
            <a:custGeom>
              <a:avLst/>
              <a:gdLst>
                <a:gd name="T0" fmla="*/ 211 w 260"/>
                <a:gd name="T1" fmla="*/ 245 h 261"/>
                <a:gd name="T2" fmla="*/ 187 w 260"/>
                <a:gd name="T3" fmla="*/ 261 h 261"/>
                <a:gd name="T4" fmla="*/ 8 w 260"/>
                <a:gd name="T5" fmla="*/ 254 h 261"/>
                <a:gd name="T6" fmla="*/ 0 w 260"/>
                <a:gd name="T7" fmla="*/ 28 h 261"/>
                <a:gd name="T8" fmla="*/ 16 w 260"/>
                <a:gd name="T9" fmla="*/ 3 h 261"/>
                <a:gd name="T10" fmla="*/ 140 w 260"/>
                <a:gd name="T11" fmla="*/ 2 h 261"/>
                <a:gd name="T12" fmla="*/ 213 w 260"/>
                <a:gd name="T13" fmla="*/ 81 h 261"/>
                <a:gd name="T14" fmla="*/ 244 w 260"/>
                <a:gd name="T15" fmla="*/ 143 h 261"/>
                <a:gd name="T16" fmla="*/ 260 w 260"/>
                <a:gd name="T17" fmla="*/ 168 h 261"/>
                <a:gd name="T18" fmla="*/ 252 w 260"/>
                <a:gd name="T19" fmla="*/ 222 h 261"/>
                <a:gd name="T20" fmla="*/ 140 w 260"/>
                <a:gd name="T21" fmla="*/ 20 h 261"/>
                <a:gd name="T22" fmla="*/ 148 w 260"/>
                <a:gd name="T23" fmla="*/ 72 h 261"/>
                <a:gd name="T24" fmla="*/ 140 w 260"/>
                <a:gd name="T25" fmla="*/ 20 h 261"/>
                <a:gd name="T26" fmla="*/ 142 w 260"/>
                <a:gd name="T27" fmla="*/ 85 h 261"/>
                <a:gd name="T28" fmla="*/ 130 w 260"/>
                <a:gd name="T29" fmla="*/ 12 h 261"/>
                <a:gd name="T30" fmla="*/ 18 w 260"/>
                <a:gd name="T31" fmla="*/ 18 h 261"/>
                <a:gd name="T32" fmla="*/ 10 w 260"/>
                <a:gd name="T33" fmla="*/ 225 h 261"/>
                <a:gd name="T34" fmla="*/ 26 w 260"/>
                <a:gd name="T35" fmla="*/ 248 h 261"/>
                <a:gd name="T36" fmla="*/ 186 w 260"/>
                <a:gd name="T37" fmla="*/ 248 h 261"/>
                <a:gd name="T38" fmla="*/ 47 w 260"/>
                <a:gd name="T39" fmla="*/ 229 h 261"/>
                <a:gd name="T40" fmla="*/ 26 w 260"/>
                <a:gd name="T41" fmla="*/ 209 h 261"/>
                <a:gd name="T42" fmla="*/ 30 w 260"/>
                <a:gd name="T43" fmla="*/ 152 h 261"/>
                <a:gd name="T44" fmla="*/ 203 w 260"/>
                <a:gd name="T45" fmla="*/ 142 h 261"/>
                <a:gd name="T46" fmla="*/ 185 w 260"/>
                <a:gd name="T47" fmla="*/ 174 h 261"/>
                <a:gd name="T48" fmla="*/ 160 w 260"/>
                <a:gd name="T49" fmla="*/ 203 h 261"/>
                <a:gd name="T50" fmla="*/ 133 w 260"/>
                <a:gd name="T51" fmla="*/ 194 h 261"/>
                <a:gd name="T52" fmla="*/ 142 w 260"/>
                <a:gd name="T53" fmla="*/ 180 h 261"/>
                <a:gd name="T54" fmla="*/ 133 w 260"/>
                <a:gd name="T55" fmla="*/ 167 h 261"/>
                <a:gd name="T56" fmla="*/ 117 w 260"/>
                <a:gd name="T57" fmla="*/ 194 h 261"/>
                <a:gd name="T58" fmla="*/ 97 w 260"/>
                <a:gd name="T59" fmla="*/ 211 h 261"/>
                <a:gd name="T60" fmla="*/ 55 w 260"/>
                <a:gd name="T61" fmla="*/ 211 h 261"/>
                <a:gd name="T62" fmla="*/ 214 w 260"/>
                <a:gd name="T63" fmla="*/ 195 h 261"/>
                <a:gd name="T64" fmla="*/ 214 w 260"/>
                <a:gd name="T65" fmla="*/ 204 h 261"/>
                <a:gd name="T66" fmla="*/ 201 w 260"/>
                <a:gd name="T67" fmla="*/ 189 h 261"/>
                <a:gd name="T68" fmla="*/ 214 w 260"/>
                <a:gd name="T69" fmla="*/ 173 h 261"/>
                <a:gd name="T70" fmla="*/ 225 w 260"/>
                <a:gd name="T71" fmla="*/ 181 h 261"/>
                <a:gd name="T72" fmla="*/ 222 w 260"/>
                <a:gd name="T73" fmla="*/ 167 h 261"/>
                <a:gd name="T74" fmla="*/ 199 w 260"/>
                <a:gd name="T75" fmla="*/ 172 h 261"/>
                <a:gd name="T76" fmla="*/ 194 w 260"/>
                <a:gd name="T77" fmla="*/ 195 h 261"/>
                <a:gd name="T78" fmla="*/ 208 w 260"/>
                <a:gd name="T79" fmla="*/ 211 h 261"/>
                <a:gd name="T80" fmla="*/ 231 w 260"/>
                <a:gd name="T81" fmla="*/ 207 h 261"/>
                <a:gd name="T82" fmla="*/ 127 w 260"/>
                <a:gd name="T83" fmla="*/ 174 h 261"/>
                <a:gd name="T84" fmla="*/ 133 w 260"/>
                <a:gd name="T85" fmla="*/ 180 h 261"/>
                <a:gd name="T86" fmla="*/ 117 w 260"/>
                <a:gd name="T87" fmla="*/ 186 h 261"/>
                <a:gd name="T88" fmla="*/ 94 w 260"/>
                <a:gd name="T89" fmla="*/ 44 h 261"/>
                <a:gd name="T90" fmla="*/ 112 w 260"/>
                <a:gd name="T91" fmla="*/ 78 h 261"/>
                <a:gd name="T92" fmla="*/ 86 w 260"/>
                <a:gd name="T93" fmla="*/ 120 h 261"/>
                <a:gd name="T94" fmla="*/ 47 w 260"/>
                <a:gd name="T95" fmla="*/ 116 h 261"/>
                <a:gd name="T96" fmla="*/ 29 w 260"/>
                <a:gd name="T97" fmla="*/ 78 h 261"/>
                <a:gd name="T98" fmla="*/ 53 w 260"/>
                <a:gd name="T99" fmla="*/ 41 h 261"/>
                <a:gd name="T100" fmla="*/ 75 w 260"/>
                <a:gd name="T101" fmla="*/ 111 h 261"/>
                <a:gd name="T102" fmla="*/ 99 w 260"/>
                <a:gd name="T103" fmla="*/ 85 h 261"/>
                <a:gd name="T104" fmla="*/ 90 w 260"/>
                <a:gd name="T105" fmla="*/ 59 h 261"/>
                <a:gd name="T106" fmla="*/ 64 w 260"/>
                <a:gd name="T107" fmla="*/ 51 h 261"/>
                <a:gd name="T108" fmla="*/ 42 w 260"/>
                <a:gd name="T109" fmla="*/ 73 h 261"/>
                <a:gd name="T110" fmla="*/ 49 w 260"/>
                <a:gd name="T111" fmla="*/ 100 h 261"/>
                <a:gd name="T112" fmla="*/ 62 w 260"/>
                <a:gd name="T113" fmla="*/ 10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1"/>
                  </a:lnTo>
                  <a:lnTo>
                    <a:pt x="211" y="245"/>
                  </a:lnTo>
                  <a:lnTo>
                    <a:pt x="208" y="250"/>
                  </a:lnTo>
                  <a:lnTo>
                    <a:pt x="205" y="254"/>
                  </a:lnTo>
                  <a:lnTo>
                    <a:pt x="201" y="256"/>
                  </a:lnTo>
                  <a:lnTo>
                    <a:pt x="198" y="259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9"/>
                  </a:lnTo>
                  <a:lnTo>
                    <a:pt x="12" y="256"/>
                  </a:lnTo>
                  <a:lnTo>
                    <a:pt x="8" y="254"/>
                  </a:lnTo>
                  <a:lnTo>
                    <a:pt x="4" y="250"/>
                  </a:lnTo>
                  <a:lnTo>
                    <a:pt x="1" y="245"/>
                  </a:lnTo>
                  <a:lnTo>
                    <a:pt x="0" y="241"/>
                  </a:lnTo>
                  <a:lnTo>
                    <a:pt x="0" y="235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3"/>
                  </a:lnTo>
                  <a:lnTo>
                    <a:pt x="21" y="2"/>
                  </a:lnTo>
                  <a:lnTo>
                    <a:pt x="26" y="2"/>
                  </a:lnTo>
                  <a:lnTo>
                    <a:pt x="130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212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7"/>
                  </a:lnTo>
                  <a:lnTo>
                    <a:pt x="259" y="163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3"/>
                  </a:lnTo>
                  <a:lnTo>
                    <a:pt x="255" y="219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8"/>
                  </a:lnTo>
                  <a:lnTo>
                    <a:pt x="239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20"/>
                  </a:moveTo>
                  <a:lnTo>
                    <a:pt x="140" y="54"/>
                  </a:lnTo>
                  <a:lnTo>
                    <a:pt x="140" y="54"/>
                  </a:lnTo>
                  <a:lnTo>
                    <a:pt x="140" y="59"/>
                  </a:lnTo>
                  <a:lnTo>
                    <a:pt x="142" y="63"/>
                  </a:lnTo>
                  <a:lnTo>
                    <a:pt x="144" y="68"/>
                  </a:lnTo>
                  <a:lnTo>
                    <a:pt x="148" y="72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80"/>
                  </a:lnTo>
                  <a:lnTo>
                    <a:pt x="196" y="80"/>
                  </a:lnTo>
                  <a:lnTo>
                    <a:pt x="140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9"/>
                  </a:lnTo>
                  <a:lnTo>
                    <a:pt x="146" y="87"/>
                  </a:lnTo>
                  <a:lnTo>
                    <a:pt x="142" y="85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1" y="73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2" y="28"/>
                  </a:lnTo>
                  <a:lnTo>
                    <a:pt x="10" y="33"/>
                  </a:lnTo>
                  <a:lnTo>
                    <a:pt x="10" y="38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0" y="230"/>
                  </a:lnTo>
                  <a:lnTo>
                    <a:pt x="12" y="234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50"/>
                  </a:lnTo>
                  <a:lnTo>
                    <a:pt x="186" y="248"/>
                  </a:lnTo>
                  <a:lnTo>
                    <a:pt x="194" y="245"/>
                  </a:lnTo>
                  <a:lnTo>
                    <a:pt x="199" y="238"/>
                  </a:lnTo>
                  <a:lnTo>
                    <a:pt x="201" y="230"/>
                  </a:lnTo>
                  <a:lnTo>
                    <a:pt x="52" y="230"/>
                  </a:lnTo>
                  <a:lnTo>
                    <a:pt x="52" y="230"/>
                  </a:lnTo>
                  <a:lnTo>
                    <a:pt x="47" y="229"/>
                  </a:lnTo>
                  <a:lnTo>
                    <a:pt x="42" y="228"/>
                  </a:lnTo>
                  <a:lnTo>
                    <a:pt x="38" y="225"/>
                  </a:lnTo>
                  <a:lnTo>
                    <a:pt x="34" y="222"/>
                  </a:lnTo>
                  <a:lnTo>
                    <a:pt x="30" y="219"/>
                  </a:lnTo>
                  <a:lnTo>
                    <a:pt x="27" y="213"/>
                  </a:lnTo>
                  <a:lnTo>
                    <a:pt x="26" y="209"/>
                  </a:lnTo>
                  <a:lnTo>
                    <a:pt x="26" y="204"/>
                  </a:lnTo>
                  <a:lnTo>
                    <a:pt x="26" y="168"/>
                  </a:lnTo>
                  <a:lnTo>
                    <a:pt x="26" y="168"/>
                  </a:lnTo>
                  <a:lnTo>
                    <a:pt x="26" y="163"/>
                  </a:lnTo>
                  <a:lnTo>
                    <a:pt x="27" y="157"/>
                  </a:lnTo>
                  <a:lnTo>
                    <a:pt x="30" y="152"/>
                  </a:lnTo>
                  <a:lnTo>
                    <a:pt x="34" y="148"/>
                  </a:lnTo>
                  <a:lnTo>
                    <a:pt x="38" y="146"/>
                  </a:lnTo>
                  <a:lnTo>
                    <a:pt x="42" y="143"/>
                  </a:lnTo>
                  <a:lnTo>
                    <a:pt x="47" y="142"/>
                  </a:lnTo>
                  <a:lnTo>
                    <a:pt x="52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82" y="191"/>
                  </a:moveTo>
                  <a:lnTo>
                    <a:pt x="182" y="183"/>
                  </a:lnTo>
                  <a:lnTo>
                    <a:pt x="160" y="183"/>
                  </a:lnTo>
                  <a:lnTo>
                    <a:pt x="160" y="174"/>
                  </a:lnTo>
                  <a:lnTo>
                    <a:pt x="185" y="174"/>
                  </a:lnTo>
                  <a:lnTo>
                    <a:pt x="185" y="167"/>
                  </a:lnTo>
                  <a:lnTo>
                    <a:pt x="151" y="167"/>
                  </a:lnTo>
                  <a:lnTo>
                    <a:pt x="151" y="211"/>
                  </a:lnTo>
                  <a:lnTo>
                    <a:pt x="185" y="211"/>
                  </a:lnTo>
                  <a:lnTo>
                    <a:pt x="185" y="203"/>
                  </a:lnTo>
                  <a:lnTo>
                    <a:pt x="160" y="203"/>
                  </a:lnTo>
                  <a:lnTo>
                    <a:pt x="160" y="191"/>
                  </a:lnTo>
                  <a:lnTo>
                    <a:pt x="182" y="191"/>
                  </a:lnTo>
                  <a:close/>
                  <a:moveTo>
                    <a:pt x="122" y="194"/>
                  </a:moveTo>
                  <a:lnTo>
                    <a:pt x="122" y="194"/>
                  </a:lnTo>
                  <a:lnTo>
                    <a:pt x="133" y="194"/>
                  </a:lnTo>
                  <a:lnTo>
                    <a:pt x="133" y="194"/>
                  </a:lnTo>
                  <a:lnTo>
                    <a:pt x="136" y="191"/>
                  </a:lnTo>
                  <a:lnTo>
                    <a:pt x="136" y="191"/>
                  </a:lnTo>
                  <a:lnTo>
                    <a:pt x="140" y="187"/>
                  </a:lnTo>
                  <a:lnTo>
                    <a:pt x="140" y="187"/>
                  </a:lnTo>
                  <a:lnTo>
                    <a:pt x="142" y="183"/>
                  </a:lnTo>
                  <a:lnTo>
                    <a:pt x="142" y="180"/>
                  </a:lnTo>
                  <a:lnTo>
                    <a:pt x="142" y="180"/>
                  </a:lnTo>
                  <a:lnTo>
                    <a:pt x="142" y="176"/>
                  </a:lnTo>
                  <a:lnTo>
                    <a:pt x="139" y="172"/>
                  </a:lnTo>
                  <a:lnTo>
                    <a:pt x="139" y="172"/>
                  </a:lnTo>
                  <a:lnTo>
                    <a:pt x="136" y="169"/>
                  </a:lnTo>
                  <a:lnTo>
                    <a:pt x="133" y="167"/>
                  </a:lnTo>
                  <a:lnTo>
                    <a:pt x="133" y="167"/>
                  </a:lnTo>
                  <a:lnTo>
                    <a:pt x="122" y="167"/>
                  </a:lnTo>
                  <a:lnTo>
                    <a:pt x="108" y="167"/>
                  </a:lnTo>
                  <a:lnTo>
                    <a:pt x="108" y="211"/>
                  </a:lnTo>
                  <a:lnTo>
                    <a:pt x="117" y="211"/>
                  </a:lnTo>
                  <a:lnTo>
                    <a:pt x="117" y="194"/>
                  </a:lnTo>
                  <a:lnTo>
                    <a:pt x="122" y="194"/>
                  </a:lnTo>
                  <a:close/>
                  <a:moveTo>
                    <a:pt x="71" y="211"/>
                  </a:moveTo>
                  <a:lnTo>
                    <a:pt x="79" y="211"/>
                  </a:lnTo>
                  <a:lnTo>
                    <a:pt x="88" y="176"/>
                  </a:lnTo>
                  <a:lnTo>
                    <a:pt x="88" y="211"/>
                  </a:lnTo>
                  <a:lnTo>
                    <a:pt x="97" y="211"/>
                  </a:lnTo>
                  <a:lnTo>
                    <a:pt x="97" y="167"/>
                  </a:lnTo>
                  <a:lnTo>
                    <a:pt x="83" y="167"/>
                  </a:lnTo>
                  <a:lnTo>
                    <a:pt x="75" y="196"/>
                  </a:lnTo>
                  <a:lnTo>
                    <a:pt x="68" y="167"/>
                  </a:lnTo>
                  <a:lnTo>
                    <a:pt x="55" y="167"/>
                  </a:lnTo>
                  <a:lnTo>
                    <a:pt x="55" y="211"/>
                  </a:lnTo>
                  <a:lnTo>
                    <a:pt x="62" y="211"/>
                  </a:lnTo>
                  <a:lnTo>
                    <a:pt x="62" y="176"/>
                  </a:lnTo>
                  <a:lnTo>
                    <a:pt x="71" y="211"/>
                  </a:lnTo>
                  <a:close/>
                  <a:moveTo>
                    <a:pt x="234" y="187"/>
                  </a:moveTo>
                  <a:lnTo>
                    <a:pt x="214" y="187"/>
                  </a:lnTo>
                  <a:lnTo>
                    <a:pt x="214" y="195"/>
                  </a:lnTo>
                  <a:lnTo>
                    <a:pt x="225" y="195"/>
                  </a:lnTo>
                  <a:lnTo>
                    <a:pt x="225" y="200"/>
                  </a:lnTo>
                  <a:lnTo>
                    <a:pt x="225" y="200"/>
                  </a:lnTo>
                  <a:lnTo>
                    <a:pt x="220" y="203"/>
                  </a:lnTo>
                  <a:lnTo>
                    <a:pt x="220" y="203"/>
                  </a:lnTo>
                  <a:lnTo>
                    <a:pt x="214" y="204"/>
                  </a:lnTo>
                  <a:lnTo>
                    <a:pt x="214" y="204"/>
                  </a:lnTo>
                  <a:lnTo>
                    <a:pt x="209" y="203"/>
                  </a:lnTo>
                  <a:lnTo>
                    <a:pt x="205" y="200"/>
                  </a:lnTo>
                  <a:lnTo>
                    <a:pt x="205" y="200"/>
                  </a:lnTo>
                  <a:lnTo>
                    <a:pt x="203" y="195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3" y="182"/>
                  </a:lnTo>
                  <a:lnTo>
                    <a:pt x="205" y="177"/>
                  </a:lnTo>
                  <a:lnTo>
                    <a:pt x="205" y="177"/>
                  </a:lnTo>
                  <a:lnTo>
                    <a:pt x="209" y="174"/>
                  </a:lnTo>
                  <a:lnTo>
                    <a:pt x="214" y="173"/>
                  </a:lnTo>
                  <a:lnTo>
                    <a:pt x="214" y="173"/>
                  </a:lnTo>
                  <a:lnTo>
                    <a:pt x="218" y="174"/>
                  </a:lnTo>
                  <a:lnTo>
                    <a:pt x="221" y="176"/>
                  </a:lnTo>
                  <a:lnTo>
                    <a:pt x="221" y="176"/>
                  </a:lnTo>
                  <a:lnTo>
                    <a:pt x="224" y="177"/>
                  </a:lnTo>
                  <a:lnTo>
                    <a:pt x="225" y="181"/>
                  </a:lnTo>
                  <a:lnTo>
                    <a:pt x="234" y="178"/>
                  </a:lnTo>
                  <a:lnTo>
                    <a:pt x="234" y="178"/>
                  </a:lnTo>
                  <a:lnTo>
                    <a:pt x="231" y="173"/>
                  </a:lnTo>
                  <a:lnTo>
                    <a:pt x="227" y="169"/>
                  </a:lnTo>
                  <a:lnTo>
                    <a:pt x="227" y="169"/>
                  </a:lnTo>
                  <a:lnTo>
                    <a:pt x="222" y="167"/>
                  </a:lnTo>
                  <a:lnTo>
                    <a:pt x="214" y="165"/>
                  </a:lnTo>
                  <a:lnTo>
                    <a:pt x="214" y="165"/>
                  </a:lnTo>
                  <a:lnTo>
                    <a:pt x="209" y="167"/>
                  </a:lnTo>
                  <a:lnTo>
                    <a:pt x="204" y="168"/>
                  </a:lnTo>
                  <a:lnTo>
                    <a:pt x="204" y="168"/>
                  </a:lnTo>
                  <a:lnTo>
                    <a:pt x="199" y="172"/>
                  </a:lnTo>
                  <a:lnTo>
                    <a:pt x="195" y="176"/>
                  </a:lnTo>
                  <a:lnTo>
                    <a:pt x="195" y="176"/>
                  </a:lnTo>
                  <a:lnTo>
                    <a:pt x="194" y="182"/>
                  </a:lnTo>
                  <a:lnTo>
                    <a:pt x="192" y="189"/>
                  </a:lnTo>
                  <a:lnTo>
                    <a:pt x="192" y="189"/>
                  </a:lnTo>
                  <a:lnTo>
                    <a:pt x="194" y="195"/>
                  </a:lnTo>
                  <a:lnTo>
                    <a:pt x="195" y="200"/>
                  </a:lnTo>
                  <a:lnTo>
                    <a:pt x="195" y="200"/>
                  </a:lnTo>
                  <a:lnTo>
                    <a:pt x="199" y="206"/>
                  </a:lnTo>
                  <a:lnTo>
                    <a:pt x="203" y="208"/>
                  </a:lnTo>
                  <a:lnTo>
                    <a:pt x="203" y="208"/>
                  </a:lnTo>
                  <a:lnTo>
                    <a:pt x="208" y="211"/>
                  </a:lnTo>
                  <a:lnTo>
                    <a:pt x="216" y="212"/>
                  </a:lnTo>
                  <a:lnTo>
                    <a:pt x="216" y="212"/>
                  </a:lnTo>
                  <a:lnTo>
                    <a:pt x="221" y="211"/>
                  </a:lnTo>
                  <a:lnTo>
                    <a:pt x="226" y="209"/>
                  </a:lnTo>
                  <a:lnTo>
                    <a:pt x="226" y="209"/>
                  </a:lnTo>
                  <a:lnTo>
                    <a:pt x="231" y="207"/>
                  </a:lnTo>
                  <a:lnTo>
                    <a:pt x="234" y="204"/>
                  </a:lnTo>
                  <a:lnTo>
                    <a:pt x="234" y="187"/>
                  </a:lnTo>
                  <a:close/>
                  <a:moveTo>
                    <a:pt x="117" y="174"/>
                  </a:moveTo>
                  <a:lnTo>
                    <a:pt x="121" y="174"/>
                  </a:lnTo>
                  <a:lnTo>
                    <a:pt x="121" y="174"/>
                  </a:lnTo>
                  <a:lnTo>
                    <a:pt x="127" y="174"/>
                  </a:lnTo>
                  <a:lnTo>
                    <a:pt x="127" y="174"/>
                  </a:lnTo>
                  <a:lnTo>
                    <a:pt x="131" y="176"/>
                  </a:lnTo>
                  <a:lnTo>
                    <a:pt x="131" y="176"/>
                  </a:lnTo>
                  <a:lnTo>
                    <a:pt x="133" y="178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1" y="183"/>
                  </a:lnTo>
                  <a:lnTo>
                    <a:pt x="131" y="183"/>
                  </a:lnTo>
                  <a:lnTo>
                    <a:pt x="129" y="186"/>
                  </a:lnTo>
                  <a:lnTo>
                    <a:pt x="129" y="186"/>
                  </a:lnTo>
                  <a:lnTo>
                    <a:pt x="122" y="186"/>
                  </a:lnTo>
                  <a:lnTo>
                    <a:pt x="117" y="186"/>
                  </a:lnTo>
                  <a:lnTo>
                    <a:pt x="117" y="174"/>
                  </a:lnTo>
                  <a:close/>
                  <a:moveTo>
                    <a:pt x="70" y="38"/>
                  </a:moveTo>
                  <a:lnTo>
                    <a:pt x="70" y="38"/>
                  </a:lnTo>
                  <a:lnTo>
                    <a:pt x="78" y="38"/>
                  </a:lnTo>
                  <a:lnTo>
                    <a:pt x="86" y="41"/>
                  </a:lnTo>
                  <a:lnTo>
                    <a:pt x="94" y="44"/>
                  </a:lnTo>
                  <a:lnTo>
                    <a:pt x="99" y="50"/>
                  </a:lnTo>
                  <a:lnTo>
                    <a:pt x="104" y="56"/>
                  </a:lnTo>
                  <a:lnTo>
                    <a:pt x="108" y="63"/>
                  </a:lnTo>
                  <a:lnTo>
                    <a:pt x="110" y="70"/>
                  </a:lnTo>
                  <a:lnTo>
                    <a:pt x="112" y="78"/>
                  </a:lnTo>
                  <a:lnTo>
                    <a:pt x="112" y="78"/>
                  </a:lnTo>
                  <a:lnTo>
                    <a:pt x="110" y="87"/>
                  </a:lnTo>
                  <a:lnTo>
                    <a:pt x="108" y="95"/>
                  </a:lnTo>
                  <a:lnTo>
                    <a:pt x="104" y="103"/>
                  </a:lnTo>
                  <a:lnTo>
                    <a:pt x="99" y="109"/>
                  </a:lnTo>
                  <a:lnTo>
                    <a:pt x="94" y="116"/>
                  </a:lnTo>
                  <a:lnTo>
                    <a:pt x="86" y="120"/>
                  </a:lnTo>
                  <a:lnTo>
                    <a:pt x="78" y="122"/>
                  </a:lnTo>
                  <a:lnTo>
                    <a:pt x="70" y="124"/>
                  </a:lnTo>
                  <a:lnTo>
                    <a:pt x="70" y="124"/>
                  </a:lnTo>
                  <a:lnTo>
                    <a:pt x="61" y="122"/>
                  </a:lnTo>
                  <a:lnTo>
                    <a:pt x="53" y="120"/>
                  </a:lnTo>
                  <a:lnTo>
                    <a:pt x="47" y="116"/>
                  </a:lnTo>
                  <a:lnTo>
                    <a:pt x="40" y="109"/>
                  </a:lnTo>
                  <a:lnTo>
                    <a:pt x="35" y="103"/>
                  </a:lnTo>
                  <a:lnTo>
                    <a:pt x="31" y="95"/>
                  </a:lnTo>
                  <a:lnTo>
                    <a:pt x="29" y="87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31" y="63"/>
                  </a:lnTo>
                  <a:lnTo>
                    <a:pt x="35" y="56"/>
                  </a:lnTo>
                  <a:lnTo>
                    <a:pt x="40" y="50"/>
                  </a:lnTo>
                  <a:lnTo>
                    <a:pt x="47" y="44"/>
                  </a:lnTo>
                  <a:lnTo>
                    <a:pt x="53" y="41"/>
                  </a:lnTo>
                  <a:lnTo>
                    <a:pt x="61" y="38"/>
                  </a:lnTo>
                  <a:lnTo>
                    <a:pt x="70" y="38"/>
                  </a:lnTo>
                  <a:lnTo>
                    <a:pt x="70" y="38"/>
                  </a:lnTo>
                  <a:close/>
                  <a:moveTo>
                    <a:pt x="70" y="111"/>
                  </a:moveTo>
                  <a:lnTo>
                    <a:pt x="70" y="111"/>
                  </a:lnTo>
                  <a:lnTo>
                    <a:pt x="75" y="111"/>
                  </a:lnTo>
                  <a:lnTo>
                    <a:pt x="81" y="108"/>
                  </a:lnTo>
                  <a:lnTo>
                    <a:pt x="86" y="106"/>
                  </a:lnTo>
                  <a:lnTo>
                    <a:pt x="90" y="100"/>
                  </a:lnTo>
                  <a:lnTo>
                    <a:pt x="94" y="96"/>
                  </a:lnTo>
                  <a:lnTo>
                    <a:pt x="96" y="90"/>
                  </a:lnTo>
                  <a:lnTo>
                    <a:pt x="99" y="85"/>
                  </a:lnTo>
                  <a:lnTo>
                    <a:pt x="99" y="78"/>
                  </a:lnTo>
                  <a:lnTo>
                    <a:pt x="99" y="78"/>
                  </a:lnTo>
                  <a:lnTo>
                    <a:pt x="99" y="73"/>
                  </a:lnTo>
                  <a:lnTo>
                    <a:pt x="96" y="68"/>
                  </a:lnTo>
                  <a:lnTo>
                    <a:pt x="94" y="63"/>
                  </a:lnTo>
                  <a:lnTo>
                    <a:pt x="90" y="59"/>
                  </a:lnTo>
                  <a:lnTo>
                    <a:pt x="86" y="55"/>
                  </a:lnTo>
                  <a:lnTo>
                    <a:pt x="81" y="52"/>
                  </a:lnTo>
                  <a:lnTo>
                    <a:pt x="75" y="51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4" y="51"/>
                  </a:lnTo>
                  <a:lnTo>
                    <a:pt x="58" y="52"/>
                  </a:lnTo>
                  <a:lnTo>
                    <a:pt x="53" y="55"/>
                  </a:lnTo>
                  <a:lnTo>
                    <a:pt x="49" y="59"/>
                  </a:lnTo>
                  <a:lnTo>
                    <a:pt x="45" y="63"/>
                  </a:lnTo>
                  <a:lnTo>
                    <a:pt x="43" y="68"/>
                  </a:lnTo>
                  <a:lnTo>
                    <a:pt x="42" y="73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2" y="85"/>
                  </a:lnTo>
                  <a:lnTo>
                    <a:pt x="43" y="90"/>
                  </a:lnTo>
                  <a:lnTo>
                    <a:pt x="45" y="96"/>
                  </a:lnTo>
                  <a:lnTo>
                    <a:pt x="49" y="100"/>
                  </a:lnTo>
                  <a:lnTo>
                    <a:pt x="53" y="106"/>
                  </a:lnTo>
                  <a:lnTo>
                    <a:pt x="58" y="108"/>
                  </a:lnTo>
                  <a:lnTo>
                    <a:pt x="64" y="111"/>
                  </a:lnTo>
                  <a:lnTo>
                    <a:pt x="70" y="111"/>
                  </a:lnTo>
                  <a:lnTo>
                    <a:pt x="70" y="111"/>
                  </a:lnTo>
                  <a:close/>
                  <a:moveTo>
                    <a:pt x="62" y="102"/>
                  </a:moveTo>
                  <a:lnTo>
                    <a:pt x="62" y="56"/>
                  </a:lnTo>
                  <a:lnTo>
                    <a:pt x="87" y="80"/>
                  </a:lnTo>
                  <a:lnTo>
                    <a:pt x="62" y="10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380"/>
            <p:cNvSpPr>
              <a:spLocks noEditPoints="1"/>
            </p:cNvSpPr>
            <p:nvPr/>
          </p:nvSpPr>
          <p:spPr bwMode="auto">
            <a:xfrm>
              <a:off x="1360189" y="3517687"/>
              <a:ext cx="226552" cy="228295"/>
            </a:xfrm>
            <a:custGeom>
              <a:avLst/>
              <a:gdLst>
                <a:gd name="T0" fmla="*/ 214 w 260"/>
                <a:gd name="T1" fmla="*/ 235 h 261"/>
                <a:gd name="T2" fmla="*/ 206 w 260"/>
                <a:gd name="T3" fmla="*/ 254 h 261"/>
                <a:gd name="T4" fmla="*/ 188 w 260"/>
                <a:gd name="T5" fmla="*/ 261 h 261"/>
                <a:gd name="T6" fmla="*/ 16 w 260"/>
                <a:gd name="T7" fmla="*/ 259 h 261"/>
                <a:gd name="T8" fmla="*/ 2 w 260"/>
                <a:gd name="T9" fmla="*/ 245 h 261"/>
                <a:gd name="T10" fmla="*/ 0 w 260"/>
                <a:gd name="T11" fmla="*/ 28 h 261"/>
                <a:gd name="T12" fmla="*/ 8 w 260"/>
                <a:gd name="T13" fmla="*/ 8 h 261"/>
                <a:gd name="T14" fmla="*/ 26 w 260"/>
                <a:gd name="T15" fmla="*/ 2 h 261"/>
                <a:gd name="T16" fmla="*/ 141 w 260"/>
                <a:gd name="T17" fmla="*/ 2 h 261"/>
                <a:gd name="T18" fmla="*/ 214 w 260"/>
                <a:gd name="T19" fmla="*/ 80 h 261"/>
                <a:gd name="T20" fmla="*/ 214 w 260"/>
                <a:gd name="T21" fmla="*/ 142 h 261"/>
                <a:gd name="T22" fmla="*/ 245 w 260"/>
                <a:gd name="T23" fmla="*/ 143 h 261"/>
                <a:gd name="T24" fmla="*/ 258 w 260"/>
                <a:gd name="T25" fmla="*/ 157 h 261"/>
                <a:gd name="T26" fmla="*/ 260 w 260"/>
                <a:gd name="T27" fmla="*/ 204 h 261"/>
                <a:gd name="T28" fmla="*/ 253 w 260"/>
                <a:gd name="T29" fmla="*/ 222 h 261"/>
                <a:gd name="T30" fmla="*/ 234 w 260"/>
                <a:gd name="T31" fmla="*/ 230 h 261"/>
                <a:gd name="T32" fmla="*/ 141 w 260"/>
                <a:gd name="T33" fmla="*/ 54 h 261"/>
                <a:gd name="T34" fmla="*/ 149 w 260"/>
                <a:gd name="T35" fmla="*/ 72 h 261"/>
                <a:gd name="T36" fmla="*/ 167 w 260"/>
                <a:gd name="T37" fmla="*/ 80 h 261"/>
                <a:gd name="T38" fmla="*/ 156 w 260"/>
                <a:gd name="T39" fmla="*/ 90 h 261"/>
                <a:gd name="T40" fmla="*/ 142 w 260"/>
                <a:gd name="T41" fmla="*/ 85 h 261"/>
                <a:gd name="T42" fmla="*/ 130 w 260"/>
                <a:gd name="T43" fmla="*/ 69 h 261"/>
                <a:gd name="T44" fmla="*/ 37 w 260"/>
                <a:gd name="T45" fmla="*/ 12 h 261"/>
                <a:gd name="T46" fmla="*/ 19 w 260"/>
                <a:gd name="T47" fmla="*/ 18 h 261"/>
                <a:gd name="T48" fmla="*/ 11 w 260"/>
                <a:gd name="T49" fmla="*/ 38 h 261"/>
                <a:gd name="T50" fmla="*/ 12 w 260"/>
                <a:gd name="T51" fmla="*/ 234 h 261"/>
                <a:gd name="T52" fmla="*/ 26 w 260"/>
                <a:gd name="T53" fmla="*/ 248 h 261"/>
                <a:gd name="T54" fmla="*/ 177 w 260"/>
                <a:gd name="T55" fmla="*/ 251 h 261"/>
                <a:gd name="T56" fmla="*/ 199 w 260"/>
                <a:gd name="T57" fmla="*/ 238 h 261"/>
                <a:gd name="T58" fmla="*/ 78 w 260"/>
                <a:gd name="T59" fmla="*/ 229 h 261"/>
                <a:gd name="T60" fmla="*/ 61 w 260"/>
                <a:gd name="T61" fmla="*/ 219 h 261"/>
                <a:gd name="T62" fmla="*/ 58 w 260"/>
                <a:gd name="T63" fmla="*/ 168 h 261"/>
                <a:gd name="T64" fmla="*/ 61 w 260"/>
                <a:gd name="T65" fmla="*/ 152 h 261"/>
                <a:gd name="T66" fmla="*/ 78 w 260"/>
                <a:gd name="T67" fmla="*/ 142 h 261"/>
                <a:gd name="T68" fmla="*/ 159 w 260"/>
                <a:gd name="T69" fmla="*/ 194 h 261"/>
                <a:gd name="T70" fmla="*/ 173 w 260"/>
                <a:gd name="T71" fmla="*/ 191 h 261"/>
                <a:gd name="T72" fmla="*/ 178 w 260"/>
                <a:gd name="T73" fmla="*/ 183 h 261"/>
                <a:gd name="T74" fmla="*/ 176 w 260"/>
                <a:gd name="T75" fmla="*/ 172 h 261"/>
                <a:gd name="T76" fmla="*/ 169 w 260"/>
                <a:gd name="T77" fmla="*/ 167 h 261"/>
                <a:gd name="T78" fmla="*/ 154 w 260"/>
                <a:gd name="T79" fmla="*/ 211 h 261"/>
                <a:gd name="T80" fmla="*/ 116 w 260"/>
                <a:gd name="T81" fmla="*/ 194 h 261"/>
                <a:gd name="T82" fmla="*/ 130 w 260"/>
                <a:gd name="T83" fmla="*/ 191 h 261"/>
                <a:gd name="T84" fmla="*/ 136 w 260"/>
                <a:gd name="T85" fmla="*/ 180 h 261"/>
                <a:gd name="T86" fmla="*/ 133 w 260"/>
                <a:gd name="T87" fmla="*/ 172 h 261"/>
                <a:gd name="T88" fmla="*/ 116 w 260"/>
                <a:gd name="T89" fmla="*/ 167 h 261"/>
                <a:gd name="T90" fmla="*/ 111 w 260"/>
                <a:gd name="T91" fmla="*/ 194 h 261"/>
                <a:gd name="T92" fmla="*/ 185 w 260"/>
                <a:gd name="T93" fmla="*/ 174 h 261"/>
                <a:gd name="T94" fmla="*/ 207 w 260"/>
                <a:gd name="T95" fmla="*/ 174 h 261"/>
                <a:gd name="T96" fmla="*/ 115 w 260"/>
                <a:gd name="T97" fmla="*/ 174 h 261"/>
                <a:gd name="T98" fmla="*/ 125 w 260"/>
                <a:gd name="T99" fmla="*/ 176 h 261"/>
                <a:gd name="T100" fmla="*/ 126 w 260"/>
                <a:gd name="T101" fmla="*/ 180 h 261"/>
                <a:gd name="T102" fmla="*/ 123 w 260"/>
                <a:gd name="T103" fmla="*/ 186 h 261"/>
                <a:gd name="T104" fmla="*/ 154 w 260"/>
                <a:gd name="T105" fmla="*/ 174 h 261"/>
                <a:gd name="T106" fmla="*/ 164 w 260"/>
                <a:gd name="T107" fmla="*/ 174 h 261"/>
                <a:gd name="T108" fmla="*/ 169 w 260"/>
                <a:gd name="T109" fmla="*/ 180 h 261"/>
                <a:gd name="T110" fmla="*/ 165 w 260"/>
                <a:gd name="T111" fmla="*/ 186 h 261"/>
                <a:gd name="T112" fmla="*/ 154 w 260"/>
                <a:gd name="T113" fmla="*/ 174 h 261"/>
                <a:gd name="T114" fmla="*/ 47 w 260"/>
                <a:gd name="T115" fmla="*/ 54 h 261"/>
                <a:gd name="T116" fmla="*/ 78 w 260"/>
                <a:gd name="T117" fmla="*/ 33 h 261"/>
                <a:gd name="T118" fmla="*/ 110 w 260"/>
                <a:gd name="T119" fmla="*/ 69 h 261"/>
                <a:gd name="T120" fmla="*/ 21 w 260"/>
                <a:gd name="T121" fmla="*/ 12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4" y="230"/>
                  </a:lnTo>
                  <a:lnTo>
                    <a:pt x="214" y="235"/>
                  </a:lnTo>
                  <a:lnTo>
                    <a:pt x="214" y="235"/>
                  </a:lnTo>
                  <a:lnTo>
                    <a:pt x="212" y="241"/>
                  </a:lnTo>
                  <a:lnTo>
                    <a:pt x="211" y="245"/>
                  </a:lnTo>
                  <a:lnTo>
                    <a:pt x="208" y="250"/>
                  </a:lnTo>
                  <a:lnTo>
                    <a:pt x="206" y="254"/>
                  </a:lnTo>
                  <a:lnTo>
                    <a:pt x="202" y="256"/>
                  </a:lnTo>
                  <a:lnTo>
                    <a:pt x="198" y="259"/>
                  </a:lnTo>
                  <a:lnTo>
                    <a:pt x="193" y="260"/>
                  </a:lnTo>
                  <a:lnTo>
                    <a:pt x="188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9"/>
                  </a:lnTo>
                  <a:lnTo>
                    <a:pt x="12" y="256"/>
                  </a:lnTo>
                  <a:lnTo>
                    <a:pt x="8" y="254"/>
                  </a:lnTo>
                  <a:lnTo>
                    <a:pt x="4" y="250"/>
                  </a:lnTo>
                  <a:lnTo>
                    <a:pt x="2" y="245"/>
                  </a:lnTo>
                  <a:lnTo>
                    <a:pt x="0" y="241"/>
                  </a:lnTo>
                  <a:lnTo>
                    <a:pt x="0" y="235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3"/>
                  </a:lnTo>
                  <a:lnTo>
                    <a:pt x="21" y="2"/>
                  </a:lnTo>
                  <a:lnTo>
                    <a:pt x="26" y="2"/>
                  </a:lnTo>
                  <a:lnTo>
                    <a:pt x="130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41" y="2"/>
                  </a:lnTo>
                  <a:lnTo>
                    <a:pt x="141" y="2"/>
                  </a:lnTo>
                  <a:lnTo>
                    <a:pt x="141" y="2"/>
                  </a:lnTo>
                  <a:lnTo>
                    <a:pt x="212" y="80"/>
                  </a:lnTo>
                  <a:lnTo>
                    <a:pt x="214" y="80"/>
                  </a:lnTo>
                  <a:lnTo>
                    <a:pt x="214" y="80"/>
                  </a:lnTo>
                  <a:lnTo>
                    <a:pt x="214" y="81"/>
                  </a:lnTo>
                  <a:lnTo>
                    <a:pt x="214" y="81"/>
                  </a:lnTo>
                  <a:lnTo>
                    <a:pt x="214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40" y="142"/>
                  </a:lnTo>
                  <a:lnTo>
                    <a:pt x="245" y="143"/>
                  </a:lnTo>
                  <a:lnTo>
                    <a:pt x="249" y="146"/>
                  </a:lnTo>
                  <a:lnTo>
                    <a:pt x="253" y="148"/>
                  </a:lnTo>
                  <a:lnTo>
                    <a:pt x="255" y="152"/>
                  </a:lnTo>
                  <a:lnTo>
                    <a:pt x="258" y="157"/>
                  </a:lnTo>
                  <a:lnTo>
                    <a:pt x="259" y="163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8" y="213"/>
                  </a:lnTo>
                  <a:lnTo>
                    <a:pt x="255" y="219"/>
                  </a:lnTo>
                  <a:lnTo>
                    <a:pt x="253" y="222"/>
                  </a:lnTo>
                  <a:lnTo>
                    <a:pt x="249" y="225"/>
                  </a:lnTo>
                  <a:lnTo>
                    <a:pt x="245" y="228"/>
                  </a:lnTo>
                  <a:lnTo>
                    <a:pt x="240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1" y="20"/>
                  </a:moveTo>
                  <a:lnTo>
                    <a:pt x="141" y="54"/>
                  </a:lnTo>
                  <a:lnTo>
                    <a:pt x="141" y="54"/>
                  </a:lnTo>
                  <a:lnTo>
                    <a:pt x="141" y="59"/>
                  </a:lnTo>
                  <a:lnTo>
                    <a:pt x="142" y="63"/>
                  </a:lnTo>
                  <a:lnTo>
                    <a:pt x="145" y="68"/>
                  </a:lnTo>
                  <a:lnTo>
                    <a:pt x="149" y="72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2" y="78"/>
                  </a:lnTo>
                  <a:lnTo>
                    <a:pt x="167" y="80"/>
                  </a:lnTo>
                  <a:lnTo>
                    <a:pt x="197" y="80"/>
                  </a:lnTo>
                  <a:lnTo>
                    <a:pt x="141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9"/>
                  </a:lnTo>
                  <a:lnTo>
                    <a:pt x="146" y="87"/>
                  </a:lnTo>
                  <a:lnTo>
                    <a:pt x="142" y="85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2" y="73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2" y="28"/>
                  </a:lnTo>
                  <a:lnTo>
                    <a:pt x="11" y="33"/>
                  </a:lnTo>
                  <a:lnTo>
                    <a:pt x="11" y="38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1" y="230"/>
                  </a:lnTo>
                  <a:lnTo>
                    <a:pt x="12" y="234"/>
                  </a:lnTo>
                  <a:lnTo>
                    <a:pt x="15" y="239"/>
                  </a:lnTo>
                  <a:lnTo>
                    <a:pt x="19" y="243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2" y="250"/>
                  </a:lnTo>
                  <a:lnTo>
                    <a:pt x="37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50"/>
                  </a:lnTo>
                  <a:lnTo>
                    <a:pt x="186" y="248"/>
                  </a:lnTo>
                  <a:lnTo>
                    <a:pt x="194" y="245"/>
                  </a:lnTo>
                  <a:lnTo>
                    <a:pt x="199" y="238"/>
                  </a:lnTo>
                  <a:lnTo>
                    <a:pt x="202" y="230"/>
                  </a:lnTo>
                  <a:lnTo>
                    <a:pt x="84" y="230"/>
                  </a:lnTo>
                  <a:lnTo>
                    <a:pt x="84" y="230"/>
                  </a:lnTo>
                  <a:lnTo>
                    <a:pt x="78" y="229"/>
                  </a:lnTo>
                  <a:lnTo>
                    <a:pt x="73" y="228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1" y="219"/>
                  </a:lnTo>
                  <a:lnTo>
                    <a:pt x="59" y="213"/>
                  </a:lnTo>
                  <a:lnTo>
                    <a:pt x="58" y="209"/>
                  </a:lnTo>
                  <a:lnTo>
                    <a:pt x="58" y="204"/>
                  </a:lnTo>
                  <a:lnTo>
                    <a:pt x="58" y="168"/>
                  </a:lnTo>
                  <a:lnTo>
                    <a:pt x="58" y="168"/>
                  </a:lnTo>
                  <a:lnTo>
                    <a:pt x="58" y="163"/>
                  </a:lnTo>
                  <a:lnTo>
                    <a:pt x="59" y="157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4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59" y="194"/>
                  </a:moveTo>
                  <a:lnTo>
                    <a:pt x="159" y="194"/>
                  </a:lnTo>
                  <a:lnTo>
                    <a:pt x="169" y="194"/>
                  </a:lnTo>
                  <a:lnTo>
                    <a:pt x="169" y="194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77" y="187"/>
                  </a:lnTo>
                  <a:lnTo>
                    <a:pt x="177" y="187"/>
                  </a:lnTo>
                  <a:lnTo>
                    <a:pt x="178" y="183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78" y="176"/>
                  </a:lnTo>
                  <a:lnTo>
                    <a:pt x="176" y="172"/>
                  </a:lnTo>
                  <a:lnTo>
                    <a:pt x="176" y="172"/>
                  </a:lnTo>
                  <a:lnTo>
                    <a:pt x="173" y="169"/>
                  </a:lnTo>
                  <a:lnTo>
                    <a:pt x="169" y="167"/>
                  </a:lnTo>
                  <a:lnTo>
                    <a:pt x="169" y="167"/>
                  </a:lnTo>
                  <a:lnTo>
                    <a:pt x="159" y="167"/>
                  </a:lnTo>
                  <a:lnTo>
                    <a:pt x="145" y="167"/>
                  </a:lnTo>
                  <a:lnTo>
                    <a:pt x="145" y="211"/>
                  </a:lnTo>
                  <a:lnTo>
                    <a:pt x="154" y="211"/>
                  </a:lnTo>
                  <a:lnTo>
                    <a:pt x="154" y="194"/>
                  </a:lnTo>
                  <a:lnTo>
                    <a:pt x="159" y="194"/>
                  </a:lnTo>
                  <a:close/>
                  <a:moveTo>
                    <a:pt x="116" y="194"/>
                  </a:moveTo>
                  <a:lnTo>
                    <a:pt x="116" y="194"/>
                  </a:lnTo>
                  <a:lnTo>
                    <a:pt x="125" y="194"/>
                  </a:lnTo>
                  <a:lnTo>
                    <a:pt x="125" y="194"/>
                  </a:lnTo>
                  <a:lnTo>
                    <a:pt x="130" y="191"/>
                  </a:lnTo>
                  <a:lnTo>
                    <a:pt x="130" y="191"/>
                  </a:lnTo>
                  <a:lnTo>
                    <a:pt x="134" y="187"/>
                  </a:lnTo>
                  <a:lnTo>
                    <a:pt x="134" y="187"/>
                  </a:lnTo>
                  <a:lnTo>
                    <a:pt x="136" y="183"/>
                  </a:lnTo>
                  <a:lnTo>
                    <a:pt x="136" y="180"/>
                  </a:lnTo>
                  <a:lnTo>
                    <a:pt x="136" y="180"/>
                  </a:lnTo>
                  <a:lnTo>
                    <a:pt x="134" y="176"/>
                  </a:lnTo>
                  <a:lnTo>
                    <a:pt x="133" y="172"/>
                  </a:lnTo>
                  <a:lnTo>
                    <a:pt x="133" y="172"/>
                  </a:lnTo>
                  <a:lnTo>
                    <a:pt x="130" y="169"/>
                  </a:lnTo>
                  <a:lnTo>
                    <a:pt x="126" y="167"/>
                  </a:lnTo>
                  <a:lnTo>
                    <a:pt x="126" y="167"/>
                  </a:lnTo>
                  <a:lnTo>
                    <a:pt x="116" y="167"/>
                  </a:lnTo>
                  <a:lnTo>
                    <a:pt x="102" y="167"/>
                  </a:lnTo>
                  <a:lnTo>
                    <a:pt x="102" y="211"/>
                  </a:lnTo>
                  <a:lnTo>
                    <a:pt x="111" y="211"/>
                  </a:lnTo>
                  <a:lnTo>
                    <a:pt x="111" y="194"/>
                  </a:lnTo>
                  <a:lnTo>
                    <a:pt x="116" y="194"/>
                  </a:lnTo>
                  <a:close/>
                  <a:moveTo>
                    <a:pt x="220" y="167"/>
                  </a:moveTo>
                  <a:lnTo>
                    <a:pt x="185" y="167"/>
                  </a:lnTo>
                  <a:lnTo>
                    <a:pt x="185" y="174"/>
                  </a:lnTo>
                  <a:lnTo>
                    <a:pt x="198" y="174"/>
                  </a:lnTo>
                  <a:lnTo>
                    <a:pt x="198" y="211"/>
                  </a:lnTo>
                  <a:lnTo>
                    <a:pt x="207" y="211"/>
                  </a:lnTo>
                  <a:lnTo>
                    <a:pt x="207" y="174"/>
                  </a:lnTo>
                  <a:lnTo>
                    <a:pt x="220" y="174"/>
                  </a:lnTo>
                  <a:lnTo>
                    <a:pt x="220" y="167"/>
                  </a:lnTo>
                  <a:close/>
                  <a:moveTo>
                    <a:pt x="111" y="174"/>
                  </a:moveTo>
                  <a:lnTo>
                    <a:pt x="115" y="174"/>
                  </a:lnTo>
                  <a:lnTo>
                    <a:pt x="115" y="174"/>
                  </a:lnTo>
                  <a:lnTo>
                    <a:pt x="121" y="174"/>
                  </a:lnTo>
                  <a:lnTo>
                    <a:pt x="121" y="174"/>
                  </a:lnTo>
                  <a:lnTo>
                    <a:pt x="125" y="176"/>
                  </a:lnTo>
                  <a:lnTo>
                    <a:pt x="125" y="176"/>
                  </a:lnTo>
                  <a:lnTo>
                    <a:pt x="126" y="178"/>
                  </a:lnTo>
                  <a:lnTo>
                    <a:pt x="126" y="180"/>
                  </a:lnTo>
                  <a:lnTo>
                    <a:pt x="126" y="180"/>
                  </a:lnTo>
                  <a:lnTo>
                    <a:pt x="125" y="183"/>
                  </a:lnTo>
                  <a:lnTo>
                    <a:pt x="125" y="183"/>
                  </a:lnTo>
                  <a:lnTo>
                    <a:pt x="123" y="186"/>
                  </a:lnTo>
                  <a:lnTo>
                    <a:pt x="123" y="186"/>
                  </a:lnTo>
                  <a:lnTo>
                    <a:pt x="115" y="186"/>
                  </a:lnTo>
                  <a:lnTo>
                    <a:pt x="111" y="186"/>
                  </a:lnTo>
                  <a:lnTo>
                    <a:pt x="111" y="174"/>
                  </a:lnTo>
                  <a:close/>
                  <a:moveTo>
                    <a:pt x="154" y="174"/>
                  </a:moveTo>
                  <a:lnTo>
                    <a:pt x="158" y="174"/>
                  </a:lnTo>
                  <a:lnTo>
                    <a:pt x="158" y="174"/>
                  </a:lnTo>
                  <a:lnTo>
                    <a:pt x="164" y="174"/>
                  </a:lnTo>
                  <a:lnTo>
                    <a:pt x="164" y="174"/>
                  </a:lnTo>
                  <a:lnTo>
                    <a:pt x="168" y="176"/>
                  </a:lnTo>
                  <a:lnTo>
                    <a:pt x="168" y="176"/>
                  </a:lnTo>
                  <a:lnTo>
                    <a:pt x="169" y="178"/>
                  </a:lnTo>
                  <a:lnTo>
                    <a:pt x="169" y="180"/>
                  </a:lnTo>
                  <a:lnTo>
                    <a:pt x="169" y="180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5" y="186"/>
                  </a:lnTo>
                  <a:lnTo>
                    <a:pt x="165" y="186"/>
                  </a:lnTo>
                  <a:lnTo>
                    <a:pt x="159" y="186"/>
                  </a:lnTo>
                  <a:lnTo>
                    <a:pt x="154" y="186"/>
                  </a:lnTo>
                  <a:lnTo>
                    <a:pt x="154" y="174"/>
                  </a:lnTo>
                  <a:close/>
                  <a:moveTo>
                    <a:pt x="21" y="116"/>
                  </a:moveTo>
                  <a:lnTo>
                    <a:pt x="26" y="116"/>
                  </a:lnTo>
                  <a:lnTo>
                    <a:pt x="26" y="54"/>
                  </a:lnTo>
                  <a:lnTo>
                    <a:pt x="47" y="54"/>
                  </a:lnTo>
                  <a:lnTo>
                    <a:pt x="47" y="116"/>
                  </a:lnTo>
                  <a:lnTo>
                    <a:pt x="58" y="116"/>
                  </a:lnTo>
                  <a:lnTo>
                    <a:pt x="58" y="33"/>
                  </a:lnTo>
                  <a:lnTo>
                    <a:pt x="78" y="33"/>
                  </a:lnTo>
                  <a:lnTo>
                    <a:pt x="78" y="116"/>
                  </a:lnTo>
                  <a:lnTo>
                    <a:pt x="89" y="116"/>
                  </a:lnTo>
                  <a:lnTo>
                    <a:pt x="89" y="69"/>
                  </a:lnTo>
                  <a:lnTo>
                    <a:pt x="110" y="69"/>
                  </a:lnTo>
                  <a:lnTo>
                    <a:pt x="110" y="116"/>
                  </a:lnTo>
                  <a:lnTo>
                    <a:pt x="115" y="116"/>
                  </a:lnTo>
                  <a:lnTo>
                    <a:pt x="115" y="121"/>
                  </a:lnTo>
                  <a:lnTo>
                    <a:pt x="21" y="121"/>
                  </a:lnTo>
                  <a:lnTo>
                    <a:pt x="21" y="1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381"/>
            <p:cNvSpPr>
              <a:spLocks noEditPoints="1"/>
            </p:cNvSpPr>
            <p:nvPr/>
          </p:nvSpPr>
          <p:spPr bwMode="auto">
            <a:xfrm>
              <a:off x="1642507" y="3510717"/>
              <a:ext cx="226552" cy="228295"/>
            </a:xfrm>
            <a:custGeom>
              <a:avLst/>
              <a:gdLst>
                <a:gd name="T0" fmla="*/ 205 w 260"/>
                <a:gd name="T1" fmla="*/ 254 h 262"/>
                <a:gd name="T2" fmla="*/ 16 w 260"/>
                <a:gd name="T3" fmla="*/ 259 h 262"/>
                <a:gd name="T4" fmla="*/ 0 w 260"/>
                <a:gd name="T5" fmla="*/ 28 h 262"/>
                <a:gd name="T6" fmla="*/ 26 w 260"/>
                <a:gd name="T7" fmla="*/ 2 h 262"/>
                <a:gd name="T8" fmla="*/ 213 w 260"/>
                <a:gd name="T9" fmla="*/ 80 h 262"/>
                <a:gd name="T10" fmla="*/ 244 w 260"/>
                <a:gd name="T11" fmla="*/ 143 h 262"/>
                <a:gd name="T12" fmla="*/ 260 w 260"/>
                <a:gd name="T13" fmla="*/ 204 h 262"/>
                <a:gd name="T14" fmla="*/ 234 w 260"/>
                <a:gd name="T15" fmla="*/ 230 h 262"/>
                <a:gd name="T16" fmla="*/ 148 w 260"/>
                <a:gd name="T17" fmla="*/ 72 h 262"/>
                <a:gd name="T18" fmla="*/ 156 w 260"/>
                <a:gd name="T19" fmla="*/ 90 h 262"/>
                <a:gd name="T20" fmla="*/ 130 w 260"/>
                <a:gd name="T21" fmla="*/ 69 h 262"/>
                <a:gd name="T22" fmla="*/ 18 w 260"/>
                <a:gd name="T23" fmla="*/ 19 h 262"/>
                <a:gd name="T24" fmla="*/ 12 w 260"/>
                <a:gd name="T25" fmla="*/ 234 h 262"/>
                <a:gd name="T26" fmla="*/ 177 w 260"/>
                <a:gd name="T27" fmla="*/ 251 h 262"/>
                <a:gd name="T28" fmla="*/ 78 w 260"/>
                <a:gd name="T29" fmla="*/ 229 h 262"/>
                <a:gd name="T30" fmla="*/ 57 w 260"/>
                <a:gd name="T31" fmla="*/ 168 h 262"/>
                <a:gd name="T32" fmla="*/ 78 w 260"/>
                <a:gd name="T33" fmla="*/ 142 h 262"/>
                <a:gd name="T34" fmla="*/ 178 w 260"/>
                <a:gd name="T35" fmla="*/ 178 h 262"/>
                <a:gd name="T36" fmla="*/ 143 w 260"/>
                <a:gd name="T37" fmla="*/ 167 h 262"/>
                <a:gd name="T38" fmla="*/ 174 w 260"/>
                <a:gd name="T39" fmla="*/ 207 h 262"/>
                <a:gd name="T40" fmla="*/ 107 w 260"/>
                <a:gd name="T41" fmla="*/ 177 h 262"/>
                <a:gd name="T42" fmla="*/ 123 w 260"/>
                <a:gd name="T43" fmla="*/ 181 h 262"/>
                <a:gd name="T44" fmla="*/ 116 w 260"/>
                <a:gd name="T45" fmla="*/ 165 h 262"/>
                <a:gd name="T46" fmla="*/ 95 w 260"/>
                <a:gd name="T47" fmla="*/ 184 h 262"/>
                <a:gd name="T48" fmla="*/ 103 w 260"/>
                <a:gd name="T49" fmla="*/ 208 h 262"/>
                <a:gd name="T50" fmla="*/ 130 w 260"/>
                <a:gd name="T51" fmla="*/ 204 h 262"/>
                <a:gd name="T52" fmla="*/ 114 w 260"/>
                <a:gd name="T53" fmla="*/ 204 h 262"/>
                <a:gd name="T54" fmla="*/ 104 w 260"/>
                <a:gd name="T55" fmla="*/ 182 h 262"/>
                <a:gd name="T56" fmla="*/ 225 w 260"/>
                <a:gd name="T57" fmla="*/ 176 h 262"/>
                <a:gd name="T58" fmla="*/ 188 w 260"/>
                <a:gd name="T59" fmla="*/ 167 h 262"/>
                <a:gd name="T60" fmla="*/ 207 w 260"/>
                <a:gd name="T61" fmla="*/ 195 h 262"/>
                <a:gd name="T62" fmla="*/ 218 w 260"/>
                <a:gd name="T63" fmla="*/ 195 h 262"/>
                <a:gd name="T64" fmla="*/ 198 w 260"/>
                <a:gd name="T65" fmla="*/ 175 h 262"/>
                <a:gd name="T66" fmla="*/ 216 w 260"/>
                <a:gd name="T67" fmla="*/ 180 h 262"/>
                <a:gd name="T68" fmla="*/ 168 w 260"/>
                <a:gd name="T69" fmla="*/ 202 h 262"/>
                <a:gd name="T70" fmla="*/ 162 w 260"/>
                <a:gd name="T71" fmla="*/ 175 h 262"/>
                <a:gd name="T72" fmla="*/ 169 w 260"/>
                <a:gd name="T73" fmla="*/ 197 h 262"/>
                <a:gd name="T74" fmla="*/ 62 w 260"/>
                <a:gd name="T75" fmla="*/ 126 h 262"/>
                <a:gd name="T76" fmla="*/ 51 w 260"/>
                <a:gd name="T77" fmla="*/ 129 h 262"/>
                <a:gd name="T78" fmla="*/ 57 w 260"/>
                <a:gd name="T79" fmla="*/ 119 h 262"/>
                <a:gd name="T80" fmla="*/ 36 w 260"/>
                <a:gd name="T81" fmla="*/ 102 h 262"/>
                <a:gd name="T82" fmla="*/ 23 w 260"/>
                <a:gd name="T83" fmla="*/ 91 h 262"/>
                <a:gd name="T84" fmla="*/ 40 w 260"/>
                <a:gd name="T85" fmla="*/ 89 h 262"/>
                <a:gd name="T86" fmla="*/ 51 w 260"/>
                <a:gd name="T87" fmla="*/ 102 h 262"/>
                <a:gd name="T88" fmla="*/ 74 w 260"/>
                <a:gd name="T89" fmla="*/ 94 h 262"/>
                <a:gd name="T90" fmla="*/ 94 w 260"/>
                <a:gd name="T91" fmla="*/ 82 h 262"/>
                <a:gd name="T92" fmla="*/ 87 w 260"/>
                <a:gd name="T93" fmla="*/ 51 h 262"/>
                <a:gd name="T94" fmla="*/ 84 w 260"/>
                <a:gd name="T95" fmla="*/ 34 h 262"/>
                <a:gd name="T96" fmla="*/ 99 w 260"/>
                <a:gd name="T97" fmla="*/ 45 h 262"/>
                <a:gd name="T98" fmla="*/ 109 w 260"/>
                <a:gd name="T99" fmla="*/ 69 h 262"/>
                <a:gd name="T100" fmla="*/ 117 w 260"/>
                <a:gd name="T101" fmla="*/ 60 h 262"/>
                <a:gd name="T102" fmla="*/ 116 w 260"/>
                <a:gd name="T103" fmla="*/ 73 h 262"/>
                <a:gd name="T104" fmla="*/ 96 w 260"/>
                <a:gd name="T105" fmla="*/ 101 h 262"/>
                <a:gd name="T106" fmla="*/ 92 w 260"/>
                <a:gd name="T107" fmla="*/ 99 h 262"/>
                <a:gd name="T108" fmla="*/ 82 w 260"/>
                <a:gd name="T109" fmla="*/ 90 h 262"/>
                <a:gd name="T110" fmla="*/ 81 w 260"/>
                <a:gd name="T111" fmla="*/ 10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0" h="262">
                  <a:moveTo>
                    <a:pt x="234" y="230"/>
                  </a:moveTo>
                  <a:lnTo>
                    <a:pt x="213" y="230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2" y="241"/>
                  </a:lnTo>
                  <a:lnTo>
                    <a:pt x="211" y="245"/>
                  </a:lnTo>
                  <a:lnTo>
                    <a:pt x="208" y="250"/>
                  </a:lnTo>
                  <a:lnTo>
                    <a:pt x="205" y="254"/>
                  </a:lnTo>
                  <a:lnTo>
                    <a:pt x="201" y="256"/>
                  </a:lnTo>
                  <a:lnTo>
                    <a:pt x="198" y="259"/>
                  </a:lnTo>
                  <a:lnTo>
                    <a:pt x="192" y="260"/>
                  </a:lnTo>
                  <a:lnTo>
                    <a:pt x="187" y="262"/>
                  </a:lnTo>
                  <a:lnTo>
                    <a:pt x="26" y="262"/>
                  </a:lnTo>
                  <a:lnTo>
                    <a:pt x="26" y="262"/>
                  </a:lnTo>
                  <a:lnTo>
                    <a:pt x="21" y="260"/>
                  </a:lnTo>
                  <a:lnTo>
                    <a:pt x="16" y="259"/>
                  </a:lnTo>
                  <a:lnTo>
                    <a:pt x="12" y="256"/>
                  </a:lnTo>
                  <a:lnTo>
                    <a:pt x="8" y="254"/>
                  </a:lnTo>
                  <a:lnTo>
                    <a:pt x="4" y="250"/>
                  </a:lnTo>
                  <a:lnTo>
                    <a:pt x="1" y="245"/>
                  </a:lnTo>
                  <a:lnTo>
                    <a:pt x="0" y="241"/>
                  </a:lnTo>
                  <a:lnTo>
                    <a:pt x="0" y="23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1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6" y="3"/>
                  </a:lnTo>
                  <a:lnTo>
                    <a:pt x="21" y="2"/>
                  </a:lnTo>
                  <a:lnTo>
                    <a:pt x="26" y="2"/>
                  </a:lnTo>
                  <a:lnTo>
                    <a:pt x="130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212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9"/>
                  </a:lnTo>
                  <a:lnTo>
                    <a:pt x="255" y="152"/>
                  </a:lnTo>
                  <a:lnTo>
                    <a:pt x="257" y="158"/>
                  </a:lnTo>
                  <a:lnTo>
                    <a:pt x="259" y="163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10"/>
                  </a:lnTo>
                  <a:lnTo>
                    <a:pt x="257" y="214"/>
                  </a:lnTo>
                  <a:lnTo>
                    <a:pt x="255" y="219"/>
                  </a:lnTo>
                  <a:lnTo>
                    <a:pt x="252" y="223"/>
                  </a:lnTo>
                  <a:lnTo>
                    <a:pt x="248" y="225"/>
                  </a:lnTo>
                  <a:lnTo>
                    <a:pt x="244" y="228"/>
                  </a:lnTo>
                  <a:lnTo>
                    <a:pt x="239" y="229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20"/>
                  </a:moveTo>
                  <a:lnTo>
                    <a:pt x="140" y="54"/>
                  </a:lnTo>
                  <a:lnTo>
                    <a:pt x="140" y="54"/>
                  </a:lnTo>
                  <a:lnTo>
                    <a:pt x="140" y="59"/>
                  </a:lnTo>
                  <a:lnTo>
                    <a:pt x="142" y="63"/>
                  </a:lnTo>
                  <a:lnTo>
                    <a:pt x="144" y="68"/>
                  </a:lnTo>
                  <a:lnTo>
                    <a:pt x="148" y="72"/>
                  </a:lnTo>
                  <a:lnTo>
                    <a:pt x="152" y="75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80"/>
                  </a:lnTo>
                  <a:lnTo>
                    <a:pt x="196" y="80"/>
                  </a:lnTo>
                  <a:lnTo>
                    <a:pt x="140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89"/>
                  </a:lnTo>
                  <a:lnTo>
                    <a:pt x="146" y="88"/>
                  </a:lnTo>
                  <a:lnTo>
                    <a:pt x="142" y="85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1" y="73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9"/>
                  </a:lnTo>
                  <a:lnTo>
                    <a:pt x="14" y="23"/>
                  </a:lnTo>
                  <a:lnTo>
                    <a:pt x="12" y="28"/>
                  </a:lnTo>
                  <a:lnTo>
                    <a:pt x="10" y="33"/>
                  </a:lnTo>
                  <a:lnTo>
                    <a:pt x="10" y="38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0" y="230"/>
                  </a:lnTo>
                  <a:lnTo>
                    <a:pt x="12" y="234"/>
                  </a:lnTo>
                  <a:lnTo>
                    <a:pt x="14" y="240"/>
                  </a:lnTo>
                  <a:lnTo>
                    <a:pt x="18" y="243"/>
                  </a:lnTo>
                  <a:lnTo>
                    <a:pt x="22" y="246"/>
                  </a:lnTo>
                  <a:lnTo>
                    <a:pt x="26" y="249"/>
                  </a:lnTo>
                  <a:lnTo>
                    <a:pt x="31" y="250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50"/>
                  </a:lnTo>
                  <a:lnTo>
                    <a:pt x="186" y="249"/>
                  </a:lnTo>
                  <a:lnTo>
                    <a:pt x="194" y="245"/>
                  </a:lnTo>
                  <a:lnTo>
                    <a:pt x="199" y="238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9"/>
                  </a:lnTo>
                  <a:lnTo>
                    <a:pt x="73" y="228"/>
                  </a:lnTo>
                  <a:lnTo>
                    <a:pt x="69" y="225"/>
                  </a:lnTo>
                  <a:lnTo>
                    <a:pt x="65" y="223"/>
                  </a:lnTo>
                  <a:lnTo>
                    <a:pt x="61" y="219"/>
                  </a:lnTo>
                  <a:lnTo>
                    <a:pt x="59" y="214"/>
                  </a:lnTo>
                  <a:lnTo>
                    <a:pt x="57" y="210"/>
                  </a:lnTo>
                  <a:lnTo>
                    <a:pt x="57" y="204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3"/>
                  </a:lnTo>
                  <a:lnTo>
                    <a:pt x="59" y="158"/>
                  </a:lnTo>
                  <a:lnTo>
                    <a:pt x="61" y="152"/>
                  </a:lnTo>
                  <a:lnTo>
                    <a:pt x="65" y="149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3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79" y="189"/>
                  </a:moveTo>
                  <a:lnTo>
                    <a:pt x="179" y="189"/>
                  </a:lnTo>
                  <a:lnTo>
                    <a:pt x="179" y="184"/>
                  </a:lnTo>
                  <a:lnTo>
                    <a:pt x="178" y="178"/>
                  </a:lnTo>
                  <a:lnTo>
                    <a:pt x="178" y="178"/>
                  </a:lnTo>
                  <a:lnTo>
                    <a:pt x="177" y="175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2" y="169"/>
                  </a:lnTo>
                  <a:lnTo>
                    <a:pt x="168" y="168"/>
                  </a:lnTo>
                  <a:lnTo>
                    <a:pt x="168" y="168"/>
                  </a:lnTo>
                  <a:lnTo>
                    <a:pt x="159" y="167"/>
                  </a:lnTo>
                  <a:lnTo>
                    <a:pt x="143" y="167"/>
                  </a:lnTo>
                  <a:lnTo>
                    <a:pt x="143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8" y="211"/>
                  </a:lnTo>
                  <a:lnTo>
                    <a:pt x="168" y="211"/>
                  </a:lnTo>
                  <a:lnTo>
                    <a:pt x="170" y="208"/>
                  </a:lnTo>
                  <a:lnTo>
                    <a:pt x="174" y="207"/>
                  </a:lnTo>
                  <a:lnTo>
                    <a:pt x="174" y="207"/>
                  </a:lnTo>
                  <a:lnTo>
                    <a:pt x="177" y="203"/>
                  </a:lnTo>
                  <a:lnTo>
                    <a:pt x="178" y="199"/>
                  </a:lnTo>
                  <a:lnTo>
                    <a:pt x="178" y="199"/>
                  </a:lnTo>
                  <a:lnTo>
                    <a:pt x="179" y="194"/>
                  </a:lnTo>
                  <a:lnTo>
                    <a:pt x="179" y="189"/>
                  </a:lnTo>
                  <a:lnTo>
                    <a:pt x="179" y="189"/>
                  </a:lnTo>
                  <a:close/>
                  <a:moveTo>
                    <a:pt x="107" y="177"/>
                  </a:moveTo>
                  <a:lnTo>
                    <a:pt x="107" y="177"/>
                  </a:lnTo>
                  <a:lnTo>
                    <a:pt x="110" y="175"/>
                  </a:lnTo>
                  <a:lnTo>
                    <a:pt x="114" y="173"/>
                  </a:lnTo>
                  <a:lnTo>
                    <a:pt x="114" y="173"/>
                  </a:lnTo>
                  <a:lnTo>
                    <a:pt x="118" y="175"/>
                  </a:lnTo>
                  <a:lnTo>
                    <a:pt x="121" y="176"/>
                  </a:lnTo>
                  <a:lnTo>
                    <a:pt x="121" y="176"/>
                  </a:lnTo>
                  <a:lnTo>
                    <a:pt x="123" y="178"/>
                  </a:lnTo>
                  <a:lnTo>
                    <a:pt x="123" y="181"/>
                  </a:lnTo>
                  <a:lnTo>
                    <a:pt x="133" y="178"/>
                  </a:lnTo>
                  <a:lnTo>
                    <a:pt x="133" y="178"/>
                  </a:lnTo>
                  <a:lnTo>
                    <a:pt x="131" y="175"/>
                  </a:lnTo>
                  <a:lnTo>
                    <a:pt x="129" y="171"/>
                  </a:lnTo>
                  <a:lnTo>
                    <a:pt x="129" y="171"/>
                  </a:lnTo>
                  <a:lnTo>
                    <a:pt x="122" y="167"/>
                  </a:lnTo>
                  <a:lnTo>
                    <a:pt x="116" y="165"/>
                  </a:lnTo>
                  <a:lnTo>
                    <a:pt x="116" y="165"/>
                  </a:lnTo>
                  <a:lnTo>
                    <a:pt x="110" y="167"/>
                  </a:lnTo>
                  <a:lnTo>
                    <a:pt x="107" y="167"/>
                  </a:lnTo>
                  <a:lnTo>
                    <a:pt x="103" y="169"/>
                  </a:lnTo>
                  <a:lnTo>
                    <a:pt x="100" y="172"/>
                  </a:lnTo>
                  <a:lnTo>
                    <a:pt x="100" y="172"/>
                  </a:lnTo>
                  <a:lnTo>
                    <a:pt x="97" y="176"/>
                  </a:lnTo>
                  <a:lnTo>
                    <a:pt x="96" y="180"/>
                  </a:lnTo>
                  <a:lnTo>
                    <a:pt x="95" y="184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95" y="194"/>
                  </a:lnTo>
                  <a:lnTo>
                    <a:pt x="96" y="199"/>
                  </a:lnTo>
                  <a:lnTo>
                    <a:pt x="97" y="203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3" y="208"/>
                  </a:lnTo>
                  <a:lnTo>
                    <a:pt x="107" y="211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12"/>
                  </a:lnTo>
                  <a:lnTo>
                    <a:pt x="121" y="211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30" y="204"/>
                  </a:lnTo>
                  <a:lnTo>
                    <a:pt x="133" y="198"/>
                  </a:lnTo>
                  <a:lnTo>
                    <a:pt x="125" y="195"/>
                  </a:lnTo>
                  <a:lnTo>
                    <a:pt x="125" y="195"/>
                  </a:lnTo>
                  <a:lnTo>
                    <a:pt x="123" y="199"/>
                  </a:lnTo>
                  <a:lnTo>
                    <a:pt x="121" y="202"/>
                  </a:lnTo>
                  <a:lnTo>
                    <a:pt x="121" y="202"/>
                  </a:lnTo>
                  <a:lnTo>
                    <a:pt x="118" y="203"/>
                  </a:lnTo>
                  <a:lnTo>
                    <a:pt x="114" y="204"/>
                  </a:lnTo>
                  <a:lnTo>
                    <a:pt x="114" y="204"/>
                  </a:lnTo>
                  <a:lnTo>
                    <a:pt x="110" y="203"/>
                  </a:lnTo>
                  <a:lnTo>
                    <a:pt x="107" y="201"/>
                  </a:lnTo>
                  <a:lnTo>
                    <a:pt x="107" y="201"/>
                  </a:lnTo>
                  <a:lnTo>
                    <a:pt x="104" y="195"/>
                  </a:lnTo>
                  <a:lnTo>
                    <a:pt x="104" y="189"/>
                  </a:lnTo>
                  <a:lnTo>
                    <a:pt x="104" y="189"/>
                  </a:lnTo>
                  <a:lnTo>
                    <a:pt x="104" y="182"/>
                  </a:lnTo>
                  <a:lnTo>
                    <a:pt x="107" y="177"/>
                  </a:lnTo>
                  <a:lnTo>
                    <a:pt x="107" y="177"/>
                  </a:lnTo>
                  <a:close/>
                  <a:moveTo>
                    <a:pt x="222" y="188"/>
                  </a:moveTo>
                  <a:lnTo>
                    <a:pt x="222" y="188"/>
                  </a:lnTo>
                  <a:lnTo>
                    <a:pt x="225" y="184"/>
                  </a:lnTo>
                  <a:lnTo>
                    <a:pt x="226" y="180"/>
                  </a:lnTo>
                  <a:lnTo>
                    <a:pt x="226" y="180"/>
                  </a:lnTo>
                  <a:lnTo>
                    <a:pt x="225" y="176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1" y="169"/>
                  </a:lnTo>
                  <a:lnTo>
                    <a:pt x="218" y="168"/>
                  </a:lnTo>
                  <a:lnTo>
                    <a:pt x="218" y="168"/>
                  </a:lnTo>
                  <a:lnTo>
                    <a:pt x="214" y="167"/>
                  </a:lnTo>
                  <a:lnTo>
                    <a:pt x="208" y="167"/>
                  </a:lnTo>
                  <a:lnTo>
                    <a:pt x="188" y="167"/>
                  </a:lnTo>
                  <a:lnTo>
                    <a:pt x="188" y="211"/>
                  </a:lnTo>
                  <a:lnTo>
                    <a:pt x="198" y="211"/>
                  </a:lnTo>
                  <a:lnTo>
                    <a:pt x="198" y="193"/>
                  </a:lnTo>
                  <a:lnTo>
                    <a:pt x="200" y="193"/>
                  </a:lnTo>
                  <a:lnTo>
                    <a:pt x="200" y="193"/>
                  </a:lnTo>
                  <a:lnTo>
                    <a:pt x="204" y="193"/>
                  </a:lnTo>
                  <a:lnTo>
                    <a:pt x="204" y="193"/>
                  </a:lnTo>
                  <a:lnTo>
                    <a:pt x="207" y="195"/>
                  </a:lnTo>
                  <a:lnTo>
                    <a:pt x="207" y="195"/>
                  </a:lnTo>
                  <a:lnTo>
                    <a:pt x="212" y="202"/>
                  </a:lnTo>
                  <a:lnTo>
                    <a:pt x="218" y="211"/>
                  </a:lnTo>
                  <a:lnTo>
                    <a:pt x="229" y="211"/>
                  </a:lnTo>
                  <a:lnTo>
                    <a:pt x="224" y="203"/>
                  </a:lnTo>
                  <a:lnTo>
                    <a:pt x="224" y="203"/>
                  </a:lnTo>
                  <a:lnTo>
                    <a:pt x="218" y="195"/>
                  </a:lnTo>
                  <a:lnTo>
                    <a:pt x="218" y="195"/>
                  </a:lnTo>
                  <a:lnTo>
                    <a:pt x="213" y="191"/>
                  </a:lnTo>
                  <a:lnTo>
                    <a:pt x="213" y="191"/>
                  </a:lnTo>
                  <a:lnTo>
                    <a:pt x="218" y="190"/>
                  </a:lnTo>
                  <a:lnTo>
                    <a:pt x="222" y="188"/>
                  </a:lnTo>
                  <a:lnTo>
                    <a:pt x="222" y="188"/>
                  </a:lnTo>
                  <a:close/>
                  <a:moveTo>
                    <a:pt x="205" y="185"/>
                  </a:moveTo>
                  <a:lnTo>
                    <a:pt x="198" y="185"/>
                  </a:lnTo>
                  <a:lnTo>
                    <a:pt x="198" y="175"/>
                  </a:lnTo>
                  <a:lnTo>
                    <a:pt x="205" y="175"/>
                  </a:lnTo>
                  <a:lnTo>
                    <a:pt x="205" y="175"/>
                  </a:lnTo>
                  <a:lnTo>
                    <a:pt x="212" y="175"/>
                  </a:lnTo>
                  <a:lnTo>
                    <a:pt x="212" y="175"/>
                  </a:lnTo>
                  <a:lnTo>
                    <a:pt x="214" y="176"/>
                  </a:lnTo>
                  <a:lnTo>
                    <a:pt x="214" y="176"/>
                  </a:lnTo>
                  <a:lnTo>
                    <a:pt x="216" y="180"/>
                  </a:lnTo>
                  <a:lnTo>
                    <a:pt x="216" y="180"/>
                  </a:lnTo>
                  <a:lnTo>
                    <a:pt x="216" y="184"/>
                  </a:lnTo>
                  <a:lnTo>
                    <a:pt x="216" y="184"/>
                  </a:lnTo>
                  <a:lnTo>
                    <a:pt x="213" y="185"/>
                  </a:lnTo>
                  <a:lnTo>
                    <a:pt x="213" y="185"/>
                  </a:lnTo>
                  <a:lnTo>
                    <a:pt x="205" y="185"/>
                  </a:lnTo>
                  <a:lnTo>
                    <a:pt x="205" y="185"/>
                  </a:lnTo>
                  <a:close/>
                  <a:moveTo>
                    <a:pt x="168" y="202"/>
                  </a:moveTo>
                  <a:lnTo>
                    <a:pt x="168" y="202"/>
                  </a:lnTo>
                  <a:lnTo>
                    <a:pt x="164" y="203"/>
                  </a:lnTo>
                  <a:lnTo>
                    <a:pt x="164" y="203"/>
                  </a:lnTo>
                  <a:lnTo>
                    <a:pt x="159" y="203"/>
                  </a:lnTo>
                  <a:lnTo>
                    <a:pt x="151" y="203"/>
                  </a:lnTo>
                  <a:lnTo>
                    <a:pt x="151" y="175"/>
                  </a:lnTo>
                  <a:lnTo>
                    <a:pt x="156" y="175"/>
                  </a:lnTo>
                  <a:lnTo>
                    <a:pt x="156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8" y="177"/>
                  </a:lnTo>
                  <a:lnTo>
                    <a:pt x="168" y="177"/>
                  </a:lnTo>
                  <a:lnTo>
                    <a:pt x="169" y="181"/>
                  </a:lnTo>
                  <a:lnTo>
                    <a:pt x="169" y="181"/>
                  </a:lnTo>
                  <a:lnTo>
                    <a:pt x="170" y="189"/>
                  </a:lnTo>
                  <a:lnTo>
                    <a:pt x="170" y="189"/>
                  </a:lnTo>
                  <a:lnTo>
                    <a:pt x="169" y="197"/>
                  </a:lnTo>
                  <a:lnTo>
                    <a:pt x="169" y="197"/>
                  </a:lnTo>
                  <a:lnTo>
                    <a:pt x="168" y="202"/>
                  </a:lnTo>
                  <a:lnTo>
                    <a:pt x="168" y="202"/>
                  </a:lnTo>
                  <a:close/>
                  <a:moveTo>
                    <a:pt x="79" y="107"/>
                  </a:moveTo>
                  <a:lnTo>
                    <a:pt x="62" y="124"/>
                  </a:lnTo>
                  <a:lnTo>
                    <a:pt x="62" y="124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1" y="129"/>
                  </a:lnTo>
                  <a:lnTo>
                    <a:pt x="59" y="130"/>
                  </a:lnTo>
                  <a:lnTo>
                    <a:pt x="57" y="132"/>
                  </a:lnTo>
                  <a:lnTo>
                    <a:pt x="55" y="132"/>
                  </a:lnTo>
                  <a:lnTo>
                    <a:pt x="53" y="132"/>
                  </a:lnTo>
                  <a:lnTo>
                    <a:pt x="51" y="129"/>
                  </a:lnTo>
                  <a:lnTo>
                    <a:pt x="51" y="129"/>
                  </a:lnTo>
                  <a:lnTo>
                    <a:pt x="51" y="129"/>
                  </a:lnTo>
                  <a:lnTo>
                    <a:pt x="49" y="126"/>
                  </a:lnTo>
                  <a:lnTo>
                    <a:pt x="49" y="124"/>
                  </a:lnTo>
                  <a:lnTo>
                    <a:pt x="49" y="124"/>
                  </a:lnTo>
                  <a:lnTo>
                    <a:pt x="51" y="121"/>
                  </a:lnTo>
                  <a:lnTo>
                    <a:pt x="52" y="120"/>
                  </a:lnTo>
                  <a:lnTo>
                    <a:pt x="55" y="119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59" y="120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60" y="110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43" y="106"/>
                  </a:lnTo>
                  <a:lnTo>
                    <a:pt x="36" y="102"/>
                  </a:lnTo>
                  <a:lnTo>
                    <a:pt x="36" y="102"/>
                  </a:lnTo>
                  <a:lnTo>
                    <a:pt x="33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6" y="101"/>
                  </a:lnTo>
                  <a:lnTo>
                    <a:pt x="25" y="98"/>
                  </a:lnTo>
                  <a:lnTo>
                    <a:pt x="23" y="94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5" y="88"/>
                  </a:lnTo>
                  <a:lnTo>
                    <a:pt x="27" y="85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35" y="85"/>
                  </a:lnTo>
                  <a:lnTo>
                    <a:pt x="38" y="86"/>
                  </a:lnTo>
                  <a:lnTo>
                    <a:pt x="40" y="89"/>
                  </a:lnTo>
                  <a:lnTo>
                    <a:pt x="42" y="93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6" y="101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57" y="103"/>
                  </a:lnTo>
                  <a:lnTo>
                    <a:pt x="64" y="103"/>
                  </a:lnTo>
                  <a:lnTo>
                    <a:pt x="69" y="102"/>
                  </a:lnTo>
                  <a:lnTo>
                    <a:pt x="74" y="101"/>
                  </a:lnTo>
                  <a:lnTo>
                    <a:pt x="74" y="101"/>
                  </a:lnTo>
                  <a:lnTo>
                    <a:pt x="74" y="98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7" y="90"/>
                  </a:lnTo>
                  <a:lnTo>
                    <a:pt x="79" y="88"/>
                  </a:lnTo>
                  <a:lnTo>
                    <a:pt x="84" y="86"/>
                  </a:lnTo>
                  <a:lnTo>
                    <a:pt x="88" y="86"/>
                  </a:lnTo>
                  <a:lnTo>
                    <a:pt x="88" y="86"/>
                  </a:lnTo>
                  <a:lnTo>
                    <a:pt x="91" y="86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7"/>
                  </a:lnTo>
                  <a:lnTo>
                    <a:pt x="95" y="77"/>
                  </a:lnTo>
                  <a:lnTo>
                    <a:pt x="96" y="71"/>
                  </a:lnTo>
                  <a:lnTo>
                    <a:pt x="96" y="63"/>
                  </a:lnTo>
                  <a:lnTo>
                    <a:pt x="95" y="56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4" y="50"/>
                  </a:lnTo>
                  <a:lnTo>
                    <a:pt x="82" y="47"/>
                  </a:lnTo>
                  <a:lnTo>
                    <a:pt x="81" y="43"/>
                  </a:lnTo>
                  <a:lnTo>
                    <a:pt x="81" y="39"/>
                  </a:lnTo>
                  <a:lnTo>
                    <a:pt x="81" y="39"/>
                  </a:lnTo>
                  <a:lnTo>
                    <a:pt x="82" y="37"/>
                  </a:lnTo>
                  <a:lnTo>
                    <a:pt x="84" y="34"/>
                  </a:lnTo>
                  <a:lnTo>
                    <a:pt x="88" y="33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5" y="36"/>
                  </a:lnTo>
                  <a:lnTo>
                    <a:pt x="97" y="38"/>
                  </a:lnTo>
                  <a:lnTo>
                    <a:pt x="99" y="41"/>
                  </a:lnTo>
                  <a:lnTo>
                    <a:pt x="99" y="45"/>
                  </a:lnTo>
                  <a:lnTo>
                    <a:pt x="99" y="45"/>
                  </a:lnTo>
                  <a:lnTo>
                    <a:pt x="96" y="47"/>
                  </a:lnTo>
                  <a:lnTo>
                    <a:pt x="96" y="47"/>
                  </a:lnTo>
                  <a:lnTo>
                    <a:pt x="100" y="55"/>
                  </a:lnTo>
                  <a:lnTo>
                    <a:pt x="101" y="62"/>
                  </a:lnTo>
                  <a:lnTo>
                    <a:pt x="101" y="69"/>
                  </a:lnTo>
                  <a:lnTo>
                    <a:pt x="101" y="78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7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0" y="63"/>
                  </a:lnTo>
                  <a:lnTo>
                    <a:pt x="112" y="62"/>
                  </a:lnTo>
                  <a:lnTo>
                    <a:pt x="114" y="60"/>
                  </a:lnTo>
                  <a:lnTo>
                    <a:pt x="117" y="60"/>
                  </a:lnTo>
                  <a:lnTo>
                    <a:pt x="117" y="60"/>
                  </a:lnTo>
                  <a:lnTo>
                    <a:pt x="118" y="62"/>
                  </a:lnTo>
                  <a:lnTo>
                    <a:pt x="121" y="64"/>
                  </a:lnTo>
                  <a:lnTo>
                    <a:pt x="121" y="65"/>
                  </a:lnTo>
                  <a:lnTo>
                    <a:pt x="121" y="68"/>
                  </a:lnTo>
                  <a:lnTo>
                    <a:pt x="121" y="68"/>
                  </a:lnTo>
                  <a:lnTo>
                    <a:pt x="120" y="71"/>
                  </a:lnTo>
                  <a:lnTo>
                    <a:pt x="118" y="72"/>
                  </a:lnTo>
                  <a:lnTo>
                    <a:pt x="116" y="73"/>
                  </a:lnTo>
                  <a:lnTo>
                    <a:pt x="113" y="73"/>
                  </a:lnTo>
                  <a:lnTo>
                    <a:pt x="113" y="73"/>
                  </a:lnTo>
                  <a:lnTo>
                    <a:pt x="113" y="73"/>
                  </a:lnTo>
                  <a:lnTo>
                    <a:pt x="95" y="90"/>
                  </a:lnTo>
                  <a:lnTo>
                    <a:pt x="95" y="90"/>
                  </a:lnTo>
                  <a:lnTo>
                    <a:pt x="97" y="95"/>
                  </a:lnTo>
                  <a:lnTo>
                    <a:pt x="96" y="101"/>
                  </a:lnTo>
                  <a:lnTo>
                    <a:pt x="96" y="101"/>
                  </a:lnTo>
                  <a:lnTo>
                    <a:pt x="95" y="104"/>
                  </a:lnTo>
                  <a:lnTo>
                    <a:pt x="91" y="107"/>
                  </a:lnTo>
                  <a:lnTo>
                    <a:pt x="87" y="108"/>
                  </a:lnTo>
                  <a:lnTo>
                    <a:pt x="82" y="108"/>
                  </a:lnTo>
                  <a:lnTo>
                    <a:pt x="82" y="108"/>
                  </a:lnTo>
                  <a:lnTo>
                    <a:pt x="79" y="107"/>
                  </a:lnTo>
                  <a:lnTo>
                    <a:pt x="79" y="107"/>
                  </a:lnTo>
                  <a:close/>
                  <a:moveTo>
                    <a:pt x="92" y="99"/>
                  </a:moveTo>
                  <a:lnTo>
                    <a:pt x="92" y="99"/>
                  </a:lnTo>
                  <a:lnTo>
                    <a:pt x="94" y="97"/>
                  </a:lnTo>
                  <a:lnTo>
                    <a:pt x="92" y="93"/>
                  </a:lnTo>
                  <a:lnTo>
                    <a:pt x="90" y="91"/>
                  </a:lnTo>
                  <a:lnTo>
                    <a:pt x="87" y="90"/>
                  </a:lnTo>
                  <a:lnTo>
                    <a:pt x="87" y="90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79" y="93"/>
                  </a:lnTo>
                  <a:lnTo>
                    <a:pt x="78" y="95"/>
                  </a:lnTo>
                  <a:lnTo>
                    <a:pt x="78" y="95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81" y="103"/>
                  </a:lnTo>
                  <a:lnTo>
                    <a:pt x="83" y="104"/>
                  </a:lnTo>
                  <a:lnTo>
                    <a:pt x="83" y="104"/>
                  </a:lnTo>
                  <a:lnTo>
                    <a:pt x="87" y="104"/>
                  </a:lnTo>
                  <a:lnTo>
                    <a:pt x="90" y="103"/>
                  </a:lnTo>
                  <a:lnTo>
                    <a:pt x="91" y="102"/>
                  </a:lnTo>
                  <a:lnTo>
                    <a:pt x="92" y="99"/>
                  </a:lnTo>
                  <a:lnTo>
                    <a:pt x="92" y="9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382"/>
            <p:cNvSpPr>
              <a:spLocks noEditPoints="1"/>
            </p:cNvSpPr>
            <p:nvPr/>
          </p:nvSpPr>
          <p:spPr bwMode="auto">
            <a:xfrm>
              <a:off x="2472036" y="3510717"/>
              <a:ext cx="226552" cy="226552"/>
            </a:xfrm>
            <a:custGeom>
              <a:avLst/>
              <a:gdLst>
                <a:gd name="T0" fmla="*/ 210 w 260"/>
                <a:gd name="T1" fmla="*/ 244 h 260"/>
                <a:gd name="T2" fmla="*/ 187 w 260"/>
                <a:gd name="T3" fmla="*/ 260 h 260"/>
                <a:gd name="T4" fmla="*/ 8 w 260"/>
                <a:gd name="T5" fmla="*/ 252 h 260"/>
                <a:gd name="T6" fmla="*/ 0 w 260"/>
                <a:gd name="T7" fmla="*/ 26 h 260"/>
                <a:gd name="T8" fmla="*/ 15 w 260"/>
                <a:gd name="T9" fmla="*/ 3 h 260"/>
                <a:gd name="T10" fmla="*/ 140 w 260"/>
                <a:gd name="T11" fmla="*/ 0 h 260"/>
                <a:gd name="T12" fmla="*/ 213 w 260"/>
                <a:gd name="T13" fmla="*/ 79 h 260"/>
                <a:gd name="T14" fmla="*/ 244 w 260"/>
                <a:gd name="T15" fmla="*/ 143 h 260"/>
                <a:gd name="T16" fmla="*/ 260 w 260"/>
                <a:gd name="T17" fmla="*/ 166 h 260"/>
                <a:gd name="T18" fmla="*/ 252 w 260"/>
                <a:gd name="T19" fmla="*/ 221 h 260"/>
                <a:gd name="T20" fmla="*/ 140 w 260"/>
                <a:gd name="T21" fmla="*/ 20 h 260"/>
                <a:gd name="T22" fmla="*/ 148 w 260"/>
                <a:gd name="T23" fmla="*/ 70 h 260"/>
                <a:gd name="T24" fmla="*/ 140 w 260"/>
                <a:gd name="T25" fmla="*/ 20 h 260"/>
                <a:gd name="T26" fmla="*/ 141 w 260"/>
                <a:gd name="T27" fmla="*/ 85 h 260"/>
                <a:gd name="T28" fmla="*/ 130 w 260"/>
                <a:gd name="T29" fmla="*/ 11 h 260"/>
                <a:gd name="T30" fmla="*/ 18 w 260"/>
                <a:gd name="T31" fmla="*/ 18 h 260"/>
                <a:gd name="T32" fmla="*/ 10 w 260"/>
                <a:gd name="T33" fmla="*/ 224 h 260"/>
                <a:gd name="T34" fmla="*/ 26 w 260"/>
                <a:gd name="T35" fmla="*/ 248 h 260"/>
                <a:gd name="T36" fmla="*/ 186 w 260"/>
                <a:gd name="T37" fmla="*/ 248 h 260"/>
                <a:gd name="T38" fmla="*/ 78 w 260"/>
                <a:gd name="T39" fmla="*/ 229 h 260"/>
                <a:gd name="T40" fmla="*/ 57 w 260"/>
                <a:gd name="T41" fmla="*/ 208 h 260"/>
                <a:gd name="T42" fmla="*/ 61 w 260"/>
                <a:gd name="T43" fmla="*/ 152 h 260"/>
                <a:gd name="T44" fmla="*/ 203 w 260"/>
                <a:gd name="T45" fmla="*/ 140 h 260"/>
                <a:gd name="T46" fmla="*/ 173 w 260"/>
                <a:gd name="T47" fmla="*/ 191 h 260"/>
                <a:gd name="T48" fmla="*/ 178 w 260"/>
                <a:gd name="T49" fmla="*/ 179 h 260"/>
                <a:gd name="T50" fmla="*/ 169 w 260"/>
                <a:gd name="T51" fmla="*/ 166 h 260"/>
                <a:gd name="T52" fmla="*/ 158 w 260"/>
                <a:gd name="T53" fmla="*/ 194 h 260"/>
                <a:gd name="T54" fmla="*/ 134 w 260"/>
                <a:gd name="T55" fmla="*/ 165 h 260"/>
                <a:gd name="T56" fmla="*/ 110 w 260"/>
                <a:gd name="T57" fmla="*/ 191 h 260"/>
                <a:gd name="T58" fmla="*/ 203 w 260"/>
                <a:gd name="T59" fmla="*/ 173 h 260"/>
                <a:gd name="T60" fmla="*/ 219 w 260"/>
                <a:gd name="T61" fmla="*/ 178 h 260"/>
                <a:gd name="T62" fmla="*/ 203 w 260"/>
                <a:gd name="T63" fmla="*/ 165 h 260"/>
                <a:gd name="T64" fmla="*/ 188 w 260"/>
                <a:gd name="T65" fmla="*/ 172 h 260"/>
                <a:gd name="T66" fmla="*/ 191 w 260"/>
                <a:gd name="T67" fmla="*/ 186 h 260"/>
                <a:gd name="T68" fmla="*/ 208 w 260"/>
                <a:gd name="T69" fmla="*/ 192 h 260"/>
                <a:gd name="T70" fmla="*/ 210 w 260"/>
                <a:gd name="T71" fmla="*/ 202 h 260"/>
                <a:gd name="T72" fmla="*/ 197 w 260"/>
                <a:gd name="T73" fmla="*/ 202 h 260"/>
                <a:gd name="T74" fmla="*/ 187 w 260"/>
                <a:gd name="T75" fmla="*/ 203 h 260"/>
                <a:gd name="T76" fmla="*/ 209 w 260"/>
                <a:gd name="T77" fmla="*/ 211 h 260"/>
                <a:gd name="T78" fmla="*/ 221 w 260"/>
                <a:gd name="T79" fmla="*/ 202 h 260"/>
                <a:gd name="T80" fmla="*/ 217 w 260"/>
                <a:gd name="T81" fmla="*/ 187 h 260"/>
                <a:gd name="T82" fmla="*/ 196 w 260"/>
                <a:gd name="T83" fmla="*/ 179 h 260"/>
                <a:gd name="T84" fmla="*/ 153 w 260"/>
                <a:gd name="T85" fmla="*/ 173 h 260"/>
                <a:gd name="T86" fmla="*/ 167 w 260"/>
                <a:gd name="T87" fmla="*/ 176 h 260"/>
                <a:gd name="T88" fmla="*/ 165 w 260"/>
                <a:gd name="T89" fmla="*/ 185 h 260"/>
                <a:gd name="T90" fmla="*/ 21 w 260"/>
                <a:gd name="T91" fmla="*/ 130 h 260"/>
                <a:gd name="T92" fmla="*/ 47 w 260"/>
                <a:gd name="T93" fmla="*/ 104 h 260"/>
                <a:gd name="T94" fmla="*/ 109 w 260"/>
                <a:gd name="T95" fmla="*/ 57 h 260"/>
                <a:gd name="T96" fmla="*/ 47 w 260"/>
                <a:gd name="T97" fmla="*/ 120 h 260"/>
                <a:gd name="T98" fmla="*/ 41 w 260"/>
                <a:gd name="T99" fmla="*/ 109 h 260"/>
                <a:gd name="T100" fmla="*/ 93 w 260"/>
                <a:gd name="T101" fmla="*/ 47 h 260"/>
                <a:gd name="T102" fmla="*/ 47 w 260"/>
                <a:gd name="T103" fmla="*/ 42 h 260"/>
                <a:gd name="T104" fmla="*/ 93 w 260"/>
                <a:gd name="T105" fmla="*/ 47 h 260"/>
                <a:gd name="T106" fmla="*/ 99 w 260"/>
                <a:gd name="T107" fmla="*/ 5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0">
                  <a:moveTo>
                    <a:pt x="234" y="229"/>
                  </a:moveTo>
                  <a:lnTo>
                    <a:pt x="213" y="229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2" y="239"/>
                  </a:lnTo>
                  <a:lnTo>
                    <a:pt x="210" y="244"/>
                  </a:lnTo>
                  <a:lnTo>
                    <a:pt x="208" y="248"/>
                  </a:lnTo>
                  <a:lnTo>
                    <a:pt x="205" y="252"/>
                  </a:lnTo>
                  <a:lnTo>
                    <a:pt x="201" y="256"/>
                  </a:lnTo>
                  <a:lnTo>
                    <a:pt x="197" y="259"/>
                  </a:lnTo>
                  <a:lnTo>
                    <a:pt x="192" y="260"/>
                  </a:lnTo>
                  <a:lnTo>
                    <a:pt x="187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1" y="256"/>
                  </a:lnTo>
                  <a:lnTo>
                    <a:pt x="8" y="252"/>
                  </a:lnTo>
                  <a:lnTo>
                    <a:pt x="4" y="248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130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212" y="78"/>
                  </a:lnTo>
                  <a:lnTo>
                    <a:pt x="213" y="78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140"/>
                  </a:lnTo>
                  <a:lnTo>
                    <a:pt x="234" y="140"/>
                  </a:lnTo>
                  <a:lnTo>
                    <a:pt x="234" y="140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6"/>
                  </a:lnTo>
                  <a:lnTo>
                    <a:pt x="258" y="161"/>
                  </a:lnTo>
                  <a:lnTo>
                    <a:pt x="260" y="166"/>
                  </a:lnTo>
                  <a:lnTo>
                    <a:pt x="260" y="203"/>
                  </a:lnTo>
                  <a:lnTo>
                    <a:pt x="260" y="203"/>
                  </a:lnTo>
                  <a:lnTo>
                    <a:pt x="258" y="208"/>
                  </a:lnTo>
                  <a:lnTo>
                    <a:pt x="257" y="213"/>
                  </a:lnTo>
                  <a:lnTo>
                    <a:pt x="255" y="217"/>
                  </a:lnTo>
                  <a:lnTo>
                    <a:pt x="252" y="221"/>
                  </a:lnTo>
                  <a:lnTo>
                    <a:pt x="248" y="225"/>
                  </a:lnTo>
                  <a:lnTo>
                    <a:pt x="244" y="228"/>
                  </a:lnTo>
                  <a:lnTo>
                    <a:pt x="239" y="229"/>
                  </a:lnTo>
                  <a:lnTo>
                    <a:pt x="234" y="229"/>
                  </a:lnTo>
                  <a:lnTo>
                    <a:pt x="234" y="229"/>
                  </a:lnTo>
                  <a:close/>
                  <a:moveTo>
                    <a:pt x="140" y="20"/>
                  </a:moveTo>
                  <a:lnTo>
                    <a:pt x="140" y="52"/>
                  </a:lnTo>
                  <a:lnTo>
                    <a:pt x="140" y="52"/>
                  </a:lnTo>
                  <a:lnTo>
                    <a:pt x="140" y="57"/>
                  </a:lnTo>
                  <a:lnTo>
                    <a:pt x="141" y="63"/>
                  </a:lnTo>
                  <a:lnTo>
                    <a:pt x="144" y="66"/>
                  </a:lnTo>
                  <a:lnTo>
                    <a:pt x="148" y="70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78"/>
                  </a:lnTo>
                  <a:lnTo>
                    <a:pt x="196" y="78"/>
                  </a:lnTo>
                  <a:lnTo>
                    <a:pt x="140" y="20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9"/>
                  </a:lnTo>
                  <a:lnTo>
                    <a:pt x="145" y="87"/>
                  </a:lnTo>
                  <a:lnTo>
                    <a:pt x="141" y="85"/>
                  </a:lnTo>
                  <a:lnTo>
                    <a:pt x="138" y="81"/>
                  </a:lnTo>
                  <a:lnTo>
                    <a:pt x="134" y="77"/>
                  </a:lnTo>
                  <a:lnTo>
                    <a:pt x="131" y="73"/>
                  </a:lnTo>
                  <a:lnTo>
                    <a:pt x="130" y="68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1" y="26"/>
                  </a:lnTo>
                  <a:lnTo>
                    <a:pt x="10" y="31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29"/>
                  </a:lnTo>
                  <a:lnTo>
                    <a:pt x="11" y="234"/>
                  </a:lnTo>
                  <a:lnTo>
                    <a:pt x="14" y="238"/>
                  </a:lnTo>
                  <a:lnTo>
                    <a:pt x="18" y="242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7" y="250"/>
                  </a:lnTo>
                  <a:lnTo>
                    <a:pt x="177" y="250"/>
                  </a:lnTo>
                  <a:lnTo>
                    <a:pt x="180" y="250"/>
                  </a:lnTo>
                  <a:lnTo>
                    <a:pt x="186" y="248"/>
                  </a:lnTo>
                  <a:lnTo>
                    <a:pt x="193" y="244"/>
                  </a:lnTo>
                  <a:lnTo>
                    <a:pt x="199" y="238"/>
                  </a:lnTo>
                  <a:lnTo>
                    <a:pt x="201" y="229"/>
                  </a:lnTo>
                  <a:lnTo>
                    <a:pt x="83" y="229"/>
                  </a:lnTo>
                  <a:lnTo>
                    <a:pt x="83" y="229"/>
                  </a:lnTo>
                  <a:lnTo>
                    <a:pt x="78" y="229"/>
                  </a:lnTo>
                  <a:lnTo>
                    <a:pt x="73" y="228"/>
                  </a:lnTo>
                  <a:lnTo>
                    <a:pt x="69" y="225"/>
                  </a:lnTo>
                  <a:lnTo>
                    <a:pt x="65" y="221"/>
                  </a:lnTo>
                  <a:lnTo>
                    <a:pt x="61" y="217"/>
                  </a:lnTo>
                  <a:lnTo>
                    <a:pt x="58" y="213"/>
                  </a:lnTo>
                  <a:lnTo>
                    <a:pt x="57" y="208"/>
                  </a:lnTo>
                  <a:lnTo>
                    <a:pt x="57" y="203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1"/>
                  </a:lnTo>
                  <a:lnTo>
                    <a:pt x="58" y="156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3" y="140"/>
                  </a:lnTo>
                  <a:lnTo>
                    <a:pt x="203" y="140"/>
                  </a:lnTo>
                  <a:lnTo>
                    <a:pt x="203" y="89"/>
                  </a:lnTo>
                  <a:close/>
                  <a:moveTo>
                    <a:pt x="158" y="194"/>
                  </a:moveTo>
                  <a:lnTo>
                    <a:pt x="158" y="194"/>
                  </a:lnTo>
                  <a:lnTo>
                    <a:pt x="169" y="192"/>
                  </a:lnTo>
                  <a:lnTo>
                    <a:pt x="169" y="192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8" y="183"/>
                  </a:lnTo>
                  <a:lnTo>
                    <a:pt x="178" y="179"/>
                  </a:lnTo>
                  <a:lnTo>
                    <a:pt x="178" y="179"/>
                  </a:lnTo>
                  <a:lnTo>
                    <a:pt x="178" y="174"/>
                  </a:lnTo>
                  <a:lnTo>
                    <a:pt x="175" y="170"/>
                  </a:lnTo>
                  <a:lnTo>
                    <a:pt x="175" y="170"/>
                  </a:lnTo>
                  <a:lnTo>
                    <a:pt x="173" y="168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58" y="165"/>
                  </a:lnTo>
                  <a:lnTo>
                    <a:pt x="144" y="165"/>
                  </a:lnTo>
                  <a:lnTo>
                    <a:pt x="144" y="211"/>
                  </a:lnTo>
                  <a:lnTo>
                    <a:pt x="153" y="211"/>
                  </a:lnTo>
                  <a:lnTo>
                    <a:pt x="153" y="194"/>
                  </a:lnTo>
                  <a:lnTo>
                    <a:pt x="158" y="194"/>
                  </a:lnTo>
                  <a:close/>
                  <a:moveTo>
                    <a:pt x="132" y="191"/>
                  </a:moveTo>
                  <a:lnTo>
                    <a:pt x="132" y="183"/>
                  </a:lnTo>
                  <a:lnTo>
                    <a:pt x="110" y="183"/>
                  </a:lnTo>
                  <a:lnTo>
                    <a:pt x="110" y="173"/>
                  </a:lnTo>
                  <a:lnTo>
                    <a:pt x="134" y="173"/>
                  </a:lnTo>
                  <a:lnTo>
                    <a:pt x="134" y="165"/>
                  </a:lnTo>
                  <a:lnTo>
                    <a:pt x="101" y="165"/>
                  </a:lnTo>
                  <a:lnTo>
                    <a:pt x="101" y="211"/>
                  </a:lnTo>
                  <a:lnTo>
                    <a:pt x="135" y="211"/>
                  </a:lnTo>
                  <a:lnTo>
                    <a:pt x="135" y="203"/>
                  </a:lnTo>
                  <a:lnTo>
                    <a:pt x="110" y="203"/>
                  </a:lnTo>
                  <a:lnTo>
                    <a:pt x="110" y="191"/>
                  </a:lnTo>
                  <a:lnTo>
                    <a:pt x="132" y="191"/>
                  </a:lnTo>
                  <a:close/>
                  <a:moveTo>
                    <a:pt x="196" y="174"/>
                  </a:moveTo>
                  <a:lnTo>
                    <a:pt x="196" y="174"/>
                  </a:lnTo>
                  <a:lnTo>
                    <a:pt x="199" y="173"/>
                  </a:lnTo>
                  <a:lnTo>
                    <a:pt x="203" y="173"/>
                  </a:lnTo>
                  <a:lnTo>
                    <a:pt x="203" y="173"/>
                  </a:lnTo>
                  <a:lnTo>
                    <a:pt x="206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10" y="176"/>
                  </a:lnTo>
                  <a:lnTo>
                    <a:pt x="210" y="179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8" y="173"/>
                  </a:lnTo>
                  <a:lnTo>
                    <a:pt x="216" y="169"/>
                  </a:lnTo>
                  <a:lnTo>
                    <a:pt x="216" y="169"/>
                  </a:lnTo>
                  <a:lnTo>
                    <a:pt x="210" y="166"/>
                  </a:lnTo>
                  <a:lnTo>
                    <a:pt x="203" y="165"/>
                  </a:lnTo>
                  <a:lnTo>
                    <a:pt x="203" y="165"/>
                  </a:lnTo>
                  <a:lnTo>
                    <a:pt x="197" y="165"/>
                  </a:lnTo>
                  <a:lnTo>
                    <a:pt x="193" y="166"/>
                  </a:lnTo>
                  <a:lnTo>
                    <a:pt x="193" y="166"/>
                  </a:lnTo>
                  <a:lnTo>
                    <a:pt x="191" y="169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7" y="174"/>
                  </a:lnTo>
                  <a:lnTo>
                    <a:pt x="187" y="177"/>
                  </a:lnTo>
                  <a:lnTo>
                    <a:pt x="187" y="177"/>
                  </a:lnTo>
                  <a:lnTo>
                    <a:pt x="187" y="182"/>
                  </a:lnTo>
                  <a:lnTo>
                    <a:pt x="191" y="186"/>
                  </a:lnTo>
                  <a:lnTo>
                    <a:pt x="191" y="186"/>
                  </a:lnTo>
                  <a:lnTo>
                    <a:pt x="195" y="189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8" y="192"/>
                  </a:lnTo>
                  <a:lnTo>
                    <a:pt x="208" y="192"/>
                  </a:lnTo>
                  <a:lnTo>
                    <a:pt x="212" y="195"/>
                  </a:lnTo>
                  <a:lnTo>
                    <a:pt x="212" y="195"/>
                  </a:lnTo>
                  <a:lnTo>
                    <a:pt x="212" y="198"/>
                  </a:lnTo>
                  <a:lnTo>
                    <a:pt x="212" y="198"/>
                  </a:lnTo>
                  <a:lnTo>
                    <a:pt x="212" y="200"/>
                  </a:lnTo>
                  <a:lnTo>
                    <a:pt x="210" y="202"/>
                  </a:lnTo>
                  <a:lnTo>
                    <a:pt x="210" y="202"/>
                  </a:lnTo>
                  <a:lnTo>
                    <a:pt x="208" y="203"/>
                  </a:lnTo>
                  <a:lnTo>
                    <a:pt x="204" y="204"/>
                  </a:lnTo>
                  <a:lnTo>
                    <a:pt x="204" y="204"/>
                  </a:lnTo>
                  <a:lnTo>
                    <a:pt x="200" y="203"/>
                  </a:lnTo>
                  <a:lnTo>
                    <a:pt x="197" y="202"/>
                  </a:lnTo>
                  <a:lnTo>
                    <a:pt x="197" y="202"/>
                  </a:lnTo>
                  <a:lnTo>
                    <a:pt x="195" y="199"/>
                  </a:lnTo>
                  <a:lnTo>
                    <a:pt x="193" y="195"/>
                  </a:lnTo>
                  <a:lnTo>
                    <a:pt x="184" y="196"/>
                  </a:lnTo>
                  <a:lnTo>
                    <a:pt x="184" y="196"/>
                  </a:lnTo>
                  <a:lnTo>
                    <a:pt x="187" y="203"/>
                  </a:lnTo>
                  <a:lnTo>
                    <a:pt x="191" y="207"/>
                  </a:lnTo>
                  <a:lnTo>
                    <a:pt x="191" y="207"/>
                  </a:lnTo>
                  <a:lnTo>
                    <a:pt x="196" y="211"/>
                  </a:lnTo>
                  <a:lnTo>
                    <a:pt x="204" y="211"/>
                  </a:lnTo>
                  <a:lnTo>
                    <a:pt x="204" y="211"/>
                  </a:lnTo>
                  <a:lnTo>
                    <a:pt x="209" y="211"/>
                  </a:lnTo>
                  <a:lnTo>
                    <a:pt x="213" y="209"/>
                  </a:lnTo>
                  <a:lnTo>
                    <a:pt x="213" y="209"/>
                  </a:lnTo>
                  <a:lnTo>
                    <a:pt x="217" y="208"/>
                  </a:lnTo>
                  <a:lnTo>
                    <a:pt x="219" y="204"/>
                  </a:lnTo>
                  <a:lnTo>
                    <a:pt x="219" y="204"/>
                  </a:lnTo>
                  <a:lnTo>
                    <a:pt x="221" y="202"/>
                  </a:lnTo>
                  <a:lnTo>
                    <a:pt x="221" y="198"/>
                  </a:lnTo>
                  <a:lnTo>
                    <a:pt x="221" y="198"/>
                  </a:lnTo>
                  <a:lnTo>
                    <a:pt x="221" y="194"/>
                  </a:lnTo>
                  <a:lnTo>
                    <a:pt x="219" y="190"/>
                  </a:lnTo>
                  <a:lnTo>
                    <a:pt x="219" y="190"/>
                  </a:lnTo>
                  <a:lnTo>
                    <a:pt x="217" y="187"/>
                  </a:lnTo>
                  <a:lnTo>
                    <a:pt x="214" y="186"/>
                  </a:lnTo>
                  <a:lnTo>
                    <a:pt x="214" y="186"/>
                  </a:lnTo>
                  <a:lnTo>
                    <a:pt x="205" y="182"/>
                  </a:lnTo>
                  <a:lnTo>
                    <a:pt x="205" y="182"/>
                  </a:lnTo>
                  <a:lnTo>
                    <a:pt x="196" y="179"/>
                  </a:lnTo>
                  <a:lnTo>
                    <a:pt x="196" y="179"/>
                  </a:lnTo>
                  <a:lnTo>
                    <a:pt x="195" y="177"/>
                  </a:lnTo>
                  <a:lnTo>
                    <a:pt x="195" y="177"/>
                  </a:lnTo>
                  <a:lnTo>
                    <a:pt x="196" y="176"/>
                  </a:lnTo>
                  <a:lnTo>
                    <a:pt x="196" y="174"/>
                  </a:lnTo>
                  <a:lnTo>
                    <a:pt x="196" y="174"/>
                  </a:lnTo>
                  <a:close/>
                  <a:moveTo>
                    <a:pt x="153" y="173"/>
                  </a:moveTo>
                  <a:lnTo>
                    <a:pt x="157" y="173"/>
                  </a:lnTo>
                  <a:lnTo>
                    <a:pt x="157" y="173"/>
                  </a:lnTo>
                  <a:lnTo>
                    <a:pt x="164" y="174"/>
                  </a:lnTo>
                  <a:lnTo>
                    <a:pt x="164" y="174"/>
                  </a:lnTo>
                  <a:lnTo>
                    <a:pt x="167" y="176"/>
                  </a:lnTo>
                  <a:lnTo>
                    <a:pt x="167" y="176"/>
                  </a:lnTo>
                  <a:lnTo>
                    <a:pt x="169" y="177"/>
                  </a:lnTo>
                  <a:lnTo>
                    <a:pt x="169" y="179"/>
                  </a:lnTo>
                  <a:lnTo>
                    <a:pt x="169" y="179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5" y="185"/>
                  </a:lnTo>
                  <a:lnTo>
                    <a:pt x="165" y="185"/>
                  </a:lnTo>
                  <a:lnTo>
                    <a:pt x="158" y="186"/>
                  </a:lnTo>
                  <a:lnTo>
                    <a:pt x="153" y="186"/>
                  </a:lnTo>
                  <a:lnTo>
                    <a:pt x="153" y="173"/>
                  </a:lnTo>
                  <a:close/>
                  <a:moveTo>
                    <a:pt x="47" y="130"/>
                  </a:moveTo>
                  <a:lnTo>
                    <a:pt x="21" y="130"/>
                  </a:lnTo>
                  <a:lnTo>
                    <a:pt x="21" y="104"/>
                  </a:lnTo>
                  <a:lnTo>
                    <a:pt x="31" y="104"/>
                  </a:lnTo>
                  <a:lnTo>
                    <a:pt x="31" y="57"/>
                  </a:lnTo>
                  <a:lnTo>
                    <a:pt x="36" y="57"/>
                  </a:lnTo>
                  <a:lnTo>
                    <a:pt x="36" y="104"/>
                  </a:lnTo>
                  <a:lnTo>
                    <a:pt x="47" y="104"/>
                  </a:lnTo>
                  <a:lnTo>
                    <a:pt x="47" y="115"/>
                  </a:lnTo>
                  <a:lnTo>
                    <a:pt x="93" y="115"/>
                  </a:lnTo>
                  <a:lnTo>
                    <a:pt x="93" y="104"/>
                  </a:lnTo>
                  <a:lnTo>
                    <a:pt x="104" y="104"/>
                  </a:lnTo>
                  <a:lnTo>
                    <a:pt x="104" y="57"/>
                  </a:lnTo>
                  <a:lnTo>
                    <a:pt x="109" y="57"/>
                  </a:lnTo>
                  <a:lnTo>
                    <a:pt x="109" y="104"/>
                  </a:lnTo>
                  <a:lnTo>
                    <a:pt x="119" y="104"/>
                  </a:lnTo>
                  <a:lnTo>
                    <a:pt x="119" y="130"/>
                  </a:lnTo>
                  <a:lnTo>
                    <a:pt x="93" y="130"/>
                  </a:lnTo>
                  <a:lnTo>
                    <a:pt x="93" y="120"/>
                  </a:lnTo>
                  <a:lnTo>
                    <a:pt x="47" y="120"/>
                  </a:lnTo>
                  <a:lnTo>
                    <a:pt x="47" y="130"/>
                  </a:lnTo>
                  <a:close/>
                  <a:moveTo>
                    <a:pt x="41" y="109"/>
                  </a:moveTo>
                  <a:lnTo>
                    <a:pt x="26" y="109"/>
                  </a:lnTo>
                  <a:lnTo>
                    <a:pt x="26" y="125"/>
                  </a:lnTo>
                  <a:lnTo>
                    <a:pt x="41" y="125"/>
                  </a:lnTo>
                  <a:lnTo>
                    <a:pt x="41" y="109"/>
                  </a:lnTo>
                  <a:close/>
                  <a:moveTo>
                    <a:pt x="99" y="125"/>
                  </a:moveTo>
                  <a:lnTo>
                    <a:pt x="114" y="125"/>
                  </a:lnTo>
                  <a:lnTo>
                    <a:pt x="114" y="109"/>
                  </a:lnTo>
                  <a:lnTo>
                    <a:pt x="99" y="109"/>
                  </a:lnTo>
                  <a:lnTo>
                    <a:pt x="99" y="125"/>
                  </a:lnTo>
                  <a:close/>
                  <a:moveTo>
                    <a:pt x="93" y="47"/>
                  </a:moveTo>
                  <a:lnTo>
                    <a:pt x="47" y="47"/>
                  </a:lnTo>
                  <a:lnTo>
                    <a:pt x="47" y="57"/>
                  </a:lnTo>
                  <a:lnTo>
                    <a:pt x="21" y="57"/>
                  </a:lnTo>
                  <a:lnTo>
                    <a:pt x="21" y="31"/>
                  </a:lnTo>
                  <a:lnTo>
                    <a:pt x="47" y="31"/>
                  </a:lnTo>
                  <a:lnTo>
                    <a:pt x="47" y="42"/>
                  </a:lnTo>
                  <a:lnTo>
                    <a:pt x="93" y="42"/>
                  </a:lnTo>
                  <a:lnTo>
                    <a:pt x="93" y="31"/>
                  </a:lnTo>
                  <a:lnTo>
                    <a:pt x="119" y="31"/>
                  </a:lnTo>
                  <a:lnTo>
                    <a:pt x="119" y="57"/>
                  </a:lnTo>
                  <a:lnTo>
                    <a:pt x="93" y="57"/>
                  </a:lnTo>
                  <a:lnTo>
                    <a:pt x="93" y="47"/>
                  </a:lnTo>
                  <a:close/>
                  <a:moveTo>
                    <a:pt x="41" y="37"/>
                  </a:moveTo>
                  <a:lnTo>
                    <a:pt x="26" y="37"/>
                  </a:lnTo>
                  <a:lnTo>
                    <a:pt x="26" y="52"/>
                  </a:lnTo>
                  <a:lnTo>
                    <a:pt x="41" y="52"/>
                  </a:lnTo>
                  <a:lnTo>
                    <a:pt x="41" y="37"/>
                  </a:lnTo>
                  <a:close/>
                  <a:moveTo>
                    <a:pt x="99" y="52"/>
                  </a:moveTo>
                  <a:lnTo>
                    <a:pt x="114" y="52"/>
                  </a:lnTo>
                  <a:lnTo>
                    <a:pt x="114" y="37"/>
                  </a:lnTo>
                  <a:lnTo>
                    <a:pt x="99" y="37"/>
                  </a:lnTo>
                  <a:lnTo>
                    <a:pt x="99" y="5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383"/>
            <p:cNvSpPr>
              <a:spLocks noEditPoints="1"/>
            </p:cNvSpPr>
            <p:nvPr/>
          </p:nvSpPr>
          <p:spPr bwMode="auto">
            <a:xfrm>
              <a:off x="1917855" y="3510717"/>
              <a:ext cx="226552" cy="226552"/>
            </a:xfrm>
            <a:custGeom>
              <a:avLst/>
              <a:gdLst>
                <a:gd name="T0" fmla="*/ 213 w 260"/>
                <a:gd name="T1" fmla="*/ 234 h 260"/>
                <a:gd name="T2" fmla="*/ 205 w 260"/>
                <a:gd name="T3" fmla="*/ 252 h 260"/>
                <a:gd name="T4" fmla="*/ 187 w 260"/>
                <a:gd name="T5" fmla="*/ 260 h 260"/>
                <a:gd name="T6" fmla="*/ 15 w 260"/>
                <a:gd name="T7" fmla="*/ 259 h 260"/>
                <a:gd name="T8" fmla="*/ 2 w 260"/>
                <a:gd name="T9" fmla="*/ 244 h 260"/>
                <a:gd name="T10" fmla="*/ 0 w 260"/>
                <a:gd name="T11" fmla="*/ 26 h 260"/>
                <a:gd name="T12" fmla="*/ 8 w 260"/>
                <a:gd name="T13" fmla="*/ 8 h 260"/>
                <a:gd name="T14" fmla="*/ 26 w 260"/>
                <a:gd name="T15" fmla="*/ 0 h 260"/>
                <a:gd name="T16" fmla="*/ 140 w 260"/>
                <a:gd name="T17" fmla="*/ 0 h 260"/>
                <a:gd name="T18" fmla="*/ 213 w 260"/>
                <a:gd name="T19" fmla="*/ 78 h 260"/>
                <a:gd name="T20" fmla="*/ 213 w 260"/>
                <a:gd name="T21" fmla="*/ 140 h 260"/>
                <a:gd name="T22" fmla="*/ 244 w 260"/>
                <a:gd name="T23" fmla="*/ 143 h 260"/>
                <a:gd name="T24" fmla="*/ 259 w 260"/>
                <a:gd name="T25" fmla="*/ 156 h 260"/>
                <a:gd name="T26" fmla="*/ 260 w 260"/>
                <a:gd name="T27" fmla="*/ 203 h 260"/>
                <a:gd name="T28" fmla="*/ 252 w 260"/>
                <a:gd name="T29" fmla="*/ 221 h 260"/>
                <a:gd name="T30" fmla="*/ 234 w 260"/>
                <a:gd name="T31" fmla="*/ 229 h 260"/>
                <a:gd name="T32" fmla="*/ 140 w 260"/>
                <a:gd name="T33" fmla="*/ 52 h 260"/>
                <a:gd name="T34" fmla="*/ 148 w 260"/>
                <a:gd name="T35" fmla="*/ 70 h 260"/>
                <a:gd name="T36" fmla="*/ 166 w 260"/>
                <a:gd name="T37" fmla="*/ 78 h 260"/>
                <a:gd name="T38" fmla="*/ 156 w 260"/>
                <a:gd name="T39" fmla="*/ 89 h 260"/>
                <a:gd name="T40" fmla="*/ 142 w 260"/>
                <a:gd name="T41" fmla="*/ 85 h 260"/>
                <a:gd name="T42" fmla="*/ 131 w 260"/>
                <a:gd name="T43" fmla="*/ 68 h 260"/>
                <a:gd name="T44" fmla="*/ 36 w 260"/>
                <a:gd name="T45" fmla="*/ 11 h 260"/>
                <a:gd name="T46" fmla="*/ 18 w 260"/>
                <a:gd name="T47" fmla="*/ 18 h 260"/>
                <a:gd name="T48" fmla="*/ 10 w 260"/>
                <a:gd name="T49" fmla="*/ 37 h 260"/>
                <a:gd name="T50" fmla="*/ 13 w 260"/>
                <a:gd name="T51" fmla="*/ 234 h 260"/>
                <a:gd name="T52" fmla="*/ 26 w 260"/>
                <a:gd name="T53" fmla="*/ 248 h 260"/>
                <a:gd name="T54" fmla="*/ 177 w 260"/>
                <a:gd name="T55" fmla="*/ 250 h 260"/>
                <a:gd name="T56" fmla="*/ 199 w 260"/>
                <a:gd name="T57" fmla="*/ 238 h 260"/>
                <a:gd name="T58" fmla="*/ 78 w 260"/>
                <a:gd name="T59" fmla="*/ 229 h 260"/>
                <a:gd name="T60" fmla="*/ 62 w 260"/>
                <a:gd name="T61" fmla="*/ 217 h 260"/>
                <a:gd name="T62" fmla="*/ 57 w 260"/>
                <a:gd name="T63" fmla="*/ 166 h 260"/>
                <a:gd name="T64" fmla="*/ 62 w 260"/>
                <a:gd name="T65" fmla="*/ 152 h 260"/>
                <a:gd name="T66" fmla="*/ 78 w 260"/>
                <a:gd name="T67" fmla="*/ 142 h 260"/>
                <a:gd name="T68" fmla="*/ 178 w 260"/>
                <a:gd name="T69" fmla="*/ 173 h 260"/>
                <a:gd name="T70" fmla="*/ 156 w 260"/>
                <a:gd name="T71" fmla="*/ 173 h 260"/>
                <a:gd name="T72" fmla="*/ 178 w 260"/>
                <a:gd name="T73" fmla="*/ 173 h 260"/>
                <a:gd name="T74" fmla="*/ 104 w 260"/>
                <a:gd name="T75" fmla="*/ 173 h 260"/>
                <a:gd name="T76" fmla="*/ 126 w 260"/>
                <a:gd name="T77" fmla="*/ 173 h 260"/>
                <a:gd name="T78" fmla="*/ 186 w 260"/>
                <a:gd name="T79" fmla="*/ 211 h 260"/>
                <a:gd name="T80" fmla="*/ 213 w 260"/>
                <a:gd name="T81" fmla="*/ 183 h 260"/>
                <a:gd name="T82" fmla="*/ 217 w 260"/>
                <a:gd name="T83" fmla="*/ 165 h 260"/>
                <a:gd name="T84" fmla="*/ 82 w 260"/>
                <a:gd name="T85" fmla="*/ 121 h 260"/>
                <a:gd name="T86" fmla="*/ 87 w 260"/>
                <a:gd name="T87" fmla="*/ 117 h 260"/>
                <a:gd name="T88" fmla="*/ 84 w 260"/>
                <a:gd name="T89" fmla="*/ 109 h 260"/>
                <a:gd name="T90" fmla="*/ 44 w 260"/>
                <a:gd name="T91" fmla="*/ 107 h 260"/>
                <a:gd name="T92" fmla="*/ 45 w 260"/>
                <a:gd name="T93" fmla="*/ 120 h 260"/>
                <a:gd name="T94" fmla="*/ 25 w 260"/>
                <a:gd name="T95" fmla="*/ 124 h 260"/>
                <a:gd name="T96" fmla="*/ 32 w 260"/>
                <a:gd name="T97" fmla="*/ 117 h 260"/>
                <a:gd name="T98" fmla="*/ 71 w 260"/>
                <a:gd name="T99" fmla="*/ 33 h 260"/>
                <a:gd name="T100" fmla="*/ 109 w 260"/>
                <a:gd name="T101" fmla="*/ 115 h 260"/>
                <a:gd name="T102" fmla="*/ 119 w 260"/>
                <a:gd name="T103" fmla="*/ 121 h 260"/>
                <a:gd name="T104" fmla="*/ 64 w 260"/>
                <a:gd name="T105" fmla="*/ 6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0" h="260">
                  <a:moveTo>
                    <a:pt x="234" y="229"/>
                  </a:moveTo>
                  <a:lnTo>
                    <a:pt x="213" y="229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9"/>
                  </a:lnTo>
                  <a:lnTo>
                    <a:pt x="212" y="244"/>
                  </a:lnTo>
                  <a:lnTo>
                    <a:pt x="209" y="248"/>
                  </a:lnTo>
                  <a:lnTo>
                    <a:pt x="205" y="252"/>
                  </a:lnTo>
                  <a:lnTo>
                    <a:pt x="201" y="256"/>
                  </a:lnTo>
                  <a:lnTo>
                    <a:pt x="197" y="259"/>
                  </a:lnTo>
                  <a:lnTo>
                    <a:pt x="192" y="260"/>
                  </a:lnTo>
                  <a:lnTo>
                    <a:pt x="187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48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5" y="3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13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213" y="78"/>
                  </a:lnTo>
                  <a:lnTo>
                    <a:pt x="213" y="78"/>
                  </a:lnTo>
                  <a:lnTo>
                    <a:pt x="213" y="79"/>
                  </a:lnTo>
                  <a:lnTo>
                    <a:pt x="214" y="79"/>
                  </a:lnTo>
                  <a:lnTo>
                    <a:pt x="213" y="79"/>
                  </a:lnTo>
                  <a:lnTo>
                    <a:pt x="213" y="140"/>
                  </a:lnTo>
                  <a:lnTo>
                    <a:pt x="234" y="140"/>
                  </a:lnTo>
                  <a:lnTo>
                    <a:pt x="234" y="140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6" y="152"/>
                  </a:lnTo>
                  <a:lnTo>
                    <a:pt x="259" y="156"/>
                  </a:lnTo>
                  <a:lnTo>
                    <a:pt x="260" y="161"/>
                  </a:lnTo>
                  <a:lnTo>
                    <a:pt x="260" y="166"/>
                  </a:lnTo>
                  <a:lnTo>
                    <a:pt x="260" y="203"/>
                  </a:lnTo>
                  <a:lnTo>
                    <a:pt x="260" y="203"/>
                  </a:lnTo>
                  <a:lnTo>
                    <a:pt x="260" y="208"/>
                  </a:lnTo>
                  <a:lnTo>
                    <a:pt x="259" y="213"/>
                  </a:lnTo>
                  <a:lnTo>
                    <a:pt x="256" y="217"/>
                  </a:lnTo>
                  <a:lnTo>
                    <a:pt x="252" y="221"/>
                  </a:lnTo>
                  <a:lnTo>
                    <a:pt x="248" y="225"/>
                  </a:lnTo>
                  <a:lnTo>
                    <a:pt x="244" y="228"/>
                  </a:lnTo>
                  <a:lnTo>
                    <a:pt x="239" y="229"/>
                  </a:lnTo>
                  <a:lnTo>
                    <a:pt x="234" y="229"/>
                  </a:lnTo>
                  <a:lnTo>
                    <a:pt x="234" y="229"/>
                  </a:lnTo>
                  <a:close/>
                  <a:moveTo>
                    <a:pt x="140" y="20"/>
                  </a:moveTo>
                  <a:lnTo>
                    <a:pt x="140" y="52"/>
                  </a:lnTo>
                  <a:lnTo>
                    <a:pt x="140" y="52"/>
                  </a:lnTo>
                  <a:lnTo>
                    <a:pt x="142" y="57"/>
                  </a:lnTo>
                  <a:lnTo>
                    <a:pt x="143" y="63"/>
                  </a:lnTo>
                  <a:lnTo>
                    <a:pt x="145" y="66"/>
                  </a:lnTo>
                  <a:lnTo>
                    <a:pt x="148" y="70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78"/>
                  </a:lnTo>
                  <a:lnTo>
                    <a:pt x="196" y="78"/>
                  </a:lnTo>
                  <a:lnTo>
                    <a:pt x="140" y="20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9"/>
                  </a:lnTo>
                  <a:lnTo>
                    <a:pt x="145" y="87"/>
                  </a:lnTo>
                  <a:lnTo>
                    <a:pt x="142" y="85"/>
                  </a:lnTo>
                  <a:lnTo>
                    <a:pt x="138" y="81"/>
                  </a:lnTo>
                  <a:lnTo>
                    <a:pt x="135" y="77"/>
                  </a:lnTo>
                  <a:lnTo>
                    <a:pt x="132" y="73"/>
                  </a:lnTo>
                  <a:lnTo>
                    <a:pt x="131" y="68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5" y="22"/>
                  </a:lnTo>
                  <a:lnTo>
                    <a:pt x="13" y="26"/>
                  </a:lnTo>
                  <a:lnTo>
                    <a:pt x="12" y="31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2" y="229"/>
                  </a:lnTo>
                  <a:lnTo>
                    <a:pt x="13" y="234"/>
                  </a:lnTo>
                  <a:lnTo>
                    <a:pt x="15" y="238"/>
                  </a:lnTo>
                  <a:lnTo>
                    <a:pt x="18" y="242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7" y="250"/>
                  </a:lnTo>
                  <a:lnTo>
                    <a:pt x="177" y="250"/>
                  </a:lnTo>
                  <a:lnTo>
                    <a:pt x="182" y="250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3" y="229"/>
                  </a:lnTo>
                  <a:lnTo>
                    <a:pt x="83" y="229"/>
                  </a:lnTo>
                  <a:lnTo>
                    <a:pt x="83" y="229"/>
                  </a:lnTo>
                  <a:lnTo>
                    <a:pt x="78" y="229"/>
                  </a:lnTo>
                  <a:lnTo>
                    <a:pt x="73" y="228"/>
                  </a:lnTo>
                  <a:lnTo>
                    <a:pt x="69" y="225"/>
                  </a:lnTo>
                  <a:lnTo>
                    <a:pt x="65" y="221"/>
                  </a:lnTo>
                  <a:lnTo>
                    <a:pt x="62" y="217"/>
                  </a:lnTo>
                  <a:lnTo>
                    <a:pt x="60" y="213"/>
                  </a:lnTo>
                  <a:lnTo>
                    <a:pt x="58" y="208"/>
                  </a:lnTo>
                  <a:lnTo>
                    <a:pt x="57" y="203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8" y="161"/>
                  </a:lnTo>
                  <a:lnTo>
                    <a:pt x="60" y="156"/>
                  </a:lnTo>
                  <a:lnTo>
                    <a:pt x="62" y="152"/>
                  </a:lnTo>
                  <a:lnTo>
                    <a:pt x="65" y="148"/>
                  </a:lnTo>
                  <a:lnTo>
                    <a:pt x="69" y="146"/>
                  </a:lnTo>
                  <a:lnTo>
                    <a:pt x="73" y="143"/>
                  </a:lnTo>
                  <a:lnTo>
                    <a:pt x="78" y="142"/>
                  </a:lnTo>
                  <a:lnTo>
                    <a:pt x="83" y="140"/>
                  </a:lnTo>
                  <a:lnTo>
                    <a:pt x="203" y="140"/>
                  </a:lnTo>
                  <a:lnTo>
                    <a:pt x="203" y="89"/>
                  </a:lnTo>
                  <a:close/>
                  <a:moveTo>
                    <a:pt x="178" y="173"/>
                  </a:moveTo>
                  <a:lnTo>
                    <a:pt x="178" y="165"/>
                  </a:lnTo>
                  <a:lnTo>
                    <a:pt x="143" y="165"/>
                  </a:lnTo>
                  <a:lnTo>
                    <a:pt x="143" y="173"/>
                  </a:lnTo>
                  <a:lnTo>
                    <a:pt x="156" y="173"/>
                  </a:lnTo>
                  <a:lnTo>
                    <a:pt x="156" y="211"/>
                  </a:lnTo>
                  <a:lnTo>
                    <a:pt x="165" y="211"/>
                  </a:lnTo>
                  <a:lnTo>
                    <a:pt x="165" y="173"/>
                  </a:lnTo>
                  <a:lnTo>
                    <a:pt x="178" y="173"/>
                  </a:lnTo>
                  <a:close/>
                  <a:moveTo>
                    <a:pt x="139" y="173"/>
                  </a:moveTo>
                  <a:lnTo>
                    <a:pt x="139" y="165"/>
                  </a:lnTo>
                  <a:lnTo>
                    <a:pt x="104" y="165"/>
                  </a:lnTo>
                  <a:lnTo>
                    <a:pt x="104" y="173"/>
                  </a:lnTo>
                  <a:lnTo>
                    <a:pt x="117" y="173"/>
                  </a:lnTo>
                  <a:lnTo>
                    <a:pt x="117" y="211"/>
                  </a:lnTo>
                  <a:lnTo>
                    <a:pt x="126" y="211"/>
                  </a:lnTo>
                  <a:lnTo>
                    <a:pt x="126" y="173"/>
                  </a:lnTo>
                  <a:lnTo>
                    <a:pt x="139" y="173"/>
                  </a:lnTo>
                  <a:close/>
                  <a:moveTo>
                    <a:pt x="217" y="165"/>
                  </a:moveTo>
                  <a:lnTo>
                    <a:pt x="186" y="165"/>
                  </a:lnTo>
                  <a:lnTo>
                    <a:pt x="186" y="211"/>
                  </a:lnTo>
                  <a:lnTo>
                    <a:pt x="195" y="211"/>
                  </a:lnTo>
                  <a:lnTo>
                    <a:pt x="195" y="191"/>
                  </a:lnTo>
                  <a:lnTo>
                    <a:pt x="213" y="191"/>
                  </a:lnTo>
                  <a:lnTo>
                    <a:pt x="213" y="183"/>
                  </a:lnTo>
                  <a:lnTo>
                    <a:pt x="195" y="183"/>
                  </a:lnTo>
                  <a:lnTo>
                    <a:pt x="195" y="173"/>
                  </a:lnTo>
                  <a:lnTo>
                    <a:pt x="217" y="173"/>
                  </a:lnTo>
                  <a:lnTo>
                    <a:pt x="217" y="165"/>
                  </a:lnTo>
                  <a:close/>
                  <a:moveTo>
                    <a:pt x="77" y="121"/>
                  </a:moveTo>
                  <a:lnTo>
                    <a:pt x="78" y="121"/>
                  </a:lnTo>
                  <a:lnTo>
                    <a:pt x="78" y="121"/>
                  </a:lnTo>
                  <a:lnTo>
                    <a:pt x="82" y="121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18"/>
                  </a:lnTo>
                  <a:lnTo>
                    <a:pt x="87" y="117"/>
                  </a:lnTo>
                  <a:lnTo>
                    <a:pt x="87" y="117"/>
                  </a:lnTo>
                  <a:lnTo>
                    <a:pt x="86" y="115"/>
                  </a:lnTo>
                  <a:lnTo>
                    <a:pt x="86" y="115"/>
                  </a:lnTo>
                  <a:lnTo>
                    <a:pt x="84" y="109"/>
                  </a:lnTo>
                  <a:lnTo>
                    <a:pt x="79" y="99"/>
                  </a:lnTo>
                  <a:lnTo>
                    <a:pt x="48" y="99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43" y="115"/>
                  </a:lnTo>
                  <a:lnTo>
                    <a:pt x="43" y="115"/>
                  </a:lnTo>
                  <a:lnTo>
                    <a:pt x="43" y="117"/>
                  </a:lnTo>
                  <a:lnTo>
                    <a:pt x="45" y="120"/>
                  </a:lnTo>
                  <a:lnTo>
                    <a:pt x="45" y="120"/>
                  </a:lnTo>
                  <a:lnTo>
                    <a:pt x="54" y="121"/>
                  </a:lnTo>
                  <a:lnTo>
                    <a:pt x="54" y="124"/>
                  </a:lnTo>
                  <a:lnTo>
                    <a:pt x="25" y="124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8" y="120"/>
                  </a:lnTo>
                  <a:lnTo>
                    <a:pt x="32" y="117"/>
                  </a:lnTo>
                  <a:lnTo>
                    <a:pt x="32" y="117"/>
                  </a:lnTo>
                  <a:lnTo>
                    <a:pt x="36" y="112"/>
                  </a:lnTo>
                  <a:lnTo>
                    <a:pt x="40" y="104"/>
                  </a:lnTo>
                  <a:lnTo>
                    <a:pt x="71" y="33"/>
                  </a:lnTo>
                  <a:lnTo>
                    <a:pt x="73" y="33"/>
                  </a:lnTo>
                  <a:lnTo>
                    <a:pt x="105" y="105"/>
                  </a:lnTo>
                  <a:lnTo>
                    <a:pt x="105" y="105"/>
                  </a:lnTo>
                  <a:lnTo>
                    <a:pt x="109" y="115"/>
                  </a:lnTo>
                  <a:lnTo>
                    <a:pt x="113" y="118"/>
                  </a:lnTo>
                  <a:lnTo>
                    <a:pt x="113" y="118"/>
                  </a:lnTo>
                  <a:lnTo>
                    <a:pt x="116" y="121"/>
                  </a:lnTo>
                  <a:lnTo>
                    <a:pt x="119" y="121"/>
                  </a:lnTo>
                  <a:lnTo>
                    <a:pt x="119" y="124"/>
                  </a:lnTo>
                  <a:lnTo>
                    <a:pt x="77" y="124"/>
                  </a:lnTo>
                  <a:lnTo>
                    <a:pt x="77" y="121"/>
                  </a:lnTo>
                  <a:close/>
                  <a:moveTo>
                    <a:pt x="64" y="63"/>
                  </a:moveTo>
                  <a:lnTo>
                    <a:pt x="51" y="94"/>
                  </a:lnTo>
                  <a:lnTo>
                    <a:pt x="78" y="94"/>
                  </a:lnTo>
                  <a:lnTo>
                    <a:pt x="64" y="6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384"/>
            <p:cNvSpPr>
              <a:spLocks noEditPoints="1"/>
            </p:cNvSpPr>
            <p:nvPr/>
          </p:nvSpPr>
          <p:spPr bwMode="auto">
            <a:xfrm>
              <a:off x="2187974" y="3510717"/>
              <a:ext cx="226552" cy="226552"/>
            </a:xfrm>
            <a:custGeom>
              <a:avLst/>
              <a:gdLst>
                <a:gd name="T0" fmla="*/ 211 w 259"/>
                <a:gd name="T1" fmla="*/ 239 h 260"/>
                <a:gd name="T2" fmla="*/ 197 w 259"/>
                <a:gd name="T3" fmla="*/ 259 h 260"/>
                <a:gd name="T4" fmla="*/ 20 w 259"/>
                <a:gd name="T5" fmla="*/ 260 h 260"/>
                <a:gd name="T6" fmla="*/ 1 w 259"/>
                <a:gd name="T7" fmla="*/ 244 h 260"/>
                <a:gd name="T8" fmla="*/ 0 w 259"/>
                <a:gd name="T9" fmla="*/ 21 h 260"/>
                <a:gd name="T10" fmla="*/ 15 w 259"/>
                <a:gd name="T11" fmla="*/ 3 h 260"/>
                <a:gd name="T12" fmla="*/ 139 w 259"/>
                <a:gd name="T13" fmla="*/ 0 h 260"/>
                <a:gd name="T14" fmla="*/ 213 w 259"/>
                <a:gd name="T15" fmla="*/ 78 h 260"/>
                <a:gd name="T16" fmla="*/ 233 w 259"/>
                <a:gd name="T17" fmla="*/ 140 h 260"/>
                <a:gd name="T18" fmla="*/ 252 w 259"/>
                <a:gd name="T19" fmla="*/ 148 h 260"/>
                <a:gd name="T20" fmla="*/ 259 w 259"/>
                <a:gd name="T21" fmla="*/ 203 h 260"/>
                <a:gd name="T22" fmla="*/ 252 w 259"/>
                <a:gd name="T23" fmla="*/ 221 h 260"/>
                <a:gd name="T24" fmla="*/ 233 w 259"/>
                <a:gd name="T25" fmla="*/ 229 h 260"/>
                <a:gd name="T26" fmla="*/ 141 w 259"/>
                <a:gd name="T27" fmla="*/ 63 h 260"/>
                <a:gd name="T28" fmla="*/ 161 w 259"/>
                <a:gd name="T29" fmla="*/ 78 h 260"/>
                <a:gd name="T30" fmla="*/ 156 w 259"/>
                <a:gd name="T31" fmla="*/ 89 h 260"/>
                <a:gd name="T32" fmla="*/ 137 w 259"/>
                <a:gd name="T33" fmla="*/ 81 h 260"/>
                <a:gd name="T34" fmla="*/ 130 w 259"/>
                <a:gd name="T35" fmla="*/ 11 h 260"/>
                <a:gd name="T36" fmla="*/ 22 w 259"/>
                <a:gd name="T37" fmla="*/ 16 h 260"/>
                <a:gd name="T38" fmla="*/ 10 w 259"/>
                <a:gd name="T39" fmla="*/ 37 h 260"/>
                <a:gd name="T40" fmla="*/ 14 w 259"/>
                <a:gd name="T41" fmla="*/ 238 h 260"/>
                <a:gd name="T42" fmla="*/ 36 w 259"/>
                <a:gd name="T43" fmla="*/ 250 h 260"/>
                <a:gd name="T44" fmla="*/ 192 w 259"/>
                <a:gd name="T45" fmla="*/ 244 h 260"/>
                <a:gd name="T46" fmla="*/ 78 w 259"/>
                <a:gd name="T47" fmla="*/ 229 h 260"/>
                <a:gd name="T48" fmla="*/ 58 w 259"/>
                <a:gd name="T49" fmla="*/ 213 h 260"/>
                <a:gd name="T50" fmla="*/ 57 w 259"/>
                <a:gd name="T51" fmla="*/ 161 h 260"/>
                <a:gd name="T52" fmla="*/ 72 w 259"/>
                <a:gd name="T53" fmla="*/ 143 h 260"/>
                <a:gd name="T54" fmla="*/ 193 w 259"/>
                <a:gd name="T55" fmla="*/ 189 h 260"/>
                <a:gd name="T56" fmla="*/ 189 w 259"/>
                <a:gd name="T57" fmla="*/ 174 h 260"/>
                <a:gd name="T58" fmla="*/ 180 w 259"/>
                <a:gd name="T59" fmla="*/ 166 h 260"/>
                <a:gd name="T60" fmla="*/ 172 w 259"/>
                <a:gd name="T61" fmla="*/ 211 h 260"/>
                <a:gd name="T62" fmla="*/ 187 w 259"/>
                <a:gd name="T63" fmla="*/ 205 h 260"/>
                <a:gd name="T64" fmla="*/ 193 w 259"/>
                <a:gd name="T65" fmla="*/ 189 h 260"/>
                <a:gd name="T66" fmla="*/ 118 w 259"/>
                <a:gd name="T67" fmla="*/ 211 h 260"/>
                <a:gd name="T68" fmla="*/ 136 w 259"/>
                <a:gd name="T69" fmla="*/ 165 h 260"/>
                <a:gd name="T70" fmla="*/ 89 w 259"/>
                <a:gd name="T71" fmla="*/ 165 h 260"/>
                <a:gd name="T72" fmla="*/ 236 w 259"/>
                <a:gd name="T73" fmla="*/ 174 h 260"/>
                <a:gd name="T74" fmla="*/ 227 w 259"/>
                <a:gd name="T75" fmla="*/ 166 h 260"/>
                <a:gd name="T76" fmla="*/ 219 w 259"/>
                <a:gd name="T77" fmla="*/ 211 h 260"/>
                <a:gd name="T78" fmla="*/ 233 w 259"/>
                <a:gd name="T79" fmla="*/ 205 h 260"/>
                <a:gd name="T80" fmla="*/ 240 w 259"/>
                <a:gd name="T81" fmla="*/ 189 h 260"/>
                <a:gd name="T82" fmla="*/ 227 w 259"/>
                <a:gd name="T83" fmla="*/ 200 h 260"/>
                <a:gd name="T84" fmla="*/ 211 w 259"/>
                <a:gd name="T85" fmla="*/ 203 h 260"/>
                <a:gd name="T86" fmla="*/ 223 w 259"/>
                <a:gd name="T87" fmla="*/ 174 h 260"/>
                <a:gd name="T88" fmla="*/ 230 w 259"/>
                <a:gd name="T89" fmla="*/ 189 h 260"/>
                <a:gd name="T90" fmla="*/ 227 w 259"/>
                <a:gd name="T91" fmla="*/ 200 h 260"/>
                <a:gd name="T92" fmla="*/ 171 w 259"/>
                <a:gd name="T93" fmla="*/ 203 h 260"/>
                <a:gd name="T94" fmla="*/ 176 w 259"/>
                <a:gd name="T95" fmla="*/ 174 h 260"/>
                <a:gd name="T96" fmla="*/ 183 w 259"/>
                <a:gd name="T97" fmla="*/ 181 h 260"/>
                <a:gd name="T98" fmla="*/ 180 w 259"/>
                <a:gd name="T99" fmla="*/ 200 h 260"/>
                <a:gd name="T100" fmla="*/ 72 w 259"/>
                <a:gd name="T101" fmla="*/ 120 h 260"/>
                <a:gd name="T102" fmla="*/ 72 w 259"/>
                <a:gd name="T103" fmla="*/ 94 h 260"/>
                <a:gd name="T104" fmla="*/ 72 w 259"/>
                <a:gd name="T105" fmla="*/ 68 h 260"/>
                <a:gd name="T106" fmla="*/ 72 w 259"/>
                <a:gd name="T107" fmla="*/ 42 h 260"/>
                <a:gd name="T108" fmla="*/ 20 w 259"/>
                <a:gd name="T109" fmla="*/ 120 h 260"/>
                <a:gd name="T110" fmla="*/ 20 w 259"/>
                <a:gd name="T111" fmla="*/ 94 h 260"/>
                <a:gd name="T112" fmla="*/ 20 w 259"/>
                <a:gd name="T113" fmla="*/ 6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9" h="260">
                  <a:moveTo>
                    <a:pt x="233" y="229"/>
                  </a:moveTo>
                  <a:lnTo>
                    <a:pt x="213" y="229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1" y="239"/>
                  </a:lnTo>
                  <a:lnTo>
                    <a:pt x="210" y="244"/>
                  </a:lnTo>
                  <a:lnTo>
                    <a:pt x="207" y="248"/>
                  </a:lnTo>
                  <a:lnTo>
                    <a:pt x="205" y="252"/>
                  </a:lnTo>
                  <a:lnTo>
                    <a:pt x="201" y="256"/>
                  </a:lnTo>
                  <a:lnTo>
                    <a:pt x="197" y="259"/>
                  </a:lnTo>
                  <a:lnTo>
                    <a:pt x="192" y="260"/>
                  </a:lnTo>
                  <a:lnTo>
                    <a:pt x="187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0" y="260"/>
                  </a:lnTo>
                  <a:lnTo>
                    <a:pt x="15" y="259"/>
                  </a:lnTo>
                  <a:lnTo>
                    <a:pt x="11" y="256"/>
                  </a:lnTo>
                  <a:lnTo>
                    <a:pt x="7" y="252"/>
                  </a:lnTo>
                  <a:lnTo>
                    <a:pt x="3" y="248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3" y="12"/>
                  </a:lnTo>
                  <a:lnTo>
                    <a:pt x="7" y="8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130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211" y="78"/>
                  </a:lnTo>
                  <a:lnTo>
                    <a:pt x="213" y="78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140"/>
                  </a:lnTo>
                  <a:lnTo>
                    <a:pt x="233" y="140"/>
                  </a:lnTo>
                  <a:lnTo>
                    <a:pt x="233" y="140"/>
                  </a:lnTo>
                  <a:lnTo>
                    <a:pt x="239" y="142"/>
                  </a:lnTo>
                  <a:lnTo>
                    <a:pt x="244" y="143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4" y="152"/>
                  </a:lnTo>
                  <a:lnTo>
                    <a:pt x="257" y="156"/>
                  </a:lnTo>
                  <a:lnTo>
                    <a:pt x="258" y="161"/>
                  </a:lnTo>
                  <a:lnTo>
                    <a:pt x="259" y="166"/>
                  </a:lnTo>
                  <a:lnTo>
                    <a:pt x="259" y="203"/>
                  </a:lnTo>
                  <a:lnTo>
                    <a:pt x="259" y="203"/>
                  </a:lnTo>
                  <a:lnTo>
                    <a:pt x="258" y="208"/>
                  </a:lnTo>
                  <a:lnTo>
                    <a:pt x="257" y="213"/>
                  </a:lnTo>
                  <a:lnTo>
                    <a:pt x="254" y="217"/>
                  </a:lnTo>
                  <a:lnTo>
                    <a:pt x="252" y="221"/>
                  </a:lnTo>
                  <a:lnTo>
                    <a:pt x="248" y="225"/>
                  </a:lnTo>
                  <a:lnTo>
                    <a:pt x="244" y="228"/>
                  </a:lnTo>
                  <a:lnTo>
                    <a:pt x="239" y="229"/>
                  </a:lnTo>
                  <a:lnTo>
                    <a:pt x="233" y="229"/>
                  </a:lnTo>
                  <a:lnTo>
                    <a:pt x="233" y="229"/>
                  </a:lnTo>
                  <a:close/>
                  <a:moveTo>
                    <a:pt x="140" y="20"/>
                  </a:moveTo>
                  <a:lnTo>
                    <a:pt x="140" y="52"/>
                  </a:lnTo>
                  <a:lnTo>
                    <a:pt x="140" y="52"/>
                  </a:lnTo>
                  <a:lnTo>
                    <a:pt x="140" y="57"/>
                  </a:lnTo>
                  <a:lnTo>
                    <a:pt x="141" y="63"/>
                  </a:lnTo>
                  <a:lnTo>
                    <a:pt x="144" y="66"/>
                  </a:lnTo>
                  <a:lnTo>
                    <a:pt x="148" y="70"/>
                  </a:lnTo>
                  <a:lnTo>
                    <a:pt x="152" y="74"/>
                  </a:lnTo>
                  <a:lnTo>
                    <a:pt x="156" y="77"/>
                  </a:lnTo>
                  <a:lnTo>
                    <a:pt x="161" y="78"/>
                  </a:lnTo>
                  <a:lnTo>
                    <a:pt x="166" y="78"/>
                  </a:lnTo>
                  <a:lnTo>
                    <a:pt x="196" y="78"/>
                  </a:lnTo>
                  <a:lnTo>
                    <a:pt x="140" y="20"/>
                  </a:lnTo>
                  <a:close/>
                  <a:moveTo>
                    <a:pt x="202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0" y="89"/>
                  </a:lnTo>
                  <a:lnTo>
                    <a:pt x="145" y="87"/>
                  </a:lnTo>
                  <a:lnTo>
                    <a:pt x="141" y="85"/>
                  </a:lnTo>
                  <a:lnTo>
                    <a:pt x="137" y="81"/>
                  </a:lnTo>
                  <a:lnTo>
                    <a:pt x="133" y="77"/>
                  </a:lnTo>
                  <a:lnTo>
                    <a:pt x="131" y="73"/>
                  </a:lnTo>
                  <a:lnTo>
                    <a:pt x="130" y="68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1" y="26"/>
                  </a:lnTo>
                  <a:lnTo>
                    <a:pt x="10" y="31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29"/>
                  </a:lnTo>
                  <a:lnTo>
                    <a:pt x="11" y="234"/>
                  </a:lnTo>
                  <a:lnTo>
                    <a:pt x="14" y="238"/>
                  </a:lnTo>
                  <a:lnTo>
                    <a:pt x="18" y="242"/>
                  </a:lnTo>
                  <a:lnTo>
                    <a:pt x="22" y="246"/>
                  </a:lnTo>
                  <a:lnTo>
                    <a:pt x="26" y="248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176" y="250"/>
                  </a:lnTo>
                  <a:lnTo>
                    <a:pt x="176" y="250"/>
                  </a:lnTo>
                  <a:lnTo>
                    <a:pt x="180" y="250"/>
                  </a:lnTo>
                  <a:lnTo>
                    <a:pt x="185" y="248"/>
                  </a:lnTo>
                  <a:lnTo>
                    <a:pt x="192" y="244"/>
                  </a:lnTo>
                  <a:lnTo>
                    <a:pt x="198" y="238"/>
                  </a:lnTo>
                  <a:lnTo>
                    <a:pt x="201" y="229"/>
                  </a:lnTo>
                  <a:lnTo>
                    <a:pt x="83" y="229"/>
                  </a:lnTo>
                  <a:lnTo>
                    <a:pt x="83" y="229"/>
                  </a:lnTo>
                  <a:lnTo>
                    <a:pt x="78" y="229"/>
                  </a:lnTo>
                  <a:lnTo>
                    <a:pt x="72" y="228"/>
                  </a:lnTo>
                  <a:lnTo>
                    <a:pt x="68" y="225"/>
                  </a:lnTo>
                  <a:lnTo>
                    <a:pt x="65" y="221"/>
                  </a:lnTo>
                  <a:lnTo>
                    <a:pt x="61" y="217"/>
                  </a:lnTo>
                  <a:lnTo>
                    <a:pt x="58" y="213"/>
                  </a:lnTo>
                  <a:lnTo>
                    <a:pt x="57" y="208"/>
                  </a:lnTo>
                  <a:lnTo>
                    <a:pt x="57" y="203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1"/>
                  </a:lnTo>
                  <a:lnTo>
                    <a:pt x="58" y="156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8" y="146"/>
                  </a:lnTo>
                  <a:lnTo>
                    <a:pt x="72" y="143"/>
                  </a:lnTo>
                  <a:lnTo>
                    <a:pt x="78" y="142"/>
                  </a:lnTo>
                  <a:lnTo>
                    <a:pt x="83" y="140"/>
                  </a:lnTo>
                  <a:lnTo>
                    <a:pt x="202" y="140"/>
                  </a:lnTo>
                  <a:lnTo>
                    <a:pt x="202" y="89"/>
                  </a:lnTo>
                  <a:close/>
                  <a:moveTo>
                    <a:pt x="193" y="189"/>
                  </a:moveTo>
                  <a:lnTo>
                    <a:pt x="193" y="189"/>
                  </a:lnTo>
                  <a:lnTo>
                    <a:pt x="193" y="183"/>
                  </a:lnTo>
                  <a:lnTo>
                    <a:pt x="192" y="178"/>
                  </a:lnTo>
                  <a:lnTo>
                    <a:pt x="192" y="178"/>
                  </a:lnTo>
                  <a:lnTo>
                    <a:pt x="189" y="174"/>
                  </a:lnTo>
                  <a:lnTo>
                    <a:pt x="187" y="170"/>
                  </a:lnTo>
                  <a:lnTo>
                    <a:pt x="187" y="170"/>
                  </a:lnTo>
                  <a:lnTo>
                    <a:pt x="184" y="168"/>
                  </a:lnTo>
                  <a:lnTo>
                    <a:pt x="180" y="166"/>
                  </a:lnTo>
                  <a:lnTo>
                    <a:pt x="180" y="166"/>
                  </a:lnTo>
                  <a:lnTo>
                    <a:pt x="172" y="165"/>
                  </a:lnTo>
                  <a:lnTo>
                    <a:pt x="156" y="165"/>
                  </a:lnTo>
                  <a:lnTo>
                    <a:pt x="156" y="211"/>
                  </a:lnTo>
                  <a:lnTo>
                    <a:pt x="172" y="211"/>
                  </a:lnTo>
                  <a:lnTo>
                    <a:pt x="172" y="211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4" y="208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9" y="203"/>
                  </a:lnTo>
                  <a:lnTo>
                    <a:pt x="192" y="198"/>
                  </a:lnTo>
                  <a:lnTo>
                    <a:pt x="192" y="198"/>
                  </a:lnTo>
                  <a:lnTo>
                    <a:pt x="193" y="194"/>
                  </a:lnTo>
                  <a:lnTo>
                    <a:pt x="193" y="189"/>
                  </a:lnTo>
                  <a:lnTo>
                    <a:pt x="193" y="189"/>
                  </a:lnTo>
                  <a:close/>
                  <a:moveTo>
                    <a:pt x="118" y="165"/>
                  </a:moveTo>
                  <a:lnTo>
                    <a:pt x="109" y="165"/>
                  </a:lnTo>
                  <a:lnTo>
                    <a:pt x="109" y="211"/>
                  </a:lnTo>
                  <a:lnTo>
                    <a:pt x="118" y="211"/>
                  </a:lnTo>
                  <a:lnTo>
                    <a:pt x="118" y="181"/>
                  </a:lnTo>
                  <a:lnTo>
                    <a:pt x="136" y="211"/>
                  </a:lnTo>
                  <a:lnTo>
                    <a:pt x="144" y="211"/>
                  </a:lnTo>
                  <a:lnTo>
                    <a:pt x="144" y="165"/>
                  </a:lnTo>
                  <a:lnTo>
                    <a:pt x="136" y="165"/>
                  </a:lnTo>
                  <a:lnTo>
                    <a:pt x="136" y="195"/>
                  </a:lnTo>
                  <a:lnTo>
                    <a:pt x="118" y="165"/>
                  </a:lnTo>
                  <a:close/>
                  <a:moveTo>
                    <a:pt x="98" y="211"/>
                  </a:moveTo>
                  <a:lnTo>
                    <a:pt x="98" y="165"/>
                  </a:lnTo>
                  <a:lnTo>
                    <a:pt x="89" y="165"/>
                  </a:lnTo>
                  <a:lnTo>
                    <a:pt x="89" y="211"/>
                  </a:lnTo>
                  <a:lnTo>
                    <a:pt x="98" y="211"/>
                  </a:lnTo>
                  <a:close/>
                  <a:moveTo>
                    <a:pt x="239" y="178"/>
                  </a:moveTo>
                  <a:lnTo>
                    <a:pt x="239" y="178"/>
                  </a:lnTo>
                  <a:lnTo>
                    <a:pt x="236" y="174"/>
                  </a:lnTo>
                  <a:lnTo>
                    <a:pt x="233" y="170"/>
                  </a:lnTo>
                  <a:lnTo>
                    <a:pt x="233" y="170"/>
                  </a:lnTo>
                  <a:lnTo>
                    <a:pt x="231" y="168"/>
                  </a:lnTo>
                  <a:lnTo>
                    <a:pt x="227" y="166"/>
                  </a:lnTo>
                  <a:lnTo>
                    <a:pt x="227" y="166"/>
                  </a:lnTo>
                  <a:lnTo>
                    <a:pt x="219" y="165"/>
                  </a:lnTo>
                  <a:lnTo>
                    <a:pt x="202" y="165"/>
                  </a:lnTo>
                  <a:lnTo>
                    <a:pt x="202" y="211"/>
                  </a:lnTo>
                  <a:lnTo>
                    <a:pt x="219" y="211"/>
                  </a:lnTo>
                  <a:lnTo>
                    <a:pt x="219" y="211"/>
                  </a:lnTo>
                  <a:lnTo>
                    <a:pt x="227" y="209"/>
                  </a:lnTo>
                  <a:lnTo>
                    <a:pt x="227" y="209"/>
                  </a:lnTo>
                  <a:lnTo>
                    <a:pt x="231" y="208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6" y="203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4"/>
                  </a:lnTo>
                  <a:lnTo>
                    <a:pt x="240" y="189"/>
                  </a:lnTo>
                  <a:lnTo>
                    <a:pt x="240" y="189"/>
                  </a:lnTo>
                  <a:lnTo>
                    <a:pt x="239" y="183"/>
                  </a:lnTo>
                  <a:lnTo>
                    <a:pt x="239" y="178"/>
                  </a:lnTo>
                  <a:lnTo>
                    <a:pt x="239" y="178"/>
                  </a:lnTo>
                  <a:close/>
                  <a:moveTo>
                    <a:pt x="227" y="200"/>
                  </a:moveTo>
                  <a:lnTo>
                    <a:pt x="227" y="200"/>
                  </a:lnTo>
                  <a:lnTo>
                    <a:pt x="223" y="203"/>
                  </a:lnTo>
                  <a:lnTo>
                    <a:pt x="223" y="203"/>
                  </a:lnTo>
                  <a:lnTo>
                    <a:pt x="218" y="203"/>
                  </a:lnTo>
                  <a:lnTo>
                    <a:pt x="211" y="203"/>
                  </a:lnTo>
                  <a:lnTo>
                    <a:pt x="211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23" y="174"/>
                  </a:lnTo>
                  <a:lnTo>
                    <a:pt x="223" y="174"/>
                  </a:lnTo>
                  <a:lnTo>
                    <a:pt x="227" y="176"/>
                  </a:lnTo>
                  <a:lnTo>
                    <a:pt x="227" y="176"/>
                  </a:lnTo>
                  <a:lnTo>
                    <a:pt x="230" y="181"/>
                  </a:lnTo>
                  <a:lnTo>
                    <a:pt x="230" y="181"/>
                  </a:lnTo>
                  <a:lnTo>
                    <a:pt x="230" y="189"/>
                  </a:lnTo>
                  <a:lnTo>
                    <a:pt x="230" y="189"/>
                  </a:lnTo>
                  <a:lnTo>
                    <a:pt x="230" y="196"/>
                  </a:lnTo>
                  <a:lnTo>
                    <a:pt x="230" y="196"/>
                  </a:lnTo>
                  <a:lnTo>
                    <a:pt x="227" y="200"/>
                  </a:lnTo>
                  <a:lnTo>
                    <a:pt x="227" y="200"/>
                  </a:lnTo>
                  <a:close/>
                  <a:moveTo>
                    <a:pt x="180" y="200"/>
                  </a:moveTo>
                  <a:lnTo>
                    <a:pt x="180" y="200"/>
                  </a:lnTo>
                  <a:lnTo>
                    <a:pt x="176" y="203"/>
                  </a:lnTo>
                  <a:lnTo>
                    <a:pt x="176" y="203"/>
                  </a:lnTo>
                  <a:lnTo>
                    <a:pt x="171" y="203"/>
                  </a:lnTo>
                  <a:lnTo>
                    <a:pt x="165" y="203"/>
                  </a:lnTo>
                  <a:lnTo>
                    <a:pt x="165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4" y="189"/>
                  </a:lnTo>
                  <a:lnTo>
                    <a:pt x="184" y="189"/>
                  </a:lnTo>
                  <a:lnTo>
                    <a:pt x="183" y="196"/>
                  </a:lnTo>
                  <a:lnTo>
                    <a:pt x="183" y="196"/>
                  </a:lnTo>
                  <a:lnTo>
                    <a:pt x="180" y="200"/>
                  </a:lnTo>
                  <a:lnTo>
                    <a:pt x="180" y="200"/>
                  </a:lnTo>
                  <a:close/>
                  <a:moveTo>
                    <a:pt x="72" y="109"/>
                  </a:moveTo>
                  <a:lnTo>
                    <a:pt x="109" y="109"/>
                  </a:lnTo>
                  <a:lnTo>
                    <a:pt x="109" y="120"/>
                  </a:lnTo>
                  <a:lnTo>
                    <a:pt x="72" y="120"/>
                  </a:lnTo>
                  <a:lnTo>
                    <a:pt x="72" y="109"/>
                  </a:lnTo>
                  <a:close/>
                  <a:moveTo>
                    <a:pt x="72" y="83"/>
                  </a:moveTo>
                  <a:lnTo>
                    <a:pt x="109" y="83"/>
                  </a:lnTo>
                  <a:lnTo>
                    <a:pt x="109" y="94"/>
                  </a:lnTo>
                  <a:lnTo>
                    <a:pt x="72" y="94"/>
                  </a:lnTo>
                  <a:lnTo>
                    <a:pt x="72" y="83"/>
                  </a:lnTo>
                  <a:close/>
                  <a:moveTo>
                    <a:pt x="72" y="57"/>
                  </a:moveTo>
                  <a:lnTo>
                    <a:pt x="109" y="57"/>
                  </a:lnTo>
                  <a:lnTo>
                    <a:pt x="109" y="68"/>
                  </a:lnTo>
                  <a:lnTo>
                    <a:pt x="72" y="68"/>
                  </a:lnTo>
                  <a:lnTo>
                    <a:pt x="72" y="57"/>
                  </a:lnTo>
                  <a:close/>
                  <a:moveTo>
                    <a:pt x="72" y="31"/>
                  </a:moveTo>
                  <a:lnTo>
                    <a:pt x="109" y="31"/>
                  </a:lnTo>
                  <a:lnTo>
                    <a:pt x="109" y="42"/>
                  </a:lnTo>
                  <a:lnTo>
                    <a:pt x="72" y="42"/>
                  </a:lnTo>
                  <a:lnTo>
                    <a:pt x="72" y="31"/>
                  </a:lnTo>
                  <a:close/>
                  <a:moveTo>
                    <a:pt x="20" y="109"/>
                  </a:moveTo>
                  <a:lnTo>
                    <a:pt x="62" y="109"/>
                  </a:lnTo>
                  <a:lnTo>
                    <a:pt x="62" y="120"/>
                  </a:lnTo>
                  <a:lnTo>
                    <a:pt x="20" y="120"/>
                  </a:lnTo>
                  <a:lnTo>
                    <a:pt x="20" y="109"/>
                  </a:lnTo>
                  <a:close/>
                  <a:moveTo>
                    <a:pt x="20" y="83"/>
                  </a:moveTo>
                  <a:lnTo>
                    <a:pt x="62" y="83"/>
                  </a:lnTo>
                  <a:lnTo>
                    <a:pt x="62" y="94"/>
                  </a:lnTo>
                  <a:lnTo>
                    <a:pt x="20" y="94"/>
                  </a:lnTo>
                  <a:lnTo>
                    <a:pt x="20" y="83"/>
                  </a:lnTo>
                  <a:close/>
                  <a:moveTo>
                    <a:pt x="20" y="31"/>
                  </a:moveTo>
                  <a:lnTo>
                    <a:pt x="62" y="31"/>
                  </a:lnTo>
                  <a:lnTo>
                    <a:pt x="62" y="68"/>
                  </a:lnTo>
                  <a:lnTo>
                    <a:pt x="20" y="68"/>
                  </a:lnTo>
                  <a:lnTo>
                    <a:pt x="20" y="3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385"/>
            <p:cNvSpPr>
              <a:spLocks noEditPoints="1"/>
            </p:cNvSpPr>
            <p:nvPr/>
          </p:nvSpPr>
          <p:spPr bwMode="auto">
            <a:xfrm>
              <a:off x="2747384" y="3517687"/>
              <a:ext cx="226552" cy="228295"/>
            </a:xfrm>
            <a:custGeom>
              <a:avLst/>
              <a:gdLst>
                <a:gd name="T0" fmla="*/ 214 w 260"/>
                <a:gd name="T1" fmla="*/ 81 h 261"/>
                <a:gd name="T2" fmla="*/ 140 w 260"/>
                <a:gd name="T3" fmla="*/ 2 h 261"/>
                <a:gd name="T4" fmla="*/ 140 w 260"/>
                <a:gd name="T5" fmla="*/ 2 h 261"/>
                <a:gd name="T6" fmla="*/ 20 w 260"/>
                <a:gd name="T7" fmla="*/ 2 h 261"/>
                <a:gd name="T8" fmla="*/ 5 w 260"/>
                <a:gd name="T9" fmla="*/ 12 h 261"/>
                <a:gd name="T10" fmla="*/ 0 w 260"/>
                <a:gd name="T11" fmla="*/ 235 h 261"/>
                <a:gd name="T12" fmla="*/ 5 w 260"/>
                <a:gd name="T13" fmla="*/ 250 h 261"/>
                <a:gd name="T14" fmla="*/ 20 w 260"/>
                <a:gd name="T15" fmla="*/ 260 h 261"/>
                <a:gd name="T16" fmla="*/ 192 w 260"/>
                <a:gd name="T17" fmla="*/ 260 h 261"/>
                <a:gd name="T18" fmla="*/ 209 w 260"/>
                <a:gd name="T19" fmla="*/ 250 h 261"/>
                <a:gd name="T20" fmla="*/ 213 w 260"/>
                <a:gd name="T21" fmla="*/ 230 h 261"/>
                <a:gd name="T22" fmla="*/ 244 w 260"/>
                <a:gd name="T23" fmla="*/ 228 h 261"/>
                <a:gd name="T24" fmla="*/ 258 w 260"/>
                <a:gd name="T25" fmla="*/ 213 h 261"/>
                <a:gd name="T26" fmla="*/ 260 w 260"/>
                <a:gd name="T27" fmla="*/ 168 h 261"/>
                <a:gd name="T28" fmla="*/ 252 w 260"/>
                <a:gd name="T29" fmla="*/ 148 h 261"/>
                <a:gd name="T30" fmla="*/ 234 w 260"/>
                <a:gd name="T31" fmla="*/ 142 h 261"/>
                <a:gd name="T32" fmla="*/ 166 w 260"/>
                <a:gd name="T33" fmla="*/ 80 h 261"/>
                <a:gd name="T34" fmla="*/ 152 w 260"/>
                <a:gd name="T35" fmla="*/ 74 h 261"/>
                <a:gd name="T36" fmla="*/ 141 w 260"/>
                <a:gd name="T37" fmla="*/ 59 h 261"/>
                <a:gd name="T38" fmla="*/ 36 w 260"/>
                <a:gd name="T39" fmla="*/ 251 h 261"/>
                <a:gd name="T40" fmla="*/ 22 w 260"/>
                <a:gd name="T41" fmla="*/ 246 h 261"/>
                <a:gd name="T42" fmla="*/ 11 w 260"/>
                <a:gd name="T43" fmla="*/ 230 h 261"/>
                <a:gd name="T44" fmla="*/ 11 w 260"/>
                <a:gd name="T45" fmla="*/ 33 h 261"/>
                <a:gd name="T46" fmla="*/ 22 w 260"/>
                <a:gd name="T47" fmla="*/ 16 h 261"/>
                <a:gd name="T48" fmla="*/ 130 w 260"/>
                <a:gd name="T49" fmla="*/ 12 h 261"/>
                <a:gd name="T50" fmla="*/ 132 w 260"/>
                <a:gd name="T51" fmla="*/ 73 h 261"/>
                <a:gd name="T52" fmla="*/ 145 w 260"/>
                <a:gd name="T53" fmla="*/ 87 h 261"/>
                <a:gd name="T54" fmla="*/ 202 w 260"/>
                <a:gd name="T55" fmla="*/ 142 h 261"/>
                <a:gd name="T56" fmla="*/ 72 w 260"/>
                <a:gd name="T57" fmla="*/ 143 h 261"/>
                <a:gd name="T58" fmla="*/ 59 w 260"/>
                <a:gd name="T59" fmla="*/ 157 h 261"/>
                <a:gd name="T60" fmla="*/ 57 w 260"/>
                <a:gd name="T61" fmla="*/ 204 h 261"/>
                <a:gd name="T62" fmla="*/ 65 w 260"/>
                <a:gd name="T63" fmla="*/ 222 h 261"/>
                <a:gd name="T64" fmla="*/ 83 w 260"/>
                <a:gd name="T65" fmla="*/ 230 h 261"/>
                <a:gd name="T66" fmla="*/ 193 w 260"/>
                <a:gd name="T67" fmla="*/ 245 h 261"/>
                <a:gd name="T68" fmla="*/ 176 w 260"/>
                <a:gd name="T69" fmla="*/ 251 h 261"/>
                <a:gd name="T70" fmla="*/ 156 w 260"/>
                <a:gd name="T71" fmla="*/ 167 h 261"/>
                <a:gd name="T72" fmla="*/ 122 w 260"/>
                <a:gd name="T73" fmla="*/ 203 h 261"/>
                <a:gd name="T74" fmla="*/ 132 w 260"/>
                <a:gd name="T75" fmla="*/ 203 h 261"/>
                <a:gd name="T76" fmla="*/ 127 w 260"/>
                <a:gd name="T77" fmla="*/ 187 h 261"/>
                <a:gd name="T78" fmla="*/ 143 w 260"/>
                <a:gd name="T79" fmla="*/ 207 h 261"/>
                <a:gd name="T80" fmla="*/ 127 w 260"/>
                <a:gd name="T81" fmla="*/ 212 h 261"/>
                <a:gd name="T82" fmla="*/ 115 w 260"/>
                <a:gd name="T83" fmla="*/ 208 h 261"/>
                <a:gd name="T84" fmla="*/ 105 w 260"/>
                <a:gd name="T85" fmla="*/ 195 h 261"/>
                <a:gd name="T86" fmla="*/ 108 w 260"/>
                <a:gd name="T87" fmla="*/ 176 h 261"/>
                <a:gd name="T88" fmla="*/ 117 w 260"/>
                <a:gd name="T89" fmla="*/ 168 h 261"/>
                <a:gd name="T90" fmla="*/ 135 w 260"/>
                <a:gd name="T91" fmla="*/ 167 h 261"/>
                <a:gd name="T92" fmla="*/ 147 w 260"/>
                <a:gd name="T93" fmla="*/ 178 h 261"/>
                <a:gd name="T94" fmla="*/ 134 w 260"/>
                <a:gd name="T95" fmla="*/ 176 h 261"/>
                <a:gd name="T96" fmla="*/ 127 w 260"/>
                <a:gd name="T97" fmla="*/ 173 h 261"/>
                <a:gd name="T98" fmla="*/ 115 w 260"/>
                <a:gd name="T99" fmla="*/ 182 h 261"/>
                <a:gd name="T100" fmla="*/ 118 w 260"/>
                <a:gd name="T101" fmla="*/ 200 h 261"/>
                <a:gd name="T102" fmla="*/ 184 w 260"/>
                <a:gd name="T103" fmla="*/ 185 h 261"/>
                <a:gd name="T104" fmla="*/ 184 w 260"/>
                <a:gd name="T105" fmla="*/ 211 h 261"/>
                <a:gd name="T106" fmla="*/ 206 w 260"/>
                <a:gd name="T107" fmla="*/ 174 h 261"/>
                <a:gd name="T108" fmla="*/ 57 w 260"/>
                <a:gd name="T109" fmla="*/ 85 h 261"/>
                <a:gd name="T110" fmla="*/ 88 w 260"/>
                <a:gd name="T111" fmla="*/ 69 h 261"/>
                <a:gd name="T112" fmla="*/ 72 w 260"/>
                <a:gd name="T113" fmla="*/ 69 h 261"/>
                <a:gd name="T114" fmla="*/ 72 w 260"/>
                <a:gd name="T115" fmla="*/ 100 h 261"/>
                <a:gd name="T116" fmla="*/ 72 w 260"/>
                <a:gd name="T117" fmla="*/ 100 h 261"/>
                <a:gd name="T118" fmla="*/ 20 w 260"/>
                <a:gd name="T119" fmla="*/ 28 h 261"/>
                <a:gd name="T120" fmla="*/ 119 w 260"/>
                <a:gd name="T121" fmla="*/ 126 h 261"/>
                <a:gd name="T122" fmla="*/ 31 w 260"/>
                <a:gd name="T123" fmla="*/ 37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1">
                  <a:moveTo>
                    <a:pt x="234" y="142"/>
                  </a:moveTo>
                  <a:lnTo>
                    <a:pt x="213" y="142"/>
                  </a:lnTo>
                  <a:lnTo>
                    <a:pt x="213" y="81"/>
                  </a:lnTo>
                  <a:lnTo>
                    <a:pt x="214" y="81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140" y="0"/>
                  </a:lnTo>
                  <a:lnTo>
                    <a:pt x="140" y="2"/>
                  </a:lnTo>
                  <a:lnTo>
                    <a:pt x="130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0" y="2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7" y="8"/>
                  </a:lnTo>
                  <a:lnTo>
                    <a:pt x="5" y="12"/>
                  </a:lnTo>
                  <a:lnTo>
                    <a:pt x="2" y="17"/>
                  </a:lnTo>
                  <a:lnTo>
                    <a:pt x="1" y="22"/>
                  </a:lnTo>
                  <a:lnTo>
                    <a:pt x="0" y="28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1" y="241"/>
                  </a:lnTo>
                  <a:lnTo>
                    <a:pt x="2" y="245"/>
                  </a:lnTo>
                  <a:lnTo>
                    <a:pt x="5" y="250"/>
                  </a:lnTo>
                  <a:lnTo>
                    <a:pt x="7" y="254"/>
                  </a:lnTo>
                  <a:lnTo>
                    <a:pt x="11" y="256"/>
                  </a:lnTo>
                  <a:lnTo>
                    <a:pt x="15" y="259"/>
                  </a:lnTo>
                  <a:lnTo>
                    <a:pt x="20" y="260"/>
                  </a:lnTo>
                  <a:lnTo>
                    <a:pt x="26" y="261"/>
                  </a:lnTo>
                  <a:lnTo>
                    <a:pt x="187" y="261"/>
                  </a:lnTo>
                  <a:lnTo>
                    <a:pt x="187" y="261"/>
                  </a:lnTo>
                  <a:lnTo>
                    <a:pt x="192" y="260"/>
                  </a:lnTo>
                  <a:lnTo>
                    <a:pt x="197" y="259"/>
                  </a:lnTo>
                  <a:lnTo>
                    <a:pt x="201" y="256"/>
                  </a:lnTo>
                  <a:lnTo>
                    <a:pt x="205" y="254"/>
                  </a:lnTo>
                  <a:lnTo>
                    <a:pt x="209" y="250"/>
                  </a:lnTo>
                  <a:lnTo>
                    <a:pt x="212" y="245"/>
                  </a:lnTo>
                  <a:lnTo>
                    <a:pt x="213" y="241"/>
                  </a:lnTo>
                  <a:lnTo>
                    <a:pt x="213" y="235"/>
                  </a:lnTo>
                  <a:lnTo>
                    <a:pt x="213" y="230"/>
                  </a:lnTo>
                  <a:lnTo>
                    <a:pt x="234" y="230"/>
                  </a:lnTo>
                  <a:lnTo>
                    <a:pt x="234" y="230"/>
                  </a:lnTo>
                  <a:lnTo>
                    <a:pt x="239" y="229"/>
                  </a:lnTo>
                  <a:lnTo>
                    <a:pt x="244" y="228"/>
                  </a:lnTo>
                  <a:lnTo>
                    <a:pt x="248" y="225"/>
                  </a:lnTo>
                  <a:lnTo>
                    <a:pt x="252" y="222"/>
                  </a:lnTo>
                  <a:lnTo>
                    <a:pt x="256" y="219"/>
                  </a:lnTo>
                  <a:lnTo>
                    <a:pt x="258" y="213"/>
                  </a:lnTo>
                  <a:lnTo>
                    <a:pt x="260" y="209"/>
                  </a:lnTo>
                  <a:lnTo>
                    <a:pt x="260" y="204"/>
                  </a:lnTo>
                  <a:lnTo>
                    <a:pt x="260" y="168"/>
                  </a:lnTo>
                  <a:lnTo>
                    <a:pt x="260" y="168"/>
                  </a:lnTo>
                  <a:lnTo>
                    <a:pt x="260" y="163"/>
                  </a:lnTo>
                  <a:lnTo>
                    <a:pt x="258" y="157"/>
                  </a:lnTo>
                  <a:lnTo>
                    <a:pt x="256" y="152"/>
                  </a:lnTo>
                  <a:lnTo>
                    <a:pt x="252" y="148"/>
                  </a:lnTo>
                  <a:lnTo>
                    <a:pt x="248" y="146"/>
                  </a:lnTo>
                  <a:lnTo>
                    <a:pt x="244" y="143"/>
                  </a:lnTo>
                  <a:lnTo>
                    <a:pt x="239" y="142"/>
                  </a:lnTo>
                  <a:lnTo>
                    <a:pt x="234" y="142"/>
                  </a:lnTo>
                  <a:lnTo>
                    <a:pt x="234" y="142"/>
                  </a:lnTo>
                  <a:close/>
                  <a:moveTo>
                    <a:pt x="140" y="20"/>
                  </a:moveTo>
                  <a:lnTo>
                    <a:pt x="196" y="80"/>
                  </a:lnTo>
                  <a:lnTo>
                    <a:pt x="166" y="80"/>
                  </a:lnTo>
                  <a:lnTo>
                    <a:pt x="166" y="80"/>
                  </a:lnTo>
                  <a:lnTo>
                    <a:pt x="161" y="78"/>
                  </a:lnTo>
                  <a:lnTo>
                    <a:pt x="156" y="77"/>
                  </a:lnTo>
                  <a:lnTo>
                    <a:pt x="152" y="74"/>
                  </a:lnTo>
                  <a:lnTo>
                    <a:pt x="148" y="72"/>
                  </a:lnTo>
                  <a:lnTo>
                    <a:pt x="145" y="68"/>
                  </a:lnTo>
                  <a:lnTo>
                    <a:pt x="143" y="63"/>
                  </a:lnTo>
                  <a:lnTo>
                    <a:pt x="141" y="59"/>
                  </a:lnTo>
                  <a:lnTo>
                    <a:pt x="140" y="54"/>
                  </a:lnTo>
                  <a:lnTo>
                    <a:pt x="140" y="20"/>
                  </a:lnTo>
                  <a:close/>
                  <a:moveTo>
                    <a:pt x="176" y="251"/>
                  </a:moveTo>
                  <a:lnTo>
                    <a:pt x="36" y="251"/>
                  </a:lnTo>
                  <a:lnTo>
                    <a:pt x="36" y="251"/>
                  </a:lnTo>
                  <a:lnTo>
                    <a:pt x="31" y="250"/>
                  </a:lnTo>
                  <a:lnTo>
                    <a:pt x="26" y="248"/>
                  </a:lnTo>
                  <a:lnTo>
                    <a:pt x="22" y="246"/>
                  </a:lnTo>
                  <a:lnTo>
                    <a:pt x="18" y="243"/>
                  </a:lnTo>
                  <a:lnTo>
                    <a:pt x="15" y="239"/>
                  </a:lnTo>
                  <a:lnTo>
                    <a:pt x="13" y="234"/>
                  </a:lnTo>
                  <a:lnTo>
                    <a:pt x="11" y="230"/>
                  </a:lnTo>
                  <a:lnTo>
                    <a:pt x="10" y="225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1" y="33"/>
                  </a:lnTo>
                  <a:lnTo>
                    <a:pt x="13" y="28"/>
                  </a:lnTo>
                  <a:lnTo>
                    <a:pt x="15" y="22"/>
                  </a:lnTo>
                  <a:lnTo>
                    <a:pt x="18" y="18"/>
                  </a:lnTo>
                  <a:lnTo>
                    <a:pt x="22" y="16"/>
                  </a:lnTo>
                  <a:lnTo>
                    <a:pt x="26" y="13"/>
                  </a:lnTo>
                  <a:lnTo>
                    <a:pt x="31" y="12"/>
                  </a:lnTo>
                  <a:lnTo>
                    <a:pt x="36" y="12"/>
                  </a:lnTo>
                  <a:lnTo>
                    <a:pt x="130" y="12"/>
                  </a:lnTo>
                  <a:lnTo>
                    <a:pt x="130" y="64"/>
                  </a:lnTo>
                  <a:lnTo>
                    <a:pt x="130" y="64"/>
                  </a:lnTo>
                  <a:lnTo>
                    <a:pt x="131" y="69"/>
                  </a:lnTo>
                  <a:lnTo>
                    <a:pt x="132" y="73"/>
                  </a:lnTo>
                  <a:lnTo>
                    <a:pt x="135" y="78"/>
                  </a:lnTo>
                  <a:lnTo>
                    <a:pt x="137" y="82"/>
                  </a:lnTo>
                  <a:lnTo>
                    <a:pt x="141" y="85"/>
                  </a:lnTo>
                  <a:lnTo>
                    <a:pt x="145" y="87"/>
                  </a:lnTo>
                  <a:lnTo>
                    <a:pt x="150" y="89"/>
                  </a:lnTo>
                  <a:lnTo>
                    <a:pt x="156" y="90"/>
                  </a:lnTo>
                  <a:lnTo>
                    <a:pt x="202" y="90"/>
                  </a:lnTo>
                  <a:lnTo>
                    <a:pt x="202" y="142"/>
                  </a:lnTo>
                  <a:lnTo>
                    <a:pt x="83" y="142"/>
                  </a:lnTo>
                  <a:lnTo>
                    <a:pt x="83" y="142"/>
                  </a:lnTo>
                  <a:lnTo>
                    <a:pt x="78" y="142"/>
                  </a:lnTo>
                  <a:lnTo>
                    <a:pt x="72" y="143"/>
                  </a:lnTo>
                  <a:lnTo>
                    <a:pt x="69" y="146"/>
                  </a:lnTo>
                  <a:lnTo>
                    <a:pt x="65" y="148"/>
                  </a:lnTo>
                  <a:lnTo>
                    <a:pt x="62" y="152"/>
                  </a:lnTo>
                  <a:lnTo>
                    <a:pt x="59" y="157"/>
                  </a:lnTo>
                  <a:lnTo>
                    <a:pt x="58" y="163"/>
                  </a:lnTo>
                  <a:lnTo>
                    <a:pt x="57" y="168"/>
                  </a:lnTo>
                  <a:lnTo>
                    <a:pt x="57" y="204"/>
                  </a:lnTo>
                  <a:lnTo>
                    <a:pt x="57" y="204"/>
                  </a:lnTo>
                  <a:lnTo>
                    <a:pt x="58" y="209"/>
                  </a:lnTo>
                  <a:lnTo>
                    <a:pt x="59" y="213"/>
                  </a:lnTo>
                  <a:lnTo>
                    <a:pt x="62" y="219"/>
                  </a:lnTo>
                  <a:lnTo>
                    <a:pt x="65" y="222"/>
                  </a:lnTo>
                  <a:lnTo>
                    <a:pt x="69" y="225"/>
                  </a:lnTo>
                  <a:lnTo>
                    <a:pt x="72" y="228"/>
                  </a:lnTo>
                  <a:lnTo>
                    <a:pt x="78" y="229"/>
                  </a:lnTo>
                  <a:lnTo>
                    <a:pt x="83" y="230"/>
                  </a:lnTo>
                  <a:lnTo>
                    <a:pt x="202" y="230"/>
                  </a:lnTo>
                  <a:lnTo>
                    <a:pt x="202" y="230"/>
                  </a:lnTo>
                  <a:lnTo>
                    <a:pt x="199" y="238"/>
                  </a:lnTo>
                  <a:lnTo>
                    <a:pt x="193" y="245"/>
                  </a:lnTo>
                  <a:lnTo>
                    <a:pt x="186" y="248"/>
                  </a:lnTo>
                  <a:lnTo>
                    <a:pt x="182" y="250"/>
                  </a:lnTo>
                  <a:lnTo>
                    <a:pt x="176" y="251"/>
                  </a:lnTo>
                  <a:lnTo>
                    <a:pt x="176" y="251"/>
                  </a:lnTo>
                  <a:close/>
                  <a:moveTo>
                    <a:pt x="165" y="167"/>
                  </a:moveTo>
                  <a:lnTo>
                    <a:pt x="165" y="211"/>
                  </a:lnTo>
                  <a:lnTo>
                    <a:pt x="156" y="211"/>
                  </a:lnTo>
                  <a:lnTo>
                    <a:pt x="156" y="167"/>
                  </a:lnTo>
                  <a:lnTo>
                    <a:pt x="165" y="167"/>
                  </a:lnTo>
                  <a:close/>
                  <a:moveTo>
                    <a:pt x="118" y="200"/>
                  </a:moveTo>
                  <a:lnTo>
                    <a:pt x="118" y="200"/>
                  </a:lnTo>
                  <a:lnTo>
                    <a:pt x="122" y="203"/>
                  </a:lnTo>
                  <a:lnTo>
                    <a:pt x="127" y="204"/>
                  </a:lnTo>
                  <a:lnTo>
                    <a:pt x="127" y="204"/>
                  </a:lnTo>
                  <a:lnTo>
                    <a:pt x="132" y="203"/>
                  </a:lnTo>
                  <a:lnTo>
                    <a:pt x="132" y="203"/>
                  </a:lnTo>
                  <a:lnTo>
                    <a:pt x="137" y="200"/>
                  </a:lnTo>
                  <a:lnTo>
                    <a:pt x="137" y="195"/>
                  </a:lnTo>
                  <a:lnTo>
                    <a:pt x="127" y="195"/>
                  </a:lnTo>
                  <a:lnTo>
                    <a:pt x="127" y="187"/>
                  </a:lnTo>
                  <a:lnTo>
                    <a:pt x="147" y="187"/>
                  </a:lnTo>
                  <a:lnTo>
                    <a:pt x="147" y="204"/>
                  </a:lnTo>
                  <a:lnTo>
                    <a:pt x="147" y="204"/>
                  </a:lnTo>
                  <a:lnTo>
                    <a:pt x="143" y="207"/>
                  </a:lnTo>
                  <a:lnTo>
                    <a:pt x="139" y="209"/>
                  </a:lnTo>
                  <a:lnTo>
                    <a:pt x="139" y="209"/>
                  </a:lnTo>
                  <a:lnTo>
                    <a:pt x="134" y="211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21" y="211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0" y="206"/>
                  </a:lnTo>
                  <a:lnTo>
                    <a:pt x="108" y="200"/>
                  </a:lnTo>
                  <a:lnTo>
                    <a:pt x="108" y="200"/>
                  </a:lnTo>
                  <a:lnTo>
                    <a:pt x="105" y="195"/>
                  </a:lnTo>
                  <a:lnTo>
                    <a:pt x="105" y="189"/>
                  </a:lnTo>
                  <a:lnTo>
                    <a:pt x="105" y="189"/>
                  </a:lnTo>
                  <a:lnTo>
                    <a:pt x="105" y="182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11" y="172"/>
                  </a:lnTo>
                  <a:lnTo>
                    <a:pt x="117" y="168"/>
                  </a:lnTo>
                  <a:lnTo>
                    <a:pt x="117" y="168"/>
                  </a:lnTo>
                  <a:lnTo>
                    <a:pt x="121" y="167"/>
                  </a:lnTo>
                  <a:lnTo>
                    <a:pt x="127" y="165"/>
                  </a:lnTo>
                  <a:lnTo>
                    <a:pt x="127" y="165"/>
                  </a:lnTo>
                  <a:lnTo>
                    <a:pt x="135" y="167"/>
                  </a:lnTo>
                  <a:lnTo>
                    <a:pt x="140" y="169"/>
                  </a:lnTo>
                  <a:lnTo>
                    <a:pt x="140" y="169"/>
                  </a:lnTo>
                  <a:lnTo>
                    <a:pt x="144" y="173"/>
                  </a:lnTo>
                  <a:lnTo>
                    <a:pt x="147" y="178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6" y="177"/>
                  </a:lnTo>
                  <a:lnTo>
                    <a:pt x="134" y="176"/>
                  </a:lnTo>
                  <a:lnTo>
                    <a:pt x="134" y="176"/>
                  </a:lnTo>
                  <a:lnTo>
                    <a:pt x="131" y="174"/>
                  </a:lnTo>
                  <a:lnTo>
                    <a:pt x="127" y="173"/>
                  </a:lnTo>
                  <a:lnTo>
                    <a:pt x="127" y="173"/>
                  </a:lnTo>
                  <a:lnTo>
                    <a:pt x="122" y="174"/>
                  </a:lnTo>
                  <a:lnTo>
                    <a:pt x="118" y="177"/>
                  </a:lnTo>
                  <a:lnTo>
                    <a:pt x="118" y="177"/>
                  </a:lnTo>
                  <a:lnTo>
                    <a:pt x="115" y="182"/>
                  </a:lnTo>
                  <a:lnTo>
                    <a:pt x="114" y="189"/>
                  </a:lnTo>
                  <a:lnTo>
                    <a:pt x="114" y="189"/>
                  </a:lnTo>
                  <a:lnTo>
                    <a:pt x="115" y="195"/>
                  </a:lnTo>
                  <a:lnTo>
                    <a:pt x="118" y="200"/>
                  </a:lnTo>
                  <a:lnTo>
                    <a:pt x="118" y="200"/>
                  </a:lnTo>
                  <a:close/>
                  <a:moveTo>
                    <a:pt x="206" y="174"/>
                  </a:moveTo>
                  <a:lnTo>
                    <a:pt x="184" y="174"/>
                  </a:lnTo>
                  <a:lnTo>
                    <a:pt x="184" y="185"/>
                  </a:lnTo>
                  <a:lnTo>
                    <a:pt x="204" y="185"/>
                  </a:lnTo>
                  <a:lnTo>
                    <a:pt x="204" y="193"/>
                  </a:lnTo>
                  <a:lnTo>
                    <a:pt x="184" y="193"/>
                  </a:lnTo>
                  <a:lnTo>
                    <a:pt x="184" y="211"/>
                  </a:lnTo>
                  <a:lnTo>
                    <a:pt x="175" y="211"/>
                  </a:lnTo>
                  <a:lnTo>
                    <a:pt x="175" y="167"/>
                  </a:lnTo>
                  <a:lnTo>
                    <a:pt x="206" y="167"/>
                  </a:lnTo>
                  <a:lnTo>
                    <a:pt x="206" y="174"/>
                  </a:lnTo>
                  <a:close/>
                  <a:moveTo>
                    <a:pt x="57" y="69"/>
                  </a:moveTo>
                  <a:lnTo>
                    <a:pt x="41" y="69"/>
                  </a:lnTo>
                  <a:lnTo>
                    <a:pt x="41" y="85"/>
                  </a:lnTo>
                  <a:lnTo>
                    <a:pt x="57" y="85"/>
                  </a:lnTo>
                  <a:lnTo>
                    <a:pt x="57" y="69"/>
                  </a:lnTo>
                  <a:close/>
                  <a:moveTo>
                    <a:pt x="104" y="54"/>
                  </a:moveTo>
                  <a:lnTo>
                    <a:pt x="88" y="54"/>
                  </a:lnTo>
                  <a:lnTo>
                    <a:pt x="88" y="69"/>
                  </a:lnTo>
                  <a:lnTo>
                    <a:pt x="104" y="69"/>
                  </a:lnTo>
                  <a:lnTo>
                    <a:pt x="104" y="54"/>
                  </a:lnTo>
                  <a:close/>
                  <a:moveTo>
                    <a:pt x="88" y="69"/>
                  </a:moveTo>
                  <a:lnTo>
                    <a:pt x="72" y="69"/>
                  </a:lnTo>
                  <a:lnTo>
                    <a:pt x="72" y="85"/>
                  </a:lnTo>
                  <a:lnTo>
                    <a:pt x="88" y="85"/>
                  </a:lnTo>
                  <a:lnTo>
                    <a:pt x="88" y="69"/>
                  </a:lnTo>
                  <a:close/>
                  <a:moveTo>
                    <a:pt x="72" y="100"/>
                  </a:moveTo>
                  <a:lnTo>
                    <a:pt x="72" y="85"/>
                  </a:lnTo>
                  <a:lnTo>
                    <a:pt x="57" y="85"/>
                  </a:lnTo>
                  <a:lnTo>
                    <a:pt x="57" y="100"/>
                  </a:lnTo>
                  <a:lnTo>
                    <a:pt x="72" y="100"/>
                  </a:lnTo>
                  <a:close/>
                  <a:moveTo>
                    <a:pt x="119" y="111"/>
                  </a:moveTo>
                  <a:lnTo>
                    <a:pt x="119" y="43"/>
                  </a:lnTo>
                  <a:lnTo>
                    <a:pt x="119" y="28"/>
                  </a:lnTo>
                  <a:lnTo>
                    <a:pt x="20" y="28"/>
                  </a:lnTo>
                  <a:lnTo>
                    <a:pt x="20" y="43"/>
                  </a:lnTo>
                  <a:lnTo>
                    <a:pt x="20" y="111"/>
                  </a:lnTo>
                  <a:lnTo>
                    <a:pt x="20" y="126"/>
                  </a:lnTo>
                  <a:lnTo>
                    <a:pt x="119" y="126"/>
                  </a:lnTo>
                  <a:lnTo>
                    <a:pt x="119" y="111"/>
                  </a:lnTo>
                  <a:close/>
                  <a:moveTo>
                    <a:pt x="109" y="116"/>
                  </a:moveTo>
                  <a:lnTo>
                    <a:pt x="31" y="116"/>
                  </a:lnTo>
                  <a:lnTo>
                    <a:pt x="31" y="37"/>
                  </a:lnTo>
                  <a:lnTo>
                    <a:pt x="109" y="37"/>
                  </a:lnTo>
                  <a:lnTo>
                    <a:pt x="109" y="1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386"/>
            <p:cNvSpPr>
              <a:spLocks noEditPoints="1"/>
            </p:cNvSpPr>
            <p:nvPr/>
          </p:nvSpPr>
          <p:spPr bwMode="auto">
            <a:xfrm>
              <a:off x="1079612" y="3791293"/>
              <a:ext cx="226552" cy="228295"/>
            </a:xfrm>
            <a:custGeom>
              <a:avLst/>
              <a:gdLst>
                <a:gd name="T0" fmla="*/ 211 w 260"/>
                <a:gd name="T1" fmla="*/ 244 h 261"/>
                <a:gd name="T2" fmla="*/ 187 w 260"/>
                <a:gd name="T3" fmla="*/ 261 h 261"/>
                <a:gd name="T4" fmla="*/ 8 w 260"/>
                <a:gd name="T5" fmla="*/ 253 h 261"/>
                <a:gd name="T6" fmla="*/ 0 w 260"/>
                <a:gd name="T7" fmla="*/ 27 h 261"/>
                <a:gd name="T8" fmla="*/ 16 w 260"/>
                <a:gd name="T9" fmla="*/ 2 h 261"/>
                <a:gd name="T10" fmla="*/ 140 w 260"/>
                <a:gd name="T11" fmla="*/ 1 h 261"/>
                <a:gd name="T12" fmla="*/ 213 w 260"/>
                <a:gd name="T13" fmla="*/ 80 h 261"/>
                <a:gd name="T14" fmla="*/ 244 w 260"/>
                <a:gd name="T15" fmla="*/ 143 h 261"/>
                <a:gd name="T16" fmla="*/ 260 w 260"/>
                <a:gd name="T17" fmla="*/ 167 h 261"/>
                <a:gd name="T18" fmla="*/ 252 w 260"/>
                <a:gd name="T19" fmla="*/ 222 h 261"/>
                <a:gd name="T20" fmla="*/ 140 w 260"/>
                <a:gd name="T21" fmla="*/ 19 h 261"/>
                <a:gd name="T22" fmla="*/ 148 w 260"/>
                <a:gd name="T23" fmla="*/ 71 h 261"/>
                <a:gd name="T24" fmla="*/ 140 w 260"/>
                <a:gd name="T25" fmla="*/ 19 h 261"/>
                <a:gd name="T26" fmla="*/ 142 w 260"/>
                <a:gd name="T27" fmla="*/ 84 h 261"/>
                <a:gd name="T28" fmla="*/ 130 w 260"/>
                <a:gd name="T29" fmla="*/ 11 h 261"/>
                <a:gd name="T30" fmla="*/ 18 w 260"/>
                <a:gd name="T31" fmla="*/ 18 h 261"/>
                <a:gd name="T32" fmla="*/ 10 w 260"/>
                <a:gd name="T33" fmla="*/ 225 h 261"/>
                <a:gd name="T34" fmla="*/ 26 w 260"/>
                <a:gd name="T35" fmla="*/ 248 h 261"/>
                <a:gd name="T36" fmla="*/ 186 w 260"/>
                <a:gd name="T37" fmla="*/ 248 h 261"/>
                <a:gd name="T38" fmla="*/ 78 w 260"/>
                <a:gd name="T39" fmla="*/ 228 h 261"/>
                <a:gd name="T40" fmla="*/ 57 w 260"/>
                <a:gd name="T41" fmla="*/ 209 h 261"/>
                <a:gd name="T42" fmla="*/ 61 w 260"/>
                <a:gd name="T43" fmla="*/ 152 h 261"/>
                <a:gd name="T44" fmla="*/ 203 w 260"/>
                <a:gd name="T45" fmla="*/ 141 h 261"/>
                <a:gd name="T46" fmla="*/ 153 w 260"/>
                <a:gd name="T47" fmla="*/ 210 h 261"/>
                <a:gd name="T48" fmla="*/ 170 w 260"/>
                <a:gd name="T49" fmla="*/ 166 h 261"/>
                <a:gd name="T50" fmla="*/ 125 w 260"/>
                <a:gd name="T51" fmla="*/ 193 h 261"/>
                <a:gd name="T52" fmla="*/ 135 w 260"/>
                <a:gd name="T53" fmla="*/ 179 h 261"/>
                <a:gd name="T54" fmla="*/ 126 w 260"/>
                <a:gd name="T55" fmla="*/ 166 h 261"/>
                <a:gd name="T56" fmla="*/ 110 w 260"/>
                <a:gd name="T57" fmla="*/ 193 h 261"/>
                <a:gd name="T58" fmla="*/ 216 w 260"/>
                <a:gd name="T59" fmla="*/ 166 h 261"/>
                <a:gd name="T60" fmla="*/ 205 w 260"/>
                <a:gd name="T61" fmla="*/ 193 h 261"/>
                <a:gd name="T62" fmla="*/ 224 w 260"/>
                <a:gd name="T63" fmla="*/ 187 h 261"/>
                <a:gd name="T64" fmla="*/ 222 w 260"/>
                <a:gd name="T65" fmla="*/ 171 h 261"/>
                <a:gd name="T66" fmla="*/ 200 w 260"/>
                <a:gd name="T67" fmla="*/ 174 h 261"/>
                <a:gd name="T68" fmla="*/ 214 w 260"/>
                <a:gd name="T69" fmla="*/ 175 h 261"/>
                <a:gd name="T70" fmla="*/ 212 w 260"/>
                <a:gd name="T71" fmla="*/ 186 h 261"/>
                <a:gd name="T72" fmla="*/ 121 w 260"/>
                <a:gd name="T73" fmla="*/ 174 h 261"/>
                <a:gd name="T74" fmla="*/ 125 w 260"/>
                <a:gd name="T75" fmla="*/ 183 h 261"/>
                <a:gd name="T76" fmla="*/ 110 w 260"/>
                <a:gd name="T77" fmla="*/ 174 h 261"/>
                <a:gd name="T78" fmla="*/ 42 w 260"/>
                <a:gd name="T79" fmla="*/ 110 h 261"/>
                <a:gd name="T80" fmla="*/ 42 w 260"/>
                <a:gd name="T81" fmla="*/ 110 h 261"/>
                <a:gd name="T82" fmla="*/ 120 w 260"/>
                <a:gd name="T83" fmla="*/ 100 h 261"/>
                <a:gd name="T84" fmla="*/ 21 w 260"/>
                <a:gd name="T85" fmla="*/ 95 h 261"/>
                <a:gd name="T86" fmla="*/ 104 w 260"/>
                <a:gd name="T87" fmla="*/ 83 h 261"/>
                <a:gd name="T88" fmla="*/ 109 w 260"/>
                <a:gd name="T89" fmla="*/ 58 h 261"/>
                <a:gd name="T90" fmla="*/ 94 w 260"/>
                <a:gd name="T91" fmla="*/ 32 h 261"/>
                <a:gd name="T92" fmla="*/ 73 w 260"/>
                <a:gd name="T93" fmla="*/ 58 h 261"/>
                <a:gd name="T94" fmla="*/ 62 w 260"/>
                <a:gd name="T95" fmla="*/ 43 h 261"/>
                <a:gd name="T96" fmla="*/ 73 w 260"/>
                <a:gd name="T97" fmla="*/ 43 h 261"/>
                <a:gd name="T98" fmla="*/ 62 w 260"/>
                <a:gd name="T99" fmla="*/ 58 h 261"/>
                <a:gd name="T100" fmla="*/ 21 w 260"/>
                <a:gd name="T101" fmla="*/ 47 h 261"/>
                <a:gd name="T102" fmla="*/ 68 w 260"/>
                <a:gd name="T103" fmla="*/ 63 h 261"/>
                <a:gd name="T104" fmla="*/ 47 w 260"/>
                <a:gd name="T105" fmla="*/ 63 h 261"/>
                <a:gd name="T106" fmla="*/ 31 w 260"/>
                <a:gd name="T107" fmla="*/ 12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1" y="244"/>
                  </a:lnTo>
                  <a:lnTo>
                    <a:pt x="208" y="249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8" y="258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2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3"/>
                  </a:lnTo>
                  <a:lnTo>
                    <a:pt x="248" y="145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7"/>
                  </a:lnTo>
                  <a:lnTo>
                    <a:pt x="259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3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8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2" y="62"/>
                  </a:lnTo>
                  <a:lnTo>
                    <a:pt x="144" y="67"/>
                  </a:lnTo>
                  <a:lnTo>
                    <a:pt x="148" y="71"/>
                  </a:lnTo>
                  <a:lnTo>
                    <a:pt x="152" y="74"/>
                  </a:lnTo>
                  <a:lnTo>
                    <a:pt x="156" y="76"/>
                  </a:lnTo>
                  <a:lnTo>
                    <a:pt x="161" y="78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8"/>
                  </a:lnTo>
                  <a:lnTo>
                    <a:pt x="146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1" y="73"/>
                  </a:lnTo>
                  <a:lnTo>
                    <a:pt x="130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3"/>
                  </a:lnTo>
                  <a:lnTo>
                    <a:pt x="22" y="15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2" y="27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0" y="230"/>
                  </a:lnTo>
                  <a:lnTo>
                    <a:pt x="12" y="234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5"/>
                  </a:lnTo>
                  <a:lnTo>
                    <a:pt x="26" y="248"/>
                  </a:lnTo>
                  <a:lnTo>
                    <a:pt x="31" y="249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49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8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8" y="213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7" y="162"/>
                  </a:lnTo>
                  <a:lnTo>
                    <a:pt x="58" y="157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5"/>
                  </a:lnTo>
                  <a:lnTo>
                    <a:pt x="73" y="143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53" y="183"/>
                  </a:moveTo>
                  <a:lnTo>
                    <a:pt x="153" y="166"/>
                  </a:lnTo>
                  <a:lnTo>
                    <a:pt x="144" y="166"/>
                  </a:lnTo>
                  <a:lnTo>
                    <a:pt x="144" y="210"/>
                  </a:lnTo>
                  <a:lnTo>
                    <a:pt x="153" y="210"/>
                  </a:lnTo>
                  <a:lnTo>
                    <a:pt x="153" y="191"/>
                  </a:lnTo>
                  <a:lnTo>
                    <a:pt x="170" y="191"/>
                  </a:lnTo>
                  <a:lnTo>
                    <a:pt x="170" y="210"/>
                  </a:lnTo>
                  <a:lnTo>
                    <a:pt x="179" y="210"/>
                  </a:lnTo>
                  <a:lnTo>
                    <a:pt x="179" y="166"/>
                  </a:lnTo>
                  <a:lnTo>
                    <a:pt x="170" y="166"/>
                  </a:lnTo>
                  <a:lnTo>
                    <a:pt x="170" y="183"/>
                  </a:lnTo>
                  <a:lnTo>
                    <a:pt x="153" y="183"/>
                  </a:lnTo>
                  <a:close/>
                  <a:moveTo>
                    <a:pt x="116" y="193"/>
                  </a:moveTo>
                  <a:lnTo>
                    <a:pt x="116" y="193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30" y="191"/>
                  </a:lnTo>
                  <a:lnTo>
                    <a:pt x="130" y="191"/>
                  </a:lnTo>
                  <a:lnTo>
                    <a:pt x="134" y="187"/>
                  </a:lnTo>
                  <a:lnTo>
                    <a:pt x="134" y="187"/>
                  </a:lnTo>
                  <a:lnTo>
                    <a:pt x="135" y="183"/>
                  </a:lnTo>
                  <a:lnTo>
                    <a:pt x="135" y="179"/>
                  </a:lnTo>
                  <a:lnTo>
                    <a:pt x="135" y="179"/>
                  </a:lnTo>
                  <a:lnTo>
                    <a:pt x="134" y="175"/>
                  </a:lnTo>
                  <a:lnTo>
                    <a:pt x="133" y="171"/>
                  </a:lnTo>
                  <a:lnTo>
                    <a:pt x="133" y="171"/>
                  </a:lnTo>
                  <a:lnTo>
                    <a:pt x="130" y="169"/>
                  </a:lnTo>
                  <a:lnTo>
                    <a:pt x="126" y="166"/>
                  </a:lnTo>
                  <a:lnTo>
                    <a:pt x="126" y="166"/>
                  </a:lnTo>
                  <a:lnTo>
                    <a:pt x="116" y="166"/>
                  </a:lnTo>
                  <a:lnTo>
                    <a:pt x="101" y="166"/>
                  </a:lnTo>
                  <a:lnTo>
                    <a:pt x="101" y="210"/>
                  </a:lnTo>
                  <a:lnTo>
                    <a:pt x="110" y="210"/>
                  </a:lnTo>
                  <a:lnTo>
                    <a:pt x="110" y="193"/>
                  </a:lnTo>
                  <a:lnTo>
                    <a:pt x="116" y="193"/>
                  </a:lnTo>
                  <a:close/>
                  <a:moveTo>
                    <a:pt x="222" y="171"/>
                  </a:moveTo>
                  <a:lnTo>
                    <a:pt x="222" y="171"/>
                  </a:lnTo>
                  <a:lnTo>
                    <a:pt x="220" y="169"/>
                  </a:lnTo>
                  <a:lnTo>
                    <a:pt x="216" y="166"/>
                  </a:lnTo>
                  <a:lnTo>
                    <a:pt x="216" y="166"/>
                  </a:lnTo>
                  <a:lnTo>
                    <a:pt x="205" y="166"/>
                  </a:lnTo>
                  <a:lnTo>
                    <a:pt x="191" y="166"/>
                  </a:lnTo>
                  <a:lnTo>
                    <a:pt x="191" y="210"/>
                  </a:lnTo>
                  <a:lnTo>
                    <a:pt x="200" y="210"/>
                  </a:lnTo>
                  <a:lnTo>
                    <a:pt x="200" y="193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14" y="193"/>
                  </a:lnTo>
                  <a:lnTo>
                    <a:pt x="214" y="193"/>
                  </a:lnTo>
                  <a:lnTo>
                    <a:pt x="220" y="191"/>
                  </a:lnTo>
                  <a:lnTo>
                    <a:pt x="220" y="191"/>
                  </a:lnTo>
                  <a:lnTo>
                    <a:pt x="224" y="187"/>
                  </a:lnTo>
                  <a:lnTo>
                    <a:pt x="224" y="187"/>
                  </a:lnTo>
                  <a:lnTo>
                    <a:pt x="225" y="183"/>
                  </a:lnTo>
                  <a:lnTo>
                    <a:pt x="225" y="179"/>
                  </a:lnTo>
                  <a:lnTo>
                    <a:pt x="225" y="179"/>
                  </a:lnTo>
                  <a:lnTo>
                    <a:pt x="225" y="175"/>
                  </a:lnTo>
                  <a:lnTo>
                    <a:pt x="222" y="171"/>
                  </a:lnTo>
                  <a:lnTo>
                    <a:pt x="222" y="171"/>
                  </a:lnTo>
                  <a:close/>
                  <a:moveTo>
                    <a:pt x="212" y="186"/>
                  </a:moveTo>
                  <a:lnTo>
                    <a:pt x="212" y="186"/>
                  </a:lnTo>
                  <a:lnTo>
                    <a:pt x="204" y="186"/>
                  </a:lnTo>
                  <a:lnTo>
                    <a:pt x="200" y="186"/>
                  </a:lnTo>
                  <a:lnTo>
                    <a:pt x="200" y="174"/>
                  </a:lnTo>
                  <a:lnTo>
                    <a:pt x="204" y="174"/>
                  </a:lnTo>
                  <a:lnTo>
                    <a:pt x="204" y="174"/>
                  </a:lnTo>
                  <a:lnTo>
                    <a:pt x="211" y="174"/>
                  </a:lnTo>
                  <a:lnTo>
                    <a:pt x="211" y="174"/>
                  </a:lnTo>
                  <a:lnTo>
                    <a:pt x="214" y="175"/>
                  </a:lnTo>
                  <a:lnTo>
                    <a:pt x="214" y="175"/>
                  </a:lnTo>
                  <a:lnTo>
                    <a:pt x="216" y="178"/>
                  </a:lnTo>
                  <a:lnTo>
                    <a:pt x="216" y="180"/>
                  </a:lnTo>
                  <a:lnTo>
                    <a:pt x="216" y="180"/>
                  </a:lnTo>
                  <a:lnTo>
                    <a:pt x="214" y="183"/>
                  </a:lnTo>
                  <a:lnTo>
                    <a:pt x="214" y="183"/>
                  </a:lnTo>
                  <a:lnTo>
                    <a:pt x="212" y="186"/>
                  </a:lnTo>
                  <a:lnTo>
                    <a:pt x="212" y="186"/>
                  </a:lnTo>
                  <a:close/>
                  <a:moveTo>
                    <a:pt x="110" y="174"/>
                  </a:moveTo>
                  <a:lnTo>
                    <a:pt x="114" y="174"/>
                  </a:lnTo>
                  <a:lnTo>
                    <a:pt x="114" y="174"/>
                  </a:lnTo>
                  <a:lnTo>
                    <a:pt x="121" y="174"/>
                  </a:lnTo>
                  <a:lnTo>
                    <a:pt x="121" y="174"/>
                  </a:lnTo>
                  <a:lnTo>
                    <a:pt x="125" y="175"/>
                  </a:lnTo>
                  <a:lnTo>
                    <a:pt x="125" y="175"/>
                  </a:lnTo>
                  <a:lnTo>
                    <a:pt x="126" y="178"/>
                  </a:lnTo>
                  <a:lnTo>
                    <a:pt x="126" y="180"/>
                  </a:lnTo>
                  <a:lnTo>
                    <a:pt x="126" y="180"/>
                  </a:lnTo>
                  <a:lnTo>
                    <a:pt x="125" y="183"/>
                  </a:lnTo>
                  <a:lnTo>
                    <a:pt x="125" y="183"/>
                  </a:lnTo>
                  <a:lnTo>
                    <a:pt x="122" y="186"/>
                  </a:lnTo>
                  <a:lnTo>
                    <a:pt x="122" y="186"/>
                  </a:lnTo>
                  <a:lnTo>
                    <a:pt x="114" y="186"/>
                  </a:lnTo>
                  <a:lnTo>
                    <a:pt x="110" y="186"/>
                  </a:lnTo>
                  <a:lnTo>
                    <a:pt x="110" y="174"/>
                  </a:lnTo>
                  <a:close/>
                  <a:moveTo>
                    <a:pt x="42" y="110"/>
                  </a:moveTo>
                  <a:lnTo>
                    <a:pt x="52" y="110"/>
                  </a:lnTo>
                  <a:lnTo>
                    <a:pt x="52" y="100"/>
                  </a:lnTo>
                  <a:lnTo>
                    <a:pt x="88" y="100"/>
                  </a:lnTo>
                  <a:lnTo>
                    <a:pt x="88" y="110"/>
                  </a:lnTo>
                  <a:lnTo>
                    <a:pt x="42" y="110"/>
                  </a:lnTo>
                  <a:lnTo>
                    <a:pt x="42" y="110"/>
                  </a:lnTo>
                  <a:close/>
                  <a:moveTo>
                    <a:pt x="31" y="110"/>
                  </a:moveTo>
                  <a:lnTo>
                    <a:pt x="21" y="110"/>
                  </a:lnTo>
                  <a:lnTo>
                    <a:pt x="21" y="100"/>
                  </a:lnTo>
                  <a:lnTo>
                    <a:pt x="42" y="100"/>
                  </a:lnTo>
                  <a:lnTo>
                    <a:pt x="42" y="110"/>
                  </a:lnTo>
                  <a:lnTo>
                    <a:pt x="31" y="110"/>
                  </a:lnTo>
                  <a:lnTo>
                    <a:pt x="31" y="110"/>
                  </a:lnTo>
                  <a:close/>
                  <a:moveTo>
                    <a:pt x="120" y="110"/>
                  </a:moveTo>
                  <a:lnTo>
                    <a:pt x="99" y="110"/>
                  </a:lnTo>
                  <a:lnTo>
                    <a:pt x="99" y="100"/>
                  </a:lnTo>
                  <a:lnTo>
                    <a:pt x="120" y="100"/>
                  </a:lnTo>
                  <a:lnTo>
                    <a:pt x="120" y="110"/>
                  </a:lnTo>
                  <a:close/>
                  <a:moveTo>
                    <a:pt x="52" y="95"/>
                  </a:moveTo>
                  <a:lnTo>
                    <a:pt x="52" y="95"/>
                  </a:lnTo>
                  <a:lnTo>
                    <a:pt x="42" y="95"/>
                  </a:lnTo>
                  <a:lnTo>
                    <a:pt x="42" y="95"/>
                  </a:lnTo>
                  <a:lnTo>
                    <a:pt x="21" y="95"/>
                  </a:lnTo>
                  <a:lnTo>
                    <a:pt x="21" y="83"/>
                  </a:lnTo>
                  <a:lnTo>
                    <a:pt x="68" y="83"/>
                  </a:lnTo>
                  <a:lnTo>
                    <a:pt x="68" y="95"/>
                  </a:lnTo>
                  <a:lnTo>
                    <a:pt x="78" y="95"/>
                  </a:lnTo>
                  <a:lnTo>
                    <a:pt x="78" y="83"/>
                  </a:lnTo>
                  <a:lnTo>
                    <a:pt x="104" y="83"/>
                  </a:lnTo>
                  <a:lnTo>
                    <a:pt x="104" y="95"/>
                  </a:lnTo>
                  <a:lnTo>
                    <a:pt x="52" y="95"/>
                  </a:lnTo>
                  <a:close/>
                  <a:moveTo>
                    <a:pt x="109" y="47"/>
                  </a:moveTo>
                  <a:lnTo>
                    <a:pt x="120" y="47"/>
                  </a:lnTo>
                  <a:lnTo>
                    <a:pt x="120" y="58"/>
                  </a:lnTo>
                  <a:lnTo>
                    <a:pt x="109" y="58"/>
                  </a:lnTo>
                  <a:lnTo>
                    <a:pt x="109" y="47"/>
                  </a:lnTo>
                  <a:close/>
                  <a:moveTo>
                    <a:pt x="109" y="43"/>
                  </a:moveTo>
                  <a:lnTo>
                    <a:pt x="99" y="43"/>
                  </a:lnTo>
                  <a:lnTo>
                    <a:pt x="99" y="43"/>
                  </a:lnTo>
                  <a:lnTo>
                    <a:pt x="94" y="43"/>
                  </a:lnTo>
                  <a:lnTo>
                    <a:pt x="94" y="32"/>
                  </a:lnTo>
                  <a:lnTo>
                    <a:pt x="120" y="32"/>
                  </a:lnTo>
                  <a:lnTo>
                    <a:pt x="120" y="43"/>
                  </a:lnTo>
                  <a:lnTo>
                    <a:pt x="109" y="43"/>
                  </a:lnTo>
                  <a:lnTo>
                    <a:pt x="109" y="43"/>
                  </a:lnTo>
                  <a:close/>
                  <a:moveTo>
                    <a:pt x="99" y="58"/>
                  </a:moveTo>
                  <a:lnTo>
                    <a:pt x="73" y="58"/>
                  </a:lnTo>
                  <a:lnTo>
                    <a:pt x="73" y="47"/>
                  </a:lnTo>
                  <a:lnTo>
                    <a:pt x="99" y="47"/>
                  </a:lnTo>
                  <a:lnTo>
                    <a:pt x="99" y="58"/>
                  </a:lnTo>
                  <a:close/>
                  <a:moveTo>
                    <a:pt x="73" y="43"/>
                  </a:moveTo>
                  <a:lnTo>
                    <a:pt x="62" y="43"/>
                  </a:lnTo>
                  <a:lnTo>
                    <a:pt x="62" y="43"/>
                  </a:lnTo>
                  <a:lnTo>
                    <a:pt x="47" y="43"/>
                  </a:lnTo>
                  <a:lnTo>
                    <a:pt x="47" y="32"/>
                  </a:lnTo>
                  <a:lnTo>
                    <a:pt x="83" y="32"/>
                  </a:lnTo>
                  <a:lnTo>
                    <a:pt x="83" y="43"/>
                  </a:lnTo>
                  <a:lnTo>
                    <a:pt x="73" y="43"/>
                  </a:lnTo>
                  <a:lnTo>
                    <a:pt x="73" y="43"/>
                  </a:lnTo>
                  <a:close/>
                  <a:moveTo>
                    <a:pt x="21" y="32"/>
                  </a:moveTo>
                  <a:lnTo>
                    <a:pt x="36" y="32"/>
                  </a:lnTo>
                  <a:lnTo>
                    <a:pt x="36" y="43"/>
                  </a:lnTo>
                  <a:lnTo>
                    <a:pt x="21" y="43"/>
                  </a:lnTo>
                  <a:lnTo>
                    <a:pt x="21" y="32"/>
                  </a:lnTo>
                  <a:close/>
                  <a:moveTo>
                    <a:pt x="62" y="58"/>
                  </a:moveTo>
                  <a:lnTo>
                    <a:pt x="57" y="58"/>
                  </a:lnTo>
                  <a:lnTo>
                    <a:pt x="57" y="58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21" y="58"/>
                  </a:lnTo>
                  <a:lnTo>
                    <a:pt x="21" y="47"/>
                  </a:lnTo>
                  <a:lnTo>
                    <a:pt x="62" y="47"/>
                  </a:lnTo>
                  <a:lnTo>
                    <a:pt x="62" y="58"/>
                  </a:lnTo>
                  <a:close/>
                  <a:moveTo>
                    <a:pt x="47" y="74"/>
                  </a:moveTo>
                  <a:lnTo>
                    <a:pt x="57" y="74"/>
                  </a:lnTo>
                  <a:lnTo>
                    <a:pt x="57" y="63"/>
                  </a:lnTo>
                  <a:lnTo>
                    <a:pt x="68" y="63"/>
                  </a:lnTo>
                  <a:lnTo>
                    <a:pt x="68" y="69"/>
                  </a:lnTo>
                  <a:lnTo>
                    <a:pt x="68" y="69"/>
                  </a:lnTo>
                  <a:lnTo>
                    <a:pt x="68" y="74"/>
                  </a:lnTo>
                  <a:lnTo>
                    <a:pt x="21" y="74"/>
                  </a:lnTo>
                  <a:lnTo>
                    <a:pt x="21" y="63"/>
                  </a:lnTo>
                  <a:lnTo>
                    <a:pt x="47" y="63"/>
                  </a:lnTo>
                  <a:lnTo>
                    <a:pt x="47" y="74"/>
                  </a:lnTo>
                  <a:close/>
                  <a:moveTo>
                    <a:pt x="31" y="126"/>
                  </a:moveTo>
                  <a:lnTo>
                    <a:pt x="21" y="126"/>
                  </a:lnTo>
                  <a:lnTo>
                    <a:pt x="21" y="114"/>
                  </a:lnTo>
                  <a:lnTo>
                    <a:pt x="31" y="114"/>
                  </a:lnTo>
                  <a:lnTo>
                    <a:pt x="31" y="126"/>
                  </a:lnTo>
                  <a:close/>
                  <a:moveTo>
                    <a:pt x="68" y="126"/>
                  </a:moveTo>
                  <a:lnTo>
                    <a:pt x="42" y="126"/>
                  </a:lnTo>
                  <a:lnTo>
                    <a:pt x="42" y="114"/>
                  </a:lnTo>
                  <a:lnTo>
                    <a:pt x="68" y="114"/>
                  </a:lnTo>
                  <a:lnTo>
                    <a:pt x="68" y="1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387"/>
            <p:cNvSpPr>
              <a:spLocks/>
            </p:cNvSpPr>
            <p:nvPr/>
          </p:nvSpPr>
          <p:spPr bwMode="auto">
            <a:xfrm>
              <a:off x="1079612" y="3791293"/>
              <a:ext cx="226552" cy="228295"/>
            </a:xfrm>
            <a:custGeom>
              <a:avLst/>
              <a:gdLst>
                <a:gd name="T0" fmla="*/ 213 w 260"/>
                <a:gd name="T1" fmla="*/ 230 h 261"/>
                <a:gd name="T2" fmla="*/ 213 w 260"/>
                <a:gd name="T3" fmla="*/ 235 h 261"/>
                <a:gd name="T4" fmla="*/ 211 w 260"/>
                <a:gd name="T5" fmla="*/ 244 h 261"/>
                <a:gd name="T6" fmla="*/ 205 w 260"/>
                <a:gd name="T7" fmla="*/ 253 h 261"/>
                <a:gd name="T8" fmla="*/ 198 w 260"/>
                <a:gd name="T9" fmla="*/ 258 h 261"/>
                <a:gd name="T10" fmla="*/ 187 w 260"/>
                <a:gd name="T11" fmla="*/ 261 h 261"/>
                <a:gd name="T12" fmla="*/ 26 w 260"/>
                <a:gd name="T13" fmla="*/ 261 h 261"/>
                <a:gd name="T14" fmla="*/ 16 w 260"/>
                <a:gd name="T15" fmla="*/ 258 h 261"/>
                <a:gd name="T16" fmla="*/ 8 w 260"/>
                <a:gd name="T17" fmla="*/ 253 h 261"/>
                <a:gd name="T18" fmla="*/ 1 w 260"/>
                <a:gd name="T19" fmla="*/ 244 h 261"/>
                <a:gd name="T20" fmla="*/ 0 w 260"/>
                <a:gd name="T21" fmla="*/ 235 h 261"/>
                <a:gd name="T22" fmla="*/ 0 w 260"/>
                <a:gd name="T23" fmla="*/ 27 h 261"/>
                <a:gd name="T24" fmla="*/ 1 w 260"/>
                <a:gd name="T25" fmla="*/ 17 h 261"/>
                <a:gd name="T26" fmla="*/ 8 w 260"/>
                <a:gd name="T27" fmla="*/ 8 h 261"/>
                <a:gd name="T28" fmla="*/ 16 w 260"/>
                <a:gd name="T29" fmla="*/ 2 h 261"/>
                <a:gd name="T30" fmla="*/ 26 w 260"/>
                <a:gd name="T31" fmla="*/ 1 h 261"/>
                <a:gd name="T32" fmla="*/ 139 w 260"/>
                <a:gd name="T33" fmla="*/ 1 h 261"/>
                <a:gd name="T34" fmla="*/ 140 w 260"/>
                <a:gd name="T35" fmla="*/ 1 h 261"/>
                <a:gd name="T36" fmla="*/ 140 w 260"/>
                <a:gd name="T37" fmla="*/ 1 h 261"/>
                <a:gd name="T38" fmla="*/ 213 w 260"/>
                <a:gd name="T39" fmla="*/ 79 h 261"/>
                <a:gd name="T40" fmla="*/ 213 w 260"/>
                <a:gd name="T41" fmla="*/ 80 h 261"/>
                <a:gd name="T42" fmla="*/ 213 w 260"/>
                <a:gd name="T43" fmla="*/ 141 h 261"/>
                <a:gd name="T44" fmla="*/ 234 w 260"/>
                <a:gd name="T45" fmla="*/ 141 h 261"/>
                <a:gd name="T46" fmla="*/ 244 w 260"/>
                <a:gd name="T47" fmla="*/ 143 h 261"/>
                <a:gd name="T48" fmla="*/ 252 w 260"/>
                <a:gd name="T49" fmla="*/ 148 h 261"/>
                <a:gd name="T50" fmla="*/ 257 w 260"/>
                <a:gd name="T51" fmla="*/ 157 h 261"/>
                <a:gd name="T52" fmla="*/ 260 w 260"/>
                <a:gd name="T53" fmla="*/ 167 h 261"/>
                <a:gd name="T54" fmla="*/ 260 w 260"/>
                <a:gd name="T55" fmla="*/ 204 h 261"/>
                <a:gd name="T56" fmla="*/ 257 w 260"/>
                <a:gd name="T57" fmla="*/ 213 h 261"/>
                <a:gd name="T58" fmla="*/ 252 w 260"/>
                <a:gd name="T59" fmla="*/ 222 h 261"/>
                <a:gd name="T60" fmla="*/ 244 w 260"/>
                <a:gd name="T61" fmla="*/ 227 h 261"/>
                <a:gd name="T62" fmla="*/ 234 w 260"/>
                <a:gd name="T63" fmla="*/ 23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1" y="244"/>
                  </a:lnTo>
                  <a:lnTo>
                    <a:pt x="208" y="249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8" y="258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2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3"/>
                  </a:lnTo>
                  <a:lnTo>
                    <a:pt x="248" y="145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7"/>
                  </a:lnTo>
                  <a:lnTo>
                    <a:pt x="259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3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8"/>
                  </a:lnTo>
                  <a:lnTo>
                    <a:pt x="234" y="230"/>
                  </a:lnTo>
                  <a:lnTo>
                    <a:pt x="234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88"/>
            <p:cNvSpPr>
              <a:spLocks/>
            </p:cNvSpPr>
            <p:nvPr/>
          </p:nvSpPr>
          <p:spPr bwMode="auto">
            <a:xfrm>
              <a:off x="1201602" y="3808720"/>
              <a:ext cx="48796" cy="52281"/>
            </a:xfrm>
            <a:custGeom>
              <a:avLst/>
              <a:gdLst>
                <a:gd name="T0" fmla="*/ 0 w 56"/>
                <a:gd name="T1" fmla="*/ 0 h 60"/>
                <a:gd name="T2" fmla="*/ 0 w 56"/>
                <a:gd name="T3" fmla="*/ 34 h 60"/>
                <a:gd name="T4" fmla="*/ 0 w 56"/>
                <a:gd name="T5" fmla="*/ 34 h 60"/>
                <a:gd name="T6" fmla="*/ 0 w 56"/>
                <a:gd name="T7" fmla="*/ 39 h 60"/>
                <a:gd name="T8" fmla="*/ 2 w 56"/>
                <a:gd name="T9" fmla="*/ 43 h 60"/>
                <a:gd name="T10" fmla="*/ 4 w 56"/>
                <a:gd name="T11" fmla="*/ 48 h 60"/>
                <a:gd name="T12" fmla="*/ 8 w 56"/>
                <a:gd name="T13" fmla="*/ 52 h 60"/>
                <a:gd name="T14" fmla="*/ 12 w 56"/>
                <a:gd name="T15" fmla="*/ 55 h 60"/>
                <a:gd name="T16" fmla="*/ 16 w 56"/>
                <a:gd name="T17" fmla="*/ 57 h 60"/>
                <a:gd name="T18" fmla="*/ 21 w 56"/>
                <a:gd name="T19" fmla="*/ 59 h 60"/>
                <a:gd name="T20" fmla="*/ 26 w 56"/>
                <a:gd name="T21" fmla="*/ 60 h 60"/>
                <a:gd name="T22" fmla="*/ 56 w 56"/>
                <a:gd name="T23" fmla="*/ 60 h 60"/>
                <a:gd name="T24" fmla="*/ 0 w 56"/>
                <a:gd name="T2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60">
                  <a:moveTo>
                    <a:pt x="0" y="0"/>
                  </a:moveTo>
                  <a:lnTo>
                    <a:pt x="0" y="34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2" y="43"/>
                  </a:lnTo>
                  <a:lnTo>
                    <a:pt x="4" y="48"/>
                  </a:lnTo>
                  <a:lnTo>
                    <a:pt x="8" y="52"/>
                  </a:lnTo>
                  <a:lnTo>
                    <a:pt x="12" y="55"/>
                  </a:lnTo>
                  <a:lnTo>
                    <a:pt x="16" y="57"/>
                  </a:lnTo>
                  <a:lnTo>
                    <a:pt x="21" y="59"/>
                  </a:lnTo>
                  <a:lnTo>
                    <a:pt x="26" y="60"/>
                  </a:lnTo>
                  <a:lnTo>
                    <a:pt x="56" y="6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89"/>
            <p:cNvSpPr>
              <a:spLocks/>
            </p:cNvSpPr>
            <p:nvPr/>
          </p:nvSpPr>
          <p:spPr bwMode="auto">
            <a:xfrm>
              <a:off x="1088326" y="3801749"/>
              <a:ext cx="167300" cy="209125"/>
            </a:xfrm>
            <a:custGeom>
              <a:avLst/>
              <a:gdLst>
                <a:gd name="T0" fmla="*/ 193 w 193"/>
                <a:gd name="T1" fmla="*/ 78 h 240"/>
                <a:gd name="T2" fmla="*/ 146 w 193"/>
                <a:gd name="T3" fmla="*/ 78 h 240"/>
                <a:gd name="T4" fmla="*/ 146 w 193"/>
                <a:gd name="T5" fmla="*/ 78 h 240"/>
                <a:gd name="T6" fmla="*/ 141 w 193"/>
                <a:gd name="T7" fmla="*/ 77 h 240"/>
                <a:gd name="T8" fmla="*/ 136 w 193"/>
                <a:gd name="T9" fmla="*/ 76 h 240"/>
                <a:gd name="T10" fmla="*/ 132 w 193"/>
                <a:gd name="T11" fmla="*/ 73 h 240"/>
                <a:gd name="T12" fmla="*/ 128 w 193"/>
                <a:gd name="T13" fmla="*/ 71 h 240"/>
                <a:gd name="T14" fmla="*/ 124 w 193"/>
                <a:gd name="T15" fmla="*/ 67 h 240"/>
                <a:gd name="T16" fmla="*/ 121 w 193"/>
                <a:gd name="T17" fmla="*/ 62 h 240"/>
                <a:gd name="T18" fmla="*/ 120 w 193"/>
                <a:gd name="T19" fmla="*/ 58 h 240"/>
                <a:gd name="T20" fmla="*/ 120 w 193"/>
                <a:gd name="T21" fmla="*/ 52 h 240"/>
                <a:gd name="T22" fmla="*/ 120 w 193"/>
                <a:gd name="T23" fmla="*/ 0 h 240"/>
                <a:gd name="T24" fmla="*/ 26 w 193"/>
                <a:gd name="T25" fmla="*/ 0 h 240"/>
                <a:gd name="T26" fmla="*/ 26 w 193"/>
                <a:gd name="T27" fmla="*/ 0 h 240"/>
                <a:gd name="T28" fmla="*/ 21 w 193"/>
                <a:gd name="T29" fmla="*/ 0 h 240"/>
                <a:gd name="T30" fmla="*/ 16 w 193"/>
                <a:gd name="T31" fmla="*/ 2 h 240"/>
                <a:gd name="T32" fmla="*/ 12 w 193"/>
                <a:gd name="T33" fmla="*/ 4 h 240"/>
                <a:gd name="T34" fmla="*/ 8 w 193"/>
                <a:gd name="T35" fmla="*/ 7 h 240"/>
                <a:gd name="T36" fmla="*/ 4 w 193"/>
                <a:gd name="T37" fmla="*/ 11 h 240"/>
                <a:gd name="T38" fmla="*/ 2 w 193"/>
                <a:gd name="T39" fmla="*/ 16 h 240"/>
                <a:gd name="T40" fmla="*/ 0 w 193"/>
                <a:gd name="T41" fmla="*/ 21 h 240"/>
                <a:gd name="T42" fmla="*/ 0 w 193"/>
                <a:gd name="T43" fmla="*/ 26 h 240"/>
                <a:gd name="T44" fmla="*/ 0 w 193"/>
                <a:gd name="T45" fmla="*/ 214 h 240"/>
                <a:gd name="T46" fmla="*/ 0 w 193"/>
                <a:gd name="T47" fmla="*/ 214 h 240"/>
                <a:gd name="T48" fmla="*/ 0 w 193"/>
                <a:gd name="T49" fmla="*/ 219 h 240"/>
                <a:gd name="T50" fmla="*/ 2 w 193"/>
                <a:gd name="T51" fmla="*/ 223 h 240"/>
                <a:gd name="T52" fmla="*/ 4 w 193"/>
                <a:gd name="T53" fmla="*/ 228 h 240"/>
                <a:gd name="T54" fmla="*/ 8 w 193"/>
                <a:gd name="T55" fmla="*/ 232 h 240"/>
                <a:gd name="T56" fmla="*/ 12 w 193"/>
                <a:gd name="T57" fmla="*/ 234 h 240"/>
                <a:gd name="T58" fmla="*/ 16 w 193"/>
                <a:gd name="T59" fmla="*/ 237 h 240"/>
                <a:gd name="T60" fmla="*/ 21 w 193"/>
                <a:gd name="T61" fmla="*/ 238 h 240"/>
                <a:gd name="T62" fmla="*/ 26 w 193"/>
                <a:gd name="T63" fmla="*/ 240 h 240"/>
                <a:gd name="T64" fmla="*/ 167 w 193"/>
                <a:gd name="T65" fmla="*/ 240 h 240"/>
                <a:gd name="T66" fmla="*/ 167 w 193"/>
                <a:gd name="T67" fmla="*/ 240 h 240"/>
                <a:gd name="T68" fmla="*/ 171 w 193"/>
                <a:gd name="T69" fmla="*/ 238 h 240"/>
                <a:gd name="T70" fmla="*/ 176 w 193"/>
                <a:gd name="T71" fmla="*/ 237 h 240"/>
                <a:gd name="T72" fmla="*/ 184 w 193"/>
                <a:gd name="T73" fmla="*/ 233 h 240"/>
                <a:gd name="T74" fmla="*/ 189 w 193"/>
                <a:gd name="T75" fmla="*/ 227 h 240"/>
                <a:gd name="T76" fmla="*/ 191 w 193"/>
                <a:gd name="T77" fmla="*/ 219 h 240"/>
                <a:gd name="T78" fmla="*/ 73 w 193"/>
                <a:gd name="T79" fmla="*/ 219 h 240"/>
                <a:gd name="T80" fmla="*/ 73 w 193"/>
                <a:gd name="T81" fmla="*/ 219 h 240"/>
                <a:gd name="T82" fmla="*/ 68 w 193"/>
                <a:gd name="T83" fmla="*/ 217 h 240"/>
                <a:gd name="T84" fmla="*/ 63 w 193"/>
                <a:gd name="T85" fmla="*/ 216 h 240"/>
                <a:gd name="T86" fmla="*/ 59 w 193"/>
                <a:gd name="T87" fmla="*/ 214 h 240"/>
                <a:gd name="T88" fmla="*/ 55 w 193"/>
                <a:gd name="T89" fmla="*/ 211 h 240"/>
                <a:gd name="T90" fmla="*/ 51 w 193"/>
                <a:gd name="T91" fmla="*/ 207 h 240"/>
                <a:gd name="T92" fmla="*/ 48 w 193"/>
                <a:gd name="T93" fmla="*/ 202 h 240"/>
                <a:gd name="T94" fmla="*/ 47 w 193"/>
                <a:gd name="T95" fmla="*/ 198 h 240"/>
                <a:gd name="T96" fmla="*/ 47 w 193"/>
                <a:gd name="T97" fmla="*/ 193 h 240"/>
                <a:gd name="T98" fmla="*/ 47 w 193"/>
                <a:gd name="T99" fmla="*/ 156 h 240"/>
                <a:gd name="T100" fmla="*/ 47 w 193"/>
                <a:gd name="T101" fmla="*/ 156 h 240"/>
                <a:gd name="T102" fmla="*/ 47 w 193"/>
                <a:gd name="T103" fmla="*/ 151 h 240"/>
                <a:gd name="T104" fmla="*/ 48 w 193"/>
                <a:gd name="T105" fmla="*/ 146 h 240"/>
                <a:gd name="T106" fmla="*/ 51 w 193"/>
                <a:gd name="T107" fmla="*/ 141 h 240"/>
                <a:gd name="T108" fmla="*/ 55 w 193"/>
                <a:gd name="T109" fmla="*/ 137 h 240"/>
                <a:gd name="T110" fmla="*/ 59 w 193"/>
                <a:gd name="T111" fmla="*/ 134 h 240"/>
                <a:gd name="T112" fmla="*/ 63 w 193"/>
                <a:gd name="T113" fmla="*/ 132 h 240"/>
                <a:gd name="T114" fmla="*/ 68 w 193"/>
                <a:gd name="T115" fmla="*/ 130 h 240"/>
                <a:gd name="T116" fmla="*/ 73 w 193"/>
                <a:gd name="T117" fmla="*/ 130 h 240"/>
                <a:gd name="T118" fmla="*/ 193 w 193"/>
                <a:gd name="T119" fmla="*/ 130 h 240"/>
                <a:gd name="T120" fmla="*/ 193 w 193"/>
                <a:gd name="T121" fmla="*/ 78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" h="240">
                  <a:moveTo>
                    <a:pt x="193" y="78"/>
                  </a:moveTo>
                  <a:lnTo>
                    <a:pt x="146" y="78"/>
                  </a:lnTo>
                  <a:lnTo>
                    <a:pt x="146" y="78"/>
                  </a:lnTo>
                  <a:lnTo>
                    <a:pt x="141" y="77"/>
                  </a:lnTo>
                  <a:lnTo>
                    <a:pt x="136" y="76"/>
                  </a:lnTo>
                  <a:lnTo>
                    <a:pt x="132" y="73"/>
                  </a:lnTo>
                  <a:lnTo>
                    <a:pt x="128" y="71"/>
                  </a:lnTo>
                  <a:lnTo>
                    <a:pt x="124" y="67"/>
                  </a:lnTo>
                  <a:lnTo>
                    <a:pt x="121" y="62"/>
                  </a:lnTo>
                  <a:lnTo>
                    <a:pt x="120" y="58"/>
                  </a:lnTo>
                  <a:lnTo>
                    <a:pt x="120" y="52"/>
                  </a:lnTo>
                  <a:lnTo>
                    <a:pt x="120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2" y="4"/>
                  </a:lnTo>
                  <a:lnTo>
                    <a:pt x="8" y="7"/>
                  </a:lnTo>
                  <a:lnTo>
                    <a:pt x="4" y="11"/>
                  </a:lnTo>
                  <a:lnTo>
                    <a:pt x="2" y="1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9"/>
                  </a:lnTo>
                  <a:lnTo>
                    <a:pt x="2" y="223"/>
                  </a:lnTo>
                  <a:lnTo>
                    <a:pt x="4" y="228"/>
                  </a:lnTo>
                  <a:lnTo>
                    <a:pt x="8" y="232"/>
                  </a:lnTo>
                  <a:lnTo>
                    <a:pt x="12" y="234"/>
                  </a:lnTo>
                  <a:lnTo>
                    <a:pt x="16" y="237"/>
                  </a:lnTo>
                  <a:lnTo>
                    <a:pt x="21" y="238"/>
                  </a:lnTo>
                  <a:lnTo>
                    <a:pt x="26" y="24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71" y="238"/>
                  </a:lnTo>
                  <a:lnTo>
                    <a:pt x="176" y="237"/>
                  </a:lnTo>
                  <a:lnTo>
                    <a:pt x="184" y="233"/>
                  </a:lnTo>
                  <a:lnTo>
                    <a:pt x="189" y="227"/>
                  </a:lnTo>
                  <a:lnTo>
                    <a:pt x="191" y="219"/>
                  </a:lnTo>
                  <a:lnTo>
                    <a:pt x="73" y="219"/>
                  </a:lnTo>
                  <a:lnTo>
                    <a:pt x="73" y="219"/>
                  </a:lnTo>
                  <a:lnTo>
                    <a:pt x="68" y="217"/>
                  </a:lnTo>
                  <a:lnTo>
                    <a:pt x="63" y="216"/>
                  </a:lnTo>
                  <a:lnTo>
                    <a:pt x="59" y="214"/>
                  </a:lnTo>
                  <a:lnTo>
                    <a:pt x="55" y="211"/>
                  </a:lnTo>
                  <a:lnTo>
                    <a:pt x="51" y="207"/>
                  </a:lnTo>
                  <a:lnTo>
                    <a:pt x="48" y="202"/>
                  </a:lnTo>
                  <a:lnTo>
                    <a:pt x="47" y="198"/>
                  </a:lnTo>
                  <a:lnTo>
                    <a:pt x="47" y="193"/>
                  </a:lnTo>
                  <a:lnTo>
                    <a:pt x="47" y="156"/>
                  </a:lnTo>
                  <a:lnTo>
                    <a:pt x="47" y="156"/>
                  </a:lnTo>
                  <a:lnTo>
                    <a:pt x="47" y="151"/>
                  </a:lnTo>
                  <a:lnTo>
                    <a:pt x="48" y="146"/>
                  </a:lnTo>
                  <a:lnTo>
                    <a:pt x="51" y="141"/>
                  </a:lnTo>
                  <a:lnTo>
                    <a:pt x="55" y="137"/>
                  </a:lnTo>
                  <a:lnTo>
                    <a:pt x="59" y="134"/>
                  </a:lnTo>
                  <a:lnTo>
                    <a:pt x="63" y="132"/>
                  </a:lnTo>
                  <a:lnTo>
                    <a:pt x="68" y="130"/>
                  </a:lnTo>
                  <a:lnTo>
                    <a:pt x="73" y="130"/>
                  </a:lnTo>
                  <a:lnTo>
                    <a:pt x="193" y="130"/>
                  </a:lnTo>
                  <a:lnTo>
                    <a:pt x="193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90"/>
            <p:cNvSpPr>
              <a:spLocks/>
            </p:cNvSpPr>
            <p:nvPr/>
          </p:nvSpPr>
          <p:spPr bwMode="auto">
            <a:xfrm>
              <a:off x="1205087" y="3937681"/>
              <a:ext cx="31369" cy="38340"/>
            </a:xfrm>
            <a:custGeom>
              <a:avLst/>
              <a:gdLst>
                <a:gd name="T0" fmla="*/ 9 w 35"/>
                <a:gd name="T1" fmla="*/ 17 h 44"/>
                <a:gd name="T2" fmla="*/ 9 w 35"/>
                <a:gd name="T3" fmla="*/ 0 h 44"/>
                <a:gd name="T4" fmla="*/ 0 w 35"/>
                <a:gd name="T5" fmla="*/ 0 h 44"/>
                <a:gd name="T6" fmla="*/ 0 w 35"/>
                <a:gd name="T7" fmla="*/ 44 h 44"/>
                <a:gd name="T8" fmla="*/ 9 w 35"/>
                <a:gd name="T9" fmla="*/ 44 h 44"/>
                <a:gd name="T10" fmla="*/ 9 w 35"/>
                <a:gd name="T11" fmla="*/ 25 h 44"/>
                <a:gd name="T12" fmla="*/ 26 w 35"/>
                <a:gd name="T13" fmla="*/ 25 h 44"/>
                <a:gd name="T14" fmla="*/ 26 w 35"/>
                <a:gd name="T15" fmla="*/ 44 h 44"/>
                <a:gd name="T16" fmla="*/ 35 w 35"/>
                <a:gd name="T17" fmla="*/ 44 h 44"/>
                <a:gd name="T18" fmla="*/ 35 w 35"/>
                <a:gd name="T19" fmla="*/ 0 h 44"/>
                <a:gd name="T20" fmla="*/ 26 w 35"/>
                <a:gd name="T21" fmla="*/ 0 h 44"/>
                <a:gd name="T22" fmla="*/ 26 w 35"/>
                <a:gd name="T23" fmla="*/ 17 h 44"/>
                <a:gd name="T24" fmla="*/ 9 w 35"/>
                <a:gd name="T25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44">
                  <a:moveTo>
                    <a:pt x="9" y="17"/>
                  </a:moveTo>
                  <a:lnTo>
                    <a:pt x="9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9" y="44"/>
                  </a:lnTo>
                  <a:lnTo>
                    <a:pt x="9" y="25"/>
                  </a:lnTo>
                  <a:lnTo>
                    <a:pt x="26" y="25"/>
                  </a:lnTo>
                  <a:lnTo>
                    <a:pt x="26" y="44"/>
                  </a:lnTo>
                  <a:lnTo>
                    <a:pt x="35" y="44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26" y="17"/>
                  </a:lnTo>
                  <a:lnTo>
                    <a:pt x="9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91"/>
            <p:cNvSpPr>
              <a:spLocks/>
            </p:cNvSpPr>
            <p:nvPr/>
          </p:nvSpPr>
          <p:spPr bwMode="auto">
            <a:xfrm>
              <a:off x="1168491" y="3937681"/>
              <a:ext cx="29627" cy="38340"/>
            </a:xfrm>
            <a:custGeom>
              <a:avLst/>
              <a:gdLst>
                <a:gd name="T0" fmla="*/ 15 w 34"/>
                <a:gd name="T1" fmla="*/ 27 h 44"/>
                <a:gd name="T2" fmla="*/ 15 w 34"/>
                <a:gd name="T3" fmla="*/ 27 h 44"/>
                <a:gd name="T4" fmla="*/ 24 w 34"/>
                <a:gd name="T5" fmla="*/ 27 h 44"/>
                <a:gd name="T6" fmla="*/ 24 w 34"/>
                <a:gd name="T7" fmla="*/ 27 h 44"/>
                <a:gd name="T8" fmla="*/ 29 w 34"/>
                <a:gd name="T9" fmla="*/ 25 h 44"/>
                <a:gd name="T10" fmla="*/ 29 w 34"/>
                <a:gd name="T11" fmla="*/ 25 h 44"/>
                <a:gd name="T12" fmla="*/ 33 w 34"/>
                <a:gd name="T13" fmla="*/ 21 h 44"/>
                <a:gd name="T14" fmla="*/ 33 w 34"/>
                <a:gd name="T15" fmla="*/ 21 h 44"/>
                <a:gd name="T16" fmla="*/ 34 w 34"/>
                <a:gd name="T17" fmla="*/ 17 h 44"/>
                <a:gd name="T18" fmla="*/ 34 w 34"/>
                <a:gd name="T19" fmla="*/ 13 h 44"/>
                <a:gd name="T20" fmla="*/ 34 w 34"/>
                <a:gd name="T21" fmla="*/ 13 h 44"/>
                <a:gd name="T22" fmla="*/ 33 w 34"/>
                <a:gd name="T23" fmla="*/ 9 h 44"/>
                <a:gd name="T24" fmla="*/ 32 w 34"/>
                <a:gd name="T25" fmla="*/ 5 h 44"/>
                <a:gd name="T26" fmla="*/ 32 w 34"/>
                <a:gd name="T27" fmla="*/ 5 h 44"/>
                <a:gd name="T28" fmla="*/ 29 w 34"/>
                <a:gd name="T29" fmla="*/ 3 h 44"/>
                <a:gd name="T30" fmla="*/ 25 w 34"/>
                <a:gd name="T31" fmla="*/ 0 h 44"/>
                <a:gd name="T32" fmla="*/ 25 w 34"/>
                <a:gd name="T33" fmla="*/ 0 h 44"/>
                <a:gd name="T34" fmla="*/ 15 w 34"/>
                <a:gd name="T35" fmla="*/ 0 h 44"/>
                <a:gd name="T36" fmla="*/ 0 w 34"/>
                <a:gd name="T37" fmla="*/ 0 h 44"/>
                <a:gd name="T38" fmla="*/ 0 w 34"/>
                <a:gd name="T39" fmla="*/ 44 h 44"/>
                <a:gd name="T40" fmla="*/ 9 w 34"/>
                <a:gd name="T41" fmla="*/ 44 h 44"/>
                <a:gd name="T42" fmla="*/ 9 w 34"/>
                <a:gd name="T43" fmla="*/ 27 h 44"/>
                <a:gd name="T44" fmla="*/ 15 w 34"/>
                <a:gd name="T45" fmla="*/ 2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" h="44">
                  <a:moveTo>
                    <a:pt x="15" y="27"/>
                  </a:moveTo>
                  <a:lnTo>
                    <a:pt x="1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9" y="25"/>
                  </a:lnTo>
                  <a:lnTo>
                    <a:pt x="29" y="25"/>
                  </a:lnTo>
                  <a:lnTo>
                    <a:pt x="33" y="21"/>
                  </a:lnTo>
                  <a:lnTo>
                    <a:pt x="33" y="21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29" y="3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9" y="44"/>
                  </a:lnTo>
                  <a:lnTo>
                    <a:pt x="9" y="27"/>
                  </a:lnTo>
                  <a:lnTo>
                    <a:pt x="15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92"/>
            <p:cNvSpPr>
              <a:spLocks/>
            </p:cNvSpPr>
            <p:nvPr/>
          </p:nvSpPr>
          <p:spPr bwMode="auto">
            <a:xfrm>
              <a:off x="1246912" y="3937681"/>
              <a:ext cx="27883" cy="38340"/>
            </a:xfrm>
            <a:custGeom>
              <a:avLst/>
              <a:gdLst>
                <a:gd name="T0" fmla="*/ 31 w 34"/>
                <a:gd name="T1" fmla="*/ 5 h 44"/>
                <a:gd name="T2" fmla="*/ 31 w 34"/>
                <a:gd name="T3" fmla="*/ 5 h 44"/>
                <a:gd name="T4" fmla="*/ 29 w 34"/>
                <a:gd name="T5" fmla="*/ 3 h 44"/>
                <a:gd name="T6" fmla="*/ 25 w 34"/>
                <a:gd name="T7" fmla="*/ 0 h 44"/>
                <a:gd name="T8" fmla="*/ 25 w 34"/>
                <a:gd name="T9" fmla="*/ 0 h 44"/>
                <a:gd name="T10" fmla="*/ 14 w 34"/>
                <a:gd name="T11" fmla="*/ 0 h 44"/>
                <a:gd name="T12" fmla="*/ 0 w 34"/>
                <a:gd name="T13" fmla="*/ 0 h 44"/>
                <a:gd name="T14" fmla="*/ 0 w 34"/>
                <a:gd name="T15" fmla="*/ 44 h 44"/>
                <a:gd name="T16" fmla="*/ 9 w 34"/>
                <a:gd name="T17" fmla="*/ 44 h 44"/>
                <a:gd name="T18" fmla="*/ 9 w 34"/>
                <a:gd name="T19" fmla="*/ 27 h 44"/>
                <a:gd name="T20" fmla="*/ 14 w 34"/>
                <a:gd name="T21" fmla="*/ 27 h 44"/>
                <a:gd name="T22" fmla="*/ 14 w 34"/>
                <a:gd name="T23" fmla="*/ 27 h 44"/>
                <a:gd name="T24" fmla="*/ 23 w 34"/>
                <a:gd name="T25" fmla="*/ 27 h 44"/>
                <a:gd name="T26" fmla="*/ 23 w 34"/>
                <a:gd name="T27" fmla="*/ 27 h 44"/>
                <a:gd name="T28" fmla="*/ 29 w 34"/>
                <a:gd name="T29" fmla="*/ 25 h 44"/>
                <a:gd name="T30" fmla="*/ 29 w 34"/>
                <a:gd name="T31" fmla="*/ 25 h 44"/>
                <a:gd name="T32" fmla="*/ 33 w 34"/>
                <a:gd name="T33" fmla="*/ 21 h 44"/>
                <a:gd name="T34" fmla="*/ 33 w 34"/>
                <a:gd name="T35" fmla="*/ 21 h 44"/>
                <a:gd name="T36" fmla="*/ 34 w 34"/>
                <a:gd name="T37" fmla="*/ 17 h 44"/>
                <a:gd name="T38" fmla="*/ 34 w 34"/>
                <a:gd name="T39" fmla="*/ 13 h 44"/>
                <a:gd name="T40" fmla="*/ 34 w 34"/>
                <a:gd name="T41" fmla="*/ 13 h 44"/>
                <a:gd name="T42" fmla="*/ 34 w 34"/>
                <a:gd name="T43" fmla="*/ 9 h 44"/>
                <a:gd name="T44" fmla="*/ 31 w 34"/>
                <a:gd name="T45" fmla="*/ 5 h 44"/>
                <a:gd name="T46" fmla="*/ 31 w 34"/>
                <a:gd name="T47" fmla="*/ 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44">
                  <a:moveTo>
                    <a:pt x="31" y="5"/>
                  </a:moveTo>
                  <a:lnTo>
                    <a:pt x="31" y="5"/>
                  </a:lnTo>
                  <a:lnTo>
                    <a:pt x="29" y="3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9" y="44"/>
                  </a:lnTo>
                  <a:lnTo>
                    <a:pt x="9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9" y="25"/>
                  </a:lnTo>
                  <a:lnTo>
                    <a:pt x="29" y="25"/>
                  </a:lnTo>
                  <a:lnTo>
                    <a:pt x="33" y="21"/>
                  </a:lnTo>
                  <a:lnTo>
                    <a:pt x="33" y="21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4" y="9"/>
                  </a:lnTo>
                  <a:lnTo>
                    <a:pt x="31" y="5"/>
                  </a:lnTo>
                  <a:lnTo>
                    <a:pt x="31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93"/>
            <p:cNvSpPr>
              <a:spLocks/>
            </p:cNvSpPr>
            <p:nvPr/>
          </p:nvSpPr>
          <p:spPr bwMode="auto">
            <a:xfrm>
              <a:off x="1253883" y="3942908"/>
              <a:ext cx="13942" cy="10456"/>
            </a:xfrm>
            <a:custGeom>
              <a:avLst/>
              <a:gdLst>
                <a:gd name="T0" fmla="*/ 12 w 16"/>
                <a:gd name="T1" fmla="*/ 12 h 12"/>
                <a:gd name="T2" fmla="*/ 12 w 16"/>
                <a:gd name="T3" fmla="*/ 12 h 12"/>
                <a:gd name="T4" fmla="*/ 4 w 16"/>
                <a:gd name="T5" fmla="*/ 12 h 12"/>
                <a:gd name="T6" fmla="*/ 0 w 16"/>
                <a:gd name="T7" fmla="*/ 12 h 12"/>
                <a:gd name="T8" fmla="*/ 0 w 16"/>
                <a:gd name="T9" fmla="*/ 0 h 12"/>
                <a:gd name="T10" fmla="*/ 4 w 16"/>
                <a:gd name="T11" fmla="*/ 0 h 12"/>
                <a:gd name="T12" fmla="*/ 4 w 16"/>
                <a:gd name="T13" fmla="*/ 0 h 12"/>
                <a:gd name="T14" fmla="*/ 11 w 16"/>
                <a:gd name="T15" fmla="*/ 0 h 12"/>
                <a:gd name="T16" fmla="*/ 11 w 16"/>
                <a:gd name="T17" fmla="*/ 0 h 12"/>
                <a:gd name="T18" fmla="*/ 14 w 16"/>
                <a:gd name="T19" fmla="*/ 1 h 12"/>
                <a:gd name="T20" fmla="*/ 14 w 16"/>
                <a:gd name="T21" fmla="*/ 1 h 12"/>
                <a:gd name="T22" fmla="*/ 16 w 16"/>
                <a:gd name="T23" fmla="*/ 4 h 12"/>
                <a:gd name="T24" fmla="*/ 16 w 16"/>
                <a:gd name="T25" fmla="*/ 6 h 12"/>
                <a:gd name="T26" fmla="*/ 16 w 16"/>
                <a:gd name="T27" fmla="*/ 6 h 12"/>
                <a:gd name="T28" fmla="*/ 14 w 16"/>
                <a:gd name="T29" fmla="*/ 9 h 12"/>
                <a:gd name="T30" fmla="*/ 14 w 16"/>
                <a:gd name="T31" fmla="*/ 9 h 12"/>
                <a:gd name="T32" fmla="*/ 12 w 16"/>
                <a:gd name="T33" fmla="*/ 12 h 12"/>
                <a:gd name="T34" fmla="*/ 12 w 16"/>
                <a:gd name="T3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12">
                  <a:moveTo>
                    <a:pt x="12" y="12"/>
                  </a:moveTo>
                  <a:lnTo>
                    <a:pt x="12" y="12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12"/>
                  </a:lnTo>
                  <a:lnTo>
                    <a:pt x="12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94"/>
            <p:cNvSpPr>
              <a:spLocks/>
            </p:cNvSpPr>
            <p:nvPr/>
          </p:nvSpPr>
          <p:spPr bwMode="auto">
            <a:xfrm>
              <a:off x="1175462" y="3942908"/>
              <a:ext cx="13942" cy="10456"/>
            </a:xfrm>
            <a:custGeom>
              <a:avLst/>
              <a:gdLst>
                <a:gd name="T0" fmla="*/ 0 w 16"/>
                <a:gd name="T1" fmla="*/ 0 h 12"/>
                <a:gd name="T2" fmla="*/ 4 w 16"/>
                <a:gd name="T3" fmla="*/ 0 h 12"/>
                <a:gd name="T4" fmla="*/ 4 w 16"/>
                <a:gd name="T5" fmla="*/ 0 h 12"/>
                <a:gd name="T6" fmla="*/ 11 w 16"/>
                <a:gd name="T7" fmla="*/ 0 h 12"/>
                <a:gd name="T8" fmla="*/ 11 w 16"/>
                <a:gd name="T9" fmla="*/ 0 h 12"/>
                <a:gd name="T10" fmla="*/ 15 w 16"/>
                <a:gd name="T11" fmla="*/ 1 h 12"/>
                <a:gd name="T12" fmla="*/ 15 w 16"/>
                <a:gd name="T13" fmla="*/ 1 h 12"/>
                <a:gd name="T14" fmla="*/ 16 w 16"/>
                <a:gd name="T15" fmla="*/ 4 h 12"/>
                <a:gd name="T16" fmla="*/ 16 w 16"/>
                <a:gd name="T17" fmla="*/ 6 h 12"/>
                <a:gd name="T18" fmla="*/ 16 w 16"/>
                <a:gd name="T19" fmla="*/ 6 h 12"/>
                <a:gd name="T20" fmla="*/ 15 w 16"/>
                <a:gd name="T21" fmla="*/ 9 h 12"/>
                <a:gd name="T22" fmla="*/ 15 w 16"/>
                <a:gd name="T23" fmla="*/ 9 h 12"/>
                <a:gd name="T24" fmla="*/ 12 w 16"/>
                <a:gd name="T25" fmla="*/ 12 h 12"/>
                <a:gd name="T26" fmla="*/ 12 w 16"/>
                <a:gd name="T27" fmla="*/ 12 h 12"/>
                <a:gd name="T28" fmla="*/ 4 w 16"/>
                <a:gd name="T29" fmla="*/ 12 h 12"/>
                <a:gd name="T30" fmla="*/ 0 w 16"/>
                <a:gd name="T31" fmla="*/ 12 h 12"/>
                <a:gd name="T32" fmla="*/ 0 w 16"/>
                <a:gd name="T3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95"/>
            <p:cNvSpPr>
              <a:spLocks/>
            </p:cNvSpPr>
            <p:nvPr/>
          </p:nvSpPr>
          <p:spPr bwMode="auto">
            <a:xfrm>
              <a:off x="1116209" y="3878429"/>
              <a:ext cx="40083" cy="10456"/>
            </a:xfrm>
            <a:custGeom>
              <a:avLst/>
              <a:gdLst>
                <a:gd name="T0" fmla="*/ 0 w 46"/>
                <a:gd name="T1" fmla="*/ 10 h 10"/>
                <a:gd name="T2" fmla="*/ 10 w 46"/>
                <a:gd name="T3" fmla="*/ 10 h 10"/>
                <a:gd name="T4" fmla="*/ 10 w 46"/>
                <a:gd name="T5" fmla="*/ 0 h 10"/>
                <a:gd name="T6" fmla="*/ 46 w 46"/>
                <a:gd name="T7" fmla="*/ 0 h 10"/>
                <a:gd name="T8" fmla="*/ 46 w 46"/>
                <a:gd name="T9" fmla="*/ 10 h 10"/>
                <a:gd name="T10" fmla="*/ 0 w 46"/>
                <a:gd name="T11" fmla="*/ 10 h 10"/>
                <a:gd name="T12" fmla="*/ 0 w 46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10">
                  <a:moveTo>
                    <a:pt x="0" y="10"/>
                  </a:moveTo>
                  <a:lnTo>
                    <a:pt x="10" y="10"/>
                  </a:lnTo>
                  <a:lnTo>
                    <a:pt x="10" y="0"/>
                  </a:lnTo>
                  <a:lnTo>
                    <a:pt x="46" y="0"/>
                  </a:lnTo>
                  <a:lnTo>
                    <a:pt x="46" y="10"/>
                  </a:lnTo>
                  <a:lnTo>
                    <a:pt x="0" y="10"/>
                  </a:lnTo>
                  <a:lnTo>
                    <a:pt x="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96"/>
            <p:cNvSpPr>
              <a:spLocks/>
            </p:cNvSpPr>
            <p:nvPr/>
          </p:nvSpPr>
          <p:spPr bwMode="auto">
            <a:xfrm>
              <a:off x="1097039" y="3878429"/>
              <a:ext cx="19170" cy="10456"/>
            </a:xfrm>
            <a:custGeom>
              <a:avLst/>
              <a:gdLst>
                <a:gd name="T0" fmla="*/ 10 w 21"/>
                <a:gd name="T1" fmla="*/ 10 h 10"/>
                <a:gd name="T2" fmla="*/ 0 w 21"/>
                <a:gd name="T3" fmla="*/ 10 h 10"/>
                <a:gd name="T4" fmla="*/ 0 w 21"/>
                <a:gd name="T5" fmla="*/ 0 h 10"/>
                <a:gd name="T6" fmla="*/ 21 w 21"/>
                <a:gd name="T7" fmla="*/ 0 h 10"/>
                <a:gd name="T8" fmla="*/ 21 w 21"/>
                <a:gd name="T9" fmla="*/ 10 h 10"/>
                <a:gd name="T10" fmla="*/ 10 w 21"/>
                <a:gd name="T11" fmla="*/ 10 h 10"/>
                <a:gd name="T12" fmla="*/ 10 w 21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0">
                  <a:moveTo>
                    <a:pt x="1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21" y="0"/>
                  </a:lnTo>
                  <a:lnTo>
                    <a:pt x="21" y="10"/>
                  </a:lnTo>
                  <a:lnTo>
                    <a:pt x="10" y="10"/>
                  </a:lnTo>
                  <a:lnTo>
                    <a:pt x="1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Rectangle 397"/>
            <p:cNvSpPr>
              <a:spLocks noChangeArrowheads="1"/>
            </p:cNvSpPr>
            <p:nvPr/>
          </p:nvSpPr>
          <p:spPr bwMode="auto">
            <a:xfrm>
              <a:off x="1165005" y="3878429"/>
              <a:ext cx="19170" cy="104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98"/>
            <p:cNvSpPr>
              <a:spLocks/>
            </p:cNvSpPr>
            <p:nvPr/>
          </p:nvSpPr>
          <p:spPr bwMode="auto">
            <a:xfrm>
              <a:off x="1097039" y="3864487"/>
              <a:ext cx="73194" cy="10456"/>
            </a:xfrm>
            <a:custGeom>
              <a:avLst/>
              <a:gdLst>
                <a:gd name="T0" fmla="*/ 31 w 83"/>
                <a:gd name="T1" fmla="*/ 12 h 12"/>
                <a:gd name="T2" fmla="*/ 31 w 83"/>
                <a:gd name="T3" fmla="*/ 12 h 12"/>
                <a:gd name="T4" fmla="*/ 21 w 83"/>
                <a:gd name="T5" fmla="*/ 12 h 12"/>
                <a:gd name="T6" fmla="*/ 21 w 83"/>
                <a:gd name="T7" fmla="*/ 12 h 12"/>
                <a:gd name="T8" fmla="*/ 0 w 83"/>
                <a:gd name="T9" fmla="*/ 12 h 12"/>
                <a:gd name="T10" fmla="*/ 0 w 83"/>
                <a:gd name="T11" fmla="*/ 0 h 12"/>
                <a:gd name="T12" fmla="*/ 47 w 83"/>
                <a:gd name="T13" fmla="*/ 0 h 12"/>
                <a:gd name="T14" fmla="*/ 47 w 83"/>
                <a:gd name="T15" fmla="*/ 12 h 12"/>
                <a:gd name="T16" fmla="*/ 57 w 83"/>
                <a:gd name="T17" fmla="*/ 12 h 12"/>
                <a:gd name="T18" fmla="*/ 57 w 83"/>
                <a:gd name="T19" fmla="*/ 0 h 12"/>
                <a:gd name="T20" fmla="*/ 83 w 83"/>
                <a:gd name="T21" fmla="*/ 0 h 12"/>
                <a:gd name="T22" fmla="*/ 83 w 83"/>
                <a:gd name="T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12">
                  <a:moveTo>
                    <a:pt x="31" y="12"/>
                  </a:moveTo>
                  <a:lnTo>
                    <a:pt x="31" y="12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2"/>
                  </a:lnTo>
                  <a:lnTo>
                    <a:pt x="57" y="12"/>
                  </a:lnTo>
                  <a:lnTo>
                    <a:pt x="57" y="0"/>
                  </a:lnTo>
                  <a:lnTo>
                    <a:pt x="83" y="0"/>
                  </a:lnTo>
                  <a:lnTo>
                    <a:pt x="83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Rectangle 399"/>
            <p:cNvSpPr>
              <a:spLocks noChangeArrowheads="1"/>
            </p:cNvSpPr>
            <p:nvPr/>
          </p:nvSpPr>
          <p:spPr bwMode="auto">
            <a:xfrm>
              <a:off x="1175462" y="3833118"/>
              <a:ext cx="8714" cy="104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400"/>
            <p:cNvSpPr>
              <a:spLocks/>
            </p:cNvSpPr>
            <p:nvPr/>
          </p:nvSpPr>
          <p:spPr bwMode="auto">
            <a:xfrm>
              <a:off x="1161520" y="3820919"/>
              <a:ext cx="22656" cy="8714"/>
            </a:xfrm>
            <a:custGeom>
              <a:avLst/>
              <a:gdLst>
                <a:gd name="T0" fmla="*/ 15 w 26"/>
                <a:gd name="T1" fmla="*/ 11 h 11"/>
                <a:gd name="T2" fmla="*/ 5 w 26"/>
                <a:gd name="T3" fmla="*/ 11 h 11"/>
                <a:gd name="T4" fmla="*/ 5 w 26"/>
                <a:gd name="T5" fmla="*/ 11 h 11"/>
                <a:gd name="T6" fmla="*/ 0 w 26"/>
                <a:gd name="T7" fmla="*/ 11 h 11"/>
                <a:gd name="T8" fmla="*/ 0 w 26"/>
                <a:gd name="T9" fmla="*/ 0 h 11"/>
                <a:gd name="T10" fmla="*/ 26 w 26"/>
                <a:gd name="T11" fmla="*/ 0 h 11"/>
                <a:gd name="T12" fmla="*/ 26 w 26"/>
                <a:gd name="T13" fmla="*/ 11 h 11"/>
                <a:gd name="T14" fmla="*/ 15 w 26"/>
                <a:gd name="T15" fmla="*/ 11 h 11"/>
                <a:gd name="T16" fmla="*/ 15 w 26"/>
                <a:gd name="T1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1">
                  <a:moveTo>
                    <a:pt x="15" y="11"/>
                  </a:moveTo>
                  <a:lnTo>
                    <a:pt x="5" y="11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6" y="11"/>
                  </a:lnTo>
                  <a:lnTo>
                    <a:pt x="15" y="11"/>
                  </a:lnTo>
                  <a:lnTo>
                    <a:pt x="15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Rectangle 401"/>
            <p:cNvSpPr>
              <a:spLocks noChangeArrowheads="1"/>
            </p:cNvSpPr>
            <p:nvPr/>
          </p:nvSpPr>
          <p:spPr bwMode="auto">
            <a:xfrm>
              <a:off x="1142349" y="3833118"/>
              <a:ext cx="22656" cy="104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402"/>
            <p:cNvSpPr>
              <a:spLocks/>
            </p:cNvSpPr>
            <p:nvPr/>
          </p:nvSpPr>
          <p:spPr bwMode="auto">
            <a:xfrm>
              <a:off x="1119695" y="3820919"/>
              <a:ext cx="33112" cy="8714"/>
            </a:xfrm>
            <a:custGeom>
              <a:avLst/>
              <a:gdLst>
                <a:gd name="T0" fmla="*/ 26 w 36"/>
                <a:gd name="T1" fmla="*/ 11 h 11"/>
                <a:gd name="T2" fmla="*/ 15 w 36"/>
                <a:gd name="T3" fmla="*/ 11 h 11"/>
                <a:gd name="T4" fmla="*/ 15 w 36"/>
                <a:gd name="T5" fmla="*/ 11 h 11"/>
                <a:gd name="T6" fmla="*/ 0 w 36"/>
                <a:gd name="T7" fmla="*/ 11 h 11"/>
                <a:gd name="T8" fmla="*/ 0 w 36"/>
                <a:gd name="T9" fmla="*/ 0 h 11"/>
                <a:gd name="T10" fmla="*/ 36 w 36"/>
                <a:gd name="T11" fmla="*/ 0 h 11"/>
                <a:gd name="T12" fmla="*/ 36 w 36"/>
                <a:gd name="T13" fmla="*/ 11 h 11"/>
                <a:gd name="T14" fmla="*/ 26 w 36"/>
                <a:gd name="T15" fmla="*/ 11 h 11"/>
                <a:gd name="T16" fmla="*/ 26 w 36"/>
                <a:gd name="T1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1">
                  <a:moveTo>
                    <a:pt x="26" y="11"/>
                  </a:moveTo>
                  <a:lnTo>
                    <a:pt x="15" y="11"/>
                  </a:lnTo>
                  <a:lnTo>
                    <a:pt x="15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11"/>
                  </a:lnTo>
                  <a:lnTo>
                    <a:pt x="26" y="11"/>
                  </a:lnTo>
                  <a:lnTo>
                    <a:pt x="26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Rectangle 403"/>
            <p:cNvSpPr>
              <a:spLocks noChangeArrowheads="1"/>
            </p:cNvSpPr>
            <p:nvPr/>
          </p:nvSpPr>
          <p:spPr bwMode="auto">
            <a:xfrm>
              <a:off x="1097039" y="3820919"/>
              <a:ext cx="13942" cy="87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04"/>
            <p:cNvSpPr>
              <a:spLocks/>
            </p:cNvSpPr>
            <p:nvPr/>
          </p:nvSpPr>
          <p:spPr bwMode="auto">
            <a:xfrm>
              <a:off x="1097039" y="3833118"/>
              <a:ext cx="36597" cy="10456"/>
            </a:xfrm>
            <a:custGeom>
              <a:avLst/>
              <a:gdLst>
                <a:gd name="T0" fmla="*/ 41 w 41"/>
                <a:gd name="T1" fmla="*/ 11 h 11"/>
                <a:gd name="T2" fmla="*/ 36 w 41"/>
                <a:gd name="T3" fmla="*/ 11 h 11"/>
                <a:gd name="T4" fmla="*/ 36 w 41"/>
                <a:gd name="T5" fmla="*/ 11 h 11"/>
                <a:gd name="T6" fmla="*/ 26 w 41"/>
                <a:gd name="T7" fmla="*/ 11 h 11"/>
                <a:gd name="T8" fmla="*/ 26 w 41"/>
                <a:gd name="T9" fmla="*/ 11 h 11"/>
                <a:gd name="T10" fmla="*/ 0 w 41"/>
                <a:gd name="T11" fmla="*/ 11 h 11"/>
                <a:gd name="T12" fmla="*/ 0 w 41"/>
                <a:gd name="T13" fmla="*/ 0 h 11"/>
                <a:gd name="T14" fmla="*/ 41 w 41"/>
                <a:gd name="T15" fmla="*/ 0 h 11"/>
                <a:gd name="T16" fmla="*/ 41 w 41"/>
                <a:gd name="T1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11">
                  <a:moveTo>
                    <a:pt x="41" y="11"/>
                  </a:moveTo>
                  <a:lnTo>
                    <a:pt x="36" y="11"/>
                  </a:lnTo>
                  <a:lnTo>
                    <a:pt x="3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05"/>
            <p:cNvSpPr>
              <a:spLocks/>
            </p:cNvSpPr>
            <p:nvPr/>
          </p:nvSpPr>
          <p:spPr bwMode="auto">
            <a:xfrm>
              <a:off x="1097039" y="3847060"/>
              <a:ext cx="41825" cy="8714"/>
            </a:xfrm>
            <a:custGeom>
              <a:avLst/>
              <a:gdLst>
                <a:gd name="T0" fmla="*/ 26 w 47"/>
                <a:gd name="T1" fmla="*/ 11 h 11"/>
                <a:gd name="T2" fmla="*/ 36 w 47"/>
                <a:gd name="T3" fmla="*/ 11 h 11"/>
                <a:gd name="T4" fmla="*/ 36 w 47"/>
                <a:gd name="T5" fmla="*/ 0 h 11"/>
                <a:gd name="T6" fmla="*/ 47 w 47"/>
                <a:gd name="T7" fmla="*/ 0 h 11"/>
                <a:gd name="T8" fmla="*/ 47 w 47"/>
                <a:gd name="T9" fmla="*/ 6 h 11"/>
                <a:gd name="T10" fmla="*/ 47 w 47"/>
                <a:gd name="T11" fmla="*/ 6 h 11"/>
                <a:gd name="T12" fmla="*/ 47 w 47"/>
                <a:gd name="T13" fmla="*/ 11 h 11"/>
                <a:gd name="T14" fmla="*/ 0 w 47"/>
                <a:gd name="T15" fmla="*/ 11 h 11"/>
                <a:gd name="T16" fmla="*/ 0 w 47"/>
                <a:gd name="T17" fmla="*/ 0 h 11"/>
                <a:gd name="T18" fmla="*/ 26 w 47"/>
                <a:gd name="T19" fmla="*/ 0 h 11"/>
                <a:gd name="T20" fmla="*/ 26 w 47"/>
                <a:gd name="T2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11">
                  <a:moveTo>
                    <a:pt x="26" y="11"/>
                  </a:moveTo>
                  <a:lnTo>
                    <a:pt x="36" y="11"/>
                  </a:lnTo>
                  <a:lnTo>
                    <a:pt x="36" y="0"/>
                  </a:lnTo>
                  <a:lnTo>
                    <a:pt x="47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6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Rectangle 407"/>
            <p:cNvSpPr>
              <a:spLocks noChangeArrowheads="1"/>
            </p:cNvSpPr>
            <p:nvPr/>
          </p:nvSpPr>
          <p:spPr bwMode="auto">
            <a:xfrm>
              <a:off x="1097039" y="3892370"/>
              <a:ext cx="10456" cy="87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Rectangle 408"/>
            <p:cNvSpPr>
              <a:spLocks noChangeArrowheads="1"/>
            </p:cNvSpPr>
            <p:nvPr/>
          </p:nvSpPr>
          <p:spPr bwMode="auto">
            <a:xfrm>
              <a:off x="1116209" y="3892370"/>
              <a:ext cx="22656" cy="87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09"/>
            <p:cNvSpPr>
              <a:spLocks noEditPoints="1"/>
            </p:cNvSpPr>
            <p:nvPr/>
          </p:nvSpPr>
          <p:spPr bwMode="auto">
            <a:xfrm>
              <a:off x="1360189" y="3793035"/>
              <a:ext cx="226552" cy="228295"/>
            </a:xfrm>
            <a:custGeom>
              <a:avLst/>
              <a:gdLst>
                <a:gd name="T0" fmla="*/ 206 w 260"/>
                <a:gd name="T1" fmla="*/ 253 h 261"/>
                <a:gd name="T2" fmla="*/ 16 w 260"/>
                <a:gd name="T3" fmla="*/ 259 h 261"/>
                <a:gd name="T4" fmla="*/ 0 w 260"/>
                <a:gd name="T5" fmla="*/ 27 h 261"/>
                <a:gd name="T6" fmla="*/ 26 w 260"/>
                <a:gd name="T7" fmla="*/ 1 h 261"/>
                <a:gd name="T8" fmla="*/ 214 w 260"/>
                <a:gd name="T9" fmla="*/ 79 h 261"/>
                <a:gd name="T10" fmla="*/ 245 w 260"/>
                <a:gd name="T11" fmla="*/ 144 h 261"/>
                <a:gd name="T12" fmla="*/ 260 w 260"/>
                <a:gd name="T13" fmla="*/ 204 h 261"/>
                <a:gd name="T14" fmla="*/ 234 w 260"/>
                <a:gd name="T15" fmla="*/ 230 h 261"/>
                <a:gd name="T16" fmla="*/ 149 w 260"/>
                <a:gd name="T17" fmla="*/ 72 h 261"/>
                <a:gd name="T18" fmla="*/ 156 w 260"/>
                <a:gd name="T19" fmla="*/ 90 h 261"/>
                <a:gd name="T20" fmla="*/ 130 w 260"/>
                <a:gd name="T21" fmla="*/ 69 h 261"/>
                <a:gd name="T22" fmla="*/ 19 w 260"/>
                <a:gd name="T23" fmla="*/ 20 h 261"/>
                <a:gd name="T24" fmla="*/ 12 w 260"/>
                <a:gd name="T25" fmla="*/ 235 h 261"/>
                <a:gd name="T26" fmla="*/ 177 w 260"/>
                <a:gd name="T27" fmla="*/ 251 h 261"/>
                <a:gd name="T28" fmla="*/ 78 w 260"/>
                <a:gd name="T29" fmla="*/ 230 h 261"/>
                <a:gd name="T30" fmla="*/ 58 w 260"/>
                <a:gd name="T31" fmla="*/ 168 h 261"/>
                <a:gd name="T32" fmla="*/ 78 w 260"/>
                <a:gd name="T33" fmla="*/ 142 h 261"/>
                <a:gd name="T34" fmla="*/ 163 w 260"/>
                <a:gd name="T35" fmla="*/ 173 h 261"/>
                <a:gd name="T36" fmla="*/ 180 w 260"/>
                <a:gd name="T37" fmla="*/ 174 h 261"/>
                <a:gd name="T38" fmla="*/ 155 w 260"/>
                <a:gd name="T39" fmla="*/ 168 h 261"/>
                <a:gd name="T40" fmla="*/ 151 w 260"/>
                <a:gd name="T41" fmla="*/ 187 h 261"/>
                <a:gd name="T42" fmla="*/ 172 w 260"/>
                <a:gd name="T43" fmla="*/ 196 h 261"/>
                <a:gd name="T44" fmla="*/ 164 w 260"/>
                <a:gd name="T45" fmla="*/ 204 h 261"/>
                <a:gd name="T46" fmla="*/ 147 w 260"/>
                <a:gd name="T47" fmla="*/ 204 h 261"/>
                <a:gd name="T48" fmla="*/ 173 w 260"/>
                <a:gd name="T49" fmla="*/ 211 h 261"/>
                <a:gd name="T50" fmla="*/ 180 w 260"/>
                <a:gd name="T51" fmla="*/ 191 h 261"/>
                <a:gd name="T52" fmla="*/ 158 w 260"/>
                <a:gd name="T53" fmla="*/ 181 h 261"/>
                <a:gd name="T54" fmla="*/ 116 w 260"/>
                <a:gd name="T55" fmla="*/ 174 h 261"/>
                <a:gd name="T56" fmla="*/ 138 w 260"/>
                <a:gd name="T57" fmla="*/ 179 h 261"/>
                <a:gd name="T58" fmla="*/ 116 w 260"/>
                <a:gd name="T59" fmla="*/ 166 h 261"/>
                <a:gd name="T60" fmla="*/ 99 w 260"/>
                <a:gd name="T61" fmla="*/ 190 h 261"/>
                <a:gd name="T62" fmla="*/ 112 w 260"/>
                <a:gd name="T63" fmla="*/ 211 h 261"/>
                <a:gd name="T64" fmla="*/ 138 w 260"/>
                <a:gd name="T65" fmla="*/ 198 h 261"/>
                <a:gd name="T66" fmla="*/ 120 w 260"/>
                <a:gd name="T67" fmla="*/ 204 h 261"/>
                <a:gd name="T68" fmla="*/ 112 w 260"/>
                <a:gd name="T69" fmla="*/ 177 h 261"/>
                <a:gd name="T70" fmla="*/ 212 w 260"/>
                <a:gd name="T71" fmla="*/ 175 h 261"/>
                <a:gd name="T72" fmla="*/ 220 w 260"/>
                <a:gd name="T73" fmla="*/ 170 h 261"/>
                <a:gd name="T74" fmla="*/ 193 w 260"/>
                <a:gd name="T75" fmla="*/ 172 h 261"/>
                <a:gd name="T76" fmla="*/ 198 w 260"/>
                <a:gd name="T77" fmla="*/ 190 h 261"/>
                <a:gd name="T78" fmla="*/ 216 w 260"/>
                <a:gd name="T79" fmla="*/ 199 h 261"/>
                <a:gd name="T80" fmla="*/ 201 w 260"/>
                <a:gd name="T81" fmla="*/ 203 h 261"/>
                <a:gd name="T82" fmla="*/ 194 w 260"/>
                <a:gd name="T83" fmla="*/ 208 h 261"/>
                <a:gd name="T84" fmla="*/ 223 w 260"/>
                <a:gd name="T85" fmla="*/ 205 h 261"/>
                <a:gd name="T86" fmla="*/ 221 w 260"/>
                <a:gd name="T87" fmla="*/ 188 h 261"/>
                <a:gd name="T88" fmla="*/ 199 w 260"/>
                <a:gd name="T89" fmla="*/ 178 h 261"/>
                <a:gd name="T90" fmla="*/ 106 w 260"/>
                <a:gd name="T91" fmla="*/ 39 h 261"/>
                <a:gd name="T92" fmla="*/ 111 w 260"/>
                <a:gd name="T93" fmla="*/ 68 h 261"/>
                <a:gd name="T94" fmla="*/ 113 w 260"/>
                <a:gd name="T95" fmla="*/ 83 h 261"/>
                <a:gd name="T96" fmla="*/ 108 w 260"/>
                <a:gd name="T97" fmla="*/ 109 h 261"/>
                <a:gd name="T98" fmla="*/ 89 w 260"/>
                <a:gd name="T99" fmla="*/ 120 h 261"/>
                <a:gd name="T100" fmla="*/ 98 w 260"/>
                <a:gd name="T101" fmla="*/ 103 h 261"/>
                <a:gd name="T102" fmla="*/ 106 w 260"/>
                <a:gd name="T103" fmla="*/ 77 h 261"/>
                <a:gd name="T104" fmla="*/ 97 w 260"/>
                <a:gd name="T105" fmla="*/ 48 h 261"/>
                <a:gd name="T106" fmla="*/ 100 w 260"/>
                <a:gd name="T107" fmla="*/ 36 h 261"/>
                <a:gd name="T108" fmla="*/ 35 w 260"/>
                <a:gd name="T109" fmla="*/ 109 h 261"/>
                <a:gd name="T110" fmla="*/ 32 w 260"/>
                <a:gd name="T111" fmla="*/ 85 h 261"/>
                <a:gd name="T112" fmla="*/ 33 w 260"/>
                <a:gd name="T113" fmla="*/ 69 h 261"/>
                <a:gd name="T114" fmla="*/ 38 w 260"/>
                <a:gd name="T115" fmla="*/ 39 h 261"/>
                <a:gd name="T116" fmla="*/ 55 w 260"/>
                <a:gd name="T117" fmla="*/ 46 h 261"/>
                <a:gd name="T118" fmla="*/ 46 w 260"/>
                <a:gd name="T119" fmla="*/ 62 h 261"/>
                <a:gd name="T120" fmla="*/ 42 w 260"/>
                <a:gd name="T121" fmla="*/ 81 h 261"/>
                <a:gd name="T122" fmla="*/ 47 w 260"/>
                <a:gd name="T123" fmla="*/ 107 h 261"/>
                <a:gd name="T124" fmla="*/ 43 w 260"/>
                <a:gd name="T125" fmla="*/ 11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4" y="230"/>
                  </a:lnTo>
                  <a:lnTo>
                    <a:pt x="214" y="235"/>
                  </a:lnTo>
                  <a:lnTo>
                    <a:pt x="214" y="235"/>
                  </a:lnTo>
                  <a:lnTo>
                    <a:pt x="212" y="240"/>
                  </a:lnTo>
                  <a:lnTo>
                    <a:pt x="211" y="246"/>
                  </a:lnTo>
                  <a:lnTo>
                    <a:pt x="208" y="250"/>
                  </a:lnTo>
                  <a:lnTo>
                    <a:pt x="206" y="253"/>
                  </a:lnTo>
                  <a:lnTo>
                    <a:pt x="202" y="257"/>
                  </a:lnTo>
                  <a:lnTo>
                    <a:pt x="198" y="259"/>
                  </a:lnTo>
                  <a:lnTo>
                    <a:pt x="193" y="261"/>
                  </a:lnTo>
                  <a:lnTo>
                    <a:pt x="188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1"/>
                  </a:lnTo>
                  <a:lnTo>
                    <a:pt x="16" y="259"/>
                  </a:lnTo>
                  <a:lnTo>
                    <a:pt x="12" y="257"/>
                  </a:lnTo>
                  <a:lnTo>
                    <a:pt x="8" y="253"/>
                  </a:lnTo>
                  <a:lnTo>
                    <a:pt x="4" y="250"/>
                  </a:lnTo>
                  <a:lnTo>
                    <a:pt x="2" y="246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6" y="4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212" y="79"/>
                  </a:lnTo>
                  <a:lnTo>
                    <a:pt x="214" y="79"/>
                  </a:lnTo>
                  <a:lnTo>
                    <a:pt x="214" y="81"/>
                  </a:lnTo>
                  <a:lnTo>
                    <a:pt x="214" y="81"/>
                  </a:lnTo>
                  <a:lnTo>
                    <a:pt x="214" y="81"/>
                  </a:lnTo>
                  <a:lnTo>
                    <a:pt x="214" y="142"/>
                  </a:lnTo>
                  <a:lnTo>
                    <a:pt x="234" y="142"/>
                  </a:lnTo>
                  <a:lnTo>
                    <a:pt x="234" y="142"/>
                  </a:lnTo>
                  <a:lnTo>
                    <a:pt x="240" y="142"/>
                  </a:lnTo>
                  <a:lnTo>
                    <a:pt x="245" y="144"/>
                  </a:lnTo>
                  <a:lnTo>
                    <a:pt x="249" y="146"/>
                  </a:lnTo>
                  <a:lnTo>
                    <a:pt x="253" y="150"/>
                  </a:lnTo>
                  <a:lnTo>
                    <a:pt x="255" y="153"/>
                  </a:lnTo>
                  <a:lnTo>
                    <a:pt x="258" y="157"/>
                  </a:lnTo>
                  <a:lnTo>
                    <a:pt x="259" y="162"/>
                  </a:lnTo>
                  <a:lnTo>
                    <a:pt x="260" y="168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8" y="214"/>
                  </a:lnTo>
                  <a:lnTo>
                    <a:pt x="255" y="218"/>
                  </a:lnTo>
                  <a:lnTo>
                    <a:pt x="253" y="222"/>
                  </a:lnTo>
                  <a:lnTo>
                    <a:pt x="249" y="226"/>
                  </a:lnTo>
                  <a:lnTo>
                    <a:pt x="245" y="227"/>
                  </a:lnTo>
                  <a:lnTo>
                    <a:pt x="240" y="230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1" y="20"/>
                  </a:moveTo>
                  <a:lnTo>
                    <a:pt x="141" y="53"/>
                  </a:lnTo>
                  <a:lnTo>
                    <a:pt x="141" y="53"/>
                  </a:lnTo>
                  <a:lnTo>
                    <a:pt x="141" y="59"/>
                  </a:lnTo>
                  <a:lnTo>
                    <a:pt x="142" y="64"/>
                  </a:lnTo>
                  <a:lnTo>
                    <a:pt x="145" y="68"/>
                  </a:lnTo>
                  <a:lnTo>
                    <a:pt x="149" y="72"/>
                  </a:lnTo>
                  <a:lnTo>
                    <a:pt x="152" y="75"/>
                  </a:lnTo>
                  <a:lnTo>
                    <a:pt x="156" y="77"/>
                  </a:lnTo>
                  <a:lnTo>
                    <a:pt x="162" y="79"/>
                  </a:lnTo>
                  <a:lnTo>
                    <a:pt x="167" y="79"/>
                  </a:lnTo>
                  <a:lnTo>
                    <a:pt x="197" y="79"/>
                  </a:lnTo>
                  <a:lnTo>
                    <a:pt x="141" y="20"/>
                  </a:lnTo>
                  <a:close/>
                  <a:moveTo>
                    <a:pt x="203" y="90"/>
                  </a:moveTo>
                  <a:lnTo>
                    <a:pt x="156" y="90"/>
                  </a:lnTo>
                  <a:lnTo>
                    <a:pt x="156" y="90"/>
                  </a:lnTo>
                  <a:lnTo>
                    <a:pt x="151" y="90"/>
                  </a:lnTo>
                  <a:lnTo>
                    <a:pt x="146" y="87"/>
                  </a:lnTo>
                  <a:lnTo>
                    <a:pt x="142" y="86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2" y="74"/>
                  </a:lnTo>
                  <a:lnTo>
                    <a:pt x="130" y="69"/>
                  </a:lnTo>
                  <a:lnTo>
                    <a:pt x="130" y="64"/>
                  </a:lnTo>
                  <a:lnTo>
                    <a:pt x="130" y="12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26" y="14"/>
                  </a:lnTo>
                  <a:lnTo>
                    <a:pt x="22" y="16"/>
                  </a:lnTo>
                  <a:lnTo>
                    <a:pt x="19" y="20"/>
                  </a:lnTo>
                  <a:lnTo>
                    <a:pt x="15" y="23"/>
                  </a:lnTo>
                  <a:lnTo>
                    <a:pt x="12" y="27"/>
                  </a:lnTo>
                  <a:lnTo>
                    <a:pt x="11" y="33"/>
                  </a:lnTo>
                  <a:lnTo>
                    <a:pt x="11" y="38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1" y="230"/>
                  </a:lnTo>
                  <a:lnTo>
                    <a:pt x="12" y="235"/>
                  </a:lnTo>
                  <a:lnTo>
                    <a:pt x="15" y="239"/>
                  </a:lnTo>
                  <a:lnTo>
                    <a:pt x="19" y="243"/>
                  </a:lnTo>
                  <a:lnTo>
                    <a:pt x="22" y="247"/>
                  </a:lnTo>
                  <a:lnTo>
                    <a:pt x="26" y="248"/>
                  </a:lnTo>
                  <a:lnTo>
                    <a:pt x="32" y="251"/>
                  </a:lnTo>
                  <a:lnTo>
                    <a:pt x="37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51"/>
                  </a:lnTo>
                  <a:lnTo>
                    <a:pt x="186" y="250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2" y="230"/>
                  </a:lnTo>
                  <a:lnTo>
                    <a:pt x="84" y="230"/>
                  </a:lnTo>
                  <a:lnTo>
                    <a:pt x="84" y="230"/>
                  </a:lnTo>
                  <a:lnTo>
                    <a:pt x="78" y="230"/>
                  </a:lnTo>
                  <a:lnTo>
                    <a:pt x="73" y="227"/>
                  </a:lnTo>
                  <a:lnTo>
                    <a:pt x="69" y="226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9" y="214"/>
                  </a:lnTo>
                  <a:lnTo>
                    <a:pt x="58" y="209"/>
                  </a:lnTo>
                  <a:lnTo>
                    <a:pt x="58" y="204"/>
                  </a:lnTo>
                  <a:lnTo>
                    <a:pt x="58" y="168"/>
                  </a:lnTo>
                  <a:lnTo>
                    <a:pt x="58" y="168"/>
                  </a:lnTo>
                  <a:lnTo>
                    <a:pt x="58" y="162"/>
                  </a:lnTo>
                  <a:lnTo>
                    <a:pt x="59" y="157"/>
                  </a:lnTo>
                  <a:lnTo>
                    <a:pt x="61" y="153"/>
                  </a:lnTo>
                  <a:lnTo>
                    <a:pt x="65" y="150"/>
                  </a:lnTo>
                  <a:lnTo>
                    <a:pt x="69" y="146"/>
                  </a:lnTo>
                  <a:lnTo>
                    <a:pt x="73" y="144"/>
                  </a:lnTo>
                  <a:lnTo>
                    <a:pt x="78" y="142"/>
                  </a:lnTo>
                  <a:lnTo>
                    <a:pt x="84" y="142"/>
                  </a:lnTo>
                  <a:lnTo>
                    <a:pt x="203" y="142"/>
                  </a:lnTo>
                  <a:lnTo>
                    <a:pt x="203" y="90"/>
                  </a:lnTo>
                  <a:close/>
                  <a:moveTo>
                    <a:pt x="158" y="175"/>
                  </a:moveTo>
                  <a:lnTo>
                    <a:pt x="158" y="175"/>
                  </a:lnTo>
                  <a:lnTo>
                    <a:pt x="160" y="174"/>
                  </a:lnTo>
                  <a:lnTo>
                    <a:pt x="163" y="173"/>
                  </a:lnTo>
                  <a:lnTo>
                    <a:pt x="163" y="173"/>
                  </a:lnTo>
                  <a:lnTo>
                    <a:pt x="167" y="174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71" y="177"/>
                  </a:lnTo>
                  <a:lnTo>
                    <a:pt x="172" y="179"/>
                  </a:lnTo>
                  <a:lnTo>
                    <a:pt x="181" y="179"/>
                  </a:lnTo>
                  <a:lnTo>
                    <a:pt x="181" y="179"/>
                  </a:lnTo>
                  <a:lnTo>
                    <a:pt x="180" y="174"/>
                  </a:lnTo>
                  <a:lnTo>
                    <a:pt x="176" y="170"/>
                  </a:lnTo>
                  <a:lnTo>
                    <a:pt x="176" y="170"/>
                  </a:lnTo>
                  <a:lnTo>
                    <a:pt x="171" y="166"/>
                  </a:lnTo>
                  <a:lnTo>
                    <a:pt x="164" y="166"/>
                  </a:lnTo>
                  <a:lnTo>
                    <a:pt x="164" y="166"/>
                  </a:lnTo>
                  <a:lnTo>
                    <a:pt x="159" y="166"/>
                  </a:lnTo>
                  <a:lnTo>
                    <a:pt x="155" y="168"/>
                  </a:lnTo>
                  <a:lnTo>
                    <a:pt x="155" y="168"/>
                  </a:lnTo>
                  <a:lnTo>
                    <a:pt x="151" y="169"/>
                  </a:lnTo>
                  <a:lnTo>
                    <a:pt x="150" y="172"/>
                  </a:lnTo>
                  <a:lnTo>
                    <a:pt x="150" y="172"/>
                  </a:lnTo>
                  <a:lnTo>
                    <a:pt x="147" y="175"/>
                  </a:lnTo>
                  <a:lnTo>
                    <a:pt x="147" y="178"/>
                  </a:lnTo>
                  <a:lnTo>
                    <a:pt x="147" y="178"/>
                  </a:lnTo>
                  <a:lnTo>
                    <a:pt x="149" y="183"/>
                  </a:lnTo>
                  <a:lnTo>
                    <a:pt x="151" y="187"/>
                  </a:lnTo>
                  <a:lnTo>
                    <a:pt x="151" y="187"/>
                  </a:lnTo>
                  <a:lnTo>
                    <a:pt x="155" y="190"/>
                  </a:lnTo>
                  <a:lnTo>
                    <a:pt x="162" y="192"/>
                  </a:lnTo>
                  <a:lnTo>
                    <a:pt x="162" y="192"/>
                  </a:lnTo>
                  <a:lnTo>
                    <a:pt x="169" y="194"/>
                  </a:lnTo>
                  <a:lnTo>
                    <a:pt x="169" y="194"/>
                  </a:lnTo>
                  <a:lnTo>
                    <a:pt x="172" y="196"/>
                  </a:lnTo>
                  <a:lnTo>
                    <a:pt x="172" y="196"/>
                  </a:lnTo>
                  <a:lnTo>
                    <a:pt x="173" y="199"/>
                  </a:lnTo>
                  <a:lnTo>
                    <a:pt x="173" y="199"/>
                  </a:lnTo>
                  <a:lnTo>
                    <a:pt x="172" y="200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68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0" y="204"/>
                  </a:lnTo>
                  <a:lnTo>
                    <a:pt x="158" y="203"/>
                  </a:lnTo>
                  <a:lnTo>
                    <a:pt x="158" y="203"/>
                  </a:lnTo>
                  <a:lnTo>
                    <a:pt x="155" y="200"/>
                  </a:lnTo>
                  <a:lnTo>
                    <a:pt x="155" y="196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47" y="204"/>
                  </a:lnTo>
                  <a:lnTo>
                    <a:pt x="151" y="208"/>
                  </a:lnTo>
                  <a:lnTo>
                    <a:pt x="151" y="208"/>
                  </a:lnTo>
                  <a:lnTo>
                    <a:pt x="156" y="211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9" y="212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7" y="208"/>
                  </a:lnTo>
                  <a:lnTo>
                    <a:pt x="180" y="205"/>
                  </a:lnTo>
                  <a:lnTo>
                    <a:pt x="180" y="205"/>
                  </a:lnTo>
                  <a:lnTo>
                    <a:pt x="181" y="201"/>
                  </a:lnTo>
                  <a:lnTo>
                    <a:pt x="182" y="199"/>
                  </a:lnTo>
                  <a:lnTo>
                    <a:pt x="182" y="199"/>
                  </a:lnTo>
                  <a:lnTo>
                    <a:pt x="181" y="195"/>
                  </a:lnTo>
                  <a:lnTo>
                    <a:pt x="180" y="191"/>
                  </a:lnTo>
                  <a:lnTo>
                    <a:pt x="180" y="191"/>
                  </a:lnTo>
                  <a:lnTo>
                    <a:pt x="178" y="188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65" y="183"/>
                  </a:lnTo>
                  <a:lnTo>
                    <a:pt x="165" y="183"/>
                  </a:lnTo>
                  <a:lnTo>
                    <a:pt x="158" y="181"/>
                  </a:lnTo>
                  <a:lnTo>
                    <a:pt x="158" y="181"/>
                  </a:lnTo>
                  <a:lnTo>
                    <a:pt x="156" y="178"/>
                  </a:lnTo>
                  <a:lnTo>
                    <a:pt x="156" y="178"/>
                  </a:lnTo>
                  <a:lnTo>
                    <a:pt x="156" y="177"/>
                  </a:lnTo>
                  <a:lnTo>
                    <a:pt x="158" y="175"/>
                  </a:lnTo>
                  <a:lnTo>
                    <a:pt x="158" y="175"/>
                  </a:lnTo>
                  <a:close/>
                  <a:moveTo>
                    <a:pt x="112" y="177"/>
                  </a:moveTo>
                  <a:lnTo>
                    <a:pt x="112" y="177"/>
                  </a:lnTo>
                  <a:lnTo>
                    <a:pt x="116" y="174"/>
                  </a:lnTo>
                  <a:lnTo>
                    <a:pt x="120" y="174"/>
                  </a:lnTo>
                  <a:lnTo>
                    <a:pt x="120" y="174"/>
                  </a:lnTo>
                  <a:lnTo>
                    <a:pt x="124" y="174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8" y="178"/>
                  </a:lnTo>
                  <a:lnTo>
                    <a:pt x="129" y="181"/>
                  </a:lnTo>
                  <a:lnTo>
                    <a:pt x="138" y="179"/>
                  </a:lnTo>
                  <a:lnTo>
                    <a:pt x="138" y="179"/>
                  </a:lnTo>
                  <a:lnTo>
                    <a:pt x="137" y="174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8" y="168"/>
                  </a:lnTo>
                  <a:lnTo>
                    <a:pt x="121" y="166"/>
                  </a:lnTo>
                  <a:lnTo>
                    <a:pt x="121" y="166"/>
                  </a:lnTo>
                  <a:lnTo>
                    <a:pt x="116" y="166"/>
                  </a:lnTo>
                  <a:lnTo>
                    <a:pt x="112" y="168"/>
                  </a:lnTo>
                  <a:lnTo>
                    <a:pt x="108" y="169"/>
                  </a:lnTo>
                  <a:lnTo>
                    <a:pt x="106" y="172"/>
                  </a:lnTo>
                  <a:lnTo>
                    <a:pt x="106" y="172"/>
                  </a:lnTo>
                  <a:lnTo>
                    <a:pt x="103" y="175"/>
                  </a:lnTo>
                  <a:lnTo>
                    <a:pt x="102" y="179"/>
                  </a:lnTo>
                  <a:lnTo>
                    <a:pt x="100" y="185"/>
                  </a:lnTo>
                  <a:lnTo>
                    <a:pt x="99" y="190"/>
                  </a:lnTo>
                  <a:lnTo>
                    <a:pt x="99" y="190"/>
                  </a:lnTo>
                  <a:lnTo>
                    <a:pt x="100" y="195"/>
                  </a:lnTo>
                  <a:lnTo>
                    <a:pt x="102" y="199"/>
                  </a:lnTo>
                  <a:lnTo>
                    <a:pt x="103" y="203"/>
                  </a:lnTo>
                  <a:lnTo>
                    <a:pt x="106" y="207"/>
                  </a:lnTo>
                  <a:lnTo>
                    <a:pt x="106" y="207"/>
                  </a:lnTo>
                  <a:lnTo>
                    <a:pt x="108" y="209"/>
                  </a:lnTo>
                  <a:lnTo>
                    <a:pt x="112" y="211"/>
                  </a:lnTo>
                  <a:lnTo>
                    <a:pt x="116" y="212"/>
                  </a:lnTo>
                  <a:lnTo>
                    <a:pt x="120" y="212"/>
                  </a:lnTo>
                  <a:lnTo>
                    <a:pt x="120" y="212"/>
                  </a:lnTo>
                  <a:lnTo>
                    <a:pt x="126" y="212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6" y="204"/>
                  </a:lnTo>
                  <a:lnTo>
                    <a:pt x="138" y="198"/>
                  </a:lnTo>
                  <a:lnTo>
                    <a:pt x="130" y="195"/>
                  </a:lnTo>
                  <a:lnTo>
                    <a:pt x="130" y="195"/>
                  </a:lnTo>
                  <a:lnTo>
                    <a:pt x="129" y="199"/>
                  </a:lnTo>
                  <a:lnTo>
                    <a:pt x="126" y="203"/>
                  </a:lnTo>
                  <a:lnTo>
                    <a:pt x="126" y="203"/>
                  </a:lnTo>
                  <a:lnTo>
                    <a:pt x="124" y="204"/>
                  </a:lnTo>
                  <a:lnTo>
                    <a:pt x="120" y="204"/>
                  </a:lnTo>
                  <a:lnTo>
                    <a:pt x="120" y="204"/>
                  </a:lnTo>
                  <a:lnTo>
                    <a:pt x="116" y="204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0" y="196"/>
                  </a:lnTo>
                  <a:lnTo>
                    <a:pt x="110" y="188"/>
                  </a:lnTo>
                  <a:lnTo>
                    <a:pt x="110" y="188"/>
                  </a:lnTo>
                  <a:lnTo>
                    <a:pt x="110" y="182"/>
                  </a:lnTo>
                  <a:lnTo>
                    <a:pt x="112" y="177"/>
                  </a:lnTo>
                  <a:lnTo>
                    <a:pt x="112" y="177"/>
                  </a:lnTo>
                  <a:close/>
                  <a:moveTo>
                    <a:pt x="201" y="175"/>
                  </a:moveTo>
                  <a:lnTo>
                    <a:pt x="201" y="175"/>
                  </a:lnTo>
                  <a:lnTo>
                    <a:pt x="203" y="174"/>
                  </a:lnTo>
                  <a:lnTo>
                    <a:pt x="207" y="173"/>
                  </a:lnTo>
                  <a:lnTo>
                    <a:pt x="207" y="173"/>
                  </a:lnTo>
                  <a:lnTo>
                    <a:pt x="210" y="174"/>
                  </a:lnTo>
                  <a:lnTo>
                    <a:pt x="212" y="175"/>
                  </a:lnTo>
                  <a:lnTo>
                    <a:pt x="212" y="175"/>
                  </a:lnTo>
                  <a:lnTo>
                    <a:pt x="214" y="177"/>
                  </a:lnTo>
                  <a:lnTo>
                    <a:pt x="215" y="179"/>
                  </a:lnTo>
                  <a:lnTo>
                    <a:pt x="224" y="179"/>
                  </a:lnTo>
                  <a:lnTo>
                    <a:pt x="224" y="179"/>
                  </a:lnTo>
                  <a:lnTo>
                    <a:pt x="223" y="174"/>
                  </a:lnTo>
                  <a:lnTo>
                    <a:pt x="220" y="170"/>
                  </a:lnTo>
                  <a:lnTo>
                    <a:pt x="220" y="170"/>
                  </a:lnTo>
                  <a:lnTo>
                    <a:pt x="214" y="166"/>
                  </a:lnTo>
                  <a:lnTo>
                    <a:pt x="207" y="166"/>
                  </a:lnTo>
                  <a:lnTo>
                    <a:pt x="207" y="166"/>
                  </a:lnTo>
                  <a:lnTo>
                    <a:pt x="202" y="166"/>
                  </a:lnTo>
                  <a:lnTo>
                    <a:pt x="198" y="168"/>
                  </a:lnTo>
                  <a:lnTo>
                    <a:pt x="198" y="168"/>
                  </a:lnTo>
                  <a:lnTo>
                    <a:pt x="195" y="169"/>
                  </a:lnTo>
                  <a:lnTo>
                    <a:pt x="193" y="172"/>
                  </a:lnTo>
                  <a:lnTo>
                    <a:pt x="193" y="172"/>
                  </a:lnTo>
                  <a:lnTo>
                    <a:pt x="191" y="175"/>
                  </a:lnTo>
                  <a:lnTo>
                    <a:pt x="190" y="178"/>
                  </a:lnTo>
                  <a:lnTo>
                    <a:pt x="190" y="178"/>
                  </a:lnTo>
                  <a:lnTo>
                    <a:pt x="191" y="183"/>
                  </a:lnTo>
                  <a:lnTo>
                    <a:pt x="194" y="187"/>
                  </a:lnTo>
                  <a:lnTo>
                    <a:pt x="194" y="187"/>
                  </a:lnTo>
                  <a:lnTo>
                    <a:pt x="198" y="190"/>
                  </a:lnTo>
                  <a:lnTo>
                    <a:pt x="204" y="192"/>
                  </a:lnTo>
                  <a:lnTo>
                    <a:pt x="204" y="192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6" y="199"/>
                  </a:lnTo>
                  <a:lnTo>
                    <a:pt x="216" y="199"/>
                  </a:lnTo>
                  <a:lnTo>
                    <a:pt x="216" y="200"/>
                  </a:lnTo>
                  <a:lnTo>
                    <a:pt x="214" y="203"/>
                  </a:lnTo>
                  <a:lnTo>
                    <a:pt x="214" y="203"/>
                  </a:lnTo>
                  <a:lnTo>
                    <a:pt x="211" y="204"/>
                  </a:lnTo>
                  <a:lnTo>
                    <a:pt x="207" y="204"/>
                  </a:lnTo>
                  <a:lnTo>
                    <a:pt x="207" y="204"/>
                  </a:lnTo>
                  <a:lnTo>
                    <a:pt x="203" y="204"/>
                  </a:lnTo>
                  <a:lnTo>
                    <a:pt x="201" y="203"/>
                  </a:lnTo>
                  <a:lnTo>
                    <a:pt x="201" y="203"/>
                  </a:lnTo>
                  <a:lnTo>
                    <a:pt x="199" y="200"/>
                  </a:lnTo>
                  <a:lnTo>
                    <a:pt x="198" y="196"/>
                  </a:lnTo>
                  <a:lnTo>
                    <a:pt x="189" y="196"/>
                  </a:lnTo>
                  <a:lnTo>
                    <a:pt x="189" y="196"/>
                  </a:lnTo>
                  <a:lnTo>
                    <a:pt x="190" y="204"/>
                  </a:lnTo>
                  <a:lnTo>
                    <a:pt x="194" y="208"/>
                  </a:lnTo>
                  <a:lnTo>
                    <a:pt x="194" y="208"/>
                  </a:lnTo>
                  <a:lnTo>
                    <a:pt x="199" y="211"/>
                  </a:lnTo>
                  <a:lnTo>
                    <a:pt x="207" y="212"/>
                  </a:lnTo>
                  <a:lnTo>
                    <a:pt x="207" y="212"/>
                  </a:lnTo>
                  <a:lnTo>
                    <a:pt x="212" y="212"/>
                  </a:lnTo>
                  <a:lnTo>
                    <a:pt x="217" y="211"/>
                  </a:lnTo>
                  <a:lnTo>
                    <a:pt x="217" y="211"/>
                  </a:lnTo>
                  <a:lnTo>
                    <a:pt x="220" y="208"/>
                  </a:lnTo>
                  <a:lnTo>
                    <a:pt x="223" y="205"/>
                  </a:lnTo>
                  <a:lnTo>
                    <a:pt x="223" y="205"/>
                  </a:lnTo>
                  <a:lnTo>
                    <a:pt x="225" y="201"/>
                  </a:lnTo>
                  <a:lnTo>
                    <a:pt x="225" y="199"/>
                  </a:lnTo>
                  <a:lnTo>
                    <a:pt x="225" y="199"/>
                  </a:lnTo>
                  <a:lnTo>
                    <a:pt x="225" y="195"/>
                  </a:lnTo>
                  <a:lnTo>
                    <a:pt x="224" y="191"/>
                  </a:lnTo>
                  <a:lnTo>
                    <a:pt x="224" y="191"/>
                  </a:lnTo>
                  <a:lnTo>
                    <a:pt x="221" y="188"/>
                  </a:lnTo>
                  <a:lnTo>
                    <a:pt x="219" y="187"/>
                  </a:lnTo>
                  <a:lnTo>
                    <a:pt x="219" y="187"/>
                  </a:lnTo>
                  <a:lnTo>
                    <a:pt x="208" y="183"/>
                  </a:lnTo>
                  <a:lnTo>
                    <a:pt x="208" y="183"/>
                  </a:lnTo>
                  <a:lnTo>
                    <a:pt x="201" y="181"/>
                  </a:lnTo>
                  <a:lnTo>
                    <a:pt x="201" y="181"/>
                  </a:lnTo>
                  <a:lnTo>
                    <a:pt x="199" y="178"/>
                  </a:lnTo>
                  <a:lnTo>
                    <a:pt x="199" y="178"/>
                  </a:lnTo>
                  <a:lnTo>
                    <a:pt x="199" y="177"/>
                  </a:lnTo>
                  <a:lnTo>
                    <a:pt x="201" y="175"/>
                  </a:lnTo>
                  <a:lnTo>
                    <a:pt x="201" y="175"/>
                  </a:lnTo>
                  <a:close/>
                  <a:moveTo>
                    <a:pt x="100" y="36"/>
                  </a:moveTo>
                  <a:lnTo>
                    <a:pt x="100" y="36"/>
                  </a:lnTo>
                  <a:lnTo>
                    <a:pt x="103" y="38"/>
                  </a:lnTo>
                  <a:lnTo>
                    <a:pt x="106" y="39"/>
                  </a:lnTo>
                  <a:lnTo>
                    <a:pt x="106" y="39"/>
                  </a:lnTo>
                  <a:lnTo>
                    <a:pt x="107" y="42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65"/>
                  </a:lnTo>
                  <a:lnTo>
                    <a:pt x="110" y="65"/>
                  </a:lnTo>
                  <a:lnTo>
                    <a:pt x="111" y="68"/>
                  </a:lnTo>
                  <a:lnTo>
                    <a:pt x="112" y="70"/>
                  </a:lnTo>
                  <a:lnTo>
                    <a:pt x="112" y="70"/>
                  </a:lnTo>
                  <a:lnTo>
                    <a:pt x="115" y="72"/>
                  </a:lnTo>
                  <a:lnTo>
                    <a:pt x="119" y="72"/>
                  </a:lnTo>
                  <a:lnTo>
                    <a:pt x="119" y="82"/>
                  </a:lnTo>
                  <a:lnTo>
                    <a:pt x="119" y="82"/>
                  </a:lnTo>
                  <a:lnTo>
                    <a:pt x="113" y="83"/>
                  </a:lnTo>
                  <a:lnTo>
                    <a:pt x="113" y="83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0" y="91"/>
                  </a:lnTo>
                  <a:lnTo>
                    <a:pt x="110" y="91"/>
                  </a:lnTo>
                  <a:lnTo>
                    <a:pt x="110" y="98"/>
                  </a:lnTo>
                  <a:lnTo>
                    <a:pt x="110" y="98"/>
                  </a:lnTo>
                  <a:lnTo>
                    <a:pt x="108" y="109"/>
                  </a:lnTo>
                  <a:lnTo>
                    <a:pt x="108" y="109"/>
                  </a:lnTo>
                  <a:lnTo>
                    <a:pt x="107" y="113"/>
                  </a:lnTo>
                  <a:lnTo>
                    <a:pt x="106" y="116"/>
                  </a:lnTo>
                  <a:lnTo>
                    <a:pt x="106" y="116"/>
                  </a:lnTo>
                  <a:lnTo>
                    <a:pt x="103" y="117"/>
                  </a:lnTo>
                  <a:lnTo>
                    <a:pt x="99" y="118"/>
                  </a:lnTo>
                  <a:lnTo>
                    <a:pt x="99" y="118"/>
                  </a:lnTo>
                  <a:lnTo>
                    <a:pt x="91" y="120"/>
                  </a:lnTo>
                  <a:lnTo>
                    <a:pt x="89" y="120"/>
                  </a:lnTo>
                  <a:lnTo>
                    <a:pt x="89" y="109"/>
                  </a:lnTo>
                  <a:lnTo>
                    <a:pt x="89" y="109"/>
                  </a:lnTo>
                  <a:lnTo>
                    <a:pt x="95" y="108"/>
                  </a:lnTo>
                  <a:lnTo>
                    <a:pt x="95" y="108"/>
                  </a:lnTo>
                  <a:lnTo>
                    <a:pt x="97" y="107"/>
                  </a:lnTo>
                  <a:lnTo>
                    <a:pt x="97" y="107"/>
                  </a:lnTo>
                  <a:lnTo>
                    <a:pt x="98" y="103"/>
                  </a:lnTo>
                  <a:lnTo>
                    <a:pt x="98" y="103"/>
                  </a:lnTo>
                  <a:lnTo>
                    <a:pt x="98" y="92"/>
                  </a:lnTo>
                  <a:lnTo>
                    <a:pt x="98" y="92"/>
                  </a:lnTo>
                  <a:lnTo>
                    <a:pt x="99" y="85"/>
                  </a:lnTo>
                  <a:lnTo>
                    <a:pt x="99" y="85"/>
                  </a:lnTo>
                  <a:lnTo>
                    <a:pt x="102" y="81"/>
                  </a:lnTo>
                  <a:lnTo>
                    <a:pt x="102" y="81"/>
                  </a:lnTo>
                  <a:lnTo>
                    <a:pt x="106" y="77"/>
                  </a:lnTo>
                  <a:lnTo>
                    <a:pt x="106" y="77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99" y="70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8" y="52"/>
                  </a:lnTo>
                  <a:lnTo>
                    <a:pt x="98" y="52"/>
                  </a:lnTo>
                  <a:lnTo>
                    <a:pt x="97" y="48"/>
                  </a:lnTo>
                  <a:lnTo>
                    <a:pt x="97" y="48"/>
                  </a:lnTo>
                  <a:lnTo>
                    <a:pt x="95" y="47"/>
                  </a:lnTo>
                  <a:lnTo>
                    <a:pt x="95" y="47"/>
                  </a:lnTo>
                  <a:lnTo>
                    <a:pt x="89" y="46"/>
                  </a:lnTo>
                  <a:lnTo>
                    <a:pt x="89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100" y="36"/>
                  </a:lnTo>
                  <a:lnTo>
                    <a:pt x="100" y="36"/>
                  </a:lnTo>
                  <a:close/>
                  <a:moveTo>
                    <a:pt x="43" y="118"/>
                  </a:moveTo>
                  <a:lnTo>
                    <a:pt x="43" y="118"/>
                  </a:lnTo>
                  <a:lnTo>
                    <a:pt x="41" y="117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37" y="113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3" y="86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29" y="83"/>
                  </a:lnTo>
                  <a:lnTo>
                    <a:pt x="25" y="8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7" y="42"/>
                  </a:lnTo>
                  <a:lnTo>
                    <a:pt x="38" y="39"/>
                  </a:lnTo>
                  <a:lnTo>
                    <a:pt x="38" y="39"/>
                  </a:lnTo>
                  <a:lnTo>
                    <a:pt x="41" y="38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52" y="35"/>
                  </a:lnTo>
                  <a:lnTo>
                    <a:pt x="55" y="3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48" y="47"/>
                  </a:lnTo>
                  <a:lnTo>
                    <a:pt x="48" y="47"/>
                  </a:lnTo>
                  <a:lnTo>
                    <a:pt x="47" y="48"/>
                  </a:lnTo>
                  <a:lnTo>
                    <a:pt x="47" y="48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2" y="74"/>
                  </a:lnTo>
                  <a:lnTo>
                    <a:pt x="42" y="74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2" y="81"/>
                  </a:lnTo>
                  <a:lnTo>
                    <a:pt x="42" y="81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6" y="94"/>
                  </a:lnTo>
                  <a:lnTo>
                    <a:pt x="46" y="9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7" y="107"/>
                  </a:lnTo>
                  <a:lnTo>
                    <a:pt x="47" y="107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55" y="109"/>
                  </a:lnTo>
                  <a:lnTo>
                    <a:pt x="55" y="120"/>
                  </a:lnTo>
                  <a:lnTo>
                    <a:pt x="52" y="120"/>
                  </a:lnTo>
                  <a:lnTo>
                    <a:pt x="52" y="120"/>
                  </a:lnTo>
                  <a:lnTo>
                    <a:pt x="43" y="118"/>
                  </a:lnTo>
                  <a:lnTo>
                    <a:pt x="43" y="11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10"/>
            <p:cNvSpPr>
              <a:spLocks noEditPoints="1"/>
            </p:cNvSpPr>
            <p:nvPr/>
          </p:nvSpPr>
          <p:spPr bwMode="auto">
            <a:xfrm>
              <a:off x="1642507" y="3791293"/>
              <a:ext cx="226552" cy="228295"/>
            </a:xfrm>
            <a:custGeom>
              <a:avLst/>
              <a:gdLst>
                <a:gd name="T0" fmla="*/ 213 w 260"/>
                <a:gd name="T1" fmla="*/ 235 h 261"/>
                <a:gd name="T2" fmla="*/ 205 w 260"/>
                <a:gd name="T3" fmla="*/ 253 h 261"/>
                <a:gd name="T4" fmla="*/ 187 w 260"/>
                <a:gd name="T5" fmla="*/ 261 h 261"/>
                <a:gd name="T6" fmla="*/ 16 w 260"/>
                <a:gd name="T7" fmla="*/ 258 h 261"/>
                <a:gd name="T8" fmla="*/ 1 w 260"/>
                <a:gd name="T9" fmla="*/ 244 h 261"/>
                <a:gd name="T10" fmla="*/ 0 w 260"/>
                <a:gd name="T11" fmla="*/ 27 h 261"/>
                <a:gd name="T12" fmla="*/ 8 w 260"/>
                <a:gd name="T13" fmla="*/ 8 h 261"/>
                <a:gd name="T14" fmla="*/ 26 w 260"/>
                <a:gd name="T15" fmla="*/ 1 h 261"/>
                <a:gd name="T16" fmla="*/ 140 w 260"/>
                <a:gd name="T17" fmla="*/ 1 h 261"/>
                <a:gd name="T18" fmla="*/ 213 w 260"/>
                <a:gd name="T19" fmla="*/ 79 h 261"/>
                <a:gd name="T20" fmla="*/ 213 w 260"/>
                <a:gd name="T21" fmla="*/ 141 h 261"/>
                <a:gd name="T22" fmla="*/ 244 w 260"/>
                <a:gd name="T23" fmla="*/ 143 h 261"/>
                <a:gd name="T24" fmla="*/ 257 w 260"/>
                <a:gd name="T25" fmla="*/ 157 h 261"/>
                <a:gd name="T26" fmla="*/ 260 w 260"/>
                <a:gd name="T27" fmla="*/ 204 h 261"/>
                <a:gd name="T28" fmla="*/ 252 w 260"/>
                <a:gd name="T29" fmla="*/ 222 h 261"/>
                <a:gd name="T30" fmla="*/ 234 w 260"/>
                <a:gd name="T31" fmla="*/ 230 h 261"/>
                <a:gd name="T32" fmla="*/ 140 w 260"/>
                <a:gd name="T33" fmla="*/ 53 h 261"/>
                <a:gd name="T34" fmla="*/ 148 w 260"/>
                <a:gd name="T35" fmla="*/ 71 h 261"/>
                <a:gd name="T36" fmla="*/ 166 w 260"/>
                <a:gd name="T37" fmla="*/ 79 h 261"/>
                <a:gd name="T38" fmla="*/ 156 w 260"/>
                <a:gd name="T39" fmla="*/ 89 h 261"/>
                <a:gd name="T40" fmla="*/ 142 w 260"/>
                <a:gd name="T41" fmla="*/ 84 h 261"/>
                <a:gd name="T42" fmla="*/ 130 w 260"/>
                <a:gd name="T43" fmla="*/ 69 h 261"/>
                <a:gd name="T44" fmla="*/ 36 w 260"/>
                <a:gd name="T45" fmla="*/ 11 h 261"/>
                <a:gd name="T46" fmla="*/ 18 w 260"/>
                <a:gd name="T47" fmla="*/ 18 h 261"/>
                <a:gd name="T48" fmla="*/ 10 w 260"/>
                <a:gd name="T49" fmla="*/ 37 h 261"/>
                <a:gd name="T50" fmla="*/ 12 w 260"/>
                <a:gd name="T51" fmla="*/ 234 h 261"/>
                <a:gd name="T52" fmla="*/ 26 w 260"/>
                <a:gd name="T53" fmla="*/ 248 h 261"/>
                <a:gd name="T54" fmla="*/ 177 w 260"/>
                <a:gd name="T55" fmla="*/ 251 h 261"/>
                <a:gd name="T56" fmla="*/ 199 w 260"/>
                <a:gd name="T57" fmla="*/ 238 h 261"/>
                <a:gd name="T58" fmla="*/ 78 w 260"/>
                <a:gd name="T59" fmla="*/ 228 h 261"/>
                <a:gd name="T60" fmla="*/ 61 w 260"/>
                <a:gd name="T61" fmla="*/ 218 h 261"/>
                <a:gd name="T62" fmla="*/ 57 w 260"/>
                <a:gd name="T63" fmla="*/ 167 h 261"/>
                <a:gd name="T64" fmla="*/ 61 w 260"/>
                <a:gd name="T65" fmla="*/ 152 h 261"/>
                <a:gd name="T66" fmla="*/ 78 w 260"/>
                <a:gd name="T67" fmla="*/ 141 h 261"/>
                <a:gd name="T68" fmla="*/ 173 w 260"/>
                <a:gd name="T69" fmla="*/ 210 h 261"/>
                <a:gd name="T70" fmla="*/ 140 w 260"/>
                <a:gd name="T71" fmla="*/ 166 h 261"/>
                <a:gd name="T72" fmla="*/ 129 w 260"/>
                <a:gd name="T73" fmla="*/ 184 h 261"/>
                <a:gd name="T74" fmla="*/ 131 w 260"/>
                <a:gd name="T75" fmla="*/ 166 h 261"/>
                <a:gd name="T76" fmla="*/ 110 w 260"/>
                <a:gd name="T77" fmla="*/ 192 h 261"/>
                <a:gd name="T78" fmla="*/ 175 w 260"/>
                <a:gd name="T79" fmla="*/ 210 h 261"/>
                <a:gd name="T80" fmla="*/ 211 w 260"/>
                <a:gd name="T81" fmla="*/ 210 h 261"/>
                <a:gd name="T82" fmla="*/ 204 w 260"/>
                <a:gd name="T83" fmla="*/ 193 h 261"/>
                <a:gd name="T84" fmla="*/ 31 w 260"/>
                <a:gd name="T85" fmla="*/ 126 h 261"/>
                <a:gd name="T86" fmla="*/ 21 w 260"/>
                <a:gd name="T87" fmla="*/ 119 h 261"/>
                <a:gd name="T88" fmla="*/ 23 w 260"/>
                <a:gd name="T89" fmla="*/ 108 h 261"/>
                <a:gd name="T90" fmla="*/ 73 w 260"/>
                <a:gd name="T91" fmla="*/ 105 h 261"/>
                <a:gd name="T92" fmla="*/ 83 w 260"/>
                <a:gd name="T93" fmla="*/ 115 h 261"/>
                <a:gd name="T94" fmla="*/ 77 w 260"/>
                <a:gd name="T95" fmla="*/ 125 h 261"/>
                <a:gd name="T96" fmla="*/ 42 w 260"/>
                <a:gd name="T97" fmla="*/ 84 h 261"/>
                <a:gd name="T98" fmla="*/ 52 w 260"/>
                <a:gd name="T99" fmla="*/ 74 h 261"/>
                <a:gd name="T100" fmla="*/ 100 w 260"/>
                <a:gd name="T101" fmla="*/ 76 h 261"/>
                <a:gd name="T102" fmla="*/ 103 w 260"/>
                <a:gd name="T103" fmla="*/ 88 h 261"/>
                <a:gd name="T104" fmla="*/ 52 w 260"/>
                <a:gd name="T105" fmla="*/ 95 h 261"/>
                <a:gd name="T106" fmla="*/ 42 w 260"/>
                <a:gd name="T107" fmla="*/ 88 h 261"/>
                <a:gd name="T108" fmla="*/ 57 w 260"/>
                <a:gd name="T109" fmla="*/ 53 h 261"/>
                <a:gd name="T110" fmla="*/ 68 w 260"/>
                <a:gd name="T111" fmla="*/ 43 h 261"/>
                <a:gd name="T112" fmla="*/ 116 w 260"/>
                <a:gd name="T113" fmla="*/ 45 h 261"/>
                <a:gd name="T114" fmla="*/ 118 w 260"/>
                <a:gd name="T115" fmla="*/ 57 h 261"/>
                <a:gd name="T116" fmla="*/ 68 w 260"/>
                <a:gd name="T117" fmla="*/ 63 h 261"/>
                <a:gd name="T118" fmla="*/ 57 w 260"/>
                <a:gd name="T119" fmla="*/ 57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2" y="240"/>
                  </a:lnTo>
                  <a:lnTo>
                    <a:pt x="211" y="244"/>
                  </a:lnTo>
                  <a:lnTo>
                    <a:pt x="208" y="249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8" y="258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2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2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3"/>
                  </a:lnTo>
                  <a:lnTo>
                    <a:pt x="248" y="145"/>
                  </a:lnTo>
                  <a:lnTo>
                    <a:pt x="252" y="148"/>
                  </a:lnTo>
                  <a:lnTo>
                    <a:pt x="255" y="152"/>
                  </a:lnTo>
                  <a:lnTo>
                    <a:pt x="257" y="157"/>
                  </a:lnTo>
                  <a:lnTo>
                    <a:pt x="259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59" y="209"/>
                  </a:lnTo>
                  <a:lnTo>
                    <a:pt x="257" y="213"/>
                  </a:lnTo>
                  <a:lnTo>
                    <a:pt x="255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8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0" y="58"/>
                  </a:lnTo>
                  <a:lnTo>
                    <a:pt x="142" y="62"/>
                  </a:lnTo>
                  <a:lnTo>
                    <a:pt x="144" y="67"/>
                  </a:lnTo>
                  <a:lnTo>
                    <a:pt x="148" y="71"/>
                  </a:lnTo>
                  <a:lnTo>
                    <a:pt x="152" y="74"/>
                  </a:lnTo>
                  <a:lnTo>
                    <a:pt x="156" y="76"/>
                  </a:lnTo>
                  <a:lnTo>
                    <a:pt x="161" y="78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8"/>
                  </a:lnTo>
                  <a:lnTo>
                    <a:pt x="146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4" y="78"/>
                  </a:lnTo>
                  <a:lnTo>
                    <a:pt x="131" y="73"/>
                  </a:lnTo>
                  <a:lnTo>
                    <a:pt x="130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3"/>
                  </a:lnTo>
                  <a:lnTo>
                    <a:pt x="22" y="15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2" y="27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0" y="230"/>
                  </a:lnTo>
                  <a:lnTo>
                    <a:pt x="12" y="234"/>
                  </a:lnTo>
                  <a:lnTo>
                    <a:pt x="14" y="239"/>
                  </a:lnTo>
                  <a:lnTo>
                    <a:pt x="18" y="243"/>
                  </a:lnTo>
                  <a:lnTo>
                    <a:pt x="22" y="245"/>
                  </a:lnTo>
                  <a:lnTo>
                    <a:pt x="26" y="248"/>
                  </a:lnTo>
                  <a:lnTo>
                    <a:pt x="31" y="249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1" y="249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1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8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1" y="218"/>
                  </a:lnTo>
                  <a:lnTo>
                    <a:pt x="59" y="213"/>
                  </a:lnTo>
                  <a:lnTo>
                    <a:pt x="57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7" y="162"/>
                  </a:lnTo>
                  <a:lnTo>
                    <a:pt x="59" y="157"/>
                  </a:lnTo>
                  <a:lnTo>
                    <a:pt x="61" y="152"/>
                  </a:lnTo>
                  <a:lnTo>
                    <a:pt x="65" y="148"/>
                  </a:lnTo>
                  <a:lnTo>
                    <a:pt x="69" y="145"/>
                  </a:lnTo>
                  <a:lnTo>
                    <a:pt x="73" y="143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73" y="210"/>
                  </a:moveTo>
                  <a:lnTo>
                    <a:pt x="173" y="202"/>
                  </a:lnTo>
                  <a:lnTo>
                    <a:pt x="149" y="202"/>
                  </a:lnTo>
                  <a:lnTo>
                    <a:pt x="149" y="166"/>
                  </a:lnTo>
                  <a:lnTo>
                    <a:pt x="140" y="166"/>
                  </a:lnTo>
                  <a:lnTo>
                    <a:pt x="140" y="210"/>
                  </a:lnTo>
                  <a:lnTo>
                    <a:pt x="173" y="210"/>
                  </a:lnTo>
                  <a:close/>
                  <a:moveTo>
                    <a:pt x="129" y="192"/>
                  </a:moveTo>
                  <a:lnTo>
                    <a:pt x="129" y="184"/>
                  </a:lnTo>
                  <a:lnTo>
                    <a:pt x="110" y="184"/>
                  </a:lnTo>
                  <a:lnTo>
                    <a:pt x="110" y="174"/>
                  </a:lnTo>
                  <a:lnTo>
                    <a:pt x="131" y="174"/>
                  </a:lnTo>
                  <a:lnTo>
                    <a:pt x="131" y="166"/>
                  </a:lnTo>
                  <a:lnTo>
                    <a:pt x="101" y="166"/>
                  </a:lnTo>
                  <a:lnTo>
                    <a:pt x="101" y="210"/>
                  </a:lnTo>
                  <a:lnTo>
                    <a:pt x="110" y="210"/>
                  </a:lnTo>
                  <a:lnTo>
                    <a:pt x="110" y="192"/>
                  </a:lnTo>
                  <a:lnTo>
                    <a:pt x="129" y="192"/>
                  </a:lnTo>
                  <a:close/>
                  <a:moveTo>
                    <a:pt x="203" y="166"/>
                  </a:moveTo>
                  <a:lnTo>
                    <a:pt x="194" y="166"/>
                  </a:lnTo>
                  <a:lnTo>
                    <a:pt x="175" y="210"/>
                  </a:lnTo>
                  <a:lnTo>
                    <a:pt x="186" y="210"/>
                  </a:lnTo>
                  <a:lnTo>
                    <a:pt x="188" y="200"/>
                  </a:lnTo>
                  <a:lnTo>
                    <a:pt x="207" y="200"/>
                  </a:lnTo>
                  <a:lnTo>
                    <a:pt x="211" y="210"/>
                  </a:lnTo>
                  <a:lnTo>
                    <a:pt x="221" y="210"/>
                  </a:lnTo>
                  <a:lnTo>
                    <a:pt x="203" y="166"/>
                  </a:lnTo>
                  <a:close/>
                  <a:moveTo>
                    <a:pt x="198" y="176"/>
                  </a:moveTo>
                  <a:lnTo>
                    <a:pt x="204" y="193"/>
                  </a:lnTo>
                  <a:lnTo>
                    <a:pt x="192" y="193"/>
                  </a:lnTo>
                  <a:lnTo>
                    <a:pt x="198" y="176"/>
                  </a:lnTo>
                  <a:close/>
                  <a:moveTo>
                    <a:pt x="73" y="126"/>
                  </a:moveTo>
                  <a:lnTo>
                    <a:pt x="31" y="126"/>
                  </a:lnTo>
                  <a:lnTo>
                    <a:pt x="31" y="126"/>
                  </a:lnTo>
                  <a:lnTo>
                    <a:pt x="27" y="125"/>
                  </a:lnTo>
                  <a:lnTo>
                    <a:pt x="23" y="122"/>
                  </a:lnTo>
                  <a:lnTo>
                    <a:pt x="21" y="119"/>
                  </a:lnTo>
                  <a:lnTo>
                    <a:pt x="21" y="115"/>
                  </a:lnTo>
                  <a:lnTo>
                    <a:pt x="21" y="115"/>
                  </a:lnTo>
                  <a:lnTo>
                    <a:pt x="21" y="112"/>
                  </a:lnTo>
                  <a:lnTo>
                    <a:pt x="23" y="108"/>
                  </a:lnTo>
                  <a:lnTo>
                    <a:pt x="27" y="105"/>
                  </a:lnTo>
                  <a:lnTo>
                    <a:pt x="31" y="105"/>
                  </a:lnTo>
                  <a:lnTo>
                    <a:pt x="73" y="105"/>
                  </a:lnTo>
                  <a:lnTo>
                    <a:pt x="73" y="105"/>
                  </a:lnTo>
                  <a:lnTo>
                    <a:pt x="77" y="105"/>
                  </a:lnTo>
                  <a:lnTo>
                    <a:pt x="79" y="108"/>
                  </a:lnTo>
                  <a:lnTo>
                    <a:pt x="82" y="112"/>
                  </a:lnTo>
                  <a:lnTo>
                    <a:pt x="83" y="115"/>
                  </a:lnTo>
                  <a:lnTo>
                    <a:pt x="83" y="115"/>
                  </a:lnTo>
                  <a:lnTo>
                    <a:pt x="82" y="119"/>
                  </a:lnTo>
                  <a:lnTo>
                    <a:pt x="79" y="122"/>
                  </a:lnTo>
                  <a:lnTo>
                    <a:pt x="77" y="125"/>
                  </a:lnTo>
                  <a:lnTo>
                    <a:pt x="73" y="126"/>
                  </a:lnTo>
                  <a:lnTo>
                    <a:pt x="73" y="126"/>
                  </a:lnTo>
                  <a:close/>
                  <a:moveTo>
                    <a:pt x="42" y="84"/>
                  </a:moveTo>
                  <a:lnTo>
                    <a:pt x="42" y="84"/>
                  </a:lnTo>
                  <a:lnTo>
                    <a:pt x="42" y="80"/>
                  </a:lnTo>
                  <a:lnTo>
                    <a:pt x="44" y="76"/>
                  </a:lnTo>
                  <a:lnTo>
                    <a:pt x="48" y="74"/>
                  </a:lnTo>
                  <a:lnTo>
                    <a:pt x="52" y="74"/>
                  </a:lnTo>
                  <a:lnTo>
                    <a:pt x="94" y="74"/>
                  </a:lnTo>
                  <a:lnTo>
                    <a:pt x="94" y="74"/>
                  </a:lnTo>
                  <a:lnTo>
                    <a:pt x="97" y="74"/>
                  </a:lnTo>
                  <a:lnTo>
                    <a:pt x="100" y="76"/>
                  </a:lnTo>
                  <a:lnTo>
                    <a:pt x="103" y="80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3" y="88"/>
                  </a:lnTo>
                  <a:lnTo>
                    <a:pt x="100" y="91"/>
                  </a:lnTo>
                  <a:lnTo>
                    <a:pt x="97" y="93"/>
                  </a:lnTo>
                  <a:lnTo>
                    <a:pt x="94" y="95"/>
                  </a:lnTo>
                  <a:lnTo>
                    <a:pt x="52" y="95"/>
                  </a:lnTo>
                  <a:lnTo>
                    <a:pt x="52" y="95"/>
                  </a:lnTo>
                  <a:lnTo>
                    <a:pt x="48" y="93"/>
                  </a:lnTo>
                  <a:lnTo>
                    <a:pt x="44" y="91"/>
                  </a:lnTo>
                  <a:lnTo>
                    <a:pt x="42" y="88"/>
                  </a:lnTo>
                  <a:lnTo>
                    <a:pt x="42" y="84"/>
                  </a:lnTo>
                  <a:lnTo>
                    <a:pt x="42" y="84"/>
                  </a:lnTo>
                  <a:close/>
                  <a:moveTo>
                    <a:pt x="57" y="53"/>
                  </a:moveTo>
                  <a:lnTo>
                    <a:pt x="57" y="53"/>
                  </a:lnTo>
                  <a:lnTo>
                    <a:pt x="57" y="49"/>
                  </a:lnTo>
                  <a:lnTo>
                    <a:pt x="60" y="45"/>
                  </a:lnTo>
                  <a:lnTo>
                    <a:pt x="64" y="43"/>
                  </a:lnTo>
                  <a:lnTo>
                    <a:pt x="68" y="43"/>
                  </a:lnTo>
                  <a:lnTo>
                    <a:pt x="109" y="43"/>
                  </a:lnTo>
                  <a:lnTo>
                    <a:pt x="109" y="43"/>
                  </a:lnTo>
                  <a:lnTo>
                    <a:pt x="113" y="43"/>
                  </a:lnTo>
                  <a:lnTo>
                    <a:pt x="116" y="45"/>
                  </a:lnTo>
                  <a:lnTo>
                    <a:pt x="118" y="49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18" y="57"/>
                  </a:lnTo>
                  <a:lnTo>
                    <a:pt x="116" y="60"/>
                  </a:lnTo>
                  <a:lnTo>
                    <a:pt x="113" y="62"/>
                  </a:lnTo>
                  <a:lnTo>
                    <a:pt x="109" y="63"/>
                  </a:lnTo>
                  <a:lnTo>
                    <a:pt x="68" y="63"/>
                  </a:lnTo>
                  <a:lnTo>
                    <a:pt x="68" y="63"/>
                  </a:lnTo>
                  <a:lnTo>
                    <a:pt x="64" y="62"/>
                  </a:lnTo>
                  <a:lnTo>
                    <a:pt x="60" y="60"/>
                  </a:lnTo>
                  <a:lnTo>
                    <a:pt x="57" y="57"/>
                  </a:lnTo>
                  <a:lnTo>
                    <a:pt x="57" y="53"/>
                  </a:lnTo>
                  <a:lnTo>
                    <a:pt x="57" y="5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11"/>
            <p:cNvSpPr>
              <a:spLocks noEditPoints="1"/>
            </p:cNvSpPr>
            <p:nvPr/>
          </p:nvSpPr>
          <p:spPr bwMode="auto">
            <a:xfrm>
              <a:off x="1917855" y="3791293"/>
              <a:ext cx="226552" cy="228295"/>
            </a:xfrm>
            <a:custGeom>
              <a:avLst/>
              <a:gdLst>
                <a:gd name="T0" fmla="*/ 213 w 260"/>
                <a:gd name="T1" fmla="*/ 240 h 261"/>
                <a:gd name="T2" fmla="*/ 197 w 260"/>
                <a:gd name="T3" fmla="*/ 258 h 261"/>
                <a:gd name="T4" fmla="*/ 21 w 260"/>
                <a:gd name="T5" fmla="*/ 260 h 261"/>
                <a:gd name="T6" fmla="*/ 2 w 260"/>
                <a:gd name="T7" fmla="*/ 244 h 261"/>
                <a:gd name="T8" fmla="*/ 1 w 260"/>
                <a:gd name="T9" fmla="*/ 22 h 261"/>
                <a:gd name="T10" fmla="*/ 15 w 260"/>
                <a:gd name="T11" fmla="*/ 2 h 261"/>
                <a:gd name="T12" fmla="*/ 140 w 260"/>
                <a:gd name="T13" fmla="*/ 0 h 261"/>
                <a:gd name="T14" fmla="*/ 213 w 260"/>
                <a:gd name="T15" fmla="*/ 79 h 261"/>
                <a:gd name="T16" fmla="*/ 234 w 260"/>
                <a:gd name="T17" fmla="*/ 141 h 261"/>
                <a:gd name="T18" fmla="*/ 252 w 260"/>
                <a:gd name="T19" fmla="*/ 148 h 261"/>
                <a:gd name="T20" fmla="*/ 260 w 260"/>
                <a:gd name="T21" fmla="*/ 204 h 261"/>
                <a:gd name="T22" fmla="*/ 252 w 260"/>
                <a:gd name="T23" fmla="*/ 222 h 261"/>
                <a:gd name="T24" fmla="*/ 234 w 260"/>
                <a:gd name="T25" fmla="*/ 230 h 261"/>
                <a:gd name="T26" fmla="*/ 143 w 260"/>
                <a:gd name="T27" fmla="*/ 62 h 261"/>
                <a:gd name="T28" fmla="*/ 161 w 260"/>
                <a:gd name="T29" fmla="*/ 78 h 261"/>
                <a:gd name="T30" fmla="*/ 156 w 260"/>
                <a:gd name="T31" fmla="*/ 89 h 261"/>
                <a:gd name="T32" fmla="*/ 138 w 260"/>
                <a:gd name="T33" fmla="*/ 82 h 261"/>
                <a:gd name="T34" fmla="*/ 130 w 260"/>
                <a:gd name="T35" fmla="*/ 11 h 261"/>
                <a:gd name="T36" fmla="*/ 22 w 260"/>
                <a:gd name="T37" fmla="*/ 15 h 261"/>
                <a:gd name="T38" fmla="*/ 10 w 260"/>
                <a:gd name="T39" fmla="*/ 37 h 261"/>
                <a:gd name="T40" fmla="*/ 15 w 260"/>
                <a:gd name="T41" fmla="*/ 239 h 261"/>
                <a:gd name="T42" fmla="*/ 36 w 260"/>
                <a:gd name="T43" fmla="*/ 251 h 261"/>
                <a:gd name="T44" fmla="*/ 194 w 260"/>
                <a:gd name="T45" fmla="*/ 244 h 261"/>
                <a:gd name="T46" fmla="*/ 78 w 260"/>
                <a:gd name="T47" fmla="*/ 228 h 261"/>
                <a:gd name="T48" fmla="*/ 60 w 260"/>
                <a:gd name="T49" fmla="*/ 213 h 261"/>
                <a:gd name="T50" fmla="*/ 58 w 260"/>
                <a:gd name="T51" fmla="*/ 162 h 261"/>
                <a:gd name="T52" fmla="*/ 73 w 260"/>
                <a:gd name="T53" fmla="*/ 143 h 261"/>
                <a:gd name="T54" fmla="*/ 194 w 260"/>
                <a:gd name="T55" fmla="*/ 166 h 261"/>
                <a:gd name="T56" fmla="*/ 151 w 260"/>
                <a:gd name="T57" fmla="*/ 196 h 261"/>
                <a:gd name="T58" fmla="*/ 165 w 260"/>
                <a:gd name="T59" fmla="*/ 178 h 261"/>
                <a:gd name="T60" fmla="*/ 105 w 260"/>
                <a:gd name="T61" fmla="*/ 174 h 261"/>
                <a:gd name="T62" fmla="*/ 117 w 260"/>
                <a:gd name="T63" fmla="*/ 174 h 261"/>
                <a:gd name="T64" fmla="*/ 129 w 260"/>
                <a:gd name="T65" fmla="*/ 179 h 261"/>
                <a:gd name="T66" fmla="*/ 112 w 260"/>
                <a:gd name="T67" fmla="*/ 165 h 261"/>
                <a:gd name="T68" fmla="*/ 100 w 260"/>
                <a:gd name="T69" fmla="*/ 169 h 261"/>
                <a:gd name="T70" fmla="*/ 96 w 260"/>
                <a:gd name="T71" fmla="*/ 178 h 261"/>
                <a:gd name="T72" fmla="*/ 110 w 260"/>
                <a:gd name="T73" fmla="*/ 191 h 261"/>
                <a:gd name="T74" fmla="*/ 121 w 260"/>
                <a:gd name="T75" fmla="*/ 195 h 261"/>
                <a:gd name="T76" fmla="*/ 119 w 260"/>
                <a:gd name="T77" fmla="*/ 202 h 261"/>
                <a:gd name="T78" fmla="*/ 106 w 260"/>
                <a:gd name="T79" fmla="*/ 201 h 261"/>
                <a:gd name="T80" fmla="*/ 93 w 260"/>
                <a:gd name="T81" fmla="*/ 196 h 261"/>
                <a:gd name="T82" fmla="*/ 113 w 260"/>
                <a:gd name="T83" fmla="*/ 212 h 261"/>
                <a:gd name="T84" fmla="*/ 126 w 260"/>
                <a:gd name="T85" fmla="*/ 208 h 261"/>
                <a:gd name="T86" fmla="*/ 130 w 260"/>
                <a:gd name="T87" fmla="*/ 197 h 261"/>
                <a:gd name="T88" fmla="*/ 123 w 260"/>
                <a:gd name="T89" fmla="*/ 186 h 261"/>
                <a:gd name="T90" fmla="*/ 105 w 260"/>
                <a:gd name="T91" fmla="*/ 179 h 261"/>
                <a:gd name="T92" fmla="*/ 105 w 260"/>
                <a:gd name="T93" fmla="*/ 174 h 261"/>
                <a:gd name="T94" fmla="*/ 209 w 260"/>
                <a:gd name="T95" fmla="*/ 192 h 261"/>
                <a:gd name="T96" fmla="*/ 230 w 260"/>
                <a:gd name="T97" fmla="*/ 174 h 261"/>
                <a:gd name="T98" fmla="*/ 25 w 260"/>
                <a:gd name="T99" fmla="*/ 62 h 261"/>
                <a:gd name="T100" fmla="*/ 60 w 260"/>
                <a:gd name="T101" fmla="*/ 34 h 261"/>
                <a:gd name="T102" fmla="*/ 96 w 260"/>
                <a:gd name="T103" fmla="*/ 41 h 261"/>
                <a:gd name="T104" fmla="*/ 118 w 260"/>
                <a:gd name="T105" fmla="*/ 82 h 261"/>
                <a:gd name="T106" fmla="*/ 104 w 260"/>
                <a:gd name="T107" fmla="*/ 115 h 261"/>
                <a:gd name="T108" fmla="*/ 69 w 260"/>
                <a:gd name="T109" fmla="*/ 130 h 261"/>
                <a:gd name="T110" fmla="*/ 28 w 260"/>
                <a:gd name="T111" fmla="*/ 109 h 261"/>
                <a:gd name="T112" fmla="*/ 88 w 260"/>
                <a:gd name="T113" fmla="*/ 89 h 261"/>
                <a:gd name="T114" fmla="*/ 84 w 260"/>
                <a:gd name="T115" fmla="*/ 70 h 261"/>
                <a:gd name="T116" fmla="*/ 93 w 260"/>
                <a:gd name="T117" fmla="*/ 53 h 261"/>
                <a:gd name="T118" fmla="*/ 70 w 260"/>
                <a:gd name="T119" fmla="*/ 69 h 261"/>
                <a:gd name="T120" fmla="*/ 54 w 260"/>
                <a:gd name="T121" fmla="*/ 99 h 261"/>
                <a:gd name="T122" fmla="*/ 47 w 260"/>
                <a:gd name="T123" fmla="*/ 114 h 261"/>
                <a:gd name="T124" fmla="*/ 70 w 260"/>
                <a:gd name="T125" fmla="*/ 97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3" y="230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213" y="240"/>
                  </a:lnTo>
                  <a:lnTo>
                    <a:pt x="212" y="244"/>
                  </a:lnTo>
                  <a:lnTo>
                    <a:pt x="209" y="249"/>
                  </a:lnTo>
                  <a:lnTo>
                    <a:pt x="205" y="253"/>
                  </a:lnTo>
                  <a:lnTo>
                    <a:pt x="201" y="256"/>
                  </a:lnTo>
                  <a:lnTo>
                    <a:pt x="197" y="258"/>
                  </a:lnTo>
                  <a:lnTo>
                    <a:pt x="192" y="260"/>
                  </a:lnTo>
                  <a:lnTo>
                    <a:pt x="187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5" y="258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5" y="249"/>
                  </a:lnTo>
                  <a:lnTo>
                    <a:pt x="2" y="244"/>
                  </a:lnTo>
                  <a:lnTo>
                    <a:pt x="1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" y="22"/>
                  </a:lnTo>
                  <a:lnTo>
                    <a:pt x="2" y="17"/>
                  </a:lnTo>
                  <a:lnTo>
                    <a:pt x="5" y="11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5" y="2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40" y="1"/>
                  </a:lnTo>
                  <a:lnTo>
                    <a:pt x="140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4" y="80"/>
                  </a:lnTo>
                  <a:lnTo>
                    <a:pt x="213" y="80"/>
                  </a:lnTo>
                  <a:lnTo>
                    <a:pt x="213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39" y="141"/>
                  </a:lnTo>
                  <a:lnTo>
                    <a:pt x="244" y="143"/>
                  </a:lnTo>
                  <a:lnTo>
                    <a:pt x="248" y="145"/>
                  </a:lnTo>
                  <a:lnTo>
                    <a:pt x="252" y="148"/>
                  </a:lnTo>
                  <a:lnTo>
                    <a:pt x="256" y="152"/>
                  </a:lnTo>
                  <a:lnTo>
                    <a:pt x="259" y="157"/>
                  </a:lnTo>
                  <a:lnTo>
                    <a:pt x="260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60" y="209"/>
                  </a:lnTo>
                  <a:lnTo>
                    <a:pt x="259" y="213"/>
                  </a:lnTo>
                  <a:lnTo>
                    <a:pt x="256" y="218"/>
                  </a:lnTo>
                  <a:lnTo>
                    <a:pt x="252" y="222"/>
                  </a:lnTo>
                  <a:lnTo>
                    <a:pt x="248" y="225"/>
                  </a:lnTo>
                  <a:lnTo>
                    <a:pt x="244" y="227"/>
                  </a:lnTo>
                  <a:lnTo>
                    <a:pt x="239" y="228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0" y="19"/>
                  </a:moveTo>
                  <a:lnTo>
                    <a:pt x="140" y="53"/>
                  </a:lnTo>
                  <a:lnTo>
                    <a:pt x="140" y="53"/>
                  </a:lnTo>
                  <a:lnTo>
                    <a:pt x="142" y="58"/>
                  </a:lnTo>
                  <a:lnTo>
                    <a:pt x="143" y="62"/>
                  </a:lnTo>
                  <a:lnTo>
                    <a:pt x="145" y="67"/>
                  </a:lnTo>
                  <a:lnTo>
                    <a:pt x="148" y="71"/>
                  </a:lnTo>
                  <a:lnTo>
                    <a:pt x="152" y="74"/>
                  </a:lnTo>
                  <a:lnTo>
                    <a:pt x="156" y="76"/>
                  </a:lnTo>
                  <a:lnTo>
                    <a:pt x="161" y="78"/>
                  </a:lnTo>
                  <a:lnTo>
                    <a:pt x="166" y="79"/>
                  </a:lnTo>
                  <a:lnTo>
                    <a:pt x="196" y="79"/>
                  </a:lnTo>
                  <a:lnTo>
                    <a:pt x="140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8"/>
                  </a:lnTo>
                  <a:lnTo>
                    <a:pt x="145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5" y="78"/>
                  </a:lnTo>
                  <a:lnTo>
                    <a:pt x="132" y="73"/>
                  </a:lnTo>
                  <a:lnTo>
                    <a:pt x="131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3"/>
                  </a:lnTo>
                  <a:lnTo>
                    <a:pt x="22" y="15"/>
                  </a:lnTo>
                  <a:lnTo>
                    <a:pt x="18" y="18"/>
                  </a:lnTo>
                  <a:lnTo>
                    <a:pt x="15" y="22"/>
                  </a:lnTo>
                  <a:lnTo>
                    <a:pt x="13" y="27"/>
                  </a:lnTo>
                  <a:lnTo>
                    <a:pt x="12" y="32"/>
                  </a:lnTo>
                  <a:lnTo>
                    <a:pt x="10" y="3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2" y="230"/>
                  </a:lnTo>
                  <a:lnTo>
                    <a:pt x="13" y="234"/>
                  </a:lnTo>
                  <a:lnTo>
                    <a:pt x="15" y="239"/>
                  </a:lnTo>
                  <a:lnTo>
                    <a:pt x="18" y="243"/>
                  </a:lnTo>
                  <a:lnTo>
                    <a:pt x="22" y="245"/>
                  </a:lnTo>
                  <a:lnTo>
                    <a:pt x="26" y="248"/>
                  </a:lnTo>
                  <a:lnTo>
                    <a:pt x="31" y="249"/>
                  </a:lnTo>
                  <a:lnTo>
                    <a:pt x="36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2" y="249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3" y="23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78" y="228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2" y="218"/>
                  </a:lnTo>
                  <a:lnTo>
                    <a:pt x="60" y="213"/>
                  </a:lnTo>
                  <a:lnTo>
                    <a:pt x="58" y="209"/>
                  </a:lnTo>
                  <a:lnTo>
                    <a:pt x="57" y="204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58" y="162"/>
                  </a:lnTo>
                  <a:lnTo>
                    <a:pt x="60" y="157"/>
                  </a:lnTo>
                  <a:lnTo>
                    <a:pt x="62" y="152"/>
                  </a:lnTo>
                  <a:lnTo>
                    <a:pt x="65" y="148"/>
                  </a:lnTo>
                  <a:lnTo>
                    <a:pt x="69" y="145"/>
                  </a:lnTo>
                  <a:lnTo>
                    <a:pt x="73" y="143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94" y="166"/>
                  </a:moveTo>
                  <a:lnTo>
                    <a:pt x="184" y="166"/>
                  </a:lnTo>
                  <a:lnTo>
                    <a:pt x="178" y="197"/>
                  </a:lnTo>
                  <a:lnTo>
                    <a:pt x="170" y="166"/>
                  </a:lnTo>
                  <a:lnTo>
                    <a:pt x="160" y="166"/>
                  </a:lnTo>
                  <a:lnTo>
                    <a:pt x="151" y="196"/>
                  </a:lnTo>
                  <a:lnTo>
                    <a:pt x="144" y="166"/>
                  </a:lnTo>
                  <a:lnTo>
                    <a:pt x="135" y="166"/>
                  </a:lnTo>
                  <a:lnTo>
                    <a:pt x="145" y="210"/>
                  </a:lnTo>
                  <a:lnTo>
                    <a:pt x="156" y="210"/>
                  </a:lnTo>
                  <a:lnTo>
                    <a:pt x="165" y="178"/>
                  </a:lnTo>
                  <a:lnTo>
                    <a:pt x="173" y="210"/>
                  </a:lnTo>
                  <a:lnTo>
                    <a:pt x="183" y="210"/>
                  </a:lnTo>
                  <a:lnTo>
                    <a:pt x="194" y="166"/>
                  </a:lnTo>
                  <a:close/>
                  <a:moveTo>
                    <a:pt x="105" y="174"/>
                  </a:moveTo>
                  <a:lnTo>
                    <a:pt x="105" y="174"/>
                  </a:lnTo>
                  <a:lnTo>
                    <a:pt x="108" y="173"/>
                  </a:lnTo>
                  <a:lnTo>
                    <a:pt x="112" y="173"/>
                  </a:lnTo>
                  <a:lnTo>
                    <a:pt x="112" y="173"/>
                  </a:lnTo>
                  <a:lnTo>
                    <a:pt x="116" y="173"/>
                  </a:lnTo>
                  <a:lnTo>
                    <a:pt x="117" y="174"/>
                  </a:lnTo>
                  <a:lnTo>
                    <a:pt x="117" y="174"/>
                  </a:lnTo>
                  <a:lnTo>
                    <a:pt x="119" y="176"/>
                  </a:lnTo>
                  <a:lnTo>
                    <a:pt x="119" y="179"/>
                  </a:lnTo>
                  <a:lnTo>
                    <a:pt x="129" y="179"/>
                  </a:lnTo>
                  <a:lnTo>
                    <a:pt x="129" y="179"/>
                  </a:lnTo>
                  <a:lnTo>
                    <a:pt x="127" y="173"/>
                  </a:lnTo>
                  <a:lnTo>
                    <a:pt x="125" y="169"/>
                  </a:lnTo>
                  <a:lnTo>
                    <a:pt x="125" y="169"/>
                  </a:lnTo>
                  <a:lnTo>
                    <a:pt x="119" y="166"/>
                  </a:lnTo>
                  <a:lnTo>
                    <a:pt x="112" y="165"/>
                  </a:lnTo>
                  <a:lnTo>
                    <a:pt x="112" y="165"/>
                  </a:lnTo>
                  <a:lnTo>
                    <a:pt x="106" y="166"/>
                  </a:lnTo>
                  <a:lnTo>
                    <a:pt x="103" y="166"/>
                  </a:lnTo>
                  <a:lnTo>
                    <a:pt x="103" y="166"/>
                  </a:lnTo>
                  <a:lnTo>
                    <a:pt x="100" y="169"/>
                  </a:lnTo>
                  <a:lnTo>
                    <a:pt x="97" y="171"/>
                  </a:lnTo>
                  <a:lnTo>
                    <a:pt x="97" y="171"/>
                  </a:lnTo>
                  <a:lnTo>
                    <a:pt x="96" y="174"/>
                  </a:lnTo>
                  <a:lnTo>
                    <a:pt x="96" y="178"/>
                  </a:lnTo>
                  <a:lnTo>
                    <a:pt x="96" y="178"/>
                  </a:lnTo>
                  <a:lnTo>
                    <a:pt x="96" y="183"/>
                  </a:lnTo>
                  <a:lnTo>
                    <a:pt x="100" y="187"/>
                  </a:lnTo>
                  <a:lnTo>
                    <a:pt x="100" y="187"/>
                  </a:lnTo>
                  <a:lnTo>
                    <a:pt x="104" y="189"/>
                  </a:lnTo>
                  <a:lnTo>
                    <a:pt x="110" y="191"/>
                  </a:lnTo>
                  <a:lnTo>
                    <a:pt x="110" y="191"/>
                  </a:lnTo>
                  <a:lnTo>
                    <a:pt x="117" y="193"/>
                  </a:lnTo>
                  <a:lnTo>
                    <a:pt x="117" y="193"/>
                  </a:lnTo>
                  <a:lnTo>
                    <a:pt x="121" y="195"/>
                  </a:lnTo>
                  <a:lnTo>
                    <a:pt x="121" y="195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200"/>
                  </a:lnTo>
                  <a:lnTo>
                    <a:pt x="119" y="202"/>
                  </a:lnTo>
                  <a:lnTo>
                    <a:pt x="119" y="202"/>
                  </a:lnTo>
                  <a:lnTo>
                    <a:pt x="117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09" y="204"/>
                  </a:lnTo>
                  <a:lnTo>
                    <a:pt x="106" y="201"/>
                  </a:lnTo>
                  <a:lnTo>
                    <a:pt x="106" y="201"/>
                  </a:lnTo>
                  <a:lnTo>
                    <a:pt x="104" y="199"/>
                  </a:lnTo>
                  <a:lnTo>
                    <a:pt x="103" y="195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6" y="202"/>
                  </a:lnTo>
                  <a:lnTo>
                    <a:pt x="100" y="208"/>
                  </a:lnTo>
                  <a:lnTo>
                    <a:pt x="100" y="208"/>
                  </a:lnTo>
                  <a:lnTo>
                    <a:pt x="105" y="210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8" y="212"/>
                  </a:lnTo>
                  <a:lnTo>
                    <a:pt x="122" y="210"/>
                  </a:lnTo>
                  <a:lnTo>
                    <a:pt x="122" y="210"/>
                  </a:lnTo>
                  <a:lnTo>
                    <a:pt x="126" y="208"/>
                  </a:lnTo>
                  <a:lnTo>
                    <a:pt x="129" y="205"/>
                  </a:lnTo>
                  <a:lnTo>
                    <a:pt x="129" y="205"/>
                  </a:lnTo>
                  <a:lnTo>
                    <a:pt x="130" y="201"/>
                  </a:lnTo>
                  <a:lnTo>
                    <a:pt x="130" y="197"/>
                  </a:lnTo>
                  <a:lnTo>
                    <a:pt x="130" y="197"/>
                  </a:lnTo>
                  <a:lnTo>
                    <a:pt x="130" y="193"/>
                  </a:lnTo>
                  <a:lnTo>
                    <a:pt x="129" y="191"/>
                  </a:lnTo>
                  <a:lnTo>
                    <a:pt x="129" y="191"/>
                  </a:lnTo>
                  <a:lnTo>
                    <a:pt x="126" y="188"/>
                  </a:lnTo>
                  <a:lnTo>
                    <a:pt x="123" y="186"/>
                  </a:lnTo>
                  <a:lnTo>
                    <a:pt x="123" y="186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05" y="179"/>
                  </a:lnTo>
                  <a:lnTo>
                    <a:pt x="105" y="179"/>
                  </a:lnTo>
                  <a:lnTo>
                    <a:pt x="104" y="176"/>
                  </a:lnTo>
                  <a:lnTo>
                    <a:pt x="104" y="176"/>
                  </a:lnTo>
                  <a:lnTo>
                    <a:pt x="105" y="175"/>
                  </a:lnTo>
                  <a:lnTo>
                    <a:pt x="105" y="174"/>
                  </a:lnTo>
                  <a:lnTo>
                    <a:pt x="105" y="174"/>
                  </a:lnTo>
                  <a:close/>
                  <a:moveTo>
                    <a:pt x="230" y="166"/>
                  </a:moveTo>
                  <a:lnTo>
                    <a:pt x="200" y="166"/>
                  </a:lnTo>
                  <a:lnTo>
                    <a:pt x="200" y="210"/>
                  </a:lnTo>
                  <a:lnTo>
                    <a:pt x="209" y="210"/>
                  </a:lnTo>
                  <a:lnTo>
                    <a:pt x="209" y="192"/>
                  </a:lnTo>
                  <a:lnTo>
                    <a:pt x="227" y="192"/>
                  </a:lnTo>
                  <a:lnTo>
                    <a:pt x="227" y="184"/>
                  </a:lnTo>
                  <a:lnTo>
                    <a:pt x="209" y="184"/>
                  </a:lnTo>
                  <a:lnTo>
                    <a:pt x="209" y="174"/>
                  </a:lnTo>
                  <a:lnTo>
                    <a:pt x="230" y="174"/>
                  </a:lnTo>
                  <a:lnTo>
                    <a:pt x="230" y="166"/>
                  </a:lnTo>
                  <a:close/>
                  <a:moveTo>
                    <a:pt x="21" y="82"/>
                  </a:moveTo>
                  <a:lnTo>
                    <a:pt x="21" y="82"/>
                  </a:lnTo>
                  <a:lnTo>
                    <a:pt x="21" y="71"/>
                  </a:lnTo>
                  <a:lnTo>
                    <a:pt x="25" y="62"/>
                  </a:lnTo>
                  <a:lnTo>
                    <a:pt x="28" y="54"/>
                  </a:lnTo>
                  <a:lnTo>
                    <a:pt x="35" y="47"/>
                  </a:lnTo>
                  <a:lnTo>
                    <a:pt x="41" y="41"/>
                  </a:lnTo>
                  <a:lnTo>
                    <a:pt x="49" y="36"/>
                  </a:lnTo>
                  <a:lnTo>
                    <a:pt x="60" y="34"/>
                  </a:lnTo>
                  <a:lnTo>
                    <a:pt x="69" y="32"/>
                  </a:lnTo>
                  <a:lnTo>
                    <a:pt x="69" y="32"/>
                  </a:lnTo>
                  <a:lnTo>
                    <a:pt x="79" y="34"/>
                  </a:lnTo>
                  <a:lnTo>
                    <a:pt x="88" y="36"/>
                  </a:lnTo>
                  <a:lnTo>
                    <a:pt x="96" y="41"/>
                  </a:lnTo>
                  <a:lnTo>
                    <a:pt x="104" y="47"/>
                  </a:lnTo>
                  <a:lnTo>
                    <a:pt x="109" y="54"/>
                  </a:lnTo>
                  <a:lnTo>
                    <a:pt x="114" y="62"/>
                  </a:lnTo>
                  <a:lnTo>
                    <a:pt x="117" y="71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117" y="91"/>
                  </a:lnTo>
                  <a:lnTo>
                    <a:pt x="114" y="100"/>
                  </a:lnTo>
                  <a:lnTo>
                    <a:pt x="109" y="109"/>
                  </a:lnTo>
                  <a:lnTo>
                    <a:pt x="104" y="115"/>
                  </a:lnTo>
                  <a:lnTo>
                    <a:pt x="96" y="122"/>
                  </a:lnTo>
                  <a:lnTo>
                    <a:pt x="88" y="126"/>
                  </a:lnTo>
                  <a:lnTo>
                    <a:pt x="79" y="130"/>
                  </a:lnTo>
                  <a:lnTo>
                    <a:pt x="69" y="130"/>
                  </a:lnTo>
                  <a:lnTo>
                    <a:pt x="69" y="130"/>
                  </a:lnTo>
                  <a:lnTo>
                    <a:pt x="60" y="130"/>
                  </a:lnTo>
                  <a:lnTo>
                    <a:pt x="49" y="126"/>
                  </a:lnTo>
                  <a:lnTo>
                    <a:pt x="41" y="122"/>
                  </a:lnTo>
                  <a:lnTo>
                    <a:pt x="35" y="115"/>
                  </a:lnTo>
                  <a:lnTo>
                    <a:pt x="28" y="109"/>
                  </a:lnTo>
                  <a:lnTo>
                    <a:pt x="25" y="100"/>
                  </a:lnTo>
                  <a:lnTo>
                    <a:pt x="21" y="91"/>
                  </a:lnTo>
                  <a:lnTo>
                    <a:pt x="21" y="82"/>
                  </a:lnTo>
                  <a:lnTo>
                    <a:pt x="21" y="82"/>
                  </a:lnTo>
                  <a:close/>
                  <a:moveTo>
                    <a:pt x="88" y="89"/>
                  </a:moveTo>
                  <a:lnTo>
                    <a:pt x="88" y="78"/>
                  </a:lnTo>
                  <a:lnTo>
                    <a:pt x="79" y="78"/>
                  </a:lnTo>
                  <a:lnTo>
                    <a:pt x="79" y="78"/>
                  </a:lnTo>
                  <a:lnTo>
                    <a:pt x="82" y="74"/>
                  </a:lnTo>
                  <a:lnTo>
                    <a:pt x="84" y="70"/>
                  </a:lnTo>
                  <a:lnTo>
                    <a:pt x="88" y="67"/>
                  </a:lnTo>
                  <a:lnTo>
                    <a:pt x="93" y="66"/>
                  </a:lnTo>
                  <a:lnTo>
                    <a:pt x="93" y="66"/>
                  </a:lnTo>
                  <a:lnTo>
                    <a:pt x="93" y="53"/>
                  </a:lnTo>
                  <a:lnTo>
                    <a:pt x="93" y="53"/>
                  </a:lnTo>
                  <a:lnTo>
                    <a:pt x="88" y="53"/>
                  </a:lnTo>
                  <a:lnTo>
                    <a:pt x="83" y="56"/>
                  </a:lnTo>
                  <a:lnTo>
                    <a:pt x="79" y="57"/>
                  </a:lnTo>
                  <a:lnTo>
                    <a:pt x="75" y="61"/>
                  </a:lnTo>
                  <a:lnTo>
                    <a:pt x="70" y="69"/>
                  </a:lnTo>
                  <a:lnTo>
                    <a:pt x="67" y="76"/>
                  </a:lnTo>
                  <a:lnTo>
                    <a:pt x="64" y="86"/>
                  </a:lnTo>
                  <a:lnTo>
                    <a:pt x="60" y="93"/>
                  </a:lnTo>
                  <a:lnTo>
                    <a:pt x="57" y="96"/>
                  </a:lnTo>
                  <a:lnTo>
                    <a:pt x="54" y="99"/>
                  </a:lnTo>
                  <a:lnTo>
                    <a:pt x="51" y="100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14"/>
                  </a:lnTo>
                  <a:lnTo>
                    <a:pt x="47" y="114"/>
                  </a:lnTo>
                  <a:lnTo>
                    <a:pt x="53" y="113"/>
                  </a:lnTo>
                  <a:lnTo>
                    <a:pt x="58" y="112"/>
                  </a:lnTo>
                  <a:lnTo>
                    <a:pt x="62" y="109"/>
                  </a:lnTo>
                  <a:lnTo>
                    <a:pt x="65" y="105"/>
                  </a:lnTo>
                  <a:lnTo>
                    <a:pt x="70" y="97"/>
                  </a:lnTo>
                  <a:lnTo>
                    <a:pt x="74" y="89"/>
                  </a:lnTo>
                  <a:lnTo>
                    <a:pt x="88" y="8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12"/>
            <p:cNvSpPr>
              <a:spLocks noEditPoints="1"/>
            </p:cNvSpPr>
            <p:nvPr/>
          </p:nvSpPr>
          <p:spPr bwMode="auto">
            <a:xfrm>
              <a:off x="2187974" y="3793035"/>
              <a:ext cx="226552" cy="228295"/>
            </a:xfrm>
            <a:custGeom>
              <a:avLst/>
              <a:gdLst>
                <a:gd name="T0" fmla="*/ 213 w 259"/>
                <a:gd name="T1" fmla="*/ 81 h 261"/>
                <a:gd name="T2" fmla="*/ 140 w 259"/>
                <a:gd name="T3" fmla="*/ 1 h 261"/>
                <a:gd name="T4" fmla="*/ 26 w 259"/>
                <a:gd name="T5" fmla="*/ 1 h 261"/>
                <a:gd name="T6" fmla="*/ 3 w 259"/>
                <a:gd name="T7" fmla="*/ 13 h 261"/>
                <a:gd name="T8" fmla="*/ 0 w 259"/>
                <a:gd name="T9" fmla="*/ 235 h 261"/>
                <a:gd name="T10" fmla="*/ 11 w 259"/>
                <a:gd name="T11" fmla="*/ 257 h 261"/>
                <a:gd name="T12" fmla="*/ 187 w 259"/>
                <a:gd name="T13" fmla="*/ 261 h 261"/>
                <a:gd name="T14" fmla="*/ 207 w 259"/>
                <a:gd name="T15" fmla="*/ 250 h 261"/>
                <a:gd name="T16" fmla="*/ 233 w 259"/>
                <a:gd name="T17" fmla="*/ 230 h 261"/>
                <a:gd name="T18" fmla="*/ 252 w 259"/>
                <a:gd name="T19" fmla="*/ 222 h 261"/>
                <a:gd name="T20" fmla="*/ 259 w 259"/>
                <a:gd name="T21" fmla="*/ 168 h 261"/>
                <a:gd name="T22" fmla="*/ 252 w 259"/>
                <a:gd name="T23" fmla="*/ 150 h 261"/>
                <a:gd name="T24" fmla="*/ 233 w 259"/>
                <a:gd name="T25" fmla="*/ 142 h 261"/>
                <a:gd name="T26" fmla="*/ 161 w 259"/>
                <a:gd name="T27" fmla="*/ 79 h 261"/>
                <a:gd name="T28" fmla="*/ 141 w 259"/>
                <a:gd name="T29" fmla="*/ 64 h 261"/>
                <a:gd name="T30" fmla="*/ 36 w 259"/>
                <a:gd name="T31" fmla="*/ 251 h 261"/>
                <a:gd name="T32" fmla="*/ 18 w 259"/>
                <a:gd name="T33" fmla="*/ 243 h 261"/>
                <a:gd name="T34" fmla="*/ 10 w 259"/>
                <a:gd name="T35" fmla="*/ 38 h 261"/>
                <a:gd name="T36" fmla="*/ 18 w 259"/>
                <a:gd name="T37" fmla="*/ 20 h 261"/>
                <a:gd name="T38" fmla="*/ 130 w 259"/>
                <a:gd name="T39" fmla="*/ 12 h 261"/>
                <a:gd name="T40" fmla="*/ 133 w 259"/>
                <a:gd name="T41" fmla="*/ 78 h 261"/>
                <a:gd name="T42" fmla="*/ 156 w 259"/>
                <a:gd name="T43" fmla="*/ 90 h 261"/>
                <a:gd name="T44" fmla="*/ 78 w 259"/>
                <a:gd name="T45" fmla="*/ 142 h 261"/>
                <a:gd name="T46" fmla="*/ 58 w 259"/>
                <a:gd name="T47" fmla="*/ 157 h 261"/>
                <a:gd name="T48" fmla="*/ 57 w 259"/>
                <a:gd name="T49" fmla="*/ 209 h 261"/>
                <a:gd name="T50" fmla="*/ 72 w 259"/>
                <a:gd name="T51" fmla="*/ 227 h 261"/>
                <a:gd name="T52" fmla="*/ 198 w 259"/>
                <a:gd name="T53" fmla="*/ 238 h 261"/>
                <a:gd name="T54" fmla="*/ 176 w 259"/>
                <a:gd name="T55" fmla="*/ 251 h 261"/>
                <a:gd name="T56" fmla="*/ 146 w 259"/>
                <a:gd name="T57" fmla="*/ 212 h 261"/>
                <a:gd name="T58" fmla="*/ 124 w 259"/>
                <a:gd name="T59" fmla="*/ 195 h 261"/>
                <a:gd name="T60" fmla="*/ 118 w 259"/>
                <a:gd name="T61" fmla="*/ 201 h 261"/>
                <a:gd name="T62" fmla="*/ 110 w 259"/>
                <a:gd name="T63" fmla="*/ 194 h 261"/>
                <a:gd name="T64" fmla="*/ 96 w 259"/>
                <a:gd name="T65" fmla="*/ 166 h 261"/>
                <a:gd name="T66" fmla="*/ 124 w 259"/>
                <a:gd name="T67" fmla="*/ 168 h 261"/>
                <a:gd name="T68" fmla="*/ 132 w 259"/>
                <a:gd name="T69" fmla="*/ 179 h 261"/>
                <a:gd name="T70" fmla="*/ 126 w 259"/>
                <a:gd name="T71" fmla="*/ 190 h 261"/>
                <a:gd name="T72" fmla="*/ 218 w 259"/>
                <a:gd name="T73" fmla="*/ 212 h 261"/>
                <a:gd name="T74" fmla="*/ 204 w 259"/>
                <a:gd name="T75" fmla="*/ 194 h 261"/>
                <a:gd name="T76" fmla="*/ 188 w 259"/>
                <a:gd name="T77" fmla="*/ 212 h 261"/>
                <a:gd name="T78" fmla="*/ 218 w 259"/>
                <a:gd name="T79" fmla="*/ 168 h 261"/>
                <a:gd name="T80" fmla="*/ 224 w 259"/>
                <a:gd name="T81" fmla="*/ 175 h 261"/>
                <a:gd name="T82" fmla="*/ 222 w 259"/>
                <a:gd name="T83" fmla="*/ 187 h 261"/>
                <a:gd name="T84" fmla="*/ 218 w 259"/>
                <a:gd name="T85" fmla="*/ 195 h 261"/>
                <a:gd name="T86" fmla="*/ 118 w 259"/>
                <a:gd name="T87" fmla="*/ 174 h 261"/>
                <a:gd name="T88" fmla="*/ 111 w 259"/>
                <a:gd name="T89" fmla="*/ 186 h 261"/>
                <a:gd name="T90" fmla="*/ 123 w 259"/>
                <a:gd name="T91" fmla="*/ 179 h 261"/>
                <a:gd name="T92" fmla="*/ 118 w 259"/>
                <a:gd name="T93" fmla="*/ 174 h 261"/>
                <a:gd name="T94" fmla="*/ 214 w 259"/>
                <a:gd name="T95" fmla="*/ 177 h 261"/>
                <a:gd name="T96" fmla="*/ 197 w 259"/>
                <a:gd name="T97" fmla="*/ 174 h 261"/>
                <a:gd name="T98" fmla="*/ 213 w 259"/>
                <a:gd name="T99" fmla="*/ 185 h 261"/>
                <a:gd name="T100" fmla="*/ 153 w 259"/>
                <a:gd name="T101" fmla="*/ 194 h 261"/>
                <a:gd name="T102" fmla="*/ 83 w 259"/>
                <a:gd name="T103" fmla="*/ 126 h 261"/>
                <a:gd name="T104" fmla="*/ 68 w 259"/>
                <a:gd name="T105" fmla="*/ 116 h 261"/>
                <a:gd name="T106" fmla="*/ 46 w 259"/>
                <a:gd name="T107" fmla="*/ 64 h 261"/>
                <a:gd name="T108" fmla="*/ 67 w 259"/>
                <a:gd name="T109" fmla="*/ 27 h 261"/>
                <a:gd name="T110" fmla="*/ 67 w 259"/>
                <a:gd name="T111" fmla="*/ 59 h 261"/>
                <a:gd name="T112" fmla="*/ 46 w 259"/>
                <a:gd name="T113" fmla="*/ 3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9" h="261">
                  <a:moveTo>
                    <a:pt x="233" y="142"/>
                  </a:moveTo>
                  <a:lnTo>
                    <a:pt x="213" y="142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79"/>
                  </a:lnTo>
                  <a:lnTo>
                    <a:pt x="211" y="79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9" y="1"/>
                  </a:lnTo>
                  <a:lnTo>
                    <a:pt x="130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0" y="1"/>
                  </a:lnTo>
                  <a:lnTo>
                    <a:pt x="15" y="4"/>
                  </a:lnTo>
                  <a:lnTo>
                    <a:pt x="11" y="5"/>
                  </a:lnTo>
                  <a:lnTo>
                    <a:pt x="7" y="9"/>
                  </a:lnTo>
                  <a:lnTo>
                    <a:pt x="3" y="13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40"/>
                  </a:lnTo>
                  <a:lnTo>
                    <a:pt x="1" y="246"/>
                  </a:lnTo>
                  <a:lnTo>
                    <a:pt x="3" y="250"/>
                  </a:lnTo>
                  <a:lnTo>
                    <a:pt x="7" y="253"/>
                  </a:lnTo>
                  <a:lnTo>
                    <a:pt x="11" y="257"/>
                  </a:lnTo>
                  <a:lnTo>
                    <a:pt x="15" y="259"/>
                  </a:lnTo>
                  <a:lnTo>
                    <a:pt x="20" y="261"/>
                  </a:lnTo>
                  <a:lnTo>
                    <a:pt x="26" y="261"/>
                  </a:lnTo>
                  <a:lnTo>
                    <a:pt x="187" y="261"/>
                  </a:lnTo>
                  <a:lnTo>
                    <a:pt x="187" y="261"/>
                  </a:lnTo>
                  <a:lnTo>
                    <a:pt x="192" y="261"/>
                  </a:lnTo>
                  <a:lnTo>
                    <a:pt x="197" y="259"/>
                  </a:lnTo>
                  <a:lnTo>
                    <a:pt x="201" y="257"/>
                  </a:lnTo>
                  <a:lnTo>
                    <a:pt x="205" y="253"/>
                  </a:lnTo>
                  <a:lnTo>
                    <a:pt x="207" y="250"/>
                  </a:lnTo>
                  <a:lnTo>
                    <a:pt x="210" y="246"/>
                  </a:lnTo>
                  <a:lnTo>
                    <a:pt x="211" y="240"/>
                  </a:lnTo>
                  <a:lnTo>
                    <a:pt x="213" y="235"/>
                  </a:lnTo>
                  <a:lnTo>
                    <a:pt x="213" y="230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9" y="230"/>
                  </a:lnTo>
                  <a:lnTo>
                    <a:pt x="244" y="227"/>
                  </a:lnTo>
                  <a:lnTo>
                    <a:pt x="248" y="226"/>
                  </a:lnTo>
                  <a:lnTo>
                    <a:pt x="252" y="222"/>
                  </a:lnTo>
                  <a:lnTo>
                    <a:pt x="254" y="218"/>
                  </a:lnTo>
                  <a:lnTo>
                    <a:pt x="257" y="214"/>
                  </a:lnTo>
                  <a:lnTo>
                    <a:pt x="258" y="209"/>
                  </a:lnTo>
                  <a:lnTo>
                    <a:pt x="259" y="204"/>
                  </a:lnTo>
                  <a:lnTo>
                    <a:pt x="259" y="168"/>
                  </a:lnTo>
                  <a:lnTo>
                    <a:pt x="259" y="168"/>
                  </a:lnTo>
                  <a:lnTo>
                    <a:pt x="258" y="162"/>
                  </a:lnTo>
                  <a:lnTo>
                    <a:pt x="257" y="157"/>
                  </a:lnTo>
                  <a:lnTo>
                    <a:pt x="254" y="153"/>
                  </a:lnTo>
                  <a:lnTo>
                    <a:pt x="252" y="150"/>
                  </a:lnTo>
                  <a:lnTo>
                    <a:pt x="248" y="146"/>
                  </a:lnTo>
                  <a:lnTo>
                    <a:pt x="244" y="144"/>
                  </a:lnTo>
                  <a:lnTo>
                    <a:pt x="239" y="142"/>
                  </a:lnTo>
                  <a:lnTo>
                    <a:pt x="233" y="142"/>
                  </a:lnTo>
                  <a:lnTo>
                    <a:pt x="233" y="142"/>
                  </a:lnTo>
                  <a:close/>
                  <a:moveTo>
                    <a:pt x="140" y="20"/>
                  </a:moveTo>
                  <a:lnTo>
                    <a:pt x="196" y="79"/>
                  </a:lnTo>
                  <a:lnTo>
                    <a:pt x="166" y="79"/>
                  </a:lnTo>
                  <a:lnTo>
                    <a:pt x="166" y="79"/>
                  </a:lnTo>
                  <a:lnTo>
                    <a:pt x="161" y="79"/>
                  </a:lnTo>
                  <a:lnTo>
                    <a:pt x="156" y="77"/>
                  </a:lnTo>
                  <a:lnTo>
                    <a:pt x="152" y="75"/>
                  </a:lnTo>
                  <a:lnTo>
                    <a:pt x="148" y="72"/>
                  </a:lnTo>
                  <a:lnTo>
                    <a:pt x="144" y="68"/>
                  </a:lnTo>
                  <a:lnTo>
                    <a:pt x="141" y="64"/>
                  </a:lnTo>
                  <a:lnTo>
                    <a:pt x="140" y="59"/>
                  </a:lnTo>
                  <a:lnTo>
                    <a:pt x="140" y="53"/>
                  </a:lnTo>
                  <a:lnTo>
                    <a:pt x="140" y="20"/>
                  </a:lnTo>
                  <a:close/>
                  <a:moveTo>
                    <a:pt x="176" y="251"/>
                  </a:moveTo>
                  <a:lnTo>
                    <a:pt x="36" y="251"/>
                  </a:lnTo>
                  <a:lnTo>
                    <a:pt x="36" y="251"/>
                  </a:lnTo>
                  <a:lnTo>
                    <a:pt x="31" y="251"/>
                  </a:lnTo>
                  <a:lnTo>
                    <a:pt x="26" y="248"/>
                  </a:lnTo>
                  <a:lnTo>
                    <a:pt x="22" y="247"/>
                  </a:lnTo>
                  <a:lnTo>
                    <a:pt x="18" y="243"/>
                  </a:lnTo>
                  <a:lnTo>
                    <a:pt x="14" y="239"/>
                  </a:lnTo>
                  <a:lnTo>
                    <a:pt x="11" y="235"/>
                  </a:lnTo>
                  <a:lnTo>
                    <a:pt x="10" y="230"/>
                  </a:lnTo>
                  <a:lnTo>
                    <a:pt x="10" y="225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3"/>
                  </a:lnTo>
                  <a:lnTo>
                    <a:pt x="11" y="27"/>
                  </a:lnTo>
                  <a:lnTo>
                    <a:pt x="14" y="23"/>
                  </a:lnTo>
                  <a:lnTo>
                    <a:pt x="18" y="20"/>
                  </a:lnTo>
                  <a:lnTo>
                    <a:pt x="22" y="16"/>
                  </a:lnTo>
                  <a:lnTo>
                    <a:pt x="26" y="14"/>
                  </a:lnTo>
                  <a:lnTo>
                    <a:pt x="31" y="12"/>
                  </a:lnTo>
                  <a:lnTo>
                    <a:pt x="36" y="12"/>
                  </a:lnTo>
                  <a:lnTo>
                    <a:pt x="130" y="12"/>
                  </a:lnTo>
                  <a:lnTo>
                    <a:pt x="130" y="64"/>
                  </a:lnTo>
                  <a:lnTo>
                    <a:pt x="130" y="64"/>
                  </a:lnTo>
                  <a:lnTo>
                    <a:pt x="130" y="69"/>
                  </a:lnTo>
                  <a:lnTo>
                    <a:pt x="131" y="74"/>
                  </a:lnTo>
                  <a:lnTo>
                    <a:pt x="133" y="78"/>
                  </a:lnTo>
                  <a:lnTo>
                    <a:pt x="137" y="82"/>
                  </a:lnTo>
                  <a:lnTo>
                    <a:pt x="141" y="86"/>
                  </a:lnTo>
                  <a:lnTo>
                    <a:pt x="145" y="87"/>
                  </a:lnTo>
                  <a:lnTo>
                    <a:pt x="150" y="90"/>
                  </a:lnTo>
                  <a:lnTo>
                    <a:pt x="156" y="90"/>
                  </a:lnTo>
                  <a:lnTo>
                    <a:pt x="202" y="90"/>
                  </a:lnTo>
                  <a:lnTo>
                    <a:pt x="202" y="142"/>
                  </a:lnTo>
                  <a:lnTo>
                    <a:pt x="83" y="142"/>
                  </a:lnTo>
                  <a:lnTo>
                    <a:pt x="83" y="142"/>
                  </a:lnTo>
                  <a:lnTo>
                    <a:pt x="78" y="142"/>
                  </a:lnTo>
                  <a:lnTo>
                    <a:pt x="72" y="144"/>
                  </a:lnTo>
                  <a:lnTo>
                    <a:pt x="68" y="146"/>
                  </a:lnTo>
                  <a:lnTo>
                    <a:pt x="65" y="150"/>
                  </a:lnTo>
                  <a:lnTo>
                    <a:pt x="61" y="153"/>
                  </a:lnTo>
                  <a:lnTo>
                    <a:pt x="58" y="157"/>
                  </a:lnTo>
                  <a:lnTo>
                    <a:pt x="57" y="162"/>
                  </a:lnTo>
                  <a:lnTo>
                    <a:pt x="57" y="168"/>
                  </a:lnTo>
                  <a:lnTo>
                    <a:pt x="57" y="204"/>
                  </a:lnTo>
                  <a:lnTo>
                    <a:pt x="57" y="204"/>
                  </a:lnTo>
                  <a:lnTo>
                    <a:pt x="57" y="209"/>
                  </a:lnTo>
                  <a:lnTo>
                    <a:pt x="58" y="214"/>
                  </a:lnTo>
                  <a:lnTo>
                    <a:pt x="61" y="218"/>
                  </a:lnTo>
                  <a:lnTo>
                    <a:pt x="65" y="222"/>
                  </a:lnTo>
                  <a:lnTo>
                    <a:pt x="68" y="226"/>
                  </a:lnTo>
                  <a:lnTo>
                    <a:pt x="72" y="227"/>
                  </a:lnTo>
                  <a:lnTo>
                    <a:pt x="78" y="230"/>
                  </a:lnTo>
                  <a:lnTo>
                    <a:pt x="83" y="230"/>
                  </a:lnTo>
                  <a:lnTo>
                    <a:pt x="201" y="230"/>
                  </a:lnTo>
                  <a:lnTo>
                    <a:pt x="201" y="230"/>
                  </a:lnTo>
                  <a:lnTo>
                    <a:pt x="198" y="238"/>
                  </a:lnTo>
                  <a:lnTo>
                    <a:pt x="192" y="244"/>
                  </a:lnTo>
                  <a:lnTo>
                    <a:pt x="185" y="250"/>
                  </a:lnTo>
                  <a:lnTo>
                    <a:pt x="180" y="251"/>
                  </a:lnTo>
                  <a:lnTo>
                    <a:pt x="176" y="251"/>
                  </a:lnTo>
                  <a:lnTo>
                    <a:pt x="176" y="251"/>
                  </a:lnTo>
                  <a:close/>
                  <a:moveTo>
                    <a:pt x="182" y="212"/>
                  </a:moveTo>
                  <a:lnTo>
                    <a:pt x="172" y="212"/>
                  </a:lnTo>
                  <a:lnTo>
                    <a:pt x="169" y="201"/>
                  </a:lnTo>
                  <a:lnTo>
                    <a:pt x="150" y="201"/>
                  </a:lnTo>
                  <a:lnTo>
                    <a:pt x="146" y="212"/>
                  </a:lnTo>
                  <a:lnTo>
                    <a:pt x="137" y="212"/>
                  </a:lnTo>
                  <a:lnTo>
                    <a:pt x="154" y="166"/>
                  </a:lnTo>
                  <a:lnTo>
                    <a:pt x="165" y="166"/>
                  </a:lnTo>
                  <a:lnTo>
                    <a:pt x="182" y="212"/>
                  </a:lnTo>
                  <a:close/>
                  <a:moveTo>
                    <a:pt x="124" y="195"/>
                  </a:moveTo>
                  <a:lnTo>
                    <a:pt x="124" y="195"/>
                  </a:lnTo>
                  <a:lnTo>
                    <a:pt x="130" y="203"/>
                  </a:lnTo>
                  <a:lnTo>
                    <a:pt x="136" y="212"/>
                  </a:lnTo>
                  <a:lnTo>
                    <a:pt x="124" y="212"/>
                  </a:lnTo>
                  <a:lnTo>
                    <a:pt x="118" y="201"/>
                  </a:lnTo>
                  <a:lnTo>
                    <a:pt x="118" y="201"/>
                  </a:lnTo>
                  <a:lnTo>
                    <a:pt x="114" y="195"/>
                  </a:lnTo>
                  <a:lnTo>
                    <a:pt x="114" y="195"/>
                  </a:lnTo>
                  <a:lnTo>
                    <a:pt x="110" y="194"/>
                  </a:lnTo>
                  <a:lnTo>
                    <a:pt x="110" y="194"/>
                  </a:lnTo>
                  <a:lnTo>
                    <a:pt x="106" y="192"/>
                  </a:lnTo>
                  <a:lnTo>
                    <a:pt x="105" y="192"/>
                  </a:lnTo>
                  <a:lnTo>
                    <a:pt x="105" y="212"/>
                  </a:lnTo>
                  <a:lnTo>
                    <a:pt x="96" y="212"/>
                  </a:lnTo>
                  <a:lnTo>
                    <a:pt x="96" y="166"/>
                  </a:lnTo>
                  <a:lnTo>
                    <a:pt x="114" y="166"/>
                  </a:lnTo>
                  <a:lnTo>
                    <a:pt x="114" y="166"/>
                  </a:lnTo>
                  <a:lnTo>
                    <a:pt x="120" y="168"/>
                  </a:lnTo>
                  <a:lnTo>
                    <a:pt x="124" y="168"/>
                  </a:lnTo>
                  <a:lnTo>
                    <a:pt x="124" y="168"/>
                  </a:lnTo>
                  <a:lnTo>
                    <a:pt x="127" y="169"/>
                  </a:lnTo>
                  <a:lnTo>
                    <a:pt x="130" y="173"/>
                  </a:lnTo>
                  <a:lnTo>
                    <a:pt x="130" y="173"/>
                  </a:lnTo>
                  <a:lnTo>
                    <a:pt x="131" y="175"/>
                  </a:lnTo>
                  <a:lnTo>
                    <a:pt x="132" y="179"/>
                  </a:lnTo>
                  <a:lnTo>
                    <a:pt x="132" y="179"/>
                  </a:lnTo>
                  <a:lnTo>
                    <a:pt x="131" y="183"/>
                  </a:lnTo>
                  <a:lnTo>
                    <a:pt x="128" y="187"/>
                  </a:lnTo>
                  <a:lnTo>
                    <a:pt x="128" y="187"/>
                  </a:lnTo>
                  <a:lnTo>
                    <a:pt x="126" y="190"/>
                  </a:lnTo>
                  <a:lnTo>
                    <a:pt x="120" y="191"/>
                  </a:lnTo>
                  <a:lnTo>
                    <a:pt x="120" y="191"/>
                  </a:lnTo>
                  <a:lnTo>
                    <a:pt x="124" y="195"/>
                  </a:lnTo>
                  <a:lnTo>
                    <a:pt x="124" y="195"/>
                  </a:lnTo>
                  <a:close/>
                  <a:moveTo>
                    <a:pt x="218" y="212"/>
                  </a:moveTo>
                  <a:lnTo>
                    <a:pt x="211" y="201"/>
                  </a:lnTo>
                  <a:lnTo>
                    <a:pt x="211" y="201"/>
                  </a:lnTo>
                  <a:lnTo>
                    <a:pt x="206" y="195"/>
                  </a:lnTo>
                  <a:lnTo>
                    <a:pt x="206" y="195"/>
                  </a:lnTo>
                  <a:lnTo>
                    <a:pt x="204" y="194"/>
                  </a:lnTo>
                  <a:lnTo>
                    <a:pt x="204" y="194"/>
                  </a:lnTo>
                  <a:lnTo>
                    <a:pt x="200" y="192"/>
                  </a:lnTo>
                  <a:lnTo>
                    <a:pt x="197" y="192"/>
                  </a:lnTo>
                  <a:lnTo>
                    <a:pt x="197" y="212"/>
                  </a:lnTo>
                  <a:lnTo>
                    <a:pt x="188" y="212"/>
                  </a:lnTo>
                  <a:lnTo>
                    <a:pt x="188" y="166"/>
                  </a:lnTo>
                  <a:lnTo>
                    <a:pt x="207" y="166"/>
                  </a:lnTo>
                  <a:lnTo>
                    <a:pt x="207" y="166"/>
                  </a:lnTo>
                  <a:lnTo>
                    <a:pt x="214" y="168"/>
                  </a:lnTo>
                  <a:lnTo>
                    <a:pt x="218" y="168"/>
                  </a:lnTo>
                  <a:lnTo>
                    <a:pt x="218" y="168"/>
                  </a:lnTo>
                  <a:lnTo>
                    <a:pt x="220" y="169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4" y="175"/>
                  </a:lnTo>
                  <a:lnTo>
                    <a:pt x="224" y="179"/>
                  </a:lnTo>
                  <a:lnTo>
                    <a:pt x="224" y="179"/>
                  </a:lnTo>
                  <a:lnTo>
                    <a:pt x="224" y="183"/>
                  </a:lnTo>
                  <a:lnTo>
                    <a:pt x="222" y="187"/>
                  </a:lnTo>
                  <a:lnTo>
                    <a:pt x="222" y="187"/>
                  </a:lnTo>
                  <a:lnTo>
                    <a:pt x="218" y="190"/>
                  </a:lnTo>
                  <a:lnTo>
                    <a:pt x="213" y="191"/>
                  </a:lnTo>
                  <a:lnTo>
                    <a:pt x="213" y="191"/>
                  </a:lnTo>
                  <a:lnTo>
                    <a:pt x="218" y="195"/>
                  </a:lnTo>
                  <a:lnTo>
                    <a:pt x="218" y="195"/>
                  </a:lnTo>
                  <a:lnTo>
                    <a:pt x="223" y="203"/>
                  </a:lnTo>
                  <a:lnTo>
                    <a:pt x="228" y="212"/>
                  </a:lnTo>
                  <a:lnTo>
                    <a:pt x="218" y="212"/>
                  </a:lnTo>
                  <a:close/>
                  <a:moveTo>
                    <a:pt x="118" y="174"/>
                  </a:moveTo>
                  <a:lnTo>
                    <a:pt x="118" y="174"/>
                  </a:lnTo>
                  <a:lnTo>
                    <a:pt x="111" y="174"/>
                  </a:lnTo>
                  <a:lnTo>
                    <a:pt x="105" y="174"/>
                  </a:lnTo>
                  <a:lnTo>
                    <a:pt x="105" y="186"/>
                  </a:lnTo>
                  <a:lnTo>
                    <a:pt x="111" y="186"/>
                  </a:lnTo>
                  <a:lnTo>
                    <a:pt x="111" y="186"/>
                  </a:lnTo>
                  <a:lnTo>
                    <a:pt x="119" y="185"/>
                  </a:lnTo>
                  <a:lnTo>
                    <a:pt x="119" y="185"/>
                  </a:lnTo>
                  <a:lnTo>
                    <a:pt x="122" y="183"/>
                  </a:lnTo>
                  <a:lnTo>
                    <a:pt x="122" y="183"/>
                  </a:lnTo>
                  <a:lnTo>
                    <a:pt x="123" y="179"/>
                  </a:lnTo>
                  <a:lnTo>
                    <a:pt x="123" y="179"/>
                  </a:lnTo>
                  <a:lnTo>
                    <a:pt x="122" y="177"/>
                  </a:lnTo>
                  <a:lnTo>
                    <a:pt x="122" y="177"/>
                  </a:lnTo>
                  <a:lnTo>
                    <a:pt x="118" y="174"/>
                  </a:lnTo>
                  <a:lnTo>
                    <a:pt x="118" y="174"/>
                  </a:lnTo>
                  <a:close/>
                  <a:moveTo>
                    <a:pt x="215" y="183"/>
                  </a:moveTo>
                  <a:lnTo>
                    <a:pt x="215" y="183"/>
                  </a:lnTo>
                  <a:lnTo>
                    <a:pt x="215" y="179"/>
                  </a:lnTo>
                  <a:lnTo>
                    <a:pt x="215" y="179"/>
                  </a:lnTo>
                  <a:lnTo>
                    <a:pt x="214" y="177"/>
                  </a:lnTo>
                  <a:lnTo>
                    <a:pt x="214" y="177"/>
                  </a:lnTo>
                  <a:lnTo>
                    <a:pt x="211" y="174"/>
                  </a:lnTo>
                  <a:lnTo>
                    <a:pt x="211" y="174"/>
                  </a:lnTo>
                  <a:lnTo>
                    <a:pt x="205" y="174"/>
                  </a:lnTo>
                  <a:lnTo>
                    <a:pt x="197" y="174"/>
                  </a:lnTo>
                  <a:lnTo>
                    <a:pt x="197" y="186"/>
                  </a:lnTo>
                  <a:lnTo>
                    <a:pt x="204" y="186"/>
                  </a:lnTo>
                  <a:lnTo>
                    <a:pt x="204" y="186"/>
                  </a:lnTo>
                  <a:lnTo>
                    <a:pt x="213" y="185"/>
                  </a:lnTo>
                  <a:lnTo>
                    <a:pt x="213" y="185"/>
                  </a:lnTo>
                  <a:lnTo>
                    <a:pt x="215" y="183"/>
                  </a:lnTo>
                  <a:lnTo>
                    <a:pt x="215" y="183"/>
                  </a:lnTo>
                  <a:close/>
                  <a:moveTo>
                    <a:pt x="166" y="194"/>
                  </a:moveTo>
                  <a:lnTo>
                    <a:pt x="159" y="177"/>
                  </a:lnTo>
                  <a:lnTo>
                    <a:pt x="153" y="194"/>
                  </a:lnTo>
                  <a:lnTo>
                    <a:pt x="166" y="194"/>
                  </a:lnTo>
                  <a:close/>
                  <a:moveTo>
                    <a:pt x="72" y="79"/>
                  </a:moveTo>
                  <a:lnTo>
                    <a:pt x="41" y="79"/>
                  </a:lnTo>
                  <a:lnTo>
                    <a:pt x="31" y="126"/>
                  </a:lnTo>
                  <a:lnTo>
                    <a:pt x="83" y="126"/>
                  </a:lnTo>
                  <a:lnTo>
                    <a:pt x="72" y="79"/>
                  </a:lnTo>
                  <a:close/>
                  <a:moveTo>
                    <a:pt x="45" y="116"/>
                  </a:moveTo>
                  <a:lnTo>
                    <a:pt x="50" y="90"/>
                  </a:lnTo>
                  <a:lnTo>
                    <a:pt x="62" y="90"/>
                  </a:lnTo>
                  <a:lnTo>
                    <a:pt x="68" y="116"/>
                  </a:lnTo>
                  <a:lnTo>
                    <a:pt x="45" y="116"/>
                  </a:lnTo>
                  <a:close/>
                  <a:moveTo>
                    <a:pt x="46" y="74"/>
                  </a:moveTo>
                  <a:lnTo>
                    <a:pt x="72" y="74"/>
                  </a:lnTo>
                  <a:lnTo>
                    <a:pt x="72" y="64"/>
                  </a:lnTo>
                  <a:lnTo>
                    <a:pt x="46" y="64"/>
                  </a:lnTo>
                  <a:lnTo>
                    <a:pt x="46" y="74"/>
                  </a:lnTo>
                  <a:close/>
                  <a:moveTo>
                    <a:pt x="67" y="17"/>
                  </a:moveTo>
                  <a:lnTo>
                    <a:pt x="41" y="17"/>
                  </a:lnTo>
                  <a:lnTo>
                    <a:pt x="41" y="27"/>
                  </a:lnTo>
                  <a:lnTo>
                    <a:pt x="67" y="27"/>
                  </a:lnTo>
                  <a:lnTo>
                    <a:pt x="67" y="17"/>
                  </a:lnTo>
                  <a:close/>
                  <a:moveTo>
                    <a:pt x="67" y="48"/>
                  </a:moveTo>
                  <a:lnTo>
                    <a:pt x="41" y="48"/>
                  </a:lnTo>
                  <a:lnTo>
                    <a:pt x="41" y="59"/>
                  </a:lnTo>
                  <a:lnTo>
                    <a:pt x="67" y="59"/>
                  </a:lnTo>
                  <a:lnTo>
                    <a:pt x="67" y="48"/>
                  </a:lnTo>
                  <a:close/>
                  <a:moveTo>
                    <a:pt x="46" y="43"/>
                  </a:moveTo>
                  <a:lnTo>
                    <a:pt x="72" y="43"/>
                  </a:lnTo>
                  <a:lnTo>
                    <a:pt x="72" y="33"/>
                  </a:lnTo>
                  <a:lnTo>
                    <a:pt x="46" y="33"/>
                  </a:lnTo>
                  <a:lnTo>
                    <a:pt x="46" y="4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13"/>
            <p:cNvSpPr>
              <a:spLocks noEditPoints="1"/>
            </p:cNvSpPr>
            <p:nvPr/>
          </p:nvSpPr>
          <p:spPr bwMode="auto">
            <a:xfrm>
              <a:off x="2472036" y="3793035"/>
              <a:ext cx="226552" cy="228295"/>
            </a:xfrm>
            <a:custGeom>
              <a:avLst/>
              <a:gdLst>
                <a:gd name="T0" fmla="*/ 212 w 260"/>
                <a:gd name="T1" fmla="*/ 79 h 261"/>
                <a:gd name="T2" fmla="*/ 26 w 260"/>
                <a:gd name="T3" fmla="*/ 1 h 261"/>
                <a:gd name="T4" fmla="*/ 1 w 260"/>
                <a:gd name="T5" fmla="*/ 17 h 261"/>
                <a:gd name="T6" fmla="*/ 4 w 260"/>
                <a:gd name="T7" fmla="*/ 250 h 261"/>
                <a:gd name="T8" fmla="*/ 187 w 260"/>
                <a:gd name="T9" fmla="*/ 261 h 261"/>
                <a:gd name="T10" fmla="*/ 212 w 260"/>
                <a:gd name="T11" fmla="*/ 240 h 261"/>
                <a:gd name="T12" fmla="*/ 248 w 260"/>
                <a:gd name="T13" fmla="*/ 226 h 261"/>
                <a:gd name="T14" fmla="*/ 260 w 260"/>
                <a:gd name="T15" fmla="*/ 168 h 261"/>
                <a:gd name="T16" fmla="*/ 239 w 260"/>
                <a:gd name="T17" fmla="*/ 142 h 261"/>
                <a:gd name="T18" fmla="*/ 161 w 260"/>
                <a:gd name="T19" fmla="*/ 79 h 261"/>
                <a:gd name="T20" fmla="*/ 140 w 260"/>
                <a:gd name="T21" fmla="*/ 53 h 261"/>
                <a:gd name="T22" fmla="*/ 22 w 260"/>
                <a:gd name="T23" fmla="*/ 247 h 261"/>
                <a:gd name="T24" fmla="*/ 10 w 260"/>
                <a:gd name="T25" fmla="*/ 38 h 261"/>
                <a:gd name="T26" fmla="*/ 31 w 260"/>
                <a:gd name="T27" fmla="*/ 12 h 261"/>
                <a:gd name="T28" fmla="*/ 134 w 260"/>
                <a:gd name="T29" fmla="*/ 78 h 261"/>
                <a:gd name="T30" fmla="*/ 203 w 260"/>
                <a:gd name="T31" fmla="*/ 142 h 261"/>
                <a:gd name="T32" fmla="*/ 61 w 260"/>
                <a:gd name="T33" fmla="*/ 153 h 261"/>
                <a:gd name="T34" fmla="*/ 58 w 260"/>
                <a:gd name="T35" fmla="*/ 214 h 261"/>
                <a:gd name="T36" fmla="*/ 201 w 260"/>
                <a:gd name="T37" fmla="*/ 230 h 261"/>
                <a:gd name="T38" fmla="*/ 177 w 260"/>
                <a:gd name="T39" fmla="*/ 251 h 261"/>
                <a:gd name="T40" fmla="*/ 174 w 260"/>
                <a:gd name="T41" fmla="*/ 207 h 261"/>
                <a:gd name="T42" fmla="*/ 143 w 260"/>
                <a:gd name="T43" fmla="*/ 166 h 261"/>
                <a:gd name="T44" fmla="*/ 174 w 260"/>
                <a:gd name="T45" fmla="*/ 172 h 261"/>
                <a:gd name="T46" fmla="*/ 123 w 260"/>
                <a:gd name="T47" fmla="*/ 192 h 261"/>
                <a:gd name="T48" fmla="*/ 115 w 260"/>
                <a:gd name="T49" fmla="*/ 185 h 261"/>
                <a:gd name="T50" fmla="*/ 122 w 260"/>
                <a:gd name="T51" fmla="*/ 177 h 261"/>
                <a:gd name="T52" fmla="*/ 114 w 260"/>
                <a:gd name="T53" fmla="*/ 175 h 261"/>
                <a:gd name="T54" fmla="*/ 106 w 260"/>
                <a:gd name="T55" fmla="*/ 172 h 261"/>
                <a:gd name="T56" fmla="*/ 128 w 260"/>
                <a:gd name="T57" fmla="*/ 170 h 261"/>
                <a:gd name="T58" fmla="*/ 125 w 260"/>
                <a:gd name="T59" fmla="*/ 187 h 261"/>
                <a:gd name="T60" fmla="*/ 134 w 260"/>
                <a:gd name="T61" fmla="*/ 198 h 261"/>
                <a:gd name="T62" fmla="*/ 113 w 260"/>
                <a:gd name="T63" fmla="*/ 212 h 261"/>
                <a:gd name="T64" fmla="*/ 113 w 260"/>
                <a:gd name="T65" fmla="*/ 201 h 261"/>
                <a:gd name="T66" fmla="*/ 123 w 260"/>
                <a:gd name="T67" fmla="*/ 203 h 261"/>
                <a:gd name="T68" fmla="*/ 123 w 260"/>
                <a:gd name="T69" fmla="*/ 192 h 261"/>
                <a:gd name="T70" fmla="*/ 205 w 260"/>
                <a:gd name="T71" fmla="*/ 212 h 261"/>
                <a:gd name="T72" fmla="*/ 195 w 260"/>
                <a:gd name="T73" fmla="*/ 196 h 261"/>
                <a:gd name="T74" fmla="*/ 205 w 260"/>
                <a:gd name="T75" fmla="*/ 204 h 261"/>
                <a:gd name="T76" fmla="*/ 213 w 260"/>
                <a:gd name="T77" fmla="*/ 196 h 261"/>
                <a:gd name="T78" fmla="*/ 192 w 260"/>
                <a:gd name="T79" fmla="*/ 187 h 261"/>
                <a:gd name="T80" fmla="*/ 190 w 260"/>
                <a:gd name="T81" fmla="*/ 172 h 261"/>
                <a:gd name="T82" fmla="*/ 212 w 260"/>
                <a:gd name="T83" fmla="*/ 166 h 261"/>
                <a:gd name="T84" fmla="*/ 212 w 260"/>
                <a:gd name="T85" fmla="*/ 177 h 261"/>
                <a:gd name="T86" fmla="*/ 199 w 260"/>
                <a:gd name="T87" fmla="*/ 175 h 261"/>
                <a:gd name="T88" fmla="*/ 206 w 260"/>
                <a:gd name="T89" fmla="*/ 183 h 261"/>
                <a:gd name="T90" fmla="*/ 222 w 260"/>
                <a:gd name="T91" fmla="*/ 195 h 261"/>
                <a:gd name="T92" fmla="*/ 167 w 260"/>
                <a:gd name="T93" fmla="*/ 177 h 261"/>
                <a:gd name="T94" fmla="*/ 158 w 260"/>
                <a:gd name="T95" fmla="*/ 204 h 261"/>
                <a:gd name="T96" fmla="*/ 170 w 260"/>
                <a:gd name="T97" fmla="*/ 188 h 261"/>
                <a:gd name="T98" fmla="*/ 88 w 260"/>
                <a:gd name="T99" fmla="*/ 109 h 261"/>
                <a:gd name="T100" fmla="*/ 109 w 260"/>
                <a:gd name="T101" fmla="*/ 88 h 261"/>
                <a:gd name="T102" fmla="*/ 110 w 260"/>
                <a:gd name="T103" fmla="*/ 68 h 261"/>
                <a:gd name="T104" fmla="*/ 97 w 260"/>
                <a:gd name="T105" fmla="*/ 86 h 261"/>
                <a:gd name="T106" fmla="*/ 70 w 260"/>
                <a:gd name="T107" fmla="*/ 60 h 261"/>
                <a:gd name="T108" fmla="*/ 71 w 260"/>
                <a:gd name="T109" fmla="*/ 53 h 261"/>
                <a:gd name="T110" fmla="*/ 62 w 260"/>
                <a:gd name="T111" fmla="*/ 60 h 261"/>
                <a:gd name="T112" fmla="*/ 41 w 260"/>
                <a:gd name="T113" fmla="*/ 70 h 261"/>
                <a:gd name="T114" fmla="*/ 21 w 260"/>
                <a:gd name="T115" fmla="*/ 81 h 261"/>
                <a:gd name="T116" fmla="*/ 35 w 260"/>
                <a:gd name="T117" fmla="*/ 98 h 261"/>
                <a:gd name="T118" fmla="*/ 88 w 260"/>
                <a:gd name="T119" fmla="*/ 109 h 261"/>
                <a:gd name="T120" fmla="*/ 26 w 260"/>
                <a:gd name="T121" fmla="*/ 83 h 261"/>
                <a:gd name="T122" fmla="*/ 39 w 260"/>
                <a:gd name="T123" fmla="*/ 7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1">
                  <a:moveTo>
                    <a:pt x="234" y="142"/>
                  </a:moveTo>
                  <a:lnTo>
                    <a:pt x="213" y="142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13" y="79"/>
                  </a:lnTo>
                  <a:lnTo>
                    <a:pt x="212" y="79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9" y="1"/>
                  </a:lnTo>
                  <a:lnTo>
                    <a:pt x="130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1" y="1"/>
                  </a:lnTo>
                  <a:lnTo>
                    <a:pt x="15" y="4"/>
                  </a:lnTo>
                  <a:lnTo>
                    <a:pt x="11" y="5"/>
                  </a:lnTo>
                  <a:lnTo>
                    <a:pt x="8" y="9"/>
                  </a:lnTo>
                  <a:lnTo>
                    <a:pt x="4" y="13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40"/>
                  </a:lnTo>
                  <a:lnTo>
                    <a:pt x="1" y="246"/>
                  </a:lnTo>
                  <a:lnTo>
                    <a:pt x="4" y="250"/>
                  </a:lnTo>
                  <a:lnTo>
                    <a:pt x="8" y="253"/>
                  </a:lnTo>
                  <a:lnTo>
                    <a:pt x="11" y="257"/>
                  </a:lnTo>
                  <a:lnTo>
                    <a:pt x="15" y="259"/>
                  </a:lnTo>
                  <a:lnTo>
                    <a:pt x="21" y="261"/>
                  </a:lnTo>
                  <a:lnTo>
                    <a:pt x="26" y="261"/>
                  </a:lnTo>
                  <a:lnTo>
                    <a:pt x="187" y="261"/>
                  </a:lnTo>
                  <a:lnTo>
                    <a:pt x="187" y="261"/>
                  </a:lnTo>
                  <a:lnTo>
                    <a:pt x="192" y="261"/>
                  </a:lnTo>
                  <a:lnTo>
                    <a:pt x="197" y="259"/>
                  </a:lnTo>
                  <a:lnTo>
                    <a:pt x="201" y="257"/>
                  </a:lnTo>
                  <a:lnTo>
                    <a:pt x="205" y="253"/>
                  </a:lnTo>
                  <a:lnTo>
                    <a:pt x="208" y="250"/>
                  </a:lnTo>
                  <a:lnTo>
                    <a:pt x="210" y="246"/>
                  </a:lnTo>
                  <a:lnTo>
                    <a:pt x="212" y="240"/>
                  </a:lnTo>
                  <a:lnTo>
                    <a:pt x="213" y="235"/>
                  </a:lnTo>
                  <a:lnTo>
                    <a:pt x="213" y="230"/>
                  </a:lnTo>
                  <a:lnTo>
                    <a:pt x="234" y="230"/>
                  </a:lnTo>
                  <a:lnTo>
                    <a:pt x="234" y="230"/>
                  </a:lnTo>
                  <a:lnTo>
                    <a:pt x="239" y="230"/>
                  </a:lnTo>
                  <a:lnTo>
                    <a:pt x="244" y="227"/>
                  </a:lnTo>
                  <a:lnTo>
                    <a:pt x="248" y="226"/>
                  </a:lnTo>
                  <a:lnTo>
                    <a:pt x="252" y="222"/>
                  </a:lnTo>
                  <a:lnTo>
                    <a:pt x="255" y="218"/>
                  </a:lnTo>
                  <a:lnTo>
                    <a:pt x="257" y="214"/>
                  </a:lnTo>
                  <a:lnTo>
                    <a:pt x="258" y="209"/>
                  </a:lnTo>
                  <a:lnTo>
                    <a:pt x="260" y="204"/>
                  </a:lnTo>
                  <a:lnTo>
                    <a:pt x="260" y="168"/>
                  </a:lnTo>
                  <a:lnTo>
                    <a:pt x="260" y="168"/>
                  </a:lnTo>
                  <a:lnTo>
                    <a:pt x="258" y="162"/>
                  </a:lnTo>
                  <a:lnTo>
                    <a:pt x="257" y="157"/>
                  </a:lnTo>
                  <a:lnTo>
                    <a:pt x="255" y="153"/>
                  </a:lnTo>
                  <a:lnTo>
                    <a:pt x="252" y="150"/>
                  </a:lnTo>
                  <a:lnTo>
                    <a:pt x="248" y="146"/>
                  </a:lnTo>
                  <a:lnTo>
                    <a:pt x="244" y="144"/>
                  </a:lnTo>
                  <a:lnTo>
                    <a:pt x="239" y="142"/>
                  </a:lnTo>
                  <a:lnTo>
                    <a:pt x="234" y="142"/>
                  </a:lnTo>
                  <a:lnTo>
                    <a:pt x="234" y="142"/>
                  </a:lnTo>
                  <a:close/>
                  <a:moveTo>
                    <a:pt x="140" y="20"/>
                  </a:moveTo>
                  <a:lnTo>
                    <a:pt x="196" y="79"/>
                  </a:lnTo>
                  <a:lnTo>
                    <a:pt x="166" y="79"/>
                  </a:lnTo>
                  <a:lnTo>
                    <a:pt x="166" y="79"/>
                  </a:lnTo>
                  <a:lnTo>
                    <a:pt x="161" y="79"/>
                  </a:lnTo>
                  <a:lnTo>
                    <a:pt x="156" y="77"/>
                  </a:lnTo>
                  <a:lnTo>
                    <a:pt x="152" y="75"/>
                  </a:lnTo>
                  <a:lnTo>
                    <a:pt x="148" y="72"/>
                  </a:lnTo>
                  <a:lnTo>
                    <a:pt x="144" y="68"/>
                  </a:lnTo>
                  <a:lnTo>
                    <a:pt x="141" y="64"/>
                  </a:lnTo>
                  <a:lnTo>
                    <a:pt x="140" y="59"/>
                  </a:lnTo>
                  <a:lnTo>
                    <a:pt x="140" y="53"/>
                  </a:lnTo>
                  <a:lnTo>
                    <a:pt x="140" y="20"/>
                  </a:lnTo>
                  <a:close/>
                  <a:moveTo>
                    <a:pt x="177" y="251"/>
                  </a:moveTo>
                  <a:lnTo>
                    <a:pt x="36" y="251"/>
                  </a:lnTo>
                  <a:lnTo>
                    <a:pt x="36" y="251"/>
                  </a:lnTo>
                  <a:lnTo>
                    <a:pt x="31" y="251"/>
                  </a:lnTo>
                  <a:lnTo>
                    <a:pt x="26" y="248"/>
                  </a:lnTo>
                  <a:lnTo>
                    <a:pt x="22" y="247"/>
                  </a:lnTo>
                  <a:lnTo>
                    <a:pt x="18" y="243"/>
                  </a:lnTo>
                  <a:lnTo>
                    <a:pt x="14" y="239"/>
                  </a:lnTo>
                  <a:lnTo>
                    <a:pt x="11" y="235"/>
                  </a:lnTo>
                  <a:lnTo>
                    <a:pt x="10" y="230"/>
                  </a:lnTo>
                  <a:lnTo>
                    <a:pt x="10" y="225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3"/>
                  </a:lnTo>
                  <a:lnTo>
                    <a:pt x="11" y="27"/>
                  </a:lnTo>
                  <a:lnTo>
                    <a:pt x="14" y="23"/>
                  </a:lnTo>
                  <a:lnTo>
                    <a:pt x="18" y="20"/>
                  </a:lnTo>
                  <a:lnTo>
                    <a:pt x="22" y="16"/>
                  </a:lnTo>
                  <a:lnTo>
                    <a:pt x="26" y="14"/>
                  </a:lnTo>
                  <a:lnTo>
                    <a:pt x="31" y="12"/>
                  </a:lnTo>
                  <a:lnTo>
                    <a:pt x="36" y="12"/>
                  </a:lnTo>
                  <a:lnTo>
                    <a:pt x="130" y="12"/>
                  </a:lnTo>
                  <a:lnTo>
                    <a:pt x="130" y="64"/>
                  </a:lnTo>
                  <a:lnTo>
                    <a:pt x="130" y="64"/>
                  </a:lnTo>
                  <a:lnTo>
                    <a:pt x="130" y="69"/>
                  </a:lnTo>
                  <a:lnTo>
                    <a:pt x="131" y="74"/>
                  </a:lnTo>
                  <a:lnTo>
                    <a:pt x="134" y="78"/>
                  </a:lnTo>
                  <a:lnTo>
                    <a:pt x="138" y="82"/>
                  </a:lnTo>
                  <a:lnTo>
                    <a:pt x="141" y="86"/>
                  </a:lnTo>
                  <a:lnTo>
                    <a:pt x="145" y="87"/>
                  </a:lnTo>
                  <a:lnTo>
                    <a:pt x="151" y="90"/>
                  </a:lnTo>
                  <a:lnTo>
                    <a:pt x="156" y="90"/>
                  </a:lnTo>
                  <a:lnTo>
                    <a:pt x="203" y="90"/>
                  </a:lnTo>
                  <a:lnTo>
                    <a:pt x="203" y="142"/>
                  </a:lnTo>
                  <a:lnTo>
                    <a:pt x="83" y="142"/>
                  </a:lnTo>
                  <a:lnTo>
                    <a:pt x="83" y="142"/>
                  </a:lnTo>
                  <a:lnTo>
                    <a:pt x="78" y="142"/>
                  </a:lnTo>
                  <a:lnTo>
                    <a:pt x="73" y="144"/>
                  </a:lnTo>
                  <a:lnTo>
                    <a:pt x="69" y="146"/>
                  </a:lnTo>
                  <a:lnTo>
                    <a:pt x="65" y="150"/>
                  </a:lnTo>
                  <a:lnTo>
                    <a:pt x="61" y="153"/>
                  </a:lnTo>
                  <a:lnTo>
                    <a:pt x="58" y="157"/>
                  </a:lnTo>
                  <a:lnTo>
                    <a:pt x="57" y="162"/>
                  </a:lnTo>
                  <a:lnTo>
                    <a:pt x="57" y="168"/>
                  </a:lnTo>
                  <a:lnTo>
                    <a:pt x="57" y="204"/>
                  </a:lnTo>
                  <a:lnTo>
                    <a:pt x="57" y="204"/>
                  </a:lnTo>
                  <a:lnTo>
                    <a:pt x="57" y="209"/>
                  </a:lnTo>
                  <a:lnTo>
                    <a:pt x="58" y="214"/>
                  </a:lnTo>
                  <a:lnTo>
                    <a:pt x="61" y="218"/>
                  </a:lnTo>
                  <a:lnTo>
                    <a:pt x="65" y="222"/>
                  </a:lnTo>
                  <a:lnTo>
                    <a:pt x="69" y="226"/>
                  </a:lnTo>
                  <a:lnTo>
                    <a:pt x="73" y="227"/>
                  </a:lnTo>
                  <a:lnTo>
                    <a:pt x="78" y="230"/>
                  </a:lnTo>
                  <a:lnTo>
                    <a:pt x="83" y="230"/>
                  </a:lnTo>
                  <a:lnTo>
                    <a:pt x="201" y="230"/>
                  </a:lnTo>
                  <a:lnTo>
                    <a:pt x="201" y="230"/>
                  </a:lnTo>
                  <a:lnTo>
                    <a:pt x="199" y="238"/>
                  </a:lnTo>
                  <a:lnTo>
                    <a:pt x="193" y="244"/>
                  </a:lnTo>
                  <a:lnTo>
                    <a:pt x="186" y="250"/>
                  </a:lnTo>
                  <a:lnTo>
                    <a:pt x="180" y="251"/>
                  </a:lnTo>
                  <a:lnTo>
                    <a:pt x="177" y="251"/>
                  </a:lnTo>
                  <a:lnTo>
                    <a:pt x="177" y="251"/>
                  </a:lnTo>
                  <a:close/>
                  <a:moveTo>
                    <a:pt x="179" y="190"/>
                  </a:moveTo>
                  <a:lnTo>
                    <a:pt x="179" y="190"/>
                  </a:lnTo>
                  <a:lnTo>
                    <a:pt x="179" y="195"/>
                  </a:lnTo>
                  <a:lnTo>
                    <a:pt x="178" y="199"/>
                  </a:lnTo>
                  <a:lnTo>
                    <a:pt x="178" y="199"/>
                  </a:lnTo>
                  <a:lnTo>
                    <a:pt x="177" y="203"/>
                  </a:lnTo>
                  <a:lnTo>
                    <a:pt x="174" y="207"/>
                  </a:lnTo>
                  <a:lnTo>
                    <a:pt x="174" y="207"/>
                  </a:lnTo>
                  <a:lnTo>
                    <a:pt x="171" y="209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0" y="212"/>
                  </a:lnTo>
                  <a:lnTo>
                    <a:pt x="143" y="212"/>
                  </a:lnTo>
                  <a:lnTo>
                    <a:pt x="143" y="166"/>
                  </a:lnTo>
                  <a:lnTo>
                    <a:pt x="158" y="166"/>
                  </a:lnTo>
                  <a:lnTo>
                    <a:pt x="158" y="166"/>
                  </a:lnTo>
                  <a:lnTo>
                    <a:pt x="167" y="168"/>
                  </a:lnTo>
                  <a:lnTo>
                    <a:pt x="167" y="168"/>
                  </a:lnTo>
                  <a:lnTo>
                    <a:pt x="171" y="169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7" y="175"/>
                  </a:lnTo>
                  <a:lnTo>
                    <a:pt x="178" y="179"/>
                  </a:lnTo>
                  <a:lnTo>
                    <a:pt x="178" y="179"/>
                  </a:lnTo>
                  <a:lnTo>
                    <a:pt x="179" y="183"/>
                  </a:lnTo>
                  <a:lnTo>
                    <a:pt x="179" y="190"/>
                  </a:lnTo>
                  <a:lnTo>
                    <a:pt x="179" y="190"/>
                  </a:lnTo>
                  <a:close/>
                  <a:moveTo>
                    <a:pt x="123" y="192"/>
                  </a:moveTo>
                  <a:lnTo>
                    <a:pt x="123" y="192"/>
                  </a:lnTo>
                  <a:lnTo>
                    <a:pt x="121" y="191"/>
                  </a:lnTo>
                  <a:lnTo>
                    <a:pt x="119" y="191"/>
                  </a:lnTo>
                  <a:lnTo>
                    <a:pt x="119" y="191"/>
                  </a:lnTo>
                  <a:lnTo>
                    <a:pt x="114" y="191"/>
                  </a:lnTo>
                  <a:lnTo>
                    <a:pt x="115" y="185"/>
                  </a:lnTo>
                  <a:lnTo>
                    <a:pt x="115" y="185"/>
                  </a:lnTo>
                  <a:lnTo>
                    <a:pt x="119" y="185"/>
                  </a:lnTo>
                  <a:lnTo>
                    <a:pt x="121" y="183"/>
                  </a:lnTo>
                  <a:lnTo>
                    <a:pt x="121" y="183"/>
                  </a:lnTo>
                  <a:lnTo>
                    <a:pt x="122" y="181"/>
                  </a:lnTo>
                  <a:lnTo>
                    <a:pt x="123" y="178"/>
                  </a:lnTo>
                  <a:lnTo>
                    <a:pt x="123" y="178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19" y="174"/>
                  </a:lnTo>
                  <a:lnTo>
                    <a:pt x="118" y="174"/>
                  </a:lnTo>
                  <a:lnTo>
                    <a:pt x="118" y="174"/>
                  </a:lnTo>
                  <a:lnTo>
                    <a:pt x="115" y="174"/>
                  </a:lnTo>
                  <a:lnTo>
                    <a:pt x="114" y="175"/>
                  </a:lnTo>
                  <a:lnTo>
                    <a:pt x="114" y="175"/>
                  </a:lnTo>
                  <a:lnTo>
                    <a:pt x="113" y="177"/>
                  </a:lnTo>
                  <a:lnTo>
                    <a:pt x="113" y="179"/>
                  </a:lnTo>
                  <a:lnTo>
                    <a:pt x="105" y="178"/>
                  </a:lnTo>
                  <a:lnTo>
                    <a:pt x="105" y="178"/>
                  </a:lnTo>
                  <a:lnTo>
                    <a:pt x="106" y="172"/>
                  </a:lnTo>
                  <a:lnTo>
                    <a:pt x="106" y="172"/>
                  </a:lnTo>
                  <a:lnTo>
                    <a:pt x="109" y="169"/>
                  </a:lnTo>
                  <a:lnTo>
                    <a:pt x="112" y="168"/>
                  </a:lnTo>
                  <a:lnTo>
                    <a:pt x="112" y="168"/>
                  </a:lnTo>
                  <a:lnTo>
                    <a:pt x="118" y="166"/>
                  </a:lnTo>
                  <a:lnTo>
                    <a:pt x="118" y="166"/>
                  </a:lnTo>
                  <a:lnTo>
                    <a:pt x="123" y="168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31" y="174"/>
                  </a:lnTo>
                  <a:lnTo>
                    <a:pt x="131" y="178"/>
                  </a:lnTo>
                  <a:lnTo>
                    <a:pt x="131" y="178"/>
                  </a:lnTo>
                  <a:lnTo>
                    <a:pt x="131" y="181"/>
                  </a:lnTo>
                  <a:lnTo>
                    <a:pt x="130" y="183"/>
                  </a:lnTo>
                  <a:lnTo>
                    <a:pt x="125" y="187"/>
                  </a:lnTo>
                  <a:lnTo>
                    <a:pt x="125" y="187"/>
                  </a:lnTo>
                  <a:lnTo>
                    <a:pt x="128" y="188"/>
                  </a:lnTo>
                  <a:lnTo>
                    <a:pt x="131" y="191"/>
                  </a:lnTo>
                  <a:lnTo>
                    <a:pt x="131" y="191"/>
                  </a:lnTo>
                  <a:lnTo>
                    <a:pt x="132" y="194"/>
                  </a:lnTo>
                  <a:lnTo>
                    <a:pt x="134" y="198"/>
                  </a:lnTo>
                  <a:lnTo>
                    <a:pt x="134" y="198"/>
                  </a:lnTo>
                  <a:lnTo>
                    <a:pt x="132" y="204"/>
                  </a:lnTo>
                  <a:lnTo>
                    <a:pt x="130" y="208"/>
                  </a:lnTo>
                  <a:lnTo>
                    <a:pt x="130" y="208"/>
                  </a:lnTo>
                  <a:lnTo>
                    <a:pt x="125" y="211"/>
                  </a:lnTo>
                  <a:lnTo>
                    <a:pt x="118" y="212"/>
                  </a:lnTo>
                  <a:lnTo>
                    <a:pt x="118" y="212"/>
                  </a:lnTo>
                  <a:lnTo>
                    <a:pt x="113" y="212"/>
                  </a:lnTo>
                  <a:lnTo>
                    <a:pt x="109" y="209"/>
                  </a:lnTo>
                  <a:lnTo>
                    <a:pt x="109" y="209"/>
                  </a:lnTo>
                  <a:lnTo>
                    <a:pt x="105" y="204"/>
                  </a:lnTo>
                  <a:lnTo>
                    <a:pt x="104" y="200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3" y="201"/>
                  </a:lnTo>
                  <a:lnTo>
                    <a:pt x="114" y="203"/>
                  </a:lnTo>
                  <a:lnTo>
                    <a:pt x="114" y="203"/>
                  </a:lnTo>
                  <a:lnTo>
                    <a:pt x="117" y="204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21" y="204"/>
                  </a:lnTo>
                  <a:lnTo>
                    <a:pt x="123" y="203"/>
                  </a:lnTo>
                  <a:lnTo>
                    <a:pt x="123" y="203"/>
                  </a:lnTo>
                  <a:lnTo>
                    <a:pt x="125" y="200"/>
                  </a:lnTo>
                  <a:lnTo>
                    <a:pt x="125" y="198"/>
                  </a:lnTo>
                  <a:lnTo>
                    <a:pt x="125" y="198"/>
                  </a:lnTo>
                  <a:lnTo>
                    <a:pt x="125" y="195"/>
                  </a:lnTo>
                  <a:lnTo>
                    <a:pt x="123" y="192"/>
                  </a:lnTo>
                  <a:lnTo>
                    <a:pt x="123" y="192"/>
                  </a:lnTo>
                  <a:close/>
                  <a:moveTo>
                    <a:pt x="221" y="205"/>
                  </a:moveTo>
                  <a:lnTo>
                    <a:pt x="221" y="205"/>
                  </a:lnTo>
                  <a:lnTo>
                    <a:pt x="218" y="208"/>
                  </a:lnTo>
                  <a:lnTo>
                    <a:pt x="214" y="211"/>
                  </a:lnTo>
                  <a:lnTo>
                    <a:pt x="214" y="211"/>
                  </a:lnTo>
                  <a:lnTo>
                    <a:pt x="210" y="212"/>
                  </a:lnTo>
                  <a:lnTo>
                    <a:pt x="205" y="212"/>
                  </a:lnTo>
                  <a:lnTo>
                    <a:pt x="205" y="212"/>
                  </a:lnTo>
                  <a:lnTo>
                    <a:pt x="197" y="211"/>
                  </a:lnTo>
                  <a:lnTo>
                    <a:pt x="192" y="208"/>
                  </a:lnTo>
                  <a:lnTo>
                    <a:pt x="192" y="208"/>
                  </a:lnTo>
                  <a:lnTo>
                    <a:pt x="188" y="204"/>
                  </a:lnTo>
                  <a:lnTo>
                    <a:pt x="187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6" y="200"/>
                  </a:lnTo>
                  <a:lnTo>
                    <a:pt x="199" y="203"/>
                  </a:lnTo>
                  <a:lnTo>
                    <a:pt x="199" y="203"/>
                  </a:lnTo>
                  <a:lnTo>
                    <a:pt x="201" y="204"/>
                  </a:lnTo>
                  <a:lnTo>
                    <a:pt x="205" y="204"/>
                  </a:lnTo>
                  <a:lnTo>
                    <a:pt x="205" y="204"/>
                  </a:lnTo>
                  <a:lnTo>
                    <a:pt x="209" y="204"/>
                  </a:lnTo>
                  <a:lnTo>
                    <a:pt x="212" y="203"/>
                  </a:lnTo>
                  <a:lnTo>
                    <a:pt x="212" y="203"/>
                  </a:lnTo>
                  <a:lnTo>
                    <a:pt x="213" y="200"/>
                  </a:lnTo>
                  <a:lnTo>
                    <a:pt x="214" y="199"/>
                  </a:lnTo>
                  <a:lnTo>
                    <a:pt x="214" y="199"/>
                  </a:lnTo>
                  <a:lnTo>
                    <a:pt x="213" y="196"/>
                  </a:lnTo>
                  <a:lnTo>
                    <a:pt x="213" y="196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3" y="192"/>
                  </a:lnTo>
                  <a:lnTo>
                    <a:pt x="203" y="192"/>
                  </a:lnTo>
                  <a:lnTo>
                    <a:pt x="196" y="190"/>
                  </a:lnTo>
                  <a:lnTo>
                    <a:pt x="192" y="187"/>
                  </a:lnTo>
                  <a:lnTo>
                    <a:pt x="192" y="187"/>
                  </a:lnTo>
                  <a:lnTo>
                    <a:pt x="190" y="183"/>
                  </a:lnTo>
                  <a:lnTo>
                    <a:pt x="188" y="178"/>
                  </a:lnTo>
                  <a:lnTo>
                    <a:pt x="188" y="178"/>
                  </a:lnTo>
                  <a:lnTo>
                    <a:pt x="188" y="175"/>
                  </a:lnTo>
                  <a:lnTo>
                    <a:pt x="190" y="172"/>
                  </a:lnTo>
                  <a:lnTo>
                    <a:pt x="190" y="172"/>
                  </a:lnTo>
                  <a:lnTo>
                    <a:pt x="192" y="169"/>
                  </a:lnTo>
                  <a:lnTo>
                    <a:pt x="196" y="168"/>
                  </a:lnTo>
                  <a:lnTo>
                    <a:pt x="196" y="168"/>
                  </a:lnTo>
                  <a:lnTo>
                    <a:pt x="200" y="166"/>
                  </a:lnTo>
                  <a:lnTo>
                    <a:pt x="204" y="166"/>
                  </a:lnTo>
                  <a:lnTo>
                    <a:pt x="204" y="166"/>
                  </a:lnTo>
                  <a:lnTo>
                    <a:pt x="212" y="166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21" y="174"/>
                  </a:lnTo>
                  <a:lnTo>
                    <a:pt x="222" y="179"/>
                  </a:lnTo>
                  <a:lnTo>
                    <a:pt x="213" y="179"/>
                  </a:lnTo>
                  <a:lnTo>
                    <a:pt x="213" y="179"/>
                  </a:lnTo>
                  <a:lnTo>
                    <a:pt x="212" y="177"/>
                  </a:lnTo>
                  <a:lnTo>
                    <a:pt x="210" y="175"/>
                  </a:lnTo>
                  <a:lnTo>
                    <a:pt x="210" y="175"/>
                  </a:lnTo>
                  <a:lnTo>
                    <a:pt x="208" y="174"/>
                  </a:lnTo>
                  <a:lnTo>
                    <a:pt x="204" y="173"/>
                  </a:lnTo>
                  <a:lnTo>
                    <a:pt x="204" y="173"/>
                  </a:lnTo>
                  <a:lnTo>
                    <a:pt x="201" y="174"/>
                  </a:lnTo>
                  <a:lnTo>
                    <a:pt x="199" y="175"/>
                  </a:lnTo>
                  <a:lnTo>
                    <a:pt x="199" y="175"/>
                  </a:lnTo>
                  <a:lnTo>
                    <a:pt x="197" y="177"/>
                  </a:lnTo>
                  <a:lnTo>
                    <a:pt x="197" y="178"/>
                  </a:lnTo>
                  <a:lnTo>
                    <a:pt x="197" y="178"/>
                  </a:lnTo>
                  <a:lnTo>
                    <a:pt x="199" y="181"/>
                  </a:lnTo>
                  <a:lnTo>
                    <a:pt x="199" y="181"/>
                  </a:lnTo>
                  <a:lnTo>
                    <a:pt x="206" y="183"/>
                  </a:lnTo>
                  <a:lnTo>
                    <a:pt x="206" y="183"/>
                  </a:lnTo>
                  <a:lnTo>
                    <a:pt x="216" y="187"/>
                  </a:lnTo>
                  <a:lnTo>
                    <a:pt x="216" y="187"/>
                  </a:lnTo>
                  <a:lnTo>
                    <a:pt x="219" y="188"/>
                  </a:lnTo>
                  <a:lnTo>
                    <a:pt x="221" y="191"/>
                  </a:lnTo>
                  <a:lnTo>
                    <a:pt x="221" y="191"/>
                  </a:lnTo>
                  <a:lnTo>
                    <a:pt x="222" y="195"/>
                  </a:lnTo>
                  <a:lnTo>
                    <a:pt x="223" y="199"/>
                  </a:lnTo>
                  <a:lnTo>
                    <a:pt x="223" y="199"/>
                  </a:lnTo>
                  <a:lnTo>
                    <a:pt x="222" y="201"/>
                  </a:lnTo>
                  <a:lnTo>
                    <a:pt x="221" y="205"/>
                  </a:lnTo>
                  <a:lnTo>
                    <a:pt x="221" y="205"/>
                  </a:lnTo>
                  <a:close/>
                  <a:moveTo>
                    <a:pt x="167" y="177"/>
                  </a:moveTo>
                  <a:lnTo>
                    <a:pt x="167" y="177"/>
                  </a:lnTo>
                  <a:lnTo>
                    <a:pt x="162" y="174"/>
                  </a:lnTo>
                  <a:lnTo>
                    <a:pt x="162" y="174"/>
                  </a:lnTo>
                  <a:lnTo>
                    <a:pt x="156" y="174"/>
                  </a:lnTo>
                  <a:lnTo>
                    <a:pt x="152" y="174"/>
                  </a:lnTo>
                  <a:lnTo>
                    <a:pt x="152" y="204"/>
                  </a:lnTo>
                  <a:lnTo>
                    <a:pt x="158" y="204"/>
                  </a:lnTo>
                  <a:lnTo>
                    <a:pt x="158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7" y="201"/>
                  </a:lnTo>
                  <a:lnTo>
                    <a:pt x="167" y="201"/>
                  </a:lnTo>
                  <a:lnTo>
                    <a:pt x="170" y="198"/>
                  </a:lnTo>
                  <a:lnTo>
                    <a:pt x="170" y="198"/>
                  </a:lnTo>
                  <a:lnTo>
                    <a:pt x="170" y="188"/>
                  </a:lnTo>
                  <a:lnTo>
                    <a:pt x="170" y="188"/>
                  </a:lnTo>
                  <a:lnTo>
                    <a:pt x="170" y="181"/>
                  </a:lnTo>
                  <a:lnTo>
                    <a:pt x="170" y="181"/>
                  </a:lnTo>
                  <a:lnTo>
                    <a:pt x="167" y="177"/>
                  </a:lnTo>
                  <a:lnTo>
                    <a:pt x="167" y="177"/>
                  </a:lnTo>
                  <a:close/>
                  <a:moveTo>
                    <a:pt x="88" y="109"/>
                  </a:moveTo>
                  <a:lnTo>
                    <a:pt x="88" y="109"/>
                  </a:lnTo>
                  <a:lnTo>
                    <a:pt x="92" y="107"/>
                  </a:lnTo>
                  <a:lnTo>
                    <a:pt x="95" y="104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2" y="96"/>
                  </a:lnTo>
                  <a:lnTo>
                    <a:pt x="106" y="92"/>
                  </a:lnTo>
                  <a:lnTo>
                    <a:pt x="109" y="88"/>
                  </a:lnTo>
                  <a:lnTo>
                    <a:pt x="112" y="82"/>
                  </a:lnTo>
                  <a:lnTo>
                    <a:pt x="115" y="73"/>
                  </a:lnTo>
                  <a:lnTo>
                    <a:pt x="118" y="69"/>
                  </a:lnTo>
                  <a:lnTo>
                    <a:pt x="121" y="68"/>
                  </a:lnTo>
                  <a:lnTo>
                    <a:pt x="121" y="68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09" y="69"/>
                  </a:lnTo>
                  <a:lnTo>
                    <a:pt x="108" y="70"/>
                  </a:lnTo>
                  <a:lnTo>
                    <a:pt x="104" y="77"/>
                  </a:lnTo>
                  <a:lnTo>
                    <a:pt x="101" y="82"/>
                  </a:lnTo>
                  <a:lnTo>
                    <a:pt x="100" y="85"/>
                  </a:lnTo>
                  <a:lnTo>
                    <a:pt x="97" y="86"/>
                  </a:lnTo>
                  <a:lnTo>
                    <a:pt x="97" y="86"/>
                  </a:lnTo>
                  <a:lnTo>
                    <a:pt x="96" y="78"/>
                  </a:lnTo>
                  <a:lnTo>
                    <a:pt x="92" y="72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79" y="64"/>
                  </a:lnTo>
                  <a:lnTo>
                    <a:pt x="70" y="64"/>
                  </a:lnTo>
                  <a:lnTo>
                    <a:pt x="70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4" y="59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74" y="55"/>
                  </a:lnTo>
                  <a:lnTo>
                    <a:pt x="71" y="53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61" y="55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61" y="59"/>
                  </a:lnTo>
                  <a:lnTo>
                    <a:pt x="62" y="60"/>
                  </a:lnTo>
                  <a:lnTo>
                    <a:pt x="63" y="60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49" y="64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37" y="70"/>
                  </a:lnTo>
                  <a:lnTo>
                    <a:pt x="37" y="70"/>
                  </a:lnTo>
                  <a:lnTo>
                    <a:pt x="31" y="70"/>
                  </a:lnTo>
                  <a:lnTo>
                    <a:pt x="24" y="74"/>
                  </a:lnTo>
                  <a:lnTo>
                    <a:pt x="22" y="78"/>
                  </a:lnTo>
                  <a:lnTo>
                    <a:pt x="21" y="81"/>
                  </a:lnTo>
                  <a:lnTo>
                    <a:pt x="21" y="85"/>
                  </a:lnTo>
                  <a:lnTo>
                    <a:pt x="21" y="85"/>
                  </a:lnTo>
                  <a:lnTo>
                    <a:pt x="23" y="88"/>
                  </a:lnTo>
                  <a:lnTo>
                    <a:pt x="26" y="92"/>
                  </a:lnTo>
                  <a:lnTo>
                    <a:pt x="30" y="96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37" y="104"/>
                  </a:lnTo>
                  <a:lnTo>
                    <a:pt x="44" y="109"/>
                  </a:lnTo>
                  <a:lnTo>
                    <a:pt x="44" y="109"/>
                  </a:lnTo>
                  <a:lnTo>
                    <a:pt x="61" y="112"/>
                  </a:lnTo>
                  <a:lnTo>
                    <a:pt x="75" y="111"/>
                  </a:lnTo>
                  <a:lnTo>
                    <a:pt x="88" y="109"/>
                  </a:lnTo>
                  <a:lnTo>
                    <a:pt x="88" y="109"/>
                  </a:lnTo>
                  <a:close/>
                  <a:moveTo>
                    <a:pt x="35" y="92"/>
                  </a:moveTo>
                  <a:lnTo>
                    <a:pt x="35" y="92"/>
                  </a:lnTo>
                  <a:lnTo>
                    <a:pt x="31" y="91"/>
                  </a:lnTo>
                  <a:lnTo>
                    <a:pt x="28" y="90"/>
                  </a:lnTo>
                  <a:lnTo>
                    <a:pt x="27" y="87"/>
                  </a:lnTo>
                  <a:lnTo>
                    <a:pt x="26" y="83"/>
                  </a:lnTo>
                  <a:lnTo>
                    <a:pt x="26" y="83"/>
                  </a:lnTo>
                  <a:lnTo>
                    <a:pt x="27" y="81"/>
                  </a:lnTo>
                  <a:lnTo>
                    <a:pt x="28" y="77"/>
                  </a:lnTo>
                  <a:lnTo>
                    <a:pt x="32" y="75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6" y="83"/>
                  </a:lnTo>
                  <a:lnTo>
                    <a:pt x="35" y="92"/>
                  </a:lnTo>
                  <a:lnTo>
                    <a:pt x="35" y="9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414"/>
            <p:cNvSpPr>
              <a:spLocks noEditPoints="1"/>
            </p:cNvSpPr>
            <p:nvPr/>
          </p:nvSpPr>
          <p:spPr bwMode="auto">
            <a:xfrm>
              <a:off x="2766554" y="3791293"/>
              <a:ext cx="226552" cy="228295"/>
            </a:xfrm>
            <a:custGeom>
              <a:avLst/>
              <a:gdLst>
                <a:gd name="T0" fmla="*/ 214 w 260"/>
                <a:gd name="T1" fmla="*/ 240 h 261"/>
                <a:gd name="T2" fmla="*/ 198 w 260"/>
                <a:gd name="T3" fmla="*/ 258 h 261"/>
                <a:gd name="T4" fmla="*/ 21 w 260"/>
                <a:gd name="T5" fmla="*/ 260 h 261"/>
                <a:gd name="T6" fmla="*/ 3 w 260"/>
                <a:gd name="T7" fmla="*/ 244 h 261"/>
                <a:gd name="T8" fmla="*/ 2 w 260"/>
                <a:gd name="T9" fmla="*/ 22 h 261"/>
                <a:gd name="T10" fmla="*/ 16 w 260"/>
                <a:gd name="T11" fmla="*/ 2 h 261"/>
                <a:gd name="T12" fmla="*/ 141 w 260"/>
                <a:gd name="T13" fmla="*/ 0 h 261"/>
                <a:gd name="T14" fmla="*/ 214 w 260"/>
                <a:gd name="T15" fmla="*/ 79 h 261"/>
                <a:gd name="T16" fmla="*/ 234 w 260"/>
                <a:gd name="T17" fmla="*/ 141 h 261"/>
                <a:gd name="T18" fmla="*/ 253 w 260"/>
                <a:gd name="T19" fmla="*/ 148 h 261"/>
                <a:gd name="T20" fmla="*/ 260 w 260"/>
                <a:gd name="T21" fmla="*/ 204 h 261"/>
                <a:gd name="T22" fmla="*/ 253 w 260"/>
                <a:gd name="T23" fmla="*/ 222 h 261"/>
                <a:gd name="T24" fmla="*/ 234 w 260"/>
                <a:gd name="T25" fmla="*/ 230 h 261"/>
                <a:gd name="T26" fmla="*/ 143 w 260"/>
                <a:gd name="T27" fmla="*/ 62 h 261"/>
                <a:gd name="T28" fmla="*/ 162 w 260"/>
                <a:gd name="T29" fmla="*/ 78 h 261"/>
                <a:gd name="T30" fmla="*/ 156 w 260"/>
                <a:gd name="T31" fmla="*/ 89 h 261"/>
                <a:gd name="T32" fmla="*/ 138 w 260"/>
                <a:gd name="T33" fmla="*/ 82 h 261"/>
                <a:gd name="T34" fmla="*/ 130 w 260"/>
                <a:gd name="T35" fmla="*/ 11 h 261"/>
                <a:gd name="T36" fmla="*/ 23 w 260"/>
                <a:gd name="T37" fmla="*/ 15 h 261"/>
                <a:gd name="T38" fmla="*/ 11 w 260"/>
                <a:gd name="T39" fmla="*/ 37 h 261"/>
                <a:gd name="T40" fmla="*/ 16 w 260"/>
                <a:gd name="T41" fmla="*/ 239 h 261"/>
                <a:gd name="T42" fmla="*/ 37 w 260"/>
                <a:gd name="T43" fmla="*/ 251 h 261"/>
                <a:gd name="T44" fmla="*/ 194 w 260"/>
                <a:gd name="T45" fmla="*/ 244 h 261"/>
                <a:gd name="T46" fmla="*/ 78 w 260"/>
                <a:gd name="T47" fmla="*/ 228 h 261"/>
                <a:gd name="T48" fmla="*/ 60 w 260"/>
                <a:gd name="T49" fmla="*/ 213 h 261"/>
                <a:gd name="T50" fmla="*/ 59 w 260"/>
                <a:gd name="T51" fmla="*/ 162 h 261"/>
                <a:gd name="T52" fmla="*/ 73 w 260"/>
                <a:gd name="T53" fmla="*/ 143 h 261"/>
                <a:gd name="T54" fmla="*/ 182 w 260"/>
                <a:gd name="T55" fmla="*/ 187 h 261"/>
                <a:gd name="T56" fmla="*/ 185 w 260"/>
                <a:gd name="T57" fmla="*/ 175 h 261"/>
                <a:gd name="T58" fmla="*/ 179 w 260"/>
                <a:gd name="T59" fmla="*/ 167 h 261"/>
                <a:gd name="T60" fmla="*/ 158 w 260"/>
                <a:gd name="T61" fmla="*/ 210 h 261"/>
                <a:gd name="T62" fmla="*/ 164 w 260"/>
                <a:gd name="T63" fmla="*/ 192 h 261"/>
                <a:gd name="T64" fmla="*/ 189 w 260"/>
                <a:gd name="T65" fmla="*/ 210 h 261"/>
                <a:gd name="T66" fmla="*/ 173 w 260"/>
                <a:gd name="T67" fmla="*/ 191 h 261"/>
                <a:gd name="T68" fmla="*/ 128 w 260"/>
                <a:gd name="T69" fmla="*/ 199 h 261"/>
                <a:gd name="T70" fmla="*/ 124 w 260"/>
                <a:gd name="T71" fmla="*/ 204 h 261"/>
                <a:gd name="T72" fmla="*/ 114 w 260"/>
                <a:gd name="T73" fmla="*/ 202 h 261"/>
                <a:gd name="T74" fmla="*/ 111 w 260"/>
                <a:gd name="T75" fmla="*/ 166 h 261"/>
                <a:gd name="T76" fmla="*/ 103 w 260"/>
                <a:gd name="T77" fmla="*/ 201 h 261"/>
                <a:gd name="T78" fmla="*/ 115 w 260"/>
                <a:gd name="T79" fmla="*/ 212 h 261"/>
                <a:gd name="T80" fmla="*/ 129 w 260"/>
                <a:gd name="T81" fmla="*/ 210 h 261"/>
                <a:gd name="T82" fmla="*/ 137 w 260"/>
                <a:gd name="T83" fmla="*/ 201 h 261"/>
                <a:gd name="T84" fmla="*/ 129 w 260"/>
                <a:gd name="T85" fmla="*/ 191 h 261"/>
                <a:gd name="T86" fmla="*/ 205 w 260"/>
                <a:gd name="T87" fmla="*/ 166 h 261"/>
                <a:gd name="T88" fmla="*/ 164 w 260"/>
                <a:gd name="T89" fmla="*/ 184 h 261"/>
                <a:gd name="T90" fmla="*/ 171 w 260"/>
                <a:gd name="T91" fmla="*/ 174 h 261"/>
                <a:gd name="T92" fmla="*/ 176 w 260"/>
                <a:gd name="T93" fmla="*/ 179 h 261"/>
                <a:gd name="T94" fmla="*/ 164 w 260"/>
                <a:gd name="T95" fmla="*/ 184 h 261"/>
                <a:gd name="T96" fmla="*/ 71 w 260"/>
                <a:gd name="T97" fmla="*/ 101 h 261"/>
                <a:gd name="T98" fmla="*/ 47 w 260"/>
                <a:gd name="T99" fmla="*/ 114 h 261"/>
                <a:gd name="T100" fmla="*/ 90 w 260"/>
                <a:gd name="T101" fmla="*/ 87 h 261"/>
                <a:gd name="T102" fmla="*/ 84 w 260"/>
                <a:gd name="T103" fmla="*/ 9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0" h="261">
                  <a:moveTo>
                    <a:pt x="234" y="230"/>
                  </a:moveTo>
                  <a:lnTo>
                    <a:pt x="214" y="230"/>
                  </a:lnTo>
                  <a:lnTo>
                    <a:pt x="214" y="235"/>
                  </a:lnTo>
                  <a:lnTo>
                    <a:pt x="214" y="235"/>
                  </a:lnTo>
                  <a:lnTo>
                    <a:pt x="214" y="240"/>
                  </a:lnTo>
                  <a:lnTo>
                    <a:pt x="212" y="244"/>
                  </a:lnTo>
                  <a:lnTo>
                    <a:pt x="210" y="249"/>
                  </a:lnTo>
                  <a:lnTo>
                    <a:pt x="206" y="253"/>
                  </a:lnTo>
                  <a:lnTo>
                    <a:pt x="202" y="256"/>
                  </a:lnTo>
                  <a:lnTo>
                    <a:pt x="198" y="258"/>
                  </a:lnTo>
                  <a:lnTo>
                    <a:pt x="193" y="260"/>
                  </a:lnTo>
                  <a:lnTo>
                    <a:pt x="188" y="261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3"/>
                  </a:lnTo>
                  <a:lnTo>
                    <a:pt x="6" y="249"/>
                  </a:lnTo>
                  <a:lnTo>
                    <a:pt x="3" y="244"/>
                  </a:lnTo>
                  <a:lnTo>
                    <a:pt x="2" y="240"/>
                  </a:lnTo>
                  <a:lnTo>
                    <a:pt x="0" y="23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22"/>
                  </a:lnTo>
                  <a:lnTo>
                    <a:pt x="3" y="17"/>
                  </a:lnTo>
                  <a:lnTo>
                    <a:pt x="6" y="11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6" y="2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130" y="1"/>
                  </a:lnTo>
                  <a:lnTo>
                    <a:pt x="141" y="1"/>
                  </a:lnTo>
                  <a:lnTo>
                    <a:pt x="141" y="0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141" y="1"/>
                  </a:lnTo>
                  <a:lnTo>
                    <a:pt x="214" y="79"/>
                  </a:lnTo>
                  <a:lnTo>
                    <a:pt x="214" y="79"/>
                  </a:lnTo>
                  <a:lnTo>
                    <a:pt x="214" y="79"/>
                  </a:lnTo>
                  <a:lnTo>
                    <a:pt x="215" y="80"/>
                  </a:lnTo>
                  <a:lnTo>
                    <a:pt x="214" y="80"/>
                  </a:lnTo>
                  <a:lnTo>
                    <a:pt x="214" y="141"/>
                  </a:lnTo>
                  <a:lnTo>
                    <a:pt x="234" y="141"/>
                  </a:lnTo>
                  <a:lnTo>
                    <a:pt x="234" y="141"/>
                  </a:lnTo>
                  <a:lnTo>
                    <a:pt x="240" y="141"/>
                  </a:lnTo>
                  <a:lnTo>
                    <a:pt x="245" y="143"/>
                  </a:lnTo>
                  <a:lnTo>
                    <a:pt x="249" y="145"/>
                  </a:lnTo>
                  <a:lnTo>
                    <a:pt x="253" y="148"/>
                  </a:lnTo>
                  <a:lnTo>
                    <a:pt x="256" y="152"/>
                  </a:lnTo>
                  <a:lnTo>
                    <a:pt x="259" y="157"/>
                  </a:lnTo>
                  <a:lnTo>
                    <a:pt x="260" y="162"/>
                  </a:lnTo>
                  <a:lnTo>
                    <a:pt x="260" y="167"/>
                  </a:lnTo>
                  <a:lnTo>
                    <a:pt x="260" y="204"/>
                  </a:lnTo>
                  <a:lnTo>
                    <a:pt x="260" y="204"/>
                  </a:lnTo>
                  <a:lnTo>
                    <a:pt x="260" y="209"/>
                  </a:lnTo>
                  <a:lnTo>
                    <a:pt x="259" y="213"/>
                  </a:lnTo>
                  <a:lnTo>
                    <a:pt x="256" y="218"/>
                  </a:lnTo>
                  <a:lnTo>
                    <a:pt x="253" y="222"/>
                  </a:lnTo>
                  <a:lnTo>
                    <a:pt x="249" y="225"/>
                  </a:lnTo>
                  <a:lnTo>
                    <a:pt x="245" y="227"/>
                  </a:lnTo>
                  <a:lnTo>
                    <a:pt x="240" y="228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41" y="19"/>
                  </a:moveTo>
                  <a:lnTo>
                    <a:pt x="141" y="53"/>
                  </a:lnTo>
                  <a:lnTo>
                    <a:pt x="141" y="53"/>
                  </a:lnTo>
                  <a:lnTo>
                    <a:pt x="142" y="58"/>
                  </a:lnTo>
                  <a:lnTo>
                    <a:pt x="143" y="62"/>
                  </a:lnTo>
                  <a:lnTo>
                    <a:pt x="146" y="67"/>
                  </a:lnTo>
                  <a:lnTo>
                    <a:pt x="149" y="71"/>
                  </a:lnTo>
                  <a:lnTo>
                    <a:pt x="153" y="74"/>
                  </a:lnTo>
                  <a:lnTo>
                    <a:pt x="156" y="76"/>
                  </a:lnTo>
                  <a:lnTo>
                    <a:pt x="162" y="78"/>
                  </a:lnTo>
                  <a:lnTo>
                    <a:pt x="167" y="79"/>
                  </a:lnTo>
                  <a:lnTo>
                    <a:pt x="197" y="79"/>
                  </a:lnTo>
                  <a:lnTo>
                    <a:pt x="141" y="19"/>
                  </a:lnTo>
                  <a:close/>
                  <a:moveTo>
                    <a:pt x="203" y="89"/>
                  </a:moveTo>
                  <a:lnTo>
                    <a:pt x="156" y="89"/>
                  </a:lnTo>
                  <a:lnTo>
                    <a:pt x="156" y="89"/>
                  </a:lnTo>
                  <a:lnTo>
                    <a:pt x="151" y="88"/>
                  </a:lnTo>
                  <a:lnTo>
                    <a:pt x="146" y="87"/>
                  </a:lnTo>
                  <a:lnTo>
                    <a:pt x="142" y="84"/>
                  </a:lnTo>
                  <a:lnTo>
                    <a:pt x="138" y="82"/>
                  </a:lnTo>
                  <a:lnTo>
                    <a:pt x="136" y="78"/>
                  </a:lnTo>
                  <a:lnTo>
                    <a:pt x="133" y="73"/>
                  </a:lnTo>
                  <a:lnTo>
                    <a:pt x="132" y="69"/>
                  </a:lnTo>
                  <a:lnTo>
                    <a:pt x="130" y="63"/>
                  </a:lnTo>
                  <a:lnTo>
                    <a:pt x="130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2" y="11"/>
                  </a:lnTo>
                  <a:lnTo>
                    <a:pt x="26" y="13"/>
                  </a:lnTo>
                  <a:lnTo>
                    <a:pt x="23" y="15"/>
                  </a:lnTo>
                  <a:lnTo>
                    <a:pt x="19" y="18"/>
                  </a:lnTo>
                  <a:lnTo>
                    <a:pt x="16" y="22"/>
                  </a:lnTo>
                  <a:lnTo>
                    <a:pt x="13" y="27"/>
                  </a:lnTo>
                  <a:lnTo>
                    <a:pt x="12" y="32"/>
                  </a:lnTo>
                  <a:lnTo>
                    <a:pt x="11" y="37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2" y="230"/>
                  </a:lnTo>
                  <a:lnTo>
                    <a:pt x="13" y="234"/>
                  </a:lnTo>
                  <a:lnTo>
                    <a:pt x="16" y="239"/>
                  </a:lnTo>
                  <a:lnTo>
                    <a:pt x="19" y="243"/>
                  </a:lnTo>
                  <a:lnTo>
                    <a:pt x="23" y="245"/>
                  </a:lnTo>
                  <a:lnTo>
                    <a:pt x="26" y="248"/>
                  </a:lnTo>
                  <a:lnTo>
                    <a:pt x="32" y="249"/>
                  </a:lnTo>
                  <a:lnTo>
                    <a:pt x="37" y="251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82" y="249"/>
                  </a:lnTo>
                  <a:lnTo>
                    <a:pt x="186" y="248"/>
                  </a:lnTo>
                  <a:lnTo>
                    <a:pt x="194" y="244"/>
                  </a:lnTo>
                  <a:lnTo>
                    <a:pt x="199" y="238"/>
                  </a:lnTo>
                  <a:lnTo>
                    <a:pt x="203" y="230"/>
                  </a:lnTo>
                  <a:lnTo>
                    <a:pt x="84" y="230"/>
                  </a:lnTo>
                  <a:lnTo>
                    <a:pt x="84" y="230"/>
                  </a:lnTo>
                  <a:lnTo>
                    <a:pt x="78" y="228"/>
                  </a:lnTo>
                  <a:lnTo>
                    <a:pt x="73" y="227"/>
                  </a:lnTo>
                  <a:lnTo>
                    <a:pt x="69" y="225"/>
                  </a:lnTo>
                  <a:lnTo>
                    <a:pt x="65" y="222"/>
                  </a:lnTo>
                  <a:lnTo>
                    <a:pt x="63" y="218"/>
                  </a:lnTo>
                  <a:lnTo>
                    <a:pt x="60" y="213"/>
                  </a:lnTo>
                  <a:lnTo>
                    <a:pt x="59" y="209"/>
                  </a:lnTo>
                  <a:lnTo>
                    <a:pt x="58" y="204"/>
                  </a:lnTo>
                  <a:lnTo>
                    <a:pt x="58" y="167"/>
                  </a:lnTo>
                  <a:lnTo>
                    <a:pt x="58" y="167"/>
                  </a:lnTo>
                  <a:lnTo>
                    <a:pt x="59" y="162"/>
                  </a:lnTo>
                  <a:lnTo>
                    <a:pt x="60" y="157"/>
                  </a:lnTo>
                  <a:lnTo>
                    <a:pt x="63" y="152"/>
                  </a:lnTo>
                  <a:lnTo>
                    <a:pt x="65" y="148"/>
                  </a:lnTo>
                  <a:lnTo>
                    <a:pt x="69" y="145"/>
                  </a:lnTo>
                  <a:lnTo>
                    <a:pt x="73" y="143"/>
                  </a:lnTo>
                  <a:lnTo>
                    <a:pt x="78" y="141"/>
                  </a:lnTo>
                  <a:lnTo>
                    <a:pt x="84" y="141"/>
                  </a:lnTo>
                  <a:lnTo>
                    <a:pt x="203" y="141"/>
                  </a:lnTo>
                  <a:lnTo>
                    <a:pt x="203" y="89"/>
                  </a:lnTo>
                  <a:close/>
                  <a:moveTo>
                    <a:pt x="182" y="187"/>
                  </a:moveTo>
                  <a:lnTo>
                    <a:pt x="182" y="187"/>
                  </a:lnTo>
                  <a:lnTo>
                    <a:pt x="185" y="183"/>
                  </a:lnTo>
                  <a:lnTo>
                    <a:pt x="185" y="179"/>
                  </a:lnTo>
                  <a:lnTo>
                    <a:pt x="185" y="179"/>
                  </a:lnTo>
                  <a:lnTo>
                    <a:pt x="185" y="175"/>
                  </a:lnTo>
                  <a:lnTo>
                    <a:pt x="184" y="171"/>
                  </a:lnTo>
                  <a:lnTo>
                    <a:pt x="184" y="171"/>
                  </a:lnTo>
                  <a:lnTo>
                    <a:pt x="181" y="169"/>
                  </a:lnTo>
                  <a:lnTo>
                    <a:pt x="179" y="167"/>
                  </a:lnTo>
                  <a:lnTo>
                    <a:pt x="179" y="167"/>
                  </a:lnTo>
                  <a:lnTo>
                    <a:pt x="173" y="166"/>
                  </a:lnTo>
                  <a:lnTo>
                    <a:pt x="168" y="166"/>
                  </a:lnTo>
                  <a:lnTo>
                    <a:pt x="149" y="166"/>
                  </a:lnTo>
                  <a:lnTo>
                    <a:pt x="149" y="210"/>
                  </a:lnTo>
                  <a:lnTo>
                    <a:pt x="158" y="210"/>
                  </a:lnTo>
                  <a:lnTo>
                    <a:pt x="158" y="192"/>
                  </a:lnTo>
                  <a:lnTo>
                    <a:pt x="159" y="192"/>
                  </a:lnTo>
                  <a:lnTo>
                    <a:pt x="159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7" y="195"/>
                  </a:lnTo>
                  <a:lnTo>
                    <a:pt x="167" y="195"/>
                  </a:lnTo>
                  <a:lnTo>
                    <a:pt x="172" y="201"/>
                  </a:lnTo>
                  <a:lnTo>
                    <a:pt x="179" y="210"/>
                  </a:lnTo>
                  <a:lnTo>
                    <a:pt x="189" y="210"/>
                  </a:lnTo>
                  <a:lnTo>
                    <a:pt x="184" y="202"/>
                  </a:lnTo>
                  <a:lnTo>
                    <a:pt x="184" y="202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3" y="191"/>
                  </a:lnTo>
                  <a:lnTo>
                    <a:pt x="173" y="191"/>
                  </a:lnTo>
                  <a:lnTo>
                    <a:pt x="179" y="189"/>
                  </a:lnTo>
                  <a:lnTo>
                    <a:pt x="182" y="187"/>
                  </a:lnTo>
                  <a:lnTo>
                    <a:pt x="182" y="187"/>
                  </a:lnTo>
                  <a:close/>
                  <a:moveTo>
                    <a:pt x="128" y="199"/>
                  </a:moveTo>
                  <a:lnTo>
                    <a:pt x="128" y="199"/>
                  </a:lnTo>
                  <a:lnTo>
                    <a:pt x="128" y="200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4"/>
                  </a:lnTo>
                  <a:lnTo>
                    <a:pt x="120" y="204"/>
                  </a:lnTo>
                  <a:lnTo>
                    <a:pt x="120" y="204"/>
                  </a:lnTo>
                  <a:lnTo>
                    <a:pt x="116" y="204"/>
                  </a:lnTo>
                  <a:lnTo>
                    <a:pt x="114" y="202"/>
                  </a:lnTo>
                  <a:lnTo>
                    <a:pt x="114" y="202"/>
                  </a:lnTo>
                  <a:lnTo>
                    <a:pt x="112" y="200"/>
                  </a:lnTo>
                  <a:lnTo>
                    <a:pt x="111" y="197"/>
                  </a:lnTo>
                  <a:lnTo>
                    <a:pt x="111" y="197"/>
                  </a:lnTo>
                  <a:lnTo>
                    <a:pt x="111" y="189"/>
                  </a:lnTo>
                  <a:lnTo>
                    <a:pt x="111" y="166"/>
                  </a:lnTo>
                  <a:lnTo>
                    <a:pt x="102" y="166"/>
                  </a:lnTo>
                  <a:lnTo>
                    <a:pt x="102" y="189"/>
                  </a:lnTo>
                  <a:lnTo>
                    <a:pt x="102" y="189"/>
                  </a:lnTo>
                  <a:lnTo>
                    <a:pt x="103" y="201"/>
                  </a:lnTo>
                  <a:lnTo>
                    <a:pt x="103" y="201"/>
                  </a:lnTo>
                  <a:lnTo>
                    <a:pt x="106" y="206"/>
                  </a:lnTo>
                  <a:lnTo>
                    <a:pt x="106" y="206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5" y="212"/>
                  </a:lnTo>
                  <a:lnTo>
                    <a:pt x="120" y="212"/>
                  </a:lnTo>
                  <a:lnTo>
                    <a:pt x="120" y="212"/>
                  </a:lnTo>
                  <a:lnTo>
                    <a:pt x="125" y="212"/>
                  </a:lnTo>
                  <a:lnTo>
                    <a:pt x="129" y="210"/>
                  </a:lnTo>
                  <a:lnTo>
                    <a:pt x="129" y="210"/>
                  </a:lnTo>
                  <a:lnTo>
                    <a:pt x="134" y="206"/>
                  </a:lnTo>
                  <a:lnTo>
                    <a:pt x="134" y="206"/>
                  </a:lnTo>
                  <a:lnTo>
                    <a:pt x="136" y="204"/>
                  </a:lnTo>
                  <a:lnTo>
                    <a:pt x="137" y="201"/>
                  </a:lnTo>
                  <a:lnTo>
                    <a:pt x="137" y="201"/>
                  </a:lnTo>
                  <a:lnTo>
                    <a:pt x="137" y="189"/>
                  </a:lnTo>
                  <a:lnTo>
                    <a:pt x="137" y="166"/>
                  </a:lnTo>
                  <a:lnTo>
                    <a:pt x="129" y="166"/>
                  </a:lnTo>
                  <a:lnTo>
                    <a:pt x="129" y="191"/>
                  </a:lnTo>
                  <a:lnTo>
                    <a:pt x="129" y="191"/>
                  </a:lnTo>
                  <a:lnTo>
                    <a:pt x="128" y="199"/>
                  </a:lnTo>
                  <a:lnTo>
                    <a:pt x="128" y="199"/>
                  </a:lnTo>
                  <a:close/>
                  <a:moveTo>
                    <a:pt x="227" y="202"/>
                  </a:moveTo>
                  <a:lnTo>
                    <a:pt x="205" y="202"/>
                  </a:lnTo>
                  <a:lnTo>
                    <a:pt x="205" y="166"/>
                  </a:lnTo>
                  <a:lnTo>
                    <a:pt x="195" y="166"/>
                  </a:lnTo>
                  <a:lnTo>
                    <a:pt x="195" y="210"/>
                  </a:lnTo>
                  <a:lnTo>
                    <a:pt x="227" y="210"/>
                  </a:lnTo>
                  <a:lnTo>
                    <a:pt x="227" y="202"/>
                  </a:lnTo>
                  <a:close/>
                  <a:moveTo>
                    <a:pt x="164" y="184"/>
                  </a:moveTo>
                  <a:lnTo>
                    <a:pt x="158" y="184"/>
                  </a:lnTo>
                  <a:lnTo>
                    <a:pt x="158" y="174"/>
                  </a:lnTo>
                  <a:lnTo>
                    <a:pt x="164" y="174"/>
                  </a:lnTo>
                  <a:lnTo>
                    <a:pt x="164" y="174"/>
                  </a:lnTo>
                  <a:lnTo>
                    <a:pt x="171" y="174"/>
                  </a:lnTo>
                  <a:lnTo>
                    <a:pt x="171" y="174"/>
                  </a:lnTo>
                  <a:lnTo>
                    <a:pt x="175" y="175"/>
                  </a:lnTo>
                  <a:lnTo>
                    <a:pt x="175" y="175"/>
                  </a:lnTo>
                  <a:lnTo>
                    <a:pt x="176" y="179"/>
                  </a:lnTo>
                  <a:lnTo>
                    <a:pt x="176" y="179"/>
                  </a:lnTo>
                  <a:lnTo>
                    <a:pt x="175" y="183"/>
                  </a:lnTo>
                  <a:lnTo>
                    <a:pt x="175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64" y="184"/>
                  </a:lnTo>
                  <a:lnTo>
                    <a:pt x="164" y="184"/>
                  </a:lnTo>
                  <a:close/>
                  <a:moveTo>
                    <a:pt x="98" y="127"/>
                  </a:moveTo>
                  <a:lnTo>
                    <a:pt x="84" y="132"/>
                  </a:lnTo>
                  <a:lnTo>
                    <a:pt x="71" y="101"/>
                  </a:lnTo>
                  <a:lnTo>
                    <a:pt x="71" y="101"/>
                  </a:lnTo>
                  <a:lnTo>
                    <a:pt x="68" y="99"/>
                  </a:lnTo>
                  <a:lnTo>
                    <a:pt x="65" y="99"/>
                  </a:lnTo>
                  <a:lnTo>
                    <a:pt x="62" y="101"/>
                  </a:lnTo>
                  <a:lnTo>
                    <a:pt x="62" y="101"/>
                  </a:lnTo>
                  <a:lnTo>
                    <a:pt x="47" y="114"/>
                  </a:lnTo>
                  <a:lnTo>
                    <a:pt x="47" y="31"/>
                  </a:lnTo>
                  <a:lnTo>
                    <a:pt x="106" y="87"/>
                  </a:lnTo>
                  <a:lnTo>
                    <a:pt x="106" y="87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6" y="87"/>
                  </a:lnTo>
                  <a:lnTo>
                    <a:pt x="85" y="88"/>
                  </a:lnTo>
                  <a:lnTo>
                    <a:pt x="84" y="89"/>
                  </a:lnTo>
                  <a:lnTo>
                    <a:pt x="84" y="92"/>
                  </a:lnTo>
                  <a:lnTo>
                    <a:pt x="84" y="95"/>
                  </a:lnTo>
                  <a:lnTo>
                    <a:pt x="85" y="97"/>
                  </a:lnTo>
                  <a:lnTo>
                    <a:pt x="98" y="12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2" name="矩形 51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TextBox 52"/>
          <p:cNvSpPr txBox="1"/>
          <p:nvPr/>
        </p:nvSpPr>
        <p:spPr>
          <a:xfrm>
            <a:off x="4053697" y="584684"/>
            <a:ext cx="42402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办公 设计等常用软件图标</a:t>
            </a:r>
          </a:p>
        </p:txBody>
      </p:sp>
    </p:spTree>
    <p:extLst>
      <p:ext uri="{BB962C8B-B14F-4D97-AF65-F5344CB8AC3E}">
        <p14:creationId xmlns:p14="http://schemas.microsoft.com/office/powerpoint/2010/main" val="246139113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/>
          <p:cNvGrpSpPr/>
          <p:nvPr/>
        </p:nvGrpSpPr>
        <p:grpSpPr>
          <a:xfrm>
            <a:off x="2423592" y="1799317"/>
            <a:ext cx="7300196" cy="4110140"/>
            <a:chOff x="1079612" y="4312362"/>
            <a:chExt cx="1894324" cy="1066538"/>
          </a:xfrm>
        </p:grpSpPr>
        <p:sp>
          <p:nvSpPr>
            <p:cNvPr id="2" name="Freeform 415"/>
            <p:cNvSpPr>
              <a:spLocks/>
            </p:cNvSpPr>
            <p:nvPr/>
          </p:nvSpPr>
          <p:spPr bwMode="auto">
            <a:xfrm>
              <a:off x="1079612" y="4312362"/>
              <a:ext cx="226552" cy="226552"/>
            </a:xfrm>
            <a:custGeom>
              <a:avLst/>
              <a:gdLst>
                <a:gd name="T0" fmla="*/ 156 w 260"/>
                <a:gd name="T1" fmla="*/ 260 h 260"/>
                <a:gd name="T2" fmla="*/ 186 w 260"/>
                <a:gd name="T3" fmla="*/ 167 h 260"/>
                <a:gd name="T4" fmla="*/ 156 w 260"/>
                <a:gd name="T5" fmla="*/ 130 h 260"/>
                <a:gd name="T6" fmla="*/ 156 w 260"/>
                <a:gd name="T7" fmla="*/ 109 h 260"/>
                <a:gd name="T8" fmla="*/ 157 w 260"/>
                <a:gd name="T9" fmla="*/ 104 h 260"/>
                <a:gd name="T10" fmla="*/ 164 w 260"/>
                <a:gd name="T11" fmla="*/ 100 h 260"/>
                <a:gd name="T12" fmla="*/ 168 w 260"/>
                <a:gd name="T13" fmla="*/ 98 h 260"/>
                <a:gd name="T14" fmla="*/ 198 w 260"/>
                <a:gd name="T15" fmla="*/ 63 h 260"/>
                <a:gd name="T16" fmla="*/ 149 w 260"/>
                <a:gd name="T17" fmla="*/ 63 h 260"/>
                <a:gd name="T18" fmla="*/ 144 w 260"/>
                <a:gd name="T19" fmla="*/ 63 h 260"/>
                <a:gd name="T20" fmla="*/ 134 w 260"/>
                <a:gd name="T21" fmla="*/ 66 h 260"/>
                <a:gd name="T22" fmla="*/ 123 w 260"/>
                <a:gd name="T23" fmla="*/ 75 h 260"/>
                <a:gd name="T24" fmla="*/ 117 w 260"/>
                <a:gd name="T25" fmla="*/ 89 h 260"/>
                <a:gd name="T26" fmla="*/ 114 w 260"/>
                <a:gd name="T27" fmla="*/ 102 h 260"/>
                <a:gd name="T28" fmla="*/ 88 w 260"/>
                <a:gd name="T29" fmla="*/ 131 h 260"/>
                <a:gd name="T30" fmla="*/ 114 w 260"/>
                <a:gd name="T31" fmla="*/ 166 h 260"/>
                <a:gd name="T32" fmla="*/ 26 w 260"/>
                <a:gd name="T33" fmla="*/ 260 h 260"/>
                <a:gd name="T34" fmla="*/ 21 w 260"/>
                <a:gd name="T35" fmla="*/ 260 h 260"/>
                <a:gd name="T36" fmla="*/ 12 w 260"/>
                <a:gd name="T37" fmla="*/ 256 h 260"/>
                <a:gd name="T38" fmla="*/ 4 w 260"/>
                <a:gd name="T39" fmla="*/ 249 h 260"/>
                <a:gd name="T40" fmla="*/ 0 w 260"/>
                <a:gd name="T41" fmla="*/ 239 h 260"/>
                <a:gd name="T42" fmla="*/ 0 w 260"/>
                <a:gd name="T43" fmla="*/ 26 h 260"/>
                <a:gd name="T44" fmla="*/ 0 w 260"/>
                <a:gd name="T45" fmla="*/ 20 h 260"/>
                <a:gd name="T46" fmla="*/ 4 w 260"/>
                <a:gd name="T47" fmla="*/ 11 h 260"/>
                <a:gd name="T48" fmla="*/ 12 w 260"/>
                <a:gd name="T49" fmla="*/ 5 h 260"/>
                <a:gd name="T50" fmla="*/ 21 w 260"/>
                <a:gd name="T51" fmla="*/ 1 h 260"/>
                <a:gd name="T52" fmla="*/ 234 w 260"/>
                <a:gd name="T53" fmla="*/ 0 h 260"/>
                <a:gd name="T54" fmla="*/ 239 w 260"/>
                <a:gd name="T55" fmla="*/ 1 h 260"/>
                <a:gd name="T56" fmla="*/ 248 w 260"/>
                <a:gd name="T57" fmla="*/ 5 h 260"/>
                <a:gd name="T58" fmla="*/ 255 w 260"/>
                <a:gd name="T59" fmla="*/ 11 h 260"/>
                <a:gd name="T60" fmla="*/ 259 w 260"/>
                <a:gd name="T61" fmla="*/ 20 h 260"/>
                <a:gd name="T62" fmla="*/ 260 w 260"/>
                <a:gd name="T63" fmla="*/ 234 h 260"/>
                <a:gd name="T64" fmla="*/ 259 w 260"/>
                <a:gd name="T65" fmla="*/ 239 h 260"/>
                <a:gd name="T66" fmla="*/ 255 w 260"/>
                <a:gd name="T67" fmla="*/ 249 h 260"/>
                <a:gd name="T68" fmla="*/ 248 w 260"/>
                <a:gd name="T69" fmla="*/ 256 h 260"/>
                <a:gd name="T70" fmla="*/ 239 w 260"/>
                <a:gd name="T71" fmla="*/ 260 h 260"/>
                <a:gd name="T72" fmla="*/ 234 w 260"/>
                <a:gd name="T73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156" y="260"/>
                  </a:lnTo>
                  <a:lnTo>
                    <a:pt x="156" y="167"/>
                  </a:lnTo>
                  <a:lnTo>
                    <a:pt x="186" y="167"/>
                  </a:lnTo>
                  <a:lnTo>
                    <a:pt x="186" y="130"/>
                  </a:lnTo>
                  <a:lnTo>
                    <a:pt x="156" y="130"/>
                  </a:lnTo>
                  <a:lnTo>
                    <a:pt x="156" y="109"/>
                  </a:lnTo>
                  <a:lnTo>
                    <a:pt x="156" y="109"/>
                  </a:lnTo>
                  <a:lnTo>
                    <a:pt x="156" y="107"/>
                  </a:lnTo>
                  <a:lnTo>
                    <a:pt x="157" y="104"/>
                  </a:lnTo>
                  <a:lnTo>
                    <a:pt x="161" y="101"/>
                  </a:lnTo>
                  <a:lnTo>
                    <a:pt x="164" y="100"/>
                  </a:lnTo>
                  <a:lnTo>
                    <a:pt x="168" y="98"/>
                  </a:lnTo>
                  <a:lnTo>
                    <a:pt x="168" y="98"/>
                  </a:lnTo>
                  <a:lnTo>
                    <a:pt x="198" y="98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49" y="63"/>
                  </a:lnTo>
                  <a:lnTo>
                    <a:pt x="149" y="63"/>
                  </a:lnTo>
                  <a:lnTo>
                    <a:pt x="144" y="63"/>
                  </a:lnTo>
                  <a:lnTo>
                    <a:pt x="139" y="65"/>
                  </a:lnTo>
                  <a:lnTo>
                    <a:pt x="134" y="66"/>
                  </a:lnTo>
                  <a:lnTo>
                    <a:pt x="130" y="68"/>
                  </a:lnTo>
                  <a:lnTo>
                    <a:pt x="123" y="75"/>
                  </a:lnTo>
                  <a:lnTo>
                    <a:pt x="120" y="83"/>
                  </a:lnTo>
                  <a:lnTo>
                    <a:pt x="117" y="89"/>
                  </a:lnTo>
                  <a:lnTo>
                    <a:pt x="114" y="96"/>
                  </a:lnTo>
                  <a:lnTo>
                    <a:pt x="114" y="102"/>
                  </a:lnTo>
                  <a:lnTo>
                    <a:pt x="114" y="131"/>
                  </a:lnTo>
                  <a:lnTo>
                    <a:pt x="88" y="131"/>
                  </a:lnTo>
                  <a:lnTo>
                    <a:pt x="88" y="166"/>
                  </a:lnTo>
                  <a:lnTo>
                    <a:pt x="114" y="166"/>
                  </a:lnTo>
                  <a:lnTo>
                    <a:pt x="114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4" y="249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4" y="11"/>
                  </a:lnTo>
                  <a:lnTo>
                    <a:pt x="8" y="7"/>
                  </a:lnTo>
                  <a:lnTo>
                    <a:pt x="12" y="5"/>
                  </a:lnTo>
                  <a:lnTo>
                    <a:pt x="16" y="2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4" y="2"/>
                  </a:lnTo>
                  <a:lnTo>
                    <a:pt x="248" y="5"/>
                  </a:lnTo>
                  <a:lnTo>
                    <a:pt x="252" y="7"/>
                  </a:lnTo>
                  <a:lnTo>
                    <a:pt x="255" y="11"/>
                  </a:lnTo>
                  <a:lnTo>
                    <a:pt x="257" y="16"/>
                  </a:lnTo>
                  <a:lnTo>
                    <a:pt x="259" y="20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39"/>
                  </a:lnTo>
                  <a:lnTo>
                    <a:pt x="257" y="244"/>
                  </a:lnTo>
                  <a:lnTo>
                    <a:pt x="255" y="249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8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416"/>
            <p:cNvSpPr>
              <a:spLocks noEditPoints="1"/>
            </p:cNvSpPr>
            <p:nvPr/>
          </p:nvSpPr>
          <p:spPr bwMode="auto">
            <a:xfrm>
              <a:off x="1360189" y="4312362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12 w 260"/>
                <a:gd name="T3" fmla="*/ 256 h 260"/>
                <a:gd name="T4" fmla="*/ 2 w 260"/>
                <a:gd name="T5" fmla="*/ 245 h 260"/>
                <a:gd name="T6" fmla="*/ 0 w 260"/>
                <a:gd name="T7" fmla="*/ 26 h 260"/>
                <a:gd name="T8" fmla="*/ 2 w 260"/>
                <a:gd name="T9" fmla="*/ 16 h 260"/>
                <a:gd name="T10" fmla="*/ 12 w 260"/>
                <a:gd name="T11" fmla="*/ 4 h 260"/>
                <a:gd name="T12" fmla="*/ 26 w 260"/>
                <a:gd name="T13" fmla="*/ 0 h 260"/>
                <a:gd name="T14" fmla="*/ 240 w 260"/>
                <a:gd name="T15" fmla="*/ 0 h 260"/>
                <a:gd name="T16" fmla="*/ 253 w 260"/>
                <a:gd name="T17" fmla="*/ 8 h 260"/>
                <a:gd name="T18" fmla="*/ 259 w 260"/>
                <a:gd name="T19" fmla="*/ 21 h 260"/>
                <a:gd name="T20" fmla="*/ 260 w 260"/>
                <a:gd name="T21" fmla="*/ 234 h 260"/>
                <a:gd name="T22" fmla="*/ 255 w 260"/>
                <a:gd name="T23" fmla="*/ 249 h 260"/>
                <a:gd name="T24" fmla="*/ 245 w 260"/>
                <a:gd name="T25" fmla="*/ 258 h 260"/>
                <a:gd name="T26" fmla="*/ 234 w 260"/>
                <a:gd name="T27" fmla="*/ 260 h 260"/>
                <a:gd name="T28" fmla="*/ 215 w 260"/>
                <a:gd name="T29" fmla="*/ 57 h 260"/>
                <a:gd name="T30" fmla="*/ 199 w 260"/>
                <a:gd name="T31" fmla="*/ 63 h 260"/>
                <a:gd name="T32" fmla="*/ 186 w 260"/>
                <a:gd name="T33" fmla="*/ 52 h 260"/>
                <a:gd name="T34" fmla="*/ 169 w 260"/>
                <a:gd name="T35" fmla="*/ 50 h 260"/>
                <a:gd name="T36" fmla="*/ 151 w 260"/>
                <a:gd name="T37" fmla="*/ 55 h 260"/>
                <a:gd name="T38" fmla="*/ 137 w 260"/>
                <a:gd name="T39" fmla="*/ 68 h 260"/>
                <a:gd name="T40" fmla="*/ 132 w 260"/>
                <a:gd name="T41" fmla="*/ 89 h 260"/>
                <a:gd name="T42" fmla="*/ 124 w 260"/>
                <a:gd name="T43" fmla="*/ 96 h 260"/>
                <a:gd name="T44" fmla="*/ 84 w 260"/>
                <a:gd name="T45" fmla="*/ 85 h 260"/>
                <a:gd name="T46" fmla="*/ 56 w 260"/>
                <a:gd name="T47" fmla="*/ 64 h 260"/>
                <a:gd name="T48" fmla="*/ 48 w 260"/>
                <a:gd name="T49" fmla="*/ 61 h 260"/>
                <a:gd name="T50" fmla="*/ 46 w 260"/>
                <a:gd name="T51" fmla="*/ 82 h 260"/>
                <a:gd name="T52" fmla="*/ 58 w 260"/>
                <a:gd name="T53" fmla="*/ 106 h 260"/>
                <a:gd name="T54" fmla="*/ 58 w 260"/>
                <a:gd name="T55" fmla="*/ 109 h 260"/>
                <a:gd name="T56" fmla="*/ 46 w 260"/>
                <a:gd name="T57" fmla="*/ 106 h 260"/>
                <a:gd name="T58" fmla="*/ 48 w 260"/>
                <a:gd name="T59" fmla="*/ 120 h 260"/>
                <a:gd name="T60" fmla="*/ 64 w 260"/>
                <a:gd name="T61" fmla="*/ 138 h 260"/>
                <a:gd name="T62" fmla="*/ 74 w 260"/>
                <a:gd name="T63" fmla="*/ 145 h 260"/>
                <a:gd name="T64" fmla="*/ 59 w 260"/>
                <a:gd name="T65" fmla="*/ 145 h 260"/>
                <a:gd name="T66" fmla="*/ 61 w 260"/>
                <a:gd name="T67" fmla="*/ 152 h 260"/>
                <a:gd name="T68" fmla="*/ 76 w 260"/>
                <a:gd name="T69" fmla="*/ 165 h 260"/>
                <a:gd name="T70" fmla="*/ 94 w 260"/>
                <a:gd name="T71" fmla="*/ 173 h 260"/>
                <a:gd name="T72" fmla="*/ 67 w 260"/>
                <a:gd name="T73" fmla="*/ 186 h 260"/>
                <a:gd name="T74" fmla="*/ 38 w 260"/>
                <a:gd name="T75" fmla="*/ 189 h 260"/>
                <a:gd name="T76" fmla="*/ 45 w 260"/>
                <a:gd name="T77" fmla="*/ 194 h 260"/>
                <a:gd name="T78" fmla="*/ 77 w 260"/>
                <a:gd name="T79" fmla="*/ 204 h 260"/>
                <a:gd name="T80" fmla="*/ 120 w 260"/>
                <a:gd name="T81" fmla="*/ 204 h 260"/>
                <a:gd name="T82" fmla="*/ 163 w 260"/>
                <a:gd name="T83" fmla="*/ 187 h 260"/>
                <a:gd name="T84" fmla="*/ 191 w 260"/>
                <a:gd name="T85" fmla="*/ 159 h 260"/>
                <a:gd name="T86" fmla="*/ 203 w 260"/>
                <a:gd name="T87" fmla="*/ 134 h 260"/>
                <a:gd name="T88" fmla="*/ 210 w 260"/>
                <a:gd name="T89" fmla="*/ 103 h 260"/>
                <a:gd name="T90" fmla="*/ 212 w 260"/>
                <a:gd name="T91" fmla="*/ 89 h 260"/>
                <a:gd name="T92" fmla="*/ 230 w 260"/>
                <a:gd name="T93" fmla="*/ 68 h 260"/>
                <a:gd name="T94" fmla="*/ 208 w 260"/>
                <a:gd name="T95" fmla="*/ 73 h 260"/>
                <a:gd name="T96" fmla="*/ 217 w 260"/>
                <a:gd name="T97" fmla="*/ 67 h 260"/>
                <a:gd name="T98" fmla="*/ 225 w 260"/>
                <a:gd name="T99" fmla="*/ 5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4" y="249"/>
                  </a:lnTo>
                  <a:lnTo>
                    <a:pt x="2" y="245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3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40" y="0"/>
                  </a:lnTo>
                  <a:lnTo>
                    <a:pt x="245" y="3"/>
                  </a:lnTo>
                  <a:lnTo>
                    <a:pt x="249" y="4"/>
                  </a:lnTo>
                  <a:lnTo>
                    <a:pt x="253" y="8"/>
                  </a:lnTo>
                  <a:lnTo>
                    <a:pt x="255" y="12"/>
                  </a:lnTo>
                  <a:lnTo>
                    <a:pt x="258" y="16"/>
                  </a:lnTo>
                  <a:lnTo>
                    <a:pt x="259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39"/>
                  </a:lnTo>
                  <a:lnTo>
                    <a:pt x="258" y="245"/>
                  </a:lnTo>
                  <a:lnTo>
                    <a:pt x="255" y="249"/>
                  </a:lnTo>
                  <a:lnTo>
                    <a:pt x="253" y="252"/>
                  </a:lnTo>
                  <a:lnTo>
                    <a:pt x="249" y="256"/>
                  </a:lnTo>
                  <a:lnTo>
                    <a:pt x="245" y="258"/>
                  </a:lnTo>
                  <a:lnTo>
                    <a:pt x="240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25" y="52"/>
                  </a:moveTo>
                  <a:lnTo>
                    <a:pt x="225" y="52"/>
                  </a:lnTo>
                  <a:lnTo>
                    <a:pt x="215" y="57"/>
                  </a:lnTo>
                  <a:lnTo>
                    <a:pt x="207" y="61"/>
                  </a:lnTo>
                  <a:lnTo>
                    <a:pt x="199" y="63"/>
                  </a:lnTo>
                  <a:lnTo>
                    <a:pt x="199" y="63"/>
                  </a:lnTo>
                  <a:lnTo>
                    <a:pt x="197" y="59"/>
                  </a:lnTo>
                  <a:lnTo>
                    <a:pt x="191" y="55"/>
                  </a:lnTo>
                  <a:lnTo>
                    <a:pt x="186" y="52"/>
                  </a:lnTo>
                  <a:lnTo>
                    <a:pt x="181" y="51"/>
                  </a:lnTo>
                  <a:lnTo>
                    <a:pt x="175" y="50"/>
                  </a:lnTo>
                  <a:lnTo>
                    <a:pt x="169" y="50"/>
                  </a:lnTo>
                  <a:lnTo>
                    <a:pt x="163" y="51"/>
                  </a:lnTo>
                  <a:lnTo>
                    <a:pt x="156" y="52"/>
                  </a:lnTo>
                  <a:lnTo>
                    <a:pt x="151" y="55"/>
                  </a:lnTo>
                  <a:lnTo>
                    <a:pt x="145" y="59"/>
                  </a:lnTo>
                  <a:lnTo>
                    <a:pt x="141" y="63"/>
                  </a:lnTo>
                  <a:lnTo>
                    <a:pt x="137" y="68"/>
                  </a:lnTo>
                  <a:lnTo>
                    <a:pt x="134" y="73"/>
                  </a:lnTo>
                  <a:lnTo>
                    <a:pt x="132" y="81"/>
                  </a:lnTo>
                  <a:lnTo>
                    <a:pt x="132" y="89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24" y="96"/>
                  </a:lnTo>
                  <a:lnTo>
                    <a:pt x="115" y="95"/>
                  </a:lnTo>
                  <a:lnTo>
                    <a:pt x="98" y="91"/>
                  </a:lnTo>
                  <a:lnTo>
                    <a:pt x="84" y="85"/>
                  </a:lnTo>
                  <a:lnTo>
                    <a:pt x="72" y="77"/>
                  </a:lnTo>
                  <a:lnTo>
                    <a:pt x="63" y="70"/>
                  </a:lnTo>
                  <a:lnTo>
                    <a:pt x="56" y="64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48" y="61"/>
                  </a:lnTo>
                  <a:lnTo>
                    <a:pt x="47" y="68"/>
                  </a:lnTo>
                  <a:lnTo>
                    <a:pt x="46" y="74"/>
                  </a:lnTo>
                  <a:lnTo>
                    <a:pt x="46" y="82"/>
                  </a:lnTo>
                  <a:lnTo>
                    <a:pt x="48" y="91"/>
                  </a:lnTo>
                  <a:lnTo>
                    <a:pt x="54" y="100"/>
                  </a:lnTo>
                  <a:lnTo>
                    <a:pt x="58" y="106"/>
                  </a:lnTo>
                  <a:lnTo>
                    <a:pt x="63" y="109"/>
                  </a:lnTo>
                  <a:lnTo>
                    <a:pt x="63" y="109"/>
                  </a:lnTo>
                  <a:lnTo>
                    <a:pt x="58" y="109"/>
                  </a:lnTo>
                  <a:lnTo>
                    <a:pt x="52" y="108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11"/>
                  </a:lnTo>
                  <a:lnTo>
                    <a:pt x="46" y="115"/>
                  </a:lnTo>
                  <a:lnTo>
                    <a:pt x="48" y="120"/>
                  </a:lnTo>
                  <a:lnTo>
                    <a:pt x="51" y="126"/>
                  </a:lnTo>
                  <a:lnTo>
                    <a:pt x="56" y="133"/>
                  </a:lnTo>
                  <a:lnTo>
                    <a:pt x="64" y="138"/>
                  </a:lnTo>
                  <a:lnTo>
                    <a:pt x="76" y="143"/>
                  </a:lnTo>
                  <a:lnTo>
                    <a:pt x="76" y="143"/>
                  </a:lnTo>
                  <a:lnTo>
                    <a:pt x="74" y="145"/>
                  </a:lnTo>
                  <a:lnTo>
                    <a:pt x="72" y="146"/>
                  </a:lnTo>
                  <a:lnTo>
                    <a:pt x="65" y="146"/>
                  </a:lnTo>
                  <a:lnTo>
                    <a:pt x="59" y="145"/>
                  </a:lnTo>
                  <a:lnTo>
                    <a:pt x="59" y="145"/>
                  </a:lnTo>
                  <a:lnTo>
                    <a:pt x="60" y="148"/>
                  </a:lnTo>
                  <a:lnTo>
                    <a:pt x="61" y="152"/>
                  </a:lnTo>
                  <a:lnTo>
                    <a:pt x="64" y="156"/>
                  </a:lnTo>
                  <a:lnTo>
                    <a:pt x="69" y="161"/>
                  </a:lnTo>
                  <a:lnTo>
                    <a:pt x="76" y="165"/>
                  </a:lnTo>
                  <a:lnTo>
                    <a:pt x="84" y="169"/>
                  </a:lnTo>
                  <a:lnTo>
                    <a:pt x="94" y="173"/>
                  </a:lnTo>
                  <a:lnTo>
                    <a:pt x="94" y="173"/>
                  </a:lnTo>
                  <a:lnTo>
                    <a:pt x="85" y="180"/>
                  </a:lnTo>
                  <a:lnTo>
                    <a:pt x="76" y="184"/>
                  </a:lnTo>
                  <a:lnTo>
                    <a:pt x="67" y="186"/>
                  </a:lnTo>
                  <a:lnTo>
                    <a:pt x="56" y="187"/>
                  </a:lnTo>
                  <a:lnTo>
                    <a:pt x="42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45" y="194"/>
                  </a:lnTo>
                  <a:lnTo>
                    <a:pt x="54" y="198"/>
                  </a:lnTo>
                  <a:lnTo>
                    <a:pt x="65" y="202"/>
                  </a:lnTo>
                  <a:lnTo>
                    <a:pt x="77" y="204"/>
                  </a:lnTo>
                  <a:lnTo>
                    <a:pt x="91" y="206"/>
                  </a:lnTo>
                  <a:lnTo>
                    <a:pt x="106" y="206"/>
                  </a:lnTo>
                  <a:lnTo>
                    <a:pt x="120" y="204"/>
                  </a:lnTo>
                  <a:lnTo>
                    <a:pt x="134" y="200"/>
                  </a:lnTo>
                  <a:lnTo>
                    <a:pt x="150" y="195"/>
                  </a:lnTo>
                  <a:lnTo>
                    <a:pt x="163" y="187"/>
                  </a:lnTo>
                  <a:lnTo>
                    <a:pt x="176" y="178"/>
                  </a:lnTo>
                  <a:lnTo>
                    <a:pt x="186" y="165"/>
                  </a:lnTo>
                  <a:lnTo>
                    <a:pt x="191" y="159"/>
                  </a:lnTo>
                  <a:lnTo>
                    <a:pt x="197" y="151"/>
                  </a:lnTo>
                  <a:lnTo>
                    <a:pt x="201" y="143"/>
                  </a:lnTo>
                  <a:lnTo>
                    <a:pt x="203" y="134"/>
                  </a:lnTo>
                  <a:lnTo>
                    <a:pt x="206" y="124"/>
                  </a:lnTo>
                  <a:lnTo>
                    <a:pt x="208" y="113"/>
                  </a:lnTo>
                  <a:lnTo>
                    <a:pt x="210" y="103"/>
                  </a:lnTo>
                  <a:lnTo>
                    <a:pt x="210" y="90"/>
                  </a:lnTo>
                  <a:lnTo>
                    <a:pt x="210" y="90"/>
                  </a:lnTo>
                  <a:lnTo>
                    <a:pt x="212" y="89"/>
                  </a:lnTo>
                  <a:lnTo>
                    <a:pt x="216" y="86"/>
                  </a:lnTo>
                  <a:lnTo>
                    <a:pt x="223" y="78"/>
                  </a:lnTo>
                  <a:lnTo>
                    <a:pt x="230" y="68"/>
                  </a:lnTo>
                  <a:lnTo>
                    <a:pt x="230" y="68"/>
                  </a:lnTo>
                  <a:lnTo>
                    <a:pt x="220" y="70"/>
                  </a:lnTo>
                  <a:lnTo>
                    <a:pt x="208" y="73"/>
                  </a:lnTo>
                  <a:lnTo>
                    <a:pt x="208" y="73"/>
                  </a:lnTo>
                  <a:lnTo>
                    <a:pt x="214" y="70"/>
                  </a:lnTo>
                  <a:lnTo>
                    <a:pt x="217" y="67"/>
                  </a:lnTo>
                  <a:lnTo>
                    <a:pt x="223" y="60"/>
                  </a:lnTo>
                  <a:lnTo>
                    <a:pt x="224" y="55"/>
                  </a:lnTo>
                  <a:lnTo>
                    <a:pt x="225" y="52"/>
                  </a:lnTo>
                  <a:lnTo>
                    <a:pt x="225" y="5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417"/>
            <p:cNvSpPr>
              <a:spLocks noEditPoints="1"/>
            </p:cNvSpPr>
            <p:nvPr/>
          </p:nvSpPr>
          <p:spPr bwMode="auto">
            <a:xfrm>
              <a:off x="1642507" y="4312362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12 w 260"/>
                <a:gd name="T3" fmla="*/ 256 h 260"/>
                <a:gd name="T4" fmla="*/ 1 w 260"/>
                <a:gd name="T5" fmla="*/ 245 h 260"/>
                <a:gd name="T6" fmla="*/ 0 w 260"/>
                <a:gd name="T7" fmla="*/ 26 h 260"/>
                <a:gd name="T8" fmla="*/ 1 w 260"/>
                <a:gd name="T9" fmla="*/ 16 h 260"/>
                <a:gd name="T10" fmla="*/ 12 w 260"/>
                <a:gd name="T11" fmla="*/ 4 h 260"/>
                <a:gd name="T12" fmla="*/ 26 w 260"/>
                <a:gd name="T13" fmla="*/ 0 h 260"/>
                <a:gd name="T14" fmla="*/ 239 w 260"/>
                <a:gd name="T15" fmla="*/ 0 h 260"/>
                <a:gd name="T16" fmla="*/ 252 w 260"/>
                <a:gd name="T17" fmla="*/ 8 h 260"/>
                <a:gd name="T18" fmla="*/ 259 w 260"/>
                <a:gd name="T19" fmla="*/ 21 h 260"/>
                <a:gd name="T20" fmla="*/ 260 w 260"/>
                <a:gd name="T21" fmla="*/ 234 h 260"/>
                <a:gd name="T22" fmla="*/ 255 w 260"/>
                <a:gd name="T23" fmla="*/ 249 h 260"/>
                <a:gd name="T24" fmla="*/ 244 w 260"/>
                <a:gd name="T25" fmla="*/ 258 h 260"/>
                <a:gd name="T26" fmla="*/ 234 w 260"/>
                <a:gd name="T27" fmla="*/ 260 h 260"/>
                <a:gd name="T28" fmla="*/ 155 w 260"/>
                <a:gd name="T29" fmla="*/ 34 h 260"/>
                <a:gd name="T30" fmla="*/ 130 w 260"/>
                <a:gd name="T31" fmla="*/ 33 h 260"/>
                <a:gd name="T32" fmla="*/ 101 w 260"/>
                <a:gd name="T33" fmla="*/ 39 h 260"/>
                <a:gd name="T34" fmla="*/ 79 w 260"/>
                <a:gd name="T35" fmla="*/ 55 h 260"/>
                <a:gd name="T36" fmla="*/ 60 w 260"/>
                <a:gd name="T37" fmla="*/ 82 h 260"/>
                <a:gd name="T38" fmla="*/ 56 w 260"/>
                <a:gd name="T39" fmla="*/ 107 h 260"/>
                <a:gd name="T40" fmla="*/ 62 w 260"/>
                <a:gd name="T41" fmla="*/ 128 h 260"/>
                <a:gd name="T42" fmla="*/ 78 w 260"/>
                <a:gd name="T43" fmla="*/ 146 h 260"/>
                <a:gd name="T44" fmla="*/ 84 w 260"/>
                <a:gd name="T45" fmla="*/ 145 h 260"/>
                <a:gd name="T46" fmla="*/ 88 w 260"/>
                <a:gd name="T47" fmla="*/ 133 h 260"/>
                <a:gd name="T48" fmla="*/ 86 w 260"/>
                <a:gd name="T49" fmla="*/ 124 h 260"/>
                <a:gd name="T50" fmla="*/ 81 w 260"/>
                <a:gd name="T51" fmla="*/ 100 h 260"/>
                <a:gd name="T52" fmla="*/ 87 w 260"/>
                <a:gd name="T53" fmla="*/ 77 h 260"/>
                <a:gd name="T54" fmla="*/ 97 w 260"/>
                <a:gd name="T55" fmla="*/ 64 h 260"/>
                <a:gd name="T56" fmla="*/ 129 w 260"/>
                <a:gd name="T57" fmla="*/ 52 h 260"/>
                <a:gd name="T58" fmla="*/ 153 w 260"/>
                <a:gd name="T59" fmla="*/ 54 h 260"/>
                <a:gd name="T60" fmla="*/ 169 w 260"/>
                <a:gd name="T61" fmla="*/ 65 h 260"/>
                <a:gd name="T62" fmla="*/ 178 w 260"/>
                <a:gd name="T63" fmla="*/ 83 h 260"/>
                <a:gd name="T64" fmla="*/ 179 w 260"/>
                <a:gd name="T65" fmla="*/ 104 h 260"/>
                <a:gd name="T66" fmla="*/ 174 w 260"/>
                <a:gd name="T67" fmla="*/ 122 h 260"/>
                <a:gd name="T68" fmla="*/ 164 w 260"/>
                <a:gd name="T69" fmla="*/ 145 h 260"/>
                <a:gd name="T70" fmla="*/ 149 w 260"/>
                <a:gd name="T71" fmla="*/ 152 h 260"/>
                <a:gd name="T72" fmla="*/ 138 w 260"/>
                <a:gd name="T73" fmla="*/ 152 h 260"/>
                <a:gd name="T74" fmla="*/ 126 w 260"/>
                <a:gd name="T75" fmla="*/ 142 h 260"/>
                <a:gd name="T76" fmla="*/ 131 w 260"/>
                <a:gd name="T77" fmla="*/ 119 h 260"/>
                <a:gd name="T78" fmla="*/ 136 w 260"/>
                <a:gd name="T79" fmla="*/ 91 h 260"/>
                <a:gd name="T80" fmla="*/ 133 w 260"/>
                <a:gd name="T81" fmla="*/ 81 h 260"/>
                <a:gd name="T82" fmla="*/ 123 w 260"/>
                <a:gd name="T83" fmla="*/ 76 h 260"/>
                <a:gd name="T84" fmla="*/ 112 w 260"/>
                <a:gd name="T85" fmla="*/ 78 h 260"/>
                <a:gd name="T86" fmla="*/ 103 w 260"/>
                <a:gd name="T87" fmla="*/ 90 h 260"/>
                <a:gd name="T88" fmla="*/ 103 w 260"/>
                <a:gd name="T89" fmla="*/ 111 h 260"/>
                <a:gd name="T90" fmla="*/ 90 w 260"/>
                <a:gd name="T91" fmla="*/ 186 h 260"/>
                <a:gd name="T92" fmla="*/ 87 w 260"/>
                <a:gd name="T93" fmla="*/ 211 h 260"/>
                <a:gd name="T94" fmla="*/ 88 w 260"/>
                <a:gd name="T95" fmla="*/ 224 h 260"/>
                <a:gd name="T96" fmla="*/ 92 w 260"/>
                <a:gd name="T97" fmla="*/ 225 h 260"/>
                <a:gd name="T98" fmla="*/ 103 w 260"/>
                <a:gd name="T99" fmla="*/ 212 h 260"/>
                <a:gd name="T100" fmla="*/ 116 w 260"/>
                <a:gd name="T101" fmla="*/ 177 h 260"/>
                <a:gd name="T102" fmla="*/ 121 w 260"/>
                <a:gd name="T103" fmla="*/ 163 h 260"/>
                <a:gd name="T104" fmla="*/ 136 w 260"/>
                <a:gd name="T105" fmla="*/ 171 h 260"/>
                <a:gd name="T106" fmla="*/ 156 w 260"/>
                <a:gd name="T107" fmla="*/ 172 h 260"/>
                <a:gd name="T108" fmla="*/ 178 w 260"/>
                <a:gd name="T109" fmla="*/ 163 h 260"/>
                <a:gd name="T110" fmla="*/ 196 w 260"/>
                <a:gd name="T111" fmla="*/ 139 h 260"/>
                <a:gd name="T112" fmla="*/ 205 w 260"/>
                <a:gd name="T113" fmla="*/ 113 h 260"/>
                <a:gd name="T114" fmla="*/ 203 w 260"/>
                <a:gd name="T115" fmla="*/ 77 h 260"/>
                <a:gd name="T116" fmla="*/ 185 w 260"/>
                <a:gd name="T117" fmla="*/ 48 h 260"/>
                <a:gd name="T118" fmla="*/ 162 w 260"/>
                <a:gd name="T119" fmla="*/ 3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3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3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5" y="12"/>
                  </a:lnTo>
                  <a:lnTo>
                    <a:pt x="257" y="16"/>
                  </a:lnTo>
                  <a:lnTo>
                    <a:pt x="259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39"/>
                  </a:lnTo>
                  <a:lnTo>
                    <a:pt x="257" y="245"/>
                  </a:lnTo>
                  <a:lnTo>
                    <a:pt x="255" y="249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8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62" y="37"/>
                  </a:moveTo>
                  <a:lnTo>
                    <a:pt x="162" y="37"/>
                  </a:lnTo>
                  <a:lnTo>
                    <a:pt x="155" y="34"/>
                  </a:lnTo>
                  <a:lnTo>
                    <a:pt x="147" y="33"/>
                  </a:lnTo>
                  <a:lnTo>
                    <a:pt x="139" y="33"/>
                  </a:lnTo>
                  <a:lnTo>
                    <a:pt x="130" y="33"/>
                  </a:lnTo>
                  <a:lnTo>
                    <a:pt x="121" y="34"/>
                  </a:lnTo>
                  <a:lnTo>
                    <a:pt x="110" y="37"/>
                  </a:lnTo>
                  <a:lnTo>
                    <a:pt x="101" y="39"/>
                  </a:lnTo>
                  <a:lnTo>
                    <a:pt x="91" y="44"/>
                  </a:lnTo>
                  <a:lnTo>
                    <a:pt x="91" y="44"/>
                  </a:lnTo>
                  <a:lnTo>
                    <a:pt x="79" y="55"/>
                  </a:lnTo>
                  <a:lnTo>
                    <a:pt x="72" y="64"/>
                  </a:lnTo>
                  <a:lnTo>
                    <a:pt x="64" y="73"/>
                  </a:lnTo>
                  <a:lnTo>
                    <a:pt x="60" y="82"/>
                  </a:lnTo>
                  <a:lnTo>
                    <a:pt x="57" y="91"/>
                  </a:lnTo>
                  <a:lnTo>
                    <a:pt x="56" y="99"/>
                  </a:lnTo>
                  <a:lnTo>
                    <a:pt x="56" y="107"/>
                  </a:lnTo>
                  <a:lnTo>
                    <a:pt x="57" y="115"/>
                  </a:lnTo>
                  <a:lnTo>
                    <a:pt x="60" y="121"/>
                  </a:lnTo>
                  <a:lnTo>
                    <a:pt x="62" y="128"/>
                  </a:lnTo>
                  <a:lnTo>
                    <a:pt x="69" y="137"/>
                  </a:lnTo>
                  <a:lnTo>
                    <a:pt x="74" y="143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82" y="146"/>
                  </a:lnTo>
                  <a:lnTo>
                    <a:pt x="84" y="145"/>
                  </a:lnTo>
                  <a:lnTo>
                    <a:pt x="87" y="142"/>
                  </a:lnTo>
                  <a:lnTo>
                    <a:pt x="88" y="138"/>
                  </a:lnTo>
                  <a:lnTo>
                    <a:pt x="88" y="133"/>
                  </a:lnTo>
                  <a:lnTo>
                    <a:pt x="88" y="129"/>
                  </a:lnTo>
                  <a:lnTo>
                    <a:pt x="88" y="129"/>
                  </a:lnTo>
                  <a:lnTo>
                    <a:pt x="86" y="124"/>
                  </a:lnTo>
                  <a:lnTo>
                    <a:pt x="83" y="119"/>
                  </a:lnTo>
                  <a:lnTo>
                    <a:pt x="81" y="109"/>
                  </a:lnTo>
                  <a:lnTo>
                    <a:pt x="81" y="100"/>
                  </a:lnTo>
                  <a:lnTo>
                    <a:pt x="82" y="89"/>
                  </a:lnTo>
                  <a:lnTo>
                    <a:pt x="84" y="83"/>
                  </a:lnTo>
                  <a:lnTo>
                    <a:pt x="87" y="77"/>
                  </a:lnTo>
                  <a:lnTo>
                    <a:pt x="91" y="70"/>
                  </a:lnTo>
                  <a:lnTo>
                    <a:pt x="97" y="64"/>
                  </a:lnTo>
                  <a:lnTo>
                    <a:pt x="97" y="64"/>
                  </a:lnTo>
                  <a:lnTo>
                    <a:pt x="109" y="59"/>
                  </a:lnTo>
                  <a:lnTo>
                    <a:pt x="120" y="55"/>
                  </a:lnTo>
                  <a:lnTo>
                    <a:pt x="129" y="52"/>
                  </a:lnTo>
                  <a:lnTo>
                    <a:pt x="138" y="51"/>
                  </a:lnTo>
                  <a:lnTo>
                    <a:pt x="146" y="52"/>
                  </a:lnTo>
                  <a:lnTo>
                    <a:pt x="153" y="54"/>
                  </a:lnTo>
                  <a:lnTo>
                    <a:pt x="159" y="57"/>
                  </a:lnTo>
                  <a:lnTo>
                    <a:pt x="165" y="61"/>
                  </a:lnTo>
                  <a:lnTo>
                    <a:pt x="169" y="65"/>
                  </a:lnTo>
                  <a:lnTo>
                    <a:pt x="173" y="70"/>
                  </a:lnTo>
                  <a:lnTo>
                    <a:pt x="175" y="77"/>
                  </a:lnTo>
                  <a:lnTo>
                    <a:pt x="178" y="83"/>
                  </a:lnTo>
                  <a:lnTo>
                    <a:pt x="179" y="90"/>
                  </a:lnTo>
                  <a:lnTo>
                    <a:pt x="179" y="98"/>
                  </a:lnTo>
                  <a:lnTo>
                    <a:pt x="179" y="104"/>
                  </a:lnTo>
                  <a:lnTo>
                    <a:pt x="178" y="111"/>
                  </a:lnTo>
                  <a:lnTo>
                    <a:pt x="178" y="111"/>
                  </a:lnTo>
                  <a:lnTo>
                    <a:pt x="174" y="122"/>
                  </a:lnTo>
                  <a:lnTo>
                    <a:pt x="172" y="132"/>
                  </a:lnTo>
                  <a:lnTo>
                    <a:pt x="168" y="138"/>
                  </a:lnTo>
                  <a:lnTo>
                    <a:pt x="164" y="145"/>
                  </a:lnTo>
                  <a:lnTo>
                    <a:pt x="159" y="148"/>
                  </a:lnTo>
                  <a:lnTo>
                    <a:pt x="155" y="151"/>
                  </a:lnTo>
                  <a:lnTo>
                    <a:pt x="149" y="152"/>
                  </a:lnTo>
                  <a:lnTo>
                    <a:pt x="146" y="154"/>
                  </a:lnTo>
                  <a:lnTo>
                    <a:pt x="142" y="154"/>
                  </a:lnTo>
                  <a:lnTo>
                    <a:pt x="138" y="152"/>
                  </a:lnTo>
                  <a:lnTo>
                    <a:pt x="131" y="148"/>
                  </a:lnTo>
                  <a:lnTo>
                    <a:pt x="127" y="145"/>
                  </a:lnTo>
                  <a:lnTo>
                    <a:pt x="126" y="142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31" y="119"/>
                  </a:lnTo>
                  <a:lnTo>
                    <a:pt x="135" y="102"/>
                  </a:lnTo>
                  <a:lnTo>
                    <a:pt x="136" y="91"/>
                  </a:lnTo>
                  <a:lnTo>
                    <a:pt x="136" y="91"/>
                  </a:lnTo>
                  <a:lnTo>
                    <a:pt x="136" y="87"/>
                  </a:lnTo>
                  <a:lnTo>
                    <a:pt x="135" y="83"/>
                  </a:lnTo>
                  <a:lnTo>
                    <a:pt x="133" y="81"/>
                  </a:lnTo>
                  <a:lnTo>
                    <a:pt x="130" y="78"/>
                  </a:lnTo>
                  <a:lnTo>
                    <a:pt x="126" y="76"/>
                  </a:lnTo>
                  <a:lnTo>
                    <a:pt x="123" y="76"/>
                  </a:lnTo>
                  <a:lnTo>
                    <a:pt x="120" y="76"/>
                  </a:lnTo>
                  <a:lnTo>
                    <a:pt x="116" y="76"/>
                  </a:lnTo>
                  <a:lnTo>
                    <a:pt x="112" y="78"/>
                  </a:lnTo>
                  <a:lnTo>
                    <a:pt x="108" y="81"/>
                  </a:lnTo>
                  <a:lnTo>
                    <a:pt x="105" y="85"/>
                  </a:lnTo>
                  <a:lnTo>
                    <a:pt x="103" y="90"/>
                  </a:lnTo>
                  <a:lnTo>
                    <a:pt x="101" y="95"/>
                  </a:lnTo>
                  <a:lnTo>
                    <a:pt x="101" y="103"/>
                  </a:lnTo>
                  <a:lnTo>
                    <a:pt x="103" y="111"/>
                  </a:lnTo>
                  <a:lnTo>
                    <a:pt x="104" y="121"/>
                  </a:lnTo>
                  <a:lnTo>
                    <a:pt x="104" y="121"/>
                  </a:lnTo>
                  <a:lnTo>
                    <a:pt x="90" y="186"/>
                  </a:lnTo>
                  <a:lnTo>
                    <a:pt x="90" y="186"/>
                  </a:lnTo>
                  <a:lnTo>
                    <a:pt x="87" y="199"/>
                  </a:lnTo>
                  <a:lnTo>
                    <a:pt x="87" y="211"/>
                  </a:lnTo>
                  <a:lnTo>
                    <a:pt x="87" y="217"/>
                  </a:lnTo>
                  <a:lnTo>
                    <a:pt x="88" y="224"/>
                  </a:lnTo>
                  <a:lnTo>
                    <a:pt x="88" y="224"/>
                  </a:lnTo>
                  <a:lnTo>
                    <a:pt x="90" y="225"/>
                  </a:lnTo>
                  <a:lnTo>
                    <a:pt x="91" y="225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5" y="221"/>
                  </a:lnTo>
                  <a:lnTo>
                    <a:pt x="103" y="212"/>
                  </a:lnTo>
                  <a:lnTo>
                    <a:pt x="107" y="203"/>
                  </a:lnTo>
                  <a:lnTo>
                    <a:pt x="112" y="191"/>
                  </a:lnTo>
                  <a:lnTo>
                    <a:pt x="116" y="177"/>
                  </a:lnTo>
                  <a:lnTo>
                    <a:pt x="120" y="160"/>
                  </a:lnTo>
                  <a:lnTo>
                    <a:pt x="120" y="160"/>
                  </a:lnTo>
                  <a:lnTo>
                    <a:pt x="121" y="163"/>
                  </a:lnTo>
                  <a:lnTo>
                    <a:pt x="122" y="164"/>
                  </a:lnTo>
                  <a:lnTo>
                    <a:pt x="131" y="169"/>
                  </a:lnTo>
                  <a:lnTo>
                    <a:pt x="136" y="171"/>
                  </a:lnTo>
                  <a:lnTo>
                    <a:pt x="143" y="172"/>
                  </a:lnTo>
                  <a:lnTo>
                    <a:pt x="149" y="172"/>
                  </a:lnTo>
                  <a:lnTo>
                    <a:pt x="156" y="172"/>
                  </a:lnTo>
                  <a:lnTo>
                    <a:pt x="164" y="171"/>
                  </a:lnTo>
                  <a:lnTo>
                    <a:pt x="170" y="167"/>
                  </a:lnTo>
                  <a:lnTo>
                    <a:pt x="178" y="163"/>
                  </a:lnTo>
                  <a:lnTo>
                    <a:pt x="185" y="156"/>
                  </a:lnTo>
                  <a:lnTo>
                    <a:pt x="191" y="148"/>
                  </a:lnTo>
                  <a:lnTo>
                    <a:pt x="196" y="139"/>
                  </a:lnTo>
                  <a:lnTo>
                    <a:pt x="201" y="128"/>
                  </a:lnTo>
                  <a:lnTo>
                    <a:pt x="205" y="113"/>
                  </a:lnTo>
                  <a:lnTo>
                    <a:pt x="205" y="113"/>
                  </a:lnTo>
                  <a:lnTo>
                    <a:pt x="207" y="100"/>
                  </a:lnTo>
                  <a:lnTo>
                    <a:pt x="205" y="89"/>
                  </a:lnTo>
                  <a:lnTo>
                    <a:pt x="203" y="77"/>
                  </a:lnTo>
                  <a:lnTo>
                    <a:pt x="199" y="67"/>
                  </a:lnTo>
                  <a:lnTo>
                    <a:pt x="192" y="57"/>
                  </a:lnTo>
                  <a:lnTo>
                    <a:pt x="185" y="48"/>
                  </a:lnTo>
                  <a:lnTo>
                    <a:pt x="174" y="42"/>
                  </a:lnTo>
                  <a:lnTo>
                    <a:pt x="162" y="37"/>
                  </a:lnTo>
                  <a:lnTo>
                    <a:pt x="162" y="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418"/>
            <p:cNvSpPr>
              <a:spLocks noEditPoints="1"/>
            </p:cNvSpPr>
            <p:nvPr/>
          </p:nvSpPr>
          <p:spPr bwMode="auto">
            <a:xfrm>
              <a:off x="1917855" y="4312362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60 h 260"/>
                <a:gd name="T4" fmla="*/ 12 w 260"/>
                <a:gd name="T5" fmla="*/ 256 h 260"/>
                <a:gd name="T6" fmla="*/ 5 w 260"/>
                <a:gd name="T7" fmla="*/ 249 h 260"/>
                <a:gd name="T8" fmla="*/ 1 w 260"/>
                <a:gd name="T9" fmla="*/ 239 h 260"/>
                <a:gd name="T10" fmla="*/ 0 w 260"/>
                <a:gd name="T11" fmla="*/ 26 h 260"/>
                <a:gd name="T12" fmla="*/ 1 w 260"/>
                <a:gd name="T13" fmla="*/ 21 h 260"/>
                <a:gd name="T14" fmla="*/ 5 w 260"/>
                <a:gd name="T15" fmla="*/ 12 h 260"/>
                <a:gd name="T16" fmla="*/ 12 w 260"/>
                <a:gd name="T17" fmla="*/ 4 h 260"/>
                <a:gd name="T18" fmla="*/ 21 w 260"/>
                <a:gd name="T19" fmla="*/ 0 h 260"/>
                <a:gd name="T20" fmla="*/ 234 w 260"/>
                <a:gd name="T21" fmla="*/ 0 h 260"/>
                <a:gd name="T22" fmla="*/ 239 w 260"/>
                <a:gd name="T23" fmla="*/ 0 h 260"/>
                <a:gd name="T24" fmla="*/ 248 w 260"/>
                <a:gd name="T25" fmla="*/ 4 h 260"/>
                <a:gd name="T26" fmla="*/ 256 w 260"/>
                <a:gd name="T27" fmla="*/ 12 h 260"/>
                <a:gd name="T28" fmla="*/ 260 w 260"/>
                <a:gd name="T29" fmla="*/ 21 h 260"/>
                <a:gd name="T30" fmla="*/ 260 w 260"/>
                <a:gd name="T31" fmla="*/ 234 h 260"/>
                <a:gd name="T32" fmla="*/ 260 w 260"/>
                <a:gd name="T33" fmla="*/ 239 h 260"/>
                <a:gd name="T34" fmla="*/ 256 w 260"/>
                <a:gd name="T35" fmla="*/ 249 h 260"/>
                <a:gd name="T36" fmla="*/ 248 w 260"/>
                <a:gd name="T37" fmla="*/ 256 h 260"/>
                <a:gd name="T38" fmla="*/ 239 w 260"/>
                <a:gd name="T39" fmla="*/ 260 h 260"/>
                <a:gd name="T40" fmla="*/ 234 w 260"/>
                <a:gd name="T41" fmla="*/ 260 h 260"/>
                <a:gd name="T42" fmla="*/ 57 w 260"/>
                <a:gd name="T43" fmla="*/ 63 h 260"/>
                <a:gd name="T44" fmla="*/ 17 w 260"/>
                <a:gd name="T45" fmla="*/ 99 h 260"/>
                <a:gd name="T46" fmla="*/ 78 w 260"/>
                <a:gd name="T47" fmla="*/ 172 h 260"/>
                <a:gd name="T48" fmla="*/ 109 w 260"/>
                <a:gd name="T49" fmla="*/ 63 h 260"/>
                <a:gd name="T50" fmla="*/ 88 w 260"/>
                <a:gd name="T51" fmla="*/ 83 h 260"/>
                <a:gd name="T52" fmla="*/ 109 w 260"/>
                <a:gd name="T53" fmla="*/ 63 h 260"/>
                <a:gd name="T54" fmla="*/ 88 w 260"/>
                <a:gd name="T55" fmla="*/ 99 h 260"/>
                <a:gd name="T56" fmla="*/ 109 w 260"/>
                <a:gd name="T57" fmla="*/ 172 h 260"/>
                <a:gd name="T58" fmla="*/ 177 w 260"/>
                <a:gd name="T59" fmla="*/ 99 h 260"/>
                <a:gd name="T60" fmla="*/ 119 w 260"/>
                <a:gd name="T61" fmla="*/ 161 h 260"/>
                <a:gd name="T62" fmla="*/ 156 w 260"/>
                <a:gd name="T63" fmla="*/ 161 h 260"/>
                <a:gd name="T64" fmla="*/ 119 w 260"/>
                <a:gd name="T65" fmla="*/ 177 h 260"/>
                <a:gd name="T66" fmla="*/ 177 w 260"/>
                <a:gd name="T67" fmla="*/ 198 h 260"/>
                <a:gd name="T68" fmla="*/ 244 w 260"/>
                <a:gd name="T69" fmla="*/ 99 h 260"/>
                <a:gd name="T70" fmla="*/ 188 w 260"/>
                <a:gd name="T71" fmla="*/ 161 h 260"/>
                <a:gd name="T72" fmla="*/ 223 w 260"/>
                <a:gd name="T73" fmla="*/ 161 h 260"/>
                <a:gd name="T74" fmla="*/ 188 w 260"/>
                <a:gd name="T75" fmla="*/ 177 h 260"/>
                <a:gd name="T76" fmla="*/ 244 w 260"/>
                <a:gd name="T77" fmla="*/ 198 h 260"/>
                <a:gd name="T78" fmla="*/ 208 w 260"/>
                <a:gd name="T79" fmla="*/ 115 h 260"/>
                <a:gd name="T80" fmla="*/ 223 w 260"/>
                <a:gd name="T81" fmla="*/ 151 h 260"/>
                <a:gd name="T82" fmla="*/ 208 w 260"/>
                <a:gd name="T83" fmla="*/ 115 h 260"/>
                <a:gd name="T84" fmla="*/ 156 w 260"/>
                <a:gd name="T85" fmla="*/ 115 h 260"/>
                <a:gd name="T86" fmla="*/ 140 w 260"/>
                <a:gd name="T87" fmla="*/ 151 h 260"/>
                <a:gd name="T88" fmla="*/ 57 w 260"/>
                <a:gd name="T89" fmla="*/ 151 h 260"/>
                <a:gd name="T90" fmla="*/ 36 w 260"/>
                <a:gd name="T91" fmla="*/ 115 h 260"/>
                <a:gd name="T92" fmla="*/ 57 w 260"/>
                <a:gd name="T93" fmla="*/ 15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8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49"/>
                  </a:lnTo>
                  <a:lnTo>
                    <a:pt x="2" y="245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5" y="3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3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6" y="12"/>
                  </a:lnTo>
                  <a:lnTo>
                    <a:pt x="259" y="16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9" y="245"/>
                  </a:lnTo>
                  <a:lnTo>
                    <a:pt x="256" y="249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8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78" y="63"/>
                  </a:moveTo>
                  <a:lnTo>
                    <a:pt x="57" y="63"/>
                  </a:lnTo>
                  <a:lnTo>
                    <a:pt x="57" y="99"/>
                  </a:lnTo>
                  <a:lnTo>
                    <a:pt x="17" y="99"/>
                  </a:lnTo>
                  <a:lnTo>
                    <a:pt x="17" y="172"/>
                  </a:lnTo>
                  <a:lnTo>
                    <a:pt x="78" y="172"/>
                  </a:lnTo>
                  <a:lnTo>
                    <a:pt x="78" y="63"/>
                  </a:lnTo>
                  <a:close/>
                  <a:moveTo>
                    <a:pt x="109" y="63"/>
                  </a:moveTo>
                  <a:lnTo>
                    <a:pt x="88" y="63"/>
                  </a:lnTo>
                  <a:lnTo>
                    <a:pt x="88" y="83"/>
                  </a:lnTo>
                  <a:lnTo>
                    <a:pt x="109" y="83"/>
                  </a:lnTo>
                  <a:lnTo>
                    <a:pt x="109" y="63"/>
                  </a:lnTo>
                  <a:close/>
                  <a:moveTo>
                    <a:pt x="109" y="99"/>
                  </a:moveTo>
                  <a:lnTo>
                    <a:pt x="88" y="99"/>
                  </a:lnTo>
                  <a:lnTo>
                    <a:pt x="88" y="172"/>
                  </a:lnTo>
                  <a:lnTo>
                    <a:pt x="109" y="172"/>
                  </a:lnTo>
                  <a:lnTo>
                    <a:pt x="109" y="99"/>
                  </a:lnTo>
                  <a:close/>
                  <a:moveTo>
                    <a:pt x="177" y="99"/>
                  </a:moveTo>
                  <a:lnTo>
                    <a:pt x="119" y="99"/>
                  </a:lnTo>
                  <a:lnTo>
                    <a:pt x="119" y="161"/>
                  </a:lnTo>
                  <a:lnTo>
                    <a:pt x="119" y="161"/>
                  </a:lnTo>
                  <a:lnTo>
                    <a:pt x="156" y="161"/>
                  </a:lnTo>
                  <a:lnTo>
                    <a:pt x="156" y="177"/>
                  </a:lnTo>
                  <a:lnTo>
                    <a:pt x="119" y="177"/>
                  </a:lnTo>
                  <a:lnTo>
                    <a:pt x="119" y="198"/>
                  </a:lnTo>
                  <a:lnTo>
                    <a:pt x="177" y="198"/>
                  </a:lnTo>
                  <a:lnTo>
                    <a:pt x="177" y="99"/>
                  </a:lnTo>
                  <a:close/>
                  <a:moveTo>
                    <a:pt x="244" y="99"/>
                  </a:moveTo>
                  <a:lnTo>
                    <a:pt x="188" y="99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223" y="161"/>
                  </a:lnTo>
                  <a:lnTo>
                    <a:pt x="223" y="177"/>
                  </a:lnTo>
                  <a:lnTo>
                    <a:pt x="188" y="177"/>
                  </a:lnTo>
                  <a:lnTo>
                    <a:pt x="188" y="198"/>
                  </a:lnTo>
                  <a:lnTo>
                    <a:pt x="244" y="198"/>
                  </a:lnTo>
                  <a:lnTo>
                    <a:pt x="244" y="99"/>
                  </a:lnTo>
                  <a:close/>
                  <a:moveTo>
                    <a:pt x="208" y="115"/>
                  </a:moveTo>
                  <a:lnTo>
                    <a:pt x="223" y="115"/>
                  </a:lnTo>
                  <a:lnTo>
                    <a:pt x="223" y="151"/>
                  </a:lnTo>
                  <a:lnTo>
                    <a:pt x="208" y="151"/>
                  </a:lnTo>
                  <a:lnTo>
                    <a:pt x="208" y="115"/>
                  </a:lnTo>
                  <a:close/>
                  <a:moveTo>
                    <a:pt x="140" y="115"/>
                  </a:moveTo>
                  <a:lnTo>
                    <a:pt x="156" y="115"/>
                  </a:lnTo>
                  <a:lnTo>
                    <a:pt x="156" y="151"/>
                  </a:lnTo>
                  <a:lnTo>
                    <a:pt x="140" y="151"/>
                  </a:lnTo>
                  <a:lnTo>
                    <a:pt x="140" y="115"/>
                  </a:lnTo>
                  <a:close/>
                  <a:moveTo>
                    <a:pt x="57" y="151"/>
                  </a:moveTo>
                  <a:lnTo>
                    <a:pt x="36" y="151"/>
                  </a:lnTo>
                  <a:lnTo>
                    <a:pt x="36" y="115"/>
                  </a:lnTo>
                  <a:lnTo>
                    <a:pt x="57" y="115"/>
                  </a:lnTo>
                  <a:lnTo>
                    <a:pt x="57" y="15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419"/>
            <p:cNvSpPr>
              <a:spLocks noEditPoints="1"/>
            </p:cNvSpPr>
            <p:nvPr/>
          </p:nvSpPr>
          <p:spPr bwMode="auto">
            <a:xfrm>
              <a:off x="2187974" y="4312362"/>
              <a:ext cx="226552" cy="226552"/>
            </a:xfrm>
            <a:custGeom>
              <a:avLst/>
              <a:gdLst>
                <a:gd name="T0" fmla="*/ 26 w 259"/>
                <a:gd name="T1" fmla="*/ 260 h 260"/>
                <a:gd name="T2" fmla="*/ 11 w 259"/>
                <a:gd name="T3" fmla="*/ 256 h 260"/>
                <a:gd name="T4" fmla="*/ 1 w 259"/>
                <a:gd name="T5" fmla="*/ 245 h 260"/>
                <a:gd name="T6" fmla="*/ 0 w 259"/>
                <a:gd name="T7" fmla="*/ 26 h 260"/>
                <a:gd name="T8" fmla="*/ 1 w 259"/>
                <a:gd name="T9" fmla="*/ 16 h 260"/>
                <a:gd name="T10" fmla="*/ 11 w 259"/>
                <a:gd name="T11" fmla="*/ 4 h 260"/>
                <a:gd name="T12" fmla="*/ 26 w 259"/>
                <a:gd name="T13" fmla="*/ 0 h 260"/>
                <a:gd name="T14" fmla="*/ 239 w 259"/>
                <a:gd name="T15" fmla="*/ 0 h 260"/>
                <a:gd name="T16" fmla="*/ 252 w 259"/>
                <a:gd name="T17" fmla="*/ 8 h 260"/>
                <a:gd name="T18" fmla="*/ 258 w 259"/>
                <a:gd name="T19" fmla="*/ 21 h 260"/>
                <a:gd name="T20" fmla="*/ 259 w 259"/>
                <a:gd name="T21" fmla="*/ 234 h 260"/>
                <a:gd name="T22" fmla="*/ 254 w 259"/>
                <a:gd name="T23" fmla="*/ 249 h 260"/>
                <a:gd name="T24" fmla="*/ 244 w 259"/>
                <a:gd name="T25" fmla="*/ 258 h 260"/>
                <a:gd name="T26" fmla="*/ 233 w 259"/>
                <a:gd name="T27" fmla="*/ 260 h 260"/>
                <a:gd name="T28" fmla="*/ 76 w 259"/>
                <a:gd name="T29" fmla="*/ 94 h 260"/>
                <a:gd name="T30" fmla="*/ 59 w 259"/>
                <a:gd name="T31" fmla="*/ 34 h 260"/>
                <a:gd name="T32" fmla="*/ 49 w 259"/>
                <a:gd name="T33" fmla="*/ 35 h 260"/>
                <a:gd name="T34" fmla="*/ 39 w 259"/>
                <a:gd name="T35" fmla="*/ 43 h 260"/>
                <a:gd name="T36" fmla="*/ 36 w 259"/>
                <a:gd name="T37" fmla="*/ 55 h 260"/>
                <a:gd name="T38" fmla="*/ 37 w 259"/>
                <a:gd name="T39" fmla="*/ 64 h 260"/>
                <a:gd name="T40" fmla="*/ 45 w 259"/>
                <a:gd name="T41" fmla="*/ 72 h 260"/>
                <a:gd name="T42" fmla="*/ 58 w 259"/>
                <a:gd name="T43" fmla="*/ 76 h 260"/>
                <a:gd name="T44" fmla="*/ 72 w 259"/>
                <a:gd name="T45" fmla="*/ 72 h 260"/>
                <a:gd name="T46" fmla="*/ 80 w 259"/>
                <a:gd name="T47" fmla="*/ 64 h 260"/>
                <a:gd name="T48" fmla="*/ 81 w 259"/>
                <a:gd name="T49" fmla="*/ 55 h 260"/>
                <a:gd name="T50" fmla="*/ 78 w 259"/>
                <a:gd name="T51" fmla="*/ 43 h 260"/>
                <a:gd name="T52" fmla="*/ 68 w 259"/>
                <a:gd name="T53" fmla="*/ 35 h 260"/>
                <a:gd name="T54" fmla="*/ 59 w 259"/>
                <a:gd name="T55" fmla="*/ 34 h 260"/>
                <a:gd name="T56" fmla="*/ 227 w 259"/>
                <a:gd name="T57" fmla="*/ 137 h 260"/>
                <a:gd name="T58" fmla="*/ 218 w 259"/>
                <a:gd name="T59" fmla="*/ 106 h 260"/>
                <a:gd name="T60" fmla="*/ 196 w 259"/>
                <a:gd name="T61" fmla="*/ 93 h 260"/>
                <a:gd name="T62" fmla="*/ 178 w 259"/>
                <a:gd name="T63" fmla="*/ 91 h 260"/>
                <a:gd name="T64" fmla="*/ 159 w 259"/>
                <a:gd name="T65" fmla="*/ 100 h 260"/>
                <a:gd name="T66" fmla="*/ 145 w 259"/>
                <a:gd name="T67" fmla="*/ 116 h 260"/>
                <a:gd name="T68" fmla="*/ 109 w 259"/>
                <a:gd name="T69" fmla="*/ 94 h 260"/>
                <a:gd name="T70" fmla="*/ 150 w 259"/>
                <a:gd name="T71" fmla="*/ 229 h 260"/>
                <a:gd name="T72" fmla="*/ 150 w 259"/>
                <a:gd name="T73" fmla="*/ 148 h 260"/>
                <a:gd name="T74" fmla="*/ 154 w 259"/>
                <a:gd name="T75" fmla="*/ 137 h 260"/>
                <a:gd name="T76" fmla="*/ 167 w 259"/>
                <a:gd name="T77" fmla="*/ 126 h 260"/>
                <a:gd name="T78" fmla="*/ 176 w 259"/>
                <a:gd name="T79" fmla="*/ 126 h 260"/>
                <a:gd name="T80" fmla="*/ 187 w 259"/>
                <a:gd name="T81" fmla="*/ 135 h 260"/>
                <a:gd name="T82" fmla="*/ 192 w 259"/>
                <a:gd name="T83" fmla="*/ 156 h 260"/>
                <a:gd name="T84" fmla="*/ 228 w 259"/>
                <a:gd name="T85" fmla="*/ 15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9" h="260">
                  <a:moveTo>
                    <a:pt x="233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0" y="260"/>
                  </a:lnTo>
                  <a:lnTo>
                    <a:pt x="15" y="258"/>
                  </a:lnTo>
                  <a:lnTo>
                    <a:pt x="11" y="256"/>
                  </a:lnTo>
                  <a:lnTo>
                    <a:pt x="7" y="252"/>
                  </a:lnTo>
                  <a:lnTo>
                    <a:pt x="3" y="249"/>
                  </a:lnTo>
                  <a:lnTo>
                    <a:pt x="1" y="245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3" y="12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3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39" y="0"/>
                  </a:lnTo>
                  <a:lnTo>
                    <a:pt x="244" y="3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4" y="12"/>
                  </a:lnTo>
                  <a:lnTo>
                    <a:pt x="257" y="16"/>
                  </a:lnTo>
                  <a:lnTo>
                    <a:pt x="258" y="21"/>
                  </a:lnTo>
                  <a:lnTo>
                    <a:pt x="259" y="26"/>
                  </a:lnTo>
                  <a:lnTo>
                    <a:pt x="259" y="234"/>
                  </a:lnTo>
                  <a:lnTo>
                    <a:pt x="259" y="234"/>
                  </a:lnTo>
                  <a:lnTo>
                    <a:pt x="258" y="239"/>
                  </a:lnTo>
                  <a:lnTo>
                    <a:pt x="257" y="245"/>
                  </a:lnTo>
                  <a:lnTo>
                    <a:pt x="254" y="249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8"/>
                  </a:lnTo>
                  <a:lnTo>
                    <a:pt x="239" y="260"/>
                  </a:lnTo>
                  <a:lnTo>
                    <a:pt x="233" y="260"/>
                  </a:lnTo>
                  <a:lnTo>
                    <a:pt x="233" y="260"/>
                  </a:lnTo>
                  <a:close/>
                  <a:moveTo>
                    <a:pt x="36" y="229"/>
                  </a:moveTo>
                  <a:lnTo>
                    <a:pt x="76" y="229"/>
                  </a:lnTo>
                  <a:lnTo>
                    <a:pt x="76" y="94"/>
                  </a:lnTo>
                  <a:lnTo>
                    <a:pt x="36" y="94"/>
                  </a:lnTo>
                  <a:lnTo>
                    <a:pt x="36" y="229"/>
                  </a:lnTo>
                  <a:close/>
                  <a:moveTo>
                    <a:pt x="59" y="34"/>
                  </a:moveTo>
                  <a:lnTo>
                    <a:pt x="59" y="34"/>
                  </a:lnTo>
                  <a:lnTo>
                    <a:pt x="54" y="34"/>
                  </a:lnTo>
                  <a:lnTo>
                    <a:pt x="49" y="35"/>
                  </a:lnTo>
                  <a:lnTo>
                    <a:pt x="45" y="37"/>
                  </a:lnTo>
                  <a:lnTo>
                    <a:pt x="42" y="39"/>
                  </a:lnTo>
                  <a:lnTo>
                    <a:pt x="39" y="43"/>
                  </a:lnTo>
                  <a:lnTo>
                    <a:pt x="37" y="47"/>
                  </a:lnTo>
                  <a:lnTo>
                    <a:pt x="36" y="51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6" y="60"/>
                  </a:lnTo>
                  <a:lnTo>
                    <a:pt x="37" y="64"/>
                  </a:lnTo>
                  <a:lnTo>
                    <a:pt x="39" y="67"/>
                  </a:lnTo>
                  <a:lnTo>
                    <a:pt x="41" y="69"/>
                  </a:lnTo>
                  <a:lnTo>
                    <a:pt x="45" y="72"/>
                  </a:lnTo>
                  <a:lnTo>
                    <a:pt x="49" y="74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63" y="74"/>
                  </a:lnTo>
                  <a:lnTo>
                    <a:pt x="68" y="74"/>
                  </a:lnTo>
                  <a:lnTo>
                    <a:pt x="72" y="72"/>
                  </a:lnTo>
                  <a:lnTo>
                    <a:pt x="75" y="69"/>
                  </a:lnTo>
                  <a:lnTo>
                    <a:pt x="78" y="67"/>
                  </a:lnTo>
                  <a:lnTo>
                    <a:pt x="80" y="64"/>
                  </a:lnTo>
                  <a:lnTo>
                    <a:pt x="81" y="60"/>
                  </a:lnTo>
                  <a:lnTo>
                    <a:pt x="81" y="55"/>
                  </a:lnTo>
                  <a:lnTo>
                    <a:pt x="81" y="55"/>
                  </a:lnTo>
                  <a:lnTo>
                    <a:pt x="81" y="51"/>
                  </a:lnTo>
                  <a:lnTo>
                    <a:pt x="80" y="47"/>
                  </a:lnTo>
                  <a:lnTo>
                    <a:pt x="78" y="43"/>
                  </a:lnTo>
                  <a:lnTo>
                    <a:pt x="75" y="39"/>
                  </a:lnTo>
                  <a:lnTo>
                    <a:pt x="72" y="37"/>
                  </a:lnTo>
                  <a:lnTo>
                    <a:pt x="68" y="35"/>
                  </a:lnTo>
                  <a:lnTo>
                    <a:pt x="63" y="34"/>
                  </a:lnTo>
                  <a:lnTo>
                    <a:pt x="59" y="34"/>
                  </a:lnTo>
                  <a:lnTo>
                    <a:pt x="59" y="34"/>
                  </a:lnTo>
                  <a:close/>
                  <a:moveTo>
                    <a:pt x="228" y="151"/>
                  </a:moveTo>
                  <a:lnTo>
                    <a:pt x="228" y="151"/>
                  </a:lnTo>
                  <a:lnTo>
                    <a:pt x="227" y="137"/>
                  </a:lnTo>
                  <a:lnTo>
                    <a:pt x="226" y="125"/>
                  </a:lnTo>
                  <a:lnTo>
                    <a:pt x="222" y="115"/>
                  </a:lnTo>
                  <a:lnTo>
                    <a:pt x="218" y="106"/>
                  </a:lnTo>
                  <a:lnTo>
                    <a:pt x="211" y="99"/>
                  </a:lnTo>
                  <a:lnTo>
                    <a:pt x="205" y="95"/>
                  </a:lnTo>
                  <a:lnTo>
                    <a:pt x="196" y="93"/>
                  </a:lnTo>
                  <a:lnTo>
                    <a:pt x="187" y="91"/>
                  </a:lnTo>
                  <a:lnTo>
                    <a:pt x="187" y="91"/>
                  </a:lnTo>
                  <a:lnTo>
                    <a:pt x="178" y="91"/>
                  </a:lnTo>
                  <a:lnTo>
                    <a:pt x="171" y="94"/>
                  </a:lnTo>
                  <a:lnTo>
                    <a:pt x="165" y="96"/>
                  </a:lnTo>
                  <a:lnTo>
                    <a:pt x="159" y="100"/>
                  </a:lnTo>
                  <a:lnTo>
                    <a:pt x="152" y="108"/>
                  </a:lnTo>
                  <a:lnTo>
                    <a:pt x="145" y="116"/>
                  </a:lnTo>
                  <a:lnTo>
                    <a:pt x="145" y="116"/>
                  </a:lnTo>
                  <a:lnTo>
                    <a:pt x="145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9" y="139"/>
                  </a:lnTo>
                  <a:lnTo>
                    <a:pt x="109" y="229"/>
                  </a:lnTo>
                  <a:lnTo>
                    <a:pt x="150" y="229"/>
                  </a:lnTo>
                  <a:lnTo>
                    <a:pt x="150" y="154"/>
                  </a:lnTo>
                  <a:lnTo>
                    <a:pt x="150" y="154"/>
                  </a:lnTo>
                  <a:lnTo>
                    <a:pt x="150" y="148"/>
                  </a:lnTo>
                  <a:lnTo>
                    <a:pt x="152" y="143"/>
                  </a:lnTo>
                  <a:lnTo>
                    <a:pt x="152" y="143"/>
                  </a:lnTo>
                  <a:lnTo>
                    <a:pt x="154" y="137"/>
                  </a:lnTo>
                  <a:lnTo>
                    <a:pt x="158" y="132"/>
                  </a:lnTo>
                  <a:lnTo>
                    <a:pt x="163" y="128"/>
                  </a:lnTo>
                  <a:lnTo>
                    <a:pt x="167" y="126"/>
                  </a:lnTo>
                  <a:lnTo>
                    <a:pt x="171" y="126"/>
                  </a:lnTo>
                  <a:lnTo>
                    <a:pt x="171" y="126"/>
                  </a:lnTo>
                  <a:lnTo>
                    <a:pt x="176" y="126"/>
                  </a:lnTo>
                  <a:lnTo>
                    <a:pt x="180" y="129"/>
                  </a:lnTo>
                  <a:lnTo>
                    <a:pt x="184" y="132"/>
                  </a:lnTo>
                  <a:lnTo>
                    <a:pt x="187" y="135"/>
                  </a:lnTo>
                  <a:lnTo>
                    <a:pt x="189" y="139"/>
                  </a:lnTo>
                  <a:lnTo>
                    <a:pt x="191" y="145"/>
                  </a:lnTo>
                  <a:lnTo>
                    <a:pt x="192" y="156"/>
                  </a:lnTo>
                  <a:lnTo>
                    <a:pt x="192" y="229"/>
                  </a:lnTo>
                  <a:lnTo>
                    <a:pt x="228" y="229"/>
                  </a:lnTo>
                  <a:lnTo>
                    <a:pt x="228" y="15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420"/>
            <p:cNvSpPr>
              <a:spLocks noEditPoints="1"/>
            </p:cNvSpPr>
            <p:nvPr/>
          </p:nvSpPr>
          <p:spPr bwMode="auto">
            <a:xfrm>
              <a:off x="2472036" y="4312362"/>
              <a:ext cx="226552" cy="226552"/>
            </a:xfrm>
            <a:custGeom>
              <a:avLst/>
              <a:gdLst>
                <a:gd name="T0" fmla="*/ 21 w 260"/>
                <a:gd name="T1" fmla="*/ 260 h 260"/>
                <a:gd name="T2" fmla="*/ 4 w 260"/>
                <a:gd name="T3" fmla="*/ 249 h 260"/>
                <a:gd name="T4" fmla="*/ 0 w 260"/>
                <a:gd name="T5" fmla="*/ 26 h 260"/>
                <a:gd name="T6" fmla="*/ 4 w 260"/>
                <a:gd name="T7" fmla="*/ 11 h 260"/>
                <a:gd name="T8" fmla="*/ 21 w 260"/>
                <a:gd name="T9" fmla="*/ 1 h 260"/>
                <a:gd name="T10" fmla="*/ 239 w 260"/>
                <a:gd name="T11" fmla="*/ 1 h 260"/>
                <a:gd name="T12" fmla="*/ 255 w 260"/>
                <a:gd name="T13" fmla="*/ 11 h 260"/>
                <a:gd name="T14" fmla="*/ 260 w 260"/>
                <a:gd name="T15" fmla="*/ 234 h 260"/>
                <a:gd name="T16" fmla="*/ 255 w 260"/>
                <a:gd name="T17" fmla="*/ 249 h 260"/>
                <a:gd name="T18" fmla="*/ 239 w 260"/>
                <a:gd name="T19" fmla="*/ 260 h 260"/>
                <a:gd name="T20" fmla="*/ 131 w 260"/>
                <a:gd name="T21" fmla="*/ 31 h 260"/>
                <a:gd name="T22" fmla="*/ 93 w 260"/>
                <a:gd name="T23" fmla="*/ 39 h 260"/>
                <a:gd name="T24" fmla="*/ 62 w 260"/>
                <a:gd name="T25" fmla="*/ 61 h 260"/>
                <a:gd name="T26" fmla="*/ 41 w 260"/>
                <a:gd name="T27" fmla="*/ 92 h 260"/>
                <a:gd name="T28" fmla="*/ 34 w 260"/>
                <a:gd name="T29" fmla="*/ 130 h 260"/>
                <a:gd name="T30" fmla="*/ 37 w 260"/>
                <a:gd name="T31" fmla="*/ 158 h 260"/>
                <a:gd name="T32" fmla="*/ 56 w 260"/>
                <a:gd name="T33" fmla="*/ 192 h 260"/>
                <a:gd name="T34" fmla="*/ 84 w 260"/>
                <a:gd name="T35" fmla="*/ 215 h 260"/>
                <a:gd name="T36" fmla="*/ 121 w 260"/>
                <a:gd name="T37" fmla="*/ 227 h 260"/>
                <a:gd name="T38" fmla="*/ 151 w 260"/>
                <a:gd name="T39" fmla="*/ 226 h 260"/>
                <a:gd name="T40" fmla="*/ 186 w 260"/>
                <a:gd name="T41" fmla="*/ 210 h 260"/>
                <a:gd name="T42" fmla="*/ 213 w 260"/>
                <a:gd name="T43" fmla="*/ 184 h 260"/>
                <a:gd name="T44" fmla="*/ 227 w 260"/>
                <a:gd name="T45" fmla="*/ 149 h 260"/>
                <a:gd name="T46" fmla="*/ 229 w 260"/>
                <a:gd name="T47" fmla="*/ 119 h 260"/>
                <a:gd name="T48" fmla="*/ 218 w 260"/>
                <a:gd name="T49" fmla="*/ 83 h 260"/>
                <a:gd name="T50" fmla="*/ 193 w 260"/>
                <a:gd name="T51" fmla="*/ 54 h 260"/>
                <a:gd name="T52" fmla="*/ 161 w 260"/>
                <a:gd name="T53" fmla="*/ 36 h 260"/>
                <a:gd name="T54" fmla="*/ 131 w 260"/>
                <a:gd name="T55" fmla="*/ 31 h 260"/>
                <a:gd name="T56" fmla="*/ 169 w 260"/>
                <a:gd name="T57" fmla="*/ 161 h 260"/>
                <a:gd name="T58" fmla="*/ 180 w 260"/>
                <a:gd name="T59" fmla="*/ 137 h 260"/>
                <a:gd name="T60" fmla="*/ 214 w 260"/>
                <a:gd name="T61" fmla="*/ 143 h 260"/>
                <a:gd name="T62" fmla="*/ 201 w 260"/>
                <a:gd name="T63" fmla="*/ 175 h 260"/>
                <a:gd name="T64" fmla="*/ 178 w 260"/>
                <a:gd name="T65" fmla="*/ 198 h 260"/>
                <a:gd name="T66" fmla="*/ 154 w 260"/>
                <a:gd name="T67" fmla="*/ 122 h 260"/>
                <a:gd name="T68" fmla="*/ 160 w 260"/>
                <a:gd name="T69" fmla="*/ 105 h 260"/>
                <a:gd name="T70" fmla="*/ 196 w 260"/>
                <a:gd name="T71" fmla="*/ 76 h 260"/>
                <a:gd name="T72" fmla="*/ 214 w 260"/>
                <a:gd name="T73" fmla="*/ 114 h 260"/>
                <a:gd name="T74" fmla="*/ 195 w 260"/>
                <a:gd name="T75" fmla="*/ 126 h 260"/>
                <a:gd name="T76" fmla="*/ 143 w 260"/>
                <a:gd name="T77" fmla="*/ 97 h 260"/>
                <a:gd name="T78" fmla="*/ 112 w 260"/>
                <a:gd name="T79" fmla="*/ 48 h 260"/>
                <a:gd name="T80" fmla="*/ 131 w 260"/>
                <a:gd name="T81" fmla="*/ 46 h 260"/>
                <a:gd name="T82" fmla="*/ 187 w 260"/>
                <a:gd name="T83" fmla="*/ 67 h 260"/>
                <a:gd name="T84" fmla="*/ 162 w 260"/>
                <a:gd name="T85" fmla="*/ 88 h 260"/>
                <a:gd name="T86" fmla="*/ 49 w 260"/>
                <a:gd name="T87" fmla="*/ 113 h 260"/>
                <a:gd name="T88" fmla="*/ 60 w 260"/>
                <a:gd name="T89" fmla="*/ 85 h 260"/>
                <a:gd name="T90" fmla="*/ 87 w 260"/>
                <a:gd name="T91" fmla="*/ 58 h 260"/>
                <a:gd name="T92" fmla="*/ 117 w 260"/>
                <a:gd name="T93" fmla="*/ 84 h 260"/>
                <a:gd name="T94" fmla="*/ 75 w 260"/>
                <a:gd name="T95" fmla="*/ 111 h 260"/>
                <a:gd name="T96" fmla="*/ 134 w 260"/>
                <a:gd name="T97" fmla="*/ 115 h 260"/>
                <a:gd name="T98" fmla="*/ 138 w 260"/>
                <a:gd name="T99" fmla="*/ 131 h 260"/>
                <a:gd name="T100" fmla="*/ 97 w 260"/>
                <a:gd name="T101" fmla="*/ 153 h 260"/>
                <a:gd name="T102" fmla="*/ 69 w 260"/>
                <a:gd name="T103" fmla="*/ 185 h 260"/>
                <a:gd name="T104" fmla="*/ 49 w 260"/>
                <a:gd name="T105" fmla="*/ 145 h 260"/>
                <a:gd name="T106" fmla="*/ 48 w 260"/>
                <a:gd name="T107" fmla="*/ 127 h 260"/>
                <a:gd name="T108" fmla="*/ 118 w 260"/>
                <a:gd name="T109" fmla="*/ 119 h 260"/>
                <a:gd name="T110" fmla="*/ 145 w 260"/>
                <a:gd name="T111" fmla="*/ 144 h 260"/>
                <a:gd name="T112" fmla="*/ 160 w 260"/>
                <a:gd name="T113" fmla="*/ 184 h 260"/>
                <a:gd name="T114" fmla="*/ 148 w 260"/>
                <a:gd name="T115" fmla="*/ 211 h 260"/>
                <a:gd name="T116" fmla="*/ 117 w 260"/>
                <a:gd name="T117" fmla="*/ 213 h 260"/>
                <a:gd name="T118" fmla="*/ 80 w 260"/>
                <a:gd name="T119" fmla="*/ 196 h 260"/>
                <a:gd name="T120" fmla="*/ 105 w 260"/>
                <a:gd name="T121" fmla="*/ 166 h 260"/>
                <a:gd name="T122" fmla="*/ 145 w 260"/>
                <a:gd name="T123" fmla="*/ 14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8"/>
                  </a:lnTo>
                  <a:lnTo>
                    <a:pt x="11" y="256"/>
                  </a:lnTo>
                  <a:lnTo>
                    <a:pt x="8" y="252"/>
                  </a:lnTo>
                  <a:lnTo>
                    <a:pt x="4" y="249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4" y="11"/>
                  </a:lnTo>
                  <a:lnTo>
                    <a:pt x="8" y="7"/>
                  </a:lnTo>
                  <a:lnTo>
                    <a:pt x="11" y="5"/>
                  </a:lnTo>
                  <a:lnTo>
                    <a:pt x="15" y="2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4" y="2"/>
                  </a:lnTo>
                  <a:lnTo>
                    <a:pt x="248" y="5"/>
                  </a:lnTo>
                  <a:lnTo>
                    <a:pt x="252" y="7"/>
                  </a:lnTo>
                  <a:lnTo>
                    <a:pt x="255" y="11"/>
                  </a:lnTo>
                  <a:lnTo>
                    <a:pt x="257" y="16"/>
                  </a:lnTo>
                  <a:lnTo>
                    <a:pt x="258" y="20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8" y="239"/>
                  </a:lnTo>
                  <a:lnTo>
                    <a:pt x="257" y="244"/>
                  </a:lnTo>
                  <a:lnTo>
                    <a:pt x="255" y="249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8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31" y="31"/>
                  </a:moveTo>
                  <a:lnTo>
                    <a:pt x="131" y="31"/>
                  </a:lnTo>
                  <a:lnTo>
                    <a:pt x="121" y="32"/>
                  </a:lnTo>
                  <a:lnTo>
                    <a:pt x="112" y="33"/>
                  </a:lnTo>
                  <a:lnTo>
                    <a:pt x="102" y="36"/>
                  </a:lnTo>
                  <a:lnTo>
                    <a:pt x="93" y="39"/>
                  </a:lnTo>
                  <a:lnTo>
                    <a:pt x="84" y="44"/>
                  </a:lnTo>
                  <a:lnTo>
                    <a:pt x="76" y="48"/>
                  </a:lnTo>
                  <a:lnTo>
                    <a:pt x="69" y="54"/>
                  </a:lnTo>
                  <a:lnTo>
                    <a:pt x="62" y="61"/>
                  </a:lnTo>
                  <a:lnTo>
                    <a:pt x="56" y="67"/>
                  </a:lnTo>
                  <a:lnTo>
                    <a:pt x="50" y="75"/>
                  </a:lnTo>
                  <a:lnTo>
                    <a:pt x="45" y="83"/>
                  </a:lnTo>
                  <a:lnTo>
                    <a:pt x="41" y="92"/>
                  </a:lnTo>
                  <a:lnTo>
                    <a:pt x="37" y="100"/>
                  </a:lnTo>
                  <a:lnTo>
                    <a:pt x="35" y="110"/>
                  </a:lnTo>
                  <a:lnTo>
                    <a:pt x="34" y="119"/>
                  </a:lnTo>
                  <a:lnTo>
                    <a:pt x="34" y="130"/>
                  </a:lnTo>
                  <a:lnTo>
                    <a:pt x="34" y="130"/>
                  </a:lnTo>
                  <a:lnTo>
                    <a:pt x="34" y="140"/>
                  </a:lnTo>
                  <a:lnTo>
                    <a:pt x="35" y="149"/>
                  </a:lnTo>
                  <a:lnTo>
                    <a:pt x="37" y="158"/>
                  </a:lnTo>
                  <a:lnTo>
                    <a:pt x="41" y="167"/>
                  </a:lnTo>
                  <a:lnTo>
                    <a:pt x="45" y="176"/>
                  </a:lnTo>
                  <a:lnTo>
                    <a:pt x="50" y="184"/>
                  </a:lnTo>
                  <a:lnTo>
                    <a:pt x="56" y="192"/>
                  </a:lnTo>
                  <a:lnTo>
                    <a:pt x="62" y="198"/>
                  </a:lnTo>
                  <a:lnTo>
                    <a:pt x="69" y="205"/>
                  </a:lnTo>
                  <a:lnTo>
                    <a:pt x="76" y="210"/>
                  </a:lnTo>
                  <a:lnTo>
                    <a:pt x="84" y="215"/>
                  </a:lnTo>
                  <a:lnTo>
                    <a:pt x="93" y="219"/>
                  </a:lnTo>
                  <a:lnTo>
                    <a:pt x="102" y="223"/>
                  </a:lnTo>
                  <a:lnTo>
                    <a:pt x="112" y="226"/>
                  </a:lnTo>
                  <a:lnTo>
                    <a:pt x="121" y="227"/>
                  </a:lnTo>
                  <a:lnTo>
                    <a:pt x="131" y="227"/>
                  </a:lnTo>
                  <a:lnTo>
                    <a:pt x="131" y="227"/>
                  </a:lnTo>
                  <a:lnTo>
                    <a:pt x="141" y="227"/>
                  </a:lnTo>
                  <a:lnTo>
                    <a:pt x="151" y="226"/>
                  </a:lnTo>
                  <a:lnTo>
                    <a:pt x="161" y="223"/>
                  </a:lnTo>
                  <a:lnTo>
                    <a:pt x="170" y="219"/>
                  </a:lnTo>
                  <a:lnTo>
                    <a:pt x="178" y="215"/>
                  </a:lnTo>
                  <a:lnTo>
                    <a:pt x="186" y="210"/>
                  </a:lnTo>
                  <a:lnTo>
                    <a:pt x="193" y="205"/>
                  </a:lnTo>
                  <a:lnTo>
                    <a:pt x="201" y="198"/>
                  </a:lnTo>
                  <a:lnTo>
                    <a:pt x="206" y="192"/>
                  </a:lnTo>
                  <a:lnTo>
                    <a:pt x="213" y="184"/>
                  </a:lnTo>
                  <a:lnTo>
                    <a:pt x="218" y="176"/>
                  </a:lnTo>
                  <a:lnTo>
                    <a:pt x="222" y="167"/>
                  </a:lnTo>
                  <a:lnTo>
                    <a:pt x="225" y="158"/>
                  </a:lnTo>
                  <a:lnTo>
                    <a:pt x="227" y="149"/>
                  </a:lnTo>
                  <a:lnTo>
                    <a:pt x="229" y="140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9" y="119"/>
                  </a:lnTo>
                  <a:lnTo>
                    <a:pt x="227" y="110"/>
                  </a:lnTo>
                  <a:lnTo>
                    <a:pt x="225" y="100"/>
                  </a:lnTo>
                  <a:lnTo>
                    <a:pt x="222" y="92"/>
                  </a:lnTo>
                  <a:lnTo>
                    <a:pt x="218" y="83"/>
                  </a:lnTo>
                  <a:lnTo>
                    <a:pt x="213" y="75"/>
                  </a:lnTo>
                  <a:lnTo>
                    <a:pt x="206" y="67"/>
                  </a:lnTo>
                  <a:lnTo>
                    <a:pt x="201" y="61"/>
                  </a:lnTo>
                  <a:lnTo>
                    <a:pt x="193" y="54"/>
                  </a:lnTo>
                  <a:lnTo>
                    <a:pt x="186" y="48"/>
                  </a:lnTo>
                  <a:lnTo>
                    <a:pt x="178" y="44"/>
                  </a:lnTo>
                  <a:lnTo>
                    <a:pt x="170" y="39"/>
                  </a:lnTo>
                  <a:lnTo>
                    <a:pt x="161" y="36"/>
                  </a:lnTo>
                  <a:lnTo>
                    <a:pt x="151" y="33"/>
                  </a:lnTo>
                  <a:lnTo>
                    <a:pt x="141" y="32"/>
                  </a:lnTo>
                  <a:lnTo>
                    <a:pt x="131" y="31"/>
                  </a:lnTo>
                  <a:lnTo>
                    <a:pt x="131" y="31"/>
                  </a:lnTo>
                  <a:close/>
                  <a:moveTo>
                    <a:pt x="178" y="198"/>
                  </a:moveTo>
                  <a:lnTo>
                    <a:pt x="178" y="198"/>
                  </a:lnTo>
                  <a:lnTo>
                    <a:pt x="174" y="179"/>
                  </a:lnTo>
                  <a:lnTo>
                    <a:pt x="169" y="161"/>
                  </a:lnTo>
                  <a:lnTo>
                    <a:pt x="162" y="139"/>
                  </a:lnTo>
                  <a:lnTo>
                    <a:pt x="162" y="139"/>
                  </a:lnTo>
                  <a:lnTo>
                    <a:pt x="171" y="139"/>
                  </a:lnTo>
                  <a:lnTo>
                    <a:pt x="180" y="137"/>
                  </a:lnTo>
                  <a:lnTo>
                    <a:pt x="196" y="139"/>
                  </a:lnTo>
                  <a:lnTo>
                    <a:pt x="208" y="141"/>
                  </a:lnTo>
                  <a:lnTo>
                    <a:pt x="214" y="143"/>
                  </a:lnTo>
                  <a:lnTo>
                    <a:pt x="214" y="143"/>
                  </a:lnTo>
                  <a:lnTo>
                    <a:pt x="212" y="152"/>
                  </a:lnTo>
                  <a:lnTo>
                    <a:pt x="209" y="159"/>
                  </a:lnTo>
                  <a:lnTo>
                    <a:pt x="206" y="167"/>
                  </a:lnTo>
                  <a:lnTo>
                    <a:pt x="201" y="175"/>
                  </a:lnTo>
                  <a:lnTo>
                    <a:pt x="197" y="182"/>
                  </a:lnTo>
                  <a:lnTo>
                    <a:pt x="191" y="188"/>
                  </a:lnTo>
                  <a:lnTo>
                    <a:pt x="184" y="193"/>
                  </a:lnTo>
                  <a:lnTo>
                    <a:pt x="178" y="198"/>
                  </a:lnTo>
                  <a:lnTo>
                    <a:pt x="178" y="198"/>
                  </a:lnTo>
                  <a:close/>
                  <a:moveTo>
                    <a:pt x="157" y="126"/>
                  </a:moveTo>
                  <a:lnTo>
                    <a:pt x="157" y="126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49" y="110"/>
                  </a:lnTo>
                  <a:lnTo>
                    <a:pt x="149" y="110"/>
                  </a:lnTo>
                  <a:lnTo>
                    <a:pt x="160" y="105"/>
                  </a:lnTo>
                  <a:lnTo>
                    <a:pt x="170" y="100"/>
                  </a:lnTo>
                  <a:lnTo>
                    <a:pt x="184" y="89"/>
                  </a:lnTo>
                  <a:lnTo>
                    <a:pt x="192" y="81"/>
                  </a:lnTo>
                  <a:lnTo>
                    <a:pt x="196" y="76"/>
                  </a:lnTo>
                  <a:lnTo>
                    <a:pt x="196" y="76"/>
                  </a:lnTo>
                  <a:lnTo>
                    <a:pt x="204" y="88"/>
                  </a:lnTo>
                  <a:lnTo>
                    <a:pt x="210" y="101"/>
                  </a:lnTo>
                  <a:lnTo>
                    <a:pt x="214" y="114"/>
                  </a:lnTo>
                  <a:lnTo>
                    <a:pt x="216" y="128"/>
                  </a:lnTo>
                  <a:lnTo>
                    <a:pt x="216" y="128"/>
                  </a:lnTo>
                  <a:lnTo>
                    <a:pt x="209" y="127"/>
                  </a:lnTo>
                  <a:lnTo>
                    <a:pt x="195" y="126"/>
                  </a:lnTo>
                  <a:lnTo>
                    <a:pt x="178" y="124"/>
                  </a:lnTo>
                  <a:lnTo>
                    <a:pt x="157" y="126"/>
                  </a:lnTo>
                  <a:lnTo>
                    <a:pt x="157" y="126"/>
                  </a:lnTo>
                  <a:close/>
                  <a:moveTo>
                    <a:pt x="143" y="97"/>
                  </a:moveTo>
                  <a:lnTo>
                    <a:pt x="143" y="97"/>
                  </a:lnTo>
                  <a:lnTo>
                    <a:pt x="132" y="79"/>
                  </a:lnTo>
                  <a:lnTo>
                    <a:pt x="123" y="65"/>
                  </a:lnTo>
                  <a:lnTo>
                    <a:pt x="112" y="48"/>
                  </a:lnTo>
                  <a:lnTo>
                    <a:pt x="112" y="48"/>
                  </a:lnTo>
                  <a:lnTo>
                    <a:pt x="121" y="46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47" y="48"/>
                  </a:lnTo>
                  <a:lnTo>
                    <a:pt x="161" y="52"/>
                  </a:lnTo>
                  <a:lnTo>
                    <a:pt x="175" y="58"/>
                  </a:lnTo>
                  <a:lnTo>
                    <a:pt x="187" y="67"/>
                  </a:lnTo>
                  <a:lnTo>
                    <a:pt x="187" y="67"/>
                  </a:lnTo>
                  <a:lnTo>
                    <a:pt x="183" y="71"/>
                  </a:lnTo>
                  <a:lnTo>
                    <a:pt x="175" y="79"/>
                  </a:lnTo>
                  <a:lnTo>
                    <a:pt x="162" y="88"/>
                  </a:lnTo>
                  <a:lnTo>
                    <a:pt x="153" y="93"/>
                  </a:lnTo>
                  <a:lnTo>
                    <a:pt x="143" y="97"/>
                  </a:lnTo>
                  <a:lnTo>
                    <a:pt x="143" y="97"/>
                  </a:lnTo>
                  <a:close/>
                  <a:moveTo>
                    <a:pt x="49" y="113"/>
                  </a:moveTo>
                  <a:lnTo>
                    <a:pt x="49" y="113"/>
                  </a:lnTo>
                  <a:lnTo>
                    <a:pt x="52" y="102"/>
                  </a:lnTo>
                  <a:lnTo>
                    <a:pt x="56" y="93"/>
                  </a:lnTo>
                  <a:lnTo>
                    <a:pt x="60" y="85"/>
                  </a:lnTo>
                  <a:lnTo>
                    <a:pt x="66" y="78"/>
                  </a:lnTo>
                  <a:lnTo>
                    <a:pt x="73" y="70"/>
                  </a:lnTo>
                  <a:lnTo>
                    <a:pt x="79" y="63"/>
                  </a:lnTo>
                  <a:lnTo>
                    <a:pt x="87" y="58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106" y="70"/>
                  </a:lnTo>
                  <a:lnTo>
                    <a:pt x="117" y="84"/>
                  </a:lnTo>
                  <a:lnTo>
                    <a:pt x="127" y="102"/>
                  </a:lnTo>
                  <a:lnTo>
                    <a:pt x="127" y="102"/>
                  </a:lnTo>
                  <a:lnTo>
                    <a:pt x="99" y="109"/>
                  </a:lnTo>
                  <a:lnTo>
                    <a:pt x="75" y="111"/>
                  </a:lnTo>
                  <a:lnTo>
                    <a:pt x="57" y="113"/>
                  </a:lnTo>
                  <a:lnTo>
                    <a:pt x="49" y="113"/>
                  </a:lnTo>
                  <a:lnTo>
                    <a:pt x="49" y="113"/>
                  </a:lnTo>
                  <a:close/>
                  <a:moveTo>
                    <a:pt x="134" y="115"/>
                  </a:moveTo>
                  <a:lnTo>
                    <a:pt x="134" y="115"/>
                  </a:lnTo>
                  <a:lnTo>
                    <a:pt x="140" y="130"/>
                  </a:lnTo>
                  <a:lnTo>
                    <a:pt x="140" y="130"/>
                  </a:lnTo>
                  <a:lnTo>
                    <a:pt x="138" y="131"/>
                  </a:lnTo>
                  <a:lnTo>
                    <a:pt x="138" y="131"/>
                  </a:lnTo>
                  <a:lnTo>
                    <a:pt x="122" y="136"/>
                  </a:lnTo>
                  <a:lnTo>
                    <a:pt x="109" y="144"/>
                  </a:lnTo>
                  <a:lnTo>
                    <a:pt x="97" y="153"/>
                  </a:lnTo>
                  <a:lnTo>
                    <a:pt x="88" y="162"/>
                  </a:lnTo>
                  <a:lnTo>
                    <a:pt x="80" y="170"/>
                  </a:lnTo>
                  <a:lnTo>
                    <a:pt x="74" y="178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60" y="174"/>
                  </a:lnTo>
                  <a:lnTo>
                    <a:pt x="53" y="159"/>
                  </a:lnTo>
                  <a:lnTo>
                    <a:pt x="49" y="145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57" y="127"/>
                  </a:lnTo>
                  <a:lnTo>
                    <a:pt x="76" y="126"/>
                  </a:lnTo>
                  <a:lnTo>
                    <a:pt x="102" y="122"/>
                  </a:lnTo>
                  <a:lnTo>
                    <a:pt x="118" y="119"/>
                  </a:lnTo>
                  <a:lnTo>
                    <a:pt x="134" y="115"/>
                  </a:lnTo>
                  <a:lnTo>
                    <a:pt x="134" y="115"/>
                  </a:lnTo>
                  <a:close/>
                  <a:moveTo>
                    <a:pt x="145" y="144"/>
                  </a:moveTo>
                  <a:lnTo>
                    <a:pt x="145" y="144"/>
                  </a:lnTo>
                  <a:lnTo>
                    <a:pt x="147" y="143"/>
                  </a:lnTo>
                  <a:lnTo>
                    <a:pt x="147" y="143"/>
                  </a:lnTo>
                  <a:lnTo>
                    <a:pt x="153" y="165"/>
                  </a:lnTo>
                  <a:lnTo>
                    <a:pt x="160" y="184"/>
                  </a:lnTo>
                  <a:lnTo>
                    <a:pt x="164" y="206"/>
                  </a:lnTo>
                  <a:lnTo>
                    <a:pt x="164" y="206"/>
                  </a:lnTo>
                  <a:lnTo>
                    <a:pt x="156" y="210"/>
                  </a:lnTo>
                  <a:lnTo>
                    <a:pt x="148" y="211"/>
                  </a:lnTo>
                  <a:lnTo>
                    <a:pt x="140" y="213"/>
                  </a:lnTo>
                  <a:lnTo>
                    <a:pt x="131" y="213"/>
                  </a:lnTo>
                  <a:lnTo>
                    <a:pt x="131" y="213"/>
                  </a:lnTo>
                  <a:lnTo>
                    <a:pt x="117" y="213"/>
                  </a:lnTo>
                  <a:lnTo>
                    <a:pt x="104" y="209"/>
                  </a:lnTo>
                  <a:lnTo>
                    <a:pt x="91" y="204"/>
                  </a:lnTo>
                  <a:lnTo>
                    <a:pt x="80" y="196"/>
                  </a:lnTo>
                  <a:lnTo>
                    <a:pt x="80" y="196"/>
                  </a:lnTo>
                  <a:lnTo>
                    <a:pt x="84" y="188"/>
                  </a:lnTo>
                  <a:lnTo>
                    <a:pt x="89" y="182"/>
                  </a:lnTo>
                  <a:lnTo>
                    <a:pt x="96" y="175"/>
                  </a:lnTo>
                  <a:lnTo>
                    <a:pt x="105" y="166"/>
                  </a:lnTo>
                  <a:lnTo>
                    <a:pt x="115" y="158"/>
                  </a:lnTo>
                  <a:lnTo>
                    <a:pt x="130" y="150"/>
                  </a:lnTo>
                  <a:lnTo>
                    <a:pt x="145" y="144"/>
                  </a:lnTo>
                  <a:lnTo>
                    <a:pt x="145" y="14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421"/>
            <p:cNvSpPr>
              <a:spLocks noEditPoints="1"/>
            </p:cNvSpPr>
            <p:nvPr/>
          </p:nvSpPr>
          <p:spPr bwMode="auto">
            <a:xfrm>
              <a:off x="2738670" y="4312362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12 w 260"/>
                <a:gd name="T3" fmla="*/ 256 h 260"/>
                <a:gd name="T4" fmla="*/ 3 w 260"/>
                <a:gd name="T5" fmla="*/ 245 h 260"/>
                <a:gd name="T6" fmla="*/ 0 w 260"/>
                <a:gd name="T7" fmla="*/ 26 h 260"/>
                <a:gd name="T8" fmla="*/ 3 w 260"/>
                <a:gd name="T9" fmla="*/ 16 h 260"/>
                <a:gd name="T10" fmla="*/ 12 w 260"/>
                <a:gd name="T11" fmla="*/ 4 h 260"/>
                <a:gd name="T12" fmla="*/ 26 w 260"/>
                <a:gd name="T13" fmla="*/ 0 h 260"/>
                <a:gd name="T14" fmla="*/ 239 w 260"/>
                <a:gd name="T15" fmla="*/ 0 h 260"/>
                <a:gd name="T16" fmla="*/ 252 w 260"/>
                <a:gd name="T17" fmla="*/ 8 h 260"/>
                <a:gd name="T18" fmla="*/ 260 w 260"/>
                <a:gd name="T19" fmla="*/ 21 h 260"/>
                <a:gd name="T20" fmla="*/ 260 w 260"/>
                <a:gd name="T21" fmla="*/ 234 h 260"/>
                <a:gd name="T22" fmla="*/ 256 w 260"/>
                <a:gd name="T23" fmla="*/ 249 h 260"/>
                <a:gd name="T24" fmla="*/ 245 w 260"/>
                <a:gd name="T25" fmla="*/ 258 h 260"/>
                <a:gd name="T26" fmla="*/ 234 w 260"/>
                <a:gd name="T27" fmla="*/ 260 h 260"/>
                <a:gd name="T28" fmla="*/ 65 w 260"/>
                <a:gd name="T29" fmla="*/ 221 h 260"/>
                <a:gd name="T30" fmla="*/ 77 w 260"/>
                <a:gd name="T31" fmla="*/ 216 h 260"/>
                <a:gd name="T32" fmla="*/ 83 w 260"/>
                <a:gd name="T33" fmla="*/ 204 h 260"/>
                <a:gd name="T34" fmla="*/ 83 w 260"/>
                <a:gd name="T35" fmla="*/ 195 h 260"/>
                <a:gd name="T36" fmla="*/ 77 w 260"/>
                <a:gd name="T37" fmla="*/ 185 h 260"/>
                <a:gd name="T38" fmla="*/ 65 w 260"/>
                <a:gd name="T39" fmla="*/ 178 h 260"/>
                <a:gd name="T40" fmla="*/ 56 w 260"/>
                <a:gd name="T41" fmla="*/ 178 h 260"/>
                <a:gd name="T42" fmla="*/ 46 w 260"/>
                <a:gd name="T43" fmla="*/ 185 h 260"/>
                <a:gd name="T44" fmla="*/ 39 w 260"/>
                <a:gd name="T45" fmla="*/ 195 h 260"/>
                <a:gd name="T46" fmla="*/ 39 w 260"/>
                <a:gd name="T47" fmla="*/ 204 h 260"/>
                <a:gd name="T48" fmla="*/ 46 w 260"/>
                <a:gd name="T49" fmla="*/ 216 h 260"/>
                <a:gd name="T50" fmla="*/ 56 w 260"/>
                <a:gd name="T51" fmla="*/ 221 h 260"/>
                <a:gd name="T52" fmla="*/ 43 w 260"/>
                <a:gd name="T53" fmla="*/ 146 h 260"/>
                <a:gd name="T54" fmla="*/ 72 w 260"/>
                <a:gd name="T55" fmla="*/ 151 h 260"/>
                <a:gd name="T56" fmla="*/ 103 w 260"/>
                <a:gd name="T57" fmla="*/ 177 h 260"/>
                <a:gd name="T58" fmla="*/ 115 w 260"/>
                <a:gd name="T59" fmla="*/ 219 h 260"/>
                <a:gd name="T60" fmla="*/ 155 w 260"/>
                <a:gd name="T61" fmla="*/ 207 h 260"/>
                <a:gd name="T62" fmla="*/ 147 w 260"/>
                <a:gd name="T63" fmla="*/ 174 h 260"/>
                <a:gd name="T64" fmla="*/ 130 w 260"/>
                <a:gd name="T65" fmla="*/ 146 h 260"/>
                <a:gd name="T66" fmla="*/ 107 w 260"/>
                <a:gd name="T67" fmla="*/ 125 h 260"/>
                <a:gd name="T68" fmla="*/ 77 w 260"/>
                <a:gd name="T69" fmla="*/ 111 h 260"/>
                <a:gd name="T70" fmla="*/ 43 w 260"/>
                <a:gd name="T71" fmla="*/ 106 h 260"/>
                <a:gd name="T72" fmla="*/ 43 w 260"/>
                <a:gd name="T73" fmla="*/ 83 h 260"/>
                <a:gd name="T74" fmla="*/ 70 w 260"/>
                <a:gd name="T75" fmla="*/ 86 h 260"/>
                <a:gd name="T76" fmla="*/ 107 w 260"/>
                <a:gd name="T77" fmla="*/ 100 h 260"/>
                <a:gd name="T78" fmla="*/ 138 w 260"/>
                <a:gd name="T79" fmla="*/ 124 h 260"/>
                <a:gd name="T80" fmla="*/ 155 w 260"/>
                <a:gd name="T81" fmla="*/ 143 h 260"/>
                <a:gd name="T82" fmla="*/ 172 w 260"/>
                <a:gd name="T83" fmla="*/ 178 h 260"/>
                <a:gd name="T84" fmla="*/ 178 w 260"/>
                <a:gd name="T85" fmla="*/ 219 h 260"/>
                <a:gd name="T86" fmla="*/ 217 w 260"/>
                <a:gd name="T87" fmla="*/ 200 h 260"/>
                <a:gd name="T88" fmla="*/ 206 w 260"/>
                <a:gd name="T89" fmla="*/ 150 h 260"/>
                <a:gd name="T90" fmla="*/ 180 w 260"/>
                <a:gd name="T91" fmla="*/ 106 h 260"/>
                <a:gd name="T92" fmla="*/ 142 w 260"/>
                <a:gd name="T93" fmla="*/ 72 h 260"/>
                <a:gd name="T94" fmla="*/ 96 w 260"/>
                <a:gd name="T95" fmla="*/ 50 h 260"/>
                <a:gd name="T96" fmla="*/ 43 w 260"/>
                <a:gd name="T97" fmla="*/ 4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49"/>
                  </a:lnTo>
                  <a:lnTo>
                    <a:pt x="3" y="245"/>
                  </a:lnTo>
                  <a:lnTo>
                    <a:pt x="2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3" y="16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3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5" y="3"/>
                  </a:lnTo>
                  <a:lnTo>
                    <a:pt x="249" y="4"/>
                  </a:lnTo>
                  <a:lnTo>
                    <a:pt x="252" y="8"/>
                  </a:lnTo>
                  <a:lnTo>
                    <a:pt x="256" y="12"/>
                  </a:lnTo>
                  <a:lnTo>
                    <a:pt x="259" y="16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9" y="245"/>
                  </a:lnTo>
                  <a:lnTo>
                    <a:pt x="256" y="249"/>
                  </a:lnTo>
                  <a:lnTo>
                    <a:pt x="252" y="252"/>
                  </a:lnTo>
                  <a:lnTo>
                    <a:pt x="249" y="256"/>
                  </a:lnTo>
                  <a:lnTo>
                    <a:pt x="245" y="258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61" y="223"/>
                  </a:moveTo>
                  <a:lnTo>
                    <a:pt x="61" y="223"/>
                  </a:lnTo>
                  <a:lnTo>
                    <a:pt x="65" y="221"/>
                  </a:lnTo>
                  <a:lnTo>
                    <a:pt x="70" y="220"/>
                  </a:lnTo>
                  <a:lnTo>
                    <a:pt x="73" y="219"/>
                  </a:lnTo>
                  <a:lnTo>
                    <a:pt x="77" y="216"/>
                  </a:lnTo>
                  <a:lnTo>
                    <a:pt x="80" y="212"/>
                  </a:lnTo>
                  <a:lnTo>
                    <a:pt x="82" y="208"/>
                  </a:lnTo>
                  <a:lnTo>
                    <a:pt x="83" y="204"/>
                  </a:lnTo>
                  <a:lnTo>
                    <a:pt x="83" y="200"/>
                  </a:lnTo>
                  <a:lnTo>
                    <a:pt x="83" y="200"/>
                  </a:lnTo>
                  <a:lnTo>
                    <a:pt x="83" y="195"/>
                  </a:lnTo>
                  <a:lnTo>
                    <a:pt x="82" y="191"/>
                  </a:lnTo>
                  <a:lnTo>
                    <a:pt x="80" y="187"/>
                  </a:lnTo>
                  <a:lnTo>
                    <a:pt x="77" y="185"/>
                  </a:lnTo>
                  <a:lnTo>
                    <a:pt x="73" y="182"/>
                  </a:lnTo>
                  <a:lnTo>
                    <a:pt x="70" y="180"/>
                  </a:lnTo>
                  <a:lnTo>
                    <a:pt x="65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6" y="178"/>
                  </a:lnTo>
                  <a:lnTo>
                    <a:pt x="52" y="180"/>
                  </a:lnTo>
                  <a:lnTo>
                    <a:pt x="48" y="182"/>
                  </a:lnTo>
                  <a:lnTo>
                    <a:pt x="46" y="185"/>
                  </a:lnTo>
                  <a:lnTo>
                    <a:pt x="43" y="187"/>
                  </a:lnTo>
                  <a:lnTo>
                    <a:pt x="41" y="191"/>
                  </a:lnTo>
                  <a:lnTo>
                    <a:pt x="39" y="195"/>
                  </a:lnTo>
                  <a:lnTo>
                    <a:pt x="39" y="200"/>
                  </a:lnTo>
                  <a:lnTo>
                    <a:pt x="39" y="200"/>
                  </a:lnTo>
                  <a:lnTo>
                    <a:pt x="39" y="204"/>
                  </a:lnTo>
                  <a:lnTo>
                    <a:pt x="41" y="208"/>
                  </a:lnTo>
                  <a:lnTo>
                    <a:pt x="43" y="212"/>
                  </a:lnTo>
                  <a:lnTo>
                    <a:pt x="46" y="216"/>
                  </a:lnTo>
                  <a:lnTo>
                    <a:pt x="48" y="219"/>
                  </a:lnTo>
                  <a:lnTo>
                    <a:pt x="52" y="220"/>
                  </a:lnTo>
                  <a:lnTo>
                    <a:pt x="56" y="221"/>
                  </a:lnTo>
                  <a:lnTo>
                    <a:pt x="61" y="223"/>
                  </a:lnTo>
                  <a:lnTo>
                    <a:pt x="61" y="223"/>
                  </a:lnTo>
                  <a:close/>
                  <a:moveTo>
                    <a:pt x="43" y="146"/>
                  </a:moveTo>
                  <a:lnTo>
                    <a:pt x="43" y="146"/>
                  </a:lnTo>
                  <a:lnTo>
                    <a:pt x="59" y="147"/>
                  </a:lnTo>
                  <a:lnTo>
                    <a:pt x="72" y="151"/>
                  </a:lnTo>
                  <a:lnTo>
                    <a:pt x="85" y="158"/>
                  </a:lnTo>
                  <a:lnTo>
                    <a:pt x="95" y="167"/>
                  </a:lnTo>
                  <a:lnTo>
                    <a:pt x="103" y="177"/>
                  </a:lnTo>
                  <a:lnTo>
                    <a:pt x="109" y="190"/>
                  </a:lnTo>
                  <a:lnTo>
                    <a:pt x="113" y="203"/>
                  </a:lnTo>
                  <a:lnTo>
                    <a:pt x="11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07"/>
                  </a:lnTo>
                  <a:lnTo>
                    <a:pt x="154" y="195"/>
                  </a:lnTo>
                  <a:lnTo>
                    <a:pt x="151" y="185"/>
                  </a:lnTo>
                  <a:lnTo>
                    <a:pt x="147" y="174"/>
                  </a:lnTo>
                  <a:lnTo>
                    <a:pt x="142" y="164"/>
                  </a:lnTo>
                  <a:lnTo>
                    <a:pt x="137" y="155"/>
                  </a:lnTo>
                  <a:lnTo>
                    <a:pt x="130" y="146"/>
                  </a:lnTo>
                  <a:lnTo>
                    <a:pt x="124" y="138"/>
                  </a:lnTo>
                  <a:lnTo>
                    <a:pt x="116" y="132"/>
                  </a:lnTo>
                  <a:lnTo>
                    <a:pt x="107" y="125"/>
                  </a:lnTo>
                  <a:lnTo>
                    <a:pt x="98" y="119"/>
                  </a:lnTo>
                  <a:lnTo>
                    <a:pt x="87" y="115"/>
                  </a:lnTo>
                  <a:lnTo>
                    <a:pt x="77" y="111"/>
                  </a:lnTo>
                  <a:lnTo>
                    <a:pt x="67" y="108"/>
                  </a:lnTo>
                  <a:lnTo>
                    <a:pt x="55" y="107"/>
                  </a:lnTo>
                  <a:lnTo>
                    <a:pt x="43" y="106"/>
                  </a:lnTo>
                  <a:lnTo>
                    <a:pt x="43" y="146"/>
                  </a:lnTo>
                  <a:close/>
                  <a:moveTo>
                    <a:pt x="43" y="42"/>
                  </a:moveTo>
                  <a:lnTo>
                    <a:pt x="43" y="83"/>
                  </a:lnTo>
                  <a:lnTo>
                    <a:pt x="43" y="83"/>
                  </a:lnTo>
                  <a:lnTo>
                    <a:pt x="57" y="83"/>
                  </a:lnTo>
                  <a:lnTo>
                    <a:pt x="70" y="86"/>
                  </a:lnTo>
                  <a:lnTo>
                    <a:pt x="83" y="89"/>
                  </a:lnTo>
                  <a:lnTo>
                    <a:pt x="95" y="94"/>
                  </a:lnTo>
                  <a:lnTo>
                    <a:pt x="107" y="100"/>
                  </a:lnTo>
                  <a:lnTo>
                    <a:pt x="117" y="107"/>
                  </a:lnTo>
                  <a:lnTo>
                    <a:pt x="128" y="115"/>
                  </a:lnTo>
                  <a:lnTo>
                    <a:pt x="138" y="124"/>
                  </a:lnTo>
                  <a:lnTo>
                    <a:pt x="138" y="124"/>
                  </a:lnTo>
                  <a:lnTo>
                    <a:pt x="147" y="134"/>
                  </a:lnTo>
                  <a:lnTo>
                    <a:pt x="155" y="143"/>
                  </a:lnTo>
                  <a:lnTo>
                    <a:pt x="161" y="155"/>
                  </a:lnTo>
                  <a:lnTo>
                    <a:pt x="168" y="167"/>
                  </a:lnTo>
                  <a:lnTo>
                    <a:pt x="172" y="178"/>
                  </a:lnTo>
                  <a:lnTo>
                    <a:pt x="176" y="191"/>
                  </a:lnTo>
                  <a:lnTo>
                    <a:pt x="177" y="204"/>
                  </a:lnTo>
                  <a:lnTo>
                    <a:pt x="178" y="219"/>
                  </a:lnTo>
                  <a:lnTo>
                    <a:pt x="219" y="219"/>
                  </a:lnTo>
                  <a:lnTo>
                    <a:pt x="219" y="219"/>
                  </a:lnTo>
                  <a:lnTo>
                    <a:pt x="217" y="200"/>
                  </a:lnTo>
                  <a:lnTo>
                    <a:pt x="215" y="182"/>
                  </a:lnTo>
                  <a:lnTo>
                    <a:pt x="211" y="165"/>
                  </a:lnTo>
                  <a:lnTo>
                    <a:pt x="206" y="150"/>
                  </a:lnTo>
                  <a:lnTo>
                    <a:pt x="198" y="134"/>
                  </a:lnTo>
                  <a:lnTo>
                    <a:pt x="189" y="120"/>
                  </a:lnTo>
                  <a:lnTo>
                    <a:pt x="180" y="106"/>
                  </a:lnTo>
                  <a:lnTo>
                    <a:pt x="168" y="94"/>
                  </a:lnTo>
                  <a:lnTo>
                    <a:pt x="156" y="82"/>
                  </a:lnTo>
                  <a:lnTo>
                    <a:pt x="142" y="72"/>
                  </a:lnTo>
                  <a:lnTo>
                    <a:pt x="128" y="64"/>
                  </a:lnTo>
                  <a:lnTo>
                    <a:pt x="112" y="56"/>
                  </a:lnTo>
                  <a:lnTo>
                    <a:pt x="96" y="50"/>
                  </a:lnTo>
                  <a:lnTo>
                    <a:pt x="80" y="46"/>
                  </a:lnTo>
                  <a:lnTo>
                    <a:pt x="61" y="43"/>
                  </a:lnTo>
                  <a:lnTo>
                    <a:pt x="43" y="42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422"/>
            <p:cNvSpPr>
              <a:spLocks noEditPoints="1"/>
            </p:cNvSpPr>
            <p:nvPr/>
          </p:nvSpPr>
          <p:spPr bwMode="auto">
            <a:xfrm>
              <a:off x="1079612" y="4596424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59 h 260"/>
                <a:gd name="T4" fmla="*/ 12 w 260"/>
                <a:gd name="T5" fmla="*/ 255 h 260"/>
                <a:gd name="T6" fmla="*/ 4 w 260"/>
                <a:gd name="T7" fmla="*/ 249 h 260"/>
                <a:gd name="T8" fmla="*/ 0 w 260"/>
                <a:gd name="T9" fmla="*/ 240 h 260"/>
                <a:gd name="T10" fmla="*/ 0 w 260"/>
                <a:gd name="T11" fmla="*/ 26 h 260"/>
                <a:gd name="T12" fmla="*/ 0 w 260"/>
                <a:gd name="T13" fmla="*/ 21 h 260"/>
                <a:gd name="T14" fmla="*/ 4 w 260"/>
                <a:gd name="T15" fmla="*/ 12 h 260"/>
                <a:gd name="T16" fmla="*/ 12 w 260"/>
                <a:gd name="T17" fmla="*/ 4 h 260"/>
                <a:gd name="T18" fmla="*/ 21 w 260"/>
                <a:gd name="T19" fmla="*/ 0 h 260"/>
                <a:gd name="T20" fmla="*/ 234 w 260"/>
                <a:gd name="T21" fmla="*/ 0 h 260"/>
                <a:gd name="T22" fmla="*/ 239 w 260"/>
                <a:gd name="T23" fmla="*/ 0 h 260"/>
                <a:gd name="T24" fmla="*/ 248 w 260"/>
                <a:gd name="T25" fmla="*/ 4 h 260"/>
                <a:gd name="T26" fmla="*/ 255 w 260"/>
                <a:gd name="T27" fmla="*/ 12 h 260"/>
                <a:gd name="T28" fmla="*/ 259 w 260"/>
                <a:gd name="T29" fmla="*/ 21 h 260"/>
                <a:gd name="T30" fmla="*/ 260 w 260"/>
                <a:gd name="T31" fmla="*/ 234 h 260"/>
                <a:gd name="T32" fmla="*/ 259 w 260"/>
                <a:gd name="T33" fmla="*/ 240 h 260"/>
                <a:gd name="T34" fmla="*/ 255 w 260"/>
                <a:gd name="T35" fmla="*/ 249 h 260"/>
                <a:gd name="T36" fmla="*/ 248 w 260"/>
                <a:gd name="T37" fmla="*/ 255 h 260"/>
                <a:gd name="T38" fmla="*/ 239 w 260"/>
                <a:gd name="T39" fmla="*/ 259 h 260"/>
                <a:gd name="T40" fmla="*/ 234 w 260"/>
                <a:gd name="T41" fmla="*/ 260 h 260"/>
                <a:gd name="T42" fmla="*/ 36 w 260"/>
                <a:gd name="T43" fmla="*/ 11 h 260"/>
                <a:gd name="T44" fmla="*/ 31 w 260"/>
                <a:gd name="T45" fmla="*/ 11 h 260"/>
                <a:gd name="T46" fmla="*/ 22 w 260"/>
                <a:gd name="T47" fmla="*/ 15 h 260"/>
                <a:gd name="T48" fmla="*/ 14 w 260"/>
                <a:gd name="T49" fmla="*/ 23 h 260"/>
                <a:gd name="T50" fmla="*/ 10 w 260"/>
                <a:gd name="T51" fmla="*/ 32 h 260"/>
                <a:gd name="T52" fmla="*/ 10 w 260"/>
                <a:gd name="T53" fmla="*/ 58 h 260"/>
                <a:gd name="T54" fmla="*/ 68 w 260"/>
                <a:gd name="T55" fmla="*/ 58 h 260"/>
                <a:gd name="T56" fmla="*/ 187 w 260"/>
                <a:gd name="T57" fmla="*/ 11 h 260"/>
                <a:gd name="T58" fmla="*/ 130 w 260"/>
                <a:gd name="T59" fmla="*/ 58 h 260"/>
                <a:gd name="T60" fmla="*/ 187 w 260"/>
                <a:gd name="T61" fmla="*/ 58 h 260"/>
                <a:gd name="T62" fmla="*/ 208 w 260"/>
                <a:gd name="T63" fmla="*/ 141 h 260"/>
                <a:gd name="T64" fmla="*/ 151 w 260"/>
                <a:gd name="T65" fmla="*/ 84 h 260"/>
                <a:gd name="T66" fmla="*/ 109 w 260"/>
                <a:gd name="T67" fmla="*/ 141 h 260"/>
                <a:gd name="T68" fmla="*/ 52 w 260"/>
                <a:gd name="T69" fmla="*/ 182 h 260"/>
                <a:gd name="T70" fmla="*/ 109 w 260"/>
                <a:gd name="T71" fmla="*/ 240 h 260"/>
                <a:gd name="T72" fmla="*/ 151 w 260"/>
                <a:gd name="T73" fmla="*/ 182 h 260"/>
                <a:gd name="T74" fmla="*/ 208 w 260"/>
                <a:gd name="T75" fmla="*/ 14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59"/>
                  </a:lnTo>
                  <a:lnTo>
                    <a:pt x="16" y="258"/>
                  </a:lnTo>
                  <a:lnTo>
                    <a:pt x="12" y="255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5" y="12"/>
                  </a:lnTo>
                  <a:lnTo>
                    <a:pt x="257" y="16"/>
                  </a:lnTo>
                  <a:lnTo>
                    <a:pt x="259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40"/>
                  </a:lnTo>
                  <a:lnTo>
                    <a:pt x="257" y="245"/>
                  </a:lnTo>
                  <a:lnTo>
                    <a:pt x="255" y="249"/>
                  </a:lnTo>
                  <a:lnTo>
                    <a:pt x="252" y="253"/>
                  </a:lnTo>
                  <a:lnTo>
                    <a:pt x="248" y="255"/>
                  </a:lnTo>
                  <a:lnTo>
                    <a:pt x="244" y="258"/>
                  </a:lnTo>
                  <a:lnTo>
                    <a:pt x="239" y="259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68" y="11"/>
                  </a:moveTo>
                  <a:lnTo>
                    <a:pt x="36" y="11"/>
                  </a:lnTo>
                  <a:lnTo>
                    <a:pt x="36" y="11"/>
                  </a:lnTo>
                  <a:lnTo>
                    <a:pt x="31" y="11"/>
                  </a:lnTo>
                  <a:lnTo>
                    <a:pt x="26" y="12"/>
                  </a:lnTo>
                  <a:lnTo>
                    <a:pt x="22" y="15"/>
                  </a:lnTo>
                  <a:lnTo>
                    <a:pt x="18" y="19"/>
                  </a:lnTo>
                  <a:lnTo>
                    <a:pt x="14" y="23"/>
                  </a:lnTo>
                  <a:lnTo>
                    <a:pt x="12" y="26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68" y="58"/>
                  </a:lnTo>
                  <a:lnTo>
                    <a:pt x="68" y="11"/>
                  </a:lnTo>
                  <a:close/>
                  <a:moveTo>
                    <a:pt x="187" y="11"/>
                  </a:moveTo>
                  <a:lnTo>
                    <a:pt x="130" y="11"/>
                  </a:lnTo>
                  <a:lnTo>
                    <a:pt x="130" y="58"/>
                  </a:lnTo>
                  <a:lnTo>
                    <a:pt x="130" y="58"/>
                  </a:lnTo>
                  <a:lnTo>
                    <a:pt x="187" y="58"/>
                  </a:lnTo>
                  <a:lnTo>
                    <a:pt x="187" y="11"/>
                  </a:lnTo>
                  <a:close/>
                  <a:moveTo>
                    <a:pt x="208" y="141"/>
                  </a:moveTo>
                  <a:lnTo>
                    <a:pt x="151" y="141"/>
                  </a:lnTo>
                  <a:lnTo>
                    <a:pt x="151" y="84"/>
                  </a:lnTo>
                  <a:lnTo>
                    <a:pt x="109" y="84"/>
                  </a:lnTo>
                  <a:lnTo>
                    <a:pt x="109" y="141"/>
                  </a:lnTo>
                  <a:lnTo>
                    <a:pt x="52" y="141"/>
                  </a:lnTo>
                  <a:lnTo>
                    <a:pt x="52" y="182"/>
                  </a:lnTo>
                  <a:lnTo>
                    <a:pt x="109" y="182"/>
                  </a:lnTo>
                  <a:lnTo>
                    <a:pt x="109" y="240"/>
                  </a:lnTo>
                  <a:lnTo>
                    <a:pt x="151" y="240"/>
                  </a:lnTo>
                  <a:lnTo>
                    <a:pt x="151" y="182"/>
                  </a:lnTo>
                  <a:lnTo>
                    <a:pt x="208" y="182"/>
                  </a:lnTo>
                  <a:lnTo>
                    <a:pt x="208" y="14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423"/>
            <p:cNvSpPr>
              <a:spLocks noEditPoints="1"/>
            </p:cNvSpPr>
            <p:nvPr/>
          </p:nvSpPr>
          <p:spPr bwMode="auto">
            <a:xfrm>
              <a:off x="1360189" y="4596424"/>
              <a:ext cx="226552" cy="226552"/>
            </a:xfrm>
            <a:custGeom>
              <a:avLst/>
              <a:gdLst>
                <a:gd name="T0" fmla="*/ 12 w 260"/>
                <a:gd name="T1" fmla="*/ 4 h 260"/>
                <a:gd name="T2" fmla="*/ 0 w 260"/>
                <a:gd name="T3" fmla="*/ 234 h 260"/>
                <a:gd name="T4" fmla="*/ 12 w 260"/>
                <a:gd name="T5" fmla="*/ 255 h 260"/>
                <a:gd name="T6" fmla="*/ 240 w 260"/>
                <a:gd name="T7" fmla="*/ 259 h 260"/>
                <a:gd name="T8" fmla="*/ 259 w 260"/>
                <a:gd name="T9" fmla="*/ 240 h 260"/>
                <a:gd name="T10" fmla="*/ 255 w 260"/>
                <a:gd name="T11" fmla="*/ 12 h 260"/>
                <a:gd name="T12" fmla="*/ 234 w 260"/>
                <a:gd name="T13" fmla="*/ 0 h 260"/>
                <a:gd name="T14" fmla="*/ 78 w 260"/>
                <a:gd name="T15" fmla="*/ 146 h 260"/>
                <a:gd name="T16" fmla="*/ 107 w 260"/>
                <a:gd name="T17" fmla="*/ 232 h 260"/>
                <a:gd name="T18" fmla="*/ 91 w 260"/>
                <a:gd name="T19" fmla="*/ 241 h 260"/>
                <a:gd name="T20" fmla="*/ 74 w 260"/>
                <a:gd name="T21" fmla="*/ 225 h 260"/>
                <a:gd name="T22" fmla="*/ 89 w 260"/>
                <a:gd name="T23" fmla="*/ 219 h 260"/>
                <a:gd name="T24" fmla="*/ 102 w 260"/>
                <a:gd name="T25" fmla="*/ 225 h 260"/>
                <a:gd name="T26" fmla="*/ 120 w 260"/>
                <a:gd name="T27" fmla="*/ 220 h 260"/>
                <a:gd name="T28" fmla="*/ 152 w 260"/>
                <a:gd name="T29" fmla="*/ 240 h 260"/>
                <a:gd name="T30" fmla="*/ 129 w 260"/>
                <a:gd name="T31" fmla="*/ 241 h 260"/>
                <a:gd name="T32" fmla="*/ 146 w 260"/>
                <a:gd name="T33" fmla="*/ 179 h 260"/>
                <a:gd name="T34" fmla="*/ 159 w 260"/>
                <a:gd name="T35" fmla="*/ 171 h 260"/>
                <a:gd name="T36" fmla="*/ 176 w 260"/>
                <a:gd name="T37" fmla="*/ 190 h 260"/>
                <a:gd name="T38" fmla="*/ 171 w 260"/>
                <a:gd name="T39" fmla="*/ 232 h 260"/>
                <a:gd name="T40" fmla="*/ 229 w 260"/>
                <a:gd name="T41" fmla="*/ 208 h 260"/>
                <a:gd name="T42" fmla="*/ 212 w 260"/>
                <a:gd name="T43" fmla="*/ 229 h 260"/>
                <a:gd name="T44" fmla="*/ 219 w 260"/>
                <a:gd name="T45" fmla="*/ 240 h 260"/>
                <a:gd name="T46" fmla="*/ 190 w 260"/>
                <a:gd name="T47" fmla="*/ 232 h 260"/>
                <a:gd name="T48" fmla="*/ 184 w 260"/>
                <a:gd name="T49" fmla="*/ 192 h 260"/>
                <a:gd name="T50" fmla="*/ 203 w 260"/>
                <a:gd name="T51" fmla="*/ 171 h 260"/>
                <a:gd name="T52" fmla="*/ 225 w 260"/>
                <a:gd name="T53" fmla="*/ 184 h 260"/>
                <a:gd name="T54" fmla="*/ 229 w 260"/>
                <a:gd name="T55" fmla="*/ 208 h 260"/>
                <a:gd name="T56" fmla="*/ 11 w 260"/>
                <a:gd name="T57" fmla="*/ 32 h 260"/>
                <a:gd name="T58" fmla="*/ 32 w 260"/>
                <a:gd name="T59" fmla="*/ 11 h 260"/>
                <a:gd name="T60" fmla="*/ 238 w 260"/>
                <a:gd name="T61" fmla="*/ 15 h 260"/>
                <a:gd name="T62" fmla="*/ 250 w 260"/>
                <a:gd name="T63" fmla="*/ 130 h 260"/>
                <a:gd name="T64" fmla="*/ 146 w 260"/>
                <a:gd name="T65" fmla="*/ 192 h 260"/>
                <a:gd name="T66" fmla="*/ 147 w 260"/>
                <a:gd name="T67" fmla="*/ 224 h 260"/>
                <a:gd name="T68" fmla="*/ 158 w 260"/>
                <a:gd name="T69" fmla="*/ 227 h 260"/>
                <a:gd name="T70" fmla="*/ 160 w 260"/>
                <a:gd name="T71" fmla="*/ 189 h 260"/>
                <a:gd name="T72" fmla="*/ 207 w 260"/>
                <a:gd name="T73" fmla="*/ 181 h 260"/>
                <a:gd name="T74" fmla="*/ 216 w 260"/>
                <a:gd name="T75" fmla="*/ 199 h 260"/>
                <a:gd name="T76" fmla="*/ 207 w 260"/>
                <a:gd name="T77" fmla="*/ 181 h 260"/>
                <a:gd name="T78" fmla="*/ 77 w 260"/>
                <a:gd name="T79" fmla="*/ 64 h 260"/>
                <a:gd name="T80" fmla="*/ 84 w 260"/>
                <a:gd name="T81" fmla="*/ 115 h 260"/>
                <a:gd name="T82" fmla="*/ 121 w 260"/>
                <a:gd name="T83" fmla="*/ 46 h 260"/>
                <a:gd name="T84" fmla="*/ 102 w 260"/>
                <a:gd name="T85" fmla="*/ 73 h 260"/>
                <a:gd name="T86" fmla="*/ 108 w 260"/>
                <a:gd name="T87" fmla="*/ 107 h 260"/>
                <a:gd name="T88" fmla="*/ 125 w 260"/>
                <a:gd name="T89" fmla="*/ 116 h 260"/>
                <a:gd name="T90" fmla="*/ 147 w 260"/>
                <a:gd name="T91" fmla="*/ 98 h 260"/>
                <a:gd name="T92" fmla="*/ 146 w 260"/>
                <a:gd name="T93" fmla="*/ 60 h 260"/>
                <a:gd name="T94" fmla="*/ 126 w 260"/>
                <a:gd name="T95" fmla="*/ 46 h 260"/>
                <a:gd name="T96" fmla="*/ 117 w 260"/>
                <a:gd name="T97" fmla="*/ 97 h 260"/>
                <a:gd name="T98" fmla="*/ 121 w 260"/>
                <a:gd name="T99" fmla="*/ 60 h 260"/>
                <a:gd name="T100" fmla="*/ 133 w 260"/>
                <a:gd name="T101" fmla="*/ 65 h 260"/>
                <a:gd name="T102" fmla="*/ 130 w 260"/>
                <a:gd name="T103" fmla="*/ 103 h 260"/>
                <a:gd name="T104" fmla="*/ 186 w 260"/>
                <a:gd name="T105" fmla="*/ 91 h 260"/>
                <a:gd name="T106" fmla="*/ 177 w 260"/>
                <a:gd name="T107" fmla="*/ 104 h 260"/>
                <a:gd name="T108" fmla="*/ 169 w 260"/>
                <a:gd name="T109" fmla="*/ 47 h 260"/>
                <a:gd name="T110" fmla="*/ 159 w 260"/>
                <a:gd name="T111" fmla="*/ 110 h 260"/>
                <a:gd name="T112" fmla="*/ 177 w 260"/>
                <a:gd name="T113" fmla="*/ 116 h 260"/>
                <a:gd name="T114" fmla="*/ 201 w 260"/>
                <a:gd name="T115" fmla="*/ 11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" h="260">
                  <a:moveTo>
                    <a:pt x="234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2" y="4"/>
                  </a:lnTo>
                  <a:lnTo>
                    <a:pt x="8" y="8"/>
                  </a:lnTo>
                  <a:lnTo>
                    <a:pt x="4" y="12"/>
                  </a:lnTo>
                  <a:lnTo>
                    <a:pt x="2" y="1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0" y="240"/>
                  </a:lnTo>
                  <a:lnTo>
                    <a:pt x="2" y="245"/>
                  </a:lnTo>
                  <a:lnTo>
                    <a:pt x="4" y="249"/>
                  </a:lnTo>
                  <a:lnTo>
                    <a:pt x="8" y="253"/>
                  </a:lnTo>
                  <a:lnTo>
                    <a:pt x="12" y="255"/>
                  </a:lnTo>
                  <a:lnTo>
                    <a:pt x="16" y="258"/>
                  </a:lnTo>
                  <a:lnTo>
                    <a:pt x="21" y="259"/>
                  </a:lnTo>
                  <a:lnTo>
                    <a:pt x="26" y="260"/>
                  </a:lnTo>
                  <a:lnTo>
                    <a:pt x="234" y="260"/>
                  </a:lnTo>
                  <a:lnTo>
                    <a:pt x="234" y="260"/>
                  </a:lnTo>
                  <a:lnTo>
                    <a:pt x="240" y="259"/>
                  </a:lnTo>
                  <a:lnTo>
                    <a:pt x="245" y="258"/>
                  </a:lnTo>
                  <a:lnTo>
                    <a:pt x="249" y="255"/>
                  </a:lnTo>
                  <a:lnTo>
                    <a:pt x="253" y="253"/>
                  </a:lnTo>
                  <a:lnTo>
                    <a:pt x="255" y="249"/>
                  </a:lnTo>
                  <a:lnTo>
                    <a:pt x="258" y="245"/>
                  </a:lnTo>
                  <a:lnTo>
                    <a:pt x="259" y="240"/>
                  </a:lnTo>
                  <a:lnTo>
                    <a:pt x="260" y="234"/>
                  </a:lnTo>
                  <a:lnTo>
                    <a:pt x="260" y="26"/>
                  </a:lnTo>
                  <a:lnTo>
                    <a:pt x="260" y="26"/>
                  </a:lnTo>
                  <a:lnTo>
                    <a:pt x="259" y="21"/>
                  </a:lnTo>
                  <a:lnTo>
                    <a:pt x="258" y="16"/>
                  </a:lnTo>
                  <a:lnTo>
                    <a:pt x="255" y="12"/>
                  </a:lnTo>
                  <a:lnTo>
                    <a:pt x="253" y="8"/>
                  </a:lnTo>
                  <a:lnTo>
                    <a:pt x="249" y="4"/>
                  </a:lnTo>
                  <a:lnTo>
                    <a:pt x="245" y="2"/>
                  </a:lnTo>
                  <a:lnTo>
                    <a:pt x="240" y="0"/>
                  </a:lnTo>
                  <a:lnTo>
                    <a:pt x="234" y="0"/>
                  </a:lnTo>
                  <a:lnTo>
                    <a:pt x="234" y="0"/>
                  </a:lnTo>
                  <a:close/>
                  <a:moveTo>
                    <a:pt x="56" y="240"/>
                  </a:moveTo>
                  <a:lnTo>
                    <a:pt x="42" y="240"/>
                  </a:lnTo>
                  <a:lnTo>
                    <a:pt x="42" y="162"/>
                  </a:lnTo>
                  <a:lnTo>
                    <a:pt x="21" y="162"/>
                  </a:lnTo>
                  <a:lnTo>
                    <a:pt x="21" y="146"/>
                  </a:lnTo>
                  <a:lnTo>
                    <a:pt x="78" y="146"/>
                  </a:lnTo>
                  <a:lnTo>
                    <a:pt x="78" y="162"/>
                  </a:lnTo>
                  <a:lnTo>
                    <a:pt x="56" y="162"/>
                  </a:lnTo>
                  <a:lnTo>
                    <a:pt x="56" y="240"/>
                  </a:lnTo>
                  <a:close/>
                  <a:moveTo>
                    <a:pt x="108" y="240"/>
                  </a:moveTo>
                  <a:lnTo>
                    <a:pt x="108" y="232"/>
                  </a:lnTo>
                  <a:lnTo>
                    <a:pt x="107" y="232"/>
                  </a:lnTo>
                  <a:lnTo>
                    <a:pt x="107" y="232"/>
                  </a:lnTo>
                  <a:lnTo>
                    <a:pt x="104" y="236"/>
                  </a:lnTo>
                  <a:lnTo>
                    <a:pt x="100" y="238"/>
                  </a:lnTo>
                  <a:lnTo>
                    <a:pt x="97" y="240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86" y="240"/>
                  </a:lnTo>
                  <a:lnTo>
                    <a:pt x="82" y="238"/>
                  </a:lnTo>
                  <a:lnTo>
                    <a:pt x="80" y="237"/>
                  </a:lnTo>
                  <a:lnTo>
                    <a:pt x="77" y="233"/>
                  </a:lnTo>
                  <a:lnTo>
                    <a:pt x="76" y="229"/>
                  </a:lnTo>
                  <a:lnTo>
                    <a:pt x="74" y="225"/>
                  </a:lnTo>
                  <a:lnTo>
                    <a:pt x="73" y="214"/>
                  </a:lnTo>
                  <a:lnTo>
                    <a:pt x="73" y="172"/>
                  </a:lnTo>
                  <a:lnTo>
                    <a:pt x="89" y="172"/>
                  </a:lnTo>
                  <a:lnTo>
                    <a:pt x="89" y="211"/>
                  </a:lnTo>
                  <a:lnTo>
                    <a:pt x="89" y="211"/>
                  </a:lnTo>
                  <a:lnTo>
                    <a:pt x="89" y="219"/>
                  </a:lnTo>
                  <a:lnTo>
                    <a:pt x="90" y="224"/>
                  </a:lnTo>
                  <a:lnTo>
                    <a:pt x="94" y="227"/>
                  </a:lnTo>
                  <a:lnTo>
                    <a:pt x="98" y="228"/>
                  </a:lnTo>
                  <a:lnTo>
                    <a:pt x="98" y="228"/>
                  </a:lnTo>
                  <a:lnTo>
                    <a:pt x="100" y="228"/>
                  </a:lnTo>
                  <a:lnTo>
                    <a:pt x="102" y="225"/>
                  </a:lnTo>
                  <a:lnTo>
                    <a:pt x="104" y="221"/>
                  </a:lnTo>
                  <a:lnTo>
                    <a:pt x="104" y="221"/>
                  </a:lnTo>
                  <a:lnTo>
                    <a:pt x="104" y="215"/>
                  </a:lnTo>
                  <a:lnTo>
                    <a:pt x="104" y="172"/>
                  </a:lnTo>
                  <a:lnTo>
                    <a:pt x="120" y="172"/>
                  </a:lnTo>
                  <a:lnTo>
                    <a:pt x="120" y="220"/>
                  </a:lnTo>
                  <a:lnTo>
                    <a:pt x="120" y="220"/>
                  </a:lnTo>
                  <a:lnTo>
                    <a:pt x="120" y="240"/>
                  </a:lnTo>
                  <a:lnTo>
                    <a:pt x="108" y="240"/>
                  </a:lnTo>
                  <a:close/>
                  <a:moveTo>
                    <a:pt x="156" y="241"/>
                  </a:moveTo>
                  <a:lnTo>
                    <a:pt x="156" y="241"/>
                  </a:lnTo>
                  <a:lnTo>
                    <a:pt x="152" y="240"/>
                  </a:lnTo>
                  <a:lnTo>
                    <a:pt x="149" y="238"/>
                  </a:lnTo>
                  <a:lnTo>
                    <a:pt x="146" y="236"/>
                  </a:lnTo>
                  <a:lnTo>
                    <a:pt x="145" y="231"/>
                  </a:lnTo>
                  <a:lnTo>
                    <a:pt x="143" y="231"/>
                  </a:lnTo>
                  <a:lnTo>
                    <a:pt x="143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21"/>
                  </a:lnTo>
                  <a:lnTo>
                    <a:pt x="130" y="141"/>
                  </a:lnTo>
                  <a:lnTo>
                    <a:pt x="146" y="141"/>
                  </a:lnTo>
                  <a:lnTo>
                    <a:pt x="146" y="179"/>
                  </a:lnTo>
                  <a:lnTo>
                    <a:pt x="146" y="179"/>
                  </a:lnTo>
                  <a:lnTo>
                    <a:pt x="146" y="179"/>
                  </a:lnTo>
                  <a:lnTo>
                    <a:pt x="149" y="175"/>
                  </a:lnTo>
                  <a:lnTo>
                    <a:pt x="151" y="172"/>
                  </a:lnTo>
                  <a:lnTo>
                    <a:pt x="154" y="171"/>
                  </a:lnTo>
                  <a:lnTo>
                    <a:pt x="159" y="171"/>
                  </a:lnTo>
                  <a:lnTo>
                    <a:pt x="159" y="171"/>
                  </a:lnTo>
                  <a:lnTo>
                    <a:pt x="163" y="171"/>
                  </a:lnTo>
                  <a:lnTo>
                    <a:pt x="167" y="173"/>
                  </a:lnTo>
                  <a:lnTo>
                    <a:pt x="169" y="176"/>
                  </a:lnTo>
                  <a:lnTo>
                    <a:pt x="172" y="180"/>
                  </a:lnTo>
                  <a:lnTo>
                    <a:pt x="175" y="185"/>
                  </a:lnTo>
                  <a:lnTo>
                    <a:pt x="176" y="190"/>
                  </a:lnTo>
                  <a:lnTo>
                    <a:pt x="177" y="205"/>
                  </a:lnTo>
                  <a:lnTo>
                    <a:pt x="177" y="205"/>
                  </a:lnTo>
                  <a:lnTo>
                    <a:pt x="177" y="212"/>
                  </a:lnTo>
                  <a:lnTo>
                    <a:pt x="176" y="220"/>
                  </a:lnTo>
                  <a:lnTo>
                    <a:pt x="173" y="227"/>
                  </a:lnTo>
                  <a:lnTo>
                    <a:pt x="171" y="232"/>
                  </a:lnTo>
                  <a:lnTo>
                    <a:pt x="168" y="236"/>
                  </a:lnTo>
                  <a:lnTo>
                    <a:pt x="164" y="238"/>
                  </a:lnTo>
                  <a:lnTo>
                    <a:pt x="160" y="240"/>
                  </a:lnTo>
                  <a:lnTo>
                    <a:pt x="156" y="241"/>
                  </a:lnTo>
                  <a:lnTo>
                    <a:pt x="156" y="241"/>
                  </a:lnTo>
                  <a:close/>
                  <a:moveTo>
                    <a:pt x="229" y="208"/>
                  </a:moveTo>
                  <a:lnTo>
                    <a:pt x="198" y="208"/>
                  </a:lnTo>
                  <a:lnTo>
                    <a:pt x="198" y="208"/>
                  </a:lnTo>
                  <a:lnTo>
                    <a:pt x="199" y="218"/>
                  </a:lnTo>
                  <a:lnTo>
                    <a:pt x="202" y="224"/>
                  </a:lnTo>
                  <a:lnTo>
                    <a:pt x="207" y="228"/>
                  </a:lnTo>
                  <a:lnTo>
                    <a:pt x="212" y="229"/>
                  </a:lnTo>
                  <a:lnTo>
                    <a:pt x="212" y="229"/>
                  </a:lnTo>
                  <a:lnTo>
                    <a:pt x="219" y="228"/>
                  </a:lnTo>
                  <a:lnTo>
                    <a:pt x="224" y="227"/>
                  </a:lnTo>
                  <a:lnTo>
                    <a:pt x="227" y="237"/>
                  </a:lnTo>
                  <a:lnTo>
                    <a:pt x="227" y="237"/>
                  </a:lnTo>
                  <a:lnTo>
                    <a:pt x="219" y="240"/>
                  </a:lnTo>
                  <a:lnTo>
                    <a:pt x="210" y="240"/>
                  </a:lnTo>
                  <a:lnTo>
                    <a:pt x="210" y="240"/>
                  </a:lnTo>
                  <a:lnTo>
                    <a:pt x="203" y="240"/>
                  </a:lnTo>
                  <a:lnTo>
                    <a:pt x="198" y="238"/>
                  </a:lnTo>
                  <a:lnTo>
                    <a:pt x="194" y="236"/>
                  </a:lnTo>
                  <a:lnTo>
                    <a:pt x="190" y="232"/>
                  </a:lnTo>
                  <a:lnTo>
                    <a:pt x="186" y="227"/>
                  </a:lnTo>
                  <a:lnTo>
                    <a:pt x="185" y="220"/>
                  </a:lnTo>
                  <a:lnTo>
                    <a:pt x="184" y="214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4" y="192"/>
                  </a:lnTo>
                  <a:lnTo>
                    <a:pt x="185" y="185"/>
                  </a:lnTo>
                  <a:lnTo>
                    <a:pt x="188" y="180"/>
                  </a:lnTo>
                  <a:lnTo>
                    <a:pt x="190" y="176"/>
                  </a:lnTo>
                  <a:lnTo>
                    <a:pt x="194" y="173"/>
                  </a:lnTo>
                  <a:lnTo>
                    <a:pt x="198" y="171"/>
                  </a:lnTo>
                  <a:lnTo>
                    <a:pt x="203" y="171"/>
                  </a:lnTo>
                  <a:lnTo>
                    <a:pt x="203" y="171"/>
                  </a:lnTo>
                  <a:lnTo>
                    <a:pt x="208" y="171"/>
                  </a:lnTo>
                  <a:lnTo>
                    <a:pt x="214" y="173"/>
                  </a:lnTo>
                  <a:lnTo>
                    <a:pt x="217" y="176"/>
                  </a:lnTo>
                  <a:lnTo>
                    <a:pt x="221" y="179"/>
                  </a:lnTo>
                  <a:lnTo>
                    <a:pt x="225" y="184"/>
                  </a:lnTo>
                  <a:lnTo>
                    <a:pt x="228" y="189"/>
                  </a:lnTo>
                  <a:lnTo>
                    <a:pt x="229" y="195"/>
                  </a:lnTo>
                  <a:lnTo>
                    <a:pt x="229" y="202"/>
                  </a:lnTo>
                  <a:lnTo>
                    <a:pt x="229" y="202"/>
                  </a:lnTo>
                  <a:lnTo>
                    <a:pt x="229" y="208"/>
                  </a:lnTo>
                  <a:lnTo>
                    <a:pt x="229" y="208"/>
                  </a:lnTo>
                  <a:close/>
                  <a:moveTo>
                    <a:pt x="250" y="130"/>
                  </a:moveTo>
                  <a:lnTo>
                    <a:pt x="250" y="130"/>
                  </a:lnTo>
                  <a:lnTo>
                    <a:pt x="11" y="130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2"/>
                  </a:lnTo>
                  <a:lnTo>
                    <a:pt x="12" y="26"/>
                  </a:lnTo>
                  <a:lnTo>
                    <a:pt x="15" y="23"/>
                  </a:lnTo>
                  <a:lnTo>
                    <a:pt x="19" y="19"/>
                  </a:lnTo>
                  <a:lnTo>
                    <a:pt x="22" y="15"/>
                  </a:lnTo>
                  <a:lnTo>
                    <a:pt x="26" y="12"/>
                  </a:lnTo>
                  <a:lnTo>
                    <a:pt x="32" y="11"/>
                  </a:lnTo>
                  <a:lnTo>
                    <a:pt x="37" y="11"/>
                  </a:lnTo>
                  <a:lnTo>
                    <a:pt x="224" y="11"/>
                  </a:lnTo>
                  <a:lnTo>
                    <a:pt x="224" y="11"/>
                  </a:lnTo>
                  <a:lnTo>
                    <a:pt x="229" y="11"/>
                  </a:lnTo>
                  <a:lnTo>
                    <a:pt x="234" y="12"/>
                  </a:lnTo>
                  <a:lnTo>
                    <a:pt x="238" y="15"/>
                  </a:lnTo>
                  <a:lnTo>
                    <a:pt x="242" y="19"/>
                  </a:lnTo>
                  <a:lnTo>
                    <a:pt x="245" y="23"/>
                  </a:lnTo>
                  <a:lnTo>
                    <a:pt x="247" y="26"/>
                  </a:lnTo>
                  <a:lnTo>
                    <a:pt x="249" y="32"/>
                  </a:lnTo>
                  <a:lnTo>
                    <a:pt x="250" y="37"/>
                  </a:lnTo>
                  <a:lnTo>
                    <a:pt x="250" y="130"/>
                  </a:lnTo>
                  <a:close/>
                  <a:moveTo>
                    <a:pt x="152" y="182"/>
                  </a:moveTo>
                  <a:lnTo>
                    <a:pt x="152" y="182"/>
                  </a:lnTo>
                  <a:lnTo>
                    <a:pt x="150" y="184"/>
                  </a:lnTo>
                  <a:lnTo>
                    <a:pt x="149" y="186"/>
                  </a:lnTo>
                  <a:lnTo>
                    <a:pt x="146" y="192"/>
                  </a:lnTo>
                  <a:lnTo>
                    <a:pt x="146" y="192"/>
                  </a:lnTo>
                  <a:lnTo>
                    <a:pt x="146" y="197"/>
                  </a:lnTo>
                  <a:lnTo>
                    <a:pt x="146" y="215"/>
                  </a:lnTo>
                  <a:lnTo>
                    <a:pt x="146" y="215"/>
                  </a:lnTo>
                  <a:lnTo>
                    <a:pt x="146" y="220"/>
                  </a:lnTo>
                  <a:lnTo>
                    <a:pt x="146" y="220"/>
                  </a:lnTo>
                  <a:lnTo>
                    <a:pt x="147" y="224"/>
                  </a:lnTo>
                  <a:lnTo>
                    <a:pt x="149" y="227"/>
                  </a:lnTo>
                  <a:lnTo>
                    <a:pt x="151" y="228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5" y="228"/>
                  </a:lnTo>
                  <a:lnTo>
                    <a:pt x="158" y="227"/>
                  </a:lnTo>
                  <a:lnTo>
                    <a:pt x="160" y="221"/>
                  </a:lnTo>
                  <a:lnTo>
                    <a:pt x="162" y="215"/>
                  </a:lnTo>
                  <a:lnTo>
                    <a:pt x="163" y="205"/>
                  </a:lnTo>
                  <a:lnTo>
                    <a:pt x="163" y="205"/>
                  </a:lnTo>
                  <a:lnTo>
                    <a:pt x="162" y="197"/>
                  </a:lnTo>
                  <a:lnTo>
                    <a:pt x="160" y="189"/>
                  </a:lnTo>
                  <a:lnTo>
                    <a:pt x="158" y="185"/>
                  </a:lnTo>
                  <a:lnTo>
                    <a:pt x="155" y="184"/>
                  </a:lnTo>
                  <a:lnTo>
                    <a:pt x="152" y="182"/>
                  </a:lnTo>
                  <a:lnTo>
                    <a:pt x="152" y="182"/>
                  </a:lnTo>
                  <a:close/>
                  <a:moveTo>
                    <a:pt x="207" y="181"/>
                  </a:moveTo>
                  <a:lnTo>
                    <a:pt x="207" y="181"/>
                  </a:lnTo>
                  <a:lnTo>
                    <a:pt x="204" y="182"/>
                  </a:lnTo>
                  <a:lnTo>
                    <a:pt x="203" y="184"/>
                  </a:lnTo>
                  <a:lnTo>
                    <a:pt x="199" y="188"/>
                  </a:lnTo>
                  <a:lnTo>
                    <a:pt x="198" y="193"/>
                  </a:lnTo>
                  <a:lnTo>
                    <a:pt x="198" y="199"/>
                  </a:lnTo>
                  <a:lnTo>
                    <a:pt x="216" y="199"/>
                  </a:lnTo>
                  <a:lnTo>
                    <a:pt x="216" y="199"/>
                  </a:lnTo>
                  <a:lnTo>
                    <a:pt x="215" y="192"/>
                  </a:lnTo>
                  <a:lnTo>
                    <a:pt x="214" y="186"/>
                  </a:lnTo>
                  <a:lnTo>
                    <a:pt x="211" y="182"/>
                  </a:lnTo>
                  <a:lnTo>
                    <a:pt x="207" y="181"/>
                  </a:lnTo>
                  <a:lnTo>
                    <a:pt x="207" y="181"/>
                  </a:lnTo>
                  <a:close/>
                  <a:moveTo>
                    <a:pt x="89" y="21"/>
                  </a:moveTo>
                  <a:lnTo>
                    <a:pt x="82" y="43"/>
                  </a:lnTo>
                  <a:lnTo>
                    <a:pt x="82" y="43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1" y="43"/>
                  </a:lnTo>
                  <a:lnTo>
                    <a:pt x="64" y="21"/>
                  </a:lnTo>
                  <a:lnTo>
                    <a:pt x="48" y="21"/>
                  </a:lnTo>
                  <a:lnTo>
                    <a:pt x="69" y="77"/>
                  </a:lnTo>
                  <a:lnTo>
                    <a:pt x="69" y="115"/>
                  </a:lnTo>
                  <a:lnTo>
                    <a:pt x="84" y="115"/>
                  </a:lnTo>
                  <a:lnTo>
                    <a:pt x="84" y="77"/>
                  </a:lnTo>
                  <a:lnTo>
                    <a:pt x="104" y="21"/>
                  </a:lnTo>
                  <a:lnTo>
                    <a:pt x="89" y="21"/>
                  </a:lnTo>
                  <a:close/>
                  <a:moveTo>
                    <a:pt x="126" y="46"/>
                  </a:moveTo>
                  <a:lnTo>
                    <a:pt x="126" y="46"/>
                  </a:lnTo>
                  <a:lnTo>
                    <a:pt x="121" y="46"/>
                  </a:lnTo>
                  <a:lnTo>
                    <a:pt x="116" y="49"/>
                  </a:lnTo>
                  <a:lnTo>
                    <a:pt x="112" y="51"/>
                  </a:lnTo>
                  <a:lnTo>
                    <a:pt x="108" y="55"/>
                  </a:lnTo>
                  <a:lnTo>
                    <a:pt x="106" y="59"/>
                  </a:lnTo>
                  <a:lnTo>
                    <a:pt x="103" y="65"/>
                  </a:lnTo>
                  <a:lnTo>
                    <a:pt x="102" y="73"/>
                  </a:lnTo>
                  <a:lnTo>
                    <a:pt x="100" y="81"/>
                  </a:lnTo>
                  <a:lnTo>
                    <a:pt x="100" y="81"/>
                  </a:lnTo>
                  <a:lnTo>
                    <a:pt x="102" y="89"/>
                  </a:lnTo>
                  <a:lnTo>
                    <a:pt x="103" y="97"/>
                  </a:lnTo>
                  <a:lnTo>
                    <a:pt x="104" y="102"/>
                  </a:lnTo>
                  <a:lnTo>
                    <a:pt x="108" y="107"/>
                  </a:lnTo>
                  <a:lnTo>
                    <a:pt x="111" y="111"/>
                  </a:lnTo>
                  <a:lnTo>
                    <a:pt x="116" y="114"/>
                  </a:lnTo>
                  <a:lnTo>
                    <a:pt x="120" y="116"/>
                  </a:lnTo>
                  <a:lnTo>
                    <a:pt x="125" y="116"/>
                  </a:lnTo>
                  <a:lnTo>
                    <a:pt x="125" y="116"/>
                  </a:lnTo>
                  <a:lnTo>
                    <a:pt x="125" y="116"/>
                  </a:lnTo>
                  <a:lnTo>
                    <a:pt x="129" y="116"/>
                  </a:lnTo>
                  <a:lnTo>
                    <a:pt x="133" y="115"/>
                  </a:lnTo>
                  <a:lnTo>
                    <a:pt x="138" y="112"/>
                  </a:lnTo>
                  <a:lnTo>
                    <a:pt x="142" y="108"/>
                  </a:lnTo>
                  <a:lnTo>
                    <a:pt x="145" y="104"/>
                  </a:lnTo>
                  <a:lnTo>
                    <a:pt x="147" y="98"/>
                  </a:lnTo>
                  <a:lnTo>
                    <a:pt x="150" y="90"/>
                  </a:lnTo>
                  <a:lnTo>
                    <a:pt x="150" y="81"/>
                  </a:lnTo>
                  <a:lnTo>
                    <a:pt x="150" y="81"/>
                  </a:lnTo>
                  <a:lnTo>
                    <a:pt x="150" y="73"/>
                  </a:lnTo>
                  <a:lnTo>
                    <a:pt x="149" y="65"/>
                  </a:lnTo>
                  <a:lnTo>
                    <a:pt x="146" y="60"/>
                  </a:lnTo>
                  <a:lnTo>
                    <a:pt x="143" y="55"/>
                  </a:lnTo>
                  <a:lnTo>
                    <a:pt x="139" y="51"/>
                  </a:lnTo>
                  <a:lnTo>
                    <a:pt x="136" y="49"/>
                  </a:lnTo>
                  <a:lnTo>
                    <a:pt x="130" y="47"/>
                  </a:lnTo>
                  <a:lnTo>
                    <a:pt x="126" y="46"/>
                  </a:lnTo>
                  <a:lnTo>
                    <a:pt x="126" y="46"/>
                  </a:lnTo>
                  <a:close/>
                  <a:moveTo>
                    <a:pt x="126" y="104"/>
                  </a:moveTo>
                  <a:lnTo>
                    <a:pt x="125" y="104"/>
                  </a:lnTo>
                  <a:lnTo>
                    <a:pt x="125" y="104"/>
                  </a:lnTo>
                  <a:lnTo>
                    <a:pt x="123" y="104"/>
                  </a:lnTo>
                  <a:lnTo>
                    <a:pt x="121" y="103"/>
                  </a:lnTo>
                  <a:lnTo>
                    <a:pt x="117" y="97"/>
                  </a:lnTo>
                  <a:lnTo>
                    <a:pt x="116" y="90"/>
                  </a:lnTo>
                  <a:lnTo>
                    <a:pt x="116" y="81"/>
                  </a:lnTo>
                  <a:lnTo>
                    <a:pt x="116" y="81"/>
                  </a:lnTo>
                  <a:lnTo>
                    <a:pt x="116" y="73"/>
                  </a:lnTo>
                  <a:lnTo>
                    <a:pt x="117" y="65"/>
                  </a:lnTo>
                  <a:lnTo>
                    <a:pt x="121" y="60"/>
                  </a:lnTo>
                  <a:lnTo>
                    <a:pt x="123" y="58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28" y="58"/>
                  </a:lnTo>
                  <a:lnTo>
                    <a:pt x="130" y="60"/>
                  </a:lnTo>
                  <a:lnTo>
                    <a:pt x="133" y="65"/>
                  </a:lnTo>
                  <a:lnTo>
                    <a:pt x="134" y="73"/>
                  </a:lnTo>
                  <a:lnTo>
                    <a:pt x="136" y="81"/>
                  </a:lnTo>
                  <a:lnTo>
                    <a:pt x="136" y="81"/>
                  </a:lnTo>
                  <a:lnTo>
                    <a:pt x="134" y="89"/>
                  </a:lnTo>
                  <a:lnTo>
                    <a:pt x="133" y="97"/>
                  </a:lnTo>
                  <a:lnTo>
                    <a:pt x="130" y="103"/>
                  </a:lnTo>
                  <a:lnTo>
                    <a:pt x="128" y="104"/>
                  </a:lnTo>
                  <a:lnTo>
                    <a:pt x="126" y="104"/>
                  </a:lnTo>
                  <a:lnTo>
                    <a:pt x="126" y="104"/>
                  </a:lnTo>
                  <a:close/>
                  <a:moveTo>
                    <a:pt x="201" y="47"/>
                  </a:moveTo>
                  <a:lnTo>
                    <a:pt x="186" y="47"/>
                  </a:lnTo>
                  <a:lnTo>
                    <a:pt x="186" y="91"/>
                  </a:lnTo>
                  <a:lnTo>
                    <a:pt x="186" y="91"/>
                  </a:lnTo>
                  <a:lnTo>
                    <a:pt x="185" y="97"/>
                  </a:lnTo>
                  <a:lnTo>
                    <a:pt x="185" y="97"/>
                  </a:lnTo>
                  <a:lnTo>
                    <a:pt x="182" y="102"/>
                  </a:lnTo>
                  <a:lnTo>
                    <a:pt x="180" y="103"/>
                  </a:lnTo>
                  <a:lnTo>
                    <a:pt x="177" y="104"/>
                  </a:lnTo>
                  <a:lnTo>
                    <a:pt x="177" y="104"/>
                  </a:lnTo>
                  <a:lnTo>
                    <a:pt x="173" y="103"/>
                  </a:lnTo>
                  <a:lnTo>
                    <a:pt x="171" y="99"/>
                  </a:lnTo>
                  <a:lnTo>
                    <a:pt x="169" y="94"/>
                  </a:lnTo>
                  <a:lnTo>
                    <a:pt x="169" y="88"/>
                  </a:lnTo>
                  <a:lnTo>
                    <a:pt x="169" y="47"/>
                  </a:lnTo>
                  <a:lnTo>
                    <a:pt x="155" y="4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101"/>
                  </a:lnTo>
                  <a:lnTo>
                    <a:pt x="156" y="106"/>
                  </a:lnTo>
                  <a:lnTo>
                    <a:pt x="159" y="110"/>
                  </a:lnTo>
                  <a:lnTo>
                    <a:pt x="160" y="112"/>
                  </a:lnTo>
                  <a:lnTo>
                    <a:pt x="164" y="115"/>
                  </a:lnTo>
                  <a:lnTo>
                    <a:pt x="168" y="116"/>
                  </a:lnTo>
                  <a:lnTo>
                    <a:pt x="172" y="116"/>
                  </a:lnTo>
                  <a:lnTo>
                    <a:pt x="172" y="116"/>
                  </a:lnTo>
                  <a:lnTo>
                    <a:pt x="177" y="116"/>
                  </a:lnTo>
                  <a:lnTo>
                    <a:pt x="181" y="114"/>
                  </a:lnTo>
                  <a:lnTo>
                    <a:pt x="185" y="111"/>
                  </a:lnTo>
                  <a:lnTo>
                    <a:pt x="188" y="108"/>
                  </a:lnTo>
                  <a:lnTo>
                    <a:pt x="188" y="108"/>
                  </a:lnTo>
                  <a:lnTo>
                    <a:pt x="188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95"/>
                  </a:lnTo>
                  <a:lnTo>
                    <a:pt x="201" y="4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424"/>
            <p:cNvSpPr>
              <a:spLocks noEditPoints="1"/>
            </p:cNvSpPr>
            <p:nvPr/>
          </p:nvSpPr>
          <p:spPr bwMode="auto">
            <a:xfrm>
              <a:off x="1642507" y="4596424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59 h 260"/>
                <a:gd name="T4" fmla="*/ 12 w 260"/>
                <a:gd name="T5" fmla="*/ 255 h 260"/>
                <a:gd name="T6" fmla="*/ 4 w 260"/>
                <a:gd name="T7" fmla="*/ 249 h 260"/>
                <a:gd name="T8" fmla="*/ 0 w 260"/>
                <a:gd name="T9" fmla="*/ 240 h 260"/>
                <a:gd name="T10" fmla="*/ 0 w 260"/>
                <a:gd name="T11" fmla="*/ 26 h 260"/>
                <a:gd name="T12" fmla="*/ 0 w 260"/>
                <a:gd name="T13" fmla="*/ 21 h 260"/>
                <a:gd name="T14" fmla="*/ 4 w 260"/>
                <a:gd name="T15" fmla="*/ 12 h 260"/>
                <a:gd name="T16" fmla="*/ 12 w 260"/>
                <a:gd name="T17" fmla="*/ 4 h 260"/>
                <a:gd name="T18" fmla="*/ 21 w 260"/>
                <a:gd name="T19" fmla="*/ 0 h 260"/>
                <a:gd name="T20" fmla="*/ 73 w 260"/>
                <a:gd name="T21" fmla="*/ 0 h 260"/>
                <a:gd name="T22" fmla="*/ 61 w 260"/>
                <a:gd name="T23" fmla="*/ 7 h 260"/>
                <a:gd name="T24" fmla="*/ 44 w 260"/>
                <a:gd name="T25" fmla="*/ 25 h 260"/>
                <a:gd name="T26" fmla="*/ 31 w 260"/>
                <a:gd name="T27" fmla="*/ 45 h 260"/>
                <a:gd name="T28" fmla="*/ 25 w 260"/>
                <a:gd name="T29" fmla="*/ 67 h 260"/>
                <a:gd name="T30" fmla="*/ 23 w 260"/>
                <a:gd name="T31" fmla="*/ 78 h 260"/>
                <a:gd name="T32" fmla="*/ 26 w 260"/>
                <a:gd name="T33" fmla="*/ 101 h 260"/>
                <a:gd name="T34" fmla="*/ 35 w 260"/>
                <a:gd name="T35" fmla="*/ 120 h 260"/>
                <a:gd name="T36" fmla="*/ 48 w 260"/>
                <a:gd name="T37" fmla="*/ 138 h 260"/>
                <a:gd name="T38" fmla="*/ 66 w 260"/>
                <a:gd name="T39" fmla="*/ 154 h 260"/>
                <a:gd name="T40" fmla="*/ 118 w 260"/>
                <a:gd name="T41" fmla="*/ 177 h 260"/>
                <a:gd name="T42" fmla="*/ 138 w 260"/>
                <a:gd name="T43" fmla="*/ 181 h 260"/>
                <a:gd name="T44" fmla="*/ 159 w 260"/>
                <a:gd name="T45" fmla="*/ 181 h 260"/>
                <a:gd name="T46" fmla="*/ 188 w 260"/>
                <a:gd name="T47" fmla="*/ 180 h 260"/>
                <a:gd name="T48" fmla="*/ 214 w 260"/>
                <a:gd name="T49" fmla="*/ 172 h 260"/>
                <a:gd name="T50" fmla="*/ 239 w 260"/>
                <a:gd name="T51" fmla="*/ 162 h 260"/>
                <a:gd name="T52" fmla="*/ 260 w 260"/>
                <a:gd name="T53" fmla="*/ 147 h 260"/>
                <a:gd name="T54" fmla="*/ 260 w 260"/>
                <a:gd name="T55" fmla="*/ 234 h 260"/>
                <a:gd name="T56" fmla="*/ 257 w 260"/>
                <a:gd name="T57" fmla="*/ 245 h 260"/>
                <a:gd name="T58" fmla="*/ 252 w 260"/>
                <a:gd name="T59" fmla="*/ 253 h 260"/>
                <a:gd name="T60" fmla="*/ 244 w 260"/>
                <a:gd name="T61" fmla="*/ 258 h 260"/>
                <a:gd name="T62" fmla="*/ 234 w 260"/>
                <a:gd name="T63" fmla="*/ 260 h 260"/>
                <a:gd name="T64" fmla="*/ 240 w 260"/>
                <a:gd name="T65" fmla="*/ 78 h 260"/>
                <a:gd name="T66" fmla="*/ 240 w 260"/>
                <a:gd name="T67" fmla="*/ 85 h 260"/>
                <a:gd name="T68" fmla="*/ 237 w 260"/>
                <a:gd name="T69" fmla="*/ 97 h 260"/>
                <a:gd name="T70" fmla="*/ 226 w 260"/>
                <a:gd name="T71" fmla="*/ 114 h 260"/>
                <a:gd name="T72" fmla="*/ 204 w 260"/>
                <a:gd name="T73" fmla="*/ 130 h 260"/>
                <a:gd name="T74" fmla="*/ 175 w 260"/>
                <a:gd name="T75" fmla="*/ 140 h 260"/>
                <a:gd name="T76" fmla="*/ 159 w 260"/>
                <a:gd name="T77" fmla="*/ 141 h 260"/>
                <a:gd name="T78" fmla="*/ 127 w 260"/>
                <a:gd name="T79" fmla="*/ 136 h 260"/>
                <a:gd name="T80" fmla="*/ 101 w 260"/>
                <a:gd name="T81" fmla="*/ 123 h 260"/>
                <a:gd name="T82" fmla="*/ 83 w 260"/>
                <a:gd name="T83" fmla="*/ 103 h 260"/>
                <a:gd name="T84" fmla="*/ 78 w 260"/>
                <a:gd name="T85" fmla="*/ 91 h 260"/>
                <a:gd name="T86" fmla="*/ 77 w 260"/>
                <a:gd name="T87" fmla="*/ 78 h 260"/>
                <a:gd name="T88" fmla="*/ 78 w 260"/>
                <a:gd name="T89" fmla="*/ 72 h 260"/>
                <a:gd name="T90" fmla="*/ 81 w 260"/>
                <a:gd name="T91" fmla="*/ 60 h 260"/>
                <a:gd name="T92" fmla="*/ 91 w 260"/>
                <a:gd name="T93" fmla="*/ 43 h 260"/>
                <a:gd name="T94" fmla="*/ 113 w 260"/>
                <a:gd name="T95" fmla="*/ 26 h 260"/>
                <a:gd name="T96" fmla="*/ 142 w 260"/>
                <a:gd name="T97" fmla="*/ 17 h 260"/>
                <a:gd name="T98" fmla="*/ 159 w 260"/>
                <a:gd name="T99" fmla="*/ 16 h 260"/>
                <a:gd name="T100" fmla="*/ 190 w 260"/>
                <a:gd name="T101" fmla="*/ 21 h 260"/>
                <a:gd name="T102" fmla="*/ 216 w 260"/>
                <a:gd name="T103" fmla="*/ 34 h 260"/>
                <a:gd name="T104" fmla="*/ 234 w 260"/>
                <a:gd name="T105" fmla="*/ 54 h 260"/>
                <a:gd name="T106" fmla="*/ 239 w 260"/>
                <a:gd name="T107" fmla="*/ 65 h 260"/>
                <a:gd name="T108" fmla="*/ 240 w 260"/>
                <a:gd name="T109" fmla="*/ 7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59"/>
                  </a:lnTo>
                  <a:lnTo>
                    <a:pt x="16" y="258"/>
                  </a:lnTo>
                  <a:lnTo>
                    <a:pt x="12" y="255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61" y="7"/>
                  </a:lnTo>
                  <a:lnTo>
                    <a:pt x="52" y="16"/>
                  </a:lnTo>
                  <a:lnTo>
                    <a:pt x="44" y="25"/>
                  </a:lnTo>
                  <a:lnTo>
                    <a:pt x="36" y="34"/>
                  </a:lnTo>
                  <a:lnTo>
                    <a:pt x="31" y="45"/>
                  </a:lnTo>
                  <a:lnTo>
                    <a:pt x="27" y="55"/>
                  </a:lnTo>
                  <a:lnTo>
                    <a:pt x="25" y="67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89"/>
                  </a:lnTo>
                  <a:lnTo>
                    <a:pt x="26" y="101"/>
                  </a:lnTo>
                  <a:lnTo>
                    <a:pt x="30" y="111"/>
                  </a:lnTo>
                  <a:lnTo>
                    <a:pt x="35" y="120"/>
                  </a:lnTo>
                  <a:lnTo>
                    <a:pt x="42" y="129"/>
                  </a:lnTo>
                  <a:lnTo>
                    <a:pt x="48" y="138"/>
                  </a:lnTo>
                  <a:lnTo>
                    <a:pt x="57" y="146"/>
                  </a:lnTo>
                  <a:lnTo>
                    <a:pt x="66" y="154"/>
                  </a:lnTo>
                  <a:lnTo>
                    <a:pt x="56" y="218"/>
                  </a:lnTo>
                  <a:lnTo>
                    <a:pt x="118" y="177"/>
                  </a:lnTo>
                  <a:lnTo>
                    <a:pt x="118" y="177"/>
                  </a:lnTo>
                  <a:lnTo>
                    <a:pt x="138" y="181"/>
                  </a:lnTo>
                  <a:lnTo>
                    <a:pt x="159" y="181"/>
                  </a:lnTo>
                  <a:lnTo>
                    <a:pt x="159" y="181"/>
                  </a:lnTo>
                  <a:lnTo>
                    <a:pt x="173" y="181"/>
                  </a:lnTo>
                  <a:lnTo>
                    <a:pt x="188" y="180"/>
                  </a:lnTo>
                  <a:lnTo>
                    <a:pt x="201" y="176"/>
                  </a:lnTo>
                  <a:lnTo>
                    <a:pt x="214" y="172"/>
                  </a:lnTo>
                  <a:lnTo>
                    <a:pt x="227" y="167"/>
                  </a:lnTo>
                  <a:lnTo>
                    <a:pt x="239" y="162"/>
                  </a:lnTo>
                  <a:lnTo>
                    <a:pt x="250" y="155"/>
                  </a:lnTo>
                  <a:lnTo>
                    <a:pt x="260" y="147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40"/>
                  </a:lnTo>
                  <a:lnTo>
                    <a:pt x="257" y="245"/>
                  </a:lnTo>
                  <a:lnTo>
                    <a:pt x="255" y="249"/>
                  </a:lnTo>
                  <a:lnTo>
                    <a:pt x="252" y="253"/>
                  </a:lnTo>
                  <a:lnTo>
                    <a:pt x="248" y="255"/>
                  </a:lnTo>
                  <a:lnTo>
                    <a:pt x="244" y="258"/>
                  </a:lnTo>
                  <a:lnTo>
                    <a:pt x="239" y="259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40" y="78"/>
                  </a:moveTo>
                  <a:lnTo>
                    <a:pt x="240" y="78"/>
                  </a:lnTo>
                  <a:lnTo>
                    <a:pt x="240" y="85"/>
                  </a:lnTo>
                  <a:lnTo>
                    <a:pt x="239" y="91"/>
                  </a:lnTo>
                  <a:lnTo>
                    <a:pt x="237" y="97"/>
                  </a:lnTo>
                  <a:lnTo>
                    <a:pt x="234" y="103"/>
                  </a:lnTo>
                  <a:lnTo>
                    <a:pt x="226" y="114"/>
                  </a:lnTo>
                  <a:lnTo>
                    <a:pt x="216" y="123"/>
                  </a:lnTo>
                  <a:lnTo>
                    <a:pt x="204" y="130"/>
                  </a:lnTo>
                  <a:lnTo>
                    <a:pt x="190" y="136"/>
                  </a:lnTo>
                  <a:lnTo>
                    <a:pt x="175" y="140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42" y="140"/>
                  </a:lnTo>
                  <a:lnTo>
                    <a:pt x="127" y="136"/>
                  </a:lnTo>
                  <a:lnTo>
                    <a:pt x="113" y="130"/>
                  </a:lnTo>
                  <a:lnTo>
                    <a:pt x="101" y="123"/>
                  </a:lnTo>
                  <a:lnTo>
                    <a:pt x="91" y="114"/>
                  </a:lnTo>
                  <a:lnTo>
                    <a:pt x="83" y="103"/>
                  </a:lnTo>
                  <a:lnTo>
                    <a:pt x="81" y="97"/>
                  </a:lnTo>
                  <a:lnTo>
                    <a:pt x="78" y="91"/>
                  </a:lnTo>
                  <a:lnTo>
                    <a:pt x="78" y="85"/>
                  </a:lnTo>
                  <a:lnTo>
                    <a:pt x="77" y="78"/>
                  </a:lnTo>
                  <a:lnTo>
                    <a:pt x="77" y="78"/>
                  </a:lnTo>
                  <a:lnTo>
                    <a:pt x="78" y="72"/>
                  </a:lnTo>
                  <a:lnTo>
                    <a:pt x="78" y="65"/>
                  </a:lnTo>
                  <a:lnTo>
                    <a:pt x="81" y="60"/>
                  </a:lnTo>
                  <a:lnTo>
                    <a:pt x="83" y="54"/>
                  </a:lnTo>
                  <a:lnTo>
                    <a:pt x="91" y="43"/>
                  </a:lnTo>
                  <a:lnTo>
                    <a:pt x="101" y="34"/>
                  </a:lnTo>
                  <a:lnTo>
                    <a:pt x="113" y="26"/>
                  </a:lnTo>
                  <a:lnTo>
                    <a:pt x="127" y="21"/>
                  </a:lnTo>
                  <a:lnTo>
                    <a:pt x="142" y="17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5" y="17"/>
                  </a:lnTo>
                  <a:lnTo>
                    <a:pt x="190" y="21"/>
                  </a:lnTo>
                  <a:lnTo>
                    <a:pt x="204" y="26"/>
                  </a:lnTo>
                  <a:lnTo>
                    <a:pt x="216" y="34"/>
                  </a:lnTo>
                  <a:lnTo>
                    <a:pt x="226" y="43"/>
                  </a:lnTo>
                  <a:lnTo>
                    <a:pt x="234" y="54"/>
                  </a:lnTo>
                  <a:lnTo>
                    <a:pt x="237" y="60"/>
                  </a:lnTo>
                  <a:lnTo>
                    <a:pt x="239" y="65"/>
                  </a:lnTo>
                  <a:lnTo>
                    <a:pt x="240" y="72"/>
                  </a:lnTo>
                  <a:lnTo>
                    <a:pt x="240" y="78"/>
                  </a:lnTo>
                  <a:lnTo>
                    <a:pt x="240" y="7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425"/>
            <p:cNvSpPr>
              <a:spLocks noEditPoints="1"/>
            </p:cNvSpPr>
            <p:nvPr/>
          </p:nvSpPr>
          <p:spPr bwMode="auto">
            <a:xfrm>
              <a:off x="1917855" y="4592939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60 h 260"/>
                <a:gd name="T4" fmla="*/ 12 w 260"/>
                <a:gd name="T5" fmla="*/ 256 h 260"/>
                <a:gd name="T6" fmla="*/ 5 w 260"/>
                <a:gd name="T7" fmla="*/ 249 h 260"/>
                <a:gd name="T8" fmla="*/ 1 w 260"/>
                <a:gd name="T9" fmla="*/ 239 h 260"/>
                <a:gd name="T10" fmla="*/ 0 w 260"/>
                <a:gd name="T11" fmla="*/ 26 h 260"/>
                <a:gd name="T12" fmla="*/ 1 w 260"/>
                <a:gd name="T13" fmla="*/ 21 h 260"/>
                <a:gd name="T14" fmla="*/ 5 w 260"/>
                <a:gd name="T15" fmla="*/ 12 h 260"/>
                <a:gd name="T16" fmla="*/ 12 w 260"/>
                <a:gd name="T17" fmla="*/ 5 h 260"/>
                <a:gd name="T18" fmla="*/ 21 w 260"/>
                <a:gd name="T19" fmla="*/ 1 h 260"/>
                <a:gd name="T20" fmla="*/ 234 w 260"/>
                <a:gd name="T21" fmla="*/ 0 h 260"/>
                <a:gd name="T22" fmla="*/ 239 w 260"/>
                <a:gd name="T23" fmla="*/ 1 h 260"/>
                <a:gd name="T24" fmla="*/ 248 w 260"/>
                <a:gd name="T25" fmla="*/ 5 h 260"/>
                <a:gd name="T26" fmla="*/ 256 w 260"/>
                <a:gd name="T27" fmla="*/ 12 h 260"/>
                <a:gd name="T28" fmla="*/ 260 w 260"/>
                <a:gd name="T29" fmla="*/ 21 h 260"/>
                <a:gd name="T30" fmla="*/ 260 w 260"/>
                <a:gd name="T31" fmla="*/ 234 h 260"/>
                <a:gd name="T32" fmla="*/ 260 w 260"/>
                <a:gd name="T33" fmla="*/ 239 h 260"/>
                <a:gd name="T34" fmla="*/ 256 w 260"/>
                <a:gd name="T35" fmla="*/ 249 h 260"/>
                <a:gd name="T36" fmla="*/ 248 w 260"/>
                <a:gd name="T37" fmla="*/ 256 h 260"/>
                <a:gd name="T38" fmla="*/ 239 w 260"/>
                <a:gd name="T39" fmla="*/ 260 h 260"/>
                <a:gd name="T40" fmla="*/ 234 w 260"/>
                <a:gd name="T41" fmla="*/ 260 h 260"/>
                <a:gd name="T42" fmla="*/ 10 w 260"/>
                <a:gd name="T43" fmla="*/ 130 h 260"/>
                <a:gd name="T44" fmla="*/ 130 w 260"/>
                <a:gd name="T45" fmla="*/ 249 h 260"/>
                <a:gd name="T46" fmla="*/ 223 w 260"/>
                <a:gd name="T47" fmla="*/ 249 h 260"/>
                <a:gd name="T48" fmla="*/ 234 w 260"/>
                <a:gd name="T49" fmla="*/ 248 h 260"/>
                <a:gd name="T50" fmla="*/ 242 w 260"/>
                <a:gd name="T51" fmla="*/ 242 h 260"/>
                <a:gd name="T52" fmla="*/ 248 w 260"/>
                <a:gd name="T53" fmla="*/ 234 h 260"/>
                <a:gd name="T54" fmla="*/ 249 w 260"/>
                <a:gd name="T55" fmla="*/ 223 h 260"/>
                <a:gd name="T56" fmla="*/ 130 w 260"/>
                <a:gd name="T57" fmla="*/ 130 h 260"/>
                <a:gd name="T58" fmla="*/ 36 w 260"/>
                <a:gd name="T59" fmla="*/ 10 h 260"/>
                <a:gd name="T60" fmla="*/ 31 w 260"/>
                <a:gd name="T61" fmla="*/ 12 h 260"/>
                <a:gd name="T62" fmla="*/ 22 w 260"/>
                <a:gd name="T63" fmla="*/ 15 h 260"/>
                <a:gd name="T64" fmla="*/ 15 w 260"/>
                <a:gd name="T65" fmla="*/ 22 h 260"/>
                <a:gd name="T66" fmla="*/ 12 w 260"/>
                <a:gd name="T67" fmla="*/ 31 h 260"/>
                <a:gd name="T68" fmla="*/ 10 w 260"/>
                <a:gd name="T69" fmla="*/ 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49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5" y="2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4" y="2"/>
                  </a:lnTo>
                  <a:lnTo>
                    <a:pt x="248" y="5"/>
                  </a:lnTo>
                  <a:lnTo>
                    <a:pt x="252" y="8"/>
                  </a:lnTo>
                  <a:lnTo>
                    <a:pt x="256" y="12"/>
                  </a:lnTo>
                  <a:lnTo>
                    <a:pt x="259" y="17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9" y="244"/>
                  </a:lnTo>
                  <a:lnTo>
                    <a:pt x="256" y="249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9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0" y="36"/>
                  </a:moveTo>
                  <a:lnTo>
                    <a:pt x="10" y="130"/>
                  </a:lnTo>
                  <a:lnTo>
                    <a:pt x="130" y="130"/>
                  </a:lnTo>
                  <a:lnTo>
                    <a:pt x="130" y="249"/>
                  </a:lnTo>
                  <a:lnTo>
                    <a:pt x="223" y="249"/>
                  </a:lnTo>
                  <a:lnTo>
                    <a:pt x="223" y="249"/>
                  </a:lnTo>
                  <a:lnTo>
                    <a:pt x="229" y="249"/>
                  </a:lnTo>
                  <a:lnTo>
                    <a:pt x="234" y="248"/>
                  </a:lnTo>
                  <a:lnTo>
                    <a:pt x="238" y="246"/>
                  </a:lnTo>
                  <a:lnTo>
                    <a:pt x="242" y="242"/>
                  </a:lnTo>
                  <a:lnTo>
                    <a:pt x="246" y="239"/>
                  </a:lnTo>
                  <a:lnTo>
                    <a:pt x="248" y="234"/>
                  </a:lnTo>
                  <a:lnTo>
                    <a:pt x="249" y="229"/>
                  </a:lnTo>
                  <a:lnTo>
                    <a:pt x="249" y="223"/>
                  </a:lnTo>
                  <a:lnTo>
                    <a:pt x="249" y="130"/>
                  </a:lnTo>
                  <a:lnTo>
                    <a:pt x="130" y="130"/>
                  </a:lnTo>
                  <a:lnTo>
                    <a:pt x="130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5"/>
                  </a:lnTo>
                  <a:lnTo>
                    <a:pt x="18" y="18"/>
                  </a:lnTo>
                  <a:lnTo>
                    <a:pt x="15" y="22"/>
                  </a:lnTo>
                  <a:lnTo>
                    <a:pt x="13" y="27"/>
                  </a:lnTo>
                  <a:lnTo>
                    <a:pt x="12" y="31"/>
                  </a:lnTo>
                  <a:lnTo>
                    <a:pt x="10" y="36"/>
                  </a:lnTo>
                  <a:lnTo>
                    <a:pt x="10" y="3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426"/>
            <p:cNvSpPr>
              <a:spLocks noEditPoints="1"/>
            </p:cNvSpPr>
            <p:nvPr/>
          </p:nvSpPr>
          <p:spPr bwMode="auto">
            <a:xfrm>
              <a:off x="2187974" y="4596424"/>
              <a:ext cx="226552" cy="226552"/>
            </a:xfrm>
            <a:custGeom>
              <a:avLst/>
              <a:gdLst>
                <a:gd name="T0" fmla="*/ 26 w 259"/>
                <a:gd name="T1" fmla="*/ 260 h 260"/>
                <a:gd name="T2" fmla="*/ 20 w 259"/>
                <a:gd name="T3" fmla="*/ 259 h 260"/>
                <a:gd name="T4" fmla="*/ 11 w 259"/>
                <a:gd name="T5" fmla="*/ 255 h 260"/>
                <a:gd name="T6" fmla="*/ 3 w 259"/>
                <a:gd name="T7" fmla="*/ 249 h 260"/>
                <a:gd name="T8" fmla="*/ 0 w 259"/>
                <a:gd name="T9" fmla="*/ 240 h 260"/>
                <a:gd name="T10" fmla="*/ 0 w 259"/>
                <a:gd name="T11" fmla="*/ 26 h 260"/>
                <a:gd name="T12" fmla="*/ 0 w 259"/>
                <a:gd name="T13" fmla="*/ 21 h 260"/>
                <a:gd name="T14" fmla="*/ 3 w 259"/>
                <a:gd name="T15" fmla="*/ 12 h 260"/>
                <a:gd name="T16" fmla="*/ 11 w 259"/>
                <a:gd name="T17" fmla="*/ 4 h 260"/>
                <a:gd name="T18" fmla="*/ 20 w 259"/>
                <a:gd name="T19" fmla="*/ 0 h 260"/>
                <a:gd name="T20" fmla="*/ 233 w 259"/>
                <a:gd name="T21" fmla="*/ 0 h 260"/>
                <a:gd name="T22" fmla="*/ 239 w 259"/>
                <a:gd name="T23" fmla="*/ 0 h 260"/>
                <a:gd name="T24" fmla="*/ 248 w 259"/>
                <a:gd name="T25" fmla="*/ 4 h 260"/>
                <a:gd name="T26" fmla="*/ 254 w 259"/>
                <a:gd name="T27" fmla="*/ 12 h 260"/>
                <a:gd name="T28" fmla="*/ 258 w 259"/>
                <a:gd name="T29" fmla="*/ 21 h 260"/>
                <a:gd name="T30" fmla="*/ 259 w 259"/>
                <a:gd name="T31" fmla="*/ 234 h 260"/>
                <a:gd name="T32" fmla="*/ 258 w 259"/>
                <a:gd name="T33" fmla="*/ 240 h 260"/>
                <a:gd name="T34" fmla="*/ 254 w 259"/>
                <a:gd name="T35" fmla="*/ 249 h 260"/>
                <a:gd name="T36" fmla="*/ 248 w 259"/>
                <a:gd name="T37" fmla="*/ 255 h 260"/>
                <a:gd name="T38" fmla="*/ 239 w 259"/>
                <a:gd name="T39" fmla="*/ 259 h 260"/>
                <a:gd name="T40" fmla="*/ 233 w 259"/>
                <a:gd name="T41" fmla="*/ 260 h 260"/>
                <a:gd name="T42" fmla="*/ 139 w 259"/>
                <a:gd name="T43" fmla="*/ 93 h 260"/>
                <a:gd name="T44" fmla="*/ 149 w 259"/>
                <a:gd name="T45" fmla="*/ 91 h 260"/>
                <a:gd name="T46" fmla="*/ 159 w 259"/>
                <a:gd name="T47" fmla="*/ 93 h 260"/>
                <a:gd name="T48" fmla="*/ 163 w 259"/>
                <a:gd name="T49" fmla="*/ 97 h 260"/>
                <a:gd name="T50" fmla="*/ 166 w 259"/>
                <a:gd name="T51" fmla="*/ 104 h 260"/>
                <a:gd name="T52" fmla="*/ 162 w 259"/>
                <a:gd name="T53" fmla="*/ 116 h 260"/>
                <a:gd name="T54" fmla="*/ 153 w 259"/>
                <a:gd name="T55" fmla="*/ 134 h 260"/>
                <a:gd name="T56" fmla="*/ 145 w 259"/>
                <a:gd name="T57" fmla="*/ 146 h 260"/>
                <a:gd name="T58" fmla="*/ 137 w 259"/>
                <a:gd name="T59" fmla="*/ 153 h 260"/>
                <a:gd name="T60" fmla="*/ 132 w 259"/>
                <a:gd name="T61" fmla="*/ 151 h 260"/>
                <a:gd name="T62" fmla="*/ 128 w 259"/>
                <a:gd name="T63" fmla="*/ 146 h 260"/>
                <a:gd name="T64" fmla="*/ 123 w 259"/>
                <a:gd name="T65" fmla="*/ 120 h 260"/>
                <a:gd name="T66" fmla="*/ 115 w 259"/>
                <a:gd name="T67" fmla="*/ 89 h 260"/>
                <a:gd name="T68" fmla="*/ 106 w 259"/>
                <a:gd name="T69" fmla="*/ 67 h 260"/>
                <a:gd name="T70" fmla="*/ 96 w 259"/>
                <a:gd name="T71" fmla="*/ 60 h 260"/>
                <a:gd name="T72" fmla="*/ 87 w 259"/>
                <a:gd name="T73" fmla="*/ 60 h 260"/>
                <a:gd name="T74" fmla="*/ 41 w 259"/>
                <a:gd name="T75" fmla="*/ 94 h 260"/>
                <a:gd name="T76" fmla="*/ 50 w 259"/>
                <a:gd name="T77" fmla="*/ 108 h 260"/>
                <a:gd name="T78" fmla="*/ 59 w 259"/>
                <a:gd name="T79" fmla="*/ 102 h 260"/>
                <a:gd name="T80" fmla="*/ 67 w 259"/>
                <a:gd name="T81" fmla="*/ 101 h 260"/>
                <a:gd name="T82" fmla="*/ 74 w 259"/>
                <a:gd name="T83" fmla="*/ 107 h 260"/>
                <a:gd name="T84" fmla="*/ 87 w 259"/>
                <a:gd name="T85" fmla="*/ 146 h 260"/>
                <a:gd name="T86" fmla="*/ 97 w 259"/>
                <a:gd name="T87" fmla="*/ 180 h 260"/>
                <a:gd name="T88" fmla="*/ 107 w 259"/>
                <a:gd name="T89" fmla="*/ 198 h 260"/>
                <a:gd name="T90" fmla="*/ 120 w 259"/>
                <a:gd name="T91" fmla="*/ 203 h 260"/>
                <a:gd name="T92" fmla="*/ 131 w 259"/>
                <a:gd name="T93" fmla="*/ 201 h 260"/>
                <a:gd name="T94" fmla="*/ 136 w 259"/>
                <a:gd name="T95" fmla="*/ 199 h 260"/>
                <a:gd name="T96" fmla="*/ 159 w 259"/>
                <a:gd name="T97" fmla="*/ 181 h 260"/>
                <a:gd name="T98" fmla="*/ 180 w 259"/>
                <a:gd name="T99" fmla="*/ 158 h 260"/>
                <a:gd name="T100" fmla="*/ 201 w 259"/>
                <a:gd name="T101" fmla="*/ 127 h 260"/>
                <a:gd name="T102" fmla="*/ 207 w 259"/>
                <a:gd name="T103" fmla="*/ 110 h 260"/>
                <a:gd name="T104" fmla="*/ 213 w 259"/>
                <a:gd name="T105" fmla="*/ 82 h 260"/>
                <a:gd name="T106" fmla="*/ 207 w 259"/>
                <a:gd name="T107" fmla="*/ 64 h 260"/>
                <a:gd name="T108" fmla="*/ 196 w 259"/>
                <a:gd name="T109" fmla="*/ 56 h 260"/>
                <a:gd name="T110" fmla="*/ 180 w 259"/>
                <a:gd name="T111" fmla="*/ 55 h 260"/>
                <a:gd name="T112" fmla="*/ 165 w 259"/>
                <a:gd name="T113" fmla="*/ 60 h 260"/>
                <a:gd name="T114" fmla="*/ 150 w 259"/>
                <a:gd name="T115" fmla="*/ 71 h 260"/>
                <a:gd name="T116" fmla="*/ 141 w 259"/>
                <a:gd name="T117" fmla="*/ 85 h 260"/>
                <a:gd name="T118" fmla="*/ 139 w 259"/>
                <a:gd name="T119" fmla="*/ 9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9" h="260">
                  <a:moveTo>
                    <a:pt x="233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0" y="259"/>
                  </a:lnTo>
                  <a:lnTo>
                    <a:pt x="15" y="258"/>
                  </a:lnTo>
                  <a:lnTo>
                    <a:pt x="11" y="255"/>
                  </a:lnTo>
                  <a:lnTo>
                    <a:pt x="7" y="253"/>
                  </a:lnTo>
                  <a:lnTo>
                    <a:pt x="3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3" y="12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4" y="12"/>
                  </a:lnTo>
                  <a:lnTo>
                    <a:pt x="257" y="16"/>
                  </a:lnTo>
                  <a:lnTo>
                    <a:pt x="258" y="21"/>
                  </a:lnTo>
                  <a:lnTo>
                    <a:pt x="259" y="26"/>
                  </a:lnTo>
                  <a:lnTo>
                    <a:pt x="259" y="234"/>
                  </a:lnTo>
                  <a:lnTo>
                    <a:pt x="259" y="234"/>
                  </a:lnTo>
                  <a:lnTo>
                    <a:pt x="258" y="240"/>
                  </a:lnTo>
                  <a:lnTo>
                    <a:pt x="257" y="245"/>
                  </a:lnTo>
                  <a:lnTo>
                    <a:pt x="254" y="249"/>
                  </a:lnTo>
                  <a:lnTo>
                    <a:pt x="252" y="253"/>
                  </a:lnTo>
                  <a:lnTo>
                    <a:pt x="248" y="255"/>
                  </a:lnTo>
                  <a:lnTo>
                    <a:pt x="244" y="258"/>
                  </a:lnTo>
                  <a:lnTo>
                    <a:pt x="239" y="259"/>
                  </a:lnTo>
                  <a:lnTo>
                    <a:pt x="233" y="260"/>
                  </a:lnTo>
                  <a:lnTo>
                    <a:pt x="233" y="260"/>
                  </a:lnTo>
                  <a:close/>
                  <a:moveTo>
                    <a:pt x="139" y="93"/>
                  </a:moveTo>
                  <a:lnTo>
                    <a:pt x="139" y="93"/>
                  </a:lnTo>
                  <a:lnTo>
                    <a:pt x="143" y="91"/>
                  </a:lnTo>
                  <a:lnTo>
                    <a:pt x="149" y="91"/>
                  </a:lnTo>
                  <a:lnTo>
                    <a:pt x="156" y="91"/>
                  </a:lnTo>
                  <a:lnTo>
                    <a:pt x="159" y="93"/>
                  </a:lnTo>
                  <a:lnTo>
                    <a:pt x="162" y="94"/>
                  </a:lnTo>
                  <a:lnTo>
                    <a:pt x="163" y="97"/>
                  </a:lnTo>
                  <a:lnTo>
                    <a:pt x="165" y="101"/>
                  </a:lnTo>
                  <a:lnTo>
                    <a:pt x="166" y="104"/>
                  </a:lnTo>
                  <a:lnTo>
                    <a:pt x="165" y="110"/>
                  </a:lnTo>
                  <a:lnTo>
                    <a:pt x="162" y="116"/>
                  </a:lnTo>
                  <a:lnTo>
                    <a:pt x="158" y="125"/>
                  </a:lnTo>
                  <a:lnTo>
                    <a:pt x="153" y="134"/>
                  </a:lnTo>
                  <a:lnTo>
                    <a:pt x="145" y="146"/>
                  </a:lnTo>
                  <a:lnTo>
                    <a:pt x="145" y="146"/>
                  </a:lnTo>
                  <a:lnTo>
                    <a:pt x="141" y="150"/>
                  </a:lnTo>
                  <a:lnTo>
                    <a:pt x="137" y="153"/>
                  </a:lnTo>
                  <a:lnTo>
                    <a:pt x="135" y="153"/>
                  </a:lnTo>
                  <a:lnTo>
                    <a:pt x="132" y="151"/>
                  </a:lnTo>
                  <a:lnTo>
                    <a:pt x="130" y="149"/>
                  </a:lnTo>
                  <a:lnTo>
                    <a:pt x="128" y="146"/>
                  </a:lnTo>
                  <a:lnTo>
                    <a:pt x="128" y="146"/>
                  </a:lnTo>
                  <a:lnTo>
                    <a:pt x="123" y="120"/>
                  </a:lnTo>
                  <a:lnTo>
                    <a:pt x="115" y="89"/>
                  </a:lnTo>
                  <a:lnTo>
                    <a:pt x="115" y="89"/>
                  </a:lnTo>
                  <a:lnTo>
                    <a:pt x="111" y="76"/>
                  </a:lnTo>
                  <a:lnTo>
                    <a:pt x="106" y="67"/>
                  </a:lnTo>
                  <a:lnTo>
                    <a:pt x="101" y="62"/>
                  </a:lnTo>
                  <a:lnTo>
                    <a:pt x="96" y="60"/>
                  </a:lnTo>
                  <a:lnTo>
                    <a:pt x="91" y="59"/>
                  </a:lnTo>
                  <a:lnTo>
                    <a:pt x="87" y="60"/>
                  </a:lnTo>
                  <a:lnTo>
                    <a:pt x="83" y="62"/>
                  </a:lnTo>
                  <a:lnTo>
                    <a:pt x="41" y="94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3" y="106"/>
                  </a:lnTo>
                  <a:lnTo>
                    <a:pt x="59" y="102"/>
                  </a:lnTo>
                  <a:lnTo>
                    <a:pt x="63" y="101"/>
                  </a:lnTo>
                  <a:lnTo>
                    <a:pt x="67" y="101"/>
                  </a:lnTo>
                  <a:lnTo>
                    <a:pt x="71" y="102"/>
                  </a:lnTo>
                  <a:lnTo>
                    <a:pt x="74" y="107"/>
                  </a:lnTo>
                  <a:lnTo>
                    <a:pt x="74" y="107"/>
                  </a:lnTo>
                  <a:lnTo>
                    <a:pt x="87" y="146"/>
                  </a:lnTo>
                  <a:lnTo>
                    <a:pt x="97" y="180"/>
                  </a:lnTo>
                  <a:lnTo>
                    <a:pt x="97" y="180"/>
                  </a:lnTo>
                  <a:lnTo>
                    <a:pt x="102" y="190"/>
                  </a:lnTo>
                  <a:lnTo>
                    <a:pt x="107" y="198"/>
                  </a:lnTo>
                  <a:lnTo>
                    <a:pt x="114" y="202"/>
                  </a:lnTo>
                  <a:lnTo>
                    <a:pt x="120" y="203"/>
                  </a:lnTo>
                  <a:lnTo>
                    <a:pt x="127" y="202"/>
                  </a:lnTo>
                  <a:lnTo>
                    <a:pt x="131" y="201"/>
                  </a:lnTo>
                  <a:lnTo>
                    <a:pt x="136" y="199"/>
                  </a:lnTo>
                  <a:lnTo>
                    <a:pt x="136" y="199"/>
                  </a:lnTo>
                  <a:lnTo>
                    <a:pt x="143" y="194"/>
                  </a:lnTo>
                  <a:lnTo>
                    <a:pt x="159" y="181"/>
                  </a:lnTo>
                  <a:lnTo>
                    <a:pt x="170" y="171"/>
                  </a:lnTo>
                  <a:lnTo>
                    <a:pt x="180" y="158"/>
                  </a:lnTo>
                  <a:lnTo>
                    <a:pt x="191" y="143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7" y="110"/>
                  </a:lnTo>
                  <a:lnTo>
                    <a:pt x="211" y="94"/>
                  </a:lnTo>
                  <a:lnTo>
                    <a:pt x="213" y="82"/>
                  </a:lnTo>
                  <a:lnTo>
                    <a:pt x="211" y="72"/>
                  </a:lnTo>
                  <a:lnTo>
                    <a:pt x="207" y="64"/>
                  </a:lnTo>
                  <a:lnTo>
                    <a:pt x="202" y="59"/>
                  </a:lnTo>
                  <a:lnTo>
                    <a:pt x="196" y="56"/>
                  </a:lnTo>
                  <a:lnTo>
                    <a:pt x="189" y="54"/>
                  </a:lnTo>
                  <a:lnTo>
                    <a:pt x="180" y="55"/>
                  </a:lnTo>
                  <a:lnTo>
                    <a:pt x="172" y="56"/>
                  </a:lnTo>
                  <a:lnTo>
                    <a:pt x="165" y="60"/>
                  </a:lnTo>
                  <a:lnTo>
                    <a:pt x="157" y="64"/>
                  </a:lnTo>
                  <a:lnTo>
                    <a:pt x="150" y="71"/>
                  </a:lnTo>
                  <a:lnTo>
                    <a:pt x="145" y="77"/>
                  </a:lnTo>
                  <a:lnTo>
                    <a:pt x="141" y="85"/>
                  </a:lnTo>
                  <a:lnTo>
                    <a:pt x="139" y="93"/>
                  </a:lnTo>
                  <a:lnTo>
                    <a:pt x="139" y="9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427"/>
            <p:cNvSpPr>
              <a:spLocks noEditPoints="1"/>
            </p:cNvSpPr>
            <p:nvPr/>
          </p:nvSpPr>
          <p:spPr bwMode="auto">
            <a:xfrm>
              <a:off x="2472036" y="4596424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11 w 260"/>
                <a:gd name="T3" fmla="*/ 255 h 260"/>
                <a:gd name="T4" fmla="*/ 1 w 260"/>
                <a:gd name="T5" fmla="*/ 245 h 260"/>
                <a:gd name="T6" fmla="*/ 0 w 260"/>
                <a:gd name="T7" fmla="*/ 197 h 260"/>
                <a:gd name="T8" fmla="*/ 75 w 260"/>
                <a:gd name="T9" fmla="*/ 197 h 260"/>
                <a:gd name="T10" fmla="*/ 100 w 260"/>
                <a:gd name="T11" fmla="*/ 186 h 260"/>
                <a:gd name="T12" fmla="*/ 112 w 260"/>
                <a:gd name="T13" fmla="*/ 173 h 260"/>
                <a:gd name="T14" fmla="*/ 115 w 260"/>
                <a:gd name="T15" fmla="*/ 154 h 260"/>
                <a:gd name="T16" fmla="*/ 110 w 260"/>
                <a:gd name="T17" fmla="*/ 130 h 260"/>
                <a:gd name="T18" fmla="*/ 93 w 260"/>
                <a:gd name="T19" fmla="*/ 115 h 260"/>
                <a:gd name="T20" fmla="*/ 84 w 260"/>
                <a:gd name="T21" fmla="*/ 114 h 260"/>
                <a:gd name="T22" fmla="*/ 52 w 260"/>
                <a:gd name="T23" fmla="*/ 112 h 260"/>
                <a:gd name="T24" fmla="*/ 48 w 260"/>
                <a:gd name="T25" fmla="*/ 99 h 260"/>
                <a:gd name="T26" fmla="*/ 52 w 260"/>
                <a:gd name="T27" fmla="*/ 85 h 260"/>
                <a:gd name="T28" fmla="*/ 122 w 260"/>
                <a:gd name="T29" fmla="*/ 84 h 260"/>
                <a:gd name="T30" fmla="*/ 128 w 260"/>
                <a:gd name="T31" fmla="*/ 86 h 260"/>
                <a:gd name="T32" fmla="*/ 135 w 260"/>
                <a:gd name="T33" fmla="*/ 98 h 260"/>
                <a:gd name="T34" fmla="*/ 135 w 260"/>
                <a:gd name="T35" fmla="*/ 153 h 260"/>
                <a:gd name="T36" fmla="*/ 141 w 260"/>
                <a:gd name="T37" fmla="*/ 176 h 260"/>
                <a:gd name="T38" fmla="*/ 156 w 260"/>
                <a:gd name="T39" fmla="*/ 192 h 260"/>
                <a:gd name="T40" fmla="*/ 175 w 260"/>
                <a:gd name="T41" fmla="*/ 199 h 260"/>
                <a:gd name="T42" fmla="*/ 201 w 260"/>
                <a:gd name="T43" fmla="*/ 198 h 260"/>
                <a:gd name="T44" fmla="*/ 230 w 260"/>
                <a:gd name="T45" fmla="*/ 182 h 260"/>
                <a:gd name="T46" fmla="*/ 239 w 260"/>
                <a:gd name="T47" fmla="*/ 159 h 260"/>
                <a:gd name="T48" fmla="*/ 239 w 260"/>
                <a:gd name="T49" fmla="*/ 0 h 260"/>
                <a:gd name="T50" fmla="*/ 253 w 260"/>
                <a:gd name="T51" fmla="*/ 10 h 260"/>
                <a:gd name="T52" fmla="*/ 260 w 260"/>
                <a:gd name="T53" fmla="*/ 26 h 260"/>
                <a:gd name="T54" fmla="*/ 258 w 260"/>
                <a:gd name="T55" fmla="*/ 240 h 260"/>
                <a:gd name="T56" fmla="*/ 252 w 260"/>
                <a:gd name="T57" fmla="*/ 253 h 260"/>
                <a:gd name="T58" fmla="*/ 239 w 260"/>
                <a:gd name="T59" fmla="*/ 259 h 260"/>
                <a:gd name="T60" fmla="*/ 208 w 260"/>
                <a:gd name="T61" fmla="*/ 154 h 260"/>
                <a:gd name="T62" fmla="*/ 205 w 260"/>
                <a:gd name="T63" fmla="*/ 160 h 260"/>
                <a:gd name="T64" fmla="*/ 195 w 260"/>
                <a:gd name="T65" fmla="*/ 167 h 260"/>
                <a:gd name="T66" fmla="*/ 173 w 260"/>
                <a:gd name="T67" fmla="*/ 163 h 260"/>
                <a:gd name="T68" fmla="*/ 166 w 260"/>
                <a:gd name="T69" fmla="*/ 154 h 260"/>
                <a:gd name="T70" fmla="*/ 166 w 260"/>
                <a:gd name="T71" fmla="*/ 91 h 260"/>
                <a:gd name="T72" fmla="*/ 161 w 260"/>
                <a:gd name="T73" fmla="*/ 73 h 260"/>
                <a:gd name="T74" fmla="*/ 141 w 260"/>
                <a:gd name="T75" fmla="*/ 60 h 260"/>
                <a:gd name="T76" fmla="*/ 56 w 260"/>
                <a:gd name="T77" fmla="*/ 58 h 260"/>
                <a:gd name="T78" fmla="*/ 43 w 260"/>
                <a:gd name="T79" fmla="*/ 59 h 260"/>
                <a:gd name="T80" fmla="*/ 23 w 260"/>
                <a:gd name="T81" fmla="*/ 76 h 260"/>
                <a:gd name="T82" fmla="*/ 17 w 260"/>
                <a:gd name="T83" fmla="*/ 94 h 260"/>
                <a:gd name="T84" fmla="*/ 17 w 260"/>
                <a:gd name="T85" fmla="*/ 110 h 260"/>
                <a:gd name="T86" fmla="*/ 22 w 260"/>
                <a:gd name="T87" fmla="*/ 127 h 260"/>
                <a:gd name="T88" fmla="*/ 40 w 260"/>
                <a:gd name="T89" fmla="*/ 140 h 260"/>
                <a:gd name="T90" fmla="*/ 50 w 260"/>
                <a:gd name="T91" fmla="*/ 141 h 260"/>
                <a:gd name="T92" fmla="*/ 76 w 260"/>
                <a:gd name="T93" fmla="*/ 142 h 260"/>
                <a:gd name="T94" fmla="*/ 82 w 260"/>
                <a:gd name="T95" fmla="*/ 154 h 260"/>
                <a:gd name="T96" fmla="*/ 78 w 260"/>
                <a:gd name="T97" fmla="*/ 166 h 260"/>
                <a:gd name="T98" fmla="*/ 0 w 260"/>
                <a:gd name="T99" fmla="*/ 167 h 260"/>
                <a:gd name="T100" fmla="*/ 0 w 260"/>
                <a:gd name="T101" fmla="*/ 21 h 260"/>
                <a:gd name="T102" fmla="*/ 8 w 260"/>
                <a:gd name="T103" fmla="*/ 8 h 260"/>
                <a:gd name="T104" fmla="*/ 21 w 260"/>
                <a:gd name="T105" fmla="*/ 0 h 260"/>
                <a:gd name="T106" fmla="*/ 208 w 260"/>
                <a:gd name="T107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59"/>
                  </a:lnTo>
                  <a:lnTo>
                    <a:pt x="15" y="258"/>
                  </a:lnTo>
                  <a:lnTo>
                    <a:pt x="11" y="255"/>
                  </a:lnTo>
                  <a:lnTo>
                    <a:pt x="8" y="253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197"/>
                  </a:lnTo>
                  <a:lnTo>
                    <a:pt x="69" y="197"/>
                  </a:lnTo>
                  <a:lnTo>
                    <a:pt x="69" y="197"/>
                  </a:lnTo>
                  <a:lnTo>
                    <a:pt x="75" y="197"/>
                  </a:lnTo>
                  <a:lnTo>
                    <a:pt x="83" y="194"/>
                  </a:lnTo>
                  <a:lnTo>
                    <a:pt x="92" y="192"/>
                  </a:lnTo>
                  <a:lnTo>
                    <a:pt x="100" y="186"/>
                  </a:lnTo>
                  <a:lnTo>
                    <a:pt x="104" y="182"/>
                  </a:lnTo>
                  <a:lnTo>
                    <a:pt x="108" y="179"/>
                  </a:lnTo>
                  <a:lnTo>
                    <a:pt x="112" y="173"/>
                  </a:lnTo>
                  <a:lnTo>
                    <a:pt x="113" y="168"/>
                  </a:lnTo>
                  <a:lnTo>
                    <a:pt x="114" y="162"/>
                  </a:lnTo>
                  <a:lnTo>
                    <a:pt x="115" y="154"/>
                  </a:lnTo>
                  <a:lnTo>
                    <a:pt x="115" y="154"/>
                  </a:lnTo>
                  <a:lnTo>
                    <a:pt x="114" y="141"/>
                  </a:lnTo>
                  <a:lnTo>
                    <a:pt x="110" y="130"/>
                  </a:lnTo>
                  <a:lnTo>
                    <a:pt x="105" y="123"/>
                  </a:lnTo>
                  <a:lnTo>
                    <a:pt x="100" y="119"/>
                  </a:lnTo>
                  <a:lnTo>
                    <a:pt x="93" y="115"/>
                  </a:lnTo>
                  <a:lnTo>
                    <a:pt x="88" y="114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52" y="112"/>
                  </a:lnTo>
                  <a:lnTo>
                    <a:pt x="49" y="108"/>
                  </a:lnTo>
                  <a:lnTo>
                    <a:pt x="48" y="104"/>
                  </a:lnTo>
                  <a:lnTo>
                    <a:pt x="48" y="99"/>
                  </a:lnTo>
                  <a:lnTo>
                    <a:pt x="48" y="93"/>
                  </a:lnTo>
                  <a:lnTo>
                    <a:pt x="49" y="89"/>
                  </a:lnTo>
                  <a:lnTo>
                    <a:pt x="52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25" y="84"/>
                  </a:lnTo>
                  <a:lnTo>
                    <a:pt x="128" y="86"/>
                  </a:lnTo>
                  <a:lnTo>
                    <a:pt x="132" y="90"/>
                  </a:lnTo>
                  <a:lnTo>
                    <a:pt x="134" y="94"/>
                  </a:lnTo>
                  <a:lnTo>
                    <a:pt x="135" y="98"/>
                  </a:lnTo>
                  <a:lnTo>
                    <a:pt x="135" y="98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60"/>
                  </a:lnTo>
                  <a:lnTo>
                    <a:pt x="138" y="168"/>
                  </a:lnTo>
                  <a:lnTo>
                    <a:pt x="141" y="176"/>
                  </a:lnTo>
                  <a:lnTo>
                    <a:pt x="147" y="185"/>
                  </a:lnTo>
                  <a:lnTo>
                    <a:pt x="151" y="189"/>
                  </a:lnTo>
                  <a:lnTo>
                    <a:pt x="156" y="192"/>
                  </a:lnTo>
                  <a:lnTo>
                    <a:pt x="161" y="195"/>
                  </a:lnTo>
                  <a:lnTo>
                    <a:pt x="169" y="197"/>
                  </a:lnTo>
                  <a:lnTo>
                    <a:pt x="175" y="199"/>
                  </a:lnTo>
                  <a:lnTo>
                    <a:pt x="184" y="199"/>
                  </a:lnTo>
                  <a:lnTo>
                    <a:pt x="184" y="199"/>
                  </a:lnTo>
                  <a:lnTo>
                    <a:pt x="201" y="198"/>
                  </a:lnTo>
                  <a:lnTo>
                    <a:pt x="214" y="194"/>
                  </a:lnTo>
                  <a:lnTo>
                    <a:pt x="223" y="189"/>
                  </a:lnTo>
                  <a:lnTo>
                    <a:pt x="230" y="182"/>
                  </a:lnTo>
                  <a:lnTo>
                    <a:pt x="235" y="176"/>
                  </a:lnTo>
                  <a:lnTo>
                    <a:pt x="238" y="167"/>
                  </a:lnTo>
                  <a:lnTo>
                    <a:pt x="239" y="159"/>
                  </a:lnTo>
                  <a:lnTo>
                    <a:pt x="239" y="151"/>
                  </a:lnTo>
                  <a:lnTo>
                    <a:pt x="239" y="151"/>
                  </a:lnTo>
                  <a:lnTo>
                    <a:pt x="239" y="0"/>
                  </a:lnTo>
                  <a:lnTo>
                    <a:pt x="239" y="0"/>
                  </a:lnTo>
                  <a:lnTo>
                    <a:pt x="247" y="4"/>
                  </a:lnTo>
                  <a:lnTo>
                    <a:pt x="253" y="10"/>
                  </a:lnTo>
                  <a:lnTo>
                    <a:pt x="258" y="17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8" y="240"/>
                  </a:lnTo>
                  <a:lnTo>
                    <a:pt x="257" y="245"/>
                  </a:lnTo>
                  <a:lnTo>
                    <a:pt x="255" y="249"/>
                  </a:lnTo>
                  <a:lnTo>
                    <a:pt x="252" y="253"/>
                  </a:lnTo>
                  <a:lnTo>
                    <a:pt x="248" y="255"/>
                  </a:lnTo>
                  <a:lnTo>
                    <a:pt x="244" y="258"/>
                  </a:lnTo>
                  <a:lnTo>
                    <a:pt x="239" y="259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08" y="154"/>
                  </a:moveTo>
                  <a:lnTo>
                    <a:pt x="208" y="154"/>
                  </a:lnTo>
                  <a:lnTo>
                    <a:pt x="206" y="156"/>
                  </a:lnTo>
                  <a:lnTo>
                    <a:pt x="205" y="160"/>
                  </a:lnTo>
                  <a:lnTo>
                    <a:pt x="204" y="162"/>
                  </a:lnTo>
                  <a:lnTo>
                    <a:pt x="201" y="164"/>
                  </a:lnTo>
                  <a:lnTo>
                    <a:pt x="195" y="167"/>
                  </a:lnTo>
                  <a:lnTo>
                    <a:pt x="187" y="167"/>
                  </a:lnTo>
                  <a:lnTo>
                    <a:pt x="179" y="166"/>
                  </a:lnTo>
                  <a:lnTo>
                    <a:pt x="173" y="163"/>
                  </a:lnTo>
                  <a:lnTo>
                    <a:pt x="167" y="159"/>
                  </a:lnTo>
                  <a:lnTo>
                    <a:pt x="166" y="156"/>
                  </a:lnTo>
                  <a:lnTo>
                    <a:pt x="166" y="154"/>
                  </a:lnTo>
                  <a:lnTo>
                    <a:pt x="166" y="154"/>
                  </a:lnTo>
                  <a:lnTo>
                    <a:pt x="166" y="91"/>
                  </a:lnTo>
                  <a:lnTo>
                    <a:pt x="166" y="91"/>
                  </a:lnTo>
                  <a:lnTo>
                    <a:pt x="166" y="86"/>
                  </a:lnTo>
                  <a:lnTo>
                    <a:pt x="165" y="81"/>
                  </a:lnTo>
                  <a:lnTo>
                    <a:pt x="161" y="73"/>
                  </a:lnTo>
                  <a:lnTo>
                    <a:pt x="154" y="67"/>
                  </a:lnTo>
                  <a:lnTo>
                    <a:pt x="148" y="63"/>
                  </a:lnTo>
                  <a:lnTo>
                    <a:pt x="141" y="60"/>
                  </a:lnTo>
                  <a:lnTo>
                    <a:pt x="136" y="58"/>
                  </a:lnTo>
                  <a:lnTo>
                    <a:pt x="130" y="58"/>
                  </a:lnTo>
                  <a:lnTo>
                    <a:pt x="56" y="58"/>
                  </a:lnTo>
                  <a:lnTo>
                    <a:pt x="56" y="58"/>
                  </a:lnTo>
                  <a:lnTo>
                    <a:pt x="49" y="58"/>
                  </a:lnTo>
                  <a:lnTo>
                    <a:pt x="43" y="59"/>
                  </a:lnTo>
                  <a:lnTo>
                    <a:pt x="36" y="63"/>
                  </a:lnTo>
                  <a:lnTo>
                    <a:pt x="28" y="68"/>
                  </a:lnTo>
                  <a:lnTo>
                    <a:pt x="23" y="76"/>
                  </a:lnTo>
                  <a:lnTo>
                    <a:pt x="21" y="81"/>
                  </a:lnTo>
                  <a:lnTo>
                    <a:pt x="18" y="88"/>
                  </a:lnTo>
                  <a:lnTo>
                    <a:pt x="17" y="94"/>
                  </a:lnTo>
                  <a:lnTo>
                    <a:pt x="17" y="102"/>
                  </a:lnTo>
                  <a:lnTo>
                    <a:pt x="17" y="102"/>
                  </a:lnTo>
                  <a:lnTo>
                    <a:pt x="17" y="110"/>
                  </a:lnTo>
                  <a:lnTo>
                    <a:pt x="18" y="116"/>
                  </a:lnTo>
                  <a:lnTo>
                    <a:pt x="19" y="121"/>
                  </a:lnTo>
                  <a:lnTo>
                    <a:pt x="22" y="127"/>
                  </a:lnTo>
                  <a:lnTo>
                    <a:pt x="27" y="133"/>
                  </a:lnTo>
                  <a:lnTo>
                    <a:pt x="34" y="138"/>
                  </a:lnTo>
                  <a:lnTo>
                    <a:pt x="40" y="140"/>
                  </a:lnTo>
                  <a:lnTo>
                    <a:pt x="45" y="141"/>
                  </a:lnTo>
                  <a:lnTo>
                    <a:pt x="50" y="141"/>
                  </a:lnTo>
                  <a:lnTo>
                    <a:pt x="50" y="141"/>
                  </a:lnTo>
                  <a:lnTo>
                    <a:pt x="73" y="141"/>
                  </a:lnTo>
                  <a:lnTo>
                    <a:pt x="73" y="141"/>
                  </a:lnTo>
                  <a:lnTo>
                    <a:pt x="76" y="142"/>
                  </a:lnTo>
                  <a:lnTo>
                    <a:pt x="79" y="145"/>
                  </a:lnTo>
                  <a:lnTo>
                    <a:pt x="82" y="149"/>
                  </a:lnTo>
                  <a:lnTo>
                    <a:pt x="82" y="154"/>
                  </a:lnTo>
                  <a:lnTo>
                    <a:pt x="82" y="158"/>
                  </a:lnTo>
                  <a:lnTo>
                    <a:pt x="80" y="163"/>
                  </a:lnTo>
                  <a:lnTo>
                    <a:pt x="78" y="166"/>
                  </a:lnTo>
                  <a:lnTo>
                    <a:pt x="73" y="167"/>
                  </a:lnTo>
                  <a:lnTo>
                    <a:pt x="73" y="167"/>
                  </a:lnTo>
                  <a:lnTo>
                    <a:pt x="0" y="16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1" y="4"/>
                  </a:lnTo>
                  <a:lnTo>
                    <a:pt x="15" y="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08" y="154"/>
                  </a:lnTo>
                  <a:lnTo>
                    <a:pt x="208" y="15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428"/>
            <p:cNvSpPr>
              <a:spLocks noEditPoints="1"/>
            </p:cNvSpPr>
            <p:nvPr/>
          </p:nvSpPr>
          <p:spPr bwMode="auto">
            <a:xfrm>
              <a:off x="2747384" y="4596424"/>
              <a:ext cx="226552" cy="226552"/>
            </a:xfrm>
            <a:custGeom>
              <a:avLst/>
              <a:gdLst>
                <a:gd name="T0" fmla="*/ 26 w 260"/>
                <a:gd name="T1" fmla="*/ 0 h 260"/>
                <a:gd name="T2" fmla="*/ 20 w 260"/>
                <a:gd name="T3" fmla="*/ 0 h 260"/>
                <a:gd name="T4" fmla="*/ 11 w 260"/>
                <a:gd name="T5" fmla="*/ 4 h 260"/>
                <a:gd name="T6" fmla="*/ 5 w 260"/>
                <a:gd name="T7" fmla="*/ 12 h 260"/>
                <a:gd name="T8" fmla="*/ 1 w 260"/>
                <a:gd name="T9" fmla="*/ 21 h 260"/>
                <a:gd name="T10" fmla="*/ 0 w 260"/>
                <a:gd name="T11" fmla="*/ 234 h 260"/>
                <a:gd name="T12" fmla="*/ 1 w 260"/>
                <a:gd name="T13" fmla="*/ 240 h 260"/>
                <a:gd name="T14" fmla="*/ 5 w 260"/>
                <a:gd name="T15" fmla="*/ 249 h 260"/>
                <a:gd name="T16" fmla="*/ 11 w 260"/>
                <a:gd name="T17" fmla="*/ 255 h 260"/>
                <a:gd name="T18" fmla="*/ 20 w 260"/>
                <a:gd name="T19" fmla="*/ 259 h 260"/>
                <a:gd name="T20" fmla="*/ 234 w 260"/>
                <a:gd name="T21" fmla="*/ 260 h 260"/>
                <a:gd name="T22" fmla="*/ 239 w 260"/>
                <a:gd name="T23" fmla="*/ 259 h 260"/>
                <a:gd name="T24" fmla="*/ 248 w 260"/>
                <a:gd name="T25" fmla="*/ 255 h 260"/>
                <a:gd name="T26" fmla="*/ 256 w 260"/>
                <a:gd name="T27" fmla="*/ 249 h 260"/>
                <a:gd name="T28" fmla="*/ 260 w 260"/>
                <a:gd name="T29" fmla="*/ 240 h 260"/>
                <a:gd name="T30" fmla="*/ 260 w 260"/>
                <a:gd name="T31" fmla="*/ 26 h 260"/>
                <a:gd name="T32" fmla="*/ 260 w 260"/>
                <a:gd name="T33" fmla="*/ 21 h 260"/>
                <a:gd name="T34" fmla="*/ 256 w 260"/>
                <a:gd name="T35" fmla="*/ 12 h 260"/>
                <a:gd name="T36" fmla="*/ 248 w 260"/>
                <a:gd name="T37" fmla="*/ 4 h 260"/>
                <a:gd name="T38" fmla="*/ 239 w 260"/>
                <a:gd name="T39" fmla="*/ 0 h 260"/>
                <a:gd name="T40" fmla="*/ 234 w 260"/>
                <a:gd name="T41" fmla="*/ 0 h 260"/>
                <a:gd name="T42" fmla="*/ 236 w 260"/>
                <a:gd name="T43" fmla="*/ 185 h 260"/>
                <a:gd name="T44" fmla="*/ 28 w 260"/>
                <a:gd name="T45" fmla="*/ 231 h 260"/>
                <a:gd name="T46" fmla="*/ 75 w 260"/>
                <a:gd name="T47" fmla="*/ 21 h 260"/>
                <a:gd name="T48" fmla="*/ 239 w 260"/>
                <a:gd name="T49" fmla="*/ 185 h 260"/>
                <a:gd name="T50" fmla="*/ 114 w 260"/>
                <a:gd name="T51" fmla="*/ 182 h 260"/>
                <a:gd name="T52" fmla="*/ 163 w 260"/>
                <a:gd name="T53" fmla="*/ 182 h 260"/>
                <a:gd name="T54" fmla="*/ 179 w 260"/>
                <a:gd name="T55" fmla="*/ 179 h 260"/>
                <a:gd name="T56" fmla="*/ 193 w 260"/>
                <a:gd name="T57" fmla="*/ 167 h 260"/>
                <a:gd name="T58" fmla="*/ 202 w 260"/>
                <a:gd name="T59" fmla="*/ 150 h 260"/>
                <a:gd name="T60" fmla="*/ 206 w 260"/>
                <a:gd name="T61" fmla="*/ 127 h 260"/>
                <a:gd name="T62" fmla="*/ 205 w 260"/>
                <a:gd name="T63" fmla="*/ 117 h 260"/>
                <a:gd name="T64" fmla="*/ 200 w 260"/>
                <a:gd name="T65" fmla="*/ 99 h 260"/>
                <a:gd name="T66" fmla="*/ 189 w 260"/>
                <a:gd name="T67" fmla="*/ 88 h 260"/>
                <a:gd name="T68" fmla="*/ 176 w 260"/>
                <a:gd name="T69" fmla="*/ 81 h 260"/>
                <a:gd name="T70" fmla="*/ 167 w 260"/>
                <a:gd name="T71" fmla="*/ 80 h 260"/>
                <a:gd name="T72" fmla="*/ 152 w 260"/>
                <a:gd name="T73" fmla="*/ 84 h 260"/>
                <a:gd name="T74" fmla="*/ 141 w 260"/>
                <a:gd name="T75" fmla="*/ 93 h 260"/>
                <a:gd name="T76" fmla="*/ 140 w 260"/>
                <a:gd name="T77" fmla="*/ 37 h 260"/>
                <a:gd name="T78" fmla="*/ 114 w 260"/>
                <a:gd name="T79" fmla="*/ 147 h 260"/>
                <a:gd name="T80" fmla="*/ 114 w 260"/>
                <a:gd name="T81" fmla="*/ 182 h 260"/>
                <a:gd name="T82" fmla="*/ 140 w 260"/>
                <a:gd name="T83" fmla="*/ 121 h 260"/>
                <a:gd name="T84" fmla="*/ 141 w 260"/>
                <a:gd name="T85" fmla="*/ 116 h 260"/>
                <a:gd name="T86" fmla="*/ 143 w 260"/>
                <a:gd name="T87" fmla="*/ 111 h 260"/>
                <a:gd name="T88" fmla="*/ 152 w 260"/>
                <a:gd name="T89" fmla="*/ 103 h 260"/>
                <a:gd name="T90" fmla="*/ 157 w 260"/>
                <a:gd name="T91" fmla="*/ 102 h 260"/>
                <a:gd name="T92" fmla="*/ 166 w 260"/>
                <a:gd name="T93" fmla="*/ 106 h 260"/>
                <a:gd name="T94" fmla="*/ 171 w 260"/>
                <a:gd name="T95" fmla="*/ 114 h 260"/>
                <a:gd name="T96" fmla="*/ 176 w 260"/>
                <a:gd name="T97" fmla="*/ 134 h 260"/>
                <a:gd name="T98" fmla="*/ 175 w 260"/>
                <a:gd name="T99" fmla="*/ 146 h 260"/>
                <a:gd name="T100" fmla="*/ 171 w 260"/>
                <a:gd name="T101" fmla="*/ 154 h 260"/>
                <a:gd name="T102" fmla="*/ 165 w 260"/>
                <a:gd name="T103" fmla="*/ 159 h 260"/>
                <a:gd name="T104" fmla="*/ 157 w 260"/>
                <a:gd name="T105" fmla="*/ 160 h 260"/>
                <a:gd name="T106" fmla="*/ 152 w 260"/>
                <a:gd name="T107" fmla="*/ 159 h 260"/>
                <a:gd name="T108" fmla="*/ 143 w 260"/>
                <a:gd name="T109" fmla="*/ 153 h 260"/>
                <a:gd name="T110" fmla="*/ 141 w 260"/>
                <a:gd name="T111" fmla="*/ 147 h 260"/>
                <a:gd name="T112" fmla="*/ 140 w 260"/>
                <a:gd name="T113" fmla="*/ 12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60">
                  <a:moveTo>
                    <a:pt x="234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7" y="8"/>
                  </a:lnTo>
                  <a:lnTo>
                    <a:pt x="5" y="12"/>
                  </a:lnTo>
                  <a:lnTo>
                    <a:pt x="2" y="16"/>
                  </a:lnTo>
                  <a:lnTo>
                    <a:pt x="1" y="21"/>
                  </a:lnTo>
                  <a:lnTo>
                    <a:pt x="0" y="2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1" y="240"/>
                  </a:lnTo>
                  <a:lnTo>
                    <a:pt x="2" y="245"/>
                  </a:lnTo>
                  <a:lnTo>
                    <a:pt x="5" y="249"/>
                  </a:lnTo>
                  <a:lnTo>
                    <a:pt x="7" y="253"/>
                  </a:lnTo>
                  <a:lnTo>
                    <a:pt x="11" y="255"/>
                  </a:lnTo>
                  <a:lnTo>
                    <a:pt x="15" y="258"/>
                  </a:lnTo>
                  <a:lnTo>
                    <a:pt x="20" y="259"/>
                  </a:lnTo>
                  <a:lnTo>
                    <a:pt x="26" y="260"/>
                  </a:lnTo>
                  <a:lnTo>
                    <a:pt x="234" y="260"/>
                  </a:lnTo>
                  <a:lnTo>
                    <a:pt x="234" y="260"/>
                  </a:lnTo>
                  <a:lnTo>
                    <a:pt x="239" y="259"/>
                  </a:lnTo>
                  <a:lnTo>
                    <a:pt x="244" y="258"/>
                  </a:lnTo>
                  <a:lnTo>
                    <a:pt x="248" y="255"/>
                  </a:lnTo>
                  <a:lnTo>
                    <a:pt x="252" y="253"/>
                  </a:lnTo>
                  <a:lnTo>
                    <a:pt x="256" y="249"/>
                  </a:lnTo>
                  <a:lnTo>
                    <a:pt x="258" y="245"/>
                  </a:lnTo>
                  <a:lnTo>
                    <a:pt x="260" y="240"/>
                  </a:lnTo>
                  <a:lnTo>
                    <a:pt x="260" y="234"/>
                  </a:lnTo>
                  <a:lnTo>
                    <a:pt x="260" y="26"/>
                  </a:lnTo>
                  <a:lnTo>
                    <a:pt x="260" y="26"/>
                  </a:lnTo>
                  <a:lnTo>
                    <a:pt x="260" y="21"/>
                  </a:lnTo>
                  <a:lnTo>
                    <a:pt x="258" y="16"/>
                  </a:lnTo>
                  <a:lnTo>
                    <a:pt x="256" y="12"/>
                  </a:lnTo>
                  <a:lnTo>
                    <a:pt x="252" y="8"/>
                  </a:lnTo>
                  <a:lnTo>
                    <a:pt x="248" y="4"/>
                  </a:lnTo>
                  <a:lnTo>
                    <a:pt x="244" y="2"/>
                  </a:lnTo>
                  <a:lnTo>
                    <a:pt x="239" y="0"/>
                  </a:lnTo>
                  <a:lnTo>
                    <a:pt x="234" y="0"/>
                  </a:lnTo>
                  <a:lnTo>
                    <a:pt x="234" y="0"/>
                  </a:lnTo>
                  <a:close/>
                  <a:moveTo>
                    <a:pt x="239" y="185"/>
                  </a:moveTo>
                  <a:lnTo>
                    <a:pt x="236" y="185"/>
                  </a:lnTo>
                  <a:lnTo>
                    <a:pt x="238" y="188"/>
                  </a:lnTo>
                  <a:lnTo>
                    <a:pt x="28" y="231"/>
                  </a:lnTo>
                  <a:lnTo>
                    <a:pt x="75" y="21"/>
                  </a:lnTo>
                  <a:lnTo>
                    <a:pt x="75" y="21"/>
                  </a:lnTo>
                  <a:lnTo>
                    <a:pt x="239" y="21"/>
                  </a:lnTo>
                  <a:lnTo>
                    <a:pt x="239" y="185"/>
                  </a:lnTo>
                  <a:close/>
                  <a:moveTo>
                    <a:pt x="114" y="182"/>
                  </a:moveTo>
                  <a:lnTo>
                    <a:pt x="114" y="182"/>
                  </a:lnTo>
                  <a:lnTo>
                    <a:pt x="163" y="182"/>
                  </a:lnTo>
                  <a:lnTo>
                    <a:pt x="163" y="182"/>
                  </a:lnTo>
                  <a:lnTo>
                    <a:pt x="171" y="181"/>
                  </a:lnTo>
                  <a:lnTo>
                    <a:pt x="179" y="179"/>
                  </a:lnTo>
                  <a:lnTo>
                    <a:pt x="187" y="173"/>
                  </a:lnTo>
                  <a:lnTo>
                    <a:pt x="193" y="167"/>
                  </a:lnTo>
                  <a:lnTo>
                    <a:pt x="199" y="159"/>
                  </a:lnTo>
                  <a:lnTo>
                    <a:pt x="202" y="150"/>
                  </a:lnTo>
                  <a:lnTo>
                    <a:pt x="205" y="140"/>
                  </a:lnTo>
                  <a:lnTo>
                    <a:pt x="206" y="127"/>
                  </a:lnTo>
                  <a:lnTo>
                    <a:pt x="206" y="127"/>
                  </a:lnTo>
                  <a:lnTo>
                    <a:pt x="205" y="117"/>
                  </a:lnTo>
                  <a:lnTo>
                    <a:pt x="204" y="108"/>
                  </a:lnTo>
                  <a:lnTo>
                    <a:pt x="200" y="99"/>
                  </a:lnTo>
                  <a:lnTo>
                    <a:pt x="195" y="93"/>
                  </a:lnTo>
                  <a:lnTo>
                    <a:pt x="189" y="88"/>
                  </a:lnTo>
                  <a:lnTo>
                    <a:pt x="183" y="84"/>
                  </a:lnTo>
                  <a:lnTo>
                    <a:pt x="176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0" y="81"/>
                  </a:lnTo>
                  <a:lnTo>
                    <a:pt x="152" y="84"/>
                  </a:lnTo>
                  <a:lnTo>
                    <a:pt x="145" y="88"/>
                  </a:lnTo>
                  <a:lnTo>
                    <a:pt x="141" y="93"/>
                  </a:lnTo>
                  <a:lnTo>
                    <a:pt x="140" y="93"/>
                  </a:lnTo>
                  <a:lnTo>
                    <a:pt x="140" y="37"/>
                  </a:lnTo>
                  <a:lnTo>
                    <a:pt x="114" y="3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82"/>
                  </a:lnTo>
                  <a:lnTo>
                    <a:pt x="114" y="182"/>
                  </a:lnTo>
                  <a:close/>
                  <a:moveTo>
                    <a:pt x="140" y="121"/>
                  </a:moveTo>
                  <a:lnTo>
                    <a:pt x="140" y="121"/>
                  </a:lnTo>
                  <a:lnTo>
                    <a:pt x="141" y="116"/>
                  </a:lnTo>
                  <a:lnTo>
                    <a:pt x="141" y="116"/>
                  </a:lnTo>
                  <a:lnTo>
                    <a:pt x="143" y="111"/>
                  </a:lnTo>
                  <a:lnTo>
                    <a:pt x="147" y="106"/>
                  </a:lnTo>
                  <a:lnTo>
                    <a:pt x="152" y="103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62" y="103"/>
                  </a:lnTo>
                  <a:lnTo>
                    <a:pt x="166" y="106"/>
                  </a:lnTo>
                  <a:lnTo>
                    <a:pt x="169" y="108"/>
                  </a:lnTo>
                  <a:lnTo>
                    <a:pt x="171" y="114"/>
                  </a:lnTo>
                  <a:lnTo>
                    <a:pt x="175" y="123"/>
                  </a:lnTo>
                  <a:lnTo>
                    <a:pt x="176" y="134"/>
                  </a:lnTo>
                  <a:lnTo>
                    <a:pt x="176" y="134"/>
                  </a:lnTo>
                  <a:lnTo>
                    <a:pt x="175" y="146"/>
                  </a:lnTo>
                  <a:lnTo>
                    <a:pt x="174" y="150"/>
                  </a:lnTo>
                  <a:lnTo>
                    <a:pt x="171" y="154"/>
                  </a:lnTo>
                  <a:lnTo>
                    <a:pt x="169" y="156"/>
                  </a:lnTo>
                  <a:lnTo>
                    <a:pt x="165" y="159"/>
                  </a:lnTo>
                  <a:lnTo>
                    <a:pt x="161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2" y="159"/>
                  </a:lnTo>
                  <a:lnTo>
                    <a:pt x="147" y="156"/>
                  </a:lnTo>
                  <a:lnTo>
                    <a:pt x="143" y="153"/>
                  </a:lnTo>
                  <a:lnTo>
                    <a:pt x="141" y="147"/>
                  </a:lnTo>
                  <a:lnTo>
                    <a:pt x="141" y="147"/>
                  </a:lnTo>
                  <a:lnTo>
                    <a:pt x="140" y="142"/>
                  </a:lnTo>
                  <a:lnTo>
                    <a:pt x="140" y="12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429"/>
            <p:cNvSpPr>
              <a:spLocks noEditPoints="1"/>
            </p:cNvSpPr>
            <p:nvPr/>
          </p:nvSpPr>
          <p:spPr bwMode="auto">
            <a:xfrm>
              <a:off x="1079612" y="4868287"/>
              <a:ext cx="226552" cy="226552"/>
            </a:xfrm>
            <a:custGeom>
              <a:avLst/>
              <a:gdLst>
                <a:gd name="T0" fmla="*/ 21 w 260"/>
                <a:gd name="T1" fmla="*/ 260 h 260"/>
                <a:gd name="T2" fmla="*/ 4 w 260"/>
                <a:gd name="T3" fmla="*/ 248 h 260"/>
                <a:gd name="T4" fmla="*/ 0 w 260"/>
                <a:gd name="T5" fmla="*/ 26 h 260"/>
                <a:gd name="T6" fmla="*/ 4 w 260"/>
                <a:gd name="T7" fmla="*/ 11 h 260"/>
                <a:gd name="T8" fmla="*/ 21 w 260"/>
                <a:gd name="T9" fmla="*/ 0 h 260"/>
                <a:gd name="T10" fmla="*/ 239 w 260"/>
                <a:gd name="T11" fmla="*/ 0 h 260"/>
                <a:gd name="T12" fmla="*/ 255 w 260"/>
                <a:gd name="T13" fmla="*/ 11 h 260"/>
                <a:gd name="T14" fmla="*/ 260 w 260"/>
                <a:gd name="T15" fmla="*/ 234 h 260"/>
                <a:gd name="T16" fmla="*/ 255 w 260"/>
                <a:gd name="T17" fmla="*/ 248 h 260"/>
                <a:gd name="T18" fmla="*/ 239 w 260"/>
                <a:gd name="T19" fmla="*/ 260 h 260"/>
                <a:gd name="T20" fmla="*/ 122 w 260"/>
                <a:gd name="T21" fmla="*/ 227 h 260"/>
                <a:gd name="T22" fmla="*/ 133 w 260"/>
                <a:gd name="T23" fmla="*/ 221 h 260"/>
                <a:gd name="T24" fmla="*/ 131 w 260"/>
                <a:gd name="T25" fmla="*/ 173 h 260"/>
                <a:gd name="T26" fmla="*/ 126 w 260"/>
                <a:gd name="T27" fmla="*/ 166 h 260"/>
                <a:gd name="T28" fmla="*/ 117 w 260"/>
                <a:gd name="T29" fmla="*/ 170 h 260"/>
                <a:gd name="T30" fmla="*/ 87 w 260"/>
                <a:gd name="T31" fmla="*/ 212 h 260"/>
                <a:gd name="T32" fmla="*/ 116 w 260"/>
                <a:gd name="T33" fmla="*/ 226 h 260"/>
                <a:gd name="T34" fmla="*/ 56 w 260"/>
                <a:gd name="T35" fmla="*/ 163 h 260"/>
                <a:gd name="T36" fmla="*/ 66 w 260"/>
                <a:gd name="T37" fmla="*/ 174 h 260"/>
                <a:gd name="T38" fmla="*/ 118 w 260"/>
                <a:gd name="T39" fmla="*/ 158 h 260"/>
                <a:gd name="T40" fmla="*/ 122 w 260"/>
                <a:gd name="T41" fmla="*/ 150 h 260"/>
                <a:gd name="T42" fmla="*/ 116 w 260"/>
                <a:gd name="T43" fmla="*/ 143 h 260"/>
                <a:gd name="T44" fmla="*/ 62 w 260"/>
                <a:gd name="T45" fmla="*/ 122 h 260"/>
                <a:gd name="T46" fmla="*/ 56 w 260"/>
                <a:gd name="T47" fmla="*/ 157 h 260"/>
                <a:gd name="T48" fmla="*/ 134 w 260"/>
                <a:gd name="T49" fmla="*/ 44 h 260"/>
                <a:gd name="T50" fmla="*/ 122 w 260"/>
                <a:gd name="T51" fmla="*/ 35 h 260"/>
                <a:gd name="T52" fmla="*/ 88 w 260"/>
                <a:gd name="T53" fmla="*/ 44 h 260"/>
                <a:gd name="T54" fmla="*/ 77 w 260"/>
                <a:gd name="T55" fmla="*/ 54 h 260"/>
                <a:gd name="T56" fmla="*/ 78 w 260"/>
                <a:gd name="T57" fmla="*/ 70 h 260"/>
                <a:gd name="T58" fmla="*/ 120 w 260"/>
                <a:gd name="T59" fmla="*/ 126 h 260"/>
                <a:gd name="T60" fmla="*/ 133 w 260"/>
                <a:gd name="T61" fmla="*/ 127 h 260"/>
                <a:gd name="T62" fmla="*/ 134 w 260"/>
                <a:gd name="T63" fmla="*/ 44 h 260"/>
                <a:gd name="T64" fmla="*/ 181 w 260"/>
                <a:gd name="T65" fmla="*/ 96 h 260"/>
                <a:gd name="T66" fmla="*/ 165 w 260"/>
                <a:gd name="T67" fmla="*/ 100 h 260"/>
                <a:gd name="T68" fmla="*/ 144 w 260"/>
                <a:gd name="T69" fmla="*/ 135 h 260"/>
                <a:gd name="T70" fmla="*/ 148 w 260"/>
                <a:gd name="T71" fmla="*/ 145 h 260"/>
                <a:gd name="T72" fmla="*/ 161 w 260"/>
                <a:gd name="T73" fmla="*/ 144 h 260"/>
                <a:gd name="T74" fmla="*/ 201 w 260"/>
                <a:gd name="T75" fmla="*/ 130 h 260"/>
                <a:gd name="T76" fmla="*/ 201 w 260"/>
                <a:gd name="T77" fmla="*/ 114 h 260"/>
                <a:gd name="T78" fmla="*/ 183 w 260"/>
                <a:gd name="T79" fmla="*/ 96 h 260"/>
                <a:gd name="T80" fmla="*/ 179 w 260"/>
                <a:gd name="T81" fmla="*/ 163 h 260"/>
                <a:gd name="T82" fmla="*/ 156 w 260"/>
                <a:gd name="T83" fmla="*/ 158 h 260"/>
                <a:gd name="T84" fmla="*/ 148 w 260"/>
                <a:gd name="T85" fmla="*/ 170 h 260"/>
                <a:gd name="T86" fmla="*/ 170 w 260"/>
                <a:gd name="T87" fmla="*/ 210 h 260"/>
                <a:gd name="T88" fmla="*/ 181 w 260"/>
                <a:gd name="T89" fmla="*/ 213 h 260"/>
                <a:gd name="T90" fmla="*/ 199 w 260"/>
                <a:gd name="T91" fmla="*/ 199 h 260"/>
                <a:gd name="T92" fmla="*/ 205 w 260"/>
                <a:gd name="T93" fmla="*/ 184 h 260"/>
                <a:gd name="T94" fmla="*/ 198 w 260"/>
                <a:gd name="T95" fmla="*/ 17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7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4" y="248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4" y="11"/>
                  </a:lnTo>
                  <a:lnTo>
                    <a:pt x="8" y="7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4"/>
                  </a:lnTo>
                  <a:lnTo>
                    <a:pt x="252" y="7"/>
                  </a:lnTo>
                  <a:lnTo>
                    <a:pt x="255" y="11"/>
                  </a:lnTo>
                  <a:lnTo>
                    <a:pt x="257" y="15"/>
                  </a:lnTo>
                  <a:lnTo>
                    <a:pt x="259" y="20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39"/>
                  </a:lnTo>
                  <a:lnTo>
                    <a:pt x="257" y="244"/>
                  </a:lnTo>
                  <a:lnTo>
                    <a:pt x="255" y="248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7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22" y="227"/>
                  </a:moveTo>
                  <a:lnTo>
                    <a:pt x="122" y="227"/>
                  </a:lnTo>
                  <a:lnTo>
                    <a:pt x="123" y="227"/>
                  </a:lnTo>
                  <a:lnTo>
                    <a:pt x="127" y="226"/>
                  </a:lnTo>
                  <a:lnTo>
                    <a:pt x="131" y="223"/>
                  </a:lnTo>
                  <a:lnTo>
                    <a:pt x="133" y="221"/>
                  </a:lnTo>
                  <a:lnTo>
                    <a:pt x="134" y="218"/>
                  </a:lnTo>
                  <a:lnTo>
                    <a:pt x="134" y="218"/>
                  </a:lnTo>
                  <a:lnTo>
                    <a:pt x="133" y="192"/>
                  </a:lnTo>
                  <a:lnTo>
                    <a:pt x="131" y="173"/>
                  </a:lnTo>
                  <a:lnTo>
                    <a:pt x="131" y="173"/>
                  </a:lnTo>
                  <a:lnTo>
                    <a:pt x="130" y="171"/>
                  </a:lnTo>
                  <a:lnTo>
                    <a:pt x="127" y="167"/>
                  </a:lnTo>
                  <a:lnTo>
                    <a:pt x="126" y="166"/>
                  </a:lnTo>
                  <a:lnTo>
                    <a:pt x="123" y="166"/>
                  </a:lnTo>
                  <a:lnTo>
                    <a:pt x="121" y="167"/>
                  </a:lnTo>
                  <a:lnTo>
                    <a:pt x="117" y="170"/>
                  </a:lnTo>
                  <a:lnTo>
                    <a:pt x="117" y="170"/>
                  </a:lnTo>
                  <a:lnTo>
                    <a:pt x="87" y="208"/>
                  </a:lnTo>
                  <a:lnTo>
                    <a:pt x="87" y="208"/>
                  </a:lnTo>
                  <a:lnTo>
                    <a:pt x="87" y="210"/>
                  </a:lnTo>
                  <a:lnTo>
                    <a:pt x="87" y="212"/>
                  </a:lnTo>
                  <a:lnTo>
                    <a:pt x="91" y="215"/>
                  </a:lnTo>
                  <a:lnTo>
                    <a:pt x="96" y="219"/>
                  </a:lnTo>
                  <a:lnTo>
                    <a:pt x="103" y="222"/>
                  </a:lnTo>
                  <a:lnTo>
                    <a:pt x="116" y="226"/>
                  </a:lnTo>
                  <a:lnTo>
                    <a:pt x="122" y="227"/>
                  </a:lnTo>
                  <a:lnTo>
                    <a:pt x="122" y="227"/>
                  </a:lnTo>
                  <a:close/>
                  <a:moveTo>
                    <a:pt x="56" y="163"/>
                  </a:moveTo>
                  <a:lnTo>
                    <a:pt x="56" y="163"/>
                  </a:lnTo>
                  <a:lnTo>
                    <a:pt x="57" y="166"/>
                  </a:lnTo>
                  <a:lnTo>
                    <a:pt x="58" y="170"/>
                  </a:lnTo>
                  <a:lnTo>
                    <a:pt x="64" y="174"/>
                  </a:lnTo>
                  <a:lnTo>
                    <a:pt x="66" y="174"/>
                  </a:lnTo>
                  <a:lnTo>
                    <a:pt x="69" y="174"/>
                  </a:lnTo>
                  <a:lnTo>
                    <a:pt x="69" y="174"/>
                  </a:lnTo>
                  <a:lnTo>
                    <a:pt x="97" y="165"/>
                  </a:lnTo>
                  <a:lnTo>
                    <a:pt x="118" y="158"/>
                  </a:lnTo>
                  <a:lnTo>
                    <a:pt x="118" y="158"/>
                  </a:lnTo>
                  <a:lnTo>
                    <a:pt x="120" y="157"/>
                  </a:lnTo>
                  <a:lnTo>
                    <a:pt x="122" y="153"/>
                  </a:lnTo>
                  <a:lnTo>
                    <a:pt x="122" y="150"/>
                  </a:lnTo>
                  <a:lnTo>
                    <a:pt x="122" y="148"/>
                  </a:lnTo>
                  <a:lnTo>
                    <a:pt x="120" y="145"/>
                  </a:lnTo>
                  <a:lnTo>
                    <a:pt x="116" y="143"/>
                  </a:lnTo>
                  <a:lnTo>
                    <a:pt x="116" y="143"/>
                  </a:lnTo>
                  <a:lnTo>
                    <a:pt x="68" y="121"/>
                  </a:lnTo>
                  <a:lnTo>
                    <a:pt x="68" y="121"/>
                  </a:lnTo>
                  <a:lnTo>
                    <a:pt x="65" y="121"/>
                  </a:lnTo>
                  <a:lnTo>
                    <a:pt x="62" y="122"/>
                  </a:lnTo>
                  <a:lnTo>
                    <a:pt x="58" y="127"/>
                  </a:lnTo>
                  <a:lnTo>
                    <a:pt x="57" y="134"/>
                  </a:lnTo>
                  <a:lnTo>
                    <a:pt x="56" y="141"/>
                  </a:lnTo>
                  <a:lnTo>
                    <a:pt x="56" y="157"/>
                  </a:lnTo>
                  <a:lnTo>
                    <a:pt x="56" y="163"/>
                  </a:lnTo>
                  <a:lnTo>
                    <a:pt x="56" y="163"/>
                  </a:lnTo>
                  <a:close/>
                  <a:moveTo>
                    <a:pt x="134" y="44"/>
                  </a:moveTo>
                  <a:lnTo>
                    <a:pt x="134" y="44"/>
                  </a:lnTo>
                  <a:lnTo>
                    <a:pt x="131" y="40"/>
                  </a:lnTo>
                  <a:lnTo>
                    <a:pt x="129" y="37"/>
                  </a:lnTo>
                  <a:lnTo>
                    <a:pt x="126" y="36"/>
                  </a:lnTo>
                  <a:lnTo>
                    <a:pt x="122" y="35"/>
                  </a:lnTo>
                  <a:lnTo>
                    <a:pt x="114" y="36"/>
                  </a:lnTo>
                  <a:lnTo>
                    <a:pt x="105" y="37"/>
                  </a:lnTo>
                  <a:lnTo>
                    <a:pt x="96" y="41"/>
                  </a:lnTo>
                  <a:lnTo>
                    <a:pt x="88" y="44"/>
                  </a:lnTo>
                  <a:lnTo>
                    <a:pt x="81" y="48"/>
                  </a:lnTo>
                  <a:lnTo>
                    <a:pt x="81" y="48"/>
                  </a:lnTo>
                  <a:lnTo>
                    <a:pt x="79" y="49"/>
                  </a:lnTo>
                  <a:lnTo>
                    <a:pt x="77" y="54"/>
                  </a:lnTo>
                  <a:lnTo>
                    <a:pt x="75" y="57"/>
                  </a:lnTo>
                  <a:lnTo>
                    <a:pt x="75" y="61"/>
                  </a:lnTo>
                  <a:lnTo>
                    <a:pt x="75" y="65"/>
                  </a:lnTo>
                  <a:lnTo>
                    <a:pt x="78" y="70"/>
                  </a:lnTo>
                  <a:lnTo>
                    <a:pt x="78" y="70"/>
                  </a:lnTo>
                  <a:lnTo>
                    <a:pt x="101" y="101"/>
                  </a:lnTo>
                  <a:lnTo>
                    <a:pt x="120" y="126"/>
                  </a:lnTo>
                  <a:lnTo>
                    <a:pt x="120" y="126"/>
                  </a:lnTo>
                  <a:lnTo>
                    <a:pt x="122" y="127"/>
                  </a:lnTo>
                  <a:lnTo>
                    <a:pt x="127" y="128"/>
                  </a:lnTo>
                  <a:lnTo>
                    <a:pt x="130" y="128"/>
                  </a:lnTo>
                  <a:lnTo>
                    <a:pt x="133" y="127"/>
                  </a:lnTo>
                  <a:lnTo>
                    <a:pt x="135" y="123"/>
                  </a:lnTo>
                  <a:lnTo>
                    <a:pt x="135" y="117"/>
                  </a:lnTo>
                  <a:lnTo>
                    <a:pt x="135" y="117"/>
                  </a:lnTo>
                  <a:lnTo>
                    <a:pt x="134" y="44"/>
                  </a:lnTo>
                  <a:lnTo>
                    <a:pt x="134" y="44"/>
                  </a:lnTo>
                  <a:close/>
                  <a:moveTo>
                    <a:pt x="183" y="96"/>
                  </a:moveTo>
                  <a:lnTo>
                    <a:pt x="183" y="96"/>
                  </a:lnTo>
                  <a:lnTo>
                    <a:pt x="181" y="96"/>
                  </a:lnTo>
                  <a:lnTo>
                    <a:pt x="175" y="95"/>
                  </a:lnTo>
                  <a:lnTo>
                    <a:pt x="172" y="96"/>
                  </a:lnTo>
                  <a:lnTo>
                    <a:pt x="169" y="97"/>
                  </a:lnTo>
                  <a:lnTo>
                    <a:pt x="165" y="100"/>
                  </a:lnTo>
                  <a:lnTo>
                    <a:pt x="162" y="104"/>
                  </a:lnTo>
                  <a:lnTo>
                    <a:pt x="162" y="104"/>
                  </a:lnTo>
                  <a:lnTo>
                    <a:pt x="149" y="126"/>
                  </a:lnTo>
                  <a:lnTo>
                    <a:pt x="144" y="135"/>
                  </a:lnTo>
                  <a:lnTo>
                    <a:pt x="144" y="135"/>
                  </a:lnTo>
                  <a:lnTo>
                    <a:pt x="144" y="137"/>
                  </a:lnTo>
                  <a:lnTo>
                    <a:pt x="146" y="143"/>
                  </a:lnTo>
                  <a:lnTo>
                    <a:pt x="148" y="145"/>
                  </a:lnTo>
                  <a:lnTo>
                    <a:pt x="151" y="147"/>
                  </a:lnTo>
                  <a:lnTo>
                    <a:pt x="155" y="147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79" y="139"/>
                  </a:lnTo>
                  <a:lnTo>
                    <a:pt x="199" y="132"/>
                  </a:lnTo>
                  <a:lnTo>
                    <a:pt x="199" y="132"/>
                  </a:lnTo>
                  <a:lnTo>
                    <a:pt x="201" y="130"/>
                  </a:lnTo>
                  <a:lnTo>
                    <a:pt x="203" y="127"/>
                  </a:lnTo>
                  <a:lnTo>
                    <a:pt x="204" y="123"/>
                  </a:lnTo>
                  <a:lnTo>
                    <a:pt x="204" y="121"/>
                  </a:lnTo>
                  <a:lnTo>
                    <a:pt x="201" y="114"/>
                  </a:lnTo>
                  <a:lnTo>
                    <a:pt x="198" y="109"/>
                  </a:lnTo>
                  <a:lnTo>
                    <a:pt x="192" y="104"/>
                  </a:lnTo>
                  <a:lnTo>
                    <a:pt x="188" y="100"/>
                  </a:lnTo>
                  <a:lnTo>
                    <a:pt x="183" y="96"/>
                  </a:lnTo>
                  <a:lnTo>
                    <a:pt x="183" y="96"/>
                  </a:lnTo>
                  <a:close/>
                  <a:moveTo>
                    <a:pt x="194" y="169"/>
                  </a:moveTo>
                  <a:lnTo>
                    <a:pt x="194" y="169"/>
                  </a:lnTo>
                  <a:lnTo>
                    <a:pt x="179" y="163"/>
                  </a:lnTo>
                  <a:lnTo>
                    <a:pt x="169" y="160"/>
                  </a:lnTo>
                  <a:lnTo>
                    <a:pt x="159" y="157"/>
                  </a:lnTo>
                  <a:lnTo>
                    <a:pt x="159" y="157"/>
                  </a:lnTo>
                  <a:lnTo>
                    <a:pt x="156" y="158"/>
                  </a:lnTo>
                  <a:lnTo>
                    <a:pt x="151" y="160"/>
                  </a:lnTo>
                  <a:lnTo>
                    <a:pt x="149" y="162"/>
                  </a:lnTo>
                  <a:lnTo>
                    <a:pt x="148" y="165"/>
                  </a:lnTo>
                  <a:lnTo>
                    <a:pt x="148" y="170"/>
                  </a:lnTo>
                  <a:lnTo>
                    <a:pt x="151" y="175"/>
                  </a:lnTo>
                  <a:lnTo>
                    <a:pt x="151" y="175"/>
                  </a:lnTo>
                  <a:lnTo>
                    <a:pt x="160" y="192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74" y="213"/>
                  </a:lnTo>
                  <a:lnTo>
                    <a:pt x="177" y="213"/>
                  </a:lnTo>
                  <a:lnTo>
                    <a:pt x="181" y="213"/>
                  </a:lnTo>
                  <a:lnTo>
                    <a:pt x="183" y="213"/>
                  </a:lnTo>
                  <a:lnTo>
                    <a:pt x="190" y="209"/>
                  </a:lnTo>
                  <a:lnTo>
                    <a:pt x="195" y="204"/>
                  </a:lnTo>
                  <a:lnTo>
                    <a:pt x="199" y="199"/>
                  </a:lnTo>
                  <a:lnTo>
                    <a:pt x="201" y="192"/>
                  </a:lnTo>
                  <a:lnTo>
                    <a:pt x="205" y="187"/>
                  </a:lnTo>
                  <a:lnTo>
                    <a:pt x="205" y="187"/>
                  </a:lnTo>
                  <a:lnTo>
                    <a:pt x="205" y="184"/>
                  </a:lnTo>
                  <a:lnTo>
                    <a:pt x="204" y="179"/>
                  </a:lnTo>
                  <a:lnTo>
                    <a:pt x="203" y="175"/>
                  </a:lnTo>
                  <a:lnTo>
                    <a:pt x="201" y="173"/>
                  </a:lnTo>
                  <a:lnTo>
                    <a:pt x="198" y="170"/>
                  </a:lnTo>
                  <a:lnTo>
                    <a:pt x="194" y="169"/>
                  </a:lnTo>
                  <a:lnTo>
                    <a:pt x="194" y="16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430"/>
            <p:cNvSpPr>
              <a:spLocks noEditPoints="1"/>
            </p:cNvSpPr>
            <p:nvPr/>
          </p:nvSpPr>
          <p:spPr bwMode="auto">
            <a:xfrm>
              <a:off x="1356703" y="4868287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60 h 260"/>
                <a:gd name="T4" fmla="*/ 12 w 260"/>
                <a:gd name="T5" fmla="*/ 256 h 260"/>
                <a:gd name="T6" fmla="*/ 5 w 260"/>
                <a:gd name="T7" fmla="*/ 248 h 260"/>
                <a:gd name="T8" fmla="*/ 1 w 260"/>
                <a:gd name="T9" fmla="*/ 239 h 260"/>
                <a:gd name="T10" fmla="*/ 0 w 260"/>
                <a:gd name="T11" fmla="*/ 26 h 260"/>
                <a:gd name="T12" fmla="*/ 1 w 260"/>
                <a:gd name="T13" fmla="*/ 20 h 260"/>
                <a:gd name="T14" fmla="*/ 5 w 260"/>
                <a:gd name="T15" fmla="*/ 11 h 260"/>
                <a:gd name="T16" fmla="*/ 12 w 260"/>
                <a:gd name="T17" fmla="*/ 4 h 260"/>
                <a:gd name="T18" fmla="*/ 21 w 260"/>
                <a:gd name="T19" fmla="*/ 0 h 260"/>
                <a:gd name="T20" fmla="*/ 234 w 260"/>
                <a:gd name="T21" fmla="*/ 0 h 260"/>
                <a:gd name="T22" fmla="*/ 239 w 260"/>
                <a:gd name="T23" fmla="*/ 0 h 260"/>
                <a:gd name="T24" fmla="*/ 248 w 260"/>
                <a:gd name="T25" fmla="*/ 4 h 260"/>
                <a:gd name="T26" fmla="*/ 256 w 260"/>
                <a:gd name="T27" fmla="*/ 11 h 260"/>
                <a:gd name="T28" fmla="*/ 260 w 260"/>
                <a:gd name="T29" fmla="*/ 20 h 260"/>
                <a:gd name="T30" fmla="*/ 260 w 260"/>
                <a:gd name="T31" fmla="*/ 234 h 260"/>
                <a:gd name="T32" fmla="*/ 260 w 260"/>
                <a:gd name="T33" fmla="*/ 239 h 260"/>
                <a:gd name="T34" fmla="*/ 256 w 260"/>
                <a:gd name="T35" fmla="*/ 248 h 260"/>
                <a:gd name="T36" fmla="*/ 248 w 260"/>
                <a:gd name="T37" fmla="*/ 256 h 260"/>
                <a:gd name="T38" fmla="*/ 239 w 260"/>
                <a:gd name="T39" fmla="*/ 260 h 260"/>
                <a:gd name="T40" fmla="*/ 234 w 260"/>
                <a:gd name="T41" fmla="*/ 260 h 260"/>
                <a:gd name="T42" fmla="*/ 122 w 260"/>
                <a:gd name="T43" fmla="*/ 97 h 260"/>
                <a:gd name="T44" fmla="*/ 117 w 260"/>
                <a:gd name="T45" fmla="*/ 127 h 260"/>
                <a:gd name="T46" fmla="*/ 111 w 260"/>
                <a:gd name="T47" fmla="*/ 84 h 260"/>
                <a:gd name="T48" fmla="*/ 26 w 260"/>
                <a:gd name="T49" fmla="*/ 72 h 260"/>
                <a:gd name="T50" fmla="*/ 46 w 260"/>
                <a:gd name="T51" fmla="*/ 88 h 260"/>
                <a:gd name="T52" fmla="*/ 94 w 260"/>
                <a:gd name="T53" fmla="*/ 143 h 260"/>
                <a:gd name="T54" fmla="*/ 73 w 260"/>
                <a:gd name="T55" fmla="*/ 166 h 260"/>
                <a:gd name="T56" fmla="*/ 147 w 260"/>
                <a:gd name="T57" fmla="*/ 187 h 260"/>
                <a:gd name="T58" fmla="*/ 124 w 260"/>
                <a:gd name="T59" fmla="*/ 166 h 260"/>
                <a:gd name="T60" fmla="*/ 167 w 260"/>
                <a:gd name="T61" fmla="*/ 97 h 260"/>
                <a:gd name="T62" fmla="*/ 187 w 260"/>
                <a:gd name="T63" fmla="*/ 88 h 260"/>
                <a:gd name="T64" fmla="*/ 196 w 260"/>
                <a:gd name="T65" fmla="*/ 183 h 260"/>
                <a:gd name="T66" fmla="*/ 219 w 260"/>
                <a:gd name="T67" fmla="*/ 173 h 260"/>
                <a:gd name="T68" fmla="*/ 196 w 260"/>
                <a:gd name="T69" fmla="*/ 183 h 260"/>
                <a:gd name="T70" fmla="*/ 198 w 260"/>
                <a:gd name="T71" fmla="*/ 153 h 260"/>
                <a:gd name="T72" fmla="*/ 230 w 260"/>
                <a:gd name="T73" fmla="*/ 7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7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48"/>
                  </a:lnTo>
                  <a:lnTo>
                    <a:pt x="3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0"/>
                  </a:lnTo>
                  <a:lnTo>
                    <a:pt x="3" y="15"/>
                  </a:lnTo>
                  <a:lnTo>
                    <a:pt x="5" y="11"/>
                  </a:lnTo>
                  <a:lnTo>
                    <a:pt x="8" y="7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5" y="2"/>
                  </a:lnTo>
                  <a:lnTo>
                    <a:pt x="248" y="4"/>
                  </a:lnTo>
                  <a:lnTo>
                    <a:pt x="252" y="7"/>
                  </a:lnTo>
                  <a:lnTo>
                    <a:pt x="256" y="11"/>
                  </a:lnTo>
                  <a:lnTo>
                    <a:pt x="259" y="15"/>
                  </a:lnTo>
                  <a:lnTo>
                    <a:pt x="260" y="20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9" y="244"/>
                  </a:lnTo>
                  <a:lnTo>
                    <a:pt x="256" y="248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5" y="257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26" y="88"/>
                  </a:moveTo>
                  <a:lnTo>
                    <a:pt x="122" y="97"/>
                  </a:lnTo>
                  <a:lnTo>
                    <a:pt x="144" y="97"/>
                  </a:lnTo>
                  <a:lnTo>
                    <a:pt x="117" y="127"/>
                  </a:lnTo>
                  <a:lnTo>
                    <a:pt x="81" y="85"/>
                  </a:lnTo>
                  <a:lnTo>
                    <a:pt x="111" y="84"/>
                  </a:lnTo>
                  <a:lnTo>
                    <a:pt x="111" y="72"/>
                  </a:lnTo>
                  <a:lnTo>
                    <a:pt x="26" y="72"/>
                  </a:lnTo>
                  <a:lnTo>
                    <a:pt x="26" y="88"/>
                  </a:lnTo>
                  <a:lnTo>
                    <a:pt x="46" y="88"/>
                  </a:lnTo>
                  <a:lnTo>
                    <a:pt x="94" y="143"/>
                  </a:lnTo>
                  <a:lnTo>
                    <a:pt x="94" y="143"/>
                  </a:lnTo>
                  <a:lnTo>
                    <a:pt x="94" y="166"/>
                  </a:lnTo>
                  <a:lnTo>
                    <a:pt x="73" y="166"/>
                  </a:lnTo>
                  <a:lnTo>
                    <a:pt x="73" y="187"/>
                  </a:lnTo>
                  <a:lnTo>
                    <a:pt x="147" y="187"/>
                  </a:lnTo>
                  <a:lnTo>
                    <a:pt x="147" y="166"/>
                  </a:lnTo>
                  <a:lnTo>
                    <a:pt x="124" y="166"/>
                  </a:lnTo>
                  <a:lnTo>
                    <a:pt x="124" y="141"/>
                  </a:lnTo>
                  <a:lnTo>
                    <a:pt x="167" y="97"/>
                  </a:lnTo>
                  <a:lnTo>
                    <a:pt x="185" y="97"/>
                  </a:lnTo>
                  <a:lnTo>
                    <a:pt x="187" y="88"/>
                  </a:lnTo>
                  <a:lnTo>
                    <a:pt x="126" y="88"/>
                  </a:lnTo>
                  <a:close/>
                  <a:moveTo>
                    <a:pt x="196" y="183"/>
                  </a:moveTo>
                  <a:lnTo>
                    <a:pt x="219" y="189"/>
                  </a:lnTo>
                  <a:lnTo>
                    <a:pt x="219" y="173"/>
                  </a:lnTo>
                  <a:lnTo>
                    <a:pt x="198" y="166"/>
                  </a:lnTo>
                  <a:lnTo>
                    <a:pt x="196" y="183"/>
                  </a:lnTo>
                  <a:close/>
                  <a:moveTo>
                    <a:pt x="198" y="72"/>
                  </a:moveTo>
                  <a:lnTo>
                    <a:pt x="198" y="153"/>
                  </a:lnTo>
                  <a:lnTo>
                    <a:pt x="212" y="156"/>
                  </a:lnTo>
                  <a:lnTo>
                    <a:pt x="230" y="72"/>
                  </a:lnTo>
                  <a:lnTo>
                    <a:pt x="198" y="7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431"/>
            <p:cNvSpPr>
              <a:spLocks noEditPoints="1"/>
            </p:cNvSpPr>
            <p:nvPr/>
          </p:nvSpPr>
          <p:spPr bwMode="auto">
            <a:xfrm>
              <a:off x="1642507" y="4868287"/>
              <a:ext cx="226552" cy="226552"/>
            </a:xfrm>
            <a:custGeom>
              <a:avLst/>
              <a:gdLst>
                <a:gd name="T0" fmla="*/ 21 w 260"/>
                <a:gd name="T1" fmla="*/ 260 h 260"/>
                <a:gd name="T2" fmla="*/ 4 w 260"/>
                <a:gd name="T3" fmla="*/ 248 h 260"/>
                <a:gd name="T4" fmla="*/ 0 w 260"/>
                <a:gd name="T5" fmla="*/ 26 h 260"/>
                <a:gd name="T6" fmla="*/ 4 w 260"/>
                <a:gd name="T7" fmla="*/ 11 h 260"/>
                <a:gd name="T8" fmla="*/ 21 w 260"/>
                <a:gd name="T9" fmla="*/ 0 h 260"/>
                <a:gd name="T10" fmla="*/ 239 w 260"/>
                <a:gd name="T11" fmla="*/ 0 h 260"/>
                <a:gd name="T12" fmla="*/ 255 w 260"/>
                <a:gd name="T13" fmla="*/ 11 h 260"/>
                <a:gd name="T14" fmla="*/ 260 w 260"/>
                <a:gd name="T15" fmla="*/ 234 h 260"/>
                <a:gd name="T16" fmla="*/ 255 w 260"/>
                <a:gd name="T17" fmla="*/ 248 h 260"/>
                <a:gd name="T18" fmla="*/ 239 w 260"/>
                <a:gd name="T19" fmla="*/ 260 h 260"/>
                <a:gd name="T20" fmla="*/ 229 w 260"/>
                <a:gd name="T21" fmla="*/ 134 h 260"/>
                <a:gd name="T22" fmla="*/ 229 w 260"/>
                <a:gd name="T23" fmla="*/ 121 h 260"/>
                <a:gd name="T24" fmla="*/ 217 w 260"/>
                <a:gd name="T25" fmla="*/ 84 h 260"/>
                <a:gd name="T26" fmla="*/ 194 w 260"/>
                <a:gd name="T27" fmla="*/ 56 h 260"/>
                <a:gd name="T28" fmla="*/ 161 w 260"/>
                <a:gd name="T29" fmla="*/ 37 h 260"/>
                <a:gd name="T30" fmla="*/ 131 w 260"/>
                <a:gd name="T31" fmla="*/ 33 h 260"/>
                <a:gd name="T32" fmla="*/ 108 w 260"/>
                <a:gd name="T33" fmla="*/ 31 h 260"/>
                <a:gd name="T34" fmla="*/ 84 w 260"/>
                <a:gd name="T35" fmla="*/ 26 h 260"/>
                <a:gd name="T36" fmla="*/ 40 w 260"/>
                <a:gd name="T37" fmla="*/ 45 h 260"/>
                <a:gd name="T38" fmla="*/ 22 w 260"/>
                <a:gd name="T39" fmla="*/ 89 h 260"/>
                <a:gd name="T40" fmla="*/ 29 w 260"/>
                <a:gd name="T41" fmla="*/ 119 h 260"/>
                <a:gd name="T42" fmla="*/ 34 w 260"/>
                <a:gd name="T43" fmla="*/ 131 h 260"/>
                <a:gd name="T44" fmla="*/ 42 w 260"/>
                <a:gd name="T45" fmla="*/ 169 h 260"/>
                <a:gd name="T46" fmla="*/ 62 w 260"/>
                <a:gd name="T47" fmla="*/ 200 h 260"/>
                <a:gd name="T48" fmla="*/ 94 w 260"/>
                <a:gd name="T49" fmla="*/ 221 h 260"/>
                <a:gd name="T50" fmla="*/ 131 w 260"/>
                <a:gd name="T51" fmla="*/ 228 h 260"/>
                <a:gd name="T52" fmla="*/ 148 w 260"/>
                <a:gd name="T53" fmla="*/ 227 h 260"/>
                <a:gd name="T54" fmla="*/ 179 w 260"/>
                <a:gd name="T55" fmla="*/ 236 h 260"/>
                <a:gd name="T56" fmla="*/ 214 w 260"/>
                <a:gd name="T57" fmla="*/ 225 h 260"/>
                <a:gd name="T58" fmla="*/ 240 w 260"/>
                <a:gd name="T59" fmla="*/ 186 h 260"/>
                <a:gd name="T60" fmla="*/ 239 w 260"/>
                <a:gd name="T61" fmla="*/ 152 h 260"/>
                <a:gd name="T62" fmla="*/ 140 w 260"/>
                <a:gd name="T63" fmla="*/ 118 h 260"/>
                <a:gd name="T64" fmla="*/ 168 w 260"/>
                <a:gd name="T65" fmla="*/ 126 h 260"/>
                <a:gd name="T66" fmla="*/ 187 w 260"/>
                <a:gd name="T67" fmla="*/ 141 h 260"/>
                <a:gd name="T68" fmla="*/ 191 w 260"/>
                <a:gd name="T69" fmla="*/ 167 h 260"/>
                <a:gd name="T70" fmla="*/ 174 w 260"/>
                <a:gd name="T71" fmla="*/ 187 h 260"/>
                <a:gd name="T72" fmla="*/ 135 w 260"/>
                <a:gd name="T73" fmla="*/ 199 h 260"/>
                <a:gd name="T74" fmla="*/ 99 w 260"/>
                <a:gd name="T75" fmla="*/ 193 h 260"/>
                <a:gd name="T76" fmla="*/ 77 w 260"/>
                <a:gd name="T77" fmla="*/ 178 h 260"/>
                <a:gd name="T78" fmla="*/ 74 w 260"/>
                <a:gd name="T79" fmla="*/ 170 h 260"/>
                <a:gd name="T80" fmla="*/ 79 w 260"/>
                <a:gd name="T81" fmla="*/ 161 h 260"/>
                <a:gd name="T82" fmla="*/ 94 w 260"/>
                <a:gd name="T83" fmla="*/ 160 h 260"/>
                <a:gd name="T84" fmla="*/ 109 w 260"/>
                <a:gd name="T85" fmla="*/ 171 h 260"/>
                <a:gd name="T86" fmla="*/ 140 w 260"/>
                <a:gd name="T87" fmla="*/ 175 h 260"/>
                <a:gd name="T88" fmla="*/ 156 w 260"/>
                <a:gd name="T89" fmla="*/ 167 h 260"/>
                <a:gd name="T90" fmla="*/ 156 w 260"/>
                <a:gd name="T91" fmla="*/ 153 h 260"/>
                <a:gd name="T92" fmla="*/ 139 w 260"/>
                <a:gd name="T93" fmla="*/ 143 h 260"/>
                <a:gd name="T94" fmla="*/ 113 w 260"/>
                <a:gd name="T95" fmla="*/ 137 h 260"/>
                <a:gd name="T96" fmla="*/ 90 w 260"/>
                <a:gd name="T97" fmla="*/ 127 h 260"/>
                <a:gd name="T98" fmla="*/ 79 w 260"/>
                <a:gd name="T99" fmla="*/ 104 h 260"/>
                <a:gd name="T100" fmla="*/ 97 w 260"/>
                <a:gd name="T101" fmla="*/ 74 h 260"/>
                <a:gd name="T102" fmla="*/ 125 w 260"/>
                <a:gd name="T103" fmla="*/ 63 h 260"/>
                <a:gd name="T104" fmla="*/ 153 w 260"/>
                <a:gd name="T105" fmla="*/ 65 h 260"/>
                <a:gd name="T106" fmla="*/ 178 w 260"/>
                <a:gd name="T107" fmla="*/ 75 h 260"/>
                <a:gd name="T108" fmla="*/ 185 w 260"/>
                <a:gd name="T109" fmla="*/ 84 h 260"/>
                <a:gd name="T110" fmla="*/ 182 w 260"/>
                <a:gd name="T111" fmla="*/ 96 h 260"/>
                <a:gd name="T112" fmla="*/ 168 w 260"/>
                <a:gd name="T113" fmla="*/ 100 h 260"/>
                <a:gd name="T114" fmla="*/ 140 w 260"/>
                <a:gd name="T115" fmla="*/ 85 h 260"/>
                <a:gd name="T116" fmla="*/ 117 w 260"/>
                <a:gd name="T117" fmla="*/ 89 h 260"/>
                <a:gd name="T118" fmla="*/ 112 w 260"/>
                <a:gd name="T119" fmla="*/ 102 h 260"/>
                <a:gd name="T120" fmla="*/ 118 w 260"/>
                <a:gd name="T121" fmla="*/ 11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7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4" y="248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4" y="11"/>
                  </a:lnTo>
                  <a:lnTo>
                    <a:pt x="8" y="7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4"/>
                  </a:lnTo>
                  <a:lnTo>
                    <a:pt x="252" y="7"/>
                  </a:lnTo>
                  <a:lnTo>
                    <a:pt x="255" y="11"/>
                  </a:lnTo>
                  <a:lnTo>
                    <a:pt x="257" y="15"/>
                  </a:lnTo>
                  <a:lnTo>
                    <a:pt x="259" y="20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39"/>
                  </a:lnTo>
                  <a:lnTo>
                    <a:pt x="257" y="244"/>
                  </a:lnTo>
                  <a:lnTo>
                    <a:pt x="255" y="248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7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30" y="135"/>
                  </a:moveTo>
                  <a:lnTo>
                    <a:pt x="229" y="134"/>
                  </a:lnTo>
                  <a:lnTo>
                    <a:pt x="229" y="134"/>
                  </a:lnTo>
                  <a:lnTo>
                    <a:pt x="229" y="131"/>
                  </a:lnTo>
                  <a:lnTo>
                    <a:pt x="229" y="131"/>
                  </a:lnTo>
                  <a:lnTo>
                    <a:pt x="229" y="121"/>
                  </a:lnTo>
                  <a:lnTo>
                    <a:pt x="227" y="110"/>
                  </a:lnTo>
                  <a:lnTo>
                    <a:pt x="225" y="101"/>
                  </a:lnTo>
                  <a:lnTo>
                    <a:pt x="222" y="92"/>
                  </a:lnTo>
                  <a:lnTo>
                    <a:pt x="217" y="84"/>
                  </a:lnTo>
                  <a:lnTo>
                    <a:pt x="213" y="76"/>
                  </a:lnTo>
                  <a:lnTo>
                    <a:pt x="207" y="69"/>
                  </a:lnTo>
                  <a:lnTo>
                    <a:pt x="200" y="62"/>
                  </a:lnTo>
                  <a:lnTo>
                    <a:pt x="194" y="56"/>
                  </a:lnTo>
                  <a:lnTo>
                    <a:pt x="186" y="49"/>
                  </a:lnTo>
                  <a:lnTo>
                    <a:pt x="178" y="45"/>
                  </a:lnTo>
                  <a:lnTo>
                    <a:pt x="170" y="40"/>
                  </a:lnTo>
                  <a:lnTo>
                    <a:pt x="161" y="37"/>
                  </a:lnTo>
                  <a:lnTo>
                    <a:pt x="151" y="35"/>
                  </a:lnTo>
                  <a:lnTo>
                    <a:pt x="142" y="33"/>
                  </a:lnTo>
                  <a:lnTo>
                    <a:pt x="131" y="33"/>
                  </a:lnTo>
                  <a:lnTo>
                    <a:pt x="131" y="33"/>
                  </a:lnTo>
                  <a:lnTo>
                    <a:pt x="116" y="35"/>
                  </a:lnTo>
                  <a:lnTo>
                    <a:pt x="116" y="35"/>
                  </a:lnTo>
                  <a:lnTo>
                    <a:pt x="116" y="35"/>
                  </a:lnTo>
                  <a:lnTo>
                    <a:pt x="108" y="31"/>
                  </a:lnTo>
                  <a:lnTo>
                    <a:pt x="100" y="28"/>
                  </a:lnTo>
                  <a:lnTo>
                    <a:pt x="92" y="27"/>
                  </a:lnTo>
                  <a:lnTo>
                    <a:pt x="84" y="26"/>
                  </a:lnTo>
                  <a:lnTo>
                    <a:pt x="84" y="26"/>
                  </a:lnTo>
                  <a:lnTo>
                    <a:pt x="72" y="27"/>
                  </a:lnTo>
                  <a:lnTo>
                    <a:pt x="60" y="31"/>
                  </a:lnTo>
                  <a:lnTo>
                    <a:pt x="49" y="37"/>
                  </a:lnTo>
                  <a:lnTo>
                    <a:pt x="40" y="45"/>
                  </a:lnTo>
                  <a:lnTo>
                    <a:pt x="33" y="54"/>
                  </a:lnTo>
                  <a:lnTo>
                    <a:pt x="26" y="65"/>
                  </a:lnTo>
                  <a:lnTo>
                    <a:pt x="22" y="76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100"/>
                  </a:lnTo>
                  <a:lnTo>
                    <a:pt x="25" y="110"/>
                  </a:lnTo>
                  <a:lnTo>
                    <a:pt x="29" y="119"/>
                  </a:lnTo>
                  <a:lnTo>
                    <a:pt x="35" y="127"/>
                  </a:lnTo>
                  <a:lnTo>
                    <a:pt x="35" y="127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5" y="140"/>
                  </a:lnTo>
                  <a:lnTo>
                    <a:pt x="36" y="150"/>
                  </a:lnTo>
                  <a:lnTo>
                    <a:pt x="39" y="160"/>
                  </a:lnTo>
                  <a:lnTo>
                    <a:pt x="42" y="169"/>
                  </a:lnTo>
                  <a:lnTo>
                    <a:pt x="46" y="176"/>
                  </a:lnTo>
                  <a:lnTo>
                    <a:pt x="51" y="186"/>
                  </a:lnTo>
                  <a:lnTo>
                    <a:pt x="56" y="192"/>
                  </a:lnTo>
                  <a:lnTo>
                    <a:pt x="62" y="200"/>
                  </a:lnTo>
                  <a:lnTo>
                    <a:pt x="70" y="206"/>
                  </a:lnTo>
                  <a:lnTo>
                    <a:pt x="77" y="212"/>
                  </a:lnTo>
                  <a:lnTo>
                    <a:pt x="86" y="217"/>
                  </a:lnTo>
                  <a:lnTo>
                    <a:pt x="94" y="221"/>
                  </a:lnTo>
                  <a:lnTo>
                    <a:pt x="103" y="223"/>
                  </a:lnTo>
                  <a:lnTo>
                    <a:pt x="112" y="226"/>
                  </a:lnTo>
                  <a:lnTo>
                    <a:pt x="122" y="227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47" y="227"/>
                  </a:lnTo>
                  <a:lnTo>
                    <a:pt x="148" y="227"/>
                  </a:lnTo>
                  <a:lnTo>
                    <a:pt x="148" y="227"/>
                  </a:lnTo>
                  <a:lnTo>
                    <a:pt x="151" y="228"/>
                  </a:lnTo>
                  <a:lnTo>
                    <a:pt x="156" y="231"/>
                  </a:lnTo>
                  <a:lnTo>
                    <a:pt x="166" y="235"/>
                  </a:lnTo>
                  <a:lnTo>
                    <a:pt x="179" y="236"/>
                  </a:lnTo>
                  <a:lnTo>
                    <a:pt x="179" y="236"/>
                  </a:lnTo>
                  <a:lnTo>
                    <a:pt x="192" y="235"/>
                  </a:lnTo>
                  <a:lnTo>
                    <a:pt x="204" y="231"/>
                  </a:lnTo>
                  <a:lnTo>
                    <a:pt x="214" y="225"/>
                  </a:lnTo>
                  <a:lnTo>
                    <a:pt x="224" y="217"/>
                  </a:lnTo>
                  <a:lnTo>
                    <a:pt x="231" y="208"/>
                  </a:lnTo>
                  <a:lnTo>
                    <a:pt x="237" y="197"/>
                  </a:lnTo>
                  <a:lnTo>
                    <a:pt x="240" y="186"/>
                  </a:lnTo>
                  <a:lnTo>
                    <a:pt x="242" y="173"/>
                  </a:lnTo>
                  <a:lnTo>
                    <a:pt x="242" y="173"/>
                  </a:lnTo>
                  <a:lnTo>
                    <a:pt x="242" y="162"/>
                  </a:lnTo>
                  <a:lnTo>
                    <a:pt x="239" y="152"/>
                  </a:lnTo>
                  <a:lnTo>
                    <a:pt x="235" y="143"/>
                  </a:lnTo>
                  <a:lnTo>
                    <a:pt x="230" y="135"/>
                  </a:lnTo>
                  <a:lnTo>
                    <a:pt x="230" y="135"/>
                  </a:lnTo>
                  <a:close/>
                  <a:moveTo>
                    <a:pt x="140" y="118"/>
                  </a:moveTo>
                  <a:lnTo>
                    <a:pt x="140" y="118"/>
                  </a:lnTo>
                  <a:lnTo>
                    <a:pt x="149" y="119"/>
                  </a:lnTo>
                  <a:lnTo>
                    <a:pt x="159" y="122"/>
                  </a:lnTo>
                  <a:lnTo>
                    <a:pt x="168" y="126"/>
                  </a:lnTo>
                  <a:lnTo>
                    <a:pt x="175" y="130"/>
                  </a:lnTo>
                  <a:lnTo>
                    <a:pt x="175" y="130"/>
                  </a:lnTo>
                  <a:lnTo>
                    <a:pt x="183" y="135"/>
                  </a:lnTo>
                  <a:lnTo>
                    <a:pt x="187" y="141"/>
                  </a:lnTo>
                  <a:lnTo>
                    <a:pt x="191" y="149"/>
                  </a:lnTo>
                  <a:lnTo>
                    <a:pt x="192" y="160"/>
                  </a:lnTo>
                  <a:lnTo>
                    <a:pt x="192" y="160"/>
                  </a:lnTo>
                  <a:lnTo>
                    <a:pt x="191" y="167"/>
                  </a:lnTo>
                  <a:lnTo>
                    <a:pt x="187" y="174"/>
                  </a:lnTo>
                  <a:lnTo>
                    <a:pt x="182" y="180"/>
                  </a:lnTo>
                  <a:lnTo>
                    <a:pt x="174" y="187"/>
                  </a:lnTo>
                  <a:lnTo>
                    <a:pt x="174" y="187"/>
                  </a:lnTo>
                  <a:lnTo>
                    <a:pt x="166" y="192"/>
                  </a:lnTo>
                  <a:lnTo>
                    <a:pt x="156" y="196"/>
                  </a:lnTo>
                  <a:lnTo>
                    <a:pt x="146" y="197"/>
                  </a:lnTo>
                  <a:lnTo>
                    <a:pt x="135" y="199"/>
                  </a:lnTo>
                  <a:lnTo>
                    <a:pt x="135" y="199"/>
                  </a:lnTo>
                  <a:lnTo>
                    <a:pt x="116" y="197"/>
                  </a:lnTo>
                  <a:lnTo>
                    <a:pt x="107" y="196"/>
                  </a:lnTo>
                  <a:lnTo>
                    <a:pt x="99" y="193"/>
                  </a:lnTo>
                  <a:lnTo>
                    <a:pt x="99" y="193"/>
                  </a:lnTo>
                  <a:lnTo>
                    <a:pt x="92" y="191"/>
                  </a:lnTo>
                  <a:lnTo>
                    <a:pt x="87" y="187"/>
                  </a:lnTo>
                  <a:lnTo>
                    <a:pt x="77" y="178"/>
                  </a:lnTo>
                  <a:lnTo>
                    <a:pt x="77" y="178"/>
                  </a:lnTo>
                  <a:lnTo>
                    <a:pt x="75" y="176"/>
                  </a:lnTo>
                  <a:lnTo>
                    <a:pt x="74" y="173"/>
                  </a:lnTo>
                  <a:lnTo>
                    <a:pt x="74" y="170"/>
                  </a:lnTo>
                  <a:lnTo>
                    <a:pt x="74" y="167"/>
                  </a:lnTo>
                  <a:lnTo>
                    <a:pt x="75" y="165"/>
                  </a:lnTo>
                  <a:lnTo>
                    <a:pt x="79" y="161"/>
                  </a:lnTo>
                  <a:lnTo>
                    <a:pt x="79" y="161"/>
                  </a:lnTo>
                  <a:lnTo>
                    <a:pt x="82" y="160"/>
                  </a:lnTo>
                  <a:lnTo>
                    <a:pt x="86" y="158"/>
                  </a:lnTo>
                  <a:lnTo>
                    <a:pt x="91" y="158"/>
                  </a:lnTo>
                  <a:lnTo>
                    <a:pt x="94" y="160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101" y="166"/>
                  </a:lnTo>
                  <a:lnTo>
                    <a:pt x="109" y="171"/>
                  </a:lnTo>
                  <a:lnTo>
                    <a:pt x="120" y="174"/>
                  </a:lnTo>
                  <a:lnTo>
                    <a:pt x="131" y="176"/>
                  </a:lnTo>
                  <a:lnTo>
                    <a:pt x="131" y="176"/>
                  </a:lnTo>
                  <a:lnTo>
                    <a:pt x="140" y="175"/>
                  </a:lnTo>
                  <a:lnTo>
                    <a:pt x="147" y="174"/>
                  </a:lnTo>
                  <a:lnTo>
                    <a:pt x="152" y="171"/>
                  </a:lnTo>
                  <a:lnTo>
                    <a:pt x="156" y="167"/>
                  </a:lnTo>
                  <a:lnTo>
                    <a:pt x="156" y="167"/>
                  </a:lnTo>
                  <a:lnTo>
                    <a:pt x="159" y="163"/>
                  </a:lnTo>
                  <a:lnTo>
                    <a:pt x="159" y="160"/>
                  </a:lnTo>
                  <a:lnTo>
                    <a:pt x="159" y="156"/>
                  </a:lnTo>
                  <a:lnTo>
                    <a:pt x="156" y="153"/>
                  </a:lnTo>
                  <a:lnTo>
                    <a:pt x="156" y="153"/>
                  </a:lnTo>
                  <a:lnTo>
                    <a:pt x="152" y="149"/>
                  </a:lnTo>
                  <a:lnTo>
                    <a:pt x="147" y="145"/>
                  </a:lnTo>
                  <a:lnTo>
                    <a:pt x="139" y="143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21" y="140"/>
                  </a:lnTo>
                  <a:lnTo>
                    <a:pt x="113" y="137"/>
                  </a:lnTo>
                  <a:lnTo>
                    <a:pt x="104" y="135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0" y="127"/>
                  </a:lnTo>
                  <a:lnTo>
                    <a:pt x="84" y="121"/>
                  </a:lnTo>
                  <a:lnTo>
                    <a:pt x="81" y="113"/>
                  </a:lnTo>
                  <a:lnTo>
                    <a:pt x="79" y="104"/>
                  </a:lnTo>
                  <a:lnTo>
                    <a:pt x="79" y="104"/>
                  </a:lnTo>
                  <a:lnTo>
                    <a:pt x="81" y="96"/>
                  </a:lnTo>
                  <a:lnTo>
                    <a:pt x="84" y="87"/>
                  </a:lnTo>
                  <a:lnTo>
                    <a:pt x="90" y="80"/>
                  </a:lnTo>
                  <a:lnTo>
                    <a:pt x="97" y="74"/>
                  </a:lnTo>
                  <a:lnTo>
                    <a:pt x="97" y="74"/>
                  </a:lnTo>
                  <a:lnTo>
                    <a:pt x="107" y="70"/>
                  </a:lnTo>
                  <a:lnTo>
                    <a:pt x="116" y="66"/>
                  </a:lnTo>
                  <a:lnTo>
                    <a:pt x="125" y="63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44" y="63"/>
                  </a:lnTo>
                  <a:lnTo>
                    <a:pt x="153" y="65"/>
                  </a:lnTo>
                  <a:lnTo>
                    <a:pt x="168" y="69"/>
                  </a:lnTo>
                  <a:lnTo>
                    <a:pt x="168" y="69"/>
                  </a:lnTo>
                  <a:lnTo>
                    <a:pt x="173" y="72"/>
                  </a:lnTo>
                  <a:lnTo>
                    <a:pt x="178" y="75"/>
                  </a:lnTo>
                  <a:lnTo>
                    <a:pt x="182" y="80"/>
                  </a:lnTo>
                  <a:lnTo>
                    <a:pt x="182" y="80"/>
                  </a:lnTo>
                  <a:lnTo>
                    <a:pt x="183" y="82"/>
                  </a:lnTo>
                  <a:lnTo>
                    <a:pt x="185" y="84"/>
                  </a:lnTo>
                  <a:lnTo>
                    <a:pt x="185" y="89"/>
                  </a:lnTo>
                  <a:lnTo>
                    <a:pt x="185" y="93"/>
                  </a:lnTo>
                  <a:lnTo>
                    <a:pt x="182" y="96"/>
                  </a:lnTo>
                  <a:lnTo>
                    <a:pt x="182" y="96"/>
                  </a:lnTo>
                  <a:lnTo>
                    <a:pt x="179" y="98"/>
                  </a:lnTo>
                  <a:lnTo>
                    <a:pt x="178" y="100"/>
                  </a:lnTo>
                  <a:lnTo>
                    <a:pt x="173" y="100"/>
                  </a:lnTo>
                  <a:lnTo>
                    <a:pt x="168" y="100"/>
                  </a:lnTo>
                  <a:lnTo>
                    <a:pt x="168" y="100"/>
                  </a:lnTo>
                  <a:lnTo>
                    <a:pt x="156" y="91"/>
                  </a:lnTo>
                  <a:lnTo>
                    <a:pt x="148" y="88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31" y="85"/>
                  </a:lnTo>
                  <a:lnTo>
                    <a:pt x="123" y="87"/>
                  </a:lnTo>
                  <a:lnTo>
                    <a:pt x="117" y="89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2" y="97"/>
                  </a:lnTo>
                  <a:lnTo>
                    <a:pt x="112" y="102"/>
                  </a:lnTo>
                  <a:lnTo>
                    <a:pt x="113" y="106"/>
                  </a:lnTo>
                  <a:lnTo>
                    <a:pt x="114" y="109"/>
                  </a:lnTo>
                  <a:lnTo>
                    <a:pt x="114" y="109"/>
                  </a:lnTo>
                  <a:lnTo>
                    <a:pt x="118" y="111"/>
                  </a:lnTo>
                  <a:lnTo>
                    <a:pt x="125" y="114"/>
                  </a:lnTo>
                  <a:lnTo>
                    <a:pt x="140" y="118"/>
                  </a:lnTo>
                  <a:lnTo>
                    <a:pt x="140" y="11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432"/>
            <p:cNvSpPr>
              <a:spLocks noEditPoints="1"/>
            </p:cNvSpPr>
            <p:nvPr/>
          </p:nvSpPr>
          <p:spPr bwMode="auto">
            <a:xfrm>
              <a:off x="1917855" y="4870029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60 h 260"/>
                <a:gd name="T4" fmla="*/ 12 w 260"/>
                <a:gd name="T5" fmla="*/ 256 h 260"/>
                <a:gd name="T6" fmla="*/ 5 w 260"/>
                <a:gd name="T7" fmla="*/ 250 h 260"/>
                <a:gd name="T8" fmla="*/ 1 w 260"/>
                <a:gd name="T9" fmla="*/ 239 h 260"/>
                <a:gd name="T10" fmla="*/ 0 w 260"/>
                <a:gd name="T11" fmla="*/ 26 h 260"/>
                <a:gd name="T12" fmla="*/ 1 w 260"/>
                <a:gd name="T13" fmla="*/ 21 h 260"/>
                <a:gd name="T14" fmla="*/ 5 w 260"/>
                <a:gd name="T15" fmla="*/ 12 h 260"/>
                <a:gd name="T16" fmla="*/ 12 w 260"/>
                <a:gd name="T17" fmla="*/ 5 h 260"/>
                <a:gd name="T18" fmla="*/ 21 w 260"/>
                <a:gd name="T19" fmla="*/ 1 h 260"/>
                <a:gd name="T20" fmla="*/ 234 w 260"/>
                <a:gd name="T21" fmla="*/ 0 h 260"/>
                <a:gd name="T22" fmla="*/ 239 w 260"/>
                <a:gd name="T23" fmla="*/ 1 h 260"/>
                <a:gd name="T24" fmla="*/ 248 w 260"/>
                <a:gd name="T25" fmla="*/ 5 h 260"/>
                <a:gd name="T26" fmla="*/ 256 w 260"/>
                <a:gd name="T27" fmla="*/ 12 h 260"/>
                <a:gd name="T28" fmla="*/ 260 w 260"/>
                <a:gd name="T29" fmla="*/ 21 h 260"/>
                <a:gd name="T30" fmla="*/ 260 w 260"/>
                <a:gd name="T31" fmla="*/ 234 h 260"/>
                <a:gd name="T32" fmla="*/ 260 w 260"/>
                <a:gd name="T33" fmla="*/ 239 h 260"/>
                <a:gd name="T34" fmla="*/ 256 w 260"/>
                <a:gd name="T35" fmla="*/ 250 h 260"/>
                <a:gd name="T36" fmla="*/ 248 w 260"/>
                <a:gd name="T37" fmla="*/ 256 h 260"/>
                <a:gd name="T38" fmla="*/ 239 w 260"/>
                <a:gd name="T39" fmla="*/ 260 h 260"/>
                <a:gd name="T40" fmla="*/ 234 w 260"/>
                <a:gd name="T41" fmla="*/ 260 h 260"/>
                <a:gd name="T42" fmla="*/ 36 w 260"/>
                <a:gd name="T43" fmla="*/ 224 h 260"/>
                <a:gd name="T44" fmla="*/ 125 w 260"/>
                <a:gd name="T45" fmla="*/ 224 h 260"/>
                <a:gd name="T46" fmla="*/ 125 w 260"/>
                <a:gd name="T47" fmla="*/ 175 h 260"/>
                <a:gd name="T48" fmla="*/ 108 w 260"/>
                <a:gd name="T49" fmla="*/ 166 h 260"/>
                <a:gd name="T50" fmla="*/ 95 w 260"/>
                <a:gd name="T51" fmla="*/ 157 h 260"/>
                <a:gd name="T52" fmla="*/ 95 w 260"/>
                <a:gd name="T53" fmla="*/ 136 h 260"/>
                <a:gd name="T54" fmla="*/ 125 w 260"/>
                <a:gd name="T55" fmla="*/ 156 h 260"/>
                <a:gd name="T56" fmla="*/ 125 w 260"/>
                <a:gd name="T57" fmla="*/ 109 h 260"/>
                <a:gd name="T58" fmla="*/ 140 w 260"/>
                <a:gd name="T59" fmla="*/ 109 h 260"/>
                <a:gd name="T60" fmla="*/ 140 w 260"/>
                <a:gd name="T61" fmla="*/ 224 h 260"/>
                <a:gd name="T62" fmla="*/ 227 w 260"/>
                <a:gd name="T63" fmla="*/ 22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50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5" y="3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4" y="3"/>
                  </a:lnTo>
                  <a:lnTo>
                    <a:pt x="248" y="5"/>
                  </a:lnTo>
                  <a:lnTo>
                    <a:pt x="252" y="8"/>
                  </a:lnTo>
                  <a:lnTo>
                    <a:pt x="256" y="12"/>
                  </a:lnTo>
                  <a:lnTo>
                    <a:pt x="259" y="17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9" y="244"/>
                  </a:lnTo>
                  <a:lnTo>
                    <a:pt x="256" y="250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9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32" y="31"/>
                  </a:moveTo>
                  <a:lnTo>
                    <a:pt x="36" y="224"/>
                  </a:lnTo>
                  <a:lnTo>
                    <a:pt x="36" y="224"/>
                  </a:lnTo>
                  <a:lnTo>
                    <a:pt x="125" y="224"/>
                  </a:lnTo>
                  <a:lnTo>
                    <a:pt x="125" y="224"/>
                  </a:lnTo>
                  <a:lnTo>
                    <a:pt x="125" y="175"/>
                  </a:lnTo>
                  <a:lnTo>
                    <a:pt x="125" y="175"/>
                  </a:lnTo>
                  <a:lnTo>
                    <a:pt x="108" y="166"/>
                  </a:lnTo>
                  <a:lnTo>
                    <a:pt x="95" y="157"/>
                  </a:lnTo>
                  <a:lnTo>
                    <a:pt x="95" y="157"/>
                  </a:lnTo>
                  <a:lnTo>
                    <a:pt x="95" y="136"/>
                  </a:lnTo>
                  <a:lnTo>
                    <a:pt x="95" y="136"/>
                  </a:lnTo>
                  <a:lnTo>
                    <a:pt x="109" y="147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40" y="109"/>
                  </a:lnTo>
                  <a:lnTo>
                    <a:pt x="140" y="109"/>
                  </a:lnTo>
                  <a:lnTo>
                    <a:pt x="140" y="224"/>
                  </a:lnTo>
                  <a:lnTo>
                    <a:pt x="140" y="224"/>
                  </a:lnTo>
                  <a:lnTo>
                    <a:pt x="227" y="224"/>
                  </a:lnTo>
                  <a:lnTo>
                    <a:pt x="132" y="3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433"/>
            <p:cNvSpPr>
              <a:spLocks noEditPoints="1"/>
            </p:cNvSpPr>
            <p:nvPr/>
          </p:nvSpPr>
          <p:spPr bwMode="auto">
            <a:xfrm>
              <a:off x="2187974" y="4868287"/>
              <a:ext cx="226552" cy="226552"/>
            </a:xfrm>
            <a:custGeom>
              <a:avLst/>
              <a:gdLst>
                <a:gd name="T0" fmla="*/ 26 w 259"/>
                <a:gd name="T1" fmla="*/ 260 h 260"/>
                <a:gd name="T2" fmla="*/ 11 w 259"/>
                <a:gd name="T3" fmla="*/ 256 h 260"/>
                <a:gd name="T4" fmla="*/ 1 w 259"/>
                <a:gd name="T5" fmla="*/ 244 h 260"/>
                <a:gd name="T6" fmla="*/ 0 w 259"/>
                <a:gd name="T7" fmla="*/ 26 h 260"/>
                <a:gd name="T8" fmla="*/ 1 w 259"/>
                <a:gd name="T9" fmla="*/ 15 h 260"/>
                <a:gd name="T10" fmla="*/ 11 w 259"/>
                <a:gd name="T11" fmla="*/ 4 h 260"/>
                <a:gd name="T12" fmla="*/ 26 w 259"/>
                <a:gd name="T13" fmla="*/ 0 h 260"/>
                <a:gd name="T14" fmla="*/ 239 w 259"/>
                <a:gd name="T15" fmla="*/ 0 h 260"/>
                <a:gd name="T16" fmla="*/ 252 w 259"/>
                <a:gd name="T17" fmla="*/ 7 h 260"/>
                <a:gd name="T18" fmla="*/ 258 w 259"/>
                <a:gd name="T19" fmla="*/ 20 h 260"/>
                <a:gd name="T20" fmla="*/ 259 w 259"/>
                <a:gd name="T21" fmla="*/ 234 h 260"/>
                <a:gd name="T22" fmla="*/ 254 w 259"/>
                <a:gd name="T23" fmla="*/ 248 h 260"/>
                <a:gd name="T24" fmla="*/ 244 w 259"/>
                <a:gd name="T25" fmla="*/ 257 h 260"/>
                <a:gd name="T26" fmla="*/ 233 w 259"/>
                <a:gd name="T27" fmla="*/ 260 h 260"/>
                <a:gd name="T28" fmla="*/ 136 w 259"/>
                <a:gd name="T29" fmla="*/ 40 h 260"/>
                <a:gd name="T30" fmla="*/ 123 w 259"/>
                <a:gd name="T31" fmla="*/ 46 h 260"/>
                <a:gd name="T32" fmla="*/ 115 w 259"/>
                <a:gd name="T33" fmla="*/ 59 h 260"/>
                <a:gd name="T34" fmla="*/ 115 w 259"/>
                <a:gd name="T35" fmla="*/ 71 h 260"/>
                <a:gd name="T36" fmla="*/ 123 w 259"/>
                <a:gd name="T37" fmla="*/ 84 h 260"/>
                <a:gd name="T38" fmla="*/ 136 w 259"/>
                <a:gd name="T39" fmla="*/ 91 h 260"/>
                <a:gd name="T40" fmla="*/ 146 w 259"/>
                <a:gd name="T41" fmla="*/ 91 h 260"/>
                <a:gd name="T42" fmla="*/ 159 w 259"/>
                <a:gd name="T43" fmla="*/ 84 h 260"/>
                <a:gd name="T44" fmla="*/ 167 w 259"/>
                <a:gd name="T45" fmla="*/ 71 h 260"/>
                <a:gd name="T46" fmla="*/ 167 w 259"/>
                <a:gd name="T47" fmla="*/ 59 h 260"/>
                <a:gd name="T48" fmla="*/ 159 w 259"/>
                <a:gd name="T49" fmla="*/ 46 h 260"/>
                <a:gd name="T50" fmla="*/ 146 w 259"/>
                <a:gd name="T51" fmla="*/ 40 h 260"/>
                <a:gd name="T52" fmla="*/ 187 w 259"/>
                <a:gd name="T53" fmla="*/ 105 h 260"/>
                <a:gd name="T54" fmla="*/ 172 w 259"/>
                <a:gd name="T55" fmla="*/ 111 h 260"/>
                <a:gd name="T56" fmla="*/ 150 w 259"/>
                <a:gd name="T57" fmla="*/ 113 h 260"/>
                <a:gd name="T58" fmla="*/ 137 w 259"/>
                <a:gd name="T59" fmla="*/ 108 h 260"/>
                <a:gd name="T60" fmla="*/ 126 w 259"/>
                <a:gd name="T61" fmla="*/ 100 h 260"/>
                <a:gd name="T62" fmla="*/ 115 w 259"/>
                <a:gd name="T63" fmla="*/ 100 h 260"/>
                <a:gd name="T64" fmla="*/ 106 w 259"/>
                <a:gd name="T65" fmla="*/ 108 h 260"/>
                <a:gd name="T66" fmla="*/ 102 w 259"/>
                <a:gd name="T67" fmla="*/ 147 h 260"/>
                <a:gd name="T68" fmla="*/ 101 w 259"/>
                <a:gd name="T69" fmla="*/ 161 h 260"/>
                <a:gd name="T70" fmla="*/ 84 w 259"/>
                <a:gd name="T71" fmla="*/ 178 h 260"/>
                <a:gd name="T72" fmla="*/ 55 w 259"/>
                <a:gd name="T73" fmla="*/ 191 h 260"/>
                <a:gd name="T74" fmla="*/ 71 w 259"/>
                <a:gd name="T75" fmla="*/ 215 h 260"/>
                <a:gd name="T76" fmla="*/ 97 w 259"/>
                <a:gd name="T77" fmla="*/ 206 h 260"/>
                <a:gd name="T78" fmla="*/ 117 w 259"/>
                <a:gd name="T79" fmla="*/ 188 h 260"/>
                <a:gd name="T80" fmla="*/ 124 w 259"/>
                <a:gd name="T81" fmla="*/ 174 h 260"/>
                <a:gd name="T82" fmla="*/ 141 w 259"/>
                <a:gd name="T83" fmla="*/ 179 h 260"/>
                <a:gd name="T84" fmla="*/ 163 w 259"/>
                <a:gd name="T85" fmla="*/ 201 h 260"/>
                <a:gd name="T86" fmla="*/ 196 w 259"/>
                <a:gd name="T87" fmla="*/ 200 h 260"/>
                <a:gd name="T88" fmla="*/ 178 w 259"/>
                <a:gd name="T89" fmla="*/ 175 h 260"/>
                <a:gd name="T90" fmla="*/ 154 w 259"/>
                <a:gd name="T91" fmla="*/ 153 h 260"/>
                <a:gd name="T92" fmla="*/ 146 w 259"/>
                <a:gd name="T93" fmla="*/ 152 h 260"/>
                <a:gd name="T94" fmla="*/ 141 w 259"/>
                <a:gd name="T95" fmla="*/ 147 h 260"/>
                <a:gd name="T96" fmla="*/ 144 w 259"/>
                <a:gd name="T97" fmla="*/ 140 h 260"/>
                <a:gd name="T98" fmla="*/ 149 w 259"/>
                <a:gd name="T99" fmla="*/ 140 h 260"/>
                <a:gd name="T100" fmla="*/ 175 w 259"/>
                <a:gd name="T101" fmla="*/ 140 h 260"/>
                <a:gd name="T102" fmla="*/ 200 w 259"/>
                <a:gd name="T103" fmla="*/ 128 h 260"/>
                <a:gd name="T104" fmla="*/ 187 w 259"/>
                <a:gd name="T105" fmla="*/ 10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9" h="260">
                  <a:moveTo>
                    <a:pt x="233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0" y="260"/>
                  </a:lnTo>
                  <a:lnTo>
                    <a:pt x="15" y="257"/>
                  </a:lnTo>
                  <a:lnTo>
                    <a:pt x="11" y="256"/>
                  </a:lnTo>
                  <a:lnTo>
                    <a:pt x="7" y="252"/>
                  </a:lnTo>
                  <a:lnTo>
                    <a:pt x="3" y="248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3" y="11"/>
                  </a:lnTo>
                  <a:lnTo>
                    <a:pt x="7" y="7"/>
                  </a:lnTo>
                  <a:lnTo>
                    <a:pt x="11" y="4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4"/>
                  </a:lnTo>
                  <a:lnTo>
                    <a:pt x="252" y="7"/>
                  </a:lnTo>
                  <a:lnTo>
                    <a:pt x="254" y="11"/>
                  </a:lnTo>
                  <a:lnTo>
                    <a:pt x="257" y="15"/>
                  </a:lnTo>
                  <a:lnTo>
                    <a:pt x="258" y="20"/>
                  </a:lnTo>
                  <a:lnTo>
                    <a:pt x="259" y="26"/>
                  </a:lnTo>
                  <a:lnTo>
                    <a:pt x="259" y="234"/>
                  </a:lnTo>
                  <a:lnTo>
                    <a:pt x="259" y="234"/>
                  </a:lnTo>
                  <a:lnTo>
                    <a:pt x="258" y="239"/>
                  </a:lnTo>
                  <a:lnTo>
                    <a:pt x="257" y="244"/>
                  </a:lnTo>
                  <a:lnTo>
                    <a:pt x="254" y="248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7"/>
                  </a:lnTo>
                  <a:lnTo>
                    <a:pt x="239" y="260"/>
                  </a:lnTo>
                  <a:lnTo>
                    <a:pt x="233" y="260"/>
                  </a:lnTo>
                  <a:lnTo>
                    <a:pt x="233" y="260"/>
                  </a:lnTo>
                  <a:close/>
                  <a:moveTo>
                    <a:pt x="141" y="40"/>
                  </a:moveTo>
                  <a:lnTo>
                    <a:pt x="141" y="40"/>
                  </a:lnTo>
                  <a:lnTo>
                    <a:pt x="136" y="40"/>
                  </a:lnTo>
                  <a:lnTo>
                    <a:pt x="131" y="41"/>
                  </a:lnTo>
                  <a:lnTo>
                    <a:pt x="127" y="44"/>
                  </a:lnTo>
                  <a:lnTo>
                    <a:pt x="123" y="46"/>
                  </a:lnTo>
                  <a:lnTo>
                    <a:pt x="119" y="50"/>
                  </a:lnTo>
                  <a:lnTo>
                    <a:pt x="118" y="56"/>
                  </a:lnTo>
                  <a:lnTo>
                    <a:pt x="115" y="59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71"/>
                  </a:lnTo>
                  <a:lnTo>
                    <a:pt x="118" y="75"/>
                  </a:lnTo>
                  <a:lnTo>
                    <a:pt x="119" y="80"/>
                  </a:lnTo>
                  <a:lnTo>
                    <a:pt x="123" y="84"/>
                  </a:lnTo>
                  <a:lnTo>
                    <a:pt x="127" y="87"/>
                  </a:lnTo>
                  <a:lnTo>
                    <a:pt x="131" y="89"/>
                  </a:lnTo>
                  <a:lnTo>
                    <a:pt x="136" y="91"/>
                  </a:lnTo>
                  <a:lnTo>
                    <a:pt x="141" y="91"/>
                  </a:lnTo>
                  <a:lnTo>
                    <a:pt x="141" y="91"/>
                  </a:lnTo>
                  <a:lnTo>
                    <a:pt x="146" y="91"/>
                  </a:lnTo>
                  <a:lnTo>
                    <a:pt x="152" y="89"/>
                  </a:lnTo>
                  <a:lnTo>
                    <a:pt x="156" y="87"/>
                  </a:lnTo>
                  <a:lnTo>
                    <a:pt x="159" y="84"/>
                  </a:lnTo>
                  <a:lnTo>
                    <a:pt x="163" y="80"/>
                  </a:lnTo>
                  <a:lnTo>
                    <a:pt x="165" y="75"/>
                  </a:lnTo>
                  <a:lnTo>
                    <a:pt x="167" y="71"/>
                  </a:lnTo>
                  <a:lnTo>
                    <a:pt x="167" y="65"/>
                  </a:lnTo>
                  <a:lnTo>
                    <a:pt x="167" y="65"/>
                  </a:lnTo>
                  <a:lnTo>
                    <a:pt x="167" y="59"/>
                  </a:lnTo>
                  <a:lnTo>
                    <a:pt x="165" y="56"/>
                  </a:lnTo>
                  <a:lnTo>
                    <a:pt x="163" y="50"/>
                  </a:lnTo>
                  <a:lnTo>
                    <a:pt x="159" y="46"/>
                  </a:lnTo>
                  <a:lnTo>
                    <a:pt x="156" y="44"/>
                  </a:lnTo>
                  <a:lnTo>
                    <a:pt x="152" y="41"/>
                  </a:lnTo>
                  <a:lnTo>
                    <a:pt x="146" y="40"/>
                  </a:lnTo>
                  <a:lnTo>
                    <a:pt x="141" y="40"/>
                  </a:lnTo>
                  <a:lnTo>
                    <a:pt x="141" y="40"/>
                  </a:lnTo>
                  <a:close/>
                  <a:moveTo>
                    <a:pt x="187" y="105"/>
                  </a:moveTo>
                  <a:lnTo>
                    <a:pt x="187" y="105"/>
                  </a:lnTo>
                  <a:lnTo>
                    <a:pt x="182" y="108"/>
                  </a:lnTo>
                  <a:lnTo>
                    <a:pt x="172" y="111"/>
                  </a:lnTo>
                  <a:lnTo>
                    <a:pt x="165" y="113"/>
                  </a:lnTo>
                  <a:lnTo>
                    <a:pt x="158" y="114"/>
                  </a:lnTo>
                  <a:lnTo>
                    <a:pt x="150" y="113"/>
                  </a:lnTo>
                  <a:lnTo>
                    <a:pt x="143" y="111"/>
                  </a:lnTo>
                  <a:lnTo>
                    <a:pt x="143" y="111"/>
                  </a:lnTo>
                  <a:lnTo>
                    <a:pt x="137" y="108"/>
                  </a:lnTo>
                  <a:lnTo>
                    <a:pt x="135" y="104"/>
                  </a:lnTo>
                  <a:lnTo>
                    <a:pt x="130" y="101"/>
                  </a:lnTo>
                  <a:lnTo>
                    <a:pt x="126" y="100"/>
                  </a:lnTo>
                  <a:lnTo>
                    <a:pt x="120" y="100"/>
                  </a:lnTo>
                  <a:lnTo>
                    <a:pt x="120" y="100"/>
                  </a:lnTo>
                  <a:lnTo>
                    <a:pt x="115" y="100"/>
                  </a:lnTo>
                  <a:lnTo>
                    <a:pt x="111" y="101"/>
                  </a:lnTo>
                  <a:lnTo>
                    <a:pt x="107" y="104"/>
                  </a:lnTo>
                  <a:lnTo>
                    <a:pt x="106" y="108"/>
                  </a:lnTo>
                  <a:lnTo>
                    <a:pt x="102" y="115"/>
                  </a:lnTo>
                  <a:lnTo>
                    <a:pt x="102" y="126"/>
                  </a:lnTo>
                  <a:lnTo>
                    <a:pt x="102" y="147"/>
                  </a:lnTo>
                  <a:lnTo>
                    <a:pt x="102" y="156"/>
                  </a:lnTo>
                  <a:lnTo>
                    <a:pt x="101" y="161"/>
                  </a:lnTo>
                  <a:lnTo>
                    <a:pt x="101" y="161"/>
                  </a:lnTo>
                  <a:lnTo>
                    <a:pt x="97" y="167"/>
                  </a:lnTo>
                  <a:lnTo>
                    <a:pt x="91" y="173"/>
                  </a:lnTo>
                  <a:lnTo>
                    <a:pt x="84" y="178"/>
                  </a:lnTo>
                  <a:lnTo>
                    <a:pt x="76" y="183"/>
                  </a:lnTo>
                  <a:lnTo>
                    <a:pt x="62" y="188"/>
                  </a:lnTo>
                  <a:lnTo>
                    <a:pt x="55" y="191"/>
                  </a:lnTo>
                  <a:lnTo>
                    <a:pt x="63" y="217"/>
                  </a:lnTo>
                  <a:lnTo>
                    <a:pt x="63" y="217"/>
                  </a:lnTo>
                  <a:lnTo>
                    <a:pt x="71" y="215"/>
                  </a:lnTo>
                  <a:lnTo>
                    <a:pt x="78" y="214"/>
                  </a:lnTo>
                  <a:lnTo>
                    <a:pt x="87" y="212"/>
                  </a:lnTo>
                  <a:lnTo>
                    <a:pt x="97" y="206"/>
                  </a:lnTo>
                  <a:lnTo>
                    <a:pt x="107" y="200"/>
                  </a:lnTo>
                  <a:lnTo>
                    <a:pt x="111" y="195"/>
                  </a:lnTo>
                  <a:lnTo>
                    <a:pt x="117" y="188"/>
                  </a:lnTo>
                  <a:lnTo>
                    <a:pt x="120" y="182"/>
                  </a:lnTo>
                  <a:lnTo>
                    <a:pt x="124" y="174"/>
                  </a:lnTo>
                  <a:lnTo>
                    <a:pt x="124" y="174"/>
                  </a:lnTo>
                  <a:lnTo>
                    <a:pt x="131" y="174"/>
                  </a:lnTo>
                  <a:lnTo>
                    <a:pt x="136" y="175"/>
                  </a:lnTo>
                  <a:lnTo>
                    <a:pt x="141" y="179"/>
                  </a:lnTo>
                  <a:lnTo>
                    <a:pt x="149" y="183"/>
                  </a:lnTo>
                  <a:lnTo>
                    <a:pt x="156" y="191"/>
                  </a:lnTo>
                  <a:lnTo>
                    <a:pt x="163" y="201"/>
                  </a:lnTo>
                  <a:lnTo>
                    <a:pt x="171" y="215"/>
                  </a:lnTo>
                  <a:lnTo>
                    <a:pt x="171" y="215"/>
                  </a:lnTo>
                  <a:lnTo>
                    <a:pt x="196" y="200"/>
                  </a:lnTo>
                  <a:lnTo>
                    <a:pt x="196" y="200"/>
                  </a:lnTo>
                  <a:lnTo>
                    <a:pt x="191" y="192"/>
                  </a:lnTo>
                  <a:lnTo>
                    <a:pt x="178" y="175"/>
                  </a:lnTo>
                  <a:lnTo>
                    <a:pt x="170" y="167"/>
                  </a:lnTo>
                  <a:lnTo>
                    <a:pt x="161" y="158"/>
                  </a:lnTo>
                  <a:lnTo>
                    <a:pt x="154" y="153"/>
                  </a:lnTo>
                  <a:lnTo>
                    <a:pt x="150" y="152"/>
                  </a:lnTo>
                  <a:lnTo>
                    <a:pt x="146" y="152"/>
                  </a:lnTo>
                  <a:lnTo>
                    <a:pt x="146" y="152"/>
                  </a:lnTo>
                  <a:lnTo>
                    <a:pt x="144" y="150"/>
                  </a:lnTo>
                  <a:lnTo>
                    <a:pt x="141" y="148"/>
                  </a:lnTo>
                  <a:lnTo>
                    <a:pt x="141" y="147"/>
                  </a:lnTo>
                  <a:lnTo>
                    <a:pt x="141" y="144"/>
                  </a:lnTo>
                  <a:lnTo>
                    <a:pt x="143" y="141"/>
                  </a:lnTo>
                  <a:lnTo>
                    <a:pt x="144" y="140"/>
                  </a:lnTo>
                  <a:lnTo>
                    <a:pt x="146" y="139"/>
                  </a:lnTo>
                  <a:lnTo>
                    <a:pt x="149" y="140"/>
                  </a:lnTo>
                  <a:lnTo>
                    <a:pt x="149" y="140"/>
                  </a:lnTo>
                  <a:lnTo>
                    <a:pt x="154" y="141"/>
                  </a:lnTo>
                  <a:lnTo>
                    <a:pt x="167" y="141"/>
                  </a:lnTo>
                  <a:lnTo>
                    <a:pt x="175" y="140"/>
                  </a:lnTo>
                  <a:lnTo>
                    <a:pt x="183" y="137"/>
                  </a:lnTo>
                  <a:lnTo>
                    <a:pt x="191" y="134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193" y="118"/>
                  </a:lnTo>
                  <a:lnTo>
                    <a:pt x="187" y="105"/>
                  </a:lnTo>
                  <a:lnTo>
                    <a:pt x="187" y="10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434"/>
            <p:cNvSpPr>
              <a:spLocks noEditPoints="1"/>
            </p:cNvSpPr>
            <p:nvPr/>
          </p:nvSpPr>
          <p:spPr bwMode="auto">
            <a:xfrm>
              <a:off x="2465066" y="4868287"/>
              <a:ext cx="226552" cy="226552"/>
            </a:xfrm>
            <a:custGeom>
              <a:avLst/>
              <a:gdLst>
                <a:gd name="T0" fmla="*/ 20 w 260"/>
                <a:gd name="T1" fmla="*/ 260 h 260"/>
                <a:gd name="T2" fmla="*/ 5 w 260"/>
                <a:gd name="T3" fmla="*/ 248 h 260"/>
                <a:gd name="T4" fmla="*/ 0 w 260"/>
                <a:gd name="T5" fmla="*/ 26 h 260"/>
                <a:gd name="T6" fmla="*/ 5 w 260"/>
                <a:gd name="T7" fmla="*/ 11 h 260"/>
                <a:gd name="T8" fmla="*/ 20 w 260"/>
                <a:gd name="T9" fmla="*/ 0 h 260"/>
                <a:gd name="T10" fmla="*/ 239 w 260"/>
                <a:gd name="T11" fmla="*/ 0 h 260"/>
                <a:gd name="T12" fmla="*/ 256 w 260"/>
                <a:gd name="T13" fmla="*/ 11 h 260"/>
                <a:gd name="T14" fmla="*/ 260 w 260"/>
                <a:gd name="T15" fmla="*/ 234 h 260"/>
                <a:gd name="T16" fmla="*/ 256 w 260"/>
                <a:gd name="T17" fmla="*/ 248 h 260"/>
                <a:gd name="T18" fmla="*/ 239 w 260"/>
                <a:gd name="T19" fmla="*/ 260 h 260"/>
                <a:gd name="T20" fmla="*/ 44 w 260"/>
                <a:gd name="T21" fmla="*/ 78 h 260"/>
                <a:gd name="T22" fmla="*/ 89 w 260"/>
                <a:gd name="T23" fmla="*/ 76 h 260"/>
                <a:gd name="T24" fmla="*/ 98 w 260"/>
                <a:gd name="T25" fmla="*/ 63 h 260"/>
                <a:gd name="T26" fmla="*/ 218 w 260"/>
                <a:gd name="T27" fmla="*/ 95 h 260"/>
                <a:gd name="T28" fmla="*/ 202 w 260"/>
                <a:gd name="T29" fmla="*/ 56 h 260"/>
                <a:gd name="T30" fmla="*/ 186 w 260"/>
                <a:gd name="T31" fmla="*/ 52 h 260"/>
                <a:gd name="T32" fmla="*/ 150 w 260"/>
                <a:gd name="T33" fmla="*/ 52 h 260"/>
                <a:gd name="T34" fmla="*/ 128 w 260"/>
                <a:gd name="T35" fmla="*/ 36 h 260"/>
                <a:gd name="T36" fmla="*/ 114 w 260"/>
                <a:gd name="T37" fmla="*/ 43 h 260"/>
                <a:gd name="T38" fmla="*/ 114 w 260"/>
                <a:gd name="T39" fmla="*/ 78 h 260"/>
                <a:gd name="T40" fmla="*/ 102 w 260"/>
                <a:gd name="T41" fmla="*/ 92 h 260"/>
                <a:gd name="T42" fmla="*/ 50 w 260"/>
                <a:gd name="T43" fmla="*/ 93 h 260"/>
                <a:gd name="T44" fmla="*/ 44 w 260"/>
                <a:gd name="T45" fmla="*/ 134 h 260"/>
                <a:gd name="T46" fmla="*/ 54 w 260"/>
                <a:gd name="T47" fmla="*/ 162 h 260"/>
                <a:gd name="T48" fmla="*/ 76 w 260"/>
                <a:gd name="T49" fmla="*/ 180 h 260"/>
                <a:gd name="T50" fmla="*/ 108 w 260"/>
                <a:gd name="T51" fmla="*/ 180 h 260"/>
                <a:gd name="T52" fmla="*/ 124 w 260"/>
                <a:gd name="T53" fmla="*/ 167 h 260"/>
                <a:gd name="T54" fmla="*/ 131 w 260"/>
                <a:gd name="T55" fmla="*/ 145 h 260"/>
                <a:gd name="T56" fmla="*/ 145 w 260"/>
                <a:gd name="T57" fmla="*/ 161 h 260"/>
                <a:gd name="T58" fmla="*/ 170 w 260"/>
                <a:gd name="T59" fmla="*/ 165 h 260"/>
                <a:gd name="T60" fmla="*/ 184 w 260"/>
                <a:gd name="T61" fmla="*/ 171 h 260"/>
                <a:gd name="T62" fmla="*/ 183 w 260"/>
                <a:gd name="T63" fmla="*/ 192 h 260"/>
                <a:gd name="T64" fmla="*/ 167 w 260"/>
                <a:gd name="T65" fmla="*/ 209 h 260"/>
                <a:gd name="T66" fmla="*/ 152 w 260"/>
                <a:gd name="T67" fmla="*/ 208 h 260"/>
                <a:gd name="T68" fmla="*/ 149 w 260"/>
                <a:gd name="T69" fmla="*/ 195 h 260"/>
                <a:gd name="T70" fmla="*/ 161 w 260"/>
                <a:gd name="T71" fmla="*/ 178 h 260"/>
                <a:gd name="T72" fmla="*/ 136 w 260"/>
                <a:gd name="T73" fmla="*/ 183 h 260"/>
                <a:gd name="T74" fmla="*/ 126 w 260"/>
                <a:gd name="T75" fmla="*/ 201 h 260"/>
                <a:gd name="T76" fmla="*/ 134 w 260"/>
                <a:gd name="T77" fmla="*/ 221 h 260"/>
                <a:gd name="T78" fmla="*/ 153 w 260"/>
                <a:gd name="T79" fmla="*/ 232 h 260"/>
                <a:gd name="T80" fmla="*/ 171 w 260"/>
                <a:gd name="T81" fmla="*/ 232 h 260"/>
                <a:gd name="T82" fmla="*/ 201 w 260"/>
                <a:gd name="T83" fmla="*/ 215 h 260"/>
                <a:gd name="T84" fmla="*/ 218 w 260"/>
                <a:gd name="T85" fmla="*/ 184 h 260"/>
                <a:gd name="T86" fmla="*/ 186 w 260"/>
                <a:gd name="T87" fmla="*/ 134 h 260"/>
                <a:gd name="T88" fmla="*/ 166 w 260"/>
                <a:gd name="T89" fmla="*/ 128 h 260"/>
                <a:gd name="T90" fmla="*/ 160 w 260"/>
                <a:gd name="T91" fmla="*/ 118 h 260"/>
                <a:gd name="T92" fmla="*/ 167 w 260"/>
                <a:gd name="T93" fmla="*/ 106 h 260"/>
                <a:gd name="T94" fmla="*/ 186 w 260"/>
                <a:gd name="T95" fmla="*/ 121 h 260"/>
                <a:gd name="T96" fmla="*/ 191 w 260"/>
                <a:gd name="T97" fmla="*/ 124 h 260"/>
                <a:gd name="T98" fmla="*/ 192 w 260"/>
                <a:gd name="T99" fmla="*/ 13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0" y="260"/>
                  </a:lnTo>
                  <a:lnTo>
                    <a:pt x="17" y="257"/>
                  </a:lnTo>
                  <a:lnTo>
                    <a:pt x="11" y="256"/>
                  </a:lnTo>
                  <a:lnTo>
                    <a:pt x="7" y="252"/>
                  </a:lnTo>
                  <a:lnTo>
                    <a:pt x="5" y="248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0"/>
                  </a:lnTo>
                  <a:lnTo>
                    <a:pt x="2" y="15"/>
                  </a:lnTo>
                  <a:lnTo>
                    <a:pt x="5" y="11"/>
                  </a:lnTo>
                  <a:lnTo>
                    <a:pt x="7" y="7"/>
                  </a:lnTo>
                  <a:lnTo>
                    <a:pt x="11" y="4"/>
                  </a:lnTo>
                  <a:lnTo>
                    <a:pt x="17" y="2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4"/>
                  </a:lnTo>
                  <a:lnTo>
                    <a:pt x="252" y="7"/>
                  </a:lnTo>
                  <a:lnTo>
                    <a:pt x="256" y="11"/>
                  </a:lnTo>
                  <a:lnTo>
                    <a:pt x="258" y="15"/>
                  </a:lnTo>
                  <a:lnTo>
                    <a:pt x="260" y="20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8" y="244"/>
                  </a:lnTo>
                  <a:lnTo>
                    <a:pt x="256" y="248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7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98" y="26"/>
                  </a:moveTo>
                  <a:lnTo>
                    <a:pt x="44" y="78"/>
                  </a:lnTo>
                  <a:lnTo>
                    <a:pt x="44" y="78"/>
                  </a:lnTo>
                  <a:lnTo>
                    <a:pt x="84" y="78"/>
                  </a:lnTo>
                  <a:lnTo>
                    <a:pt x="84" y="78"/>
                  </a:lnTo>
                  <a:lnTo>
                    <a:pt x="89" y="76"/>
                  </a:lnTo>
                  <a:lnTo>
                    <a:pt x="93" y="74"/>
                  </a:lnTo>
                  <a:lnTo>
                    <a:pt x="97" y="69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98" y="26"/>
                  </a:lnTo>
                  <a:lnTo>
                    <a:pt x="98" y="26"/>
                  </a:lnTo>
                  <a:close/>
                  <a:moveTo>
                    <a:pt x="218" y="95"/>
                  </a:moveTo>
                  <a:lnTo>
                    <a:pt x="218" y="95"/>
                  </a:lnTo>
                  <a:lnTo>
                    <a:pt x="217" y="80"/>
                  </a:lnTo>
                  <a:lnTo>
                    <a:pt x="213" y="69"/>
                  </a:lnTo>
                  <a:lnTo>
                    <a:pt x="208" y="61"/>
                  </a:lnTo>
                  <a:lnTo>
                    <a:pt x="202" y="56"/>
                  </a:lnTo>
                  <a:lnTo>
                    <a:pt x="196" y="53"/>
                  </a:lnTo>
                  <a:lnTo>
                    <a:pt x="191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50" y="52"/>
                  </a:lnTo>
                  <a:lnTo>
                    <a:pt x="150" y="52"/>
                  </a:lnTo>
                  <a:lnTo>
                    <a:pt x="144" y="45"/>
                  </a:lnTo>
                  <a:lnTo>
                    <a:pt x="139" y="40"/>
                  </a:lnTo>
                  <a:lnTo>
                    <a:pt x="132" y="37"/>
                  </a:lnTo>
                  <a:lnTo>
                    <a:pt x="128" y="36"/>
                  </a:lnTo>
                  <a:lnTo>
                    <a:pt x="123" y="35"/>
                  </a:lnTo>
                  <a:lnTo>
                    <a:pt x="121" y="36"/>
                  </a:lnTo>
                  <a:lnTo>
                    <a:pt x="117" y="39"/>
                  </a:lnTo>
                  <a:lnTo>
                    <a:pt x="114" y="43"/>
                  </a:lnTo>
                  <a:lnTo>
                    <a:pt x="114" y="43"/>
                  </a:lnTo>
                  <a:lnTo>
                    <a:pt x="114" y="75"/>
                  </a:lnTo>
                  <a:lnTo>
                    <a:pt x="114" y="75"/>
                  </a:lnTo>
                  <a:lnTo>
                    <a:pt x="114" y="78"/>
                  </a:lnTo>
                  <a:lnTo>
                    <a:pt x="113" y="84"/>
                  </a:lnTo>
                  <a:lnTo>
                    <a:pt x="111" y="87"/>
                  </a:lnTo>
                  <a:lnTo>
                    <a:pt x="108" y="91"/>
                  </a:lnTo>
                  <a:lnTo>
                    <a:pt x="102" y="92"/>
                  </a:lnTo>
                  <a:lnTo>
                    <a:pt x="96" y="93"/>
                  </a:lnTo>
                  <a:lnTo>
                    <a:pt x="96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48" y="104"/>
                  </a:lnTo>
                  <a:lnTo>
                    <a:pt x="45" y="114"/>
                  </a:lnTo>
                  <a:lnTo>
                    <a:pt x="44" y="127"/>
                  </a:lnTo>
                  <a:lnTo>
                    <a:pt x="44" y="134"/>
                  </a:lnTo>
                  <a:lnTo>
                    <a:pt x="45" y="141"/>
                  </a:lnTo>
                  <a:lnTo>
                    <a:pt x="48" y="149"/>
                  </a:lnTo>
                  <a:lnTo>
                    <a:pt x="50" y="156"/>
                  </a:lnTo>
                  <a:lnTo>
                    <a:pt x="54" y="162"/>
                  </a:lnTo>
                  <a:lnTo>
                    <a:pt x="61" y="169"/>
                  </a:lnTo>
                  <a:lnTo>
                    <a:pt x="67" y="175"/>
                  </a:lnTo>
                  <a:lnTo>
                    <a:pt x="76" y="180"/>
                  </a:lnTo>
                  <a:lnTo>
                    <a:pt x="76" y="180"/>
                  </a:lnTo>
                  <a:lnTo>
                    <a:pt x="85" y="182"/>
                  </a:lnTo>
                  <a:lnTo>
                    <a:pt x="95" y="183"/>
                  </a:lnTo>
                  <a:lnTo>
                    <a:pt x="101" y="182"/>
                  </a:lnTo>
                  <a:lnTo>
                    <a:pt x="108" y="180"/>
                  </a:lnTo>
                  <a:lnTo>
                    <a:pt x="113" y="178"/>
                  </a:lnTo>
                  <a:lnTo>
                    <a:pt x="118" y="175"/>
                  </a:lnTo>
                  <a:lnTo>
                    <a:pt x="121" y="171"/>
                  </a:lnTo>
                  <a:lnTo>
                    <a:pt x="124" y="167"/>
                  </a:lnTo>
                  <a:lnTo>
                    <a:pt x="128" y="160"/>
                  </a:lnTo>
                  <a:lnTo>
                    <a:pt x="130" y="153"/>
                  </a:lnTo>
                  <a:lnTo>
                    <a:pt x="131" y="145"/>
                  </a:lnTo>
                  <a:lnTo>
                    <a:pt x="131" y="145"/>
                  </a:lnTo>
                  <a:lnTo>
                    <a:pt x="132" y="148"/>
                  </a:lnTo>
                  <a:lnTo>
                    <a:pt x="137" y="154"/>
                  </a:lnTo>
                  <a:lnTo>
                    <a:pt x="141" y="158"/>
                  </a:lnTo>
                  <a:lnTo>
                    <a:pt x="145" y="161"/>
                  </a:lnTo>
                  <a:lnTo>
                    <a:pt x="152" y="163"/>
                  </a:lnTo>
                  <a:lnTo>
                    <a:pt x="158" y="165"/>
                  </a:lnTo>
                  <a:lnTo>
                    <a:pt x="158" y="165"/>
                  </a:lnTo>
                  <a:lnTo>
                    <a:pt x="170" y="165"/>
                  </a:lnTo>
                  <a:lnTo>
                    <a:pt x="170" y="165"/>
                  </a:lnTo>
                  <a:lnTo>
                    <a:pt x="176" y="166"/>
                  </a:lnTo>
                  <a:lnTo>
                    <a:pt x="182" y="169"/>
                  </a:lnTo>
                  <a:lnTo>
                    <a:pt x="184" y="171"/>
                  </a:lnTo>
                  <a:lnTo>
                    <a:pt x="186" y="174"/>
                  </a:lnTo>
                  <a:lnTo>
                    <a:pt x="186" y="174"/>
                  </a:lnTo>
                  <a:lnTo>
                    <a:pt x="184" y="186"/>
                  </a:lnTo>
                  <a:lnTo>
                    <a:pt x="183" y="192"/>
                  </a:lnTo>
                  <a:lnTo>
                    <a:pt x="180" y="197"/>
                  </a:lnTo>
                  <a:lnTo>
                    <a:pt x="176" y="202"/>
                  </a:lnTo>
                  <a:lnTo>
                    <a:pt x="173" y="206"/>
                  </a:lnTo>
                  <a:lnTo>
                    <a:pt x="167" y="209"/>
                  </a:lnTo>
                  <a:lnTo>
                    <a:pt x="160" y="210"/>
                  </a:lnTo>
                  <a:lnTo>
                    <a:pt x="160" y="210"/>
                  </a:lnTo>
                  <a:lnTo>
                    <a:pt x="156" y="209"/>
                  </a:lnTo>
                  <a:lnTo>
                    <a:pt x="152" y="208"/>
                  </a:lnTo>
                  <a:lnTo>
                    <a:pt x="149" y="205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9" y="195"/>
                  </a:lnTo>
                  <a:lnTo>
                    <a:pt x="154" y="193"/>
                  </a:lnTo>
                  <a:lnTo>
                    <a:pt x="161" y="192"/>
                  </a:lnTo>
                  <a:lnTo>
                    <a:pt x="161" y="192"/>
                  </a:lnTo>
                  <a:lnTo>
                    <a:pt x="161" y="178"/>
                  </a:lnTo>
                  <a:lnTo>
                    <a:pt x="161" y="178"/>
                  </a:lnTo>
                  <a:lnTo>
                    <a:pt x="150" y="178"/>
                  </a:lnTo>
                  <a:lnTo>
                    <a:pt x="143" y="180"/>
                  </a:lnTo>
                  <a:lnTo>
                    <a:pt x="136" y="183"/>
                  </a:lnTo>
                  <a:lnTo>
                    <a:pt x="131" y="187"/>
                  </a:lnTo>
                  <a:lnTo>
                    <a:pt x="128" y="191"/>
                  </a:lnTo>
                  <a:lnTo>
                    <a:pt x="127" y="196"/>
                  </a:lnTo>
                  <a:lnTo>
                    <a:pt x="126" y="201"/>
                  </a:lnTo>
                  <a:lnTo>
                    <a:pt x="127" y="206"/>
                  </a:lnTo>
                  <a:lnTo>
                    <a:pt x="128" y="212"/>
                  </a:lnTo>
                  <a:lnTo>
                    <a:pt x="131" y="215"/>
                  </a:lnTo>
                  <a:lnTo>
                    <a:pt x="134" y="221"/>
                  </a:lnTo>
                  <a:lnTo>
                    <a:pt x="137" y="225"/>
                  </a:lnTo>
                  <a:lnTo>
                    <a:pt x="143" y="228"/>
                  </a:lnTo>
                  <a:lnTo>
                    <a:pt x="148" y="231"/>
                  </a:lnTo>
                  <a:lnTo>
                    <a:pt x="153" y="232"/>
                  </a:lnTo>
                  <a:lnTo>
                    <a:pt x="158" y="234"/>
                  </a:lnTo>
                  <a:lnTo>
                    <a:pt x="158" y="234"/>
                  </a:lnTo>
                  <a:lnTo>
                    <a:pt x="165" y="234"/>
                  </a:lnTo>
                  <a:lnTo>
                    <a:pt x="171" y="232"/>
                  </a:lnTo>
                  <a:lnTo>
                    <a:pt x="182" y="230"/>
                  </a:lnTo>
                  <a:lnTo>
                    <a:pt x="192" y="225"/>
                  </a:lnTo>
                  <a:lnTo>
                    <a:pt x="196" y="221"/>
                  </a:lnTo>
                  <a:lnTo>
                    <a:pt x="201" y="215"/>
                  </a:lnTo>
                  <a:lnTo>
                    <a:pt x="206" y="209"/>
                  </a:lnTo>
                  <a:lnTo>
                    <a:pt x="210" y="202"/>
                  </a:lnTo>
                  <a:lnTo>
                    <a:pt x="214" y="193"/>
                  </a:lnTo>
                  <a:lnTo>
                    <a:pt x="218" y="184"/>
                  </a:lnTo>
                  <a:lnTo>
                    <a:pt x="218" y="184"/>
                  </a:lnTo>
                  <a:lnTo>
                    <a:pt x="218" y="95"/>
                  </a:lnTo>
                  <a:lnTo>
                    <a:pt x="218" y="95"/>
                  </a:lnTo>
                  <a:close/>
                  <a:moveTo>
                    <a:pt x="186" y="134"/>
                  </a:moveTo>
                  <a:lnTo>
                    <a:pt x="186" y="134"/>
                  </a:lnTo>
                  <a:lnTo>
                    <a:pt x="186" y="135"/>
                  </a:lnTo>
                  <a:lnTo>
                    <a:pt x="186" y="135"/>
                  </a:lnTo>
                  <a:lnTo>
                    <a:pt x="166" y="128"/>
                  </a:lnTo>
                  <a:lnTo>
                    <a:pt x="166" y="128"/>
                  </a:lnTo>
                  <a:lnTo>
                    <a:pt x="162" y="126"/>
                  </a:lnTo>
                  <a:lnTo>
                    <a:pt x="161" y="122"/>
                  </a:lnTo>
                  <a:lnTo>
                    <a:pt x="160" y="118"/>
                  </a:lnTo>
                  <a:lnTo>
                    <a:pt x="160" y="114"/>
                  </a:lnTo>
                  <a:lnTo>
                    <a:pt x="161" y="110"/>
                  </a:lnTo>
                  <a:lnTo>
                    <a:pt x="163" y="108"/>
                  </a:lnTo>
                  <a:lnTo>
                    <a:pt x="167" y="106"/>
                  </a:lnTo>
                  <a:lnTo>
                    <a:pt x="171" y="108"/>
                  </a:lnTo>
                  <a:lnTo>
                    <a:pt x="171" y="108"/>
                  </a:lnTo>
                  <a:lnTo>
                    <a:pt x="186" y="121"/>
                  </a:lnTo>
                  <a:lnTo>
                    <a:pt x="186" y="121"/>
                  </a:lnTo>
                  <a:lnTo>
                    <a:pt x="186" y="121"/>
                  </a:lnTo>
                  <a:lnTo>
                    <a:pt x="186" y="121"/>
                  </a:lnTo>
                  <a:lnTo>
                    <a:pt x="189" y="122"/>
                  </a:lnTo>
                  <a:lnTo>
                    <a:pt x="191" y="124"/>
                  </a:lnTo>
                  <a:lnTo>
                    <a:pt x="193" y="127"/>
                  </a:lnTo>
                  <a:lnTo>
                    <a:pt x="193" y="130"/>
                  </a:lnTo>
                  <a:lnTo>
                    <a:pt x="193" y="132"/>
                  </a:lnTo>
                  <a:lnTo>
                    <a:pt x="192" y="134"/>
                  </a:lnTo>
                  <a:lnTo>
                    <a:pt x="189" y="135"/>
                  </a:lnTo>
                  <a:lnTo>
                    <a:pt x="186" y="134"/>
                  </a:lnTo>
                  <a:lnTo>
                    <a:pt x="186" y="13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435"/>
            <p:cNvSpPr>
              <a:spLocks noEditPoints="1"/>
            </p:cNvSpPr>
            <p:nvPr/>
          </p:nvSpPr>
          <p:spPr bwMode="auto">
            <a:xfrm>
              <a:off x="2747384" y="4870029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11 w 260"/>
                <a:gd name="T3" fmla="*/ 256 h 260"/>
                <a:gd name="T4" fmla="*/ 2 w 260"/>
                <a:gd name="T5" fmla="*/ 244 h 260"/>
                <a:gd name="T6" fmla="*/ 0 w 260"/>
                <a:gd name="T7" fmla="*/ 26 h 260"/>
                <a:gd name="T8" fmla="*/ 2 w 260"/>
                <a:gd name="T9" fmla="*/ 17 h 260"/>
                <a:gd name="T10" fmla="*/ 11 w 260"/>
                <a:gd name="T11" fmla="*/ 5 h 260"/>
                <a:gd name="T12" fmla="*/ 26 w 260"/>
                <a:gd name="T13" fmla="*/ 0 h 260"/>
                <a:gd name="T14" fmla="*/ 239 w 260"/>
                <a:gd name="T15" fmla="*/ 1 h 260"/>
                <a:gd name="T16" fmla="*/ 252 w 260"/>
                <a:gd name="T17" fmla="*/ 8 h 260"/>
                <a:gd name="T18" fmla="*/ 260 w 260"/>
                <a:gd name="T19" fmla="*/ 21 h 260"/>
                <a:gd name="T20" fmla="*/ 260 w 260"/>
                <a:gd name="T21" fmla="*/ 234 h 260"/>
                <a:gd name="T22" fmla="*/ 256 w 260"/>
                <a:gd name="T23" fmla="*/ 250 h 260"/>
                <a:gd name="T24" fmla="*/ 244 w 260"/>
                <a:gd name="T25" fmla="*/ 259 h 260"/>
                <a:gd name="T26" fmla="*/ 234 w 260"/>
                <a:gd name="T27" fmla="*/ 260 h 260"/>
                <a:gd name="T28" fmla="*/ 108 w 260"/>
                <a:gd name="T29" fmla="*/ 131 h 260"/>
                <a:gd name="T30" fmla="*/ 163 w 260"/>
                <a:gd name="T31" fmla="*/ 105 h 260"/>
                <a:gd name="T32" fmla="*/ 178 w 260"/>
                <a:gd name="T33" fmla="*/ 109 h 260"/>
                <a:gd name="T34" fmla="*/ 189 w 260"/>
                <a:gd name="T35" fmla="*/ 107 h 260"/>
                <a:gd name="T36" fmla="*/ 202 w 260"/>
                <a:gd name="T37" fmla="*/ 96 h 260"/>
                <a:gd name="T38" fmla="*/ 206 w 260"/>
                <a:gd name="T39" fmla="*/ 81 h 260"/>
                <a:gd name="T40" fmla="*/ 205 w 260"/>
                <a:gd name="T41" fmla="*/ 69 h 260"/>
                <a:gd name="T42" fmla="*/ 195 w 260"/>
                <a:gd name="T43" fmla="*/ 57 h 260"/>
                <a:gd name="T44" fmla="*/ 178 w 260"/>
                <a:gd name="T45" fmla="*/ 52 h 260"/>
                <a:gd name="T46" fmla="*/ 167 w 260"/>
                <a:gd name="T47" fmla="*/ 55 h 260"/>
                <a:gd name="T48" fmla="*/ 154 w 260"/>
                <a:gd name="T49" fmla="*/ 65 h 260"/>
                <a:gd name="T50" fmla="*/ 149 w 260"/>
                <a:gd name="T51" fmla="*/ 81 h 260"/>
                <a:gd name="T52" fmla="*/ 100 w 260"/>
                <a:gd name="T53" fmla="*/ 112 h 260"/>
                <a:gd name="T54" fmla="*/ 91 w 260"/>
                <a:gd name="T55" fmla="*/ 105 h 260"/>
                <a:gd name="T56" fmla="*/ 79 w 260"/>
                <a:gd name="T57" fmla="*/ 104 h 260"/>
                <a:gd name="T58" fmla="*/ 63 w 260"/>
                <a:gd name="T59" fmla="*/ 108 h 260"/>
                <a:gd name="T60" fmla="*/ 53 w 260"/>
                <a:gd name="T61" fmla="*/ 121 h 260"/>
                <a:gd name="T62" fmla="*/ 50 w 260"/>
                <a:gd name="T63" fmla="*/ 133 h 260"/>
                <a:gd name="T64" fmla="*/ 56 w 260"/>
                <a:gd name="T65" fmla="*/ 148 h 260"/>
                <a:gd name="T66" fmla="*/ 69 w 260"/>
                <a:gd name="T67" fmla="*/ 159 h 260"/>
                <a:gd name="T68" fmla="*/ 79 w 260"/>
                <a:gd name="T69" fmla="*/ 161 h 260"/>
                <a:gd name="T70" fmla="*/ 96 w 260"/>
                <a:gd name="T71" fmla="*/ 156 h 260"/>
                <a:gd name="T72" fmla="*/ 149 w 260"/>
                <a:gd name="T73" fmla="*/ 181 h 260"/>
                <a:gd name="T74" fmla="*/ 154 w 260"/>
                <a:gd name="T75" fmla="*/ 196 h 260"/>
                <a:gd name="T76" fmla="*/ 167 w 260"/>
                <a:gd name="T77" fmla="*/ 205 h 260"/>
                <a:gd name="T78" fmla="*/ 178 w 260"/>
                <a:gd name="T79" fmla="*/ 208 h 260"/>
                <a:gd name="T80" fmla="*/ 195 w 260"/>
                <a:gd name="T81" fmla="*/ 203 h 260"/>
                <a:gd name="T82" fmla="*/ 205 w 260"/>
                <a:gd name="T83" fmla="*/ 190 h 260"/>
                <a:gd name="T84" fmla="*/ 206 w 260"/>
                <a:gd name="T85" fmla="*/ 179 h 260"/>
                <a:gd name="T86" fmla="*/ 202 w 260"/>
                <a:gd name="T87" fmla="*/ 162 h 260"/>
                <a:gd name="T88" fmla="*/ 189 w 260"/>
                <a:gd name="T89" fmla="*/ 152 h 260"/>
                <a:gd name="T90" fmla="*/ 178 w 260"/>
                <a:gd name="T91" fmla="*/ 151 h 260"/>
                <a:gd name="T92" fmla="*/ 161 w 260"/>
                <a:gd name="T93" fmla="*/ 156 h 260"/>
                <a:gd name="T94" fmla="*/ 108 w 260"/>
                <a:gd name="T95" fmla="*/ 13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0" y="260"/>
                  </a:lnTo>
                  <a:lnTo>
                    <a:pt x="15" y="259"/>
                  </a:lnTo>
                  <a:lnTo>
                    <a:pt x="11" y="256"/>
                  </a:lnTo>
                  <a:lnTo>
                    <a:pt x="7" y="252"/>
                  </a:lnTo>
                  <a:lnTo>
                    <a:pt x="5" y="250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7" y="8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4" y="3"/>
                  </a:lnTo>
                  <a:lnTo>
                    <a:pt x="248" y="5"/>
                  </a:lnTo>
                  <a:lnTo>
                    <a:pt x="252" y="8"/>
                  </a:lnTo>
                  <a:lnTo>
                    <a:pt x="256" y="12"/>
                  </a:lnTo>
                  <a:lnTo>
                    <a:pt x="258" y="17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8" y="244"/>
                  </a:lnTo>
                  <a:lnTo>
                    <a:pt x="256" y="250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9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09" y="133"/>
                  </a:moveTo>
                  <a:lnTo>
                    <a:pt x="109" y="133"/>
                  </a:lnTo>
                  <a:lnTo>
                    <a:pt x="108" y="131"/>
                  </a:lnTo>
                  <a:lnTo>
                    <a:pt x="160" y="103"/>
                  </a:lnTo>
                  <a:lnTo>
                    <a:pt x="160" y="103"/>
                  </a:lnTo>
                  <a:lnTo>
                    <a:pt x="163" y="105"/>
                  </a:lnTo>
                  <a:lnTo>
                    <a:pt x="167" y="108"/>
                  </a:lnTo>
                  <a:lnTo>
                    <a:pt x="173" y="109"/>
                  </a:lnTo>
                  <a:lnTo>
                    <a:pt x="178" y="109"/>
                  </a:lnTo>
                  <a:lnTo>
                    <a:pt x="178" y="109"/>
                  </a:lnTo>
                  <a:lnTo>
                    <a:pt x="184" y="109"/>
                  </a:lnTo>
                  <a:lnTo>
                    <a:pt x="189" y="107"/>
                  </a:lnTo>
                  <a:lnTo>
                    <a:pt x="195" y="104"/>
                  </a:lnTo>
                  <a:lnTo>
                    <a:pt x="199" y="101"/>
                  </a:lnTo>
                  <a:lnTo>
                    <a:pt x="202" y="96"/>
                  </a:lnTo>
                  <a:lnTo>
                    <a:pt x="205" y="92"/>
                  </a:lnTo>
                  <a:lnTo>
                    <a:pt x="206" y="86"/>
                  </a:lnTo>
                  <a:lnTo>
                    <a:pt x="206" y="81"/>
                  </a:lnTo>
                  <a:lnTo>
                    <a:pt x="206" y="81"/>
                  </a:lnTo>
                  <a:lnTo>
                    <a:pt x="206" y="75"/>
                  </a:lnTo>
                  <a:lnTo>
                    <a:pt x="205" y="69"/>
                  </a:lnTo>
                  <a:lnTo>
                    <a:pt x="202" y="65"/>
                  </a:lnTo>
                  <a:lnTo>
                    <a:pt x="199" y="60"/>
                  </a:lnTo>
                  <a:lnTo>
                    <a:pt x="195" y="57"/>
                  </a:lnTo>
                  <a:lnTo>
                    <a:pt x="189" y="55"/>
                  </a:lnTo>
                  <a:lnTo>
                    <a:pt x="184" y="52"/>
                  </a:lnTo>
                  <a:lnTo>
                    <a:pt x="178" y="52"/>
                  </a:lnTo>
                  <a:lnTo>
                    <a:pt x="178" y="52"/>
                  </a:lnTo>
                  <a:lnTo>
                    <a:pt x="173" y="52"/>
                  </a:lnTo>
                  <a:lnTo>
                    <a:pt x="167" y="55"/>
                  </a:lnTo>
                  <a:lnTo>
                    <a:pt x="162" y="57"/>
                  </a:lnTo>
                  <a:lnTo>
                    <a:pt x="157" y="60"/>
                  </a:lnTo>
                  <a:lnTo>
                    <a:pt x="154" y="65"/>
                  </a:lnTo>
                  <a:lnTo>
                    <a:pt x="152" y="69"/>
                  </a:lnTo>
                  <a:lnTo>
                    <a:pt x="149" y="75"/>
                  </a:lnTo>
                  <a:lnTo>
                    <a:pt x="149" y="81"/>
                  </a:lnTo>
                  <a:lnTo>
                    <a:pt x="149" y="81"/>
                  </a:lnTo>
                  <a:lnTo>
                    <a:pt x="149" y="84"/>
                  </a:lnTo>
                  <a:lnTo>
                    <a:pt x="100" y="112"/>
                  </a:lnTo>
                  <a:lnTo>
                    <a:pt x="100" y="112"/>
                  </a:lnTo>
                  <a:lnTo>
                    <a:pt x="96" y="109"/>
                  </a:lnTo>
                  <a:lnTo>
                    <a:pt x="91" y="105"/>
                  </a:lnTo>
                  <a:lnTo>
                    <a:pt x="85" y="104"/>
                  </a:lnTo>
                  <a:lnTo>
                    <a:pt x="79" y="104"/>
                  </a:lnTo>
                  <a:lnTo>
                    <a:pt x="79" y="104"/>
                  </a:lnTo>
                  <a:lnTo>
                    <a:pt x="74" y="104"/>
                  </a:lnTo>
                  <a:lnTo>
                    <a:pt x="69" y="105"/>
                  </a:lnTo>
                  <a:lnTo>
                    <a:pt x="63" y="108"/>
                  </a:lnTo>
                  <a:lnTo>
                    <a:pt x="59" y="112"/>
                  </a:lnTo>
                  <a:lnTo>
                    <a:pt x="56" y="116"/>
                  </a:lnTo>
                  <a:lnTo>
                    <a:pt x="53" y="121"/>
                  </a:lnTo>
                  <a:lnTo>
                    <a:pt x="52" y="126"/>
                  </a:lnTo>
                  <a:lnTo>
                    <a:pt x="50" y="133"/>
                  </a:lnTo>
                  <a:lnTo>
                    <a:pt x="50" y="133"/>
                  </a:lnTo>
                  <a:lnTo>
                    <a:pt x="52" y="138"/>
                  </a:lnTo>
                  <a:lnTo>
                    <a:pt x="53" y="143"/>
                  </a:lnTo>
                  <a:lnTo>
                    <a:pt x="56" y="148"/>
                  </a:lnTo>
                  <a:lnTo>
                    <a:pt x="59" y="152"/>
                  </a:lnTo>
                  <a:lnTo>
                    <a:pt x="63" y="156"/>
                  </a:lnTo>
                  <a:lnTo>
                    <a:pt x="69" y="159"/>
                  </a:lnTo>
                  <a:lnTo>
                    <a:pt x="74" y="160"/>
                  </a:lnTo>
                  <a:lnTo>
                    <a:pt x="79" y="161"/>
                  </a:lnTo>
                  <a:lnTo>
                    <a:pt x="79" y="161"/>
                  </a:lnTo>
                  <a:lnTo>
                    <a:pt x="85" y="160"/>
                  </a:lnTo>
                  <a:lnTo>
                    <a:pt x="91" y="159"/>
                  </a:lnTo>
                  <a:lnTo>
                    <a:pt x="96" y="156"/>
                  </a:lnTo>
                  <a:lnTo>
                    <a:pt x="100" y="152"/>
                  </a:lnTo>
                  <a:lnTo>
                    <a:pt x="149" y="181"/>
                  </a:lnTo>
                  <a:lnTo>
                    <a:pt x="149" y="181"/>
                  </a:lnTo>
                  <a:lnTo>
                    <a:pt x="150" y="186"/>
                  </a:lnTo>
                  <a:lnTo>
                    <a:pt x="152" y="191"/>
                  </a:lnTo>
                  <a:lnTo>
                    <a:pt x="154" y="196"/>
                  </a:lnTo>
                  <a:lnTo>
                    <a:pt x="158" y="200"/>
                  </a:lnTo>
                  <a:lnTo>
                    <a:pt x="162" y="203"/>
                  </a:lnTo>
                  <a:lnTo>
                    <a:pt x="167" y="205"/>
                  </a:lnTo>
                  <a:lnTo>
                    <a:pt x="173" y="208"/>
                  </a:lnTo>
                  <a:lnTo>
                    <a:pt x="178" y="208"/>
                  </a:lnTo>
                  <a:lnTo>
                    <a:pt x="178" y="208"/>
                  </a:lnTo>
                  <a:lnTo>
                    <a:pt x="184" y="208"/>
                  </a:lnTo>
                  <a:lnTo>
                    <a:pt x="189" y="205"/>
                  </a:lnTo>
                  <a:lnTo>
                    <a:pt x="195" y="203"/>
                  </a:lnTo>
                  <a:lnTo>
                    <a:pt x="199" y="200"/>
                  </a:lnTo>
                  <a:lnTo>
                    <a:pt x="202" y="195"/>
                  </a:lnTo>
                  <a:lnTo>
                    <a:pt x="205" y="190"/>
                  </a:lnTo>
                  <a:lnTo>
                    <a:pt x="206" y="185"/>
                  </a:lnTo>
                  <a:lnTo>
                    <a:pt x="206" y="179"/>
                  </a:lnTo>
                  <a:lnTo>
                    <a:pt x="206" y="179"/>
                  </a:lnTo>
                  <a:lnTo>
                    <a:pt x="206" y="173"/>
                  </a:lnTo>
                  <a:lnTo>
                    <a:pt x="205" y="168"/>
                  </a:lnTo>
                  <a:lnTo>
                    <a:pt x="202" y="162"/>
                  </a:lnTo>
                  <a:lnTo>
                    <a:pt x="199" y="159"/>
                  </a:lnTo>
                  <a:lnTo>
                    <a:pt x="195" y="155"/>
                  </a:lnTo>
                  <a:lnTo>
                    <a:pt x="189" y="152"/>
                  </a:lnTo>
                  <a:lnTo>
                    <a:pt x="184" y="151"/>
                  </a:lnTo>
                  <a:lnTo>
                    <a:pt x="178" y="151"/>
                  </a:lnTo>
                  <a:lnTo>
                    <a:pt x="178" y="151"/>
                  </a:lnTo>
                  <a:lnTo>
                    <a:pt x="171" y="151"/>
                  </a:lnTo>
                  <a:lnTo>
                    <a:pt x="166" y="153"/>
                  </a:lnTo>
                  <a:lnTo>
                    <a:pt x="161" y="156"/>
                  </a:lnTo>
                  <a:lnTo>
                    <a:pt x="156" y="161"/>
                  </a:lnTo>
                  <a:lnTo>
                    <a:pt x="108" y="134"/>
                  </a:lnTo>
                  <a:lnTo>
                    <a:pt x="108" y="134"/>
                  </a:lnTo>
                  <a:lnTo>
                    <a:pt x="109" y="133"/>
                  </a:lnTo>
                  <a:lnTo>
                    <a:pt x="109" y="13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436"/>
            <p:cNvSpPr>
              <a:spLocks noEditPoints="1"/>
            </p:cNvSpPr>
            <p:nvPr/>
          </p:nvSpPr>
          <p:spPr bwMode="auto">
            <a:xfrm>
              <a:off x="1079612" y="5152348"/>
              <a:ext cx="226552" cy="226552"/>
            </a:xfrm>
            <a:custGeom>
              <a:avLst/>
              <a:gdLst>
                <a:gd name="T0" fmla="*/ 21 w 260"/>
                <a:gd name="T1" fmla="*/ 0 h 260"/>
                <a:gd name="T2" fmla="*/ 4 w 260"/>
                <a:gd name="T3" fmla="*/ 12 h 260"/>
                <a:gd name="T4" fmla="*/ 0 w 260"/>
                <a:gd name="T5" fmla="*/ 234 h 260"/>
                <a:gd name="T6" fmla="*/ 4 w 260"/>
                <a:gd name="T7" fmla="*/ 248 h 260"/>
                <a:gd name="T8" fmla="*/ 21 w 260"/>
                <a:gd name="T9" fmla="*/ 259 h 260"/>
                <a:gd name="T10" fmla="*/ 239 w 260"/>
                <a:gd name="T11" fmla="*/ 259 h 260"/>
                <a:gd name="T12" fmla="*/ 255 w 260"/>
                <a:gd name="T13" fmla="*/ 248 h 260"/>
                <a:gd name="T14" fmla="*/ 260 w 260"/>
                <a:gd name="T15" fmla="*/ 26 h 260"/>
                <a:gd name="T16" fmla="*/ 255 w 260"/>
                <a:gd name="T17" fmla="*/ 12 h 260"/>
                <a:gd name="T18" fmla="*/ 239 w 260"/>
                <a:gd name="T19" fmla="*/ 0 h 260"/>
                <a:gd name="T20" fmla="*/ 244 w 260"/>
                <a:gd name="T21" fmla="*/ 218 h 260"/>
                <a:gd name="T22" fmla="*/ 237 w 260"/>
                <a:gd name="T23" fmla="*/ 236 h 260"/>
                <a:gd name="T24" fmla="*/ 218 w 260"/>
                <a:gd name="T25" fmla="*/ 244 h 260"/>
                <a:gd name="T26" fmla="*/ 31 w 260"/>
                <a:gd name="T27" fmla="*/ 242 h 260"/>
                <a:gd name="T28" fmla="*/ 17 w 260"/>
                <a:gd name="T29" fmla="*/ 229 h 260"/>
                <a:gd name="T30" fmla="*/ 26 w 260"/>
                <a:gd name="T31" fmla="*/ 104 h 260"/>
                <a:gd name="T32" fmla="*/ 47 w 260"/>
                <a:gd name="T33" fmla="*/ 104 h 260"/>
                <a:gd name="T34" fmla="*/ 57 w 260"/>
                <a:gd name="T35" fmla="*/ 93 h 260"/>
                <a:gd name="T36" fmla="*/ 78 w 260"/>
                <a:gd name="T37" fmla="*/ 74 h 260"/>
                <a:gd name="T38" fmla="*/ 117 w 260"/>
                <a:gd name="T39" fmla="*/ 58 h 260"/>
                <a:gd name="T40" fmla="*/ 157 w 260"/>
                <a:gd name="T41" fmla="*/ 61 h 260"/>
                <a:gd name="T42" fmla="*/ 199 w 260"/>
                <a:gd name="T43" fmla="*/ 84 h 260"/>
                <a:gd name="T44" fmla="*/ 244 w 260"/>
                <a:gd name="T45" fmla="*/ 218 h 260"/>
                <a:gd name="T46" fmla="*/ 239 w 260"/>
                <a:gd name="T47" fmla="*/ 52 h 260"/>
                <a:gd name="T48" fmla="*/ 201 w 260"/>
                <a:gd name="T49" fmla="*/ 57 h 260"/>
                <a:gd name="T50" fmla="*/ 186 w 260"/>
                <a:gd name="T51" fmla="*/ 41 h 260"/>
                <a:gd name="T52" fmla="*/ 190 w 260"/>
                <a:gd name="T53" fmla="*/ 19 h 260"/>
                <a:gd name="T54" fmla="*/ 229 w 260"/>
                <a:gd name="T55" fmla="*/ 16 h 260"/>
                <a:gd name="T56" fmla="*/ 244 w 260"/>
                <a:gd name="T57" fmla="*/ 31 h 260"/>
                <a:gd name="T58" fmla="*/ 123 w 260"/>
                <a:gd name="T59" fmla="*/ 113 h 260"/>
                <a:gd name="T60" fmla="*/ 97 w 260"/>
                <a:gd name="T61" fmla="*/ 130 h 260"/>
                <a:gd name="T62" fmla="*/ 90 w 260"/>
                <a:gd name="T63" fmla="*/ 153 h 260"/>
                <a:gd name="T64" fmla="*/ 103 w 260"/>
                <a:gd name="T65" fmla="*/ 182 h 260"/>
                <a:gd name="T66" fmla="*/ 131 w 260"/>
                <a:gd name="T67" fmla="*/ 194 h 260"/>
                <a:gd name="T68" fmla="*/ 155 w 260"/>
                <a:gd name="T69" fmla="*/ 187 h 260"/>
                <a:gd name="T70" fmla="*/ 172 w 260"/>
                <a:gd name="T71" fmla="*/ 161 h 260"/>
                <a:gd name="T72" fmla="*/ 169 w 260"/>
                <a:gd name="T73" fmla="*/ 136 h 260"/>
                <a:gd name="T74" fmla="*/ 147 w 260"/>
                <a:gd name="T75" fmla="*/ 116 h 260"/>
                <a:gd name="T76" fmla="*/ 131 w 260"/>
                <a:gd name="T77" fmla="*/ 77 h 260"/>
                <a:gd name="T78" fmla="*/ 101 w 260"/>
                <a:gd name="T79" fmla="*/ 82 h 260"/>
                <a:gd name="T80" fmla="*/ 61 w 260"/>
                <a:gd name="T81" fmla="*/ 122 h 260"/>
                <a:gd name="T82" fmla="*/ 56 w 260"/>
                <a:gd name="T83" fmla="*/ 152 h 260"/>
                <a:gd name="T84" fmla="*/ 69 w 260"/>
                <a:gd name="T85" fmla="*/ 195 h 260"/>
                <a:gd name="T86" fmla="*/ 116 w 260"/>
                <a:gd name="T87" fmla="*/ 226 h 260"/>
                <a:gd name="T88" fmla="*/ 139 w 260"/>
                <a:gd name="T89" fmla="*/ 227 h 260"/>
                <a:gd name="T90" fmla="*/ 185 w 260"/>
                <a:gd name="T91" fmla="*/ 205 h 260"/>
                <a:gd name="T92" fmla="*/ 207 w 260"/>
                <a:gd name="T93" fmla="*/ 160 h 260"/>
                <a:gd name="T94" fmla="*/ 205 w 260"/>
                <a:gd name="T95" fmla="*/ 136 h 260"/>
                <a:gd name="T96" fmla="*/ 174 w 260"/>
                <a:gd name="T97" fmla="*/ 90 h 260"/>
                <a:gd name="T98" fmla="*/ 131 w 260"/>
                <a:gd name="T99" fmla="*/ 77 h 260"/>
                <a:gd name="T100" fmla="*/ 120 w 260"/>
                <a:gd name="T101" fmla="*/ 208 h 260"/>
                <a:gd name="T102" fmla="*/ 84 w 260"/>
                <a:gd name="T103" fmla="*/ 184 h 260"/>
                <a:gd name="T104" fmla="*/ 74 w 260"/>
                <a:gd name="T105" fmla="*/ 152 h 260"/>
                <a:gd name="T106" fmla="*/ 91 w 260"/>
                <a:gd name="T107" fmla="*/ 112 h 260"/>
                <a:gd name="T108" fmla="*/ 131 w 260"/>
                <a:gd name="T109" fmla="*/ 95 h 260"/>
                <a:gd name="T110" fmla="*/ 164 w 260"/>
                <a:gd name="T111" fmla="*/ 104 h 260"/>
                <a:gd name="T112" fmla="*/ 187 w 260"/>
                <a:gd name="T113" fmla="*/ 140 h 260"/>
                <a:gd name="T114" fmla="*/ 183 w 260"/>
                <a:gd name="T115" fmla="*/ 174 h 260"/>
                <a:gd name="T116" fmla="*/ 153 w 260"/>
                <a:gd name="T117" fmla="*/ 20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60">
                  <a:moveTo>
                    <a:pt x="234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1"/>
                  </a:lnTo>
                  <a:lnTo>
                    <a:pt x="12" y="4"/>
                  </a:lnTo>
                  <a:lnTo>
                    <a:pt x="8" y="8"/>
                  </a:lnTo>
                  <a:lnTo>
                    <a:pt x="4" y="12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0" y="239"/>
                  </a:lnTo>
                  <a:lnTo>
                    <a:pt x="1" y="244"/>
                  </a:lnTo>
                  <a:lnTo>
                    <a:pt x="4" y="248"/>
                  </a:lnTo>
                  <a:lnTo>
                    <a:pt x="8" y="252"/>
                  </a:lnTo>
                  <a:lnTo>
                    <a:pt x="12" y="255"/>
                  </a:lnTo>
                  <a:lnTo>
                    <a:pt x="16" y="257"/>
                  </a:lnTo>
                  <a:lnTo>
                    <a:pt x="21" y="259"/>
                  </a:lnTo>
                  <a:lnTo>
                    <a:pt x="26" y="260"/>
                  </a:lnTo>
                  <a:lnTo>
                    <a:pt x="234" y="260"/>
                  </a:lnTo>
                  <a:lnTo>
                    <a:pt x="234" y="260"/>
                  </a:lnTo>
                  <a:lnTo>
                    <a:pt x="239" y="259"/>
                  </a:lnTo>
                  <a:lnTo>
                    <a:pt x="244" y="257"/>
                  </a:lnTo>
                  <a:lnTo>
                    <a:pt x="248" y="255"/>
                  </a:lnTo>
                  <a:lnTo>
                    <a:pt x="252" y="252"/>
                  </a:lnTo>
                  <a:lnTo>
                    <a:pt x="255" y="248"/>
                  </a:lnTo>
                  <a:lnTo>
                    <a:pt x="257" y="244"/>
                  </a:lnTo>
                  <a:lnTo>
                    <a:pt x="259" y="239"/>
                  </a:lnTo>
                  <a:lnTo>
                    <a:pt x="260" y="234"/>
                  </a:lnTo>
                  <a:lnTo>
                    <a:pt x="260" y="26"/>
                  </a:lnTo>
                  <a:lnTo>
                    <a:pt x="260" y="26"/>
                  </a:lnTo>
                  <a:lnTo>
                    <a:pt x="259" y="21"/>
                  </a:lnTo>
                  <a:lnTo>
                    <a:pt x="257" y="16"/>
                  </a:lnTo>
                  <a:lnTo>
                    <a:pt x="255" y="12"/>
                  </a:lnTo>
                  <a:lnTo>
                    <a:pt x="252" y="8"/>
                  </a:lnTo>
                  <a:lnTo>
                    <a:pt x="248" y="4"/>
                  </a:lnTo>
                  <a:lnTo>
                    <a:pt x="244" y="1"/>
                  </a:lnTo>
                  <a:lnTo>
                    <a:pt x="239" y="0"/>
                  </a:lnTo>
                  <a:lnTo>
                    <a:pt x="234" y="0"/>
                  </a:lnTo>
                  <a:lnTo>
                    <a:pt x="234" y="0"/>
                  </a:lnTo>
                  <a:close/>
                  <a:moveTo>
                    <a:pt x="244" y="218"/>
                  </a:moveTo>
                  <a:lnTo>
                    <a:pt x="244" y="218"/>
                  </a:lnTo>
                  <a:lnTo>
                    <a:pt x="243" y="223"/>
                  </a:lnTo>
                  <a:lnTo>
                    <a:pt x="242" y="229"/>
                  </a:lnTo>
                  <a:lnTo>
                    <a:pt x="239" y="233"/>
                  </a:lnTo>
                  <a:lnTo>
                    <a:pt x="237" y="236"/>
                  </a:lnTo>
                  <a:lnTo>
                    <a:pt x="233" y="239"/>
                  </a:lnTo>
                  <a:lnTo>
                    <a:pt x="229" y="242"/>
                  </a:lnTo>
                  <a:lnTo>
                    <a:pt x="224" y="243"/>
                  </a:lnTo>
                  <a:lnTo>
                    <a:pt x="218" y="244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36" y="243"/>
                  </a:lnTo>
                  <a:lnTo>
                    <a:pt x="31" y="242"/>
                  </a:lnTo>
                  <a:lnTo>
                    <a:pt x="27" y="239"/>
                  </a:lnTo>
                  <a:lnTo>
                    <a:pt x="23" y="236"/>
                  </a:lnTo>
                  <a:lnTo>
                    <a:pt x="19" y="233"/>
                  </a:lnTo>
                  <a:lnTo>
                    <a:pt x="17" y="229"/>
                  </a:lnTo>
                  <a:lnTo>
                    <a:pt x="16" y="223"/>
                  </a:lnTo>
                  <a:lnTo>
                    <a:pt x="16" y="218"/>
                  </a:lnTo>
                  <a:lnTo>
                    <a:pt x="16" y="104"/>
                  </a:lnTo>
                  <a:lnTo>
                    <a:pt x="26" y="104"/>
                  </a:lnTo>
                  <a:lnTo>
                    <a:pt x="26" y="16"/>
                  </a:lnTo>
                  <a:lnTo>
                    <a:pt x="36" y="16"/>
                  </a:lnTo>
                  <a:lnTo>
                    <a:pt x="36" y="104"/>
                  </a:lnTo>
                  <a:lnTo>
                    <a:pt x="47" y="104"/>
                  </a:lnTo>
                  <a:lnTo>
                    <a:pt x="47" y="16"/>
                  </a:lnTo>
                  <a:lnTo>
                    <a:pt x="57" y="16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68" y="82"/>
                  </a:lnTo>
                  <a:lnTo>
                    <a:pt x="68" y="16"/>
                  </a:lnTo>
                  <a:lnTo>
                    <a:pt x="78" y="16"/>
                  </a:lnTo>
                  <a:lnTo>
                    <a:pt x="78" y="74"/>
                  </a:lnTo>
                  <a:lnTo>
                    <a:pt x="78" y="74"/>
                  </a:lnTo>
                  <a:lnTo>
                    <a:pt x="90" y="67"/>
                  </a:lnTo>
                  <a:lnTo>
                    <a:pt x="103" y="61"/>
                  </a:lnTo>
                  <a:lnTo>
                    <a:pt x="117" y="58"/>
                  </a:lnTo>
                  <a:lnTo>
                    <a:pt x="131" y="57"/>
                  </a:lnTo>
                  <a:lnTo>
                    <a:pt x="131" y="57"/>
                  </a:lnTo>
                  <a:lnTo>
                    <a:pt x="144" y="58"/>
                  </a:lnTo>
                  <a:lnTo>
                    <a:pt x="157" y="61"/>
                  </a:lnTo>
                  <a:lnTo>
                    <a:pt x="169" y="65"/>
                  </a:lnTo>
                  <a:lnTo>
                    <a:pt x="179" y="70"/>
                  </a:lnTo>
                  <a:lnTo>
                    <a:pt x="190" y="77"/>
                  </a:lnTo>
                  <a:lnTo>
                    <a:pt x="199" y="84"/>
                  </a:lnTo>
                  <a:lnTo>
                    <a:pt x="207" y="93"/>
                  </a:lnTo>
                  <a:lnTo>
                    <a:pt x="214" y="104"/>
                  </a:lnTo>
                  <a:lnTo>
                    <a:pt x="244" y="104"/>
                  </a:lnTo>
                  <a:lnTo>
                    <a:pt x="244" y="218"/>
                  </a:lnTo>
                  <a:close/>
                  <a:moveTo>
                    <a:pt x="244" y="41"/>
                  </a:moveTo>
                  <a:lnTo>
                    <a:pt x="244" y="41"/>
                  </a:lnTo>
                  <a:lnTo>
                    <a:pt x="243" y="47"/>
                  </a:lnTo>
                  <a:lnTo>
                    <a:pt x="239" y="52"/>
                  </a:lnTo>
                  <a:lnTo>
                    <a:pt x="234" y="56"/>
                  </a:lnTo>
                  <a:lnTo>
                    <a:pt x="229" y="57"/>
                  </a:lnTo>
                  <a:lnTo>
                    <a:pt x="201" y="57"/>
                  </a:lnTo>
                  <a:lnTo>
                    <a:pt x="201" y="57"/>
                  </a:lnTo>
                  <a:lnTo>
                    <a:pt x="195" y="56"/>
                  </a:lnTo>
                  <a:lnTo>
                    <a:pt x="190" y="52"/>
                  </a:lnTo>
                  <a:lnTo>
                    <a:pt x="187" y="47"/>
                  </a:lnTo>
                  <a:lnTo>
                    <a:pt x="186" y="41"/>
                  </a:lnTo>
                  <a:lnTo>
                    <a:pt x="186" y="31"/>
                  </a:lnTo>
                  <a:lnTo>
                    <a:pt x="186" y="31"/>
                  </a:lnTo>
                  <a:lnTo>
                    <a:pt x="187" y="25"/>
                  </a:lnTo>
                  <a:lnTo>
                    <a:pt x="190" y="19"/>
                  </a:lnTo>
                  <a:lnTo>
                    <a:pt x="195" y="17"/>
                  </a:lnTo>
                  <a:lnTo>
                    <a:pt x="201" y="16"/>
                  </a:lnTo>
                  <a:lnTo>
                    <a:pt x="229" y="16"/>
                  </a:lnTo>
                  <a:lnTo>
                    <a:pt x="229" y="16"/>
                  </a:lnTo>
                  <a:lnTo>
                    <a:pt x="234" y="17"/>
                  </a:lnTo>
                  <a:lnTo>
                    <a:pt x="239" y="19"/>
                  </a:lnTo>
                  <a:lnTo>
                    <a:pt x="243" y="25"/>
                  </a:lnTo>
                  <a:lnTo>
                    <a:pt x="244" y="31"/>
                  </a:lnTo>
                  <a:lnTo>
                    <a:pt x="244" y="41"/>
                  </a:lnTo>
                  <a:close/>
                  <a:moveTo>
                    <a:pt x="131" y="112"/>
                  </a:moveTo>
                  <a:lnTo>
                    <a:pt x="131" y="112"/>
                  </a:lnTo>
                  <a:lnTo>
                    <a:pt x="123" y="113"/>
                  </a:lnTo>
                  <a:lnTo>
                    <a:pt x="116" y="116"/>
                  </a:lnTo>
                  <a:lnTo>
                    <a:pt x="108" y="119"/>
                  </a:lnTo>
                  <a:lnTo>
                    <a:pt x="103" y="123"/>
                  </a:lnTo>
                  <a:lnTo>
                    <a:pt x="97" y="130"/>
                  </a:lnTo>
                  <a:lnTo>
                    <a:pt x="94" y="136"/>
                  </a:lnTo>
                  <a:lnTo>
                    <a:pt x="91" y="144"/>
                  </a:lnTo>
                  <a:lnTo>
                    <a:pt x="90" y="153"/>
                  </a:lnTo>
                  <a:lnTo>
                    <a:pt x="90" y="153"/>
                  </a:lnTo>
                  <a:lnTo>
                    <a:pt x="91" y="161"/>
                  </a:lnTo>
                  <a:lnTo>
                    <a:pt x="94" y="169"/>
                  </a:lnTo>
                  <a:lnTo>
                    <a:pt x="97" y="175"/>
                  </a:lnTo>
                  <a:lnTo>
                    <a:pt x="103" y="182"/>
                  </a:lnTo>
                  <a:lnTo>
                    <a:pt x="108" y="187"/>
                  </a:lnTo>
                  <a:lnTo>
                    <a:pt x="116" y="191"/>
                  </a:lnTo>
                  <a:lnTo>
                    <a:pt x="123" y="194"/>
                  </a:lnTo>
                  <a:lnTo>
                    <a:pt x="131" y="194"/>
                  </a:lnTo>
                  <a:lnTo>
                    <a:pt x="131" y="194"/>
                  </a:lnTo>
                  <a:lnTo>
                    <a:pt x="139" y="194"/>
                  </a:lnTo>
                  <a:lnTo>
                    <a:pt x="147" y="191"/>
                  </a:lnTo>
                  <a:lnTo>
                    <a:pt x="155" y="187"/>
                  </a:lnTo>
                  <a:lnTo>
                    <a:pt x="160" y="182"/>
                  </a:lnTo>
                  <a:lnTo>
                    <a:pt x="165" y="175"/>
                  </a:lnTo>
                  <a:lnTo>
                    <a:pt x="169" y="169"/>
                  </a:lnTo>
                  <a:lnTo>
                    <a:pt x="172" y="161"/>
                  </a:lnTo>
                  <a:lnTo>
                    <a:pt x="173" y="153"/>
                  </a:lnTo>
                  <a:lnTo>
                    <a:pt x="173" y="153"/>
                  </a:lnTo>
                  <a:lnTo>
                    <a:pt x="172" y="144"/>
                  </a:lnTo>
                  <a:lnTo>
                    <a:pt x="169" y="136"/>
                  </a:lnTo>
                  <a:lnTo>
                    <a:pt x="165" y="130"/>
                  </a:lnTo>
                  <a:lnTo>
                    <a:pt x="160" y="123"/>
                  </a:lnTo>
                  <a:lnTo>
                    <a:pt x="155" y="119"/>
                  </a:lnTo>
                  <a:lnTo>
                    <a:pt x="147" y="116"/>
                  </a:lnTo>
                  <a:lnTo>
                    <a:pt x="139" y="113"/>
                  </a:lnTo>
                  <a:lnTo>
                    <a:pt x="131" y="112"/>
                  </a:lnTo>
                  <a:lnTo>
                    <a:pt x="131" y="112"/>
                  </a:lnTo>
                  <a:close/>
                  <a:moveTo>
                    <a:pt x="131" y="77"/>
                  </a:moveTo>
                  <a:lnTo>
                    <a:pt x="131" y="77"/>
                  </a:lnTo>
                  <a:lnTo>
                    <a:pt x="123" y="77"/>
                  </a:lnTo>
                  <a:lnTo>
                    <a:pt x="116" y="78"/>
                  </a:lnTo>
                  <a:lnTo>
                    <a:pt x="101" y="82"/>
                  </a:lnTo>
                  <a:lnTo>
                    <a:pt x="88" y="90"/>
                  </a:lnTo>
                  <a:lnTo>
                    <a:pt x="78" y="99"/>
                  </a:lnTo>
                  <a:lnTo>
                    <a:pt x="69" y="109"/>
                  </a:lnTo>
                  <a:lnTo>
                    <a:pt x="61" y="122"/>
                  </a:lnTo>
                  <a:lnTo>
                    <a:pt x="57" y="136"/>
                  </a:lnTo>
                  <a:lnTo>
                    <a:pt x="56" y="144"/>
                  </a:lnTo>
                  <a:lnTo>
                    <a:pt x="56" y="152"/>
                  </a:lnTo>
                  <a:lnTo>
                    <a:pt x="56" y="152"/>
                  </a:lnTo>
                  <a:lnTo>
                    <a:pt x="56" y="160"/>
                  </a:lnTo>
                  <a:lnTo>
                    <a:pt x="57" y="168"/>
                  </a:lnTo>
                  <a:lnTo>
                    <a:pt x="61" y="182"/>
                  </a:lnTo>
                  <a:lnTo>
                    <a:pt x="69" y="195"/>
                  </a:lnTo>
                  <a:lnTo>
                    <a:pt x="78" y="205"/>
                  </a:lnTo>
                  <a:lnTo>
                    <a:pt x="88" y="214"/>
                  </a:lnTo>
                  <a:lnTo>
                    <a:pt x="101" y="222"/>
                  </a:lnTo>
                  <a:lnTo>
                    <a:pt x="116" y="226"/>
                  </a:lnTo>
                  <a:lnTo>
                    <a:pt x="123" y="227"/>
                  </a:lnTo>
                  <a:lnTo>
                    <a:pt x="131" y="227"/>
                  </a:lnTo>
                  <a:lnTo>
                    <a:pt x="131" y="227"/>
                  </a:lnTo>
                  <a:lnTo>
                    <a:pt x="139" y="227"/>
                  </a:lnTo>
                  <a:lnTo>
                    <a:pt x="147" y="226"/>
                  </a:lnTo>
                  <a:lnTo>
                    <a:pt x="161" y="222"/>
                  </a:lnTo>
                  <a:lnTo>
                    <a:pt x="174" y="214"/>
                  </a:lnTo>
                  <a:lnTo>
                    <a:pt x="185" y="205"/>
                  </a:lnTo>
                  <a:lnTo>
                    <a:pt x="194" y="195"/>
                  </a:lnTo>
                  <a:lnTo>
                    <a:pt x="201" y="182"/>
                  </a:lnTo>
                  <a:lnTo>
                    <a:pt x="205" y="168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5" y="136"/>
                  </a:lnTo>
                  <a:lnTo>
                    <a:pt x="201" y="122"/>
                  </a:lnTo>
                  <a:lnTo>
                    <a:pt x="194" y="109"/>
                  </a:lnTo>
                  <a:lnTo>
                    <a:pt x="185" y="99"/>
                  </a:lnTo>
                  <a:lnTo>
                    <a:pt x="174" y="90"/>
                  </a:lnTo>
                  <a:lnTo>
                    <a:pt x="161" y="82"/>
                  </a:lnTo>
                  <a:lnTo>
                    <a:pt x="147" y="78"/>
                  </a:lnTo>
                  <a:lnTo>
                    <a:pt x="139" y="77"/>
                  </a:lnTo>
                  <a:lnTo>
                    <a:pt x="131" y="77"/>
                  </a:lnTo>
                  <a:lnTo>
                    <a:pt x="131" y="77"/>
                  </a:lnTo>
                  <a:close/>
                  <a:moveTo>
                    <a:pt x="131" y="209"/>
                  </a:moveTo>
                  <a:lnTo>
                    <a:pt x="131" y="209"/>
                  </a:lnTo>
                  <a:lnTo>
                    <a:pt x="120" y="208"/>
                  </a:lnTo>
                  <a:lnTo>
                    <a:pt x="109" y="204"/>
                  </a:lnTo>
                  <a:lnTo>
                    <a:pt x="99" y="199"/>
                  </a:lnTo>
                  <a:lnTo>
                    <a:pt x="91" y="192"/>
                  </a:lnTo>
                  <a:lnTo>
                    <a:pt x="84" y="184"/>
                  </a:lnTo>
                  <a:lnTo>
                    <a:pt x="78" y="174"/>
                  </a:lnTo>
                  <a:lnTo>
                    <a:pt x="75" y="164"/>
                  </a:lnTo>
                  <a:lnTo>
                    <a:pt x="74" y="152"/>
                  </a:lnTo>
                  <a:lnTo>
                    <a:pt x="74" y="152"/>
                  </a:lnTo>
                  <a:lnTo>
                    <a:pt x="75" y="140"/>
                  </a:lnTo>
                  <a:lnTo>
                    <a:pt x="78" y="130"/>
                  </a:lnTo>
                  <a:lnTo>
                    <a:pt x="84" y="119"/>
                  </a:lnTo>
                  <a:lnTo>
                    <a:pt x="91" y="112"/>
                  </a:lnTo>
                  <a:lnTo>
                    <a:pt x="99" y="104"/>
                  </a:lnTo>
                  <a:lnTo>
                    <a:pt x="109" y="99"/>
                  </a:lnTo>
                  <a:lnTo>
                    <a:pt x="120" y="96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43" y="96"/>
                  </a:lnTo>
                  <a:lnTo>
                    <a:pt x="153" y="99"/>
                  </a:lnTo>
                  <a:lnTo>
                    <a:pt x="164" y="104"/>
                  </a:lnTo>
                  <a:lnTo>
                    <a:pt x="172" y="112"/>
                  </a:lnTo>
                  <a:lnTo>
                    <a:pt x="178" y="119"/>
                  </a:lnTo>
                  <a:lnTo>
                    <a:pt x="183" y="130"/>
                  </a:lnTo>
                  <a:lnTo>
                    <a:pt x="187" y="140"/>
                  </a:lnTo>
                  <a:lnTo>
                    <a:pt x="188" y="152"/>
                  </a:lnTo>
                  <a:lnTo>
                    <a:pt x="188" y="152"/>
                  </a:lnTo>
                  <a:lnTo>
                    <a:pt x="187" y="164"/>
                  </a:lnTo>
                  <a:lnTo>
                    <a:pt x="183" y="174"/>
                  </a:lnTo>
                  <a:lnTo>
                    <a:pt x="178" y="184"/>
                  </a:lnTo>
                  <a:lnTo>
                    <a:pt x="172" y="192"/>
                  </a:lnTo>
                  <a:lnTo>
                    <a:pt x="164" y="199"/>
                  </a:lnTo>
                  <a:lnTo>
                    <a:pt x="153" y="204"/>
                  </a:lnTo>
                  <a:lnTo>
                    <a:pt x="143" y="208"/>
                  </a:lnTo>
                  <a:lnTo>
                    <a:pt x="131" y="209"/>
                  </a:lnTo>
                  <a:lnTo>
                    <a:pt x="131" y="20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437"/>
            <p:cNvSpPr>
              <a:spLocks noEditPoints="1"/>
            </p:cNvSpPr>
            <p:nvPr/>
          </p:nvSpPr>
          <p:spPr bwMode="auto">
            <a:xfrm>
              <a:off x="1360189" y="5152348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59 h 260"/>
                <a:gd name="T4" fmla="*/ 12 w 260"/>
                <a:gd name="T5" fmla="*/ 255 h 260"/>
                <a:gd name="T6" fmla="*/ 4 w 260"/>
                <a:gd name="T7" fmla="*/ 248 h 260"/>
                <a:gd name="T8" fmla="*/ 0 w 260"/>
                <a:gd name="T9" fmla="*/ 239 h 260"/>
                <a:gd name="T10" fmla="*/ 0 w 260"/>
                <a:gd name="T11" fmla="*/ 26 h 260"/>
                <a:gd name="T12" fmla="*/ 0 w 260"/>
                <a:gd name="T13" fmla="*/ 21 h 260"/>
                <a:gd name="T14" fmla="*/ 4 w 260"/>
                <a:gd name="T15" fmla="*/ 12 h 260"/>
                <a:gd name="T16" fmla="*/ 12 w 260"/>
                <a:gd name="T17" fmla="*/ 4 h 260"/>
                <a:gd name="T18" fmla="*/ 21 w 260"/>
                <a:gd name="T19" fmla="*/ 0 h 260"/>
                <a:gd name="T20" fmla="*/ 234 w 260"/>
                <a:gd name="T21" fmla="*/ 0 h 260"/>
                <a:gd name="T22" fmla="*/ 240 w 260"/>
                <a:gd name="T23" fmla="*/ 0 h 260"/>
                <a:gd name="T24" fmla="*/ 249 w 260"/>
                <a:gd name="T25" fmla="*/ 4 h 260"/>
                <a:gd name="T26" fmla="*/ 255 w 260"/>
                <a:gd name="T27" fmla="*/ 12 h 260"/>
                <a:gd name="T28" fmla="*/ 259 w 260"/>
                <a:gd name="T29" fmla="*/ 21 h 260"/>
                <a:gd name="T30" fmla="*/ 260 w 260"/>
                <a:gd name="T31" fmla="*/ 234 h 260"/>
                <a:gd name="T32" fmla="*/ 259 w 260"/>
                <a:gd name="T33" fmla="*/ 239 h 260"/>
                <a:gd name="T34" fmla="*/ 255 w 260"/>
                <a:gd name="T35" fmla="*/ 248 h 260"/>
                <a:gd name="T36" fmla="*/ 249 w 260"/>
                <a:gd name="T37" fmla="*/ 255 h 260"/>
                <a:gd name="T38" fmla="*/ 240 w 260"/>
                <a:gd name="T39" fmla="*/ 259 h 260"/>
                <a:gd name="T40" fmla="*/ 234 w 260"/>
                <a:gd name="T41" fmla="*/ 260 h 260"/>
                <a:gd name="T42" fmla="*/ 156 w 260"/>
                <a:gd name="T43" fmla="*/ 174 h 260"/>
                <a:gd name="T44" fmla="*/ 145 w 260"/>
                <a:gd name="T45" fmla="*/ 181 h 260"/>
                <a:gd name="T46" fmla="*/ 133 w 260"/>
                <a:gd name="T47" fmla="*/ 182 h 260"/>
                <a:gd name="T48" fmla="*/ 126 w 260"/>
                <a:gd name="T49" fmla="*/ 181 h 260"/>
                <a:gd name="T50" fmla="*/ 121 w 260"/>
                <a:gd name="T51" fmla="*/ 179 h 260"/>
                <a:gd name="T52" fmla="*/ 116 w 260"/>
                <a:gd name="T53" fmla="*/ 173 h 260"/>
                <a:gd name="T54" fmla="*/ 115 w 260"/>
                <a:gd name="T55" fmla="*/ 166 h 260"/>
                <a:gd name="T56" fmla="*/ 115 w 260"/>
                <a:gd name="T57" fmla="*/ 119 h 260"/>
                <a:gd name="T58" fmla="*/ 151 w 260"/>
                <a:gd name="T59" fmla="*/ 93 h 260"/>
                <a:gd name="T60" fmla="*/ 115 w 260"/>
                <a:gd name="T61" fmla="*/ 56 h 260"/>
                <a:gd name="T62" fmla="*/ 97 w 260"/>
                <a:gd name="T63" fmla="*/ 56 h 260"/>
                <a:gd name="T64" fmla="*/ 91 w 260"/>
                <a:gd name="T65" fmla="*/ 71 h 260"/>
                <a:gd name="T66" fmla="*/ 86 w 260"/>
                <a:gd name="T67" fmla="*/ 79 h 260"/>
                <a:gd name="T68" fmla="*/ 81 w 260"/>
                <a:gd name="T69" fmla="*/ 86 h 260"/>
                <a:gd name="T70" fmla="*/ 72 w 260"/>
                <a:gd name="T71" fmla="*/ 91 h 260"/>
                <a:gd name="T72" fmla="*/ 63 w 260"/>
                <a:gd name="T73" fmla="*/ 119 h 260"/>
                <a:gd name="T74" fmla="*/ 82 w 260"/>
                <a:gd name="T75" fmla="*/ 170 h 260"/>
                <a:gd name="T76" fmla="*/ 82 w 260"/>
                <a:gd name="T77" fmla="*/ 179 h 260"/>
                <a:gd name="T78" fmla="*/ 85 w 260"/>
                <a:gd name="T79" fmla="*/ 186 h 260"/>
                <a:gd name="T80" fmla="*/ 93 w 260"/>
                <a:gd name="T81" fmla="*/ 197 h 260"/>
                <a:gd name="T82" fmla="*/ 99 w 260"/>
                <a:gd name="T83" fmla="*/ 201 h 260"/>
                <a:gd name="T84" fmla="*/ 107 w 260"/>
                <a:gd name="T85" fmla="*/ 205 h 260"/>
                <a:gd name="T86" fmla="*/ 121 w 260"/>
                <a:gd name="T87" fmla="*/ 208 h 260"/>
                <a:gd name="T88" fmla="*/ 130 w 260"/>
                <a:gd name="T89" fmla="*/ 207 h 260"/>
                <a:gd name="T90" fmla="*/ 138 w 260"/>
                <a:gd name="T91" fmla="*/ 205 h 260"/>
                <a:gd name="T92" fmla="*/ 156 w 260"/>
                <a:gd name="T93" fmla="*/ 199 h 260"/>
                <a:gd name="T94" fmla="*/ 190 w 260"/>
                <a:gd name="T95" fmla="*/ 169 h 260"/>
                <a:gd name="T96" fmla="*/ 186 w 260"/>
                <a:gd name="T97" fmla="*/ 169 h 260"/>
                <a:gd name="T98" fmla="*/ 176 w 260"/>
                <a:gd name="T99" fmla="*/ 174 h 260"/>
                <a:gd name="T100" fmla="*/ 171 w 260"/>
                <a:gd name="T101" fmla="*/ 184 h 260"/>
                <a:gd name="T102" fmla="*/ 171 w 260"/>
                <a:gd name="T103" fmla="*/ 188 h 260"/>
                <a:gd name="T104" fmla="*/ 172 w 260"/>
                <a:gd name="T105" fmla="*/ 196 h 260"/>
                <a:gd name="T106" fmla="*/ 182 w 260"/>
                <a:gd name="T107" fmla="*/ 207 h 260"/>
                <a:gd name="T108" fmla="*/ 190 w 260"/>
                <a:gd name="T109" fmla="*/ 208 h 260"/>
                <a:gd name="T110" fmla="*/ 194 w 260"/>
                <a:gd name="T111" fmla="*/ 208 h 260"/>
                <a:gd name="T112" fmla="*/ 203 w 260"/>
                <a:gd name="T113" fmla="*/ 203 h 260"/>
                <a:gd name="T114" fmla="*/ 210 w 260"/>
                <a:gd name="T115" fmla="*/ 192 h 260"/>
                <a:gd name="T116" fmla="*/ 210 w 260"/>
                <a:gd name="T117" fmla="*/ 188 h 260"/>
                <a:gd name="T118" fmla="*/ 208 w 260"/>
                <a:gd name="T119" fmla="*/ 181 h 260"/>
                <a:gd name="T120" fmla="*/ 198 w 260"/>
                <a:gd name="T121" fmla="*/ 170 h 260"/>
                <a:gd name="T122" fmla="*/ 190 w 260"/>
                <a:gd name="T123" fmla="*/ 16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59"/>
                  </a:lnTo>
                  <a:lnTo>
                    <a:pt x="16" y="257"/>
                  </a:lnTo>
                  <a:lnTo>
                    <a:pt x="12" y="255"/>
                  </a:lnTo>
                  <a:lnTo>
                    <a:pt x="8" y="252"/>
                  </a:lnTo>
                  <a:lnTo>
                    <a:pt x="4" y="248"/>
                  </a:lnTo>
                  <a:lnTo>
                    <a:pt x="2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40" y="0"/>
                  </a:lnTo>
                  <a:lnTo>
                    <a:pt x="245" y="1"/>
                  </a:lnTo>
                  <a:lnTo>
                    <a:pt x="249" y="4"/>
                  </a:lnTo>
                  <a:lnTo>
                    <a:pt x="253" y="8"/>
                  </a:lnTo>
                  <a:lnTo>
                    <a:pt x="255" y="12"/>
                  </a:lnTo>
                  <a:lnTo>
                    <a:pt x="258" y="16"/>
                  </a:lnTo>
                  <a:lnTo>
                    <a:pt x="259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39"/>
                  </a:lnTo>
                  <a:lnTo>
                    <a:pt x="258" y="244"/>
                  </a:lnTo>
                  <a:lnTo>
                    <a:pt x="255" y="248"/>
                  </a:lnTo>
                  <a:lnTo>
                    <a:pt x="253" y="252"/>
                  </a:lnTo>
                  <a:lnTo>
                    <a:pt x="249" y="255"/>
                  </a:lnTo>
                  <a:lnTo>
                    <a:pt x="245" y="257"/>
                  </a:lnTo>
                  <a:lnTo>
                    <a:pt x="240" y="259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156" y="174"/>
                  </a:moveTo>
                  <a:lnTo>
                    <a:pt x="156" y="174"/>
                  </a:lnTo>
                  <a:lnTo>
                    <a:pt x="150" y="178"/>
                  </a:lnTo>
                  <a:lnTo>
                    <a:pt x="145" y="181"/>
                  </a:lnTo>
                  <a:lnTo>
                    <a:pt x="138" y="182"/>
                  </a:lnTo>
                  <a:lnTo>
                    <a:pt x="133" y="182"/>
                  </a:lnTo>
                  <a:lnTo>
                    <a:pt x="133" y="182"/>
                  </a:lnTo>
                  <a:lnTo>
                    <a:pt x="126" y="181"/>
                  </a:lnTo>
                  <a:lnTo>
                    <a:pt x="121" y="179"/>
                  </a:lnTo>
                  <a:lnTo>
                    <a:pt x="121" y="179"/>
                  </a:lnTo>
                  <a:lnTo>
                    <a:pt x="117" y="177"/>
                  </a:lnTo>
                  <a:lnTo>
                    <a:pt x="116" y="173"/>
                  </a:lnTo>
                  <a:lnTo>
                    <a:pt x="116" y="173"/>
                  </a:lnTo>
                  <a:lnTo>
                    <a:pt x="115" y="166"/>
                  </a:lnTo>
                  <a:lnTo>
                    <a:pt x="115" y="155"/>
                  </a:lnTo>
                  <a:lnTo>
                    <a:pt x="115" y="119"/>
                  </a:lnTo>
                  <a:lnTo>
                    <a:pt x="151" y="119"/>
                  </a:lnTo>
                  <a:lnTo>
                    <a:pt x="151" y="93"/>
                  </a:lnTo>
                  <a:lnTo>
                    <a:pt x="115" y="93"/>
                  </a:lnTo>
                  <a:lnTo>
                    <a:pt x="115" y="56"/>
                  </a:lnTo>
                  <a:lnTo>
                    <a:pt x="97" y="56"/>
                  </a:lnTo>
                  <a:lnTo>
                    <a:pt x="97" y="56"/>
                  </a:lnTo>
                  <a:lnTo>
                    <a:pt x="95" y="65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86" y="79"/>
                  </a:lnTo>
                  <a:lnTo>
                    <a:pt x="81" y="86"/>
                  </a:lnTo>
                  <a:lnTo>
                    <a:pt x="81" y="86"/>
                  </a:lnTo>
                  <a:lnTo>
                    <a:pt x="77" y="88"/>
                  </a:lnTo>
                  <a:lnTo>
                    <a:pt x="72" y="91"/>
                  </a:lnTo>
                  <a:lnTo>
                    <a:pt x="63" y="95"/>
                  </a:lnTo>
                  <a:lnTo>
                    <a:pt x="63" y="119"/>
                  </a:lnTo>
                  <a:lnTo>
                    <a:pt x="82" y="119"/>
                  </a:lnTo>
                  <a:lnTo>
                    <a:pt x="82" y="170"/>
                  </a:lnTo>
                  <a:lnTo>
                    <a:pt x="82" y="170"/>
                  </a:lnTo>
                  <a:lnTo>
                    <a:pt x="82" y="179"/>
                  </a:lnTo>
                  <a:lnTo>
                    <a:pt x="85" y="186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9" y="201"/>
                  </a:lnTo>
                  <a:lnTo>
                    <a:pt x="107" y="205"/>
                  </a:lnTo>
                  <a:lnTo>
                    <a:pt x="107" y="205"/>
                  </a:lnTo>
                  <a:lnTo>
                    <a:pt x="113" y="207"/>
                  </a:lnTo>
                  <a:lnTo>
                    <a:pt x="121" y="208"/>
                  </a:lnTo>
                  <a:lnTo>
                    <a:pt x="121" y="208"/>
                  </a:lnTo>
                  <a:lnTo>
                    <a:pt x="130" y="207"/>
                  </a:lnTo>
                  <a:lnTo>
                    <a:pt x="138" y="205"/>
                  </a:lnTo>
                  <a:lnTo>
                    <a:pt x="138" y="205"/>
                  </a:lnTo>
                  <a:lnTo>
                    <a:pt x="147" y="203"/>
                  </a:lnTo>
                  <a:lnTo>
                    <a:pt x="156" y="199"/>
                  </a:lnTo>
                  <a:lnTo>
                    <a:pt x="156" y="174"/>
                  </a:lnTo>
                  <a:close/>
                  <a:moveTo>
                    <a:pt x="190" y="169"/>
                  </a:moveTo>
                  <a:lnTo>
                    <a:pt x="190" y="169"/>
                  </a:lnTo>
                  <a:lnTo>
                    <a:pt x="186" y="169"/>
                  </a:lnTo>
                  <a:lnTo>
                    <a:pt x="182" y="170"/>
                  </a:lnTo>
                  <a:lnTo>
                    <a:pt x="176" y="174"/>
                  </a:lnTo>
                  <a:lnTo>
                    <a:pt x="172" y="181"/>
                  </a:lnTo>
                  <a:lnTo>
                    <a:pt x="171" y="184"/>
                  </a:lnTo>
                  <a:lnTo>
                    <a:pt x="171" y="188"/>
                  </a:lnTo>
                  <a:lnTo>
                    <a:pt x="171" y="188"/>
                  </a:lnTo>
                  <a:lnTo>
                    <a:pt x="171" y="192"/>
                  </a:lnTo>
                  <a:lnTo>
                    <a:pt x="172" y="196"/>
                  </a:lnTo>
                  <a:lnTo>
                    <a:pt x="176" y="203"/>
                  </a:lnTo>
                  <a:lnTo>
                    <a:pt x="182" y="207"/>
                  </a:lnTo>
                  <a:lnTo>
                    <a:pt x="186" y="208"/>
                  </a:lnTo>
                  <a:lnTo>
                    <a:pt x="190" y="208"/>
                  </a:lnTo>
                  <a:lnTo>
                    <a:pt x="190" y="208"/>
                  </a:lnTo>
                  <a:lnTo>
                    <a:pt x="194" y="208"/>
                  </a:lnTo>
                  <a:lnTo>
                    <a:pt x="198" y="207"/>
                  </a:lnTo>
                  <a:lnTo>
                    <a:pt x="203" y="203"/>
                  </a:lnTo>
                  <a:lnTo>
                    <a:pt x="208" y="196"/>
                  </a:lnTo>
                  <a:lnTo>
                    <a:pt x="210" y="192"/>
                  </a:lnTo>
                  <a:lnTo>
                    <a:pt x="210" y="188"/>
                  </a:lnTo>
                  <a:lnTo>
                    <a:pt x="210" y="188"/>
                  </a:lnTo>
                  <a:lnTo>
                    <a:pt x="210" y="184"/>
                  </a:lnTo>
                  <a:lnTo>
                    <a:pt x="208" y="181"/>
                  </a:lnTo>
                  <a:lnTo>
                    <a:pt x="203" y="174"/>
                  </a:lnTo>
                  <a:lnTo>
                    <a:pt x="198" y="170"/>
                  </a:lnTo>
                  <a:lnTo>
                    <a:pt x="194" y="169"/>
                  </a:lnTo>
                  <a:lnTo>
                    <a:pt x="190" y="169"/>
                  </a:lnTo>
                  <a:lnTo>
                    <a:pt x="190" y="16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438"/>
            <p:cNvSpPr>
              <a:spLocks noEditPoints="1"/>
            </p:cNvSpPr>
            <p:nvPr/>
          </p:nvSpPr>
          <p:spPr bwMode="auto">
            <a:xfrm>
              <a:off x="1642507" y="5150606"/>
              <a:ext cx="226552" cy="226552"/>
            </a:xfrm>
            <a:custGeom>
              <a:avLst/>
              <a:gdLst>
                <a:gd name="T0" fmla="*/ 21 w 260"/>
                <a:gd name="T1" fmla="*/ 260 h 260"/>
                <a:gd name="T2" fmla="*/ 4 w 260"/>
                <a:gd name="T3" fmla="*/ 250 h 260"/>
                <a:gd name="T4" fmla="*/ 0 w 260"/>
                <a:gd name="T5" fmla="*/ 26 h 260"/>
                <a:gd name="T6" fmla="*/ 4 w 260"/>
                <a:gd name="T7" fmla="*/ 12 h 260"/>
                <a:gd name="T8" fmla="*/ 21 w 260"/>
                <a:gd name="T9" fmla="*/ 2 h 260"/>
                <a:gd name="T10" fmla="*/ 239 w 260"/>
                <a:gd name="T11" fmla="*/ 2 h 260"/>
                <a:gd name="T12" fmla="*/ 255 w 260"/>
                <a:gd name="T13" fmla="*/ 12 h 260"/>
                <a:gd name="T14" fmla="*/ 260 w 260"/>
                <a:gd name="T15" fmla="*/ 234 h 260"/>
                <a:gd name="T16" fmla="*/ 255 w 260"/>
                <a:gd name="T17" fmla="*/ 250 h 260"/>
                <a:gd name="T18" fmla="*/ 239 w 260"/>
                <a:gd name="T19" fmla="*/ 260 h 260"/>
                <a:gd name="T20" fmla="*/ 250 w 260"/>
                <a:gd name="T21" fmla="*/ 37 h 260"/>
                <a:gd name="T22" fmla="*/ 242 w 260"/>
                <a:gd name="T23" fmla="*/ 19 h 260"/>
                <a:gd name="T24" fmla="*/ 224 w 260"/>
                <a:gd name="T25" fmla="*/ 11 h 260"/>
                <a:gd name="T26" fmla="*/ 26 w 260"/>
                <a:gd name="T27" fmla="*/ 13 h 260"/>
                <a:gd name="T28" fmla="*/ 12 w 260"/>
                <a:gd name="T29" fmla="*/ 28 h 260"/>
                <a:gd name="T30" fmla="*/ 10 w 260"/>
                <a:gd name="T31" fmla="*/ 224 h 260"/>
                <a:gd name="T32" fmla="*/ 18 w 260"/>
                <a:gd name="T33" fmla="*/ 242 h 260"/>
                <a:gd name="T34" fmla="*/ 36 w 260"/>
                <a:gd name="T35" fmla="*/ 250 h 260"/>
                <a:gd name="T36" fmla="*/ 234 w 260"/>
                <a:gd name="T37" fmla="*/ 249 h 260"/>
                <a:gd name="T38" fmla="*/ 247 w 260"/>
                <a:gd name="T39" fmla="*/ 234 h 260"/>
                <a:gd name="T40" fmla="*/ 179 w 260"/>
                <a:gd name="T41" fmla="*/ 215 h 260"/>
                <a:gd name="T42" fmla="*/ 216 w 260"/>
                <a:gd name="T43" fmla="*/ 108 h 260"/>
                <a:gd name="T44" fmla="*/ 217 w 260"/>
                <a:gd name="T45" fmla="*/ 81 h 260"/>
                <a:gd name="T46" fmla="*/ 229 w 260"/>
                <a:gd name="T47" fmla="*/ 116 h 260"/>
                <a:gd name="T48" fmla="*/ 226 w 260"/>
                <a:gd name="T49" fmla="*/ 155 h 260"/>
                <a:gd name="T50" fmla="*/ 200 w 260"/>
                <a:gd name="T51" fmla="*/ 199 h 260"/>
                <a:gd name="T52" fmla="*/ 179 w 260"/>
                <a:gd name="T53" fmla="*/ 73 h 260"/>
                <a:gd name="T54" fmla="*/ 188 w 260"/>
                <a:gd name="T55" fmla="*/ 96 h 260"/>
                <a:gd name="T56" fmla="*/ 198 w 260"/>
                <a:gd name="T57" fmla="*/ 124 h 260"/>
                <a:gd name="T58" fmla="*/ 190 w 260"/>
                <a:gd name="T59" fmla="*/ 156 h 260"/>
                <a:gd name="T60" fmla="*/ 155 w 260"/>
                <a:gd name="T61" fmla="*/ 81 h 260"/>
                <a:gd name="T62" fmla="*/ 157 w 260"/>
                <a:gd name="T63" fmla="*/ 74 h 260"/>
                <a:gd name="T64" fmla="*/ 127 w 260"/>
                <a:gd name="T65" fmla="*/ 74 h 260"/>
                <a:gd name="T66" fmla="*/ 99 w 260"/>
                <a:gd name="T67" fmla="*/ 74 h 260"/>
                <a:gd name="T68" fmla="*/ 100 w 260"/>
                <a:gd name="T69" fmla="*/ 81 h 260"/>
                <a:gd name="T70" fmla="*/ 105 w 260"/>
                <a:gd name="T71" fmla="*/ 190 h 260"/>
                <a:gd name="T72" fmla="*/ 79 w 260"/>
                <a:gd name="T73" fmla="*/ 81 h 260"/>
                <a:gd name="T74" fmla="*/ 79 w 260"/>
                <a:gd name="T75" fmla="*/ 73 h 260"/>
                <a:gd name="T76" fmla="*/ 47 w 260"/>
                <a:gd name="T77" fmla="*/ 74 h 260"/>
                <a:gd name="T78" fmla="*/ 72 w 260"/>
                <a:gd name="T79" fmla="*/ 48 h 260"/>
                <a:gd name="T80" fmla="*/ 117 w 260"/>
                <a:gd name="T81" fmla="*/ 30 h 260"/>
                <a:gd name="T82" fmla="*/ 148 w 260"/>
                <a:gd name="T83" fmla="*/ 32 h 260"/>
                <a:gd name="T84" fmla="*/ 183 w 260"/>
                <a:gd name="T85" fmla="*/ 44 h 260"/>
                <a:gd name="T86" fmla="*/ 196 w 260"/>
                <a:gd name="T87" fmla="*/ 55 h 260"/>
                <a:gd name="T88" fmla="*/ 183 w 260"/>
                <a:gd name="T89" fmla="*/ 60 h 260"/>
                <a:gd name="T90" fmla="*/ 30 w 260"/>
                <a:gd name="T91" fmla="*/ 129 h 260"/>
                <a:gd name="T92" fmla="*/ 35 w 260"/>
                <a:gd name="T93" fmla="*/ 98 h 260"/>
                <a:gd name="T94" fmla="*/ 74 w 260"/>
                <a:gd name="T95" fmla="*/ 212 h 260"/>
                <a:gd name="T96" fmla="*/ 39 w 260"/>
                <a:gd name="T97" fmla="*/ 171 h 260"/>
                <a:gd name="T98" fmla="*/ 30 w 260"/>
                <a:gd name="T99" fmla="*/ 129 h 260"/>
                <a:gd name="T100" fmla="*/ 162 w 260"/>
                <a:gd name="T101" fmla="*/ 224 h 260"/>
                <a:gd name="T102" fmla="*/ 116 w 260"/>
                <a:gd name="T103" fmla="*/ 22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6" y="259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4" y="250"/>
                  </a:lnTo>
                  <a:lnTo>
                    <a:pt x="1" y="245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7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6" y="3"/>
                  </a:lnTo>
                  <a:lnTo>
                    <a:pt x="21" y="2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2"/>
                  </a:lnTo>
                  <a:lnTo>
                    <a:pt x="244" y="3"/>
                  </a:lnTo>
                  <a:lnTo>
                    <a:pt x="248" y="6"/>
                  </a:lnTo>
                  <a:lnTo>
                    <a:pt x="252" y="8"/>
                  </a:lnTo>
                  <a:lnTo>
                    <a:pt x="255" y="12"/>
                  </a:lnTo>
                  <a:lnTo>
                    <a:pt x="257" y="17"/>
                  </a:lnTo>
                  <a:lnTo>
                    <a:pt x="259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9" y="239"/>
                  </a:lnTo>
                  <a:lnTo>
                    <a:pt x="257" y="245"/>
                  </a:lnTo>
                  <a:lnTo>
                    <a:pt x="255" y="250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9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50" y="37"/>
                  </a:moveTo>
                  <a:lnTo>
                    <a:pt x="250" y="37"/>
                  </a:lnTo>
                  <a:lnTo>
                    <a:pt x="248" y="32"/>
                  </a:lnTo>
                  <a:lnTo>
                    <a:pt x="247" y="28"/>
                  </a:lnTo>
                  <a:lnTo>
                    <a:pt x="244" y="22"/>
                  </a:lnTo>
                  <a:lnTo>
                    <a:pt x="242" y="19"/>
                  </a:lnTo>
                  <a:lnTo>
                    <a:pt x="238" y="16"/>
                  </a:lnTo>
                  <a:lnTo>
                    <a:pt x="234" y="13"/>
                  </a:lnTo>
                  <a:lnTo>
                    <a:pt x="229" y="12"/>
                  </a:lnTo>
                  <a:lnTo>
                    <a:pt x="224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1" y="12"/>
                  </a:lnTo>
                  <a:lnTo>
                    <a:pt x="26" y="13"/>
                  </a:lnTo>
                  <a:lnTo>
                    <a:pt x="22" y="16"/>
                  </a:lnTo>
                  <a:lnTo>
                    <a:pt x="18" y="19"/>
                  </a:lnTo>
                  <a:lnTo>
                    <a:pt x="14" y="22"/>
                  </a:lnTo>
                  <a:lnTo>
                    <a:pt x="12" y="28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29"/>
                  </a:lnTo>
                  <a:lnTo>
                    <a:pt x="12" y="234"/>
                  </a:lnTo>
                  <a:lnTo>
                    <a:pt x="14" y="239"/>
                  </a:lnTo>
                  <a:lnTo>
                    <a:pt x="18" y="242"/>
                  </a:lnTo>
                  <a:lnTo>
                    <a:pt x="22" y="246"/>
                  </a:lnTo>
                  <a:lnTo>
                    <a:pt x="26" y="249"/>
                  </a:lnTo>
                  <a:lnTo>
                    <a:pt x="31" y="250"/>
                  </a:lnTo>
                  <a:lnTo>
                    <a:pt x="36" y="250"/>
                  </a:lnTo>
                  <a:lnTo>
                    <a:pt x="224" y="250"/>
                  </a:lnTo>
                  <a:lnTo>
                    <a:pt x="224" y="250"/>
                  </a:lnTo>
                  <a:lnTo>
                    <a:pt x="229" y="250"/>
                  </a:lnTo>
                  <a:lnTo>
                    <a:pt x="234" y="249"/>
                  </a:lnTo>
                  <a:lnTo>
                    <a:pt x="238" y="246"/>
                  </a:lnTo>
                  <a:lnTo>
                    <a:pt x="242" y="242"/>
                  </a:lnTo>
                  <a:lnTo>
                    <a:pt x="244" y="239"/>
                  </a:lnTo>
                  <a:lnTo>
                    <a:pt x="247" y="234"/>
                  </a:lnTo>
                  <a:lnTo>
                    <a:pt x="248" y="229"/>
                  </a:lnTo>
                  <a:lnTo>
                    <a:pt x="250" y="224"/>
                  </a:lnTo>
                  <a:lnTo>
                    <a:pt x="250" y="37"/>
                  </a:lnTo>
                  <a:close/>
                  <a:moveTo>
                    <a:pt x="179" y="215"/>
                  </a:moveTo>
                  <a:lnTo>
                    <a:pt x="211" y="128"/>
                  </a:lnTo>
                  <a:lnTo>
                    <a:pt x="211" y="128"/>
                  </a:lnTo>
                  <a:lnTo>
                    <a:pt x="214" y="117"/>
                  </a:lnTo>
                  <a:lnTo>
                    <a:pt x="216" y="108"/>
                  </a:lnTo>
                  <a:lnTo>
                    <a:pt x="217" y="99"/>
                  </a:lnTo>
                  <a:lnTo>
                    <a:pt x="218" y="91"/>
                  </a:lnTo>
                  <a:lnTo>
                    <a:pt x="218" y="91"/>
                  </a:lnTo>
                  <a:lnTo>
                    <a:pt x="217" y="81"/>
                  </a:lnTo>
                  <a:lnTo>
                    <a:pt x="217" y="81"/>
                  </a:lnTo>
                  <a:lnTo>
                    <a:pt x="222" y="93"/>
                  </a:lnTo>
                  <a:lnTo>
                    <a:pt x="226" y="104"/>
                  </a:lnTo>
                  <a:lnTo>
                    <a:pt x="229" y="116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29" y="142"/>
                  </a:lnTo>
                  <a:lnTo>
                    <a:pt x="226" y="155"/>
                  </a:lnTo>
                  <a:lnTo>
                    <a:pt x="222" y="168"/>
                  </a:lnTo>
                  <a:lnTo>
                    <a:pt x="216" y="180"/>
                  </a:lnTo>
                  <a:lnTo>
                    <a:pt x="209" y="190"/>
                  </a:lnTo>
                  <a:lnTo>
                    <a:pt x="200" y="199"/>
                  </a:lnTo>
                  <a:lnTo>
                    <a:pt x="191" y="208"/>
                  </a:lnTo>
                  <a:lnTo>
                    <a:pt x="179" y="215"/>
                  </a:lnTo>
                  <a:lnTo>
                    <a:pt x="179" y="215"/>
                  </a:lnTo>
                  <a:close/>
                  <a:moveTo>
                    <a:pt x="179" y="73"/>
                  </a:moveTo>
                  <a:lnTo>
                    <a:pt x="179" y="73"/>
                  </a:lnTo>
                  <a:lnTo>
                    <a:pt x="179" y="78"/>
                  </a:lnTo>
                  <a:lnTo>
                    <a:pt x="182" y="85"/>
                  </a:lnTo>
                  <a:lnTo>
                    <a:pt x="188" y="96"/>
                  </a:lnTo>
                  <a:lnTo>
                    <a:pt x="188" y="96"/>
                  </a:lnTo>
                  <a:lnTo>
                    <a:pt x="195" y="108"/>
                  </a:lnTo>
                  <a:lnTo>
                    <a:pt x="196" y="116"/>
                  </a:lnTo>
                  <a:lnTo>
                    <a:pt x="198" y="124"/>
                  </a:lnTo>
                  <a:lnTo>
                    <a:pt x="198" y="124"/>
                  </a:lnTo>
                  <a:lnTo>
                    <a:pt x="196" y="130"/>
                  </a:lnTo>
                  <a:lnTo>
                    <a:pt x="195" y="138"/>
                  </a:lnTo>
                  <a:lnTo>
                    <a:pt x="190" y="156"/>
                  </a:lnTo>
                  <a:lnTo>
                    <a:pt x="179" y="190"/>
                  </a:lnTo>
                  <a:lnTo>
                    <a:pt x="143" y="82"/>
                  </a:lnTo>
                  <a:lnTo>
                    <a:pt x="143" y="82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0"/>
                  </a:lnTo>
                  <a:lnTo>
                    <a:pt x="159" y="77"/>
                  </a:lnTo>
                  <a:lnTo>
                    <a:pt x="157" y="74"/>
                  </a:lnTo>
                  <a:lnTo>
                    <a:pt x="155" y="73"/>
                  </a:lnTo>
                  <a:lnTo>
                    <a:pt x="155" y="73"/>
                  </a:lnTo>
                  <a:lnTo>
                    <a:pt x="127" y="74"/>
                  </a:lnTo>
                  <a:lnTo>
                    <a:pt x="127" y="74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0" y="73"/>
                  </a:lnTo>
                  <a:lnTo>
                    <a:pt x="99" y="74"/>
                  </a:lnTo>
                  <a:lnTo>
                    <a:pt x="97" y="77"/>
                  </a:lnTo>
                  <a:lnTo>
                    <a:pt x="97" y="80"/>
                  </a:lnTo>
                  <a:lnTo>
                    <a:pt x="99" y="81"/>
                  </a:lnTo>
                  <a:lnTo>
                    <a:pt x="100" y="81"/>
                  </a:lnTo>
                  <a:lnTo>
                    <a:pt x="100" y="81"/>
                  </a:lnTo>
                  <a:lnTo>
                    <a:pt x="112" y="82"/>
                  </a:lnTo>
                  <a:lnTo>
                    <a:pt x="126" y="125"/>
                  </a:lnTo>
                  <a:lnTo>
                    <a:pt x="105" y="190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83" y="80"/>
                  </a:lnTo>
                  <a:lnTo>
                    <a:pt x="83" y="77"/>
                  </a:lnTo>
                  <a:lnTo>
                    <a:pt x="82" y="74"/>
                  </a:lnTo>
                  <a:lnTo>
                    <a:pt x="79" y="73"/>
                  </a:lnTo>
                  <a:lnTo>
                    <a:pt x="79" y="73"/>
                  </a:lnTo>
                  <a:lnTo>
                    <a:pt x="52" y="74"/>
                  </a:lnTo>
                  <a:lnTo>
                    <a:pt x="52" y="74"/>
                  </a:lnTo>
                  <a:lnTo>
                    <a:pt x="47" y="74"/>
                  </a:lnTo>
                  <a:lnTo>
                    <a:pt x="47" y="74"/>
                  </a:lnTo>
                  <a:lnTo>
                    <a:pt x="53" y="64"/>
                  </a:lnTo>
                  <a:lnTo>
                    <a:pt x="62" y="56"/>
                  </a:lnTo>
                  <a:lnTo>
                    <a:pt x="72" y="48"/>
                  </a:lnTo>
                  <a:lnTo>
                    <a:pt x="82" y="42"/>
                  </a:lnTo>
                  <a:lnTo>
                    <a:pt x="92" y="37"/>
                  </a:lnTo>
                  <a:lnTo>
                    <a:pt x="104" y="33"/>
                  </a:lnTo>
                  <a:lnTo>
                    <a:pt x="117" y="30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39" y="29"/>
                  </a:lnTo>
                  <a:lnTo>
                    <a:pt x="148" y="32"/>
                  </a:lnTo>
                  <a:lnTo>
                    <a:pt x="157" y="33"/>
                  </a:lnTo>
                  <a:lnTo>
                    <a:pt x="166" y="37"/>
                  </a:lnTo>
                  <a:lnTo>
                    <a:pt x="175" y="39"/>
                  </a:lnTo>
                  <a:lnTo>
                    <a:pt x="183" y="44"/>
                  </a:lnTo>
                  <a:lnTo>
                    <a:pt x="190" y="50"/>
                  </a:lnTo>
                  <a:lnTo>
                    <a:pt x="198" y="55"/>
                  </a:lnTo>
                  <a:lnTo>
                    <a:pt x="198" y="55"/>
                  </a:lnTo>
                  <a:lnTo>
                    <a:pt x="196" y="55"/>
                  </a:lnTo>
                  <a:lnTo>
                    <a:pt x="196" y="55"/>
                  </a:lnTo>
                  <a:lnTo>
                    <a:pt x="192" y="56"/>
                  </a:lnTo>
                  <a:lnTo>
                    <a:pt x="188" y="56"/>
                  </a:lnTo>
                  <a:lnTo>
                    <a:pt x="183" y="60"/>
                  </a:lnTo>
                  <a:lnTo>
                    <a:pt x="181" y="67"/>
                  </a:lnTo>
                  <a:lnTo>
                    <a:pt x="179" y="73"/>
                  </a:lnTo>
                  <a:lnTo>
                    <a:pt x="179" y="73"/>
                  </a:lnTo>
                  <a:close/>
                  <a:moveTo>
                    <a:pt x="30" y="129"/>
                  </a:moveTo>
                  <a:lnTo>
                    <a:pt x="30" y="129"/>
                  </a:lnTo>
                  <a:lnTo>
                    <a:pt x="30" y="119"/>
                  </a:lnTo>
                  <a:lnTo>
                    <a:pt x="33" y="108"/>
                  </a:lnTo>
                  <a:lnTo>
                    <a:pt x="35" y="98"/>
                  </a:lnTo>
                  <a:lnTo>
                    <a:pt x="39" y="89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74" y="212"/>
                  </a:lnTo>
                  <a:lnTo>
                    <a:pt x="64" y="203"/>
                  </a:lnTo>
                  <a:lnTo>
                    <a:pt x="53" y="194"/>
                  </a:lnTo>
                  <a:lnTo>
                    <a:pt x="46" y="182"/>
                  </a:lnTo>
                  <a:lnTo>
                    <a:pt x="39" y="171"/>
                  </a:lnTo>
                  <a:lnTo>
                    <a:pt x="34" y="158"/>
                  </a:lnTo>
                  <a:lnTo>
                    <a:pt x="31" y="143"/>
                  </a:lnTo>
                  <a:lnTo>
                    <a:pt x="30" y="129"/>
                  </a:lnTo>
                  <a:lnTo>
                    <a:pt x="30" y="129"/>
                  </a:lnTo>
                  <a:close/>
                  <a:moveTo>
                    <a:pt x="162" y="221"/>
                  </a:moveTo>
                  <a:lnTo>
                    <a:pt x="162" y="221"/>
                  </a:lnTo>
                  <a:lnTo>
                    <a:pt x="162" y="224"/>
                  </a:lnTo>
                  <a:lnTo>
                    <a:pt x="162" y="224"/>
                  </a:lnTo>
                  <a:lnTo>
                    <a:pt x="147" y="228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6" y="228"/>
                  </a:lnTo>
                  <a:lnTo>
                    <a:pt x="101" y="225"/>
                  </a:lnTo>
                  <a:lnTo>
                    <a:pt x="131" y="138"/>
                  </a:lnTo>
                  <a:lnTo>
                    <a:pt x="162" y="22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439"/>
            <p:cNvSpPr>
              <a:spLocks noEditPoints="1"/>
            </p:cNvSpPr>
            <p:nvPr/>
          </p:nvSpPr>
          <p:spPr bwMode="auto">
            <a:xfrm>
              <a:off x="1917855" y="5150606"/>
              <a:ext cx="226552" cy="226552"/>
            </a:xfrm>
            <a:custGeom>
              <a:avLst/>
              <a:gdLst>
                <a:gd name="T0" fmla="*/ 234 w 260"/>
                <a:gd name="T1" fmla="*/ 260 h 260"/>
                <a:gd name="T2" fmla="*/ 26 w 260"/>
                <a:gd name="T3" fmla="*/ 260 h 260"/>
                <a:gd name="T4" fmla="*/ 26 w 260"/>
                <a:gd name="T5" fmla="*/ 260 h 260"/>
                <a:gd name="T6" fmla="*/ 21 w 260"/>
                <a:gd name="T7" fmla="*/ 260 h 260"/>
                <a:gd name="T8" fmla="*/ 15 w 260"/>
                <a:gd name="T9" fmla="*/ 259 h 260"/>
                <a:gd name="T10" fmla="*/ 12 w 260"/>
                <a:gd name="T11" fmla="*/ 256 h 260"/>
                <a:gd name="T12" fmla="*/ 8 w 260"/>
                <a:gd name="T13" fmla="*/ 252 h 260"/>
                <a:gd name="T14" fmla="*/ 5 w 260"/>
                <a:gd name="T15" fmla="*/ 250 h 260"/>
                <a:gd name="T16" fmla="*/ 2 w 260"/>
                <a:gd name="T17" fmla="*/ 245 h 260"/>
                <a:gd name="T18" fmla="*/ 1 w 260"/>
                <a:gd name="T19" fmla="*/ 239 h 260"/>
                <a:gd name="T20" fmla="*/ 0 w 260"/>
                <a:gd name="T21" fmla="*/ 234 h 260"/>
                <a:gd name="T22" fmla="*/ 0 w 260"/>
                <a:gd name="T23" fmla="*/ 26 h 260"/>
                <a:gd name="T24" fmla="*/ 0 w 260"/>
                <a:gd name="T25" fmla="*/ 26 h 260"/>
                <a:gd name="T26" fmla="*/ 1 w 260"/>
                <a:gd name="T27" fmla="*/ 21 h 260"/>
                <a:gd name="T28" fmla="*/ 2 w 260"/>
                <a:gd name="T29" fmla="*/ 17 h 260"/>
                <a:gd name="T30" fmla="*/ 5 w 260"/>
                <a:gd name="T31" fmla="*/ 12 h 260"/>
                <a:gd name="T32" fmla="*/ 8 w 260"/>
                <a:gd name="T33" fmla="*/ 8 h 260"/>
                <a:gd name="T34" fmla="*/ 12 w 260"/>
                <a:gd name="T35" fmla="*/ 6 h 260"/>
                <a:gd name="T36" fmla="*/ 15 w 260"/>
                <a:gd name="T37" fmla="*/ 3 h 260"/>
                <a:gd name="T38" fmla="*/ 21 w 260"/>
                <a:gd name="T39" fmla="*/ 2 h 260"/>
                <a:gd name="T40" fmla="*/ 26 w 260"/>
                <a:gd name="T41" fmla="*/ 0 h 260"/>
                <a:gd name="T42" fmla="*/ 234 w 260"/>
                <a:gd name="T43" fmla="*/ 0 h 260"/>
                <a:gd name="T44" fmla="*/ 234 w 260"/>
                <a:gd name="T45" fmla="*/ 0 h 260"/>
                <a:gd name="T46" fmla="*/ 239 w 260"/>
                <a:gd name="T47" fmla="*/ 2 h 260"/>
                <a:gd name="T48" fmla="*/ 244 w 260"/>
                <a:gd name="T49" fmla="*/ 3 h 260"/>
                <a:gd name="T50" fmla="*/ 248 w 260"/>
                <a:gd name="T51" fmla="*/ 6 h 260"/>
                <a:gd name="T52" fmla="*/ 252 w 260"/>
                <a:gd name="T53" fmla="*/ 8 h 260"/>
                <a:gd name="T54" fmla="*/ 256 w 260"/>
                <a:gd name="T55" fmla="*/ 12 h 260"/>
                <a:gd name="T56" fmla="*/ 259 w 260"/>
                <a:gd name="T57" fmla="*/ 17 h 260"/>
                <a:gd name="T58" fmla="*/ 260 w 260"/>
                <a:gd name="T59" fmla="*/ 21 h 260"/>
                <a:gd name="T60" fmla="*/ 260 w 260"/>
                <a:gd name="T61" fmla="*/ 26 h 260"/>
                <a:gd name="T62" fmla="*/ 260 w 260"/>
                <a:gd name="T63" fmla="*/ 234 h 260"/>
                <a:gd name="T64" fmla="*/ 260 w 260"/>
                <a:gd name="T65" fmla="*/ 234 h 260"/>
                <a:gd name="T66" fmla="*/ 260 w 260"/>
                <a:gd name="T67" fmla="*/ 239 h 260"/>
                <a:gd name="T68" fmla="*/ 259 w 260"/>
                <a:gd name="T69" fmla="*/ 245 h 260"/>
                <a:gd name="T70" fmla="*/ 256 w 260"/>
                <a:gd name="T71" fmla="*/ 250 h 260"/>
                <a:gd name="T72" fmla="*/ 252 w 260"/>
                <a:gd name="T73" fmla="*/ 252 h 260"/>
                <a:gd name="T74" fmla="*/ 248 w 260"/>
                <a:gd name="T75" fmla="*/ 256 h 260"/>
                <a:gd name="T76" fmla="*/ 244 w 260"/>
                <a:gd name="T77" fmla="*/ 259 h 260"/>
                <a:gd name="T78" fmla="*/ 239 w 260"/>
                <a:gd name="T79" fmla="*/ 260 h 260"/>
                <a:gd name="T80" fmla="*/ 234 w 260"/>
                <a:gd name="T81" fmla="*/ 260 h 260"/>
                <a:gd name="T82" fmla="*/ 234 w 260"/>
                <a:gd name="T83" fmla="*/ 260 h 260"/>
                <a:gd name="T84" fmla="*/ 249 w 260"/>
                <a:gd name="T85" fmla="*/ 37 h 260"/>
                <a:gd name="T86" fmla="*/ 249 w 260"/>
                <a:gd name="T87" fmla="*/ 37 h 260"/>
                <a:gd name="T88" fmla="*/ 249 w 260"/>
                <a:gd name="T89" fmla="*/ 32 h 260"/>
                <a:gd name="T90" fmla="*/ 248 w 260"/>
                <a:gd name="T91" fmla="*/ 26 h 260"/>
                <a:gd name="T92" fmla="*/ 246 w 260"/>
                <a:gd name="T93" fmla="*/ 22 h 260"/>
                <a:gd name="T94" fmla="*/ 242 w 260"/>
                <a:gd name="T95" fmla="*/ 19 h 260"/>
                <a:gd name="T96" fmla="*/ 100 w 260"/>
                <a:gd name="T97" fmla="*/ 154 h 260"/>
                <a:gd name="T98" fmla="*/ 10 w 260"/>
                <a:gd name="T99" fmla="*/ 64 h 260"/>
                <a:gd name="T100" fmla="*/ 10 w 260"/>
                <a:gd name="T101" fmla="*/ 224 h 260"/>
                <a:gd name="T102" fmla="*/ 10 w 260"/>
                <a:gd name="T103" fmla="*/ 224 h 260"/>
                <a:gd name="T104" fmla="*/ 12 w 260"/>
                <a:gd name="T105" fmla="*/ 229 h 260"/>
                <a:gd name="T106" fmla="*/ 13 w 260"/>
                <a:gd name="T107" fmla="*/ 234 h 260"/>
                <a:gd name="T108" fmla="*/ 14 w 260"/>
                <a:gd name="T109" fmla="*/ 238 h 260"/>
                <a:gd name="T110" fmla="*/ 17 w 260"/>
                <a:gd name="T111" fmla="*/ 242 h 260"/>
                <a:gd name="T112" fmla="*/ 156 w 260"/>
                <a:gd name="T113" fmla="*/ 109 h 260"/>
                <a:gd name="T114" fmla="*/ 249 w 260"/>
                <a:gd name="T115" fmla="*/ 203 h 260"/>
                <a:gd name="T116" fmla="*/ 249 w 260"/>
                <a:gd name="T117" fmla="*/ 3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9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50"/>
                  </a:lnTo>
                  <a:lnTo>
                    <a:pt x="2" y="245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5" y="3"/>
                  </a:lnTo>
                  <a:lnTo>
                    <a:pt x="21" y="2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2"/>
                  </a:lnTo>
                  <a:lnTo>
                    <a:pt x="244" y="3"/>
                  </a:lnTo>
                  <a:lnTo>
                    <a:pt x="248" y="6"/>
                  </a:lnTo>
                  <a:lnTo>
                    <a:pt x="252" y="8"/>
                  </a:lnTo>
                  <a:lnTo>
                    <a:pt x="256" y="12"/>
                  </a:lnTo>
                  <a:lnTo>
                    <a:pt x="259" y="17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9" y="245"/>
                  </a:lnTo>
                  <a:lnTo>
                    <a:pt x="256" y="250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9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49" y="37"/>
                  </a:moveTo>
                  <a:lnTo>
                    <a:pt x="249" y="37"/>
                  </a:lnTo>
                  <a:lnTo>
                    <a:pt x="249" y="32"/>
                  </a:lnTo>
                  <a:lnTo>
                    <a:pt x="248" y="26"/>
                  </a:lnTo>
                  <a:lnTo>
                    <a:pt x="246" y="22"/>
                  </a:lnTo>
                  <a:lnTo>
                    <a:pt x="242" y="19"/>
                  </a:lnTo>
                  <a:lnTo>
                    <a:pt x="100" y="154"/>
                  </a:lnTo>
                  <a:lnTo>
                    <a:pt x="10" y="64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2" y="229"/>
                  </a:lnTo>
                  <a:lnTo>
                    <a:pt x="13" y="234"/>
                  </a:lnTo>
                  <a:lnTo>
                    <a:pt x="14" y="238"/>
                  </a:lnTo>
                  <a:lnTo>
                    <a:pt x="17" y="242"/>
                  </a:lnTo>
                  <a:lnTo>
                    <a:pt x="156" y="109"/>
                  </a:lnTo>
                  <a:lnTo>
                    <a:pt x="249" y="203"/>
                  </a:lnTo>
                  <a:lnTo>
                    <a:pt x="249" y="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440"/>
            <p:cNvSpPr>
              <a:spLocks noEditPoints="1"/>
            </p:cNvSpPr>
            <p:nvPr/>
          </p:nvSpPr>
          <p:spPr bwMode="auto">
            <a:xfrm>
              <a:off x="2187974" y="5152348"/>
              <a:ext cx="226552" cy="226552"/>
            </a:xfrm>
            <a:custGeom>
              <a:avLst/>
              <a:gdLst>
                <a:gd name="T0" fmla="*/ 143 w 259"/>
                <a:gd name="T1" fmla="*/ 248 h 260"/>
                <a:gd name="T2" fmla="*/ 124 w 259"/>
                <a:gd name="T3" fmla="*/ 209 h 260"/>
                <a:gd name="T4" fmla="*/ 93 w 259"/>
                <a:gd name="T5" fmla="*/ 179 h 260"/>
                <a:gd name="T6" fmla="*/ 54 w 259"/>
                <a:gd name="T7" fmla="*/ 161 h 260"/>
                <a:gd name="T8" fmla="*/ 20 w 259"/>
                <a:gd name="T9" fmla="*/ 156 h 260"/>
                <a:gd name="T10" fmla="*/ 0 w 259"/>
                <a:gd name="T11" fmla="*/ 26 h 260"/>
                <a:gd name="T12" fmla="*/ 7 w 259"/>
                <a:gd name="T13" fmla="*/ 8 h 260"/>
                <a:gd name="T14" fmla="*/ 26 w 259"/>
                <a:gd name="T15" fmla="*/ 0 h 260"/>
                <a:gd name="T16" fmla="*/ 244 w 259"/>
                <a:gd name="T17" fmla="*/ 1 h 260"/>
                <a:gd name="T18" fmla="*/ 257 w 259"/>
                <a:gd name="T19" fmla="*/ 16 h 260"/>
                <a:gd name="T20" fmla="*/ 259 w 259"/>
                <a:gd name="T21" fmla="*/ 234 h 260"/>
                <a:gd name="T22" fmla="*/ 252 w 259"/>
                <a:gd name="T23" fmla="*/ 252 h 260"/>
                <a:gd name="T24" fmla="*/ 233 w 259"/>
                <a:gd name="T25" fmla="*/ 260 h 260"/>
                <a:gd name="T26" fmla="*/ 42 w 259"/>
                <a:gd name="T27" fmla="*/ 131 h 260"/>
                <a:gd name="T28" fmla="*/ 50 w 259"/>
                <a:gd name="T29" fmla="*/ 138 h 260"/>
                <a:gd name="T30" fmla="*/ 106 w 259"/>
                <a:gd name="T31" fmla="*/ 157 h 260"/>
                <a:gd name="T32" fmla="*/ 149 w 259"/>
                <a:gd name="T33" fmla="*/ 204 h 260"/>
                <a:gd name="T34" fmla="*/ 158 w 259"/>
                <a:gd name="T35" fmla="*/ 199 h 260"/>
                <a:gd name="T36" fmla="*/ 146 w 259"/>
                <a:gd name="T37" fmla="*/ 168 h 260"/>
                <a:gd name="T38" fmla="*/ 92 w 259"/>
                <a:gd name="T39" fmla="*/ 126 h 260"/>
                <a:gd name="T40" fmla="*/ 52 w 259"/>
                <a:gd name="T41" fmla="*/ 119 h 260"/>
                <a:gd name="T42" fmla="*/ 42 w 259"/>
                <a:gd name="T43" fmla="*/ 123 h 260"/>
                <a:gd name="T44" fmla="*/ 58 w 259"/>
                <a:gd name="T45" fmla="*/ 97 h 260"/>
                <a:gd name="T46" fmla="*/ 131 w 259"/>
                <a:gd name="T47" fmla="*/ 122 h 260"/>
                <a:gd name="T48" fmla="*/ 187 w 259"/>
                <a:gd name="T49" fmla="*/ 183 h 260"/>
                <a:gd name="T50" fmla="*/ 198 w 259"/>
                <a:gd name="T51" fmla="*/ 177 h 260"/>
                <a:gd name="T52" fmla="*/ 193 w 259"/>
                <a:gd name="T53" fmla="*/ 153 h 260"/>
                <a:gd name="T54" fmla="*/ 170 w 259"/>
                <a:gd name="T55" fmla="*/ 119 h 260"/>
                <a:gd name="T56" fmla="*/ 133 w 259"/>
                <a:gd name="T57" fmla="*/ 92 h 260"/>
                <a:gd name="T58" fmla="*/ 88 w 259"/>
                <a:gd name="T59" fmla="*/ 77 h 260"/>
                <a:gd name="T60" fmla="*/ 55 w 259"/>
                <a:gd name="T61" fmla="*/ 74 h 260"/>
                <a:gd name="T62" fmla="*/ 48 w 259"/>
                <a:gd name="T63" fmla="*/ 84 h 260"/>
                <a:gd name="T64" fmla="*/ 58 w 259"/>
                <a:gd name="T65" fmla="*/ 97 h 260"/>
                <a:gd name="T66" fmla="*/ 61 w 259"/>
                <a:gd name="T67" fmla="*/ 21 h 260"/>
                <a:gd name="T68" fmla="*/ 50 w 259"/>
                <a:gd name="T69" fmla="*/ 34 h 260"/>
                <a:gd name="T70" fmla="*/ 65 w 259"/>
                <a:gd name="T71" fmla="*/ 51 h 260"/>
                <a:gd name="T72" fmla="*/ 115 w 259"/>
                <a:gd name="T73" fmla="*/ 61 h 260"/>
                <a:gd name="T74" fmla="*/ 156 w 259"/>
                <a:gd name="T75" fmla="*/ 82 h 260"/>
                <a:gd name="T76" fmla="*/ 227 w 259"/>
                <a:gd name="T77" fmla="*/ 158 h 260"/>
                <a:gd name="T78" fmla="*/ 241 w 259"/>
                <a:gd name="T79" fmla="*/ 151 h 260"/>
                <a:gd name="T80" fmla="*/ 235 w 259"/>
                <a:gd name="T81" fmla="*/ 121 h 260"/>
                <a:gd name="T82" fmla="*/ 206 w 259"/>
                <a:gd name="T83" fmla="*/ 78 h 260"/>
                <a:gd name="T84" fmla="*/ 159 w 259"/>
                <a:gd name="T85" fmla="*/ 43 h 260"/>
                <a:gd name="T86" fmla="*/ 101 w 259"/>
                <a:gd name="T87" fmla="*/ 22 h 260"/>
                <a:gd name="T88" fmla="*/ 20 w 259"/>
                <a:gd name="T89" fmla="*/ 210 h 260"/>
                <a:gd name="T90" fmla="*/ 54 w 259"/>
                <a:gd name="T91" fmla="*/ 218 h 260"/>
                <a:gd name="T92" fmla="*/ 85 w 259"/>
                <a:gd name="T93" fmla="*/ 249 h 260"/>
                <a:gd name="T94" fmla="*/ 20 w 259"/>
                <a:gd name="T95" fmla="*/ 259 h 260"/>
                <a:gd name="T96" fmla="*/ 3 w 259"/>
                <a:gd name="T97" fmla="*/ 248 h 260"/>
                <a:gd name="T98" fmla="*/ 0 w 259"/>
                <a:gd name="T99" fmla="*/ 214 h 260"/>
                <a:gd name="T100" fmla="*/ 20 w 259"/>
                <a:gd name="T101" fmla="*/ 21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9" h="260">
                  <a:moveTo>
                    <a:pt x="233" y="260"/>
                  </a:moveTo>
                  <a:lnTo>
                    <a:pt x="145" y="260"/>
                  </a:lnTo>
                  <a:lnTo>
                    <a:pt x="145" y="260"/>
                  </a:lnTo>
                  <a:lnTo>
                    <a:pt x="143" y="248"/>
                  </a:lnTo>
                  <a:lnTo>
                    <a:pt x="140" y="238"/>
                  </a:lnTo>
                  <a:lnTo>
                    <a:pt x="135" y="229"/>
                  </a:lnTo>
                  <a:lnTo>
                    <a:pt x="130" y="218"/>
                  </a:lnTo>
                  <a:lnTo>
                    <a:pt x="124" y="209"/>
                  </a:lnTo>
                  <a:lnTo>
                    <a:pt x="118" y="201"/>
                  </a:lnTo>
                  <a:lnTo>
                    <a:pt x="110" y="194"/>
                  </a:lnTo>
                  <a:lnTo>
                    <a:pt x="102" y="186"/>
                  </a:lnTo>
                  <a:lnTo>
                    <a:pt x="93" y="179"/>
                  </a:lnTo>
                  <a:lnTo>
                    <a:pt x="84" y="173"/>
                  </a:lnTo>
                  <a:lnTo>
                    <a:pt x="75" y="168"/>
                  </a:lnTo>
                  <a:lnTo>
                    <a:pt x="65" y="164"/>
                  </a:lnTo>
                  <a:lnTo>
                    <a:pt x="54" y="161"/>
                  </a:lnTo>
                  <a:lnTo>
                    <a:pt x="44" y="158"/>
                  </a:lnTo>
                  <a:lnTo>
                    <a:pt x="32" y="156"/>
                  </a:lnTo>
                  <a:lnTo>
                    <a:pt x="20" y="156"/>
                  </a:lnTo>
                  <a:lnTo>
                    <a:pt x="20" y="156"/>
                  </a:lnTo>
                  <a:lnTo>
                    <a:pt x="10" y="156"/>
                  </a:lnTo>
                  <a:lnTo>
                    <a:pt x="0" y="158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3" y="12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39" y="0"/>
                  </a:lnTo>
                  <a:lnTo>
                    <a:pt x="244" y="1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4" y="12"/>
                  </a:lnTo>
                  <a:lnTo>
                    <a:pt x="257" y="16"/>
                  </a:lnTo>
                  <a:lnTo>
                    <a:pt x="258" y="21"/>
                  </a:lnTo>
                  <a:lnTo>
                    <a:pt x="259" y="26"/>
                  </a:lnTo>
                  <a:lnTo>
                    <a:pt x="259" y="234"/>
                  </a:lnTo>
                  <a:lnTo>
                    <a:pt x="259" y="234"/>
                  </a:lnTo>
                  <a:lnTo>
                    <a:pt x="258" y="239"/>
                  </a:lnTo>
                  <a:lnTo>
                    <a:pt x="257" y="244"/>
                  </a:lnTo>
                  <a:lnTo>
                    <a:pt x="254" y="248"/>
                  </a:lnTo>
                  <a:lnTo>
                    <a:pt x="252" y="252"/>
                  </a:lnTo>
                  <a:lnTo>
                    <a:pt x="248" y="255"/>
                  </a:lnTo>
                  <a:lnTo>
                    <a:pt x="244" y="257"/>
                  </a:lnTo>
                  <a:lnTo>
                    <a:pt x="239" y="259"/>
                  </a:lnTo>
                  <a:lnTo>
                    <a:pt x="233" y="260"/>
                  </a:lnTo>
                  <a:lnTo>
                    <a:pt x="233" y="260"/>
                  </a:lnTo>
                  <a:close/>
                  <a:moveTo>
                    <a:pt x="41" y="127"/>
                  </a:moveTo>
                  <a:lnTo>
                    <a:pt x="41" y="127"/>
                  </a:lnTo>
                  <a:lnTo>
                    <a:pt x="42" y="131"/>
                  </a:lnTo>
                  <a:lnTo>
                    <a:pt x="44" y="135"/>
                  </a:lnTo>
                  <a:lnTo>
                    <a:pt x="46" y="136"/>
                  </a:lnTo>
                  <a:lnTo>
                    <a:pt x="50" y="138"/>
                  </a:lnTo>
                  <a:lnTo>
                    <a:pt x="50" y="138"/>
                  </a:lnTo>
                  <a:lnTo>
                    <a:pt x="66" y="140"/>
                  </a:lnTo>
                  <a:lnTo>
                    <a:pt x="81" y="144"/>
                  </a:lnTo>
                  <a:lnTo>
                    <a:pt x="94" y="149"/>
                  </a:lnTo>
                  <a:lnTo>
                    <a:pt x="106" y="157"/>
                  </a:lnTo>
                  <a:lnTo>
                    <a:pt x="117" y="166"/>
                  </a:lnTo>
                  <a:lnTo>
                    <a:pt x="128" y="177"/>
                  </a:lnTo>
                  <a:lnTo>
                    <a:pt x="139" y="190"/>
                  </a:lnTo>
                  <a:lnTo>
                    <a:pt x="149" y="204"/>
                  </a:lnTo>
                  <a:lnTo>
                    <a:pt x="149" y="204"/>
                  </a:lnTo>
                  <a:lnTo>
                    <a:pt x="153" y="204"/>
                  </a:lnTo>
                  <a:lnTo>
                    <a:pt x="157" y="201"/>
                  </a:lnTo>
                  <a:lnTo>
                    <a:pt x="158" y="199"/>
                  </a:lnTo>
                  <a:lnTo>
                    <a:pt x="159" y="195"/>
                  </a:lnTo>
                  <a:lnTo>
                    <a:pt x="159" y="195"/>
                  </a:lnTo>
                  <a:lnTo>
                    <a:pt x="154" y="181"/>
                  </a:lnTo>
                  <a:lnTo>
                    <a:pt x="146" y="168"/>
                  </a:lnTo>
                  <a:lnTo>
                    <a:pt x="136" y="155"/>
                  </a:lnTo>
                  <a:lnTo>
                    <a:pt x="123" y="143"/>
                  </a:lnTo>
                  <a:lnTo>
                    <a:pt x="109" y="132"/>
                  </a:lnTo>
                  <a:lnTo>
                    <a:pt x="92" y="126"/>
                  </a:lnTo>
                  <a:lnTo>
                    <a:pt x="83" y="123"/>
                  </a:lnTo>
                  <a:lnTo>
                    <a:pt x="72" y="121"/>
                  </a:lnTo>
                  <a:lnTo>
                    <a:pt x="62" y="119"/>
                  </a:lnTo>
                  <a:lnTo>
                    <a:pt x="52" y="119"/>
                  </a:lnTo>
                  <a:lnTo>
                    <a:pt x="52" y="119"/>
                  </a:lnTo>
                  <a:lnTo>
                    <a:pt x="48" y="119"/>
                  </a:lnTo>
                  <a:lnTo>
                    <a:pt x="45" y="121"/>
                  </a:lnTo>
                  <a:lnTo>
                    <a:pt x="42" y="123"/>
                  </a:lnTo>
                  <a:lnTo>
                    <a:pt x="41" y="127"/>
                  </a:lnTo>
                  <a:lnTo>
                    <a:pt x="41" y="127"/>
                  </a:lnTo>
                  <a:close/>
                  <a:moveTo>
                    <a:pt x="58" y="97"/>
                  </a:moveTo>
                  <a:lnTo>
                    <a:pt x="58" y="97"/>
                  </a:lnTo>
                  <a:lnTo>
                    <a:pt x="80" y="101"/>
                  </a:lnTo>
                  <a:lnTo>
                    <a:pt x="98" y="106"/>
                  </a:lnTo>
                  <a:lnTo>
                    <a:pt x="115" y="113"/>
                  </a:lnTo>
                  <a:lnTo>
                    <a:pt x="131" y="122"/>
                  </a:lnTo>
                  <a:lnTo>
                    <a:pt x="145" y="134"/>
                  </a:lnTo>
                  <a:lnTo>
                    <a:pt x="158" y="148"/>
                  </a:lnTo>
                  <a:lnTo>
                    <a:pt x="172" y="165"/>
                  </a:lnTo>
                  <a:lnTo>
                    <a:pt x="187" y="183"/>
                  </a:lnTo>
                  <a:lnTo>
                    <a:pt x="187" y="183"/>
                  </a:lnTo>
                  <a:lnTo>
                    <a:pt x="191" y="183"/>
                  </a:lnTo>
                  <a:lnTo>
                    <a:pt x="196" y="181"/>
                  </a:lnTo>
                  <a:lnTo>
                    <a:pt x="198" y="177"/>
                  </a:lnTo>
                  <a:lnTo>
                    <a:pt x="200" y="173"/>
                  </a:lnTo>
                  <a:lnTo>
                    <a:pt x="200" y="173"/>
                  </a:lnTo>
                  <a:lnTo>
                    <a:pt x="197" y="162"/>
                  </a:lnTo>
                  <a:lnTo>
                    <a:pt x="193" y="153"/>
                  </a:lnTo>
                  <a:lnTo>
                    <a:pt x="188" y="145"/>
                  </a:lnTo>
                  <a:lnTo>
                    <a:pt x="183" y="136"/>
                  </a:lnTo>
                  <a:lnTo>
                    <a:pt x="176" y="127"/>
                  </a:lnTo>
                  <a:lnTo>
                    <a:pt x="170" y="119"/>
                  </a:lnTo>
                  <a:lnTo>
                    <a:pt x="162" y="112"/>
                  </a:lnTo>
                  <a:lnTo>
                    <a:pt x="153" y="105"/>
                  </a:lnTo>
                  <a:lnTo>
                    <a:pt x="144" y="97"/>
                  </a:lnTo>
                  <a:lnTo>
                    <a:pt x="133" y="92"/>
                  </a:lnTo>
                  <a:lnTo>
                    <a:pt x="123" y="87"/>
                  </a:lnTo>
                  <a:lnTo>
                    <a:pt x="111" y="82"/>
                  </a:lnTo>
                  <a:lnTo>
                    <a:pt x="100" y="79"/>
                  </a:lnTo>
                  <a:lnTo>
                    <a:pt x="88" y="77"/>
                  </a:lnTo>
                  <a:lnTo>
                    <a:pt x="74" y="74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55" y="74"/>
                  </a:lnTo>
                  <a:lnTo>
                    <a:pt x="52" y="77"/>
                  </a:lnTo>
                  <a:lnTo>
                    <a:pt x="49" y="80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90"/>
                  </a:lnTo>
                  <a:lnTo>
                    <a:pt x="50" y="93"/>
                  </a:lnTo>
                  <a:lnTo>
                    <a:pt x="54" y="96"/>
                  </a:lnTo>
                  <a:lnTo>
                    <a:pt x="58" y="97"/>
                  </a:lnTo>
                  <a:lnTo>
                    <a:pt x="58" y="97"/>
                  </a:lnTo>
                  <a:close/>
                  <a:moveTo>
                    <a:pt x="67" y="19"/>
                  </a:moveTo>
                  <a:lnTo>
                    <a:pt x="67" y="19"/>
                  </a:lnTo>
                  <a:lnTo>
                    <a:pt x="61" y="21"/>
                  </a:lnTo>
                  <a:lnTo>
                    <a:pt x="55" y="23"/>
                  </a:lnTo>
                  <a:lnTo>
                    <a:pt x="52" y="27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40"/>
                  </a:lnTo>
                  <a:lnTo>
                    <a:pt x="53" y="44"/>
                  </a:lnTo>
                  <a:lnTo>
                    <a:pt x="58" y="48"/>
                  </a:lnTo>
                  <a:lnTo>
                    <a:pt x="65" y="51"/>
                  </a:lnTo>
                  <a:lnTo>
                    <a:pt x="65" y="51"/>
                  </a:lnTo>
                  <a:lnTo>
                    <a:pt x="91" y="54"/>
                  </a:lnTo>
                  <a:lnTo>
                    <a:pt x="104" y="57"/>
                  </a:lnTo>
                  <a:lnTo>
                    <a:pt x="115" y="61"/>
                  </a:lnTo>
                  <a:lnTo>
                    <a:pt x="126" y="65"/>
                  </a:lnTo>
                  <a:lnTo>
                    <a:pt x="136" y="70"/>
                  </a:lnTo>
                  <a:lnTo>
                    <a:pt x="146" y="75"/>
                  </a:lnTo>
                  <a:lnTo>
                    <a:pt x="156" y="82"/>
                  </a:lnTo>
                  <a:lnTo>
                    <a:pt x="174" y="96"/>
                  </a:lnTo>
                  <a:lnTo>
                    <a:pt x="192" y="114"/>
                  </a:lnTo>
                  <a:lnTo>
                    <a:pt x="209" y="135"/>
                  </a:lnTo>
                  <a:lnTo>
                    <a:pt x="227" y="158"/>
                  </a:lnTo>
                  <a:lnTo>
                    <a:pt x="227" y="158"/>
                  </a:lnTo>
                  <a:lnTo>
                    <a:pt x="232" y="158"/>
                  </a:lnTo>
                  <a:lnTo>
                    <a:pt x="237" y="155"/>
                  </a:lnTo>
                  <a:lnTo>
                    <a:pt x="241" y="151"/>
                  </a:lnTo>
                  <a:lnTo>
                    <a:pt x="244" y="144"/>
                  </a:lnTo>
                  <a:lnTo>
                    <a:pt x="244" y="144"/>
                  </a:lnTo>
                  <a:lnTo>
                    <a:pt x="240" y="132"/>
                  </a:lnTo>
                  <a:lnTo>
                    <a:pt x="235" y="121"/>
                  </a:lnTo>
                  <a:lnTo>
                    <a:pt x="230" y="110"/>
                  </a:lnTo>
                  <a:lnTo>
                    <a:pt x="223" y="99"/>
                  </a:lnTo>
                  <a:lnTo>
                    <a:pt x="214" y="88"/>
                  </a:lnTo>
                  <a:lnTo>
                    <a:pt x="206" y="78"/>
                  </a:lnTo>
                  <a:lnTo>
                    <a:pt x="196" y="67"/>
                  </a:lnTo>
                  <a:lnTo>
                    <a:pt x="184" y="58"/>
                  </a:lnTo>
                  <a:lnTo>
                    <a:pt x="172" y="51"/>
                  </a:lnTo>
                  <a:lnTo>
                    <a:pt x="159" y="43"/>
                  </a:lnTo>
                  <a:lnTo>
                    <a:pt x="146" y="36"/>
                  </a:lnTo>
                  <a:lnTo>
                    <a:pt x="132" y="30"/>
                  </a:lnTo>
                  <a:lnTo>
                    <a:pt x="117" y="26"/>
                  </a:lnTo>
                  <a:lnTo>
                    <a:pt x="101" y="22"/>
                  </a:lnTo>
                  <a:lnTo>
                    <a:pt x="84" y="21"/>
                  </a:lnTo>
                  <a:lnTo>
                    <a:pt x="67" y="19"/>
                  </a:lnTo>
                  <a:lnTo>
                    <a:pt x="67" y="19"/>
                  </a:lnTo>
                  <a:close/>
                  <a:moveTo>
                    <a:pt x="20" y="210"/>
                  </a:moveTo>
                  <a:lnTo>
                    <a:pt x="20" y="210"/>
                  </a:lnTo>
                  <a:lnTo>
                    <a:pt x="32" y="212"/>
                  </a:lnTo>
                  <a:lnTo>
                    <a:pt x="44" y="214"/>
                  </a:lnTo>
                  <a:lnTo>
                    <a:pt x="54" y="218"/>
                  </a:lnTo>
                  <a:lnTo>
                    <a:pt x="63" y="225"/>
                  </a:lnTo>
                  <a:lnTo>
                    <a:pt x="71" y="231"/>
                  </a:lnTo>
                  <a:lnTo>
                    <a:pt x="79" y="240"/>
                  </a:lnTo>
                  <a:lnTo>
                    <a:pt x="85" y="249"/>
                  </a:lnTo>
                  <a:lnTo>
                    <a:pt x="89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0" y="259"/>
                  </a:lnTo>
                  <a:lnTo>
                    <a:pt x="15" y="257"/>
                  </a:lnTo>
                  <a:lnTo>
                    <a:pt x="11" y="255"/>
                  </a:lnTo>
                  <a:lnTo>
                    <a:pt x="7" y="252"/>
                  </a:lnTo>
                  <a:lnTo>
                    <a:pt x="3" y="248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10" y="212"/>
                  </a:lnTo>
                  <a:lnTo>
                    <a:pt x="20" y="210"/>
                  </a:lnTo>
                  <a:lnTo>
                    <a:pt x="20" y="21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441"/>
            <p:cNvSpPr>
              <a:spLocks noEditPoints="1"/>
            </p:cNvSpPr>
            <p:nvPr/>
          </p:nvSpPr>
          <p:spPr bwMode="auto">
            <a:xfrm>
              <a:off x="2472036" y="5152348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21 w 260"/>
                <a:gd name="T3" fmla="*/ 259 h 260"/>
                <a:gd name="T4" fmla="*/ 11 w 260"/>
                <a:gd name="T5" fmla="*/ 255 h 260"/>
                <a:gd name="T6" fmla="*/ 4 w 260"/>
                <a:gd name="T7" fmla="*/ 248 h 260"/>
                <a:gd name="T8" fmla="*/ 0 w 260"/>
                <a:gd name="T9" fmla="*/ 239 h 260"/>
                <a:gd name="T10" fmla="*/ 0 w 260"/>
                <a:gd name="T11" fmla="*/ 26 h 260"/>
                <a:gd name="T12" fmla="*/ 0 w 260"/>
                <a:gd name="T13" fmla="*/ 21 h 260"/>
                <a:gd name="T14" fmla="*/ 4 w 260"/>
                <a:gd name="T15" fmla="*/ 12 h 260"/>
                <a:gd name="T16" fmla="*/ 11 w 260"/>
                <a:gd name="T17" fmla="*/ 4 h 260"/>
                <a:gd name="T18" fmla="*/ 21 w 260"/>
                <a:gd name="T19" fmla="*/ 0 h 260"/>
                <a:gd name="T20" fmla="*/ 234 w 260"/>
                <a:gd name="T21" fmla="*/ 0 h 260"/>
                <a:gd name="T22" fmla="*/ 239 w 260"/>
                <a:gd name="T23" fmla="*/ 0 h 260"/>
                <a:gd name="T24" fmla="*/ 248 w 260"/>
                <a:gd name="T25" fmla="*/ 4 h 260"/>
                <a:gd name="T26" fmla="*/ 255 w 260"/>
                <a:gd name="T27" fmla="*/ 12 h 260"/>
                <a:gd name="T28" fmla="*/ 258 w 260"/>
                <a:gd name="T29" fmla="*/ 21 h 260"/>
                <a:gd name="T30" fmla="*/ 260 w 260"/>
                <a:gd name="T31" fmla="*/ 234 h 260"/>
                <a:gd name="T32" fmla="*/ 258 w 260"/>
                <a:gd name="T33" fmla="*/ 239 h 260"/>
                <a:gd name="T34" fmla="*/ 255 w 260"/>
                <a:gd name="T35" fmla="*/ 248 h 260"/>
                <a:gd name="T36" fmla="*/ 248 w 260"/>
                <a:gd name="T37" fmla="*/ 255 h 260"/>
                <a:gd name="T38" fmla="*/ 239 w 260"/>
                <a:gd name="T39" fmla="*/ 259 h 260"/>
                <a:gd name="T40" fmla="*/ 234 w 260"/>
                <a:gd name="T41" fmla="*/ 260 h 260"/>
                <a:gd name="T42" fmla="*/ 210 w 260"/>
                <a:gd name="T43" fmla="*/ 131 h 260"/>
                <a:gd name="T44" fmla="*/ 214 w 260"/>
                <a:gd name="T45" fmla="*/ 112 h 260"/>
                <a:gd name="T46" fmla="*/ 213 w 260"/>
                <a:gd name="T47" fmla="*/ 101 h 260"/>
                <a:gd name="T48" fmla="*/ 205 w 260"/>
                <a:gd name="T49" fmla="*/ 80 h 260"/>
                <a:gd name="T50" fmla="*/ 190 w 260"/>
                <a:gd name="T51" fmla="*/ 66 h 260"/>
                <a:gd name="T52" fmla="*/ 169 w 260"/>
                <a:gd name="T53" fmla="*/ 57 h 260"/>
                <a:gd name="T54" fmla="*/ 158 w 260"/>
                <a:gd name="T55" fmla="*/ 56 h 260"/>
                <a:gd name="T56" fmla="*/ 140 w 260"/>
                <a:gd name="T57" fmla="*/ 60 h 260"/>
                <a:gd name="T58" fmla="*/ 125 w 260"/>
                <a:gd name="T59" fmla="*/ 67 h 260"/>
                <a:gd name="T60" fmla="*/ 112 w 260"/>
                <a:gd name="T61" fmla="*/ 80 h 260"/>
                <a:gd name="T62" fmla="*/ 104 w 260"/>
                <a:gd name="T63" fmla="*/ 97 h 260"/>
                <a:gd name="T64" fmla="*/ 96 w 260"/>
                <a:gd name="T65" fmla="*/ 93 h 260"/>
                <a:gd name="T66" fmla="*/ 88 w 260"/>
                <a:gd name="T67" fmla="*/ 92 h 260"/>
                <a:gd name="T68" fmla="*/ 75 w 260"/>
                <a:gd name="T69" fmla="*/ 95 h 260"/>
                <a:gd name="T70" fmla="*/ 66 w 260"/>
                <a:gd name="T71" fmla="*/ 101 h 260"/>
                <a:gd name="T72" fmla="*/ 58 w 260"/>
                <a:gd name="T73" fmla="*/ 112 h 260"/>
                <a:gd name="T74" fmla="*/ 57 w 260"/>
                <a:gd name="T75" fmla="*/ 123 h 260"/>
                <a:gd name="T76" fmla="*/ 57 w 260"/>
                <a:gd name="T77" fmla="*/ 129 h 260"/>
                <a:gd name="T78" fmla="*/ 50 w 260"/>
                <a:gd name="T79" fmla="*/ 130 h 260"/>
                <a:gd name="T80" fmla="*/ 40 w 260"/>
                <a:gd name="T81" fmla="*/ 136 h 260"/>
                <a:gd name="T82" fmla="*/ 32 w 260"/>
                <a:gd name="T83" fmla="*/ 147 h 260"/>
                <a:gd name="T84" fmla="*/ 27 w 260"/>
                <a:gd name="T85" fmla="*/ 158 h 260"/>
                <a:gd name="T86" fmla="*/ 27 w 260"/>
                <a:gd name="T87" fmla="*/ 165 h 260"/>
                <a:gd name="T88" fmla="*/ 30 w 260"/>
                <a:gd name="T89" fmla="*/ 181 h 260"/>
                <a:gd name="T90" fmla="*/ 37 w 260"/>
                <a:gd name="T91" fmla="*/ 192 h 260"/>
                <a:gd name="T92" fmla="*/ 50 w 260"/>
                <a:gd name="T93" fmla="*/ 200 h 260"/>
                <a:gd name="T94" fmla="*/ 65 w 260"/>
                <a:gd name="T95" fmla="*/ 203 h 260"/>
                <a:gd name="T96" fmla="*/ 70 w 260"/>
                <a:gd name="T97" fmla="*/ 203 h 260"/>
                <a:gd name="T98" fmla="*/ 191 w 260"/>
                <a:gd name="T99" fmla="*/ 203 h 260"/>
                <a:gd name="T100" fmla="*/ 196 w 260"/>
                <a:gd name="T101" fmla="*/ 203 h 260"/>
                <a:gd name="T102" fmla="*/ 210 w 260"/>
                <a:gd name="T103" fmla="*/ 200 h 260"/>
                <a:gd name="T104" fmla="*/ 222 w 260"/>
                <a:gd name="T105" fmla="*/ 192 h 260"/>
                <a:gd name="T106" fmla="*/ 231 w 260"/>
                <a:gd name="T107" fmla="*/ 181 h 260"/>
                <a:gd name="T108" fmla="*/ 234 w 260"/>
                <a:gd name="T109" fmla="*/ 165 h 260"/>
                <a:gd name="T110" fmla="*/ 234 w 260"/>
                <a:gd name="T111" fmla="*/ 160 h 260"/>
                <a:gd name="T112" fmla="*/ 230 w 260"/>
                <a:gd name="T113" fmla="*/ 149 h 260"/>
                <a:gd name="T114" fmla="*/ 219 w 260"/>
                <a:gd name="T115" fmla="*/ 136 h 260"/>
                <a:gd name="T116" fmla="*/ 210 w 260"/>
                <a:gd name="T117" fmla="*/ 13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59"/>
                  </a:lnTo>
                  <a:lnTo>
                    <a:pt x="15" y="257"/>
                  </a:lnTo>
                  <a:lnTo>
                    <a:pt x="11" y="255"/>
                  </a:lnTo>
                  <a:lnTo>
                    <a:pt x="8" y="252"/>
                  </a:lnTo>
                  <a:lnTo>
                    <a:pt x="4" y="248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1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5" y="12"/>
                  </a:lnTo>
                  <a:lnTo>
                    <a:pt x="257" y="16"/>
                  </a:lnTo>
                  <a:lnTo>
                    <a:pt x="258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8" y="239"/>
                  </a:lnTo>
                  <a:lnTo>
                    <a:pt x="257" y="244"/>
                  </a:lnTo>
                  <a:lnTo>
                    <a:pt x="255" y="248"/>
                  </a:lnTo>
                  <a:lnTo>
                    <a:pt x="252" y="252"/>
                  </a:lnTo>
                  <a:lnTo>
                    <a:pt x="248" y="255"/>
                  </a:lnTo>
                  <a:lnTo>
                    <a:pt x="244" y="257"/>
                  </a:lnTo>
                  <a:lnTo>
                    <a:pt x="239" y="259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10" y="131"/>
                  </a:moveTo>
                  <a:lnTo>
                    <a:pt x="210" y="131"/>
                  </a:lnTo>
                  <a:lnTo>
                    <a:pt x="213" y="122"/>
                  </a:lnTo>
                  <a:lnTo>
                    <a:pt x="214" y="112"/>
                  </a:lnTo>
                  <a:lnTo>
                    <a:pt x="214" y="112"/>
                  </a:lnTo>
                  <a:lnTo>
                    <a:pt x="213" y="101"/>
                  </a:lnTo>
                  <a:lnTo>
                    <a:pt x="209" y="90"/>
                  </a:lnTo>
                  <a:lnTo>
                    <a:pt x="205" y="80"/>
                  </a:lnTo>
                  <a:lnTo>
                    <a:pt x="197" y="73"/>
                  </a:lnTo>
                  <a:lnTo>
                    <a:pt x="190" y="66"/>
                  </a:lnTo>
                  <a:lnTo>
                    <a:pt x="180" y="61"/>
                  </a:lnTo>
                  <a:lnTo>
                    <a:pt x="16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49" y="57"/>
                  </a:lnTo>
                  <a:lnTo>
                    <a:pt x="140" y="60"/>
                  </a:lnTo>
                  <a:lnTo>
                    <a:pt x="131" y="62"/>
                  </a:lnTo>
                  <a:lnTo>
                    <a:pt x="125" y="67"/>
                  </a:lnTo>
                  <a:lnTo>
                    <a:pt x="118" y="74"/>
                  </a:lnTo>
                  <a:lnTo>
                    <a:pt x="112" y="80"/>
                  </a:lnTo>
                  <a:lnTo>
                    <a:pt x="108" y="88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96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2" y="92"/>
                  </a:lnTo>
                  <a:lnTo>
                    <a:pt x="75" y="95"/>
                  </a:lnTo>
                  <a:lnTo>
                    <a:pt x="70" y="97"/>
                  </a:lnTo>
                  <a:lnTo>
                    <a:pt x="66" y="101"/>
                  </a:lnTo>
                  <a:lnTo>
                    <a:pt x="62" y="105"/>
                  </a:lnTo>
                  <a:lnTo>
                    <a:pt x="58" y="112"/>
                  </a:lnTo>
                  <a:lnTo>
                    <a:pt x="57" y="117"/>
                  </a:lnTo>
                  <a:lnTo>
                    <a:pt x="57" y="123"/>
                  </a:lnTo>
                  <a:lnTo>
                    <a:pt x="57" y="123"/>
                  </a:lnTo>
                  <a:lnTo>
                    <a:pt x="57" y="129"/>
                  </a:lnTo>
                  <a:lnTo>
                    <a:pt x="57" y="129"/>
                  </a:lnTo>
                  <a:lnTo>
                    <a:pt x="50" y="130"/>
                  </a:lnTo>
                  <a:lnTo>
                    <a:pt x="45" y="134"/>
                  </a:lnTo>
                  <a:lnTo>
                    <a:pt x="40" y="136"/>
                  </a:lnTo>
                  <a:lnTo>
                    <a:pt x="35" y="142"/>
                  </a:lnTo>
                  <a:lnTo>
                    <a:pt x="32" y="147"/>
                  </a:lnTo>
                  <a:lnTo>
                    <a:pt x="30" y="152"/>
                  </a:lnTo>
                  <a:lnTo>
                    <a:pt x="27" y="158"/>
                  </a:lnTo>
                  <a:lnTo>
                    <a:pt x="27" y="165"/>
                  </a:lnTo>
                  <a:lnTo>
                    <a:pt x="27" y="165"/>
                  </a:lnTo>
                  <a:lnTo>
                    <a:pt x="27" y="173"/>
                  </a:lnTo>
                  <a:lnTo>
                    <a:pt x="30" y="181"/>
                  </a:lnTo>
                  <a:lnTo>
                    <a:pt x="34" y="187"/>
                  </a:lnTo>
                  <a:lnTo>
                    <a:pt x="37" y="192"/>
                  </a:lnTo>
                  <a:lnTo>
                    <a:pt x="44" y="196"/>
                  </a:lnTo>
                  <a:lnTo>
                    <a:pt x="50" y="200"/>
                  </a:lnTo>
                  <a:lnTo>
                    <a:pt x="57" y="201"/>
                  </a:lnTo>
                  <a:lnTo>
                    <a:pt x="65" y="203"/>
                  </a:lnTo>
                  <a:lnTo>
                    <a:pt x="65" y="203"/>
                  </a:lnTo>
                  <a:lnTo>
                    <a:pt x="70" y="203"/>
                  </a:lnTo>
                  <a:lnTo>
                    <a:pt x="191" y="203"/>
                  </a:lnTo>
                  <a:lnTo>
                    <a:pt x="191" y="203"/>
                  </a:lnTo>
                  <a:lnTo>
                    <a:pt x="196" y="203"/>
                  </a:lnTo>
                  <a:lnTo>
                    <a:pt x="196" y="203"/>
                  </a:lnTo>
                  <a:lnTo>
                    <a:pt x="204" y="201"/>
                  </a:lnTo>
                  <a:lnTo>
                    <a:pt x="210" y="200"/>
                  </a:lnTo>
                  <a:lnTo>
                    <a:pt x="217" y="196"/>
                  </a:lnTo>
                  <a:lnTo>
                    <a:pt x="222" y="192"/>
                  </a:lnTo>
                  <a:lnTo>
                    <a:pt x="227" y="187"/>
                  </a:lnTo>
                  <a:lnTo>
                    <a:pt x="231" y="181"/>
                  </a:lnTo>
                  <a:lnTo>
                    <a:pt x="232" y="173"/>
                  </a:lnTo>
                  <a:lnTo>
                    <a:pt x="234" y="165"/>
                  </a:lnTo>
                  <a:lnTo>
                    <a:pt x="234" y="165"/>
                  </a:lnTo>
                  <a:lnTo>
                    <a:pt x="234" y="160"/>
                  </a:lnTo>
                  <a:lnTo>
                    <a:pt x="232" y="155"/>
                  </a:lnTo>
                  <a:lnTo>
                    <a:pt x="230" y="149"/>
                  </a:lnTo>
                  <a:lnTo>
                    <a:pt x="227" y="144"/>
                  </a:lnTo>
                  <a:lnTo>
                    <a:pt x="219" y="136"/>
                  </a:lnTo>
                  <a:lnTo>
                    <a:pt x="216" y="134"/>
                  </a:lnTo>
                  <a:lnTo>
                    <a:pt x="210" y="131"/>
                  </a:lnTo>
                  <a:lnTo>
                    <a:pt x="210" y="13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442"/>
            <p:cNvSpPr>
              <a:spLocks noEditPoints="1"/>
            </p:cNvSpPr>
            <p:nvPr/>
          </p:nvSpPr>
          <p:spPr bwMode="auto">
            <a:xfrm>
              <a:off x="2747384" y="5152348"/>
              <a:ext cx="226552" cy="226552"/>
            </a:xfrm>
            <a:custGeom>
              <a:avLst/>
              <a:gdLst>
                <a:gd name="T0" fmla="*/ 26 w 260"/>
                <a:gd name="T1" fmla="*/ 260 h 260"/>
                <a:gd name="T2" fmla="*/ 11 w 260"/>
                <a:gd name="T3" fmla="*/ 255 h 260"/>
                <a:gd name="T4" fmla="*/ 2 w 260"/>
                <a:gd name="T5" fmla="*/ 244 h 260"/>
                <a:gd name="T6" fmla="*/ 0 w 260"/>
                <a:gd name="T7" fmla="*/ 26 h 260"/>
                <a:gd name="T8" fmla="*/ 2 w 260"/>
                <a:gd name="T9" fmla="*/ 16 h 260"/>
                <a:gd name="T10" fmla="*/ 11 w 260"/>
                <a:gd name="T11" fmla="*/ 4 h 260"/>
                <a:gd name="T12" fmla="*/ 26 w 260"/>
                <a:gd name="T13" fmla="*/ 0 h 260"/>
                <a:gd name="T14" fmla="*/ 239 w 260"/>
                <a:gd name="T15" fmla="*/ 0 h 260"/>
                <a:gd name="T16" fmla="*/ 252 w 260"/>
                <a:gd name="T17" fmla="*/ 8 h 260"/>
                <a:gd name="T18" fmla="*/ 260 w 260"/>
                <a:gd name="T19" fmla="*/ 21 h 260"/>
                <a:gd name="T20" fmla="*/ 260 w 260"/>
                <a:gd name="T21" fmla="*/ 234 h 260"/>
                <a:gd name="T22" fmla="*/ 256 w 260"/>
                <a:gd name="T23" fmla="*/ 248 h 260"/>
                <a:gd name="T24" fmla="*/ 244 w 260"/>
                <a:gd name="T25" fmla="*/ 257 h 260"/>
                <a:gd name="T26" fmla="*/ 234 w 260"/>
                <a:gd name="T27" fmla="*/ 260 h 260"/>
                <a:gd name="T28" fmla="*/ 230 w 260"/>
                <a:gd name="T29" fmla="*/ 116 h 260"/>
                <a:gd name="T30" fmla="*/ 221 w 260"/>
                <a:gd name="T31" fmla="*/ 106 h 260"/>
                <a:gd name="T32" fmla="*/ 212 w 260"/>
                <a:gd name="T33" fmla="*/ 105 h 260"/>
                <a:gd name="T34" fmla="*/ 199 w 260"/>
                <a:gd name="T35" fmla="*/ 105 h 260"/>
                <a:gd name="T36" fmla="*/ 189 w 260"/>
                <a:gd name="T37" fmla="*/ 96 h 260"/>
                <a:gd name="T38" fmla="*/ 188 w 260"/>
                <a:gd name="T39" fmla="*/ 91 h 260"/>
                <a:gd name="T40" fmla="*/ 186 w 260"/>
                <a:gd name="T41" fmla="*/ 71 h 260"/>
                <a:gd name="T42" fmla="*/ 179 w 260"/>
                <a:gd name="T43" fmla="*/ 57 h 260"/>
                <a:gd name="T44" fmla="*/ 156 w 260"/>
                <a:gd name="T45" fmla="*/ 38 h 260"/>
                <a:gd name="T46" fmla="*/ 139 w 260"/>
                <a:gd name="T47" fmla="*/ 32 h 260"/>
                <a:gd name="T48" fmla="*/ 88 w 260"/>
                <a:gd name="T49" fmla="*/ 32 h 260"/>
                <a:gd name="T50" fmla="*/ 62 w 260"/>
                <a:gd name="T51" fmla="*/ 40 h 260"/>
                <a:gd name="T52" fmla="*/ 44 w 260"/>
                <a:gd name="T53" fmla="*/ 57 h 260"/>
                <a:gd name="T54" fmla="*/ 33 w 260"/>
                <a:gd name="T55" fmla="*/ 78 h 260"/>
                <a:gd name="T56" fmla="*/ 32 w 260"/>
                <a:gd name="T57" fmla="*/ 173 h 260"/>
                <a:gd name="T58" fmla="*/ 36 w 260"/>
                <a:gd name="T59" fmla="*/ 187 h 260"/>
                <a:gd name="T60" fmla="*/ 57 w 260"/>
                <a:gd name="T61" fmla="*/ 214 h 260"/>
                <a:gd name="T62" fmla="*/ 78 w 260"/>
                <a:gd name="T63" fmla="*/ 225 h 260"/>
                <a:gd name="T64" fmla="*/ 105 w 260"/>
                <a:gd name="T65" fmla="*/ 226 h 260"/>
                <a:gd name="T66" fmla="*/ 166 w 260"/>
                <a:gd name="T67" fmla="*/ 226 h 260"/>
                <a:gd name="T68" fmla="*/ 192 w 260"/>
                <a:gd name="T69" fmla="*/ 221 h 260"/>
                <a:gd name="T70" fmla="*/ 210 w 260"/>
                <a:gd name="T71" fmla="*/ 208 h 260"/>
                <a:gd name="T72" fmla="*/ 227 w 260"/>
                <a:gd name="T73" fmla="*/ 177 h 260"/>
                <a:gd name="T74" fmla="*/ 230 w 260"/>
                <a:gd name="T75" fmla="*/ 121 h 260"/>
                <a:gd name="T76" fmla="*/ 165 w 260"/>
                <a:gd name="T77" fmla="*/ 175 h 260"/>
                <a:gd name="T78" fmla="*/ 105 w 260"/>
                <a:gd name="T79" fmla="*/ 175 h 260"/>
                <a:gd name="T80" fmla="*/ 85 w 260"/>
                <a:gd name="T81" fmla="*/ 173 h 260"/>
                <a:gd name="T82" fmla="*/ 82 w 260"/>
                <a:gd name="T83" fmla="*/ 162 h 260"/>
                <a:gd name="T84" fmla="*/ 88 w 260"/>
                <a:gd name="T85" fmla="*/ 153 h 260"/>
                <a:gd name="T86" fmla="*/ 105 w 260"/>
                <a:gd name="T87" fmla="*/ 152 h 260"/>
                <a:gd name="T88" fmla="*/ 165 w 260"/>
                <a:gd name="T89" fmla="*/ 152 h 260"/>
                <a:gd name="T90" fmla="*/ 170 w 260"/>
                <a:gd name="T91" fmla="*/ 155 h 260"/>
                <a:gd name="T92" fmla="*/ 175 w 260"/>
                <a:gd name="T93" fmla="*/ 165 h 260"/>
                <a:gd name="T94" fmla="*/ 165 w 260"/>
                <a:gd name="T95" fmla="*/ 175 h 260"/>
                <a:gd name="T96" fmla="*/ 131 w 260"/>
                <a:gd name="T97" fmla="*/ 106 h 260"/>
                <a:gd name="T98" fmla="*/ 105 w 260"/>
                <a:gd name="T99" fmla="*/ 106 h 260"/>
                <a:gd name="T100" fmla="*/ 91 w 260"/>
                <a:gd name="T101" fmla="*/ 106 h 260"/>
                <a:gd name="T102" fmla="*/ 82 w 260"/>
                <a:gd name="T103" fmla="*/ 97 h 260"/>
                <a:gd name="T104" fmla="*/ 85 w 260"/>
                <a:gd name="T105" fmla="*/ 86 h 260"/>
                <a:gd name="T106" fmla="*/ 91 w 260"/>
                <a:gd name="T107" fmla="*/ 82 h 260"/>
                <a:gd name="T108" fmla="*/ 105 w 260"/>
                <a:gd name="T109" fmla="*/ 82 h 260"/>
                <a:gd name="T110" fmla="*/ 134 w 260"/>
                <a:gd name="T111" fmla="*/ 83 h 260"/>
                <a:gd name="T112" fmla="*/ 139 w 260"/>
                <a:gd name="T113" fmla="*/ 92 h 260"/>
                <a:gd name="T114" fmla="*/ 136 w 260"/>
                <a:gd name="T115" fmla="*/ 10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0" y="259"/>
                  </a:lnTo>
                  <a:lnTo>
                    <a:pt x="15" y="257"/>
                  </a:lnTo>
                  <a:lnTo>
                    <a:pt x="11" y="255"/>
                  </a:lnTo>
                  <a:lnTo>
                    <a:pt x="7" y="252"/>
                  </a:lnTo>
                  <a:lnTo>
                    <a:pt x="5" y="248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4" y="1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6" y="12"/>
                  </a:lnTo>
                  <a:lnTo>
                    <a:pt x="258" y="16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8" y="244"/>
                  </a:lnTo>
                  <a:lnTo>
                    <a:pt x="256" y="248"/>
                  </a:lnTo>
                  <a:lnTo>
                    <a:pt x="252" y="252"/>
                  </a:lnTo>
                  <a:lnTo>
                    <a:pt x="248" y="255"/>
                  </a:lnTo>
                  <a:lnTo>
                    <a:pt x="244" y="257"/>
                  </a:lnTo>
                  <a:lnTo>
                    <a:pt x="239" y="259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230" y="121"/>
                  </a:moveTo>
                  <a:lnTo>
                    <a:pt x="230" y="121"/>
                  </a:lnTo>
                  <a:lnTo>
                    <a:pt x="230" y="116"/>
                  </a:lnTo>
                  <a:lnTo>
                    <a:pt x="227" y="112"/>
                  </a:lnTo>
                  <a:lnTo>
                    <a:pt x="225" y="109"/>
                  </a:lnTo>
                  <a:lnTo>
                    <a:pt x="221" y="106"/>
                  </a:lnTo>
                  <a:lnTo>
                    <a:pt x="214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02" y="105"/>
                  </a:lnTo>
                  <a:lnTo>
                    <a:pt x="202" y="105"/>
                  </a:lnTo>
                  <a:lnTo>
                    <a:pt x="199" y="105"/>
                  </a:lnTo>
                  <a:lnTo>
                    <a:pt x="196" y="104"/>
                  </a:lnTo>
                  <a:lnTo>
                    <a:pt x="192" y="100"/>
                  </a:lnTo>
                  <a:lnTo>
                    <a:pt x="189" y="96"/>
                  </a:lnTo>
                  <a:lnTo>
                    <a:pt x="189" y="95"/>
                  </a:lnTo>
                  <a:lnTo>
                    <a:pt x="189" y="95"/>
                  </a:lnTo>
                  <a:lnTo>
                    <a:pt x="188" y="91"/>
                  </a:lnTo>
                  <a:lnTo>
                    <a:pt x="187" y="78"/>
                  </a:lnTo>
                  <a:lnTo>
                    <a:pt x="187" y="78"/>
                  </a:lnTo>
                  <a:lnTo>
                    <a:pt x="186" y="71"/>
                  </a:lnTo>
                  <a:lnTo>
                    <a:pt x="184" y="66"/>
                  </a:lnTo>
                  <a:lnTo>
                    <a:pt x="182" y="61"/>
                  </a:lnTo>
                  <a:lnTo>
                    <a:pt x="179" y="57"/>
                  </a:lnTo>
                  <a:lnTo>
                    <a:pt x="173" y="49"/>
                  </a:lnTo>
                  <a:lnTo>
                    <a:pt x="163" y="43"/>
                  </a:lnTo>
                  <a:lnTo>
                    <a:pt x="156" y="38"/>
                  </a:lnTo>
                  <a:lnTo>
                    <a:pt x="148" y="35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05" y="32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80" y="34"/>
                  </a:lnTo>
                  <a:lnTo>
                    <a:pt x="72" y="36"/>
                  </a:lnTo>
                  <a:lnTo>
                    <a:pt x="62" y="40"/>
                  </a:lnTo>
                  <a:lnTo>
                    <a:pt x="53" y="48"/>
                  </a:lnTo>
                  <a:lnTo>
                    <a:pt x="48" y="52"/>
                  </a:lnTo>
                  <a:lnTo>
                    <a:pt x="44" y="57"/>
                  </a:lnTo>
                  <a:lnTo>
                    <a:pt x="40" y="64"/>
                  </a:lnTo>
                  <a:lnTo>
                    <a:pt x="36" y="70"/>
                  </a:lnTo>
                  <a:lnTo>
                    <a:pt x="33" y="78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173"/>
                  </a:lnTo>
                  <a:lnTo>
                    <a:pt x="32" y="173"/>
                  </a:lnTo>
                  <a:lnTo>
                    <a:pt x="33" y="179"/>
                  </a:lnTo>
                  <a:lnTo>
                    <a:pt x="36" y="187"/>
                  </a:lnTo>
                  <a:lnTo>
                    <a:pt x="40" y="196"/>
                  </a:lnTo>
                  <a:lnTo>
                    <a:pt x="46" y="205"/>
                  </a:lnTo>
                  <a:lnTo>
                    <a:pt x="57" y="214"/>
                  </a:lnTo>
                  <a:lnTo>
                    <a:pt x="62" y="218"/>
                  </a:lnTo>
                  <a:lnTo>
                    <a:pt x="70" y="221"/>
                  </a:lnTo>
                  <a:lnTo>
                    <a:pt x="78" y="225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105" y="226"/>
                  </a:lnTo>
                  <a:lnTo>
                    <a:pt x="105" y="226"/>
                  </a:lnTo>
                  <a:lnTo>
                    <a:pt x="166" y="226"/>
                  </a:lnTo>
                  <a:lnTo>
                    <a:pt x="166" y="226"/>
                  </a:lnTo>
                  <a:lnTo>
                    <a:pt x="176" y="225"/>
                  </a:lnTo>
                  <a:lnTo>
                    <a:pt x="184" y="223"/>
                  </a:lnTo>
                  <a:lnTo>
                    <a:pt x="192" y="221"/>
                  </a:lnTo>
                  <a:lnTo>
                    <a:pt x="199" y="217"/>
                  </a:lnTo>
                  <a:lnTo>
                    <a:pt x="205" y="212"/>
                  </a:lnTo>
                  <a:lnTo>
                    <a:pt x="210" y="208"/>
                  </a:lnTo>
                  <a:lnTo>
                    <a:pt x="218" y="196"/>
                  </a:lnTo>
                  <a:lnTo>
                    <a:pt x="225" y="186"/>
                  </a:lnTo>
                  <a:lnTo>
                    <a:pt x="227" y="177"/>
                  </a:lnTo>
                  <a:lnTo>
                    <a:pt x="230" y="169"/>
                  </a:lnTo>
                  <a:lnTo>
                    <a:pt x="230" y="169"/>
                  </a:lnTo>
                  <a:lnTo>
                    <a:pt x="230" y="121"/>
                  </a:lnTo>
                  <a:lnTo>
                    <a:pt x="230" y="121"/>
                  </a:lnTo>
                  <a:close/>
                  <a:moveTo>
                    <a:pt x="165" y="175"/>
                  </a:moveTo>
                  <a:lnTo>
                    <a:pt x="165" y="175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89" y="175"/>
                  </a:lnTo>
                  <a:lnTo>
                    <a:pt x="89" y="175"/>
                  </a:lnTo>
                  <a:lnTo>
                    <a:pt x="85" y="173"/>
                  </a:lnTo>
                  <a:lnTo>
                    <a:pt x="83" y="170"/>
                  </a:lnTo>
                  <a:lnTo>
                    <a:pt x="82" y="166"/>
                  </a:lnTo>
                  <a:lnTo>
                    <a:pt x="82" y="162"/>
                  </a:lnTo>
                  <a:lnTo>
                    <a:pt x="83" y="158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89" y="152"/>
                  </a:lnTo>
                  <a:lnTo>
                    <a:pt x="89" y="152"/>
                  </a:lnTo>
                  <a:lnTo>
                    <a:pt x="105" y="152"/>
                  </a:lnTo>
                  <a:lnTo>
                    <a:pt x="105" y="152"/>
                  </a:lnTo>
                  <a:lnTo>
                    <a:pt x="105" y="152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7" y="153"/>
                  </a:lnTo>
                  <a:lnTo>
                    <a:pt x="170" y="155"/>
                  </a:lnTo>
                  <a:lnTo>
                    <a:pt x="173" y="158"/>
                  </a:lnTo>
                  <a:lnTo>
                    <a:pt x="175" y="161"/>
                  </a:lnTo>
                  <a:lnTo>
                    <a:pt x="175" y="165"/>
                  </a:lnTo>
                  <a:lnTo>
                    <a:pt x="174" y="169"/>
                  </a:lnTo>
                  <a:lnTo>
                    <a:pt x="171" y="173"/>
                  </a:lnTo>
                  <a:lnTo>
                    <a:pt x="165" y="175"/>
                  </a:lnTo>
                  <a:lnTo>
                    <a:pt x="165" y="175"/>
                  </a:lnTo>
                  <a:close/>
                  <a:moveTo>
                    <a:pt x="131" y="106"/>
                  </a:moveTo>
                  <a:lnTo>
                    <a:pt x="131" y="106"/>
                  </a:lnTo>
                  <a:lnTo>
                    <a:pt x="105" y="106"/>
                  </a:lnTo>
                  <a:lnTo>
                    <a:pt x="105" y="106"/>
                  </a:lnTo>
                  <a:lnTo>
                    <a:pt x="105" y="106"/>
                  </a:lnTo>
                  <a:lnTo>
                    <a:pt x="105" y="106"/>
                  </a:lnTo>
                  <a:lnTo>
                    <a:pt x="91" y="106"/>
                  </a:lnTo>
                  <a:lnTo>
                    <a:pt x="91" y="106"/>
                  </a:lnTo>
                  <a:lnTo>
                    <a:pt x="87" y="104"/>
                  </a:lnTo>
                  <a:lnTo>
                    <a:pt x="83" y="101"/>
                  </a:lnTo>
                  <a:lnTo>
                    <a:pt x="82" y="97"/>
                  </a:lnTo>
                  <a:lnTo>
                    <a:pt x="82" y="92"/>
                  </a:lnTo>
                  <a:lnTo>
                    <a:pt x="83" y="88"/>
                  </a:lnTo>
                  <a:lnTo>
                    <a:pt x="85" y="86"/>
                  </a:lnTo>
                  <a:lnTo>
                    <a:pt x="88" y="83"/>
                  </a:lnTo>
                  <a:lnTo>
                    <a:pt x="91" y="82"/>
                  </a:lnTo>
                  <a:lnTo>
                    <a:pt x="91" y="82"/>
                  </a:lnTo>
                  <a:lnTo>
                    <a:pt x="105" y="82"/>
                  </a:lnTo>
                  <a:lnTo>
                    <a:pt x="105" y="82"/>
                  </a:lnTo>
                  <a:lnTo>
                    <a:pt x="105" y="82"/>
                  </a:lnTo>
                  <a:lnTo>
                    <a:pt x="131" y="82"/>
                  </a:lnTo>
                  <a:lnTo>
                    <a:pt x="131" y="82"/>
                  </a:lnTo>
                  <a:lnTo>
                    <a:pt x="134" y="83"/>
                  </a:lnTo>
                  <a:lnTo>
                    <a:pt x="135" y="84"/>
                  </a:lnTo>
                  <a:lnTo>
                    <a:pt x="137" y="88"/>
                  </a:lnTo>
                  <a:lnTo>
                    <a:pt x="139" y="92"/>
                  </a:lnTo>
                  <a:lnTo>
                    <a:pt x="140" y="96"/>
                  </a:lnTo>
                  <a:lnTo>
                    <a:pt x="139" y="100"/>
                  </a:lnTo>
                  <a:lnTo>
                    <a:pt x="136" y="104"/>
                  </a:lnTo>
                  <a:lnTo>
                    <a:pt x="131" y="106"/>
                  </a:lnTo>
                  <a:lnTo>
                    <a:pt x="131" y="10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TextBox 31"/>
          <p:cNvSpPr txBox="1"/>
          <p:nvPr/>
        </p:nvSpPr>
        <p:spPr>
          <a:xfrm>
            <a:off x="5004276" y="584684"/>
            <a:ext cx="23391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网络公司图标</a:t>
            </a:r>
          </a:p>
        </p:txBody>
      </p:sp>
    </p:spTree>
    <p:extLst>
      <p:ext uri="{BB962C8B-B14F-4D97-AF65-F5344CB8AC3E}">
        <p14:creationId xmlns:p14="http://schemas.microsoft.com/office/powerpoint/2010/main" val="48383075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/>
          <p:cNvGrpSpPr/>
          <p:nvPr/>
        </p:nvGrpSpPr>
        <p:grpSpPr>
          <a:xfrm>
            <a:off x="2495600" y="1861842"/>
            <a:ext cx="7213316" cy="4115242"/>
            <a:chOff x="1083097" y="5673418"/>
            <a:chExt cx="1890840" cy="1078736"/>
          </a:xfrm>
        </p:grpSpPr>
        <p:sp>
          <p:nvSpPr>
            <p:cNvPr id="2" name="Freeform 309"/>
            <p:cNvSpPr>
              <a:spLocks noEditPoints="1"/>
            </p:cNvSpPr>
            <p:nvPr/>
          </p:nvSpPr>
          <p:spPr bwMode="auto">
            <a:xfrm>
              <a:off x="1083097" y="5680389"/>
              <a:ext cx="221325" cy="224810"/>
            </a:xfrm>
            <a:custGeom>
              <a:avLst/>
              <a:gdLst>
                <a:gd name="T0" fmla="*/ 221 w 255"/>
                <a:gd name="T1" fmla="*/ 215 h 257"/>
                <a:gd name="T2" fmla="*/ 218 w 255"/>
                <a:gd name="T3" fmla="*/ 226 h 257"/>
                <a:gd name="T4" fmla="*/ 205 w 255"/>
                <a:gd name="T5" fmla="*/ 237 h 257"/>
                <a:gd name="T6" fmla="*/ 190 w 255"/>
                <a:gd name="T7" fmla="*/ 241 h 257"/>
                <a:gd name="T8" fmla="*/ 174 w 255"/>
                <a:gd name="T9" fmla="*/ 143 h 257"/>
                <a:gd name="T10" fmla="*/ 165 w 255"/>
                <a:gd name="T11" fmla="*/ 128 h 257"/>
                <a:gd name="T12" fmla="*/ 101 w 255"/>
                <a:gd name="T13" fmla="*/ 127 h 257"/>
                <a:gd name="T14" fmla="*/ 87 w 255"/>
                <a:gd name="T15" fmla="*/ 137 h 257"/>
                <a:gd name="T16" fmla="*/ 70 w 255"/>
                <a:gd name="T17" fmla="*/ 241 h 257"/>
                <a:gd name="T18" fmla="*/ 58 w 255"/>
                <a:gd name="T19" fmla="*/ 240 h 257"/>
                <a:gd name="T20" fmla="*/ 45 w 255"/>
                <a:gd name="T21" fmla="*/ 231 h 257"/>
                <a:gd name="T22" fmla="*/ 39 w 255"/>
                <a:gd name="T23" fmla="*/ 215 h 257"/>
                <a:gd name="T24" fmla="*/ 39 w 255"/>
                <a:gd name="T25" fmla="*/ 122 h 257"/>
                <a:gd name="T26" fmla="*/ 28 w 255"/>
                <a:gd name="T27" fmla="*/ 127 h 257"/>
                <a:gd name="T28" fmla="*/ 23 w 255"/>
                <a:gd name="T29" fmla="*/ 148 h 257"/>
                <a:gd name="T30" fmla="*/ 23 w 255"/>
                <a:gd name="T31" fmla="*/ 236 h 257"/>
                <a:gd name="T32" fmla="*/ 31 w 255"/>
                <a:gd name="T33" fmla="*/ 249 h 257"/>
                <a:gd name="T34" fmla="*/ 44 w 255"/>
                <a:gd name="T35" fmla="*/ 257 h 257"/>
                <a:gd name="T36" fmla="*/ 158 w 255"/>
                <a:gd name="T37" fmla="*/ 257 h 257"/>
                <a:gd name="T38" fmla="*/ 216 w 255"/>
                <a:gd name="T39" fmla="*/ 257 h 257"/>
                <a:gd name="T40" fmla="*/ 229 w 255"/>
                <a:gd name="T41" fmla="*/ 249 h 257"/>
                <a:gd name="T42" fmla="*/ 235 w 255"/>
                <a:gd name="T43" fmla="*/ 236 h 257"/>
                <a:gd name="T44" fmla="*/ 236 w 255"/>
                <a:gd name="T45" fmla="*/ 148 h 257"/>
                <a:gd name="T46" fmla="*/ 230 w 255"/>
                <a:gd name="T47" fmla="*/ 127 h 257"/>
                <a:gd name="T48" fmla="*/ 220 w 255"/>
                <a:gd name="T49" fmla="*/ 122 h 257"/>
                <a:gd name="T50" fmla="*/ 122 w 255"/>
                <a:gd name="T51" fmla="*/ 168 h 257"/>
                <a:gd name="T52" fmla="*/ 129 w 255"/>
                <a:gd name="T53" fmla="*/ 158 h 257"/>
                <a:gd name="T54" fmla="*/ 138 w 255"/>
                <a:gd name="T55" fmla="*/ 158 h 257"/>
                <a:gd name="T56" fmla="*/ 144 w 255"/>
                <a:gd name="T57" fmla="*/ 168 h 257"/>
                <a:gd name="T58" fmla="*/ 140 w 255"/>
                <a:gd name="T59" fmla="*/ 176 h 257"/>
                <a:gd name="T60" fmla="*/ 132 w 255"/>
                <a:gd name="T61" fmla="*/ 179 h 257"/>
                <a:gd name="T62" fmla="*/ 123 w 255"/>
                <a:gd name="T63" fmla="*/ 172 h 257"/>
                <a:gd name="T64" fmla="*/ 158 w 255"/>
                <a:gd name="T65" fmla="*/ 205 h 257"/>
                <a:gd name="T66" fmla="*/ 158 w 255"/>
                <a:gd name="T67" fmla="*/ 194 h 257"/>
                <a:gd name="T68" fmla="*/ 233 w 255"/>
                <a:gd name="T69" fmla="*/ 81 h 257"/>
                <a:gd name="T70" fmla="*/ 2 w 255"/>
                <a:gd name="T71" fmla="*/ 96 h 257"/>
                <a:gd name="T72" fmla="*/ 0 w 255"/>
                <a:gd name="T73" fmla="*/ 107 h 257"/>
                <a:gd name="T74" fmla="*/ 5 w 255"/>
                <a:gd name="T75" fmla="*/ 115 h 257"/>
                <a:gd name="T76" fmla="*/ 18 w 255"/>
                <a:gd name="T77" fmla="*/ 115 h 257"/>
                <a:gd name="T78" fmla="*/ 34 w 255"/>
                <a:gd name="T79" fmla="*/ 107 h 257"/>
                <a:gd name="T80" fmla="*/ 39 w 255"/>
                <a:gd name="T81" fmla="*/ 115 h 257"/>
                <a:gd name="T82" fmla="*/ 53 w 255"/>
                <a:gd name="T83" fmla="*/ 115 h 257"/>
                <a:gd name="T84" fmla="*/ 69 w 255"/>
                <a:gd name="T85" fmla="*/ 107 h 257"/>
                <a:gd name="T86" fmla="*/ 74 w 255"/>
                <a:gd name="T87" fmla="*/ 115 h 257"/>
                <a:gd name="T88" fmla="*/ 87 w 255"/>
                <a:gd name="T89" fmla="*/ 115 h 257"/>
                <a:gd name="T90" fmla="*/ 103 w 255"/>
                <a:gd name="T91" fmla="*/ 107 h 257"/>
                <a:gd name="T92" fmla="*/ 108 w 255"/>
                <a:gd name="T93" fmla="*/ 115 h 257"/>
                <a:gd name="T94" fmla="*/ 122 w 255"/>
                <a:gd name="T95" fmla="*/ 115 h 257"/>
                <a:gd name="T96" fmla="*/ 132 w 255"/>
                <a:gd name="T97" fmla="*/ 115 h 257"/>
                <a:gd name="T98" fmla="*/ 147 w 255"/>
                <a:gd name="T99" fmla="*/ 115 h 257"/>
                <a:gd name="T100" fmla="*/ 152 w 255"/>
                <a:gd name="T101" fmla="*/ 107 h 257"/>
                <a:gd name="T102" fmla="*/ 168 w 255"/>
                <a:gd name="T103" fmla="*/ 115 h 257"/>
                <a:gd name="T104" fmla="*/ 181 w 255"/>
                <a:gd name="T105" fmla="*/ 115 h 257"/>
                <a:gd name="T106" fmla="*/ 186 w 255"/>
                <a:gd name="T107" fmla="*/ 107 h 257"/>
                <a:gd name="T108" fmla="*/ 201 w 255"/>
                <a:gd name="T109" fmla="*/ 115 h 257"/>
                <a:gd name="T110" fmla="*/ 216 w 255"/>
                <a:gd name="T111" fmla="*/ 115 h 257"/>
                <a:gd name="T112" fmla="*/ 221 w 255"/>
                <a:gd name="T113" fmla="*/ 107 h 257"/>
                <a:gd name="T114" fmla="*/ 236 w 255"/>
                <a:gd name="T115" fmla="*/ 115 h 257"/>
                <a:gd name="T116" fmla="*/ 249 w 255"/>
                <a:gd name="T117" fmla="*/ 115 h 257"/>
                <a:gd name="T118" fmla="*/ 255 w 255"/>
                <a:gd name="T119" fmla="*/ 107 h 257"/>
                <a:gd name="T120" fmla="*/ 249 w 255"/>
                <a:gd name="T121" fmla="*/ 94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57">
                  <a:moveTo>
                    <a:pt x="220" y="122"/>
                  </a:moveTo>
                  <a:lnTo>
                    <a:pt x="220" y="122"/>
                  </a:lnTo>
                  <a:lnTo>
                    <a:pt x="221" y="215"/>
                  </a:lnTo>
                  <a:lnTo>
                    <a:pt x="221" y="215"/>
                  </a:lnTo>
                  <a:lnTo>
                    <a:pt x="220" y="220"/>
                  </a:lnTo>
                  <a:lnTo>
                    <a:pt x="218" y="226"/>
                  </a:lnTo>
                  <a:lnTo>
                    <a:pt x="214" y="231"/>
                  </a:lnTo>
                  <a:lnTo>
                    <a:pt x="210" y="233"/>
                  </a:lnTo>
                  <a:lnTo>
                    <a:pt x="205" y="237"/>
                  </a:lnTo>
                  <a:lnTo>
                    <a:pt x="200" y="240"/>
                  </a:lnTo>
                  <a:lnTo>
                    <a:pt x="195" y="241"/>
                  </a:lnTo>
                  <a:lnTo>
                    <a:pt x="190" y="241"/>
                  </a:lnTo>
                  <a:lnTo>
                    <a:pt x="174" y="241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73" y="137"/>
                  </a:lnTo>
                  <a:lnTo>
                    <a:pt x="169" y="132"/>
                  </a:lnTo>
                  <a:lnTo>
                    <a:pt x="165" y="128"/>
                  </a:lnTo>
                  <a:lnTo>
                    <a:pt x="158" y="127"/>
                  </a:lnTo>
                  <a:lnTo>
                    <a:pt x="101" y="127"/>
                  </a:lnTo>
                  <a:lnTo>
                    <a:pt x="101" y="127"/>
                  </a:lnTo>
                  <a:lnTo>
                    <a:pt x="95" y="128"/>
                  </a:lnTo>
                  <a:lnTo>
                    <a:pt x="90" y="132"/>
                  </a:lnTo>
                  <a:lnTo>
                    <a:pt x="87" y="137"/>
                  </a:lnTo>
                  <a:lnTo>
                    <a:pt x="86" y="143"/>
                  </a:lnTo>
                  <a:lnTo>
                    <a:pt x="86" y="241"/>
                  </a:lnTo>
                  <a:lnTo>
                    <a:pt x="70" y="241"/>
                  </a:lnTo>
                  <a:lnTo>
                    <a:pt x="70" y="241"/>
                  </a:lnTo>
                  <a:lnTo>
                    <a:pt x="65" y="241"/>
                  </a:lnTo>
                  <a:lnTo>
                    <a:pt x="58" y="240"/>
                  </a:lnTo>
                  <a:lnTo>
                    <a:pt x="53" y="237"/>
                  </a:lnTo>
                  <a:lnTo>
                    <a:pt x="49" y="233"/>
                  </a:lnTo>
                  <a:lnTo>
                    <a:pt x="45" y="231"/>
                  </a:lnTo>
                  <a:lnTo>
                    <a:pt x="41" y="226"/>
                  </a:lnTo>
                  <a:lnTo>
                    <a:pt x="39" y="220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122"/>
                  </a:lnTo>
                  <a:lnTo>
                    <a:pt x="39" y="122"/>
                  </a:lnTo>
                  <a:lnTo>
                    <a:pt x="35" y="123"/>
                  </a:lnTo>
                  <a:lnTo>
                    <a:pt x="31" y="124"/>
                  </a:lnTo>
                  <a:lnTo>
                    <a:pt x="28" y="127"/>
                  </a:lnTo>
                  <a:lnTo>
                    <a:pt x="27" y="131"/>
                  </a:lnTo>
                  <a:lnTo>
                    <a:pt x="23" y="139"/>
                  </a:lnTo>
                  <a:lnTo>
                    <a:pt x="23" y="148"/>
                  </a:lnTo>
                  <a:lnTo>
                    <a:pt x="23" y="231"/>
                  </a:lnTo>
                  <a:lnTo>
                    <a:pt x="23" y="231"/>
                  </a:lnTo>
                  <a:lnTo>
                    <a:pt x="23" y="236"/>
                  </a:lnTo>
                  <a:lnTo>
                    <a:pt x="25" y="241"/>
                  </a:lnTo>
                  <a:lnTo>
                    <a:pt x="27" y="246"/>
                  </a:lnTo>
                  <a:lnTo>
                    <a:pt x="31" y="249"/>
                  </a:lnTo>
                  <a:lnTo>
                    <a:pt x="35" y="253"/>
                  </a:lnTo>
                  <a:lnTo>
                    <a:pt x="39" y="256"/>
                  </a:lnTo>
                  <a:lnTo>
                    <a:pt x="44" y="257"/>
                  </a:lnTo>
                  <a:lnTo>
                    <a:pt x="49" y="257"/>
                  </a:lnTo>
                  <a:lnTo>
                    <a:pt x="101" y="257"/>
                  </a:lnTo>
                  <a:lnTo>
                    <a:pt x="158" y="257"/>
                  </a:lnTo>
                  <a:lnTo>
                    <a:pt x="210" y="257"/>
                  </a:lnTo>
                  <a:lnTo>
                    <a:pt x="210" y="257"/>
                  </a:lnTo>
                  <a:lnTo>
                    <a:pt x="216" y="257"/>
                  </a:lnTo>
                  <a:lnTo>
                    <a:pt x="221" y="256"/>
                  </a:lnTo>
                  <a:lnTo>
                    <a:pt x="225" y="253"/>
                  </a:lnTo>
                  <a:lnTo>
                    <a:pt x="229" y="249"/>
                  </a:lnTo>
                  <a:lnTo>
                    <a:pt x="231" y="246"/>
                  </a:lnTo>
                  <a:lnTo>
                    <a:pt x="234" y="241"/>
                  </a:lnTo>
                  <a:lnTo>
                    <a:pt x="235" y="236"/>
                  </a:lnTo>
                  <a:lnTo>
                    <a:pt x="236" y="231"/>
                  </a:lnTo>
                  <a:lnTo>
                    <a:pt x="236" y="148"/>
                  </a:lnTo>
                  <a:lnTo>
                    <a:pt x="236" y="148"/>
                  </a:lnTo>
                  <a:lnTo>
                    <a:pt x="235" y="139"/>
                  </a:lnTo>
                  <a:lnTo>
                    <a:pt x="233" y="131"/>
                  </a:lnTo>
                  <a:lnTo>
                    <a:pt x="230" y="127"/>
                  </a:lnTo>
                  <a:lnTo>
                    <a:pt x="227" y="124"/>
                  </a:lnTo>
                  <a:lnTo>
                    <a:pt x="225" y="123"/>
                  </a:lnTo>
                  <a:lnTo>
                    <a:pt x="220" y="122"/>
                  </a:lnTo>
                  <a:lnTo>
                    <a:pt x="220" y="122"/>
                  </a:lnTo>
                  <a:close/>
                  <a:moveTo>
                    <a:pt x="122" y="168"/>
                  </a:moveTo>
                  <a:lnTo>
                    <a:pt x="122" y="168"/>
                  </a:lnTo>
                  <a:lnTo>
                    <a:pt x="123" y="165"/>
                  </a:lnTo>
                  <a:lnTo>
                    <a:pt x="125" y="161"/>
                  </a:lnTo>
                  <a:lnTo>
                    <a:pt x="129" y="158"/>
                  </a:lnTo>
                  <a:lnTo>
                    <a:pt x="132" y="157"/>
                  </a:lnTo>
                  <a:lnTo>
                    <a:pt x="132" y="157"/>
                  </a:lnTo>
                  <a:lnTo>
                    <a:pt x="138" y="158"/>
                  </a:lnTo>
                  <a:lnTo>
                    <a:pt x="140" y="161"/>
                  </a:lnTo>
                  <a:lnTo>
                    <a:pt x="143" y="165"/>
                  </a:lnTo>
                  <a:lnTo>
                    <a:pt x="144" y="168"/>
                  </a:lnTo>
                  <a:lnTo>
                    <a:pt x="144" y="168"/>
                  </a:lnTo>
                  <a:lnTo>
                    <a:pt x="143" y="172"/>
                  </a:lnTo>
                  <a:lnTo>
                    <a:pt x="140" y="176"/>
                  </a:lnTo>
                  <a:lnTo>
                    <a:pt x="138" y="179"/>
                  </a:lnTo>
                  <a:lnTo>
                    <a:pt x="132" y="179"/>
                  </a:lnTo>
                  <a:lnTo>
                    <a:pt x="132" y="179"/>
                  </a:lnTo>
                  <a:lnTo>
                    <a:pt x="129" y="179"/>
                  </a:lnTo>
                  <a:lnTo>
                    <a:pt x="125" y="176"/>
                  </a:lnTo>
                  <a:lnTo>
                    <a:pt x="123" y="172"/>
                  </a:lnTo>
                  <a:lnTo>
                    <a:pt x="122" y="168"/>
                  </a:lnTo>
                  <a:lnTo>
                    <a:pt x="122" y="168"/>
                  </a:lnTo>
                  <a:close/>
                  <a:moveTo>
                    <a:pt x="158" y="205"/>
                  </a:moveTo>
                  <a:lnTo>
                    <a:pt x="132" y="205"/>
                  </a:lnTo>
                  <a:lnTo>
                    <a:pt x="132" y="194"/>
                  </a:lnTo>
                  <a:lnTo>
                    <a:pt x="158" y="194"/>
                  </a:lnTo>
                  <a:lnTo>
                    <a:pt x="158" y="205"/>
                  </a:lnTo>
                  <a:close/>
                  <a:moveTo>
                    <a:pt x="249" y="94"/>
                  </a:moveTo>
                  <a:lnTo>
                    <a:pt x="233" y="81"/>
                  </a:lnTo>
                  <a:lnTo>
                    <a:pt x="129" y="0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1" y="100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5" y="115"/>
                  </a:lnTo>
                  <a:lnTo>
                    <a:pt x="9" y="117"/>
                  </a:lnTo>
                  <a:lnTo>
                    <a:pt x="14" y="117"/>
                  </a:lnTo>
                  <a:lnTo>
                    <a:pt x="18" y="115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4" y="107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9" y="115"/>
                  </a:lnTo>
                  <a:lnTo>
                    <a:pt x="44" y="117"/>
                  </a:lnTo>
                  <a:lnTo>
                    <a:pt x="48" y="117"/>
                  </a:lnTo>
                  <a:lnTo>
                    <a:pt x="53" y="115"/>
                  </a:lnTo>
                  <a:lnTo>
                    <a:pt x="69" y="104"/>
                  </a:lnTo>
                  <a:lnTo>
                    <a:pt x="69" y="104"/>
                  </a:lnTo>
                  <a:lnTo>
                    <a:pt x="69" y="107"/>
                  </a:lnTo>
                  <a:lnTo>
                    <a:pt x="70" y="111"/>
                  </a:lnTo>
                  <a:lnTo>
                    <a:pt x="70" y="111"/>
                  </a:lnTo>
                  <a:lnTo>
                    <a:pt x="74" y="115"/>
                  </a:lnTo>
                  <a:lnTo>
                    <a:pt x="78" y="117"/>
                  </a:lnTo>
                  <a:lnTo>
                    <a:pt x="83" y="117"/>
                  </a:lnTo>
                  <a:lnTo>
                    <a:pt x="87" y="115"/>
                  </a:lnTo>
                  <a:lnTo>
                    <a:pt x="103" y="104"/>
                  </a:lnTo>
                  <a:lnTo>
                    <a:pt x="103" y="104"/>
                  </a:lnTo>
                  <a:lnTo>
                    <a:pt x="103" y="107"/>
                  </a:lnTo>
                  <a:lnTo>
                    <a:pt x="105" y="111"/>
                  </a:lnTo>
                  <a:lnTo>
                    <a:pt x="105" y="111"/>
                  </a:lnTo>
                  <a:lnTo>
                    <a:pt x="108" y="115"/>
                  </a:lnTo>
                  <a:lnTo>
                    <a:pt x="113" y="117"/>
                  </a:lnTo>
                  <a:lnTo>
                    <a:pt x="117" y="117"/>
                  </a:lnTo>
                  <a:lnTo>
                    <a:pt x="122" y="115"/>
                  </a:lnTo>
                  <a:lnTo>
                    <a:pt x="127" y="111"/>
                  </a:lnTo>
                  <a:lnTo>
                    <a:pt x="132" y="115"/>
                  </a:lnTo>
                  <a:lnTo>
                    <a:pt x="132" y="115"/>
                  </a:lnTo>
                  <a:lnTo>
                    <a:pt x="138" y="117"/>
                  </a:lnTo>
                  <a:lnTo>
                    <a:pt x="142" y="117"/>
                  </a:lnTo>
                  <a:lnTo>
                    <a:pt x="147" y="115"/>
                  </a:lnTo>
                  <a:lnTo>
                    <a:pt x="149" y="111"/>
                  </a:lnTo>
                  <a:lnTo>
                    <a:pt x="149" y="111"/>
                  </a:lnTo>
                  <a:lnTo>
                    <a:pt x="152" y="107"/>
                  </a:lnTo>
                  <a:lnTo>
                    <a:pt x="152" y="104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1" y="117"/>
                  </a:lnTo>
                  <a:lnTo>
                    <a:pt x="177" y="117"/>
                  </a:lnTo>
                  <a:lnTo>
                    <a:pt x="181" y="115"/>
                  </a:lnTo>
                  <a:lnTo>
                    <a:pt x="184" y="111"/>
                  </a:lnTo>
                  <a:lnTo>
                    <a:pt x="184" y="111"/>
                  </a:lnTo>
                  <a:lnTo>
                    <a:pt x="186" y="107"/>
                  </a:lnTo>
                  <a:lnTo>
                    <a:pt x="186" y="104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7" y="117"/>
                  </a:lnTo>
                  <a:lnTo>
                    <a:pt x="210" y="117"/>
                  </a:lnTo>
                  <a:lnTo>
                    <a:pt x="216" y="115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21" y="107"/>
                  </a:lnTo>
                  <a:lnTo>
                    <a:pt x="221" y="104"/>
                  </a:lnTo>
                  <a:lnTo>
                    <a:pt x="236" y="115"/>
                  </a:lnTo>
                  <a:lnTo>
                    <a:pt x="236" y="115"/>
                  </a:lnTo>
                  <a:lnTo>
                    <a:pt x="240" y="117"/>
                  </a:lnTo>
                  <a:lnTo>
                    <a:pt x="246" y="117"/>
                  </a:lnTo>
                  <a:lnTo>
                    <a:pt x="249" y="11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55" y="107"/>
                  </a:lnTo>
                  <a:lnTo>
                    <a:pt x="255" y="102"/>
                  </a:lnTo>
                  <a:lnTo>
                    <a:pt x="253" y="98"/>
                  </a:lnTo>
                  <a:lnTo>
                    <a:pt x="249" y="94"/>
                  </a:lnTo>
                  <a:lnTo>
                    <a:pt x="249" y="9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310"/>
            <p:cNvSpPr>
              <a:spLocks noEditPoints="1"/>
            </p:cNvSpPr>
            <p:nvPr/>
          </p:nvSpPr>
          <p:spPr bwMode="auto">
            <a:xfrm>
              <a:off x="1360189" y="5682131"/>
              <a:ext cx="226552" cy="221324"/>
            </a:xfrm>
            <a:custGeom>
              <a:avLst/>
              <a:gdLst>
                <a:gd name="T0" fmla="*/ 12 w 260"/>
                <a:gd name="T1" fmla="*/ 251 h 255"/>
                <a:gd name="T2" fmla="*/ 0 w 260"/>
                <a:gd name="T3" fmla="*/ 26 h 255"/>
                <a:gd name="T4" fmla="*/ 12 w 260"/>
                <a:gd name="T5" fmla="*/ 4 h 255"/>
                <a:gd name="T6" fmla="*/ 240 w 260"/>
                <a:gd name="T7" fmla="*/ 0 h 255"/>
                <a:gd name="T8" fmla="*/ 259 w 260"/>
                <a:gd name="T9" fmla="*/ 21 h 255"/>
                <a:gd name="T10" fmla="*/ 255 w 260"/>
                <a:gd name="T11" fmla="*/ 243 h 255"/>
                <a:gd name="T12" fmla="*/ 234 w 260"/>
                <a:gd name="T13" fmla="*/ 255 h 255"/>
                <a:gd name="T14" fmla="*/ 242 w 260"/>
                <a:gd name="T15" fmla="*/ 18 h 255"/>
                <a:gd name="T16" fmla="*/ 37 w 260"/>
                <a:gd name="T17" fmla="*/ 10 h 255"/>
                <a:gd name="T18" fmla="*/ 12 w 260"/>
                <a:gd name="T19" fmla="*/ 26 h 255"/>
                <a:gd name="T20" fmla="*/ 12 w 260"/>
                <a:gd name="T21" fmla="*/ 229 h 255"/>
                <a:gd name="T22" fmla="*/ 37 w 260"/>
                <a:gd name="T23" fmla="*/ 244 h 255"/>
                <a:gd name="T24" fmla="*/ 242 w 260"/>
                <a:gd name="T25" fmla="*/ 236 h 255"/>
                <a:gd name="T26" fmla="*/ 219 w 260"/>
                <a:gd name="T27" fmla="*/ 218 h 255"/>
                <a:gd name="T28" fmla="*/ 240 w 260"/>
                <a:gd name="T29" fmla="*/ 234 h 255"/>
                <a:gd name="T30" fmla="*/ 98 w 260"/>
                <a:gd name="T31" fmla="*/ 127 h 255"/>
                <a:gd name="T32" fmla="*/ 81 w 260"/>
                <a:gd name="T33" fmla="*/ 123 h 255"/>
                <a:gd name="T34" fmla="*/ 71 w 260"/>
                <a:gd name="T35" fmla="*/ 116 h 255"/>
                <a:gd name="T36" fmla="*/ 85 w 260"/>
                <a:gd name="T37" fmla="*/ 112 h 255"/>
                <a:gd name="T38" fmla="*/ 91 w 260"/>
                <a:gd name="T39" fmla="*/ 101 h 255"/>
                <a:gd name="T40" fmla="*/ 84 w 260"/>
                <a:gd name="T41" fmla="*/ 103 h 255"/>
                <a:gd name="T42" fmla="*/ 69 w 260"/>
                <a:gd name="T43" fmla="*/ 106 h 255"/>
                <a:gd name="T44" fmla="*/ 55 w 260"/>
                <a:gd name="T45" fmla="*/ 110 h 255"/>
                <a:gd name="T46" fmla="*/ 54 w 260"/>
                <a:gd name="T47" fmla="*/ 117 h 255"/>
                <a:gd name="T48" fmla="*/ 60 w 260"/>
                <a:gd name="T49" fmla="*/ 147 h 255"/>
                <a:gd name="T50" fmla="*/ 68 w 260"/>
                <a:gd name="T51" fmla="*/ 147 h 255"/>
                <a:gd name="T52" fmla="*/ 84 w 260"/>
                <a:gd name="T53" fmla="*/ 131 h 255"/>
                <a:gd name="T54" fmla="*/ 98 w 260"/>
                <a:gd name="T55" fmla="*/ 144 h 255"/>
                <a:gd name="T56" fmla="*/ 93 w 260"/>
                <a:gd name="T57" fmla="*/ 165 h 255"/>
                <a:gd name="T58" fmla="*/ 77 w 260"/>
                <a:gd name="T59" fmla="*/ 169 h 255"/>
                <a:gd name="T60" fmla="*/ 65 w 260"/>
                <a:gd name="T61" fmla="*/ 167 h 255"/>
                <a:gd name="T62" fmla="*/ 72 w 260"/>
                <a:gd name="T63" fmla="*/ 175 h 255"/>
                <a:gd name="T64" fmla="*/ 98 w 260"/>
                <a:gd name="T65" fmla="*/ 171 h 255"/>
                <a:gd name="T66" fmla="*/ 107 w 260"/>
                <a:gd name="T67" fmla="*/ 148 h 255"/>
                <a:gd name="T68" fmla="*/ 147 w 260"/>
                <a:gd name="T69" fmla="*/ 125 h 255"/>
                <a:gd name="T70" fmla="*/ 133 w 260"/>
                <a:gd name="T71" fmla="*/ 127 h 255"/>
                <a:gd name="T72" fmla="*/ 130 w 260"/>
                <a:gd name="T73" fmla="*/ 117 h 255"/>
                <a:gd name="T74" fmla="*/ 124 w 260"/>
                <a:gd name="T75" fmla="*/ 116 h 255"/>
                <a:gd name="T76" fmla="*/ 117 w 260"/>
                <a:gd name="T77" fmla="*/ 131 h 255"/>
                <a:gd name="T78" fmla="*/ 112 w 260"/>
                <a:gd name="T79" fmla="*/ 138 h 255"/>
                <a:gd name="T80" fmla="*/ 129 w 260"/>
                <a:gd name="T81" fmla="*/ 142 h 255"/>
                <a:gd name="T82" fmla="*/ 136 w 260"/>
                <a:gd name="T83" fmla="*/ 151 h 255"/>
                <a:gd name="T84" fmla="*/ 145 w 260"/>
                <a:gd name="T85" fmla="*/ 132 h 255"/>
                <a:gd name="T86" fmla="*/ 150 w 260"/>
                <a:gd name="T87" fmla="*/ 130 h 255"/>
                <a:gd name="T88" fmla="*/ 207 w 260"/>
                <a:gd name="T89" fmla="*/ 135 h 255"/>
                <a:gd name="T90" fmla="*/ 175 w 260"/>
                <a:gd name="T91" fmla="*/ 142 h 255"/>
                <a:gd name="T92" fmla="*/ 185 w 260"/>
                <a:gd name="T93" fmla="*/ 117 h 255"/>
                <a:gd name="T94" fmla="*/ 194 w 260"/>
                <a:gd name="T95" fmla="*/ 88 h 255"/>
                <a:gd name="T96" fmla="*/ 185 w 260"/>
                <a:gd name="T97" fmla="*/ 79 h 255"/>
                <a:gd name="T98" fmla="*/ 162 w 260"/>
                <a:gd name="T99" fmla="*/ 84 h 255"/>
                <a:gd name="T100" fmla="*/ 155 w 260"/>
                <a:gd name="T101" fmla="*/ 100 h 255"/>
                <a:gd name="T102" fmla="*/ 171 w 260"/>
                <a:gd name="T103" fmla="*/ 88 h 255"/>
                <a:gd name="T104" fmla="*/ 184 w 260"/>
                <a:gd name="T105" fmla="*/ 90 h 255"/>
                <a:gd name="T106" fmla="*/ 178 w 260"/>
                <a:gd name="T107" fmla="*/ 112 h 255"/>
                <a:gd name="T108" fmla="*/ 165 w 260"/>
                <a:gd name="T109" fmla="*/ 139 h 255"/>
                <a:gd name="T110" fmla="*/ 172 w 260"/>
                <a:gd name="T111" fmla="*/ 151 h 255"/>
                <a:gd name="T112" fmla="*/ 181 w 260"/>
                <a:gd name="T113" fmla="*/ 148 h 255"/>
                <a:gd name="T114" fmla="*/ 199 w 260"/>
                <a:gd name="T115" fmla="*/ 143 h 255"/>
                <a:gd name="T116" fmla="*/ 208 w 260"/>
                <a:gd name="T117" fmla="*/ 14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55">
                  <a:moveTo>
                    <a:pt x="234" y="255"/>
                  </a:moveTo>
                  <a:lnTo>
                    <a:pt x="26" y="255"/>
                  </a:lnTo>
                  <a:lnTo>
                    <a:pt x="26" y="255"/>
                  </a:lnTo>
                  <a:lnTo>
                    <a:pt x="21" y="255"/>
                  </a:lnTo>
                  <a:lnTo>
                    <a:pt x="16" y="252"/>
                  </a:lnTo>
                  <a:lnTo>
                    <a:pt x="12" y="251"/>
                  </a:lnTo>
                  <a:lnTo>
                    <a:pt x="8" y="247"/>
                  </a:lnTo>
                  <a:lnTo>
                    <a:pt x="4" y="243"/>
                  </a:lnTo>
                  <a:lnTo>
                    <a:pt x="2" y="239"/>
                  </a:lnTo>
                  <a:lnTo>
                    <a:pt x="0" y="234"/>
                  </a:lnTo>
                  <a:lnTo>
                    <a:pt x="0" y="22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5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40" y="0"/>
                  </a:lnTo>
                  <a:lnTo>
                    <a:pt x="245" y="2"/>
                  </a:lnTo>
                  <a:lnTo>
                    <a:pt x="249" y="4"/>
                  </a:lnTo>
                  <a:lnTo>
                    <a:pt x="253" y="8"/>
                  </a:lnTo>
                  <a:lnTo>
                    <a:pt x="255" y="12"/>
                  </a:lnTo>
                  <a:lnTo>
                    <a:pt x="258" y="15"/>
                  </a:lnTo>
                  <a:lnTo>
                    <a:pt x="259" y="21"/>
                  </a:lnTo>
                  <a:lnTo>
                    <a:pt x="260" y="26"/>
                  </a:lnTo>
                  <a:lnTo>
                    <a:pt x="260" y="229"/>
                  </a:lnTo>
                  <a:lnTo>
                    <a:pt x="260" y="229"/>
                  </a:lnTo>
                  <a:lnTo>
                    <a:pt x="259" y="234"/>
                  </a:lnTo>
                  <a:lnTo>
                    <a:pt x="258" y="239"/>
                  </a:lnTo>
                  <a:lnTo>
                    <a:pt x="255" y="243"/>
                  </a:lnTo>
                  <a:lnTo>
                    <a:pt x="253" y="247"/>
                  </a:lnTo>
                  <a:lnTo>
                    <a:pt x="249" y="251"/>
                  </a:lnTo>
                  <a:lnTo>
                    <a:pt x="245" y="252"/>
                  </a:lnTo>
                  <a:lnTo>
                    <a:pt x="240" y="255"/>
                  </a:lnTo>
                  <a:lnTo>
                    <a:pt x="234" y="255"/>
                  </a:lnTo>
                  <a:lnTo>
                    <a:pt x="234" y="255"/>
                  </a:lnTo>
                  <a:close/>
                  <a:moveTo>
                    <a:pt x="250" y="36"/>
                  </a:moveTo>
                  <a:lnTo>
                    <a:pt x="250" y="36"/>
                  </a:lnTo>
                  <a:lnTo>
                    <a:pt x="249" y="31"/>
                  </a:lnTo>
                  <a:lnTo>
                    <a:pt x="247" y="26"/>
                  </a:lnTo>
                  <a:lnTo>
                    <a:pt x="245" y="22"/>
                  </a:lnTo>
                  <a:lnTo>
                    <a:pt x="242" y="18"/>
                  </a:lnTo>
                  <a:lnTo>
                    <a:pt x="238" y="14"/>
                  </a:lnTo>
                  <a:lnTo>
                    <a:pt x="234" y="13"/>
                  </a:lnTo>
                  <a:lnTo>
                    <a:pt x="229" y="10"/>
                  </a:lnTo>
                  <a:lnTo>
                    <a:pt x="224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2" y="10"/>
                  </a:lnTo>
                  <a:lnTo>
                    <a:pt x="26" y="13"/>
                  </a:lnTo>
                  <a:lnTo>
                    <a:pt x="22" y="14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11" y="36"/>
                  </a:lnTo>
                  <a:lnTo>
                    <a:pt x="11" y="218"/>
                  </a:lnTo>
                  <a:lnTo>
                    <a:pt x="11" y="218"/>
                  </a:lnTo>
                  <a:lnTo>
                    <a:pt x="11" y="223"/>
                  </a:lnTo>
                  <a:lnTo>
                    <a:pt x="12" y="229"/>
                  </a:lnTo>
                  <a:lnTo>
                    <a:pt x="15" y="232"/>
                  </a:lnTo>
                  <a:lnTo>
                    <a:pt x="19" y="236"/>
                  </a:lnTo>
                  <a:lnTo>
                    <a:pt x="22" y="240"/>
                  </a:lnTo>
                  <a:lnTo>
                    <a:pt x="26" y="242"/>
                  </a:lnTo>
                  <a:lnTo>
                    <a:pt x="32" y="244"/>
                  </a:lnTo>
                  <a:lnTo>
                    <a:pt x="37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9" y="244"/>
                  </a:lnTo>
                  <a:lnTo>
                    <a:pt x="234" y="242"/>
                  </a:lnTo>
                  <a:lnTo>
                    <a:pt x="238" y="240"/>
                  </a:lnTo>
                  <a:lnTo>
                    <a:pt x="242" y="236"/>
                  </a:lnTo>
                  <a:lnTo>
                    <a:pt x="245" y="232"/>
                  </a:lnTo>
                  <a:lnTo>
                    <a:pt x="247" y="229"/>
                  </a:lnTo>
                  <a:lnTo>
                    <a:pt x="249" y="223"/>
                  </a:lnTo>
                  <a:lnTo>
                    <a:pt x="250" y="218"/>
                  </a:lnTo>
                  <a:lnTo>
                    <a:pt x="250" y="36"/>
                  </a:lnTo>
                  <a:close/>
                  <a:moveTo>
                    <a:pt x="219" y="218"/>
                  </a:moveTo>
                  <a:lnTo>
                    <a:pt x="156" y="218"/>
                  </a:lnTo>
                  <a:lnTo>
                    <a:pt x="156" y="234"/>
                  </a:lnTo>
                  <a:lnTo>
                    <a:pt x="21" y="234"/>
                  </a:lnTo>
                  <a:lnTo>
                    <a:pt x="21" y="21"/>
                  </a:lnTo>
                  <a:lnTo>
                    <a:pt x="240" y="21"/>
                  </a:lnTo>
                  <a:lnTo>
                    <a:pt x="240" y="234"/>
                  </a:lnTo>
                  <a:lnTo>
                    <a:pt x="219" y="234"/>
                  </a:lnTo>
                  <a:lnTo>
                    <a:pt x="219" y="218"/>
                  </a:lnTo>
                  <a:close/>
                  <a:moveTo>
                    <a:pt x="107" y="142"/>
                  </a:moveTo>
                  <a:lnTo>
                    <a:pt x="107" y="142"/>
                  </a:lnTo>
                  <a:lnTo>
                    <a:pt x="103" y="134"/>
                  </a:lnTo>
                  <a:lnTo>
                    <a:pt x="98" y="127"/>
                  </a:lnTo>
                  <a:lnTo>
                    <a:pt x="98" y="127"/>
                  </a:lnTo>
                  <a:lnTo>
                    <a:pt x="94" y="125"/>
                  </a:lnTo>
                  <a:lnTo>
                    <a:pt x="90" y="123"/>
                  </a:lnTo>
                  <a:lnTo>
                    <a:pt x="86" y="122"/>
                  </a:lnTo>
                  <a:lnTo>
                    <a:pt x="81" y="123"/>
                  </a:lnTo>
                  <a:lnTo>
                    <a:pt x="81" y="123"/>
                  </a:lnTo>
                  <a:lnTo>
                    <a:pt x="72" y="127"/>
                  </a:lnTo>
                  <a:lnTo>
                    <a:pt x="69" y="130"/>
                  </a:lnTo>
                  <a:lnTo>
                    <a:pt x="67" y="132"/>
                  </a:lnTo>
                  <a:lnTo>
                    <a:pt x="67" y="132"/>
                  </a:lnTo>
                  <a:lnTo>
                    <a:pt x="64" y="117"/>
                  </a:lnTo>
                  <a:lnTo>
                    <a:pt x="71" y="116"/>
                  </a:lnTo>
                  <a:lnTo>
                    <a:pt x="78" y="113"/>
                  </a:lnTo>
                  <a:lnTo>
                    <a:pt x="78" y="113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5" y="112"/>
                  </a:lnTo>
                  <a:lnTo>
                    <a:pt x="85" y="112"/>
                  </a:lnTo>
                  <a:lnTo>
                    <a:pt x="89" y="110"/>
                  </a:lnTo>
                  <a:lnTo>
                    <a:pt x="93" y="108"/>
                  </a:lnTo>
                  <a:lnTo>
                    <a:pt x="94" y="106"/>
                  </a:lnTo>
                  <a:lnTo>
                    <a:pt x="94" y="104"/>
                  </a:lnTo>
                  <a:lnTo>
                    <a:pt x="94" y="104"/>
                  </a:lnTo>
                  <a:lnTo>
                    <a:pt x="91" y="101"/>
                  </a:lnTo>
                  <a:lnTo>
                    <a:pt x="91" y="101"/>
                  </a:lnTo>
                  <a:lnTo>
                    <a:pt x="89" y="101"/>
                  </a:lnTo>
                  <a:lnTo>
                    <a:pt x="89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4" y="103"/>
                  </a:lnTo>
                  <a:lnTo>
                    <a:pt x="84" y="103"/>
                  </a:lnTo>
                  <a:lnTo>
                    <a:pt x="80" y="104"/>
                  </a:lnTo>
                  <a:lnTo>
                    <a:pt x="80" y="104"/>
                  </a:lnTo>
                  <a:lnTo>
                    <a:pt x="76" y="104"/>
                  </a:lnTo>
                  <a:lnTo>
                    <a:pt x="76" y="104"/>
                  </a:lnTo>
                  <a:lnTo>
                    <a:pt x="69" y="106"/>
                  </a:lnTo>
                  <a:lnTo>
                    <a:pt x="69" y="106"/>
                  </a:lnTo>
                  <a:lnTo>
                    <a:pt x="61" y="109"/>
                  </a:lnTo>
                  <a:lnTo>
                    <a:pt x="61" y="109"/>
                  </a:lnTo>
                  <a:lnTo>
                    <a:pt x="59" y="109"/>
                  </a:lnTo>
                  <a:lnTo>
                    <a:pt x="59" y="109"/>
                  </a:lnTo>
                  <a:lnTo>
                    <a:pt x="55" y="110"/>
                  </a:lnTo>
                  <a:lnTo>
                    <a:pt x="55" y="110"/>
                  </a:lnTo>
                  <a:lnTo>
                    <a:pt x="52" y="112"/>
                  </a:lnTo>
                  <a:lnTo>
                    <a:pt x="51" y="114"/>
                  </a:lnTo>
                  <a:lnTo>
                    <a:pt x="51" y="114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5" y="119"/>
                  </a:lnTo>
                  <a:lnTo>
                    <a:pt x="55" y="119"/>
                  </a:lnTo>
                  <a:lnTo>
                    <a:pt x="59" y="138"/>
                  </a:lnTo>
                  <a:lnTo>
                    <a:pt x="59" y="138"/>
                  </a:lnTo>
                  <a:lnTo>
                    <a:pt x="60" y="147"/>
                  </a:lnTo>
                  <a:lnTo>
                    <a:pt x="60" y="147"/>
                  </a:lnTo>
                  <a:lnTo>
                    <a:pt x="61" y="149"/>
                  </a:lnTo>
                  <a:lnTo>
                    <a:pt x="61" y="149"/>
                  </a:lnTo>
                  <a:lnTo>
                    <a:pt x="65" y="149"/>
                  </a:lnTo>
                  <a:lnTo>
                    <a:pt x="65" y="149"/>
                  </a:lnTo>
                  <a:lnTo>
                    <a:pt x="67" y="148"/>
                  </a:lnTo>
                  <a:lnTo>
                    <a:pt x="68" y="147"/>
                  </a:lnTo>
                  <a:lnTo>
                    <a:pt x="72" y="140"/>
                  </a:lnTo>
                  <a:lnTo>
                    <a:pt x="72" y="140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8" y="134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9" y="131"/>
                  </a:lnTo>
                  <a:lnTo>
                    <a:pt x="93" y="135"/>
                  </a:lnTo>
                  <a:lnTo>
                    <a:pt x="93" y="135"/>
                  </a:lnTo>
                  <a:lnTo>
                    <a:pt x="95" y="139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99" y="152"/>
                  </a:lnTo>
                  <a:lnTo>
                    <a:pt x="97" y="160"/>
                  </a:lnTo>
                  <a:lnTo>
                    <a:pt x="97" y="160"/>
                  </a:lnTo>
                  <a:lnTo>
                    <a:pt x="94" y="162"/>
                  </a:lnTo>
                  <a:lnTo>
                    <a:pt x="93" y="165"/>
                  </a:lnTo>
                  <a:lnTo>
                    <a:pt x="89" y="167"/>
                  </a:lnTo>
                  <a:lnTo>
                    <a:pt x="85" y="169"/>
                  </a:lnTo>
                  <a:lnTo>
                    <a:pt x="85" y="169"/>
                  </a:lnTo>
                  <a:lnTo>
                    <a:pt x="81" y="169"/>
                  </a:lnTo>
                  <a:lnTo>
                    <a:pt x="77" y="169"/>
                  </a:lnTo>
                  <a:lnTo>
                    <a:pt x="77" y="169"/>
                  </a:lnTo>
                  <a:lnTo>
                    <a:pt x="73" y="166"/>
                  </a:lnTo>
                  <a:lnTo>
                    <a:pt x="73" y="166"/>
                  </a:lnTo>
                  <a:lnTo>
                    <a:pt x="71" y="165"/>
                  </a:lnTo>
                  <a:lnTo>
                    <a:pt x="69" y="165"/>
                  </a:lnTo>
                  <a:lnTo>
                    <a:pt x="69" y="165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65" y="170"/>
                  </a:lnTo>
                  <a:lnTo>
                    <a:pt x="65" y="170"/>
                  </a:lnTo>
                  <a:lnTo>
                    <a:pt x="67" y="173"/>
                  </a:lnTo>
                  <a:lnTo>
                    <a:pt x="67" y="173"/>
                  </a:lnTo>
                  <a:lnTo>
                    <a:pt x="72" y="175"/>
                  </a:lnTo>
                  <a:lnTo>
                    <a:pt x="76" y="178"/>
                  </a:lnTo>
                  <a:lnTo>
                    <a:pt x="82" y="178"/>
                  </a:lnTo>
                  <a:lnTo>
                    <a:pt x="87" y="177"/>
                  </a:lnTo>
                  <a:lnTo>
                    <a:pt x="87" y="177"/>
                  </a:lnTo>
                  <a:lnTo>
                    <a:pt x="93" y="175"/>
                  </a:lnTo>
                  <a:lnTo>
                    <a:pt x="98" y="171"/>
                  </a:lnTo>
                  <a:lnTo>
                    <a:pt x="102" y="169"/>
                  </a:lnTo>
                  <a:lnTo>
                    <a:pt x="104" y="164"/>
                  </a:lnTo>
                  <a:lnTo>
                    <a:pt x="104" y="164"/>
                  </a:lnTo>
                  <a:lnTo>
                    <a:pt x="107" y="158"/>
                  </a:lnTo>
                  <a:lnTo>
                    <a:pt x="108" y="153"/>
                  </a:lnTo>
                  <a:lnTo>
                    <a:pt x="107" y="148"/>
                  </a:lnTo>
                  <a:lnTo>
                    <a:pt x="107" y="142"/>
                  </a:lnTo>
                  <a:lnTo>
                    <a:pt x="107" y="142"/>
                  </a:lnTo>
                  <a:close/>
                  <a:moveTo>
                    <a:pt x="150" y="127"/>
                  </a:moveTo>
                  <a:lnTo>
                    <a:pt x="150" y="127"/>
                  </a:lnTo>
                  <a:lnTo>
                    <a:pt x="149" y="125"/>
                  </a:lnTo>
                  <a:lnTo>
                    <a:pt x="147" y="125"/>
                  </a:lnTo>
                  <a:lnTo>
                    <a:pt x="142" y="125"/>
                  </a:lnTo>
                  <a:lnTo>
                    <a:pt x="142" y="125"/>
                  </a:lnTo>
                  <a:lnTo>
                    <a:pt x="139" y="126"/>
                  </a:lnTo>
                  <a:lnTo>
                    <a:pt x="139" y="126"/>
                  </a:lnTo>
                  <a:lnTo>
                    <a:pt x="137" y="126"/>
                  </a:lnTo>
                  <a:lnTo>
                    <a:pt x="133" y="127"/>
                  </a:lnTo>
                  <a:lnTo>
                    <a:pt x="132" y="122"/>
                  </a:lnTo>
                  <a:lnTo>
                    <a:pt x="132" y="122"/>
                  </a:lnTo>
                  <a:lnTo>
                    <a:pt x="132" y="119"/>
                  </a:lnTo>
                  <a:lnTo>
                    <a:pt x="132" y="119"/>
                  </a:lnTo>
                  <a:lnTo>
                    <a:pt x="130" y="117"/>
                  </a:lnTo>
                  <a:lnTo>
                    <a:pt x="130" y="117"/>
                  </a:lnTo>
                  <a:lnTo>
                    <a:pt x="129" y="114"/>
                  </a:lnTo>
                  <a:lnTo>
                    <a:pt x="129" y="114"/>
                  </a:lnTo>
                  <a:lnTo>
                    <a:pt x="125" y="114"/>
                  </a:lnTo>
                  <a:lnTo>
                    <a:pt x="125" y="114"/>
                  </a:lnTo>
                  <a:lnTo>
                    <a:pt x="124" y="116"/>
                  </a:lnTo>
                  <a:lnTo>
                    <a:pt x="124" y="116"/>
                  </a:lnTo>
                  <a:lnTo>
                    <a:pt x="123" y="118"/>
                  </a:lnTo>
                  <a:lnTo>
                    <a:pt x="123" y="118"/>
                  </a:lnTo>
                  <a:lnTo>
                    <a:pt x="124" y="125"/>
                  </a:lnTo>
                  <a:lnTo>
                    <a:pt x="125" y="130"/>
                  </a:lnTo>
                  <a:lnTo>
                    <a:pt x="125" y="130"/>
                  </a:lnTo>
                  <a:lnTo>
                    <a:pt x="117" y="131"/>
                  </a:lnTo>
                  <a:lnTo>
                    <a:pt x="117" y="131"/>
                  </a:lnTo>
                  <a:lnTo>
                    <a:pt x="113" y="132"/>
                  </a:lnTo>
                  <a:lnTo>
                    <a:pt x="113" y="132"/>
                  </a:lnTo>
                  <a:lnTo>
                    <a:pt x="112" y="135"/>
                  </a:lnTo>
                  <a:lnTo>
                    <a:pt x="112" y="138"/>
                  </a:lnTo>
                  <a:lnTo>
                    <a:pt x="112" y="138"/>
                  </a:lnTo>
                  <a:lnTo>
                    <a:pt x="113" y="139"/>
                  </a:lnTo>
                  <a:lnTo>
                    <a:pt x="115" y="140"/>
                  </a:lnTo>
                  <a:lnTo>
                    <a:pt x="120" y="139"/>
                  </a:lnTo>
                  <a:lnTo>
                    <a:pt x="120" y="139"/>
                  </a:lnTo>
                  <a:lnTo>
                    <a:pt x="128" y="138"/>
                  </a:lnTo>
                  <a:lnTo>
                    <a:pt x="129" y="142"/>
                  </a:lnTo>
                  <a:lnTo>
                    <a:pt x="130" y="147"/>
                  </a:lnTo>
                  <a:lnTo>
                    <a:pt x="130" y="147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136" y="151"/>
                  </a:lnTo>
                  <a:lnTo>
                    <a:pt x="136" y="151"/>
                  </a:lnTo>
                  <a:lnTo>
                    <a:pt x="138" y="148"/>
                  </a:lnTo>
                  <a:lnTo>
                    <a:pt x="138" y="145"/>
                  </a:lnTo>
                  <a:lnTo>
                    <a:pt x="136" y="135"/>
                  </a:lnTo>
                  <a:lnTo>
                    <a:pt x="136" y="135"/>
                  </a:lnTo>
                  <a:lnTo>
                    <a:pt x="139" y="134"/>
                  </a:lnTo>
                  <a:lnTo>
                    <a:pt x="145" y="132"/>
                  </a:lnTo>
                  <a:lnTo>
                    <a:pt x="145" y="132"/>
                  </a:lnTo>
                  <a:lnTo>
                    <a:pt x="146" y="132"/>
                  </a:lnTo>
                  <a:lnTo>
                    <a:pt x="146" y="132"/>
                  </a:lnTo>
                  <a:lnTo>
                    <a:pt x="147" y="132"/>
                  </a:lnTo>
                  <a:lnTo>
                    <a:pt x="147" y="132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50" y="127"/>
                  </a:lnTo>
                  <a:lnTo>
                    <a:pt x="150" y="127"/>
                  </a:lnTo>
                  <a:close/>
                  <a:moveTo>
                    <a:pt x="208" y="136"/>
                  </a:moveTo>
                  <a:lnTo>
                    <a:pt x="208" y="136"/>
                  </a:lnTo>
                  <a:lnTo>
                    <a:pt x="207" y="135"/>
                  </a:lnTo>
                  <a:lnTo>
                    <a:pt x="203" y="134"/>
                  </a:lnTo>
                  <a:lnTo>
                    <a:pt x="203" y="134"/>
                  </a:lnTo>
                  <a:lnTo>
                    <a:pt x="197" y="134"/>
                  </a:lnTo>
                  <a:lnTo>
                    <a:pt x="197" y="134"/>
                  </a:lnTo>
                  <a:lnTo>
                    <a:pt x="184" y="139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3" y="135"/>
                  </a:lnTo>
                  <a:lnTo>
                    <a:pt x="176" y="129"/>
                  </a:lnTo>
                  <a:lnTo>
                    <a:pt x="176" y="129"/>
                  </a:lnTo>
                  <a:lnTo>
                    <a:pt x="185" y="117"/>
                  </a:lnTo>
                  <a:lnTo>
                    <a:pt x="185" y="117"/>
                  </a:lnTo>
                  <a:lnTo>
                    <a:pt x="190" y="110"/>
                  </a:lnTo>
                  <a:lnTo>
                    <a:pt x="194" y="105"/>
                  </a:lnTo>
                  <a:lnTo>
                    <a:pt x="194" y="105"/>
                  </a:lnTo>
                  <a:lnTo>
                    <a:pt x="195" y="97"/>
                  </a:lnTo>
                  <a:lnTo>
                    <a:pt x="195" y="97"/>
                  </a:lnTo>
                  <a:lnTo>
                    <a:pt x="194" y="88"/>
                  </a:lnTo>
                  <a:lnTo>
                    <a:pt x="194" y="88"/>
                  </a:lnTo>
                  <a:lnTo>
                    <a:pt x="193" y="86"/>
                  </a:lnTo>
                  <a:lnTo>
                    <a:pt x="191" y="83"/>
                  </a:lnTo>
                  <a:lnTo>
                    <a:pt x="189" y="80"/>
                  </a:lnTo>
                  <a:lnTo>
                    <a:pt x="185" y="79"/>
                  </a:lnTo>
                  <a:lnTo>
                    <a:pt x="185" y="79"/>
                  </a:lnTo>
                  <a:lnTo>
                    <a:pt x="178" y="78"/>
                  </a:lnTo>
                  <a:lnTo>
                    <a:pt x="172" y="79"/>
                  </a:lnTo>
                  <a:lnTo>
                    <a:pt x="172" y="79"/>
                  </a:lnTo>
                  <a:lnTo>
                    <a:pt x="167" y="80"/>
                  </a:lnTo>
                  <a:lnTo>
                    <a:pt x="162" y="84"/>
                  </a:lnTo>
                  <a:lnTo>
                    <a:pt x="162" y="84"/>
                  </a:lnTo>
                  <a:lnTo>
                    <a:pt x="154" y="95"/>
                  </a:lnTo>
                  <a:lnTo>
                    <a:pt x="154" y="95"/>
                  </a:lnTo>
                  <a:lnTo>
                    <a:pt x="154" y="96"/>
                  </a:lnTo>
                  <a:lnTo>
                    <a:pt x="154" y="99"/>
                  </a:lnTo>
                  <a:lnTo>
                    <a:pt x="154" y="99"/>
                  </a:lnTo>
                  <a:lnTo>
                    <a:pt x="155" y="100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2" y="99"/>
                  </a:lnTo>
                  <a:lnTo>
                    <a:pt x="167" y="92"/>
                  </a:lnTo>
                  <a:lnTo>
                    <a:pt x="167" y="92"/>
                  </a:lnTo>
                  <a:lnTo>
                    <a:pt x="171" y="88"/>
                  </a:lnTo>
                  <a:lnTo>
                    <a:pt x="173" y="87"/>
                  </a:lnTo>
                  <a:lnTo>
                    <a:pt x="173" y="87"/>
                  </a:lnTo>
                  <a:lnTo>
                    <a:pt x="177" y="87"/>
                  </a:lnTo>
                  <a:lnTo>
                    <a:pt x="181" y="87"/>
                  </a:lnTo>
                  <a:lnTo>
                    <a:pt x="181" y="87"/>
                  </a:lnTo>
                  <a:lnTo>
                    <a:pt x="184" y="90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6" y="97"/>
                  </a:lnTo>
                  <a:lnTo>
                    <a:pt x="185" y="103"/>
                  </a:lnTo>
                  <a:lnTo>
                    <a:pt x="185" y="103"/>
                  </a:lnTo>
                  <a:lnTo>
                    <a:pt x="178" y="112"/>
                  </a:lnTo>
                  <a:lnTo>
                    <a:pt x="178" y="112"/>
                  </a:lnTo>
                  <a:lnTo>
                    <a:pt x="167" y="126"/>
                  </a:lnTo>
                  <a:lnTo>
                    <a:pt x="167" y="126"/>
                  </a:lnTo>
                  <a:lnTo>
                    <a:pt x="165" y="130"/>
                  </a:lnTo>
                  <a:lnTo>
                    <a:pt x="164" y="134"/>
                  </a:lnTo>
                  <a:lnTo>
                    <a:pt x="165" y="139"/>
                  </a:lnTo>
                  <a:lnTo>
                    <a:pt x="165" y="144"/>
                  </a:lnTo>
                  <a:lnTo>
                    <a:pt x="165" y="144"/>
                  </a:lnTo>
                  <a:lnTo>
                    <a:pt x="168" y="149"/>
                  </a:lnTo>
                  <a:lnTo>
                    <a:pt x="168" y="149"/>
                  </a:lnTo>
                  <a:lnTo>
                    <a:pt x="169" y="151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5" y="151"/>
                  </a:lnTo>
                  <a:lnTo>
                    <a:pt x="175" y="151"/>
                  </a:lnTo>
                  <a:lnTo>
                    <a:pt x="176" y="151"/>
                  </a:lnTo>
                  <a:lnTo>
                    <a:pt x="176" y="151"/>
                  </a:lnTo>
                  <a:lnTo>
                    <a:pt x="181" y="148"/>
                  </a:lnTo>
                  <a:lnTo>
                    <a:pt x="181" y="148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93" y="145"/>
                  </a:lnTo>
                  <a:lnTo>
                    <a:pt x="193" y="145"/>
                  </a:lnTo>
                  <a:lnTo>
                    <a:pt x="199" y="143"/>
                  </a:lnTo>
                  <a:lnTo>
                    <a:pt x="199" y="143"/>
                  </a:lnTo>
                  <a:lnTo>
                    <a:pt x="202" y="143"/>
                  </a:lnTo>
                  <a:lnTo>
                    <a:pt x="202" y="143"/>
                  </a:lnTo>
                  <a:lnTo>
                    <a:pt x="206" y="143"/>
                  </a:lnTo>
                  <a:lnTo>
                    <a:pt x="206" y="143"/>
                  </a:lnTo>
                  <a:lnTo>
                    <a:pt x="208" y="140"/>
                  </a:lnTo>
                  <a:lnTo>
                    <a:pt x="208" y="140"/>
                  </a:lnTo>
                  <a:lnTo>
                    <a:pt x="208" y="136"/>
                  </a:lnTo>
                  <a:lnTo>
                    <a:pt x="208" y="13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311"/>
            <p:cNvSpPr>
              <a:spLocks noEditPoints="1"/>
            </p:cNvSpPr>
            <p:nvPr/>
          </p:nvSpPr>
          <p:spPr bwMode="auto">
            <a:xfrm>
              <a:off x="1642507" y="5680389"/>
              <a:ext cx="226552" cy="226552"/>
            </a:xfrm>
            <a:custGeom>
              <a:avLst/>
              <a:gdLst>
                <a:gd name="T0" fmla="*/ 16 w 260"/>
                <a:gd name="T1" fmla="*/ 258 h 259"/>
                <a:gd name="T2" fmla="*/ 0 w 260"/>
                <a:gd name="T3" fmla="*/ 239 h 259"/>
                <a:gd name="T4" fmla="*/ 16 w 260"/>
                <a:gd name="T5" fmla="*/ 218 h 259"/>
                <a:gd name="T6" fmla="*/ 26 w 260"/>
                <a:gd name="T7" fmla="*/ 236 h 259"/>
                <a:gd name="T8" fmla="*/ 213 w 260"/>
                <a:gd name="T9" fmla="*/ 244 h 259"/>
                <a:gd name="T10" fmla="*/ 234 w 260"/>
                <a:gd name="T11" fmla="*/ 236 h 259"/>
                <a:gd name="T12" fmla="*/ 244 w 260"/>
                <a:gd name="T13" fmla="*/ 218 h 259"/>
                <a:gd name="T14" fmla="*/ 259 w 260"/>
                <a:gd name="T15" fmla="*/ 239 h 259"/>
                <a:gd name="T16" fmla="*/ 244 w 260"/>
                <a:gd name="T17" fmla="*/ 258 h 259"/>
                <a:gd name="T18" fmla="*/ 201 w 260"/>
                <a:gd name="T19" fmla="*/ 178 h 259"/>
                <a:gd name="T20" fmla="*/ 200 w 260"/>
                <a:gd name="T21" fmla="*/ 201 h 259"/>
                <a:gd name="T22" fmla="*/ 181 w 260"/>
                <a:gd name="T23" fmla="*/ 214 h 259"/>
                <a:gd name="T24" fmla="*/ 153 w 260"/>
                <a:gd name="T25" fmla="*/ 211 h 259"/>
                <a:gd name="T26" fmla="*/ 136 w 260"/>
                <a:gd name="T27" fmla="*/ 192 h 259"/>
                <a:gd name="T28" fmla="*/ 162 w 260"/>
                <a:gd name="T29" fmla="*/ 198 h 259"/>
                <a:gd name="T30" fmla="*/ 178 w 260"/>
                <a:gd name="T31" fmla="*/ 197 h 259"/>
                <a:gd name="T32" fmla="*/ 179 w 260"/>
                <a:gd name="T33" fmla="*/ 183 h 259"/>
                <a:gd name="T34" fmla="*/ 170 w 260"/>
                <a:gd name="T35" fmla="*/ 176 h 259"/>
                <a:gd name="T36" fmla="*/ 166 w 260"/>
                <a:gd name="T37" fmla="*/ 162 h 259"/>
                <a:gd name="T38" fmla="*/ 177 w 260"/>
                <a:gd name="T39" fmla="*/ 152 h 259"/>
                <a:gd name="T40" fmla="*/ 172 w 260"/>
                <a:gd name="T41" fmla="*/ 145 h 259"/>
                <a:gd name="T42" fmla="*/ 162 w 260"/>
                <a:gd name="T43" fmla="*/ 146 h 259"/>
                <a:gd name="T44" fmla="*/ 139 w 260"/>
                <a:gd name="T45" fmla="*/ 146 h 259"/>
                <a:gd name="T46" fmla="*/ 152 w 260"/>
                <a:gd name="T47" fmla="*/ 133 h 259"/>
                <a:gd name="T48" fmla="*/ 183 w 260"/>
                <a:gd name="T49" fmla="*/ 131 h 259"/>
                <a:gd name="T50" fmla="*/ 198 w 260"/>
                <a:gd name="T51" fmla="*/ 143 h 259"/>
                <a:gd name="T52" fmla="*/ 196 w 260"/>
                <a:gd name="T53" fmla="*/ 161 h 259"/>
                <a:gd name="T54" fmla="*/ 195 w 260"/>
                <a:gd name="T55" fmla="*/ 171 h 259"/>
                <a:gd name="T56" fmla="*/ 123 w 260"/>
                <a:gd name="T57" fmla="*/ 213 h 259"/>
                <a:gd name="T58" fmla="*/ 62 w 260"/>
                <a:gd name="T59" fmla="*/ 194 h 259"/>
                <a:gd name="T60" fmla="*/ 97 w 260"/>
                <a:gd name="T61" fmla="*/ 162 h 259"/>
                <a:gd name="T62" fmla="*/ 100 w 260"/>
                <a:gd name="T63" fmla="*/ 152 h 259"/>
                <a:gd name="T64" fmla="*/ 91 w 260"/>
                <a:gd name="T65" fmla="*/ 145 h 259"/>
                <a:gd name="T66" fmla="*/ 81 w 260"/>
                <a:gd name="T67" fmla="*/ 155 h 259"/>
                <a:gd name="T68" fmla="*/ 62 w 260"/>
                <a:gd name="T69" fmla="*/ 141 h 259"/>
                <a:gd name="T70" fmla="*/ 91 w 260"/>
                <a:gd name="T71" fmla="*/ 130 h 259"/>
                <a:gd name="T72" fmla="*/ 116 w 260"/>
                <a:gd name="T73" fmla="*/ 136 h 259"/>
                <a:gd name="T74" fmla="*/ 123 w 260"/>
                <a:gd name="T75" fmla="*/ 154 h 259"/>
                <a:gd name="T76" fmla="*/ 103 w 260"/>
                <a:gd name="T77" fmla="*/ 183 h 259"/>
                <a:gd name="T78" fmla="*/ 123 w 260"/>
                <a:gd name="T79" fmla="*/ 194 h 259"/>
                <a:gd name="T80" fmla="*/ 1 w 260"/>
                <a:gd name="T81" fmla="*/ 37 h 259"/>
                <a:gd name="T82" fmla="*/ 21 w 260"/>
                <a:gd name="T83" fmla="*/ 22 h 259"/>
                <a:gd name="T84" fmla="*/ 36 w 260"/>
                <a:gd name="T85" fmla="*/ 78 h 259"/>
                <a:gd name="T86" fmla="*/ 57 w 260"/>
                <a:gd name="T87" fmla="*/ 93 h 259"/>
                <a:gd name="T88" fmla="*/ 77 w 260"/>
                <a:gd name="T89" fmla="*/ 81 h 259"/>
                <a:gd name="T90" fmla="*/ 182 w 260"/>
                <a:gd name="T91" fmla="*/ 72 h 259"/>
                <a:gd name="T92" fmla="*/ 195 w 260"/>
                <a:gd name="T93" fmla="*/ 92 h 259"/>
                <a:gd name="T94" fmla="*/ 211 w 260"/>
                <a:gd name="T95" fmla="*/ 92 h 259"/>
                <a:gd name="T96" fmla="*/ 224 w 260"/>
                <a:gd name="T97" fmla="*/ 20 h 259"/>
                <a:gd name="T98" fmla="*/ 248 w 260"/>
                <a:gd name="T99" fmla="*/ 26 h 259"/>
                <a:gd name="T100" fmla="*/ 260 w 260"/>
                <a:gd name="T101" fmla="*/ 46 h 259"/>
                <a:gd name="T102" fmla="*/ 203 w 260"/>
                <a:gd name="T103" fmla="*/ 83 h 259"/>
                <a:gd name="T104" fmla="*/ 187 w 260"/>
                <a:gd name="T105" fmla="*/ 67 h 259"/>
                <a:gd name="T106" fmla="*/ 196 w 260"/>
                <a:gd name="T107" fmla="*/ 1 h 259"/>
                <a:gd name="T108" fmla="*/ 217 w 260"/>
                <a:gd name="T109" fmla="*/ 10 h 259"/>
                <a:gd name="T110" fmla="*/ 213 w 260"/>
                <a:gd name="T111" fmla="*/ 79 h 259"/>
                <a:gd name="T112" fmla="*/ 57 w 260"/>
                <a:gd name="T113" fmla="*/ 83 h 259"/>
                <a:gd name="T114" fmla="*/ 42 w 260"/>
                <a:gd name="T115" fmla="*/ 15 h 259"/>
                <a:gd name="T116" fmla="*/ 57 w 260"/>
                <a:gd name="T117" fmla="*/ 0 h 259"/>
                <a:gd name="T118" fmla="*/ 73 w 260"/>
                <a:gd name="T119" fmla="*/ 15 h 259"/>
                <a:gd name="T120" fmla="*/ 62 w 260"/>
                <a:gd name="T121" fmla="*/ 8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259">
                  <a:moveTo>
                    <a:pt x="234" y="259"/>
                  </a:moveTo>
                  <a:lnTo>
                    <a:pt x="26" y="259"/>
                  </a:lnTo>
                  <a:lnTo>
                    <a:pt x="26" y="259"/>
                  </a:lnTo>
                  <a:lnTo>
                    <a:pt x="21" y="259"/>
                  </a:lnTo>
                  <a:lnTo>
                    <a:pt x="16" y="258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4" y="249"/>
                  </a:lnTo>
                  <a:lnTo>
                    <a:pt x="1" y="244"/>
                  </a:lnTo>
                  <a:lnTo>
                    <a:pt x="0" y="239"/>
                  </a:lnTo>
                  <a:lnTo>
                    <a:pt x="0" y="233"/>
                  </a:lnTo>
                  <a:lnTo>
                    <a:pt x="0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218"/>
                  </a:lnTo>
                  <a:lnTo>
                    <a:pt x="16" y="218"/>
                  </a:lnTo>
                  <a:lnTo>
                    <a:pt x="16" y="223"/>
                  </a:lnTo>
                  <a:lnTo>
                    <a:pt x="18" y="228"/>
                  </a:lnTo>
                  <a:lnTo>
                    <a:pt x="21" y="233"/>
                  </a:lnTo>
                  <a:lnTo>
                    <a:pt x="26" y="236"/>
                  </a:lnTo>
                  <a:lnTo>
                    <a:pt x="30" y="240"/>
                  </a:lnTo>
                  <a:lnTo>
                    <a:pt x="35" y="243"/>
                  </a:lnTo>
                  <a:lnTo>
                    <a:pt x="42" y="244"/>
                  </a:lnTo>
                  <a:lnTo>
                    <a:pt x="47" y="244"/>
                  </a:lnTo>
                  <a:lnTo>
                    <a:pt x="213" y="244"/>
                  </a:lnTo>
                  <a:lnTo>
                    <a:pt x="213" y="244"/>
                  </a:lnTo>
                  <a:lnTo>
                    <a:pt x="218" y="244"/>
                  </a:lnTo>
                  <a:lnTo>
                    <a:pt x="224" y="243"/>
                  </a:lnTo>
                  <a:lnTo>
                    <a:pt x="229" y="240"/>
                  </a:lnTo>
                  <a:lnTo>
                    <a:pt x="234" y="236"/>
                  </a:lnTo>
                  <a:lnTo>
                    <a:pt x="238" y="233"/>
                  </a:lnTo>
                  <a:lnTo>
                    <a:pt x="242" y="228"/>
                  </a:lnTo>
                  <a:lnTo>
                    <a:pt x="243" y="223"/>
                  </a:lnTo>
                  <a:lnTo>
                    <a:pt x="244" y="218"/>
                  </a:lnTo>
                  <a:lnTo>
                    <a:pt x="244" y="218"/>
                  </a:lnTo>
                  <a:lnTo>
                    <a:pt x="243" y="114"/>
                  </a:lnTo>
                  <a:lnTo>
                    <a:pt x="260" y="114"/>
                  </a:lnTo>
                  <a:lnTo>
                    <a:pt x="260" y="233"/>
                  </a:lnTo>
                  <a:lnTo>
                    <a:pt x="260" y="233"/>
                  </a:lnTo>
                  <a:lnTo>
                    <a:pt x="259" y="239"/>
                  </a:lnTo>
                  <a:lnTo>
                    <a:pt x="257" y="244"/>
                  </a:lnTo>
                  <a:lnTo>
                    <a:pt x="255" y="249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8"/>
                  </a:lnTo>
                  <a:lnTo>
                    <a:pt x="239" y="259"/>
                  </a:lnTo>
                  <a:lnTo>
                    <a:pt x="234" y="259"/>
                  </a:lnTo>
                  <a:lnTo>
                    <a:pt x="234" y="259"/>
                  </a:lnTo>
                  <a:close/>
                  <a:moveTo>
                    <a:pt x="201" y="178"/>
                  </a:moveTo>
                  <a:lnTo>
                    <a:pt x="201" y="178"/>
                  </a:lnTo>
                  <a:lnTo>
                    <a:pt x="203" y="181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203" y="194"/>
                  </a:lnTo>
                  <a:lnTo>
                    <a:pt x="200" y="201"/>
                  </a:lnTo>
                  <a:lnTo>
                    <a:pt x="200" y="201"/>
                  </a:lnTo>
                  <a:lnTo>
                    <a:pt x="195" y="206"/>
                  </a:lnTo>
                  <a:lnTo>
                    <a:pt x="188" y="211"/>
                  </a:lnTo>
                  <a:lnTo>
                    <a:pt x="188" y="211"/>
                  </a:lnTo>
                  <a:lnTo>
                    <a:pt x="181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61" y="214"/>
                  </a:lnTo>
                  <a:lnTo>
                    <a:pt x="153" y="211"/>
                  </a:lnTo>
                  <a:lnTo>
                    <a:pt x="153" y="211"/>
                  </a:lnTo>
                  <a:lnTo>
                    <a:pt x="147" y="209"/>
                  </a:lnTo>
                  <a:lnTo>
                    <a:pt x="143" y="204"/>
                  </a:lnTo>
                  <a:lnTo>
                    <a:pt x="143" y="204"/>
                  </a:lnTo>
                  <a:lnTo>
                    <a:pt x="139" y="198"/>
                  </a:lnTo>
                  <a:lnTo>
                    <a:pt x="136" y="192"/>
                  </a:lnTo>
                  <a:lnTo>
                    <a:pt x="159" y="188"/>
                  </a:lnTo>
                  <a:lnTo>
                    <a:pt x="159" y="188"/>
                  </a:lnTo>
                  <a:lnTo>
                    <a:pt x="160" y="194"/>
                  </a:lnTo>
                  <a:lnTo>
                    <a:pt x="162" y="198"/>
                  </a:lnTo>
                  <a:lnTo>
                    <a:pt x="162" y="198"/>
                  </a:lnTo>
                  <a:lnTo>
                    <a:pt x="166" y="200"/>
                  </a:lnTo>
                  <a:lnTo>
                    <a:pt x="170" y="201"/>
                  </a:lnTo>
                  <a:lnTo>
                    <a:pt x="170" y="201"/>
                  </a:lnTo>
                  <a:lnTo>
                    <a:pt x="174" y="200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9" y="193"/>
                  </a:lnTo>
                  <a:lnTo>
                    <a:pt x="181" y="188"/>
                  </a:lnTo>
                  <a:lnTo>
                    <a:pt x="181" y="188"/>
                  </a:lnTo>
                  <a:lnTo>
                    <a:pt x="179" y="183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74" y="178"/>
                  </a:lnTo>
                  <a:lnTo>
                    <a:pt x="170" y="176"/>
                  </a:lnTo>
                  <a:lnTo>
                    <a:pt x="170" y="176"/>
                  </a:lnTo>
                  <a:lnTo>
                    <a:pt x="162" y="178"/>
                  </a:lnTo>
                  <a:lnTo>
                    <a:pt x="164" y="162"/>
                  </a:lnTo>
                  <a:lnTo>
                    <a:pt x="164" y="162"/>
                  </a:lnTo>
                  <a:lnTo>
                    <a:pt x="166" y="162"/>
                  </a:lnTo>
                  <a:lnTo>
                    <a:pt x="166" y="162"/>
                  </a:lnTo>
                  <a:lnTo>
                    <a:pt x="170" y="161"/>
                  </a:lnTo>
                  <a:lnTo>
                    <a:pt x="174" y="159"/>
                  </a:lnTo>
                  <a:lnTo>
                    <a:pt x="174" y="159"/>
                  </a:lnTo>
                  <a:lnTo>
                    <a:pt x="177" y="155"/>
                  </a:lnTo>
                  <a:lnTo>
                    <a:pt x="177" y="152"/>
                  </a:lnTo>
                  <a:lnTo>
                    <a:pt x="177" y="152"/>
                  </a:lnTo>
                  <a:lnTo>
                    <a:pt x="177" y="149"/>
                  </a:lnTo>
                  <a:lnTo>
                    <a:pt x="174" y="146"/>
                  </a:lnTo>
                  <a:lnTo>
                    <a:pt x="174" y="146"/>
                  </a:lnTo>
                  <a:lnTo>
                    <a:pt x="172" y="145"/>
                  </a:lnTo>
                  <a:lnTo>
                    <a:pt x="169" y="144"/>
                  </a:lnTo>
                  <a:lnTo>
                    <a:pt x="169" y="144"/>
                  </a:lnTo>
                  <a:lnTo>
                    <a:pt x="165" y="145"/>
                  </a:lnTo>
                  <a:lnTo>
                    <a:pt x="162" y="146"/>
                  </a:lnTo>
                  <a:lnTo>
                    <a:pt x="162" y="146"/>
                  </a:lnTo>
                  <a:lnTo>
                    <a:pt x="160" y="150"/>
                  </a:lnTo>
                  <a:lnTo>
                    <a:pt x="159" y="155"/>
                  </a:lnTo>
                  <a:lnTo>
                    <a:pt x="138" y="152"/>
                  </a:lnTo>
                  <a:lnTo>
                    <a:pt x="138" y="152"/>
                  </a:lnTo>
                  <a:lnTo>
                    <a:pt x="139" y="146"/>
                  </a:lnTo>
                  <a:lnTo>
                    <a:pt x="142" y="143"/>
                  </a:lnTo>
                  <a:lnTo>
                    <a:pt x="144" y="139"/>
                  </a:lnTo>
                  <a:lnTo>
                    <a:pt x="147" y="135"/>
                  </a:lnTo>
                  <a:lnTo>
                    <a:pt x="147" y="135"/>
                  </a:lnTo>
                  <a:lnTo>
                    <a:pt x="152" y="133"/>
                  </a:lnTo>
                  <a:lnTo>
                    <a:pt x="157" y="131"/>
                  </a:lnTo>
                  <a:lnTo>
                    <a:pt x="169" y="130"/>
                  </a:lnTo>
                  <a:lnTo>
                    <a:pt x="169" y="130"/>
                  </a:lnTo>
                  <a:lnTo>
                    <a:pt x="177" y="131"/>
                  </a:lnTo>
                  <a:lnTo>
                    <a:pt x="183" y="131"/>
                  </a:lnTo>
                  <a:lnTo>
                    <a:pt x="188" y="133"/>
                  </a:lnTo>
                  <a:lnTo>
                    <a:pt x="192" y="136"/>
                  </a:lnTo>
                  <a:lnTo>
                    <a:pt x="192" y="136"/>
                  </a:lnTo>
                  <a:lnTo>
                    <a:pt x="195" y="139"/>
                  </a:lnTo>
                  <a:lnTo>
                    <a:pt x="198" y="143"/>
                  </a:lnTo>
                  <a:lnTo>
                    <a:pt x="199" y="146"/>
                  </a:lnTo>
                  <a:lnTo>
                    <a:pt x="199" y="150"/>
                  </a:lnTo>
                  <a:lnTo>
                    <a:pt x="199" y="150"/>
                  </a:lnTo>
                  <a:lnTo>
                    <a:pt x="199" y="155"/>
                  </a:lnTo>
                  <a:lnTo>
                    <a:pt x="196" y="161"/>
                  </a:lnTo>
                  <a:lnTo>
                    <a:pt x="196" y="161"/>
                  </a:lnTo>
                  <a:lnTo>
                    <a:pt x="192" y="165"/>
                  </a:lnTo>
                  <a:lnTo>
                    <a:pt x="187" y="168"/>
                  </a:lnTo>
                  <a:lnTo>
                    <a:pt x="187" y="168"/>
                  </a:lnTo>
                  <a:lnTo>
                    <a:pt x="195" y="171"/>
                  </a:lnTo>
                  <a:lnTo>
                    <a:pt x="195" y="171"/>
                  </a:lnTo>
                  <a:lnTo>
                    <a:pt x="199" y="174"/>
                  </a:lnTo>
                  <a:lnTo>
                    <a:pt x="201" y="178"/>
                  </a:lnTo>
                  <a:lnTo>
                    <a:pt x="201" y="178"/>
                  </a:lnTo>
                  <a:close/>
                  <a:moveTo>
                    <a:pt x="123" y="213"/>
                  </a:moveTo>
                  <a:lnTo>
                    <a:pt x="56" y="213"/>
                  </a:lnTo>
                  <a:lnTo>
                    <a:pt x="56" y="213"/>
                  </a:lnTo>
                  <a:lnTo>
                    <a:pt x="59" y="204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72" y="184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94" y="166"/>
                  </a:lnTo>
                  <a:lnTo>
                    <a:pt x="97" y="162"/>
                  </a:lnTo>
                  <a:lnTo>
                    <a:pt x="97" y="162"/>
                  </a:lnTo>
                  <a:lnTo>
                    <a:pt x="100" y="158"/>
                  </a:lnTo>
                  <a:lnTo>
                    <a:pt x="101" y="154"/>
                  </a:lnTo>
                  <a:lnTo>
                    <a:pt x="101" y="154"/>
                  </a:lnTo>
                  <a:lnTo>
                    <a:pt x="100" y="152"/>
                  </a:lnTo>
                  <a:lnTo>
                    <a:pt x="97" y="148"/>
                  </a:lnTo>
                  <a:lnTo>
                    <a:pt x="97" y="148"/>
                  </a:lnTo>
                  <a:lnTo>
                    <a:pt x="95" y="146"/>
                  </a:lnTo>
                  <a:lnTo>
                    <a:pt x="91" y="145"/>
                  </a:lnTo>
                  <a:lnTo>
                    <a:pt x="91" y="145"/>
                  </a:lnTo>
                  <a:lnTo>
                    <a:pt x="87" y="146"/>
                  </a:lnTo>
                  <a:lnTo>
                    <a:pt x="84" y="148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1" y="155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60" y="148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6" y="136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81" y="131"/>
                  </a:lnTo>
                  <a:lnTo>
                    <a:pt x="91" y="130"/>
                  </a:lnTo>
                  <a:lnTo>
                    <a:pt x="91" y="130"/>
                  </a:lnTo>
                  <a:lnTo>
                    <a:pt x="101" y="131"/>
                  </a:lnTo>
                  <a:lnTo>
                    <a:pt x="109" y="132"/>
                  </a:lnTo>
                  <a:lnTo>
                    <a:pt x="109" y="132"/>
                  </a:lnTo>
                  <a:lnTo>
                    <a:pt x="116" y="136"/>
                  </a:lnTo>
                  <a:lnTo>
                    <a:pt x="120" y="141"/>
                  </a:lnTo>
                  <a:lnTo>
                    <a:pt x="120" y="141"/>
                  </a:lnTo>
                  <a:lnTo>
                    <a:pt x="122" y="146"/>
                  </a:lnTo>
                  <a:lnTo>
                    <a:pt x="123" y="154"/>
                  </a:lnTo>
                  <a:lnTo>
                    <a:pt x="123" y="154"/>
                  </a:lnTo>
                  <a:lnTo>
                    <a:pt x="122" y="161"/>
                  </a:lnTo>
                  <a:lnTo>
                    <a:pt x="120" y="168"/>
                  </a:lnTo>
                  <a:lnTo>
                    <a:pt x="120" y="168"/>
                  </a:lnTo>
                  <a:lnTo>
                    <a:pt x="113" y="175"/>
                  </a:lnTo>
                  <a:lnTo>
                    <a:pt x="103" y="183"/>
                  </a:lnTo>
                  <a:lnTo>
                    <a:pt x="103" y="183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88" y="194"/>
                  </a:lnTo>
                  <a:lnTo>
                    <a:pt x="123" y="194"/>
                  </a:lnTo>
                  <a:lnTo>
                    <a:pt x="123" y="213"/>
                  </a:lnTo>
                  <a:close/>
                  <a:moveTo>
                    <a:pt x="0" y="46"/>
                  </a:moveTo>
                  <a:lnTo>
                    <a:pt x="0" y="46"/>
                  </a:lnTo>
                  <a:lnTo>
                    <a:pt x="0" y="41"/>
                  </a:lnTo>
                  <a:lnTo>
                    <a:pt x="1" y="37"/>
                  </a:lnTo>
                  <a:lnTo>
                    <a:pt x="4" y="32"/>
                  </a:lnTo>
                  <a:lnTo>
                    <a:pt x="8" y="28"/>
                  </a:lnTo>
                  <a:lnTo>
                    <a:pt x="12" y="26"/>
                  </a:lnTo>
                  <a:lnTo>
                    <a:pt x="16" y="23"/>
                  </a:lnTo>
                  <a:lnTo>
                    <a:pt x="21" y="22"/>
                  </a:lnTo>
                  <a:lnTo>
                    <a:pt x="26" y="20"/>
                  </a:lnTo>
                  <a:lnTo>
                    <a:pt x="36" y="20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8"/>
                  </a:lnTo>
                  <a:lnTo>
                    <a:pt x="38" y="81"/>
                  </a:lnTo>
                  <a:lnTo>
                    <a:pt x="43" y="88"/>
                  </a:lnTo>
                  <a:lnTo>
                    <a:pt x="49" y="92"/>
                  </a:lnTo>
                  <a:lnTo>
                    <a:pt x="53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61" y="93"/>
                  </a:lnTo>
                  <a:lnTo>
                    <a:pt x="65" y="92"/>
                  </a:lnTo>
                  <a:lnTo>
                    <a:pt x="72" y="88"/>
                  </a:lnTo>
                  <a:lnTo>
                    <a:pt x="77" y="81"/>
                  </a:lnTo>
                  <a:lnTo>
                    <a:pt x="77" y="78"/>
                  </a:lnTo>
                  <a:lnTo>
                    <a:pt x="78" y="72"/>
                  </a:lnTo>
                  <a:lnTo>
                    <a:pt x="78" y="20"/>
                  </a:lnTo>
                  <a:lnTo>
                    <a:pt x="182" y="20"/>
                  </a:lnTo>
                  <a:lnTo>
                    <a:pt x="182" y="72"/>
                  </a:lnTo>
                  <a:lnTo>
                    <a:pt x="182" y="72"/>
                  </a:lnTo>
                  <a:lnTo>
                    <a:pt x="182" y="78"/>
                  </a:lnTo>
                  <a:lnTo>
                    <a:pt x="183" y="81"/>
                  </a:lnTo>
                  <a:lnTo>
                    <a:pt x="188" y="88"/>
                  </a:lnTo>
                  <a:lnTo>
                    <a:pt x="195" y="92"/>
                  </a:lnTo>
                  <a:lnTo>
                    <a:pt x="199" y="93"/>
                  </a:lnTo>
                  <a:lnTo>
                    <a:pt x="203" y="93"/>
                  </a:lnTo>
                  <a:lnTo>
                    <a:pt x="203" y="93"/>
                  </a:lnTo>
                  <a:lnTo>
                    <a:pt x="207" y="93"/>
                  </a:lnTo>
                  <a:lnTo>
                    <a:pt x="211" y="92"/>
                  </a:lnTo>
                  <a:lnTo>
                    <a:pt x="217" y="88"/>
                  </a:lnTo>
                  <a:lnTo>
                    <a:pt x="222" y="81"/>
                  </a:lnTo>
                  <a:lnTo>
                    <a:pt x="222" y="78"/>
                  </a:lnTo>
                  <a:lnTo>
                    <a:pt x="224" y="72"/>
                  </a:lnTo>
                  <a:lnTo>
                    <a:pt x="22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9" y="22"/>
                  </a:lnTo>
                  <a:lnTo>
                    <a:pt x="244" y="23"/>
                  </a:lnTo>
                  <a:lnTo>
                    <a:pt x="248" y="26"/>
                  </a:lnTo>
                  <a:lnTo>
                    <a:pt x="252" y="28"/>
                  </a:lnTo>
                  <a:lnTo>
                    <a:pt x="255" y="32"/>
                  </a:lnTo>
                  <a:lnTo>
                    <a:pt x="257" y="37"/>
                  </a:lnTo>
                  <a:lnTo>
                    <a:pt x="259" y="41"/>
                  </a:lnTo>
                  <a:lnTo>
                    <a:pt x="260" y="46"/>
                  </a:lnTo>
                  <a:lnTo>
                    <a:pt x="260" y="104"/>
                  </a:lnTo>
                  <a:lnTo>
                    <a:pt x="260" y="104"/>
                  </a:lnTo>
                  <a:lnTo>
                    <a:pt x="0" y="104"/>
                  </a:lnTo>
                  <a:lnTo>
                    <a:pt x="0" y="46"/>
                  </a:lnTo>
                  <a:close/>
                  <a:moveTo>
                    <a:pt x="203" y="83"/>
                  </a:moveTo>
                  <a:lnTo>
                    <a:pt x="203" y="83"/>
                  </a:lnTo>
                  <a:lnTo>
                    <a:pt x="196" y="81"/>
                  </a:lnTo>
                  <a:lnTo>
                    <a:pt x="191" y="79"/>
                  </a:lnTo>
                  <a:lnTo>
                    <a:pt x="188" y="74"/>
                  </a:lnTo>
                  <a:lnTo>
                    <a:pt x="187" y="67"/>
                  </a:lnTo>
                  <a:lnTo>
                    <a:pt x="187" y="15"/>
                  </a:lnTo>
                  <a:lnTo>
                    <a:pt x="187" y="15"/>
                  </a:lnTo>
                  <a:lnTo>
                    <a:pt x="188" y="10"/>
                  </a:lnTo>
                  <a:lnTo>
                    <a:pt x="191" y="5"/>
                  </a:lnTo>
                  <a:lnTo>
                    <a:pt x="196" y="1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8" y="1"/>
                  </a:lnTo>
                  <a:lnTo>
                    <a:pt x="213" y="5"/>
                  </a:lnTo>
                  <a:lnTo>
                    <a:pt x="217" y="10"/>
                  </a:lnTo>
                  <a:lnTo>
                    <a:pt x="218" y="15"/>
                  </a:lnTo>
                  <a:lnTo>
                    <a:pt x="218" y="67"/>
                  </a:lnTo>
                  <a:lnTo>
                    <a:pt x="218" y="67"/>
                  </a:lnTo>
                  <a:lnTo>
                    <a:pt x="217" y="74"/>
                  </a:lnTo>
                  <a:lnTo>
                    <a:pt x="213" y="79"/>
                  </a:lnTo>
                  <a:lnTo>
                    <a:pt x="208" y="81"/>
                  </a:lnTo>
                  <a:lnTo>
                    <a:pt x="203" y="83"/>
                  </a:lnTo>
                  <a:lnTo>
                    <a:pt x="203" y="83"/>
                  </a:lnTo>
                  <a:close/>
                  <a:moveTo>
                    <a:pt x="57" y="83"/>
                  </a:moveTo>
                  <a:lnTo>
                    <a:pt x="57" y="83"/>
                  </a:lnTo>
                  <a:lnTo>
                    <a:pt x="51" y="81"/>
                  </a:lnTo>
                  <a:lnTo>
                    <a:pt x="46" y="79"/>
                  </a:lnTo>
                  <a:lnTo>
                    <a:pt x="43" y="74"/>
                  </a:lnTo>
                  <a:lnTo>
                    <a:pt x="42" y="67"/>
                  </a:lnTo>
                  <a:lnTo>
                    <a:pt x="42" y="15"/>
                  </a:lnTo>
                  <a:lnTo>
                    <a:pt x="42" y="15"/>
                  </a:lnTo>
                  <a:lnTo>
                    <a:pt x="43" y="10"/>
                  </a:lnTo>
                  <a:lnTo>
                    <a:pt x="46" y="5"/>
                  </a:lnTo>
                  <a:lnTo>
                    <a:pt x="51" y="1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62" y="1"/>
                  </a:lnTo>
                  <a:lnTo>
                    <a:pt x="68" y="5"/>
                  </a:lnTo>
                  <a:lnTo>
                    <a:pt x="72" y="10"/>
                  </a:lnTo>
                  <a:lnTo>
                    <a:pt x="73" y="15"/>
                  </a:lnTo>
                  <a:lnTo>
                    <a:pt x="73" y="67"/>
                  </a:lnTo>
                  <a:lnTo>
                    <a:pt x="73" y="67"/>
                  </a:lnTo>
                  <a:lnTo>
                    <a:pt x="72" y="74"/>
                  </a:lnTo>
                  <a:lnTo>
                    <a:pt x="68" y="79"/>
                  </a:lnTo>
                  <a:lnTo>
                    <a:pt x="62" y="81"/>
                  </a:lnTo>
                  <a:lnTo>
                    <a:pt x="57" y="83"/>
                  </a:lnTo>
                  <a:lnTo>
                    <a:pt x="57" y="8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312"/>
            <p:cNvSpPr>
              <a:spLocks noEditPoints="1"/>
            </p:cNvSpPr>
            <p:nvPr/>
          </p:nvSpPr>
          <p:spPr bwMode="auto">
            <a:xfrm>
              <a:off x="1917855" y="5680389"/>
              <a:ext cx="226552" cy="226552"/>
            </a:xfrm>
            <a:custGeom>
              <a:avLst/>
              <a:gdLst>
                <a:gd name="T0" fmla="*/ 21 w 260"/>
                <a:gd name="T1" fmla="*/ 260 h 260"/>
                <a:gd name="T2" fmla="*/ 5 w 260"/>
                <a:gd name="T3" fmla="*/ 248 h 260"/>
                <a:gd name="T4" fmla="*/ 0 w 260"/>
                <a:gd name="T5" fmla="*/ 115 h 260"/>
                <a:gd name="T6" fmla="*/ 15 w 260"/>
                <a:gd name="T7" fmla="*/ 219 h 260"/>
                <a:gd name="T8" fmla="*/ 26 w 260"/>
                <a:gd name="T9" fmla="*/ 237 h 260"/>
                <a:gd name="T10" fmla="*/ 47 w 260"/>
                <a:gd name="T11" fmla="*/ 245 h 260"/>
                <a:gd name="T12" fmla="*/ 225 w 260"/>
                <a:gd name="T13" fmla="*/ 242 h 260"/>
                <a:gd name="T14" fmla="*/ 242 w 260"/>
                <a:gd name="T15" fmla="*/ 229 h 260"/>
                <a:gd name="T16" fmla="*/ 244 w 260"/>
                <a:gd name="T17" fmla="*/ 115 h 260"/>
                <a:gd name="T18" fmla="*/ 260 w 260"/>
                <a:gd name="T19" fmla="*/ 239 h 260"/>
                <a:gd name="T20" fmla="*/ 248 w 260"/>
                <a:gd name="T21" fmla="*/ 256 h 260"/>
                <a:gd name="T22" fmla="*/ 234 w 260"/>
                <a:gd name="T23" fmla="*/ 260 h 260"/>
                <a:gd name="T24" fmla="*/ 145 w 260"/>
                <a:gd name="T25" fmla="*/ 115 h 260"/>
                <a:gd name="T26" fmla="*/ 218 w 260"/>
                <a:gd name="T27" fmla="*/ 115 h 260"/>
                <a:gd name="T28" fmla="*/ 187 w 260"/>
                <a:gd name="T29" fmla="*/ 229 h 260"/>
                <a:gd name="T30" fmla="*/ 114 w 260"/>
                <a:gd name="T31" fmla="*/ 229 h 260"/>
                <a:gd name="T32" fmla="*/ 41 w 260"/>
                <a:gd name="T33" fmla="*/ 229 h 260"/>
                <a:gd name="T34" fmla="*/ 73 w 260"/>
                <a:gd name="T35" fmla="*/ 115 h 260"/>
                <a:gd name="T36" fmla="*/ 218 w 260"/>
                <a:gd name="T37" fmla="*/ 193 h 260"/>
                <a:gd name="T38" fmla="*/ 218 w 260"/>
                <a:gd name="T39" fmla="*/ 187 h 260"/>
                <a:gd name="T40" fmla="*/ 187 w 260"/>
                <a:gd name="T41" fmla="*/ 151 h 260"/>
                <a:gd name="T42" fmla="*/ 187 w 260"/>
                <a:gd name="T43" fmla="*/ 151 h 260"/>
                <a:gd name="T44" fmla="*/ 151 w 260"/>
                <a:gd name="T45" fmla="*/ 193 h 260"/>
                <a:gd name="T46" fmla="*/ 182 w 260"/>
                <a:gd name="T47" fmla="*/ 156 h 260"/>
                <a:gd name="T48" fmla="*/ 182 w 260"/>
                <a:gd name="T49" fmla="*/ 151 h 260"/>
                <a:gd name="T50" fmla="*/ 114 w 260"/>
                <a:gd name="T51" fmla="*/ 224 h 260"/>
                <a:gd name="T52" fmla="*/ 114 w 260"/>
                <a:gd name="T53" fmla="*/ 224 h 260"/>
                <a:gd name="T54" fmla="*/ 114 w 260"/>
                <a:gd name="T55" fmla="*/ 156 h 260"/>
                <a:gd name="T56" fmla="*/ 145 w 260"/>
                <a:gd name="T57" fmla="*/ 120 h 260"/>
                <a:gd name="T58" fmla="*/ 109 w 260"/>
                <a:gd name="T59" fmla="*/ 224 h 260"/>
                <a:gd name="T60" fmla="*/ 78 w 260"/>
                <a:gd name="T61" fmla="*/ 187 h 260"/>
                <a:gd name="T62" fmla="*/ 78 w 260"/>
                <a:gd name="T63" fmla="*/ 187 h 260"/>
                <a:gd name="T64" fmla="*/ 78 w 260"/>
                <a:gd name="T65" fmla="*/ 120 h 260"/>
                <a:gd name="T66" fmla="*/ 73 w 260"/>
                <a:gd name="T67" fmla="*/ 193 h 260"/>
                <a:gd name="T68" fmla="*/ 73 w 260"/>
                <a:gd name="T69" fmla="*/ 187 h 260"/>
                <a:gd name="T70" fmla="*/ 41 w 260"/>
                <a:gd name="T71" fmla="*/ 151 h 260"/>
                <a:gd name="T72" fmla="*/ 41 w 260"/>
                <a:gd name="T73" fmla="*/ 151 h 260"/>
                <a:gd name="T74" fmla="*/ 2 w 260"/>
                <a:gd name="T75" fmla="*/ 37 h 260"/>
                <a:gd name="T76" fmla="*/ 15 w 260"/>
                <a:gd name="T77" fmla="*/ 24 h 260"/>
                <a:gd name="T78" fmla="*/ 36 w 260"/>
                <a:gd name="T79" fmla="*/ 73 h 260"/>
                <a:gd name="T80" fmla="*/ 182 w 260"/>
                <a:gd name="T81" fmla="*/ 21 h 260"/>
                <a:gd name="T82" fmla="*/ 223 w 260"/>
                <a:gd name="T83" fmla="*/ 21 h 260"/>
                <a:gd name="T84" fmla="*/ 244 w 260"/>
                <a:gd name="T85" fmla="*/ 24 h 260"/>
                <a:gd name="T86" fmla="*/ 259 w 260"/>
                <a:gd name="T87" fmla="*/ 37 h 260"/>
                <a:gd name="T88" fmla="*/ 260 w 260"/>
                <a:gd name="T89" fmla="*/ 104 h 260"/>
                <a:gd name="T90" fmla="*/ 187 w 260"/>
                <a:gd name="T91" fmla="*/ 16 h 260"/>
                <a:gd name="T92" fmla="*/ 203 w 260"/>
                <a:gd name="T93" fmla="*/ 0 h 260"/>
                <a:gd name="T94" fmla="*/ 217 w 260"/>
                <a:gd name="T95" fmla="*/ 9 h 260"/>
                <a:gd name="T96" fmla="*/ 187 w 260"/>
                <a:gd name="T97" fmla="*/ 68 h 260"/>
                <a:gd name="T98" fmla="*/ 41 w 260"/>
                <a:gd name="T99" fmla="*/ 16 h 260"/>
                <a:gd name="T100" fmla="*/ 52 w 260"/>
                <a:gd name="T101" fmla="*/ 2 h 260"/>
                <a:gd name="T102" fmla="*/ 69 w 260"/>
                <a:gd name="T103" fmla="*/ 4 h 260"/>
                <a:gd name="T104" fmla="*/ 73 w 260"/>
                <a:gd name="T105" fmla="*/ 68 h 260"/>
                <a:gd name="T106" fmla="*/ 41 w 260"/>
                <a:gd name="T107" fmla="*/ 1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0">
                  <a:moveTo>
                    <a:pt x="234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60"/>
                  </a:lnTo>
                  <a:lnTo>
                    <a:pt x="15" y="258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5" y="248"/>
                  </a:lnTo>
                  <a:lnTo>
                    <a:pt x="2" y="245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115"/>
                  </a:lnTo>
                  <a:lnTo>
                    <a:pt x="17" y="115"/>
                  </a:lnTo>
                  <a:lnTo>
                    <a:pt x="17" y="115"/>
                  </a:lnTo>
                  <a:lnTo>
                    <a:pt x="15" y="219"/>
                  </a:lnTo>
                  <a:lnTo>
                    <a:pt x="15" y="219"/>
                  </a:lnTo>
                  <a:lnTo>
                    <a:pt x="17" y="224"/>
                  </a:lnTo>
                  <a:lnTo>
                    <a:pt x="18" y="229"/>
                  </a:lnTo>
                  <a:lnTo>
                    <a:pt x="22" y="233"/>
                  </a:lnTo>
                  <a:lnTo>
                    <a:pt x="26" y="237"/>
                  </a:lnTo>
                  <a:lnTo>
                    <a:pt x="31" y="241"/>
                  </a:lnTo>
                  <a:lnTo>
                    <a:pt x="36" y="242"/>
                  </a:lnTo>
                  <a:lnTo>
                    <a:pt x="41" y="245"/>
                  </a:lnTo>
                  <a:lnTo>
                    <a:pt x="47" y="245"/>
                  </a:lnTo>
                  <a:lnTo>
                    <a:pt x="213" y="245"/>
                  </a:lnTo>
                  <a:lnTo>
                    <a:pt x="213" y="245"/>
                  </a:lnTo>
                  <a:lnTo>
                    <a:pt x="218" y="245"/>
                  </a:lnTo>
                  <a:lnTo>
                    <a:pt x="225" y="242"/>
                  </a:lnTo>
                  <a:lnTo>
                    <a:pt x="230" y="241"/>
                  </a:lnTo>
                  <a:lnTo>
                    <a:pt x="234" y="237"/>
                  </a:lnTo>
                  <a:lnTo>
                    <a:pt x="239" y="233"/>
                  </a:lnTo>
                  <a:lnTo>
                    <a:pt x="242" y="229"/>
                  </a:lnTo>
                  <a:lnTo>
                    <a:pt x="244" y="224"/>
                  </a:lnTo>
                  <a:lnTo>
                    <a:pt x="244" y="219"/>
                  </a:lnTo>
                  <a:lnTo>
                    <a:pt x="244" y="219"/>
                  </a:lnTo>
                  <a:lnTo>
                    <a:pt x="244" y="115"/>
                  </a:lnTo>
                  <a:lnTo>
                    <a:pt x="260" y="115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9"/>
                  </a:lnTo>
                  <a:lnTo>
                    <a:pt x="259" y="245"/>
                  </a:lnTo>
                  <a:lnTo>
                    <a:pt x="256" y="248"/>
                  </a:lnTo>
                  <a:lnTo>
                    <a:pt x="252" y="252"/>
                  </a:lnTo>
                  <a:lnTo>
                    <a:pt x="248" y="256"/>
                  </a:lnTo>
                  <a:lnTo>
                    <a:pt x="244" y="258"/>
                  </a:lnTo>
                  <a:lnTo>
                    <a:pt x="239" y="260"/>
                  </a:lnTo>
                  <a:lnTo>
                    <a:pt x="234" y="260"/>
                  </a:lnTo>
                  <a:lnTo>
                    <a:pt x="234" y="260"/>
                  </a:lnTo>
                  <a:close/>
                  <a:moveTo>
                    <a:pt x="78" y="115"/>
                  </a:moveTo>
                  <a:lnTo>
                    <a:pt x="109" y="115"/>
                  </a:lnTo>
                  <a:lnTo>
                    <a:pt x="114" y="115"/>
                  </a:lnTo>
                  <a:lnTo>
                    <a:pt x="145" y="115"/>
                  </a:lnTo>
                  <a:lnTo>
                    <a:pt x="151" y="115"/>
                  </a:lnTo>
                  <a:lnTo>
                    <a:pt x="182" y="115"/>
                  </a:lnTo>
                  <a:lnTo>
                    <a:pt x="187" y="115"/>
                  </a:lnTo>
                  <a:lnTo>
                    <a:pt x="218" y="115"/>
                  </a:lnTo>
                  <a:lnTo>
                    <a:pt x="223" y="115"/>
                  </a:lnTo>
                  <a:lnTo>
                    <a:pt x="223" y="229"/>
                  </a:lnTo>
                  <a:lnTo>
                    <a:pt x="218" y="229"/>
                  </a:lnTo>
                  <a:lnTo>
                    <a:pt x="187" y="229"/>
                  </a:lnTo>
                  <a:lnTo>
                    <a:pt x="182" y="229"/>
                  </a:lnTo>
                  <a:lnTo>
                    <a:pt x="151" y="229"/>
                  </a:lnTo>
                  <a:lnTo>
                    <a:pt x="145" y="229"/>
                  </a:lnTo>
                  <a:lnTo>
                    <a:pt x="114" y="229"/>
                  </a:lnTo>
                  <a:lnTo>
                    <a:pt x="109" y="229"/>
                  </a:lnTo>
                  <a:lnTo>
                    <a:pt x="78" y="229"/>
                  </a:lnTo>
                  <a:lnTo>
                    <a:pt x="73" y="229"/>
                  </a:lnTo>
                  <a:lnTo>
                    <a:pt x="41" y="229"/>
                  </a:lnTo>
                  <a:lnTo>
                    <a:pt x="36" y="229"/>
                  </a:lnTo>
                  <a:lnTo>
                    <a:pt x="36" y="115"/>
                  </a:lnTo>
                  <a:lnTo>
                    <a:pt x="41" y="115"/>
                  </a:lnTo>
                  <a:lnTo>
                    <a:pt x="73" y="115"/>
                  </a:lnTo>
                  <a:lnTo>
                    <a:pt x="78" y="115"/>
                  </a:lnTo>
                  <a:close/>
                  <a:moveTo>
                    <a:pt x="187" y="224"/>
                  </a:moveTo>
                  <a:lnTo>
                    <a:pt x="218" y="224"/>
                  </a:lnTo>
                  <a:lnTo>
                    <a:pt x="218" y="193"/>
                  </a:lnTo>
                  <a:lnTo>
                    <a:pt x="187" y="193"/>
                  </a:lnTo>
                  <a:lnTo>
                    <a:pt x="187" y="224"/>
                  </a:lnTo>
                  <a:close/>
                  <a:moveTo>
                    <a:pt x="187" y="187"/>
                  </a:moveTo>
                  <a:lnTo>
                    <a:pt x="218" y="187"/>
                  </a:lnTo>
                  <a:lnTo>
                    <a:pt x="218" y="156"/>
                  </a:lnTo>
                  <a:lnTo>
                    <a:pt x="187" y="156"/>
                  </a:lnTo>
                  <a:lnTo>
                    <a:pt x="187" y="187"/>
                  </a:lnTo>
                  <a:close/>
                  <a:moveTo>
                    <a:pt x="187" y="151"/>
                  </a:moveTo>
                  <a:lnTo>
                    <a:pt x="218" y="151"/>
                  </a:lnTo>
                  <a:lnTo>
                    <a:pt x="218" y="120"/>
                  </a:lnTo>
                  <a:lnTo>
                    <a:pt x="187" y="120"/>
                  </a:lnTo>
                  <a:lnTo>
                    <a:pt x="187" y="151"/>
                  </a:lnTo>
                  <a:close/>
                  <a:moveTo>
                    <a:pt x="151" y="224"/>
                  </a:moveTo>
                  <a:lnTo>
                    <a:pt x="182" y="224"/>
                  </a:lnTo>
                  <a:lnTo>
                    <a:pt x="182" y="193"/>
                  </a:lnTo>
                  <a:lnTo>
                    <a:pt x="151" y="193"/>
                  </a:lnTo>
                  <a:lnTo>
                    <a:pt x="151" y="224"/>
                  </a:lnTo>
                  <a:close/>
                  <a:moveTo>
                    <a:pt x="151" y="187"/>
                  </a:moveTo>
                  <a:lnTo>
                    <a:pt x="182" y="187"/>
                  </a:lnTo>
                  <a:lnTo>
                    <a:pt x="182" y="156"/>
                  </a:lnTo>
                  <a:lnTo>
                    <a:pt x="151" y="156"/>
                  </a:lnTo>
                  <a:lnTo>
                    <a:pt x="151" y="187"/>
                  </a:lnTo>
                  <a:close/>
                  <a:moveTo>
                    <a:pt x="151" y="151"/>
                  </a:moveTo>
                  <a:lnTo>
                    <a:pt x="182" y="151"/>
                  </a:lnTo>
                  <a:lnTo>
                    <a:pt x="182" y="120"/>
                  </a:lnTo>
                  <a:lnTo>
                    <a:pt x="151" y="120"/>
                  </a:lnTo>
                  <a:lnTo>
                    <a:pt x="151" y="151"/>
                  </a:lnTo>
                  <a:close/>
                  <a:moveTo>
                    <a:pt x="114" y="224"/>
                  </a:moveTo>
                  <a:lnTo>
                    <a:pt x="145" y="224"/>
                  </a:lnTo>
                  <a:lnTo>
                    <a:pt x="145" y="193"/>
                  </a:lnTo>
                  <a:lnTo>
                    <a:pt x="114" y="193"/>
                  </a:lnTo>
                  <a:lnTo>
                    <a:pt x="114" y="224"/>
                  </a:lnTo>
                  <a:close/>
                  <a:moveTo>
                    <a:pt x="114" y="187"/>
                  </a:moveTo>
                  <a:lnTo>
                    <a:pt x="145" y="187"/>
                  </a:lnTo>
                  <a:lnTo>
                    <a:pt x="145" y="156"/>
                  </a:lnTo>
                  <a:lnTo>
                    <a:pt x="114" y="156"/>
                  </a:lnTo>
                  <a:lnTo>
                    <a:pt x="114" y="187"/>
                  </a:lnTo>
                  <a:close/>
                  <a:moveTo>
                    <a:pt x="114" y="151"/>
                  </a:moveTo>
                  <a:lnTo>
                    <a:pt x="145" y="151"/>
                  </a:lnTo>
                  <a:lnTo>
                    <a:pt x="145" y="120"/>
                  </a:lnTo>
                  <a:lnTo>
                    <a:pt x="114" y="120"/>
                  </a:lnTo>
                  <a:lnTo>
                    <a:pt x="114" y="151"/>
                  </a:lnTo>
                  <a:close/>
                  <a:moveTo>
                    <a:pt x="78" y="224"/>
                  </a:moveTo>
                  <a:lnTo>
                    <a:pt x="109" y="224"/>
                  </a:lnTo>
                  <a:lnTo>
                    <a:pt x="109" y="193"/>
                  </a:lnTo>
                  <a:lnTo>
                    <a:pt x="78" y="193"/>
                  </a:lnTo>
                  <a:lnTo>
                    <a:pt x="78" y="224"/>
                  </a:lnTo>
                  <a:close/>
                  <a:moveTo>
                    <a:pt x="78" y="187"/>
                  </a:moveTo>
                  <a:lnTo>
                    <a:pt x="109" y="187"/>
                  </a:lnTo>
                  <a:lnTo>
                    <a:pt x="109" y="156"/>
                  </a:lnTo>
                  <a:lnTo>
                    <a:pt x="78" y="156"/>
                  </a:lnTo>
                  <a:lnTo>
                    <a:pt x="78" y="187"/>
                  </a:lnTo>
                  <a:close/>
                  <a:moveTo>
                    <a:pt x="78" y="151"/>
                  </a:moveTo>
                  <a:lnTo>
                    <a:pt x="109" y="151"/>
                  </a:lnTo>
                  <a:lnTo>
                    <a:pt x="109" y="120"/>
                  </a:lnTo>
                  <a:lnTo>
                    <a:pt x="78" y="120"/>
                  </a:lnTo>
                  <a:lnTo>
                    <a:pt x="78" y="151"/>
                  </a:lnTo>
                  <a:close/>
                  <a:moveTo>
                    <a:pt x="41" y="224"/>
                  </a:moveTo>
                  <a:lnTo>
                    <a:pt x="73" y="224"/>
                  </a:lnTo>
                  <a:lnTo>
                    <a:pt x="73" y="193"/>
                  </a:lnTo>
                  <a:lnTo>
                    <a:pt x="41" y="193"/>
                  </a:lnTo>
                  <a:lnTo>
                    <a:pt x="41" y="224"/>
                  </a:lnTo>
                  <a:close/>
                  <a:moveTo>
                    <a:pt x="41" y="187"/>
                  </a:moveTo>
                  <a:lnTo>
                    <a:pt x="73" y="187"/>
                  </a:lnTo>
                  <a:lnTo>
                    <a:pt x="73" y="156"/>
                  </a:lnTo>
                  <a:lnTo>
                    <a:pt x="41" y="156"/>
                  </a:lnTo>
                  <a:lnTo>
                    <a:pt x="41" y="187"/>
                  </a:lnTo>
                  <a:close/>
                  <a:moveTo>
                    <a:pt x="41" y="151"/>
                  </a:moveTo>
                  <a:lnTo>
                    <a:pt x="73" y="151"/>
                  </a:lnTo>
                  <a:lnTo>
                    <a:pt x="73" y="120"/>
                  </a:lnTo>
                  <a:lnTo>
                    <a:pt x="41" y="120"/>
                  </a:lnTo>
                  <a:lnTo>
                    <a:pt x="41" y="15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1" y="42"/>
                  </a:lnTo>
                  <a:lnTo>
                    <a:pt x="2" y="37"/>
                  </a:lnTo>
                  <a:lnTo>
                    <a:pt x="5" y="33"/>
                  </a:lnTo>
                  <a:lnTo>
                    <a:pt x="8" y="29"/>
                  </a:lnTo>
                  <a:lnTo>
                    <a:pt x="12" y="25"/>
                  </a:lnTo>
                  <a:lnTo>
                    <a:pt x="15" y="24"/>
                  </a:lnTo>
                  <a:lnTo>
                    <a:pt x="21" y="21"/>
                  </a:lnTo>
                  <a:lnTo>
                    <a:pt x="26" y="21"/>
                  </a:lnTo>
                  <a:lnTo>
                    <a:pt x="36" y="2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78" y="73"/>
                  </a:lnTo>
                  <a:lnTo>
                    <a:pt x="78" y="21"/>
                  </a:lnTo>
                  <a:lnTo>
                    <a:pt x="182" y="21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223" y="73"/>
                  </a:lnTo>
                  <a:lnTo>
                    <a:pt x="223" y="21"/>
                  </a:lnTo>
                  <a:lnTo>
                    <a:pt x="234" y="21"/>
                  </a:lnTo>
                  <a:lnTo>
                    <a:pt x="234" y="21"/>
                  </a:lnTo>
                  <a:lnTo>
                    <a:pt x="239" y="21"/>
                  </a:lnTo>
                  <a:lnTo>
                    <a:pt x="244" y="24"/>
                  </a:lnTo>
                  <a:lnTo>
                    <a:pt x="248" y="25"/>
                  </a:lnTo>
                  <a:lnTo>
                    <a:pt x="252" y="29"/>
                  </a:lnTo>
                  <a:lnTo>
                    <a:pt x="256" y="33"/>
                  </a:lnTo>
                  <a:lnTo>
                    <a:pt x="259" y="37"/>
                  </a:lnTo>
                  <a:lnTo>
                    <a:pt x="260" y="42"/>
                  </a:lnTo>
                  <a:lnTo>
                    <a:pt x="260" y="47"/>
                  </a:lnTo>
                  <a:lnTo>
                    <a:pt x="260" y="104"/>
                  </a:lnTo>
                  <a:lnTo>
                    <a:pt x="260" y="104"/>
                  </a:lnTo>
                  <a:lnTo>
                    <a:pt x="0" y="104"/>
                  </a:lnTo>
                  <a:lnTo>
                    <a:pt x="0" y="47"/>
                  </a:lnTo>
                  <a:close/>
                  <a:moveTo>
                    <a:pt x="187" y="16"/>
                  </a:moveTo>
                  <a:lnTo>
                    <a:pt x="187" y="16"/>
                  </a:lnTo>
                  <a:lnTo>
                    <a:pt x="188" y="9"/>
                  </a:lnTo>
                  <a:lnTo>
                    <a:pt x="192" y="4"/>
                  </a:lnTo>
                  <a:lnTo>
                    <a:pt x="197" y="2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9" y="2"/>
                  </a:lnTo>
                  <a:lnTo>
                    <a:pt x="214" y="4"/>
                  </a:lnTo>
                  <a:lnTo>
                    <a:pt x="217" y="9"/>
                  </a:lnTo>
                  <a:lnTo>
                    <a:pt x="218" y="16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187" y="68"/>
                  </a:lnTo>
                  <a:lnTo>
                    <a:pt x="187" y="68"/>
                  </a:lnTo>
                  <a:lnTo>
                    <a:pt x="187" y="16"/>
                  </a:lnTo>
                  <a:lnTo>
                    <a:pt x="187" y="16"/>
                  </a:lnTo>
                  <a:close/>
                  <a:moveTo>
                    <a:pt x="41" y="16"/>
                  </a:moveTo>
                  <a:lnTo>
                    <a:pt x="41" y="16"/>
                  </a:lnTo>
                  <a:lnTo>
                    <a:pt x="43" y="9"/>
                  </a:lnTo>
                  <a:lnTo>
                    <a:pt x="47" y="4"/>
                  </a:lnTo>
                  <a:lnTo>
                    <a:pt x="52" y="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64" y="2"/>
                  </a:lnTo>
                  <a:lnTo>
                    <a:pt x="69" y="4"/>
                  </a:lnTo>
                  <a:lnTo>
                    <a:pt x="71" y="9"/>
                  </a:lnTo>
                  <a:lnTo>
                    <a:pt x="73" y="16"/>
                  </a:lnTo>
                  <a:lnTo>
                    <a:pt x="73" y="68"/>
                  </a:lnTo>
                  <a:lnTo>
                    <a:pt x="73" y="68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1" y="16"/>
                  </a:lnTo>
                  <a:lnTo>
                    <a:pt x="41" y="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313"/>
            <p:cNvSpPr>
              <a:spLocks noEditPoints="1"/>
            </p:cNvSpPr>
            <p:nvPr/>
          </p:nvSpPr>
          <p:spPr bwMode="auto">
            <a:xfrm>
              <a:off x="2187974" y="5689102"/>
              <a:ext cx="226552" cy="210868"/>
            </a:xfrm>
            <a:custGeom>
              <a:avLst/>
              <a:gdLst>
                <a:gd name="T0" fmla="*/ 148 w 259"/>
                <a:gd name="T1" fmla="*/ 170 h 243"/>
                <a:gd name="T2" fmla="*/ 135 w 259"/>
                <a:gd name="T3" fmla="*/ 158 h 243"/>
                <a:gd name="T4" fmla="*/ 133 w 259"/>
                <a:gd name="T5" fmla="*/ 135 h 243"/>
                <a:gd name="T6" fmla="*/ 145 w 259"/>
                <a:gd name="T7" fmla="*/ 119 h 243"/>
                <a:gd name="T8" fmla="*/ 259 w 259"/>
                <a:gd name="T9" fmla="*/ 171 h 243"/>
                <a:gd name="T10" fmla="*/ 165 w 259"/>
                <a:gd name="T11" fmla="*/ 130 h 243"/>
                <a:gd name="T12" fmla="*/ 153 w 259"/>
                <a:gd name="T13" fmla="*/ 137 h 243"/>
                <a:gd name="T14" fmla="*/ 153 w 259"/>
                <a:gd name="T15" fmla="*/ 149 h 243"/>
                <a:gd name="T16" fmla="*/ 165 w 259"/>
                <a:gd name="T17" fmla="*/ 157 h 243"/>
                <a:gd name="T18" fmla="*/ 175 w 259"/>
                <a:gd name="T19" fmla="*/ 153 h 243"/>
                <a:gd name="T20" fmla="*/ 179 w 259"/>
                <a:gd name="T21" fmla="*/ 143 h 243"/>
                <a:gd name="T22" fmla="*/ 170 w 259"/>
                <a:gd name="T23" fmla="*/ 131 h 243"/>
                <a:gd name="T24" fmla="*/ 124 w 259"/>
                <a:gd name="T25" fmla="*/ 134 h 243"/>
                <a:gd name="T26" fmla="*/ 126 w 259"/>
                <a:gd name="T27" fmla="*/ 157 h 243"/>
                <a:gd name="T28" fmla="*/ 132 w 259"/>
                <a:gd name="T29" fmla="*/ 171 h 243"/>
                <a:gd name="T30" fmla="*/ 146 w 259"/>
                <a:gd name="T31" fmla="*/ 180 h 243"/>
                <a:gd name="T32" fmla="*/ 244 w 259"/>
                <a:gd name="T33" fmla="*/ 214 h 243"/>
                <a:gd name="T34" fmla="*/ 241 w 259"/>
                <a:gd name="T35" fmla="*/ 224 h 243"/>
                <a:gd name="T36" fmla="*/ 230 w 259"/>
                <a:gd name="T37" fmla="*/ 237 h 243"/>
                <a:gd name="T38" fmla="*/ 214 w 259"/>
                <a:gd name="T39" fmla="*/ 243 h 243"/>
                <a:gd name="T40" fmla="*/ 20 w 259"/>
                <a:gd name="T41" fmla="*/ 243 h 243"/>
                <a:gd name="T42" fmla="*/ 7 w 259"/>
                <a:gd name="T43" fmla="*/ 234 h 243"/>
                <a:gd name="T44" fmla="*/ 0 w 259"/>
                <a:gd name="T45" fmla="*/ 219 h 243"/>
                <a:gd name="T46" fmla="*/ 0 w 259"/>
                <a:gd name="T47" fmla="*/ 44 h 243"/>
                <a:gd name="T48" fmla="*/ 3 w 259"/>
                <a:gd name="T49" fmla="*/ 28 h 243"/>
                <a:gd name="T50" fmla="*/ 15 w 259"/>
                <a:gd name="T51" fmla="*/ 18 h 243"/>
                <a:gd name="T52" fmla="*/ 113 w 259"/>
                <a:gd name="T53" fmla="*/ 15 h 243"/>
                <a:gd name="T54" fmla="*/ 22 w 259"/>
                <a:gd name="T55" fmla="*/ 30 h 243"/>
                <a:gd name="T56" fmla="*/ 9 w 259"/>
                <a:gd name="T57" fmla="*/ 36 h 243"/>
                <a:gd name="T58" fmla="*/ 9 w 259"/>
                <a:gd name="T59" fmla="*/ 45 h 243"/>
                <a:gd name="T60" fmla="*/ 22 w 259"/>
                <a:gd name="T61" fmla="*/ 50 h 243"/>
                <a:gd name="T62" fmla="*/ 152 w 259"/>
                <a:gd name="T63" fmla="*/ 108 h 243"/>
                <a:gd name="T64" fmla="*/ 141 w 259"/>
                <a:gd name="T65" fmla="*/ 110 h 243"/>
                <a:gd name="T66" fmla="*/ 130 w 259"/>
                <a:gd name="T67" fmla="*/ 119 h 243"/>
                <a:gd name="T68" fmla="*/ 124 w 259"/>
                <a:gd name="T69" fmla="*/ 134 h 243"/>
                <a:gd name="T70" fmla="*/ 15 w 259"/>
                <a:gd name="T71" fmla="*/ 72 h 243"/>
                <a:gd name="T72" fmla="*/ 26 w 259"/>
                <a:gd name="T73" fmla="*/ 72 h 243"/>
                <a:gd name="T74" fmla="*/ 15 w 259"/>
                <a:gd name="T75" fmla="*/ 135 h 243"/>
                <a:gd name="T76" fmla="*/ 26 w 259"/>
                <a:gd name="T77" fmla="*/ 156 h 243"/>
                <a:gd name="T78" fmla="*/ 26 w 259"/>
                <a:gd name="T79" fmla="*/ 176 h 243"/>
                <a:gd name="T80" fmla="*/ 15 w 259"/>
                <a:gd name="T81" fmla="*/ 197 h 243"/>
                <a:gd name="T82" fmla="*/ 26 w 259"/>
                <a:gd name="T83" fmla="*/ 197 h 243"/>
                <a:gd name="T84" fmla="*/ 196 w 259"/>
                <a:gd name="T85" fmla="*/ 45 h 243"/>
                <a:gd name="T86" fmla="*/ 214 w 259"/>
                <a:gd name="T87" fmla="*/ 15 h 243"/>
                <a:gd name="T88" fmla="*/ 220 w 259"/>
                <a:gd name="T89" fmla="*/ 17 h 243"/>
                <a:gd name="T90" fmla="*/ 197 w 259"/>
                <a:gd name="T91" fmla="*/ 3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9" h="243">
                  <a:moveTo>
                    <a:pt x="152" y="171"/>
                  </a:moveTo>
                  <a:lnTo>
                    <a:pt x="152" y="171"/>
                  </a:lnTo>
                  <a:lnTo>
                    <a:pt x="148" y="170"/>
                  </a:lnTo>
                  <a:lnTo>
                    <a:pt x="145" y="169"/>
                  </a:lnTo>
                  <a:lnTo>
                    <a:pt x="139" y="165"/>
                  </a:lnTo>
                  <a:lnTo>
                    <a:pt x="135" y="158"/>
                  </a:lnTo>
                  <a:lnTo>
                    <a:pt x="133" y="152"/>
                  </a:lnTo>
                  <a:lnTo>
                    <a:pt x="133" y="135"/>
                  </a:lnTo>
                  <a:lnTo>
                    <a:pt x="133" y="135"/>
                  </a:lnTo>
                  <a:lnTo>
                    <a:pt x="135" y="128"/>
                  </a:lnTo>
                  <a:lnTo>
                    <a:pt x="139" y="123"/>
                  </a:lnTo>
                  <a:lnTo>
                    <a:pt x="145" y="119"/>
                  </a:lnTo>
                  <a:lnTo>
                    <a:pt x="152" y="118"/>
                  </a:lnTo>
                  <a:lnTo>
                    <a:pt x="259" y="118"/>
                  </a:lnTo>
                  <a:lnTo>
                    <a:pt x="259" y="171"/>
                  </a:lnTo>
                  <a:lnTo>
                    <a:pt x="152" y="171"/>
                  </a:lnTo>
                  <a:close/>
                  <a:moveTo>
                    <a:pt x="165" y="130"/>
                  </a:moveTo>
                  <a:lnTo>
                    <a:pt x="165" y="130"/>
                  </a:lnTo>
                  <a:lnTo>
                    <a:pt x="159" y="131"/>
                  </a:lnTo>
                  <a:lnTo>
                    <a:pt x="156" y="134"/>
                  </a:lnTo>
                  <a:lnTo>
                    <a:pt x="153" y="137"/>
                  </a:lnTo>
                  <a:lnTo>
                    <a:pt x="152" y="143"/>
                  </a:lnTo>
                  <a:lnTo>
                    <a:pt x="152" y="143"/>
                  </a:lnTo>
                  <a:lnTo>
                    <a:pt x="153" y="149"/>
                  </a:lnTo>
                  <a:lnTo>
                    <a:pt x="156" y="153"/>
                  </a:lnTo>
                  <a:lnTo>
                    <a:pt x="159" y="156"/>
                  </a:lnTo>
                  <a:lnTo>
                    <a:pt x="165" y="157"/>
                  </a:lnTo>
                  <a:lnTo>
                    <a:pt x="165" y="157"/>
                  </a:lnTo>
                  <a:lnTo>
                    <a:pt x="170" y="156"/>
                  </a:lnTo>
                  <a:lnTo>
                    <a:pt x="175" y="153"/>
                  </a:lnTo>
                  <a:lnTo>
                    <a:pt x="178" y="149"/>
                  </a:lnTo>
                  <a:lnTo>
                    <a:pt x="179" y="143"/>
                  </a:lnTo>
                  <a:lnTo>
                    <a:pt x="179" y="143"/>
                  </a:lnTo>
                  <a:lnTo>
                    <a:pt x="178" y="137"/>
                  </a:lnTo>
                  <a:lnTo>
                    <a:pt x="175" y="134"/>
                  </a:lnTo>
                  <a:lnTo>
                    <a:pt x="170" y="131"/>
                  </a:lnTo>
                  <a:lnTo>
                    <a:pt x="165" y="130"/>
                  </a:lnTo>
                  <a:lnTo>
                    <a:pt x="165" y="130"/>
                  </a:lnTo>
                  <a:close/>
                  <a:moveTo>
                    <a:pt x="124" y="134"/>
                  </a:moveTo>
                  <a:lnTo>
                    <a:pt x="124" y="152"/>
                  </a:lnTo>
                  <a:lnTo>
                    <a:pt x="124" y="152"/>
                  </a:lnTo>
                  <a:lnTo>
                    <a:pt x="126" y="157"/>
                  </a:lnTo>
                  <a:lnTo>
                    <a:pt x="127" y="162"/>
                  </a:lnTo>
                  <a:lnTo>
                    <a:pt x="130" y="167"/>
                  </a:lnTo>
                  <a:lnTo>
                    <a:pt x="132" y="171"/>
                  </a:lnTo>
                  <a:lnTo>
                    <a:pt x="136" y="175"/>
                  </a:lnTo>
                  <a:lnTo>
                    <a:pt x="141" y="178"/>
                  </a:lnTo>
                  <a:lnTo>
                    <a:pt x="146" y="180"/>
                  </a:lnTo>
                  <a:lnTo>
                    <a:pt x="152" y="180"/>
                  </a:lnTo>
                  <a:lnTo>
                    <a:pt x="244" y="180"/>
                  </a:lnTo>
                  <a:lnTo>
                    <a:pt x="244" y="214"/>
                  </a:lnTo>
                  <a:lnTo>
                    <a:pt x="244" y="214"/>
                  </a:lnTo>
                  <a:lnTo>
                    <a:pt x="243" y="219"/>
                  </a:lnTo>
                  <a:lnTo>
                    <a:pt x="241" y="224"/>
                  </a:lnTo>
                  <a:lnTo>
                    <a:pt x="239" y="230"/>
                  </a:lnTo>
                  <a:lnTo>
                    <a:pt x="235" y="234"/>
                  </a:lnTo>
                  <a:lnTo>
                    <a:pt x="230" y="237"/>
                  </a:lnTo>
                  <a:lnTo>
                    <a:pt x="226" y="240"/>
                  </a:lnTo>
                  <a:lnTo>
                    <a:pt x="220" y="243"/>
                  </a:lnTo>
                  <a:lnTo>
                    <a:pt x="214" y="243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0" y="243"/>
                  </a:lnTo>
                  <a:lnTo>
                    <a:pt x="15" y="240"/>
                  </a:lnTo>
                  <a:lnTo>
                    <a:pt x="11" y="237"/>
                  </a:lnTo>
                  <a:lnTo>
                    <a:pt x="7" y="234"/>
                  </a:lnTo>
                  <a:lnTo>
                    <a:pt x="3" y="230"/>
                  </a:lnTo>
                  <a:lnTo>
                    <a:pt x="1" y="224"/>
                  </a:lnTo>
                  <a:lnTo>
                    <a:pt x="0" y="219"/>
                  </a:lnTo>
                  <a:lnTo>
                    <a:pt x="0" y="21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1" y="33"/>
                  </a:lnTo>
                  <a:lnTo>
                    <a:pt x="3" y="28"/>
                  </a:lnTo>
                  <a:lnTo>
                    <a:pt x="7" y="24"/>
                  </a:lnTo>
                  <a:lnTo>
                    <a:pt x="11" y="20"/>
                  </a:lnTo>
                  <a:lnTo>
                    <a:pt x="15" y="18"/>
                  </a:lnTo>
                  <a:lnTo>
                    <a:pt x="20" y="15"/>
                  </a:lnTo>
                  <a:lnTo>
                    <a:pt x="26" y="15"/>
                  </a:lnTo>
                  <a:lnTo>
                    <a:pt x="113" y="15"/>
                  </a:lnTo>
                  <a:lnTo>
                    <a:pt x="92" y="30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16" y="31"/>
                  </a:lnTo>
                  <a:lnTo>
                    <a:pt x="13" y="32"/>
                  </a:lnTo>
                  <a:lnTo>
                    <a:pt x="9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5"/>
                  </a:lnTo>
                  <a:lnTo>
                    <a:pt x="13" y="49"/>
                  </a:lnTo>
                  <a:lnTo>
                    <a:pt x="16" y="50"/>
                  </a:lnTo>
                  <a:lnTo>
                    <a:pt x="22" y="50"/>
                  </a:lnTo>
                  <a:lnTo>
                    <a:pt x="244" y="50"/>
                  </a:lnTo>
                  <a:lnTo>
                    <a:pt x="244" y="108"/>
                  </a:lnTo>
                  <a:lnTo>
                    <a:pt x="152" y="108"/>
                  </a:lnTo>
                  <a:lnTo>
                    <a:pt x="152" y="108"/>
                  </a:lnTo>
                  <a:lnTo>
                    <a:pt x="146" y="109"/>
                  </a:lnTo>
                  <a:lnTo>
                    <a:pt x="141" y="110"/>
                  </a:lnTo>
                  <a:lnTo>
                    <a:pt x="136" y="113"/>
                  </a:lnTo>
                  <a:lnTo>
                    <a:pt x="132" y="115"/>
                  </a:lnTo>
                  <a:lnTo>
                    <a:pt x="130" y="119"/>
                  </a:lnTo>
                  <a:lnTo>
                    <a:pt x="127" y="123"/>
                  </a:lnTo>
                  <a:lnTo>
                    <a:pt x="126" y="128"/>
                  </a:lnTo>
                  <a:lnTo>
                    <a:pt x="124" y="134"/>
                  </a:lnTo>
                  <a:lnTo>
                    <a:pt x="124" y="134"/>
                  </a:lnTo>
                  <a:close/>
                  <a:moveTo>
                    <a:pt x="26" y="72"/>
                  </a:moveTo>
                  <a:lnTo>
                    <a:pt x="15" y="72"/>
                  </a:lnTo>
                  <a:lnTo>
                    <a:pt x="15" y="93"/>
                  </a:lnTo>
                  <a:lnTo>
                    <a:pt x="26" y="93"/>
                  </a:lnTo>
                  <a:lnTo>
                    <a:pt x="26" y="72"/>
                  </a:lnTo>
                  <a:close/>
                  <a:moveTo>
                    <a:pt x="26" y="114"/>
                  </a:moveTo>
                  <a:lnTo>
                    <a:pt x="15" y="114"/>
                  </a:lnTo>
                  <a:lnTo>
                    <a:pt x="15" y="135"/>
                  </a:lnTo>
                  <a:lnTo>
                    <a:pt x="26" y="135"/>
                  </a:lnTo>
                  <a:lnTo>
                    <a:pt x="26" y="114"/>
                  </a:lnTo>
                  <a:close/>
                  <a:moveTo>
                    <a:pt x="26" y="156"/>
                  </a:moveTo>
                  <a:lnTo>
                    <a:pt x="15" y="156"/>
                  </a:lnTo>
                  <a:lnTo>
                    <a:pt x="15" y="176"/>
                  </a:lnTo>
                  <a:lnTo>
                    <a:pt x="26" y="176"/>
                  </a:lnTo>
                  <a:lnTo>
                    <a:pt x="26" y="156"/>
                  </a:lnTo>
                  <a:close/>
                  <a:moveTo>
                    <a:pt x="26" y="197"/>
                  </a:moveTo>
                  <a:lnTo>
                    <a:pt x="15" y="197"/>
                  </a:lnTo>
                  <a:lnTo>
                    <a:pt x="15" y="218"/>
                  </a:lnTo>
                  <a:lnTo>
                    <a:pt x="26" y="218"/>
                  </a:lnTo>
                  <a:lnTo>
                    <a:pt x="26" y="197"/>
                  </a:lnTo>
                  <a:close/>
                  <a:moveTo>
                    <a:pt x="71" y="45"/>
                  </a:moveTo>
                  <a:lnTo>
                    <a:pt x="176" y="0"/>
                  </a:lnTo>
                  <a:lnTo>
                    <a:pt x="196" y="45"/>
                  </a:lnTo>
                  <a:lnTo>
                    <a:pt x="71" y="45"/>
                  </a:lnTo>
                  <a:close/>
                  <a:moveTo>
                    <a:pt x="193" y="15"/>
                  </a:moveTo>
                  <a:lnTo>
                    <a:pt x="214" y="15"/>
                  </a:lnTo>
                  <a:lnTo>
                    <a:pt x="214" y="15"/>
                  </a:lnTo>
                  <a:lnTo>
                    <a:pt x="218" y="15"/>
                  </a:lnTo>
                  <a:lnTo>
                    <a:pt x="220" y="17"/>
                  </a:lnTo>
                  <a:lnTo>
                    <a:pt x="226" y="20"/>
                  </a:lnTo>
                  <a:lnTo>
                    <a:pt x="235" y="30"/>
                  </a:lnTo>
                  <a:lnTo>
                    <a:pt x="197" y="30"/>
                  </a:lnTo>
                  <a:lnTo>
                    <a:pt x="193" y="1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314"/>
            <p:cNvSpPr>
              <a:spLocks noEditPoints="1"/>
            </p:cNvSpPr>
            <p:nvPr/>
          </p:nvSpPr>
          <p:spPr bwMode="auto">
            <a:xfrm>
              <a:off x="2480749" y="5673418"/>
              <a:ext cx="210868" cy="226552"/>
            </a:xfrm>
            <a:custGeom>
              <a:avLst/>
              <a:gdLst>
                <a:gd name="T0" fmla="*/ 213 w 242"/>
                <a:gd name="T1" fmla="*/ 91 h 260"/>
                <a:gd name="T2" fmla="*/ 173 w 242"/>
                <a:gd name="T3" fmla="*/ 56 h 260"/>
                <a:gd name="T4" fmla="*/ 155 w 242"/>
                <a:gd name="T5" fmla="*/ 36 h 260"/>
                <a:gd name="T6" fmla="*/ 182 w 242"/>
                <a:gd name="T7" fmla="*/ 23 h 260"/>
                <a:gd name="T8" fmla="*/ 209 w 242"/>
                <a:gd name="T9" fmla="*/ 27 h 260"/>
                <a:gd name="T10" fmla="*/ 238 w 242"/>
                <a:gd name="T11" fmla="*/ 56 h 260"/>
                <a:gd name="T12" fmla="*/ 240 w 242"/>
                <a:gd name="T13" fmla="*/ 87 h 260"/>
                <a:gd name="T14" fmla="*/ 225 w 242"/>
                <a:gd name="T15" fmla="*/ 114 h 260"/>
                <a:gd name="T16" fmla="*/ 134 w 242"/>
                <a:gd name="T17" fmla="*/ 60 h 260"/>
                <a:gd name="T18" fmla="*/ 168 w 242"/>
                <a:gd name="T19" fmla="*/ 71 h 260"/>
                <a:gd name="T20" fmla="*/ 194 w 242"/>
                <a:gd name="T21" fmla="*/ 95 h 260"/>
                <a:gd name="T22" fmla="*/ 210 w 242"/>
                <a:gd name="T23" fmla="*/ 126 h 260"/>
                <a:gd name="T24" fmla="*/ 214 w 242"/>
                <a:gd name="T25" fmla="*/ 153 h 260"/>
                <a:gd name="T26" fmla="*/ 196 w 242"/>
                <a:gd name="T27" fmla="*/ 210 h 260"/>
                <a:gd name="T28" fmla="*/ 181 w 242"/>
                <a:gd name="T29" fmla="*/ 226 h 260"/>
                <a:gd name="T30" fmla="*/ 119 w 242"/>
                <a:gd name="T31" fmla="*/ 248 h 260"/>
                <a:gd name="T32" fmla="*/ 73 w 242"/>
                <a:gd name="T33" fmla="*/ 235 h 260"/>
                <a:gd name="T34" fmla="*/ 44 w 242"/>
                <a:gd name="T35" fmla="*/ 210 h 260"/>
                <a:gd name="T36" fmla="*/ 26 w 242"/>
                <a:gd name="T37" fmla="*/ 169 h 260"/>
                <a:gd name="T38" fmla="*/ 27 w 242"/>
                <a:gd name="T39" fmla="*/ 135 h 260"/>
                <a:gd name="T40" fmla="*/ 40 w 242"/>
                <a:gd name="T41" fmla="*/ 101 h 260"/>
                <a:gd name="T42" fmla="*/ 65 w 242"/>
                <a:gd name="T43" fmla="*/ 76 h 260"/>
                <a:gd name="T44" fmla="*/ 96 w 242"/>
                <a:gd name="T45" fmla="*/ 61 h 260"/>
                <a:gd name="T46" fmla="*/ 116 w 242"/>
                <a:gd name="T47" fmla="*/ 26 h 260"/>
                <a:gd name="T48" fmla="*/ 106 w 242"/>
                <a:gd name="T49" fmla="*/ 13 h 260"/>
                <a:gd name="T50" fmla="*/ 114 w 242"/>
                <a:gd name="T51" fmla="*/ 1 h 260"/>
                <a:gd name="T52" fmla="*/ 129 w 242"/>
                <a:gd name="T53" fmla="*/ 4 h 260"/>
                <a:gd name="T54" fmla="*/ 132 w 242"/>
                <a:gd name="T55" fmla="*/ 17 h 260"/>
                <a:gd name="T56" fmla="*/ 123 w 242"/>
                <a:gd name="T57" fmla="*/ 26 h 260"/>
                <a:gd name="T58" fmla="*/ 52 w 242"/>
                <a:gd name="T59" fmla="*/ 182 h 260"/>
                <a:gd name="T60" fmla="*/ 91 w 242"/>
                <a:gd name="T61" fmla="*/ 221 h 260"/>
                <a:gd name="T62" fmla="*/ 135 w 242"/>
                <a:gd name="T63" fmla="*/ 226 h 260"/>
                <a:gd name="T64" fmla="*/ 181 w 242"/>
                <a:gd name="T65" fmla="*/ 195 h 260"/>
                <a:gd name="T66" fmla="*/ 194 w 242"/>
                <a:gd name="T67" fmla="*/ 153 h 260"/>
                <a:gd name="T68" fmla="*/ 171 w 242"/>
                <a:gd name="T69" fmla="*/ 101 h 260"/>
                <a:gd name="T70" fmla="*/ 119 w 242"/>
                <a:gd name="T71" fmla="*/ 79 h 260"/>
                <a:gd name="T72" fmla="*/ 79 w 242"/>
                <a:gd name="T73" fmla="*/ 92 h 260"/>
                <a:gd name="T74" fmla="*/ 48 w 242"/>
                <a:gd name="T75" fmla="*/ 139 h 260"/>
                <a:gd name="T76" fmla="*/ 116 w 242"/>
                <a:gd name="T77" fmla="*/ 169 h 260"/>
                <a:gd name="T78" fmla="*/ 108 w 242"/>
                <a:gd name="T79" fmla="*/ 163 h 260"/>
                <a:gd name="T80" fmla="*/ 108 w 242"/>
                <a:gd name="T81" fmla="*/ 122 h 260"/>
                <a:gd name="T82" fmla="*/ 116 w 242"/>
                <a:gd name="T83" fmla="*/ 117 h 260"/>
                <a:gd name="T84" fmla="*/ 125 w 242"/>
                <a:gd name="T85" fmla="*/ 125 h 260"/>
                <a:gd name="T86" fmla="*/ 145 w 242"/>
                <a:gd name="T87" fmla="*/ 152 h 260"/>
                <a:gd name="T88" fmla="*/ 151 w 242"/>
                <a:gd name="T89" fmla="*/ 161 h 260"/>
                <a:gd name="T90" fmla="*/ 142 w 242"/>
                <a:gd name="T91" fmla="*/ 169 h 260"/>
                <a:gd name="T92" fmla="*/ 9 w 242"/>
                <a:gd name="T93" fmla="*/ 106 h 260"/>
                <a:gd name="T94" fmla="*/ 0 w 242"/>
                <a:gd name="T95" fmla="*/ 76 h 260"/>
                <a:gd name="T96" fmla="*/ 14 w 242"/>
                <a:gd name="T97" fmla="*/ 39 h 260"/>
                <a:gd name="T98" fmla="*/ 52 w 242"/>
                <a:gd name="T99" fmla="*/ 23 h 260"/>
                <a:gd name="T100" fmla="*/ 71 w 242"/>
                <a:gd name="T101" fmla="*/ 27 h 260"/>
                <a:gd name="T102" fmla="*/ 95 w 242"/>
                <a:gd name="T103" fmla="*/ 47 h 260"/>
                <a:gd name="T104" fmla="*/ 47 w 242"/>
                <a:gd name="T105" fmla="*/ 70 h 260"/>
                <a:gd name="T106" fmla="*/ 15 w 242"/>
                <a:gd name="T107" fmla="*/ 11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2" h="260">
                  <a:moveTo>
                    <a:pt x="225" y="114"/>
                  </a:moveTo>
                  <a:lnTo>
                    <a:pt x="225" y="114"/>
                  </a:lnTo>
                  <a:lnTo>
                    <a:pt x="220" y="102"/>
                  </a:lnTo>
                  <a:lnTo>
                    <a:pt x="213" y="91"/>
                  </a:lnTo>
                  <a:lnTo>
                    <a:pt x="204" y="80"/>
                  </a:lnTo>
                  <a:lnTo>
                    <a:pt x="195" y="70"/>
                  </a:lnTo>
                  <a:lnTo>
                    <a:pt x="184" y="62"/>
                  </a:lnTo>
                  <a:lnTo>
                    <a:pt x="173" y="56"/>
                  </a:lnTo>
                  <a:lnTo>
                    <a:pt x="160" y="50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55" y="36"/>
                  </a:lnTo>
                  <a:lnTo>
                    <a:pt x="165" y="30"/>
                  </a:lnTo>
                  <a:lnTo>
                    <a:pt x="170" y="27"/>
                  </a:lnTo>
                  <a:lnTo>
                    <a:pt x="177" y="24"/>
                  </a:lnTo>
                  <a:lnTo>
                    <a:pt x="182" y="23"/>
                  </a:lnTo>
                  <a:lnTo>
                    <a:pt x="190" y="23"/>
                  </a:lnTo>
                  <a:lnTo>
                    <a:pt x="190" y="23"/>
                  </a:lnTo>
                  <a:lnTo>
                    <a:pt x="200" y="24"/>
                  </a:lnTo>
                  <a:lnTo>
                    <a:pt x="209" y="27"/>
                  </a:lnTo>
                  <a:lnTo>
                    <a:pt x="218" y="32"/>
                  </a:lnTo>
                  <a:lnTo>
                    <a:pt x="226" y="39"/>
                  </a:lnTo>
                  <a:lnTo>
                    <a:pt x="233" y="47"/>
                  </a:lnTo>
                  <a:lnTo>
                    <a:pt x="238" y="56"/>
                  </a:lnTo>
                  <a:lnTo>
                    <a:pt x="240" y="66"/>
                  </a:lnTo>
                  <a:lnTo>
                    <a:pt x="242" y="76"/>
                  </a:lnTo>
                  <a:lnTo>
                    <a:pt x="242" y="76"/>
                  </a:lnTo>
                  <a:lnTo>
                    <a:pt x="240" y="87"/>
                  </a:lnTo>
                  <a:lnTo>
                    <a:pt x="238" y="97"/>
                  </a:lnTo>
                  <a:lnTo>
                    <a:pt x="233" y="106"/>
                  </a:lnTo>
                  <a:lnTo>
                    <a:pt x="225" y="114"/>
                  </a:lnTo>
                  <a:lnTo>
                    <a:pt x="225" y="114"/>
                  </a:lnTo>
                  <a:close/>
                  <a:moveTo>
                    <a:pt x="123" y="26"/>
                  </a:moveTo>
                  <a:lnTo>
                    <a:pt x="123" y="58"/>
                  </a:lnTo>
                  <a:lnTo>
                    <a:pt x="123" y="58"/>
                  </a:lnTo>
                  <a:lnTo>
                    <a:pt x="134" y="60"/>
                  </a:lnTo>
                  <a:lnTo>
                    <a:pt x="143" y="61"/>
                  </a:lnTo>
                  <a:lnTo>
                    <a:pt x="151" y="63"/>
                  </a:lnTo>
                  <a:lnTo>
                    <a:pt x="160" y="67"/>
                  </a:lnTo>
                  <a:lnTo>
                    <a:pt x="168" y="71"/>
                  </a:lnTo>
                  <a:lnTo>
                    <a:pt x="175" y="76"/>
                  </a:lnTo>
                  <a:lnTo>
                    <a:pt x="182" y="82"/>
                  </a:lnTo>
                  <a:lnTo>
                    <a:pt x="188" y="87"/>
                  </a:lnTo>
                  <a:lnTo>
                    <a:pt x="194" y="95"/>
                  </a:lnTo>
                  <a:lnTo>
                    <a:pt x="199" y="101"/>
                  </a:lnTo>
                  <a:lnTo>
                    <a:pt x="204" y="109"/>
                  </a:lnTo>
                  <a:lnTo>
                    <a:pt x="208" y="117"/>
                  </a:lnTo>
                  <a:lnTo>
                    <a:pt x="210" y="126"/>
                  </a:lnTo>
                  <a:lnTo>
                    <a:pt x="213" y="135"/>
                  </a:lnTo>
                  <a:lnTo>
                    <a:pt x="214" y="144"/>
                  </a:lnTo>
                  <a:lnTo>
                    <a:pt x="214" y="153"/>
                  </a:lnTo>
                  <a:lnTo>
                    <a:pt x="214" y="153"/>
                  </a:lnTo>
                  <a:lnTo>
                    <a:pt x="213" y="169"/>
                  </a:lnTo>
                  <a:lnTo>
                    <a:pt x="209" y="184"/>
                  </a:lnTo>
                  <a:lnTo>
                    <a:pt x="204" y="197"/>
                  </a:lnTo>
                  <a:lnTo>
                    <a:pt x="196" y="210"/>
                  </a:lnTo>
                  <a:lnTo>
                    <a:pt x="218" y="248"/>
                  </a:lnTo>
                  <a:lnTo>
                    <a:pt x="200" y="258"/>
                  </a:lnTo>
                  <a:lnTo>
                    <a:pt x="181" y="226"/>
                  </a:lnTo>
                  <a:lnTo>
                    <a:pt x="181" y="226"/>
                  </a:lnTo>
                  <a:lnTo>
                    <a:pt x="168" y="235"/>
                  </a:lnTo>
                  <a:lnTo>
                    <a:pt x="153" y="243"/>
                  </a:lnTo>
                  <a:lnTo>
                    <a:pt x="136" y="247"/>
                  </a:lnTo>
                  <a:lnTo>
                    <a:pt x="119" y="248"/>
                  </a:lnTo>
                  <a:lnTo>
                    <a:pt x="119" y="248"/>
                  </a:lnTo>
                  <a:lnTo>
                    <a:pt x="103" y="247"/>
                  </a:lnTo>
                  <a:lnTo>
                    <a:pt x="87" y="243"/>
                  </a:lnTo>
                  <a:lnTo>
                    <a:pt x="73" y="235"/>
                  </a:lnTo>
                  <a:lnTo>
                    <a:pt x="60" y="226"/>
                  </a:lnTo>
                  <a:lnTo>
                    <a:pt x="40" y="260"/>
                  </a:lnTo>
                  <a:lnTo>
                    <a:pt x="22" y="249"/>
                  </a:lnTo>
                  <a:lnTo>
                    <a:pt x="44" y="210"/>
                  </a:lnTo>
                  <a:lnTo>
                    <a:pt x="44" y="210"/>
                  </a:lnTo>
                  <a:lnTo>
                    <a:pt x="36" y="197"/>
                  </a:lnTo>
                  <a:lnTo>
                    <a:pt x="30" y="184"/>
                  </a:lnTo>
                  <a:lnTo>
                    <a:pt x="26" y="169"/>
                  </a:lnTo>
                  <a:lnTo>
                    <a:pt x="25" y="153"/>
                  </a:lnTo>
                  <a:lnTo>
                    <a:pt x="25" y="153"/>
                  </a:lnTo>
                  <a:lnTo>
                    <a:pt x="26" y="144"/>
                  </a:lnTo>
                  <a:lnTo>
                    <a:pt x="27" y="135"/>
                  </a:lnTo>
                  <a:lnTo>
                    <a:pt x="28" y="126"/>
                  </a:lnTo>
                  <a:lnTo>
                    <a:pt x="32" y="117"/>
                  </a:lnTo>
                  <a:lnTo>
                    <a:pt x="36" y="109"/>
                  </a:lnTo>
                  <a:lnTo>
                    <a:pt x="40" y="101"/>
                  </a:lnTo>
                  <a:lnTo>
                    <a:pt x="45" y="95"/>
                  </a:lnTo>
                  <a:lnTo>
                    <a:pt x="51" y="88"/>
                  </a:lnTo>
                  <a:lnTo>
                    <a:pt x="57" y="82"/>
                  </a:lnTo>
                  <a:lnTo>
                    <a:pt x="65" y="76"/>
                  </a:lnTo>
                  <a:lnTo>
                    <a:pt x="71" y="71"/>
                  </a:lnTo>
                  <a:lnTo>
                    <a:pt x="79" y="67"/>
                  </a:lnTo>
                  <a:lnTo>
                    <a:pt x="88" y="63"/>
                  </a:lnTo>
                  <a:lnTo>
                    <a:pt x="96" y="61"/>
                  </a:lnTo>
                  <a:lnTo>
                    <a:pt x="105" y="60"/>
                  </a:lnTo>
                  <a:lnTo>
                    <a:pt x="116" y="58"/>
                  </a:lnTo>
                  <a:lnTo>
                    <a:pt x="116" y="26"/>
                  </a:lnTo>
                  <a:lnTo>
                    <a:pt x="116" y="26"/>
                  </a:lnTo>
                  <a:lnTo>
                    <a:pt x="112" y="23"/>
                  </a:lnTo>
                  <a:lnTo>
                    <a:pt x="109" y="21"/>
                  </a:lnTo>
                  <a:lnTo>
                    <a:pt x="106" y="17"/>
                  </a:lnTo>
                  <a:lnTo>
                    <a:pt x="106" y="13"/>
                  </a:lnTo>
                  <a:lnTo>
                    <a:pt x="106" y="13"/>
                  </a:lnTo>
                  <a:lnTo>
                    <a:pt x="108" y="8"/>
                  </a:lnTo>
                  <a:lnTo>
                    <a:pt x="110" y="4"/>
                  </a:lnTo>
                  <a:lnTo>
                    <a:pt x="114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5" y="1"/>
                  </a:lnTo>
                  <a:lnTo>
                    <a:pt x="129" y="4"/>
                  </a:lnTo>
                  <a:lnTo>
                    <a:pt x="131" y="8"/>
                  </a:lnTo>
                  <a:lnTo>
                    <a:pt x="132" y="13"/>
                  </a:lnTo>
                  <a:lnTo>
                    <a:pt x="132" y="13"/>
                  </a:lnTo>
                  <a:lnTo>
                    <a:pt x="132" y="17"/>
                  </a:lnTo>
                  <a:lnTo>
                    <a:pt x="130" y="21"/>
                  </a:lnTo>
                  <a:lnTo>
                    <a:pt x="127" y="23"/>
                  </a:lnTo>
                  <a:lnTo>
                    <a:pt x="123" y="26"/>
                  </a:lnTo>
                  <a:lnTo>
                    <a:pt x="123" y="26"/>
                  </a:lnTo>
                  <a:close/>
                  <a:moveTo>
                    <a:pt x="47" y="153"/>
                  </a:moveTo>
                  <a:lnTo>
                    <a:pt x="47" y="153"/>
                  </a:lnTo>
                  <a:lnTo>
                    <a:pt x="48" y="169"/>
                  </a:lnTo>
                  <a:lnTo>
                    <a:pt x="52" y="182"/>
                  </a:lnTo>
                  <a:lnTo>
                    <a:pt x="58" y="195"/>
                  </a:lnTo>
                  <a:lnTo>
                    <a:pt x="67" y="205"/>
                  </a:lnTo>
                  <a:lnTo>
                    <a:pt x="79" y="214"/>
                  </a:lnTo>
                  <a:lnTo>
                    <a:pt x="91" y="221"/>
                  </a:lnTo>
                  <a:lnTo>
                    <a:pt x="105" y="226"/>
                  </a:lnTo>
                  <a:lnTo>
                    <a:pt x="119" y="227"/>
                  </a:lnTo>
                  <a:lnTo>
                    <a:pt x="119" y="227"/>
                  </a:lnTo>
                  <a:lnTo>
                    <a:pt x="135" y="226"/>
                  </a:lnTo>
                  <a:lnTo>
                    <a:pt x="148" y="221"/>
                  </a:lnTo>
                  <a:lnTo>
                    <a:pt x="161" y="214"/>
                  </a:lnTo>
                  <a:lnTo>
                    <a:pt x="171" y="205"/>
                  </a:lnTo>
                  <a:lnTo>
                    <a:pt x="181" y="195"/>
                  </a:lnTo>
                  <a:lnTo>
                    <a:pt x="188" y="182"/>
                  </a:lnTo>
                  <a:lnTo>
                    <a:pt x="192" y="169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2" y="139"/>
                  </a:lnTo>
                  <a:lnTo>
                    <a:pt x="188" y="125"/>
                  </a:lnTo>
                  <a:lnTo>
                    <a:pt x="181" y="112"/>
                  </a:lnTo>
                  <a:lnTo>
                    <a:pt x="171" y="101"/>
                  </a:lnTo>
                  <a:lnTo>
                    <a:pt x="161" y="92"/>
                  </a:lnTo>
                  <a:lnTo>
                    <a:pt x="148" y="86"/>
                  </a:lnTo>
                  <a:lnTo>
                    <a:pt x="135" y="80"/>
                  </a:lnTo>
                  <a:lnTo>
                    <a:pt x="119" y="79"/>
                  </a:lnTo>
                  <a:lnTo>
                    <a:pt x="119" y="79"/>
                  </a:lnTo>
                  <a:lnTo>
                    <a:pt x="105" y="80"/>
                  </a:lnTo>
                  <a:lnTo>
                    <a:pt x="91" y="86"/>
                  </a:lnTo>
                  <a:lnTo>
                    <a:pt x="79" y="92"/>
                  </a:lnTo>
                  <a:lnTo>
                    <a:pt x="67" y="101"/>
                  </a:lnTo>
                  <a:lnTo>
                    <a:pt x="58" y="112"/>
                  </a:lnTo>
                  <a:lnTo>
                    <a:pt x="52" y="125"/>
                  </a:lnTo>
                  <a:lnTo>
                    <a:pt x="48" y="139"/>
                  </a:lnTo>
                  <a:lnTo>
                    <a:pt x="47" y="153"/>
                  </a:lnTo>
                  <a:lnTo>
                    <a:pt x="47" y="153"/>
                  </a:lnTo>
                  <a:close/>
                  <a:moveTo>
                    <a:pt x="142" y="169"/>
                  </a:moveTo>
                  <a:lnTo>
                    <a:pt x="116" y="169"/>
                  </a:lnTo>
                  <a:lnTo>
                    <a:pt x="116" y="169"/>
                  </a:lnTo>
                  <a:lnTo>
                    <a:pt x="112" y="169"/>
                  </a:lnTo>
                  <a:lnTo>
                    <a:pt x="109" y="166"/>
                  </a:lnTo>
                  <a:lnTo>
                    <a:pt x="108" y="163"/>
                  </a:lnTo>
                  <a:lnTo>
                    <a:pt x="106" y="161"/>
                  </a:lnTo>
                  <a:lnTo>
                    <a:pt x="106" y="125"/>
                  </a:lnTo>
                  <a:lnTo>
                    <a:pt x="106" y="125"/>
                  </a:lnTo>
                  <a:lnTo>
                    <a:pt x="108" y="122"/>
                  </a:lnTo>
                  <a:lnTo>
                    <a:pt x="109" y="119"/>
                  </a:lnTo>
                  <a:lnTo>
                    <a:pt x="112" y="117"/>
                  </a:lnTo>
                  <a:lnTo>
                    <a:pt x="116" y="117"/>
                  </a:lnTo>
                  <a:lnTo>
                    <a:pt x="116" y="117"/>
                  </a:lnTo>
                  <a:lnTo>
                    <a:pt x="119" y="117"/>
                  </a:lnTo>
                  <a:lnTo>
                    <a:pt x="122" y="119"/>
                  </a:lnTo>
                  <a:lnTo>
                    <a:pt x="123" y="122"/>
                  </a:lnTo>
                  <a:lnTo>
                    <a:pt x="125" y="125"/>
                  </a:lnTo>
                  <a:lnTo>
                    <a:pt x="125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5" y="152"/>
                  </a:lnTo>
                  <a:lnTo>
                    <a:pt x="148" y="154"/>
                  </a:lnTo>
                  <a:lnTo>
                    <a:pt x="151" y="157"/>
                  </a:lnTo>
                  <a:lnTo>
                    <a:pt x="151" y="161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48" y="166"/>
                  </a:lnTo>
                  <a:lnTo>
                    <a:pt x="145" y="169"/>
                  </a:lnTo>
                  <a:lnTo>
                    <a:pt x="142" y="169"/>
                  </a:lnTo>
                  <a:lnTo>
                    <a:pt x="142" y="169"/>
                  </a:lnTo>
                  <a:close/>
                  <a:moveTo>
                    <a:pt x="15" y="114"/>
                  </a:moveTo>
                  <a:lnTo>
                    <a:pt x="15" y="114"/>
                  </a:lnTo>
                  <a:lnTo>
                    <a:pt x="9" y="106"/>
                  </a:lnTo>
                  <a:lnTo>
                    <a:pt x="4" y="97"/>
                  </a:lnTo>
                  <a:lnTo>
                    <a:pt x="0" y="8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6"/>
                  </a:lnTo>
                  <a:lnTo>
                    <a:pt x="4" y="56"/>
                  </a:lnTo>
                  <a:lnTo>
                    <a:pt x="8" y="47"/>
                  </a:lnTo>
                  <a:lnTo>
                    <a:pt x="14" y="39"/>
                  </a:lnTo>
                  <a:lnTo>
                    <a:pt x="22" y="32"/>
                  </a:lnTo>
                  <a:lnTo>
                    <a:pt x="31" y="27"/>
                  </a:lnTo>
                  <a:lnTo>
                    <a:pt x="41" y="24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8" y="23"/>
                  </a:lnTo>
                  <a:lnTo>
                    <a:pt x="65" y="24"/>
                  </a:lnTo>
                  <a:lnTo>
                    <a:pt x="71" y="27"/>
                  </a:lnTo>
                  <a:lnTo>
                    <a:pt x="77" y="30"/>
                  </a:lnTo>
                  <a:lnTo>
                    <a:pt x="87" y="36"/>
                  </a:lnTo>
                  <a:lnTo>
                    <a:pt x="95" y="47"/>
                  </a:lnTo>
                  <a:lnTo>
                    <a:pt x="95" y="47"/>
                  </a:lnTo>
                  <a:lnTo>
                    <a:pt x="82" y="50"/>
                  </a:lnTo>
                  <a:lnTo>
                    <a:pt x="69" y="56"/>
                  </a:lnTo>
                  <a:lnTo>
                    <a:pt x="57" y="62"/>
                  </a:lnTo>
                  <a:lnTo>
                    <a:pt x="47" y="70"/>
                  </a:lnTo>
                  <a:lnTo>
                    <a:pt x="36" y="80"/>
                  </a:lnTo>
                  <a:lnTo>
                    <a:pt x="28" y="91"/>
                  </a:lnTo>
                  <a:lnTo>
                    <a:pt x="21" y="102"/>
                  </a:lnTo>
                  <a:lnTo>
                    <a:pt x="15" y="114"/>
                  </a:lnTo>
                  <a:lnTo>
                    <a:pt x="15" y="11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315"/>
            <p:cNvSpPr>
              <a:spLocks noEditPoints="1"/>
            </p:cNvSpPr>
            <p:nvPr/>
          </p:nvSpPr>
          <p:spPr bwMode="auto">
            <a:xfrm>
              <a:off x="2747384" y="5673418"/>
              <a:ext cx="226552" cy="226552"/>
            </a:xfrm>
            <a:custGeom>
              <a:avLst/>
              <a:gdLst>
                <a:gd name="T0" fmla="*/ 30 w 260"/>
                <a:gd name="T1" fmla="*/ 256 h 260"/>
                <a:gd name="T2" fmla="*/ 1 w 260"/>
                <a:gd name="T3" fmla="*/ 221 h 260"/>
                <a:gd name="T4" fmla="*/ 4 w 260"/>
                <a:gd name="T5" fmla="*/ 30 h 260"/>
                <a:gd name="T6" fmla="*/ 39 w 260"/>
                <a:gd name="T7" fmla="*/ 1 h 260"/>
                <a:gd name="T8" fmla="*/ 230 w 260"/>
                <a:gd name="T9" fmla="*/ 4 h 260"/>
                <a:gd name="T10" fmla="*/ 258 w 260"/>
                <a:gd name="T11" fmla="*/ 39 h 260"/>
                <a:gd name="T12" fmla="*/ 256 w 260"/>
                <a:gd name="T13" fmla="*/ 230 h 260"/>
                <a:gd name="T14" fmla="*/ 221 w 260"/>
                <a:gd name="T15" fmla="*/ 258 h 260"/>
                <a:gd name="T16" fmla="*/ 227 w 260"/>
                <a:gd name="T17" fmla="*/ 43 h 260"/>
                <a:gd name="T18" fmla="*/ 49 w 260"/>
                <a:gd name="T19" fmla="*/ 31 h 260"/>
                <a:gd name="T20" fmla="*/ 31 w 260"/>
                <a:gd name="T21" fmla="*/ 65 h 260"/>
                <a:gd name="T22" fmla="*/ 17 w 260"/>
                <a:gd name="T23" fmla="*/ 82 h 260"/>
                <a:gd name="T24" fmla="*/ 24 w 260"/>
                <a:gd name="T25" fmla="*/ 113 h 260"/>
                <a:gd name="T26" fmla="*/ 20 w 260"/>
                <a:gd name="T27" fmla="*/ 151 h 260"/>
                <a:gd name="T28" fmla="*/ 18 w 260"/>
                <a:gd name="T29" fmla="*/ 184 h 260"/>
                <a:gd name="T30" fmla="*/ 31 w 260"/>
                <a:gd name="T31" fmla="*/ 210 h 260"/>
                <a:gd name="T32" fmla="*/ 210 w 260"/>
                <a:gd name="T33" fmla="*/ 228 h 260"/>
                <a:gd name="T34" fmla="*/ 228 w 260"/>
                <a:gd name="T35" fmla="*/ 210 h 260"/>
                <a:gd name="T36" fmla="*/ 62 w 260"/>
                <a:gd name="T37" fmla="*/ 212 h 260"/>
                <a:gd name="T38" fmla="*/ 49 w 260"/>
                <a:gd name="T39" fmla="*/ 195 h 260"/>
                <a:gd name="T40" fmla="*/ 62 w 260"/>
                <a:gd name="T41" fmla="*/ 162 h 260"/>
                <a:gd name="T42" fmla="*/ 46 w 260"/>
                <a:gd name="T43" fmla="*/ 147 h 260"/>
                <a:gd name="T44" fmla="*/ 61 w 260"/>
                <a:gd name="T45" fmla="*/ 104 h 260"/>
                <a:gd name="T46" fmla="*/ 59 w 260"/>
                <a:gd name="T47" fmla="*/ 70 h 260"/>
                <a:gd name="T48" fmla="*/ 53 w 260"/>
                <a:gd name="T49" fmla="*/ 53 h 260"/>
                <a:gd name="T50" fmla="*/ 195 w 260"/>
                <a:gd name="T51" fmla="*/ 47 h 260"/>
                <a:gd name="T52" fmla="*/ 213 w 260"/>
                <a:gd name="T53" fmla="*/ 65 h 260"/>
                <a:gd name="T54" fmla="*/ 208 w 260"/>
                <a:gd name="T55" fmla="*/ 206 h 260"/>
                <a:gd name="T56" fmla="*/ 130 w 260"/>
                <a:gd name="T57" fmla="*/ 82 h 260"/>
                <a:gd name="T58" fmla="*/ 89 w 260"/>
                <a:gd name="T59" fmla="*/ 102 h 260"/>
                <a:gd name="T60" fmla="*/ 82 w 260"/>
                <a:gd name="T61" fmla="*/ 140 h 260"/>
                <a:gd name="T62" fmla="*/ 110 w 260"/>
                <a:gd name="T63" fmla="*/ 175 h 260"/>
                <a:gd name="T64" fmla="*/ 149 w 260"/>
                <a:gd name="T65" fmla="*/ 175 h 260"/>
                <a:gd name="T66" fmla="*/ 178 w 260"/>
                <a:gd name="T67" fmla="*/ 140 h 260"/>
                <a:gd name="T68" fmla="*/ 170 w 260"/>
                <a:gd name="T69" fmla="*/ 102 h 260"/>
                <a:gd name="T70" fmla="*/ 130 w 260"/>
                <a:gd name="T71" fmla="*/ 82 h 260"/>
                <a:gd name="T72" fmla="*/ 117 w 260"/>
                <a:gd name="T73" fmla="*/ 160 h 260"/>
                <a:gd name="T74" fmla="*/ 98 w 260"/>
                <a:gd name="T75" fmla="*/ 136 h 260"/>
                <a:gd name="T76" fmla="*/ 102 w 260"/>
                <a:gd name="T77" fmla="*/ 112 h 260"/>
                <a:gd name="T78" fmla="*/ 130 w 260"/>
                <a:gd name="T79" fmla="*/ 97 h 260"/>
                <a:gd name="T80" fmla="*/ 153 w 260"/>
                <a:gd name="T81" fmla="*/ 106 h 260"/>
                <a:gd name="T82" fmla="*/ 162 w 260"/>
                <a:gd name="T83" fmla="*/ 130 h 260"/>
                <a:gd name="T84" fmla="*/ 148 w 260"/>
                <a:gd name="T85" fmla="*/ 157 h 260"/>
                <a:gd name="T86" fmla="*/ 40 w 260"/>
                <a:gd name="T87" fmla="*/ 97 h 260"/>
                <a:gd name="T88" fmla="*/ 32 w 260"/>
                <a:gd name="T89" fmla="*/ 89 h 260"/>
                <a:gd name="T90" fmla="*/ 40 w 260"/>
                <a:gd name="T91" fmla="*/ 82 h 260"/>
                <a:gd name="T92" fmla="*/ 49 w 260"/>
                <a:gd name="T93" fmla="*/ 89 h 260"/>
                <a:gd name="T94" fmla="*/ 40 w 260"/>
                <a:gd name="T95" fmla="*/ 97 h 260"/>
                <a:gd name="T96" fmla="*/ 46 w 260"/>
                <a:gd name="T97" fmla="*/ 165 h 260"/>
                <a:gd name="T98" fmla="*/ 46 w 260"/>
                <a:gd name="T99" fmla="*/ 176 h 260"/>
                <a:gd name="T100" fmla="*/ 35 w 260"/>
                <a:gd name="T101" fmla="*/ 176 h 260"/>
                <a:gd name="T102" fmla="*/ 35 w 260"/>
                <a:gd name="T103" fmla="*/ 16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0" h="260">
                  <a:moveTo>
                    <a:pt x="210" y="260"/>
                  </a:moveTo>
                  <a:lnTo>
                    <a:pt x="49" y="260"/>
                  </a:lnTo>
                  <a:lnTo>
                    <a:pt x="49" y="260"/>
                  </a:lnTo>
                  <a:lnTo>
                    <a:pt x="39" y="258"/>
                  </a:lnTo>
                  <a:lnTo>
                    <a:pt x="30" y="256"/>
                  </a:lnTo>
                  <a:lnTo>
                    <a:pt x="22" y="251"/>
                  </a:lnTo>
                  <a:lnTo>
                    <a:pt x="14" y="245"/>
                  </a:lnTo>
                  <a:lnTo>
                    <a:pt x="9" y="238"/>
                  </a:lnTo>
                  <a:lnTo>
                    <a:pt x="4" y="230"/>
                  </a:lnTo>
                  <a:lnTo>
                    <a:pt x="1" y="221"/>
                  </a:lnTo>
                  <a:lnTo>
                    <a:pt x="0" y="21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1" y="39"/>
                  </a:lnTo>
                  <a:lnTo>
                    <a:pt x="4" y="30"/>
                  </a:lnTo>
                  <a:lnTo>
                    <a:pt x="9" y="22"/>
                  </a:lnTo>
                  <a:lnTo>
                    <a:pt x="14" y="14"/>
                  </a:lnTo>
                  <a:lnTo>
                    <a:pt x="22" y="9"/>
                  </a:lnTo>
                  <a:lnTo>
                    <a:pt x="30" y="4"/>
                  </a:lnTo>
                  <a:lnTo>
                    <a:pt x="39" y="1"/>
                  </a:lnTo>
                  <a:lnTo>
                    <a:pt x="49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21" y="1"/>
                  </a:lnTo>
                  <a:lnTo>
                    <a:pt x="230" y="4"/>
                  </a:lnTo>
                  <a:lnTo>
                    <a:pt x="238" y="9"/>
                  </a:lnTo>
                  <a:lnTo>
                    <a:pt x="245" y="14"/>
                  </a:lnTo>
                  <a:lnTo>
                    <a:pt x="252" y="22"/>
                  </a:lnTo>
                  <a:lnTo>
                    <a:pt x="256" y="30"/>
                  </a:lnTo>
                  <a:lnTo>
                    <a:pt x="258" y="39"/>
                  </a:lnTo>
                  <a:lnTo>
                    <a:pt x="260" y="49"/>
                  </a:lnTo>
                  <a:lnTo>
                    <a:pt x="260" y="210"/>
                  </a:lnTo>
                  <a:lnTo>
                    <a:pt x="260" y="210"/>
                  </a:lnTo>
                  <a:lnTo>
                    <a:pt x="258" y="221"/>
                  </a:lnTo>
                  <a:lnTo>
                    <a:pt x="256" y="230"/>
                  </a:lnTo>
                  <a:lnTo>
                    <a:pt x="252" y="238"/>
                  </a:lnTo>
                  <a:lnTo>
                    <a:pt x="245" y="245"/>
                  </a:lnTo>
                  <a:lnTo>
                    <a:pt x="238" y="251"/>
                  </a:lnTo>
                  <a:lnTo>
                    <a:pt x="230" y="256"/>
                  </a:lnTo>
                  <a:lnTo>
                    <a:pt x="221" y="258"/>
                  </a:lnTo>
                  <a:lnTo>
                    <a:pt x="210" y="260"/>
                  </a:lnTo>
                  <a:lnTo>
                    <a:pt x="210" y="260"/>
                  </a:lnTo>
                  <a:close/>
                  <a:moveTo>
                    <a:pt x="228" y="49"/>
                  </a:moveTo>
                  <a:lnTo>
                    <a:pt x="228" y="49"/>
                  </a:lnTo>
                  <a:lnTo>
                    <a:pt x="227" y="43"/>
                  </a:lnTo>
                  <a:lnTo>
                    <a:pt x="223" y="36"/>
                  </a:lnTo>
                  <a:lnTo>
                    <a:pt x="217" y="34"/>
                  </a:lnTo>
                  <a:lnTo>
                    <a:pt x="210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3" y="34"/>
                  </a:lnTo>
                  <a:lnTo>
                    <a:pt x="36" y="36"/>
                  </a:lnTo>
                  <a:lnTo>
                    <a:pt x="32" y="43"/>
                  </a:lnTo>
                  <a:lnTo>
                    <a:pt x="31" y="49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24" y="66"/>
                  </a:lnTo>
                  <a:lnTo>
                    <a:pt x="20" y="70"/>
                  </a:lnTo>
                  <a:lnTo>
                    <a:pt x="18" y="75"/>
                  </a:lnTo>
                  <a:lnTo>
                    <a:pt x="17" y="82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8" y="104"/>
                  </a:lnTo>
                  <a:lnTo>
                    <a:pt x="20" y="109"/>
                  </a:lnTo>
                  <a:lnTo>
                    <a:pt x="24" y="113"/>
                  </a:lnTo>
                  <a:lnTo>
                    <a:pt x="31" y="114"/>
                  </a:lnTo>
                  <a:lnTo>
                    <a:pt x="31" y="147"/>
                  </a:lnTo>
                  <a:lnTo>
                    <a:pt x="31" y="147"/>
                  </a:lnTo>
                  <a:lnTo>
                    <a:pt x="24" y="147"/>
                  </a:lnTo>
                  <a:lnTo>
                    <a:pt x="20" y="151"/>
                  </a:lnTo>
                  <a:lnTo>
                    <a:pt x="18" y="156"/>
                  </a:lnTo>
                  <a:lnTo>
                    <a:pt x="17" y="162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8" y="184"/>
                  </a:lnTo>
                  <a:lnTo>
                    <a:pt x="20" y="189"/>
                  </a:lnTo>
                  <a:lnTo>
                    <a:pt x="24" y="193"/>
                  </a:lnTo>
                  <a:lnTo>
                    <a:pt x="31" y="195"/>
                  </a:lnTo>
                  <a:lnTo>
                    <a:pt x="31" y="210"/>
                  </a:lnTo>
                  <a:lnTo>
                    <a:pt x="31" y="210"/>
                  </a:lnTo>
                  <a:lnTo>
                    <a:pt x="32" y="217"/>
                  </a:lnTo>
                  <a:lnTo>
                    <a:pt x="36" y="223"/>
                  </a:lnTo>
                  <a:lnTo>
                    <a:pt x="43" y="227"/>
                  </a:lnTo>
                  <a:lnTo>
                    <a:pt x="49" y="228"/>
                  </a:lnTo>
                  <a:lnTo>
                    <a:pt x="210" y="228"/>
                  </a:lnTo>
                  <a:lnTo>
                    <a:pt x="210" y="228"/>
                  </a:lnTo>
                  <a:lnTo>
                    <a:pt x="217" y="227"/>
                  </a:lnTo>
                  <a:lnTo>
                    <a:pt x="223" y="223"/>
                  </a:lnTo>
                  <a:lnTo>
                    <a:pt x="227" y="217"/>
                  </a:lnTo>
                  <a:lnTo>
                    <a:pt x="228" y="210"/>
                  </a:lnTo>
                  <a:lnTo>
                    <a:pt x="228" y="49"/>
                  </a:lnTo>
                  <a:close/>
                  <a:moveTo>
                    <a:pt x="195" y="213"/>
                  </a:moveTo>
                  <a:lnTo>
                    <a:pt x="65" y="213"/>
                  </a:lnTo>
                  <a:lnTo>
                    <a:pt x="65" y="213"/>
                  </a:lnTo>
                  <a:lnTo>
                    <a:pt x="62" y="212"/>
                  </a:lnTo>
                  <a:lnTo>
                    <a:pt x="58" y="212"/>
                  </a:lnTo>
                  <a:lnTo>
                    <a:pt x="53" y="206"/>
                  </a:lnTo>
                  <a:lnTo>
                    <a:pt x="50" y="201"/>
                  </a:lnTo>
                  <a:lnTo>
                    <a:pt x="49" y="195"/>
                  </a:lnTo>
                  <a:lnTo>
                    <a:pt x="49" y="195"/>
                  </a:lnTo>
                  <a:lnTo>
                    <a:pt x="54" y="193"/>
                  </a:lnTo>
                  <a:lnTo>
                    <a:pt x="59" y="189"/>
                  </a:lnTo>
                  <a:lnTo>
                    <a:pt x="62" y="184"/>
                  </a:lnTo>
                  <a:lnTo>
                    <a:pt x="62" y="178"/>
                  </a:lnTo>
                  <a:lnTo>
                    <a:pt x="62" y="162"/>
                  </a:lnTo>
                  <a:lnTo>
                    <a:pt x="62" y="162"/>
                  </a:lnTo>
                  <a:lnTo>
                    <a:pt x="61" y="156"/>
                  </a:lnTo>
                  <a:lnTo>
                    <a:pt x="58" y="151"/>
                  </a:lnTo>
                  <a:lnTo>
                    <a:pt x="53" y="147"/>
                  </a:lnTo>
                  <a:lnTo>
                    <a:pt x="46" y="147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53" y="113"/>
                  </a:lnTo>
                  <a:lnTo>
                    <a:pt x="58" y="109"/>
                  </a:lnTo>
                  <a:lnTo>
                    <a:pt x="61" y="104"/>
                  </a:lnTo>
                  <a:lnTo>
                    <a:pt x="62" y="97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75"/>
                  </a:lnTo>
                  <a:lnTo>
                    <a:pt x="59" y="70"/>
                  </a:lnTo>
                  <a:lnTo>
                    <a:pt x="54" y="66"/>
                  </a:lnTo>
                  <a:lnTo>
                    <a:pt x="49" y="65"/>
                  </a:lnTo>
                  <a:lnTo>
                    <a:pt x="49" y="65"/>
                  </a:lnTo>
                  <a:lnTo>
                    <a:pt x="50" y="58"/>
                  </a:lnTo>
                  <a:lnTo>
                    <a:pt x="53" y="53"/>
                  </a:lnTo>
                  <a:lnTo>
                    <a:pt x="58" y="48"/>
                  </a:lnTo>
                  <a:lnTo>
                    <a:pt x="62" y="48"/>
                  </a:lnTo>
                  <a:lnTo>
                    <a:pt x="6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201" y="48"/>
                  </a:lnTo>
                  <a:lnTo>
                    <a:pt x="208" y="53"/>
                  </a:lnTo>
                  <a:lnTo>
                    <a:pt x="212" y="58"/>
                  </a:lnTo>
                  <a:lnTo>
                    <a:pt x="213" y="62"/>
                  </a:lnTo>
                  <a:lnTo>
                    <a:pt x="213" y="65"/>
                  </a:lnTo>
                  <a:lnTo>
                    <a:pt x="213" y="195"/>
                  </a:lnTo>
                  <a:lnTo>
                    <a:pt x="213" y="195"/>
                  </a:lnTo>
                  <a:lnTo>
                    <a:pt x="213" y="199"/>
                  </a:lnTo>
                  <a:lnTo>
                    <a:pt x="212" y="201"/>
                  </a:lnTo>
                  <a:lnTo>
                    <a:pt x="208" y="206"/>
                  </a:lnTo>
                  <a:lnTo>
                    <a:pt x="201" y="212"/>
                  </a:lnTo>
                  <a:lnTo>
                    <a:pt x="195" y="213"/>
                  </a:lnTo>
                  <a:lnTo>
                    <a:pt x="195" y="213"/>
                  </a:lnTo>
                  <a:close/>
                  <a:moveTo>
                    <a:pt x="130" y="82"/>
                  </a:moveTo>
                  <a:lnTo>
                    <a:pt x="130" y="82"/>
                  </a:lnTo>
                  <a:lnTo>
                    <a:pt x="121" y="82"/>
                  </a:lnTo>
                  <a:lnTo>
                    <a:pt x="110" y="86"/>
                  </a:lnTo>
                  <a:lnTo>
                    <a:pt x="102" y="89"/>
                  </a:lnTo>
                  <a:lnTo>
                    <a:pt x="96" y="96"/>
                  </a:lnTo>
                  <a:lnTo>
                    <a:pt x="89" y="102"/>
                  </a:lnTo>
                  <a:lnTo>
                    <a:pt x="85" y="110"/>
                  </a:lnTo>
                  <a:lnTo>
                    <a:pt x="82" y="119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2" y="140"/>
                  </a:lnTo>
                  <a:lnTo>
                    <a:pt x="85" y="149"/>
                  </a:lnTo>
                  <a:lnTo>
                    <a:pt x="89" y="157"/>
                  </a:lnTo>
                  <a:lnTo>
                    <a:pt x="96" y="163"/>
                  </a:lnTo>
                  <a:lnTo>
                    <a:pt x="102" y="170"/>
                  </a:lnTo>
                  <a:lnTo>
                    <a:pt x="110" y="175"/>
                  </a:lnTo>
                  <a:lnTo>
                    <a:pt x="121" y="178"/>
                  </a:lnTo>
                  <a:lnTo>
                    <a:pt x="130" y="178"/>
                  </a:lnTo>
                  <a:lnTo>
                    <a:pt x="130" y="178"/>
                  </a:lnTo>
                  <a:lnTo>
                    <a:pt x="140" y="178"/>
                  </a:lnTo>
                  <a:lnTo>
                    <a:pt x="149" y="175"/>
                  </a:lnTo>
                  <a:lnTo>
                    <a:pt x="157" y="170"/>
                  </a:lnTo>
                  <a:lnTo>
                    <a:pt x="165" y="163"/>
                  </a:lnTo>
                  <a:lnTo>
                    <a:pt x="170" y="157"/>
                  </a:lnTo>
                  <a:lnTo>
                    <a:pt x="175" y="149"/>
                  </a:lnTo>
                  <a:lnTo>
                    <a:pt x="178" y="140"/>
                  </a:lnTo>
                  <a:lnTo>
                    <a:pt x="179" y="130"/>
                  </a:lnTo>
                  <a:lnTo>
                    <a:pt x="179" y="130"/>
                  </a:lnTo>
                  <a:lnTo>
                    <a:pt x="178" y="119"/>
                  </a:lnTo>
                  <a:lnTo>
                    <a:pt x="175" y="110"/>
                  </a:lnTo>
                  <a:lnTo>
                    <a:pt x="170" y="102"/>
                  </a:lnTo>
                  <a:lnTo>
                    <a:pt x="165" y="96"/>
                  </a:lnTo>
                  <a:lnTo>
                    <a:pt x="157" y="89"/>
                  </a:lnTo>
                  <a:lnTo>
                    <a:pt x="149" y="86"/>
                  </a:lnTo>
                  <a:lnTo>
                    <a:pt x="140" y="82"/>
                  </a:lnTo>
                  <a:lnTo>
                    <a:pt x="130" y="82"/>
                  </a:lnTo>
                  <a:lnTo>
                    <a:pt x="130" y="82"/>
                  </a:lnTo>
                  <a:close/>
                  <a:moveTo>
                    <a:pt x="130" y="162"/>
                  </a:moveTo>
                  <a:lnTo>
                    <a:pt x="130" y="162"/>
                  </a:lnTo>
                  <a:lnTo>
                    <a:pt x="123" y="161"/>
                  </a:lnTo>
                  <a:lnTo>
                    <a:pt x="117" y="160"/>
                  </a:lnTo>
                  <a:lnTo>
                    <a:pt x="111" y="157"/>
                  </a:lnTo>
                  <a:lnTo>
                    <a:pt x="106" y="153"/>
                  </a:lnTo>
                  <a:lnTo>
                    <a:pt x="102" y="148"/>
                  </a:lnTo>
                  <a:lnTo>
                    <a:pt x="100" y="143"/>
                  </a:lnTo>
                  <a:lnTo>
                    <a:pt x="98" y="136"/>
                  </a:lnTo>
                  <a:lnTo>
                    <a:pt x="97" y="130"/>
                  </a:lnTo>
                  <a:lnTo>
                    <a:pt x="97" y="130"/>
                  </a:lnTo>
                  <a:lnTo>
                    <a:pt x="98" y="123"/>
                  </a:lnTo>
                  <a:lnTo>
                    <a:pt x="100" y="117"/>
                  </a:lnTo>
                  <a:lnTo>
                    <a:pt x="102" y="112"/>
                  </a:lnTo>
                  <a:lnTo>
                    <a:pt x="106" y="106"/>
                  </a:lnTo>
                  <a:lnTo>
                    <a:pt x="111" y="102"/>
                  </a:lnTo>
                  <a:lnTo>
                    <a:pt x="117" y="100"/>
                  </a:lnTo>
                  <a:lnTo>
                    <a:pt x="123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6" y="99"/>
                  </a:lnTo>
                  <a:lnTo>
                    <a:pt x="143" y="100"/>
                  </a:lnTo>
                  <a:lnTo>
                    <a:pt x="148" y="102"/>
                  </a:lnTo>
                  <a:lnTo>
                    <a:pt x="153" y="106"/>
                  </a:lnTo>
                  <a:lnTo>
                    <a:pt x="157" y="112"/>
                  </a:lnTo>
                  <a:lnTo>
                    <a:pt x="160" y="117"/>
                  </a:lnTo>
                  <a:lnTo>
                    <a:pt x="162" y="123"/>
                  </a:lnTo>
                  <a:lnTo>
                    <a:pt x="162" y="130"/>
                  </a:lnTo>
                  <a:lnTo>
                    <a:pt x="162" y="130"/>
                  </a:lnTo>
                  <a:lnTo>
                    <a:pt x="162" y="136"/>
                  </a:lnTo>
                  <a:lnTo>
                    <a:pt x="160" y="143"/>
                  </a:lnTo>
                  <a:lnTo>
                    <a:pt x="157" y="148"/>
                  </a:lnTo>
                  <a:lnTo>
                    <a:pt x="153" y="153"/>
                  </a:lnTo>
                  <a:lnTo>
                    <a:pt x="148" y="157"/>
                  </a:lnTo>
                  <a:lnTo>
                    <a:pt x="143" y="160"/>
                  </a:lnTo>
                  <a:lnTo>
                    <a:pt x="136" y="161"/>
                  </a:lnTo>
                  <a:lnTo>
                    <a:pt x="130" y="162"/>
                  </a:lnTo>
                  <a:lnTo>
                    <a:pt x="130" y="162"/>
                  </a:lnTo>
                  <a:close/>
                  <a:moveTo>
                    <a:pt x="40" y="97"/>
                  </a:moveTo>
                  <a:lnTo>
                    <a:pt x="40" y="97"/>
                  </a:lnTo>
                  <a:lnTo>
                    <a:pt x="37" y="97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32" y="89"/>
                  </a:lnTo>
                  <a:lnTo>
                    <a:pt x="32" y="89"/>
                  </a:lnTo>
                  <a:lnTo>
                    <a:pt x="33" y="86"/>
                  </a:lnTo>
                  <a:lnTo>
                    <a:pt x="35" y="83"/>
                  </a:lnTo>
                  <a:lnTo>
                    <a:pt x="37" y="82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44" y="82"/>
                  </a:lnTo>
                  <a:lnTo>
                    <a:pt x="46" y="83"/>
                  </a:lnTo>
                  <a:lnTo>
                    <a:pt x="48" y="86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48" y="92"/>
                  </a:lnTo>
                  <a:lnTo>
                    <a:pt x="46" y="95"/>
                  </a:lnTo>
                  <a:lnTo>
                    <a:pt x="44" y="97"/>
                  </a:lnTo>
                  <a:lnTo>
                    <a:pt x="40" y="97"/>
                  </a:lnTo>
                  <a:lnTo>
                    <a:pt x="40" y="97"/>
                  </a:lnTo>
                  <a:close/>
                  <a:moveTo>
                    <a:pt x="40" y="162"/>
                  </a:moveTo>
                  <a:lnTo>
                    <a:pt x="40" y="162"/>
                  </a:lnTo>
                  <a:lnTo>
                    <a:pt x="44" y="162"/>
                  </a:lnTo>
                  <a:lnTo>
                    <a:pt x="46" y="165"/>
                  </a:lnTo>
                  <a:lnTo>
                    <a:pt x="48" y="167"/>
                  </a:lnTo>
                  <a:lnTo>
                    <a:pt x="49" y="170"/>
                  </a:lnTo>
                  <a:lnTo>
                    <a:pt x="49" y="170"/>
                  </a:lnTo>
                  <a:lnTo>
                    <a:pt x="48" y="174"/>
                  </a:lnTo>
                  <a:lnTo>
                    <a:pt x="46" y="176"/>
                  </a:lnTo>
                  <a:lnTo>
                    <a:pt x="44" y="178"/>
                  </a:lnTo>
                  <a:lnTo>
                    <a:pt x="40" y="178"/>
                  </a:lnTo>
                  <a:lnTo>
                    <a:pt x="40" y="178"/>
                  </a:lnTo>
                  <a:lnTo>
                    <a:pt x="37" y="178"/>
                  </a:lnTo>
                  <a:lnTo>
                    <a:pt x="35" y="176"/>
                  </a:lnTo>
                  <a:lnTo>
                    <a:pt x="33" y="174"/>
                  </a:lnTo>
                  <a:lnTo>
                    <a:pt x="32" y="170"/>
                  </a:lnTo>
                  <a:lnTo>
                    <a:pt x="32" y="170"/>
                  </a:lnTo>
                  <a:lnTo>
                    <a:pt x="33" y="167"/>
                  </a:lnTo>
                  <a:lnTo>
                    <a:pt x="35" y="165"/>
                  </a:lnTo>
                  <a:lnTo>
                    <a:pt x="37" y="162"/>
                  </a:lnTo>
                  <a:lnTo>
                    <a:pt x="40" y="162"/>
                  </a:lnTo>
                  <a:lnTo>
                    <a:pt x="40" y="16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316"/>
            <p:cNvSpPr>
              <a:spLocks noEditPoints="1"/>
            </p:cNvSpPr>
            <p:nvPr/>
          </p:nvSpPr>
          <p:spPr bwMode="auto">
            <a:xfrm>
              <a:off x="1084841" y="5969679"/>
              <a:ext cx="223067" cy="214354"/>
            </a:xfrm>
            <a:custGeom>
              <a:avLst/>
              <a:gdLst>
                <a:gd name="T0" fmla="*/ 160 w 256"/>
                <a:gd name="T1" fmla="*/ 165 h 247"/>
                <a:gd name="T2" fmla="*/ 142 w 256"/>
                <a:gd name="T3" fmla="*/ 190 h 247"/>
                <a:gd name="T4" fmla="*/ 85 w 256"/>
                <a:gd name="T5" fmla="*/ 212 h 247"/>
                <a:gd name="T6" fmla="*/ 79 w 256"/>
                <a:gd name="T7" fmla="*/ 170 h 247"/>
                <a:gd name="T8" fmla="*/ 92 w 256"/>
                <a:gd name="T9" fmla="*/ 138 h 247"/>
                <a:gd name="T10" fmla="*/ 117 w 256"/>
                <a:gd name="T11" fmla="*/ 123 h 247"/>
                <a:gd name="T12" fmla="*/ 126 w 256"/>
                <a:gd name="T13" fmla="*/ 116 h 247"/>
                <a:gd name="T14" fmla="*/ 150 w 256"/>
                <a:gd name="T15" fmla="*/ 73 h 247"/>
                <a:gd name="T16" fmla="*/ 148 w 256"/>
                <a:gd name="T17" fmla="*/ 27 h 247"/>
                <a:gd name="T18" fmla="*/ 128 w 256"/>
                <a:gd name="T19" fmla="*/ 12 h 247"/>
                <a:gd name="T20" fmla="*/ 81 w 256"/>
                <a:gd name="T21" fmla="*/ 19 h 247"/>
                <a:gd name="T22" fmla="*/ 30 w 256"/>
                <a:gd name="T23" fmla="*/ 60 h 247"/>
                <a:gd name="T24" fmla="*/ 1 w 256"/>
                <a:gd name="T25" fmla="*/ 126 h 247"/>
                <a:gd name="T26" fmla="*/ 9 w 256"/>
                <a:gd name="T27" fmla="*/ 179 h 247"/>
                <a:gd name="T28" fmla="*/ 34 w 256"/>
                <a:gd name="T29" fmla="*/ 220 h 247"/>
                <a:gd name="T30" fmla="*/ 60 w 256"/>
                <a:gd name="T31" fmla="*/ 238 h 247"/>
                <a:gd name="T32" fmla="*/ 96 w 256"/>
                <a:gd name="T33" fmla="*/ 247 h 247"/>
                <a:gd name="T34" fmla="*/ 137 w 256"/>
                <a:gd name="T35" fmla="*/ 238 h 247"/>
                <a:gd name="T36" fmla="*/ 189 w 256"/>
                <a:gd name="T37" fmla="*/ 192 h 247"/>
                <a:gd name="T38" fmla="*/ 209 w 256"/>
                <a:gd name="T39" fmla="*/ 139 h 247"/>
                <a:gd name="T40" fmla="*/ 204 w 256"/>
                <a:gd name="T41" fmla="*/ 118 h 247"/>
                <a:gd name="T42" fmla="*/ 161 w 256"/>
                <a:gd name="T43" fmla="*/ 149 h 247"/>
                <a:gd name="T44" fmla="*/ 112 w 256"/>
                <a:gd name="T45" fmla="*/ 39 h 247"/>
                <a:gd name="T46" fmla="*/ 129 w 256"/>
                <a:gd name="T47" fmla="*/ 55 h 247"/>
                <a:gd name="T48" fmla="*/ 128 w 256"/>
                <a:gd name="T49" fmla="*/ 68 h 247"/>
                <a:gd name="T50" fmla="*/ 108 w 256"/>
                <a:gd name="T51" fmla="*/ 79 h 247"/>
                <a:gd name="T52" fmla="*/ 94 w 256"/>
                <a:gd name="T53" fmla="*/ 74 h 247"/>
                <a:gd name="T54" fmla="*/ 89 w 256"/>
                <a:gd name="T55" fmla="*/ 60 h 247"/>
                <a:gd name="T56" fmla="*/ 100 w 256"/>
                <a:gd name="T57" fmla="*/ 40 h 247"/>
                <a:gd name="T58" fmla="*/ 43 w 256"/>
                <a:gd name="T59" fmla="*/ 177 h 247"/>
                <a:gd name="T60" fmla="*/ 29 w 256"/>
                <a:gd name="T61" fmla="*/ 170 h 247"/>
                <a:gd name="T62" fmla="*/ 24 w 256"/>
                <a:gd name="T63" fmla="*/ 156 h 247"/>
                <a:gd name="T64" fmla="*/ 35 w 256"/>
                <a:gd name="T65" fmla="*/ 138 h 247"/>
                <a:gd name="T66" fmla="*/ 48 w 256"/>
                <a:gd name="T67" fmla="*/ 136 h 247"/>
                <a:gd name="T68" fmla="*/ 64 w 256"/>
                <a:gd name="T69" fmla="*/ 152 h 247"/>
                <a:gd name="T70" fmla="*/ 63 w 256"/>
                <a:gd name="T71" fmla="*/ 164 h 247"/>
                <a:gd name="T72" fmla="*/ 43 w 256"/>
                <a:gd name="T73" fmla="*/ 177 h 247"/>
                <a:gd name="T74" fmla="*/ 56 w 256"/>
                <a:gd name="T75" fmla="*/ 117 h 247"/>
                <a:gd name="T76" fmla="*/ 40 w 256"/>
                <a:gd name="T77" fmla="*/ 101 h 247"/>
                <a:gd name="T78" fmla="*/ 42 w 256"/>
                <a:gd name="T79" fmla="*/ 90 h 247"/>
                <a:gd name="T80" fmla="*/ 60 w 256"/>
                <a:gd name="T81" fmla="*/ 77 h 247"/>
                <a:gd name="T82" fmla="*/ 74 w 256"/>
                <a:gd name="T83" fmla="*/ 83 h 247"/>
                <a:gd name="T84" fmla="*/ 79 w 256"/>
                <a:gd name="T85" fmla="*/ 97 h 247"/>
                <a:gd name="T86" fmla="*/ 68 w 256"/>
                <a:gd name="T87" fmla="*/ 116 h 247"/>
                <a:gd name="T88" fmla="*/ 137 w 256"/>
                <a:gd name="T89" fmla="*/ 125 h 247"/>
                <a:gd name="T90" fmla="*/ 137 w 256"/>
                <a:gd name="T91" fmla="*/ 123 h 247"/>
                <a:gd name="T92" fmla="*/ 157 w 256"/>
                <a:gd name="T93" fmla="*/ 139 h 247"/>
                <a:gd name="T94" fmla="*/ 203 w 256"/>
                <a:gd name="T95" fmla="*/ 91 h 247"/>
                <a:gd name="T96" fmla="*/ 251 w 256"/>
                <a:gd name="T97" fmla="*/ 0 h 247"/>
                <a:gd name="T98" fmla="*/ 178 w 256"/>
                <a:gd name="T99" fmla="*/ 69 h 247"/>
                <a:gd name="T100" fmla="*/ 138 w 256"/>
                <a:gd name="T101" fmla="*/ 123 h 247"/>
                <a:gd name="T102" fmla="*/ 157 w 256"/>
                <a:gd name="T103" fmla="*/ 139 h 247"/>
                <a:gd name="T104" fmla="*/ 98 w 256"/>
                <a:gd name="T105" fmla="*/ 153 h 247"/>
                <a:gd name="T106" fmla="*/ 90 w 256"/>
                <a:gd name="T107" fmla="*/ 194 h 247"/>
                <a:gd name="T108" fmla="*/ 100 w 256"/>
                <a:gd name="T109" fmla="*/ 192 h 247"/>
                <a:gd name="T110" fmla="*/ 137 w 256"/>
                <a:gd name="T111" fmla="*/ 175 h 247"/>
                <a:gd name="T112" fmla="*/ 143 w 256"/>
                <a:gd name="T113" fmla="*/ 156 h 247"/>
                <a:gd name="T114" fmla="*/ 130 w 256"/>
                <a:gd name="T115" fmla="*/ 138 h 247"/>
                <a:gd name="T116" fmla="*/ 112 w 256"/>
                <a:gd name="T117" fmla="*/ 13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6" h="247">
                  <a:moveTo>
                    <a:pt x="161" y="149"/>
                  </a:moveTo>
                  <a:lnTo>
                    <a:pt x="161" y="149"/>
                  </a:lnTo>
                  <a:lnTo>
                    <a:pt x="161" y="157"/>
                  </a:lnTo>
                  <a:lnTo>
                    <a:pt x="160" y="165"/>
                  </a:lnTo>
                  <a:lnTo>
                    <a:pt x="157" y="173"/>
                  </a:lnTo>
                  <a:lnTo>
                    <a:pt x="154" y="179"/>
                  </a:lnTo>
                  <a:lnTo>
                    <a:pt x="148" y="184"/>
                  </a:lnTo>
                  <a:lnTo>
                    <a:pt x="142" y="190"/>
                  </a:lnTo>
                  <a:lnTo>
                    <a:pt x="129" y="197"/>
                  </a:lnTo>
                  <a:lnTo>
                    <a:pt x="113" y="204"/>
                  </a:lnTo>
                  <a:lnTo>
                    <a:pt x="99" y="208"/>
                  </a:lnTo>
                  <a:lnTo>
                    <a:pt x="85" y="212"/>
                  </a:lnTo>
                  <a:lnTo>
                    <a:pt x="76" y="213"/>
                  </a:lnTo>
                  <a:lnTo>
                    <a:pt x="76" y="213"/>
                  </a:lnTo>
                  <a:lnTo>
                    <a:pt x="77" y="184"/>
                  </a:lnTo>
                  <a:lnTo>
                    <a:pt x="79" y="170"/>
                  </a:lnTo>
                  <a:lnTo>
                    <a:pt x="82" y="156"/>
                  </a:lnTo>
                  <a:lnTo>
                    <a:pt x="85" y="148"/>
                  </a:lnTo>
                  <a:lnTo>
                    <a:pt x="89" y="143"/>
                  </a:lnTo>
                  <a:lnTo>
                    <a:pt x="92" y="138"/>
                  </a:lnTo>
                  <a:lnTo>
                    <a:pt x="96" y="133"/>
                  </a:lnTo>
                  <a:lnTo>
                    <a:pt x="103" y="129"/>
                  </a:lnTo>
                  <a:lnTo>
                    <a:pt x="109" y="126"/>
                  </a:lnTo>
                  <a:lnTo>
                    <a:pt x="117" y="123"/>
                  </a:lnTo>
                  <a:lnTo>
                    <a:pt x="126" y="123"/>
                  </a:lnTo>
                  <a:lnTo>
                    <a:pt x="126" y="123"/>
                  </a:lnTo>
                  <a:lnTo>
                    <a:pt x="126" y="121"/>
                  </a:lnTo>
                  <a:lnTo>
                    <a:pt x="126" y="116"/>
                  </a:lnTo>
                  <a:lnTo>
                    <a:pt x="131" y="103"/>
                  </a:lnTo>
                  <a:lnTo>
                    <a:pt x="139" y="87"/>
                  </a:lnTo>
                  <a:lnTo>
                    <a:pt x="150" y="73"/>
                  </a:lnTo>
                  <a:lnTo>
                    <a:pt x="150" y="73"/>
                  </a:lnTo>
                  <a:lnTo>
                    <a:pt x="152" y="57"/>
                  </a:lnTo>
                  <a:lnTo>
                    <a:pt x="152" y="45"/>
                  </a:lnTo>
                  <a:lnTo>
                    <a:pt x="151" y="35"/>
                  </a:lnTo>
                  <a:lnTo>
                    <a:pt x="148" y="27"/>
                  </a:lnTo>
                  <a:lnTo>
                    <a:pt x="144" y="21"/>
                  </a:lnTo>
                  <a:lnTo>
                    <a:pt x="139" y="17"/>
                  </a:lnTo>
                  <a:lnTo>
                    <a:pt x="134" y="13"/>
                  </a:lnTo>
                  <a:lnTo>
                    <a:pt x="128" y="12"/>
                  </a:lnTo>
                  <a:lnTo>
                    <a:pt x="120" y="12"/>
                  </a:lnTo>
                  <a:lnTo>
                    <a:pt x="112" y="12"/>
                  </a:lnTo>
                  <a:lnTo>
                    <a:pt x="96" y="16"/>
                  </a:lnTo>
                  <a:lnTo>
                    <a:pt x="81" y="19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47" y="43"/>
                  </a:lnTo>
                  <a:lnTo>
                    <a:pt x="30" y="60"/>
                  </a:lnTo>
                  <a:lnTo>
                    <a:pt x="18" y="77"/>
                  </a:lnTo>
                  <a:lnTo>
                    <a:pt x="9" y="94"/>
                  </a:lnTo>
                  <a:lnTo>
                    <a:pt x="4" y="110"/>
                  </a:lnTo>
                  <a:lnTo>
                    <a:pt x="1" y="126"/>
                  </a:lnTo>
                  <a:lnTo>
                    <a:pt x="0" y="140"/>
                  </a:lnTo>
                  <a:lnTo>
                    <a:pt x="3" y="155"/>
                  </a:lnTo>
                  <a:lnTo>
                    <a:pt x="5" y="168"/>
                  </a:lnTo>
                  <a:lnTo>
                    <a:pt x="9" y="179"/>
                  </a:lnTo>
                  <a:lnTo>
                    <a:pt x="14" y="191"/>
                  </a:lnTo>
                  <a:lnTo>
                    <a:pt x="20" y="200"/>
                  </a:lnTo>
                  <a:lnTo>
                    <a:pt x="29" y="213"/>
                  </a:lnTo>
                  <a:lnTo>
                    <a:pt x="34" y="220"/>
                  </a:lnTo>
                  <a:lnTo>
                    <a:pt x="34" y="220"/>
                  </a:lnTo>
                  <a:lnTo>
                    <a:pt x="43" y="226"/>
                  </a:lnTo>
                  <a:lnTo>
                    <a:pt x="52" y="233"/>
                  </a:lnTo>
                  <a:lnTo>
                    <a:pt x="60" y="238"/>
                  </a:lnTo>
                  <a:lnTo>
                    <a:pt x="69" y="242"/>
                  </a:lnTo>
                  <a:lnTo>
                    <a:pt x="78" y="244"/>
                  </a:lnTo>
                  <a:lnTo>
                    <a:pt x="87" y="246"/>
                  </a:lnTo>
                  <a:lnTo>
                    <a:pt x="96" y="247"/>
                  </a:lnTo>
                  <a:lnTo>
                    <a:pt x="104" y="247"/>
                  </a:lnTo>
                  <a:lnTo>
                    <a:pt x="113" y="246"/>
                  </a:lnTo>
                  <a:lnTo>
                    <a:pt x="121" y="243"/>
                  </a:lnTo>
                  <a:lnTo>
                    <a:pt x="137" y="238"/>
                  </a:lnTo>
                  <a:lnTo>
                    <a:pt x="152" y="229"/>
                  </a:lnTo>
                  <a:lnTo>
                    <a:pt x="165" y="218"/>
                  </a:lnTo>
                  <a:lnTo>
                    <a:pt x="178" y="207"/>
                  </a:lnTo>
                  <a:lnTo>
                    <a:pt x="189" y="192"/>
                  </a:lnTo>
                  <a:lnTo>
                    <a:pt x="198" y="179"/>
                  </a:lnTo>
                  <a:lnTo>
                    <a:pt x="204" y="165"/>
                  </a:lnTo>
                  <a:lnTo>
                    <a:pt x="208" y="152"/>
                  </a:lnTo>
                  <a:lnTo>
                    <a:pt x="209" y="139"/>
                  </a:lnTo>
                  <a:lnTo>
                    <a:pt x="208" y="127"/>
                  </a:lnTo>
                  <a:lnTo>
                    <a:pt x="207" y="122"/>
                  </a:lnTo>
                  <a:lnTo>
                    <a:pt x="204" y="118"/>
                  </a:lnTo>
                  <a:lnTo>
                    <a:pt x="204" y="118"/>
                  </a:lnTo>
                  <a:lnTo>
                    <a:pt x="186" y="134"/>
                  </a:lnTo>
                  <a:lnTo>
                    <a:pt x="173" y="144"/>
                  </a:lnTo>
                  <a:lnTo>
                    <a:pt x="167" y="147"/>
                  </a:lnTo>
                  <a:lnTo>
                    <a:pt x="161" y="149"/>
                  </a:lnTo>
                  <a:lnTo>
                    <a:pt x="161" y="149"/>
                  </a:lnTo>
                  <a:close/>
                  <a:moveTo>
                    <a:pt x="108" y="39"/>
                  </a:moveTo>
                  <a:lnTo>
                    <a:pt x="108" y="39"/>
                  </a:lnTo>
                  <a:lnTo>
                    <a:pt x="112" y="39"/>
                  </a:lnTo>
                  <a:lnTo>
                    <a:pt x="116" y="40"/>
                  </a:lnTo>
                  <a:lnTo>
                    <a:pt x="122" y="45"/>
                  </a:lnTo>
                  <a:lnTo>
                    <a:pt x="128" y="51"/>
                  </a:lnTo>
                  <a:lnTo>
                    <a:pt x="129" y="55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29" y="64"/>
                  </a:lnTo>
                  <a:lnTo>
                    <a:pt x="128" y="68"/>
                  </a:lnTo>
                  <a:lnTo>
                    <a:pt x="122" y="74"/>
                  </a:lnTo>
                  <a:lnTo>
                    <a:pt x="116" y="78"/>
                  </a:lnTo>
                  <a:lnTo>
                    <a:pt x="112" y="79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104" y="79"/>
                  </a:lnTo>
                  <a:lnTo>
                    <a:pt x="100" y="78"/>
                  </a:lnTo>
                  <a:lnTo>
                    <a:pt x="94" y="74"/>
                  </a:lnTo>
                  <a:lnTo>
                    <a:pt x="90" y="68"/>
                  </a:lnTo>
                  <a:lnTo>
                    <a:pt x="89" y="64"/>
                  </a:lnTo>
                  <a:lnTo>
                    <a:pt x="89" y="60"/>
                  </a:lnTo>
                  <a:lnTo>
                    <a:pt x="89" y="60"/>
                  </a:lnTo>
                  <a:lnTo>
                    <a:pt x="89" y="55"/>
                  </a:lnTo>
                  <a:lnTo>
                    <a:pt x="90" y="51"/>
                  </a:lnTo>
                  <a:lnTo>
                    <a:pt x="94" y="45"/>
                  </a:lnTo>
                  <a:lnTo>
                    <a:pt x="100" y="40"/>
                  </a:lnTo>
                  <a:lnTo>
                    <a:pt x="104" y="39"/>
                  </a:lnTo>
                  <a:lnTo>
                    <a:pt x="108" y="39"/>
                  </a:lnTo>
                  <a:lnTo>
                    <a:pt x="108" y="39"/>
                  </a:lnTo>
                  <a:close/>
                  <a:moveTo>
                    <a:pt x="43" y="177"/>
                  </a:moveTo>
                  <a:lnTo>
                    <a:pt x="43" y="177"/>
                  </a:lnTo>
                  <a:lnTo>
                    <a:pt x="39" y="177"/>
                  </a:lnTo>
                  <a:lnTo>
                    <a:pt x="35" y="175"/>
                  </a:lnTo>
                  <a:lnTo>
                    <a:pt x="29" y="170"/>
                  </a:lnTo>
                  <a:lnTo>
                    <a:pt x="25" y="164"/>
                  </a:lnTo>
                  <a:lnTo>
                    <a:pt x="24" y="160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24" y="152"/>
                  </a:lnTo>
                  <a:lnTo>
                    <a:pt x="25" y="148"/>
                  </a:lnTo>
                  <a:lnTo>
                    <a:pt x="29" y="142"/>
                  </a:lnTo>
                  <a:lnTo>
                    <a:pt x="35" y="138"/>
                  </a:lnTo>
                  <a:lnTo>
                    <a:pt x="39" y="136"/>
                  </a:lnTo>
                  <a:lnTo>
                    <a:pt x="43" y="136"/>
                  </a:lnTo>
                  <a:lnTo>
                    <a:pt x="43" y="136"/>
                  </a:lnTo>
                  <a:lnTo>
                    <a:pt x="48" y="136"/>
                  </a:lnTo>
                  <a:lnTo>
                    <a:pt x="52" y="138"/>
                  </a:lnTo>
                  <a:lnTo>
                    <a:pt x="57" y="142"/>
                  </a:lnTo>
                  <a:lnTo>
                    <a:pt x="63" y="148"/>
                  </a:lnTo>
                  <a:lnTo>
                    <a:pt x="64" y="152"/>
                  </a:lnTo>
                  <a:lnTo>
                    <a:pt x="64" y="156"/>
                  </a:lnTo>
                  <a:lnTo>
                    <a:pt x="64" y="156"/>
                  </a:lnTo>
                  <a:lnTo>
                    <a:pt x="64" y="160"/>
                  </a:lnTo>
                  <a:lnTo>
                    <a:pt x="63" y="164"/>
                  </a:lnTo>
                  <a:lnTo>
                    <a:pt x="57" y="170"/>
                  </a:lnTo>
                  <a:lnTo>
                    <a:pt x="52" y="175"/>
                  </a:lnTo>
                  <a:lnTo>
                    <a:pt x="48" y="177"/>
                  </a:lnTo>
                  <a:lnTo>
                    <a:pt x="43" y="177"/>
                  </a:lnTo>
                  <a:lnTo>
                    <a:pt x="43" y="177"/>
                  </a:lnTo>
                  <a:close/>
                  <a:moveTo>
                    <a:pt x="60" y="117"/>
                  </a:moveTo>
                  <a:lnTo>
                    <a:pt x="60" y="117"/>
                  </a:lnTo>
                  <a:lnTo>
                    <a:pt x="56" y="117"/>
                  </a:lnTo>
                  <a:lnTo>
                    <a:pt x="52" y="116"/>
                  </a:lnTo>
                  <a:lnTo>
                    <a:pt x="46" y="112"/>
                  </a:lnTo>
                  <a:lnTo>
                    <a:pt x="42" y="105"/>
                  </a:lnTo>
                  <a:lnTo>
                    <a:pt x="40" y="101"/>
                  </a:lnTo>
                  <a:lnTo>
                    <a:pt x="39" y="97"/>
                  </a:lnTo>
                  <a:lnTo>
                    <a:pt x="39" y="97"/>
                  </a:lnTo>
                  <a:lnTo>
                    <a:pt x="40" y="92"/>
                  </a:lnTo>
                  <a:lnTo>
                    <a:pt x="42" y="90"/>
                  </a:lnTo>
                  <a:lnTo>
                    <a:pt x="46" y="83"/>
                  </a:lnTo>
                  <a:lnTo>
                    <a:pt x="52" y="78"/>
                  </a:lnTo>
                  <a:lnTo>
                    <a:pt x="56" y="77"/>
                  </a:lnTo>
                  <a:lnTo>
                    <a:pt x="60" y="77"/>
                  </a:lnTo>
                  <a:lnTo>
                    <a:pt x="60" y="77"/>
                  </a:lnTo>
                  <a:lnTo>
                    <a:pt x="64" y="77"/>
                  </a:lnTo>
                  <a:lnTo>
                    <a:pt x="68" y="78"/>
                  </a:lnTo>
                  <a:lnTo>
                    <a:pt x="74" y="83"/>
                  </a:lnTo>
                  <a:lnTo>
                    <a:pt x="78" y="90"/>
                  </a:lnTo>
                  <a:lnTo>
                    <a:pt x="79" y="92"/>
                  </a:lnTo>
                  <a:lnTo>
                    <a:pt x="79" y="97"/>
                  </a:lnTo>
                  <a:lnTo>
                    <a:pt x="79" y="97"/>
                  </a:lnTo>
                  <a:lnTo>
                    <a:pt x="79" y="101"/>
                  </a:lnTo>
                  <a:lnTo>
                    <a:pt x="78" y="105"/>
                  </a:lnTo>
                  <a:lnTo>
                    <a:pt x="74" y="112"/>
                  </a:lnTo>
                  <a:lnTo>
                    <a:pt x="68" y="116"/>
                  </a:lnTo>
                  <a:lnTo>
                    <a:pt x="64" y="117"/>
                  </a:lnTo>
                  <a:lnTo>
                    <a:pt x="60" y="117"/>
                  </a:lnTo>
                  <a:lnTo>
                    <a:pt x="60" y="117"/>
                  </a:lnTo>
                  <a:close/>
                  <a:moveTo>
                    <a:pt x="137" y="125"/>
                  </a:moveTo>
                  <a:lnTo>
                    <a:pt x="137" y="125"/>
                  </a:lnTo>
                  <a:lnTo>
                    <a:pt x="138" y="123"/>
                  </a:lnTo>
                  <a:lnTo>
                    <a:pt x="138" y="123"/>
                  </a:lnTo>
                  <a:lnTo>
                    <a:pt x="137" y="123"/>
                  </a:lnTo>
                  <a:lnTo>
                    <a:pt x="137" y="125"/>
                  </a:lnTo>
                  <a:lnTo>
                    <a:pt x="137" y="125"/>
                  </a:lnTo>
                  <a:close/>
                  <a:moveTo>
                    <a:pt x="157" y="139"/>
                  </a:moveTo>
                  <a:lnTo>
                    <a:pt x="157" y="139"/>
                  </a:lnTo>
                  <a:lnTo>
                    <a:pt x="164" y="135"/>
                  </a:lnTo>
                  <a:lnTo>
                    <a:pt x="170" y="130"/>
                  </a:lnTo>
                  <a:lnTo>
                    <a:pt x="186" y="113"/>
                  </a:lnTo>
                  <a:lnTo>
                    <a:pt x="203" y="91"/>
                  </a:lnTo>
                  <a:lnTo>
                    <a:pt x="219" y="68"/>
                  </a:lnTo>
                  <a:lnTo>
                    <a:pt x="246" y="23"/>
                  </a:lnTo>
                  <a:lnTo>
                    <a:pt x="256" y="5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34" y="14"/>
                  </a:lnTo>
                  <a:lnTo>
                    <a:pt x="198" y="48"/>
                  </a:lnTo>
                  <a:lnTo>
                    <a:pt x="178" y="69"/>
                  </a:lnTo>
                  <a:lnTo>
                    <a:pt x="160" y="90"/>
                  </a:lnTo>
                  <a:lnTo>
                    <a:pt x="146" y="108"/>
                  </a:lnTo>
                  <a:lnTo>
                    <a:pt x="141" y="117"/>
                  </a:lnTo>
                  <a:lnTo>
                    <a:pt x="138" y="123"/>
                  </a:lnTo>
                  <a:lnTo>
                    <a:pt x="138" y="123"/>
                  </a:lnTo>
                  <a:lnTo>
                    <a:pt x="147" y="131"/>
                  </a:lnTo>
                  <a:lnTo>
                    <a:pt x="157" y="139"/>
                  </a:lnTo>
                  <a:lnTo>
                    <a:pt x="157" y="139"/>
                  </a:lnTo>
                  <a:close/>
                  <a:moveTo>
                    <a:pt x="105" y="140"/>
                  </a:moveTo>
                  <a:lnTo>
                    <a:pt x="105" y="140"/>
                  </a:lnTo>
                  <a:lnTo>
                    <a:pt x="100" y="146"/>
                  </a:lnTo>
                  <a:lnTo>
                    <a:pt x="98" y="153"/>
                  </a:lnTo>
                  <a:lnTo>
                    <a:pt x="95" y="161"/>
                  </a:lnTo>
                  <a:lnTo>
                    <a:pt x="94" y="170"/>
                  </a:lnTo>
                  <a:lnTo>
                    <a:pt x="91" y="187"/>
                  </a:lnTo>
                  <a:lnTo>
                    <a:pt x="90" y="194"/>
                  </a:lnTo>
                  <a:lnTo>
                    <a:pt x="87" y="200"/>
                  </a:lnTo>
                  <a:lnTo>
                    <a:pt x="87" y="200"/>
                  </a:lnTo>
                  <a:lnTo>
                    <a:pt x="94" y="196"/>
                  </a:lnTo>
                  <a:lnTo>
                    <a:pt x="100" y="192"/>
                  </a:lnTo>
                  <a:lnTo>
                    <a:pt x="116" y="188"/>
                  </a:lnTo>
                  <a:lnTo>
                    <a:pt x="124" y="184"/>
                  </a:lnTo>
                  <a:lnTo>
                    <a:pt x="130" y="181"/>
                  </a:lnTo>
                  <a:lnTo>
                    <a:pt x="137" y="175"/>
                  </a:lnTo>
                  <a:lnTo>
                    <a:pt x="143" y="169"/>
                  </a:lnTo>
                  <a:lnTo>
                    <a:pt x="143" y="169"/>
                  </a:lnTo>
                  <a:lnTo>
                    <a:pt x="143" y="162"/>
                  </a:lnTo>
                  <a:lnTo>
                    <a:pt x="143" y="156"/>
                  </a:lnTo>
                  <a:lnTo>
                    <a:pt x="142" y="149"/>
                  </a:lnTo>
                  <a:lnTo>
                    <a:pt x="138" y="144"/>
                  </a:lnTo>
                  <a:lnTo>
                    <a:pt x="133" y="139"/>
                  </a:lnTo>
                  <a:lnTo>
                    <a:pt x="130" y="138"/>
                  </a:lnTo>
                  <a:lnTo>
                    <a:pt x="126" y="136"/>
                  </a:lnTo>
                  <a:lnTo>
                    <a:pt x="122" y="136"/>
                  </a:lnTo>
                  <a:lnTo>
                    <a:pt x="117" y="136"/>
                  </a:lnTo>
                  <a:lnTo>
                    <a:pt x="112" y="138"/>
                  </a:lnTo>
                  <a:lnTo>
                    <a:pt x="105" y="140"/>
                  </a:lnTo>
                  <a:lnTo>
                    <a:pt x="105" y="14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317"/>
            <p:cNvSpPr>
              <a:spLocks noEditPoints="1"/>
            </p:cNvSpPr>
            <p:nvPr/>
          </p:nvSpPr>
          <p:spPr bwMode="auto">
            <a:xfrm>
              <a:off x="1365416" y="5964450"/>
              <a:ext cx="217839" cy="221324"/>
            </a:xfrm>
            <a:custGeom>
              <a:avLst/>
              <a:gdLst>
                <a:gd name="T0" fmla="*/ 152 w 249"/>
                <a:gd name="T1" fmla="*/ 255 h 255"/>
                <a:gd name="T2" fmla="*/ 150 w 249"/>
                <a:gd name="T3" fmla="*/ 255 h 255"/>
                <a:gd name="T4" fmla="*/ 113 w 249"/>
                <a:gd name="T5" fmla="*/ 241 h 255"/>
                <a:gd name="T6" fmla="*/ 93 w 249"/>
                <a:gd name="T7" fmla="*/ 207 h 255"/>
                <a:gd name="T8" fmla="*/ 96 w 249"/>
                <a:gd name="T9" fmla="*/ 207 h 255"/>
                <a:gd name="T10" fmla="*/ 98 w 249"/>
                <a:gd name="T11" fmla="*/ 207 h 255"/>
                <a:gd name="T12" fmla="*/ 126 w 249"/>
                <a:gd name="T13" fmla="*/ 197 h 255"/>
                <a:gd name="T14" fmla="*/ 120 w 249"/>
                <a:gd name="T15" fmla="*/ 224 h 255"/>
                <a:gd name="T16" fmla="*/ 141 w 249"/>
                <a:gd name="T17" fmla="*/ 199 h 255"/>
                <a:gd name="T18" fmla="*/ 163 w 249"/>
                <a:gd name="T19" fmla="*/ 197 h 255"/>
                <a:gd name="T20" fmla="*/ 189 w 249"/>
                <a:gd name="T21" fmla="*/ 224 h 255"/>
                <a:gd name="T22" fmla="*/ 187 w 249"/>
                <a:gd name="T23" fmla="*/ 199 h 255"/>
                <a:gd name="T24" fmla="*/ 174 w 249"/>
                <a:gd name="T25" fmla="*/ 179 h 255"/>
                <a:gd name="T26" fmla="*/ 158 w 249"/>
                <a:gd name="T27" fmla="*/ 173 h 255"/>
                <a:gd name="T28" fmla="*/ 175 w 249"/>
                <a:gd name="T29" fmla="*/ 138 h 255"/>
                <a:gd name="T30" fmla="*/ 185 w 249"/>
                <a:gd name="T31" fmla="*/ 149 h 255"/>
                <a:gd name="T32" fmla="*/ 202 w 249"/>
                <a:gd name="T33" fmla="*/ 145 h 255"/>
                <a:gd name="T34" fmla="*/ 205 w 249"/>
                <a:gd name="T35" fmla="*/ 127 h 255"/>
                <a:gd name="T36" fmla="*/ 191 w 249"/>
                <a:gd name="T37" fmla="*/ 116 h 255"/>
                <a:gd name="T38" fmla="*/ 197 w 249"/>
                <a:gd name="T39" fmla="*/ 84 h 255"/>
                <a:gd name="T40" fmla="*/ 237 w 249"/>
                <a:gd name="T41" fmla="*/ 77 h 255"/>
                <a:gd name="T42" fmla="*/ 245 w 249"/>
                <a:gd name="T43" fmla="*/ 130 h 255"/>
                <a:gd name="T44" fmla="*/ 224 w 249"/>
                <a:gd name="T45" fmla="*/ 203 h 255"/>
                <a:gd name="T46" fmla="*/ 191 w 249"/>
                <a:gd name="T47" fmla="*/ 245 h 255"/>
                <a:gd name="T48" fmla="*/ 153 w 249"/>
                <a:gd name="T49" fmla="*/ 255 h 255"/>
                <a:gd name="T50" fmla="*/ 96 w 249"/>
                <a:gd name="T51" fmla="*/ 184 h 255"/>
                <a:gd name="T52" fmla="*/ 94 w 249"/>
                <a:gd name="T53" fmla="*/ 184 h 255"/>
                <a:gd name="T54" fmla="*/ 49 w 249"/>
                <a:gd name="T55" fmla="*/ 166 h 255"/>
                <a:gd name="T56" fmla="*/ 20 w 249"/>
                <a:gd name="T57" fmla="*/ 119 h 255"/>
                <a:gd name="T58" fmla="*/ 1 w 249"/>
                <a:gd name="T59" fmla="*/ 29 h 255"/>
                <a:gd name="T60" fmla="*/ 22 w 249"/>
                <a:gd name="T61" fmla="*/ 8 h 255"/>
                <a:gd name="T62" fmla="*/ 96 w 249"/>
                <a:gd name="T63" fmla="*/ 15 h 255"/>
                <a:gd name="T64" fmla="*/ 182 w 249"/>
                <a:gd name="T65" fmla="*/ 4 h 255"/>
                <a:gd name="T66" fmla="*/ 188 w 249"/>
                <a:gd name="T67" fmla="*/ 59 h 255"/>
                <a:gd name="T68" fmla="*/ 167 w 249"/>
                <a:gd name="T69" fmla="*/ 132 h 255"/>
                <a:gd name="T70" fmla="*/ 133 w 249"/>
                <a:gd name="T71" fmla="*/ 173 h 255"/>
                <a:gd name="T72" fmla="*/ 97 w 249"/>
                <a:gd name="T73" fmla="*/ 184 h 255"/>
                <a:gd name="T74" fmla="*/ 52 w 249"/>
                <a:gd name="T75" fmla="*/ 50 h 255"/>
                <a:gd name="T76" fmla="*/ 48 w 249"/>
                <a:gd name="T77" fmla="*/ 68 h 255"/>
                <a:gd name="T78" fmla="*/ 63 w 249"/>
                <a:gd name="T79" fmla="*/ 77 h 255"/>
                <a:gd name="T80" fmla="*/ 79 w 249"/>
                <a:gd name="T81" fmla="*/ 62 h 255"/>
                <a:gd name="T82" fmla="*/ 70 w 249"/>
                <a:gd name="T83" fmla="*/ 46 h 255"/>
                <a:gd name="T84" fmla="*/ 145 w 249"/>
                <a:gd name="T85" fmla="*/ 62 h 255"/>
                <a:gd name="T86" fmla="*/ 130 w 249"/>
                <a:gd name="T87" fmla="*/ 45 h 255"/>
                <a:gd name="T88" fmla="*/ 114 w 249"/>
                <a:gd name="T89" fmla="*/ 55 h 255"/>
                <a:gd name="T90" fmla="*/ 118 w 249"/>
                <a:gd name="T91" fmla="*/ 73 h 255"/>
                <a:gd name="T92" fmla="*/ 136 w 249"/>
                <a:gd name="T93" fmla="*/ 76 h 255"/>
                <a:gd name="T94" fmla="*/ 145 w 249"/>
                <a:gd name="T95" fmla="*/ 62 h 255"/>
                <a:gd name="T96" fmla="*/ 54 w 249"/>
                <a:gd name="T97" fmla="*/ 124 h 255"/>
                <a:gd name="T98" fmla="*/ 78 w 249"/>
                <a:gd name="T99" fmla="*/ 154 h 255"/>
                <a:gd name="T100" fmla="*/ 96 w 249"/>
                <a:gd name="T101" fmla="*/ 159 h 255"/>
                <a:gd name="T102" fmla="*/ 118 w 249"/>
                <a:gd name="T103" fmla="*/ 150 h 255"/>
                <a:gd name="T104" fmla="*/ 139 w 249"/>
                <a:gd name="T105" fmla="*/ 115 h 255"/>
                <a:gd name="T106" fmla="*/ 124 w 249"/>
                <a:gd name="T107" fmla="*/ 117 h 255"/>
                <a:gd name="T108" fmla="*/ 92 w 249"/>
                <a:gd name="T109" fmla="*/ 123 h 255"/>
                <a:gd name="T110" fmla="*/ 49 w 249"/>
                <a:gd name="T111" fmla="*/ 10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9" h="255">
                  <a:moveTo>
                    <a:pt x="153" y="255"/>
                  </a:moveTo>
                  <a:lnTo>
                    <a:pt x="153" y="255"/>
                  </a:lnTo>
                  <a:lnTo>
                    <a:pt x="153" y="255"/>
                  </a:lnTo>
                  <a:lnTo>
                    <a:pt x="152" y="255"/>
                  </a:lnTo>
                  <a:lnTo>
                    <a:pt x="152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37" y="255"/>
                  </a:lnTo>
                  <a:lnTo>
                    <a:pt x="127" y="251"/>
                  </a:lnTo>
                  <a:lnTo>
                    <a:pt x="119" y="247"/>
                  </a:lnTo>
                  <a:lnTo>
                    <a:pt x="113" y="241"/>
                  </a:lnTo>
                  <a:lnTo>
                    <a:pt x="107" y="234"/>
                  </a:lnTo>
                  <a:lnTo>
                    <a:pt x="104" y="227"/>
                  </a:lnTo>
                  <a:lnTo>
                    <a:pt x="93" y="207"/>
                  </a:lnTo>
                  <a:lnTo>
                    <a:pt x="93" y="207"/>
                  </a:lnTo>
                  <a:lnTo>
                    <a:pt x="94" y="207"/>
                  </a:lnTo>
                  <a:lnTo>
                    <a:pt x="94" y="207"/>
                  </a:lnTo>
                  <a:lnTo>
                    <a:pt x="94" y="207"/>
                  </a:lnTo>
                  <a:lnTo>
                    <a:pt x="96" y="207"/>
                  </a:lnTo>
                  <a:lnTo>
                    <a:pt x="96" y="207"/>
                  </a:lnTo>
                  <a:lnTo>
                    <a:pt x="98" y="207"/>
                  </a:lnTo>
                  <a:lnTo>
                    <a:pt x="98" y="207"/>
                  </a:lnTo>
                  <a:lnTo>
                    <a:pt x="98" y="207"/>
                  </a:lnTo>
                  <a:lnTo>
                    <a:pt x="105" y="206"/>
                  </a:lnTo>
                  <a:lnTo>
                    <a:pt x="111" y="204"/>
                  </a:lnTo>
                  <a:lnTo>
                    <a:pt x="119" y="201"/>
                  </a:lnTo>
                  <a:lnTo>
                    <a:pt x="126" y="197"/>
                  </a:lnTo>
                  <a:lnTo>
                    <a:pt x="126" y="197"/>
                  </a:lnTo>
                  <a:lnTo>
                    <a:pt x="122" y="207"/>
                  </a:lnTo>
                  <a:lnTo>
                    <a:pt x="120" y="215"/>
                  </a:lnTo>
                  <a:lnTo>
                    <a:pt x="120" y="224"/>
                  </a:lnTo>
                  <a:lnTo>
                    <a:pt x="120" y="224"/>
                  </a:lnTo>
                  <a:lnTo>
                    <a:pt x="126" y="215"/>
                  </a:lnTo>
                  <a:lnTo>
                    <a:pt x="132" y="207"/>
                  </a:lnTo>
                  <a:lnTo>
                    <a:pt x="141" y="199"/>
                  </a:lnTo>
                  <a:lnTo>
                    <a:pt x="146" y="197"/>
                  </a:lnTo>
                  <a:lnTo>
                    <a:pt x="152" y="195"/>
                  </a:lnTo>
                  <a:lnTo>
                    <a:pt x="157" y="195"/>
                  </a:lnTo>
                  <a:lnTo>
                    <a:pt x="163" y="197"/>
                  </a:lnTo>
                  <a:lnTo>
                    <a:pt x="170" y="199"/>
                  </a:lnTo>
                  <a:lnTo>
                    <a:pt x="176" y="206"/>
                  </a:lnTo>
                  <a:lnTo>
                    <a:pt x="183" y="214"/>
                  </a:lnTo>
                  <a:lnTo>
                    <a:pt x="189" y="224"/>
                  </a:lnTo>
                  <a:lnTo>
                    <a:pt x="189" y="224"/>
                  </a:lnTo>
                  <a:lnTo>
                    <a:pt x="189" y="217"/>
                  </a:lnTo>
                  <a:lnTo>
                    <a:pt x="189" y="210"/>
                  </a:lnTo>
                  <a:lnTo>
                    <a:pt x="187" y="199"/>
                  </a:lnTo>
                  <a:lnTo>
                    <a:pt x="183" y="190"/>
                  </a:lnTo>
                  <a:lnTo>
                    <a:pt x="180" y="186"/>
                  </a:lnTo>
                  <a:lnTo>
                    <a:pt x="178" y="182"/>
                  </a:lnTo>
                  <a:lnTo>
                    <a:pt x="174" y="179"/>
                  </a:lnTo>
                  <a:lnTo>
                    <a:pt x="169" y="176"/>
                  </a:lnTo>
                  <a:lnTo>
                    <a:pt x="163" y="175"/>
                  </a:lnTo>
                  <a:lnTo>
                    <a:pt x="158" y="173"/>
                  </a:lnTo>
                  <a:lnTo>
                    <a:pt x="158" y="173"/>
                  </a:lnTo>
                  <a:lnTo>
                    <a:pt x="150" y="175"/>
                  </a:lnTo>
                  <a:lnTo>
                    <a:pt x="150" y="175"/>
                  </a:lnTo>
                  <a:lnTo>
                    <a:pt x="163" y="158"/>
                  </a:lnTo>
                  <a:lnTo>
                    <a:pt x="175" y="138"/>
                  </a:lnTo>
                  <a:lnTo>
                    <a:pt x="175" y="138"/>
                  </a:lnTo>
                  <a:lnTo>
                    <a:pt x="176" y="142"/>
                  </a:lnTo>
                  <a:lnTo>
                    <a:pt x="180" y="146"/>
                  </a:lnTo>
                  <a:lnTo>
                    <a:pt x="185" y="149"/>
                  </a:lnTo>
                  <a:lnTo>
                    <a:pt x="191" y="149"/>
                  </a:lnTo>
                  <a:lnTo>
                    <a:pt x="191" y="149"/>
                  </a:lnTo>
                  <a:lnTo>
                    <a:pt x="197" y="147"/>
                  </a:lnTo>
                  <a:lnTo>
                    <a:pt x="202" y="145"/>
                  </a:lnTo>
                  <a:lnTo>
                    <a:pt x="205" y="140"/>
                  </a:lnTo>
                  <a:lnTo>
                    <a:pt x="208" y="133"/>
                  </a:lnTo>
                  <a:lnTo>
                    <a:pt x="208" y="133"/>
                  </a:lnTo>
                  <a:lnTo>
                    <a:pt x="205" y="127"/>
                  </a:lnTo>
                  <a:lnTo>
                    <a:pt x="202" y="121"/>
                  </a:lnTo>
                  <a:lnTo>
                    <a:pt x="197" y="117"/>
                  </a:lnTo>
                  <a:lnTo>
                    <a:pt x="191" y="116"/>
                  </a:lnTo>
                  <a:lnTo>
                    <a:pt x="191" y="116"/>
                  </a:lnTo>
                  <a:lnTo>
                    <a:pt x="185" y="117"/>
                  </a:lnTo>
                  <a:lnTo>
                    <a:pt x="185" y="117"/>
                  </a:lnTo>
                  <a:lnTo>
                    <a:pt x="192" y="101"/>
                  </a:lnTo>
                  <a:lnTo>
                    <a:pt x="197" y="84"/>
                  </a:lnTo>
                  <a:lnTo>
                    <a:pt x="197" y="84"/>
                  </a:lnTo>
                  <a:lnTo>
                    <a:pt x="211" y="82"/>
                  </a:lnTo>
                  <a:lnTo>
                    <a:pt x="224" y="80"/>
                  </a:lnTo>
                  <a:lnTo>
                    <a:pt x="237" y="77"/>
                  </a:lnTo>
                  <a:lnTo>
                    <a:pt x="249" y="72"/>
                  </a:lnTo>
                  <a:lnTo>
                    <a:pt x="249" y="72"/>
                  </a:lnTo>
                  <a:lnTo>
                    <a:pt x="248" y="101"/>
                  </a:lnTo>
                  <a:lnTo>
                    <a:pt x="245" y="130"/>
                  </a:lnTo>
                  <a:lnTo>
                    <a:pt x="239" y="160"/>
                  </a:lnTo>
                  <a:lnTo>
                    <a:pt x="235" y="176"/>
                  </a:lnTo>
                  <a:lnTo>
                    <a:pt x="230" y="190"/>
                  </a:lnTo>
                  <a:lnTo>
                    <a:pt x="224" y="203"/>
                  </a:lnTo>
                  <a:lnTo>
                    <a:pt x="217" y="216"/>
                  </a:lnTo>
                  <a:lnTo>
                    <a:pt x="209" y="227"/>
                  </a:lnTo>
                  <a:lnTo>
                    <a:pt x="201" y="237"/>
                  </a:lnTo>
                  <a:lnTo>
                    <a:pt x="191" y="245"/>
                  </a:lnTo>
                  <a:lnTo>
                    <a:pt x="179" y="250"/>
                  </a:lnTo>
                  <a:lnTo>
                    <a:pt x="167" y="254"/>
                  </a:lnTo>
                  <a:lnTo>
                    <a:pt x="153" y="255"/>
                  </a:lnTo>
                  <a:lnTo>
                    <a:pt x="153" y="255"/>
                  </a:lnTo>
                  <a:close/>
                  <a:moveTo>
                    <a:pt x="97" y="184"/>
                  </a:moveTo>
                  <a:lnTo>
                    <a:pt x="97" y="184"/>
                  </a:lnTo>
                  <a:lnTo>
                    <a:pt x="97" y="184"/>
                  </a:lnTo>
                  <a:lnTo>
                    <a:pt x="96" y="184"/>
                  </a:lnTo>
                  <a:lnTo>
                    <a:pt x="96" y="184"/>
                  </a:lnTo>
                  <a:lnTo>
                    <a:pt x="94" y="184"/>
                  </a:lnTo>
                  <a:lnTo>
                    <a:pt x="94" y="184"/>
                  </a:lnTo>
                  <a:lnTo>
                    <a:pt x="94" y="184"/>
                  </a:lnTo>
                  <a:lnTo>
                    <a:pt x="81" y="182"/>
                  </a:lnTo>
                  <a:lnTo>
                    <a:pt x="70" y="179"/>
                  </a:lnTo>
                  <a:lnTo>
                    <a:pt x="59" y="173"/>
                  </a:lnTo>
                  <a:lnTo>
                    <a:pt x="49" y="166"/>
                  </a:lnTo>
                  <a:lnTo>
                    <a:pt x="41" y="155"/>
                  </a:lnTo>
                  <a:lnTo>
                    <a:pt x="33" y="145"/>
                  </a:lnTo>
                  <a:lnTo>
                    <a:pt x="26" y="132"/>
                  </a:lnTo>
                  <a:lnTo>
                    <a:pt x="20" y="119"/>
                  </a:lnTo>
                  <a:lnTo>
                    <a:pt x="15" y="104"/>
                  </a:lnTo>
                  <a:lnTo>
                    <a:pt x="10" y="89"/>
                  </a:lnTo>
                  <a:lnTo>
                    <a:pt x="3" y="59"/>
                  </a:lnTo>
                  <a:lnTo>
                    <a:pt x="1" y="2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2" y="8"/>
                  </a:lnTo>
                  <a:lnTo>
                    <a:pt x="45" y="12"/>
                  </a:lnTo>
                  <a:lnTo>
                    <a:pt x="71" y="15"/>
                  </a:lnTo>
                  <a:lnTo>
                    <a:pt x="96" y="15"/>
                  </a:lnTo>
                  <a:lnTo>
                    <a:pt x="96" y="15"/>
                  </a:lnTo>
                  <a:lnTo>
                    <a:pt x="122" y="15"/>
                  </a:lnTo>
                  <a:lnTo>
                    <a:pt x="146" y="12"/>
                  </a:lnTo>
                  <a:lnTo>
                    <a:pt x="170" y="8"/>
                  </a:lnTo>
                  <a:lnTo>
                    <a:pt x="182" y="4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2" y="29"/>
                  </a:lnTo>
                  <a:lnTo>
                    <a:pt x="188" y="59"/>
                  </a:lnTo>
                  <a:lnTo>
                    <a:pt x="182" y="89"/>
                  </a:lnTo>
                  <a:lnTo>
                    <a:pt x="178" y="104"/>
                  </a:lnTo>
                  <a:lnTo>
                    <a:pt x="172" y="119"/>
                  </a:lnTo>
                  <a:lnTo>
                    <a:pt x="167" y="132"/>
                  </a:lnTo>
                  <a:lnTo>
                    <a:pt x="159" y="145"/>
                  </a:lnTo>
                  <a:lnTo>
                    <a:pt x="152" y="155"/>
                  </a:lnTo>
                  <a:lnTo>
                    <a:pt x="144" y="166"/>
                  </a:lnTo>
                  <a:lnTo>
                    <a:pt x="133" y="173"/>
                  </a:lnTo>
                  <a:lnTo>
                    <a:pt x="123" y="179"/>
                  </a:lnTo>
                  <a:lnTo>
                    <a:pt x="110" y="182"/>
                  </a:lnTo>
                  <a:lnTo>
                    <a:pt x="97" y="184"/>
                  </a:lnTo>
                  <a:lnTo>
                    <a:pt x="97" y="184"/>
                  </a:lnTo>
                  <a:close/>
                  <a:moveTo>
                    <a:pt x="63" y="45"/>
                  </a:moveTo>
                  <a:lnTo>
                    <a:pt x="63" y="45"/>
                  </a:lnTo>
                  <a:lnTo>
                    <a:pt x="57" y="46"/>
                  </a:lnTo>
                  <a:lnTo>
                    <a:pt x="52" y="50"/>
                  </a:lnTo>
                  <a:lnTo>
                    <a:pt x="48" y="55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8" y="68"/>
                  </a:lnTo>
                  <a:lnTo>
                    <a:pt x="52" y="73"/>
                  </a:lnTo>
                  <a:lnTo>
                    <a:pt x="57" y="76"/>
                  </a:lnTo>
                  <a:lnTo>
                    <a:pt x="63" y="77"/>
                  </a:lnTo>
                  <a:lnTo>
                    <a:pt x="63" y="77"/>
                  </a:lnTo>
                  <a:lnTo>
                    <a:pt x="70" y="76"/>
                  </a:lnTo>
                  <a:lnTo>
                    <a:pt x="75" y="73"/>
                  </a:lnTo>
                  <a:lnTo>
                    <a:pt x="78" y="68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8" y="55"/>
                  </a:lnTo>
                  <a:lnTo>
                    <a:pt x="75" y="50"/>
                  </a:lnTo>
                  <a:lnTo>
                    <a:pt x="70" y="46"/>
                  </a:lnTo>
                  <a:lnTo>
                    <a:pt x="63" y="45"/>
                  </a:lnTo>
                  <a:lnTo>
                    <a:pt x="63" y="45"/>
                  </a:lnTo>
                  <a:close/>
                  <a:moveTo>
                    <a:pt x="145" y="62"/>
                  </a:moveTo>
                  <a:lnTo>
                    <a:pt x="145" y="62"/>
                  </a:lnTo>
                  <a:lnTo>
                    <a:pt x="144" y="55"/>
                  </a:lnTo>
                  <a:lnTo>
                    <a:pt x="141" y="50"/>
                  </a:lnTo>
                  <a:lnTo>
                    <a:pt x="136" y="46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3" y="46"/>
                  </a:lnTo>
                  <a:lnTo>
                    <a:pt x="118" y="50"/>
                  </a:lnTo>
                  <a:lnTo>
                    <a:pt x="114" y="55"/>
                  </a:lnTo>
                  <a:lnTo>
                    <a:pt x="113" y="62"/>
                  </a:lnTo>
                  <a:lnTo>
                    <a:pt x="113" y="62"/>
                  </a:lnTo>
                  <a:lnTo>
                    <a:pt x="114" y="68"/>
                  </a:lnTo>
                  <a:lnTo>
                    <a:pt x="118" y="73"/>
                  </a:lnTo>
                  <a:lnTo>
                    <a:pt x="123" y="76"/>
                  </a:lnTo>
                  <a:lnTo>
                    <a:pt x="130" y="77"/>
                  </a:lnTo>
                  <a:lnTo>
                    <a:pt x="130" y="77"/>
                  </a:lnTo>
                  <a:lnTo>
                    <a:pt x="136" y="76"/>
                  </a:lnTo>
                  <a:lnTo>
                    <a:pt x="141" y="73"/>
                  </a:lnTo>
                  <a:lnTo>
                    <a:pt x="144" y="68"/>
                  </a:lnTo>
                  <a:lnTo>
                    <a:pt x="145" y="62"/>
                  </a:lnTo>
                  <a:lnTo>
                    <a:pt x="145" y="62"/>
                  </a:lnTo>
                  <a:close/>
                  <a:moveTo>
                    <a:pt x="49" y="108"/>
                  </a:moveTo>
                  <a:lnTo>
                    <a:pt x="49" y="108"/>
                  </a:lnTo>
                  <a:lnTo>
                    <a:pt x="52" y="116"/>
                  </a:lnTo>
                  <a:lnTo>
                    <a:pt x="54" y="124"/>
                  </a:lnTo>
                  <a:lnTo>
                    <a:pt x="58" y="133"/>
                  </a:lnTo>
                  <a:lnTo>
                    <a:pt x="65" y="142"/>
                  </a:lnTo>
                  <a:lnTo>
                    <a:pt x="74" y="151"/>
                  </a:lnTo>
                  <a:lnTo>
                    <a:pt x="78" y="154"/>
                  </a:lnTo>
                  <a:lnTo>
                    <a:pt x="84" y="156"/>
                  </a:lnTo>
                  <a:lnTo>
                    <a:pt x="89" y="158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102" y="158"/>
                  </a:lnTo>
                  <a:lnTo>
                    <a:pt x="109" y="156"/>
                  </a:lnTo>
                  <a:lnTo>
                    <a:pt x="114" y="154"/>
                  </a:lnTo>
                  <a:lnTo>
                    <a:pt x="118" y="150"/>
                  </a:lnTo>
                  <a:lnTo>
                    <a:pt x="126" y="142"/>
                  </a:lnTo>
                  <a:lnTo>
                    <a:pt x="132" y="133"/>
                  </a:lnTo>
                  <a:lnTo>
                    <a:pt x="136" y="123"/>
                  </a:lnTo>
                  <a:lnTo>
                    <a:pt x="139" y="115"/>
                  </a:lnTo>
                  <a:lnTo>
                    <a:pt x="140" y="108"/>
                  </a:lnTo>
                  <a:lnTo>
                    <a:pt x="140" y="108"/>
                  </a:lnTo>
                  <a:lnTo>
                    <a:pt x="132" y="114"/>
                  </a:lnTo>
                  <a:lnTo>
                    <a:pt x="124" y="117"/>
                  </a:lnTo>
                  <a:lnTo>
                    <a:pt x="115" y="121"/>
                  </a:lnTo>
                  <a:lnTo>
                    <a:pt x="107" y="123"/>
                  </a:lnTo>
                  <a:lnTo>
                    <a:pt x="100" y="123"/>
                  </a:lnTo>
                  <a:lnTo>
                    <a:pt x="92" y="123"/>
                  </a:lnTo>
                  <a:lnTo>
                    <a:pt x="78" y="121"/>
                  </a:lnTo>
                  <a:lnTo>
                    <a:pt x="66" y="117"/>
                  </a:lnTo>
                  <a:lnTo>
                    <a:pt x="57" y="114"/>
                  </a:lnTo>
                  <a:lnTo>
                    <a:pt x="49" y="108"/>
                  </a:lnTo>
                  <a:lnTo>
                    <a:pt x="49" y="10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318"/>
            <p:cNvSpPr>
              <a:spLocks noEditPoints="1"/>
            </p:cNvSpPr>
            <p:nvPr/>
          </p:nvSpPr>
          <p:spPr bwMode="auto">
            <a:xfrm>
              <a:off x="1645993" y="5960964"/>
              <a:ext cx="219581" cy="228295"/>
            </a:xfrm>
            <a:custGeom>
              <a:avLst/>
              <a:gdLst>
                <a:gd name="T0" fmla="*/ 191 w 252"/>
                <a:gd name="T1" fmla="*/ 91 h 261"/>
                <a:gd name="T2" fmla="*/ 195 w 252"/>
                <a:gd name="T3" fmla="*/ 101 h 261"/>
                <a:gd name="T4" fmla="*/ 114 w 252"/>
                <a:gd name="T5" fmla="*/ 82 h 261"/>
                <a:gd name="T6" fmla="*/ 142 w 252"/>
                <a:gd name="T7" fmla="*/ 56 h 261"/>
                <a:gd name="T8" fmla="*/ 157 w 252"/>
                <a:gd name="T9" fmla="*/ 60 h 261"/>
                <a:gd name="T10" fmla="*/ 127 w 252"/>
                <a:gd name="T11" fmla="*/ 104 h 261"/>
                <a:gd name="T12" fmla="*/ 236 w 252"/>
                <a:gd name="T13" fmla="*/ 116 h 261"/>
                <a:gd name="T14" fmla="*/ 244 w 252"/>
                <a:gd name="T15" fmla="*/ 164 h 261"/>
                <a:gd name="T16" fmla="*/ 227 w 252"/>
                <a:gd name="T17" fmla="*/ 179 h 261"/>
                <a:gd name="T18" fmla="*/ 226 w 252"/>
                <a:gd name="T19" fmla="*/ 187 h 261"/>
                <a:gd name="T20" fmla="*/ 231 w 252"/>
                <a:gd name="T21" fmla="*/ 203 h 261"/>
                <a:gd name="T22" fmla="*/ 244 w 252"/>
                <a:gd name="T23" fmla="*/ 261 h 261"/>
                <a:gd name="T24" fmla="*/ 87 w 252"/>
                <a:gd name="T25" fmla="*/ 261 h 261"/>
                <a:gd name="T26" fmla="*/ 0 w 252"/>
                <a:gd name="T27" fmla="*/ 212 h 261"/>
                <a:gd name="T28" fmla="*/ 14 w 252"/>
                <a:gd name="T29" fmla="*/ 196 h 261"/>
                <a:gd name="T30" fmla="*/ 14 w 252"/>
                <a:gd name="T31" fmla="*/ 179 h 261"/>
                <a:gd name="T32" fmla="*/ 0 w 252"/>
                <a:gd name="T33" fmla="*/ 164 h 261"/>
                <a:gd name="T34" fmla="*/ 223 w 252"/>
                <a:gd name="T35" fmla="*/ 104 h 261"/>
                <a:gd name="T36" fmla="*/ 205 w 252"/>
                <a:gd name="T37" fmla="*/ 101 h 261"/>
                <a:gd name="T38" fmla="*/ 201 w 252"/>
                <a:gd name="T39" fmla="*/ 91 h 261"/>
                <a:gd name="T40" fmla="*/ 153 w 252"/>
                <a:gd name="T41" fmla="*/ 45 h 261"/>
                <a:gd name="T42" fmla="*/ 136 w 252"/>
                <a:gd name="T43" fmla="*/ 49 h 261"/>
                <a:gd name="T44" fmla="*/ 104 w 252"/>
                <a:gd name="T45" fmla="*/ 82 h 261"/>
                <a:gd name="T46" fmla="*/ 152 w 252"/>
                <a:gd name="T47" fmla="*/ 0 h 261"/>
                <a:gd name="T48" fmla="*/ 183 w 252"/>
                <a:gd name="T49" fmla="*/ 39 h 261"/>
                <a:gd name="T50" fmla="*/ 191 w 252"/>
                <a:gd name="T51" fmla="*/ 60 h 261"/>
                <a:gd name="T52" fmla="*/ 204 w 252"/>
                <a:gd name="T53" fmla="*/ 67 h 261"/>
                <a:gd name="T54" fmla="*/ 252 w 252"/>
                <a:gd name="T55" fmla="*/ 97 h 261"/>
                <a:gd name="T56" fmla="*/ 213 w 252"/>
                <a:gd name="T57" fmla="*/ 155 h 261"/>
                <a:gd name="T58" fmla="*/ 207 w 252"/>
                <a:gd name="T59" fmla="*/ 142 h 261"/>
                <a:gd name="T60" fmla="*/ 194 w 252"/>
                <a:gd name="T61" fmla="*/ 136 h 261"/>
                <a:gd name="T62" fmla="*/ 49 w 252"/>
                <a:gd name="T63" fmla="*/ 136 h 261"/>
                <a:gd name="T64" fmla="*/ 43 w 252"/>
                <a:gd name="T65" fmla="*/ 138 h 261"/>
                <a:gd name="T66" fmla="*/ 31 w 252"/>
                <a:gd name="T67" fmla="*/ 155 h 261"/>
                <a:gd name="T68" fmla="*/ 32 w 252"/>
                <a:gd name="T69" fmla="*/ 227 h 261"/>
                <a:gd name="T70" fmla="*/ 45 w 252"/>
                <a:gd name="T71" fmla="*/ 239 h 261"/>
                <a:gd name="T72" fmla="*/ 156 w 252"/>
                <a:gd name="T73" fmla="*/ 240 h 261"/>
                <a:gd name="T74" fmla="*/ 196 w 252"/>
                <a:gd name="T75" fmla="*/ 239 h 261"/>
                <a:gd name="T76" fmla="*/ 210 w 252"/>
                <a:gd name="T77" fmla="*/ 227 h 261"/>
                <a:gd name="T78" fmla="*/ 213 w 252"/>
                <a:gd name="T79" fmla="*/ 155 h 261"/>
                <a:gd name="T80" fmla="*/ 156 w 252"/>
                <a:gd name="T81" fmla="*/ 147 h 261"/>
                <a:gd name="T82" fmla="*/ 191 w 252"/>
                <a:gd name="T83" fmla="*/ 148 h 261"/>
                <a:gd name="T84" fmla="*/ 203 w 252"/>
                <a:gd name="T85" fmla="*/ 162 h 261"/>
                <a:gd name="T86" fmla="*/ 201 w 252"/>
                <a:gd name="T87" fmla="*/ 218 h 261"/>
                <a:gd name="T88" fmla="*/ 184 w 252"/>
                <a:gd name="T89" fmla="*/ 230 h 261"/>
                <a:gd name="T90" fmla="*/ 57 w 252"/>
                <a:gd name="T91" fmla="*/ 230 h 261"/>
                <a:gd name="T92" fmla="*/ 42 w 252"/>
                <a:gd name="T93" fmla="*/ 218 h 261"/>
                <a:gd name="T94" fmla="*/ 40 w 252"/>
                <a:gd name="T95" fmla="*/ 162 h 261"/>
                <a:gd name="T96" fmla="*/ 51 w 252"/>
                <a:gd name="T97" fmla="*/ 148 h 261"/>
                <a:gd name="T98" fmla="*/ 145 w 252"/>
                <a:gd name="T99" fmla="*/ 23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" h="261">
                  <a:moveTo>
                    <a:pt x="157" y="60"/>
                  </a:moveTo>
                  <a:lnTo>
                    <a:pt x="191" y="91"/>
                  </a:lnTo>
                  <a:lnTo>
                    <a:pt x="191" y="91"/>
                  </a:lnTo>
                  <a:lnTo>
                    <a:pt x="192" y="93"/>
                  </a:lnTo>
                  <a:lnTo>
                    <a:pt x="194" y="97"/>
                  </a:lnTo>
                  <a:lnTo>
                    <a:pt x="195" y="101"/>
                  </a:lnTo>
                  <a:lnTo>
                    <a:pt x="195" y="104"/>
                  </a:lnTo>
                  <a:lnTo>
                    <a:pt x="139" y="104"/>
                  </a:lnTo>
                  <a:lnTo>
                    <a:pt x="114" y="82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42" y="56"/>
                  </a:lnTo>
                  <a:lnTo>
                    <a:pt x="147" y="56"/>
                  </a:lnTo>
                  <a:lnTo>
                    <a:pt x="153" y="56"/>
                  </a:lnTo>
                  <a:lnTo>
                    <a:pt x="157" y="60"/>
                  </a:lnTo>
                  <a:lnTo>
                    <a:pt x="157" y="60"/>
                  </a:lnTo>
                  <a:close/>
                  <a:moveTo>
                    <a:pt x="109" y="86"/>
                  </a:moveTo>
                  <a:lnTo>
                    <a:pt x="127" y="104"/>
                  </a:lnTo>
                  <a:lnTo>
                    <a:pt x="90" y="104"/>
                  </a:lnTo>
                  <a:lnTo>
                    <a:pt x="109" y="86"/>
                  </a:lnTo>
                  <a:close/>
                  <a:moveTo>
                    <a:pt x="236" y="116"/>
                  </a:moveTo>
                  <a:lnTo>
                    <a:pt x="244" y="116"/>
                  </a:lnTo>
                  <a:lnTo>
                    <a:pt x="244" y="164"/>
                  </a:lnTo>
                  <a:lnTo>
                    <a:pt x="244" y="164"/>
                  </a:lnTo>
                  <a:lnTo>
                    <a:pt x="238" y="166"/>
                  </a:lnTo>
                  <a:lnTo>
                    <a:pt x="231" y="171"/>
                  </a:lnTo>
                  <a:lnTo>
                    <a:pt x="227" y="179"/>
                  </a:lnTo>
                  <a:lnTo>
                    <a:pt x="226" y="183"/>
                  </a:lnTo>
                  <a:lnTo>
                    <a:pt x="226" y="187"/>
                  </a:lnTo>
                  <a:lnTo>
                    <a:pt x="226" y="187"/>
                  </a:lnTo>
                  <a:lnTo>
                    <a:pt x="226" y="191"/>
                  </a:lnTo>
                  <a:lnTo>
                    <a:pt x="227" y="196"/>
                  </a:lnTo>
                  <a:lnTo>
                    <a:pt x="231" y="203"/>
                  </a:lnTo>
                  <a:lnTo>
                    <a:pt x="238" y="208"/>
                  </a:lnTo>
                  <a:lnTo>
                    <a:pt x="244" y="212"/>
                  </a:lnTo>
                  <a:lnTo>
                    <a:pt x="244" y="261"/>
                  </a:lnTo>
                  <a:lnTo>
                    <a:pt x="87" y="261"/>
                  </a:lnTo>
                  <a:lnTo>
                    <a:pt x="87" y="261"/>
                  </a:lnTo>
                  <a:lnTo>
                    <a:pt x="87" y="261"/>
                  </a:lnTo>
                  <a:lnTo>
                    <a:pt x="0" y="261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6" y="208"/>
                  </a:lnTo>
                  <a:lnTo>
                    <a:pt x="12" y="203"/>
                  </a:lnTo>
                  <a:lnTo>
                    <a:pt x="14" y="196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4" y="179"/>
                  </a:lnTo>
                  <a:lnTo>
                    <a:pt x="12" y="171"/>
                  </a:lnTo>
                  <a:lnTo>
                    <a:pt x="6" y="166"/>
                  </a:lnTo>
                  <a:lnTo>
                    <a:pt x="0" y="164"/>
                  </a:lnTo>
                  <a:lnTo>
                    <a:pt x="0" y="116"/>
                  </a:lnTo>
                  <a:lnTo>
                    <a:pt x="223" y="116"/>
                  </a:lnTo>
                  <a:lnTo>
                    <a:pt x="223" y="104"/>
                  </a:lnTo>
                  <a:lnTo>
                    <a:pt x="205" y="104"/>
                  </a:lnTo>
                  <a:lnTo>
                    <a:pt x="205" y="104"/>
                  </a:lnTo>
                  <a:lnTo>
                    <a:pt x="205" y="101"/>
                  </a:lnTo>
                  <a:lnTo>
                    <a:pt x="205" y="97"/>
                  </a:lnTo>
                  <a:lnTo>
                    <a:pt x="204" y="93"/>
                  </a:lnTo>
                  <a:lnTo>
                    <a:pt x="201" y="91"/>
                  </a:lnTo>
                  <a:lnTo>
                    <a:pt x="157" y="49"/>
                  </a:lnTo>
                  <a:lnTo>
                    <a:pt x="157" y="49"/>
                  </a:lnTo>
                  <a:lnTo>
                    <a:pt x="153" y="45"/>
                  </a:lnTo>
                  <a:lnTo>
                    <a:pt x="147" y="44"/>
                  </a:lnTo>
                  <a:lnTo>
                    <a:pt x="142" y="45"/>
                  </a:lnTo>
                  <a:lnTo>
                    <a:pt x="136" y="49"/>
                  </a:lnTo>
                  <a:lnTo>
                    <a:pt x="105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79" y="104"/>
                  </a:lnTo>
                  <a:lnTo>
                    <a:pt x="47" y="104"/>
                  </a:lnTo>
                  <a:lnTo>
                    <a:pt x="152" y="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3" y="39"/>
                  </a:lnTo>
                  <a:lnTo>
                    <a:pt x="183" y="47"/>
                  </a:lnTo>
                  <a:lnTo>
                    <a:pt x="186" y="53"/>
                  </a:lnTo>
                  <a:lnTo>
                    <a:pt x="191" y="60"/>
                  </a:lnTo>
                  <a:lnTo>
                    <a:pt x="191" y="60"/>
                  </a:lnTo>
                  <a:lnTo>
                    <a:pt x="197" y="65"/>
                  </a:lnTo>
                  <a:lnTo>
                    <a:pt x="204" y="67"/>
                  </a:lnTo>
                  <a:lnTo>
                    <a:pt x="210" y="67"/>
                  </a:lnTo>
                  <a:lnTo>
                    <a:pt x="217" y="65"/>
                  </a:lnTo>
                  <a:lnTo>
                    <a:pt x="252" y="97"/>
                  </a:lnTo>
                  <a:lnTo>
                    <a:pt x="236" y="116"/>
                  </a:lnTo>
                  <a:close/>
                  <a:moveTo>
                    <a:pt x="213" y="155"/>
                  </a:moveTo>
                  <a:lnTo>
                    <a:pt x="213" y="155"/>
                  </a:lnTo>
                  <a:lnTo>
                    <a:pt x="212" y="151"/>
                  </a:lnTo>
                  <a:lnTo>
                    <a:pt x="210" y="148"/>
                  </a:lnTo>
                  <a:lnTo>
                    <a:pt x="207" y="142"/>
                  </a:lnTo>
                  <a:lnTo>
                    <a:pt x="200" y="138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56" y="136"/>
                  </a:lnTo>
                  <a:lnTo>
                    <a:pt x="145" y="136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5" y="136"/>
                  </a:lnTo>
                  <a:lnTo>
                    <a:pt x="43" y="138"/>
                  </a:lnTo>
                  <a:lnTo>
                    <a:pt x="36" y="142"/>
                  </a:lnTo>
                  <a:lnTo>
                    <a:pt x="32" y="148"/>
                  </a:lnTo>
                  <a:lnTo>
                    <a:pt x="31" y="155"/>
                  </a:lnTo>
                  <a:lnTo>
                    <a:pt x="31" y="219"/>
                  </a:lnTo>
                  <a:lnTo>
                    <a:pt x="31" y="219"/>
                  </a:lnTo>
                  <a:lnTo>
                    <a:pt x="32" y="227"/>
                  </a:lnTo>
                  <a:lnTo>
                    <a:pt x="36" y="234"/>
                  </a:lnTo>
                  <a:lnTo>
                    <a:pt x="43" y="238"/>
                  </a:lnTo>
                  <a:lnTo>
                    <a:pt x="45" y="239"/>
                  </a:lnTo>
                  <a:lnTo>
                    <a:pt x="49" y="240"/>
                  </a:lnTo>
                  <a:lnTo>
                    <a:pt x="145" y="240"/>
                  </a:lnTo>
                  <a:lnTo>
                    <a:pt x="15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6" y="239"/>
                  </a:lnTo>
                  <a:lnTo>
                    <a:pt x="200" y="238"/>
                  </a:lnTo>
                  <a:lnTo>
                    <a:pt x="207" y="234"/>
                  </a:lnTo>
                  <a:lnTo>
                    <a:pt x="210" y="227"/>
                  </a:lnTo>
                  <a:lnTo>
                    <a:pt x="212" y="223"/>
                  </a:lnTo>
                  <a:lnTo>
                    <a:pt x="213" y="219"/>
                  </a:lnTo>
                  <a:lnTo>
                    <a:pt x="213" y="155"/>
                  </a:lnTo>
                  <a:close/>
                  <a:moveTo>
                    <a:pt x="184" y="230"/>
                  </a:moveTo>
                  <a:lnTo>
                    <a:pt x="156" y="230"/>
                  </a:lnTo>
                  <a:lnTo>
                    <a:pt x="156" y="147"/>
                  </a:lnTo>
                  <a:lnTo>
                    <a:pt x="184" y="147"/>
                  </a:lnTo>
                  <a:lnTo>
                    <a:pt x="184" y="147"/>
                  </a:lnTo>
                  <a:lnTo>
                    <a:pt x="191" y="148"/>
                  </a:lnTo>
                  <a:lnTo>
                    <a:pt x="197" y="151"/>
                  </a:lnTo>
                  <a:lnTo>
                    <a:pt x="201" y="156"/>
                  </a:lnTo>
                  <a:lnTo>
                    <a:pt x="203" y="162"/>
                  </a:lnTo>
                  <a:lnTo>
                    <a:pt x="203" y="212"/>
                  </a:lnTo>
                  <a:lnTo>
                    <a:pt x="203" y="212"/>
                  </a:lnTo>
                  <a:lnTo>
                    <a:pt x="201" y="218"/>
                  </a:lnTo>
                  <a:lnTo>
                    <a:pt x="197" y="223"/>
                  </a:lnTo>
                  <a:lnTo>
                    <a:pt x="191" y="227"/>
                  </a:lnTo>
                  <a:lnTo>
                    <a:pt x="184" y="230"/>
                  </a:lnTo>
                  <a:lnTo>
                    <a:pt x="184" y="230"/>
                  </a:lnTo>
                  <a:close/>
                  <a:moveTo>
                    <a:pt x="57" y="230"/>
                  </a:moveTo>
                  <a:lnTo>
                    <a:pt x="57" y="230"/>
                  </a:lnTo>
                  <a:lnTo>
                    <a:pt x="51" y="227"/>
                  </a:lnTo>
                  <a:lnTo>
                    <a:pt x="45" y="223"/>
                  </a:lnTo>
                  <a:lnTo>
                    <a:pt x="42" y="218"/>
                  </a:lnTo>
                  <a:lnTo>
                    <a:pt x="40" y="212"/>
                  </a:lnTo>
                  <a:lnTo>
                    <a:pt x="40" y="162"/>
                  </a:lnTo>
                  <a:lnTo>
                    <a:pt x="40" y="162"/>
                  </a:lnTo>
                  <a:lnTo>
                    <a:pt x="42" y="156"/>
                  </a:lnTo>
                  <a:lnTo>
                    <a:pt x="45" y="151"/>
                  </a:lnTo>
                  <a:lnTo>
                    <a:pt x="51" y="148"/>
                  </a:lnTo>
                  <a:lnTo>
                    <a:pt x="57" y="147"/>
                  </a:lnTo>
                  <a:lnTo>
                    <a:pt x="145" y="147"/>
                  </a:lnTo>
                  <a:lnTo>
                    <a:pt x="145" y="230"/>
                  </a:lnTo>
                  <a:lnTo>
                    <a:pt x="57" y="2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319"/>
            <p:cNvSpPr>
              <a:spLocks noEditPoints="1"/>
            </p:cNvSpPr>
            <p:nvPr/>
          </p:nvSpPr>
          <p:spPr bwMode="auto">
            <a:xfrm>
              <a:off x="1917855" y="5980135"/>
              <a:ext cx="228295" cy="191698"/>
            </a:xfrm>
            <a:custGeom>
              <a:avLst/>
              <a:gdLst>
                <a:gd name="T0" fmla="*/ 221 w 261"/>
                <a:gd name="T1" fmla="*/ 191 h 220"/>
                <a:gd name="T2" fmla="*/ 216 w 261"/>
                <a:gd name="T3" fmla="*/ 217 h 220"/>
                <a:gd name="T4" fmla="*/ 201 w 261"/>
                <a:gd name="T5" fmla="*/ 220 h 220"/>
                <a:gd name="T6" fmla="*/ 186 w 261"/>
                <a:gd name="T7" fmla="*/ 218 h 220"/>
                <a:gd name="T8" fmla="*/ 184 w 261"/>
                <a:gd name="T9" fmla="*/ 208 h 220"/>
                <a:gd name="T10" fmla="*/ 165 w 261"/>
                <a:gd name="T11" fmla="*/ 210 h 220"/>
                <a:gd name="T12" fmla="*/ 131 w 261"/>
                <a:gd name="T13" fmla="*/ 210 h 220"/>
                <a:gd name="T14" fmla="*/ 126 w 261"/>
                <a:gd name="T15" fmla="*/ 220 h 220"/>
                <a:gd name="T16" fmla="*/ 105 w 261"/>
                <a:gd name="T17" fmla="*/ 220 h 220"/>
                <a:gd name="T18" fmla="*/ 99 w 261"/>
                <a:gd name="T19" fmla="*/ 213 h 220"/>
                <a:gd name="T20" fmla="*/ 97 w 261"/>
                <a:gd name="T21" fmla="*/ 204 h 220"/>
                <a:gd name="T22" fmla="*/ 92 w 261"/>
                <a:gd name="T23" fmla="*/ 205 h 220"/>
                <a:gd name="T24" fmla="*/ 83 w 261"/>
                <a:gd name="T25" fmla="*/ 213 h 220"/>
                <a:gd name="T26" fmla="*/ 58 w 261"/>
                <a:gd name="T27" fmla="*/ 208 h 220"/>
                <a:gd name="T28" fmla="*/ 58 w 261"/>
                <a:gd name="T29" fmla="*/ 192 h 220"/>
                <a:gd name="T30" fmla="*/ 61 w 261"/>
                <a:gd name="T31" fmla="*/ 186 h 220"/>
                <a:gd name="T32" fmla="*/ 32 w 261"/>
                <a:gd name="T33" fmla="*/ 159 h 220"/>
                <a:gd name="T34" fmla="*/ 12 w 261"/>
                <a:gd name="T35" fmla="*/ 153 h 220"/>
                <a:gd name="T36" fmla="*/ 1 w 261"/>
                <a:gd name="T37" fmla="*/ 144 h 220"/>
                <a:gd name="T38" fmla="*/ 4 w 261"/>
                <a:gd name="T39" fmla="*/ 109 h 220"/>
                <a:gd name="T40" fmla="*/ 10 w 261"/>
                <a:gd name="T41" fmla="*/ 105 h 220"/>
                <a:gd name="T42" fmla="*/ 18 w 261"/>
                <a:gd name="T43" fmla="*/ 91 h 220"/>
                <a:gd name="T44" fmla="*/ 31 w 261"/>
                <a:gd name="T45" fmla="*/ 57 h 220"/>
                <a:gd name="T46" fmla="*/ 49 w 261"/>
                <a:gd name="T47" fmla="*/ 35 h 220"/>
                <a:gd name="T48" fmla="*/ 34 w 261"/>
                <a:gd name="T49" fmla="*/ 14 h 220"/>
                <a:gd name="T50" fmla="*/ 43 w 261"/>
                <a:gd name="T51" fmla="*/ 0 h 220"/>
                <a:gd name="T52" fmla="*/ 78 w 261"/>
                <a:gd name="T53" fmla="*/ 6 h 220"/>
                <a:gd name="T54" fmla="*/ 112 w 261"/>
                <a:gd name="T55" fmla="*/ 12 h 220"/>
                <a:gd name="T56" fmla="*/ 157 w 261"/>
                <a:gd name="T57" fmla="*/ 9 h 220"/>
                <a:gd name="T58" fmla="*/ 201 w 261"/>
                <a:gd name="T59" fmla="*/ 21 h 220"/>
                <a:gd name="T60" fmla="*/ 236 w 261"/>
                <a:gd name="T61" fmla="*/ 45 h 220"/>
                <a:gd name="T62" fmla="*/ 256 w 261"/>
                <a:gd name="T63" fmla="*/ 79 h 220"/>
                <a:gd name="T64" fmla="*/ 261 w 261"/>
                <a:gd name="T65" fmla="*/ 109 h 220"/>
                <a:gd name="T66" fmla="*/ 253 w 261"/>
                <a:gd name="T67" fmla="*/ 153 h 220"/>
                <a:gd name="T68" fmla="*/ 223 w 261"/>
                <a:gd name="T69" fmla="*/ 186 h 220"/>
                <a:gd name="T70" fmla="*/ 64 w 261"/>
                <a:gd name="T71" fmla="*/ 58 h 220"/>
                <a:gd name="T72" fmla="*/ 54 w 261"/>
                <a:gd name="T73" fmla="*/ 71 h 220"/>
                <a:gd name="T74" fmla="*/ 69 w 261"/>
                <a:gd name="T75" fmla="*/ 86 h 220"/>
                <a:gd name="T76" fmla="*/ 82 w 261"/>
                <a:gd name="T77" fmla="*/ 78 h 220"/>
                <a:gd name="T78" fmla="*/ 79 w 261"/>
                <a:gd name="T79" fmla="*/ 62 h 220"/>
                <a:gd name="T80" fmla="*/ 196 w 261"/>
                <a:gd name="T81" fmla="*/ 49 h 220"/>
                <a:gd name="T82" fmla="*/ 160 w 261"/>
                <a:gd name="T83" fmla="*/ 42 h 220"/>
                <a:gd name="T84" fmla="*/ 135 w 261"/>
                <a:gd name="T85" fmla="*/ 42 h 220"/>
                <a:gd name="T86" fmla="*/ 131 w 261"/>
                <a:gd name="T87" fmla="*/ 49 h 220"/>
                <a:gd name="T88" fmla="*/ 139 w 261"/>
                <a:gd name="T89" fmla="*/ 57 h 220"/>
                <a:gd name="T90" fmla="*/ 175 w 261"/>
                <a:gd name="T91" fmla="*/ 60 h 220"/>
                <a:gd name="T92" fmla="*/ 199 w 261"/>
                <a:gd name="T93" fmla="*/ 65 h 220"/>
                <a:gd name="T94" fmla="*/ 204 w 261"/>
                <a:gd name="T95" fmla="*/ 57 h 220"/>
                <a:gd name="T96" fmla="*/ 196 w 261"/>
                <a:gd name="T97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1" h="220">
                  <a:moveTo>
                    <a:pt x="223" y="186"/>
                  </a:moveTo>
                  <a:lnTo>
                    <a:pt x="223" y="186"/>
                  </a:lnTo>
                  <a:lnTo>
                    <a:pt x="222" y="188"/>
                  </a:lnTo>
                  <a:lnTo>
                    <a:pt x="221" y="191"/>
                  </a:lnTo>
                  <a:lnTo>
                    <a:pt x="221" y="200"/>
                  </a:lnTo>
                  <a:lnTo>
                    <a:pt x="220" y="209"/>
                  </a:lnTo>
                  <a:lnTo>
                    <a:pt x="218" y="213"/>
                  </a:lnTo>
                  <a:lnTo>
                    <a:pt x="216" y="217"/>
                  </a:lnTo>
                  <a:lnTo>
                    <a:pt x="216" y="217"/>
                  </a:lnTo>
                  <a:lnTo>
                    <a:pt x="214" y="218"/>
                  </a:lnTo>
                  <a:lnTo>
                    <a:pt x="210" y="220"/>
                  </a:lnTo>
                  <a:lnTo>
                    <a:pt x="201" y="220"/>
                  </a:lnTo>
                  <a:lnTo>
                    <a:pt x="192" y="220"/>
                  </a:lnTo>
                  <a:lnTo>
                    <a:pt x="187" y="220"/>
                  </a:lnTo>
                  <a:lnTo>
                    <a:pt x="187" y="220"/>
                  </a:lnTo>
                  <a:lnTo>
                    <a:pt x="186" y="218"/>
                  </a:lnTo>
                  <a:lnTo>
                    <a:pt x="184" y="217"/>
                  </a:lnTo>
                  <a:lnTo>
                    <a:pt x="186" y="213"/>
                  </a:lnTo>
                  <a:lnTo>
                    <a:pt x="186" y="209"/>
                  </a:lnTo>
                  <a:lnTo>
                    <a:pt x="184" y="208"/>
                  </a:lnTo>
                  <a:lnTo>
                    <a:pt x="183" y="208"/>
                  </a:lnTo>
                  <a:lnTo>
                    <a:pt x="183" y="208"/>
                  </a:lnTo>
                  <a:lnTo>
                    <a:pt x="174" y="209"/>
                  </a:lnTo>
                  <a:lnTo>
                    <a:pt x="165" y="210"/>
                  </a:lnTo>
                  <a:lnTo>
                    <a:pt x="147" y="212"/>
                  </a:lnTo>
                  <a:lnTo>
                    <a:pt x="147" y="212"/>
                  </a:lnTo>
                  <a:lnTo>
                    <a:pt x="131" y="210"/>
                  </a:lnTo>
                  <a:lnTo>
                    <a:pt x="131" y="210"/>
                  </a:lnTo>
                  <a:lnTo>
                    <a:pt x="130" y="212"/>
                  </a:lnTo>
                  <a:lnTo>
                    <a:pt x="130" y="214"/>
                  </a:lnTo>
                  <a:lnTo>
                    <a:pt x="129" y="218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14" y="220"/>
                  </a:lnTo>
                  <a:lnTo>
                    <a:pt x="105" y="220"/>
                  </a:lnTo>
                  <a:lnTo>
                    <a:pt x="105" y="220"/>
                  </a:lnTo>
                  <a:lnTo>
                    <a:pt x="103" y="220"/>
                  </a:lnTo>
                  <a:lnTo>
                    <a:pt x="100" y="218"/>
                  </a:lnTo>
                  <a:lnTo>
                    <a:pt x="99" y="216"/>
                  </a:lnTo>
                  <a:lnTo>
                    <a:pt x="99" y="213"/>
                  </a:lnTo>
                  <a:lnTo>
                    <a:pt x="99" y="208"/>
                  </a:lnTo>
                  <a:lnTo>
                    <a:pt x="99" y="205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92" y="203"/>
                  </a:lnTo>
                  <a:lnTo>
                    <a:pt x="92" y="203"/>
                  </a:lnTo>
                  <a:lnTo>
                    <a:pt x="92" y="203"/>
                  </a:lnTo>
                  <a:lnTo>
                    <a:pt x="92" y="205"/>
                  </a:lnTo>
                  <a:lnTo>
                    <a:pt x="92" y="208"/>
                  </a:lnTo>
                  <a:lnTo>
                    <a:pt x="90" y="210"/>
                  </a:lnTo>
                  <a:lnTo>
                    <a:pt x="90" y="210"/>
                  </a:lnTo>
                  <a:lnTo>
                    <a:pt x="83" y="213"/>
                  </a:lnTo>
                  <a:lnTo>
                    <a:pt x="73" y="213"/>
                  </a:lnTo>
                  <a:lnTo>
                    <a:pt x="64" y="210"/>
                  </a:lnTo>
                  <a:lnTo>
                    <a:pt x="60" y="209"/>
                  </a:lnTo>
                  <a:lnTo>
                    <a:pt x="58" y="208"/>
                  </a:lnTo>
                  <a:lnTo>
                    <a:pt x="58" y="208"/>
                  </a:lnTo>
                  <a:lnTo>
                    <a:pt x="57" y="203"/>
                  </a:lnTo>
                  <a:lnTo>
                    <a:pt x="57" y="199"/>
                  </a:lnTo>
                  <a:lnTo>
                    <a:pt x="58" y="192"/>
                  </a:lnTo>
                  <a:lnTo>
                    <a:pt x="61" y="187"/>
                  </a:lnTo>
                  <a:lnTo>
                    <a:pt x="61" y="186"/>
                  </a:lnTo>
                  <a:lnTo>
                    <a:pt x="61" y="186"/>
                  </a:lnTo>
                  <a:lnTo>
                    <a:pt x="61" y="186"/>
                  </a:lnTo>
                  <a:lnTo>
                    <a:pt x="48" y="174"/>
                  </a:lnTo>
                  <a:lnTo>
                    <a:pt x="36" y="162"/>
                  </a:lnTo>
                  <a:lnTo>
                    <a:pt x="36" y="162"/>
                  </a:lnTo>
                  <a:lnTo>
                    <a:pt x="32" y="159"/>
                  </a:lnTo>
                  <a:lnTo>
                    <a:pt x="27" y="156"/>
                  </a:lnTo>
                  <a:lnTo>
                    <a:pt x="23" y="155"/>
                  </a:lnTo>
                  <a:lnTo>
                    <a:pt x="19" y="155"/>
                  </a:lnTo>
                  <a:lnTo>
                    <a:pt x="12" y="153"/>
                  </a:lnTo>
                  <a:lnTo>
                    <a:pt x="8" y="152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1" y="144"/>
                  </a:lnTo>
                  <a:lnTo>
                    <a:pt x="0" y="139"/>
                  </a:lnTo>
                  <a:lnTo>
                    <a:pt x="0" y="126"/>
                  </a:lnTo>
                  <a:lnTo>
                    <a:pt x="1" y="114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5" y="107"/>
                  </a:lnTo>
                  <a:lnTo>
                    <a:pt x="8" y="107"/>
                  </a:lnTo>
                  <a:lnTo>
                    <a:pt x="10" y="105"/>
                  </a:lnTo>
                  <a:lnTo>
                    <a:pt x="13" y="105"/>
                  </a:lnTo>
                  <a:lnTo>
                    <a:pt x="17" y="100"/>
                  </a:lnTo>
                  <a:lnTo>
                    <a:pt x="17" y="100"/>
                  </a:lnTo>
                  <a:lnTo>
                    <a:pt x="18" y="91"/>
                  </a:lnTo>
                  <a:lnTo>
                    <a:pt x="19" y="82"/>
                  </a:lnTo>
                  <a:lnTo>
                    <a:pt x="22" y="73"/>
                  </a:lnTo>
                  <a:lnTo>
                    <a:pt x="26" y="65"/>
                  </a:lnTo>
                  <a:lnTo>
                    <a:pt x="31" y="57"/>
                  </a:lnTo>
                  <a:lnTo>
                    <a:pt x="36" y="49"/>
                  </a:lnTo>
                  <a:lnTo>
                    <a:pt x="43" y="42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1" y="27"/>
                  </a:lnTo>
                  <a:lnTo>
                    <a:pt x="38" y="23"/>
                  </a:lnTo>
                  <a:lnTo>
                    <a:pt x="35" y="18"/>
                  </a:lnTo>
                  <a:lnTo>
                    <a:pt x="34" y="14"/>
                  </a:lnTo>
                  <a:lnTo>
                    <a:pt x="34" y="9"/>
                  </a:lnTo>
                  <a:lnTo>
                    <a:pt x="36" y="5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1" y="0"/>
                  </a:lnTo>
                  <a:lnTo>
                    <a:pt x="58" y="1"/>
                  </a:lnTo>
                  <a:lnTo>
                    <a:pt x="69" y="4"/>
                  </a:lnTo>
                  <a:lnTo>
                    <a:pt x="78" y="6"/>
                  </a:lnTo>
                  <a:lnTo>
                    <a:pt x="92" y="12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112" y="12"/>
                  </a:lnTo>
                  <a:lnTo>
                    <a:pt x="127" y="9"/>
                  </a:lnTo>
                  <a:lnTo>
                    <a:pt x="144" y="8"/>
                  </a:lnTo>
                  <a:lnTo>
                    <a:pt x="144" y="8"/>
                  </a:lnTo>
                  <a:lnTo>
                    <a:pt x="157" y="9"/>
                  </a:lnTo>
                  <a:lnTo>
                    <a:pt x="169" y="10"/>
                  </a:lnTo>
                  <a:lnTo>
                    <a:pt x="181" y="13"/>
                  </a:lnTo>
                  <a:lnTo>
                    <a:pt x="192" y="16"/>
                  </a:lnTo>
                  <a:lnTo>
                    <a:pt x="201" y="21"/>
                  </a:lnTo>
                  <a:lnTo>
                    <a:pt x="212" y="26"/>
                  </a:lnTo>
                  <a:lnTo>
                    <a:pt x="221" y="31"/>
                  </a:lnTo>
                  <a:lnTo>
                    <a:pt x="229" y="38"/>
                  </a:lnTo>
                  <a:lnTo>
                    <a:pt x="236" y="45"/>
                  </a:lnTo>
                  <a:lnTo>
                    <a:pt x="243" y="53"/>
                  </a:lnTo>
                  <a:lnTo>
                    <a:pt x="248" y="61"/>
                  </a:lnTo>
                  <a:lnTo>
                    <a:pt x="252" y="70"/>
                  </a:lnTo>
                  <a:lnTo>
                    <a:pt x="256" y="79"/>
                  </a:lnTo>
                  <a:lnTo>
                    <a:pt x="259" y="90"/>
                  </a:lnTo>
                  <a:lnTo>
                    <a:pt x="261" y="99"/>
                  </a:lnTo>
                  <a:lnTo>
                    <a:pt x="261" y="109"/>
                  </a:lnTo>
                  <a:lnTo>
                    <a:pt x="261" y="109"/>
                  </a:lnTo>
                  <a:lnTo>
                    <a:pt x="261" y="122"/>
                  </a:lnTo>
                  <a:lnTo>
                    <a:pt x="260" y="133"/>
                  </a:lnTo>
                  <a:lnTo>
                    <a:pt x="257" y="143"/>
                  </a:lnTo>
                  <a:lnTo>
                    <a:pt x="253" y="153"/>
                  </a:lnTo>
                  <a:lnTo>
                    <a:pt x="248" y="162"/>
                  </a:lnTo>
                  <a:lnTo>
                    <a:pt x="242" y="171"/>
                  </a:lnTo>
                  <a:lnTo>
                    <a:pt x="234" y="179"/>
                  </a:lnTo>
                  <a:lnTo>
                    <a:pt x="223" y="186"/>
                  </a:lnTo>
                  <a:lnTo>
                    <a:pt x="223" y="186"/>
                  </a:lnTo>
                  <a:close/>
                  <a:moveTo>
                    <a:pt x="69" y="57"/>
                  </a:moveTo>
                  <a:lnTo>
                    <a:pt x="69" y="57"/>
                  </a:lnTo>
                  <a:lnTo>
                    <a:pt x="64" y="58"/>
                  </a:lnTo>
                  <a:lnTo>
                    <a:pt x="58" y="62"/>
                  </a:lnTo>
                  <a:lnTo>
                    <a:pt x="56" y="66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6" y="78"/>
                  </a:lnTo>
                  <a:lnTo>
                    <a:pt x="58" y="82"/>
                  </a:lnTo>
                  <a:lnTo>
                    <a:pt x="64" y="84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74" y="84"/>
                  </a:lnTo>
                  <a:lnTo>
                    <a:pt x="79" y="82"/>
                  </a:lnTo>
                  <a:lnTo>
                    <a:pt x="82" y="78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2" y="66"/>
                  </a:lnTo>
                  <a:lnTo>
                    <a:pt x="79" y="62"/>
                  </a:lnTo>
                  <a:lnTo>
                    <a:pt x="74" y="58"/>
                  </a:lnTo>
                  <a:lnTo>
                    <a:pt x="69" y="57"/>
                  </a:lnTo>
                  <a:lnTo>
                    <a:pt x="69" y="57"/>
                  </a:lnTo>
                  <a:close/>
                  <a:moveTo>
                    <a:pt x="196" y="49"/>
                  </a:moveTo>
                  <a:lnTo>
                    <a:pt x="196" y="49"/>
                  </a:lnTo>
                  <a:lnTo>
                    <a:pt x="191" y="48"/>
                  </a:lnTo>
                  <a:lnTo>
                    <a:pt x="178" y="44"/>
                  </a:lnTo>
                  <a:lnTo>
                    <a:pt x="160" y="42"/>
                  </a:lnTo>
                  <a:lnTo>
                    <a:pt x="149" y="42"/>
                  </a:lnTo>
                  <a:lnTo>
                    <a:pt x="139" y="42"/>
                  </a:lnTo>
                  <a:lnTo>
                    <a:pt x="139" y="42"/>
                  </a:lnTo>
                  <a:lnTo>
                    <a:pt x="135" y="42"/>
                  </a:lnTo>
                  <a:lnTo>
                    <a:pt x="132" y="43"/>
                  </a:lnTo>
                  <a:lnTo>
                    <a:pt x="131" y="45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52"/>
                  </a:lnTo>
                  <a:lnTo>
                    <a:pt x="132" y="55"/>
                  </a:lnTo>
                  <a:lnTo>
                    <a:pt x="135" y="57"/>
                  </a:lnTo>
                  <a:lnTo>
                    <a:pt x="139" y="57"/>
                  </a:lnTo>
                  <a:lnTo>
                    <a:pt x="139" y="57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5" y="60"/>
                  </a:lnTo>
                  <a:lnTo>
                    <a:pt x="186" y="62"/>
                  </a:lnTo>
                  <a:lnTo>
                    <a:pt x="196" y="65"/>
                  </a:lnTo>
                  <a:lnTo>
                    <a:pt x="196" y="65"/>
                  </a:lnTo>
                  <a:lnTo>
                    <a:pt x="199" y="65"/>
                  </a:lnTo>
                  <a:lnTo>
                    <a:pt x="201" y="64"/>
                  </a:lnTo>
                  <a:lnTo>
                    <a:pt x="203" y="61"/>
                  </a:lnTo>
                  <a:lnTo>
                    <a:pt x="204" y="57"/>
                  </a:lnTo>
                  <a:lnTo>
                    <a:pt x="204" y="57"/>
                  </a:lnTo>
                  <a:lnTo>
                    <a:pt x="203" y="55"/>
                  </a:lnTo>
                  <a:lnTo>
                    <a:pt x="201" y="52"/>
                  </a:lnTo>
                  <a:lnTo>
                    <a:pt x="199" y="49"/>
                  </a:lnTo>
                  <a:lnTo>
                    <a:pt x="196" y="49"/>
                  </a:lnTo>
                  <a:lnTo>
                    <a:pt x="196" y="4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320"/>
            <p:cNvSpPr>
              <a:spLocks noEditPoints="1"/>
            </p:cNvSpPr>
            <p:nvPr/>
          </p:nvSpPr>
          <p:spPr bwMode="auto">
            <a:xfrm>
              <a:off x="2187974" y="5964450"/>
              <a:ext cx="219581" cy="221324"/>
            </a:xfrm>
            <a:custGeom>
              <a:avLst/>
              <a:gdLst>
                <a:gd name="T0" fmla="*/ 94 w 252"/>
                <a:gd name="T1" fmla="*/ 251 h 253"/>
                <a:gd name="T2" fmla="*/ 106 w 252"/>
                <a:gd name="T3" fmla="*/ 231 h 253"/>
                <a:gd name="T4" fmla="*/ 109 w 252"/>
                <a:gd name="T5" fmla="*/ 213 h 253"/>
                <a:gd name="T6" fmla="*/ 169 w 252"/>
                <a:gd name="T7" fmla="*/ 178 h 253"/>
                <a:gd name="T8" fmla="*/ 191 w 252"/>
                <a:gd name="T9" fmla="*/ 160 h 253"/>
                <a:gd name="T10" fmla="*/ 197 w 252"/>
                <a:gd name="T11" fmla="*/ 179 h 253"/>
                <a:gd name="T12" fmla="*/ 193 w 252"/>
                <a:gd name="T13" fmla="*/ 208 h 253"/>
                <a:gd name="T14" fmla="*/ 185 w 252"/>
                <a:gd name="T15" fmla="*/ 218 h 253"/>
                <a:gd name="T16" fmla="*/ 161 w 252"/>
                <a:gd name="T17" fmla="*/ 236 h 253"/>
                <a:gd name="T18" fmla="*/ 122 w 252"/>
                <a:gd name="T19" fmla="*/ 251 h 253"/>
                <a:gd name="T20" fmla="*/ 92 w 252"/>
                <a:gd name="T21" fmla="*/ 252 h 253"/>
                <a:gd name="T22" fmla="*/ 36 w 252"/>
                <a:gd name="T23" fmla="*/ 166 h 253"/>
                <a:gd name="T24" fmla="*/ 78 w 252"/>
                <a:gd name="T25" fmla="*/ 95 h 253"/>
                <a:gd name="T26" fmla="*/ 97 w 252"/>
                <a:gd name="T27" fmla="*/ 70 h 253"/>
                <a:gd name="T28" fmla="*/ 207 w 252"/>
                <a:gd name="T29" fmla="*/ 123 h 253"/>
                <a:gd name="T30" fmla="*/ 183 w 252"/>
                <a:gd name="T31" fmla="*/ 154 h 253"/>
                <a:gd name="T32" fmla="*/ 158 w 252"/>
                <a:gd name="T33" fmla="*/ 174 h 253"/>
                <a:gd name="T34" fmla="*/ 87 w 252"/>
                <a:gd name="T35" fmla="*/ 215 h 253"/>
                <a:gd name="T36" fmla="*/ 156 w 252"/>
                <a:gd name="T37" fmla="*/ 97 h 253"/>
                <a:gd name="T38" fmla="*/ 144 w 252"/>
                <a:gd name="T39" fmla="*/ 91 h 253"/>
                <a:gd name="T40" fmla="*/ 131 w 252"/>
                <a:gd name="T41" fmla="*/ 92 h 253"/>
                <a:gd name="T42" fmla="*/ 123 w 252"/>
                <a:gd name="T43" fmla="*/ 97 h 253"/>
                <a:gd name="T44" fmla="*/ 117 w 252"/>
                <a:gd name="T45" fmla="*/ 109 h 253"/>
                <a:gd name="T46" fmla="*/ 118 w 252"/>
                <a:gd name="T47" fmla="*/ 122 h 253"/>
                <a:gd name="T48" fmla="*/ 123 w 252"/>
                <a:gd name="T49" fmla="*/ 128 h 253"/>
                <a:gd name="T50" fmla="*/ 135 w 252"/>
                <a:gd name="T51" fmla="*/ 135 h 253"/>
                <a:gd name="T52" fmla="*/ 148 w 252"/>
                <a:gd name="T53" fmla="*/ 134 h 253"/>
                <a:gd name="T54" fmla="*/ 156 w 252"/>
                <a:gd name="T55" fmla="*/ 128 h 253"/>
                <a:gd name="T56" fmla="*/ 161 w 252"/>
                <a:gd name="T57" fmla="*/ 117 h 253"/>
                <a:gd name="T58" fmla="*/ 161 w 252"/>
                <a:gd name="T59" fmla="*/ 104 h 253"/>
                <a:gd name="T60" fmla="*/ 156 w 252"/>
                <a:gd name="T61" fmla="*/ 97 h 253"/>
                <a:gd name="T62" fmla="*/ 252 w 252"/>
                <a:gd name="T63" fmla="*/ 6 h 253"/>
                <a:gd name="T64" fmla="*/ 231 w 252"/>
                <a:gd name="T65" fmla="*/ 40 h 253"/>
                <a:gd name="T66" fmla="*/ 228 w 252"/>
                <a:gd name="T67" fmla="*/ 74 h 253"/>
                <a:gd name="T68" fmla="*/ 211 w 252"/>
                <a:gd name="T69" fmla="*/ 117 h 253"/>
                <a:gd name="T70" fmla="*/ 150 w 252"/>
                <a:gd name="T71" fmla="*/ 32 h 253"/>
                <a:gd name="T72" fmla="*/ 189 w 252"/>
                <a:gd name="T73" fmla="*/ 22 h 253"/>
                <a:gd name="T74" fmla="*/ 223 w 252"/>
                <a:gd name="T75" fmla="*/ 22 h 253"/>
                <a:gd name="T76" fmla="*/ 0 w 252"/>
                <a:gd name="T77" fmla="*/ 160 h 253"/>
                <a:gd name="T78" fmla="*/ 1 w 252"/>
                <a:gd name="T79" fmla="*/ 130 h 253"/>
                <a:gd name="T80" fmla="*/ 15 w 252"/>
                <a:gd name="T81" fmla="*/ 92 h 253"/>
                <a:gd name="T82" fmla="*/ 35 w 252"/>
                <a:gd name="T83" fmla="*/ 66 h 253"/>
                <a:gd name="T84" fmla="*/ 44 w 252"/>
                <a:gd name="T85" fmla="*/ 60 h 253"/>
                <a:gd name="T86" fmla="*/ 72 w 252"/>
                <a:gd name="T87" fmla="*/ 54 h 253"/>
                <a:gd name="T88" fmla="*/ 92 w 252"/>
                <a:gd name="T89" fmla="*/ 61 h 253"/>
                <a:gd name="T90" fmla="*/ 74 w 252"/>
                <a:gd name="T91" fmla="*/ 84 h 253"/>
                <a:gd name="T92" fmla="*/ 39 w 252"/>
                <a:gd name="T93" fmla="*/ 143 h 253"/>
                <a:gd name="T94" fmla="*/ 20 w 252"/>
                <a:gd name="T95" fmla="*/ 147 h 253"/>
                <a:gd name="T96" fmla="*/ 2 w 252"/>
                <a:gd name="T97" fmla="*/ 157 h 253"/>
                <a:gd name="T98" fmla="*/ 53 w 252"/>
                <a:gd name="T99" fmla="*/ 219 h 253"/>
                <a:gd name="T100" fmla="*/ 41 w 252"/>
                <a:gd name="T101" fmla="*/ 197 h 253"/>
                <a:gd name="T102" fmla="*/ 74 w 252"/>
                <a:gd name="T103" fmla="*/ 214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2" h="253">
                  <a:moveTo>
                    <a:pt x="92" y="252"/>
                  </a:moveTo>
                  <a:lnTo>
                    <a:pt x="92" y="252"/>
                  </a:lnTo>
                  <a:lnTo>
                    <a:pt x="94" y="251"/>
                  </a:lnTo>
                  <a:lnTo>
                    <a:pt x="100" y="243"/>
                  </a:lnTo>
                  <a:lnTo>
                    <a:pt x="102" y="238"/>
                  </a:lnTo>
                  <a:lnTo>
                    <a:pt x="106" y="231"/>
                  </a:lnTo>
                  <a:lnTo>
                    <a:pt x="107" y="223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27" y="205"/>
                  </a:lnTo>
                  <a:lnTo>
                    <a:pt x="143" y="196"/>
                  </a:lnTo>
                  <a:lnTo>
                    <a:pt x="169" y="178"/>
                  </a:lnTo>
                  <a:lnTo>
                    <a:pt x="185" y="165"/>
                  </a:lnTo>
                  <a:lnTo>
                    <a:pt x="191" y="160"/>
                  </a:lnTo>
                  <a:lnTo>
                    <a:pt x="191" y="160"/>
                  </a:lnTo>
                  <a:lnTo>
                    <a:pt x="193" y="166"/>
                  </a:lnTo>
                  <a:lnTo>
                    <a:pt x="196" y="171"/>
                  </a:lnTo>
                  <a:lnTo>
                    <a:pt x="197" y="179"/>
                  </a:lnTo>
                  <a:lnTo>
                    <a:pt x="198" y="188"/>
                  </a:lnTo>
                  <a:lnTo>
                    <a:pt x="197" y="197"/>
                  </a:lnTo>
                  <a:lnTo>
                    <a:pt x="193" y="208"/>
                  </a:lnTo>
                  <a:lnTo>
                    <a:pt x="189" y="213"/>
                  </a:lnTo>
                  <a:lnTo>
                    <a:pt x="185" y="218"/>
                  </a:lnTo>
                  <a:lnTo>
                    <a:pt x="185" y="218"/>
                  </a:lnTo>
                  <a:lnTo>
                    <a:pt x="178" y="225"/>
                  </a:lnTo>
                  <a:lnTo>
                    <a:pt x="169" y="231"/>
                  </a:lnTo>
                  <a:lnTo>
                    <a:pt x="161" y="236"/>
                  </a:lnTo>
                  <a:lnTo>
                    <a:pt x="153" y="241"/>
                  </a:lnTo>
                  <a:lnTo>
                    <a:pt x="136" y="248"/>
                  </a:lnTo>
                  <a:lnTo>
                    <a:pt x="122" y="251"/>
                  </a:lnTo>
                  <a:lnTo>
                    <a:pt x="110" y="253"/>
                  </a:lnTo>
                  <a:lnTo>
                    <a:pt x="101" y="253"/>
                  </a:lnTo>
                  <a:lnTo>
                    <a:pt x="92" y="252"/>
                  </a:lnTo>
                  <a:lnTo>
                    <a:pt x="92" y="252"/>
                  </a:lnTo>
                  <a:close/>
                  <a:moveTo>
                    <a:pt x="36" y="166"/>
                  </a:moveTo>
                  <a:lnTo>
                    <a:pt x="36" y="166"/>
                  </a:lnTo>
                  <a:lnTo>
                    <a:pt x="42" y="153"/>
                  </a:lnTo>
                  <a:lnTo>
                    <a:pt x="58" y="126"/>
                  </a:lnTo>
                  <a:lnTo>
                    <a:pt x="78" y="95"/>
                  </a:lnTo>
                  <a:lnTo>
                    <a:pt x="88" y="80"/>
                  </a:lnTo>
                  <a:lnTo>
                    <a:pt x="97" y="70"/>
                  </a:lnTo>
                  <a:lnTo>
                    <a:pt x="97" y="70"/>
                  </a:lnTo>
                  <a:lnTo>
                    <a:pt x="113" y="56"/>
                  </a:lnTo>
                  <a:lnTo>
                    <a:pt x="128" y="45"/>
                  </a:lnTo>
                  <a:lnTo>
                    <a:pt x="207" y="123"/>
                  </a:lnTo>
                  <a:lnTo>
                    <a:pt x="207" y="123"/>
                  </a:lnTo>
                  <a:lnTo>
                    <a:pt x="196" y="139"/>
                  </a:lnTo>
                  <a:lnTo>
                    <a:pt x="183" y="154"/>
                  </a:lnTo>
                  <a:lnTo>
                    <a:pt x="183" y="154"/>
                  </a:lnTo>
                  <a:lnTo>
                    <a:pt x="171" y="164"/>
                  </a:lnTo>
                  <a:lnTo>
                    <a:pt x="158" y="174"/>
                  </a:lnTo>
                  <a:lnTo>
                    <a:pt x="126" y="193"/>
                  </a:lnTo>
                  <a:lnTo>
                    <a:pt x="98" y="209"/>
                  </a:lnTo>
                  <a:lnTo>
                    <a:pt x="87" y="215"/>
                  </a:lnTo>
                  <a:lnTo>
                    <a:pt x="36" y="166"/>
                  </a:lnTo>
                  <a:close/>
                  <a:moveTo>
                    <a:pt x="156" y="97"/>
                  </a:moveTo>
                  <a:lnTo>
                    <a:pt x="156" y="97"/>
                  </a:lnTo>
                  <a:lnTo>
                    <a:pt x="152" y="93"/>
                  </a:lnTo>
                  <a:lnTo>
                    <a:pt x="148" y="92"/>
                  </a:lnTo>
                  <a:lnTo>
                    <a:pt x="144" y="91"/>
                  </a:lnTo>
                  <a:lnTo>
                    <a:pt x="139" y="91"/>
                  </a:lnTo>
                  <a:lnTo>
                    <a:pt x="135" y="91"/>
                  </a:lnTo>
                  <a:lnTo>
                    <a:pt x="131" y="92"/>
                  </a:lnTo>
                  <a:lnTo>
                    <a:pt x="127" y="93"/>
                  </a:lnTo>
                  <a:lnTo>
                    <a:pt x="123" y="97"/>
                  </a:lnTo>
                  <a:lnTo>
                    <a:pt x="123" y="97"/>
                  </a:lnTo>
                  <a:lnTo>
                    <a:pt x="120" y="100"/>
                  </a:lnTo>
                  <a:lnTo>
                    <a:pt x="118" y="104"/>
                  </a:lnTo>
                  <a:lnTo>
                    <a:pt x="117" y="109"/>
                  </a:lnTo>
                  <a:lnTo>
                    <a:pt x="117" y="113"/>
                  </a:lnTo>
                  <a:lnTo>
                    <a:pt x="117" y="117"/>
                  </a:lnTo>
                  <a:lnTo>
                    <a:pt x="118" y="122"/>
                  </a:lnTo>
                  <a:lnTo>
                    <a:pt x="120" y="126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7" y="132"/>
                  </a:lnTo>
                  <a:lnTo>
                    <a:pt x="131" y="134"/>
                  </a:lnTo>
                  <a:lnTo>
                    <a:pt x="135" y="135"/>
                  </a:lnTo>
                  <a:lnTo>
                    <a:pt x="139" y="135"/>
                  </a:lnTo>
                  <a:lnTo>
                    <a:pt x="144" y="135"/>
                  </a:lnTo>
                  <a:lnTo>
                    <a:pt x="148" y="134"/>
                  </a:lnTo>
                  <a:lnTo>
                    <a:pt x="152" y="132"/>
                  </a:lnTo>
                  <a:lnTo>
                    <a:pt x="156" y="128"/>
                  </a:lnTo>
                  <a:lnTo>
                    <a:pt x="156" y="128"/>
                  </a:lnTo>
                  <a:lnTo>
                    <a:pt x="158" y="126"/>
                  </a:lnTo>
                  <a:lnTo>
                    <a:pt x="161" y="122"/>
                  </a:lnTo>
                  <a:lnTo>
                    <a:pt x="161" y="117"/>
                  </a:lnTo>
                  <a:lnTo>
                    <a:pt x="162" y="113"/>
                  </a:lnTo>
                  <a:lnTo>
                    <a:pt x="161" y="109"/>
                  </a:lnTo>
                  <a:lnTo>
                    <a:pt x="161" y="104"/>
                  </a:lnTo>
                  <a:lnTo>
                    <a:pt x="158" y="100"/>
                  </a:lnTo>
                  <a:lnTo>
                    <a:pt x="156" y="97"/>
                  </a:lnTo>
                  <a:lnTo>
                    <a:pt x="156" y="97"/>
                  </a:lnTo>
                  <a:close/>
                  <a:moveTo>
                    <a:pt x="223" y="22"/>
                  </a:moveTo>
                  <a:lnTo>
                    <a:pt x="245" y="0"/>
                  </a:lnTo>
                  <a:lnTo>
                    <a:pt x="252" y="6"/>
                  </a:lnTo>
                  <a:lnTo>
                    <a:pt x="230" y="27"/>
                  </a:lnTo>
                  <a:lnTo>
                    <a:pt x="230" y="27"/>
                  </a:lnTo>
                  <a:lnTo>
                    <a:pt x="231" y="40"/>
                  </a:lnTo>
                  <a:lnTo>
                    <a:pt x="231" y="50"/>
                  </a:lnTo>
                  <a:lnTo>
                    <a:pt x="231" y="61"/>
                  </a:lnTo>
                  <a:lnTo>
                    <a:pt x="228" y="74"/>
                  </a:lnTo>
                  <a:lnTo>
                    <a:pt x="224" y="87"/>
                  </a:lnTo>
                  <a:lnTo>
                    <a:pt x="219" y="101"/>
                  </a:lnTo>
                  <a:lnTo>
                    <a:pt x="211" y="117"/>
                  </a:lnTo>
                  <a:lnTo>
                    <a:pt x="136" y="40"/>
                  </a:lnTo>
                  <a:lnTo>
                    <a:pt x="136" y="40"/>
                  </a:lnTo>
                  <a:lnTo>
                    <a:pt x="150" y="32"/>
                  </a:lnTo>
                  <a:lnTo>
                    <a:pt x="165" y="27"/>
                  </a:lnTo>
                  <a:lnTo>
                    <a:pt x="178" y="23"/>
                  </a:lnTo>
                  <a:lnTo>
                    <a:pt x="189" y="22"/>
                  </a:lnTo>
                  <a:lnTo>
                    <a:pt x="200" y="21"/>
                  </a:lnTo>
                  <a:lnTo>
                    <a:pt x="210" y="21"/>
                  </a:lnTo>
                  <a:lnTo>
                    <a:pt x="223" y="22"/>
                  </a:lnTo>
                  <a:lnTo>
                    <a:pt x="223" y="22"/>
                  </a:lnTo>
                  <a:close/>
                  <a:moveTo>
                    <a:pt x="0" y="160"/>
                  </a:moveTo>
                  <a:lnTo>
                    <a:pt x="0" y="160"/>
                  </a:lnTo>
                  <a:lnTo>
                    <a:pt x="0" y="152"/>
                  </a:lnTo>
                  <a:lnTo>
                    <a:pt x="0" y="141"/>
                  </a:lnTo>
                  <a:lnTo>
                    <a:pt x="1" y="130"/>
                  </a:lnTo>
                  <a:lnTo>
                    <a:pt x="5" y="115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20" y="83"/>
                  </a:lnTo>
                  <a:lnTo>
                    <a:pt x="27" y="75"/>
                  </a:lnTo>
                  <a:lnTo>
                    <a:pt x="35" y="66"/>
                  </a:lnTo>
                  <a:lnTo>
                    <a:pt x="35" y="66"/>
                  </a:lnTo>
                  <a:lnTo>
                    <a:pt x="40" y="62"/>
                  </a:lnTo>
                  <a:lnTo>
                    <a:pt x="44" y="60"/>
                  </a:lnTo>
                  <a:lnTo>
                    <a:pt x="54" y="56"/>
                  </a:lnTo>
                  <a:lnTo>
                    <a:pt x="63" y="53"/>
                  </a:lnTo>
                  <a:lnTo>
                    <a:pt x="72" y="54"/>
                  </a:lnTo>
                  <a:lnTo>
                    <a:pt x="80" y="56"/>
                  </a:lnTo>
                  <a:lnTo>
                    <a:pt x="87" y="58"/>
                  </a:lnTo>
                  <a:lnTo>
                    <a:pt x="92" y="61"/>
                  </a:lnTo>
                  <a:lnTo>
                    <a:pt x="92" y="61"/>
                  </a:lnTo>
                  <a:lnTo>
                    <a:pt x="87" y="67"/>
                  </a:lnTo>
                  <a:lnTo>
                    <a:pt x="74" y="84"/>
                  </a:lnTo>
                  <a:lnTo>
                    <a:pt x="57" y="110"/>
                  </a:lnTo>
                  <a:lnTo>
                    <a:pt x="48" y="126"/>
                  </a:lnTo>
                  <a:lnTo>
                    <a:pt x="39" y="143"/>
                  </a:lnTo>
                  <a:lnTo>
                    <a:pt x="39" y="143"/>
                  </a:lnTo>
                  <a:lnTo>
                    <a:pt x="29" y="144"/>
                  </a:lnTo>
                  <a:lnTo>
                    <a:pt x="20" y="147"/>
                  </a:lnTo>
                  <a:lnTo>
                    <a:pt x="14" y="149"/>
                  </a:lnTo>
                  <a:lnTo>
                    <a:pt x="9" y="152"/>
                  </a:lnTo>
                  <a:lnTo>
                    <a:pt x="2" y="157"/>
                  </a:lnTo>
                  <a:lnTo>
                    <a:pt x="0" y="160"/>
                  </a:lnTo>
                  <a:lnTo>
                    <a:pt x="0" y="160"/>
                  </a:lnTo>
                  <a:close/>
                  <a:moveTo>
                    <a:pt x="53" y="219"/>
                  </a:moveTo>
                  <a:lnTo>
                    <a:pt x="53" y="209"/>
                  </a:lnTo>
                  <a:lnTo>
                    <a:pt x="31" y="221"/>
                  </a:lnTo>
                  <a:lnTo>
                    <a:pt x="41" y="197"/>
                  </a:lnTo>
                  <a:lnTo>
                    <a:pt x="28" y="201"/>
                  </a:lnTo>
                  <a:lnTo>
                    <a:pt x="37" y="179"/>
                  </a:lnTo>
                  <a:lnTo>
                    <a:pt x="74" y="214"/>
                  </a:lnTo>
                  <a:lnTo>
                    <a:pt x="53" y="21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321"/>
            <p:cNvSpPr>
              <a:spLocks noEditPoints="1"/>
            </p:cNvSpPr>
            <p:nvPr/>
          </p:nvSpPr>
          <p:spPr bwMode="auto">
            <a:xfrm>
              <a:off x="2472036" y="5980135"/>
              <a:ext cx="226552" cy="163815"/>
            </a:xfrm>
            <a:custGeom>
              <a:avLst/>
              <a:gdLst>
                <a:gd name="T0" fmla="*/ 244 w 260"/>
                <a:gd name="T1" fmla="*/ 187 h 187"/>
                <a:gd name="T2" fmla="*/ 234 w 260"/>
                <a:gd name="T3" fmla="*/ 183 h 187"/>
                <a:gd name="T4" fmla="*/ 229 w 260"/>
                <a:gd name="T5" fmla="*/ 174 h 187"/>
                <a:gd name="T6" fmla="*/ 229 w 260"/>
                <a:gd name="T7" fmla="*/ 13 h 187"/>
                <a:gd name="T8" fmla="*/ 234 w 260"/>
                <a:gd name="T9" fmla="*/ 4 h 187"/>
                <a:gd name="T10" fmla="*/ 244 w 260"/>
                <a:gd name="T11" fmla="*/ 0 h 187"/>
                <a:gd name="T12" fmla="*/ 249 w 260"/>
                <a:gd name="T13" fmla="*/ 1 h 187"/>
                <a:gd name="T14" fmla="*/ 258 w 260"/>
                <a:gd name="T15" fmla="*/ 8 h 187"/>
                <a:gd name="T16" fmla="*/ 260 w 260"/>
                <a:gd name="T17" fmla="*/ 174 h 187"/>
                <a:gd name="T18" fmla="*/ 258 w 260"/>
                <a:gd name="T19" fmla="*/ 179 h 187"/>
                <a:gd name="T20" fmla="*/ 249 w 260"/>
                <a:gd name="T21" fmla="*/ 186 h 187"/>
                <a:gd name="T22" fmla="*/ 244 w 260"/>
                <a:gd name="T23" fmla="*/ 187 h 187"/>
                <a:gd name="T24" fmla="*/ 178 w 260"/>
                <a:gd name="T25" fmla="*/ 169 h 187"/>
                <a:gd name="T26" fmla="*/ 173 w 260"/>
                <a:gd name="T27" fmla="*/ 182 h 187"/>
                <a:gd name="T28" fmla="*/ 160 w 260"/>
                <a:gd name="T29" fmla="*/ 187 h 187"/>
                <a:gd name="T30" fmla="*/ 79 w 260"/>
                <a:gd name="T31" fmla="*/ 187 h 187"/>
                <a:gd name="T32" fmla="*/ 67 w 260"/>
                <a:gd name="T33" fmla="*/ 182 h 187"/>
                <a:gd name="T34" fmla="*/ 62 w 260"/>
                <a:gd name="T35" fmla="*/ 169 h 187"/>
                <a:gd name="T36" fmla="*/ 26 w 260"/>
                <a:gd name="T37" fmla="*/ 126 h 187"/>
                <a:gd name="T38" fmla="*/ 223 w 260"/>
                <a:gd name="T39" fmla="*/ 18 h 187"/>
                <a:gd name="T40" fmla="*/ 178 w 260"/>
                <a:gd name="T41" fmla="*/ 160 h 187"/>
                <a:gd name="T42" fmla="*/ 166 w 260"/>
                <a:gd name="T43" fmla="*/ 157 h 187"/>
                <a:gd name="T44" fmla="*/ 73 w 260"/>
                <a:gd name="T45" fmla="*/ 168 h 187"/>
                <a:gd name="T46" fmla="*/ 74 w 260"/>
                <a:gd name="T47" fmla="*/ 171 h 187"/>
                <a:gd name="T48" fmla="*/ 79 w 260"/>
                <a:gd name="T49" fmla="*/ 177 h 187"/>
                <a:gd name="T50" fmla="*/ 157 w 260"/>
                <a:gd name="T51" fmla="*/ 177 h 187"/>
                <a:gd name="T52" fmla="*/ 161 w 260"/>
                <a:gd name="T53" fmla="*/ 177 h 187"/>
                <a:gd name="T54" fmla="*/ 165 w 260"/>
                <a:gd name="T55" fmla="*/ 171 h 187"/>
                <a:gd name="T56" fmla="*/ 166 w 260"/>
                <a:gd name="T57" fmla="*/ 157 h 187"/>
                <a:gd name="T58" fmla="*/ 9 w 260"/>
                <a:gd name="T59" fmla="*/ 134 h 187"/>
                <a:gd name="T60" fmla="*/ 2 w 260"/>
                <a:gd name="T61" fmla="*/ 131 h 187"/>
                <a:gd name="T62" fmla="*/ 0 w 260"/>
                <a:gd name="T63" fmla="*/ 125 h 187"/>
                <a:gd name="T64" fmla="*/ 0 w 260"/>
                <a:gd name="T65" fmla="*/ 62 h 187"/>
                <a:gd name="T66" fmla="*/ 2 w 260"/>
                <a:gd name="T67" fmla="*/ 56 h 187"/>
                <a:gd name="T68" fmla="*/ 9 w 260"/>
                <a:gd name="T69" fmla="*/ 53 h 187"/>
                <a:gd name="T70" fmla="*/ 13 w 260"/>
                <a:gd name="T71" fmla="*/ 55 h 187"/>
                <a:gd name="T72" fmla="*/ 19 w 260"/>
                <a:gd name="T73" fmla="*/ 58 h 187"/>
                <a:gd name="T74" fmla="*/ 19 w 260"/>
                <a:gd name="T75" fmla="*/ 125 h 187"/>
                <a:gd name="T76" fmla="*/ 19 w 260"/>
                <a:gd name="T77" fmla="*/ 129 h 187"/>
                <a:gd name="T78" fmla="*/ 13 w 260"/>
                <a:gd name="T79" fmla="*/ 133 h 187"/>
                <a:gd name="T80" fmla="*/ 9 w 260"/>
                <a:gd name="T81" fmla="*/ 13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0" h="187">
                  <a:moveTo>
                    <a:pt x="244" y="187"/>
                  </a:moveTo>
                  <a:lnTo>
                    <a:pt x="244" y="187"/>
                  </a:lnTo>
                  <a:lnTo>
                    <a:pt x="239" y="186"/>
                  </a:lnTo>
                  <a:lnTo>
                    <a:pt x="234" y="183"/>
                  </a:lnTo>
                  <a:lnTo>
                    <a:pt x="230" y="179"/>
                  </a:lnTo>
                  <a:lnTo>
                    <a:pt x="229" y="174"/>
                  </a:lnTo>
                  <a:lnTo>
                    <a:pt x="229" y="13"/>
                  </a:lnTo>
                  <a:lnTo>
                    <a:pt x="229" y="13"/>
                  </a:lnTo>
                  <a:lnTo>
                    <a:pt x="230" y="8"/>
                  </a:lnTo>
                  <a:lnTo>
                    <a:pt x="234" y="4"/>
                  </a:lnTo>
                  <a:lnTo>
                    <a:pt x="239" y="1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9" y="1"/>
                  </a:lnTo>
                  <a:lnTo>
                    <a:pt x="255" y="4"/>
                  </a:lnTo>
                  <a:lnTo>
                    <a:pt x="258" y="8"/>
                  </a:lnTo>
                  <a:lnTo>
                    <a:pt x="260" y="13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8" y="179"/>
                  </a:lnTo>
                  <a:lnTo>
                    <a:pt x="255" y="183"/>
                  </a:lnTo>
                  <a:lnTo>
                    <a:pt x="249" y="186"/>
                  </a:lnTo>
                  <a:lnTo>
                    <a:pt x="244" y="187"/>
                  </a:lnTo>
                  <a:lnTo>
                    <a:pt x="244" y="187"/>
                  </a:lnTo>
                  <a:close/>
                  <a:moveTo>
                    <a:pt x="178" y="169"/>
                  </a:moveTo>
                  <a:lnTo>
                    <a:pt x="178" y="169"/>
                  </a:lnTo>
                  <a:lnTo>
                    <a:pt x="177" y="177"/>
                  </a:lnTo>
                  <a:lnTo>
                    <a:pt x="173" y="182"/>
                  </a:lnTo>
                  <a:lnTo>
                    <a:pt x="166" y="186"/>
                  </a:lnTo>
                  <a:lnTo>
                    <a:pt x="160" y="187"/>
                  </a:lnTo>
                  <a:lnTo>
                    <a:pt x="79" y="187"/>
                  </a:lnTo>
                  <a:lnTo>
                    <a:pt x="79" y="187"/>
                  </a:lnTo>
                  <a:lnTo>
                    <a:pt x="73" y="186"/>
                  </a:lnTo>
                  <a:lnTo>
                    <a:pt x="67" y="182"/>
                  </a:lnTo>
                  <a:lnTo>
                    <a:pt x="63" y="177"/>
                  </a:lnTo>
                  <a:lnTo>
                    <a:pt x="62" y="169"/>
                  </a:lnTo>
                  <a:lnTo>
                    <a:pt x="62" y="134"/>
                  </a:lnTo>
                  <a:lnTo>
                    <a:pt x="26" y="126"/>
                  </a:lnTo>
                  <a:lnTo>
                    <a:pt x="26" y="61"/>
                  </a:lnTo>
                  <a:lnTo>
                    <a:pt x="223" y="18"/>
                  </a:lnTo>
                  <a:lnTo>
                    <a:pt x="223" y="170"/>
                  </a:lnTo>
                  <a:lnTo>
                    <a:pt x="178" y="160"/>
                  </a:lnTo>
                  <a:lnTo>
                    <a:pt x="178" y="169"/>
                  </a:lnTo>
                  <a:close/>
                  <a:moveTo>
                    <a:pt x="166" y="157"/>
                  </a:moveTo>
                  <a:lnTo>
                    <a:pt x="73" y="136"/>
                  </a:lnTo>
                  <a:lnTo>
                    <a:pt x="73" y="168"/>
                  </a:lnTo>
                  <a:lnTo>
                    <a:pt x="73" y="168"/>
                  </a:lnTo>
                  <a:lnTo>
                    <a:pt x="74" y="171"/>
                  </a:lnTo>
                  <a:lnTo>
                    <a:pt x="76" y="174"/>
                  </a:lnTo>
                  <a:lnTo>
                    <a:pt x="79" y="177"/>
                  </a:lnTo>
                  <a:lnTo>
                    <a:pt x="83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61" y="177"/>
                  </a:lnTo>
                  <a:lnTo>
                    <a:pt x="164" y="174"/>
                  </a:lnTo>
                  <a:lnTo>
                    <a:pt x="165" y="171"/>
                  </a:lnTo>
                  <a:lnTo>
                    <a:pt x="166" y="168"/>
                  </a:lnTo>
                  <a:lnTo>
                    <a:pt x="166" y="157"/>
                  </a:lnTo>
                  <a:close/>
                  <a:moveTo>
                    <a:pt x="9" y="134"/>
                  </a:moveTo>
                  <a:lnTo>
                    <a:pt x="9" y="134"/>
                  </a:lnTo>
                  <a:lnTo>
                    <a:pt x="5" y="133"/>
                  </a:lnTo>
                  <a:lnTo>
                    <a:pt x="2" y="131"/>
                  </a:lnTo>
                  <a:lnTo>
                    <a:pt x="0" y="129"/>
                  </a:lnTo>
                  <a:lnTo>
                    <a:pt x="0" y="12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5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9" y="58"/>
                  </a:lnTo>
                  <a:lnTo>
                    <a:pt x="19" y="62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19" y="129"/>
                  </a:lnTo>
                  <a:lnTo>
                    <a:pt x="15" y="131"/>
                  </a:lnTo>
                  <a:lnTo>
                    <a:pt x="13" y="133"/>
                  </a:lnTo>
                  <a:lnTo>
                    <a:pt x="9" y="134"/>
                  </a:lnTo>
                  <a:lnTo>
                    <a:pt x="9" y="13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322"/>
            <p:cNvSpPr>
              <a:spLocks noEditPoints="1"/>
            </p:cNvSpPr>
            <p:nvPr/>
          </p:nvSpPr>
          <p:spPr bwMode="auto">
            <a:xfrm>
              <a:off x="2749127" y="5997562"/>
              <a:ext cx="224810" cy="181242"/>
            </a:xfrm>
            <a:custGeom>
              <a:avLst/>
              <a:gdLst>
                <a:gd name="T0" fmla="*/ 129 w 259"/>
                <a:gd name="T1" fmla="*/ 209 h 209"/>
                <a:gd name="T2" fmla="*/ 0 w 259"/>
                <a:gd name="T3" fmla="*/ 65 h 209"/>
                <a:gd name="T4" fmla="*/ 48 w 259"/>
                <a:gd name="T5" fmla="*/ 0 h 209"/>
                <a:gd name="T6" fmla="*/ 209 w 259"/>
                <a:gd name="T7" fmla="*/ 0 h 209"/>
                <a:gd name="T8" fmla="*/ 259 w 259"/>
                <a:gd name="T9" fmla="*/ 65 h 209"/>
                <a:gd name="T10" fmla="*/ 129 w 259"/>
                <a:gd name="T11" fmla="*/ 209 h 209"/>
                <a:gd name="T12" fmla="*/ 165 w 259"/>
                <a:gd name="T13" fmla="*/ 83 h 209"/>
                <a:gd name="T14" fmla="*/ 129 w 259"/>
                <a:gd name="T15" fmla="*/ 89 h 209"/>
                <a:gd name="T16" fmla="*/ 94 w 259"/>
                <a:gd name="T17" fmla="*/ 83 h 209"/>
                <a:gd name="T18" fmla="*/ 129 w 259"/>
                <a:gd name="T19" fmla="*/ 160 h 209"/>
                <a:gd name="T20" fmla="*/ 165 w 259"/>
                <a:gd name="T21" fmla="*/ 83 h 209"/>
                <a:gd name="T22" fmla="*/ 182 w 259"/>
                <a:gd name="T23" fmla="*/ 79 h 209"/>
                <a:gd name="T24" fmla="*/ 147 w 259"/>
                <a:gd name="T25" fmla="*/ 157 h 209"/>
                <a:gd name="T26" fmla="*/ 217 w 259"/>
                <a:gd name="T27" fmla="*/ 74 h 209"/>
                <a:gd name="T28" fmla="*/ 182 w 259"/>
                <a:gd name="T29" fmla="*/ 79 h 209"/>
                <a:gd name="T30" fmla="*/ 112 w 259"/>
                <a:gd name="T31" fmla="*/ 157 h 209"/>
                <a:gd name="T32" fmla="*/ 75 w 259"/>
                <a:gd name="T33" fmla="*/ 79 h 209"/>
                <a:gd name="T34" fmla="*/ 40 w 259"/>
                <a:gd name="T35" fmla="*/ 74 h 209"/>
                <a:gd name="T36" fmla="*/ 112 w 259"/>
                <a:gd name="T37" fmla="*/ 157 h 209"/>
                <a:gd name="T38" fmla="*/ 38 w 259"/>
                <a:gd name="T39" fmla="*/ 57 h 209"/>
                <a:gd name="T40" fmla="*/ 92 w 259"/>
                <a:gd name="T41" fmla="*/ 66 h 209"/>
                <a:gd name="T42" fmla="*/ 94 w 259"/>
                <a:gd name="T43" fmla="*/ 65 h 209"/>
                <a:gd name="T44" fmla="*/ 81 w 259"/>
                <a:gd name="T45" fmla="*/ 65 h 209"/>
                <a:gd name="T46" fmla="*/ 60 w 259"/>
                <a:gd name="T47" fmla="*/ 30 h 209"/>
                <a:gd name="T48" fmla="*/ 38 w 259"/>
                <a:gd name="T49" fmla="*/ 57 h 209"/>
                <a:gd name="T50" fmla="*/ 73 w 259"/>
                <a:gd name="T51" fmla="*/ 25 h 209"/>
                <a:gd name="T52" fmla="*/ 95 w 259"/>
                <a:gd name="T53" fmla="*/ 63 h 209"/>
                <a:gd name="T54" fmla="*/ 121 w 259"/>
                <a:gd name="T55" fmla="*/ 25 h 209"/>
                <a:gd name="T56" fmla="*/ 73 w 259"/>
                <a:gd name="T57" fmla="*/ 25 h 209"/>
                <a:gd name="T58" fmla="*/ 107 w 259"/>
                <a:gd name="T59" fmla="*/ 69 h 209"/>
                <a:gd name="T60" fmla="*/ 129 w 259"/>
                <a:gd name="T61" fmla="*/ 73 h 209"/>
                <a:gd name="T62" fmla="*/ 151 w 259"/>
                <a:gd name="T63" fmla="*/ 69 h 209"/>
                <a:gd name="T64" fmla="*/ 129 w 259"/>
                <a:gd name="T65" fmla="*/ 37 h 209"/>
                <a:gd name="T66" fmla="*/ 107 w 259"/>
                <a:gd name="T67" fmla="*/ 69 h 209"/>
                <a:gd name="T68" fmla="*/ 136 w 259"/>
                <a:gd name="T69" fmla="*/ 25 h 209"/>
                <a:gd name="T70" fmla="*/ 162 w 259"/>
                <a:gd name="T71" fmla="*/ 63 h 209"/>
                <a:gd name="T72" fmla="*/ 186 w 259"/>
                <a:gd name="T73" fmla="*/ 25 h 209"/>
                <a:gd name="T74" fmla="*/ 136 w 259"/>
                <a:gd name="T75" fmla="*/ 25 h 209"/>
                <a:gd name="T76" fmla="*/ 198 w 259"/>
                <a:gd name="T77" fmla="*/ 30 h 209"/>
                <a:gd name="T78" fmla="*/ 177 w 259"/>
                <a:gd name="T79" fmla="*/ 65 h 209"/>
                <a:gd name="T80" fmla="*/ 164 w 259"/>
                <a:gd name="T81" fmla="*/ 65 h 209"/>
                <a:gd name="T82" fmla="*/ 165 w 259"/>
                <a:gd name="T83" fmla="*/ 66 h 209"/>
                <a:gd name="T84" fmla="*/ 220 w 259"/>
                <a:gd name="T85" fmla="*/ 57 h 209"/>
                <a:gd name="T86" fmla="*/ 198 w 259"/>
                <a:gd name="T87" fmla="*/ 3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9" h="209">
                  <a:moveTo>
                    <a:pt x="129" y="209"/>
                  </a:moveTo>
                  <a:lnTo>
                    <a:pt x="0" y="65"/>
                  </a:lnTo>
                  <a:lnTo>
                    <a:pt x="48" y="0"/>
                  </a:lnTo>
                  <a:lnTo>
                    <a:pt x="209" y="0"/>
                  </a:lnTo>
                  <a:lnTo>
                    <a:pt x="259" y="65"/>
                  </a:lnTo>
                  <a:lnTo>
                    <a:pt x="129" y="209"/>
                  </a:lnTo>
                  <a:close/>
                  <a:moveTo>
                    <a:pt x="165" y="83"/>
                  </a:moveTo>
                  <a:lnTo>
                    <a:pt x="129" y="89"/>
                  </a:lnTo>
                  <a:lnTo>
                    <a:pt x="94" y="83"/>
                  </a:lnTo>
                  <a:lnTo>
                    <a:pt x="129" y="160"/>
                  </a:lnTo>
                  <a:lnTo>
                    <a:pt x="165" y="83"/>
                  </a:lnTo>
                  <a:close/>
                  <a:moveTo>
                    <a:pt x="182" y="79"/>
                  </a:moveTo>
                  <a:lnTo>
                    <a:pt x="147" y="157"/>
                  </a:lnTo>
                  <a:lnTo>
                    <a:pt x="217" y="74"/>
                  </a:lnTo>
                  <a:lnTo>
                    <a:pt x="182" y="79"/>
                  </a:lnTo>
                  <a:close/>
                  <a:moveTo>
                    <a:pt x="112" y="157"/>
                  </a:moveTo>
                  <a:lnTo>
                    <a:pt x="75" y="79"/>
                  </a:lnTo>
                  <a:lnTo>
                    <a:pt x="40" y="74"/>
                  </a:lnTo>
                  <a:lnTo>
                    <a:pt x="112" y="157"/>
                  </a:lnTo>
                  <a:close/>
                  <a:moveTo>
                    <a:pt x="38" y="57"/>
                  </a:moveTo>
                  <a:lnTo>
                    <a:pt x="92" y="66"/>
                  </a:lnTo>
                  <a:lnTo>
                    <a:pt x="94" y="65"/>
                  </a:lnTo>
                  <a:lnTo>
                    <a:pt x="81" y="65"/>
                  </a:lnTo>
                  <a:lnTo>
                    <a:pt x="60" y="30"/>
                  </a:lnTo>
                  <a:lnTo>
                    <a:pt x="38" y="57"/>
                  </a:lnTo>
                  <a:close/>
                  <a:moveTo>
                    <a:pt x="73" y="25"/>
                  </a:moveTo>
                  <a:lnTo>
                    <a:pt x="95" y="63"/>
                  </a:lnTo>
                  <a:lnTo>
                    <a:pt x="121" y="25"/>
                  </a:lnTo>
                  <a:lnTo>
                    <a:pt x="73" y="25"/>
                  </a:lnTo>
                  <a:close/>
                  <a:moveTo>
                    <a:pt x="107" y="69"/>
                  </a:moveTo>
                  <a:lnTo>
                    <a:pt x="129" y="73"/>
                  </a:lnTo>
                  <a:lnTo>
                    <a:pt x="151" y="69"/>
                  </a:lnTo>
                  <a:lnTo>
                    <a:pt x="129" y="37"/>
                  </a:lnTo>
                  <a:lnTo>
                    <a:pt x="107" y="69"/>
                  </a:lnTo>
                  <a:close/>
                  <a:moveTo>
                    <a:pt x="136" y="25"/>
                  </a:moveTo>
                  <a:lnTo>
                    <a:pt x="162" y="63"/>
                  </a:lnTo>
                  <a:lnTo>
                    <a:pt x="186" y="25"/>
                  </a:lnTo>
                  <a:lnTo>
                    <a:pt x="136" y="25"/>
                  </a:lnTo>
                  <a:close/>
                  <a:moveTo>
                    <a:pt x="198" y="30"/>
                  </a:moveTo>
                  <a:lnTo>
                    <a:pt x="177" y="65"/>
                  </a:lnTo>
                  <a:lnTo>
                    <a:pt x="164" y="65"/>
                  </a:lnTo>
                  <a:lnTo>
                    <a:pt x="165" y="66"/>
                  </a:lnTo>
                  <a:lnTo>
                    <a:pt x="220" y="57"/>
                  </a:lnTo>
                  <a:lnTo>
                    <a:pt x="198" y="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323"/>
            <p:cNvSpPr>
              <a:spLocks noEditPoints="1"/>
            </p:cNvSpPr>
            <p:nvPr/>
          </p:nvSpPr>
          <p:spPr bwMode="auto">
            <a:xfrm>
              <a:off x="1090068" y="6238056"/>
              <a:ext cx="226552" cy="226552"/>
            </a:xfrm>
            <a:custGeom>
              <a:avLst/>
              <a:gdLst>
                <a:gd name="T0" fmla="*/ 48 w 260"/>
                <a:gd name="T1" fmla="*/ 260 h 260"/>
                <a:gd name="T2" fmla="*/ 39 w 260"/>
                <a:gd name="T3" fmla="*/ 260 h 260"/>
                <a:gd name="T4" fmla="*/ 20 w 260"/>
                <a:gd name="T5" fmla="*/ 252 h 260"/>
                <a:gd name="T6" fmla="*/ 7 w 260"/>
                <a:gd name="T7" fmla="*/ 238 h 260"/>
                <a:gd name="T8" fmla="*/ 1 w 260"/>
                <a:gd name="T9" fmla="*/ 221 h 260"/>
                <a:gd name="T10" fmla="*/ 0 w 260"/>
                <a:gd name="T11" fmla="*/ 0 h 260"/>
                <a:gd name="T12" fmla="*/ 192 w 260"/>
                <a:gd name="T13" fmla="*/ 16 h 260"/>
                <a:gd name="T14" fmla="*/ 228 w 260"/>
                <a:gd name="T15" fmla="*/ 16 h 260"/>
                <a:gd name="T16" fmla="*/ 243 w 260"/>
                <a:gd name="T17" fmla="*/ 31 h 260"/>
                <a:gd name="T18" fmla="*/ 260 w 260"/>
                <a:gd name="T19" fmla="*/ 211 h 260"/>
                <a:gd name="T20" fmla="*/ 258 w 260"/>
                <a:gd name="T21" fmla="*/ 221 h 260"/>
                <a:gd name="T22" fmla="*/ 251 w 260"/>
                <a:gd name="T23" fmla="*/ 238 h 260"/>
                <a:gd name="T24" fmla="*/ 238 w 260"/>
                <a:gd name="T25" fmla="*/ 252 h 260"/>
                <a:gd name="T26" fmla="*/ 219 w 260"/>
                <a:gd name="T27" fmla="*/ 260 h 260"/>
                <a:gd name="T28" fmla="*/ 210 w 260"/>
                <a:gd name="T29" fmla="*/ 260 h 260"/>
                <a:gd name="T30" fmla="*/ 20 w 260"/>
                <a:gd name="T31" fmla="*/ 21 h 260"/>
                <a:gd name="T32" fmla="*/ 20 w 260"/>
                <a:gd name="T33" fmla="*/ 216 h 260"/>
                <a:gd name="T34" fmla="*/ 26 w 260"/>
                <a:gd name="T35" fmla="*/ 229 h 260"/>
                <a:gd name="T36" fmla="*/ 35 w 260"/>
                <a:gd name="T37" fmla="*/ 234 h 260"/>
                <a:gd name="T38" fmla="*/ 171 w 260"/>
                <a:gd name="T39" fmla="*/ 234 h 260"/>
                <a:gd name="T40" fmla="*/ 243 w 260"/>
                <a:gd name="T41" fmla="*/ 47 h 260"/>
                <a:gd name="T42" fmla="*/ 228 w 260"/>
                <a:gd name="T43" fmla="*/ 203 h 260"/>
                <a:gd name="T44" fmla="*/ 227 w 260"/>
                <a:gd name="T45" fmla="*/ 207 h 260"/>
                <a:gd name="T46" fmla="*/ 222 w 260"/>
                <a:gd name="T47" fmla="*/ 211 h 260"/>
                <a:gd name="T48" fmla="*/ 218 w 260"/>
                <a:gd name="T49" fmla="*/ 211 h 260"/>
                <a:gd name="T50" fmla="*/ 212 w 260"/>
                <a:gd name="T51" fmla="*/ 209 h 260"/>
                <a:gd name="T52" fmla="*/ 208 w 260"/>
                <a:gd name="T53" fmla="*/ 203 h 260"/>
                <a:gd name="T54" fmla="*/ 192 w 260"/>
                <a:gd name="T55" fmla="*/ 31 h 260"/>
                <a:gd name="T56" fmla="*/ 192 w 260"/>
                <a:gd name="T57" fmla="*/ 211 h 260"/>
                <a:gd name="T58" fmla="*/ 195 w 260"/>
                <a:gd name="T59" fmla="*/ 220 h 260"/>
                <a:gd name="T60" fmla="*/ 200 w 260"/>
                <a:gd name="T61" fmla="*/ 227 h 260"/>
                <a:gd name="T62" fmla="*/ 209 w 260"/>
                <a:gd name="T63" fmla="*/ 233 h 260"/>
                <a:gd name="T64" fmla="*/ 218 w 260"/>
                <a:gd name="T65" fmla="*/ 235 h 260"/>
                <a:gd name="T66" fmla="*/ 223 w 260"/>
                <a:gd name="T67" fmla="*/ 234 h 260"/>
                <a:gd name="T68" fmla="*/ 232 w 260"/>
                <a:gd name="T69" fmla="*/ 231 h 260"/>
                <a:gd name="T70" fmla="*/ 239 w 260"/>
                <a:gd name="T71" fmla="*/ 225 h 260"/>
                <a:gd name="T72" fmla="*/ 243 w 260"/>
                <a:gd name="T73" fmla="*/ 216 h 260"/>
                <a:gd name="T74" fmla="*/ 243 w 260"/>
                <a:gd name="T75" fmla="*/ 47 h 260"/>
                <a:gd name="T76" fmla="*/ 98 w 260"/>
                <a:gd name="T77" fmla="*/ 192 h 260"/>
                <a:gd name="T78" fmla="*/ 46 w 260"/>
                <a:gd name="T79" fmla="*/ 208 h 260"/>
                <a:gd name="T80" fmla="*/ 46 w 260"/>
                <a:gd name="T81" fmla="*/ 161 h 260"/>
                <a:gd name="T82" fmla="*/ 114 w 260"/>
                <a:gd name="T83" fmla="*/ 177 h 260"/>
                <a:gd name="T84" fmla="*/ 46 w 260"/>
                <a:gd name="T85" fmla="*/ 161 h 260"/>
                <a:gd name="T86" fmla="*/ 128 w 260"/>
                <a:gd name="T87" fmla="*/ 177 h 260"/>
                <a:gd name="T88" fmla="*/ 145 w 260"/>
                <a:gd name="T89" fmla="*/ 161 h 260"/>
                <a:gd name="T90" fmla="*/ 114 w 260"/>
                <a:gd name="T91" fmla="*/ 130 h 260"/>
                <a:gd name="T92" fmla="*/ 145 w 260"/>
                <a:gd name="T93" fmla="*/ 147 h 260"/>
                <a:gd name="T94" fmla="*/ 114 w 260"/>
                <a:gd name="T95" fmla="*/ 130 h 260"/>
                <a:gd name="T96" fmla="*/ 145 w 260"/>
                <a:gd name="T97" fmla="*/ 48 h 260"/>
                <a:gd name="T98" fmla="*/ 46 w 260"/>
                <a:gd name="T99" fmla="*/ 114 h 260"/>
                <a:gd name="T100" fmla="*/ 98 w 260"/>
                <a:gd name="T101" fmla="*/ 147 h 260"/>
                <a:gd name="T102" fmla="*/ 46 w 260"/>
                <a:gd name="T103" fmla="*/ 130 h 260"/>
                <a:gd name="T104" fmla="*/ 98 w 260"/>
                <a:gd name="T105" fmla="*/ 14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0" h="260">
                  <a:moveTo>
                    <a:pt x="210" y="260"/>
                  </a:moveTo>
                  <a:lnTo>
                    <a:pt x="48" y="260"/>
                  </a:lnTo>
                  <a:lnTo>
                    <a:pt x="48" y="260"/>
                  </a:lnTo>
                  <a:lnTo>
                    <a:pt x="39" y="260"/>
                  </a:lnTo>
                  <a:lnTo>
                    <a:pt x="30" y="256"/>
                  </a:lnTo>
                  <a:lnTo>
                    <a:pt x="20" y="252"/>
                  </a:lnTo>
                  <a:lnTo>
                    <a:pt x="14" y="246"/>
                  </a:lnTo>
                  <a:lnTo>
                    <a:pt x="7" y="238"/>
                  </a:lnTo>
                  <a:lnTo>
                    <a:pt x="4" y="230"/>
                  </a:lnTo>
                  <a:lnTo>
                    <a:pt x="1" y="221"/>
                  </a:lnTo>
                  <a:lnTo>
                    <a:pt x="0" y="211"/>
                  </a:lnTo>
                  <a:lnTo>
                    <a:pt x="0" y="0"/>
                  </a:lnTo>
                  <a:lnTo>
                    <a:pt x="192" y="0"/>
                  </a:lnTo>
                  <a:lnTo>
                    <a:pt x="192" y="16"/>
                  </a:lnTo>
                  <a:lnTo>
                    <a:pt x="228" y="16"/>
                  </a:lnTo>
                  <a:lnTo>
                    <a:pt x="228" y="16"/>
                  </a:lnTo>
                  <a:lnTo>
                    <a:pt x="228" y="31"/>
                  </a:lnTo>
                  <a:lnTo>
                    <a:pt x="243" y="31"/>
                  </a:lnTo>
                  <a:lnTo>
                    <a:pt x="260" y="31"/>
                  </a:lnTo>
                  <a:lnTo>
                    <a:pt x="260" y="211"/>
                  </a:lnTo>
                  <a:lnTo>
                    <a:pt x="260" y="211"/>
                  </a:lnTo>
                  <a:lnTo>
                    <a:pt x="258" y="221"/>
                  </a:lnTo>
                  <a:lnTo>
                    <a:pt x="256" y="230"/>
                  </a:lnTo>
                  <a:lnTo>
                    <a:pt x="251" y="238"/>
                  </a:lnTo>
                  <a:lnTo>
                    <a:pt x="244" y="246"/>
                  </a:lnTo>
                  <a:lnTo>
                    <a:pt x="238" y="252"/>
                  </a:lnTo>
                  <a:lnTo>
                    <a:pt x="228" y="256"/>
                  </a:lnTo>
                  <a:lnTo>
                    <a:pt x="219" y="260"/>
                  </a:lnTo>
                  <a:lnTo>
                    <a:pt x="210" y="260"/>
                  </a:lnTo>
                  <a:lnTo>
                    <a:pt x="210" y="260"/>
                  </a:lnTo>
                  <a:close/>
                  <a:moveTo>
                    <a:pt x="171" y="21"/>
                  </a:moveTo>
                  <a:lnTo>
                    <a:pt x="20" y="21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2" y="222"/>
                  </a:lnTo>
                  <a:lnTo>
                    <a:pt x="26" y="229"/>
                  </a:lnTo>
                  <a:lnTo>
                    <a:pt x="31" y="233"/>
                  </a:lnTo>
                  <a:lnTo>
                    <a:pt x="35" y="234"/>
                  </a:lnTo>
                  <a:lnTo>
                    <a:pt x="37" y="234"/>
                  </a:lnTo>
                  <a:lnTo>
                    <a:pt x="171" y="234"/>
                  </a:lnTo>
                  <a:lnTo>
                    <a:pt x="171" y="21"/>
                  </a:lnTo>
                  <a:close/>
                  <a:moveTo>
                    <a:pt x="243" y="47"/>
                  </a:moveTo>
                  <a:lnTo>
                    <a:pt x="228" y="47"/>
                  </a:lnTo>
                  <a:lnTo>
                    <a:pt x="228" y="203"/>
                  </a:lnTo>
                  <a:lnTo>
                    <a:pt x="228" y="203"/>
                  </a:lnTo>
                  <a:lnTo>
                    <a:pt x="227" y="207"/>
                  </a:lnTo>
                  <a:lnTo>
                    <a:pt x="225" y="209"/>
                  </a:lnTo>
                  <a:lnTo>
                    <a:pt x="222" y="211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4" y="211"/>
                  </a:lnTo>
                  <a:lnTo>
                    <a:pt x="212" y="209"/>
                  </a:lnTo>
                  <a:lnTo>
                    <a:pt x="209" y="207"/>
                  </a:lnTo>
                  <a:lnTo>
                    <a:pt x="208" y="203"/>
                  </a:lnTo>
                  <a:lnTo>
                    <a:pt x="208" y="31"/>
                  </a:lnTo>
                  <a:lnTo>
                    <a:pt x="192" y="31"/>
                  </a:lnTo>
                  <a:lnTo>
                    <a:pt x="192" y="211"/>
                  </a:lnTo>
                  <a:lnTo>
                    <a:pt x="192" y="211"/>
                  </a:lnTo>
                  <a:lnTo>
                    <a:pt x="192" y="216"/>
                  </a:lnTo>
                  <a:lnTo>
                    <a:pt x="195" y="220"/>
                  </a:lnTo>
                  <a:lnTo>
                    <a:pt x="196" y="225"/>
                  </a:lnTo>
                  <a:lnTo>
                    <a:pt x="200" y="227"/>
                  </a:lnTo>
                  <a:lnTo>
                    <a:pt x="204" y="231"/>
                  </a:lnTo>
                  <a:lnTo>
                    <a:pt x="209" y="233"/>
                  </a:lnTo>
                  <a:lnTo>
                    <a:pt x="213" y="234"/>
                  </a:lnTo>
                  <a:lnTo>
                    <a:pt x="218" y="235"/>
                  </a:lnTo>
                  <a:lnTo>
                    <a:pt x="218" y="235"/>
                  </a:lnTo>
                  <a:lnTo>
                    <a:pt x="223" y="234"/>
                  </a:lnTo>
                  <a:lnTo>
                    <a:pt x="227" y="233"/>
                  </a:lnTo>
                  <a:lnTo>
                    <a:pt x="232" y="231"/>
                  </a:lnTo>
                  <a:lnTo>
                    <a:pt x="235" y="227"/>
                  </a:lnTo>
                  <a:lnTo>
                    <a:pt x="239" y="225"/>
                  </a:lnTo>
                  <a:lnTo>
                    <a:pt x="241" y="220"/>
                  </a:lnTo>
                  <a:lnTo>
                    <a:pt x="243" y="216"/>
                  </a:lnTo>
                  <a:lnTo>
                    <a:pt x="243" y="211"/>
                  </a:lnTo>
                  <a:lnTo>
                    <a:pt x="243" y="47"/>
                  </a:lnTo>
                  <a:close/>
                  <a:moveTo>
                    <a:pt x="46" y="192"/>
                  </a:moveTo>
                  <a:lnTo>
                    <a:pt x="98" y="192"/>
                  </a:lnTo>
                  <a:lnTo>
                    <a:pt x="98" y="208"/>
                  </a:lnTo>
                  <a:lnTo>
                    <a:pt x="46" y="208"/>
                  </a:lnTo>
                  <a:lnTo>
                    <a:pt x="46" y="192"/>
                  </a:lnTo>
                  <a:close/>
                  <a:moveTo>
                    <a:pt x="46" y="161"/>
                  </a:moveTo>
                  <a:lnTo>
                    <a:pt x="114" y="161"/>
                  </a:lnTo>
                  <a:lnTo>
                    <a:pt x="114" y="177"/>
                  </a:lnTo>
                  <a:lnTo>
                    <a:pt x="46" y="177"/>
                  </a:lnTo>
                  <a:lnTo>
                    <a:pt x="46" y="161"/>
                  </a:lnTo>
                  <a:close/>
                  <a:moveTo>
                    <a:pt x="145" y="177"/>
                  </a:moveTo>
                  <a:lnTo>
                    <a:pt x="128" y="177"/>
                  </a:lnTo>
                  <a:lnTo>
                    <a:pt x="128" y="161"/>
                  </a:lnTo>
                  <a:lnTo>
                    <a:pt x="145" y="161"/>
                  </a:lnTo>
                  <a:lnTo>
                    <a:pt x="145" y="177"/>
                  </a:lnTo>
                  <a:close/>
                  <a:moveTo>
                    <a:pt x="114" y="130"/>
                  </a:moveTo>
                  <a:lnTo>
                    <a:pt x="145" y="130"/>
                  </a:lnTo>
                  <a:lnTo>
                    <a:pt x="145" y="147"/>
                  </a:lnTo>
                  <a:lnTo>
                    <a:pt x="114" y="147"/>
                  </a:lnTo>
                  <a:lnTo>
                    <a:pt x="114" y="130"/>
                  </a:lnTo>
                  <a:close/>
                  <a:moveTo>
                    <a:pt x="46" y="48"/>
                  </a:moveTo>
                  <a:lnTo>
                    <a:pt x="145" y="48"/>
                  </a:lnTo>
                  <a:lnTo>
                    <a:pt x="145" y="114"/>
                  </a:lnTo>
                  <a:lnTo>
                    <a:pt x="46" y="114"/>
                  </a:lnTo>
                  <a:lnTo>
                    <a:pt x="46" y="48"/>
                  </a:lnTo>
                  <a:close/>
                  <a:moveTo>
                    <a:pt x="98" y="147"/>
                  </a:moveTo>
                  <a:lnTo>
                    <a:pt x="46" y="147"/>
                  </a:lnTo>
                  <a:lnTo>
                    <a:pt x="46" y="130"/>
                  </a:lnTo>
                  <a:lnTo>
                    <a:pt x="98" y="130"/>
                  </a:lnTo>
                  <a:lnTo>
                    <a:pt x="98" y="14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324"/>
            <p:cNvSpPr>
              <a:spLocks noEditPoints="1"/>
            </p:cNvSpPr>
            <p:nvPr/>
          </p:nvSpPr>
          <p:spPr bwMode="auto">
            <a:xfrm>
              <a:off x="1361931" y="6243283"/>
              <a:ext cx="223067" cy="212610"/>
            </a:xfrm>
            <a:custGeom>
              <a:avLst/>
              <a:gdLst>
                <a:gd name="T0" fmla="*/ 45 w 255"/>
                <a:gd name="T1" fmla="*/ 238 h 245"/>
                <a:gd name="T2" fmla="*/ 31 w 255"/>
                <a:gd name="T3" fmla="*/ 245 h 245"/>
                <a:gd name="T4" fmla="*/ 17 w 255"/>
                <a:gd name="T5" fmla="*/ 238 h 245"/>
                <a:gd name="T6" fmla="*/ 12 w 255"/>
                <a:gd name="T7" fmla="*/ 232 h 245"/>
                <a:gd name="T8" fmla="*/ 14 w 255"/>
                <a:gd name="T9" fmla="*/ 214 h 245"/>
                <a:gd name="T10" fmla="*/ 3 w 255"/>
                <a:gd name="T11" fmla="*/ 181 h 245"/>
                <a:gd name="T12" fmla="*/ 0 w 255"/>
                <a:gd name="T13" fmla="*/ 173 h 245"/>
                <a:gd name="T14" fmla="*/ 3 w 255"/>
                <a:gd name="T15" fmla="*/ 167 h 245"/>
                <a:gd name="T16" fmla="*/ 13 w 255"/>
                <a:gd name="T17" fmla="*/ 164 h 245"/>
                <a:gd name="T18" fmla="*/ 45 w 255"/>
                <a:gd name="T19" fmla="*/ 181 h 245"/>
                <a:gd name="T20" fmla="*/ 35 w 255"/>
                <a:gd name="T21" fmla="*/ 171 h 245"/>
                <a:gd name="T22" fmla="*/ 38 w 255"/>
                <a:gd name="T23" fmla="*/ 160 h 245"/>
                <a:gd name="T24" fmla="*/ 45 w 255"/>
                <a:gd name="T25" fmla="*/ 156 h 245"/>
                <a:gd name="T26" fmla="*/ 60 w 255"/>
                <a:gd name="T27" fmla="*/ 167 h 245"/>
                <a:gd name="T28" fmla="*/ 45 w 255"/>
                <a:gd name="T29" fmla="*/ 138 h 245"/>
                <a:gd name="T30" fmla="*/ 43 w 255"/>
                <a:gd name="T31" fmla="*/ 128 h 245"/>
                <a:gd name="T32" fmla="*/ 48 w 255"/>
                <a:gd name="T33" fmla="*/ 123 h 245"/>
                <a:gd name="T34" fmla="*/ 58 w 255"/>
                <a:gd name="T35" fmla="*/ 124 h 245"/>
                <a:gd name="T36" fmla="*/ 117 w 255"/>
                <a:gd name="T37" fmla="*/ 110 h 245"/>
                <a:gd name="T38" fmla="*/ 100 w 255"/>
                <a:gd name="T39" fmla="*/ 71 h 245"/>
                <a:gd name="T40" fmla="*/ 100 w 255"/>
                <a:gd name="T41" fmla="*/ 34 h 245"/>
                <a:gd name="T42" fmla="*/ 112 w 255"/>
                <a:gd name="T43" fmla="*/ 16 h 245"/>
                <a:gd name="T44" fmla="*/ 129 w 255"/>
                <a:gd name="T45" fmla="*/ 4 h 245"/>
                <a:gd name="T46" fmla="*/ 164 w 255"/>
                <a:gd name="T47" fmla="*/ 2 h 245"/>
                <a:gd name="T48" fmla="*/ 208 w 255"/>
                <a:gd name="T49" fmla="*/ 21 h 245"/>
                <a:gd name="T50" fmla="*/ 234 w 255"/>
                <a:gd name="T51" fmla="*/ 47 h 245"/>
                <a:gd name="T52" fmla="*/ 253 w 255"/>
                <a:gd name="T53" fmla="*/ 91 h 245"/>
                <a:gd name="T54" fmla="*/ 251 w 255"/>
                <a:gd name="T55" fmla="*/ 127 h 245"/>
                <a:gd name="T56" fmla="*/ 239 w 255"/>
                <a:gd name="T57" fmla="*/ 143 h 245"/>
                <a:gd name="T58" fmla="*/ 221 w 255"/>
                <a:gd name="T59" fmla="*/ 155 h 245"/>
                <a:gd name="T60" fmla="*/ 185 w 255"/>
                <a:gd name="T61" fmla="*/ 155 h 245"/>
                <a:gd name="T62" fmla="*/ 146 w 255"/>
                <a:gd name="T63" fmla="*/ 138 h 245"/>
                <a:gd name="T64" fmla="*/ 200 w 255"/>
                <a:gd name="T65" fmla="*/ 55 h 245"/>
                <a:gd name="T66" fmla="*/ 182 w 255"/>
                <a:gd name="T67" fmla="*/ 42 h 245"/>
                <a:gd name="T68" fmla="*/ 164 w 255"/>
                <a:gd name="T69" fmla="*/ 39 h 245"/>
                <a:gd name="T70" fmla="*/ 155 w 255"/>
                <a:gd name="T71" fmla="*/ 43 h 245"/>
                <a:gd name="T72" fmla="*/ 149 w 255"/>
                <a:gd name="T73" fmla="*/ 59 h 245"/>
                <a:gd name="T74" fmla="*/ 156 w 255"/>
                <a:gd name="T75" fmla="*/ 77 h 245"/>
                <a:gd name="T76" fmla="*/ 165 w 255"/>
                <a:gd name="T77" fmla="*/ 90 h 245"/>
                <a:gd name="T78" fmla="*/ 185 w 255"/>
                <a:gd name="T79" fmla="*/ 103 h 245"/>
                <a:gd name="T80" fmla="*/ 203 w 255"/>
                <a:gd name="T81" fmla="*/ 106 h 245"/>
                <a:gd name="T82" fmla="*/ 212 w 255"/>
                <a:gd name="T83" fmla="*/ 101 h 245"/>
                <a:gd name="T84" fmla="*/ 216 w 255"/>
                <a:gd name="T85" fmla="*/ 86 h 245"/>
                <a:gd name="T86" fmla="*/ 211 w 255"/>
                <a:gd name="T87" fmla="*/ 67 h 245"/>
                <a:gd name="T88" fmla="*/ 200 w 255"/>
                <a:gd name="T89" fmla="*/ 5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5" h="245">
                  <a:moveTo>
                    <a:pt x="146" y="138"/>
                  </a:moveTo>
                  <a:lnTo>
                    <a:pt x="45" y="238"/>
                  </a:lnTo>
                  <a:lnTo>
                    <a:pt x="45" y="238"/>
                  </a:lnTo>
                  <a:lnTo>
                    <a:pt x="42" y="241"/>
                  </a:lnTo>
                  <a:lnTo>
                    <a:pt x="38" y="243"/>
                  </a:lnTo>
                  <a:lnTo>
                    <a:pt x="31" y="245"/>
                  </a:lnTo>
                  <a:lnTo>
                    <a:pt x="23" y="242"/>
                  </a:lnTo>
                  <a:lnTo>
                    <a:pt x="19" y="241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4" y="236"/>
                  </a:lnTo>
                  <a:lnTo>
                    <a:pt x="12" y="232"/>
                  </a:lnTo>
                  <a:lnTo>
                    <a:pt x="10" y="224"/>
                  </a:lnTo>
                  <a:lnTo>
                    <a:pt x="12" y="216"/>
                  </a:lnTo>
                  <a:lnTo>
                    <a:pt x="14" y="214"/>
                  </a:lnTo>
                  <a:lnTo>
                    <a:pt x="17" y="210"/>
                  </a:lnTo>
                  <a:lnTo>
                    <a:pt x="25" y="203"/>
                  </a:lnTo>
                  <a:lnTo>
                    <a:pt x="3" y="181"/>
                  </a:lnTo>
                  <a:lnTo>
                    <a:pt x="3" y="181"/>
                  </a:lnTo>
                  <a:lnTo>
                    <a:pt x="0" y="177"/>
                  </a:lnTo>
                  <a:lnTo>
                    <a:pt x="0" y="173"/>
                  </a:lnTo>
                  <a:lnTo>
                    <a:pt x="0" y="169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6" y="164"/>
                  </a:lnTo>
                  <a:lnTo>
                    <a:pt x="9" y="164"/>
                  </a:lnTo>
                  <a:lnTo>
                    <a:pt x="13" y="164"/>
                  </a:lnTo>
                  <a:lnTo>
                    <a:pt x="17" y="167"/>
                  </a:lnTo>
                  <a:lnTo>
                    <a:pt x="39" y="189"/>
                  </a:lnTo>
                  <a:lnTo>
                    <a:pt x="45" y="181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5" y="171"/>
                  </a:lnTo>
                  <a:lnTo>
                    <a:pt x="35" y="167"/>
                  </a:lnTo>
                  <a:lnTo>
                    <a:pt x="35" y="163"/>
                  </a:lnTo>
                  <a:lnTo>
                    <a:pt x="38" y="160"/>
                  </a:lnTo>
                  <a:lnTo>
                    <a:pt x="38" y="160"/>
                  </a:lnTo>
                  <a:lnTo>
                    <a:pt x="42" y="158"/>
                  </a:lnTo>
                  <a:lnTo>
                    <a:pt x="45" y="156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60" y="167"/>
                  </a:lnTo>
                  <a:lnTo>
                    <a:pt x="66" y="160"/>
                  </a:lnTo>
                  <a:lnTo>
                    <a:pt x="45" y="138"/>
                  </a:lnTo>
                  <a:lnTo>
                    <a:pt x="45" y="138"/>
                  </a:lnTo>
                  <a:lnTo>
                    <a:pt x="43" y="136"/>
                  </a:lnTo>
                  <a:lnTo>
                    <a:pt x="42" y="132"/>
                  </a:lnTo>
                  <a:lnTo>
                    <a:pt x="43" y="128"/>
                  </a:lnTo>
                  <a:lnTo>
                    <a:pt x="45" y="124"/>
                  </a:lnTo>
                  <a:lnTo>
                    <a:pt x="45" y="124"/>
                  </a:lnTo>
                  <a:lnTo>
                    <a:pt x="48" y="123"/>
                  </a:lnTo>
                  <a:lnTo>
                    <a:pt x="52" y="121"/>
                  </a:lnTo>
                  <a:lnTo>
                    <a:pt x="56" y="123"/>
                  </a:lnTo>
                  <a:lnTo>
                    <a:pt x="58" y="124"/>
                  </a:lnTo>
                  <a:lnTo>
                    <a:pt x="81" y="146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09" y="97"/>
                  </a:lnTo>
                  <a:lnTo>
                    <a:pt x="104" y="84"/>
                  </a:lnTo>
                  <a:lnTo>
                    <a:pt x="100" y="71"/>
                  </a:lnTo>
                  <a:lnTo>
                    <a:pt x="97" y="59"/>
                  </a:lnTo>
                  <a:lnTo>
                    <a:pt x="97" y="46"/>
                  </a:lnTo>
                  <a:lnTo>
                    <a:pt x="100" y="34"/>
                  </a:lnTo>
                  <a:lnTo>
                    <a:pt x="105" y="24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17" y="11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5" y="3"/>
                  </a:lnTo>
                  <a:lnTo>
                    <a:pt x="149" y="0"/>
                  </a:lnTo>
                  <a:lnTo>
                    <a:pt x="164" y="2"/>
                  </a:lnTo>
                  <a:lnTo>
                    <a:pt x="178" y="6"/>
                  </a:lnTo>
                  <a:lnTo>
                    <a:pt x="194" y="12"/>
                  </a:lnTo>
                  <a:lnTo>
                    <a:pt x="208" y="21"/>
                  </a:lnTo>
                  <a:lnTo>
                    <a:pt x="222" y="33"/>
                  </a:lnTo>
                  <a:lnTo>
                    <a:pt x="222" y="33"/>
                  </a:lnTo>
                  <a:lnTo>
                    <a:pt x="234" y="47"/>
                  </a:lnTo>
                  <a:lnTo>
                    <a:pt x="243" y="62"/>
                  </a:lnTo>
                  <a:lnTo>
                    <a:pt x="250" y="77"/>
                  </a:lnTo>
                  <a:lnTo>
                    <a:pt x="253" y="91"/>
                  </a:lnTo>
                  <a:lnTo>
                    <a:pt x="255" y="106"/>
                  </a:lnTo>
                  <a:lnTo>
                    <a:pt x="252" y="120"/>
                  </a:lnTo>
                  <a:lnTo>
                    <a:pt x="251" y="127"/>
                  </a:lnTo>
                  <a:lnTo>
                    <a:pt x="248" y="132"/>
                  </a:lnTo>
                  <a:lnTo>
                    <a:pt x="244" y="138"/>
                  </a:lnTo>
                  <a:lnTo>
                    <a:pt x="239" y="143"/>
                  </a:lnTo>
                  <a:lnTo>
                    <a:pt x="239" y="143"/>
                  </a:lnTo>
                  <a:lnTo>
                    <a:pt x="231" y="150"/>
                  </a:lnTo>
                  <a:lnTo>
                    <a:pt x="221" y="155"/>
                  </a:lnTo>
                  <a:lnTo>
                    <a:pt x="209" y="158"/>
                  </a:lnTo>
                  <a:lnTo>
                    <a:pt x="196" y="158"/>
                  </a:lnTo>
                  <a:lnTo>
                    <a:pt x="185" y="155"/>
                  </a:lnTo>
                  <a:lnTo>
                    <a:pt x="172" y="151"/>
                  </a:lnTo>
                  <a:lnTo>
                    <a:pt x="159" y="146"/>
                  </a:lnTo>
                  <a:lnTo>
                    <a:pt x="146" y="138"/>
                  </a:lnTo>
                  <a:lnTo>
                    <a:pt x="146" y="138"/>
                  </a:lnTo>
                  <a:close/>
                  <a:moveTo>
                    <a:pt x="200" y="55"/>
                  </a:moveTo>
                  <a:lnTo>
                    <a:pt x="200" y="55"/>
                  </a:lnTo>
                  <a:lnTo>
                    <a:pt x="195" y="49"/>
                  </a:lnTo>
                  <a:lnTo>
                    <a:pt x="188" y="45"/>
                  </a:lnTo>
                  <a:lnTo>
                    <a:pt x="182" y="42"/>
                  </a:lnTo>
                  <a:lnTo>
                    <a:pt x="175" y="39"/>
                  </a:lnTo>
                  <a:lnTo>
                    <a:pt x="169" y="39"/>
                  </a:lnTo>
                  <a:lnTo>
                    <a:pt x="164" y="39"/>
                  </a:lnTo>
                  <a:lnTo>
                    <a:pt x="159" y="41"/>
                  </a:lnTo>
                  <a:lnTo>
                    <a:pt x="155" y="43"/>
                  </a:lnTo>
                  <a:lnTo>
                    <a:pt x="155" y="43"/>
                  </a:lnTo>
                  <a:lnTo>
                    <a:pt x="152" y="49"/>
                  </a:lnTo>
                  <a:lnTo>
                    <a:pt x="149" y="52"/>
                  </a:lnTo>
                  <a:lnTo>
                    <a:pt x="149" y="59"/>
                  </a:lnTo>
                  <a:lnTo>
                    <a:pt x="151" y="64"/>
                  </a:lnTo>
                  <a:lnTo>
                    <a:pt x="152" y="71"/>
                  </a:lnTo>
                  <a:lnTo>
                    <a:pt x="156" y="77"/>
                  </a:lnTo>
                  <a:lnTo>
                    <a:pt x="160" y="84"/>
                  </a:lnTo>
                  <a:lnTo>
                    <a:pt x="165" y="90"/>
                  </a:lnTo>
                  <a:lnTo>
                    <a:pt x="165" y="90"/>
                  </a:lnTo>
                  <a:lnTo>
                    <a:pt x="172" y="95"/>
                  </a:lnTo>
                  <a:lnTo>
                    <a:pt x="178" y="99"/>
                  </a:lnTo>
                  <a:lnTo>
                    <a:pt x="185" y="103"/>
                  </a:lnTo>
                  <a:lnTo>
                    <a:pt x="191" y="104"/>
                  </a:lnTo>
                  <a:lnTo>
                    <a:pt x="196" y="106"/>
                  </a:lnTo>
                  <a:lnTo>
                    <a:pt x="203" y="106"/>
                  </a:lnTo>
                  <a:lnTo>
                    <a:pt x="207" y="103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4" y="97"/>
                  </a:lnTo>
                  <a:lnTo>
                    <a:pt x="216" y="91"/>
                  </a:lnTo>
                  <a:lnTo>
                    <a:pt x="216" y="86"/>
                  </a:lnTo>
                  <a:lnTo>
                    <a:pt x="216" y="80"/>
                  </a:lnTo>
                  <a:lnTo>
                    <a:pt x="213" y="73"/>
                  </a:lnTo>
                  <a:lnTo>
                    <a:pt x="211" y="67"/>
                  </a:lnTo>
                  <a:lnTo>
                    <a:pt x="205" y="60"/>
                  </a:lnTo>
                  <a:lnTo>
                    <a:pt x="200" y="55"/>
                  </a:lnTo>
                  <a:lnTo>
                    <a:pt x="200" y="5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325"/>
            <p:cNvSpPr>
              <a:spLocks noEditPoints="1"/>
            </p:cNvSpPr>
            <p:nvPr/>
          </p:nvSpPr>
          <p:spPr bwMode="auto">
            <a:xfrm>
              <a:off x="1642507" y="6283366"/>
              <a:ext cx="224810" cy="137675"/>
            </a:xfrm>
            <a:custGeom>
              <a:avLst/>
              <a:gdLst>
                <a:gd name="T0" fmla="*/ 201 w 259"/>
                <a:gd name="T1" fmla="*/ 84 h 157"/>
                <a:gd name="T2" fmla="*/ 182 w 259"/>
                <a:gd name="T3" fmla="*/ 70 h 157"/>
                <a:gd name="T4" fmla="*/ 161 w 259"/>
                <a:gd name="T5" fmla="*/ 60 h 157"/>
                <a:gd name="T6" fmla="*/ 134 w 259"/>
                <a:gd name="T7" fmla="*/ 56 h 157"/>
                <a:gd name="T8" fmla="*/ 120 w 259"/>
                <a:gd name="T9" fmla="*/ 57 h 157"/>
                <a:gd name="T10" fmla="*/ 94 w 259"/>
                <a:gd name="T11" fmla="*/ 65 h 157"/>
                <a:gd name="T12" fmla="*/ 65 w 259"/>
                <a:gd name="T13" fmla="*/ 81 h 157"/>
                <a:gd name="T14" fmla="*/ 38 w 259"/>
                <a:gd name="T15" fmla="*/ 75 h 157"/>
                <a:gd name="T16" fmla="*/ 38 w 259"/>
                <a:gd name="T17" fmla="*/ 101 h 157"/>
                <a:gd name="T18" fmla="*/ 43 w 259"/>
                <a:gd name="T19" fmla="*/ 107 h 157"/>
                <a:gd name="T20" fmla="*/ 43 w 259"/>
                <a:gd name="T21" fmla="*/ 109 h 157"/>
                <a:gd name="T22" fmla="*/ 42 w 259"/>
                <a:gd name="T23" fmla="*/ 114 h 157"/>
                <a:gd name="T24" fmla="*/ 38 w 259"/>
                <a:gd name="T25" fmla="*/ 117 h 157"/>
                <a:gd name="T26" fmla="*/ 25 w 259"/>
                <a:gd name="T27" fmla="*/ 146 h 157"/>
                <a:gd name="T28" fmla="*/ 31 w 259"/>
                <a:gd name="T29" fmla="*/ 117 h 157"/>
                <a:gd name="T30" fmla="*/ 26 w 259"/>
                <a:gd name="T31" fmla="*/ 109 h 157"/>
                <a:gd name="T32" fmla="*/ 27 w 259"/>
                <a:gd name="T33" fmla="*/ 105 h 157"/>
                <a:gd name="T34" fmla="*/ 31 w 259"/>
                <a:gd name="T35" fmla="*/ 73 h 157"/>
                <a:gd name="T36" fmla="*/ 135 w 259"/>
                <a:gd name="T37" fmla="*/ 0 h 157"/>
                <a:gd name="T38" fmla="*/ 201 w 259"/>
                <a:gd name="T39" fmla="*/ 84 h 157"/>
                <a:gd name="T40" fmla="*/ 133 w 259"/>
                <a:gd name="T41" fmla="*/ 70 h 157"/>
                <a:gd name="T42" fmla="*/ 159 w 259"/>
                <a:gd name="T43" fmla="*/ 74 h 157"/>
                <a:gd name="T44" fmla="*/ 177 w 259"/>
                <a:gd name="T45" fmla="*/ 81 h 157"/>
                <a:gd name="T46" fmla="*/ 194 w 259"/>
                <a:gd name="T47" fmla="*/ 91 h 157"/>
                <a:gd name="T48" fmla="*/ 194 w 259"/>
                <a:gd name="T49" fmla="*/ 140 h 157"/>
                <a:gd name="T50" fmla="*/ 177 w 259"/>
                <a:gd name="T51" fmla="*/ 149 h 157"/>
                <a:gd name="T52" fmla="*/ 156 w 259"/>
                <a:gd name="T53" fmla="*/ 155 h 157"/>
                <a:gd name="T54" fmla="*/ 129 w 259"/>
                <a:gd name="T55" fmla="*/ 157 h 157"/>
                <a:gd name="T56" fmla="*/ 114 w 259"/>
                <a:gd name="T57" fmla="*/ 156 h 157"/>
                <a:gd name="T58" fmla="*/ 94 w 259"/>
                <a:gd name="T59" fmla="*/ 152 h 157"/>
                <a:gd name="T60" fmla="*/ 75 w 259"/>
                <a:gd name="T61" fmla="*/ 143 h 157"/>
                <a:gd name="T62" fmla="*/ 73 w 259"/>
                <a:gd name="T63" fmla="*/ 91 h 157"/>
                <a:gd name="T64" fmla="*/ 77 w 259"/>
                <a:gd name="T65" fmla="*/ 87 h 157"/>
                <a:gd name="T66" fmla="*/ 96 w 259"/>
                <a:gd name="T67" fmla="*/ 77 h 157"/>
                <a:gd name="T68" fmla="*/ 118 w 259"/>
                <a:gd name="T69" fmla="*/ 71 h 157"/>
                <a:gd name="T70" fmla="*/ 133 w 259"/>
                <a:gd name="T71" fmla="*/ 70 h 157"/>
                <a:gd name="T72" fmla="*/ 131 w 259"/>
                <a:gd name="T73" fmla="*/ 148 h 157"/>
                <a:gd name="T74" fmla="*/ 166 w 259"/>
                <a:gd name="T75" fmla="*/ 144 h 157"/>
                <a:gd name="T76" fmla="*/ 179 w 259"/>
                <a:gd name="T77" fmla="*/ 138 h 157"/>
                <a:gd name="T78" fmla="*/ 181 w 259"/>
                <a:gd name="T79" fmla="*/ 135 h 157"/>
                <a:gd name="T80" fmla="*/ 177 w 259"/>
                <a:gd name="T81" fmla="*/ 131 h 157"/>
                <a:gd name="T82" fmla="*/ 151 w 259"/>
                <a:gd name="T83" fmla="*/ 125 h 157"/>
                <a:gd name="T84" fmla="*/ 131 w 259"/>
                <a:gd name="T85" fmla="*/ 123 h 157"/>
                <a:gd name="T86" fmla="*/ 96 w 259"/>
                <a:gd name="T87" fmla="*/ 127 h 157"/>
                <a:gd name="T88" fmla="*/ 83 w 259"/>
                <a:gd name="T89" fmla="*/ 133 h 157"/>
                <a:gd name="T90" fmla="*/ 82 w 259"/>
                <a:gd name="T91" fmla="*/ 135 h 157"/>
                <a:gd name="T92" fmla="*/ 86 w 259"/>
                <a:gd name="T93" fmla="*/ 140 h 157"/>
                <a:gd name="T94" fmla="*/ 112 w 259"/>
                <a:gd name="T95" fmla="*/ 147 h 157"/>
                <a:gd name="T96" fmla="*/ 131 w 259"/>
                <a:gd name="T97" fmla="*/ 14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9" h="157">
                  <a:moveTo>
                    <a:pt x="201" y="84"/>
                  </a:moveTo>
                  <a:lnTo>
                    <a:pt x="201" y="84"/>
                  </a:lnTo>
                  <a:lnTo>
                    <a:pt x="196" y="81"/>
                  </a:lnTo>
                  <a:lnTo>
                    <a:pt x="182" y="70"/>
                  </a:lnTo>
                  <a:lnTo>
                    <a:pt x="172" y="65"/>
                  </a:lnTo>
                  <a:lnTo>
                    <a:pt x="161" y="60"/>
                  </a:lnTo>
                  <a:lnTo>
                    <a:pt x="148" y="57"/>
                  </a:lnTo>
                  <a:lnTo>
                    <a:pt x="134" y="56"/>
                  </a:lnTo>
                  <a:lnTo>
                    <a:pt x="134" y="56"/>
                  </a:lnTo>
                  <a:lnTo>
                    <a:pt x="120" y="57"/>
                  </a:lnTo>
                  <a:lnTo>
                    <a:pt x="107" y="60"/>
                  </a:lnTo>
                  <a:lnTo>
                    <a:pt x="94" y="65"/>
                  </a:lnTo>
                  <a:lnTo>
                    <a:pt x="82" y="70"/>
                  </a:lnTo>
                  <a:lnTo>
                    <a:pt x="65" y="81"/>
                  </a:lnTo>
                  <a:lnTo>
                    <a:pt x="59" y="84"/>
                  </a:lnTo>
                  <a:lnTo>
                    <a:pt x="38" y="75"/>
                  </a:lnTo>
                  <a:lnTo>
                    <a:pt x="38" y="101"/>
                  </a:lnTo>
                  <a:lnTo>
                    <a:pt x="38" y="101"/>
                  </a:lnTo>
                  <a:lnTo>
                    <a:pt x="42" y="104"/>
                  </a:lnTo>
                  <a:lnTo>
                    <a:pt x="43" y="107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3" y="112"/>
                  </a:lnTo>
                  <a:lnTo>
                    <a:pt x="42" y="114"/>
                  </a:lnTo>
                  <a:lnTo>
                    <a:pt x="39" y="116"/>
                  </a:lnTo>
                  <a:lnTo>
                    <a:pt x="38" y="117"/>
                  </a:lnTo>
                  <a:lnTo>
                    <a:pt x="43" y="146"/>
                  </a:lnTo>
                  <a:lnTo>
                    <a:pt x="25" y="146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7" y="114"/>
                  </a:lnTo>
                  <a:lnTo>
                    <a:pt x="26" y="109"/>
                  </a:lnTo>
                  <a:lnTo>
                    <a:pt x="26" y="109"/>
                  </a:lnTo>
                  <a:lnTo>
                    <a:pt x="27" y="105"/>
                  </a:lnTo>
                  <a:lnTo>
                    <a:pt x="31" y="101"/>
                  </a:lnTo>
                  <a:lnTo>
                    <a:pt x="31" y="73"/>
                  </a:lnTo>
                  <a:lnTo>
                    <a:pt x="0" y="60"/>
                  </a:lnTo>
                  <a:lnTo>
                    <a:pt x="135" y="0"/>
                  </a:lnTo>
                  <a:lnTo>
                    <a:pt x="259" y="61"/>
                  </a:lnTo>
                  <a:lnTo>
                    <a:pt x="201" y="84"/>
                  </a:lnTo>
                  <a:close/>
                  <a:moveTo>
                    <a:pt x="133" y="70"/>
                  </a:moveTo>
                  <a:lnTo>
                    <a:pt x="133" y="70"/>
                  </a:lnTo>
                  <a:lnTo>
                    <a:pt x="146" y="71"/>
                  </a:lnTo>
                  <a:lnTo>
                    <a:pt x="159" y="74"/>
                  </a:lnTo>
                  <a:lnTo>
                    <a:pt x="169" y="77"/>
                  </a:lnTo>
                  <a:lnTo>
                    <a:pt x="177" y="81"/>
                  </a:lnTo>
                  <a:lnTo>
                    <a:pt x="188" y="87"/>
                  </a:lnTo>
                  <a:lnTo>
                    <a:pt x="194" y="91"/>
                  </a:lnTo>
                  <a:lnTo>
                    <a:pt x="194" y="140"/>
                  </a:lnTo>
                  <a:lnTo>
                    <a:pt x="194" y="140"/>
                  </a:lnTo>
                  <a:lnTo>
                    <a:pt x="188" y="143"/>
                  </a:lnTo>
                  <a:lnTo>
                    <a:pt x="177" y="149"/>
                  </a:lnTo>
                  <a:lnTo>
                    <a:pt x="168" y="152"/>
                  </a:lnTo>
                  <a:lnTo>
                    <a:pt x="156" y="155"/>
                  </a:lnTo>
                  <a:lnTo>
                    <a:pt x="144" y="156"/>
                  </a:lnTo>
                  <a:lnTo>
                    <a:pt x="129" y="157"/>
                  </a:lnTo>
                  <a:lnTo>
                    <a:pt x="129" y="157"/>
                  </a:lnTo>
                  <a:lnTo>
                    <a:pt x="114" y="156"/>
                  </a:lnTo>
                  <a:lnTo>
                    <a:pt x="103" y="155"/>
                  </a:lnTo>
                  <a:lnTo>
                    <a:pt x="94" y="152"/>
                  </a:lnTo>
                  <a:lnTo>
                    <a:pt x="86" y="149"/>
                  </a:lnTo>
                  <a:lnTo>
                    <a:pt x="75" y="143"/>
                  </a:lnTo>
                  <a:lnTo>
                    <a:pt x="73" y="140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77" y="87"/>
                  </a:lnTo>
                  <a:lnTo>
                    <a:pt x="88" y="81"/>
                  </a:lnTo>
                  <a:lnTo>
                    <a:pt x="96" y="77"/>
                  </a:lnTo>
                  <a:lnTo>
                    <a:pt x="107" y="74"/>
                  </a:lnTo>
                  <a:lnTo>
                    <a:pt x="118" y="71"/>
                  </a:lnTo>
                  <a:lnTo>
                    <a:pt x="133" y="70"/>
                  </a:lnTo>
                  <a:lnTo>
                    <a:pt x="133" y="70"/>
                  </a:lnTo>
                  <a:close/>
                  <a:moveTo>
                    <a:pt x="131" y="148"/>
                  </a:moveTo>
                  <a:lnTo>
                    <a:pt x="131" y="148"/>
                  </a:lnTo>
                  <a:lnTo>
                    <a:pt x="151" y="147"/>
                  </a:lnTo>
                  <a:lnTo>
                    <a:pt x="166" y="144"/>
                  </a:lnTo>
                  <a:lnTo>
                    <a:pt x="177" y="140"/>
                  </a:lnTo>
                  <a:lnTo>
                    <a:pt x="179" y="138"/>
                  </a:lnTo>
                  <a:lnTo>
                    <a:pt x="181" y="135"/>
                  </a:lnTo>
                  <a:lnTo>
                    <a:pt x="181" y="135"/>
                  </a:lnTo>
                  <a:lnTo>
                    <a:pt x="179" y="133"/>
                  </a:lnTo>
                  <a:lnTo>
                    <a:pt x="177" y="131"/>
                  </a:lnTo>
                  <a:lnTo>
                    <a:pt x="166" y="127"/>
                  </a:lnTo>
                  <a:lnTo>
                    <a:pt x="151" y="125"/>
                  </a:lnTo>
                  <a:lnTo>
                    <a:pt x="131" y="123"/>
                  </a:lnTo>
                  <a:lnTo>
                    <a:pt x="131" y="123"/>
                  </a:lnTo>
                  <a:lnTo>
                    <a:pt x="112" y="125"/>
                  </a:lnTo>
                  <a:lnTo>
                    <a:pt x="96" y="127"/>
                  </a:lnTo>
                  <a:lnTo>
                    <a:pt x="86" y="131"/>
                  </a:lnTo>
                  <a:lnTo>
                    <a:pt x="83" y="133"/>
                  </a:lnTo>
                  <a:lnTo>
                    <a:pt x="82" y="135"/>
                  </a:lnTo>
                  <a:lnTo>
                    <a:pt x="82" y="135"/>
                  </a:lnTo>
                  <a:lnTo>
                    <a:pt x="83" y="138"/>
                  </a:lnTo>
                  <a:lnTo>
                    <a:pt x="86" y="140"/>
                  </a:lnTo>
                  <a:lnTo>
                    <a:pt x="96" y="144"/>
                  </a:lnTo>
                  <a:lnTo>
                    <a:pt x="112" y="147"/>
                  </a:lnTo>
                  <a:lnTo>
                    <a:pt x="131" y="148"/>
                  </a:lnTo>
                  <a:lnTo>
                    <a:pt x="131" y="14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326"/>
            <p:cNvSpPr>
              <a:spLocks noEditPoints="1"/>
            </p:cNvSpPr>
            <p:nvPr/>
          </p:nvSpPr>
          <p:spPr bwMode="auto">
            <a:xfrm>
              <a:off x="1923083" y="6238056"/>
              <a:ext cx="216096" cy="226552"/>
            </a:xfrm>
            <a:custGeom>
              <a:avLst/>
              <a:gdLst>
                <a:gd name="T0" fmla="*/ 124 w 247"/>
                <a:gd name="T1" fmla="*/ 260 h 260"/>
                <a:gd name="T2" fmla="*/ 91 w 247"/>
                <a:gd name="T3" fmla="*/ 257 h 260"/>
                <a:gd name="T4" fmla="*/ 64 w 247"/>
                <a:gd name="T5" fmla="*/ 251 h 260"/>
                <a:gd name="T6" fmla="*/ 42 w 247"/>
                <a:gd name="T7" fmla="*/ 240 h 260"/>
                <a:gd name="T8" fmla="*/ 26 w 247"/>
                <a:gd name="T9" fmla="*/ 226 h 260"/>
                <a:gd name="T10" fmla="*/ 15 w 247"/>
                <a:gd name="T11" fmla="*/ 211 h 260"/>
                <a:gd name="T12" fmla="*/ 7 w 247"/>
                <a:gd name="T13" fmla="*/ 192 h 260"/>
                <a:gd name="T14" fmla="*/ 2 w 247"/>
                <a:gd name="T15" fmla="*/ 173 h 260"/>
                <a:gd name="T16" fmla="*/ 0 w 247"/>
                <a:gd name="T17" fmla="*/ 153 h 260"/>
                <a:gd name="T18" fmla="*/ 3 w 247"/>
                <a:gd name="T19" fmla="*/ 114 h 260"/>
                <a:gd name="T20" fmla="*/ 71 w 247"/>
                <a:gd name="T21" fmla="*/ 73 h 260"/>
                <a:gd name="T22" fmla="*/ 67 w 247"/>
                <a:gd name="T23" fmla="*/ 112 h 260"/>
                <a:gd name="T24" fmla="*/ 64 w 247"/>
                <a:gd name="T25" fmla="*/ 151 h 260"/>
                <a:gd name="T26" fmla="*/ 68 w 247"/>
                <a:gd name="T27" fmla="*/ 160 h 260"/>
                <a:gd name="T28" fmla="*/ 80 w 247"/>
                <a:gd name="T29" fmla="*/ 177 h 260"/>
                <a:gd name="T30" fmla="*/ 98 w 247"/>
                <a:gd name="T31" fmla="*/ 188 h 260"/>
                <a:gd name="T32" fmla="*/ 116 w 247"/>
                <a:gd name="T33" fmla="*/ 195 h 260"/>
                <a:gd name="T34" fmla="*/ 124 w 247"/>
                <a:gd name="T35" fmla="*/ 195 h 260"/>
                <a:gd name="T36" fmla="*/ 141 w 247"/>
                <a:gd name="T37" fmla="*/ 192 h 260"/>
                <a:gd name="T38" fmla="*/ 159 w 247"/>
                <a:gd name="T39" fmla="*/ 183 h 260"/>
                <a:gd name="T40" fmla="*/ 175 w 247"/>
                <a:gd name="T41" fmla="*/ 169 h 260"/>
                <a:gd name="T42" fmla="*/ 184 w 247"/>
                <a:gd name="T43" fmla="*/ 151 h 260"/>
                <a:gd name="T44" fmla="*/ 184 w 247"/>
                <a:gd name="T45" fmla="*/ 131 h 260"/>
                <a:gd name="T46" fmla="*/ 177 w 247"/>
                <a:gd name="T47" fmla="*/ 73 h 260"/>
                <a:gd name="T48" fmla="*/ 238 w 247"/>
                <a:gd name="T49" fmla="*/ 73 h 260"/>
                <a:gd name="T50" fmla="*/ 247 w 247"/>
                <a:gd name="T51" fmla="*/ 135 h 260"/>
                <a:gd name="T52" fmla="*/ 247 w 247"/>
                <a:gd name="T53" fmla="*/ 153 h 260"/>
                <a:gd name="T54" fmla="*/ 246 w 247"/>
                <a:gd name="T55" fmla="*/ 173 h 260"/>
                <a:gd name="T56" fmla="*/ 241 w 247"/>
                <a:gd name="T57" fmla="*/ 192 h 260"/>
                <a:gd name="T58" fmla="*/ 233 w 247"/>
                <a:gd name="T59" fmla="*/ 211 h 260"/>
                <a:gd name="T60" fmla="*/ 220 w 247"/>
                <a:gd name="T61" fmla="*/ 226 h 260"/>
                <a:gd name="T62" fmla="*/ 203 w 247"/>
                <a:gd name="T63" fmla="*/ 240 h 260"/>
                <a:gd name="T64" fmla="*/ 182 w 247"/>
                <a:gd name="T65" fmla="*/ 251 h 260"/>
                <a:gd name="T66" fmla="*/ 156 w 247"/>
                <a:gd name="T67" fmla="*/ 257 h 260"/>
                <a:gd name="T68" fmla="*/ 124 w 247"/>
                <a:gd name="T69" fmla="*/ 260 h 260"/>
                <a:gd name="T70" fmla="*/ 165 w 247"/>
                <a:gd name="T71" fmla="*/ 0 h 260"/>
                <a:gd name="T72" fmla="*/ 224 w 247"/>
                <a:gd name="T73" fmla="*/ 0 h 260"/>
                <a:gd name="T74" fmla="*/ 176 w 247"/>
                <a:gd name="T75" fmla="*/ 62 h 260"/>
                <a:gd name="T76" fmla="*/ 169 w 247"/>
                <a:gd name="T77" fmla="*/ 18 h 260"/>
                <a:gd name="T78" fmla="*/ 165 w 247"/>
                <a:gd name="T79" fmla="*/ 0 h 260"/>
                <a:gd name="T80" fmla="*/ 82 w 247"/>
                <a:gd name="T81" fmla="*/ 0 h 260"/>
                <a:gd name="T82" fmla="*/ 72 w 247"/>
                <a:gd name="T83" fmla="*/ 62 h 260"/>
                <a:gd name="T84" fmla="*/ 12 w 247"/>
                <a:gd name="T85" fmla="*/ 62 h 260"/>
                <a:gd name="T86" fmla="*/ 82 w 247"/>
                <a:gd name="T87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7" h="260">
                  <a:moveTo>
                    <a:pt x="124" y="260"/>
                  </a:moveTo>
                  <a:lnTo>
                    <a:pt x="124" y="260"/>
                  </a:lnTo>
                  <a:lnTo>
                    <a:pt x="107" y="260"/>
                  </a:lnTo>
                  <a:lnTo>
                    <a:pt x="91" y="257"/>
                  </a:lnTo>
                  <a:lnTo>
                    <a:pt x="77" y="255"/>
                  </a:lnTo>
                  <a:lnTo>
                    <a:pt x="64" y="251"/>
                  </a:lnTo>
                  <a:lnTo>
                    <a:pt x="52" y="246"/>
                  </a:lnTo>
                  <a:lnTo>
                    <a:pt x="42" y="240"/>
                  </a:lnTo>
                  <a:lnTo>
                    <a:pt x="33" y="234"/>
                  </a:lnTo>
                  <a:lnTo>
                    <a:pt x="26" y="226"/>
                  </a:lnTo>
                  <a:lnTo>
                    <a:pt x="20" y="218"/>
                  </a:lnTo>
                  <a:lnTo>
                    <a:pt x="15" y="211"/>
                  </a:lnTo>
                  <a:lnTo>
                    <a:pt x="9" y="201"/>
                  </a:lnTo>
                  <a:lnTo>
                    <a:pt x="7" y="192"/>
                  </a:lnTo>
                  <a:lnTo>
                    <a:pt x="4" y="183"/>
                  </a:lnTo>
                  <a:lnTo>
                    <a:pt x="2" y="173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2" y="135"/>
                  </a:lnTo>
                  <a:lnTo>
                    <a:pt x="3" y="114"/>
                  </a:lnTo>
                  <a:lnTo>
                    <a:pt x="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67" y="112"/>
                  </a:lnTo>
                  <a:lnTo>
                    <a:pt x="65" y="131"/>
                  </a:lnTo>
                  <a:lnTo>
                    <a:pt x="64" y="151"/>
                  </a:lnTo>
                  <a:lnTo>
                    <a:pt x="64" y="151"/>
                  </a:lnTo>
                  <a:lnTo>
                    <a:pt x="68" y="160"/>
                  </a:lnTo>
                  <a:lnTo>
                    <a:pt x="73" y="169"/>
                  </a:lnTo>
                  <a:lnTo>
                    <a:pt x="80" y="177"/>
                  </a:lnTo>
                  <a:lnTo>
                    <a:pt x="89" y="183"/>
                  </a:lnTo>
                  <a:lnTo>
                    <a:pt x="98" y="188"/>
                  </a:lnTo>
                  <a:lnTo>
                    <a:pt x="107" y="192"/>
                  </a:lnTo>
                  <a:lnTo>
                    <a:pt x="116" y="195"/>
                  </a:lnTo>
                  <a:lnTo>
                    <a:pt x="124" y="195"/>
                  </a:lnTo>
                  <a:lnTo>
                    <a:pt x="124" y="195"/>
                  </a:lnTo>
                  <a:lnTo>
                    <a:pt x="132" y="195"/>
                  </a:lnTo>
                  <a:lnTo>
                    <a:pt x="141" y="192"/>
                  </a:lnTo>
                  <a:lnTo>
                    <a:pt x="150" y="188"/>
                  </a:lnTo>
                  <a:lnTo>
                    <a:pt x="159" y="183"/>
                  </a:lnTo>
                  <a:lnTo>
                    <a:pt x="168" y="177"/>
                  </a:lnTo>
                  <a:lnTo>
                    <a:pt x="175" y="169"/>
                  </a:lnTo>
                  <a:lnTo>
                    <a:pt x="180" y="161"/>
                  </a:lnTo>
                  <a:lnTo>
                    <a:pt x="184" y="151"/>
                  </a:lnTo>
                  <a:lnTo>
                    <a:pt x="184" y="151"/>
                  </a:lnTo>
                  <a:lnTo>
                    <a:pt x="184" y="131"/>
                  </a:lnTo>
                  <a:lnTo>
                    <a:pt x="182" y="110"/>
                  </a:lnTo>
                  <a:lnTo>
                    <a:pt x="177" y="73"/>
                  </a:lnTo>
                  <a:lnTo>
                    <a:pt x="238" y="73"/>
                  </a:lnTo>
                  <a:lnTo>
                    <a:pt x="238" y="73"/>
                  </a:lnTo>
                  <a:lnTo>
                    <a:pt x="245" y="116"/>
                  </a:lnTo>
                  <a:lnTo>
                    <a:pt x="247" y="135"/>
                  </a:lnTo>
                  <a:lnTo>
                    <a:pt x="247" y="153"/>
                  </a:lnTo>
                  <a:lnTo>
                    <a:pt x="247" y="153"/>
                  </a:lnTo>
                  <a:lnTo>
                    <a:pt x="247" y="164"/>
                  </a:lnTo>
                  <a:lnTo>
                    <a:pt x="246" y="173"/>
                  </a:lnTo>
                  <a:lnTo>
                    <a:pt x="245" y="183"/>
                  </a:lnTo>
                  <a:lnTo>
                    <a:pt x="241" y="192"/>
                  </a:lnTo>
                  <a:lnTo>
                    <a:pt x="237" y="201"/>
                  </a:lnTo>
                  <a:lnTo>
                    <a:pt x="233" y="211"/>
                  </a:lnTo>
                  <a:lnTo>
                    <a:pt x="227" y="218"/>
                  </a:lnTo>
                  <a:lnTo>
                    <a:pt x="220" y="226"/>
                  </a:lnTo>
                  <a:lnTo>
                    <a:pt x="212" y="234"/>
                  </a:lnTo>
                  <a:lnTo>
                    <a:pt x="203" y="240"/>
                  </a:lnTo>
                  <a:lnTo>
                    <a:pt x="194" y="246"/>
                  </a:lnTo>
                  <a:lnTo>
                    <a:pt x="182" y="251"/>
                  </a:lnTo>
                  <a:lnTo>
                    <a:pt x="169" y="255"/>
                  </a:lnTo>
                  <a:lnTo>
                    <a:pt x="156" y="257"/>
                  </a:lnTo>
                  <a:lnTo>
                    <a:pt x="141" y="260"/>
                  </a:lnTo>
                  <a:lnTo>
                    <a:pt x="124" y="260"/>
                  </a:lnTo>
                  <a:lnTo>
                    <a:pt x="124" y="260"/>
                  </a:lnTo>
                  <a:close/>
                  <a:moveTo>
                    <a:pt x="165" y="0"/>
                  </a:moveTo>
                  <a:lnTo>
                    <a:pt x="224" y="0"/>
                  </a:lnTo>
                  <a:lnTo>
                    <a:pt x="224" y="0"/>
                  </a:lnTo>
                  <a:lnTo>
                    <a:pt x="23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69" y="18"/>
                  </a:lnTo>
                  <a:lnTo>
                    <a:pt x="165" y="0"/>
                  </a:lnTo>
                  <a:lnTo>
                    <a:pt x="165" y="0"/>
                  </a:lnTo>
                  <a:close/>
                  <a:moveTo>
                    <a:pt x="82" y="0"/>
                  </a:moveTo>
                  <a:lnTo>
                    <a:pt x="82" y="0"/>
                  </a:lnTo>
                  <a:lnTo>
                    <a:pt x="78" y="18"/>
                  </a:lnTo>
                  <a:lnTo>
                    <a:pt x="7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24" y="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327"/>
            <p:cNvSpPr>
              <a:spLocks noEditPoints="1"/>
            </p:cNvSpPr>
            <p:nvPr/>
          </p:nvSpPr>
          <p:spPr bwMode="auto">
            <a:xfrm>
              <a:off x="2194945" y="6238056"/>
              <a:ext cx="212610" cy="224810"/>
            </a:xfrm>
            <a:custGeom>
              <a:avLst/>
              <a:gdLst>
                <a:gd name="T0" fmla="*/ 162 w 243"/>
                <a:gd name="T1" fmla="*/ 116 h 257"/>
                <a:gd name="T2" fmla="*/ 187 w 243"/>
                <a:gd name="T3" fmla="*/ 34 h 257"/>
                <a:gd name="T4" fmla="*/ 130 w 243"/>
                <a:gd name="T5" fmla="*/ 227 h 257"/>
                <a:gd name="T6" fmla="*/ 147 w 243"/>
                <a:gd name="T7" fmla="*/ 230 h 257"/>
                <a:gd name="T8" fmla="*/ 203 w 243"/>
                <a:gd name="T9" fmla="*/ 247 h 257"/>
                <a:gd name="T10" fmla="*/ 39 w 243"/>
                <a:gd name="T11" fmla="*/ 257 h 257"/>
                <a:gd name="T12" fmla="*/ 39 w 243"/>
                <a:gd name="T13" fmla="*/ 247 h 257"/>
                <a:gd name="T14" fmla="*/ 95 w 243"/>
                <a:gd name="T15" fmla="*/ 230 h 257"/>
                <a:gd name="T16" fmla="*/ 110 w 243"/>
                <a:gd name="T17" fmla="*/ 34 h 257"/>
                <a:gd name="T18" fmla="*/ 93 w 243"/>
                <a:gd name="T19" fmla="*/ 116 h 257"/>
                <a:gd name="T20" fmla="*/ 47 w 243"/>
                <a:gd name="T21" fmla="*/ 38 h 257"/>
                <a:gd name="T22" fmla="*/ 2 w 243"/>
                <a:gd name="T23" fmla="*/ 116 h 257"/>
                <a:gd name="T24" fmla="*/ 39 w 243"/>
                <a:gd name="T25" fmla="*/ 23 h 257"/>
                <a:gd name="T26" fmla="*/ 102 w 243"/>
                <a:gd name="T27" fmla="*/ 23 h 257"/>
                <a:gd name="T28" fmla="*/ 104 w 243"/>
                <a:gd name="T29" fmla="*/ 14 h 257"/>
                <a:gd name="T30" fmla="*/ 113 w 243"/>
                <a:gd name="T31" fmla="*/ 3 h 257"/>
                <a:gd name="T32" fmla="*/ 121 w 243"/>
                <a:gd name="T33" fmla="*/ 0 h 257"/>
                <a:gd name="T34" fmla="*/ 124 w 243"/>
                <a:gd name="T35" fmla="*/ 1 h 257"/>
                <a:gd name="T36" fmla="*/ 132 w 243"/>
                <a:gd name="T37" fmla="*/ 4 h 257"/>
                <a:gd name="T38" fmla="*/ 138 w 243"/>
                <a:gd name="T39" fmla="*/ 14 h 257"/>
                <a:gd name="T40" fmla="*/ 203 w 243"/>
                <a:gd name="T41" fmla="*/ 23 h 257"/>
                <a:gd name="T42" fmla="*/ 242 w 243"/>
                <a:gd name="T43" fmla="*/ 116 h 257"/>
                <a:gd name="T44" fmla="*/ 197 w 243"/>
                <a:gd name="T45" fmla="*/ 38 h 257"/>
                <a:gd name="T46" fmla="*/ 93 w 243"/>
                <a:gd name="T47" fmla="*/ 127 h 257"/>
                <a:gd name="T48" fmla="*/ 90 w 243"/>
                <a:gd name="T49" fmla="*/ 146 h 257"/>
                <a:gd name="T50" fmla="*/ 81 w 243"/>
                <a:gd name="T51" fmla="*/ 161 h 257"/>
                <a:gd name="T52" fmla="*/ 67 w 243"/>
                <a:gd name="T53" fmla="*/ 172 h 257"/>
                <a:gd name="T54" fmla="*/ 47 w 243"/>
                <a:gd name="T55" fmla="*/ 175 h 257"/>
                <a:gd name="T56" fmla="*/ 37 w 243"/>
                <a:gd name="T57" fmla="*/ 174 h 257"/>
                <a:gd name="T58" fmla="*/ 20 w 243"/>
                <a:gd name="T59" fmla="*/ 166 h 257"/>
                <a:gd name="T60" fmla="*/ 8 w 243"/>
                <a:gd name="T61" fmla="*/ 153 h 257"/>
                <a:gd name="T62" fmla="*/ 2 w 243"/>
                <a:gd name="T63" fmla="*/ 136 h 257"/>
                <a:gd name="T64" fmla="*/ 0 w 243"/>
                <a:gd name="T65" fmla="*/ 127 h 257"/>
                <a:gd name="T66" fmla="*/ 93 w 243"/>
                <a:gd name="T67" fmla="*/ 127 h 257"/>
                <a:gd name="T68" fmla="*/ 151 w 243"/>
                <a:gd name="T69" fmla="*/ 127 h 257"/>
                <a:gd name="T70" fmla="*/ 243 w 243"/>
                <a:gd name="T71" fmla="*/ 127 h 257"/>
                <a:gd name="T72" fmla="*/ 241 w 243"/>
                <a:gd name="T73" fmla="*/ 146 h 257"/>
                <a:gd name="T74" fmla="*/ 232 w 243"/>
                <a:gd name="T75" fmla="*/ 161 h 257"/>
                <a:gd name="T76" fmla="*/ 216 w 243"/>
                <a:gd name="T77" fmla="*/ 172 h 257"/>
                <a:gd name="T78" fmla="*/ 198 w 243"/>
                <a:gd name="T79" fmla="*/ 175 h 257"/>
                <a:gd name="T80" fmla="*/ 187 w 243"/>
                <a:gd name="T81" fmla="*/ 174 h 257"/>
                <a:gd name="T82" fmla="*/ 171 w 243"/>
                <a:gd name="T83" fmla="*/ 166 h 257"/>
                <a:gd name="T84" fmla="*/ 159 w 243"/>
                <a:gd name="T85" fmla="*/ 153 h 257"/>
                <a:gd name="T86" fmla="*/ 152 w 243"/>
                <a:gd name="T87" fmla="*/ 136 h 257"/>
                <a:gd name="T88" fmla="*/ 151 w 243"/>
                <a:gd name="T89" fmla="*/ 12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3" h="257">
                  <a:moveTo>
                    <a:pt x="197" y="38"/>
                  </a:moveTo>
                  <a:lnTo>
                    <a:pt x="162" y="116"/>
                  </a:lnTo>
                  <a:lnTo>
                    <a:pt x="151" y="116"/>
                  </a:lnTo>
                  <a:lnTo>
                    <a:pt x="187" y="34"/>
                  </a:lnTo>
                  <a:lnTo>
                    <a:pt x="130" y="34"/>
                  </a:lnTo>
                  <a:lnTo>
                    <a:pt x="130" y="227"/>
                  </a:lnTo>
                  <a:lnTo>
                    <a:pt x="130" y="227"/>
                  </a:lnTo>
                  <a:lnTo>
                    <a:pt x="147" y="230"/>
                  </a:lnTo>
                  <a:lnTo>
                    <a:pt x="171" y="236"/>
                  </a:lnTo>
                  <a:lnTo>
                    <a:pt x="203" y="247"/>
                  </a:lnTo>
                  <a:lnTo>
                    <a:pt x="203" y="257"/>
                  </a:lnTo>
                  <a:lnTo>
                    <a:pt x="39" y="257"/>
                  </a:lnTo>
                  <a:lnTo>
                    <a:pt x="39" y="247"/>
                  </a:lnTo>
                  <a:lnTo>
                    <a:pt x="39" y="247"/>
                  </a:lnTo>
                  <a:lnTo>
                    <a:pt x="71" y="236"/>
                  </a:lnTo>
                  <a:lnTo>
                    <a:pt x="95" y="230"/>
                  </a:lnTo>
                  <a:lnTo>
                    <a:pt x="110" y="227"/>
                  </a:lnTo>
                  <a:lnTo>
                    <a:pt x="110" y="34"/>
                  </a:lnTo>
                  <a:lnTo>
                    <a:pt x="55" y="34"/>
                  </a:lnTo>
                  <a:lnTo>
                    <a:pt x="93" y="116"/>
                  </a:lnTo>
                  <a:lnTo>
                    <a:pt x="82" y="116"/>
                  </a:lnTo>
                  <a:lnTo>
                    <a:pt x="47" y="38"/>
                  </a:lnTo>
                  <a:lnTo>
                    <a:pt x="12" y="116"/>
                  </a:lnTo>
                  <a:lnTo>
                    <a:pt x="2" y="116"/>
                  </a:lnTo>
                  <a:lnTo>
                    <a:pt x="39" y="32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102" y="23"/>
                  </a:lnTo>
                  <a:lnTo>
                    <a:pt x="102" y="23"/>
                  </a:lnTo>
                  <a:lnTo>
                    <a:pt x="104" y="14"/>
                  </a:lnTo>
                  <a:lnTo>
                    <a:pt x="108" y="6"/>
                  </a:lnTo>
                  <a:lnTo>
                    <a:pt x="113" y="3"/>
                  </a:lnTo>
                  <a:lnTo>
                    <a:pt x="117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4" y="1"/>
                  </a:lnTo>
                  <a:lnTo>
                    <a:pt x="128" y="3"/>
                  </a:lnTo>
                  <a:lnTo>
                    <a:pt x="132" y="4"/>
                  </a:lnTo>
                  <a:lnTo>
                    <a:pt x="134" y="6"/>
                  </a:lnTo>
                  <a:lnTo>
                    <a:pt x="138" y="14"/>
                  </a:lnTo>
                  <a:lnTo>
                    <a:pt x="139" y="23"/>
                  </a:lnTo>
                  <a:lnTo>
                    <a:pt x="203" y="23"/>
                  </a:lnTo>
                  <a:lnTo>
                    <a:pt x="203" y="31"/>
                  </a:lnTo>
                  <a:lnTo>
                    <a:pt x="242" y="116"/>
                  </a:lnTo>
                  <a:lnTo>
                    <a:pt x="232" y="116"/>
                  </a:lnTo>
                  <a:lnTo>
                    <a:pt x="197" y="38"/>
                  </a:lnTo>
                  <a:close/>
                  <a:moveTo>
                    <a:pt x="93" y="127"/>
                  </a:moveTo>
                  <a:lnTo>
                    <a:pt x="93" y="127"/>
                  </a:lnTo>
                  <a:lnTo>
                    <a:pt x="93" y="136"/>
                  </a:lnTo>
                  <a:lnTo>
                    <a:pt x="90" y="146"/>
                  </a:lnTo>
                  <a:lnTo>
                    <a:pt x="86" y="153"/>
                  </a:lnTo>
                  <a:lnTo>
                    <a:pt x="81" y="161"/>
                  </a:lnTo>
                  <a:lnTo>
                    <a:pt x="74" y="166"/>
                  </a:lnTo>
                  <a:lnTo>
                    <a:pt x="67" y="172"/>
                  </a:lnTo>
                  <a:lnTo>
                    <a:pt x="58" y="174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37" y="174"/>
                  </a:lnTo>
                  <a:lnTo>
                    <a:pt x="28" y="172"/>
                  </a:lnTo>
                  <a:lnTo>
                    <a:pt x="20" y="166"/>
                  </a:lnTo>
                  <a:lnTo>
                    <a:pt x="13" y="161"/>
                  </a:lnTo>
                  <a:lnTo>
                    <a:pt x="8" y="153"/>
                  </a:lnTo>
                  <a:lnTo>
                    <a:pt x="4" y="146"/>
                  </a:lnTo>
                  <a:lnTo>
                    <a:pt x="2" y="136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93" y="127"/>
                  </a:lnTo>
                  <a:lnTo>
                    <a:pt x="93" y="127"/>
                  </a:lnTo>
                  <a:close/>
                  <a:moveTo>
                    <a:pt x="151" y="127"/>
                  </a:moveTo>
                  <a:lnTo>
                    <a:pt x="151" y="127"/>
                  </a:lnTo>
                  <a:lnTo>
                    <a:pt x="243" y="127"/>
                  </a:lnTo>
                  <a:lnTo>
                    <a:pt x="243" y="127"/>
                  </a:lnTo>
                  <a:lnTo>
                    <a:pt x="242" y="136"/>
                  </a:lnTo>
                  <a:lnTo>
                    <a:pt x="241" y="146"/>
                  </a:lnTo>
                  <a:lnTo>
                    <a:pt x="237" y="153"/>
                  </a:lnTo>
                  <a:lnTo>
                    <a:pt x="232" y="161"/>
                  </a:lnTo>
                  <a:lnTo>
                    <a:pt x="224" y="166"/>
                  </a:lnTo>
                  <a:lnTo>
                    <a:pt x="216" y="172"/>
                  </a:lnTo>
                  <a:lnTo>
                    <a:pt x="207" y="174"/>
                  </a:lnTo>
                  <a:lnTo>
                    <a:pt x="198" y="175"/>
                  </a:lnTo>
                  <a:lnTo>
                    <a:pt x="198" y="175"/>
                  </a:lnTo>
                  <a:lnTo>
                    <a:pt x="187" y="174"/>
                  </a:lnTo>
                  <a:lnTo>
                    <a:pt x="178" y="172"/>
                  </a:lnTo>
                  <a:lnTo>
                    <a:pt x="171" y="166"/>
                  </a:lnTo>
                  <a:lnTo>
                    <a:pt x="164" y="161"/>
                  </a:lnTo>
                  <a:lnTo>
                    <a:pt x="159" y="153"/>
                  </a:lnTo>
                  <a:lnTo>
                    <a:pt x="155" y="146"/>
                  </a:lnTo>
                  <a:lnTo>
                    <a:pt x="152" y="136"/>
                  </a:lnTo>
                  <a:lnTo>
                    <a:pt x="151" y="127"/>
                  </a:lnTo>
                  <a:lnTo>
                    <a:pt x="151" y="12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328"/>
            <p:cNvSpPr>
              <a:spLocks noEditPoints="1"/>
            </p:cNvSpPr>
            <p:nvPr/>
          </p:nvSpPr>
          <p:spPr bwMode="auto">
            <a:xfrm>
              <a:off x="2484235" y="6239798"/>
              <a:ext cx="203897" cy="224810"/>
            </a:xfrm>
            <a:custGeom>
              <a:avLst/>
              <a:gdLst>
                <a:gd name="T0" fmla="*/ 218 w 234"/>
                <a:gd name="T1" fmla="*/ 30 h 259"/>
                <a:gd name="T2" fmla="*/ 225 w 234"/>
                <a:gd name="T3" fmla="*/ 11 h 259"/>
                <a:gd name="T4" fmla="*/ 234 w 234"/>
                <a:gd name="T5" fmla="*/ 24 h 259"/>
                <a:gd name="T6" fmla="*/ 21 w 234"/>
                <a:gd name="T7" fmla="*/ 11 h 259"/>
                <a:gd name="T8" fmla="*/ 93 w 234"/>
                <a:gd name="T9" fmla="*/ 0 h 259"/>
                <a:gd name="T10" fmla="*/ 140 w 234"/>
                <a:gd name="T11" fmla="*/ 11 h 259"/>
                <a:gd name="T12" fmla="*/ 213 w 234"/>
                <a:gd name="T13" fmla="*/ 30 h 259"/>
                <a:gd name="T14" fmla="*/ 21 w 234"/>
                <a:gd name="T15" fmla="*/ 11 h 259"/>
                <a:gd name="T16" fmla="*/ 0 w 234"/>
                <a:gd name="T17" fmla="*/ 16 h 259"/>
                <a:gd name="T18" fmla="*/ 15 w 234"/>
                <a:gd name="T19" fmla="*/ 11 h 259"/>
                <a:gd name="T20" fmla="*/ 8 w 234"/>
                <a:gd name="T21" fmla="*/ 30 h 259"/>
                <a:gd name="T22" fmla="*/ 208 w 234"/>
                <a:gd name="T23" fmla="*/ 41 h 259"/>
                <a:gd name="T24" fmla="*/ 26 w 234"/>
                <a:gd name="T25" fmla="*/ 187 h 259"/>
                <a:gd name="T26" fmla="*/ 208 w 234"/>
                <a:gd name="T27" fmla="*/ 41 h 259"/>
                <a:gd name="T28" fmla="*/ 171 w 234"/>
                <a:gd name="T29" fmla="*/ 161 h 259"/>
                <a:gd name="T30" fmla="*/ 135 w 234"/>
                <a:gd name="T31" fmla="*/ 151 h 259"/>
                <a:gd name="T32" fmla="*/ 135 w 234"/>
                <a:gd name="T33" fmla="*/ 141 h 259"/>
                <a:gd name="T34" fmla="*/ 192 w 234"/>
                <a:gd name="T35" fmla="*/ 129 h 259"/>
                <a:gd name="T36" fmla="*/ 135 w 234"/>
                <a:gd name="T37" fmla="*/ 141 h 259"/>
                <a:gd name="T38" fmla="*/ 192 w 234"/>
                <a:gd name="T39" fmla="*/ 113 h 259"/>
                <a:gd name="T40" fmla="*/ 135 w 234"/>
                <a:gd name="T41" fmla="*/ 104 h 259"/>
                <a:gd name="T42" fmla="*/ 79 w 234"/>
                <a:gd name="T43" fmla="*/ 171 h 259"/>
                <a:gd name="T44" fmla="*/ 87 w 234"/>
                <a:gd name="T45" fmla="*/ 169 h 259"/>
                <a:gd name="T46" fmla="*/ 99 w 234"/>
                <a:gd name="T47" fmla="*/ 165 h 259"/>
                <a:gd name="T48" fmla="*/ 109 w 234"/>
                <a:gd name="T49" fmla="*/ 158 h 259"/>
                <a:gd name="T50" fmla="*/ 114 w 234"/>
                <a:gd name="T51" fmla="*/ 146 h 259"/>
                <a:gd name="T52" fmla="*/ 73 w 234"/>
                <a:gd name="T53" fmla="*/ 139 h 259"/>
                <a:gd name="T54" fmla="*/ 73 w 234"/>
                <a:gd name="T55" fmla="*/ 98 h 259"/>
                <a:gd name="T56" fmla="*/ 61 w 234"/>
                <a:gd name="T57" fmla="*/ 102 h 259"/>
                <a:gd name="T58" fmla="*/ 52 w 234"/>
                <a:gd name="T59" fmla="*/ 109 h 259"/>
                <a:gd name="T60" fmla="*/ 45 w 234"/>
                <a:gd name="T61" fmla="*/ 120 h 259"/>
                <a:gd name="T62" fmla="*/ 43 w 234"/>
                <a:gd name="T63" fmla="*/ 133 h 259"/>
                <a:gd name="T64" fmla="*/ 44 w 234"/>
                <a:gd name="T65" fmla="*/ 141 h 259"/>
                <a:gd name="T66" fmla="*/ 49 w 234"/>
                <a:gd name="T67" fmla="*/ 154 h 259"/>
                <a:gd name="T68" fmla="*/ 60 w 234"/>
                <a:gd name="T69" fmla="*/ 164 h 259"/>
                <a:gd name="T70" fmla="*/ 73 w 234"/>
                <a:gd name="T71" fmla="*/ 169 h 259"/>
                <a:gd name="T72" fmla="*/ 79 w 234"/>
                <a:gd name="T73" fmla="*/ 171 h 259"/>
                <a:gd name="T74" fmla="*/ 125 w 234"/>
                <a:gd name="T75" fmla="*/ 129 h 259"/>
                <a:gd name="T76" fmla="*/ 122 w 234"/>
                <a:gd name="T77" fmla="*/ 116 h 259"/>
                <a:gd name="T78" fmla="*/ 114 w 234"/>
                <a:gd name="T79" fmla="*/ 102 h 259"/>
                <a:gd name="T80" fmla="*/ 101 w 234"/>
                <a:gd name="T81" fmla="*/ 93 h 259"/>
                <a:gd name="T82" fmla="*/ 89 w 234"/>
                <a:gd name="T83" fmla="*/ 89 h 259"/>
                <a:gd name="T84" fmla="*/ 83 w 234"/>
                <a:gd name="T85" fmla="*/ 129 h 259"/>
                <a:gd name="T86" fmla="*/ 41 w 234"/>
                <a:gd name="T87" fmla="*/ 73 h 259"/>
                <a:gd name="T88" fmla="*/ 125 w 234"/>
                <a:gd name="T89" fmla="*/ 56 h 259"/>
                <a:gd name="T90" fmla="*/ 41 w 234"/>
                <a:gd name="T91" fmla="*/ 73 h 259"/>
                <a:gd name="T92" fmla="*/ 15 w 234"/>
                <a:gd name="T93" fmla="*/ 212 h 259"/>
                <a:gd name="T94" fmla="*/ 223 w 234"/>
                <a:gd name="T95" fmla="*/ 197 h 259"/>
                <a:gd name="T96" fmla="*/ 100 w 234"/>
                <a:gd name="T97" fmla="*/ 219 h 259"/>
                <a:gd name="T98" fmla="*/ 52 w 234"/>
                <a:gd name="T99" fmla="*/ 259 h 259"/>
                <a:gd name="T100" fmla="*/ 100 w 234"/>
                <a:gd name="T101" fmla="*/ 219 h 259"/>
                <a:gd name="T102" fmla="*/ 157 w 234"/>
                <a:gd name="T103" fmla="*/ 259 h 259"/>
                <a:gd name="T104" fmla="*/ 157 w 234"/>
                <a:gd name="T105" fmla="*/ 21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" h="259">
                  <a:moveTo>
                    <a:pt x="225" y="30"/>
                  </a:moveTo>
                  <a:lnTo>
                    <a:pt x="218" y="30"/>
                  </a:lnTo>
                  <a:lnTo>
                    <a:pt x="218" y="11"/>
                  </a:lnTo>
                  <a:lnTo>
                    <a:pt x="225" y="11"/>
                  </a:lnTo>
                  <a:lnTo>
                    <a:pt x="234" y="16"/>
                  </a:lnTo>
                  <a:lnTo>
                    <a:pt x="234" y="24"/>
                  </a:lnTo>
                  <a:lnTo>
                    <a:pt x="225" y="30"/>
                  </a:lnTo>
                  <a:close/>
                  <a:moveTo>
                    <a:pt x="21" y="11"/>
                  </a:moveTo>
                  <a:lnTo>
                    <a:pt x="93" y="11"/>
                  </a:lnTo>
                  <a:lnTo>
                    <a:pt x="93" y="0"/>
                  </a:lnTo>
                  <a:lnTo>
                    <a:pt x="140" y="0"/>
                  </a:lnTo>
                  <a:lnTo>
                    <a:pt x="140" y="11"/>
                  </a:lnTo>
                  <a:lnTo>
                    <a:pt x="213" y="11"/>
                  </a:lnTo>
                  <a:lnTo>
                    <a:pt x="213" y="30"/>
                  </a:lnTo>
                  <a:lnTo>
                    <a:pt x="21" y="30"/>
                  </a:lnTo>
                  <a:lnTo>
                    <a:pt x="21" y="11"/>
                  </a:lnTo>
                  <a:close/>
                  <a:moveTo>
                    <a:pt x="0" y="24"/>
                  </a:moveTo>
                  <a:lnTo>
                    <a:pt x="0" y="16"/>
                  </a:lnTo>
                  <a:lnTo>
                    <a:pt x="8" y="11"/>
                  </a:lnTo>
                  <a:lnTo>
                    <a:pt x="15" y="11"/>
                  </a:lnTo>
                  <a:lnTo>
                    <a:pt x="15" y="30"/>
                  </a:lnTo>
                  <a:lnTo>
                    <a:pt x="8" y="30"/>
                  </a:lnTo>
                  <a:lnTo>
                    <a:pt x="0" y="24"/>
                  </a:lnTo>
                  <a:close/>
                  <a:moveTo>
                    <a:pt x="208" y="41"/>
                  </a:moveTo>
                  <a:lnTo>
                    <a:pt x="208" y="187"/>
                  </a:lnTo>
                  <a:lnTo>
                    <a:pt x="26" y="187"/>
                  </a:lnTo>
                  <a:lnTo>
                    <a:pt x="26" y="41"/>
                  </a:lnTo>
                  <a:lnTo>
                    <a:pt x="208" y="41"/>
                  </a:lnTo>
                  <a:close/>
                  <a:moveTo>
                    <a:pt x="135" y="161"/>
                  </a:moveTo>
                  <a:lnTo>
                    <a:pt x="171" y="161"/>
                  </a:lnTo>
                  <a:lnTo>
                    <a:pt x="171" y="151"/>
                  </a:lnTo>
                  <a:lnTo>
                    <a:pt x="135" y="151"/>
                  </a:lnTo>
                  <a:lnTo>
                    <a:pt x="135" y="161"/>
                  </a:lnTo>
                  <a:close/>
                  <a:moveTo>
                    <a:pt x="135" y="141"/>
                  </a:moveTo>
                  <a:lnTo>
                    <a:pt x="192" y="141"/>
                  </a:lnTo>
                  <a:lnTo>
                    <a:pt x="192" y="129"/>
                  </a:lnTo>
                  <a:lnTo>
                    <a:pt x="135" y="129"/>
                  </a:lnTo>
                  <a:lnTo>
                    <a:pt x="135" y="141"/>
                  </a:lnTo>
                  <a:close/>
                  <a:moveTo>
                    <a:pt x="135" y="113"/>
                  </a:moveTo>
                  <a:lnTo>
                    <a:pt x="192" y="113"/>
                  </a:lnTo>
                  <a:lnTo>
                    <a:pt x="192" y="104"/>
                  </a:lnTo>
                  <a:lnTo>
                    <a:pt x="135" y="104"/>
                  </a:lnTo>
                  <a:lnTo>
                    <a:pt x="135" y="113"/>
                  </a:lnTo>
                  <a:close/>
                  <a:moveTo>
                    <a:pt x="79" y="171"/>
                  </a:moveTo>
                  <a:lnTo>
                    <a:pt x="79" y="171"/>
                  </a:lnTo>
                  <a:lnTo>
                    <a:pt x="87" y="169"/>
                  </a:lnTo>
                  <a:lnTo>
                    <a:pt x="93" y="168"/>
                  </a:lnTo>
                  <a:lnTo>
                    <a:pt x="99" y="165"/>
                  </a:lnTo>
                  <a:lnTo>
                    <a:pt x="104" y="161"/>
                  </a:lnTo>
                  <a:lnTo>
                    <a:pt x="109" y="158"/>
                  </a:lnTo>
                  <a:lnTo>
                    <a:pt x="112" y="152"/>
                  </a:lnTo>
                  <a:lnTo>
                    <a:pt x="114" y="146"/>
                  </a:lnTo>
                  <a:lnTo>
                    <a:pt x="115" y="139"/>
                  </a:lnTo>
                  <a:lnTo>
                    <a:pt x="73" y="139"/>
                  </a:lnTo>
                  <a:lnTo>
                    <a:pt x="73" y="98"/>
                  </a:lnTo>
                  <a:lnTo>
                    <a:pt x="73" y="98"/>
                  </a:lnTo>
                  <a:lnTo>
                    <a:pt x="66" y="99"/>
                  </a:lnTo>
                  <a:lnTo>
                    <a:pt x="61" y="102"/>
                  </a:lnTo>
                  <a:lnTo>
                    <a:pt x="56" y="104"/>
                  </a:lnTo>
                  <a:lnTo>
                    <a:pt x="52" y="109"/>
                  </a:lnTo>
                  <a:lnTo>
                    <a:pt x="48" y="115"/>
                  </a:lnTo>
                  <a:lnTo>
                    <a:pt x="45" y="120"/>
                  </a:lnTo>
                  <a:lnTo>
                    <a:pt x="44" y="126"/>
                  </a:lnTo>
                  <a:lnTo>
                    <a:pt x="43" y="133"/>
                  </a:lnTo>
                  <a:lnTo>
                    <a:pt x="43" y="133"/>
                  </a:lnTo>
                  <a:lnTo>
                    <a:pt x="44" y="141"/>
                  </a:lnTo>
                  <a:lnTo>
                    <a:pt x="47" y="147"/>
                  </a:lnTo>
                  <a:lnTo>
                    <a:pt x="49" y="154"/>
                  </a:lnTo>
                  <a:lnTo>
                    <a:pt x="54" y="159"/>
                  </a:lnTo>
                  <a:lnTo>
                    <a:pt x="60" y="164"/>
                  </a:lnTo>
                  <a:lnTo>
                    <a:pt x="66" y="167"/>
                  </a:lnTo>
                  <a:lnTo>
                    <a:pt x="73" y="169"/>
                  </a:lnTo>
                  <a:lnTo>
                    <a:pt x="79" y="171"/>
                  </a:lnTo>
                  <a:lnTo>
                    <a:pt x="79" y="171"/>
                  </a:lnTo>
                  <a:close/>
                  <a:moveTo>
                    <a:pt x="125" y="129"/>
                  </a:moveTo>
                  <a:lnTo>
                    <a:pt x="125" y="129"/>
                  </a:lnTo>
                  <a:lnTo>
                    <a:pt x="123" y="122"/>
                  </a:lnTo>
                  <a:lnTo>
                    <a:pt x="122" y="116"/>
                  </a:lnTo>
                  <a:lnTo>
                    <a:pt x="119" y="109"/>
                  </a:lnTo>
                  <a:lnTo>
                    <a:pt x="114" y="102"/>
                  </a:lnTo>
                  <a:lnTo>
                    <a:pt x="106" y="95"/>
                  </a:lnTo>
                  <a:lnTo>
                    <a:pt x="101" y="93"/>
                  </a:lnTo>
                  <a:lnTo>
                    <a:pt x="96" y="90"/>
                  </a:lnTo>
                  <a:lnTo>
                    <a:pt x="89" y="89"/>
                  </a:lnTo>
                  <a:lnTo>
                    <a:pt x="83" y="89"/>
                  </a:lnTo>
                  <a:lnTo>
                    <a:pt x="83" y="129"/>
                  </a:lnTo>
                  <a:lnTo>
                    <a:pt x="125" y="129"/>
                  </a:lnTo>
                  <a:close/>
                  <a:moveTo>
                    <a:pt x="41" y="73"/>
                  </a:moveTo>
                  <a:lnTo>
                    <a:pt x="125" y="73"/>
                  </a:lnTo>
                  <a:lnTo>
                    <a:pt x="125" y="56"/>
                  </a:lnTo>
                  <a:lnTo>
                    <a:pt x="41" y="56"/>
                  </a:lnTo>
                  <a:lnTo>
                    <a:pt x="41" y="73"/>
                  </a:lnTo>
                  <a:close/>
                  <a:moveTo>
                    <a:pt x="223" y="212"/>
                  </a:moveTo>
                  <a:lnTo>
                    <a:pt x="15" y="212"/>
                  </a:lnTo>
                  <a:lnTo>
                    <a:pt x="15" y="197"/>
                  </a:lnTo>
                  <a:lnTo>
                    <a:pt x="223" y="197"/>
                  </a:lnTo>
                  <a:lnTo>
                    <a:pt x="223" y="212"/>
                  </a:lnTo>
                  <a:close/>
                  <a:moveTo>
                    <a:pt x="100" y="219"/>
                  </a:moveTo>
                  <a:lnTo>
                    <a:pt x="75" y="259"/>
                  </a:lnTo>
                  <a:lnTo>
                    <a:pt x="52" y="259"/>
                  </a:lnTo>
                  <a:lnTo>
                    <a:pt x="75" y="219"/>
                  </a:lnTo>
                  <a:lnTo>
                    <a:pt x="100" y="219"/>
                  </a:lnTo>
                  <a:close/>
                  <a:moveTo>
                    <a:pt x="180" y="259"/>
                  </a:moveTo>
                  <a:lnTo>
                    <a:pt x="157" y="259"/>
                  </a:lnTo>
                  <a:lnTo>
                    <a:pt x="132" y="219"/>
                  </a:lnTo>
                  <a:lnTo>
                    <a:pt x="157" y="219"/>
                  </a:lnTo>
                  <a:lnTo>
                    <a:pt x="180" y="25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329"/>
            <p:cNvSpPr>
              <a:spLocks noEditPoints="1"/>
            </p:cNvSpPr>
            <p:nvPr/>
          </p:nvSpPr>
          <p:spPr bwMode="auto">
            <a:xfrm>
              <a:off x="2749127" y="6236312"/>
              <a:ext cx="224810" cy="226552"/>
            </a:xfrm>
            <a:custGeom>
              <a:avLst/>
              <a:gdLst>
                <a:gd name="T0" fmla="*/ 120 w 259"/>
                <a:gd name="T1" fmla="*/ 0 h 260"/>
                <a:gd name="T2" fmla="*/ 0 w 259"/>
                <a:gd name="T3" fmla="*/ 119 h 260"/>
                <a:gd name="T4" fmla="*/ 130 w 259"/>
                <a:gd name="T5" fmla="*/ 253 h 260"/>
                <a:gd name="T6" fmla="*/ 136 w 259"/>
                <a:gd name="T7" fmla="*/ 258 h 260"/>
                <a:gd name="T8" fmla="*/ 146 w 259"/>
                <a:gd name="T9" fmla="*/ 260 h 260"/>
                <a:gd name="T10" fmla="*/ 153 w 259"/>
                <a:gd name="T11" fmla="*/ 258 h 260"/>
                <a:gd name="T12" fmla="*/ 161 w 259"/>
                <a:gd name="T13" fmla="*/ 253 h 260"/>
                <a:gd name="T14" fmla="*/ 252 w 259"/>
                <a:gd name="T15" fmla="*/ 162 h 260"/>
                <a:gd name="T16" fmla="*/ 257 w 259"/>
                <a:gd name="T17" fmla="*/ 154 h 260"/>
                <a:gd name="T18" fmla="*/ 259 w 259"/>
                <a:gd name="T19" fmla="*/ 147 h 260"/>
                <a:gd name="T20" fmla="*/ 257 w 259"/>
                <a:gd name="T21" fmla="*/ 137 h 260"/>
                <a:gd name="T22" fmla="*/ 252 w 259"/>
                <a:gd name="T23" fmla="*/ 131 h 260"/>
                <a:gd name="T24" fmla="*/ 31 w 259"/>
                <a:gd name="T25" fmla="*/ 54 h 260"/>
                <a:gd name="T26" fmla="*/ 32 w 259"/>
                <a:gd name="T27" fmla="*/ 50 h 260"/>
                <a:gd name="T28" fmla="*/ 35 w 259"/>
                <a:gd name="T29" fmla="*/ 43 h 260"/>
                <a:gd name="T30" fmla="*/ 42 w 259"/>
                <a:gd name="T31" fmla="*/ 36 h 260"/>
                <a:gd name="T32" fmla="*/ 49 w 259"/>
                <a:gd name="T33" fmla="*/ 33 h 260"/>
                <a:gd name="T34" fmla="*/ 53 w 259"/>
                <a:gd name="T35" fmla="*/ 32 h 260"/>
                <a:gd name="T36" fmla="*/ 61 w 259"/>
                <a:gd name="T37" fmla="*/ 35 h 260"/>
                <a:gd name="T38" fmla="*/ 69 w 259"/>
                <a:gd name="T39" fmla="*/ 39 h 260"/>
                <a:gd name="T40" fmla="*/ 73 w 259"/>
                <a:gd name="T41" fmla="*/ 45 h 260"/>
                <a:gd name="T42" fmla="*/ 75 w 259"/>
                <a:gd name="T43" fmla="*/ 54 h 260"/>
                <a:gd name="T44" fmla="*/ 74 w 259"/>
                <a:gd name="T45" fmla="*/ 58 h 260"/>
                <a:gd name="T46" fmla="*/ 71 w 259"/>
                <a:gd name="T47" fmla="*/ 66 h 260"/>
                <a:gd name="T48" fmla="*/ 65 w 259"/>
                <a:gd name="T49" fmla="*/ 72 h 260"/>
                <a:gd name="T50" fmla="*/ 57 w 259"/>
                <a:gd name="T51" fmla="*/ 75 h 260"/>
                <a:gd name="T52" fmla="*/ 53 w 259"/>
                <a:gd name="T53" fmla="*/ 75 h 260"/>
                <a:gd name="T54" fmla="*/ 45 w 259"/>
                <a:gd name="T55" fmla="*/ 74 h 260"/>
                <a:gd name="T56" fmla="*/ 38 w 259"/>
                <a:gd name="T57" fmla="*/ 70 h 260"/>
                <a:gd name="T58" fmla="*/ 34 w 259"/>
                <a:gd name="T59" fmla="*/ 62 h 260"/>
                <a:gd name="T60" fmla="*/ 31 w 259"/>
                <a:gd name="T61" fmla="*/ 54 h 260"/>
                <a:gd name="T62" fmla="*/ 149 w 259"/>
                <a:gd name="T63" fmla="*/ 205 h 260"/>
                <a:gd name="T64" fmla="*/ 73 w 259"/>
                <a:gd name="T65" fmla="*/ 113 h 260"/>
                <a:gd name="T66" fmla="*/ 149 w 259"/>
                <a:gd name="T67" fmla="*/ 205 h 260"/>
                <a:gd name="T68" fmla="*/ 88 w 259"/>
                <a:gd name="T69" fmla="*/ 97 h 260"/>
                <a:gd name="T70" fmla="*/ 179 w 259"/>
                <a:gd name="T71" fmla="*/ 174 h 260"/>
                <a:gd name="T72" fmla="*/ 195 w 259"/>
                <a:gd name="T73" fmla="*/ 158 h 260"/>
                <a:gd name="T74" fmla="*/ 118 w 259"/>
                <a:gd name="T75" fmla="*/ 67 h 260"/>
                <a:gd name="T76" fmla="*/ 195 w 259"/>
                <a:gd name="T77" fmla="*/ 15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9" h="260">
                  <a:moveTo>
                    <a:pt x="252" y="131"/>
                  </a:moveTo>
                  <a:lnTo>
                    <a:pt x="120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130" y="253"/>
                  </a:lnTo>
                  <a:lnTo>
                    <a:pt x="130" y="253"/>
                  </a:lnTo>
                  <a:lnTo>
                    <a:pt x="134" y="256"/>
                  </a:lnTo>
                  <a:lnTo>
                    <a:pt x="136" y="258"/>
                  </a:lnTo>
                  <a:lnTo>
                    <a:pt x="142" y="258"/>
                  </a:lnTo>
                  <a:lnTo>
                    <a:pt x="146" y="260"/>
                  </a:lnTo>
                  <a:lnTo>
                    <a:pt x="149" y="260"/>
                  </a:lnTo>
                  <a:lnTo>
                    <a:pt x="153" y="258"/>
                  </a:lnTo>
                  <a:lnTo>
                    <a:pt x="157" y="256"/>
                  </a:lnTo>
                  <a:lnTo>
                    <a:pt x="161" y="253"/>
                  </a:lnTo>
                  <a:lnTo>
                    <a:pt x="252" y="162"/>
                  </a:lnTo>
                  <a:lnTo>
                    <a:pt x="252" y="162"/>
                  </a:lnTo>
                  <a:lnTo>
                    <a:pt x="255" y="158"/>
                  </a:lnTo>
                  <a:lnTo>
                    <a:pt x="257" y="154"/>
                  </a:lnTo>
                  <a:lnTo>
                    <a:pt x="259" y="150"/>
                  </a:lnTo>
                  <a:lnTo>
                    <a:pt x="259" y="147"/>
                  </a:lnTo>
                  <a:lnTo>
                    <a:pt x="259" y="143"/>
                  </a:lnTo>
                  <a:lnTo>
                    <a:pt x="257" y="137"/>
                  </a:lnTo>
                  <a:lnTo>
                    <a:pt x="255" y="135"/>
                  </a:lnTo>
                  <a:lnTo>
                    <a:pt x="252" y="131"/>
                  </a:lnTo>
                  <a:lnTo>
                    <a:pt x="252" y="131"/>
                  </a:lnTo>
                  <a:close/>
                  <a:moveTo>
                    <a:pt x="31" y="54"/>
                  </a:moveTo>
                  <a:lnTo>
                    <a:pt x="31" y="54"/>
                  </a:lnTo>
                  <a:lnTo>
                    <a:pt x="32" y="50"/>
                  </a:lnTo>
                  <a:lnTo>
                    <a:pt x="34" y="45"/>
                  </a:lnTo>
                  <a:lnTo>
                    <a:pt x="35" y="43"/>
                  </a:lnTo>
                  <a:lnTo>
                    <a:pt x="38" y="39"/>
                  </a:lnTo>
                  <a:lnTo>
                    <a:pt x="42" y="36"/>
                  </a:lnTo>
                  <a:lnTo>
                    <a:pt x="45" y="35"/>
                  </a:lnTo>
                  <a:lnTo>
                    <a:pt x="49" y="33"/>
                  </a:lnTo>
                  <a:lnTo>
                    <a:pt x="53" y="32"/>
                  </a:lnTo>
                  <a:lnTo>
                    <a:pt x="53" y="32"/>
                  </a:lnTo>
                  <a:lnTo>
                    <a:pt x="57" y="33"/>
                  </a:lnTo>
                  <a:lnTo>
                    <a:pt x="61" y="35"/>
                  </a:lnTo>
                  <a:lnTo>
                    <a:pt x="65" y="36"/>
                  </a:lnTo>
                  <a:lnTo>
                    <a:pt x="69" y="39"/>
                  </a:lnTo>
                  <a:lnTo>
                    <a:pt x="71" y="43"/>
                  </a:lnTo>
                  <a:lnTo>
                    <a:pt x="73" y="45"/>
                  </a:lnTo>
                  <a:lnTo>
                    <a:pt x="74" y="5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4" y="58"/>
                  </a:lnTo>
                  <a:lnTo>
                    <a:pt x="73" y="62"/>
                  </a:lnTo>
                  <a:lnTo>
                    <a:pt x="71" y="66"/>
                  </a:lnTo>
                  <a:lnTo>
                    <a:pt x="69" y="70"/>
                  </a:lnTo>
                  <a:lnTo>
                    <a:pt x="65" y="72"/>
                  </a:lnTo>
                  <a:lnTo>
                    <a:pt x="61" y="74"/>
                  </a:lnTo>
                  <a:lnTo>
                    <a:pt x="57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49" y="75"/>
                  </a:lnTo>
                  <a:lnTo>
                    <a:pt x="45" y="74"/>
                  </a:lnTo>
                  <a:lnTo>
                    <a:pt x="42" y="72"/>
                  </a:lnTo>
                  <a:lnTo>
                    <a:pt x="38" y="70"/>
                  </a:lnTo>
                  <a:lnTo>
                    <a:pt x="35" y="66"/>
                  </a:lnTo>
                  <a:lnTo>
                    <a:pt x="34" y="62"/>
                  </a:lnTo>
                  <a:lnTo>
                    <a:pt x="32" y="58"/>
                  </a:lnTo>
                  <a:lnTo>
                    <a:pt x="31" y="54"/>
                  </a:lnTo>
                  <a:lnTo>
                    <a:pt x="31" y="54"/>
                  </a:lnTo>
                  <a:close/>
                  <a:moveTo>
                    <a:pt x="149" y="205"/>
                  </a:moveTo>
                  <a:lnTo>
                    <a:pt x="65" y="121"/>
                  </a:lnTo>
                  <a:lnTo>
                    <a:pt x="73" y="113"/>
                  </a:lnTo>
                  <a:lnTo>
                    <a:pt x="157" y="197"/>
                  </a:lnTo>
                  <a:lnTo>
                    <a:pt x="149" y="205"/>
                  </a:lnTo>
                  <a:close/>
                  <a:moveTo>
                    <a:pt x="172" y="182"/>
                  </a:moveTo>
                  <a:lnTo>
                    <a:pt x="88" y="97"/>
                  </a:lnTo>
                  <a:lnTo>
                    <a:pt x="96" y="91"/>
                  </a:lnTo>
                  <a:lnTo>
                    <a:pt x="179" y="174"/>
                  </a:lnTo>
                  <a:lnTo>
                    <a:pt x="172" y="182"/>
                  </a:lnTo>
                  <a:close/>
                  <a:moveTo>
                    <a:pt x="195" y="158"/>
                  </a:moveTo>
                  <a:lnTo>
                    <a:pt x="110" y="75"/>
                  </a:lnTo>
                  <a:lnTo>
                    <a:pt x="118" y="67"/>
                  </a:lnTo>
                  <a:lnTo>
                    <a:pt x="203" y="152"/>
                  </a:lnTo>
                  <a:lnTo>
                    <a:pt x="195" y="15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330"/>
            <p:cNvSpPr>
              <a:spLocks noEditPoints="1"/>
            </p:cNvSpPr>
            <p:nvPr/>
          </p:nvSpPr>
          <p:spPr bwMode="auto">
            <a:xfrm>
              <a:off x="1088326" y="6520374"/>
              <a:ext cx="193441" cy="224810"/>
            </a:xfrm>
            <a:custGeom>
              <a:avLst/>
              <a:gdLst>
                <a:gd name="T0" fmla="*/ 88 w 222"/>
                <a:gd name="T1" fmla="*/ 257 h 258"/>
                <a:gd name="T2" fmla="*/ 33 w 222"/>
                <a:gd name="T3" fmla="*/ 241 h 258"/>
                <a:gd name="T4" fmla="*/ 9 w 222"/>
                <a:gd name="T5" fmla="*/ 224 h 258"/>
                <a:gd name="T6" fmla="*/ 1 w 222"/>
                <a:gd name="T7" fmla="*/ 209 h 258"/>
                <a:gd name="T8" fmla="*/ 1 w 222"/>
                <a:gd name="T9" fmla="*/ 195 h 258"/>
                <a:gd name="T10" fmla="*/ 21 w 222"/>
                <a:gd name="T11" fmla="*/ 172 h 258"/>
                <a:gd name="T12" fmla="*/ 21 w 222"/>
                <a:gd name="T13" fmla="*/ 115 h 258"/>
                <a:gd name="T14" fmla="*/ 35 w 222"/>
                <a:gd name="T15" fmla="*/ 78 h 258"/>
                <a:gd name="T16" fmla="*/ 64 w 222"/>
                <a:gd name="T17" fmla="*/ 50 h 258"/>
                <a:gd name="T18" fmla="*/ 74 w 222"/>
                <a:gd name="T19" fmla="*/ 36 h 258"/>
                <a:gd name="T20" fmla="*/ 77 w 222"/>
                <a:gd name="T21" fmla="*/ 22 h 258"/>
                <a:gd name="T22" fmla="*/ 91 w 222"/>
                <a:gd name="T23" fmla="*/ 6 h 258"/>
                <a:gd name="T24" fmla="*/ 112 w 222"/>
                <a:gd name="T25" fmla="*/ 0 h 258"/>
                <a:gd name="T26" fmla="*/ 126 w 222"/>
                <a:gd name="T27" fmla="*/ 2 h 258"/>
                <a:gd name="T28" fmla="*/ 142 w 222"/>
                <a:gd name="T29" fmla="*/ 15 h 258"/>
                <a:gd name="T30" fmla="*/ 148 w 222"/>
                <a:gd name="T31" fmla="*/ 36 h 258"/>
                <a:gd name="T32" fmla="*/ 147 w 222"/>
                <a:gd name="T33" fmla="*/ 44 h 258"/>
                <a:gd name="T34" fmla="*/ 179 w 222"/>
                <a:gd name="T35" fmla="*/ 67 h 258"/>
                <a:gd name="T36" fmla="*/ 199 w 222"/>
                <a:gd name="T37" fmla="*/ 101 h 258"/>
                <a:gd name="T38" fmla="*/ 203 w 222"/>
                <a:gd name="T39" fmla="*/ 172 h 258"/>
                <a:gd name="T40" fmla="*/ 217 w 222"/>
                <a:gd name="T41" fmla="*/ 187 h 258"/>
                <a:gd name="T42" fmla="*/ 222 w 222"/>
                <a:gd name="T43" fmla="*/ 202 h 258"/>
                <a:gd name="T44" fmla="*/ 217 w 222"/>
                <a:gd name="T45" fmla="*/ 219 h 258"/>
                <a:gd name="T46" fmla="*/ 203 w 222"/>
                <a:gd name="T47" fmla="*/ 234 h 258"/>
                <a:gd name="T48" fmla="*/ 155 w 222"/>
                <a:gd name="T49" fmla="*/ 254 h 258"/>
                <a:gd name="T50" fmla="*/ 112 w 222"/>
                <a:gd name="T51" fmla="*/ 258 h 258"/>
                <a:gd name="T52" fmla="*/ 70 w 222"/>
                <a:gd name="T53" fmla="*/ 67 h 258"/>
                <a:gd name="T54" fmla="*/ 52 w 222"/>
                <a:gd name="T55" fmla="*/ 91 h 258"/>
                <a:gd name="T56" fmla="*/ 42 w 222"/>
                <a:gd name="T57" fmla="*/ 126 h 258"/>
                <a:gd name="T58" fmla="*/ 42 w 222"/>
                <a:gd name="T59" fmla="*/ 166 h 258"/>
                <a:gd name="T60" fmla="*/ 52 w 222"/>
                <a:gd name="T61" fmla="*/ 157 h 258"/>
                <a:gd name="T62" fmla="*/ 70 w 222"/>
                <a:gd name="T63" fmla="*/ 152 h 258"/>
                <a:gd name="T64" fmla="*/ 73 w 222"/>
                <a:gd name="T65" fmla="*/ 146 h 258"/>
                <a:gd name="T66" fmla="*/ 66 w 222"/>
                <a:gd name="T67" fmla="*/ 111 h 258"/>
                <a:gd name="T68" fmla="*/ 72 w 222"/>
                <a:gd name="T69" fmla="*/ 75 h 258"/>
                <a:gd name="T70" fmla="*/ 78 w 222"/>
                <a:gd name="T71" fmla="*/ 59 h 258"/>
                <a:gd name="T72" fmla="*/ 81 w 222"/>
                <a:gd name="T73" fmla="*/ 57 h 258"/>
                <a:gd name="T74" fmla="*/ 78 w 222"/>
                <a:gd name="T75" fmla="*/ 59 h 258"/>
                <a:gd name="T76" fmla="*/ 96 w 222"/>
                <a:gd name="T77" fmla="*/ 166 h 258"/>
                <a:gd name="T78" fmla="*/ 59 w 222"/>
                <a:gd name="T79" fmla="*/ 176 h 258"/>
                <a:gd name="T80" fmla="*/ 39 w 222"/>
                <a:gd name="T81" fmla="*/ 196 h 258"/>
                <a:gd name="T82" fmla="*/ 39 w 222"/>
                <a:gd name="T83" fmla="*/ 210 h 258"/>
                <a:gd name="T84" fmla="*/ 59 w 222"/>
                <a:gd name="T85" fmla="*/ 228 h 258"/>
                <a:gd name="T86" fmla="*/ 96 w 222"/>
                <a:gd name="T87" fmla="*/ 239 h 258"/>
                <a:gd name="T88" fmla="*/ 126 w 222"/>
                <a:gd name="T89" fmla="*/ 239 h 258"/>
                <a:gd name="T90" fmla="*/ 164 w 222"/>
                <a:gd name="T91" fmla="*/ 228 h 258"/>
                <a:gd name="T92" fmla="*/ 183 w 222"/>
                <a:gd name="T93" fmla="*/ 210 h 258"/>
                <a:gd name="T94" fmla="*/ 183 w 222"/>
                <a:gd name="T95" fmla="*/ 196 h 258"/>
                <a:gd name="T96" fmla="*/ 164 w 222"/>
                <a:gd name="T97" fmla="*/ 176 h 258"/>
                <a:gd name="T98" fmla="*/ 126 w 222"/>
                <a:gd name="T99" fmla="*/ 166 h 258"/>
                <a:gd name="T100" fmla="*/ 112 w 222"/>
                <a:gd name="T101" fmla="*/ 222 h 258"/>
                <a:gd name="T102" fmla="*/ 99 w 222"/>
                <a:gd name="T103" fmla="*/ 219 h 258"/>
                <a:gd name="T104" fmla="*/ 83 w 222"/>
                <a:gd name="T105" fmla="*/ 208 h 258"/>
                <a:gd name="T106" fmla="*/ 75 w 222"/>
                <a:gd name="T107" fmla="*/ 191 h 258"/>
                <a:gd name="T108" fmla="*/ 91 w 222"/>
                <a:gd name="T109" fmla="*/ 185 h 258"/>
                <a:gd name="T110" fmla="*/ 112 w 222"/>
                <a:gd name="T111" fmla="*/ 184 h 258"/>
                <a:gd name="T112" fmla="*/ 139 w 222"/>
                <a:gd name="T113" fmla="*/ 188 h 258"/>
                <a:gd name="T114" fmla="*/ 146 w 222"/>
                <a:gd name="T115" fmla="*/ 197 h 258"/>
                <a:gd name="T116" fmla="*/ 135 w 222"/>
                <a:gd name="T117" fmla="*/ 213 h 258"/>
                <a:gd name="T118" fmla="*/ 118 w 222"/>
                <a:gd name="T119" fmla="*/ 22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258">
                  <a:moveTo>
                    <a:pt x="112" y="258"/>
                  </a:moveTo>
                  <a:lnTo>
                    <a:pt x="112" y="258"/>
                  </a:lnTo>
                  <a:lnTo>
                    <a:pt x="88" y="257"/>
                  </a:lnTo>
                  <a:lnTo>
                    <a:pt x="68" y="254"/>
                  </a:lnTo>
                  <a:lnTo>
                    <a:pt x="49" y="249"/>
                  </a:lnTo>
                  <a:lnTo>
                    <a:pt x="33" y="241"/>
                  </a:lnTo>
                  <a:lnTo>
                    <a:pt x="20" y="234"/>
                  </a:lnTo>
                  <a:lnTo>
                    <a:pt x="13" y="230"/>
                  </a:lnTo>
                  <a:lnTo>
                    <a:pt x="9" y="224"/>
                  </a:lnTo>
                  <a:lnTo>
                    <a:pt x="5" y="219"/>
                  </a:lnTo>
                  <a:lnTo>
                    <a:pt x="3" y="214"/>
                  </a:lnTo>
                  <a:lnTo>
                    <a:pt x="1" y="209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1" y="195"/>
                  </a:lnTo>
                  <a:lnTo>
                    <a:pt x="5" y="187"/>
                  </a:lnTo>
                  <a:lnTo>
                    <a:pt x="12" y="179"/>
                  </a:lnTo>
                  <a:lnTo>
                    <a:pt x="21" y="172"/>
                  </a:lnTo>
                  <a:lnTo>
                    <a:pt x="21" y="128"/>
                  </a:lnTo>
                  <a:lnTo>
                    <a:pt x="21" y="128"/>
                  </a:lnTo>
                  <a:lnTo>
                    <a:pt x="21" y="115"/>
                  </a:lnTo>
                  <a:lnTo>
                    <a:pt x="25" y="101"/>
                  </a:lnTo>
                  <a:lnTo>
                    <a:pt x="29" y="89"/>
                  </a:lnTo>
                  <a:lnTo>
                    <a:pt x="35" y="78"/>
                  </a:lnTo>
                  <a:lnTo>
                    <a:pt x="43" y="67"/>
                  </a:lnTo>
                  <a:lnTo>
                    <a:pt x="52" y="58"/>
                  </a:lnTo>
                  <a:lnTo>
                    <a:pt x="64" y="5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5" y="28"/>
                  </a:lnTo>
                  <a:lnTo>
                    <a:pt x="77" y="22"/>
                  </a:lnTo>
                  <a:lnTo>
                    <a:pt x="81" y="15"/>
                  </a:lnTo>
                  <a:lnTo>
                    <a:pt x="85" y="10"/>
                  </a:lnTo>
                  <a:lnTo>
                    <a:pt x="91" y="6"/>
                  </a:lnTo>
                  <a:lnTo>
                    <a:pt x="96" y="2"/>
                  </a:lnTo>
                  <a:lnTo>
                    <a:pt x="104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8" y="0"/>
                  </a:lnTo>
                  <a:lnTo>
                    <a:pt x="126" y="2"/>
                  </a:lnTo>
                  <a:lnTo>
                    <a:pt x="131" y="6"/>
                  </a:lnTo>
                  <a:lnTo>
                    <a:pt x="138" y="10"/>
                  </a:lnTo>
                  <a:lnTo>
                    <a:pt x="142" y="15"/>
                  </a:lnTo>
                  <a:lnTo>
                    <a:pt x="146" y="22"/>
                  </a:lnTo>
                  <a:lnTo>
                    <a:pt x="147" y="28"/>
                  </a:lnTo>
                  <a:lnTo>
                    <a:pt x="148" y="36"/>
                  </a:lnTo>
                  <a:lnTo>
                    <a:pt x="148" y="36"/>
                  </a:lnTo>
                  <a:lnTo>
                    <a:pt x="147" y="44"/>
                  </a:lnTo>
                  <a:lnTo>
                    <a:pt x="147" y="44"/>
                  </a:lnTo>
                  <a:lnTo>
                    <a:pt x="160" y="50"/>
                  </a:lnTo>
                  <a:lnTo>
                    <a:pt x="170" y="58"/>
                  </a:lnTo>
                  <a:lnTo>
                    <a:pt x="179" y="67"/>
                  </a:lnTo>
                  <a:lnTo>
                    <a:pt x="187" y="78"/>
                  </a:lnTo>
                  <a:lnTo>
                    <a:pt x="194" y="89"/>
                  </a:lnTo>
                  <a:lnTo>
                    <a:pt x="199" y="101"/>
                  </a:lnTo>
                  <a:lnTo>
                    <a:pt x="202" y="115"/>
                  </a:lnTo>
                  <a:lnTo>
                    <a:pt x="203" y="128"/>
                  </a:lnTo>
                  <a:lnTo>
                    <a:pt x="203" y="172"/>
                  </a:lnTo>
                  <a:lnTo>
                    <a:pt x="203" y="172"/>
                  </a:lnTo>
                  <a:lnTo>
                    <a:pt x="211" y="179"/>
                  </a:lnTo>
                  <a:lnTo>
                    <a:pt x="217" y="187"/>
                  </a:lnTo>
                  <a:lnTo>
                    <a:pt x="221" y="195"/>
                  </a:lnTo>
                  <a:lnTo>
                    <a:pt x="222" y="202"/>
                  </a:lnTo>
                  <a:lnTo>
                    <a:pt x="222" y="202"/>
                  </a:lnTo>
                  <a:lnTo>
                    <a:pt x="222" y="209"/>
                  </a:lnTo>
                  <a:lnTo>
                    <a:pt x="220" y="214"/>
                  </a:lnTo>
                  <a:lnTo>
                    <a:pt x="217" y="219"/>
                  </a:lnTo>
                  <a:lnTo>
                    <a:pt x="213" y="224"/>
                  </a:lnTo>
                  <a:lnTo>
                    <a:pt x="209" y="230"/>
                  </a:lnTo>
                  <a:lnTo>
                    <a:pt x="203" y="234"/>
                  </a:lnTo>
                  <a:lnTo>
                    <a:pt x="190" y="241"/>
                  </a:lnTo>
                  <a:lnTo>
                    <a:pt x="173" y="249"/>
                  </a:lnTo>
                  <a:lnTo>
                    <a:pt x="155" y="254"/>
                  </a:lnTo>
                  <a:lnTo>
                    <a:pt x="134" y="257"/>
                  </a:lnTo>
                  <a:lnTo>
                    <a:pt x="112" y="258"/>
                  </a:lnTo>
                  <a:lnTo>
                    <a:pt x="112" y="258"/>
                  </a:lnTo>
                  <a:close/>
                  <a:moveTo>
                    <a:pt x="78" y="59"/>
                  </a:moveTo>
                  <a:lnTo>
                    <a:pt x="78" y="59"/>
                  </a:lnTo>
                  <a:lnTo>
                    <a:pt x="70" y="67"/>
                  </a:lnTo>
                  <a:lnTo>
                    <a:pt x="62" y="74"/>
                  </a:lnTo>
                  <a:lnTo>
                    <a:pt x="57" y="83"/>
                  </a:lnTo>
                  <a:lnTo>
                    <a:pt x="52" y="91"/>
                  </a:lnTo>
                  <a:lnTo>
                    <a:pt x="48" y="100"/>
                  </a:lnTo>
                  <a:lnTo>
                    <a:pt x="46" y="109"/>
                  </a:lnTo>
                  <a:lnTo>
                    <a:pt x="42" y="126"/>
                  </a:lnTo>
                  <a:lnTo>
                    <a:pt x="40" y="141"/>
                  </a:lnTo>
                  <a:lnTo>
                    <a:pt x="40" y="154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4" y="163"/>
                  </a:lnTo>
                  <a:lnTo>
                    <a:pt x="52" y="157"/>
                  </a:lnTo>
                  <a:lnTo>
                    <a:pt x="57" y="154"/>
                  </a:lnTo>
                  <a:lnTo>
                    <a:pt x="64" y="152"/>
                  </a:lnTo>
                  <a:lnTo>
                    <a:pt x="70" y="152"/>
                  </a:lnTo>
                  <a:lnTo>
                    <a:pt x="77" y="152"/>
                  </a:lnTo>
                  <a:lnTo>
                    <a:pt x="77" y="152"/>
                  </a:lnTo>
                  <a:lnTo>
                    <a:pt x="73" y="146"/>
                  </a:lnTo>
                  <a:lnTo>
                    <a:pt x="70" y="140"/>
                  </a:lnTo>
                  <a:lnTo>
                    <a:pt x="66" y="126"/>
                  </a:lnTo>
                  <a:lnTo>
                    <a:pt x="66" y="111"/>
                  </a:lnTo>
                  <a:lnTo>
                    <a:pt x="66" y="98"/>
                  </a:lnTo>
                  <a:lnTo>
                    <a:pt x="69" y="85"/>
                  </a:lnTo>
                  <a:lnTo>
                    <a:pt x="72" y="75"/>
                  </a:lnTo>
                  <a:lnTo>
                    <a:pt x="75" y="66"/>
                  </a:lnTo>
                  <a:lnTo>
                    <a:pt x="78" y="59"/>
                  </a:lnTo>
                  <a:lnTo>
                    <a:pt x="78" y="59"/>
                  </a:lnTo>
                  <a:lnTo>
                    <a:pt x="81" y="58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79" y="57"/>
                  </a:lnTo>
                  <a:lnTo>
                    <a:pt x="78" y="59"/>
                  </a:lnTo>
                  <a:lnTo>
                    <a:pt x="78" y="59"/>
                  </a:lnTo>
                  <a:close/>
                  <a:moveTo>
                    <a:pt x="112" y="166"/>
                  </a:moveTo>
                  <a:lnTo>
                    <a:pt x="112" y="166"/>
                  </a:lnTo>
                  <a:lnTo>
                    <a:pt x="96" y="166"/>
                  </a:lnTo>
                  <a:lnTo>
                    <a:pt x="82" y="169"/>
                  </a:lnTo>
                  <a:lnTo>
                    <a:pt x="70" y="172"/>
                  </a:lnTo>
                  <a:lnTo>
                    <a:pt x="59" y="176"/>
                  </a:lnTo>
                  <a:lnTo>
                    <a:pt x="49" y="182"/>
                  </a:lnTo>
                  <a:lnTo>
                    <a:pt x="43" y="188"/>
                  </a:lnTo>
                  <a:lnTo>
                    <a:pt x="39" y="196"/>
                  </a:lnTo>
                  <a:lnTo>
                    <a:pt x="38" y="202"/>
                  </a:lnTo>
                  <a:lnTo>
                    <a:pt x="38" y="202"/>
                  </a:lnTo>
                  <a:lnTo>
                    <a:pt x="39" y="210"/>
                  </a:lnTo>
                  <a:lnTo>
                    <a:pt x="43" y="217"/>
                  </a:lnTo>
                  <a:lnTo>
                    <a:pt x="49" y="223"/>
                  </a:lnTo>
                  <a:lnTo>
                    <a:pt x="59" y="228"/>
                  </a:lnTo>
                  <a:lnTo>
                    <a:pt x="70" y="234"/>
                  </a:lnTo>
                  <a:lnTo>
                    <a:pt x="82" y="237"/>
                  </a:lnTo>
                  <a:lnTo>
                    <a:pt x="96" y="239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26" y="239"/>
                  </a:lnTo>
                  <a:lnTo>
                    <a:pt x="140" y="237"/>
                  </a:lnTo>
                  <a:lnTo>
                    <a:pt x="152" y="234"/>
                  </a:lnTo>
                  <a:lnTo>
                    <a:pt x="164" y="228"/>
                  </a:lnTo>
                  <a:lnTo>
                    <a:pt x="173" y="223"/>
                  </a:lnTo>
                  <a:lnTo>
                    <a:pt x="179" y="217"/>
                  </a:lnTo>
                  <a:lnTo>
                    <a:pt x="183" y="210"/>
                  </a:lnTo>
                  <a:lnTo>
                    <a:pt x="186" y="202"/>
                  </a:lnTo>
                  <a:lnTo>
                    <a:pt x="186" y="202"/>
                  </a:lnTo>
                  <a:lnTo>
                    <a:pt x="183" y="196"/>
                  </a:lnTo>
                  <a:lnTo>
                    <a:pt x="179" y="188"/>
                  </a:lnTo>
                  <a:lnTo>
                    <a:pt x="173" y="182"/>
                  </a:lnTo>
                  <a:lnTo>
                    <a:pt x="164" y="176"/>
                  </a:lnTo>
                  <a:lnTo>
                    <a:pt x="152" y="172"/>
                  </a:lnTo>
                  <a:lnTo>
                    <a:pt x="140" y="169"/>
                  </a:lnTo>
                  <a:lnTo>
                    <a:pt x="126" y="166"/>
                  </a:lnTo>
                  <a:lnTo>
                    <a:pt x="112" y="166"/>
                  </a:lnTo>
                  <a:lnTo>
                    <a:pt x="112" y="166"/>
                  </a:lnTo>
                  <a:close/>
                  <a:moveTo>
                    <a:pt x="112" y="222"/>
                  </a:moveTo>
                  <a:lnTo>
                    <a:pt x="112" y="222"/>
                  </a:lnTo>
                  <a:lnTo>
                    <a:pt x="104" y="221"/>
                  </a:lnTo>
                  <a:lnTo>
                    <a:pt x="99" y="219"/>
                  </a:lnTo>
                  <a:lnTo>
                    <a:pt x="92" y="217"/>
                  </a:lnTo>
                  <a:lnTo>
                    <a:pt x="87" y="213"/>
                  </a:lnTo>
                  <a:lnTo>
                    <a:pt x="83" y="208"/>
                  </a:lnTo>
                  <a:lnTo>
                    <a:pt x="79" y="204"/>
                  </a:lnTo>
                  <a:lnTo>
                    <a:pt x="77" y="197"/>
                  </a:lnTo>
                  <a:lnTo>
                    <a:pt x="75" y="191"/>
                  </a:lnTo>
                  <a:lnTo>
                    <a:pt x="75" y="191"/>
                  </a:lnTo>
                  <a:lnTo>
                    <a:pt x="83" y="188"/>
                  </a:lnTo>
                  <a:lnTo>
                    <a:pt x="91" y="185"/>
                  </a:lnTo>
                  <a:lnTo>
                    <a:pt x="101" y="184"/>
                  </a:lnTo>
                  <a:lnTo>
                    <a:pt x="112" y="184"/>
                  </a:lnTo>
                  <a:lnTo>
                    <a:pt x="112" y="184"/>
                  </a:lnTo>
                  <a:lnTo>
                    <a:pt x="121" y="184"/>
                  </a:lnTo>
                  <a:lnTo>
                    <a:pt x="131" y="185"/>
                  </a:lnTo>
                  <a:lnTo>
                    <a:pt x="139" y="188"/>
                  </a:lnTo>
                  <a:lnTo>
                    <a:pt x="147" y="191"/>
                  </a:lnTo>
                  <a:lnTo>
                    <a:pt x="147" y="191"/>
                  </a:lnTo>
                  <a:lnTo>
                    <a:pt x="146" y="197"/>
                  </a:lnTo>
                  <a:lnTo>
                    <a:pt x="143" y="204"/>
                  </a:lnTo>
                  <a:lnTo>
                    <a:pt x="139" y="208"/>
                  </a:lnTo>
                  <a:lnTo>
                    <a:pt x="135" y="213"/>
                  </a:lnTo>
                  <a:lnTo>
                    <a:pt x="130" y="217"/>
                  </a:lnTo>
                  <a:lnTo>
                    <a:pt x="124" y="219"/>
                  </a:lnTo>
                  <a:lnTo>
                    <a:pt x="118" y="221"/>
                  </a:lnTo>
                  <a:lnTo>
                    <a:pt x="112" y="222"/>
                  </a:lnTo>
                  <a:lnTo>
                    <a:pt x="112" y="22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331"/>
            <p:cNvSpPr>
              <a:spLocks noEditPoints="1"/>
            </p:cNvSpPr>
            <p:nvPr/>
          </p:nvSpPr>
          <p:spPr bwMode="auto">
            <a:xfrm>
              <a:off x="1382843" y="6520374"/>
              <a:ext cx="181242" cy="226552"/>
            </a:xfrm>
            <a:custGeom>
              <a:avLst/>
              <a:gdLst>
                <a:gd name="T0" fmla="*/ 6 w 208"/>
                <a:gd name="T1" fmla="*/ 255 h 260"/>
                <a:gd name="T2" fmla="*/ 2 w 208"/>
                <a:gd name="T3" fmla="*/ 10 h 260"/>
                <a:gd name="T4" fmla="*/ 191 w 208"/>
                <a:gd name="T5" fmla="*/ 0 h 260"/>
                <a:gd name="T6" fmla="*/ 208 w 208"/>
                <a:gd name="T7" fmla="*/ 243 h 260"/>
                <a:gd name="T8" fmla="*/ 191 w 208"/>
                <a:gd name="T9" fmla="*/ 260 h 260"/>
                <a:gd name="T10" fmla="*/ 143 w 208"/>
                <a:gd name="T11" fmla="*/ 242 h 260"/>
                <a:gd name="T12" fmla="*/ 176 w 208"/>
                <a:gd name="T13" fmla="*/ 243 h 260"/>
                <a:gd name="T14" fmla="*/ 182 w 208"/>
                <a:gd name="T15" fmla="*/ 213 h 260"/>
                <a:gd name="T16" fmla="*/ 151 w 208"/>
                <a:gd name="T17" fmla="*/ 203 h 260"/>
                <a:gd name="T18" fmla="*/ 141 w 208"/>
                <a:gd name="T19" fmla="*/ 213 h 260"/>
                <a:gd name="T20" fmla="*/ 143 w 208"/>
                <a:gd name="T21" fmla="*/ 184 h 260"/>
                <a:gd name="T22" fmla="*/ 176 w 208"/>
                <a:gd name="T23" fmla="*/ 186 h 260"/>
                <a:gd name="T24" fmla="*/ 182 w 208"/>
                <a:gd name="T25" fmla="*/ 156 h 260"/>
                <a:gd name="T26" fmla="*/ 151 w 208"/>
                <a:gd name="T27" fmla="*/ 145 h 260"/>
                <a:gd name="T28" fmla="*/ 141 w 208"/>
                <a:gd name="T29" fmla="*/ 156 h 260"/>
                <a:gd name="T30" fmla="*/ 143 w 208"/>
                <a:gd name="T31" fmla="*/ 127 h 260"/>
                <a:gd name="T32" fmla="*/ 176 w 208"/>
                <a:gd name="T33" fmla="*/ 129 h 260"/>
                <a:gd name="T34" fmla="*/ 182 w 208"/>
                <a:gd name="T35" fmla="*/ 99 h 260"/>
                <a:gd name="T36" fmla="*/ 151 w 208"/>
                <a:gd name="T37" fmla="*/ 88 h 260"/>
                <a:gd name="T38" fmla="*/ 141 w 208"/>
                <a:gd name="T39" fmla="*/ 99 h 260"/>
                <a:gd name="T40" fmla="*/ 86 w 208"/>
                <a:gd name="T41" fmla="*/ 242 h 260"/>
                <a:gd name="T42" fmla="*/ 119 w 208"/>
                <a:gd name="T43" fmla="*/ 243 h 260"/>
                <a:gd name="T44" fmla="*/ 125 w 208"/>
                <a:gd name="T45" fmla="*/ 213 h 260"/>
                <a:gd name="T46" fmla="*/ 94 w 208"/>
                <a:gd name="T47" fmla="*/ 203 h 260"/>
                <a:gd name="T48" fmla="*/ 84 w 208"/>
                <a:gd name="T49" fmla="*/ 213 h 260"/>
                <a:gd name="T50" fmla="*/ 86 w 208"/>
                <a:gd name="T51" fmla="*/ 184 h 260"/>
                <a:gd name="T52" fmla="*/ 119 w 208"/>
                <a:gd name="T53" fmla="*/ 186 h 260"/>
                <a:gd name="T54" fmla="*/ 125 w 208"/>
                <a:gd name="T55" fmla="*/ 156 h 260"/>
                <a:gd name="T56" fmla="*/ 94 w 208"/>
                <a:gd name="T57" fmla="*/ 145 h 260"/>
                <a:gd name="T58" fmla="*/ 84 w 208"/>
                <a:gd name="T59" fmla="*/ 156 h 260"/>
                <a:gd name="T60" fmla="*/ 86 w 208"/>
                <a:gd name="T61" fmla="*/ 127 h 260"/>
                <a:gd name="T62" fmla="*/ 119 w 208"/>
                <a:gd name="T63" fmla="*/ 129 h 260"/>
                <a:gd name="T64" fmla="*/ 125 w 208"/>
                <a:gd name="T65" fmla="*/ 99 h 260"/>
                <a:gd name="T66" fmla="*/ 94 w 208"/>
                <a:gd name="T67" fmla="*/ 88 h 260"/>
                <a:gd name="T68" fmla="*/ 84 w 208"/>
                <a:gd name="T69" fmla="*/ 99 h 260"/>
                <a:gd name="T70" fmla="*/ 29 w 208"/>
                <a:gd name="T71" fmla="*/ 242 h 260"/>
                <a:gd name="T72" fmla="*/ 61 w 208"/>
                <a:gd name="T73" fmla="*/ 243 h 260"/>
                <a:gd name="T74" fmla="*/ 68 w 208"/>
                <a:gd name="T75" fmla="*/ 213 h 260"/>
                <a:gd name="T76" fmla="*/ 37 w 208"/>
                <a:gd name="T77" fmla="*/ 203 h 260"/>
                <a:gd name="T78" fmla="*/ 26 w 208"/>
                <a:gd name="T79" fmla="*/ 213 h 260"/>
                <a:gd name="T80" fmla="*/ 29 w 208"/>
                <a:gd name="T81" fmla="*/ 184 h 260"/>
                <a:gd name="T82" fmla="*/ 61 w 208"/>
                <a:gd name="T83" fmla="*/ 186 h 260"/>
                <a:gd name="T84" fmla="*/ 68 w 208"/>
                <a:gd name="T85" fmla="*/ 156 h 260"/>
                <a:gd name="T86" fmla="*/ 37 w 208"/>
                <a:gd name="T87" fmla="*/ 145 h 260"/>
                <a:gd name="T88" fmla="*/ 26 w 208"/>
                <a:gd name="T89" fmla="*/ 156 h 260"/>
                <a:gd name="T90" fmla="*/ 29 w 208"/>
                <a:gd name="T91" fmla="*/ 127 h 260"/>
                <a:gd name="T92" fmla="*/ 61 w 208"/>
                <a:gd name="T93" fmla="*/ 129 h 260"/>
                <a:gd name="T94" fmla="*/ 68 w 208"/>
                <a:gd name="T95" fmla="*/ 99 h 260"/>
                <a:gd name="T96" fmla="*/ 37 w 208"/>
                <a:gd name="T97" fmla="*/ 88 h 260"/>
                <a:gd name="T98" fmla="*/ 26 w 208"/>
                <a:gd name="T99" fmla="*/ 99 h 260"/>
                <a:gd name="T100" fmla="*/ 182 w 208"/>
                <a:gd name="T101" fmla="*/ 6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8" h="260">
                  <a:moveTo>
                    <a:pt x="191" y="260"/>
                  </a:moveTo>
                  <a:lnTo>
                    <a:pt x="17" y="260"/>
                  </a:lnTo>
                  <a:lnTo>
                    <a:pt x="17" y="260"/>
                  </a:lnTo>
                  <a:lnTo>
                    <a:pt x="11" y="259"/>
                  </a:lnTo>
                  <a:lnTo>
                    <a:pt x="6" y="255"/>
                  </a:lnTo>
                  <a:lnTo>
                    <a:pt x="2" y="249"/>
                  </a:lnTo>
                  <a:lnTo>
                    <a:pt x="0" y="24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4" y="5"/>
                  </a:lnTo>
                  <a:lnTo>
                    <a:pt x="9" y="1"/>
                  </a:lnTo>
                  <a:lnTo>
                    <a:pt x="16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8" y="1"/>
                  </a:lnTo>
                  <a:lnTo>
                    <a:pt x="203" y="5"/>
                  </a:lnTo>
                  <a:lnTo>
                    <a:pt x="207" y="10"/>
                  </a:lnTo>
                  <a:lnTo>
                    <a:pt x="208" y="15"/>
                  </a:lnTo>
                  <a:lnTo>
                    <a:pt x="208" y="243"/>
                  </a:lnTo>
                  <a:lnTo>
                    <a:pt x="208" y="243"/>
                  </a:lnTo>
                  <a:lnTo>
                    <a:pt x="207" y="249"/>
                  </a:lnTo>
                  <a:lnTo>
                    <a:pt x="203" y="255"/>
                  </a:lnTo>
                  <a:lnTo>
                    <a:pt x="198" y="259"/>
                  </a:lnTo>
                  <a:lnTo>
                    <a:pt x="191" y="260"/>
                  </a:lnTo>
                  <a:lnTo>
                    <a:pt x="191" y="260"/>
                  </a:lnTo>
                  <a:close/>
                  <a:moveTo>
                    <a:pt x="141" y="234"/>
                  </a:moveTo>
                  <a:lnTo>
                    <a:pt x="141" y="234"/>
                  </a:lnTo>
                  <a:lnTo>
                    <a:pt x="141" y="238"/>
                  </a:lnTo>
                  <a:lnTo>
                    <a:pt x="143" y="242"/>
                  </a:lnTo>
                  <a:lnTo>
                    <a:pt x="147" y="243"/>
                  </a:lnTo>
                  <a:lnTo>
                    <a:pt x="151" y="244"/>
                  </a:lnTo>
                  <a:lnTo>
                    <a:pt x="172" y="244"/>
                  </a:lnTo>
                  <a:lnTo>
                    <a:pt x="172" y="244"/>
                  </a:lnTo>
                  <a:lnTo>
                    <a:pt x="176" y="243"/>
                  </a:lnTo>
                  <a:lnTo>
                    <a:pt x="178" y="242"/>
                  </a:lnTo>
                  <a:lnTo>
                    <a:pt x="181" y="238"/>
                  </a:lnTo>
                  <a:lnTo>
                    <a:pt x="182" y="234"/>
                  </a:lnTo>
                  <a:lnTo>
                    <a:pt x="182" y="213"/>
                  </a:lnTo>
                  <a:lnTo>
                    <a:pt x="182" y="213"/>
                  </a:lnTo>
                  <a:lnTo>
                    <a:pt x="181" y="209"/>
                  </a:lnTo>
                  <a:lnTo>
                    <a:pt x="178" y="205"/>
                  </a:lnTo>
                  <a:lnTo>
                    <a:pt x="176" y="204"/>
                  </a:lnTo>
                  <a:lnTo>
                    <a:pt x="172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47" y="204"/>
                  </a:lnTo>
                  <a:lnTo>
                    <a:pt x="143" y="205"/>
                  </a:lnTo>
                  <a:lnTo>
                    <a:pt x="141" y="209"/>
                  </a:lnTo>
                  <a:lnTo>
                    <a:pt x="141" y="213"/>
                  </a:lnTo>
                  <a:lnTo>
                    <a:pt x="141" y="234"/>
                  </a:lnTo>
                  <a:close/>
                  <a:moveTo>
                    <a:pt x="141" y="177"/>
                  </a:moveTo>
                  <a:lnTo>
                    <a:pt x="141" y="177"/>
                  </a:lnTo>
                  <a:lnTo>
                    <a:pt x="141" y="181"/>
                  </a:lnTo>
                  <a:lnTo>
                    <a:pt x="143" y="184"/>
                  </a:lnTo>
                  <a:lnTo>
                    <a:pt x="147" y="186"/>
                  </a:lnTo>
                  <a:lnTo>
                    <a:pt x="151" y="187"/>
                  </a:lnTo>
                  <a:lnTo>
                    <a:pt x="172" y="187"/>
                  </a:lnTo>
                  <a:lnTo>
                    <a:pt x="172" y="187"/>
                  </a:lnTo>
                  <a:lnTo>
                    <a:pt x="176" y="186"/>
                  </a:lnTo>
                  <a:lnTo>
                    <a:pt x="178" y="184"/>
                  </a:lnTo>
                  <a:lnTo>
                    <a:pt x="181" y="181"/>
                  </a:lnTo>
                  <a:lnTo>
                    <a:pt x="182" y="177"/>
                  </a:lnTo>
                  <a:lnTo>
                    <a:pt x="182" y="156"/>
                  </a:lnTo>
                  <a:lnTo>
                    <a:pt x="182" y="156"/>
                  </a:lnTo>
                  <a:lnTo>
                    <a:pt x="181" y="152"/>
                  </a:lnTo>
                  <a:lnTo>
                    <a:pt x="178" y="148"/>
                  </a:lnTo>
                  <a:lnTo>
                    <a:pt x="176" y="147"/>
                  </a:lnTo>
                  <a:lnTo>
                    <a:pt x="172" y="145"/>
                  </a:lnTo>
                  <a:lnTo>
                    <a:pt x="151" y="145"/>
                  </a:lnTo>
                  <a:lnTo>
                    <a:pt x="151" y="145"/>
                  </a:lnTo>
                  <a:lnTo>
                    <a:pt x="147" y="147"/>
                  </a:lnTo>
                  <a:lnTo>
                    <a:pt x="143" y="148"/>
                  </a:lnTo>
                  <a:lnTo>
                    <a:pt x="141" y="152"/>
                  </a:lnTo>
                  <a:lnTo>
                    <a:pt x="141" y="156"/>
                  </a:lnTo>
                  <a:lnTo>
                    <a:pt x="141" y="177"/>
                  </a:lnTo>
                  <a:close/>
                  <a:moveTo>
                    <a:pt x="141" y="119"/>
                  </a:moveTo>
                  <a:lnTo>
                    <a:pt x="141" y="119"/>
                  </a:lnTo>
                  <a:lnTo>
                    <a:pt x="141" y="123"/>
                  </a:lnTo>
                  <a:lnTo>
                    <a:pt x="143" y="127"/>
                  </a:lnTo>
                  <a:lnTo>
                    <a:pt x="147" y="129"/>
                  </a:lnTo>
                  <a:lnTo>
                    <a:pt x="151" y="130"/>
                  </a:lnTo>
                  <a:lnTo>
                    <a:pt x="172" y="130"/>
                  </a:lnTo>
                  <a:lnTo>
                    <a:pt x="172" y="130"/>
                  </a:lnTo>
                  <a:lnTo>
                    <a:pt x="176" y="129"/>
                  </a:lnTo>
                  <a:lnTo>
                    <a:pt x="178" y="127"/>
                  </a:lnTo>
                  <a:lnTo>
                    <a:pt x="181" y="123"/>
                  </a:lnTo>
                  <a:lnTo>
                    <a:pt x="182" y="119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1" y="95"/>
                  </a:lnTo>
                  <a:lnTo>
                    <a:pt x="178" y="91"/>
                  </a:lnTo>
                  <a:lnTo>
                    <a:pt x="176" y="90"/>
                  </a:lnTo>
                  <a:lnTo>
                    <a:pt x="172" y="88"/>
                  </a:lnTo>
                  <a:lnTo>
                    <a:pt x="151" y="88"/>
                  </a:lnTo>
                  <a:lnTo>
                    <a:pt x="151" y="88"/>
                  </a:lnTo>
                  <a:lnTo>
                    <a:pt x="147" y="90"/>
                  </a:lnTo>
                  <a:lnTo>
                    <a:pt x="143" y="91"/>
                  </a:lnTo>
                  <a:lnTo>
                    <a:pt x="141" y="95"/>
                  </a:lnTo>
                  <a:lnTo>
                    <a:pt x="141" y="99"/>
                  </a:lnTo>
                  <a:lnTo>
                    <a:pt x="141" y="119"/>
                  </a:lnTo>
                  <a:close/>
                  <a:moveTo>
                    <a:pt x="84" y="234"/>
                  </a:moveTo>
                  <a:lnTo>
                    <a:pt x="84" y="234"/>
                  </a:lnTo>
                  <a:lnTo>
                    <a:pt x="84" y="238"/>
                  </a:lnTo>
                  <a:lnTo>
                    <a:pt x="86" y="242"/>
                  </a:lnTo>
                  <a:lnTo>
                    <a:pt x="90" y="243"/>
                  </a:lnTo>
                  <a:lnTo>
                    <a:pt x="94" y="244"/>
                  </a:lnTo>
                  <a:lnTo>
                    <a:pt x="115" y="244"/>
                  </a:lnTo>
                  <a:lnTo>
                    <a:pt x="115" y="244"/>
                  </a:lnTo>
                  <a:lnTo>
                    <a:pt x="119" y="243"/>
                  </a:lnTo>
                  <a:lnTo>
                    <a:pt x="121" y="242"/>
                  </a:lnTo>
                  <a:lnTo>
                    <a:pt x="124" y="238"/>
                  </a:lnTo>
                  <a:lnTo>
                    <a:pt x="125" y="234"/>
                  </a:lnTo>
                  <a:lnTo>
                    <a:pt x="125" y="213"/>
                  </a:lnTo>
                  <a:lnTo>
                    <a:pt x="125" y="213"/>
                  </a:lnTo>
                  <a:lnTo>
                    <a:pt x="124" y="209"/>
                  </a:lnTo>
                  <a:lnTo>
                    <a:pt x="121" y="205"/>
                  </a:lnTo>
                  <a:lnTo>
                    <a:pt x="119" y="204"/>
                  </a:lnTo>
                  <a:lnTo>
                    <a:pt x="115" y="203"/>
                  </a:lnTo>
                  <a:lnTo>
                    <a:pt x="94" y="203"/>
                  </a:lnTo>
                  <a:lnTo>
                    <a:pt x="94" y="203"/>
                  </a:lnTo>
                  <a:lnTo>
                    <a:pt x="90" y="204"/>
                  </a:lnTo>
                  <a:lnTo>
                    <a:pt x="86" y="205"/>
                  </a:lnTo>
                  <a:lnTo>
                    <a:pt x="84" y="209"/>
                  </a:lnTo>
                  <a:lnTo>
                    <a:pt x="84" y="213"/>
                  </a:lnTo>
                  <a:lnTo>
                    <a:pt x="84" y="234"/>
                  </a:lnTo>
                  <a:close/>
                  <a:moveTo>
                    <a:pt x="84" y="177"/>
                  </a:moveTo>
                  <a:lnTo>
                    <a:pt x="84" y="177"/>
                  </a:lnTo>
                  <a:lnTo>
                    <a:pt x="84" y="181"/>
                  </a:lnTo>
                  <a:lnTo>
                    <a:pt x="86" y="184"/>
                  </a:lnTo>
                  <a:lnTo>
                    <a:pt x="90" y="186"/>
                  </a:lnTo>
                  <a:lnTo>
                    <a:pt x="94" y="187"/>
                  </a:lnTo>
                  <a:lnTo>
                    <a:pt x="115" y="187"/>
                  </a:lnTo>
                  <a:lnTo>
                    <a:pt x="115" y="187"/>
                  </a:lnTo>
                  <a:lnTo>
                    <a:pt x="119" y="186"/>
                  </a:lnTo>
                  <a:lnTo>
                    <a:pt x="121" y="184"/>
                  </a:lnTo>
                  <a:lnTo>
                    <a:pt x="124" y="181"/>
                  </a:lnTo>
                  <a:lnTo>
                    <a:pt x="125" y="177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4" y="152"/>
                  </a:lnTo>
                  <a:lnTo>
                    <a:pt x="121" y="148"/>
                  </a:lnTo>
                  <a:lnTo>
                    <a:pt x="119" y="147"/>
                  </a:lnTo>
                  <a:lnTo>
                    <a:pt x="115" y="145"/>
                  </a:lnTo>
                  <a:lnTo>
                    <a:pt x="94" y="145"/>
                  </a:lnTo>
                  <a:lnTo>
                    <a:pt x="94" y="145"/>
                  </a:lnTo>
                  <a:lnTo>
                    <a:pt x="90" y="147"/>
                  </a:lnTo>
                  <a:lnTo>
                    <a:pt x="86" y="148"/>
                  </a:lnTo>
                  <a:lnTo>
                    <a:pt x="84" y="152"/>
                  </a:lnTo>
                  <a:lnTo>
                    <a:pt x="84" y="156"/>
                  </a:lnTo>
                  <a:lnTo>
                    <a:pt x="84" y="177"/>
                  </a:lnTo>
                  <a:close/>
                  <a:moveTo>
                    <a:pt x="84" y="119"/>
                  </a:moveTo>
                  <a:lnTo>
                    <a:pt x="84" y="119"/>
                  </a:lnTo>
                  <a:lnTo>
                    <a:pt x="84" y="123"/>
                  </a:lnTo>
                  <a:lnTo>
                    <a:pt x="86" y="127"/>
                  </a:lnTo>
                  <a:lnTo>
                    <a:pt x="90" y="129"/>
                  </a:lnTo>
                  <a:lnTo>
                    <a:pt x="94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9" y="129"/>
                  </a:lnTo>
                  <a:lnTo>
                    <a:pt x="121" y="127"/>
                  </a:lnTo>
                  <a:lnTo>
                    <a:pt x="124" y="123"/>
                  </a:lnTo>
                  <a:lnTo>
                    <a:pt x="125" y="11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4" y="95"/>
                  </a:lnTo>
                  <a:lnTo>
                    <a:pt x="121" y="91"/>
                  </a:lnTo>
                  <a:lnTo>
                    <a:pt x="119" y="90"/>
                  </a:lnTo>
                  <a:lnTo>
                    <a:pt x="115" y="88"/>
                  </a:lnTo>
                  <a:lnTo>
                    <a:pt x="94" y="88"/>
                  </a:lnTo>
                  <a:lnTo>
                    <a:pt x="94" y="88"/>
                  </a:lnTo>
                  <a:lnTo>
                    <a:pt x="90" y="90"/>
                  </a:lnTo>
                  <a:lnTo>
                    <a:pt x="86" y="91"/>
                  </a:lnTo>
                  <a:lnTo>
                    <a:pt x="84" y="95"/>
                  </a:lnTo>
                  <a:lnTo>
                    <a:pt x="84" y="99"/>
                  </a:lnTo>
                  <a:lnTo>
                    <a:pt x="84" y="119"/>
                  </a:lnTo>
                  <a:close/>
                  <a:moveTo>
                    <a:pt x="26" y="234"/>
                  </a:moveTo>
                  <a:lnTo>
                    <a:pt x="26" y="234"/>
                  </a:lnTo>
                  <a:lnTo>
                    <a:pt x="26" y="238"/>
                  </a:lnTo>
                  <a:lnTo>
                    <a:pt x="29" y="242"/>
                  </a:lnTo>
                  <a:lnTo>
                    <a:pt x="33" y="243"/>
                  </a:lnTo>
                  <a:lnTo>
                    <a:pt x="37" y="244"/>
                  </a:lnTo>
                  <a:lnTo>
                    <a:pt x="58" y="244"/>
                  </a:lnTo>
                  <a:lnTo>
                    <a:pt x="58" y="244"/>
                  </a:lnTo>
                  <a:lnTo>
                    <a:pt x="61" y="243"/>
                  </a:lnTo>
                  <a:lnTo>
                    <a:pt x="64" y="242"/>
                  </a:lnTo>
                  <a:lnTo>
                    <a:pt x="67" y="238"/>
                  </a:lnTo>
                  <a:lnTo>
                    <a:pt x="68" y="234"/>
                  </a:lnTo>
                  <a:lnTo>
                    <a:pt x="68" y="213"/>
                  </a:lnTo>
                  <a:lnTo>
                    <a:pt x="68" y="213"/>
                  </a:lnTo>
                  <a:lnTo>
                    <a:pt x="67" y="209"/>
                  </a:lnTo>
                  <a:lnTo>
                    <a:pt x="64" y="205"/>
                  </a:lnTo>
                  <a:lnTo>
                    <a:pt x="61" y="204"/>
                  </a:lnTo>
                  <a:lnTo>
                    <a:pt x="58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3" y="204"/>
                  </a:lnTo>
                  <a:lnTo>
                    <a:pt x="29" y="205"/>
                  </a:lnTo>
                  <a:lnTo>
                    <a:pt x="26" y="209"/>
                  </a:lnTo>
                  <a:lnTo>
                    <a:pt x="26" y="213"/>
                  </a:lnTo>
                  <a:lnTo>
                    <a:pt x="26" y="234"/>
                  </a:lnTo>
                  <a:close/>
                  <a:moveTo>
                    <a:pt x="26" y="177"/>
                  </a:moveTo>
                  <a:lnTo>
                    <a:pt x="26" y="177"/>
                  </a:lnTo>
                  <a:lnTo>
                    <a:pt x="26" y="181"/>
                  </a:lnTo>
                  <a:lnTo>
                    <a:pt x="29" y="184"/>
                  </a:lnTo>
                  <a:lnTo>
                    <a:pt x="33" y="186"/>
                  </a:lnTo>
                  <a:lnTo>
                    <a:pt x="37" y="187"/>
                  </a:lnTo>
                  <a:lnTo>
                    <a:pt x="58" y="187"/>
                  </a:lnTo>
                  <a:lnTo>
                    <a:pt x="58" y="187"/>
                  </a:lnTo>
                  <a:lnTo>
                    <a:pt x="61" y="186"/>
                  </a:lnTo>
                  <a:lnTo>
                    <a:pt x="64" y="184"/>
                  </a:lnTo>
                  <a:lnTo>
                    <a:pt x="67" y="181"/>
                  </a:lnTo>
                  <a:lnTo>
                    <a:pt x="68" y="177"/>
                  </a:lnTo>
                  <a:lnTo>
                    <a:pt x="68" y="156"/>
                  </a:lnTo>
                  <a:lnTo>
                    <a:pt x="68" y="156"/>
                  </a:lnTo>
                  <a:lnTo>
                    <a:pt x="67" y="152"/>
                  </a:lnTo>
                  <a:lnTo>
                    <a:pt x="64" y="148"/>
                  </a:lnTo>
                  <a:lnTo>
                    <a:pt x="61" y="147"/>
                  </a:lnTo>
                  <a:lnTo>
                    <a:pt x="58" y="145"/>
                  </a:lnTo>
                  <a:lnTo>
                    <a:pt x="37" y="145"/>
                  </a:lnTo>
                  <a:lnTo>
                    <a:pt x="37" y="145"/>
                  </a:lnTo>
                  <a:lnTo>
                    <a:pt x="33" y="147"/>
                  </a:lnTo>
                  <a:lnTo>
                    <a:pt x="29" y="148"/>
                  </a:lnTo>
                  <a:lnTo>
                    <a:pt x="26" y="152"/>
                  </a:lnTo>
                  <a:lnTo>
                    <a:pt x="26" y="156"/>
                  </a:lnTo>
                  <a:lnTo>
                    <a:pt x="26" y="177"/>
                  </a:lnTo>
                  <a:close/>
                  <a:moveTo>
                    <a:pt x="26" y="119"/>
                  </a:moveTo>
                  <a:lnTo>
                    <a:pt x="26" y="119"/>
                  </a:lnTo>
                  <a:lnTo>
                    <a:pt x="26" y="123"/>
                  </a:lnTo>
                  <a:lnTo>
                    <a:pt x="29" y="127"/>
                  </a:lnTo>
                  <a:lnTo>
                    <a:pt x="33" y="129"/>
                  </a:lnTo>
                  <a:lnTo>
                    <a:pt x="37" y="130"/>
                  </a:lnTo>
                  <a:lnTo>
                    <a:pt x="58" y="130"/>
                  </a:lnTo>
                  <a:lnTo>
                    <a:pt x="58" y="130"/>
                  </a:lnTo>
                  <a:lnTo>
                    <a:pt x="61" y="129"/>
                  </a:lnTo>
                  <a:lnTo>
                    <a:pt x="64" y="127"/>
                  </a:lnTo>
                  <a:lnTo>
                    <a:pt x="67" y="123"/>
                  </a:lnTo>
                  <a:lnTo>
                    <a:pt x="68" y="11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7" y="95"/>
                  </a:lnTo>
                  <a:lnTo>
                    <a:pt x="64" y="91"/>
                  </a:lnTo>
                  <a:lnTo>
                    <a:pt x="61" y="90"/>
                  </a:lnTo>
                  <a:lnTo>
                    <a:pt x="58" y="88"/>
                  </a:lnTo>
                  <a:lnTo>
                    <a:pt x="37" y="88"/>
                  </a:lnTo>
                  <a:lnTo>
                    <a:pt x="37" y="88"/>
                  </a:lnTo>
                  <a:lnTo>
                    <a:pt x="33" y="90"/>
                  </a:lnTo>
                  <a:lnTo>
                    <a:pt x="29" y="91"/>
                  </a:lnTo>
                  <a:lnTo>
                    <a:pt x="26" y="95"/>
                  </a:lnTo>
                  <a:lnTo>
                    <a:pt x="26" y="99"/>
                  </a:lnTo>
                  <a:lnTo>
                    <a:pt x="26" y="119"/>
                  </a:lnTo>
                  <a:close/>
                  <a:moveTo>
                    <a:pt x="182" y="26"/>
                  </a:moveTo>
                  <a:lnTo>
                    <a:pt x="26" y="26"/>
                  </a:lnTo>
                  <a:lnTo>
                    <a:pt x="26" y="67"/>
                  </a:lnTo>
                  <a:lnTo>
                    <a:pt x="182" y="67"/>
                  </a:lnTo>
                  <a:lnTo>
                    <a:pt x="182" y="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32"/>
            <p:cNvSpPr>
              <a:spLocks noEditPoints="1"/>
            </p:cNvSpPr>
            <p:nvPr/>
          </p:nvSpPr>
          <p:spPr bwMode="auto">
            <a:xfrm>
              <a:off x="1644249" y="6522117"/>
              <a:ext cx="223067" cy="223067"/>
            </a:xfrm>
            <a:custGeom>
              <a:avLst/>
              <a:gdLst>
                <a:gd name="T0" fmla="*/ 31 w 254"/>
                <a:gd name="T1" fmla="*/ 81 h 256"/>
                <a:gd name="T2" fmla="*/ 32 w 254"/>
                <a:gd name="T3" fmla="*/ 70 h 256"/>
                <a:gd name="T4" fmla="*/ 39 w 254"/>
                <a:gd name="T5" fmla="*/ 53 h 256"/>
                <a:gd name="T6" fmla="*/ 53 w 254"/>
                <a:gd name="T7" fmla="*/ 40 h 256"/>
                <a:gd name="T8" fmla="*/ 70 w 254"/>
                <a:gd name="T9" fmla="*/ 33 h 256"/>
                <a:gd name="T10" fmla="*/ 205 w 254"/>
                <a:gd name="T11" fmla="*/ 31 h 256"/>
                <a:gd name="T12" fmla="*/ 201 w 254"/>
                <a:gd name="T13" fmla="*/ 25 h 256"/>
                <a:gd name="T14" fmla="*/ 193 w 254"/>
                <a:gd name="T15" fmla="*/ 13 h 256"/>
                <a:gd name="T16" fmla="*/ 182 w 254"/>
                <a:gd name="T17" fmla="*/ 5 h 256"/>
                <a:gd name="T18" fmla="*/ 167 w 254"/>
                <a:gd name="T19" fmla="*/ 1 h 256"/>
                <a:gd name="T20" fmla="*/ 48 w 254"/>
                <a:gd name="T21" fmla="*/ 0 h 256"/>
                <a:gd name="T22" fmla="*/ 37 w 254"/>
                <a:gd name="T23" fmla="*/ 1 h 256"/>
                <a:gd name="T24" fmla="*/ 20 w 254"/>
                <a:gd name="T25" fmla="*/ 8 h 256"/>
                <a:gd name="T26" fmla="*/ 7 w 254"/>
                <a:gd name="T27" fmla="*/ 21 h 256"/>
                <a:gd name="T28" fmla="*/ 0 w 254"/>
                <a:gd name="T29" fmla="*/ 39 h 256"/>
                <a:gd name="T30" fmla="*/ 0 w 254"/>
                <a:gd name="T31" fmla="*/ 129 h 256"/>
                <a:gd name="T32" fmla="*/ 0 w 254"/>
                <a:gd name="T33" fmla="*/ 137 h 256"/>
                <a:gd name="T34" fmla="*/ 5 w 254"/>
                <a:gd name="T35" fmla="*/ 150 h 256"/>
                <a:gd name="T36" fmla="*/ 13 w 254"/>
                <a:gd name="T37" fmla="*/ 161 h 256"/>
                <a:gd name="T38" fmla="*/ 24 w 254"/>
                <a:gd name="T39" fmla="*/ 170 h 256"/>
                <a:gd name="T40" fmla="*/ 31 w 254"/>
                <a:gd name="T41" fmla="*/ 173 h 256"/>
                <a:gd name="T42" fmla="*/ 46 w 254"/>
                <a:gd name="T43" fmla="*/ 160 h 256"/>
                <a:gd name="T44" fmla="*/ 46 w 254"/>
                <a:gd name="T45" fmla="*/ 170 h 256"/>
                <a:gd name="T46" fmla="*/ 54 w 254"/>
                <a:gd name="T47" fmla="*/ 187 h 256"/>
                <a:gd name="T48" fmla="*/ 69 w 254"/>
                <a:gd name="T49" fmla="*/ 200 h 256"/>
                <a:gd name="T50" fmla="*/ 85 w 254"/>
                <a:gd name="T51" fmla="*/ 207 h 256"/>
                <a:gd name="T52" fmla="*/ 144 w 254"/>
                <a:gd name="T53" fmla="*/ 208 h 256"/>
                <a:gd name="T54" fmla="*/ 208 w 254"/>
                <a:gd name="T55" fmla="*/ 208 h 256"/>
                <a:gd name="T56" fmla="*/ 217 w 254"/>
                <a:gd name="T57" fmla="*/ 207 h 256"/>
                <a:gd name="T58" fmla="*/ 234 w 254"/>
                <a:gd name="T59" fmla="*/ 200 h 256"/>
                <a:gd name="T60" fmla="*/ 247 w 254"/>
                <a:gd name="T61" fmla="*/ 187 h 256"/>
                <a:gd name="T62" fmla="*/ 253 w 254"/>
                <a:gd name="T63" fmla="*/ 170 h 256"/>
                <a:gd name="T64" fmla="*/ 254 w 254"/>
                <a:gd name="T65" fmla="*/ 96 h 256"/>
                <a:gd name="T66" fmla="*/ 253 w 254"/>
                <a:gd name="T67" fmla="*/ 87 h 256"/>
                <a:gd name="T68" fmla="*/ 247 w 254"/>
                <a:gd name="T69" fmla="*/ 69 h 256"/>
                <a:gd name="T70" fmla="*/ 234 w 254"/>
                <a:gd name="T71" fmla="*/ 56 h 256"/>
                <a:gd name="T72" fmla="*/ 217 w 254"/>
                <a:gd name="T73" fmla="*/ 48 h 256"/>
                <a:gd name="T74" fmla="*/ 96 w 254"/>
                <a:gd name="T75" fmla="*/ 48 h 256"/>
                <a:gd name="T76" fmla="*/ 85 w 254"/>
                <a:gd name="T77" fmla="*/ 48 h 256"/>
                <a:gd name="T78" fmla="*/ 69 w 254"/>
                <a:gd name="T79" fmla="*/ 56 h 256"/>
                <a:gd name="T80" fmla="*/ 54 w 254"/>
                <a:gd name="T81" fmla="*/ 69 h 256"/>
                <a:gd name="T82" fmla="*/ 46 w 254"/>
                <a:gd name="T83" fmla="*/ 87 h 256"/>
                <a:gd name="T84" fmla="*/ 46 w 254"/>
                <a:gd name="T85" fmla="*/ 96 h 256"/>
                <a:gd name="T86" fmla="*/ 223 w 254"/>
                <a:gd name="T87" fmla="*/ 160 h 256"/>
                <a:gd name="T88" fmla="*/ 222 w 254"/>
                <a:gd name="T89" fmla="*/ 167 h 256"/>
                <a:gd name="T90" fmla="*/ 213 w 254"/>
                <a:gd name="T91" fmla="*/ 176 h 256"/>
                <a:gd name="T92" fmla="*/ 197 w 254"/>
                <a:gd name="T93" fmla="*/ 177 h 256"/>
                <a:gd name="T94" fmla="*/ 154 w 254"/>
                <a:gd name="T95" fmla="*/ 177 h 256"/>
                <a:gd name="T96" fmla="*/ 96 w 254"/>
                <a:gd name="T97" fmla="*/ 177 h 256"/>
                <a:gd name="T98" fmla="*/ 83 w 254"/>
                <a:gd name="T99" fmla="*/ 172 h 256"/>
                <a:gd name="T100" fmla="*/ 78 w 254"/>
                <a:gd name="T101" fmla="*/ 164 h 256"/>
                <a:gd name="T102" fmla="*/ 78 w 254"/>
                <a:gd name="T103" fmla="*/ 94 h 256"/>
                <a:gd name="T104" fmla="*/ 78 w 254"/>
                <a:gd name="T105" fmla="*/ 91 h 256"/>
                <a:gd name="T106" fmla="*/ 83 w 254"/>
                <a:gd name="T107" fmla="*/ 83 h 256"/>
                <a:gd name="T108" fmla="*/ 96 w 254"/>
                <a:gd name="T109" fmla="*/ 78 h 256"/>
                <a:gd name="T110" fmla="*/ 206 w 254"/>
                <a:gd name="T111" fmla="*/ 78 h 256"/>
                <a:gd name="T112" fmla="*/ 218 w 254"/>
                <a:gd name="T113" fmla="*/ 83 h 256"/>
                <a:gd name="T114" fmla="*/ 223 w 254"/>
                <a:gd name="T115" fmla="*/ 9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4" h="256">
                  <a:moveTo>
                    <a:pt x="31" y="173"/>
                  </a:moveTo>
                  <a:lnTo>
                    <a:pt x="31" y="81"/>
                  </a:lnTo>
                  <a:lnTo>
                    <a:pt x="31" y="81"/>
                  </a:lnTo>
                  <a:lnTo>
                    <a:pt x="32" y="70"/>
                  </a:lnTo>
                  <a:lnTo>
                    <a:pt x="35" y="61"/>
                  </a:lnTo>
                  <a:lnTo>
                    <a:pt x="39" y="53"/>
                  </a:lnTo>
                  <a:lnTo>
                    <a:pt x="45" y="46"/>
                  </a:lnTo>
                  <a:lnTo>
                    <a:pt x="53" y="40"/>
                  </a:lnTo>
                  <a:lnTo>
                    <a:pt x="61" y="35"/>
                  </a:lnTo>
                  <a:lnTo>
                    <a:pt x="70" y="33"/>
                  </a:lnTo>
                  <a:lnTo>
                    <a:pt x="79" y="31"/>
                  </a:lnTo>
                  <a:lnTo>
                    <a:pt x="205" y="31"/>
                  </a:lnTo>
                  <a:lnTo>
                    <a:pt x="205" y="31"/>
                  </a:lnTo>
                  <a:lnTo>
                    <a:pt x="201" y="25"/>
                  </a:lnTo>
                  <a:lnTo>
                    <a:pt x="197" y="18"/>
                  </a:lnTo>
                  <a:lnTo>
                    <a:pt x="193" y="13"/>
                  </a:lnTo>
                  <a:lnTo>
                    <a:pt x="188" y="9"/>
                  </a:lnTo>
                  <a:lnTo>
                    <a:pt x="182" y="5"/>
                  </a:lnTo>
                  <a:lnTo>
                    <a:pt x="175" y="3"/>
                  </a:lnTo>
                  <a:lnTo>
                    <a:pt x="167" y="1"/>
                  </a:lnTo>
                  <a:lnTo>
                    <a:pt x="159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7" y="1"/>
                  </a:lnTo>
                  <a:lnTo>
                    <a:pt x="28" y="4"/>
                  </a:lnTo>
                  <a:lnTo>
                    <a:pt x="20" y="8"/>
                  </a:lnTo>
                  <a:lnTo>
                    <a:pt x="14" y="14"/>
                  </a:lnTo>
                  <a:lnTo>
                    <a:pt x="7" y="21"/>
                  </a:lnTo>
                  <a:lnTo>
                    <a:pt x="4" y="30"/>
                  </a:lnTo>
                  <a:lnTo>
                    <a:pt x="0" y="39"/>
                  </a:lnTo>
                  <a:lnTo>
                    <a:pt x="0" y="48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37"/>
                  </a:lnTo>
                  <a:lnTo>
                    <a:pt x="1" y="143"/>
                  </a:lnTo>
                  <a:lnTo>
                    <a:pt x="5" y="150"/>
                  </a:lnTo>
                  <a:lnTo>
                    <a:pt x="7" y="156"/>
                  </a:lnTo>
                  <a:lnTo>
                    <a:pt x="13" y="161"/>
                  </a:lnTo>
                  <a:lnTo>
                    <a:pt x="18" y="167"/>
                  </a:lnTo>
                  <a:lnTo>
                    <a:pt x="24" y="170"/>
                  </a:lnTo>
                  <a:lnTo>
                    <a:pt x="31" y="173"/>
                  </a:lnTo>
                  <a:lnTo>
                    <a:pt x="31" y="173"/>
                  </a:lnTo>
                  <a:close/>
                  <a:moveTo>
                    <a:pt x="46" y="96"/>
                  </a:moveTo>
                  <a:lnTo>
                    <a:pt x="46" y="160"/>
                  </a:lnTo>
                  <a:lnTo>
                    <a:pt x="46" y="160"/>
                  </a:lnTo>
                  <a:lnTo>
                    <a:pt x="46" y="170"/>
                  </a:lnTo>
                  <a:lnTo>
                    <a:pt x="50" y="180"/>
                  </a:lnTo>
                  <a:lnTo>
                    <a:pt x="54" y="187"/>
                  </a:lnTo>
                  <a:lnTo>
                    <a:pt x="61" y="194"/>
                  </a:lnTo>
                  <a:lnTo>
                    <a:pt x="69" y="200"/>
                  </a:lnTo>
                  <a:lnTo>
                    <a:pt x="76" y="204"/>
                  </a:lnTo>
                  <a:lnTo>
                    <a:pt x="85" y="207"/>
                  </a:lnTo>
                  <a:lnTo>
                    <a:pt x="96" y="208"/>
                  </a:lnTo>
                  <a:lnTo>
                    <a:pt x="144" y="208"/>
                  </a:lnTo>
                  <a:lnTo>
                    <a:pt x="175" y="256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217" y="207"/>
                  </a:lnTo>
                  <a:lnTo>
                    <a:pt x="226" y="204"/>
                  </a:lnTo>
                  <a:lnTo>
                    <a:pt x="234" y="200"/>
                  </a:lnTo>
                  <a:lnTo>
                    <a:pt x="241" y="194"/>
                  </a:lnTo>
                  <a:lnTo>
                    <a:pt x="247" y="187"/>
                  </a:lnTo>
                  <a:lnTo>
                    <a:pt x="250" y="180"/>
                  </a:lnTo>
                  <a:lnTo>
                    <a:pt x="253" y="170"/>
                  </a:lnTo>
                  <a:lnTo>
                    <a:pt x="254" y="160"/>
                  </a:lnTo>
                  <a:lnTo>
                    <a:pt x="254" y="96"/>
                  </a:lnTo>
                  <a:lnTo>
                    <a:pt x="254" y="96"/>
                  </a:lnTo>
                  <a:lnTo>
                    <a:pt x="253" y="87"/>
                  </a:lnTo>
                  <a:lnTo>
                    <a:pt x="250" y="78"/>
                  </a:lnTo>
                  <a:lnTo>
                    <a:pt x="247" y="69"/>
                  </a:lnTo>
                  <a:lnTo>
                    <a:pt x="241" y="63"/>
                  </a:lnTo>
                  <a:lnTo>
                    <a:pt x="234" y="56"/>
                  </a:lnTo>
                  <a:lnTo>
                    <a:pt x="226" y="51"/>
                  </a:lnTo>
                  <a:lnTo>
                    <a:pt x="217" y="48"/>
                  </a:lnTo>
                  <a:lnTo>
                    <a:pt x="208" y="48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85" y="48"/>
                  </a:lnTo>
                  <a:lnTo>
                    <a:pt x="76" y="51"/>
                  </a:lnTo>
                  <a:lnTo>
                    <a:pt x="69" y="56"/>
                  </a:lnTo>
                  <a:lnTo>
                    <a:pt x="61" y="63"/>
                  </a:lnTo>
                  <a:lnTo>
                    <a:pt x="54" y="69"/>
                  </a:lnTo>
                  <a:lnTo>
                    <a:pt x="50" y="78"/>
                  </a:lnTo>
                  <a:lnTo>
                    <a:pt x="46" y="87"/>
                  </a:lnTo>
                  <a:lnTo>
                    <a:pt x="46" y="96"/>
                  </a:lnTo>
                  <a:lnTo>
                    <a:pt x="46" y="96"/>
                  </a:lnTo>
                  <a:close/>
                  <a:moveTo>
                    <a:pt x="223" y="94"/>
                  </a:moveTo>
                  <a:lnTo>
                    <a:pt x="223" y="160"/>
                  </a:lnTo>
                  <a:lnTo>
                    <a:pt x="223" y="160"/>
                  </a:lnTo>
                  <a:lnTo>
                    <a:pt x="222" y="167"/>
                  </a:lnTo>
                  <a:lnTo>
                    <a:pt x="218" y="172"/>
                  </a:lnTo>
                  <a:lnTo>
                    <a:pt x="213" y="176"/>
                  </a:lnTo>
                  <a:lnTo>
                    <a:pt x="206" y="177"/>
                  </a:lnTo>
                  <a:lnTo>
                    <a:pt x="197" y="177"/>
                  </a:lnTo>
                  <a:lnTo>
                    <a:pt x="175" y="208"/>
                  </a:lnTo>
                  <a:lnTo>
                    <a:pt x="154" y="177"/>
                  </a:lnTo>
                  <a:lnTo>
                    <a:pt x="96" y="177"/>
                  </a:lnTo>
                  <a:lnTo>
                    <a:pt x="96" y="177"/>
                  </a:lnTo>
                  <a:lnTo>
                    <a:pt x="89" y="176"/>
                  </a:lnTo>
                  <a:lnTo>
                    <a:pt x="83" y="172"/>
                  </a:lnTo>
                  <a:lnTo>
                    <a:pt x="79" y="167"/>
                  </a:lnTo>
                  <a:lnTo>
                    <a:pt x="78" y="164"/>
                  </a:lnTo>
                  <a:lnTo>
                    <a:pt x="78" y="160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8" y="91"/>
                  </a:lnTo>
                  <a:lnTo>
                    <a:pt x="79" y="89"/>
                  </a:lnTo>
                  <a:lnTo>
                    <a:pt x="83" y="83"/>
                  </a:lnTo>
                  <a:lnTo>
                    <a:pt x="89" y="79"/>
                  </a:lnTo>
                  <a:lnTo>
                    <a:pt x="96" y="78"/>
                  </a:lnTo>
                  <a:lnTo>
                    <a:pt x="206" y="78"/>
                  </a:lnTo>
                  <a:lnTo>
                    <a:pt x="206" y="78"/>
                  </a:lnTo>
                  <a:lnTo>
                    <a:pt x="213" y="79"/>
                  </a:lnTo>
                  <a:lnTo>
                    <a:pt x="218" y="83"/>
                  </a:lnTo>
                  <a:lnTo>
                    <a:pt x="222" y="89"/>
                  </a:lnTo>
                  <a:lnTo>
                    <a:pt x="223" y="94"/>
                  </a:lnTo>
                  <a:lnTo>
                    <a:pt x="223" y="9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33"/>
            <p:cNvSpPr>
              <a:spLocks noEditPoints="1"/>
            </p:cNvSpPr>
            <p:nvPr/>
          </p:nvSpPr>
          <p:spPr bwMode="auto">
            <a:xfrm>
              <a:off x="1949224" y="6520374"/>
              <a:ext cx="163815" cy="226552"/>
            </a:xfrm>
            <a:custGeom>
              <a:avLst/>
              <a:gdLst>
                <a:gd name="T0" fmla="*/ 186 w 187"/>
                <a:gd name="T1" fmla="*/ 240 h 260"/>
                <a:gd name="T2" fmla="*/ 187 w 187"/>
                <a:gd name="T3" fmla="*/ 260 h 260"/>
                <a:gd name="T4" fmla="*/ 0 w 187"/>
                <a:gd name="T5" fmla="*/ 244 h 260"/>
                <a:gd name="T6" fmla="*/ 5 w 187"/>
                <a:gd name="T7" fmla="*/ 239 h 260"/>
                <a:gd name="T8" fmla="*/ 22 w 187"/>
                <a:gd name="T9" fmla="*/ 227 h 260"/>
                <a:gd name="T10" fmla="*/ 29 w 187"/>
                <a:gd name="T11" fmla="*/ 199 h 260"/>
                <a:gd name="T12" fmla="*/ 57 w 187"/>
                <a:gd name="T13" fmla="*/ 148 h 260"/>
                <a:gd name="T14" fmla="*/ 64 w 187"/>
                <a:gd name="T15" fmla="*/ 130 h 260"/>
                <a:gd name="T16" fmla="*/ 63 w 187"/>
                <a:gd name="T17" fmla="*/ 121 h 260"/>
                <a:gd name="T18" fmla="*/ 35 w 187"/>
                <a:gd name="T19" fmla="*/ 84 h 260"/>
                <a:gd name="T20" fmla="*/ 25 w 187"/>
                <a:gd name="T21" fmla="*/ 58 h 260"/>
                <a:gd name="T22" fmla="*/ 21 w 187"/>
                <a:gd name="T23" fmla="*/ 21 h 260"/>
                <a:gd name="T24" fmla="*/ 2 w 187"/>
                <a:gd name="T25" fmla="*/ 18 h 260"/>
                <a:gd name="T26" fmla="*/ 0 w 187"/>
                <a:gd name="T27" fmla="*/ 0 h 260"/>
                <a:gd name="T28" fmla="*/ 187 w 187"/>
                <a:gd name="T29" fmla="*/ 15 h 260"/>
                <a:gd name="T30" fmla="*/ 182 w 187"/>
                <a:gd name="T31" fmla="*/ 21 h 260"/>
                <a:gd name="T32" fmla="*/ 164 w 187"/>
                <a:gd name="T33" fmla="*/ 35 h 260"/>
                <a:gd name="T34" fmla="*/ 158 w 187"/>
                <a:gd name="T35" fmla="*/ 69 h 260"/>
                <a:gd name="T36" fmla="*/ 142 w 187"/>
                <a:gd name="T37" fmla="*/ 96 h 260"/>
                <a:gd name="T38" fmla="*/ 121 w 187"/>
                <a:gd name="T39" fmla="*/ 125 h 260"/>
                <a:gd name="T40" fmla="*/ 121 w 187"/>
                <a:gd name="T41" fmla="*/ 134 h 260"/>
                <a:gd name="T42" fmla="*/ 142 w 187"/>
                <a:gd name="T43" fmla="*/ 170 h 260"/>
                <a:gd name="T44" fmla="*/ 160 w 187"/>
                <a:gd name="T45" fmla="*/ 208 h 260"/>
                <a:gd name="T46" fmla="*/ 164 w 187"/>
                <a:gd name="T47" fmla="*/ 239 h 260"/>
                <a:gd name="T48" fmla="*/ 108 w 187"/>
                <a:gd name="T49" fmla="*/ 130 h 260"/>
                <a:gd name="T50" fmla="*/ 115 w 187"/>
                <a:gd name="T51" fmla="*/ 113 h 260"/>
                <a:gd name="T52" fmla="*/ 141 w 187"/>
                <a:gd name="T53" fmla="*/ 77 h 260"/>
                <a:gd name="T54" fmla="*/ 148 w 187"/>
                <a:gd name="T55" fmla="*/ 48 h 260"/>
                <a:gd name="T56" fmla="*/ 34 w 187"/>
                <a:gd name="T57" fmla="*/ 21 h 260"/>
                <a:gd name="T58" fmla="*/ 37 w 187"/>
                <a:gd name="T59" fmla="*/ 48 h 260"/>
                <a:gd name="T60" fmla="*/ 44 w 187"/>
                <a:gd name="T61" fmla="*/ 77 h 260"/>
                <a:gd name="T62" fmla="*/ 70 w 187"/>
                <a:gd name="T63" fmla="*/ 113 h 260"/>
                <a:gd name="T64" fmla="*/ 78 w 187"/>
                <a:gd name="T65" fmla="*/ 130 h 260"/>
                <a:gd name="T66" fmla="*/ 76 w 187"/>
                <a:gd name="T67" fmla="*/ 139 h 260"/>
                <a:gd name="T68" fmla="*/ 48 w 187"/>
                <a:gd name="T69" fmla="*/ 183 h 260"/>
                <a:gd name="T70" fmla="*/ 37 w 187"/>
                <a:gd name="T71" fmla="*/ 217 h 260"/>
                <a:gd name="T72" fmla="*/ 42 w 187"/>
                <a:gd name="T73" fmla="*/ 239 h 260"/>
                <a:gd name="T74" fmla="*/ 48 w 187"/>
                <a:gd name="T75" fmla="*/ 230 h 260"/>
                <a:gd name="T76" fmla="*/ 72 w 187"/>
                <a:gd name="T77" fmla="*/ 216 h 260"/>
                <a:gd name="T78" fmla="*/ 87 w 187"/>
                <a:gd name="T79" fmla="*/ 208 h 260"/>
                <a:gd name="T80" fmla="*/ 93 w 187"/>
                <a:gd name="T81" fmla="*/ 197 h 260"/>
                <a:gd name="T82" fmla="*/ 98 w 187"/>
                <a:gd name="T83" fmla="*/ 208 h 260"/>
                <a:gd name="T84" fmla="*/ 125 w 187"/>
                <a:gd name="T85" fmla="*/ 222 h 260"/>
                <a:gd name="T86" fmla="*/ 139 w 187"/>
                <a:gd name="T87" fmla="*/ 235 h 260"/>
                <a:gd name="T88" fmla="*/ 151 w 187"/>
                <a:gd name="T89" fmla="*/ 239 h 260"/>
                <a:gd name="T90" fmla="*/ 146 w 187"/>
                <a:gd name="T91" fmla="*/ 207 h 260"/>
                <a:gd name="T92" fmla="*/ 129 w 187"/>
                <a:gd name="T93" fmla="*/ 170 h 260"/>
                <a:gd name="T94" fmla="*/ 108 w 187"/>
                <a:gd name="T95" fmla="*/ 134 h 260"/>
                <a:gd name="T96" fmla="*/ 98 w 187"/>
                <a:gd name="T97" fmla="*/ 116 h 260"/>
                <a:gd name="T98" fmla="*/ 95 w 187"/>
                <a:gd name="T99" fmla="*/ 129 h 260"/>
                <a:gd name="T100" fmla="*/ 94 w 187"/>
                <a:gd name="T101" fmla="*/ 138 h 260"/>
                <a:gd name="T102" fmla="*/ 91 w 187"/>
                <a:gd name="T103" fmla="*/ 121 h 260"/>
                <a:gd name="T104" fmla="*/ 80 w 187"/>
                <a:gd name="T105" fmla="*/ 103 h 260"/>
                <a:gd name="T106" fmla="*/ 57 w 187"/>
                <a:gd name="T107" fmla="*/ 79 h 260"/>
                <a:gd name="T108" fmla="*/ 63 w 187"/>
                <a:gd name="T109" fmla="*/ 77 h 260"/>
                <a:gd name="T110" fmla="*/ 94 w 187"/>
                <a:gd name="T111" fmla="*/ 84 h 260"/>
                <a:gd name="T112" fmla="*/ 115 w 187"/>
                <a:gd name="T113" fmla="*/ 82 h 260"/>
                <a:gd name="T114" fmla="*/ 135 w 187"/>
                <a:gd name="T115" fmla="*/ 71 h 260"/>
                <a:gd name="T116" fmla="*/ 108 w 187"/>
                <a:gd name="T117" fmla="*/ 103 h 260"/>
                <a:gd name="T118" fmla="*/ 98 w 187"/>
                <a:gd name="T119" fmla="*/ 11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7" h="260">
                  <a:moveTo>
                    <a:pt x="182" y="239"/>
                  </a:moveTo>
                  <a:lnTo>
                    <a:pt x="182" y="239"/>
                  </a:lnTo>
                  <a:lnTo>
                    <a:pt x="186" y="240"/>
                  </a:lnTo>
                  <a:lnTo>
                    <a:pt x="187" y="244"/>
                  </a:lnTo>
                  <a:lnTo>
                    <a:pt x="187" y="244"/>
                  </a:lnTo>
                  <a:lnTo>
                    <a:pt x="187" y="26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2" y="240"/>
                  </a:lnTo>
                  <a:lnTo>
                    <a:pt x="5" y="239"/>
                  </a:lnTo>
                  <a:lnTo>
                    <a:pt x="21" y="239"/>
                  </a:lnTo>
                  <a:lnTo>
                    <a:pt x="21" y="239"/>
                  </a:lnTo>
                  <a:lnTo>
                    <a:pt x="22" y="227"/>
                  </a:lnTo>
                  <a:lnTo>
                    <a:pt x="24" y="217"/>
                  </a:lnTo>
                  <a:lnTo>
                    <a:pt x="26" y="208"/>
                  </a:lnTo>
                  <a:lnTo>
                    <a:pt x="29" y="199"/>
                  </a:lnTo>
                  <a:lnTo>
                    <a:pt x="35" y="183"/>
                  </a:lnTo>
                  <a:lnTo>
                    <a:pt x="43" y="170"/>
                  </a:lnTo>
                  <a:lnTo>
                    <a:pt x="57" y="148"/>
                  </a:lnTo>
                  <a:lnTo>
                    <a:pt x="63" y="139"/>
                  </a:lnTo>
                  <a:lnTo>
                    <a:pt x="64" y="134"/>
                  </a:lnTo>
                  <a:lnTo>
                    <a:pt x="64" y="130"/>
                  </a:lnTo>
                  <a:lnTo>
                    <a:pt x="64" y="130"/>
                  </a:lnTo>
                  <a:lnTo>
                    <a:pt x="64" y="125"/>
                  </a:lnTo>
                  <a:lnTo>
                    <a:pt x="63" y="121"/>
                  </a:lnTo>
                  <a:lnTo>
                    <a:pt x="57" y="113"/>
                  </a:lnTo>
                  <a:lnTo>
                    <a:pt x="43" y="96"/>
                  </a:lnTo>
                  <a:lnTo>
                    <a:pt x="35" y="84"/>
                  </a:lnTo>
                  <a:lnTo>
                    <a:pt x="31" y="77"/>
                  </a:lnTo>
                  <a:lnTo>
                    <a:pt x="28" y="69"/>
                  </a:lnTo>
                  <a:lnTo>
                    <a:pt x="25" y="58"/>
                  </a:lnTo>
                  <a:lnTo>
                    <a:pt x="24" y="48"/>
                  </a:lnTo>
                  <a:lnTo>
                    <a:pt x="22" y="35"/>
                  </a:lnTo>
                  <a:lnTo>
                    <a:pt x="21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87" y="15"/>
                  </a:lnTo>
                  <a:lnTo>
                    <a:pt x="187" y="15"/>
                  </a:lnTo>
                  <a:lnTo>
                    <a:pt x="186" y="18"/>
                  </a:lnTo>
                  <a:lnTo>
                    <a:pt x="182" y="21"/>
                  </a:lnTo>
                  <a:lnTo>
                    <a:pt x="164" y="21"/>
                  </a:lnTo>
                  <a:lnTo>
                    <a:pt x="164" y="21"/>
                  </a:lnTo>
                  <a:lnTo>
                    <a:pt x="164" y="35"/>
                  </a:lnTo>
                  <a:lnTo>
                    <a:pt x="163" y="48"/>
                  </a:lnTo>
                  <a:lnTo>
                    <a:pt x="160" y="58"/>
                  </a:lnTo>
                  <a:lnTo>
                    <a:pt x="158" y="69"/>
                  </a:lnTo>
                  <a:lnTo>
                    <a:pt x="154" y="77"/>
                  </a:lnTo>
                  <a:lnTo>
                    <a:pt x="150" y="84"/>
                  </a:lnTo>
                  <a:lnTo>
                    <a:pt x="142" y="96"/>
                  </a:lnTo>
                  <a:lnTo>
                    <a:pt x="128" y="113"/>
                  </a:lnTo>
                  <a:lnTo>
                    <a:pt x="122" y="121"/>
                  </a:lnTo>
                  <a:lnTo>
                    <a:pt x="121" y="125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1" y="134"/>
                  </a:lnTo>
                  <a:lnTo>
                    <a:pt x="122" y="139"/>
                  </a:lnTo>
                  <a:lnTo>
                    <a:pt x="128" y="148"/>
                  </a:lnTo>
                  <a:lnTo>
                    <a:pt x="142" y="170"/>
                  </a:lnTo>
                  <a:lnTo>
                    <a:pt x="150" y="183"/>
                  </a:lnTo>
                  <a:lnTo>
                    <a:pt x="156" y="199"/>
                  </a:lnTo>
                  <a:lnTo>
                    <a:pt x="160" y="208"/>
                  </a:lnTo>
                  <a:lnTo>
                    <a:pt x="161" y="217"/>
                  </a:lnTo>
                  <a:lnTo>
                    <a:pt x="163" y="227"/>
                  </a:lnTo>
                  <a:lnTo>
                    <a:pt x="164" y="239"/>
                  </a:lnTo>
                  <a:lnTo>
                    <a:pt x="182" y="239"/>
                  </a:lnTo>
                  <a:close/>
                  <a:moveTo>
                    <a:pt x="108" y="130"/>
                  </a:moveTo>
                  <a:lnTo>
                    <a:pt x="108" y="130"/>
                  </a:lnTo>
                  <a:lnTo>
                    <a:pt x="108" y="125"/>
                  </a:lnTo>
                  <a:lnTo>
                    <a:pt x="109" y="121"/>
                  </a:lnTo>
                  <a:lnTo>
                    <a:pt x="115" y="113"/>
                  </a:lnTo>
                  <a:lnTo>
                    <a:pt x="129" y="96"/>
                  </a:lnTo>
                  <a:lnTo>
                    <a:pt x="137" y="84"/>
                  </a:lnTo>
                  <a:lnTo>
                    <a:pt x="141" y="77"/>
                  </a:lnTo>
                  <a:lnTo>
                    <a:pt x="143" y="69"/>
                  </a:lnTo>
                  <a:lnTo>
                    <a:pt x="147" y="58"/>
                  </a:lnTo>
                  <a:lnTo>
                    <a:pt x="148" y="48"/>
                  </a:lnTo>
                  <a:lnTo>
                    <a:pt x="150" y="35"/>
                  </a:lnTo>
                  <a:lnTo>
                    <a:pt x="151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5" y="35"/>
                  </a:lnTo>
                  <a:lnTo>
                    <a:pt x="37" y="48"/>
                  </a:lnTo>
                  <a:lnTo>
                    <a:pt x="39" y="58"/>
                  </a:lnTo>
                  <a:lnTo>
                    <a:pt x="42" y="69"/>
                  </a:lnTo>
                  <a:lnTo>
                    <a:pt x="44" y="77"/>
                  </a:lnTo>
                  <a:lnTo>
                    <a:pt x="48" y="84"/>
                  </a:lnTo>
                  <a:lnTo>
                    <a:pt x="56" y="96"/>
                  </a:lnTo>
                  <a:lnTo>
                    <a:pt x="70" y="113"/>
                  </a:lnTo>
                  <a:lnTo>
                    <a:pt x="76" y="121"/>
                  </a:lnTo>
                  <a:lnTo>
                    <a:pt x="77" y="125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77" y="134"/>
                  </a:lnTo>
                  <a:lnTo>
                    <a:pt x="76" y="139"/>
                  </a:lnTo>
                  <a:lnTo>
                    <a:pt x="70" y="148"/>
                  </a:lnTo>
                  <a:lnTo>
                    <a:pt x="56" y="170"/>
                  </a:lnTo>
                  <a:lnTo>
                    <a:pt x="48" y="183"/>
                  </a:lnTo>
                  <a:lnTo>
                    <a:pt x="42" y="199"/>
                  </a:lnTo>
                  <a:lnTo>
                    <a:pt x="39" y="207"/>
                  </a:lnTo>
                  <a:lnTo>
                    <a:pt x="37" y="217"/>
                  </a:lnTo>
                  <a:lnTo>
                    <a:pt x="35" y="227"/>
                  </a:lnTo>
                  <a:lnTo>
                    <a:pt x="35" y="239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4" y="235"/>
                  </a:lnTo>
                  <a:lnTo>
                    <a:pt x="48" y="230"/>
                  </a:lnTo>
                  <a:lnTo>
                    <a:pt x="52" y="226"/>
                  </a:lnTo>
                  <a:lnTo>
                    <a:pt x="60" y="222"/>
                  </a:lnTo>
                  <a:lnTo>
                    <a:pt x="72" y="216"/>
                  </a:lnTo>
                  <a:lnTo>
                    <a:pt x="72" y="216"/>
                  </a:lnTo>
                  <a:lnTo>
                    <a:pt x="87" y="208"/>
                  </a:lnTo>
                  <a:lnTo>
                    <a:pt x="87" y="208"/>
                  </a:lnTo>
                  <a:lnTo>
                    <a:pt x="89" y="204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5" y="204"/>
                  </a:lnTo>
                  <a:lnTo>
                    <a:pt x="98" y="208"/>
                  </a:lnTo>
                  <a:lnTo>
                    <a:pt x="98" y="208"/>
                  </a:lnTo>
                  <a:lnTo>
                    <a:pt x="112" y="216"/>
                  </a:lnTo>
                  <a:lnTo>
                    <a:pt x="125" y="222"/>
                  </a:lnTo>
                  <a:lnTo>
                    <a:pt x="125" y="222"/>
                  </a:lnTo>
                  <a:lnTo>
                    <a:pt x="132" y="226"/>
                  </a:lnTo>
                  <a:lnTo>
                    <a:pt x="137" y="230"/>
                  </a:lnTo>
                  <a:lnTo>
                    <a:pt x="139" y="235"/>
                  </a:lnTo>
                  <a:lnTo>
                    <a:pt x="142" y="239"/>
                  </a:lnTo>
                  <a:lnTo>
                    <a:pt x="151" y="239"/>
                  </a:lnTo>
                  <a:lnTo>
                    <a:pt x="151" y="239"/>
                  </a:lnTo>
                  <a:lnTo>
                    <a:pt x="150" y="227"/>
                  </a:lnTo>
                  <a:lnTo>
                    <a:pt x="148" y="217"/>
                  </a:lnTo>
                  <a:lnTo>
                    <a:pt x="146" y="207"/>
                  </a:lnTo>
                  <a:lnTo>
                    <a:pt x="143" y="199"/>
                  </a:lnTo>
                  <a:lnTo>
                    <a:pt x="137" y="183"/>
                  </a:lnTo>
                  <a:lnTo>
                    <a:pt x="129" y="170"/>
                  </a:lnTo>
                  <a:lnTo>
                    <a:pt x="115" y="148"/>
                  </a:lnTo>
                  <a:lnTo>
                    <a:pt x="109" y="139"/>
                  </a:lnTo>
                  <a:lnTo>
                    <a:pt x="108" y="134"/>
                  </a:lnTo>
                  <a:lnTo>
                    <a:pt x="108" y="130"/>
                  </a:lnTo>
                  <a:lnTo>
                    <a:pt x="108" y="130"/>
                  </a:lnTo>
                  <a:close/>
                  <a:moveTo>
                    <a:pt x="98" y="116"/>
                  </a:moveTo>
                  <a:lnTo>
                    <a:pt x="98" y="116"/>
                  </a:lnTo>
                  <a:lnTo>
                    <a:pt x="96" y="121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94" y="138"/>
                  </a:lnTo>
                  <a:lnTo>
                    <a:pt x="94" y="138"/>
                  </a:lnTo>
                  <a:lnTo>
                    <a:pt x="93" y="129"/>
                  </a:lnTo>
                  <a:lnTo>
                    <a:pt x="93" y="129"/>
                  </a:lnTo>
                  <a:lnTo>
                    <a:pt x="91" y="121"/>
                  </a:lnTo>
                  <a:lnTo>
                    <a:pt x="89" y="116"/>
                  </a:lnTo>
                  <a:lnTo>
                    <a:pt x="89" y="116"/>
                  </a:lnTo>
                  <a:lnTo>
                    <a:pt x="80" y="103"/>
                  </a:lnTo>
                  <a:lnTo>
                    <a:pt x="68" y="90"/>
                  </a:lnTo>
                  <a:lnTo>
                    <a:pt x="68" y="90"/>
                  </a:lnTo>
                  <a:lnTo>
                    <a:pt x="57" y="7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63" y="77"/>
                  </a:lnTo>
                  <a:lnTo>
                    <a:pt x="73" y="82"/>
                  </a:lnTo>
                  <a:lnTo>
                    <a:pt x="83" y="83"/>
                  </a:lnTo>
                  <a:lnTo>
                    <a:pt x="94" y="84"/>
                  </a:lnTo>
                  <a:lnTo>
                    <a:pt x="94" y="84"/>
                  </a:lnTo>
                  <a:lnTo>
                    <a:pt x="104" y="83"/>
                  </a:lnTo>
                  <a:lnTo>
                    <a:pt x="115" y="82"/>
                  </a:lnTo>
                  <a:lnTo>
                    <a:pt x="125" y="77"/>
                  </a:lnTo>
                  <a:lnTo>
                    <a:pt x="135" y="71"/>
                  </a:lnTo>
                  <a:lnTo>
                    <a:pt x="135" y="71"/>
                  </a:lnTo>
                  <a:lnTo>
                    <a:pt x="130" y="79"/>
                  </a:lnTo>
                  <a:lnTo>
                    <a:pt x="120" y="90"/>
                  </a:lnTo>
                  <a:lnTo>
                    <a:pt x="108" y="103"/>
                  </a:lnTo>
                  <a:lnTo>
                    <a:pt x="108" y="103"/>
                  </a:lnTo>
                  <a:lnTo>
                    <a:pt x="98" y="116"/>
                  </a:lnTo>
                  <a:lnTo>
                    <a:pt x="98" y="1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34"/>
            <p:cNvSpPr>
              <a:spLocks noEditPoints="1"/>
            </p:cNvSpPr>
            <p:nvPr/>
          </p:nvSpPr>
          <p:spPr bwMode="auto">
            <a:xfrm>
              <a:off x="2186232" y="6539544"/>
              <a:ext cx="224810" cy="188212"/>
            </a:xfrm>
            <a:custGeom>
              <a:avLst/>
              <a:gdLst>
                <a:gd name="T0" fmla="*/ 222 w 257"/>
                <a:gd name="T1" fmla="*/ 66 h 214"/>
                <a:gd name="T2" fmla="*/ 185 w 257"/>
                <a:gd name="T3" fmla="*/ 44 h 214"/>
                <a:gd name="T4" fmla="*/ 143 w 257"/>
                <a:gd name="T5" fmla="*/ 34 h 214"/>
                <a:gd name="T6" fmla="*/ 100 w 257"/>
                <a:gd name="T7" fmla="*/ 36 h 214"/>
                <a:gd name="T8" fmla="*/ 60 w 257"/>
                <a:gd name="T9" fmla="*/ 51 h 214"/>
                <a:gd name="T10" fmla="*/ 23 w 257"/>
                <a:gd name="T11" fmla="*/ 77 h 214"/>
                <a:gd name="T12" fmla="*/ 14 w 257"/>
                <a:gd name="T13" fmla="*/ 40 h 214"/>
                <a:gd name="T14" fmla="*/ 60 w 257"/>
                <a:gd name="T15" fmla="*/ 13 h 214"/>
                <a:gd name="T16" fmla="*/ 110 w 257"/>
                <a:gd name="T17" fmla="*/ 1 h 214"/>
                <a:gd name="T18" fmla="*/ 162 w 257"/>
                <a:gd name="T19" fmla="*/ 4 h 214"/>
                <a:gd name="T20" fmla="*/ 213 w 257"/>
                <a:gd name="T21" fmla="*/ 21 h 214"/>
                <a:gd name="T22" fmla="*/ 257 w 257"/>
                <a:gd name="T23" fmla="*/ 53 h 214"/>
                <a:gd name="T24" fmla="*/ 199 w 257"/>
                <a:gd name="T25" fmla="*/ 112 h 214"/>
                <a:gd name="T26" fmla="*/ 183 w 257"/>
                <a:gd name="T27" fmla="*/ 99 h 214"/>
                <a:gd name="T28" fmla="*/ 156 w 257"/>
                <a:gd name="T29" fmla="*/ 87 h 214"/>
                <a:gd name="T30" fmla="*/ 129 w 257"/>
                <a:gd name="T31" fmla="*/ 83 h 214"/>
                <a:gd name="T32" fmla="*/ 100 w 257"/>
                <a:gd name="T33" fmla="*/ 87 h 214"/>
                <a:gd name="T34" fmla="*/ 74 w 257"/>
                <a:gd name="T35" fmla="*/ 99 h 214"/>
                <a:gd name="T36" fmla="*/ 35 w 257"/>
                <a:gd name="T37" fmla="*/ 88 h 214"/>
                <a:gd name="T38" fmla="*/ 56 w 257"/>
                <a:gd name="T39" fmla="*/ 71 h 214"/>
                <a:gd name="T40" fmla="*/ 91 w 257"/>
                <a:gd name="T41" fmla="*/ 55 h 214"/>
                <a:gd name="T42" fmla="*/ 129 w 257"/>
                <a:gd name="T43" fmla="*/ 49 h 214"/>
                <a:gd name="T44" fmla="*/ 166 w 257"/>
                <a:gd name="T45" fmla="*/ 55 h 214"/>
                <a:gd name="T46" fmla="*/ 201 w 257"/>
                <a:gd name="T47" fmla="*/ 71 h 214"/>
                <a:gd name="T48" fmla="*/ 222 w 257"/>
                <a:gd name="T49" fmla="*/ 88 h 214"/>
                <a:gd name="T50" fmla="*/ 164 w 257"/>
                <a:gd name="T51" fmla="*/ 147 h 214"/>
                <a:gd name="T52" fmla="*/ 138 w 257"/>
                <a:gd name="T53" fmla="*/ 133 h 214"/>
                <a:gd name="T54" fmla="*/ 109 w 257"/>
                <a:gd name="T55" fmla="*/ 136 h 214"/>
                <a:gd name="T56" fmla="*/ 70 w 257"/>
                <a:gd name="T57" fmla="*/ 123 h 214"/>
                <a:gd name="T58" fmla="*/ 83 w 257"/>
                <a:gd name="T59" fmla="*/ 113 h 214"/>
                <a:gd name="T60" fmla="*/ 105 w 257"/>
                <a:gd name="T61" fmla="*/ 103 h 214"/>
                <a:gd name="T62" fmla="*/ 144 w 257"/>
                <a:gd name="T63" fmla="*/ 101 h 214"/>
                <a:gd name="T64" fmla="*/ 166 w 257"/>
                <a:gd name="T65" fmla="*/ 109 h 214"/>
                <a:gd name="T66" fmla="*/ 187 w 257"/>
                <a:gd name="T67" fmla="*/ 123 h 214"/>
                <a:gd name="T68" fmla="*/ 129 w 257"/>
                <a:gd name="T69" fmla="*/ 149 h 214"/>
                <a:gd name="T70" fmla="*/ 147 w 257"/>
                <a:gd name="T71" fmla="*/ 155 h 214"/>
                <a:gd name="T72" fmla="*/ 159 w 257"/>
                <a:gd name="T73" fmla="*/ 169 h 214"/>
                <a:gd name="T74" fmla="*/ 161 w 257"/>
                <a:gd name="T75" fmla="*/ 182 h 214"/>
                <a:gd name="T76" fmla="*/ 156 w 257"/>
                <a:gd name="T77" fmla="*/ 200 h 214"/>
                <a:gd name="T78" fmla="*/ 142 w 257"/>
                <a:gd name="T79" fmla="*/ 212 h 214"/>
                <a:gd name="T80" fmla="*/ 129 w 257"/>
                <a:gd name="T81" fmla="*/ 214 h 214"/>
                <a:gd name="T82" fmla="*/ 110 w 257"/>
                <a:gd name="T83" fmla="*/ 209 h 214"/>
                <a:gd name="T84" fmla="*/ 97 w 257"/>
                <a:gd name="T85" fmla="*/ 195 h 214"/>
                <a:gd name="T86" fmla="*/ 95 w 257"/>
                <a:gd name="T87" fmla="*/ 182 h 214"/>
                <a:gd name="T88" fmla="*/ 101 w 257"/>
                <a:gd name="T89" fmla="*/ 164 h 214"/>
                <a:gd name="T90" fmla="*/ 116 w 257"/>
                <a:gd name="T91" fmla="*/ 152 h 214"/>
                <a:gd name="T92" fmla="*/ 129 w 257"/>
                <a:gd name="T93" fmla="*/ 14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7" h="214">
                  <a:moveTo>
                    <a:pt x="234" y="77"/>
                  </a:moveTo>
                  <a:lnTo>
                    <a:pt x="234" y="77"/>
                  </a:lnTo>
                  <a:lnTo>
                    <a:pt x="222" y="66"/>
                  </a:lnTo>
                  <a:lnTo>
                    <a:pt x="210" y="57"/>
                  </a:lnTo>
                  <a:lnTo>
                    <a:pt x="197" y="51"/>
                  </a:lnTo>
                  <a:lnTo>
                    <a:pt x="185" y="44"/>
                  </a:lnTo>
                  <a:lnTo>
                    <a:pt x="170" y="39"/>
                  </a:lnTo>
                  <a:lnTo>
                    <a:pt x="157" y="36"/>
                  </a:lnTo>
                  <a:lnTo>
                    <a:pt x="143" y="34"/>
                  </a:lnTo>
                  <a:lnTo>
                    <a:pt x="129" y="34"/>
                  </a:lnTo>
                  <a:lnTo>
                    <a:pt x="114" y="34"/>
                  </a:lnTo>
                  <a:lnTo>
                    <a:pt x="100" y="36"/>
                  </a:lnTo>
                  <a:lnTo>
                    <a:pt x="86" y="39"/>
                  </a:lnTo>
                  <a:lnTo>
                    <a:pt x="73" y="44"/>
                  </a:lnTo>
                  <a:lnTo>
                    <a:pt x="60" y="51"/>
                  </a:lnTo>
                  <a:lnTo>
                    <a:pt x="47" y="57"/>
                  </a:lnTo>
                  <a:lnTo>
                    <a:pt x="35" y="66"/>
                  </a:lnTo>
                  <a:lnTo>
                    <a:pt x="23" y="7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14" y="40"/>
                  </a:lnTo>
                  <a:lnTo>
                    <a:pt x="29" y="30"/>
                  </a:lnTo>
                  <a:lnTo>
                    <a:pt x="44" y="21"/>
                  </a:lnTo>
                  <a:lnTo>
                    <a:pt x="60" y="13"/>
                  </a:lnTo>
                  <a:lnTo>
                    <a:pt x="77" y="8"/>
                  </a:lnTo>
                  <a:lnTo>
                    <a:pt x="94" y="4"/>
                  </a:lnTo>
                  <a:lnTo>
                    <a:pt x="110" y="1"/>
                  </a:lnTo>
                  <a:lnTo>
                    <a:pt x="129" y="0"/>
                  </a:lnTo>
                  <a:lnTo>
                    <a:pt x="146" y="1"/>
                  </a:lnTo>
                  <a:lnTo>
                    <a:pt x="162" y="4"/>
                  </a:lnTo>
                  <a:lnTo>
                    <a:pt x="181" y="8"/>
                  </a:lnTo>
                  <a:lnTo>
                    <a:pt x="196" y="13"/>
                  </a:lnTo>
                  <a:lnTo>
                    <a:pt x="213" y="21"/>
                  </a:lnTo>
                  <a:lnTo>
                    <a:pt x="229" y="30"/>
                  </a:lnTo>
                  <a:lnTo>
                    <a:pt x="243" y="40"/>
                  </a:lnTo>
                  <a:lnTo>
                    <a:pt x="257" y="53"/>
                  </a:lnTo>
                  <a:lnTo>
                    <a:pt x="234" y="77"/>
                  </a:lnTo>
                  <a:close/>
                  <a:moveTo>
                    <a:pt x="222" y="88"/>
                  </a:moveTo>
                  <a:lnTo>
                    <a:pt x="199" y="112"/>
                  </a:lnTo>
                  <a:lnTo>
                    <a:pt x="199" y="112"/>
                  </a:lnTo>
                  <a:lnTo>
                    <a:pt x="191" y="105"/>
                  </a:lnTo>
                  <a:lnTo>
                    <a:pt x="183" y="99"/>
                  </a:lnTo>
                  <a:lnTo>
                    <a:pt x="174" y="94"/>
                  </a:lnTo>
                  <a:lnTo>
                    <a:pt x="165" y="90"/>
                  </a:lnTo>
                  <a:lnTo>
                    <a:pt x="156" y="87"/>
                  </a:lnTo>
                  <a:lnTo>
                    <a:pt x="147" y="84"/>
                  </a:lnTo>
                  <a:lnTo>
                    <a:pt x="138" y="83"/>
                  </a:lnTo>
                  <a:lnTo>
                    <a:pt x="129" y="83"/>
                  </a:lnTo>
                  <a:lnTo>
                    <a:pt x="118" y="83"/>
                  </a:lnTo>
                  <a:lnTo>
                    <a:pt x="109" y="84"/>
                  </a:lnTo>
                  <a:lnTo>
                    <a:pt x="100" y="87"/>
                  </a:lnTo>
                  <a:lnTo>
                    <a:pt x="91" y="90"/>
                  </a:lnTo>
                  <a:lnTo>
                    <a:pt x="82" y="94"/>
                  </a:lnTo>
                  <a:lnTo>
                    <a:pt x="74" y="99"/>
                  </a:lnTo>
                  <a:lnTo>
                    <a:pt x="66" y="105"/>
                  </a:lnTo>
                  <a:lnTo>
                    <a:pt x="58" y="112"/>
                  </a:lnTo>
                  <a:lnTo>
                    <a:pt x="35" y="88"/>
                  </a:lnTo>
                  <a:lnTo>
                    <a:pt x="35" y="88"/>
                  </a:lnTo>
                  <a:lnTo>
                    <a:pt x="45" y="79"/>
                  </a:lnTo>
                  <a:lnTo>
                    <a:pt x="56" y="71"/>
                  </a:lnTo>
                  <a:lnTo>
                    <a:pt x="66" y="65"/>
                  </a:lnTo>
                  <a:lnTo>
                    <a:pt x="79" y="60"/>
                  </a:lnTo>
                  <a:lnTo>
                    <a:pt x="91" y="55"/>
                  </a:lnTo>
                  <a:lnTo>
                    <a:pt x="103" y="52"/>
                  </a:lnTo>
                  <a:lnTo>
                    <a:pt x="116" y="51"/>
                  </a:lnTo>
                  <a:lnTo>
                    <a:pt x="129" y="49"/>
                  </a:lnTo>
                  <a:lnTo>
                    <a:pt x="142" y="51"/>
                  </a:lnTo>
                  <a:lnTo>
                    <a:pt x="153" y="52"/>
                  </a:lnTo>
                  <a:lnTo>
                    <a:pt x="166" y="55"/>
                  </a:lnTo>
                  <a:lnTo>
                    <a:pt x="178" y="60"/>
                  </a:lnTo>
                  <a:lnTo>
                    <a:pt x="190" y="65"/>
                  </a:lnTo>
                  <a:lnTo>
                    <a:pt x="201" y="71"/>
                  </a:lnTo>
                  <a:lnTo>
                    <a:pt x="212" y="79"/>
                  </a:lnTo>
                  <a:lnTo>
                    <a:pt x="222" y="88"/>
                  </a:lnTo>
                  <a:lnTo>
                    <a:pt x="222" y="88"/>
                  </a:lnTo>
                  <a:close/>
                  <a:moveTo>
                    <a:pt x="187" y="123"/>
                  </a:moveTo>
                  <a:lnTo>
                    <a:pt x="164" y="147"/>
                  </a:lnTo>
                  <a:lnTo>
                    <a:pt x="164" y="147"/>
                  </a:lnTo>
                  <a:lnTo>
                    <a:pt x="156" y="140"/>
                  </a:lnTo>
                  <a:lnTo>
                    <a:pt x="147" y="136"/>
                  </a:lnTo>
                  <a:lnTo>
                    <a:pt x="138" y="133"/>
                  </a:lnTo>
                  <a:lnTo>
                    <a:pt x="129" y="133"/>
                  </a:lnTo>
                  <a:lnTo>
                    <a:pt x="118" y="133"/>
                  </a:lnTo>
                  <a:lnTo>
                    <a:pt x="109" y="136"/>
                  </a:lnTo>
                  <a:lnTo>
                    <a:pt x="101" y="140"/>
                  </a:lnTo>
                  <a:lnTo>
                    <a:pt x="94" y="147"/>
                  </a:lnTo>
                  <a:lnTo>
                    <a:pt x="70" y="123"/>
                  </a:lnTo>
                  <a:lnTo>
                    <a:pt x="70" y="123"/>
                  </a:lnTo>
                  <a:lnTo>
                    <a:pt x="77" y="118"/>
                  </a:lnTo>
                  <a:lnTo>
                    <a:pt x="83" y="113"/>
                  </a:lnTo>
                  <a:lnTo>
                    <a:pt x="90" y="109"/>
                  </a:lnTo>
                  <a:lnTo>
                    <a:pt x="97" y="105"/>
                  </a:lnTo>
                  <a:lnTo>
                    <a:pt x="105" y="103"/>
                  </a:lnTo>
                  <a:lnTo>
                    <a:pt x="113" y="101"/>
                  </a:lnTo>
                  <a:lnTo>
                    <a:pt x="129" y="99"/>
                  </a:lnTo>
                  <a:lnTo>
                    <a:pt x="144" y="101"/>
                  </a:lnTo>
                  <a:lnTo>
                    <a:pt x="152" y="103"/>
                  </a:lnTo>
                  <a:lnTo>
                    <a:pt x="160" y="105"/>
                  </a:lnTo>
                  <a:lnTo>
                    <a:pt x="166" y="109"/>
                  </a:lnTo>
                  <a:lnTo>
                    <a:pt x="174" y="113"/>
                  </a:lnTo>
                  <a:lnTo>
                    <a:pt x="181" y="118"/>
                  </a:lnTo>
                  <a:lnTo>
                    <a:pt x="187" y="123"/>
                  </a:lnTo>
                  <a:lnTo>
                    <a:pt x="187" y="123"/>
                  </a:lnTo>
                  <a:close/>
                  <a:moveTo>
                    <a:pt x="129" y="149"/>
                  </a:moveTo>
                  <a:lnTo>
                    <a:pt x="129" y="149"/>
                  </a:lnTo>
                  <a:lnTo>
                    <a:pt x="135" y="149"/>
                  </a:lnTo>
                  <a:lnTo>
                    <a:pt x="142" y="152"/>
                  </a:lnTo>
                  <a:lnTo>
                    <a:pt x="147" y="155"/>
                  </a:lnTo>
                  <a:lnTo>
                    <a:pt x="152" y="159"/>
                  </a:lnTo>
                  <a:lnTo>
                    <a:pt x="156" y="164"/>
                  </a:lnTo>
                  <a:lnTo>
                    <a:pt x="159" y="169"/>
                  </a:lnTo>
                  <a:lnTo>
                    <a:pt x="161" y="175"/>
                  </a:lnTo>
                  <a:lnTo>
                    <a:pt x="161" y="182"/>
                  </a:lnTo>
                  <a:lnTo>
                    <a:pt x="161" y="182"/>
                  </a:lnTo>
                  <a:lnTo>
                    <a:pt x="161" y="188"/>
                  </a:lnTo>
                  <a:lnTo>
                    <a:pt x="159" y="195"/>
                  </a:lnTo>
                  <a:lnTo>
                    <a:pt x="156" y="200"/>
                  </a:lnTo>
                  <a:lnTo>
                    <a:pt x="152" y="205"/>
                  </a:lnTo>
                  <a:lnTo>
                    <a:pt x="147" y="209"/>
                  </a:lnTo>
                  <a:lnTo>
                    <a:pt x="142" y="212"/>
                  </a:lnTo>
                  <a:lnTo>
                    <a:pt x="135" y="214"/>
                  </a:lnTo>
                  <a:lnTo>
                    <a:pt x="129" y="214"/>
                  </a:lnTo>
                  <a:lnTo>
                    <a:pt x="129" y="214"/>
                  </a:lnTo>
                  <a:lnTo>
                    <a:pt x="122" y="214"/>
                  </a:lnTo>
                  <a:lnTo>
                    <a:pt x="116" y="212"/>
                  </a:lnTo>
                  <a:lnTo>
                    <a:pt x="110" y="209"/>
                  </a:lnTo>
                  <a:lnTo>
                    <a:pt x="105" y="205"/>
                  </a:lnTo>
                  <a:lnTo>
                    <a:pt x="101" y="200"/>
                  </a:lnTo>
                  <a:lnTo>
                    <a:pt x="97" y="195"/>
                  </a:lnTo>
                  <a:lnTo>
                    <a:pt x="96" y="188"/>
                  </a:lnTo>
                  <a:lnTo>
                    <a:pt x="95" y="182"/>
                  </a:lnTo>
                  <a:lnTo>
                    <a:pt x="95" y="182"/>
                  </a:lnTo>
                  <a:lnTo>
                    <a:pt x="96" y="175"/>
                  </a:lnTo>
                  <a:lnTo>
                    <a:pt x="97" y="169"/>
                  </a:lnTo>
                  <a:lnTo>
                    <a:pt x="101" y="164"/>
                  </a:lnTo>
                  <a:lnTo>
                    <a:pt x="105" y="159"/>
                  </a:lnTo>
                  <a:lnTo>
                    <a:pt x="110" y="155"/>
                  </a:lnTo>
                  <a:lnTo>
                    <a:pt x="116" y="152"/>
                  </a:lnTo>
                  <a:lnTo>
                    <a:pt x="122" y="149"/>
                  </a:lnTo>
                  <a:lnTo>
                    <a:pt x="129" y="149"/>
                  </a:lnTo>
                  <a:lnTo>
                    <a:pt x="129" y="14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35"/>
            <p:cNvSpPr>
              <a:spLocks noEditPoints="1"/>
            </p:cNvSpPr>
            <p:nvPr/>
          </p:nvSpPr>
          <p:spPr bwMode="auto">
            <a:xfrm>
              <a:off x="2472036" y="6520374"/>
              <a:ext cx="226552" cy="224810"/>
            </a:xfrm>
            <a:custGeom>
              <a:avLst/>
              <a:gdLst>
                <a:gd name="T0" fmla="*/ 257 w 260"/>
                <a:gd name="T1" fmla="*/ 102 h 258"/>
                <a:gd name="T2" fmla="*/ 238 w 260"/>
                <a:gd name="T3" fmla="*/ 57 h 258"/>
                <a:gd name="T4" fmla="*/ 203 w 260"/>
                <a:gd name="T5" fmla="*/ 22 h 258"/>
                <a:gd name="T6" fmla="*/ 156 w 260"/>
                <a:gd name="T7" fmla="*/ 2 h 258"/>
                <a:gd name="T8" fmla="*/ 117 w 260"/>
                <a:gd name="T9" fmla="*/ 0 h 258"/>
                <a:gd name="T10" fmla="*/ 67 w 260"/>
                <a:gd name="T11" fmla="*/ 15 h 258"/>
                <a:gd name="T12" fmla="*/ 30 w 260"/>
                <a:gd name="T13" fmla="*/ 46 h 258"/>
                <a:gd name="T14" fmla="*/ 6 w 260"/>
                <a:gd name="T15" fmla="*/ 91 h 258"/>
                <a:gd name="T16" fmla="*/ 0 w 260"/>
                <a:gd name="T17" fmla="*/ 128 h 258"/>
                <a:gd name="T18" fmla="*/ 10 w 260"/>
                <a:gd name="T19" fmla="*/ 179 h 258"/>
                <a:gd name="T20" fmla="*/ 37 w 260"/>
                <a:gd name="T21" fmla="*/ 221 h 258"/>
                <a:gd name="T22" fmla="*/ 79 w 260"/>
                <a:gd name="T23" fmla="*/ 248 h 258"/>
                <a:gd name="T24" fmla="*/ 130 w 260"/>
                <a:gd name="T25" fmla="*/ 258 h 258"/>
                <a:gd name="T26" fmla="*/ 157 w 260"/>
                <a:gd name="T27" fmla="*/ 253 h 258"/>
                <a:gd name="T28" fmla="*/ 161 w 260"/>
                <a:gd name="T29" fmla="*/ 236 h 258"/>
                <a:gd name="T30" fmla="*/ 130 w 260"/>
                <a:gd name="T31" fmla="*/ 226 h 258"/>
                <a:gd name="T32" fmla="*/ 101 w 260"/>
                <a:gd name="T33" fmla="*/ 222 h 258"/>
                <a:gd name="T34" fmla="*/ 67 w 260"/>
                <a:gd name="T35" fmla="*/ 204 h 258"/>
                <a:gd name="T36" fmla="*/ 44 w 260"/>
                <a:gd name="T37" fmla="*/ 175 h 258"/>
                <a:gd name="T38" fmla="*/ 32 w 260"/>
                <a:gd name="T39" fmla="*/ 139 h 258"/>
                <a:gd name="T40" fmla="*/ 35 w 260"/>
                <a:gd name="T41" fmla="*/ 109 h 258"/>
                <a:gd name="T42" fmla="*/ 49 w 260"/>
                <a:gd name="T43" fmla="*/ 74 h 258"/>
                <a:gd name="T44" fmla="*/ 75 w 260"/>
                <a:gd name="T45" fmla="*/ 48 h 258"/>
                <a:gd name="T46" fmla="*/ 110 w 260"/>
                <a:gd name="T47" fmla="*/ 33 h 258"/>
                <a:gd name="T48" fmla="*/ 139 w 260"/>
                <a:gd name="T49" fmla="*/ 32 h 258"/>
                <a:gd name="T50" fmla="*/ 177 w 260"/>
                <a:gd name="T51" fmla="*/ 44 h 258"/>
                <a:gd name="T52" fmla="*/ 205 w 260"/>
                <a:gd name="T53" fmla="*/ 67 h 258"/>
                <a:gd name="T54" fmla="*/ 223 w 260"/>
                <a:gd name="T55" fmla="*/ 100 h 258"/>
                <a:gd name="T56" fmla="*/ 229 w 260"/>
                <a:gd name="T57" fmla="*/ 178 h 258"/>
                <a:gd name="T58" fmla="*/ 217 w 260"/>
                <a:gd name="T59" fmla="*/ 192 h 258"/>
                <a:gd name="T60" fmla="*/ 197 w 260"/>
                <a:gd name="T61" fmla="*/ 189 h 258"/>
                <a:gd name="T62" fmla="*/ 192 w 260"/>
                <a:gd name="T63" fmla="*/ 128 h 258"/>
                <a:gd name="T64" fmla="*/ 182 w 260"/>
                <a:gd name="T65" fmla="*/ 92 h 258"/>
                <a:gd name="T66" fmla="*/ 143 w 260"/>
                <a:gd name="T67" fmla="*/ 65 h 258"/>
                <a:gd name="T68" fmla="*/ 104 w 260"/>
                <a:gd name="T69" fmla="*/ 68 h 258"/>
                <a:gd name="T70" fmla="*/ 70 w 260"/>
                <a:gd name="T71" fmla="*/ 104 h 258"/>
                <a:gd name="T72" fmla="*/ 66 w 260"/>
                <a:gd name="T73" fmla="*/ 141 h 258"/>
                <a:gd name="T74" fmla="*/ 93 w 260"/>
                <a:gd name="T75" fmla="*/ 183 h 258"/>
                <a:gd name="T76" fmla="*/ 130 w 260"/>
                <a:gd name="T77" fmla="*/ 193 h 258"/>
                <a:gd name="T78" fmla="*/ 162 w 260"/>
                <a:gd name="T79" fmla="*/ 184 h 258"/>
                <a:gd name="T80" fmla="*/ 173 w 260"/>
                <a:gd name="T81" fmla="*/ 208 h 258"/>
                <a:gd name="T82" fmla="*/ 201 w 260"/>
                <a:gd name="T83" fmla="*/ 226 h 258"/>
                <a:gd name="T84" fmla="*/ 230 w 260"/>
                <a:gd name="T85" fmla="*/ 222 h 258"/>
                <a:gd name="T86" fmla="*/ 256 w 260"/>
                <a:gd name="T87" fmla="*/ 196 h 258"/>
                <a:gd name="T88" fmla="*/ 130 w 260"/>
                <a:gd name="T89" fmla="*/ 161 h 258"/>
                <a:gd name="T90" fmla="*/ 112 w 260"/>
                <a:gd name="T91" fmla="*/ 156 h 258"/>
                <a:gd name="T92" fmla="*/ 97 w 260"/>
                <a:gd name="T93" fmla="*/ 135 h 258"/>
                <a:gd name="T94" fmla="*/ 100 w 260"/>
                <a:gd name="T95" fmla="*/ 117 h 258"/>
                <a:gd name="T96" fmla="*/ 117 w 260"/>
                <a:gd name="T97" fmla="*/ 98 h 258"/>
                <a:gd name="T98" fmla="*/ 136 w 260"/>
                <a:gd name="T99" fmla="*/ 97 h 258"/>
                <a:gd name="T100" fmla="*/ 156 w 260"/>
                <a:gd name="T101" fmla="*/ 110 h 258"/>
                <a:gd name="T102" fmla="*/ 162 w 260"/>
                <a:gd name="T103" fmla="*/ 128 h 258"/>
                <a:gd name="T104" fmla="*/ 152 w 260"/>
                <a:gd name="T105" fmla="*/ 152 h 258"/>
                <a:gd name="T106" fmla="*/ 130 w 260"/>
                <a:gd name="T107" fmla="*/ 16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58">
                  <a:moveTo>
                    <a:pt x="260" y="128"/>
                  </a:moveTo>
                  <a:lnTo>
                    <a:pt x="260" y="128"/>
                  </a:lnTo>
                  <a:lnTo>
                    <a:pt x="258" y="115"/>
                  </a:lnTo>
                  <a:lnTo>
                    <a:pt x="257" y="102"/>
                  </a:lnTo>
                  <a:lnTo>
                    <a:pt x="253" y="91"/>
                  </a:lnTo>
                  <a:lnTo>
                    <a:pt x="249" y="79"/>
                  </a:lnTo>
                  <a:lnTo>
                    <a:pt x="244" y="67"/>
                  </a:lnTo>
                  <a:lnTo>
                    <a:pt x="238" y="57"/>
                  </a:lnTo>
                  <a:lnTo>
                    <a:pt x="230" y="46"/>
                  </a:lnTo>
                  <a:lnTo>
                    <a:pt x="221" y="37"/>
                  </a:lnTo>
                  <a:lnTo>
                    <a:pt x="212" y="28"/>
                  </a:lnTo>
                  <a:lnTo>
                    <a:pt x="203" y="22"/>
                  </a:lnTo>
                  <a:lnTo>
                    <a:pt x="191" y="15"/>
                  </a:lnTo>
                  <a:lnTo>
                    <a:pt x="180" y="9"/>
                  </a:lnTo>
                  <a:lnTo>
                    <a:pt x="167" y="5"/>
                  </a:lnTo>
                  <a:lnTo>
                    <a:pt x="156" y="2"/>
                  </a:lnTo>
                  <a:lnTo>
                    <a:pt x="143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17" y="0"/>
                  </a:lnTo>
                  <a:lnTo>
                    <a:pt x="104" y="2"/>
                  </a:lnTo>
                  <a:lnTo>
                    <a:pt x="91" y="5"/>
                  </a:lnTo>
                  <a:lnTo>
                    <a:pt x="79" y="9"/>
                  </a:lnTo>
                  <a:lnTo>
                    <a:pt x="67" y="15"/>
                  </a:lnTo>
                  <a:lnTo>
                    <a:pt x="57" y="22"/>
                  </a:lnTo>
                  <a:lnTo>
                    <a:pt x="47" y="28"/>
                  </a:lnTo>
                  <a:lnTo>
                    <a:pt x="37" y="37"/>
                  </a:lnTo>
                  <a:lnTo>
                    <a:pt x="30" y="46"/>
                  </a:lnTo>
                  <a:lnTo>
                    <a:pt x="22" y="57"/>
                  </a:lnTo>
                  <a:lnTo>
                    <a:pt x="15" y="67"/>
                  </a:lnTo>
                  <a:lnTo>
                    <a:pt x="10" y="79"/>
                  </a:lnTo>
                  <a:lnTo>
                    <a:pt x="6" y="91"/>
                  </a:lnTo>
                  <a:lnTo>
                    <a:pt x="2" y="102"/>
                  </a:lnTo>
                  <a:lnTo>
                    <a:pt x="1" y="11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43"/>
                  </a:lnTo>
                  <a:lnTo>
                    <a:pt x="2" y="154"/>
                  </a:lnTo>
                  <a:lnTo>
                    <a:pt x="6" y="167"/>
                  </a:lnTo>
                  <a:lnTo>
                    <a:pt x="10" y="179"/>
                  </a:lnTo>
                  <a:lnTo>
                    <a:pt x="15" y="191"/>
                  </a:lnTo>
                  <a:lnTo>
                    <a:pt x="22" y="201"/>
                  </a:lnTo>
                  <a:lnTo>
                    <a:pt x="30" y="211"/>
                  </a:lnTo>
                  <a:lnTo>
                    <a:pt x="37" y="221"/>
                  </a:lnTo>
                  <a:lnTo>
                    <a:pt x="47" y="228"/>
                  </a:lnTo>
                  <a:lnTo>
                    <a:pt x="57" y="236"/>
                  </a:lnTo>
                  <a:lnTo>
                    <a:pt x="67" y="243"/>
                  </a:lnTo>
                  <a:lnTo>
                    <a:pt x="79" y="248"/>
                  </a:lnTo>
                  <a:lnTo>
                    <a:pt x="91" y="253"/>
                  </a:lnTo>
                  <a:lnTo>
                    <a:pt x="104" y="256"/>
                  </a:lnTo>
                  <a:lnTo>
                    <a:pt x="117" y="258"/>
                  </a:lnTo>
                  <a:lnTo>
                    <a:pt x="130" y="258"/>
                  </a:lnTo>
                  <a:lnTo>
                    <a:pt x="145" y="258"/>
                  </a:lnTo>
                  <a:lnTo>
                    <a:pt x="145" y="258"/>
                  </a:lnTo>
                  <a:lnTo>
                    <a:pt x="152" y="257"/>
                  </a:lnTo>
                  <a:lnTo>
                    <a:pt x="157" y="253"/>
                  </a:lnTo>
                  <a:lnTo>
                    <a:pt x="161" y="248"/>
                  </a:lnTo>
                  <a:lnTo>
                    <a:pt x="162" y="243"/>
                  </a:lnTo>
                  <a:lnTo>
                    <a:pt x="162" y="243"/>
                  </a:lnTo>
                  <a:lnTo>
                    <a:pt x="161" y="236"/>
                  </a:lnTo>
                  <a:lnTo>
                    <a:pt x="157" y="231"/>
                  </a:lnTo>
                  <a:lnTo>
                    <a:pt x="152" y="227"/>
                  </a:lnTo>
                  <a:lnTo>
                    <a:pt x="145" y="226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19" y="226"/>
                  </a:lnTo>
                  <a:lnTo>
                    <a:pt x="110" y="224"/>
                  </a:lnTo>
                  <a:lnTo>
                    <a:pt x="101" y="222"/>
                  </a:lnTo>
                  <a:lnTo>
                    <a:pt x="92" y="218"/>
                  </a:lnTo>
                  <a:lnTo>
                    <a:pt x="83" y="214"/>
                  </a:lnTo>
                  <a:lnTo>
                    <a:pt x="75" y="209"/>
                  </a:lnTo>
                  <a:lnTo>
                    <a:pt x="67" y="204"/>
                  </a:lnTo>
                  <a:lnTo>
                    <a:pt x="61" y="197"/>
                  </a:lnTo>
                  <a:lnTo>
                    <a:pt x="54" y="191"/>
                  </a:lnTo>
                  <a:lnTo>
                    <a:pt x="49" y="183"/>
                  </a:lnTo>
                  <a:lnTo>
                    <a:pt x="44" y="175"/>
                  </a:lnTo>
                  <a:lnTo>
                    <a:pt x="40" y="166"/>
                  </a:lnTo>
                  <a:lnTo>
                    <a:pt x="36" y="158"/>
                  </a:lnTo>
                  <a:lnTo>
                    <a:pt x="35" y="148"/>
                  </a:lnTo>
                  <a:lnTo>
                    <a:pt x="32" y="139"/>
                  </a:lnTo>
                  <a:lnTo>
                    <a:pt x="32" y="128"/>
                  </a:lnTo>
                  <a:lnTo>
                    <a:pt x="32" y="128"/>
                  </a:lnTo>
                  <a:lnTo>
                    <a:pt x="32" y="119"/>
                  </a:lnTo>
                  <a:lnTo>
                    <a:pt x="35" y="109"/>
                  </a:lnTo>
                  <a:lnTo>
                    <a:pt x="36" y="100"/>
                  </a:lnTo>
                  <a:lnTo>
                    <a:pt x="40" y="91"/>
                  </a:lnTo>
                  <a:lnTo>
                    <a:pt x="44" y="83"/>
                  </a:lnTo>
                  <a:lnTo>
                    <a:pt x="49" y="74"/>
                  </a:lnTo>
                  <a:lnTo>
                    <a:pt x="54" y="67"/>
                  </a:lnTo>
                  <a:lnTo>
                    <a:pt x="61" y="59"/>
                  </a:lnTo>
                  <a:lnTo>
                    <a:pt x="67" y="54"/>
                  </a:lnTo>
                  <a:lnTo>
                    <a:pt x="75" y="48"/>
                  </a:lnTo>
                  <a:lnTo>
                    <a:pt x="83" y="44"/>
                  </a:lnTo>
                  <a:lnTo>
                    <a:pt x="92" y="39"/>
                  </a:lnTo>
                  <a:lnTo>
                    <a:pt x="101" y="36"/>
                  </a:lnTo>
                  <a:lnTo>
                    <a:pt x="110" y="33"/>
                  </a:lnTo>
                  <a:lnTo>
                    <a:pt x="119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9" y="32"/>
                  </a:lnTo>
                  <a:lnTo>
                    <a:pt x="149" y="33"/>
                  </a:lnTo>
                  <a:lnTo>
                    <a:pt x="158" y="36"/>
                  </a:lnTo>
                  <a:lnTo>
                    <a:pt x="167" y="39"/>
                  </a:lnTo>
                  <a:lnTo>
                    <a:pt x="177" y="44"/>
                  </a:lnTo>
                  <a:lnTo>
                    <a:pt x="184" y="48"/>
                  </a:lnTo>
                  <a:lnTo>
                    <a:pt x="192" y="54"/>
                  </a:lnTo>
                  <a:lnTo>
                    <a:pt x="199" y="59"/>
                  </a:lnTo>
                  <a:lnTo>
                    <a:pt x="205" y="67"/>
                  </a:lnTo>
                  <a:lnTo>
                    <a:pt x="212" y="74"/>
                  </a:lnTo>
                  <a:lnTo>
                    <a:pt x="216" y="83"/>
                  </a:lnTo>
                  <a:lnTo>
                    <a:pt x="221" y="91"/>
                  </a:lnTo>
                  <a:lnTo>
                    <a:pt x="223" y="100"/>
                  </a:lnTo>
                  <a:lnTo>
                    <a:pt x="226" y="109"/>
                  </a:lnTo>
                  <a:lnTo>
                    <a:pt x="227" y="119"/>
                  </a:lnTo>
                  <a:lnTo>
                    <a:pt x="229" y="128"/>
                  </a:lnTo>
                  <a:lnTo>
                    <a:pt x="229" y="178"/>
                  </a:lnTo>
                  <a:lnTo>
                    <a:pt x="229" y="178"/>
                  </a:lnTo>
                  <a:lnTo>
                    <a:pt x="227" y="184"/>
                  </a:lnTo>
                  <a:lnTo>
                    <a:pt x="223" y="189"/>
                  </a:lnTo>
                  <a:lnTo>
                    <a:pt x="217" y="192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04" y="192"/>
                  </a:lnTo>
                  <a:lnTo>
                    <a:pt x="197" y="189"/>
                  </a:lnTo>
                  <a:lnTo>
                    <a:pt x="193" y="184"/>
                  </a:lnTo>
                  <a:lnTo>
                    <a:pt x="192" y="180"/>
                  </a:lnTo>
                  <a:lnTo>
                    <a:pt x="192" y="178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1" y="115"/>
                  </a:lnTo>
                  <a:lnTo>
                    <a:pt x="187" y="104"/>
                  </a:lnTo>
                  <a:lnTo>
                    <a:pt x="182" y="92"/>
                  </a:lnTo>
                  <a:lnTo>
                    <a:pt x="174" y="83"/>
                  </a:lnTo>
                  <a:lnTo>
                    <a:pt x="165" y="75"/>
                  </a:lnTo>
                  <a:lnTo>
                    <a:pt x="154" y="68"/>
                  </a:lnTo>
                  <a:lnTo>
                    <a:pt x="143" y="65"/>
                  </a:lnTo>
                  <a:lnTo>
                    <a:pt x="130" y="63"/>
                  </a:lnTo>
                  <a:lnTo>
                    <a:pt x="130" y="63"/>
                  </a:lnTo>
                  <a:lnTo>
                    <a:pt x="117" y="65"/>
                  </a:lnTo>
                  <a:lnTo>
                    <a:pt x="104" y="68"/>
                  </a:lnTo>
                  <a:lnTo>
                    <a:pt x="93" y="75"/>
                  </a:lnTo>
                  <a:lnTo>
                    <a:pt x="84" y="83"/>
                  </a:lnTo>
                  <a:lnTo>
                    <a:pt x="75" y="92"/>
                  </a:lnTo>
                  <a:lnTo>
                    <a:pt x="70" y="104"/>
                  </a:lnTo>
                  <a:lnTo>
                    <a:pt x="66" y="115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6" y="141"/>
                  </a:lnTo>
                  <a:lnTo>
                    <a:pt x="70" y="154"/>
                  </a:lnTo>
                  <a:lnTo>
                    <a:pt x="75" y="165"/>
                  </a:lnTo>
                  <a:lnTo>
                    <a:pt x="84" y="175"/>
                  </a:lnTo>
                  <a:lnTo>
                    <a:pt x="93" y="183"/>
                  </a:lnTo>
                  <a:lnTo>
                    <a:pt x="104" y="188"/>
                  </a:lnTo>
                  <a:lnTo>
                    <a:pt x="117" y="192"/>
                  </a:lnTo>
                  <a:lnTo>
                    <a:pt x="130" y="193"/>
                  </a:lnTo>
                  <a:lnTo>
                    <a:pt x="130" y="193"/>
                  </a:lnTo>
                  <a:lnTo>
                    <a:pt x="139" y="193"/>
                  </a:lnTo>
                  <a:lnTo>
                    <a:pt x="147" y="191"/>
                  </a:lnTo>
                  <a:lnTo>
                    <a:pt x="154" y="188"/>
                  </a:lnTo>
                  <a:lnTo>
                    <a:pt x="162" y="184"/>
                  </a:lnTo>
                  <a:lnTo>
                    <a:pt x="162" y="184"/>
                  </a:lnTo>
                  <a:lnTo>
                    <a:pt x="165" y="193"/>
                  </a:lnTo>
                  <a:lnTo>
                    <a:pt x="167" y="201"/>
                  </a:lnTo>
                  <a:lnTo>
                    <a:pt x="173" y="208"/>
                  </a:lnTo>
                  <a:lnTo>
                    <a:pt x="179" y="214"/>
                  </a:lnTo>
                  <a:lnTo>
                    <a:pt x="186" y="219"/>
                  </a:lnTo>
                  <a:lnTo>
                    <a:pt x="193" y="223"/>
                  </a:lnTo>
                  <a:lnTo>
                    <a:pt x="201" y="226"/>
                  </a:lnTo>
                  <a:lnTo>
                    <a:pt x="210" y="226"/>
                  </a:lnTo>
                  <a:lnTo>
                    <a:pt x="210" y="226"/>
                  </a:lnTo>
                  <a:lnTo>
                    <a:pt x="221" y="224"/>
                  </a:lnTo>
                  <a:lnTo>
                    <a:pt x="230" y="222"/>
                  </a:lnTo>
                  <a:lnTo>
                    <a:pt x="238" y="218"/>
                  </a:lnTo>
                  <a:lnTo>
                    <a:pt x="245" y="211"/>
                  </a:lnTo>
                  <a:lnTo>
                    <a:pt x="251" y="205"/>
                  </a:lnTo>
                  <a:lnTo>
                    <a:pt x="256" y="196"/>
                  </a:lnTo>
                  <a:lnTo>
                    <a:pt x="258" y="187"/>
                  </a:lnTo>
                  <a:lnTo>
                    <a:pt x="260" y="178"/>
                  </a:lnTo>
                  <a:lnTo>
                    <a:pt x="260" y="128"/>
                  </a:lnTo>
                  <a:close/>
                  <a:moveTo>
                    <a:pt x="130" y="161"/>
                  </a:moveTo>
                  <a:lnTo>
                    <a:pt x="130" y="161"/>
                  </a:lnTo>
                  <a:lnTo>
                    <a:pt x="123" y="161"/>
                  </a:lnTo>
                  <a:lnTo>
                    <a:pt x="117" y="158"/>
                  </a:lnTo>
                  <a:lnTo>
                    <a:pt x="112" y="156"/>
                  </a:lnTo>
                  <a:lnTo>
                    <a:pt x="106" y="152"/>
                  </a:lnTo>
                  <a:lnTo>
                    <a:pt x="102" y="146"/>
                  </a:lnTo>
                  <a:lnTo>
                    <a:pt x="100" y="141"/>
                  </a:lnTo>
                  <a:lnTo>
                    <a:pt x="97" y="135"/>
                  </a:lnTo>
                  <a:lnTo>
                    <a:pt x="97" y="128"/>
                  </a:lnTo>
                  <a:lnTo>
                    <a:pt x="97" y="128"/>
                  </a:lnTo>
                  <a:lnTo>
                    <a:pt x="97" y="122"/>
                  </a:lnTo>
                  <a:lnTo>
                    <a:pt x="100" y="117"/>
                  </a:lnTo>
                  <a:lnTo>
                    <a:pt x="102" y="110"/>
                  </a:lnTo>
                  <a:lnTo>
                    <a:pt x="106" y="106"/>
                  </a:lnTo>
                  <a:lnTo>
                    <a:pt x="112" y="102"/>
                  </a:lnTo>
                  <a:lnTo>
                    <a:pt x="117" y="98"/>
                  </a:lnTo>
                  <a:lnTo>
                    <a:pt x="123" y="97"/>
                  </a:lnTo>
                  <a:lnTo>
                    <a:pt x="130" y="96"/>
                  </a:lnTo>
                  <a:lnTo>
                    <a:pt x="130" y="96"/>
                  </a:lnTo>
                  <a:lnTo>
                    <a:pt x="136" y="97"/>
                  </a:lnTo>
                  <a:lnTo>
                    <a:pt x="143" y="98"/>
                  </a:lnTo>
                  <a:lnTo>
                    <a:pt x="148" y="102"/>
                  </a:lnTo>
                  <a:lnTo>
                    <a:pt x="152" y="106"/>
                  </a:lnTo>
                  <a:lnTo>
                    <a:pt x="156" y="110"/>
                  </a:lnTo>
                  <a:lnTo>
                    <a:pt x="160" y="117"/>
                  </a:lnTo>
                  <a:lnTo>
                    <a:pt x="161" y="122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1" y="135"/>
                  </a:lnTo>
                  <a:lnTo>
                    <a:pt x="160" y="141"/>
                  </a:lnTo>
                  <a:lnTo>
                    <a:pt x="156" y="146"/>
                  </a:lnTo>
                  <a:lnTo>
                    <a:pt x="152" y="152"/>
                  </a:lnTo>
                  <a:lnTo>
                    <a:pt x="148" y="156"/>
                  </a:lnTo>
                  <a:lnTo>
                    <a:pt x="143" y="158"/>
                  </a:lnTo>
                  <a:lnTo>
                    <a:pt x="136" y="161"/>
                  </a:lnTo>
                  <a:lnTo>
                    <a:pt x="130" y="161"/>
                  </a:lnTo>
                  <a:lnTo>
                    <a:pt x="130" y="16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36"/>
            <p:cNvSpPr>
              <a:spLocks noEditPoints="1"/>
            </p:cNvSpPr>
            <p:nvPr/>
          </p:nvSpPr>
          <p:spPr bwMode="auto">
            <a:xfrm>
              <a:off x="2796180" y="6522117"/>
              <a:ext cx="151616" cy="230037"/>
            </a:xfrm>
            <a:custGeom>
              <a:avLst/>
              <a:gdLst>
                <a:gd name="T0" fmla="*/ 132 w 176"/>
                <a:gd name="T1" fmla="*/ 141 h 264"/>
                <a:gd name="T2" fmla="*/ 115 w 176"/>
                <a:gd name="T3" fmla="*/ 79 h 264"/>
                <a:gd name="T4" fmla="*/ 159 w 176"/>
                <a:gd name="T5" fmla="*/ 105 h 264"/>
                <a:gd name="T6" fmla="*/ 176 w 176"/>
                <a:gd name="T7" fmla="*/ 168 h 264"/>
                <a:gd name="T8" fmla="*/ 132 w 176"/>
                <a:gd name="T9" fmla="*/ 141 h 264"/>
                <a:gd name="T10" fmla="*/ 44 w 176"/>
                <a:gd name="T11" fmla="*/ 52 h 264"/>
                <a:gd name="T12" fmla="*/ 26 w 176"/>
                <a:gd name="T13" fmla="*/ 0 h 264"/>
                <a:gd name="T14" fmla="*/ 115 w 176"/>
                <a:gd name="T15" fmla="*/ 0 h 264"/>
                <a:gd name="T16" fmla="*/ 96 w 176"/>
                <a:gd name="T17" fmla="*/ 52 h 264"/>
                <a:gd name="T18" fmla="*/ 44 w 176"/>
                <a:gd name="T19" fmla="*/ 52 h 264"/>
                <a:gd name="T20" fmla="*/ 96 w 176"/>
                <a:gd name="T21" fmla="*/ 63 h 264"/>
                <a:gd name="T22" fmla="*/ 128 w 176"/>
                <a:gd name="T23" fmla="*/ 161 h 264"/>
                <a:gd name="T24" fmla="*/ 129 w 176"/>
                <a:gd name="T25" fmla="*/ 161 h 264"/>
                <a:gd name="T26" fmla="*/ 128 w 176"/>
                <a:gd name="T27" fmla="*/ 163 h 264"/>
                <a:gd name="T28" fmla="*/ 141 w 176"/>
                <a:gd name="T29" fmla="*/ 203 h 264"/>
                <a:gd name="T30" fmla="*/ 70 w 176"/>
                <a:gd name="T31" fmla="*/ 264 h 264"/>
                <a:gd name="T32" fmla="*/ 0 w 176"/>
                <a:gd name="T33" fmla="*/ 203 h 264"/>
                <a:gd name="T34" fmla="*/ 44 w 176"/>
                <a:gd name="T35" fmla="*/ 63 h 264"/>
                <a:gd name="T36" fmla="*/ 96 w 176"/>
                <a:gd name="T37" fmla="*/ 63 h 264"/>
                <a:gd name="T38" fmla="*/ 80 w 176"/>
                <a:gd name="T39" fmla="*/ 79 h 264"/>
                <a:gd name="T40" fmla="*/ 61 w 176"/>
                <a:gd name="T41" fmla="*/ 79 h 264"/>
                <a:gd name="T42" fmla="*/ 51 w 176"/>
                <a:gd name="T43" fmla="*/ 116 h 264"/>
                <a:gd name="T44" fmla="*/ 81 w 176"/>
                <a:gd name="T45" fmla="*/ 86 h 264"/>
                <a:gd name="T46" fmla="*/ 80 w 176"/>
                <a:gd name="T47" fmla="*/ 79 h 264"/>
                <a:gd name="T48" fmla="*/ 70 w 176"/>
                <a:gd name="T49" fmla="*/ 238 h 264"/>
                <a:gd name="T50" fmla="*/ 115 w 176"/>
                <a:gd name="T51" fmla="*/ 194 h 264"/>
                <a:gd name="T52" fmla="*/ 111 w 176"/>
                <a:gd name="T53" fmla="*/ 180 h 264"/>
                <a:gd name="T54" fmla="*/ 61 w 176"/>
                <a:gd name="T55" fmla="*/ 229 h 264"/>
                <a:gd name="T56" fmla="*/ 70 w 176"/>
                <a:gd name="T57" fmla="*/ 238 h 264"/>
                <a:gd name="T58" fmla="*/ 47 w 176"/>
                <a:gd name="T59" fmla="*/ 213 h 264"/>
                <a:gd name="T60" fmla="*/ 103 w 176"/>
                <a:gd name="T61" fmla="*/ 157 h 264"/>
                <a:gd name="T62" fmla="*/ 98 w 176"/>
                <a:gd name="T63" fmla="*/ 141 h 264"/>
                <a:gd name="T64" fmla="*/ 37 w 176"/>
                <a:gd name="T65" fmla="*/ 203 h 264"/>
                <a:gd name="T66" fmla="*/ 47 w 176"/>
                <a:gd name="T67" fmla="*/ 213 h 264"/>
                <a:gd name="T68" fmla="*/ 30 w 176"/>
                <a:gd name="T69" fmla="*/ 183 h 264"/>
                <a:gd name="T70" fmla="*/ 93 w 176"/>
                <a:gd name="T71" fmla="*/ 121 h 264"/>
                <a:gd name="T72" fmla="*/ 87 w 176"/>
                <a:gd name="T73" fmla="*/ 104 h 264"/>
                <a:gd name="T74" fmla="*/ 39 w 176"/>
                <a:gd name="T75" fmla="*/ 152 h 264"/>
                <a:gd name="T76" fmla="*/ 30 w 176"/>
                <a:gd name="T77" fmla="*/ 18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64">
                  <a:moveTo>
                    <a:pt x="132" y="141"/>
                  </a:moveTo>
                  <a:lnTo>
                    <a:pt x="115" y="79"/>
                  </a:lnTo>
                  <a:lnTo>
                    <a:pt x="159" y="105"/>
                  </a:lnTo>
                  <a:lnTo>
                    <a:pt x="176" y="168"/>
                  </a:lnTo>
                  <a:lnTo>
                    <a:pt x="132" y="141"/>
                  </a:lnTo>
                  <a:close/>
                  <a:moveTo>
                    <a:pt x="44" y="52"/>
                  </a:moveTo>
                  <a:lnTo>
                    <a:pt x="26" y="0"/>
                  </a:lnTo>
                  <a:lnTo>
                    <a:pt x="115" y="0"/>
                  </a:lnTo>
                  <a:lnTo>
                    <a:pt x="96" y="52"/>
                  </a:lnTo>
                  <a:lnTo>
                    <a:pt x="44" y="52"/>
                  </a:lnTo>
                  <a:close/>
                  <a:moveTo>
                    <a:pt x="96" y="63"/>
                  </a:moveTo>
                  <a:lnTo>
                    <a:pt x="128" y="161"/>
                  </a:lnTo>
                  <a:lnTo>
                    <a:pt x="129" y="161"/>
                  </a:lnTo>
                  <a:lnTo>
                    <a:pt x="128" y="163"/>
                  </a:lnTo>
                  <a:lnTo>
                    <a:pt x="141" y="203"/>
                  </a:lnTo>
                  <a:lnTo>
                    <a:pt x="70" y="264"/>
                  </a:lnTo>
                  <a:lnTo>
                    <a:pt x="0" y="203"/>
                  </a:lnTo>
                  <a:lnTo>
                    <a:pt x="44" y="63"/>
                  </a:lnTo>
                  <a:lnTo>
                    <a:pt x="96" y="63"/>
                  </a:lnTo>
                  <a:close/>
                  <a:moveTo>
                    <a:pt x="80" y="79"/>
                  </a:moveTo>
                  <a:lnTo>
                    <a:pt x="61" y="79"/>
                  </a:lnTo>
                  <a:lnTo>
                    <a:pt x="51" y="116"/>
                  </a:lnTo>
                  <a:lnTo>
                    <a:pt x="81" y="86"/>
                  </a:lnTo>
                  <a:lnTo>
                    <a:pt x="80" y="79"/>
                  </a:lnTo>
                  <a:close/>
                  <a:moveTo>
                    <a:pt x="70" y="238"/>
                  </a:moveTo>
                  <a:lnTo>
                    <a:pt x="115" y="194"/>
                  </a:lnTo>
                  <a:lnTo>
                    <a:pt x="111" y="180"/>
                  </a:lnTo>
                  <a:lnTo>
                    <a:pt x="61" y="229"/>
                  </a:lnTo>
                  <a:lnTo>
                    <a:pt x="70" y="238"/>
                  </a:lnTo>
                  <a:close/>
                  <a:moveTo>
                    <a:pt x="47" y="213"/>
                  </a:moveTo>
                  <a:lnTo>
                    <a:pt x="103" y="157"/>
                  </a:lnTo>
                  <a:lnTo>
                    <a:pt x="98" y="141"/>
                  </a:lnTo>
                  <a:lnTo>
                    <a:pt x="37" y="203"/>
                  </a:lnTo>
                  <a:lnTo>
                    <a:pt x="47" y="213"/>
                  </a:lnTo>
                  <a:close/>
                  <a:moveTo>
                    <a:pt x="30" y="183"/>
                  </a:moveTo>
                  <a:lnTo>
                    <a:pt x="93" y="121"/>
                  </a:lnTo>
                  <a:lnTo>
                    <a:pt x="87" y="104"/>
                  </a:lnTo>
                  <a:lnTo>
                    <a:pt x="39" y="152"/>
                  </a:lnTo>
                  <a:lnTo>
                    <a:pt x="30" y="18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TextBox 31"/>
          <p:cNvSpPr txBox="1"/>
          <p:nvPr/>
        </p:nvSpPr>
        <p:spPr>
          <a:xfrm>
            <a:off x="4824739" y="584684"/>
            <a:ext cx="26981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工作商务类图标</a:t>
            </a:r>
          </a:p>
        </p:txBody>
      </p:sp>
    </p:spTree>
    <p:extLst>
      <p:ext uri="{BB962C8B-B14F-4D97-AF65-F5344CB8AC3E}">
        <p14:creationId xmlns:p14="http://schemas.microsoft.com/office/powerpoint/2010/main" val="158847350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组合 40"/>
          <p:cNvGrpSpPr/>
          <p:nvPr/>
        </p:nvGrpSpPr>
        <p:grpSpPr>
          <a:xfrm>
            <a:off x="2423592" y="1715032"/>
            <a:ext cx="7471076" cy="4213220"/>
            <a:chOff x="3632680" y="232683"/>
            <a:chExt cx="1894325" cy="1068281"/>
          </a:xfrm>
        </p:grpSpPr>
        <p:sp>
          <p:nvSpPr>
            <p:cNvPr id="2" name="Freeform 149"/>
            <p:cNvSpPr>
              <a:spLocks noEditPoints="1"/>
            </p:cNvSpPr>
            <p:nvPr/>
          </p:nvSpPr>
          <p:spPr bwMode="auto">
            <a:xfrm>
              <a:off x="3639651" y="253595"/>
              <a:ext cx="212610" cy="189956"/>
            </a:xfrm>
            <a:custGeom>
              <a:avLst/>
              <a:gdLst>
                <a:gd name="T0" fmla="*/ 26 w 244"/>
                <a:gd name="T1" fmla="*/ 219 h 219"/>
                <a:gd name="T2" fmla="*/ 10 w 244"/>
                <a:gd name="T3" fmla="*/ 214 h 219"/>
                <a:gd name="T4" fmla="*/ 1 w 244"/>
                <a:gd name="T5" fmla="*/ 203 h 219"/>
                <a:gd name="T6" fmla="*/ 0 w 244"/>
                <a:gd name="T7" fmla="*/ 78 h 219"/>
                <a:gd name="T8" fmla="*/ 1 w 244"/>
                <a:gd name="T9" fmla="*/ 68 h 219"/>
                <a:gd name="T10" fmla="*/ 10 w 244"/>
                <a:gd name="T11" fmla="*/ 56 h 219"/>
                <a:gd name="T12" fmla="*/ 26 w 244"/>
                <a:gd name="T13" fmla="*/ 52 h 219"/>
                <a:gd name="T14" fmla="*/ 223 w 244"/>
                <a:gd name="T15" fmla="*/ 52 h 219"/>
                <a:gd name="T16" fmla="*/ 236 w 244"/>
                <a:gd name="T17" fmla="*/ 60 h 219"/>
                <a:gd name="T18" fmla="*/ 243 w 244"/>
                <a:gd name="T19" fmla="*/ 73 h 219"/>
                <a:gd name="T20" fmla="*/ 244 w 244"/>
                <a:gd name="T21" fmla="*/ 193 h 219"/>
                <a:gd name="T22" fmla="*/ 239 w 244"/>
                <a:gd name="T23" fmla="*/ 207 h 219"/>
                <a:gd name="T24" fmla="*/ 227 w 244"/>
                <a:gd name="T25" fmla="*/ 216 h 219"/>
                <a:gd name="T26" fmla="*/ 218 w 244"/>
                <a:gd name="T27" fmla="*/ 219 h 219"/>
                <a:gd name="T28" fmla="*/ 26 w 244"/>
                <a:gd name="T29" fmla="*/ 203 h 219"/>
                <a:gd name="T30" fmla="*/ 124 w 244"/>
                <a:gd name="T31" fmla="*/ 84 h 219"/>
                <a:gd name="T32" fmla="*/ 104 w 244"/>
                <a:gd name="T33" fmla="*/ 87 h 219"/>
                <a:gd name="T34" fmla="*/ 80 w 244"/>
                <a:gd name="T35" fmla="*/ 107 h 219"/>
                <a:gd name="T36" fmla="*/ 71 w 244"/>
                <a:gd name="T37" fmla="*/ 137 h 219"/>
                <a:gd name="T38" fmla="*/ 75 w 244"/>
                <a:gd name="T39" fmla="*/ 156 h 219"/>
                <a:gd name="T40" fmla="*/ 94 w 244"/>
                <a:gd name="T41" fmla="*/ 180 h 219"/>
                <a:gd name="T42" fmla="*/ 124 w 244"/>
                <a:gd name="T43" fmla="*/ 189 h 219"/>
                <a:gd name="T44" fmla="*/ 144 w 244"/>
                <a:gd name="T45" fmla="*/ 185 h 219"/>
                <a:gd name="T46" fmla="*/ 167 w 244"/>
                <a:gd name="T47" fmla="*/ 165 h 219"/>
                <a:gd name="T48" fmla="*/ 176 w 244"/>
                <a:gd name="T49" fmla="*/ 137 h 219"/>
                <a:gd name="T50" fmla="*/ 172 w 244"/>
                <a:gd name="T51" fmla="*/ 116 h 219"/>
                <a:gd name="T52" fmla="*/ 153 w 244"/>
                <a:gd name="T53" fmla="*/ 93 h 219"/>
                <a:gd name="T54" fmla="*/ 124 w 244"/>
                <a:gd name="T55" fmla="*/ 84 h 219"/>
                <a:gd name="T56" fmla="*/ 208 w 244"/>
                <a:gd name="T57" fmla="*/ 68 h 219"/>
                <a:gd name="T58" fmla="*/ 218 w 244"/>
                <a:gd name="T59" fmla="*/ 68 h 219"/>
                <a:gd name="T60" fmla="*/ 114 w 244"/>
                <a:gd name="T61" fmla="*/ 146 h 219"/>
                <a:gd name="T62" fmla="*/ 114 w 244"/>
                <a:gd name="T63" fmla="*/ 125 h 219"/>
                <a:gd name="T64" fmla="*/ 135 w 244"/>
                <a:gd name="T65" fmla="*/ 125 h 219"/>
                <a:gd name="T66" fmla="*/ 135 w 244"/>
                <a:gd name="T67" fmla="*/ 146 h 219"/>
                <a:gd name="T68" fmla="*/ 154 w 244"/>
                <a:gd name="T69" fmla="*/ 26 h 219"/>
                <a:gd name="T70" fmla="*/ 149 w 244"/>
                <a:gd name="T71" fmla="*/ 16 h 219"/>
                <a:gd name="T72" fmla="*/ 98 w 244"/>
                <a:gd name="T73" fmla="*/ 16 h 219"/>
                <a:gd name="T74" fmla="*/ 88 w 244"/>
                <a:gd name="T75" fmla="*/ 22 h 219"/>
                <a:gd name="T76" fmla="*/ 67 w 244"/>
                <a:gd name="T77" fmla="*/ 47 h 219"/>
                <a:gd name="T78" fmla="*/ 67 w 244"/>
                <a:gd name="T79" fmla="*/ 7 h 219"/>
                <a:gd name="T80" fmla="*/ 79 w 244"/>
                <a:gd name="T81" fmla="*/ 0 h 219"/>
                <a:gd name="T82" fmla="*/ 169 w 244"/>
                <a:gd name="T83" fmla="*/ 0 h 219"/>
                <a:gd name="T84" fmla="*/ 176 w 244"/>
                <a:gd name="T85" fmla="*/ 12 h 219"/>
                <a:gd name="T86" fmla="*/ 154 w 244"/>
                <a:gd name="T87" fmla="*/ 2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4" h="219">
                  <a:moveTo>
                    <a:pt x="218" y="219"/>
                  </a:moveTo>
                  <a:lnTo>
                    <a:pt x="26" y="219"/>
                  </a:lnTo>
                  <a:lnTo>
                    <a:pt x="26" y="219"/>
                  </a:lnTo>
                  <a:lnTo>
                    <a:pt x="19" y="217"/>
                  </a:lnTo>
                  <a:lnTo>
                    <a:pt x="15" y="216"/>
                  </a:lnTo>
                  <a:lnTo>
                    <a:pt x="10" y="214"/>
                  </a:lnTo>
                  <a:lnTo>
                    <a:pt x="6" y="211"/>
                  </a:lnTo>
                  <a:lnTo>
                    <a:pt x="3" y="207"/>
                  </a:lnTo>
                  <a:lnTo>
                    <a:pt x="1" y="203"/>
                  </a:lnTo>
                  <a:lnTo>
                    <a:pt x="0" y="198"/>
                  </a:lnTo>
                  <a:lnTo>
                    <a:pt x="0" y="193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3"/>
                  </a:lnTo>
                  <a:lnTo>
                    <a:pt x="1" y="68"/>
                  </a:lnTo>
                  <a:lnTo>
                    <a:pt x="3" y="64"/>
                  </a:lnTo>
                  <a:lnTo>
                    <a:pt x="6" y="60"/>
                  </a:lnTo>
                  <a:lnTo>
                    <a:pt x="10" y="56"/>
                  </a:lnTo>
                  <a:lnTo>
                    <a:pt x="15" y="54"/>
                  </a:lnTo>
                  <a:lnTo>
                    <a:pt x="19" y="52"/>
                  </a:lnTo>
                  <a:lnTo>
                    <a:pt x="26" y="52"/>
                  </a:lnTo>
                  <a:lnTo>
                    <a:pt x="218" y="52"/>
                  </a:lnTo>
                  <a:lnTo>
                    <a:pt x="218" y="52"/>
                  </a:lnTo>
                  <a:lnTo>
                    <a:pt x="223" y="52"/>
                  </a:lnTo>
                  <a:lnTo>
                    <a:pt x="227" y="54"/>
                  </a:lnTo>
                  <a:lnTo>
                    <a:pt x="232" y="56"/>
                  </a:lnTo>
                  <a:lnTo>
                    <a:pt x="236" y="60"/>
                  </a:lnTo>
                  <a:lnTo>
                    <a:pt x="239" y="64"/>
                  </a:lnTo>
                  <a:lnTo>
                    <a:pt x="241" y="68"/>
                  </a:lnTo>
                  <a:lnTo>
                    <a:pt x="243" y="73"/>
                  </a:lnTo>
                  <a:lnTo>
                    <a:pt x="244" y="78"/>
                  </a:lnTo>
                  <a:lnTo>
                    <a:pt x="244" y="193"/>
                  </a:lnTo>
                  <a:lnTo>
                    <a:pt x="244" y="193"/>
                  </a:lnTo>
                  <a:lnTo>
                    <a:pt x="243" y="198"/>
                  </a:lnTo>
                  <a:lnTo>
                    <a:pt x="241" y="203"/>
                  </a:lnTo>
                  <a:lnTo>
                    <a:pt x="239" y="207"/>
                  </a:lnTo>
                  <a:lnTo>
                    <a:pt x="236" y="211"/>
                  </a:lnTo>
                  <a:lnTo>
                    <a:pt x="232" y="214"/>
                  </a:lnTo>
                  <a:lnTo>
                    <a:pt x="227" y="216"/>
                  </a:lnTo>
                  <a:lnTo>
                    <a:pt x="223" y="217"/>
                  </a:lnTo>
                  <a:lnTo>
                    <a:pt x="218" y="219"/>
                  </a:lnTo>
                  <a:lnTo>
                    <a:pt x="218" y="219"/>
                  </a:lnTo>
                  <a:close/>
                  <a:moveTo>
                    <a:pt x="36" y="68"/>
                  </a:moveTo>
                  <a:lnTo>
                    <a:pt x="26" y="68"/>
                  </a:lnTo>
                  <a:lnTo>
                    <a:pt x="26" y="203"/>
                  </a:lnTo>
                  <a:lnTo>
                    <a:pt x="36" y="203"/>
                  </a:lnTo>
                  <a:lnTo>
                    <a:pt x="36" y="68"/>
                  </a:lnTo>
                  <a:close/>
                  <a:moveTo>
                    <a:pt x="124" y="84"/>
                  </a:moveTo>
                  <a:lnTo>
                    <a:pt x="124" y="84"/>
                  </a:lnTo>
                  <a:lnTo>
                    <a:pt x="113" y="85"/>
                  </a:lnTo>
                  <a:lnTo>
                    <a:pt x="104" y="87"/>
                  </a:lnTo>
                  <a:lnTo>
                    <a:pt x="94" y="93"/>
                  </a:lnTo>
                  <a:lnTo>
                    <a:pt x="87" y="99"/>
                  </a:lnTo>
                  <a:lnTo>
                    <a:pt x="80" y="107"/>
                  </a:lnTo>
                  <a:lnTo>
                    <a:pt x="75" y="116"/>
                  </a:lnTo>
                  <a:lnTo>
                    <a:pt x="72" y="125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2" y="147"/>
                  </a:lnTo>
                  <a:lnTo>
                    <a:pt x="75" y="156"/>
                  </a:lnTo>
                  <a:lnTo>
                    <a:pt x="80" y="165"/>
                  </a:lnTo>
                  <a:lnTo>
                    <a:pt x="87" y="173"/>
                  </a:lnTo>
                  <a:lnTo>
                    <a:pt x="94" y="180"/>
                  </a:lnTo>
                  <a:lnTo>
                    <a:pt x="104" y="185"/>
                  </a:lnTo>
                  <a:lnTo>
                    <a:pt x="113" y="188"/>
                  </a:lnTo>
                  <a:lnTo>
                    <a:pt x="124" y="189"/>
                  </a:lnTo>
                  <a:lnTo>
                    <a:pt x="124" y="189"/>
                  </a:lnTo>
                  <a:lnTo>
                    <a:pt x="135" y="188"/>
                  </a:lnTo>
                  <a:lnTo>
                    <a:pt x="144" y="185"/>
                  </a:lnTo>
                  <a:lnTo>
                    <a:pt x="153" y="180"/>
                  </a:lnTo>
                  <a:lnTo>
                    <a:pt x="161" y="173"/>
                  </a:lnTo>
                  <a:lnTo>
                    <a:pt x="167" y="165"/>
                  </a:lnTo>
                  <a:lnTo>
                    <a:pt x="172" y="156"/>
                  </a:lnTo>
                  <a:lnTo>
                    <a:pt x="175" y="147"/>
                  </a:lnTo>
                  <a:lnTo>
                    <a:pt x="176" y="137"/>
                  </a:lnTo>
                  <a:lnTo>
                    <a:pt x="176" y="137"/>
                  </a:lnTo>
                  <a:lnTo>
                    <a:pt x="175" y="125"/>
                  </a:lnTo>
                  <a:lnTo>
                    <a:pt x="172" y="116"/>
                  </a:lnTo>
                  <a:lnTo>
                    <a:pt x="167" y="107"/>
                  </a:lnTo>
                  <a:lnTo>
                    <a:pt x="161" y="99"/>
                  </a:lnTo>
                  <a:lnTo>
                    <a:pt x="153" y="93"/>
                  </a:lnTo>
                  <a:lnTo>
                    <a:pt x="144" y="87"/>
                  </a:lnTo>
                  <a:lnTo>
                    <a:pt x="135" y="85"/>
                  </a:lnTo>
                  <a:lnTo>
                    <a:pt x="124" y="84"/>
                  </a:lnTo>
                  <a:lnTo>
                    <a:pt x="124" y="84"/>
                  </a:lnTo>
                  <a:close/>
                  <a:moveTo>
                    <a:pt x="218" y="68"/>
                  </a:moveTo>
                  <a:lnTo>
                    <a:pt x="208" y="68"/>
                  </a:lnTo>
                  <a:lnTo>
                    <a:pt x="208" y="203"/>
                  </a:lnTo>
                  <a:lnTo>
                    <a:pt x="218" y="203"/>
                  </a:lnTo>
                  <a:lnTo>
                    <a:pt x="218" y="68"/>
                  </a:lnTo>
                  <a:close/>
                  <a:moveTo>
                    <a:pt x="135" y="167"/>
                  </a:moveTo>
                  <a:lnTo>
                    <a:pt x="114" y="167"/>
                  </a:lnTo>
                  <a:lnTo>
                    <a:pt x="114" y="146"/>
                  </a:lnTo>
                  <a:lnTo>
                    <a:pt x="93" y="146"/>
                  </a:lnTo>
                  <a:lnTo>
                    <a:pt x="93" y="125"/>
                  </a:lnTo>
                  <a:lnTo>
                    <a:pt x="114" y="125"/>
                  </a:lnTo>
                  <a:lnTo>
                    <a:pt x="114" y="104"/>
                  </a:lnTo>
                  <a:lnTo>
                    <a:pt x="135" y="104"/>
                  </a:lnTo>
                  <a:lnTo>
                    <a:pt x="135" y="125"/>
                  </a:lnTo>
                  <a:lnTo>
                    <a:pt x="156" y="125"/>
                  </a:lnTo>
                  <a:lnTo>
                    <a:pt x="156" y="146"/>
                  </a:lnTo>
                  <a:lnTo>
                    <a:pt x="135" y="146"/>
                  </a:lnTo>
                  <a:lnTo>
                    <a:pt x="135" y="167"/>
                  </a:lnTo>
                  <a:close/>
                  <a:moveTo>
                    <a:pt x="154" y="26"/>
                  </a:moveTo>
                  <a:lnTo>
                    <a:pt x="154" y="26"/>
                  </a:lnTo>
                  <a:lnTo>
                    <a:pt x="154" y="22"/>
                  </a:lnTo>
                  <a:lnTo>
                    <a:pt x="152" y="19"/>
                  </a:lnTo>
                  <a:lnTo>
                    <a:pt x="149" y="16"/>
                  </a:lnTo>
                  <a:lnTo>
                    <a:pt x="145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4" y="16"/>
                  </a:lnTo>
                  <a:lnTo>
                    <a:pt x="91" y="19"/>
                  </a:lnTo>
                  <a:lnTo>
                    <a:pt x="88" y="22"/>
                  </a:lnTo>
                  <a:lnTo>
                    <a:pt x="87" y="26"/>
                  </a:lnTo>
                  <a:lnTo>
                    <a:pt x="87" y="47"/>
                  </a:lnTo>
                  <a:lnTo>
                    <a:pt x="67" y="47"/>
                  </a:lnTo>
                  <a:lnTo>
                    <a:pt x="67" y="12"/>
                  </a:lnTo>
                  <a:lnTo>
                    <a:pt x="67" y="12"/>
                  </a:lnTo>
                  <a:lnTo>
                    <a:pt x="67" y="7"/>
                  </a:lnTo>
                  <a:lnTo>
                    <a:pt x="70" y="3"/>
                  </a:lnTo>
                  <a:lnTo>
                    <a:pt x="74" y="0"/>
                  </a:lnTo>
                  <a:lnTo>
                    <a:pt x="79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9" y="0"/>
                  </a:lnTo>
                  <a:lnTo>
                    <a:pt x="172" y="3"/>
                  </a:lnTo>
                  <a:lnTo>
                    <a:pt x="175" y="7"/>
                  </a:lnTo>
                  <a:lnTo>
                    <a:pt x="176" y="12"/>
                  </a:lnTo>
                  <a:lnTo>
                    <a:pt x="176" y="47"/>
                  </a:lnTo>
                  <a:lnTo>
                    <a:pt x="154" y="47"/>
                  </a:lnTo>
                  <a:lnTo>
                    <a:pt x="154" y="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150"/>
            <p:cNvSpPr>
              <a:spLocks noEditPoints="1"/>
            </p:cNvSpPr>
            <p:nvPr/>
          </p:nvSpPr>
          <p:spPr bwMode="auto">
            <a:xfrm>
              <a:off x="3921970" y="236168"/>
              <a:ext cx="209125" cy="221324"/>
            </a:xfrm>
            <a:custGeom>
              <a:avLst/>
              <a:gdLst>
                <a:gd name="T0" fmla="*/ 237 w 241"/>
                <a:gd name="T1" fmla="*/ 93 h 253"/>
                <a:gd name="T2" fmla="*/ 184 w 241"/>
                <a:gd name="T3" fmla="*/ 152 h 253"/>
                <a:gd name="T4" fmla="*/ 182 w 241"/>
                <a:gd name="T5" fmla="*/ 153 h 253"/>
                <a:gd name="T6" fmla="*/ 174 w 241"/>
                <a:gd name="T7" fmla="*/ 157 h 253"/>
                <a:gd name="T8" fmla="*/ 164 w 241"/>
                <a:gd name="T9" fmla="*/ 156 h 253"/>
                <a:gd name="T10" fmla="*/ 158 w 241"/>
                <a:gd name="T11" fmla="*/ 152 h 253"/>
                <a:gd name="T12" fmla="*/ 126 w 241"/>
                <a:gd name="T13" fmla="*/ 157 h 253"/>
                <a:gd name="T14" fmla="*/ 99 w 241"/>
                <a:gd name="T15" fmla="*/ 168 h 253"/>
                <a:gd name="T16" fmla="*/ 77 w 241"/>
                <a:gd name="T17" fmla="*/ 183 h 253"/>
                <a:gd name="T18" fmla="*/ 60 w 241"/>
                <a:gd name="T19" fmla="*/ 200 h 253"/>
                <a:gd name="T20" fmla="*/ 38 w 241"/>
                <a:gd name="T21" fmla="*/ 234 h 253"/>
                <a:gd name="T22" fmla="*/ 31 w 241"/>
                <a:gd name="T23" fmla="*/ 249 h 253"/>
                <a:gd name="T24" fmla="*/ 26 w 241"/>
                <a:gd name="T25" fmla="*/ 251 h 253"/>
                <a:gd name="T26" fmla="*/ 16 w 241"/>
                <a:gd name="T27" fmla="*/ 253 h 253"/>
                <a:gd name="T28" fmla="*/ 5 w 241"/>
                <a:gd name="T29" fmla="*/ 248 h 253"/>
                <a:gd name="T30" fmla="*/ 2 w 241"/>
                <a:gd name="T31" fmla="*/ 240 h 253"/>
                <a:gd name="T32" fmla="*/ 0 w 241"/>
                <a:gd name="T33" fmla="*/ 230 h 253"/>
                <a:gd name="T34" fmla="*/ 2 w 241"/>
                <a:gd name="T35" fmla="*/ 223 h 253"/>
                <a:gd name="T36" fmla="*/ 9 w 241"/>
                <a:gd name="T37" fmla="*/ 208 h 253"/>
                <a:gd name="T38" fmla="*/ 22 w 241"/>
                <a:gd name="T39" fmla="*/ 192 h 253"/>
                <a:gd name="T40" fmla="*/ 42 w 241"/>
                <a:gd name="T41" fmla="*/ 178 h 253"/>
                <a:gd name="T42" fmla="*/ 65 w 241"/>
                <a:gd name="T43" fmla="*/ 164 h 253"/>
                <a:gd name="T44" fmla="*/ 90 w 241"/>
                <a:gd name="T45" fmla="*/ 152 h 253"/>
                <a:gd name="T46" fmla="*/ 116 w 241"/>
                <a:gd name="T47" fmla="*/ 143 h 253"/>
                <a:gd name="T48" fmla="*/ 143 w 241"/>
                <a:gd name="T49" fmla="*/ 139 h 253"/>
                <a:gd name="T50" fmla="*/ 156 w 241"/>
                <a:gd name="T51" fmla="*/ 139 h 253"/>
                <a:gd name="T52" fmla="*/ 226 w 241"/>
                <a:gd name="T53" fmla="*/ 48 h 253"/>
                <a:gd name="T54" fmla="*/ 229 w 241"/>
                <a:gd name="T55" fmla="*/ 52 h 253"/>
                <a:gd name="T56" fmla="*/ 236 w 241"/>
                <a:gd name="T57" fmla="*/ 60 h 253"/>
                <a:gd name="T58" fmla="*/ 241 w 241"/>
                <a:gd name="T59" fmla="*/ 74 h 253"/>
                <a:gd name="T60" fmla="*/ 237 w 241"/>
                <a:gd name="T61" fmla="*/ 93 h 253"/>
                <a:gd name="T62" fmla="*/ 122 w 241"/>
                <a:gd name="T63" fmla="*/ 116 h 253"/>
                <a:gd name="T64" fmla="*/ 215 w 241"/>
                <a:gd name="T65" fmla="*/ 53 h 253"/>
                <a:gd name="T66" fmla="*/ 122 w 241"/>
                <a:gd name="T67" fmla="*/ 116 h 253"/>
                <a:gd name="T68" fmla="*/ 139 w 241"/>
                <a:gd name="T69" fmla="*/ 108 h 253"/>
                <a:gd name="T70" fmla="*/ 202 w 241"/>
                <a:gd name="T71" fmla="*/ 54 h 253"/>
                <a:gd name="T72" fmla="*/ 122 w 241"/>
                <a:gd name="T73" fmla="*/ 80 h 253"/>
                <a:gd name="T74" fmla="*/ 116 w 241"/>
                <a:gd name="T75" fmla="*/ 79 h 253"/>
                <a:gd name="T76" fmla="*/ 107 w 241"/>
                <a:gd name="T77" fmla="*/ 71 h 253"/>
                <a:gd name="T78" fmla="*/ 106 w 241"/>
                <a:gd name="T79" fmla="*/ 65 h 253"/>
                <a:gd name="T80" fmla="*/ 111 w 241"/>
                <a:gd name="T81" fmla="*/ 53 h 253"/>
                <a:gd name="T82" fmla="*/ 115 w 241"/>
                <a:gd name="T83" fmla="*/ 48 h 253"/>
                <a:gd name="T84" fmla="*/ 125 w 241"/>
                <a:gd name="T85" fmla="*/ 41 h 253"/>
                <a:gd name="T86" fmla="*/ 135 w 241"/>
                <a:gd name="T87" fmla="*/ 31 h 253"/>
                <a:gd name="T88" fmla="*/ 141 w 241"/>
                <a:gd name="T89" fmla="*/ 19 h 253"/>
                <a:gd name="T90" fmla="*/ 139 w 241"/>
                <a:gd name="T91" fmla="*/ 0 h 253"/>
                <a:gd name="T92" fmla="*/ 147 w 241"/>
                <a:gd name="T93" fmla="*/ 2 h 253"/>
                <a:gd name="T94" fmla="*/ 158 w 241"/>
                <a:gd name="T95" fmla="*/ 10 h 253"/>
                <a:gd name="T96" fmla="*/ 161 w 241"/>
                <a:gd name="T97" fmla="*/ 23 h 253"/>
                <a:gd name="T98" fmla="*/ 161 w 241"/>
                <a:gd name="T99" fmla="*/ 36 h 253"/>
                <a:gd name="T100" fmla="*/ 158 w 241"/>
                <a:gd name="T101" fmla="*/ 51 h 253"/>
                <a:gd name="T102" fmla="*/ 150 w 241"/>
                <a:gd name="T103" fmla="*/ 64 h 253"/>
                <a:gd name="T104" fmla="*/ 141 w 241"/>
                <a:gd name="T105" fmla="*/ 74 h 253"/>
                <a:gd name="T106" fmla="*/ 129 w 241"/>
                <a:gd name="T107" fmla="*/ 80 h 253"/>
                <a:gd name="T108" fmla="*/ 122 w 241"/>
                <a:gd name="T109" fmla="*/ 8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1" h="253">
                  <a:moveTo>
                    <a:pt x="237" y="93"/>
                  </a:moveTo>
                  <a:lnTo>
                    <a:pt x="237" y="93"/>
                  </a:lnTo>
                  <a:lnTo>
                    <a:pt x="212" y="122"/>
                  </a:lnTo>
                  <a:lnTo>
                    <a:pt x="184" y="152"/>
                  </a:lnTo>
                  <a:lnTo>
                    <a:pt x="184" y="152"/>
                  </a:lnTo>
                  <a:lnTo>
                    <a:pt x="182" y="153"/>
                  </a:lnTo>
                  <a:lnTo>
                    <a:pt x="178" y="156"/>
                  </a:lnTo>
                  <a:lnTo>
                    <a:pt x="174" y="157"/>
                  </a:lnTo>
                  <a:lnTo>
                    <a:pt x="171" y="157"/>
                  </a:lnTo>
                  <a:lnTo>
                    <a:pt x="164" y="156"/>
                  </a:lnTo>
                  <a:lnTo>
                    <a:pt x="158" y="152"/>
                  </a:lnTo>
                  <a:lnTo>
                    <a:pt x="158" y="152"/>
                  </a:lnTo>
                  <a:lnTo>
                    <a:pt x="142" y="153"/>
                  </a:lnTo>
                  <a:lnTo>
                    <a:pt x="126" y="157"/>
                  </a:lnTo>
                  <a:lnTo>
                    <a:pt x="112" y="161"/>
                  </a:lnTo>
                  <a:lnTo>
                    <a:pt x="99" y="168"/>
                  </a:lnTo>
                  <a:lnTo>
                    <a:pt x="87" y="175"/>
                  </a:lnTo>
                  <a:lnTo>
                    <a:pt x="77" y="183"/>
                  </a:lnTo>
                  <a:lnTo>
                    <a:pt x="68" y="192"/>
                  </a:lnTo>
                  <a:lnTo>
                    <a:pt x="60" y="200"/>
                  </a:lnTo>
                  <a:lnTo>
                    <a:pt x="47" y="218"/>
                  </a:lnTo>
                  <a:lnTo>
                    <a:pt x="38" y="234"/>
                  </a:lnTo>
                  <a:lnTo>
                    <a:pt x="33" y="246"/>
                  </a:lnTo>
                  <a:lnTo>
                    <a:pt x="31" y="249"/>
                  </a:lnTo>
                  <a:lnTo>
                    <a:pt x="31" y="249"/>
                  </a:lnTo>
                  <a:lnTo>
                    <a:pt x="26" y="251"/>
                  </a:lnTo>
                  <a:lnTo>
                    <a:pt x="21" y="252"/>
                  </a:lnTo>
                  <a:lnTo>
                    <a:pt x="16" y="253"/>
                  </a:lnTo>
                  <a:lnTo>
                    <a:pt x="11" y="252"/>
                  </a:lnTo>
                  <a:lnTo>
                    <a:pt x="5" y="248"/>
                  </a:lnTo>
                  <a:lnTo>
                    <a:pt x="3" y="244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23"/>
                  </a:lnTo>
                  <a:lnTo>
                    <a:pt x="4" y="216"/>
                  </a:lnTo>
                  <a:lnTo>
                    <a:pt x="9" y="208"/>
                  </a:lnTo>
                  <a:lnTo>
                    <a:pt x="16" y="200"/>
                  </a:lnTo>
                  <a:lnTo>
                    <a:pt x="22" y="192"/>
                  </a:lnTo>
                  <a:lnTo>
                    <a:pt x="31" y="184"/>
                  </a:lnTo>
                  <a:lnTo>
                    <a:pt x="42" y="178"/>
                  </a:lnTo>
                  <a:lnTo>
                    <a:pt x="52" y="170"/>
                  </a:lnTo>
                  <a:lnTo>
                    <a:pt x="65" y="164"/>
                  </a:lnTo>
                  <a:lnTo>
                    <a:pt x="77" y="157"/>
                  </a:lnTo>
                  <a:lnTo>
                    <a:pt x="90" y="152"/>
                  </a:lnTo>
                  <a:lnTo>
                    <a:pt x="103" y="147"/>
                  </a:lnTo>
                  <a:lnTo>
                    <a:pt x="116" y="143"/>
                  </a:lnTo>
                  <a:lnTo>
                    <a:pt x="130" y="140"/>
                  </a:lnTo>
                  <a:lnTo>
                    <a:pt x="143" y="139"/>
                  </a:lnTo>
                  <a:lnTo>
                    <a:pt x="156" y="139"/>
                  </a:lnTo>
                  <a:lnTo>
                    <a:pt x="156" y="139"/>
                  </a:lnTo>
                  <a:lnTo>
                    <a:pt x="194" y="91"/>
                  </a:lnTo>
                  <a:lnTo>
                    <a:pt x="226" y="48"/>
                  </a:lnTo>
                  <a:lnTo>
                    <a:pt x="226" y="48"/>
                  </a:lnTo>
                  <a:lnTo>
                    <a:pt x="229" y="52"/>
                  </a:lnTo>
                  <a:lnTo>
                    <a:pt x="233" y="54"/>
                  </a:lnTo>
                  <a:lnTo>
                    <a:pt x="236" y="60"/>
                  </a:lnTo>
                  <a:lnTo>
                    <a:pt x="239" y="66"/>
                  </a:lnTo>
                  <a:lnTo>
                    <a:pt x="241" y="74"/>
                  </a:lnTo>
                  <a:lnTo>
                    <a:pt x="239" y="83"/>
                  </a:lnTo>
                  <a:lnTo>
                    <a:pt x="237" y="93"/>
                  </a:lnTo>
                  <a:lnTo>
                    <a:pt x="237" y="93"/>
                  </a:lnTo>
                  <a:close/>
                  <a:moveTo>
                    <a:pt x="122" y="116"/>
                  </a:moveTo>
                  <a:lnTo>
                    <a:pt x="194" y="22"/>
                  </a:lnTo>
                  <a:lnTo>
                    <a:pt x="215" y="53"/>
                  </a:lnTo>
                  <a:lnTo>
                    <a:pt x="158" y="123"/>
                  </a:lnTo>
                  <a:lnTo>
                    <a:pt x="122" y="116"/>
                  </a:lnTo>
                  <a:close/>
                  <a:moveTo>
                    <a:pt x="194" y="38"/>
                  </a:moveTo>
                  <a:lnTo>
                    <a:pt x="139" y="108"/>
                  </a:lnTo>
                  <a:lnTo>
                    <a:pt x="156" y="112"/>
                  </a:lnTo>
                  <a:lnTo>
                    <a:pt x="202" y="54"/>
                  </a:lnTo>
                  <a:lnTo>
                    <a:pt x="194" y="38"/>
                  </a:lnTo>
                  <a:close/>
                  <a:moveTo>
                    <a:pt x="122" y="80"/>
                  </a:moveTo>
                  <a:lnTo>
                    <a:pt x="122" y="80"/>
                  </a:lnTo>
                  <a:lnTo>
                    <a:pt x="116" y="79"/>
                  </a:lnTo>
                  <a:lnTo>
                    <a:pt x="111" y="77"/>
                  </a:lnTo>
                  <a:lnTo>
                    <a:pt x="107" y="71"/>
                  </a:lnTo>
                  <a:lnTo>
                    <a:pt x="106" y="65"/>
                  </a:lnTo>
                  <a:lnTo>
                    <a:pt x="106" y="65"/>
                  </a:lnTo>
                  <a:lnTo>
                    <a:pt x="108" y="58"/>
                  </a:lnTo>
                  <a:lnTo>
                    <a:pt x="111" y="53"/>
                  </a:lnTo>
                  <a:lnTo>
                    <a:pt x="111" y="53"/>
                  </a:lnTo>
                  <a:lnTo>
                    <a:pt x="115" y="48"/>
                  </a:lnTo>
                  <a:lnTo>
                    <a:pt x="120" y="44"/>
                  </a:lnTo>
                  <a:lnTo>
                    <a:pt x="125" y="41"/>
                  </a:lnTo>
                  <a:lnTo>
                    <a:pt x="130" y="36"/>
                  </a:lnTo>
                  <a:lnTo>
                    <a:pt x="135" y="31"/>
                  </a:lnTo>
                  <a:lnTo>
                    <a:pt x="139" y="23"/>
                  </a:lnTo>
                  <a:lnTo>
                    <a:pt x="141" y="19"/>
                  </a:lnTo>
                  <a:lnTo>
                    <a:pt x="141" y="1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7" y="2"/>
                  </a:lnTo>
                  <a:lnTo>
                    <a:pt x="152" y="6"/>
                  </a:lnTo>
                  <a:lnTo>
                    <a:pt x="158" y="10"/>
                  </a:lnTo>
                  <a:lnTo>
                    <a:pt x="160" y="17"/>
                  </a:lnTo>
                  <a:lnTo>
                    <a:pt x="161" y="23"/>
                  </a:lnTo>
                  <a:lnTo>
                    <a:pt x="161" y="30"/>
                  </a:lnTo>
                  <a:lnTo>
                    <a:pt x="161" y="36"/>
                  </a:lnTo>
                  <a:lnTo>
                    <a:pt x="160" y="44"/>
                  </a:lnTo>
                  <a:lnTo>
                    <a:pt x="158" y="51"/>
                  </a:lnTo>
                  <a:lnTo>
                    <a:pt x="154" y="58"/>
                  </a:lnTo>
                  <a:lnTo>
                    <a:pt x="150" y="64"/>
                  </a:lnTo>
                  <a:lnTo>
                    <a:pt x="146" y="70"/>
                  </a:lnTo>
                  <a:lnTo>
                    <a:pt x="141" y="74"/>
                  </a:lnTo>
                  <a:lnTo>
                    <a:pt x="134" y="78"/>
                  </a:lnTo>
                  <a:lnTo>
                    <a:pt x="129" y="80"/>
                  </a:lnTo>
                  <a:lnTo>
                    <a:pt x="122" y="80"/>
                  </a:lnTo>
                  <a:lnTo>
                    <a:pt x="122" y="8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151"/>
            <p:cNvSpPr>
              <a:spLocks noEditPoints="1"/>
            </p:cNvSpPr>
            <p:nvPr/>
          </p:nvSpPr>
          <p:spPr bwMode="auto">
            <a:xfrm>
              <a:off x="4206032" y="236168"/>
              <a:ext cx="203897" cy="223067"/>
            </a:xfrm>
            <a:custGeom>
              <a:avLst/>
              <a:gdLst>
                <a:gd name="T0" fmla="*/ 218 w 232"/>
                <a:gd name="T1" fmla="*/ 118 h 256"/>
                <a:gd name="T2" fmla="*/ 206 w 232"/>
                <a:gd name="T3" fmla="*/ 144 h 256"/>
                <a:gd name="T4" fmla="*/ 209 w 232"/>
                <a:gd name="T5" fmla="*/ 190 h 256"/>
                <a:gd name="T6" fmla="*/ 200 w 232"/>
                <a:gd name="T7" fmla="*/ 234 h 256"/>
                <a:gd name="T8" fmla="*/ 183 w 232"/>
                <a:gd name="T9" fmla="*/ 253 h 256"/>
                <a:gd name="T10" fmla="*/ 158 w 232"/>
                <a:gd name="T11" fmla="*/ 256 h 256"/>
                <a:gd name="T12" fmla="*/ 151 w 232"/>
                <a:gd name="T13" fmla="*/ 243 h 256"/>
                <a:gd name="T14" fmla="*/ 147 w 232"/>
                <a:gd name="T15" fmla="*/ 190 h 256"/>
                <a:gd name="T16" fmla="*/ 126 w 232"/>
                <a:gd name="T17" fmla="*/ 169 h 256"/>
                <a:gd name="T18" fmla="*/ 99 w 232"/>
                <a:gd name="T19" fmla="*/ 173 h 256"/>
                <a:gd name="T20" fmla="*/ 84 w 232"/>
                <a:gd name="T21" fmla="*/ 197 h 256"/>
                <a:gd name="T22" fmla="*/ 82 w 232"/>
                <a:gd name="T23" fmla="*/ 248 h 256"/>
                <a:gd name="T24" fmla="*/ 74 w 232"/>
                <a:gd name="T25" fmla="*/ 256 h 256"/>
                <a:gd name="T26" fmla="*/ 45 w 232"/>
                <a:gd name="T27" fmla="*/ 249 h 256"/>
                <a:gd name="T28" fmla="*/ 28 w 232"/>
                <a:gd name="T29" fmla="*/ 226 h 256"/>
                <a:gd name="T30" fmla="*/ 23 w 232"/>
                <a:gd name="T31" fmla="*/ 173 h 256"/>
                <a:gd name="T32" fmla="*/ 25 w 232"/>
                <a:gd name="T33" fmla="*/ 138 h 256"/>
                <a:gd name="T34" fmla="*/ 12 w 232"/>
                <a:gd name="T35" fmla="*/ 113 h 256"/>
                <a:gd name="T36" fmla="*/ 1 w 232"/>
                <a:gd name="T37" fmla="*/ 67 h 256"/>
                <a:gd name="T38" fmla="*/ 5 w 232"/>
                <a:gd name="T39" fmla="*/ 38 h 256"/>
                <a:gd name="T40" fmla="*/ 38 w 232"/>
                <a:gd name="T41" fmla="*/ 5 h 256"/>
                <a:gd name="T42" fmla="*/ 84 w 232"/>
                <a:gd name="T43" fmla="*/ 0 h 256"/>
                <a:gd name="T44" fmla="*/ 117 w 232"/>
                <a:gd name="T45" fmla="*/ 12 h 256"/>
                <a:gd name="T46" fmla="*/ 138 w 232"/>
                <a:gd name="T47" fmla="*/ 2 h 256"/>
                <a:gd name="T48" fmla="*/ 183 w 232"/>
                <a:gd name="T49" fmla="*/ 2 h 256"/>
                <a:gd name="T50" fmla="*/ 222 w 232"/>
                <a:gd name="T51" fmla="*/ 27 h 256"/>
                <a:gd name="T52" fmla="*/ 232 w 232"/>
                <a:gd name="T53" fmla="*/ 58 h 256"/>
                <a:gd name="T54" fmla="*/ 223 w 232"/>
                <a:gd name="T55" fmla="*/ 106 h 256"/>
                <a:gd name="T56" fmla="*/ 130 w 232"/>
                <a:gd name="T57" fmla="*/ 31 h 256"/>
                <a:gd name="T58" fmla="*/ 109 w 232"/>
                <a:gd name="T59" fmla="*/ 56 h 256"/>
                <a:gd name="T60" fmla="*/ 82 w 232"/>
                <a:gd name="T61" fmla="*/ 62 h 256"/>
                <a:gd name="T62" fmla="*/ 89 w 232"/>
                <a:gd name="T63" fmla="*/ 56 h 256"/>
                <a:gd name="T64" fmla="*/ 106 w 232"/>
                <a:gd name="T65" fmla="*/ 34 h 256"/>
                <a:gd name="T66" fmla="*/ 99 w 232"/>
                <a:gd name="T67" fmla="*/ 21 h 256"/>
                <a:gd name="T68" fmla="*/ 54 w 232"/>
                <a:gd name="T69" fmla="*/ 22 h 256"/>
                <a:gd name="T70" fmla="*/ 26 w 232"/>
                <a:gd name="T71" fmla="*/ 43 h 256"/>
                <a:gd name="T72" fmla="*/ 22 w 232"/>
                <a:gd name="T73" fmla="*/ 86 h 256"/>
                <a:gd name="T74" fmla="*/ 39 w 232"/>
                <a:gd name="T75" fmla="*/ 144 h 256"/>
                <a:gd name="T76" fmla="*/ 39 w 232"/>
                <a:gd name="T77" fmla="*/ 184 h 256"/>
                <a:gd name="T78" fmla="*/ 49 w 232"/>
                <a:gd name="T79" fmla="*/ 229 h 256"/>
                <a:gd name="T80" fmla="*/ 63 w 232"/>
                <a:gd name="T81" fmla="*/ 233 h 256"/>
                <a:gd name="T82" fmla="*/ 70 w 232"/>
                <a:gd name="T83" fmla="*/ 220 h 256"/>
                <a:gd name="T84" fmla="*/ 80 w 232"/>
                <a:gd name="T85" fmla="*/ 169 h 256"/>
                <a:gd name="T86" fmla="*/ 105 w 232"/>
                <a:gd name="T87" fmla="*/ 149 h 256"/>
                <a:gd name="T88" fmla="*/ 114 w 232"/>
                <a:gd name="T89" fmla="*/ 148 h 256"/>
                <a:gd name="T90" fmla="*/ 118 w 232"/>
                <a:gd name="T91" fmla="*/ 148 h 256"/>
                <a:gd name="T92" fmla="*/ 136 w 232"/>
                <a:gd name="T93" fmla="*/ 153 h 256"/>
                <a:gd name="T94" fmla="*/ 156 w 232"/>
                <a:gd name="T95" fmla="*/ 177 h 256"/>
                <a:gd name="T96" fmla="*/ 162 w 232"/>
                <a:gd name="T97" fmla="*/ 225 h 256"/>
                <a:gd name="T98" fmla="*/ 169 w 232"/>
                <a:gd name="T99" fmla="*/ 233 h 256"/>
                <a:gd name="T100" fmla="*/ 187 w 232"/>
                <a:gd name="T101" fmla="*/ 223 h 256"/>
                <a:gd name="T102" fmla="*/ 192 w 232"/>
                <a:gd name="T103" fmla="*/ 160 h 256"/>
                <a:gd name="T104" fmla="*/ 197 w 232"/>
                <a:gd name="T105" fmla="*/ 129 h 256"/>
                <a:gd name="T106" fmla="*/ 213 w 232"/>
                <a:gd name="T107" fmla="*/ 77 h 256"/>
                <a:gd name="T108" fmla="*/ 206 w 232"/>
                <a:gd name="T109" fmla="*/ 43 h 256"/>
                <a:gd name="T110" fmla="*/ 184 w 232"/>
                <a:gd name="T111" fmla="*/ 25 h 256"/>
                <a:gd name="T112" fmla="*/ 140 w 232"/>
                <a:gd name="T113" fmla="*/ 1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2" h="256">
                  <a:moveTo>
                    <a:pt x="223" y="106"/>
                  </a:moveTo>
                  <a:lnTo>
                    <a:pt x="223" y="106"/>
                  </a:lnTo>
                  <a:lnTo>
                    <a:pt x="221" y="113"/>
                  </a:lnTo>
                  <a:lnTo>
                    <a:pt x="218" y="118"/>
                  </a:lnTo>
                  <a:lnTo>
                    <a:pt x="212" y="127"/>
                  </a:lnTo>
                  <a:lnTo>
                    <a:pt x="209" y="132"/>
                  </a:lnTo>
                  <a:lnTo>
                    <a:pt x="208" y="138"/>
                  </a:lnTo>
                  <a:lnTo>
                    <a:pt x="206" y="14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9" y="173"/>
                  </a:lnTo>
                  <a:lnTo>
                    <a:pt x="209" y="190"/>
                  </a:lnTo>
                  <a:lnTo>
                    <a:pt x="208" y="204"/>
                  </a:lnTo>
                  <a:lnTo>
                    <a:pt x="206" y="216"/>
                  </a:lnTo>
                  <a:lnTo>
                    <a:pt x="204" y="226"/>
                  </a:lnTo>
                  <a:lnTo>
                    <a:pt x="200" y="234"/>
                  </a:lnTo>
                  <a:lnTo>
                    <a:pt x="196" y="240"/>
                  </a:lnTo>
                  <a:lnTo>
                    <a:pt x="192" y="246"/>
                  </a:lnTo>
                  <a:lnTo>
                    <a:pt x="187" y="249"/>
                  </a:lnTo>
                  <a:lnTo>
                    <a:pt x="183" y="253"/>
                  </a:lnTo>
                  <a:lnTo>
                    <a:pt x="173" y="256"/>
                  </a:lnTo>
                  <a:lnTo>
                    <a:pt x="165" y="256"/>
                  </a:lnTo>
                  <a:lnTo>
                    <a:pt x="158" y="256"/>
                  </a:lnTo>
                  <a:lnTo>
                    <a:pt x="158" y="256"/>
                  </a:lnTo>
                  <a:lnTo>
                    <a:pt x="154" y="256"/>
                  </a:lnTo>
                  <a:lnTo>
                    <a:pt x="152" y="253"/>
                  </a:lnTo>
                  <a:lnTo>
                    <a:pt x="151" y="248"/>
                  </a:lnTo>
                  <a:lnTo>
                    <a:pt x="151" y="243"/>
                  </a:lnTo>
                  <a:lnTo>
                    <a:pt x="149" y="229"/>
                  </a:lnTo>
                  <a:lnTo>
                    <a:pt x="149" y="213"/>
                  </a:lnTo>
                  <a:lnTo>
                    <a:pt x="148" y="197"/>
                  </a:lnTo>
                  <a:lnTo>
                    <a:pt x="147" y="190"/>
                  </a:lnTo>
                  <a:lnTo>
                    <a:pt x="144" y="183"/>
                  </a:lnTo>
                  <a:lnTo>
                    <a:pt x="139" y="177"/>
                  </a:lnTo>
                  <a:lnTo>
                    <a:pt x="134" y="173"/>
                  </a:lnTo>
                  <a:lnTo>
                    <a:pt x="126" y="169"/>
                  </a:lnTo>
                  <a:lnTo>
                    <a:pt x="117" y="168"/>
                  </a:lnTo>
                  <a:lnTo>
                    <a:pt x="117" y="168"/>
                  </a:lnTo>
                  <a:lnTo>
                    <a:pt x="106" y="169"/>
                  </a:lnTo>
                  <a:lnTo>
                    <a:pt x="99" y="173"/>
                  </a:lnTo>
                  <a:lnTo>
                    <a:pt x="93" y="177"/>
                  </a:lnTo>
                  <a:lnTo>
                    <a:pt x="88" y="183"/>
                  </a:lnTo>
                  <a:lnTo>
                    <a:pt x="86" y="190"/>
                  </a:lnTo>
                  <a:lnTo>
                    <a:pt x="84" y="197"/>
                  </a:lnTo>
                  <a:lnTo>
                    <a:pt x="83" y="213"/>
                  </a:lnTo>
                  <a:lnTo>
                    <a:pt x="83" y="229"/>
                  </a:lnTo>
                  <a:lnTo>
                    <a:pt x="83" y="243"/>
                  </a:lnTo>
                  <a:lnTo>
                    <a:pt x="82" y="248"/>
                  </a:lnTo>
                  <a:lnTo>
                    <a:pt x="80" y="253"/>
                  </a:lnTo>
                  <a:lnTo>
                    <a:pt x="78" y="256"/>
                  </a:lnTo>
                  <a:lnTo>
                    <a:pt x="74" y="256"/>
                  </a:lnTo>
                  <a:lnTo>
                    <a:pt x="74" y="256"/>
                  </a:lnTo>
                  <a:lnTo>
                    <a:pt x="67" y="256"/>
                  </a:lnTo>
                  <a:lnTo>
                    <a:pt x="60" y="256"/>
                  </a:lnTo>
                  <a:lnTo>
                    <a:pt x="49" y="253"/>
                  </a:lnTo>
                  <a:lnTo>
                    <a:pt x="45" y="249"/>
                  </a:lnTo>
                  <a:lnTo>
                    <a:pt x="40" y="246"/>
                  </a:lnTo>
                  <a:lnTo>
                    <a:pt x="36" y="240"/>
                  </a:lnTo>
                  <a:lnTo>
                    <a:pt x="32" y="234"/>
                  </a:lnTo>
                  <a:lnTo>
                    <a:pt x="28" y="226"/>
                  </a:lnTo>
                  <a:lnTo>
                    <a:pt x="26" y="216"/>
                  </a:lnTo>
                  <a:lnTo>
                    <a:pt x="25" y="204"/>
                  </a:lnTo>
                  <a:lnTo>
                    <a:pt x="23" y="190"/>
                  </a:lnTo>
                  <a:lnTo>
                    <a:pt x="23" y="17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44"/>
                  </a:lnTo>
                  <a:lnTo>
                    <a:pt x="25" y="138"/>
                  </a:lnTo>
                  <a:lnTo>
                    <a:pt x="23" y="132"/>
                  </a:lnTo>
                  <a:lnTo>
                    <a:pt x="21" y="127"/>
                  </a:lnTo>
                  <a:lnTo>
                    <a:pt x="15" y="118"/>
                  </a:lnTo>
                  <a:lnTo>
                    <a:pt x="12" y="113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4" y="86"/>
                  </a:lnTo>
                  <a:lnTo>
                    <a:pt x="1" y="67"/>
                  </a:lnTo>
                  <a:lnTo>
                    <a:pt x="0" y="58"/>
                  </a:lnTo>
                  <a:lnTo>
                    <a:pt x="1" y="51"/>
                  </a:lnTo>
                  <a:lnTo>
                    <a:pt x="2" y="44"/>
                  </a:lnTo>
                  <a:lnTo>
                    <a:pt x="5" y="38"/>
                  </a:lnTo>
                  <a:lnTo>
                    <a:pt x="10" y="27"/>
                  </a:lnTo>
                  <a:lnTo>
                    <a:pt x="18" y="18"/>
                  </a:lnTo>
                  <a:lnTo>
                    <a:pt x="27" y="10"/>
                  </a:lnTo>
                  <a:lnTo>
                    <a:pt x="38" y="5"/>
                  </a:lnTo>
                  <a:lnTo>
                    <a:pt x="49" y="2"/>
                  </a:lnTo>
                  <a:lnTo>
                    <a:pt x="61" y="0"/>
                  </a:lnTo>
                  <a:lnTo>
                    <a:pt x="73" y="0"/>
                  </a:lnTo>
                  <a:lnTo>
                    <a:pt x="84" y="0"/>
                  </a:lnTo>
                  <a:lnTo>
                    <a:pt x="95" y="2"/>
                  </a:lnTo>
                  <a:lnTo>
                    <a:pt x="104" y="5"/>
                  </a:lnTo>
                  <a:lnTo>
                    <a:pt x="110" y="8"/>
                  </a:lnTo>
                  <a:lnTo>
                    <a:pt x="117" y="12"/>
                  </a:lnTo>
                  <a:lnTo>
                    <a:pt x="117" y="12"/>
                  </a:lnTo>
                  <a:lnTo>
                    <a:pt x="122" y="8"/>
                  </a:lnTo>
                  <a:lnTo>
                    <a:pt x="128" y="5"/>
                  </a:lnTo>
                  <a:lnTo>
                    <a:pt x="138" y="2"/>
                  </a:lnTo>
                  <a:lnTo>
                    <a:pt x="148" y="0"/>
                  </a:lnTo>
                  <a:lnTo>
                    <a:pt x="160" y="0"/>
                  </a:lnTo>
                  <a:lnTo>
                    <a:pt x="171" y="0"/>
                  </a:lnTo>
                  <a:lnTo>
                    <a:pt x="183" y="2"/>
                  </a:lnTo>
                  <a:lnTo>
                    <a:pt x="195" y="5"/>
                  </a:lnTo>
                  <a:lnTo>
                    <a:pt x="205" y="10"/>
                  </a:lnTo>
                  <a:lnTo>
                    <a:pt x="214" y="18"/>
                  </a:lnTo>
                  <a:lnTo>
                    <a:pt x="222" y="27"/>
                  </a:lnTo>
                  <a:lnTo>
                    <a:pt x="229" y="38"/>
                  </a:lnTo>
                  <a:lnTo>
                    <a:pt x="230" y="44"/>
                  </a:lnTo>
                  <a:lnTo>
                    <a:pt x="231" y="51"/>
                  </a:lnTo>
                  <a:lnTo>
                    <a:pt x="232" y="58"/>
                  </a:lnTo>
                  <a:lnTo>
                    <a:pt x="232" y="67"/>
                  </a:lnTo>
                  <a:lnTo>
                    <a:pt x="229" y="86"/>
                  </a:lnTo>
                  <a:lnTo>
                    <a:pt x="223" y="106"/>
                  </a:lnTo>
                  <a:lnTo>
                    <a:pt x="223" y="106"/>
                  </a:lnTo>
                  <a:close/>
                  <a:moveTo>
                    <a:pt x="140" y="19"/>
                  </a:moveTo>
                  <a:lnTo>
                    <a:pt x="140" y="19"/>
                  </a:lnTo>
                  <a:lnTo>
                    <a:pt x="134" y="25"/>
                  </a:lnTo>
                  <a:lnTo>
                    <a:pt x="130" y="31"/>
                  </a:lnTo>
                  <a:lnTo>
                    <a:pt x="126" y="39"/>
                  </a:lnTo>
                  <a:lnTo>
                    <a:pt x="121" y="47"/>
                  </a:lnTo>
                  <a:lnTo>
                    <a:pt x="114" y="53"/>
                  </a:lnTo>
                  <a:lnTo>
                    <a:pt x="109" y="56"/>
                  </a:lnTo>
                  <a:lnTo>
                    <a:pt x="104" y="58"/>
                  </a:lnTo>
                  <a:lnTo>
                    <a:pt x="97" y="61"/>
                  </a:lnTo>
                  <a:lnTo>
                    <a:pt x="89" y="62"/>
                  </a:lnTo>
                  <a:lnTo>
                    <a:pt x="82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82" y="60"/>
                  </a:lnTo>
                  <a:lnTo>
                    <a:pt x="89" y="56"/>
                  </a:lnTo>
                  <a:lnTo>
                    <a:pt x="96" y="51"/>
                  </a:lnTo>
                  <a:lnTo>
                    <a:pt x="101" y="45"/>
                  </a:lnTo>
                  <a:lnTo>
                    <a:pt x="104" y="40"/>
                  </a:lnTo>
                  <a:lnTo>
                    <a:pt x="106" y="34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05" y="22"/>
                  </a:lnTo>
                  <a:lnTo>
                    <a:pt x="99" y="21"/>
                  </a:lnTo>
                  <a:lnTo>
                    <a:pt x="82" y="18"/>
                  </a:lnTo>
                  <a:lnTo>
                    <a:pt x="73" y="19"/>
                  </a:lnTo>
                  <a:lnTo>
                    <a:pt x="63" y="21"/>
                  </a:lnTo>
                  <a:lnTo>
                    <a:pt x="54" y="22"/>
                  </a:lnTo>
                  <a:lnTo>
                    <a:pt x="47" y="26"/>
                  </a:lnTo>
                  <a:lnTo>
                    <a:pt x="39" y="30"/>
                  </a:lnTo>
                  <a:lnTo>
                    <a:pt x="32" y="35"/>
                  </a:lnTo>
                  <a:lnTo>
                    <a:pt x="26" y="43"/>
                  </a:lnTo>
                  <a:lnTo>
                    <a:pt x="22" y="51"/>
                  </a:lnTo>
                  <a:lnTo>
                    <a:pt x="19" y="61"/>
                  </a:lnTo>
                  <a:lnTo>
                    <a:pt x="19" y="73"/>
                  </a:lnTo>
                  <a:lnTo>
                    <a:pt x="22" y="86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129"/>
                  </a:lnTo>
                  <a:lnTo>
                    <a:pt x="39" y="144"/>
                  </a:lnTo>
                  <a:lnTo>
                    <a:pt x="40" y="152"/>
                  </a:lnTo>
                  <a:lnTo>
                    <a:pt x="40" y="160"/>
                  </a:lnTo>
                  <a:lnTo>
                    <a:pt x="40" y="160"/>
                  </a:lnTo>
                  <a:lnTo>
                    <a:pt x="39" y="184"/>
                  </a:lnTo>
                  <a:lnTo>
                    <a:pt x="39" y="203"/>
                  </a:lnTo>
                  <a:lnTo>
                    <a:pt x="41" y="216"/>
                  </a:lnTo>
                  <a:lnTo>
                    <a:pt x="45" y="223"/>
                  </a:lnTo>
                  <a:lnTo>
                    <a:pt x="49" y="229"/>
                  </a:lnTo>
                  <a:lnTo>
                    <a:pt x="54" y="231"/>
                  </a:lnTo>
                  <a:lnTo>
                    <a:pt x="60" y="233"/>
                  </a:lnTo>
                  <a:lnTo>
                    <a:pt x="63" y="233"/>
                  </a:lnTo>
                  <a:lnTo>
                    <a:pt x="63" y="233"/>
                  </a:lnTo>
                  <a:lnTo>
                    <a:pt x="66" y="231"/>
                  </a:lnTo>
                  <a:lnTo>
                    <a:pt x="69" y="229"/>
                  </a:lnTo>
                  <a:lnTo>
                    <a:pt x="70" y="225"/>
                  </a:lnTo>
                  <a:lnTo>
                    <a:pt x="70" y="220"/>
                  </a:lnTo>
                  <a:lnTo>
                    <a:pt x="74" y="191"/>
                  </a:lnTo>
                  <a:lnTo>
                    <a:pt x="75" y="183"/>
                  </a:lnTo>
                  <a:lnTo>
                    <a:pt x="76" y="177"/>
                  </a:lnTo>
                  <a:lnTo>
                    <a:pt x="80" y="169"/>
                  </a:lnTo>
                  <a:lnTo>
                    <a:pt x="84" y="162"/>
                  </a:lnTo>
                  <a:lnTo>
                    <a:pt x="89" y="157"/>
                  </a:lnTo>
                  <a:lnTo>
                    <a:pt x="96" y="153"/>
                  </a:lnTo>
                  <a:lnTo>
                    <a:pt x="105" y="149"/>
                  </a:lnTo>
                  <a:lnTo>
                    <a:pt x="114" y="148"/>
                  </a:lnTo>
                  <a:lnTo>
                    <a:pt x="114" y="148"/>
                  </a:lnTo>
                  <a:lnTo>
                    <a:pt x="114" y="148"/>
                  </a:lnTo>
                  <a:lnTo>
                    <a:pt x="114" y="148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8" y="148"/>
                  </a:lnTo>
                  <a:lnTo>
                    <a:pt x="118" y="148"/>
                  </a:lnTo>
                  <a:lnTo>
                    <a:pt x="118" y="148"/>
                  </a:lnTo>
                  <a:lnTo>
                    <a:pt x="118" y="148"/>
                  </a:lnTo>
                  <a:lnTo>
                    <a:pt x="127" y="149"/>
                  </a:lnTo>
                  <a:lnTo>
                    <a:pt x="136" y="153"/>
                  </a:lnTo>
                  <a:lnTo>
                    <a:pt x="143" y="157"/>
                  </a:lnTo>
                  <a:lnTo>
                    <a:pt x="148" y="162"/>
                  </a:lnTo>
                  <a:lnTo>
                    <a:pt x="152" y="169"/>
                  </a:lnTo>
                  <a:lnTo>
                    <a:pt x="156" y="177"/>
                  </a:lnTo>
                  <a:lnTo>
                    <a:pt x="157" y="183"/>
                  </a:lnTo>
                  <a:lnTo>
                    <a:pt x="158" y="191"/>
                  </a:lnTo>
                  <a:lnTo>
                    <a:pt x="162" y="220"/>
                  </a:lnTo>
                  <a:lnTo>
                    <a:pt x="162" y="225"/>
                  </a:lnTo>
                  <a:lnTo>
                    <a:pt x="165" y="229"/>
                  </a:lnTo>
                  <a:lnTo>
                    <a:pt x="166" y="231"/>
                  </a:lnTo>
                  <a:lnTo>
                    <a:pt x="169" y="233"/>
                  </a:lnTo>
                  <a:lnTo>
                    <a:pt x="169" y="233"/>
                  </a:lnTo>
                  <a:lnTo>
                    <a:pt x="173" y="233"/>
                  </a:lnTo>
                  <a:lnTo>
                    <a:pt x="178" y="231"/>
                  </a:lnTo>
                  <a:lnTo>
                    <a:pt x="183" y="229"/>
                  </a:lnTo>
                  <a:lnTo>
                    <a:pt x="187" y="223"/>
                  </a:lnTo>
                  <a:lnTo>
                    <a:pt x="191" y="216"/>
                  </a:lnTo>
                  <a:lnTo>
                    <a:pt x="193" y="203"/>
                  </a:lnTo>
                  <a:lnTo>
                    <a:pt x="193" y="184"/>
                  </a:lnTo>
                  <a:lnTo>
                    <a:pt x="192" y="160"/>
                  </a:lnTo>
                  <a:lnTo>
                    <a:pt x="192" y="160"/>
                  </a:lnTo>
                  <a:lnTo>
                    <a:pt x="192" y="152"/>
                  </a:lnTo>
                  <a:lnTo>
                    <a:pt x="193" y="144"/>
                  </a:lnTo>
                  <a:lnTo>
                    <a:pt x="197" y="129"/>
                  </a:lnTo>
                  <a:lnTo>
                    <a:pt x="206" y="101"/>
                  </a:lnTo>
                  <a:lnTo>
                    <a:pt x="206" y="101"/>
                  </a:lnTo>
                  <a:lnTo>
                    <a:pt x="210" y="88"/>
                  </a:lnTo>
                  <a:lnTo>
                    <a:pt x="213" y="77"/>
                  </a:lnTo>
                  <a:lnTo>
                    <a:pt x="213" y="67"/>
                  </a:lnTo>
                  <a:lnTo>
                    <a:pt x="212" y="57"/>
                  </a:lnTo>
                  <a:lnTo>
                    <a:pt x="210" y="49"/>
                  </a:lnTo>
                  <a:lnTo>
                    <a:pt x="206" y="43"/>
                  </a:lnTo>
                  <a:lnTo>
                    <a:pt x="203" y="36"/>
                  </a:lnTo>
                  <a:lnTo>
                    <a:pt x="196" y="32"/>
                  </a:lnTo>
                  <a:lnTo>
                    <a:pt x="191" y="27"/>
                  </a:lnTo>
                  <a:lnTo>
                    <a:pt x="184" y="25"/>
                  </a:lnTo>
                  <a:lnTo>
                    <a:pt x="177" y="22"/>
                  </a:lnTo>
                  <a:lnTo>
                    <a:pt x="170" y="21"/>
                  </a:lnTo>
                  <a:lnTo>
                    <a:pt x="154" y="18"/>
                  </a:lnTo>
                  <a:lnTo>
                    <a:pt x="140" y="19"/>
                  </a:lnTo>
                  <a:lnTo>
                    <a:pt x="140" y="1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152"/>
            <p:cNvSpPr>
              <a:spLocks noEditPoints="1"/>
            </p:cNvSpPr>
            <p:nvPr/>
          </p:nvSpPr>
          <p:spPr bwMode="auto">
            <a:xfrm>
              <a:off x="4474409" y="234426"/>
              <a:ext cx="217839" cy="226552"/>
            </a:xfrm>
            <a:custGeom>
              <a:avLst/>
              <a:gdLst>
                <a:gd name="T0" fmla="*/ 132 w 249"/>
                <a:gd name="T1" fmla="*/ 185 h 258"/>
                <a:gd name="T2" fmla="*/ 127 w 249"/>
                <a:gd name="T3" fmla="*/ 218 h 258"/>
                <a:gd name="T4" fmla="*/ 113 w 249"/>
                <a:gd name="T5" fmla="*/ 239 h 258"/>
                <a:gd name="T6" fmla="*/ 66 w 249"/>
                <a:gd name="T7" fmla="*/ 258 h 258"/>
                <a:gd name="T8" fmla="*/ 19 w 249"/>
                <a:gd name="T9" fmla="*/ 239 h 258"/>
                <a:gd name="T10" fmla="*/ 1 w 249"/>
                <a:gd name="T11" fmla="*/ 205 h 258"/>
                <a:gd name="T12" fmla="*/ 10 w 249"/>
                <a:gd name="T13" fmla="*/ 156 h 258"/>
                <a:gd name="T14" fmla="*/ 31 w 249"/>
                <a:gd name="T15" fmla="*/ 135 h 258"/>
                <a:gd name="T16" fmla="*/ 58 w 249"/>
                <a:gd name="T17" fmla="*/ 126 h 258"/>
                <a:gd name="T18" fmla="*/ 191 w 249"/>
                <a:gd name="T19" fmla="*/ 5 h 258"/>
                <a:gd name="T20" fmla="*/ 217 w 249"/>
                <a:gd name="T21" fmla="*/ 1 h 258"/>
                <a:gd name="T22" fmla="*/ 239 w 249"/>
                <a:gd name="T23" fmla="*/ 15 h 258"/>
                <a:gd name="T24" fmla="*/ 248 w 249"/>
                <a:gd name="T25" fmla="*/ 33 h 258"/>
                <a:gd name="T26" fmla="*/ 244 w 249"/>
                <a:gd name="T27" fmla="*/ 58 h 258"/>
                <a:gd name="T28" fmla="*/ 225 w 249"/>
                <a:gd name="T29" fmla="*/ 23 h 258"/>
                <a:gd name="T30" fmla="*/ 209 w 249"/>
                <a:gd name="T31" fmla="*/ 16 h 258"/>
                <a:gd name="T32" fmla="*/ 194 w 249"/>
                <a:gd name="T33" fmla="*/ 22 h 258"/>
                <a:gd name="T34" fmla="*/ 77 w 249"/>
                <a:gd name="T35" fmla="*/ 141 h 258"/>
                <a:gd name="T36" fmla="*/ 51 w 249"/>
                <a:gd name="T37" fmla="*/ 145 h 258"/>
                <a:gd name="T38" fmla="*/ 25 w 249"/>
                <a:gd name="T39" fmla="*/ 165 h 258"/>
                <a:gd name="T40" fmla="*/ 17 w 249"/>
                <a:gd name="T41" fmla="*/ 201 h 258"/>
                <a:gd name="T42" fmla="*/ 31 w 249"/>
                <a:gd name="T43" fmla="*/ 227 h 258"/>
                <a:gd name="T44" fmla="*/ 66 w 249"/>
                <a:gd name="T45" fmla="*/ 241 h 258"/>
                <a:gd name="T46" fmla="*/ 101 w 249"/>
                <a:gd name="T47" fmla="*/ 227 h 258"/>
                <a:gd name="T48" fmla="*/ 113 w 249"/>
                <a:gd name="T49" fmla="*/ 210 h 258"/>
                <a:gd name="T50" fmla="*/ 116 w 249"/>
                <a:gd name="T51" fmla="*/ 184 h 258"/>
                <a:gd name="T52" fmla="*/ 116 w 249"/>
                <a:gd name="T53" fmla="*/ 171 h 258"/>
                <a:gd name="T54" fmla="*/ 157 w 249"/>
                <a:gd name="T55" fmla="*/ 130 h 258"/>
                <a:gd name="T56" fmla="*/ 178 w 249"/>
                <a:gd name="T57" fmla="*/ 109 h 258"/>
                <a:gd name="T58" fmla="*/ 192 w 249"/>
                <a:gd name="T59" fmla="*/ 67 h 258"/>
                <a:gd name="T60" fmla="*/ 205 w 249"/>
                <a:gd name="T61" fmla="*/ 39 h 258"/>
                <a:gd name="T62" fmla="*/ 231 w 249"/>
                <a:gd name="T63" fmla="*/ 53 h 258"/>
                <a:gd name="T64" fmla="*/ 233 w 249"/>
                <a:gd name="T65" fmla="*/ 33 h 258"/>
                <a:gd name="T66" fmla="*/ 170 w 249"/>
                <a:gd name="T67" fmla="*/ 101 h 258"/>
                <a:gd name="T68" fmla="*/ 149 w 249"/>
                <a:gd name="T69" fmla="*/ 123 h 258"/>
                <a:gd name="T70" fmla="*/ 101 w 249"/>
                <a:gd name="T71" fmla="*/ 172 h 258"/>
                <a:gd name="T72" fmla="*/ 106 w 249"/>
                <a:gd name="T73" fmla="*/ 191 h 258"/>
                <a:gd name="T74" fmla="*/ 99 w 249"/>
                <a:gd name="T75" fmla="*/ 214 h 258"/>
                <a:gd name="T76" fmla="*/ 82 w 249"/>
                <a:gd name="T77" fmla="*/ 228 h 258"/>
                <a:gd name="T78" fmla="*/ 52 w 249"/>
                <a:gd name="T79" fmla="*/ 228 h 258"/>
                <a:gd name="T80" fmla="*/ 34 w 249"/>
                <a:gd name="T81" fmla="*/ 214 h 258"/>
                <a:gd name="T82" fmla="*/ 27 w 249"/>
                <a:gd name="T83" fmla="*/ 184 h 258"/>
                <a:gd name="T84" fmla="*/ 39 w 249"/>
                <a:gd name="T85" fmla="*/ 163 h 258"/>
                <a:gd name="T86" fmla="*/ 67 w 249"/>
                <a:gd name="T87" fmla="*/ 152 h 258"/>
                <a:gd name="T88" fmla="*/ 162 w 249"/>
                <a:gd name="T89" fmla="*/ 70 h 258"/>
                <a:gd name="T90" fmla="*/ 178 w 249"/>
                <a:gd name="T91" fmla="*/ 75 h 258"/>
                <a:gd name="T92" fmla="*/ 181 w 249"/>
                <a:gd name="T93" fmla="*/ 89 h 258"/>
                <a:gd name="T94" fmla="*/ 49 w 249"/>
                <a:gd name="T95" fmla="*/ 171 h 258"/>
                <a:gd name="T96" fmla="*/ 40 w 249"/>
                <a:gd name="T97" fmla="*/ 196 h 258"/>
                <a:gd name="T98" fmla="*/ 43 w 249"/>
                <a:gd name="T99" fmla="*/ 206 h 258"/>
                <a:gd name="T100" fmla="*/ 62 w 249"/>
                <a:gd name="T101" fmla="*/ 175 h 258"/>
                <a:gd name="T102" fmla="*/ 79 w 249"/>
                <a:gd name="T103" fmla="*/ 170 h 258"/>
                <a:gd name="T104" fmla="*/ 61 w 249"/>
                <a:gd name="T105" fmla="*/ 16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9" h="258">
                  <a:moveTo>
                    <a:pt x="240" y="63"/>
                  </a:moveTo>
                  <a:lnTo>
                    <a:pt x="131" y="176"/>
                  </a:lnTo>
                  <a:lnTo>
                    <a:pt x="131" y="176"/>
                  </a:lnTo>
                  <a:lnTo>
                    <a:pt x="132" y="185"/>
                  </a:lnTo>
                  <a:lnTo>
                    <a:pt x="132" y="193"/>
                  </a:lnTo>
                  <a:lnTo>
                    <a:pt x="132" y="201"/>
                  </a:lnTo>
                  <a:lnTo>
                    <a:pt x="130" y="210"/>
                  </a:lnTo>
                  <a:lnTo>
                    <a:pt x="127" y="218"/>
                  </a:lnTo>
                  <a:lnTo>
                    <a:pt x="123" y="224"/>
                  </a:lnTo>
                  <a:lnTo>
                    <a:pt x="119" y="232"/>
                  </a:lnTo>
                  <a:lnTo>
                    <a:pt x="113" y="239"/>
                  </a:lnTo>
                  <a:lnTo>
                    <a:pt x="113" y="239"/>
                  </a:lnTo>
                  <a:lnTo>
                    <a:pt x="103" y="248"/>
                  </a:lnTo>
                  <a:lnTo>
                    <a:pt x="91" y="253"/>
                  </a:lnTo>
                  <a:lnTo>
                    <a:pt x="79" y="257"/>
                  </a:lnTo>
                  <a:lnTo>
                    <a:pt x="66" y="258"/>
                  </a:lnTo>
                  <a:lnTo>
                    <a:pt x="53" y="257"/>
                  </a:lnTo>
                  <a:lnTo>
                    <a:pt x="41" y="253"/>
                  </a:lnTo>
                  <a:lnTo>
                    <a:pt x="30" y="248"/>
                  </a:lnTo>
                  <a:lnTo>
                    <a:pt x="19" y="239"/>
                  </a:lnTo>
                  <a:lnTo>
                    <a:pt x="19" y="239"/>
                  </a:lnTo>
                  <a:lnTo>
                    <a:pt x="10" y="228"/>
                  </a:lnTo>
                  <a:lnTo>
                    <a:pt x="5" y="217"/>
                  </a:lnTo>
                  <a:lnTo>
                    <a:pt x="1" y="205"/>
                  </a:lnTo>
                  <a:lnTo>
                    <a:pt x="0" y="192"/>
                  </a:lnTo>
                  <a:lnTo>
                    <a:pt x="1" y="179"/>
                  </a:lnTo>
                  <a:lnTo>
                    <a:pt x="5" y="167"/>
                  </a:lnTo>
                  <a:lnTo>
                    <a:pt x="10" y="156"/>
                  </a:lnTo>
                  <a:lnTo>
                    <a:pt x="19" y="145"/>
                  </a:lnTo>
                  <a:lnTo>
                    <a:pt x="19" y="145"/>
                  </a:lnTo>
                  <a:lnTo>
                    <a:pt x="25" y="140"/>
                  </a:lnTo>
                  <a:lnTo>
                    <a:pt x="31" y="135"/>
                  </a:lnTo>
                  <a:lnTo>
                    <a:pt x="38" y="132"/>
                  </a:lnTo>
                  <a:lnTo>
                    <a:pt x="44" y="130"/>
                  </a:lnTo>
                  <a:lnTo>
                    <a:pt x="52" y="127"/>
                  </a:lnTo>
                  <a:lnTo>
                    <a:pt x="58" y="126"/>
                  </a:lnTo>
                  <a:lnTo>
                    <a:pt x="73" y="126"/>
                  </a:lnTo>
                  <a:lnTo>
                    <a:pt x="186" y="9"/>
                  </a:lnTo>
                  <a:lnTo>
                    <a:pt x="186" y="9"/>
                  </a:lnTo>
                  <a:lnTo>
                    <a:pt x="191" y="5"/>
                  </a:lnTo>
                  <a:lnTo>
                    <a:pt x="197" y="2"/>
                  </a:lnTo>
                  <a:lnTo>
                    <a:pt x="203" y="1"/>
                  </a:lnTo>
                  <a:lnTo>
                    <a:pt x="210" y="0"/>
                  </a:lnTo>
                  <a:lnTo>
                    <a:pt x="217" y="1"/>
                  </a:lnTo>
                  <a:lnTo>
                    <a:pt x="223" y="3"/>
                  </a:lnTo>
                  <a:lnTo>
                    <a:pt x="229" y="6"/>
                  </a:lnTo>
                  <a:lnTo>
                    <a:pt x="234" y="10"/>
                  </a:lnTo>
                  <a:lnTo>
                    <a:pt x="239" y="15"/>
                  </a:lnTo>
                  <a:lnTo>
                    <a:pt x="239" y="15"/>
                  </a:lnTo>
                  <a:lnTo>
                    <a:pt x="243" y="20"/>
                  </a:lnTo>
                  <a:lnTo>
                    <a:pt x="247" y="27"/>
                  </a:lnTo>
                  <a:lnTo>
                    <a:pt x="248" y="33"/>
                  </a:lnTo>
                  <a:lnTo>
                    <a:pt x="249" y="40"/>
                  </a:lnTo>
                  <a:lnTo>
                    <a:pt x="249" y="46"/>
                  </a:lnTo>
                  <a:lnTo>
                    <a:pt x="247" y="53"/>
                  </a:lnTo>
                  <a:lnTo>
                    <a:pt x="244" y="58"/>
                  </a:lnTo>
                  <a:lnTo>
                    <a:pt x="240" y="63"/>
                  </a:lnTo>
                  <a:lnTo>
                    <a:pt x="240" y="63"/>
                  </a:lnTo>
                  <a:close/>
                  <a:moveTo>
                    <a:pt x="227" y="26"/>
                  </a:moveTo>
                  <a:lnTo>
                    <a:pt x="225" y="23"/>
                  </a:lnTo>
                  <a:lnTo>
                    <a:pt x="225" y="23"/>
                  </a:lnTo>
                  <a:lnTo>
                    <a:pt x="221" y="20"/>
                  </a:lnTo>
                  <a:lnTo>
                    <a:pt x="217" y="18"/>
                  </a:lnTo>
                  <a:lnTo>
                    <a:pt x="209" y="16"/>
                  </a:lnTo>
                  <a:lnTo>
                    <a:pt x="205" y="16"/>
                  </a:lnTo>
                  <a:lnTo>
                    <a:pt x="201" y="18"/>
                  </a:lnTo>
                  <a:lnTo>
                    <a:pt x="197" y="19"/>
                  </a:lnTo>
                  <a:lnTo>
                    <a:pt x="194" y="22"/>
                  </a:lnTo>
                  <a:lnTo>
                    <a:pt x="83" y="135"/>
                  </a:lnTo>
                  <a:lnTo>
                    <a:pt x="83" y="135"/>
                  </a:lnTo>
                  <a:lnTo>
                    <a:pt x="80" y="139"/>
                  </a:lnTo>
                  <a:lnTo>
                    <a:pt x="77" y="141"/>
                  </a:lnTo>
                  <a:lnTo>
                    <a:pt x="71" y="143"/>
                  </a:lnTo>
                  <a:lnTo>
                    <a:pt x="71" y="143"/>
                  </a:lnTo>
                  <a:lnTo>
                    <a:pt x="61" y="143"/>
                  </a:lnTo>
                  <a:lnTo>
                    <a:pt x="51" y="145"/>
                  </a:lnTo>
                  <a:lnTo>
                    <a:pt x="40" y="149"/>
                  </a:lnTo>
                  <a:lnTo>
                    <a:pt x="31" y="157"/>
                  </a:lnTo>
                  <a:lnTo>
                    <a:pt x="31" y="157"/>
                  </a:lnTo>
                  <a:lnTo>
                    <a:pt x="25" y="165"/>
                  </a:lnTo>
                  <a:lnTo>
                    <a:pt x="21" y="172"/>
                  </a:lnTo>
                  <a:lnTo>
                    <a:pt x="17" y="183"/>
                  </a:lnTo>
                  <a:lnTo>
                    <a:pt x="17" y="192"/>
                  </a:lnTo>
                  <a:lnTo>
                    <a:pt x="17" y="201"/>
                  </a:lnTo>
                  <a:lnTo>
                    <a:pt x="21" y="210"/>
                  </a:lnTo>
                  <a:lnTo>
                    <a:pt x="25" y="219"/>
                  </a:lnTo>
                  <a:lnTo>
                    <a:pt x="31" y="227"/>
                  </a:lnTo>
                  <a:lnTo>
                    <a:pt x="31" y="227"/>
                  </a:lnTo>
                  <a:lnTo>
                    <a:pt x="39" y="234"/>
                  </a:lnTo>
                  <a:lnTo>
                    <a:pt x="48" y="237"/>
                  </a:lnTo>
                  <a:lnTo>
                    <a:pt x="57" y="240"/>
                  </a:lnTo>
                  <a:lnTo>
                    <a:pt x="66" y="241"/>
                  </a:lnTo>
                  <a:lnTo>
                    <a:pt x="75" y="240"/>
                  </a:lnTo>
                  <a:lnTo>
                    <a:pt x="86" y="237"/>
                  </a:lnTo>
                  <a:lnTo>
                    <a:pt x="93" y="234"/>
                  </a:lnTo>
                  <a:lnTo>
                    <a:pt x="101" y="227"/>
                  </a:lnTo>
                  <a:lnTo>
                    <a:pt x="101" y="227"/>
                  </a:lnTo>
                  <a:lnTo>
                    <a:pt x="106" y="222"/>
                  </a:lnTo>
                  <a:lnTo>
                    <a:pt x="110" y="217"/>
                  </a:lnTo>
                  <a:lnTo>
                    <a:pt x="113" y="210"/>
                  </a:lnTo>
                  <a:lnTo>
                    <a:pt x="114" y="204"/>
                  </a:lnTo>
                  <a:lnTo>
                    <a:pt x="116" y="197"/>
                  </a:lnTo>
                  <a:lnTo>
                    <a:pt x="116" y="191"/>
                  </a:lnTo>
                  <a:lnTo>
                    <a:pt x="116" y="184"/>
                  </a:lnTo>
                  <a:lnTo>
                    <a:pt x="114" y="178"/>
                  </a:lnTo>
                  <a:lnTo>
                    <a:pt x="114" y="178"/>
                  </a:lnTo>
                  <a:lnTo>
                    <a:pt x="114" y="175"/>
                  </a:lnTo>
                  <a:lnTo>
                    <a:pt x="116" y="171"/>
                  </a:lnTo>
                  <a:lnTo>
                    <a:pt x="118" y="169"/>
                  </a:lnTo>
                  <a:lnTo>
                    <a:pt x="149" y="137"/>
                  </a:lnTo>
                  <a:lnTo>
                    <a:pt x="151" y="139"/>
                  </a:lnTo>
                  <a:lnTo>
                    <a:pt x="157" y="130"/>
                  </a:lnTo>
                  <a:lnTo>
                    <a:pt x="157" y="130"/>
                  </a:lnTo>
                  <a:lnTo>
                    <a:pt x="170" y="117"/>
                  </a:lnTo>
                  <a:lnTo>
                    <a:pt x="171" y="117"/>
                  </a:lnTo>
                  <a:lnTo>
                    <a:pt x="178" y="109"/>
                  </a:lnTo>
                  <a:lnTo>
                    <a:pt x="178" y="109"/>
                  </a:lnTo>
                  <a:lnTo>
                    <a:pt x="197" y="88"/>
                  </a:lnTo>
                  <a:lnTo>
                    <a:pt x="184" y="75"/>
                  </a:lnTo>
                  <a:lnTo>
                    <a:pt x="192" y="67"/>
                  </a:lnTo>
                  <a:lnTo>
                    <a:pt x="205" y="80"/>
                  </a:lnTo>
                  <a:lnTo>
                    <a:pt x="218" y="66"/>
                  </a:lnTo>
                  <a:lnTo>
                    <a:pt x="197" y="45"/>
                  </a:lnTo>
                  <a:lnTo>
                    <a:pt x="205" y="39"/>
                  </a:lnTo>
                  <a:lnTo>
                    <a:pt x="226" y="59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31" y="53"/>
                  </a:lnTo>
                  <a:lnTo>
                    <a:pt x="233" y="50"/>
                  </a:lnTo>
                  <a:lnTo>
                    <a:pt x="234" y="45"/>
                  </a:lnTo>
                  <a:lnTo>
                    <a:pt x="234" y="41"/>
                  </a:lnTo>
                  <a:lnTo>
                    <a:pt x="233" y="33"/>
                  </a:lnTo>
                  <a:lnTo>
                    <a:pt x="230" y="29"/>
                  </a:lnTo>
                  <a:lnTo>
                    <a:pt x="227" y="26"/>
                  </a:lnTo>
                  <a:lnTo>
                    <a:pt x="227" y="26"/>
                  </a:lnTo>
                  <a:close/>
                  <a:moveTo>
                    <a:pt x="170" y="101"/>
                  </a:moveTo>
                  <a:lnTo>
                    <a:pt x="158" y="91"/>
                  </a:lnTo>
                  <a:lnTo>
                    <a:pt x="151" y="97"/>
                  </a:lnTo>
                  <a:lnTo>
                    <a:pt x="162" y="109"/>
                  </a:lnTo>
                  <a:lnTo>
                    <a:pt x="149" y="123"/>
                  </a:lnTo>
                  <a:lnTo>
                    <a:pt x="142" y="115"/>
                  </a:lnTo>
                  <a:lnTo>
                    <a:pt x="134" y="123"/>
                  </a:lnTo>
                  <a:lnTo>
                    <a:pt x="142" y="131"/>
                  </a:lnTo>
                  <a:lnTo>
                    <a:pt x="101" y="172"/>
                  </a:lnTo>
                  <a:lnTo>
                    <a:pt x="101" y="172"/>
                  </a:lnTo>
                  <a:lnTo>
                    <a:pt x="104" y="178"/>
                  </a:lnTo>
                  <a:lnTo>
                    <a:pt x="105" y="184"/>
                  </a:lnTo>
                  <a:lnTo>
                    <a:pt x="106" y="191"/>
                  </a:lnTo>
                  <a:lnTo>
                    <a:pt x="105" y="197"/>
                  </a:lnTo>
                  <a:lnTo>
                    <a:pt x="104" y="204"/>
                  </a:lnTo>
                  <a:lnTo>
                    <a:pt x="103" y="209"/>
                  </a:lnTo>
                  <a:lnTo>
                    <a:pt x="99" y="214"/>
                  </a:lnTo>
                  <a:lnTo>
                    <a:pt x="95" y="219"/>
                  </a:lnTo>
                  <a:lnTo>
                    <a:pt x="95" y="219"/>
                  </a:lnTo>
                  <a:lnTo>
                    <a:pt x="88" y="224"/>
                  </a:lnTo>
                  <a:lnTo>
                    <a:pt x="82" y="228"/>
                  </a:lnTo>
                  <a:lnTo>
                    <a:pt x="74" y="231"/>
                  </a:lnTo>
                  <a:lnTo>
                    <a:pt x="66" y="231"/>
                  </a:lnTo>
                  <a:lnTo>
                    <a:pt x="58" y="231"/>
                  </a:lnTo>
                  <a:lnTo>
                    <a:pt x="52" y="228"/>
                  </a:lnTo>
                  <a:lnTo>
                    <a:pt x="44" y="224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34" y="214"/>
                  </a:lnTo>
                  <a:lnTo>
                    <a:pt x="30" y="206"/>
                  </a:lnTo>
                  <a:lnTo>
                    <a:pt x="27" y="200"/>
                  </a:lnTo>
                  <a:lnTo>
                    <a:pt x="27" y="192"/>
                  </a:lnTo>
                  <a:lnTo>
                    <a:pt x="27" y="184"/>
                  </a:lnTo>
                  <a:lnTo>
                    <a:pt x="30" y="176"/>
                  </a:lnTo>
                  <a:lnTo>
                    <a:pt x="34" y="170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43" y="159"/>
                  </a:lnTo>
                  <a:lnTo>
                    <a:pt x="47" y="157"/>
                  </a:lnTo>
                  <a:lnTo>
                    <a:pt x="57" y="153"/>
                  </a:lnTo>
                  <a:lnTo>
                    <a:pt x="67" y="152"/>
                  </a:lnTo>
                  <a:lnTo>
                    <a:pt x="78" y="154"/>
                  </a:lnTo>
                  <a:lnTo>
                    <a:pt x="158" y="72"/>
                  </a:lnTo>
                  <a:lnTo>
                    <a:pt x="158" y="72"/>
                  </a:lnTo>
                  <a:lnTo>
                    <a:pt x="162" y="70"/>
                  </a:lnTo>
                  <a:lnTo>
                    <a:pt x="168" y="70"/>
                  </a:lnTo>
                  <a:lnTo>
                    <a:pt x="171" y="70"/>
                  </a:lnTo>
                  <a:lnTo>
                    <a:pt x="177" y="74"/>
                  </a:lnTo>
                  <a:lnTo>
                    <a:pt x="178" y="75"/>
                  </a:lnTo>
                  <a:lnTo>
                    <a:pt x="178" y="75"/>
                  </a:lnTo>
                  <a:lnTo>
                    <a:pt x="181" y="79"/>
                  </a:lnTo>
                  <a:lnTo>
                    <a:pt x="182" y="84"/>
                  </a:lnTo>
                  <a:lnTo>
                    <a:pt x="181" y="89"/>
                  </a:lnTo>
                  <a:lnTo>
                    <a:pt x="178" y="93"/>
                  </a:lnTo>
                  <a:lnTo>
                    <a:pt x="170" y="101"/>
                  </a:lnTo>
                  <a:close/>
                  <a:moveTo>
                    <a:pt x="49" y="171"/>
                  </a:moveTo>
                  <a:lnTo>
                    <a:pt x="49" y="171"/>
                  </a:lnTo>
                  <a:lnTo>
                    <a:pt x="44" y="178"/>
                  </a:lnTo>
                  <a:lnTo>
                    <a:pt x="41" y="184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1" y="205"/>
                  </a:lnTo>
                  <a:lnTo>
                    <a:pt x="43" y="206"/>
                  </a:lnTo>
                  <a:lnTo>
                    <a:pt x="43" y="206"/>
                  </a:lnTo>
                  <a:lnTo>
                    <a:pt x="43" y="206"/>
                  </a:lnTo>
                  <a:lnTo>
                    <a:pt x="45" y="195"/>
                  </a:lnTo>
                  <a:lnTo>
                    <a:pt x="51" y="185"/>
                  </a:lnTo>
                  <a:lnTo>
                    <a:pt x="56" y="179"/>
                  </a:lnTo>
                  <a:lnTo>
                    <a:pt x="62" y="175"/>
                  </a:lnTo>
                  <a:lnTo>
                    <a:pt x="69" y="172"/>
                  </a:lnTo>
                  <a:lnTo>
                    <a:pt x="74" y="171"/>
                  </a:lnTo>
                  <a:lnTo>
                    <a:pt x="79" y="170"/>
                  </a:lnTo>
                  <a:lnTo>
                    <a:pt x="79" y="170"/>
                  </a:lnTo>
                  <a:lnTo>
                    <a:pt x="77" y="169"/>
                  </a:lnTo>
                  <a:lnTo>
                    <a:pt x="71" y="165"/>
                  </a:lnTo>
                  <a:lnTo>
                    <a:pt x="66" y="165"/>
                  </a:lnTo>
                  <a:lnTo>
                    <a:pt x="61" y="165"/>
                  </a:lnTo>
                  <a:lnTo>
                    <a:pt x="56" y="167"/>
                  </a:lnTo>
                  <a:lnTo>
                    <a:pt x="49" y="171"/>
                  </a:lnTo>
                  <a:lnTo>
                    <a:pt x="49" y="17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153"/>
            <p:cNvSpPr>
              <a:spLocks noEditPoints="1"/>
            </p:cNvSpPr>
            <p:nvPr/>
          </p:nvSpPr>
          <p:spPr bwMode="auto">
            <a:xfrm>
              <a:off x="4775897" y="236168"/>
              <a:ext cx="155102" cy="221324"/>
            </a:xfrm>
            <a:custGeom>
              <a:avLst/>
              <a:gdLst>
                <a:gd name="T0" fmla="*/ 0 w 178"/>
                <a:gd name="T1" fmla="*/ 204 h 253"/>
                <a:gd name="T2" fmla="*/ 114 w 178"/>
                <a:gd name="T3" fmla="*/ 49 h 253"/>
                <a:gd name="T4" fmla="*/ 113 w 178"/>
                <a:gd name="T5" fmla="*/ 44 h 253"/>
                <a:gd name="T6" fmla="*/ 109 w 178"/>
                <a:gd name="T7" fmla="*/ 36 h 253"/>
                <a:gd name="T8" fmla="*/ 97 w 178"/>
                <a:gd name="T9" fmla="*/ 32 h 253"/>
                <a:gd name="T10" fmla="*/ 88 w 178"/>
                <a:gd name="T11" fmla="*/ 31 h 253"/>
                <a:gd name="T12" fmla="*/ 72 w 178"/>
                <a:gd name="T13" fmla="*/ 34 h 253"/>
                <a:gd name="T14" fmla="*/ 65 w 178"/>
                <a:gd name="T15" fmla="*/ 39 h 253"/>
                <a:gd name="T16" fmla="*/ 63 w 178"/>
                <a:gd name="T17" fmla="*/ 45 h 253"/>
                <a:gd name="T18" fmla="*/ 84 w 178"/>
                <a:gd name="T19" fmla="*/ 78 h 253"/>
                <a:gd name="T20" fmla="*/ 63 w 178"/>
                <a:gd name="T21" fmla="*/ 104 h 253"/>
                <a:gd name="T22" fmla="*/ 46 w 178"/>
                <a:gd name="T23" fmla="*/ 125 h 253"/>
                <a:gd name="T24" fmla="*/ 43 w 178"/>
                <a:gd name="T25" fmla="*/ 123 h 253"/>
                <a:gd name="T26" fmla="*/ 33 w 178"/>
                <a:gd name="T27" fmla="*/ 114 h 253"/>
                <a:gd name="T28" fmla="*/ 26 w 178"/>
                <a:gd name="T29" fmla="*/ 97 h 253"/>
                <a:gd name="T30" fmla="*/ 22 w 178"/>
                <a:gd name="T31" fmla="*/ 75 h 253"/>
                <a:gd name="T32" fmla="*/ 49 w 178"/>
                <a:gd name="T33" fmla="*/ 19 h 253"/>
                <a:gd name="T34" fmla="*/ 52 w 178"/>
                <a:gd name="T35" fmla="*/ 13 h 253"/>
                <a:gd name="T36" fmla="*/ 61 w 178"/>
                <a:gd name="T37" fmla="*/ 6 h 253"/>
                <a:gd name="T38" fmla="*/ 76 w 178"/>
                <a:gd name="T39" fmla="*/ 0 h 253"/>
                <a:gd name="T40" fmla="*/ 88 w 178"/>
                <a:gd name="T41" fmla="*/ 0 h 253"/>
                <a:gd name="T42" fmla="*/ 109 w 178"/>
                <a:gd name="T43" fmla="*/ 2 h 253"/>
                <a:gd name="T44" fmla="*/ 122 w 178"/>
                <a:gd name="T45" fmla="*/ 9 h 253"/>
                <a:gd name="T46" fmla="*/ 128 w 178"/>
                <a:gd name="T47" fmla="*/ 15 h 253"/>
                <a:gd name="T48" fmla="*/ 145 w 178"/>
                <a:gd name="T49" fmla="*/ 53 h 253"/>
                <a:gd name="T50" fmla="*/ 146 w 178"/>
                <a:gd name="T51" fmla="*/ 60 h 253"/>
                <a:gd name="T52" fmla="*/ 149 w 178"/>
                <a:gd name="T53" fmla="*/ 80 h 253"/>
                <a:gd name="T54" fmla="*/ 148 w 178"/>
                <a:gd name="T55" fmla="*/ 96 h 253"/>
                <a:gd name="T56" fmla="*/ 145 w 178"/>
                <a:gd name="T57" fmla="*/ 104 h 253"/>
                <a:gd name="T58" fmla="*/ 88 w 178"/>
                <a:gd name="T59" fmla="*/ 184 h 253"/>
                <a:gd name="T60" fmla="*/ 39 w 178"/>
                <a:gd name="T61" fmla="*/ 252 h 253"/>
                <a:gd name="T62" fmla="*/ 140 w 178"/>
                <a:gd name="T63" fmla="*/ 253 h 253"/>
                <a:gd name="T64" fmla="*/ 136 w 178"/>
                <a:gd name="T65" fmla="*/ 14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8" h="253">
                  <a:moveTo>
                    <a:pt x="39" y="252"/>
                  </a:moveTo>
                  <a:lnTo>
                    <a:pt x="0" y="204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7"/>
                  </a:lnTo>
                  <a:lnTo>
                    <a:pt x="113" y="44"/>
                  </a:lnTo>
                  <a:lnTo>
                    <a:pt x="111" y="40"/>
                  </a:lnTo>
                  <a:lnTo>
                    <a:pt x="109" y="36"/>
                  </a:lnTo>
                  <a:lnTo>
                    <a:pt x="104" y="34"/>
                  </a:lnTo>
                  <a:lnTo>
                    <a:pt x="97" y="32"/>
                  </a:lnTo>
                  <a:lnTo>
                    <a:pt x="88" y="31"/>
                  </a:lnTo>
                  <a:lnTo>
                    <a:pt x="88" y="31"/>
                  </a:lnTo>
                  <a:lnTo>
                    <a:pt x="79" y="32"/>
                  </a:lnTo>
                  <a:lnTo>
                    <a:pt x="72" y="34"/>
                  </a:lnTo>
                  <a:lnTo>
                    <a:pt x="67" y="36"/>
                  </a:lnTo>
                  <a:lnTo>
                    <a:pt x="65" y="39"/>
                  </a:lnTo>
                  <a:lnTo>
                    <a:pt x="65" y="43"/>
                  </a:lnTo>
                  <a:lnTo>
                    <a:pt x="63" y="45"/>
                  </a:lnTo>
                  <a:lnTo>
                    <a:pt x="65" y="48"/>
                  </a:lnTo>
                  <a:lnTo>
                    <a:pt x="84" y="78"/>
                  </a:lnTo>
                  <a:lnTo>
                    <a:pt x="84" y="78"/>
                  </a:lnTo>
                  <a:lnTo>
                    <a:pt x="63" y="104"/>
                  </a:lnTo>
                  <a:lnTo>
                    <a:pt x="50" y="119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3" y="123"/>
                  </a:lnTo>
                  <a:lnTo>
                    <a:pt x="39" y="121"/>
                  </a:lnTo>
                  <a:lnTo>
                    <a:pt x="33" y="114"/>
                  </a:lnTo>
                  <a:lnTo>
                    <a:pt x="30" y="106"/>
                  </a:lnTo>
                  <a:lnTo>
                    <a:pt x="26" y="97"/>
                  </a:lnTo>
                  <a:lnTo>
                    <a:pt x="23" y="82"/>
                  </a:lnTo>
                  <a:lnTo>
                    <a:pt x="22" y="75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50" y="15"/>
                  </a:lnTo>
                  <a:lnTo>
                    <a:pt x="52" y="13"/>
                  </a:lnTo>
                  <a:lnTo>
                    <a:pt x="56" y="9"/>
                  </a:lnTo>
                  <a:lnTo>
                    <a:pt x="61" y="6"/>
                  </a:lnTo>
                  <a:lnTo>
                    <a:pt x="67" y="2"/>
                  </a:lnTo>
                  <a:lnTo>
                    <a:pt x="76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0" y="0"/>
                  </a:lnTo>
                  <a:lnTo>
                    <a:pt x="109" y="2"/>
                  </a:lnTo>
                  <a:lnTo>
                    <a:pt x="117" y="6"/>
                  </a:lnTo>
                  <a:lnTo>
                    <a:pt x="122" y="9"/>
                  </a:lnTo>
                  <a:lnTo>
                    <a:pt x="126" y="13"/>
                  </a:lnTo>
                  <a:lnTo>
                    <a:pt x="128" y="15"/>
                  </a:lnTo>
                  <a:lnTo>
                    <a:pt x="130" y="19"/>
                  </a:lnTo>
                  <a:lnTo>
                    <a:pt x="145" y="53"/>
                  </a:lnTo>
                  <a:lnTo>
                    <a:pt x="145" y="53"/>
                  </a:lnTo>
                  <a:lnTo>
                    <a:pt x="146" y="60"/>
                  </a:lnTo>
                  <a:lnTo>
                    <a:pt x="149" y="73"/>
                  </a:lnTo>
                  <a:lnTo>
                    <a:pt x="149" y="80"/>
                  </a:lnTo>
                  <a:lnTo>
                    <a:pt x="149" y="88"/>
                  </a:lnTo>
                  <a:lnTo>
                    <a:pt x="148" y="96"/>
                  </a:lnTo>
                  <a:lnTo>
                    <a:pt x="145" y="104"/>
                  </a:lnTo>
                  <a:lnTo>
                    <a:pt x="145" y="104"/>
                  </a:lnTo>
                  <a:lnTo>
                    <a:pt x="124" y="134"/>
                  </a:lnTo>
                  <a:lnTo>
                    <a:pt x="88" y="184"/>
                  </a:lnTo>
                  <a:lnTo>
                    <a:pt x="39" y="252"/>
                  </a:lnTo>
                  <a:lnTo>
                    <a:pt x="39" y="252"/>
                  </a:lnTo>
                  <a:close/>
                  <a:moveTo>
                    <a:pt x="178" y="199"/>
                  </a:moveTo>
                  <a:lnTo>
                    <a:pt x="140" y="253"/>
                  </a:lnTo>
                  <a:lnTo>
                    <a:pt x="98" y="195"/>
                  </a:lnTo>
                  <a:lnTo>
                    <a:pt x="136" y="147"/>
                  </a:lnTo>
                  <a:lnTo>
                    <a:pt x="178" y="19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54"/>
            <p:cNvSpPr>
              <a:spLocks noEditPoints="1"/>
            </p:cNvSpPr>
            <p:nvPr/>
          </p:nvSpPr>
          <p:spPr bwMode="auto">
            <a:xfrm>
              <a:off x="5028590" y="232683"/>
              <a:ext cx="221325" cy="228295"/>
            </a:xfrm>
            <a:custGeom>
              <a:avLst/>
              <a:gdLst>
                <a:gd name="T0" fmla="*/ 17 w 255"/>
                <a:gd name="T1" fmla="*/ 259 h 261"/>
                <a:gd name="T2" fmla="*/ 0 w 255"/>
                <a:gd name="T3" fmla="*/ 235 h 261"/>
                <a:gd name="T4" fmla="*/ 0 w 255"/>
                <a:gd name="T5" fmla="*/ 205 h 261"/>
                <a:gd name="T6" fmla="*/ 27 w 255"/>
                <a:gd name="T7" fmla="*/ 183 h 261"/>
                <a:gd name="T8" fmla="*/ 73 w 255"/>
                <a:gd name="T9" fmla="*/ 179 h 261"/>
                <a:gd name="T10" fmla="*/ 78 w 255"/>
                <a:gd name="T11" fmla="*/ 126 h 261"/>
                <a:gd name="T12" fmla="*/ 37 w 255"/>
                <a:gd name="T13" fmla="*/ 77 h 261"/>
                <a:gd name="T14" fmla="*/ 17 w 255"/>
                <a:gd name="T15" fmla="*/ 23 h 261"/>
                <a:gd name="T16" fmla="*/ 33 w 255"/>
                <a:gd name="T17" fmla="*/ 0 h 261"/>
                <a:gd name="T18" fmla="*/ 55 w 255"/>
                <a:gd name="T19" fmla="*/ 14 h 261"/>
                <a:gd name="T20" fmla="*/ 40 w 255"/>
                <a:gd name="T21" fmla="*/ 38 h 261"/>
                <a:gd name="T22" fmla="*/ 70 w 255"/>
                <a:gd name="T23" fmla="*/ 95 h 261"/>
                <a:gd name="T24" fmla="*/ 122 w 255"/>
                <a:gd name="T25" fmla="*/ 90 h 261"/>
                <a:gd name="T26" fmla="*/ 144 w 255"/>
                <a:gd name="T27" fmla="*/ 38 h 261"/>
                <a:gd name="T28" fmla="*/ 130 w 255"/>
                <a:gd name="T29" fmla="*/ 12 h 261"/>
                <a:gd name="T30" fmla="*/ 155 w 255"/>
                <a:gd name="T31" fmla="*/ 1 h 261"/>
                <a:gd name="T32" fmla="*/ 164 w 255"/>
                <a:gd name="T33" fmla="*/ 29 h 261"/>
                <a:gd name="T34" fmla="*/ 143 w 255"/>
                <a:gd name="T35" fmla="*/ 87 h 261"/>
                <a:gd name="T36" fmla="*/ 99 w 255"/>
                <a:gd name="T37" fmla="*/ 165 h 261"/>
                <a:gd name="T38" fmla="*/ 81 w 255"/>
                <a:gd name="T39" fmla="*/ 191 h 261"/>
                <a:gd name="T40" fmla="*/ 34 w 255"/>
                <a:gd name="T41" fmla="*/ 195 h 261"/>
                <a:gd name="T42" fmla="*/ 11 w 255"/>
                <a:gd name="T43" fmla="*/ 218 h 261"/>
                <a:gd name="T44" fmla="*/ 25 w 255"/>
                <a:gd name="T45" fmla="*/ 247 h 261"/>
                <a:gd name="T46" fmla="*/ 220 w 255"/>
                <a:gd name="T47" fmla="*/ 250 h 261"/>
                <a:gd name="T48" fmla="*/ 243 w 255"/>
                <a:gd name="T49" fmla="*/ 226 h 261"/>
                <a:gd name="T50" fmla="*/ 229 w 255"/>
                <a:gd name="T51" fmla="*/ 160 h 261"/>
                <a:gd name="T52" fmla="*/ 220 w 255"/>
                <a:gd name="T53" fmla="*/ 157 h 261"/>
                <a:gd name="T54" fmla="*/ 193 w 255"/>
                <a:gd name="T55" fmla="*/ 182 h 261"/>
                <a:gd name="T56" fmla="*/ 178 w 255"/>
                <a:gd name="T57" fmla="*/ 221 h 261"/>
                <a:gd name="T58" fmla="*/ 130 w 255"/>
                <a:gd name="T59" fmla="*/ 225 h 261"/>
                <a:gd name="T60" fmla="*/ 108 w 255"/>
                <a:gd name="T61" fmla="*/ 196 h 261"/>
                <a:gd name="T62" fmla="*/ 113 w 255"/>
                <a:gd name="T63" fmla="*/ 144 h 261"/>
                <a:gd name="T64" fmla="*/ 173 w 255"/>
                <a:gd name="T65" fmla="*/ 131 h 261"/>
                <a:gd name="T66" fmla="*/ 199 w 255"/>
                <a:gd name="T67" fmla="*/ 116 h 261"/>
                <a:gd name="T68" fmla="*/ 182 w 255"/>
                <a:gd name="T69" fmla="*/ 97 h 261"/>
                <a:gd name="T70" fmla="*/ 168 w 255"/>
                <a:gd name="T71" fmla="*/ 56 h 261"/>
                <a:gd name="T72" fmla="*/ 209 w 255"/>
                <a:gd name="T73" fmla="*/ 22 h 261"/>
                <a:gd name="T74" fmla="*/ 248 w 255"/>
                <a:gd name="T75" fmla="*/ 48 h 261"/>
                <a:gd name="T76" fmla="*/ 241 w 255"/>
                <a:gd name="T77" fmla="*/ 94 h 261"/>
                <a:gd name="T78" fmla="*/ 212 w 255"/>
                <a:gd name="T79" fmla="*/ 120 h 261"/>
                <a:gd name="T80" fmla="*/ 185 w 255"/>
                <a:gd name="T81" fmla="*/ 142 h 261"/>
                <a:gd name="T82" fmla="*/ 133 w 255"/>
                <a:gd name="T83" fmla="*/ 146 h 261"/>
                <a:gd name="T84" fmla="*/ 120 w 255"/>
                <a:gd name="T85" fmla="*/ 190 h 261"/>
                <a:gd name="T86" fmla="*/ 143 w 255"/>
                <a:gd name="T87" fmla="*/ 213 h 261"/>
                <a:gd name="T88" fmla="*/ 172 w 255"/>
                <a:gd name="T89" fmla="*/ 207 h 261"/>
                <a:gd name="T90" fmla="*/ 181 w 255"/>
                <a:gd name="T91" fmla="*/ 174 h 261"/>
                <a:gd name="T92" fmla="*/ 199 w 255"/>
                <a:gd name="T93" fmla="*/ 149 h 261"/>
                <a:gd name="T94" fmla="*/ 232 w 255"/>
                <a:gd name="T95" fmla="*/ 147 h 261"/>
                <a:gd name="T96" fmla="*/ 255 w 255"/>
                <a:gd name="T97" fmla="*/ 172 h 261"/>
                <a:gd name="T98" fmla="*/ 250 w 255"/>
                <a:gd name="T99" fmla="*/ 248 h 261"/>
                <a:gd name="T100" fmla="*/ 209 w 255"/>
                <a:gd name="T101" fmla="*/ 92 h 261"/>
                <a:gd name="T102" fmla="*/ 235 w 255"/>
                <a:gd name="T103" fmla="*/ 75 h 261"/>
                <a:gd name="T104" fmla="*/ 229 w 255"/>
                <a:gd name="T105" fmla="*/ 45 h 261"/>
                <a:gd name="T106" fmla="*/ 199 w 255"/>
                <a:gd name="T107" fmla="*/ 39 h 261"/>
                <a:gd name="T108" fmla="*/ 182 w 255"/>
                <a:gd name="T109" fmla="*/ 65 h 261"/>
                <a:gd name="T110" fmla="*/ 204 w 255"/>
                <a:gd name="T111" fmla="*/ 92 h 261"/>
                <a:gd name="T112" fmla="*/ 225 w 255"/>
                <a:gd name="T113" fmla="*/ 57 h 261"/>
                <a:gd name="T114" fmla="*/ 209 w 255"/>
                <a:gd name="T115" fmla="*/ 81 h 261"/>
                <a:gd name="T116" fmla="*/ 198 w 255"/>
                <a:gd name="T117" fmla="*/ 5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5" h="261">
                  <a:moveTo>
                    <a:pt x="226" y="261"/>
                  </a:moveTo>
                  <a:lnTo>
                    <a:pt x="224" y="261"/>
                  </a:lnTo>
                  <a:lnTo>
                    <a:pt x="208" y="261"/>
                  </a:lnTo>
                  <a:lnTo>
                    <a:pt x="27" y="261"/>
                  </a:lnTo>
                  <a:lnTo>
                    <a:pt x="27" y="261"/>
                  </a:lnTo>
                  <a:lnTo>
                    <a:pt x="22" y="261"/>
                  </a:lnTo>
                  <a:lnTo>
                    <a:pt x="17" y="259"/>
                  </a:lnTo>
                  <a:lnTo>
                    <a:pt x="12" y="257"/>
                  </a:lnTo>
                  <a:lnTo>
                    <a:pt x="8" y="253"/>
                  </a:lnTo>
                  <a:lnTo>
                    <a:pt x="5" y="250"/>
                  </a:lnTo>
                  <a:lnTo>
                    <a:pt x="3" y="246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0" y="205"/>
                  </a:lnTo>
                  <a:lnTo>
                    <a:pt x="1" y="200"/>
                  </a:lnTo>
                  <a:lnTo>
                    <a:pt x="4" y="195"/>
                  </a:lnTo>
                  <a:lnTo>
                    <a:pt x="8" y="191"/>
                  </a:lnTo>
                  <a:lnTo>
                    <a:pt x="12" y="188"/>
                  </a:lnTo>
                  <a:lnTo>
                    <a:pt x="17" y="186"/>
                  </a:lnTo>
                  <a:lnTo>
                    <a:pt x="22" y="183"/>
                  </a:lnTo>
                  <a:lnTo>
                    <a:pt x="27" y="183"/>
                  </a:lnTo>
                  <a:lnTo>
                    <a:pt x="31" y="183"/>
                  </a:lnTo>
                  <a:lnTo>
                    <a:pt x="31" y="183"/>
                  </a:lnTo>
                  <a:lnTo>
                    <a:pt x="59" y="183"/>
                  </a:lnTo>
                  <a:lnTo>
                    <a:pt x="59" y="183"/>
                  </a:lnTo>
                  <a:lnTo>
                    <a:pt x="64" y="182"/>
                  </a:lnTo>
                  <a:lnTo>
                    <a:pt x="69" y="181"/>
                  </a:lnTo>
                  <a:lnTo>
                    <a:pt x="73" y="179"/>
                  </a:lnTo>
                  <a:lnTo>
                    <a:pt x="78" y="175"/>
                  </a:lnTo>
                  <a:lnTo>
                    <a:pt x="82" y="173"/>
                  </a:lnTo>
                  <a:lnTo>
                    <a:pt x="85" y="168"/>
                  </a:lnTo>
                  <a:lnTo>
                    <a:pt x="87" y="164"/>
                  </a:lnTo>
                  <a:lnTo>
                    <a:pt x="87" y="159"/>
                  </a:lnTo>
                  <a:lnTo>
                    <a:pt x="87" y="126"/>
                  </a:lnTo>
                  <a:lnTo>
                    <a:pt x="78" y="126"/>
                  </a:lnTo>
                  <a:lnTo>
                    <a:pt x="78" y="117"/>
                  </a:lnTo>
                  <a:lnTo>
                    <a:pt x="78" y="117"/>
                  </a:lnTo>
                  <a:lnTo>
                    <a:pt x="68" y="112"/>
                  </a:lnTo>
                  <a:lnTo>
                    <a:pt x="59" y="107"/>
                  </a:lnTo>
                  <a:lnTo>
                    <a:pt x="50" y="97"/>
                  </a:lnTo>
                  <a:lnTo>
                    <a:pt x="42" y="88"/>
                  </a:lnTo>
                  <a:lnTo>
                    <a:pt x="37" y="77"/>
                  </a:lnTo>
                  <a:lnTo>
                    <a:pt x="31" y="64"/>
                  </a:lnTo>
                  <a:lnTo>
                    <a:pt x="29" y="49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24" y="32"/>
                  </a:lnTo>
                  <a:lnTo>
                    <a:pt x="20" y="29"/>
                  </a:lnTo>
                  <a:lnTo>
                    <a:pt x="17" y="23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4"/>
                  </a:lnTo>
                  <a:lnTo>
                    <a:pt x="18" y="12"/>
                  </a:lnTo>
                  <a:lnTo>
                    <a:pt x="22" y="5"/>
                  </a:lnTo>
                  <a:lnTo>
                    <a:pt x="29" y="1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50" y="5"/>
                  </a:lnTo>
                  <a:lnTo>
                    <a:pt x="53" y="12"/>
                  </a:lnTo>
                  <a:lnTo>
                    <a:pt x="55" y="14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5"/>
                  </a:lnTo>
                  <a:lnTo>
                    <a:pt x="51" y="30"/>
                  </a:lnTo>
                  <a:lnTo>
                    <a:pt x="46" y="35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48"/>
                  </a:lnTo>
                  <a:lnTo>
                    <a:pt x="44" y="58"/>
                  </a:lnTo>
                  <a:lnTo>
                    <a:pt x="47" y="68"/>
                  </a:lnTo>
                  <a:lnTo>
                    <a:pt x="52" y="77"/>
                  </a:lnTo>
                  <a:lnTo>
                    <a:pt x="57" y="83"/>
                  </a:lnTo>
                  <a:lnTo>
                    <a:pt x="64" y="90"/>
                  </a:lnTo>
                  <a:lnTo>
                    <a:pt x="70" y="95"/>
                  </a:lnTo>
                  <a:lnTo>
                    <a:pt x="78" y="99"/>
                  </a:lnTo>
                  <a:lnTo>
                    <a:pt x="78" y="95"/>
                  </a:lnTo>
                  <a:lnTo>
                    <a:pt x="109" y="95"/>
                  </a:lnTo>
                  <a:lnTo>
                    <a:pt x="109" y="99"/>
                  </a:lnTo>
                  <a:lnTo>
                    <a:pt x="109" y="99"/>
                  </a:lnTo>
                  <a:lnTo>
                    <a:pt x="116" y="95"/>
                  </a:lnTo>
                  <a:lnTo>
                    <a:pt x="122" y="90"/>
                  </a:lnTo>
                  <a:lnTo>
                    <a:pt x="129" y="83"/>
                  </a:lnTo>
                  <a:lnTo>
                    <a:pt x="133" y="75"/>
                  </a:lnTo>
                  <a:lnTo>
                    <a:pt x="138" y="66"/>
                  </a:lnTo>
                  <a:lnTo>
                    <a:pt x="141" y="57"/>
                  </a:lnTo>
                  <a:lnTo>
                    <a:pt x="143" y="4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38" y="35"/>
                  </a:lnTo>
                  <a:lnTo>
                    <a:pt x="133" y="31"/>
                  </a:lnTo>
                  <a:lnTo>
                    <a:pt x="130" y="25"/>
                  </a:lnTo>
                  <a:lnTo>
                    <a:pt x="129" y="18"/>
                  </a:lnTo>
                  <a:lnTo>
                    <a:pt x="129" y="18"/>
                  </a:lnTo>
                  <a:lnTo>
                    <a:pt x="129" y="14"/>
                  </a:lnTo>
                  <a:lnTo>
                    <a:pt x="130" y="12"/>
                  </a:lnTo>
                  <a:lnTo>
                    <a:pt x="134" y="5"/>
                  </a:lnTo>
                  <a:lnTo>
                    <a:pt x="141" y="1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51" y="0"/>
                  </a:lnTo>
                  <a:lnTo>
                    <a:pt x="155" y="1"/>
                  </a:lnTo>
                  <a:lnTo>
                    <a:pt x="161" y="5"/>
                  </a:lnTo>
                  <a:lnTo>
                    <a:pt x="165" y="12"/>
                  </a:lnTo>
                  <a:lnTo>
                    <a:pt x="167" y="14"/>
                  </a:lnTo>
                  <a:lnTo>
                    <a:pt x="167" y="18"/>
                  </a:lnTo>
                  <a:lnTo>
                    <a:pt x="167" y="18"/>
                  </a:lnTo>
                  <a:lnTo>
                    <a:pt x="167" y="23"/>
                  </a:lnTo>
                  <a:lnTo>
                    <a:pt x="164" y="29"/>
                  </a:lnTo>
                  <a:lnTo>
                    <a:pt x="161" y="32"/>
                  </a:lnTo>
                  <a:lnTo>
                    <a:pt x="157" y="35"/>
                  </a:lnTo>
                  <a:lnTo>
                    <a:pt x="157" y="35"/>
                  </a:lnTo>
                  <a:lnTo>
                    <a:pt x="156" y="49"/>
                  </a:lnTo>
                  <a:lnTo>
                    <a:pt x="154" y="62"/>
                  </a:lnTo>
                  <a:lnTo>
                    <a:pt x="148" y="75"/>
                  </a:lnTo>
                  <a:lnTo>
                    <a:pt x="143" y="87"/>
                  </a:lnTo>
                  <a:lnTo>
                    <a:pt x="135" y="96"/>
                  </a:lnTo>
                  <a:lnTo>
                    <a:pt x="128" y="105"/>
                  </a:lnTo>
                  <a:lnTo>
                    <a:pt x="118" y="112"/>
                  </a:lnTo>
                  <a:lnTo>
                    <a:pt x="109" y="116"/>
                  </a:lnTo>
                  <a:lnTo>
                    <a:pt x="109" y="126"/>
                  </a:lnTo>
                  <a:lnTo>
                    <a:pt x="99" y="126"/>
                  </a:lnTo>
                  <a:lnTo>
                    <a:pt x="99" y="165"/>
                  </a:lnTo>
                  <a:lnTo>
                    <a:pt x="99" y="165"/>
                  </a:lnTo>
                  <a:lnTo>
                    <a:pt x="98" y="172"/>
                  </a:lnTo>
                  <a:lnTo>
                    <a:pt x="96" y="177"/>
                  </a:lnTo>
                  <a:lnTo>
                    <a:pt x="94" y="181"/>
                  </a:lnTo>
                  <a:lnTo>
                    <a:pt x="90" y="186"/>
                  </a:lnTo>
                  <a:lnTo>
                    <a:pt x="86" y="188"/>
                  </a:lnTo>
                  <a:lnTo>
                    <a:pt x="81" y="191"/>
                  </a:lnTo>
                  <a:lnTo>
                    <a:pt x="76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4"/>
                  </a:lnTo>
                  <a:lnTo>
                    <a:pt x="39" y="194"/>
                  </a:lnTo>
                  <a:lnTo>
                    <a:pt x="39" y="194"/>
                  </a:lnTo>
                  <a:lnTo>
                    <a:pt x="34" y="195"/>
                  </a:lnTo>
                  <a:lnTo>
                    <a:pt x="29" y="196"/>
                  </a:lnTo>
                  <a:lnTo>
                    <a:pt x="25" y="198"/>
                  </a:lnTo>
                  <a:lnTo>
                    <a:pt x="20" y="201"/>
                  </a:lnTo>
                  <a:lnTo>
                    <a:pt x="16" y="204"/>
                  </a:lnTo>
                  <a:lnTo>
                    <a:pt x="13" y="208"/>
                  </a:lnTo>
                  <a:lnTo>
                    <a:pt x="11" y="213"/>
                  </a:lnTo>
                  <a:lnTo>
                    <a:pt x="11" y="218"/>
                  </a:lnTo>
                  <a:lnTo>
                    <a:pt x="11" y="226"/>
                  </a:lnTo>
                  <a:lnTo>
                    <a:pt x="11" y="226"/>
                  </a:lnTo>
                  <a:lnTo>
                    <a:pt x="11" y="231"/>
                  </a:lnTo>
                  <a:lnTo>
                    <a:pt x="13" y="235"/>
                  </a:lnTo>
                  <a:lnTo>
                    <a:pt x="16" y="240"/>
                  </a:lnTo>
                  <a:lnTo>
                    <a:pt x="20" y="243"/>
                  </a:lnTo>
                  <a:lnTo>
                    <a:pt x="25" y="247"/>
                  </a:lnTo>
                  <a:lnTo>
                    <a:pt x="29" y="248"/>
                  </a:lnTo>
                  <a:lnTo>
                    <a:pt x="34" y="250"/>
                  </a:lnTo>
                  <a:lnTo>
                    <a:pt x="39" y="251"/>
                  </a:lnTo>
                  <a:lnTo>
                    <a:pt x="208" y="251"/>
                  </a:lnTo>
                  <a:lnTo>
                    <a:pt x="215" y="251"/>
                  </a:lnTo>
                  <a:lnTo>
                    <a:pt x="215" y="251"/>
                  </a:lnTo>
                  <a:lnTo>
                    <a:pt x="220" y="250"/>
                  </a:lnTo>
                  <a:lnTo>
                    <a:pt x="225" y="248"/>
                  </a:lnTo>
                  <a:lnTo>
                    <a:pt x="229" y="247"/>
                  </a:lnTo>
                  <a:lnTo>
                    <a:pt x="234" y="243"/>
                  </a:lnTo>
                  <a:lnTo>
                    <a:pt x="238" y="240"/>
                  </a:lnTo>
                  <a:lnTo>
                    <a:pt x="241" y="235"/>
                  </a:lnTo>
                  <a:lnTo>
                    <a:pt x="243" y="231"/>
                  </a:lnTo>
                  <a:lnTo>
                    <a:pt x="243" y="226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4"/>
                  </a:lnTo>
                  <a:lnTo>
                    <a:pt x="242" y="172"/>
                  </a:lnTo>
                  <a:lnTo>
                    <a:pt x="239" y="168"/>
                  </a:lnTo>
                  <a:lnTo>
                    <a:pt x="237" y="165"/>
                  </a:lnTo>
                  <a:lnTo>
                    <a:pt x="229" y="160"/>
                  </a:lnTo>
                  <a:lnTo>
                    <a:pt x="220" y="157"/>
                  </a:lnTo>
                  <a:lnTo>
                    <a:pt x="220" y="157"/>
                  </a:lnTo>
                  <a:lnTo>
                    <a:pt x="221" y="157"/>
                  </a:lnTo>
                  <a:lnTo>
                    <a:pt x="219" y="157"/>
                  </a:lnTo>
                  <a:lnTo>
                    <a:pt x="219" y="157"/>
                  </a:lnTo>
                  <a:lnTo>
                    <a:pt x="220" y="157"/>
                  </a:lnTo>
                  <a:lnTo>
                    <a:pt x="220" y="157"/>
                  </a:lnTo>
                  <a:lnTo>
                    <a:pt x="215" y="159"/>
                  </a:lnTo>
                  <a:lnTo>
                    <a:pt x="209" y="160"/>
                  </a:lnTo>
                  <a:lnTo>
                    <a:pt x="202" y="165"/>
                  </a:lnTo>
                  <a:lnTo>
                    <a:pt x="198" y="169"/>
                  </a:lnTo>
                  <a:lnTo>
                    <a:pt x="195" y="173"/>
                  </a:lnTo>
                  <a:lnTo>
                    <a:pt x="193" y="177"/>
                  </a:lnTo>
                  <a:lnTo>
                    <a:pt x="193" y="182"/>
                  </a:lnTo>
                  <a:lnTo>
                    <a:pt x="193" y="199"/>
                  </a:lnTo>
                  <a:lnTo>
                    <a:pt x="191" y="199"/>
                  </a:lnTo>
                  <a:lnTo>
                    <a:pt x="191" y="199"/>
                  </a:lnTo>
                  <a:lnTo>
                    <a:pt x="190" y="207"/>
                  </a:lnTo>
                  <a:lnTo>
                    <a:pt x="187" y="213"/>
                  </a:lnTo>
                  <a:lnTo>
                    <a:pt x="183" y="218"/>
                  </a:lnTo>
                  <a:lnTo>
                    <a:pt x="178" y="221"/>
                  </a:lnTo>
                  <a:lnTo>
                    <a:pt x="173" y="224"/>
                  </a:lnTo>
                  <a:lnTo>
                    <a:pt x="168" y="224"/>
                  </a:lnTo>
                  <a:lnTo>
                    <a:pt x="164" y="225"/>
                  </a:lnTo>
                  <a:lnTo>
                    <a:pt x="141" y="225"/>
                  </a:lnTo>
                  <a:lnTo>
                    <a:pt x="137" y="225"/>
                  </a:lnTo>
                  <a:lnTo>
                    <a:pt x="137" y="225"/>
                  </a:lnTo>
                  <a:lnTo>
                    <a:pt x="130" y="225"/>
                  </a:lnTo>
                  <a:lnTo>
                    <a:pt x="125" y="222"/>
                  </a:lnTo>
                  <a:lnTo>
                    <a:pt x="121" y="220"/>
                  </a:lnTo>
                  <a:lnTo>
                    <a:pt x="117" y="217"/>
                  </a:lnTo>
                  <a:lnTo>
                    <a:pt x="113" y="212"/>
                  </a:lnTo>
                  <a:lnTo>
                    <a:pt x="111" y="208"/>
                  </a:lnTo>
                  <a:lnTo>
                    <a:pt x="109" y="203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64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9" y="153"/>
                  </a:lnTo>
                  <a:lnTo>
                    <a:pt x="111" y="148"/>
                  </a:lnTo>
                  <a:lnTo>
                    <a:pt x="113" y="144"/>
                  </a:lnTo>
                  <a:lnTo>
                    <a:pt x="116" y="140"/>
                  </a:lnTo>
                  <a:lnTo>
                    <a:pt x="120" y="136"/>
                  </a:lnTo>
                  <a:lnTo>
                    <a:pt x="124" y="134"/>
                  </a:lnTo>
                  <a:lnTo>
                    <a:pt x="129" y="133"/>
                  </a:lnTo>
                  <a:lnTo>
                    <a:pt x="134" y="131"/>
                  </a:lnTo>
                  <a:lnTo>
                    <a:pt x="134" y="131"/>
                  </a:lnTo>
                  <a:lnTo>
                    <a:pt x="173" y="131"/>
                  </a:lnTo>
                  <a:lnTo>
                    <a:pt x="173" y="131"/>
                  </a:lnTo>
                  <a:lnTo>
                    <a:pt x="178" y="130"/>
                  </a:lnTo>
                  <a:lnTo>
                    <a:pt x="183" y="129"/>
                  </a:lnTo>
                  <a:lnTo>
                    <a:pt x="187" y="127"/>
                  </a:lnTo>
                  <a:lnTo>
                    <a:pt x="193" y="123"/>
                  </a:lnTo>
                  <a:lnTo>
                    <a:pt x="196" y="121"/>
                  </a:lnTo>
                  <a:lnTo>
                    <a:pt x="199" y="116"/>
                  </a:lnTo>
                  <a:lnTo>
                    <a:pt x="202" y="112"/>
                  </a:lnTo>
                  <a:lnTo>
                    <a:pt x="202" y="107"/>
                  </a:lnTo>
                  <a:lnTo>
                    <a:pt x="202" y="107"/>
                  </a:lnTo>
                  <a:lnTo>
                    <a:pt x="202" y="107"/>
                  </a:lnTo>
                  <a:lnTo>
                    <a:pt x="195" y="104"/>
                  </a:lnTo>
                  <a:lnTo>
                    <a:pt x="189" y="101"/>
                  </a:lnTo>
                  <a:lnTo>
                    <a:pt x="182" y="97"/>
                  </a:lnTo>
                  <a:lnTo>
                    <a:pt x="177" y="92"/>
                  </a:lnTo>
                  <a:lnTo>
                    <a:pt x="173" y="86"/>
                  </a:lnTo>
                  <a:lnTo>
                    <a:pt x="169" y="79"/>
                  </a:lnTo>
                  <a:lnTo>
                    <a:pt x="168" y="73"/>
                  </a:lnTo>
                  <a:lnTo>
                    <a:pt x="167" y="65"/>
                  </a:lnTo>
                  <a:lnTo>
                    <a:pt x="167" y="65"/>
                  </a:lnTo>
                  <a:lnTo>
                    <a:pt x="168" y="56"/>
                  </a:lnTo>
                  <a:lnTo>
                    <a:pt x="170" y="48"/>
                  </a:lnTo>
                  <a:lnTo>
                    <a:pt x="174" y="40"/>
                  </a:lnTo>
                  <a:lnTo>
                    <a:pt x="180" y="35"/>
                  </a:lnTo>
                  <a:lnTo>
                    <a:pt x="186" y="30"/>
                  </a:lnTo>
                  <a:lnTo>
                    <a:pt x="193" y="26"/>
                  </a:lnTo>
                  <a:lnTo>
                    <a:pt x="202" y="23"/>
                  </a:lnTo>
                  <a:lnTo>
                    <a:pt x="209" y="22"/>
                  </a:lnTo>
                  <a:lnTo>
                    <a:pt x="209" y="22"/>
                  </a:lnTo>
                  <a:lnTo>
                    <a:pt x="219" y="23"/>
                  </a:lnTo>
                  <a:lnTo>
                    <a:pt x="226" y="26"/>
                  </a:lnTo>
                  <a:lnTo>
                    <a:pt x="233" y="30"/>
                  </a:lnTo>
                  <a:lnTo>
                    <a:pt x="239" y="35"/>
                  </a:lnTo>
                  <a:lnTo>
                    <a:pt x="245" y="40"/>
                  </a:lnTo>
                  <a:lnTo>
                    <a:pt x="248" y="48"/>
                  </a:lnTo>
                  <a:lnTo>
                    <a:pt x="251" y="56"/>
                  </a:lnTo>
                  <a:lnTo>
                    <a:pt x="252" y="65"/>
                  </a:lnTo>
                  <a:lnTo>
                    <a:pt x="252" y="65"/>
                  </a:lnTo>
                  <a:lnTo>
                    <a:pt x="251" y="73"/>
                  </a:lnTo>
                  <a:lnTo>
                    <a:pt x="250" y="81"/>
                  </a:lnTo>
                  <a:lnTo>
                    <a:pt x="246" y="87"/>
                  </a:lnTo>
                  <a:lnTo>
                    <a:pt x="241" y="94"/>
                  </a:lnTo>
                  <a:lnTo>
                    <a:pt x="235" y="99"/>
                  </a:lnTo>
                  <a:lnTo>
                    <a:pt x="228" y="103"/>
                  </a:lnTo>
                  <a:lnTo>
                    <a:pt x="221" y="105"/>
                  </a:lnTo>
                  <a:lnTo>
                    <a:pt x="213" y="107"/>
                  </a:lnTo>
                  <a:lnTo>
                    <a:pt x="213" y="113"/>
                  </a:lnTo>
                  <a:lnTo>
                    <a:pt x="213" y="113"/>
                  </a:lnTo>
                  <a:lnTo>
                    <a:pt x="212" y="120"/>
                  </a:lnTo>
                  <a:lnTo>
                    <a:pt x="211" y="125"/>
                  </a:lnTo>
                  <a:lnTo>
                    <a:pt x="208" y="129"/>
                  </a:lnTo>
                  <a:lnTo>
                    <a:pt x="204" y="134"/>
                  </a:lnTo>
                  <a:lnTo>
                    <a:pt x="200" y="136"/>
                  </a:lnTo>
                  <a:lnTo>
                    <a:pt x="195" y="139"/>
                  </a:lnTo>
                  <a:lnTo>
                    <a:pt x="190" y="140"/>
                  </a:lnTo>
                  <a:lnTo>
                    <a:pt x="185" y="142"/>
                  </a:lnTo>
                  <a:lnTo>
                    <a:pt x="183" y="142"/>
                  </a:lnTo>
                  <a:lnTo>
                    <a:pt x="183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3" y="143"/>
                  </a:lnTo>
                  <a:lnTo>
                    <a:pt x="138" y="144"/>
                  </a:lnTo>
                  <a:lnTo>
                    <a:pt x="133" y="146"/>
                  </a:lnTo>
                  <a:lnTo>
                    <a:pt x="129" y="149"/>
                  </a:lnTo>
                  <a:lnTo>
                    <a:pt x="125" y="152"/>
                  </a:lnTo>
                  <a:lnTo>
                    <a:pt x="122" y="156"/>
                  </a:lnTo>
                  <a:lnTo>
                    <a:pt x="120" y="161"/>
                  </a:lnTo>
                  <a:lnTo>
                    <a:pt x="120" y="166"/>
                  </a:lnTo>
                  <a:lnTo>
                    <a:pt x="120" y="190"/>
                  </a:lnTo>
                  <a:lnTo>
                    <a:pt x="120" y="190"/>
                  </a:lnTo>
                  <a:lnTo>
                    <a:pt x="120" y="195"/>
                  </a:lnTo>
                  <a:lnTo>
                    <a:pt x="122" y="199"/>
                  </a:lnTo>
                  <a:lnTo>
                    <a:pt x="125" y="204"/>
                  </a:lnTo>
                  <a:lnTo>
                    <a:pt x="129" y="207"/>
                  </a:lnTo>
                  <a:lnTo>
                    <a:pt x="133" y="211"/>
                  </a:lnTo>
                  <a:lnTo>
                    <a:pt x="138" y="212"/>
                  </a:lnTo>
                  <a:lnTo>
                    <a:pt x="143" y="213"/>
                  </a:lnTo>
                  <a:lnTo>
                    <a:pt x="148" y="214"/>
                  </a:lnTo>
                  <a:lnTo>
                    <a:pt x="152" y="214"/>
                  </a:lnTo>
                  <a:lnTo>
                    <a:pt x="152" y="214"/>
                  </a:lnTo>
                  <a:lnTo>
                    <a:pt x="157" y="213"/>
                  </a:lnTo>
                  <a:lnTo>
                    <a:pt x="163" y="212"/>
                  </a:lnTo>
                  <a:lnTo>
                    <a:pt x="167" y="211"/>
                  </a:lnTo>
                  <a:lnTo>
                    <a:pt x="172" y="207"/>
                  </a:lnTo>
                  <a:lnTo>
                    <a:pt x="176" y="204"/>
                  </a:lnTo>
                  <a:lnTo>
                    <a:pt x="178" y="199"/>
                  </a:lnTo>
                  <a:lnTo>
                    <a:pt x="181" y="195"/>
                  </a:lnTo>
                  <a:lnTo>
                    <a:pt x="181" y="190"/>
                  </a:lnTo>
                  <a:lnTo>
                    <a:pt x="181" y="185"/>
                  </a:lnTo>
                  <a:lnTo>
                    <a:pt x="181" y="185"/>
                  </a:lnTo>
                  <a:lnTo>
                    <a:pt x="181" y="174"/>
                  </a:lnTo>
                  <a:lnTo>
                    <a:pt x="181" y="174"/>
                  </a:lnTo>
                  <a:lnTo>
                    <a:pt x="182" y="169"/>
                  </a:lnTo>
                  <a:lnTo>
                    <a:pt x="183" y="164"/>
                  </a:lnTo>
                  <a:lnTo>
                    <a:pt x="186" y="159"/>
                  </a:lnTo>
                  <a:lnTo>
                    <a:pt x="190" y="155"/>
                  </a:lnTo>
                  <a:lnTo>
                    <a:pt x="194" y="152"/>
                  </a:lnTo>
                  <a:lnTo>
                    <a:pt x="199" y="149"/>
                  </a:lnTo>
                  <a:lnTo>
                    <a:pt x="204" y="147"/>
                  </a:lnTo>
                  <a:lnTo>
                    <a:pt x="209" y="147"/>
                  </a:lnTo>
                  <a:lnTo>
                    <a:pt x="219" y="147"/>
                  </a:lnTo>
                  <a:lnTo>
                    <a:pt x="219" y="147"/>
                  </a:lnTo>
                  <a:lnTo>
                    <a:pt x="226" y="147"/>
                  </a:lnTo>
                  <a:lnTo>
                    <a:pt x="226" y="147"/>
                  </a:lnTo>
                  <a:lnTo>
                    <a:pt x="232" y="147"/>
                  </a:lnTo>
                  <a:lnTo>
                    <a:pt x="237" y="148"/>
                  </a:lnTo>
                  <a:lnTo>
                    <a:pt x="242" y="151"/>
                  </a:lnTo>
                  <a:lnTo>
                    <a:pt x="246" y="153"/>
                  </a:lnTo>
                  <a:lnTo>
                    <a:pt x="250" y="157"/>
                  </a:lnTo>
                  <a:lnTo>
                    <a:pt x="252" y="161"/>
                  </a:lnTo>
                  <a:lnTo>
                    <a:pt x="254" y="166"/>
                  </a:lnTo>
                  <a:lnTo>
                    <a:pt x="255" y="172"/>
                  </a:lnTo>
                  <a:lnTo>
                    <a:pt x="255" y="175"/>
                  </a:lnTo>
                  <a:lnTo>
                    <a:pt x="255" y="230"/>
                  </a:lnTo>
                  <a:lnTo>
                    <a:pt x="255" y="233"/>
                  </a:lnTo>
                  <a:lnTo>
                    <a:pt x="255" y="233"/>
                  </a:lnTo>
                  <a:lnTo>
                    <a:pt x="254" y="239"/>
                  </a:lnTo>
                  <a:lnTo>
                    <a:pt x="252" y="244"/>
                  </a:lnTo>
                  <a:lnTo>
                    <a:pt x="250" y="248"/>
                  </a:lnTo>
                  <a:lnTo>
                    <a:pt x="246" y="253"/>
                  </a:lnTo>
                  <a:lnTo>
                    <a:pt x="242" y="256"/>
                  </a:lnTo>
                  <a:lnTo>
                    <a:pt x="237" y="259"/>
                  </a:lnTo>
                  <a:lnTo>
                    <a:pt x="232" y="261"/>
                  </a:lnTo>
                  <a:lnTo>
                    <a:pt x="226" y="261"/>
                  </a:lnTo>
                  <a:lnTo>
                    <a:pt x="226" y="261"/>
                  </a:lnTo>
                  <a:close/>
                  <a:moveTo>
                    <a:pt x="209" y="92"/>
                  </a:moveTo>
                  <a:lnTo>
                    <a:pt x="209" y="92"/>
                  </a:lnTo>
                  <a:lnTo>
                    <a:pt x="215" y="92"/>
                  </a:lnTo>
                  <a:lnTo>
                    <a:pt x="220" y="90"/>
                  </a:lnTo>
                  <a:lnTo>
                    <a:pt x="225" y="87"/>
                  </a:lnTo>
                  <a:lnTo>
                    <a:pt x="229" y="84"/>
                  </a:lnTo>
                  <a:lnTo>
                    <a:pt x="233" y="81"/>
                  </a:lnTo>
                  <a:lnTo>
                    <a:pt x="235" y="75"/>
                  </a:lnTo>
                  <a:lnTo>
                    <a:pt x="237" y="70"/>
                  </a:lnTo>
                  <a:lnTo>
                    <a:pt x="237" y="65"/>
                  </a:lnTo>
                  <a:lnTo>
                    <a:pt x="237" y="65"/>
                  </a:lnTo>
                  <a:lnTo>
                    <a:pt x="237" y="58"/>
                  </a:lnTo>
                  <a:lnTo>
                    <a:pt x="235" y="53"/>
                  </a:lnTo>
                  <a:lnTo>
                    <a:pt x="233" y="49"/>
                  </a:lnTo>
                  <a:lnTo>
                    <a:pt x="229" y="45"/>
                  </a:lnTo>
                  <a:lnTo>
                    <a:pt x="225" y="42"/>
                  </a:lnTo>
                  <a:lnTo>
                    <a:pt x="220" y="39"/>
                  </a:lnTo>
                  <a:lnTo>
                    <a:pt x="215" y="38"/>
                  </a:lnTo>
                  <a:lnTo>
                    <a:pt x="209" y="36"/>
                  </a:lnTo>
                  <a:lnTo>
                    <a:pt x="209" y="36"/>
                  </a:lnTo>
                  <a:lnTo>
                    <a:pt x="204" y="38"/>
                  </a:lnTo>
                  <a:lnTo>
                    <a:pt x="199" y="39"/>
                  </a:lnTo>
                  <a:lnTo>
                    <a:pt x="194" y="42"/>
                  </a:lnTo>
                  <a:lnTo>
                    <a:pt x="190" y="45"/>
                  </a:lnTo>
                  <a:lnTo>
                    <a:pt x="186" y="49"/>
                  </a:lnTo>
                  <a:lnTo>
                    <a:pt x="183" y="53"/>
                  </a:lnTo>
                  <a:lnTo>
                    <a:pt x="182" y="58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70"/>
                  </a:lnTo>
                  <a:lnTo>
                    <a:pt x="183" y="75"/>
                  </a:lnTo>
                  <a:lnTo>
                    <a:pt x="186" y="81"/>
                  </a:lnTo>
                  <a:lnTo>
                    <a:pt x="190" y="84"/>
                  </a:lnTo>
                  <a:lnTo>
                    <a:pt x="194" y="87"/>
                  </a:lnTo>
                  <a:lnTo>
                    <a:pt x="199" y="90"/>
                  </a:lnTo>
                  <a:lnTo>
                    <a:pt x="204" y="92"/>
                  </a:lnTo>
                  <a:lnTo>
                    <a:pt x="209" y="92"/>
                  </a:lnTo>
                  <a:lnTo>
                    <a:pt x="209" y="92"/>
                  </a:lnTo>
                  <a:close/>
                  <a:moveTo>
                    <a:pt x="209" y="47"/>
                  </a:moveTo>
                  <a:lnTo>
                    <a:pt x="209" y="47"/>
                  </a:lnTo>
                  <a:lnTo>
                    <a:pt x="216" y="48"/>
                  </a:lnTo>
                  <a:lnTo>
                    <a:pt x="221" y="52"/>
                  </a:lnTo>
                  <a:lnTo>
                    <a:pt x="225" y="57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5" y="70"/>
                  </a:lnTo>
                  <a:lnTo>
                    <a:pt x="221" y="75"/>
                  </a:lnTo>
                  <a:lnTo>
                    <a:pt x="216" y="79"/>
                  </a:lnTo>
                  <a:lnTo>
                    <a:pt x="209" y="81"/>
                  </a:lnTo>
                  <a:lnTo>
                    <a:pt x="209" y="81"/>
                  </a:lnTo>
                  <a:lnTo>
                    <a:pt x="203" y="79"/>
                  </a:lnTo>
                  <a:lnTo>
                    <a:pt x="198" y="75"/>
                  </a:lnTo>
                  <a:lnTo>
                    <a:pt x="194" y="70"/>
                  </a:lnTo>
                  <a:lnTo>
                    <a:pt x="193" y="64"/>
                  </a:lnTo>
                  <a:lnTo>
                    <a:pt x="193" y="64"/>
                  </a:lnTo>
                  <a:lnTo>
                    <a:pt x="194" y="57"/>
                  </a:lnTo>
                  <a:lnTo>
                    <a:pt x="198" y="52"/>
                  </a:lnTo>
                  <a:lnTo>
                    <a:pt x="203" y="48"/>
                  </a:lnTo>
                  <a:lnTo>
                    <a:pt x="209" y="47"/>
                  </a:lnTo>
                  <a:lnTo>
                    <a:pt x="209" y="4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55"/>
            <p:cNvSpPr>
              <a:spLocks noEditPoints="1"/>
            </p:cNvSpPr>
            <p:nvPr/>
          </p:nvSpPr>
          <p:spPr bwMode="auto">
            <a:xfrm>
              <a:off x="5303938" y="244883"/>
              <a:ext cx="221325" cy="202154"/>
            </a:xfrm>
            <a:custGeom>
              <a:avLst/>
              <a:gdLst>
                <a:gd name="T0" fmla="*/ 234 w 255"/>
                <a:gd name="T1" fmla="*/ 173 h 233"/>
                <a:gd name="T2" fmla="*/ 203 w 255"/>
                <a:gd name="T3" fmla="*/ 158 h 233"/>
                <a:gd name="T4" fmla="*/ 176 w 255"/>
                <a:gd name="T5" fmla="*/ 168 h 233"/>
                <a:gd name="T6" fmla="*/ 107 w 255"/>
                <a:gd name="T7" fmla="*/ 193 h 233"/>
                <a:gd name="T8" fmla="*/ 91 w 255"/>
                <a:gd name="T9" fmla="*/ 168 h 233"/>
                <a:gd name="T10" fmla="*/ 65 w 255"/>
                <a:gd name="T11" fmla="*/ 158 h 233"/>
                <a:gd name="T12" fmla="*/ 34 w 255"/>
                <a:gd name="T13" fmla="*/ 173 h 233"/>
                <a:gd name="T14" fmla="*/ 17 w 255"/>
                <a:gd name="T15" fmla="*/ 193 h 233"/>
                <a:gd name="T16" fmla="*/ 0 w 255"/>
                <a:gd name="T17" fmla="*/ 64 h 233"/>
                <a:gd name="T18" fmla="*/ 12 w 255"/>
                <a:gd name="T19" fmla="*/ 54 h 233"/>
                <a:gd name="T20" fmla="*/ 205 w 255"/>
                <a:gd name="T21" fmla="*/ 52 h 233"/>
                <a:gd name="T22" fmla="*/ 233 w 255"/>
                <a:gd name="T23" fmla="*/ 87 h 233"/>
                <a:gd name="T24" fmla="*/ 246 w 255"/>
                <a:gd name="T25" fmla="*/ 124 h 233"/>
                <a:gd name="T26" fmla="*/ 255 w 255"/>
                <a:gd name="T27" fmla="*/ 151 h 233"/>
                <a:gd name="T28" fmla="*/ 73 w 255"/>
                <a:gd name="T29" fmla="*/ 67 h 233"/>
                <a:gd name="T30" fmla="*/ 47 w 255"/>
                <a:gd name="T31" fmla="*/ 77 h 233"/>
                <a:gd name="T32" fmla="*/ 36 w 255"/>
                <a:gd name="T33" fmla="*/ 103 h 233"/>
                <a:gd name="T34" fmla="*/ 52 w 255"/>
                <a:gd name="T35" fmla="*/ 134 h 233"/>
                <a:gd name="T36" fmla="*/ 81 w 255"/>
                <a:gd name="T37" fmla="*/ 139 h 233"/>
                <a:gd name="T38" fmla="*/ 107 w 255"/>
                <a:gd name="T39" fmla="*/ 117 h 233"/>
                <a:gd name="T40" fmla="*/ 107 w 255"/>
                <a:gd name="T41" fmla="*/ 89 h 233"/>
                <a:gd name="T42" fmla="*/ 81 w 255"/>
                <a:gd name="T43" fmla="*/ 68 h 233"/>
                <a:gd name="T44" fmla="*/ 140 w 255"/>
                <a:gd name="T45" fmla="*/ 120 h 233"/>
                <a:gd name="T46" fmla="*/ 187 w 255"/>
                <a:gd name="T47" fmla="*/ 63 h 233"/>
                <a:gd name="T48" fmla="*/ 208 w 255"/>
                <a:gd name="T49" fmla="*/ 91 h 233"/>
                <a:gd name="T50" fmla="*/ 196 w 255"/>
                <a:gd name="T51" fmla="*/ 63 h 233"/>
                <a:gd name="T52" fmla="*/ 68 w 255"/>
                <a:gd name="T53" fmla="*/ 109 h 233"/>
                <a:gd name="T54" fmla="*/ 78 w 255"/>
                <a:gd name="T55" fmla="*/ 78 h 233"/>
                <a:gd name="T56" fmla="*/ 78 w 255"/>
                <a:gd name="T57" fmla="*/ 130 h 233"/>
                <a:gd name="T58" fmla="*/ 139 w 255"/>
                <a:gd name="T59" fmla="*/ 11 h 233"/>
                <a:gd name="T60" fmla="*/ 159 w 255"/>
                <a:gd name="T61" fmla="*/ 0 h 233"/>
                <a:gd name="T62" fmla="*/ 176 w 255"/>
                <a:gd name="T63" fmla="*/ 7 h 233"/>
                <a:gd name="T64" fmla="*/ 182 w 255"/>
                <a:gd name="T65" fmla="*/ 47 h 233"/>
                <a:gd name="T66" fmla="*/ 161 w 255"/>
                <a:gd name="T67" fmla="*/ 42 h 233"/>
                <a:gd name="T68" fmla="*/ 169 w 255"/>
                <a:gd name="T69" fmla="*/ 18 h 233"/>
                <a:gd name="T70" fmla="*/ 64 w 255"/>
                <a:gd name="T71" fmla="*/ 169 h 233"/>
                <a:gd name="T72" fmla="*/ 91 w 255"/>
                <a:gd name="T73" fmla="*/ 184 h 233"/>
                <a:gd name="T74" fmla="*/ 95 w 255"/>
                <a:gd name="T75" fmla="*/ 207 h 233"/>
                <a:gd name="T76" fmla="*/ 77 w 255"/>
                <a:gd name="T77" fmla="*/ 230 h 233"/>
                <a:gd name="T78" fmla="*/ 52 w 255"/>
                <a:gd name="T79" fmla="*/ 230 h 233"/>
                <a:gd name="T80" fmla="*/ 34 w 255"/>
                <a:gd name="T81" fmla="*/ 207 h 233"/>
                <a:gd name="T82" fmla="*/ 38 w 255"/>
                <a:gd name="T83" fmla="*/ 184 h 233"/>
                <a:gd name="T84" fmla="*/ 64 w 255"/>
                <a:gd name="T85" fmla="*/ 169 h 233"/>
                <a:gd name="T86" fmla="*/ 74 w 255"/>
                <a:gd name="T87" fmla="*/ 211 h 233"/>
                <a:gd name="T88" fmla="*/ 74 w 255"/>
                <a:gd name="T89" fmla="*/ 191 h 233"/>
                <a:gd name="T90" fmla="*/ 55 w 255"/>
                <a:gd name="T91" fmla="*/ 191 h 233"/>
                <a:gd name="T92" fmla="*/ 55 w 255"/>
                <a:gd name="T93" fmla="*/ 211 h 233"/>
                <a:gd name="T94" fmla="*/ 202 w 255"/>
                <a:gd name="T95" fmla="*/ 169 h 233"/>
                <a:gd name="T96" fmla="*/ 228 w 255"/>
                <a:gd name="T97" fmla="*/ 184 h 233"/>
                <a:gd name="T98" fmla="*/ 233 w 255"/>
                <a:gd name="T99" fmla="*/ 207 h 233"/>
                <a:gd name="T100" fmla="*/ 213 w 255"/>
                <a:gd name="T101" fmla="*/ 230 h 233"/>
                <a:gd name="T102" fmla="*/ 190 w 255"/>
                <a:gd name="T103" fmla="*/ 230 h 233"/>
                <a:gd name="T104" fmla="*/ 170 w 255"/>
                <a:gd name="T105" fmla="*/ 207 h 233"/>
                <a:gd name="T106" fmla="*/ 176 w 255"/>
                <a:gd name="T107" fmla="*/ 184 h 233"/>
                <a:gd name="T108" fmla="*/ 202 w 255"/>
                <a:gd name="T109" fmla="*/ 169 h 233"/>
                <a:gd name="T110" fmla="*/ 212 w 255"/>
                <a:gd name="T111" fmla="*/ 211 h 233"/>
                <a:gd name="T112" fmla="*/ 212 w 255"/>
                <a:gd name="T113" fmla="*/ 191 h 233"/>
                <a:gd name="T114" fmla="*/ 191 w 255"/>
                <a:gd name="T115" fmla="*/ 191 h 233"/>
                <a:gd name="T116" fmla="*/ 191 w 255"/>
                <a:gd name="T117" fmla="*/ 21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5" h="233">
                  <a:moveTo>
                    <a:pt x="244" y="193"/>
                  </a:moveTo>
                  <a:lnTo>
                    <a:pt x="244" y="193"/>
                  </a:lnTo>
                  <a:lnTo>
                    <a:pt x="242" y="185"/>
                  </a:lnTo>
                  <a:lnTo>
                    <a:pt x="238" y="178"/>
                  </a:lnTo>
                  <a:lnTo>
                    <a:pt x="234" y="173"/>
                  </a:lnTo>
                  <a:lnTo>
                    <a:pt x="229" y="168"/>
                  </a:lnTo>
                  <a:lnTo>
                    <a:pt x="222" y="164"/>
                  </a:lnTo>
                  <a:lnTo>
                    <a:pt x="217" y="160"/>
                  </a:lnTo>
                  <a:lnTo>
                    <a:pt x="209" y="159"/>
                  </a:lnTo>
                  <a:lnTo>
                    <a:pt x="203" y="158"/>
                  </a:lnTo>
                  <a:lnTo>
                    <a:pt x="203" y="158"/>
                  </a:lnTo>
                  <a:lnTo>
                    <a:pt x="195" y="159"/>
                  </a:lnTo>
                  <a:lnTo>
                    <a:pt x="189" y="160"/>
                  </a:lnTo>
                  <a:lnTo>
                    <a:pt x="182" y="164"/>
                  </a:lnTo>
                  <a:lnTo>
                    <a:pt x="176" y="168"/>
                  </a:lnTo>
                  <a:lnTo>
                    <a:pt x="170" y="173"/>
                  </a:lnTo>
                  <a:lnTo>
                    <a:pt x="166" y="178"/>
                  </a:lnTo>
                  <a:lnTo>
                    <a:pt x="163" y="185"/>
                  </a:lnTo>
                  <a:lnTo>
                    <a:pt x="160" y="193"/>
                  </a:lnTo>
                  <a:lnTo>
                    <a:pt x="107" y="193"/>
                  </a:lnTo>
                  <a:lnTo>
                    <a:pt x="107" y="193"/>
                  </a:lnTo>
                  <a:lnTo>
                    <a:pt x="104" y="185"/>
                  </a:lnTo>
                  <a:lnTo>
                    <a:pt x="101" y="180"/>
                  </a:lnTo>
                  <a:lnTo>
                    <a:pt x="96" y="173"/>
                  </a:lnTo>
                  <a:lnTo>
                    <a:pt x="91" y="168"/>
                  </a:lnTo>
                  <a:lnTo>
                    <a:pt x="86" y="164"/>
                  </a:lnTo>
                  <a:lnTo>
                    <a:pt x="79" y="160"/>
                  </a:lnTo>
                  <a:lnTo>
                    <a:pt x="73" y="159"/>
                  </a:lnTo>
                  <a:lnTo>
                    <a:pt x="65" y="158"/>
                  </a:lnTo>
                  <a:lnTo>
                    <a:pt x="65" y="158"/>
                  </a:lnTo>
                  <a:lnTo>
                    <a:pt x="57" y="159"/>
                  </a:lnTo>
                  <a:lnTo>
                    <a:pt x="51" y="160"/>
                  </a:lnTo>
                  <a:lnTo>
                    <a:pt x="44" y="164"/>
                  </a:lnTo>
                  <a:lnTo>
                    <a:pt x="39" y="168"/>
                  </a:lnTo>
                  <a:lnTo>
                    <a:pt x="34" y="173"/>
                  </a:lnTo>
                  <a:lnTo>
                    <a:pt x="29" y="180"/>
                  </a:lnTo>
                  <a:lnTo>
                    <a:pt x="25" y="185"/>
                  </a:lnTo>
                  <a:lnTo>
                    <a:pt x="23" y="193"/>
                  </a:lnTo>
                  <a:lnTo>
                    <a:pt x="17" y="193"/>
                  </a:lnTo>
                  <a:lnTo>
                    <a:pt x="17" y="193"/>
                  </a:lnTo>
                  <a:lnTo>
                    <a:pt x="12" y="191"/>
                  </a:lnTo>
                  <a:lnTo>
                    <a:pt x="5" y="187"/>
                  </a:lnTo>
                  <a:lnTo>
                    <a:pt x="1" y="182"/>
                  </a:lnTo>
                  <a:lnTo>
                    <a:pt x="0" y="177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1"/>
                  </a:lnTo>
                  <a:lnTo>
                    <a:pt x="1" y="59"/>
                  </a:lnTo>
                  <a:lnTo>
                    <a:pt x="5" y="55"/>
                  </a:lnTo>
                  <a:lnTo>
                    <a:pt x="12" y="54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200" y="52"/>
                  </a:lnTo>
                  <a:lnTo>
                    <a:pt x="200" y="52"/>
                  </a:lnTo>
                  <a:lnTo>
                    <a:pt x="205" y="52"/>
                  </a:lnTo>
                  <a:lnTo>
                    <a:pt x="209" y="55"/>
                  </a:lnTo>
                  <a:lnTo>
                    <a:pt x="215" y="59"/>
                  </a:lnTo>
                  <a:lnTo>
                    <a:pt x="218" y="63"/>
                  </a:lnTo>
                  <a:lnTo>
                    <a:pt x="226" y="74"/>
                  </a:lnTo>
                  <a:lnTo>
                    <a:pt x="233" y="87"/>
                  </a:lnTo>
                  <a:lnTo>
                    <a:pt x="238" y="100"/>
                  </a:lnTo>
                  <a:lnTo>
                    <a:pt x="242" y="112"/>
                  </a:lnTo>
                  <a:lnTo>
                    <a:pt x="244" y="124"/>
                  </a:lnTo>
                  <a:lnTo>
                    <a:pt x="244" y="124"/>
                  </a:lnTo>
                  <a:lnTo>
                    <a:pt x="246" y="124"/>
                  </a:lnTo>
                  <a:lnTo>
                    <a:pt x="248" y="125"/>
                  </a:lnTo>
                  <a:lnTo>
                    <a:pt x="250" y="128"/>
                  </a:lnTo>
                  <a:lnTo>
                    <a:pt x="251" y="133"/>
                  </a:lnTo>
                  <a:lnTo>
                    <a:pt x="254" y="141"/>
                  </a:lnTo>
                  <a:lnTo>
                    <a:pt x="255" y="151"/>
                  </a:lnTo>
                  <a:lnTo>
                    <a:pt x="255" y="167"/>
                  </a:lnTo>
                  <a:lnTo>
                    <a:pt x="255" y="167"/>
                  </a:lnTo>
                  <a:lnTo>
                    <a:pt x="255" y="193"/>
                  </a:lnTo>
                  <a:lnTo>
                    <a:pt x="244" y="193"/>
                  </a:lnTo>
                  <a:close/>
                  <a:moveTo>
                    <a:pt x="73" y="67"/>
                  </a:moveTo>
                  <a:lnTo>
                    <a:pt x="73" y="67"/>
                  </a:lnTo>
                  <a:lnTo>
                    <a:pt x="66" y="68"/>
                  </a:lnTo>
                  <a:lnTo>
                    <a:pt x="59" y="69"/>
                  </a:lnTo>
                  <a:lnTo>
                    <a:pt x="52" y="73"/>
                  </a:lnTo>
                  <a:lnTo>
                    <a:pt x="47" y="77"/>
                  </a:lnTo>
                  <a:lnTo>
                    <a:pt x="43" y="83"/>
                  </a:lnTo>
                  <a:lnTo>
                    <a:pt x="39" y="89"/>
                  </a:lnTo>
                  <a:lnTo>
                    <a:pt x="38" y="96"/>
                  </a:lnTo>
                  <a:lnTo>
                    <a:pt x="36" y="103"/>
                  </a:lnTo>
                  <a:lnTo>
                    <a:pt x="36" y="103"/>
                  </a:lnTo>
                  <a:lnTo>
                    <a:pt x="38" y="111"/>
                  </a:lnTo>
                  <a:lnTo>
                    <a:pt x="39" y="117"/>
                  </a:lnTo>
                  <a:lnTo>
                    <a:pt x="43" y="124"/>
                  </a:lnTo>
                  <a:lnTo>
                    <a:pt x="47" y="129"/>
                  </a:lnTo>
                  <a:lnTo>
                    <a:pt x="52" y="134"/>
                  </a:lnTo>
                  <a:lnTo>
                    <a:pt x="59" y="138"/>
                  </a:lnTo>
                  <a:lnTo>
                    <a:pt x="66" y="139"/>
                  </a:lnTo>
                  <a:lnTo>
                    <a:pt x="73" y="141"/>
                  </a:lnTo>
                  <a:lnTo>
                    <a:pt x="73" y="141"/>
                  </a:lnTo>
                  <a:lnTo>
                    <a:pt x="81" y="139"/>
                  </a:lnTo>
                  <a:lnTo>
                    <a:pt x="87" y="138"/>
                  </a:lnTo>
                  <a:lnTo>
                    <a:pt x="94" y="134"/>
                  </a:lnTo>
                  <a:lnTo>
                    <a:pt x="99" y="129"/>
                  </a:lnTo>
                  <a:lnTo>
                    <a:pt x="104" y="124"/>
                  </a:lnTo>
                  <a:lnTo>
                    <a:pt x="107" y="117"/>
                  </a:lnTo>
                  <a:lnTo>
                    <a:pt x="109" y="111"/>
                  </a:lnTo>
                  <a:lnTo>
                    <a:pt x="111" y="103"/>
                  </a:lnTo>
                  <a:lnTo>
                    <a:pt x="111" y="103"/>
                  </a:lnTo>
                  <a:lnTo>
                    <a:pt x="109" y="96"/>
                  </a:lnTo>
                  <a:lnTo>
                    <a:pt x="107" y="89"/>
                  </a:lnTo>
                  <a:lnTo>
                    <a:pt x="104" y="83"/>
                  </a:lnTo>
                  <a:lnTo>
                    <a:pt x="99" y="77"/>
                  </a:lnTo>
                  <a:lnTo>
                    <a:pt x="94" y="73"/>
                  </a:lnTo>
                  <a:lnTo>
                    <a:pt x="87" y="69"/>
                  </a:lnTo>
                  <a:lnTo>
                    <a:pt x="81" y="68"/>
                  </a:lnTo>
                  <a:lnTo>
                    <a:pt x="73" y="67"/>
                  </a:lnTo>
                  <a:lnTo>
                    <a:pt x="73" y="67"/>
                  </a:lnTo>
                  <a:close/>
                  <a:moveTo>
                    <a:pt x="177" y="63"/>
                  </a:moveTo>
                  <a:lnTo>
                    <a:pt x="140" y="63"/>
                  </a:lnTo>
                  <a:lnTo>
                    <a:pt x="140" y="120"/>
                  </a:lnTo>
                  <a:lnTo>
                    <a:pt x="177" y="120"/>
                  </a:lnTo>
                  <a:lnTo>
                    <a:pt x="177" y="63"/>
                  </a:lnTo>
                  <a:close/>
                  <a:moveTo>
                    <a:pt x="192" y="63"/>
                  </a:moveTo>
                  <a:lnTo>
                    <a:pt x="192" y="63"/>
                  </a:lnTo>
                  <a:lnTo>
                    <a:pt x="187" y="63"/>
                  </a:lnTo>
                  <a:lnTo>
                    <a:pt x="187" y="120"/>
                  </a:lnTo>
                  <a:lnTo>
                    <a:pt x="211" y="120"/>
                  </a:lnTo>
                  <a:lnTo>
                    <a:pt x="211" y="120"/>
                  </a:lnTo>
                  <a:lnTo>
                    <a:pt x="211" y="111"/>
                  </a:lnTo>
                  <a:lnTo>
                    <a:pt x="208" y="91"/>
                  </a:lnTo>
                  <a:lnTo>
                    <a:pt x="207" y="81"/>
                  </a:lnTo>
                  <a:lnTo>
                    <a:pt x="203" y="72"/>
                  </a:lnTo>
                  <a:lnTo>
                    <a:pt x="202" y="68"/>
                  </a:lnTo>
                  <a:lnTo>
                    <a:pt x="199" y="65"/>
                  </a:lnTo>
                  <a:lnTo>
                    <a:pt x="196" y="63"/>
                  </a:lnTo>
                  <a:lnTo>
                    <a:pt x="192" y="63"/>
                  </a:lnTo>
                  <a:lnTo>
                    <a:pt x="192" y="63"/>
                  </a:lnTo>
                  <a:close/>
                  <a:moveTo>
                    <a:pt x="78" y="130"/>
                  </a:moveTo>
                  <a:lnTo>
                    <a:pt x="68" y="130"/>
                  </a:lnTo>
                  <a:lnTo>
                    <a:pt x="68" y="109"/>
                  </a:lnTo>
                  <a:lnTo>
                    <a:pt x="47" y="109"/>
                  </a:lnTo>
                  <a:lnTo>
                    <a:pt x="47" y="99"/>
                  </a:lnTo>
                  <a:lnTo>
                    <a:pt x="68" y="99"/>
                  </a:lnTo>
                  <a:lnTo>
                    <a:pt x="68" y="78"/>
                  </a:lnTo>
                  <a:lnTo>
                    <a:pt x="78" y="78"/>
                  </a:lnTo>
                  <a:lnTo>
                    <a:pt x="78" y="99"/>
                  </a:lnTo>
                  <a:lnTo>
                    <a:pt x="99" y="99"/>
                  </a:lnTo>
                  <a:lnTo>
                    <a:pt x="99" y="109"/>
                  </a:lnTo>
                  <a:lnTo>
                    <a:pt x="78" y="109"/>
                  </a:lnTo>
                  <a:lnTo>
                    <a:pt x="78" y="130"/>
                  </a:lnTo>
                  <a:close/>
                  <a:moveTo>
                    <a:pt x="135" y="24"/>
                  </a:moveTo>
                  <a:lnTo>
                    <a:pt x="135" y="24"/>
                  </a:lnTo>
                  <a:lnTo>
                    <a:pt x="135" y="18"/>
                  </a:lnTo>
                  <a:lnTo>
                    <a:pt x="137" y="15"/>
                  </a:lnTo>
                  <a:lnTo>
                    <a:pt x="139" y="11"/>
                  </a:lnTo>
                  <a:lnTo>
                    <a:pt x="142" y="7"/>
                  </a:lnTo>
                  <a:lnTo>
                    <a:pt x="146" y="4"/>
                  </a:lnTo>
                  <a:lnTo>
                    <a:pt x="150" y="2"/>
                  </a:lnTo>
                  <a:lnTo>
                    <a:pt x="153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4" y="0"/>
                  </a:lnTo>
                  <a:lnTo>
                    <a:pt x="168" y="2"/>
                  </a:lnTo>
                  <a:lnTo>
                    <a:pt x="172" y="4"/>
                  </a:lnTo>
                  <a:lnTo>
                    <a:pt x="176" y="7"/>
                  </a:lnTo>
                  <a:lnTo>
                    <a:pt x="178" y="11"/>
                  </a:lnTo>
                  <a:lnTo>
                    <a:pt x="181" y="15"/>
                  </a:lnTo>
                  <a:lnTo>
                    <a:pt x="182" y="18"/>
                  </a:lnTo>
                  <a:lnTo>
                    <a:pt x="182" y="24"/>
                  </a:lnTo>
                  <a:lnTo>
                    <a:pt x="182" y="47"/>
                  </a:lnTo>
                  <a:lnTo>
                    <a:pt x="182" y="47"/>
                  </a:lnTo>
                  <a:lnTo>
                    <a:pt x="135" y="47"/>
                  </a:lnTo>
                  <a:lnTo>
                    <a:pt x="135" y="24"/>
                  </a:lnTo>
                  <a:close/>
                  <a:moveTo>
                    <a:pt x="161" y="42"/>
                  </a:moveTo>
                  <a:lnTo>
                    <a:pt x="161" y="42"/>
                  </a:lnTo>
                  <a:lnTo>
                    <a:pt x="172" y="42"/>
                  </a:lnTo>
                  <a:lnTo>
                    <a:pt x="172" y="29"/>
                  </a:lnTo>
                  <a:lnTo>
                    <a:pt x="172" y="29"/>
                  </a:lnTo>
                  <a:lnTo>
                    <a:pt x="170" y="22"/>
                  </a:lnTo>
                  <a:lnTo>
                    <a:pt x="169" y="18"/>
                  </a:lnTo>
                  <a:lnTo>
                    <a:pt x="166" y="15"/>
                  </a:lnTo>
                  <a:lnTo>
                    <a:pt x="161" y="12"/>
                  </a:lnTo>
                  <a:lnTo>
                    <a:pt x="161" y="42"/>
                  </a:lnTo>
                  <a:close/>
                  <a:moveTo>
                    <a:pt x="64" y="169"/>
                  </a:moveTo>
                  <a:lnTo>
                    <a:pt x="64" y="169"/>
                  </a:lnTo>
                  <a:lnTo>
                    <a:pt x="70" y="171"/>
                  </a:lnTo>
                  <a:lnTo>
                    <a:pt x="77" y="172"/>
                  </a:lnTo>
                  <a:lnTo>
                    <a:pt x="82" y="174"/>
                  </a:lnTo>
                  <a:lnTo>
                    <a:pt x="87" y="178"/>
                  </a:lnTo>
                  <a:lnTo>
                    <a:pt x="91" y="184"/>
                  </a:lnTo>
                  <a:lnTo>
                    <a:pt x="94" y="189"/>
                  </a:lnTo>
                  <a:lnTo>
                    <a:pt x="95" y="195"/>
                  </a:lnTo>
                  <a:lnTo>
                    <a:pt x="96" y="202"/>
                  </a:lnTo>
                  <a:lnTo>
                    <a:pt x="96" y="202"/>
                  </a:lnTo>
                  <a:lnTo>
                    <a:pt x="95" y="207"/>
                  </a:lnTo>
                  <a:lnTo>
                    <a:pt x="94" y="213"/>
                  </a:lnTo>
                  <a:lnTo>
                    <a:pt x="91" y="219"/>
                  </a:lnTo>
                  <a:lnTo>
                    <a:pt x="87" y="224"/>
                  </a:lnTo>
                  <a:lnTo>
                    <a:pt x="82" y="228"/>
                  </a:lnTo>
                  <a:lnTo>
                    <a:pt x="77" y="230"/>
                  </a:lnTo>
                  <a:lnTo>
                    <a:pt x="70" y="232"/>
                  </a:lnTo>
                  <a:lnTo>
                    <a:pt x="64" y="233"/>
                  </a:lnTo>
                  <a:lnTo>
                    <a:pt x="64" y="233"/>
                  </a:lnTo>
                  <a:lnTo>
                    <a:pt x="57" y="232"/>
                  </a:lnTo>
                  <a:lnTo>
                    <a:pt x="52" y="230"/>
                  </a:lnTo>
                  <a:lnTo>
                    <a:pt x="47" y="228"/>
                  </a:lnTo>
                  <a:lnTo>
                    <a:pt x="42" y="224"/>
                  </a:lnTo>
                  <a:lnTo>
                    <a:pt x="38" y="219"/>
                  </a:lnTo>
                  <a:lnTo>
                    <a:pt x="35" y="213"/>
                  </a:lnTo>
                  <a:lnTo>
                    <a:pt x="34" y="207"/>
                  </a:lnTo>
                  <a:lnTo>
                    <a:pt x="33" y="202"/>
                  </a:lnTo>
                  <a:lnTo>
                    <a:pt x="33" y="202"/>
                  </a:lnTo>
                  <a:lnTo>
                    <a:pt x="34" y="195"/>
                  </a:lnTo>
                  <a:lnTo>
                    <a:pt x="35" y="189"/>
                  </a:lnTo>
                  <a:lnTo>
                    <a:pt x="38" y="184"/>
                  </a:lnTo>
                  <a:lnTo>
                    <a:pt x="42" y="178"/>
                  </a:lnTo>
                  <a:lnTo>
                    <a:pt x="47" y="174"/>
                  </a:lnTo>
                  <a:lnTo>
                    <a:pt x="52" y="172"/>
                  </a:lnTo>
                  <a:lnTo>
                    <a:pt x="57" y="171"/>
                  </a:lnTo>
                  <a:lnTo>
                    <a:pt x="64" y="169"/>
                  </a:lnTo>
                  <a:lnTo>
                    <a:pt x="64" y="169"/>
                  </a:lnTo>
                  <a:close/>
                  <a:moveTo>
                    <a:pt x="64" y="216"/>
                  </a:moveTo>
                  <a:lnTo>
                    <a:pt x="64" y="216"/>
                  </a:lnTo>
                  <a:lnTo>
                    <a:pt x="70" y="215"/>
                  </a:lnTo>
                  <a:lnTo>
                    <a:pt x="74" y="211"/>
                  </a:lnTo>
                  <a:lnTo>
                    <a:pt x="78" y="207"/>
                  </a:lnTo>
                  <a:lnTo>
                    <a:pt x="78" y="202"/>
                  </a:lnTo>
                  <a:lnTo>
                    <a:pt x="78" y="202"/>
                  </a:lnTo>
                  <a:lnTo>
                    <a:pt x="78" y="195"/>
                  </a:lnTo>
                  <a:lnTo>
                    <a:pt x="74" y="191"/>
                  </a:lnTo>
                  <a:lnTo>
                    <a:pt x="70" y="187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59" y="187"/>
                  </a:lnTo>
                  <a:lnTo>
                    <a:pt x="55" y="191"/>
                  </a:lnTo>
                  <a:lnTo>
                    <a:pt x="51" y="195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7"/>
                  </a:lnTo>
                  <a:lnTo>
                    <a:pt x="55" y="211"/>
                  </a:lnTo>
                  <a:lnTo>
                    <a:pt x="59" y="215"/>
                  </a:lnTo>
                  <a:lnTo>
                    <a:pt x="64" y="216"/>
                  </a:lnTo>
                  <a:lnTo>
                    <a:pt x="64" y="216"/>
                  </a:lnTo>
                  <a:close/>
                  <a:moveTo>
                    <a:pt x="202" y="169"/>
                  </a:moveTo>
                  <a:lnTo>
                    <a:pt x="202" y="169"/>
                  </a:lnTo>
                  <a:lnTo>
                    <a:pt x="208" y="171"/>
                  </a:lnTo>
                  <a:lnTo>
                    <a:pt x="213" y="172"/>
                  </a:lnTo>
                  <a:lnTo>
                    <a:pt x="220" y="174"/>
                  </a:lnTo>
                  <a:lnTo>
                    <a:pt x="224" y="178"/>
                  </a:lnTo>
                  <a:lnTo>
                    <a:pt x="228" y="184"/>
                  </a:lnTo>
                  <a:lnTo>
                    <a:pt x="230" y="189"/>
                  </a:lnTo>
                  <a:lnTo>
                    <a:pt x="233" y="195"/>
                  </a:lnTo>
                  <a:lnTo>
                    <a:pt x="233" y="202"/>
                  </a:lnTo>
                  <a:lnTo>
                    <a:pt x="233" y="202"/>
                  </a:lnTo>
                  <a:lnTo>
                    <a:pt x="233" y="207"/>
                  </a:lnTo>
                  <a:lnTo>
                    <a:pt x="230" y="213"/>
                  </a:lnTo>
                  <a:lnTo>
                    <a:pt x="228" y="219"/>
                  </a:lnTo>
                  <a:lnTo>
                    <a:pt x="224" y="224"/>
                  </a:lnTo>
                  <a:lnTo>
                    <a:pt x="220" y="228"/>
                  </a:lnTo>
                  <a:lnTo>
                    <a:pt x="213" y="230"/>
                  </a:lnTo>
                  <a:lnTo>
                    <a:pt x="208" y="232"/>
                  </a:lnTo>
                  <a:lnTo>
                    <a:pt x="202" y="233"/>
                  </a:lnTo>
                  <a:lnTo>
                    <a:pt x="202" y="233"/>
                  </a:lnTo>
                  <a:lnTo>
                    <a:pt x="195" y="232"/>
                  </a:lnTo>
                  <a:lnTo>
                    <a:pt x="190" y="230"/>
                  </a:lnTo>
                  <a:lnTo>
                    <a:pt x="183" y="228"/>
                  </a:lnTo>
                  <a:lnTo>
                    <a:pt x="179" y="224"/>
                  </a:lnTo>
                  <a:lnTo>
                    <a:pt x="176" y="219"/>
                  </a:lnTo>
                  <a:lnTo>
                    <a:pt x="173" y="213"/>
                  </a:lnTo>
                  <a:lnTo>
                    <a:pt x="170" y="207"/>
                  </a:lnTo>
                  <a:lnTo>
                    <a:pt x="170" y="202"/>
                  </a:lnTo>
                  <a:lnTo>
                    <a:pt x="170" y="202"/>
                  </a:lnTo>
                  <a:lnTo>
                    <a:pt x="170" y="195"/>
                  </a:lnTo>
                  <a:lnTo>
                    <a:pt x="173" y="189"/>
                  </a:lnTo>
                  <a:lnTo>
                    <a:pt x="176" y="184"/>
                  </a:lnTo>
                  <a:lnTo>
                    <a:pt x="179" y="178"/>
                  </a:lnTo>
                  <a:lnTo>
                    <a:pt x="183" y="174"/>
                  </a:lnTo>
                  <a:lnTo>
                    <a:pt x="190" y="172"/>
                  </a:lnTo>
                  <a:lnTo>
                    <a:pt x="195" y="171"/>
                  </a:lnTo>
                  <a:lnTo>
                    <a:pt x="202" y="169"/>
                  </a:lnTo>
                  <a:lnTo>
                    <a:pt x="202" y="169"/>
                  </a:lnTo>
                  <a:close/>
                  <a:moveTo>
                    <a:pt x="202" y="216"/>
                  </a:moveTo>
                  <a:lnTo>
                    <a:pt x="202" y="216"/>
                  </a:lnTo>
                  <a:lnTo>
                    <a:pt x="207" y="215"/>
                  </a:lnTo>
                  <a:lnTo>
                    <a:pt x="212" y="211"/>
                  </a:lnTo>
                  <a:lnTo>
                    <a:pt x="215" y="207"/>
                  </a:lnTo>
                  <a:lnTo>
                    <a:pt x="216" y="202"/>
                  </a:lnTo>
                  <a:lnTo>
                    <a:pt x="216" y="202"/>
                  </a:lnTo>
                  <a:lnTo>
                    <a:pt x="215" y="195"/>
                  </a:lnTo>
                  <a:lnTo>
                    <a:pt x="212" y="191"/>
                  </a:lnTo>
                  <a:lnTo>
                    <a:pt x="207" y="187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196" y="187"/>
                  </a:lnTo>
                  <a:lnTo>
                    <a:pt x="191" y="191"/>
                  </a:lnTo>
                  <a:lnTo>
                    <a:pt x="189" y="195"/>
                  </a:lnTo>
                  <a:lnTo>
                    <a:pt x="187" y="202"/>
                  </a:lnTo>
                  <a:lnTo>
                    <a:pt x="187" y="202"/>
                  </a:lnTo>
                  <a:lnTo>
                    <a:pt x="189" y="207"/>
                  </a:lnTo>
                  <a:lnTo>
                    <a:pt x="191" y="211"/>
                  </a:lnTo>
                  <a:lnTo>
                    <a:pt x="196" y="215"/>
                  </a:lnTo>
                  <a:lnTo>
                    <a:pt x="202" y="216"/>
                  </a:lnTo>
                  <a:lnTo>
                    <a:pt x="202" y="2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56"/>
            <p:cNvSpPr>
              <a:spLocks noEditPoints="1"/>
            </p:cNvSpPr>
            <p:nvPr/>
          </p:nvSpPr>
          <p:spPr bwMode="auto">
            <a:xfrm>
              <a:off x="3653593" y="516745"/>
              <a:ext cx="182985" cy="226552"/>
            </a:xfrm>
            <a:custGeom>
              <a:avLst/>
              <a:gdLst>
                <a:gd name="T0" fmla="*/ 132 w 210"/>
                <a:gd name="T1" fmla="*/ 198 h 260"/>
                <a:gd name="T2" fmla="*/ 95 w 210"/>
                <a:gd name="T3" fmla="*/ 200 h 260"/>
                <a:gd name="T4" fmla="*/ 64 w 210"/>
                <a:gd name="T5" fmla="*/ 190 h 260"/>
                <a:gd name="T6" fmla="*/ 33 w 210"/>
                <a:gd name="T7" fmla="*/ 200 h 260"/>
                <a:gd name="T8" fmla="*/ 0 w 210"/>
                <a:gd name="T9" fmla="*/ 193 h 260"/>
                <a:gd name="T10" fmla="*/ 17 w 210"/>
                <a:gd name="T11" fmla="*/ 180 h 260"/>
                <a:gd name="T12" fmla="*/ 19 w 210"/>
                <a:gd name="T13" fmla="*/ 150 h 260"/>
                <a:gd name="T14" fmla="*/ 24 w 210"/>
                <a:gd name="T15" fmla="*/ 109 h 260"/>
                <a:gd name="T16" fmla="*/ 39 w 210"/>
                <a:gd name="T17" fmla="*/ 70 h 260"/>
                <a:gd name="T18" fmla="*/ 124 w 210"/>
                <a:gd name="T19" fmla="*/ 73 h 260"/>
                <a:gd name="T20" fmla="*/ 110 w 210"/>
                <a:gd name="T21" fmla="*/ 99 h 260"/>
                <a:gd name="T22" fmla="*/ 84 w 210"/>
                <a:gd name="T23" fmla="*/ 117 h 260"/>
                <a:gd name="T24" fmla="*/ 43 w 210"/>
                <a:gd name="T25" fmla="*/ 120 h 260"/>
                <a:gd name="T26" fmla="*/ 62 w 210"/>
                <a:gd name="T27" fmla="*/ 164 h 260"/>
                <a:gd name="T28" fmla="*/ 106 w 210"/>
                <a:gd name="T29" fmla="*/ 182 h 260"/>
                <a:gd name="T30" fmla="*/ 141 w 210"/>
                <a:gd name="T31" fmla="*/ 172 h 260"/>
                <a:gd name="T32" fmla="*/ 168 w 210"/>
                <a:gd name="T33" fmla="*/ 131 h 260"/>
                <a:gd name="T34" fmla="*/ 149 w 210"/>
                <a:gd name="T35" fmla="*/ 111 h 260"/>
                <a:gd name="T36" fmla="*/ 134 w 210"/>
                <a:gd name="T37" fmla="*/ 79 h 260"/>
                <a:gd name="T38" fmla="*/ 166 w 210"/>
                <a:gd name="T39" fmla="*/ 63 h 260"/>
                <a:gd name="T40" fmla="*/ 185 w 210"/>
                <a:gd name="T41" fmla="*/ 95 h 260"/>
                <a:gd name="T42" fmla="*/ 192 w 210"/>
                <a:gd name="T43" fmla="*/ 137 h 260"/>
                <a:gd name="T44" fmla="*/ 195 w 210"/>
                <a:gd name="T45" fmla="*/ 182 h 260"/>
                <a:gd name="T46" fmla="*/ 198 w 210"/>
                <a:gd name="T47" fmla="*/ 199 h 260"/>
                <a:gd name="T48" fmla="*/ 166 w 210"/>
                <a:gd name="T49" fmla="*/ 196 h 260"/>
                <a:gd name="T50" fmla="*/ 60 w 210"/>
                <a:gd name="T51" fmla="*/ 68 h 260"/>
                <a:gd name="T52" fmla="*/ 46 w 210"/>
                <a:gd name="T53" fmla="*/ 16 h 260"/>
                <a:gd name="T54" fmla="*/ 58 w 210"/>
                <a:gd name="T55" fmla="*/ 1 h 260"/>
                <a:gd name="T56" fmla="*/ 159 w 210"/>
                <a:gd name="T57" fmla="*/ 0 h 260"/>
                <a:gd name="T58" fmla="*/ 168 w 210"/>
                <a:gd name="T59" fmla="*/ 9 h 260"/>
                <a:gd name="T60" fmla="*/ 160 w 210"/>
                <a:gd name="T61" fmla="*/ 46 h 260"/>
                <a:gd name="T62" fmla="*/ 72 w 210"/>
                <a:gd name="T63" fmla="*/ 11 h 260"/>
                <a:gd name="T64" fmla="*/ 63 w 210"/>
                <a:gd name="T65" fmla="*/ 16 h 260"/>
                <a:gd name="T66" fmla="*/ 62 w 210"/>
                <a:gd name="T67" fmla="*/ 26 h 260"/>
                <a:gd name="T68" fmla="*/ 147 w 210"/>
                <a:gd name="T69" fmla="*/ 43 h 260"/>
                <a:gd name="T70" fmla="*/ 153 w 210"/>
                <a:gd name="T71" fmla="*/ 17 h 260"/>
                <a:gd name="T72" fmla="*/ 145 w 210"/>
                <a:gd name="T73" fmla="*/ 11 h 260"/>
                <a:gd name="T74" fmla="*/ 98 w 210"/>
                <a:gd name="T75" fmla="*/ 42 h 260"/>
                <a:gd name="T76" fmla="*/ 98 w 210"/>
                <a:gd name="T77" fmla="*/ 16 h 260"/>
                <a:gd name="T78" fmla="*/ 124 w 210"/>
                <a:gd name="T79" fmla="*/ 42 h 260"/>
                <a:gd name="T80" fmla="*/ 25 w 210"/>
                <a:gd name="T81" fmla="*/ 234 h 260"/>
                <a:gd name="T82" fmla="*/ 42 w 210"/>
                <a:gd name="T83" fmla="*/ 215 h 260"/>
                <a:gd name="T84" fmla="*/ 179 w 210"/>
                <a:gd name="T85" fmla="*/ 215 h 260"/>
                <a:gd name="T86" fmla="*/ 195 w 210"/>
                <a:gd name="T87" fmla="*/ 234 h 260"/>
                <a:gd name="T88" fmla="*/ 20 w 210"/>
                <a:gd name="T89" fmla="*/ 260 h 260"/>
                <a:gd name="T90" fmla="*/ 162 w 210"/>
                <a:gd name="T91" fmla="*/ 224 h 260"/>
                <a:gd name="T92" fmla="*/ 51 w 210"/>
                <a:gd name="T93" fmla="*/ 226 h 260"/>
                <a:gd name="T94" fmla="*/ 181 w 210"/>
                <a:gd name="T95" fmla="*/ 250 h 260"/>
                <a:gd name="T96" fmla="*/ 168 w 210"/>
                <a:gd name="T97" fmla="*/ 22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0" h="260">
                  <a:moveTo>
                    <a:pt x="153" y="187"/>
                  </a:moveTo>
                  <a:lnTo>
                    <a:pt x="153" y="187"/>
                  </a:lnTo>
                  <a:lnTo>
                    <a:pt x="142" y="194"/>
                  </a:lnTo>
                  <a:lnTo>
                    <a:pt x="132" y="198"/>
                  </a:lnTo>
                  <a:lnTo>
                    <a:pt x="119" y="200"/>
                  </a:lnTo>
                  <a:lnTo>
                    <a:pt x="106" y="202"/>
                  </a:lnTo>
                  <a:lnTo>
                    <a:pt x="106" y="202"/>
                  </a:lnTo>
                  <a:lnTo>
                    <a:pt x="95" y="200"/>
                  </a:lnTo>
                  <a:lnTo>
                    <a:pt x="84" y="199"/>
                  </a:lnTo>
                  <a:lnTo>
                    <a:pt x="73" y="195"/>
                  </a:lnTo>
                  <a:lnTo>
                    <a:pt x="64" y="190"/>
                  </a:lnTo>
                  <a:lnTo>
                    <a:pt x="64" y="190"/>
                  </a:lnTo>
                  <a:lnTo>
                    <a:pt x="55" y="195"/>
                  </a:lnTo>
                  <a:lnTo>
                    <a:pt x="49" y="198"/>
                  </a:lnTo>
                  <a:lnTo>
                    <a:pt x="41" y="200"/>
                  </a:lnTo>
                  <a:lnTo>
                    <a:pt x="33" y="200"/>
                  </a:lnTo>
                  <a:lnTo>
                    <a:pt x="23" y="200"/>
                  </a:lnTo>
                  <a:lnTo>
                    <a:pt x="12" y="198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7" y="190"/>
                  </a:lnTo>
                  <a:lnTo>
                    <a:pt x="12" y="186"/>
                  </a:lnTo>
                  <a:lnTo>
                    <a:pt x="15" y="183"/>
                  </a:lnTo>
                  <a:lnTo>
                    <a:pt x="17" y="180"/>
                  </a:lnTo>
                  <a:lnTo>
                    <a:pt x="19" y="176"/>
                  </a:lnTo>
                  <a:lnTo>
                    <a:pt x="20" y="170"/>
                  </a:lnTo>
                  <a:lnTo>
                    <a:pt x="20" y="161"/>
                  </a:lnTo>
                  <a:lnTo>
                    <a:pt x="19" y="150"/>
                  </a:lnTo>
                  <a:lnTo>
                    <a:pt x="19" y="138"/>
                  </a:lnTo>
                  <a:lnTo>
                    <a:pt x="20" y="124"/>
                  </a:lnTo>
                  <a:lnTo>
                    <a:pt x="21" y="117"/>
                  </a:lnTo>
                  <a:lnTo>
                    <a:pt x="24" y="109"/>
                  </a:lnTo>
                  <a:lnTo>
                    <a:pt x="24" y="109"/>
                  </a:lnTo>
                  <a:lnTo>
                    <a:pt x="28" y="95"/>
                  </a:lnTo>
                  <a:lnTo>
                    <a:pt x="33" y="82"/>
                  </a:lnTo>
                  <a:lnTo>
                    <a:pt x="39" y="70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52" y="73"/>
                  </a:lnTo>
                  <a:lnTo>
                    <a:pt x="124" y="73"/>
                  </a:lnTo>
                  <a:lnTo>
                    <a:pt x="124" y="73"/>
                  </a:lnTo>
                  <a:lnTo>
                    <a:pt x="120" y="83"/>
                  </a:lnTo>
                  <a:lnTo>
                    <a:pt x="115" y="91"/>
                  </a:lnTo>
                  <a:lnTo>
                    <a:pt x="110" y="99"/>
                  </a:lnTo>
                  <a:lnTo>
                    <a:pt x="104" y="104"/>
                  </a:lnTo>
                  <a:lnTo>
                    <a:pt x="99" y="109"/>
                  </a:lnTo>
                  <a:lnTo>
                    <a:pt x="94" y="113"/>
                  </a:lnTo>
                  <a:lnTo>
                    <a:pt x="84" y="117"/>
                  </a:lnTo>
                  <a:lnTo>
                    <a:pt x="73" y="120"/>
                  </a:lnTo>
                  <a:lnTo>
                    <a:pt x="62" y="120"/>
                  </a:lnTo>
                  <a:lnTo>
                    <a:pt x="43" y="120"/>
                  </a:lnTo>
                  <a:lnTo>
                    <a:pt x="43" y="120"/>
                  </a:lnTo>
                  <a:lnTo>
                    <a:pt x="45" y="131"/>
                  </a:lnTo>
                  <a:lnTo>
                    <a:pt x="49" y="143"/>
                  </a:lnTo>
                  <a:lnTo>
                    <a:pt x="54" y="155"/>
                  </a:lnTo>
                  <a:lnTo>
                    <a:pt x="62" y="164"/>
                  </a:lnTo>
                  <a:lnTo>
                    <a:pt x="71" y="172"/>
                  </a:lnTo>
                  <a:lnTo>
                    <a:pt x="82" y="177"/>
                  </a:lnTo>
                  <a:lnTo>
                    <a:pt x="94" y="181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19" y="181"/>
                  </a:lnTo>
                  <a:lnTo>
                    <a:pt x="130" y="177"/>
                  </a:lnTo>
                  <a:lnTo>
                    <a:pt x="141" y="172"/>
                  </a:lnTo>
                  <a:lnTo>
                    <a:pt x="151" y="164"/>
                  </a:lnTo>
                  <a:lnTo>
                    <a:pt x="158" y="155"/>
                  </a:lnTo>
                  <a:lnTo>
                    <a:pt x="164" y="143"/>
                  </a:lnTo>
                  <a:lnTo>
                    <a:pt x="168" y="131"/>
                  </a:lnTo>
                  <a:lnTo>
                    <a:pt x="169" y="120"/>
                  </a:lnTo>
                  <a:lnTo>
                    <a:pt x="169" y="120"/>
                  </a:lnTo>
                  <a:lnTo>
                    <a:pt x="156" y="116"/>
                  </a:lnTo>
                  <a:lnTo>
                    <a:pt x="149" y="111"/>
                  </a:lnTo>
                  <a:lnTo>
                    <a:pt x="143" y="104"/>
                  </a:lnTo>
                  <a:lnTo>
                    <a:pt x="141" y="99"/>
                  </a:lnTo>
                  <a:lnTo>
                    <a:pt x="137" y="86"/>
                  </a:lnTo>
                  <a:lnTo>
                    <a:pt x="134" y="79"/>
                  </a:lnTo>
                  <a:lnTo>
                    <a:pt x="129" y="73"/>
                  </a:lnTo>
                  <a:lnTo>
                    <a:pt x="163" y="73"/>
                  </a:lnTo>
                  <a:lnTo>
                    <a:pt x="163" y="73"/>
                  </a:lnTo>
                  <a:lnTo>
                    <a:pt x="166" y="63"/>
                  </a:lnTo>
                  <a:lnTo>
                    <a:pt x="166" y="63"/>
                  </a:lnTo>
                  <a:lnTo>
                    <a:pt x="173" y="72"/>
                  </a:lnTo>
                  <a:lnTo>
                    <a:pt x="180" y="83"/>
                  </a:lnTo>
                  <a:lnTo>
                    <a:pt x="185" y="95"/>
                  </a:lnTo>
                  <a:lnTo>
                    <a:pt x="188" y="108"/>
                  </a:lnTo>
                  <a:lnTo>
                    <a:pt x="188" y="108"/>
                  </a:lnTo>
                  <a:lnTo>
                    <a:pt x="192" y="124"/>
                  </a:lnTo>
                  <a:lnTo>
                    <a:pt x="192" y="137"/>
                  </a:lnTo>
                  <a:lnTo>
                    <a:pt x="192" y="159"/>
                  </a:lnTo>
                  <a:lnTo>
                    <a:pt x="192" y="169"/>
                  </a:lnTo>
                  <a:lnTo>
                    <a:pt x="194" y="178"/>
                  </a:lnTo>
                  <a:lnTo>
                    <a:pt x="195" y="182"/>
                  </a:lnTo>
                  <a:lnTo>
                    <a:pt x="199" y="187"/>
                  </a:lnTo>
                  <a:lnTo>
                    <a:pt x="210" y="196"/>
                  </a:lnTo>
                  <a:lnTo>
                    <a:pt x="210" y="196"/>
                  </a:lnTo>
                  <a:lnTo>
                    <a:pt x="198" y="199"/>
                  </a:lnTo>
                  <a:lnTo>
                    <a:pt x="188" y="200"/>
                  </a:lnTo>
                  <a:lnTo>
                    <a:pt x="180" y="200"/>
                  </a:lnTo>
                  <a:lnTo>
                    <a:pt x="172" y="199"/>
                  </a:lnTo>
                  <a:lnTo>
                    <a:pt x="166" y="196"/>
                  </a:lnTo>
                  <a:lnTo>
                    <a:pt x="160" y="193"/>
                  </a:lnTo>
                  <a:lnTo>
                    <a:pt x="153" y="187"/>
                  </a:lnTo>
                  <a:lnTo>
                    <a:pt x="153" y="187"/>
                  </a:lnTo>
                  <a:close/>
                  <a:moveTo>
                    <a:pt x="60" y="68"/>
                  </a:moveTo>
                  <a:lnTo>
                    <a:pt x="60" y="68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46" y="16"/>
                  </a:lnTo>
                  <a:lnTo>
                    <a:pt x="47" y="11"/>
                  </a:lnTo>
                  <a:lnTo>
                    <a:pt x="49" y="8"/>
                  </a:lnTo>
                  <a:lnTo>
                    <a:pt x="51" y="4"/>
                  </a:lnTo>
                  <a:lnTo>
                    <a:pt x="58" y="1"/>
                  </a:lnTo>
                  <a:lnTo>
                    <a:pt x="60" y="0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9" y="0"/>
                  </a:lnTo>
                  <a:lnTo>
                    <a:pt x="163" y="3"/>
                  </a:lnTo>
                  <a:lnTo>
                    <a:pt x="166" y="4"/>
                  </a:lnTo>
                  <a:lnTo>
                    <a:pt x="167" y="7"/>
                  </a:lnTo>
                  <a:lnTo>
                    <a:pt x="168" y="9"/>
                  </a:lnTo>
                  <a:lnTo>
                    <a:pt x="168" y="14"/>
                  </a:lnTo>
                  <a:lnTo>
                    <a:pt x="168" y="14"/>
                  </a:lnTo>
                  <a:lnTo>
                    <a:pt x="166" y="27"/>
                  </a:lnTo>
                  <a:lnTo>
                    <a:pt x="160" y="46"/>
                  </a:lnTo>
                  <a:lnTo>
                    <a:pt x="155" y="68"/>
                  </a:lnTo>
                  <a:lnTo>
                    <a:pt x="60" y="68"/>
                  </a:lnTo>
                  <a:close/>
                  <a:moveTo>
                    <a:pt x="145" y="11"/>
                  </a:moveTo>
                  <a:lnTo>
                    <a:pt x="72" y="11"/>
                  </a:lnTo>
                  <a:lnTo>
                    <a:pt x="72" y="11"/>
                  </a:lnTo>
                  <a:lnTo>
                    <a:pt x="69" y="12"/>
                  </a:lnTo>
                  <a:lnTo>
                    <a:pt x="65" y="13"/>
                  </a:lnTo>
                  <a:lnTo>
                    <a:pt x="63" y="16"/>
                  </a:lnTo>
                  <a:lnTo>
                    <a:pt x="62" y="18"/>
                  </a:lnTo>
                  <a:lnTo>
                    <a:pt x="60" y="22"/>
                  </a:lnTo>
                  <a:lnTo>
                    <a:pt x="62" y="26"/>
                  </a:lnTo>
                  <a:lnTo>
                    <a:pt x="62" y="26"/>
                  </a:lnTo>
                  <a:lnTo>
                    <a:pt x="72" y="57"/>
                  </a:lnTo>
                  <a:lnTo>
                    <a:pt x="143" y="57"/>
                  </a:lnTo>
                  <a:lnTo>
                    <a:pt x="143" y="57"/>
                  </a:lnTo>
                  <a:lnTo>
                    <a:pt x="147" y="43"/>
                  </a:lnTo>
                  <a:lnTo>
                    <a:pt x="151" y="3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17"/>
                  </a:lnTo>
                  <a:lnTo>
                    <a:pt x="151" y="16"/>
                  </a:lnTo>
                  <a:lnTo>
                    <a:pt x="149" y="12"/>
                  </a:lnTo>
                  <a:lnTo>
                    <a:pt x="146" y="11"/>
                  </a:lnTo>
                  <a:lnTo>
                    <a:pt x="145" y="11"/>
                  </a:lnTo>
                  <a:lnTo>
                    <a:pt x="145" y="11"/>
                  </a:lnTo>
                  <a:close/>
                  <a:moveTo>
                    <a:pt x="114" y="52"/>
                  </a:moveTo>
                  <a:lnTo>
                    <a:pt x="98" y="52"/>
                  </a:lnTo>
                  <a:lnTo>
                    <a:pt x="98" y="42"/>
                  </a:lnTo>
                  <a:lnTo>
                    <a:pt x="88" y="42"/>
                  </a:lnTo>
                  <a:lnTo>
                    <a:pt x="88" y="26"/>
                  </a:lnTo>
                  <a:lnTo>
                    <a:pt x="98" y="26"/>
                  </a:lnTo>
                  <a:lnTo>
                    <a:pt x="98" y="16"/>
                  </a:lnTo>
                  <a:lnTo>
                    <a:pt x="114" y="16"/>
                  </a:lnTo>
                  <a:lnTo>
                    <a:pt x="114" y="26"/>
                  </a:lnTo>
                  <a:lnTo>
                    <a:pt x="124" y="26"/>
                  </a:lnTo>
                  <a:lnTo>
                    <a:pt x="124" y="42"/>
                  </a:lnTo>
                  <a:lnTo>
                    <a:pt x="114" y="42"/>
                  </a:lnTo>
                  <a:lnTo>
                    <a:pt x="114" y="52"/>
                  </a:lnTo>
                  <a:close/>
                  <a:moveTo>
                    <a:pt x="25" y="234"/>
                  </a:moveTo>
                  <a:lnTo>
                    <a:pt x="25" y="234"/>
                  </a:lnTo>
                  <a:lnTo>
                    <a:pt x="26" y="232"/>
                  </a:lnTo>
                  <a:lnTo>
                    <a:pt x="32" y="224"/>
                  </a:lnTo>
                  <a:lnTo>
                    <a:pt x="38" y="217"/>
                  </a:lnTo>
                  <a:lnTo>
                    <a:pt x="42" y="215"/>
                  </a:lnTo>
                  <a:lnTo>
                    <a:pt x="46" y="213"/>
                  </a:lnTo>
                  <a:lnTo>
                    <a:pt x="175" y="213"/>
                  </a:lnTo>
                  <a:lnTo>
                    <a:pt x="175" y="213"/>
                  </a:lnTo>
                  <a:lnTo>
                    <a:pt x="179" y="215"/>
                  </a:lnTo>
                  <a:lnTo>
                    <a:pt x="182" y="217"/>
                  </a:lnTo>
                  <a:lnTo>
                    <a:pt x="189" y="224"/>
                  </a:lnTo>
                  <a:lnTo>
                    <a:pt x="193" y="232"/>
                  </a:lnTo>
                  <a:lnTo>
                    <a:pt x="195" y="234"/>
                  </a:lnTo>
                  <a:lnTo>
                    <a:pt x="205" y="260"/>
                  </a:lnTo>
                  <a:lnTo>
                    <a:pt x="192" y="260"/>
                  </a:lnTo>
                  <a:lnTo>
                    <a:pt x="192" y="260"/>
                  </a:lnTo>
                  <a:lnTo>
                    <a:pt x="20" y="260"/>
                  </a:lnTo>
                  <a:lnTo>
                    <a:pt x="20" y="260"/>
                  </a:lnTo>
                  <a:lnTo>
                    <a:pt x="15" y="260"/>
                  </a:lnTo>
                  <a:lnTo>
                    <a:pt x="25" y="234"/>
                  </a:lnTo>
                  <a:close/>
                  <a:moveTo>
                    <a:pt x="162" y="224"/>
                  </a:moveTo>
                  <a:lnTo>
                    <a:pt x="58" y="224"/>
                  </a:lnTo>
                  <a:lnTo>
                    <a:pt x="58" y="224"/>
                  </a:lnTo>
                  <a:lnTo>
                    <a:pt x="55" y="225"/>
                  </a:lnTo>
                  <a:lnTo>
                    <a:pt x="51" y="226"/>
                  </a:lnTo>
                  <a:lnTo>
                    <a:pt x="46" y="233"/>
                  </a:lnTo>
                  <a:lnTo>
                    <a:pt x="41" y="241"/>
                  </a:lnTo>
                  <a:lnTo>
                    <a:pt x="37" y="250"/>
                  </a:lnTo>
                  <a:lnTo>
                    <a:pt x="181" y="250"/>
                  </a:lnTo>
                  <a:lnTo>
                    <a:pt x="179" y="241"/>
                  </a:lnTo>
                  <a:lnTo>
                    <a:pt x="179" y="241"/>
                  </a:lnTo>
                  <a:lnTo>
                    <a:pt x="173" y="233"/>
                  </a:lnTo>
                  <a:lnTo>
                    <a:pt x="168" y="226"/>
                  </a:lnTo>
                  <a:lnTo>
                    <a:pt x="164" y="225"/>
                  </a:lnTo>
                  <a:lnTo>
                    <a:pt x="162" y="224"/>
                  </a:lnTo>
                  <a:lnTo>
                    <a:pt x="162" y="22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57"/>
            <p:cNvSpPr>
              <a:spLocks noEditPoints="1"/>
            </p:cNvSpPr>
            <p:nvPr/>
          </p:nvSpPr>
          <p:spPr bwMode="auto">
            <a:xfrm>
              <a:off x="3916742" y="515002"/>
              <a:ext cx="217839" cy="226552"/>
            </a:xfrm>
            <a:custGeom>
              <a:avLst/>
              <a:gdLst>
                <a:gd name="T0" fmla="*/ 129 w 251"/>
                <a:gd name="T1" fmla="*/ 243 h 260"/>
                <a:gd name="T2" fmla="*/ 111 w 251"/>
                <a:gd name="T3" fmla="*/ 255 h 260"/>
                <a:gd name="T4" fmla="*/ 109 w 251"/>
                <a:gd name="T5" fmla="*/ 248 h 260"/>
                <a:gd name="T6" fmla="*/ 122 w 251"/>
                <a:gd name="T7" fmla="*/ 234 h 260"/>
                <a:gd name="T8" fmla="*/ 195 w 251"/>
                <a:gd name="T9" fmla="*/ 88 h 260"/>
                <a:gd name="T10" fmla="*/ 196 w 251"/>
                <a:gd name="T11" fmla="*/ 82 h 260"/>
                <a:gd name="T12" fmla="*/ 195 w 251"/>
                <a:gd name="T13" fmla="*/ 77 h 260"/>
                <a:gd name="T14" fmla="*/ 186 w 251"/>
                <a:gd name="T15" fmla="*/ 75 h 260"/>
                <a:gd name="T16" fmla="*/ 120 w 251"/>
                <a:gd name="T17" fmla="*/ 119 h 260"/>
                <a:gd name="T18" fmla="*/ 157 w 251"/>
                <a:gd name="T19" fmla="*/ 58 h 260"/>
                <a:gd name="T20" fmla="*/ 186 w 251"/>
                <a:gd name="T21" fmla="*/ 44 h 260"/>
                <a:gd name="T22" fmla="*/ 217 w 251"/>
                <a:gd name="T23" fmla="*/ 47 h 260"/>
                <a:gd name="T24" fmla="*/ 235 w 251"/>
                <a:gd name="T25" fmla="*/ 58 h 260"/>
                <a:gd name="T26" fmla="*/ 250 w 251"/>
                <a:gd name="T27" fmla="*/ 87 h 260"/>
                <a:gd name="T28" fmla="*/ 247 w 251"/>
                <a:gd name="T29" fmla="*/ 118 h 260"/>
                <a:gd name="T30" fmla="*/ 235 w 251"/>
                <a:gd name="T31" fmla="*/ 135 h 260"/>
                <a:gd name="T32" fmla="*/ 130 w 251"/>
                <a:gd name="T33" fmla="*/ 130 h 260"/>
                <a:gd name="T34" fmla="*/ 55 w 251"/>
                <a:gd name="T35" fmla="*/ 260 h 260"/>
                <a:gd name="T36" fmla="*/ 34 w 251"/>
                <a:gd name="T37" fmla="*/ 255 h 260"/>
                <a:gd name="T38" fmla="*/ 9 w 251"/>
                <a:gd name="T39" fmla="*/ 235 h 260"/>
                <a:gd name="T40" fmla="*/ 0 w 251"/>
                <a:gd name="T41" fmla="*/ 205 h 260"/>
                <a:gd name="T42" fmla="*/ 1 w 251"/>
                <a:gd name="T43" fmla="*/ 43 h 260"/>
                <a:gd name="T44" fmla="*/ 16 w 251"/>
                <a:gd name="T45" fmla="*/ 15 h 260"/>
                <a:gd name="T46" fmla="*/ 43 w 251"/>
                <a:gd name="T47" fmla="*/ 1 h 260"/>
                <a:gd name="T48" fmla="*/ 65 w 251"/>
                <a:gd name="T49" fmla="*/ 1 h 260"/>
                <a:gd name="T50" fmla="*/ 94 w 251"/>
                <a:gd name="T51" fmla="*/ 15 h 260"/>
                <a:gd name="T52" fmla="*/ 108 w 251"/>
                <a:gd name="T53" fmla="*/ 43 h 260"/>
                <a:gd name="T54" fmla="*/ 109 w 251"/>
                <a:gd name="T55" fmla="*/ 205 h 260"/>
                <a:gd name="T56" fmla="*/ 100 w 251"/>
                <a:gd name="T57" fmla="*/ 235 h 260"/>
                <a:gd name="T58" fmla="*/ 75 w 251"/>
                <a:gd name="T59" fmla="*/ 255 h 260"/>
                <a:gd name="T60" fmla="*/ 55 w 251"/>
                <a:gd name="T61" fmla="*/ 260 h 260"/>
                <a:gd name="T62" fmla="*/ 98 w 251"/>
                <a:gd name="T63" fmla="*/ 48 h 260"/>
                <a:gd name="T64" fmla="*/ 86 w 251"/>
                <a:gd name="T65" fmla="*/ 26 h 260"/>
                <a:gd name="T66" fmla="*/ 64 w 251"/>
                <a:gd name="T67" fmla="*/ 14 h 260"/>
                <a:gd name="T68" fmla="*/ 46 w 251"/>
                <a:gd name="T69" fmla="*/ 14 h 260"/>
                <a:gd name="T70" fmla="*/ 23 w 251"/>
                <a:gd name="T71" fmla="*/ 26 h 260"/>
                <a:gd name="T72" fmla="*/ 12 w 251"/>
                <a:gd name="T73" fmla="*/ 48 h 260"/>
                <a:gd name="T74" fmla="*/ 31 w 251"/>
                <a:gd name="T75" fmla="*/ 135 h 260"/>
                <a:gd name="T76" fmla="*/ 31 w 251"/>
                <a:gd name="T77" fmla="*/ 213 h 260"/>
                <a:gd name="T78" fmla="*/ 39 w 251"/>
                <a:gd name="T79" fmla="*/ 218 h 260"/>
                <a:gd name="T80" fmla="*/ 44 w 251"/>
                <a:gd name="T81" fmla="*/ 216 h 260"/>
                <a:gd name="T82" fmla="*/ 47 w 251"/>
                <a:gd name="T83" fmla="*/ 135 h 260"/>
                <a:gd name="T84" fmla="*/ 39 w 251"/>
                <a:gd name="T85" fmla="*/ 52 h 260"/>
                <a:gd name="T86" fmla="*/ 44 w 251"/>
                <a:gd name="T87" fmla="*/ 53 h 260"/>
                <a:gd name="T88" fmla="*/ 47 w 251"/>
                <a:gd name="T89" fmla="*/ 135 h 260"/>
                <a:gd name="T90" fmla="*/ 31 w 251"/>
                <a:gd name="T91" fmla="*/ 60 h 260"/>
                <a:gd name="T92" fmla="*/ 36 w 251"/>
                <a:gd name="T93" fmla="*/ 5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260">
                  <a:moveTo>
                    <a:pt x="235" y="135"/>
                  </a:moveTo>
                  <a:lnTo>
                    <a:pt x="129" y="243"/>
                  </a:lnTo>
                  <a:lnTo>
                    <a:pt x="129" y="243"/>
                  </a:lnTo>
                  <a:lnTo>
                    <a:pt x="122" y="247"/>
                  </a:lnTo>
                  <a:lnTo>
                    <a:pt x="117" y="251"/>
                  </a:lnTo>
                  <a:lnTo>
                    <a:pt x="111" y="255"/>
                  </a:lnTo>
                  <a:lnTo>
                    <a:pt x="103" y="256"/>
                  </a:lnTo>
                  <a:lnTo>
                    <a:pt x="103" y="256"/>
                  </a:lnTo>
                  <a:lnTo>
                    <a:pt x="109" y="248"/>
                  </a:lnTo>
                  <a:lnTo>
                    <a:pt x="114" y="239"/>
                  </a:lnTo>
                  <a:lnTo>
                    <a:pt x="114" y="239"/>
                  </a:lnTo>
                  <a:lnTo>
                    <a:pt x="122" y="234"/>
                  </a:lnTo>
                  <a:lnTo>
                    <a:pt x="178" y="178"/>
                  </a:lnTo>
                  <a:lnTo>
                    <a:pt x="142" y="142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6" y="86"/>
                  </a:lnTo>
                  <a:lnTo>
                    <a:pt x="196" y="82"/>
                  </a:lnTo>
                  <a:lnTo>
                    <a:pt x="196" y="79"/>
                  </a:lnTo>
                  <a:lnTo>
                    <a:pt x="195" y="77"/>
                  </a:lnTo>
                  <a:lnTo>
                    <a:pt x="195" y="77"/>
                  </a:lnTo>
                  <a:lnTo>
                    <a:pt x="192" y="75"/>
                  </a:lnTo>
                  <a:lnTo>
                    <a:pt x="189" y="74"/>
                  </a:lnTo>
                  <a:lnTo>
                    <a:pt x="186" y="75"/>
                  </a:lnTo>
                  <a:lnTo>
                    <a:pt x="183" y="77"/>
                  </a:lnTo>
                  <a:lnTo>
                    <a:pt x="130" y="130"/>
                  </a:lnTo>
                  <a:lnTo>
                    <a:pt x="120" y="119"/>
                  </a:lnTo>
                  <a:lnTo>
                    <a:pt x="120" y="97"/>
                  </a:lnTo>
                  <a:lnTo>
                    <a:pt x="157" y="58"/>
                  </a:lnTo>
                  <a:lnTo>
                    <a:pt x="157" y="58"/>
                  </a:lnTo>
                  <a:lnTo>
                    <a:pt x="166" y="52"/>
                  </a:lnTo>
                  <a:lnTo>
                    <a:pt x="176" y="47"/>
                  </a:lnTo>
                  <a:lnTo>
                    <a:pt x="186" y="44"/>
                  </a:lnTo>
                  <a:lnTo>
                    <a:pt x="196" y="43"/>
                  </a:lnTo>
                  <a:lnTo>
                    <a:pt x="207" y="44"/>
                  </a:lnTo>
                  <a:lnTo>
                    <a:pt x="217" y="47"/>
                  </a:lnTo>
                  <a:lnTo>
                    <a:pt x="226" y="52"/>
                  </a:lnTo>
                  <a:lnTo>
                    <a:pt x="235" y="58"/>
                  </a:lnTo>
                  <a:lnTo>
                    <a:pt x="235" y="58"/>
                  </a:lnTo>
                  <a:lnTo>
                    <a:pt x="242" y="67"/>
                  </a:lnTo>
                  <a:lnTo>
                    <a:pt x="247" y="77"/>
                  </a:lnTo>
                  <a:lnTo>
                    <a:pt x="250" y="87"/>
                  </a:lnTo>
                  <a:lnTo>
                    <a:pt x="251" y="97"/>
                  </a:lnTo>
                  <a:lnTo>
                    <a:pt x="250" y="108"/>
                  </a:lnTo>
                  <a:lnTo>
                    <a:pt x="247" y="118"/>
                  </a:lnTo>
                  <a:lnTo>
                    <a:pt x="242" y="127"/>
                  </a:lnTo>
                  <a:lnTo>
                    <a:pt x="235" y="135"/>
                  </a:lnTo>
                  <a:lnTo>
                    <a:pt x="235" y="135"/>
                  </a:lnTo>
                  <a:close/>
                  <a:moveTo>
                    <a:pt x="120" y="162"/>
                  </a:moveTo>
                  <a:lnTo>
                    <a:pt x="120" y="140"/>
                  </a:lnTo>
                  <a:lnTo>
                    <a:pt x="130" y="130"/>
                  </a:lnTo>
                  <a:lnTo>
                    <a:pt x="142" y="142"/>
                  </a:lnTo>
                  <a:lnTo>
                    <a:pt x="120" y="162"/>
                  </a:lnTo>
                  <a:close/>
                  <a:moveTo>
                    <a:pt x="55" y="260"/>
                  </a:moveTo>
                  <a:lnTo>
                    <a:pt x="55" y="260"/>
                  </a:lnTo>
                  <a:lnTo>
                    <a:pt x="43" y="259"/>
                  </a:lnTo>
                  <a:lnTo>
                    <a:pt x="34" y="255"/>
                  </a:lnTo>
                  <a:lnTo>
                    <a:pt x="23" y="251"/>
                  </a:lnTo>
                  <a:lnTo>
                    <a:pt x="16" y="243"/>
                  </a:lnTo>
                  <a:lnTo>
                    <a:pt x="9" y="235"/>
                  </a:lnTo>
                  <a:lnTo>
                    <a:pt x="4" y="226"/>
                  </a:lnTo>
                  <a:lnTo>
                    <a:pt x="1" y="216"/>
                  </a:lnTo>
                  <a:lnTo>
                    <a:pt x="0" y="205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43"/>
                  </a:lnTo>
                  <a:lnTo>
                    <a:pt x="4" y="32"/>
                  </a:lnTo>
                  <a:lnTo>
                    <a:pt x="9" y="23"/>
                  </a:lnTo>
                  <a:lnTo>
                    <a:pt x="16" y="15"/>
                  </a:lnTo>
                  <a:lnTo>
                    <a:pt x="23" y="9"/>
                  </a:lnTo>
                  <a:lnTo>
                    <a:pt x="34" y="4"/>
                  </a:lnTo>
                  <a:lnTo>
                    <a:pt x="43" y="1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5" y="1"/>
                  </a:lnTo>
                  <a:lnTo>
                    <a:pt x="75" y="4"/>
                  </a:lnTo>
                  <a:lnTo>
                    <a:pt x="85" y="9"/>
                  </a:lnTo>
                  <a:lnTo>
                    <a:pt x="94" y="15"/>
                  </a:lnTo>
                  <a:lnTo>
                    <a:pt x="100" y="23"/>
                  </a:lnTo>
                  <a:lnTo>
                    <a:pt x="105" y="32"/>
                  </a:lnTo>
                  <a:lnTo>
                    <a:pt x="108" y="43"/>
                  </a:lnTo>
                  <a:lnTo>
                    <a:pt x="109" y="54"/>
                  </a:lnTo>
                  <a:lnTo>
                    <a:pt x="109" y="205"/>
                  </a:lnTo>
                  <a:lnTo>
                    <a:pt x="109" y="205"/>
                  </a:lnTo>
                  <a:lnTo>
                    <a:pt x="108" y="216"/>
                  </a:lnTo>
                  <a:lnTo>
                    <a:pt x="105" y="226"/>
                  </a:lnTo>
                  <a:lnTo>
                    <a:pt x="100" y="235"/>
                  </a:lnTo>
                  <a:lnTo>
                    <a:pt x="94" y="243"/>
                  </a:lnTo>
                  <a:lnTo>
                    <a:pt x="85" y="251"/>
                  </a:lnTo>
                  <a:lnTo>
                    <a:pt x="75" y="255"/>
                  </a:lnTo>
                  <a:lnTo>
                    <a:pt x="65" y="259"/>
                  </a:lnTo>
                  <a:lnTo>
                    <a:pt x="55" y="260"/>
                  </a:lnTo>
                  <a:lnTo>
                    <a:pt x="55" y="260"/>
                  </a:lnTo>
                  <a:close/>
                  <a:moveTo>
                    <a:pt x="99" y="56"/>
                  </a:moveTo>
                  <a:lnTo>
                    <a:pt x="99" y="56"/>
                  </a:lnTo>
                  <a:lnTo>
                    <a:pt x="98" y="48"/>
                  </a:lnTo>
                  <a:lnTo>
                    <a:pt x="95" y="39"/>
                  </a:lnTo>
                  <a:lnTo>
                    <a:pt x="91" y="32"/>
                  </a:lnTo>
                  <a:lnTo>
                    <a:pt x="86" y="26"/>
                  </a:lnTo>
                  <a:lnTo>
                    <a:pt x="79" y="21"/>
                  </a:lnTo>
                  <a:lnTo>
                    <a:pt x="72" y="17"/>
                  </a:lnTo>
                  <a:lnTo>
                    <a:pt x="64" y="14"/>
                  </a:lnTo>
                  <a:lnTo>
                    <a:pt x="55" y="13"/>
                  </a:lnTo>
                  <a:lnTo>
                    <a:pt x="55" y="13"/>
                  </a:lnTo>
                  <a:lnTo>
                    <a:pt x="46" y="14"/>
                  </a:lnTo>
                  <a:lnTo>
                    <a:pt x="38" y="17"/>
                  </a:lnTo>
                  <a:lnTo>
                    <a:pt x="30" y="21"/>
                  </a:lnTo>
                  <a:lnTo>
                    <a:pt x="23" y="26"/>
                  </a:lnTo>
                  <a:lnTo>
                    <a:pt x="18" y="32"/>
                  </a:lnTo>
                  <a:lnTo>
                    <a:pt x="14" y="39"/>
                  </a:lnTo>
                  <a:lnTo>
                    <a:pt x="12" y="48"/>
                  </a:lnTo>
                  <a:lnTo>
                    <a:pt x="10" y="56"/>
                  </a:lnTo>
                  <a:lnTo>
                    <a:pt x="10" y="135"/>
                  </a:lnTo>
                  <a:lnTo>
                    <a:pt x="31" y="135"/>
                  </a:lnTo>
                  <a:lnTo>
                    <a:pt x="31" y="210"/>
                  </a:lnTo>
                  <a:lnTo>
                    <a:pt x="31" y="210"/>
                  </a:lnTo>
                  <a:lnTo>
                    <a:pt x="31" y="213"/>
                  </a:lnTo>
                  <a:lnTo>
                    <a:pt x="34" y="216"/>
                  </a:lnTo>
                  <a:lnTo>
                    <a:pt x="36" y="217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42" y="217"/>
                  </a:lnTo>
                  <a:lnTo>
                    <a:pt x="44" y="216"/>
                  </a:lnTo>
                  <a:lnTo>
                    <a:pt x="46" y="213"/>
                  </a:lnTo>
                  <a:lnTo>
                    <a:pt x="47" y="210"/>
                  </a:lnTo>
                  <a:lnTo>
                    <a:pt x="47" y="135"/>
                  </a:lnTo>
                  <a:lnTo>
                    <a:pt x="99" y="135"/>
                  </a:lnTo>
                  <a:lnTo>
                    <a:pt x="99" y="56"/>
                  </a:lnTo>
                  <a:close/>
                  <a:moveTo>
                    <a:pt x="39" y="52"/>
                  </a:moveTo>
                  <a:lnTo>
                    <a:pt x="39" y="52"/>
                  </a:lnTo>
                  <a:lnTo>
                    <a:pt x="42" y="52"/>
                  </a:lnTo>
                  <a:lnTo>
                    <a:pt x="44" y="53"/>
                  </a:lnTo>
                  <a:lnTo>
                    <a:pt x="46" y="56"/>
                  </a:lnTo>
                  <a:lnTo>
                    <a:pt x="47" y="60"/>
                  </a:lnTo>
                  <a:lnTo>
                    <a:pt x="47" y="135"/>
                  </a:lnTo>
                  <a:lnTo>
                    <a:pt x="31" y="135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56"/>
                  </a:lnTo>
                  <a:lnTo>
                    <a:pt x="34" y="53"/>
                  </a:lnTo>
                  <a:lnTo>
                    <a:pt x="36" y="52"/>
                  </a:lnTo>
                  <a:lnTo>
                    <a:pt x="39" y="52"/>
                  </a:lnTo>
                  <a:lnTo>
                    <a:pt x="39" y="5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58"/>
            <p:cNvSpPr>
              <a:spLocks noEditPoints="1"/>
            </p:cNvSpPr>
            <p:nvPr/>
          </p:nvSpPr>
          <p:spPr bwMode="auto">
            <a:xfrm>
              <a:off x="4202546" y="515002"/>
              <a:ext cx="210868" cy="226552"/>
            </a:xfrm>
            <a:custGeom>
              <a:avLst/>
              <a:gdLst>
                <a:gd name="T0" fmla="*/ 221 w 240"/>
                <a:gd name="T1" fmla="*/ 109 h 260"/>
                <a:gd name="T2" fmla="*/ 164 w 240"/>
                <a:gd name="T3" fmla="*/ 147 h 260"/>
                <a:gd name="T4" fmla="*/ 130 w 240"/>
                <a:gd name="T5" fmla="*/ 213 h 260"/>
                <a:gd name="T6" fmla="*/ 152 w 240"/>
                <a:gd name="T7" fmla="*/ 201 h 260"/>
                <a:gd name="T8" fmla="*/ 168 w 240"/>
                <a:gd name="T9" fmla="*/ 168 h 260"/>
                <a:gd name="T10" fmla="*/ 170 w 240"/>
                <a:gd name="T11" fmla="*/ 195 h 260"/>
                <a:gd name="T12" fmla="*/ 155 w 240"/>
                <a:gd name="T13" fmla="*/ 220 h 260"/>
                <a:gd name="T14" fmla="*/ 170 w 240"/>
                <a:gd name="T15" fmla="*/ 239 h 260"/>
                <a:gd name="T16" fmla="*/ 52 w 240"/>
                <a:gd name="T17" fmla="*/ 260 h 260"/>
                <a:gd name="T18" fmla="*/ 90 w 240"/>
                <a:gd name="T19" fmla="*/ 226 h 260"/>
                <a:gd name="T20" fmla="*/ 74 w 240"/>
                <a:gd name="T21" fmla="*/ 213 h 260"/>
                <a:gd name="T22" fmla="*/ 64 w 240"/>
                <a:gd name="T23" fmla="*/ 187 h 260"/>
                <a:gd name="T24" fmla="*/ 66 w 240"/>
                <a:gd name="T25" fmla="*/ 161 h 260"/>
                <a:gd name="T26" fmla="*/ 62 w 240"/>
                <a:gd name="T27" fmla="*/ 142 h 260"/>
                <a:gd name="T28" fmla="*/ 22 w 240"/>
                <a:gd name="T29" fmla="*/ 112 h 260"/>
                <a:gd name="T30" fmla="*/ 218 w 240"/>
                <a:gd name="T31" fmla="*/ 83 h 260"/>
                <a:gd name="T32" fmla="*/ 222 w 240"/>
                <a:gd name="T33" fmla="*/ 66 h 260"/>
                <a:gd name="T34" fmla="*/ 204 w 240"/>
                <a:gd name="T35" fmla="*/ 28 h 260"/>
                <a:gd name="T36" fmla="*/ 161 w 240"/>
                <a:gd name="T37" fmla="*/ 13 h 260"/>
                <a:gd name="T38" fmla="*/ 131 w 240"/>
                <a:gd name="T39" fmla="*/ 19 h 260"/>
                <a:gd name="T40" fmla="*/ 117 w 240"/>
                <a:gd name="T41" fmla="*/ 40 h 260"/>
                <a:gd name="T42" fmla="*/ 93 w 240"/>
                <a:gd name="T43" fmla="*/ 60 h 260"/>
                <a:gd name="T44" fmla="*/ 70 w 240"/>
                <a:gd name="T45" fmla="*/ 65 h 260"/>
                <a:gd name="T46" fmla="*/ 58 w 240"/>
                <a:gd name="T47" fmla="*/ 60 h 260"/>
                <a:gd name="T48" fmla="*/ 60 w 240"/>
                <a:gd name="T49" fmla="*/ 41 h 260"/>
                <a:gd name="T50" fmla="*/ 78 w 240"/>
                <a:gd name="T51" fmla="*/ 22 h 260"/>
                <a:gd name="T52" fmla="*/ 106 w 240"/>
                <a:gd name="T53" fmla="*/ 12 h 260"/>
                <a:gd name="T54" fmla="*/ 136 w 240"/>
                <a:gd name="T55" fmla="*/ 4 h 260"/>
                <a:gd name="T56" fmla="*/ 177 w 240"/>
                <a:gd name="T57" fmla="*/ 1 h 260"/>
                <a:gd name="T58" fmla="*/ 223 w 240"/>
                <a:gd name="T59" fmla="*/ 28 h 260"/>
                <a:gd name="T60" fmla="*/ 236 w 240"/>
                <a:gd name="T61" fmla="*/ 66 h 260"/>
                <a:gd name="T62" fmla="*/ 240 w 240"/>
                <a:gd name="T63" fmla="*/ 83 h 260"/>
                <a:gd name="T64" fmla="*/ 95 w 240"/>
                <a:gd name="T65" fmla="*/ 152 h 260"/>
                <a:gd name="T66" fmla="*/ 82 w 240"/>
                <a:gd name="T67" fmla="*/ 179 h 260"/>
                <a:gd name="T68" fmla="*/ 87 w 240"/>
                <a:gd name="T69" fmla="*/ 196 h 260"/>
                <a:gd name="T70" fmla="*/ 104 w 240"/>
                <a:gd name="T71" fmla="*/ 212 h 260"/>
                <a:gd name="T72" fmla="*/ 238 w 240"/>
                <a:gd name="T73" fmla="*/ 88 h 260"/>
                <a:gd name="T74" fmla="*/ 238 w 240"/>
                <a:gd name="T75" fmla="*/ 88 h 260"/>
                <a:gd name="T76" fmla="*/ 238 w 240"/>
                <a:gd name="T77" fmla="*/ 87 h 260"/>
                <a:gd name="T78" fmla="*/ 238 w 240"/>
                <a:gd name="T79" fmla="*/ 87 h 260"/>
                <a:gd name="T80" fmla="*/ 238 w 240"/>
                <a:gd name="T81" fmla="*/ 87 h 260"/>
                <a:gd name="T82" fmla="*/ 239 w 240"/>
                <a:gd name="T83" fmla="*/ 86 h 260"/>
                <a:gd name="T84" fmla="*/ 239 w 240"/>
                <a:gd name="T85" fmla="*/ 86 h 260"/>
                <a:gd name="T86" fmla="*/ 239 w 240"/>
                <a:gd name="T87" fmla="*/ 86 h 260"/>
                <a:gd name="T88" fmla="*/ 240 w 240"/>
                <a:gd name="T89" fmla="*/ 84 h 260"/>
                <a:gd name="T90" fmla="*/ 240 w 240"/>
                <a:gd name="T91" fmla="*/ 84 h 260"/>
                <a:gd name="T92" fmla="*/ 240 w 240"/>
                <a:gd name="T93" fmla="*/ 84 h 260"/>
                <a:gd name="T94" fmla="*/ 240 w 240"/>
                <a:gd name="T95" fmla="*/ 83 h 260"/>
                <a:gd name="T96" fmla="*/ 240 w 240"/>
                <a:gd name="T97" fmla="*/ 8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260">
                  <a:moveTo>
                    <a:pt x="240" y="83"/>
                  </a:moveTo>
                  <a:lnTo>
                    <a:pt x="240" y="83"/>
                  </a:lnTo>
                  <a:lnTo>
                    <a:pt x="231" y="96"/>
                  </a:lnTo>
                  <a:lnTo>
                    <a:pt x="221" y="109"/>
                  </a:lnTo>
                  <a:lnTo>
                    <a:pt x="208" y="121"/>
                  </a:lnTo>
                  <a:lnTo>
                    <a:pt x="195" y="131"/>
                  </a:lnTo>
                  <a:lnTo>
                    <a:pt x="181" y="140"/>
                  </a:lnTo>
                  <a:lnTo>
                    <a:pt x="164" y="147"/>
                  </a:lnTo>
                  <a:lnTo>
                    <a:pt x="148" y="152"/>
                  </a:lnTo>
                  <a:lnTo>
                    <a:pt x="130" y="155"/>
                  </a:lnTo>
                  <a:lnTo>
                    <a:pt x="130" y="213"/>
                  </a:lnTo>
                  <a:lnTo>
                    <a:pt x="130" y="213"/>
                  </a:lnTo>
                  <a:lnTo>
                    <a:pt x="136" y="212"/>
                  </a:lnTo>
                  <a:lnTo>
                    <a:pt x="142" y="209"/>
                  </a:lnTo>
                  <a:lnTo>
                    <a:pt x="147" y="205"/>
                  </a:lnTo>
                  <a:lnTo>
                    <a:pt x="152" y="201"/>
                  </a:lnTo>
                  <a:lnTo>
                    <a:pt x="156" y="195"/>
                  </a:lnTo>
                  <a:lnTo>
                    <a:pt x="161" y="187"/>
                  </a:lnTo>
                  <a:lnTo>
                    <a:pt x="164" y="178"/>
                  </a:lnTo>
                  <a:lnTo>
                    <a:pt x="168" y="168"/>
                  </a:lnTo>
                  <a:lnTo>
                    <a:pt x="168" y="168"/>
                  </a:lnTo>
                  <a:lnTo>
                    <a:pt x="170" y="177"/>
                  </a:lnTo>
                  <a:lnTo>
                    <a:pt x="170" y="186"/>
                  </a:lnTo>
                  <a:lnTo>
                    <a:pt x="170" y="195"/>
                  </a:lnTo>
                  <a:lnTo>
                    <a:pt x="170" y="195"/>
                  </a:lnTo>
                  <a:lnTo>
                    <a:pt x="166" y="204"/>
                  </a:lnTo>
                  <a:lnTo>
                    <a:pt x="161" y="212"/>
                  </a:lnTo>
                  <a:lnTo>
                    <a:pt x="155" y="220"/>
                  </a:lnTo>
                  <a:lnTo>
                    <a:pt x="147" y="225"/>
                  </a:lnTo>
                  <a:lnTo>
                    <a:pt x="147" y="225"/>
                  </a:lnTo>
                  <a:lnTo>
                    <a:pt x="158" y="231"/>
                  </a:lnTo>
                  <a:lnTo>
                    <a:pt x="170" y="239"/>
                  </a:lnTo>
                  <a:lnTo>
                    <a:pt x="179" y="248"/>
                  </a:lnTo>
                  <a:lnTo>
                    <a:pt x="187" y="260"/>
                  </a:lnTo>
                  <a:lnTo>
                    <a:pt x="52" y="260"/>
                  </a:lnTo>
                  <a:lnTo>
                    <a:pt x="52" y="260"/>
                  </a:lnTo>
                  <a:lnTo>
                    <a:pt x="60" y="249"/>
                  </a:lnTo>
                  <a:lnTo>
                    <a:pt x="67" y="240"/>
                  </a:lnTo>
                  <a:lnTo>
                    <a:pt x="78" y="233"/>
                  </a:lnTo>
                  <a:lnTo>
                    <a:pt x="90" y="226"/>
                  </a:lnTo>
                  <a:lnTo>
                    <a:pt x="90" y="226"/>
                  </a:lnTo>
                  <a:lnTo>
                    <a:pt x="84" y="222"/>
                  </a:lnTo>
                  <a:lnTo>
                    <a:pt x="79" y="218"/>
                  </a:lnTo>
                  <a:lnTo>
                    <a:pt x="74" y="213"/>
                  </a:lnTo>
                  <a:lnTo>
                    <a:pt x="70" y="207"/>
                  </a:lnTo>
                  <a:lnTo>
                    <a:pt x="67" y="200"/>
                  </a:lnTo>
                  <a:lnTo>
                    <a:pt x="65" y="194"/>
                  </a:lnTo>
                  <a:lnTo>
                    <a:pt x="64" y="187"/>
                  </a:lnTo>
                  <a:lnTo>
                    <a:pt x="64" y="179"/>
                  </a:lnTo>
                  <a:lnTo>
                    <a:pt x="64" y="179"/>
                  </a:lnTo>
                  <a:lnTo>
                    <a:pt x="64" y="170"/>
                  </a:lnTo>
                  <a:lnTo>
                    <a:pt x="66" y="161"/>
                  </a:lnTo>
                  <a:lnTo>
                    <a:pt x="70" y="153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2" y="142"/>
                  </a:lnTo>
                  <a:lnTo>
                    <a:pt x="52" y="135"/>
                  </a:lnTo>
                  <a:lnTo>
                    <a:pt x="42" y="129"/>
                  </a:lnTo>
                  <a:lnTo>
                    <a:pt x="31" y="121"/>
                  </a:lnTo>
                  <a:lnTo>
                    <a:pt x="22" y="112"/>
                  </a:lnTo>
                  <a:lnTo>
                    <a:pt x="14" y="103"/>
                  </a:lnTo>
                  <a:lnTo>
                    <a:pt x="6" y="93"/>
                  </a:lnTo>
                  <a:lnTo>
                    <a:pt x="0" y="83"/>
                  </a:lnTo>
                  <a:lnTo>
                    <a:pt x="218" y="83"/>
                  </a:lnTo>
                  <a:lnTo>
                    <a:pt x="218" y="83"/>
                  </a:lnTo>
                  <a:lnTo>
                    <a:pt x="221" y="74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1" y="54"/>
                  </a:lnTo>
                  <a:lnTo>
                    <a:pt x="217" y="45"/>
                  </a:lnTo>
                  <a:lnTo>
                    <a:pt x="212" y="36"/>
                  </a:lnTo>
                  <a:lnTo>
                    <a:pt x="204" y="28"/>
                  </a:lnTo>
                  <a:lnTo>
                    <a:pt x="195" y="22"/>
                  </a:lnTo>
                  <a:lnTo>
                    <a:pt x="184" y="17"/>
                  </a:lnTo>
                  <a:lnTo>
                    <a:pt x="173" y="14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1" y="13"/>
                  </a:lnTo>
                  <a:lnTo>
                    <a:pt x="140" y="15"/>
                  </a:lnTo>
                  <a:lnTo>
                    <a:pt x="131" y="19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1" y="32"/>
                  </a:lnTo>
                  <a:lnTo>
                    <a:pt x="117" y="40"/>
                  </a:lnTo>
                  <a:lnTo>
                    <a:pt x="110" y="49"/>
                  </a:lnTo>
                  <a:lnTo>
                    <a:pt x="100" y="56"/>
                  </a:lnTo>
                  <a:lnTo>
                    <a:pt x="100" y="56"/>
                  </a:lnTo>
                  <a:lnTo>
                    <a:pt x="93" y="60"/>
                  </a:lnTo>
                  <a:lnTo>
                    <a:pt x="87" y="62"/>
                  </a:lnTo>
                  <a:lnTo>
                    <a:pt x="80" y="65"/>
                  </a:lnTo>
                  <a:lnTo>
                    <a:pt x="75" y="66"/>
                  </a:lnTo>
                  <a:lnTo>
                    <a:pt x="70" y="65"/>
                  </a:lnTo>
                  <a:lnTo>
                    <a:pt x="65" y="65"/>
                  </a:lnTo>
                  <a:lnTo>
                    <a:pt x="61" y="62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6" y="56"/>
                  </a:lnTo>
                  <a:lnTo>
                    <a:pt x="56" y="51"/>
                  </a:lnTo>
                  <a:lnTo>
                    <a:pt x="57" y="45"/>
                  </a:lnTo>
                  <a:lnTo>
                    <a:pt x="60" y="41"/>
                  </a:lnTo>
                  <a:lnTo>
                    <a:pt x="62" y="36"/>
                  </a:lnTo>
                  <a:lnTo>
                    <a:pt x="66" y="31"/>
                  </a:lnTo>
                  <a:lnTo>
                    <a:pt x="71" y="26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88" y="15"/>
                  </a:lnTo>
                  <a:lnTo>
                    <a:pt x="97" y="13"/>
                  </a:lnTo>
                  <a:lnTo>
                    <a:pt x="106" y="12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25" y="8"/>
                  </a:lnTo>
                  <a:lnTo>
                    <a:pt x="136" y="4"/>
                  </a:lnTo>
                  <a:lnTo>
                    <a:pt x="148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77" y="1"/>
                  </a:lnTo>
                  <a:lnTo>
                    <a:pt x="191" y="5"/>
                  </a:lnTo>
                  <a:lnTo>
                    <a:pt x="204" y="10"/>
                  </a:lnTo>
                  <a:lnTo>
                    <a:pt x="214" y="19"/>
                  </a:lnTo>
                  <a:lnTo>
                    <a:pt x="223" y="28"/>
                  </a:lnTo>
                  <a:lnTo>
                    <a:pt x="231" y="40"/>
                  </a:lnTo>
                  <a:lnTo>
                    <a:pt x="235" y="52"/>
                  </a:lnTo>
                  <a:lnTo>
                    <a:pt x="236" y="58"/>
                  </a:lnTo>
                  <a:lnTo>
                    <a:pt x="236" y="66"/>
                  </a:lnTo>
                  <a:lnTo>
                    <a:pt x="236" y="66"/>
                  </a:lnTo>
                  <a:lnTo>
                    <a:pt x="236" y="74"/>
                  </a:lnTo>
                  <a:lnTo>
                    <a:pt x="235" y="83"/>
                  </a:lnTo>
                  <a:lnTo>
                    <a:pt x="240" y="83"/>
                  </a:lnTo>
                  <a:close/>
                  <a:moveTo>
                    <a:pt x="109" y="155"/>
                  </a:moveTo>
                  <a:lnTo>
                    <a:pt x="109" y="155"/>
                  </a:lnTo>
                  <a:lnTo>
                    <a:pt x="95" y="152"/>
                  </a:lnTo>
                  <a:lnTo>
                    <a:pt x="95" y="152"/>
                  </a:lnTo>
                  <a:lnTo>
                    <a:pt x="90" y="158"/>
                  </a:lnTo>
                  <a:lnTo>
                    <a:pt x="86" y="164"/>
                  </a:lnTo>
                  <a:lnTo>
                    <a:pt x="83" y="171"/>
                  </a:lnTo>
                  <a:lnTo>
                    <a:pt x="82" y="179"/>
                  </a:lnTo>
                  <a:lnTo>
                    <a:pt x="82" y="179"/>
                  </a:lnTo>
                  <a:lnTo>
                    <a:pt x="83" y="186"/>
                  </a:lnTo>
                  <a:lnTo>
                    <a:pt x="84" y="191"/>
                  </a:lnTo>
                  <a:lnTo>
                    <a:pt x="87" y="196"/>
                  </a:lnTo>
                  <a:lnTo>
                    <a:pt x="90" y="201"/>
                  </a:lnTo>
                  <a:lnTo>
                    <a:pt x="93" y="205"/>
                  </a:lnTo>
                  <a:lnTo>
                    <a:pt x="99" y="209"/>
                  </a:lnTo>
                  <a:lnTo>
                    <a:pt x="104" y="212"/>
                  </a:lnTo>
                  <a:lnTo>
                    <a:pt x="109" y="213"/>
                  </a:lnTo>
                  <a:lnTo>
                    <a:pt x="109" y="155"/>
                  </a:lnTo>
                  <a:close/>
                  <a:moveTo>
                    <a:pt x="238" y="88"/>
                  </a:moveTo>
                  <a:lnTo>
                    <a:pt x="238" y="88"/>
                  </a:lnTo>
                  <a:close/>
                  <a:moveTo>
                    <a:pt x="238" y="88"/>
                  </a:moveTo>
                  <a:lnTo>
                    <a:pt x="238" y="88"/>
                  </a:lnTo>
                  <a:lnTo>
                    <a:pt x="238" y="88"/>
                  </a:lnTo>
                  <a:lnTo>
                    <a:pt x="238" y="88"/>
                  </a:lnTo>
                  <a:lnTo>
                    <a:pt x="238" y="88"/>
                  </a:lnTo>
                  <a:lnTo>
                    <a:pt x="238" y="88"/>
                  </a:lnTo>
                  <a:close/>
                  <a:moveTo>
                    <a:pt x="238" y="87"/>
                  </a:moveTo>
                  <a:lnTo>
                    <a:pt x="238" y="87"/>
                  </a:lnTo>
                  <a:lnTo>
                    <a:pt x="238" y="88"/>
                  </a:lnTo>
                  <a:lnTo>
                    <a:pt x="238" y="88"/>
                  </a:lnTo>
                  <a:lnTo>
                    <a:pt x="238" y="87"/>
                  </a:lnTo>
                  <a:lnTo>
                    <a:pt x="238" y="87"/>
                  </a:lnTo>
                  <a:close/>
                  <a:moveTo>
                    <a:pt x="238" y="87"/>
                  </a:moveTo>
                  <a:lnTo>
                    <a:pt x="238" y="87"/>
                  </a:lnTo>
                  <a:lnTo>
                    <a:pt x="238" y="87"/>
                  </a:lnTo>
                  <a:lnTo>
                    <a:pt x="238" y="87"/>
                  </a:lnTo>
                  <a:lnTo>
                    <a:pt x="238" y="87"/>
                  </a:lnTo>
                  <a:lnTo>
                    <a:pt x="238" y="87"/>
                  </a:lnTo>
                  <a:close/>
                  <a:moveTo>
                    <a:pt x="239" y="86"/>
                  </a:moveTo>
                  <a:lnTo>
                    <a:pt x="239" y="86"/>
                  </a:lnTo>
                  <a:lnTo>
                    <a:pt x="238" y="87"/>
                  </a:lnTo>
                  <a:lnTo>
                    <a:pt x="238" y="87"/>
                  </a:lnTo>
                  <a:lnTo>
                    <a:pt x="239" y="86"/>
                  </a:lnTo>
                  <a:lnTo>
                    <a:pt x="239" y="86"/>
                  </a:lnTo>
                  <a:close/>
                  <a:moveTo>
                    <a:pt x="239" y="84"/>
                  </a:moveTo>
                  <a:lnTo>
                    <a:pt x="239" y="84"/>
                  </a:lnTo>
                  <a:lnTo>
                    <a:pt x="239" y="86"/>
                  </a:lnTo>
                  <a:lnTo>
                    <a:pt x="239" y="86"/>
                  </a:lnTo>
                  <a:lnTo>
                    <a:pt x="239" y="84"/>
                  </a:lnTo>
                  <a:lnTo>
                    <a:pt x="239" y="84"/>
                  </a:lnTo>
                  <a:close/>
                  <a:moveTo>
                    <a:pt x="240" y="84"/>
                  </a:moveTo>
                  <a:lnTo>
                    <a:pt x="240" y="84"/>
                  </a:lnTo>
                  <a:lnTo>
                    <a:pt x="239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0" y="84"/>
                  </a:lnTo>
                  <a:close/>
                  <a:moveTo>
                    <a:pt x="240" y="83"/>
                  </a:moveTo>
                  <a:lnTo>
                    <a:pt x="240" y="83"/>
                  </a:lnTo>
                  <a:lnTo>
                    <a:pt x="240" y="84"/>
                  </a:lnTo>
                  <a:lnTo>
                    <a:pt x="240" y="84"/>
                  </a:lnTo>
                  <a:lnTo>
                    <a:pt x="240" y="83"/>
                  </a:lnTo>
                  <a:lnTo>
                    <a:pt x="240" y="83"/>
                  </a:lnTo>
                  <a:close/>
                  <a:moveTo>
                    <a:pt x="240" y="83"/>
                  </a:moveTo>
                  <a:lnTo>
                    <a:pt x="240" y="83"/>
                  </a:lnTo>
                  <a:lnTo>
                    <a:pt x="240" y="83"/>
                  </a:lnTo>
                  <a:lnTo>
                    <a:pt x="240" y="83"/>
                  </a:lnTo>
                  <a:lnTo>
                    <a:pt x="240" y="83"/>
                  </a:lnTo>
                  <a:lnTo>
                    <a:pt x="240" y="8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59"/>
            <p:cNvSpPr>
              <a:spLocks/>
            </p:cNvSpPr>
            <p:nvPr/>
          </p:nvSpPr>
          <p:spPr bwMode="auto">
            <a:xfrm>
              <a:off x="4202546" y="515002"/>
              <a:ext cx="210868" cy="226552"/>
            </a:xfrm>
            <a:custGeom>
              <a:avLst/>
              <a:gdLst>
                <a:gd name="T0" fmla="*/ 231 w 240"/>
                <a:gd name="T1" fmla="*/ 96 h 260"/>
                <a:gd name="T2" fmla="*/ 195 w 240"/>
                <a:gd name="T3" fmla="*/ 131 h 260"/>
                <a:gd name="T4" fmla="*/ 148 w 240"/>
                <a:gd name="T5" fmla="*/ 152 h 260"/>
                <a:gd name="T6" fmla="*/ 130 w 240"/>
                <a:gd name="T7" fmla="*/ 213 h 260"/>
                <a:gd name="T8" fmla="*/ 147 w 240"/>
                <a:gd name="T9" fmla="*/ 205 h 260"/>
                <a:gd name="T10" fmla="*/ 161 w 240"/>
                <a:gd name="T11" fmla="*/ 187 h 260"/>
                <a:gd name="T12" fmla="*/ 168 w 240"/>
                <a:gd name="T13" fmla="*/ 168 h 260"/>
                <a:gd name="T14" fmla="*/ 170 w 240"/>
                <a:gd name="T15" fmla="*/ 195 h 260"/>
                <a:gd name="T16" fmla="*/ 161 w 240"/>
                <a:gd name="T17" fmla="*/ 212 h 260"/>
                <a:gd name="T18" fmla="*/ 147 w 240"/>
                <a:gd name="T19" fmla="*/ 225 h 260"/>
                <a:gd name="T20" fmla="*/ 179 w 240"/>
                <a:gd name="T21" fmla="*/ 248 h 260"/>
                <a:gd name="T22" fmla="*/ 52 w 240"/>
                <a:gd name="T23" fmla="*/ 260 h 260"/>
                <a:gd name="T24" fmla="*/ 78 w 240"/>
                <a:gd name="T25" fmla="*/ 233 h 260"/>
                <a:gd name="T26" fmla="*/ 84 w 240"/>
                <a:gd name="T27" fmla="*/ 222 h 260"/>
                <a:gd name="T28" fmla="*/ 70 w 240"/>
                <a:gd name="T29" fmla="*/ 207 h 260"/>
                <a:gd name="T30" fmla="*/ 64 w 240"/>
                <a:gd name="T31" fmla="*/ 187 h 260"/>
                <a:gd name="T32" fmla="*/ 64 w 240"/>
                <a:gd name="T33" fmla="*/ 170 h 260"/>
                <a:gd name="T34" fmla="*/ 74 w 240"/>
                <a:gd name="T35" fmla="*/ 147 h 260"/>
                <a:gd name="T36" fmla="*/ 52 w 240"/>
                <a:gd name="T37" fmla="*/ 135 h 260"/>
                <a:gd name="T38" fmla="*/ 22 w 240"/>
                <a:gd name="T39" fmla="*/ 112 h 260"/>
                <a:gd name="T40" fmla="*/ 0 w 240"/>
                <a:gd name="T41" fmla="*/ 83 h 260"/>
                <a:gd name="T42" fmla="*/ 221 w 240"/>
                <a:gd name="T43" fmla="*/ 74 h 260"/>
                <a:gd name="T44" fmla="*/ 221 w 240"/>
                <a:gd name="T45" fmla="*/ 54 h 260"/>
                <a:gd name="T46" fmla="*/ 204 w 240"/>
                <a:gd name="T47" fmla="*/ 28 h 260"/>
                <a:gd name="T48" fmla="*/ 173 w 240"/>
                <a:gd name="T49" fmla="*/ 14 h 260"/>
                <a:gd name="T50" fmla="*/ 151 w 240"/>
                <a:gd name="T51" fmla="*/ 13 h 260"/>
                <a:gd name="T52" fmla="*/ 122 w 240"/>
                <a:gd name="T53" fmla="*/ 25 h 260"/>
                <a:gd name="T54" fmla="*/ 117 w 240"/>
                <a:gd name="T55" fmla="*/ 40 h 260"/>
                <a:gd name="T56" fmla="*/ 100 w 240"/>
                <a:gd name="T57" fmla="*/ 56 h 260"/>
                <a:gd name="T58" fmla="*/ 80 w 240"/>
                <a:gd name="T59" fmla="*/ 65 h 260"/>
                <a:gd name="T60" fmla="*/ 65 w 240"/>
                <a:gd name="T61" fmla="*/ 65 h 260"/>
                <a:gd name="T62" fmla="*/ 58 w 240"/>
                <a:gd name="T63" fmla="*/ 60 h 260"/>
                <a:gd name="T64" fmla="*/ 57 w 240"/>
                <a:gd name="T65" fmla="*/ 45 h 260"/>
                <a:gd name="T66" fmla="*/ 66 w 240"/>
                <a:gd name="T67" fmla="*/ 31 h 260"/>
                <a:gd name="T68" fmla="*/ 78 w 240"/>
                <a:gd name="T69" fmla="*/ 22 h 260"/>
                <a:gd name="T70" fmla="*/ 106 w 240"/>
                <a:gd name="T71" fmla="*/ 12 h 260"/>
                <a:gd name="T72" fmla="*/ 125 w 240"/>
                <a:gd name="T73" fmla="*/ 8 h 260"/>
                <a:gd name="T74" fmla="*/ 161 w 240"/>
                <a:gd name="T75" fmla="*/ 0 h 260"/>
                <a:gd name="T76" fmla="*/ 191 w 240"/>
                <a:gd name="T77" fmla="*/ 5 h 260"/>
                <a:gd name="T78" fmla="*/ 223 w 240"/>
                <a:gd name="T79" fmla="*/ 28 h 260"/>
                <a:gd name="T80" fmla="*/ 236 w 240"/>
                <a:gd name="T81" fmla="*/ 58 h 260"/>
                <a:gd name="T82" fmla="*/ 236 w 240"/>
                <a:gd name="T83" fmla="*/ 7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0" h="260">
                  <a:moveTo>
                    <a:pt x="240" y="83"/>
                  </a:moveTo>
                  <a:lnTo>
                    <a:pt x="240" y="83"/>
                  </a:lnTo>
                  <a:lnTo>
                    <a:pt x="231" y="96"/>
                  </a:lnTo>
                  <a:lnTo>
                    <a:pt x="221" y="109"/>
                  </a:lnTo>
                  <a:lnTo>
                    <a:pt x="208" y="121"/>
                  </a:lnTo>
                  <a:lnTo>
                    <a:pt x="195" y="131"/>
                  </a:lnTo>
                  <a:lnTo>
                    <a:pt x="181" y="140"/>
                  </a:lnTo>
                  <a:lnTo>
                    <a:pt x="164" y="147"/>
                  </a:lnTo>
                  <a:lnTo>
                    <a:pt x="148" y="152"/>
                  </a:lnTo>
                  <a:lnTo>
                    <a:pt x="130" y="155"/>
                  </a:lnTo>
                  <a:lnTo>
                    <a:pt x="130" y="213"/>
                  </a:lnTo>
                  <a:lnTo>
                    <a:pt x="130" y="213"/>
                  </a:lnTo>
                  <a:lnTo>
                    <a:pt x="136" y="212"/>
                  </a:lnTo>
                  <a:lnTo>
                    <a:pt x="142" y="209"/>
                  </a:lnTo>
                  <a:lnTo>
                    <a:pt x="147" y="205"/>
                  </a:lnTo>
                  <a:lnTo>
                    <a:pt x="152" y="201"/>
                  </a:lnTo>
                  <a:lnTo>
                    <a:pt x="156" y="195"/>
                  </a:lnTo>
                  <a:lnTo>
                    <a:pt x="161" y="187"/>
                  </a:lnTo>
                  <a:lnTo>
                    <a:pt x="164" y="178"/>
                  </a:lnTo>
                  <a:lnTo>
                    <a:pt x="168" y="168"/>
                  </a:lnTo>
                  <a:lnTo>
                    <a:pt x="168" y="168"/>
                  </a:lnTo>
                  <a:lnTo>
                    <a:pt x="170" y="177"/>
                  </a:lnTo>
                  <a:lnTo>
                    <a:pt x="170" y="186"/>
                  </a:lnTo>
                  <a:lnTo>
                    <a:pt x="170" y="195"/>
                  </a:lnTo>
                  <a:lnTo>
                    <a:pt x="170" y="195"/>
                  </a:lnTo>
                  <a:lnTo>
                    <a:pt x="166" y="204"/>
                  </a:lnTo>
                  <a:lnTo>
                    <a:pt x="161" y="212"/>
                  </a:lnTo>
                  <a:lnTo>
                    <a:pt x="155" y="220"/>
                  </a:lnTo>
                  <a:lnTo>
                    <a:pt x="147" y="225"/>
                  </a:lnTo>
                  <a:lnTo>
                    <a:pt x="147" y="225"/>
                  </a:lnTo>
                  <a:lnTo>
                    <a:pt x="158" y="231"/>
                  </a:lnTo>
                  <a:lnTo>
                    <a:pt x="170" y="239"/>
                  </a:lnTo>
                  <a:lnTo>
                    <a:pt x="179" y="248"/>
                  </a:lnTo>
                  <a:lnTo>
                    <a:pt x="187" y="260"/>
                  </a:lnTo>
                  <a:lnTo>
                    <a:pt x="52" y="260"/>
                  </a:lnTo>
                  <a:lnTo>
                    <a:pt x="52" y="260"/>
                  </a:lnTo>
                  <a:lnTo>
                    <a:pt x="60" y="249"/>
                  </a:lnTo>
                  <a:lnTo>
                    <a:pt x="67" y="240"/>
                  </a:lnTo>
                  <a:lnTo>
                    <a:pt x="78" y="233"/>
                  </a:lnTo>
                  <a:lnTo>
                    <a:pt x="90" y="226"/>
                  </a:lnTo>
                  <a:lnTo>
                    <a:pt x="90" y="226"/>
                  </a:lnTo>
                  <a:lnTo>
                    <a:pt x="84" y="222"/>
                  </a:lnTo>
                  <a:lnTo>
                    <a:pt x="79" y="218"/>
                  </a:lnTo>
                  <a:lnTo>
                    <a:pt x="74" y="213"/>
                  </a:lnTo>
                  <a:lnTo>
                    <a:pt x="70" y="207"/>
                  </a:lnTo>
                  <a:lnTo>
                    <a:pt x="67" y="200"/>
                  </a:lnTo>
                  <a:lnTo>
                    <a:pt x="65" y="194"/>
                  </a:lnTo>
                  <a:lnTo>
                    <a:pt x="64" y="187"/>
                  </a:lnTo>
                  <a:lnTo>
                    <a:pt x="64" y="179"/>
                  </a:lnTo>
                  <a:lnTo>
                    <a:pt x="64" y="179"/>
                  </a:lnTo>
                  <a:lnTo>
                    <a:pt x="64" y="170"/>
                  </a:lnTo>
                  <a:lnTo>
                    <a:pt x="66" y="161"/>
                  </a:lnTo>
                  <a:lnTo>
                    <a:pt x="70" y="153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2" y="142"/>
                  </a:lnTo>
                  <a:lnTo>
                    <a:pt x="52" y="135"/>
                  </a:lnTo>
                  <a:lnTo>
                    <a:pt x="42" y="129"/>
                  </a:lnTo>
                  <a:lnTo>
                    <a:pt x="31" y="121"/>
                  </a:lnTo>
                  <a:lnTo>
                    <a:pt x="22" y="112"/>
                  </a:lnTo>
                  <a:lnTo>
                    <a:pt x="14" y="103"/>
                  </a:lnTo>
                  <a:lnTo>
                    <a:pt x="6" y="93"/>
                  </a:lnTo>
                  <a:lnTo>
                    <a:pt x="0" y="83"/>
                  </a:lnTo>
                  <a:lnTo>
                    <a:pt x="218" y="83"/>
                  </a:lnTo>
                  <a:lnTo>
                    <a:pt x="218" y="83"/>
                  </a:lnTo>
                  <a:lnTo>
                    <a:pt x="221" y="74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1" y="54"/>
                  </a:lnTo>
                  <a:lnTo>
                    <a:pt x="217" y="45"/>
                  </a:lnTo>
                  <a:lnTo>
                    <a:pt x="212" y="36"/>
                  </a:lnTo>
                  <a:lnTo>
                    <a:pt x="204" y="28"/>
                  </a:lnTo>
                  <a:lnTo>
                    <a:pt x="195" y="22"/>
                  </a:lnTo>
                  <a:lnTo>
                    <a:pt x="184" y="17"/>
                  </a:lnTo>
                  <a:lnTo>
                    <a:pt x="173" y="14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1" y="13"/>
                  </a:lnTo>
                  <a:lnTo>
                    <a:pt x="140" y="15"/>
                  </a:lnTo>
                  <a:lnTo>
                    <a:pt x="131" y="19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1" y="32"/>
                  </a:lnTo>
                  <a:lnTo>
                    <a:pt x="117" y="40"/>
                  </a:lnTo>
                  <a:lnTo>
                    <a:pt x="110" y="49"/>
                  </a:lnTo>
                  <a:lnTo>
                    <a:pt x="100" y="56"/>
                  </a:lnTo>
                  <a:lnTo>
                    <a:pt x="100" y="56"/>
                  </a:lnTo>
                  <a:lnTo>
                    <a:pt x="93" y="60"/>
                  </a:lnTo>
                  <a:lnTo>
                    <a:pt x="87" y="62"/>
                  </a:lnTo>
                  <a:lnTo>
                    <a:pt x="80" y="65"/>
                  </a:lnTo>
                  <a:lnTo>
                    <a:pt x="75" y="66"/>
                  </a:lnTo>
                  <a:lnTo>
                    <a:pt x="70" y="65"/>
                  </a:lnTo>
                  <a:lnTo>
                    <a:pt x="65" y="65"/>
                  </a:lnTo>
                  <a:lnTo>
                    <a:pt x="61" y="62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6" y="56"/>
                  </a:lnTo>
                  <a:lnTo>
                    <a:pt x="56" y="51"/>
                  </a:lnTo>
                  <a:lnTo>
                    <a:pt x="57" y="45"/>
                  </a:lnTo>
                  <a:lnTo>
                    <a:pt x="60" y="41"/>
                  </a:lnTo>
                  <a:lnTo>
                    <a:pt x="62" y="36"/>
                  </a:lnTo>
                  <a:lnTo>
                    <a:pt x="66" y="31"/>
                  </a:lnTo>
                  <a:lnTo>
                    <a:pt x="71" y="26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88" y="15"/>
                  </a:lnTo>
                  <a:lnTo>
                    <a:pt x="97" y="13"/>
                  </a:lnTo>
                  <a:lnTo>
                    <a:pt x="106" y="12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25" y="8"/>
                  </a:lnTo>
                  <a:lnTo>
                    <a:pt x="136" y="4"/>
                  </a:lnTo>
                  <a:lnTo>
                    <a:pt x="148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77" y="1"/>
                  </a:lnTo>
                  <a:lnTo>
                    <a:pt x="191" y="5"/>
                  </a:lnTo>
                  <a:lnTo>
                    <a:pt x="204" y="10"/>
                  </a:lnTo>
                  <a:lnTo>
                    <a:pt x="214" y="19"/>
                  </a:lnTo>
                  <a:lnTo>
                    <a:pt x="223" y="28"/>
                  </a:lnTo>
                  <a:lnTo>
                    <a:pt x="231" y="40"/>
                  </a:lnTo>
                  <a:lnTo>
                    <a:pt x="235" y="52"/>
                  </a:lnTo>
                  <a:lnTo>
                    <a:pt x="236" y="58"/>
                  </a:lnTo>
                  <a:lnTo>
                    <a:pt x="236" y="66"/>
                  </a:lnTo>
                  <a:lnTo>
                    <a:pt x="236" y="66"/>
                  </a:lnTo>
                  <a:lnTo>
                    <a:pt x="236" y="74"/>
                  </a:lnTo>
                  <a:lnTo>
                    <a:pt x="235" y="83"/>
                  </a:lnTo>
                  <a:lnTo>
                    <a:pt x="240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60"/>
            <p:cNvSpPr>
              <a:spLocks/>
            </p:cNvSpPr>
            <p:nvPr/>
          </p:nvSpPr>
          <p:spPr bwMode="auto">
            <a:xfrm>
              <a:off x="4273997" y="647448"/>
              <a:ext cx="24398" cy="54025"/>
            </a:xfrm>
            <a:custGeom>
              <a:avLst/>
              <a:gdLst>
                <a:gd name="T0" fmla="*/ 27 w 27"/>
                <a:gd name="T1" fmla="*/ 3 h 61"/>
                <a:gd name="T2" fmla="*/ 27 w 27"/>
                <a:gd name="T3" fmla="*/ 3 h 61"/>
                <a:gd name="T4" fmla="*/ 13 w 27"/>
                <a:gd name="T5" fmla="*/ 0 h 61"/>
                <a:gd name="T6" fmla="*/ 13 w 27"/>
                <a:gd name="T7" fmla="*/ 0 h 61"/>
                <a:gd name="T8" fmla="*/ 8 w 27"/>
                <a:gd name="T9" fmla="*/ 6 h 61"/>
                <a:gd name="T10" fmla="*/ 4 w 27"/>
                <a:gd name="T11" fmla="*/ 12 h 61"/>
                <a:gd name="T12" fmla="*/ 1 w 27"/>
                <a:gd name="T13" fmla="*/ 19 h 61"/>
                <a:gd name="T14" fmla="*/ 0 w 27"/>
                <a:gd name="T15" fmla="*/ 27 h 61"/>
                <a:gd name="T16" fmla="*/ 0 w 27"/>
                <a:gd name="T17" fmla="*/ 27 h 61"/>
                <a:gd name="T18" fmla="*/ 1 w 27"/>
                <a:gd name="T19" fmla="*/ 34 h 61"/>
                <a:gd name="T20" fmla="*/ 2 w 27"/>
                <a:gd name="T21" fmla="*/ 39 h 61"/>
                <a:gd name="T22" fmla="*/ 5 w 27"/>
                <a:gd name="T23" fmla="*/ 44 h 61"/>
                <a:gd name="T24" fmla="*/ 8 w 27"/>
                <a:gd name="T25" fmla="*/ 49 h 61"/>
                <a:gd name="T26" fmla="*/ 11 w 27"/>
                <a:gd name="T27" fmla="*/ 53 h 61"/>
                <a:gd name="T28" fmla="*/ 17 w 27"/>
                <a:gd name="T29" fmla="*/ 57 h 61"/>
                <a:gd name="T30" fmla="*/ 22 w 27"/>
                <a:gd name="T31" fmla="*/ 60 h 61"/>
                <a:gd name="T32" fmla="*/ 27 w 27"/>
                <a:gd name="T33" fmla="*/ 61 h 61"/>
                <a:gd name="T34" fmla="*/ 27 w 27"/>
                <a:gd name="T35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61">
                  <a:moveTo>
                    <a:pt x="27" y="3"/>
                  </a:moveTo>
                  <a:lnTo>
                    <a:pt x="27" y="3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6"/>
                  </a:lnTo>
                  <a:lnTo>
                    <a:pt x="4" y="12"/>
                  </a:lnTo>
                  <a:lnTo>
                    <a:pt x="1" y="1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2" y="39"/>
                  </a:lnTo>
                  <a:lnTo>
                    <a:pt x="5" y="44"/>
                  </a:lnTo>
                  <a:lnTo>
                    <a:pt x="8" y="49"/>
                  </a:lnTo>
                  <a:lnTo>
                    <a:pt x="11" y="53"/>
                  </a:lnTo>
                  <a:lnTo>
                    <a:pt x="17" y="57"/>
                  </a:lnTo>
                  <a:lnTo>
                    <a:pt x="22" y="60"/>
                  </a:lnTo>
                  <a:lnTo>
                    <a:pt x="27" y="61"/>
                  </a:lnTo>
                  <a:lnTo>
                    <a:pt x="27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Line 161"/>
            <p:cNvSpPr>
              <a:spLocks noChangeShapeType="1"/>
            </p:cNvSpPr>
            <p:nvPr/>
          </p:nvSpPr>
          <p:spPr bwMode="auto">
            <a:xfrm>
              <a:off x="4409928" y="59342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62"/>
            <p:cNvSpPr>
              <a:spLocks/>
            </p:cNvSpPr>
            <p:nvPr/>
          </p:nvSpPr>
          <p:spPr bwMode="auto">
            <a:xfrm>
              <a:off x="4409928" y="59342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63"/>
            <p:cNvSpPr>
              <a:spLocks/>
            </p:cNvSpPr>
            <p:nvPr/>
          </p:nvSpPr>
          <p:spPr bwMode="auto">
            <a:xfrm>
              <a:off x="4409928" y="591681"/>
              <a:ext cx="0" cy="174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64"/>
            <p:cNvSpPr>
              <a:spLocks/>
            </p:cNvSpPr>
            <p:nvPr/>
          </p:nvSpPr>
          <p:spPr bwMode="auto">
            <a:xfrm>
              <a:off x="4409928" y="591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65"/>
            <p:cNvSpPr>
              <a:spLocks/>
            </p:cNvSpPr>
            <p:nvPr/>
          </p:nvSpPr>
          <p:spPr bwMode="auto">
            <a:xfrm>
              <a:off x="4409928" y="589939"/>
              <a:ext cx="1743" cy="174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0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66"/>
            <p:cNvSpPr>
              <a:spLocks/>
            </p:cNvSpPr>
            <p:nvPr/>
          </p:nvSpPr>
          <p:spPr bwMode="auto">
            <a:xfrm>
              <a:off x="4411671" y="589939"/>
              <a:ext cx="0" cy="0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2 h 2"/>
                <a:gd name="T4" fmla="*/ 0 h 2"/>
                <a:gd name="T5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67"/>
            <p:cNvSpPr>
              <a:spLocks/>
            </p:cNvSpPr>
            <p:nvPr/>
          </p:nvSpPr>
          <p:spPr bwMode="auto">
            <a:xfrm>
              <a:off x="4411671" y="589939"/>
              <a:ext cx="174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68"/>
            <p:cNvSpPr>
              <a:spLocks/>
            </p:cNvSpPr>
            <p:nvPr/>
          </p:nvSpPr>
          <p:spPr bwMode="auto">
            <a:xfrm>
              <a:off x="4413414" y="588195"/>
              <a:ext cx="0" cy="174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69"/>
            <p:cNvSpPr>
              <a:spLocks/>
            </p:cNvSpPr>
            <p:nvPr/>
          </p:nvSpPr>
          <p:spPr bwMode="auto">
            <a:xfrm>
              <a:off x="4413414" y="5881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170"/>
            <p:cNvSpPr>
              <a:spLocks noEditPoints="1"/>
            </p:cNvSpPr>
            <p:nvPr/>
          </p:nvSpPr>
          <p:spPr bwMode="auto">
            <a:xfrm>
              <a:off x="4472666" y="518487"/>
              <a:ext cx="223067" cy="223067"/>
            </a:xfrm>
            <a:custGeom>
              <a:avLst/>
              <a:gdLst>
                <a:gd name="T0" fmla="*/ 3 w 255"/>
                <a:gd name="T1" fmla="*/ 186 h 255"/>
                <a:gd name="T2" fmla="*/ 3 w 255"/>
                <a:gd name="T3" fmla="*/ 216 h 255"/>
                <a:gd name="T4" fmla="*/ 26 w 255"/>
                <a:gd name="T5" fmla="*/ 243 h 255"/>
                <a:gd name="T6" fmla="*/ 54 w 255"/>
                <a:gd name="T7" fmla="*/ 255 h 255"/>
                <a:gd name="T8" fmla="*/ 82 w 255"/>
                <a:gd name="T9" fmla="*/ 243 h 255"/>
                <a:gd name="T10" fmla="*/ 54 w 255"/>
                <a:gd name="T11" fmla="*/ 131 h 255"/>
                <a:gd name="T12" fmla="*/ 54 w 255"/>
                <a:gd name="T13" fmla="*/ 131 h 255"/>
                <a:gd name="T14" fmla="*/ 89 w 255"/>
                <a:gd name="T15" fmla="*/ 134 h 255"/>
                <a:gd name="T16" fmla="*/ 80 w 255"/>
                <a:gd name="T17" fmla="*/ 127 h 255"/>
                <a:gd name="T18" fmla="*/ 82 w 255"/>
                <a:gd name="T19" fmla="*/ 117 h 255"/>
                <a:gd name="T20" fmla="*/ 96 w 255"/>
                <a:gd name="T21" fmla="*/ 117 h 255"/>
                <a:gd name="T22" fmla="*/ 98 w 255"/>
                <a:gd name="T23" fmla="*/ 127 h 255"/>
                <a:gd name="T24" fmla="*/ 117 w 255"/>
                <a:gd name="T25" fmla="*/ 152 h 255"/>
                <a:gd name="T26" fmla="*/ 103 w 255"/>
                <a:gd name="T27" fmla="*/ 152 h 255"/>
                <a:gd name="T28" fmla="*/ 100 w 255"/>
                <a:gd name="T29" fmla="*/ 141 h 255"/>
                <a:gd name="T30" fmla="*/ 109 w 255"/>
                <a:gd name="T31" fmla="*/ 135 h 255"/>
                <a:gd name="T32" fmla="*/ 120 w 255"/>
                <a:gd name="T33" fmla="*/ 141 h 255"/>
                <a:gd name="T34" fmla="*/ 117 w 255"/>
                <a:gd name="T35" fmla="*/ 152 h 255"/>
                <a:gd name="T36" fmla="*/ 109 w 255"/>
                <a:gd name="T37" fmla="*/ 113 h 255"/>
                <a:gd name="T38" fmla="*/ 100 w 255"/>
                <a:gd name="T39" fmla="*/ 106 h 255"/>
                <a:gd name="T40" fmla="*/ 103 w 255"/>
                <a:gd name="T41" fmla="*/ 96 h 255"/>
                <a:gd name="T42" fmla="*/ 117 w 255"/>
                <a:gd name="T43" fmla="*/ 96 h 255"/>
                <a:gd name="T44" fmla="*/ 120 w 255"/>
                <a:gd name="T45" fmla="*/ 106 h 255"/>
                <a:gd name="T46" fmla="*/ 138 w 255"/>
                <a:gd name="T47" fmla="*/ 173 h 255"/>
                <a:gd name="T48" fmla="*/ 124 w 255"/>
                <a:gd name="T49" fmla="*/ 173 h 255"/>
                <a:gd name="T50" fmla="*/ 122 w 255"/>
                <a:gd name="T51" fmla="*/ 162 h 255"/>
                <a:gd name="T52" fmla="*/ 132 w 255"/>
                <a:gd name="T53" fmla="*/ 156 h 255"/>
                <a:gd name="T54" fmla="*/ 141 w 255"/>
                <a:gd name="T55" fmla="*/ 162 h 255"/>
                <a:gd name="T56" fmla="*/ 138 w 255"/>
                <a:gd name="T57" fmla="*/ 173 h 255"/>
                <a:gd name="T58" fmla="*/ 173 w 255"/>
                <a:gd name="T59" fmla="*/ 114 h 255"/>
                <a:gd name="T60" fmla="*/ 182 w 255"/>
                <a:gd name="T61" fmla="*/ 121 h 255"/>
                <a:gd name="T62" fmla="*/ 180 w 255"/>
                <a:gd name="T63" fmla="*/ 131 h 255"/>
                <a:gd name="T64" fmla="*/ 167 w 255"/>
                <a:gd name="T65" fmla="*/ 131 h 255"/>
                <a:gd name="T66" fmla="*/ 164 w 255"/>
                <a:gd name="T67" fmla="*/ 121 h 255"/>
                <a:gd name="T68" fmla="*/ 145 w 255"/>
                <a:gd name="T69" fmla="*/ 96 h 255"/>
                <a:gd name="T70" fmla="*/ 159 w 255"/>
                <a:gd name="T71" fmla="*/ 96 h 255"/>
                <a:gd name="T72" fmla="*/ 161 w 255"/>
                <a:gd name="T73" fmla="*/ 106 h 255"/>
                <a:gd name="T74" fmla="*/ 152 w 255"/>
                <a:gd name="T75" fmla="*/ 113 h 255"/>
                <a:gd name="T76" fmla="*/ 143 w 255"/>
                <a:gd name="T77" fmla="*/ 106 h 255"/>
                <a:gd name="T78" fmla="*/ 145 w 255"/>
                <a:gd name="T79" fmla="*/ 96 h 255"/>
                <a:gd name="T80" fmla="*/ 152 w 255"/>
                <a:gd name="T81" fmla="*/ 135 h 255"/>
                <a:gd name="T82" fmla="*/ 161 w 255"/>
                <a:gd name="T83" fmla="*/ 141 h 255"/>
                <a:gd name="T84" fmla="*/ 159 w 255"/>
                <a:gd name="T85" fmla="*/ 152 h 255"/>
                <a:gd name="T86" fmla="*/ 145 w 255"/>
                <a:gd name="T87" fmla="*/ 152 h 255"/>
                <a:gd name="T88" fmla="*/ 143 w 255"/>
                <a:gd name="T89" fmla="*/ 141 h 255"/>
                <a:gd name="T90" fmla="*/ 138 w 255"/>
                <a:gd name="T91" fmla="*/ 131 h 255"/>
                <a:gd name="T92" fmla="*/ 124 w 255"/>
                <a:gd name="T93" fmla="*/ 131 h 255"/>
                <a:gd name="T94" fmla="*/ 122 w 255"/>
                <a:gd name="T95" fmla="*/ 121 h 255"/>
                <a:gd name="T96" fmla="*/ 132 w 255"/>
                <a:gd name="T97" fmla="*/ 114 h 255"/>
                <a:gd name="T98" fmla="*/ 141 w 255"/>
                <a:gd name="T99" fmla="*/ 121 h 255"/>
                <a:gd name="T100" fmla="*/ 138 w 255"/>
                <a:gd name="T101" fmla="*/ 131 h 255"/>
                <a:gd name="T102" fmla="*/ 132 w 255"/>
                <a:gd name="T103" fmla="*/ 92 h 255"/>
                <a:gd name="T104" fmla="*/ 122 w 255"/>
                <a:gd name="T105" fmla="*/ 86 h 255"/>
                <a:gd name="T106" fmla="*/ 124 w 255"/>
                <a:gd name="T107" fmla="*/ 75 h 255"/>
                <a:gd name="T108" fmla="*/ 138 w 255"/>
                <a:gd name="T109" fmla="*/ 75 h 255"/>
                <a:gd name="T110" fmla="*/ 141 w 255"/>
                <a:gd name="T111" fmla="*/ 86 h 255"/>
                <a:gd name="T112" fmla="*/ 229 w 255"/>
                <a:gd name="T113" fmla="*/ 11 h 255"/>
                <a:gd name="T114" fmla="*/ 208 w 255"/>
                <a:gd name="T115" fmla="*/ 1 h 255"/>
                <a:gd name="T116" fmla="*/ 180 w 255"/>
                <a:gd name="T117" fmla="*/ 6 h 255"/>
                <a:gd name="T118" fmla="*/ 243 w 255"/>
                <a:gd name="T119" fmla="*/ 82 h 255"/>
                <a:gd name="T120" fmla="*/ 254 w 255"/>
                <a:gd name="T121" fmla="*/ 61 h 255"/>
                <a:gd name="T122" fmla="*/ 249 w 255"/>
                <a:gd name="T123" fmla="*/ 3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5" h="255">
                  <a:moveTo>
                    <a:pt x="12" y="173"/>
                  </a:moveTo>
                  <a:lnTo>
                    <a:pt x="12" y="173"/>
                  </a:lnTo>
                  <a:lnTo>
                    <a:pt x="7" y="179"/>
                  </a:lnTo>
                  <a:lnTo>
                    <a:pt x="3" y="186"/>
                  </a:lnTo>
                  <a:lnTo>
                    <a:pt x="2" y="193"/>
                  </a:lnTo>
                  <a:lnTo>
                    <a:pt x="0" y="201"/>
                  </a:lnTo>
                  <a:lnTo>
                    <a:pt x="2" y="208"/>
                  </a:lnTo>
                  <a:lnTo>
                    <a:pt x="3" y="216"/>
                  </a:lnTo>
                  <a:lnTo>
                    <a:pt x="7" y="222"/>
                  </a:lnTo>
                  <a:lnTo>
                    <a:pt x="12" y="229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33" y="248"/>
                  </a:lnTo>
                  <a:lnTo>
                    <a:pt x="39" y="252"/>
                  </a:lnTo>
                  <a:lnTo>
                    <a:pt x="47" y="253"/>
                  </a:lnTo>
                  <a:lnTo>
                    <a:pt x="54" y="255"/>
                  </a:lnTo>
                  <a:lnTo>
                    <a:pt x="61" y="253"/>
                  </a:lnTo>
                  <a:lnTo>
                    <a:pt x="69" y="252"/>
                  </a:lnTo>
                  <a:lnTo>
                    <a:pt x="76" y="248"/>
                  </a:lnTo>
                  <a:lnTo>
                    <a:pt x="82" y="243"/>
                  </a:lnTo>
                  <a:lnTo>
                    <a:pt x="117" y="208"/>
                  </a:lnTo>
                  <a:lnTo>
                    <a:pt x="47" y="138"/>
                  </a:lnTo>
                  <a:lnTo>
                    <a:pt x="12" y="173"/>
                  </a:lnTo>
                  <a:close/>
                  <a:moveTo>
                    <a:pt x="54" y="131"/>
                  </a:moveTo>
                  <a:lnTo>
                    <a:pt x="124" y="201"/>
                  </a:lnTo>
                  <a:lnTo>
                    <a:pt x="208" y="117"/>
                  </a:lnTo>
                  <a:lnTo>
                    <a:pt x="138" y="47"/>
                  </a:lnTo>
                  <a:lnTo>
                    <a:pt x="54" y="131"/>
                  </a:lnTo>
                  <a:close/>
                  <a:moveTo>
                    <a:pt x="96" y="131"/>
                  </a:moveTo>
                  <a:lnTo>
                    <a:pt x="96" y="131"/>
                  </a:lnTo>
                  <a:lnTo>
                    <a:pt x="93" y="132"/>
                  </a:lnTo>
                  <a:lnTo>
                    <a:pt x="89" y="134"/>
                  </a:lnTo>
                  <a:lnTo>
                    <a:pt x="85" y="132"/>
                  </a:lnTo>
                  <a:lnTo>
                    <a:pt x="82" y="131"/>
                  </a:lnTo>
                  <a:lnTo>
                    <a:pt x="82" y="131"/>
                  </a:lnTo>
                  <a:lnTo>
                    <a:pt x="80" y="127"/>
                  </a:lnTo>
                  <a:lnTo>
                    <a:pt x="80" y="123"/>
                  </a:lnTo>
                  <a:lnTo>
                    <a:pt x="80" y="121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85" y="114"/>
                  </a:lnTo>
                  <a:lnTo>
                    <a:pt x="89" y="114"/>
                  </a:lnTo>
                  <a:lnTo>
                    <a:pt x="93" y="114"/>
                  </a:lnTo>
                  <a:lnTo>
                    <a:pt x="96" y="117"/>
                  </a:lnTo>
                  <a:lnTo>
                    <a:pt x="96" y="117"/>
                  </a:lnTo>
                  <a:lnTo>
                    <a:pt x="98" y="121"/>
                  </a:lnTo>
                  <a:lnTo>
                    <a:pt x="99" y="123"/>
                  </a:lnTo>
                  <a:lnTo>
                    <a:pt x="98" y="127"/>
                  </a:lnTo>
                  <a:lnTo>
                    <a:pt x="96" y="131"/>
                  </a:lnTo>
                  <a:lnTo>
                    <a:pt x="96" y="131"/>
                  </a:lnTo>
                  <a:close/>
                  <a:moveTo>
                    <a:pt x="117" y="152"/>
                  </a:moveTo>
                  <a:lnTo>
                    <a:pt x="117" y="152"/>
                  </a:lnTo>
                  <a:lnTo>
                    <a:pt x="113" y="154"/>
                  </a:lnTo>
                  <a:lnTo>
                    <a:pt x="109" y="154"/>
                  </a:lnTo>
                  <a:lnTo>
                    <a:pt x="107" y="154"/>
                  </a:lnTo>
                  <a:lnTo>
                    <a:pt x="103" y="152"/>
                  </a:lnTo>
                  <a:lnTo>
                    <a:pt x="103" y="152"/>
                  </a:lnTo>
                  <a:lnTo>
                    <a:pt x="100" y="148"/>
                  </a:lnTo>
                  <a:lnTo>
                    <a:pt x="100" y="145"/>
                  </a:lnTo>
                  <a:lnTo>
                    <a:pt x="100" y="141"/>
                  </a:lnTo>
                  <a:lnTo>
                    <a:pt x="103" y="138"/>
                  </a:lnTo>
                  <a:lnTo>
                    <a:pt x="103" y="138"/>
                  </a:lnTo>
                  <a:lnTo>
                    <a:pt x="107" y="135"/>
                  </a:lnTo>
                  <a:lnTo>
                    <a:pt x="109" y="135"/>
                  </a:lnTo>
                  <a:lnTo>
                    <a:pt x="113" y="135"/>
                  </a:lnTo>
                  <a:lnTo>
                    <a:pt x="117" y="138"/>
                  </a:lnTo>
                  <a:lnTo>
                    <a:pt x="117" y="138"/>
                  </a:lnTo>
                  <a:lnTo>
                    <a:pt x="120" y="141"/>
                  </a:lnTo>
                  <a:lnTo>
                    <a:pt x="120" y="145"/>
                  </a:lnTo>
                  <a:lnTo>
                    <a:pt x="120" y="148"/>
                  </a:lnTo>
                  <a:lnTo>
                    <a:pt x="117" y="152"/>
                  </a:lnTo>
                  <a:lnTo>
                    <a:pt x="117" y="152"/>
                  </a:lnTo>
                  <a:close/>
                  <a:moveTo>
                    <a:pt x="117" y="110"/>
                  </a:moveTo>
                  <a:lnTo>
                    <a:pt x="117" y="110"/>
                  </a:lnTo>
                  <a:lnTo>
                    <a:pt x="113" y="112"/>
                  </a:lnTo>
                  <a:lnTo>
                    <a:pt x="109" y="113"/>
                  </a:lnTo>
                  <a:lnTo>
                    <a:pt x="107" y="112"/>
                  </a:lnTo>
                  <a:lnTo>
                    <a:pt x="103" y="110"/>
                  </a:lnTo>
                  <a:lnTo>
                    <a:pt x="103" y="110"/>
                  </a:lnTo>
                  <a:lnTo>
                    <a:pt x="100" y="106"/>
                  </a:lnTo>
                  <a:lnTo>
                    <a:pt x="100" y="102"/>
                  </a:lnTo>
                  <a:lnTo>
                    <a:pt x="100" y="99"/>
                  </a:lnTo>
                  <a:lnTo>
                    <a:pt x="103" y="96"/>
                  </a:lnTo>
                  <a:lnTo>
                    <a:pt x="103" y="96"/>
                  </a:lnTo>
                  <a:lnTo>
                    <a:pt x="107" y="93"/>
                  </a:lnTo>
                  <a:lnTo>
                    <a:pt x="109" y="93"/>
                  </a:lnTo>
                  <a:lnTo>
                    <a:pt x="113" y="93"/>
                  </a:lnTo>
                  <a:lnTo>
                    <a:pt x="117" y="96"/>
                  </a:lnTo>
                  <a:lnTo>
                    <a:pt x="117" y="96"/>
                  </a:lnTo>
                  <a:lnTo>
                    <a:pt x="120" y="99"/>
                  </a:lnTo>
                  <a:lnTo>
                    <a:pt x="120" y="102"/>
                  </a:lnTo>
                  <a:lnTo>
                    <a:pt x="120" y="106"/>
                  </a:lnTo>
                  <a:lnTo>
                    <a:pt x="117" y="110"/>
                  </a:lnTo>
                  <a:lnTo>
                    <a:pt x="117" y="110"/>
                  </a:lnTo>
                  <a:close/>
                  <a:moveTo>
                    <a:pt x="138" y="173"/>
                  </a:moveTo>
                  <a:lnTo>
                    <a:pt x="138" y="173"/>
                  </a:lnTo>
                  <a:lnTo>
                    <a:pt x="135" y="175"/>
                  </a:lnTo>
                  <a:lnTo>
                    <a:pt x="132" y="175"/>
                  </a:lnTo>
                  <a:lnTo>
                    <a:pt x="128" y="175"/>
                  </a:lnTo>
                  <a:lnTo>
                    <a:pt x="124" y="173"/>
                  </a:lnTo>
                  <a:lnTo>
                    <a:pt x="124" y="173"/>
                  </a:lnTo>
                  <a:lnTo>
                    <a:pt x="122" y="170"/>
                  </a:lnTo>
                  <a:lnTo>
                    <a:pt x="121" y="166"/>
                  </a:lnTo>
                  <a:lnTo>
                    <a:pt x="122" y="162"/>
                  </a:lnTo>
                  <a:lnTo>
                    <a:pt x="124" y="158"/>
                  </a:lnTo>
                  <a:lnTo>
                    <a:pt x="124" y="158"/>
                  </a:lnTo>
                  <a:lnTo>
                    <a:pt x="128" y="157"/>
                  </a:lnTo>
                  <a:lnTo>
                    <a:pt x="132" y="156"/>
                  </a:lnTo>
                  <a:lnTo>
                    <a:pt x="135" y="157"/>
                  </a:lnTo>
                  <a:lnTo>
                    <a:pt x="138" y="158"/>
                  </a:lnTo>
                  <a:lnTo>
                    <a:pt x="138" y="158"/>
                  </a:lnTo>
                  <a:lnTo>
                    <a:pt x="141" y="162"/>
                  </a:lnTo>
                  <a:lnTo>
                    <a:pt x="141" y="166"/>
                  </a:lnTo>
                  <a:lnTo>
                    <a:pt x="141" y="170"/>
                  </a:lnTo>
                  <a:lnTo>
                    <a:pt x="138" y="173"/>
                  </a:lnTo>
                  <a:lnTo>
                    <a:pt x="138" y="173"/>
                  </a:lnTo>
                  <a:close/>
                  <a:moveTo>
                    <a:pt x="167" y="117"/>
                  </a:moveTo>
                  <a:lnTo>
                    <a:pt x="167" y="117"/>
                  </a:lnTo>
                  <a:lnTo>
                    <a:pt x="169" y="114"/>
                  </a:lnTo>
                  <a:lnTo>
                    <a:pt x="173" y="114"/>
                  </a:lnTo>
                  <a:lnTo>
                    <a:pt x="177" y="114"/>
                  </a:lnTo>
                  <a:lnTo>
                    <a:pt x="180" y="117"/>
                  </a:lnTo>
                  <a:lnTo>
                    <a:pt x="180" y="117"/>
                  </a:lnTo>
                  <a:lnTo>
                    <a:pt x="182" y="121"/>
                  </a:lnTo>
                  <a:lnTo>
                    <a:pt x="184" y="123"/>
                  </a:lnTo>
                  <a:lnTo>
                    <a:pt x="182" y="127"/>
                  </a:lnTo>
                  <a:lnTo>
                    <a:pt x="180" y="131"/>
                  </a:lnTo>
                  <a:lnTo>
                    <a:pt x="180" y="131"/>
                  </a:lnTo>
                  <a:lnTo>
                    <a:pt x="177" y="132"/>
                  </a:lnTo>
                  <a:lnTo>
                    <a:pt x="173" y="134"/>
                  </a:lnTo>
                  <a:lnTo>
                    <a:pt x="169" y="132"/>
                  </a:lnTo>
                  <a:lnTo>
                    <a:pt x="167" y="131"/>
                  </a:lnTo>
                  <a:lnTo>
                    <a:pt x="167" y="131"/>
                  </a:lnTo>
                  <a:lnTo>
                    <a:pt x="164" y="127"/>
                  </a:lnTo>
                  <a:lnTo>
                    <a:pt x="163" y="123"/>
                  </a:lnTo>
                  <a:lnTo>
                    <a:pt x="164" y="121"/>
                  </a:lnTo>
                  <a:lnTo>
                    <a:pt x="167" y="117"/>
                  </a:lnTo>
                  <a:lnTo>
                    <a:pt x="167" y="117"/>
                  </a:lnTo>
                  <a:close/>
                  <a:moveTo>
                    <a:pt x="145" y="96"/>
                  </a:moveTo>
                  <a:lnTo>
                    <a:pt x="145" y="96"/>
                  </a:lnTo>
                  <a:lnTo>
                    <a:pt x="148" y="93"/>
                  </a:lnTo>
                  <a:lnTo>
                    <a:pt x="152" y="93"/>
                  </a:lnTo>
                  <a:lnTo>
                    <a:pt x="156" y="93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61" y="99"/>
                  </a:lnTo>
                  <a:lnTo>
                    <a:pt x="161" y="102"/>
                  </a:lnTo>
                  <a:lnTo>
                    <a:pt x="161" y="106"/>
                  </a:lnTo>
                  <a:lnTo>
                    <a:pt x="159" y="110"/>
                  </a:lnTo>
                  <a:lnTo>
                    <a:pt x="159" y="110"/>
                  </a:lnTo>
                  <a:lnTo>
                    <a:pt x="156" y="112"/>
                  </a:lnTo>
                  <a:lnTo>
                    <a:pt x="152" y="113"/>
                  </a:lnTo>
                  <a:lnTo>
                    <a:pt x="148" y="112"/>
                  </a:lnTo>
                  <a:lnTo>
                    <a:pt x="145" y="110"/>
                  </a:lnTo>
                  <a:lnTo>
                    <a:pt x="145" y="110"/>
                  </a:lnTo>
                  <a:lnTo>
                    <a:pt x="143" y="106"/>
                  </a:lnTo>
                  <a:lnTo>
                    <a:pt x="142" y="102"/>
                  </a:lnTo>
                  <a:lnTo>
                    <a:pt x="143" y="99"/>
                  </a:lnTo>
                  <a:lnTo>
                    <a:pt x="145" y="96"/>
                  </a:lnTo>
                  <a:lnTo>
                    <a:pt x="145" y="96"/>
                  </a:lnTo>
                  <a:close/>
                  <a:moveTo>
                    <a:pt x="145" y="138"/>
                  </a:moveTo>
                  <a:lnTo>
                    <a:pt x="145" y="138"/>
                  </a:lnTo>
                  <a:lnTo>
                    <a:pt x="148" y="135"/>
                  </a:lnTo>
                  <a:lnTo>
                    <a:pt x="152" y="135"/>
                  </a:lnTo>
                  <a:lnTo>
                    <a:pt x="156" y="135"/>
                  </a:lnTo>
                  <a:lnTo>
                    <a:pt x="159" y="138"/>
                  </a:lnTo>
                  <a:lnTo>
                    <a:pt x="159" y="138"/>
                  </a:lnTo>
                  <a:lnTo>
                    <a:pt x="161" y="141"/>
                  </a:lnTo>
                  <a:lnTo>
                    <a:pt x="161" y="145"/>
                  </a:lnTo>
                  <a:lnTo>
                    <a:pt x="161" y="148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56" y="154"/>
                  </a:lnTo>
                  <a:lnTo>
                    <a:pt x="152" y="154"/>
                  </a:lnTo>
                  <a:lnTo>
                    <a:pt x="148" y="154"/>
                  </a:lnTo>
                  <a:lnTo>
                    <a:pt x="145" y="152"/>
                  </a:lnTo>
                  <a:lnTo>
                    <a:pt x="145" y="152"/>
                  </a:lnTo>
                  <a:lnTo>
                    <a:pt x="143" y="148"/>
                  </a:lnTo>
                  <a:lnTo>
                    <a:pt x="142" y="145"/>
                  </a:lnTo>
                  <a:lnTo>
                    <a:pt x="143" y="141"/>
                  </a:lnTo>
                  <a:lnTo>
                    <a:pt x="145" y="138"/>
                  </a:lnTo>
                  <a:lnTo>
                    <a:pt x="145" y="138"/>
                  </a:lnTo>
                  <a:close/>
                  <a:moveTo>
                    <a:pt x="138" y="131"/>
                  </a:moveTo>
                  <a:lnTo>
                    <a:pt x="138" y="131"/>
                  </a:lnTo>
                  <a:lnTo>
                    <a:pt x="135" y="132"/>
                  </a:lnTo>
                  <a:lnTo>
                    <a:pt x="132" y="134"/>
                  </a:lnTo>
                  <a:lnTo>
                    <a:pt x="128" y="132"/>
                  </a:lnTo>
                  <a:lnTo>
                    <a:pt x="124" y="131"/>
                  </a:lnTo>
                  <a:lnTo>
                    <a:pt x="124" y="131"/>
                  </a:lnTo>
                  <a:lnTo>
                    <a:pt x="122" y="127"/>
                  </a:lnTo>
                  <a:lnTo>
                    <a:pt x="121" y="123"/>
                  </a:lnTo>
                  <a:lnTo>
                    <a:pt x="122" y="121"/>
                  </a:lnTo>
                  <a:lnTo>
                    <a:pt x="124" y="117"/>
                  </a:lnTo>
                  <a:lnTo>
                    <a:pt x="124" y="117"/>
                  </a:lnTo>
                  <a:lnTo>
                    <a:pt x="128" y="114"/>
                  </a:lnTo>
                  <a:lnTo>
                    <a:pt x="132" y="114"/>
                  </a:lnTo>
                  <a:lnTo>
                    <a:pt x="135" y="114"/>
                  </a:lnTo>
                  <a:lnTo>
                    <a:pt x="138" y="117"/>
                  </a:lnTo>
                  <a:lnTo>
                    <a:pt x="138" y="117"/>
                  </a:lnTo>
                  <a:lnTo>
                    <a:pt x="141" y="121"/>
                  </a:lnTo>
                  <a:lnTo>
                    <a:pt x="141" y="123"/>
                  </a:lnTo>
                  <a:lnTo>
                    <a:pt x="141" y="127"/>
                  </a:lnTo>
                  <a:lnTo>
                    <a:pt x="138" y="131"/>
                  </a:lnTo>
                  <a:lnTo>
                    <a:pt x="138" y="131"/>
                  </a:lnTo>
                  <a:close/>
                  <a:moveTo>
                    <a:pt x="138" y="88"/>
                  </a:moveTo>
                  <a:lnTo>
                    <a:pt x="138" y="88"/>
                  </a:lnTo>
                  <a:lnTo>
                    <a:pt x="135" y="91"/>
                  </a:lnTo>
                  <a:lnTo>
                    <a:pt x="132" y="92"/>
                  </a:lnTo>
                  <a:lnTo>
                    <a:pt x="128" y="91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86"/>
                  </a:lnTo>
                  <a:lnTo>
                    <a:pt x="121" y="82"/>
                  </a:lnTo>
                  <a:lnTo>
                    <a:pt x="122" y="78"/>
                  </a:lnTo>
                  <a:lnTo>
                    <a:pt x="124" y="75"/>
                  </a:lnTo>
                  <a:lnTo>
                    <a:pt x="124" y="75"/>
                  </a:lnTo>
                  <a:lnTo>
                    <a:pt x="128" y="73"/>
                  </a:lnTo>
                  <a:lnTo>
                    <a:pt x="132" y="71"/>
                  </a:lnTo>
                  <a:lnTo>
                    <a:pt x="135" y="73"/>
                  </a:lnTo>
                  <a:lnTo>
                    <a:pt x="138" y="75"/>
                  </a:lnTo>
                  <a:lnTo>
                    <a:pt x="138" y="75"/>
                  </a:lnTo>
                  <a:lnTo>
                    <a:pt x="141" y="78"/>
                  </a:lnTo>
                  <a:lnTo>
                    <a:pt x="141" y="82"/>
                  </a:lnTo>
                  <a:lnTo>
                    <a:pt x="141" y="86"/>
                  </a:lnTo>
                  <a:lnTo>
                    <a:pt x="138" y="88"/>
                  </a:lnTo>
                  <a:lnTo>
                    <a:pt x="138" y="88"/>
                  </a:lnTo>
                  <a:close/>
                  <a:moveTo>
                    <a:pt x="243" y="26"/>
                  </a:moveTo>
                  <a:lnTo>
                    <a:pt x="229" y="11"/>
                  </a:lnTo>
                  <a:lnTo>
                    <a:pt x="229" y="11"/>
                  </a:lnTo>
                  <a:lnTo>
                    <a:pt x="223" y="6"/>
                  </a:lnTo>
                  <a:lnTo>
                    <a:pt x="216" y="4"/>
                  </a:lnTo>
                  <a:lnTo>
                    <a:pt x="208" y="1"/>
                  </a:lnTo>
                  <a:lnTo>
                    <a:pt x="202" y="0"/>
                  </a:lnTo>
                  <a:lnTo>
                    <a:pt x="194" y="1"/>
                  </a:lnTo>
                  <a:lnTo>
                    <a:pt x="186" y="4"/>
                  </a:lnTo>
                  <a:lnTo>
                    <a:pt x="180" y="6"/>
                  </a:lnTo>
                  <a:lnTo>
                    <a:pt x="173" y="11"/>
                  </a:lnTo>
                  <a:lnTo>
                    <a:pt x="145" y="40"/>
                  </a:lnTo>
                  <a:lnTo>
                    <a:pt x="215" y="110"/>
                  </a:lnTo>
                  <a:lnTo>
                    <a:pt x="243" y="82"/>
                  </a:lnTo>
                  <a:lnTo>
                    <a:pt x="243" y="82"/>
                  </a:lnTo>
                  <a:lnTo>
                    <a:pt x="249" y="75"/>
                  </a:lnTo>
                  <a:lnTo>
                    <a:pt x="252" y="69"/>
                  </a:lnTo>
                  <a:lnTo>
                    <a:pt x="254" y="61"/>
                  </a:lnTo>
                  <a:lnTo>
                    <a:pt x="255" y="54"/>
                  </a:lnTo>
                  <a:lnTo>
                    <a:pt x="254" y="47"/>
                  </a:lnTo>
                  <a:lnTo>
                    <a:pt x="252" y="39"/>
                  </a:lnTo>
                  <a:lnTo>
                    <a:pt x="249" y="32"/>
                  </a:lnTo>
                  <a:lnTo>
                    <a:pt x="243" y="26"/>
                  </a:lnTo>
                  <a:lnTo>
                    <a:pt x="243" y="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71"/>
            <p:cNvSpPr>
              <a:spLocks noEditPoints="1"/>
            </p:cNvSpPr>
            <p:nvPr/>
          </p:nvSpPr>
          <p:spPr bwMode="auto">
            <a:xfrm>
              <a:off x="4744528" y="515002"/>
              <a:ext cx="219581" cy="226552"/>
            </a:xfrm>
            <a:custGeom>
              <a:avLst/>
              <a:gdLst>
                <a:gd name="T0" fmla="*/ 86 w 251"/>
                <a:gd name="T1" fmla="*/ 149 h 259"/>
                <a:gd name="T2" fmla="*/ 132 w 251"/>
                <a:gd name="T3" fmla="*/ 135 h 259"/>
                <a:gd name="T4" fmla="*/ 172 w 251"/>
                <a:gd name="T5" fmla="*/ 175 h 259"/>
                <a:gd name="T6" fmla="*/ 158 w 251"/>
                <a:gd name="T7" fmla="*/ 221 h 259"/>
                <a:gd name="T8" fmla="*/ 111 w 251"/>
                <a:gd name="T9" fmla="*/ 235 h 259"/>
                <a:gd name="T10" fmla="*/ 72 w 251"/>
                <a:gd name="T11" fmla="*/ 196 h 259"/>
                <a:gd name="T12" fmla="*/ 158 w 251"/>
                <a:gd name="T13" fmla="*/ 170 h 259"/>
                <a:gd name="T14" fmla="*/ 121 w 251"/>
                <a:gd name="T15" fmla="*/ 147 h 259"/>
                <a:gd name="T16" fmla="*/ 90 w 251"/>
                <a:gd name="T17" fmla="*/ 164 h 259"/>
                <a:gd name="T18" fmla="*/ 86 w 251"/>
                <a:gd name="T19" fmla="*/ 200 h 259"/>
                <a:gd name="T20" fmla="*/ 121 w 251"/>
                <a:gd name="T21" fmla="*/ 223 h 259"/>
                <a:gd name="T22" fmla="*/ 154 w 251"/>
                <a:gd name="T23" fmla="*/ 207 h 259"/>
                <a:gd name="T24" fmla="*/ 91 w 251"/>
                <a:gd name="T25" fmla="*/ 186 h 259"/>
                <a:gd name="T26" fmla="*/ 109 w 251"/>
                <a:gd name="T27" fmla="*/ 157 h 259"/>
                <a:gd name="T28" fmla="*/ 133 w 251"/>
                <a:gd name="T29" fmla="*/ 157 h 259"/>
                <a:gd name="T30" fmla="*/ 126 w 251"/>
                <a:gd name="T31" fmla="*/ 174 h 259"/>
                <a:gd name="T32" fmla="*/ 145 w 251"/>
                <a:gd name="T33" fmla="*/ 179 h 259"/>
                <a:gd name="T34" fmla="*/ 152 w 251"/>
                <a:gd name="T35" fmla="*/ 186 h 259"/>
                <a:gd name="T36" fmla="*/ 133 w 251"/>
                <a:gd name="T37" fmla="*/ 213 h 259"/>
                <a:gd name="T38" fmla="*/ 104 w 251"/>
                <a:gd name="T39" fmla="*/ 210 h 259"/>
                <a:gd name="T40" fmla="*/ 115 w 251"/>
                <a:gd name="T41" fmla="*/ 204 h 259"/>
                <a:gd name="T42" fmla="*/ 106 w 251"/>
                <a:gd name="T43" fmla="*/ 192 h 259"/>
                <a:gd name="T44" fmla="*/ 96 w 251"/>
                <a:gd name="T45" fmla="*/ 201 h 259"/>
                <a:gd name="T46" fmla="*/ 121 w 251"/>
                <a:gd name="T47" fmla="*/ 259 h 259"/>
                <a:gd name="T48" fmla="*/ 55 w 251"/>
                <a:gd name="T49" fmla="*/ 242 h 259"/>
                <a:gd name="T50" fmla="*/ 0 w 251"/>
                <a:gd name="T51" fmla="*/ 186 h 259"/>
                <a:gd name="T52" fmla="*/ 46 w 251"/>
                <a:gd name="T53" fmla="*/ 138 h 259"/>
                <a:gd name="T54" fmla="*/ 121 w 251"/>
                <a:gd name="T55" fmla="*/ 114 h 259"/>
                <a:gd name="T56" fmla="*/ 186 w 251"/>
                <a:gd name="T57" fmla="*/ 130 h 259"/>
                <a:gd name="T58" fmla="*/ 122 w 251"/>
                <a:gd name="T59" fmla="*/ 129 h 259"/>
                <a:gd name="T60" fmla="*/ 68 w 251"/>
                <a:gd name="T61" fmla="*/ 142 h 259"/>
                <a:gd name="T62" fmla="*/ 24 w 251"/>
                <a:gd name="T63" fmla="*/ 186 h 259"/>
                <a:gd name="T64" fmla="*/ 77 w 251"/>
                <a:gd name="T65" fmla="*/ 236 h 259"/>
                <a:gd name="T66" fmla="*/ 139 w 251"/>
                <a:gd name="T67" fmla="*/ 244 h 259"/>
                <a:gd name="T68" fmla="*/ 211 w 251"/>
                <a:gd name="T69" fmla="*/ 207 h 259"/>
                <a:gd name="T70" fmla="*/ 246 w 251"/>
                <a:gd name="T71" fmla="*/ 178 h 259"/>
                <a:gd name="T72" fmla="*/ 219 w 251"/>
                <a:gd name="T73" fmla="*/ 222 h 259"/>
                <a:gd name="T74" fmla="*/ 151 w 251"/>
                <a:gd name="T75" fmla="*/ 256 h 259"/>
                <a:gd name="T76" fmla="*/ 209 w 251"/>
                <a:gd name="T77" fmla="*/ 186 h 259"/>
                <a:gd name="T78" fmla="*/ 189 w 251"/>
                <a:gd name="T79" fmla="*/ 165 h 259"/>
                <a:gd name="T80" fmla="*/ 215 w 251"/>
                <a:gd name="T81" fmla="*/ 103 h 259"/>
                <a:gd name="T82" fmla="*/ 241 w 251"/>
                <a:gd name="T83" fmla="*/ 160 h 259"/>
                <a:gd name="T84" fmla="*/ 224 w 251"/>
                <a:gd name="T85" fmla="*/ 183 h 259"/>
                <a:gd name="T86" fmla="*/ 186 w 251"/>
                <a:gd name="T87" fmla="*/ 96 h 259"/>
                <a:gd name="T88" fmla="*/ 55 w 251"/>
                <a:gd name="T89" fmla="*/ 100 h 259"/>
                <a:gd name="T90" fmla="*/ 39 w 251"/>
                <a:gd name="T91" fmla="*/ 91 h 259"/>
                <a:gd name="T92" fmla="*/ 13 w 251"/>
                <a:gd name="T93" fmla="*/ 60 h 259"/>
                <a:gd name="T94" fmla="*/ 8 w 251"/>
                <a:gd name="T95" fmla="*/ 36 h 259"/>
                <a:gd name="T96" fmla="*/ 29 w 251"/>
                <a:gd name="T97" fmla="*/ 18 h 259"/>
                <a:gd name="T98" fmla="*/ 64 w 251"/>
                <a:gd name="T99" fmla="*/ 2 h 259"/>
                <a:gd name="T100" fmla="*/ 81 w 251"/>
                <a:gd name="T101" fmla="*/ 6 h 259"/>
                <a:gd name="T102" fmla="*/ 193 w 251"/>
                <a:gd name="T103" fmla="*/ 73 h 259"/>
                <a:gd name="T104" fmla="*/ 211 w 251"/>
                <a:gd name="T105" fmla="*/ 83 h 259"/>
                <a:gd name="T106" fmla="*/ 206 w 251"/>
                <a:gd name="T107" fmla="*/ 97 h 259"/>
                <a:gd name="T108" fmla="*/ 73 w 251"/>
                <a:gd name="T109" fmla="*/ 40 h 259"/>
                <a:gd name="T110" fmla="*/ 183 w 251"/>
                <a:gd name="T111" fmla="*/ 90 h 259"/>
                <a:gd name="T112" fmla="*/ 177 w 251"/>
                <a:gd name="T113" fmla="*/ 67 h 259"/>
                <a:gd name="T114" fmla="*/ 191 w 251"/>
                <a:gd name="T115" fmla="*/ 86 h 259"/>
                <a:gd name="T116" fmla="*/ 204 w 251"/>
                <a:gd name="T117" fmla="*/ 8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1" h="259">
                  <a:moveTo>
                    <a:pt x="70" y="186"/>
                  </a:moveTo>
                  <a:lnTo>
                    <a:pt x="70" y="186"/>
                  </a:lnTo>
                  <a:lnTo>
                    <a:pt x="72" y="175"/>
                  </a:lnTo>
                  <a:lnTo>
                    <a:pt x="74" y="166"/>
                  </a:lnTo>
                  <a:lnTo>
                    <a:pt x="80" y="157"/>
                  </a:lnTo>
                  <a:lnTo>
                    <a:pt x="86" y="149"/>
                  </a:lnTo>
                  <a:lnTo>
                    <a:pt x="94" y="143"/>
                  </a:lnTo>
                  <a:lnTo>
                    <a:pt x="102" y="139"/>
                  </a:lnTo>
                  <a:lnTo>
                    <a:pt x="111" y="135"/>
                  </a:lnTo>
                  <a:lnTo>
                    <a:pt x="121" y="135"/>
                  </a:lnTo>
                  <a:lnTo>
                    <a:pt x="121" y="135"/>
                  </a:lnTo>
                  <a:lnTo>
                    <a:pt x="132" y="135"/>
                  </a:lnTo>
                  <a:lnTo>
                    <a:pt x="142" y="139"/>
                  </a:lnTo>
                  <a:lnTo>
                    <a:pt x="150" y="143"/>
                  </a:lnTo>
                  <a:lnTo>
                    <a:pt x="158" y="149"/>
                  </a:lnTo>
                  <a:lnTo>
                    <a:pt x="164" y="157"/>
                  </a:lnTo>
                  <a:lnTo>
                    <a:pt x="168" y="166"/>
                  </a:lnTo>
                  <a:lnTo>
                    <a:pt x="172" y="175"/>
                  </a:lnTo>
                  <a:lnTo>
                    <a:pt x="172" y="186"/>
                  </a:lnTo>
                  <a:lnTo>
                    <a:pt x="172" y="186"/>
                  </a:lnTo>
                  <a:lnTo>
                    <a:pt x="172" y="196"/>
                  </a:lnTo>
                  <a:lnTo>
                    <a:pt x="168" y="205"/>
                  </a:lnTo>
                  <a:lnTo>
                    <a:pt x="164" y="214"/>
                  </a:lnTo>
                  <a:lnTo>
                    <a:pt x="158" y="221"/>
                  </a:lnTo>
                  <a:lnTo>
                    <a:pt x="150" y="227"/>
                  </a:lnTo>
                  <a:lnTo>
                    <a:pt x="142" y="233"/>
                  </a:lnTo>
                  <a:lnTo>
                    <a:pt x="132" y="235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11" y="235"/>
                  </a:lnTo>
                  <a:lnTo>
                    <a:pt x="102" y="233"/>
                  </a:lnTo>
                  <a:lnTo>
                    <a:pt x="94" y="227"/>
                  </a:lnTo>
                  <a:lnTo>
                    <a:pt x="86" y="221"/>
                  </a:lnTo>
                  <a:lnTo>
                    <a:pt x="80" y="214"/>
                  </a:lnTo>
                  <a:lnTo>
                    <a:pt x="74" y="205"/>
                  </a:lnTo>
                  <a:lnTo>
                    <a:pt x="72" y="196"/>
                  </a:lnTo>
                  <a:lnTo>
                    <a:pt x="70" y="186"/>
                  </a:lnTo>
                  <a:lnTo>
                    <a:pt x="70" y="186"/>
                  </a:lnTo>
                  <a:close/>
                  <a:moveTo>
                    <a:pt x="160" y="186"/>
                  </a:moveTo>
                  <a:lnTo>
                    <a:pt x="160" y="186"/>
                  </a:lnTo>
                  <a:lnTo>
                    <a:pt x="160" y="178"/>
                  </a:lnTo>
                  <a:lnTo>
                    <a:pt x="158" y="170"/>
                  </a:lnTo>
                  <a:lnTo>
                    <a:pt x="154" y="164"/>
                  </a:lnTo>
                  <a:lnTo>
                    <a:pt x="148" y="158"/>
                  </a:lnTo>
                  <a:lnTo>
                    <a:pt x="143" y="153"/>
                  </a:lnTo>
                  <a:lnTo>
                    <a:pt x="137" y="149"/>
                  </a:lnTo>
                  <a:lnTo>
                    <a:pt x="129" y="148"/>
                  </a:lnTo>
                  <a:lnTo>
                    <a:pt x="121" y="147"/>
                  </a:lnTo>
                  <a:lnTo>
                    <a:pt x="121" y="147"/>
                  </a:lnTo>
                  <a:lnTo>
                    <a:pt x="113" y="148"/>
                  </a:lnTo>
                  <a:lnTo>
                    <a:pt x="107" y="149"/>
                  </a:lnTo>
                  <a:lnTo>
                    <a:pt x="100" y="153"/>
                  </a:lnTo>
                  <a:lnTo>
                    <a:pt x="94" y="158"/>
                  </a:lnTo>
                  <a:lnTo>
                    <a:pt x="90" y="164"/>
                  </a:lnTo>
                  <a:lnTo>
                    <a:pt x="86" y="170"/>
                  </a:lnTo>
                  <a:lnTo>
                    <a:pt x="83" y="178"/>
                  </a:lnTo>
                  <a:lnTo>
                    <a:pt x="83" y="186"/>
                  </a:lnTo>
                  <a:lnTo>
                    <a:pt x="83" y="186"/>
                  </a:lnTo>
                  <a:lnTo>
                    <a:pt x="83" y="194"/>
                  </a:lnTo>
                  <a:lnTo>
                    <a:pt x="86" y="200"/>
                  </a:lnTo>
                  <a:lnTo>
                    <a:pt x="90" y="207"/>
                  </a:lnTo>
                  <a:lnTo>
                    <a:pt x="94" y="213"/>
                  </a:lnTo>
                  <a:lnTo>
                    <a:pt x="100" y="217"/>
                  </a:lnTo>
                  <a:lnTo>
                    <a:pt x="107" y="221"/>
                  </a:lnTo>
                  <a:lnTo>
                    <a:pt x="113" y="223"/>
                  </a:lnTo>
                  <a:lnTo>
                    <a:pt x="121" y="223"/>
                  </a:lnTo>
                  <a:lnTo>
                    <a:pt x="121" y="223"/>
                  </a:lnTo>
                  <a:lnTo>
                    <a:pt x="129" y="223"/>
                  </a:lnTo>
                  <a:lnTo>
                    <a:pt x="137" y="221"/>
                  </a:lnTo>
                  <a:lnTo>
                    <a:pt x="143" y="217"/>
                  </a:lnTo>
                  <a:lnTo>
                    <a:pt x="148" y="213"/>
                  </a:lnTo>
                  <a:lnTo>
                    <a:pt x="154" y="207"/>
                  </a:lnTo>
                  <a:lnTo>
                    <a:pt x="158" y="200"/>
                  </a:lnTo>
                  <a:lnTo>
                    <a:pt x="160" y="194"/>
                  </a:lnTo>
                  <a:lnTo>
                    <a:pt x="160" y="186"/>
                  </a:lnTo>
                  <a:lnTo>
                    <a:pt x="160" y="186"/>
                  </a:lnTo>
                  <a:close/>
                  <a:moveTo>
                    <a:pt x="91" y="186"/>
                  </a:moveTo>
                  <a:lnTo>
                    <a:pt x="91" y="186"/>
                  </a:lnTo>
                  <a:lnTo>
                    <a:pt x="91" y="179"/>
                  </a:lnTo>
                  <a:lnTo>
                    <a:pt x="94" y="174"/>
                  </a:lnTo>
                  <a:lnTo>
                    <a:pt x="96" y="169"/>
                  </a:lnTo>
                  <a:lnTo>
                    <a:pt x="100" y="164"/>
                  </a:lnTo>
                  <a:lnTo>
                    <a:pt x="104" y="160"/>
                  </a:lnTo>
                  <a:lnTo>
                    <a:pt x="109" y="157"/>
                  </a:lnTo>
                  <a:lnTo>
                    <a:pt x="116" y="156"/>
                  </a:lnTo>
                  <a:lnTo>
                    <a:pt x="121" y="155"/>
                  </a:lnTo>
                  <a:lnTo>
                    <a:pt x="121" y="155"/>
                  </a:lnTo>
                  <a:lnTo>
                    <a:pt x="128" y="156"/>
                  </a:lnTo>
                  <a:lnTo>
                    <a:pt x="133" y="157"/>
                  </a:lnTo>
                  <a:lnTo>
                    <a:pt x="133" y="157"/>
                  </a:lnTo>
                  <a:lnTo>
                    <a:pt x="130" y="158"/>
                  </a:lnTo>
                  <a:lnTo>
                    <a:pt x="128" y="161"/>
                  </a:lnTo>
                  <a:lnTo>
                    <a:pt x="126" y="165"/>
                  </a:lnTo>
                  <a:lnTo>
                    <a:pt x="125" y="169"/>
                  </a:lnTo>
                  <a:lnTo>
                    <a:pt x="125" y="169"/>
                  </a:lnTo>
                  <a:lnTo>
                    <a:pt x="126" y="174"/>
                  </a:lnTo>
                  <a:lnTo>
                    <a:pt x="129" y="178"/>
                  </a:lnTo>
                  <a:lnTo>
                    <a:pt x="133" y="181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42" y="181"/>
                  </a:lnTo>
                  <a:lnTo>
                    <a:pt x="145" y="179"/>
                  </a:lnTo>
                  <a:lnTo>
                    <a:pt x="147" y="177"/>
                  </a:lnTo>
                  <a:lnTo>
                    <a:pt x="150" y="173"/>
                  </a:lnTo>
                  <a:lnTo>
                    <a:pt x="150" y="173"/>
                  </a:lnTo>
                  <a:lnTo>
                    <a:pt x="151" y="179"/>
                  </a:lnTo>
                  <a:lnTo>
                    <a:pt x="152" y="186"/>
                  </a:lnTo>
                  <a:lnTo>
                    <a:pt x="152" y="186"/>
                  </a:lnTo>
                  <a:lnTo>
                    <a:pt x="151" y="191"/>
                  </a:lnTo>
                  <a:lnTo>
                    <a:pt x="150" y="197"/>
                  </a:lnTo>
                  <a:lnTo>
                    <a:pt x="147" y="203"/>
                  </a:lnTo>
                  <a:lnTo>
                    <a:pt x="143" y="207"/>
                  </a:lnTo>
                  <a:lnTo>
                    <a:pt x="138" y="210"/>
                  </a:lnTo>
                  <a:lnTo>
                    <a:pt x="133" y="213"/>
                  </a:lnTo>
                  <a:lnTo>
                    <a:pt x="128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17" y="216"/>
                  </a:lnTo>
                  <a:lnTo>
                    <a:pt x="112" y="214"/>
                  </a:lnTo>
                  <a:lnTo>
                    <a:pt x="104" y="210"/>
                  </a:lnTo>
                  <a:lnTo>
                    <a:pt x="104" y="210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09" y="209"/>
                  </a:lnTo>
                  <a:lnTo>
                    <a:pt x="112" y="208"/>
                  </a:lnTo>
                  <a:lnTo>
                    <a:pt x="115" y="204"/>
                  </a:lnTo>
                  <a:lnTo>
                    <a:pt x="115" y="201"/>
                  </a:lnTo>
                  <a:lnTo>
                    <a:pt x="115" y="201"/>
                  </a:lnTo>
                  <a:lnTo>
                    <a:pt x="115" y="197"/>
                  </a:lnTo>
                  <a:lnTo>
                    <a:pt x="112" y="195"/>
                  </a:lnTo>
                  <a:lnTo>
                    <a:pt x="109" y="192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2" y="192"/>
                  </a:lnTo>
                  <a:lnTo>
                    <a:pt x="99" y="195"/>
                  </a:lnTo>
                  <a:lnTo>
                    <a:pt x="96" y="197"/>
                  </a:lnTo>
                  <a:lnTo>
                    <a:pt x="96" y="201"/>
                  </a:lnTo>
                  <a:lnTo>
                    <a:pt x="96" y="201"/>
                  </a:lnTo>
                  <a:lnTo>
                    <a:pt x="96" y="203"/>
                  </a:lnTo>
                  <a:lnTo>
                    <a:pt x="96" y="203"/>
                  </a:lnTo>
                  <a:lnTo>
                    <a:pt x="93" y="195"/>
                  </a:lnTo>
                  <a:lnTo>
                    <a:pt x="91" y="186"/>
                  </a:lnTo>
                  <a:lnTo>
                    <a:pt x="91" y="186"/>
                  </a:lnTo>
                  <a:close/>
                  <a:moveTo>
                    <a:pt x="121" y="259"/>
                  </a:moveTo>
                  <a:lnTo>
                    <a:pt x="121" y="259"/>
                  </a:lnTo>
                  <a:lnTo>
                    <a:pt x="106" y="259"/>
                  </a:lnTo>
                  <a:lnTo>
                    <a:pt x="91" y="256"/>
                  </a:lnTo>
                  <a:lnTo>
                    <a:pt x="78" y="252"/>
                  </a:lnTo>
                  <a:lnTo>
                    <a:pt x="67" y="248"/>
                  </a:lnTo>
                  <a:lnTo>
                    <a:pt x="55" y="242"/>
                  </a:lnTo>
                  <a:lnTo>
                    <a:pt x="46" y="236"/>
                  </a:lnTo>
                  <a:lnTo>
                    <a:pt x="37" y="230"/>
                  </a:lnTo>
                  <a:lnTo>
                    <a:pt x="29" y="222"/>
                  </a:lnTo>
                  <a:lnTo>
                    <a:pt x="16" y="209"/>
                  </a:lnTo>
                  <a:lnTo>
                    <a:pt x="7" y="197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7" y="175"/>
                  </a:lnTo>
                  <a:lnTo>
                    <a:pt x="16" y="164"/>
                  </a:lnTo>
                  <a:lnTo>
                    <a:pt x="29" y="151"/>
                  </a:lnTo>
                  <a:lnTo>
                    <a:pt x="37" y="144"/>
                  </a:lnTo>
                  <a:lnTo>
                    <a:pt x="46" y="138"/>
                  </a:lnTo>
                  <a:lnTo>
                    <a:pt x="55" y="131"/>
                  </a:lnTo>
                  <a:lnTo>
                    <a:pt x="67" y="126"/>
                  </a:lnTo>
                  <a:lnTo>
                    <a:pt x="78" y="121"/>
                  </a:lnTo>
                  <a:lnTo>
                    <a:pt x="91" y="118"/>
                  </a:lnTo>
                  <a:lnTo>
                    <a:pt x="106" y="116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39" y="116"/>
                  </a:lnTo>
                  <a:lnTo>
                    <a:pt x="156" y="118"/>
                  </a:lnTo>
                  <a:lnTo>
                    <a:pt x="172" y="123"/>
                  </a:lnTo>
                  <a:lnTo>
                    <a:pt x="186" y="130"/>
                  </a:lnTo>
                  <a:lnTo>
                    <a:pt x="186" y="130"/>
                  </a:lnTo>
                  <a:lnTo>
                    <a:pt x="180" y="143"/>
                  </a:lnTo>
                  <a:lnTo>
                    <a:pt x="180" y="143"/>
                  </a:lnTo>
                  <a:lnTo>
                    <a:pt x="168" y="138"/>
                  </a:lnTo>
                  <a:lnTo>
                    <a:pt x="154" y="132"/>
                  </a:lnTo>
                  <a:lnTo>
                    <a:pt x="138" y="130"/>
                  </a:lnTo>
                  <a:lnTo>
                    <a:pt x="122" y="129"/>
                  </a:lnTo>
                  <a:lnTo>
                    <a:pt x="122" y="129"/>
                  </a:lnTo>
                  <a:lnTo>
                    <a:pt x="109" y="129"/>
                  </a:lnTo>
                  <a:lnTo>
                    <a:pt x="98" y="131"/>
                  </a:lnTo>
                  <a:lnTo>
                    <a:pt x="87" y="134"/>
                  </a:lnTo>
                  <a:lnTo>
                    <a:pt x="77" y="138"/>
                  </a:lnTo>
                  <a:lnTo>
                    <a:pt x="68" y="142"/>
                  </a:lnTo>
                  <a:lnTo>
                    <a:pt x="60" y="147"/>
                  </a:lnTo>
                  <a:lnTo>
                    <a:pt x="47" y="157"/>
                  </a:lnTo>
                  <a:lnTo>
                    <a:pt x="37" y="168"/>
                  </a:lnTo>
                  <a:lnTo>
                    <a:pt x="30" y="177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30" y="195"/>
                  </a:lnTo>
                  <a:lnTo>
                    <a:pt x="37" y="205"/>
                  </a:lnTo>
                  <a:lnTo>
                    <a:pt x="47" y="216"/>
                  </a:lnTo>
                  <a:lnTo>
                    <a:pt x="60" y="226"/>
                  </a:lnTo>
                  <a:lnTo>
                    <a:pt x="68" y="231"/>
                  </a:lnTo>
                  <a:lnTo>
                    <a:pt x="77" y="236"/>
                  </a:lnTo>
                  <a:lnTo>
                    <a:pt x="87" y="240"/>
                  </a:lnTo>
                  <a:lnTo>
                    <a:pt x="98" y="243"/>
                  </a:lnTo>
                  <a:lnTo>
                    <a:pt x="109" y="244"/>
                  </a:lnTo>
                  <a:lnTo>
                    <a:pt x="122" y="246"/>
                  </a:lnTo>
                  <a:lnTo>
                    <a:pt x="122" y="246"/>
                  </a:lnTo>
                  <a:lnTo>
                    <a:pt x="139" y="244"/>
                  </a:lnTo>
                  <a:lnTo>
                    <a:pt x="155" y="240"/>
                  </a:lnTo>
                  <a:lnTo>
                    <a:pt x="169" y="235"/>
                  </a:lnTo>
                  <a:lnTo>
                    <a:pt x="182" y="229"/>
                  </a:lnTo>
                  <a:lnTo>
                    <a:pt x="194" y="221"/>
                  </a:lnTo>
                  <a:lnTo>
                    <a:pt x="203" y="214"/>
                  </a:lnTo>
                  <a:lnTo>
                    <a:pt x="211" y="207"/>
                  </a:lnTo>
                  <a:lnTo>
                    <a:pt x="217" y="199"/>
                  </a:lnTo>
                  <a:lnTo>
                    <a:pt x="217" y="199"/>
                  </a:lnTo>
                  <a:lnTo>
                    <a:pt x="226" y="196"/>
                  </a:lnTo>
                  <a:lnTo>
                    <a:pt x="234" y="192"/>
                  </a:lnTo>
                  <a:lnTo>
                    <a:pt x="241" y="186"/>
                  </a:lnTo>
                  <a:lnTo>
                    <a:pt x="246" y="178"/>
                  </a:lnTo>
                  <a:lnTo>
                    <a:pt x="246" y="178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43" y="197"/>
                  </a:lnTo>
                  <a:lnTo>
                    <a:pt x="233" y="209"/>
                  </a:lnTo>
                  <a:lnTo>
                    <a:pt x="219" y="222"/>
                  </a:lnTo>
                  <a:lnTo>
                    <a:pt x="209" y="230"/>
                  </a:lnTo>
                  <a:lnTo>
                    <a:pt x="200" y="236"/>
                  </a:lnTo>
                  <a:lnTo>
                    <a:pt x="189" y="242"/>
                  </a:lnTo>
                  <a:lnTo>
                    <a:pt x="177" y="248"/>
                  </a:lnTo>
                  <a:lnTo>
                    <a:pt x="165" y="252"/>
                  </a:lnTo>
                  <a:lnTo>
                    <a:pt x="151" y="256"/>
                  </a:lnTo>
                  <a:lnTo>
                    <a:pt x="137" y="259"/>
                  </a:lnTo>
                  <a:lnTo>
                    <a:pt x="121" y="259"/>
                  </a:lnTo>
                  <a:lnTo>
                    <a:pt x="121" y="259"/>
                  </a:lnTo>
                  <a:close/>
                  <a:moveTo>
                    <a:pt x="215" y="186"/>
                  </a:moveTo>
                  <a:lnTo>
                    <a:pt x="215" y="186"/>
                  </a:lnTo>
                  <a:lnTo>
                    <a:pt x="209" y="186"/>
                  </a:lnTo>
                  <a:lnTo>
                    <a:pt x="204" y="183"/>
                  </a:lnTo>
                  <a:lnTo>
                    <a:pt x="200" y="182"/>
                  </a:lnTo>
                  <a:lnTo>
                    <a:pt x="196" y="178"/>
                  </a:lnTo>
                  <a:lnTo>
                    <a:pt x="193" y="174"/>
                  </a:lnTo>
                  <a:lnTo>
                    <a:pt x="190" y="170"/>
                  </a:lnTo>
                  <a:lnTo>
                    <a:pt x="189" y="165"/>
                  </a:lnTo>
                  <a:lnTo>
                    <a:pt x="189" y="160"/>
                  </a:lnTo>
                  <a:lnTo>
                    <a:pt x="189" y="160"/>
                  </a:lnTo>
                  <a:lnTo>
                    <a:pt x="190" y="153"/>
                  </a:lnTo>
                  <a:lnTo>
                    <a:pt x="193" y="144"/>
                  </a:lnTo>
                  <a:lnTo>
                    <a:pt x="202" y="126"/>
                  </a:lnTo>
                  <a:lnTo>
                    <a:pt x="215" y="103"/>
                  </a:lnTo>
                  <a:lnTo>
                    <a:pt x="215" y="103"/>
                  </a:lnTo>
                  <a:lnTo>
                    <a:pt x="228" y="126"/>
                  </a:lnTo>
                  <a:lnTo>
                    <a:pt x="237" y="144"/>
                  </a:lnTo>
                  <a:lnTo>
                    <a:pt x="239" y="153"/>
                  </a:lnTo>
                  <a:lnTo>
                    <a:pt x="241" y="160"/>
                  </a:lnTo>
                  <a:lnTo>
                    <a:pt x="241" y="160"/>
                  </a:lnTo>
                  <a:lnTo>
                    <a:pt x="239" y="165"/>
                  </a:lnTo>
                  <a:lnTo>
                    <a:pt x="238" y="170"/>
                  </a:lnTo>
                  <a:lnTo>
                    <a:pt x="235" y="174"/>
                  </a:lnTo>
                  <a:lnTo>
                    <a:pt x="233" y="178"/>
                  </a:lnTo>
                  <a:lnTo>
                    <a:pt x="229" y="182"/>
                  </a:lnTo>
                  <a:lnTo>
                    <a:pt x="224" y="183"/>
                  </a:lnTo>
                  <a:lnTo>
                    <a:pt x="220" y="186"/>
                  </a:lnTo>
                  <a:lnTo>
                    <a:pt x="215" y="186"/>
                  </a:lnTo>
                  <a:lnTo>
                    <a:pt x="215" y="186"/>
                  </a:lnTo>
                  <a:close/>
                  <a:moveTo>
                    <a:pt x="194" y="100"/>
                  </a:moveTo>
                  <a:lnTo>
                    <a:pt x="186" y="96"/>
                  </a:lnTo>
                  <a:lnTo>
                    <a:pt x="186" y="96"/>
                  </a:lnTo>
                  <a:lnTo>
                    <a:pt x="181" y="103"/>
                  </a:lnTo>
                  <a:lnTo>
                    <a:pt x="65" y="71"/>
                  </a:lnTo>
                  <a:lnTo>
                    <a:pt x="59" y="96"/>
                  </a:lnTo>
                  <a:lnTo>
                    <a:pt x="59" y="96"/>
                  </a:lnTo>
                  <a:lnTo>
                    <a:pt x="56" y="99"/>
                  </a:lnTo>
                  <a:lnTo>
                    <a:pt x="55" y="100"/>
                  </a:lnTo>
                  <a:lnTo>
                    <a:pt x="51" y="100"/>
                  </a:lnTo>
                  <a:lnTo>
                    <a:pt x="44" y="99"/>
                  </a:lnTo>
                  <a:lnTo>
                    <a:pt x="44" y="99"/>
                  </a:lnTo>
                  <a:lnTo>
                    <a:pt x="42" y="97"/>
                  </a:lnTo>
                  <a:lnTo>
                    <a:pt x="41" y="95"/>
                  </a:lnTo>
                  <a:lnTo>
                    <a:pt x="39" y="91"/>
                  </a:lnTo>
                  <a:lnTo>
                    <a:pt x="47" y="66"/>
                  </a:lnTo>
                  <a:lnTo>
                    <a:pt x="26" y="67"/>
                  </a:lnTo>
                  <a:lnTo>
                    <a:pt x="26" y="67"/>
                  </a:lnTo>
                  <a:lnTo>
                    <a:pt x="21" y="65"/>
                  </a:lnTo>
                  <a:lnTo>
                    <a:pt x="17" y="62"/>
                  </a:lnTo>
                  <a:lnTo>
                    <a:pt x="13" y="60"/>
                  </a:lnTo>
                  <a:lnTo>
                    <a:pt x="11" y="56"/>
                  </a:lnTo>
                  <a:lnTo>
                    <a:pt x="9" y="51"/>
                  </a:lnTo>
                  <a:lnTo>
                    <a:pt x="8" y="47"/>
                  </a:lnTo>
                  <a:lnTo>
                    <a:pt x="8" y="41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11" y="31"/>
                  </a:lnTo>
                  <a:lnTo>
                    <a:pt x="13" y="27"/>
                  </a:lnTo>
                  <a:lnTo>
                    <a:pt x="16" y="23"/>
                  </a:lnTo>
                  <a:lnTo>
                    <a:pt x="20" y="21"/>
                  </a:lnTo>
                  <a:lnTo>
                    <a:pt x="25" y="18"/>
                  </a:lnTo>
                  <a:lnTo>
                    <a:pt x="29" y="18"/>
                  </a:lnTo>
                  <a:lnTo>
                    <a:pt x="34" y="17"/>
                  </a:lnTo>
                  <a:lnTo>
                    <a:pt x="39" y="18"/>
                  </a:lnTo>
                  <a:lnTo>
                    <a:pt x="56" y="30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4" y="2"/>
                  </a:lnTo>
                  <a:lnTo>
                    <a:pt x="67" y="0"/>
                  </a:lnTo>
                  <a:lnTo>
                    <a:pt x="70" y="0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80" y="4"/>
                  </a:lnTo>
                  <a:lnTo>
                    <a:pt x="81" y="6"/>
                  </a:lnTo>
                  <a:lnTo>
                    <a:pt x="81" y="10"/>
                  </a:lnTo>
                  <a:lnTo>
                    <a:pt x="74" y="34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1" y="67"/>
                  </a:lnTo>
                  <a:lnTo>
                    <a:pt x="193" y="73"/>
                  </a:lnTo>
                  <a:lnTo>
                    <a:pt x="200" y="75"/>
                  </a:lnTo>
                  <a:lnTo>
                    <a:pt x="200" y="75"/>
                  </a:lnTo>
                  <a:lnTo>
                    <a:pt x="203" y="75"/>
                  </a:lnTo>
                  <a:lnTo>
                    <a:pt x="207" y="78"/>
                  </a:lnTo>
                  <a:lnTo>
                    <a:pt x="208" y="80"/>
                  </a:lnTo>
                  <a:lnTo>
                    <a:pt x="211" y="83"/>
                  </a:lnTo>
                  <a:lnTo>
                    <a:pt x="211" y="86"/>
                  </a:lnTo>
                  <a:lnTo>
                    <a:pt x="211" y="90"/>
                  </a:lnTo>
                  <a:lnTo>
                    <a:pt x="211" y="90"/>
                  </a:lnTo>
                  <a:lnTo>
                    <a:pt x="209" y="92"/>
                  </a:lnTo>
                  <a:lnTo>
                    <a:pt x="207" y="96"/>
                  </a:lnTo>
                  <a:lnTo>
                    <a:pt x="206" y="97"/>
                  </a:lnTo>
                  <a:lnTo>
                    <a:pt x="202" y="100"/>
                  </a:lnTo>
                  <a:lnTo>
                    <a:pt x="199" y="100"/>
                  </a:lnTo>
                  <a:lnTo>
                    <a:pt x="194" y="100"/>
                  </a:lnTo>
                  <a:lnTo>
                    <a:pt x="194" y="100"/>
                  </a:lnTo>
                  <a:close/>
                  <a:moveTo>
                    <a:pt x="177" y="67"/>
                  </a:moveTo>
                  <a:lnTo>
                    <a:pt x="73" y="40"/>
                  </a:lnTo>
                  <a:lnTo>
                    <a:pt x="67" y="65"/>
                  </a:lnTo>
                  <a:lnTo>
                    <a:pt x="170" y="92"/>
                  </a:lnTo>
                  <a:lnTo>
                    <a:pt x="170" y="92"/>
                  </a:lnTo>
                  <a:lnTo>
                    <a:pt x="177" y="93"/>
                  </a:lnTo>
                  <a:lnTo>
                    <a:pt x="181" y="93"/>
                  </a:lnTo>
                  <a:lnTo>
                    <a:pt x="183" y="90"/>
                  </a:lnTo>
                  <a:lnTo>
                    <a:pt x="185" y="83"/>
                  </a:lnTo>
                  <a:lnTo>
                    <a:pt x="185" y="83"/>
                  </a:lnTo>
                  <a:lnTo>
                    <a:pt x="186" y="78"/>
                  </a:lnTo>
                  <a:lnTo>
                    <a:pt x="186" y="74"/>
                  </a:lnTo>
                  <a:lnTo>
                    <a:pt x="182" y="70"/>
                  </a:lnTo>
                  <a:lnTo>
                    <a:pt x="177" y="67"/>
                  </a:lnTo>
                  <a:lnTo>
                    <a:pt x="177" y="67"/>
                  </a:lnTo>
                  <a:close/>
                  <a:moveTo>
                    <a:pt x="199" y="80"/>
                  </a:moveTo>
                  <a:lnTo>
                    <a:pt x="193" y="79"/>
                  </a:lnTo>
                  <a:lnTo>
                    <a:pt x="193" y="79"/>
                  </a:lnTo>
                  <a:lnTo>
                    <a:pt x="191" y="86"/>
                  </a:lnTo>
                  <a:lnTo>
                    <a:pt x="191" y="86"/>
                  </a:lnTo>
                  <a:lnTo>
                    <a:pt x="190" y="91"/>
                  </a:lnTo>
                  <a:lnTo>
                    <a:pt x="196" y="93"/>
                  </a:lnTo>
                  <a:lnTo>
                    <a:pt x="196" y="93"/>
                  </a:lnTo>
                  <a:lnTo>
                    <a:pt x="200" y="93"/>
                  </a:lnTo>
                  <a:lnTo>
                    <a:pt x="202" y="91"/>
                  </a:lnTo>
                  <a:lnTo>
                    <a:pt x="204" y="88"/>
                  </a:lnTo>
                  <a:lnTo>
                    <a:pt x="204" y="88"/>
                  </a:lnTo>
                  <a:lnTo>
                    <a:pt x="204" y="84"/>
                  </a:lnTo>
                  <a:lnTo>
                    <a:pt x="202" y="82"/>
                  </a:lnTo>
                  <a:lnTo>
                    <a:pt x="199" y="80"/>
                  </a:lnTo>
                  <a:lnTo>
                    <a:pt x="199" y="8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72"/>
            <p:cNvSpPr>
              <a:spLocks noEditPoints="1"/>
            </p:cNvSpPr>
            <p:nvPr/>
          </p:nvSpPr>
          <p:spPr bwMode="auto">
            <a:xfrm>
              <a:off x="5026847" y="520230"/>
              <a:ext cx="223067" cy="212610"/>
            </a:xfrm>
            <a:custGeom>
              <a:avLst/>
              <a:gdLst>
                <a:gd name="T0" fmla="*/ 179 w 256"/>
                <a:gd name="T1" fmla="*/ 12 h 244"/>
                <a:gd name="T2" fmla="*/ 256 w 256"/>
                <a:gd name="T3" fmla="*/ 66 h 244"/>
                <a:gd name="T4" fmla="*/ 216 w 256"/>
                <a:gd name="T5" fmla="*/ 56 h 244"/>
                <a:gd name="T6" fmla="*/ 171 w 256"/>
                <a:gd name="T7" fmla="*/ 70 h 244"/>
                <a:gd name="T8" fmla="*/ 216 w 256"/>
                <a:gd name="T9" fmla="*/ 56 h 244"/>
                <a:gd name="T10" fmla="*/ 109 w 256"/>
                <a:gd name="T11" fmla="*/ 209 h 244"/>
                <a:gd name="T12" fmla="*/ 105 w 256"/>
                <a:gd name="T13" fmla="*/ 212 h 244"/>
                <a:gd name="T14" fmla="*/ 96 w 256"/>
                <a:gd name="T15" fmla="*/ 216 h 244"/>
                <a:gd name="T16" fmla="*/ 86 w 256"/>
                <a:gd name="T17" fmla="*/ 216 h 244"/>
                <a:gd name="T18" fmla="*/ 77 w 256"/>
                <a:gd name="T19" fmla="*/ 212 h 244"/>
                <a:gd name="T20" fmla="*/ 43 w 256"/>
                <a:gd name="T21" fmla="*/ 179 h 244"/>
                <a:gd name="T22" fmla="*/ 40 w 256"/>
                <a:gd name="T23" fmla="*/ 176 h 244"/>
                <a:gd name="T24" fmla="*/ 36 w 256"/>
                <a:gd name="T25" fmla="*/ 166 h 244"/>
                <a:gd name="T26" fmla="*/ 36 w 256"/>
                <a:gd name="T27" fmla="*/ 156 h 244"/>
                <a:gd name="T28" fmla="*/ 40 w 256"/>
                <a:gd name="T29" fmla="*/ 147 h 244"/>
                <a:gd name="T30" fmla="*/ 121 w 256"/>
                <a:gd name="T31" fmla="*/ 65 h 244"/>
                <a:gd name="T32" fmla="*/ 125 w 256"/>
                <a:gd name="T33" fmla="*/ 62 h 244"/>
                <a:gd name="T34" fmla="*/ 134 w 256"/>
                <a:gd name="T35" fmla="*/ 59 h 244"/>
                <a:gd name="T36" fmla="*/ 144 w 256"/>
                <a:gd name="T37" fmla="*/ 59 h 244"/>
                <a:gd name="T38" fmla="*/ 153 w 256"/>
                <a:gd name="T39" fmla="*/ 62 h 244"/>
                <a:gd name="T40" fmla="*/ 186 w 256"/>
                <a:gd name="T41" fmla="*/ 95 h 244"/>
                <a:gd name="T42" fmla="*/ 190 w 256"/>
                <a:gd name="T43" fmla="*/ 99 h 244"/>
                <a:gd name="T44" fmla="*/ 194 w 256"/>
                <a:gd name="T45" fmla="*/ 108 h 244"/>
                <a:gd name="T46" fmla="*/ 194 w 256"/>
                <a:gd name="T47" fmla="*/ 118 h 244"/>
                <a:gd name="T48" fmla="*/ 190 w 256"/>
                <a:gd name="T49" fmla="*/ 127 h 244"/>
                <a:gd name="T50" fmla="*/ 186 w 256"/>
                <a:gd name="T51" fmla="*/ 131 h 244"/>
                <a:gd name="T52" fmla="*/ 157 w 256"/>
                <a:gd name="T53" fmla="*/ 81 h 244"/>
                <a:gd name="T54" fmla="*/ 153 w 256"/>
                <a:gd name="T55" fmla="*/ 77 h 244"/>
                <a:gd name="T56" fmla="*/ 144 w 256"/>
                <a:gd name="T57" fmla="*/ 73 h 244"/>
                <a:gd name="T58" fmla="*/ 134 w 256"/>
                <a:gd name="T59" fmla="*/ 73 h 244"/>
                <a:gd name="T60" fmla="*/ 125 w 256"/>
                <a:gd name="T61" fmla="*/ 77 h 244"/>
                <a:gd name="T62" fmla="*/ 148 w 256"/>
                <a:gd name="T63" fmla="*/ 108 h 244"/>
                <a:gd name="T64" fmla="*/ 149 w 256"/>
                <a:gd name="T65" fmla="*/ 111 h 244"/>
                <a:gd name="T66" fmla="*/ 149 w 256"/>
                <a:gd name="T67" fmla="*/ 116 h 244"/>
                <a:gd name="T68" fmla="*/ 148 w 256"/>
                <a:gd name="T69" fmla="*/ 118 h 244"/>
                <a:gd name="T70" fmla="*/ 143 w 256"/>
                <a:gd name="T71" fmla="*/ 121 h 244"/>
                <a:gd name="T72" fmla="*/ 136 w 256"/>
                <a:gd name="T73" fmla="*/ 118 h 244"/>
                <a:gd name="T74" fmla="*/ 99 w 256"/>
                <a:gd name="T75" fmla="*/ 103 h 244"/>
                <a:gd name="T76" fmla="*/ 126 w 256"/>
                <a:gd name="T77" fmla="*/ 130 h 244"/>
                <a:gd name="T78" fmla="*/ 129 w 256"/>
                <a:gd name="T79" fmla="*/ 135 h 244"/>
                <a:gd name="T80" fmla="*/ 126 w 256"/>
                <a:gd name="T81" fmla="*/ 140 h 244"/>
                <a:gd name="T82" fmla="*/ 123 w 256"/>
                <a:gd name="T83" fmla="*/ 143 h 244"/>
                <a:gd name="T84" fmla="*/ 117 w 256"/>
                <a:gd name="T85" fmla="*/ 143 h 244"/>
                <a:gd name="T86" fmla="*/ 87 w 256"/>
                <a:gd name="T87" fmla="*/ 113 h 244"/>
                <a:gd name="T88" fmla="*/ 74 w 256"/>
                <a:gd name="T89" fmla="*/ 126 h 244"/>
                <a:gd name="T90" fmla="*/ 129 w 256"/>
                <a:gd name="T91" fmla="*/ 174 h 244"/>
                <a:gd name="T92" fmla="*/ 171 w 256"/>
                <a:gd name="T93" fmla="*/ 131 h 244"/>
                <a:gd name="T94" fmla="*/ 178 w 256"/>
                <a:gd name="T95" fmla="*/ 124 h 244"/>
                <a:gd name="T96" fmla="*/ 179 w 256"/>
                <a:gd name="T97" fmla="*/ 113 h 244"/>
                <a:gd name="T98" fmla="*/ 178 w 256"/>
                <a:gd name="T99" fmla="*/ 104 h 244"/>
                <a:gd name="T100" fmla="*/ 171 w 256"/>
                <a:gd name="T101" fmla="*/ 95 h 244"/>
                <a:gd name="T102" fmla="*/ 64 w 256"/>
                <a:gd name="T103" fmla="*/ 225 h 244"/>
                <a:gd name="T104" fmla="*/ 60 w 256"/>
                <a:gd name="T105" fmla="*/ 228 h 244"/>
                <a:gd name="T106" fmla="*/ 52 w 256"/>
                <a:gd name="T107" fmla="*/ 228 h 244"/>
                <a:gd name="T108" fmla="*/ 41 w 256"/>
                <a:gd name="T109" fmla="*/ 217 h 244"/>
                <a:gd name="T110" fmla="*/ 0 w 256"/>
                <a:gd name="T111" fmla="*/ 244 h 244"/>
                <a:gd name="T112" fmla="*/ 27 w 256"/>
                <a:gd name="T113" fmla="*/ 203 h 244"/>
                <a:gd name="T114" fmla="*/ 25 w 256"/>
                <a:gd name="T115" fmla="*/ 199 h 244"/>
                <a:gd name="T116" fmla="*/ 25 w 256"/>
                <a:gd name="T117" fmla="*/ 191 h 244"/>
                <a:gd name="T118" fmla="*/ 34 w 256"/>
                <a:gd name="T119" fmla="*/ 181 h 244"/>
                <a:gd name="T120" fmla="*/ 71 w 256"/>
                <a:gd name="T121" fmla="*/ 217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6" h="244">
                  <a:moveTo>
                    <a:pt x="246" y="78"/>
                  </a:moveTo>
                  <a:lnTo>
                    <a:pt x="179" y="12"/>
                  </a:lnTo>
                  <a:lnTo>
                    <a:pt x="190" y="0"/>
                  </a:lnTo>
                  <a:lnTo>
                    <a:pt x="256" y="66"/>
                  </a:lnTo>
                  <a:lnTo>
                    <a:pt x="246" y="78"/>
                  </a:lnTo>
                  <a:close/>
                  <a:moveTo>
                    <a:pt x="216" y="56"/>
                  </a:moveTo>
                  <a:lnTo>
                    <a:pt x="186" y="85"/>
                  </a:lnTo>
                  <a:lnTo>
                    <a:pt x="171" y="70"/>
                  </a:lnTo>
                  <a:lnTo>
                    <a:pt x="201" y="40"/>
                  </a:lnTo>
                  <a:lnTo>
                    <a:pt x="216" y="56"/>
                  </a:lnTo>
                  <a:close/>
                  <a:moveTo>
                    <a:pt x="186" y="131"/>
                  </a:moveTo>
                  <a:lnTo>
                    <a:pt x="109" y="209"/>
                  </a:lnTo>
                  <a:lnTo>
                    <a:pt x="109" y="209"/>
                  </a:lnTo>
                  <a:lnTo>
                    <a:pt x="105" y="212"/>
                  </a:lnTo>
                  <a:lnTo>
                    <a:pt x="100" y="215"/>
                  </a:lnTo>
                  <a:lnTo>
                    <a:pt x="96" y="216"/>
                  </a:lnTo>
                  <a:lnTo>
                    <a:pt x="91" y="216"/>
                  </a:lnTo>
                  <a:lnTo>
                    <a:pt x="86" y="216"/>
                  </a:lnTo>
                  <a:lnTo>
                    <a:pt x="80" y="215"/>
                  </a:lnTo>
                  <a:lnTo>
                    <a:pt x="77" y="212"/>
                  </a:lnTo>
                  <a:lnTo>
                    <a:pt x="73" y="209"/>
                  </a:lnTo>
                  <a:lnTo>
                    <a:pt x="43" y="179"/>
                  </a:lnTo>
                  <a:lnTo>
                    <a:pt x="43" y="179"/>
                  </a:lnTo>
                  <a:lnTo>
                    <a:pt x="40" y="176"/>
                  </a:lnTo>
                  <a:lnTo>
                    <a:pt x="38" y="170"/>
                  </a:lnTo>
                  <a:lnTo>
                    <a:pt x="36" y="166"/>
                  </a:lnTo>
                  <a:lnTo>
                    <a:pt x="35" y="161"/>
                  </a:lnTo>
                  <a:lnTo>
                    <a:pt x="36" y="156"/>
                  </a:lnTo>
                  <a:lnTo>
                    <a:pt x="38" y="151"/>
                  </a:lnTo>
                  <a:lnTo>
                    <a:pt x="40" y="147"/>
                  </a:lnTo>
                  <a:lnTo>
                    <a:pt x="43" y="143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5" y="62"/>
                  </a:lnTo>
                  <a:lnTo>
                    <a:pt x="129" y="60"/>
                  </a:lnTo>
                  <a:lnTo>
                    <a:pt x="134" y="59"/>
                  </a:lnTo>
                  <a:lnTo>
                    <a:pt x="139" y="57"/>
                  </a:lnTo>
                  <a:lnTo>
                    <a:pt x="144" y="59"/>
                  </a:lnTo>
                  <a:lnTo>
                    <a:pt x="148" y="60"/>
                  </a:lnTo>
                  <a:lnTo>
                    <a:pt x="153" y="62"/>
                  </a:lnTo>
                  <a:lnTo>
                    <a:pt x="157" y="6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90" y="99"/>
                  </a:lnTo>
                  <a:lnTo>
                    <a:pt x="192" y="104"/>
                  </a:lnTo>
                  <a:lnTo>
                    <a:pt x="194" y="108"/>
                  </a:lnTo>
                  <a:lnTo>
                    <a:pt x="194" y="113"/>
                  </a:lnTo>
                  <a:lnTo>
                    <a:pt x="194" y="118"/>
                  </a:lnTo>
                  <a:lnTo>
                    <a:pt x="192" y="124"/>
                  </a:lnTo>
                  <a:lnTo>
                    <a:pt x="190" y="127"/>
                  </a:lnTo>
                  <a:lnTo>
                    <a:pt x="186" y="131"/>
                  </a:lnTo>
                  <a:lnTo>
                    <a:pt x="186" y="131"/>
                  </a:lnTo>
                  <a:close/>
                  <a:moveTo>
                    <a:pt x="171" y="95"/>
                  </a:moveTo>
                  <a:lnTo>
                    <a:pt x="157" y="81"/>
                  </a:lnTo>
                  <a:lnTo>
                    <a:pt x="157" y="81"/>
                  </a:lnTo>
                  <a:lnTo>
                    <a:pt x="153" y="77"/>
                  </a:lnTo>
                  <a:lnTo>
                    <a:pt x="148" y="74"/>
                  </a:lnTo>
                  <a:lnTo>
                    <a:pt x="144" y="73"/>
                  </a:lnTo>
                  <a:lnTo>
                    <a:pt x="139" y="73"/>
                  </a:lnTo>
                  <a:lnTo>
                    <a:pt x="134" y="73"/>
                  </a:lnTo>
                  <a:lnTo>
                    <a:pt x="129" y="74"/>
                  </a:lnTo>
                  <a:lnTo>
                    <a:pt x="125" y="77"/>
                  </a:lnTo>
                  <a:lnTo>
                    <a:pt x="121" y="81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149" y="111"/>
                  </a:lnTo>
                  <a:lnTo>
                    <a:pt x="151" y="113"/>
                  </a:lnTo>
                  <a:lnTo>
                    <a:pt x="149" y="116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5" y="121"/>
                  </a:lnTo>
                  <a:lnTo>
                    <a:pt x="143" y="121"/>
                  </a:lnTo>
                  <a:lnTo>
                    <a:pt x="139" y="121"/>
                  </a:lnTo>
                  <a:lnTo>
                    <a:pt x="136" y="118"/>
                  </a:lnTo>
                  <a:lnTo>
                    <a:pt x="109" y="91"/>
                  </a:lnTo>
                  <a:lnTo>
                    <a:pt x="99" y="103"/>
                  </a:lnTo>
                  <a:lnTo>
                    <a:pt x="126" y="130"/>
                  </a:lnTo>
                  <a:lnTo>
                    <a:pt x="126" y="130"/>
                  </a:lnTo>
                  <a:lnTo>
                    <a:pt x="127" y="133"/>
                  </a:lnTo>
                  <a:lnTo>
                    <a:pt x="129" y="135"/>
                  </a:lnTo>
                  <a:lnTo>
                    <a:pt x="127" y="138"/>
                  </a:lnTo>
                  <a:lnTo>
                    <a:pt x="126" y="140"/>
                  </a:lnTo>
                  <a:lnTo>
                    <a:pt x="126" y="140"/>
                  </a:lnTo>
                  <a:lnTo>
                    <a:pt x="123" y="143"/>
                  </a:lnTo>
                  <a:lnTo>
                    <a:pt x="121" y="143"/>
                  </a:lnTo>
                  <a:lnTo>
                    <a:pt x="117" y="143"/>
                  </a:lnTo>
                  <a:lnTo>
                    <a:pt x="114" y="140"/>
                  </a:lnTo>
                  <a:lnTo>
                    <a:pt x="87" y="113"/>
                  </a:lnTo>
                  <a:lnTo>
                    <a:pt x="74" y="126"/>
                  </a:lnTo>
                  <a:lnTo>
                    <a:pt x="74" y="126"/>
                  </a:lnTo>
                  <a:lnTo>
                    <a:pt x="100" y="150"/>
                  </a:lnTo>
                  <a:lnTo>
                    <a:pt x="129" y="174"/>
                  </a:lnTo>
                  <a:lnTo>
                    <a:pt x="171" y="131"/>
                  </a:lnTo>
                  <a:lnTo>
                    <a:pt x="171" y="131"/>
                  </a:lnTo>
                  <a:lnTo>
                    <a:pt x="175" y="127"/>
                  </a:lnTo>
                  <a:lnTo>
                    <a:pt x="178" y="124"/>
                  </a:lnTo>
                  <a:lnTo>
                    <a:pt x="179" y="118"/>
                  </a:lnTo>
                  <a:lnTo>
                    <a:pt x="179" y="113"/>
                  </a:lnTo>
                  <a:lnTo>
                    <a:pt x="179" y="108"/>
                  </a:lnTo>
                  <a:lnTo>
                    <a:pt x="178" y="104"/>
                  </a:lnTo>
                  <a:lnTo>
                    <a:pt x="175" y="99"/>
                  </a:lnTo>
                  <a:lnTo>
                    <a:pt x="171" y="95"/>
                  </a:lnTo>
                  <a:lnTo>
                    <a:pt x="171" y="95"/>
                  </a:lnTo>
                  <a:close/>
                  <a:moveTo>
                    <a:pt x="64" y="225"/>
                  </a:moveTo>
                  <a:lnTo>
                    <a:pt x="64" y="225"/>
                  </a:lnTo>
                  <a:lnTo>
                    <a:pt x="60" y="228"/>
                  </a:lnTo>
                  <a:lnTo>
                    <a:pt x="56" y="228"/>
                  </a:lnTo>
                  <a:lnTo>
                    <a:pt x="52" y="228"/>
                  </a:lnTo>
                  <a:lnTo>
                    <a:pt x="49" y="225"/>
                  </a:lnTo>
                  <a:lnTo>
                    <a:pt x="41" y="217"/>
                  </a:lnTo>
                  <a:lnTo>
                    <a:pt x="14" y="244"/>
                  </a:lnTo>
                  <a:lnTo>
                    <a:pt x="0" y="244"/>
                  </a:lnTo>
                  <a:lnTo>
                    <a:pt x="34" y="211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25" y="199"/>
                  </a:lnTo>
                  <a:lnTo>
                    <a:pt x="23" y="195"/>
                  </a:lnTo>
                  <a:lnTo>
                    <a:pt x="25" y="191"/>
                  </a:lnTo>
                  <a:lnTo>
                    <a:pt x="27" y="189"/>
                  </a:lnTo>
                  <a:lnTo>
                    <a:pt x="34" y="181"/>
                  </a:lnTo>
                  <a:lnTo>
                    <a:pt x="34" y="181"/>
                  </a:lnTo>
                  <a:lnTo>
                    <a:pt x="71" y="217"/>
                  </a:lnTo>
                  <a:lnTo>
                    <a:pt x="64" y="22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73"/>
            <p:cNvSpPr>
              <a:spLocks noEditPoints="1"/>
            </p:cNvSpPr>
            <p:nvPr/>
          </p:nvSpPr>
          <p:spPr bwMode="auto">
            <a:xfrm>
              <a:off x="5335307" y="513260"/>
              <a:ext cx="158587" cy="226552"/>
            </a:xfrm>
            <a:custGeom>
              <a:avLst/>
              <a:gdLst>
                <a:gd name="T0" fmla="*/ 123 w 182"/>
                <a:gd name="T1" fmla="*/ 26 h 260"/>
                <a:gd name="T2" fmla="*/ 114 w 182"/>
                <a:gd name="T3" fmla="*/ 12 h 260"/>
                <a:gd name="T4" fmla="*/ 91 w 182"/>
                <a:gd name="T5" fmla="*/ 0 h 260"/>
                <a:gd name="T6" fmla="*/ 72 w 182"/>
                <a:gd name="T7" fmla="*/ 8 h 260"/>
                <a:gd name="T8" fmla="*/ 60 w 182"/>
                <a:gd name="T9" fmla="*/ 26 h 260"/>
                <a:gd name="T10" fmla="*/ 32 w 182"/>
                <a:gd name="T11" fmla="*/ 31 h 260"/>
                <a:gd name="T12" fmla="*/ 7 w 182"/>
                <a:gd name="T13" fmla="*/ 43 h 260"/>
                <a:gd name="T14" fmla="*/ 0 w 182"/>
                <a:gd name="T15" fmla="*/ 234 h 260"/>
                <a:gd name="T16" fmla="*/ 16 w 182"/>
                <a:gd name="T17" fmla="*/ 256 h 260"/>
                <a:gd name="T18" fmla="*/ 151 w 182"/>
                <a:gd name="T19" fmla="*/ 260 h 260"/>
                <a:gd name="T20" fmla="*/ 176 w 182"/>
                <a:gd name="T21" fmla="*/ 250 h 260"/>
                <a:gd name="T22" fmla="*/ 182 w 182"/>
                <a:gd name="T23" fmla="*/ 57 h 260"/>
                <a:gd name="T24" fmla="*/ 167 w 182"/>
                <a:gd name="T25" fmla="*/ 37 h 260"/>
                <a:gd name="T26" fmla="*/ 91 w 182"/>
                <a:gd name="T27" fmla="*/ 15 h 260"/>
                <a:gd name="T28" fmla="*/ 106 w 182"/>
                <a:gd name="T29" fmla="*/ 30 h 260"/>
                <a:gd name="T30" fmla="*/ 91 w 182"/>
                <a:gd name="T31" fmla="*/ 44 h 260"/>
                <a:gd name="T32" fmla="*/ 76 w 182"/>
                <a:gd name="T33" fmla="*/ 30 h 260"/>
                <a:gd name="T34" fmla="*/ 91 w 182"/>
                <a:gd name="T35" fmla="*/ 15 h 260"/>
                <a:gd name="T36" fmla="*/ 164 w 182"/>
                <a:gd name="T37" fmla="*/ 229 h 260"/>
                <a:gd name="T38" fmla="*/ 146 w 182"/>
                <a:gd name="T39" fmla="*/ 245 h 260"/>
                <a:gd name="T40" fmla="*/ 32 w 182"/>
                <a:gd name="T41" fmla="*/ 243 h 260"/>
                <a:gd name="T42" fmla="*/ 16 w 182"/>
                <a:gd name="T43" fmla="*/ 224 h 260"/>
                <a:gd name="T44" fmla="*/ 19 w 182"/>
                <a:gd name="T45" fmla="*/ 59 h 260"/>
                <a:gd name="T46" fmla="*/ 37 w 182"/>
                <a:gd name="T47" fmla="*/ 43 h 260"/>
                <a:gd name="T48" fmla="*/ 42 w 182"/>
                <a:gd name="T49" fmla="*/ 44 h 260"/>
                <a:gd name="T50" fmla="*/ 123 w 182"/>
                <a:gd name="T51" fmla="*/ 63 h 260"/>
                <a:gd name="T52" fmla="*/ 141 w 182"/>
                <a:gd name="T53" fmla="*/ 44 h 260"/>
                <a:gd name="T54" fmla="*/ 146 w 182"/>
                <a:gd name="T55" fmla="*/ 43 h 260"/>
                <a:gd name="T56" fmla="*/ 164 w 182"/>
                <a:gd name="T57" fmla="*/ 59 h 260"/>
                <a:gd name="T58" fmla="*/ 39 w 182"/>
                <a:gd name="T59" fmla="*/ 135 h 260"/>
                <a:gd name="T60" fmla="*/ 32 w 182"/>
                <a:gd name="T61" fmla="*/ 143 h 260"/>
                <a:gd name="T62" fmla="*/ 39 w 182"/>
                <a:gd name="T63" fmla="*/ 151 h 260"/>
                <a:gd name="T64" fmla="*/ 150 w 182"/>
                <a:gd name="T65" fmla="*/ 147 h 260"/>
                <a:gd name="T66" fmla="*/ 146 w 182"/>
                <a:gd name="T67" fmla="*/ 137 h 260"/>
                <a:gd name="T68" fmla="*/ 39 w 182"/>
                <a:gd name="T69" fmla="*/ 161 h 260"/>
                <a:gd name="T70" fmla="*/ 32 w 182"/>
                <a:gd name="T71" fmla="*/ 169 h 260"/>
                <a:gd name="T72" fmla="*/ 143 w 182"/>
                <a:gd name="T73" fmla="*/ 177 h 260"/>
                <a:gd name="T74" fmla="*/ 151 w 182"/>
                <a:gd name="T75" fmla="*/ 169 h 260"/>
                <a:gd name="T76" fmla="*/ 143 w 182"/>
                <a:gd name="T77" fmla="*/ 161 h 260"/>
                <a:gd name="T78" fmla="*/ 37 w 182"/>
                <a:gd name="T79" fmla="*/ 85 h 260"/>
                <a:gd name="T80" fmla="*/ 32 w 182"/>
                <a:gd name="T81" fmla="*/ 95 h 260"/>
                <a:gd name="T82" fmla="*/ 143 w 182"/>
                <a:gd name="T83" fmla="*/ 99 h 260"/>
                <a:gd name="T84" fmla="*/ 151 w 182"/>
                <a:gd name="T85" fmla="*/ 91 h 260"/>
                <a:gd name="T86" fmla="*/ 143 w 182"/>
                <a:gd name="T87" fmla="*/ 83 h 260"/>
                <a:gd name="T88" fmla="*/ 34 w 182"/>
                <a:gd name="T89" fmla="*/ 112 h 260"/>
                <a:gd name="T90" fmla="*/ 34 w 182"/>
                <a:gd name="T91" fmla="*/ 124 h 260"/>
                <a:gd name="T92" fmla="*/ 146 w 182"/>
                <a:gd name="T93" fmla="*/ 125 h 260"/>
                <a:gd name="T94" fmla="*/ 150 w 182"/>
                <a:gd name="T95" fmla="*/ 115 h 260"/>
                <a:gd name="T96" fmla="*/ 81 w 182"/>
                <a:gd name="T97" fmla="*/ 189 h 260"/>
                <a:gd name="T98" fmla="*/ 54 w 182"/>
                <a:gd name="T99" fmla="*/ 220 h 260"/>
                <a:gd name="T100" fmla="*/ 37 w 182"/>
                <a:gd name="T101" fmla="*/ 223 h 260"/>
                <a:gd name="T102" fmla="*/ 59 w 182"/>
                <a:gd name="T103" fmla="*/ 229 h 260"/>
                <a:gd name="T104" fmla="*/ 82 w 182"/>
                <a:gd name="T105" fmla="*/ 20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2" h="260">
                  <a:moveTo>
                    <a:pt x="151" y="31"/>
                  </a:moveTo>
                  <a:lnTo>
                    <a:pt x="136" y="31"/>
                  </a:lnTo>
                  <a:lnTo>
                    <a:pt x="136" y="31"/>
                  </a:lnTo>
                  <a:lnTo>
                    <a:pt x="129" y="28"/>
                  </a:lnTo>
                  <a:lnTo>
                    <a:pt x="123" y="26"/>
                  </a:lnTo>
                  <a:lnTo>
                    <a:pt x="120" y="26"/>
                  </a:lnTo>
                  <a:lnTo>
                    <a:pt x="120" y="26"/>
                  </a:lnTo>
                  <a:lnTo>
                    <a:pt x="119" y="21"/>
                  </a:lnTo>
                  <a:lnTo>
                    <a:pt x="116" y="17"/>
                  </a:lnTo>
                  <a:lnTo>
                    <a:pt x="114" y="12"/>
                  </a:lnTo>
                  <a:lnTo>
                    <a:pt x="111" y="8"/>
                  </a:lnTo>
                  <a:lnTo>
                    <a:pt x="106" y="5"/>
                  </a:lnTo>
                  <a:lnTo>
                    <a:pt x="102" y="3"/>
                  </a:lnTo>
                  <a:lnTo>
                    <a:pt x="97" y="2"/>
                  </a:lnTo>
                  <a:lnTo>
                    <a:pt x="91" y="0"/>
                  </a:lnTo>
                  <a:lnTo>
                    <a:pt x="91" y="0"/>
                  </a:lnTo>
                  <a:lnTo>
                    <a:pt x="85" y="2"/>
                  </a:lnTo>
                  <a:lnTo>
                    <a:pt x="81" y="3"/>
                  </a:lnTo>
                  <a:lnTo>
                    <a:pt x="76" y="5"/>
                  </a:lnTo>
                  <a:lnTo>
                    <a:pt x="72" y="8"/>
                  </a:lnTo>
                  <a:lnTo>
                    <a:pt x="68" y="12"/>
                  </a:lnTo>
                  <a:lnTo>
                    <a:pt x="65" y="17"/>
                  </a:lnTo>
                  <a:lnTo>
                    <a:pt x="63" y="21"/>
                  </a:lnTo>
                  <a:lnTo>
                    <a:pt x="63" y="26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54" y="28"/>
                  </a:lnTo>
                  <a:lnTo>
                    <a:pt x="47" y="31"/>
                  </a:lnTo>
                  <a:lnTo>
                    <a:pt x="32" y="31"/>
                  </a:lnTo>
                  <a:lnTo>
                    <a:pt x="32" y="31"/>
                  </a:lnTo>
                  <a:lnTo>
                    <a:pt x="26" y="33"/>
                  </a:lnTo>
                  <a:lnTo>
                    <a:pt x="21" y="34"/>
                  </a:lnTo>
                  <a:lnTo>
                    <a:pt x="16" y="37"/>
                  </a:lnTo>
                  <a:lnTo>
                    <a:pt x="11" y="39"/>
                  </a:lnTo>
                  <a:lnTo>
                    <a:pt x="7" y="43"/>
                  </a:lnTo>
                  <a:lnTo>
                    <a:pt x="3" y="48"/>
                  </a:lnTo>
                  <a:lnTo>
                    <a:pt x="2" y="52"/>
                  </a:lnTo>
                  <a:lnTo>
                    <a:pt x="0" y="57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2" y="239"/>
                  </a:lnTo>
                  <a:lnTo>
                    <a:pt x="3" y="245"/>
                  </a:lnTo>
                  <a:lnTo>
                    <a:pt x="7" y="250"/>
                  </a:lnTo>
                  <a:lnTo>
                    <a:pt x="11" y="254"/>
                  </a:lnTo>
                  <a:lnTo>
                    <a:pt x="16" y="256"/>
                  </a:lnTo>
                  <a:lnTo>
                    <a:pt x="21" y="259"/>
                  </a:lnTo>
                  <a:lnTo>
                    <a:pt x="26" y="260"/>
                  </a:lnTo>
                  <a:lnTo>
                    <a:pt x="32" y="260"/>
                  </a:lnTo>
                  <a:lnTo>
                    <a:pt x="151" y="260"/>
                  </a:lnTo>
                  <a:lnTo>
                    <a:pt x="151" y="260"/>
                  </a:lnTo>
                  <a:lnTo>
                    <a:pt x="156" y="260"/>
                  </a:lnTo>
                  <a:lnTo>
                    <a:pt x="162" y="259"/>
                  </a:lnTo>
                  <a:lnTo>
                    <a:pt x="167" y="256"/>
                  </a:lnTo>
                  <a:lnTo>
                    <a:pt x="172" y="254"/>
                  </a:lnTo>
                  <a:lnTo>
                    <a:pt x="176" y="250"/>
                  </a:lnTo>
                  <a:lnTo>
                    <a:pt x="180" y="245"/>
                  </a:lnTo>
                  <a:lnTo>
                    <a:pt x="181" y="239"/>
                  </a:lnTo>
                  <a:lnTo>
                    <a:pt x="182" y="234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1" y="52"/>
                  </a:lnTo>
                  <a:lnTo>
                    <a:pt x="180" y="48"/>
                  </a:lnTo>
                  <a:lnTo>
                    <a:pt x="176" y="43"/>
                  </a:lnTo>
                  <a:lnTo>
                    <a:pt x="172" y="39"/>
                  </a:lnTo>
                  <a:lnTo>
                    <a:pt x="167" y="37"/>
                  </a:lnTo>
                  <a:lnTo>
                    <a:pt x="162" y="34"/>
                  </a:lnTo>
                  <a:lnTo>
                    <a:pt x="156" y="33"/>
                  </a:lnTo>
                  <a:lnTo>
                    <a:pt x="151" y="31"/>
                  </a:lnTo>
                  <a:lnTo>
                    <a:pt x="151" y="31"/>
                  </a:lnTo>
                  <a:close/>
                  <a:moveTo>
                    <a:pt x="91" y="15"/>
                  </a:moveTo>
                  <a:lnTo>
                    <a:pt x="91" y="15"/>
                  </a:lnTo>
                  <a:lnTo>
                    <a:pt x="97" y="16"/>
                  </a:lnTo>
                  <a:lnTo>
                    <a:pt x="102" y="20"/>
                  </a:lnTo>
                  <a:lnTo>
                    <a:pt x="104" y="24"/>
                  </a:lnTo>
                  <a:lnTo>
                    <a:pt x="106" y="30"/>
                  </a:lnTo>
                  <a:lnTo>
                    <a:pt x="106" y="30"/>
                  </a:lnTo>
                  <a:lnTo>
                    <a:pt x="104" y="35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91" y="44"/>
                  </a:lnTo>
                  <a:lnTo>
                    <a:pt x="91" y="44"/>
                  </a:lnTo>
                  <a:lnTo>
                    <a:pt x="85" y="43"/>
                  </a:lnTo>
                  <a:lnTo>
                    <a:pt x="81" y="41"/>
                  </a:lnTo>
                  <a:lnTo>
                    <a:pt x="77" y="35"/>
                  </a:lnTo>
                  <a:lnTo>
                    <a:pt x="76" y="30"/>
                  </a:lnTo>
                  <a:lnTo>
                    <a:pt x="76" y="30"/>
                  </a:lnTo>
                  <a:lnTo>
                    <a:pt x="77" y="24"/>
                  </a:lnTo>
                  <a:lnTo>
                    <a:pt x="81" y="20"/>
                  </a:lnTo>
                  <a:lnTo>
                    <a:pt x="85" y="16"/>
                  </a:lnTo>
                  <a:lnTo>
                    <a:pt x="91" y="15"/>
                  </a:lnTo>
                  <a:lnTo>
                    <a:pt x="91" y="15"/>
                  </a:lnTo>
                  <a:close/>
                  <a:moveTo>
                    <a:pt x="167" y="219"/>
                  </a:moveTo>
                  <a:lnTo>
                    <a:pt x="167" y="219"/>
                  </a:lnTo>
                  <a:lnTo>
                    <a:pt x="167" y="224"/>
                  </a:lnTo>
                  <a:lnTo>
                    <a:pt x="164" y="229"/>
                  </a:lnTo>
                  <a:lnTo>
                    <a:pt x="163" y="234"/>
                  </a:lnTo>
                  <a:lnTo>
                    <a:pt x="159" y="238"/>
                  </a:lnTo>
                  <a:lnTo>
                    <a:pt x="155" y="241"/>
                  </a:lnTo>
                  <a:lnTo>
                    <a:pt x="151" y="243"/>
                  </a:lnTo>
                  <a:lnTo>
                    <a:pt x="146" y="245"/>
                  </a:lnTo>
                  <a:lnTo>
                    <a:pt x="141" y="245"/>
                  </a:lnTo>
                  <a:lnTo>
                    <a:pt x="42" y="245"/>
                  </a:lnTo>
                  <a:lnTo>
                    <a:pt x="42" y="245"/>
                  </a:lnTo>
                  <a:lnTo>
                    <a:pt x="37" y="245"/>
                  </a:lnTo>
                  <a:lnTo>
                    <a:pt x="32" y="243"/>
                  </a:lnTo>
                  <a:lnTo>
                    <a:pt x="28" y="241"/>
                  </a:lnTo>
                  <a:lnTo>
                    <a:pt x="24" y="238"/>
                  </a:lnTo>
                  <a:lnTo>
                    <a:pt x="20" y="234"/>
                  </a:lnTo>
                  <a:lnTo>
                    <a:pt x="19" y="229"/>
                  </a:lnTo>
                  <a:lnTo>
                    <a:pt x="16" y="224"/>
                  </a:lnTo>
                  <a:lnTo>
                    <a:pt x="16" y="219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16" y="63"/>
                  </a:lnTo>
                  <a:lnTo>
                    <a:pt x="19" y="59"/>
                  </a:lnTo>
                  <a:lnTo>
                    <a:pt x="20" y="54"/>
                  </a:lnTo>
                  <a:lnTo>
                    <a:pt x="24" y="50"/>
                  </a:lnTo>
                  <a:lnTo>
                    <a:pt x="28" y="47"/>
                  </a:lnTo>
                  <a:lnTo>
                    <a:pt x="32" y="44"/>
                  </a:lnTo>
                  <a:lnTo>
                    <a:pt x="37" y="43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3" y="52"/>
                  </a:lnTo>
                  <a:lnTo>
                    <a:pt x="47" y="57"/>
                  </a:lnTo>
                  <a:lnTo>
                    <a:pt x="52" y="61"/>
                  </a:lnTo>
                  <a:lnTo>
                    <a:pt x="60" y="63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9" y="61"/>
                  </a:lnTo>
                  <a:lnTo>
                    <a:pt x="136" y="57"/>
                  </a:lnTo>
                  <a:lnTo>
                    <a:pt x="140" y="52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2"/>
                  </a:lnTo>
                  <a:lnTo>
                    <a:pt x="141" y="42"/>
                  </a:lnTo>
                  <a:lnTo>
                    <a:pt x="141" y="42"/>
                  </a:lnTo>
                  <a:lnTo>
                    <a:pt x="146" y="43"/>
                  </a:lnTo>
                  <a:lnTo>
                    <a:pt x="151" y="44"/>
                  </a:lnTo>
                  <a:lnTo>
                    <a:pt x="155" y="47"/>
                  </a:lnTo>
                  <a:lnTo>
                    <a:pt x="159" y="50"/>
                  </a:lnTo>
                  <a:lnTo>
                    <a:pt x="163" y="54"/>
                  </a:lnTo>
                  <a:lnTo>
                    <a:pt x="164" y="59"/>
                  </a:lnTo>
                  <a:lnTo>
                    <a:pt x="167" y="63"/>
                  </a:lnTo>
                  <a:lnTo>
                    <a:pt x="167" y="68"/>
                  </a:lnTo>
                  <a:lnTo>
                    <a:pt x="167" y="219"/>
                  </a:lnTo>
                  <a:close/>
                  <a:moveTo>
                    <a:pt x="143" y="135"/>
                  </a:moveTo>
                  <a:lnTo>
                    <a:pt x="39" y="135"/>
                  </a:lnTo>
                  <a:lnTo>
                    <a:pt x="39" y="135"/>
                  </a:lnTo>
                  <a:lnTo>
                    <a:pt x="37" y="137"/>
                  </a:lnTo>
                  <a:lnTo>
                    <a:pt x="34" y="138"/>
                  </a:lnTo>
                  <a:lnTo>
                    <a:pt x="32" y="141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32" y="147"/>
                  </a:lnTo>
                  <a:lnTo>
                    <a:pt x="34" y="150"/>
                  </a:lnTo>
                  <a:lnTo>
                    <a:pt x="37" y="151"/>
                  </a:lnTo>
                  <a:lnTo>
                    <a:pt x="39" y="151"/>
                  </a:lnTo>
                  <a:lnTo>
                    <a:pt x="143" y="151"/>
                  </a:lnTo>
                  <a:lnTo>
                    <a:pt x="143" y="151"/>
                  </a:lnTo>
                  <a:lnTo>
                    <a:pt x="146" y="151"/>
                  </a:lnTo>
                  <a:lnTo>
                    <a:pt x="149" y="150"/>
                  </a:lnTo>
                  <a:lnTo>
                    <a:pt x="150" y="147"/>
                  </a:lnTo>
                  <a:lnTo>
                    <a:pt x="151" y="143"/>
                  </a:lnTo>
                  <a:lnTo>
                    <a:pt x="151" y="143"/>
                  </a:lnTo>
                  <a:lnTo>
                    <a:pt x="150" y="141"/>
                  </a:lnTo>
                  <a:lnTo>
                    <a:pt x="149" y="138"/>
                  </a:lnTo>
                  <a:lnTo>
                    <a:pt x="146" y="137"/>
                  </a:lnTo>
                  <a:lnTo>
                    <a:pt x="143" y="135"/>
                  </a:lnTo>
                  <a:lnTo>
                    <a:pt x="143" y="135"/>
                  </a:lnTo>
                  <a:close/>
                  <a:moveTo>
                    <a:pt x="143" y="161"/>
                  </a:moveTo>
                  <a:lnTo>
                    <a:pt x="39" y="161"/>
                  </a:lnTo>
                  <a:lnTo>
                    <a:pt x="39" y="161"/>
                  </a:lnTo>
                  <a:lnTo>
                    <a:pt x="37" y="163"/>
                  </a:lnTo>
                  <a:lnTo>
                    <a:pt x="34" y="164"/>
                  </a:lnTo>
                  <a:lnTo>
                    <a:pt x="32" y="167"/>
                  </a:lnTo>
                  <a:lnTo>
                    <a:pt x="32" y="169"/>
                  </a:lnTo>
                  <a:lnTo>
                    <a:pt x="32" y="169"/>
                  </a:lnTo>
                  <a:lnTo>
                    <a:pt x="32" y="173"/>
                  </a:lnTo>
                  <a:lnTo>
                    <a:pt x="34" y="176"/>
                  </a:lnTo>
                  <a:lnTo>
                    <a:pt x="37" y="177"/>
                  </a:lnTo>
                  <a:lnTo>
                    <a:pt x="39" y="177"/>
                  </a:lnTo>
                  <a:lnTo>
                    <a:pt x="143" y="177"/>
                  </a:lnTo>
                  <a:lnTo>
                    <a:pt x="143" y="177"/>
                  </a:lnTo>
                  <a:lnTo>
                    <a:pt x="146" y="177"/>
                  </a:lnTo>
                  <a:lnTo>
                    <a:pt x="149" y="176"/>
                  </a:lnTo>
                  <a:lnTo>
                    <a:pt x="150" y="173"/>
                  </a:lnTo>
                  <a:lnTo>
                    <a:pt x="151" y="169"/>
                  </a:lnTo>
                  <a:lnTo>
                    <a:pt x="151" y="169"/>
                  </a:lnTo>
                  <a:lnTo>
                    <a:pt x="150" y="167"/>
                  </a:lnTo>
                  <a:lnTo>
                    <a:pt x="149" y="164"/>
                  </a:lnTo>
                  <a:lnTo>
                    <a:pt x="146" y="163"/>
                  </a:lnTo>
                  <a:lnTo>
                    <a:pt x="143" y="161"/>
                  </a:lnTo>
                  <a:lnTo>
                    <a:pt x="143" y="161"/>
                  </a:lnTo>
                  <a:close/>
                  <a:moveTo>
                    <a:pt x="143" y="83"/>
                  </a:moveTo>
                  <a:lnTo>
                    <a:pt x="39" y="83"/>
                  </a:lnTo>
                  <a:lnTo>
                    <a:pt x="39" y="83"/>
                  </a:lnTo>
                  <a:lnTo>
                    <a:pt x="37" y="85"/>
                  </a:lnTo>
                  <a:lnTo>
                    <a:pt x="34" y="86"/>
                  </a:lnTo>
                  <a:lnTo>
                    <a:pt x="32" y="89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2" y="95"/>
                  </a:lnTo>
                  <a:lnTo>
                    <a:pt x="34" y="98"/>
                  </a:lnTo>
                  <a:lnTo>
                    <a:pt x="37" y="99"/>
                  </a:lnTo>
                  <a:lnTo>
                    <a:pt x="39" y="99"/>
                  </a:lnTo>
                  <a:lnTo>
                    <a:pt x="143" y="99"/>
                  </a:lnTo>
                  <a:lnTo>
                    <a:pt x="143" y="99"/>
                  </a:lnTo>
                  <a:lnTo>
                    <a:pt x="146" y="99"/>
                  </a:lnTo>
                  <a:lnTo>
                    <a:pt x="149" y="98"/>
                  </a:lnTo>
                  <a:lnTo>
                    <a:pt x="150" y="95"/>
                  </a:lnTo>
                  <a:lnTo>
                    <a:pt x="151" y="91"/>
                  </a:lnTo>
                  <a:lnTo>
                    <a:pt x="151" y="91"/>
                  </a:lnTo>
                  <a:lnTo>
                    <a:pt x="150" y="89"/>
                  </a:lnTo>
                  <a:lnTo>
                    <a:pt x="149" y="86"/>
                  </a:lnTo>
                  <a:lnTo>
                    <a:pt x="146" y="85"/>
                  </a:lnTo>
                  <a:lnTo>
                    <a:pt x="143" y="83"/>
                  </a:lnTo>
                  <a:lnTo>
                    <a:pt x="143" y="83"/>
                  </a:lnTo>
                  <a:close/>
                  <a:moveTo>
                    <a:pt x="143" y="109"/>
                  </a:moveTo>
                  <a:lnTo>
                    <a:pt x="39" y="109"/>
                  </a:lnTo>
                  <a:lnTo>
                    <a:pt x="39" y="109"/>
                  </a:lnTo>
                  <a:lnTo>
                    <a:pt x="37" y="111"/>
                  </a:lnTo>
                  <a:lnTo>
                    <a:pt x="34" y="112"/>
                  </a:lnTo>
                  <a:lnTo>
                    <a:pt x="32" y="115"/>
                  </a:lnTo>
                  <a:lnTo>
                    <a:pt x="32" y="117"/>
                  </a:lnTo>
                  <a:lnTo>
                    <a:pt x="32" y="117"/>
                  </a:lnTo>
                  <a:lnTo>
                    <a:pt x="32" y="121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39" y="125"/>
                  </a:lnTo>
                  <a:lnTo>
                    <a:pt x="143" y="125"/>
                  </a:lnTo>
                  <a:lnTo>
                    <a:pt x="143" y="125"/>
                  </a:lnTo>
                  <a:lnTo>
                    <a:pt x="146" y="125"/>
                  </a:lnTo>
                  <a:lnTo>
                    <a:pt x="149" y="124"/>
                  </a:lnTo>
                  <a:lnTo>
                    <a:pt x="150" y="121"/>
                  </a:lnTo>
                  <a:lnTo>
                    <a:pt x="151" y="117"/>
                  </a:lnTo>
                  <a:lnTo>
                    <a:pt x="151" y="117"/>
                  </a:lnTo>
                  <a:lnTo>
                    <a:pt x="150" y="115"/>
                  </a:lnTo>
                  <a:lnTo>
                    <a:pt x="149" y="112"/>
                  </a:lnTo>
                  <a:lnTo>
                    <a:pt x="146" y="111"/>
                  </a:lnTo>
                  <a:lnTo>
                    <a:pt x="143" y="109"/>
                  </a:lnTo>
                  <a:lnTo>
                    <a:pt x="143" y="109"/>
                  </a:lnTo>
                  <a:close/>
                  <a:moveTo>
                    <a:pt x="81" y="189"/>
                  </a:moveTo>
                  <a:lnTo>
                    <a:pt x="81" y="189"/>
                  </a:lnTo>
                  <a:lnTo>
                    <a:pt x="75" y="193"/>
                  </a:lnTo>
                  <a:lnTo>
                    <a:pt x="69" y="198"/>
                  </a:lnTo>
                  <a:lnTo>
                    <a:pt x="60" y="210"/>
                  </a:lnTo>
                  <a:lnTo>
                    <a:pt x="54" y="220"/>
                  </a:lnTo>
                  <a:lnTo>
                    <a:pt x="52" y="225"/>
                  </a:lnTo>
                  <a:lnTo>
                    <a:pt x="46" y="212"/>
                  </a:lnTo>
                  <a:lnTo>
                    <a:pt x="32" y="220"/>
                  </a:lnTo>
                  <a:lnTo>
                    <a:pt x="32" y="220"/>
                  </a:lnTo>
                  <a:lnTo>
                    <a:pt x="37" y="223"/>
                  </a:lnTo>
                  <a:lnTo>
                    <a:pt x="42" y="226"/>
                  </a:lnTo>
                  <a:lnTo>
                    <a:pt x="47" y="232"/>
                  </a:lnTo>
                  <a:lnTo>
                    <a:pt x="54" y="238"/>
                  </a:lnTo>
                  <a:lnTo>
                    <a:pt x="54" y="238"/>
                  </a:lnTo>
                  <a:lnTo>
                    <a:pt x="59" y="229"/>
                  </a:lnTo>
                  <a:lnTo>
                    <a:pt x="67" y="220"/>
                  </a:lnTo>
                  <a:lnTo>
                    <a:pt x="75" y="212"/>
                  </a:lnTo>
                  <a:lnTo>
                    <a:pt x="78" y="210"/>
                  </a:lnTo>
                  <a:lnTo>
                    <a:pt x="82" y="208"/>
                  </a:lnTo>
                  <a:lnTo>
                    <a:pt x="82" y="208"/>
                  </a:lnTo>
                  <a:lnTo>
                    <a:pt x="81" y="203"/>
                  </a:lnTo>
                  <a:lnTo>
                    <a:pt x="80" y="198"/>
                  </a:lnTo>
                  <a:lnTo>
                    <a:pt x="81" y="189"/>
                  </a:lnTo>
                  <a:lnTo>
                    <a:pt x="81" y="18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74"/>
            <p:cNvSpPr>
              <a:spLocks noEditPoints="1"/>
            </p:cNvSpPr>
            <p:nvPr/>
          </p:nvSpPr>
          <p:spPr bwMode="auto">
            <a:xfrm>
              <a:off x="3632680" y="792093"/>
              <a:ext cx="226552" cy="226552"/>
            </a:xfrm>
            <a:custGeom>
              <a:avLst/>
              <a:gdLst>
                <a:gd name="T0" fmla="*/ 208 w 260"/>
                <a:gd name="T1" fmla="*/ 260 h 260"/>
                <a:gd name="T2" fmla="*/ 52 w 260"/>
                <a:gd name="T3" fmla="*/ 260 h 260"/>
                <a:gd name="T4" fmla="*/ 52 w 260"/>
                <a:gd name="T5" fmla="*/ 260 h 260"/>
                <a:gd name="T6" fmla="*/ 40 w 260"/>
                <a:gd name="T7" fmla="*/ 259 h 260"/>
                <a:gd name="T8" fmla="*/ 31 w 260"/>
                <a:gd name="T9" fmla="*/ 256 h 260"/>
                <a:gd name="T10" fmla="*/ 22 w 260"/>
                <a:gd name="T11" fmla="*/ 251 h 260"/>
                <a:gd name="T12" fmla="*/ 14 w 260"/>
                <a:gd name="T13" fmla="*/ 244 h 260"/>
                <a:gd name="T14" fmla="*/ 8 w 260"/>
                <a:gd name="T15" fmla="*/ 237 h 260"/>
                <a:gd name="T16" fmla="*/ 4 w 260"/>
                <a:gd name="T17" fmla="*/ 227 h 260"/>
                <a:gd name="T18" fmla="*/ 0 w 260"/>
                <a:gd name="T19" fmla="*/ 218 h 260"/>
                <a:gd name="T20" fmla="*/ 0 w 260"/>
                <a:gd name="T21" fmla="*/ 208 h 260"/>
                <a:gd name="T22" fmla="*/ 0 w 260"/>
                <a:gd name="T23" fmla="*/ 52 h 260"/>
                <a:gd name="T24" fmla="*/ 0 w 260"/>
                <a:gd name="T25" fmla="*/ 52 h 260"/>
                <a:gd name="T26" fmla="*/ 0 w 260"/>
                <a:gd name="T27" fmla="*/ 42 h 260"/>
                <a:gd name="T28" fmla="*/ 4 w 260"/>
                <a:gd name="T29" fmla="*/ 31 h 260"/>
                <a:gd name="T30" fmla="*/ 8 w 260"/>
                <a:gd name="T31" fmla="*/ 22 h 260"/>
                <a:gd name="T32" fmla="*/ 14 w 260"/>
                <a:gd name="T33" fmla="*/ 14 h 260"/>
                <a:gd name="T34" fmla="*/ 22 w 260"/>
                <a:gd name="T35" fmla="*/ 9 h 260"/>
                <a:gd name="T36" fmla="*/ 31 w 260"/>
                <a:gd name="T37" fmla="*/ 4 h 260"/>
                <a:gd name="T38" fmla="*/ 40 w 260"/>
                <a:gd name="T39" fmla="*/ 0 h 260"/>
                <a:gd name="T40" fmla="*/ 52 w 260"/>
                <a:gd name="T41" fmla="*/ 0 h 260"/>
                <a:gd name="T42" fmla="*/ 208 w 260"/>
                <a:gd name="T43" fmla="*/ 0 h 260"/>
                <a:gd name="T44" fmla="*/ 208 w 260"/>
                <a:gd name="T45" fmla="*/ 0 h 260"/>
                <a:gd name="T46" fmla="*/ 218 w 260"/>
                <a:gd name="T47" fmla="*/ 0 h 260"/>
                <a:gd name="T48" fmla="*/ 227 w 260"/>
                <a:gd name="T49" fmla="*/ 4 h 260"/>
                <a:gd name="T50" fmla="*/ 236 w 260"/>
                <a:gd name="T51" fmla="*/ 9 h 260"/>
                <a:gd name="T52" fmla="*/ 244 w 260"/>
                <a:gd name="T53" fmla="*/ 14 h 260"/>
                <a:gd name="T54" fmla="*/ 251 w 260"/>
                <a:gd name="T55" fmla="*/ 22 h 260"/>
                <a:gd name="T56" fmla="*/ 255 w 260"/>
                <a:gd name="T57" fmla="*/ 31 h 260"/>
                <a:gd name="T58" fmla="*/ 258 w 260"/>
                <a:gd name="T59" fmla="*/ 42 h 260"/>
                <a:gd name="T60" fmla="*/ 260 w 260"/>
                <a:gd name="T61" fmla="*/ 52 h 260"/>
                <a:gd name="T62" fmla="*/ 260 w 260"/>
                <a:gd name="T63" fmla="*/ 208 h 260"/>
                <a:gd name="T64" fmla="*/ 260 w 260"/>
                <a:gd name="T65" fmla="*/ 208 h 260"/>
                <a:gd name="T66" fmla="*/ 258 w 260"/>
                <a:gd name="T67" fmla="*/ 218 h 260"/>
                <a:gd name="T68" fmla="*/ 255 w 260"/>
                <a:gd name="T69" fmla="*/ 227 h 260"/>
                <a:gd name="T70" fmla="*/ 251 w 260"/>
                <a:gd name="T71" fmla="*/ 237 h 260"/>
                <a:gd name="T72" fmla="*/ 244 w 260"/>
                <a:gd name="T73" fmla="*/ 244 h 260"/>
                <a:gd name="T74" fmla="*/ 236 w 260"/>
                <a:gd name="T75" fmla="*/ 251 h 260"/>
                <a:gd name="T76" fmla="*/ 227 w 260"/>
                <a:gd name="T77" fmla="*/ 256 h 260"/>
                <a:gd name="T78" fmla="*/ 218 w 260"/>
                <a:gd name="T79" fmla="*/ 259 h 260"/>
                <a:gd name="T80" fmla="*/ 208 w 260"/>
                <a:gd name="T81" fmla="*/ 260 h 260"/>
                <a:gd name="T82" fmla="*/ 208 w 260"/>
                <a:gd name="T83" fmla="*/ 260 h 260"/>
                <a:gd name="T84" fmla="*/ 208 w 260"/>
                <a:gd name="T85" fmla="*/ 52 h 260"/>
                <a:gd name="T86" fmla="*/ 156 w 260"/>
                <a:gd name="T87" fmla="*/ 52 h 260"/>
                <a:gd name="T88" fmla="*/ 156 w 260"/>
                <a:gd name="T89" fmla="*/ 114 h 260"/>
                <a:gd name="T90" fmla="*/ 104 w 260"/>
                <a:gd name="T91" fmla="*/ 114 h 260"/>
                <a:gd name="T92" fmla="*/ 104 w 260"/>
                <a:gd name="T93" fmla="*/ 52 h 260"/>
                <a:gd name="T94" fmla="*/ 52 w 260"/>
                <a:gd name="T95" fmla="*/ 52 h 260"/>
                <a:gd name="T96" fmla="*/ 52 w 260"/>
                <a:gd name="T97" fmla="*/ 208 h 260"/>
                <a:gd name="T98" fmla="*/ 104 w 260"/>
                <a:gd name="T99" fmla="*/ 208 h 260"/>
                <a:gd name="T100" fmla="*/ 104 w 260"/>
                <a:gd name="T101" fmla="*/ 146 h 260"/>
                <a:gd name="T102" fmla="*/ 156 w 260"/>
                <a:gd name="T103" fmla="*/ 146 h 260"/>
                <a:gd name="T104" fmla="*/ 156 w 260"/>
                <a:gd name="T105" fmla="*/ 208 h 260"/>
                <a:gd name="T106" fmla="*/ 208 w 260"/>
                <a:gd name="T107" fmla="*/ 208 h 260"/>
                <a:gd name="T108" fmla="*/ 208 w 260"/>
                <a:gd name="T109" fmla="*/ 5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60">
                  <a:moveTo>
                    <a:pt x="208" y="260"/>
                  </a:moveTo>
                  <a:lnTo>
                    <a:pt x="52" y="260"/>
                  </a:lnTo>
                  <a:lnTo>
                    <a:pt x="52" y="260"/>
                  </a:lnTo>
                  <a:lnTo>
                    <a:pt x="40" y="259"/>
                  </a:lnTo>
                  <a:lnTo>
                    <a:pt x="31" y="256"/>
                  </a:lnTo>
                  <a:lnTo>
                    <a:pt x="22" y="251"/>
                  </a:lnTo>
                  <a:lnTo>
                    <a:pt x="14" y="244"/>
                  </a:lnTo>
                  <a:lnTo>
                    <a:pt x="8" y="237"/>
                  </a:lnTo>
                  <a:lnTo>
                    <a:pt x="4" y="227"/>
                  </a:lnTo>
                  <a:lnTo>
                    <a:pt x="0" y="218"/>
                  </a:lnTo>
                  <a:lnTo>
                    <a:pt x="0" y="20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1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9"/>
                  </a:lnTo>
                  <a:lnTo>
                    <a:pt x="31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18" y="0"/>
                  </a:lnTo>
                  <a:lnTo>
                    <a:pt x="227" y="4"/>
                  </a:lnTo>
                  <a:lnTo>
                    <a:pt x="236" y="9"/>
                  </a:lnTo>
                  <a:lnTo>
                    <a:pt x="244" y="14"/>
                  </a:lnTo>
                  <a:lnTo>
                    <a:pt x="251" y="22"/>
                  </a:lnTo>
                  <a:lnTo>
                    <a:pt x="255" y="31"/>
                  </a:lnTo>
                  <a:lnTo>
                    <a:pt x="258" y="42"/>
                  </a:lnTo>
                  <a:lnTo>
                    <a:pt x="260" y="52"/>
                  </a:lnTo>
                  <a:lnTo>
                    <a:pt x="260" y="208"/>
                  </a:lnTo>
                  <a:lnTo>
                    <a:pt x="260" y="208"/>
                  </a:lnTo>
                  <a:lnTo>
                    <a:pt x="258" y="218"/>
                  </a:lnTo>
                  <a:lnTo>
                    <a:pt x="255" y="227"/>
                  </a:lnTo>
                  <a:lnTo>
                    <a:pt x="251" y="237"/>
                  </a:lnTo>
                  <a:lnTo>
                    <a:pt x="244" y="244"/>
                  </a:lnTo>
                  <a:lnTo>
                    <a:pt x="236" y="251"/>
                  </a:lnTo>
                  <a:lnTo>
                    <a:pt x="227" y="256"/>
                  </a:lnTo>
                  <a:lnTo>
                    <a:pt x="218" y="259"/>
                  </a:lnTo>
                  <a:lnTo>
                    <a:pt x="208" y="260"/>
                  </a:lnTo>
                  <a:lnTo>
                    <a:pt x="208" y="260"/>
                  </a:lnTo>
                  <a:close/>
                  <a:moveTo>
                    <a:pt x="208" y="52"/>
                  </a:moveTo>
                  <a:lnTo>
                    <a:pt x="156" y="52"/>
                  </a:lnTo>
                  <a:lnTo>
                    <a:pt x="156" y="114"/>
                  </a:lnTo>
                  <a:lnTo>
                    <a:pt x="104" y="114"/>
                  </a:lnTo>
                  <a:lnTo>
                    <a:pt x="104" y="52"/>
                  </a:lnTo>
                  <a:lnTo>
                    <a:pt x="52" y="52"/>
                  </a:lnTo>
                  <a:lnTo>
                    <a:pt x="52" y="208"/>
                  </a:lnTo>
                  <a:lnTo>
                    <a:pt x="104" y="208"/>
                  </a:lnTo>
                  <a:lnTo>
                    <a:pt x="104" y="146"/>
                  </a:lnTo>
                  <a:lnTo>
                    <a:pt x="156" y="146"/>
                  </a:lnTo>
                  <a:lnTo>
                    <a:pt x="156" y="208"/>
                  </a:lnTo>
                  <a:lnTo>
                    <a:pt x="208" y="208"/>
                  </a:lnTo>
                  <a:lnTo>
                    <a:pt x="208" y="5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75"/>
            <p:cNvSpPr>
              <a:spLocks noEditPoints="1"/>
            </p:cNvSpPr>
            <p:nvPr/>
          </p:nvSpPr>
          <p:spPr bwMode="auto">
            <a:xfrm>
              <a:off x="3944626" y="792093"/>
              <a:ext cx="195183" cy="226552"/>
            </a:xfrm>
            <a:custGeom>
              <a:avLst/>
              <a:gdLst>
                <a:gd name="T0" fmla="*/ 69 w 225"/>
                <a:gd name="T1" fmla="*/ 146 h 260"/>
                <a:gd name="T2" fmla="*/ 69 w 225"/>
                <a:gd name="T3" fmla="*/ 156 h 260"/>
                <a:gd name="T4" fmla="*/ 80 w 225"/>
                <a:gd name="T5" fmla="*/ 156 h 260"/>
                <a:gd name="T6" fmla="*/ 80 w 225"/>
                <a:gd name="T7" fmla="*/ 146 h 260"/>
                <a:gd name="T8" fmla="*/ 95 w 225"/>
                <a:gd name="T9" fmla="*/ 42 h 260"/>
                <a:gd name="T10" fmla="*/ 103 w 225"/>
                <a:gd name="T11" fmla="*/ 39 h 260"/>
                <a:gd name="T12" fmla="*/ 115 w 225"/>
                <a:gd name="T13" fmla="*/ 25 h 260"/>
                <a:gd name="T14" fmla="*/ 115 w 225"/>
                <a:gd name="T15" fmla="*/ 16 h 260"/>
                <a:gd name="T16" fmla="*/ 103 w 225"/>
                <a:gd name="T17" fmla="*/ 1 h 260"/>
                <a:gd name="T18" fmla="*/ 54 w 225"/>
                <a:gd name="T19" fmla="*/ 0 h 260"/>
                <a:gd name="T20" fmla="*/ 44 w 225"/>
                <a:gd name="T21" fmla="*/ 1 h 260"/>
                <a:gd name="T22" fmla="*/ 33 w 225"/>
                <a:gd name="T23" fmla="*/ 16 h 260"/>
                <a:gd name="T24" fmla="*/ 33 w 225"/>
                <a:gd name="T25" fmla="*/ 25 h 260"/>
                <a:gd name="T26" fmla="*/ 44 w 225"/>
                <a:gd name="T27" fmla="*/ 39 h 260"/>
                <a:gd name="T28" fmla="*/ 54 w 225"/>
                <a:gd name="T29" fmla="*/ 42 h 260"/>
                <a:gd name="T30" fmla="*/ 73 w 225"/>
                <a:gd name="T31" fmla="*/ 51 h 260"/>
                <a:gd name="T32" fmla="*/ 30 w 225"/>
                <a:gd name="T33" fmla="*/ 58 h 260"/>
                <a:gd name="T34" fmla="*/ 12 w 225"/>
                <a:gd name="T35" fmla="*/ 104 h 260"/>
                <a:gd name="T36" fmla="*/ 2 w 225"/>
                <a:gd name="T37" fmla="*/ 191 h 260"/>
                <a:gd name="T38" fmla="*/ 2 w 225"/>
                <a:gd name="T39" fmla="*/ 214 h 260"/>
                <a:gd name="T40" fmla="*/ 2 w 225"/>
                <a:gd name="T41" fmla="*/ 239 h 260"/>
                <a:gd name="T42" fmla="*/ 8 w 225"/>
                <a:gd name="T43" fmla="*/ 252 h 260"/>
                <a:gd name="T44" fmla="*/ 22 w 225"/>
                <a:gd name="T45" fmla="*/ 259 h 260"/>
                <a:gd name="T46" fmla="*/ 121 w 225"/>
                <a:gd name="T47" fmla="*/ 260 h 260"/>
                <a:gd name="T48" fmla="*/ 135 w 225"/>
                <a:gd name="T49" fmla="*/ 255 h 260"/>
                <a:gd name="T50" fmla="*/ 145 w 225"/>
                <a:gd name="T51" fmla="*/ 243 h 260"/>
                <a:gd name="T52" fmla="*/ 147 w 225"/>
                <a:gd name="T53" fmla="*/ 208 h 260"/>
                <a:gd name="T54" fmla="*/ 146 w 225"/>
                <a:gd name="T55" fmla="*/ 201 h 260"/>
                <a:gd name="T56" fmla="*/ 134 w 225"/>
                <a:gd name="T57" fmla="*/ 100 h 260"/>
                <a:gd name="T58" fmla="*/ 116 w 225"/>
                <a:gd name="T59" fmla="*/ 57 h 260"/>
                <a:gd name="T60" fmla="*/ 73 w 225"/>
                <a:gd name="T61" fmla="*/ 191 h 260"/>
                <a:gd name="T62" fmla="*/ 56 w 225"/>
                <a:gd name="T63" fmla="*/ 188 h 260"/>
                <a:gd name="T64" fmla="*/ 38 w 225"/>
                <a:gd name="T65" fmla="*/ 173 h 260"/>
                <a:gd name="T66" fmla="*/ 31 w 225"/>
                <a:gd name="T67" fmla="*/ 149 h 260"/>
                <a:gd name="T68" fmla="*/ 34 w 225"/>
                <a:gd name="T69" fmla="*/ 133 h 260"/>
                <a:gd name="T70" fmla="*/ 50 w 225"/>
                <a:gd name="T71" fmla="*/ 114 h 260"/>
                <a:gd name="T72" fmla="*/ 73 w 225"/>
                <a:gd name="T73" fmla="*/ 108 h 260"/>
                <a:gd name="T74" fmla="*/ 89 w 225"/>
                <a:gd name="T75" fmla="*/ 110 h 260"/>
                <a:gd name="T76" fmla="*/ 108 w 225"/>
                <a:gd name="T77" fmla="*/ 126 h 260"/>
                <a:gd name="T78" fmla="*/ 115 w 225"/>
                <a:gd name="T79" fmla="*/ 149 h 260"/>
                <a:gd name="T80" fmla="*/ 112 w 225"/>
                <a:gd name="T81" fmla="*/ 165 h 260"/>
                <a:gd name="T82" fmla="*/ 96 w 225"/>
                <a:gd name="T83" fmla="*/ 185 h 260"/>
                <a:gd name="T84" fmla="*/ 73 w 225"/>
                <a:gd name="T85" fmla="*/ 191 h 260"/>
                <a:gd name="T86" fmla="*/ 189 w 225"/>
                <a:gd name="T87" fmla="*/ 30 h 260"/>
                <a:gd name="T88" fmla="*/ 168 w 225"/>
                <a:gd name="T89" fmla="*/ 40 h 260"/>
                <a:gd name="T90" fmla="*/ 154 w 225"/>
                <a:gd name="T91" fmla="*/ 68 h 260"/>
                <a:gd name="T92" fmla="*/ 151 w 225"/>
                <a:gd name="T93" fmla="*/ 91 h 260"/>
                <a:gd name="T94" fmla="*/ 155 w 225"/>
                <a:gd name="T95" fmla="*/ 116 h 260"/>
                <a:gd name="T96" fmla="*/ 168 w 225"/>
                <a:gd name="T97" fmla="*/ 142 h 260"/>
                <a:gd name="T98" fmla="*/ 172 w 225"/>
                <a:gd name="T99" fmla="*/ 227 h 260"/>
                <a:gd name="T100" fmla="*/ 182 w 225"/>
                <a:gd name="T101" fmla="*/ 240 h 260"/>
                <a:gd name="T102" fmla="*/ 193 w 225"/>
                <a:gd name="T103" fmla="*/ 240 h 260"/>
                <a:gd name="T104" fmla="*/ 204 w 225"/>
                <a:gd name="T105" fmla="*/ 227 h 260"/>
                <a:gd name="T106" fmla="*/ 211 w 225"/>
                <a:gd name="T107" fmla="*/ 135 h 260"/>
                <a:gd name="T108" fmla="*/ 224 w 225"/>
                <a:gd name="T109" fmla="*/ 99 h 260"/>
                <a:gd name="T110" fmla="*/ 224 w 225"/>
                <a:gd name="T111" fmla="*/ 79 h 260"/>
                <a:gd name="T112" fmla="*/ 213 w 225"/>
                <a:gd name="T113" fmla="*/ 48 h 260"/>
                <a:gd name="T114" fmla="*/ 195 w 225"/>
                <a:gd name="T115" fmla="*/ 3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5" h="260">
                  <a:moveTo>
                    <a:pt x="80" y="125"/>
                  </a:moveTo>
                  <a:lnTo>
                    <a:pt x="69" y="125"/>
                  </a:lnTo>
                  <a:lnTo>
                    <a:pt x="69" y="146"/>
                  </a:lnTo>
                  <a:lnTo>
                    <a:pt x="47" y="146"/>
                  </a:lnTo>
                  <a:lnTo>
                    <a:pt x="47" y="156"/>
                  </a:lnTo>
                  <a:lnTo>
                    <a:pt x="69" y="156"/>
                  </a:lnTo>
                  <a:lnTo>
                    <a:pt x="69" y="177"/>
                  </a:lnTo>
                  <a:lnTo>
                    <a:pt x="80" y="177"/>
                  </a:lnTo>
                  <a:lnTo>
                    <a:pt x="80" y="156"/>
                  </a:lnTo>
                  <a:lnTo>
                    <a:pt x="100" y="156"/>
                  </a:lnTo>
                  <a:lnTo>
                    <a:pt x="100" y="146"/>
                  </a:lnTo>
                  <a:lnTo>
                    <a:pt x="80" y="146"/>
                  </a:lnTo>
                  <a:lnTo>
                    <a:pt x="80" y="125"/>
                  </a:lnTo>
                  <a:close/>
                  <a:moveTo>
                    <a:pt x="54" y="42"/>
                  </a:moveTo>
                  <a:lnTo>
                    <a:pt x="95" y="42"/>
                  </a:lnTo>
                  <a:lnTo>
                    <a:pt x="95" y="42"/>
                  </a:lnTo>
                  <a:lnTo>
                    <a:pt x="99" y="40"/>
                  </a:lnTo>
                  <a:lnTo>
                    <a:pt x="103" y="39"/>
                  </a:lnTo>
                  <a:lnTo>
                    <a:pt x="109" y="35"/>
                  </a:lnTo>
                  <a:lnTo>
                    <a:pt x="113" y="29"/>
                  </a:lnTo>
                  <a:lnTo>
                    <a:pt x="115" y="25"/>
                  </a:lnTo>
                  <a:lnTo>
                    <a:pt x="116" y="21"/>
                  </a:lnTo>
                  <a:lnTo>
                    <a:pt x="116" y="21"/>
                  </a:lnTo>
                  <a:lnTo>
                    <a:pt x="115" y="16"/>
                  </a:lnTo>
                  <a:lnTo>
                    <a:pt x="113" y="12"/>
                  </a:lnTo>
                  <a:lnTo>
                    <a:pt x="109" y="5"/>
                  </a:lnTo>
                  <a:lnTo>
                    <a:pt x="103" y="1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4" y="1"/>
                  </a:lnTo>
                  <a:lnTo>
                    <a:pt x="38" y="5"/>
                  </a:lnTo>
                  <a:lnTo>
                    <a:pt x="34" y="12"/>
                  </a:lnTo>
                  <a:lnTo>
                    <a:pt x="33" y="16"/>
                  </a:lnTo>
                  <a:lnTo>
                    <a:pt x="33" y="21"/>
                  </a:lnTo>
                  <a:lnTo>
                    <a:pt x="33" y="21"/>
                  </a:lnTo>
                  <a:lnTo>
                    <a:pt x="33" y="25"/>
                  </a:lnTo>
                  <a:lnTo>
                    <a:pt x="34" y="29"/>
                  </a:lnTo>
                  <a:lnTo>
                    <a:pt x="38" y="35"/>
                  </a:lnTo>
                  <a:lnTo>
                    <a:pt x="44" y="39"/>
                  </a:lnTo>
                  <a:lnTo>
                    <a:pt x="48" y="40"/>
                  </a:lnTo>
                  <a:lnTo>
                    <a:pt x="54" y="42"/>
                  </a:lnTo>
                  <a:lnTo>
                    <a:pt x="54" y="42"/>
                  </a:lnTo>
                  <a:close/>
                  <a:moveTo>
                    <a:pt x="111" y="51"/>
                  </a:moveTo>
                  <a:lnTo>
                    <a:pt x="74" y="51"/>
                  </a:lnTo>
                  <a:lnTo>
                    <a:pt x="73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0" y="58"/>
                  </a:lnTo>
                  <a:lnTo>
                    <a:pt x="24" y="68"/>
                  </a:lnTo>
                  <a:lnTo>
                    <a:pt x="18" y="83"/>
                  </a:lnTo>
                  <a:lnTo>
                    <a:pt x="12" y="104"/>
                  </a:lnTo>
                  <a:lnTo>
                    <a:pt x="5" y="133"/>
                  </a:lnTo>
                  <a:lnTo>
                    <a:pt x="2" y="169"/>
                  </a:lnTo>
                  <a:lnTo>
                    <a:pt x="2" y="191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2" y="214"/>
                  </a:lnTo>
                  <a:lnTo>
                    <a:pt x="2" y="234"/>
                  </a:lnTo>
                  <a:lnTo>
                    <a:pt x="2" y="234"/>
                  </a:lnTo>
                  <a:lnTo>
                    <a:pt x="2" y="239"/>
                  </a:lnTo>
                  <a:lnTo>
                    <a:pt x="3" y="243"/>
                  </a:lnTo>
                  <a:lnTo>
                    <a:pt x="5" y="248"/>
                  </a:lnTo>
                  <a:lnTo>
                    <a:pt x="8" y="252"/>
                  </a:lnTo>
                  <a:lnTo>
                    <a:pt x="12" y="255"/>
                  </a:lnTo>
                  <a:lnTo>
                    <a:pt x="17" y="257"/>
                  </a:lnTo>
                  <a:lnTo>
                    <a:pt x="22" y="259"/>
                  </a:lnTo>
                  <a:lnTo>
                    <a:pt x="28" y="260"/>
                  </a:lnTo>
                  <a:lnTo>
                    <a:pt x="121" y="260"/>
                  </a:lnTo>
                  <a:lnTo>
                    <a:pt x="121" y="260"/>
                  </a:lnTo>
                  <a:lnTo>
                    <a:pt x="126" y="259"/>
                  </a:lnTo>
                  <a:lnTo>
                    <a:pt x="130" y="257"/>
                  </a:lnTo>
                  <a:lnTo>
                    <a:pt x="135" y="255"/>
                  </a:lnTo>
                  <a:lnTo>
                    <a:pt x="139" y="252"/>
                  </a:lnTo>
                  <a:lnTo>
                    <a:pt x="142" y="248"/>
                  </a:lnTo>
                  <a:lnTo>
                    <a:pt x="145" y="243"/>
                  </a:lnTo>
                  <a:lnTo>
                    <a:pt x="146" y="239"/>
                  </a:lnTo>
                  <a:lnTo>
                    <a:pt x="147" y="234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3" y="160"/>
                  </a:lnTo>
                  <a:lnTo>
                    <a:pt x="139" y="126"/>
                  </a:lnTo>
                  <a:lnTo>
                    <a:pt x="134" y="100"/>
                  </a:lnTo>
                  <a:lnTo>
                    <a:pt x="128" y="81"/>
                  </a:lnTo>
                  <a:lnTo>
                    <a:pt x="121" y="66"/>
                  </a:lnTo>
                  <a:lnTo>
                    <a:pt x="116" y="57"/>
                  </a:lnTo>
                  <a:lnTo>
                    <a:pt x="111" y="51"/>
                  </a:lnTo>
                  <a:lnTo>
                    <a:pt x="111" y="51"/>
                  </a:lnTo>
                  <a:close/>
                  <a:moveTo>
                    <a:pt x="73" y="191"/>
                  </a:moveTo>
                  <a:lnTo>
                    <a:pt x="73" y="191"/>
                  </a:lnTo>
                  <a:lnTo>
                    <a:pt x="64" y="191"/>
                  </a:lnTo>
                  <a:lnTo>
                    <a:pt x="56" y="188"/>
                  </a:lnTo>
                  <a:lnTo>
                    <a:pt x="50" y="185"/>
                  </a:lnTo>
                  <a:lnTo>
                    <a:pt x="43" y="179"/>
                  </a:lnTo>
                  <a:lnTo>
                    <a:pt x="38" y="173"/>
                  </a:lnTo>
                  <a:lnTo>
                    <a:pt x="34" y="165"/>
                  </a:lnTo>
                  <a:lnTo>
                    <a:pt x="31" y="157"/>
                  </a:lnTo>
                  <a:lnTo>
                    <a:pt x="31" y="149"/>
                  </a:lnTo>
                  <a:lnTo>
                    <a:pt x="31" y="149"/>
                  </a:lnTo>
                  <a:lnTo>
                    <a:pt x="31" y="140"/>
                  </a:lnTo>
                  <a:lnTo>
                    <a:pt x="34" y="133"/>
                  </a:lnTo>
                  <a:lnTo>
                    <a:pt x="38" y="126"/>
                  </a:lnTo>
                  <a:lnTo>
                    <a:pt x="43" y="120"/>
                  </a:lnTo>
                  <a:lnTo>
                    <a:pt x="50" y="114"/>
                  </a:lnTo>
                  <a:lnTo>
                    <a:pt x="56" y="110"/>
                  </a:lnTo>
                  <a:lnTo>
                    <a:pt x="64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81" y="108"/>
                  </a:lnTo>
                  <a:lnTo>
                    <a:pt x="89" y="110"/>
                  </a:lnTo>
                  <a:lnTo>
                    <a:pt x="96" y="114"/>
                  </a:lnTo>
                  <a:lnTo>
                    <a:pt x="103" y="120"/>
                  </a:lnTo>
                  <a:lnTo>
                    <a:pt x="108" y="126"/>
                  </a:lnTo>
                  <a:lnTo>
                    <a:pt x="112" y="133"/>
                  </a:lnTo>
                  <a:lnTo>
                    <a:pt x="113" y="14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13" y="157"/>
                  </a:lnTo>
                  <a:lnTo>
                    <a:pt x="112" y="165"/>
                  </a:lnTo>
                  <a:lnTo>
                    <a:pt x="108" y="173"/>
                  </a:lnTo>
                  <a:lnTo>
                    <a:pt x="103" y="179"/>
                  </a:lnTo>
                  <a:lnTo>
                    <a:pt x="96" y="185"/>
                  </a:lnTo>
                  <a:lnTo>
                    <a:pt x="89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3" y="191"/>
                  </a:lnTo>
                  <a:close/>
                  <a:moveTo>
                    <a:pt x="189" y="30"/>
                  </a:moveTo>
                  <a:lnTo>
                    <a:pt x="189" y="30"/>
                  </a:lnTo>
                  <a:lnTo>
                    <a:pt x="181" y="31"/>
                  </a:lnTo>
                  <a:lnTo>
                    <a:pt x="174" y="34"/>
                  </a:lnTo>
                  <a:lnTo>
                    <a:pt x="168" y="40"/>
                  </a:lnTo>
                  <a:lnTo>
                    <a:pt x="163" y="48"/>
                  </a:lnTo>
                  <a:lnTo>
                    <a:pt x="158" y="57"/>
                  </a:lnTo>
                  <a:lnTo>
                    <a:pt x="154" y="68"/>
                  </a:lnTo>
                  <a:lnTo>
                    <a:pt x="151" y="79"/>
                  </a:lnTo>
                  <a:lnTo>
                    <a:pt x="151" y="91"/>
                  </a:lnTo>
                  <a:lnTo>
                    <a:pt x="151" y="91"/>
                  </a:lnTo>
                  <a:lnTo>
                    <a:pt x="151" y="100"/>
                  </a:lnTo>
                  <a:lnTo>
                    <a:pt x="152" y="108"/>
                  </a:lnTo>
                  <a:lnTo>
                    <a:pt x="155" y="116"/>
                  </a:lnTo>
                  <a:lnTo>
                    <a:pt x="158" y="123"/>
                  </a:lnTo>
                  <a:lnTo>
                    <a:pt x="164" y="136"/>
                  </a:lnTo>
                  <a:lnTo>
                    <a:pt x="168" y="142"/>
                  </a:lnTo>
                  <a:lnTo>
                    <a:pt x="173" y="146"/>
                  </a:lnTo>
                  <a:lnTo>
                    <a:pt x="172" y="227"/>
                  </a:lnTo>
                  <a:lnTo>
                    <a:pt x="172" y="227"/>
                  </a:lnTo>
                  <a:lnTo>
                    <a:pt x="173" y="233"/>
                  </a:lnTo>
                  <a:lnTo>
                    <a:pt x="177" y="237"/>
                  </a:lnTo>
                  <a:lnTo>
                    <a:pt x="182" y="240"/>
                  </a:lnTo>
                  <a:lnTo>
                    <a:pt x="187" y="240"/>
                  </a:lnTo>
                  <a:lnTo>
                    <a:pt x="187" y="240"/>
                  </a:lnTo>
                  <a:lnTo>
                    <a:pt x="193" y="240"/>
                  </a:lnTo>
                  <a:lnTo>
                    <a:pt x="198" y="237"/>
                  </a:lnTo>
                  <a:lnTo>
                    <a:pt x="202" y="233"/>
                  </a:lnTo>
                  <a:lnTo>
                    <a:pt x="204" y="227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11" y="135"/>
                  </a:lnTo>
                  <a:lnTo>
                    <a:pt x="219" y="122"/>
                  </a:lnTo>
                  <a:lnTo>
                    <a:pt x="223" y="108"/>
                  </a:lnTo>
                  <a:lnTo>
                    <a:pt x="224" y="99"/>
                  </a:lnTo>
                  <a:lnTo>
                    <a:pt x="225" y="91"/>
                  </a:lnTo>
                  <a:lnTo>
                    <a:pt x="225" y="91"/>
                  </a:lnTo>
                  <a:lnTo>
                    <a:pt x="224" y="79"/>
                  </a:lnTo>
                  <a:lnTo>
                    <a:pt x="221" y="68"/>
                  </a:lnTo>
                  <a:lnTo>
                    <a:pt x="219" y="57"/>
                  </a:lnTo>
                  <a:lnTo>
                    <a:pt x="213" y="48"/>
                  </a:lnTo>
                  <a:lnTo>
                    <a:pt x="208" y="40"/>
                  </a:lnTo>
                  <a:lnTo>
                    <a:pt x="202" y="34"/>
                  </a:lnTo>
                  <a:lnTo>
                    <a:pt x="195" y="31"/>
                  </a:lnTo>
                  <a:lnTo>
                    <a:pt x="189" y="30"/>
                  </a:lnTo>
                  <a:lnTo>
                    <a:pt x="189" y="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76"/>
            <p:cNvSpPr>
              <a:spLocks/>
            </p:cNvSpPr>
            <p:nvPr/>
          </p:nvSpPr>
          <p:spPr bwMode="auto">
            <a:xfrm>
              <a:off x="4206032" y="792093"/>
              <a:ext cx="219581" cy="223067"/>
            </a:xfrm>
            <a:custGeom>
              <a:avLst/>
              <a:gdLst>
                <a:gd name="T0" fmla="*/ 128 w 252"/>
                <a:gd name="T1" fmla="*/ 114 h 256"/>
                <a:gd name="T2" fmla="*/ 86 w 252"/>
                <a:gd name="T3" fmla="*/ 101 h 256"/>
                <a:gd name="T4" fmla="*/ 69 w 252"/>
                <a:gd name="T5" fmla="*/ 91 h 256"/>
                <a:gd name="T6" fmla="*/ 62 w 252"/>
                <a:gd name="T7" fmla="*/ 108 h 256"/>
                <a:gd name="T8" fmla="*/ 60 w 252"/>
                <a:gd name="T9" fmla="*/ 126 h 256"/>
                <a:gd name="T10" fmla="*/ 61 w 252"/>
                <a:gd name="T11" fmla="*/ 140 h 256"/>
                <a:gd name="T12" fmla="*/ 70 w 252"/>
                <a:gd name="T13" fmla="*/ 164 h 256"/>
                <a:gd name="T14" fmla="*/ 89 w 252"/>
                <a:gd name="T15" fmla="*/ 183 h 256"/>
                <a:gd name="T16" fmla="*/ 113 w 252"/>
                <a:gd name="T17" fmla="*/ 192 h 256"/>
                <a:gd name="T18" fmla="*/ 127 w 252"/>
                <a:gd name="T19" fmla="*/ 194 h 256"/>
                <a:gd name="T20" fmla="*/ 143 w 252"/>
                <a:gd name="T21" fmla="*/ 192 h 256"/>
                <a:gd name="T22" fmla="*/ 157 w 252"/>
                <a:gd name="T23" fmla="*/ 187 h 256"/>
                <a:gd name="T24" fmla="*/ 170 w 252"/>
                <a:gd name="T25" fmla="*/ 178 h 256"/>
                <a:gd name="T26" fmla="*/ 180 w 252"/>
                <a:gd name="T27" fmla="*/ 168 h 256"/>
                <a:gd name="T28" fmla="*/ 164 w 252"/>
                <a:gd name="T29" fmla="*/ 168 h 256"/>
                <a:gd name="T30" fmla="*/ 153 w 252"/>
                <a:gd name="T31" fmla="*/ 165 h 256"/>
                <a:gd name="T32" fmla="*/ 145 w 252"/>
                <a:gd name="T33" fmla="*/ 160 h 256"/>
                <a:gd name="T34" fmla="*/ 140 w 252"/>
                <a:gd name="T35" fmla="*/ 152 h 256"/>
                <a:gd name="T36" fmla="*/ 138 w 252"/>
                <a:gd name="T37" fmla="*/ 142 h 256"/>
                <a:gd name="T38" fmla="*/ 252 w 252"/>
                <a:gd name="T39" fmla="*/ 142 h 256"/>
                <a:gd name="T40" fmla="*/ 252 w 252"/>
                <a:gd name="T41" fmla="*/ 147 h 256"/>
                <a:gd name="T42" fmla="*/ 248 w 252"/>
                <a:gd name="T43" fmla="*/ 156 h 256"/>
                <a:gd name="T44" fmla="*/ 240 w 252"/>
                <a:gd name="T45" fmla="*/ 164 h 256"/>
                <a:gd name="T46" fmla="*/ 231 w 252"/>
                <a:gd name="T47" fmla="*/ 168 h 256"/>
                <a:gd name="T48" fmla="*/ 209 w 252"/>
                <a:gd name="T49" fmla="*/ 168 h 256"/>
                <a:gd name="T50" fmla="*/ 204 w 252"/>
                <a:gd name="T51" fmla="*/ 177 h 256"/>
                <a:gd name="T52" fmla="*/ 191 w 252"/>
                <a:gd name="T53" fmla="*/ 192 h 256"/>
                <a:gd name="T54" fmla="*/ 175 w 252"/>
                <a:gd name="T55" fmla="*/ 204 h 256"/>
                <a:gd name="T56" fmla="*/ 158 w 252"/>
                <a:gd name="T57" fmla="*/ 213 h 256"/>
                <a:gd name="T58" fmla="*/ 148 w 252"/>
                <a:gd name="T59" fmla="*/ 235 h 256"/>
                <a:gd name="T60" fmla="*/ 167 w 252"/>
                <a:gd name="T61" fmla="*/ 235 h 256"/>
                <a:gd name="T62" fmla="*/ 171 w 252"/>
                <a:gd name="T63" fmla="*/ 237 h 256"/>
                <a:gd name="T64" fmla="*/ 175 w 252"/>
                <a:gd name="T65" fmla="*/ 242 h 256"/>
                <a:gd name="T66" fmla="*/ 179 w 252"/>
                <a:gd name="T67" fmla="*/ 253 h 256"/>
                <a:gd name="T68" fmla="*/ 75 w 252"/>
                <a:gd name="T69" fmla="*/ 256 h 256"/>
                <a:gd name="T70" fmla="*/ 75 w 252"/>
                <a:gd name="T71" fmla="*/ 253 h 256"/>
                <a:gd name="T72" fmla="*/ 76 w 252"/>
                <a:gd name="T73" fmla="*/ 242 h 256"/>
                <a:gd name="T74" fmla="*/ 82 w 252"/>
                <a:gd name="T75" fmla="*/ 237 h 256"/>
                <a:gd name="T76" fmla="*/ 86 w 252"/>
                <a:gd name="T77" fmla="*/ 235 h 256"/>
                <a:gd name="T78" fmla="*/ 106 w 252"/>
                <a:gd name="T79" fmla="*/ 216 h 256"/>
                <a:gd name="T80" fmla="*/ 92 w 252"/>
                <a:gd name="T81" fmla="*/ 212 h 256"/>
                <a:gd name="T82" fmla="*/ 66 w 252"/>
                <a:gd name="T83" fmla="*/ 195 h 256"/>
                <a:gd name="T84" fmla="*/ 47 w 252"/>
                <a:gd name="T85" fmla="*/ 172 h 256"/>
                <a:gd name="T86" fmla="*/ 36 w 252"/>
                <a:gd name="T87" fmla="*/ 143 h 256"/>
                <a:gd name="T88" fmla="*/ 35 w 252"/>
                <a:gd name="T89" fmla="*/ 126 h 256"/>
                <a:gd name="T90" fmla="*/ 38 w 252"/>
                <a:gd name="T91" fmla="*/ 101 h 256"/>
                <a:gd name="T92" fmla="*/ 48 w 252"/>
                <a:gd name="T93" fmla="*/ 79 h 256"/>
                <a:gd name="T94" fmla="*/ 47 w 252"/>
                <a:gd name="T95" fmla="*/ 66 h 256"/>
                <a:gd name="T96" fmla="*/ 28 w 252"/>
                <a:gd name="T97" fmla="*/ 56 h 256"/>
                <a:gd name="T98" fmla="*/ 31 w 252"/>
                <a:gd name="T99" fmla="*/ 0 h 256"/>
                <a:gd name="T100" fmla="*/ 49 w 252"/>
                <a:gd name="T101" fmla="*/ 21 h 256"/>
                <a:gd name="T102" fmla="*/ 71 w 252"/>
                <a:gd name="T103" fmla="*/ 23 h 256"/>
                <a:gd name="T104" fmla="*/ 110 w 252"/>
                <a:gd name="T105" fmla="*/ 57 h 256"/>
                <a:gd name="T106" fmla="*/ 153 w 252"/>
                <a:gd name="T107" fmla="*/ 70 h 256"/>
                <a:gd name="T108" fmla="*/ 147 w 252"/>
                <a:gd name="T109" fmla="*/ 13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2" h="256">
                  <a:moveTo>
                    <a:pt x="123" y="123"/>
                  </a:moveTo>
                  <a:lnTo>
                    <a:pt x="128" y="114"/>
                  </a:lnTo>
                  <a:lnTo>
                    <a:pt x="89" y="92"/>
                  </a:lnTo>
                  <a:lnTo>
                    <a:pt x="86" y="101"/>
                  </a:lnTo>
                  <a:lnTo>
                    <a:pt x="69" y="91"/>
                  </a:lnTo>
                  <a:lnTo>
                    <a:pt x="69" y="91"/>
                  </a:lnTo>
                  <a:lnTo>
                    <a:pt x="65" y="100"/>
                  </a:lnTo>
                  <a:lnTo>
                    <a:pt x="62" y="108"/>
                  </a:lnTo>
                  <a:lnTo>
                    <a:pt x="60" y="117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61" y="140"/>
                  </a:lnTo>
                  <a:lnTo>
                    <a:pt x="65" y="153"/>
                  </a:lnTo>
                  <a:lnTo>
                    <a:pt x="70" y="164"/>
                  </a:lnTo>
                  <a:lnTo>
                    <a:pt x="79" y="174"/>
                  </a:lnTo>
                  <a:lnTo>
                    <a:pt x="89" y="183"/>
                  </a:lnTo>
                  <a:lnTo>
                    <a:pt x="100" y="188"/>
                  </a:lnTo>
                  <a:lnTo>
                    <a:pt x="113" y="192"/>
                  </a:lnTo>
                  <a:lnTo>
                    <a:pt x="127" y="194"/>
                  </a:lnTo>
                  <a:lnTo>
                    <a:pt x="127" y="194"/>
                  </a:lnTo>
                  <a:lnTo>
                    <a:pt x="135" y="194"/>
                  </a:lnTo>
                  <a:lnTo>
                    <a:pt x="143" y="192"/>
                  </a:lnTo>
                  <a:lnTo>
                    <a:pt x="151" y="190"/>
                  </a:lnTo>
                  <a:lnTo>
                    <a:pt x="157" y="187"/>
                  </a:lnTo>
                  <a:lnTo>
                    <a:pt x="164" y="183"/>
                  </a:lnTo>
                  <a:lnTo>
                    <a:pt x="170" y="178"/>
                  </a:lnTo>
                  <a:lnTo>
                    <a:pt x="175" y="173"/>
                  </a:lnTo>
                  <a:lnTo>
                    <a:pt x="180" y="168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58" y="168"/>
                  </a:lnTo>
                  <a:lnTo>
                    <a:pt x="153" y="165"/>
                  </a:lnTo>
                  <a:lnTo>
                    <a:pt x="149" y="164"/>
                  </a:lnTo>
                  <a:lnTo>
                    <a:pt x="145" y="160"/>
                  </a:lnTo>
                  <a:lnTo>
                    <a:pt x="141" y="156"/>
                  </a:lnTo>
                  <a:lnTo>
                    <a:pt x="140" y="152"/>
                  </a:lnTo>
                  <a:lnTo>
                    <a:pt x="138" y="147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252" y="142"/>
                  </a:lnTo>
                  <a:lnTo>
                    <a:pt x="252" y="142"/>
                  </a:lnTo>
                  <a:lnTo>
                    <a:pt x="252" y="147"/>
                  </a:lnTo>
                  <a:lnTo>
                    <a:pt x="249" y="152"/>
                  </a:lnTo>
                  <a:lnTo>
                    <a:pt x="248" y="156"/>
                  </a:lnTo>
                  <a:lnTo>
                    <a:pt x="244" y="160"/>
                  </a:lnTo>
                  <a:lnTo>
                    <a:pt x="240" y="164"/>
                  </a:lnTo>
                  <a:lnTo>
                    <a:pt x="236" y="165"/>
                  </a:lnTo>
                  <a:lnTo>
                    <a:pt x="231" y="168"/>
                  </a:lnTo>
                  <a:lnTo>
                    <a:pt x="226" y="168"/>
                  </a:lnTo>
                  <a:lnTo>
                    <a:pt x="209" y="168"/>
                  </a:lnTo>
                  <a:lnTo>
                    <a:pt x="209" y="168"/>
                  </a:lnTo>
                  <a:lnTo>
                    <a:pt x="204" y="177"/>
                  </a:lnTo>
                  <a:lnTo>
                    <a:pt x="199" y="185"/>
                  </a:lnTo>
                  <a:lnTo>
                    <a:pt x="191" y="192"/>
                  </a:lnTo>
                  <a:lnTo>
                    <a:pt x="184" y="199"/>
                  </a:lnTo>
                  <a:lnTo>
                    <a:pt x="175" y="204"/>
                  </a:lnTo>
                  <a:lnTo>
                    <a:pt x="167" y="209"/>
                  </a:lnTo>
                  <a:lnTo>
                    <a:pt x="158" y="213"/>
                  </a:lnTo>
                  <a:lnTo>
                    <a:pt x="148" y="216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67" y="235"/>
                  </a:lnTo>
                  <a:lnTo>
                    <a:pt x="167" y="235"/>
                  </a:lnTo>
                  <a:lnTo>
                    <a:pt x="171" y="237"/>
                  </a:lnTo>
                  <a:lnTo>
                    <a:pt x="174" y="239"/>
                  </a:lnTo>
                  <a:lnTo>
                    <a:pt x="175" y="242"/>
                  </a:lnTo>
                  <a:lnTo>
                    <a:pt x="178" y="246"/>
                  </a:lnTo>
                  <a:lnTo>
                    <a:pt x="179" y="253"/>
                  </a:lnTo>
                  <a:lnTo>
                    <a:pt x="179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3"/>
                  </a:lnTo>
                  <a:lnTo>
                    <a:pt x="75" y="246"/>
                  </a:lnTo>
                  <a:lnTo>
                    <a:pt x="76" y="242"/>
                  </a:lnTo>
                  <a:lnTo>
                    <a:pt x="79" y="239"/>
                  </a:lnTo>
                  <a:lnTo>
                    <a:pt x="82" y="237"/>
                  </a:lnTo>
                  <a:lnTo>
                    <a:pt x="86" y="235"/>
                  </a:lnTo>
                  <a:lnTo>
                    <a:pt x="86" y="235"/>
                  </a:lnTo>
                  <a:lnTo>
                    <a:pt x="106" y="235"/>
                  </a:lnTo>
                  <a:lnTo>
                    <a:pt x="106" y="216"/>
                  </a:lnTo>
                  <a:lnTo>
                    <a:pt x="106" y="216"/>
                  </a:lnTo>
                  <a:lnTo>
                    <a:pt x="92" y="212"/>
                  </a:lnTo>
                  <a:lnTo>
                    <a:pt x="78" y="204"/>
                  </a:lnTo>
                  <a:lnTo>
                    <a:pt x="66" y="195"/>
                  </a:lnTo>
                  <a:lnTo>
                    <a:pt x="56" y="185"/>
                  </a:lnTo>
                  <a:lnTo>
                    <a:pt x="47" y="172"/>
                  </a:lnTo>
                  <a:lnTo>
                    <a:pt x="40" y="157"/>
                  </a:lnTo>
                  <a:lnTo>
                    <a:pt x="36" y="143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5" y="114"/>
                  </a:lnTo>
                  <a:lnTo>
                    <a:pt x="38" y="101"/>
                  </a:lnTo>
                  <a:lnTo>
                    <a:pt x="43" y="90"/>
                  </a:lnTo>
                  <a:lnTo>
                    <a:pt x="48" y="79"/>
                  </a:lnTo>
                  <a:lnTo>
                    <a:pt x="41" y="75"/>
                  </a:lnTo>
                  <a:lnTo>
                    <a:pt x="47" y="66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0" y="52"/>
                  </a:lnTo>
                  <a:lnTo>
                    <a:pt x="31" y="0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67" y="31"/>
                  </a:lnTo>
                  <a:lnTo>
                    <a:pt x="71" y="23"/>
                  </a:lnTo>
                  <a:lnTo>
                    <a:pt x="115" y="48"/>
                  </a:lnTo>
                  <a:lnTo>
                    <a:pt x="110" y="57"/>
                  </a:lnTo>
                  <a:lnTo>
                    <a:pt x="149" y="79"/>
                  </a:lnTo>
                  <a:lnTo>
                    <a:pt x="153" y="70"/>
                  </a:lnTo>
                  <a:lnTo>
                    <a:pt x="177" y="83"/>
                  </a:lnTo>
                  <a:lnTo>
                    <a:pt x="147" y="136"/>
                  </a:lnTo>
                  <a:lnTo>
                    <a:pt x="123" y="12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77"/>
            <p:cNvSpPr>
              <a:spLocks noEditPoints="1"/>
            </p:cNvSpPr>
            <p:nvPr/>
          </p:nvSpPr>
          <p:spPr bwMode="auto">
            <a:xfrm>
              <a:off x="4474409" y="825204"/>
              <a:ext cx="226552" cy="169043"/>
            </a:xfrm>
            <a:custGeom>
              <a:avLst/>
              <a:gdLst>
                <a:gd name="T0" fmla="*/ 52 w 260"/>
                <a:gd name="T1" fmla="*/ 134 h 195"/>
                <a:gd name="T2" fmla="*/ 57 w 260"/>
                <a:gd name="T3" fmla="*/ 149 h 195"/>
                <a:gd name="T4" fmla="*/ 67 w 260"/>
                <a:gd name="T5" fmla="*/ 170 h 195"/>
                <a:gd name="T6" fmla="*/ 100 w 260"/>
                <a:gd name="T7" fmla="*/ 189 h 195"/>
                <a:gd name="T8" fmla="*/ 150 w 260"/>
                <a:gd name="T9" fmla="*/ 195 h 195"/>
                <a:gd name="T10" fmla="*/ 192 w 260"/>
                <a:gd name="T11" fmla="*/ 192 h 195"/>
                <a:gd name="T12" fmla="*/ 234 w 260"/>
                <a:gd name="T13" fmla="*/ 178 h 195"/>
                <a:gd name="T14" fmla="*/ 249 w 260"/>
                <a:gd name="T15" fmla="*/ 163 h 195"/>
                <a:gd name="T16" fmla="*/ 257 w 260"/>
                <a:gd name="T17" fmla="*/ 144 h 195"/>
                <a:gd name="T18" fmla="*/ 257 w 260"/>
                <a:gd name="T19" fmla="*/ 128 h 195"/>
                <a:gd name="T20" fmla="*/ 249 w 260"/>
                <a:gd name="T21" fmla="*/ 105 h 195"/>
                <a:gd name="T22" fmla="*/ 234 w 260"/>
                <a:gd name="T23" fmla="*/ 85 h 195"/>
                <a:gd name="T24" fmla="*/ 210 w 260"/>
                <a:gd name="T25" fmla="*/ 70 h 195"/>
                <a:gd name="T26" fmla="*/ 183 w 260"/>
                <a:gd name="T27" fmla="*/ 59 h 195"/>
                <a:gd name="T28" fmla="*/ 150 w 260"/>
                <a:gd name="T29" fmla="*/ 56 h 195"/>
                <a:gd name="T30" fmla="*/ 145 w 260"/>
                <a:gd name="T31" fmla="*/ 35 h 195"/>
                <a:gd name="T32" fmla="*/ 76 w 260"/>
                <a:gd name="T33" fmla="*/ 56 h 195"/>
                <a:gd name="T34" fmla="*/ 61 w 260"/>
                <a:gd name="T35" fmla="*/ 62 h 195"/>
                <a:gd name="T36" fmla="*/ 20 w 260"/>
                <a:gd name="T37" fmla="*/ 35 h 195"/>
                <a:gd name="T38" fmla="*/ 166 w 260"/>
                <a:gd name="T39" fmla="*/ 69 h 195"/>
                <a:gd name="T40" fmla="*/ 193 w 260"/>
                <a:gd name="T41" fmla="*/ 76 h 195"/>
                <a:gd name="T42" fmla="*/ 223 w 260"/>
                <a:gd name="T43" fmla="*/ 97 h 195"/>
                <a:gd name="T44" fmla="*/ 237 w 260"/>
                <a:gd name="T45" fmla="*/ 128 h 195"/>
                <a:gd name="T46" fmla="*/ 109 w 260"/>
                <a:gd name="T47" fmla="*/ 63 h 195"/>
                <a:gd name="T48" fmla="*/ 120 w 260"/>
                <a:gd name="T49" fmla="*/ 66 h 195"/>
                <a:gd name="T50" fmla="*/ 135 w 260"/>
                <a:gd name="T51" fmla="*/ 78 h 195"/>
                <a:gd name="T52" fmla="*/ 141 w 260"/>
                <a:gd name="T53" fmla="*/ 96 h 195"/>
                <a:gd name="T54" fmla="*/ 139 w 260"/>
                <a:gd name="T55" fmla="*/ 109 h 195"/>
                <a:gd name="T56" fmla="*/ 127 w 260"/>
                <a:gd name="T57" fmla="*/ 122 h 195"/>
                <a:gd name="T58" fmla="*/ 109 w 260"/>
                <a:gd name="T59" fmla="*/ 128 h 195"/>
                <a:gd name="T60" fmla="*/ 96 w 260"/>
                <a:gd name="T61" fmla="*/ 126 h 195"/>
                <a:gd name="T62" fmla="*/ 81 w 260"/>
                <a:gd name="T63" fmla="*/ 114 h 195"/>
                <a:gd name="T64" fmla="*/ 76 w 260"/>
                <a:gd name="T65" fmla="*/ 96 h 195"/>
                <a:gd name="T66" fmla="*/ 79 w 260"/>
                <a:gd name="T67" fmla="*/ 83 h 195"/>
                <a:gd name="T68" fmla="*/ 91 w 260"/>
                <a:gd name="T69" fmla="*/ 69 h 195"/>
                <a:gd name="T70" fmla="*/ 109 w 260"/>
                <a:gd name="T71" fmla="*/ 63 h 195"/>
                <a:gd name="T72" fmla="*/ 114 w 260"/>
                <a:gd name="T73" fmla="*/ 118 h 195"/>
                <a:gd name="T74" fmla="*/ 130 w 260"/>
                <a:gd name="T75" fmla="*/ 92 h 195"/>
                <a:gd name="T76" fmla="*/ 104 w 260"/>
                <a:gd name="T77" fmla="*/ 76 h 195"/>
                <a:gd name="T78" fmla="*/ 88 w 260"/>
                <a:gd name="T79" fmla="*/ 102 h 195"/>
                <a:gd name="T80" fmla="*/ 114 w 260"/>
                <a:gd name="T81" fmla="*/ 4 h 195"/>
                <a:gd name="T82" fmla="*/ 114 w 260"/>
                <a:gd name="T83" fmla="*/ 14 h 195"/>
                <a:gd name="T84" fmla="*/ 128 w 260"/>
                <a:gd name="T85" fmla="*/ 20 h 195"/>
                <a:gd name="T86" fmla="*/ 139 w 260"/>
                <a:gd name="T87" fmla="*/ 14 h 195"/>
                <a:gd name="T88" fmla="*/ 139 w 260"/>
                <a:gd name="T89" fmla="*/ 6 h 195"/>
                <a:gd name="T90" fmla="*/ 128 w 260"/>
                <a:gd name="T91" fmla="*/ 0 h 195"/>
                <a:gd name="T92" fmla="*/ 122 w 260"/>
                <a:gd name="T93" fmla="*/ 2 h 195"/>
                <a:gd name="T94" fmla="*/ 119 w 260"/>
                <a:gd name="T95" fmla="*/ 10 h 195"/>
                <a:gd name="T96" fmla="*/ 124 w 260"/>
                <a:gd name="T97" fmla="*/ 19 h 195"/>
                <a:gd name="T98" fmla="*/ 260 w 260"/>
                <a:gd name="T99" fmla="*/ 4 h 195"/>
                <a:gd name="T100" fmla="*/ 260 w 260"/>
                <a:gd name="T101" fmla="*/ 1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195">
                  <a:moveTo>
                    <a:pt x="7" y="85"/>
                  </a:moveTo>
                  <a:lnTo>
                    <a:pt x="52" y="101"/>
                  </a:lnTo>
                  <a:lnTo>
                    <a:pt x="52" y="134"/>
                  </a:lnTo>
                  <a:lnTo>
                    <a:pt x="52" y="134"/>
                  </a:lnTo>
                  <a:lnTo>
                    <a:pt x="53" y="141"/>
                  </a:lnTo>
                  <a:lnTo>
                    <a:pt x="57" y="149"/>
                  </a:lnTo>
                  <a:lnTo>
                    <a:pt x="57" y="149"/>
                  </a:lnTo>
                  <a:lnTo>
                    <a:pt x="61" y="161"/>
                  </a:lnTo>
                  <a:lnTo>
                    <a:pt x="67" y="170"/>
                  </a:lnTo>
                  <a:lnTo>
                    <a:pt x="76" y="178"/>
                  </a:lnTo>
                  <a:lnTo>
                    <a:pt x="87" y="184"/>
                  </a:lnTo>
                  <a:lnTo>
                    <a:pt x="100" y="189"/>
                  </a:lnTo>
                  <a:lnTo>
                    <a:pt x="115" y="192"/>
                  </a:lnTo>
                  <a:lnTo>
                    <a:pt x="132" y="195"/>
                  </a:lnTo>
                  <a:lnTo>
                    <a:pt x="150" y="195"/>
                  </a:lnTo>
                  <a:lnTo>
                    <a:pt x="150" y="195"/>
                  </a:lnTo>
                  <a:lnTo>
                    <a:pt x="172" y="195"/>
                  </a:lnTo>
                  <a:lnTo>
                    <a:pt x="192" y="192"/>
                  </a:lnTo>
                  <a:lnTo>
                    <a:pt x="210" y="188"/>
                  </a:lnTo>
                  <a:lnTo>
                    <a:pt x="226" y="182"/>
                  </a:lnTo>
                  <a:lnTo>
                    <a:pt x="234" y="178"/>
                  </a:lnTo>
                  <a:lnTo>
                    <a:pt x="239" y="174"/>
                  </a:lnTo>
                  <a:lnTo>
                    <a:pt x="244" y="169"/>
                  </a:lnTo>
                  <a:lnTo>
                    <a:pt x="249" y="163"/>
                  </a:lnTo>
                  <a:lnTo>
                    <a:pt x="253" y="158"/>
                  </a:lnTo>
                  <a:lnTo>
                    <a:pt x="256" y="152"/>
                  </a:lnTo>
                  <a:lnTo>
                    <a:pt x="257" y="144"/>
                  </a:lnTo>
                  <a:lnTo>
                    <a:pt x="257" y="136"/>
                  </a:lnTo>
                  <a:lnTo>
                    <a:pt x="257" y="136"/>
                  </a:lnTo>
                  <a:lnTo>
                    <a:pt x="257" y="128"/>
                  </a:lnTo>
                  <a:lnTo>
                    <a:pt x="256" y="121"/>
                  </a:lnTo>
                  <a:lnTo>
                    <a:pt x="253" y="113"/>
                  </a:lnTo>
                  <a:lnTo>
                    <a:pt x="249" y="105"/>
                  </a:lnTo>
                  <a:lnTo>
                    <a:pt x="244" y="98"/>
                  </a:lnTo>
                  <a:lnTo>
                    <a:pt x="239" y="92"/>
                  </a:lnTo>
                  <a:lnTo>
                    <a:pt x="234" y="85"/>
                  </a:lnTo>
                  <a:lnTo>
                    <a:pt x="226" y="79"/>
                  </a:lnTo>
                  <a:lnTo>
                    <a:pt x="218" y="74"/>
                  </a:lnTo>
                  <a:lnTo>
                    <a:pt x="210" y="70"/>
                  </a:lnTo>
                  <a:lnTo>
                    <a:pt x="201" y="66"/>
                  </a:lnTo>
                  <a:lnTo>
                    <a:pt x="192" y="62"/>
                  </a:lnTo>
                  <a:lnTo>
                    <a:pt x="183" y="59"/>
                  </a:lnTo>
                  <a:lnTo>
                    <a:pt x="172" y="57"/>
                  </a:lnTo>
                  <a:lnTo>
                    <a:pt x="162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45" y="56"/>
                  </a:lnTo>
                  <a:lnTo>
                    <a:pt x="145" y="35"/>
                  </a:lnTo>
                  <a:lnTo>
                    <a:pt x="93" y="35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70" y="57"/>
                  </a:lnTo>
                  <a:lnTo>
                    <a:pt x="65" y="58"/>
                  </a:lnTo>
                  <a:lnTo>
                    <a:pt x="61" y="62"/>
                  </a:lnTo>
                  <a:lnTo>
                    <a:pt x="57" y="66"/>
                  </a:lnTo>
                  <a:lnTo>
                    <a:pt x="28" y="66"/>
                  </a:lnTo>
                  <a:lnTo>
                    <a:pt x="20" y="35"/>
                  </a:lnTo>
                  <a:lnTo>
                    <a:pt x="0" y="35"/>
                  </a:lnTo>
                  <a:lnTo>
                    <a:pt x="7" y="85"/>
                  </a:lnTo>
                  <a:close/>
                  <a:moveTo>
                    <a:pt x="166" y="69"/>
                  </a:moveTo>
                  <a:lnTo>
                    <a:pt x="166" y="69"/>
                  </a:lnTo>
                  <a:lnTo>
                    <a:pt x="180" y="72"/>
                  </a:lnTo>
                  <a:lnTo>
                    <a:pt x="193" y="76"/>
                  </a:lnTo>
                  <a:lnTo>
                    <a:pt x="205" y="82"/>
                  </a:lnTo>
                  <a:lnTo>
                    <a:pt x="215" y="89"/>
                  </a:lnTo>
                  <a:lnTo>
                    <a:pt x="223" y="97"/>
                  </a:lnTo>
                  <a:lnTo>
                    <a:pt x="230" y="106"/>
                  </a:lnTo>
                  <a:lnTo>
                    <a:pt x="235" y="117"/>
                  </a:lnTo>
                  <a:lnTo>
                    <a:pt x="237" y="128"/>
                  </a:lnTo>
                  <a:lnTo>
                    <a:pt x="166" y="128"/>
                  </a:lnTo>
                  <a:lnTo>
                    <a:pt x="166" y="69"/>
                  </a:lnTo>
                  <a:close/>
                  <a:moveTo>
                    <a:pt x="109" y="63"/>
                  </a:moveTo>
                  <a:lnTo>
                    <a:pt x="109" y="63"/>
                  </a:lnTo>
                  <a:lnTo>
                    <a:pt x="115" y="65"/>
                  </a:lnTo>
                  <a:lnTo>
                    <a:pt x="120" y="66"/>
                  </a:lnTo>
                  <a:lnTo>
                    <a:pt x="127" y="69"/>
                  </a:lnTo>
                  <a:lnTo>
                    <a:pt x="131" y="72"/>
                  </a:lnTo>
                  <a:lnTo>
                    <a:pt x="135" y="78"/>
                  </a:lnTo>
                  <a:lnTo>
                    <a:pt x="139" y="83"/>
                  </a:lnTo>
                  <a:lnTo>
                    <a:pt x="140" y="89"/>
                  </a:lnTo>
                  <a:lnTo>
                    <a:pt x="141" y="96"/>
                  </a:lnTo>
                  <a:lnTo>
                    <a:pt x="141" y="96"/>
                  </a:lnTo>
                  <a:lnTo>
                    <a:pt x="140" y="102"/>
                  </a:lnTo>
                  <a:lnTo>
                    <a:pt x="139" y="109"/>
                  </a:lnTo>
                  <a:lnTo>
                    <a:pt x="135" y="114"/>
                  </a:lnTo>
                  <a:lnTo>
                    <a:pt x="131" y="118"/>
                  </a:lnTo>
                  <a:lnTo>
                    <a:pt x="127" y="122"/>
                  </a:lnTo>
                  <a:lnTo>
                    <a:pt x="120" y="126"/>
                  </a:lnTo>
                  <a:lnTo>
                    <a:pt x="115" y="127"/>
                  </a:lnTo>
                  <a:lnTo>
                    <a:pt x="109" y="128"/>
                  </a:lnTo>
                  <a:lnTo>
                    <a:pt x="109" y="128"/>
                  </a:lnTo>
                  <a:lnTo>
                    <a:pt x="102" y="127"/>
                  </a:lnTo>
                  <a:lnTo>
                    <a:pt x="96" y="126"/>
                  </a:lnTo>
                  <a:lnTo>
                    <a:pt x="91" y="122"/>
                  </a:lnTo>
                  <a:lnTo>
                    <a:pt x="85" y="118"/>
                  </a:lnTo>
                  <a:lnTo>
                    <a:pt x="81" y="114"/>
                  </a:lnTo>
                  <a:lnTo>
                    <a:pt x="79" y="109"/>
                  </a:lnTo>
                  <a:lnTo>
                    <a:pt x="76" y="102"/>
                  </a:lnTo>
                  <a:lnTo>
                    <a:pt x="76" y="96"/>
                  </a:lnTo>
                  <a:lnTo>
                    <a:pt x="76" y="96"/>
                  </a:lnTo>
                  <a:lnTo>
                    <a:pt x="76" y="89"/>
                  </a:lnTo>
                  <a:lnTo>
                    <a:pt x="79" y="83"/>
                  </a:lnTo>
                  <a:lnTo>
                    <a:pt x="81" y="78"/>
                  </a:lnTo>
                  <a:lnTo>
                    <a:pt x="85" y="72"/>
                  </a:lnTo>
                  <a:lnTo>
                    <a:pt x="91" y="69"/>
                  </a:lnTo>
                  <a:lnTo>
                    <a:pt x="96" y="66"/>
                  </a:lnTo>
                  <a:lnTo>
                    <a:pt x="102" y="65"/>
                  </a:lnTo>
                  <a:lnTo>
                    <a:pt x="109" y="63"/>
                  </a:lnTo>
                  <a:lnTo>
                    <a:pt x="109" y="63"/>
                  </a:lnTo>
                  <a:close/>
                  <a:moveTo>
                    <a:pt x="104" y="118"/>
                  </a:moveTo>
                  <a:lnTo>
                    <a:pt x="114" y="118"/>
                  </a:lnTo>
                  <a:lnTo>
                    <a:pt x="114" y="102"/>
                  </a:lnTo>
                  <a:lnTo>
                    <a:pt x="130" y="102"/>
                  </a:lnTo>
                  <a:lnTo>
                    <a:pt x="130" y="92"/>
                  </a:lnTo>
                  <a:lnTo>
                    <a:pt x="114" y="92"/>
                  </a:lnTo>
                  <a:lnTo>
                    <a:pt x="114" y="76"/>
                  </a:lnTo>
                  <a:lnTo>
                    <a:pt x="104" y="76"/>
                  </a:lnTo>
                  <a:lnTo>
                    <a:pt x="104" y="92"/>
                  </a:lnTo>
                  <a:lnTo>
                    <a:pt x="88" y="92"/>
                  </a:lnTo>
                  <a:lnTo>
                    <a:pt x="88" y="102"/>
                  </a:lnTo>
                  <a:lnTo>
                    <a:pt x="104" y="102"/>
                  </a:lnTo>
                  <a:lnTo>
                    <a:pt x="104" y="118"/>
                  </a:lnTo>
                  <a:close/>
                  <a:moveTo>
                    <a:pt x="114" y="4"/>
                  </a:moveTo>
                  <a:lnTo>
                    <a:pt x="0" y="4"/>
                  </a:lnTo>
                  <a:lnTo>
                    <a:pt x="0" y="14"/>
                  </a:lnTo>
                  <a:lnTo>
                    <a:pt x="114" y="14"/>
                  </a:lnTo>
                  <a:lnTo>
                    <a:pt x="114" y="4"/>
                  </a:lnTo>
                  <a:close/>
                  <a:moveTo>
                    <a:pt x="128" y="20"/>
                  </a:moveTo>
                  <a:lnTo>
                    <a:pt x="128" y="20"/>
                  </a:lnTo>
                  <a:lnTo>
                    <a:pt x="132" y="19"/>
                  </a:lnTo>
                  <a:lnTo>
                    <a:pt x="136" y="17"/>
                  </a:lnTo>
                  <a:lnTo>
                    <a:pt x="139" y="14"/>
                  </a:lnTo>
                  <a:lnTo>
                    <a:pt x="139" y="10"/>
                  </a:lnTo>
                  <a:lnTo>
                    <a:pt x="139" y="10"/>
                  </a:lnTo>
                  <a:lnTo>
                    <a:pt x="139" y="6"/>
                  </a:lnTo>
                  <a:lnTo>
                    <a:pt x="136" y="2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19" y="6"/>
                  </a:lnTo>
                  <a:lnTo>
                    <a:pt x="119" y="10"/>
                  </a:lnTo>
                  <a:lnTo>
                    <a:pt x="119" y="10"/>
                  </a:lnTo>
                  <a:lnTo>
                    <a:pt x="119" y="14"/>
                  </a:lnTo>
                  <a:lnTo>
                    <a:pt x="122" y="17"/>
                  </a:lnTo>
                  <a:lnTo>
                    <a:pt x="124" y="19"/>
                  </a:lnTo>
                  <a:lnTo>
                    <a:pt x="128" y="20"/>
                  </a:lnTo>
                  <a:lnTo>
                    <a:pt x="128" y="20"/>
                  </a:lnTo>
                  <a:close/>
                  <a:moveTo>
                    <a:pt x="260" y="4"/>
                  </a:moveTo>
                  <a:lnTo>
                    <a:pt x="145" y="4"/>
                  </a:lnTo>
                  <a:lnTo>
                    <a:pt x="145" y="14"/>
                  </a:lnTo>
                  <a:lnTo>
                    <a:pt x="260" y="14"/>
                  </a:lnTo>
                  <a:lnTo>
                    <a:pt x="260" y="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78"/>
            <p:cNvSpPr>
              <a:spLocks noEditPoints="1"/>
            </p:cNvSpPr>
            <p:nvPr/>
          </p:nvSpPr>
          <p:spPr bwMode="auto">
            <a:xfrm>
              <a:off x="4742786" y="800806"/>
              <a:ext cx="221325" cy="216096"/>
            </a:xfrm>
            <a:custGeom>
              <a:avLst/>
              <a:gdLst>
                <a:gd name="T0" fmla="*/ 195 w 252"/>
                <a:gd name="T1" fmla="*/ 214 h 249"/>
                <a:gd name="T2" fmla="*/ 157 w 252"/>
                <a:gd name="T3" fmla="*/ 241 h 249"/>
                <a:gd name="T4" fmla="*/ 129 w 252"/>
                <a:gd name="T5" fmla="*/ 249 h 249"/>
                <a:gd name="T6" fmla="*/ 122 w 252"/>
                <a:gd name="T7" fmla="*/ 246 h 249"/>
                <a:gd name="T8" fmla="*/ 90 w 252"/>
                <a:gd name="T9" fmla="*/ 215 h 249"/>
                <a:gd name="T10" fmla="*/ 105 w 252"/>
                <a:gd name="T11" fmla="*/ 214 h 249"/>
                <a:gd name="T12" fmla="*/ 138 w 252"/>
                <a:gd name="T13" fmla="*/ 197 h 249"/>
                <a:gd name="T14" fmla="*/ 173 w 252"/>
                <a:gd name="T15" fmla="*/ 164 h 249"/>
                <a:gd name="T16" fmla="*/ 194 w 252"/>
                <a:gd name="T17" fmla="*/ 139 h 249"/>
                <a:gd name="T18" fmla="*/ 213 w 252"/>
                <a:gd name="T19" fmla="*/ 106 h 249"/>
                <a:gd name="T20" fmla="*/ 218 w 252"/>
                <a:gd name="T21" fmla="*/ 81 h 249"/>
                <a:gd name="T22" fmla="*/ 249 w 252"/>
                <a:gd name="T23" fmla="*/ 112 h 249"/>
                <a:gd name="T24" fmla="*/ 252 w 252"/>
                <a:gd name="T25" fmla="*/ 126 h 249"/>
                <a:gd name="T26" fmla="*/ 239 w 252"/>
                <a:gd name="T27" fmla="*/ 159 h 249"/>
                <a:gd name="T28" fmla="*/ 208 w 252"/>
                <a:gd name="T29" fmla="*/ 201 h 249"/>
                <a:gd name="T30" fmla="*/ 159 w 252"/>
                <a:gd name="T31" fmla="*/ 82 h 249"/>
                <a:gd name="T32" fmla="*/ 187 w 252"/>
                <a:gd name="T33" fmla="*/ 67 h 249"/>
                <a:gd name="T34" fmla="*/ 203 w 252"/>
                <a:gd name="T35" fmla="*/ 67 h 249"/>
                <a:gd name="T36" fmla="*/ 209 w 252"/>
                <a:gd name="T37" fmla="*/ 72 h 249"/>
                <a:gd name="T38" fmla="*/ 209 w 252"/>
                <a:gd name="T39" fmla="*/ 93 h 249"/>
                <a:gd name="T40" fmla="*/ 188 w 252"/>
                <a:gd name="T41" fmla="*/ 130 h 249"/>
                <a:gd name="T42" fmla="*/ 166 w 252"/>
                <a:gd name="T43" fmla="*/ 158 h 249"/>
                <a:gd name="T44" fmla="*/ 81 w 252"/>
                <a:gd name="T45" fmla="*/ 204 h 249"/>
                <a:gd name="T46" fmla="*/ 77 w 252"/>
                <a:gd name="T47" fmla="*/ 198 h 249"/>
                <a:gd name="T48" fmla="*/ 83 w 252"/>
                <a:gd name="T49" fmla="*/ 169 h 249"/>
                <a:gd name="T50" fmla="*/ 108 w 252"/>
                <a:gd name="T51" fmla="*/ 129 h 249"/>
                <a:gd name="T52" fmla="*/ 131 w 252"/>
                <a:gd name="T53" fmla="*/ 104 h 249"/>
                <a:gd name="T54" fmla="*/ 135 w 252"/>
                <a:gd name="T55" fmla="*/ 186 h 249"/>
                <a:gd name="T56" fmla="*/ 101 w 252"/>
                <a:gd name="T57" fmla="*/ 206 h 249"/>
                <a:gd name="T58" fmla="*/ 84 w 252"/>
                <a:gd name="T59" fmla="*/ 207 h 249"/>
                <a:gd name="T60" fmla="*/ 69 w 252"/>
                <a:gd name="T61" fmla="*/ 54 h 249"/>
                <a:gd name="T62" fmla="*/ 117 w 252"/>
                <a:gd name="T63" fmla="*/ 32 h 249"/>
                <a:gd name="T64" fmla="*/ 133 w 252"/>
                <a:gd name="T65" fmla="*/ 47 h 249"/>
                <a:gd name="T66" fmla="*/ 136 w 252"/>
                <a:gd name="T67" fmla="*/ 60 h 249"/>
                <a:gd name="T68" fmla="*/ 127 w 252"/>
                <a:gd name="T69" fmla="*/ 67 h 249"/>
                <a:gd name="T70" fmla="*/ 103 w 252"/>
                <a:gd name="T71" fmla="*/ 65 h 249"/>
                <a:gd name="T72" fmla="*/ 69 w 252"/>
                <a:gd name="T73" fmla="*/ 54 h 249"/>
                <a:gd name="T74" fmla="*/ 19 w 252"/>
                <a:gd name="T75" fmla="*/ 7 h 249"/>
                <a:gd name="T76" fmla="*/ 35 w 252"/>
                <a:gd name="T77" fmla="*/ 0 h 249"/>
                <a:gd name="T78" fmla="*/ 64 w 252"/>
                <a:gd name="T79" fmla="*/ 6 h 249"/>
                <a:gd name="T80" fmla="*/ 87 w 252"/>
                <a:gd name="T81" fmla="*/ 15 h 249"/>
                <a:gd name="T82" fmla="*/ 43 w 252"/>
                <a:gd name="T83" fmla="*/ 39 h 249"/>
                <a:gd name="T84" fmla="*/ 21 w 252"/>
                <a:gd name="T85" fmla="*/ 17 h 249"/>
                <a:gd name="T86" fmla="*/ 19 w 252"/>
                <a:gd name="T87" fmla="*/ 7 h 249"/>
                <a:gd name="T88" fmla="*/ 66 w 252"/>
                <a:gd name="T89" fmla="*/ 60 h 249"/>
                <a:gd name="T90" fmla="*/ 113 w 252"/>
                <a:gd name="T91" fmla="*/ 73 h 249"/>
                <a:gd name="T92" fmla="*/ 131 w 252"/>
                <a:gd name="T93" fmla="*/ 71 h 249"/>
                <a:gd name="T94" fmla="*/ 117 w 252"/>
                <a:gd name="T95" fmla="*/ 98 h 249"/>
                <a:gd name="T96" fmla="*/ 101 w 252"/>
                <a:gd name="T97" fmla="*/ 104 h 249"/>
                <a:gd name="T98" fmla="*/ 73 w 252"/>
                <a:gd name="T99" fmla="*/ 99 h 249"/>
                <a:gd name="T100" fmla="*/ 51 w 252"/>
                <a:gd name="T101" fmla="*/ 90 h 249"/>
                <a:gd name="T102" fmla="*/ 19 w 252"/>
                <a:gd name="T103" fmla="*/ 72 h 249"/>
                <a:gd name="T104" fmla="*/ 3 w 252"/>
                <a:gd name="T105" fmla="*/ 54 h 249"/>
                <a:gd name="T106" fmla="*/ 1 w 252"/>
                <a:gd name="T107" fmla="*/ 45 h 249"/>
                <a:gd name="T108" fmla="*/ 14 w 252"/>
                <a:gd name="T109" fmla="*/ 16 h 249"/>
                <a:gd name="T110" fmla="*/ 19 w 252"/>
                <a:gd name="T111" fmla="*/ 26 h 249"/>
                <a:gd name="T112" fmla="*/ 45 w 252"/>
                <a:gd name="T113" fmla="*/ 4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2" h="249">
                  <a:moveTo>
                    <a:pt x="208" y="201"/>
                  </a:moveTo>
                  <a:lnTo>
                    <a:pt x="208" y="201"/>
                  </a:lnTo>
                  <a:lnTo>
                    <a:pt x="195" y="214"/>
                  </a:lnTo>
                  <a:lnTo>
                    <a:pt x="182" y="224"/>
                  </a:lnTo>
                  <a:lnTo>
                    <a:pt x="169" y="234"/>
                  </a:lnTo>
                  <a:lnTo>
                    <a:pt x="157" y="241"/>
                  </a:lnTo>
                  <a:lnTo>
                    <a:pt x="146" y="246"/>
                  </a:lnTo>
                  <a:lnTo>
                    <a:pt x="136" y="249"/>
                  </a:lnTo>
                  <a:lnTo>
                    <a:pt x="129" y="249"/>
                  </a:lnTo>
                  <a:lnTo>
                    <a:pt x="125" y="249"/>
                  </a:lnTo>
                  <a:lnTo>
                    <a:pt x="122" y="246"/>
                  </a:lnTo>
                  <a:lnTo>
                    <a:pt x="122" y="246"/>
                  </a:lnTo>
                  <a:lnTo>
                    <a:pt x="121" y="243"/>
                  </a:lnTo>
                  <a:lnTo>
                    <a:pt x="120" y="245"/>
                  </a:lnTo>
                  <a:lnTo>
                    <a:pt x="90" y="215"/>
                  </a:lnTo>
                  <a:lnTo>
                    <a:pt x="90" y="215"/>
                  </a:lnTo>
                  <a:lnTo>
                    <a:pt x="97" y="215"/>
                  </a:lnTo>
                  <a:lnTo>
                    <a:pt x="105" y="214"/>
                  </a:lnTo>
                  <a:lnTo>
                    <a:pt x="116" y="210"/>
                  </a:lnTo>
                  <a:lnTo>
                    <a:pt x="126" y="203"/>
                  </a:lnTo>
                  <a:lnTo>
                    <a:pt x="138" y="197"/>
                  </a:lnTo>
                  <a:lnTo>
                    <a:pt x="149" y="188"/>
                  </a:lnTo>
                  <a:lnTo>
                    <a:pt x="161" y="176"/>
                  </a:lnTo>
                  <a:lnTo>
                    <a:pt x="173" y="164"/>
                  </a:lnTo>
                  <a:lnTo>
                    <a:pt x="173" y="164"/>
                  </a:lnTo>
                  <a:lnTo>
                    <a:pt x="184" y="152"/>
                  </a:lnTo>
                  <a:lnTo>
                    <a:pt x="194" y="139"/>
                  </a:lnTo>
                  <a:lnTo>
                    <a:pt x="201" y="128"/>
                  </a:lnTo>
                  <a:lnTo>
                    <a:pt x="208" y="117"/>
                  </a:lnTo>
                  <a:lnTo>
                    <a:pt x="213" y="106"/>
                  </a:lnTo>
                  <a:lnTo>
                    <a:pt x="217" y="97"/>
                  </a:lnTo>
                  <a:lnTo>
                    <a:pt x="218" y="87"/>
                  </a:lnTo>
                  <a:lnTo>
                    <a:pt x="218" y="81"/>
                  </a:lnTo>
                  <a:lnTo>
                    <a:pt x="249" y="112"/>
                  </a:lnTo>
                  <a:lnTo>
                    <a:pt x="249" y="112"/>
                  </a:lnTo>
                  <a:lnTo>
                    <a:pt x="249" y="112"/>
                  </a:lnTo>
                  <a:lnTo>
                    <a:pt x="251" y="115"/>
                  </a:lnTo>
                  <a:lnTo>
                    <a:pt x="252" y="117"/>
                  </a:lnTo>
                  <a:lnTo>
                    <a:pt x="252" y="126"/>
                  </a:lnTo>
                  <a:lnTo>
                    <a:pt x="251" y="136"/>
                  </a:lnTo>
                  <a:lnTo>
                    <a:pt x="246" y="147"/>
                  </a:lnTo>
                  <a:lnTo>
                    <a:pt x="239" y="159"/>
                  </a:lnTo>
                  <a:lnTo>
                    <a:pt x="231" y="173"/>
                  </a:lnTo>
                  <a:lnTo>
                    <a:pt x="221" y="186"/>
                  </a:lnTo>
                  <a:lnTo>
                    <a:pt x="208" y="201"/>
                  </a:lnTo>
                  <a:lnTo>
                    <a:pt x="208" y="201"/>
                  </a:lnTo>
                  <a:close/>
                  <a:moveTo>
                    <a:pt x="153" y="171"/>
                  </a:moveTo>
                  <a:lnTo>
                    <a:pt x="159" y="82"/>
                  </a:lnTo>
                  <a:lnTo>
                    <a:pt x="159" y="82"/>
                  </a:lnTo>
                  <a:lnTo>
                    <a:pt x="174" y="73"/>
                  </a:lnTo>
                  <a:lnTo>
                    <a:pt x="187" y="67"/>
                  </a:lnTo>
                  <a:lnTo>
                    <a:pt x="194" y="65"/>
                  </a:lnTo>
                  <a:lnTo>
                    <a:pt x="199" y="65"/>
                  </a:lnTo>
                  <a:lnTo>
                    <a:pt x="203" y="67"/>
                  </a:lnTo>
                  <a:lnTo>
                    <a:pt x="207" y="69"/>
                  </a:lnTo>
                  <a:lnTo>
                    <a:pt x="207" y="69"/>
                  </a:lnTo>
                  <a:lnTo>
                    <a:pt x="209" y="72"/>
                  </a:lnTo>
                  <a:lnTo>
                    <a:pt x="210" y="74"/>
                  </a:lnTo>
                  <a:lnTo>
                    <a:pt x="210" y="82"/>
                  </a:lnTo>
                  <a:lnTo>
                    <a:pt x="209" y="93"/>
                  </a:lnTo>
                  <a:lnTo>
                    <a:pt x="204" y="104"/>
                  </a:lnTo>
                  <a:lnTo>
                    <a:pt x="197" y="116"/>
                  </a:lnTo>
                  <a:lnTo>
                    <a:pt x="188" y="130"/>
                  </a:lnTo>
                  <a:lnTo>
                    <a:pt x="178" y="14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53" y="171"/>
                  </a:lnTo>
                  <a:lnTo>
                    <a:pt x="153" y="171"/>
                  </a:lnTo>
                  <a:close/>
                  <a:moveTo>
                    <a:pt x="81" y="204"/>
                  </a:moveTo>
                  <a:lnTo>
                    <a:pt x="81" y="204"/>
                  </a:lnTo>
                  <a:lnTo>
                    <a:pt x="78" y="202"/>
                  </a:lnTo>
                  <a:lnTo>
                    <a:pt x="77" y="198"/>
                  </a:lnTo>
                  <a:lnTo>
                    <a:pt x="77" y="190"/>
                  </a:lnTo>
                  <a:lnTo>
                    <a:pt x="78" y="181"/>
                  </a:lnTo>
                  <a:lnTo>
                    <a:pt x="83" y="169"/>
                  </a:lnTo>
                  <a:lnTo>
                    <a:pt x="90" y="156"/>
                  </a:lnTo>
                  <a:lnTo>
                    <a:pt x="97" y="143"/>
                  </a:lnTo>
                  <a:lnTo>
                    <a:pt x="108" y="129"/>
                  </a:lnTo>
                  <a:lnTo>
                    <a:pt x="121" y="115"/>
                  </a:lnTo>
                  <a:lnTo>
                    <a:pt x="121" y="115"/>
                  </a:lnTo>
                  <a:lnTo>
                    <a:pt x="131" y="104"/>
                  </a:lnTo>
                  <a:lnTo>
                    <a:pt x="142" y="95"/>
                  </a:lnTo>
                  <a:lnTo>
                    <a:pt x="135" y="186"/>
                  </a:lnTo>
                  <a:lnTo>
                    <a:pt x="135" y="186"/>
                  </a:lnTo>
                  <a:lnTo>
                    <a:pt x="117" y="198"/>
                  </a:lnTo>
                  <a:lnTo>
                    <a:pt x="109" y="202"/>
                  </a:lnTo>
                  <a:lnTo>
                    <a:pt x="101" y="206"/>
                  </a:lnTo>
                  <a:lnTo>
                    <a:pt x="95" y="207"/>
                  </a:lnTo>
                  <a:lnTo>
                    <a:pt x="90" y="207"/>
                  </a:lnTo>
                  <a:lnTo>
                    <a:pt x="84" y="207"/>
                  </a:lnTo>
                  <a:lnTo>
                    <a:pt x="81" y="204"/>
                  </a:lnTo>
                  <a:lnTo>
                    <a:pt x="81" y="204"/>
                  </a:lnTo>
                  <a:close/>
                  <a:moveTo>
                    <a:pt x="69" y="54"/>
                  </a:moveTo>
                  <a:lnTo>
                    <a:pt x="69" y="54"/>
                  </a:lnTo>
                  <a:lnTo>
                    <a:pt x="57" y="48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26" y="39"/>
                  </a:lnTo>
                  <a:lnTo>
                    <a:pt x="133" y="47"/>
                  </a:lnTo>
                  <a:lnTo>
                    <a:pt x="136" y="55"/>
                  </a:lnTo>
                  <a:lnTo>
                    <a:pt x="136" y="58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3" y="64"/>
                  </a:lnTo>
                  <a:lnTo>
                    <a:pt x="127" y="67"/>
                  </a:lnTo>
                  <a:lnTo>
                    <a:pt x="121" y="67"/>
                  </a:lnTo>
                  <a:lnTo>
                    <a:pt x="113" y="67"/>
                  </a:lnTo>
                  <a:lnTo>
                    <a:pt x="103" y="65"/>
                  </a:lnTo>
                  <a:lnTo>
                    <a:pt x="92" y="63"/>
                  </a:lnTo>
                  <a:lnTo>
                    <a:pt x="81" y="59"/>
                  </a:lnTo>
                  <a:lnTo>
                    <a:pt x="69" y="54"/>
                  </a:lnTo>
                  <a:lnTo>
                    <a:pt x="69" y="54"/>
                  </a:lnTo>
                  <a:close/>
                  <a:moveTo>
                    <a:pt x="19" y="7"/>
                  </a:moveTo>
                  <a:lnTo>
                    <a:pt x="19" y="7"/>
                  </a:lnTo>
                  <a:lnTo>
                    <a:pt x="22" y="4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43" y="2"/>
                  </a:lnTo>
                  <a:lnTo>
                    <a:pt x="53" y="3"/>
                  </a:lnTo>
                  <a:lnTo>
                    <a:pt x="64" y="6"/>
                  </a:lnTo>
                  <a:lnTo>
                    <a:pt x="75" y="9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104" y="24"/>
                  </a:lnTo>
                  <a:lnTo>
                    <a:pt x="43" y="39"/>
                  </a:lnTo>
                  <a:lnTo>
                    <a:pt x="43" y="39"/>
                  </a:lnTo>
                  <a:lnTo>
                    <a:pt x="31" y="30"/>
                  </a:lnTo>
                  <a:lnTo>
                    <a:pt x="23" y="21"/>
                  </a:lnTo>
                  <a:lnTo>
                    <a:pt x="21" y="17"/>
                  </a:lnTo>
                  <a:lnTo>
                    <a:pt x="19" y="13"/>
                  </a:lnTo>
                  <a:lnTo>
                    <a:pt x="19" y="11"/>
                  </a:lnTo>
                  <a:lnTo>
                    <a:pt x="19" y="7"/>
                  </a:lnTo>
                  <a:lnTo>
                    <a:pt x="19" y="7"/>
                  </a:lnTo>
                  <a:close/>
                  <a:moveTo>
                    <a:pt x="66" y="60"/>
                  </a:moveTo>
                  <a:lnTo>
                    <a:pt x="66" y="60"/>
                  </a:lnTo>
                  <a:lnTo>
                    <a:pt x="87" y="68"/>
                  </a:lnTo>
                  <a:lnTo>
                    <a:pt x="105" y="72"/>
                  </a:lnTo>
                  <a:lnTo>
                    <a:pt x="113" y="73"/>
                  </a:lnTo>
                  <a:lnTo>
                    <a:pt x="121" y="73"/>
                  </a:lnTo>
                  <a:lnTo>
                    <a:pt x="126" y="73"/>
                  </a:lnTo>
                  <a:lnTo>
                    <a:pt x="131" y="71"/>
                  </a:lnTo>
                  <a:lnTo>
                    <a:pt x="117" y="98"/>
                  </a:lnTo>
                  <a:lnTo>
                    <a:pt x="117" y="98"/>
                  </a:lnTo>
                  <a:lnTo>
                    <a:pt x="117" y="98"/>
                  </a:lnTo>
                  <a:lnTo>
                    <a:pt x="114" y="102"/>
                  </a:lnTo>
                  <a:lnTo>
                    <a:pt x="109" y="103"/>
                  </a:lnTo>
                  <a:lnTo>
                    <a:pt x="101" y="104"/>
                  </a:lnTo>
                  <a:lnTo>
                    <a:pt x="94" y="103"/>
                  </a:lnTo>
                  <a:lnTo>
                    <a:pt x="83" y="102"/>
                  </a:lnTo>
                  <a:lnTo>
                    <a:pt x="73" y="99"/>
                  </a:lnTo>
                  <a:lnTo>
                    <a:pt x="62" y="95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39" y="85"/>
                  </a:lnTo>
                  <a:lnTo>
                    <a:pt x="29" y="78"/>
                  </a:lnTo>
                  <a:lnTo>
                    <a:pt x="19" y="72"/>
                  </a:lnTo>
                  <a:lnTo>
                    <a:pt x="12" y="65"/>
                  </a:lnTo>
                  <a:lnTo>
                    <a:pt x="6" y="60"/>
                  </a:lnTo>
                  <a:lnTo>
                    <a:pt x="3" y="54"/>
                  </a:lnTo>
                  <a:lnTo>
                    <a:pt x="0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3" y="42"/>
                  </a:lnTo>
                  <a:lnTo>
                    <a:pt x="1" y="42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21"/>
                  </a:lnTo>
                  <a:lnTo>
                    <a:pt x="19" y="26"/>
                  </a:lnTo>
                  <a:lnTo>
                    <a:pt x="23" y="32"/>
                  </a:lnTo>
                  <a:lnTo>
                    <a:pt x="30" y="37"/>
                  </a:lnTo>
                  <a:lnTo>
                    <a:pt x="45" y="48"/>
                  </a:lnTo>
                  <a:lnTo>
                    <a:pt x="66" y="60"/>
                  </a:lnTo>
                  <a:lnTo>
                    <a:pt x="66" y="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79"/>
            <p:cNvSpPr>
              <a:spLocks noEditPoints="1"/>
            </p:cNvSpPr>
            <p:nvPr/>
          </p:nvSpPr>
          <p:spPr bwMode="auto">
            <a:xfrm>
              <a:off x="5047759" y="790350"/>
              <a:ext cx="181242" cy="226552"/>
            </a:xfrm>
            <a:custGeom>
              <a:avLst/>
              <a:gdLst>
                <a:gd name="T0" fmla="*/ 83 w 208"/>
                <a:gd name="T1" fmla="*/ 230 h 262"/>
                <a:gd name="T2" fmla="*/ 78 w 208"/>
                <a:gd name="T3" fmla="*/ 241 h 262"/>
                <a:gd name="T4" fmla="*/ 62 w 208"/>
                <a:gd name="T5" fmla="*/ 246 h 262"/>
                <a:gd name="T6" fmla="*/ 46 w 208"/>
                <a:gd name="T7" fmla="*/ 246 h 262"/>
                <a:gd name="T8" fmla="*/ 35 w 208"/>
                <a:gd name="T9" fmla="*/ 241 h 262"/>
                <a:gd name="T10" fmla="*/ 31 w 208"/>
                <a:gd name="T11" fmla="*/ 210 h 262"/>
                <a:gd name="T12" fmla="*/ 20 w 208"/>
                <a:gd name="T13" fmla="*/ 208 h 262"/>
                <a:gd name="T14" fmla="*/ 6 w 208"/>
                <a:gd name="T15" fmla="*/ 202 h 262"/>
                <a:gd name="T16" fmla="*/ 0 w 208"/>
                <a:gd name="T17" fmla="*/ 189 h 262"/>
                <a:gd name="T18" fmla="*/ 0 w 208"/>
                <a:gd name="T19" fmla="*/ 48 h 262"/>
                <a:gd name="T20" fmla="*/ 3 w 208"/>
                <a:gd name="T21" fmla="*/ 34 h 262"/>
                <a:gd name="T22" fmla="*/ 15 w 208"/>
                <a:gd name="T23" fmla="*/ 24 h 262"/>
                <a:gd name="T24" fmla="*/ 85 w 208"/>
                <a:gd name="T25" fmla="*/ 22 h 262"/>
                <a:gd name="T26" fmla="*/ 85 w 208"/>
                <a:gd name="T27" fmla="*/ 19 h 262"/>
                <a:gd name="T28" fmla="*/ 96 w 208"/>
                <a:gd name="T29" fmla="*/ 2 h 262"/>
                <a:gd name="T30" fmla="*/ 110 w 208"/>
                <a:gd name="T31" fmla="*/ 2 h 262"/>
                <a:gd name="T32" fmla="*/ 122 w 208"/>
                <a:gd name="T33" fmla="*/ 19 h 262"/>
                <a:gd name="T34" fmla="*/ 182 w 208"/>
                <a:gd name="T35" fmla="*/ 22 h 262"/>
                <a:gd name="T36" fmla="*/ 191 w 208"/>
                <a:gd name="T37" fmla="*/ 24 h 262"/>
                <a:gd name="T38" fmla="*/ 202 w 208"/>
                <a:gd name="T39" fmla="*/ 34 h 262"/>
                <a:gd name="T40" fmla="*/ 208 w 208"/>
                <a:gd name="T41" fmla="*/ 48 h 262"/>
                <a:gd name="T42" fmla="*/ 206 w 208"/>
                <a:gd name="T43" fmla="*/ 189 h 262"/>
                <a:gd name="T44" fmla="*/ 200 w 208"/>
                <a:gd name="T45" fmla="*/ 202 h 262"/>
                <a:gd name="T46" fmla="*/ 187 w 208"/>
                <a:gd name="T47" fmla="*/ 208 h 262"/>
                <a:gd name="T48" fmla="*/ 113 w 208"/>
                <a:gd name="T49" fmla="*/ 19 h 262"/>
                <a:gd name="T50" fmla="*/ 110 w 208"/>
                <a:gd name="T51" fmla="*/ 12 h 262"/>
                <a:gd name="T52" fmla="*/ 104 w 208"/>
                <a:gd name="T53" fmla="*/ 9 h 262"/>
                <a:gd name="T54" fmla="*/ 94 w 208"/>
                <a:gd name="T55" fmla="*/ 15 h 262"/>
                <a:gd name="T56" fmla="*/ 94 w 208"/>
                <a:gd name="T57" fmla="*/ 22 h 262"/>
                <a:gd name="T58" fmla="*/ 113 w 208"/>
                <a:gd name="T59" fmla="*/ 19 h 262"/>
                <a:gd name="T60" fmla="*/ 192 w 208"/>
                <a:gd name="T61" fmla="*/ 54 h 262"/>
                <a:gd name="T62" fmla="*/ 182 w 208"/>
                <a:gd name="T63" fmla="*/ 39 h 262"/>
                <a:gd name="T64" fmla="*/ 31 w 208"/>
                <a:gd name="T65" fmla="*/ 38 h 262"/>
                <a:gd name="T66" fmla="*/ 15 w 208"/>
                <a:gd name="T67" fmla="*/ 47 h 262"/>
                <a:gd name="T68" fmla="*/ 70 w 208"/>
                <a:gd name="T69" fmla="*/ 85 h 262"/>
                <a:gd name="T70" fmla="*/ 75 w 208"/>
                <a:gd name="T71" fmla="*/ 87 h 262"/>
                <a:gd name="T72" fmla="*/ 78 w 208"/>
                <a:gd name="T73" fmla="*/ 93 h 262"/>
                <a:gd name="T74" fmla="*/ 72 w 208"/>
                <a:gd name="T75" fmla="*/ 99 h 262"/>
                <a:gd name="T76" fmla="*/ 15 w 208"/>
                <a:gd name="T77" fmla="*/ 121 h 262"/>
                <a:gd name="T78" fmla="*/ 72 w 208"/>
                <a:gd name="T79" fmla="*/ 121 h 262"/>
                <a:gd name="T80" fmla="*/ 78 w 208"/>
                <a:gd name="T81" fmla="*/ 129 h 262"/>
                <a:gd name="T82" fmla="*/ 75 w 208"/>
                <a:gd name="T83" fmla="*/ 134 h 262"/>
                <a:gd name="T84" fmla="*/ 15 w 208"/>
                <a:gd name="T85" fmla="*/ 137 h 262"/>
                <a:gd name="T86" fmla="*/ 15 w 208"/>
                <a:gd name="T87" fmla="*/ 147 h 262"/>
                <a:gd name="T88" fmla="*/ 31 w 208"/>
                <a:gd name="T89" fmla="*/ 158 h 262"/>
                <a:gd name="T90" fmla="*/ 182 w 208"/>
                <a:gd name="T91" fmla="*/ 156 h 262"/>
                <a:gd name="T92" fmla="*/ 192 w 208"/>
                <a:gd name="T93" fmla="*/ 14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8" h="262">
                  <a:moveTo>
                    <a:pt x="182" y="210"/>
                  </a:moveTo>
                  <a:lnTo>
                    <a:pt x="83" y="210"/>
                  </a:lnTo>
                  <a:lnTo>
                    <a:pt x="83" y="230"/>
                  </a:lnTo>
                  <a:lnTo>
                    <a:pt x="83" y="230"/>
                  </a:lnTo>
                  <a:lnTo>
                    <a:pt x="81" y="236"/>
                  </a:lnTo>
                  <a:lnTo>
                    <a:pt x="78" y="241"/>
                  </a:lnTo>
                  <a:lnTo>
                    <a:pt x="72" y="245"/>
                  </a:lnTo>
                  <a:lnTo>
                    <a:pt x="67" y="246"/>
                  </a:lnTo>
                  <a:lnTo>
                    <a:pt x="62" y="246"/>
                  </a:lnTo>
                  <a:lnTo>
                    <a:pt x="62" y="262"/>
                  </a:lnTo>
                  <a:lnTo>
                    <a:pt x="46" y="262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0" y="245"/>
                  </a:lnTo>
                  <a:lnTo>
                    <a:pt x="35" y="241"/>
                  </a:lnTo>
                  <a:lnTo>
                    <a:pt x="31" y="236"/>
                  </a:lnTo>
                  <a:lnTo>
                    <a:pt x="31" y="230"/>
                  </a:lnTo>
                  <a:lnTo>
                    <a:pt x="31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0" y="208"/>
                  </a:lnTo>
                  <a:lnTo>
                    <a:pt x="15" y="207"/>
                  </a:lnTo>
                  <a:lnTo>
                    <a:pt x="10" y="204"/>
                  </a:lnTo>
                  <a:lnTo>
                    <a:pt x="6" y="202"/>
                  </a:lnTo>
                  <a:lnTo>
                    <a:pt x="3" y="198"/>
                  </a:lnTo>
                  <a:lnTo>
                    <a:pt x="1" y="194"/>
                  </a:lnTo>
                  <a:lnTo>
                    <a:pt x="0" y="189"/>
                  </a:lnTo>
                  <a:lnTo>
                    <a:pt x="0" y="18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1" y="38"/>
                  </a:lnTo>
                  <a:lnTo>
                    <a:pt x="3" y="34"/>
                  </a:lnTo>
                  <a:lnTo>
                    <a:pt x="6" y="30"/>
                  </a:lnTo>
                  <a:lnTo>
                    <a:pt x="10" y="26"/>
                  </a:lnTo>
                  <a:lnTo>
                    <a:pt x="15" y="24"/>
                  </a:lnTo>
                  <a:lnTo>
                    <a:pt x="20" y="22"/>
                  </a:lnTo>
                  <a:lnTo>
                    <a:pt x="26" y="22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1"/>
                  </a:lnTo>
                  <a:lnTo>
                    <a:pt x="91" y="6"/>
                  </a:lnTo>
                  <a:lnTo>
                    <a:pt x="96" y="2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10" y="2"/>
                  </a:lnTo>
                  <a:lnTo>
                    <a:pt x="117" y="6"/>
                  </a:lnTo>
                  <a:lnTo>
                    <a:pt x="120" y="11"/>
                  </a:lnTo>
                  <a:lnTo>
                    <a:pt x="122" y="19"/>
                  </a:lnTo>
                  <a:lnTo>
                    <a:pt x="122" y="19"/>
                  </a:lnTo>
                  <a:lnTo>
                    <a:pt x="122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7" y="22"/>
                  </a:lnTo>
                  <a:lnTo>
                    <a:pt x="191" y="24"/>
                  </a:lnTo>
                  <a:lnTo>
                    <a:pt x="196" y="26"/>
                  </a:lnTo>
                  <a:lnTo>
                    <a:pt x="200" y="30"/>
                  </a:lnTo>
                  <a:lnTo>
                    <a:pt x="202" y="34"/>
                  </a:lnTo>
                  <a:lnTo>
                    <a:pt x="205" y="38"/>
                  </a:lnTo>
                  <a:lnTo>
                    <a:pt x="206" y="43"/>
                  </a:lnTo>
                  <a:lnTo>
                    <a:pt x="208" y="48"/>
                  </a:lnTo>
                  <a:lnTo>
                    <a:pt x="208" y="184"/>
                  </a:lnTo>
                  <a:lnTo>
                    <a:pt x="208" y="184"/>
                  </a:lnTo>
                  <a:lnTo>
                    <a:pt x="206" y="189"/>
                  </a:lnTo>
                  <a:lnTo>
                    <a:pt x="205" y="194"/>
                  </a:lnTo>
                  <a:lnTo>
                    <a:pt x="202" y="198"/>
                  </a:lnTo>
                  <a:lnTo>
                    <a:pt x="200" y="202"/>
                  </a:lnTo>
                  <a:lnTo>
                    <a:pt x="196" y="204"/>
                  </a:lnTo>
                  <a:lnTo>
                    <a:pt x="191" y="207"/>
                  </a:lnTo>
                  <a:lnTo>
                    <a:pt x="187" y="208"/>
                  </a:lnTo>
                  <a:lnTo>
                    <a:pt x="182" y="210"/>
                  </a:lnTo>
                  <a:lnTo>
                    <a:pt x="182" y="210"/>
                  </a:lnTo>
                  <a:close/>
                  <a:moveTo>
                    <a:pt x="113" y="19"/>
                  </a:moveTo>
                  <a:lnTo>
                    <a:pt x="113" y="19"/>
                  </a:lnTo>
                  <a:lnTo>
                    <a:pt x="113" y="15"/>
                  </a:lnTo>
                  <a:lnTo>
                    <a:pt x="110" y="12"/>
                  </a:lnTo>
                  <a:lnTo>
                    <a:pt x="107" y="9"/>
                  </a:lnTo>
                  <a:lnTo>
                    <a:pt x="104" y="9"/>
                  </a:lnTo>
                  <a:lnTo>
                    <a:pt x="104" y="9"/>
                  </a:lnTo>
                  <a:lnTo>
                    <a:pt x="100" y="9"/>
                  </a:lnTo>
                  <a:lnTo>
                    <a:pt x="97" y="12"/>
                  </a:lnTo>
                  <a:lnTo>
                    <a:pt x="94" y="15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4" y="22"/>
                  </a:lnTo>
                  <a:lnTo>
                    <a:pt x="113" y="22"/>
                  </a:lnTo>
                  <a:lnTo>
                    <a:pt x="113" y="22"/>
                  </a:lnTo>
                  <a:lnTo>
                    <a:pt x="113" y="19"/>
                  </a:lnTo>
                  <a:lnTo>
                    <a:pt x="113" y="19"/>
                  </a:lnTo>
                  <a:close/>
                  <a:moveTo>
                    <a:pt x="192" y="54"/>
                  </a:moveTo>
                  <a:lnTo>
                    <a:pt x="192" y="54"/>
                  </a:lnTo>
                  <a:lnTo>
                    <a:pt x="191" y="47"/>
                  </a:lnTo>
                  <a:lnTo>
                    <a:pt x="187" y="42"/>
                  </a:lnTo>
                  <a:lnTo>
                    <a:pt x="182" y="39"/>
                  </a:lnTo>
                  <a:lnTo>
                    <a:pt x="176" y="3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19" y="42"/>
                  </a:lnTo>
                  <a:lnTo>
                    <a:pt x="15" y="47"/>
                  </a:lnTo>
                  <a:lnTo>
                    <a:pt x="15" y="54"/>
                  </a:lnTo>
                  <a:lnTo>
                    <a:pt x="15" y="85"/>
                  </a:lnTo>
                  <a:lnTo>
                    <a:pt x="70" y="85"/>
                  </a:lnTo>
                  <a:lnTo>
                    <a:pt x="70" y="85"/>
                  </a:lnTo>
                  <a:lnTo>
                    <a:pt x="72" y="85"/>
                  </a:lnTo>
                  <a:lnTo>
                    <a:pt x="75" y="87"/>
                  </a:lnTo>
                  <a:lnTo>
                    <a:pt x="76" y="89"/>
                  </a:lnTo>
                  <a:lnTo>
                    <a:pt x="78" y="93"/>
                  </a:lnTo>
                  <a:lnTo>
                    <a:pt x="78" y="93"/>
                  </a:lnTo>
                  <a:lnTo>
                    <a:pt x="76" y="95"/>
                  </a:lnTo>
                  <a:lnTo>
                    <a:pt x="75" y="98"/>
                  </a:lnTo>
                  <a:lnTo>
                    <a:pt x="72" y="99"/>
                  </a:lnTo>
                  <a:lnTo>
                    <a:pt x="70" y="100"/>
                  </a:lnTo>
                  <a:lnTo>
                    <a:pt x="15" y="100"/>
                  </a:lnTo>
                  <a:lnTo>
                    <a:pt x="15" y="121"/>
                  </a:lnTo>
                  <a:lnTo>
                    <a:pt x="70" y="121"/>
                  </a:lnTo>
                  <a:lnTo>
                    <a:pt x="70" y="121"/>
                  </a:lnTo>
                  <a:lnTo>
                    <a:pt x="72" y="121"/>
                  </a:lnTo>
                  <a:lnTo>
                    <a:pt x="75" y="124"/>
                  </a:lnTo>
                  <a:lnTo>
                    <a:pt x="76" y="125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6" y="132"/>
                  </a:lnTo>
                  <a:lnTo>
                    <a:pt x="75" y="134"/>
                  </a:lnTo>
                  <a:lnTo>
                    <a:pt x="72" y="136"/>
                  </a:lnTo>
                  <a:lnTo>
                    <a:pt x="70" y="137"/>
                  </a:lnTo>
                  <a:lnTo>
                    <a:pt x="15" y="137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15" y="147"/>
                  </a:lnTo>
                  <a:lnTo>
                    <a:pt x="19" y="152"/>
                  </a:lnTo>
                  <a:lnTo>
                    <a:pt x="24" y="156"/>
                  </a:lnTo>
                  <a:lnTo>
                    <a:pt x="31" y="158"/>
                  </a:lnTo>
                  <a:lnTo>
                    <a:pt x="176" y="158"/>
                  </a:lnTo>
                  <a:lnTo>
                    <a:pt x="176" y="158"/>
                  </a:lnTo>
                  <a:lnTo>
                    <a:pt x="182" y="156"/>
                  </a:lnTo>
                  <a:lnTo>
                    <a:pt x="187" y="152"/>
                  </a:lnTo>
                  <a:lnTo>
                    <a:pt x="191" y="147"/>
                  </a:lnTo>
                  <a:lnTo>
                    <a:pt x="192" y="142"/>
                  </a:lnTo>
                  <a:lnTo>
                    <a:pt x="192" y="5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80"/>
            <p:cNvSpPr>
              <a:spLocks noEditPoints="1"/>
            </p:cNvSpPr>
            <p:nvPr/>
          </p:nvSpPr>
          <p:spPr bwMode="auto">
            <a:xfrm>
              <a:off x="5321365" y="790350"/>
              <a:ext cx="184727" cy="228295"/>
            </a:xfrm>
            <a:custGeom>
              <a:avLst/>
              <a:gdLst>
                <a:gd name="T0" fmla="*/ 187 w 212"/>
                <a:gd name="T1" fmla="*/ 124 h 261"/>
                <a:gd name="T2" fmla="*/ 212 w 212"/>
                <a:gd name="T3" fmla="*/ 180 h 261"/>
                <a:gd name="T4" fmla="*/ 196 w 212"/>
                <a:gd name="T5" fmla="*/ 212 h 261"/>
                <a:gd name="T6" fmla="*/ 152 w 212"/>
                <a:gd name="T7" fmla="*/ 222 h 261"/>
                <a:gd name="T8" fmla="*/ 168 w 212"/>
                <a:gd name="T9" fmla="*/ 243 h 261"/>
                <a:gd name="T10" fmla="*/ 99 w 212"/>
                <a:gd name="T11" fmla="*/ 254 h 261"/>
                <a:gd name="T12" fmla="*/ 88 w 212"/>
                <a:gd name="T13" fmla="*/ 261 h 261"/>
                <a:gd name="T14" fmla="*/ 78 w 212"/>
                <a:gd name="T15" fmla="*/ 254 h 261"/>
                <a:gd name="T16" fmla="*/ 9 w 212"/>
                <a:gd name="T17" fmla="*/ 260 h 261"/>
                <a:gd name="T18" fmla="*/ 28 w 212"/>
                <a:gd name="T19" fmla="*/ 227 h 261"/>
                <a:gd name="T20" fmla="*/ 77 w 212"/>
                <a:gd name="T21" fmla="*/ 209 h 261"/>
                <a:gd name="T22" fmla="*/ 27 w 212"/>
                <a:gd name="T23" fmla="*/ 148 h 261"/>
                <a:gd name="T24" fmla="*/ 2 w 212"/>
                <a:gd name="T25" fmla="*/ 105 h 261"/>
                <a:gd name="T26" fmla="*/ 5 w 212"/>
                <a:gd name="T27" fmla="*/ 75 h 261"/>
                <a:gd name="T28" fmla="*/ 44 w 212"/>
                <a:gd name="T29" fmla="*/ 48 h 261"/>
                <a:gd name="T30" fmla="*/ 61 w 212"/>
                <a:gd name="T31" fmla="*/ 0 h 261"/>
                <a:gd name="T32" fmla="*/ 201 w 212"/>
                <a:gd name="T33" fmla="*/ 0 h 261"/>
                <a:gd name="T34" fmla="*/ 184 w 212"/>
                <a:gd name="T35" fmla="*/ 37 h 261"/>
                <a:gd name="T36" fmla="*/ 143 w 212"/>
                <a:gd name="T37" fmla="*/ 54 h 261"/>
                <a:gd name="T38" fmla="*/ 177 w 212"/>
                <a:gd name="T39" fmla="*/ 193 h 261"/>
                <a:gd name="T40" fmla="*/ 126 w 212"/>
                <a:gd name="T41" fmla="*/ 199 h 261"/>
                <a:gd name="T42" fmla="*/ 162 w 212"/>
                <a:gd name="T43" fmla="*/ 202 h 261"/>
                <a:gd name="T44" fmla="*/ 88 w 212"/>
                <a:gd name="T45" fmla="*/ 228 h 261"/>
                <a:gd name="T46" fmla="*/ 45 w 212"/>
                <a:gd name="T47" fmla="*/ 244 h 261"/>
                <a:gd name="T48" fmla="*/ 84 w 212"/>
                <a:gd name="T49" fmla="*/ 238 h 261"/>
                <a:gd name="T50" fmla="*/ 97 w 212"/>
                <a:gd name="T51" fmla="*/ 241 h 261"/>
                <a:gd name="T52" fmla="*/ 112 w 212"/>
                <a:gd name="T53" fmla="*/ 232 h 261"/>
                <a:gd name="T54" fmla="*/ 179 w 212"/>
                <a:gd name="T55" fmla="*/ 154 h 261"/>
                <a:gd name="T56" fmla="*/ 149 w 212"/>
                <a:gd name="T57" fmla="*/ 144 h 261"/>
                <a:gd name="T58" fmla="*/ 140 w 212"/>
                <a:gd name="T59" fmla="*/ 158 h 261"/>
                <a:gd name="T60" fmla="*/ 84 w 212"/>
                <a:gd name="T61" fmla="*/ 176 h 261"/>
                <a:gd name="T62" fmla="*/ 74 w 212"/>
                <a:gd name="T63" fmla="*/ 167 h 261"/>
                <a:gd name="T64" fmla="*/ 121 w 212"/>
                <a:gd name="T65" fmla="*/ 145 h 261"/>
                <a:gd name="T66" fmla="*/ 135 w 212"/>
                <a:gd name="T67" fmla="*/ 130 h 261"/>
                <a:gd name="T68" fmla="*/ 164 w 212"/>
                <a:gd name="T69" fmla="*/ 126 h 261"/>
                <a:gd name="T70" fmla="*/ 105 w 212"/>
                <a:gd name="T71" fmla="*/ 135 h 261"/>
                <a:gd name="T72" fmla="*/ 88 w 212"/>
                <a:gd name="T73" fmla="*/ 154 h 261"/>
                <a:gd name="T74" fmla="*/ 71 w 212"/>
                <a:gd name="T75" fmla="*/ 149 h 261"/>
                <a:gd name="T76" fmla="*/ 74 w 212"/>
                <a:gd name="T77" fmla="*/ 167 h 261"/>
                <a:gd name="T78" fmla="*/ 65 w 212"/>
                <a:gd name="T79" fmla="*/ 135 h 261"/>
                <a:gd name="T80" fmla="*/ 80 w 212"/>
                <a:gd name="T81" fmla="*/ 115 h 261"/>
                <a:gd name="T82" fmla="*/ 96 w 212"/>
                <a:gd name="T83" fmla="*/ 118 h 261"/>
                <a:gd name="T84" fmla="*/ 135 w 212"/>
                <a:gd name="T85" fmla="*/ 96 h 261"/>
                <a:gd name="T86" fmla="*/ 97 w 212"/>
                <a:gd name="T87" fmla="*/ 105 h 261"/>
                <a:gd name="T88" fmla="*/ 80 w 212"/>
                <a:gd name="T89" fmla="*/ 105 h 261"/>
                <a:gd name="T90" fmla="*/ 32 w 212"/>
                <a:gd name="T91" fmla="*/ 113 h 261"/>
                <a:gd name="T92" fmla="*/ 32 w 212"/>
                <a:gd name="T93" fmla="*/ 70 h 261"/>
                <a:gd name="T94" fmla="*/ 27 w 212"/>
                <a:gd name="T95" fmla="*/ 93 h 261"/>
                <a:gd name="T96" fmla="*/ 83 w 212"/>
                <a:gd name="T97" fmla="*/ 79 h 261"/>
                <a:gd name="T98" fmla="*/ 99 w 212"/>
                <a:gd name="T99" fmla="*/ 83 h 261"/>
                <a:gd name="T100" fmla="*/ 93 w 212"/>
                <a:gd name="T101" fmla="*/ 70 h 261"/>
                <a:gd name="T102" fmla="*/ 39 w 212"/>
                <a:gd name="T103" fmla="*/ 65 h 261"/>
                <a:gd name="T104" fmla="*/ 84 w 212"/>
                <a:gd name="T105" fmla="*/ 28 h 261"/>
                <a:gd name="T106" fmla="*/ 132 w 212"/>
                <a:gd name="T107" fmla="*/ 37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2" h="261">
                  <a:moveTo>
                    <a:pt x="116" y="54"/>
                  </a:moveTo>
                  <a:lnTo>
                    <a:pt x="116" y="54"/>
                  </a:lnTo>
                  <a:lnTo>
                    <a:pt x="145" y="80"/>
                  </a:lnTo>
                  <a:lnTo>
                    <a:pt x="170" y="104"/>
                  </a:lnTo>
                  <a:lnTo>
                    <a:pt x="187" y="124"/>
                  </a:lnTo>
                  <a:lnTo>
                    <a:pt x="200" y="143"/>
                  </a:lnTo>
                  <a:lnTo>
                    <a:pt x="208" y="160"/>
                  </a:lnTo>
                  <a:lnTo>
                    <a:pt x="210" y="167"/>
                  </a:lnTo>
                  <a:lnTo>
                    <a:pt x="212" y="174"/>
                  </a:lnTo>
                  <a:lnTo>
                    <a:pt x="212" y="180"/>
                  </a:lnTo>
                  <a:lnTo>
                    <a:pt x="212" y="186"/>
                  </a:lnTo>
                  <a:lnTo>
                    <a:pt x="210" y="191"/>
                  </a:lnTo>
                  <a:lnTo>
                    <a:pt x="209" y="196"/>
                  </a:lnTo>
                  <a:lnTo>
                    <a:pt x="204" y="204"/>
                  </a:lnTo>
                  <a:lnTo>
                    <a:pt x="196" y="212"/>
                  </a:lnTo>
                  <a:lnTo>
                    <a:pt x="188" y="215"/>
                  </a:lnTo>
                  <a:lnTo>
                    <a:pt x="179" y="219"/>
                  </a:lnTo>
                  <a:lnTo>
                    <a:pt x="169" y="222"/>
                  </a:lnTo>
                  <a:lnTo>
                    <a:pt x="160" y="223"/>
                  </a:lnTo>
                  <a:lnTo>
                    <a:pt x="152" y="222"/>
                  </a:lnTo>
                  <a:lnTo>
                    <a:pt x="145" y="221"/>
                  </a:lnTo>
                  <a:lnTo>
                    <a:pt x="145" y="221"/>
                  </a:lnTo>
                  <a:lnTo>
                    <a:pt x="151" y="225"/>
                  </a:lnTo>
                  <a:lnTo>
                    <a:pt x="156" y="230"/>
                  </a:lnTo>
                  <a:lnTo>
                    <a:pt x="168" y="243"/>
                  </a:lnTo>
                  <a:lnTo>
                    <a:pt x="179" y="260"/>
                  </a:lnTo>
                  <a:lnTo>
                    <a:pt x="144" y="260"/>
                  </a:lnTo>
                  <a:lnTo>
                    <a:pt x="144" y="260"/>
                  </a:lnTo>
                  <a:lnTo>
                    <a:pt x="142" y="254"/>
                  </a:lnTo>
                  <a:lnTo>
                    <a:pt x="99" y="254"/>
                  </a:lnTo>
                  <a:lnTo>
                    <a:pt x="99" y="254"/>
                  </a:lnTo>
                  <a:lnTo>
                    <a:pt x="96" y="257"/>
                  </a:lnTo>
                  <a:lnTo>
                    <a:pt x="95" y="260"/>
                  </a:lnTo>
                  <a:lnTo>
                    <a:pt x="91" y="261"/>
                  </a:lnTo>
                  <a:lnTo>
                    <a:pt x="88" y="261"/>
                  </a:lnTo>
                  <a:lnTo>
                    <a:pt x="88" y="261"/>
                  </a:lnTo>
                  <a:lnTo>
                    <a:pt x="84" y="261"/>
                  </a:lnTo>
                  <a:lnTo>
                    <a:pt x="82" y="260"/>
                  </a:lnTo>
                  <a:lnTo>
                    <a:pt x="79" y="257"/>
                  </a:lnTo>
                  <a:lnTo>
                    <a:pt x="78" y="254"/>
                  </a:lnTo>
                  <a:lnTo>
                    <a:pt x="36" y="254"/>
                  </a:lnTo>
                  <a:lnTo>
                    <a:pt x="36" y="254"/>
                  </a:lnTo>
                  <a:lnTo>
                    <a:pt x="32" y="260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0" y="252"/>
                  </a:lnTo>
                  <a:lnTo>
                    <a:pt x="13" y="245"/>
                  </a:lnTo>
                  <a:lnTo>
                    <a:pt x="18" y="236"/>
                  </a:lnTo>
                  <a:lnTo>
                    <a:pt x="23" y="231"/>
                  </a:lnTo>
                  <a:lnTo>
                    <a:pt x="28" y="227"/>
                  </a:lnTo>
                  <a:lnTo>
                    <a:pt x="35" y="222"/>
                  </a:lnTo>
                  <a:lnTo>
                    <a:pt x="43" y="218"/>
                  </a:lnTo>
                  <a:lnTo>
                    <a:pt x="52" y="214"/>
                  </a:lnTo>
                  <a:lnTo>
                    <a:pt x="64" y="212"/>
                  </a:lnTo>
                  <a:lnTo>
                    <a:pt x="77" y="209"/>
                  </a:lnTo>
                  <a:lnTo>
                    <a:pt x="91" y="206"/>
                  </a:lnTo>
                  <a:lnTo>
                    <a:pt x="91" y="206"/>
                  </a:lnTo>
                  <a:lnTo>
                    <a:pt x="60" y="182"/>
                  </a:lnTo>
                  <a:lnTo>
                    <a:pt x="36" y="158"/>
                  </a:lnTo>
                  <a:lnTo>
                    <a:pt x="27" y="148"/>
                  </a:lnTo>
                  <a:lnTo>
                    <a:pt x="19" y="139"/>
                  </a:lnTo>
                  <a:lnTo>
                    <a:pt x="13" y="130"/>
                  </a:lnTo>
                  <a:lnTo>
                    <a:pt x="8" y="121"/>
                  </a:lnTo>
                  <a:lnTo>
                    <a:pt x="4" y="113"/>
                  </a:lnTo>
                  <a:lnTo>
                    <a:pt x="2" y="105"/>
                  </a:lnTo>
                  <a:lnTo>
                    <a:pt x="1" y="98"/>
                  </a:lnTo>
                  <a:lnTo>
                    <a:pt x="0" y="92"/>
                  </a:lnTo>
                  <a:lnTo>
                    <a:pt x="1" y="85"/>
                  </a:lnTo>
                  <a:lnTo>
                    <a:pt x="2" y="80"/>
                  </a:lnTo>
                  <a:lnTo>
                    <a:pt x="5" y="75"/>
                  </a:lnTo>
                  <a:lnTo>
                    <a:pt x="8" y="71"/>
                  </a:lnTo>
                  <a:lnTo>
                    <a:pt x="15" y="63"/>
                  </a:lnTo>
                  <a:lnTo>
                    <a:pt x="25" y="57"/>
                  </a:lnTo>
                  <a:lnTo>
                    <a:pt x="34" y="52"/>
                  </a:lnTo>
                  <a:lnTo>
                    <a:pt x="44" y="48"/>
                  </a:lnTo>
                  <a:lnTo>
                    <a:pt x="60" y="43"/>
                  </a:lnTo>
                  <a:lnTo>
                    <a:pt x="66" y="41"/>
                  </a:lnTo>
                  <a:lnTo>
                    <a:pt x="27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6" y="10"/>
                  </a:lnTo>
                  <a:lnTo>
                    <a:pt x="173" y="10"/>
                  </a:lnTo>
                  <a:lnTo>
                    <a:pt x="173" y="10"/>
                  </a:lnTo>
                  <a:lnTo>
                    <a:pt x="179" y="0"/>
                  </a:lnTo>
                  <a:lnTo>
                    <a:pt x="201" y="0"/>
                  </a:lnTo>
                  <a:lnTo>
                    <a:pt x="201" y="0"/>
                  </a:lnTo>
                  <a:lnTo>
                    <a:pt x="199" y="10"/>
                  </a:lnTo>
                  <a:lnTo>
                    <a:pt x="196" y="20"/>
                  </a:lnTo>
                  <a:lnTo>
                    <a:pt x="188" y="31"/>
                  </a:lnTo>
                  <a:lnTo>
                    <a:pt x="184" y="37"/>
                  </a:lnTo>
                  <a:lnTo>
                    <a:pt x="178" y="43"/>
                  </a:lnTo>
                  <a:lnTo>
                    <a:pt x="171" y="46"/>
                  </a:lnTo>
                  <a:lnTo>
                    <a:pt x="164" y="50"/>
                  </a:lnTo>
                  <a:lnTo>
                    <a:pt x="153" y="53"/>
                  </a:lnTo>
                  <a:lnTo>
                    <a:pt x="143" y="54"/>
                  </a:lnTo>
                  <a:lnTo>
                    <a:pt x="130" y="56"/>
                  </a:lnTo>
                  <a:lnTo>
                    <a:pt x="116" y="54"/>
                  </a:lnTo>
                  <a:lnTo>
                    <a:pt x="116" y="54"/>
                  </a:lnTo>
                  <a:close/>
                  <a:moveTo>
                    <a:pt x="177" y="193"/>
                  </a:moveTo>
                  <a:lnTo>
                    <a:pt x="177" y="193"/>
                  </a:lnTo>
                  <a:lnTo>
                    <a:pt x="181" y="188"/>
                  </a:lnTo>
                  <a:lnTo>
                    <a:pt x="183" y="182"/>
                  </a:lnTo>
                  <a:lnTo>
                    <a:pt x="183" y="174"/>
                  </a:lnTo>
                  <a:lnTo>
                    <a:pt x="182" y="165"/>
                  </a:lnTo>
                  <a:lnTo>
                    <a:pt x="126" y="199"/>
                  </a:lnTo>
                  <a:lnTo>
                    <a:pt x="126" y="199"/>
                  </a:lnTo>
                  <a:lnTo>
                    <a:pt x="142" y="202"/>
                  </a:lnTo>
                  <a:lnTo>
                    <a:pt x="149" y="204"/>
                  </a:lnTo>
                  <a:lnTo>
                    <a:pt x="156" y="204"/>
                  </a:lnTo>
                  <a:lnTo>
                    <a:pt x="162" y="202"/>
                  </a:lnTo>
                  <a:lnTo>
                    <a:pt x="168" y="201"/>
                  </a:lnTo>
                  <a:lnTo>
                    <a:pt x="173" y="197"/>
                  </a:lnTo>
                  <a:lnTo>
                    <a:pt x="177" y="193"/>
                  </a:lnTo>
                  <a:lnTo>
                    <a:pt x="177" y="193"/>
                  </a:lnTo>
                  <a:close/>
                  <a:moveTo>
                    <a:pt x="88" y="228"/>
                  </a:moveTo>
                  <a:lnTo>
                    <a:pt x="88" y="228"/>
                  </a:lnTo>
                  <a:lnTo>
                    <a:pt x="77" y="230"/>
                  </a:lnTo>
                  <a:lnTo>
                    <a:pt x="65" y="232"/>
                  </a:lnTo>
                  <a:lnTo>
                    <a:pt x="54" y="238"/>
                  </a:lnTo>
                  <a:lnTo>
                    <a:pt x="45" y="244"/>
                  </a:lnTo>
                  <a:lnTo>
                    <a:pt x="77" y="244"/>
                  </a:lnTo>
                  <a:lnTo>
                    <a:pt x="77" y="244"/>
                  </a:lnTo>
                  <a:lnTo>
                    <a:pt x="79" y="241"/>
                  </a:lnTo>
                  <a:lnTo>
                    <a:pt x="82" y="239"/>
                  </a:lnTo>
                  <a:lnTo>
                    <a:pt x="84" y="238"/>
                  </a:lnTo>
                  <a:lnTo>
                    <a:pt x="88" y="238"/>
                  </a:lnTo>
                  <a:lnTo>
                    <a:pt x="88" y="238"/>
                  </a:lnTo>
                  <a:lnTo>
                    <a:pt x="92" y="238"/>
                  </a:lnTo>
                  <a:lnTo>
                    <a:pt x="95" y="239"/>
                  </a:lnTo>
                  <a:lnTo>
                    <a:pt x="97" y="241"/>
                  </a:lnTo>
                  <a:lnTo>
                    <a:pt x="99" y="244"/>
                  </a:lnTo>
                  <a:lnTo>
                    <a:pt x="132" y="244"/>
                  </a:lnTo>
                  <a:lnTo>
                    <a:pt x="132" y="244"/>
                  </a:lnTo>
                  <a:lnTo>
                    <a:pt x="123" y="238"/>
                  </a:lnTo>
                  <a:lnTo>
                    <a:pt x="112" y="232"/>
                  </a:lnTo>
                  <a:lnTo>
                    <a:pt x="101" y="230"/>
                  </a:lnTo>
                  <a:lnTo>
                    <a:pt x="88" y="228"/>
                  </a:lnTo>
                  <a:lnTo>
                    <a:pt x="88" y="228"/>
                  </a:lnTo>
                  <a:close/>
                  <a:moveTo>
                    <a:pt x="114" y="193"/>
                  </a:moveTo>
                  <a:lnTo>
                    <a:pt x="179" y="154"/>
                  </a:lnTo>
                  <a:lnTo>
                    <a:pt x="179" y="154"/>
                  </a:lnTo>
                  <a:lnTo>
                    <a:pt x="175" y="145"/>
                  </a:lnTo>
                  <a:lnTo>
                    <a:pt x="169" y="135"/>
                  </a:lnTo>
                  <a:lnTo>
                    <a:pt x="149" y="144"/>
                  </a:lnTo>
                  <a:lnTo>
                    <a:pt x="149" y="144"/>
                  </a:lnTo>
                  <a:lnTo>
                    <a:pt x="149" y="145"/>
                  </a:lnTo>
                  <a:lnTo>
                    <a:pt x="149" y="145"/>
                  </a:lnTo>
                  <a:lnTo>
                    <a:pt x="148" y="150"/>
                  </a:lnTo>
                  <a:lnTo>
                    <a:pt x="145" y="156"/>
                  </a:lnTo>
                  <a:lnTo>
                    <a:pt x="140" y="158"/>
                  </a:lnTo>
                  <a:lnTo>
                    <a:pt x="135" y="160"/>
                  </a:lnTo>
                  <a:lnTo>
                    <a:pt x="135" y="160"/>
                  </a:lnTo>
                  <a:lnTo>
                    <a:pt x="130" y="158"/>
                  </a:lnTo>
                  <a:lnTo>
                    <a:pt x="126" y="157"/>
                  </a:lnTo>
                  <a:lnTo>
                    <a:pt x="84" y="176"/>
                  </a:lnTo>
                  <a:lnTo>
                    <a:pt x="84" y="176"/>
                  </a:lnTo>
                  <a:lnTo>
                    <a:pt x="100" y="186"/>
                  </a:lnTo>
                  <a:lnTo>
                    <a:pt x="114" y="193"/>
                  </a:lnTo>
                  <a:lnTo>
                    <a:pt x="114" y="193"/>
                  </a:lnTo>
                  <a:close/>
                  <a:moveTo>
                    <a:pt x="74" y="167"/>
                  </a:moveTo>
                  <a:lnTo>
                    <a:pt x="74" y="167"/>
                  </a:lnTo>
                  <a:lnTo>
                    <a:pt x="77" y="170"/>
                  </a:lnTo>
                  <a:lnTo>
                    <a:pt x="121" y="148"/>
                  </a:lnTo>
                  <a:lnTo>
                    <a:pt x="121" y="148"/>
                  </a:lnTo>
                  <a:lnTo>
                    <a:pt x="121" y="145"/>
                  </a:lnTo>
                  <a:lnTo>
                    <a:pt x="121" y="145"/>
                  </a:lnTo>
                  <a:lnTo>
                    <a:pt x="121" y="139"/>
                  </a:lnTo>
                  <a:lnTo>
                    <a:pt x="125" y="135"/>
                  </a:lnTo>
                  <a:lnTo>
                    <a:pt x="129" y="131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40" y="131"/>
                  </a:lnTo>
                  <a:lnTo>
                    <a:pt x="145" y="135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51" y="111"/>
                  </a:lnTo>
                  <a:lnTo>
                    <a:pt x="104" y="131"/>
                  </a:lnTo>
                  <a:lnTo>
                    <a:pt x="104" y="131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104" y="139"/>
                  </a:lnTo>
                  <a:lnTo>
                    <a:pt x="103" y="143"/>
                  </a:lnTo>
                  <a:lnTo>
                    <a:pt x="99" y="149"/>
                  </a:lnTo>
                  <a:lnTo>
                    <a:pt x="92" y="153"/>
                  </a:lnTo>
                  <a:lnTo>
                    <a:pt x="88" y="154"/>
                  </a:lnTo>
                  <a:lnTo>
                    <a:pt x="84" y="154"/>
                  </a:lnTo>
                  <a:lnTo>
                    <a:pt x="84" y="154"/>
                  </a:lnTo>
                  <a:lnTo>
                    <a:pt x="79" y="154"/>
                  </a:lnTo>
                  <a:lnTo>
                    <a:pt x="75" y="152"/>
                  </a:lnTo>
                  <a:lnTo>
                    <a:pt x="71" y="149"/>
                  </a:lnTo>
                  <a:lnTo>
                    <a:pt x="67" y="145"/>
                  </a:lnTo>
                  <a:lnTo>
                    <a:pt x="56" y="150"/>
                  </a:lnTo>
                  <a:lnTo>
                    <a:pt x="56" y="150"/>
                  </a:lnTo>
                  <a:lnTo>
                    <a:pt x="65" y="160"/>
                  </a:lnTo>
                  <a:lnTo>
                    <a:pt x="74" y="167"/>
                  </a:lnTo>
                  <a:lnTo>
                    <a:pt x="74" y="167"/>
                  </a:lnTo>
                  <a:close/>
                  <a:moveTo>
                    <a:pt x="65" y="135"/>
                  </a:moveTo>
                  <a:lnTo>
                    <a:pt x="65" y="135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1"/>
                  </a:lnTo>
                  <a:lnTo>
                    <a:pt x="66" y="127"/>
                  </a:lnTo>
                  <a:lnTo>
                    <a:pt x="70" y="121"/>
                  </a:lnTo>
                  <a:lnTo>
                    <a:pt x="77" y="117"/>
                  </a:lnTo>
                  <a:lnTo>
                    <a:pt x="80" y="115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8" y="115"/>
                  </a:lnTo>
                  <a:lnTo>
                    <a:pt x="92" y="117"/>
                  </a:lnTo>
                  <a:lnTo>
                    <a:pt x="96" y="118"/>
                  </a:lnTo>
                  <a:lnTo>
                    <a:pt x="99" y="121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2" y="95"/>
                  </a:lnTo>
                  <a:lnTo>
                    <a:pt x="103" y="97"/>
                  </a:lnTo>
                  <a:lnTo>
                    <a:pt x="103" y="97"/>
                  </a:lnTo>
                  <a:lnTo>
                    <a:pt x="100" y="101"/>
                  </a:lnTo>
                  <a:lnTo>
                    <a:pt x="97" y="105"/>
                  </a:lnTo>
                  <a:lnTo>
                    <a:pt x="93" y="106"/>
                  </a:lnTo>
                  <a:lnTo>
                    <a:pt x="88" y="108"/>
                  </a:lnTo>
                  <a:lnTo>
                    <a:pt x="88" y="108"/>
                  </a:lnTo>
                  <a:lnTo>
                    <a:pt x="84" y="106"/>
                  </a:lnTo>
                  <a:lnTo>
                    <a:pt x="80" y="105"/>
                  </a:lnTo>
                  <a:lnTo>
                    <a:pt x="78" y="102"/>
                  </a:lnTo>
                  <a:lnTo>
                    <a:pt x="75" y="100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32" y="113"/>
                  </a:lnTo>
                  <a:lnTo>
                    <a:pt x="36" y="122"/>
                  </a:lnTo>
                  <a:lnTo>
                    <a:pt x="41" y="132"/>
                  </a:lnTo>
                  <a:lnTo>
                    <a:pt x="49" y="141"/>
                  </a:lnTo>
                  <a:lnTo>
                    <a:pt x="65" y="135"/>
                  </a:lnTo>
                  <a:close/>
                  <a:moveTo>
                    <a:pt x="32" y="70"/>
                  </a:moveTo>
                  <a:lnTo>
                    <a:pt x="32" y="70"/>
                  </a:lnTo>
                  <a:lnTo>
                    <a:pt x="30" y="75"/>
                  </a:lnTo>
                  <a:lnTo>
                    <a:pt x="27" y="80"/>
                  </a:lnTo>
                  <a:lnTo>
                    <a:pt x="26" y="87"/>
                  </a:lnTo>
                  <a:lnTo>
                    <a:pt x="27" y="93"/>
                  </a:lnTo>
                  <a:lnTo>
                    <a:pt x="74" y="89"/>
                  </a:lnTo>
                  <a:lnTo>
                    <a:pt x="74" y="89"/>
                  </a:lnTo>
                  <a:lnTo>
                    <a:pt x="77" y="84"/>
                  </a:lnTo>
                  <a:lnTo>
                    <a:pt x="79" y="82"/>
                  </a:lnTo>
                  <a:lnTo>
                    <a:pt x="83" y="79"/>
                  </a:lnTo>
                  <a:lnTo>
                    <a:pt x="88" y="79"/>
                  </a:lnTo>
                  <a:lnTo>
                    <a:pt x="88" y="79"/>
                  </a:lnTo>
                  <a:lnTo>
                    <a:pt x="92" y="79"/>
                  </a:lnTo>
                  <a:lnTo>
                    <a:pt x="96" y="80"/>
                  </a:lnTo>
                  <a:lnTo>
                    <a:pt x="99" y="83"/>
                  </a:lnTo>
                  <a:lnTo>
                    <a:pt x="101" y="87"/>
                  </a:lnTo>
                  <a:lnTo>
                    <a:pt x="121" y="84"/>
                  </a:lnTo>
                  <a:lnTo>
                    <a:pt x="121" y="84"/>
                  </a:lnTo>
                  <a:lnTo>
                    <a:pt x="108" y="76"/>
                  </a:lnTo>
                  <a:lnTo>
                    <a:pt x="93" y="70"/>
                  </a:lnTo>
                  <a:lnTo>
                    <a:pt x="80" y="65"/>
                  </a:lnTo>
                  <a:lnTo>
                    <a:pt x="69" y="62"/>
                  </a:lnTo>
                  <a:lnTo>
                    <a:pt x="57" y="61"/>
                  </a:lnTo>
                  <a:lnTo>
                    <a:pt x="48" y="62"/>
                  </a:lnTo>
                  <a:lnTo>
                    <a:pt x="39" y="65"/>
                  </a:lnTo>
                  <a:lnTo>
                    <a:pt x="32" y="70"/>
                  </a:lnTo>
                  <a:lnTo>
                    <a:pt x="32" y="70"/>
                  </a:lnTo>
                  <a:close/>
                  <a:moveTo>
                    <a:pt x="75" y="20"/>
                  </a:moveTo>
                  <a:lnTo>
                    <a:pt x="75" y="20"/>
                  </a:lnTo>
                  <a:lnTo>
                    <a:pt x="84" y="28"/>
                  </a:lnTo>
                  <a:lnTo>
                    <a:pt x="95" y="33"/>
                  </a:lnTo>
                  <a:lnTo>
                    <a:pt x="106" y="37"/>
                  </a:lnTo>
                  <a:lnTo>
                    <a:pt x="119" y="39"/>
                  </a:lnTo>
                  <a:lnTo>
                    <a:pt x="119" y="39"/>
                  </a:lnTo>
                  <a:lnTo>
                    <a:pt x="132" y="37"/>
                  </a:lnTo>
                  <a:lnTo>
                    <a:pt x="144" y="33"/>
                  </a:lnTo>
                  <a:lnTo>
                    <a:pt x="155" y="28"/>
                  </a:lnTo>
                  <a:lnTo>
                    <a:pt x="165" y="20"/>
                  </a:lnTo>
                  <a:lnTo>
                    <a:pt x="75" y="2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81"/>
            <p:cNvSpPr>
              <a:spLocks noEditPoints="1"/>
            </p:cNvSpPr>
            <p:nvPr/>
          </p:nvSpPr>
          <p:spPr bwMode="auto">
            <a:xfrm>
              <a:off x="3634423" y="1081382"/>
              <a:ext cx="223067" cy="210868"/>
            </a:xfrm>
            <a:custGeom>
              <a:avLst/>
              <a:gdLst>
                <a:gd name="T0" fmla="*/ 129 w 256"/>
                <a:gd name="T1" fmla="*/ 241 h 241"/>
                <a:gd name="T2" fmla="*/ 69 w 256"/>
                <a:gd name="T3" fmla="*/ 195 h 241"/>
                <a:gd name="T4" fmla="*/ 30 w 256"/>
                <a:gd name="T5" fmla="*/ 154 h 241"/>
                <a:gd name="T6" fmla="*/ 12 w 256"/>
                <a:gd name="T7" fmla="*/ 126 h 241"/>
                <a:gd name="T8" fmla="*/ 4 w 256"/>
                <a:gd name="T9" fmla="*/ 109 h 241"/>
                <a:gd name="T10" fmla="*/ 0 w 256"/>
                <a:gd name="T11" fmla="*/ 92 h 241"/>
                <a:gd name="T12" fmla="*/ 0 w 256"/>
                <a:gd name="T13" fmla="*/ 70 h 241"/>
                <a:gd name="T14" fmla="*/ 1 w 256"/>
                <a:gd name="T15" fmla="*/ 54 h 241"/>
                <a:gd name="T16" fmla="*/ 12 w 256"/>
                <a:gd name="T17" fmla="*/ 30 h 241"/>
                <a:gd name="T18" fmla="*/ 29 w 256"/>
                <a:gd name="T19" fmla="*/ 13 h 241"/>
                <a:gd name="T20" fmla="*/ 48 w 256"/>
                <a:gd name="T21" fmla="*/ 2 h 241"/>
                <a:gd name="T22" fmla="*/ 57 w 256"/>
                <a:gd name="T23" fmla="*/ 1 h 241"/>
                <a:gd name="T24" fmla="*/ 69 w 256"/>
                <a:gd name="T25" fmla="*/ 0 h 241"/>
                <a:gd name="T26" fmla="*/ 88 w 256"/>
                <a:gd name="T27" fmla="*/ 2 h 241"/>
                <a:gd name="T28" fmla="*/ 104 w 256"/>
                <a:gd name="T29" fmla="*/ 9 h 241"/>
                <a:gd name="T30" fmla="*/ 116 w 256"/>
                <a:gd name="T31" fmla="*/ 19 h 241"/>
                <a:gd name="T32" fmla="*/ 129 w 256"/>
                <a:gd name="T33" fmla="*/ 31 h 241"/>
                <a:gd name="T34" fmla="*/ 146 w 256"/>
                <a:gd name="T35" fmla="*/ 13 h 241"/>
                <a:gd name="T36" fmla="*/ 160 w 256"/>
                <a:gd name="T37" fmla="*/ 5 h 241"/>
                <a:gd name="T38" fmla="*/ 177 w 256"/>
                <a:gd name="T39" fmla="*/ 1 h 241"/>
                <a:gd name="T40" fmla="*/ 187 w 256"/>
                <a:gd name="T41" fmla="*/ 0 h 241"/>
                <a:gd name="T42" fmla="*/ 199 w 256"/>
                <a:gd name="T43" fmla="*/ 1 h 241"/>
                <a:gd name="T44" fmla="*/ 218 w 256"/>
                <a:gd name="T45" fmla="*/ 6 h 241"/>
                <a:gd name="T46" fmla="*/ 237 w 256"/>
                <a:gd name="T47" fmla="*/ 19 h 241"/>
                <a:gd name="T48" fmla="*/ 251 w 256"/>
                <a:gd name="T49" fmla="*/ 41 h 241"/>
                <a:gd name="T50" fmla="*/ 256 w 256"/>
                <a:gd name="T51" fmla="*/ 70 h 241"/>
                <a:gd name="T52" fmla="*/ 256 w 256"/>
                <a:gd name="T53" fmla="*/ 84 h 241"/>
                <a:gd name="T54" fmla="*/ 255 w 256"/>
                <a:gd name="T55" fmla="*/ 100 h 241"/>
                <a:gd name="T56" fmla="*/ 250 w 256"/>
                <a:gd name="T57" fmla="*/ 117 h 241"/>
                <a:gd name="T58" fmla="*/ 228 w 256"/>
                <a:gd name="T59" fmla="*/ 154 h 241"/>
                <a:gd name="T60" fmla="*/ 187 w 256"/>
                <a:gd name="T61" fmla="*/ 195 h 241"/>
                <a:gd name="T62" fmla="*/ 129 w 256"/>
                <a:gd name="T63" fmla="*/ 241 h 241"/>
                <a:gd name="T64" fmla="*/ 177 w 256"/>
                <a:gd name="T65" fmla="*/ 160 h 241"/>
                <a:gd name="T66" fmla="*/ 142 w 256"/>
                <a:gd name="T67" fmla="*/ 145 h 241"/>
                <a:gd name="T68" fmla="*/ 87 w 256"/>
                <a:gd name="T69" fmla="*/ 149 h 241"/>
                <a:gd name="T70" fmla="*/ 101 w 256"/>
                <a:gd name="T71" fmla="*/ 165 h 241"/>
                <a:gd name="T72" fmla="*/ 139 w 256"/>
                <a:gd name="T73" fmla="*/ 200 h 241"/>
                <a:gd name="T74" fmla="*/ 170 w 256"/>
                <a:gd name="T75" fmla="*/ 175 h 241"/>
                <a:gd name="T76" fmla="*/ 177 w 256"/>
                <a:gd name="T77" fmla="*/ 16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6" h="241">
                  <a:moveTo>
                    <a:pt x="129" y="241"/>
                  </a:moveTo>
                  <a:lnTo>
                    <a:pt x="129" y="241"/>
                  </a:lnTo>
                  <a:lnTo>
                    <a:pt x="96" y="218"/>
                  </a:lnTo>
                  <a:lnTo>
                    <a:pt x="69" y="195"/>
                  </a:lnTo>
                  <a:lnTo>
                    <a:pt x="47" y="174"/>
                  </a:lnTo>
                  <a:lnTo>
                    <a:pt x="30" y="154"/>
                  </a:lnTo>
                  <a:lnTo>
                    <a:pt x="16" y="135"/>
                  </a:lnTo>
                  <a:lnTo>
                    <a:pt x="12" y="126"/>
                  </a:lnTo>
                  <a:lnTo>
                    <a:pt x="7" y="117"/>
                  </a:lnTo>
                  <a:lnTo>
                    <a:pt x="4" y="109"/>
                  </a:lnTo>
                  <a:lnTo>
                    <a:pt x="1" y="100"/>
                  </a:lnTo>
                  <a:lnTo>
                    <a:pt x="0" y="92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1" y="54"/>
                  </a:lnTo>
                  <a:lnTo>
                    <a:pt x="5" y="41"/>
                  </a:lnTo>
                  <a:lnTo>
                    <a:pt x="12" y="30"/>
                  </a:lnTo>
                  <a:lnTo>
                    <a:pt x="20" y="19"/>
                  </a:lnTo>
                  <a:lnTo>
                    <a:pt x="29" y="13"/>
                  </a:lnTo>
                  <a:lnTo>
                    <a:pt x="38" y="6"/>
                  </a:lnTo>
                  <a:lnTo>
                    <a:pt x="48" y="2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79" y="1"/>
                  </a:lnTo>
                  <a:lnTo>
                    <a:pt x="88" y="2"/>
                  </a:lnTo>
                  <a:lnTo>
                    <a:pt x="96" y="5"/>
                  </a:lnTo>
                  <a:lnTo>
                    <a:pt x="104" y="9"/>
                  </a:lnTo>
                  <a:lnTo>
                    <a:pt x="111" y="13"/>
                  </a:lnTo>
                  <a:lnTo>
                    <a:pt x="116" y="19"/>
                  </a:lnTo>
                  <a:lnTo>
                    <a:pt x="129" y="31"/>
                  </a:lnTo>
                  <a:lnTo>
                    <a:pt x="129" y="31"/>
                  </a:lnTo>
                  <a:lnTo>
                    <a:pt x="140" y="19"/>
                  </a:lnTo>
                  <a:lnTo>
                    <a:pt x="146" y="13"/>
                  </a:lnTo>
                  <a:lnTo>
                    <a:pt x="152" y="9"/>
                  </a:lnTo>
                  <a:lnTo>
                    <a:pt x="160" y="5"/>
                  </a:lnTo>
                  <a:lnTo>
                    <a:pt x="168" y="2"/>
                  </a:lnTo>
                  <a:lnTo>
                    <a:pt x="177" y="1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99" y="1"/>
                  </a:lnTo>
                  <a:lnTo>
                    <a:pt x="199" y="1"/>
                  </a:lnTo>
                  <a:lnTo>
                    <a:pt x="208" y="2"/>
                  </a:lnTo>
                  <a:lnTo>
                    <a:pt x="218" y="6"/>
                  </a:lnTo>
                  <a:lnTo>
                    <a:pt x="228" y="13"/>
                  </a:lnTo>
                  <a:lnTo>
                    <a:pt x="237" y="19"/>
                  </a:lnTo>
                  <a:lnTo>
                    <a:pt x="244" y="30"/>
                  </a:lnTo>
                  <a:lnTo>
                    <a:pt x="251" y="41"/>
                  </a:lnTo>
                  <a:lnTo>
                    <a:pt x="255" y="54"/>
                  </a:lnTo>
                  <a:lnTo>
                    <a:pt x="256" y="70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6" y="92"/>
                  </a:lnTo>
                  <a:lnTo>
                    <a:pt x="255" y="100"/>
                  </a:lnTo>
                  <a:lnTo>
                    <a:pt x="252" y="109"/>
                  </a:lnTo>
                  <a:lnTo>
                    <a:pt x="250" y="117"/>
                  </a:lnTo>
                  <a:lnTo>
                    <a:pt x="241" y="135"/>
                  </a:lnTo>
                  <a:lnTo>
                    <a:pt x="228" y="154"/>
                  </a:lnTo>
                  <a:lnTo>
                    <a:pt x="209" y="174"/>
                  </a:lnTo>
                  <a:lnTo>
                    <a:pt x="187" y="195"/>
                  </a:lnTo>
                  <a:lnTo>
                    <a:pt x="160" y="218"/>
                  </a:lnTo>
                  <a:lnTo>
                    <a:pt x="129" y="241"/>
                  </a:lnTo>
                  <a:lnTo>
                    <a:pt x="129" y="241"/>
                  </a:lnTo>
                  <a:close/>
                  <a:moveTo>
                    <a:pt x="177" y="160"/>
                  </a:moveTo>
                  <a:lnTo>
                    <a:pt x="153" y="93"/>
                  </a:lnTo>
                  <a:lnTo>
                    <a:pt x="142" y="145"/>
                  </a:lnTo>
                  <a:lnTo>
                    <a:pt x="118" y="41"/>
                  </a:lnTo>
                  <a:lnTo>
                    <a:pt x="87" y="149"/>
                  </a:lnTo>
                  <a:lnTo>
                    <a:pt x="48" y="165"/>
                  </a:lnTo>
                  <a:lnTo>
                    <a:pt x="101" y="165"/>
                  </a:lnTo>
                  <a:lnTo>
                    <a:pt x="117" y="100"/>
                  </a:lnTo>
                  <a:lnTo>
                    <a:pt x="139" y="200"/>
                  </a:lnTo>
                  <a:lnTo>
                    <a:pt x="157" y="137"/>
                  </a:lnTo>
                  <a:lnTo>
                    <a:pt x="170" y="175"/>
                  </a:lnTo>
                  <a:lnTo>
                    <a:pt x="205" y="175"/>
                  </a:lnTo>
                  <a:lnTo>
                    <a:pt x="177" y="1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82"/>
            <p:cNvSpPr>
              <a:spLocks noEditPoints="1"/>
            </p:cNvSpPr>
            <p:nvPr/>
          </p:nvSpPr>
          <p:spPr bwMode="auto">
            <a:xfrm>
              <a:off x="3935911" y="1072668"/>
              <a:ext cx="181242" cy="226552"/>
            </a:xfrm>
            <a:custGeom>
              <a:avLst/>
              <a:gdLst>
                <a:gd name="T0" fmla="*/ 177 w 208"/>
                <a:gd name="T1" fmla="*/ 156 h 260"/>
                <a:gd name="T2" fmla="*/ 176 w 208"/>
                <a:gd name="T3" fmla="*/ 152 h 260"/>
                <a:gd name="T4" fmla="*/ 170 w 208"/>
                <a:gd name="T5" fmla="*/ 146 h 260"/>
                <a:gd name="T6" fmla="*/ 167 w 208"/>
                <a:gd name="T7" fmla="*/ 146 h 260"/>
                <a:gd name="T8" fmla="*/ 159 w 208"/>
                <a:gd name="T9" fmla="*/ 148 h 260"/>
                <a:gd name="T10" fmla="*/ 156 w 208"/>
                <a:gd name="T11" fmla="*/ 156 h 260"/>
                <a:gd name="T12" fmla="*/ 31 w 208"/>
                <a:gd name="T13" fmla="*/ 260 h 260"/>
                <a:gd name="T14" fmla="*/ 26 w 208"/>
                <a:gd name="T15" fmla="*/ 224 h 260"/>
                <a:gd name="T16" fmla="*/ 20 w 208"/>
                <a:gd name="T17" fmla="*/ 223 h 260"/>
                <a:gd name="T18" fmla="*/ 11 w 208"/>
                <a:gd name="T19" fmla="*/ 219 h 260"/>
                <a:gd name="T20" fmla="*/ 4 w 208"/>
                <a:gd name="T21" fmla="*/ 212 h 260"/>
                <a:gd name="T22" fmla="*/ 0 w 208"/>
                <a:gd name="T23" fmla="*/ 203 h 260"/>
                <a:gd name="T24" fmla="*/ 0 w 208"/>
                <a:gd name="T25" fmla="*/ 151 h 260"/>
                <a:gd name="T26" fmla="*/ 0 w 208"/>
                <a:gd name="T27" fmla="*/ 115 h 260"/>
                <a:gd name="T28" fmla="*/ 0 w 208"/>
                <a:gd name="T29" fmla="*/ 115 h 260"/>
                <a:gd name="T30" fmla="*/ 9 w 208"/>
                <a:gd name="T31" fmla="*/ 99 h 260"/>
                <a:gd name="T32" fmla="*/ 21 w 208"/>
                <a:gd name="T33" fmla="*/ 94 h 260"/>
                <a:gd name="T34" fmla="*/ 117 w 208"/>
                <a:gd name="T35" fmla="*/ 94 h 260"/>
                <a:gd name="T36" fmla="*/ 39 w 208"/>
                <a:gd name="T37" fmla="*/ 221 h 260"/>
                <a:gd name="T38" fmla="*/ 56 w 208"/>
                <a:gd name="T39" fmla="*/ 221 h 260"/>
                <a:gd name="T40" fmla="*/ 73 w 208"/>
                <a:gd name="T41" fmla="*/ 219 h 260"/>
                <a:gd name="T42" fmla="*/ 92 w 208"/>
                <a:gd name="T43" fmla="*/ 211 h 260"/>
                <a:gd name="T44" fmla="*/ 113 w 208"/>
                <a:gd name="T45" fmla="*/ 197 h 260"/>
                <a:gd name="T46" fmla="*/ 131 w 208"/>
                <a:gd name="T47" fmla="*/ 173 h 260"/>
                <a:gd name="T48" fmla="*/ 146 w 208"/>
                <a:gd name="T49" fmla="*/ 139 h 260"/>
                <a:gd name="T50" fmla="*/ 154 w 208"/>
                <a:gd name="T51" fmla="*/ 94 h 260"/>
                <a:gd name="T52" fmla="*/ 182 w 208"/>
                <a:gd name="T53" fmla="*/ 94 h 260"/>
                <a:gd name="T54" fmla="*/ 191 w 208"/>
                <a:gd name="T55" fmla="*/ 95 h 260"/>
                <a:gd name="T56" fmla="*/ 200 w 208"/>
                <a:gd name="T57" fmla="*/ 102 h 260"/>
                <a:gd name="T58" fmla="*/ 206 w 208"/>
                <a:gd name="T59" fmla="*/ 109 h 260"/>
                <a:gd name="T60" fmla="*/ 208 w 208"/>
                <a:gd name="T61" fmla="*/ 120 h 260"/>
                <a:gd name="T62" fmla="*/ 177 w 208"/>
                <a:gd name="T63" fmla="*/ 260 h 260"/>
                <a:gd name="T64" fmla="*/ 47 w 208"/>
                <a:gd name="T65" fmla="*/ 146 h 260"/>
                <a:gd name="T66" fmla="*/ 31 w 208"/>
                <a:gd name="T67" fmla="*/ 177 h 260"/>
                <a:gd name="T68" fmla="*/ 103 w 208"/>
                <a:gd name="T69" fmla="*/ 82 h 260"/>
                <a:gd name="T70" fmla="*/ 94 w 208"/>
                <a:gd name="T71" fmla="*/ 81 h 260"/>
                <a:gd name="T72" fmla="*/ 79 w 208"/>
                <a:gd name="T73" fmla="*/ 76 h 260"/>
                <a:gd name="T74" fmla="*/ 69 w 208"/>
                <a:gd name="T75" fmla="*/ 64 h 260"/>
                <a:gd name="T76" fmla="*/ 63 w 208"/>
                <a:gd name="T77" fmla="*/ 50 h 260"/>
                <a:gd name="T78" fmla="*/ 61 w 208"/>
                <a:gd name="T79" fmla="*/ 41 h 260"/>
                <a:gd name="T80" fmla="*/ 65 w 208"/>
                <a:gd name="T81" fmla="*/ 25 h 260"/>
                <a:gd name="T82" fmla="*/ 73 w 208"/>
                <a:gd name="T83" fmla="*/ 12 h 260"/>
                <a:gd name="T84" fmla="*/ 87 w 208"/>
                <a:gd name="T85" fmla="*/ 3 h 260"/>
                <a:gd name="T86" fmla="*/ 103 w 208"/>
                <a:gd name="T87" fmla="*/ 0 h 260"/>
                <a:gd name="T88" fmla="*/ 111 w 208"/>
                <a:gd name="T89" fmla="*/ 0 h 260"/>
                <a:gd name="T90" fmla="*/ 126 w 208"/>
                <a:gd name="T91" fmla="*/ 7 h 260"/>
                <a:gd name="T92" fmla="*/ 137 w 208"/>
                <a:gd name="T93" fmla="*/ 19 h 260"/>
                <a:gd name="T94" fmla="*/ 143 w 208"/>
                <a:gd name="T95" fmla="*/ 33 h 260"/>
                <a:gd name="T96" fmla="*/ 144 w 208"/>
                <a:gd name="T97" fmla="*/ 41 h 260"/>
                <a:gd name="T98" fmla="*/ 141 w 208"/>
                <a:gd name="T99" fmla="*/ 57 h 260"/>
                <a:gd name="T100" fmla="*/ 131 w 208"/>
                <a:gd name="T101" fmla="*/ 70 h 260"/>
                <a:gd name="T102" fmla="*/ 118 w 208"/>
                <a:gd name="T103" fmla="*/ 80 h 260"/>
                <a:gd name="T104" fmla="*/ 103 w 208"/>
                <a:gd name="T105" fmla="*/ 8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8" h="260">
                  <a:moveTo>
                    <a:pt x="177" y="260"/>
                  </a:moveTo>
                  <a:lnTo>
                    <a:pt x="177" y="156"/>
                  </a:lnTo>
                  <a:lnTo>
                    <a:pt x="177" y="156"/>
                  </a:lnTo>
                  <a:lnTo>
                    <a:pt x="176" y="152"/>
                  </a:lnTo>
                  <a:lnTo>
                    <a:pt x="173" y="148"/>
                  </a:lnTo>
                  <a:lnTo>
                    <a:pt x="170" y="146"/>
                  </a:lnTo>
                  <a:lnTo>
                    <a:pt x="167" y="146"/>
                  </a:lnTo>
                  <a:lnTo>
                    <a:pt x="167" y="146"/>
                  </a:lnTo>
                  <a:lnTo>
                    <a:pt x="161" y="146"/>
                  </a:lnTo>
                  <a:lnTo>
                    <a:pt x="159" y="148"/>
                  </a:lnTo>
                  <a:lnTo>
                    <a:pt x="156" y="152"/>
                  </a:lnTo>
                  <a:lnTo>
                    <a:pt x="156" y="156"/>
                  </a:lnTo>
                  <a:lnTo>
                    <a:pt x="156" y="260"/>
                  </a:lnTo>
                  <a:lnTo>
                    <a:pt x="31" y="260"/>
                  </a:lnTo>
                  <a:lnTo>
                    <a:pt x="31" y="224"/>
                  </a:lnTo>
                  <a:lnTo>
                    <a:pt x="26" y="224"/>
                  </a:lnTo>
                  <a:lnTo>
                    <a:pt x="26" y="224"/>
                  </a:lnTo>
                  <a:lnTo>
                    <a:pt x="20" y="223"/>
                  </a:lnTo>
                  <a:lnTo>
                    <a:pt x="16" y="221"/>
                  </a:lnTo>
                  <a:lnTo>
                    <a:pt x="11" y="219"/>
                  </a:lnTo>
                  <a:lnTo>
                    <a:pt x="7" y="216"/>
                  </a:lnTo>
                  <a:lnTo>
                    <a:pt x="4" y="212"/>
                  </a:lnTo>
                  <a:lnTo>
                    <a:pt x="1" y="207"/>
                  </a:lnTo>
                  <a:lnTo>
                    <a:pt x="0" y="203"/>
                  </a:lnTo>
                  <a:lnTo>
                    <a:pt x="0" y="198"/>
                  </a:lnTo>
                  <a:lnTo>
                    <a:pt x="0" y="151"/>
                  </a:lnTo>
                  <a:lnTo>
                    <a:pt x="0" y="120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3" y="106"/>
                  </a:lnTo>
                  <a:lnTo>
                    <a:pt x="9" y="99"/>
                  </a:lnTo>
                  <a:lnTo>
                    <a:pt x="17" y="95"/>
                  </a:lnTo>
                  <a:lnTo>
                    <a:pt x="21" y="94"/>
                  </a:lnTo>
                  <a:lnTo>
                    <a:pt x="26" y="94"/>
                  </a:lnTo>
                  <a:lnTo>
                    <a:pt x="117" y="94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4" y="223"/>
                  </a:lnTo>
                  <a:lnTo>
                    <a:pt x="56" y="221"/>
                  </a:lnTo>
                  <a:lnTo>
                    <a:pt x="64" y="221"/>
                  </a:lnTo>
                  <a:lnTo>
                    <a:pt x="73" y="219"/>
                  </a:lnTo>
                  <a:lnTo>
                    <a:pt x="82" y="216"/>
                  </a:lnTo>
                  <a:lnTo>
                    <a:pt x="92" y="211"/>
                  </a:lnTo>
                  <a:lnTo>
                    <a:pt x="103" y="204"/>
                  </a:lnTo>
                  <a:lnTo>
                    <a:pt x="113" y="197"/>
                  </a:lnTo>
                  <a:lnTo>
                    <a:pt x="122" y="186"/>
                  </a:lnTo>
                  <a:lnTo>
                    <a:pt x="131" y="173"/>
                  </a:lnTo>
                  <a:lnTo>
                    <a:pt x="139" y="158"/>
                  </a:lnTo>
                  <a:lnTo>
                    <a:pt x="146" y="139"/>
                  </a:lnTo>
                  <a:lnTo>
                    <a:pt x="150" y="119"/>
                  </a:lnTo>
                  <a:lnTo>
                    <a:pt x="154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7" y="94"/>
                  </a:lnTo>
                  <a:lnTo>
                    <a:pt x="191" y="95"/>
                  </a:lnTo>
                  <a:lnTo>
                    <a:pt x="196" y="98"/>
                  </a:lnTo>
                  <a:lnTo>
                    <a:pt x="200" y="102"/>
                  </a:lnTo>
                  <a:lnTo>
                    <a:pt x="203" y="104"/>
                  </a:lnTo>
                  <a:lnTo>
                    <a:pt x="206" y="109"/>
                  </a:lnTo>
                  <a:lnTo>
                    <a:pt x="207" y="115"/>
                  </a:lnTo>
                  <a:lnTo>
                    <a:pt x="208" y="120"/>
                  </a:lnTo>
                  <a:lnTo>
                    <a:pt x="208" y="260"/>
                  </a:lnTo>
                  <a:lnTo>
                    <a:pt x="177" y="260"/>
                  </a:lnTo>
                  <a:close/>
                  <a:moveTo>
                    <a:pt x="47" y="177"/>
                  </a:moveTo>
                  <a:lnTo>
                    <a:pt x="47" y="146"/>
                  </a:lnTo>
                  <a:lnTo>
                    <a:pt x="31" y="146"/>
                  </a:lnTo>
                  <a:lnTo>
                    <a:pt x="31" y="177"/>
                  </a:lnTo>
                  <a:lnTo>
                    <a:pt x="47" y="177"/>
                  </a:lnTo>
                  <a:close/>
                  <a:moveTo>
                    <a:pt x="103" y="82"/>
                  </a:moveTo>
                  <a:lnTo>
                    <a:pt x="103" y="82"/>
                  </a:lnTo>
                  <a:lnTo>
                    <a:pt x="94" y="81"/>
                  </a:lnTo>
                  <a:lnTo>
                    <a:pt x="87" y="80"/>
                  </a:lnTo>
                  <a:lnTo>
                    <a:pt x="79" y="76"/>
                  </a:lnTo>
                  <a:lnTo>
                    <a:pt x="73" y="70"/>
                  </a:lnTo>
                  <a:lnTo>
                    <a:pt x="69" y="64"/>
                  </a:lnTo>
                  <a:lnTo>
                    <a:pt x="65" y="57"/>
                  </a:lnTo>
                  <a:lnTo>
                    <a:pt x="63" y="50"/>
                  </a:lnTo>
                  <a:lnTo>
                    <a:pt x="61" y="41"/>
                  </a:lnTo>
                  <a:lnTo>
                    <a:pt x="61" y="41"/>
                  </a:lnTo>
                  <a:lnTo>
                    <a:pt x="63" y="33"/>
                  </a:lnTo>
                  <a:lnTo>
                    <a:pt x="65" y="25"/>
                  </a:lnTo>
                  <a:lnTo>
                    <a:pt x="69" y="19"/>
                  </a:lnTo>
                  <a:lnTo>
                    <a:pt x="73" y="12"/>
                  </a:lnTo>
                  <a:lnTo>
                    <a:pt x="79" y="7"/>
                  </a:lnTo>
                  <a:lnTo>
                    <a:pt x="87" y="3"/>
                  </a:lnTo>
                  <a:lnTo>
                    <a:pt x="9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11" y="0"/>
                  </a:lnTo>
                  <a:lnTo>
                    <a:pt x="118" y="3"/>
                  </a:lnTo>
                  <a:lnTo>
                    <a:pt x="126" y="7"/>
                  </a:lnTo>
                  <a:lnTo>
                    <a:pt x="131" y="12"/>
                  </a:lnTo>
                  <a:lnTo>
                    <a:pt x="137" y="19"/>
                  </a:lnTo>
                  <a:lnTo>
                    <a:pt x="141" y="25"/>
                  </a:lnTo>
                  <a:lnTo>
                    <a:pt x="143" y="33"/>
                  </a:lnTo>
                  <a:lnTo>
                    <a:pt x="144" y="41"/>
                  </a:lnTo>
                  <a:lnTo>
                    <a:pt x="144" y="41"/>
                  </a:lnTo>
                  <a:lnTo>
                    <a:pt x="143" y="50"/>
                  </a:lnTo>
                  <a:lnTo>
                    <a:pt x="141" y="57"/>
                  </a:lnTo>
                  <a:lnTo>
                    <a:pt x="137" y="64"/>
                  </a:lnTo>
                  <a:lnTo>
                    <a:pt x="131" y="70"/>
                  </a:lnTo>
                  <a:lnTo>
                    <a:pt x="126" y="76"/>
                  </a:lnTo>
                  <a:lnTo>
                    <a:pt x="118" y="80"/>
                  </a:lnTo>
                  <a:lnTo>
                    <a:pt x="111" y="81"/>
                  </a:lnTo>
                  <a:lnTo>
                    <a:pt x="103" y="82"/>
                  </a:lnTo>
                  <a:lnTo>
                    <a:pt x="103" y="8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83"/>
            <p:cNvSpPr>
              <a:spLocks noEditPoints="1"/>
            </p:cNvSpPr>
            <p:nvPr/>
          </p:nvSpPr>
          <p:spPr bwMode="auto">
            <a:xfrm>
              <a:off x="4200803" y="1074412"/>
              <a:ext cx="216096" cy="223067"/>
            </a:xfrm>
            <a:custGeom>
              <a:avLst/>
              <a:gdLst>
                <a:gd name="T0" fmla="*/ 208 w 250"/>
                <a:gd name="T1" fmla="*/ 19 h 257"/>
                <a:gd name="T2" fmla="*/ 218 w 250"/>
                <a:gd name="T3" fmla="*/ 36 h 257"/>
                <a:gd name="T4" fmla="*/ 244 w 250"/>
                <a:gd name="T5" fmla="*/ 55 h 257"/>
                <a:gd name="T6" fmla="*/ 227 w 250"/>
                <a:gd name="T7" fmla="*/ 89 h 257"/>
                <a:gd name="T8" fmla="*/ 238 w 250"/>
                <a:gd name="T9" fmla="*/ 150 h 257"/>
                <a:gd name="T10" fmla="*/ 240 w 250"/>
                <a:gd name="T11" fmla="*/ 176 h 257"/>
                <a:gd name="T12" fmla="*/ 224 w 250"/>
                <a:gd name="T13" fmla="*/ 157 h 257"/>
                <a:gd name="T14" fmla="*/ 207 w 250"/>
                <a:gd name="T15" fmla="*/ 122 h 257"/>
                <a:gd name="T16" fmla="*/ 190 w 250"/>
                <a:gd name="T17" fmla="*/ 141 h 257"/>
                <a:gd name="T18" fmla="*/ 192 w 250"/>
                <a:gd name="T19" fmla="*/ 185 h 257"/>
                <a:gd name="T20" fmla="*/ 192 w 250"/>
                <a:gd name="T21" fmla="*/ 240 h 257"/>
                <a:gd name="T22" fmla="*/ 159 w 250"/>
                <a:gd name="T23" fmla="*/ 250 h 257"/>
                <a:gd name="T24" fmla="*/ 169 w 250"/>
                <a:gd name="T25" fmla="*/ 217 h 257"/>
                <a:gd name="T26" fmla="*/ 168 w 250"/>
                <a:gd name="T27" fmla="*/ 169 h 257"/>
                <a:gd name="T28" fmla="*/ 105 w 250"/>
                <a:gd name="T29" fmla="*/ 224 h 257"/>
                <a:gd name="T30" fmla="*/ 82 w 250"/>
                <a:gd name="T31" fmla="*/ 243 h 257"/>
                <a:gd name="T32" fmla="*/ 40 w 250"/>
                <a:gd name="T33" fmla="*/ 201 h 257"/>
                <a:gd name="T34" fmla="*/ 13 w 250"/>
                <a:gd name="T35" fmla="*/ 224 h 257"/>
                <a:gd name="T36" fmla="*/ 16 w 250"/>
                <a:gd name="T37" fmla="*/ 248 h 257"/>
                <a:gd name="T38" fmla="*/ 3 w 250"/>
                <a:gd name="T39" fmla="*/ 228 h 257"/>
                <a:gd name="T40" fmla="*/ 25 w 250"/>
                <a:gd name="T41" fmla="*/ 175 h 257"/>
                <a:gd name="T42" fmla="*/ 8 w 250"/>
                <a:gd name="T43" fmla="*/ 124 h 257"/>
                <a:gd name="T44" fmla="*/ 0 w 250"/>
                <a:gd name="T45" fmla="*/ 87 h 257"/>
                <a:gd name="T46" fmla="*/ 23 w 250"/>
                <a:gd name="T47" fmla="*/ 91 h 257"/>
                <a:gd name="T48" fmla="*/ 26 w 250"/>
                <a:gd name="T49" fmla="*/ 127 h 257"/>
                <a:gd name="T50" fmla="*/ 42 w 250"/>
                <a:gd name="T51" fmla="*/ 84 h 257"/>
                <a:gd name="T52" fmla="*/ 70 w 250"/>
                <a:gd name="T53" fmla="*/ 81 h 257"/>
                <a:gd name="T54" fmla="*/ 107 w 250"/>
                <a:gd name="T55" fmla="*/ 58 h 257"/>
                <a:gd name="T56" fmla="*/ 116 w 250"/>
                <a:gd name="T57" fmla="*/ 40 h 257"/>
                <a:gd name="T58" fmla="*/ 78 w 250"/>
                <a:gd name="T59" fmla="*/ 23 h 257"/>
                <a:gd name="T60" fmla="*/ 51 w 250"/>
                <a:gd name="T61" fmla="*/ 41 h 257"/>
                <a:gd name="T62" fmla="*/ 51 w 250"/>
                <a:gd name="T63" fmla="*/ 5 h 257"/>
                <a:gd name="T64" fmla="*/ 81 w 250"/>
                <a:gd name="T65" fmla="*/ 11 h 257"/>
                <a:gd name="T66" fmla="*/ 143 w 250"/>
                <a:gd name="T67" fmla="*/ 26 h 257"/>
                <a:gd name="T68" fmla="*/ 192 w 250"/>
                <a:gd name="T69" fmla="*/ 5 h 257"/>
                <a:gd name="T70" fmla="*/ 235 w 250"/>
                <a:gd name="T71" fmla="*/ 0 h 257"/>
                <a:gd name="T72" fmla="*/ 240 w 250"/>
                <a:gd name="T73" fmla="*/ 26 h 257"/>
                <a:gd name="T74" fmla="*/ 222 w 250"/>
                <a:gd name="T75" fmla="*/ 58 h 257"/>
                <a:gd name="T76" fmla="*/ 211 w 250"/>
                <a:gd name="T77" fmla="*/ 58 h 257"/>
                <a:gd name="T78" fmla="*/ 61 w 250"/>
                <a:gd name="T79" fmla="*/ 133 h 257"/>
                <a:gd name="T80" fmla="*/ 49 w 250"/>
                <a:gd name="T81" fmla="*/ 126 h 257"/>
                <a:gd name="T82" fmla="*/ 44 w 250"/>
                <a:gd name="T83" fmla="*/ 153 h 257"/>
                <a:gd name="T84" fmla="*/ 68 w 250"/>
                <a:gd name="T85" fmla="*/ 172 h 257"/>
                <a:gd name="T86" fmla="*/ 78 w 250"/>
                <a:gd name="T87" fmla="*/ 139 h 257"/>
                <a:gd name="T88" fmla="*/ 95 w 250"/>
                <a:gd name="T89" fmla="*/ 111 h 257"/>
                <a:gd name="T90" fmla="*/ 105 w 250"/>
                <a:gd name="T91" fmla="*/ 118 h 257"/>
                <a:gd name="T92" fmla="*/ 105 w 250"/>
                <a:gd name="T93" fmla="*/ 193 h 257"/>
                <a:gd name="T94" fmla="*/ 117 w 250"/>
                <a:gd name="T95" fmla="*/ 196 h 257"/>
                <a:gd name="T96" fmla="*/ 107 w 250"/>
                <a:gd name="T97" fmla="*/ 189 h 257"/>
                <a:gd name="T98" fmla="*/ 107 w 250"/>
                <a:gd name="T99" fmla="*/ 85 h 257"/>
                <a:gd name="T100" fmla="*/ 118 w 250"/>
                <a:gd name="T101" fmla="*/ 87 h 257"/>
                <a:gd name="T102" fmla="*/ 136 w 250"/>
                <a:gd name="T103" fmla="*/ 140 h 257"/>
                <a:gd name="T104" fmla="*/ 156 w 250"/>
                <a:gd name="T105" fmla="*/ 140 h 257"/>
                <a:gd name="T106" fmla="*/ 138 w 250"/>
                <a:gd name="T107" fmla="*/ 136 h 257"/>
                <a:gd name="T108" fmla="*/ 153 w 250"/>
                <a:gd name="T109" fmla="*/ 52 h 257"/>
                <a:gd name="T110" fmla="*/ 173 w 250"/>
                <a:gd name="T111" fmla="*/ 52 h 257"/>
                <a:gd name="T112" fmla="*/ 177 w 250"/>
                <a:gd name="T113" fmla="*/ 76 h 257"/>
                <a:gd name="T114" fmla="*/ 182 w 250"/>
                <a:gd name="T115" fmla="*/ 104 h 257"/>
                <a:gd name="T116" fmla="*/ 182 w 250"/>
                <a:gd name="T117" fmla="*/ 7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0" h="257">
                  <a:moveTo>
                    <a:pt x="235" y="27"/>
                  </a:moveTo>
                  <a:lnTo>
                    <a:pt x="235" y="27"/>
                  </a:lnTo>
                  <a:lnTo>
                    <a:pt x="230" y="27"/>
                  </a:lnTo>
                  <a:lnTo>
                    <a:pt x="226" y="24"/>
                  </a:lnTo>
                  <a:lnTo>
                    <a:pt x="224" y="20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3" y="17"/>
                  </a:lnTo>
                  <a:lnTo>
                    <a:pt x="208" y="19"/>
                  </a:lnTo>
                  <a:lnTo>
                    <a:pt x="203" y="23"/>
                  </a:lnTo>
                  <a:lnTo>
                    <a:pt x="200" y="27"/>
                  </a:lnTo>
                  <a:lnTo>
                    <a:pt x="200" y="27"/>
                  </a:lnTo>
                  <a:lnTo>
                    <a:pt x="205" y="32"/>
                  </a:lnTo>
                  <a:lnTo>
                    <a:pt x="212" y="36"/>
                  </a:lnTo>
                  <a:lnTo>
                    <a:pt x="212" y="36"/>
                  </a:lnTo>
                  <a:lnTo>
                    <a:pt x="213" y="37"/>
                  </a:lnTo>
                  <a:lnTo>
                    <a:pt x="213" y="37"/>
                  </a:lnTo>
                  <a:lnTo>
                    <a:pt x="218" y="36"/>
                  </a:lnTo>
                  <a:lnTo>
                    <a:pt x="224" y="35"/>
                  </a:lnTo>
                  <a:lnTo>
                    <a:pt x="224" y="35"/>
                  </a:lnTo>
                  <a:lnTo>
                    <a:pt x="227" y="35"/>
                  </a:lnTo>
                  <a:lnTo>
                    <a:pt x="231" y="36"/>
                  </a:lnTo>
                  <a:lnTo>
                    <a:pt x="238" y="40"/>
                  </a:lnTo>
                  <a:lnTo>
                    <a:pt x="243" y="46"/>
                  </a:lnTo>
                  <a:lnTo>
                    <a:pt x="244" y="50"/>
                  </a:lnTo>
                  <a:lnTo>
                    <a:pt x="244" y="55"/>
                  </a:lnTo>
                  <a:lnTo>
                    <a:pt x="244" y="55"/>
                  </a:lnTo>
                  <a:lnTo>
                    <a:pt x="243" y="62"/>
                  </a:lnTo>
                  <a:lnTo>
                    <a:pt x="239" y="67"/>
                  </a:lnTo>
                  <a:lnTo>
                    <a:pt x="234" y="72"/>
                  </a:lnTo>
                  <a:lnTo>
                    <a:pt x="227" y="75"/>
                  </a:lnTo>
                  <a:lnTo>
                    <a:pt x="227" y="75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7" y="89"/>
                  </a:lnTo>
                  <a:lnTo>
                    <a:pt x="224" y="100"/>
                  </a:lnTo>
                  <a:lnTo>
                    <a:pt x="224" y="100"/>
                  </a:lnTo>
                  <a:lnTo>
                    <a:pt x="220" y="107"/>
                  </a:lnTo>
                  <a:lnTo>
                    <a:pt x="220" y="107"/>
                  </a:lnTo>
                  <a:lnTo>
                    <a:pt x="224" y="113"/>
                  </a:lnTo>
                  <a:lnTo>
                    <a:pt x="227" y="117"/>
                  </a:lnTo>
                  <a:lnTo>
                    <a:pt x="233" y="128"/>
                  </a:lnTo>
                  <a:lnTo>
                    <a:pt x="237" y="140"/>
                  </a:lnTo>
                  <a:lnTo>
                    <a:pt x="238" y="150"/>
                  </a:lnTo>
                  <a:lnTo>
                    <a:pt x="238" y="150"/>
                  </a:lnTo>
                  <a:lnTo>
                    <a:pt x="242" y="152"/>
                  </a:lnTo>
                  <a:lnTo>
                    <a:pt x="246" y="156"/>
                  </a:lnTo>
                  <a:lnTo>
                    <a:pt x="248" y="159"/>
                  </a:lnTo>
                  <a:lnTo>
                    <a:pt x="250" y="163"/>
                  </a:lnTo>
                  <a:lnTo>
                    <a:pt x="250" y="163"/>
                  </a:lnTo>
                  <a:lnTo>
                    <a:pt x="248" y="170"/>
                  </a:lnTo>
                  <a:lnTo>
                    <a:pt x="244" y="174"/>
                  </a:lnTo>
                  <a:lnTo>
                    <a:pt x="240" y="176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30" y="176"/>
                  </a:lnTo>
                  <a:lnTo>
                    <a:pt x="225" y="174"/>
                  </a:lnTo>
                  <a:lnTo>
                    <a:pt x="222" y="170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59"/>
                  </a:lnTo>
                  <a:lnTo>
                    <a:pt x="224" y="157"/>
                  </a:lnTo>
                  <a:lnTo>
                    <a:pt x="225" y="154"/>
                  </a:lnTo>
                  <a:lnTo>
                    <a:pt x="229" y="152"/>
                  </a:lnTo>
                  <a:lnTo>
                    <a:pt x="229" y="152"/>
                  </a:lnTo>
                  <a:lnTo>
                    <a:pt x="225" y="144"/>
                  </a:lnTo>
                  <a:lnTo>
                    <a:pt x="221" y="135"/>
                  </a:lnTo>
                  <a:lnTo>
                    <a:pt x="216" y="127"/>
                  </a:lnTo>
                  <a:lnTo>
                    <a:pt x="211" y="119"/>
                  </a:lnTo>
                  <a:lnTo>
                    <a:pt x="211" y="119"/>
                  </a:lnTo>
                  <a:lnTo>
                    <a:pt x="207" y="122"/>
                  </a:lnTo>
                  <a:lnTo>
                    <a:pt x="207" y="122"/>
                  </a:lnTo>
                  <a:lnTo>
                    <a:pt x="198" y="128"/>
                  </a:lnTo>
                  <a:lnTo>
                    <a:pt x="198" y="128"/>
                  </a:lnTo>
                  <a:lnTo>
                    <a:pt x="198" y="131"/>
                  </a:lnTo>
                  <a:lnTo>
                    <a:pt x="198" y="131"/>
                  </a:lnTo>
                  <a:lnTo>
                    <a:pt x="196" y="133"/>
                  </a:lnTo>
                  <a:lnTo>
                    <a:pt x="195" y="137"/>
                  </a:lnTo>
                  <a:lnTo>
                    <a:pt x="194" y="140"/>
                  </a:lnTo>
                  <a:lnTo>
                    <a:pt x="190" y="141"/>
                  </a:lnTo>
                  <a:lnTo>
                    <a:pt x="190" y="141"/>
                  </a:lnTo>
                  <a:lnTo>
                    <a:pt x="188" y="146"/>
                  </a:lnTo>
                  <a:lnTo>
                    <a:pt x="187" y="150"/>
                  </a:lnTo>
                  <a:lnTo>
                    <a:pt x="183" y="153"/>
                  </a:lnTo>
                  <a:lnTo>
                    <a:pt x="179" y="157"/>
                  </a:lnTo>
                  <a:lnTo>
                    <a:pt x="179" y="157"/>
                  </a:lnTo>
                  <a:lnTo>
                    <a:pt x="186" y="166"/>
                  </a:lnTo>
                  <a:lnTo>
                    <a:pt x="191" y="175"/>
                  </a:lnTo>
                  <a:lnTo>
                    <a:pt x="192" y="185"/>
                  </a:lnTo>
                  <a:lnTo>
                    <a:pt x="194" y="195"/>
                  </a:lnTo>
                  <a:lnTo>
                    <a:pt x="194" y="202"/>
                  </a:lnTo>
                  <a:lnTo>
                    <a:pt x="192" y="211"/>
                  </a:lnTo>
                  <a:lnTo>
                    <a:pt x="188" y="224"/>
                  </a:lnTo>
                  <a:lnTo>
                    <a:pt x="188" y="224"/>
                  </a:lnTo>
                  <a:lnTo>
                    <a:pt x="191" y="231"/>
                  </a:lnTo>
                  <a:lnTo>
                    <a:pt x="192" y="236"/>
                  </a:lnTo>
                  <a:lnTo>
                    <a:pt x="192" y="236"/>
                  </a:lnTo>
                  <a:lnTo>
                    <a:pt x="192" y="240"/>
                  </a:lnTo>
                  <a:lnTo>
                    <a:pt x="191" y="244"/>
                  </a:lnTo>
                  <a:lnTo>
                    <a:pt x="187" y="250"/>
                  </a:lnTo>
                  <a:lnTo>
                    <a:pt x="181" y="254"/>
                  </a:lnTo>
                  <a:lnTo>
                    <a:pt x="177" y="256"/>
                  </a:lnTo>
                  <a:lnTo>
                    <a:pt x="173" y="257"/>
                  </a:lnTo>
                  <a:lnTo>
                    <a:pt x="173" y="257"/>
                  </a:lnTo>
                  <a:lnTo>
                    <a:pt x="169" y="256"/>
                  </a:lnTo>
                  <a:lnTo>
                    <a:pt x="165" y="254"/>
                  </a:lnTo>
                  <a:lnTo>
                    <a:pt x="159" y="250"/>
                  </a:lnTo>
                  <a:lnTo>
                    <a:pt x="155" y="244"/>
                  </a:lnTo>
                  <a:lnTo>
                    <a:pt x="153" y="240"/>
                  </a:lnTo>
                  <a:lnTo>
                    <a:pt x="153" y="236"/>
                  </a:lnTo>
                  <a:lnTo>
                    <a:pt x="153" y="236"/>
                  </a:lnTo>
                  <a:lnTo>
                    <a:pt x="153" y="232"/>
                  </a:lnTo>
                  <a:lnTo>
                    <a:pt x="155" y="228"/>
                  </a:lnTo>
                  <a:lnTo>
                    <a:pt x="159" y="223"/>
                  </a:lnTo>
                  <a:lnTo>
                    <a:pt x="165" y="218"/>
                  </a:lnTo>
                  <a:lnTo>
                    <a:pt x="169" y="217"/>
                  </a:lnTo>
                  <a:lnTo>
                    <a:pt x="173" y="217"/>
                  </a:lnTo>
                  <a:lnTo>
                    <a:pt x="173" y="217"/>
                  </a:lnTo>
                  <a:lnTo>
                    <a:pt x="178" y="218"/>
                  </a:lnTo>
                  <a:lnTo>
                    <a:pt x="178" y="218"/>
                  </a:lnTo>
                  <a:lnTo>
                    <a:pt x="178" y="206"/>
                  </a:lnTo>
                  <a:lnTo>
                    <a:pt x="177" y="195"/>
                  </a:lnTo>
                  <a:lnTo>
                    <a:pt x="174" y="182"/>
                  </a:lnTo>
                  <a:lnTo>
                    <a:pt x="170" y="175"/>
                  </a:lnTo>
                  <a:lnTo>
                    <a:pt x="168" y="169"/>
                  </a:lnTo>
                  <a:lnTo>
                    <a:pt x="168" y="169"/>
                  </a:lnTo>
                  <a:lnTo>
                    <a:pt x="164" y="179"/>
                  </a:lnTo>
                  <a:lnTo>
                    <a:pt x="159" y="189"/>
                  </a:lnTo>
                  <a:lnTo>
                    <a:pt x="152" y="198"/>
                  </a:lnTo>
                  <a:lnTo>
                    <a:pt x="144" y="206"/>
                  </a:lnTo>
                  <a:lnTo>
                    <a:pt x="136" y="213"/>
                  </a:lnTo>
                  <a:lnTo>
                    <a:pt x="126" y="218"/>
                  </a:lnTo>
                  <a:lnTo>
                    <a:pt x="116" y="222"/>
                  </a:lnTo>
                  <a:lnTo>
                    <a:pt x="105" y="224"/>
                  </a:lnTo>
                  <a:lnTo>
                    <a:pt x="105" y="224"/>
                  </a:lnTo>
                  <a:lnTo>
                    <a:pt x="105" y="227"/>
                  </a:lnTo>
                  <a:lnTo>
                    <a:pt x="105" y="227"/>
                  </a:lnTo>
                  <a:lnTo>
                    <a:pt x="104" y="234"/>
                  </a:lnTo>
                  <a:lnTo>
                    <a:pt x="100" y="239"/>
                  </a:lnTo>
                  <a:lnTo>
                    <a:pt x="95" y="243"/>
                  </a:lnTo>
                  <a:lnTo>
                    <a:pt x="88" y="244"/>
                  </a:lnTo>
                  <a:lnTo>
                    <a:pt x="88" y="244"/>
                  </a:lnTo>
                  <a:lnTo>
                    <a:pt x="82" y="243"/>
                  </a:lnTo>
                  <a:lnTo>
                    <a:pt x="75" y="239"/>
                  </a:lnTo>
                  <a:lnTo>
                    <a:pt x="73" y="234"/>
                  </a:lnTo>
                  <a:lnTo>
                    <a:pt x="71" y="227"/>
                  </a:lnTo>
                  <a:lnTo>
                    <a:pt x="71" y="227"/>
                  </a:lnTo>
                  <a:lnTo>
                    <a:pt x="71" y="222"/>
                  </a:lnTo>
                  <a:lnTo>
                    <a:pt x="71" y="222"/>
                  </a:lnTo>
                  <a:lnTo>
                    <a:pt x="60" y="217"/>
                  </a:lnTo>
                  <a:lnTo>
                    <a:pt x="49" y="209"/>
                  </a:lnTo>
                  <a:lnTo>
                    <a:pt x="40" y="201"/>
                  </a:lnTo>
                  <a:lnTo>
                    <a:pt x="33" y="191"/>
                  </a:lnTo>
                  <a:lnTo>
                    <a:pt x="33" y="191"/>
                  </a:lnTo>
                  <a:lnTo>
                    <a:pt x="26" y="193"/>
                  </a:lnTo>
                  <a:lnTo>
                    <a:pt x="23" y="196"/>
                  </a:lnTo>
                  <a:lnTo>
                    <a:pt x="21" y="200"/>
                  </a:lnTo>
                  <a:lnTo>
                    <a:pt x="18" y="205"/>
                  </a:lnTo>
                  <a:lnTo>
                    <a:pt x="16" y="210"/>
                  </a:lnTo>
                  <a:lnTo>
                    <a:pt x="14" y="217"/>
                  </a:lnTo>
                  <a:lnTo>
                    <a:pt x="13" y="224"/>
                  </a:lnTo>
                  <a:lnTo>
                    <a:pt x="13" y="224"/>
                  </a:lnTo>
                  <a:lnTo>
                    <a:pt x="17" y="226"/>
                  </a:lnTo>
                  <a:lnTo>
                    <a:pt x="21" y="228"/>
                  </a:lnTo>
                  <a:lnTo>
                    <a:pt x="22" y="232"/>
                  </a:lnTo>
                  <a:lnTo>
                    <a:pt x="23" y="236"/>
                  </a:lnTo>
                  <a:lnTo>
                    <a:pt x="23" y="236"/>
                  </a:lnTo>
                  <a:lnTo>
                    <a:pt x="22" y="241"/>
                  </a:lnTo>
                  <a:lnTo>
                    <a:pt x="20" y="245"/>
                  </a:lnTo>
                  <a:lnTo>
                    <a:pt x="16" y="248"/>
                  </a:lnTo>
                  <a:lnTo>
                    <a:pt x="12" y="249"/>
                  </a:lnTo>
                  <a:lnTo>
                    <a:pt x="12" y="249"/>
                  </a:lnTo>
                  <a:lnTo>
                    <a:pt x="7" y="248"/>
                  </a:lnTo>
                  <a:lnTo>
                    <a:pt x="3" y="245"/>
                  </a:lnTo>
                  <a:lnTo>
                    <a:pt x="0" y="241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3" y="228"/>
                  </a:lnTo>
                  <a:lnTo>
                    <a:pt x="3" y="228"/>
                  </a:lnTo>
                  <a:lnTo>
                    <a:pt x="1" y="214"/>
                  </a:lnTo>
                  <a:lnTo>
                    <a:pt x="3" y="206"/>
                  </a:lnTo>
                  <a:lnTo>
                    <a:pt x="4" y="197"/>
                  </a:lnTo>
                  <a:lnTo>
                    <a:pt x="7" y="191"/>
                  </a:lnTo>
                  <a:lnTo>
                    <a:pt x="10" y="183"/>
                  </a:lnTo>
                  <a:lnTo>
                    <a:pt x="17" y="178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22" y="163"/>
                  </a:lnTo>
                  <a:lnTo>
                    <a:pt x="22" y="152"/>
                  </a:lnTo>
                  <a:lnTo>
                    <a:pt x="22" y="152"/>
                  </a:lnTo>
                  <a:lnTo>
                    <a:pt x="22" y="145"/>
                  </a:lnTo>
                  <a:lnTo>
                    <a:pt x="22" y="145"/>
                  </a:lnTo>
                  <a:lnTo>
                    <a:pt x="17" y="140"/>
                  </a:lnTo>
                  <a:lnTo>
                    <a:pt x="13" y="136"/>
                  </a:lnTo>
                  <a:lnTo>
                    <a:pt x="10" y="130"/>
                  </a:lnTo>
                  <a:lnTo>
                    <a:pt x="8" y="124"/>
                  </a:lnTo>
                  <a:lnTo>
                    <a:pt x="7" y="113"/>
                  </a:lnTo>
                  <a:lnTo>
                    <a:pt x="7" y="102"/>
                  </a:lnTo>
                  <a:lnTo>
                    <a:pt x="7" y="102"/>
                  </a:lnTo>
                  <a:lnTo>
                    <a:pt x="4" y="100"/>
                  </a:lnTo>
                  <a:lnTo>
                    <a:pt x="1" y="97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3" y="83"/>
                  </a:lnTo>
                  <a:lnTo>
                    <a:pt x="7" y="80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6" y="80"/>
                  </a:lnTo>
                  <a:lnTo>
                    <a:pt x="20" y="83"/>
                  </a:lnTo>
                  <a:lnTo>
                    <a:pt x="22" y="87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96"/>
                  </a:lnTo>
                  <a:lnTo>
                    <a:pt x="21" y="98"/>
                  </a:lnTo>
                  <a:lnTo>
                    <a:pt x="18" y="101"/>
                  </a:lnTo>
                  <a:lnTo>
                    <a:pt x="14" y="102"/>
                  </a:lnTo>
                  <a:lnTo>
                    <a:pt x="14" y="102"/>
                  </a:lnTo>
                  <a:lnTo>
                    <a:pt x="18" y="115"/>
                  </a:lnTo>
                  <a:lnTo>
                    <a:pt x="22" y="122"/>
                  </a:lnTo>
                  <a:lnTo>
                    <a:pt x="26" y="127"/>
                  </a:lnTo>
                  <a:lnTo>
                    <a:pt x="26" y="127"/>
                  </a:lnTo>
                  <a:lnTo>
                    <a:pt x="29" y="119"/>
                  </a:lnTo>
                  <a:lnTo>
                    <a:pt x="33" y="113"/>
                  </a:lnTo>
                  <a:lnTo>
                    <a:pt x="38" y="106"/>
                  </a:lnTo>
                  <a:lnTo>
                    <a:pt x="43" y="100"/>
                  </a:lnTo>
                  <a:lnTo>
                    <a:pt x="43" y="100"/>
                  </a:lnTo>
                  <a:lnTo>
                    <a:pt x="40" y="96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4"/>
                  </a:lnTo>
                  <a:lnTo>
                    <a:pt x="46" y="79"/>
                  </a:lnTo>
                  <a:lnTo>
                    <a:pt x="51" y="76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61" y="75"/>
                  </a:lnTo>
                  <a:lnTo>
                    <a:pt x="65" y="76"/>
                  </a:lnTo>
                  <a:lnTo>
                    <a:pt x="68" y="79"/>
                  </a:lnTo>
                  <a:lnTo>
                    <a:pt x="70" y="81"/>
                  </a:lnTo>
                  <a:lnTo>
                    <a:pt x="70" y="81"/>
                  </a:lnTo>
                  <a:lnTo>
                    <a:pt x="79" y="79"/>
                  </a:lnTo>
                  <a:lnTo>
                    <a:pt x="88" y="78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6"/>
                  </a:lnTo>
                  <a:lnTo>
                    <a:pt x="90" y="70"/>
                  </a:lnTo>
                  <a:lnTo>
                    <a:pt x="94" y="63"/>
                  </a:lnTo>
                  <a:lnTo>
                    <a:pt x="100" y="59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10" y="59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21" y="48"/>
                  </a:lnTo>
                  <a:lnTo>
                    <a:pt x="121" y="48"/>
                  </a:lnTo>
                  <a:lnTo>
                    <a:pt x="116" y="40"/>
                  </a:lnTo>
                  <a:lnTo>
                    <a:pt x="109" y="33"/>
                  </a:lnTo>
                  <a:lnTo>
                    <a:pt x="104" y="30"/>
                  </a:lnTo>
                  <a:lnTo>
                    <a:pt x="97" y="26"/>
                  </a:lnTo>
                  <a:lnTo>
                    <a:pt x="92" y="23"/>
                  </a:lnTo>
                  <a:lnTo>
                    <a:pt x="87" y="22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8" y="23"/>
                  </a:lnTo>
                  <a:lnTo>
                    <a:pt x="78" y="23"/>
                  </a:lnTo>
                  <a:lnTo>
                    <a:pt x="78" y="27"/>
                  </a:lnTo>
                  <a:lnTo>
                    <a:pt x="77" y="31"/>
                  </a:lnTo>
                  <a:lnTo>
                    <a:pt x="73" y="37"/>
                  </a:lnTo>
                  <a:lnTo>
                    <a:pt x="66" y="41"/>
                  </a:lnTo>
                  <a:lnTo>
                    <a:pt x="62" y="42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55" y="42"/>
                  </a:lnTo>
                  <a:lnTo>
                    <a:pt x="51" y="41"/>
                  </a:lnTo>
                  <a:lnTo>
                    <a:pt x="44" y="37"/>
                  </a:lnTo>
                  <a:lnTo>
                    <a:pt x="40" y="31"/>
                  </a:lnTo>
                  <a:lnTo>
                    <a:pt x="39" y="27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19"/>
                  </a:lnTo>
                  <a:lnTo>
                    <a:pt x="40" y="15"/>
                  </a:lnTo>
                  <a:lnTo>
                    <a:pt x="44" y="10"/>
                  </a:lnTo>
                  <a:lnTo>
                    <a:pt x="51" y="5"/>
                  </a:lnTo>
                  <a:lnTo>
                    <a:pt x="55" y="4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64" y="5"/>
                  </a:lnTo>
                  <a:lnTo>
                    <a:pt x="68" y="6"/>
                  </a:lnTo>
                  <a:lnTo>
                    <a:pt x="71" y="10"/>
                  </a:lnTo>
                  <a:lnTo>
                    <a:pt x="75" y="14"/>
                  </a:lnTo>
                  <a:lnTo>
                    <a:pt x="75" y="14"/>
                  </a:lnTo>
                  <a:lnTo>
                    <a:pt x="81" y="11"/>
                  </a:lnTo>
                  <a:lnTo>
                    <a:pt x="87" y="10"/>
                  </a:lnTo>
                  <a:lnTo>
                    <a:pt x="95" y="9"/>
                  </a:lnTo>
                  <a:lnTo>
                    <a:pt x="103" y="10"/>
                  </a:lnTo>
                  <a:lnTo>
                    <a:pt x="110" y="11"/>
                  </a:lnTo>
                  <a:lnTo>
                    <a:pt x="120" y="17"/>
                  </a:lnTo>
                  <a:lnTo>
                    <a:pt x="127" y="22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43" y="26"/>
                  </a:lnTo>
                  <a:lnTo>
                    <a:pt x="152" y="23"/>
                  </a:lnTo>
                  <a:lnTo>
                    <a:pt x="161" y="20"/>
                  </a:lnTo>
                  <a:lnTo>
                    <a:pt x="170" y="19"/>
                  </a:lnTo>
                  <a:lnTo>
                    <a:pt x="170" y="19"/>
                  </a:lnTo>
                  <a:lnTo>
                    <a:pt x="178" y="20"/>
                  </a:lnTo>
                  <a:lnTo>
                    <a:pt x="178" y="20"/>
                  </a:lnTo>
                  <a:lnTo>
                    <a:pt x="183" y="11"/>
                  </a:lnTo>
                  <a:lnTo>
                    <a:pt x="188" y="7"/>
                  </a:lnTo>
                  <a:lnTo>
                    <a:pt x="192" y="5"/>
                  </a:lnTo>
                  <a:lnTo>
                    <a:pt x="199" y="2"/>
                  </a:lnTo>
                  <a:lnTo>
                    <a:pt x="205" y="2"/>
                  </a:lnTo>
                  <a:lnTo>
                    <a:pt x="214" y="4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5" y="4"/>
                  </a:lnTo>
                  <a:lnTo>
                    <a:pt x="227" y="1"/>
                  </a:lnTo>
                  <a:lnTo>
                    <a:pt x="231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40" y="1"/>
                  </a:lnTo>
                  <a:lnTo>
                    <a:pt x="244" y="4"/>
                  </a:lnTo>
                  <a:lnTo>
                    <a:pt x="248" y="7"/>
                  </a:lnTo>
                  <a:lnTo>
                    <a:pt x="250" y="13"/>
                  </a:lnTo>
                  <a:lnTo>
                    <a:pt x="250" y="13"/>
                  </a:lnTo>
                  <a:lnTo>
                    <a:pt x="248" y="19"/>
                  </a:lnTo>
                  <a:lnTo>
                    <a:pt x="244" y="23"/>
                  </a:lnTo>
                  <a:lnTo>
                    <a:pt x="240" y="26"/>
                  </a:lnTo>
                  <a:lnTo>
                    <a:pt x="235" y="27"/>
                  </a:lnTo>
                  <a:lnTo>
                    <a:pt x="235" y="27"/>
                  </a:lnTo>
                  <a:close/>
                  <a:moveTo>
                    <a:pt x="216" y="65"/>
                  </a:moveTo>
                  <a:lnTo>
                    <a:pt x="216" y="65"/>
                  </a:lnTo>
                  <a:lnTo>
                    <a:pt x="218" y="63"/>
                  </a:lnTo>
                  <a:lnTo>
                    <a:pt x="220" y="62"/>
                  </a:lnTo>
                  <a:lnTo>
                    <a:pt x="221" y="61"/>
                  </a:lnTo>
                  <a:lnTo>
                    <a:pt x="222" y="58"/>
                  </a:lnTo>
                  <a:lnTo>
                    <a:pt x="222" y="58"/>
                  </a:lnTo>
                  <a:lnTo>
                    <a:pt x="221" y="55"/>
                  </a:lnTo>
                  <a:lnTo>
                    <a:pt x="220" y="54"/>
                  </a:lnTo>
                  <a:lnTo>
                    <a:pt x="218" y="53"/>
                  </a:lnTo>
                  <a:lnTo>
                    <a:pt x="216" y="53"/>
                  </a:lnTo>
                  <a:lnTo>
                    <a:pt x="216" y="53"/>
                  </a:lnTo>
                  <a:lnTo>
                    <a:pt x="214" y="53"/>
                  </a:lnTo>
                  <a:lnTo>
                    <a:pt x="212" y="54"/>
                  </a:lnTo>
                  <a:lnTo>
                    <a:pt x="211" y="55"/>
                  </a:lnTo>
                  <a:lnTo>
                    <a:pt x="211" y="58"/>
                  </a:lnTo>
                  <a:lnTo>
                    <a:pt x="211" y="58"/>
                  </a:lnTo>
                  <a:lnTo>
                    <a:pt x="211" y="61"/>
                  </a:lnTo>
                  <a:lnTo>
                    <a:pt x="212" y="62"/>
                  </a:lnTo>
                  <a:lnTo>
                    <a:pt x="214" y="63"/>
                  </a:lnTo>
                  <a:lnTo>
                    <a:pt x="216" y="65"/>
                  </a:lnTo>
                  <a:lnTo>
                    <a:pt x="216" y="65"/>
                  </a:lnTo>
                  <a:close/>
                  <a:moveTo>
                    <a:pt x="64" y="133"/>
                  </a:moveTo>
                  <a:lnTo>
                    <a:pt x="64" y="133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60" y="130"/>
                  </a:lnTo>
                  <a:lnTo>
                    <a:pt x="59" y="127"/>
                  </a:lnTo>
                  <a:lnTo>
                    <a:pt x="56" y="126"/>
                  </a:lnTo>
                  <a:lnTo>
                    <a:pt x="52" y="124"/>
                  </a:lnTo>
                  <a:lnTo>
                    <a:pt x="52" y="124"/>
                  </a:lnTo>
                  <a:lnTo>
                    <a:pt x="49" y="126"/>
                  </a:lnTo>
                  <a:lnTo>
                    <a:pt x="47" y="127"/>
                  </a:lnTo>
                  <a:lnTo>
                    <a:pt x="44" y="130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6" y="137"/>
                  </a:lnTo>
                  <a:lnTo>
                    <a:pt x="48" y="140"/>
                  </a:lnTo>
                  <a:lnTo>
                    <a:pt x="48" y="140"/>
                  </a:lnTo>
                  <a:lnTo>
                    <a:pt x="46" y="146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6" y="157"/>
                  </a:lnTo>
                  <a:lnTo>
                    <a:pt x="46" y="161"/>
                  </a:lnTo>
                  <a:lnTo>
                    <a:pt x="51" y="166"/>
                  </a:lnTo>
                  <a:lnTo>
                    <a:pt x="56" y="171"/>
                  </a:lnTo>
                  <a:lnTo>
                    <a:pt x="60" y="172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68" y="172"/>
                  </a:lnTo>
                  <a:lnTo>
                    <a:pt x="71" y="171"/>
                  </a:lnTo>
                  <a:lnTo>
                    <a:pt x="78" y="166"/>
                  </a:lnTo>
                  <a:lnTo>
                    <a:pt x="82" y="161"/>
                  </a:lnTo>
                  <a:lnTo>
                    <a:pt x="83" y="157"/>
                  </a:lnTo>
                  <a:lnTo>
                    <a:pt x="84" y="153"/>
                  </a:lnTo>
                  <a:lnTo>
                    <a:pt x="84" y="153"/>
                  </a:lnTo>
                  <a:lnTo>
                    <a:pt x="83" y="149"/>
                  </a:lnTo>
                  <a:lnTo>
                    <a:pt x="82" y="145"/>
                  </a:lnTo>
                  <a:lnTo>
                    <a:pt x="78" y="139"/>
                  </a:lnTo>
                  <a:lnTo>
                    <a:pt x="71" y="135"/>
                  </a:lnTo>
                  <a:lnTo>
                    <a:pt x="68" y="133"/>
                  </a:lnTo>
                  <a:lnTo>
                    <a:pt x="64" y="133"/>
                  </a:lnTo>
                  <a:lnTo>
                    <a:pt x="64" y="133"/>
                  </a:lnTo>
                  <a:close/>
                  <a:moveTo>
                    <a:pt x="100" y="107"/>
                  </a:moveTo>
                  <a:lnTo>
                    <a:pt x="100" y="107"/>
                  </a:lnTo>
                  <a:lnTo>
                    <a:pt x="99" y="107"/>
                  </a:lnTo>
                  <a:lnTo>
                    <a:pt x="96" y="109"/>
                  </a:lnTo>
                  <a:lnTo>
                    <a:pt x="95" y="111"/>
                  </a:lnTo>
                  <a:lnTo>
                    <a:pt x="95" y="113"/>
                  </a:lnTo>
                  <a:lnTo>
                    <a:pt x="95" y="113"/>
                  </a:lnTo>
                  <a:lnTo>
                    <a:pt x="95" y="115"/>
                  </a:lnTo>
                  <a:lnTo>
                    <a:pt x="96" y="118"/>
                  </a:lnTo>
                  <a:lnTo>
                    <a:pt x="99" y="118"/>
                  </a:lnTo>
                  <a:lnTo>
                    <a:pt x="100" y="119"/>
                  </a:lnTo>
                  <a:lnTo>
                    <a:pt x="100" y="119"/>
                  </a:lnTo>
                  <a:lnTo>
                    <a:pt x="103" y="118"/>
                  </a:lnTo>
                  <a:lnTo>
                    <a:pt x="105" y="118"/>
                  </a:lnTo>
                  <a:lnTo>
                    <a:pt x="107" y="115"/>
                  </a:lnTo>
                  <a:lnTo>
                    <a:pt x="107" y="113"/>
                  </a:lnTo>
                  <a:lnTo>
                    <a:pt x="107" y="113"/>
                  </a:lnTo>
                  <a:lnTo>
                    <a:pt x="107" y="111"/>
                  </a:lnTo>
                  <a:lnTo>
                    <a:pt x="105" y="109"/>
                  </a:lnTo>
                  <a:lnTo>
                    <a:pt x="103" y="107"/>
                  </a:lnTo>
                  <a:lnTo>
                    <a:pt x="100" y="107"/>
                  </a:lnTo>
                  <a:lnTo>
                    <a:pt x="100" y="107"/>
                  </a:lnTo>
                  <a:close/>
                  <a:moveTo>
                    <a:pt x="105" y="193"/>
                  </a:moveTo>
                  <a:lnTo>
                    <a:pt x="105" y="193"/>
                  </a:lnTo>
                  <a:lnTo>
                    <a:pt x="105" y="196"/>
                  </a:lnTo>
                  <a:lnTo>
                    <a:pt x="107" y="198"/>
                  </a:lnTo>
                  <a:lnTo>
                    <a:pt x="108" y="200"/>
                  </a:lnTo>
                  <a:lnTo>
                    <a:pt x="110" y="200"/>
                  </a:lnTo>
                  <a:lnTo>
                    <a:pt x="110" y="200"/>
                  </a:lnTo>
                  <a:lnTo>
                    <a:pt x="113" y="200"/>
                  </a:lnTo>
                  <a:lnTo>
                    <a:pt x="116" y="198"/>
                  </a:lnTo>
                  <a:lnTo>
                    <a:pt x="117" y="196"/>
                  </a:lnTo>
                  <a:lnTo>
                    <a:pt x="117" y="193"/>
                  </a:lnTo>
                  <a:lnTo>
                    <a:pt x="117" y="193"/>
                  </a:lnTo>
                  <a:lnTo>
                    <a:pt x="117" y="191"/>
                  </a:lnTo>
                  <a:lnTo>
                    <a:pt x="116" y="189"/>
                  </a:lnTo>
                  <a:lnTo>
                    <a:pt x="113" y="188"/>
                  </a:lnTo>
                  <a:lnTo>
                    <a:pt x="110" y="188"/>
                  </a:lnTo>
                  <a:lnTo>
                    <a:pt x="110" y="188"/>
                  </a:lnTo>
                  <a:lnTo>
                    <a:pt x="108" y="188"/>
                  </a:lnTo>
                  <a:lnTo>
                    <a:pt x="107" y="189"/>
                  </a:lnTo>
                  <a:lnTo>
                    <a:pt x="105" y="191"/>
                  </a:lnTo>
                  <a:lnTo>
                    <a:pt x="105" y="193"/>
                  </a:lnTo>
                  <a:lnTo>
                    <a:pt x="105" y="193"/>
                  </a:lnTo>
                  <a:close/>
                  <a:moveTo>
                    <a:pt x="113" y="79"/>
                  </a:moveTo>
                  <a:lnTo>
                    <a:pt x="113" y="79"/>
                  </a:lnTo>
                  <a:lnTo>
                    <a:pt x="110" y="79"/>
                  </a:lnTo>
                  <a:lnTo>
                    <a:pt x="109" y="80"/>
                  </a:lnTo>
                  <a:lnTo>
                    <a:pt x="108" y="83"/>
                  </a:lnTo>
                  <a:lnTo>
                    <a:pt x="107" y="85"/>
                  </a:lnTo>
                  <a:lnTo>
                    <a:pt x="107" y="85"/>
                  </a:lnTo>
                  <a:lnTo>
                    <a:pt x="108" y="87"/>
                  </a:lnTo>
                  <a:lnTo>
                    <a:pt x="109" y="89"/>
                  </a:lnTo>
                  <a:lnTo>
                    <a:pt x="110" y="91"/>
                  </a:lnTo>
                  <a:lnTo>
                    <a:pt x="113" y="91"/>
                  </a:lnTo>
                  <a:lnTo>
                    <a:pt x="113" y="91"/>
                  </a:lnTo>
                  <a:lnTo>
                    <a:pt x="116" y="91"/>
                  </a:lnTo>
                  <a:lnTo>
                    <a:pt x="117" y="89"/>
                  </a:lnTo>
                  <a:lnTo>
                    <a:pt x="118" y="87"/>
                  </a:lnTo>
                  <a:lnTo>
                    <a:pt x="120" y="85"/>
                  </a:lnTo>
                  <a:lnTo>
                    <a:pt x="120" y="85"/>
                  </a:lnTo>
                  <a:lnTo>
                    <a:pt x="118" y="83"/>
                  </a:lnTo>
                  <a:lnTo>
                    <a:pt x="117" y="80"/>
                  </a:lnTo>
                  <a:lnTo>
                    <a:pt x="116" y="79"/>
                  </a:lnTo>
                  <a:lnTo>
                    <a:pt x="113" y="79"/>
                  </a:lnTo>
                  <a:lnTo>
                    <a:pt x="113" y="79"/>
                  </a:lnTo>
                  <a:close/>
                  <a:moveTo>
                    <a:pt x="136" y="140"/>
                  </a:moveTo>
                  <a:lnTo>
                    <a:pt x="136" y="140"/>
                  </a:lnTo>
                  <a:lnTo>
                    <a:pt x="138" y="144"/>
                  </a:lnTo>
                  <a:lnTo>
                    <a:pt x="139" y="146"/>
                  </a:lnTo>
                  <a:lnTo>
                    <a:pt x="143" y="149"/>
                  </a:lnTo>
                  <a:lnTo>
                    <a:pt x="147" y="150"/>
                  </a:lnTo>
                  <a:lnTo>
                    <a:pt x="147" y="150"/>
                  </a:lnTo>
                  <a:lnTo>
                    <a:pt x="151" y="149"/>
                  </a:lnTo>
                  <a:lnTo>
                    <a:pt x="153" y="146"/>
                  </a:lnTo>
                  <a:lnTo>
                    <a:pt x="156" y="144"/>
                  </a:lnTo>
                  <a:lnTo>
                    <a:pt x="156" y="140"/>
                  </a:lnTo>
                  <a:lnTo>
                    <a:pt x="156" y="140"/>
                  </a:lnTo>
                  <a:lnTo>
                    <a:pt x="156" y="136"/>
                  </a:lnTo>
                  <a:lnTo>
                    <a:pt x="153" y="133"/>
                  </a:lnTo>
                  <a:lnTo>
                    <a:pt x="151" y="131"/>
                  </a:lnTo>
                  <a:lnTo>
                    <a:pt x="147" y="131"/>
                  </a:lnTo>
                  <a:lnTo>
                    <a:pt x="147" y="131"/>
                  </a:lnTo>
                  <a:lnTo>
                    <a:pt x="143" y="131"/>
                  </a:lnTo>
                  <a:lnTo>
                    <a:pt x="139" y="133"/>
                  </a:lnTo>
                  <a:lnTo>
                    <a:pt x="138" y="136"/>
                  </a:lnTo>
                  <a:lnTo>
                    <a:pt x="136" y="140"/>
                  </a:lnTo>
                  <a:lnTo>
                    <a:pt x="136" y="140"/>
                  </a:lnTo>
                  <a:close/>
                  <a:moveTo>
                    <a:pt x="162" y="41"/>
                  </a:moveTo>
                  <a:lnTo>
                    <a:pt x="162" y="41"/>
                  </a:lnTo>
                  <a:lnTo>
                    <a:pt x="159" y="42"/>
                  </a:lnTo>
                  <a:lnTo>
                    <a:pt x="156" y="44"/>
                  </a:lnTo>
                  <a:lnTo>
                    <a:pt x="153" y="48"/>
                  </a:lnTo>
                  <a:lnTo>
                    <a:pt x="153" y="52"/>
                  </a:lnTo>
                  <a:lnTo>
                    <a:pt x="153" y="52"/>
                  </a:lnTo>
                  <a:lnTo>
                    <a:pt x="153" y="55"/>
                  </a:lnTo>
                  <a:lnTo>
                    <a:pt x="156" y="58"/>
                  </a:lnTo>
                  <a:lnTo>
                    <a:pt x="159" y="61"/>
                  </a:lnTo>
                  <a:lnTo>
                    <a:pt x="162" y="61"/>
                  </a:lnTo>
                  <a:lnTo>
                    <a:pt x="162" y="61"/>
                  </a:lnTo>
                  <a:lnTo>
                    <a:pt x="166" y="61"/>
                  </a:lnTo>
                  <a:lnTo>
                    <a:pt x="169" y="58"/>
                  </a:lnTo>
                  <a:lnTo>
                    <a:pt x="172" y="55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2" y="48"/>
                  </a:lnTo>
                  <a:lnTo>
                    <a:pt x="169" y="44"/>
                  </a:lnTo>
                  <a:lnTo>
                    <a:pt x="166" y="42"/>
                  </a:lnTo>
                  <a:lnTo>
                    <a:pt x="162" y="41"/>
                  </a:lnTo>
                  <a:lnTo>
                    <a:pt x="162" y="41"/>
                  </a:lnTo>
                  <a:close/>
                  <a:moveTo>
                    <a:pt x="182" y="75"/>
                  </a:moveTo>
                  <a:lnTo>
                    <a:pt x="182" y="75"/>
                  </a:lnTo>
                  <a:lnTo>
                    <a:pt x="177" y="76"/>
                  </a:lnTo>
                  <a:lnTo>
                    <a:pt x="172" y="79"/>
                  </a:lnTo>
                  <a:lnTo>
                    <a:pt x="169" y="84"/>
                  </a:lnTo>
                  <a:lnTo>
                    <a:pt x="168" y="89"/>
                  </a:lnTo>
                  <a:lnTo>
                    <a:pt x="168" y="89"/>
                  </a:lnTo>
                  <a:lnTo>
                    <a:pt x="169" y="94"/>
                  </a:lnTo>
                  <a:lnTo>
                    <a:pt x="172" y="100"/>
                  </a:lnTo>
                  <a:lnTo>
                    <a:pt x="177" y="102"/>
                  </a:lnTo>
                  <a:lnTo>
                    <a:pt x="182" y="104"/>
                  </a:lnTo>
                  <a:lnTo>
                    <a:pt x="182" y="104"/>
                  </a:lnTo>
                  <a:lnTo>
                    <a:pt x="187" y="102"/>
                  </a:lnTo>
                  <a:lnTo>
                    <a:pt x="192" y="100"/>
                  </a:lnTo>
                  <a:lnTo>
                    <a:pt x="195" y="94"/>
                  </a:lnTo>
                  <a:lnTo>
                    <a:pt x="196" y="89"/>
                  </a:lnTo>
                  <a:lnTo>
                    <a:pt x="196" y="89"/>
                  </a:lnTo>
                  <a:lnTo>
                    <a:pt x="195" y="84"/>
                  </a:lnTo>
                  <a:lnTo>
                    <a:pt x="192" y="79"/>
                  </a:lnTo>
                  <a:lnTo>
                    <a:pt x="187" y="76"/>
                  </a:lnTo>
                  <a:lnTo>
                    <a:pt x="182" y="75"/>
                  </a:lnTo>
                  <a:lnTo>
                    <a:pt x="182" y="7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84"/>
            <p:cNvSpPr>
              <a:spLocks noEditPoints="1"/>
            </p:cNvSpPr>
            <p:nvPr/>
          </p:nvSpPr>
          <p:spPr bwMode="auto">
            <a:xfrm>
              <a:off x="4481380" y="1083125"/>
              <a:ext cx="209125" cy="217839"/>
            </a:xfrm>
            <a:custGeom>
              <a:avLst/>
              <a:gdLst>
                <a:gd name="T0" fmla="*/ 163 w 239"/>
                <a:gd name="T1" fmla="*/ 26 h 250"/>
                <a:gd name="T2" fmla="*/ 173 w 239"/>
                <a:gd name="T3" fmla="*/ 22 h 250"/>
                <a:gd name="T4" fmla="*/ 176 w 239"/>
                <a:gd name="T5" fmla="*/ 13 h 250"/>
                <a:gd name="T6" fmla="*/ 169 w 239"/>
                <a:gd name="T7" fmla="*/ 0 h 250"/>
                <a:gd name="T8" fmla="*/ 97 w 239"/>
                <a:gd name="T9" fmla="*/ 0 h 250"/>
                <a:gd name="T10" fmla="*/ 85 w 239"/>
                <a:gd name="T11" fmla="*/ 8 h 250"/>
                <a:gd name="T12" fmla="*/ 85 w 239"/>
                <a:gd name="T13" fmla="*/ 17 h 250"/>
                <a:gd name="T14" fmla="*/ 97 w 239"/>
                <a:gd name="T15" fmla="*/ 26 h 250"/>
                <a:gd name="T16" fmla="*/ 104 w 239"/>
                <a:gd name="T17" fmla="*/ 83 h 250"/>
                <a:gd name="T18" fmla="*/ 83 w 239"/>
                <a:gd name="T19" fmla="*/ 218 h 250"/>
                <a:gd name="T20" fmla="*/ 76 w 239"/>
                <a:gd name="T21" fmla="*/ 242 h 250"/>
                <a:gd name="T22" fmla="*/ 135 w 239"/>
                <a:gd name="T23" fmla="*/ 250 h 250"/>
                <a:gd name="T24" fmla="*/ 218 w 239"/>
                <a:gd name="T25" fmla="*/ 248 h 250"/>
                <a:gd name="T26" fmla="*/ 231 w 239"/>
                <a:gd name="T27" fmla="*/ 242 h 250"/>
                <a:gd name="T28" fmla="*/ 239 w 239"/>
                <a:gd name="T29" fmla="*/ 229 h 250"/>
                <a:gd name="T30" fmla="*/ 234 w 239"/>
                <a:gd name="T31" fmla="*/ 212 h 250"/>
                <a:gd name="T32" fmla="*/ 195 w 239"/>
                <a:gd name="T33" fmla="*/ 136 h 250"/>
                <a:gd name="T34" fmla="*/ 161 w 239"/>
                <a:gd name="T35" fmla="*/ 83 h 250"/>
                <a:gd name="T36" fmla="*/ 210 w 239"/>
                <a:gd name="T37" fmla="*/ 222 h 250"/>
                <a:gd name="T38" fmla="*/ 202 w 239"/>
                <a:gd name="T39" fmla="*/ 218 h 250"/>
                <a:gd name="T40" fmla="*/ 114 w 239"/>
                <a:gd name="T41" fmla="*/ 88 h 250"/>
                <a:gd name="T42" fmla="*/ 150 w 239"/>
                <a:gd name="T43" fmla="*/ 88 h 250"/>
                <a:gd name="T44" fmla="*/ 215 w 239"/>
                <a:gd name="T45" fmla="*/ 211 h 250"/>
                <a:gd name="T46" fmla="*/ 217 w 239"/>
                <a:gd name="T47" fmla="*/ 217 h 250"/>
                <a:gd name="T48" fmla="*/ 213 w 239"/>
                <a:gd name="T49" fmla="*/ 221 h 250"/>
                <a:gd name="T50" fmla="*/ 70 w 239"/>
                <a:gd name="T51" fmla="*/ 68 h 250"/>
                <a:gd name="T52" fmla="*/ 82 w 239"/>
                <a:gd name="T53" fmla="*/ 58 h 250"/>
                <a:gd name="T54" fmla="*/ 82 w 239"/>
                <a:gd name="T55" fmla="*/ 49 h 250"/>
                <a:gd name="T56" fmla="*/ 70 w 239"/>
                <a:gd name="T57" fmla="*/ 42 h 250"/>
                <a:gd name="T58" fmla="*/ 7 w 239"/>
                <a:gd name="T59" fmla="*/ 42 h 250"/>
                <a:gd name="T60" fmla="*/ 0 w 239"/>
                <a:gd name="T61" fmla="*/ 55 h 250"/>
                <a:gd name="T62" fmla="*/ 4 w 239"/>
                <a:gd name="T63" fmla="*/ 64 h 250"/>
                <a:gd name="T64" fmla="*/ 10 w 239"/>
                <a:gd name="T65" fmla="*/ 68 h 250"/>
                <a:gd name="T66" fmla="*/ 11 w 239"/>
                <a:gd name="T67" fmla="*/ 224 h 250"/>
                <a:gd name="T68" fmla="*/ 19 w 239"/>
                <a:gd name="T69" fmla="*/ 240 h 250"/>
                <a:gd name="T70" fmla="*/ 35 w 239"/>
                <a:gd name="T71" fmla="*/ 248 h 250"/>
                <a:gd name="T72" fmla="*/ 48 w 239"/>
                <a:gd name="T73" fmla="*/ 248 h 250"/>
                <a:gd name="T74" fmla="*/ 63 w 239"/>
                <a:gd name="T75" fmla="*/ 240 h 250"/>
                <a:gd name="T76" fmla="*/ 72 w 239"/>
                <a:gd name="T77" fmla="*/ 224 h 250"/>
                <a:gd name="T78" fmla="*/ 62 w 239"/>
                <a:gd name="T79" fmla="*/ 123 h 250"/>
                <a:gd name="T80" fmla="*/ 41 w 239"/>
                <a:gd name="T81" fmla="*/ 205 h 250"/>
                <a:gd name="T82" fmla="*/ 36 w 239"/>
                <a:gd name="T83" fmla="*/ 212 h 250"/>
                <a:gd name="T84" fmla="*/ 31 w 239"/>
                <a:gd name="T85" fmla="*/ 212 h 250"/>
                <a:gd name="T86" fmla="*/ 26 w 239"/>
                <a:gd name="T87" fmla="*/ 205 h 250"/>
                <a:gd name="T88" fmla="*/ 20 w 239"/>
                <a:gd name="T89" fmla="*/ 68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9" h="250">
                  <a:moveTo>
                    <a:pt x="161" y="83"/>
                  </a:move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9" y="25"/>
                  </a:lnTo>
                  <a:lnTo>
                    <a:pt x="173" y="22"/>
                  </a:lnTo>
                  <a:lnTo>
                    <a:pt x="175" y="17"/>
                  </a:lnTo>
                  <a:lnTo>
                    <a:pt x="176" y="13"/>
                  </a:lnTo>
                  <a:lnTo>
                    <a:pt x="176" y="13"/>
                  </a:lnTo>
                  <a:lnTo>
                    <a:pt x="175" y="8"/>
                  </a:lnTo>
                  <a:lnTo>
                    <a:pt x="173" y="4"/>
                  </a:lnTo>
                  <a:lnTo>
                    <a:pt x="169" y="0"/>
                  </a:lnTo>
                  <a:lnTo>
                    <a:pt x="163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3" y="0"/>
                  </a:lnTo>
                  <a:lnTo>
                    <a:pt x="88" y="4"/>
                  </a:lnTo>
                  <a:lnTo>
                    <a:pt x="85" y="8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85" y="17"/>
                  </a:lnTo>
                  <a:lnTo>
                    <a:pt x="88" y="22"/>
                  </a:lnTo>
                  <a:lnTo>
                    <a:pt x="93" y="25"/>
                  </a:lnTo>
                  <a:lnTo>
                    <a:pt x="97" y="26"/>
                  </a:lnTo>
                  <a:lnTo>
                    <a:pt x="104" y="26"/>
                  </a:lnTo>
                  <a:lnTo>
                    <a:pt x="104" y="83"/>
                  </a:lnTo>
                  <a:lnTo>
                    <a:pt x="104" y="83"/>
                  </a:lnTo>
                  <a:lnTo>
                    <a:pt x="83" y="114"/>
                  </a:lnTo>
                  <a:lnTo>
                    <a:pt x="83" y="218"/>
                  </a:lnTo>
                  <a:lnTo>
                    <a:pt x="83" y="218"/>
                  </a:lnTo>
                  <a:lnTo>
                    <a:pt x="83" y="226"/>
                  </a:lnTo>
                  <a:lnTo>
                    <a:pt x="80" y="235"/>
                  </a:lnTo>
                  <a:lnTo>
                    <a:pt x="76" y="242"/>
                  </a:lnTo>
                  <a:lnTo>
                    <a:pt x="71" y="250"/>
                  </a:lnTo>
                  <a:lnTo>
                    <a:pt x="130" y="250"/>
                  </a:lnTo>
                  <a:lnTo>
                    <a:pt x="135" y="250"/>
                  </a:lnTo>
                  <a:lnTo>
                    <a:pt x="213" y="250"/>
                  </a:lnTo>
                  <a:lnTo>
                    <a:pt x="213" y="250"/>
                  </a:lnTo>
                  <a:lnTo>
                    <a:pt x="218" y="248"/>
                  </a:lnTo>
                  <a:lnTo>
                    <a:pt x="223" y="247"/>
                  </a:lnTo>
                  <a:lnTo>
                    <a:pt x="227" y="244"/>
                  </a:lnTo>
                  <a:lnTo>
                    <a:pt x="231" y="242"/>
                  </a:lnTo>
                  <a:lnTo>
                    <a:pt x="235" y="238"/>
                  </a:lnTo>
                  <a:lnTo>
                    <a:pt x="238" y="233"/>
                  </a:lnTo>
                  <a:lnTo>
                    <a:pt x="239" y="229"/>
                  </a:lnTo>
                  <a:lnTo>
                    <a:pt x="239" y="224"/>
                  </a:lnTo>
                  <a:lnTo>
                    <a:pt x="239" y="224"/>
                  </a:lnTo>
                  <a:lnTo>
                    <a:pt x="234" y="212"/>
                  </a:lnTo>
                  <a:lnTo>
                    <a:pt x="219" y="181"/>
                  </a:lnTo>
                  <a:lnTo>
                    <a:pt x="209" y="160"/>
                  </a:lnTo>
                  <a:lnTo>
                    <a:pt x="195" y="136"/>
                  </a:lnTo>
                  <a:lnTo>
                    <a:pt x="179" y="110"/>
                  </a:lnTo>
                  <a:lnTo>
                    <a:pt x="161" y="83"/>
                  </a:lnTo>
                  <a:lnTo>
                    <a:pt x="161" y="83"/>
                  </a:lnTo>
                  <a:close/>
                  <a:moveTo>
                    <a:pt x="213" y="221"/>
                  </a:moveTo>
                  <a:lnTo>
                    <a:pt x="213" y="221"/>
                  </a:lnTo>
                  <a:lnTo>
                    <a:pt x="210" y="222"/>
                  </a:lnTo>
                  <a:lnTo>
                    <a:pt x="206" y="222"/>
                  </a:lnTo>
                  <a:lnTo>
                    <a:pt x="204" y="220"/>
                  </a:lnTo>
                  <a:lnTo>
                    <a:pt x="202" y="218"/>
                  </a:lnTo>
                  <a:lnTo>
                    <a:pt x="157" y="135"/>
                  </a:lnTo>
                  <a:lnTo>
                    <a:pt x="89" y="135"/>
                  </a:lnTo>
                  <a:lnTo>
                    <a:pt x="114" y="88"/>
                  </a:lnTo>
                  <a:lnTo>
                    <a:pt x="114" y="26"/>
                  </a:lnTo>
                  <a:lnTo>
                    <a:pt x="150" y="26"/>
                  </a:lnTo>
                  <a:lnTo>
                    <a:pt x="150" y="88"/>
                  </a:lnTo>
                  <a:lnTo>
                    <a:pt x="176" y="135"/>
                  </a:lnTo>
                  <a:lnTo>
                    <a:pt x="175" y="135"/>
                  </a:lnTo>
                  <a:lnTo>
                    <a:pt x="215" y="211"/>
                  </a:lnTo>
                  <a:lnTo>
                    <a:pt x="215" y="211"/>
                  </a:lnTo>
                  <a:lnTo>
                    <a:pt x="217" y="213"/>
                  </a:lnTo>
                  <a:lnTo>
                    <a:pt x="217" y="217"/>
                  </a:lnTo>
                  <a:lnTo>
                    <a:pt x="215" y="220"/>
                  </a:lnTo>
                  <a:lnTo>
                    <a:pt x="213" y="221"/>
                  </a:lnTo>
                  <a:lnTo>
                    <a:pt x="213" y="221"/>
                  </a:lnTo>
                  <a:close/>
                  <a:moveTo>
                    <a:pt x="72" y="68"/>
                  </a:moveTo>
                  <a:lnTo>
                    <a:pt x="70" y="68"/>
                  </a:lnTo>
                  <a:lnTo>
                    <a:pt x="70" y="68"/>
                  </a:lnTo>
                  <a:lnTo>
                    <a:pt x="75" y="66"/>
                  </a:lnTo>
                  <a:lnTo>
                    <a:pt x="79" y="64"/>
                  </a:lnTo>
                  <a:lnTo>
                    <a:pt x="82" y="58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2" y="49"/>
                  </a:lnTo>
                  <a:lnTo>
                    <a:pt x="79" y="45"/>
                  </a:lnTo>
                  <a:lnTo>
                    <a:pt x="75" y="42"/>
                  </a:lnTo>
                  <a:lnTo>
                    <a:pt x="70" y="42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7" y="42"/>
                  </a:lnTo>
                  <a:lnTo>
                    <a:pt x="4" y="45"/>
                  </a:lnTo>
                  <a:lnTo>
                    <a:pt x="1" y="49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8"/>
                  </a:lnTo>
                  <a:lnTo>
                    <a:pt x="4" y="64"/>
                  </a:lnTo>
                  <a:lnTo>
                    <a:pt x="7" y="66"/>
                  </a:lnTo>
                  <a:lnTo>
                    <a:pt x="13" y="68"/>
                  </a:lnTo>
                  <a:lnTo>
                    <a:pt x="10" y="68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1" y="224"/>
                  </a:lnTo>
                  <a:lnTo>
                    <a:pt x="13" y="230"/>
                  </a:lnTo>
                  <a:lnTo>
                    <a:pt x="15" y="235"/>
                  </a:lnTo>
                  <a:lnTo>
                    <a:pt x="19" y="240"/>
                  </a:lnTo>
                  <a:lnTo>
                    <a:pt x="24" y="243"/>
                  </a:lnTo>
                  <a:lnTo>
                    <a:pt x="30" y="247"/>
                  </a:lnTo>
                  <a:lnTo>
                    <a:pt x="35" y="248"/>
                  </a:lnTo>
                  <a:lnTo>
                    <a:pt x="41" y="250"/>
                  </a:lnTo>
                  <a:lnTo>
                    <a:pt x="41" y="250"/>
                  </a:lnTo>
                  <a:lnTo>
                    <a:pt x="48" y="248"/>
                  </a:lnTo>
                  <a:lnTo>
                    <a:pt x="53" y="247"/>
                  </a:lnTo>
                  <a:lnTo>
                    <a:pt x="59" y="243"/>
                  </a:lnTo>
                  <a:lnTo>
                    <a:pt x="63" y="240"/>
                  </a:lnTo>
                  <a:lnTo>
                    <a:pt x="67" y="235"/>
                  </a:lnTo>
                  <a:lnTo>
                    <a:pt x="70" y="230"/>
                  </a:lnTo>
                  <a:lnTo>
                    <a:pt x="72" y="224"/>
                  </a:lnTo>
                  <a:lnTo>
                    <a:pt x="72" y="218"/>
                  </a:lnTo>
                  <a:lnTo>
                    <a:pt x="72" y="68"/>
                  </a:lnTo>
                  <a:close/>
                  <a:moveTo>
                    <a:pt x="62" y="123"/>
                  </a:moveTo>
                  <a:lnTo>
                    <a:pt x="41" y="123"/>
                  </a:lnTo>
                  <a:lnTo>
                    <a:pt x="41" y="205"/>
                  </a:lnTo>
                  <a:lnTo>
                    <a:pt x="41" y="205"/>
                  </a:lnTo>
                  <a:lnTo>
                    <a:pt x="41" y="208"/>
                  </a:lnTo>
                  <a:lnTo>
                    <a:pt x="39" y="211"/>
                  </a:lnTo>
                  <a:lnTo>
                    <a:pt x="36" y="212"/>
                  </a:lnTo>
                  <a:lnTo>
                    <a:pt x="33" y="213"/>
                  </a:lnTo>
                  <a:lnTo>
                    <a:pt x="33" y="213"/>
                  </a:lnTo>
                  <a:lnTo>
                    <a:pt x="31" y="212"/>
                  </a:lnTo>
                  <a:lnTo>
                    <a:pt x="28" y="211"/>
                  </a:lnTo>
                  <a:lnTo>
                    <a:pt x="27" y="208"/>
                  </a:lnTo>
                  <a:lnTo>
                    <a:pt x="26" y="205"/>
                  </a:lnTo>
                  <a:lnTo>
                    <a:pt x="26" y="123"/>
                  </a:lnTo>
                  <a:lnTo>
                    <a:pt x="20" y="123"/>
                  </a:lnTo>
                  <a:lnTo>
                    <a:pt x="20" y="68"/>
                  </a:lnTo>
                  <a:lnTo>
                    <a:pt x="62" y="68"/>
                  </a:lnTo>
                  <a:lnTo>
                    <a:pt x="62" y="12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85"/>
            <p:cNvSpPr>
              <a:spLocks noEditPoints="1"/>
            </p:cNvSpPr>
            <p:nvPr/>
          </p:nvSpPr>
          <p:spPr bwMode="auto">
            <a:xfrm>
              <a:off x="4765441" y="1074412"/>
              <a:ext cx="177756" cy="224810"/>
            </a:xfrm>
            <a:custGeom>
              <a:avLst/>
              <a:gdLst>
                <a:gd name="T0" fmla="*/ 74 w 204"/>
                <a:gd name="T1" fmla="*/ 45 h 257"/>
                <a:gd name="T2" fmla="*/ 85 w 204"/>
                <a:gd name="T3" fmla="*/ 39 h 257"/>
                <a:gd name="T4" fmla="*/ 92 w 204"/>
                <a:gd name="T5" fmla="*/ 27 h 257"/>
                <a:gd name="T6" fmla="*/ 92 w 204"/>
                <a:gd name="T7" fmla="*/ 18 h 257"/>
                <a:gd name="T8" fmla="*/ 85 w 204"/>
                <a:gd name="T9" fmla="*/ 6 h 257"/>
                <a:gd name="T10" fmla="*/ 74 w 204"/>
                <a:gd name="T11" fmla="*/ 1 h 257"/>
                <a:gd name="T12" fmla="*/ 65 w 204"/>
                <a:gd name="T13" fmla="*/ 1 h 257"/>
                <a:gd name="T14" fmla="*/ 54 w 204"/>
                <a:gd name="T15" fmla="*/ 6 h 257"/>
                <a:gd name="T16" fmla="*/ 48 w 204"/>
                <a:gd name="T17" fmla="*/ 18 h 257"/>
                <a:gd name="T18" fmla="*/ 48 w 204"/>
                <a:gd name="T19" fmla="*/ 27 h 257"/>
                <a:gd name="T20" fmla="*/ 54 w 204"/>
                <a:gd name="T21" fmla="*/ 39 h 257"/>
                <a:gd name="T22" fmla="*/ 65 w 204"/>
                <a:gd name="T23" fmla="*/ 45 h 257"/>
                <a:gd name="T24" fmla="*/ 202 w 204"/>
                <a:gd name="T25" fmla="*/ 200 h 257"/>
                <a:gd name="T26" fmla="*/ 162 w 204"/>
                <a:gd name="T27" fmla="*/ 131 h 257"/>
                <a:gd name="T28" fmla="*/ 153 w 204"/>
                <a:gd name="T29" fmla="*/ 127 h 257"/>
                <a:gd name="T30" fmla="*/ 136 w 204"/>
                <a:gd name="T31" fmla="*/ 106 h 257"/>
                <a:gd name="T32" fmla="*/ 144 w 204"/>
                <a:gd name="T33" fmla="*/ 104 h 257"/>
                <a:gd name="T34" fmla="*/ 146 w 204"/>
                <a:gd name="T35" fmla="*/ 97 h 257"/>
                <a:gd name="T36" fmla="*/ 141 w 204"/>
                <a:gd name="T37" fmla="*/ 87 h 257"/>
                <a:gd name="T38" fmla="*/ 93 w 204"/>
                <a:gd name="T39" fmla="*/ 70 h 257"/>
                <a:gd name="T40" fmla="*/ 91 w 204"/>
                <a:gd name="T41" fmla="*/ 62 h 257"/>
                <a:gd name="T42" fmla="*/ 83 w 204"/>
                <a:gd name="T43" fmla="*/ 53 h 257"/>
                <a:gd name="T44" fmla="*/ 70 w 204"/>
                <a:gd name="T45" fmla="*/ 49 h 257"/>
                <a:gd name="T46" fmla="*/ 62 w 204"/>
                <a:gd name="T47" fmla="*/ 52 h 257"/>
                <a:gd name="T48" fmla="*/ 53 w 204"/>
                <a:gd name="T49" fmla="*/ 60 h 257"/>
                <a:gd name="T50" fmla="*/ 49 w 204"/>
                <a:gd name="T51" fmla="*/ 73 h 257"/>
                <a:gd name="T52" fmla="*/ 54 w 204"/>
                <a:gd name="T53" fmla="*/ 145 h 257"/>
                <a:gd name="T54" fmla="*/ 65 w 204"/>
                <a:gd name="T55" fmla="*/ 160 h 257"/>
                <a:gd name="T56" fmla="*/ 76 w 204"/>
                <a:gd name="T57" fmla="*/ 164 h 257"/>
                <a:gd name="T58" fmla="*/ 179 w 204"/>
                <a:gd name="T59" fmla="*/ 213 h 257"/>
                <a:gd name="T60" fmla="*/ 192 w 204"/>
                <a:gd name="T61" fmla="*/ 220 h 257"/>
                <a:gd name="T62" fmla="*/ 201 w 204"/>
                <a:gd name="T63" fmla="*/ 214 h 257"/>
                <a:gd name="T64" fmla="*/ 202 w 204"/>
                <a:gd name="T65" fmla="*/ 200 h 257"/>
                <a:gd name="T66" fmla="*/ 84 w 204"/>
                <a:gd name="T67" fmla="*/ 239 h 257"/>
                <a:gd name="T68" fmla="*/ 46 w 204"/>
                <a:gd name="T69" fmla="*/ 227 h 257"/>
                <a:gd name="T70" fmla="*/ 23 w 204"/>
                <a:gd name="T71" fmla="*/ 199 h 257"/>
                <a:gd name="T72" fmla="*/ 17 w 204"/>
                <a:gd name="T73" fmla="*/ 173 h 257"/>
                <a:gd name="T74" fmla="*/ 20 w 204"/>
                <a:gd name="T75" fmla="*/ 151 h 257"/>
                <a:gd name="T76" fmla="*/ 41 w 204"/>
                <a:gd name="T77" fmla="*/ 122 h 257"/>
                <a:gd name="T78" fmla="*/ 31 w 204"/>
                <a:gd name="T79" fmla="*/ 106 h 257"/>
                <a:gd name="T80" fmla="*/ 10 w 204"/>
                <a:gd name="T81" fmla="*/ 131 h 257"/>
                <a:gd name="T82" fmla="*/ 0 w 204"/>
                <a:gd name="T83" fmla="*/ 161 h 257"/>
                <a:gd name="T84" fmla="*/ 0 w 204"/>
                <a:gd name="T85" fmla="*/ 181 h 257"/>
                <a:gd name="T86" fmla="*/ 6 w 204"/>
                <a:gd name="T87" fmla="*/ 205 h 257"/>
                <a:gd name="T88" fmla="*/ 19 w 204"/>
                <a:gd name="T89" fmla="*/ 226 h 257"/>
                <a:gd name="T90" fmla="*/ 37 w 204"/>
                <a:gd name="T91" fmla="*/ 243 h 257"/>
                <a:gd name="T92" fmla="*/ 59 w 204"/>
                <a:gd name="T93" fmla="*/ 253 h 257"/>
                <a:gd name="T94" fmla="*/ 84 w 204"/>
                <a:gd name="T95" fmla="*/ 257 h 257"/>
                <a:gd name="T96" fmla="*/ 109 w 204"/>
                <a:gd name="T97" fmla="*/ 253 h 257"/>
                <a:gd name="T98" fmla="*/ 140 w 204"/>
                <a:gd name="T99" fmla="*/ 235 h 257"/>
                <a:gd name="T100" fmla="*/ 161 w 204"/>
                <a:gd name="T101" fmla="*/ 207 h 257"/>
                <a:gd name="T102" fmla="*/ 146 w 204"/>
                <a:gd name="T103" fmla="*/ 197 h 257"/>
                <a:gd name="T104" fmla="*/ 127 w 204"/>
                <a:gd name="T105" fmla="*/ 223 h 257"/>
                <a:gd name="T106" fmla="*/ 96 w 204"/>
                <a:gd name="T107" fmla="*/ 23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4" h="257">
                  <a:moveTo>
                    <a:pt x="70" y="45"/>
                  </a:moveTo>
                  <a:lnTo>
                    <a:pt x="70" y="45"/>
                  </a:lnTo>
                  <a:lnTo>
                    <a:pt x="74" y="45"/>
                  </a:lnTo>
                  <a:lnTo>
                    <a:pt x="79" y="44"/>
                  </a:lnTo>
                  <a:lnTo>
                    <a:pt x="83" y="41"/>
                  </a:lnTo>
                  <a:lnTo>
                    <a:pt x="85" y="39"/>
                  </a:lnTo>
                  <a:lnTo>
                    <a:pt x="88" y="35"/>
                  </a:lnTo>
                  <a:lnTo>
                    <a:pt x="91" y="31"/>
                  </a:lnTo>
                  <a:lnTo>
                    <a:pt x="92" y="27"/>
                  </a:lnTo>
                  <a:lnTo>
                    <a:pt x="92" y="23"/>
                  </a:lnTo>
                  <a:lnTo>
                    <a:pt x="92" y="23"/>
                  </a:lnTo>
                  <a:lnTo>
                    <a:pt x="92" y="18"/>
                  </a:lnTo>
                  <a:lnTo>
                    <a:pt x="91" y="14"/>
                  </a:lnTo>
                  <a:lnTo>
                    <a:pt x="88" y="10"/>
                  </a:lnTo>
                  <a:lnTo>
                    <a:pt x="85" y="6"/>
                  </a:lnTo>
                  <a:lnTo>
                    <a:pt x="83" y="4"/>
                  </a:lnTo>
                  <a:lnTo>
                    <a:pt x="79" y="3"/>
                  </a:lnTo>
                  <a:lnTo>
                    <a:pt x="74" y="1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65" y="1"/>
                  </a:lnTo>
                  <a:lnTo>
                    <a:pt x="61" y="3"/>
                  </a:lnTo>
                  <a:lnTo>
                    <a:pt x="57" y="4"/>
                  </a:lnTo>
                  <a:lnTo>
                    <a:pt x="54" y="6"/>
                  </a:lnTo>
                  <a:lnTo>
                    <a:pt x="50" y="10"/>
                  </a:lnTo>
                  <a:lnTo>
                    <a:pt x="49" y="14"/>
                  </a:lnTo>
                  <a:lnTo>
                    <a:pt x="48" y="18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7"/>
                  </a:lnTo>
                  <a:lnTo>
                    <a:pt x="49" y="31"/>
                  </a:lnTo>
                  <a:lnTo>
                    <a:pt x="50" y="35"/>
                  </a:lnTo>
                  <a:lnTo>
                    <a:pt x="54" y="39"/>
                  </a:lnTo>
                  <a:lnTo>
                    <a:pt x="57" y="41"/>
                  </a:lnTo>
                  <a:lnTo>
                    <a:pt x="61" y="44"/>
                  </a:lnTo>
                  <a:lnTo>
                    <a:pt x="65" y="45"/>
                  </a:lnTo>
                  <a:lnTo>
                    <a:pt x="70" y="45"/>
                  </a:lnTo>
                  <a:lnTo>
                    <a:pt x="70" y="45"/>
                  </a:lnTo>
                  <a:close/>
                  <a:moveTo>
                    <a:pt x="202" y="200"/>
                  </a:moveTo>
                  <a:lnTo>
                    <a:pt x="163" y="134"/>
                  </a:lnTo>
                  <a:lnTo>
                    <a:pt x="163" y="134"/>
                  </a:lnTo>
                  <a:lnTo>
                    <a:pt x="162" y="131"/>
                  </a:lnTo>
                  <a:lnTo>
                    <a:pt x="159" y="129"/>
                  </a:lnTo>
                  <a:lnTo>
                    <a:pt x="156" y="127"/>
                  </a:lnTo>
                  <a:lnTo>
                    <a:pt x="153" y="127"/>
                  </a:lnTo>
                  <a:lnTo>
                    <a:pt x="96" y="127"/>
                  </a:lnTo>
                  <a:lnTo>
                    <a:pt x="96" y="106"/>
                  </a:lnTo>
                  <a:lnTo>
                    <a:pt x="136" y="106"/>
                  </a:lnTo>
                  <a:lnTo>
                    <a:pt x="136" y="106"/>
                  </a:lnTo>
                  <a:lnTo>
                    <a:pt x="140" y="106"/>
                  </a:lnTo>
                  <a:lnTo>
                    <a:pt x="144" y="104"/>
                  </a:lnTo>
                  <a:lnTo>
                    <a:pt x="146" y="101"/>
                  </a:lnTo>
                  <a:lnTo>
                    <a:pt x="146" y="97"/>
                  </a:lnTo>
                  <a:lnTo>
                    <a:pt x="146" y="97"/>
                  </a:lnTo>
                  <a:lnTo>
                    <a:pt x="146" y="92"/>
                  </a:lnTo>
                  <a:lnTo>
                    <a:pt x="144" y="90"/>
                  </a:lnTo>
                  <a:lnTo>
                    <a:pt x="141" y="87"/>
                  </a:lnTo>
                  <a:lnTo>
                    <a:pt x="136" y="86"/>
                  </a:lnTo>
                  <a:lnTo>
                    <a:pt x="95" y="86"/>
                  </a:lnTo>
                  <a:lnTo>
                    <a:pt x="93" y="70"/>
                  </a:lnTo>
                  <a:lnTo>
                    <a:pt x="93" y="70"/>
                  </a:lnTo>
                  <a:lnTo>
                    <a:pt x="92" y="66"/>
                  </a:lnTo>
                  <a:lnTo>
                    <a:pt x="91" y="62"/>
                  </a:lnTo>
                  <a:lnTo>
                    <a:pt x="88" y="58"/>
                  </a:lnTo>
                  <a:lnTo>
                    <a:pt x="85" y="56"/>
                  </a:lnTo>
                  <a:lnTo>
                    <a:pt x="83" y="53"/>
                  </a:lnTo>
                  <a:lnTo>
                    <a:pt x="79" y="51"/>
                  </a:lnTo>
                  <a:lnTo>
                    <a:pt x="75" y="49"/>
                  </a:lnTo>
                  <a:lnTo>
                    <a:pt x="70" y="49"/>
                  </a:lnTo>
                  <a:lnTo>
                    <a:pt x="70" y="49"/>
                  </a:lnTo>
                  <a:lnTo>
                    <a:pt x="66" y="51"/>
                  </a:lnTo>
                  <a:lnTo>
                    <a:pt x="62" y="52"/>
                  </a:lnTo>
                  <a:lnTo>
                    <a:pt x="58" y="54"/>
                  </a:lnTo>
                  <a:lnTo>
                    <a:pt x="56" y="57"/>
                  </a:lnTo>
                  <a:lnTo>
                    <a:pt x="53" y="60"/>
                  </a:lnTo>
                  <a:lnTo>
                    <a:pt x="50" y="64"/>
                  </a:lnTo>
                  <a:lnTo>
                    <a:pt x="50" y="69"/>
                  </a:lnTo>
                  <a:lnTo>
                    <a:pt x="49" y="73"/>
                  </a:lnTo>
                  <a:lnTo>
                    <a:pt x="53" y="142"/>
                  </a:lnTo>
                  <a:lnTo>
                    <a:pt x="53" y="142"/>
                  </a:lnTo>
                  <a:lnTo>
                    <a:pt x="54" y="145"/>
                  </a:lnTo>
                  <a:lnTo>
                    <a:pt x="56" y="149"/>
                  </a:lnTo>
                  <a:lnTo>
                    <a:pt x="61" y="157"/>
                  </a:lnTo>
                  <a:lnTo>
                    <a:pt x="65" y="160"/>
                  </a:lnTo>
                  <a:lnTo>
                    <a:pt x="69" y="161"/>
                  </a:lnTo>
                  <a:lnTo>
                    <a:pt x="72" y="162"/>
                  </a:lnTo>
                  <a:lnTo>
                    <a:pt x="76" y="164"/>
                  </a:lnTo>
                  <a:lnTo>
                    <a:pt x="149" y="164"/>
                  </a:lnTo>
                  <a:lnTo>
                    <a:pt x="179" y="213"/>
                  </a:lnTo>
                  <a:lnTo>
                    <a:pt x="179" y="213"/>
                  </a:lnTo>
                  <a:lnTo>
                    <a:pt x="183" y="217"/>
                  </a:lnTo>
                  <a:lnTo>
                    <a:pt x="188" y="220"/>
                  </a:lnTo>
                  <a:lnTo>
                    <a:pt x="192" y="220"/>
                  </a:lnTo>
                  <a:lnTo>
                    <a:pt x="197" y="218"/>
                  </a:lnTo>
                  <a:lnTo>
                    <a:pt x="197" y="218"/>
                  </a:lnTo>
                  <a:lnTo>
                    <a:pt x="201" y="214"/>
                  </a:lnTo>
                  <a:lnTo>
                    <a:pt x="204" y="210"/>
                  </a:lnTo>
                  <a:lnTo>
                    <a:pt x="204" y="205"/>
                  </a:lnTo>
                  <a:lnTo>
                    <a:pt x="202" y="200"/>
                  </a:lnTo>
                  <a:lnTo>
                    <a:pt x="202" y="200"/>
                  </a:lnTo>
                  <a:close/>
                  <a:moveTo>
                    <a:pt x="84" y="239"/>
                  </a:moveTo>
                  <a:lnTo>
                    <a:pt x="84" y="239"/>
                  </a:lnTo>
                  <a:lnTo>
                    <a:pt x="71" y="238"/>
                  </a:lnTo>
                  <a:lnTo>
                    <a:pt x="58" y="234"/>
                  </a:lnTo>
                  <a:lnTo>
                    <a:pt x="46" y="227"/>
                  </a:lnTo>
                  <a:lnTo>
                    <a:pt x="37" y="220"/>
                  </a:lnTo>
                  <a:lnTo>
                    <a:pt x="28" y="209"/>
                  </a:lnTo>
                  <a:lnTo>
                    <a:pt x="23" y="199"/>
                  </a:lnTo>
                  <a:lnTo>
                    <a:pt x="19" y="186"/>
                  </a:lnTo>
                  <a:lnTo>
                    <a:pt x="17" y="173"/>
                  </a:lnTo>
                  <a:lnTo>
                    <a:pt x="17" y="173"/>
                  </a:lnTo>
                  <a:lnTo>
                    <a:pt x="18" y="165"/>
                  </a:lnTo>
                  <a:lnTo>
                    <a:pt x="19" y="157"/>
                  </a:lnTo>
                  <a:lnTo>
                    <a:pt x="20" y="151"/>
                  </a:lnTo>
                  <a:lnTo>
                    <a:pt x="23" y="144"/>
                  </a:lnTo>
                  <a:lnTo>
                    <a:pt x="31" y="131"/>
                  </a:lnTo>
                  <a:lnTo>
                    <a:pt x="41" y="12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1" y="106"/>
                  </a:lnTo>
                  <a:lnTo>
                    <a:pt x="23" y="114"/>
                  </a:lnTo>
                  <a:lnTo>
                    <a:pt x="17" y="122"/>
                  </a:lnTo>
                  <a:lnTo>
                    <a:pt x="10" y="131"/>
                  </a:lnTo>
                  <a:lnTo>
                    <a:pt x="6" y="140"/>
                  </a:lnTo>
                  <a:lnTo>
                    <a:pt x="2" y="151"/>
                  </a:lnTo>
                  <a:lnTo>
                    <a:pt x="0" y="161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81"/>
                  </a:lnTo>
                  <a:lnTo>
                    <a:pt x="1" y="190"/>
                  </a:lnTo>
                  <a:lnTo>
                    <a:pt x="4" y="197"/>
                  </a:lnTo>
                  <a:lnTo>
                    <a:pt x="6" y="205"/>
                  </a:lnTo>
                  <a:lnTo>
                    <a:pt x="10" y="213"/>
                  </a:lnTo>
                  <a:lnTo>
                    <a:pt x="14" y="220"/>
                  </a:lnTo>
                  <a:lnTo>
                    <a:pt x="19" y="226"/>
                  </a:lnTo>
                  <a:lnTo>
                    <a:pt x="24" y="233"/>
                  </a:lnTo>
                  <a:lnTo>
                    <a:pt x="31" y="238"/>
                  </a:lnTo>
                  <a:lnTo>
                    <a:pt x="37" y="243"/>
                  </a:lnTo>
                  <a:lnTo>
                    <a:pt x="44" y="247"/>
                  </a:lnTo>
                  <a:lnTo>
                    <a:pt x="52" y="251"/>
                  </a:lnTo>
                  <a:lnTo>
                    <a:pt x="59" y="253"/>
                  </a:lnTo>
                  <a:lnTo>
                    <a:pt x="67" y="255"/>
                  </a:lnTo>
                  <a:lnTo>
                    <a:pt x="75" y="256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97" y="256"/>
                  </a:lnTo>
                  <a:lnTo>
                    <a:pt x="109" y="253"/>
                  </a:lnTo>
                  <a:lnTo>
                    <a:pt x="121" y="249"/>
                  </a:lnTo>
                  <a:lnTo>
                    <a:pt x="131" y="243"/>
                  </a:lnTo>
                  <a:lnTo>
                    <a:pt x="140" y="235"/>
                  </a:lnTo>
                  <a:lnTo>
                    <a:pt x="149" y="227"/>
                  </a:lnTo>
                  <a:lnTo>
                    <a:pt x="156" y="217"/>
                  </a:lnTo>
                  <a:lnTo>
                    <a:pt x="161" y="207"/>
                  </a:lnTo>
                  <a:lnTo>
                    <a:pt x="149" y="186"/>
                  </a:lnTo>
                  <a:lnTo>
                    <a:pt x="149" y="186"/>
                  </a:lnTo>
                  <a:lnTo>
                    <a:pt x="146" y="197"/>
                  </a:lnTo>
                  <a:lnTo>
                    <a:pt x="141" y="207"/>
                  </a:lnTo>
                  <a:lnTo>
                    <a:pt x="135" y="216"/>
                  </a:lnTo>
                  <a:lnTo>
                    <a:pt x="127" y="223"/>
                  </a:lnTo>
                  <a:lnTo>
                    <a:pt x="118" y="230"/>
                  </a:lnTo>
                  <a:lnTo>
                    <a:pt x="108" y="235"/>
                  </a:lnTo>
                  <a:lnTo>
                    <a:pt x="96" y="238"/>
                  </a:lnTo>
                  <a:lnTo>
                    <a:pt x="84" y="239"/>
                  </a:lnTo>
                  <a:lnTo>
                    <a:pt x="84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186"/>
            <p:cNvSpPr>
              <a:spLocks noEditPoints="1"/>
            </p:cNvSpPr>
            <p:nvPr/>
          </p:nvSpPr>
          <p:spPr bwMode="auto">
            <a:xfrm>
              <a:off x="5033818" y="1074412"/>
              <a:ext cx="207383" cy="223067"/>
            </a:xfrm>
            <a:custGeom>
              <a:avLst/>
              <a:gdLst>
                <a:gd name="T0" fmla="*/ 227 w 238"/>
                <a:gd name="T1" fmla="*/ 89 h 256"/>
                <a:gd name="T2" fmla="*/ 229 w 238"/>
                <a:gd name="T3" fmla="*/ 123 h 256"/>
                <a:gd name="T4" fmla="*/ 224 w 238"/>
                <a:gd name="T5" fmla="*/ 162 h 256"/>
                <a:gd name="T6" fmla="*/ 216 w 238"/>
                <a:gd name="T7" fmla="*/ 193 h 256"/>
                <a:gd name="T8" fmla="*/ 205 w 238"/>
                <a:gd name="T9" fmla="*/ 214 h 256"/>
                <a:gd name="T10" fmla="*/ 192 w 238"/>
                <a:gd name="T11" fmla="*/ 232 h 256"/>
                <a:gd name="T12" fmla="*/ 178 w 238"/>
                <a:gd name="T13" fmla="*/ 240 h 256"/>
                <a:gd name="T14" fmla="*/ 52 w 238"/>
                <a:gd name="T15" fmla="*/ 240 h 256"/>
                <a:gd name="T16" fmla="*/ 47 w 238"/>
                <a:gd name="T17" fmla="*/ 240 h 256"/>
                <a:gd name="T18" fmla="*/ 39 w 238"/>
                <a:gd name="T19" fmla="*/ 231 h 256"/>
                <a:gd name="T20" fmla="*/ 25 w 238"/>
                <a:gd name="T21" fmla="*/ 211 h 256"/>
                <a:gd name="T22" fmla="*/ 10 w 238"/>
                <a:gd name="T23" fmla="*/ 182 h 256"/>
                <a:gd name="T24" fmla="*/ 1 w 238"/>
                <a:gd name="T25" fmla="*/ 141 h 256"/>
                <a:gd name="T26" fmla="*/ 1 w 238"/>
                <a:gd name="T27" fmla="*/ 106 h 256"/>
                <a:gd name="T28" fmla="*/ 227 w 238"/>
                <a:gd name="T29" fmla="*/ 89 h 256"/>
                <a:gd name="T30" fmla="*/ 173 w 238"/>
                <a:gd name="T31" fmla="*/ 247 h 256"/>
                <a:gd name="T32" fmla="*/ 55 w 238"/>
                <a:gd name="T33" fmla="*/ 256 h 256"/>
                <a:gd name="T34" fmla="*/ 173 w 238"/>
                <a:gd name="T35" fmla="*/ 247 h 256"/>
                <a:gd name="T36" fmla="*/ 218 w 238"/>
                <a:gd name="T37" fmla="*/ 4 h 256"/>
                <a:gd name="T38" fmla="*/ 225 w 238"/>
                <a:gd name="T39" fmla="*/ 7 h 256"/>
                <a:gd name="T40" fmla="*/ 233 w 238"/>
                <a:gd name="T41" fmla="*/ 18 h 256"/>
                <a:gd name="T42" fmla="*/ 238 w 238"/>
                <a:gd name="T43" fmla="*/ 31 h 256"/>
                <a:gd name="T44" fmla="*/ 237 w 238"/>
                <a:gd name="T45" fmla="*/ 45 h 256"/>
                <a:gd name="T46" fmla="*/ 234 w 238"/>
                <a:gd name="T47" fmla="*/ 52 h 256"/>
                <a:gd name="T48" fmla="*/ 225 w 238"/>
                <a:gd name="T49" fmla="*/ 62 h 256"/>
                <a:gd name="T50" fmla="*/ 214 w 238"/>
                <a:gd name="T51" fmla="*/ 70 h 256"/>
                <a:gd name="T52" fmla="*/ 147 w 238"/>
                <a:gd name="T53" fmla="*/ 85 h 256"/>
                <a:gd name="T54" fmla="*/ 168 w 238"/>
                <a:gd name="T55" fmla="*/ 44 h 256"/>
                <a:gd name="T56" fmla="*/ 166 w 238"/>
                <a:gd name="T57" fmla="*/ 32 h 256"/>
                <a:gd name="T58" fmla="*/ 170 w 238"/>
                <a:gd name="T59" fmla="*/ 19 h 256"/>
                <a:gd name="T60" fmla="*/ 174 w 238"/>
                <a:gd name="T61" fmla="*/ 13 h 256"/>
                <a:gd name="T62" fmla="*/ 185 w 238"/>
                <a:gd name="T63" fmla="*/ 4 h 256"/>
                <a:gd name="T64" fmla="*/ 198 w 238"/>
                <a:gd name="T65" fmla="*/ 0 h 256"/>
                <a:gd name="T66" fmla="*/ 212 w 238"/>
                <a:gd name="T67" fmla="*/ 1 h 256"/>
                <a:gd name="T68" fmla="*/ 218 w 238"/>
                <a:gd name="T69" fmla="*/ 4 h 256"/>
                <a:gd name="T70" fmla="*/ 100 w 238"/>
                <a:gd name="T71" fmla="*/ 153 h 256"/>
                <a:gd name="T72" fmla="*/ 64 w 238"/>
                <a:gd name="T73" fmla="*/ 179 h 256"/>
                <a:gd name="T74" fmla="*/ 100 w 238"/>
                <a:gd name="T75" fmla="*/ 214 h 256"/>
                <a:gd name="T76" fmla="*/ 127 w 238"/>
                <a:gd name="T77" fmla="*/ 179 h 256"/>
                <a:gd name="T78" fmla="*/ 164 w 238"/>
                <a:gd name="T79" fmla="*/ 153 h 256"/>
                <a:gd name="T80" fmla="*/ 127 w 238"/>
                <a:gd name="T81" fmla="*/ 11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8" h="256">
                  <a:moveTo>
                    <a:pt x="227" y="89"/>
                  </a:moveTo>
                  <a:lnTo>
                    <a:pt x="227" y="89"/>
                  </a:lnTo>
                  <a:lnTo>
                    <a:pt x="229" y="105"/>
                  </a:lnTo>
                  <a:lnTo>
                    <a:pt x="229" y="123"/>
                  </a:lnTo>
                  <a:lnTo>
                    <a:pt x="227" y="143"/>
                  </a:lnTo>
                  <a:lnTo>
                    <a:pt x="224" y="162"/>
                  </a:lnTo>
                  <a:lnTo>
                    <a:pt x="218" y="183"/>
                  </a:lnTo>
                  <a:lnTo>
                    <a:pt x="216" y="193"/>
                  </a:lnTo>
                  <a:lnTo>
                    <a:pt x="211" y="204"/>
                  </a:lnTo>
                  <a:lnTo>
                    <a:pt x="205" y="214"/>
                  </a:lnTo>
                  <a:lnTo>
                    <a:pt x="200" y="223"/>
                  </a:lnTo>
                  <a:lnTo>
                    <a:pt x="192" y="232"/>
                  </a:lnTo>
                  <a:lnTo>
                    <a:pt x="185" y="240"/>
                  </a:lnTo>
                  <a:lnTo>
                    <a:pt x="178" y="240"/>
                  </a:lnTo>
                  <a:lnTo>
                    <a:pt x="178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47" y="240"/>
                  </a:lnTo>
                  <a:lnTo>
                    <a:pt x="47" y="240"/>
                  </a:lnTo>
                  <a:lnTo>
                    <a:pt x="39" y="231"/>
                  </a:lnTo>
                  <a:lnTo>
                    <a:pt x="31" y="221"/>
                  </a:lnTo>
                  <a:lnTo>
                    <a:pt x="25" y="211"/>
                  </a:lnTo>
                  <a:lnTo>
                    <a:pt x="19" y="201"/>
                  </a:lnTo>
                  <a:lnTo>
                    <a:pt x="10" y="182"/>
                  </a:lnTo>
                  <a:lnTo>
                    <a:pt x="5" y="161"/>
                  </a:lnTo>
                  <a:lnTo>
                    <a:pt x="1" y="141"/>
                  </a:lnTo>
                  <a:lnTo>
                    <a:pt x="0" y="123"/>
                  </a:lnTo>
                  <a:lnTo>
                    <a:pt x="1" y="106"/>
                  </a:lnTo>
                  <a:lnTo>
                    <a:pt x="1" y="89"/>
                  </a:lnTo>
                  <a:lnTo>
                    <a:pt x="227" y="89"/>
                  </a:lnTo>
                  <a:lnTo>
                    <a:pt x="227" y="89"/>
                  </a:lnTo>
                  <a:close/>
                  <a:moveTo>
                    <a:pt x="173" y="247"/>
                  </a:moveTo>
                  <a:lnTo>
                    <a:pt x="173" y="256"/>
                  </a:lnTo>
                  <a:lnTo>
                    <a:pt x="55" y="256"/>
                  </a:lnTo>
                  <a:lnTo>
                    <a:pt x="55" y="247"/>
                  </a:lnTo>
                  <a:lnTo>
                    <a:pt x="173" y="247"/>
                  </a:lnTo>
                  <a:lnTo>
                    <a:pt x="173" y="247"/>
                  </a:lnTo>
                  <a:close/>
                  <a:moveTo>
                    <a:pt x="218" y="4"/>
                  </a:moveTo>
                  <a:lnTo>
                    <a:pt x="218" y="4"/>
                  </a:lnTo>
                  <a:lnTo>
                    <a:pt x="225" y="7"/>
                  </a:lnTo>
                  <a:lnTo>
                    <a:pt x="229" y="13"/>
                  </a:lnTo>
                  <a:lnTo>
                    <a:pt x="233" y="18"/>
                  </a:lnTo>
                  <a:lnTo>
                    <a:pt x="235" y="24"/>
                  </a:lnTo>
                  <a:lnTo>
                    <a:pt x="238" y="31"/>
                  </a:lnTo>
                  <a:lnTo>
                    <a:pt x="238" y="37"/>
                  </a:lnTo>
                  <a:lnTo>
                    <a:pt x="237" y="45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0" y="57"/>
                  </a:lnTo>
                  <a:lnTo>
                    <a:pt x="225" y="62"/>
                  </a:lnTo>
                  <a:lnTo>
                    <a:pt x="220" y="67"/>
                  </a:lnTo>
                  <a:lnTo>
                    <a:pt x="214" y="70"/>
                  </a:lnTo>
                  <a:lnTo>
                    <a:pt x="205" y="85"/>
                  </a:lnTo>
                  <a:lnTo>
                    <a:pt x="147" y="85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6" y="37"/>
                  </a:lnTo>
                  <a:lnTo>
                    <a:pt x="166" y="32"/>
                  </a:lnTo>
                  <a:lnTo>
                    <a:pt x="168" y="26"/>
                  </a:lnTo>
                  <a:lnTo>
                    <a:pt x="170" y="19"/>
                  </a:lnTo>
                  <a:lnTo>
                    <a:pt x="170" y="19"/>
                  </a:lnTo>
                  <a:lnTo>
                    <a:pt x="174" y="13"/>
                  </a:lnTo>
                  <a:lnTo>
                    <a:pt x="179" y="7"/>
                  </a:lnTo>
                  <a:lnTo>
                    <a:pt x="185" y="4"/>
                  </a:lnTo>
                  <a:lnTo>
                    <a:pt x="191" y="1"/>
                  </a:lnTo>
                  <a:lnTo>
                    <a:pt x="198" y="0"/>
                  </a:lnTo>
                  <a:lnTo>
                    <a:pt x="205" y="0"/>
                  </a:lnTo>
                  <a:lnTo>
                    <a:pt x="212" y="1"/>
                  </a:lnTo>
                  <a:lnTo>
                    <a:pt x="218" y="4"/>
                  </a:lnTo>
                  <a:lnTo>
                    <a:pt x="218" y="4"/>
                  </a:lnTo>
                  <a:close/>
                  <a:moveTo>
                    <a:pt x="100" y="117"/>
                  </a:moveTo>
                  <a:lnTo>
                    <a:pt x="100" y="153"/>
                  </a:lnTo>
                  <a:lnTo>
                    <a:pt x="64" y="153"/>
                  </a:lnTo>
                  <a:lnTo>
                    <a:pt x="64" y="179"/>
                  </a:lnTo>
                  <a:lnTo>
                    <a:pt x="100" y="179"/>
                  </a:lnTo>
                  <a:lnTo>
                    <a:pt x="100" y="214"/>
                  </a:lnTo>
                  <a:lnTo>
                    <a:pt x="127" y="214"/>
                  </a:lnTo>
                  <a:lnTo>
                    <a:pt x="127" y="179"/>
                  </a:lnTo>
                  <a:lnTo>
                    <a:pt x="164" y="179"/>
                  </a:lnTo>
                  <a:lnTo>
                    <a:pt x="164" y="153"/>
                  </a:lnTo>
                  <a:lnTo>
                    <a:pt x="127" y="153"/>
                  </a:lnTo>
                  <a:lnTo>
                    <a:pt x="127" y="117"/>
                  </a:lnTo>
                  <a:lnTo>
                    <a:pt x="100" y="11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187"/>
            <p:cNvSpPr>
              <a:spLocks noEditPoints="1"/>
            </p:cNvSpPr>
            <p:nvPr/>
          </p:nvSpPr>
          <p:spPr bwMode="auto">
            <a:xfrm>
              <a:off x="5300453" y="1072668"/>
              <a:ext cx="226552" cy="226552"/>
            </a:xfrm>
            <a:custGeom>
              <a:avLst/>
              <a:gdLst>
                <a:gd name="T0" fmla="*/ 104 w 260"/>
                <a:gd name="T1" fmla="*/ 258 h 260"/>
                <a:gd name="T2" fmla="*/ 58 w 260"/>
                <a:gd name="T3" fmla="*/ 238 h 260"/>
                <a:gd name="T4" fmla="*/ 23 w 260"/>
                <a:gd name="T5" fmla="*/ 203 h 260"/>
                <a:gd name="T6" fmla="*/ 3 w 260"/>
                <a:gd name="T7" fmla="*/ 156 h 260"/>
                <a:gd name="T8" fmla="*/ 0 w 260"/>
                <a:gd name="T9" fmla="*/ 116 h 260"/>
                <a:gd name="T10" fmla="*/ 16 w 260"/>
                <a:gd name="T11" fmla="*/ 68 h 260"/>
                <a:gd name="T12" fmla="*/ 47 w 260"/>
                <a:gd name="T13" fmla="*/ 30 h 260"/>
                <a:gd name="T14" fmla="*/ 91 w 260"/>
                <a:gd name="T15" fmla="*/ 6 h 260"/>
                <a:gd name="T16" fmla="*/ 130 w 260"/>
                <a:gd name="T17" fmla="*/ 0 h 260"/>
                <a:gd name="T18" fmla="*/ 181 w 260"/>
                <a:gd name="T19" fmla="*/ 11 h 260"/>
                <a:gd name="T20" fmla="*/ 223 w 260"/>
                <a:gd name="T21" fmla="*/ 38 h 260"/>
                <a:gd name="T22" fmla="*/ 250 w 260"/>
                <a:gd name="T23" fmla="*/ 80 h 260"/>
                <a:gd name="T24" fmla="*/ 260 w 260"/>
                <a:gd name="T25" fmla="*/ 130 h 260"/>
                <a:gd name="T26" fmla="*/ 254 w 260"/>
                <a:gd name="T27" fmla="*/ 168 h 260"/>
                <a:gd name="T28" fmla="*/ 231 w 260"/>
                <a:gd name="T29" fmla="*/ 212 h 260"/>
                <a:gd name="T30" fmla="*/ 193 w 260"/>
                <a:gd name="T31" fmla="*/ 245 h 260"/>
                <a:gd name="T32" fmla="*/ 143 w 260"/>
                <a:gd name="T33" fmla="*/ 259 h 260"/>
                <a:gd name="T34" fmla="*/ 130 w 260"/>
                <a:gd name="T35" fmla="*/ 17 h 260"/>
                <a:gd name="T36" fmla="*/ 86 w 260"/>
                <a:gd name="T37" fmla="*/ 26 h 260"/>
                <a:gd name="T38" fmla="*/ 51 w 260"/>
                <a:gd name="T39" fmla="*/ 50 h 260"/>
                <a:gd name="T40" fmla="*/ 26 w 260"/>
                <a:gd name="T41" fmla="*/ 86 h 260"/>
                <a:gd name="T42" fmla="*/ 17 w 260"/>
                <a:gd name="T43" fmla="*/ 130 h 260"/>
                <a:gd name="T44" fmla="*/ 23 w 260"/>
                <a:gd name="T45" fmla="*/ 164 h 260"/>
                <a:gd name="T46" fmla="*/ 43 w 260"/>
                <a:gd name="T47" fmla="*/ 202 h 260"/>
                <a:gd name="T48" fmla="*/ 77 w 260"/>
                <a:gd name="T49" fmla="*/ 229 h 260"/>
                <a:gd name="T50" fmla="*/ 119 w 260"/>
                <a:gd name="T51" fmla="*/ 242 h 260"/>
                <a:gd name="T52" fmla="*/ 153 w 260"/>
                <a:gd name="T53" fmla="*/ 241 h 260"/>
                <a:gd name="T54" fmla="*/ 194 w 260"/>
                <a:gd name="T55" fmla="*/ 224 h 260"/>
                <a:gd name="T56" fmla="*/ 224 w 260"/>
                <a:gd name="T57" fmla="*/ 193 h 260"/>
                <a:gd name="T58" fmla="*/ 241 w 260"/>
                <a:gd name="T59" fmla="*/ 152 h 260"/>
                <a:gd name="T60" fmla="*/ 242 w 260"/>
                <a:gd name="T61" fmla="*/ 119 h 260"/>
                <a:gd name="T62" fmla="*/ 229 w 260"/>
                <a:gd name="T63" fmla="*/ 76 h 260"/>
                <a:gd name="T64" fmla="*/ 202 w 260"/>
                <a:gd name="T65" fmla="*/ 43 h 260"/>
                <a:gd name="T66" fmla="*/ 164 w 260"/>
                <a:gd name="T67" fmla="*/ 22 h 260"/>
                <a:gd name="T68" fmla="*/ 130 w 260"/>
                <a:gd name="T69" fmla="*/ 17 h 260"/>
                <a:gd name="T70" fmla="*/ 159 w 260"/>
                <a:gd name="T71" fmla="*/ 156 h 260"/>
                <a:gd name="T72" fmla="*/ 225 w 260"/>
                <a:gd name="T73" fmla="*/ 130 h 260"/>
                <a:gd name="T74" fmla="*/ 219 w 260"/>
                <a:gd name="T75" fmla="*/ 167 h 260"/>
                <a:gd name="T76" fmla="*/ 190 w 260"/>
                <a:gd name="T77" fmla="*/ 204 h 260"/>
                <a:gd name="T78" fmla="*/ 130 w 260"/>
                <a:gd name="T79" fmla="*/ 91 h 260"/>
                <a:gd name="T80" fmla="*/ 85 w 260"/>
                <a:gd name="T81" fmla="*/ 46 h 260"/>
                <a:gd name="T82" fmla="*/ 130 w 260"/>
                <a:gd name="T83" fmla="*/ 34 h 260"/>
                <a:gd name="T84" fmla="*/ 166 w 260"/>
                <a:gd name="T85" fmla="*/ 41 h 260"/>
                <a:gd name="T86" fmla="*/ 140 w 260"/>
                <a:gd name="T87" fmla="*/ 93 h 260"/>
                <a:gd name="T88" fmla="*/ 81 w 260"/>
                <a:gd name="T89" fmla="*/ 211 h 260"/>
                <a:gd name="T90" fmla="*/ 54 w 260"/>
                <a:gd name="T91" fmla="*/ 187 h 260"/>
                <a:gd name="T92" fmla="*/ 36 w 260"/>
                <a:gd name="T93" fmla="*/ 143 h 260"/>
                <a:gd name="T94" fmla="*/ 93 w 260"/>
                <a:gd name="T95" fmla="*/ 139 h 260"/>
                <a:gd name="T96" fmla="*/ 108 w 260"/>
                <a:gd name="T97" fmla="*/ 161 h 260"/>
                <a:gd name="T98" fmla="*/ 140 w 260"/>
                <a:gd name="T99" fmla="*/ 109 h 260"/>
                <a:gd name="T100" fmla="*/ 153 w 260"/>
                <a:gd name="T101" fmla="*/ 129 h 260"/>
                <a:gd name="T102" fmla="*/ 146 w 260"/>
                <a:gd name="T103" fmla="*/ 143 h 260"/>
                <a:gd name="T104" fmla="*/ 132 w 260"/>
                <a:gd name="T105" fmla="*/ 148 h 260"/>
                <a:gd name="T106" fmla="*/ 114 w 260"/>
                <a:gd name="T107" fmla="*/ 137 h 260"/>
                <a:gd name="T108" fmla="*/ 112 w 260"/>
                <a:gd name="T109" fmla="*/ 125 h 260"/>
                <a:gd name="T110" fmla="*/ 128 w 260"/>
                <a:gd name="T111" fmla="*/ 10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7" y="259"/>
                  </a:lnTo>
                  <a:lnTo>
                    <a:pt x="104" y="258"/>
                  </a:lnTo>
                  <a:lnTo>
                    <a:pt x="91" y="254"/>
                  </a:lnTo>
                  <a:lnTo>
                    <a:pt x="80" y="250"/>
                  </a:lnTo>
                  <a:lnTo>
                    <a:pt x="68" y="245"/>
                  </a:lnTo>
                  <a:lnTo>
                    <a:pt x="58" y="238"/>
                  </a:lnTo>
                  <a:lnTo>
                    <a:pt x="47" y="230"/>
                  </a:lnTo>
                  <a:lnTo>
                    <a:pt x="38" y="221"/>
                  </a:lnTo>
                  <a:lnTo>
                    <a:pt x="30" y="212"/>
                  </a:lnTo>
                  <a:lnTo>
                    <a:pt x="23" y="203"/>
                  </a:lnTo>
                  <a:lnTo>
                    <a:pt x="16" y="191"/>
                  </a:lnTo>
                  <a:lnTo>
                    <a:pt x="11" y="181"/>
                  </a:lnTo>
                  <a:lnTo>
                    <a:pt x="6" y="168"/>
                  </a:lnTo>
                  <a:lnTo>
                    <a:pt x="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6"/>
                  </a:lnTo>
                  <a:lnTo>
                    <a:pt x="3" y="104"/>
                  </a:lnTo>
                  <a:lnTo>
                    <a:pt x="6" y="91"/>
                  </a:lnTo>
                  <a:lnTo>
                    <a:pt x="11" y="80"/>
                  </a:lnTo>
                  <a:lnTo>
                    <a:pt x="16" y="68"/>
                  </a:lnTo>
                  <a:lnTo>
                    <a:pt x="23" y="57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8" y="22"/>
                  </a:lnTo>
                  <a:lnTo>
                    <a:pt x="68" y="16"/>
                  </a:lnTo>
                  <a:lnTo>
                    <a:pt x="80" y="11"/>
                  </a:lnTo>
                  <a:lnTo>
                    <a:pt x="91" y="6"/>
                  </a:lnTo>
                  <a:lnTo>
                    <a:pt x="104" y="3"/>
                  </a:lnTo>
                  <a:lnTo>
                    <a:pt x="117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9" y="6"/>
                  </a:lnTo>
                  <a:lnTo>
                    <a:pt x="181" y="11"/>
                  </a:lnTo>
                  <a:lnTo>
                    <a:pt x="193" y="16"/>
                  </a:lnTo>
                  <a:lnTo>
                    <a:pt x="203" y="22"/>
                  </a:lnTo>
                  <a:lnTo>
                    <a:pt x="214" y="30"/>
                  </a:lnTo>
                  <a:lnTo>
                    <a:pt x="223" y="38"/>
                  </a:lnTo>
                  <a:lnTo>
                    <a:pt x="231" y="47"/>
                  </a:lnTo>
                  <a:lnTo>
                    <a:pt x="238" y="57"/>
                  </a:lnTo>
                  <a:lnTo>
                    <a:pt x="245" y="68"/>
                  </a:lnTo>
                  <a:lnTo>
                    <a:pt x="250" y="80"/>
                  </a:lnTo>
                  <a:lnTo>
                    <a:pt x="254" y="91"/>
                  </a:lnTo>
                  <a:lnTo>
                    <a:pt x="258" y="104"/>
                  </a:lnTo>
                  <a:lnTo>
                    <a:pt x="259" y="116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8" y="156"/>
                  </a:lnTo>
                  <a:lnTo>
                    <a:pt x="254" y="168"/>
                  </a:lnTo>
                  <a:lnTo>
                    <a:pt x="250" y="181"/>
                  </a:lnTo>
                  <a:lnTo>
                    <a:pt x="245" y="191"/>
                  </a:lnTo>
                  <a:lnTo>
                    <a:pt x="238" y="203"/>
                  </a:lnTo>
                  <a:lnTo>
                    <a:pt x="231" y="212"/>
                  </a:lnTo>
                  <a:lnTo>
                    <a:pt x="223" y="221"/>
                  </a:lnTo>
                  <a:lnTo>
                    <a:pt x="214" y="230"/>
                  </a:lnTo>
                  <a:lnTo>
                    <a:pt x="203" y="238"/>
                  </a:lnTo>
                  <a:lnTo>
                    <a:pt x="193" y="245"/>
                  </a:lnTo>
                  <a:lnTo>
                    <a:pt x="181" y="250"/>
                  </a:lnTo>
                  <a:lnTo>
                    <a:pt x="169" y="254"/>
                  </a:lnTo>
                  <a:lnTo>
                    <a:pt x="156" y="258"/>
                  </a:lnTo>
                  <a:lnTo>
                    <a:pt x="143" y="259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30" y="17"/>
                  </a:moveTo>
                  <a:lnTo>
                    <a:pt x="130" y="17"/>
                  </a:lnTo>
                  <a:lnTo>
                    <a:pt x="119" y="17"/>
                  </a:lnTo>
                  <a:lnTo>
                    <a:pt x="107" y="20"/>
                  </a:lnTo>
                  <a:lnTo>
                    <a:pt x="97" y="22"/>
                  </a:lnTo>
                  <a:lnTo>
                    <a:pt x="86" y="26"/>
                  </a:lnTo>
                  <a:lnTo>
                    <a:pt x="77" y="30"/>
                  </a:lnTo>
                  <a:lnTo>
                    <a:pt x="67" y="37"/>
                  </a:lnTo>
                  <a:lnTo>
                    <a:pt x="59" y="43"/>
                  </a:lnTo>
                  <a:lnTo>
                    <a:pt x="51" y="50"/>
                  </a:lnTo>
                  <a:lnTo>
                    <a:pt x="43" y="57"/>
                  </a:lnTo>
                  <a:lnTo>
                    <a:pt x="37" y="67"/>
                  </a:lnTo>
                  <a:lnTo>
                    <a:pt x="32" y="76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0" y="107"/>
                  </a:lnTo>
                  <a:lnTo>
                    <a:pt x="19" y="119"/>
                  </a:lnTo>
                  <a:lnTo>
                    <a:pt x="17" y="130"/>
                  </a:lnTo>
                  <a:lnTo>
                    <a:pt x="17" y="130"/>
                  </a:lnTo>
                  <a:lnTo>
                    <a:pt x="19" y="142"/>
                  </a:lnTo>
                  <a:lnTo>
                    <a:pt x="20" y="152"/>
                  </a:lnTo>
                  <a:lnTo>
                    <a:pt x="23" y="164"/>
                  </a:lnTo>
                  <a:lnTo>
                    <a:pt x="26" y="173"/>
                  </a:lnTo>
                  <a:lnTo>
                    <a:pt x="32" y="184"/>
                  </a:lnTo>
                  <a:lnTo>
                    <a:pt x="37" y="193"/>
                  </a:lnTo>
                  <a:lnTo>
                    <a:pt x="43" y="202"/>
                  </a:lnTo>
                  <a:lnTo>
                    <a:pt x="51" y="210"/>
                  </a:lnTo>
                  <a:lnTo>
                    <a:pt x="59" y="217"/>
                  </a:lnTo>
                  <a:lnTo>
                    <a:pt x="67" y="224"/>
                  </a:lnTo>
                  <a:lnTo>
                    <a:pt x="77" y="229"/>
                  </a:lnTo>
                  <a:lnTo>
                    <a:pt x="86" y="234"/>
                  </a:lnTo>
                  <a:lnTo>
                    <a:pt x="97" y="238"/>
                  </a:lnTo>
                  <a:lnTo>
                    <a:pt x="107" y="241"/>
                  </a:lnTo>
                  <a:lnTo>
                    <a:pt x="119" y="242"/>
                  </a:lnTo>
                  <a:lnTo>
                    <a:pt x="130" y="243"/>
                  </a:lnTo>
                  <a:lnTo>
                    <a:pt x="130" y="243"/>
                  </a:lnTo>
                  <a:lnTo>
                    <a:pt x="142" y="242"/>
                  </a:lnTo>
                  <a:lnTo>
                    <a:pt x="153" y="241"/>
                  </a:lnTo>
                  <a:lnTo>
                    <a:pt x="164" y="238"/>
                  </a:lnTo>
                  <a:lnTo>
                    <a:pt x="175" y="234"/>
                  </a:lnTo>
                  <a:lnTo>
                    <a:pt x="184" y="229"/>
                  </a:lnTo>
                  <a:lnTo>
                    <a:pt x="194" y="224"/>
                  </a:lnTo>
                  <a:lnTo>
                    <a:pt x="202" y="217"/>
                  </a:lnTo>
                  <a:lnTo>
                    <a:pt x="210" y="210"/>
                  </a:lnTo>
                  <a:lnTo>
                    <a:pt x="218" y="202"/>
                  </a:lnTo>
                  <a:lnTo>
                    <a:pt x="224" y="193"/>
                  </a:lnTo>
                  <a:lnTo>
                    <a:pt x="229" y="184"/>
                  </a:lnTo>
                  <a:lnTo>
                    <a:pt x="234" y="173"/>
                  </a:lnTo>
                  <a:lnTo>
                    <a:pt x="238" y="164"/>
                  </a:lnTo>
                  <a:lnTo>
                    <a:pt x="241" y="152"/>
                  </a:lnTo>
                  <a:lnTo>
                    <a:pt x="242" y="142"/>
                  </a:lnTo>
                  <a:lnTo>
                    <a:pt x="244" y="130"/>
                  </a:lnTo>
                  <a:lnTo>
                    <a:pt x="244" y="130"/>
                  </a:lnTo>
                  <a:lnTo>
                    <a:pt x="242" y="119"/>
                  </a:lnTo>
                  <a:lnTo>
                    <a:pt x="241" y="107"/>
                  </a:lnTo>
                  <a:lnTo>
                    <a:pt x="238" y="96"/>
                  </a:lnTo>
                  <a:lnTo>
                    <a:pt x="234" y="86"/>
                  </a:lnTo>
                  <a:lnTo>
                    <a:pt x="229" y="76"/>
                  </a:lnTo>
                  <a:lnTo>
                    <a:pt x="224" y="67"/>
                  </a:lnTo>
                  <a:lnTo>
                    <a:pt x="218" y="57"/>
                  </a:lnTo>
                  <a:lnTo>
                    <a:pt x="210" y="50"/>
                  </a:lnTo>
                  <a:lnTo>
                    <a:pt x="202" y="43"/>
                  </a:lnTo>
                  <a:lnTo>
                    <a:pt x="194" y="37"/>
                  </a:lnTo>
                  <a:lnTo>
                    <a:pt x="184" y="30"/>
                  </a:lnTo>
                  <a:lnTo>
                    <a:pt x="175" y="26"/>
                  </a:lnTo>
                  <a:lnTo>
                    <a:pt x="164" y="22"/>
                  </a:lnTo>
                  <a:lnTo>
                    <a:pt x="153" y="20"/>
                  </a:lnTo>
                  <a:lnTo>
                    <a:pt x="142" y="17"/>
                  </a:lnTo>
                  <a:lnTo>
                    <a:pt x="130" y="17"/>
                  </a:lnTo>
                  <a:lnTo>
                    <a:pt x="130" y="17"/>
                  </a:lnTo>
                  <a:close/>
                  <a:moveTo>
                    <a:pt x="180" y="211"/>
                  </a:moveTo>
                  <a:lnTo>
                    <a:pt x="151" y="163"/>
                  </a:lnTo>
                  <a:lnTo>
                    <a:pt x="151" y="163"/>
                  </a:lnTo>
                  <a:lnTo>
                    <a:pt x="159" y="156"/>
                  </a:lnTo>
                  <a:lnTo>
                    <a:pt x="164" y="148"/>
                  </a:lnTo>
                  <a:lnTo>
                    <a:pt x="168" y="141"/>
                  </a:lnTo>
                  <a:lnTo>
                    <a:pt x="169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43"/>
                  </a:lnTo>
                  <a:lnTo>
                    <a:pt x="223" y="155"/>
                  </a:lnTo>
                  <a:lnTo>
                    <a:pt x="219" y="167"/>
                  </a:lnTo>
                  <a:lnTo>
                    <a:pt x="214" y="177"/>
                  </a:lnTo>
                  <a:lnTo>
                    <a:pt x="207" y="187"/>
                  </a:lnTo>
                  <a:lnTo>
                    <a:pt x="199" y="197"/>
                  </a:lnTo>
                  <a:lnTo>
                    <a:pt x="190" y="204"/>
                  </a:lnTo>
                  <a:lnTo>
                    <a:pt x="180" y="211"/>
                  </a:lnTo>
                  <a:lnTo>
                    <a:pt x="180" y="211"/>
                  </a:lnTo>
                  <a:close/>
                  <a:moveTo>
                    <a:pt x="130" y="91"/>
                  </a:moveTo>
                  <a:lnTo>
                    <a:pt x="130" y="91"/>
                  </a:lnTo>
                  <a:lnTo>
                    <a:pt x="123" y="91"/>
                  </a:lnTo>
                  <a:lnTo>
                    <a:pt x="115" y="94"/>
                  </a:lnTo>
                  <a:lnTo>
                    <a:pt x="85" y="46"/>
                  </a:lnTo>
                  <a:lnTo>
                    <a:pt x="85" y="46"/>
                  </a:lnTo>
                  <a:lnTo>
                    <a:pt x="95" y="41"/>
                  </a:lnTo>
                  <a:lnTo>
                    <a:pt x="107" y="37"/>
                  </a:lnTo>
                  <a:lnTo>
                    <a:pt x="119" y="35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42" y="35"/>
                  </a:lnTo>
                  <a:lnTo>
                    <a:pt x="155" y="38"/>
                  </a:lnTo>
                  <a:lnTo>
                    <a:pt x="166" y="41"/>
                  </a:lnTo>
                  <a:lnTo>
                    <a:pt x="176" y="46"/>
                  </a:lnTo>
                  <a:lnTo>
                    <a:pt x="147" y="95"/>
                  </a:lnTo>
                  <a:lnTo>
                    <a:pt x="147" y="95"/>
                  </a:lnTo>
                  <a:lnTo>
                    <a:pt x="140" y="93"/>
                  </a:lnTo>
                  <a:lnTo>
                    <a:pt x="130" y="91"/>
                  </a:lnTo>
                  <a:lnTo>
                    <a:pt x="130" y="91"/>
                  </a:lnTo>
                  <a:close/>
                  <a:moveTo>
                    <a:pt x="108" y="161"/>
                  </a:moveTo>
                  <a:lnTo>
                    <a:pt x="81" y="211"/>
                  </a:lnTo>
                  <a:lnTo>
                    <a:pt x="81" y="211"/>
                  </a:lnTo>
                  <a:lnTo>
                    <a:pt x="71" y="204"/>
                  </a:lnTo>
                  <a:lnTo>
                    <a:pt x="62" y="197"/>
                  </a:lnTo>
                  <a:lnTo>
                    <a:pt x="54" y="187"/>
                  </a:lnTo>
                  <a:lnTo>
                    <a:pt x="47" y="177"/>
                  </a:lnTo>
                  <a:lnTo>
                    <a:pt x="42" y="167"/>
                  </a:lnTo>
                  <a:lnTo>
                    <a:pt x="38" y="155"/>
                  </a:lnTo>
                  <a:lnTo>
                    <a:pt x="36" y="143"/>
                  </a:lnTo>
                  <a:lnTo>
                    <a:pt x="34" y="130"/>
                  </a:lnTo>
                  <a:lnTo>
                    <a:pt x="91" y="130"/>
                  </a:lnTo>
                  <a:lnTo>
                    <a:pt x="91" y="130"/>
                  </a:lnTo>
                  <a:lnTo>
                    <a:pt x="93" y="139"/>
                  </a:lnTo>
                  <a:lnTo>
                    <a:pt x="97" y="148"/>
                  </a:lnTo>
                  <a:lnTo>
                    <a:pt x="102" y="156"/>
                  </a:lnTo>
                  <a:lnTo>
                    <a:pt x="108" y="161"/>
                  </a:lnTo>
                  <a:lnTo>
                    <a:pt x="108" y="161"/>
                  </a:lnTo>
                  <a:close/>
                  <a:moveTo>
                    <a:pt x="132" y="108"/>
                  </a:moveTo>
                  <a:lnTo>
                    <a:pt x="132" y="108"/>
                  </a:lnTo>
                  <a:lnTo>
                    <a:pt x="136" y="108"/>
                  </a:lnTo>
                  <a:lnTo>
                    <a:pt x="140" y="109"/>
                  </a:lnTo>
                  <a:lnTo>
                    <a:pt x="146" y="115"/>
                  </a:lnTo>
                  <a:lnTo>
                    <a:pt x="151" y="121"/>
                  </a:lnTo>
                  <a:lnTo>
                    <a:pt x="153" y="125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153" y="133"/>
                  </a:lnTo>
                  <a:lnTo>
                    <a:pt x="151" y="137"/>
                  </a:lnTo>
                  <a:lnTo>
                    <a:pt x="146" y="143"/>
                  </a:lnTo>
                  <a:lnTo>
                    <a:pt x="140" y="147"/>
                  </a:lnTo>
                  <a:lnTo>
                    <a:pt x="136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28" y="148"/>
                  </a:lnTo>
                  <a:lnTo>
                    <a:pt x="124" y="147"/>
                  </a:lnTo>
                  <a:lnTo>
                    <a:pt x="117" y="143"/>
                  </a:lnTo>
                  <a:lnTo>
                    <a:pt x="114" y="137"/>
                  </a:lnTo>
                  <a:lnTo>
                    <a:pt x="112" y="133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12" y="125"/>
                  </a:lnTo>
                  <a:lnTo>
                    <a:pt x="114" y="121"/>
                  </a:lnTo>
                  <a:lnTo>
                    <a:pt x="117" y="115"/>
                  </a:lnTo>
                  <a:lnTo>
                    <a:pt x="124" y="109"/>
                  </a:lnTo>
                  <a:lnTo>
                    <a:pt x="128" y="108"/>
                  </a:lnTo>
                  <a:lnTo>
                    <a:pt x="132" y="108"/>
                  </a:lnTo>
                  <a:lnTo>
                    <a:pt x="132" y="10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2" name="矩形 41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TextBox 42"/>
          <p:cNvSpPr txBox="1"/>
          <p:nvPr/>
        </p:nvSpPr>
        <p:spPr>
          <a:xfrm>
            <a:off x="5004277" y="584684"/>
            <a:ext cx="23391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医疗医学图标</a:t>
            </a:r>
          </a:p>
        </p:txBody>
      </p:sp>
    </p:spTree>
    <p:extLst>
      <p:ext uri="{BB962C8B-B14F-4D97-AF65-F5344CB8AC3E}">
        <p14:creationId xmlns:p14="http://schemas.microsoft.com/office/powerpoint/2010/main" val="312314992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矩形 31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0" name="组合 29"/>
          <p:cNvGrpSpPr/>
          <p:nvPr/>
        </p:nvGrpSpPr>
        <p:grpSpPr>
          <a:xfrm>
            <a:off x="2428340" y="1791743"/>
            <a:ext cx="7484085" cy="4220553"/>
            <a:chOff x="3632680" y="1591995"/>
            <a:chExt cx="1894325" cy="1068280"/>
          </a:xfrm>
        </p:grpSpPr>
        <p:sp>
          <p:nvSpPr>
            <p:cNvPr id="2" name="Freeform 188"/>
            <p:cNvSpPr>
              <a:spLocks noEditPoints="1"/>
            </p:cNvSpPr>
            <p:nvPr/>
          </p:nvSpPr>
          <p:spPr bwMode="auto">
            <a:xfrm>
              <a:off x="3632680" y="1593739"/>
              <a:ext cx="224810" cy="221324"/>
            </a:xfrm>
            <a:custGeom>
              <a:avLst/>
              <a:gdLst>
                <a:gd name="T0" fmla="*/ 186 w 258"/>
                <a:gd name="T1" fmla="*/ 213 h 255"/>
                <a:gd name="T2" fmla="*/ 203 w 258"/>
                <a:gd name="T3" fmla="*/ 200 h 255"/>
                <a:gd name="T4" fmla="*/ 218 w 258"/>
                <a:gd name="T5" fmla="*/ 157 h 255"/>
                <a:gd name="T6" fmla="*/ 238 w 258"/>
                <a:gd name="T7" fmla="*/ 166 h 255"/>
                <a:gd name="T8" fmla="*/ 257 w 258"/>
                <a:gd name="T9" fmla="*/ 150 h 255"/>
                <a:gd name="T10" fmla="*/ 253 w 258"/>
                <a:gd name="T11" fmla="*/ 129 h 255"/>
                <a:gd name="T12" fmla="*/ 235 w 258"/>
                <a:gd name="T13" fmla="*/ 124 h 255"/>
                <a:gd name="T14" fmla="*/ 238 w 258"/>
                <a:gd name="T15" fmla="*/ 115 h 255"/>
                <a:gd name="T16" fmla="*/ 219 w 258"/>
                <a:gd name="T17" fmla="*/ 98 h 255"/>
                <a:gd name="T18" fmla="*/ 204 w 258"/>
                <a:gd name="T19" fmla="*/ 108 h 255"/>
                <a:gd name="T20" fmla="*/ 204 w 258"/>
                <a:gd name="T21" fmla="*/ 124 h 255"/>
                <a:gd name="T22" fmla="*/ 193 w 258"/>
                <a:gd name="T23" fmla="*/ 143 h 255"/>
                <a:gd name="T24" fmla="*/ 162 w 258"/>
                <a:gd name="T25" fmla="*/ 137 h 255"/>
                <a:gd name="T26" fmla="*/ 134 w 258"/>
                <a:gd name="T27" fmla="*/ 143 h 255"/>
                <a:gd name="T28" fmla="*/ 114 w 258"/>
                <a:gd name="T29" fmla="*/ 176 h 255"/>
                <a:gd name="T30" fmla="*/ 110 w 258"/>
                <a:gd name="T31" fmla="*/ 163 h 255"/>
                <a:gd name="T32" fmla="*/ 128 w 258"/>
                <a:gd name="T33" fmla="*/ 133 h 255"/>
                <a:gd name="T34" fmla="*/ 158 w 258"/>
                <a:gd name="T35" fmla="*/ 124 h 255"/>
                <a:gd name="T36" fmla="*/ 187 w 258"/>
                <a:gd name="T37" fmla="*/ 130 h 255"/>
                <a:gd name="T38" fmla="*/ 174 w 258"/>
                <a:gd name="T39" fmla="*/ 107 h 255"/>
                <a:gd name="T40" fmla="*/ 134 w 258"/>
                <a:gd name="T41" fmla="*/ 81 h 255"/>
                <a:gd name="T42" fmla="*/ 84 w 258"/>
                <a:gd name="T43" fmla="*/ 87 h 255"/>
                <a:gd name="T44" fmla="*/ 50 w 258"/>
                <a:gd name="T45" fmla="*/ 113 h 255"/>
                <a:gd name="T46" fmla="*/ 45 w 258"/>
                <a:gd name="T47" fmla="*/ 135 h 255"/>
                <a:gd name="T48" fmla="*/ 37 w 258"/>
                <a:gd name="T49" fmla="*/ 142 h 255"/>
                <a:gd name="T50" fmla="*/ 28 w 258"/>
                <a:gd name="T51" fmla="*/ 126 h 255"/>
                <a:gd name="T52" fmla="*/ 11 w 258"/>
                <a:gd name="T53" fmla="*/ 124 h 255"/>
                <a:gd name="T54" fmla="*/ 2 w 258"/>
                <a:gd name="T55" fmla="*/ 139 h 255"/>
                <a:gd name="T56" fmla="*/ 13 w 258"/>
                <a:gd name="T57" fmla="*/ 183 h 255"/>
                <a:gd name="T58" fmla="*/ 37 w 258"/>
                <a:gd name="T59" fmla="*/ 207 h 255"/>
                <a:gd name="T60" fmla="*/ 67 w 258"/>
                <a:gd name="T61" fmla="*/ 213 h 255"/>
                <a:gd name="T62" fmla="*/ 178 w 258"/>
                <a:gd name="T63" fmla="*/ 239 h 255"/>
                <a:gd name="T64" fmla="*/ 245 w 258"/>
                <a:gd name="T65" fmla="*/ 228 h 255"/>
                <a:gd name="T66" fmla="*/ 0 w 258"/>
                <a:gd name="T67" fmla="*/ 218 h 255"/>
                <a:gd name="T68" fmla="*/ 11 w 258"/>
                <a:gd name="T69" fmla="*/ 228 h 255"/>
                <a:gd name="T70" fmla="*/ 80 w 258"/>
                <a:gd name="T71" fmla="*/ 239 h 255"/>
                <a:gd name="T72" fmla="*/ 56 w 258"/>
                <a:gd name="T73" fmla="*/ 255 h 255"/>
                <a:gd name="T74" fmla="*/ 56 w 258"/>
                <a:gd name="T75" fmla="*/ 255 h 255"/>
                <a:gd name="T76" fmla="*/ 136 w 258"/>
                <a:gd name="T77" fmla="*/ 52 h 255"/>
                <a:gd name="T78" fmla="*/ 138 w 258"/>
                <a:gd name="T79" fmla="*/ 33 h 255"/>
                <a:gd name="T80" fmla="*/ 126 w 258"/>
                <a:gd name="T81" fmla="*/ 17 h 255"/>
                <a:gd name="T82" fmla="*/ 128 w 258"/>
                <a:gd name="T83" fmla="*/ 0 h 255"/>
                <a:gd name="T84" fmla="*/ 114 w 258"/>
                <a:gd name="T85" fmla="*/ 13 h 255"/>
                <a:gd name="T86" fmla="*/ 122 w 258"/>
                <a:gd name="T87" fmla="*/ 34 h 255"/>
                <a:gd name="T88" fmla="*/ 128 w 258"/>
                <a:gd name="T89" fmla="*/ 57 h 255"/>
                <a:gd name="T90" fmla="*/ 110 w 258"/>
                <a:gd name="T91" fmla="*/ 68 h 255"/>
                <a:gd name="T92" fmla="*/ 113 w 258"/>
                <a:gd name="T93" fmla="*/ 52 h 255"/>
                <a:gd name="T94" fmla="*/ 105 w 258"/>
                <a:gd name="T95" fmla="*/ 42 h 255"/>
                <a:gd name="T96" fmla="*/ 101 w 258"/>
                <a:gd name="T97" fmla="*/ 35 h 255"/>
                <a:gd name="T98" fmla="*/ 100 w 258"/>
                <a:gd name="T99" fmla="*/ 48 h 255"/>
                <a:gd name="T100" fmla="*/ 108 w 258"/>
                <a:gd name="T101" fmla="*/ 69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8" h="255">
                  <a:moveTo>
                    <a:pt x="67" y="213"/>
                  </a:moveTo>
                  <a:lnTo>
                    <a:pt x="67" y="213"/>
                  </a:lnTo>
                  <a:lnTo>
                    <a:pt x="186" y="213"/>
                  </a:lnTo>
                  <a:lnTo>
                    <a:pt x="186" y="213"/>
                  </a:lnTo>
                  <a:lnTo>
                    <a:pt x="190" y="213"/>
                  </a:lnTo>
                  <a:lnTo>
                    <a:pt x="192" y="212"/>
                  </a:lnTo>
                  <a:lnTo>
                    <a:pt x="199" y="207"/>
                  </a:lnTo>
                  <a:lnTo>
                    <a:pt x="203" y="200"/>
                  </a:lnTo>
                  <a:lnTo>
                    <a:pt x="205" y="192"/>
                  </a:lnTo>
                  <a:lnTo>
                    <a:pt x="209" y="177"/>
                  </a:lnTo>
                  <a:lnTo>
                    <a:pt x="210" y="166"/>
                  </a:lnTo>
                  <a:lnTo>
                    <a:pt x="218" y="157"/>
                  </a:lnTo>
                  <a:lnTo>
                    <a:pt x="218" y="157"/>
                  </a:lnTo>
                  <a:lnTo>
                    <a:pt x="225" y="163"/>
                  </a:lnTo>
                  <a:lnTo>
                    <a:pt x="231" y="165"/>
                  </a:lnTo>
                  <a:lnTo>
                    <a:pt x="238" y="166"/>
                  </a:lnTo>
                  <a:lnTo>
                    <a:pt x="244" y="165"/>
                  </a:lnTo>
                  <a:lnTo>
                    <a:pt x="249" y="163"/>
                  </a:lnTo>
                  <a:lnTo>
                    <a:pt x="255" y="157"/>
                  </a:lnTo>
                  <a:lnTo>
                    <a:pt x="257" y="150"/>
                  </a:lnTo>
                  <a:lnTo>
                    <a:pt x="258" y="141"/>
                  </a:lnTo>
                  <a:lnTo>
                    <a:pt x="258" y="141"/>
                  </a:lnTo>
                  <a:lnTo>
                    <a:pt x="257" y="134"/>
                  </a:lnTo>
                  <a:lnTo>
                    <a:pt x="253" y="129"/>
                  </a:lnTo>
                  <a:lnTo>
                    <a:pt x="248" y="125"/>
                  </a:lnTo>
                  <a:lnTo>
                    <a:pt x="240" y="124"/>
                  </a:lnTo>
                  <a:lnTo>
                    <a:pt x="240" y="124"/>
                  </a:lnTo>
                  <a:lnTo>
                    <a:pt x="235" y="124"/>
                  </a:lnTo>
                  <a:lnTo>
                    <a:pt x="235" y="124"/>
                  </a:lnTo>
                  <a:lnTo>
                    <a:pt x="238" y="120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6" y="108"/>
                  </a:lnTo>
                  <a:lnTo>
                    <a:pt x="232" y="103"/>
                  </a:lnTo>
                  <a:lnTo>
                    <a:pt x="227" y="99"/>
                  </a:lnTo>
                  <a:lnTo>
                    <a:pt x="219" y="98"/>
                  </a:lnTo>
                  <a:lnTo>
                    <a:pt x="219" y="98"/>
                  </a:lnTo>
                  <a:lnTo>
                    <a:pt x="213" y="99"/>
                  </a:lnTo>
                  <a:lnTo>
                    <a:pt x="208" y="103"/>
                  </a:lnTo>
                  <a:lnTo>
                    <a:pt x="204" y="108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20"/>
                  </a:lnTo>
                  <a:lnTo>
                    <a:pt x="204" y="124"/>
                  </a:lnTo>
                  <a:lnTo>
                    <a:pt x="206" y="128"/>
                  </a:lnTo>
                  <a:lnTo>
                    <a:pt x="210" y="130"/>
                  </a:lnTo>
                  <a:lnTo>
                    <a:pt x="195" y="144"/>
                  </a:lnTo>
                  <a:lnTo>
                    <a:pt x="193" y="143"/>
                  </a:lnTo>
                  <a:lnTo>
                    <a:pt x="193" y="143"/>
                  </a:lnTo>
                  <a:lnTo>
                    <a:pt x="182" y="139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54" y="137"/>
                  </a:lnTo>
                  <a:lnTo>
                    <a:pt x="148" y="138"/>
                  </a:lnTo>
                  <a:lnTo>
                    <a:pt x="140" y="139"/>
                  </a:lnTo>
                  <a:lnTo>
                    <a:pt x="134" y="143"/>
                  </a:lnTo>
                  <a:lnTo>
                    <a:pt x="127" y="148"/>
                  </a:lnTo>
                  <a:lnTo>
                    <a:pt x="122" y="156"/>
                  </a:lnTo>
                  <a:lnTo>
                    <a:pt x="117" y="164"/>
                  </a:lnTo>
                  <a:lnTo>
                    <a:pt x="114" y="176"/>
                  </a:lnTo>
                  <a:lnTo>
                    <a:pt x="112" y="190"/>
                  </a:lnTo>
                  <a:lnTo>
                    <a:pt x="112" y="190"/>
                  </a:lnTo>
                  <a:lnTo>
                    <a:pt x="110" y="176"/>
                  </a:lnTo>
                  <a:lnTo>
                    <a:pt x="110" y="163"/>
                  </a:lnTo>
                  <a:lnTo>
                    <a:pt x="113" y="152"/>
                  </a:lnTo>
                  <a:lnTo>
                    <a:pt x="117" y="144"/>
                  </a:lnTo>
                  <a:lnTo>
                    <a:pt x="122" y="138"/>
                  </a:lnTo>
                  <a:lnTo>
                    <a:pt x="128" y="133"/>
                  </a:lnTo>
                  <a:lnTo>
                    <a:pt x="136" y="129"/>
                  </a:lnTo>
                  <a:lnTo>
                    <a:pt x="143" y="126"/>
                  </a:lnTo>
                  <a:lnTo>
                    <a:pt x="151" y="125"/>
                  </a:lnTo>
                  <a:lnTo>
                    <a:pt x="158" y="124"/>
                  </a:lnTo>
                  <a:lnTo>
                    <a:pt x="173" y="125"/>
                  </a:lnTo>
                  <a:lnTo>
                    <a:pt x="183" y="128"/>
                  </a:lnTo>
                  <a:lnTo>
                    <a:pt x="186" y="129"/>
                  </a:lnTo>
                  <a:lnTo>
                    <a:pt x="187" y="130"/>
                  </a:lnTo>
                  <a:lnTo>
                    <a:pt x="187" y="130"/>
                  </a:lnTo>
                  <a:lnTo>
                    <a:pt x="183" y="121"/>
                  </a:lnTo>
                  <a:lnTo>
                    <a:pt x="179" y="113"/>
                  </a:lnTo>
                  <a:lnTo>
                    <a:pt x="174" y="107"/>
                  </a:lnTo>
                  <a:lnTo>
                    <a:pt x="169" y="100"/>
                  </a:lnTo>
                  <a:lnTo>
                    <a:pt x="158" y="91"/>
                  </a:lnTo>
                  <a:lnTo>
                    <a:pt x="147" y="85"/>
                  </a:lnTo>
                  <a:lnTo>
                    <a:pt x="134" y="81"/>
                  </a:lnTo>
                  <a:lnTo>
                    <a:pt x="121" y="79"/>
                  </a:lnTo>
                  <a:lnTo>
                    <a:pt x="109" y="81"/>
                  </a:lnTo>
                  <a:lnTo>
                    <a:pt x="96" y="83"/>
                  </a:lnTo>
                  <a:lnTo>
                    <a:pt x="84" y="87"/>
                  </a:lnTo>
                  <a:lnTo>
                    <a:pt x="74" y="92"/>
                  </a:lnTo>
                  <a:lnTo>
                    <a:pt x="65" y="99"/>
                  </a:lnTo>
                  <a:lnTo>
                    <a:pt x="56" y="105"/>
                  </a:lnTo>
                  <a:lnTo>
                    <a:pt x="50" y="113"/>
                  </a:lnTo>
                  <a:lnTo>
                    <a:pt x="47" y="121"/>
                  </a:lnTo>
                  <a:lnTo>
                    <a:pt x="44" y="129"/>
                  </a:lnTo>
                  <a:lnTo>
                    <a:pt x="45" y="135"/>
                  </a:lnTo>
                  <a:lnTo>
                    <a:pt x="45" y="135"/>
                  </a:lnTo>
                  <a:lnTo>
                    <a:pt x="43" y="139"/>
                  </a:lnTo>
                  <a:lnTo>
                    <a:pt x="41" y="142"/>
                  </a:lnTo>
                  <a:lnTo>
                    <a:pt x="39" y="143"/>
                  </a:lnTo>
                  <a:lnTo>
                    <a:pt x="37" y="142"/>
                  </a:lnTo>
                  <a:lnTo>
                    <a:pt x="35" y="139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28" y="126"/>
                  </a:lnTo>
                  <a:lnTo>
                    <a:pt x="24" y="122"/>
                  </a:lnTo>
                  <a:lnTo>
                    <a:pt x="19" y="120"/>
                  </a:lnTo>
                  <a:lnTo>
                    <a:pt x="15" y="121"/>
                  </a:lnTo>
                  <a:lnTo>
                    <a:pt x="11" y="124"/>
                  </a:lnTo>
                  <a:lnTo>
                    <a:pt x="8" y="12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2" y="139"/>
                  </a:lnTo>
                  <a:lnTo>
                    <a:pt x="4" y="148"/>
                  </a:lnTo>
                  <a:lnTo>
                    <a:pt x="5" y="161"/>
                  </a:lnTo>
                  <a:lnTo>
                    <a:pt x="10" y="176"/>
                  </a:lnTo>
                  <a:lnTo>
                    <a:pt x="13" y="183"/>
                  </a:lnTo>
                  <a:lnTo>
                    <a:pt x="18" y="190"/>
                  </a:lnTo>
                  <a:lnTo>
                    <a:pt x="23" y="196"/>
                  </a:lnTo>
                  <a:lnTo>
                    <a:pt x="30" y="202"/>
                  </a:lnTo>
                  <a:lnTo>
                    <a:pt x="37" y="207"/>
                  </a:lnTo>
                  <a:lnTo>
                    <a:pt x="45" y="211"/>
                  </a:lnTo>
                  <a:lnTo>
                    <a:pt x="56" y="212"/>
                  </a:lnTo>
                  <a:lnTo>
                    <a:pt x="67" y="213"/>
                  </a:lnTo>
                  <a:lnTo>
                    <a:pt x="67" y="213"/>
                  </a:lnTo>
                  <a:close/>
                  <a:moveTo>
                    <a:pt x="128" y="241"/>
                  </a:moveTo>
                  <a:lnTo>
                    <a:pt x="128" y="241"/>
                  </a:lnTo>
                  <a:lnTo>
                    <a:pt x="154" y="241"/>
                  </a:lnTo>
                  <a:lnTo>
                    <a:pt x="178" y="239"/>
                  </a:lnTo>
                  <a:lnTo>
                    <a:pt x="199" y="237"/>
                  </a:lnTo>
                  <a:lnTo>
                    <a:pt x="218" y="234"/>
                  </a:lnTo>
                  <a:lnTo>
                    <a:pt x="234" y="231"/>
                  </a:lnTo>
                  <a:lnTo>
                    <a:pt x="245" y="228"/>
                  </a:lnTo>
                  <a:lnTo>
                    <a:pt x="255" y="224"/>
                  </a:lnTo>
                  <a:lnTo>
                    <a:pt x="257" y="221"/>
                  </a:lnTo>
                  <a:lnTo>
                    <a:pt x="258" y="218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1" y="221"/>
                  </a:lnTo>
                  <a:lnTo>
                    <a:pt x="4" y="224"/>
                  </a:lnTo>
                  <a:lnTo>
                    <a:pt x="11" y="228"/>
                  </a:lnTo>
                  <a:lnTo>
                    <a:pt x="24" y="231"/>
                  </a:lnTo>
                  <a:lnTo>
                    <a:pt x="40" y="234"/>
                  </a:lnTo>
                  <a:lnTo>
                    <a:pt x="58" y="237"/>
                  </a:lnTo>
                  <a:lnTo>
                    <a:pt x="80" y="239"/>
                  </a:lnTo>
                  <a:lnTo>
                    <a:pt x="104" y="241"/>
                  </a:lnTo>
                  <a:lnTo>
                    <a:pt x="128" y="241"/>
                  </a:lnTo>
                  <a:lnTo>
                    <a:pt x="128" y="241"/>
                  </a:lnTo>
                  <a:close/>
                  <a:moveTo>
                    <a:pt x="56" y="255"/>
                  </a:moveTo>
                  <a:lnTo>
                    <a:pt x="201" y="255"/>
                  </a:lnTo>
                  <a:lnTo>
                    <a:pt x="201" y="244"/>
                  </a:lnTo>
                  <a:lnTo>
                    <a:pt x="56" y="244"/>
                  </a:lnTo>
                  <a:lnTo>
                    <a:pt x="56" y="255"/>
                  </a:lnTo>
                  <a:close/>
                  <a:moveTo>
                    <a:pt x="128" y="57"/>
                  </a:moveTo>
                  <a:lnTo>
                    <a:pt x="128" y="57"/>
                  </a:lnTo>
                  <a:lnTo>
                    <a:pt x="134" y="55"/>
                  </a:lnTo>
                  <a:lnTo>
                    <a:pt x="136" y="52"/>
                  </a:lnTo>
                  <a:lnTo>
                    <a:pt x="139" y="48"/>
                  </a:lnTo>
                  <a:lnTo>
                    <a:pt x="140" y="44"/>
                  </a:lnTo>
                  <a:lnTo>
                    <a:pt x="140" y="38"/>
                  </a:lnTo>
                  <a:lnTo>
                    <a:pt x="138" y="33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28" y="22"/>
                  </a:lnTo>
                  <a:lnTo>
                    <a:pt x="126" y="17"/>
                  </a:lnTo>
                  <a:lnTo>
                    <a:pt x="126" y="9"/>
                  </a:lnTo>
                  <a:lnTo>
                    <a:pt x="127" y="5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3" y="3"/>
                  </a:lnTo>
                  <a:lnTo>
                    <a:pt x="118" y="7"/>
                  </a:lnTo>
                  <a:lnTo>
                    <a:pt x="115" y="9"/>
                  </a:lnTo>
                  <a:lnTo>
                    <a:pt x="114" y="13"/>
                  </a:lnTo>
                  <a:lnTo>
                    <a:pt x="114" y="16"/>
                  </a:lnTo>
                  <a:lnTo>
                    <a:pt x="115" y="20"/>
                  </a:lnTo>
                  <a:lnTo>
                    <a:pt x="118" y="26"/>
                  </a:lnTo>
                  <a:lnTo>
                    <a:pt x="122" y="34"/>
                  </a:lnTo>
                  <a:lnTo>
                    <a:pt x="127" y="42"/>
                  </a:lnTo>
                  <a:lnTo>
                    <a:pt x="130" y="50"/>
                  </a:lnTo>
                  <a:lnTo>
                    <a:pt x="130" y="53"/>
                  </a:lnTo>
                  <a:lnTo>
                    <a:pt x="128" y="57"/>
                  </a:lnTo>
                  <a:lnTo>
                    <a:pt x="128" y="57"/>
                  </a:lnTo>
                  <a:close/>
                  <a:moveTo>
                    <a:pt x="108" y="69"/>
                  </a:moveTo>
                  <a:lnTo>
                    <a:pt x="108" y="69"/>
                  </a:lnTo>
                  <a:lnTo>
                    <a:pt x="110" y="68"/>
                  </a:lnTo>
                  <a:lnTo>
                    <a:pt x="114" y="63"/>
                  </a:lnTo>
                  <a:lnTo>
                    <a:pt x="115" y="60"/>
                  </a:lnTo>
                  <a:lnTo>
                    <a:pt x="115" y="56"/>
                  </a:lnTo>
                  <a:lnTo>
                    <a:pt x="113" y="52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8" y="46"/>
                  </a:lnTo>
                  <a:lnTo>
                    <a:pt x="105" y="42"/>
                  </a:lnTo>
                  <a:lnTo>
                    <a:pt x="105" y="37"/>
                  </a:lnTo>
                  <a:lnTo>
                    <a:pt x="108" y="30"/>
                  </a:lnTo>
                  <a:lnTo>
                    <a:pt x="108" y="30"/>
                  </a:lnTo>
                  <a:lnTo>
                    <a:pt x="101" y="35"/>
                  </a:lnTo>
                  <a:lnTo>
                    <a:pt x="99" y="37"/>
                  </a:lnTo>
                  <a:lnTo>
                    <a:pt x="99" y="39"/>
                  </a:lnTo>
                  <a:lnTo>
                    <a:pt x="99" y="43"/>
                  </a:lnTo>
                  <a:lnTo>
                    <a:pt x="100" y="48"/>
                  </a:lnTo>
                  <a:lnTo>
                    <a:pt x="106" y="59"/>
                  </a:lnTo>
                  <a:lnTo>
                    <a:pt x="108" y="64"/>
                  </a:lnTo>
                  <a:lnTo>
                    <a:pt x="108" y="69"/>
                  </a:lnTo>
                  <a:lnTo>
                    <a:pt x="108" y="6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189"/>
            <p:cNvSpPr>
              <a:spLocks noEditPoints="1"/>
            </p:cNvSpPr>
            <p:nvPr/>
          </p:nvSpPr>
          <p:spPr bwMode="auto">
            <a:xfrm>
              <a:off x="3911514" y="1595481"/>
              <a:ext cx="228295" cy="221324"/>
            </a:xfrm>
            <a:custGeom>
              <a:avLst/>
              <a:gdLst>
                <a:gd name="T0" fmla="*/ 6 w 261"/>
                <a:gd name="T1" fmla="*/ 221 h 253"/>
                <a:gd name="T2" fmla="*/ 61 w 261"/>
                <a:gd name="T3" fmla="*/ 235 h 253"/>
                <a:gd name="T4" fmla="*/ 131 w 261"/>
                <a:gd name="T5" fmla="*/ 239 h 253"/>
                <a:gd name="T6" fmla="*/ 220 w 261"/>
                <a:gd name="T7" fmla="*/ 232 h 253"/>
                <a:gd name="T8" fmla="*/ 260 w 261"/>
                <a:gd name="T9" fmla="*/ 219 h 253"/>
                <a:gd name="T10" fmla="*/ 204 w 261"/>
                <a:gd name="T11" fmla="*/ 253 h 253"/>
                <a:gd name="T12" fmla="*/ 171 w 261"/>
                <a:gd name="T13" fmla="*/ 212 h 253"/>
                <a:gd name="T14" fmla="*/ 210 w 261"/>
                <a:gd name="T15" fmla="*/ 186 h 253"/>
                <a:gd name="T16" fmla="*/ 230 w 261"/>
                <a:gd name="T17" fmla="*/ 180 h 253"/>
                <a:gd name="T18" fmla="*/ 248 w 261"/>
                <a:gd name="T19" fmla="*/ 182 h 253"/>
                <a:gd name="T20" fmla="*/ 259 w 261"/>
                <a:gd name="T21" fmla="*/ 165 h 253"/>
                <a:gd name="T22" fmla="*/ 242 w 261"/>
                <a:gd name="T23" fmla="*/ 147 h 253"/>
                <a:gd name="T24" fmla="*/ 242 w 261"/>
                <a:gd name="T25" fmla="*/ 131 h 253"/>
                <a:gd name="T26" fmla="*/ 225 w 261"/>
                <a:gd name="T27" fmla="*/ 119 h 253"/>
                <a:gd name="T28" fmla="*/ 205 w 261"/>
                <a:gd name="T29" fmla="*/ 139 h 253"/>
                <a:gd name="T30" fmla="*/ 210 w 261"/>
                <a:gd name="T31" fmla="*/ 152 h 253"/>
                <a:gd name="T32" fmla="*/ 184 w 261"/>
                <a:gd name="T33" fmla="*/ 151 h 253"/>
                <a:gd name="T34" fmla="*/ 152 w 261"/>
                <a:gd name="T35" fmla="*/ 135 h 253"/>
                <a:gd name="T36" fmla="*/ 131 w 261"/>
                <a:gd name="T37" fmla="*/ 96 h 253"/>
                <a:gd name="T38" fmla="*/ 92 w 261"/>
                <a:gd name="T39" fmla="*/ 47 h 253"/>
                <a:gd name="T40" fmla="*/ 95 w 261"/>
                <a:gd name="T41" fmla="*/ 80 h 253"/>
                <a:gd name="T42" fmla="*/ 83 w 261"/>
                <a:gd name="T43" fmla="*/ 126 h 253"/>
                <a:gd name="T44" fmla="*/ 40 w 261"/>
                <a:gd name="T45" fmla="*/ 173 h 253"/>
                <a:gd name="T46" fmla="*/ 12 w 261"/>
                <a:gd name="T47" fmla="*/ 199 h 253"/>
                <a:gd name="T48" fmla="*/ 110 w 261"/>
                <a:gd name="T49" fmla="*/ 97 h 253"/>
                <a:gd name="T50" fmla="*/ 126 w 261"/>
                <a:gd name="T51" fmla="*/ 130 h 253"/>
                <a:gd name="T52" fmla="*/ 153 w 261"/>
                <a:gd name="T53" fmla="*/ 152 h 253"/>
                <a:gd name="T54" fmla="*/ 203 w 261"/>
                <a:gd name="T55" fmla="*/ 165 h 253"/>
                <a:gd name="T56" fmla="*/ 166 w 261"/>
                <a:gd name="T57" fmla="*/ 166 h 253"/>
                <a:gd name="T58" fmla="*/ 134 w 261"/>
                <a:gd name="T59" fmla="*/ 154 h 253"/>
                <a:gd name="T60" fmla="*/ 110 w 261"/>
                <a:gd name="T61" fmla="*/ 115 h 253"/>
                <a:gd name="T62" fmla="*/ 110 w 261"/>
                <a:gd name="T63" fmla="*/ 97 h 253"/>
                <a:gd name="T64" fmla="*/ 14 w 261"/>
                <a:gd name="T65" fmla="*/ 173 h 253"/>
                <a:gd name="T66" fmla="*/ 47 w 261"/>
                <a:gd name="T67" fmla="*/ 156 h 253"/>
                <a:gd name="T68" fmla="*/ 73 w 261"/>
                <a:gd name="T69" fmla="*/ 122 h 253"/>
                <a:gd name="T70" fmla="*/ 87 w 261"/>
                <a:gd name="T71" fmla="*/ 73 h 253"/>
                <a:gd name="T72" fmla="*/ 82 w 261"/>
                <a:gd name="T73" fmla="*/ 56 h 253"/>
                <a:gd name="T74" fmla="*/ 58 w 261"/>
                <a:gd name="T75" fmla="*/ 63 h 253"/>
                <a:gd name="T76" fmla="*/ 25 w 261"/>
                <a:gd name="T77" fmla="*/ 101 h 253"/>
                <a:gd name="T78" fmla="*/ 6 w 261"/>
                <a:gd name="T79" fmla="*/ 136 h 253"/>
                <a:gd name="T80" fmla="*/ 1 w 261"/>
                <a:gd name="T81" fmla="*/ 169 h 253"/>
                <a:gd name="T82" fmla="*/ 36 w 261"/>
                <a:gd name="T83" fmla="*/ 110 h 253"/>
                <a:gd name="T84" fmla="*/ 56 w 261"/>
                <a:gd name="T85" fmla="*/ 101 h 253"/>
                <a:gd name="T86" fmla="*/ 54 w 261"/>
                <a:gd name="T87" fmla="*/ 118 h 253"/>
                <a:gd name="T88" fmla="*/ 38 w 261"/>
                <a:gd name="T89" fmla="*/ 132 h 253"/>
                <a:gd name="T90" fmla="*/ 28 w 261"/>
                <a:gd name="T91" fmla="*/ 130 h 253"/>
                <a:gd name="T92" fmla="*/ 36 w 261"/>
                <a:gd name="T93" fmla="*/ 110 h 253"/>
                <a:gd name="T94" fmla="*/ 160 w 261"/>
                <a:gd name="T95" fmla="*/ 58 h 253"/>
                <a:gd name="T96" fmla="*/ 168 w 261"/>
                <a:gd name="T97" fmla="*/ 36 h 253"/>
                <a:gd name="T98" fmla="*/ 161 w 261"/>
                <a:gd name="T99" fmla="*/ 36 h 253"/>
                <a:gd name="T100" fmla="*/ 157 w 261"/>
                <a:gd name="T101" fmla="*/ 48 h 253"/>
                <a:gd name="T102" fmla="*/ 152 w 261"/>
                <a:gd name="T103" fmla="*/ 62 h 253"/>
                <a:gd name="T104" fmla="*/ 138 w 261"/>
                <a:gd name="T105" fmla="*/ 58 h 253"/>
                <a:gd name="T106" fmla="*/ 140 w 261"/>
                <a:gd name="T107" fmla="*/ 41 h 253"/>
                <a:gd name="T108" fmla="*/ 152 w 261"/>
                <a:gd name="T109" fmla="*/ 15 h 253"/>
                <a:gd name="T110" fmla="*/ 144 w 261"/>
                <a:gd name="T111" fmla="*/ 4 h 253"/>
                <a:gd name="T112" fmla="*/ 142 w 261"/>
                <a:gd name="T113" fmla="*/ 9 h 253"/>
                <a:gd name="T114" fmla="*/ 135 w 261"/>
                <a:gd name="T115" fmla="*/ 26 h 253"/>
                <a:gd name="T116" fmla="*/ 127 w 261"/>
                <a:gd name="T117" fmla="*/ 48 h 253"/>
                <a:gd name="T118" fmla="*/ 138 w 261"/>
                <a:gd name="T119" fmla="*/ 58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1" h="253">
                  <a:moveTo>
                    <a:pt x="1" y="217"/>
                  </a:moveTo>
                  <a:lnTo>
                    <a:pt x="1" y="217"/>
                  </a:lnTo>
                  <a:lnTo>
                    <a:pt x="4" y="219"/>
                  </a:lnTo>
                  <a:lnTo>
                    <a:pt x="6" y="221"/>
                  </a:lnTo>
                  <a:lnTo>
                    <a:pt x="14" y="226"/>
                  </a:lnTo>
                  <a:lnTo>
                    <a:pt x="26" y="228"/>
                  </a:lnTo>
                  <a:lnTo>
                    <a:pt x="43" y="232"/>
                  </a:lnTo>
                  <a:lnTo>
                    <a:pt x="61" y="235"/>
                  </a:lnTo>
                  <a:lnTo>
                    <a:pt x="83" y="236"/>
                  </a:lnTo>
                  <a:lnTo>
                    <a:pt x="106" y="238"/>
                  </a:lnTo>
                  <a:lnTo>
                    <a:pt x="131" y="239"/>
                  </a:lnTo>
                  <a:lnTo>
                    <a:pt x="131" y="239"/>
                  </a:lnTo>
                  <a:lnTo>
                    <a:pt x="156" y="238"/>
                  </a:lnTo>
                  <a:lnTo>
                    <a:pt x="181" y="236"/>
                  </a:lnTo>
                  <a:lnTo>
                    <a:pt x="201" y="235"/>
                  </a:lnTo>
                  <a:lnTo>
                    <a:pt x="220" y="232"/>
                  </a:lnTo>
                  <a:lnTo>
                    <a:pt x="236" y="228"/>
                  </a:lnTo>
                  <a:lnTo>
                    <a:pt x="248" y="226"/>
                  </a:lnTo>
                  <a:lnTo>
                    <a:pt x="257" y="221"/>
                  </a:lnTo>
                  <a:lnTo>
                    <a:pt x="260" y="219"/>
                  </a:lnTo>
                  <a:lnTo>
                    <a:pt x="261" y="217"/>
                  </a:lnTo>
                  <a:lnTo>
                    <a:pt x="1" y="217"/>
                  </a:lnTo>
                  <a:close/>
                  <a:moveTo>
                    <a:pt x="58" y="253"/>
                  </a:moveTo>
                  <a:lnTo>
                    <a:pt x="204" y="253"/>
                  </a:lnTo>
                  <a:lnTo>
                    <a:pt x="204" y="243"/>
                  </a:lnTo>
                  <a:lnTo>
                    <a:pt x="58" y="243"/>
                  </a:lnTo>
                  <a:lnTo>
                    <a:pt x="58" y="253"/>
                  </a:lnTo>
                  <a:close/>
                  <a:moveTo>
                    <a:pt x="171" y="212"/>
                  </a:moveTo>
                  <a:lnTo>
                    <a:pt x="171" y="212"/>
                  </a:lnTo>
                  <a:lnTo>
                    <a:pt x="184" y="205"/>
                  </a:lnTo>
                  <a:lnTo>
                    <a:pt x="197" y="196"/>
                  </a:lnTo>
                  <a:lnTo>
                    <a:pt x="210" y="186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6" y="178"/>
                  </a:lnTo>
                  <a:lnTo>
                    <a:pt x="230" y="180"/>
                  </a:lnTo>
                  <a:lnTo>
                    <a:pt x="235" y="183"/>
                  </a:lnTo>
                  <a:lnTo>
                    <a:pt x="240" y="183"/>
                  </a:lnTo>
                  <a:lnTo>
                    <a:pt x="240" y="183"/>
                  </a:lnTo>
                  <a:lnTo>
                    <a:pt x="248" y="182"/>
                  </a:lnTo>
                  <a:lnTo>
                    <a:pt x="253" y="178"/>
                  </a:lnTo>
                  <a:lnTo>
                    <a:pt x="257" y="173"/>
                  </a:lnTo>
                  <a:lnTo>
                    <a:pt x="259" y="165"/>
                  </a:lnTo>
                  <a:lnTo>
                    <a:pt x="259" y="165"/>
                  </a:lnTo>
                  <a:lnTo>
                    <a:pt x="257" y="158"/>
                  </a:lnTo>
                  <a:lnTo>
                    <a:pt x="255" y="152"/>
                  </a:lnTo>
                  <a:lnTo>
                    <a:pt x="248" y="148"/>
                  </a:lnTo>
                  <a:lnTo>
                    <a:pt x="242" y="147"/>
                  </a:lnTo>
                  <a:lnTo>
                    <a:pt x="242" y="147"/>
                  </a:lnTo>
                  <a:lnTo>
                    <a:pt x="243" y="139"/>
                  </a:lnTo>
                  <a:lnTo>
                    <a:pt x="243" y="139"/>
                  </a:lnTo>
                  <a:lnTo>
                    <a:pt x="242" y="131"/>
                  </a:lnTo>
                  <a:lnTo>
                    <a:pt x="238" y="126"/>
                  </a:lnTo>
                  <a:lnTo>
                    <a:pt x="233" y="122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17" y="122"/>
                  </a:lnTo>
                  <a:lnTo>
                    <a:pt x="212" y="126"/>
                  </a:lnTo>
                  <a:lnTo>
                    <a:pt x="208" y="131"/>
                  </a:lnTo>
                  <a:lnTo>
                    <a:pt x="205" y="139"/>
                  </a:lnTo>
                  <a:lnTo>
                    <a:pt x="205" y="139"/>
                  </a:lnTo>
                  <a:lnTo>
                    <a:pt x="207" y="145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5" y="153"/>
                  </a:lnTo>
                  <a:lnTo>
                    <a:pt x="199" y="153"/>
                  </a:lnTo>
                  <a:lnTo>
                    <a:pt x="191" y="152"/>
                  </a:lnTo>
                  <a:lnTo>
                    <a:pt x="184" y="151"/>
                  </a:lnTo>
                  <a:lnTo>
                    <a:pt x="177" y="148"/>
                  </a:lnTo>
                  <a:lnTo>
                    <a:pt x="169" y="145"/>
                  </a:lnTo>
                  <a:lnTo>
                    <a:pt x="161" y="140"/>
                  </a:lnTo>
                  <a:lnTo>
                    <a:pt x="152" y="135"/>
                  </a:lnTo>
                  <a:lnTo>
                    <a:pt x="152" y="135"/>
                  </a:lnTo>
                  <a:lnTo>
                    <a:pt x="145" y="127"/>
                  </a:lnTo>
                  <a:lnTo>
                    <a:pt x="140" y="118"/>
                  </a:lnTo>
                  <a:lnTo>
                    <a:pt x="131" y="96"/>
                  </a:lnTo>
                  <a:lnTo>
                    <a:pt x="125" y="84"/>
                  </a:lnTo>
                  <a:lnTo>
                    <a:pt x="117" y="73"/>
                  </a:lnTo>
                  <a:lnTo>
                    <a:pt x="106" y="60"/>
                  </a:lnTo>
                  <a:lnTo>
                    <a:pt x="92" y="47"/>
                  </a:lnTo>
                  <a:lnTo>
                    <a:pt x="92" y="47"/>
                  </a:lnTo>
                  <a:lnTo>
                    <a:pt x="93" y="52"/>
                  </a:lnTo>
                  <a:lnTo>
                    <a:pt x="95" y="63"/>
                  </a:lnTo>
                  <a:lnTo>
                    <a:pt x="95" y="80"/>
                  </a:lnTo>
                  <a:lnTo>
                    <a:pt x="95" y="91"/>
                  </a:lnTo>
                  <a:lnTo>
                    <a:pt x="92" y="102"/>
                  </a:lnTo>
                  <a:lnTo>
                    <a:pt x="88" y="113"/>
                  </a:lnTo>
                  <a:lnTo>
                    <a:pt x="83" y="126"/>
                  </a:lnTo>
                  <a:lnTo>
                    <a:pt x="77" y="138"/>
                  </a:lnTo>
                  <a:lnTo>
                    <a:pt x="66" y="149"/>
                  </a:lnTo>
                  <a:lnTo>
                    <a:pt x="54" y="161"/>
                  </a:lnTo>
                  <a:lnTo>
                    <a:pt x="40" y="173"/>
                  </a:lnTo>
                  <a:lnTo>
                    <a:pt x="22" y="183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12" y="199"/>
                  </a:lnTo>
                  <a:lnTo>
                    <a:pt x="23" y="205"/>
                  </a:lnTo>
                  <a:lnTo>
                    <a:pt x="40" y="212"/>
                  </a:lnTo>
                  <a:lnTo>
                    <a:pt x="171" y="212"/>
                  </a:lnTo>
                  <a:close/>
                  <a:moveTo>
                    <a:pt x="110" y="97"/>
                  </a:moveTo>
                  <a:lnTo>
                    <a:pt x="110" y="97"/>
                  </a:lnTo>
                  <a:lnTo>
                    <a:pt x="113" y="108"/>
                  </a:lnTo>
                  <a:lnTo>
                    <a:pt x="118" y="117"/>
                  </a:lnTo>
                  <a:lnTo>
                    <a:pt x="126" y="130"/>
                  </a:lnTo>
                  <a:lnTo>
                    <a:pt x="131" y="135"/>
                  </a:lnTo>
                  <a:lnTo>
                    <a:pt x="138" y="141"/>
                  </a:lnTo>
                  <a:lnTo>
                    <a:pt x="145" y="147"/>
                  </a:lnTo>
                  <a:lnTo>
                    <a:pt x="153" y="152"/>
                  </a:lnTo>
                  <a:lnTo>
                    <a:pt x="164" y="157"/>
                  </a:lnTo>
                  <a:lnTo>
                    <a:pt x="175" y="160"/>
                  </a:lnTo>
                  <a:lnTo>
                    <a:pt x="188" y="163"/>
                  </a:lnTo>
                  <a:lnTo>
                    <a:pt x="203" y="165"/>
                  </a:lnTo>
                  <a:lnTo>
                    <a:pt x="203" y="165"/>
                  </a:lnTo>
                  <a:lnTo>
                    <a:pt x="194" y="166"/>
                  </a:lnTo>
                  <a:lnTo>
                    <a:pt x="177" y="167"/>
                  </a:lnTo>
                  <a:lnTo>
                    <a:pt x="166" y="166"/>
                  </a:lnTo>
                  <a:lnTo>
                    <a:pt x="156" y="163"/>
                  </a:lnTo>
                  <a:lnTo>
                    <a:pt x="144" y="160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23" y="144"/>
                  </a:lnTo>
                  <a:lnTo>
                    <a:pt x="117" y="134"/>
                  </a:lnTo>
                  <a:lnTo>
                    <a:pt x="112" y="123"/>
                  </a:lnTo>
                  <a:lnTo>
                    <a:pt x="110" y="115"/>
                  </a:lnTo>
                  <a:lnTo>
                    <a:pt x="109" y="108"/>
                  </a:lnTo>
                  <a:lnTo>
                    <a:pt x="109" y="102"/>
                  </a:lnTo>
                  <a:lnTo>
                    <a:pt x="110" y="97"/>
                  </a:lnTo>
                  <a:lnTo>
                    <a:pt x="110" y="97"/>
                  </a:lnTo>
                  <a:close/>
                  <a:moveTo>
                    <a:pt x="4" y="171"/>
                  </a:moveTo>
                  <a:lnTo>
                    <a:pt x="4" y="171"/>
                  </a:lnTo>
                  <a:lnTo>
                    <a:pt x="8" y="173"/>
                  </a:lnTo>
                  <a:lnTo>
                    <a:pt x="14" y="173"/>
                  </a:lnTo>
                  <a:lnTo>
                    <a:pt x="21" y="170"/>
                  </a:lnTo>
                  <a:lnTo>
                    <a:pt x="28" y="167"/>
                  </a:lnTo>
                  <a:lnTo>
                    <a:pt x="38" y="162"/>
                  </a:lnTo>
                  <a:lnTo>
                    <a:pt x="47" y="156"/>
                  </a:lnTo>
                  <a:lnTo>
                    <a:pt x="56" y="147"/>
                  </a:lnTo>
                  <a:lnTo>
                    <a:pt x="64" y="136"/>
                  </a:lnTo>
                  <a:lnTo>
                    <a:pt x="64" y="136"/>
                  </a:lnTo>
                  <a:lnTo>
                    <a:pt x="73" y="122"/>
                  </a:lnTo>
                  <a:lnTo>
                    <a:pt x="79" y="108"/>
                  </a:lnTo>
                  <a:lnTo>
                    <a:pt x="84" y="95"/>
                  </a:lnTo>
                  <a:lnTo>
                    <a:pt x="86" y="83"/>
                  </a:lnTo>
                  <a:lnTo>
                    <a:pt x="87" y="73"/>
                  </a:lnTo>
                  <a:lnTo>
                    <a:pt x="87" y="65"/>
                  </a:lnTo>
                  <a:lnTo>
                    <a:pt x="84" y="60"/>
                  </a:lnTo>
                  <a:lnTo>
                    <a:pt x="82" y="56"/>
                  </a:lnTo>
                  <a:lnTo>
                    <a:pt x="82" y="56"/>
                  </a:lnTo>
                  <a:lnTo>
                    <a:pt x="78" y="54"/>
                  </a:lnTo>
                  <a:lnTo>
                    <a:pt x="73" y="56"/>
                  </a:lnTo>
                  <a:lnTo>
                    <a:pt x="66" y="58"/>
                  </a:lnTo>
                  <a:lnTo>
                    <a:pt x="58" y="63"/>
                  </a:lnTo>
                  <a:lnTo>
                    <a:pt x="51" y="70"/>
                  </a:lnTo>
                  <a:lnTo>
                    <a:pt x="41" y="79"/>
                  </a:lnTo>
                  <a:lnTo>
                    <a:pt x="32" y="89"/>
                  </a:lnTo>
                  <a:lnTo>
                    <a:pt x="25" y="101"/>
                  </a:lnTo>
                  <a:lnTo>
                    <a:pt x="25" y="101"/>
                  </a:lnTo>
                  <a:lnTo>
                    <a:pt x="17" y="113"/>
                  </a:lnTo>
                  <a:lnTo>
                    <a:pt x="10" y="125"/>
                  </a:lnTo>
                  <a:lnTo>
                    <a:pt x="6" y="136"/>
                  </a:lnTo>
                  <a:lnTo>
                    <a:pt x="2" y="147"/>
                  </a:lnTo>
                  <a:lnTo>
                    <a:pt x="1" y="156"/>
                  </a:lnTo>
                  <a:lnTo>
                    <a:pt x="1" y="162"/>
                  </a:lnTo>
                  <a:lnTo>
                    <a:pt x="1" y="169"/>
                  </a:lnTo>
                  <a:lnTo>
                    <a:pt x="4" y="171"/>
                  </a:lnTo>
                  <a:lnTo>
                    <a:pt x="4" y="171"/>
                  </a:lnTo>
                  <a:close/>
                  <a:moveTo>
                    <a:pt x="36" y="110"/>
                  </a:moveTo>
                  <a:lnTo>
                    <a:pt x="36" y="110"/>
                  </a:lnTo>
                  <a:lnTo>
                    <a:pt x="41" y="105"/>
                  </a:lnTo>
                  <a:lnTo>
                    <a:pt x="48" y="102"/>
                  </a:lnTo>
                  <a:lnTo>
                    <a:pt x="53" y="101"/>
                  </a:lnTo>
                  <a:lnTo>
                    <a:pt x="56" y="101"/>
                  </a:lnTo>
                  <a:lnTo>
                    <a:pt x="56" y="101"/>
                  </a:lnTo>
                  <a:lnTo>
                    <a:pt x="57" y="105"/>
                  </a:lnTo>
                  <a:lnTo>
                    <a:pt x="57" y="110"/>
                  </a:lnTo>
                  <a:lnTo>
                    <a:pt x="54" y="118"/>
                  </a:lnTo>
                  <a:lnTo>
                    <a:pt x="49" y="125"/>
                  </a:lnTo>
                  <a:lnTo>
                    <a:pt x="49" y="125"/>
                  </a:lnTo>
                  <a:lnTo>
                    <a:pt x="44" y="130"/>
                  </a:lnTo>
                  <a:lnTo>
                    <a:pt x="38" y="132"/>
                  </a:lnTo>
                  <a:lnTo>
                    <a:pt x="32" y="132"/>
                  </a:lnTo>
                  <a:lnTo>
                    <a:pt x="30" y="132"/>
                  </a:lnTo>
                  <a:lnTo>
                    <a:pt x="30" y="132"/>
                  </a:lnTo>
                  <a:lnTo>
                    <a:pt x="28" y="130"/>
                  </a:lnTo>
                  <a:lnTo>
                    <a:pt x="30" y="123"/>
                  </a:lnTo>
                  <a:lnTo>
                    <a:pt x="32" y="117"/>
                  </a:lnTo>
                  <a:lnTo>
                    <a:pt x="36" y="110"/>
                  </a:lnTo>
                  <a:lnTo>
                    <a:pt x="36" y="110"/>
                  </a:lnTo>
                  <a:close/>
                  <a:moveTo>
                    <a:pt x="158" y="69"/>
                  </a:moveTo>
                  <a:lnTo>
                    <a:pt x="158" y="69"/>
                  </a:lnTo>
                  <a:lnTo>
                    <a:pt x="158" y="63"/>
                  </a:lnTo>
                  <a:lnTo>
                    <a:pt x="160" y="58"/>
                  </a:lnTo>
                  <a:lnTo>
                    <a:pt x="166" y="48"/>
                  </a:lnTo>
                  <a:lnTo>
                    <a:pt x="169" y="43"/>
                  </a:lnTo>
                  <a:lnTo>
                    <a:pt x="169" y="39"/>
                  </a:lnTo>
                  <a:lnTo>
                    <a:pt x="168" y="36"/>
                  </a:lnTo>
                  <a:lnTo>
                    <a:pt x="166" y="35"/>
                  </a:lnTo>
                  <a:lnTo>
                    <a:pt x="160" y="31"/>
                  </a:lnTo>
                  <a:lnTo>
                    <a:pt x="160" y="31"/>
                  </a:lnTo>
                  <a:lnTo>
                    <a:pt x="161" y="36"/>
                  </a:lnTo>
                  <a:lnTo>
                    <a:pt x="161" y="41"/>
                  </a:lnTo>
                  <a:lnTo>
                    <a:pt x="160" y="45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3" y="52"/>
                  </a:lnTo>
                  <a:lnTo>
                    <a:pt x="152" y="56"/>
                  </a:lnTo>
                  <a:lnTo>
                    <a:pt x="151" y="60"/>
                  </a:lnTo>
                  <a:lnTo>
                    <a:pt x="152" y="62"/>
                  </a:lnTo>
                  <a:lnTo>
                    <a:pt x="156" y="67"/>
                  </a:lnTo>
                  <a:lnTo>
                    <a:pt x="158" y="69"/>
                  </a:lnTo>
                  <a:lnTo>
                    <a:pt x="158" y="69"/>
                  </a:lnTo>
                  <a:close/>
                  <a:moveTo>
                    <a:pt x="138" y="58"/>
                  </a:moveTo>
                  <a:lnTo>
                    <a:pt x="138" y="58"/>
                  </a:lnTo>
                  <a:lnTo>
                    <a:pt x="138" y="53"/>
                  </a:lnTo>
                  <a:lnTo>
                    <a:pt x="138" y="49"/>
                  </a:lnTo>
                  <a:lnTo>
                    <a:pt x="140" y="41"/>
                  </a:lnTo>
                  <a:lnTo>
                    <a:pt x="144" y="34"/>
                  </a:lnTo>
                  <a:lnTo>
                    <a:pt x="148" y="26"/>
                  </a:lnTo>
                  <a:lnTo>
                    <a:pt x="152" y="19"/>
                  </a:lnTo>
                  <a:lnTo>
                    <a:pt x="152" y="15"/>
                  </a:lnTo>
                  <a:lnTo>
                    <a:pt x="152" y="13"/>
                  </a:lnTo>
                  <a:lnTo>
                    <a:pt x="151" y="9"/>
                  </a:lnTo>
                  <a:lnTo>
                    <a:pt x="148" y="6"/>
                  </a:lnTo>
                  <a:lnTo>
                    <a:pt x="144" y="4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40" y="5"/>
                  </a:lnTo>
                  <a:lnTo>
                    <a:pt x="142" y="9"/>
                  </a:lnTo>
                  <a:lnTo>
                    <a:pt x="140" y="17"/>
                  </a:lnTo>
                  <a:lnTo>
                    <a:pt x="139" y="22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0" y="32"/>
                  </a:lnTo>
                  <a:lnTo>
                    <a:pt x="127" y="39"/>
                  </a:lnTo>
                  <a:lnTo>
                    <a:pt x="126" y="44"/>
                  </a:lnTo>
                  <a:lnTo>
                    <a:pt x="127" y="48"/>
                  </a:lnTo>
                  <a:lnTo>
                    <a:pt x="130" y="52"/>
                  </a:lnTo>
                  <a:lnTo>
                    <a:pt x="134" y="56"/>
                  </a:lnTo>
                  <a:lnTo>
                    <a:pt x="138" y="58"/>
                  </a:lnTo>
                  <a:lnTo>
                    <a:pt x="138" y="5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190"/>
            <p:cNvSpPr>
              <a:spLocks noEditPoints="1"/>
            </p:cNvSpPr>
            <p:nvPr/>
          </p:nvSpPr>
          <p:spPr bwMode="auto">
            <a:xfrm>
              <a:off x="4195576" y="1593739"/>
              <a:ext cx="224810" cy="221324"/>
            </a:xfrm>
            <a:custGeom>
              <a:avLst/>
              <a:gdLst>
                <a:gd name="T0" fmla="*/ 225 w 258"/>
                <a:gd name="T1" fmla="*/ 213 h 255"/>
                <a:gd name="T2" fmla="*/ 201 w 258"/>
                <a:gd name="T3" fmla="*/ 186 h 255"/>
                <a:gd name="T4" fmla="*/ 188 w 258"/>
                <a:gd name="T5" fmla="*/ 190 h 255"/>
                <a:gd name="T6" fmla="*/ 167 w 258"/>
                <a:gd name="T7" fmla="*/ 212 h 255"/>
                <a:gd name="T8" fmla="*/ 105 w 258"/>
                <a:gd name="T9" fmla="*/ 213 h 255"/>
                <a:gd name="T10" fmla="*/ 110 w 258"/>
                <a:gd name="T11" fmla="*/ 170 h 255"/>
                <a:gd name="T12" fmla="*/ 97 w 258"/>
                <a:gd name="T13" fmla="*/ 135 h 255"/>
                <a:gd name="T14" fmla="*/ 79 w 258"/>
                <a:gd name="T15" fmla="*/ 118 h 255"/>
                <a:gd name="T16" fmla="*/ 96 w 258"/>
                <a:gd name="T17" fmla="*/ 152 h 255"/>
                <a:gd name="T18" fmla="*/ 97 w 258"/>
                <a:gd name="T19" fmla="*/ 191 h 255"/>
                <a:gd name="T20" fmla="*/ 86 w 258"/>
                <a:gd name="T21" fmla="*/ 213 h 255"/>
                <a:gd name="T22" fmla="*/ 31 w 258"/>
                <a:gd name="T23" fmla="*/ 208 h 255"/>
                <a:gd name="T24" fmla="*/ 0 w 258"/>
                <a:gd name="T25" fmla="*/ 178 h 255"/>
                <a:gd name="T26" fmla="*/ 22 w 258"/>
                <a:gd name="T27" fmla="*/ 138 h 255"/>
                <a:gd name="T28" fmla="*/ 53 w 258"/>
                <a:gd name="T29" fmla="*/ 109 h 255"/>
                <a:gd name="T30" fmla="*/ 97 w 258"/>
                <a:gd name="T31" fmla="*/ 98 h 255"/>
                <a:gd name="T32" fmla="*/ 130 w 258"/>
                <a:gd name="T33" fmla="*/ 104 h 255"/>
                <a:gd name="T34" fmla="*/ 161 w 258"/>
                <a:gd name="T35" fmla="*/ 134 h 255"/>
                <a:gd name="T36" fmla="*/ 188 w 258"/>
                <a:gd name="T37" fmla="*/ 164 h 255"/>
                <a:gd name="T38" fmla="*/ 214 w 258"/>
                <a:gd name="T39" fmla="*/ 170 h 255"/>
                <a:gd name="T40" fmla="*/ 255 w 258"/>
                <a:gd name="T41" fmla="*/ 142 h 255"/>
                <a:gd name="T42" fmla="*/ 249 w 258"/>
                <a:gd name="T43" fmla="*/ 154 h 255"/>
                <a:gd name="T44" fmla="*/ 239 w 258"/>
                <a:gd name="T45" fmla="*/ 199 h 255"/>
                <a:gd name="T46" fmla="*/ 57 w 258"/>
                <a:gd name="T47" fmla="*/ 142 h 255"/>
                <a:gd name="T48" fmla="*/ 47 w 258"/>
                <a:gd name="T49" fmla="*/ 148 h 255"/>
                <a:gd name="T50" fmla="*/ 49 w 258"/>
                <a:gd name="T51" fmla="*/ 161 h 255"/>
                <a:gd name="T52" fmla="*/ 61 w 258"/>
                <a:gd name="T53" fmla="*/ 164 h 255"/>
                <a:gd name="T54" fmla="*/ 69 w 258"/>
                <a:gd name="T55" fmla="*/ 154 h 255"/>
                <a:gd name="T56" fmla="*/ 57 w 258"/>
                <a:gd name="T57" fmla="*/ 142 h 255"/>
                <a:gd name="T58" fmla="*/ 178 w 258"/>
                <a:gd name="T59" fmla="*/ 130 h 255"/>
                <a:gd name="T60" fmla="*/ 196 w 258"/>
                <a:gd name="T61" fmla="*/ 141 h 255"/>
                <a:gd name="T62" fmla="*/ 195 w 258"/>
                <a:gd name="T63" fmla="*/ 159 h 255"/>
                <a:gd name="T64" fmla="*/ 84 w 258"/>
                <a:gd name="T65" fmla="*/ 87 h 255"/>
                <a:gd name="T66" fmla="*/ 112 w 258"/>
                <a:gd name="T67" fmla="*/ 74 h 255"/>
                <a:gd name="T68" fmla="*/ 135 w 258"/>
                <a:gd name="T69" fmla="*/ 79 h 255"/>
                <a:gd name="T70" fmla="*/ 141 w 258"/>
                <a:gd name="T71" fmla="*/ 98 h 255"/>
                <a:gd name="T72" fmla="*/ 148 w 258"/>
                <a:gd name="T73" fmla="*/ 108 h 255"/>
                <a:gd name="T74" fmla="*/ 106 w 258"/>
                <a:gd name="T75" fmla="*/ 90 h 255"/>
                <a:gd name="T76" fmla="*/ 80 w 258"/>
                <a:gd name="T77" fmla="*/ 90 h 255"/>
                <a:gd name="T78" fmla="*/ 130 w 258"/>
                <a:gd name="T79" fmla="*/ 50 h 255"/>
                <a:gd name="T80" fmla="*/ 115 w 258"/>
                <a:gd name="T81" fmla="*/ 20 h 255"/>
                <a:gd name="T82" fmla="*/ 119 w 258"/>
                <a:gd name="T83" fmla="*/ 7 h 255"/>
                <a:gd name="T84" fmla="*/ 127 w 258"/>
                <a:gd name="T85" fmla="*/ 5 h 255"/>
                <a:gd name="T86" fmla="*/ 131 w 258"/>
                <a:gd name="T87" fmla="*/ 26 h 255"/>
                <a:gd name="T88" fmla="*/ 140 w 258"/>
                <a:gd name="T89" fmla="*/ 44 h 255"/>
                <a:gd name="T90" fmla="*/ 128 w 258"/>
                <a:gd name="T91" fmla="*/ 57 h 255"/>
                <a:gd name="T92" fmla="*/ 108 w 258"/>
                <a:gd name="T93" fmla="*/ 64 h 255"/>
                <a:gd name="T94" fmla="*/ 99 w 258"/>
                <a:gd name="T95" fmla="*/ 39 h 255"/>
                <a:gd name="T96" fmla="*/ 108 w 258"/>
                <a:gd name="T97" fmla="*/ 30 h 255"/>
                <a:gd name="T98" fmla="*/ 109 w 258"/>
                <a:gd name="T99" fmla="*/ 48 h 255"/>
                <a:gd name="T100" fmla="*/ 115 w 258"/>
                <a:gd name="T101" fmla="*/ 60 h 255"/>
                <a:gd name="T102" fmla="*/ 108 w 258"/>
                <a:gd name="T103" fmla="*/ 69 h 255"/>
                <a:gd name="T104" fmla="*/ 80 w 258"/>
                <a:gd name="T105" fmla="*/ 239 h 255"/>
                <a:gd name="T106" fmla="*/ 12 w 258"/>
                <a:gd name="T107" fmla="*/ 228 h 255"/>
                <a:gd name="T108" fmla="*/ 258 w 258"/>
                <a:gd name="T109" fmla="*/ 218 h 255"/>
                <a:gd name="T110" fmla="*/ 247 w 258"/>
                <a:gd name="T111" fmla="*/ 228 h 255"/>
                <a:gd name="T112" fmla="*/ 178 w 258"/>
                <a:gd name="T113" fmla="*/ 239 h 255"/>
                <a:gd name="T114" fmla="*/ 201 w 258"/>
                <a:gd name="T115" fmla="*/ 255 h 255"/>
                <a:gd name="T116" fmla="*/ 201 w 258"/>
                <a:gd name="T117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8" h="255">
                  <a:moveTo>
                    <a:pt x="243" y="213"/>
                  </a:moveTo>
                  <a:lnTo>
                    <a:pt x="243" y="213"/>
                  </a:lnTo>
                  <a:lnTo>
                    <a:pt x="225" y="213"/>
                  </a:lnTo>
                  <a:lnTo>
                    <a:pt x="225" y="213"/>
                  </a:lnTo>
                  <a:lnTo>
                    <a:pt x="218" y="205"/>
                  </a:lnTo>
                  <a:lnTo>
                    <a:pt x="205" y="189"/>
                  </a:lnTo>
                  <a:lnTo>
                    <a:pt x="205" y="189"/>
                  </a:lnTo>
                  <a:lnTo>
                    <a:pt x="201" y="186"/>
                  </a:lnTo>
                  <a:lnTo>
                    <a:pt x="199" y="185"/>
                  </a:lnTo>
                  <a:lnTo>
                    <a:pt x="196" y="186"/>
                  </a:lnTo>
                  <a:lnTo>
                    <a:pt x="193" y="186"/>
                  </a:lnTo>
                  <a:lnTo>
                    <a:pt x="188" y="190"/>
                  </a:lnTo>
                  <a:lnTo>
                    <a:pt x="184" y="195"/>
                  </a:lnTo>
                  <a:lnTo>
                    <a:pt x="179" y="202"/>
                  </a:lnTo>
                  <a:lnTo>
                    <a:pt x="174" y="208"/>
                  </a:lnTo>
                  <a:lnTo>
                    <a:pt x="167" y="212"/>
                  </a:lnTo>
                  <a:lnTo>
                    <a:pt x="164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05" y="213"/>
                  </a:lnTo>
                  <a:lnTo>
                    <a:pt x="105" y="213"/>
                  </a:lnTo>
                  <a:lnTo>
                    <a:pt x="109" y="196"/>
                  </a:lnTo>
                  <a:lnTo>
                    <a:pt x="110" y="185"/>
                  </a:lnTo>
                  <a:lnTo>
                    <a:pt x="110" y="170"/>
                  </a:lnTo>
                  <a:lnTo>
                    <a:pt x="108" y="156"/>
                  </a:lnTo>
                  <a:lnTo>
                    <a:pt x="105" y="150"/>
                  </a:lnTo>
                  <a:lnTo>
                    <a:pt x="101" y="142"/>
                  </a:lnTo>
                  <a:lnTo>
                    <a:pt x="97" y="135"/>
                  </a:lnTo>
                  <a:lnTo>
                    <a:pt x="92" y="129"/>
                  </a:lnTo>
                  <a:lnTo>
                    <a:pt x="86" y="124"/>
                  </a:lnTo>
                  <a:lnTo>
                    <a:pt x="79" y="118"/>
                  </a:lnTo>
                  <a:lnTo>
                    <a:pt x="79" y="118"/>
                  </a:lnTo>
                  <a:lnTo>
                    <a:pt x="84" y="128"/>
                  </a:lnTo>
                  <a:lnTo>
                    <a:pt x="89" y="135"/>
                  </a:lnTo>
                  <a:lnTo>
                    <a:pt x="93" y="144"/>
                  </a:lnTo>
                  <a:lnTo>
                    <a:pt x="96" y="152"/>
                  </a:lnTo>
                  <a:lnTo>
                    <a:pt x="99" y="160"/>
                  </a:lnTo>
                  <a:lnTo>
                    <a:pt x="99" y="168"/>
                  </a:lnTo>
                  <a:lnTo>
                    <a:pt x="99" y="181"/>
                  </a:lnTo>
                  <a:lnTo>
                    <a:pt x="97" y="191"/>
                  </a:lnTo>
                  <a:lnTo>
                    <a:pt x="93" y="202"/>
                  </a:lnTo>
                  <a:lnTo>
                    <a:pt x="89" y="208"/>
                  </a:lnTo>
                  <a:lnTo>
                    <a:pt x="86" y="213"/>
                  </a:lnTo>
                  <a:lnTo>
                    <a:pt x="86" y="213"/>
                  </a:lnTo>
                  <a:lnTo>
                    <a:pt x="49" y="213"/>
                  </a:lnTo>
                  <a:lnTo>
                    <a:pt x="49" y="213"/>
                  </a:lnTo>
                  <a:lnTo>
                    <a:pt x="40" y="212"/>
                  </a:lnTo>
                  <a:lnTo>
                    <a:pt x="31" y="208"/>
                  </a:lnTo>
                  <a:lnTo>
                    <a:pt x="22" y="202"/>
                  </a:lnTo>
                  <a:lnTo>
                    <a:pt x="15" y="196"/>
                  </a:lnTo>
                  <a:lnTo>
                    <a:pt x="4" y="183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5" y="165"/>
                  </a:lnTo>
                  <a:lnTo>
                    <a:pt x="13" y="152"/>
                  </a:lnTo>
                  <a:lnTo>
                    <a:pt x="22" y="138"/>
                  </a:lnTo>
                  <a:lnTo>
                    <a:pt x="28" y="130"/>
                  </a:lnTo>
                  <a:lnTo>
                    <a:pt x="36" y="122"/>
                  </a:lnTo>
                  <a:lnTo>
                    <a:pt x="44" y="116"/>
                  </a:lnTo>
                  <a:lnTo>
                    <a:pt x="53" y="109"/>
                  </a:lnTo>
                  <a:lnTo>
                    <a:pt x="62" y="104"/>
                  </a:lnTo>
                  <a:lnTo>
                    <a:pt x="73" y="100"/>
                  </a:lnTo>
                  <a:lnTo>
                    <a:pt x="84" y="98"/>
                  </a:lnTo>
                  <a:lnTo>
                    <a:pt x="97" y="98"/>
                  </a:lnTo>
                  <a:lnTo>
                    <a:pt x="97" y="98"/>
                  </a:lnTo>
                  <a:lnTo>
                    <a:pt x="109" y="98"/>
                  </a:lnTo>
                  <a:lnTo>
                    <a:pt x="121" y="100"/>
                  </a:lnTo>
                  <a:lnTo>
                    <a:pt x="130" y="104"/>
                  </a:lnTo>
                  <a:lnTo>
                    <a:pt x="138" y="109"/>
                  </a:lnTo>
                  <a:lnTo>
                    <a:pt x="144" y="115"/>
                  </a:lnTo>
                  <a:lnTo>
                    <a:pt x="151" y="121"/>
                  </a:lnTo>
                  <a:lnTo>
                    <a:pt x="161" y="134"/>
                  </a:lnTo>
                  <a:lnTo>
                    <a:pt x="171" y="147"/>
                  </a:lnTo>
                  <a:lnTo>
                    <a:pt x="177" y="154"/>
                  </a:lnTo>
                  <a:lnTo>
                    <a:pt x="182" y="159"/>
                  </a:lnTo>
                  <a:lnTo>
                    <a:pt x="188" y="164"/>
                  </a:lnTo>
                  <a:lnTo>
                    <a:pt x="196" y="168"/>
                  </a:lnTo>
                  <a:lnTo>
                    <a:pt x="204" y="169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22" y="163"/>
                  </a:lnTo>
                  <a:lnTo>
                    <a:pt x="230" y="156"/>
                  </a:lnTo>
                  <a:lnTo>
                    <a:pt x="244" y="147"/>
                  </a:lnTo>
                  <a:lnTo>
                    <a:pt x="255" y="142"/>
                  </a:lnTo>
                  <a:lnTo>
                    <a:pt x="258" y="139"/>
                  </a:lnTo>
                  <a:lnTo>
                    <a:pt x="258" y="139"/>
                  </a:lnTo>
                  <a:lnTo>
                    <a:pt x="253" y="146"/>
                  </a:lnTo>
                  <a:lnTo>
                    <a:pt x="249" y="154"/>
                  </a:lnTo>
                  <a:lnTo>
                    <a:pt x="245" y="163"/>
                  </a:lnTo>
                  <a:lnTo>
                    <a:pt x="242" y="173"/>
                  </a:lnTo>
                  <a:lnTo>
                    <a:pt x="239" y="186"/>
                  </a:lnTo>
                  <a:lnTo>
                    <a:pt x="239" y="199"/>
                  </a:lnTo>
                  <a:lnTo>
                    <a:pt x="240" y="207"/>
                  </a:lnTo>
                  <a:lnTo>
                    <a:pt x="243" y="213"/>
                  </a:lnTo>
                  <a:lnTo>
                    <a:pt x="243" y="213"/>
                  </a:lnTo>
                  <a:close/>
                  <a:moveTo>
                    <a:pt x="57" y="142"/>
                  </a:moveTo>
                  <a:lnTo>
                    <a:pt x="57" y="142"/>
                  </a:lnTo>
                  <a:lnTo>
                    <a:pt x="52" y="143"/>
                  </a:lnTo>
                  <a:lnTo>
                    <a:pt x="49" y="146"/>
                  </a:lnTo>
                  <a:lnTo>
                    <a:pt x="47" y="148"/>
                  </a:lnTo>
                  <a:lnTo>
                    <a:pt x="45" y="154"/>
                  </a:lnTo>
                  <a:lnTo>
                    <a:pt x="45" y="154"/>
                  </a:lnTo>
                  <a:lnTo>
                    <a:pt x="47" y="157"/>
                  </a:lnTo>
                  <a:lnTo>
                    <a:pt x="49" y="161"/>
                  </a:lnTo>
                  <a:lnTo>
                    <a:pt x="52" y="164"/>
                  </a:lnTo>
                  <a:lnTo>
                    <a:pt x="57" y="165"/>
                  </a:lnTo>
                  <a:lnTo>
                    <a:pt x="57" y="165"/>
                  </a:lnTo>
                  <a:lnTo>
                    <a:pt x="61" y="164"/>
                  </a:lnTo>
                  <a:lnTo>
                    <a:pt x="65" y="161"/>
                  </a:lnTo>
                  <a:lnTo>
                    <a:pt x="67" y="157"/>
                  </a:lnTo>
                  <a:lnTo>
                    <a:pt x="69" y="154"/>
                  </a:lnTo>
                  <a:lnTo>
                    <a:pt x="69" y="154"/>
                  </a:lnTo>
                  <a:lnTo>
                    <a:pt x="67" y="148"/>
                  </a:lnTo>
                  <a:lnTo>
                    <a:pt x="65" y="146"/>
                  </a:lnTo>
                  <a:lnTo>
                    <a:pt x="61" y="143"/>
                  </a:lnTo>
                  <a:lnTo>
                    <a:pt x="57" y="142"/>
                  </a:lnTo>
                  <a:lnTo>
                    <a:pt x="57" y="142"/>
                  </a:lnTo>
                  <a:close/>
                  <a:moveTo>
                    <a:pt x="166" y="128"/>
                  </a:moveTo>
                  <a:lnTo>
                    <a:pt x="166" y="128"/>
                  </a:lnTo>
                  <a:lnTo>
                    <a:pt x="178" y="130"/>
                  </a:lnTo>
                  <a:lnTo>
                    <a:pt x="187" y="134"/>
                  </a:lnTo>
                  <a:lnTo>
                    <a:pt x="192" y="137"/>
                  </a:lnTo>
                  <a:lnTo>
                    <a:pt x="196" y="141"/>
                  </a:lnTo>
                  <a:lnTo>
                    <a:pt x="196" y="141"/>
                  </a:lnTo>
                  <a:lnTo>
                    <a:pt x="197" y="143"/>
                  </a:lnTo>
                  <a:lnTo>
                    <a:pt x="199" y="146"/>
                  </a:lnTo>
                  <a:lnTo>
                    <a:pt x="197" y="152"/>
                  </a:lnTo>
                  <a:lnTo>
                    <a:pt x="195" y="159"/>
                  </a:lnTo>
                  <a:lnTo>
                    <a:pt x="166" y="128"/>
                  </a:lnTo>
                  <a:close/>
                  <a:moveTo>
                    <a:pt x="80" y="90"/>
                  </a:moveTo>
                  <a:lnTo>
                    <a:pt x="80" y="90"/>
                  </a:lnTo>
                  <a:lnTo>
                    <a:pt x="84" y="87"/>
                  </a:lnTo>
                  <a:lnTo>
                    <a:pt x="88" y="83"/>
                  </a:lnTo>
                  <a:lnTo>
                    <a:pt x="95" y="81"/>
                  </a:lnTo>
                  <a:lnTo>
                    <a:pt x="102" y="77"/>
                  </a:lnTo>
                  <a:lnTo>
                    <a:pt x="112" y="74"/>
                  </a:lnTo>
                  <a:lnTo>
                    <a:pt x="123" y="73"/>
                  </a:lnTo>
                  <a:lnTo>
                    <a:pt x="136" y="74"/>
                  </a:lnTo>
                  <a:lnTo>
                    <a:pt x="136" y="74"/>
                  </a:lnTo>
                  <a:lnTo>
                    <a:pt x="135" y="79"/>
                  </a:lnTo>
                  <a:lnTo>
                    <a:pt x="135" y="82"/>
                  </a:lnTo>
                  <a:lnTo>
                    <a:pt x="136" y="86"/>
                  </a:lnTo>
                  <a:lnTo>
                    <a:pt x="138" y="91"/>
                  </a:lnTo>
                  <a:lnTo>
                    <a:pt x="141" y="98"/>
                  </a:lnTo>
                  <a:lnTo>
                    <a:pt x="147" y="105"/>
                  </a:lnTo>
                  <a:lnTo>
                    <a:pt x="154" y="115"/>
                  </a:lnTo>
                  <a:lnTo>
                    <a:pt x="154" y="115"/>
                  </a:lnTo>
                  <a:lnTo>
                    <a:pt x="148" y="108"/>
                  </a:lnTo>
                  <a:lnTo>
                    <a:pt x="143" y="104"/>
                  </a:lnTo>
                  <a:lnTo>
                    <a:pt x="131" y="98"/>
                  </a:lnTo>
                  <a:lnTo>
                    <a:pt x="118" y="92"/>
                  </a:lnTo>
                  <a:lnTo>
                    <a:pt x="106" y="90"/>
                  </a:lnTo>
                  <a:lnTo>
                    <a:pt x="96" y="90"/>
                  </a:lnTo>
                  <a:lnTo>
                    <a:pt x="88" y="90"/>
                  </a:lnTo>
                  <a:lnTo>
                    <a:pt x="80" y="90"/>
                  </a:lnTo>
                  <a:lnTo>
                    <a:pt x="80" y="90"/>
                  </a:lnTo>
                  <a:close/>
                  <a:moveTo>
                    <a:pt x="128" y="57"/>
                  </a:moveTo>
                  <a:lnTo>
                    <a:pt x="128" y="57"/>
                  </a:lnTo>
                  <a:lnTo>
                    <a:pt x="130" y="53"/>
                  </a:lnTo>
                  <a:lnTo>
                    <a:pt x="130" y="50"/>
                  </a:lnTo>
                  <a:lnTo>
                    <a:pt x="127" y="42"/>
                  </a:lnTo>
                  <a:lnTo>
                    <a:pt x="123" y="34"/>
                  </a:lnTo>
                  <a:lnTo>
                    <a:pt x="118" y="26"/>
                  </a:lnTo>
                  <a:lnTo>
                    <a:pt x="115" y="20"/>
                  </a:lnTo>
                  <a:lnTo>
                    <a:pt x="114" y="16"/>
                  </a:lnTo>
                  <a:lnTo>
                    <a:pt x="114" y="13"/>
                  </a:lnTo>
                  <a:lnTo>
                    <a:pt x="117" y="9"/>
                  </a:lnTo>
                  <a:lnTo>
                    <a:pt x="119" y="7"/>
                  </a:lnTo>
                  <a:lnTo>
                    <a:pt x="123" y="3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7" y="5"/>
                  </a:lnTo>
                  <a:lnTo>
                    <a:pt x="126" y="9"/>
                  </a:lnTo>
                  <a:lnTo>
                    <a:pt x="126" y="17"/>
                  </a:lnTo>
                  <a:lnTo>
                    <a:pt x="128" y="22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8" y="33"/>
                  </a:lnTo>
                  <a:lnTo>
                    <a:pt x="140" y="38"/>
                  </a:lnTo>
                  <a:lnTo>
                    <a:pt x="140" y="44"/>
                  </a:lnTo>
                  <a:lnTo>
                    <a:pt x="139" y="48"/>
                  </a:lnTo>
                  <a:lnTo>
                    <a:pt x="136" y="52"/>
                  </a:lnTo>
                  <a:lnTo>
                    <a:pt x="134" y="55"/>
                  </a:lnTo>
                  <a:lnTo>
                    <a:pt x="128" y="57"/>
                  </a:lnTo>
                  <a:lnTo>
                    <a:pt x="128" y="57"/>
                  </a:lnTo>
                  <a:close/>
                  <a:moveTo>
                    <a:pt x="108" y="69"/>
                  </a:moveTo>
                  <a:lnTo>
                    <a:pt x="108" y="69"/>
                  </a:lnTo>
                  <a:lnTo>
                    <a:pt x="108" y="64"/>
                  </a:lnTo>
                  <a:lnTo>
                    <a:pt x="106" y="59"/>
                  </a:lnTo>
                  <a:lnTo>
                    <a:pt x="101" y="48"/>
                  </a:lnTo>
                  <a:lnTo>
                    <a:pt x="99" y="43"/>
                  </a:lnTo>
                  <a:lnTo>
                    <a:pt x="99" y="39"/>
                  </a:lnTo>
                  <a:lnTo>
                    <a:pt x="99" y="37"/>
                  </a:lnTo>
                  <a:lnTo>
                    <a:pt x="101" y="35"/>
                  </a:lnTo>
                  <a:lnTo>
                    <a:pt x="108" y="30"/>
                  </a:lnTo>
                  <a:lnTo>
                    <a:pt x="108" y="30"/>
                  </a:lnTo>
                  <a:lnTo>
                    <a:pt x="105" y="37"/>
                  </a:lnTo>
                  <a:lnTo>
                    <a:pt x="106" y="42"/>
                  </a:lnTo>
                  <a:lnTo>
                    <a:pt x="108" y="46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13" y="52"/>
                  </a:lnTo>
                  <a:lnTo>
                    <a:pt x="115" y="56"/>
                  </a:lnTo>
                  <a:lnTo>
                    <a:pt x="115" y="60"/>
                  </a:lnTo>
                  <a:lnTo>
                    <a:pt x="114" y="63"/>
                  </a:lnTo>
                  <a:lnTo>
                    <a:pt x="110" y="68"/>
                  </a:lnTo>
                  <a:lnTo>
                    <a:pt x="108" y="69"/>
                  </a:lnTo>
                  <a:lnTo>
                    <a:pt x="108" y="69"/>
                  </a:lnTo>
                  <a:close/>
                  <a:moveTo>
                    <a:pt x="130" y="241"/>
                  </a:moveTo>
                  <a:lnTo>
                    <a:pt x="130" y="241"/>
                  </a:lnTo>
                  <a:lnTo>
                    <a:pt x="104" y="241"/>
                  </a:lnTo>
                  <a:lnTo>
                    <a:pt x="80" y="239"/>
                  </a:lnTo>
                  <a:lnTo>
                    <a:pt x="60" y="237"/>
                  </a:lnTo>
                  <a:lnTo>
                    <a:pt x="40" y="234"/>
                  </a:lnTo>
                  <a:lnTo>
                    <a:pt x="25" y="231"/>
                  </a:lnTo>
                  <a:lnTo>
                    <a:pt x="12" y="228"/>
                  </a:lnTo>
                  <a:lnTo>
                    <a:pt x="4" y="224"/>
                  </a:lnTo>
                  <a:lnTo>
                    <a:pt x="1" y="221"/>
                  </a:lnTo>
                  <a:lnTo>
                    <a:pt x="0" y="218"/>
                  </a:lnTo>
                  <a:lnTo>
                    <a:pt x="258" y="218"/>
                  </a:lnTo>
                  <a:lnTo>
                    <a:pt x="258" y="218"/>
                  </a:lnTo>
                  <a:lnTo>
                    <a:pt x="257" y="221"/>
                  </a:lnTo>
                  <a:lnTo>
                    <a:pt x="255" y="224"/>
                  </a:lnTo>
                  <a:lnTo>
                    <a:pt x="247" y="228"/>
                  </a:lnTo>
                  <a:lnTo>
                    <a:pt x="234" y="231"/>
                  </a:lnTo>
                  <a:lnTo>
                    <a:pt x="218" y="234"/>
                  </a:lnTo>
                  <a:lnTo>
                    <a:pt x="199" y="237"/>
                  </a:lnTo>
                  <a:lnTo>
                    <a:pt x="178" y="239"/>
                  </a:lnTo>
                  <a:lnTo>
                    <a:pt x="154" y="241"/>
                  </a:lnTo>
                  <a:lnTo>
                    <a:pt x="130" y="241"/>
                  </a:lnTo>
                  <a:lnTo>
                    <a:pt x="130" y="241"/>
                  </a:lnTo>
                  <a:close/>
                  <a:moveTo>
                    <a:pt x="201" y="255"/>
                  </a:moveTo>
                  <a:lnTo>
                    <a:pt x="56" y="255"/>
                  </a:lnTo>
                  <a:lnTo>
                    <a:pt x="56" y="244"/>
                  </a:lnTo>
                  <a:lnTo>
                    <a:pt x="201" y="244"/>
                  </a:lnTo>
                  <a:lnTo>
                    <a:pt x="201" y="25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191"/>
            <p:cNvSpPr>
              <a:spLocks noEditPoints="1"/>
            </p:cNvSpPr>
            <p:nvPr/>
          </p:nvSpPr>
          <p:spPr bwMode="auto">
            <a:xfrm>
              <a:off x="4467438" y="1611166"/>
              <a:ext cx="226552" cy="210868"/>
            </a:xfrm>
            <a:custGeom>
              <a:avLst/>
              <a:gdLst>
                <a:gd name="T0" fmla="*/ 1 w 260"/>
                <a:gd name="T1" fmla="*/ 205 h 241"/>
                <a:gd name="T2" fmla="*/ 82 w 260"/>
                <a:gd name="T3" fmla="*/ 224 h 241"/>
                <a:gd name="T4" fmla="*/ 219 w 260"/>
                <a:gd name="T5" fmla="*/ 219 h 241"/>
                <a:gd name="T6" fmla="*/ 97 w 260"/>
                <a:gd name="T7" fmla="*/ 161 h 241"/>
                <a:gd name="T8" fmla="*/ 56 w 260"/>
                <a:gd name="T9" fmla="*/ 158 h 241"/>
                <a:gd name="T10" fmla="*/ 32 w 260"/>
                <a:gd name="T11" fmla="*/ 198 h 241"/>
                <a:gd name="T12" fmla="*/ 60 w 260"/>
                <a:gd name="T13" fmla="*/ 167 h 241"/>
                <a:gd name="T14" fmla="*/ 97 w 260"/>
                <a:gd name="T15" fmla="*/ 161 h 241"/>
                <a:gd name="T16" fmla="*/ 67 w 260"/>
                <a:gd name="T17" fmla="*/ 188 h 241"/>
                <a:gd name="T18" fmla="*/ 88 w 260"/>
                <a:gd name="T19" fmla="*/ 180 h 241"/>
                <a:gd name="T20" fmla="*/ 49 w 260"/>
                <a:gd name="T21" fmla="*/ 189 h 241"/>
                <a:gd name="T22" fmla="*/ 97 w 260"/>
                <a:gd name="T23" fmla="*/ 149 h 241"/>
                <a:gd name="T24" fmla="*/ 105 w 260"/>
                <a:gd name="T25" fmla="*/ 136 h 241"/>
                <a:gd name="T26" fmla="*/ 134 w 260"/>
                <a:gd name="T27" fmla="*/ 140 h 241"/>
                <a:gd name="T28" fmla="*/ 110 w 260"/>
                <a:gd name="T29" fmla="*/ 191 h 241"/>
                <a:gd name="T30" fmla="*/ 140 w 260"/>
                <a:gd name="T31" fmla="*/ 158 h 241"/>
                <a:gd name="T32" fmla="*/ 205 w 260"/>
                <a:gd name="T33" fmla="*/ 145 h 241"/>
                <a:gd name="T34" fmla="*/ 257 w 260"/>
                <a:gd name="T35" fmla="*/ 198 h 241"/>
                <a:gd name="T36" fmla="*/ 214 w 260"/>
                <a:gd name="T37" fmla="*/ 136 h 241"/>
                <a:gd name="T38" fmla="*/ 161 w 260"/>
                <a:gd name="T39" fmla="*/ 93 h 241"/>
                <a:gd name="T40" fmla="*/ 91 w 260"/>
                <a:gd name="T41" fmla="*/ 83 h 241"/>
                <a:gd name="T42" fmla="*/ 44 w 260"/>
                <a:gd name="T43" fmla="*/ 139 h 241"/>
                <a:gd name="T44" fmla="*/ 1 w 260"/>
                <a:gd name="T45" fmla="*/ 188 h 241"/>
                <a:gd name="T46" fmla="*/ 32 w 260"/>
                <a:gd name="T47" fmla="*/ 161 h 241"/>
                <a:gd name="T48" fmla="*/ 144 w 260"/>
                <a:gd name="T49" fmla="*/ 140 h 241"/>
                <a:gd name="T50" fmla="*/ 102 w 260"/>
                <a:gd name="T51" fmla="*/ 126 h 241"/>
                <a:gd name="T52" fmla="*/ 95 w 260"/>
                <a:gd name="T53" fmla="*/ 117 h 241"/>
                <a:gd name="T54" fmla="*/ 130 w 260"/>
                <a:gd name="T55" fmla="*/ 113 h 241"/>
                <a:gd name="T56" fmla="*/ 154 w 260"/>
                <a:gd name="T57" fmla="*/ 135 h 241"/>
                <a:gd name="T58" fmla="*/ 144 w 260"/>
                <a:gd name="T59" fmla="*/ 97 h 241"/>
                <a:gd name="T60" fmla="*/ 165 w 260"/>
                <a:gd name="T61" fmla="*/ 132 h 241"/>
                <a:gd name="T62" fmla="*/ 132 w 260"/>
                <a:gd name="T63" fmla="*/ 102 h 241"/>
                <a:gd name="T64" fmla="*/ 88 w 260"/>
                <a:gd name="T65" fmla="*/ 110 h 241"/>
                <a:gd name="T66" fmla="*/ 58 w 260"/>
                <a:gd name="T67" fmla="*/ 135 h 241"/>
                <a:gd name="T68" fmla="*/ 106 w 260"/>
                <a:gd name="T69" fmla="*/ 91 h 241"/>
                <a:gd name="T70" fmla="*/ 170 w 260"/>
                <a:gd name="T71" fmla="*/ 187 h 241"/>
                <a:gd name="T72" fmla="*/ 203 w 260"/>
                <a:gd name="T73" fmla="*/ 198 h 241"/>
                <a:gd name="T74" fmla="*/ 197 w 260"/>
                <a:gd name="T75" fmla="*/ 178 h 241"/>
                <a:gd name="T76" fmla="*/ 167 w 260"/>
                <a:gd name="T77" fmla="*/ 178 h 241"/>
                <a:gd name="T78" fmla="*/ 225 w 260"/>
                <a:gd name="T79" fmla="*/ 198 h 241"/>
                <a:gd name="T80" fmla="*/ 210 w 260"/>
                <a:gd name="T81" fmla="*/ 159 h 241"/>
                <a:gd name="T82" fmla="*/ 156 w 260"/>
                <a:gd name="T83" fmla="*/ 159 h 241"/>
                <a:gd name="T84" fmla="*/ 141 w 260"/>
                <a:gd name="T85" fmla="*/ 198 h 241"/>
                <a:gd name="T86" fmla="*/ 175 w 260"/>
                <a:gd name="T87" fmla="*/ 162 h 241"/>
                <a:gd name="T88" fmla="*/ 216 w 260"/>
                <a:gd name="T89" fmla="*/ 178 h 241"/>
                <a:gd name="T90" fmla="*/ 204 w 260"/>
                <a:gd name="T91" fmla="*/ 102 h 241"/>
                <a:gd name="T92" fmla="*/ 225 w 260"/>
                <a:gd name="T93" fmla="*/ 52 h 241"/>
                <a:gd name="T94" fmla="*/ 209 w 260"/>
                <a:gd name="T95" fmla="*/ 37 h 241"/>
                <a:gd name="T96" fmla="*/ 197 w 260"/>
                <a:gd name="T97" fmla="*/ 70 h 241"/>
                <a:gd name="T98" fmla="*/ 199 w 260"/>
                <a:gd name="T99" fmla="*/ 105 h 241"/>
                <a:gd name="T100" fmla="*/ 217 w 260"/>
                <a:gd name="T101" fmla="*/ 106 h 241"/>
                <a:gd name="T102" fmla="*/ 226 w 260"/>
                <a:gd name="T103" fmla="*/ 119 h 241"/>
                <a:gd name="T104" fmla="*/ 239 w 260"/>
                <a:gd name="T105" fmla="*/ 80 h 241"/>
                <a:gd name="T106" fmla="*/ 227 w 260"/>
                <a:gd name="T107" fmla="*/ 91 h 241"/>
                <a:gd name="T108" fmla="*/ 57 w 260"/>
                <a:gd name="T109" fmla="*/ 69 h 241"/>
                <a:gd name="T110" fmla="*/ 48 w 260"/>
                <a:gd name="T111" fmla="*/ 45 h 241"/>
                <a:gd name="T112" fmla="*/ 40 w 260"/>
                <a:gd name="T113" fmla="*/ 48 h 241"/>
                <a:gd name="T114" fmla="*/ 67 w 260"/>
                <a:gd name="T115" fmla="*/ 63 h 241"/>
                <a:gd name="T116" fmla="*/ 80 w 260"/>
                <a:gd name="T117" fmla="*/ 41 h 241"/>
                <a:gd name="T118" fmla="*/ 63 w 260"/>
                <a:gd name="T119" fmla="*/ 10 h 241"/>
                <a:gd name="T120" fmla="*/ 52 w 260"/>
                <a:gd name="T121" fmla="*/ 14 h 241"/>
                <a:gd name="T122" fmla="*/ 69 w 260"/>
                <a:gd name="T123" fmla="*/ 5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41">
                  <a:moveTo>
                    <a:pt x="57" y="241"/>
                  </a:moveTo>
                  <a:lnTo>
                    <a:pt x="203" y="241"/>
                  </a:lnTo>
                  <a:lnTo>
                    <a:pt x="203" y="231"/>
                  </a:lnTo>
                  <a:lnTo>
                    <a:pt x="57" y="231"/>
                  </a:lnTo>
                  <a:lnTo>
                    <a:pt x="57" y="241"/>
                  </a:lnTo>
                  <a:close/>
                  <a:moveTo>
                    <a:pt x="1" y="205"/>
                  </a:moveTo>
                  <a:lnTo>
                    <a:pt x="1" y="205"/>
                  </a:lnTo>
                  <a:lnTo>
                    <a:pt x="2" y="206"/>
                  </a:lnTo>
                  <a:lnTo>
                    <a:pt x="5" y="209"/>
                  </a:lnTo>
                  <a:lnTo>
                    <a:pt x="13" y="213"/>
                  </a:lnTo>
                  <a:lnTo>
                    <a:pt x="26" y="217"/>
                  </a:lnTo>
                  <a:lnTo>
                    <a:pt x="41" y="219"/>
                  </a:lnTo>
                  <a:lnTo>
                    <a:pt x="60" y="222"/>
                  </a:lnTo>
                  <a:lnTo>
                    <a:pt x="82" y="224"/>
                  </a:lnTo>
                  <a:lnTo>
                    <a:pt x="105" y="226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56" y="226"/>
                  </a:lnTo>
                  <a:lnTo>
                    <a:pt x="179" y="224"/>
                  </a:lnTo>
                  <a:lnTo>
                    <a:pt x="200" y="222"/>
                  </a:lnTo>
                  <a:lnTo>
                    <a:pt x="219" y="219"/>
                  </a:lnTo>
                  <a:lnTo>
                    <a:pt x="235" y="217"/>
                  </a:lnTo>
                  <a:lnTo>
                    <a:pt x="247" y="213"/>
                  </a:lnTo>
                  <a:lnTo>
                    <a:pt x="256" y="209"/>
                  </a:lnTo>
                  <a:lnTo>
                    <a:pt x="258" y="206"/>
                  </a:lnTo>
                  <a:lnTo>
                    <a:pt x="260" y="205"/>
                  </a:lnTo>
                  <a:lnTo>
                    <a:pt x="1" y="205"/>
                  </a:lnTo>
                  <a:close/>
                  <a:moveTo>
                    <a:pt x="97" y="161"/>
                  </a:moveTo>
                  <a:lnTo>
                    <a:pt x="97" y="161"/>
                  </a:lnTo>
                  <a:lnTo>
                    <a:pt x="86" y="157"/>
                  </a:lnTo>
                  <a:lnTo>
                    <a:pt x="80" y="156"/>
                  </a:lnTo>
                  <a:lnTo>
                    <a:pt x="74" y="156"/>
                  </a:lnTo>
                  <a:lnTo>
                    <a:pt x="74" y="156"/>
                  </a:lnTo>
                  <a:lnTo>
                    <a:pt x="63" y="156"/>
                  </a:lnTo>
                  <a:lnTo>
                    <a:pt x="56" y="158"/>
                  </a:lnTo>
                  <a:lnTo>
                    <a:pt x="47" y="162"/>
                  </a:lnTo>
                  <a:lnTo>
                    <a:pt x="40" y="167"/>
                  </a:lnTo>
                  <a:lnTo>
                    <a:pt x="34" y="174"/>
                  </a:lnTo>
                  <a:lnTo>
                    <a:pt x="28" y="180"/>
                  </a:lnTo>
                  <a:lnTo>
                    <a:pt x="24" y="189"/>
                  </a:lnTo>
                  <a:lnTo>
                    <a:pt x="2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5" y="191"/>
                  </a:lnTo>
                  <a:lnTo>
                    <a:pt x="37" y="185"/>
                  </a:lnTo>
                  <a:lnTo>
                    <a:pt x="43" y="179"/>
                  </a:lnTo>
                  <a:lnTo>
                    <a:pt x="47" y="175"/>
                  </a:lnTo>
                  <a:lnTo>
                    <a:pt x="53" y="171"/>
                  </a:lnTo>
                  <a:lnTo>
                    <a:pt x="60" y="167"/>
                  </a:lnTo>
                  <a:lnTo>
                    <a:pt x="66" y="166"/>
                  </a:lnTo>
                  <a:lnTo>
                    <a:pt x="74" y="166"/>
                  </a:lnTo>
                  <a:lnTo>
                    <a:pt x="74" y="166"/>
                  </a:lnTo>
                  <a:lnTo>
                    <a:pt x="83" y="166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7" y="161"/>
                  </a:lnTo>
                  <a:lnTo>
                    <a:pt x="97" y="161"/>
                  </a:lnTo>
                  <a:close/>
                  <a:moveTo>
                    <a:pt x="45" y="198"/>
                  </a:moveTo>
                  <a:lnTo>
                    <a:pt x="56" y="198"/>
                  </a:lnTo>
                  <a:lnTo>
                    <a:pt x="56" y="198"/>
                  </a:lnTo>
                  <a:lnTo>
                    <a:pt x="58" y="193"/>
                  </a:lnTo>
                  <a:lnTo>
                    <a:pt x="62" y="189"/>
                  </a:lnTo>
                  <a:lnTo>
                    <a:pt x="67" y="188"/>
                  </a:lnTo>
                  <a:lnTo>
                    <a:pt x="74" y="187"/>
                  </a:lnTo>
                  <a:lnTo>
                    <a:pt x="74" y="187"/>
                  </a:lnTo>
                  <a:lnTo>
                    <a:pt x="80" y="188"/>
                  </a:lnTo>
                  <a:lnTo>
                    <a:pt x="86" y="191"/>
                  </a:lnTo>
                  <a:lnTo>
                    <a:pt x="86" y="191"/>
                  </a:lnTo>
                  <a:lnTo>
                    <a:pt x="88" y="180"/>
                  </a:lnTo>
                  <a:lnTo>
                    <a:pt x="88" y="180"/>
                  </a:lnTo>
                  <a:lnTo>
                    <a:pt x="82" y="178"/>
                  </a:lnTo>
                  <a:lnTo>
                    <a:pt x="74" y="176"/>
                  </a:lnTo>
                  <a:lnTo>
                    <a:pt x="74" y="176"/>
                  </a:lnTo>
                  <a:lnTo>
                    <a:pt x="69" y="178"/>
                  </a:lnTo>
                  <a:lnTo>
                    <a:pt x="63" y="179"/>
                  </a:lnTo>
                  <a:lnTo>
                    <a:pt x="56" y="183"/>
                  </a:lnTo>
                  <a:lnTo>
                    <a:pt x="49" y="189"/>
                  </a:lnTo>
                  <a:lnTo>
                    <a:pt x="45" y="198"/>
                  </a:lnTo>
                  <a:lnTo>
                    <a:pt x="45" y="198"/>
                  </a:lnTo>
                  <a:close/>
                  <a:moveTo>
                    <a:pt x="74" y="145"/>
                  </a:moveTo>
                  <a:lnTo>
                    <a:pt x="74" y="145"/>
                  </a:lnTo>
                  <a:lnTo>
                    <a:pt x="82" y="145"/>
                  </a:lnTo>
                  <a:lnTo>
                    <a:pt x="89" y="146"/>
                  </a:lnTo>
                  <a:lnTo>
                    <a:pt x="97" y="149"/>
                  </a:lnTo>
                  <a:lnTo>
                    <a:pt x="104" y="153"/>
                  </a:lnTo>
                  <a:lnTo>
                    <a:pt x="104" y="153"/>
                  </a:lnTo>
                  <a:lnTo>
                    <a:pt x="113" y="145"/>
                  </a:lnTo>
                  <a:lnTo>
                    <a:pt x="113" y="145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5" y="136"/>
                  </a:lnTo>
                  <a:lnTo>
                    <a:pt x="109" y="134"/>
                  </a:lnTo>
                  <a:lnTo>
                    <a:pt x="113" y="132"/>
                  </a:lnTo>
                  <a:lnTo>
                    <a:pt x="117" y="132"/>
                  </a:lnTo>
                  <a:lnTo>
                    <a:pt x="117" y="132"/>
                  </a:lnTo>
                  <a:lnTo>
                    <a:pt x="123" y="134"/>
                  </a:lnTo>
                  <a:lnTo>
                    <a:pt x="128" y="136"/>
                  </a:lnTo>
                  <a:lnTo>
                    <a:pt x="134" y="140"/>
                  </a:lnTo>
                  <a:lnTo>
                    <a:pt x="136" y="145"/>
                  </a:lnTo>
                  <a:lnTo>
                    <a:pt x="136" y="145"/>
                  </a:lnTo>
                  <a:lnTo>
                    <a:pt x="126" y="156"/>
                  </a:lnTo>
                  <a:lnTo>
                    <a:pt x="117" y="169"/>
                  </a:lnTo>
                  <a:lnTo>
                    <a:pt x="114" y="175"/>
                  </a:lnTo>
                  <a:lnTo>
                    <a:pt x="112" y="183"/>
                  </a:lnTo>
                  <a:lnTo>
                    <a:pt x="110" y="191"/>
                  </a:lnTo>
                  <a:lnTo>
                    <a:pt x="109" y="198"/>
                  </a:lnTo>
                  <a:lnTo>
                    <a:pt x="121" y="198"/>
                  </a:lnTo>
                  <a:lnTo>
                    <a:pt x="121" y="198"/>
                  </a:lnTo>
                  <a:lnTo>
                    <a:pt x="123" y="187"/>
                  </a:lnTo>
                  <a:lnTo>
                    <a:pt x="127" y="175"/>
                  </a:lnTo>
                  <a:lnTo>
                    <a:pt x="134" y="166"/>
                  </a:lnTo>
                  <a:lnTo>
                    <a:pt x="140" y="158"/>
                  </a:lnTo>
                  <a:lnTo>
                    <a:pt x="149" y="150"/>
                  </a:lnTo>
                  <a:lnTo>
                    <a:pt x="160" y="145"/>
                  </a:lnTo>
                  <a:lnTo>
                    <a:pt x="171" y="143"/>
                  </a:lnTo>
                  <a:lnTo>
                    <a:pt x="183" y="141"/>
                  </a:lnTo>
                  <a:lnTo>
                    <a:pt x="183" y="141"/>
                  </a:lnTo>
                  <a:lnTo>
                    <a:pt x="195" y="143"/>
                  </a:lnTo>
                  <a:lnTo>
                    <a:pt x="205" y="145"/>
                  </a:lnTo>
                  <a:lnTo>
                    <a:pt x="216" y="150"/>
                  </a:lnTo>
                  <a:lnTo>
                    <a:pt x="225" y="158"/>
                  </a:lnTo>
                  <a:lnTo>
                    <a:pt x="232" y="166"/>
                  </a:lnTo>
                  <a:lnTo>
                    <a:pt x="239" y="175"/>
                  </a:lnTo>
                  <a:lnTo>
                    <a:pt x="243" y="187"/>
                  </a:lnTo>
                  <a:lnTo>
                    <a:pt x="245" y="198"/>
                  </a:lnTo>
                  <a:lnTo>
                    <a:pt x="257" y="198"/>
                  </a:lnTo>
                  <a:lnTo>
                    <a:pt x="257" y="198"/>
                  </a:lnTo>
                  <a:lnTo>
                    <a:pt x="255" y="184"/>
                  </a:lnTo>
                  <a:lnTo>
                    <a:pt x="251" y="172"/>
                  </a:lnTo>
                  <a:lnTo>
                    <a:pt x="243" y="161"/>
                  </a:lnTo>
                  <a:lnTo>
                    <a:pt x="235" y="150"/>
                  </a:lnTo>
                  <a:lnTo>
                    <a:pt x="225" y="143"/>
                  </a:lnTo>
                  <a:lnTo>
                    <a:pt x="214" y="136"/>
                  </a:lnTo>
                  <a:lnTo>
                    <a:pt x="201" y="132"/>
                  </a:lnTo>
                  <a:lnTo>
                    <a:pt x="188" y="130"/>
                  </a:lnTo>
                  <a:lnTo>
                    <a:pt x="188" y="130"/>
                  </a:lnTo>
                  <a:lnTo>
                    <a:pt x="183" y="119"/>
                  </a:lnTo>
                  <a:lnTo>
                    <a:pt x="178" y="109"/>
                  </a:lnTo>
                  <a:lnTo>
                    <a:pt x="170" y="100"/>
                  </a:lnTo>
                  <a:lnTo>
                    <a:pt x="161" y="93"/>
                  </a:lnTo>
                  <a:lnTo>
                    <a:pt x="152" y="87"/>
                  </a:lnTo>
                  <a:lnTo>
                    <a:pt x="141" y="82"/>
                  </a:lnTo>
                  <a:lnTo>
                    <a:pt x="130" y="79"/>
                  </a:lnTo>
                  <a:lnTo>
                    <a:pt x="117" y="79"/>
                  </a:lnTo>
                  <a:lnTo>
                    <a:pt x="117" y="79"/>
                  </a:lnTo>
                  <a:lnTo>
                    <a:pt x="104" y="79"/>
                  </a:lnTo>
                  <a:lnTo>
                    <a:pt x="91" y="83"/>
                  </a:lnTo>
                  <a:lnTo>
                    <a:pt x="80" y="88"/>
                  </a:lnTo>
                  <a:lnTo>
                    <a:pt x="70" y="96"/>
                  </a:lnTo>
                  <a:lnTo>
                    <a:pt x="61" y="105"/>
                  </a:lnTo>
                  <a:lnTo>
                    <a:pt x="53" y="115"/>
                  </a:lnTo>
                  <a:lnTo>
                    <a:pt x="48" y="127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36" y="144"/>
                  </a:lnTo>
                  <a:lnTo>
                    <a:pt x="28" y="149"/>
                  </a:lnTo>
                  <a:lnTo>
                    <a:pt x="21" y="156"/>
                  </a:lnTo>
                  <a:lnTo>
                    <a:pt x="14" y="162"/>
                  </a:lnTo>
                  <a:lnTo>
                    <a:pt x="9" y="170"/>
                  </a:lnTo>
                  <a:lnTo>
                    <a:pt x="5" y="179"/>
                  </a:lnTo>
                  <a:lnTo>
                    <a:pt x="1" y="188"/>
                  </a:lnTo>
                  <a:lnTo>
                    <a:pt x="0" y="198"/>
                  </a:lnTo>
                  <a:lnTo>
                    <a:pt x="11" y="198"/>
                  </a:lnTo>
                  <a:lnTo>
                    <a:pt x="11" y="198"/>
                  </a:lnTo>
                  <a:lnTo>
                    <a:pt x="14" y="187"/>
                  </a:lnTo>
                  <a:lnTo>
                    <a:pt x="19" y="176"/>
                  </a:lnTo>
                  <a:lnTo>
                    <a:pt x="26" y="169"/>
                  </a:lnTo>
                  <a:lnTo>
                    <a:pt x="32" y="161"/>
                  </a:lnTo>
                  <a:lnTo>
                    <a:pt x="41" y="154"/>
                  </a:lnTo>
                  <a:lnTo>
                    <a:pt x="52" y="149"/>
                  </a:lnTo>
                  <a:lnTo>
                    <a:pt x="62" y="146"/>
                  </a:lnTo>
                  <a:lnTo>
                    <a:pt x="74" y="145"/>
                  </a:lnTo>
                  <a:lnTo>
                    <a:pt x="74" y="145"/>
                  </a:lnTo>
                  <a:close/>
                  <a:moveTo>
                    <a:pt x="144" y="140"/>
                  </a:moveTo>
                  <a:lnTo>
                    <a:pt x="144" y="140"/>
                  </a:lnTo>
                  <a:lnTo>
                    <a:pt x="140" y="132"/>
                  </a:lnTo>
                  <a:lnTo>
                    <a:pt x="134" y="127"/>
                  </a:lnTo>
                  <a:lnTo>
                    <a:pt x="126" y="123"/>
                  </a:lnTo>
                  <a:lnTo>
                    <a:pt x="117" y="122"/>
                  </a:lnTo>
                  <a:lnTo>
                    <a:pt x="117" y="122"/>
                  </a:lnTo>
                  <a:lnTo>
                    <a:pt x="110" y="123"/>
                  </a:lnTo>
                  <a:lnTo>
                    <a:pt x="102" y="126"/>
                  </a:lnTo>
                  <a:lnTo>
                    <a:pt x="97" y="130"/>
                  </a:lnTo>
                  <a:lnTo>
                    <a:pt x="92" y="136"/>
                  </a:lnTo>
                  <a:lnTo>
                    <a:pt x="92" y="136"/>
                  </a:lnTo>
                  <a:lnTo>
                    <a:pt x="80" y="134"/>
                  </a:lnTo>
                  <a:lnTo>
                    <a:pt x="80" y="134"/>
                  </a:lnTo>
                  <a:lnTo>
                    <a:pt x="87" y="124"/>
                  </a:lnTo>
                  <a:lnTo>
                    <a:pt x="95" y="117"/>
                  </a:lnTo>
                  <a:lnTo>
                    <a:pt x="100" y="114"/>
                  </a:lnTo>
                  <a:lnTo>
                    <a:pt x="105" y="113"/>
                  </a:lnTo>
                  <a:lnTo>
                    <a:pt x="112" y="111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23" y="111"/>
                  </a:lnTo>
                  <a:lnTo>
                    <a:pt x="130" y="113"/>
                  </a:lnTo>
                  <a:lnTo>
                    <a:pt x="135" y="114"/>
                  </a:lnTo>
                  <a:lnTo>
                    <a:pt x="140" y="118"/>
                  </a:lnTo>
                  <a:lnTo>
                    <a:pt x="144" y="121"/>
                  </a:lnTo>
                  <a:lnTo>
                    <a:pt x="149" y="124"/>
                  </a:lnTo>
                  <a:lnTo>
                    <a:pt x="152" y="130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44" y="140"/>
                  </a:lnTo>
                  <a:lnTo>
                    <a:pt x="144" y="140"/>
                  </a:lnTo>
                  <a:close/>
                  <a:moveTo>
                    <a:pt x="117" y="91"/>
                  </a:moveTo>
                  <a:lnTo>
                    <a:pt x="117" y="91"/>
                  </a:lnTo>
                  <a:lnTo>
                    <a:pt x="127" y="91"/>
                  </a:lnTo>
                  <a:lnTo>
                    <a:pt x="136" y="93"/>
                  </a:lnTo>
                  <a:lnTo>
                    <a:pt x="144" y="97"/>
                  </a:lnTo>
                  <a:lnTo>
                    <a:pt x="153" y="101"/>
                  </a:lnTo>
                  <a:lnTo>
                    <a:pt x="160" y="108"/>
                  </a:lnTo>
                  <a:lnTo>
                    <a:pt x="166" y="114"/>
                  </a:lnTo>
                  <a:lnTo>
                    <a:pt x="171" y="122"/>
                  </a:lnTo>
                  <a:lnTo>
                    <a:pt x="175" y="130"/>
                  </a:lnTo>
                  <a:lnTo>
                    <a:pt x="175" y="130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1" y="124"/>
                  </a:lnTo>
                  <a:lnTo>
                    <a:pt x="157" y="119"/>
                  </a:lnTo>
                  <a:lnTo>
                    <a:pt x="152" y="114"/>
                  </a:lnTo>
                  <a:lnTo>
                    <a:pt x="147" y="109"/>
                  </a:lnTo>
                  <a:lnTo>
                    <a:pt x="140" y="105"/>
                  </a:lnTo>
                  <a:lnTo>
                    <a:pt x="132" y="102"/>
                  </a:lnTo>
                  <a:lnTo>
                    <a:pt x="125" y="101"/>
                  </a:lnTo>
                  <a:lnTo>
                    <a:pt x="117" y="101"/>
                  </a:lnTo>
                  <a:lnTo>
                    <a:pt x="117" y="101"/>
                  </a:lnTo>
                  <a:lnTo>
                    <a:pt x="109" y="101"/>
                  </a:lnTo>
                  <a:lnTo>
                    <a:pt x="101" y="102"/>
                  </a:lnTo>
                  <a:lnTo>
                    <a:pt x="95" y="106"/>
                  </a:lnTo>
                  <a:lnTo>
                    <a:pt x="88" y="110"/>
                  </a:lnTo>
                  <a:lnTo>
                    <a:pt x="82" y="114"/>
                  </a:lnTo>
                  <a:lnTo>
                    <a:pt x="76" y="121"/>
                  </a:lnTo>
                  <a:lnTo>
                    <a:pt x="73" y="126"/>
                  </a:lnTo>
                  <a:lnTo>
                    <a:pt x="69" y="134"/>
                  </a:lnTo>
                  <a:lnTo>
                    <a:pt x="69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61" y="126"/>
                  </a:lnTo>
                  <a:lnTo>
                    <a:pt x="66" y="117"/>
                  </a:lnTo>
                  <a:lnTo>
                    <a:pt x="73" y="109"/>
                  </a:lnTo>
                  <a:lnTo>
                    <a:pt x="80" y="102"/>
                  </a:lnTo>
                  <a:lnTo>
                    <a:pt x="88" y="97"/>
                  </a:lnTo>
                  <a:lnTo>
                    <a:pt x="97" y="93"/>
                  </a:lnTo>
                  <a:lnTo>
                    <a:pt x="106" y="91"/>
                  </a:lnTo>
                  <a:lnTo>
                    <a:pt x="117" y="91"/>
                  </a:lnTo>
                  <a:lnTo>
                    <a:pt x="117" y="91"/>
                  </a:lnTo>
                  <a:close/>
                  <a:moveTo>
                    <a:pt x="153" y="198"/>
                  </a:moveTo>
                  <a:lnTo>
                    <a:pt x="164" y="198"/>
                  </a:lnTo>
                  <a:lnTo>
                    <a:pt x="164" y="198"/>
                  </a:lnTo>
                  <a:lnTo>
                    <a:pt x="166" y="192"/>
                  </a:lnTo>
                  <a:lnTo>
                    <a:pt x="170" y="187"/>
                  </a:lnTo>
                  <a:lnTo>
                    <a:pt x="177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90" y="184"/>
                  </a:lnTo>
                  <a:lnTo>
                    <a:pt x="195" y="187"/>
                  </a:lnTo>
                  <a:lnTo>
                    <a:pt x="200" y="192"/>
                  </a:lnTo>
                  <a:lnTo>
                    <a:pt x="203" y="198"/>
                  </a:lnTo>
                  <a:lnTo>
                    <a:pt x="213" y="198"/>
                  </a:lnTo>
                  <a:lnTo>
                    <a:pt x="213" y="198"/>
                  </a:lnTo>
                  <a:lnTo>
                    <a:pt x="212" y="193"/>
                  </a:lnTo>
                  <a:lnTo>
                    <a:pt x="209" y="188"/>
                  </a:lnTo>
                  <a:lnTo>
                    <a:pt x="206" y="184"/>
                  </a:lnTo>
                  <a:lnTo>
                    <a:pt x="203" y="180"/>
                  </a:lnTo>
                  <a:lnTo>
                    <a:pt x="197" y="178"/>
                  </a:lnTo>
                  <a:lnTo>
                    <a:pt x="193" y="175"/>
                  </a:lnTo>
                  <a:lnTo>
                    <a:pt x="188" y="174"/>
                  </a:lnTo>
                  <a:lnTo>
                    <a:pt x="183" y="174"/>
                  </a:lnTo>
                  <a:lnTo>
                    <a:pt x="183" y="174"/>
                  </a:lnTo>
                  <a:lnTo>
                    <a:pt x="178" y="174"/>
                  </a:lnTo>
                  <a:lnTo>
                    <a:pt x="173" y="175"/>
                  </a:lnTo>
                  <a:lnTo>
                    <a:pt x="167" y="178"/>
                  </a:lnTo>
                  <a:lnTo>
                    <a:pt x="164" y="180"/>
                  </a:lnTo>
                  <a:lnTo>
                    <a:pt x="160" y="184"/>
                  </a:lnTo>
                  <a:lnTo>
                    <a:pt x="157" y="188"/>
                  </a:lnTo>
                  <a:lnTo>
                    <a:pt x="154" y="193"/>
                  </a:lnTo>
                  <a:lnTo>
                    <a:pt x="153" y="198"/>
                  </a:lnTo>
                  <a:lnTo>
                    <a:pt x="153" y="198"/>
                  </a:lnTo>
                  <a:close/>
                  <a:moveTo>
                    <a:pt x="225" y="198"/>
                  </a:moveTo>
                  <a:lnTo>
                    <a:pt x="235" y="198"/>
                  </a:lnTo>
                  <a:lnTo>
                    <a:pt x="235" y="198"/>
                  </a:lnTo>
                  <a:lnTo>
                    <a:pt x="232" y="188"/>
                  </a:lnTo>
                  <a:lnTo>
                    <a:pt x="229" y="179"/>
                  </a:lnTo>
                  <a:lnTo>
                    <a:pt x="225" y="171"/>
                  </a:lnTo>
                  <a:lnTo>
                    <a:pt x="218" y="165"/>
                  </a:lnTo>
                  <a:lnTo>
                    <a:pt x="210" y="159"/>
                  </a:lnTo>
                  <a:lnTo>
                    <a:pt x="201" y="156"/>
                  </a:lnTo>
                  <a:lnTo>
                    <a:pt x="192" y="153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73" y="153"/>
                  </a:lnTo>
                  <a:lnTo>
                    <a:pt x="164" y="156"/>
                  </a:lnTo>
                  <a:lnTo>
                    <a:pt x="156" y="159"/>
                  </a:lnTo>
                  <a:lnTo>
                    <a:pt x="148" y="165"/>
                  </a:lnTo>
                  <a:lnTo>
                    <a:pt x="141" y="171"/>
                  </a:lnTo>
                  <a:lnTo>
                    <a:pt x="136" y="179"/>
                  </a:lnTo>
                  <a:lnTo>
                    <a:pt x="132" y="188"/>
                  </a:lnTo>
                  <a:lnTo>
                    <a:pt x="131" y="198"/>
                  </a:lnTo>
                  <a:lnTo>
                    <a:pt x="141" y="198"/>
                  </a:lnTo>
                  <a:lnTo>
                    <a:pt x="141" y="198"/>
                  </a:lnTo>
                  <a:lnTo>
                    <a:pt x="143" y="191"/>
                  </a:lnTo>
                  <a:lnTo>
                    <a:pt x="147" y="184"/>
                  </a:lnTo>
                  <a:lnTo>
                    <a:pt x="151" y="178"/>
                  </a:lnTo>
                  <a:lnTo>
                    <a:pt x="156" y="172"/>
                  </a:lnTo>
                  <a:lnTo>
                    <a:pt x="161" y="167"/>
                  </a:lnTo>
                  <a:lnTo>
                    <a:pt x="167" y="165"/>
                  </a:lnTo>
                  <a:lnTo>
                    <a:pt x="175" y="162"/>
                  </a:lnTo>
                  <a:lnTo>
                    <a:pt x="183" y="162"/>
                  </a:lnTo>
                  <a:lnTo>
                    <a:pt x="183" y="162"/>
                  </a:lnTo>
                  <a:lnTo>
                    <a:pt x="191" y="162"/>
                  </a:lnTo>
                  <a:lnTo>
                    <a:pt x="197" y="165"/>
                  </a:lnTo>
                  <a:lnTo>
                    <a:pt x="204" y="167"/>
                  </a:lnTo>
                  <a:lnTo>
                    <a:pt x="210" y="172"/>
                  </a:lnTo>
                  <a:lnTo>
                    <a:pt x="216" y="178"/>
                  </a:lnTo>
                  <a:lnTo>
                    <a:pt x="219" y="184"/>
                  </a:lnTo>
                  <a:lnTo>
                    <a:pt x="222" y="191"/>
                  </a:lnTo>
                  <a:lnTo>
                    <a:pt x="225" y="198"/>
                  </a:lnTo>
                  <a:lnTo>
                    <a:pt x="225" y="198"/>
                  </a:lnTo>
                  <a:close/>
                  <a:moveTo>
                    <a:pt x="205" y="108"/>
                  </a:moveTo>
                  <a:lnTo>
                    <a:pt x="205" y="108"/>
                  </a:lnTo>
                  <a:lnTo>
                    <a:pt x="204" y="102"/>
                  </a:lnTo>
                  <a:lnTo>
                    <a:pt x="205" y="97"/>
                  </a:lnTo>
                  <a:lnTo>
                    <a:pt x="206" y="91"/>
                  </a:lnTo>
                  <a:lnTo>
                    <a:pt x="208" y="85"/>
                  </a:lnTo>
                  <a:lnTo>
                    <a:pt x="214" y="75"/>
                  </a:lnTo>
                  <a:lnTo>
                    <a:pt x="219" y="66"/>
                  </a:lnTo>
                  <a:lnTo>
                    <a:pt x="225" y="57"/>
                  </a:lnTo>
                  <a:lnTo>
                    <a:pt x="225" y="52"/>
                  </a:lnTo>
                  <a:lnTo>
                    <a:pt x="225" y="48"/>
                  </a:lnTo>
                  <a:lnTo>
                    <a:pt x="223" y="43"/>
                  </a:lnTo>
                  <a:lnTo>
                    <a:pt x="219" y="39"/>
                  </a:lnTo>
                  <a:lnTo>
                    <a:pt x="213" y="35"/>
                  </a:lnTo>
                  <a:lnTo>
                    <a:pt x="205" y="31"/>
                  </a:lnTo>
                  <a:lnTo>
                    <a:pt x="205" y="31"/>
                  </a:lnTo>
                  <a:lnTo>
                    <a:pt x="209" y="37"/>
                  </a:lnTo>
                  <a:lnTo>
                    <a:pt x="210" y="43"/>
                  </a:lnTo>
                  <a:lnTo>
                    <a:pt x="210" y="48"/>
                  </a:lnTo>
                  <a:lnTo>
                    <a:pt x="209" y="53"/>
                  </a:lnTo>
                  <a:lnTo>
                    <a:pt x="206" y="61"/>
                  </a:lnTo>
                  <a:lnTo>
                    <a:pt x="203" y="66"/>
                  </a:lnTo>
                  <a:lnTo>
                    <a:pt x="203" y="66"/>
                  </a:lnTo>
                  <a:lnTo>
                    <a:pt x="197" y="70"/>
                  </a:lnTo>
                  <a:lnTo>
                    <a:pt x="195" y="74"/>
                  </a:lnTo>
                  <a:lnTo>
                    <a:pt x="192" y="78"/>
                  </a:lnTo>
                  <a:lnTo>
                    <a:pt x="191" y="82"/>
                  </a:lnTo>
                  <a:lnTo>
                    <a:pt x="190" y="89"/>
                  </a:lnTo>
                  <a:lnTo>
                    <a:pt x="192" y="96"/>
                  </a:lnTo>
                  <a:lnTo>
                    <a:pt x="195" y="101"/>
                  </a:lnTo>
                  <a:lnTo>
                    <a:pt x="199" y="105"/>
                  </a:lnTo>
                  <a:lnTo>
                    <a:pt x="203" y="108"/>
                  </a:lnTo>
                  <a:lnTo>
                    <a:pt x="205" y="108"/>
                  </a:lnTo>
                  <a:lnTo>
                    <a:pt x="205" y="108"/>
                  </a:lnTo>
                  <a:close/>
                  <a:moveTo>
                    <a:pt x="225" y="95"/>
                  </a:moveTo>
                  <a:lnTo>
                    <a:pt x="225" y="95"/>
                  </a:lnTo>
                  <a:lnTo>
                    <a:pt x="219" y="101"/>
                  </a:lnTo>
                  <a:lnTo>
                    <a:pt x="217" y="106"/>
                  </a:lnTo>
                  <a:lnTo>
                    <a:pt x="217" y="110"/>
                  </a:lnTo>
                  <a:lnTo>
                    <a:pt x="218" y="115"/>
                  </a:lnTo>
                  <a:lnTo>
                    <a:pt x="219" y="118"/>
                  </a:lnTo>
                  <a:lnTo>
                    <a:pt x="223" y="121"/>
                  </a:lnTo>
                  <a:lnTo>
                    <a:pt x="227" y="123"/>
                  </a:lnTo>
                  <a:lnTo>
                    <a:pt x="227" y="123"/>
                  </a:lnTo>
                  <a:lnTo>
                    <a:pt x="226" y="119"/>
                  </a:lnTo>
                  <a:lnTo>
                    <a:pt x="226" y="115"/>
                  </a:lnTo>
                  <a:lnTo>
                    <a:pt x="229" y="109"/>
                  </a:lnTo>
                  <a:lnTo>
                    <a:pt x="236" y="95"/>
                  </a:lnTo>
                  <a:lnTo>
                    <a:pt x="239" y="88"/>
                  </a:lnTo>
                  <a:lnTo>
                    <a:pt x="240" y="85"/>
                  </a:lnTo>
                  <a:lnTo>
                    <a:pt x="240" y="83"/>
                  </a:lnTo>
                  <a:lnTo>
                    <a:pt x="239" y="80"/>
                  </a:lnTo>
                  <a:lnTo>
                    <a:pt x="236" y="76"/>
                  </a:lnTo>
                  <a:lnTo>
                    <a:pt x="232" y="74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30" y="80"/>
                  </a:lnTo>
                  <a:lnTo>
                    <a:pt x="230" y="87"/>
                  </a:lnTo>
                  <a:lnTo>
                    <a:pt x="227" y="91"/>
                  </a:lnTo>
                  <a:lnTo>
                    <a:pt x="225" y="95"/>
                  </a:lnTo>
                  <a:lnTo>
                    <a:pt x="225" y="95"/>
                  </a:lnTo>
                  <a:close/>
                  <a:moveTo>
                    <a:pt x="50" y="76"/>
                  </a:moveTo>
                  <a:lnTo>
                    <a:pt x="50" y="76"/>
                  </a:lnTo>
                  <a:lnTo>
                    <a:pt x="53" y="74"/>
                  </a:lnTo>
                  <a:lnTo>
                    <a:pt x="56" y="71"/>
                  </a:lnTo>
                  <a:lnTo>
                    <a:pt x="57" y="69"/>
                  </a:lnTo>
                  <a:lnTo>
                    <a:pt x="58" y="66"/>
                  </a:lnTo>
                  <a:lnTo>
                    <a:pt x="58" y="62"/>
                  </a:lnTo>
                  <a:lnTo>
                    <a:pt x="56" y="57"/>
                  </a:lnTo>
                  <a:lnTo>
                    <a:pt x="52" y="53"/>
                  </a:lnTo>
                  <a:lnTo>
                    <a:pt x="52" y="53"/>
                  </a:lnTo>
                  <a:lnTo>
                    <a:pt x="49" y="49"/>
                  </a:lnTo>
                  <a:lnTo>
                    <a:pt x="48" y="45"/>
                  </a:lnTo>
                  <a:lnTo>
                    <a:pt x="48" y="40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3" y="37"/>
                  </a:lnTo>
                  <a:lnTo>
                    <a:pt x="40" y="40"/>
                  </a:lnTo>
                  <a:lnTo>
                    <a:pt x="39" y="43"/>
                  </a:lnTo>
                  <a:lnTo>
                    <a:pt x="40" y="48"/>
                  </a:lnTo>
                  <a:lnTo>
                    <a:pt x="41" y="53"/>
                  </a:lnTo>
                  <a:lnTo>
                    <a:pt x="48" y="63"/>
                  </a:lnTo>
                  <a:lnTo>
                    <a:pt x="50" y="70"/>
                  </a:lnTo>
                  <a:lnTo>
                    <a:pt x="50" y="72"/>
                  </a:lnTo>
                  <a:lnTo>
                    <a:pt x="50" y="76"/>
                  </a:lnTo>
                  <a:lnTo>
                    <a:pt x="50" y="76"/>
                  </a:lnTo>
                  <a:close/>
                  <a:moveTo>
                    <a:pt x="67" y="63"/>
                  </a:moveTo>
                  <a:lnTo>
                    <a:pt x="67" y="63"/>
                  </a:lnTo>
                  <a:lnTo>
                    <a:pt x="70" y="62"/>
                  </a:lnTo>
                  <a:lnTo>
                    <a:pt x="73" y="61"/>
                  </a:lnTo>
                  <a:lnTo>
                    <a:pt x="76" y="57"/>
                  </a:lnTo>
                  <a:lnTo>
                    <a:pt x="79" y="53"/>
                  </a:lnTo>
                  <a:lnTo>
                    <a:pt x="80" y="48"/>
                  </a:lnTo>
                  <a:lnTo>
                    <a:pt x="80" y="41"/>
                  </a:lnTo>
                  <a:lnTo>
                    <a:pt x="76" y="35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67" y="24"/>
                  </a:lnTo>
                  <a:lnTo>
                    <a:pt x="65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5" y="5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1" y="4"/>
                  </a:lnTo>
                  <a:lnTo>
                    <a:pt x="57" y="6"/>
                  </a:lnTo>
                  <a:lnTo>
                    <a:pt x="53" y="10"/>
                  </a:lnTo>
                  <a:lnTo>
                    <a:pt x="52" y="14"/>
                  </a:lnTo>
                  <a:lnTo>
                    <a:pt x="52" y="17"/>
                  </a:lnTo>
                  <a:lnTo>
                    <a:pt x="52" y="20"/>
                  </a:lnTo>
                  <a:lnTo>
                    <a:pt x="56" y="28"/>
                  </a:lnTo>
                  <a:lnTo>
                    <a:pt x="61" y="36"/>
                  </a:lnTo>
                  <a:lnTo>
                    <a:pt x="66" y="45"/>
                  </a:lnTo>
                  <a:lnTo>
                    <a:pt x="69" y="54"/>
                  </a:lnTo>
                  <a:lnTo>
                    <a:pt x="69" y="58"/>
                  </a:lnTo>
                  <a:lnTo>
                    <a:pt x="67" y="63"/>
                  </a:lnTo>
                  <a:lnTo>
                    <a:pt x="67" y="6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192"/>
            <p:cNvSpPr>
              <a:spLocks noEditPoints="1"/>
            </p:cNvSpPr>
            <p:nvPr/>
          </p:nvSpPr>
          <p:spPr bwMode="auto">
            <a:xfrm>
              <a:off x="4741043" y="1628593"/>
              <a:ext cx="224810" cy="189956"/>
            </a:xfrm>
            <a:custGeom>
              <a:avLst/>
              <a:gdLst>
                <a:gd name="T0" fmla="*/ 188 w 260"/>
                <a:gd name="T1" fmla="*/ 148 h 218"/>
                <a:gd name="T2" fmla="*/ 196 w 260"/>
                <a:gd name="T3" fmla="*/ 140 h 218"/>
                <a:gd name="T4" fmla="*/ 186 w 260"/>
                <a:gd name="T5" fmla="*/ 133 h 218"/>
                <a:gd name="T6" fmla="*/ 156 w 260"/>
                <a:gd name="T7" fmla="*/ 112 h 218"/>
                <a:gd name="T8" fmla="*/ 165 w 260"/>
                <a:gd name="T9" fmla="*/ 112 h 218"/>
                <a:gd name="T10" fmla="*/ 156 w 260"/>
                <a:gd name="T11" fmla="*/ 112 h 218"/>
                <a:gd name="T12" fmla="*/ 116 w 260"/>
                <a:gd name="T13" fmla="*/ 142 h 218"/>
                <a:gd name="T14" fmla="*/ 109 w 260"/>
                <a:gd name="T15" fmla="*/ 150 h 218"/>
                <a:gd name="T16" fmla="*/ 207 w 260"/>
                <a:gd name="T17" fmla="*/ 147 h 218"/>
                <a:gd name="T18" fmla="*/ 208 w 260"/>
                <a:gd name="T19" fmla="*/ 156 h 218"/>
                <a:gd name="T20" fmla="*/ 216 w 260"/>
                <a:gd name="T21" fmla="*/ 151 h 218"/>
                <a:gd name="T22" fmla="*/ 211 w 260"/>
                <a:gd name="T23" fmla="*/ 146 h 218"/>
                <a:gd name="T24" fmla="*/ 9 w 260"/>
                <a:gd name="T25" fmla="*/ 157 h 218"/>
                <a:gd name="T26" fmla="*/ 31 w 260"/>
                <a:gd name="T27" fmla="*/ 127 h 218"/>
                <a:gd name="T28" fmla="*/ 49 w 260"/>
                <a:gd name="T29" fmla="*/ 118 h 218"/>
                <a:gd name="T30" fmla="*/ 88 w 260"/>
                <a:gd name="T31" fmla="*/ 90 h 218"/>
                <a:gd name="T32" fmla="*/ 134 w 260"/>
                <a:gd name="T33" fmla="*/ 102 h 218"/>
                <a:gd name="T34" fmla="*/ 155 w 260"/>
                <a:gd name="T35" fmla="*/ 95 h 218"/>
                <a:gd name="T36" fmla="*/ 187 w 260"/>
                <a:gd name="T37" fmla="*/ 117 h 218"/>
                <a:gd name="T38" fmla="*/ 211 w 260"/>
                <a:gd name="T39" fmla="*/ 124 h 218"/>
                <a:gd name="T40" fmla="*/ 221 w 260"/>
                <a:gd name="T41" fmla="*/ 140 h 218"/>
                <a:gd name="T42" fmla="*/ 248 w 260"/>
                <a:gd name="T43" fmla="*/ 155 h 218"/>
                <a:gd name="T44" fmla="*/ 259 w 260"/>
                <a:gd name="T45" fmla="*/ 177 h 218"/>
                <a:gd name="T46" fmla="*/ 257 w 260"/>
                <a:gd name="T47" fmla="*/ 143 h 218"/>
                <a:gd name="T48" fmla="*/ 227 w 260"/>
                <a:gd name="T49" fmla="*/ 122 h 218"/>
                <a:gd name="T50" fmla="*/ 216 w 260"/>
                <a:gd name="T51" fmla="*/ 104 h 218"/>
                <a:gd name="T52" fmla="*/ 190 w 260"/>
                <a:gd name="T53" fmla="*/ 96 h 218"/>
                <a:gd name="T54" fmla="*/ 172 w 260"/>
                <a:gd name="T55" fmla="*/ 77 h 218"/>
                <a:gd name="T56" fmla="*/ 144 w 260"/>
                <a:gd name="T57" fmla="*/ 76 h 218"/>
                <a:gd name="T58" fmla="*/ 107 w 260"/>
                <a:gd name="T59" fmla="*/ 68 h 218"/>
                <a:gd name="T60" fmla="*/ 61 w 260"/>
                <a:gd name="T61" fmla="*/ 77 h 218"/>
                <a:gd name="T62" fmla="*/ 38 w 260"/>
                <a:gd name="T63" fmla="*/ 103 h 218"/>
                <a:gd name="T64" fmla="*/ 8 w 260"/>
                <a:gd name="T65" fmla="*/ 118 h 218"/>
                <a:gd name="T66" fmla="*/ 5 w 260"/>
                <a:gd name="T67" fmla="*/ 160 h 218"/>
                <a:gd name="T68" fmla="*/ 130 w 260"/>
                <a:gd name="T69" fmla="*/ 204 h 218"/>
                <a:gd name="T70" fmla="*/ 247 w 260"/>
                <a:gd name="T71" fmla="*/ 191 h 218"/>
                <a:gd name="T72" fmla="*/ 1 w 260"/>
                <a:gd name="T73" fmla="*/ 185 h 218"/>
                <a:gd name="T74" fmla="*/ 81 w 260"/>
                <a:gd name="T75" fmla="*/ 202 h 218"/>
                <a:gd name="T76" fmla="*/ 38 w 260"/>
                <a:gd name="T77" fmla="*/ 144 h 218"/>
                <a:gd name="T78" fmla="*/ 46 w 260"/>
                <a:gd name="T79" fmla="*/ 152 h 218"/>
                <a:gd name="T80" fmla="*/ 113 w 260"/>
                <a:gd name="T81" fmla="*/ 112 h 218"/>
                <a:gd name="T82" fmla="*/ 107 w 260"/>
                <a:gd name="T83" fmla="*/ 107 h 218"/>
                <a:gd name="T84" fmla="*/ 101 w 260"/>
                <a:gd name="T85" fmla="*/ 115 h 218"/>
                <a:gd name="T86" fmla="*/ 111 w 260"/>
                <a:gd name="T87" fmla="*/ 116 h 218"/>
                <a:gd name="T88" fmla="*/ 203 w 260"/>
                <a:gd name="T89" fmla="*/ 208 h 218"/>
                <a:gd name="T90" fmla="*/ 75 w 260"/>
                <a:gd name="T91" fmla="*/ 127 h 218"/>
                <a:gd name="T92" fmla="*/ 95 w 260"/>
                <a:gd name="T93" fmla="*/ 125 h 218"/>
                <a:gd name="T94" fmla="*/ 83 w 260"/>
                <a:gd name="T95" fmla="*/ 108 h 218"/>
                <a:gd name="T96" fmla="*/ 72 w 260"/>
                <a:gd name="T97" fmla="*/ 120 h 218"/>
                <a:gd name="T98" fmla="*/ 148 w 260"/>
                <a:gd name="T99" fmla="*/ 46 h 218"/>
                <a:gd name="T100" fmla="*/ 118 w 260"/>
                <a:gd name="T101" fmla="*/ 26 h 218"/>
                <a:gd name="T102" fmla="*/ 129 w 260"/>
                <a:gd name="T103" fmla="*/ 61 h 218"/>
                <a:gd name="T104" fmla="*/ 198 w 260"/>
                <a:gd name="T105" fmla="*/ 43 h 218"/>
                <a:gd name="T106" fmla="*/ 204 w 260"/>
                <a:gd name="T107" fmla="*/ 0 h 218"/>
                <a:gd name="T108" fmla="*/ 161 w 260"/>
                <a:gd name="T109" fmla="*/ 31 h 218"/>
                <a:gd name="T110" fmla="*/ 166 w 260"/>
                <a:gd name="T111" fmla="*/ 61 h 218"/>
                <a:gd name="T112" fmla="*/ 198 w 260"/>
                <a:gd name="T113" fmla="*/ 4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18">
                  <a:moveTo>
                    <a:pt x="181" y="140"/>
                  </a:moveTo>
                  <a:lnTo>
                    <a:pt x="181" y="140"/>
                  </a:lnTo>
                  <a:lnTo>
                    <a:pt x="182" y="143"/>
                  </a:lnTo>
                  <a:lnTo>
                    <a:pt x="183" y="146"/>
                  </a:lnTo>
                  <a:lnTo>
                    <a:pt x="186" y="147"/>
                  </a:lnTo>
                  <a:lnTo>
                    <a:pt x="188" y="148"/>
                  </a:lnTo>
                  <a:lnTo>
                    <a:pt x="188" y="148"/>
                  </a:lnTo>
                  <a:lnTo>
                    <a:pt x="192" y="147"/>
                  </a:lnTo>
                  <a:lnTo>
                    <a:pt x="194" y="146"/>
                  </a:lnTo>
                  <a:lnTo>
                    <a:pt x="196" y="143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37"/>
                  </a:lnTo>
                  <a:lnTo>
                    <a:pt x="194" y="134"/>
                  </a:lnTo>
                  <a:lnTo>
                    <a:pt x="192" y="133"/>
                  </a:lnTo>
                  <a:lnTo>
                    <a:pt x="188" y="133"/>
                  </a:lnTo>
                  <a:lnTo>
                    <a:pt x="188" y="133"/>
                  </a:lnTo>
                  <a:lnTo>
                    <a:pt x="186" y="133"/>
                  </a:lnTo>
                  <a:lnTo>
                    <a:pt x="183" y="134"/>
                  </a:lnTo>
                  <a:lnTo>
                    <a:pt x="182" y="137"/>
                  </a:lnTo>
                  <a:lnTo>
                    <a:pt x="181" y="140"/>
                  </a:lnTo>
                  <a:lnTo>
                    <a:pt x="181" y="140"/>
                  </a:lnTo>
                  <a:close/>
                  <a:moveTo>
                    <a:pt x="156" y="112"/>
                  </a:moveTo>
                  <a:lnTo>
                    <a:pt x="156" y="112"/>
                  </a:lnTo>
                  <a:lnTo>
                    <a:pt x="157" y="115"/>
                  </a:lnTo>
                  <a:lnTo>
                    <a:pt x="161" y="116"/>
                  </a:lnTo>
                  <a:lnTo>
                    <a:pt x="161" y="116"/>
                  </a:lnTo>
                  <a:lnTo>
                    <a:pt x="164" y="115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4" y="108"/>
                  </a:lnTo>
                  <a:lnTo>
                    <a:pt x="161" y="107"/>
                  </a:lnTo>
                  <a:lnTo>
                    <a:pt x="161" y="107"/>
                  </a:lnTo>
                  <a:lnTo>
                    <a:pt x="157" y="108"/>
                  </a:lnTo>
                  <a:lnTo>
                    <a:pt x="156" y="112"/>
                  </a:lnTo>
                  <a:lnTo>
                    <a:pt x="156" y="112"/>
                  </a:lnTo>
                  <a:close/>
                  <a:moveTo>
                    <a:pt x="113" y="151"/>
                  </a:moveTo>
                  <a:lnTo>
                    <a:pt x="113" y="151"/>
                  </a:lnTo>
                  <a:lnTo>
                    <a:pt x="116" y="150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6" y="142"/>
                  </a:lnTo>
                  <a:lnTo>
                    <a:pt x="113" y="140"/>
                  </a:lnTo>
                  <a:lnTo>
                    <a:pt x="113" y="140"/>
                  </a:lnTo>
                  <a:lnTo>
                    <a:pt x="109" y="142"/>
                  </a:lnTo>
                  <a:lnTo>
                    <a:pt x="108" y="146"/>
                  </a:lnTo>
                  <a:lnTo>
                    <a:pt x="108" y="146"/>
                  </a:lnTo>
                  <a:lnTo>
                    <a:pt x="109" y="150"/>
                  </a:lnTo>
                  <a:lnTo>
                    <a:pt x="113" y="151"/>
                  </a:lnTo>
                  <a:lnTo>
                    <a:pt x="113" y="151"/>
                  </a:lnTo>
                  <a:close/>
                  <a:moveTo>
                    <a:pt x="211" y="146"/>
                  </a:moveTo>
                  <a:lnTo>
                    <a:pt x="211" y="146"/>
                  </a:lnTo>
                  <a:lnTo>
                    <a:pt x="208" y="146"/>
                  </a:lnTo>
                  <a:lnTo>
                    <a:pt x="207" y="147"/>
                  </a:lnTo>
                  <a:lnTo>
                    <a:pt x="205" y="150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5" y="153"/>
                  </a:lnTo>
                  <a:lnTo>
                    <a:pt x="207" y="155"/>
                  </a:lnTo>
                  <a:lnTo>
                    <a:pt x="208" y="156"/>
                  </a:lnTo>
                  <a:lnTo>
                    <a:pt x="211" y="157"/>
                  </a:lnTo>
                  <a:lnTo>
                    <a:pt x="211" y="157"/>
                  </a:lnTo>
                  <a:lnTo>
                    <a:pt x="212" y="156"/>
                  </a:lnTo>
                  <a:lnTo>
                    <a:pt x="214" y="155"/>
                  </a:lnTo>
                  <a:lnTo>
                    <a:pt x="216" y="153"/>
                  </a:lnTo>
                  <a:lnTo>
                    <a:pt x="216" y="151"/>
                  </a:lnTo>
                  <a:lnTo>
                    <a:pt x="216" y="151"/>
                  </a:lnTo>
                  <a:lnTo>
                    <a:pt x="216" y="150"/>
                  </a:lnTo>
                  <a:lnTo>
                    <a:pt x="214" y="147"/>
                  </a:lnTo>
                  <a:lnTo>
                    <a:pt x="212" y="146"/>
                  </a:lnTo>
                  <a:lnTo>
                    <a:pt x="211" y="146"/>
                  </a:lnTo>
                  <a:lnTo>
                    <a:pt x="211" y="146"/>
                  </a:lnTo>
                  <a:close/>
                  <a:moveTo>
                    <a:pt x="14" y="177"/>
                  </a:moveTo>
                  <a:lnTo>
                    <a:pt x="14" y="177"/>
                  </a:lnTo>
                  <a:lnTo>
                    <a:pt x="10" y="168"/>
                  </a:lnTo>
                  <a:lnTo>
                    <a:pt x="9" y="163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1"/>
                  </a:lnTo>
                  <a:lnTo>
                    <a:pt x="12" y="144"/>
                  </a:lnTo>
                  <a:lnTo>
                    <a:pt x="14" y="139"/>
                  </a:lnTo>
                  <a:lnTo>
                    <a:pt x="20" y="134"/>
                  </a:lnTo>
                  <a:lnTo>
                    <a:pt x="25" y="130"/>
                  </a:lnTo>
                  <a:lnTo>
                    <a:pt x="31" y="127"/>
                  </a:lnTo>
                  <a:lnTo>
                    <a:pt x="38" y="126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9" y="118"/>
                  </a:lnTo>
                  <a:lnTo>
                    <a:pt x="55" y="112"/>
                  </a:lnTo>
                  <a:lnTo>
                    <a:pt x="60" y="105"/>
                  </a:lnTo>
                  <a:lnTo>
                    <a:pt x="66" y="100"/>
                  </a:lnTo>
                  <a:lnTo>
                    <a:pt x="73" y="95"/>
                  </a:lnTo>
                  <a:lnTo>
                    <a:pt x="81" y="92"/>
                  </a:lnTo>
                  <a:lnTo>
                    <a:pt x="88" y="90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108" y="90"/>
                  </a:lnTo>
                  <a:lnTo>
                    <a:pt x="117" y="92"/>
                  </a:lnTo>
                  <a:lnTo>
                    <a:pt x="126" y="96"/>
                  </a:lnTo>
                  <a:lnTo>
                    <a:pt x="134" y="102"/>
                  </a:lnTo>
                  <a:lnTo>
                    <a:pt x="134" y="102"/>
                  </a:lnTo>
                  <a:lnTo>
                    <a:pt x="138" y="99"/>
                  </a:lnTo>
                  <a:lnTo>
                    <a:pt x="143" y="96"/>
                  </a:lnTo>
                  <a:lnTo>
                    <a:pt x="148" y="95"/>
                  </a:lnTo>
                  <a:lnTo>
                    <a:pt x="155" y="95"/>
                  </a:lnTo>
                  <a:lnTo>
                    <a:pt x="155" y="95"/>
                  </a:lnTo>
                  <a:lnTo>
                    <a:pt x="160" y="95"/>
                  </a:lnTo>
                  <a:lnTo>
                    <a:pt x="165" y="96"/>
                  </a:lnTo>
                  <a:lnTo>
                    <a:pt x="174" y="102"/>
                  </a:lnTo>
                  <a:lnTo>
                    <a:pt x="182" y="108"/>
                  </a:lnTo>
                  <a:lnTo>
                    <a:pt x="187" y="117"/>
                  </a:lnTo>
                  <a:lnTo>
                    <a:pt x="187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6" y="117"/>
                  </a:lnTo>
                  <a:lnTo>
                    <a:pt x="201" y="118"/>
                  </a:lnTo>
                  <a:lnTo>
                    <a:pt x="207" y="121"/>
                  </a:lnTo>
                  <a:lnTo>
                    <a:pt x="211" y="124"/>
                  </a:lnTo>
                  <a:lnTo>
                    <a:pt x="214" y="127"/>
                  </a:lnTo>
                  <a:lnTo>
                    <a:pt x="217" y="131"/>
                  </a:lnTo>
                  <a:lnTo>
                    <a:pt x="220" y="137"/>
                  </a:lnTo>
                  <a:lnTo>
                    <a:pt x="221" y="140"/>
                  </a:lnTo>
                  <a:lnTo>
                    <a:pt x="221" y="140"/>
                  </a:lnTo>
                  <a:lnTo>
                    <a:pt x="221" y="140"/>
                  </a:lnTo>
                  <a:lnTo>
                    <a:pt x="221" y="140"/>
                  </a:lnTo>
                  <a:lnTo>
                    <a:pt x="227" y="142"/>
                  </a:lnTo>
                  <a:lnTo>
                    <a:pt x="234" y="143"/>
                  </a:lnTo>
                  <a:lnTo>
                    <a:pt x="239" y="147"/>
                  </a:lnTo>
                  <a:lnTo>
                    <a:pt x="244" y="151"/>
                  </a:lnTo>
                  <a:lnTo>
                    <a:pt x="248" y="155"/>
                  </a:lnTo>
                  <a:lnTo>
                    <a:pt x="251" y="160"/>
                  </a:lnTo>
                  <a:lnTo>
                    <a:pt x="252" y="166"/>
                  </a:lnTo>
                  <a:lnTo>
                    <a:pt x="253" y="173"/>
                  </a:lnTo>
                  <a:lnTo>
                    <a:pt x="253" y="173"/>
                  </a:lnTo>
                  <a:lnTo>
                    <a:pt x="252" y="177"/>
                  </a:lnTo>
                  <a:lnTo>
                    <a:pt x="259" y="177"/>
                  </a:lnTo>
                  <a:lnTo>
                    <a:pt x="259" y="177"/>
                  </a:lnTo>
                  <a:lnTo>
                    <a:pt x="260" y="166"/>
                  </a:lnTo>
                  <a:lnTo>
                    <a:pt x="260" y="156"/>
                  </a:lnTo>
                  <a:lnTo>
                    <a:pt x="260" y="156"/>
                  </a:lnTo>
                  <a:lnTo>
                    <a:pt x="260" y="148"/>
                  </a:lnTo>
                  <a:lnTo>
                    <a:pt x="257" y="143"/>
                  </a:lnTo>
                  <a:lnTo>
                    <a:pt x="255" y="137"/>
                  </a:lnTo>
                  <a:lnTo>
                    <a:pt x="251" y="131"/>
                  </a:lnTo>
                  <a:lnTo>
                    <a:pt x="246" y="127"/>
                  </a:lnTo>
                  <a:lnTo>
                    <a:pt x="240" y="125"/>
                  </a:lnTo>
                  <a:lnTo>
                    <a:pt x="234" y="122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5" y="117"/>
                  </a:lnTo>
                  <a:lnTo>
                    <a:pt x="222" y="112"/>
                  </a:lnTo>
                  <a:lnTo>
                    <a:pt x="220" y="108"/>
                  </a:lnTo>
                  <a:lnTo>
                    <a:pt x="216" y="104"/>
                  </a:lnTo>
                  <a:lnTo>
                    <a:pt x="211" y="100"/>
                  </a:lnTo>
                  <a:lnTo>
                    <a:pt x="205" y="98"/>
                  </a:lnTo>
                  <a:lnTo>
                    <a:pt x="200" y="96"/>
                  </a:lnTo>
                  <a:lnTo>
                    <a:pt x="195" y="96"/>
                  </a:lnTo>
                  <a:lnTo>
                    <a:pt x="195" y="96"/>
                  </a:lnTo>
                  <a:lnTo>
                    <a:pt x="190" y="96"/>
                  </a:lnTo>
                  <a:lnTo>
                    <a:pt x="190" y="96"/>
                  </a:lnTo>
                  <a:lnTo>
                    <a:pt x="187" y="91"/>
                  </a:lnTo>
                  <a:lnTo>
                    <a:pt x="185" y="87"/>
                  </a:lnTo>
                  <a:lnTo>
                    <a:pt x="181" y="83"/>
                  </a:lnTo>
                  <a:lnTo>
                    <a:pt x="177" y="79"/>
                  </a:lnTo>
                  <a:lnTo>
                    <a:pt x="172" y="77"/>
                  </a:lnTo>
                  <a:lnTo>
                    <a:pt x="166" y="76"/>
                  </a:lnTo>
                  <a:lnTo>
                    <a:pt x="161" y="74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50" y="74"/>
                  </a:lnTo>
                  <a:lnTo>
                    <a:pt x="144" y="76"/>
                  </a:lnTo>
                  <a:lnTo>
                    <a:pt x="139" y="77"/>
                  </a:lnTo>
                  <a:lnTo>
                    <a:pt x="134" y="81"/>
                  </a:lnTo>
                  <a:lnTo>
                    <a:pt x="134" y="81"/>
                  </a:lnTo>
                  <a:lnTo>
                    <a:pt x="126" y="74"/>
                  </a:lnTo>
                  <a:lnTo>
                    <a:pt x="116" y="70"/>
                  </a:lnTo>
                  <a:lnTo>
                    <a:pt x="107" y="68"/>
                  </a:lnTo>
                  <a:lnTo>
                    <a:pt x="95" y="66"/>
                  </a:lnTo>
                  <a:lnTo>
                    <a:pt x="95" y="66"/>
                  </a:lnTo>
                  <a:lnTo>
                    <a:pt x="86" y="68"/>
                  </a:lnTo>
                  <a:lnTo>
                    <a:pt x="78" y="69"/>
                  </a:lnTo>
                  <a:lnTo>
                    <a:pt x="69" y="73"/>
                  </a:lnTo>
                  <a:lnTo>
                    <a:pt x="61" y="77"/>
                  </a:lnTo>
                  <a:lnTo>
                    <a:pt x="55" y="82"/>
                  </a:lnTo>
                  <a:lnTo>
                    <a:pt x="48" y="89"/>
                  </a:lnTo>
                  <a:lnTo>
                    <a:pt x="44" y="95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31" y="103"/>
                  </a:lnTo>
                  <a:lnTo>
                    <a:pt x="23" y="105"/>
                  </a:lnTo>
                  <a:lnTo>
                    <a:pt x="17" y="109"/>
                  </a:lnTo>
                  <a:lnTo>
                    <a:pt x="12" y="113"/>
                  </a:lnTo>
                  <a:lnTo>
                    <a:pt x="8" y="118"/>
                  </a:lnTo>
                  <a:lnTo>
                    <a:pt x="4" y="125"/>
                  </a:lnTo>
                  <a:lnTo>
                    <a:pt x="1" y="133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50"/>
                  </a:lnTo>
                  <a:lnTo>
                    <a:pt x="5" y="160"/>
                  </a:lnTo>
                  <a:lnTo>
                    <a:pt x="9" y="170"/>
                  </a:lnTo>
                  <a:lnTo>
                    <a:pt x="12" y="174"/>
                  </a:lnTo>
                  <a:lnTo>
                    <a:pt x="14" y="177"/>
                  </a:lnTo>
                  <a:lnTo>
                    <a:pt x="14" y="177"/>
                  </a:lnTo>
                  <a:close/>
                  <a:moveTo>
                    <a:pt x="130" y="204"/>
                  </a:moveTo>
                  <a:lnTo>
                    <a:pt x="130" y="204"/>
                  </a:lnTo>
                  <a:lnTo>
                    <a:pt x="155" y="203"/>
                  </a:lnTo>
                  <a:lnTo>
                    <a:pt x="178" y="202"/>
                  </a:lnTo>
                  <a:lnTo>
                    <a:pt x="200" y="200"/>
                  </a:lnTo>
                  <a:lnTo>
                    <a:pt x="218" y="198"/>
                  </a:lnTo>
                  <a:lnTo>
                    <a:pt x="235" y="194"/>
                  </a:lnTo>
                  <a:lnTo>
                    <a:pt x="247" y="191"/>
                  </a:lnTo>
                  <a:lnTo>
                    <a:pt x="255" y="186"/>
                  </a:lnTo>
                  <a:lnTo>
                    <a:pt x="257" y="185"/>
                  </a:lnTo>
                  <a:lnTo>
                    <a:pt x="260" y="182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1" y="185"/>
                  </a:lnTo>
                  <a:lnTo>
                    <a:pt x="4" y="186"/>
                  </a:lnTo>
                  <a:lnTo>
                    <a:pt x="13" y="191"/>
                  </a:lnTo>
                  <a:lnTo>
                    <a:pt x="25" y="194"/>
                  </a:lnTo>
                  <a:lnTo>
                    <a:pt x="42" y="198"/>
                  </a:lnTo>
                  <a:lnTo>
                    <a:pt x="60" y="200"/>
                  </a:lnTo>
                  <a:lnTo>
                    <a:pt x="81" y="202"/>
                  </a:lnTo>
                  <a:lnTo>
                    <a:pt x="105" y="203"/>
                  </a:lnTo>
                  <a:lnTo>
                    <a:pt x="130" y="204"/>
                  </a:lnTo>
                  <a:lnTo>
                    <a:pt x="130" y="204"/>
                  </a:lnTo>
                  <a:close/>
                  <a:moveTo>
                    <a:pt x="42" y="143"/>
                  </a:moveTo>
                  <a:lnTo>
                    <a:pt x="42" y="143"/>
                  </a:lnTo>
                  <a:lnTo>
                    <a:pt x="38" y="144"/>
                  </a:lnTo>
                  <a:lnTo>
                    <a:pt x="36" y="148"/>
                  </a:lnTo>
                  <a:lnTo>
                    <a:pt x="36" y="148"/>
                  </a:lnTo>
                  <a:lnTo>
                    <a:pt x="38" y="152"/>
                  </a:lnTo>
                  <a:lnTo>
                    <a:pt x="42" y="153"/>
                  </a:lnTo>
                  <a:lnTo>
                    <a:pt x="42" y="153"/>
                  </a:lnTo>
                  <a:lnTo>
                    <a:pt x="46" y="152"/>
                  </a:lnTo>
                  <a:lnTo>
                    <a:pt x="47" y="148"/>
                  </a:lnTo>
                  <a:lnTo>
                    <a:pt x="47" y="148"/>
                  </a:lnTo>
                  <a:lnTo>
                    <a:pt x="46" y="144"/>
                  </a:lnTo>
                  <a:lnTo>
                    <a:pt x="42" y="143"/>
                  </a:lnTo>
                  <a:lnTo>
                    <a:pt x="42" y="143"/>
                  </a:lnTo>
                  <a:close/>
                  <a:moveTo>
                    <a:pt x="113" y="112"/>
                  </a:moveTo>
                  <a:lnTo>
                    <a:pt x="113" y="112"/>
                  </a:lnTo>
                  <a:lnTo>
                    <a:pt x="112" y="111"/>
                  </a:lnTo>
                  <a:lnTo>
                    <a:pt x="111" y="108"/>
                  </a:lnTo>
                  <a:lnTo>
                    <a:pt x="109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4" y="107"/>
                  </a:lnTo>
                  <a:lnTo>
                    <a:pt x="103" y="108"/>
                  </a:lnTo>
                  <a:lnTo>
                    <a:pt x="101" y="111"/>
                  </a:lnTo>
                  <a:lnTo>
                    <a:pt x="101" y="112"/>
                  </a:lnTo>
                  <a:lnTo>
                    <a:pt x="101" y="112"/>
                  </a:lnTo>
                  <a:lnTo>
                    <a:pt x="101" y="115"/>
                  </a:lnTo>
                  <a:lnTo>
                    <a:pt x="103" y="116"/>
                  </a:lnTo>
                  <a:lnTo>
                    <a:pt x="104" y="117"/>
                  </a:lnTo>
                  <a:lnTo>
                    <a:pt x="107" y="118"/>
                  </a:lnTo>
                  <a:lnTo>
                    <a:pt x="107" y="118"/>
                  </a:lnTo>
                  <a:lnTo>
                    <a:pt x="109" y="117"/>
                  </a:lnTo>
                  <a:lnTo>
                    <a:pt x="111" y="116"/>
                  </a:lnTo>
                  <a:lnTo>
                    <a:pt x="112" y="115"/>
                  </a:lnTo>
                  <a:lnTo>
                    <a:pt x="113" y="112"/>
                  </a:lnTo>
                  <a:lnTo>
                    <a:pt x="113" y="112"/>
                  </a:lnTo>
                  <a:close/>
                  <a:moveTo>
                    <a:pt x="57" y="218"/>
                  </a:moveTo>
                  <a:lnTo>
                    <a:pt x="203" y="218"/>
                  </a:lnTo>
                  <a:lnTo>
                    <a:pt x="203" y="208"/>
                  </a:lnTo>
                  <a:lnTo>
                    <a:pt x="57" y="208"/>
                  </a:lnTo>
                  <a:lnTo>
                    <a:pt x="57" y="218"/>
                  </a:lnTo>
                  <a:close/>
                  <a:moveTo>
                    <a:pt x="72" y="120"/>
                  </a:moveTo>
                  <a:lnTo>
                    <a:pt x="72" y="120"/>
                  </a:lnTo>
                  <a:lnTo>
                    <a:pt x="73" y="125"/>
                  </a:lnTo>
                  <a:lnTo>
                    <a:pt x="75" y="127"/>
                  </a:lnTo>
                  <a:lnTo>
                    <a:pt x="79" y="130"/>
                  </a:lnTo>
                  <a:lnTo>
                    <a:pt x="83" y="131"/>
                  </a:lnTo>
                  <a:lnTo>
                    <a:pt x="83" y="131"/>
                  </a:lnTo>
                  <a:lnTo>
                    <a:pt x="88" y="130"/>
                  </a:lnTo>
                  <a:lnTo>
                    <a:pt x="92" y="127"/>
                  </a:lnTo>
                  <a:lnTo>
                    <a:pt x="95" y="125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5" y="115"/>
                  </a:lnTo>
                  <a:lnTo>
                    <a:pt x="92" y="111"/>
                  </a:lnTo>
                  <a:lnTo>
                    <a:pt x="88" y="108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79" y="108"/>
                  </a:lnTo>
                  <a:lnTo>
                    <a:pt x="75" y="111"/>
                  </a:lnTo>
                  <a:lnTo>
                    <a:pt x="73" y="115"/>
                  </a:lnTo>
                  <a:lnTo>
                    <a:pt x="72" y="120"/>
                  </a:lnTo>
                  <a:lnTo>
                    <a:pt x="72" y="120"/>
                  </a:lnTo>
                  <a:close/>
                  <a:moveTo>
                    <a:pt x="150" y="66"/>
                  </a:moveTo>
                  <a:lnTo>
                    <a:pt x="150" y="66"/>
                  </a:lnTo>
                  <a:lnTo>
                    <a:pt x="150" y="60"/>
                  </a:lnTo>
                  <a:lnTo>
                    <a:pt x="150" y="55"/>
                  </a:lnTo>
                  <a:lnTo>
                    <a:pt x="150" y="51"/>
                  </a:lnTo>
                  <a:lnTo>
                    <a:pt x="148" y="46"/>
                  </a:lnTo>
                  <a:lnTo>
                    <a:pt x="143" y="39"/>
                  </a:lnTo>
                  <a:lnTo>
                    <a:pt x="137" y="34"/>
                  </a:lnTo>
                  <a:lnTo>
                    <a:pt x="130" y="30"/>
                  </a:lnTo>
                  <a:lnTo>
                    <a:pt x="125" y="27"/>
                  </a:lnTo>
                  <a:lnTo>
                    <a:pt x="118" y="26"/>
                  </a:lnTo>
                  <a:lnTo>
                    <a:pt x="118" y="26"/>
                  </a:lnTo>
                  <a:lnTo>
                    <a:pt x="118" y="35"/>
                  </a:lnTo>
                  <a:lnTo>
                    <a:pt x="120" y="46"/>
                  </a:lnTo>
                  <a:lnTo>
                    <a:pt x="124" y="55"/>
                  </a:lnTo>
                  <a:lnTo>
                    <a:pt x="124" y="55"/>
                  </a:lnTo>
                  <a:lnTo>
                    <a:pt x="126" y="59"/>
                  </a:lnTo>
                  <a:lnTo>
                    <a:pt x="129" y="61"/>
                  </a:lnTo>
                  <a:lnTo>
                    <a:pt x="137" y="65"/>
                  </a:lnTo>
                  <a:lnTo>
                    <a:pt x="144" y="66"/>
                  </a:lnTo>
                  <a:lnTo>
                    <a:pt x="150" y="66"/>
                  </a:lnTo>
                  <a:lnTo>
                    <a:pt x="150" y="66"/>
                  </a:lnTo>
                  <a:close/>
                  <a:moveTo>
                    <a:pt x="198" y="43"/>
                  </a:moveTo>
                  <a:lnTo>
                    <a:pt x="198" y="43"/>
                  </a:lnTo>
                  <a:lnTo>
                    <a:pt x="200" y="37"/>
                  </a:lnTo>
                  <a:lnTo>
                    <a:pt x="203" y="29"/>
                  </a:lnTo>
                  <a:lnTo>
                    <a:pt x="204" y="16"/>
                  </a:lnTo>
                  <a:lnTo>
                    <a:pt x="204" y="4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95" y="3"/>
                  </a:lnTo>
                  <a:lnTo>
                    <a:pt x="187" y="7"/>
                  </a:lnTo>
                  <a:lnTo>
                    <a:pt x="177" y="12"/>
                  </a:lnTo>
                  <a:lnTo>
                    <a:pt x="168" y="21"/>
                  </a:lnTo>
                  <a:lnTo>
                    <a:pt x="165" y="25"/>
                  </a:lnTo>
                  <a:lnTo>
                    <a:pt x="161" y="31"/>
                  </a:lnTo>
                  <a:lnTo>
                    <a:pt x="160" y="37"/>
                  </a:lnTo>
                  <a:lnTo>
                    <a:pt x="159" y="44"/>
                  </a:lnTo>
                  <a:lnTo>
                    <a:pt x="159" y="52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6" y="61"/>
                  </a:lnTo>
                  <a:lnTo>
                    <a:pt x="178" y="59"/>
                  </a:lnTo>
                  <a:lnTo>
                    <a:pt x="183" y="56"/>
                  </a:lnTo>
                  <a:lnTo>
                    <a:pt x="188" y="53"/>
                  </a:lnTo>
                  <a:lnTo>
                    <a:pt x="194" y="48"/>
                  </a:lnTo>
                  <a:lnTo>
                    <a:pt x="198" y="43"/>
                  </a:lnTo>
                  <a:lnTo>
                    <a:pt x="198" y="4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93"/>
            <p:cNvSpPr>
              <a:spLocks noEditPoints="1"/>
            </p:cNvSpPr>
            <p:nvPr/>
          </p:nvSpPr>
          <p:spPr bwMode="auto">
            <a:xfrm>
              <a:off x="5025105" y="1593739"/>
              <a:ext cx="226552" cy="221324"/>
            </a:xfrm>
            <a:custGeom>
              <a:avLst/>
              <a:gdLst>
                <a:gd name="T0" fmla="*/ 228 w 258"/>
                <a:gd name="T1" fmla="*/ 76 h 255"/>
                <a:gd name="T2" fmla="*/ 191 w 258"/>
                <a:gd name="T3" fmla="*/ 107 h 255"/>
                <a:gd name="T4" fmla="*/ 152 w 258"/>
                <a:gd name="T5" fmla="*/ 125 h 255"/>
                <a:gd name="T6" fmla="*/ 175 w 258"/>
                <a:gd name="T7" fmla="*/ 95 h 255"/>
                <a:gd name="T8" fmla="*/ 217 w 258"/>
                <a:gd name="T9" fmla="*/ 52 h 255"/>
                <a:gd name="T10" fmla="*/ 239 w 258"/>
                <a:gd name="T11" fmla="*/ 35 h 255"/>
                <a:gd name="T12" fmla="*/ 249 w 258"/>
                <a:gd name="T13" fmla="*/ 35 h 255"/>
                <a:gd name="T14" fmla="*/ 258 w 258"/>
                <a:gd name="T15" fmla="*/ 50 h 255"/>
                <a:gd name="T16" fmla="*/ 254 w 258"/>
                <a:gd name="T17" fmla="*/ 60 h 255"/>
                <a:gd name="T18" fmla="*/ 245 w 258"/>
                <a:gd name="T19" fmla="*/ 65 h 255"/>
                <a:gd name="T20" fmla="*/ 135 w 258"/>
                <a:gd name="T21" fmla="*/ 95 h 255"/>
                <a:gd name="T22" fmla="*/ 130 w 258"/>
                <a:gd name="T23" fmla="*/ 74 h 255"/>
                <a:gd name="T24" fmla="*/ 110 w 258"/>
                <a:gd name="T25" fmla="*/ 40 h 255"/>
                <a:gd name="T26" fmla="*/ 107 w 258"/>
                <a:gd name="T27" fmla="*/ 22 h 255"/>
                <a:gd name="T28" fmla="*/ 122 w 258"/>
                <a:gd name="T29" fmla="*/ 5 h 255"/>
                <a:gd name="T30" fmla="*/ 130 w 258"/>
                <a:gd name="T31" fmla="*/ 9 h 255"/>
                <a:gd name="T32" fmla="*/ 128 w 258"/>
                <a:gd name="T33" fmla="*/ 30 h 255"/>
                <a:gd name="T34" fmla="*/ 137 w 258"/>
                <a:gd name="T35" fmla="*/ 47 h 255"/>
                <a:gd name="T36" fmla="*/ 148 w 258"/>
                <a:gd name="T37" fmla="*/ 59 h 255"/>
                <a:gd name="T38" fmla="*/ 154 w 258"/>
                <a:gd name="T39" fmla="*/ 73 h 255"/>
                <a:gd name="T40" fmla="*/ 146 w 258"/>
                <a:gd name="T41" fmla="*/ 94 h 255"/>
                <a:gd name="T42" fmla="*/ 133 w 258"/>
                <a:gd name="T43" fmla="*/ 103 h 255"/>
                <a:gd name="T44" fmla="*/ 105 w 258"/>
                <a:gd name="T45" fmla="*/ 124 h 255"/>
                <a:gd name="T46" fmla="*/ 104 w 258"/>
                <a:gd name="T47" fmla="*/ 108 h 255"/>
                <a:gd name="T48" fmla="*/ 92 w 258"/>
                <a:gd name="T49" fmla="*/ 86 h 255"/>
                <a:gd name="T50" fmla="*/ 88 w 258"/>
                <a:gd name="T51" fmla="*/ 69 h 255"/>
                <a:gd name="T52" fmla="*/ 97 w 258"/>
                <a:gd name="T53" fmla="*/ 59 h 255"/>
                <a:gd name="T54" fmla="*/ 102 w 258"/>
                <a:gd name="T55" fmla="*/ 60 h 255"/>
                <a:gd name="T56" fmla="*/ 101 w 258"/>
                <a:gd name="T57" fmla="*/ 74 h 255"/>
                <a:gd name="T58" fmla="*/ 107 w 258"/>
                <a:gd name="T59" fmla="*/ 86 h 255"/>
                <a:gd name="T60" fmla="*/ 118 w 258"/>
                <a:gd name="T61" fmla="*/ 107 h 255"/>
                <a:gd name="T62" fmla="*/ 110 w 258"/>
                <a:gd name="T63" fmla="*/ 121 h 255"/>
                <a:gd name="T64" fmla="*/ 105 w 258"/>
                <a:gd name="T65" fmla="*/ 124 h 255"/>
                <a:gd name="T66" fmla="*/ 0 w 258"/>
                <a:gd name="T67" fmla="*/ 166 h 255"/>
                <a:gd name="T68" fmla="*/ 1 w 258"/>
                <a:gd name="T69" fmla="*/ 146 h 255"/>
                <a:gd name="T70" fmla="*/ 15 w 258"/>
                <a:gd name="T71" fmla="*/ 135 h 255"/>
                <a:gd name="T72" fmla="*/ 235 w 258"/>
                <a:gd name="T73" fmla="*/ 137 h 255"/>
                <a:gd name="T74" fmla="*/ 244 w 258"/>
                <a:gd name="T75" fmla="*/ 151 h 255"/>
                <a:gd name="T76" fmla="*/ 223 w 258"/>
                <a:gd name="T77" fmla="*/ 177 h 255"/>
                <a:gd name="T78" fmla="*/ 223 w 258"/>
                <a:gd name="T79" fmla="*/ 185 h 255"/>
                <a:gd name="T80" fmla="*/ 215 w 258"/>
                <a:gd name="T81" fmla="*/ 202 h 255"/>
                <a:gd name="T82" fmla="*/ 195 w 258"/>
                <a:gd name="T83" fmla="*/ 220 h 255"/>
                <a:gd name="T84" fmla="*/ 143 w 258"/>
                <a:gd name="T85" fmla="*/ 235 h 255"/>
                <a:gd name="T86" fmla="*/ 102 w 258"/>
                <a:gd name="T87" fmla="*/ 235 h 255"/>
                <a:gd name="T88" fmla="*/ 52 w 258"/>
                <a:gd name="T89" fmla="*/ 220 h 255"/>
                <a:gd name="T90" fmla="*/ 29 w 258"/>
                <a:gd name="T91" fmla="*/ 202 h 255"/>
                <a:gd name="T92" fmla="*/ 23 w 258"/>
                <a:gd name="T93" fmla="*/ 185 h 255"/>
                <a:gd name="T94" fmla="*/ 22 w 258"/>
                <a:gd name="T95" fmla="*/ 177 h 255"/>
                <a:gd name="T96" fmla="*/ 67 w 258"/>
                <a:gd name="T97" fmla="*/ 255 h 255"/>
                <a:gd name="T98" fmla="*/ 176 w 258"/>
                <a:gd name="T99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8" h="255">
                  <a:moveTo>
                    <a:pt x="245" y="65"/>
                  </a:moveTo>
                  <a:lnTo>
                    <a:pt x="245" y="65"/>
                  </a:lnTo>
                  <a:lnTo>
                    <a:pt x="228" y="76"/>
                  </a:lnTo>
                  <a:lnTo>
                    <a:pt x="213" y="87"/>
                  </a:lnTo>
                  <a:lnTo>
                    <a:pt x="201" y="98"/>
                  </a:lnTo>
                  <a:lnTo>
                    <a:pt x="191" y="107"/>
                  </a:lnTo>
                  <a:lnTo>
                    <a:pt x="178" y="120"/>
                  </a:lnTo>
                  <a:lnTo>
                    <a:pt x="174" y="125"/>
                  </a:lnTo>
                  <a:lnTo>
                    <a:pt x="152" y="125"/>
                  </a:lnTo>
                  <a:lnTo>
                    <a:pt x="152" y="125"/>
                  </a:lnTo>
                  <a:lnTo>
                    <a:pt x="158" y="117"/>
                  </a:lnTo>
                  <a:lnTo>
                    <a:pt x="175" y="95"/>
                  </a:lnTo>
                  <a:lnTo>
                    <a:pt x="187" y="82"/>
                  </a:lnTo>
                  <a:lnTo>
                    <a:pt x="201" y="68"/>
                  </a:lnTo>
                  <a:lnTo>
                    <a:pt x="217" y="52"/>
                  </a:lnTo>
                  <a:lnTo>
                    <a:pt x="234" y="37"/>
                  </a:lnTo>
                  <a:lnTo>
                    <a:pt x="234" y="37"/>
                  </a:lnTo>
                  <a:lnTo>
                    <a:pt x="239" y="35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9" y="35"/>
                  </a:lnTo>
                  <a:lnTo>
                    <a:pt x="254" y="38"/>
                  </a:lnTo>
                  <a:lnTo>
                    <a:pt x="257" y="43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7" y="55"/>
                  </a:lnTo>
                  <a:lnTo>
                    <a:pt x="254" y="60"/>
                  </a:lnTo>
                  <a:lnTo>
                    <a:pt x="250" y="63"/>
                  </a:lnTo>
                  <a:lnTo>
                    <a:pt x="245" y="65"/>
                  </a:lnTo>
                  <a:lnTo>
                    <a:pt x="245" y="65"/>
                  </a:lnTo>
                  <a:close/>
                  <a:moveTo>
                    <a:pt x="133" y="103"/>
                  </a:moveTo>
                  <a:lnTo>
                    <a:pt x="133" y="103"/>
                  </a:lnTo>
                  <a:lnTo>
                    <a:pt x="135" y="95"/>
                  </a:lnTo>
                  <a:lnTo>
                    <a:pt x="135" y="89"/>
                  </a:lnTo>
                  <a:lnTo>
                    <a:pt x="132" y="81"/>
                  </a:lnTo>
                  <a:lnTo>
                    <a:pt x="130" y="74"/>
                  </a:lnTo>
                  <a:lnTo>
                    <a:pt x="122" y="60"/>
                  </a:lnTo>
                  <a:lnTo>
                    <a:pt x="114" y="47"/>
                  </a:lnTo>
                  <a:lnTo>
                    <a:pt x="110" y="40"/>
                  </a:lnTo>
                  <a:lnTo>
                    <a:pt x="109" y="34"/>
                  </a:lnTo>
                  <a:lnTo>
                    <a:pt x="107" y="29"/>
                  </a:lnTo>
                  <a:lnTo>
                    <a:pt x="107" y="22"/>
                  </a:lnTo>
                  <a:lnTo>
                    <a:pt x="110" y="17"/>
                  </a:lnTo>
                  <a:lnTo>
                    <a:pt x="115" y="11"/>
                  </a:lnTo>
                  <a:lnTo>
                    <a:pt x="122" y="5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30" y="9"/>
                  </a:lnTo>
                  <a:lnTo>
                    <a:pt x="127" y="17"/>
                  </a:lnTo>
                  <a:lnTo>
                    <a:pt x="127" y="24"/>
                  </a:lnTo>
                  <a:lnTo>
                    <a:pt x="128" y="30"/>
                  </a:lnTo>
                  <a:lnTo>
                    <a:pt x="130" y="35"/>
                  </a:lnTo>
                  <a:lnTo>
                    <a:pt x="132" y="39"/>
                  </a:lnTo>
                  <a:lnTo>
                    <a:pt x="137" y="47"/>
                  </a:lnTo>
                  <a:lnTo>
                    <a:pt x="137" y="47"/>
                  </a:lnTo>
                  <a:lnTo>
                    <a:pt x="144" y="52"/>
                  </a:lnTo>
                  <a:lnTo>
                    <a:pt x="148" y="59"/>
                  </a:lnTo>
                  <a:lnTo>
                    <a:pt x="152" y="64"/>
                  </a:lnTo>
                  <a:lnTo>
                    <a:pt x="153" y="69"/>
                  </a:lnTo>
                  <a:lnTo>
                    <a:pt x="154" y="73"/>
                  </a:lnTo>
                  <a:lnTo>
                    <a:pt x="154" y="78"/>
                  </a:lnTo>
                  <a:lnTo>
                    <a:pt x="152" y="86"/>
                  </a:lnTo>
                  <a:lnTo>
                    <a:pt x="146" y="94"/>
                  </a:lnTo>
                  <a:lnTo>
                    <a:pt x="141" y="99"/>
                  </a:lnTo>
                  <a:lnTo>
                    <a:pt x="136" y="102"/>
                  </a:lnTo>
                  <a:lnTo>
                    <a:pt x="133" y="103"/>
                  </a:lnTo>
                  <a:lnTo>
                    <a:pt x="133" y="103"/>
                  </a:lnTo>
                  <a:close/>
                  <a:moveTo>
                    <a:pt x="105" y="124"/>
                  </a:moveTo>
                  <a:lnTo>
                    <a:pt x="105" y="124"/>
                  </a:lnTo>
                  <a:lnTo>
                    <a:pt x="105" y="118"/>
                  </a:lnTo>
                  <a:lnTo>
                    <a:pt x="105" y="113"/>
                  </a:lnTo>
                  <a:lnTo>
                    <a:pt x="104" y="108"/>
                  </a:lnTo>
                  <a:lnTo>
                    <a:pt x="102" y="104"/>
                  </a:lnTo>
                  <a:lnTo>
                    <a:pt x="97" y="95"/>
                  </a:lnTo>
                  <a:lnTo>
                    <a:pt x="92" y="86"/>
                  </a:lnTo>
                  <a:lnTo>
                    <a:pt x="88" y="77"/>
                  </a:lnTo>
                  <a:lnTo>
                    <a:pt x="87" y="73"/>
                  </a:lnTo>
                  <a:lnTo>
                    <a:pt x="88" y="69"/>
                  </a:lnTo>
                  <a:lnTo>
                    <a:pt x="89" y="65"/>
                  </a:lnTo>
                  <a:lnTo>
                    <a:pt x="92" y="61"/>
                  </a:lnTo>
                  <a:lnTo>
                    <a:pt x="97" y="59"/>
                  </a:lnTo>
                  <a:lnTo>
                    <a:pt x="105" y="55"/>
                  </a:lnTo>
                  <a:lnTo>
                    <a:pt x="105" y="55"/>
                  </a:lnTo>
                  <a:lnTo>
                    <a:pt x="102" y="60"/>
                  </a:lnTo>
                  <a:lnTo>
                    <a:pt x="101" y="65"/>
                  </a:lnTo>
                  <a:lnTo>
                    <a:pt x="101" y="70"/>
                  </a:lnTo>
                  <a:lnTo>
                    <a:pt x="101" y="74"/>
                  </a:lnTo>
                  <a:lnTo>
                    <a:pt x="104" y="81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14" y="94"/>
                  </a:lnTo>
                  <a:lnTo>
                    <a:pt x="118" y="100"/>
                  </a:lnTo>
                  <a:lnTo>
                    <a:pt x="118" y="107"/>
                  </a:lnTo>
                  <a:lnTo>
                    <a:pt x="117" y="112"/>
                  </a:lnTo>
                  <a:lnTo>
                    <a:pt x="114" y="117"/>
                  </a:lnTo>
                  <a:lnTo>
                    <a:pt x="110" y="121"/>
                  </a:lnTo>
                  <a:lnTo>
                    <a:pt x="106" y="122"/>
                  </a:lnTo>
                  <a:lnTo>
                    <a:pt x="105" y="124"/>
                  </a:lnTo>
                  <a:lnTo>
                    <a:pt x="105" y="124"/>
                  </a:lnTo>
                  <a:close/>
                  <a:moveTo>
                    <a:pt x="244" y="151"/>
                  </a:moveTo>
                  <a:lnTo>
                    <a:pt x="244" y="166"/>
                  </a:lnTo>
                  <a:lnTo>
                    <a:pt x="0" y="166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1" y="146"/>
                  </a:lnTo>
                  <a:lnTo>
                    <a:pt x="3" y="141"/>
                  </a:lnTo>
                  <a:lnTo>
                    <a:pt x="9" y="137"/>
                  </a:lnTo>
                  <a:lnTo>
                    <a:pt x="15" y="135"/>
                  </a:lnTo>
                  <a:lnTo>
                    <a:pt x="228" y="135"/>
                  </a:lnTo>
                  <a:lnTo>
                    <a:pt x="228" y="135"/>
                  </a:lnTo>
                  <a:lnTo>
                    <a:pt x="235" y="137"/>
                  </a:lnTo>
                  <a:lnTo>
                    <a:pt x="239" y="141"/>
                  </a:lnTo>
                  <a:lnTo>
                    <a:pt x="243" y="146"/>
                  </a:lnTo>
                  <a:lnTo>
                    <a:pt x="244" y="151"/>
                  </a:lnTo>
                  <a:lnTo>
                    <a:pt x="244" y="151"/>
                  </a:lnTo>
                  <a:close/>
                  <a:moveTo>
                    <a:pt x="223" y="177"/>
                  </a:moveTo>
                  <a:lnTo>
                    <a:pt x="223" y="177"/>
                  </a:lnTo>
                  <a:lnTo>
                    <a:pt x="223" y="178"/>
                  </a:lnTo>
                  <a:lnTo>
                    <a:pt x="223" y="178"/>
                  </a:lnTo>
                  <a:lnTo>
                    <a:pt x="223" y="185"/>
                  </a:lnTo>
                  <a:lnTo>
                    <a:pt x="222" y="190"/>
                  </a:lnTo>
                  <a:lnTo>
                    <a:pt x="219" y="196"/>
                  </a:lnTo>
                  <a:lnTo>
                    <a:pt x="215" y="202"/>
                  </a:lnTo>
                  <a:lnTo>
                    <a:pt x="211" y="207"/>
                  </a:lnTo>
                  <a:lnTo>
                    <a:pt x="206" y="212"/>
                  </a:lnTo>
                  <a:lnTo>
                    <a:pt x="195" y="220"/>
                  </a:lnTo>
                  <a:lnTo>
                    <a:pt x="179" y="228"/>
                  </a:lnTo>
                  <a:lnTo>
                    <a:pt x="162" y="233"/>
                  </a:lnTo>
                  <a:lnTo>
                    <a:pt x="143" y="235"/>
                  </a:lnTo>
                  <a:lnTo>
                    <a:pt x="123" y="237"/>
                  </a:lnTo>
                  <a:lnTo>
                    <a:pt x="123" y="237"/>
                  </a:lnTo>
                  <a:lnTo>
                    <a:pt x="102" y="235"/>
                  </a:lnTo>
                  <a:lnTo>
                    <a:pt x="84" y="233"/>
                  </a:lnTo>
                  <a:lnTo>
                    <a:pt x="67" y="228"/>
                  </a:lnTo>
                  <a:lnTo>
                    <a:pt x="52" y="220"/>
                  </a:lnTo>
                  <a:lnTo>
                    <a:pt x="40" y="212"/>
                  </a:lnTo>
                  <a:lnTo>
                    <a:pt x="35" y="207"/>
                  </a:lnTo>
                  <a:lnTo>
                    <a:pt x="29" y="202"/>
                  </a:lnTo>
                  <a:lnTo>
                    <a:pt x="27" y="196"/>
                  </a:lnTo>
                  <a:lnTo>
                    <a:pt x="24" y="190"/>
                  </a:lnTo>
                  <a:lnTo>
                    <a:pt x="23" y="185"/>
                  </a:lnTo>
                  <a:lnTo>
                    <a:pt x="22" y="178"/>
                  </a:lnTo>
                  <a:lnTo>
                    <a:pt x="22" y="178"/>
                  </a:lnTo>
                  <a:lnTo>
                    <a:pt x="22" y="177"/>
                  </a:lnTo>
                  <a:lnTo>
                    <a:pt x="223" y="177"/>
                  </a:lnTo>
                  <a:close/>
                  <a:moveTo>
                    <a:pt x="176" y="255"/>
                  </a:moveTo>
                  <a:lnTo>
                    <a:pt x="67" y="255"/>
                  </a:lnTo>
                  <a:lnTo>
                    <a:pt x="67" y="244"/>
                  </a:lnTo>
                  <a:lnTo>
                    <a:pt x="176" y="244"/>
                  </a:lnTo>
                  <a:lnTo>
                    <a:pt x="176" y="25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94"/>
            <p:cNvSpPr>
              <a:spLocks noEditPoints="1"/>
            </p:cNvSpPr>
            <p:nvPr/>
          </p:nvSpPr>
          <p:spPr bwMode="auto">
            <a:xfrm>
              <a:off x="5300453" y="1591995"/>
              <a:ext cx="226552" cy="223067"/>
            </a:xfrm>
            <a:custGeom>
              <a:avLst/>
              <a:gdLst>
                <a:gd name="T0" fmla="*/ 240 w 260"/>
                <a:gd name="T1" fmla="*/ 127 h 257"/>
                <a:gd name="T2" fmla="*/ 21 w 260"/>
                <a:gd name="T3" fmla="*/ 127 h 257"/>
                <a:gd name="T4" fmla="*/ 13 w 260"/>
                <a:gd name="T5" fmla="*/ 127 h 257"/>
                <a:gd name="T6" fmla="*/ 3 w 260"/>
                <a:gd name="T7" fmla="*/ 133 h 257"/>
                <a:gd name="T8" fmla="*/ 2 w 260"/>
                <a:gd name="T9" fmla="*/ 152 h 257"/>
                <a:gd name="T10" fmla="*/ 7 w 260"/>
                <a:gd name="T11" fmla="*/ 156 h 257"/>
                <a:gd name="T12" fmla="*/ 24 w 260"/>
                <a:gd name="T13" fmla="*/ 145 h 257"/>
                <a:gd name="T14" fmla="*/ 32 w 260"/>
                <a:gd name="T15" fmla="*/ 143 h 257"/>
                <a:gd name="T16" fmla="*/ 32 w 260"/>
                <a:gd name="T17" fmla="*/ 236 h 257"/>
                <a:gd name="T18" fmla="*/ 39 w 260"/>
                <a:gd name="T19" fmla="*/ 249 h 257"/>
                <a:gd name="T20" fmla="*/ 52 w 260"/>
                <a:gd name="T21" fmla="*/ 256 h 257"/>
                <a:gd name="T22" fmla="*/ 203 w 260"/>
                <a:gd name="T23" fmla="*/ 257 h 257"/>
                <a:gd name="T24" fmla="*/ 218 w 260"/>
                <a:gd name="T25" fmla="*/ 252 h 257"/>
                <a:gd name="T26" fmla="*/ 227 w 260"/>
                <a:gd name="T27" fmla="*/ 241 h 257"/>
                <a:gd name="T28" fmla="*/ 229 w 260"/>
                <a:gd name="T29" fmla="*/ 143 h 257"/>
                <a:gd name="T30" fmla="*/ 233 w 260"/>
                <a:gd name="T31" fmla="*/ 143 h 257"/>
                <a:gd name="T32" fmla="*/ 250 w 260"/>
                <a:gd name="T33" fmla="*/ 154 h 257"/>
                <a:gd name="T34" fmla="*/ 259 w 260"/>
                <a:gd name="T35" fmla="*/ 152 h 257"/>
                <a:gd name="T36" fmla="*/ 259 w 260"/>
                <a:gd name="T37" fmla="*/ 137 h 257"/>
                <a:gd name="T38" fmla="*/ 251 w 260"/>
                <a:gd name="T39" fmla="*/ 127 h 257"/>
                <a:gd name="T40" fmla="*/ 78 w 260"/>
                <a:gd name="T41" fmla="*/ 228 h 257"/>
                <a:gd name="T42" fmla="*/ 75 w 260"/>
                <a:gd name="T43" fmla="*/ 237 h 257"/>
                <a:gd name="T44" fmla="*/ 65 w 260"/>
                <a:gd name="T45" fmla="*/ 241 h 257"/>
                <a:gd name="T46" fmla="*/ 52 w 260"/>
                <a:gd name="T47" fmla="*/ 233 h 257"/>
                <a:gd name="T48" fmla="*/ 52 w 260"/>
                <a:gd name="T49" fmla="*/ 167 h 257"/>
                <a:gd name="T50" fmla="*/ 60 w 260"/>
                <a:gd name="T51" fmla="*/ 156 h 257"/>
                <a:gd name="T52" fmla="*/ 71 w 260"/>
                <a:gd name="T53" fmla="*/ 156 h 257"/>
                <a:gd name="T54" fmla="*/ 78 w 260"/>
                <a:gd name="T55" fmla="*/ 167 h 257"/>
                <a:gd name="T56" fmla="*/ 140 w 260"/>
                <a:gd name="T57" fmla="*/ 96 h 257"/>
                <a:gd name="T58" fmla="*/ 115 w 260"/>
                <a:gd name="T59" fmla="*/ 96 h 257"/>
                <a:gd name="T60" fmla="*/ 47 w 260"/>
                <a:gd name="T61" fmla="*/ 96 h 257"/>
                <a:gd name="T62" fmla="*/ 36 w 260"/>
                <a:gd name="T63" fmla="*/ 104 h 257"/>
                <a:gd name="T64" fmla="*/ 32 w 260"/>
                <a:gd name="T65" fmla="*/ 122 h 257"/>
                <a:gd name="T66" fmla="*/ 229 w 260"/>
                <a:gd name="T67" fmla="*/ 122 h 257"/>
                <a:gd name="T68" fmla="*/ 225 w 260"/>
                <a:gd name="T69" fmla="*/ 104 h 257"/>
                <a:gd name="T70" fmla="*/ 214 w 260"/>
                <a:gd name="T71" fmla="*/ 96 h 257"/>
                <a:gd name="T72" fmla="*/ 182 w 260"/>
                <a:gd name="T73" fmla="*/ 54 h 257"/>
                <a:gd name="T74" fmla="*/ 176 w 260"/>
                <a:gd name="T75" fmla="*/ 63 h 257"/>
                <a:gd name="T76" fmla="*/ 179 w 260"/>
                <a:gd name="T77" fmla="*/ 74 h 257"/>
                <a:gd name="T78" fmla="*/ 185 w 260"/>
                <a:gd name="T79" fmla="*/ 78 h 257"/>
                <a:gd name="T80" fmla="*/ 186 w 260"/>
                <a:gd name="T81" fmla="*/ 65 h 257"/>
                <a:gd name="T82" fmla="*/ 195 w 260"/>
                <a:gd name="T83" fmla="*/ 44 h 257"/>
                <a:gd name="T84" fmla="*/ 185 w 260"/>
                <a:gd name="T85" fmla="*/ 35 h 257"/>
                <a:gd name="T86" fmla="*/ 186 w 260"/>
                <a:gd name="T87" fmla="*/ 46 h 257"/>
                <a:gd name="T88" fmla="*/ 182 w 260"/>
                <a:gd name="T89" fmla="*/ 54 h 257"/>
                <a:gd name="T90" fmla="*/ 166 w 260"/>
                <a:gd name="T91" fmla="*/ 59 h 257"/>
                <a:gd name="T92" fmla="*/ 173 w 260"/>
                <a:gd name="T93" fmla="*/ 37 h 257"/>
                <a:gd name="T94" fmla="*/ 182 w 260"/>
                <a:gd name="T95" fmla="*/ 18 h 257"/>
                <a:gd name="T96" fmla="*/ 179 w 260"/>
                <a:gd name="T97" fmla="*/ 6 h 257"/>
                <a:gd name="T98" fmla="*/ 167 w 260"/>
                <a:gd name="T99" fmla="*/ 0 h 257"/>
                <a:gd name="T100" fmla="*/ 171 w 260"/>
                <a:gd name="T101" fmla="*/ 14 h 257"/>
                <a:gd name="T102" fmla="*/ 164 w 260"/>
                <a:gd name="T103" fmla="*/ 29 h 257"/>
                <a:gd name="T104" fmla="*/ 154 w 260"/>
                <a:gd name="T105" fmla="*/ 42 h 257"/>
                <a:gd name="T106" fmla="*/ 158 w 260"/>
                <a:gd name="T107" fmla="*/ 58 h 257"/>
                <a:gd name="T108" fmla="*/ 167 w 260"/>
                <a:gd name="T109" fmla="*/ 6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57">
                  <a:moveTo>
                    <a:pt x="247" y="127"/>
                  </a:moveTo>
                  <a:lnTo>
                    <a:pt x="247" y="127"/>
                  </a:lnTo>
                  <a:lnTo>
                    <a:pt x="240" y="127"/>
                  </a:lnTo>
                  <a:lnTo>
                    <a:pt x="229" y="127"/>
                  </a:lnTo>
                  <a:lnTo>
                    <a:pt x="32" y="127"/>
                  </a:lnTo>
                  <a:lnTo>
                    <a:pt x="21" y="127"/>
                  </a:lnTo>
                  <a:lnTo>
                    <a:pt x="21" y="127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0" y="127"/>
                  </a:lnTo>
                  <a:lnTo>
                    <a:pt x="6" y="130"/>
                  </a:lnTo>
                  <a:lnTo>
                    <a:pt x="3" y="133"/>
                  </a:lnTo>
                  <a:lnTo>
                    <a:pt x="0" y="137"/>
                  </a:lnTo>
                  <a:lnTo>
                    <a:pt x="0" y="146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11" y="154"/>
                  </a:lnTo>
                  <a:lnTo>
                    <a:pt x="15" y="152"/>
                  </a:lnTo>
                  <a:lnTo>
                    <a:pt x="24" y="145"/>
                  </a:lnTo>
                  <a:lnTo>
                    <a:pt x="28" y="143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32" y="231"/>
                  </a:lnTo>
                  <a:lnTo>
                    <a:pt x="32" y="231"/>
                  </a:lnTo>
                  <a:lnTo>
                    <a:pt x="32" y="236"/>
                  </a:lnTo>
                  <a:lnTo>
                    <a:pt x="33" y="241"/>
                  </a:lnTo>
                  <a:lnTo>
                    <a:pt x="36" y="245"/>
                  </a:lnTo>
                  <a:lnTo>
                    <a:pt x="39" y="249"/>
                  </a:lnTo>
                  <a:lnTo>
                    <a:pt x="43" y="252"/>
                  </a:lnTo>
                  <a:lnTo>
                    <a:pt x="47" y="254"/>
                  </a:lnTo>
                  <a:lnTo>
                    <a:pt x="52" y="256"/>
                  </a:lnTo>
                  <a:lnTo>
                    <a:pt x="58" y="257"/>
                  </a:lnTo>
                  <a:lnTo>
                    <a:pt x="203" y="257"/>
                  </a:lnTo>
                  <a:lnTo>
                    <a:pt x="203" y="257"/>
                  </a:lnTo>
                  <a:lnTo>
                    <a:pt x="208" y="256"/>
                  </a:lnTo>
                  <a:lnTo>
                    <a:pt x="212" y="254"/>
                  </a:lnTo>
                  <a:lnTo>
                    <a:pt x="218" y="252"/>
                  </a:lnTo>
                  <a:lnTo>
                    <a:pt x="221" y="249"/>
                  </a:lnTo>
                  <a:lnTo>
                    <a:pt x="224" y="245"/>
                  </a:lnTo>
                  <a:lnTo>
                    <a:pt x="227" y="241"/>
                  </a:lnTo>
                  <a:lnTo>
                    <a:pt x="228" y="236"/>
                  </a:lnTo>
                  <a:lnTo>
                    <a:pt x="229" y="231"/>
                  </a:lnTo>
                  <a:lnTo>
                    <a:pt x="229" y="143"/>
                  </a:lnTo>
                  <a:lnTo>
                    <a:pt x="229" y="143"/>
                  </a:lnTo>
                  <a:lnTo>
                    <a:pt x="229" y="143"/>
                  </a:lnTo>
                  <a:lnTo>
                    <a:pt x="233" y="143"/>
                  </a:lnTo>
                  <a:lnTo>
                    <a:pt x="237" y="145"/>
                  </a:lnTo>
                  <a:lnTo>
                    <a:pt x="246" y="152"/>
                  </a:lnTo>
                  <a:lnTo>
                    <a:pt x="250" y="154"/>
                  </a:lnTo>
                  <a:lnTo>
                    <a:pt x="254" y="156"/>
                  </a:lnTo>
                  <a:lnTo>
                    <a:pt x="257" y="156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60" y="146"/>
                  </a:lnTo>
                  <a:lnTo>
                    <a:pt x="259" y="137"/>
                  </a:lnTo>
                  <a:lnTo>
                    <a:pt x="258" y="133"/>
                  </a:lnTo>
                  <a:lnTo>
                    <a:pt x="255" y="130"/>
                  </a:lnTo>
                  <a:lnTo>
                    <a:pt x="251" y="127"/>
                  </a:lnTo>
                  <a:lnTo>
                    <a:pt x="247" y="127"/>
                  </a:lnTo>
                  <a:lnTo>
                    <a:pt x="247" y="127"/>
                  </a:lnTo>
                  <a:close/>
                  <a:moveTo>
                    <a:pt x="78" y="228"/>
                  </a:moveTo>
                  <a:lnTo>
                    <a:pt x="78" y="228"/>
                  </a:lnTo>
                  <a:lnTo>
                    <a:pt x="77" y="233"/>
                  </a:lnTo>
                  <a:lnTo>
                    <a:pt x="75" y="237"/>
                  </a:lnTo>
                  <a:lnTo>
                    <a:pt x="71" y="240"/>
                  </a:lnTo>
                  <a:lnTo>
                    <a:pt x="65" y="241"/>
                  </a:lnTo>
                  <a:lnTo>
                    <a:pt x="65" y="241"/>
                  </a:lnTo>
                  <a:lnTo>
                    <a:pt x="60" y="240"/>
                  </a:lnTo>
                  <a:lnTo>
                    <a:pt x="56" y="237"/>
                  </a:lnTo>
                  <a:lnTo>
                    <a:pt x="52" y="233"/>
                  </a:lnTo>
                  <a:lnTo>
                    <a:pt x="52" y="228"/>
                  </a:lnTo>
                  <a:lnTo>
                    <a:pt x="52" y="167"/>
                  </a:lnTo>
                  <a:lnTo>
                    <a:pt x="52" y="167"/>
                  </a:lnTo>
                  <a:lnTo>
                    <a:pt x="52" y="162"/>
                  </a:lnTo>
                  <a:lnTo>
                    <a:pt x="56" y="158"/>
                  </a:lnTo>
                  <a:lnTo>
                    <a:pt x="60" y="156"/>
                  </a:lnTo>
                  <a:lnTo>
                    <a:pt x="65" y="154"/>
                  </a:lnTo>
                  <a:lnTo>
                    <a:pt x="65" y="154"/>
                  </a:lnTo>
                  <a:lnTo>
                    <a:pt x="71" y="156"/>
                  </a:lnTo>
                  <a:lnTo>
                    <a:pt x="75" y="158"/>
                  </a:lnTo>
                  <a:lnTo>
                    <a:pt x="77" y="162"/>
                  </a:lnTo>
                  <a:lnTo>
                    <a:pt x="78" y="167"/>
                  </a:lnTo>
                  <a:lnTo>
                    <a:pt x="78" y="228"/>
                  </a:lnTo>
                  <a:close/>
                  <a:moveTo>
                    <a:pt x="208" y="96"/>
                  </a:moveTo>
                  <a:lnTo>
                    <a:pt x="140" y="96"/>
                  </a:lnTo>
                  <a:lnTo>
                    <a:pt x="146" y="65"/>
                  </a:lnTo>
                  <a:lnTo>
                    <a:pt x="110" y="65"/>
                  </a:lnTo>
                  <a:lnTo>
                    <a:pt x="115" y="96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47" y="96"/>
                  </a:lnTo>
                  <a:lnTo>
                    <a:pt x="42" y="98"/>
                  </a:lnTo>
                  <a:lnTo>
                    <a:pt x="38" y="101"/>
                  </a:lnTo>
                  <a:lnTo>
                    <a:pt x="36" y="104"/>
                  </a:lnTo>
                  <a:lnTo>
                    <a:pt x="34" y="109"/>
                  </a:lnTo>
                  <a:lnTo>
                    <a:pt x="32" y="113"/>
                  </a:lnTo>
                  <a:lnTo>
                    <a:pt x="32" y="122"/>
                  </a:lnTo>
                  <a:lnTo>
                    <a:pt x="32" y="122"/>
                  </a:lnTo>
                  <a:lnTo>
                    <a:pt x="229" y="122"/>
                  </a:lnTo>
                  <a:lnTo>
                    <a:pt x="229" y="122"/>
                  </a:lnTo>
                  <a:lnTo>
                    <a:pt x="228" y="113"/>
                  </a:lnTo>
                  <a:lnTo>
                    <a:pt x="227" y="109"/>
                  </a:lnTo>
                  <a:lnTo>
                    <a:pt x="225" y="104"/>
                  </a:lnTo>
                  <a:lnTo>
                    <a:pt x="223" y="101"/>
                  </a:lnTo>
                  <a:lnTo>
                    <a:pt x="219" y="98"/>
                  </a:lnTo>
                  <a:lnTo>
                    <a:pt x="214" y="96"/>
                  </a:lnTo>
                  <a:lnTo>
                    <a:pt x="208" y="96"/>
                  </a:lnTo>
                  <a:lnTo>
                    <a:pt x="208" y="96"/>
                  </a:lnTo>
                  <a:close/>
                  <a:moveTo>
                    <a:pt x="182" y="54"/>
                  </a:moveTo>
                  <a:lnTo>
                    <a:pt x="182" y="54"/>
                  </a:lnTo>
                  <a:lnTo>
                    <a:pt x="179" y="58"/>
                  </a:lnTo>
                  <a:lnTo>
                    <a:pt x="176" y="63"/>
                  </a:lnTo>
                  <a:lnTo>
                    <a:pt x="176" y="67"/>
                  </a:lnTo>
                  <a:lnTo>
                    <a:pt x="177" y="71"/>
                  </a:lnTo>
                  <a:lnTo>
                    <a:pt x="179" y="74"/>
                  </a:lnTo>
                  <a:lnTo>
                    <a:pt x="181" y="76"/>
                  </a:lnTo>
                  <a:lnTo>
                    <a:pt x="185" y="78"/>
                  </a:lnTo>
                  <a:lnTo>
                    <a:pt x="185" y="78"/>
                  </a:lnTo>
                  <a:lnTo>
                    <a:pt x="184" y="75"/>
                  </a:lnTo>
                  <a:lnTo>
                    <a:pt x="184" y="71"/>
                  </a:lnTo>
                  <a:lnTo>
                    <a:pt x="186" y="65"/>
                  </a:lnTo>
                  <a:lnTo>
                    <a:pt x="193" y="54"/>
                  </a:lnTo>
                  <a:lnTo>
                    <a:pt x="195" y="49"/>
                  </a:lnTo>
                  <a:lnTo>
                    <a:pt x="195" y="44"/>
                  </a:lnTo>
                  <a:lnTo>
                    <a:pt x="194" y="41"/>
                  </a:lnTo>
                  <a:lnTo>
                    <a:pt x="193" y="39"/>
                  </a:lnTo>
                  <a:lnTo>
                    <a:pt x="185" y="35"/>
                  </a:lnTo>
                  <a:lnTo>
                    <a:pt x="185" y="35"/>
                  </a:lnTo>
                  <a:lnTo>
                    <a:pt x="188" y="41"/>
                  </a:lnTo>
                  <a:lnTo>
                    <a:pt x="186" y="46"/>
                  </a:lnTo>
                  <a:lnTo>
                    <a:pt x="185" y="50"/>
                  </a:lnTo>
                  <a:lnTo>
                    <a:pt x="182" y="54"/>
                  </a:lnTo>
                  <a:lnTo>
                    <a:pt x="182" y="54"/>
                  </a:lnTo>
                  <a:close/>
                  <a:moveTo>
                    <a:pt x="167" y="65"/>
                  </a:moveTo>
                  <a:lnTo>
                    <a:pt x="167" y="65"/>
                  </a:lnTo>
                  <a:lnTo>
                    <a:pt x="166" y="59"/>
                  </a:lnTo>
                  <a:lnTo>
                    <a:pt x="166" y="55"/>
                  </a:lnTo>
                  <a:lnTo>
                    <a:pt x="169" y="46"/>
                  </a:lnTo>
                  <a:lnTo>
                    <a:pt x="173" y="37"/>
                  </a:lnTo>
                  <a:lnTo>
                    <a:pt x="179" y="29"/>
                  </a:lnTo>
                  <a:lnTo>
                    <a:pt x="182" y="22"/>
                  </a:lnTo>
                  <a:lnTo>
                    <a:pt x="182" y="18"/>
                  </a:lnTo>
                  <a:lnTo>
                    <a:pt x="182" y="14"/>
                  </a:lnTo>
                  <a:lnTo>
                    <a:pt x="181" y="10"/>
                  </a:lnTo>
                  <a:lnTo>
                    <a:pt x="179" y="6"/>
                  </a:lnTo>
                  <a:lnTo>
                    <a:pt x="173" y="3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9" y="5"/>
                  </a:lnTo>
                  <a:lnTo>
                    <a:pt x="171" y="10"/>
                  </a:lnTo>
                  <a:lnTo>
                    <a:pt x="171" y="14"/>
                  </a:lnTo>
                  <a:lnTo>
                    <a:pt x="169" y="18"/>
                  </a:lnTo>
                  <a:lnTo>
                    <a:pt x="167" y="24"/>
                  </a:lnTo>
                  <a:lnTo>
                    <a:pt x="164" y="29"/>
                  </a:lnTo>
                  <a:lnTo>
                    <a:pt x="164" y="29"/>
                  </a:lnTo>
                  <a:lnTo>
                    <a:pt x="158" y="36"/>
                  </a:lnTo>
                  <a:lnTo>
                    <a:pt x="154" y="42"/>
                  </a:lnTo>
                  <a:lnTo>
                    <a:pt x="154" y="49"/>
                  </a:lnTo>
                  <a:lnTo>
                    <a:pt x="155" y="54"/>
                  </a:lnTo>
                  <a:lnTo>
                    <a:pt x="158" y="58"/>
                  </a:lnTo>
                  <a:lnTo>
                    <a:pt x="162" y="62"/>
                  </a:lnTo>
                  <a:lnTo>
                    <a:pt x="164" y="65"/>
                  </a:lnTo>
                  <a:lnTo>
                    <a:pt x="167" y="65"/>
                  </a:lnTo>
                  <a:lnTo>
                    <a:pt x="167" y="6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95"/>
            <p:cNvSpPr>
              <a:spLocks noEditPoints="1"/>
            </p:cNvSpPr>
            <p:nvPr/>
          </p:nvSpPr>
          <p:spPr bwMode="auto">
            <a:xfrm>
              <a:off x="3639651" y="1896970"/>
              <a:ext cx="230037" cy="184727"/>
            </a:xfrm>
            <a:custGeom>
              <a:avLst/>
              <a:gdLst>
                <a:gd name="T0" fmla="*/ 220 w 262"/>
                <a:gd name="T1" fmla="*/ 125 h 213"/>
                <a:gd name="T2" fmla="*/ 36 w 262"/>
                <a:gd name="T3" fmla="*/ 21 h 213"/>
                <a:gd name="T4" fmla="*/ 36 w 262"/>
                <a:gd name="T5" fmla="*/ 11 h 213"/>
                <a:gd name="T6" fmla="*/ 47 w 262"/>
                <a:gd name="T7" fmla="*/ 1 h 213"/>
                <a:gd name="T8" fmla="*/ 261 w 262"/>
                <a:gd name="T9" fmla="*/ 138 h 213"/>
                <a:gd name="T10" fmla="*/ 262 w 262"/>
                <a:gd name="T11" fmla="*/ 143 h 213"/>
                <a:gd name="T12" fmla="*/ 260 w 262"/>
                <a:gd name="T13" fmla="*/ 146 h 213"/>
                <a:gd name="T14" fmla="*/ 221 w 262"/>
                <a:gd name="T15" fmla="*/ 99 h 213"/>
                <a:gd name="T16" fmla="*/ 225 w 262"/>
                <a:gd name="T17" fmla="*/ 89 h 213"/>
                <a:gd name="T18" fmla="*/ 221 w 262"/>
                <a:gd name="T19" fmla="*/ 79 h 213"/>
                <a:gd name="T20" fmla="*/ 200 w 262"/>
                <a:gd name="T21" fmla="*/ 66 h 213"/>
                <a:gd name="T22" fmla="*/ 147 w 262"/>
                <a:gd name="T23" fmla="*/ 43 h 213"/>
                <a:gd name="T24" fmla="*/ 184 w 262"/>
                <a:gd name="T25" fmla="*/ 48 h 213"/>
                <a:gd name="T26" fmla="*/ 220 w 262"/>
                <a:gd name="T27" fmla="*/ 64 h 213"/>
                <a:gd name="T28" fmla="*/ 234 w 262"/>
                <a:gd name="T29" fmla="*/ 78 h 213"/>
                <a:gd name="T30" fmla="*/ 240 w 262"/>
                <a:gd name="T31" fmla="*/ 98 h 213"/>
                <a:gd name="T32" fmla="*/ 240 w 262"/>
                <a:gd name="T33" fmla="*/ 113 h 213"/>
                <a:gd name="T34" fmla="*/ 231 w 262"/>
                <a:gd name="T35" fmla="*/ 147 h 213"/>
                <a:gd name="T36" fmla="*/ 1 w 262"/>
                <a:gd name="T37" fmla="*/ 40 h 213"/>
                <a:gd name="T38" fmla="*/ 1 w 262"/>
                <a:gd name="T39" fmla="*/ 34 h 213"/>
                <a:gd name="T40" fmla="*/ 5 w 262"/>
                <a:gd name="T41" fmla="*/ 22 h 213"/>
                <a:gd name="T42" fmla="*/ 18 w 262"/>
                <a:gd name="T43" fmla="*/ 18 h 213"/>
                <a:gd name="T44" fmla="*/ 235 w 262"/>
                <a:gd name="T45" fmla="*/ 141 h 213"/>
                <a:gd name="T46" fmla="*/ 235 w 262"/>
                <a:gd name="T47" fmla="*/ 146 h 213"/>
                <a:gd name="T48" fmla="*/ 231 w 262"/>
                <a:gd name="T49" fmla="*/ 147 h 213"/>
                <a:gd name="T50" fmla="*/ 34 w 262"/>
                <a:gd name="T51" fmla="*/ 69 h 213"/>
                <a:gd name="T52" fmla="*/ 15 w 262"/>
                <a:gd name="T53" fmla="*/ 83 h 213"/>
                <a:gd name="T54" fmla="*/ 15 w 262"/>
                <a:gd name="T55" fmla="*/ 92 h 213"/>
                <a:gd name="T56" fmla="*/ 23 w 262"/>
                <a:gd name="T57" fmla="*/ 102 h 213"/>
                <a:gd name="T58" fmla="*/ 61 w 262"/>
                <a:gd name="T59" fmla="*/ 117 h 213"/>
                <a:gd name="T60" fmla="*/ 119 w 262"/>
                <a:gd name="T61" fmla="*/ 124 h 213"/>
                <a:gd name="T62" fmla="*/ 214 w 262"/>
                <a:gd name="T63" fmla="*/ 155 h 213"/>
                <a:gd name="T64" fmla="*/ 195 w 262"/>
                <a:gd name="T65" fmla="*/ 168 h 213"/>
                <a:gd name="T66" fmla="*/ 158 w 262"/>
                <a:gd name="T67" fmla="*/ 182 h 213"/>
                <a:gd name="T68" fmla="*/ 121 w 262"/>
                <a:gd name="T69" fmla="*/ 187 h 213"/>
                <a:gd name="T70" fmla="*/ 78 w 262"/>
                <a:gd name="T71" fmla="*/ 181 h 213"/>
                <a:gd name="T72" fmla="*/ 40 w 262"/>
                <a:gd name="T73" fmla="*/ 165 h 213"/>
                <a:gd name="T74" fmla="*/ 17 w 262"/>
                <a:gd name="T75" fmla="*/ 146 h 213"/>
                <a:gd name="T76" fmla="*/ 4 w 262"/>
                <a:gd name="T77" fmla="*/ 124 h 213"/>
                <a:gd name="T78" fmla="*/ 0 w 262"/>
                <a:gd name="T79" fmla="*/ 105 h 213"/>
                <a:gd name="T80" fmla="*/ 6 w 262"/>
                <a:gd name="T81" fmla="*/ 81 h 213"/>
                <a:gd name="T82" fmla="*/ 22 w 262"/>
                <a:gd name="T83" fmla="*/ 64 h 213"/>
                <a:gd name="T84" fmla="*/ 190 w 262"/>
                <a:gd name="T85" fmla="*/ 196 h 213"/>
                <a:gd name="T86" fmla="*/ 138 w 262"/>
                <a:gd name="T87" fmla="*/ 212 h 213"/>
                <a:gd name="T88" fmla="*/ 104 w 262"/>
                <a:gd name="T89" fmla="*/ 212 h 213"/>
                <a:gd name="T90" fmla="*/ 54 w 262"/>
                <a:gd name="T91" fmla="*/ 199 h 213"/>
                <a:gd name="T92" fmla="*/ 70 w 262"/>
                <a:gd name="T93" fmla="*/ 190 h 213"/>
                <a:gd name="T94" fmla="*/ 121 w 262"/>
                <a:gd name="T95" fmla="*/ 198 h 213"/>
                <a:gd name="T96" fmla="*/ 156 w 262"/>
                <a:gd name="T97" fmla="*/ 194 h 213"/>
                <a:gd name="T98" fmla="*/ 190 w 262"/>
                <a:gd name="T99" fmla="*/ 18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2" h="213">
                  <a:moveTo>
                    <a:pt x="257" y="146"/>
                  </a:moveTo>
                  <a:lnTo>
                    <a:pt x="257" y="146"/>
                  </a:lnTo>
                  <a:lnTo>
                    <a:pt x="220" y="125"/>
                  </a:lnTo>
                  <a:lnTo>
                    <a:pt x="144" y="82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18"/>
                  </a:lnTo>
                  <a:lnTo>
                    <a:pt x="36" y="14"/>
                  </a:lnTo>
                  <a:lnTo>
                    <a:pt x="36" y="11"/>
                  </a:lnTo>
                  <a:lnTo>
                    <a:pt x="39" y="7"/>
                  </a:lnTo>
                  <a:lnTo>
                    <a:pt x="41" y="3"/>
                  </a:lnTo>
                  <a:lnTo>
                    <a:pt x="47" y="1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261" y="138"/>
                  </a:lnTo>
                  <a:lnTo>
                    <a:pt x="261" y="138"/>
                  </a:lnTo>
                  <a:lnTo>
                    <a:pt x="261" y="139"/>
                  </a:lnTo>
                  <a:lnTo>
                    <a:pt x="262" y="143"/>
                  </a:lnTo>
                  <a:lnTo>
                    <a:pt x="262" y="144"/>
                  </a:lnTo>
                  <a:lnTo>
                    <a:pt x="261" y="146"/>
                  </a:lnTo>
                  <a:lnTo>
                    <a:pt x="260" y="146"/>
                  </a:lnTo>
                  <a:lnTo>
                    <a:pt x="257" y="146"/>
                  </a:lnTo>
                  <a:lnTo>
                    <a:pt x="257" y="146"/>
                  </a:lnTo>
                  <a:close/>
                  <a:moveTo>
                    <a:pt x="221" y="99"/>
                  </a:moveTo>
                  <a:lnTo>
                    <a:pt x="221" y="99"/>
                  </a:lnTo>
                  <a:lnTo>
                    <a:pt x="225" y="94"/>
                  </a:lnTo>
                  <a:lnTo>
                    <a:pt x="225" y="89"/>
                  </a:lnTo>
                  <a:lnTo>
                    <a:pt x="225" y="89"/>
                  </a:lnTo>
                  <a:lnTo>
                    <a:pt x="225" y="83"/>
                  </a:lnTo>
                  <a:lnTo>
                    <a:pt x="221" y="79"/>
                  </a:lnTo>
                  <a:lnTo>
                    <a:pt x="216" y="74"/>
                  </a:lnTo>
                  <a:lnTo>
                    <a:pt x="209" y="70"/>
                  </a:lnTo>
                  <a:lnTo>
                    <a:pt x="200" y="66"/>
                  </a:lnTo>
                  <a:lnTo>
                    <a:pt x="190" y="63"/>
                  </a:lnTo>
                  <a:lnTo>
                    <a:pt x="166" y="57"/>
                  </a:lnTo>
                  <a:lnTo>
                    <a:pt x="147" y="43"/>
                  </a:lnTo>
                  <a:lnTo>
                    <a:pt x="147" y="43"/>
                  </a:lnTo>
                  <a:lnTo>
                    <a:pt x="166" y="46"/>
                  </a:lnTo>
                  <a:lnTo>
                    <a:pt x="184" y="48"/>
                  </a:lnTo>
                  <a:lnTo>
                    <a:pt x="200" y="53"/>
                  </a:lnTo>
                  <a:lnTo>
                    <a:pt x="213" y="60"/>
                  </a:lnTo>
                  <a:lnTo>
                    <a:pt x="220" y="64"/>
                  </a:lnTo>
                  <a:lnTo>
                    <a:pt x="225" y="68"/>
                  </a:lnTo>
                  <a:lnTo>
                    <a:pt x="230" y="73"/>
                  </a:lnTo>
                  <a:lnTo>
                    <a:pt x="234" y="78"/>
                  </a:lnTo>
                  <a:lnTo>
                    <a:pt x="236" y="85"/>
                  </a:lnTo>
                  <a:lnTo>
                    <a:pt x="239" y="91"/>
                  </a:lnTo>
                  <a:lnTo>
                    <a:pt x="240" y="98"/>
                  </a:lnTo>
                  <a:lnTo>
                    <a:pt x="240" y="105"/>
                  </a:lnTo>
                  <a:lnTo>
                    <a:pt x="240" y="105"/>
                  </a:lnTo>
                  <a:lnTo>
                    <a:pt x="240" y="113"/>
                  </a:lnTo>
                  <a:lnTo>
                    <a:pt x="221" y="99"/>
                  </a:lnTo>
                  <a:close/>
                  <a:moveTo>
                    <a:pt x="231" y="147"/>
                  </a:moveTo>
                  <a:lnTo>
                    <a:pt x="231" y="147"/>
                  </a:lnTo>
                  <a:lnTo>
                    <a:pt x="192" y="130"/>
                  </a:lnTo>
                  <a:lnTo>
                    <a:pt x="114" y="94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38"/>
                  </a:lnTo>
                  <a:lnTo>
                    <a:pt x="1" y="34"/>
                  </a:lnTo>
                  <a:lnTo>
                    <a:pt x="1" y="30"/>
                  </a:lnTo>
                  <a:lnTo>
                    <a:pt x="2" y="26"/>
                  </a:lnTo>
                  <a:lnTo>
                    <a:pt x="5" y="22"/>
                  </a:lnTo>
                  <a:lnTo>
                    <a:pt x="10" y="20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35" y="139"/>
                  </a:lnTo>
                  <a:lnTo>
                    <a:pt x="235" y="139"/>
                  </a:lnTo>
                  <a:lnTo>
                    <a:pt x="235" y="141"/>
                  </a:lnTo>
                  <a:lnTo>
                    <a:pt x="236" y="143"/>
                  </a:lnTo>
                  <a:lnTo>
                    <a:pt x="236" y="144"/>
                  </a:lnTo>
                  <a:lnTo>
                    <a:pt x="235" y="146"/>
                  </a:lnTo>
                  <a:lnTo>
                    <a:pt x="234" y="147"/>
                  </a:lnTo>
                  <a:lnTo>
                    <a:pt x="231" y="147"/>
                  </a:lnTo>
                  <a:lnTo>
                    <a:pt x="231" y="147"/>
                  </a:lnTo>
                  <a:close/>
                  <a:moveTo>
                    <a:pt x="22" y="64"/>
                  </a:moveTo>
                  <a:lnTo>
                    <a:pt x="34" y="69"/>
                  </a:lnTo>
                  <a:lnTo>
                    <a:pt x="34" y="69"/>
                  </a:lnTo>
                  <a:lnTo>
                    <a:pt x="26" y="73"/>
                  </a:lnTo>
                  <a:lnTo>
                    <a:pt x="19" y="78"/>
                  </a:lnTo>
                  <a:lnTo>
                    <a:pt x="15" y="83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5" y="92"/>
                  </a:lnTo>
                  <a:lnTo>
                    <a:pt x="17" y="95"/>
                  </a:lnTo>
                  <a:lnTo>
                    <a:pt x="19" y="99"/>
                  </a:lnTo>
                  <a:lnTo>
                    <a:pt x="23" y="102"/>
                  </a:lnTo>
                  <a:lnTo>
                    <a:pt x="32" y="108"/>
                  </a:lnTo>
                  <a:lnTo>
                    <a:pt x="45" y="113"/>
                  </a:lnTo>
                  <a:lnTo>
                    <a:pt x="61" y="117"/>
                  </a:lnTo>
                  <a:lnTo>
                    <a:pt x="79" y="121"/>
                  </a:lnTo>
                  <a:lnTo>
                    <a:pt x="99" y="122"/>
                  </a:lnTo>
                  <a:lnTo>
                    <a:pt x="119" y="124"/>
                  </a:lnTo>
                  <a:lnTo>
                    <a:pt x="119" y="124"/>
                  </a:lnTo>
                  <a:lnTo>
                    <a:pt x="147" y="122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05" y="161"/>
                  </a:lnTo>
                  <a:lnTo>
                    <a:pt x="195" y="168"/>
                  </a:lnTo>
                  <a:lnTo>
                    <a:pt x="183" y="174"/>
                  </a:lnTo>
                  <a:lnTo>
                    <a:pt x="170" y="178"/>
                  </a:lnTo>
                  <a:lnTo>
                    <a:pt x="158" y="182"/>
                  </a:lnTo>
                  <a:lnTo>
                    <a:pt x="145" y="185"/>
                  </a:lnTo>
                  <a:lnTo>
                    <a:pt x="132" y="187"/>
                  </a:lnTo>
                  <a:lnTo>
                    <a:pt x="121" y="187"/>
                  </a:lnTo>
                  <a:lnTo>
                    <a:pt x="121" y="187"/>
                  </a:lnTo>
                  <a:lnTo>
                    <a:pt x="100" y="186"/>
                  </a:lnTo>
                  <a:lnTo>
                    <a:pt x="78" y="181"/>
                  </a:lnTo>
                  <a:lnTo>
                    <a:pt x="58" y="174"/>
                  </a:lnTo>
                  <a:lnTo>
                    <a:pt x="49" y="170"/>
                  </a:lnTo>
                  <a:lnTo>
                    <a:pt x="40" y="165"/>
                  </a:lnTo>
                  <a:lnTo>
                    <a:pt x="31" y="159"/>
                  </a:lnTo>
                  <a:lnTo>
                    <a:pt x="23" y="154"/>
                  </a:lnTo>
                  <a:lnTo>
                    <a:pt x="17" y="146"/>
                  </a:lnTo>
                  <a:lnTo>
                    <a:pt x="12" y="139"/>
                  </a:lnTo>
                  <a:lnTo>
                    <a:pt x="6" y="131"/>
                  </a:lnTo>
                  <a:lnTo>
                    <a:pt x="4" y="124"/>
                  </a:lnTo>
                  <a:lnTo>
                    <a:pt x="1" y="11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2" y="92"/>
                  </a:lnTo>
                  <a:lnTo>
                    <a:pt x="4" y="86"/>
                  </a:lnTo>
                  <a:lnTo>
                    <a:pt x="6" y="81"/>
                  </a:lnTo>
                  <a:lnTo>
                    <a:pt x="13" y="72"/>
                  </a:lnTo>
                  <a:lnTo>
                    <a:pt x="22" y="64"/>
                  </a:lnTo>
                  <a:lnTo>
                    <a:pt x="22" y="64"/>
                  </a:lnTo>
                  <a:close/>
                  <a:moveTo>
                    <a:pt x="190" y="181"/>
                  </a:moveTo>
                  <a:lnTo>
                    <a:pt x="190" y="196"/>
                  </a:lnTo>
                  <a:lnTo>
                    <a:pt x="190" y="196"/>
                  </a:lnTo>
                  <a:lnTo>
                    <a:pt x="173" y="204"/>
                  </a:lnTo>
                  <a:lnTo>
                    <a:pt x="156" y="209"/>
                  </a:lnTo>
                  <a:lnTo>
                    <a:pt x="138" y="212"/>
                  </a:lnTo>
                  <a:lnTo>
                    <a:pt x="121" y="213"/>
                  </a:lnTo>
                  <a:lnTo>
                    <a:pt x="121" y="213"/>
                  </a:lnTo>
                  <a:lnTo>
                    <a:pt x="104" y="212"/>
                  </a:lnTo>
                  <a:lnTo>
                    <a:pt x="87" y="209"/>
                  </a:lnTo>
                  <a:lnTo>
                    <a:pt x="70" y="205"/>
                  </a:lnTo>
                  <a:lnTo>
                    <a:pt x="54" y="199"/>
                  </a:lnTo>
                  <a:lnTo>
                    <a:pt x="54" y="183"/>
                  </a:lnTo>
                  <a:lnTo>
                    <a:pt x="54" y="183"/>
                  </a:lnTo>
                  <a:lnTo>
                    <a:pt x="70" y="190"/>
                  </a:lnTo>
                  <a:lnTo>
                    <a:pt x="87" y="194"/>
                  </a:lnTo>
                  <a:lnTo>
                    <a:pt x="104" y="196"/>
                  </a:lnTo>
                  <a:lnTo>
                    <a:pt x="121" y="198"/>
                  </a:lnTo>
                  <a:lnTo>
                    <a:pt x="121" y="198"/>
                  </a:lnTo>
                  <a:lnTo>
                    <a:pt x="138" y="196"/>
                  </a:lnTo>
                  <a:lnTo>
                    <a:pt x="156" y="194"/>
                  </a:lnTo>
                  <a:lnTo>
                    <a:pt x="173" y="189"/>
                  </a:lnTo>
                  <a:lnTo>
                    <a:pt x="190" y="181"/>
                  </a:lnTo>
                  <a:lnTo>
                    <a:pt x="190" y="18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96"/>
            <p:cNvSpPr>
              <a:spLocks noEditPoints="1"/>
            </p:cNvSpPr>
            <p:nvPr/>
          </p:nvSpPr>
          <p:spPr bwMode="auto">
            <a:xfrm>
              <a:off x="3911514" y="1895227"/>
              <a:ext cx="226552" cy="188212"/>
            </a:xfrm>
            <a:custGeom>
              <a:avLst/>
              <a:gdLst>
                <a:gd name="T0" fmla="*/ 213 w 260"/>
                <a:gd name="T1" fmla="*/ 148 h 216"/>
                <a:gd name="T2" fmla="*/ 182 w 260"/>
                <a:gd name="T3" fmla="*/ 191 h 216"/>
                <a:gd name="T4" fmla="*/ 135 w 260"/>
                <a:gd name="T5" fmla="*/ 213 h 216"/>
                <a:gd name="T6" fmla="*/ 82 w 260"/>
                <a:gd name="T7" fmla="*/ 213 h 216"/>
                <a:gd name="T8" fmla="*/ 41 w 260"/>
                <a:gd name="T9" fmla="*/ 193 h 216"/>
                <a:gd name="T10" fmla="*/ 9 w 260"/>
                <a:gd name="T11" fmla="*/ 155 h 216"/>
                <a:gd name="T12" fmla="*/ 0 w 260"/>
                <a:gd name="T13" fmla="*/ 105 h 216"/>
                <a:gd name="T14" fmla="*/ 12 w 260"/>
                <a:gd name="T15" fmla="*/ 64 h 216"/>
                <a:gd name="T16" fmla="*/ 45 w 260"/>
                <a:gd name="T17" fmla="*/ 26 h 216"/>
                <a:gd name="T18" fmla="*/ 95 w 260"/>
                <a:gd name="T19" fmla="*/ 6 h 216"/>
                <a:gd name="T20" fmla="*/ 138 w 260"/>
                <a:gd name="T21" fmla="*/ 9 h 216"/>
                <a:gd name="T22" fmla="*/ 182 w 260"/>
                <a:gd name="T23" fmla="*/ 0 h 216"/>
                <a:gd name="T24" fmla="*/ 220 w 260"/>
                <a:gd name="T25" fmla="*/ 8 h 216"/>
                <a:gd name="T26" fmla="*/ 260 w 260"/>
                <a:gd name="T27" fmla="*/ 61 h 216"/>
                <a:gd name="T28" fmla="*/ 251 w 260"/>
                <a:gd name="T29" fmla="*/ 103 h 216"/>
                <a:gd name="T30" fmla="*/ 223 w 260"/>
                <a:gd name="T31" fmla="*/ 130 h 216"/>
                <a:gd name="T32" fmla="*/ 190 w 260"/>
                <a:gd name="T33" fmla="*/ 19 h 216"/>
                <a:gd name="T34" fmla="*/ 160 w 260"/>
                <a:gd name="T35" fmla="*/ 25 h 216"/>
                <a:gd name="T36" fmla="*/ 142 w 260"/>
                <a:gd name="T37" fmla="*/ 30 h 216"/>
                <a:gd name="T38" fmla="*/ 106 w 260"/>
                <a:gd name="T39" fmla="*/ 25 h 216"/>
                <a:gd name="T40" fmla="*/ 65 w 260"/>
                <a:gd name="T41" fmla="*/ 36 h 216"/>
                <a:gd name="T42" fmla="*/ 32 w 260"/>
                <a:gd name="T43" fmla="*/ 65 h 216"/>
                <a:gd name="T44" fmla="*/ 19 w 260"/>
                <a:gd name="T45" fmla="*/ 97 h 216"/>
                <a:gd name="T46" fmla="*/ 23 w 260"/>
                <a:gd name="T47" fmla="*/ 139 h 216"/>
                <a:gd name="T48" fmla="*/ 47 w 260"/>
                <a:gd name="T49" fmla="*/ 174 h 216"/>
                <a:gd name="T50" fmla="*/ 86 w 260"/>
                <a:gd name="T51" fmla="*/ 195 h 216"/>
                <a:gd name="T52" fmla="*/ 122 w 260"/>
                <a:gd name="T53" fmla="*/ 197 h 216"/>
                <a:gd name="T54" fmla="*/ 162 w 260"/>
                <a:gd name="T55" fmla="*/ 182 h 216"/>
                <a:gd name="T56" fmla="*/ 191 w 260"/>
                <a:gd name="T57" fmla="*/ 149 h 216"/>
                <a:gd name="T58" fmla="*/ 200 w 260"/>
                <a:gd name="T59" fmla="*/ 117 h 216"/>
                <a:gd name="T60" fmla="*/ 220 w 260"/>
                <a:gd name="T61" fmla="*/ 110 h 216"/>
                <a:gd name="T62" fmla="*/ 238 w 260"/>
                <a:gd name="T63" fmla="*/ 83 h 216"/>
                <a:gd name="T64" fmla="*/ 233 w 260"/>
                <a:gd name="T65" fmla="*/ 44 h 216"/>
                <a:gd name="T66" fmla="*/ 200 w 260"/>
                <a:gd name="T67" fmla="*/ 21 h 216"/>
                <a:gd name="T68" fmla="*/ 200 w 260"/>
                <a:gd name="T69" fmla="*/ 77 h 216"/>
                <a:gd name="T70" fmla="*/ 209 w 260"/>
                <a:gd name="T71" fmla="*/ 57 h 216"/>
                <a:gd name="T72" fmla="*/ 218 w 260"/>
                <a:gd name="T73" fmla="*/ 60 h 216"/>
                <a:gd name="T74" fmla="*/ 222 w 260"/>
                <a:gd name="T75" fmla="*/ 82 h 216"/>
                <a:gd name="T76" fmla="*/ 195 w 260"/>
                <a:gd name="T77" fmla="*/ 56 h 216"/>
                <a:gd name="T78" fmla="*/ 190 w 260"/>
                <a:gd name="T79" fmla="*/ 47 h 216"/>
                <a:gd name="T80" fmla="*/ 197 w 260"/>
                <a:gd name="T81" fmla="*/ 35 h 216"/>
                <a:gd name="T82" fmla="*/ 205 w 260"/>
                <a:gd name="T83" fmla="*/ 51 h 216"/>
                <a:gd name="T84" fmla="*/ 195 w 260"/>
                <a:gd name="T85" fmla="*/ 56 h 216"/>
                <a:gd name="T86" fmla="*/ 69 w 260"/>
                <a:gd name="T87" fmla="*/ 153 h 216"/>
                <a:gd name="T88" fmla="*/ 51 w 260"/>
                <a:gd name="T89" fmla="*/ 116 h 216"/>
                <a:gd name="T90" fmla="*/ 65 w 260"/>
                <a:gd name="T91" fmla="*/ 82 h 216"/>
                <a:gd name="T92" fmla="*/ 103 w 260"/>
                <a:gd name="T93" fmla="*/ 67 h 216"/>
                <a:gd name="T94" fmla="*/ 139 w 260"/>
                <a:gd name="T95" fmla="*/ 92 h 216"/>
                <a:gd name="T96" fmla="*/ 143 w 260"/>
                <a:gd name="T97" fmla="*/ 130 h 216"/>
                <a:gd name="T98" fmla="*/ 113 w 260"/>
                <a:gd name="T99" fmla="*/ 160 h 216"/>
                <a:gd name="T100" fmla="*/ 88 w 260"/>
                <a:gd name="T101" fmla="*/ 79 h 216"/>
                <a:gd name="T102" fmla="*/ 73 w 260"/>
                <a:gd name="T103" fmla="*/ 93 h 216"/>
                <a:gd name="T104" fmla="*/ 65 w 260"/>
                <a:gd name="T105" fmla="*/ 123 h 216"/>
                <a:gd name="T106" fmla="*/ 79 w 260"/>
                <a:gd name="T107" fmla="*/ 144 h 216"/>
                <a:gd name="T108" fmla="*/ 86 w 260"/>
                <a:gd name="T109" fmla="*/ 8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16">
                  <a:moveTo>
                    <a:pt x="217" y="134"/>
                  </a:moveTo>
                  <a:lnTo>
                    <a:pt x="217" y="134"/>
                  </a:lnTo>
                  <a:lnTo>
                    <a:pt x="216" y="138"/>
                  </a:lnTo>
                  <a:lnTo>
                    <a:pt x="216" y="138"/>
                  </a:lnTo>
                  <a:lnTo>
                    <a:pt x="213" y="148"/>
                  </a:lnTo>
                  <a:lnTo>
                    <a:pt x="208" y="158"/>
                  </a:lnTo>
                  <a:lnTo>
                    <a:pt x="203" y="168"/>
                  </a:lnTo>
                  <a:lnTo>
                    <a:pt x="196" y="175"/>
                  </a:lnTo>
                  <a:lnTo>
                    <a:pt x="190" y="183"/>
                  </a:lnTo>
                  <a:lnTo>
                    <a:pt x="182" y="191"/>
                  </a:lnTo>
                  <a:lnTo>
                    <a:pt x="174" y="196"/>
                  </a:lnTo>
                  <a:lnTo>
                    <a:pt x="165" y="203"/>
                  </a:lnTo>
                  <a:lnTo>
                    <a:pt x="156" y="206"/>
                  </a:lnTo>
                  <a:lnTo>
                    <a:pt x="145" y="210"/>
                  </a:lnTo>
                  <a:lnTo>
                    <a:pt x="135" y="213"/>
                  </a:lnTo>
                  <a:lnTo>
                    <a:pt x="125" y="216"/>
                  </a:lnTo>
                  <a:lnTo>
                    <a:pt x="114" y="216"/>
                  </a:lnTo>
                  <a:lnTo>
                    <a:pt x="103" y="216"/>
                  </a:lnTo>
                  <a:lnTo>
                    <a:pt x="92" y="214"/>
                  </a:lnTo>
                  <a:lnTo>
                    <a:pt x="82" y="213"/>
                  </a:lnTo>
                  <a:lnTo>
                    <a:pt x="82" y="213"/>
                  </a:lnTo>
                  <a:lnTo>
                    <a:pt x="70" y="209"/>
                  </a:lnTo>
                  <a:lnTo>
                    <a:pt x="60" y="205"/>
                  </a:lnTo>
                  <a:lnTo>
                    <a:pt x="51" y="200"/>
                  </a:lnTo>
                  <a:lnTo>
                    <a:pt x="41" y="193"/>
                  </a:lnTo>
                  <a:lnTo>
                    <a:pt x="34" y="187"/>
                  </a:lnTo>
                  <a:lnTo>
                    <a:pt x="27" y="180"/>
                  </a:lnTo>
                  <a:lnTo>
                    <a:pt x="19" y="171"/>
                  </a:lnTo>
                  <a:lnTo>
                    <a:pt x="14" y="164"/>
                  </a:lnTo>
                  <a:lnTo>
                    <a:pt x="9" y="155"/>
                  </a:lnTo>
                  <a:lnTo>
                    <a:pt x="5" y="145"/>
                  </a:lnTo>
                  <a:lnTo>
                    <a:pt x="2" y="135"/>
                  </a:lnTo>
                  <a:lnTo>
                    <a:pt x="1" y="126"/>
                  </a:lnTo>
                  <a:lnTo>
                    <a:pt x="0" y="116"/>
                  </a:lnTo>
                  <a:lnTo>
                    <a:pt x="0" y="105"/>
                  </a:lnTo>
                  <a:lnTo>
                    <a:pt x="1" y="95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74"/>
                  </a:lnTo>
                  <a:lnTo>
                    <a:pt x="12" y="64"/>
                  </a:lnTo>
                  <a:lnTo>
                    <a:pt x="17" y="54"/>
                  </a:lnTo>
                  <a:lnTo>
                    <a:pt x="23" y="47"/>
                  </a:lnTo>
                  <a:lnTo>
                    <a:pt x="30" y="39"/>
                  </a:lnTo>
                  <a:lnTo>
                    <a:pt x="38" y="31"/>
                  </a:lnTo>
                  <a:lnTo>
                    <a:pt x="45" y="26"/>
                  </a:lnTo>
                  <a:lnTo>
                    <a:pt x="54" y="19"/>
                  </a:lnTo>
                  <a:lnTo>
                    <a:pt x="64" y="15"/>
                  </a:lnTo>
                  <a:lnTo>
                    <a:pt x="74" y="12"/>
                  </a:lnTo>
                  <a:lnTo>
                    <a:pt x="84" y="9"/>
                  </a:lnTo>
                  <a:lnTo>
                    <a:pt x="95" y="6"/>
                  </a:lnTo>
                  <a:lnTo>
                    <a:pt x="105" y="6"/>
                  </a:lnTo>
                  <a:lnTo>
                    <a:pt x="116" y="6"/>
                  </a:lnTo>
                  <a:lnTo>
                    <a:pt x="127" y="8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5" y="12"/>
                  </a:lnTo>
                  <a:lnTo>
                    <a:pt x="145" y="12"/>
                  </a:lnTo>
                  <a:lnTo>
                    <a:pt x="158" y="5"/>
                  </a:lnTo>
                  <a:lnTo>
                    <a:pt x="174" y="1"/>
                  </a:lnTo>
                  <a:lnTo>
                    <a:pt x="182" y="0"/>
                  </a:lnTo>
                  <a:lnTo>
                    <a:pt x="190" y="0"/>
                  </a:lnTo>
                  <a:lnTo>
                    <a:pt x="197" y="0"/>
                  </a:lnTo>
                  <a:lnTo>
                    <a:pt x="205" y="2"/>
                  </a:lnTo>
                  <a:lnTo>
                    <a:pt x="205" y="2"/>
                  </a:lnTo>
                  <a:lnTo>
                    <a:pt x="220" y="8"/>
                  </a:lnTo>
                  <a:lnTo>
                    <a:pt x="231" y="14"/>
                  </a:lnTo>
                  <a:lnTo>
                    <a:pt x="242" y="23"/>
                  </a:lnTo>
                  <a:lnTo>
                    <a:pt x="249" y="35"/>
                  </a:lnTo>
                  <a:lnTo>
                    <a:pt x="256" y="47"/>
                  </a:lnTo>
                  <a:lnTo>
                    <a:pt x="260" y="61"/>
                  </a:lnTo>
                  <a:lnTo>
                    <a:pt x="260" y="74"/>
                  </a:lnTo>
                  <a:lnTo>
                    <a:pt x="257" y="88"/>
                  </a:lnTo>
                  <a:lnTo>
                    <a:pt x="257" y="88"/>
                  </a:lnTo>
                  <a:lnTo>
                    <a:pt x="255" y="96"/>
                  </a:lnTo>
                  <a:lnTo>
                    <a:pt x="251" y="103"/>
                  </a:lnTo>
                  <a:lnTo>
                    <a:pt x="247" y="110"/>
                  </a:lnTo>
                  <a:lnTo>
                    <a:pt x="242" y="116"/>
                  </a:lnTo>
                  <a:lnTo>
                    <a:pt x="236" y="121"/>
                  </a:lnTo>
                  <a:lnTo>
                    <a:pt x="231" y="126"/>
                  </a:lnTo>
                  <a:lnTo>
                    <a:pt x="223" y="130"/>
                  </a:lnTo>
                  <a:lnTo>
                    <a:pt x="217" y="134"/>
                  </a:lnTo>
                  <a:lnTo>
                    <a:pt x="217" y="134"/>
                  </a:lnTo>
                  <a:close/>
                  <a:moveTo>
                    <a:pt x="200" y="21"/>
                  </a:moveTo>
                  <a:lnTo>
                    <a:pt x="200" y="21"/>
                  </a:lnTo>
                  <a:lnTo>
                    <a:pt x="190" y="19"/>
                  </a:lnTo>
                  <a:lnTo>
                    <a:pt x="179" y="19"/>
                  </a:lnTo>
                  <a:lnTo>
                    <a:pt x="170" y="21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0" y="25"/>
                  </a:lnTo>
                  <a:lnTo>
                    <a:pt x="160" y="25"/>
                  </a:lnTo>
                  <a:lnTo>
                    <a:pt x="155" y="28"/>
                  </a:lnTo>
                  <a:lnTo>
                    <a:pt x="149" y="34"/>
                  </a:lnTo>
                  <a:lnTo>
                    <a:pt x="149" y="34"/>
                  </a:lnTo>
                  <a:lnTo>
                    <a:pt x="142" y="30"/>
                  </a:lnTo>
                  <a:lnTo>
                    <a:pt x="134" y="27"/>
                  </a:lnTo>
                  <a:lnTo>
                    <a:pt x="134" y="27"/>
                  </a:lnTo>
                  <a:lnTo>
                    <a:pt x="125" y="26"/>
                  </a:lnTo>
                  <a:lnTo>
                    <a:pt x="116" y="25"/>
                  </a:lnTo>
                  <a:lnTo>
                    <a:pt x="106" y="25"/>
                  </a:lnTo>
                  <a:lnTo>
                    <a:pt x="97" y="25"/>
                  </a:lnTo>
                  <a:lnTo>
                    <a:pt x="88" y="27"/>
                  </a:lnTo>
                  <a:lnTo>
                    <a:pt x="80" y="28"/>
                  </a:lnTo>
                  <a:lnTo>
                    <a:pt x="71" y="32"/>
                  </a:lnTo>
                  <a:lnTo>
                    <a:pt x="65" y="36"/>
                  </a:lnTo>
                  <a:lnTo>
                    <a:pt x="57" y="40"/>
                  </a:lnTo>
                  <a:lnTo>
                    <a:pt x="51" y="45"/>
                  </a:lnTo>
                  <a:lnTo>
                    <a:pt x="44" y="52"/>
                  </a:lnTo>
                  <a:lnTo>
                    <a:pt x="38" y="57"/>
                  </a:lnTo>
                  <a:lnTo>
                    <a:pt x="32" y="65"/>
                  </a:lnTo>
                  <a:lnTo>
                    <a:pt x="28" y="73"/>
                  </a:lnTo>
                  <a:lnTo>
                    <a:pt x="25" y="80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19" y="97"/>
                  </a:lnTo>
                  <a:lnTo>
                    <a:pt x="19" y="106"/>
                  </a:lnTo>
                  <a:lnTo>
                    <a:pt x="19" y="114"/>
                  </a:lnTo>
                  <a:lnTo>
                    <a:pt x="19" y="123"/>
                  </a:lnTo>
                  <a:lnTo>
                    <a:pt x="22" y="131"/>
                  </a:lnTo>
                  <a:lnTo>
                    <a:pt x="23" y="139"/>
                  </a:lnTo>
                  <a:lnTo>
                    <a:pt x="27" y="147"/>
                  </a:lnTo>
                  <a:lnTo>
                    <a:pt x="31" y="155"/>
                  </a:lnTo>
                  <a:lnTo>
                    <a:pt x="36" y="161"/>
                  </a:lnTo>
                  <a:lnTo>
                    <a:pt x="41" y="168"/>
                  </a:lnTo>
                  <a:lnTo>
                    <a:pt x="47" y="174"/>
                  </a:lnTo>
                  <a:lnTo>
                    <a:pt x="54" y="179"/>
                  </a:lnTo>
                  <a:lnTo>
                    <a:pt x="61" y="184"/>
                  </a:lnTo>
                  <a:lnTo>
                    <a:pt x="69" y="188"/>
                  </a:lnTo>
                  <a:lnTo>
                    <a:pt x="78" y="192"/>
                  </a:lnTo>
                  <a:lnTo>
                    <a:pt x="86" y="195"/>
                  </a:lnTo>
                  <a:lnTo>
                    <a:pt x="86" y="195"/>
                  </a:lnTo>
                  <a:lnTo>
                    <a:pt x="95" y="196"/>
                  </a:lnTo>
                  <a:lnTo>
                    <a:pt x="104" y="197"/>
                  </a:lnTo>
                  <a:lnTo>
                    <a:pt x="113" y="197"/>
                  </a:lnTo>
                  <a:lnTo>
                    <a:pt x="122" y="197"/>
                  </a:lnTo>
                  <a:lnTo>
                    <a:pt x="131" y="195"/>
                  </a:lnTo>
                  <a:lnTo>
                    <a:pt x="139" y="193"/>
                  </a:lnTo>
                  <a:lnTo>
                    <a:pt x="147" y="190"/>
                  </a:lnTo>
                  <a:lnTo>
                    <a:pt x="155" y="186"/>
                  </a:lnTo>
                  <a:lnTo>
                    <a:pt x="162" y="182"/>
                  </a:lnTo>
                  <a:lnTo>
                    <a:pt x="169" y="177"/>
                  </a:lnTo>
                  <a:lnTo>
                    <a:pt x="175" y="170"/>
                  </a:lnTo>
                  <a:lnTo>
                    <a:pt x="182" y="164"/>
                  </a:lnTo>
                  <a:lnTo>
                    <a:pt x="187" y="157"/>
                  </a:lnTo>
                  <a:lnTo>
                    <a:pt x="191" y="149"/>
                  </a:lnTo>
                  <a:lnTo>
                    <a:pt x="195" y="142"/>
                  </a:lnTo>
                  <a:lnTo>
                    <a:pt x="197" y="134"/>
                  </a:lnTo>
                  <a:lnTo>
                    <a:pt x="197" y="134"/>
                  </a:lnTo>
                  <a:lnTo>
                    <a:pt x="199" y="126"/>
                  </a:lnTo>
                  <a:lnTo>
                    <a:pt x="200" y="117"/>
                  </a:lnTo>
                  <a:lnTo>
                    <a:pt x="200" y="117"/>
                  </a:lnTo>
                  <a:lnTo>
                    <a:pt x="210" y="114"/>
                  </a:lnTo>
                  <a:lnTo>
                    <a:pt x="220" y="108"/>
                  </a:lnTo>
                  <a:lnTo>
                    <a:pt x="220" y="10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6" y="104"/>
                  </a:lnTo>
                  <a:lnTo>
                    <a:pt x="231" y="99"/>
                  </a:lnTo>
                  <a:lnTo>
                    <a:pt x="235" y="91"/>
                  </a:lnTo>
                  <a:lnTo>
                    <a:pt x="238" y="83"/>
                  </a:lnTo>
                  <a:lnTo>
                    <a:pt x="238" y="83"/>
                  </a:lnTo>
                  <a:lnTo>
                    <a:pt x="240" y="73"/>
                  </a:lnTo>
                  <a:lnTo>
                    <a:pt x="239" y="64"/>
                  </a:lnTo>
                  <a:lnTo>
                    <a:pt x="236" y="53"/>
                  </a:lnTo>
                  <a:lnTo>
                    <a:pt x="233" y="44"/>
                  </a:lnTo>
                  <a:lnTo>
                    <a:pt x="226" y="36"/>
                  </a:lnTo>
                  <a:lnTo>
                    <a:pt x="220" y="30"/>
                  </a:lnTo>
                  <a:lnTo>
                    <a:pt x="210" y="25"/>
                  </a:lnTo>
                  <a:lnTo>
                    <a:pt x="200" y="21"/>
                  </a:lnTo>
                  <a:lnTo>
                    <a:pt x="200" y="21"/>
                  </a:lnTo>
                  <a:close/>
                  <a:moveTo>
                    <a:pt x="209" y="86"/>
                  </a:moveTo>
                  <a:lnTo>
                    <a:pt x="209" y="86"/>
                  </a:lnTo>
                  <a:lnTo>
                    <a:pt x="205" y="84"/>
                  </a:lnTo>
                  <a:lnTo>
                    <a:pt x="201" y="80"/>
                  </a:lnTo>
                  <a:lnTo>
                    <a:pt x="200" y="77"/>
                  </a:lnTo>
                  <a:lnTo>
                    <a:pt x="200" y="71"/>
                  </a:lnTo>
                  <a:lnTo>
                    <a:pt x="200" y="71"/>
                  </a:lnTo>
                  <a:lnTo>
                    <a:pt x="203" y="66"/>
                  </a:lnTo>
                  <a:lnTo>
                    <a:pt x="205" y="61"/>
                  </a:lnTo>
                  <a:lnTo>
                    <a:pt x="209" y="57"/>
                  </a:lnTo>
                  <a:lnTo>
                    <a:pt x="212" y="56"/>
                  </a:lnTo>
                  <a:lnTo>
                    <a:pt x="214" y="56"/>
                  </a:lnTo>
                  <a:lnTo>
                    <a:pt x="214" y="56"/>
                  </a:lnTo>
                  <a:lnTo>
                    <a:pt x="217" y="57"/>
                  </a:lnTo>
                  <a:lnTo>
                    <a:pt x="218" y="60"/>
                  </a:lnTo>
                  <a:lnTo>
                    <a:pt x="222" y="65"/>
                  </a:lnTo>
                  <a:lnTo>
                    <a:pt x="225" y="71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2" y="82"/>
                  </a:lnTo>
                  <a:lnTo>
                    <a:pt x="218" y="84"/>
                  </a:lnTo>
                  <a:lnTo>
                    <a:pt x="214" y="86"/>
                  </a:lnTo>
                  <a:lnTo>
                    <a:pt x="209" y="86"/>
                  </a:lnTo>
                  <a:lnTo>
                    <a:pt x="209" y="86"/>
                  </a:lnTo>
                  <a:close/>
                  <a:moveTo>
                    <a:pt x="195" y="56"/>
                  </a:moveTo>
                  <a:lnTo>
                    <a:pt x="195" y="56"/>
                  </a:lnTo>
                  <a:lnTo>
                    <a:pt x="192" y="54"/>
                  </a:lnTo>
                  <a:lnTo>
                    <a:pt x="191" y="52"/>
                  </a:lnTo>
                  <a:lnTo>
                    <a:pt x="190" y="49"/>
                  </a:lnTo>
                  <a:lnTo>
                    <a:pt x="190" y="47"/>
                  </a:lnTo>
                  <a:lnTo>
                    <a:pt x="190" y="47"/>
                  </a:lnTo>
                  <a:lnTo>
                    <a:pt x="192" y="39"/>
                  </a:lnTo>
                  <a:lnTo>
                    <a:pt x="195" y="35"/>
                  </a:lnTo>
                  <a:lnTo>
                    <a:pt x="196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201" y="36"/>
                  </a:lnTo>
                  <a:lnTo>
                    <a:pt x="204" y="41"/>
                  </a:lnTo>
                  <a:lnTo>
                    <a:pt x="205" y="47"/>
                  </a:lnTo>
                  <a:lnTo>
                    <a:pt x="205" y="51"/>
                  </a:lnTo>
                  <a:lnTo>
                    <a:pt x="205" y="51"/>
                  </a:lnTo>
                  <a:lnTo>
                    <a:pt x="204" y="53"/>
                  </a:lnTo>
                  <a:lnTo>
                    <a:pt x="201" y="54"/>
                  </a:lnTo>
                  <a:lnTo>
                    <a:pt x="199" y="56"/>
                  </a:lnTo>
                  <a:lnTo>
                    <a:pt x="195" y="56"/>
                  </a:lnTo>
                  <a:lnTo>
                    <a:pt x="195" y="56"/>
                  </a:lnTo>
                  <a:close/>
                  <a:moveTo>
                    <a:pt x="86" y="161"/>
                  </a:moveTo>
                  <a:lnTo>
                    <a:pt x="86" y="161"/>
                  </a:lnTo>
                  <a:lnTo>
                    <a:pt x="77" y="157"/>
                  </a:lnTo>
                  <a:lnTo>
                    <a:pt x="69" y="153"/>
                  </a:lnTo>
                  <a:lnTo>
                    <a:pt x="62" y="147"/>
                  </a:lnTo>
                  <a:lnTo>
                    <a:pt x="57" y="140"/>
                  </a:lnTo>
                  <a:lnTo>
                    <a:pt x="53" y="132"/>
                  </a:lnTo>
                  <a:lnTo>
                    <a:pt x="51" y="125"/>
                  </a:lnTo>
                  <a:lnTo>
                    <a:pt x="51" y="11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6" y="97"/>
                  </a:lnTo>
                  <a:lnTo>
                    <a:pt x="60" y="90"/>
                  </a:lnTo>
                  <a:lnTo>
                    <a:pt x="65" y="82"/>
                  </a:lnTo>
                  <a:lnTo>
                    <a:pt x="70" y="75"/>
                  </a:lnTo>
                  <a:lnTo>
                    <a:pt x="78" y="71"/>
                  </a:lnTo>
                  <a:lnTo>
                    <a:pt x="86" y="67"/>
                  </a:lnTo>
                  <a:lnTo>
                    <a:pt x="93" y="67"/>
                  </a:lnTo>
                  <a:lnTo>
                    <a:pt x="103" y="67"/>
                  </a:lnTo>
                  <a:lnTo>
                    <a:pt x="103" y="67"/>
                  </a:lnTo>
                  <a:lnTo>
                    <a:pt x="114" y="71"/>
                  </a:lnTo>
                  <a:lnTo>
                    <a:pt x="125" y="77"/>
                  </a:lnTo>
                  <a:lnTo>
                    <a:pt x="132" y="83"/>
                  </a:lnTo>
                  <a:lnTo>
                    <a:pt x="139" y="92"/>
                  </a:lnTo>
                  <a:lnTo>
                    <a:pt x="142" y="101"/>
                  </a:lnTo>
                  <a:lnTo>
                    <a:pt x="144" y="110"/>
                  </a:lnTo>
                  <a:lnTo>
                    <a:pt x="144" y="121"/>
                  </a:lnTo>
                  <a:lnTo>
                    <a:pt x="143" y="130"/>
                  </a:lnTo>
                  <a:lnTo>
                    <a:pt x="143" y="130"/>
                  </a:lnTo>
                  <a:lnTo>
                    <a:pt x="139" y="138"/>
                  </a:lnTo>
                  <a:lnTo>
                    <a:pt x="134" y="145"/>
                  </a:lnTo>
                  <a:lnTo>
                    <a:pt x="129" y="152"/>
                  </a:lnTo>
                  <a:lnTo>
                    <a:pt x="121" y="157"/>
                  </a:lnTo>
                  <a:lnTo>
                    <a:pt x="113" y="160"/>
                  </a:lnTo>
                  <a:lnTo>
                    <a:pt x="104" y="162"/>
                  </a:lnTo>
                  <a:lnTo>
                    <a:pt x="95" y="162"/>
                  </a:lnTo>
                  <a:lnTo>
                    <a:pt x="86" y="161"/>
                  </a:lnTo>
                  <a:lnTo>
                    <a:pt x="86" y="161"/>
                  </a:lnTo>
                  <a:close/>
                  <a:moveTo>
                    <a:pt x="88" y="79"/>
                  </a:moveTo>
                  <a:lnTo>
                    <a:pt x="88" y="79"/>
                  </a:lnTo>
                  <a:lnTo>
                    <a:pt x="86" y="80"/>
                  </a:lnTo>
                  <a:lnTo>
                    <a:pt x="80" y="84"/>
                  </a:lnTo>
                  <a:lnTo>
                    <a:pt x="77" y="88"/>
                  </a:lnTo>
                  <a:lnTo>
                    <a:pt x="73" y="93"/>
                  </a:lnTo>
                  <a:lnTo>
                    <a:pt x="69" y="100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5" y="117"/>
                  </a:lnTo>
                  <a:lnTo>
                    <a:pt x="65" y="123"/>
                  </a:lnTo>
                  <a:lnTo>
                    <a:pt x="67" y="130"/>
                  </a:lnTo>
                  <a:lnTo>
                    <a:pt x="69" y="134"/>
                  </a:lnTo>
                  <a:lnTo>
                    <a:pt x="75" y="142"/>
                  </a:lnTo>
                  <a:lnTo>
                    <a:pt x="79" y="144"/>
                  </a:lnTo>
                  <a:lnTo>
                    <a:pt x="79" y="144"/>
                  </a:lnTo>
                  <a:lnTo>
                    <a:pt x="78" y="130"/>
                  </a:lnTo>
                  <a:lnTo>
                    <a:pt x="78" y="118"/>
                  </a:lnTo>
                  <a:lnTo>
                    <a:pt x="79" y="106"/>
                  </a:lnTo>
                  <a:lnTo>
                    <a:pt x="80" y="97"/>
                  </a:lnTo>
                  <a:lnTo>
                    <a:pt x="86" y="84"/>
                  </a:lnTo>
                  <a:lnTo>
                    <a:pt x="88" y="79"/>
                  </a:lnTo>
                  <a:lnTo>
                    <a:pt x="88" y="7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97"/>
            <p:cNvSpPr>
              <a:spLocks noEditPoints="1"/>
            </p:cNvSpPr>
            <p:nvPr/>
          </p:nvSpPr>
          <p:spPr bwMode="auto">
            <a:xfrm>
              <a:off x="4192090" y="1884770"/>
              <a:ext cx="231781" cy="209125"/>
            </a:xfrm>
            <a:custGeom>
              <a:avLst/>
              <a:gdLst>
                <a:gd name="T0" fmla="*/ 265 w 266"/>
                <a:gd name="T1" fmla="*/ 85 h 239"/>
                <a:gd name="T2" fmla="*/ 21 w 266"/>
                <a:gd name="T3" fmla="*/ 94 h 239"/>
                <a:gd name="T4" fmla="*/ 6 w 266"/>
                <a:gd name="T5" fmla="*/ 85 h 239"/>
                <a:gd name="T6" fmla="*/ 5 w 266"/>
                <a:gd name="T7" fmla="*/ 68 h 239"/>
                <a:gd name="T8" fmla="*/ 18 w 266"/>
                <a:gd name="T9" fmla="*/ 42 h 239"/>
                <a:gd name="T10" fmla="*/ 65 w 266"/>
                <a:gd name="T11" fmla="*/ 12 h 239"/>
                <a:gd name="T12" fmla="*/ 135 w 266"/>
                <a:gd name="T13" fmla="*/ 0 h 239"/>
                <a:gd name="T14" fmla="*/ 225 w 266"/>
                <a:gd name="T15" fmla="*/ 20 h 239"/>
                <a:gd name="T16" fmla="*/ 259 w 266"/>
                <a:gd name="T17" fmla="*/ 47 h 239"/>
                <a:gd name="T18" fmla="*/ 265 w 266"/>
                <a:gd name="T19" fmla="*/ 68 h 239"/>
                <a:gd name="T20" fmla="*/ 77 w 266"/>
                <a:gd name="T21" fmla="*/ 31 h 239"/>
                <a:gd name="T22" fmla="*/ 75 w 266"/>
                <a:gd name="T23" fmla="*/ 42 h 239"/>
                <a:gd name="T24" fmla="*/ 84 w 266"/>
                <a:gd name="T25" fmla="*/ 47 h 239"/>
                <a:gd name="T26" fmla="*/ 93 w 266"/>
                <a:gd name="T27" fmla="*/ 38 h 239"/>
                <a:gd name="T28" fmla="*/ 88 w 266"/>
                <a:gd name="T29" fmla="*/ 29 h 239"/>
                <a:gd name="T30" fmla="*/ 106 w 266"/>
                <a:gd name="T31" fmla="*/ 60 h 239"/>
                <a:gd name="T32" fmla="*/ 97 w 266"/>
                <a:gd name="T33" fmla="*/ 69 h 239"/>
                <a:gd name="T34" fmla="*/ 103 w 266"/>
                <a:gd name="T35" fmla="*/ 78 h 239"/>
                <a:gd name="T36" fmla="*/ 113 w 266"/>
                <a:gd name="T37" fmla="*/ 76 h 239"/>
                <a:gd name="T38" fmla="*/ 116 w 266"/>
                <a:gd name="T39" fmla="*/ 65 h 239"/>
                <a:gd name="T40" fmla="*/ 106 w 266"/>
                <a:gd name="T41" fmla="*/ 60 h 239"/>
                <a:gd name="T42" fmla="*/ 127 w 266"/>
                <a:gd name="T43" fmla="*/ 31 h 239"/>
                <a:gd name="T44" fmla="*/ 125 w 266"/>
                <a:gd name="T45" fmla="*/ 42 h 239"/>
                <a:gd name="T46" fmla="*/ 134 w 266"/>
                <a:gd name="T47" fmla="*/ 47 h 239"/>
                <a:gd name="T48" fmla="*/ 143 w 266"/>
                <a:gd name="T49" fmla="*/ 38 h 239"/>
                <a:gd name="T50" fmla="*/ 138 w 266"/>
                <a:gd name="T51" fmla="*/ 29 h 239"/>
                <a:gd name="T52" fmla="*/ 160 w 266"/>
                <a:gd name="T53" fmla="*/ 60 h 239"/>
                <a:gd name="T54" fmla="*/ 151 w 266"/>
                <a:gd name="T55" fmla="*/ 69 h 239"/>
                <a:gd name="T56" fmla="*/ 157 w 266"/>
                <a:gd name="T57" fmla="*/ 78 h 239"/>
                <a:gd name="T58" fmla="*/ 168 w 266"/>
                <a:gd name="T59" fmla="*/ 76 h 239"/>
                <a:gd name="T60" fmla="*/ 169 w 266"/>
                <a:gd name="T61" fmla="*/ 65 h 239"/>
                <a:gd name="T62" fmla="*/ 160 w 266"/>
                <a:gd name="T63" fmla="*/ 60 h 239"/>
                <a:gd name="T64" fmla="*/ 171 w 266"/>
                <a:gd name="T65" fmla="*/ 31 h 239"/>
                <a:gd name="T66" fmla="*/ 169 w 266"/>
                <a:gd name="T67" fmla="*/ 42 h 239"/>
                <a:gd name="T68" fmla="*/ 178 w 266"/>
                <a:gd name="T69" fmla="*/ 47 h 239"/>
                <a:gd name="T70" fmla="*/ 188 w 266"/>
                <a:gd name="T71" fmla="*/ 38 h 239"/>
                <a:gd name="T72" fmla="*/ 182 w 266"/>
                <a:gd name="T73" fmla="*/ 29 h 239"/>
                <a:gd name="T74" fmla="*/ 16 w 266"/>
                <a:gd name="T75" fmla="*/ 120 h 239"/>
                <a:gd name="T76" fmla="*/ 5 w 266"/>
                <a:gd name="T77" fmla="*/ 109 h 239"/>
                <a:gd name="T78" fmla="*/ 12 w 266"/>
                <a:gd name="T79" fmla="*/ 99 h 239"/>
                <a:gd name="T80" fmla="*/ 260 w 266"/>
                <a:gd name="T81" fmla="*/ 99 h 239"/>
                <a:gd name="T82" fmla="*/ 265 w 266"/>
                <a:gd name="T83" fmla="*/ 109 h 239"/>
                <a:gd name="T84" fmla="*/ 255 w 266"/>
                <a:gd name="T85" fmla="*/ 120 h 239"/>
                <a:gd name="T86" fmla="*/ 161 w 266"/>
                <a:gd name="T87" fmla="*/ 155 h 239"/>
                <a:gd name="T88" fmla="*/ 255 w 266"/>
                <a:gd name="T89" fmla="*/ 126 h 239"/>
                <a:gd name="T90" fmla="*/ 265 w 266"/>
                <a:gd name="T91" fmla="*/ 143 h 239"/>
                <a:gd name="T92" fmla="*/ 247 w 266"/>
                <a:gd name="T93" fmla="*/ 161 h 239"/>
                <a:gd name="T94" fmla="*/ 6 w 266"/>
                <a:gd name="T95" fmla="*/ 156 h 239"/>
                <a:gd name="T96" fmla="*/ 3 w 266"/>
                <a:gd name="T97" fmla="*/ 135 h 239"/>
                <a:gd name="T98" fmla="*/ 18 w 266"/>
                <a:gd name="T99" fmla="*/ 125 h 239"/>
                <a:gd name="T100" fmla="*/ 260 w 266"/>
                <a:gd name="T101" fmla="*/ 167 h 239"/>
                <a:gd name="T102" fmla="*/ 265 w 266"/>
                <a:gd name="T103" fmla="*/ 177 h 239"/>
                <a:gd name="T104" fmla="*/ 255 w 266"/>
                <a:gd name="T105" fmla="*/ 187 h 239"/>
                <a:gd name="T106" fmla="*/ 9 w 266"/>
                <a:gd name="T107" fmla="*/ 183 h 239"/>
                <a:gd name="T108" fmla="*/ 6 w 266"/>
                <a:gd name="T109" fmla="*/ 173 h 239"/>
                <a:gd name="T110" fmla="*/ 16 w 266"/>
                <a:gd name="T111" fmla="*/ 167 h 239"/>
                <a:gd name="T112" fmla="*/ 23 w 266"/>
                <a:gd name="T113" fmla="*/ 238 h 239"/>
                <a:gd name="T114" fmla="*/ 8 w 266"/>
                <a:gd name="T115" fmla="*/ 217 h 239"/>
                <a:gd name="T116" fmla="*/ 265 w 266"/>
                <a:gd name="T117" fmla="*/ 198 h 239"/>
                <a:gd name="T118" fmla="*/ 261 w 266"/>
                <a:gd name="T119" fmla="*/ 224 h 239"/>
                <a:gd name="T120" fmla="*/ 240 w 266"/>
                <a:gd name="T121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6" h="239">
                  <a:moveTo>
                    <a:pt x="265" y="68"/>
                  </a:moveTo>
                  <a:lnTo>
                    <a:pt x="265" y="78"/>
                  </a:lnTo>
                  <a:lnTo>
                    <a:pt x="265" y="78"/>
                  </a:lnTo>
                  <a:lnTo>
                    <a:pt x="265" y="85"/>
                  </a:lnTo>
                  <a:lnTo>
                    <a:pt x="261" y="89"/>
                  </a:lnTo>
                  <a:lnTo>
                    <a:pt x="256" y="92"/>
                  </a:lnTo>
                  <a:lnTo>
                    <a:pt x="249" y="94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16" y="92"/>
                  </a:lnTo>
                  <a:lnTo>
                    <a:pt x="10" y="89"/>
                  </a:lnTo>
                  <a:lnTo>
                    <a:pt x="6" y="85"/>
                  </a:lnTo>
                  <a:lnTo>
                    <a:pt x="5" y="78"/>
                  </a:lnTo>
                  <a:lnTo>
                    <a:pt x="5" y="68"/>
                  </a:lnTo>
                  <a:lnTo>
                    <a:pt x="5" y="68"/>
                  </a:lnTo>
                  <a:lnTo>
                    <a:pt x="5" y="68"/>
                  </a:lnTo>
                  <a:lnTo>
                    <a:pt x="6" y="61"/>
                  </a:lnTo>
                  <a:lnTo>
                    <a:pt x="10" y="53"/>
                  </a:lnTo>
                  <a:lnTo>
                    <a:pt x="13" y="47"/>
                  </a:lnTo>
                  <a:lnTo>
                    <a:pt x="18" y="42"/>
                  </a:lnTo>
                  <a:lnTo>
                    <a:pt x="25" y="35"/>
                  </a:lnTo>
                  <a:lnTo>
                    <a:pt x="31" y="30"/>
                  </a:lnTo>
                  <a:lnTo>
                    <a:pt x="47" y="20"/>
                  </a:lnTo>
                  <a:lnTo>
                    <a:pt x="65" y="12"/>
                  </a:lnTo>
                  <a:lnTo>
                    <a:pt x="87" y="5"/>
                  </a:lnTo>
                  <a:lnTo>
                    <a:pt x="110" y="1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61" y="1"/>
                  </a:lnTo>
                  <a:lnTo>
                    <a:pt x="184" y="5"/>
                  </a:lnTo>
                  <a:lnTo>
                    <a:pt x="205" y="12"/>
                  </a:lnTo>
                  <a:lnTo>
                    <a:pt x="225" y="20"/>
                  </a:lnTo>
                  <a:lnTo>
                    <a:pt x="240" y="30"/>
                  </a:lnTo>
                  <a:lnTo>
                    <a:pt x="247" y="35"/>
                  </a:lnTo>
                  <a:lnTo>
                    <a:pt x="253" y="42"/>
                  </a:lnTo>
                  <a:lnTo>
                    <a:pt x="259" y="47"/>
                  </a:lnTo>
                  <a:lnTo>
                    <a:pt x="261" y="53"/>
                  </a:lnTo>
                  <a:lnTo>
                    <a:pt x="264" y="61"/>
                  </a:lnTo>
                  <a:lnTo>
                    <a:pt x="266" y="68"/>
                  </a:lnTo>
                  <a:lnTo>
                    <a:pt x="265" y="68"/>
                  </a:lnTo>
                  <a:close/>
                  <a:moveTo>
                    <a:pt x="84" y="27"/>
                  </a:moveTo>
                  <a:lnTo>
                    <a:pt x="84" y="27"/>
                  </a:lnTo>
                  <a:lnTo>
                    <a:pt x="80" y="29"/>
                  </a:lnTo>
                  <a:lnTo>
                    <a:pt x="77" y="31"/>
                  </a:lnTo>
                  <a:lnTo>
                    <a:pt x="75" y="34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5" y="42"/>
                  </a:lnTo>
                  <a:lnTo>
                    <a:pt x="77" y="44"/>
                  </a:lnTo>
                  <a:lnTo>
                    <a:pt x="80" y="47"/>
                  </a:lnTo>
                  <a:lnTo>
                    <a:pt x="84" y="47"/>
                  </a:lnTo>
                  <a:lnTo>
                    <a:pt x="84" y="47"/>
                  </a:lnTo>
                  <a:lnTo>
                    <a:pt x="88" y="47"/>
                  </a:lnTo>
                  <a:lnTo>
                    <a:pt x="91" y="44"/>
                  </a:lnTo>
                  <a:lnTo>
                    <a:pt x="92" y="42"/>
                  </a:lnTo>
                  <a:lnTo>
                    <a:pt x="93" y="38"/>
                  </a:lnTo>
                  <a:lnTo>
                    <a:pt x="93" y="38"/>
                  </a:lnTo>
                  <a:lnTo>
                    <a:pt x="92" y="34"/>
                  </a:lnTo>
                  <a:lnTo>
                    <a:pt x="91" y="31"/>
                  </a:lnTo>
                  <a:lnTo>
                    <a:pt x="88" y="29"/>
                  </a:lnTo>
                  <a:lnTo>
                    <a:pt x="84" y="27"/>
                  </a:lnTo>
                  <a:lnTo>
                    <a:pt x="84" y="27"/>
                  </a:lnTo>
                  <a:close/>
                  <a:moveTo>
                    <a:pt x="106" y="60"/>
                  </a:moveTo>
                  <a:lnTo>
                    <a:pt x="106" y="60"/>
                  </a:lnTo>
                  <a:lnTo>
                    <a:pt x="103" y="60"/>
                  </a:lnTo>
                  <a:lnTo>
                    <a:pt x="100" y="63"/>
                  </a:lnTo>
                  <a:lnTo>
                    <a:pt x="97" y="65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7" y="73"/>
                  </a:lnTo>
                  <a:lnTo>
                    <a:pt x="100" y="76"/>
                  </a:lnTo>
                  <a:lnTo>
                    <a:pt x="103" y="78"/>
                  </a:lnTo>
                  <a:lnTo>
                    <a:pt x="106" y="78"/>
                  </a:lnTo>
                  <a:lnTo>
                    <a:pt x="106" y="78"/>
                  </a:lnTo>
                  <a:lnTo>
                    <a:pt x="110" y="78"/>
                  </a:lnTo>
                  <a:lnTo>
                    <a:pt x="113" y="76"/>
                  </a:lnTo>
                  <a:lnTo>
                    <a:pt x="116" y="73"/>
                  </a:lnTo>
                  <a:lnTo>
                    <a:pt x="116" y="69"/>
                  </a:lnTo>
                  <a:lnTo>
                    <a:pt x="116" y="69"/>
                  </a:lnTo>
                  <a:lnTo>
                    <a:pt x="116" y="65"/>
                  </a:lnTo>
                  <a:lnTo>
                    <a:pt x="113" y="63"/>
                  </a:lnTo>
                  <a:lnTo>
                    <a:pt x="110" y="60"/>
                  </a:lnTo>
                  <a:lnTo>
                    <a:pt x="106" y="60"/>
                  </a:lnTo>
                  <a:lnTo>
                    <a:pt x="106" y="60"/>
                  </a:lnTo>
                  <a:close/>
                  <a:moveTo>
                    <a:pt x="134" y="27"/>
                  </a:moveTo>
                  <a:lnTo>
                    <a:pt x="134" y="27"/>
                  </a:lnTo>
                  <a:lnTo>
                    <a:pt x="130" y="29"/>
                  </a:lnTo>
                  <a:lnTo>
                    <a:pt x="127" y="31"/>
                  </a:lnTo>
                  <a:lnTo>
                    <a:pt x="125" y="34"/>
                  </a:lnTo>
                  <a:lnTo>
                    <a:pt x="123" y="38"/>
                  </a:lnTo>
                  <a:lnTo>
                    <a:pt x="123" y="38"/>
                  </a:lnTo>
                  <a:lnTo>
                    <a:pt x="125" y="42"/>
                  </a:lnTo>
                  <a:lnTo>
                    <a:pt x="127" y="44"/>
                  </a:lnTo>
                  <a:lnTo>
                    <a:pt x="130" y="47"/>
                  </a:lnTo>
                  <a:lnTo>
                    <a:pt x="134" y="47"/>
                  </a:lnTo>
                  <a:lnTo>
                    <a:pt x="134" y="47"/>
                  </a:lnTo>
                  <a:lnTo>
                    <a:pt x="138" y="47"/>
                  </a:lnTo>
                  <a:lnTo>
                    <a:pt x="140" y="44"/>
                  </a:lnTo>
                  <a:lnTo>
                    <a:pt x="142" y="42"/>
                  </a:lnTo>
                  <a:lnTo>
                    <a:pt x="143" y="38"/>
                  </a:lnTo>
                  <a:lnTo>
                    <a:pt x="143" y="38"/>
                  </a:lnTo>
                  <a:lnTo>
                    <a:pt x="142" y="34"/>
                  </a:lnTo>
                  <a:lnTo>
                    <a:pt x="140" y="31"/>
                  </a:lnTo>
                  <a:lnTo>
                    <a:pt x="138" y="29"/>
                  </a:lnTo>
                  <a:lnTo>
                    <a:pt x="134" y="27"/>
                  </a:lnTo>
                  <a:lnTo>
                    <a:pt x="134" y="27"/>
                  </a:lnTo>
                  <a:close/>
                  <a:moveTo>
                    <a:pt x="160" y="60"/>
                  </a:moveTo>
                  <a:lnTo>
                    <a:pt x="160" y="60"/>
                  </a:lnTo>
                  <a:lnTo>
                    <a:pt x="157" y="60"/>
                  </a:lnTo>
                  <a:lnTo>
                    <a:pt x="153" y="63"/>
                  </a:lnTo>
                  <a:lnTo>
                    <a:pt x="152" y="65"/>
                  </a:lnTo>
                  <a:lnTo>
                    <a:pt x="151" y="69"/>
                  </a:lnTo>
                  <a:lnTo>
                    <a:pt x="151" y="69"/>
                  </a:lnTo>
                  <a:lnTo>
                    <a:pt x="152" y="73"/>
                  </a:lnTo>
                  <a:lnTo>
                    <a:pt x="153" y="76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4" y="78"/>
                  </a:lnTo>
                  <a:lnTo>
                    <a:pt x="168" y="76"/>
                  </a:lnTo>
                  <a:lnTo>
                    <a:pt x="169" y="73"/>
                  </a:lnTo>
                  <a:lnTo>
                    <a:pt x="170" y="69"/>
                  </a:lnTo>
                  <a:lnTo>
                    <a:pt x="170" y="69"/>
                  </a:lnTo>
                  <a:lnTo>
                    <a:pt x="169" y="65"/>
                  </a:lnTo>
                  <a:lnTo>
                    <a:pt x="168" y="63"/>
                  </a:lnTo>
                  <a:lnTo>
                    <a:pt x="164" y="60"/>
                  </a:lnTo>
                  <a:lnTo>
                    <a:pt x="160" y="60"/>
                  </a:lnTo>
                  <a:lnTo>
                    <a:pt x="160" y="60"/>
                  </a:lnTo>
                  <a:close/>
                  <a:moveTo>
                    <a:pt x="178" y="27"/>
                  </a:moveTo>
                  <a:lnTo>
                    <a:pt x="178" y="27"/>
                  </a:lnTo>
                  <a:lnTo>
                    <a:pt x="174" y="29"/>
                  </a:lnTo>
                  <a:lnTo>
                    <a:pt x="171" y="31"/>
                  </a:lnTo>
                  <a:lnTo>
                    <a:pt x="169" y="34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71" y="44"/>
                  </a:lnTo>
                  <a:lnTo>
                    <a:pt x="174" y="47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82" y="47"/>
                  </a:lnTo>
                  <a:lnTo>
                    <a:pt x="184" y="44"/>
                  </a:lnTo>
                  <a:lnTo>
                    <a:pt x="187" y="42"/>
                  </a:lnTo>
                  <a:lnTo>
                    <a:pt x="188" y="38"/>
                  </a:lnTo>
                  <a:lnTo>
                    <a:pt x="188" y="38"/>
                  </a:lnTo>
                  <a:lnTo>
                    <a:pt x="187" y="34"/>
                  </a:lnTo>
                  <a:lnTo>
                    <a:pt x="184" y="31"/>
                  </a:lnTo>
                  <a:lnTo>
                    <a:pt x="182" y="29"/>
                  </a:lnTo>
                  <a:lnTo>
                    <a:pt x="178" y="27"/>
                  </a:lnTo>
                  <a:lnTo>
                    <a:pt x="178" y="27"/>
                  </a:lnTo>
                  <a:close/>
                  <a:moveTo>
                    <a:pt x="16" y="120"/>
                  </a:moveTo>
                  <a:lnTo>
                    <a:pt x="16" y="120"/>
                  </a:lnTo>
                  <a:lnTo>
                    <a:pt x="12" y="118"/>
                  </a:lnTo>
                  <a:lnTo>
                    <a:pt x="9" y="116"/>
                  </a:lnTo>
                  <a:lnTo>
                    <a:pt x="6" y="11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05"/>
                  </a:lnTo>
                  <a:lnTo>
                    <a:pt x="9" y="102"/>
                  </a:lnTo>
                  <a:lnTo>
                    <a:pt x="12" y="99"/>
                  </a:lnTo>
                  <a:lnTo>
                    <a:pt x="16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60" y="99"/>
                  </a:lnTo>
                  <a:lnTo>
                    <a:pt x="262" y="102"/>
                  </a:lnTo>
                  <a:lnTo>
                    <a:pt x="265" y="105"/>
                  </a:lnTo>
                  <a:lnTo>
                    <a:pt x="265" y="109"/>
                  </a:lnTo>
                  <a:lnTo>
                    <a:pt x="265" y="109"/>
                  </a:lnTo>
                  <a:lnTo>
                    <a:pt x="265" y="113"/>
                  </a:lnTo>
                  <a:lnTo>
                    <a:pt x="262" y="116"/>
                  </a:lnTo>
                  <a:lnTo>
                    <a:pt x="260" y="118"/>
                  </a:lnTo>
                  <a:lnTo>
                    <a:pt x="255" y="120"/>
                  </a:lnTo>
                  <a:lnTo>
                    <a:pt x="16" y="120"/>
                  </a:lnTo>
                  <a:close/>
                  <a:moveTo>
                    <a:pt x="18" y="125"/>
                  </a:moveTo>
                  <a:lnTo>
                    <a:pt x="99" y="125"/>
                  </a:lnTo>
                  <a:lnTo>
                    <a:pt x="161" y="155"/>
                  </a:lnTo>
                  <a:lnTo>
                    <a:pt x="194" y="125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55" y="126"/>
                  </a:lnTo>
                  <a:lnTo>
                    <a:pt x="260" y="130"/>
                  </a:lnTo>
                  <a:lnTo>
                    <a:pt x="264" y="135"/>
                  </a:lnTo>
                  <a:lnTo>
                    <a:pt x="265" y="143"/>
                  </a:lnTo>
                  <a:lnTo>
                    <a:pt x="265" y="143"/>
                  </a:lnTo>
                  <a:lnTo>
                    <a:pt x="264" y="150"/>
                  </a:lnTo>
                  <a:lnTo>
                    <a:pt x="260" y="156"/>
                  </a:lnTo>
                  <a:lnTo>
                    <a:pt x="255" y="160"/>
                  </a:lnTo>
                  <a:lnTo>
                    <a:pt x="247" y="161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2" y="160"/>
                  </a:lnTo>
                  <a:lnTo>
                    <a:pt x="6" y="156"/>
                  </a:lnTo>
                  <a:lnTo>
                    <a:pt x="3" y="150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3" y="135"/>
                  </a:lnTo>
                  <a:lnTo>
                    <a:pt x="6" y="130"/>
                  </a:lnTo>
                  <a:lnTo>
                    <a:pt x="12" y="126"/>
                  </a:lnTo>
                  <a:lnTo>
                    <a:pt x="18" y="125"/>
                  </a:lnTo>
                  <a:lnTo>
                    <a:pt x="18" y="125"/>
                  </a:lnTo>
                  <a:close/>
                  <a:moveTo>
                    <a:pt x="16" y="167"/>
                  </a:moveTo>
                  <a:lnTo>
                    <a:pt x="255" y="167"/>
                  </a:lnTo>
                  <a:lnTo>
                    <a:pt x="255" y="167"/>
                  </a:lnTo>
                  <a:lnTo>
                    <a:pt x="260" y="167"/>
                  </a:lnTo>
                  <a:lnTo>
                    <a:pt x="262" y="169"/>
                  </a:lnTo>
                  <a:lnTo>
                    <a:pt x="265" y="173"/>
                  </a:lnTo>
                  <a:lnTo>
                    <a:pt x="265" y="177"/>
                  </a:lnTo>
                  <a:lnTo>
                    <a:pt x="265" y="177"/>
                  </a:lnTo>
                  <a:lnTo>
                    <a:pt x="265" y="181"/>
                  </a:lnTo>
                  <a:lnTo>
                    <a:pt x="262" y="183"/>
                  </a:lnTo>
                  <a:lnTo>
                    <a:pt x="260" y="186"/>
                  </a:lnTo>
                  <a:lnTo>
                    <a:pt x="255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2" y="186"/>
                  </a:lnTo>
                  <a:lnTo>
                    <a:pt x="9" y="183"/>
                  </a:lnTo>
                  <a:lnTo>
                    <a:pt x="6" y="181"/>
                  </a:lnTo>
                  <a:lnTo>
                    <a:pt x="5" y="177"/>
                  </a:lnTo>
                  <a:lnTo>
                    <a:pt x="5" y="177"/>
                  </a:lnTo>
                  <a:lnTo>
                    <a:pt x="6" y="173"/>
                  </a:lnTo>
                  <a:lnTo>
                    <a:pt x="9" y="169"/>
                  </a:lnTo>
                  <a:lnTo>
                    <a:pt x="12" y="167"/>
                  </a:lnTo>
                  <a:lnTo>
                    <a:pt x="16" y="167"/>
                  </a:lnTo>
                  <a:lnTo>
                    <a:pt x="16" y="167"/>
                  </a:lnTo>
                  <a:close/>
                  <a:moveTo>
                    <a:pt x="240" y="239"/>
                  </a:moveTo>
                  <a:lnTo>
                    <a:pt x="31" y="239"/>
                  </a:lnTo>
                  <a:lnTo>
                    <a:pt x="31" y="239"/>
                  </a:lnTo>
                  <a:lnTo>
                    <a:pt x="23" y="238"/>
                  </a:lnTo>
                  <a:lnTo>
                    <a:pt x="17" y="234"/>
                  </a:lnTo>
                  <a:lnTo>
                    <a:pt x="13" y="230"/>
                  </a:lnTo>
                  <a:lnTo>
                    <a:pt x="10" y="224"/>
                  </a:lnTo>
                  <a:lnTo>
                    <a:pt x="8" y="217"/>
                  </a:lnTo>
                  <a:lnTo>
                    <a:pt x="6" y="20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265" y="198"/>
                  </a:lnTo>
                  <a:lnTo>
                    <a:pt x="265" y="198"/>
                  </a:lnTo>
                  <a:lnTo>
                    <a:pt x="265" y="209"/>
                  </a:lnTo>
                  <a:lnTo>
                    <a:pt x="264" y="217"/>
                  </a:lnTo>
                  <a:lnTo>
                    <a:pt x="261" y="224"/>
                  </a:lnTo>
                  <a:lnTo>
                    <a:pt x="259" y="230"/>
                  </a:lnTo>
                  <a:lnTo>
                    <a:pt x="255" y="234"/>
                  </a:lnTo>
                  <a:lnTo>
                    <a:pt x="248" y="238"/>
                  </a:lnTo>
                  <a:lnTo>
                    <a:pt x="240" y="239"/>
                  </a:lnTo>
                  <a:lnTo>
                    <a:pt x="240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98"/>
            <p:cNvSpPr>
              <a:spLocks noEditPoints="1"/>
            </p:cNvSpPr>
            <p:nvPr/>
          </p:nvSpPr>
          <p:spPr bwMode="auto">
            <a:xfrm>
              <a:off x="4467438" y="1883028"/>
              <a:ext cx="224810" cy="209125"/>
            </a:xfrm>
            <a:custGeom>
              <a:avLst/>
              <a:gdLst>
                <a:gd name="T0" fmla="*/ 244 w 257"/>
                <a:gd name="T1" fmla="*/ 53 h 240"/>
                <a:gd name="T2" fmla="*/ 248 w 257"/>
                <a:gd name="T3" fmla="*/ 36 h 240"/>
                <a:gd name="T4" fmla="*/ 238 w 257"/>
                <a:gd name="T5" fmla="*/ 10 h 240"/>
                <a:gd name="T6" fmla="*/ 212 w 257"/>
                <a:gd name="T7" fmla="*/ 0 h 240"/>
                <a:gd name="T8" fmla="*/ 196 w 257"/>
                <a:gd name="T9" fmla="*/ 3 h 240"/>
                <a:gd name="T10" fmla="*/ 178 w 257"/>
                <a:gd name="T11" fmla="*/ 23 h 240"/>
                <a:gd name="T12" fmla="*/ 123 w 257"/>
                <a:gd name="T13" fmla="*/ 84 h 240"/>
                <a:gd name="T14" fmla="*/ 52 w 257"/>
                <a:gd name="T15" fmla="*/ 137 h 240"/>
                <a:gd name="T16" fmla="*/ 23 w 257"/>
                <a:gd name="T17" fmla="*/ 152 h 240"/>
                <a:gd name="T18" fmla="*/ 9 w 257"/>
                <a:gd name="T19" fmla="*/ 159 h 240"/>
                <a:gd name="T20" fmla="*/ 0 w 257"/>
                <a:gd name="T21" fmla="*/ 179 h 240"/>
                <a:gd name="T22" fmla="*/ 2 w 257"/>
                <a:gd name="T23" fmla="*/ 200 h 240"/>
                <a:gd name="T24" fmla="*/ 22 w 257"/>
                <a:gd name="T25" fmla="*/ 219 h 240"/>
                <a:gd name="T26" fmla="*/ 45 w 257"/>
                <a:gd name="T27" fmla="*/ 220 h 240"/>
                <a:gd name="T28" fmla="*/ 75 w 257"/>
                <a:gd name="T29" fmla="*/ 213 h 240"/>
                <a:gd name="T30" fmla="*/ 158 w 257"/>
                <a:gd name="T31" fmla="*/ 166 h 240"/>
                <a:gd name="T32" fmla="*/ 212 w 257"/>
                <a:gd name="T33" fmla="*/ 111 h 240"/>
                <a:gd name="T34" fmla="*/ 243 w 257"/>
                <a:gd name="T35" fmla="*/ 58 h 240"/>
                <a:gd name="T36" fmla="*/ 65 w 257"/>
                <a:gd name="T37" fmla="*/ 166 h 240"/>
                <a:gd name="T38" fmla="*/ 57 w 257"/>
                <a:gd name="T39" fmla="*/ 166 h 240"/>
                <a:gd name="T40" fmla="*/ 49 w 257"/>
                <a:gd name="T41" fmla="*/ 157 h 240"/>
                <a:gd name="T42" fmla="*/ 58 w 257"/>
                <a:gd name="T43" fmla="*/ 149 h 240"/>
                <a:gd name="T44" fmla="*/ 82 w 257"/>
                <a:gd name="T45" fmla="*/ 139 h 240"/>
                <a:gd name="T46" fmla="*/ 153 w 257"/>
                <a:gd name="T47" fmla="*/ 79 h 240"/>
                <a:gd name="T48" fmla="*/ 174 w 257"/>
                <a:gd name="T49" fmla="*/ 58 h 240"/>
                <a:gd name="T50" fmla="*/ 135 w 257"/>
                <a:gd name="T51" fmla="*/ 111 h 240"/>
                <a:gd name="T52" fmla="*/ 66 w 257"/>
                <a:gd name="T53" fmla="*/ 166 h 240"/>
                <a:gd name="T54" fmla="*/ 169 w 257"/>
                <a:gd name="T55" fmla="*/ 6 h 240"/>
                <a:gd name="T56" fmla="*/ 151 w 257"/>
                <a:gd name="T57" fmla="*/ 10 h 240"/>
                <a:gd name="T58" fmla="*/ 128 w 257"/>
                <a:gd name="T59" fmla="*/ 31 h 240"/>
                <a:gd name="T60" fmla="*/ 91 w 257"/>
                <a:gd name="T61" fmla="*/ 70 h 240"/>
                <a:gd name="T62" fmla="*/ 35 w 257"/>
                <a:gd name="T63" fmla="*/ 109 h 240"/>
                <a:gd name="T64" fmla="*/ 14 w 257"/>
                <a:gd name="T65" fmla="*/ 123 h 240"/>
                <a:gd name="T66" fmla="*/ 9 w 257"/>
                <a:gd name="T67" fmla="*/ 144 h 240"/>
                <a:gd name="T68" fmla="*/ 105 w 257"/>
                <a:gd name="T69" fmla="*/ 87 h 240"/>
                <a:gd name="T70" fmla="*/ 156 w 257"/>
                <a:gd name="T71" fmla="*/ 37 h 240"/>
                <a:gd name="T72" fmla="*/ 247 w 257"/>
                <a:gd name="T73" fmla="*/ 68 h 240"/>
                <a:gd name="T74" fmla="*/ 223 w 257"/>
                <a:gd name="T75" fmla="*/ 106 h 240"/>
                <a:gd name="T76" fmla="*/ 180 w 257"/>
                <a:gd name="T77" fmla="*/ 157 h 240"/>
                <a:gd name="T78" fmla="*/ 112 w 257"/>
                <a:gd name="T79" fmla="*/ 206 h 240"/>
                <a:gd name="T80" fmla="*/ 66 w 257"/>
                <a:gd name="T81" fmla="*/ 227 h 240"/>
                <a:gd name="T82" fmla="*/ 83 w 257"/>
                <a:gd name="T83" fmla="*/ 240 h 240"/>
                <a:gd name="T84" fmla="*/ 115 w 257"/>
                <a:gd name="T85" fmla="*/ 233 h 240"/>
                <a:gd name="T86" fmla="*/ 180 w 257"/>
                <a:gd name="T87" fmla="*/ 204 h 240"/>
                <a:gd name="T88" fmla="*/ 222 w 257"/>
                <a:gd name="T89" fmla="*/ 167 h 240"/>
                <a:gd name="T90" fmla="*/ 251 w 257"/>
                <a:gd name="T91" fmla="*/ 122 h 240"/>
                <a:gd name="T92" fmla="*/ 257 w 257"/>
                <a:gd name="T93" fmla="*/ 93 h 240"/>
                <a:gd name="T94" fmla="*/ 247 w 257"/>
                <a:gd name="T95" fmla="*/ 68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7" h="240">
                  <a:moveTo>
                    <a:pt x="243" y="58"/>
                  </a:moveTo>
                  <a:lnTo>
                    <a:pt x="242" y="57"/>
                  </a:lnTo>
                  <a:lnTo>
                    <a:pt x="242" y="57"/>
                  </a:lnTo>
                  <a:lnTo>
                    <a:pt x="244" y="53"/>
                  </a:lnTo>
                  <a:lnTo>
                    <a:pt x="247" y="48"/>
                  </a:lnTo>
                  <a:lnTo>
                    <a:pt x="248" y="42"/>
                  </a:lnTo>
                  <a:lnTo>
                    <a:pt x="248" y="36"/>
                  </a:lnTo>
                  <a:lnTo>
                    <a:pt x="248" y="36"/>
                  </a:lnTo>
                  <a:lnTo>
                    <a:pt x="248" y="29"/>
                  </a:lnTo>
                  <a:lnTo>
                    <a:pt x="245" y="22"/>
                  </a:lnTo>
                  <a:lnTo>
                    <a:pt x="242" y="15"/>
                  </a:lnTo>
                  <a:lnTo>
                    <a:pt x="238" y="10"/>
                  </a:lnTo>
                  <a:lnTo>
                    <a:pt x="232" y="6"/>
                  </a:lnTo>
                  <a:lnTo>
                    <a:pt x="226" y="2"/>
                  </a:lnTo>
                  <a:lnTo>
                    <a:pt x="219" y="1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1" y="1"/>
                  </a:lnTo>
                  <a:lnTo>
                    <a:pt x="196" y="3"/>
                  </a:lnTo>
                  <a:lnTo>
                    <a:pt x="191" y="6"/>
                  </a:lnTo>
                  <a:lnTo>
                    <a:pt x="183" y="13"/>
                  </a:lnTo>
                  <a:lnTo>
                    <a:pt x="180" y="18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57" y="49"/>
                  </a:lnTo>
                  <a:lnTo>
                    <a:pt x="141" y="66"/>
                  </a:lnTo>
                  <a:lnTo>
                    <a:pt x="123" y="84"/>
                  </a:lnTo>
                  <a:lnTo>
                    <a:pt x="101" y="104"/>
                  </a:lnTo>
                  <a:lnTo>
                    <a:pt x="78" y="122"/>
                  </a:lnTo>
                  <a:lnTo>
                    <a:pt x="65" y="130"/>
                  </a:lnTo>
                  <a:lnTo>
                    <a:pt x="52" y="137"/>
                  </a:lnTo>
                  <a:lnTo>
                    <a:pt x="37" y="145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18" y="153"/>
                  </a:lnTo>
                  <a:lnTo>
                    <a:pt x="14" y="157"/>
                  </a:lnTo>
                  <a:lnTo>
                    <a:pt x="9" y="159"/>
                  </a:lnTo>
                  <a:lnTo>
                    <a:pt x="6" y="165"/>
                  </a:lnTo>
                  <a:lnTo>
                    <a:pt x="4" y="169"/>
                  </a:lnTo>
                  <a:lnTo>
                    <a:pt x="1" y="174"/>
                  </a:lnTo>
                  <a:lnTo>
                    <a:pt x="0" y="179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93"/>
                  </a:lnTo>
                  <a:lnTo>
                    <a:pt x="2" y="200"/>
                  </a:lnTo>
                  <a:lnTo>
                    <a:pt x="5" y="206"/>
                  </a:lnTo>
                  <a:lnTo>
                    <a:pt x="10" y="211"/>
                  </a:lnTo>
                  <a:lnTo>
                    <a:pt x="15" y="215"/>
                  </a:lnTo>
                  <a:lnTo>
                    <a:pt x="22" y="219"/>
                  </a:lnTo>
                  <a:lnTo>
                    <a:pt x="2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8" y="222"/>
                  </a:lnTo>
                  <a:lnTo>
                    <a:pt x="48" y="222"/>
                  </a:lnTo>
                  <a:lnTo>
                    <a:pt x="75" y="213"/>
                  </a:lnTo>
                  <a:lnTo>
                    <a:pt x="99" y="204"/>
                  </a:lnTo>
                  <a:lnTo>
                    <a:pt x="121" y="192"/>
                  </a:lnTo>
                  <a:lnTo>
                    <a:pt x="141" y="179"/>
                  </a:lnTo>
                  <a:lnTo>
                    <a:pt x="158" y="166"/>
                  </a:lnTo>
                  <a:lnTo>
                    <a:pt x="175" y="153"/>
                  </a:lnTo>
                  <a:lnTo>
                    <a:pt x="188" y="139"/>
                  </a:lnTo>
                  <a:lnTo>
                    <a:pt x="201" y="124"/>
                  </a:lnTo>
                  <a:lnTo>
                    <a:pt x="212" y="111"/>
                  </a:lnTo>
                  <a:lnTo>
                    <a:pt x="219" y="98"/>
                  </a:lnTo>
                  <a:lnTo>
                    <a:pt x="232" y="78"/>
                  </a:lnTo>
                  <a:lnTo>
                    <a:pt x="240" y="63"/>
                  </a:lnTo>
                  <a:lnTo>
                    <a:pt x="243" y="58"/>
                  </a:lnTo>
                  <a:lnTo>
                    <a:pt x="243" y="58"/>
                  </a:lnTo>
                  <a:close/>
                  <a:moveTo>
                    <a:pt x="66" y="166"/>
                  </a:moveTo>
                  <a:lnTo>
                    <a:pt x="66" y="166"/>
                  </a:lnTo>
                  <a:lnTo>
                    <a:pt x="65" y="166"/>
                  </a:lnTo>
                  <a:lnTo>
                    <a:pt x="65" y="166"/>
                  </a:lnTo>
                  <a:lnTo>
                    <a:pt x="61" y="166"/>
                  </a:lnTo>
                  <a:lnTo>
                    <a:pt x="61" y="166"/>
                  </a:lnTo>
                  <a:lnTo>
                    <a:pt x="57" y="166"/>
                  </a:lnTo>
                  <a:lnTo>
                    <a:pt x="53" y="165"/>
                  </a:lnTo>
                  <a:lnTo>
                    <a:pt x="50" y="162"/>
                  </a:lnTo>
                  <a:lnTo>
                    <a:pt x="49" y="157"/>
                  </a:lnTo>
                  <a:lnTo>
                    <a:pt x="49" y="157"/>
                  </a:lnTo>
                  <a:lnTo>
                    <a:pt x="50" y="154"/>
                  </a:lnTo>
                  <a:lnTo>
                    <a:pt x="52" y="152"/>
                  </a:lnTo>
                  <a:lnTo>
                    <a:pt x="58" y="149"/>
                  </a:lnTo>
                  <a:lnTo>
                    <a:pt x="58" y="149"/>
                  </a:lnTo>
                  <a:lnTo>
                    <a:pt x="58" y="149"/>
                  </a:lnTo>
                  <a:lnTo>
                    <a:pt x="58" y="149"/>
                  </a:lnTo>
                  <a:lnTo>
                    <a:pt x="70" y="144"/>
                  </a:lnTo>
                  <a:lnTo>
                    <a:pt x="82" y="139"/>
                  </a:lnTo>
                  <a:lnTo>
                    <a:pt x="104" y="124"/>
                  </a:lnTo>
                  <a:lnTo>
                    <a:pt x="123" y="109"/>
                  </a:lnTo>
                  <a:lnTo>
                    <a:pt x="139" y="93"/>
                  </a:lnTo>
                  <a:lnTo>
                    <a:pt x="153" y="79"/>
                  </a:lnTo>
                  <a:lnTo>
                    <a:pt x="165" y="66"/>
                  </a:lnTo>
                  <a:lnTo>
                    <a:pt x="177" y="52"/>
                  </a:lnTo>
                  <a:lnTo>
                    <a:pt x="177" y="52"/>
                  </a:lnTo>
                  <a:lnTo>
                    <a:pt x="174" y="58"/>
                  </a:lnTo>
                  <a:lnTo>
                    <a:pt x="170" y="66"/>
                  </a:lnTo>
                  <a:lnTo>
                    <a:pt x="161" y="80"/>
                  </a:lnTo>
                  <a:lnTo>
                    <a:pt x="149" y="96"/>
                  </a:lnTo>
                  <a:lnTo>
                    <a:pt x="135" y="111"/>
                  </a:lnTo>
                  <a:lnTo>
                    <a:pt x="119" y="126"/>
                  </a:lnTo>
                  <a:lnTo>
                    <a:pt x="102" y="140"/>
                  </a:lnTo>
                  <a:lnTo>
                    <a:pt x="84" y="153"/>
                  </a:lnTo>
                  <a:lnTo>
                    <a:pt x="66" y="166"/>
                  </a:lnTo>
                  <a:lnTo>
                    <a:pt x="66" y="166"/>
                  </a:lnTo>
                  <a:close/>
                  <a:moveTo>
                    <a:pt x="173" y="7"/>
                  </a:moveTo>
                  <a:lnTo>
                    <a:pt x="173" y="7"/>
                  </a:lnTo>
                  <a:lnTo>
                    <a:pt x="169" y="6"/>
                  </a:lnTo>
                  <a:lnTo>
                    <a:pt x="165" y="5"/>
                  </a:lnTo>
                  <a:lnTo>
                    <a:pt x="161" y="5"/>
                  </a:lnTo>
                  <a:lnTo>
                    <a:pt x="157" y="6"/>
                  </a:lnTo>
                  <a:lnTo>
                    <a:pt x="151" y="10"/>
                  </a:lnTo>
                  <a:lnTo>
                    <a:pt x="143" y="15"/>
                  </a:lnTo>
                  <a:lnTo>
                    <a:pt x="138" y="20"/>
                  </a:lnTo>
                  <a:lnTo>
                    <a:pt x="132" y="26"/>
                  </a:lnTo>
                  <a:lnTo>
                    <a:pt x="128" y="31"/>
                  </a:lnTo>
                  <a:lnTo>
                    <a:pt x="128" y="31"/>
                  </a:lnTo>
                  <a:lnTo>
                    <a:pt x="122" y="39"/>
                  </a:lnTo>
                  <a:lnTo>
                    <a:pt x="104" y="58"/>
                  </a:lnTo>
                  <a:lnTo>
                    <a:pt x="91" y="70"/>
                  </a:lnTo>
                  <a:lnTo>
                    <a:pt x="74" y="83"/>
                  </a:lnTo>
                  <a:lnTo>
                    <a:pt x="56" y="96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27" y="111"/>
                  </a:lnTo>
                  <a:lnTo>
                    <a:pt x="23" y="114"/>
                  </a:lnTo>
                  <a:lnTo>
                    <a:pt x="18" y="118"/>
                  </a:lnTo>
                  <a:lnTo>
                    <a:pt x="14" y="123"/>
                  </a:lnTo>
                  <a:lnTo>
                    <a:pt x="10" y="128"/>
                  </a:lnTo>
                  <a:lnTo>
                    <a:pt x="9" y="13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31" y="135"/>
                  </a:lnTo>
                  <a:lnTo>
                    <a:pt x="53" y="123"/>
                  </a:lnTo>
                  <a:lnTo>
                    <a:pt x="78" y="106"/>
                  </a:lnTo>
                  <a:lnTo>
                    <a:pt x="105" y="87"/>
                  </a:lnTo>
                  <a:lnTo>
                    <a:pt x="119" y="76"/>
                  </a:lnTo>
                  <a:lnTo>
                    <a:pt x="132" y="63"/>
                  </a:lnTo>
                  <a:lnTo>
                    <a:pt x="144" y="50"/>
                  </a:lnTo>
                  <a:lnTo>
                    <a:pt x="156" y="37"/>
                  </a:lnTo>
                  <a:lnTo>
                    <a:pt x="165" y="23"/>
                  </a:lnTo>
                  <a:lnTo>
                    <a:pt x="173" y="7"/>
                  </a:lnTo>
                  <a:lnTo>
                    <a:pt x="173" y="7"/>
                  </a:lnTo>
                  <a:close/>
                  <a:moveTo>
                    <a:pt x="247" y="68"/>
                  </a:moveTo>
                  <a:lnTo>
                    <a:pt x="247" y="68"/>
                  </a:lnTo>
                  <a:lnTo>
                    <a:pt x="243" y="74"/>
                  </a:lnTo>
                  <a:lnTo>
                    <a:pt x="235" y="87"/>
                  </a:lnTo>
                  <a:lnTo>
                    <a:pt x="223" y="106"/>
                  </a:lnTo>
                  <a:lnTo>
                    <a:pt x="214" y="119"/>
                  </a:lnTo>
                  <a:lnTo>
                    <a:pt x="205" y="131"/>
                  </a:lnTo>
                  <a:lnTo>
                    <a:pt x="193" y="144"/>
                  </a:lnTo>
                  <a:lnTo>
                    <a:pt x="180" y="157"/>
                  </a:lnTo>
                  <a:lnTo>
                    <a:pt x="166" y="170"/>
                  </a:lnTo>
                  <a:lnTo>
                    <a:pt x="149" y="183"/>
                  </a:lnTo>
                  <a:lnTo>
                    <a:pt x="131" y="194"/>
                  </a:lnTo>
                  <a:lnTo>
                    <a:pt x="112" y="206"/>
                  </a:lnTo>
                  <a:lnTo>
                    <a:pt x="89" y="215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6" y="227"/>
                  </a:lnTo>
                  <a:lnTo>
                    <a:pt x="67" y="231"/>
                  </a:lnTo>
                  <a:lnTo>
                    <a:pt x="71" y="235"/>
                  </a:lnTo>
                  <a:lnTo>
                    <a:pt x="76" y="239"/>
                  </a:lnTo>
                  <a:lnTo>
                    <a:pt x="83" y="240"/>
                  </a:lnTo>
                  <a:lnTo>
                    <a:pt x="91" y="240"/>
                  </a:lnTo>
                  <a:lnTo>
                    <a:pt x="102" y="239"/>
                  </a:lnTo>
                  <a:lnTo>
                    <a:pt x="115" y="233"/>
                  </a:lnTo>
                  <a:lnTo>
                    <a:pt x="115" y="233"/>
                  </a:lnTo>
                  <a:lnTo>
                    <a:pt x="134" y="227"/>
                  </a:lnTo>
                  <a:lnTo>
                    <a:pt x="151" y="220"/>
                  </a:lnTo>
                  <a:lnTo>
                    <a:pt x="166" y="213"/>
                  </a:lnTo>
                  <a:lnTo>
                    <a:pt x="180" y="204"/>
                  </a:lnTo>
                  <a:lnTo>
                    <a:pt x="193" y="194"/>
                  </a:lnTo>
                  <a:lnTo>
                    <a:pt x="204" y="185"/>
                  </a:lnTo>
                  <a:lnTo>
                    <a:pt x="214" y="176"/>
                  </a:lnTo>
                  <a:lnTo>
                    <a:pt x="222" y="167"/>
                  </a:lnTo>
                  <a:lnTo>
                    <a:pt x="235" y="150"/>
                  </a:lnTo>
                  <a:lnTo>
                    <a:pt x="244" y="136"/>
                  </a:lnTo>
                  <a:lnTo>
                    <a:pt x="251" y="122"/>
                  </a:lnTo>
                  <a:lnTo>
                    <a:pt x="251" y="122"/>
                  </a:lnTo>
                  <a:lnTo>
                    <a:pt x="253" y="117"/>
                  </a:lnTo>
                  <a:lnTo>
                    <a:pt x="255" y="110"/>
                  </a:lnTo>
                  <a:lnTo>
                    <a:pt x="257" y="102"/>
                  </a:lnTo>
                  <a:lnTo>
                    <a:pt x="257" y="93"/>
                  </a:lnTo>
                  <a:lnTo>
                    <a:pt x="256" y="84"/>
                  </a:lnTo>
                  <a:lnTo>
                    <a:pt x="253" y="75"/>
                  </a:lnTo>
                  <a:lnTo>
                    <a:pt x="249" y="72"/>
                  </a:lnTo>
                  <a:lnTo>
                    <a:pt x="247" y="68"/>
                  </a:lnTo>
                  <a:lnTo>
                    <a:pt x="247" y="6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99"/>
            <p:cNvSpPr>
              <a:spLocks noEditPoints="1"/>
            </p:cNvSpPr>
            <p:nvPr/>
          </p:nvSpPr>
          <p:spPr bwMode="auto">
            <a:xfrm>
              <a:off x="4749757" y="1876057"/>
              <a:ext cx="209125" cy="226552"/>
            </a:xfrm>
            <a:custGeom>
              <a:avLst/>
              <a:gdLst>
                <a:gd name="T0" fmla="*/ 181 w 241"/>
                <a:gd name="T1" fmla="*/ 30 h 260"/>
                <a:gd name="T2" fmla="*/ 158 w 241"/>
                <a:gd name="T3" fmla="*/ 2 h 260"/>
                <a:gd name="T4" fmla="*/ 241 w 241"/>
                <a:gd name="T5" fmla="*/ 97 h 260"/>
                <a:gd name="T6" fmla="*/ 165 w 241"/>
                <a:gd name="T7" fmla="*/ 60 h 260"/>
                <a:gd name="T8" fmla="*/ 193 w 241"/>
                <a:gd name="T9" fmla="*/ 60 h 260"/>
                <a:gd name="T10" fmla="*/ 190 w 241"/>
                <a:gd name="T11" fmla="*/ 79 h 260"/>
                <a:gd name="T12" fmla="*/ 199 w 241"/>
                <a:gd name="T13" fmla="*/ 95 h 260"/>
                <a:gd name="T14" fmla="*/ 211 w 241"/>
                <a:gd name="T15" fmla="*/ 104 h 260"/>
                <a:gd name="T16" fmla="*/ 162 w 241"/>
                <a:gd name="T17" fmla="*/ 95 h 260"/>
                <a:gd name="T18" fmla="*/ 140 w 241"/>
                <a:gd name="T19" fmla="*/ 30 h 260"/>
                <a:gd name="T20" fmla="*/ 136 w 241"/>
                <a:gd name="T21" fmla="*/ 74 h 260"/>
                <a:gd name="T22" fmla="*/ 153 w 241"/>
                <a:gd name="T23" fmla="*/ 83 h 260"/>
                <a:gd name="T24" fmla="*/ 143 w 241"/>
                <a:gd name="T25" fmla="*/ 67 h 260"/>
                <a:gd name="T26" fmla="*/ 198 w 241"/>
                <a:gd name="T27" fmla="*/ 145 h 260"/>
                <a:gd name="T28" fmla="*/ 182 w 241"/>
                <a:gd name="T29" fmla="*/ 158 h 260"/>
                <a:gd name="T30" fmla="*/ 172 w 241"/>
                <a:gd name="T31" fmla="*/ 186 h 260"/>
                <a:gd name="T32" fmla="*/ 168 w 241"/>
                <a:gd name="T33" fmla="*/ 210 h 260"/>
                <a:gd name="T34" fmla="*/ 151 w 241"/>
                <a:gd name="T35" fmla="*/ 195 h 260"/>
                <a:gd name="T36" fmla="*/ 155 w 241"/>
                <a:gd name="T37" fmla="*/ 219 h 260"/>
                <a:gd name="T38" fmla="*/ 93 w 241"/>
                <a:gd name="T39" fmla="*/ 227 h 260"/>
                <a:gd name="T40" fmla="*/ 80 w 241"/>
                <a:gd name="T41" fmla="*/ 201 h 260"/>
                <a:gd name="T42" fmla="*/ 50 w 241"/>
                <a:gd name="T43" fmla="*/ 199 h 260"/>
                <a:gd name="T44" fmla="*/ 63 w 241"/>
                <a:gd name="T45" fmla="*/ 191 h 260"/>
                <a:gd name="T46" fmla="*/ 45 w 241"/>
                <a:gd name="T47" fmla="*/ 187 h 260"/>
                <a:gd name="T48" fmla="*/ 30 w 241"/>
                <a:gd name="T49" fmla="*/ 153 h 260"/>
                <a:gd name="T50" fmla="*/ 50 w 241"/>
                <a:gd name="T51" fmla="*/ 141 h 260"/>
                <a:gd name="T52" fmla="*/ 32 w 241"/>
                <a:gd name="T53" fmla="*/ 131 h 260"/>
                <a:gd name="T54" fmla="*/ 114 w 241"/>
                <a:gd name="T55" fmla="*/ 62 h 260"/>
                <a:gd name="T56" fmla="*/ 145 w 241"/>
                <a:gd name="T57" fmla="*/ 141 h 260"/>
                <a:gd name="T58" fmla="*/ 168 w 241"/>
                <a:gd name="T59" fmla="*/ 136 h 260"/>
                <a:gd name="T60" fmla="*/ 63 w 241"/>
                <a:gd name="T61" fmla="*/ 114 h 260"/>
                <a:gd name="T62" fmla="*/ 69 w 241"/>
                <a:gd name="T63" fmla="*/ 130 h 260"/>
                <a:gd name="T64" fmla="*/ 73 w 241"/>
                <a:gd name="T65" fmla="*/ 112 h 260"/>
                <a:gd name="T66" fmla="*/ 64 w 241"/>
                <a:gd name="T67" fmla="*/ 158 h 260"/>
                <a:gd name="T68" fmla="*/ 91 w 241"/>
                <a:gd name="T69" fmla="*/ 169 h 260"/>
                <a:gd name="T70" fmla="*/ 80 w 241"/>
                <a:gd name="T71" fmla="*/ 143 h 260"/>
                <a:gd name="T72" fmla="*/ 98 w 241"/>
                <a:gd name="T73" fmla="*/ 188 h 260"/>
                <a:gd name="T74" fmla="*/ 117 w 241"/>
                <a:gd name="T75" fmla="*/ 184 h 260"/>
                <a:gd name="T76" fmla="*/ 145 w 241"/>
                <a:gd name="T77" fmla="*/ 165 h 260"/>
                <a:gd name="T78" fmla="*/ 141 w 241"/>
                <a:gd name="T79" fmla="*/ 183 h 260"/>
                <a:gd name="T80" fmla="*/ 154 w 241"/>
                <a:gd name="T81" fmla="*/ 170 h 260"/>
                <a:gd name="T82" fmla="*/ 94 w 241"/>
                <a:gd name="T83" fmla="*/ 50 h 260"/>
                <a:gd name="T84" fmla="*/ 33 w 241"/>
                <a:gd name="T85" fmla="*/ 91 h 260"/>
                <a:gd name="T86" fmla="*/ 17 w 241"/>
                <a:gd name="T87" fmla="*/ 156 h 260"/>
                <a:gd name="T88" fmla="*/ 52 w 241"/>
                <a:gd name="T89" fmla="*/ 222 h 260"/>
                <a:gd name="T90" fmla="*/ 114 w 241"/>
                <a:gd name="T91" fmla="*/ 244 h 260"/>
                <a:gd name="T92" fmla="*/ 184 w 241"/>
                <a:gd name="T93" fmla="*/ 215 h 260"/>
                <a:gd name="T94" fmla="*/ 212 w 241"/>
                <a:gd name="T95" fmla="*/ 145 h 260"/>
                <a:gd name="T96" fmla="*/ 228 w 241"/>
                <a:gd name="T97" fmla="*/ 145 h 260"/>
                <a:gd name="T98" fmla="*/ 194 w 241"/>
                <a:gd name="T99" fmla="*/ 226 h 260"/>
                <a:gd name="T100" fmla="*/ 114 w 241"/>
                <a:gd name="T101" fmla="*/ 260 h 260"/>
                <a:gd name="T102" fmla="*/ 42 w 241"/>
                <a:gd name="T103" fmla="*/ 234 h 260"/>
                <a:gd name="T104" fmla="*/ 0 w 241"/>
                <a:gd name="T105" fmla="*/ 157 h 260"/>
                <a:gd name="T106" fmla="*/ 20 w 241"/>
                <a:gd name="T107" fmla="*/ 83 h 260"/>
                <a:gd name="T108" fmla="*/ 91 w 241"/>
                <a:gd name="T109" fmla="*/ 35 h 260"/>
                <a:gd name="T110" fmla="*/ 114 w 241"/>
                <a:gd name="T111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1" h="260">
                  <a:moveTo>
                    <a:pt x="225" y="101"/>
                  </a:moveTo>
                  <a:lnTo>
                    <a:pt x="225" y="101"/>
                  </a:lnTo>
                  <a:lnTo>
                    <a:pt x="223" y="87"/>
                  </a:lnTo>
                  <a:lnTo>
                    <a:pt x="217" y="73"/>
                  </a:lnTo>
                  <a:lnTo>
                    <a:pt x="211" y="61"/>
                  </a:lnTo>
                  <a:lnTo>
                    <a:pt x="202" y="49"/>
                  </a:lnTo>
                  <a:lnTo>
                    <a:pt x="193" y="39"/>
                  </a:lnTo>
                  <a:lnTo>
                    <a:pt x="181" y="30"/>
                  </a:lnTo>
                  <a:lnTo>
                    <a:pt x="168" y="23"/>
                  </a:lnTo>
                  <a:lnTo>
                    <a:pt x="154" y="18"/>
                  </a:lnTo>
                  <a:lnTo>
                    <a:pt x="154" y="18"/>
                  </a:lnTo>
                  <a:lnTo>
                    <a:pt x="142" y="15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58" y="2"/>
                  </a:lnTo>
                  <a:lnTo>
                    <a:pt x="158" y="2"/>
                  </a:lnTo>
                  <a:lnTo>
                    <a:pt x="175" y="9"/>
                  </a:lnTo>
                  <a:lnTo>
                    <a:pt x="189" y="17"/>
                  </a:lnTo>
                  <a:lnTo>
                    <a:pt x="202" y="27"/>
                  </a:lnTo>
                  <a:lnTo>
                    <a:pt x="214" y="39"/>
                  </a:lnTo>
                  <a:lnTo>
                    <a:pt x="224" y="52"/>
                  </a:lnTo>
                  <a:lnTo>
                    <a:pt x="232" y="66"/>
                  </a:lnTo>
                  <a:lnTo>
                    <a:pt x="237" y="82"/>
                  </a:lnTo>
                  <a:lnTo>
                    <a:pt x="241" y="97"/>
                  </a:lnTo>
                  <a:lnTo>
                    <a:pt x="225" y="101"/>
                  </a:lnTo>
                  <a:close/>
                  <a:moveTo>
                    <a:pt x="169" y="40"/>
                  </a:moveTo>
                  <a:lnTo>
                    <a:pt x="169" y="40"/>
                  </a:lnTo>
                  <a:lnTo>
                    <a:pt x="167" y="44"/>
                  </a:lnTo>
                  <a:lnTo>
                    <a:pt x="164" y="48"/>
                  </a:lnTo>
                  <a:lnTo>
                    <a:pt x="164" y="48"/>
                  </a:lnTo>
                  <a:lnTo>
                    <a:pt x="164" y="54"/>
                  </a:lnTo>
                  <a:lnTo>
                    <a:pt x="165" y="60"/>
                  </a:lnTo>
                  <a:lnTo>
                    <a:pt x="169" y="65"/>
                  </a:lnTo>
                  <a:lnTo>
                    <a:pt x="175" y="67"/>
                  </a:lnTo>
                  <a:lnTo>
                    <a:pt x="175" y="67"/>
                  </a:lnTo>
                  <a:lnTo>
                    <a:pt x="181" y="67"/>
                  </a:lnTo>
                  <a:lnTo>
                    <a:pt x="185" y="66"/>
                  </a:lnTo>
                  <a:lnTo>
                    <a:pt x="190" y="63"/>
                  </a:lnTo>
                  <a:lnTo>
                    <a:pt x="193" y="60"/>
                  </a:lnTo>
                  <a:lnTo>
                    <a:pt x="193" y="60"/>
                  </a:lnTo>
                  <a:lnTo>
                    <a:pt x="199" y="69"/>
                  </a:lnTo>
                  <a:lnTo>
                    <a:pt x="204" y="78"/>
                  </a:lnTo>
                  <a:lnTo>
                    <a:pt x="204" y="78"/>
                  </a:lnTo>
                  <a:lnTo>
                    <a:pt x="201" y="76"/>
                  </a:lnTo>
                  <a:lnTo>
                    <a:pt x="201" y="76"/>
                  </a:lnTo>
                  <a:lnTo>
                    <a:pt x="197" y="75"/>
                  </a:lnTo>
                  <a:lnTo>
                    <a:pt x="194" y="76"/>
                  </a:lnTo>
                  <a:lnTo>
                    <a:pt x="190" y="79"/>
                  </a:lnTo>
                  <a:lnTo>
                    <a:pt x="189" y="83"/>
                  </a:lnTo>
                  <a:lnTo>
                    <a:pt x="189" y="83"/>
                  </a:lnTo>
                  <a:lnTo>
                    <a:pt x="189" y="87"/>
                  </a:lnTo>
                  <a:lnTo>
                    <a:pt x="190" y="89"/>
                  </a:lnTo>
                  <a:lnTo>
                    <a:pt x="193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9" y="95"/>
                  </a:lnTo>
                  <a:lnTo>
                    <a:pt x="203" y="93"/>
                  </a:lnTo>
                  <a:lnTo>
                    <a:pt x="206" y="91"/>
                  </a:lnTo>
                  <a:lnTo>
                    <a:pt x="207" y="88"/>
                  </a:lnTo>
                  <a:lnTo>
                    <a:pt x="207" y="88"/>
                  </a:lnTo>
                  <a:lnTo>
                    <a:pt x="207" y="87"/>
                  </a:lnTo>
                  <a:lnTo>
                    <a:pt x="207" y="87"/>
                  </a:lnTo>
                  <a:lnTo>
                    <a:pt x="210" y="95"/>
                  </a:lnTo>
                  <a:lnTo>
                    <a:pt x="211" y="104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78" y="105"/>
                  </a:lnTo>
                  <a:lnTo>
                    <a:pt x="176" y="100"/>
                  </a:lnTo>
                  <a:lnTo>
                    <a:pt x="173" y="97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62" y="95"/>
                  </a:lnTo>
                  <a:lnTo>
                    <a:pt x="156" y="96"/>
                  </a:lnTo>
                  <a:lnTo>
                    <a:pt x="151" y="100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10"/>
                  </a:lnTo>
                  <a:lnTo>
                    <a:pt x="150" y="115"/>
                  </a:lnTo>
                  <a:lnTo>
                    <a:pt x="124" y="12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50" y="32"/>
                  </a:lnTo>
                  <a:lnTo>
                    <a:pt x="150" y="32"/>
                  </a:lnTo>
                  <a:lnTo>
                    <a:pt x="160" y="35"/>
                  </a:lnTo>
                  <a:lnTo>
                    <a:pt x="169" y="40"/>
                  </a:lnTo>
                  <a:lnTo>
                    <a:pt x="169" y="40"/>
                  </a:lnTo>
                  <a:close/>
                  <a:moveTo>
                    <a:pt x="136" y="74"/>
                  </a:moveTo>
                  <a:lnTo>
                    <a:pt x="136" y="74"/>
                  </a:lnTo>
                  <a:lnTo>
                    <a:pt x="136" y="78"/>
                  </a:lnTo>
                  <a:lnTo>
                    <a:pt x="137" y="82"/>
                  </a:lnTo>
                  <a:lnTo>
                    <a:pt x="140" y="84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6" y="86"/>
                  </a:lnTo>
                  <a:lnTo>
                    <a:pt x="150" y="84"/>
                  </a:lnTo>
                  <a:lnTo>
                    <a:pt x="153" y="83"/>
                  </a:lnTo>
                  <a:lnTo>
                    <a:pt x="154" y="79"/>
                  </a:lnTo>
                  <a:lnTo>
                    <a:pt x="154" y="79"/>
                  </a:lnTo>
                  <a:lnTo>
                    <a:pt x="154" y="75"/>
                  </a:lnTo>
                  <a:lnTo>
                    <a:pt x="154" y="71"/>
                  </a:lnTo>
                  <a:lnTo>
                    <a:pt x="151" y="69"/>
                  </a:lnTo>
                  <a:lnTo>
                    <a:pt x="147" y="67"/>
                  </a:lnTo>
                  <a:lnTo>
                    <a:pt x="147" y="67"/>
                  </a:lnTo>
                  <a:lnTo>
                    <a:pt x="143" y="67"/>
                  </a:lnTo>
                  <a:lnTo>
                    <a:pt x="140" y="69"/>
                  </a:lnTo>
                  <a:lnTo>
                    <a:pt x="137" y="71"/>
                  </a:lnTo>
                  <a:lnTo>
                    <a:pt x="136" y="74"/>
                  </a:lnTo>
                  <a:lnTo>
                    <a:pt x="136" y="74"/>
                  </a:lnTo>
                  <a:close/>
                  <a:moveTo>
                    <a:pt x="194" y="122"/>
                  </a:moveTo>
                  <a:lnTo>
                    <a:pt x="194" y="122"/>
                  </a:lnTo>
                  <a:lnTo>
                    <a:pt x="197" y="134"/>
                  </a:lnTo>
                  <a:lnTo>
                    <a:pt x="198" y="145"/>
                  </a:lnTo>
                  <a:lnTo>
                    <a:pt x="198" y="145"/>
                  </a:lnTo>
                  <a:lnTo>
                    <a:pt x="197" y="156"/>
                  </a:lnTo>
                  <a:lnTo>
                    <a:pt x="195" y="165"/>
                  </a:lnTo>
                  <a:lnTo>
                    <a:pt x="195" y="165"/>
                  </a:lnTo>
                  <a:lnTo>
                    <a:pt x="193" y="162"/>
                  </a:lnTo>
                  <a:lnTo>
                    <a:pt x="190" y="161"/>
                  </a:lnTo>
                  <a:lnTo>
                    <a:pt x="186" y="160"/>
                  </a:lnTo>
                  <a:lnTo>
                    <a:pt x="182" y="158"/>
                  </a:lnTo>
                  <a:lnTo>
                    <a:pt x="182" y="158"/>
                  </a:lnTo>
                  <a:lnTo>
                    <a:pt x="176" y="160"/>
                  </a:lnTo>
                  <a:lnTo>
                    <a:pt x="172" y="164"/>
                  </a:lnTo>
                  <a:lnTo>
                    <a:pt x="168" y="169"/>
                  </a:lnTo>
                  <a:lnTo>
                    <a:pt x="167" y="174"/>
                  </a:lnTo>
                  <a:lnTo>
                    <a:pt x="167" y="174"/>
                  </a:lnTo>
                  <a:lnTo>
                    <a:pt x="168" y="180"/>
                  </a:lnTo>
                  <a:lnTo>
                    <a:pt x="172" y="186"/>
                  </a:lnTo>
                  <a:lnTo>
                    <a:pt x="176" y="188"/>
                  </a:lnTo>
                  <a:lnTo>
                    <a:pt x="182" y="190"/>
                  </a:lnTo>
                  <a:lnTo>
                    <a:pt x="182" y="190"/>
                  </a:lnTo>
                  <a:lnTo>
                    <a:pt x="185" y="190"/>
                  </a:lnTo>
                  <a:lnTo>
                    <a:pt x="185" y="190"/>
                  </a:lnTo>
                  <a:lnTo>
                    <a:pt x="177" y="20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68" y="206"/>
                  </a:lnTo>
                  <a:lnTo>
                    <a:pt x="168" y="206"/>
                  </a:lnTo>
                  <a:lnTo>
                    <a:pt x="167" y="201"/>
                  </a:lnTo>
                  <a:lnTo>
                    <a:pt x="164" y="197"/>
                  </a:lnTo>
                  <a:lnTo>
                    <a:pt x="160" y="195"/>
                  </a:lnTo>
                  <a:lnTo>
                    <a:pt x="155" y="193"/>
                  </a:lnTo>
                  <a:lnTo>
                    <a:pt x="155" y="193"/>
                  </a:lnTo>
                  <a:lnTo>
                    <a:pt x="151" y="195"/>
                  </a:lnTo>
                  <a:lnTo>
                    <a:pt x="147" y="197"/>
                  </a:lnTo>
                  <a:lnTo>
                    <a:pt x="145" y="201"/>
                  </a:lnTo>
                  <a:lnTo>
                    <a:pt x="143" y="206"/>
                  </a:lnTo>
                  <a:lnTo>
                    <a:pt x="143" y="206"/>
                  </a:lnTo>
                  <a:lnTo>
                    <a:pt x="143" y="212"/>
                  </a:lnTo>
                  <a:lnTo>
                    <a:pt x="146" y="215"/>
                  </a:lnTo>
                  <a:lnTo>
                    <a:pt x="150" y="218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46" y="223"/>
                  </a:lnTo>
                  <a:lnTo>
                    <a:pt x="136" y="227"/>
                  </a:lnTo>
                  <a:lnTo>
                    <a:pt x="125" y="228"/>
                  </a:lnTo>
                  <a:lnTo>
                    <a:pt x="114" y="230"/>
                  </a:lnTo>
                  <a:lnTo>
                    <a:pt x="114" y="230"/>
                  </a:lnTo>
                  <a:lnTo>
                    <a:pt x="103" y="228"/>
                  </a:lnTo>
                  <a:lnTo>
                    <a:pt x="93" y="227"/>
                  </a:lnTo>
                  <a:lnTo>
                    <a:pt x="93" y="227"/>
                  </a:lnTo>
                  <a:lnTo>
                    <a:pt x="95" y="222"/>
                  </a:lnTo>
                  <a:lnTo>
                    <a:pt x="95" y="217"/>
                  </a:lnTo>
                  <a:lnTo>
                    <a:pt x="95" y="217"/>
                  </a:lnTo>
                  <a:lnTo>
                    <a:pt x="94" y="212"/>
                  </a:lnTo>
                  <a:lnTo>
                    <a:pt x="91" y="206"/>
                  </a:lnTo>
                  <a:lnTo>
                    <a:pt x="86" y="202"/>
                  </a:lnTo>
                  <a:lnTo>
                    <a:pt x="80" y="201"/>
                  </a:lnTo>
                  <a:lnTo>
                    <a:pt x="80" y="201"/>
                  </a:lnTo>
                  <a:lnTo>
                    <a:pt x="75" y="202"/>
                  </a:lnTo>
                  <a:lnTo>
                    <a:pt x="71" y="205"/>
                  </a:lnTo>
                  <a:lnTo>
                    <a:pt x="67" y="209"/>
                  </a:lnTo>
                  <a:lnTo>
                    <a:pt x="65" y="214"/>
                  </a:lnTo>
                  <a:lnTo>
                    <a:pt x="65" y="214"/>
                  </a:lnTo>
                  <a:lnTo>
                    <a:pt x="56" y="206"/>
                  </a:lnTo>
                  <a:lnTo>
                    <a:pt x="50" y="199"/>
                  </a:lnTo>
                  <a:lnTo>
                    <a:pt x="50" y="199"/>
                  </a:lnTo>
                  <a:lnTo>
                    <a:pt x="54" y="200"/>
                  </a:lnTo>
                  <a:lnTo>
                    <a:pt x="54" y="200"/>
                  </a:lnTo>
                  <a:lnTo>
                    <a:pt x="58" y="199"/>
                  </a:lnTo>
                  <a:lnTo>
                    <a:pt x="60" y="197"/>
                  </a:lnTo>
                  <a:lnTo>
                    <a:pt x="63" y="193"/>
                  </a:lnTo>
                  <a:lnTo>
                    <a:pt x="63" y="191"/>
                  </a:lnTo>
                  <a:lnTo>
                    <a:pt x="63" y="191"/>
                  </a:lnTo>
                  <a:lnTo>
                    <a:pt x="63" y="187"/>
                  </a:lnTo>
                  <a:lnTo>
                    <a:pt x="60" y="183"/>
                  </a:lnTo>
                  <a:lnTo>
                    <a:pt x="58" y="182"/>
                  </a:lnTo>
                  <a:lnTo>
                    <a:pt x="54" y="180"/>
                  </a:lnTo>
                  <a:lnTo>
                    <a:pt x="54" y="180"/>
                  </a:lnTo>
                  <a:lnTo>
                    <a:pt x="50" y="182"/>
                  </a:lnTo>
                  <a:lnTo>
                    <a:pt x="46" y="183"/>
                  </a:lnTo>
                  <a:lnTo>
                    <a:pt x="45" y="187"/>
                  </a:lnTo>
                  <a:lnTo>
                    <a:pt x="43" y="191"/>
                  </a:lnTo>
                  <a:lnTo>
                    <a:pt x="43" y="191"/>
                  </a:lnTo>
                  <a:lnTo>
                    <a:pt x="43" y="191"/>
                  </a:lnTo>
                  <a:lnTo>
                    <a:pt x="43" y="191"/>
                  </a:lnTo>
                  <a:lnTo>
                    <a:pt x="39" y="183"/>
                  </a:lnTo>
                  <a:lnTo>
                    <a:pt x="36" y="173"/>
                  </a:lnTo>
                  <a:lnTo>
                    <a:pt x="32" y="164"/>
                  </a:lnTo>
                  <a:lnTo>
                    <a:pt x="30" y="153"/>
                  </a:lnTo>
                  <a:lnTo>
                    <a:pt x="30" y="153"/>
                  </a:lnTo>
                  <a:lnTo>
                    <a:pt x="34" y="154"/>
                  </a:lnTo>
                  <a:lnTo>
                    <a:pt x="37" y="154"/>
                  </a:lnTo>
                  <a:lnTo>
                    <a:pt x="37" y="154"/>
                  </a:lnTo>
                  <a:lnTo>
                    <a:pt x="42" y="153"/>
                  </a:lnTo>
                  <a:lnTo>
                    <a:pt x="46" y="151"/>
                  </a:lnTo>
                  <a:lnTo>
                    <a:pt x="49" y="147"/>
                  </a:lnTo>
                  <a:lnTo>
                    <a:pt x="50" y="141"/>
                  </a:lnTo>
                  <a:lnTo>
                    <a:pt x="50" y="141"/>
                  </a:lnTo>
                  <a:lnTo>
                    <a:pt x="49" y="138"/>
                  </a:lnTo>
                  <a:lnTo>
                    <a:pt x="46" y="132"/>
                  </a:lnTo>
                  <a:lnTo>
                    <a:pt x="42" y="130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6" y="117"/>
                  </a:lnTo>
                  <a:lnTo>
                    <a:pt x="42" y="104"/>
                  </a:lnTo>
                  <a:lnTo>
                    <a:pt x="50" y="92"/>
                  </a:lnTo>
                  <a:lnTo>
                    <a:pt x="60" y="82"/>
                  </a:lnTo>
                  <a:lnTo>
                    <a:pt x="72" y="74"/>
                  </a:lnTo>
                  <a:lnTo>
                    <a:pt x="85" y="67"/>
                  </a:lnTo>
                  <a:lnTo>
                    <a:pt x="99" y="63"/>
                  </a:lnTo>
                  <a:lnTo>
                    <a:pt x="114" y="62"/>
                  </a:lnTo>
                  <a:lnTo>
                    <a:pt x="114" y="62"/>
                  </a:lnTo>
                  <a:lnTo>
                    <a:pt x="115" y="62"/>
                  </a:lnTo>
                  <a:lnTo>
                    <a:pt x="107" y="144"/>
                  </a:lnTo>
                  <a:lnTo>
                    <a:pt x="143" y="135"/>
                  </a:lnTo>
                  <a:lnTo>
                    <a:pt x="143" y="135"/>
                  </a:lnTo>
                  <a:lnTo>
                    <a:pt x="143" y="136"/>
                  </a:lnTo>
                  <a:lnTo>
                    <a:pt x="143" y="136"/>
                  </a:lnTo>
                  <a:lnTo>
                    <a:pt x="145" y="141"/>
                  </a:lnTo>
                  <a:lnTo>
                    <a:pt x="147" y="145"/>
                  </a:lnTo>
                  <a:lnTo>
                    <a:pt x="151" y="148"/>
                  </a:lnTo>
                  <a:lnTo>
                    <a:pt x="155" y="149"/>
                  </a:lnTo>
                  <a:lnTo>
                    <a:pt x="155" y="149"/>
                  </a:lnTo>
                  <a:lnTo>
                    <a:pt x="160" y="148"/>
                  </a:lnTo>
                  <a:lnTo>
                    <a:pt x="164" y="145"/>
                  </a:lnTo>
                  <a:lnTo>
                    <a:pt x="167" y="141"/>
                  </a:lnTo>
                  <a:lnTo>
                    <a:pt x="168" y="136"/>
                  </a:lnTo>
                  <a:lnTo>
                    <a:pt x="168" y="136"/>
                  </a:lnTo>
                  <a:lnTo>
                    <a:pt x="167" y="132"/>
                  </a:lnTo>
                  <a:lnTo>
                    <a:pt x="165" y="130"/>
                  </a:lnTo>
                  <a:lnTo>
                    <a:pt x="194" y="122"/>
                  </a:lnTo>
                  <a:close/>
                  <a:moveTo>
                    <a:pt x="69" y="110"/>
                  </a:moveTo>
                  <a:lnTo>
                    <a:pt x="69" y="110"/>
                  </a:lnTo>
                  <a:lnTo>
                    <a:pt x="65" y="112"/>
                  </a:lnTo>
                  <a:lnTo>
                    <a:pt x="63" y="114"/>
                  </a:lnTo>
                  <a:lnTo>
                    <a:pt x="60" y="117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60" y="125"/>
                  </a:lnTo>
                  <a:lnTo>
                    <a:pt x="63" y="127"/>
                  </a:lnTo>
                  <a:lnTo>
                    <a:pt x="65" y="130"/>
                  </a:lnTo>
                  <a:lnTo>
                    <a:pt x="69" y="130"/>
                  </a:lnTo>
                  <a:lnTo>
                    <a:pt x="69" y="130"/>
                  </a:lnTo>
                  <a:lnTo>
                    <a:pt x="73" y="130"/>
                  </a:lnTo>
                  <a:lnTo>
                    <a:pt x="76" y="127"/>
                  </a:lnTo>
                  <a:lnTo>
                    <a:pt x="78" y="125"/>
                  </a:lnTo>
                  <a:lnTo>
                    <a:pt x="80" y="121"/>
                  </a:lnTo>
                  <a:lnTo>
                    <a:pt x="80" y="121"/>
                  </a:lnTo>
                  <a:lnTo>
                    <a:pt x="78" y="117"/>
                  </a:lnTo>
                  <a:lnTo>
                    <a:pt x="76" y="114"/>
                  </a:lnTo>
                  <a:lnTo>
                    <a:pt x="73" y="112"/>
                  </a:lnTo>
                  <a:lnTo>
                    <a:pt x="69" y="110"/>
                  </a:lnTo>
                  <a:lnTo>
                    <a:pt x="69" y="110"/>
                  </a:lnTo>
                  <a:close/>
                  <a:moveTo>
                    <a:pt x="80" y="143"/>
                  </a:moveTo>
                  <a:lnTo>
                    <a:pt x="80" y="143"/>
                  </a:lnTo>
                  <a:lnTo>
                    <a:pt x="75" y="144"/>
                  </a:lnTo>
                  <a:lnTo>
                    <a:pt x="69" y="147"/>
                  </a:lnTo>
                  <a:lnTo>
                    <a:pt x="65" y="152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5" y="164"/>
                  </a:lnTo>
                  <a:lnTo>
                    <a:pt x="69" y="169"/>
                  </a:lnTo>
                  <a:lnTo>
                    <a:pt x="75" y="173"/>
                  </a:lnTo>
                  <a:lnTo>
                    <a:pt x="80" y="174"/>
                  </a:lnTo>
                  <a:lnTo>
                    <a:pt x="80" y="174"/>
                  </a:lnTo>
                  <a:lnTo>
                    <a:pt x="86" y="173"/>
                  </a:lnTo>
                  <a:lnTo>
                    <a:pt x="91" y="169"/>
                  </a:lnTo>
                  <a:lnTo>
                    <a:pt x="94" y="164"/>
                  </a:lnTo>
                  <a:lnTo>
                    <a:pt x="95" y="158"/>
                  </a:lnTo>
                  <a:lnTo>
                    <a:pt x="95" y="158"/>
                  </a:lnTo>
                  <a:lnTo>
                    <a:pt x="94" y="152"/>
                  </a:lnTo>
                  <a:lnTo>
                    <a:pt x="91" y="147"/>
                  </a:lnTo>
                  <a:lnTo>
                    <a:pt x="86" y="144"/>
                  </a:lnTo>
                  <a:lnTo>
                    <a:pt x="80" y="143"/>
                  </a:lnTo>
                  <a:lnTo>
                    <a:pt x="80" y="143"/>
                  </a:lnTo>
                  <a:close/>
                  <a:moveTo>
                    <a:pt x="107" y="175"/>
                  </a:moveTo>
                  <a:lnTo>
                    <a:pt x="107" y="175"/>
                  </a:lnTo>
                  <a:lnTo>
                    <a:pt x="103" y="177"/>
                  </a:lnTo>
                  <a:lnTo>
                    <a:pt x="101" y="178"/>
                  </a:lnTo>
                  <a:lnTo>
                    <a:pt x="98" y="182"/>
                  </a:lnTo>
                  <a:lnTo>
                    <a:pt x="98" y="184"/>
                  </a:lnTo>
                  <a:lnTo>
                    <a:pt x="98" y="184"/>
                  </a:lnTo>
                  <a:lnTo>
                    <a:pt x="98" y="188"/>
                  </a:lnTo>
                  <a:lnTo>
                    <a:pt x="101" y="192"/>
                  </a:lnTo>
                  <a:lnTo>
                    <a:pt x="103" y="193"/>
                  </a:lnTo>
                  <a:lnTo>
                    <a:pt x="107" y="195"/>
                  </a:lnTo>
                  <a:lnTo>
                    <a:pt x="107" y="195"/>
                  </a:lnTo>
                  <a:lnTo>
                    <a:pt x="111" y="193"/>
                  </a:lnTo>
                  <a:lnTo>
                    <a:pt x="114" y="192"/>
                  </a:lnTo>
                  <a:lnTo>
                    <a:pt x="116" y="188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6" y="182"/>
                  </a:lnTo>
                  <a:lnTo>
                    <a:pt x="114" y="178"/>
                  </a:lnTo>
                  <a:lnTo>
                    <a:pt x="111" y="177"/>
                  </a:lnTo>
                  <a:lnTo>
                    <a:pt x="107" y="175"/>
                  </a:lnTo>
                  <a:lnTo>
                    <a:pt x="107" y="175"/>
                  </a:lnTo>
                  <a:close/>
                  <a:moveTo>
                    <a:pt x="145" y="165"/>
                  </a:moveTo>
                  <a:lnTo>
                    <a:pt x="145" y="165"/>
                  </a:lnTo>
                  <a:lnTo>
                    <a:pt x="141" y="165"/>
                  </a:lnTo>
                  <a:lnTo>
                    <a:pt x="138" y="167"/>
                  </a:lnTo>
                  <a:lnTo>
                    <a:pt x="136" y="170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6" y="178"/>
                  </a:lnTo>
                  <a:lnTo>
                    <a:pt x="138" y="180"/>
                  </a:lnTo>
                  <a:lnTo>
                    <a:pt x="141" y="183"/>
                  </a:lnTo>
                  <a:lnTo>
                    <a:pt x="145" y="184"/>
                  </a:lnTo>
                  <a:lnTo>
                    <a:pt x="145" y="184"/>
                  </a:lnTo>
                  <a:lnTo>
                    <a:pt x="149" y="183"/>
                  </a:lnTo>
                  <a:lnTo>
                    <a:pt x="151" y="180"/>
                  </a:lnTo>
                  <a:lnTo>
                    <a:pt x="154" y="178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0"/>
                  </a:lnTo>
                  <a:lnTo>
                    <a:pt x="151" y="167"/>
                  </a:lnTo>
                  <a:lnTo>
                    <a:pt x="149" y="165"/>
                  </a:lnTo>
                  <a:lnTo>
                    <a:pt x="145" y="165"/>
                  </a:lnTo>
                  <a:lnTo>
                    <a:pt x="145" y="165"/>
                  </a:lnTo>
                  <a:close/>
                  <a:moveTo>
                    <a:pt x="114" y="48"/>
                  </a:moveTo>
                  <a:lnTo>
                    <a:pt x="114" y="48"/>
                  </a:lnTo>
                  <a:lnTo>
                    <a:pt x="104" y="49"/>
                  </a:lnTo>
                  <a:lnTo>
                    <a:pt x="94" y="50"/>
                  </a:lnTo>
                  <a:lnTo>
                    <a:pt x="85" y="53"/>
                  </a:lnTo>
                  <a:lnTo>
                    <a:pt x="76" y="56"/>
                  </a:lnTo>
                  <a:lnTo>
                    <a:pt x="68" y="60"/>
                  </a:lnTo>
                  <a:lnTo>
                    <a:pt x="59" y="65"/>
                  </a:lnTo>
                  <a:lnTo>
                    <a:pt x="52" y="70"/>
                  </a:lnTo>
                  <a:lnTo>
                    <a:pt x="45" y="76"/>
                  </a:lnTo>
                  <a:lnTo>
                    <a:pt x="38" y="84"/>
                  </a:lnTo>
                  <a:lnTo>
                    <a:pt x="33" y="91"/>
                  </a:lnTo>
                  <a:lnTo>
                    <a:pt x="28" y="100"/>
                  </a:lnTo>
                  <a:lnTo>
                    <a:pt x="24" y="108"/>
                  </a:lnTo>
                  <a:lnTo>
                    <a:pt x="21" y="117"/>
                  </a:lnTo>
                  <a:lnTo>
                    <a:pt x="19" y="126"/>
                  </a:lnTo>
                  <a:lnTo>
                    <a:pt x="17" y="136"/>
                  </a:lnTo>
                  <a:lnTo>
                    <a:pt x="16" y="145"/>
                  </a:lnTo>
                  <a:lnTo>
                    <a:pt x="16" y="145"/>
                  </a:lnTo>
                  <a:lnTo>
                    <a:pt x="17" y="156"/>
                  </a:lnTo>
                  <a:lnTo>
                    <a:pt x="19" y="166"/>
                  </a:lnTo>
                  <a:lnTo>
                    <a:pt x="21" y="175"/>
                  </a:lnTo>
                  <a:lnTo>
                    <a:pt x="24" y="184"/>
                  </a:lnTo>
                  <a:lnTo>
                    <a:pt x="28" y="192"/>
                  </a:lnTo>
                  <a:lnTo>
                    <a:pt x="33" y="201"/>
                  </a:lnTo>
                  <a:lnTo>
                    <a:pt x="38" y="208"/>
                  </a:lnTo>
                  <a:lnTo>
                    <a:pt x="45" y="215"/>
                  </a:lnTo>
                  <a:lnTo>
                    <a:pt x="52" y="222"/>
                  </a:lnTo>
                  <a:lnTo>
                    <a:pt x="59" y="227"/>
                  </a:lnTo>
                  <a:lnTo>
                    <a:pt x="68" y="232"/>
                  </a:lnTo>
                  <a:lnTo>
                    <a:pt x="76" y="236"/>
                  </a:lnTo>
                  <a:lnTo>
                    <a:pt x="85" y="239"/>
                  </a:lnTo>
                  <a:lnTo>
                    <a:pt x="94" y="241"/>
                  </a:lnTo>
                  <a:lnTo>
                    <a:pt x="104" y="243"/>
                  </a:lnTo>
                  <a:lnTo>
                    <a:pt x="114" y="244"/>
                  </a:lnTo>
                  <a:lnTo>
                    <a:pt x="114" y="244"/>
                  </a:lnTo>
                  <a:lnTo>
                    <a:pt x="124" y="243"/>
                  </a:lnTo>
                  <a:lnTo>
                    <a:pt x="134" y="241"/>
                  </a:lnTo>
                  <a:lnTo>
                    <a:pt x="143" y="239"/>
                  </a:lnTo>
                  <a:lnTo>
                    <a:pt x="153" y="236"/>
                  </a:lnTo>
                  <a:lnTo>
                    <a:pt x="160" y="232"/>
                  </a:lnTo>
                  <a:lnTo>
                    <a:pt x="169" y="227"/>
                  </a:lnTo>
                  <a:lnTo>
                    <a:pt x="176" y="222"/>
                  </a:lnTo>
                  <a:lnTo>
                    <a:pt x="184" y="215"/>
                  </a:lnTo>
                  <a:lnTo>
                    <a:pt x="190" y="208"/>
                  </a:lnTo>
                  <a:lnTo>
                    <a:pt x="195" y="201"/>
                  </a:lnTo>
                  <a:lnTo>
                    <a:pt x="201" y="192"/>
                  </a:lnTo>
                  <a:lnTo>
                    <a:pt x="204" y="184"/>
                  </a:lnTo>
                  <a:lnTo>
                    <a:pt x="207" y="175"/>
                  </a:lnTo>
                  <a:lnTo>
                    <a:pt x="210" y="166"/>
                  </a:lnTo>
                  <a:lnTo>
                    <a:pt x="211" y="156"/>
                  </a:lnTo>
                  <a:lnTo>
                    <a:pt x="212" y="145"/>
                  </a:lnTo>
                  <a:lnTo>
                    <a:pt x="212" y="145"/>
                  </a:lnTo>
                  <a:lnTo>
                    <a:pt x="211" y="132"/>
                  </a:lnTo>
                  <a:lnTo>
                    <a:pt x="208" y="118"/>
                  </a:lnTo>
                  <a:lnTo>
                    <a:pt x="223" y="114"/>
                  </a:lnTo>
                  <a:lnTo>
                    <a:pt x="223" y="114"/>
                  </a:lnTo>
                  <a:lnTo>
                    <a:pt x="227" y="130"/>
                  </a:lnTo>
                  <a:lnTo>
                    <a:pt x="228" y="145"/>
                  </a:lnTo>
                  <a:lnTo>
                    <a:pt x="228" y="145"/>
                  </a:lnTo>
                  <a:lnTo>
                    <a:pt x="227" y="157"/>
                  </a:lnTo>
                  <a:lnTo>
                    <a:pt x="225" y="169"/>
                  </a:lnTo>
                  <a:lnTo>
                    <a:pt x="223" y="179"/>
                  </a:lnTo>
                  <a:lnTo>
                    <a:pt x="219" y="190"/>
                  </a:lnTo>
                  <a:lnTo>
                    <a:pt x="214" y="200"/>
                  </a:lnTo>
                  <a:lnTo>
                    <a:pt x="208" y="209"/>
                  </a:lnTo>
                  <a:lnTo>
                    <a:pt x="202" y="218"/>
                  </a:lnTo>
                  <a:lnTo>
                    <a:pt x="194" y="226"/>
                  </a:lnTo>
                  <a:lnTo>
                    <a:pt x="186" y="234"/>
                  </a:lnTo>
                  <a:lnTo>
                    <a:pt x="177" y="240"/>
                  </a:lnTo>
                  <a:lnTo>
                    <a:pt x="168" y="245"/>
                  </a:lnTo>
                  <a:lnTo>
                    <a:pt x="158" y="251"/>
                  </a:lnTo>
                  <a:lnTo>
                    <a:pt x="147" y="254"/>
                  </a:lnTo>
                  <a:lnTo>
                    <a:pt x="137" y="257"/>
                  </a:lnTo>
                  <a:lnTo>
                    <a:pt x="125" y="258"/>
                  </a:lnTo>
                  <a:lnTo>
                    <a:pt x="114" y="260"/>
                  </a:lnTo>
                  <a:lnTo>
                    <a:pt x="114" y="260"/>
                  </a:lnTo>
                  <a:lnTo>
                    <a:pt x="103" y="258"/>
                  </a:lnTo>
                  <a:lnTo>
                    <a:pt x="91" y="257"/>
                  </a:lnTo>
                  <a:lnTo>
                    <a:pt x="80" y="254"/>
                  </a:lnTo>
                  <a:lnTo>
                    <a:pt x="69" y="251"/>
                  </a:lnTo>
                  <a:lnTo>
                    <a:pt x="60" y="245"/>
                  </a:lnTo>
                  <a:lnTo>
                    <a:pt x="51" y="240"/>
                  </a:lnTo>
                  <a:lnTo>
                    <a:pt x="42" y="234"/>
                  </a:lnTo>
                  <a:lnTo>
                    <a:pt x="34" y="226"/>
                  </a:lnTo>
                  <a:lnTo>
                    <a:pt x="26" y="218"/>
                  </a:lnTo>
                  <a:lnTo>
                    <a:pt x="20" y="209"/>
                  </a:lnTo>
                  <a:lnTo>
                    <a:pt x="15" y="200"/>
                  </a:lnTo>
                  <a:lnTo>
                    <a:pt x="10" y="190"/>
                  </a:lnTo>
                  <a:lnTo>
                    <a:pt x="6" y="179"/>
                  </a:lnTo>
                  <a:lnTo>
                    <a:pt x="3" y="169"/>
                  </a:lnTo>
                  <a:lnTo>
                    <a:pt x="0" y="157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34"/>
                  </a:lnTo>
                  <a:lnTo>
                    <a:pt x="3" y="123"/>
                  </a:lnTo>
                  <a:lnTo>
                    <a:pt x="6" y="112"/>
                  </a:lnTo>
                  <a:lnTo>
                    <a:pt x="10" y="101"/>
                  </a:lnTo>
                  <a:lnTo>
                    <a:pt x="15" y="92"/>
                  </a:lnTo>
                  <a:lnTo>
                    <a:pt x="20" y="83"/>
                  </a:lnTo>
                  <a:lnTo>
                    <a:pt x="26" y="74"/>
                  </a:lnTo>
                  <a:lnTo>
                    <a:pt x="34" y="66"/>
                  </a:lnTo>
                  <a:lnTo>
                    <a:pt x="42" y="58"/>
                  </a:lnTo>
                  <a:lnTo>
                    <a:pt x="51" y="52"/>
                  </a:lnTo>
                  <a:lnTo>
                    <a:pt x="60" y="47"/>
                  </a:lnTo>
                  <a:lnTo>
                    <a:pt x="69" y="41"/>
                  </a:lnTo>
                  <a:lnTo>
                    <a:pt x="80" y="37"/>
                  </a:lnTo>
                  <a:lnTo>
                    <a:pt x="91" y="35"/>
                  </a:lnTo>
                  <a:lnTo>
                    <a:pt x="103" y="32"/>
                  </a:lnTo>
                  <a:lnTo>
                    <a:pt x="114" y="32"/>
                  </a:lnTo>
                  <a:lnTo>
                    <a:pt x="114" y="32"/>
                  </a:lnTo>
                  <a:lnTo>
                    <a:pt x="119" y="32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4" y="48"/>
                  </a:lnTo>
                  <a:lnTo>
                    <a:pt x="114" y="4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0"/>
            <p:cNvSpPr>
              <a:spLocks noEditPoints="1"/>
            </p:cNvSpPr>
            <p:nvPr/>
          </p:nvSpPr>
          <p:spPr bwMode="auto">
            <a:xfrm>
              <a:off x="5025105" y="1874314"/>
              <a:ext cx="226552" cy="226552"/>
            </a:xfrm>
            <a:custGeom>
              <a:avLst/>
              <a:gdLst>
                <a:gd name="T0" fmla="*/ 227 w 260"/>
                <a:gd name="T1" fmla="*/ 159 h 259"/>
                <a:gd name="T2" fmla="*/ 184 w 260"/>
                <a:gd name="T3" fmla="*/ 138 h 259"/>
                <a:gd name="T4" fmla="*/ 149 w 260"/>
                <a:gd name="T5" fmla="*/ 154 h 259"/>
                <a:gd name="T6" fmla="*/ 104 w 260"/>
                <a:gd name="T7" fmla="*/ 149 h 259"/>
                <a:gd name="T8" fmla="*/ 62 w 260"/>
                <a:gd name="T9" fmla="*/ 141 h 259"/>
                <a:gd name="T10" fmla="*/ 24 w 260"/>
                <a:gd name="T11" fmla="*/ 160 h 259"/>
                <a:gd name="T12" fmla="*/ 0 w 260"/>
                <a:gd name="T13" fmla="*/ 133 h 259"/>
                <a:gd name="T14" fmla="*/ 33 w 260"/>
                <a:gd name="T15" fmla="*/ 65 h 259"/>
                <a:gd name="T16" fmla="*/ 92 w 260"/>
                <a:gd name="T17" fmla="*/ 62 h 259"/>
                <a:gd name="T18" fmla="*/ 137 w 260"/>
                <a:gd name="T19" fmla="*/ 77 h 259"/>
                <a:gd name="T20" fmla="*/ 178 w 260"/>
                <a:gd name="T21" fmla="*/ 41 h 259"/>
                <a:gd name="T22" fmla="*/ 253 w 260"/>
                <a:gd name="T23" fmla="*/ 103 h 259"/>
                <a:gd name="T24" fmla="*/ 257 w 260"/>
                <a:gd name="T25" fmla="*/ 153 h 259"/>
                <a:gd name="T26" fmla="*/ 153 w 260"/>
                <a:gd name="T27" fmla="*/ 82 h 259"/>
                <a:gd name="T28" fmla="*/ 105 w 260"/>
                <a:gd name="T29" fmla="*/ 82 h 259"/>
                <a:gd name="T30" fmla="*/ 61 w 260"/>
                <a:gd name="T31" fmla="*/ 62 h 259"/>
                <a:gd name="T32" fmla="*/ 11 w 260"/>
                <a:gd name="T33" fmla="*/ 125 h 259"/>
                <a:gd name="T34" fmla="*/ 31 w 260"/>
                <a:gd name="T35" fmla="*/ 143 h 259"/>
                <a:gd name="T36" fmla="*/ 81 w 260"/>
                <a:gd name="T37" fmla="*/ 129 h 259"/>
                <a:gd name="T38" fmla="*/ 123 w 260"/>
                <a:gd name="T39" fmla="*/ 147 h 259"/>
                <a:gd name="T40" fmla="*/ 156 w 260"/>
                <a:gd name="T41" fmla="*/ 134 h 259"/>
                <a:gd name="T42" fmla="*/ 209 w 260"/>
                <a:gd name="T43" fmla="*/ 136 h 259"/>
                <a:gd name="T44" fmla="*/ 245 w 260"/>
                <a:gd name="T45" fmla="*/ 141 h 259"/>
                <a:gd name="T46" fmla="*/ 236 w 260"/>
                <a:gd name="T47" fmla="*/ 93 h 259"/>
                <a:gd name="T48" fmla="*/ 223 w 260"/>
                <a:gd name="T49" fmla="*/ 130 h 259"/>
                <a:gd name="T50" fmla="*/ 213 w 260"/>
                <a:gd name="T51" fmla="*/ 115 h 259"/>
                <a:gd name="T52" fmla="*/ 234 w 260"/>
                <a:gd name="T53" fmla="*/ 115 h 259"/>
                <a:gd name="T54" fmla="*/ 223 w 260"/>
                <a:gd name="T55" fmla="*/ 130 h 259"/>
                <a:gd name="T56" fmla="*/ 119 w 260"/>
                <a:gd name="T57" fmla="*/ 119 h 259"/>
                <a:gd name="T58" fmla="*/ 137 w 260"/>
                <a:gd name="T59" fmla="*/ 111 h 259"/>
                <a:gd name="T60" fmla="*/ 130 w 260"/>
                <a:gd name="T61" fmla="*/ 130 h 259"/>
                <a:gd name="T62" fmla="*/ 20 w 260"/>
                <a:gd name="T63" fmla="*/ 119 h 259"/>
                <a:gd name="T64" fmla="*/ 36 w 260"/>
                <a:gd name="T65" fmla="*/ 108 h 259"/>
                <a:gd name="T66" fmla="*/ 36 w 260"/>
                <a:gd name="T67" fmla="*/ 129 h 259"/>
                <a:gd name="T68" fmla="*/ 111 w 260"/>
                <a:gd name="T69" fmla="*/ 59 h 259"/>
                <a:gd name="T70" fmla="*/ 97 w 260"/>
                <a:gd name="T71" fmla="*/ 26 h 259"/>
                <a:gd name="T72" fmla="*/ 130 w 260"/>
                <a:gd name="T73" fmla="*/ 0 h 259"/>
                <a:gd name="T74" fmla="*/ 159 w 260"/>
                <a:gd name="T75" fmla="*/ 20 h 259"/>
                <a:gd name="T76" fmla="*/ 152 w 260"/>
                <a:gd name="T77" fmla="*/ 55 h 259"/>
                <a:gd name="T78" fmla="*/ 110 w 260"/>
                <a:gd name="T79" fmla="*/ 20 h 259"/>
                <a:gd name="T80" fmla="*/ 119 w 260"/>
                <a:gd name="T81" fmla="*/ 52 h 259"/>
                <a:gd name="T82" fmla="*/ 133 w 260"/>
                <a:gd name="T83" fmla="*/ 19 h 259"/>
                <a:gd name="T84" fmla="*/ 122 w 260"/>
                <a:gd name="T85" fmla="*/ 12 h 259"/>
                <a:gd name="T86" fmla="*/ 114 w 260"/>
                <a:gd name="T87" fmla="*/ 175 h 259"/>
                <a:gd name="T88" fmla="*/ 163 w 260"/>
                <a:gd name="T89" fmla="*/ 164 h 259"/>
                <a:gd name="T90" fmla="*/ 193 w 260"/>
                <a:gd name="T91" fmla="*/ 159 h 259"/>
                <a:gd name="T92" fmla="*/ 202 w 260"/>
                <a:gd name="T93" fmla="*/ 251 h 259"/>
                <a:gd name="T94" fmla="*/ 68 w 260"/>
                <a:gd name="T95" fmla="*/ 259 h 259"/>
                <a:gd name="T96" fmla="*/ 35 w 260"/>
                <a:gd name="T97" fmla="*/ 175 h 259"/>
                <a:gd name="T98" fmla="*/ 76 w 260"/>
                <a:gd name="T99" fmla="*/ 156 h 259"/>
                <a:gd name="T100" fmla="*/ 163 w 260"/>
                <a:gd name="T101" fmla="*/ 243 h 259"/>
                <a:gd name="T102" fmla="*/ 188 w 260"/>
                <a:gd name="T103" fmla="*/ 186 h 259"/>
                <a:gd name="T104" fmla="*/ 174 w 260"/>
                <a:gd name="T105" fmla="*/ 184 h 259"/>
                <a:gd name="T106" fmla="*/ 163 w 260"/>
                <a:gd name="T107" fmla="*/ 243 h 259"/>
                <a:gd name="T108" fmla="*/ 96 w 260"/>
                <a:gd name="T109" fmla="*/ 243 h 259"/>
                <a:gd name="T110" fmla="*/ 89 w 260"/>
                <a:gd name="T111" fmla="*/ 186 h 259"/>
                <a:gd name="T112" fmla="*/ 78 w 260"/>
                <a:gd name="T113" fmla="*/ 182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59">
                  <a:moveTo>
                    <a:pt x="257" y="153"/>
                  </a:moveTo>
                  <a:lnTo>
                    <a:pt x="257" y="153"/>
                  </a:lnTo>
                  <a:lnTo>
                    <a:pt x="250" y="156"/>
                  </a:lnTo>
                  <a:lnTo>
                    <a:pt x="244" y="159"/>
                  </a:lnTo>
                  <a:lnTo>
                    <a:pt x="239" y="159"/>
                  </a:lnTo>
                  <a:lnTo>
                    <a:pt x="232" y="160"/>
                  </a:lnTo>
                  <a:lnTo>
                    <a:pt x="227" y="159"/>
                  </a:lnTo>
                  <a:lnTo>
                    <a:pt x="222" y="156"/>
                  </a:lnTo>
                  <a:lnTo>
                    <a:pt x="209" y="149"/>
                  </a:lnTo>
                  <a:lnTo>
                    <a:pt x="209" y="149"/>
                  </a:lnTo>
                  <a:lnTo>
                    <a:pt x="198" y="142"/>
                  </a:lnTo>
                  <a:lnTo>
                    <a:pt x="188" y="140"/>
                  </a:lnTo>
                  <a:lnTo>
                    <a:pt x="188" y="140"/>
                  </a:lnTo>
                  <a:lnTo>
                    <a:pt x="184" y="138"/>
                  </a:lnTo>
                  <a:lnTo>
                    <a:pt x="179" y="138"/>
                  </a:lnTo>
                  <a:lnTo>
                    <a:pt x="170" y="141"/>
                  </a:lnTo>
                  <a:lnTo>
                    <a:pt x="162" y="145"/>
                  </a:lnTo>
                  <a:lnTo>
                    <a:pt x="157" y="149"/>
                  </a:lnTo>
                  <a:lnTo>
                    <a:pt x="157" y="149"/>
                  </a:lnTo>
                  <a:lnTo>
                    <a:pt x="157" y="149"/>
                  </a:lnTo>
                  <a:lnTo>
                    <a:pt x="149" y="154"/>
                  </a:lnTo>
                  <a:lnTo>
                    <a:pt x="143" y="158"/>
                  </a:lnTo>
                  <a:lnTo>
                    <a:pt x="136" y="159"/>
                  </a:lnTo>
                  <a:lnTo>
                    <a:pt x="130" y="160"/>
                  </a:lnTo>
                  <a:lnTo>
                    <a:pt x="123" y="159"/>
                  </a:lnTo>
                  <a:lnTo>
                    <a:pt x="117" y="156"/>
                  </a:lnTo>
                  <a:lnTo>
                    <a:pt x="110" y="154"/>
                  </a:lnTo>
                  <a:lnTo>
                    <a:pt x="104" y="149"/>
                  </a:lnTo>
                  <a:lnTo>
                    <a:pt x="104" y="149"/>
                  </a:lnTo>
                  <a:lnTo>
                    <a:pt x="97" y="145"/>
                  </a:lnTo>
                  <a:lnTo>
                    <a:pt x="89" y="141"/>
                  </a:lnTo>
                  <a:lnTo>
                    <a:pt x="83" y="140"/>
                  </a:lnTo>
                  <a:lnTo>
                    <a:pt x="76" y="138"/>
                  </a:lnTo>
                  <a:lnTo>
                    <a:pt x="70" y="140"/>
                  </a:lnTo>
                  <a:lnTo>
                    <a:pt x="62" y="141"/>
                  </a:lnTo>
                  <a:lnTo>
                    <a:pt x="55" y="145"/>
                  </a:lnTo>
                  <a:lnTo>
                    <a:pt x="48" y="149"/>
                  </a:lnTo>
                  <a:lnTo>
                    <a:pt x="48" y="149"/>
                  </a:lnTo>
                  <a:lnTo>
                    <a:pt x="41" y="154"/>
                  </a:lnTo>
                  <a:lnTo>
                    <a:pt x="35" y="156"/>
                  </a:lnTo>
                  <a:lnTo>
                    <a:pt x="29" y="159"/>
                  </a:lnTo>
                  <a:lnTo>
                    <a:pt x="24" y="160"/>
                  </a:lnTo>
                  <a:lnTo>
                    <a:pt x="18" y="159"/>
                  </a:lnTo>
                  <a:lnTo>
                    <a:pt x="13" y="158"/>
                  </a:lnTo>
                  <a:lnTo>
                    <a:pt x="7" y="156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43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0" y="125"/>
                  </a:lnTo>
                  <a:lnTo>
                    <a:pt x="1" y="117"/>
                  </a:lnTo>
                  <a:lnTo>
                    <a:pt x="5" y="103"/>
                  </a:lnTo>
                  <a:lnTo>
                    <a:pt x="13" y="89"/>
                  </a:lnTo>
                  <a:lnTo>
                    <a:pt x="22" y="76"/>
                  </a:lnTo>
                  <a:lnTo>
                    <a:pt x="33" y="65"/>
                  </a:lnTo>
                  <a:lnTo>
                    <a:pt x="48" y="55"/>
                  </a:lnTo>
                  <a:lnTo>
                    <a:pt x="63" y="47"/>
                  </a:lnTo>
                  <a:lnTo>
                    <a:pt x="81" y="41"/>
                  </a:lnTo>
                  <a:lnTo>
                    <a:pt x="81" y="41"/>
                  </a:lnTo>
                  <a:lnTo>
                    <a:pt x="84" y="49"/>
                  </a:lnTo>
                  <a:lnTo>
                    <a:pt x="88" y="55"/>
                  </a:lnTo>
                  <a:lnTo>
                    <a:pt x="92" y="62"/>
                  </a:lnTo>
                  <a:lnTo>
                    <a:pt x="98" y="67"/>
                  </a:lnTo>
                  <a:lnTo>
                    <a:pt x="105" y="72"/>
                  </a:lnTo>
                  <a:lnTo>
                    <a:pt x="113" y="75"/>
                  </a:lnTo>
                  <a:lnTo>
                    <a:pt x="120" y="77"/>
                  </a:lnTo>
                  <a:lnTo>
                    <a:pt x="130" y="77"/>
                  </a:lnTo>
                  <a:lnTo>
                    <a:pt x="130" y="77"/>
                  </a:lnTo>
                  <a:lnTo>
                    <a:pt x="137" y="77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59" y="67"/>
                  </a:lnTo>
                  <a:lnTo>
                    <a:pt x="166" y="62"/>
                  </a:lnTo>
                  <a:lnTo>
                    <a:pt x="171" y="55"/>
                  </a:lnTo>
                  <a:lnTo>
                    <a:pt x="175" y="49"/>
                  </a:lnTo>
                  <a:lnTo>
                    <a:pt x="178" y="41"/>
                  </a:lnTo>
                  <a:lnTo>
                    <a:pt x="178" y="41"/>
                  </a:lnTo>
                  <a:lnTo>
                    <a:pt x="195" y="47"/>
                  </a:lnTo>
                  <a:lnTo>
                    <a:pt x="210" y="55"/>
                  </a:lnTo>
                  <a:lnTo>
                    <a:pt x="224" y="65"/>
                  </a:lnTo>
                  <a:lnTo>
                    <a:pt x="236" y="77"/>
                  </a:lnTo>
                  <a:lnTo>
                    <a:pt x="245" y="90"/>
                  </a:lnTo>
                  <a:lnTo>
                    <a:pt x="253" y="103"/>
                  </a:lnTo>
                  <a:lnTo>
                    <a:pt x="257" y="117"/>
                  </a:lnTo>
                  <a:lnTo>
                    <a:pt x="258" y="125"/>
                  </a:lnTo>
                  <a:lnTo>
                    <a:pt x="260" y="133"/>
                  </a:lnTo>
                  <a:lnTo>
                    <a:pt x="260" y="133"/>
                  </a:lnTo>
                  <a:lnTo>
                    <a:pt x="258" y="143"/>
                  </a:lnTo>
                  <a:lnTo>
                    <a:pt x="257" y="153"/>
                  </a:lnTo>
                  <a:lnTo>
                    <a:pt x="257" y="153"/>
                  </a:lnTo>
                  <a:close/>
                  <a:moveTo>
                    <a:pt x="185" y="58"/>
                  </a:moveTo>
                  <a:lnTo>
                    <a:pt x="185" y="58"/>
                  </a:lnTo>
                  <a:lnTo>
                    <a:pt x="183" y="63"/>
                  </a:lnTo>
                  <a:lnTo>
                    <a:pt x="178" y="68"/>
                  </a:lnTo>
                  <a:lnTo>
                    <a:pt x="170" y="73"/>
                  </a:lnTo>
                  <a:lnTo>
                    <a:pt x="161" y="78"/>
                  </a:lnTo>
                  <a:lnTo>
                    <a:pt x="153" y="82"/>
                  </a:lnTo>
                  <a:lnTo>
                    <a:pt x="144" y="85"/>
                  </a:lnTo>
                  <a:lnTo>
                    <a:pt x="135" y="88"/>
                  </a:lnTo>
                  <a:lnTo>
                    <a:pt x="128" y="89"/>
                  </a:lnTo>
                  <a:lnTo>
                    <a:pt x="128" y="89"/>
                  </a:lnTo>
                  <a:lnTo>
                    <a:pt x="120" y="88"/>
                  </a:lnTo>
                  <a:lnTo>
                    <a:pt x="113" y="85"/>
                  </a:lnTo>
                  <a:lnTo>
                    <a:pt x="105" y="82"/>
                  </a:lnTo>
                  <a:lnTo>
                    <a:pt x="96" y="78"/>
                  </a:lnTo>
                  <a:lnTo>
                    <a:pt x="88" y="73"/>
                  </a:lnTo>
                  <a:lnTo>
                    <a:pt x="81" y="68"/>
                  </a:lnTo>
                  <a:lnTo>
                    <a:pt x="76" y="63"/>
                  </a:lnTo>
                  <a:lnTo>
                    <a:pt x="74" y="56"/>
                  </a:lnTo>
                  <a:lnTo>
                    <a:pt x="74" y="56"/>
                  </a:lnTo>
                  <a:lnTo>
                    <a:pt x="61" y="62"/>
                  </a:lnTo>
                  <a:lnTo>
                    <a:pt x="49" y="68"/>
                  </a:lnTo>
                  <a:lnTo>
                    <a:pt x="39" y="75"/>
                  </a:lnTo>
                  <a:lnTo>
                    <a:pt x="29" y="84"/>
                  </a:lnTo>
                  <a:lnTo>
                    <a:pt x="22" y="93"/>
                  </a:lnTo>
                  <a:lnTo>
                    <a:pt x="16" y="103"/>
                  </a:lnTo>
                  <a:lnTo>
                    <a:pt x="13" y="114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32"/>
                  </a:lnTo>
                  <a:lnTo>
                    <a:pt x="14" y="140"/>
                  </a:lnTo>
                  <a:lnTo>
                    <a:pt x="14" y="140"/>
                  </a:lnTo>
                  <a:lnTo>
                    <a:pt x="22" y="143"/>
                  </a:lnTo>
                  <a:lnTo>
                    <a:pt x="27" y="145"/>
                  </a:lnTo>
                  <a:lnTo>
                    <a:pt x="31" y="143"/>
                  </a:lnTo>
                  <a:lnTo>
                    <a:pt x="40" y="141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57" y="132"/>
                  </a:lnTo>
                  <a:lnTo>
                    <a:pt x="65" y="129"/>
                  </a:lnTo>
                  <a:lnTo>
                    <a:pt x="72" y="128"/>
                  </a:lnTo>
                  <a:lnTo>
                    <a:pt x="81" y="129"/>
                  </a:lnTo>
                  <a:lnTo>
                    <a:pt x="89" y="130"/>
                  </a:lnTo>
                  <a:lnTo>
                    <a:pt x="97" y="133"/>
                  </a:lnTo>
                  <a:lnTo>
                    <a:pt x="104" y="136"/>
                  </a:lnTo>
                  <a:lnTo>
                    <a:pt x="109" y="140"/>
                  </a:lnTo>
                  <a:lnTo>
                    <a:pt x="109" y="140"/>
                  </a:lnTo>
                  <a:lnTo>
                    <a:pt x="119" y="145"/>
                  </a:lnTo>
                  <a:lnTo>
                    <a:pt x="123" y="147"/>
                  </a:lnTo>
                  <a:lnTo>
                    <a:pt x="128" y="147"/>
                  </a:lnTo>
                  <a:lnTo>
                    <a:pt x="133" y="147"/>
                  </a:lnTo>
                  <a:lnTo>
                    <a:pt x="137" y="146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6" y="134"/>
                  </a:lnTo>
                  <a:lnTo>
                    <a:pt x="163" y="130"/>
                  </a:lnTo>
                  <a:lnTo>
                    <a:pt x="171" y="128"/>
                  </a:lnTo>
                  <a:lnTo>
                    <a:pt x="179" y="128"/>
                  </a:lnTo>
                  <a:lnTo>
                    <a:pt x="187" y="128"/>
                  </a:lnTo>
                  <a:lnTo>
                    <a:pt x="195" y="129"/>
                  </a:lnTo>
                  <a:lnTo>
                    <a:pt x="202" y="132"/>
                  </a:lnTo>
                  <a:lnTo>
                    <a:pt x="209" y="136"/>
                  </a:lnTo>
                  <a:lnTo>
                    <a:pt x="209" y="136"/>
                  </a:lnTo>
                  <a:lnTo>
                    <a:pt x="218" y="141"/>
                  </a:lnTo>
                  <a:lnTo>
                    <a:pt x="227" y="145"/>
                  </a:lnTo>
                  <a:lnTo>
                    <a:pt x="231" y="145"/>
                  </a:lnTo>
                  <a:lnTo>
                    <a:pt x="236" y="145"/>
                  </a:lnTo>
                  <a:lnTo>
                    <a:pt x="240" y="143"/>
                  </a:lnTo>
                  <a:lnTo>
                    <a:pt x="245" y="141"/>
                  </a:lnTo>
                  <a:lnTo>
                    <a:pt x="245" y="141"/>
                  </a:lnTo>
                  <a:lnTo>
                    <a:pt x="247" y="133"/>
                  </a:lnTo>
                  <a:lnTo>
                    <a:pt x="247" y="124"/>
                  </a:lnTo>
                  <a:lnTo>
                    <a:pt x="247" y="124"/>
                  </a:lnTo>
                  <a:lnTo>
                    <a:pt x="245" y="114"/>
                  </a:lnTo>
                  <a:lnTo>
                    <a:pt x="243" y="102"/>
                  </a:lnTo>
                  <a:lnTo>
                    <a:pt x="236" y="93"/>
                  </a:lnTo>
                  <a:lnTo>
                    <a:pt x="230" y="84"/>
                  </a:lnTo>
                  <a:lnTo>
                    <a:pt x="221" y="75"/>
                  </a:lnTo>
                  <a:lnTo>
                    <a:pt x="210" y="68"/>
                  </a:lnTo>
                  <a:lnTo>
                    <a:pt x="198" y="62"/>
                  </a:lnTo>
                  <a:lnTo>
                    <a:pt x="185" y="58"/>
                  </a:lnTo>
                  <a:lnTo>
                    <a:pt x="185" y="58"/>
                  </a:lnTo>
                  <a:close/>
                  <a:moveTo>
                    <a:pt x="223" y="130"/>
                  </a:moveTo>
                  <a:lnTo>
                    <a:pt x="223" y="130"/>
                  </a:lnTo>
                  <a:lnTo>
                    <a:pt x="219" y="129"/>
                  </a:lnTo>
                  <a:lnTo>
                    <a:pt x="215" y="127"/>
                  </a:lnTo>
                  <a:lnTo>
                    <a:pt x="213" y="124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5"/>
                  </a:lnTo>
                  <a:lnTo>
                    <a:pt x="215" y="111"/>
                  </a:lnTo>
                  <a:lnTo>
                    <a:pt x="219" y="108"/>
                  </a:lnTo>
                  <a:lnTo>
                    <a:pt x="223" y="108"/>
                  </a:lnTo>
                  <a:lnTo>
                    <a:pt x="223" y="108"/>
                  </a:lnTo>
                  <a:lnTo>
                    <a:pt x="228" y="108"/>
                  </a:lnTo>
                  <a:lnTo>
                    <a:pt x="231" y="111"/>
                  </a:lnTo>
                  <a:lnTo>
                    <a:pt x="234" y="115"/>
                  </a:lnTo>
                  <a:lnTo>
                    <a:pt x="235" y="119"/>
                  </a:lnTo>
                  <a:lnTo>
                    <a:pt x="235" y="119"/>
                  </a:lnTo>
                  <a:lnTo>
                    <a:pt x="234" y="124"/>
                  </a:lnTo>
                  <a:lnTo>
                    <a:pt x="231" y="127"/>
                  </a:lnTo>
                  <a:lnTo>
                    <a:pt x="228" y="129"/>
                  </a:lnTo>
                  <a:lnTo>
                    <a:pt x="223" y="130"/>
                  </a:lnTo>
                  <a:lnTo>
                    <a:pt x="223" y="130"/>
                  </a:lnTo>
                  <a:close/>
                  <a:moveTo>
                    <a:pt x="130" y="130"/>
                  </a:moveTo>
                  <a:lnTo>
                    <a:pt x="130" y="130"/>
                  </a:lnTo>
                  <a:lnTo>
                    <a:pt x="126" y="129"/>
                  </a:lnTo>
                  <a:lnTo>
                    <a:pt x="122" y="127"/>
                  </a:lnTo>
                  <a:lnTo>
                    <a:pt x="119" y="124"/>
                  </a:lnTo>
                  <a:lnTo>
                    <a:pt x="119" y="119"/>
                  </a:lnTo>
                  <a:lnTo>
                    <a:pt x="119" y="119"/>
                  </a:lnTo>
                  <a:lnTo>
                    <a:pt x="119" y="115"/>
                  </a:lnTo>
                  <a:lnTo>
                    <a:pt x="122" y="111"/>
                  </a:lnTo>
                  <a:lnTo>
                    <a:pt x="126" y="108"/>
                  </a:lnTo>
                  <a:lnTo>
                    <a:pt x="130" y="108"/>
                  </a:lnTo>
                  <a:lnTo>
                    <a:pt x="130" y="108"/>
                  </a:lnTo>
                  <a:lnTo>
                    <a:pt x="135" y="108"/>
                  </a:lnTo>
                  <a:lnTo>
                    <a:pt x="137" y="111"/>
                  </a:lnTo>
                  <a:lnTo>
                    <a:pt x="140" y="115"/>
                  </a:lnTo>
                  <a:lnTo>
                    <a:pt x="141" y="119"/>
                  </a:lnTo>
                  <a:lnTo>
                    <a:pt x="141" y="119"/>
                  </a:lnTo>
                  <a:lnTo>
                    <a:pt x="140" y="124"/>
                  </a:lnTo>
                  <a:lnTo>
                    <a:pt x="137" y="127"/>
                  </a:lnTo>
                  <a:lnTo>
                    <a:pt x="135" y="129"/>
                  </a:lnTo>
                  <a:lnTo>
                    <a:pt x="130" y="130"/>
                  </a:lnTo>
                  <a:lnTo>
                    <a:pt x="130" y="130"/>
                  </a:lnTo>
                  <a:close/>
                  <a:moveTo>
                    <a:pt x="31" y="130"/>
                  </a:moveTo>
                  <a:lnTo>
                    <a:pt x="31" y="130"/>
                  </a:lnTo>
                  <a:lnTo>
                    <a:pt x="27" y="129"/>
                  </a:lnTo>
                  <a:lnTo>
                    <a:pt x="23" y="127"/>
                  </a:lnTo>
                  <a:lnTo>
                    <a:pt x="20" y="124"/>
                  </a:lnTo>
                  <a:lnTo>
                    <a:pt x="20" y="119"/>
                  </a:lnTo>
                  <a:lnTo>
                    <a:pt x="20" y="119"/>
                  </a:lnTo>
                  <a:lnTo>
                    <a:pt x="20" y="115"/>
                  </a:lnTo>
                  <a:lnTo>
                    <a:pt x="23" y="111"/>
                  </a:lnTo>
                  <a:lnTo>
                    <a:pt x="27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6" y="108"/>
                  </a:lnTo>
                  <a:lnTo>
                    <a:pt x="39" y="111"/>
                  </a:lnTo>
                  <a:lnTo>
                    <a:pt x="41" y="115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1" y="124"/>
                  </a:lnTo>
                  <a:lnTo>
                    <a:pt x="39" y="127"/>
                  </a:lnTo>
                  <a:lnTo>
                    <a:pt x="36" y="129"/>
                  </a:lnTo>
                  <a:lnTo>
                    <a:pt x="31" y="130"/>
                  </a:lnTo>
                  <a:lnTo>
                    <a:pt x="31" y="130"/>
                  </a:lnTo>
                  <a:close/>
                  <a:moveTo>
                    <a:pt x="130" y="65"/>
                  </a:moveTo>
                  <a:lnTo>
                    <a:pt x="130" y="65"/>
                  </a:lnTo>
                  <a:lnTo>
                    <a:pt x="123" y="64"/>
                  </a:lnTo>
                  <a:lnTo>
                    <a:pt x="117" y="63"/>
                  </a:lnTo>
                  <a:lnTo>
                    <a:pt x="111" y="59"/>
                  </a:lnTo>
                  <a:lnTo>
                    <a:pt x="106" y="55"/>
                  </a:lnTo>
                  <a:lnTo>
                    <a:pt x="102" y="51"/>
                  </a:lnTo>
                  <a:lnTo>
                    <a:pt x="100" y="45"/>
                  </a:lnTo>
                  <a:lnTo>
                    <a:pt x="97" y="39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7" y="26"/>
                  </a:lnTo>
                  <a:lnTo>
                    <a:pt x="100" y="20"/>
                  </a:lnTo>
                  <a:lnTo>
                    <a:pt x="102" y="15"/>
                  </a:lnTo>
                  <a:lnTo>
                    <a:pt x="106" y="10"/>
                  </a:lnTo>
                  <a:lnTo>
                    <a:pt x="111" y="6"/>
                  </a:lnTo>
                  <a:lnTo>
                    <a:pt x="117" y="3"/>
                  </a:lnTo>
                  <a:lnTo>
                    <a:pt x="123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36" y="2"/>
                  </a:lnTo>
                  <a:lnTo>
                    <a:pt x="141" y="3"/>
                  </a:lnTo>
                  <a:lnTo>
                    <a:pt x="148" y="6"/>
                  </a:lnTo>
                  <a:lnTo>
                    <a:pt x="152" y="10"/>
                  </a:lnTo>
                  <a:lnTo>
                    <a:pt x="156" y="15"/>
                  </a:lnTo>
                  <a:lnTo>
                    <a:pt x="159" y="20"/>
                  </a:lnTo>
                  <a:lnTo>
                    <a:pt x="161" y="26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61" y="39"/>
                  </a:lnTo>
                  <a:lnTo>
                    <a:pt x="159" y="45"/>
                  </a:lnTo>
                  <a:lnTo>
                    <a:pt x="156" y="51"/>
                  </a:lnTo>
                  <a:lnTo>
                    <a:pt x="152" y="55"/>
                  </a:lnTo>
                  <a:lnTo>
                    <a:pt x="148" y="59"/>
                  </a:lnTo>
                  <a:lnTo>
                    <a:pt x="141" y="63"/>
                  </a:lnTo>
                  <a:lnTo>
                    <a:pt x="136" y="64"/>
                  </a:lnTo>
                  <a:lnTo>
                    <a:pt x="130" y="65"/>
                  </a:lnTo>
                  <a:lnTo>
                    <a:pt x="130" y="65"/>
                  </a:lnTo>
                  <a:close/>
                  <a:moveTo>
                    <a:pt x="110" y="20"/>
                  </a:moveTo>
                  <a:lnTo>
                    <a:pt x="110" y="20"/>
                  </a:lnTo>
                  <a:lnTo>
                    <a:pt x="107" y="28"/>
                  </a:lnTo>
                  <a:lnTo>
                    <a:pt x="106" y="34"/>
                  </a:lnTo>
                  <a:lnTo>
                    <a:pt x="107" y="41"/>
                  </a:lnTo>
                  <a:lnTo>
                    <a:pt x="111" y="46"/>
                  </a:lnTo>
                  <a:lnTo>
                    <a:pt x="114" y="49"/>
                  </a:lnTo>
                  <a:lnTo>
                    <a:pt x="118" y="51"/>
                  </a:lnTo>
                  <a:lnTo>
                    <a:pt x="119" y="52"/>
                  </a:lnTo>
                  <a:lnTo>
                    <a:pt x="119" y="51"/>
                  </a:lnTo>
                  <a:lnTo>
                    <a:pt x="119" y="51"/>
                  </a:lnTo>
                  <a:lnTo>
                    <a:pt x="119" y="42"/>
                  </a:lnTo>
                  <a:lnTo>
                    <a:pt x="120" y="34"/>
                  </a:lnTo>
                  <a:lnTo>
                    <a:pt x="124" y="28"/>
                  </a:lnTo>
                  <a:lnTo>
                    <a:pt x="130" y="23"/>
                  </a:lnTo>
                  <a:lnTo>
                    <a:pt x="133" y="19"/>
                  </a:lnTo>
                  <a:lnTo>
                    <a:pt x="139" y="16"/>
                  </a:lnTo>
                  <a:lnTo>
                    <a:pt x="143" y="13"/>
                  </a:lnTo>
                  <a:lnTo>
                    <a:pt x="143" y="13"/>
                  </a:lnTo>
                  <a:lnTo>
                    <a:pt x="140" y="12"/>
                  </a:lnTo>
                  <a:lnTo>
                    <a:pt x="132" y="11"/>
                  </a:lnTo>
                  <a:lnTo>
                    <a:pt x="127" y="11"/>
                  </a:lnTo>
                  <a:lnTo>
                    <a:pt x="122" y="12"/>
                  </a:lnTo>
                  <a:lnTo>
                    <a:pt x="115" y="15"/>
                  </a:lnTo>
                  <a:lnTo>
                    <a:pt x="110" y="20"/>
                  </a:lnTo>
                  <a:lnTo>
                    <a:pt x="110" y="20"/>
                  </a:lnTo>
                  <a:close/>
                  <a:moveTo>
                    <a:pt x="97" y="164"/>
                  </a:moveTo>
                  <a:lnTo>
                    <a:pt x="97" y="164"/>
                  </a:lnTo>
                  <a:lnTo>
                    <a:pt x="106" y="169"/>
                  </a:lnTo>
                  <a:lnTo>
                    <a:pt x="114" y="175"/>
                  </a:lnTo>
                  <a:lnTo>
                    <a:pt x="122" y="176"/>
                  </a:lnTo>
                  <a:lnTo>
                    <a:pt x="130" y="177"/>
                  </a:lnTo>
                  <a:lnTo>
                    <a:pt x="139" y="176"/>
                  </a:lnTo>
                  <a:lnTo>
                    <a:pt x="146" y="175"/>
                  </a:lnTo>
                  <a:lnTo>
                    <a:pt x="154" y="169"/>
                  </a:lnTo>
                  <a:lnTo>
                    <a:pt x="163" y="164"/>
                  </a:lnTo>
                  <a:lnTo>
                    <a:pt x="163" y="164"/>
                  </a:lnTo>
                  <a:lnTo>
                    <a:pt x="174" y="158"/>
                  </a:lnTo>
                  <a:lnTo>
                    <a:pt x="174" y="158"/>
                  </a:lnTo>
                  <a:lnTo>
                    <a:pt x="179" y="156"/>
                  </a:lnTo>
                  <a:lnTo>
                    <a:pt x="185" y="156"/>
                  </a:lnTo>
                  <a:lnTo>
                    <a:pt x="185" y="156"/>
                  </a:lnTo>
                  <a:lnTo>
                    <a:pt x="189" y="156"/>
                  </a:lnTo>
                  <a:lnTo>
                    <a:pt x="193" y="159"/>
                  </a:lnTo>
                  <a:lnTo>
                    <a:pt x="202" y="164"/>
                  </a:lnTo>
                  <a:lnTo>
                    <a:pt x="213" y="171"/>
                  </a:lnTo>
                  <a:lnTo>
                    <a:pt x="224" y="176"/>
                  </a:lnTo>
                  <a:lnTo>
                    <a:pt x="211" y="233"/>
                  </a:lnTo>
                  <a:lnTo>
                    <a:pt x="211" y="233"/>
                  </a:lnTo>
                  <a:lnTo>
                    <a:pt x="208" y="243"/>
                  </a:lnTo>
                  <a:lnTo>
                    <a:pt x="202" y="251"/>
                  </a:lnTo>
                  <a:lnTo>
                    <a:pt x="200" y="255"/>
                  </a:lnTo>
                  <a:lnTo>
                    <a:pt x="196" y="258"/>
                  </a:lnTo>
                  <a:lnTo>
                    <a:pt x="191" y="259"/>
                  </a:lnTo>
                  <a:lnTo>
                    <a:pt x="185" y="259"/>
                  </a:lnTo>
                  <a:lnTo>
                    <a:pt x="74" y="259"/>
                  </a:lnTo>
                  <a:lnTo>
                    <a:pt x="74" y="259"/>
                  </a:lnTo>
                  <a:lnTo>
                    <a:pt x="68" y="259"/>
                  </a:lnTo>
                  <a:lnTo>
                    <a:pt x="65" y="258"/>
                  </a:lnTo>
                  <a:lnTo>
                    <a:pt x="61" y="255"/>
                  </a:lnTo>
                  <a:lnTo>
                    <a:pt x="57" y="251"/>
                  </a:lnTo>
                  <a:lnTo>
                    <a:pt x="52" y="243"/>
                  </a:lnTo>
                  <a:lnTo>
                    <a:pt x="48" y="233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45" y="171"/>
                  </a:lnTo>
                  <a:lnTo>
                    <a:pt x="54" y="164"/>
                  </a:lnTo>
                  <a:lnTo>
                    <a:pt x="54" y="164"/>
                  </a:lnTo>
                  <a:lnTo>
                    <a:pt x="59" y="160"/>
                  </a:lnTo>
                  <a:lnTo>
                    <a:pt x="66" y="158"/>
                  </a:lnTo>
                  <a:lnTo>
                    <a:pt x="71" y="156"/>
                  </a:lnTo>
                  <a:lnTo>
                    <a:pt x="76" y="156"/>
                  </a:lnTo>
                  <a:lnTo>
                    <a:pt x="81" y="156"/>
                  </a:lnTo>
                  <a:lnTo>
                    <a:pt x="87" y="158"/>
                  </a:lnTo>
                  <a:lnTo>
                    <a:pt x="92" y="160"/>
                  </a:lnTo>
                  <a:lnTo>
                    <a:pt x="97" y="164"/>
                  </a:lnTo>
                  <a:lnTo>
                    <a:pt x="97" y="164"/>
                  </a:lnTo>
                  <a:close/>
                  <a:moveTo>
                    <a:pt x="163" y="243"/>
                  </a:moveTo>
                  <a:lnTo>
                    <a:pt x="163" y="243"/>
                  </a:lnTo>
                  <a:lnTo>
                    <a:pt x="166" y="243"/>
                  </a:lnTo>
                  <a:lnTo>
                    <a:pt x="170" y="242"/>
                  </a:lnTo>
                  <a:lnTo>
                    <a:pt x="171" y="241"/>
                  </a:lnTo>
                  <a:lnTo>
                    <a:pt x="172" y="238"/>
                  </a:lnTo>
                  <a:lnTo>
                    <a:pt x="188" y="190"/>
                  </a:lnTo>
                  <a:lnTo>
                    <a:pt x="188" y="190"/>
                  </a:lnTo>
                  <a:lnTo>
                    <a:pt x="188" y="186"/>
                  </a:lnTo>
                  <a:lnTo>
                    <a:pt x="187" y="184"/>
                  </a:lnTo>
                  <a:lnTo>
                    <a:pt x="185" y="182"/>
                  </a:lnTo>
                  <a:lnTo>
                    <a:pt x="182" y="181"/>
                  </a:lnTo>
                  <a:lnTo>
                    <a:pt x="182" y="181"/>
                  </a:lnTo>
                  <a:lnTo>
                    <a:pt x="179" y="180"/>
                  </a:lnTo>
                  <a:lnTo>
                    <a:pt x="176" y="181"/>
                  </a:lnTo>
                  <a:lnTo>
                    <a:pt x="174" y="184"/>
                  </a:lnTo>
                  <a:lnTo>
                    <a:pt x="172" y="186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58" y="237"/>
                  </a:lnTo>
                  <a:lnTo>
                    <a:pt x="158" y="240"/>
                  </a:lnTo>
                  <a:lnTo>
                    <a:pt x="161" y="242"/>
                  </a:lnTo>
                  <a:lnTo>
                    <a:pt x="163" y="243"/>
                  </a:lnTo>
                  <a:lnTo>
                    <a:pt x="163" y="243"/>
                  </a:lnTo>
                  <a:close/>
                  <a:moveTo>
                    <a:pt x="75" y="190"/>
                  </a:moveTo>
                  <a:lnTo>
                    <a:pt x="89" y="238"/>
                  </a:lnTo>
                  <a:lnTo>
                    <a:pt x="89" y="238"/>
                  </a:lnTo>
                  <a:lnTo>
                    <a:pt x="91" y="241"/>
                  </a:lnTo>
                  <a:lnTo>
                    <a:pt x="93" y="242"/>
                  </a:lnTo>
                  <a:lnTo>
                    <a:pt x="96" y="243"/>
                  </a:lnTo>
                  <a:lnTo>
                    <a:pt x="98" y="243"/>
                  </a:lnTo>
                  <a:lnTo>
                    <a:pt x="98" y="243"/>
                  </a:lnTo>
                  <a:lnTo>
                    <a:pt x="102" y="242"/>
                  </a:lnTo>
                  <a:lnTo>
                    <a:pt x="104" y="240"/>
                  </a:lnTo>
                  <a:lnTo>
                    <a:pt x="105" y="237"/>
                  </a:lnTo>
                  <a:lnTo>
                    <a:pt x="105" y="233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84"/>
                  </a:lnTo>
                  <a:lnTo>
                    <a:pt x="87" y="181"/>
                  </a:lnTo>
                  <a:lnTo>
                    <a:pt x="83" y="180"/>
                  </a:lnTo>
                  <a:lnTo>
                    <a:pt x="80" y="181"/>
                  </a:lnTo>
                  <a:lnTo>
                    <a:pt x="80" y="181"/>
                  </a:lnTo>
                  <a:lnTo>
                    <a:pt x="78" y="182"/>
                  </a:lnTo>
                  <a:lnTo>
                    <a:pt x="75" y="184"/>
                  </a:lnTo>
                  <a:lnTo>
                    <a:pt x="75" y="186"/>
                  </a:lnTo>
                  <a:lnTo>
                    <a:pt x="75" y="190"/>
                  </a:lnTo>
                  <a:lnTo>
                    <a:pt x="75" y="19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"/>
            <p:cNvSpPr>
              <a:spLocks/>
            </p:cNvSpPr>
            <p:nvPr/>
          </p:nvSpPr>
          <p:spPr bwMode="auto">
            <a:xfrm>
              <a:off x="5303938" y="1881285"/>
              <a:ext cx="219581" cy="212610"/>
            </a:xfrm>
            <a:custGeom>
              <a:avLst/>
              <a:gdLst>
                <a:gd name="T0" fmla="*/ 60 w 253"/>
                <a:gd name="T1" fmla="*/ 237 h 243"/>
                <a:gd name="T2" fmla="*/ 28 w 253"/>
                <a:gd name="T3" fmla="*/ 243 h 243"/>
                <a:gd name="T4" fmla="*/ 11 w 253"/>
                <a:gd name="T5" fmla="*/ 238 h 243"/>
                <a:gd name="T6" fmla="*/ 3 w 253"/>
                <a:gd name="T7" fmla="*/ 229 h 243"/>
                <a:gd name="T8" fmla="*/ 2 w 253"/>
                <a:gd name="T9" fmla="*/ 225 h 243"/>
                <a:gd name="T10" fmla="*/ 0 w 253"/>
                <a:gd name="T11" fmla="*/ 208 h 243"/>
                <a:gd name="T12" fmla="*/ 2 w 253"/>
                <a:gd name="T13" fmla="*/ 187 h 243"/>
                <a:gd name="T14" fmla="*/ 8 w 253"/>
                <a:gd name="T15" fmla="*/ 161 h 243"/>
                <a:gd name="T16" fmla="*/ 21 w 253"/>
                <a:gd name="T17" fmla="*/ 159 h 243"/>
                <a:gd name="T18" fmla="*/ 35 w 253"/>
                <a:gd name="T19" fmla="*/ 159 h 243"/>
                <a:gd name="T20" fmla="*/ 51 w 253"/>
                <a:gd name="T21" fmla="*/ 161 h 243"/>
                <a:gd name="T22" fmla="*/ 69 w 253"/>
                <a:gd name="T23" fmla="*/ 169 h 243"/>
                <a:gd name="T24" fmla="*/ 63 w 253"/>
                <a:gd name="T25" fmla="*/ 159 h 243"/>
                <a:gd name="T26" fmla="*/ 51 w 253"/>
                <a:gd name="T27" fmla="*/ 143 h 243"/>
                <a:gd name="T28" fmla="*/ 38 w 253"/>
                <a:gd name="T29" fmla="*/ 135 h 243"/>
                <a:gd name="T30" fmla="*/ 25 w 253"/>
                <a:gd name="T31" fmla="*/ 133 h 243"/>
                <a:gd name="T32" fmla="*/ 20 w 253"/>
                <a:gd name="T33" fmla="*/ 134 h 243"/>
                <a:gd name="T34" fmla="*/ 30 w 253"/>
                <a:gd name="T35" fmla="*/ 113 h 243"/>
                <a:gd name="T36" fmla="*/ 50 w 253"/>
                <a:gd name="T37" fmla="*/ 108 h 243"/>
                <a:gd name="T38" fmla="*/ 71 w 253"/>
                <a:gd name="T39" fmla="*/ 108 h 243"/>
                <a:gd name="T40" fmla="*/ 95 w 253"/>
                <a:gd name="T41" fmla="*/ 113 h 243"/>
                <a:gd name="T42" fmla="*/ 120 w 253"/>
                <a:gd name="T43" fmla="*/ 128 h 243"/>
                <a:gd name="T44" fmla="*/ 119 w 253"/>
                <a:gd name="T45" fmla="*/ 120 h 243"/>
                <a:gd name="T46" fmla="*/ 115 w 253"/>
                <a:gd name="T47" fmla="*/ 108 h 243"/>
                <a:gd name="T48" fmla="*/ 104 w 253"/>
                <a:gd name="T49" fmla="*/ 95 h 243"/>
                <a:gd name="T50" fmla="*/ 85 w 253"/>
                <a:gd name="T51" fmla="*/ 86 h 243"/>
                <a:gd name="T52" fmla="*/ 65 w 253"/>
                <a:gd name="T53" fmla="*/ 82 h 243"/>
                <a:gd name="T54" fmla="*/ 56 w 253"/>
                <a:gd name="T55" fmla="*/ 82 h 243"/>
                <a:gd name="T56" fmla="*/ 76 w 253"/>
                <a:gd name="T57" fmla="*/ 73 h 243"/>
                <a:gd name="T58" fmla="*/ 102 w 253"/>
                <a:gd name="T59" fmla="*/ 67 h 243"/>
                <a:gd name="T60" fmla="*/ 132 w 253"/>
                <a:gd name="T61" fmla="*/ 65 h 243"/>
                <a:gd name="T62" fmla="*/ 156 w 253"/>
                <a:gd name="T63" fmla="*/ 72 h 243"/>
                <a:gd name="T64" fmla="*/ 164 w 253"/>
                <a:gd name="T65" fmla="*/ 76 h 243"/>
                <a:gd name="T66" fmla="*/ 155 w 253"/>
                <a:gd name="T67" fmla="*/ 61 h 243"/>
                <a:gd name="T68" fmla="*/ 142 w 253"/>
                <a:gd name="T69" fmla="*/ 51 h 243"/>
                <a:gd name="T70" fmla="*/ 129 w 253"/>
                <a:gd name="T71" fmla="*/ 44 h 243"/>
                <a:gd name="T72" fmla="*/ 117 w 253"/>
                <a:gd name="T73" fmla="*/ 42 h 243"/>
                <a:gd name="T74" fmla="*/ 130 w 253"/>
                <a:gd name="T75" fmla="*/ 34 h 243"/>
                <a:gd name="T76" fmla="*/ 147 w 253"/>
                <a:gd name="T77" fmla="*/ 26 h 243"/>
                <a:gd name="T78" fmla="*/ 168 w 253"/>
                <a:gd name="T79" fmla="*/ 25 h 243"/>
                <a:gd name="T80" fmla="*/ 181 w 253"/>
                <a:gd name="T81" fmla="*/ 30 h 243"/>
                <a:gd name="T82" fmla="*/ 197 w 253"/>
                <a:gd name="T83" fmla="*/ 39 h 243"/>
                <a:gd name="T84" fmla="*/ 181 w 253"/>
                <a:gd name="T85" fmla="*/ 20 h 243"/>
                <a:gd name="T86" fmla="*/ 164 w 253"/>
                <a:gd name="T87" fmla="*/ 9 h 243"/>
                <a:gd name="T88" fmla="*/ 180 w 253"/>
                <a:gd name="T89" fmla="*/ 4 h 243"/>
                <a:gd name="T90" fmla="*/ 210 w 253"/>
                <a:gd name="T91" fmla="*/ 0 h 243"/>
                <a:gd name="T92" fmla="*/ 228 w 253"/>
                <a:gd name="T93" fmla="*/ 3 h 243"/>
                <a:gd name="T94" fmla="*/ 238 w 253"/>
                <a:gd name="T95" fmla="*/ 8 h 243"/>
                <a:gd name="T96" fmla="*/ 246 w 253"/>
                <a:gd name="T97" fmla="*/ 16 h 243"/>
                <a:gd name="T98" fmla="*/ 251 w 253"/>
                <a:gd name="T99" fmla="*/ 28 h 243"/>
                <a:gd name="T100" fmla="*/ 253 w 253"/>
                <a:gd name="T101" fmla="*/ 34 h 243"/>
                <a:gd name="T102" fmla="*/ 253 w 253"/>
                <a:gd name="T103" fmla="*/ 46 h 243"/>
                <a:gd name="T104" fmla="*/ 240 w 253"/>
                <a:gd name="T105" fmla="*/ 74 h 243"/>
                <a:gd name="T106" fmla="*/ 216 w 253"/>
                <a:gd name="T107" fmla="*/ 106 h 243"/>
                <a:gd name="T108" fmla="*/ 186 w 253"/>
                <a:gd name="T109" fmla="*/ 138 h 243"/>
                <a:gd name="T110" fmla="*/ 136 w 253"/>
                <a:gd name="T111" fmla="*/ 185 h 243"/>
                <a:gd name="T112" fmla="*/ 77 w 253"/>
                <a:gd name="T113" fmla="*/ 228 h 243"/>
                <a:gd name="T114" fmla="*/ 60 w 253"/>
                <a:gd name="T115" fmla="*/ 237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3" h="243">
                  <a:moveTo>
                    <a:pt x="60" y="237"/>
                  </a:moveTo>
                  <a:lnTo>
                    <a:pt x="60" y="237"/>
                  </a:lnTo>
                  <a:lnTo>
                    <a:pt x="42" y="242"/>
                  </a:lnTo>
                  <a:lnTo>
                    <a:pt x="28" y="243"/>
                  </a:lnTo>
                  <a:lnTo>
                    <a:pt x="17" y="242"/>
                  </a:lnTo>
                  <a:lnTo>
                    <a:pt x="11" y="238"/>
                  </a:lnTo>
                  <a:lnTo>
                    <a:pt x="6" y="234"/>
                  </a:lnTo>
                  <a:lnTo>
                    <a:pt x="3" y="229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0" y="221"/>
                  </a:lnTo>
                  <a:lnTo>
                    <a:pt x="0" y="208"/>
                  </a:lnTo>
                  <a:lnTo>
                    <a:pt x="0" y="199"/>
                  </a:lnTo>
                  <a:lnTo>
                    <a:pt x="2" y="187"/>
                  </a:lnTo>
                  <a:lnTo>
                    <a:pt x="4" y="176"/>
                  </a:lnTo>
                  <a:lnTo>
                    <a:pt x="8" y="161"/>
                  </a:lnTo>
                  <a:lnTo>
                    <a:pt x="8" y="161"/>
                  </a:lnTo>
                  <a:lnTo>
                    <a:pt x="21" y="159"/>
                  </a:lnTo>
                  <a:lnTo>
                    <a:pt x="28" y="159"/>
                  </a:lnTo>
                  <a:lnTo>
                    <a:pt x="35" y="159"/>
                  </a:lnTo>
                  <a:lnTo>
                    <a:pt x="43" y="160"/>
                  </a:lnTo>
                  <a:lnTo>
                    <a:pt x="51" y="161"/>
                  </a:lnTo>
                  <a:lnTo>
                    <a:pt x="60" y="165"/>
                  </a:lnTo>
                  <a:lnTo>
                    <a:pt x="69" y="169"/>
                  </a:lnTo>
                  <a:lnTo>
                    <a:pt x="69" y="169"/>
                  </a:lnTo>
                  <a:lnTo>
                    <a:pt x="63" y="159"/>
                  </a:lnTo>
                  <a:lnTo>
                    <a:pt x="58" y="150"/>
                  </a:lnTo>
                  <a:lnTo>
                    <a:pt x="51" y="143"/>
                  </a:lnTo>
                  <a:lnTo>
                    <a:pt x="45" y="139"/>
                  </a:lnTo>
                  <a:lnTo>
                    <a:pt x="38" y="135"/>
                  </a:lnTo>
                  <a:lnTo>
                    <a:pt x="32" y="134"/>
                  </a:lnTo>
                  <a:lnTo>
                    <a:pt x="25" y="133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39" y="111"/>
                  </a:lnTo>
                  <a:lnTo>
                    <a:pt x="50" y="108"/>
                  </a:lnTo>
                  <a:lnTo>
                    <a:pt x="60" y="108"/>
                  </a:lnTo>
                  <a:lnTo>
                    <a:pt x="71" y="108"/>
                  </a:lnTo>
                  <a:lnTo>
                    <a:pt x="84" y="109"/>
                  </a:lnTo>
                  <a:lnTo>
                    <a:pt x="95" y="113"/>
                  </a:lnTo>
                  <a:lnTo>
                    <a:pt x="107" y="119"/>
                  </a:lnTo>
                  <a:lnTo>
                    <a:pt x="120" y="128"/>
                  </a:lnTo>
                  <a:lnTo>
                    <a:pt x="120" y="128"/>
                  </a:lnTo>
                  <a:lnTo>
                    <a:pt x="119" y="120"/>
                  </a:lnTo>
                  <a:lnTo>
                    <a:pt x="117" y="113"/>
                  </a:lnTo>
                  <a:lnTo>
                    <a:pt x="115" y="108"/>
                  </a:lnTo>
                  <a:lnTo>
                    <a:pt x="112" y="103"/>
                  </a:lnTo>
                  <a:lnTo>
                    <a:pt x="104" y="95"/>
                  </a:lnTo>
                  <a:lnTo>
                    <a:pt x="95" y="90"/>
                  </a:lnTo>
                  <a:lnTo>
                    <a:pt x="85" y="86"/>
                  </a:lnTo>
                  <a:lnTo>
                    <a:pt x="76" y="83"/>
                  </a:lnTo>
                  <a:lnTo>
                    <a:pt x="65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65" y="78"/>
                  </a:lnTo>
                  <a:lnTo>
                    <a:pt x="76" y="73"/>
                  </a:lnTo>
                  <a:lnTo>
                    <a:pt x="87" y="69"/>
                  </a:lnTo>
                  <a:lnTo>
                    <a:pt x="102" y="67"/>
                  </a:lnTo>
                  <a:lnTo>
                    <a:pt x="116" y="64"/>
                  </a:lnTo>
                  <a:lnTo>
                    <a:pt x="132" y="65"/>
                  </a:lnTo>
                  <a:lnTo>
                    <a:pt x="149" y="69"/>
                  </a:lnTo>
                  <a:lnTo>
                    <a:pt x="156" y="72"/>
                  </a:lnTo>
                  <a:lnTo>
                    <a:pt x="164" y="76"/>
                  </a:lnTo>
                  <a:lnTo>
                    <a:pt x="164" y="76"/>
                  </a:lnTo>
                  <a:lnTo>
                    <a:pt x="160" y="68"/>
                  </a:lnTo>
                  <a:lnTo>
                    <a:pt x="155" y="61"/>
                  </a:lnTo>
                  <a:lnTo>
                    <a:pt x="149" y="55"/>
                  </a:lnTo>
                  <a:lnTo>
                    <a:pt x="142" y="51"/>
                  </a:lnTo>
                  <a:lnTo>
                    <a:pt x="136" y="47"/>
                  </a:lnTo>
                  <a:lnTo>
                    <a:pt x="129" y="44"/>
                  </a:lnTo>
                  <a:lnTo>
                    <a:pt x="117" y="42"/>
                  </a:lnTo>
                  <a:lnTo>
                    <a:pt x="117" y="42"/>
                  </a:lnTo>
                  <a:lnTo>
                    <a:pt x="124" y="38"/>
                  </a:lnTo>
                  <a:lnTo>
                    <a:pt x="130" y="34"/>
                  </a:lnTo>
                  <a:lnTo>
                    <a:pt x="138" y="29"/>
                  </a:lnTo>
                  <a:lnTo>
                    <a:pt x="147" y="26"/>
                  </a:lnTo>
                  <a:lnTo>
                    <a:pt x="156" y="25"/>
                  </a:lnTo>
                  <a:lnTo>
                    <a:pt x="168" y="25"/>
                  </a:lnTo>
                  <a:lnTo>
                    <a:pt x="175" y="28"/>
                  </a:lnTo>
                  <a:lnTo>
                    <a:pt x="181" y="30"/>
                  </a:lnTo>
                  <a:lnTo>
                    <a:pt x="197" y="39"/>
                  </a:lnTo>
                  <a:lnTo>
                    <a:pt x="197" y="39"/>
                  </a:lnTo>
                  <a:lnTo>
                    <a:pt x="189" y="28"/>
                  </a:lnTo>
                  <a:lnTo>
                    <a:pt x="181" y="20"/>
                  </a:lnTo>
                  <a:lnTo>
                    <a:pt x="173" y="13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80" y="4"/>
                  </a:lnTo>
                  <a:lnTo>
                    <a:pt x="195" y="2"/>
                  </a:lnTo>
                  <a:lnTo>
                    <a:pt x="210" y="0"/>
                  </a:lnTo>
                  <a:lnTo>
                    <a:pt x="221" y="2"/>
                  </a:lnTo>
                  <a:lnTo>
                    <a:pt x="228" y="3"/>
                  </a:lnTo>
                  <a:lnTo>
                    <a:pt x="233" y="5"/>
                  </a:lnTo>
                  <a:lnTo>
                    <a:pt x="238" y="8"/>
                  </a:lnTo>
                  <a:lnTo>
                    <a:pt x="242" y="12"/>
                  </a:lnTo>
                  <a:lnTo>
                    <a:pt x="246" y="16"/>
                  </a:lnTo>
                  <a:lnTo>
                    <a:pt x="249" y="21"/>
                  </a:lnTo>
                  <a:lnTo>
                    <a:pt x="251" y="28"/>
                  </a:lnTo>
                  <a:lnTo>
                    <a:pt x="253" y="34"/>
                  </a:lnTo>
                  <a:lnTo>
                    <a:pt x="253" y="34"/>
                  </a:lnTo>
                  <a:lnTo>
                    <a:pt x="253" y="41"/>
                  </a:lnTo>
                  <a:lnTo>
                    <a:pt x="253" y="46"/>
                  </a:lnTo>
                  <a:lnTo>
                    <a:pt x="247" y="60"/>
                  </a:lnTo>
                  <a:lnTo>
                    <a:pt x="240" y="74"/>
                  </a:lnTo>
                  <a:lnTo>
                    <a:pt x="229" y="90"/>
                  </a:lnTo>
                  <a:lnTo>
                    <a:pt x="216" y="106"/>
                  </a:lnTo>
                  <a:lnTo>
                    <a:pt x="202" y="122"/>
                  </a:lnTo>
                  <a:lnTo>
                    <a:pt x="186" y="138"/>
                  </a:lnTo>
                  <a:lnTo>
                    <a:pt x="169" y="155"/>
                  </a:lnTo>
                  <a:lnTo>
                    <a:pt x="136" y="185"/>
                  </a:lnTo>
                  <a:lnTo>
                    <a:pt x="103" y="209"/>
                  </a:lnTo>
                  <a:lnTo>
                    <a:pt x="77" y="228"/>
                  </a:lnTo>
                  <a:lnTo>
                    <a:pt x="67" y="234"/>
                  </a:lnTo>
                  <a:lnTo>
                    <a:pt x="60" y="237"/>
                  </a:lnTo>
                  <a:lnTo>
                    <a:pt x="60" y="2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2"/>
            <p:cNvSpPr>
              <a:spLocks noEditPoints="1"/>
            </p:cNvSpPr>
            <p:nvPr/>
          </p:nvSpPr>
          <p:spPr bwMode="auto">
            <a:xfrm>
              <a:off x="3636166" y="2147920"/>
              <a:ext cx="214354" cy="226552"/>
            </a:xfrm>
            <a:custGeom>
              <a:avLst/>
              <a:gdLst>
                <a:gd name="T0" fmla="*/ 205 w 246"/>
                <a:gd name="T1" fmla="*/ 204 h 260"/>
                <a:gd name="T2" fmla="*/ 198 w 246"/>
                <a:gd name="T3" fmla="*/ 204 h 260"/>
                <a:gd name="T4" fmla="*/ 192 w 246"/>
                <a:gd name="T5" fmla="*/ 204 h 260"/>
                <a:gd name="T6" fmla="*/ 186 w 246"/>
                <a:gd name="T7" fmla="*/ 203 h 260"/>
                <a:gd name="T8" fmla="*/ 156 w 246"/>
                <a:gd name="T9" fmla="*/ 239 h 260"/>
                <a:gd name="T10" fmla="*/ 60 w 246"/>
                <a:gd name="T11" fmla="*/ 229 h 260"/>
                <a:gd name="T12" fmla="*/ 32 w 246"/>
                <a:gd name="T13" fmla="*/ 186 h 260"/>
                <a:gd name="T14" fmla="*/ 22 w 246"/>
                <a:gd name="T15" fmla="*/ 136 h 260"/>
                <a:gd name="T16" fmla="*/ 22 w 246"/>
                <a:gd name="T17" fmla="*/ 130 h 260"/>
                <a:gd name="T18" fmla="*/ 26 w 246"/>
                <a:gd name="T19" fmla="*/ 120 h 260"/>
                <a:gd name="T20" fmla="*/ 194 w 246"/>
                <a:gd name="T21" fmla="*/ 114 h 260"/>
                <a:gd name="T22" fmla="*/ 207 w 246"/>
                <a:gd name="T23" fmla="*/ 129 h 260"/>
                <a:gd name="T24" fmla="*/ 213 w 246"/>
                <a:gd name="T25" fmla="*/ 129 h 260"/>
                <a:gd name="T26" fmla="*/ 225 w 246"/>
                <a:gd name="T27" fmla="*/ 133 h 260"/>
                <a:gd name="T28" fmla="*/ 230 w 246"/>
                <a:gd name="T29" fmla="*/ 135 h 260"/>
                <a:gd name="T30" fmla="*/ 235 w 246"/>
                <a:gd name="T31" fmla="*/ 139 h 260"/>
                <a:gd name="T32" fmla="*/ 239 w 246"/>
                <a:gd name="T33" fmla="*/ 143 h 260"/>
                <a:gd name="T34" fmla="*/ 242 w 246"/>
                <a:gd name="T35" fmla="*/ 148 h 260"/>
                <a:gd name="T36" fmla="*/ 244 w 246"/>
                <a:gd name="T37" fmla="*/ 153 h 260"/>
                <a:gd name="T38" fmla="*/ 243 w 246"/>
                <a:gd name="T39" fmla="*/ 175 h 260"/>
                <a:gd name="T40" fmla="*/ 220 w 246"/>
                <a:gd name="T41" fmla="*/ 199 h 260"/>
                <a:gd name="T42" fmla="*/ 43 w 246"/>
                <a:gd name="T43" fmla="*/ 130 h 260"/>
                <a:gd name="T44" fmla="*/ 47 w 246"/>
                <a:gd name="T45" fmla="*/ 169 h 260"/>
                <a:gd name="T46" fmla="*/ 64 w 246"/>
                <a:gd name="T47" fmla="*/ 208 h 260"/>
                <a:gd name="T48" fmla="*/ 84 w 246"/>
                <a:gd name="T49" fmla="*/ 226 h 260"/>
                <a:gd name="T50" fmla="*/ 62 w 246"/>
                <a:gd name="T51" fmla="*/ 153 h 260"/>
                <a:gd name="T52" fmla="*/ 66 w 246"/>
                <a:gd name="T53" fmla="*/ 130 h 260"/>
                <a:gd name="T54" fmla="*/ 220 w 246"/>
                <a:gd name="T55" fmla="*/ 148 h 260"/>
                <a:gd name="T56" fmla="*/ 207 w 246"/>
                <a:gd name="T57" fmla="*/ 152 h 260"/>
                <a:gd name="T58" fmla="*/ 194 w 246"/>
                <a:gd name="T59" fmla="*/ 190 h 260"/>
                <a:gd name="T60" fmla="*/ 196 w 246"/>
                <a:gd name="T61" fmla="*/ 190 h 260"/>
                <a:gd name="T62" fmla="*/ 203 w 246"/>
                <a:gd name="T63" fmla="*/ 190 h 260"/>
                <a:gd name="T64" fmla="*/ 217 w 246"/>
                <a:gd name="T65" fmla="*/ 183 h 260"/>
                <a:gd name="T66" fmla="*/ 227 w 246"/>
                <a:gd name="T67" fmla="*/ 168 h 260"/>
                <a:gd name="T68" fmla="*/ 129 w 246"/>
                <a:gd name="T69" fmla="*/ 107 h 260"/>
                <a:gd name="T70" fmla="*/ 140 w 246"/>
                <a:gd name="T71" fmla="*/ 82 h 260"/>
                <a:gd name="T72" fmla="*/ 134 w 246"/>
                <a:gd name="T73" fmla="*/ 61 h 260"/>
                <a:gd name="T74" fmla="*/ 118 w 246"/>
                <a:gd name="T75" fmla="*/ 47 h 260"/>
                <a:gd name="T76" fmla="*/ 118 w 246"/>
                <a:gd name="T77" fmla="*/ 17 h 260"/>
                <a:gd name="T78" fmla="*/ 135 w 246"/>
                <a:gd name="T79" fmla="*/ 1 h 260"/>
                <a:gd name="T80" fmla="*/ 133 w 246"/>
                <a:gd name="T81" fmla="*/ 14 h 260"/>
                <a:gd name="T82" fmla="*/ 140 w 246"/>
                <a:gd name="T83" fmla="*/ 38 h 260"/>
                <a:gd name="T84" fmla="*/ 156 w 246"/>
                <a:gd name="T85" fmla="*/ 68 h 260"/>
                <a:gd name="T86" fmla="*/ 140 w 246"/>
                <a:gd name="T87" fmla="*/ 97 h 260"/>
                <a:gd name="T88" fmla="*/ 92 w 246"/>
                <a:gd name="T89" fmla="*/ 107 h 260"/>
                <a:gd name="T90" fmla="*/ 101 w 246"/>
                <a:gd name="T91" fmla="*/ 74 h 260"/>
                <a:gd name="T92" fmla="*/ 87 w 246"/>
                <a:gd name="T93" fmla="*/ 61 h 260"/>
                <a:gd name="T94" fmla="*/ 83 w 246"/>
                <a:gd name="T95" fmla="*/ 40 h 260"/>
                <a:gd name="T96" fmla="*/ 104 w 246"/>
                <a:gd name="T97" fmla="*/ 19 h 260"/>
                <a:gd name="T98" fmla="*/ 96 w 246"/>
                <a:gd name="T99" fmla="*/ 36 h 260"/>
                <a:gd name="T100" fmla="*/ 109 w 246"/>
                <a:gd name="T101" fmla="*/ 60 h 260"/>
                <a:gd name="T102" fmla="*/ 116 w 246"/>
                <a:gd name="T103" fmla="*/ 81 h 260"/>
                <a:gd name="T104" fmla="*/ 92 w 246"/>
                <a:gd name="T105" fmla="*/ 107 h 260"/>
                <a:gd name="T106" fmla="*/ 16 w 246"/>
                <a:gd name="T107" fmla="*/ 260 h 260"/>
                <a:gd name="T108" fmla="*/ 3 w 246"/>
                <a:gd name="T109" fmla="*/ 256 h 260"/>
                <a:gd name="T110" fmla="*/ 222 w 246"/>
                <a:gd name="T111" fmla="*/ 246 h 260"/>
                <a:gd name="T112" fmla="*/ 220 w 246"/>
                <a:gd name="T113" fmla="*/ 256 h 260"/>
                <a:gd name="T114" fmla="*/ 209 w 246"/>
                <a:gd name="T115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6" h="260">
                  <a:moveTo>
                    <a:pt x="211" y="203"/>
                  </a:moveTo>
                  <a:lnTo>
                    <a:pt x="211" y="203"/>
                  </a:lnTo>
                  <a:lnTo>
                    <a:pt x="205" y="204"/>
                  </a:lnTo>
                  <a:lnTo>
                    <a:pt x="205" y="204"/>
                  </a:lnTo>
                  <a:lnTo>
                    <a:pt x="204" y="204"/>
                  </a:lnTo>
                  <a:lnTo>
                    <a:pt x="204" y="204"/>
                  </a:lnTo>
                  <a:lnTo>
                    <a:pt x="198" y="204"/>
                  </a:lnTo>
                  <a:lnTo>
                    <a:pt x="198" y="204"/>
                  </a:lnTo>
                  <a:lnTo>
                    <a:pt x="198" y="204"/>
                  </a:lnTo>
                  <a:lnTo>
                    <a:pt x="198" y="204"/>
                  </a:lnTo>
                  <a:lnTo>
                    <a:pt x="192" y="204"/>
                  </a:lnTo>
                  <a:lnTo>
                    <a:pt x="192" y="204"/>
                  </a:lnTo>
                  <a:lnTo>
                    <a:pt x="191" y="204"/>
                  </a:lnTo>
                  <a:lnTo>
                    <a:pt x="191" y="204"/>
                  </a:lnTo>
                  <a:lnTo>
                    <a:pt x="186" y="203"/>
                  </a:lnTo>
                  <a:lnTo>
                    <a:pt x="186" y="203"/>
                  </a:lnTo>
                  <a:lnTo>
                    <a:pt x="173" y="221"/>
                  </a:lnTo>
                  <a:lnTo>
                    <a:pt x="165" y="230"/>
                  </a:lnTo>
                  <a:lnTo>
                    <a:pt x="156" y="239"/>
                  </a:lnTo>
                  <a:lnTo>
                    <a:pt x="156" y="239"/>
                  </a:lnTo>
                  <a:lnTo>
                    <a:pt x="74" y="239"/>
                  </a:lnTo>
                  <a:lnTo>
                    <a:pt x="74" y="239"/>
                  </a:lnTo>
                  <a:lnTo>
                    <a:pt x="66" y="234"/>
                  </a:lnTo>
                  <a:lnTo>
                    <a:pt x="60" y="229"/>
                  </a:lnTo>
                  <a:lnTo>
                    <a:pt x="53" y="224"/>
                  </a:lnTo>
                  <a:lnTo>
                    <a:pt x="48" y="216"/>
                  </a:lnTo>
                  <a:lnTo>
                    <a:pt x="39" y="201"/>
                  </a:lnTo>
                  <a:lnTo>
                    <a:pt x="32" y="186"/>
                  </a:lnTo>
                  <a:lnTo>
                    <a:pt x="29" y="172"/>
                  </a:lnTo>
                  <a:lnTo>
                    <a:pt x="25" y="157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5"/>
                  </a:lnTo>
                  <a:lnTo>
                    <a:pt x="22" y="135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5"/>
                  </a:lnTo>
                  <a:lnTo>
                    <a:pt x="26" y="120"/>
                  </a:lnTo>
                  <a:lnTo>
                    <a:pt x="31" y="116"/>
                  </a:lnTo>
                  <a:lnTo>
                    <a:pt x="36" y="114"/>
                  </a:lnTo>
                  <a:lnTo>
                    <a:pt x="194" y="114"/>
                  </a:lnTo>
                  <a:lnTo>
                    <a:pt x="194" y="114"/>
                  </a:lnTo>
                  <a:lnTo>
                    <a:pt x="199" y="116"/>
                  </a:lnTo>
                  <a:lnTo>
                    <a:pt x="203" y="120"/>
                  </a:lnTo>
                  <a:lnTo>
                    <a:pt x="205" y="123"/>
                  </a:lnTo>
                  <a:lnTo>
                    <a:pt x="207" y="129"/>
                  </a:lnTo>
                  <a:lnTo>
                    <a:pt x="207" y="129"/>
                  </a:lnTo>
                  <a:lnTo>
                    <a:pt x="207" y="129"/>
                  </a:lnTo>
                  <a:lnTo>
                    <a:pt x="207" y="129"/>
                  </a:lnTo>
                  <a:lnTo>
                    <a:pt x="213" y="129"/>
                  </a:lnTo>
                  <a:lnTo>
                    <a:pt x="213" y="129"/>
                  </a:lnTo>
                  <a:lnTo>
                    <a:pt x="213" y="129"/>
                  </a:lnTo>
                  <a:lnTo>
                    <a:pt x="213" y="129"/>
                  </a:lnTo>
                  <a:lnTo>
                    <a:pt x="225" y="133"/>
                  </a:lnTo>
                  <a:lnTo>
                    <a:pt x="225" y="133"/>
                  </a:lnTo>
                  <a:lnTo>
                    <a:pt x="226" y="133"/>
                  </a:lnTo>
                  <a:lnTo>
                    <a:pt x="226" y="133"/>
                  </a:lnTo>
                  <a:lnTo>
                    <a:pt x="230" y="135"/>
                  </a:lnTo>
                  <a:lnTo>
                    <a:pt x="230" y="135"/>
                  </a:lnTo>
                  <a:lnTo>
                    <a:pt x="230" y="135"/>
                  </a:lnTo>
                  <a:lnTo>
                    <a:pt x="230" y="135"/>
                  </a:lnTo>
                  <a:lnTo>
                    <a:pt x="235" y="139"/>
                  </a:lnTo>
                  <a:lnTo>
                    <a:pt x="235" y="139"/>
                  </a:lnTo>
                  <a:lnTo>
                    <a:pt x="235" y="139"/>
                  </a:lnTo>
                  <a:lnTo>
                    <a:pt x="235" y="139"/>
                  </a:lnTo>
                  <a:lnTo>
                    <a:pt x="239" y="143"/>
                  </a:lnTo>
                  <a:lnTo>
                    <a:pt x="239" y="143"/>
                  </a:lnTo>
                  <a:lnTo>
                    <a:pt x="239" y="143"/>
                  </a:lnTo>
                  <a:lnTo>
                    <a:pt x="239" y="143"/>
                  </a:lnTo>
                  <a:lnTo>
                    <a:pt x="242" y="148"/>
                  </a:lnTo>
                  <a:lnTo>
                    <a:pt x="242" y="148"/>
                  </a:lnTo>
                  <a:lnTo>
                    <a:pt x="242" y="148"/>
                  </a:lnTo>
                  <a:lnTo>
                    <a:pt x="242" y="148"/>
                  </a:lnTo>
                  <a:lnTo>
                    <a:pt x="244" y="153"/>
                  </a:lnTo>
                  <a:lnTo>
                    <a:pt x="244" y="153"/>
                  </a:lnTo>
                  <a:lnTo>
                    <a:pt x="246" y="161"/>
                  </a:lnTo>
                  <a:lnTo>
                    <a:pt x="244" y="169"/>
                  </a:lnTo>
                  <a:lnTo>
                    <a:pt x="243" y="175"/>
                  </a:lnTo>
                  <a:lnTo>
                    <a:pt x="239" y="182"/>
                  </a:lnTo>
                  <a:lnTo>
                    <a:pt x="234" y="188"/>
                  </a:lnTo>
                  <a:lnTo>
                    <a:pt x="227" y="195"/>
                  </a:lnTo>
                  <a:lnTo>
                    <a:pt x="220" y="199"/>
                  </a:lnTo>
                  <a:lnTo>
                    <a:pt x="211" y="203"/>
                  </a:lnTo>
                  <a:lnTo>
                    <a:pt x="211" y="203"/>
                  </a:lnTo>
                  <a:close/>
                  <a:moveTo>
                    <a:pt x="66" y="130"/>
                  </a:moveTo>
                  <a:lnTo>
                    <a:pt x="43" y="130"/>
                  </a:lnTo>
                  <a:lnTo>
                    <a:pt x="43" y="130"/>
                  </a:lnTo>
                  <a:lnTo>
                    <a:pt x="43" y="142"/>
                  </a:lnTo>
                  <a:lnTo>
                    <a:pt x="44" y="155"/>
                  </a:lnTo>
                  <a:lnTo>
                    <a:pt x="47" y="169"/>
                  </a:lnTo>
                  <a:lnTo>
                    <a:pt x="52" y="186"/>
                  </a:lnTo>
                  <a:lnTo>
                    <a:pt x="55" y="194"/>
                  </a:lnTo>
                  <a:lnTo>
                    <a:pt x="58" y="201"/>
                  </a:lnTo>
                  <a:lnTo>
                    <a:pt x="64" y="208"/>
                  </a:lnTo>
                  <a:lnTo>
                    <a:pt x="70" y="214"/>
                  </a:lnTo>
                  <a:lnTo>
                    <a:pt x="77" y="221"/>
                  </a:lnTo>
                  <a:lnTo>
                    <a:pt x="84" y="226"/>
                  </a:lnTo>
                  <a:lnTo>
                    <a:pt x="84" y="226"/>
                  </a:lnTo>
                  <a:lnTo>
                    <a:pt x="73" y="203"/>
                  </a:lnTo>
                  <a:lnTo>
                    <a:pt x="66" y="182"/>
                  </a:lnTo>
                  <a:lnTo>
                    <a:pt x="64" y="166"/>
                  </a:lnTo>
                  <a:lnTo>
                    <a:pt x="62" y="153"/>
                  </a:lnTo>
                  <a:lnTo>
                    <a:pt x="62" y="143"/>
                  </a:lnTo>
                  <a:lnTo>
                    <a:pt x="64" y="136"/>
                  </a:lnTo>
                  <a:lnTo>
                    <a:pt x="66" y="130"/>
                  </a:lnTo>
                  <a:lnTo>
                    <a:pt x="66" y="130"/>
                  </a:lnTo>
                  <a:close/>
                  <a:moveTo>
                    <a:pt x="227" y="159"/>
                  </a:moveTo>
                  <a:lnTo>
                    <a:pt x="227" y="159"/>
                  </a:lnTo>
                  <a:lnTo>
                    <a:pt x="225" y="152"/>
                  </a:lnTo>
                  <a:lnTo>
                    <a:pt x="220" y="148"/>
                  </a:lnTo>
                  <a:lnTo>
                    <a:pt x="214" y="144"/>
                  </a:lnTo>
                  <a:lnTo>
                    <a:pt x="207" y="143"/>
                  </a:lnTo>
                  <a:lnTo>
                    <a:pt x="207" y="143"/>
                  </a:lnTo>
                  <a:lnTo>
                    <a:pt x="207" y="152"/>
                  </a:lnTo>
                  <a:lnTo>
                    <a:pt x="204" y="164"/>
                  </a:lnTo>
                  <a:lnTo>
                    <a:pt x="199" y="175"/>
                  </a:lnTo>
                  <a:lnTo>
                    <a:pt x="194" y="190"/>
                  </a:lnTo>
                  <a:lnTo>
                    <a:pt x="194" y="190"/>
                  </a:lnTo>
                  <a:lnTo>
                    <a:pt x="195" y="190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201" y="190"/>
                  </a:lnTo>
                  <a:lnTo>
                    <a:pt x="201" y="190"/>
                  </a:lnTo>
                  <a:lnTo>
                    <a:pt x="203" y="190"/>
                  </a:lnTo>
                  <a:lnTo>
                    <a:pt x="203" y="190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12" y="186"/>
                  </a:lnTo>
                  <a:lnTo>
                    <a:pt x="217" y="183"/>
                  </a:lnTo>
                  <a:lnTo>
                    <a:pt x="221" y="181"/>
                  </a:lnTo>
                  <a:lnTo>
                    <a:pt x="224" y="177"/>
                  </a:lnTo>
                  <a:lnTo>
                    <a:pt x="226" y="172"/>
                  </a:lnTo>
                  <a:lnTo>
                    <a:pt x="227" y="168"/>
                  </a:lnTo>
                  <a:lnTo>
                    <a:pt x="227" y="162"/>
                  </a:lnTo>
                  <a:lnTo>
                    <a:pt x="227" y="159"/>
                  </a:lnTo>
                  <a:lnTo>
                    <a:pt x="227" y="159"/>
                  </a:lnTo>
                  <a:close/>
                  <a:moveTo>
                    <a:pt x="129" y="107"/>
                  </a:moveTo>
                  <a:lnTo>
                    <a:pt x="129" y="107"/>
                  </a:lnTo>
                  <a:lnTo>
                    <a:pt x="136" y="94"/>
                  </a:lnTo>
                  <a:lnTo>
                    <a:pt x="139" y="87"/>
                  </a:lnTo>
                  <a:lnTo>
                    <a:pt x="140" y="82"/>
                  </a:lnTo>
                  <a:lnTo>
                    <a:pt x="142" y="77"/>
                  </a:lnTo>
                  <a:lnTo>
                    <a:pt x="140" y="73"/>
                  </a:lnTo>
                  <a:lnTo>
                    <a:pt x="138" y="66"/>
                  </a:lnTo>
                  <a:lnTo>
                    <a:pt x="134" y="61"/>
                  </a:lnTo>
                  <a:lnTo>
                    <a:pt x="130" y="56"/>
                  </a:lnTo>
                  <a:lnTo>
                    <a:pt x="121" y="51"/>
                  </a:lnTo>
                  <a:lnTo>
                    <a:pt x="121" y="51"/>
                  </a:lnTo>
                  <a:lnTo>
                    <a:pt x="118" y="47"/>
                  </a:lnTo>
                  <a:lnTo>
                    <a:pt x="117" y="40"/>
                  </a:lnTo>
                  <a:lnTo>
                    <a:pt x="116" y="32"/>
                  </a:lnTo>
                  <a:lnTo>
                    <a:pt x="116" y="25"/>
                  </a:lnTo>
                  <a:lnTo>
                    <a:pt x="118" y="17"/>
                  </a:lnTo>
                  <a:lnTo>
                    <a:pt x="123" y="9"/>
                  </a:lnTo>
                  <a:lnTo>
                    <a:pt x="126" y="6"/>
                  </a:lnTo>
                  <a:lnTo>
                    <a:pt x="131" y="4"/>
                  </a:lnTo>
                  <a:lnTo>
                    <a:pt x="135" y="1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6" y="6"/>
                  </a:lnTo>
                  <a:lnTo>
                    <a:pt x="133" y="14"/>
                  </a:lnTo>
                  <a:lnTo>
                    <a:pt x="133" y="19"/>
                  </a:lnTo>
                  <a:lnTo>
                    <a:pt x="134" y="26"/>
                  </a:lnTo>
                  <a:lnTo>
                    <a:pt x="136" y="32"/>
                  </a:lnTo>
                  <a:lnTo>
                    <a:pt x="140" y="38"/>
                  </a:lnTo>
                  <a:lnTo>
                    <a:pt x="148" y="49"/>
                  </a:lnTo>
                  <a:lnTo>
                    <a:pt x="152" y="55"/>
                  </a:lnTo>
                  <a:lnTo>
                    <a:pt x="155" y="61"/>
                  </a:lnTo>
                  <a:lnTo>
                    <a:pt x="156" y="68"/>
                  </a:lnTo>
                  <a:lnTo>
                    <a:pt x="156" y="74"/>
                  </a:lnTo>
                  <a:lnTo>
                    <a:pt x="153" y="82"/>
                  </a:lnTo>
                  <a:lnTo>
                    <a:pt x="148" y="90"/>
                  </a:lnTo>
                  <a:lnTo>
                    <a:pt x="140" y="97"/>
                  </a:lnTo>
                  <a:lnTo>
                    <a:pt x="129" y="107"/>
                  </a:lnTo>
                  <a:lnTo>
                    <a:pt x="129" y="107"/>
                  </a:lnTo>
                  <a:close/>
                  <a:moveTo>
                    <a:pt x="92" y="107"/>
                  </a:moveTo>
                  <a:lnTo>
                    <a:pt x="92" y="107"/>
                  </a:lnTo>
                  <a:lnTo>
                    <a:pt x="100" y="95"/>
                  </a:lnTo>
                  <a:lnTo>
                    <a:pt x="103" y="87"/>
                  </a:lnTo>
                  <a:lnTo>
                    <a:pt x="103" y="79"/>
                  </a:lnTo>
                  <a:lnTo>
                    <a:pt x="101" y="74"/>
                  </a:lnTo>
                  <a:lnTo>
                    <a:pt x="97" y="69"/>
                  </a:lnTo>
                  <a:lnTo>
                    <a:pt x="94" y="66"/>
                  </a:lnTo>
                  <a:lnTo>
                    <a:pt x="87" y="61"/>
                  </a:lnTo>
                  <a:lnTo>
                    <a:pt x="87" y="61"/>
                  </a:lnTo>
                  <a:lnTo>
                    <a:pt x="86" y="57"/>
                  </a:lnTo>
                  <a:lnTo>
                    <a:pt x="83" y="52"/>
                  </a:lnTo>
                  <a:lnTo>
                    <a:pt x="83" y="47"/>
                  </a:lnTo>
                  <a:lnTo>
                    <a:pt x="83" y="40"/>
                  </a:lnTo>
                  <a:lnTo>
                    <a:pt x="84" y="34"/>
                  </a:lnTo>
                  <a:lnTo>
                    <a:pt x="88" y="27"/>
                  </a:lnTo>
                  <a:lnTo>
                    <a:pt x="95" y="22"/>
                  </a:lnTo>
                  <a:lnTo>
                    <a:pt x="104" y="19"/>
                  </a:lnTo>
                  <a:lnTo>
                    <a:pt x="104" y="19"/>
                  </a:lnTo>
                  <a:lnTo>
                    <a:pt x="99" y="26"/>
                  </a:lnTo>
                  <a:lnTo>
                    <a:pt x="97" y="31"/>
                  </a:lnTo>
                  <a:lnTo>
                    <a:pt x="96" y="36"/>
                  </a:lnTo>
                  <a:lnTo>
                    <a:pt x="97" y="40"/>
                  </a:lnTo>
                  <a:lnTo>
                    <a:pt x="100" y="45"/>
                  </a:lnTo>
                  <a:lnTo>
                    <a:pt x="103" y="51"/>
                  </a:lnTo>
                  <a:lnTo>
                    <a:pt x="109" y="60"/>
                  </a:lnTo>
                  <a:lnTo>
                    <a:pt x="112" y="65"/>
                  </a:lnTo>
                  <a:lnTo>
                    <a:pt x="114" y="69"/>
                  </a:lnTo>
                  <a:lnTo>
                    <a:pt x="116" y="74"/>
                  </a:lnTo>
                  <a:lnTo>
                    <a:pt x="116" y="81"/>
                  </a:lnTo>
                  <a:lnTo>
                    <a:pt x="113" y="86"/>
                  </a:lnTo>
                  <a:lnTo>
                    <a:pt x="109" y="92"/>
                  </a:lnTo>
                  <a:lnTo>
                    <a:pt x="103" y="99"/>
                  </a:lnTo>
                  <a:lnTo>
                    <a:pt x="92" y="107"/>
                  </a:lnTo>
                  <a:lnTo>
                    <a:pt x="92" y="107"/>
                  </a:lnTo>
                  <a:close/>
                  <a:moveTo>
                    <a:pt x="209" y="260"/>
                  </a:moveTo>
                  <a:lnTo>
                    <a:pt x="209" y="260"/>
                  </a:lnTo>
                  <a:lnTo>
                    <a:pt x="16" y="260"/>
                  </a:lnTo>
                  <a:lnTo>
                    <a:pt x="16" y="260"/>
                  </a:lnTo>
                  <a:lnTo>
                    <a:pt x="9" y="260"/>
                  </a:lnTo>
                  <a:lnTo>
                    <a:pt x="5" y="259"/>
                  </a:lnTo>
                  <a:lnTo>
                    <a:pt x="3" y="256"/>
                  </a:lnTo>
                  <a:lnTo>
                    <a:pt x="0" y="253"/>
                  </a:lnTo>
                  <a:lnTo>
                    <a:pt x="0" y="247"/>
                  </a:lnTo>
                  <a:lnTo>
                    <a:pt x="0" y="246"/>
                  </a:lnTo>
                  <a:lnTo>
                    <a:pt x="222" y="246"/>
                  </a:lnTo>
                  <a:lnTo>
                    <a:pt x="222" y="246"/>
                  </a:lnTo>
                  <a:lnTo>
                    <a:pt x="222" y="247"/>
                  </a:lnTo>
                  <a:lnTo>
                    <a:pt x="221" y="253"/>
                  </a:lnTo>
                  <a:lnTo>
                    <a:pt x="220" y="256"/>
                  </a:lnTo>
                  <a:lnTo>
                    <a:pt x="217" y="259"/>
                  </a:lnTo>
                  <a:lnTo>
                    <a:pt x="213" y="260"/>
                  </a:lnTo>
                  <a:lnTo>
                    <a:pt x="209" y="260"/>
                  </a:lnTo>
                  <a:lnTo>
                    <a:pt x="209" y="2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3"/>
            <p:cNvSpPr>
              <a:spLocks noEditPoints="1"/>
            </p:cNvSpPr>
            <p:nvPr/>
          </p:nvSpPr>
          <p:spPr bwMode="auto">
            <a:xfrm>
              <a:off x="3941140" y="2147920"/>
              <a:ext cx="170785" cy="226552"/>
            </a:xfrm>
            <a:custGeom>
              <a:avLst/>
              <a:gdLst>
                <a:gd name="T0" fmla="*/ 65 w 198"/>
                <a:gd name="T1" fmla="*/ 71 h 260"/>
                <a:gd name="T2" fmla="*/ 74 w 198"/>
                <a:gd name="T3" fmla="*/ 58 h 260"/>
                <a:gd name="T4" fmla="*/ 69 w 198"/>
                <a:gd name="T5" fmla="*/ 43 h 260"/>
                <a:gd name="T6" fmla="*/ 60 w 198"/>
                <a:gd name="T7" fmla="*/ 26 h 260"/>
                <a:gd name="T8" fmla="*/ 65 w 198"/>
                <a:gd name="T9" fmla="*/ 14 h 260"/>
                <a:gd name="T10" fmla="*/ 55 w 198"/>
                <a:gd name="T11" fmla="*/ 19 h 260"/>
                <a:gd name="T12" fmla="*/ 51 w 198"/>
                <a:gd name="T13" fmla="*/ 34 h 260"/>
                <a:gd name="T14" fmla="*/ 54 w 198"/>
                <a:gd name="T15" fmla="*/ 44 h 260"/>
                <a:gd name="T16" fmla="*/ 61 w 198"/>
                <a:gd name="T17" fmla="*/ 51 h 260"/>
                <a:gd name="T18" fmla="*/ 65 w 198"/>
                <a:gd name="T19" fmla="*/ 62 h 260"/>
                <a:gd name="T20" fmla="*/ 58 w 198"/>
                <a:gd name="T21" fmla="*/ 78 h 260"/>
                <a:gd name="T22" fmla="*/ 93 w 198"/>
                <a:gd name="T23" fmla="*/ 71 h 260"/>
                <a:gd name="T24" fmla="*/ 103 w 198"/>
                <a:gd name="T25" fmla="*/ 55 h 260"/>
                <a:gd name="T26" fmla="*/ 98 w 198"/>
                <a:gd name="T27" fmla="*/ 36 h 260"/>
                <a:gd name="T28" fmla="*/ 86 w 198"/>
                <a:gd name="T29" fmla="*/ 14 h 260"/>
                <a:gd name="T30" fmla="*/ 93 w 198"/>
                <a:gd name="T31" fmla="*/ 0 h 260"/>
                <a:gd name="T32" fmla="*/ 80 w 198"/>
                <a:gd name="T33" fmla="*/ 6 h 260"/>
                <a:gd name="T34" fmla="*/ 74 w 198"/>
                <a:gd name="T35" fmla="*/ 23 h 260"/>
                <a:gd name="T36" fmla="*/ 78 w 198"/>
                <a:gd name="T37" fmla="*/ 36 h 260"/>
                <a:gd name="T38" fmla="*/ 87 w 198"/>
                <a:gd name="T39" fmla="*/ 44 h 260"/>
                <a:gd name="T40" fmla="*/ 93 w 198"/>
                <a:gd name="T41" fmla="*/ 60 h 260"/>
                <a:gd name="T42" fmla="*/ 84 w 198"/>
                <a:gd name="T43" fmla="*/ 78 h 260"/>
                <a:gd name="T44" fmla="*/ 151 w 198"/>
                <a:gd name="T45" fmla="*/ 99 h 260"/>
                <a:gd name="T46" fmla="*/ 147 w 198"/>
                <a:gd name="T47" fmla="*/ 88 h 260"/>
                <a:gd name="T48" fmla="*/ 58 w 198"/>
                <a:gd name="T49" fmla="*/ 83 h 260"/>
                <a:gd name="T50" fmla="*/ 68 w 198"/>
                <a:gd name="T51" fmla="*/ 130 h 260"/>
                <a:gd name="T52" fmla="*/ 82 w 198"/>
                <a:gd name="T53" fmla="*/ 140 h 260"/>
                <a:gd name="T54" fmla="*/ 84 w 198"/>
                <a:gd name="T55" fmla="*/ 187 h 260"/>
                <a:gd name="T56" fmla="*/ 74 w 198"/>
                <a:gd name="T57" fmla="*/ 203 h 260"/>
                <a:gd name="T58" fmla="*/ 37 w 198"/>
                <a:gd name="T59" fmla="*/ 203 h 260"/>
                <a:gd name="T60" fmla="*/ 22 w 198"/>
                <a:gd name="T61" fmla="*/ 194 h 260"/>
                <a:gd name="T62" fmla="*/ 21 w 198"/>
                <a:gd name="T63" fmla="*/ 146 h 260"/>
                <a:gd name="T64" fmla="*/ 30 w 198"/>
                <a:gd name="T65" fmla="*/ 131 h 260"/>
                <a:gd name="T66" fmla="*/ 47 w 198"/>
                <a:gd name="T67" fmla="*/ 83 h 260"/>
                <a:gd name="T68" fmla="*/ 9 w 198"/>
                <a:gd name="T69" fmla="*/ 84 h 260"/>
                <a:gd name="T70" fmla="*/ 0 w 198"/>
                <a:gd name="T71" fmla="*/ 99 h 260"/>
                <a:gd name="T72" fmla="*/ 0 w 198"/>
                <a:gd name="T73" fmla="*/ 234 h 260"/>
                <a:gd name="T74" fmla="*/ 3 w 198"/>
                <a:gd name="T75" fmla="*/ 244 h 260"/>
                <a:gd name="T76" fmla="*/ 12 w 198"/>
                <a:gd name="T77" fmla="*/ 256 h 260"/>
                <a:gd name="T78" fmla="*/ 26 w 198"/>
                <a:gd name="T79" fmla="*/ 260 h 260"/>
                <a:gd name="T80" fmla="*/ 130 w 198"/>
                <a:gd name="T81" fmla="*/ 260 h 260"/>
                <a:gd name="T82" fmla="*/ 143 w 198"/>
                <a:gd name="T83" fmla="*/ 253 h 260"/>
                <a:gd name="T84" fmla="*/ 151 w 198"/>
                <a:gd name="T85" fmla="*/ 239 h 260"/>
                <a:gd name="T86" fmla="*/ 182 w 198"/>
                <a:gd name="T87" fmla="*/ 208 h 260"/>
                <a:gd name="T88" fmla="*/ 194 w 198"/>
                <a:gd name="T89" fmla="*/ 204 h 260"/>
                <a:gd name="T90" fmla="*/ 198 w 198"/>
                <a:gd name="T91" fmla="*/ 120 h 260"/>
                <a:gd name="T92" fmla="*/ 194 w 198"/>
                <a:gd name="T93" fmla="*/ 109 h 260"/>
                <a:gd name="T94" fmla="*/ 182 w 198"/>
                <a:gd name="T95" fmla="*/ 104 h 260"/>
                <a:gd name="T96" fmla="*/ 181 w 198"/>
                <a:gd name="T97" fmla="*/ 183 h 260"/>
                <a:gd name="T98" fmla="*/ 167 w 198"/>
                <a:gd name="T99" fmla="*/ 192 h 260"/>
                <a:gd name="T100" fmla="*/ 151 w 198"/>
                <a:gd name="T101" fmla="*/ 192 h 260"/>
                <a:gd name="T102" fmla="*/ 151 w 198"/>
                <a:gd name="T103" fmla="*/ 121 h 260"/>
                <a:gd name="T104" fmla="*/ 167 w 198"/>
                <a:gd name="T105" fmla="*/ 120 h 260"/>
                <a:gd name="T106" fmla="*/ 181 w 198"/>
                <a:gd name="T107" fmla="*/ 129 h 260"/>
                <a:gd name="T108" fmla="*/ 38 w 198"/>
                <a:gd name="T109" fmla="*/ 152 h 260"/>
                <a:gd name="T110" fmla="*/ 42 w 198"/>
                <a:gd name="T111" fmla="*/ 161 h 260"/>
                <a:gd name="T112" fmla="*/ 51 w 198"/>
                <a:gd name="T113" fmla="*/ 165 h 260"/>
                <a:gd name="T114" fmla="*/ 63 w 198"/>
                <a:gd name="T115" fmla="*/ 157 h 260"/>
                <a:gd name="T116" fmla="*/ 63 w 198"/>
                <a:gd name="T117" fmla="*/ 148 h 260"/>
                <a:gd name="T118" fmla="*/ 51 w 198"/>
                <a:gd name="T119" fmla="*/ 139 h 260"/>
                <a:gd name="T120" fmla="*/ 42 w 198"/>
                <a:gd name="T121" fmla="*/ 143 h 260"/>
                <a:gd name="T122" fmla="*/ 38 w 198"/>
                <a:gd name="T123" fmla="*/ 15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8" h="260">
                  <a:moveTo>
                    <a:pt x="58" y="78"/>
                  </a:moveTo>
                  <a:lnTo>
                    <a:pt x="58" y="78"/>
                  </a:lnTo>
                  <a:lnTo>
                    <a:pt x="65" y="71"/>
                  </a:lnTo>
                  <a:lnTo>
                    <a:pt x="69" y="68"/>
                  </a:lnTo>
                  <a:lnTo>
                    <a:pt x="73" y="62"/>
                  </a:lnTo>
                  <a:lnTo>
                    <a:pt x="74" y="58"/>
                  </a:lnTo>
                  <a:lnTo>
                    <a:pt x="74" y="55"/>
                  </a:lnTo>
                  <a:lnTo>
                    <a:pt x="73" y="51"/>
                  </a:lnTo>
                  <a:lnTo>
                    <a:pt x="69" y="43"/>
                  </a:lnTo>
                  <a:lnTo>
                    <a:pt x="65" y="36"/>
                  </a:lnTo>
                  <a:lnTo>
                    <a:pt x="61" y="30"/>
                  </a:lnTo>
                  <a:lnTo>
                    <a:pt x="60" y="26"/>
                  </a:lnTo>
                  <a:lnTo>
                    <a:pt x="60" y="22"/>
                  </a:lnTo>
                  <a:lnTo>
                    <a:pt x="63" y="18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59" y="17"/>
                  </a:lnTo>
                  <a:lnTo>
                    <a:pt x="55" y="19"/>
                  </a:lnTo>
                  <a:lnTo>
                    <a:pt x="52" y="25"/>
                  </a:lnTo>
                  <a:lnTo>
                    <a:pt x="51" y="29"/>
                  </a:lnTo>
                  <a:lnTo>
                    <a:pt x="51" y="34"/>
                  </a:lnTo>
                  <a:lnTo>
                    <a:pt x="51" y="38"/>
                  </a:lnTo>
                  <a:lnTo>
                    <a:pt x="52" y="42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59" y="48"/>
                  </a:lnTo>
                  <a:lnTo>
                    <a:pt x="61" y="51"/>
                  </a:lnTo>
                  <a:lnTo>
                    <a:pt x="64" y="53"/>
                  </a:lnTo>
                  <a:lnTo>
                    <a:pt x="65" y="57"/>
                  </a:lnTo>
                  <a:lnTo>
                    <a:pt x="65" y="62"/>
                  </a:lnTo>
                  <a:lnTo>
                    <a:pt x="63" y="69"/>
                  </a:lnTo>
                  <a:lnTo>
                    <a:pt x="58" y="78"/>
                  </a:lnTo>
                  <a:lnTo>
                    <a:pt x="58" y="78"/>
                  </a:lnTo>
                  <a:close/>
                  <a:moveTo>
                    <a:pt x="84" y="78"/>
                  </a:moveTo>
                  <a:lnTo>
                    <a:pt x="84" y="78"/>
                  </a:lnTo>
                  <a:lnTo>
                    <a:pt x="93" y="71"/>
                  </a:lnTo>
                  <a:lnTo>
                    <a:pt x="98" y="65"/>
                  </a:lnTo>
                  <a:lnTo>
                    <a:pt x="102" y="60"/>
                  </a:lnTo>
                  <a:lnTo>
                    <a:pt x="103" y="55"/>
                  </a:lnTo>
                  <a:lnTo>
                    <a:pt x="104" y="49"/>
                  </a:lnTo>
                  <a:lnTo>
                    <a:pt x="103" y="44"/>
                  </a:lnTo>
                  <a:lnTo>
                    <a:pt x="98" y="36"/>
                  </a:lnTo>
                  <a:lnTo>
                    <a:pt x="93" y="27"/>
                  </a:lnTo>
                  <a:lnTo>
                    <a:pt x="87" y="19"/>
                  </a:lnTo>
                  <a:lnTo>
                    <a:pt x="86" y="14"/>
                  </a:lnTo>
                  <a:lnTo>
                    <a:pt x="87" y="10"/>
                  </a:lnTo>
                  <a:lnTo>
                    <a:pt x="89" y="5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85" y="3"/>
                  </a:lnTo>
                  <a:lnTo>
                    <a:pt x="80" y="6"/>
                  </a:lnTo>
                  <a:lnTo>
                    <a:pt x="77" y="12"/>
                  </a:lnTo>
                  <a:lnTo>
                    <a:pt x="74" y="18"/>
                  </a:lnTo>
                  <a:lnTo>
                    <a:pt x="74" y="23"/>
                  </a:lnTo>
                  <a:lnTo>
                    <a:pt x="76" y="30"/>
                  </a:lnTo>
                  <a:lnTo>
                    <a:pt x="77" y="34"/>
                  </a:lnTo>
                  <a:lnTo>
                    <a:pt x="78" y="36"/>
                  </a:lnTo>
                  <a:lnTo>
                    <a:pt x="78" y="36"/>
                  </a:lnTo>
                  <a:lnTo>
                    <a:pt x="85" y="42"/>
                  </a:lnTo>
                  <a:lnTo>
                    <a:pt x="87" y="44"/>
                  </a:lnTo>
                  <a:lnTo>
                    <a:pt x="91" y="48"/>
                  </a:lnTo>
                  <a:lnTo>
                    <a:pt x="93" y="53"/>
                  </a:lnTo>
                  <a:lnTo>
                    <a:pt x="93" y="60"/>
                  </a:lnTo>
                  <a:lnTo>
                    <a:pt x="90" y="68"/>
                  </a:lnTo>
                  <a:lnTo>
                    <a:pt x="84" y="78"/>
                  </a:lnTo>
                  <a:lnTo>
                    <a:pt x="84" y="78"/>
                  </a:lnTo>
                  <a:close/>
                  <a:moveTo>
                    <a:pt x="182" y="104"/>
                  </a:moveTo>
                  <a:lnTo>
                    <a:pt x="151" y="104"/>
                  </a:lnTo>
                  <a:lnTo>
                    <a:pt x="151" y="99"/>
                  </a:lnTo>
                  <a:lnTo>
                    <a:pt x="151" y="99"/>
                  </a:lnTo>
                  <a:lnTo>
                    <a:pt x="150" y="94"/>
                  </a:lnTo>
                  <a:lnTo>
                    <a:pt x="147" y="88"/>
                  </a:lnTo>
                  <a:lnTo>
                    <a:pt x="142" y="84"/>
                  </a:lnTo>
                  <a:lnTo>
                    <a:pt x="136" y="83"/>
                  </a:lnTo>
                  <a:lnTo>
                    <a:pt x="58" y="83"/>
                  </a:lnTo>
                  <a:lnTo>
                    <a:pt x="58" y="130"/>
                  </a:lnTo>
                  <a:lnTo>
                    <a:pt x="68" y="130"/>
                  </a:lnTo>
                  <a:lnTo>
                    <a:pt x="68" y="130"/>
                  </a:lnTo>
                  <a:lnTo>
                    <a:pt x="74" y="131"/>
                  </a:lnTo>
                  <a:lnTo>
                    <a:pt x="80" y="135"/>
                  </a:lnTo>
                  <a:lnTo>
                    <a:pt x="82" y="140"/>
                  </a:lnTo>
                  <a:lnTo>
                    <a:pt x="84" y="146"/>
                  </a:lnTo>
                  <a:lnTo>
                    <a:pt x="84" y="187"/>
                  </a:lnTo>
                  <a:lnTo>
                    <a:pt x="84" y="187"/>
                  </a:lnTo>
                  <a:lnTo>
                    <a:pt x="82" y="194"/>
                  </a:lnTo>
                  <a:lnTo>
                    <a:pt x="80" y="199"/>
                  </a:lnTo>
                  <a:lnTo>
                    <a:pt x="74" y="203"/>
                  </a:lnTo>
                  <a:lnTo>
                    <a:pt x="68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0" y="203"/>
                  </a:lnTo>
                  <a:lnTo>
                    <a:pt x="26" y="199"/>
                  </a:lnTo>
                  <a:lnTo>
                    <a:pt x="22" y="194"/>
                  </a:lnTo>
                  <a:lnTo>
                    <a:pt x="21" y="187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2" y="140"/>
                  </a:lnTo>
                  <a:lnTo>
                    <a:pt x="26" y="135"/>
                  </a:lnTo>
                  <a:lnTo>
                    <a:pt x="30" y="131"/>
                  </a:lnTo>
                  <a:lnTo>
                    <a:pt x="37" y="130"/>
                  </a:lnTo>
                  <a:lnTo>
                    <a:pt x="47" y="130"/>
                  </a:lnTo>
                  <a:lnTo>
                    <a:pt x="47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9" y="84"/>
                  </a:lnTo>
                  <a:lnTo>
                    <a:pt x="6" y="88"/>
                  </a:lnTo>
                  <a:lnTo>
                    <a:pt x="2" y="94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0" y="166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0" y="239"/>
                  </a:lnTo>
                  <a:lnTo>
                    <a:pt x="3" y="244"/>
                  </a:lnTo>
                  <a:lnTo>
                    <a:pt x="4" y="249"/>
                  </a:lnTo>
                  <a:lnTo>
                    <a:pt x="8" y="253"/>
                  </a:lnTo>
                  <a:lnTo>
                    <a:pt x="12" y="256"/>
                  </a:lnTo>
                  <a:lnTo>
                    <a:pt x="16" y="259"/>
                  </a:lnTo>
                  <a:lnTo>
                    <a:pt x="21" y="260"/>
                  </a:lnTo>
                  <a:lnTo>
                    <a:pt x="26" y="260"/>
                  </a:lnTo>
                  <a:lnTo>
                    <a:pt x="125" y="260"/>
                  </a:lnTo>
                  <a:lnTo>
                    <a:pt x="125" y="260"/>
                  </a:lnTo>
                  <a:lnTo>
                    <a:pt x="130" y="260"/>
                  </a:lnTo>
                  <a:lnTo>
                    <a:pt x="136" y="259"/>
                  </a:lnTo>
                  <a:lnTo>
                    <a:pt x="139" y="256"/>
                  </a:lnTo>
                  <a:lnTo>
                    <a:pt x="143" y="253"/>
                  </a:lnTo>
                  <a:lnTo>
                    <a:pt x="147" y="249"/>
                  </a:lnTo>
                  <a:lnTo>
                    <a:pt x="149" y="244"/>
                  </a:lnTo>
                  <a:lnTo>
                    <a:pt x="151" y="239"/>
                  </a:lnTo>
                  <a:lnTo>
                    <a:pt x="151" y="234"/>
                  </a:lnTo>
                  <a:lnTo>
                    <a:pt x="151" y="208"/>
                  </a:lnTo>
                  <a:lnTo>
                    <a:pt x="182" y="208"/>
                  </a:lnTo>
                  <a:lnTo>
                    <a:pt x="182" y="208"/>
                  </a:lnTo>
                  <a:lnTo>
                    <a:pt x="189" y="208"/>
                  </a:lnTo>
                  <a:lnTo>
                    <a:pt x="194" y="204"/>
                  </a:lnTo>
                  <a:lnTo>
                    <a:pt x="197" y="199"/>
                  </a:lnTo>
                  <a:lnTo>
                    <a:pt x="198" y="192"/>
                  </a:lnTo>
                  <a:lnTo>
                    <a:pt x="198" y="120"/>
                  </a:lnTo>
                  <a:lnTo>
                    <a:pt x="198" y="120"/>
                  </a:lnTo>
                  <a:lnTo>
                    <a:pt x="197" y="114"/>
                  </a:lnTo>
                  <a:lnTo>
                    <a:pt x="194" y="109"/>
                  </a:lnTo>
                  <a:lnTo>
                    <a:pt x="189" y="105"/>
                  </a:lnTo>
                  <a:lnTo>
                    <a:pt x="182" y="104"/>
                  </a:lnTo>
                  <a:lnTo>
                    <a:pt x="182" y="104"/>
                  </a:lnTo>
                  <a:close/>
                  <a:moveTo>
                    <a:pt x="182" y="177"/>
                  </a:moveTo>
                  <a:lnTo>
                    <a:pt x="182" y="177"/>
                  </a:lnTo>
                  <a:lnTo>
                    <a:pt x="181" y="183"/>
                  </a:lnTo>
                  <a:lnTo>
                    <a:pt x="178" y="188"/>
                  </a:lnTo>
                  <a:lnTo>
                    <a:pt x="173" y="192"/>
                  </a:lnTo>
                  <a:lnTo>
                    <a:pt x="167" y="192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1" y="192"/>
                  </a:lnTo>
                  <a:lnTo>
                    <a:pt x="151" y="166"/>
                  </a:lnTo>
                  <a:lnTo>
                    <a:pt x="151" y="121"/>
                  </a:lnTo>
                  <a:lnTo>
                    <a:pt x="151" y="121"/>
                  </a:lnTo>
                  <a:lnTo>
                    <a:pt x="156" y="120"/>
                  </a:lnTo>
                  <a:lnTo>
                    <a:pt x="167" y="120"/>
                  </a:lnTo>
                  <a:lnTo>
                    <a:pt x="167" y="120"/>
                  </a:lnTo>
                  <a:lnTo>
                    <a:pt x="173" y="121"/>
                  </a:lnTo>
                  <a:lnTo>
                    <a:pt x="178" y="125"/>
                  </a:lnTo>
                  <a:lnTo>
                    <a:pt x="181" y="129"/>
                  </a:lnTo>
                  <a:lnTo>
                    <a:pt x="182" y="135"/>
                  </a:lnTo>
                  <a:lnTo>
                    <a:pt x="182" y="177"/>
                  </a:lnTo>
                  <a:close/>
                  <a:moveTo>
                    <a:pt x="38" y="152"/>
                  </a:moveTo>
                  <a:lnTo>
                    <a:pt x="38" y="152"/>
                  </a:lnTo>
                  <a:lnTo>
                    <a:pt x="39" y="157"/>
                  </a:lnTo>
                  <a:lnTo>
                    <a:pt x="42" y="161"/>
                  </a:lnTo>
                  <a:lnTo>
                    <a:pt x="46" y="165"/>
                  </a:lnTo>
                  <a:lnTo>
                    <a:pt x="51" y="165"/>
                  </a:lnTo>
                  <a:lnTo>
                    <a:pt x="51" y="165"/>
                  </a:lnTo>
                  <a:lnTo>
                    <a:pt x="56" y="165"/>
                  </a:lnTo>
                  <a:lnTo>
                    <a:pt x="60" y="161"/>
                  </a:lnTo>
                  <a:lnTo>
                    <a:pt x="63" y="157"/>
                  </a:lnTo>
                  <a:lnTo>
                    <a:pt x="64" y="152"/>
                  </a:lnTo>
                  <a:lnTo>
                    <a:pt x="64" y="152"/>
                  </a:lnTo>
                  <a:lnTo>
                    <a:pt x="63" y="148"/>
                  </a:lnTo>
                  <a:lnTo>
                    <a:pt x="60" y="143"/>
                  </a:lnTo>
                  <a:lnTo>
                    <a:pt x="56" y="140"/>
                  </a:lnTo>
                  <a:lnTo>
                    <a:pt x="51" y="139"/>
                  </a:lnTo>
                  <a:lnTo>
                    <a:pt x="51" y="139"/>
                  </a:lnTo>
                  <a:lnTo>
                    <a:pt x="46" y="140"/>
                  </a:lnTo>
                  <a:lnTo>
                    <a:pt x="42" y="143"/>
                  </a:lnTo>
                  <a:lnTo>
                    <a:pt x="39" y="148"/>
                  </a:lnTo>
                  <a:lnTo>
                    <a:pt x="38" y="152"/>
                  </a:lnTo>
                  <a:lnTo>
                    <a:pt x="38" y="15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4"/>
            <p:cNvSpPr>
              <a:spLocks noEditPoints="1"/>
            </p:cNvSpPr>
            <p:nvPr/>
          </p:nvSpPr>
          <p:spPr bwMode="auto">
            <a:xfrm>
              <a:off x="4214745" y="2149662"/>
              <a:ext cx="186470" cy="224810"/>
            </a:xfrm>
            <a:custGeom>
              <a:avLst/>
              <a:gdLst>
                <a:gd name="T0" fmla="*/ 156 w 214"/>
                <a:gd name="T1" fmla="*/ 246 h 258"/>
                <a:gd name="T2" fmla="*/ 47 w 214"/>
                <a:gd name="T3" fmla="*/ 258 h 258"/>
                <a:gd name="T4" fmla="*/ 25 w 214"/>
                <a:gd name="T5" fmla="*/ 246 h 258"/>
                <a:gd name="T6" fmla="*/ 29 w 214"/>
                <a:gd name="T7" fmla="*/ 119 h 258"/>
                <a:gd name="T8" fmla="*/ 60 w 214"/>
                <a:gd name="T9" fmla="*/ 104 h 258"/>
                <a:gd name="T10" fmla="*/ 108 w 214"/>
                <a:gd name="T11" fmla="*/ 117 h 258"/>
                <a:gd name="T12" fmla="*/ 144 w 214"/>
                <a:gd name="T13" fmla="*/ 116 h 258"/>
                <a:gd name="T14" fmla="*/ 174 w 214"/>
                <a:gd name="T15" fmla="*/ 119 h 258"/>
                <a:gd name="T16" fmla="*/ 214 w 214"/>
                <a:gd name="T17" fmla="*/ 158 h 258"/>
                <a:gd name="T18" fmla="*/ 196 w 214"/>
                <a:gd name="T19" fmla="*/ 213 h 258"/>
                <a:gd name="T20" fmla="*/ 57 w 214"/>
                <a:gd name="T21" fmla="*/ 148 h 258"/>
                <a:gd name="T22" fmla="*/ 49 w 214"/>
                <a:gd name="T23" fmla="*/ 141 h 258"/>
                <a:gd name="T24" fmla="*/ 42 w 214"/>
                <a:gd name="T25" fmla="*/ 221 h 258"/>
                <a:gd name="T26" fmla="*/ 52 w 214"/>
                <a:gd name="T27" fmla="*/ 229 h 258"/>
                <a:gd name="T28" fmla="*/ 99 w 214"/>
                <a:gd name="T29" fmla="*/ 154 h 258"/>
                <a:gd name="T30" fmla="*/ 87 w 214"/>
                <a:gd name="T31" fmla="*/ 147 h 258"/>
                <a:gd name="T32" fmla="*/ 83 w 214"/>
                <a:gd name="T33" fmla="*/ 230 h 258"/>
                <a:gd name="T34" fmla="*/ 96 w 214"/>
                <a:gd name="T35" fmla="*/ 233 h 258"/>
                <a:gd name="T36" fmla="*/ 139 w 214"/>
                <a:gd name="T37" fmla="*/ 146 h 258"/>
                <a:gd name="T38" fmla="*/ 127 w 214"/>
                <a:gd name="T39" fmla="*/ 143 h 258"/>
                <a:gd name="T40" fmla="*/ 127 w 214"/>
                <a:gd name="T41" fmla="*/ 228 h 258"/>
                <a:gd name="T42" fmla="*/ 139 w 214"/>
                <a:gd name="T43" fmla="*/ 225 h 258"/>
                <a:gd name="T44" fmla="*/ 166 w 214"/>
                <a:gd name="T45" fmla="*/ 204 h 258"/>
                <a:gd name="T46" fmla="*/ 194 w 214"/>
                <a:gd name="T47" fmla="*/ 181 h 258"/>
                <a:gd name="T48" fmla="*/ 183 w 214"/>
                <a:gd name="T49" fmla="*/ 145 h 258"/>
                <a:gd name="T50" fmla="*/ 151 w 214"/>
                <a:gd name="T51" fmla="*/ 106 h 258"/>
                <a:gd name="T52" fmla="*/ 121 w 214"/>
                <a:gd name="T53" fmla="*/ 100 h 258"/>
                <a:gd name="T54" fmla="*/ 78 w 214"/>
                <a:gd name="T55" fmla="*/ 102 h 258"/>
                <a:gd name="T56" fmla="*/ 44 w 214"/>
                <a:gd name="T57" fmla="*/ 104 h 258"/>
                <a:gd name="T58" fmla="*/ 10 w 214"/>
                <a:gd name="T59" fmla="*/ 94 h 258"/>
                <a:gd name="T60" fmla="*/ 0 w 214"/>
                <a:gd name="T61" fmla="*/ 60 h 258"/>
                <a:gd name="T62" fmla="*/ 29 w 214"/>
                <a:gd name="T63" fmla="*/ 31 h 258"/>
                <a:gd name="T64" fmla="*/ 53 w 214"/>
                <a:gd name="T65" fmla="*/ 26 h 258"/>
                <a:gd name="T66" fmla="*/ 90 w 214"/>
                <a:gd name="T67" fmla="*/ 2 h 258"/>
                <a:gd name="T68" fmla="*/ 127 w 214"/>
                <a:gd name="T69" fmla="*/ 9 h 258"/>
                <a:gd name="T70" fmla="*/ 151 w 214"/>
                <a:gd name="T71" fmla="*/ 31 h 258"/>
                <a:gd name="T72" fmla="*/ 184 w 214"/>
                <a:gd name="T73" fmla="*/ 47 h 258"/>
                <a:gd name="T74" fmla="*/ 188 w 214"/>
                <a:gd name="T75" fmla="*/ 82 h 258"/>
                <a:gd name="T76" fmla="*/ 151 w 214"/>
                <a:gd name="T77" fmla="*/ 106 h 258"/>
                <a:gd name="T78" fmla="*/ 149 w 214"/>
                <a:gd name="T79" fmla="*/ 60 h 258"/>
                <a:gd name="T80" fmla="*/ 140 w 214"/>
                <a:gd name="T81" fmla="*/ 52 h 258"/>
                <a:gd name="T82" fmla="*/ 113 w 214"/>
                <a:gd name="T83" fmla="*/ 18 h 258"/>
                <a:gd name="T84" fmla="*/ 73 w 214"/>
                <a:gd name="T85" fmla="*/ 24 h 258"/>
                <a:gd name="T86" fmla="*/ 75 w 214"/>
                <a:gd name="T87" fmla="*/ 50 h 258"/>
                <a:gd name="T88" fmla="*/ 67 w 214"/>
                <a:gd name="T89" fmla="*/ 59 h 258"/>
                <a:gd name="T90" fmla="*/ 26 w 214"/>
                <a:gd name="T91" fmla="*/ 47 h 258"/>
                <a:gd name="T92" fmla="*/ 14 w 214"/>
                <a:gd name="T93" fmla="*/ 68 h 258"/>
                <a:gd name="T94" fmla="*/ 26 w 214"/>
                <a:gd name="T95" fmla="*/ 90 h 258"/>
                <a:gd name="T96" fmla="*/ 57 w 214"/>
                <a:gd name="T97" fmla="*/ 83 h 258"/>
                <a:gd name="T98" fmla="*/ 83 w 214"/>
                <a:gd name="T99" fmla="*/ 93 h 258"/>
                <a:gd name="T100" fmla="*/ 121 w 214"/>
                <a:gd name="T101" fmla="*/ 81 h 258"/>
                <a:gd name="T102" fmla="*/ 151 w 214"/>
                <a:gd name="T103" fmla="*/ 93 h 258"/>
                <a:gd name="T104" fmla="*/ 174 w 214"/>
                <a:gd name="T105" fmla="*/ 81 h 258"/>
                <a:gd name="T106" fmla="*/ 170 w 214"/>
                <a:gd name="T107" fmla="*/ 5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4" h="258">
                  <a:moveTo>
                    <a:pt x="161" y="226"/>
                  </a:moveTo>
                  <a:lnTo>
                    <a:pt x="161" y="232"/>
                  </a:lnTo>
                  <a:lnTo>
                    <a:pt x="161" y="232"/>
                  </a:lnTo>
                  <a:lnTo>
                    <a:pt x="160" y="237"/>
                  </a:lnTo>
                  <a:lnTo>
                    <a:pt x="158" y="242"/>
                  </a:lnTo>
                  <a:lnTo>
                    <a:pt x="156" y="246"/>
                  </a:lnTo>
                  <a:lnTo>
                    <a:pt x="153" y="250"/>
                  </a:lnTo>
                  <a:lnTo>
                    <a:pt x="149" y="254"/>
                  </a:lnTo>
                  <a:lnTo>
                    <a:pt x="145" y="256"/>
                  </a:lnTo>
                  <a:lnTo>
                    <a:pt x="140" y="258"/>
                  </a:lnTo>
                  <a:lnTo>
                    <a:pt x="135" y="258"/>
                  </a:lnTo>
                  <a:lnTo>
                    <a:pt x="47" y="258"/>
                  </a:lnTo>
                  <a:lnTo>
                    <a:pt x="47" y="258"/>
                  </a:lnTo>
                  <a:lnTo>
                    <a:pt x="42" y="258"/>
                  </a:lnTo>
                  <a:lnTo>
                    <a:pt x="36" y="256"/>
                  </a:lnTo>
                  <a:lnTo>
                    <a:pt x="32" y="254"/>
                  </a:lnTo>
                  <a:lnTo>
                    <a:pt x="29" y="250"/>
                  </a:lnTo>
                  <a:lnTo>
                    <a:pt x="25" y="246"/>
                  </a:lnTo>
                  <a:lnTo>
                    <a:pt x="22" y="242"/>
                  </a:lnTo>
                  <a:lnTo>
                    <a:pt x="21" y="237"/>
                  </a:lnTo>
                  <a:lnTo>
                    <a:pt x="21" y="232"/>
                  </a:lnTo>
                  <a:lnTo>
                    <a:pt x="21" y="117"/>
                  </a:lnTo>
                  <a:lnTo>
                    <a:pt x="21" y="117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8" y="117"/>
                  </a:lnTo>
                  <a:lnTo>
                    <a:pt x="47" y="115"/>
                  </a:lnTo>
                  <a:lnTo>
                    <a:pt x="53" y="109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69" y="109"/>
                  </a:lnTo>
                  <a:lnTo>
                    <a:pt x="78" y="115"/>
                  </a:lnTo>
                  <a:lnTo>
                    <a:pt x="88" y="117"/>
                  </a:lnTo>
                  <a:lnTo>
                    <a:pt x="99" y="119"/>
                  </a:lnTo>
                  <a:lnTo>
                    <a:pt x="99" y="119"/>
                  </a:lnTo>
                  <a:lnTo>
                    <a:pt x="108" y="117"/>
                  </a:lnTo>
                  <a:lnTo>
                    <a:pt x="117" y="116"/>
                  </a:lnTo>
                  <a:lnTo>
                    <a:pt x="125" y="112"/>
                  </a:lnTo>
                  <a:lnTo>
                    <a:pt x="131" y="108"/>
                  </a:lnTo>
                  <a:lnTo>
                    <a:pt x="131" y="108"/>
                  </a:lnTo>
                  <a:lnTo>
                    <a:pt x="138" y="112"/>
                  </a:lnTo>
                  <a:lnTo>
                    <a:pt x="144" y="116"/>
                  </a:lnTo>
                  <a:lnTo>
                    <a:pt x="151" y="117"/>
                  </a:lnTo>
                  <a:lnTo>
                    <a:pt x="158" y="119"/>
                  </a:lnTo>
                  <a:lnTo>
                    <a:pt x="158" y="119"/>
                  </a:lnTo>
                  <a:lnTo>
                    <a:pt x="165" y="117"/>
                  </a:lnTo>
                  <a:lnTo>
                    <a:pt x="165" y="117"/>
                  </a:lnTo>
                  <a:lnTo>
                    <a:pt x="174" y="119"/>
                  </a:lnTo>
                  <a:lnTo>
                    <a:pt x="182" y="120"/>
                  </a:lnTo>
                  <a:lnTo>
                    <a:pt x="191" y="124"/>
                  </a:lnTo>
                  <a:lnTo>
                    <a:pt x="199" y="129"/>
                  </a:lnTo>
                  <a:lnTo>
                    <a:pt x="205" y="135"/>
                  </a:lnTo>
                  <a:lnTo>
                    <a:pt x="210" y="145"/>
                  </a:lnTo>
                  <a:lnTo>
                    <a:pt x="214" y="158"/>
                  </a:lnTo>
                  <a:lnTo>
                    <a:pt x="214" y="172"/>
                  </a:lnTo>
                  <a:lnTo>
                    <a:pt x="214" y="172"/>
                  </a:lnTo>
                  <a:lnTo>
                    <a:pt x="213" y="186"/>
                  </a:lnTo>
                  <a:lnTo>
                    <a:pt x="209" y="198"/>
                  </a:lnTo>
                  <a:lnTo>
                    <a:pt x="204" y="207"/>
                  </a:lnTo>
                  <a:lnTo>
                    <a:pt x="196" y="213"/>
                  </a:lnTo>
                  <a:lnTo>
                    <a:pt x="187" y="220"/>
                  </a:lnTo>
                  <a:lnTo>
                    <a:pt x="179" y="223"/>
                  </a:lnTo>
                  <a:lnTo>
                    <a:pt x="170" y="225"/>
                  </a:lnTo>
                  <a:lnTo>
                    <a:pt x="161" y="226"/>
                  </a:lnTo>
                  <a:lnTo>
                    <a:pt x="161" y="226"/>
                  </a:lnTo>
                  <a:close/>
                  <a:moveTo>
                    <a:pt x="57" y="148"/>
                  </a:moveTo>
                  <a:lnTo>
                    <a:pt x="57" y="148"/>
                  </a:lnTo>
                  <a:lnTo>
                    <a:pt x="56" y="146"/>
                  </a:lnTo>
                  <a:lnTo>
                    <a:pt x="54" y="143"/>
                  </a:lnTo>
                  <a:lnTo>
                    <a:pt x="52" y="142"/>
                  </a:lnTo>
                  <a:lnTo>
                    <a:pt x="49" y="141"/>
                  </a:lnTo>
                  <a:lnTo>
                    <a:pt x="49" y="141"/>
                  </a:lnTo>
                  <a:lnTo>
                    <a:pt x="45" y="142"/>
                  </a:lnTo>
                  <a:lnTo>
                    <a:pt x="44" y="143"/>
                  </a:lnTo>
                  <a:lnTo>
                    <a:pt x="42" y="146"/>
                  </a:lnTo>
                  <a:lnTo>
                    <a:pt x="42" y="148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5"/>
                  </a:lnTo>
                  <a:lnTo>
                    <a:pt x="44" y="228"/>
                  </a:lnTo>
                  <a:lnTo>
                    <a:pt x="45" y="229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52" y="229"/>
                  </a:lnTo>
                  <a:lnTo>
                    <a:pt x="54" y="228"/>
                  </a:lnTo>
                  <a:lnTo>
                    <a:pt x="56" y="225"/>
                  </a:lnTo>
                  <a:lnTo>
                    <a:pt x="57" y="221"/>
                  </a:lnTo>
                  <a:lnTo>
                    <a:pt x="57" y="148"/>
                  </a:lnTo>
                  <a:close/>
                  <a:moveTo>
                    <a:pt x="99" y="154"/>
                  </a:moveTo>
                  <a:lnTo>
                    <a:pt x="99" y="154"/>
                  </a:lnTo>
                  <a:lnTo>
                    <a:pt x="97" y="151"/>
                  </a:lnTo>
                  <a:lnTo>
                    <a:pt x="96" y="148"/>
                  </a:lnTo>
                  <a:lnTo>
                    <a:pt x="93" y="147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87" y="147"/>
                  </a:lnTo>
                  <a:lnTo>
                    <a:pt x="86" y="148"/>
                  </a:lnTo>
                  <a:lnTo>
                    <a:pt x="83" y="151"/>
                  </a:lnTo>
                  <a:lnTo>
                    <a:pt x="83" y="154"/>
                  </a:lnTo>
                  <a:lnTo>
                    <a:pt x="83" y="226"/>
                  </a:lnTo>
                  <a:lnTo>
                    <a:pt x="83" y="226"/>
                  </a:lnTo>
                  <a:lnTo>
                    <a:pt x="83" y="230"/>
                  </a:lnTo>
                  <a:lnTo>
                    <a:pt x="86" y="233"/>
                  </a:lnTo>
                  <a:lnTo>
                    <a:pt x="87" y="234"/>
                  </a:lnTo>
                  <a:lnTo>
                    <a:pt x="91" y="234"/>
                  </a:lnTo>
                  <a:lnTo>
                    <a:pt x="91" y="234"/>
                  </a:lnTo>
                  <a:lnTo>
                    <a:pt x="93" y="234"/>
                  </a:lnTo>
                  <a:lnTo>
                    <a:pt x="96" y="233"/>
                  </a:lnTo>
                  <a:lnTo>
                    <a:pt x="97" y="230"/>
                  </a:lnTo>
                  <a:lnTo>
                    <a:pt x="99" y="226"/>
                  </a:lnTo>
                  <a:lnTo>
                    <a:pt x="99" y="154"/>
                  </a:lnTo>
                  <a:close/>
                  <a:moveTo>
                    <a:pt x="140" y="148"/>
                  </a:moveTo>
                  <a:lnTo>
                    <a:pt x="140" y="148"/>
                  </a:lnTo>
                  <a:lnTo>
                    <a:pt x="139" y="146"/>
                  </a:lnTo>
                  <a:lnTo>
                    <a:pt x="138" y="143"/>
                  </a:lnTo>
                  <a:lnTo>
                    <a:pt x="135" y="142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29" y="142"/>
                  </a:lnTo>
                  <a:lnTo>
                    <a:pt x="127" y="143"/>
                  </a:lnTo>
                  <a:lnTo>
                    <a:pt x="125" y="146"/>
                  </a:lnTo>
                  <a:lnTo>
                    <a:pt x="125" y="148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5" y="225"/>
                  </a:lnTo>
                  <a:lnTo>
                    <a:pt x="127" y="228"/>
                  </a:lnTo>
                  <a:lnTo>
                    <a:pt x="129" y="229"/>
                  </a:lnTo>
                  <a:lnTo>
                    <a:pt x="132" y="229"/>
                  </a:lnTo>
                  <a:lnTo>
                    <a:pt x="132" y="229"/>
                  </a:lnTo>
                  <a:lnTo>
                    <a:pt x="135" y="229"/>
                  </a:lnTo>
                  <a:lnTo>
                    <a:pt x="138" y="228"/>
                  </a:lnTo>
                  <a:lnTo>
                    <a:pt x="139" y="225"/>
                  </a:lnTo>
                  <a:lnTo>
                    <a:pt x="140" y="221"/>
                  </a:lnTo>
                  <a:lnTo>
                    <a:pt x="140" y="148"/>
                  </a:lnTo>
                  <a:close/>
                  <a:moveTo>
                    <a:pt x="161" y="138"/>
                  </a:moveTo>
                  <a:lnTo>
                    <a:pt x="161" y="206"/>
                  </a:lnTo>
                  <a:lnTo>
                    <a:pt x="161" y="206"/>
                  </a:lnTo>
                  <a:lnTo>
                    <a:pt x="166" y="204"/>
                  </a:lnTo>
                  <a:lnTo>
                    <a:pt x="171" y="203"/>
                  </a:lnTo>
                  <a:lnTo>
                    <a:pt x="178" y="202"/>
                  </a:lnTo>
                  <a:lnTo>
                    <a:pt x="183" y="198"/>
                  </a:lnTo>
                  <a:lnTo>
                    <a:pt x="187" y="194"/>
                  </a:lnTo>
                  <a:lnTo>
                    <a:pt x="191" y="189"/>
                  </a:lnTo>
                  <a:lnTo>
                    <a:pt x="194" y="181"/>
                  </a:lnTo>
                  <a:lnTo>
                    <a:pt x="194" y="172"/>
                  </a:lnTo>
                  <a:lnTo>
                    <a:pt x="194" y="172"/>
                  </a:lnTo>
                  <a:lnTo>
                    <a:pt x="194" y="161"/>
                  </a:lnTo>
                  <a:lnTo>
                    <a:pt x="191" y="154"/>
                  </a:lnTo>
                  <a:lnTo>
                    <a:pt x="187" y="148"/>
                  </a:lnTo>
                  <a:lnTo>
                    <a:pt x="183" y="145"/>
                  </a:lnTo>
                  <a:lnTo>
                    <a:pt x="178" y="141"/>
                  </a:lnTo>
                  <a:lnTo>
                    <a:pt x="171" y="139"/>
                  </a:lnTo>
                  <a:lnTo>
                    <a:pt x="161" y="138"/>
                  </a:lnTo>
                  <a:lnTo>
                    <a:pt x="161" y="138"/>
                  </a:lnTo>
                  <a:close/>
                  <a:moveTo>
                    <a:pt x="151" y="106"/>
                  </a:moveTo>
                  <a:lnTo>
                    <a:pt x="151" y="106"/>
                  </a:lnTo>
                  <a:lnTo>
                    <a:pt x="144" y="104"/>
                  </a:lnTo>
                  <a:lnTo>
                    <a:pt x="138" y="103"/>
                  </a:lnTo>
                  <a:lnTo>
                    <a:pt x="132" y="100"/>
                  </a:lnTo>
                  <a:lnTo>
                    <a:pt x="127" y="96"/>
                  </a:lnTo>
                  <a:lnTo>
                    <a:pt x="127" y="96"/>
                  </a:lnTo>
                  <a:lnTo>
                    <a:pt x="121" y="100"/>
                  </a:lnTo>
                  <a:lnTo>
                    <a:pt x="113" y="103"/>
                  </a:lnTo>
                  <a:lnTo>
                    <a:pt x="106" y="104"/>
                  </a:lnTo>
                  <a:lnTo>
                    <a:pt x="99" y="106"/>
                  </a:lnTo>
                  <a:lnTo>
                    <a:pt x="99" y="106"/>
                  </a:lnTo>
                  <a:lnTo>
                    <a:pt x="88" y="104"/>
                  </a:lnTo>
                  <a:lnTo>
                    <a:pt x="78" y="102"/>
                  </a:lnTo>
                  <a:lnTo>
                    <a:pt x="69" y="98"/>
                  </a:lnTo>
                  <a:lnTo>
                    <a:pt x="61" y="93"/>
                  </a:lnTo>
                  <a:lnTo>
                    <a:pt x="61" y="93"/>
                  </a:lnTo>
                  <a:lnTo>
                    <a:pt x="56" y="98"/>
                  </a:lnTo>
                  <a:lnTo>
                    <a:pt x="51" y="102"/>
                  </a:lnTo>
                  <a:lnTo>
                    <a:pt x="44" y="104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29" y="104"/>
                  </a:lnTo>
                  <a:lnTo>
                    <a:pt x="22" y="102"/>
                  </a:lnTo>
                  <a:lnTo>
                    <a:pt x="16" y="99"/>
                  </a:lnTo>
                  <a:lnTo>
                    <a:pt x="10" y="94"/>
                  </a:lnTo>
                  <a:lnTo>
                    <a:pt x="5" y="89"/>
                  </a:lnTo>
                  <a:lnTo>
                    <a:pt x="3" y="82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10" y="42"/>
                  </a:lnTo>
                  <a:lnTo>
                    <a:pt x="16" y="37"/>
                  </a:lnTo>
                  <a:lnTo>
                    <a:pt x="22" y="34"/>
                  </a:lnTo>
                  <a:lnTo>
                    <a:pt x="29" y="31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43" y="31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53" y="26"/>
                  </a:lnTo>
                  <a:lnTo>
                    <a:pt x="57" y="20"/>
                  </a:lnTo>
                  <a:lnTo>
                    <a:pt x="62" y="15"/>
                  </a:lnTo>
                  <a:lnTo>
                    <a:pt x="69" y="9"/>
                  </a:lnTo>
                  <a:lnTo>
                    <a:pt x="75" y="5"/>
                  </a:lnTo>
                  <a:lnTo>
                    <a:pt x="83" y="3"/>
                  </a:lnTo>
                  <a:lnTo>
                    <a:pt x="90" y="2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106" y="2"/>
                  </a:lnTo>
                  <a:lnTo>
                    <a:pt x="113" y="3"/>
                  </a:lnTo>
                  <a:lnTo>
                    <a:pt x="121" y="5"/>
                  </a:lnTo>
                  <a:lnTo>
                    <a:pt x="127" y="9"/>
                  </a:lnTo>
                  <a:lnTo>
                    <a:pt x="132" y="13"/>
                  </a:lnTo>
                  <a:lnTo>
                    <a:pt x="138" y="18"/>
                  </a:lnTo>
                  <a:lnTo>
                    <a:pt x="142" y="25"/>
                  </a:lnTo>
                  <a:lnTo>
                    <a:pt x="145" y="31"/>
                  </a:lnTo>
                  <a:lnTo>
                    <a:pt x="145" y="31"/>
                  </a:lnTo>
                  <a:lnTo>
                    <a:pt x="151" y="31"/>
                  </a:lnTo>
                  <a:lnTo>
                    <a:pt x="151" y="31"/>
                  </a:lnTo>
                  <a:lnTo>
                    <a:pt x="158" y="31"/>
                  </a:lnTo>
                  <a:lnTo>
                    <a:pt x="166" y="34"/>
                  </a:lnTo>
                  <a:lnTo>
                    <a:pt x="173" y="37"/>
                  </a:lnTo>
                  <a:lnTo>
                    <a:pt x="179" y="42"/>
                  </a:lnTo>
                  <a:lnTo>
                    <a:pt x="184" y="47"/>
                  </a:lnTo>
                  <a:lnTo>
                    <a:pt x="188" y="54"/>
                  </a:lnTo>
                  <a:lnTo>
                    <a:pt x="191" y="60"/>
                  </a:lnTo>
                  <a:lnTo>
                    <a:pt x="191" y="68"/>
                  </a:lnTo>
                  <a:lnTo>
                    <a:pt x="191" y="68"/>
                  </a:lnTo>
                  <a:lnTo>
                    <a:pt x="191" y="76"/>
                  </a:lnTo>
                  <a:lnTo>
                    <a:pt x="188" y="82"/>
                  </a:lnTo>
                  <a:lnTo>
                    <a:pt x="184" y="89"/>
                  </a:lnTo>
                  <a:lnTo>
                    <a:pt x="179" y="94"/>
                  </a:lnTo>
                  <a:lnTo>
                    <a:pt x="173" y="99"/>
                  </a:lnTo>
                  <a:lnTo>
                    <a:pt x="166" y="102"/>
                  </a:lnTo>
                  <a:lnTo>
                    <a:pt x="158" y="104"/>
                  </a:lnTo>
                  <a:lnTo>
                    <a:pt x="151" y="106"/>
                  </a:lnTo>
                  <a:lnTo>
                    <a:pt x="151" y="106"/>
                  </a:lnTo>
                  <a:close/>
                  <a:moveTo>
                    <a:pt x="151" y="44"/>
                  </a:moveTo>
                  <a:lnTo>
                    <a:pt x="151" y="44"/>
                  </a:lnTo>
                  <a:lnTo>
                    <a:pt x="152" y="51"/>
                  </a:lnTo>
                  <a:lnTo>
                    <a:pt x="152" y="56"/>
                  </a:lnTo>
                  <a:lnTo>
                    <a:pt x="149" y="60"/>
                  </a:lnTo>
                  <a:lnTo>
                    <a:pt x="147" y="64"/>
                  </a:lnTo>
                  <a:lnTo>
                    <a:pt x="142" y="69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9" y="61"/>
                  </a:lnTo>
                  <a:lnTo>
                    <a:pt x="140" y="52"/>
                  </a:lnTo>
                  <a:lnTo>
                    <a:pt x="139" y="44"/>
                  </a:lnTo>
                  <a:lnTo>
                    <a:pt x="136" y="37"/>
                  </a:lnTo>
                  <a:lnTo>
                    <a:pt x="132" y="30"/>
                  </a:lnTo>
                  <a:lnTo>
                    <a:pt x="127" y="26"/>
                  </a:lnTo>
                  <a:lnTo>
                    <a:pt x="121" y="22"/>
                  </a:lnTo>
                  <a:lnTo>
                    <a:pt x="113" y="18"/>
                  </a:lnTo>
                  <a:lnTo>
                    <a:pt x="106" y="17"/>
                  </a:lnTo>
                  <a:lnTo>
                    <a:pt x="99" y="16"/>
                  </a:lnTo>
                  <a:lnTo>
                    <a:pt x="91" y="17"/>
                  </a:lnTo>
                  <a:lnTo>
                    <a:pt x="84" y="18"/>
                  </a:lnTo>
                  <a:lnTo>
                    <a:pt x="78" y="21"/>
                  </a:lnTo>
                  <a:lnTo>
                    <a:pt x="73" y="24"/>
                  </a:lnTo>
                  <a:lnTo>
                    <a:pt x="69" y="29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70" y="39"/>
                  </a:lnTo>
                  <a:lnTo>
                    <a:pt x="73" y="44"/>
                  </a:lnTo>
                  <a:lnTo>
                    <a:pt x="75" y="50"/>
                  </a:lnTo>
                  <a:lnTo>
                    <a:pt x="75" y="56"/>
                  </a:lnTo>
                  <a:lnTo>
                    <a:pt x="75" y="64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3" y="64"/>
                  </a:lnTo>
                  <a:lnTo>
                    <a:pt x="67" y="59"/>
                  </a:lnTo>
                  <a:lnTo>
                    <a:pt x="61" y="54"/>
                  </a:lnTo>
                  <a:lnTo>
                    <a:pt x="53" y="48"/>
                  </a:lnTo>
                  <a:lnTo>
                    <a:pt x="44" y="46"/>
                  </a:lnTo>
                  <a:lnTo>
                    <a:pt x="35" y="44"/>
                  </a:lnTo>
                  <a:lnTo>
                    <a:pt x="31" y="46"/>
                  </a:lnTo>
                  <a:lnTo>
                    <a:pt x="26" y="47"/>
                  </a:lnTo>
                  <a:lnTo>
                    <a:pt x="22" y="50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6" y="59"/>
                  </a:lnTo>
                  <a:lnTo>
                    <a:pt x="14" y="63"/>
                  </a:lnTo>
                  <a:lnTo>
                    <a:pt x="14" y="68"/>
                  </a:lnTo>
                  <a:lnTo>
                    <a:pt x="14" y="72"/>
                  </a:lnTo>
                  <a:lnTo>
                    <a:pt x="16" y="77"/>
                  </a:lnTo>
                  <a:lnTo>
                    <a:pt x="17" y="81"/>
                  </a:lnTo>
                  <a:lnTo>
                    <a:pt x="19" y="85"/>
                  </a:lnTo>
                  <a:lnTo>
                    <a:pt x="22" y="87"/>
                  </a:lnTo>
                  <a:lnTo>
                    <a:pt x="26" y="90"/>
                  </a:lnTo>
                  <a:lnTo>
                    <a:pt x="31" y="93"/>
                  </a:lnTo>
                  <a:lnTo>
                    <a:pt x="35" y="93"/>
                  </a:lnTo>
                  <a:lnTo>
                    <a:pt x="40" y="93"/>
                  </a:lnTo>
                  <a:lnTo>
                    <a:pt x="45" y="90"/>
                  </a:lnTo>
                  <a:lnTo>
                    <a:pt x="52" y="87"/>
                  </a:lnTo>
                  <a:lnTo>
                    <a:pt x="57" y="83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7" y="82"/>
                  </a:lnTo>
                  <a:lnTo>
                    <a:pt x="73" y="86"/>
                  </a:lnTo>
                  <a:lnTo>
                    <a:pt x="78" y="90"/>
                  </a:lnTo>
                  <a:lnTo>
                    <a:pt x="83" y="93"/>
                  </a:lnTo>
                  <a:lnTo>
                    <a:pt x="87" y="94"/>
                  </a:lnTo>
                  <a:lnTo>
                    <a:pt x="92" y="94"/>
                  </a:lnTo>
                  <a:lnTo>
                    <a:pt x="101" y="93"/>
                  </a:lnTo>
                  <a:lnTo>
                    <a:pt x="110" y="90"/>
                  </a:lnTo>
                  <a:lnTo>
                    <a:pt x="117" y="86"/>
                  </a:lnTo>
                  <a:lnTo>
                    <a:pt x="121" y="81"/>
                  </a:lnTo>
                  <a:lnTo>
                    <a:pt x="123" y="77"/>
                  </a:lnTo>
                  <a:lnTo>
                    <a:pt x="123" y="77"/>
                  </a:lnTo>
                  <a:lnTo>
                    <a:pt x="130" y="83"/>
                  </a:lnTo>
                  <a:lnTo>
                    <a:pt x="136" y="89"/>
                  </a:lnTo>
                  <a:lnTo>
                    <a:pt x="144" y="91"/>
                  </a:lnTo>
                  <a:lnTo>
                    <a:pt x="151" y="93"/>
                  </a:lnTo>
                  <a:lnTo>
                    <a:pt x="156" y="91"/>
                  </a:lnTo>
                  <a:lnTo>
                    <a:pt x="161" y="91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71" y="85"/>
                  </a:lnTo>
                  <a:lnTo>
                    <a:pt x="174" y="81"/>
                  </a:lnTo>
                  <a:lnTo>
                    <a:pt x="177" y="74"/>
                  </a:lnTo>
                  <a:lnTo>
                    <a:pt x="178" y="68"/>
                  </a:lnTo>
                  <a:lnTo>
                    <a:pt x="178" y="61"/>
                  </a:lnTo>
                  <a:lnTo>
                    <a:pt x="175" y="57"/>
                  </a:lnTo>
                  <a:lnTo>
                    <a:pt x="173" y="55"/>
                  </a:lnTo>
                  <a:lnTo>
                    <a:pt x="170" y="52"/>
                  </a:lnTo>
                  <a:lnTo>
                    <a:pt x="165" y="48"/>
                  </a:lnTo>
                  <a:lnTo>
                    <a:pt x="158" y="46"/>
                  </a:lnTo>
                  <a:lnTo>
                    <a:pt x="151" y="44"/>
                  </a:lnTo>
                  <a:lnTo>
                    <a:pt x="151" y="4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6"/>
            <p:cNvSpPr>
              <a:spLocks noEditPoints="1"/>
            </p:cNvSpPr>
            <p:nvPr/>
          </p:nvSpPr>
          <p:spPr bwMode="auto">
            <a:xfrm>
              <a:off x="4465695" y="2151404"/>
              <a:ext cx="230037" cy="223067"/>
            </a:xfrm>
            <a:custGeom>
              <a:avLst/>
              <a:gdLst>
                <a:gd name="T0" fmla="*/ 263 w 263"/>
                <a:gd name="T1" fmla="*/ 10 h 256"/>
                <a:gd name="T2" fmla="*/ 263 w 263"/>
                <a:gd name="T3" fmla="*/ 30 h 256"/>
                <a:gd name="T4" fmla="*/ 225 w 263"/>
                <a:gd name="T5" fmla="*/ 22 h 256"/>
                <a:gd name="T6" fmla="*/ 201 w 263"/>
                <a:gd name="T7" fmla="*/ 32 h 256"/>
                <a:gd name="T8" fmla="*/ 193 w 263"/>
                <a:gd name="T9" fmla="*/ 54 h 256"/>
                <a:gd name="T10" fmla="*/ 169 w 263"/>
                <a:gd name="T11" fmla="*/ 61 h 256"/>
                <a:gd name="T12" fmla="*/ 180 w 263"/>
                <a:gd name="T13" fmla="*/ 26 h 256"/>
                <a:gd name="T14" fmla="*/ 207 w 263"/>
                <a:gd name="T15" fmla="*/ 6 h 256"/>
                <a:gd name="T16" fmla="*/ 263 w 263"/>
                <a:gd name="T17" fmla="*/ 10 h 256"/>
                <a:gd name="T18" fmla="*/ 77 w 263"/>
                <a:gd name="T19" fmla="*/ 19 h 256"/>
                <a:gd name="T20" fmla="*/ 46 w 263"/>
                <a:gd name="T21" fmla="*/ 28 h 256"/>
                <a:gd name="T22" fmla="*/ 21 w 263"/>
                <a:gd name="T23" fmla="*/ 65 h 256"/>
                <a:gd name="T24" fmla="*/ 23 w 263"/>
                <a:gd name="T25" fmla="*/ 93 h 256"/>
                <a:gd name="T26" fmla="*/ 41 w 263"/>
                <a:gd name="T27" fmla="*/ 121 h 256"/>
                <a:gd name="T28" fmla="*/ 55 w 263"/>
                <a:gd name="T29" fmla="*/ 149 h 256"/>
                <a:gd name="T30" fmla="*/ 16 w 263"/>
                <a:gd name="T31" fmla="*/ 122 h 256"/>
                <a:gd name="T32" fmla="*/ 0 w 263"/>
                <a:gd name="T33" fmla="*/ 77 h 256"/>
                <a:gd name="T34" fmla="*/ 7 w 263"/>
                <a:gd name="T35" fmla="*/ 47 h 256"/>
                <a:gd name="T36" fmla="*/ 47 w 263"/>
                <a:gd name="T37" fmla="*/ 6 h 256"/>
                <a:gd name="T38" fmla="*/ 77 w 263"/>
                <a:gd name="T39" fmla="*/ 0 h 256"/>
                <a:gd name="T40" fmla="*/ 128 w 263"/>
                <a:gd name="T41" fmla="*/ 18 h 256"/>
                <a:gd name="T42" fmla="*/ 153 w 263"/>
                <a:gd name="T43" fmla="*/ 64 h 256"/>
                <a:gd name="T44" fmla="*/ 127 w 263"/>
                <a:gd name="T45" fmla="*/ 45 h 256"/>
                <a:gd name="T46" fmla="*/ 97 w 263"/>
                <a:gd name="T47" fmla="*/ 22 h 256"/>
                <a:gd name="T48" fmla="*/ 55 w 263"/>
                <a:gd name="T49" fmla="*/ 119 h 256"/>
                <a:gd name="T50" fmla="*/ 55 w 263"/>
                <a:gd name="T51" fmla="*/ 119 h 256"/>
                <a:gd name="T52" fmla="*/ 41 w 263"/>
                <a:gd name="T53" fmla="*/ 108 h 256"/>
                <a:gd name="T54" fmla="*/ 30 w 263"/>
                <a:gd name="T55" fmla="*/ 87 h 256"/>
                <a:gd name="T56" fmla="*/ 29 w 263"/>
                <a:gd name="T57" fmla="*/ 69 h 256"/>
                <a:gd name="T58" fmla="*/ 36 w 263"/>
                <a:gd name="T59" fmla="*/ 51 h 256"/>
                <a:gd name="T60" fmla="*/ 55 w 263"/>
                <a:gd name="T61" fmla="*/ 69 h 256"/>
                <a:gd name="T62" fmla="*/ 47 w 263"/>
                <a:gd name="T63" fmla="*/ 38 h 256"/>
                <a:gd name="T64" fmla="*/ 71 w 263"/>
                <a:gd name="T65" fmla="*/ 28 h 256"/>
                <a:gd name="T66" fmla="*/ 81 w 263"/>
                <a:gd name="T67" fmla="*/ 27 h 256"/>
                <a:gd name="T68" fmla="*/ 110 w 263"/>
                <a:gd name="T69" fmla="*/ 39 h 256"/>
                <a:gd name="T70" fmla="*/ 99 w 263"/>
                <a:gd name="T71" fmla="*/ 64 h 256"/>
                <a:gd name="T72" fmla="*/ 125 w 263"/>
                <a:gd name="T73" fmla="*/ 64 h 256"/>
                <a:gd name="T74" fmla="*/ 221 w 263"/>
                <a:gd name="T75" fmla="*/ 235 h 256"/>
                <a:gd name="T76" fmla="*/ 210 w 263"/>
                <a:gd name="T77" fmla="*/ 252 h 256"/>
                <a:gd name="T78" fmla="*/ 86 w 263"/>
                <a:gd name="T79" fmla="*/ 256 h 256"/>
                <a:gd name="T80" fmla="*/ 72 w 263"/>
                <a:gd name="T81" fmla="*/ 252 h 256"/>
                <a:gd name="T82" fmla="*/ 62 w 263"/>
                <a:gd name="T83" fmla="*/ 235 h 256"/>
                <a:gd name="T84" fmla="*/ 221 w 263"/>
                <a:gd name="T85" fmla="*/ 69 h 256"/>
                <a:gd name="T86" fmla="*/ 76 w 263"/>
                <a:gd name="T87" fmla="*/ 84 h 256"/>
                <a:gd name="T88" fmla="*/ 78 w 263"/>
                <a:gd name="T89" fmla="*/ 225 h 256"/>
                <a:gd name="T90" fmla="*/ 91 w 263"/>
                <a:gd name="T91" fmla="*/ 239 h 256"/>
                <a:gd name="T92" fmla="*/ 180 w 263"/>
                <a:gd name="T93" fmla="*/ 240 h 256"/>
                <a:gd name="T94" fmla="*/ 198 w 263"/>
                <a:gd name="T95" fmla="*/ 233 h 256"/>
                <a:gd name="T96" fmla="*/ 206 w 263"/>
                <a:gd name="T97" fmla="*/ 214 h 256"/>
                <a:gd name="T98" fmla="*/ 112 w 263"/>
                <a:gd name="T99" fmla="*/ 230 h 256"/>
                <a:gd name="T100" fmla="*/ 94 w 263"/>
                <a:gd name="T101" fmla="*/ 222 h 256"/>
                <a:gd name="T102" fmla="*/ 86 w 263"/>
                <a:gd name="T103" fmla="*/ 204 h 256"/>
                <a:gd name="T104" fmla="*/ 195 w 263"/>
                <a:gd name="T105" fmla="*/ 204 h 256"/>
                <a:gd name="T106" fmla="*/ 192 w 263"/>
                <a:gd name="T107" fmla="*/ 218 h 256"/>
                <a:gd name="T108" fmla="*/ 175 w 263"/>
                <a:gd name="T109" fmla="*/ 230 h 256"/>
                <a:gd name="T110" fmla="*/ 123 w 263"/>
                <a:gd name="T111" fmla="*/ 144 h 256"/>
                <a:gd name="T112" fmla="*/ 115 w 263"/>
                <a:gd name="T113" fmla="*/ 136 h 256"/>
                <a:gd name="T114" fmla="*/ 108 w 263"/>
                <a:gd name="T115" fmla="*/ 142 h 256"/>
                <a:gd name="T116" fmla="*/ 108 w 263"/>
                <a:gd name="T117" fmla="*/ 216 h 256"/>
                <a:gd name="T118" fmla="*/ 115 w 263"/>
                <a:gd name="T119" fmla="*/ 220 h 256"/>
                <a:gd name="T120" fmla="*/ 123 w 263"/>
                <a:gd name="T121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256">
                  <a:moveTo>
                    <a:pt x="263" y="10"/>
                  </a:moveTo>
                  <a:lnTo>
                    <a:pt x="263" y="10"/>
                  </a:lnTo>
                  <a:lnTo>
                    <a:pt x="263" y="9"/>
                  </a:lnTo>
                  <a:lnTo>
                    <a:pt x="263" y="10"/>
                  </a:lnTo>
                  <a:lnTo>
                    <a:pt x="263" y="10"/>
                  </a:lnTo>
                  <a:lnTo>
                    <a:pt x="263" y="10"/>
                  </a:lnTo>
                  <a:lnTo>
                    <a:pt x="263" y="10"/>
                  </a:lnTo>
                  <a:close/>
                  <a:moveTo>
                    <a:pt x="263" y="30"/>
                  </a:moveTo>
                  <a:lnTo>
                    <a:pt x="263" y="30"/>
                  </a:lnTo>
                  <a:lnTo>
                    <a:pt x="249" y="25"/>
                  </a:lnTo>
                  <a:lnTo>
                    <a:pt x="236" y="23"/>
                  </a:lnTo>
                  <a:lnTo>
                    <a:pt x="225" y="22"/>
                  </a:lnTo>
                  <a:lnTo>
                    <a:pt x="218" y="23"/>
                  </a:lnTo>
                  <a:lnTo>
                    <a:pt x="210" y="26"/>
                  </a:lnTo>
                  <a:lnTo>
                    <a:pt x="205" y="28"/>
                  </a:lnTo>
                  <a:lnTo>
                    <a:pt x="201" y="32"/>
                  </a:lnTo>
                  <a:lnTo>
                    <a:pt x="198" y="36"/>
                  </a:lnTo>
                  <a:lnTo>
                    <a:pt x="195" y="41"/>
                  </a:lnTo>
                  <a:lnTo>
                    <a:pt x="194" y="45"/>
                  </a:lnTo>
                  <a:lnTo>
                    <a:pt x="193" y="54"/>
                  </a:lnTo>
                  <a:lnTo>
                    <a:pt x="194" y="64"/>
                  </a:lnTo>
                  <a:lnTo>
                    <a:pt x="169" y="64"/>
                  </a:lnTo>
                  <a:lnTo>
                    <a:pt x="169" y="64"/>
                  </a:lnTo>
                  <a:lnTo>
                    <a:pt x="169" y="61"/>
                  </a:lnTo>
                  <a:lnTo>
                    <a:pt x="171" y="52"/>
                  </a:lnTo>
                  <a:lnTo>
                    <a:pt x="173" y="39"/>
                  </a:lnTo>
                  <a:lnTo>
                    <a:pt x="176" y="32"/>
                  </a:lnTo>
                  <a:lnTo>
                    <a:pt x="180" y="26"/>
                  </a:lnTo>
                  <a:lnTo>
                    <a:pt x="184" y="19"/>
                  </a:lnTo>
                  <a:lnTo>
                    <a:pt x="190" y="14"/>
                  </a:lnTo>
                  <a:lnTo>
                    <a:pt x="198" y="9"/>
                  </a:lnTo>
                  <a:lnTo>
                    <a:pt x="207" y="6"/>
                  </a:lnTo>
                  <a:lnTo>
                    <a:pt x="218" y="4"/>
                  </a:lnTo>
                  <a:lnTo>
                    <a:pt x="231" y="4"/>
                  </a:lnTo>
                  <a:lnTo>
                    <a:pt x="246" y="6"/>
                  </a:lnTo>
                  <a:lnTo>
                    <a:pt x="263" y="10"/>
                  </a:lnTo>
                  <a:lnTo>
                    <a:pt x="263" y="10"/>
                  </a:lnTo>
                  <a:lnTo>
                    <a:pt x="263" y="30"/>
                  </a:lnTo>
                  <a:lnTo>
                    <a:pt x="263" y="30"/>
                  </a:lnTo>
                  <a:close/>
                  <a:moveTo>
                    <a:pt x="77" y="19"/>
                  </a:moveTo>
                  <a:lnTo>
                    <a:pt x="77" y="19"/>
                  </a:lnTo>
                  <a:lnTo>
                    <a:pt x="65" y="21"/>
                  </a:lnTo>
                  <a:lnTo>
                    <a:pt x="55" y="23"/>
                  </a:lnTo>
                  <a:lnTo>
                    <a:pt x="46" y="28"/>
                  </a:lnTo>
                  <a:lnTo>
                    <a:pt x="37" y="36"/>
                  </a:lnTo>
                  <a:lnTo>
                    <a:pt x="30" y="44"/>
                  </a:lnTo>
                  <a:lnTo>
                    <a:pt x="24" y="54"/>
                  </a:lnTo>
                  <a:lnTo>
                    <a:pt x="21" y="65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86"/>
                  </a:lnTo>
                  <a:lnTo>
                    <a:pt x="23" y="93"/>
                  </a:lnTo>
                  <a:lnTo>
                    <a:pt x="25" y="101"/>
                  </a:lnTo>
                  <a:lnTo>
                    <a:pt x="30" y="109"/>
                  </a:lnTo>
                  <a:lnTo>
                    <a:pt x="36" y="116"/>
                  </a:lnTo>
                  <a:lnTo>
                    <a:pt x="41" y="121"/>
                  </a:lnTo>
                  <a:lnTo>
                    <a:pt x="47" y="126"/>
                  </a:lnTo>
                  <a:lnTo>
                    <a:pt x="55" y="130"/>
                  </a:lnTo>
                  <a:lnTo>
                    <a:pt x="55" y="149"/>
                  </a:lnTo>
                  <a:lnTo>
                    <a:pt x="55" y="149"/>
                  </a:lnTo>
                  <a:lnTo>
                    <a:pt x="43" y="145"/>
                  </a:lnTo>
                  <a:lnTo>
                    <a:pt x="33" y="139"/>
                  </a:lnTo>
                  <a:lnTo>
                    <a:pt x="24" y="131"/>
                  </a:lnTo>
                  <a:lnTo>
                    <a:pt x="16" y="122"/>
                  </a:lnTo>
                  <a:lnTo>
                    <a:pt x="10" y="113"/>
                  </a:lnTo>
                  <a:lnTo>
                    <a:pt x="6" y="101"/>
                  </a:lnTo>
                  <a:lnTo>
                    <a:pt x="2" y="90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7" y="47"/>
                  </a:lnTo>
                  <a:lnTo>
                    <a:pt x="15" y="34"/>
                  </a:lnTo>
                  <a:lnTo>
                    <a:pt x="24" y="22"/>
                  </a:lnTo>
                  <a:lnTo>
                    <a:pt x="34" y="13"/>
                  </a:lnTo>
                  <a:lnTo>
                    <a:pt x="47" y="6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91" y="1"/>
                  </a:lnTo>
                  <a:lnTo>
                    <a:pt x="104" y="5"/>
                  </a:lnTo>
                  <a:lnTo>
                    <a:pt x="116" y="10"/>
                  </a:lnTo>
                  <a:lnTo>
                    <a:pt x="128" y="18"/>
                  </a:lnTo>
                  <a:lnTo>
                    <a:pt x="137" y="27"/>
                  </a:lnTo>
                  <a:lnTo>
                    <a:pt x="143" y="39"/>
                  </a:lnTo>
                  <a:lnTo>
                    <a:pt x="150" y="51"/>
                  </a:lnTo>
                  <a:lnTo>
                    <a:pt x="153" y="64"/>
                  </a:lnTo>
                  <a:lnTo>
                    <a:pt x="134" y="64"/>
                  </a:lnTo>
                  <a:lnTo>
                    <a:pt x="134" y="64"/>
                  </a:lnTo>
                  <a:lnTo>
                    <a:pt x="130" y="54"/>
                  </a:lnTo>
                  <a:lnTo>
                    <a:pt x="127" y="45"/>
                  </a:lnTo>
                  <a:lnTo>
                    <a:pt x="121" y="39"/>
                  </a:lnTo>
                  <a:lnTo>
                    <a:pt x="114" y="32"/>
                  </a:lnTo>
                  <a:lnTo>
                    <a:pt x="106" y="26"/>
                  </a:lnTo>
                  <a:lnTo>
                    <a:pt x="97" y="22"/>
                  </a:lnTo>
                  <a:lnTo>
                    <a:pt x="88" y="19"/>
                  </a:lnTo>
                  <a:lnTo>
                    <a:pt x="77" y="19"/>
                  </a:lnTo>
                  <a:lnTo>
                    <a:pt x="77" y="19"/>
                  </a:lnTo>
                  <a:close/>
                  <a:moveTo>
                    <a:pt x="55" y="119"/>
                  </a:moveTo>
                  <a:lnTo>
                    <a:pt x="55" y="119"/>
                  </a:lnTo>
                  <a:lnTo>
                    <a:pt x="47" y="116"/>
                  </a:lnTo>
                  <a:lnTo>
                    <a:pt x="55" y="108"/>
                  </a:lnTo>
                  <a:lnTo>
                    <a:pt x="55" y="119"/>
                  </a:lnTo>
                  <a:close/>
                  <a:moveTo>
                    <a:pt x="29" y="79"/>
                  </a:moveTo>
                  <a:lnTo>
                    <a:pt x="55" y="79"/>
                  </a:lnTo>
                  <a:lnTo>
                    <a:pt x="55" y="93"/>
                  </a:lnTo>
                  <a:lnTo>
                    <a:pt x="41" y="108"/>
                  </a:lnTo>
                  <a:lnTo>
                    <a:pt x="41" y="108"/>
                  </a:lnTo>
                  <a:lnTo>
                    <a:pt x="36" y="101"/>
                  </a:lnTo>
                  <a:lnTo>
                    <a:pt x="32" y="95"/>
                  </a:lnTo>
                  <a:lnTo>
                    <a:pt x="30" y="87"/>
                  </a:lnTo>
                  <a:lnTo>
                    <a:pt x="29" y="79"/>
                  </a:lnTo>
                  <a:lnTo>
                    <a:pt x="29" y="79"/>
                  </a:lnTo>
                  <a:close/>
                  <a:moveTo>
                    <a:pt x="55" y="69"/>
                  </a:moveTo>
                  <a:lnTo>
                    <a:pt x="29" y="69"/>
                  </a:lnTo>
                  <a:lnTo>
                    <a:pt x="29" y="69"/>
                  </a:lnTo>
                  <a:lnTo>
                    <a:pt x="30" y="62"/>
                  </a:lnTo>
                  <a:lnTo>
                    <a:pt x="33" y="56"/>
                  </a:lnTo>
                  <a:lnTo>
                    <a:pt x="36" y="51"/>
                  </a:lnTo>
                  <a:lnTo>
                    <a:pt x="39" y="45"/>
                  </a:lnTo>
                  <a:lnTo>
                    <a:pt x="59" y="64"/>
                  </a:lnTo>
                  <a:lnTo>
                    <a:pt x="55" y="64"/>
                  </a:lnTo>
                  <a:lnTo>
                    <a:pt x="55" y="69"/>
                  </a:lnTo>
                  <a:close/>
                  <a:moveTo>
                    <a:pt x="71" y="28"/>
                  </a:moveTo>
                  <a:lnTo>
                    <a:pt x="71" y="61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52" y="35"/>
                  </a:lnTo>
                  <a:lnTo>
                    <a:pt x="59" y="31"/>
                  </a:lnTo>
                  <a:lnTo>
                    <a:pt x="64" y="30"/>
                  </a:lnTo>
                  <a:lnTo>
                    <a:pt x="71" y="28"/>
                  </a:lnTo>
                  <a:lnTo>
                    <a:pt x="71" y="28"/>
                  </a:lnTo>
                  <a:close/>
                  <a:moveTo>
                    <a:pt x="81" y="64"/>
                  </a:moveTo>
                  <a:lnTo>
                    <a:pt x="81" y="27"/>
                  </a:lnTo>
                  <a:lnTo>
                    <a:pt x="81" y="27"/>
                  </a:lnTo>
                  <a:lnTo>
                    <a:pt x="89" y="28"/>
                  </a:lnTo>
                  <a:lnTo>
                    <a:pt x="97" y="31"/>
                  </a:lnTo>
                  <a:lnTo>
                    <a:pt x="103" y="35"/>
                  </a:lnTo>
                  <a:lnTo>
                    <a:pt x="110" y="39"/>
                  </a:lnTo>
                  <a:lnTo>
                    <a:pt x="85" y="64"/>
                  </a:lnTo>
                  <a:lnTo>
                    <a:pt x="81" y="64"/>
                  </a:lnTo>
                  <a:close/>
                  <a:moveTo>
                    <a:pt x="125" y="64"/>
                  </a:moveTo>
                  <a:lnTo>
                    <a:pt x="99" y="64"/>
                  </a:lnTo>
                  <a:lnTo>
                    <a:pt x="116" y="47"/>
                  </a:lnTo>
                  <a:lnTo>
                    <a:pt x="116" y="47"/>
                  </a:lnTo>
                  <a:lnTo>
                    <a:pt x="121" y="54"/>
                  </a:lnTo>
                  <a:lnTo>
                    <a:pt x="125" y="64"/>
                  </a:lnTo>
                  <a:lnTo>
                    <a:pt x="125" y="64"/>
                  </a:lnTo>
                  <a:close/>
                  <a:moveTo>
                    <a:pt x="221" y="230"/>
                  </a:moveTo>
                  <a:lnTo>
                    <a:pt x="221" y="230"/>
                  </a:lnTo>
                  <a:lnTo>
                    <a:pt x="221" y="235"/>
                  </a:lnTo>
                  <a:lnTo>
                    <a:pt x="220" y="240"/>
                  </a:lnTo>
                  <a:lnTo>
                    <a:pt x="218" y="244"/>
                  </a:lnTo>
                  <a:lnTo>
                    <a:pt x="214" y="248"/>
                  </a:lnTo>
                  <a:lnTo>
                    <a:pt x="210" y="252"/>
                  </a:lnTo>
                  <a:lnTo>
                    <a:pt x="206" y="255"/>
                  </a:lnTo>
                  <a:lnTo>
                    <a:pt x="201" y="256"/>
                  </a:lnTo>
                  <a:lnTo>
                    <a:pt x="195" y="256"/>
                  </a:lnTo>
                  <a:lnTo>
                    <a:pt x="86" y="256"/>
                  </a:lnTo>
                  <a:lnTo>
                    <a:pt x="86" y="256"/>
                  </a:lnTo>
                  <a:lnTo>
                    <a:pt x="81" y="256"/>
                  </a:lnTo>
                  <a:lnTo>
                    <a:pt x="76" y="255"/>
                  </a:lnTo>
                  <a:lnTo>
                    <a:pt x="72" y="252"/>
                  </a:lnTo>
                  <a:lnTo>
                    <a:pt x="68" y="248"/>
                  </a:lnTo>
                  <a:lnTo>
                    <a:pt x="65" y="244"/>
                  </a:lnTo>
                  <a:lnTo>
                    <a:pt x="63" y="240"/>
                  </a:lnTo>
                  <a:lnTo>
                    <a:pt x="62" y="235"/>
                  </a:lnTo>
                  <a:lnTo>
                    <a:pt x="60" y="230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221" y="69"/>
                  </a:lnTo>
                  <a:lnTo>
                    <a:pt x="221" y="230"/>
                  </a:lnTo>
                  <a:close/>
                  <a:moveTo>
                    <a:pt x="206" y="84"/>
                  </a:moveTo>
                  <a:lnTo>
                    <a:pt x="206" y="84"/>
                  </a:lnTo>
                  <a:lnTo>
                    <a:pt x="76" y="84"/>
                  </a:lnTo>
                  <a:lnTo>
                    <a:pt x="76" y="214"/>
                  </a:lnTo>
                  <a:lnTo>
                    <a:pt x="76" y="214"/>
                  </a:lnTo>
                  <a:lnTo>
                    <a:pt x="77" y="220"/>
                  </a:lnTo>
                  <a:lnTo>
                    <a:pt x="78" y="225"/>
                  </a:lnTo>
                  <a:lnTo>
                    <a:pt x="81" y="229"/>
                  </a:lnTo>
                  <a:lnTo>
                    <a:pt x="84" y="233"/>
                  </a:lnTo>
                  <a:lnTo>
                    <a:pt x="88" y="236"/>
                  </a:lnTo>
                  <a:lnTo>
                    <a:pt x="91" y="239"/>
                  </a:lnTo>
                  <a:lnTo>
                    <a:pt x="97" y="240"/>
                  </a:lnTo>
                  <a:lnTo>
                    <a:pt x="102" y="240"/>
                  </a:lnTo>
                  <a:lnTo>
                    <a:pt x="180" y="240"/>
                  </a:lnTo>
                  <a:lnTo>
                    <a:pt x="180" y="240"/>
                  </a:lnTo>
                  <a:lnTo>
                    <a:pt x="185" y="240"/>
                  </a:lnTo>
                  <a:lnTo>
                    <a:pt x="190" y="239"/>
                  </a:lnTo>
                  <a:lnTo>
                    <a:pt x="194" y="236"/>
                  </a:lnTo>
                  <a:lnTo>
                    <a:pt x="198" y="233"/>
                  </a:lnTo>
                  <a:lnTo>
                    <a:pt x="202" y="229"/>
                  </a:lnTo>
                  <a:lnTo>
                    <a:pt x="205" y="225"/>
                  </a:lnTo>
                  <a:lnTo>
                    <a:pt x="206" y="220"/>
                  </a:lnTo>
                  <a:lnTo>
                    <a:pt x="206" y="214"/>
                  </a:lnTo>
                  <a:lnTo>
                    <a:pt x="206" y="84"/>
                  </a:lnTo>
                  <a:close/>
                  <a:moveTo>
                    <a:pt x="169" y="230"/>
                  </a:moveTo>
                  <a:lnTo>
                    <a:pt x="112" y="230"/>
                  </a:lnTo>
                  <a:lnTo>
                    <a:pt x="112" y="230"/>
                  </a:lnTo>
                  <a:lnTo>
                    <a:pt x="107" y="230"/>
                  </a:lnTo>
                  <a:lnTo>
                    <a:pt x="102" y="229"/>
                  </a:lnTo>
                  <a:lnTo>
                    <a:pt x="98" y="226"/>
                  </a:lnTo>
                  <a:lnTo>
                    <a:pt x="94" y="222"/>
                  </a:lnTo>
                  <a:lnTo>
                    <a:pt x="91" y="218"/>
                  </a:lnTo>
                  <a:lnTo>
                    <a:pt x="89" y="214"/>
                  </a:lnTo>
                  <a:lnTo>
                    <a:pt x="88" y="209"/>
                  </a:lnTo>
                  <a:lnTo>
                    <a:pt x="86" y="204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195" y="126"/>
                  </a:lnTo>
                  <a:lnTo>
                    <a:pt x="195" y="204"/>
                  </a:lnTo>
                  <a:lnTo>
                    <a:pt x="195" y="204"/>
                  </a:lnTo>
                  <a:lnTo>
                    <a:pt x="195" y="209"/>
                  </a:lnTo>
                  <a:lnTo>
                    <a:pt x="194" y="214"/>
                  </a:lnTo>
                  <a:lnTo>
                    <a:pt x="192" y="218"/>
                  </a:lnTo>
                  <a:lnTo>
                    <a:pt x="188" y="222"/>
                  </a:lnTo>
                  <a:lnTo>
                    <a:pt x="184" y="226"/>
                  </a:lnTo>
                  <a:lnTo>
                    <a:pt x="180" y="229"/>
                  </a:lnTo>
                  <a:lnTo>
                    <a:pt x="175" y="230"/>
                  </a:lnTo>
                  <a:lnTo>
                    <a:pt x="169" y="230"/>
                  </a:lnTo>
                  <a:lnTo>
                    <a:pt x="169" y="230"/>
                  </a:lnTo>
                  <a:close/>
                  <a:moveTo>
                    <a:pt x="123" y="144"/>
                  </a:moveTo>
                  <a:lnTo>
                    <a:pt x="123" y="144"/>
                  </a:lnTo>
                  <a:lnTo>
                    <a:pt x="123" y="142"/>
                  </a:lnTo>
                  <a:lnTo>
                    <a:pt x="120" y="139"/>
                  </a:lnTo>
                  <a:lnTo>
                    <a:pt x="119" y="138"/>
                  </a:lnTo>
                  <a:lnTo>
                    <a:pt x="115" y="136"/>
                  </a:lnTo>
                  <a:lnTo>
                    <a:pt x="115" y="136"/>
                  </a:lnTo>
                  <a:lnTo>
                    <a:pt x="112" y="138"/>
                  </a:lnTo>
                  <a:lnTo>
                    <a:pt x="110" y="139"/>
                  </a:lnTo>
                  <a:lnTo>
                    <a:pt x="108" y="142"/>
                  </a:lnTo>
                  <a:lnTo>
                    <a:pt x="107" y="144"/>
                  </a:lnTo>
                  <a:lnTo>
                    <a:pt x="107" y="212"/>
                  </a:lnTo>
                  <a:lnTo>
                    <a:pt x="107" y="212"/>
                  </a:lnTo>
                  <a:lnTo>
                    <a:pt x="108" y="216"/>
                  </a:lnTo>
                  <a:lnTo>
                    <a:pt x="110" y="217"/>
                  </a:lnTo>
                  <a:lnTo>
                    <a:pt x="112" y="220"/>
                  </a:lnTo>
                  <a:lnTo>
                    <a:pt x="115" y="220"/>
                  </a:lnTo>
                  <a:lnTo>
                    <a:pt x="115" y="220"/>
                  </a:lnTo>
                  <a:lnTo>
                    <a:pt x="119" y="220"/>
                  </a:lnTo>
                  <a:lnTo>
                    <a:pt x="120" y="217"/>
                  </a:lnTo>
                  <a:lnTo>
                    <a:pt x="123" y="216"/>
                  </a:lnTo>
                  <a:lnTo>
                    <a:pt x="123" y="212"/>
                  </a:lnTo>
                  <a:lnTo>
                    <a:pt x="123" y="14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7"/>
            <p:cNvSpPr>
              <a:spLocks noEditPoints="1"/>
            </p:cNvSpPr>
            <p:nvPr/>
          </p:nvSpPr>
          <p:spPr bwMode="auto">
            <a:xfrm>
              <a:off x="4763697" y="2151404"/>
              <a:ext cx="179500" cy="221324"/>
            </a:xfrm>
            <a:custGeom>
              <a:avLst/>
              <a:gdLst>
                <a:gd name="T0" fmla="*/ 208 w 208"/>
                <a:gd name="T1" fmla="*/ 119 h 254"/>
                <a:gd name="T2" fmla="*/ 196 w 208"/>
                <a:gd name="T3" fmla="*/ 152 h 254"/>
                <a:gd name="T4" fmla="*/ 175 w 208"/>
                <a:gd name="T5" fmla="*/ 171 h 254"/>
                <a:gd name="T6" fmla="*/ 166 w 208"/>
                <a:gd name="T7" fmla="*/ 235 h 254"/>
                <a:gd name="T8" fmla="*/ 194 w 208"/>
                <a:gd name="T9" fmla="*/ 243 h 254"/>
                <a:gd name="T10" fmla="*/ 200 w 208"/>
                <a:gd name="T11" fmla="*/ 253 h 254"/>
                <a:gd name="T12" fmla="*/ 126 w 208"/>
                <a:gd name="T13" fmla="*/ 254 h 254"/>
                <a:gd name="T14" fmla="*/ 126 w 208"/>
                <a:gd name="T15" fmla="*/ 253 h 254"/>
                <a:gd name="T16" fmla="*/ 131 w 208"/>
                <a:gd name="T17" fmla="*/ 243 h 254"/>
                <a:gd name="T18" fmla="*/ 156 w 208"/>
                <a:gd name="T19" fmla="*/ 235 h 254"/>
                <a:gd name="T20" fmla="*/ 148 w 208"/>
                <a:gd name="T21" fmla="*/ 170 h 254"/>
                <a:gd name="T22" fmla="*/ 127 w 208"/>
                <a:gd name="T23" fmla="*/ 150 h 254"/>
                <a:gd name="T24" fmla="*/ 116 w 208"/>
                <a:gd name="T25" fmla="*/ 118 h 254"/>
                <a:gd name="T26" fmla="*/ 114 w 208"/>
                <a:gd name="T27" fmla="*/ 104 h 254"/>
                <a:gd name="T28" fmla="*/ 208 w 208"/>
                <a:gd name="T29" fmla="*/ 57 h 254"/>
                <a:gd name="T30" fmla="*/ 208 w 208"/>
                <a:gd name="T31" fmla="*/ 98 h 254"/>
                <a:gd name="T32" fmla="*/ 126 w 208"/>
                <a:gd name="T33" fmla="*/ 83 h 254"/>
                <a:gd name="T34" fmla="*/ 126 w 208"/>
                <a:gd name="T35" fmla="*/ 91 h 254"/>
                <a:gd name="T36" fmla="*/ 129 w 208"/>
                <a:gd name="T37" fmla="*/ 124 h 254"/>
                <a:gd name="T38" fmla="*/ 143 w 208"/>
                <a:gd name="T39" fmla="*/ 153 h 254"/>
                <a:gd name="T40" fmla="*/ 157 w 208"/>
                <a:gd name="T41" fmla="*/ 159 h 254"/>
                <a:gd name="T42" fmla="*/ 168 w 208"/>
                <a:gd name="T43" fmla="*/ 159 h 254"/>
                <a:gd name="T44" fmla="*/ 181 w 208"/>
                <a:gd name="T45" fmla="*/ 153 h 254"/>
                <a:gd name="T46" fmla="*/ 191 w 208"/>
                <a:gd name="T47" fmla="*/ 137 h 254"/>
                <a:gd name="T48" fmla="*/ 188 w 208"/>
                <a:gd name="T49" fmla="*/ 127 h 254"/>
                <a:gd name="T50" fmla="*/ 168 w 208"/>
                <a:gd name="T51" fmla="*/ 128 h 254"/>
                <a:gd name="T52" fmla="*/ 151 w 208"/>
                <a:gd name="T53" fmla="*/ 126 h 254"/>
                <a:gd name="T54" fmla="*/ 134 w 208"/>
                <a:gd name="T55" fmla="*/ 107 h 254"/>
                <a:gd name="T56" fmla="*/ 126 w 208"/>
                <a:gd name="T57" fmla="*/ 83 h 254"/>
                <a:gd name="T58" fmla="*/ 26 w 208"/>
                <a:gd name="T59" fmla="*/ 254 h 254"/>
                <a:gd name="T60" fmla="*/ 17 w 208"/>
                <a:gd name="T61" fmla="*/ 253 h 254"/>
                <a:gd name="T62" fmla="*/ 5 w 208"/>
                <a:gd name="T63" fmla="*/ 243 h 254"/>
                <a:gd name="T64" fmla="*/ 0 w 208"/>
                <a:gd name="T65" fmla="*/ 228 h 254"/>
                <a:gd name="T66" fmla="*/ 0 w 208"/>
                <a:gd name="T67" fmla="*/ 143 h 254"/>
                <a:gd name="T68" fmla="*/ 8 w 208"/>
                <a:gd name="T69" fmla="*/ 114 h 254"/>
                <a:gd name="T70" fmla="*/ 26 w 208"/>
                <a:gd name="T71" fmla="*/ 89 h 254"/>
                <a:gd name="T72" fmla="*/ 31 w 208"/>
                <a:gd name="T73" fmla="*/ 26 h 254"/>
                <a:gd name="T74" fmla="*/ 62 w 208"/>
                <a:gd name="T75" fmla="*/ 78 h 254"/>
                <a:gd name="T76" fmla="*/ 78 w 208"/>
                <a:gd name="T77" fmla="*/ 98 h 254"/>
                <a:gd name="T78" fmla="*/ 91 w 208"/>
                <a:gd name="T79" fmla="*/ 126 h 254"/>
                <a:gd name="T80" fmla="*/ 94 w 208"/>
                <a:gd name="T81" fmla="*/ 153 h 254"/>
                <a:gd name="T82" fmla="*/ 94 w 208"/>
                <a:gd name="T83" fmla="*/ 234 h 254"/>
                <a:gd name="T84" fmla="*/ 87 w 208"/>
                <a:gd name="T85" fmla="*/ 246 h 254"/>
                <a:gd name="T86" fmla="*/ 73 w 208"/>
                <a:gd name="T87" fmla="*/ 254 h 254"/>
                <a:gd name="T88" fmla="*/ 78 w 208"/>
                <a:gd name="T89" fmla="*/ 156 h 254"/>
                <a:gd name="T90" fmla="*/ 75 w 208"/>
                <a:gd name="T91" fmla="*/ 149 h 254"/>
                <a:gd name="T92" fmla="*/ 42 w 208"/>
                <a:gd name="T93" fmla="*/ 145 h 254"/>
                <a:gd name="T94" fmla="*/ 35 w 208"/>
                <a:gd name="T95" fmla="*/ 149 h 254"/>
                <a:gd name="T96" fmla="*/ 31 w 208"/>
                <a:gd name="T97" fmla="*/ 223 h 254"/>
                <a:gd name="T98" fmla="*/ 35 w 208"/>
                <a:gd name="T99" fmla="*/ 231 h 254"/>
                <a:gd name="T100" fmla="*/ 68 w 208"/>
                <a:gd name="T101" fmla="*/ 234 h 254"/>
                <a:gd name="T102" fmla="*/ 75 w 208"/>
                <a:gd name="T103" fmla="*/ 231 h 254"/>
                <a:gd name="T104" fmla="*/ 78 w 208"/>
                <a:gd name="T105" fmla="*/ 156 h 254"/>
                <a:gd name="T106" fmla="*/ 31 w 208"/>
                <a:gd name="T107" fmla="*/ 10 h 254"/>
                <a:gd name="T108" fmla="*/ 38 w 208"/>
                <a:gd name="T109" fmla="*/ 1 h 254"/>
                <a:gd name="T110" fmla="*/ 52 w 208"/>
                <a:gd name="T111" fmla="*/ 0 h 254"/>
                <a:gd name="T112" fmla="*/ 62 w 208"/>
                <a:gd name="T113" fmla="*/ 6 h 254"/>
                <a:gd name="T114" fmla="*/ 62 w 208"/>
                <a:gd name="T115" fmla="*/ 2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8" h="254">
                  <a:moveTo>
                    <a:pt x="208" y="106"/>
                  </a:moveTo>
                  <a:lnTo>
                    <a:pt x="208" y="106"/>
                  </a:lnTo>
                  <a:lnTo>
                    <a:pt x="208" y="119"/>
                  </a:lnTo>
                  <a:lnTo>
                    <a:pt x="205" y="131"/>
                  </a:lnTo>
                  <a:lnTo>
                    <a:pt x="201" y="141"/>
                  </a:lnTo>
                  <a:lnTo>
                    <a:pt x="196" y="152"/>
                  </a:lnTo>
                  <a:lnTo>
                    <a:pt x="191" y="159"/>
                  </a:lnTo>
                  <a:lnTo>
                    <a:pt x="183" y="166"/>
                  </a:lnTo>
                  <a:lnTo>
                    <a:pt x="175" y="171"/>
                  </a:lnTo>
                  <a:lnTo>
                    <a:pt x="166" y="172"/>
                  </a:lnTo>
                  <a:lnTo>
                    <a:pt x="166" y="235"/>
                  </a:lnTo>
                  <a:lnTo>
                    <a:pt x="166" y="235"/>
                  </a:lnTo>
                  <a:lnTo>
                    <a:pt x="179" y="236"/>
                  </a:lnTo>
                  <a:lnTo>
                    <a:pt x="190" y="240"/>
                  </a:lnTo>
                  <a:lnTo>
                    <a:pt x="194" y="243"/>
                  </a:lnTo>
                  <a:lnTo>
                    <a:pt x="198" y="245"/>
                  </a:lnTo>
                  <a:lnTo>
                    <a:pt x="199" y="249"/>
                  </a:lnTo>
                  <a:lnTo>
                    <a:pt x="200" y="253"/>
                  </a:lnTo>
                  <a:lnTo>
                    <a:pt x="200" y="253"/>
                  </a:lnTo>
                  <a:lnTo>
                    <a:pt x="199" y="254"/>
                  </a:lnTo>
                  <a:lnTo>
                    <a:pt x="126" y="254"/>
                  </a:lnTo>
                  <a:lnTo>
                    <a:pt x="126" y="254"/>
                  </a:lnTo>
                  <a:lnTo>
                    <a:pt x="126" y="253"/>
                  </a:lnTo>
                  <a:lnTo>
                    <a:pt x="126" y="253"/>
                  </a:lnTo>
                  <a:lnTo>
                    <a:pt x="126" y="249"/>
                  </a:lnTo>
                  <a:lnTo>
                    <a:pt x="129" y="245"/>
                  </a:lnTo>
                  <a:lnTo>
                    <a:pt x="131" y="243"/>
                  </a:lnTo>
                  <a:lnTo>
                    <a:pt x="135" y="240"/>
                  </a:lnTo>
                  <a:lnTo>
                    <a:pt x="144" y="236"/>
                  </a:lnTo>
                  <a:lnTo>
                    <a:pt x="156" y="235"/>
                  </a:lnTo>
                  <a:lnTo>
                    <a:pt x="156" y="172"/>
                  </a:lnTo>
                  <a:lnTo>
                    <a:pt x="156" y="172"/>
                  </a:lnTo>
                  <a:lnTo>
                    <a:pt x="148" y="170"/>
                  </a:lnTo>
                  <a:lnTo>
                    <a:pt x="140" y="165"/>
                  </a:lnTo>
                  <a:lnTo>
                    <a:pt x="133" y="158"/>
                  </a:lnTo>
                  <a:lnTo>
                    <a:pt x="127" y="150"/>
                  </a:lnTo>
                  <a:lnTo>
                    <a:pt x="122" y="141"/>
                  </a:lnTo>
                  <a:lnTo>
                    <a:pt x="118" y="130"/>
                  </a:lnTo>
                  <a:lnTo>
                    <a:pt x="116" y="118"/>
                  </a:lnTo>
                  <a:lnTo>
                    <a:pt x="114" y="106"/>
                  </a:lnTo>
                  <a:lnTo>
                    <a:pt x="114" y="106"/>
                  </a:lnTo>
                  <a:lnTo>
                    <a:pt x="114" y="104"/>
                  </a:lnTo>
                  <a:lnTo>
                    <a:pt x="114" y="104"/>
                  </a:lnTo>
                  <a:lnTo>
                    <a:pt x="114" y="57"/>
                  </a:lnTo>
                  <a:lnTo>
                    <a:pt x="208" y="57"/>
                  </a:lnTo>
                  <a:lnTo>
                    <a:pt x="208" y="98"/>
                  </a:lnTo>
                  <a:lnTo>
                    <a:pt x="208" y="98"/>
                  </a:lnTo>
                  <a:lnTo>
                    <a:pt x="208" y="98"/>
                  </a:lnTo>
                  <a:lnTo>
                    <a:pt x="208" y="106"/>
                  </a:lnTo>
                  <a:lnTo>
                    <a:pt x="208" y="106"/>
                  </a:lnTo>
                  <a:close/>
                  <a:moveTo>
                    <a:pt x="126" y="83"/>
                  </a:moveTo>
                  <a:lnTo>
                    <a:pt x="126" y="83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101"/>
                  </a:lnTo>
                  <a:lnTo>
                    <a:pt x="127" y="113"/>
                  </a:lnTo>
                  <a:lnTo>
                    <a:pt x="129" y="124"/>
                  </a:lnTo>
                  <a:lnTo>
                    <a:pt x="133" y="136"/>
                  </a:lnTo>
                  <a:lnTo>
                    <a:pt x="137" y="145"/>
                  </a:lnTo>
                  <a:lnTo>
                    <a:pt x="143" y="153"/>
                  </a:lnTo>
                  <a:lnTo>
                    <a:pt x="147" y="156"/>
                  </a:lnTo>
                  <a:lnTo>
                    <a:pt x="152" y="158"/>
                  </a:lnTo>
                  <a:lnTo>
                    <a:pt x="157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8" y="159"/>
                  </a:lnTo>
                  <a:lnTo>
                    <a:pt x="173" y="158"/>
                  </a:lnTo>
                  <a:lnTo>
                    <a:pt x="177" y="156"/>
                  </a:lnTo>
                  <a:lnTo>
                    <a:pt x="181" y="153"/>
                  </a:lnTo>
                  <a:lnTo>
                    <a:pt x="187" y="146"/>
                  </a:lnTo>
                  <a:lnTo>
                    <a:pt x="191" y="137"/>
                  </a:lnTo>
                  <a:lnTo>
                    <a:pt x="191" y="137"/>
                  </a:lnTo>
                  <a:lnTo>
                    <a:pt x="191" y="132"/>
                  </a:lnTo>
                  <a:lnTo>
                    <a:pt x="191" y="130"/>
                  </a:lnTo>
                  <a:lnTo>
                    <a:pt x="188" y="127"/>
                  </a:lnTo>
                  <a:lnTo>
                    <a:pt x="186" y="127"/>
                  </a:lnTo>
                  <a:lnTo>
                    <a:pt x="178" y="127"/>
                  </a:lnTo>
                  <a:lnTo>
                    <a:pt x="168" y="128"/>
                  </a:lnTo>
                  <a:lnTo>
                    <a:pt x="162" y="128"/>
                  </a:lnTo>
                  <a:lnTo>
                    <a:pt x="157" y="127"/>
                  </a:lnTo>
                  <a:lnTo>
                    <a:pt x="151" y="126"/>
                  </a:lnTo>
                  <a:lnTo>
                    <a:pt x="146" y="122"/>
                  </a:lnTo>
                  <a:lnTo>
                    <a:pt x="139" y="115"/>
                  </a:lnTo>
                  <a:lnTo>
                    <a:pt x="134" y="107"/>
                  </a:lnTo>
                  <a:lnTo>
                    <a:pt x="130" y="97"/>
                  </a:lnTo>
                  <a:lnTo>
                    <a:pt x="126" y="83"/>
                  </a:lnTo>
                  <a:lnTo>
                    <a:pt x="126" y="83"/>
                  </a:lnTo>
                  <a:close/>
                  <a:moveTo>
                    <a:pt x="68" y="254"/>
                  </a:moveTo>
                  <a:lnTo>
                    <a:pt x="47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0"/>
                  </a:lnTo>
                  <a:lnTo>
                    <a:pt x="8" y="246"/>
                  </a:lnTo>
                  <a:lnTo>
                    <a:pt x="5" y="243"/>
                  </a:lnTo>
                  <a:lnTo>
                    <a:pt x="3" y="239"/>
                  </a:lnTo>
                  <a:lnTo>
                    <a:pt x="1" y="234"/>
                  </a:lnTo>
                  <a:lnTo>
                    <a:pt x="0" y="228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4" y="126"/>
                  </a:lnTo>
                  <a:lnTo>
                    <a:pt x="8" y="114"/>
                  </a:lnTo>
                  <a:lnTo>
                    <a:pt x="12" y="105"/>
                  </a:lnTo>
                  <a:lnTo>
                    <a:pt x="17" y="98"/>
                  </a:lnTo>
                  <a:lnTo>
                    <a:pt x="26" y="89"/>
                  </a:lnTo>
                  <a:lnTo>
                    <a:pt x="29" y="84"/>
                  </a:lnTo>
                  <a:lnTo>
                    <a:pt x="31" y="78"/>
                  </a:lnTo>
                  <a:lnTo>
                    <a:pt x="31" y="26"/>
                  </a:lnTo>
                  <a:lnTo>
                    <a:pt x="62" y="26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5" y="84"/>
                  </a:lnTo>
                  <a:lnTo>
                    <a:pt x="69" y="89"/>
                  </a:lnTo>
                  <a:lnTo>
                    <a:pt x="78" y="98"/>
                  </a:lnTo>
                  <a:lnTo>
                    <a:pt x="83" y="105"/>
                  </a:lnTo>
                  <a:lnTo>
                    <a:pt x="87" y="114"/>
                  </a:lnTo>
                  <a:lnTo>
                    <a:pt x="91" y="126"/>
                  </a:lnTo>
                  <a:lnTo>
                    <a:pt x="94" y="143"/>
                  </a:lnTo>
                  <a:lnTo>
                    <a:pt x="94" y="143"/>
                  </a:lnTo>
                  <a:lnTo>
                    <a:pt x="94" y="153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4" y="234"/>
                  </a:lnTo>
                  <a:lnTo>
                    <a:pt x="92" y="239"/>
                  </a:lnTo>
                  <a:lnTo>
                    <a:pt x="90" y="243"/>
                  </a:lnTo>
                  <a:lnTo>
                    <a:pt x="87" y="246"/>
                  </a:lnTo>
                  <a:lnTo>
                    <a:pt x="83" y="250"/>
                  </a:lnTo>
                  <a:lnTo>
                    <a:pt x="78" y="253"/>
                  </a:lnTo>
                  <a:lnTo>
                    <a:pt x="73" y="254"/>
                  </a:lnTo>
                  <a:lnTo>
                    <a:pt x="68" y="254"/>
                  </a:lnTo>
                  <a:lnTo>
                    <a:pt x="68" y="254"/>
                  </a:lnTo>
                  <a:close/>
                  <a:moveTo>
                    <a:pt x="78" y="156"/>
                  </a:moveTo>
                  <a:lnTo>
                    <a:pt x="78" y="156"/>
                  </a:lnTo>
                  <a:lnTo>
                    <a:pt x="78" y="152"/>
                  </a:lnTo>
                  <a:lnTo>
                    <a:pt x="75" y="149"/>
                  </a:lnTo>
                  <a:lnTo>
                    <a:pt x="72" y="146"/>
                  </a:lnTo>
                  <a:lnTo>
                    <a:pt x="68" y="145"/>
                  </a:lnTo>
                  <a:lnTo>
                    <a:pt x="42" y="145"/>
                  </a:lnTo>
                  <a:lnTo>
                    <a:pt x="42" y="145"/>
                  </a:lnTo>
                  <a:lnTo>
                    <a:pt x="38" y="146"/>
                  </a:lnTo>
                  <a:lnTo>
                    <a:pt x="35" y="149"/>
                  </a:lnTo>
                  <a:lnTo>
                    <a:pt x="33" y="152"/>
                  </a:lnTo>
                  <a:lnTo>
                    <a:pt x="31" y="156"/>
                  </a:lnTo>
                  <a:lnTo>
                    <a:pt x="31" y="223"/>
                  </a:lnTo>
                  <a:lnTo>
                    <a:pt x="31" y="223"/>
                  </a:lnTo>
                  <a:lnTo>
                    <a:pt x="33" y="227"/>
                  </a:lnTo>
                  <a:lnTo>
                    <a:pt x="35" y="231"/>
                  </a:lnTo>
                  <a:lnTo>
                    <a:pt x="38" y="234"/>
                  </a:lnTo>
                  <a:lnTo>
                    <a:pt x="42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72" y="234"/>
                  </a:lnTo>
                  <a:lnTo>
                    <a:pt x="75" y="231"/>
                  </a:lnTo>
                  <a:lnTo>
                    <a:pt x="78" y="227"/>
                  </a:lnTo>
                  <a:lnTo>
                    <a:pt x="78" y="223"/>
                  </a:lnTo>
                  <a:lnTo>
                    <a:pt x="78" y="156"/>
                  </a:lnTo>
                  <a:close/>
                  <a:moveTo>
                    <a:pt x="31" y="20"/>
                  </a:moveTo>
                  <a:lnTo>
                    <a:pt x="31" y="10"/>
                  </a:lnTo>
                  <a:lnTo>
                    <a:pt x="31" y="10"/>
                  </a:lnTo>
                  <a:lnTo>
                    <a:pt x="33" y="6"/>
                  </a:lnTo>
                  <a:lnTo>
                    <a:pt x="35" y="2"/>
                  </a:lnTo>
                  <a:lnTo>
                    <a:pt x="38" y="1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6" y="1"/>
                  </a:lnTo>
                  <a:lnTo>
                    <a:pt x="60" y="2"/>
                  </a:lnTo>
                  <a:lnTo>
                    <a:pt x="62" y="6"/>
                  </a:lnTo>
                  <a:lnTo>
                    <a:pt x="62" y="10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31" y="20"/>
                  </a:lnTo>
                  <a:lnTo>
                    <a:pt x="31" y="2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8"/>
            <p:cNvSpPr>
              <a:spLocks noEditPoints="1"/>
            </p:cNvSpPr>
            <p:nvPr/>
          </p:nvSpPr>
          <p:spPr bwMode="auto">
            <a:xfrm>
              <a:off x="5032074" y="2149662"/>
              <a:ext cx="179500" cy="224810"/>
            </a:xfrm>
            <a:custGeom>
              <a:avLst/>
              <a:gdLst>
                <a:gd name="T0" fmla="*/ 206 w 206"/>
                <a:gd name="T1" fmla="*/ 243 h 258"/>
                <a:gd name="T2" fmla="*/ 193 w 206"/>
                <a:gd name="T3" fmla="*/ 252 h 258"/>
                <a:gd name="T4" fmla="*/ 160 w 206"/>
                <a:gd name="T5" fmla="*/ 258 h 258"/>
                <a:gd name="T6" fmla="*/ 133 w 206"/>
                <a:gd name="T7" fmla="*/ 255 h 258"/>
                <a:gd name="T8" fmla="*/ 116 w 206"/>
                <a:gd name="T9" fmla="*/ 247 h 258"/>
                <a:gd name="T10" fmla="*/ 112 w 206"/>
                <a:gd name="T11" fmla="*/ 239 h 258"/>
                <a:gd name="T12" fmla="*/ 113 w 206"/>
                <a:gd name="T13" fmla="*/ 151 h 258"/>
                <a:gd name="T14" fmla="*/ 112 w 206"/>
                <a:gd name="T15" fmla="*/ 142 h 258"/>
                <a:gd name="T16" fmla="*/ 117 w 206"/>
                <a:gd name="T17" fmla="*/ 112 h 258"/>
                <a:gd name="T18" fmla="*/ 126 w 206"/>
                <a:gd name="T19" fmla="*/ 95 h 258"/>
                <a:gd name="T20" fmla="*/ 133 w 206"/>
                <a:gd name="T21" fmla="*/ 91 h 258"/>
                <a:gd name="T22" fmla="*/ 139 w 206"/>
                <a:gd name="T23" fmla="*/ 29 h 258"/>
                <a:gd name="T24" fmla="*/ 159 w 206"/>
                <a:gd name="T25" fmla="*/ 26 h 258"/>
                <a:gd name="T26" fmla="*/ 178 w 206"/>
                <a:gd name="T27" fmla="*/ 29 h 258"/>
                <a:gd name="T28" fmla="*/ 185 w 206"/>
                <a:gd name="T29" fmla="*/ 91 h 258"/>
                <a:gd name="T30" fmla="*/ 194 w 206"/>
                <a:gd name="T31" fmla="*/ 96 h 258"/>
                <a:gd name="T32" fmla="*/ 203 w 206"/>
                <a:gd name="T33" fmla="*/ 122 h 258"/>
                <a:gd name="T34" fmla="*/ 206 w 206"/>
                <a:gd name="T35" fmla="*/ 239 h 258"/>
                <a:gd name="T36" fmla="*/ 206 w 206"/>
                <a:gd name="T37" fmla="*/ 239 h 258"/>
                <a:gd name="T38" fmla="*/ 195 w 206"/>
                <a:gd name="T39" fmla="*/ 141 h 258"/>
                <a:gd name="T40" fmla="*/ 160 w 206"/>
                <a:gd name="T41" fmla="*/ 147 h 258"/>
                <a:gd name="T42" fmla="*/ 128 w 206"/>
                <a:gd name="T43" fmla="*/ 141 h 258"/>
                <a:gd name="T44" fmla="*/ 134 w 206"/>
                <a:gd name="T45" fmla="*/ 232 h 258"/>
                <a:gd name="T46" fmla="*/ 172 w 206"/>
                <a:gd name="T47" fmla="*/ 236 h 258"/>
                <a:gd name="T48" fmla="*/ 195 w 206"/>
                <a:gd name="T49" fmla="*/ 229 h 258"/>
                <a:gd name="T50" fmla="*/ 133 w 206"/>
                <a:gd name="T51" fmla="*/ 0 h 258"/>
                <a:gd name="T52" fmla="*/ 133 w 206"/>
                <a:gd name="T53" fmla="*/ 21 h 258"/>
                <a:gd name="T54" fmla="*/ 20 w 206"/>
                <a:gd name="T55" fmla="*/ 237 h 258"/>
                <a:gd name="T56" fmla="*/ 2 w 206"/>
                <a:gd name="T57" fmla="*/ 204 h 258"/>
                <a:gd name="T58" fmla="*/ 4 w 206"/>
                <a:gd name="T59" fmla="*/ 169 h 258"/>
                <a:gd name="T60" fmla="*/ 25 w 206"/>
                <a:gd name="T61" fmla="*/ 156 h 258"/>
                <a:gd name="T62" fmla="*/ 15 w 206"/>
                <a:gd name="T63" fmla="*/ 173 h 258"/>
                <a:gd name="T64" fmla="*/ 13 w 206"/>
                <a:gd name="T65" fmla="*/ 202 h 258"/>
                <a:gd name="T66" fmla="*/ 28 w 206"/>
                <a:gd name="T67" fmla="*/ 228 h 258"/>
                <a:gd name="T68" fmla="*/ 45 w 206"/>
                <a:gd name="T69" fmla="*/ 239 h 258"/>
                <a:gd name="T70" fmla="*/ 73 w 206"/>
                <a:gd name="T71" fmla="*/ 243 h 258"/>
                <a:gd name="T72" fmla="*/ 100 w 206"/>
                <a:gd name="T73" fmla="*/ 232 h 258"/>
                <a:gd name="T74" fmla="*/ 99 w 206"/>
                <a:gd name="T75" fmla="*/ 247 h 258"/>
                <a:gd name="T76" fmla="*/ 64 w 206"/>
                <a:gd name="T77" fmla="*/ 256 h 258"/>
                <a:gd name="T78" fmla="*/ 29 w 206"/>
                <a:gd name="T79" fmla="*/ 245 h 258"/>
                <a:gd name="T80" fmla="*/ 61 w 206"/>
                <a:gd name="T81" fmla="*/ 236 h 258"/>
                <a:gd name="T82" fmla="*/ 94 w 206"/>
                <a:gd name="T83" fmla="*/ 226 h 258"/>
                <a:gd name="T84" fmla="*/ 69 w 206"/>
                <a:gd name="T85" fmla="*/ 236 h 258"/>
                <a:gd name="T86" fmla="*/ 33 w 206"/>
                <a:gd name="T87" fmla="*/ 223 h 258"/>
                <a:gd name="T88" fmla="*/ 22 w 206"/>
                <a:gd name="T89" fmla="*/ 203 h 258"/>
                <a:gd name="T90" fmla="*/ 51 w 206"/>
                <a:gd name="T91" fmla="*/ 234 h 258"/>
                <a:gd name="T92" fmla="*/ 33 w 206"/>
                <a:gd name="T93" fmla="*/ 223 h 258"/>
                <a:gd name="T94" fmla="*/ 54 w 206"/>
                <a:gd name="T95" fmla="*/ 185 h 258"/>
                <a:gd name="T96" fmla="*/ 20 w 206"/>
                <a:gd name="T97" fmla="*/ 185 h 258"/>
                <a:gd name="T98" fmla="*/ 30 w 206"/>
                <a:gd name="T99" fmla="*/ 16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6" h="258">
                  <a:moveTo>
                    <a:pt x="206" y="239"/>
                  </a:moveTo>
                  <a:lnTo>
                    <a:pt x="206" y="239"/>
                  </a:lnTo>
                  <a:lnTo>
                    <a:pt x="206" y="243"/>
                  </a:lnTo>
                  <a:lnTo>
                    <a:pt x="203" y="247"/>
                  </a:lnTo>
                  <a:lnTo>
                    <a:pt x="198" y="250"/>
                  </a:lnTo>
                  <a:lnTo>
                    <a:pt x="193" y="252"/>
                  </a:lnTo>
                  <a:lnTo>
                    <a:pt x="186" y="255"/>
                  </a:lnTo>
                  <a:lnTo>
                    <a:pt x="177" y="256"/>
                  </a:lnTo>
                  <a:lnTo>
                    <a:pt x="160" y="258"/>
                  </a:lnTo>
                  <a:lnTo>
                    <a:pt x="160" y="258"/>
                  </a:lnTo>
                  <a:lnTo>
                    <a:pt x="141" y="256"/>
                  </a:lnTo>
                  <a:lnTo>
                    <a:pt x="133" y="255"/>
                  </a:lnTo>
                  <a:lnTo>
                    <a:pt x="126" y="252"/>
                  </a:lnTo>
                  <a:lnTo>
                    <a:pt x="120" y="250"/>
                  </a:lnTo>
                  <a:lnTo>
                    <a:pt x="116" y="247"/>
                  </a:lnTo>
                  <a:lnTo>
                    <a:pt x="113" y="243"/>
                  </a:lnTo>
                  <a:lnTo>
                    <a:pt x="112" y="239"/>
                  </a:lnTo>
                  <a:lnTo>
                    <a:pt x="112" y="239"/>
                  </a:lnTo>
                  <a:lnTo>
                    <a:pt x="112" y="239"/>
                  </a:lnTo>
                  <a:lnTo>
                    <a:pt x="112" y="239"/>
                  </a:lnTo>
                  <a:lnTo>
                    <a:pt x="113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2"/>
                  </a:lnTo>
                  <a:lnTo>
                    <a:pt x="113" y="133"/>
                  </a:lnTo>
                  <a:lnTo>
                    <a:pt x="115" y="122"/>
                  </a:lnTo>
                  <a:lnTo>
                    <a:pt x="117" y="112"/>
                  </a:lnTo>
                  <a:lnTo>
                    <a:pt x="120" y="103"/>
                  </a:lnTo>
                  <a:lnTo>
                    <a:pt x="123" y="98"/>
                  </a:lnTo>
                  <a:lnTo>
                    <a:pt x="126" y="95"/>
                  </a:lnTo>
                  <a:lnTo>
                    <a:pt x="129" y="93"/>
                  </a:lnTo>
                  <a:lnTo>
                    <a:pt x="133" y="91"/>
                  </a:lnTo>
                  <a:lnTo>
                    <a:pt x="133" y="91"/>
                  </a:lnTo>
                  <a:lnTo>
                    <a:pt x="136" y="59"/>
                  </a:lnTo>
                  <a:lnTo>
                    <a:pt x="138" y="39"/>
                  </a:lnTo>
                  <a:lnTo>
                    <a:pt x="139" y="29"/>
                  </a:lnTo>
                  <a:lnTo>
                    <a:pt x="141" y="26"/>
                  </a:lnTo>
                  <a:lnTo>
                    <a:pt x="159" y="26"/>
                  </a:lnTo>
                  <a:lnTo>
                    <a:pt x="159" y="26"/>
                  </a:lnTo>
                  <a:lnTo>
                    <a:pt x="177" y="26"/>
                  </a:lnTo>
                  <a:lnTo>
                    <a:pt x="177" y="26"/>
                  </a:lnTo>
                  <a:lnTo>
                    <a:pt x="178" y="29"/>
                  </a:lnTo>
                  <a:lnTo>
                    <a:pt x="181" y="39"/>
                  </a:lnTo>
                  <a:lnTo>
                    <a:pt x="184" y="59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90" y="94"/>
                  </a:lnTo>
                  <a:lnTo>
                    <a:pt x="194" y="96"/>
                  </a:lnTo>
                  <a:lnTo>
                    <a:pt x="198" y="102"/>
                  </a:lnTo>
                  <a:lnTo>
                    <a:pt x="201" y="108"/>
                  </a:lnTo>
                  <a:lnTo>
                    <a:pt x="203" y="122"/>
                  </a:lnTo>
                  <a:lnTo>
                    <a:pt x="206" y="135"/>
                  </a:lnTo>
                  <a:lnTo>
                    <a:pt x="206" y="135"/>
                  </a:lnTo>
                  <a:lnTo>
                    <a:pt x="206" y="239"/>
                  </a:lnTo>
                  <a:lnTo>
                    <a:pt x="206" y="239"/>
                  </a:lnTo>
                  <a:lnTo>
                    <a:pt x="206" y="239"/>
                  </a:lnTo>
                  <a:lnTo>
                    <a:pt x="206" y="239"/>
                  </a:lnTo>
                  <a:lnTo>
                    <a:pt x="206" y="239"/>
                  </a:lnTo>
                  <a:close/>
                  <a:moveTo>
                    <a:pt x="195" y="141"/>
                  </a:moveTo>
                  <a:lnTo>
                    <a:pt x="195" y="141"/>
                  </a:lnTo>
                  <a:lnTo>
                    <a:pt x="184" y="145"/>
                  </a:lnTo>
                  <a:lnTo>
                    <a:pt x="171" y="147"/>
                  </a:lnTo>
                  <a:lnTo>
                    <a:pt x="160" y="147"/>
                  </a:lnTo>
                  <a:lnTo>
                    <a:pt x="150" y="146"/>
                  </a:lnTo>
                  <a:lnTo>
                    <a:pt x="134" y="143"/>
                  </a:lnTo>
                  <a:lnTo>
                    <a:pt x="128" y="141"/>
                  </a:lnTo>
                  <a:lnTo>
                    <a:pt x="128" y="229"/>
                  </a:lnTo>
                  <a:lnTo>
                    <a:pt x="128" y="229"/>
                  </a:lnTo>
                  <a:lnTo>
                    <a:pt x="134" y="232"/>
                  </a:lnTo>
                  <a:lnTo>
                    <a:pt x="150" y="234"/>
                  </a:lnTo>
                  <a:lnTo>
                    <a:pt x="160" y="236"/>
                  </a:lnTo>
                  <a:lnTo>
                    <a:pt x="172" y="236"/>
                  </a:lnTo>
                  <a:lnTo>
                    <a:pt x="184" y="233"/>
                  </a:lnTo>
                  <a:lnTo>
                    <a:pt x="195" y="229"/>
                  </a:lnTo>
                  <a:lnTo>
                    <a:pt x="195" y="229"/>
                  </a:lnTo>
                  <a:lnTo>
                    <a:pt x="195" y="141"/>
                  </a:lnTo>
                  <a:lnTo>
                    <a:pt x="195" y="141"/>
                  </a:lnTo>
                  <a:close/>
                  <a:moveTo>
                    <a:pt x="133" y="0"/>
                  </a:moveTo>
                  <a:lnTo>
                    <a:pt x="185" y="0"/>
                  </a:lnTo>
                  <a:lnTo>
                    <a:pt x="185" y="21"/>
                  </a:lnTo>
                  <a:lnTo>
                    <a:pt x="133" y="21"/>
                  </a:lnTo>
                  <a:lnTo>
                    <a:pt x="133" y="0"/>
                  </a:lnTo>
                  <a:close/>
                  <a:moveTo>
                    <a:pt x="20" y="237"/>
                  </a:moveTo>
                  <a:lnTo>
                    <a:pt x="20" y="237"/>
                  </a:lnTo>
                  <a:lnTo>
                    <a:pt x="11" y="228"/>
                  </a:lnTo>
                  <a:lnTo>
                    <a:pt x="6" y="216"/>
                  </a:lnTo>
                  <a:lnTo>
                    <a:pt x="2" y="204"/>
                  </a:lnTo>
                  <a:lnTo>
                    <a:pt x="0" y="193"/>
                  </a:lnTo>
                  <a:lnTo>
                    <a:pt x="0" y="181"/>
                  </a:lnTo>
                  <a:lnTo>
                    <a:pt x="4" y="169"/>
                  </a:lnTo>
                  <a:lnTo>
                    <a:pt x="9" y="158"/>
                  </a:lnTo>
                  <a:lnTo>
                    <a:pt x="16" y="147"/>
                  </a:lnTo>
                  <a:lnTo>
                    <a:pt x="25" y="156"/>
                  </a:lnTo>
                  <a:lnTo>
                    <a:pt x="25" y="156"/>
                  </a:lnTo>
                  <a:lnTo>
                    <a:pt x="19" y="164"/>
                  </a:lnTo>
                  <a:lnTo>
                    <a:pt x="15" y="173"/>
                  </a:lnTo>
                  <a:lnTo>
                    <a:pt x="13" y="184"/>
                  </a:lnTo>
                  <a:lnTo>
                    <a:pt x="12" y="193"/>
                  </a:lnTo>
                  <a:lnTo>
                    <a:pt x="13" y="202"/>
                  </a:lnTo>
                  <a:lnTo>
                    <a:pt x="17" y="212"/>
                  </a:lnTo>
                  <a:lnTo>
                    <a:pt x="21" y="220"/>
                  </a:lnTo>
                  <a:lnTo>
                    <a:pt x="28" y="228"/>
                  </a:lnTo>
                  <a:lnTo>
                    <a:pt x="28" y="228"/>
                  </a:lnTo>
                  <a:lnTo>
                    <a:pt x="35" y="234"/>
                  </a:lnTo>
                  <a:lnTo>
                    <a:pt x="45" y="239"/>
                  </a:lnTo>
                  <a:lnTo>
                    <a:pt x="54" y="242"/>
                  </a:lnTo>
                  <a:lnTo>
                    <a:pt x="64" y="243"/>
                  </a:lnTo>
                  <a:lnTo>
                    <a:pt x="73" y="243"/>
                  </a:lnTo>
                  <a:lnTo>
                    <a:pt x="82" y="241"/>
                  </a:lnTo>
                  <a:lnTo>
                    <a:pt x="91" y="237"/>
                  </a:lnTo>
                  <a:lnTo>
                    <a:pt x="100" y="232"/>
                  </a:lnTo>
                  <a:lnTo>
                    <a:pt x="108" y="241"/>
                  </a:lnTo>
                  <a:lnTo>
                    <a:pt x="108" y="241"/>
                  </a:lnTo>
                  <a:lnTo>
                    <a:pt x="99" y="247"/>
                  </a:lnTo>
                  <a:lnTo>
                    <a:pt x="87" y="252"/>
                  </a:lnTo>
                  <a:lnTo>
                    <a:pt x="76" y="255"/>
                  </a:lnTo>
                  <a:lnTo>
                    <a:pt x="64" y="256"/>
                  </a:lnTo>
                  <a:lnTo>
                    <a:pt x="51" y="255"/>
                  </a:lnTo>
                  <a:lnTo>
                    <a:pt x="41" y="251"/>
                  </a:lnTo>
                  <a:lnTo>
                    <a:pt x="29" y="245"/>
                  </a:lnTo>
                  <a:lnTo>
                    <a:pt x="20" y="237"/>
                  </a:lnTo>
                  <a:lnTo>
                    <a:pt x="20" y="237"/>
                  </a:lnTo>
                  <a:close/>
                  <a:moveTo>
                    <a:pt x="61" y="236"/>
                  </a:moveTo>
                  <a:lnTo>
                    <a:pt x="71" y="202"/>
                  </a:lnTo>
                  <a:lnTo>
                    <a:pt x="94" y="226"/>
                  </a:lnTo>
                  <a:lnTo>
                    <a:pt x="94" y="226"/>
                  </a:lnTo>
                  <a:lnTo>
                    <a:pt x="86" y="230"/>
                  </a:lnTo>
                  <a:lnTo>
                    <a:pt x="78" y="234"/>
                  </a:lnTo>
                  <a:lnTo>
                    <a:pt x="69" y="236"/>
                  </a:lnTo>
                  <a:lnTo>
                    <a:pt x="61" y="236"/>
                  </a:lnTo>
                  <a:lnTo>
                    <a:pt x="61" y="236"/>
                  </a:lnTo>
                  <a:close/>
                  <a:moveTo>
                    <a:pt x="33" y="223"/>
                  </a:moveTo>
                  <a:lnTo>
                    <a:pt x="33" y="223"/>
                  </a:lnTo>
                  <a:lnTo>
                    <a:pt x="26" y="213"/>
                  </a:lnTo>
                  <a:lnTo>
                    <a:pt x="22" y="203"/>
                  </a:lnTo>
                  <a:lnTo>
                    <a:pt x="61" y="193"/>
                  </a:lnTo>
                  <a:lnTo>
                    <a:pt x="63" y="194"/>
                  </a:lnTo>
                  <a:lnTo>
                    <a:pt x="51" y="234"/>
                  </a:lnTo>
                  <a:lnTo>
                    <a:pt x="51" y="234"/>
                  </a:lnTo>
                  <a:lnTo>
                    <a:pt x="42" y="229"/>
                  </a:lnTo>
                  <a:lnTo>
                    <a:pt x="33" y="223"/>
                  </a:lnTo>
                  <a:lnTo>
                    <a:pt x="33" y="223"/>
                  </a:lnTo>
                  <a:close/>
                  <a:moveTo>
                    <a:pt x="30" y="161"/>
                  </a:moveTo>
                  <a:lnTo>
                    <a:pt x="54" y="185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85"/>
                  </a:lnTo>
                  <a:lnTo>
                    <a:pt x="22" y="177"/>
                  </a:lnTo>
                  <a:lnTo>
                    <a:pt x="25" y="169"/>
                  </a:lnTo>
                  <a:lnTo>
                    <a:pt x="30" y="161"/>
                  </a:lnTo>
                  <a:lnTo>
                    <a:pt x="30" y="16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9"/>
            <p:cNvSpPr>
              <a:spLocks noEditPoints="1"/>
            </p:cNvSpPr>
            <p:nvPr/>
          </p:nvSpPr>
          <p:spPr bwMode="auto">
            <a:xfrm>
              <a:off x="5326593" y="2149662"/>
              <a:ext cx="176014" cy="224810"/>
            </a:xfrm>
            <a:custGeom>
              <a:avLst/>
              <a:gdLst>
                <a:gd name="T0" fmla="*/ 196 w 203"/>
                <a:gd name="T1" fmla="*/ 22 h 258"/>
                <a:gd name="T2" fmla="*/ 196 w 203"/>
                <a:gd name="T3" fmla="*/ 22 h 258"/>
                <a:gd name="T4" fmla="*/ 190 w 203"/>
                <a:gd name="T5" fmla="*/ 17 h 258"/>
                <a:gd name="T6" fmla="*/ 182 w 203"/>
                <a:gd name="T7" fmla="*/ 12 h 258"/>
                <a:gd name="T8" fmla="*/ 174 w 203"/>
                <a:gd name="T9" fmla="*/ 9 h 258"/>
                <a:gd name="T10" fmla="*/ 165 w 203"/>
                <a:gd name="T11" fmla="*/ 8 h 258"/>
                <a:gd name="T12" fmla="*/ 165 w 203"/>
                <a:gd name="T13" fmla="*/ 8 h 258"/>
                <a:gd name="T14" fmla="*/ 159 w 203"/>
                <a:gd name="T15" fmla="*/ 9 h 258"/>
                <a:gd name="T16" fmla="*/ 152 w 203"/>
                <a:gd name="T17" fmla="*/ 11 h 258"/>
                <a:gd name="T18" fmla="*/ 146 w 203"/>
                <a:gd name="T19" fmla="*/ 13 h 258"/>
                <a:gd name="T20" fmla="*/ 140 w 203"/>
                <a:gd name="T21" fmla="*/ 17 h 258"/>
                <a:gd name="T22" fmla="*/ 137 w 203"/>
                <a:gd name="T23" fmla="*/ 21 h 258"/>
                <a:gd name="T24" fmla="*/ 131 w 203"/>
                <a:gd name="T25" fmla="*/ 26 h 258"/>
                <a:gd name="T26" fmla="*/ 129 w 203"/>
                <a:gd name="T27" fmla="*/ 31 h 258"/>
                <a:gd name="T28" fmla="*/ 126 w 203"/>
                <a:gd name="T29" fmla="*/ 38 h 258"/>
                <a:gd name="T30" fmla="*/ 126 w 203"/>
                <a:gd name="T31" fmla="*/ 38 h 258"/>
                <a:gd name="T32" fmla="*/ 134 w 203"/>
                <a:gd name="T33" fmla="*/ 41 h 258"/>
                <a:gd name="T34" fmla="*/ 139 w 203"/>
                <a:gd name="T35" fmla="*/ 46 h 258"/>
                <a:gd name="T36" fmla="*/ 143 w 203"/>
                <a:gd name="T37" fmla="*/ 52 h 258"/>
                <a:gd name="T38" fmla="*/ 146 w 203"/>
                <a:gd name="T39" fmla="*/ 60 h 258"/>
                <a:gd name="T40" fmla="*/ 98 w 203"/>
                <a:gd name="T41" fmla="*/ 60 h 258"/>
                <a:gd name="T42" fmla="*/ 98 w 203"/>
                <a:gd name="T43" fmla="*/ 60 h 258"/>
                <a:gd name="T44" fmla="*/ 100 w 203"/>
                <a:gd name="T45" fmla="*/ 52 h 258"/>
                <a:gd name="T46" fmla="*/ 104 w 203"/>
                <a:gd name="T47" fmla="*/ 46 h 258"/>
                <a:gd name="T48" fmla="*/ 111 w 203"/>
                <a:gd name="T49" fmla="*/ 41 h 258"/>
                <a:gd name="T50" fmla="*/ 118 w 203"/>
                <a:gd name="T51" fmla="*/ 38 h 258"/>
                <a:gd name="T52" fmla="*/ 118 w 203"/>
                <a:gd name="T53" fmla="*/ 38 h 258"/>
                <a:gd name="T54" fmla="*/ 121 w 203"/>
                <a:gd name="T55" fmla="*/ 30 h 258"/>
                <a:gd name="T56" fmla="*/ 125 w 203"/>
                <a:gd name="T57" fmla="*/ 24 h 258"/>
                <a:gd name="T58" fmla="*/ 129 w 203"/>
                <a:gd name="T59" fmla="*/ 17 h 258"/>
                <a:gd name="T60" fmla="*/ 135 w 203"/>
                <a:gd name="T61" fmla="*/ 11 h 258"/>
                <a:gd name="T62" fmla="*/ 142 w 203"/>
                <a:gd name="T63" fmla="*/ 7 h 258"/>
                <a:gd name="T64" fmla="*/ 150 w 203"/>
                <a:gd name="T65" fmla="*/ 3 h 258"/>
                <a:gd name="T66" fmla="*/ 157 w 203"/>
                <a:gd name="T67" fmla="*/ 2 h 258"/>
                <a:gd name="T68" fmla="*/ 165 w 203"/>
                <a:gd name="T69" fmla="*/ 0 h 258"/>
                <a:gd name="T70" fmla="*/ 165 w 203"/>
                <a:gd name="T71" fmla="*/ 0 h 258"/>
                <a:gd name="T72" fmla="*/ 177 w 203"/>
                <a:gd name="T73" fmla="*/ 2 h 258"/>
                <a:gd name="T74" fmla="*/ 186 w 203"/>
                <a:gd name="T75" fmla="*/ 5 h 258"/>
                <a:gd name="T76" fmla="*/ 195 w 203"/>
                <a:gd name="T77" fmla="*/ 11 h 258"/>
                <a:gd name="T78" fmla="*/ 203 w 203"/>
                <a:gd name="T79" fmla="*/ 17 h 258"/>
                <a:gd name="T80" fmla="*/ 196 w 203"/>
                <a:gd name="T81" fmla="*/ 22 h 258"/>
                <a:gd name="T82" fmla="*/ 0 w 203"/>
                <a:gd name="T83" fmla="*/ 67 h 258"/>
                <a:gd name="T84" fmla="*/ 181 w 203"/>
                <a:gd name="T85" fmla="*/ 67 h 258"/>
                <a:gd name="T86" fmla="*/ 98 w 203"/>
                <a:gd name="T87" fmla="*/ 164 h 258"/>
                <a:gd name="T88" fmla="*/ 98 w 203"/>
                <a:gd name="T89" fmla="*/ 234 h 258"/>
                <a:gd name="T90" fmla="*/ 156 w 203"/>
                <a:gd name="T91" fmla="*/ 258 h 258"/>
                <a:gd name="T92" fmla="*/ 29 w 203"/>
                <a:gd name="T93" fmla="*/ 258 h 258"/>
                <a:gd name="T94" fmla="*/ 82 w 203"/>
                <a:gd name="T95" fmla="*/ 236 h 258"/>
                <a:gd name="T96" fmla="*/ 82 w 203"/>
                <a:gd name="T97" fmla="*/ 165 h 258"/>
                <a:gd name="T98" fmla="*/ 0 w 203"/>
                <a:gd name="T99" fmla="*/ 67 h 258"/>
                <a:gd name="T100" fmla="*/ 90 w 203"/>
                <a:gd name="T101" fmla="*/ 148 h 258"/>
                <a:gd name="T102" fmla="*/ 90 w 203"/>
                <a:gd name="T103" fmla="*/ 148 h 258"/>
                <a:gd name="T104" fmla="*/ 157 w 203"/>
                <a:gd name="T105" fmla="*/ 76 h 258"/>
                <a:gd name="T106" fmla="*/ 25 w 203"/>
                <a:gd name="T107" fmla="*/ 76 h 258"/>
                <a:gd name="T108" fmla="*/ 90 w 203"/>
                <a:gd name="T109" fmla="*/ 148 h 258"/>
                <a:gd name="T110" fmla="*/ 125 w 203"/>
                <a:gd name="T111" fmla="*/ 96 h 258"/>
                <a:gd name="T112" fmla="*/ 91 w 203"/>
                <a:gd name="T113" fmla="*/ 134 h 258"/>
                <a:gd name="T114" fmla="*/ 56 w 203"/>
                <a:gd name="T115" fmla="*/ 98 h 258"/>
                <a:gd name="T116" fmla="*/ 125 w 203"/>
                <a:gd name="T117" fmla="*/ 9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3" h="258">
                  <a:moveTo>
                    <a:pt x="196" y="22"/>
                  </a:moveTo>
                  <a:lnTo>
                    <a:pt x="196" y="22"/>
                  </a:lnTo>
                  <a:lnTo>
                    <a:pt x="190" y="17"/>
                  </a:lnTo>
                  <a:lnTo>
                    <a:pt x="182" y="12"/>
                  </a:lnTo>
                  <a:lnTo>
                    <a:pt x="174" y="9"/>
                  </a:lnTo>
                  <a:lnTo>
                    <a:pt x="165" y="8"/>
                  </a:lnTo>
                  <a:lnTo>
                    <a:pt x="165" y="8"/>
                  </a:lnTo>
                  <a:lnTo>
                    <a:pt x="159" y="9"/>
                  </a:lnTo>
                  <a:lnTo>
                    <a:pt x="152" y="11"/>
                  </a:lnTo>
                  <a:lnTo>
                    <a:pt x="146" y="13"/>
                  </a:lnTo>
                  <a:lnTo>
                    <a:pt x="140" y="17"/>
                  </a:lnTo>
                  <a:lnTo>
                    <a:pt x="137" y="21"/>
                  </a:lnTo>
                  <a:lnTo>
                    <a:pt x="131" y="26"/>
                  </a:lnTo>
                  <a:lnTo>
                    <a:pt x="129" y="31"/>
                  </a:lnTo>
                  <a:lnTo>
                    <a:pt x="126" y="38"/>
                  </a:lnTo>
                  <a:lnTo>
                    <a:pt x="126" y="38"/>
                  </a:lnTo>
                  <a:lnTo>
                    <a:pt x="134" y="41"/>
                  </a:lnTo>
                  <a:lnTo>
                    <a:pt x="139" y="46"/>
                  </a:lnTo>
                  <a:lnTo>
                    <a:pt x="143" y="52"/>
                  </a:lnTo>
                  <a:lnTo>
                    <a:pt x="146" y="60"/>
                  </a:lnTo>
                  <a:lnTo>
                    <a:pt x="98" y="60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4" y="46"/>
                  </a:lnTo>
                  <a:lnTo>
                    <a:pt x="111" y="41"/>
                  </a:lnTo>
                  <a:lnTo>
                    <a:pt x="118" y="38"/>
                  </a:lnTo>
                  <a:lnTo>
                    <a:pt x="118" y="38"/>
                  </a:lnTo>
                  <a:lnTo>
                    <a:pt x="121" y="30"/>
                  </a:lnTo>
                  <a:lnTo>
                    <a:pt x="125" y="24"/>
                  </a:lnTo>
                  <a:lnTo>
                    <a:pt x="129" y="17"/>
                  </a:lnTo>
                  <a:lnTo>
                    <a:pt x="135" y="11"/>
                  </a:lnTo>
                  <a:lnTo>
                    <a:pt x="142" y="7"/>
                  </a:lnTo>
                  <a:lnTo>
                    <a:pt x="150" y="3"/>
                  </a:lnTo>
                  <a:lnTo>
                    <a:pt x="157" y="2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77" y="2"/>
                  </a:lnTo>
                  <a:lnTo>
                    <a:pt x="186" y="5"/>
                  </a:lnTo>
                  <a:lnTo>
                    <a:pt x="195" y="11"/>
                  </a:lnTo>
                  <a:lnTo>
                    <a:pt x="203" y="17"/>
                  </a:lnTo>
                  <a:lnTo>
                    <a:pt x="196" y="22"/>
                  </a:lnTo>
                  <a:close/>
                  <a:moveTo>
                    <a:pt x="0" y="67"/>
                  </a:moveTo>
                  <a:lnTo>
                    <a:pt x="181" y="67"/>
                  </a:lnTo>
                  <a:lnTo>
                    <a:pt x="98" y="164"/>
                  </a:lnTo>
                  <a:lnTo>
                    <a:pt x="98" y="234"/>
                  </a:lnTo>
                  <a:lnTo>
                    <a:pt x="156" y="258"/>
                  </a:lnTo>
                  <a:lnTo>
                    <a:pt x="29" y="258"/>
                  </a:lnTo>
                  <a:lnTo>
                    <a:pt x="82" y="236"/>
                  </a:lnTo>
                  <a:lnTo>
                    <a:pt x="82" y="165"/>
                  </a:lnTo>
                  <a:lnTo>
                    <a:pt x="0" y="67"/>
                  </a:lnTo>
                  <a:close/>
                  <a:moveTo>
                    <a:pt x="90" y="148"/>
                  </a:moveTo>
                  <a:lnTo>
                    <a:pt x="90" y="148"/>
                  </a:lnTo>
                  <a:lnTo>
                    <a:pt x="157" y="76"/>
                  </a:lnTo>
                  <a:lnTo>
                    <a:pt x="25" y="76"/>
                  </a:lnTo>
                  <a:lnTo>
                    <a:pt x="90" y="148"/>
                  </a:lnTo>
                  <a:close/>
                  <a:moveTo>
                    <a:pt x="125" y="96"/>
                  </a:moveTo>
                  <a:lnTo>
                    <a:pt x="91" y="134"/>
                  </a:lnTo>
                  <a:lnTo>
                    <a:pt x="56" y="98"/>
                  </a:lnTo>
                  <a:lnTo>
                    <a:pt x="125" y="9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10"/>
            <p:cNvSpPr>
              <a:spLocks noEditPoints="1"/>
            </p:cNvSpPr>
            <p:nvPr/>
          </p:nvSpPr>
          <p:spPr bwMode="auto">
            <a:xfrm>
              <a:off x="3651849" y="2433723"/>
              <a:ext cx="186470" cy="226552"/>
            </a:xfrm>
            <a:custGeom>
              <a:avLst/>
              <a:gdLst>
                <a:gd name="T0" fmla="*/ 168 w 214"/>
                <a:gd name="T1" fmla="*/ 72 h 260"/>
                <a:gd name="T2" fmla="*/ 144 w 214"/>
                <a:gd name="T3" fmla="*/ 118 h 260"/>
                <a:gd name="T4" fmla="*/ 136 w 214"/>
                <a:gd name="T5" fmla="*/ 111 h 260"/>
                <a:gd name="T6" fmla="*/ 116 w 214"/>
                <a:gd name="T7" fmla="*/ 47 h 260"/>
                <a:gd name="T8" fmla="*/ 127 w 214"/>
                <a:gd name="T9" fmla="*/ 33 h 260"/>
                <a:gd name="T10" fmla="*/ 149 w 214"/>
                <a:gd name="T11" fmla="*/ 20 h 260"/>
                <a:gd name="T12" fmla="*/ 175 w 214"/>
                <a:gd name="T13" fmla="*/ 20 h 260"/>
                <a:gd name="T14" fmla="*/ 181 w 214"/>
                <a:gd name="T15" fmla="*/ 16 h 260"/>
                <a:gd name="T16" fmla="*/ 186 w 214"/>
                <a:gd name="T17" fmla="*/ 14 h 260"/>
                <a:gd name="T18" fmla="*/ 195 w 214"/>
                <a:gd name="T19" fmla="*/ 24 h 260"/>
                <a:gd name="T20" fmla="*/ 195 w 214"/>
                <a:gd name="T21" fmla="*/ 29 h 260"/>
                <a:gd name="T22" fmla="*/ 207 w 214"/>
                <a:gd name="T23" fmla="*/ 42 h 260"/>
                <a:gd name="T24" fmla="*/ 214 w 214"/>
                <a:gd name="T25" fmla="*/ 66 h 260"/>
                <a:gd name="T26" fmla="*/ 209 w 214"/>
                <a:gd name="T27" fmla="*/ 91 h 260"/>
                <a:gd name="T28" fmla="*/ 132 w 214"/>
                <a:gd name="T29" fmla="*/ 90 h 260"/>
                <a:gd name="T30" fmla="*/ 108 w 214"/>
                <a:gd name="T31" fmla="*/ 89 h 260"/>
                <a:gd name="T32" fmla="*/ 93 w 214"/>
                <a:gd name="T33" fmla="*/ 74 h 260"/>
                <a:gd name="T34" fmla="*/ 108 w 214"/>
                <a:gd name="T35" fmla="*/ 73 h 260"/>
                <a:gd name="T36" fmla="*/ 138 w 214"/>
                <a:gd name="T37" fmla="*/ 76 h 260"/>
                <a:gd name="T38" fmla="*/ 132 w 214"/>
                <a:gd name="T39" fmla="*/ 90 h 260"/>
                <a:gd name="T40" fmla="*/ 0 w 214"/>
                <a:gd name="T41" fmla="*/ 16 h 260"/>
                <a:gd name="T42" fmla="*/ 97 w 214"/>
                <a:gd name="T43" fmla="*/ 115 h 260"/>
                <a:gd name="T44" fmla="*/ 58 w 214"/>
                <a:gd name="T45" fmla="*/ 96 h 260"/>
                <a:gd name="T46" fmla="*/ 47 w 214"/>
                <a:gd name="T47" fmla="*/ 103 h 260"/>
                <a:gd name="T48" fmla="*/ 43 w 214"/>
                <a:gd name="T49" fmla="*/ 109 h 260"/>
                <a:gd name="T50" fmla="*/ 49 w 214"/>
                <a:gd name="T51" fmla="*/ 118 h 260"/>
                <a:gd name="T52" fmla="*/ 84 w 214"/>
                <a:gd name="T53" fmla="*/ 129 h 260"/>
                <a:gd name="T54" fmla="*/ 101 w 214"/>
                <a:gd name="T55" fmla="*/ 130 h 260"/>
                <a:gd name="T56" fmla="*/ 125 w 214"/>
                <a:gd name="T57" fmla="*/ 129 h 260"/>
                <a:gd name="T58" fmla="*/ 158 w 214"/>
                <a:gd name="T59" fmla="*/ 122 h 260"/>
                <a:gd name="T60" fmla="*/ 171 w 214"/>
                <a:gd name="T61" fmla="*/ 113 h 260"/>
                <a:gd name="T62" fmla="*/ 171 w 214"/>
                <a:gd name="T63" fmla="*/ 105 h 260"/>
                <a:gd name="T64" fmla="*/ 177 w 214"/>
                <a:gd name="T65" fmla="*/ 87 h 260"/>
                <a:gd name="T66" fmla="*/ 194 w 214"/>
                <a:gd name="T67" fmla="*/ 103 h 260"/>
                <a:gd name="T68" fmla="*/ 200 w 214"/>
                <a:gd name="T69" fmla="*/ 126 h 260"/>
                <a:gd name="T70" fmla="*/ 201 w 214"/>
                <a:gd name="T71" fmla="*/ 155 h 260"/>
                <a:gd name="T72" fmla="*/ 192 w 214"/>
                <a:gd name="T73" fmla="*/ 194 h 260"/>
                <a:gd name="T74" fmla="*/ 177 w 214"/>
                <a:gd name="T75" fmla="*/ 222 h 260"/>
                <a:gd name="T76" fmla="*/ 156 w 214"/>
                <a:gd name="T77" fmla="*/ 245 h 260"/>
                <a:gd name="T78" fmla="*/ 129 w 214"/>
                <a:gd name="T79" fmla="*/ 258 h 260"/>
                <a:gd name="T80" fmla="*/ 108 w 214"/>
                <a:gd name="T81" fmla="*/ 260 h 260"/>
                <a:gd name="T82" fmla="*/ 73 w 214"/>
                <a:gd name="T83" fmla="*/ 255 h 260"/>
                <a:gd name="T84" fmla="*/ 47 w 214"/>
                <a:gd name="T85" fmla="*/ 238 h 260"/>
                <a:gd name="T86" fmla="*/ 30 w 214"/>
                <a:gd name="T87" fmla="*/ 213 h 260"/>
                <a:gd name="T88" fmla="*/ 18 w 214"/>
                <a:gd name="T89" fmla="*/ 185 h 260"/>
                <a:gd name="T90" fmla="*/ 13 w 214"/>
                <a:gd name="T91" fmla="*/ 146 h 260"/>
                <a:gd name="T92" fmla="*/ 17 w 214"/>
                <a:gd name="T93" fmla="*/ 112 h 260"/>
                <a:gd name="T94" fmla="*/ 32 w 214"/>
                <a:gd name="T95" fmla="*/ 90 h 260"/>
                <a:gd name="T96" fmla="*/ 52 w 214"/>
                <a:gd name="T97" fmla="*/ 7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4" h="260">
                  <a:moveTo>
                    <a:pt x="209" y="91"/>
                  </a:moveTo>
                  <a:lnTo>
                    <a:pt x="209" y="91"/>
                  </a:lnTo>
                  <a:lnTo>
                    <a:pt x="168" y="72"/>
                  </a:lnTo>
                  <a:lnTo>
                    <a:pt x="147" y="116"/>
                  </a:lnTo>
                  <a:lnTo>
                    <a:pt x="147" y="116"/>
                  </a:lnTo>
                  <a:lnTo>
                    <a:pt x="144" y="118"/>
                  </a:lnTo>
                  <a:lnTo>
                    <a:pt x="135" y="113"/>
                  </a:lnTo>
                  <a:lnTo>
                    <a:pt x="135" y="113"/>
                  </a:lnTo>
                  <a:lnTo>
                    <a:pt x="136" y="111"/>
                  </a:lnTo>
                  <a:lnTo>
                    <a:pt x="158" y="68"/>
                  </a:lnTo>
                  <a:lnTo>
                    <a:pt x="158" y="68"/>
                  </a:lnTo>
                  <a:lnTo>
                    <a:pt x="116" y="47"/>
                  </a:lnTo>
                  <a:lnTo>
                    <a:pt x="116" y="47"/>
                  </a:lnTo>
                  <a:lnTo>
                    <a:pt x="121" y="39"/>
                  </a:lnTo>
                  <a:lnTo>
                    <a:pt x="127" y="33"/>
                  </a:lnTo>
                  <a:lnTo>
                    <a:pt x="134" y="27"/>
                  </a:lnTo>
                  <a:lnTo>
                    <a:pt x="142" y="22"/>
                  </a:lnTo>
                  <a:lnTo>
                    <a:pt x="149" y="20"/>
                  </a:lnTo>
                  <a:lnTo>
                    <a:pt x="158" y="18"/>
                  </a:lnTo>
                  <a:lnTo>
                    <a:pt x="166" y="18"/>
                  </a:lnTo>
                  <a:lnTo>
                    <a:pt x="175" y="20"/>
                  </a:lnTo>
                  <a:lnTo>
                    <a:pt x="175" y="20"/>
                  </a:lnTo>
                  <a:lnTo>
                    <a:pt x="178" y="17"/>
                  </a:lnTo>
                  <a:lnTo>
                    <a:pt x="181" y="16"/>
                  </a:lnTo>
                  <a:lnTo>
                    <a:pt x="183" y="14"/>
                  </a:lnTo>
                  <a:lnTo>
                    <a:pt x="186" y="14"/>
                  </a:lnTo>
                  <a:lnTo>
                    <a:pt x="186" y="14"/>
                  </a:lnTo>
                  <a:lnTo>
                    <a:pt x="190" y="17"/>
                  </a:lnTo>
                  <a:lnTo>
                    <a:pt x="194" y="20"/>
                  </a:lnTo>
                  <a:lnTo>
                    <a:pt x="195" y="24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95" y="29"/>
                  </a:lnTo>
                  <a:lnTo>
                    <a:pt x="195" y="29"/>
                  </a:lnTo>
                  <a:lnTo>
                    <a:pt x="201" y="35"/>
                  </a:lnTo>
                  <a:lnTo>
                    <a:pt x="207" y="42"/>
                  </a:lnTo>
                  <a:lnTo>
                    <a:pt x="210" y="50"/>
                  </a:lnTo>
                  <a:lnTo>
                    <a:pt x="213" y="57"/>
                  </a:lnTo>
                  <a:lnTo>
                    <a:pt x="214" y="66"/>
                  </a:lnTo>
                  <a:lnTo>
                    <a:pt x="214" y="74"/>
                  </a:lnTo>
                  <a:lnTo>
                    <a:pt x="212" y="83"/>
                  </a:lnTo>
                  <a:lnTo>
                    <a:pt x="209" y="91"/>
                  </a:lnTo>
                  <a:lnTo>
                    <a:pt x="209" y="91"/>
                  </a:lnTo>
                  <a:close/>
                  <a:moveTo>
                    <a:pt x="132" y="90"/>
                  </a:moveTo>
                  <a:lnTo>
                    <a:pt x="132" y="90"/>
                  </a:lnTo>
                  <a:lnTo>
                    <a:pt x="121" y="89"/>
                  </a:lnTo>
                  <a:lnTo>
                    <a:pt x="108" y="89"/>
                  </a:lnTo>
                  <a:lnTo>
                    <a:pt x="108" y="89"/>
                  </a:lnTo>
                  <a:lnTo>
                    <a:pt x="100" y="89"/>
                  </a:lnTo>
                  <a:lnTo>
                    <a:pt x="100" y="89"/>
                  </a:lnTo>
                  <a:lnTo>
                    <a:pt x="93" y="74"/>
                  </a:lnTo>
                  <a:lnTo>
                    <a:pt x="93" y="74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23" y="74"/>
                  </a:lnTo>
                  <a:lnTo>
                    <a:pt x="138" y="76"/>
                  </a:lnTo>
                  <a:lnTo>
                    <a:pt x="138" y="76"/>
                  </a:lnTo>
                  <a:lnTo>
                    <a:pt x="135" y="82"/>
                  </a:lnTo>
                  <a:lnTo>
                    <a:pt x="132" y="90"/>
                  </a:lnTo>
                  <a:lnTo>
                    <a:pt x="132" y="90"/>
                  </a:lnTo>
                  <a:close/>
                  <a:moveTo>
                    <a:pt x="79" y="115"/>
                  </a:moveTo>
                  <a:lnTo>
                    <a:pt x="54" y="39"/>
                  </a:lnTo>
                  <a:lnTo>
                    <a:pt x="0" y="16"/>
                  </a:lnTo>
                  <a:lnTo>
                    <a:pt x="5" y="0"/>
                  </a:lnTo>
                  <a:lnTo>
                    <a:pt x="69" y="26"/>
                  </a:lnTo>
                  <a:lnTo>
                    <a:pt x="97" y="115"/>
                  </a:lnTo>
                  <a:lnTo>
                    <a:pt x="79" y="115"/>
                  </a:lnTo>
                  <a:close/>
                  <a:moveTo>
                    <a:pt x="52" y="79"/>
                  </a:moveTo>
                  <a:lnTo>
                    <a:pt x="58" y="96"/>
                  </a:lnTo>
                  <a:lnTo>
                    <a:pt x="58" y="96"/>
                  </a:lnTo>
                  <a:lnTo>
                    <a:pt x="52" y="99"/>
                  </a:lnTo>
                  <a:lnTo>
                    <a:pt x="47" y="103"/>
                  </a:lnTo>
                  <a:lnTo>
                    <a:pt x="44" y="107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4" y="113"/>
                  </a:lnTo>
                  <a:lnTo>
                    <a:pt x="47" y="116"/>
                  </a:lnTo>
                  <a:lnTo>
                    <a:pt x="49" y="118"/>
                  </a:lnTo>
                  <a:lnTo>
                    <a:pt x="54" y="121"/>
                  </a:lnTo>
                  <a:lnTo>
                    <a:pt x="67" y="125"/>
                  </a:lnTo>
                  <a:lnTo>
                    <a:pt x="84" y="129"/>
                  </a:lnTo>
                  <a:lnTo>
                    <a:pt x="92" y="156"/>
                  </a:lnTo>
                  <a:lnTo>
                    <a:pt x="101" y="130"/>
                  </a:lnTo>
                  <a:lnTo>
                    <a:pt x="101" y="130"/>
                  </a:lnTo>
                  <a:lnTo>
                    <a:pt x="103" y="130"/>
                  </a:lnTo>
                  <a:lnTo>
                    <a:pt x="114" y="186"/>
                  </a:lnTo>
                  <a:lnTo>
                    <a:pt x="125" y="129"/>
                  </a:lnTo>
                  <a:lnTo>
                    <a:pt x="125" y="129"/>
                  </a:lnTo>
                  <a:lnTo>
                    <a:pt x="144" y="126"/>
                  </a:lnTo>
                  <a:lnTo>
                    <a:pt x="158" y="122"/>
                  </a:lnTo>
                  <a:lnTo>
                    <a:pt x="165" y="120"/>
                  </a:lnTo>
                  <a:lnTo>
                    <a:pt x="169" y="116"/>
                  </a:lnTo>
                  <a:lnTo>
                    <a:pt x="171" y="113"/>
                  </a:lnTo>
                  <a:lnTo>
                    <a:pt x="171" y="109"/>
                  </a:lnTo>
                  <a:lnTo>
                    <a:pt x="171" y="109"/>
                  </a:lnTo>
                  <a:lnTo>
                    <a:pt x="171" y="105"/>
                  </a:lnTo>
                  <a:lnTo>
                    <a:pt x="168" y="102"/>
                  </a:lnTo>
                  <a:lnTo>
                    <a:pt x="177" y="87"/>
                  </a:lnTo>
                  <a:lnTo>
                    <a:pt x="177" y="87"/>
                  </a:lnTo>
                  <a:lnTo>
                    <a:pt x="183" y="91"/>
                  </a:lnTo>
                  <a:lnTo>
                    <a:pt x="188" y="98"/>
                  </a:lnTo>
                  <a:lnTo>
                    <a:pt x="194" y="103"/>
                  </a:lnTo>
                  <a:lnTo>
                    <a:pt x="196" y="111"/>
                  </a:lnTo>
                  <a:lnTo>
                    <a:pt x="199" y="118"/>
                  </a:lnTo>
                  <a:lnTo>
                    <a:pt x="200" y="126"/>
                  </a:lnTo>
                  <a:lnTo>
                    <a:pt x="201" y="146"/>
                  </a:lnTo>
                  <a:lnTo>
                    <a:pt x="201" y="146"/>
                  </a:lnTo>
                  <a:lnTo>
                    <a:pt x="201" y="155"/>
                  </a:lnTo>
                  <a:lnTo>
                    <a:pt x="200" y="165"/>
                  </a:lnTo>
                  <a:lnTo>
                    <a:pt x="196" y="185"/>
                  </a:lnTo>
                  <a:lnTo>
                    <a:pt x="192" y="194"/>
                  </a:lnTo>
                  <a:lnTo>
                    <a:pt x="187" y="204"/>
                  </a:lnTo>
                  <a:lnTo>
                    <a:pt x="183" y="213"/>
                  </a:lnTo>
                  <a:lnTo>
                    <a:pt x="177" y="222"/>
                  </a:lnTo>
                  <a:lnTo>
                    <a:pt x="170" y="230"/>
                  </a:lnTo>
                  <a:lnTo>
                    <a:pt x="164" y="238"/>
                  </a:lnTo>
                  <a:lnTo>
                    <a:pt x="156" y="245"/>
                  </a:lnTo>
                  <a:lnTo>
                    <a:pt x="147" y="250"/>
                  </a:lnTo>
                  <a:lnTo>
                    <a:pt x="138" y="255"/>
                  </a:lnTo>
                  <a:lnTo>
                    <a:pt x="129" y="258"/>
                  </a:lnTo>
                  <a:lnTo>
                    <a:pt x="118" y="260"/>
                  </a:lnTo>
                  <a:lnTo>
                    <a:pt x="108" y="260"/>
                  </a:lnTo>
                  <a:lnTo>
                    <a:pt x="108" y="260"/>
                  </a:lnTo>
                  <a:lnTo>
                    <a:pt x="95" y="260"/>
                  </a:lnTo>
                  <a:lnTo>
                    <a:pt x="83" y="258"/>
                  </a:lnTo>
                  <a:lnTo>
                    <a:pt x="73" y="255"/>
                  </a:lnTo>
                  <a:lnTo>
                    <a:pt x="64" y="250"/>
                  </a:lnTo>
                  <a:lnTo>
                    <a:pt x="54" y="245"/>
                  </a:lnTo>
                  <a:lnTo>
                    <a:pt x="47" y="238"/>
                  </a:lnTo>
                  <a:lnTo>
                    <a:pt x="40" y="230"/>
                  </a:lnTo>
                  <a:lnTo>
                    <a:pt x="35" y="222"/>
                  </a:lnTo>
                  <a:lnTo>
                    <a:pt x="30" y="213"/>
                  </a:lnTo>
                  <a:lnTo>
                    <a:pt x="25" y="204"/>
                  </a:lnTo>
                  <a:lnTo>
                    <a:pt x="21" y="194"/>
                  </a:lnTo>
                  <a:lnTo>
                    <a:pt x="18" y="185"/>
                  </a:lnTo>
                  <a:lnTo>
                    <a:pt x="14" y="16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34"/>
                  </a:lnTo>
                  <a:lnTo>
                    <a:pt x="14" y="122"/>
                  </a:lnTo>
                  <a:lnTo>
                    <a:pt x="17" y="112"/>
                  </a:lnTo>
                  <a:lnTo>
                    <a:pt x="21" y="103"/>
                  </a:lnTo>
                  <a:lnTo>
                    <a:pt x="26" y="96"/>
                  </a:lnTo>
                  <a:lnTo>
                    <a:pt x="32" y="90"/>
                  </a:lnTo>
                  <a:lnTo>
                    <a:pt x="41" y="83"/>
                  </a:lnTo>
                  <a:lnTo>
                    <a:pt x="52" y="79"/>
                  </a:lnTo>
                  <a:lnTo>
                    <a:pt x="52" y="7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11"/>
            <p:cNvSpPr>
              <a:spLocks noEditPoints="1"/>
            </p:cNvSpPr>
            <p:nvPr/>
          </p:nvSpPr>
          <p:spPr bwMode="auto">
            <a:xfrm>
              <a:off x="3914999" y="2442437"/>
              <a:ext cx="219581" cy="207383"/>
            </a:xfrm>
            <a:custGeom>
              <a:avLst/>
              <a:gdLst>
                <a:gd name="T0" fmla="*/ 89 w 252"/>
                <a:gd name="T1" fmla="*/ 41 h 239"/>
                <a:gd name="T2" fmla="*/ 102 w 252"/>
                <a:gd name="T3" fmla="*/ 7 h 239"/>
                <a:gd name="T4" fmla="*/ 170 w 252"/>
                <a:gd name="T5" fmla="*/ 0 h 239"/>
                <a:gd name="T6" fmla="*/ 113 w 252"/>
                <a:gd name="T7" fmla="*/ 16 h 239"/>
                <a:gd name="T8" fmla="*/ 105 w 252"/>
                <a:gd name="T9" fmla="*/ 37 h 239"/>
                <a:gd name="T10" fmla="*/ 115 w 252"/>
                <a:gd name="T11" fmla="*/ 213 h 239"/>
                <a:gd name="T12" fmla="*/ 28 w 252"/>
                <a:gd name="T13" fmla="*/ 239 h 239"/>
                <a:gd name="T14" fmla="*/ 247 w 252"/>
                <a:gd name="T15" fmla="*/ 237 h 239"/>
                <a:gd name="T16" fmla="*/ 252 w 252"/>
                <a:gd name="T17" fmla="*/ 223 h 239"/>
                <a:gd name="T18" fmla="*/ 1 w 252"/>
                <a:gd name="T19" fmla="*/ 232 h 239"/>
                <a:gd name="T20" fmla="*/ 28 w 252"/>
                <a:gd name="T21" fmla="*/ 239 h 239"/>
                <a:gd name="T22" fmla="*/ 225 w 252"/>
                <a:gd name="T23" fmla="*/ 213 h 239"/>
                <a:gd name="T24" fmla="*/ 239 w 252"/>
                <a:gd name="T25" fmla="*/ 202 h 239"/>
                <a:gd name="T26" fmla="*/ 126 w 252"/>
                <a:gd name="T27" fmla="*/ 182 h 239"/>
                <a:gd name="T28" fmla="*/ 132 w 252"/>
                <a:gd name="T29" fmla="*/ 206 h 239"/>
                <a:gd name="T30" fmla="*/ 145 w 252"/>
                <a:gd name="T31" fmla="*/ 213 h 239"/>
                <a:gd name="T32" fmla="*/ 128 w 252"/>
                <a:gd name="T33" fmla="*/ 146 h 239"/>
                <a:gd name="T34" fmla="*/ 125 w 252"/>
                <a:gd name="T35" fmla="*/ 166 h 239"/>
                <a:gd name="T36" fmla="*/ 139 w 252"/>
                <a:gd name="T37" fmla="*/ 175 h 239"/>
                <a:gd name="T38" fmla="*/ 157 w 252"/>
                <a:gd name="T39" fmla="*/ 172 h 239"/>
                <a:gd name="T40" fmla="*/ 174 w 252"/>
                <a:gd name="T41" fmla="*/ 170 h 239"/>
                <a:gd name="T42" fmla="*/ 186 w 252"/>
                <a:gd name="T43" fmla="*/ 174 h 239"/>
                <a:gd name="T44" fmla="*/ 201 w 252"/>
                <a:gd name="T45" fmla="*/ 174 h 239"/>
                <a:gd name="T46" fmla="*/ 218 w 252"/>
                <a:gd name="T47" fmla="*/ 171 h 239"/>
                <a:gd name="T48" fmla="*/ 231 w 252"/>
                <a:gd name="T49" fmla="*/ 175 h 239"/>
                <a:gd name="T50" fmla="*/ 244 w 252"/>
                <a:gd name="T51" fmla="*/ 163 h 239"/>
                <a:gd name="T52" fmla="*/ 240 w 252"/>
                <a:gd name="T53" fmla="*/ 146 h 239"/>
                <a:gd name="T54" fmla="*/ 226 w 252"/>
                <a:gd name="T55" fmla="*/ 143 h 239"/>
                <a:gd name="T56" fmla="*/ 213 w 252"/>
                <a:gd name="T57" fmla="*/ 144 h 239"/>
                <a:gd name="T58" fmla="*/ 201 w 252"/>
                <a:gd name="T59" fmla="*/ 143 h 239"/>
                <a:gd name="T60" fmla="*/ 186 w 252"/>
                <a:gd name="T61" fmla="*/ 143 h 239"/>
                <a:gd name="T62" fmla="*/ 175 w 252"/>
                <a:gd name="T63" fmla="*/ 146 h 239"/>
                <a:gd name="T64" fmla="*/ 169 w 252"/>
                <a:gd name="T65" fmla="*/ 143 h 239"/>
                <a:gd name="T66" fmla="*/ 152 w 252"/>
                <a:gd name="T67" fmla="*/ 148 h 239"/>
                <a:gd name="T68" fmla="*/ 143 w 252"/>
                <a:gd name="T69" fmla="*/ 143 h 239"/>
                <a:gd name="T70" fmla="*/ 152 w 252"/>
                <a:gd name="T71" fmla="*/ 109 h 239"/>
                <a:gd name="T72" fmla="*/ 132 w 252"/>
                <a:gd name="T73" fmla="*/ 115 h 239"/>
                <a:gd name="T74" fmla="*/ 127 w 252"/>
                <a:gd name="T75" fmla="*/ 135 h 239"/>
                <a:gd name="T76" fmla="*/ 240 w 252"/>
                <a:gd name="T77" fmla="*/ 123 h 239"/>
                <a:gd name="T78" fmla="*/ 229 w 252"/>
                <a:gd name="T79" fmla="*/ 110 h 239"/>
                <a:gd name="T80" fmla="*/ 152 w 252"/>
                <a:gd name="T81" fmla="*/ 109 h 239"/>
                <a:gd name="T82" fmla="*/ 17 w 252"/>
                <a:gd name="T83" fmla="*/ 88 h 239"/>
                <a:gd name="T84" fmla="*/ 78 w 252"/>
                <a:gd name="T85" fmla="*/ 88 h 239"/>
                <a:gd name="T86" fmla="*/ 86 w 252"/>
                <a:gd name="T87" fmla="*/ 53 h 239"/>
                <a:gd name="T88" fmla="*/ 15 w 252"/>
                <a:gd name="T89" fmla="*/ 52 h 239"/>
                <a:gd name="T90" fmla="*/ 113 w 252"/>
                <a:gd name="T91" fmla="*/ 54 h 239"/>
                <a:gd name="T92" fmla="*/ 102 w 252"/>
                <a:gd name="T93" fmla="*/ 52 h 239"/>
                <a:gd name="T94" fmla="*/ 91 w 252"/>
                <a:gd name="T95" fmla="*/ 85 h 239"/>
                <a:gd name="T96" fmla="*/ 110 w 252"/>
                <a:gd name="T97" fmla="*/ 88 h 239"/>
                <a:gd name="T98" fmla="*/ 112 w 252"/>
                <a:gd name="T99" fmla="*/ 87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" h="239">
                  <a:moveTo>
                    <a:pt x="2" y="41"/>
                  </a:moveTo>
                  <a:lnTo>
                    <a:pt x="88" y="41"/>
                  </a:lnTo>
                  <a:lnTo>
                    <a:pt x="88" y="41"/>
                  </a:lnTo>
                  <a:lnTo>
                    <a:pt x="89" y="41"/>
                  </a:lnTo>
                  <a:lnTo>
                    <a:pt x="91" y="39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2" y="7"/>
                  </a:lnTo>
                  <a:lnTo>
                    <a:pt x="105" y="3"/>
                  </a:lnTo>
                  <a:lnTo>
                    <a:pt x="110" y="1"/>
                  </a:lnTo>
                  <a:lnTo>
                    <a:pt x="115" y="0"/>
                  </a:lnTo>
                  <a:lnTo>
                    <a:pt x="170" y="0"/>
                  </a:lnTo>
                  <a:lnTo>
                    <a:pt x="170" y="15"/>
                  </a:lnTo>
                  <a:lnTo>
                    <a:pt x="118" y="15"/>
                  </a:lnTo>
                  <a:lnTo>
                    <a:pt x="118" y="15"/>
                  </a:lnTo>
                  <a:lnTo>
                    <a:pt x="113" y="16"/>
                  </a:lnTo>
                  <a:lnTo>
                    <a:pt x="112" y="18"/>
                  </a:lnTo>
                  <a:lnTo>
                    <a:pt x="110" y="20"/>
                  </a:lnTo>
                  <a:lnTo>
                    <a:pt x="105" y="37"/>
                  </a:lnTo>
                  <a:lnTo>
                    <a:pt x="105" y="37"/>
                  </a:lnTo>
                  <a:lnTo>
                    <a:pt x="105" y="40"/>
                  </a:lnTo>
                  <a:lnTo>
                    <a:pt x="106" y="41"/>
                  </a:lnTo>
                  <a:lnTo>
                    <a:pt x="125" y="41"/>
                  </a:lnTo>
                  <a:lnTo>
                    <a:pt x="115" y="213"/>
                  </a:lnTo>
                  <a:lnTo>
                    <a:pt x="13" y="213"/>
                  </a:lnTo>
                  <a:lnTo>
                    <a:pt x="2" y="41"/>
                  </a:lnTo>
                  <a:lnTo>
                    <a:pt x="2" y="41"/>
                  </a:lnTo>
                  <a:close/>
                  <a:moveTo>
                    <a:pt x="28" y="239"/>
                  </a:moveTo>
                  <a:lnTo>
                    <a:pt x="230" y="239"/>
                  </a:lnTo>
                  <a:lnTo>
                    <a:pt x="230" y="239"/>
                  </a:lnTo>
                  <a:lnTo>
                    <a:pt x="239" y="239"/>
                  </a:lnTo>
                  <a:lnTo>
                    <a:pt x="247" y="237"/>
                  </a:lnTo>
                  <a:lnTo>
                    <a:pt x="248" y="235"/>
                  </a:lnTo>
                  <a:lnTo>
                    <a:pt x="251" y="232"/>
                  </a:lnTo>
                  <a:lnTo>
                    <a:pt x="252" y="228"/>
                  </a:lnTo>
                  <a:lnTo>
                    <a:pt x="25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8"/>
                  </a:lnTo>
                  <a:lnTo>
                    <a:pt x="1" y="232"/>
                  </a:lnTo>
                  <a:lnTo>
                    <a:pt x="4" y="235"/>
                  </a:lnTo>
                  <a:lnTo>
                    <a:pt x="8" y="237"/>
                  </a:lnTo>
                  <a:lnTo>
                    <a:pt x="17" y="239"/>
                  </a:lnTo>
                  <a:lnTo>
                    <a:pt x="28" y="239"/>
                  </a:lnTo>
                  <a:lnTo>
                    <a:pt x="28" y="239"/>
                  </a:lnTo>
                  <a:close/>
                  <a:moveTo>
                    <a:pt x="145" y="213"/>
                  </a:moveTo>
                  <a:lnTo>
                    <a:pt x="225" y="213"/>
                  </a:lnTo>
                  <a:lnTo>
                    <a:pt x="225" y="213"/>
                  </a:lnTo>
                  <a:lnTo>
                    <a:pt x="230" y="211"/>
                  </a:lnTo>
                  <a:lnTo>
                    <a:pt x="234" y="209"/>
                  </a:lnTo>
                  <a:lnTo>
                    <a:pt x="236" y="206"/>
                  </a:lnTo>
                  <a:lnTo>
                    <a:pt x="239" y="202"/>
                  </a:lnTo>
                  <a:lnTo>
                    <a:pt x="242" y="193"/>
                  </a:lnTo>
                  <a:lnTo>
                    <a:pt x="243" y="182"/>
                  </a:lnTo>
                  <a:lnTo>
                    <a:pt x="126" y="182"/>
                  </a:lnTo>
                  <a:lnTo>
                    <a:pt x="126" y="182"/>
                  </a:lnTo>
                  <a:lnTo>
                    <a:pt x="127" y="193"/>
                  </a:lnTo>
                  <a:lnTo>
                    <a:pt x="128" y="198"/>
                  </a:lnTo>
                  <a:lnTo>
                    <a:pt x="130" y="202"/>
                  </a:lnTo>
                  <a:lnTo>
                    <a:pt x="132" y="206"/>
                  </a:lnTo>
                  <a:lnTo>
                    <a:pt x="135" y="209"/>
                  </a:lnTo>
                  <a:lnTo>
                    <a:pt x="140" y="211"/>
                  </a:lnTo>
                  <a:lnTo>
                    <a:pt x="145" y="213"/>
                  </a:lnTo>
                  <a:lnTo>
                    <a:pt x="145" y="213"/>
                  </a:lnTo>
                  <a:close/>
                  <a:moveTo>
                    <a:pt x="139" y="143"/>
                  </a:moveTo>
                  <a:lnTo>
                    <a:pt x="139" y="143"/>
                  </a:lnTo>
                  <a:lnTo>
                    <a:pt x="132" y="144"/>
                  </a:lnTo>
                  <a:lnTo>
                    <a:pt x="128" y="146"/>
                  </a:lnTo>
                  <a:lnTo>
                    <a:pt x="125" y="152"/>
                  </a:lnTo>
                  <a:lnTo>
                    <a:pt x="123" y="158"/>
                  </a:lnTo>
                  <a:lnTo>
                    <a:pt x="123" y="158"/>
                  </a:lnTo>
                  <a:lnTo>
                    <a:pt x="125" y="166"/>
                  </a:lnTo>
                  <a:lnTo>
                    <a:pt x="128" y="170"/>
                  </a:lnTo>
                  <a:lnTo>
                    <a:pt x="134" y="172"/>
                  </a:lnTo>
                  <a:lnTo>
                    <a:pt x="139" y="175"/>
                  </a:lnTo>
                  <a:lnTo>
                    <a:pt x="139" y="175"/>
                  </a:lnTo>
                  <a:lnTo>
                    <a:pt x="145" y="172"/>
                  </a:lnTo>
                  <a:lnTo>
                    <a:pt x="151" y="170"/>
                  </a:lnTo>
                  <a:lnTo>
                    <a:pt x="151" y="170"/>
                  </a:lnTo>
                  <a:lnTo>
                    <a:pt x="157" y="172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70" y="174"/>
                  </a:lnTo>
                  <a:lnTo>
                    <a:pt x="174" y="170"/>
                  </a:lnTo>
                  <a:lnTo>
                    <a:pt x="174" y="170"/>
                  </a:lnTo>
                  <a:lnTo>
                    <a:pt x="179" y="174"/>
                  </a:lnTo>
                  <a:lnTo>
                    <a:pt x="186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6" y="170"/>
                  </a:lnTo>
                  <a:lnTo>
                    <a:pt x="196" y="170"/>
                  </a:lnTo>
                  <a:lnTo>
                    <a:pt x="201" y="174"/>
                  </a:lnTo>
                  <a:lnTo>
                    <a:pt x="208" y="175"/>
                  </a:lnTo>
                  <a:lnTo>
                    <a:pt x="208" y="175"/>
                  </a:lnTo>
                  <a:lnTo>
                    <a:pt x="213" y="174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21" y="172"/>
                  </a:lnTo>
                  <a:lnTo>
                    <a:pt x="225" y="174"/>
                  </a:lnTo>
                  <a:lnTo>
                    <a:pt x="231" y="175"/>
                  </a:lnTo>
                  <a:lnTo>
                    <a:pt x="231" y="175"/>
                  </a:lnTo>
                  <a:lnTo>
                    <a:pt x="238" y="172"/>
                  </a:lnTo>
                  <a:lnTo>
                    <a:pt x="242" y="169"/>
                  </a:lnTo>
                  <a:lnTo>
                    <a:pt x="244" y="163"/>
                  </a:lnTo>
                  <a:lnTo>
                    <a:pt x="245" y="157"/>
                  </a:lnTo>
                  <a:lnTo>
                    <a:pt x="245" y="157"/>
                  </a:lnTo>
                  <a:lnTo>
                    <a:pt x="243" y="150"/>
                  </a:lnTo>
                  <a:lnTo>
                    <a:pt x="240" y="146"/>
                  </a:lnTo>
                  <a:lnTo>
                    <a:pt x="235" y="144"/>
                  </a:lnTo>
                  <a:lnTo>
                    <a:pt x="230" y="143"/>
                  </a:lnTo>
                  <a:lnTo>
                    <a:pt x="230" y="143"/>
                  </a:lnTo>
                  <a:lnTo>
                    <a:pt x="226" y="143"/>
                  </a:lnTo>
                  <a:lnTo>
                    <a:pt x="223" y="143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3" y="144"/>
                  </a:lnTo>
                  <a:lnTo>
                    <a:pt x="206" y="143"/>
                  </a:lnTo>
                  <a:lnTo>
                    <a:pt x="206" y="143"/>
                  </a:lnTo>
                  <a:lnTo>
                    <a:pt x="204" y="143"/>
                  </a:lnTo>
                  <a:lnTo>
                    <a:pt x="201" y="143"/>
                  </a:lnTo>
                  <a:lnTo>
                    <a:pt x="196" y="146"/>
                  </a:lnTo>
                  <a:lnTo>
                    <a:pt x="196" y="146"/>
                  </a:lnTo>
                  <a:lnTo>
                    <a:pt x="192" y="144"/>
                  </a:lnTo>
                  <a:lnTo>
                    <a:pt x="186" y="143"/>
                  </a:lnTo>
                  <a:lnTo>
                    <a:pt x="186" y="143"/>
                  </a:lnTo>
                  <a:lnTo>
                    <a:pt x="180" y="144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4" y="146"/>
                  </a:lnTo>
                  <a:lnTo>
                    <a:pt x="174" y="146"/>
                  </a:lnTo>
                  <a:lnTo>
                    <a:pt x="171" y="144"/>
                  </a:lnTo>
                  <a:lnTo>
                    <a:pt x="169" y="143"/>
                  </a:lnTo>
                  <a:lnTo>
                    <a:pt x="162" y="143"/>
                  </a:lnTo>
                  <a:lnTo>
                    <a:pt x="162" y="143"/>
                  </a:lnTo>
                  <a:lnTo>
                    <a:pt x="156" y="144"/>
                  </a:lnTo>
                  <a:lnTo>
                    <a:pt x="152" y="148"/>
                  </a:lnTo>
                  <a:lnTo>
                    <a:pt x="152" y="148"/>
                  </a:lnTo>
                  <a:lnTo>
                    <a:pt x="149" y="145"/>
                  </a:lnTo>
                  <a:lnTo>
                    <a:pt x="145" y="143"/>
                  </a:lnTo>
                  <a:lnTo>
                    <a:pt x="143" y="143"/>
                  </a:lnTo>
                  <a:lnTo>
                    <a:pt x="139" y="143"/>
                  </a:lnTo>
                  <a:lnTo>
                    <a:pt x="139" y="143"/>
                  </a:lnTo>
                  <a:close/>
                  <a:moveTo>
                    <a:pt x="152" y="109"/>
                  </a:moveTo>
                  <a:lnTo>
                    <a:pt x="152" y="109"/>
                  </a:lnTo>
                  <a:lnTo>
                    <a:pt x="145" y="109"/>
                  </a:lnTo>
                  <a:lnTo>
                    <a:pt x="140" y="111"/>
                  </a:lnTo>
                  <a:lnTo>
                    <a:pt x="136" y="113"/>
                  </a:lnTo>
                  <a:lnTo>
                    <a:pt x="132" y="115"/>
                  </a:lnTo>
                  <a:lnTo>
                    <a:pt x="130" y="119"/>
                  </a:lnTo>
                  <a:lnTo>
                    <a:pt x="127" y="124"/>
                  </a:lnTo>
                  <a:lnTo>
                    <a:pt x="127" y="130"/>
                  </a:lnTo>
                  <a:lnTo>
                    <a:pt x="127" y="135"/>
                  </a:lnTo>
                  <a:lnTo>
                    <a:pt x="243" y="135"/>
                  </a:lnTo>
                  <a:lnTo>
                    <a:pt x="243" y="135"/>
                  </a:lnTo>
                  <a:lnTo>
                    <a:pt x="242" y="128"/>
                  </a:lnTo>
                  <a:lnTo>
                    <a:pt x="240" y="123"/>
                  </a:lnTo>
                  <a:lnTo>
                    <a:pt x="239" y="119"/>
                  </a:lnTo>
                  <a:lnTo>
                    <a:pt x="236" y="115"/>
                  </a:lnTo>
                  <a:lnTo>
                    <a:pt x="232" y="113"/>
                  </a:lnTo>
                  <a:lnTo>
                    <a:pt x="229" y="110"/>
                  </a:lnTo>
                  <a:lnTo>
                    <a:pt x="225" y="109"/>
                  </a:lnTo>
                  <a:lnTo>
                    <a:pt x="219" y="109"/>
                  </a:lnTo>
                  <a:lnTo>
                    <a:pt x="152" y="109"/>
                  </a:lnTo>
                  <a:lnTo>
                    <a:pt x="152" y="109"/>
                  </a:lnTo>
                  <a:close/>
                  <a:moveTo>
                    <a:pt x="14" y="53"/>
                  </a:moveTo>
                  <a:lnTo>
                    <a:pt x="17" y="87"/>
                  </a:lnTo>
                  <a:lnTo>
                    <a:pt x="17" y="87"/>
                  </a:lnTo>
                  <a:lnTo>
                    <a:pt x="17" y="88"/>
                  </a:lnTo>
                  <a:lnTo>
                    <a:pt x="19" y="89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78" y="88"/>
                  </a:lnTo>
                  <a:lnTo>
                    <a:pt x="78" y="87"/>
                  </a:lnTo>
                  <a:lnTo>
                    <a:pt x="87" y="54"/>
                  </a:lnTo>
                  <a:lnTo>
                    <a:pt x="87" y="54"/>
                  </a:lnTo>
                  <a:lnTo>
                    <a:pt x="86" y="53"/>
                  </a:lnTo>
                  <a:lnTo>
                    <a:pt x="84" y="52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5" y="52"/>
                  </a:lnTo>
                  <a:lnTo>
                    <a:pt x="14" y="53"/>
                  </a:lnTo>
                  <a:lnTo>
                    <a:pt x="14" y="53"/>
                  </a:lnTo>
                  <a:close/>
                  <a:moveTo>
                    <a:pt x="112" y="87"/>
                  </a:moveTo>
                  <a:lnTo>
                    <a:pt x="113" y="54"/>
                  </a:lnTo>
                  <a:lnTo>
                    <a:pt x="113" y="54"/>
                  </a:lnTo>
                  <a:lnTo>
                    <a:pt x="113" y="52"/>
                  </a:lnTo>
                  <a:lnTo>
                    <a:pt x="110" y="52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1" y="52"/>
                  </a:lnTo>
                  <a:lnTo>
                    <a:pt x="100" y="53"/>
                  </a:lnTo>
                  <a:lnTo>
                    <a:pt x="91" y="85"/>
                  </a:lnTo>
                  <a:lnTo>
                    <a:pt x="91" y="85"/>
                  </a:lnTo>
                  <a:lnTo>
                    <a:pt x="92" y="87"/>
                  </a:lnTo>
                  <a:lnTo>
                    <a:pt x="93" y="88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12" y="87"/>
                  </a:lnTo>
                  <a:lnTo>
                    <a:pt x="112" y="87"/>
                  </a:lnTo>
                  <a:lnTo>
                    <a:pt x="112" y="8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12"/>
            <p:cNvSpPr>
              <a:spLocks noEditPoints="1"/>
            </p:cNvSpPr>
            <p:nvPr/>
          </p:nvSpPr>
          <p:spPr bwMode="auto">
            <a:xfrm>
              <a:off x="4235657" y="2433723"/>
              <a:ext cx="144645" cy="226552"/>
            </a:xfrm>
            <a:custGeom>
              <a:avLst/>
              <a:gdLst>
                <a:gd name="T0" fmla="*/ 117 w 168"/>
                <a:gd name="T1" fmla="*/ 79 h 260"/>
                <a:gd name="T2" fmla="*/ 133 w 168"/>
                <a:gd name="T3" fmla="*/ 68 h 260"/>
                <a:gd name="T4" fmla="*/ 141 w 168"/>
                <a:gd name="T5" fmla="*/ 42 h 260"/>
                <a:gd name="T6" fmla="*/ 152 w 168"/>
                <a:gd name="T7" fmla="*/ 48 h 260"/>
                <a:gd name="T8" fmla="*/ 164 w 168"/>
                <a:gd name="T9" fmla="*/ 64 h 260"/>
                <a:gd name="T10" fmla="*/ 168 w 168"/>
                <a:gd name="T11" fmla="*/ 83 h 260"/>
                <a:gd name="T12" fmla="*/ 108 w 168"/>
                <a:gd name="T13" fmla="*/ 83 h 260"/>
                <a:gd name="T14" fmla="*/ 91 w 168"/>
                <a:gd name="T15" fmla="*/ 72 h 260"/>
                <a:gd name="T16" fmla="*/ 87 w 168"/>
                <a:gd name="T17" fmla="*/ 47 h 260"/>
                <a:gd name="T18" fmla="*/ 67 w 168"/>
                <a:gd name="T19" fmla="*/ 27 h 260"/>
                <a:gd name="T20" fmla="*/ 57 w 168"/>
                <a:gd name="T21" fmla="*/ 20 h 260"/>
                <a:gd name="T22" fmla="*/ 69 w 168"/>
                <a:gd name="T23" fmla="*/ 7 h 260"/>
                <a:gd name="T24" fmla="*/ 85 w 168"/>
                <a:gd name="T25" fmla="*/ 0 h 260"/>
                <a:gd name="T26" fmla="*/ 99 w 168"/>
                <a:gd name="T27" fmla="*/ 1 h 260"/>
                <a:gd name="T28" fmla="*/ 119 w 168"/>
                <a:gd name="T29" fmla="*/ 12 h 260"/>
                <a:gd name="T30" fmla="*/ 130 w 168"/>
                <a:gd name="T31" fmla="*/ 31 h 260"/>
                <a:gd name="T32" fmla="*/ 130 w 168"/>
                <a:gd name="T33" fmla="*/ 48 h 260"/>
                <a:gd name="T34" fmla="*/ 119 w 168"/>
                <a:gd name="T35" fmla="*/ 68 h 260"/>
                <a:gd name="T36" fmla="*/ 99 w 168"/>
                <a:gd name="T37" fmla="*/ 78 h 260"/>
                <a:gd name="T38" fmla="*/ 81 w 168"/>
                <a:gd name="T39" fmla="*/ 72 h 260"/>
                <a:gd name="T40" fmla="*/ 80 w 168"/>
                <a:gd name="T41" fmla="*/ 83 h 260"/>
                <a:gd name="T42" fmla="*/ 2 w 168"/>
                <a:gd name="T43" fmla="*/ 83 h 260"/>
                <a:gd name="T44" fmla="*/ 0 w 168"/>
                <a:gd name="T45" fmla="*/ 72 h 260"/>
                <a:gd name="T46" fmla="*/ 3 w 168"/>
                <a:gd name="T47" fmla="*/ 55 h 260"/>
                <a:gd name="T48" fmla="*/ 19 w 168"/>
                <a:gd name="T49" fmla="*/ 38 h 260"/>
                <a:gd name="T50" fmla="*/ 41 w 168"/>
                <a:gd name="T51" fmla="*/ 30 h 260"/>
                <a:gd name="T52" fmla="*/ 56 w 168"/>
                <a:gd name="T53" fmla="*/ 34 h 260"/>
                <a:gd name="T54" fmla="*/ 74 w 168"/>
                <a:gd name="T55" fmla="*/ 48 h 260"/>
                <a:gd name="T56" fmla="*/ 81 w 168"/>
                <a:gd name="T57" fmla="*/ 72 h 260"/>
                <a:gd name="T58" fmla="*/ 83 w 168"/>
                <a:gd name="T59" fmla="*/ 206 h 260"/>
                <a:gd name="T60" fmla="*/ 89 w 168"/>
                <a:gd name="T61" fmla="*/ 195 h 260"/>
                <a:gd name="T62" fmla="*/ 85 w 168"/>
                <a:gd name="T63" fmla="*/ 189 h 260"/>
                <a:gd name="T64" fmla="*/ 73 w 168"/>
                <a:gd name="T65" fmla="*/ 187 h 260"/>
                <a:gd name="T66" fmla="*/ 78 w 168"/>
                <a:gd name="T67" fmla="*/ 164 h 260"/>
                <a:gd name="T68" fmla="*/ 83 w 168"/>
                <a:gd name="T69" fmla="*/ 157 h 260"/>
                <a:gd name="T70" fmla="*/ 82 w 168"/>
                <a:gd name="T71" fmla="*/ 150 h 260"/>
                <a:gd name="T72" fmla="*/ 72 w 168"/>
                <a:gd name="T73" fmla="*/ 144 h 260"/>
                <a:gd name="T74" fmla="*/ 28 w 168"/>
                <a:gd name="T75" fmla="*/ 148 h 260"/>
                <a:gd name="T76" fmla="*/ 77 w 168"/>
                <a:gd name="T77" fmla="*/ 120 h 260"/>
                <a:gd name="T78" fmla="*/ 77 w 168"/>
                <a:gd name="T79" fmla="*/ 108 h 260"/>
                <a:gd name="T80" fmla="*/ 70 w 168"/>
                <a:gd name="T81" fmla="*/ 103 h 260"/>
                <a:gd name="T82" fmla="*/ 19 w 168"/>
                <a:gd name="T83" fmla="*/ 130 h 260"/>
                <a:gd name="T84" fmla="*/ 85 w 168"/>
                <a:gd name="T85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8" h="260">
                  <a:moveTo>
                    <a:pt x="108" y="83"/>
                  </a:moveTo>
                  <a:lnTo>
                    <a:pt x="108" y="83"/>
                  </a:lnTo>
                  <a:lnTo>
                    <a:pt x="117" y="79"/>
                  </a:lnTo>
                  <a:lnTo>
                    <a:pt x="122" y="77"/>
                  </a:lnTo>
                  <a:lnTo>
                    <a:pt x="128" y="73"/>
                  </a:lnTo>
                  <a:lnTo>
                    <a:pt x="133" y="68"/>
                  </a:lnTo>
                  <a:lnTo>
                    <a:pt x="137" y="61"/>
                  </a:lnTo>
                  <a:lnTo>
                    <a:pt x="139" y="52"/>
                  </a:lnTo>
                  <a:lnTo>
                    <a:pt x="141" y="42"/>
                  </a:lnTo>
                  <a:lnTo>
                    <a:pt x="141" y="42"/>
                  </a:lnTo>
                  <a:lnTo>
                    <a:pt x="147" y="44"/>
                  </a:lnTo>
                  <a:lnTo>
                    <a:pt x="152" y="48"/>
                  </a:lnTo>
                  <a:lnTo>
                    <a:pt x="156" y="52"/>
                  </a:lnTo>
                  <a:lnTo>
                    <a:pt x="160" y="57"/>
                  </a:lnTo>
                  <a:lnTo>
                    <a:pt x="164" y="64"/>
                  </a:lnTo>
                  <a:lnTo>
                    <a:pt x="167" y="70"/>
                  </a:lnTo>
                  <a:lnTo>
                    <a:pt x="168" y="77"/>
                  </a:lnTo>
                  <a:lnTo>
                    <a:pt x="168" y="83"/>
                  </a:lnTo>
                  <a:lnTo>
                    <a:pt x="168" y="83"/>
                  </a:lnTo>
                  <a:lnTo>
                    <a:pt x="108" y="83"/>
                  </a:lnTo>
                  <a:lnTo>
                    <a:pt x="108" y="83"/>
                  </a:lnTo>
                  <a:close/>
                  <a:moveTo>
                    <a:pt x="90" y="79"/>
                  </a:moveTo>
                  <a:lnTo>
                    <a:pt x="90" y="79"/>
                  </a:lnTo>
                  <a:lnTo>
                    <a:pt x="91" y="72"/>
                  </a:lnTo>
                  <a:lnTo>
                    <a:pt x="93" y="63"/>
                  </a:lnTo>
                  <a:lnTo>
                    <a:pt x="91" y="55"/>
                  </a:lnTo>
                  <a:lnTo>
                    <a:pt x="87" y="47"/>
                  </a:lnTo>
                  <a:lnTo>
                    <a:pt x="83" y="39"/>
                  </a:lnTo>
                  <a:lnTo>
                    <a:pt x="76" y="33"/>
                  </a:lnTo>
                  <a:lnTo>
                    <a:pt x="67" y="27"/>
                  </a:lnTo>
                  <a:lnTo>
                    <a:pt x="55" y="25"/>
                  </a:lnTo>
                  <a:lnTo>
                    <a:pt x="55" y="25"/>
                  </a:lnTo>
                  <a:lnTo>
                    <a:pt x="57" y="20"/>
                  </a:lnTo>
                  <a:lnTo>
                    <a:pt x="60" y="14"/>
                  </a:lnTo>
                  <a:lnTo>
                    <a:pt x="64" y="11"/>
                  </a:lnTo>
                  <a:lnTo>
                    <a:pt x="69" y="7"/>
                  </a:lnTo>
                  <a:lnTo>
                    <a:pt x="74" y="4"/>
                  </a:lnTo>
                  <a:lnTo>
                    <a:pt x="80" y="3"/>
                  </a:lnTo>
                  <a:lnTo>
                    <a:pt x="85" y="0"/>
                  </a:lnTo>
                  <a:lnTo>
                    <a:pt x="91" y="0"/>
                  </a:lnTo>
                  <a:lnTo>
                    <a:pt x="91" y="0"/>
                  </a:lnTo>
                  <a:lnTo>
                    <a:pt x="99" y="1"/>
                  </a:lnTo>
                  <a:lnTo>
                    <a:pt x="107" y="4"/>
                  </a:lnTo>
                  <a:lnTo>
                    <a:pt x="113" y="7"/>
                  </a:lnTo>
                  <a:lnTo>
                    <a:pt x="119" y="12"/>
                  </a:lnTo>
                  <a:lnTo>
                    <a:pt x="124" y="17"/>
                  </a:lnTo>
                  <a:lnTo>
                    <a:pt x="128" y="25"/>
                  </a:lnTo>
                  <a:lnTo>
                    <a:pt x="130" y="31"/>
                  </a:lnTo>
                  <a:lnTo>
                    <a:pt x="130" y="39"/>
                  </a:lnTo>
                  <a:lnTo>
                    <a:pt x="130" y="39"/>
                  </a:lnTo>
                  <a:lnTo>
                    <a:pt x="130" y="48"/>
                  </a:lnTo>
                  <a:lnTo>
                    <a:pt x="128" y="55"/>
                  </a:lnTo>
                  <a:lnTo>
                    <a:pt x="124" y="61"/>
                  </a:lnTo>
                  <a:lnTo>
                    <a:pt x="119" y="68"/>
                  </a:lnTo>
                  <a:lnTo>
                    <a:pt x="113" y="72"/>
                  </a:lnTo>
                  <a:lnTo>
                    <a:pt x="106" y="76"/>
                  </a:lnTo>
                  <a:lnTo>
                    <a:pt x="99" y="78"/>
                  </a:lnTo>
                  <a:lnTo>
                    <a:pt x="90" y="79"/>
                  </a:lnTo>
                  <a:lnTo>
                    <a:pt x="90" y="79"/>
                  </a:lnTo>
                  <a:close/>
                  <a:moveTo>
                    <a:pt x="81" y="72"/>
                  </a:moveTo>
                  <a:lnTo>
                    <a:pt x="81" y="72"/>
                  </a:lnTo>
                  <a:lnTo>
                    <a:pt x="81" y="77"/>
                  </a:lnTo>
                  <a:lnTo>
                    <a:pt x="80" y="83"/>
                  </a:lnTo>
                  <a:lnTo>
                    <a:pt x="80" y="83"/>
                  </a:lnTo>
                  <a:lnTo>
                    <a:pt x="41" y="83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7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63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2" y="43"/>
                  </a:lnTo>
                  <a:lnTo>
                    <a:pt x="19" y="38"/>
                  </a:lnTo>
                  <a:lnTo>
                    <a:pt x="25" y="34"/>
                  </a:lnTo>
                  <a:lnTo>
                    <a:pt x="33" y="31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48" y="31"/>
                  </a:lnTo>
                  <a:lnTo>
                    <a:pt x="56" y="34"/>
                  </a:lnTo>
                  <a:lnTo>
                    <a:pt x="64" y="38"/>
                  </a:lnTo>
                  <a:lnTo>
                    <a:pt x="69" y="43"/>
                  </a:lnTo>
                  <a:lnTo>
                    <a:pt x="74" y="48"/>
                  </a:lnTo>
                  <a:lnTo>
                    <a:pt x="78" y="55"/>
                  </a:lnTo>
                  <a:lnTo>
                    <a:pt x="81" y="63"/>
                  </a:lnTo>
                  <a:lnTo>
                    <a:pt x="81" y="72"/>
                  </a:lnTo>
                  <a:lnTo>
                    <a:pt x="81" y="72"/>
                  </a:lnTo>
                  <a:close/>
                  <a:moveTo>
                    <a:pt x="83" y="206"/>
                  </a:moveTo>
                  <a:lnTo>
                    <a:pt x="83" y="206"/>
                  </a:lnTo>
                  <a:lnTo>
                    <a:pt x="87" y="203"/>
                  </a:lnTo>
                  <a:lnTo>
                    <a:pt x="89" y="199"/>
                  </a:lnTo>
                  <a:lnTo>
                    <a:pt x="89" y="195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85" y="189"/>
                  </a:lnTo>
                  <a:lnTo>
                    <a:pt x="81" y="186"/>
                  </a:lnTo>
                  <a:lnTo>
                    <a:pt x="77" y="186"/>
                  </a:lnTo>
                  <a:lnTo>
                    <a:pt x="73" y="187"/>
                  </a:lnTo>
                  <a:lnTo>
                    <a:pt x="54" y="199"/>
                  </a:lnTo>
                  <a:lnTo>
                    <a:pt x="46" y="183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82" y="161"/>
                  </a:lnTo>
                  <a:lnTo>
                    <a:pt x="83" y="157"/>
                  </a:lnTo>
                  <a:lnTo>
                    <a:pt x="83" y="154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80" y="147"/>
                  </a:lnTo>
                  <a:lnTo>
                    <a:pt x="76" y="144"/>
                  </a:lnTo>
                  <a:lnTo>
                    <a:pt x="72" y="144"/>
                  </a:lnTo>
                  <a:lnTo>
                    <a:pt x="68" y="146"/>
                  </a:lnTo>
                  <a:lnTo>
                    <a:pt x="37" y="164"/>
                  </a:lnTo>
                  <a:lnTo>
                    <a:pt x="28" y="148"/>
                  </a:lnTo>
                  <a:lnTo>
                    <a:pt x="73" y="122"/>
                  </a:lnTo>
                  <a:lnTo>
                    <a:pt x="73" y="122"/>
                  </a:lnTo>
                  <a:lnTo>
                    <a:pt x="77" y="120"/>
                  </a:lnTo>
                  <a:lnTo>
                    <a:pt x="78" y="116"/>
                  </a:lnTo>
                  <a:lnTo>
                    <a:pt x="78" y="112"/>
                  </a:lnTo>
                  <a:lnTo>
                    <a:pt x="77" y="108"/>
                  </a:lnTo>
                  <a:lnTo>
                    <a:pt x="77" y="108"/>
                  </a:lnTo>
                  <a:lnTo>
                    <a:pt x="74" y="105"/>
                  </a:lnTo>
                  <a:lnTo>
                    <a:pt x="70" y="103"/>
                  </a:lnTo>
                  <a:lnTo>
                    <a:pt x="67" y="103"/>
                  </a:lnTo>
                  <a:lnTo>
                    <a:pt x="63" y="104"/>
                  </a:lnTo>
                  <a:lnTo>
                    <a:pt x="19" y="130"/>
                  </a:lnTo>
                  <a:lnTo>
                    <a:pt x="0" y="94"/>
                  </a:lnTo>
                  <a:lnTo>
                    <a:pt x="167" y="94"/>
                  </a:lnTo>
                  <a:lnTo>
                    <a:pt x="85" y="260"/>
                  </a:lnTo>
                  <a:lnTo>
                    <a:pt x="63" y="217"/>
                  </a:lnTo>
                  <a:lnTo>
                    <a:pt x="83" y="20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13"/>
            <p:cNvSpPr>
              <a:spLocks noEditPoints="1"/>
            </p:cNvSpPr>
            <p:nvPr/>
          </p:nvSpPr>
          <p:spPr bwMode="auto">
            <a:xfrm>
              <a:off x="4524947" y="2431981"/>
              <a:ext cx="137675" cy="226552"/>
            </a:xfrm>
            <a:custGeom>
              <a:avLst/>
              <a:gdLst>
                <a:gd name="T0" fmla="*/ 70 w 159"/>
                <a:gd name="T1" fmla="*/ 235 h 260"/>
                <a:gd name="T2" fmla="*/ 65 w 159"/>
                <a:gd name="T3" fmla="*/ 243 h 260"/>
                <a:gd name="T4" fmla="*/ 29 w 159"/>
                <a:gd name="T5" fmla="*/ 243 h 260"/>
                <a:gd name="T6" fmla="*/ 22 w 159"/>
                <a:gd name="T7" fmla="*/ 246 h 260"/>
                <a:gd name="T8" fmla="*/ 18 w 159"/>
                <a:gd name="T9" fmla="*/ 257 h 260"/>
                <a:gd name="T10" fmla="*/ 138 w 159"/>
                <a:gd name="T11" fmla="*/ 260 h 260"/>
                <a:gd name="T12" fmla="*/ 129 w 159"/>
                <a:gd name="T13" fmla="*/ 243 h 260"/>
                <a:gd name="T14" fmla="*/ 95 w 159"/>
                <a:gd name="T15" fmla="*/ 243 h 260"/>
                <a:gd name="T16" fmla="*/ 91 w 159"/>
                <a:gd name="T17" fmla="*/ 234 h 260"/>
                <a:gd name="T18" fmla="*/ 104 w 159"/>
                <a:gd name="T19" fmla="*/ 187 h 260"/>
                <a:gd name="T20" fmla="*/ 133 w 159"/>
                <a:gd name="T21" fmla="*/ 179 h 260"/>
                <a:gd name="T22" fmla="*/ 150 w 159"/>
                <a:gd name="T23" fmla="*/ 165 h 260"/>
                <a:gd name="T24" fmla="*/ 159 w 159"/>
                <a:gd name="T25" fmla="*/ 139 h 260"/>
                <a:gd name="T26" fmla="*/ 21 w 159"/>
                <a:gd name="T27" fmla="*/ 0 h 260"/>
                <a:gd name="T28" fmla="*/ 0 w 159"/>
                <a:gd name="T29" fmla="*/ 139 h 260"/>
                <a:gd name="T30" fmla="*/ 10 w 159"/>
                <a:gd name="T31" fmla="*/ 161 h 260"/>
                <a:gd name="T32" fmla="*/ 35 w 159"/>
                <a:gd name="T33" fmla="*/ 179 h 260"/>
                <a:gd name="T34" fmla="*/ 70 w 159"/>
                <a:gd name="T35" fmla="*/ 188 h 260"/>
                <a:gd name="T36" fmla="*/ 129 w 159"/>
                <a:gd name="T37" fmla="*/ 9 h 260"/>
                <a:gd name="T38" fmla="*/ 146 w 159"/>
                <a:gd name="T39" fmla="*/ 113 h 260"/>
                <a:gd name="T40" fmla="*/ 147 w 159"/>
                <a:gd name="T41" fmla="*/ 143 h 260"/>
                <a:gd name="T42" fmla="*/ 129 w 159"/>
                <a:gd name="T43" fmla="*/ 165 h 260"/>
                <a:gd name="T44" fmla="*/ 109 w 159"/>
                <a:gd name="T45" fmla="*/ 174 h 260"/>
                <a:gd name="T46" fmla="*/ 79 w 159"/>
                <a:gd name="T47" fmla="*/ 178 h 260"/>
                <a:gd name="T48" fmla="*/ 64 w 159"/>
                <a:gd name="T49" fmla="*/ 178 h 260"/>
                <a:gd name="T50" fmla="*/ 30 w 159"/>
                <a:gd name="T51" fmla="*/ 162 h 260"/>
                <a:gd name="T52" fmla="*/ 13 w 159"/>
                <a:gd name="T53" fmla="*/ 144 h 260"/>
                <a:gd name="T54" fmla="*/ 79 w 159"/>
                <a:gd name="T55" fmla="*/ 169 h 260"/>
                <a:gd name="T56" fmla="*/ 105 w 159"/>
                <a:gd name="T57" fmla="*/ 165 h 260"/>
                <a:gd name="T58" fmla="*/ 130 w 159"/>
                <a:gd name="T59" fmla="*/ 149 h 260"/>
                <a:gd name="T60" fmla="*/ 125 w 159"/>
                <a:gd name="T61" fmla="*/ 61 h 260"/>
                <a:gd name="T62" fmla="*/ 27 w 159"/>
                <a:gd name="T63" fmla="*/ 96 h 260"/>
                <a:gd name="T64" fmla="*/ 21 w 159"/>
                <a:gd name="T65" fmla="*/ 138 h 260"/>
                <a:gd name="T66" fmla="*/ 34 w 159"/>
                <a:gd name="T67" fmla="*/ 153 h 260"/>
                <a:gd name="T68" fmla="*/ 65 w 159"/>
                <a:gd name="T69" fmla="*/ 168 h 260"/>
                <a:gd name="T70" fmla="*/ 49 w 159"/>
                <a:gd name="T71" fmla="*/ 71 h 260"/>
                <a:gd name="T72" fmla="*/ 49 w 159"/>
                <a:gd name="T73" fmla="*/ 71 h 260"/>
                <a:gd name="T74" fmla="*/ 61 w 159"/>
                <a:gd name="T75" fmla="*/ 129 h 260"/>
                <a:gd name="T76" fmla="*/ 78 w 159"/>
                <a:gd name="T77" fmla="*/ 153 h 260"/>
                <a:gd name="T78" fmla="*/ 78 w 159"/>
                <a:gd name="T79" fmla="*/ 156 h 260"/>
                <a:gd name="T80" fmla="*/ 52 w 159"/>
                <a:gd name="T81" fmla="*/ 148 h 260"/>
                <a:gd name="T82" fmla="*/ 42 w 159"/>
                <a:gd name="T83" fmla="*/ 136 h 260"/>
                <a:gd name="T84" fmla="*/ 40 w 159"/>
                <a:gd name="T85" fmla="*/ 109 h 260"/>
                <a:gd name="T86" fmla="*/ 49 w 159"/>
                <a:gd name="T87" fmla="*/ 71 h 260"/>
                <a:gd name="T88" fmla="*/ 49 w 159"/>
                <a:gd name="T89" fmla="*/ 7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9" h="260">
                  <a:moveTo>
                    <a:pt x="70" y="188"/>
                  </a:moveTo>
                  <a:lnTo>
                    <a:pt x="70" y="235"/>
                  </a:lnTo>
                  <a:lnTo>
                    <a:pt x="70" y="235"/>
                  </a:lnTo>
                  <a:lnTo>
                    <a:pt x="70" y="238"/>
                  </a:lnTo>
                  <a:lnTo>
                    <a:pt x="69" y="240"/>
                  </a:lnTo>
                  <a:lnTo>
                    <a:pt x="65" y="243"/>
                  </a:lnTo>
                  <a:lnTo>
                    <a:pt x="62" y="244"/>
                  </a:lnTo>
                  <a:lnTo>
                    <a:pt x="61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25" y="244"/>
                  </a:lnTo>
                  <a:lnTo>
                    <a:pt x="22" y="246"/>
                  </a:lnTo>
                  <a:lnTo>
                    <a:pt x="21" y="248"/>
                  </a:lnTo>
                  <a:lnTo>
                    <a:pt x="20" y="252"/>
                  </a:lnTo>
                  <a:lnTo>
                    <a:pt x="18" y="257"/>
                  </a:lnTo>
                  <a:lnTo>
                    <a:pt x="18" y="260"/>
                  </a:lnTo>
                  <a:lnTo>
                    <a:pt x="138" y="260"/>
                  </a:lnTo>
                  <a:lnTo>
                    <a:pt x="138" y="260"/>
                  </a:lnTo>
                  <a:lnTo>
                    <a:pt x="137" y="253"/>
                  </a:lnTo>
                  <a:lnTo>
                    <a:pt x="133" y="248"/>
                  </a:lnTo>
                  <a:lnTo>
                    <a:pt x="129" y="243"/>
                  </a:lnTo>
                  <a:lnTo>
                    <a:pt x="98" y="243"/>
                  </a:lnTo>
                  <a:lnTo>
                    <a:pt x="98" y="243"/>
                  </a:lnTo>
                  <a:lnTo>
                    <a:pt x="95" y="243"/>
                  </a:lnTo>
                  <a:lnTo>
                    <a:pt x="94" y="242"/>
                  </a:lnTo>
                  <a:lnTo>
                    <a:pt x="92" y="239"/>
                  </a:lnTo>
                  <a:lnTo>
                    <a:pt x="91" y="234"/>
                  </a:lnTo>
                  <a:lnTo>
                    <a:pt x="91" y="188"/>
                  </a:lnTo>
                  <a:lnTo>
                    <a:pt x="91" y="188"/>
                  </a:lnTo>
                  <a:lnTo>
                    <a:pt x="104" y="187"/>
                  </a:lnTo>
                  <a:lnTo>
                    <a:pt x="116" y="186"/>
                  </a:lnTo>
                  <a:lnTo>
                    <a:pt x="125" y="183"/>
                  </a:lnTo>
                  <a:lnTo>
                    <a:pt x="133" y="179"/>
                  </a:lnTo>
                  <a:lnTo>
                    <a:pt x="139" y="174"/>
                  </a:lnTo>
                  <a:lnTo>
                    <a:pt x="146" y="170"/>
                  </a:lnTo>
                  <a:lnTo>
                    <a:pt x="150" y="165"/>
                  </a:lnTo>
                  <a:lnTo>
                    <a:pt x="152" y="158"/>
                  </a:lnTo>
                  <a:lnTo>
                    <a:pt x="157" y="148"/>
                  </a:lnTo>
                  <a:lnTo>
                    <a:pt x="159" y="139"/>
                  </a:lnTo>
                  <a:lnTo>
                    <a:pt x="159" y="130"/>
                  </a:lnTo>
                  <a:lnTo>
                    <a:pt x="138" y="0"/>
                  </a:lnTo>
                  <a:lnTo>
                    <a:pt x="21" y="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9"/>
                  </a:lnTo>
                  <a:lnTo>
                    <a:pt x="3" y="148"/>
                  </a:lnTo>
                  <a:lnTo>
                    <a:pt x="7" y="155"/>
                  </a:lnTo>
                  <a:lnTo>
                    <a:pt x="10" y="161"/>
                  </a:lnTo>
                  <a:lnTo>
                    <a:pt x="16" y="168"/>
                  </a:lnTo>
                  <a:lnTo>
                    <a:pt x="22" y="171"/>
                  </a:lnTo>
                  <a:lnTo>
                    <a:pt x="35" y="179"/>
                  </a:lnTo>
                  <a:lnTo>
                    <a:pt x="48" y="184"/>
                  </a:lnTo>
                  <a:lnTo>
                    <a:pt x="59" y="187"/>
                  </a:lnTo>
                  <a:lnTo>
                    <a:pt x="70" y="188"/>
                  </a:lnTo>
                  <a:lnTo>
                    <a:pt x="70" y="188"/>
                  </a:lnTo>
                  <a:close/>
                  <a:moveTo>
                    <a:pt x="30" y="9"/>
                  </a:moveTo>
                  <a:lnTo>
                    <a:pt x="129" y="9"/>
                  </a:lnTo>
                  <a:lnTo>
                    <a:pt x="129" y="9"/>
                  </a:lnTo>
                  <a:lnTo>
                    <a:pt x="139" y="69"/>
                  </a:lnTo>
                  <a:lnTo>
                    <a:pt x="146" y="113"/>
                  </a:lnTo>
                  <a:lnTo>
                    <a:pt x="148" y="136"/>
                  </a:lnTo>
                  <a:lnTo>
                    <a:pt x="148" y="136"/>
                  </a:lnTo>
                  <a:lnTo>
                    <a:pt x="147" y="143"/>
                  </a:lnTo>
                  <a:lnTo>
                    <a:pt x="143" y="149"/>
                  </a:lnTo>
                  <a:lnTo>
                    <a:pt x="138" y="157"/>
                  </a:lnTo>
                  <a:lnTo>
                    <a:pt x="129" y="165"/>
                  </a:lnTo>
                  <a:lnTo>
                    <a:pt x="124" y="169"/>
                  </a:lnTo>
                  <a:lnTo>
                    <a:pt x="117" y="171"/>
                  </a:lnTo>
                  <a:lnTo>
                    <a:pt x="109" y="174"/>
                  </a:lnTo>
                  <a:lnTo>
                    <a:pt x="100" y="177"/>
                  </a:lnTo>
                  <a:lnTo>
                    <a:pt x="91" y="178"/>
                  </a:lnTo>
                  <a:lnTo>
                    <a:pt x="79" y="178"/>
                  </a:lnTo>
                  <a:lnTo>
                    <a:pt x="79" y="178"/>
                  </a:lnTo>
                  <a:lnTo>
                    <a:pt x="72" y="178"/>
                  </a:lnTo>
                  <a:lnTo>
                    <a:pt x="64" y="178"/>
                  </a:lnTo>
                  <a:lnTo>
                    <a:pt x="53" y="175"/>
                  </a:lnTo>
                  <a:lnTo>
                    <a:pt x="42" y="170"/>
                  </a:lnTo>
                  <a:lnTo>
                    <a:pt x="30" y="162"/>
                  </a:lnTo>
                  <a:lnTo>
                    <a:pt x="23" y="157"/>
                  </a:lnTo>
                  <a:lnTo>
                    <a:pt x="18" y="152"/>
                  </a:lnTo>
                  <a:lnTo>
                    <a:pt x="13" y="144"/>
                  </a:lnTo>
                  <a:lnTo>
                    <a:pt x="9" y="136"/>
                  </a:lnTo>
                  <a:lnTo>
                    <a:pt x="30" y="9"/>
                  </a:lnTo>
                  <a:close/>
                  <a:moveTo>
                    <a:pt x="79" y="169"/>
                  </a:moveTo>
                  <a:lnTo>
                    <a:pt x="79" y="169"/>
                  </a:lnTo>
                  <a:lnTo>
                    <a:pt x="94" y="168"/>
                  </a:lnTo>
                  <a:lnTo>
                    <a:pt x="105" y="165"/>
                  </a:lnTo>
                  <a:lnTo>
                    <a:pt x="116" y="160"/>
                  </a:lnTo>
                  <a:lnTo>
                    <a:pt x="124" y="155"/>
                  </a:lnTo>
                  <a:lnTo>
                    <a:pt x="130" y="149"/>
                  </a:lnTo>
                  <a:lnTo>
                    <a:pt x="134" y="144"/>
                  </a:lnTo>
                  <a:lnTo>
                    <a:pt x="138" y="136"/>
                  </a:lnTo>
                  <a:lnTo>
                    <a:pt x="125" y="61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27" y="96"/>
                  </a:lnTo>
                  <a:lnTo>
                    <a:pt x="22" y="121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43"/>
                  </a:lnTo>
                  <a:lnTo>
                    <a:pt x="27" y="147"/>
                  </a:lnTo>
                  <a:lnTo>
                    <a:pt x="34" y="153"/>
                  </a:lnTo>
                  <a:lnTo>
                    <a:pt x="42" y="158"/>
                  </a:lnTo>
                  <a:lnTo>
                    <a:pt x="52" y="164"/>
                  </a:lnTo>
                  <a:lnTo>
                    <a:pt x="65" y="168"/>
                  </a:lnTo>
                  <a:lnTo>
                    <a:pt x="79" y="169"/>
                  </a:lnTo>
                  <a:lnTo>
                    <a:pt x="79" y="169"/>
                  </a:lnTo>
                  <a:close/>
                  <a:moveTo>
                    <a:pt x="49" y="71"/>
                  </a:move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52" y="95"/>
                  </a:lnTo>
                  <a:lnTo>
                    <a:pt x="56" y="114"/>
                  </a:lnTo>
                  <a:lnTo>
                    <a:pt x="61" y="129"/>
                  </a:lnTo>
                  <a:lnTo>
                    <a:pt x="66" y="140"/>
                  </a:lnTo>
                  <a:lnTo>
                    <a:pt x="73" y="148"/>
                  </a:lnTo>
                  <a:lnTo>
                    <a:pt x="78" y="153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78" y="156"/>
                  </a:lnTo>
                  <a:lnTo>
                    <a:pt x="66" y="155"/>
                  </a:lnTo>
                  <a:lnTo>
                    <a:pt x="59" y="152"/>
                  </a:lnTo>
                  <a:lnTo>
                    <a:pt x="52" y="148"/>
                  </a:lnTo>
                  <a:lnTo>
                    <a:pt x="47" y="143"/>
                  </a:lnTo>
                  <a:lnTo>
                    <a:pt x="42" y="136"/>
                  </a:lnTo>
                  <a:lnTo>
                    <a:pt x="42" y="136"/>
                  </a:lnTo>
                  <a:lnTo>
                    <a:pt x="39" y="129"/>
                  </a:lnTo>
                  <a:lnTo>
                    <a:pt x="39" y="119"/>
                  </a:lnTo>
                  <a:lnTo>
                    <a:pt x="40" y="109"/>
                  </a:lnTo>
                  <a:lnTo>
                    <a:pt x="42" y="99"/>
                  </a:lnTo>
                  <a:lnTo>
                    <a:pt x="47" y="80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14"/>
            <p:cNvSpPr>
              <a:spLocks noEditPoints="1"/>
            </p:cNvSpPr>
            <p:nvPr/>
          </p:nvSpPr>
          <p:spPr bwMode="auto">
            <a:xfrm>
              <a:off x="4732329" y="2433723"/>
              <a:ext cx="223067" cy="226552"/>
            </a:xfrm>
            <a:custGeom>
              <a:avLst/>
              <a:gdLst>
                <a:gd name="T0" fmla="*/ 208 w 256"/>
                <a:gd name="T1" fmla="*/ 152 h 260"/>
                <a:gd name="T2" fmla="*/ 205 w 256"/>
                <a:gd name="T3" fmla="*/ 245 h 260"/>
                <a:gd name="T4" fmla="*/ 192 w 256"/>
                <a:gd name="T5" fmla="*/ 258 h 260"/>
                <a:gd name="T6" fmla="*/ 88 w 256"/>
                <a:gd name="T7" fmla="*/ 260 h 260"/>
                <a:gd name="T8" fmla="*/ 70 w 256"/>
                <a:gd name="T9" fmla="*/ 252 h 260"/>
                <a:gd name="T10" fmla="*/ 62 w 256"/>
                <a:gd name="T11" fmla="*/ 234 h 260"/>
                <a:gd name="T12" fmla="*/ 42 w 256"/>
                <a:gd name="T13" fmla="*/ 148 h 260"/>
                <a:gd name="T14" fmla="*/ 6 w 256"/>
                <a:gd name="T15" fmla="*/ 120 h 260"/>
                <a:gd name="T16" fmla="*/ 0 w 256"/>
                <a:gd name="T17" fmla="*/ 91 h 260"/>
                <a:gd name="T18" fmla="*/ 9 w 256"/>
                <a:gd name="T19" fmla="*/ 60 h 260"/>
                <a:gd name="T20" fmla="*/ 44 w 256"/>
                <a:gd name="T21" fmla="*/ 35 h 260"/>
                <a:gd name="T22" fmla="*/ 69 w 256"/>
                <a:gd name="T23" fmla="*/ 37 h 260"/>
                <a:gd name="T24" fmla="*/ 87 w 256"/>
                <a:gd name="T25" fmla="*/ 16 h 260"/>
                <a:gd name="T26" fmla="*/ 121 w 256"/>
                <a:gd name="T27" fmla="*/ 1 h 260"/>
                <a:gd name="T28" fmla="*/ 152 w 256"/>
                <a:gd name="T29" fmla="*/ 4 h 260"/>
                <a:gd name="T30" fmla="*/ 186 w 256"/>
                <a:gd name="T31" fmla="*/ 27 h 260"/>
                <a:gd name="T32" fmla="*/ 204 w 256"/>
                <a:gd name="T33" fmla="*/ 46 h 260"/>
                <a:gd name="T34" fmla="*/ 230 w 256"/>
                <a:gd name="T35" fmla="*/ 55 h 260"/>
                <a:gd name="T36" fmla="*/ 248 w 256"/>
                <a:gd name="T37" fmla="*/ 73 h 260"/>
                <a:gd name="T38" fmla="*/ 253 w 256"/>
                <a:gd name="T39" fmla="*/ 113 h 260"/>
                <a:gd name="T40" fmla="*/ 227 w 256"/>
                <a:gd name="T41" fmla="*/ 146 h 260"/>
                <a:gd name="T42" fmla="*/ 218 w 256"/>
                <a:gd name="T43" fmla="*/ 66 h 260"/>
                <a:gd name="T44" fmla="*/ 200 w 256"/>
                <a:gd name="T45" fmla="*/ 53 h 260"/>
                <a:gd name="T46" fmla="*/ 200 w 256"/>
                <a:gd name="T47" fmla="*/ 53 h 260"/>
                <a:gd name="T48" fmla="*/ 201 w 256"/>
                <a:gd name="T49" fmla="*/ 77 h 260"/>
                <a:gd name="T50" fmla="*/ 178 w 256"/>
                <a:gd name="T51" fmla="*/ 115 h 260"/>
                <a:gd name="T52" fmla="*/ 191 w 256"/>
                <a:gd name="T53" fmla="*/ 86 h 260"/>
                <a:gd name="T54" fmla="*/ 182 w 256"/>
                <a:gd name="T55" fmla="*/ 48 h 260"/>
                <a:gd name="T56" fmla="*/ 148 w 256"/>
                <a:gd name="T57" fmla="*/ 24 h 260"/>
                <a:gd name="T58" fmla="*/ 113 w 256"/>
                <a:gd name="T59" fmla="*/ 22 h 260"/>
                <a:gd name="T60" fmla="*/ 81 w 256"/>
                <a:gd name="T61" fmla="*/ 40 h 260"/>
                <a:gd name="T62" fmla="*/ 109 w 256"/>
                <a:gd name="T63" fmla="*/ 79 h 260"/>
                <a:gd name="T64" fmla="*/ 87 w 256"/>
                <a:gd name="T65" fmla="*/ 60 h 260"/>
                <a:gd name="T66" fmla="*/ 69 w 256"/>
                <a:gd name="T67" fmla="*/ 56 h 260"/>
                <a:gd name="T68" fmla="*/ 35 w 256"/>
                <a:gd name="T69" fmla="*/ 70 h 260"/>
                <a:gd name="T70" fmla="*/ 21 w 256"/>
                <a:gd name="T71" fmla="*/ 105 h 260"/>
                <a:gd name="T72" fmla="*/ 25 w 256"/>
                <a:gd name="T73" fmla="*/ 122 h 260"/>
                <a:gd name="T74" fmla="*/ 49 w 256"/>
                <a:gd name="T75" fmla="*/ 139 h 260"/>
                <a:gd name="T76" fmla="*/ 65 w 256"/>
                <a:gd name="T77" fmla="*/ 141 h 260"/>
                <a:gd name="T78" fmla="*/ 77 w 256"/>
                <a:gd name="T79" fmla="*/ 150 h 260"/>
                <a:gd name="T80" fmla="*/ 78 w 256"/>
                <a:gd name="T81" fmla="*/ 219 h 260"/>
                <a:gd name="T82" fmla="*/ 86 w 256"/>
                <a:gd name="T83" fmla="*/ 237 h 260"/>
                <a:gd name="T84" fmla="*/ 103 w 256"/>
                <a:gd name="T85" fmla="*/ 245 h 260"/>
                <a:gd name="T86" fmla="*/ 166 w 256"/>
                <a:gd name="T87" fmla="*/ 242 h 260"/>
                <a:gd name="T88" fmla="*/ 179 w 256"/>
                <a:gd name="T89" fmla="*/ 229 h 260"/>
                <a:gd name="T90" fmla="*/ 182 w 256"/>
                <a:gd name="T91" fmla="*/ 152 h 260"/>
                <a:gd name="T92" fmla="*/ 190 w 256"/>
                <a:gd name="T93" fmla="*/ 138 h 260"/>
                <a:gd name="T94" fmla="*/ 207 w 256"/>
                <a:gd name="T95" fmla="*/ 135 h 260"/>
                <a:gd name="T96" fmla="*/ 229 w 256"/>
                <a:gd name="T97" fmla="*/ 107 h 260"/>
                <a:gd name="T98" fmla="*/ 223 w 256"/>
                <a:gd name="T99" fmla="*/ 7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6" h="260">
                  <a:moveTo>
                    <a:pt x="227" y="146"/>
                  </a:moveTo>
                  <a:lnTo>
                    <a:pt x="227" y="146"/>
                  </a:lnTo>
                  <a:lnTo>
                    <a:pt x="218" y="150"/>
                  </a:lnTo>
                  <a:lnTo>
                    <a:pt x="208" y="152"/>
                  </a:lnTo>
                  <a:lnTo>
                    <a:pt x="208" y="234"/>
                  </a:lnTo>
                  <a:lnTo>
                    <a:pt x="208" y="234"/>
                  </a:lnTo>
                  <a:lnTo>
                    <a:pt x="207" y="239"/>
                  </a:lnTo>
                  <a:lnTo>
                    <a:pt x="205" y="245"/>
                  </a:lnTo>
                  <a:lnTo>
                    <a:pt x="203" y="248"/>
                  </a:lnTo>
                  <a:lnTo>
                    <a:pt x="200" y="252"/>
                  </a:lnTo>
                  <a:lnTo>
                    <a:pt x="196" y="255"/>
                  </a:lnTo>
                  <a:lnTo>
                    <a:pt x="192" y="258"/>
                  </a:lnTo>
                  <a:lnTo>
                    <a:pt x="187" y="259"/>
                  </a:lnTo>
                  <a:lnTo>
                    <a:pt x="182" y="260"/>
                  </a:lnTo>
                  <a:lnTo>
                    <a:pt x="88" y="260"/>
                  </a:lnTo>
                  <a:lnTo>
                    <a:pt x="88" y="260"/>
                  </a:lnTo>
                  <a:lnTo>
                    <a:pt x="83" y="259"/>
                  </a:lnTo>
                  <a:lnTo>
                    <a:pt x="78" y="258"/>
                  </a:lnTo>
                  <a:lnTo>
                    <a:pt x="74" y="255"/>
                  </a:lnTo>
                  <a:lnTo>
                    <a:pt x="70" y="252"/>
                  </a:lnTo>
                  <a:lnTo>
                    <a:pt x="66" y="248"/>
                  </a:lnTo>
                  <a:lnTo>
                    <a:pt x="64" y="245"/>
                  </a:lnTo>
                  <a:lnTo>
                    <a:pt x="62" y="239"/>
                  </a:lnTo>
                  <a:lnTo>
                    <a:pt x="62" y="234"/>
                  </a:lnTo>
                  <a:lnTo>
                    <a:pt x="62" y="155"/>
                  </a:lnTo>
                  <a:lnTo>
                    <a:pt x="62" y="155"/>
                  </a:lnTo>
                  <a:lnTo>
                    <a:pt x="52" y="152"/>
                  </a:lnTo>
                  <a:lnTo>
                    <a:pt x="42" y="148"/>
                  </a:lnTo>
                  <a:lnTo>
                    <a:pt x="31" y="144"/>
                  </a:lnTo>
                  <a:lnTo>
                    <a:pt x="21" y="138"/>
                  </a:lnTo>
                  <a:lnTo>
                    <a:pt x="13" y="129"/>
                  </a:lnTo>
                  <a:lnTo>
                    <a:pt x="6" y="120"/>
                  </a:lnTo>
                  <a:lnTo>
                    <a:pt x="4" y="113"/>
                  </a:lnTo>
                  <a:lnTo>
                    <a:pt x="1" y="107"/>
                  </a:lnTo>
                  <a:lnTo>
                    <a:pt x="0" y="9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79"/>
                  </a:lnTo>
                  <a:lnTo>
                    <a:pt x="4" y="69"/>
                  </a:lnTo>
                  <a:lnTo>
                    <a:pt x="9" y="60"/>
                  </a:lnTo>
                  <a:lnTo>
                    <a:pt x="16" y="51"/>
                  </a:lnTo>
                  <a:lnTo>
                    <a:pt x="25" y="44"/>
                  </a:lnTo>
                  <a:lnTo>
                    <a:pt x="34" y="39"/>
                  </a:lnTo>
                  <a:lnTo>
                    <a:pt x="44" y="35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62" y="35"/>
                  </a:lnTo>
                  <a:lnTo>
                    <a:pt x="69" y="37"/>
                  </a:lnTo>
                  <a:lnTo>
                    <a:pt x="69" y="37"/>
                  </a:lnTo>
                  <a:lnTo>
                    <a:pt x="74" y="29"/>
                  </a:lnTo>
                  <a:lnTo>
                    <a:pt x="79" y="21"/>
                  </a:lnTo>
                  <a:lnTo>
                    <a:pt x="87" y="16"/>
                  </a:lnTo>
                  <a:lnTo>
                    <a:pt x="94" y="11"/>
                  </a:lnTo>
                  <a:lnTo>
                    <a:pt x="103" y="7"/>
                  </a:lnTo>
                  <a:lnTo>
                    <a:pt x="112" y="3"/>
                  </a:lnTo>
                  <a:lnTo>
                    <a:pt x="121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0" y="1"/>
                  </a:lnTo>
                  <a:lnTo>
                    <a:pt x="152" y="4"/>
                  </a:lnTo>
                  <a:lnTo>
                    <a:pt x="161" y="8"/>
                  </a:lnTo>
                  <a:lnTo>
                    <a:pt x="170" y="13"/>
                  </a:lnTo>
                  <a:lnTo>
                    <a:pt x="178" y="20"/>
                  </a:lnTo>
                  <a:lnTo>
                    <a:pt x="186" y="27"/>
                  </a:lnTo>
                  <a:lnTo>
                    <a:pt x="191" y="37"/>
                  </a:lnTo>
                  <a:lnTo>
                    <a:pt x="196" y="46"/>
                  </a:lnTo>
                  <a:lnTo>
                    <a:pt x="196" y="46"/>
                  </a:lnTo>
                  <a:lnTo>
                    <a:pt x="204" y="46"/>
                  </a:lnTo>
                  <a:lnTo>
                    <a:pt x="210" y="47"/>
                  </a:lnTo>
                  <a:lnTo>
                    <a:pt x="217" y="48"/>
                  </a:lnTo>
                  <a:lnTo>
                    <a:pt x="223" y="52"/>
                  </a:lnTo>
                  <a:lnTo>
                    <a:pt x="230" y="55"/>
                  </a:lnTo>
                  <a:lnTo>
                    <a:pt x="236" y="60"/>
                  </a:lnTo>
                  <a:lnTo>
                    <a:pt x="243" y="66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53" y="83"/>
                  </a:lnTo>
                  <a:lnTo>
                    <a:pt x="255" y="94"/>
                  </a:lnTo>
                  <a:lnTo>
                    <a:pt x="256" y="103"/>
                  </a:lnTo>
                  <a:lnTo>
                    <a:pt x="253" y="113"/>
                  </a:lnTo>
                  <a:lnTo>
                    <a:pt x="249" y="122"/>
                  </a:lnTo>
                  <a:lnTo>
                    <a:pt x="244" y="131"/>
                  </a:lnTo>
                  <a:lnTo>
                    <a:pt x="236" y="139"/>
                  </a:lnTo>
                  <a:lnTo>
                    <a:pt x="227" y="146"/>
                  </a:lnTo>
                  <a:lnTo>
                    <a:pt x="227" y="146"/>
                  </a:lnTo>
                  <a:close/>
                  <a:moveTo>
                    <a:pt x="223" y="72"/>
                  </a:moveTo>
                  <a:lnTo>
                    <a:pt x="223" y="72"/>
                  </a:lnTo>
                  <a:lnTo>
                    <a:pt x="218" y="66"/>
                  </a:lnTo>
                  <a:lnTo>
                    <a:pt x="213" y="61"/>
                  </a:lnTo>
                  <a:lnTo>
                    <a:pt x="207" y="57"/>
                  </a:lnTo>
                  <a:lnTo>
                    <a:pt x="200" y="53"/>
                  </a:lnTo>
                  <a:lnTo>
                    <a:pt x="200" y="53"/>
                  </a:lnTo>
                  <a:lnTo>
                    <a:pt x="199" y="52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200" y="53"/>
                  </a:lnTo>
                  <a:lnTo>
                    <a:pt x="200" y="53"/>
                  </a:lnTo>
                  <a:lnTo>
                    <a:pt x="201" y="63"/>
                  </a:lnTo>
                  <a:lnTo>
                    <a:pt x="201" y="69"/>
                  </a:lnTo>
                  <a:lnTo>
                    <a:pt x="201" y="77"/>
                  </a:lnTo>
                  <a:lnTo>
                    <a:pt x="199" y="86"/>
                  </a:lnTo>
                  <a:lnTo>
                    <a:pt x="195" y="95"/>
                  </a:lnTo>
                  <a:lnTo>
                    <a:pt x="188" y="104"/>
                  </a:lnTo>
                  <a:lnTo>
                    <a:pt x="178" y="115"/>
                  </a:lnTo>
                  <a:lnTo>
                    <a:pt x="178" y="115"/>
                  </a:lnTo>
                  <a:lnTo>
                    <a:pt x="184" y="107"/>
                  </a:lnTo>
                  <a:lnTo>
                    <a:pt x="188" y="96"/>
                  </a:lnTo>
                  <a:lnTo>
                    <a:pt x="191" y="86"/>
                  </a:lnTo>
                  <a:lnTo>
                    <a:pt x="192" y="74"/>
                  </a:lnTo>
                  <a:lnTo>
                    <a:pt x="192" y="74"/>
                  </a:lnTo>
                  <a:lnTo>
                    <a:pt x="187" y="60"/>
                  </a:lnTo>
                  <a:lnTo>
                    <a:pt x="182" y="48"/>
                  </a:lnTo>
                  <a:lnTo>
                    <a:pt x="174" y="39"/>
                  </a:lnTo>
                  <a:lnTo>
                    <a:pt x="166" y="33"/>
                  </a:lnTo>
                  <a:lnTo>
                    <a:pt x="159" y="27"/>
                  </a:lnTo>
                  <a:lnTo>
                    <a:pt x="148" y="24"/>
                  </a:lnTo>
                  <a:lnTo>
                    <a:pt x="138" y="22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13" y="22"/>
                  </a:lnTo>
                  <a:lnTo>
                    <a:pt x="101" y="26"/>
                  </a:lnTo>
                  <a:lnTo>
                    <a:pt x="90" y="33"/>
                  </a:lnTo>
                  <a:lnTo>
                    <a:pt x="81" y="40"/>
                  </a:lnTo>
                  <a:lnTo>
                    <a:pt x="81" y="40"/>
                  </a:lnTo>
                  <a:lnTo>
                    <a:pt x="91" y="48"/>
                  </a:lnTo>
                  <a:lnTo>
                    <a:pt x="99" y="57"/>
                  </a:lnTo>
                  <a:lnTo>
                    <a:pt x="105" y="68"/>
                  </a:lnTo>
                  <a:lnTo>
                    <a:pt x="109" y="79"/>
                  </a:lnTo>
                  <a:lnTo>
                    <a:pt x="109" y="79"/>
                  </a:lnTo>
                  <a:lnTo>
                    <a:pt x="101" y="70"/>
                  </a:lnTo>
                  <a:lnTo>
                    <a:pt x="92" y="63"/>
                  </a:lnTo>
                  <a:lnTo>
                    <a:pt x="87" y="60"/>
                  </a:lnTo>
                  <a:lnTo>
                    <a:pt x="81" y="57"/>
                  </a:lnTo>
                  <a:lnTo>
                    <a:pt x="75" y="56"/>
                  </a:lnTo>
                  <a:lnTo>
                    <a:pt x="69" y="56"/>
                  </a:lnTo>
                  <a:lnTo>
                    <a:pt x="69" y="56"/>
                  </a:lnTo>
                  <a:lnTo>
                    <a:pt x="58" y="57"/>
                  </a:lnTo>
                  <a:lnTo>
                    <a:pt x="49" y="60"/>
                  </a:lnTo>
                  <a:lnTo>
                    <a:pt x="42" y="64"/>
                  </a:lnTo>
                  <a:lnTo>
                    <a:pt x="35" y="70"/>
                  </a:lnTo>
                  <a:lnTo>
                    <a:pt x="29" y="78"/>
                  </a:lnTo>
                  <a:lnTo>
                    <a:pt x="25" y="86"/>
                  </a:lnTo>
                  <a:lnTo>
                    <a:pt x="22" y="9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12"/>
                  </a:lnTo>
                  <a:lnTo>
                    <a:pt x="22" y="117"/>
                  </a:lnTo>
                  <a:lnTo>
                    <a:pt x="25" y="122"/>
                  </a:lnTo>
                  <a:lnTo>
                    <a:pt x="27" y="126"/>
                  </a:lnTo>
                  <a:lnTo>
                    <a:pt x="34" y="133"/>
                  </a:lnTo>
                  <a:lnTo>
                    <a:pt x="42" y="137"/>
                  </a:lnTo>
                  <a:lnTo>
                    <a:pt x="49" y="139"/>
                  </a:lnTo>
                  <a:lnTo>
                    <a:pt x="56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5" y="141"/>
                  </a:lnTo>
                  <a:lnTo>
                    <a:pt x="70" y="142"/>
                  </a:lnTo>
                  <a:lnTo>
                    <a:pt x="73" y="143"/>
                  </a:lnTo>
                  <a:lnTo>
                    <a:pt x="75" y="146"/>
                  </a:lnTo>
                  <a:lnTo>
                    <a:pt x="77" y="150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8" y="219"/>
                  </a:lnTo>
                  <a:lnTo>
                    <a:pt x="78" y="219"/>
                  </a:lnTo>
                  <a:lnTo>
                    <a:pt x="78" y="224"/>
                  </a:lnTo>
                  <a:lnTo>
                    <a:pt x="79" y="229"/>
                  </a:lnTo>
                  <a:lnTo>
                    <a:pt x="82" y="233"/>
                  </a:lnTo>
                  <a:lnTo>
                    <a:pt x="86" y="237"/>
                  </a:lnTo>
                  <a:lnTo>
                    <a:pt x="88" y="239"/>
                  </a:lnTo>
                  <a:lnTo>
                    <a:pt x="94" y="242"/>
                  </a:lnTo>
                  <a:lnTo>
                    <a:pt x="97" y="243"/>
                  </a:lnTo>
                  <a:lnTo>
                    <a:pt x="103" y="245"/>
                  </a:lnTo>
                  <a:lnTo>
                    <a:pt x="156" y="245"/>
                  </a:lnTo>
                  <a:lnTo>
                    <a:pt x="156" y="245"/>
                  </a:lnTo>
                  <a:lnTo>
                    <a:pt x="161" y="243"/>
                  </a:lnTo>
                  <a:lnTo>
                    <a:pt x="166" y="242"/>
                  </a:lnTo>
                  <a:lnTo>
                    <a:pt x="170" y="239"/>
                  </a:lnTo>
                  <a:lnTo>
                    <a:pt x="174" y="237"/>
                  </a:lnTo>
                  <a:lnTo>
                    <a:pt x="177" y="233"/>
                  </a:lnTo>
                  <a:lnTo>
                    <a:pt x="179" y="229"/>
                  </a:lnTo>
                  <a:lnTo>
                    <a:pt x="181" y="224"/>
                  </a:lnTo>
                  <a:lnTo>
                    <a:pt x="182" y="219"/>
                  </a:lnTo>
                  <a:lnTo>
                    <a:pt x="182" y="219"/>
                  </a:lnTo>
                  <a:lnTo>
                    <a:pt x="182" y="152"/>
                  </a:lnTo>
                  <a:lnTo>
                    <a:pt x="182" y="152"/>
                  </a:lnTo>
                  <a:lnTo>
                    <a:pt x="183" y="146"/>
                  </a:lnTo>
                  <a:lnTo>
                    <a:pt x="186" y="141"/>
                  </a:lnTo>
                  <a:lnTo>
                    <a:pt x="190" y="138"/>
                  </a:lnTo>
                  <a:lnTo>
                    <a:pt x="195" y="137"/>
                  </a:lnTo>
                  <a:lnTo>
                    <a:pt x="203" y="135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14" y="130"/>
                  </a:lnTo>
                  <a:lnTo>
                    <a:pt x="221" y="122"/>
                  </a:lnTo>
                  <a:lnTo>
                    <a:pt x="225" y="115"/>
                  </a:lnTo>
                  <a:lnTo>
                    <a:pt x="229" y="107"/>
                  </a:lnTo>
                  <a:lnTo>
                    <a:pt x="230" y="98"/>
                  </a:lnTo>
                  <a:lnTo>
                    <a:pt x="230" y="90"/>
                  </a:lnTo>
                  <a:lnTo>
                    <a:pt x="227" y="81"/>
                  </a:lnTo>
                  <a:lnTo>
                    <a:pt x="223" y="72"/>
                  </a:lnTo>
                  <a:lnTo>
                    <a:pt x="223" y="7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15"/>
            <p:cNvSpPr>
              <a:spLocks noEditPoints="1"/>
            </p:cNvSpPr>
            <p:nvPr/>
          </p:nvSpPr>
          <p:spPr bwMode="auto">
            <a:xfrm>
              <a:off x="5025104" y="2433723"/>
              <a:ext cx="226552" cy="226552"/>
            </a:xfrm>
            <a:custGeom>
              <a:avLst/>
              <a:gdLst>
                <a:gd name="T0" fmla="*/ 91 w 258"/>
                <a:gd name="T1" fmla="*/ 253 h 259"/>
                <a:gd name="T2" fmla="*/ 28 w 258"/>
                <a:gd name="T3" fmla="*/ 211 h 259"/>
                <a:gd name="T4" fmla="*/ 9 w 258"/>
                <a:gd name="T5" fmla="*/ 177 h 259"/>
                <a:gd name="T6" fmla="*/ 2 w 258"/>
                <a:gd name="T7" fmla="*/ 154 h 259"/>
                <a:gd name="T8" fmla="*/ 1 w 258"/>
                <a:gd name="T9" fmla="*/ 116 h 259"/>
                <a:gd name="T10" fmla="*/ 15 w 258"/>
                <a:gd name="T11" fmla="*/ 68 h 259"/>
                <a:gd name="T12" fmla="*/ 46 w 258"/>
                <a:gd name="T13" fmla="*/ 29 h 259"/>
                <a:gd name="T14" fmla="*/ 91 w 258"/>
                <a:gd name="T15" fmla="*/ 6 h 259"/>
                <a:gd name="T16" fmla="*/ 130 w 258"/>
                <a:gd name="T17" fmla="*/ 0 h 259"/>
                <a:gd name="T18" fmla="*/ 179 w 258"/>
                <a:gd name="T19" fmla="*/ 10 h 259"/>
                <a:gd name="T20" fmla="*/ 221 w 258"/>
                <a:gd name="T21" fmla="*/ 38 h 259"/>
                <a:gd name="T22" fmla="*/ 248 w 258"/>
                <a:gd name="T23" fmla="*/ 78 h 259"/>
                <a:gd name="T24" fmla="*/ 258 w 258"/>
                <a:gd name="T25" fmla="*/ 129 h 259"/>
                <a:gd name="T26" fmla="*/ 253 w 258"/>
                <a:gd name="T27" fmla="*/ 168 h 259"/>
                <a:gd name="T28" fmla="*/ 228 w 258"/>
                <a:gd name="T29" fmla="*/ 211 h 259"/>
                <a:gd name="T30" fmla="*/ 191 w 258"/>
                <a:gd name="T31" fmla="*/ 244 h 259"/>
                <a:gd name="T32" fmla="*/ 143 w 258"/>
                <a:gd name="T33" fmla="*/ 258 h 259"/>
                <a:gd name="T34" fmla="*/ 63 w 258"/>
                <a:gd name="T35" fmla="*/ 37 h 259"/>
                <a:gd name="T36" fmla="*/ 33 w 258"/>
                <a:gd name="T37" fmla="*/ 69 h 259"/>
                <a:gd name="T38" fmla="*/ 20 w 258"/>
                <a:gd name="T39" fmla="*/ 123 h 259"/>
                <a:gd name="T40" fmla="*/ 23 w 258"/>
                <a:gd name="T41" fmla="*/ 146 h 259"/>
                <a:gd name="T42" fmla="*/ 55 w 258"/>
                <a:gd name="T43" fmla="*/ 69 h 259"/>
                <a:gd name="T44" fmla="*/ 100 w 258"/>
                <a:gd name="T45" fmla="*/ 34 h 259"/>
                <a:gd name="T46" fmla="*/ 149 w 258"/>
                <a:gd name="T47" fmla="*/ 24 h 259"/>
                <a:gd name="T48" fmla="*/ 140 w 258"/>
                <a:gd name="T49" fmla="*/ 20 h 259"/>
                <a:gd name="T50" fmla="*/ 93 w 258"/>
                <a:gd name="T51" fmla="*/ 23 h 259"/>
                <a:gd name="T52" fmla="*/ 63 w 258"/>
                <a:gd name="T53" fmla="*/ 37 h 259"/>
                <a:gd name="T54" fmla="*/ 114 w 258"/>
                <a:gd name="T55" fmla="*/ 88 h 259"/>
                <a:gd name="T56" fmla="*/ 92 w 258"/>
                <a:gd name="T57" fmla="*/ 111 h 259"/>
                <a:gd name="T58" fmla="*/ 89 w 258"/>
                <a:gd name="T59" fmla="*/ 136 h 259"/>
                <a:gd name="T60" fmla="*/ 107 w 258"/>
                <a:gd name="T61" fmla="*/ 163 h 259"/>
                <a:gd name="T62" fmla="*/ 131 w 258"/>
                <a:gd name="T63" fmla="*/ 171 h 259"/>
                <a:gd name="T64" fmla="*/ 161 w 258"/>
                <a:gd name="T65" fmla="*/ 158 h 259"/>
                <a:gd name="T66" fmla="*/ 174 w 258"/>
                <a:gd name="T67" fmla="*/ 128 h 259"/>
                <a:gd name="T68" fmla="*/ 166 w 258"/>
                <a:gd name="T69" fmla="*/ 103 h 259"/>
                <a:gd name="T70" fmla="*/ 140 w 258"/>
                <a:gd name="T71" fmla="*/ 85 h 259"/>
                <a:gd name="T72" fmla="*/ 184 w 258"/>
                <a:gd name="T73" fmla="*/ 164 h 259"/>
                <a:gd name="T74" fmla="*/ 182 w 258"/>
                <a:gd name="T75" fmla="*/ 197 h 259"/>
                <a:gd name="T76" fmla="*/ 163 w 258"/>
                <a:gd name="T77" fmla="*/ 212 h 259"/>
                <a:gd name="T78" fmla="*/ 149 w 258"/>
                <a:gd name="T79" fmla="*/ 212 h 259"/>
                <a:gd name="T80" fmla="*/ 130 w 258"/>
                <a:gd name="T81" fmla="*/ 195 h 259"/>
                <a:gd name="T82" fmla="*/ 110 w 258"/>
                <a:gd name="T83" fmla="*/ 188 h 259"/>
                <a:gd name="T84" fmla="*/ 98 w 258"/>
                <a:gd name="T85" fmla="*/ 199 h 259"/>
                <a:gd name="T86" fmla="*/ 84 w 258"/>
                <a:gd name="T87" fmla="*/ 214 h 259"/>
                <a:gd name="T88" fmla="*/ 67 w 258"/>
                <a:gd name="T89" fmla="*/ 205 h 259"/>
                <a:gd name="T90" fmla="*/ 68 w 258"/>
                <a:gd name="T91" fmla="*/ 180 h 259"/>
                <a:gd name="T92" fmla="*/ 63 w 258"/>
                <a:gd name="T93" fmla="*/ 167 h 259"/>
                <a:gd name="T94" fmla="*/ 37 w 258"/>
                <a:gd name="T95" fmla="*/ 159 h 259"/>
                <a:gd name="T96" fmla="*/ 23 w 258"/>
                <a:gd name="T97" fmla="*/ 171 h 259"/>
                <a:gd name="T98" fmla="*/ 52 w 258"/>
                <a:gd name="T99" fmla="*/ 212 h 259"/>
                <a:gd name="T100" fmla="*/ 111 w 258"/>
                <a:gd name="T101" fmla="*/ 242 h 259"/>
                <a:gd name="T102" fmla="*/ 162 w 258"/>
                <a:gd name="T103" fmla="*/ 238 h 259"/>
                <a:gd name="T104" fmla="*/ 217 w 258"/>
                <a:gd name="T105" fmla="*/ 202 h 259"/>
                <a:gd name="T106" fmla="*/ 230 w 258"/>
                <a:gd name="T107" fmla="*/ 168 h 259"/>
                <a:gd name="T108" fmla="*/ 206 w 258"/>
                <a:gd name="T109" fmla="*/ 151 h 259"/>
                <a:gd name="T110" fmla="*/ 192 w 258"/>
                <a:gd name="T111" fmla="*/ 156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8" h="259">
                  <a:moveTo>
                    <a:pt x="130" y="259"/>
                  </a:moveTo>
                  <a:lnTo>
                    <a:pt x="130" y="259"/>
                  </a:lnTo>
                  <a:lnTo>
                    <a:pt x="109" y="257"/>
                  </a:lnTo>
                  <a:lnTo>
                    <a:pt x="91" y="253"/>
                  </a:lnTo>
                  <a:lnTo>
                    <a:pt x="72" y="246"/>
                  </a:lnTo>
                  <a:lnTo>
                    <a:pt x="55" y="236"/>
                  </a:lnTo>
                  <a:lnTo>
                    <a:pt x="41" y="224"/>
                  </a:lnTo>
                  <a:lnTo>
                    <a:pt x="28" y="211"/>
                  </a:lnTo>
                  <a:lnTo>
                    <a:pt x="18" y="195"/>
                  </a:lnTo>
                  <a:lnTo>
                    <a:pt x="9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5" y="166"/>
                  </a:lnTo>
                  <a:lnTo>
                    <a:pt x="2" y="154"/>
                  </a:lnTo>
                  <a:lnTo>
                    <a:pt x="1" y="142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1" y="116"/>
                  </a:lnTo>
                  <a:lnTo>
                    <a:pt x="2" y="103"/>
                  </a:lnTo>
                  <a:lnTo>
                    <a:pt x="6" y="90"/>
                  </a:lnTo>
                  <a:lnTo>
                    <a:pt x="10" y="78"/>
                  </a:lnTo>
                  <a:lnTo>
                    <a:pt x="15" y="68"/>
                  </a:lnTo>
                  <a:lnTo>
                    <a:pt x="22" y="56"/>
                  </a:lnTo>
                  <a:lnTo>
                    <a:pt x="29" y="47"/>
                  </a:lnTo>
                  <a:lnTo>
                    <a:pt x="37" y="38"/>
                  </a:lnTo>
                  <a:lnTo>
                    <a:pt x="46" y="29"/>
                  </a:lnTo>
                  <a:lnTo>
                    <a:pt x="57" y="23"/>
                  </a:lnTo>
                  <a:lnTo>
                    <a:pt x="67" y="16"/>
                  </a:lnTo>
                  <a:lnTo>
                    <a:pt x="79" y="10"/>
                  </a:lnTo>
                  <a:lnTo>
                    <a:pt x="91" y="6"/>
                  </a:lnTo>
                  <a:lnTo>
                    <a:pt x="102" y="3"/>
                  </a:lnTo>
                  <a:lnTo>
                    <a:pt x="115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7" y="6"/>
                  </a:lnTo>
                  <a:lnTo>
                    <a:pt x="179" y="10"/>
                  </a:lnTo>
                  <a:lnTo>
                    <a:pt x="191" y="16"/>
                  </a:lnTo>
                  <a:lnTo>
                    <a:pt x="201" y="23"/>
                  </a:lnTo>
                  <a:lnTo>
                    <a:pt x="211" y="29"/>
                  </a:lnTo>
                  <a:lnTo>
                    <a:pt x="221" y="38"/>
                  </a:lnTo>
                  <a:lnTo>
                    <a:pt x="228" y="47"/>
                  </a:lnTo>
                  <a:lnTo>
                    <a:pt x="236" y="56"/>
                  </a:lnTo>
                  <a:lnTo>
                    <a:pt x="243" y="68"/>
                  </a:lnTo>
                  <a:lnTo>
                    <a:pt x="248" y="78"/>
                  </a:lnTo>
                  <a:lnTo>
                    <a:pt x="253" y="90"/>
                  </a:lnTo>
                  <a:lnTo>
                    <a:pt x="256" y="103"/>
                  </a:lnTo>
                  <a:lnTo>
                    <a:pt x="258" y="116"/>
                  </a:lnTo>
                  <a:lnTo>
                    <a:pt x="258" y="129"/>
                  </a:lnTo>
                  <a:lnTo>
                    <a:pt x="258" y="129"/>
                  </a:lnTo>
                  <a:lnTo>
                    <a:pt x="258" y="142"/>
                  </a:lnTo>
                  <a:lnTo>
                    <a:pt x="256" y="155"/>
                  </a:lnTo>
                  <a:lnTo>
                    <a:pt x="253" y="168"/>
                  </a:lnTo>
                  <a:lnTo>
                    <a:pt x="248" y="180"/>
                  </a:lnTo>
                  <a:lnTo>
                    <a:pt x="243" y="192"/>
                  </a:lnTo>
                  <a:lnTo>
                    <a:pt x="236" y="202"/>
                  </a:lnTo>
                  <a:lnTo>
                    <a:pt x="228" y="211"/>
                  </a:lnTo>
                  <a:lnTo>
                    <a:pt x="221" y="220"/>
                  </a:lnTo>
                  <a:lnTo>
                    <a:pt x="211" y="229"/>
                  </a:lnTo>
                  <a:lnTo>
                    <a:pt x="201" y="237"/>
                  </a:lnTo>
                  <a:lnTo>
                    <a:pt x="191" y="244"/>
                  </a:lnTo>
                  <a:lnTo>
                    <a:pt x="179" y="249"/>
                  </a:lnTo>
                  <a:lnTo>
                    <a:pt x="167" y="253"/>
                  </a:lnTo>
                  <a:lnTo>
                    <a:pt x="156" y="257"/>
                  </a:lnTo>
                  <a:lnTo>
                    <a:pt x="143" y="258"/>
                  </a:lnTo>
                  <a:lnTo>
                    <a:pt x="130" y="259"/>
                  </a:lnTo>
                  <a:lnTo>
                    <a:pt x="130" y="259"/>
                  </a:lnTo>
                  <a:close/>
                  <a:moveTo>
                    <a:pt x="63" y="37"/>
                  </a:moveTo>
                  <a:lnTo>
                    <a:pt x="63" y="37"/>
                  </a:lnTo>
                  <a:lnTo>
                    <a:pt x="53" y="45"/>
                  </a:lnTo>
                  <a:lnTo>
                    <a:pt x="45" y="52"/>
                  </a:lnTo>
                  <a:lnTo>
                    <a:pt x="39" y="60"/>
                  </a:lnTo>
                  <a:lnTo>
                    <a:pt x="33" y="69"/>
                  </a:lnTo>
                  <a:lnTo>
                    <a:pt x="28" y="78"/>
                  </a:lnTo>
                  <a:lnTo>
                    <a:pt x="26" y="89"/>
                  </a:lnTo>
                  <a:lnTo>
                    <a:pt x="22" y="107"/>
                  </a:lnTo>
                  <a:lnTo>
                    <a:pt x="20" y="123"/>
                  </a:lnTo>
                  <a:lnTo>
                    <a:pt x="20" y="136"/>
                  </a:lnTo>
                  <a:lnTo>
                    <a:pt x="22" y="143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9" y="123"/>
                  </a:lnTo>
                  <a:lnTo>
                    <a:pt x="37" y="102"/>
                  </a:lnTo>
                  <a:lnTo>
                    <a:pt x="46" y="85"/>
                  </a:lnTo>
                  <a:lnTo>
                    <a:pt x="55" y="69"/>
                  </a:lnTo>
                  <a:lnTo>
                    <a:pt x="66" y="58"/>
                  </a:lnTo>
                  <a:lnTo>
                    <a:pt x="78" y="49"/>
                  </a:lnTo>
                  <a:lnTo>
                    <a:pt x="88" y="41"/>
                  </a:lnTo>
                  <a:lnTo>
                    <a:pt x="100" y="34"/>
                  </a:lnTo>
                  <a:lnTo>
                    <a:pt x="110" y="30"/>
                  </a:lnTo>
                  <a:lnTo>
                    <a:pt x="120" y="28"/>
                  </a:lnTo>
                  <a:lnTo>
                    <a:pt x="137" y="25"/>
                  </a:lnTo>
                  <a:lnTo>
                    <a:pt x="149" y="24"/>
                  </a:lnTo>
                  <a:lnTo>
                    <a:pt x="154" y="25"/>
                  </a:lnTo>
                  <a:lnTo>
                    <a:pt x="154" y="25"/>
                  </a:lnTo>
                  <a:lnTo>
                    <a:pt x="148" y="21"/>
                  </a:lnTo>
                  <a:lnTo>
                    <a:pt x="140" y="20"/>
                  </a:lnTo>
                  <a:lnTo>
                    <a:pt x="130" y="17"/>
                  </a:lnTo>
                  <a:lnTo>
                    <a:pt x="117" y="17"/>
                  </a:lnTo>
                  <a:lnTo>
                    <a:pt x="101" y="20"/>
                  </a:lnTo>
                  <a:lnTo>
                    <a:pt x="93" y="23"/>
                  </a:lnTo>
                  <a:lnTo>
                    <a:pt x="83" y="26"/>
                  </a:lnTo>
                  <a:lnTo>
                    <a:pt x="74" y="32"/>
                  </a:lnTo>
                  <a:lnTo>
                    <a:pt x="63" y="37"/>
                  </a:lnTo>
                  <a:lnTo>
                    <a:pt x="63" y="37"/>
                  </a:lnTo>
                  <a:close/>
                  <a:moveTo>
                    <a:pt x="131" y="85"/>
                  </a:moveTo>
                  <a:lnTo>
                    <a:pt x="131" y="85"/>
                  </a:lnTo>
                  <a:lnTo>
                    <a:pt x="122" y="85"/>
                  </a:lnTo>
                  <a:lnTo>
                    <a:pt x="114" y="88"/>
                  </a:lnTo>
                  <a:lnTo>
                    <a:pt x="107" y="91"/>
                  </a:lnTo>
                  <a:lnTo>
                    <a:pt x="101" y="97"/>
                  </a:lnTo>
                  <a:lnTo>
                    <a:pt x="96" y="103"/>
                  </a:lnTo>
                  <a:lnTo>
                    <a:pt x="92" y="111"/>
                  </a:lnTo>
                  <a:lnTo>
                    <a:pt x="89" y="119"/>
                  </a:lnTo>
                  <a:lnTo>
                    <a:pt x="88" y="128"/>
                  </a:lnTo>
                  <a:lnTo>
                    <a:pt x="88" y="128"/>
                  </a:lnTo>
                  <a:lnTo>
                    <a:pt x="89" y="136"/>
                  </a:lnTo>
                  <a:lnTo>
                    <a:pt x="92" y="143"/>
                  </a:lnTo>
                  <a:lnTo>
                    <a:pt x="96" y="151"/>
                  </a:lnTo>
                  <a:lnTo>
                    <a:pt x="101" y="158"/>
                  </a:lnTo>
                  <a:lnTo>
                    <a:pt x="107" y="163"/>
                  </a:lnTo>
                  <a:lnTo>
                    <a:pt x="114" y="167"/>
                  </a:lnTo>
                  <a:lnTo>
                    <a:pt x="122" y="169"/>
                  </a:lnTo>
                  <a:lnTo>
                    <a:pt x="131" y="171"/>
                  </a:lnTo>
                  <a:lnTo>
                    <a:pt x="131" y="171"/>
                  </a:lnTo>
                  <a:lnTo>
                    <a:pt x="140" y="169"/>
                  </a:lnTo>
                  <a:lnTo>
                    <a:pt x="148" y="167"/>
                  </a:lnTo>
                  <a:lnTo>
                    <a:pt x="154" y="163"/>
                  </a:lnTo>
                  <a:lnTo>
                    <a:pt x="161" y="158"/>
                  </a:lnTo>
                  <a:lnTo>
                    <a:pt x="166" y="151"/>
                  </a:lnTo>
                  <a:lnTo>
                    <a:pt x="170" y="143"/>
                  </a:lnTo>
                  <a:lnTo>
                    <a:pt x="172" y="136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72" y="119"/>
                  </a:lnTo>
                  <a:lnTo>
                    <a:pt x="170" y="111"/>
                  </a:lnTo>
                  <a:lnTo>
                    <a:pt x="166" y="103"/>
                  </a:lnTo>
                  <a:lnTo>
                    <a:pt x="161" y="97"/>
                  </a:lnTo>
                  <a:lnTo>
                    <a:pt x="154" y="91"/>
                  </a:lnTo>
                  <a:lnTo>
                    <a:pt x="148" y="88"/>
                  </a:lnTo>
                  <a:lnTo>
                    <a:pt x="140" y="85"/>
                  </a:lnTo>
                  <a:lnTo>
                    <a:pt x="131" y="85"/>
                  </a:lnTo>
                  <a:lnTo>
                    <a:pt x="131" y="85"/>
                  </a:lnTo>
                  <a:close/>
                  <a:moveTo>
                    <a:pt x="184" y="164"/>
                  </a:moveTo>
                  <a:lnTo>
                    <a:pt x="184" y="164"/>
                  </a:lnTo>
                  <a:lnTo>
                    <a:pt x="180" y="171"/>
                  </a:lnTo>
                  <a:lnTo>
                    <a:pt x="180" y="177"/>
                  </a:lnTo>
                  <a:lnTo>
                    <a:pt x="182" y="190"/>
                  </a:lnTo>
                  <a:lnTo>
                    <a:pt x="182" y="197"/>
                  </a:lnTo>
                  <a:lnTo>
                    <a:pt x="179" y="203"/>
                  </a:lnTo>
                  <a:lnTo>
                    <a:pt x="176" y="206"/>
                  </a:lnTo>
                  <a:lnTo>
                    <a:pt x="174" y="207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58" y="212"/>
                  </a:lnTo>
                  <a:lnTo>
                    <a:pt x="154" y="212"/>
                  </a:lnTo>
                  <a:lnTo>
                    <a:pt x="149" y="212"/>
                  </a:lnTo>
                  <a:lnTo>
                    <a:pt x="146" y="211"/>
                  </a:lnTo>
                  <a:lnTo>
                    <a:pt x="140" y="206"/>
                  </a:lnTo>
                  <a:lnTo>
                    <a:pt x="135" y="201"/>
                  </a:lnTo>
                  <a:lnTo>
                    <a:pt x="130" y="195"/>
                  </a:lnTo>
                  <a:lnTo>
                    <a:pt x="124" y="190"/>
                  </a:lnTo>
                  <a:lnTo>
                    <a:pt x="118" y="188"/>
                  </a:lnTo>
                  <a:lnTo>
                    <a:pt x="114" y="188"/>
                  </a:lnTo>
                  <a:lnTo>
                    <a:pt x="110" y="188"/>
                  </a:lnTo>
                  <a:lnTo>
                    <a:pt x="110" y="188"/>
                  </a:lnTo>
                  <a:lnTo>
                    <a:pt x="105" y="190"/>
                  </a:lnTo>
                  <a:lnTo>
                    <a:pt x="101" y="194"/>
                  </a:lnTo>
                  <a:lnTo>
                    <a:pt x="98" y="199"/>
                  </a:lnTo>
                  <a:lnTo>
                    <a:pt x="96" y="205"/>
                  </a:lnTo>
                  <a:lnTo>
                    <a:pt x="93" y="208"/>
                  </a:lnTo>
                  <a:lnTo>
                    <a:pt x="89" y="212"/>
                  </a:lnTo>
                  <a:lnTo>
                    <a:pt x="84" y="214"/>
                  </a:lnTo>
                  <a:lnTo>
                    <a:pt x="75" y="212"/>
                  </a:lnTo>
                  <a:lnTo>
                    <a:pt x="75" y="212"/>
                  </a:lnTo>
                  <a:lnTo>
                    <a:pt x="70" y="208"/>
                  </a:lnTo>
                  <a:lnTo>
                    <a:pt x="67" y="205"/>
                  </a:lnTo>
                  <a:lnTo>
                    <a:pt x="66" y="201"/>
                  </a:lnTo>
                  <a:lnTo>
                    <a:pt x="67" y="195"/>
                  </a:lnTo>
                  <a:lnTo>
                    <a:pt x="68" y="185"/>
                  </a:lnTo>
                  <a:lnTo>
                    <a:pt x="68" y="180"/>
                  </a:lnTo>
                  <a:lnTo>
                    <a:pt x="68" y="177"/>
                  </a:lnTo>
                  <a:lnTo>
                    <a:pt x="68" y="177"/>
                  </a:lnTo>
                  <a:lnTo>
                    <a:pt x="67" y="172"/>
                  </a:lnTo>
                  <a:lnTo>
                    <a:pt x="63" y="167"/>
                  </a:lnTo>
                  <a:lnTo>
                    <a:pt x="58" y="163"/>
                  </a:lnTo>
                  <a:lnTo>
                    <a:pt x="52" y="160"/>
                  </a:lnTo>
                  <a:lnTo>
                    <a:pt x="45" y="158"/>
                  </a:lnTo>
                  <a:lnTo>
                    <a:pt x="37" y="159"/>
                  </a:lnTo>
                  <a:lnTo>
                    <a:pt x="33" y="160"/>
                  </a:lnTo>
                  <a:lnTo>
                    <a:pt x="29" y="163"/>
                  </a:lnTo>
                  <a:lnTo>
                    <a:pt x="27" y="167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31" y="186"/>
                  </a:lnTo>
                  <a:lnTo>
                    <a:pt x="40" y="199"/>
                  </a:lnTo>
                  <a:lnTo>
                    <a:pt x="52" y="212"/>
                  </a:lnTo>
                  <a:lnTo>
                    <a:pt x="65" y="223"/>
                  </a:lnTo>
                  <a:lnTo>
                    <a:pt x="79" y="232"/>
                  </a:lnTo>
                  <a:lnTo>
                    <a:pt x="94" y="238"/>
                  </a:lnTo>
                  <a:lnTo>
                    <a:pt x="111" y="242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46" y="242"/>
                  </a:lnTo>
                  <a:lnTo>
                    <a:pt x="162" y="238"/>
                  </a:lnTo>
                  <a:lnTo>
                    <a:pt x="178" y="232"/>
                  </a:lnTo>
                  <a:lnTo>
                    <a:pt x="192" y="224"/>
                  </a:lnTo>
                  <a:lnTo>
                    <a:pt x="205" y="214"/>
                  </a:lnTo>
                  <a:lnTo>
                    <a:pt x="217" y="202"/>
                  </a:lnTo>
                  <a:lnTo>
                    <a:pt x="226" y="189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0" y="168"/>
                  </a:lnTo>
                  <a:lnTo>
                    <a:pt x="224" y="162"/>
                  </a:lnTo>
                  <a:lnTo>
                    <a:pt x="219" y="156"/>
                  </a:lnTo>
                  <a:lnTo>
                    <a:pt x="213" y="153"/>
                  </a:lnTo>
                  <a:lnTo>
                    <a:pt x="206" y="151"/>
                  </a:lnTo>
                  <a:lnTo>
                    <a:pt x="202" y="151"/>
                  </a:lnTo>
                  <a:lnTo>
                    <a:pt x="200" y="151"/>
                  </a:lnTo>
                  <a:lnTo>
                    <a:pt x="196" y="154"/>
                  </a:lnTo>
                  <a:lnTo>
                    <a:pt x="192" y="156"/>
                  </a:lnTo>
                  <a:lnTo>
                    <a:pt x="184" y="164"/>
                  </a:lnTo>
                  <a:lnTo>
                    <a:pt x="184" y="16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16"/>
            <p:cNvSpPr>
              <a:spLocks noEditPoints="1"/>
            </p:cNvSpPr>
            <p:nvPr/>
          </p:nvSpPr>
          <p:spPr bwMode="auto">
            <a:xfrm>
              <a:off x="5349247" y="2431981"/>
              <a:ext cx="130704" cy="226552"/>
            </a:xfrm>
            <a:custGeom>
              <a:avLst/>
              <a:gdLst>
                <a:gd name="T0" fmla="*/ 125 w 151"/>
                <a:gd name="T1" fmla="*/ 260 h 260"/>
                <a:gd name="T2" fmla="*/ 26 w 151"/>
                <a:gd name="T3" fmla="*/ 260 h 260"/>
                <a:gd name="T4" fmla="*/ 26 w 151"/>
                <a:gd name="T5" fmla="*/ 260 h 260"/>
                <a:gd name="T6" fmla="*/ 21 w 151"/>
                <a:gd name="T7" fmla="*/ 259 h 260"/>
                <a:gd name="T8" fmla="*/ 16 w 151"/>
                <a:gd name="T9" fmla="*/ 257 h 260"/>
                <a:gd name="T10" fmla="*/ 12 w 151"/>
                <a:gd name="T11" fmla="*/ 255 h 260"/>
                <a:gd name="T12" fmla="*/ 8 w 151"/>
                <a:gd name="T13" fmla="*/ 252 h 260"/>
                <a:gd name="T14" fmla="*/ 4 w 151"/>
                <a:gd name="T15" fmla="*/ 248 h 260"/>
                <a:gd name="T16" fmla="*/ 3 w 151"/>
                <a:gd name="T17" fmla="*/ 243 h 260"/>
                <a:gd name="T18" fmla="*/ 0 w 151"/>
                <a:gd name="T19" fmla="*/ 239 h 260"/>
                <a:gd name="T20" fmla="*/ 0 w 151"/>
                <a:gd name="T21" fmla="*/ 234 h 260"/>
                <a:gd name="T22" fmla="*/ 0 w 151"/>
                <a:gd name="T23" fmla="*/ 234 h 260"/>
                <a:gd name="T24" fmla="*/ 13 w 151"/>
                <a:gd name="T25" fmla="*/ 174 h 260"/>
                <a:gd name="T26" fmla="*/ 23 w 151"/>
                <a:gd name="T27" fmla="*/ 125 h 260"/>
                <a:gd name="T28" fmla="*/ 31 w 151"/>
                <a:gd name="T29" fmla="*/ 83 h 260"/>
                <a:gd name="T30" fmla="*/ 57 w 151"/>
                <a:gd name="T31" fmla="*/ 83 h 260"/>
                <a:gd name="T32" fmla="*/ 57 w 151"/>
                <a:gd name="T33" fmla="*/ 62 h 260"/>
                <a:gd name="T34" fmla="*/ 47 w 151"/>
                <a:gd name="T35" fmla="*/ 62 h 260"/>
                <a:gd name="T36" fmla="*/ 47 w 151"/>
                <a:gd name="T37" fmla="*/ 47 h 260"/>
                <a:gd name="T38" fmla="*/ 109 w 151"/>
                <a:gd name="T39" fmla="*/ 47 h 260"/>
                <a:gd name="T40" fmla="*/ 109 w 151"/>
                <a:gd name="T41" fmla="*/ 62 h 260"/>
                <a:gd name="T42" fmla="*/ 99 w 151"/>
                <a:gd name="T43" fmla="*/ 62 h 260"/>
                <a:gd name="T44" fmla="*/ 99 w 151"/>
                <a:gd name="T45" fmla="*/ 83 h 260"/>
                <a:gd name="T46" fmla="*/ 118 w 151"/>
                <a:gd name="T47" fmla="*/ 83 h 260"/>
                <a:gd name="T48" fmla="*/ 118 w 151"/>
                <a:gd name="T49" fmla="*/ 83 h 260"/>
                <a:gd name="T50" fmla="*/ 127 w 151"/>
                <a:gd name="T51" fmla="*/ 125 h 260"/>
                <a:gd name="T52" fmla="*/ 138 w 151"/>
                <a:gd name="T53" fmla="*/ 175 h 260"/>
                <a:gd name="T54" fmla="*/ 151 w 151"/>
                <a:gd name="T55" fmla="*/ 234 h 260"/>
                <a:gd name="T56" fmla="*/ 151 w 151"/>
                <a:gd name="T57" fmla="*/ 234 h 260"/>
                <a:gd name="T58" fmla="*/ 151 w 151"/>
                <a:gd name="T59" fmla="*/ 239 h 260"/>
                <a:gd name="T60" fmla="*/ 148 w 151"/>
                <a:gd name="T61" fmla="*/ 243 h 260"/>
                <a:gd name="T62" fmla="*/ 147 w 151"/>
                <a:gd name="T63" fmla="*/ 248 h 260"/>
                <a:gd name="T64" fmla="*/ 143 w 151"/>
                <a:gd name="T65" fmla="*/ 252 h 260"/>
                <a:gd name="T66" fmla="*/ 139 w 151"/>
                <a:gd name="T67" fmla="*/ 255 h 260"/>
                <a:gd name="T68" fmla="*/ 135 w 151"/>
                <a:gd name="T69" fmla="*/ 257 h 260"/>
                <a:gd name="T70" fmla="*/ 130 w 151"/>
                <a:gd name="T71" fmla="*/ 259 h 260"/>
                <a:gd name="T72" fmla="*/ 125 w 151"/>
                <a:gd name="T73" fmla="*/ 260 h 260"/>
                <a:gd name="T74" fmla="*/ 125 w 151"/>
                <a:gd name="T75" fmla="*/ 260 h 260"/>
                <a:gd name="T76" fmla="*/ 109 w 151"/>
                <a:gd name="T77" fmla="*/ 125 h 260"/>
                <a:gd name="T78" fmla="*/ 52 w 151"/>
                <a:gd name="T79" fmla="*/ 125 h 260"/>
                <a:gd name="T80" fmla="*/ 57 w 151"/>
                <a:gd name="T81" fmla="*/ 93 h 260"/>
                <a:gd name="T82" fmla="*/ 42 w 151"/>
                <a:gd name="T83" fmla="*/ 93 h 260"/>
                <a:gd name="T84" fmla="*/ 18 w 151"/>
                <a:gd name="T85" fmla="*/ 244 h 260"/>
                <a:gd name="T86" fmla="*/ 34 w 151"/>
                <a:gd name="T87" fmla="*/ 244 h 260"/>
                <a:gd name="T88" fmla="*/ 43 w 151"/>
                <a:gd name="T89" fmla="*/ 187 h 260"/>
                <a:gd name="T90" fmla="*/ 118 w 151"/>
                <a:gd name="T91" fmla="*/ 187 h 260"/>
                <a:gd name="T92" fmla="*/ 109 w 151"/>
                <a:gd name="T93" fmla="*/ 125 h 260"/>
                <a:gd name="T94" fmla="*/ 57 w 151"/>
                <a:gd name="T95" fmla="*/ 35 h 260"/>
                <a:gd name="T96" fmla="*/ 47 w 151"/>
                <a:gd name="T97" fmla="*/ 0 h 260"/>
                <a:gd name="T98" fmla="*/ 109 w 151"/>
                <a:gd name="T99" fmla="*/ 0 h 260"/>
                <a:gd name="T100" fmla="*/ 99 w 151"/>
                <a:gd name="T101" fmla="*/ 35 h 260"/>
                <a:gd name="T102" fmla="*/ 57 w 151"/>
                <a:gd name="T103" fmla="*/ 3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1" h="260">
                  <a:moveTo>
                    <a:pt x="125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21" y="259"/>
                  </a:lnTo>
                  <a:lnTo>
                    <a:pt x="16" y="257"/>
                  </a:lnTo>
                  <a:lnTo>
                    <a:pt x="12" y="255"/>
                  </a:lnTo>
                  <a:lnTo>
                    <a:pt x="8" y="252"/>
                  </a:lnTo>
                  <a:lnTo>
                    <a:pt x="4" y="248"/>
                  </a:lnTo>
                  <a:lnTo>
                    <a:pt x="3" y="243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13" y="174"/>
                  </a:lnTo>
                  <a:lnTo>
                    <a:pt x="23" y="125"/>
                  </a:lnTo>
                  <a:lnTo>
                    <a:pt x="31" y="83"/>
                  </a:lnTo>
                  <a:lnTo>
                    <a:pt x="57" y="83"/>
                  </a:lnTo>
                  <a:lnTo>
                    <a:pt x="57" y="62"/>
                  </a:lnTo>
                  <a:lnTo>
                    <a:pt x="47" y="62"/>
                  </a:lnTo>
                  <a:lnTo>
                    <a:pt x="47" y="47"/>
                  </a:lnTo>
                  <a:lnTo>
                    <a:pt x="109" y="47"/>
                  </a:lnTo>
                  <a:lnTo>
                    <a:pt x="109" y="62"/>
                  </a:lnTo>
                  <a:lnTo>
                    <a:pt x="99" y="62"/>
                  </a:lnTo>
                  <a:lnTo>
                    <a:pt x="99" y="83"/>
                  </a:lnTo>
                  <a:lnTo>
                    <a:pt x="118" y="83"/>
                  </a:lnTo>
                  <a:lnTo>
                    <a:pt x="118" y="83"/>
                  </a:lnTo>
                  <a:lnTo>
                    <a:pt x="127" y="125"/>
                  </a:lnTo>
                  <a:lnTo>
                    <a:pt x="138" y="175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9"/>
                  </a:lnTo>
                  <a:lnTo>
                    <a:pt x="148" y="243"/>
                  </a:lnTo>
                  <a:lnTo>
                    <a:pt x="147" y="248"/>
                  </a:lnTo>
                  <a:lnTo>
                    <a:pt x="143" y="252"/>
                  </a:lnTo>
                  <a:lnTo>
                    <a:pt x="139" y="255"/>
                  </a:lnTo>
                  <a:lnTo>
                    <a:pt x="135" y="257"/>
                  </a:lnTo>
                  <a:lnTo>
                    <a:pt x="130" y="259"/>
                  </a:lnTo>
                  <a:lnTo>
                    <a:pt x="125" y="260"/>
                  </a:lnTo>
                  <a:lnTo>
                    <a:pt x="125" y="260"/>
                  </a:lnTo>
                  <a:close/>
                  <a:moveTo>
                    <a:pt x="109" y="125"/>
                  </a:moveTo>
                  <a:lnTo>
                    <a:pt x="52" y="125"/>
                  </a:lnTo>
                  <a:lnTo>
                    <a:pt x="57" y="93"/>
                  </a:lnTo>
                  <a:lnTo>
                    <a:pt x="42" y="93"/>
                  </a:lnTo>
                  <a:lnTo>
                    <a:pt x="18" y="244"/>
                  </a:lnTo>
                  <a:lnTo>
                    <a:pt x="34" y="244"/>
                  </a:lnTo>
                  <a:lnTo>
                    <a:pt x="43" y="187"/>
                  </a:lnTo>
                  <a:lnTo>
                    <a:pt x="118" y="187"/>
                  </a:lnTo>
                  <a:lnTo>
                    <a:pt x="109" y="125"/>
                  </a:lnTo>
                  <a:close/>
                  <a:moveTo>
                    <a:pt x="57" y="35"/>
                  </a:moveTo>
                  <a:lnTo>
                    <a:pt x="47" y="0"/>
                  </a:lnTo>
                  <a:lnTo>
                    <a:pt x="109" y="0"/>
                  </a:lnTo>
                  <a:lnTo>
                    <a:pt x="99" y="35"/>
                  </a:lnTo>
                  <a:lnTo>
                    <a:pt x="57" y="3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TextBox 30"/>
          <p:cNvSpPr txBox="1"/>
          <p:nvPr/>
        </p:nvSpPr>
        <p:spPr>
          <a:xfrm>
            <a:off x="2822587" y="584684"/>
            <a:ext cx="670247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饮食  餐饮   饮料  美食 灰色纯色</a:t>
            </a:r>
            <a:r>
              <a:rPr lang="en-US" altLang="zh-CN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PPT</a:t>
            </a:r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图标</a:t>
            </a:r>
          </a:p>
        </p:txBody>
      </p:sp>
    </p:spTree>
    <p:extLst>
      <p:ext uri="{BB962C8B-B14F-4D97-AF65-F5344CB8AC3E}">
        <p14:creationId xmlns:p14="http://schemas.microsoft.com/office/powerpoint/2010/main" val="120237259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组合 33"/>
          <p:cNvGrpSpPr/>
          <p:nvPr/>
        </p:nvGrpSpPr>
        <p:grpSpPr>
          <a:xfrm>
            <a:off x="2423593" y="1791635"/>
            <a:ext cx="7376619" cy="4176464"/>
            <a:chOff x="3630937" y="2960021"/>
            <a:chExt cx="1896068" cy="1073508"/>
          </a:xfrm>
        </p:grpSpPr>
        <p:sp>
          <p:nvSpPr>
            <p:cNvPr id="2" name="Freeform 277"/>
            <p:cNvSpPr>
              <a:spLocks noEditPoints="1"/>
            </p:cNvSpPr>
            <p:nvPr/>
          </p:nvSpPr>
          <p:spPr bwMode="auto">
            <a:xfrm>
              <a:off x="3677991" y="2961764"/>
              <a:ext cx="135931" cy="226552"/>
            </a:xfrm>
            <a:custGeom>
              <a:avLst/>
              <a:gdLst>
                <a:gd name="T0" fmla="*/ 109 w 156"/>
                <a:gd name="T1" fmla="*/ 182 h 260"/>
                <a:gd name="T2" fmla="*/ 93 w 156"/>
                <a:gd name="T3" fmla="*/ 166 h 260"/>
                <a:gd name="T4" fmla="*/ 109 w 156"/>
                <a:gd name="T5" fmla="*/ 151 h 260"/>
                <a:gd name="T6" fmla="*/ 140 w 156"/>
                <a:gd name="T7" fmla="*/ 135 h 260"/>
                <a:gd name="T8" fmla="*/ 156 w 156"/>
                <a:gd name="T9" fmla="*/ 151 h 260"/>
                <a:gd name="T10" fmla="*/ 109 w 156"/>
                <a:gd name="T11" fmla="*/ 166 h 260"/>
                <a:gd name="T12" fmla="*/ 125 w 156"/>
                <a:gd name="T13" fmla="*/ 213 h 260"/>
                <a:gd name="T14" fmla="*/ 109 w 156"/>
                <a:gd name="T15" fmla="*/ 198 h 260"/>
                <a:gd name="T16" fmla="*/ 125 w 156"/>
                <a:gd name="T17" fmla="*/ 182 h 260"/>
                <a:gd name="T18" fmla="*/ 140 w 156"/>
                <a:gd name="T19" fmla="*/ 229 h 260"/>
                <a:gd name="T20" fmla="*/ 125 w 156"/>
                <a:gd name="T21" fmla="*/ 244 h 260"/>
                <a:gd name="T22" fmla="*/ 125 w 156"/>
                <a:gd name="T23" fmla="*/ 213 h 260"/>
                <a:gd name="T24" fmla="*/ 140 w 156"/>
                <a:gd name="T25" fmla="*/ 229 h 260"/>
                <a:gd name="T26" fmla="*/ 93 w 156"/>
                <a:gd name="T27" fmla="*/ 260 h 260"/>
                <a:gd name="T28" fmla="*/ 109 w 156"/>
                <a:gd name="T29" fmla="*/ 244 h 260"/>
                <a:gd name="T30" fmla="*/ 125 w 156"/>
                <a:gd name="T31" fmla="*/ 260 h 260"/>
                <a:gd name="T32" fmla="*/ 78 w 156"/>
                <a:gd name="T33" fmla="*/ 229 h 260"/>
                <a:gd name="T34" fmla="*/ 93 w 156"/>
                <a:gd name="T35" fmla="*/ 213 h 260"/>
                <a:gd name="T36" fmla="*/ 93 w 156"/>
                <a:gd name="T37" fmla="*/ 244 h 260"/>
                <a:gd name="T38" fmla="*/ 78 w 156"/>
                <a:gd name="T39" fmla="*/ 229 h 260"/>
                <a:gd name="T40" fmla="*/ 62 w 156"/>
                <a:gd name="T41" fmla="*/ 182 h 260"/>
                <a:gd name="T42" fmla="*/ 78 w 156"/>
                <a:gd name="T43" fmla="*/ 198 h 260"/>
                <a:gd name="T44" fmla="*/ 62 w 156"/>
                <a:gd name="T45" fmla="*/ 213 h 260"/>
                <a:gd name="T46" fmla="*/ 31 w 156"/>
                <a:gd name="T47" fmla="*/ 198 h 260"/>
                <a:gd name="T48" fmla="*/ 15 w 156"/>
                <a:gd name="T49" fmla="*/ 213 h 260"/>
                <a:gd name="T50" fmla="*/ 0 w 156"/>
                <a:gd name="T51" fmla="*/ 229 h 260"/>
                <a:gd name="T52" fmla="*/ 15 w 156"/>
                <a:gd name="T53" fmla="*/ 0 h 260"/>
                <a:gd name="T54" fmla="*/ 31 w 156"/>
                <a:gd name="T55" fmla="*/ 9 h 260"/>
                <a:gd name="T56" fmla="*/ 15 w 156"/>
                <a:gd name="T57" fmla="*/ 25 h 260"/>
                <a:gd name="T58" fmla="*/ 31 w 156"/>
                <a:gd name="T59" fmla="*/ 198 h 260"/>
                <a:gd name="T60" fmla="*/ 47 w 156"/>
                <a:gd name="T61" fmla="*/ 182 h 260"/>
                <a:gd name="T62" fmla="*/ 31 w 156"/>
                <a:gd name="T63" fmla="*/ 198 h 260"/>
                <a:gd name="T64" fmla="*/ 31 w 156"/>
                <a:gd name="T65" fmla="*/ 40 h 260"/>
                <a:gd name="T66" fmla="*/ 47 w 156"/>
                <a:gd name="T67" fmla="*/ 25 h 260"/>
                <a:gd name="T68" fmla="*/ 62 w 156"/>
                <a:gd name="T69" fmla="*/ 56 h 260"/>
                <a:gd name="T70" fmla="*/ 47 w 156"/>
                <a:gd name="T71" fmla="*/ 40 h 260"/>
                <a:gd name="T72" fmla="*/ 62 w 156"/>
                <a:gd name="T73" fmla="*/ 56 h 260"/>
                <a:gd name="T74" fmla="*/ 62 w 156"/>
                <a:gd name="T75" fmla="*/ 166 h 260"/>
                <a:gd name="T76" fmla="*/ 47 w 156"/>
                <a:gd name="T77" fmla="*/ 182 h 260"/>
                <a:gd name="T78" fmla="*/ 125 w 156"/>
                <a:gd name="T79" fmla="*/ 120 h 260"/>
                <a:gd name="T80" fmla="*/ 140 w 156"/>
                <a:gd name="T81" fmla="*/ 135 h 260"/>
                <a:gd name="T82" fmla="*/ 125 w 156"/>
                <a:gd name="T83" fmla="*/ 120 h 260"/>
                <a:gd name="T84" fmla="*/ 125 w 156"/>
                <a:gd name="T85" fmla="*/ 104 h 260"/>
                <a:gd name="T86" fmla="*/ 109 w 156"/>
                <a:gd name="T87" fmla="*/ 120 h 260"/>
                <a:gd name="T88" fmla="*/ 93 w 156"/>
                <a:gd name="T89" fmla="*/ 88 h 260"/>
                <a:gd name="T90" fmla="*/ 109 w 156"/>
                <a:gd name="T91" fmla="*/ 104 h 260"/>
                <a:gd name="T92" fmla="*/ 93 w 156"/>
                <a:gd name="T93" fmla="*/ 88 h 260"/>
                <a:gd name="T94" fmla="*/ 62 w 156"/>
                <a:gd name="T95" fmla="*/ 73 h 260"/>
                <a:gd name="T96" fmla="*/ 78 w 156"/>
                <a:gd name="T97" fmla="*/ 57 h 260"/>
                <a:gd name="T98" fmla="*/ 93 w 156"/>
                <a:gd name="T99" fmla="*/ 73 h 260"/>
                <a:gd name="T100" fmla="*/ 78 w 156"/>
                <a:gd name="T101" fmla="*/ 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6" h="260">
                  <a:moveTo>
                    <a:pt x="109" y="166"/>
                  </a:moveTo>
                  <a:lnTo>
                    <a:pt x="109" y="182"/>
                  </a:lnTo>
                  <a:lnTo>
                    <a:pt x="93" y="182"/>
                  </a:lnTo>
                  <a:lnTo>
                    <a:pt x="93" y="166"/>
                  </a:lnTo>
                  <a:lnTo>
                    <a:pt x="93" y="151"/>
                  </a:lnTo>
                  <a:lnTo>
                    <a:pt x="109" y="151"/>
                  </a:lnTo>
                  <a:lnTo>
                    <a:pt x="140" y="151"/>
                  </a:lnTo>
                  <a:lnTo>
                    <a:pt x="140" y="135"/>
                  </a:lnTo>
                  <a:lnTo>
                    <a:pt x="156" y="135"/>
                  </a:lnTo>
                  <a:lnTo>
                    <a:pt x="156" y="151"/>
                  </a:lnTo>
                  <a:lnTo>
                    <a:pt x="156" y="166"/>
                  </a:lnTo>
                  <a:lnTo>
                    <a:pt x="109" y="166"/>
                  </a:lnTo>
                  <a:close/>
                  <a:moveTo>
                    <a:pt x="125" y="198"/>
                  </a:moveTo>
                  <a:lnTo>
                    <a:pt x="125" y="213"/>
                  </a:lnTo>
                  <a:lnTo>
                    <a:pt x="109" y="213"/>
                  </a:lnTo>
                  <a:lnTo>
                    <a:pt x="109" y="198"/>
                  </a:lnTo>
                  <a:lnTo>
                    <a:pt x="109" y="182"/>
                  </a:lnTo>
                  <a:lnTo>
                    <a:pt x="125" y="182"/>
                  </a:lnTo>
                  <a:lnTo>
                    <a:pt x="125" y="198"/>
                  </a:lnTo>
                  <a:close/>
                  <a:moveTo>
                    <a:pt x="140" y="229"/>
                  </a:moveTo>
                  <a:lnTo>
                    <a:pt x="140" y="244"/>
                  </a:lnTo>
                  <a:lnTo>
                    <a:pt x="125" y="244"/>
                  </a:lnTo>
                  <a:lnTo>
                    <a:pt x="125" y="229"/>
                  </a:lnTo>
                  <a:lnTo>
                    <a:pt x="125" y="213"/>
                  </a:lnTo>
                  <a:lnTo>
                    <a:pt x="140" y="213"/>
                  </a:lnTo>
                  <a:lnTo>
                    <a:pt x="140" y="229"/>
                  </a:lnTo>
                  <a:close/>
                  <a:moveTo>
                    <a:pt x="109" y="260"/>
                  </a:moveTo>
                  <a:lnTo>
                    <a:pt x="93" y="260"/>
                  </a:lnTo>
                  <a:lnTo>
                    <a:pt x="93" y="244"/>
                  </a:lnTo>
                  <a:lnTo>
                    <a:pt x="109" y="244"/>
                  </a:lnTo>
                  <a:lnTo>
                    <a:pt x="125" y="244"/>
                  </a:lnTo>
                  <a:lnTo>
                    <a:pt x="125" y="260"/>
                  </a:lnTo>
                  <a:lnTo>
                    <a:pt x="109" y="260"/>
                  </a:lnTo>
                  <a:close/>
                  <a:moveTo>
                    <a:pt x="78" y="229"/>
                  </a:moveTo>
                  <a:lnTo>
                    <a:pt x="78" y="213"/>
                  </a:lnTo>
                  <a:lnTo>
                    <a:pt x="93" y="213"/>
                  </a:lnTo>
                  <a:lnTo>
                    <a:pt x="93" y="229"/>
                  </a:lnTo>
                  <a:lnTo>
                    <a:pt x="93" y="244"/>
                  </a:lnTo>
                  <a:lnTo>
                    <a:pt x="78" y="244"/>
                  </a:lnTo>
                  <a:lnTo>
                    <a:pt x="78" y="229"/>
                  </a:lnTo>
                  <a:close/>
                  <a:moveTo>
                    <a:pt x="62" y="198"/>
                  </a:moveTo>
                  <a:lnTo>
                    <a:pt x="62" y="182"/>
                  </a:lnTo>
                  <a:lnTo>
                    <a:pt x="78" y="182"/>
                  </a:lnTo>
                  <a:lnTo>
                    <a:pt x="78" y="198"/>
                  </a:lnTo>
                  <a:lnTo>
                    <a:pt x="78" y="213"/>
                  </a:lnTo>
                  <a:lnTo>
                    <a:pt x="62" y="213"/>
                  </a:lnTo>
                  <a:lnTo>
                    <a:pt x="62" y="198"/>
                  </a:lnTo>
                  <a:close/>
                  <a:moveTo>
                    <a:pt x="31" y="198"/>
                  </a:moveTo>
                  <a:lnTo>
                    <a:pt x="31" y="213"/>
                  </a:lnTo>
                  <a:lnTo>
                    <a:pt x="15" y="213"/>
                  </a:lnTo>
                  <a:lnTo>
                    <a:pt x="15" y="229"/>
                  </a:lnTo>
                  <a:lnTo>
                    <a:pt x="0" y="2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9"/>
                  </a:lnTo>
                  <a:lnTo>
                    <a:pt x="31" y="9"/>
                  </a:lnTo>
                  <a:lnTo>
                    <a:pt x="31" y="25"/>
                  </a:lnTo>
                  <a:lnTo>
                    <a:pt x="15" y="25"/>
                  </a:lnTo>
                  <a:lnTo>
                    <a:pt x="15" y="198"/>
                  </a:lnTo>
                  <a:lnTo>
                    <a:pt x="31" y="198"/>
                  </a:lnTo>
                  <a:lnTo>
                    <a:pt x="31" y="182"/>
                  </a:lnTo>
                  <a:lnTo>
                    <a:pt x="47" y="182"/>
                  </a:lnTo>
                  <a:lnTo>
                    <a:pt x="47" y="198"/>
                  </a:lnTo>
                  <a:lnTo>
                    <a:pt x="31" y="198"/>
                  </a:lnTo>
                  <a:close/>
                  <a:moveTo>
                    <a:pt x="47" y="40"/>
                  </a:moveTo>
                  <a:lnTo>
                    <a:pt x="31" y="40"/>
                  </a:lnTo>
                  <a:lnTo>
                    <a:pt x="31" y="25"/>
                  </a:lnTo>
                  <a:lnTo>
                    <a:pt x="47" y="25"/>
                  </a:lnTo>
                  <a:lnTo>
                    <a:pt x="47" y="40"/>
                  </a:lnTo>
                  <a:close/>
                  <a:moveTo>
                    <a:pt x="62" y="56"/>
                  </a:moveTo>
                  <a:lnTo>
                    <a:pt x="47" y="56"/>
                  </a:lnTo>
                  <a:lnTo>
                    <a:pt x="47" y="40"/>
                  </a:lnTo>
                  <a:lnTo>
                    <a:pt x="62" y="40"/>
                  </a:lnTo>
                  <a:lnTo>
                    <a:pt x="62" y="56"/>
                  </a:lnTo>
                  <a:close/>
                  <a:moveTo>
                    <a:pt x="47" y="166"/>
                  </a:moveTo>
                  <a:lnTo>
                    <a:pt x="62" y="166"/>
                  </a:lnTo>
                  <a:lnTo>
                    <a:pt x="62" y="182"/>
                  </a:lnTo>
                  <a:lnTo>
                    <a:pt x="47" y="182"/>
                  </a:lnTo>
                  <a:lnTo>
                    <a:pt x="47" y="166"/>
                  </a:lnTo>
                  <a:close/>
                  <a:moveTo>
                    <a:pt x="125" y="120"/>
                  </a:moveTo>
                  <a:lnTo>
                    <a:pt x="140" y="120"/>
                  </a:lnTo>
                  <a:lnTo>
                    <a:pt x="140" y="135"/>
                  </a:lnTo>
                  <a:lnTo>
                    <a:pt x="125" y="135"/>
                  </a:lnTo>
                  <a:lnTo>
                    <a:pt x="125" y="120"/>
                  </a:lnTo>
                  <a:close/>
                  <a:moveTo>
                    <a:pt x="109" y="104"/>
                  </a:moveTo>
                  <a:lnTo>
                    <a:pt x="125" y="104"/>
                  </a:lnTo>
                  <a:lnTo>
                    <a:pt x="125" y="120"/>
                  </a:lnTo>
                  <a:lnTo>
                    <a:pt x="109" y="120"/>
                  </a:lnTo>
                  <a:lnTo>
                    <a:pt x="109" y="104"/>
                  </a:lnTo>
                  <a:close/>
                  <a:moveTo>
                    <a:pt x="93" y="88"/>
                  </a:moveTo>
                  <a:lnTo>
                    <a:pt x="109" y="88"/>
                  </a:lnTo>
                  <a:lnTo>
                    <a:pt x="109" y="104"/>
                  </a:lnTo>
                  <a:lnTo>
                    <a:pt x="93" y="104"/>
                  </a:lnTo>
                  <a:lnTo>
                    <a:pt x="93" y="88"/>
                  </a:lnTo>
                  <a:close/>
                  <a:moveTo>
                    <a:pt x="78" y="73"/>
                  </a:moveTo>
                  <a:lnTo>
                    <a:pt x="62" y="73"/>
                  </a:lnTo>
                  <a:lnTo>
                    <a:pt x="62" y="57"/>
                  </a:lnTo>
                  <a:lnTo>
                    <a:pt x="78" y="57"/>
                  </a:lnTo>
                  <a:lnTo>
                    <a:pt x="78" y="73"/>
                  </a:lnTo>
                  <a:lnTo>
                    <a:pt x="93" y="73"/>
                  </a:lnTo>
                  <a:lnTo>
                    <a:pt x="93" y="88"/>
                  </a:lnTo>
                  <a:lnTo>
                    <a:pt x="78" y="88"/>
                  </a:lnTo>
                  <a:lnTo>
                    <a:pt x="78" y="7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278"/>
            <p:cNvSpPr>
              <a:spLocks noEditPoints="1"/>
            </p:cNvSpPr>
            <p:nvPr/>
          </p:nvSpPr>
          <p:spPr bwMode="auto">
            <a:xfrm>
              <a:off x="3927197" y="2961764"/>
              <a:ext cx="176014" cy="226552"/>
            </a:xfrm>
            <a:custGeom>
              <a:avLst/>
              <a:gdLst>
                <a:gd name="T0" fmla="*/ 187 w 203"/>
                <a:gd name="T1" fmla="*/ 166 h 260"/>
                <a:gd name="T2" fmla="*/ 187 w 203"/>
                <a:gd name="T3" fmla="*/ 109 h 260"/>
                <a:gd name="T4" fmla="*/ 203 w 203"/>
                <a:gd name="T5" fmla="*/ 104 h 260"/>
                <a:gd name="T6" fmla="*/ 203 w 203"/>
                <a:gd name="T7" fmla="*/ 120 h 260"/>
                <a:gd name="T8" fmla="*/ 203 w 203"/>
                <a:gd name="T9" fmla="*/ 182 h 260"/>
                <a:gd name="T10" fmla="*/ 171 w 203"/>
                <a:gd name="T11" fmla="*/ 139 h 260"/>
                <a:gd name="T12" fmla="*/ 156 w 203"/>
                <a:gd name="T13" fmla="*/ 88 h 260"/>
                <a:gd name="T14" fmla="*/ 140 w 203"/>
                <a:gd name="T15" fmla="*/ 120 h 260"/>
                <a:gd name="T16" fmla="*/ 125 w 203"/>
                <a:gd name="T17" fmla="*/ 73 h 260"/>
                <a:gd name="T18" fmla="*/ 109 w 203"/>
                <a:gd name="T19" fmla="*/ 120 h 260"/>
                <a:gd name="T20" fmla="*/ 93 w 203"/>
                <a:gd name="T21" fmla="*/ 16 h 260"/>
                <a:gd name="T22" fmla="*/ 109 w 203"/>
                <a:gd name="T23" fmla="*/ 57 h 260"/>
                <a:gd name="T24" fmla="*/ 140 w 203"/>
                <a:gd name="T25" fmla="*/ 73 h 260"/>
                <a:gd name="T26" fmla="*/ 171 w 203"/>
                <a:gd name="T27" fmla="*/ 88 h 260"/>
                <a:gd name="T28" fmla="*/ 187 w 203"/>
                <a:gd name="T29" fmla="*/ 104 h 260"/>
                <a:gd name="T30" fmla="*/ 171 w 203"/>
                <a:gd name="T31" fmla="*/ 139 h 260"/>
                <a:gd name="T32" fmla="*/ 62 w 203"/>
                <a:gd name="T33" fmla="*/ 135 h 260"/>
                <a:gd name="T34" fmla="*/ 47 w 203"/>
                <a:gd name="T35" fmla="*/ 120 h 260"/>
                <a:gd name="T36" fmla="*/ 62 w 203"/>
                <a:gd name="T37" fmla="*/ 16 h 260"/>
                <a:gd name="T38" fmla="*/ 78 w 203"/>
                <a:gd name="T39" fmla="*/ 151 h 260"/>
                <a:gd name="T40" fmla="*/ 31 w 203"/>
                <a:gd name="T41" fmla="*/ 104 h 260"/>
                <a:gd name="T42" fmla="*/ 47 w 203"/>
                <a:gd name="T43" fmla="*/ 120 h 260"/>
                <a:gd name="T44" fmla="*/ 31 w 203"/>
                <a:gd name="T45" fmla="*/ 104 h 260"/>
                <a:gd name="T46" fmla="*/ 15 w 203"/>
                <a:gd name="T47" fmla="*/ 135 h 260"/>
                <a:gd name="T48" fmla="*/ 0 w 203"/>
                <a:gd name="T49" fmla="*/ 120 h 260"/>
                <a:gd name="T50" fmla="*/ 0 w 203"/>
                <a:gd name="T51" fmla="*/ 88 h 260"/>
                <a:gd name="T52" fmla="*/ 31 w 203"/>
                <a:gd name="T53" fmla="*/ 88 h 260"/>
                <a:gd name="T54" fmla="*/ 15 w 203"/>
                <a:gd name="T55" fmla="*/ 104 h 260"/>
                <a:gd name="T56" fmla="*/ 31 w 203"/>
                <a:gd name="T57" fmla="*/ 151 h 260"/>
                <a:gd name="T58" fmla="*/ 15 w 203"/>
                <a:gd name="T59" fmla="*/ 135 h 260"/>
                <a:gd name="T60" fmla="*/ 31 w 203"/>
                <a:gd name="T61" fmla="*/ 151 h 260"/>
                <a:gd name="T62" fmla="*/ 47 w 203"/>
                <a:gd name="T63" fmla="*/ 182 h 260"/>
                <a:gd name="T64" fmla="*/ 31 w 203"/>
                <a:gd name="T65" fmla="*/ 166 h 260"/>
                <a:gd name="T66" fmla="*/ 47 w 203"/>
                <a:gd name="T67" fmla="*/ 151 h 260"/>
                <a:gd name="T68" fmla="*/ 62 w 203"/>
                <a:gd name="T69" fmla="*/ 198 h 260"/>
                <a:gd name="T70" fmla="*/ 47 w 203"/>
                <a:gd name="T71" fmla="*/ 213 h 260"/>
                <a:gd name="T72" fmla="*/ 47 w 203"/>
                <a:gd name="T73" fmla="*/ 182 h 260"/>
                <a:gd name="T74" fmla="*/ 62 w 203"/>
                <a:gd name="T75" fmla="*/ 198 h 260"/>
                <a:gd name="T76" fmla="*/ 78 w 203"/>
                <a:gd name="T77" fmla="*/ 244 h 260"/>
                <a:gd name="T78" fmla="*/ 156 w 203"/>
                <a:gd name="T79" fmla="*/ 229 h 260"/>
                <a:gd name="T80" fmla="*/ 171 w 203"/>
                <a:gd name="T81" fmla="*/ 213 h 260"/>
                <a:gd name="T82" fmla="*/ 171 w 203"/>
                <a:gd name="T83" fmla="*/ 244 h 260"/>
                <a:gd name="T84" fmla="*/ 171 w 203"/>
                <a:gd name="T85" fmla="*/ 260 h 260"/>
                <a:gd name="T86" fmla="*/ 62 w 203"/>
                <a:gd name="T87" fmla="*/ 244 h 260"/>
                <a:gd name="T88" fmla="*/ 62 w 203"/>
                <a:gd name="T89" fmla="*/ 213 h 260"/>
                <a:gd name="T90" fmla="*/ 78 w 203"/>
                <a:gd name="T91" fmla="*/ 229 h 260"/>
                <a:gd name="T92" fmla="*/ 187 w 203"/>
                <a:gd name="T93" fmla="*/ 182 h 260"/>
                <a:gd name="T94" fmla="*/ 187 w 203"/>
                <a:gd name="T95" fmla="*/ 213 h 260"/>
                <a:gd name="T96" fmla="*/ 171 w 203"/>
                <a:gd name="T97" fmla="*/ 198 h 260"/>
                <a:gd name="T98" fmla="*/ 78 w 203"/>
                <a:gd name="T99" fmla="*/ 0 h 260"/>
                <a:gd name="T100" fmla="*/ 93 w 203"/>
                <a:gd name="T101" fmla="*/ 16 h 260"/>
                <a:gd name="T102" fmla="*/ 78 w 203"/>
                <a:gd name="T10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3" h="260">
                  <a:moveTo>
                    <a:pt x="187" y="182"/>
                  </a:moveTo>
                  <a:lnTo>
                    <a:pt x="187" y="166"/>
                  </a:lnTo>
                  <a:lnTo>
                    <a:pt x="187" y="120"/>
                  </a:lnTo>
                  <a:lnTo>
                    <a:pt x="187" y="109"/>
                  </a:lnTo>
                  <a:lnTo>
                    <a:pt x="187" y="104"/>
                  </a:lnTo>
                  <a:lnTo>
                    <a:pt x="203" y="104"/>
                  </a:lnTo>
                  <a:lnTo>
                    <a:pt x="203" y="109"/>
                  </a:lnTo>
                  <a:lnTo>
                    <a:pt x="203" y="120"/>
                  </a:lnTo>
                  <a:lnTo>
                    <a:pt x="203" y="166"/>
                  </a:lnTo>
                  <a:lnTo>
                    <a:pt x="203" y="182"/>
                  </a:lnTo>
                  <a:lnTo>
                    <a:pt x="187" y="182"/>
                  </a:lnTo>
                  <a:close/>
                  <a:moveTo>
                    <a:pt x="171" y="139"/>
                  </a:moveTo>
                  <a:lnTo>
                    <a:pt x="156" y="139"/>
                  </a:lnTo>
                  <a:lnTo>
                    <a:pt x="156" y="88"/>
                  </a:lnTo>
                  <a:lnTo>
                    <a:pt x="140" y="88"/>
                  </a:lnTo>
                  <a:lnTo>
                    <a:pt x="140" y="120"/>
                  </a:lnTo>
                  <a:lnTo>
                    <a:pt x="125" y="120"/>
                  </a:lnTo>
                  <a:lnTo>
                    <a:pt x="125" y="73"/>
                  </a:lnTo>
                  <a:lnTo>
                    <a:pt x="109" y="73"/>
                  </a:lnTo>
                  <a:lnTo>
                    <a:pt x="109" y="120"/>
                  </a:lnTo>
                  <a:lnTo>
                    <a:pt x="93" y="120"/>
                  </a:lnTo>
                  <a:lnTo>
                    <a:pt x="93" y="16"/>
                  </a:lnTo>
                  <a:lnTo>
                    <a:pt x="109" y="16"/>
                  </a:lnTo>
                  <a:lnTo>
                    <a:pt x="109" y="57"/>
                  </a:lnTo>
                  <a:lnTo>
                    <a:pt x="140" y="57"/>
                  </a:lnTo>
                  <a:lnTo>
                    <a:pt x="140" y="73"/>
                  </a:lnTo>
                  <a:lnTo>
                    <a:pt x="171" y="73"/>
                  </a:lnTo>
                  <a:lnTo>
                    <a:pt x="171" y="88"/>
                  </a:lnTo>
                  <a:lnTo>
                    <a:pt x="187" y="88"/>
                  </a:lnTo>
                  <a:lnTo>
                    <a:pt x="187" y="104"/>
                  </a:lnTo>
                  <a:lnTo>
                    <a:pt x="171" y="104"/>
                  </a:lnTo>
                  <a:lnTo>
                    <a:pt x="171" y="139"/>
                  </a:lnTo>
                  <a:close/>
                  <a:moveTo>
                    <a:pt x="62" y="151"/>
                  </a:moveTo>
                  <a:lnTo>
                    <a:pt x="62" y="135"/>
                  </a:lnTo>
                  <a:lnTo>
                    <a:pt x="47" y="135"/>
                  </a:lnTo>
                  <a:lnTo>
                    <a:pt x="47" y="120"/>
                  </a:lnTo>
                  <a:lnTo>
                    <a:pt x="62" y="120"/>
                  </a:lnTo>
                  <a:lnTo>
                    <a:pt x="62" y="16"/>
                  </a:lnTo>
                  <a:lnTo>
                    <a:pt x="78" y="16"/>
                  </a:lnTo>
                  <a:lnTo>
                    <a:pt x="78" y="151"/>
                  </a:lnTo>
                  <a:lnTo>
                    <a:pt x="62" y="151"/>
                  </a:lnTo>
                  <a:close/>
                  <a:moveTo>
                    <a:pt x="31" y="104"/>
                  </a:moveTo>
                  <a:lnTo>
                    <a:pt x="47" y="104"/>
                  </a:lnTo>
                  <a:lnTo>
                    <a:pt x="47" y="120"/>
                  </a:lnTo>
                  <a:lnTo>
                    <a:pt x="31" y="120"/>
                  </a:lnTo>
                  <a:lnTo>
                    <a:pt x="31" y="104"/>
                  </a:lnTo>
                  <a:close/>
                  <a:moveTo>
                    <a:pt x="15" y="120"/>
                  </a:moveTo>
                  <a:lnTo>
                    <a:pt x="15" y="135"/>
                  </a:lnTo>
                  <a:lnTo>
                    <a:pt x="0" y="135"/>
                  </a:lnTo>
                  <a:lnTo>
                    <a:pt x="0" y="120"/>
                  </a:lnTo>
                  <a:lnTo>
                    <a:pt x="0" y="104"/>
                  </a:lnTo>
                  <a:lnTo>
                    <a:pt x="0" y="88"/>
                  </a:lnTo>
                  <a:lnTo>
                    <a:pt x="15" y="88"/>
                  </a:lnTo>
                  <a:lnTo>
                    <a:pt x="31" y="88"/>
                  </a:lnTo>
                  <a:lnTo>
                    <a:pt x="31" y="104"/>
                  </a:lnTo>
                  <a:lnTo>
                    <a:pt x="15" y="104"/>
                  </a:lnTo>
                  <a:lnTo>
                    <a:pt x="15" y="120"/>
                  </a:lnTo>
                  <a:close/>
                  <a:moveTo>
                    <a:pt x="31" y="151"/>
                  </a:moveTo>
                  <a:lnTo>
                    <a:pt x="15" y="151"/>
                  </a:lnTo>
                  <a:lnTo>
                    <a:pt x="15" y="135"/>
                  </a:lnTo>
                  <a:lnTo>
                    <a:pt x="31" y="135"/>
                  </a:lnTo>
                  <a:lnTo>
                    <a:pt x="31" y="151"/>
                  </a:lnTo>
                  <a:close/>
                  <a:moveTo>
                    <a:pt x="47" y="166"/>
                  </a:moveTo>
                  <a:lnTo>
                    <a:pt x="47" y="182"/>
                  </a:lnTo>
                  <a:lnTo>
                    <a:pt x="31" y="182"/>
                  </a:lnTo>
                  <a:lnTo>
                    <a:pt x="31" y="166"/>
                  </a:lnTo>
                  <a:lnTo>
                    <a:pt x="31" y="151"/>
                  </a:lnTo>
                  <a:lnTo>
                    <a:pt x="47" y="151"/>
                  </a:lnTo>
                  <a:lnTo>
                    <a:pt x="47" y="166"/>
                  </a:lnTo>
                  <a:close/>
                  <a:moveTo>
                    <a:pt x="62" y="198"/>
                  </a:moveTo>
                  <a:lnTo>
                    <a:pt x="62" y="213"/>
                  </a:lnTo>
                  <a:lnTo>
                    <a:pt x="47" y="213"/>
                  </a:lnTo>
                  <a:lnTo>
                    <a:pt x="47" y="198"/>
                  </a:lnTo>
                  <a:lnTo>
                    <a:pt x="47" y="182"/>
                  </a:lnTo>
                  <a:lnTo>
                    <a:pt x="62" y="182"/>
                  </a:lnTo>
                  <a:lnTo>
                    <a:pt x="62" y="198"/>
                  </a:lnTo>
                  <a:close/>
                  <a:moveTo>
                    <a:pt x="78" y="229"/>
                  </a:moveTo>
                  <a:lnTo>
                    <a:pt x="78" y="244"/>
                  </a:lnTo>
                  <a:lnTo>
                    <a:pt x="156" y="244"/>
                  </a:lnTo>
                  <a:lnTo>
                    <a:pt x="156" y="229"/>
                  </a:lnTo>
                  <a:lnTo>
                    <a:pt x="156" y="213"/>
                  </a:lnTo>
                  <a:lnTo>
                    <a:pt x="171" y="213"/>
                  </a:lnTo>
                  <a:lnTo>
                    <a:pt x="171" y="229"/>
                  </a:lnTo>
                  <a:lnTo>
                    <a:pt x="171" y="244"/>
                  </a:lnTo>
                  <a:lnTo>
                    <a:pt x="171" y="244"/>
                  </a:lnTo>
                  <a:lnTo>
                    <a:pt x="171" y="260"/>
                  </a:lnTo>
                  <a:lnTo>
                    <a:pt x="62" y="260"/>
                  </a:lnTo>
                  <a:lnTo>
                    <a:pt x="62" y="244"/>
                  </a:lnTo>
                  <a:lnTo>
                    <a:pt x="62" y="229"/>
                  </a:lnTo>
                  <a:lnTo>
                    <a:pt x="62" y="213"/>
                  </a:lnTo>
                  <a:lnTo>
                    <a:pt x="78" y="213"/>
                  </a:lnTo>
                  <a:lnTo>
                    <a:pt x="78" y="229"/>
                  </a:lnTo>
                  <a:close/>
                  <a:moveTo>
                    <a:pt x="171" y="182"/>
                  </a:moveTo>
                  <a:lnTo>
                    <a:pt x="187" y="182"/>
                  </a:lnTo>
                  <a:lnTo>
                    <a:pt x="187" y="198"/>
                  </a:lnTo>
                  <a:lnTo>
                    <a:pt x="187" y="213"/>
                  </a:lnTo>
                  <a:lnTo>
                    <a:pt x="171" y="213"/>
                  </a:lnTo>
                  <a:lnTo>
                    <a:pt x="171" y="198"/>
                  </a:lnTo>
                  <a:lnTo>
                    <a:pt x="171" y="182"/>
                  </a:lnTo>
                  <a:close/>
                  <a:moveTo>
                    <a:pt x="78" y="0"/>
                  </a:moveTo>
                  <a:lnTo>
                    <a:pt x="93" y="0"/>
                  </a:lnTo>
                  <a:lnTo>
                    <a:pt x="93" y="16"/>
                  </a:lnTo>
                  <a:lnTo>
                    <a:pt x="78" y="16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79"/>
            <p:cNvSpPr>
              <a:spLocks/>
            </p:cNvSpPr>
            <p:nvPr/>
          </p:nvSpPr>
          <p:spPr bwMode="auto">
            <a:xfrm>
              <a:off x="4225201" y="2963506"/>
              <a:ext cx="165558" cy="224810"/>
            </a:xfrm>
            <a:custGeom>
              <a:avLst/>
              <a:gdLst>
                <a:gd name="T0" fmla="*/ 121 w 188"/>
                <a:gd name="T1" fmla="*/ 148 h 257"/>
                <a:gd name="T2" fmla="*/ 188 w 188"/>
                <a:gd name="T3" fmla="*/ 137 h 257"/>
                <a:gd name="T4" fmla="*/ 0 w 188"/>
                <a:gd name="T5" fmla="*/ 0 h 257"/>
                <a:gd name="T6" fmla="*/ 56 w 188"/>
                <a:gd name="T7" fmla="*/ 227 h 257"/>
                <a:gd name="T8" fmla="*/ 60 w 188"/>
                <a:gd name="T9" fmla="*/ 219 h 257"/>
                <a:gd name="T10" fmla="*/ 91 w 188"/>
                <a:gd name="T11" fmla="*/ 167 h 257"/>
                <a:gd name="T12" fmla="*/ 147 w 188"/>
                <a:gd name="T13" fmla="*/ 249 h 257"/>
                <a:gd name="T14" fmla="*/ 147 w 188"/>
                <a:gd name="T15" fmla="*/ 249 h 257"/>
                <a:gd name="T16" fmla="*/ 151 w 188"/>
                <a:gd name="T17" fmla="*/ 253 h 257"/>
                <a:gd name="T18" fmla="*/ 156 w 188"/>
                <a:gd name="T19" fmla="*/ 256 h 257"/>
                <a:gd name="T20" fmla="*/ 161 w 188"/>
                <a:gd name="T21" fmla="*/ 257 h 257"/>
                <a:gd name="T22" fmla="*/ 166 w 188"/>
                <a:gd name="T23" fmla="*/ 256 h 257"/>
                <a:gd name="T24" fmla="*/ 166 w 188"/>
                <a:gd name="T25" fmla="*/ 256 h 257"/>
                <a:gd name="T26" fmla="*/ 173 w 188"/>
                <a:gd name="T27" fmla="*/ 253 h 257"/>
                <a:gd name="T28" fmla="*/ 173 w 188"/>
                <a:gd name="T29" fmla="*/ 253 h 257"/>
                <a:gd name="T30" fmla="*/ 177 w 188"/>
                <a:gd name="T31" fmla="*/ 249 h 257"/>
                <a:gd name="T32" fmla="*/ 179 w 188"/>
                <a:gd name="T33" fmla="*/ 245 h 257"/>
                <a:gd name="T34" fmla="*/ 179 w 188"/>
                <a:gd name="T35" fmla="*/ 239 h 257"/>
                <a:gd name="T36" fmla="*/ 179 w 188"/>
                <a:gd name="T37" fmla="*/ 234 h 257"/>
                <a:gd name="T38" fmla="*/ 179 w 188"/>
                <a:gd name="T39" fmla="*/ 234 h 257"/>
                <a:gd name="T40" fmla="*/ 177 w 188"/>
                <a:gd name="T41" fmla="*/ 228 h 257"/>
                <a:gd name="T42" fmla="*/ 121 w 188"/>
                <a:gd name="T43" fmla="*/ 14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8" h="257">
                  <a:moveTo>
                    <a:pt x="121" y="148"/>
                  </a:moveTo>
                  <a:lnTo>
                    <a:pt x="188" y="137"/>
                  </a:lnTo>
                  <a:lnTo>
                    <a:pt x="0" y="0"/>
                  </a:lnTo>
                  <a:lnTo>
                    <a:pt x="56" y="227"/>
                  </a:lnTo>
                  <a:lnTo>
                    <a:pt x="60" y="219"/>
                  </a:lnTo>
                  <a:lnTo>
                    <a:pt x="91" y="167"/>
                  </a:lnTo>
                  <a:lnTo>
                    <a:pt x="147" y="249"/>
                  </a:lnTo>
                  <a:lnTo>
                    <a:pt x="147" y="249"/>
                  </a:lnTo>
                  <a:lnTo>
                    <a:pt x="151" y="253"/>
                  </a:lnTo>
                  <a:lnTo>
                    <a:pt x="156" y="256"/>
                  </a:lnTo>
                  <a:lnTo>
                    <a:pt x="161" y="257"/>
                  </a:lnTo>
                  <a:lnTo>
                    <a:pt x="166" y="256"/>
                  </a:lnTo>
                  <a:lnTo>
                    <a:pt x="166" y="256"/>
                  </a:lnTo>
                  <a:lnTo>
                    <a:pt x="173" y="253"/>
                  </a:lnTo>
                  <a:lnTo>
                    <a:pt x="173" y="253"/>
                  </a:lnTo>
                  <a:lnTo>
                    <a:pt x="177" y="249"/>
                  </a:lnTo>
                  <a:lnTo>
                    <a:pt x="179" y="245"/>
                  </a:lnTo>
                  <a:lnTo>
                    <a:pt x="179" y="239"/>
                  </a:lnTo>
                  <a:lnTo>
                    <a:pt x="179" y="234"/>
                  </a:lnTo>
                  <a:lnTo>
                    <a:pt x="179" y="234"/>
                  </a:lnTo>
                  <a:lnTo>
                    <a:pt x="177" y="228"/>
                  </a:lnTo>
                  <a:lnTo>
                    <a:pt x="121" y="14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80"/>
            <p:cNvSpPr>
              <a:spLocks noEditPoints="1"/>
            </p:cNvSpPr>
            <p:nvPr/>
          </p:nvSpPr>
          <p:spPr bwMode="auto">
            <a:xfrm>
              <a:off x="4470922" y="2961764"/>
              <a:ext cx="217839" cy="226552"/>
            </a:xfrm>
            <a:custGeom>
              <a:avLst/>
              <a:gdLst>
                <a:gd name="T0" fmla="*/ 33 w 249"/>
                <a:gd name="T1" fmla="*/ 18 h 260"/>
                <a:gd name="T2" fmla="*/ 83 w 249"/>
                <a:gd name="T3" fmla="*/ 99 h 260"/>
                <a:gd name="T4" fmla="*/ 93 w 249"/>
                <a:gd name="T5" fmla="*/ 100 h 260"/>
                <a:gd name="T6" fmla="*/ 96 w 249"/>
                <a:gd name="T7" fmla="*/ 90 h 260"/>
                <a:gd name="T8" fmla="*/ 85 w 249"/>
                <a:gd name="T9" fmla="*/ 69 h 260"/>
                <a:gd name="T10" fmla="*/ 93 w 249"/>
                <a:gd name="T11" fmla="*/ 57 h 260"/>
                <a:gd name="T12" fmla="*/ 104 w 249"/>
                <a:gd name="T13" fmla="*/ 53 h 260"/>
                <a:gd name="T14" fmla="*/ 118 w 249"/>
                <a:gd name="T15" fmla="*/ 70 h 260"/>
                <a:gd name="T16" fmla="*/ 126 w 249"/>
                <a:gd name="T17" fmla="*/ 72 h 260"/>
                <a:gd name="T18" fmla="*/ 124 w 249"/>
                <a:gd name="T19" fmla="*/ 61 h 260"/>
                <a:gd name="T20" fmla="*/ 128 w 249"/>
                <a:gd name="T21" fmla="*/ 49 h 260"/>
                <a:gd name="T22" fmla="*/ 139 w 249"/>
                <a:gd name="T23" fmla="*/ 47 h 260"/>
                <a:gd name="T24" fmla="*/ 153 w 249"/>
                <a:gd name="T25" fmla="*/ 57 h 260"/>
                <a:gd name="T26" fmla="*/ 157 w 249"/>
                <a:gd name="T27" fmla="*/ 69 h 260"/>
                <a:gd name="T28" fmla="*/ 161 w 249"/>
                <a:gd name="T29" fmla="*/ 69 h 260"/>
                <a:gd name="T30" fmla="*/ 162 w 249"/>
                <a:gd name="T31" fmla="*/ 64 h 260"/>
                <a:gd name="T32" fmla="*/ 170 w 249"/>
                <a:gd name="T33" fmla="*/ 56 h 260"/>
                <a:gd name="T34" fmla="*/ 182 w 249"/>
                <a:gd name="T35" fmla="*/ 57 h 260"/>
                <a:gd name="T36" fmla="*/ 208 w 249"/>
                <a:gd name="T37" fmla="*/ 166 h 260"/>
                <a:gd name="T38" fmla="*/ 139 w 249"/>
                <a:gd name="T39" fmla="*/ 205 h 260"/>
                <a:gd name="T40" fmla="*/ 105 w 249"/>
                <a:gd name="T41" fmla="*/ 196 h 260"/>
                <a:gd name="T42" fmla="*/ 32 w 249"/>
                <a:gd name="T43" fmla="*/ 178 h 260"/>
                <a:gd name="T44" fmla="*/ 26 w 249"/>
                <a:gd name="T45" fmla="*/ 165 h 260"/>
                <a:gd name="T46" fmla="*/ 37 w 249"/>
                <a:gd name="T47" fmla="*/ 153 h 260"/>
                <a:gd name="T48" fmla="*/ 80 w 249"/>
                <a:gd name="T49" fmla="*/ 157 h 260"/>
                <a:gd name="T50" fmla="*/ 84 w 249"/>
                <a:gd name="T51" fmla="*/ 153 h 260"/>
                <a:gd name="T52" fmla="*/ 20 w 249"/>
                <a:gd name="T53" fmla="*/ 38 h 260"/>
                <a:gd name="T54" fmla="*/ 20 w 249"/>
                <a:gd name="T55" fmla="*/ 24 h 260"/>
                <a:gd name="T56" fmla="*/ 15 w 249"/>
                <a:gd name="T57" fmla="*/ 4 h 260"/>
                <a:gd name="T58" fmla="*/ 9 w 249"/>
                <a:gd name="T59" fmla="*/ 8 h 260"/>
                <a:gd name="T60" fmla="*/ 0 w 249"/>
                <a:gd name="T61" fmla="*/ 24 h 260"/>
                <a:gd name="T62" fmla="*/ 6 w 249"/>
                <a:gd name="T63" fmla="*/ 47 h 260"/>
                <a:gd name="T64" fmla="*/ 57 w 249"/>
                <a:gd name="T65" fmla="*/ 137 h 260"/>
                <a:gd name="T66" fmla="*/ 33 w 249"/>
                <a:gd name="T67" fmla="*/ 135 h 260"/>
                <a:gd name="T68" fmla="*/ 18 w 249"/>
                <a:gd name="T69" fmla="*/ 143 h 260"/>
                <a:gd name="T70" fmla="*/ 7 w 249"/>
                <a:gd name="T71" fmla="*/ 161 h 260"/>
                <a:gd name="T72" fmla="*/ 13 w 249"/>
                <a:gd name="T73" fmla="*/ 186 h 260"/>
                <a:gd name="T74" fmla="*/ 33 w 249"/>
                <a:gd name="T75" fmla="*/ 199 h 260"/>
                <a:gd name="T76" fmla="*/ 111 w 249"/>
                <a:gd name="T77" fmla="*/ 218 h 260"/>
                <a:gd name="T78" fmla="*/ 165 w 249"/>
                <a:gd name="T79" fmla="*/ 251 h 260"/>
                <a:gd name="T80" fmla="*/ 226 w 249"/>
                <a:gd name="T81" fmla="*/ 160 h 260"/>
                <a:gd name="T82" fmla="*/ 206 w 249"/>
                <a:gd name="T83" fmla="*/ 70 h 260"/>
                <a:gd name="T84" fmla="*/ 200 w 249"/>
                <a:gd name="T85" fmla="*/ 52 h 260"/>
                <a:gd name="T86" fmla="*/ 176 w 249"/>
                <a:gd name="T87" fmla="*/ 38 h 260"/>
                <a:gd name="T88" fmla="*/ 165 w 249"/>
                <a:gd name="T89" fmla="*/ 38 h 260"/>
                <a:gd name="T90" fmla="*/ 145 w 249"/>
                <a:gd name="T91" fmla="*/ 29 h 260"/>
                <a:gd name="T92" fmla="*/ 127 w 249"/>
                <a:gd name="T93" fmla="*/ 31 h 260"/>
                <a:gd name="T94" fmla="*/ 114 w 249"/>
                <a:gd name="T95" fmla="*/ 38 h 260"/>
                <a:gd name="T96" fmla="*/ 87 w 249"/>
                <a:gd name="T97" fmla="*/ 40 h 260"/>
                <a:gd name="T98" fmla="*/ 75 w 249"/>
                <a:gd name="T99" fmla="*/ 48 h 260"/>
                <a:gd name="T100" fmla="*/ 56 w 249"/>
                <a:gd name="T101" fmla="*/ 16 h 260"/>
                <a:gd name="T102" fmla="*/ 43 w 249"/>
                <a:gd name="T103" fmla="*/ 3 h 260"/>
                <a:gd name="T104" fmla="*/ 20 w 249"/>
                <a:gd name="T105" fmla="*/ 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9" h="260">
                  <a:moveTo>
                    <a:pt x="24" y="20"/>
                  </a:moveTo>
                  <a:lnTo>
                    <a:pt x="24" y="20"/>
                  </a:lnTo>
                  <a:lnTo>
                    <a:pt x="30" y="18"/>
                  </a:lnTo>
                  <a:lnTo>
                    <a:pt x="33" y="18"/>
                  </a:lnTo>
                  <a:lnTo>
                    <a:pt x="37" y="21"/>
                  </a:lnTo>
                  <a:lnTo>
                    <a:pt x="40" y="26"/>
                  </a:lnTo>
                  <a:lnTo>
                    <a:pt x="40" y="26"/>
                  </a:lnTo>
                  <a:lnTo>
                    <a:pt x="83" y="99"/>
                  </a:lnTo>
                  <a:lnTo>
                    <a:pt x="83" y="99"/>
                  </a:lnTo>
                  <a:lnTo>
                    <a:pt x="85" y="100"/>
                  </a:lnTo>
                  <a:lnTo>
                    <a:pt x="88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6" y="98"/>
                  </a:lnTo>
                  <a:lnTo>
                    <a:pt x="96" y="95"/>
                  </a:lnTo>
                  <a:lnTo>
                    <a:pt x="96" y="90"/>
                  </a:lnTo>
                  <a:lnTo>
                    <a:pt x="95" y="85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5" y="69"/>
                  </a:lnTo>
                  <a:lnTo>
                    <a:pt x="85" y="65"/>
                  </a:lnTo>
                  <a:lnTo>
                    <a:pt x="89" y="61"/>
                  </a:lnTo>
                  <a:lnTo>
                    <a:pt x="93" y="57"/>
                  </a:lnTo>
                  <a:lnTo>
                    <a:pt x="93" y="57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100" y="55"/>
                  </a:lnTo>
                  <a:lnTo>
                    <a:pt x="104" y="53"/>
                  </a:lnTo>
                  <a:lnTo>
                    <a:pt x="106" y="55"/>
                  </a:lnTo>
                  <a:lnTo>
                    <a:pt x="110" y="57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122" y="74"/>
                  </a:lnTo>
                  <a:lnTo>
                    <a:pt x="124" y="74"/>
                  </a:lnTo>
                  <a:lnTo>
                    <a:pt x="124" y="74"/>
                  </a:lnTo>
                  <a:lnTo>
                    <a:pt x="126" y="72"/>
                  </a:lnTo>
                  <a:lnTo>
                    <a:pt x="127" y="70"/>
                  </a:lnTo>
                  <a:lnTo>
                    <a:pt x="127" y="68"/>
                  </a:lnTo>
                  <a:lnTo>
                    <a:pt x="124" y="61"/>
                  </a:lnTo>
                  <a:lnTo>
                    <a:pt x="124" y="61"/>
                  </a:lnTo>
                  <a:lnTo>
                    <a:pt x="124" y="57"/>
                  </a:lnTo>
                  <a:lnTo>
                    <a:pt x="124" y="55"/>
                  </a:lnTo>
                  <a:lnTo>
                    <a:pt x="126" y="52"/>
                  </a:lnTo>
                  <a:lnTo>
                    <a:pt x="128" y="49"/>
                  </a:lnTo>
                  <a:lnTo>
                    <a:pt x="128" y="49"/>
                  </a:lnTo>
                  <a:lnTo>
                    <a:pt x="134" y="48"/>
                  </a:lnTo>
                  <a:lnTo>
                    <a:pt x="134" y="48"/>
                  </a:lnTo>
                  <a:lnTo>
                    <a:pt x="139" y="47"/>
                  </a:lnTo>
                  <a:lnTo>
                    <a:pt x="144" y="47"/>
                  </a:lnTo>
                  <a:lnTo>
                    <a:pt x="148" y="48"/>
                  </a:lnTo>
                  <a:lnTo>
                    <a:pt x="150" y="52"/>
                  </a:lnTo>
                  <a:lnTo>
                    <a:pt x="153" y="57"/>
                  </a:lnTo>
                  <a:lnTo>
                    <a:pt x="153" y="57"/>
                  </a:lnTo>
                  <a:lnTo>
                    <a:pt x="153" y="57"/>
                  </a:lnTo>
                  <a:lnTo>
                    <a:pt x="154" y="65"/>
                  </a:lnTo>
                  <a:lnTo>
                    <a:pt x="157" y="69"/>
                  </a:lnTo>
                  <a:lnTo>
                    <a:pt x="158" y="70"/>
                  </a:lnTo>
                  <a:lnTo>
                    <a:pt x="160" y="72"/>
                  </a:lnTo>
                  <a:lnTo>
                    <a:pt x="160" y="72"/>
                  </a:lnTo>
                  <a:lnTo>
                    <a:pt x="161" y="69"/>
                  </a:lnTo>
                  <a:lnTo>
                    <a:pt x="161" y="69"/>
                  </a:lnTo>
                  <a:lnTo>
                    <a:pt x="161" y="69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3" y="60"/>
                  </a:lnTo>
                  <a:lnTo>
                    <a:pt x="165" y="57"/>
                  </a:lnTo>
                  <a:lnTo>
                    <a:pt x="165" y="57"/>
                  </a:lnTo>
                  <a:lnTo>
                    <a:pt x="170" y="56"/>
                  </a:lnTo>
                  <a:lnTo>
                    <a:pt x="176" y="56"/>
                  </a:lnTo>
                  <a:lnTo>
                    <a:pt x="176" y="56"/>
                  </a:lnTo>
                  <a:lnTo>
                    <a:pt x="179" y="56"/>
                  </a:lnTo>
                  <a:lnTo>
                    <a:pt x="182" y="57"/>
                  </a:lnTo>
                  <a:lnTo>
                    <a:pt x="184" y="61"/>
                  </a:lnTo>
                  <a:lnTo>
                    <a:pt x="187" y="69"/>
                  </a:lnTo>
                  <a:lnTo>
                    <a:pt x="189" y="78"/>
                  </a:lnTo>
                  <a:lnTo>
                    <a:pt x="208" y="166"/>
                  </a:lnTo>
                  <a:lnTo>
                    <a:pt x="225" y="196"/>
                  </a:lnTo>
                  <a:lnTo>
                    <a:pt x="156" y="235"/>
                  </a:lnTo>
                  <a:lnTo>
                    <a:pt x="139" y="205"/>
                  </a:lnTo>
                  <a:lnTo>
                    <a:pt x="139" y="205"/>
                  </a:lnTo>
                  <a:lnTo>
                    <a:pt x="135" y="205"/>
                  </a:lnTo>
                  <a:lnTo>
                    <a:pt x="127" y="204"/>
                  </a:lnTo>
                  <a:lnTo>
                    <a:pt x="113" y="200"/>
                  </a:lnTo>
                  <a:lnTo>
                    <a:pt x="105" y="196"/>
                  </a:lnTo>
                  <a:lnTo>
                    <a:pt x="97" y="191"/>
                  </a:lnTo>
                  <a:lnTo>
                    <a:pt x="37" y="181"/>
                  </a:lnTo>
                  <a:lnTo>
                    <a:pt x="37" y="181"/>
                  </a:lnTo>
                  <a:lnTo>
                    <a:pt x="32" y="178"/>
                  </a:lnTo>
                  <a:lnTo>
                    <a:pt x="28" y="176"/>
                  </a:lnTo>
                  <a:lnTo>
                    <a:pt x="26" y="170"/>
                  </a:lnTo>
                  <a:lnTo>
                    <a:pt x="26" y="165"/>
                  </a:lnTo>
                  <a:lnTo>
                    <a:pt x="26" y="165"/>
                  </a:lnTo>
                  <a:lnTo>
                    <a:pt x="28" y="159"/>
                  </a:lnTo>
                  <a:lnTo>
                    <a:pt x="32" y="155"/>
                  </a:lnTo>
                  <a:lnTo>
                    <a:pt x="32" y="155"/>
                  </a:lnTo>
                  <a:lnTo>
                    <a:pt x="37" y="153"/>
                  </a:lnTo>
                  <a:lnTo>
                    <a:pt x="43" y="153"/>
                  </a:lnTo>
                  <a:lnTo>
                    <a:pt x="76" y="157"/>
                  </a:lnTo>
                  <a:lnTo>
                    <a:pt x="76" y="157"/>
                  </a:lnTo>
                  <a:lnTo>
                    <a:pt x="80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3" y="156"/>
                  </a:lnTo>
                  <a:lnTo>
                    <a:pt x="84" y="153"/>
                  </a:lnTo>
                  <a:lnTo>
                    <a:pt x="82" y="146"/>
                  </a:lnTo>
                  <a:lnTo>
                    <a:pt x="76" y="133"/>
                  </a:lnTo>
                  <a:lnTo>
                    <a:pt x="66" y="114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19" y="33"/>
                  </a:lnTo>
                  <a:lnTo>
                    <a:pt x="18" y="27"/>
                  </a:lnTo>
                  <a:lnTo>
                    <a:pt x="20" y="24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4" y="20"/>
                  </a:lnTo>
                  <a:close/>
                  <a:moveTo>
                    <a:pt x="15" y="4"/>
                  </a:moveTo>
                  <a:lnTo>
                    <a:pt x="15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9" y="8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4" y="42"/>
                  </a:lnTo>
                  <a:lnTo>
                    <a:pt x="6" y="47"/>
                  </a:lnTo>
                  <a:lnTo>
                    <a:pt x="50" y="122"/>
                  </a:lnTo>
                  <a:lnTo>
                    <a:pt x="50" y="122"/>
                  </a:lnTo>
                  <a:lnTo>
                    <a:pt x="54" y="130"/>
                  </a:lnTo>
                  <a:lnTo>
                    <a:pt x="57" y="137"/>
                  </a:lnTo>
                  <a:lnTo>
                    <a:pt x="45" y="135"/>
                  </a:lnTo>
                  <a:lnTo>
                    <a:pt x="45" y="135"/>
                  </a:lnTo>
                  <a:lnTo>
                    <a:pt x="40" y="135"/>
                  </a:lnTo>
                  <a:lnTo>
                    <a:pt x="33" y="135"/>
                  </a:lnTo>
                  <a:lnTo>
                    <a:pt x="28" y="137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18" y="143"/>
                  </a:lnTo>
                  <a:lnTo>
                    <a:pt x="14" y="148"/>
                  </a:lnTo>
                  <a:lnTo>
                    <a:pt x="10" y="155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8"/>
                  </a:lnTo>
                  <a:lnTo>
                    <a:pt x="9" y="174"/>
                  </a:lnTo>
                  <a:lnTo>
                    <a:pt x="10" y="179"/>
                  </a:lnTo>
                  <a:lnTo>
                    <a:pt x="13" y="186"/>
                  </a:lnTo>
                  <a:lnTo>
                    <a:pt x="18" y="190"/>
                  </a:lnTo>
                  <a:lnTo>
                    <a:pt x="22" y="194"/>
                  </a:lnTo>
                  <a:lnTo>
                    <a:pt x="28" y="196"/>
                  </a:lnTo>
                  <a:lnTo>
                    <a:pt x="33" y="199"/>
                  </a:lnTo>
                  <a:lnTo>
                    <a:pt x="91" y="209"/>
                  </a:lnTo>
                  <a:lnTo>
                    <a:pt x="91" y="209"/>
                  </a:lnTo>
                  <a:lnTo>
                    <a:pt x="101" y="215"/>
                  </a:lnTo>
                  <a:lnTo>
                    <a:pt x="111" y="218"/>
                  </a:lnTo>
                  <a:lnTo>
                    <a:pt x="127" y="222"/>
                  </a:lnTo>
                  <a:lnTo>
                    <a:pt x="140" y="244"/>
                  </a:lnTo>
                  <a:lnTo>
                    <a:pt x="149" y="260"/>
                  </a:lnTo>
                  <a:lnTo>
                    <a:pt x="165" y="251"/>
                  </a:lnTo>
                  <a:lnTo>
                    <a:pt x="234" y="211"/>
                  </a:lnTo>
                  <a:lnTo>
                    <a:pt x="249" y="202"/>
                  </a:lnTo>
                  <a:lnTo>
                    <a:pt x="240" y="186"/>
                  </a:lnTo>
                  <a:lnTo>
                    <a:pt x="226" y="160"/>
                  </a:lnTo>
                  <a:lnTo>
                    <a:pt x="208" y="74"/>
                  </a:lnTo>
                  <a:lnTo>
                    <a:pt x="208" y="74"/>
                  </a:lnTo>
                  <a:lnTo>
                    <a:pt x="208" y="73"/>
                  </a:lnTo>
                  <a:lnTo>
                    <a:pt x="206" y="70"/>
                  </a:lnTo>
                  <a:lnTo>
                    <a:pt x="206" y="70"/>
                  </a:lnTo>
                  <a:lnTo>
                    <a:pt x="204" y="61"/>
                  </a:lnTo>
                  <a:lnTo>
                    <a:pt x="200" y="52"/>
                  </a:lnTo>
                  <a:lnTo>
                    <a:pt x="200" y="52"/>
                  </a:lnTo>
                  <a:lnTo>
                    <a:pt x="195" y="44"/>
                  </a:lnTo>
                  <a:lnTo>
                    <a:pt x="188" y="40"/>
                  </a:lnTo>
                  <a:lnTo>
                    <a:pt x="182" y="38"/>
                  </a:lnTo>
                  <a:lnTo>
                    <a:pt x="176" y="38"/>
                  </a:lnTo>
                  <a:lnTo>
                    <a:pt x="176" y="38"/>
                  </a:lnTo>
                  <a:lnTo>
                    <a:pt x="171" y="38"/>
                  </a:lnTo>
                  <a:lnTo>
                    <a:pt x="165" y="38"/>
                  </a:lnTo>
                  <a:lnTo>
                    <a:pt x="165" y="38"/>
                  </a:lnTo>
                  <a:lnTo>
                    <a:pt x="158" y="33"/>
                  </a:lnTo>
                  <a:lnTo>
                    <a:pt x="154" y="30"/>
                  </a:lnTo>
                  <a:lnTo>
                    <a:pt x="150" y="29"/>
                  </a:lnTo>
                  <a:lnTo>
                    <a:pt x="145" y="29"/>
                  </a:lnTo>
                  <a:lnTo>
                    <a:pt x="140" y="27"/>
                  </a:lnTo>
                  <a:lnTo>
                    <a:pt x="134" y="29"/>
                  </a:lnTo>
                  <a:lnTo>
                    <a:pt x="127" y="31"/>
                  </a:lnTo>
                  <a:lnTo>
                    <a:pt x="127" y="31"/>
                  </a:lnTo>
                  <a:lnTo>
                    <a:pt x="119" y="34"/>
                  </a:lnTo>
                  <a:lnTo>
                    <a:pt x="119" y="34"/>
                  </a:lnTo>
                  <a:lnTo>
                    <a:pt x="114" y="38"/>
                  </a:lnTo>
                  <a:lnTo>
                    <a:pt x="114" y="38"/>
                  </a:lnTo>
                  <a:lnTo>
                    <a:pt x="109" y="36"/>
                  </a:lnTo>
                  <a:lnTo>
                    <a:pt x="102" y="35"/>
                  </a:lnTo>
                  <a:lnTo>
                    <a:pt x="95" y="36"/>
                  </a:lnTo>
                  <a:lnTo>
                    <a:pt x="87" y="40"/>
                  </a:lnTo>
                  <a:lnTo>
                    <a:pt x="87" y="40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56" y="17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2" y="11"/>
                  </a:lnTo>
                  <a:lnTo>
                    <a:pt x="48" y="7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0" y="1"/>
                  </a:lnTo>
                  <a:lnTo>
                    <a:pt x="15" y="4"/>
                  </a:lnTo>
                  <a:lnTo>
                    <a:pt x="15" y="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81"/>
            <p:cNvSpPr>
              <a:spLocks/>
            </p:cNvSpPr>
            <p:nvPr/>
          </p:nvSpPr>
          <p:spPr bwMode="auto">
            <a:xfrm>
              <a:off x="4486607" y="2977448"/>
              <a:ext cx="179500" cy="189956"/>
            </a:xfrm>
            <a:custGeom>
              <a:avLst/>
              <a:gdLst>
                <a:gd name="T0" fmla="*/ 6 w 207"/>
                <a:gd name="T1" fmla="*/ 2 h 217"/>
                <a:gd name="T2" fmla="*/ 15 w 207"/>
                <a:gd name="T3" fmla="*/ 0 h 217"/>
                <a:gd name="T4" fmla="*/ 22 w 207"/>
                <a:gd name="T5" fmla="*/ 8 h 217"/>
                <a:gd name="T6" fmla="*/ 65 w 207"/>
                <a:gd name="T7" fmla="*/ 81 h 217"/>
                <a:gd name="T8" fmla="*/ 67 w 207"/>
                <a:gd name="T9" fmla="*/ 82 h 217"/>
                <a:gd name="T10" fmla="*/ 75 w 207"/>
                <a:gd name="T11" fmla="*/ 82 h 217"/>
                <a:gd name="T12" fmla="*/ 78 w 207"/>
                <a:gd name="T13" fmla="*/ 80 h 217"/>
                <a:gd name="T14" fmla="*/ 78 w 207"/>
                <a:gd name="T15" fmla="*/ 72 h 217"/>
                <a:gd name="T16" fmla="*/ 69 w 207"/>
                <a:gd name="T17" fmla="*/ 55 h 217"/>
                <a:gd name="T18" fmla="*/ 67 w 207"/>
                <a:gd name="T19" fmla="*/ 51 h 217"/>
                <a:gd name="T20" fmla="*/ 71 w 207"/>
                <a:gd name="T21" fmla="*/ 43 h 217"/>
                <a:gd name="T22" fmla="*/ 75 w 207"/>
                <a:gd name="T23" fmla="*/ 39 h 217"/>
                <a:gd name="T24" fmla="*/ 78 w 207"/>
                <a:gd name="T25" fmla="*/ 38 h 217"/>
                <a:gd name="T26" fmla="*/ 86 w 207"/>
                <a:gd name="T27" fmla="*/ 35 h 217"/>
                <a:gd name="T28" fmla="*/ 92 w 207"/>
                <a:gd name="T29" fmla="*/ 39 h 217"/>
                <a:gd name="T30" fmla="*/ 100 w 207"/>
                <a:gd name="T31" fmla="*/ 52 h 217"/>
                <a:gd name="T32" fmla="*/ 106 w 207"/>
                <a:gd name="T33" fmla="*/ 56 h 217"/>
                <a:gd name="T34" fmla="*/ 108 w 207"/>
                <a:gd name="T35" fmla="*/ 54 h 217"/>
                <a:gd name="T36" fmla="*/ 109 w 207"/>
                <a:gd name="T37" fmla="*/ 50 h 217"/>
                <a:gd name="T38" fmla="*/ 106 w 207"/>
                <a:gd name="T39" fmla="*/ 43 h 217"/>
                <a:gd name="T40" fmla="*/ 106 w 207"/>
                <a:gd name="T41" fmla="*/ 37 h 217"/>
                <a:gd name="T42" fmla="*/ 110 w 207"/>
                <a:gd name="T43" fmla="*/ 31 h 217"/>
                <a:gd name="T44" fmla="*/ 116 w 207"/>
                <a:gd name="T45" fmla="*/ 30 h 217"/>
                <a:gd name="T46" fmla="*/ 121 w 207"/>
                <a:gd name="T47" fmla="*/ 29 h 217"/>
                <a:gd name="T48" fmla="*/ 130 w 207"/>
                <a:gd name="T49" fmla="*/ 30 h 217"/>
                <a:gd name="T50" fmla="*/ 135 w 207"/>
                <a:gd name="T51" fmla="*/ 39 h 217"/>
                <a:gd name="T52" fmla="*/ 135 w 207"/>
                <a:gd name="T53" fmla="*/ 39 h 217"/>
                <a:gd name="T54" fmla="*/ 139 w 207"/>
                <a:gd name="T55" fmla="*/ 51 h 217"/>
                <a:gd name="T56" fmla="*/ 142 w 207"/>
                <a:gd name="T57" fmla="*/ 54 h 217"/>
                <a:gd name="T58" fmla="*/ 143 w 207"/>
                <a:gd name="T59" fmla="*/ 51 h 217"/>
                <a:gd name="T60" fmla="*/ 143 w 207"/>
                <a:gd name="T61" fmla="*/ 51 h 217"/>
                <a:gd name="T62" fmla="*/ 144 w 207"/>
                <a:gd name="T63" fmla="*/ 46 h 217"/>
                <a:gd name="T64" fmla="*/ 147 w 207"/>
                <a:gd name="T65" fmla="*/ 39 h 217"/>
                <a:gd name="T66" fmla="*/ 152 w 207"/>
                <a:gd name="T67" fmla="*/ 38 h 217"/>
                <a:gd name="T68" fmla="*/ 158 w 207"/>
                <a:gd name="T69" fmla="*/ 38 h 217"/>
                <a:gd name="T70" fmla="*/ 164 w 207"/>
                <a:gd name="T71" fmla="*/ 39 h 217"/>
                <a:gd name="T72" fmla="*/ 169 w 207"/>
                <a:gd name="T73" fmla="*/ 51 h 217"/>
                <a:gd name="T74" fmla="*/ 190 w 207"/>
                <a:gd name="T75" fmla="*/ 148 h 217"/>
                <a:gd name="T76" fmla="*/ 138 w 207"/>
                <a:gd name="T77" fmla="*/ 217 h 217"/>
                <a:gd name="T78" fmla="*/ 121 w 207"/>
                <a:gd name="T79" fmla="*/ 187 h 217"/>
                <a:gd name="T80" fmla="*/ 109 w 207"/>
                <a:gd name="T81" fmla="*/ 186 h 217"/>
                <a:gd name="T82" fmla="*/ 87 w 207"/>
                <a:gd name="T83" fmla="*/ 178 h 217"/>
                <a:gd name="T84" fmla="*/ 19 w 207"/>
                <a:gd name="T85" fmla="*/ 163 h 217"/>
                <a:gd name="T86" fmla="*/ 14 w 207"/>
                <a:gd name="T87" fmla="*/ 160 h 217"/>
                <a:gd name="T88" fmla="*/ 8 w 207"/>
                <a:gd name="T89" fmla="*/ 152 h 217"/>
                <a:gd name="T90" fmla="*/ 8 w 207"/>
                <a:gd name="T91" fmla="*/ 147 h 217"/>
                <a:gd name="T92" fmla="*/ 14 w 207"/>
                <a:gd name="T93" fmla="*/ 137 h 217"/>
                <a:gd name="T94" fmla="*/ 19 w 207"/>
                <a:gd name="T95" fmla="*/ 135 h 217"/>
                <a:gd name="T96" fmla="*/ 58 w 207"/>
                <a:gd name="T97" fmla="*/ 139 h 217"/>
                <a:gd name="T98" fmla="*/ 62 w 207"/>
                <a:gd name="T99" fmla="*/ 139 h 217"/>
                <a:gd name="T100" fmla="*/ 64 w 207"/>
                <a:gd name="T101" fmla="*/ 139 h 217"/>
                <a:gd name="T102" fmla="*/ 66 w 207"/>
                <a:gd name="T103" fmla="*/ 135 h 217"/>
                <a:gd name="T104" fmla="*/ 58 w 207"/>
                <a:gd name="T105" fmla="*/ 115 h 217"/>
                <a:gd name="T106" fmla="*/ 2 w 207"/>
                <a:gd name="T107" fmla="*/ 20 h 217"/>
                <a:gd name="T108" fmla="*/ 1 w 207"/>
                <a:gd name="T109" fmla="*/ 15 h 217"/>
                <a:gd name="T110" fmla="*/ 2 w 207"/>
                <a:gd name="T111" fmla="*/ 6 h 217"/>
                <a:gd name="T112" fmla="*/ 6 w 207"/>
                <a:gd name="T113" fmla="*/ 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7" h="217">
                  <a:moveTo>
                    <a:pt x="6" y="2"/>
                  </a:moveTo>
                  <a:lnTo>
                    <a:pt x="6" y="2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3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65" y="81"/>
                  </a:lnTo>
                  <a:lnTo>
                    <a:pt x="65" y="81"/>
                  </a:lnTo>
                  <a:lnTo>
                    <a:pt x="67" y="82"/>
                  </a:lnTo>
                  <a:lnTo>
                    <a:pt x="70" y="83"/>
                  </a:lnTo>
                  <a:lnTo>
                    <a:pt x="75" y="82"/>
                  </a:lnTo>
                  <a:lnTo>
                    <a:pt x="75" y="82"/>
                  </a:lnTo>
                  <a:lnTo>
                    <a:pt x="78" y="80"/>
                  </a:lnTo>
                  <a:lnTo>
                    <a:pt x="78" y="77"/>
                  </a:lnTo>
                  <a:lnTo>
                    <a:pt x="78" y="72"/>
                  </a:lnTo>
                  <a:lnTo>
                    <a:pt x="77" y="67"/>
                  </a:lnTo>
                  <a:lnTo>
                    <a:pt x="69" y="55"/>
                  </a:lnTo>
                  <a:lnTo>
                    <a:pt x="69" y="55"/>
                  </a:lnTo>
                  <a:lnTo>
                    <a:pt x="67" y="51"/>
                  </a:lnTo>
                  <a:lnTo>
                    <a:pt x="67" y="47"/>
                  </a:lnTo>
                  <a:lnTo>
                    <a:pt x="71" y="43"/>
                  </a:lnTo>
                  <a:lnTo>
                    <a:pt x="75" y="39"/>
                  </a:lnTo>
                  <a:lnTo>
                    <a:pt x="75" y="39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82" y="37"/>
                  </a:lnTo>
                  <a:lnTo>
                    <a:pt x="86" y="35"/>
                  </a:lnTo>
                  <a:lnTo>
                    <a:pt x="88" y="37"/>
                  </a:lnTo>
                  <a:lnTo>
                    <a:pt x="92" y="39"/>
                  </a:lnTo>
                  <a:lnTo>
                    <a:pt x="100" y="52"/>
                  </a:lnTo>
                  <a:lnTo>
                    <a:pt x="100" y="52"/>
                  </a:lnTo>
                  <a:lnTo>
                    <a:pt x="104" y="56"/>
                  </a:lnTo>
                  <a:lnTo>
                    <a:pt x="106" y="56"/>
                  </a:lnTo>
                  <a:lnTo>
                    <a:pt x="106" y="56"/>
                  </a:lnTo>
                  <a:lnTo>
                    <a:pt x="108" y="54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6" y="43"/>
                  </a:lnTo>
                  <a:lnTo>
                    <a:pt x="106" y="43"/>
                  </a:lnTo>
                  <a:lnTo>
                    <a:pt x="106" y="39"/>
                  </a:lnTo>
                  <a:lnTo>
                    <a:pt x="106" y="37"/>
                  </a:lnTo>
                  <a:lnTo>
                    <a:pt x="108" y="34"/>
                  </a:lnTo>
                  <a:lnTo>
                    <a:pt x="110" y="31"/>
                  </a:lnTo>
                  <a:lnTo>
                    <a:pt x="110" y="31"/>
                  </a:lnTo>
                  <a:lnTo>
                    <a:pt x="116" y="30"/>
                  </a:lnTo>
                  <a:lnTo>
                    <a:pt x="116" y="30"/>
                  </a:lnTo>
                  <a:lnTo>
                    <a:pt x="121" y="29"/>
                  </a:lnTo>
                  <a:lnTo>
                    <a:pt x="126" y="29"/>
                  </a:lnTo>
                  <a:lnTo>
                    <a:pt x="130" y="30"/>
                  </a:lnTo>
                  <a:lnTo>
                    <a:pt x="132" y="34"/>
                  </a:lnTo>
                  <a:lnTo>
                    <a:pt x="135" y="39"/>
                  </a:lnTo>
                  <a:lnTo>
                    <a:pt x="135" y="39"/>
                  </a:lnTo>
                  <a:lnTo>
                    <a:pt x="135" y="39"/>
                  </a:lnTo>
                  <a:lnTo>
                    <a:pt x="136" y="47"/>
                  </a:lnTo>
                  <a:lnTo>
                    <a:pt x="139" y="51"/>
                  </a:lnTo>
                  <a:lnTo>
                    <a:pt x="140" y="52"/>
                  </a:lnTo>
                  <a:lnTo>
                    <a:pt x="142" y="54"/>
                  </a:lnTo>
                  <a:lnTo>
                    <a:pt x="142" y="54"/>
                  </a:lnTo>
                  <a:lnTo>
                    <a:pt x="143" y="51"/>
                  </a:lnTo>
                  <a:lnTo>
                    <a:pt x="143" y="51"/>
                  </a:lnTo>
                  <a:lnTo>
                    <a:pt x="143" y="51"/>
                  </a:lnTo>
                  <a:lnTo>
                    <a:pt x="144" y="46"/>
                  </a:lnTo>
                  <a:lnTo>
                    <a:pt x="144" y="46"/>
                  </a:lnTo>
                  <a:lnTo>
                    <a:pt x="145" y="42"/>
                  </a:lnTo>
                  <a:lnTo>
                    <a:pt x="147" y="39"/>
                  </a:lnTo>
                  <a:lnTo>
                    <a:pt x="147" y="39"/>
                  </a:lnTo>
                  <a:lnTo>
                    <a:pt x="152" y="38"/>
                  </a:lnTo>
                  <a:lnTo>
                    <a:pt x="158" y="38"/>
                  </a:lnTo>
                  <a:lnTo>
                    <a:pt x="158" y="38"/>
                  </a:lnTo>
                  <a:lnTo>
                    <a:pt x="161" y="38"/>
                  </a:lnTo>
                  <a:lnTo>
                    <a:pt x="164" y="39"/>
                  </a:lnTo>
                  <a:lnTo>
                    <a:pt x="166" y="43"/>
                  </a:lnTo>
                  <a:lnTo>
                    <a:pt x="169" y="51"/>
                  </a:lnTo>
                  <a:lnTo>
                    <a:pt x="171" y="60"/>
                  </a:lnTo>
                  <a:lnTo>
                    <a:pt x="190" y="148"/>
                  </a:lnTo>
                  <a:lnTo>
                    <a:pt x="207" y="178"/>
                  </a:lnTo>
                  <a:lnTo>
                    <a:pt x="138" y="217"/>
                  </a:lnTo>
                  <a:lnTo>
                    <a:pt x="121" y="187"/>
                  </a:lnTo>
                  <a:lnTo>
                    <a:pt x="121" y="187"/>
                  </a:lnTo>
                  <a:lnTo>
                    <a:pt x="117" y="187"/>
                  </a:lnTo>
                  <a:lnTo>
                    <a:pt x="109" y="186"/>
                  </a:lnTo>
                  <a:lnTo>
                    <a:pt x="95" y="182"/>
                  </a:lnTo>
                  <a:lnTo>
                    <a:pt x="87" y="178"/>
                  </a:lnTo>
                  <a:lnTo>
                    <a:pt x="79" y="17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4" y="160"/>
                  </a:lnTo>
                  <a:lnTo>
                    <a:pt x="10" y="158"/>
                  </a:lnTo>
                  <a:lnTo>
                    <a:pt x="8" y="152"/>
                  </a:lnTo>
                  <a:lnTo>
                    <a:pt x="8" y="147"/>
                  </a:lnTo>
                  <a:lnTo>
                    <a:pt x="8" y="147"/>
                  </a:lnTo>
                  <a:lnTo>
                    <a:pt x="10" y="141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9" y="135"/>
                  </a:lnTo>
                  <a:lnTo>
                    <a:pt x="25" y="135"/>
                  </a:lnTo>
                  <a:lnTo>
                    <a:pt x="58" y="139"/>
                  </a:lnTo>
                  <a:lnTo>
                    <a:pt x="58" y="139"/>
                  </a:lnTo>
                  <a:lnTo>
                    <a:pt x="62" y="139"/>
                  </a:lnTo>
                  <a:lnTo>
                    <a:pt x="64" y="139"/>
                  </a:lnTo>
                  <a:lnTo>
                    <a:pt x="64" y="139"/>
                  </a:lnTo>
                  <a:lnTo>
                    <a:pt x="65" y="138"/>
                  </a:lnTo>
                  <a:lnTo>
                    <a:pt x="66" y="135"/>
                  </a:lnTo>
                  <a:lnTo>
                    <a:pt x="64" y="128"/>
                  </a:lnTo>
                  <a:lnTo>
                    <a:pt x="58" y="115"/>
                  </a:lnTo>
                  <a:lnTo>
                    <a:pt x="48" y="9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1" y="15"/>
                  </a:lnTo>
                  <a:lnTo>
                    <a:pt x="0" y="9"/>
                  </a:lnTo>
                  <a:lnTo>
                    <a:pt x="2" y="6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82"/>
            <p:cNvSpPr>
              <a:spLocks/>
            </p:cNvSpPr>
            <p:nvPr/>
          </p:nvSpPr>
          <p:spPr bwMode="auto">
            <a:xfrm>
              <a:off x="4470922" y="2961764"/>
              <a:ext cx="217839" cy="226552"/>
            </a:xfrm>
            <a:custGeom>
              <a:avLst/>
              <a:gdLst>
                <a:gd name="T0" fmla="*/ 15 w 249"/>
                <a:gd name="T1" fmla="*/ 4 h 260"/>
                <a:gd name="T2" fmla="*/ 14 w 249"/>
                <a:gd name="T3" fmla="*/ 4 h 260"/>
                <a:gd name="T4" fmla="*/ 5 w 249"/>
                <a:gd name="T5" fmla="*/ 13 h 260"/>
                <a:gd name="T6" fmla="*/ 0 w 249"/>
                <a:gd name="T7" fmla="*/ 24 h 260"/>
                <a:gd name="T8" fmla="*/ 0 w 249"/>
                <a:gd name="T9" fmla="*/ 30 h 260"/>
                <a:gd name="T10" fmla="*/ 4 w 249"/>
                <a:gd name="T11" fmla="*/ 42 h 260"/>
                <a:gd name="T12" fmla="*/ 50 w 249"/>
                <a:gd name="T13" fmla="*/ 122 h 260"/>
                <a:gd name="T14" fmla="*/ 54 w 249"/>
                <a:gd name="T15" fmla="*/ 130 h 260"/>
                <a:gd name="T16" fmla="*/ 45 w 249"/>
                <a:gd name="T17" fmla="*/ 135 h 260"/>
                <a:gd name="T18" fmla="*/ 40 w 249"/>
                <a:gd name="T19" fmla="*/ 135 h 260"/>
                <a:gd name="T20" fmla="*/ 28 w 249"/>
                <a:gd name="T21" fmla="*/ 137 h 260"/>
                <a:gd name="T22" fmla="*/ 23 w 249"/>
                <a:gd name="T23" fmla="*/ 139 h 260"/>
                <a:gd name="T24" fmla="*/ 14 w 249"/>
                <a:gd name="T25" fmla="*/ 148 h 260"/>
                <a:gd name="T26" fmla="*/ 7 w 249"/>
                <a:gd name="T27" fmla="*/ 161 h 260"/>
                <a:gd name="T28" fmla="*/ 7 w 249"/>
                <a:gd name="T29" fmla="*/ 168 h 260"/>
                <a:gd name="T30" fmla="*/ 10 w 249"/>
                <a:gd name="T31" fmla="*/ 179 h 260"/>
                <a:gd name="T32" fmla="*/ 18 w 249"/>
                <a:gd name="T33" fmla="*/ 190 h 260"/>
                <a:gd name="T34" fmla="*/ 28 w 249"/>
                <a:gd name="T35" fmla="*/ 196 h 260"/>
                <a:gd name="T36" fmla="*/ 91 w 249"/>
                <a:gd name="T37" fmla="*/ 209 h 260"/>
                <a:gd name="T38" fmla="*/ 101 w 249"/>
                <a:gd name="T39" fmla="*/ 215 h 260"/>
                <a:gd name="T40" fmla="*/ 127 w 249"/>
                <a:gd name="T41" fmla="*/ 222 h 260"/>
                <a:gd name="T42" fmla="*/ 149 w 249"/>
                <a:gd name="T43" fmla="*/ 260 h 260"/>
                <a:gd name="T44" fmla="*/ 234 w 249"/>
                <a:gd name="T45" fmla="*/ 211 h 260"/>
                <a:gd name="T46" fmla="*/ 240 w 249"/>
                <a:gd name="T47" fmla="*/ 186 h 260"/>
                <a:gd name="T48" fmla="*/ 208 w 249"/>
                <a:gd name="T49" fmla="*/ 74 h 260"/>
                <a:gd name="T50" fmla="*/ 208 w 249"/>
                <a:gd name="T51" fmla="*/ 73 h 260"/>
                <a:gd name="T52" fmla="*/ 206 w 249"/>
                <a:gd name="T53" fmla="*/ 70 h 260"/>
                <a:gd name="T54" fmla="*/ 200 w 249"/>
                <a:gd name="T55" fmla="*/ 52 h 260"/>
                <a:gd name="T56" fmla="*/ 195 w 249"/>
                <a:gd name="T57" fmla="*/ 44 h 260"/>
                <a:gd name="T58" fmla="*/ 182 w 249"/>
                <a:gd name="T59" fmla="*/ 38 h 260"/>
                <a:gd name="T60" fmla="*/ 176 w 249"/>
                <a:gd name="T61" fmla="*/ 38 h 260"/>
                <a:gd name="T62" fmla="*/ 165 w 249"/>
                <a:gd name="T63" fmla="*/ 38 h 260"/>
                <a:gd name="T64" fmla="*/ 158 w 249"/>
                <a:gd name="T65" fmla="*/ 33 h 260"/>
                <a:gd name="T66" fmla="*/ 150 w 249"/>
                <a:gd name="T67" fmla="*/ 29 h 260"/>
                <a:gd name="T68" fmla="*/ 140 w 249"/>
                <a:gd name="T69" fmla="*/ 27 h 260"/>
                <a:gd name="T70" fmla="*/ 127 w 249"/>
                <a:gd name="T71" fmla="*/ 31 h 260"/>
                <a:gd name="T72" fmla="*/ 119 w 249"/>
                <a:gd name="T73" fmla="*/ 34 h 260"/>
                <a:gd name="T74" fmla="*/ 114 w 249"/>
                <a:gd name="T75" fmla="*/ 38 h 260"/>
                <a:gd name="T76" fmla="*/ 109 w 249"/>
                <a:gd name="T77" fmla="*/ 36 h 260"/>
                <a:gd name="T78" fmla="*/ 95 w 249"/>
                <a:gd name="T79" fmla="*/ 36 h 260"/>
                <a:gd name="T80" fmla="*/ 87 w 249"/>
                <a:gd name="T81" fmla="*/ 40 h 260"/>
                <a:gd name="T82" fmla="*/ 80 w 249"/>
                <a:gd name="T83" fmla="*/ 44 h 260"/>
                <a:gd name="T84" fmla="*/ 75 w 249"/>
                <a:gd name="T85" fmla="*/ 48 h 260"/>
                <a:gd name="T86" fmla="*/ 56 w 249"/>
                <a:gd name="T87" fmla="*/ 16 h 260"/>
                <a:gd name="T88" fmla="*/ 56 w 249"/>
                <a:gd name="T89" fmla="*/ 16 h 260"/>
                <a:gd name="T90" fmla="*/ 48 w 249"/>
                <a:gd name="T91" fmla="*/ 7 h 260"/>
                <a:gd name="T92" fmla="*/ 37 w 249"/>
                <a:gd name="T93" fmla="*/ 1 h 260"/>
                <a:gd name="T94" fmla="*/ 27 w 249"/>
                <a:gd name="T95" fmla="*/ 0 h 260"/>
                <a:gd name="T96" fmla="*/ 15 w 249"/>
                <a:gd name="T97" fmla="*/ 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9" h="260">
                  <a:moveTo>
                    <a:pt x="15" y="4"/>
                  </a:moveTo>
                  <a:lnTo>
                    <a:pt x="15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9" y="8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4" y="42"/>
                  </a:lnTo>
                  <a:lnTo>
                    <a:pt x="6" y="47"/>
                  </a:lnTo>
                  <a:lnTo>
                    <a:pt x="50" y="122"/>
                  </a:lnTo>
                  <a:lnTo>
                    <a:pt x="50" y="122"/>
                  </a:lnTo>
                  <a:lnTo>
                    <a:pt x="54" y="130"/>
                  </a:lnTo>
                  <a:lnTo>
                    <a:pt x="57" y="137"/>
                  </a:lnTo>
                  <a:lnTo>
                    <a:pt x="45" y="135"/>
                  </a:lnTo>
                  <a:lnTo>
                    <a:pt x="45" y="135"/>
                  </a:lnTo>
                  <a:lnTo>
                    <a:pt x="40" y="135"/>
                  </a:lnTo>
                  <a:lnTo>
                    <a:pt x="33" y="135"/>
                  </a:lnTo>
                  <a:lnTo>
                    <a:pt x="28" y="137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18" y="143"/>
                  </a:lnTo>
                  <a:lnTo>
                    <a:pt x="14" y="148"/>
                  </a:lnTo>
                  <a:lnTo>
                    <a:pt x="10" y="155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8"/>
                  </a:lnTo>
                  <a:lnTo>
                    <a:pt x="9" y="174"/>
                  </a:lnTo>
                  <a:lnTo>
                    <a:pt x="10" y="179"/>
                  </a:lnTo>
                  <a:lnTo>
                    <a:pt x="13" y="186"/>
                  </a:lnTo>
                  <a:lnTo>
                    <a:pt x="18" y="190"/>
                  </a:lnTo>
                  <a:lnTo>
                    <a:pt x="22" y="194"/>
                  </a:lnTo>
                  <a:lnTo>
                    <a:pt x="28" y="196"/>
                  </a:lnTo>
                  <a:lnTo>
                    <a:pt x="33" y="199"/>
                  </a:lnTo>
                  <a:lnTo>
                    <a:pt x="91" y="209"/>
                  </a:lnTo>
                  <a:lnTo>
                    <a:pt x="91" y="209"/>
                  </a:lnTo>
                  <a:lnTo>
                    <a:pt x="101" y="215"/>
                  </a:lnTo>
                  <a:lnTo>
                    <a:pt x="111" y="218"/>
                  </a:lnTo>
                  <a:lnTo>
                    <a:pt x="127" y="222"/>
                  </a:lnTo>
                  <a:lnTo>
                    <a:pt x="140" y="244"/>
                  </a:lnTo>
                  <a:lnTo>
                    <a:pt x="149" y="260"/>
                  </a:lnTo>
                  <a:lnTo>
                    <a:pt x="165" y="251"/>
                  </a:lnTo>
                  <a:lnTo>
                    <a:pt x="234" y="211"/>
                  </a:lnTo>
                  <a:lnTo>
                    <a:pt x="249" y="202"/>
                  </a:lnTo>
                  <a:lnTo>
                    <a:pt x="240" y="186"/>
                  </a:lnTo>
                  <a:lnTo>
                    <a:pt x="226" y="160"/>
                  </a:lnTo>
                  <a:lnTo>
                    <a:pt x="208" y="74"/>
                  </a:lnTo>
                  <a:lnTo>
                    <a:pt x="208" y="74"/>
                  </a:lnTo>
                  <a:lnTo>
                    <a:pt x="208" y="73"/>
                  </a:lnTo>
                  <a:lnTo>
                    <a:pt x="206" y="70"/>
                  </a:lnTo>
                  <a:lnTo>
                    <a:pt x="206" y="70"/>
                  </a:lnTo>
                  <a:lnTo>
                    <a:pt x="204" y="61"/>
                  </a:lnTo>
                  <a:lnTo>
                    <a:pt x="200" y="52"/>
                  </a:lnTo>
                  <a:lnTo>
                    <a:pt x="200" y="52"/>
                  </a:lnTo>
                  <a:lnTo>
                    <a:pt x="195" y="44"/>
                  </a:lnTo>
                  <a:lnTo>
                    <a:pt x="188" y="40"/>
                  </a:lnTo>
                  <a:lnTo>
                    <a:pt x="182" y="38"/>
                  </a:lnTo>
                  <a:lnTo>
                    <a:pt x="176" y="38"/>
                  </a:lnTo>
                  <a:lnTo>
                    <a:pt x="176" y="38"/>
                  </a:lnTo>
                  <a:lnTo>
                    <a:pt x="171" y="38"/>
                  </a:lnTo>
                  <a:lnTo>
                    <a:pt x="165" y="38"/>
                  </a:lnTo>
                  <a:lnTo>
                    <a:pt x="165" y="38"/>
                  </a:lnTo>
                  <a:lnTo>
                    <a:pt x="158" y="33"/>
                  </a:lnTo>
                  <a:lnTo>
                    <a:pt x="154" y="30"/>
                  </a:lnTo>
                  <a:lnTo>
                    <a:pt x="150" y="29"/>
                  </a:lnTo>
                  <a:lnTo>
                    <a:pt x="145" y="29"/>
                  </a:lnTo>
                  <a:lnTo>
                    <a:pt x="140" y="27"/>
                  </a:lnTo>
                  <a:lnTo>
                    <a:pt x="134" y="29"/>
                  </a:lnTo>
                  <a:lnTo>
                    <a:pt x="127" y="31"/>
                  </a:lnTo>
                  <a:lnTo>
                    <a:pt x="127" y="31"/>
                  </a:lnTo>
                  <a:lnTo>
                    <a:pt x="119" y="34"/>
                  </a:lnTo>
                  <a:lnTo>
                    <a:pt x="119" y="34"/>
                  </a:lnTo>
                  <a:lnTo>
                    <a:pt x="114" y="38"/>
                  </a:lnTo>
                  <a:lnTo>
                    <a:pt x="114" y="38"/>
                  </a:lnTo>
                  <a:lnTo>
                    <a:pt x="109" y="36"/>
                  </a:lnTo>
                  <a:lnTo>
                    <a:pt x="102" y="35"/>
                  </a:lnTo>
                  <a:lnTo>
                    <a:pt x="95" y="36"/>
                  </a:lnTo>
                  <a:lnTo>
                    <a:pt x="87" y="40"/>
                  </a:lnTo>
                  <a:lnTo>
                    <a:pt x="87" y="40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56" y="17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2" y="11"/>
                  </a:lnTo>
                  <a:lnTo>
                    <a:pt x="48" y="7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0" y="1"/>
                  </a:lnTo>
                  <a:lnTo>
                    <a:pt x="15" y="4"/>
                  </a:lnTo>
                  <a:lnTo>
                    <a:pt x="15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83"/>
            <p:cNvSpPr>
              <a:spLocks noEditPoints="1"/>
            </p:cNvSpPr>
            <p:nvPr/>
          </p:nvSpPr>
          <p:spPr bwMode="auto">
            <a:xfrm>
              <a:off x="4753241" y="2963506"/>
              <a:ext cx="200412" cy="224810"/>
            </a:xfrm>
            <a:custGeom>
              <a:avLst/>
              <a:gdLst>
                <a:gd name="T0" fmla="*/ 121 w 230"/>
                <a:gd name="T1" fmla="*/ 20 h 259"/>
                <a:gd name="T2" fmla="*/ 131 w 230"/>
                <a:gd name="T3" fmla="*/ 108 h 259"/>
                <a:gd name="T4" fmla="*/ 136 w 230"/>
                <a:gd name="T5" fmla="*/ 113 h 259"/>
                <a:gd name="T6" fmla="*/ 150 w 230"/>
                <a:gd name="T7" fmla="*/ 43 h 259"/>
                <a:gd name="T8" fmla="*/ 163 w 230"/>
                <a:gd name="T9" fmla="*/ 34 h 259"/>
                <a:gd name="T10" fmla="*/ 170 w 230"/>
                <a:gd name="T11" fmla="*/ 35 h 259"/>
                <a:gd name="T12" fmla="*/ 163 w 230"/>
                <a:gd name="T13" fmla="*/ 113 h 259"/>
                <a:gd name="T14" fmla="*/ 163 w 230"/>
                <a:gd name="T15" fmla="*/ 113 h 259"/>
                <a:gd name="T16" fmla="*/ 167 w 230"/>
                <a:gd name="T17" fmla="*/ 123 h 259"/>
                <a:gd name="T18" fmla="*/ 171 w 230"/>
                <a:gd name="T19" fmla="*/ 119 h 259"/>
                <a:gd name="T20" fmla="*/ 195 w 230"/>
                <a:gd name="T21" fmla="*/ 72 h 259"/>
                <a:gd name="T22" fmla="*/ 208 w 230"/>
                <a:gd name="T23" fmla="*/ 73 h 259"/>
                <a:gd name="T24" fmla="*/ 213 w 230"/>
                <a:gd name="T25" fmla="*/ 85 h 259"/>
                <a:gd name="T26" fmla="*/ 171 w 230"/>
                <a:gd name="T27" fmla="*/ 182 h 259"/>
                <a:gd name="T28" fmla="*/ 88 w 230"/>
                <a:gd name="T29" fmla="*/ 243 h 259"/>
                <a:gd name="T30" fmla="*/ 79 w 230"/>
                <a:gd name="T31" fmla="*/ 214 h 259"/>
                <a:gd name="T32" fmla="*/ 20 w 230"/>
                <a:gd name="T33" fmla="*/ 156 h 259"/>
                <a:gd name="T34" fmla="*/ 17 w 230"/>
                <a:gd name="T35" fmla="*/ 143 h 259"/>
                <a:gd name="T36" fmla="*/ 28 w 230"/>
                <a:gd name="T37" fmla="*/ 134 h 259"/>
                <a:gd name="T38" fmla="*/ 59 w 230"/>
                <a:gd name="T39" fmla="*/ 156 h 259"/>
                <a:gd name="T40" fmla="*/ 67 w 230"/>
                <a:gd name="T41" fmla="*/ 159 h 259"/>
                <a:gd name="T42" fmla="*/ 75 w 230"/>
                <a:gd name="T43" fmla="*/ 151 h 259"/>
                <a:gd name="T44" fmla="*/ 71 w 230"/>
                <a:gd name="T45" fmla="*/ 119 h 259"/>
                <a:gd name="T46" fmla="*/ 52 w 230"/>
                <a:gd name="T47" fmla="*/ 45 h 259"/>
                <a:gd name="T48" fmla="*/ 62 w 230"/>
                <a:gd name="T49" fmla="*/ 38 h 259"/>
                <a:gd name="T50" fmla="*/ 72 w 230"/>
                <a:gd name="T51" fmla="*/ 43 h 259"/>
                <a:gd name="T52" fmla="*/ 95 w 230"/>
                <a:gd name="T53" fmla="*/ 112 h 259"/>
                <a:gd name="T54" fmla="*/ 102 w 230"/>
                <a:gd name="T55" fmla="*/ 123 h 259"/>
                <a:gd name="T56" fmla="*/ 106 w 230"/>
                <a:gd name="T57" fmla="*/ 115 h 259"/>
                <a:gd name="T58" fmla="*/ 100 w 230"/>
                <a:gd name="T59" fmla="*/ 25 h 259"/>
                <a:gd name="T60" fmla="*/ 111 w 230"/>
                <a:gd name="T61" fmla="*/ 17 h 259"/>
                <a:gd name="T62" fmla="*/ 110 w 230"/>
                <a:gd name="T63" fmla="*/ 0 h 259"/>
                <a:gd name="T64" fmla="*/ 95 w 230"/>
                <a:gd name="T65" fmla="*/ 7 h 259"/>
                <a:gd name="T66" fmla="*/ 84 w 230"/>
                <a:gd name="T67" fmla="*/ 26 h 259"/>
                <a:gd name="T68" fmla="*/ 79 w 230"/>
                <a:gd name="T69" fmla="*/ 28 h 259"/>
                <a:gd name="T70" fmla="*/ 62 w 230"/>
                <a:gd name="T71" fmla="*/ 23 h 259"/>
                <a:gd name="T72" fmla="*/ 45 w 230"/>
                <a:gd name="T73" fmla="*/ 29 h 259"/>
                <a:gd name="T74" fmla="*/ 36 w 230"/>
                <a:gd name="T75" fmla="*/ 43 h 259"/>
                <a:gd name="T76" fmla="*/ 56 w 230"/>
                <a:gd name="T77" fmla="*/ 123 h 259"/>
                <a:gd name="T78" fmla="*/ 46 w 230"/>
                <a:gd name="T79" fmla="*/ 125 h 259"/>
                <a:gd name="T80" fmla="*/ 28 w 230"/>
                <a:gd name="T81" fmla="*/ 119 h 259"/>
                <a:gd name="T82" fmla="*/ 17 w 230"/>
                <a:gd name="T83" fmla="*/ 121 h 259"/>
                <a:gd name="T84" fmla="*/ 4 w 230"/>
                <a:gd name="T85" fmla="*/ 133 h 259"/>
                <a:gd name="T86" fmla="*/ 0 w 230"/>
                <a:gd name="T87" fmla="*/ 150 h 259"/>
                <a:gd name="T88" fmla="*/ 10 w 230"/>
                <a:gd name="T89" fmla="*/ 168 h 259"/>
                <a:gd name="T90" fmla="*/ 61 w 230"/>
                <a:gd name="T91" fmla="*/ 217 h 259"/>
                <a:gd name="T92" fmla="*/ 88 w 230"/>
                <a:gd name="T93" fmla="*/ 259 h 259"/>
                <a:gd name="T94" fmla="*/ 171 w 230"/>
                <a:gd name="T95" fmla="*/ 225 h 259"/>
                <a:gd name="T96" fmla="*/ 189 w 230"/>
                <a:gd name="T97" fmla="*/ 177 h 259"/>
                <a:gd name="T98" fmla="*/ 228 w 230"/>
                <a:gd name="T99" fmla="*/ 93 h 259"/>
                <a:gd name="T100" fmla="*/ 227 w 230"/>
                <a:gd name="T101" fmla="*/ 72 h 259"/>
                <a:gd name="T102" fmla="*/ 215 w 230"/>
                <a:gd name="T103" fmla="*/ 59 h 259"/>
                <a:gd name="T104" fmla="*/ 195 w 230"/>
                <a:gd name="T105" fmla="*/ 55 h 259"/>
                <a:gd name="T106" fmla="*/ 191 w 230"/>
                <a:gd name="T107" fmla="*/ 45 h 259"/>
                <a:gd name="T108" fmla="*/ 183 w 230"/>
                <a:gd name="T109" fmla="*/ 25 h 259"/>
                <a:gd name="T110" fmla="*/ 167 w 230"/>
                <a:gd name="T111" fmla="*/ 19 h 259"/>
                <a:gd name="T112" fmla="*/ 150 w 230"/>
                <a:gd name="T113" fmla="*/ 21 h 259"/>
                <a:gd name="T114" fmla="*/ 140 w 230"/>
                <a:gd name="T115" fmla="*/ 26 h 259"/>
                <a:gd name="T116" fmla="*/ 131 w 230"/>
                <a:gd name="T117" fmla="*/ 8 h 259"/>
                <a:gd name="T118" fmla="*/ 111 w 230"/>
                <a:gd name="T1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0" h="259">
                  <a:moveTo>
                    <a:pt x="111" y="17"/>
                  </a:moveTo>
                  <a:lnTo>
                    <a:pt x="111" y="17"/>
                  </a:lnTo>
                  <a:lnTo>
                    <a:pt x="117" y="17"/>
                  </a:lnTo>
                  <a:lnTo>
                    <a:pt x="121" y="20"/>
                  </a:lnTo>
                  <a:lnTo>
                    <a:pt x="123" y="24"/>
                  </a:lnTo>
                  <a:lnTo>
                    <a:pt x="124" y="28"/>
                  </a:lnTo>
                  <a:lnTo>
                    <a:pt x="131" y="108"/>
                  </a:lnTo>
                  <a:lnTo>
                    <a:pt x="131" y="108"/>
                  </a:lnTo>
                  <a:lnTo>
                    <a:pt x="132" y="113"/>
                  </a:lnTo>
                  <a:lnTo>
                    <a:pt x="135" y="115"/>
                  </a:lnTo>
                  <a:lnTo>
                    <a:pt x="135" y="115"/>
                  </a:lnTo>
                  <a:lnTo>
                    <a:pt x="136" y="113"/>
                  </a:lnTo>
                  <a:lnTo>
                    <a:pt x="137" y="112"/>
                  </a:lnTo>
                  <a:lnTo>
                    <a:pt x="139" y="110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2" y="39"/>
                  </a:lnTo>
                  <a:lnTo>
                    <a:pt x="156" y="37"/>
                  </a:lnTo>
                  <a:lnTo>
                    <a:pt x="158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70" y="35"/>
                  </a:lnTo>
                  <a:lnTo>
                    <a:pt x="172" y="39"/>
                  </a:lnTo>
                  <a:lnTo>
                    <a:pt x="175" y="43"/>
                  </a:lnTo>
                  <a:lnTo>
                    <a:pt x="175" y="48"/>
                  </a:lnTo>
                  <a:lnTo>
                    <a:pt x="163" y="113"/>
                  </a:lnTo>
                  <a:lnTo>
                    <a:pt x="163" y="113"/>
                  </a:lnTo>
                  <a:lnTo>
                    <a:pt x="163" y="113"/>
                  </a:lnTo>
                  <a:lnTo>
                    <a:pt x="163" y="113"/>
                  </a:lnTo>
                  <a:lnTo>
                    <a:pt x="163" y="113"/>
                  </a:lnTo>
                  <a:lnTo>
                    <a:pt x="163" y="117"/>
                  </a:lnTo>
                  <a:lnTo>
                    <a:pt x="165" y="121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9" y="121"/>
                  </a:lnTo>
                  <a:lnTo>
                    <a:pt x="171" y="119"/>
                  </a:lnTo>
                  <a:lnTo>
                    <a:pt x="171" y="119"/>
                  </a:lnTo>
                  <a:lnTo>
                    <a:pt x="171" y="119"/>
                  </a:lnTo>
                  <a:lnTo>
                    <a:pt x="191" y="77"/>
                  </a:lnTo>
                  <a:lnTo>
                    <a:pt x="191" y="77"/>
                  </a:lnTo>
                  <a:lnTo>
                    <a:pt x="192" y="74"/>
                  </a:lnTo>
                  <a:lnTo>
                    <a:pt x="195" y="72"/>
                  </a:lnTo>
                  <a:lnTo>
                    <a:pt x="201" y="71"/>
                  </a:lnTo>
                  <a:lnTo>
                    <a:pt x="201" y="71"/>
                  </a:lnTo>
                  <a:lnTo>
                    <a:pt x="204" y="72"/>
                  </a:lnTo>
                  <a:lnTo>
                    <a:pt x="208" y="73"/>
                  </a:lnTo>
                  <a:lnTo>
                    <a:pt x="208" y="73"/>
                  </a:lnTo>
                  <a:lnTo>
                    <a:pt x="211" y="76"/>
                  </a:lnTo>
                  <a:lnTo>
                    <a:pt x="213" y="81"/>
                  </a:lnTo>
                  <a:lnTo>
                    <a:pt x="213" y="85"/>
                  </a:lnTo>
                  <a:lnTo>
                    <a:pt x="211" y="90"/>
                  </a:lnTo>
                  <a:lnTo>
                    <a:pt x="176" y="163"/>
                  </a:lnTo>
                  <a:lnTo>
                    <a:pt x="176" y="163"/>
                  </a:lnTo>
                  <a:lnTo>
                    <a:pt x="171" y="182"/>
                  </a:lnTo>
                  <a:lnTo>
                    <a:pt x="165" y="201"/>
                  </a:lnTo>
                  <a:lnTo>
                    <a:pt x="156" y="221"/>
                  </a:lnTo>
                  <a:lnTo>
                    <a:pt x="154" y="243"/>
                  </a:lnTo>
                  <a:lnTo>
                    <a:pt x="88" y="243"/>
                  </a:lnTo>
                  <a:lnTo>
                    <a:pt x="88" y="220"/>
                  </a:lnTo>
                  <a:lnTo>
                    <a:pt x="88" y="220"/>
                  </a:lnTo>
                  <a:lnTo>
                    <a:pt x="85" y="219"/>
                  </a:lnTo>
                  <a:lnTo>
                    <a:pt x="79" y="214"/>
                  </a:lnTo>
                  <a:lnTo>
                    <a:pt x="70" y="204"/>
                  </a:lnTo>
                  <a:lnTo>
                    <a:pt x="66" y="198"/>
                  </a:lnTo>
                  <a:lnTo>
                    <a:pt x="61" y="191"/>
                  </a:lnTo>
                  <a:lnTo>
                    <a:pt x="20" y="156"/>
                  </a:lnTo>
                  <a:lnTo>
                    <a:pt x="20" y="156"/>
                  </a:lnTo>
                  <a:lnTo>
                    <a:pt x="18" y="152"/>
                  </a:lnTo>
                  <a:lnTo>
                    <a:pt x="17" y="149"/>
                  </a:lnTo>
                  <a:lnTo>
                    <a:pt x="17" y="143"/>
                  </a:lnTo>
                  <a:lnTo>
                    <a:pt x="19" y="139"/>
                  </a:lnTo>
                  <a:lnTo>
                    <a:pt x="19" y="139"/>
                  </a:lnTo>
                  <a:lnTo>
                    <a:pt x="23" y="136"/>
                  </a:lnTo>
                  <a:lnTo>
                    <a:pt x="28" y="134"/>
                  </a:lnTo>
                  <a:lnTo>
                    <a:pt x="28" y="134"/>
                  </a:lnTo>
                  <a:lnTo>
                    <a:pt x="32" y="136"/>
                  </a:lnTo>
                  <a:lnTo>
                    <a:pt x="36" y="138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63" y="159"/>
                  </a:lnTo>
                  <a:lnTo>
                    <a:pt x="67" y="159"/>
                  </a:lnTo>
                  <a:lnTo>
                    <a:pt x="67" y="159"/>
                  </a:lnTo>
                  <a:lnTo>
                    <a:pt x="70" y="159"/>
                  </a:lnTo>
                  <a:lnTo>
                    <a:pt x="72" y="158"/>
                  </a:lnTo>
                  <a:lnTo>
                    <a:pt x="74" y="155"/>
                  </a:lnTo>
                  <a:lnTo>
                    <a:pt x="75" y="151"/>
                  </a:lnTo>
                  <a:lnTo>
                    <a:pt x="76" y="146"/>
                  </a:lnTo>
                  <a:lnTo>
                    <a:pt x="75" y="138"/>
                  </a:lnTo>
                  <a:lnTo>
                    <a:pt x="74" y="129"/>
                  </a:lnTo>
                  <a:lnTo>
                    <a:pt x="71" y="119"/>
                  </a:lnTo>
                  <a:lnTo>
                    <a:pt x="50" y="55"/>
                  </a:lnTo>
                  <a:lnTo>
                    <a:pt x="50" y="55"/>
                  </a:lnTo>
                  <a:lnTo>
                    <a:pt x="50" y="50"/>
                  </a:lnTo>
                  <a:lnTo>
                    <a:pt x="52" y="45"/>
                  </a:lnTo>
                  <a:lnTo>
                    <a:pt x="54" y="42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6" y="39"/>
                  </a:lnTo>
                  <a:lnTo>
                    <a:pt x="70" y="41"/>
                  </a:lnTo>
                  <a:lnTo>
                    <a:pt x="72" y="43"/>
                  </a:lnTo>
                  <a:lnTo>
                    <a:pt x="74" y="47"/>
                  </a:lnTo>
                  <a:lnTo>
                    <a:pt x="93" y="111"/>
                  </a:lnTo>
                  <a:lnTo>
                    <a:pt x="93" y="111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8" y="119"/>
                  </a:lnTo>
                  <a:lnTo>
                    <a:pt x="101" y="121"/>
                  </a:lnTo>
                  <a:lnTo>
                    <a:pt x="102" y="123"/>
                  </a:lnTo>
                  <a:lnTo>
                    <a:pt x="102" y="123"/>
                  </a:lnTo>
                  <a:lnTo>
                    <a:pt x="104" y="121"/>
                  </a:lnTo>
                  <a:lnTo>
                    <a:pt x="105" y="119"/>
                  </a:lnTo>
                  <a:lnTo>
                    <a:pt x="106" y="115"/>
                  </a:lnTo>
                  <a:lnTo>
                    <a:pt x="106" y="108"/>
                  </a:lnTo>
                  <a:lnTo>
                    <a:pt x="100" y="30"/>
                  </a:lnTo>
                  <a:lnTo>
                    <a:pt x="100" y="30"/>
                  </a:lnTo>
                  <a:lnTo>
                    <a:pt x="100" y="25"/>
                  </a:lnTo>
                  <a:lnTo>
                    <a:pt x="102" y="21"/>
                  </a:lnTo>
                  <a:lnTo>
                    <a:pt x="106" y="19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11" y="17"/>
                  </a:lnTo>
                  <a:close/>
                  <a:moveTo>
                    <a:pt x="111" y="0"/>
                  </a:moveTo>
                  <a:lnTo>
                    <a:pt x="111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04" y="2"/>
                  </a:lnTo>
                  <a:lnTo>
                    <a:pt x="98" y="4"/>
                  </a:lnTo>
                  <a:lnTo>
                    <a:pt x="95" y="7"/>
                  </a:lnTo>
                  <a:lnTo>
                    <a:pt x="91" y="11"/>
                  </a:lnTo>
                  <a:lnTo>
                    <a:pt x="87" y="16"/>
                  </a:lnTo>
                  <a:lnTo>
                    <a:pt x="85" y="20"/>
                  </a:lnTo>
                  <a:lnTo>
                    <a:pt x="84" y="26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79" y="28"/>
                  </a:lnTo>
                  <a:lnTo>
                    <a:pt x="74" y="25"/>
                  </a:lnTo>
                  <a:lnTo>
                    <a:pt x="69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9" y="26"/>
                  </a:lnTo>
                  <a:lnTo>
                    <a:pt x="45" y="29"/>
                  </a:lnTo>
                  <a:lnTo>
                    <a:pt x="41" y="33"/>
                  </a:lnTo>
                  <a:lnTo>
                    <a:pt x="37" y="38"/>
                  </a:lnTo>
                  <a:lnTo>
                    <a:pt x="37" y="38"/>
                  </a:lnTo>
                  <a:lnTo>
                    <a:pt x="36" y="43"/>
                  </a:lnTo>
                  <a:lnTo>
                    <a:pt x="35" y="48"/>
                  </a:lnTo>
                  <a:lnTo>
                    <a:pt x="35" y="54"/>
                  </a:lnTo>
                  <a:lnTo>
                    <a:pt x="36" y="59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8" y="134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3" y="123"/>
                  </a:lnTo>
                  <a:lnTo>
                    <a:pt x="37" y="120"/>
                  </a:lnTo>
                  <a:lnTo>
                    <a:pt x="33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2" y="120"/>
                  </a:lnTo>
                  <a:lnTo>
                    <a:pt x="17" y="121"/>
                  </a:lnTo>
                  <a:lnTo>
                    <a:pt x="11" y="124"/>
                  </a:lnTo>
                  <a:lnTo>
                    <a:pt x="6" y="129"/>
                  </a:lnTo>
                  <a:lnTo>
                    <a:pt x="6" y="129"/>
                  </a:lnTo>
                  <a:lnTo>
                    <a:pt x="4" y="133"/>
                  </a:lnTo>
                  <a:lnTo>
                    <a:pt x="1" y="138"/>
                  </a:lnTo>
                  <a:lnTo>
                    <a:pt x="0" y="14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5"/>
                  </a:lnTo>
                  <a:lnTo>
                    <a:pt x="4" y="160"/>
                  </a:lnTo>
                  <a:lnTo>
                    <a:pt x="6" y="164"/>
                  </a:lnTo>
                  <a:lnTo>
                    <a:pt x="10" y="168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4" y="211"/>
                  </a:lnTo>
                  <a:lnTo>
                    <a:pt x="61" y="217"/>
                  </a:lnTo>
                  <a:lnTo>
                    <a:pt x="71" y="228"/>
                  </a:lnTo>
                  <a:lnTo>
                    <a:pt x="72" y="243"/>
                  </a:lnTo>
                  <a:lnTo>
                    <a:pt x="72" y="259"/>
                  </a:lnTo>
                  <a:lnTo>
                    <a:pt x="88" y="259"/>
                  </a:lnTo>
                  <a:lnTo>
                    <a:pt x="154" y="259"/>
                  </a:lnTo>
                  <a:lnTo>
                    <a:pt x="171" y="259"/>
                  </a:lnTo>
                  <a:lnTo>
                    <a:pt x="171" y="24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9" y="207"/>
                  </a:lnTo>
                  <a:lnTo>
                    <a:pt x="185" y="190"/>
                  </a:lnTo>
                  <a:lnTo>
                    <a:pt x="189" y="177"/>
                  </a:lnTo>
                  <a:lnTo>
                    <a:pt x="192" y="168"/>
                  </a:lnTo>
                  <a:lnTo>
                    <a:pt x="226" y="97"/>
                  </a:lnTo>
                  <a:lnTo>
                    <a:pt x="226" y="97"/>
                  </a:lnTo>
                  <a:lnTo>
                    <a:pt x="228" y="93"/>
                  </a:lnTo>
                  <a:lnTo>
                    <a:pt x="228" y="87"/>
                  </a:lnTo>
                  <a:lnTo>
                    <a:pt x="230" y="81"/>
                  </a:lnTo>
                  <a:lnTo>
                    <a:pt x="228" y="76"/>
                  </a:lnTo>
                  <a:lnTo>
                    <a:pt x="227" y="72"/>
                  </a:lnTo>
                  <a:lnTo>
                    <a:pt x="224" y="67"/>
                  </a:lnTo>
                  <a:lnTo>
                    <a:pt x="221" y="63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09" y="56"/>
                  </a:lnTo>
                  <a:lnTo>
                    <a:pt x="201" y="55"/>
                  </a:lnTo>
                  <a:lnTo>
                    <a:pt x="201" y="55"/>
                  </a:lnTo>
                  <a:lnTo>
                    <a:pt x="195" y="55"/>
                  </a:lnTo>
                  <a:lnTo>
                    <a:pt x="189" y="58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45"/>
                  </a:lnTo>
                  <a:lnTo>
                    <a:pt x="191" y="39"/>
                  </a:lnTo>
                  <a:lnTo>
                    <a:pt x="188" y="34"/>
                  </a:lnTo>
                  <a:lnTo>
                    <a:pt x="185" y="30"/>
                  </a:lnTo>
                  <a:lnTo>
                    <a:pt x="183" y="25"/>
                  </a:lnTo>
                  <a:lnTo>
                    <a:pt x="178" y="23"/>
                  </a:lnTo>
                  <a:lnTo>
                    <a:pt x="174" y="20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63" y="17"/>
                  </a:lnTo>
                  <a:lnTo>
                    <a:pt x="163" y="17"/>
                  </a:lnTo>
                  <a:lnTo>
                    <a:pt x="156" y="19"/>
                  </a:lnTo>
                  <a:lnTo>
                    <a:pt x="150" y="21"/>
                  </a:lnTo>
                  <a:lnTo>
                    <a:pt x="145" y="24"/>
                  </a:lnTo>
                  <a:lnTo>
                    <a:pt x="140" y="29"/>
                  </a:lnTo>
                  <a:lnTo>
                    <a:pt x="140" y="26"/>
                  </a:lnTo>
                  <a:lnTo>
                    <a:pt x="140" y="26"/>
                  </a:lnTo>
                  <a:lnTo>
                    <a:pt x="139" y="21"/>
                  </a:lnTo>
                  <a:lnTo>
                    <a:pt x="137" y="17"/>
                  </a:lnTo>
                  <a:lnTo>
                    <a:pt x="135" y="12"/>
                  </a:lnTo>
                  <a:lnTo>
                    <a:pt x="131" y="8"/>
                  </a:lnTo>
                  <a:lnTo>
                    <a:pt x="127" y="6"/>
                  </a:lnTo>
                  <a:lnTo>
                    <a:pt x="122" y="3"/>
                  </a:lnTo>
                  <a:lnTo>
                    <a:pt x="117" y="2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84"/>
            <p:cNvSpPr>
              <a:spLocks/>
            </p:cNvSpPr>
            <p:nvPr/>
          </p:nvSpPr>
          <p:spPr bwMode="auto">
            <a:xfrm>
              <a:off x="4768926" y="2977448"/>
              <a:ext cx="170785" cy="196927"/>
            </a:xfrm>
            <a:custGeom>
              <a:avLst/>
              <a:gdLst>
                <a:gd name="T0" fmla="*/ 94 w 196"/>
                <a:gd name="T1" fmla="*/ 0 h 226"/>
                <a:gd name="T2" fmla="*/ 104 w 196"/>
                <a:gd name="T3" fmla="*/ 3 h 226"/>
                <a:gd name="T4" fmla="*/ 107 w 196"/>
                <a:gd name="T5" fmla="*/ 11 h 226"/>
                <a:gd name="T6" fmla="*/ 114 w 196"/>
                <a:gd name="T7" fmla="*/ 91 h 226"/>
                <a:gd name="T8" fmla="*/ 118 w 196"/>
                <a:gd name="T9" fmla="*/ 98 h 226"/>
                <a:gd name="T10" fmla="*/ 119 w 196"/>
                <a:gd name="T11" fmla="*/ 96 h 226"/>
                <a:gd name="T12" fmla="*/ 122 w 196"/>
                <a:gd name="T13" fmla="*/ 93 h 226"/>
                <a:gd name="T14" fmla="*/ 133 w 196"/>
                <a:gd name="T15" fmla="*/ 26 h 226"/>
                <a:gd name="T16" fmla="*/ 139 w 196"/>
                <a:gd name="T17" fmla="*/ 20 h 226"/>
                <a:gd name="T18" fmla="*/ 146 w 196"/>
                <a:gd name="T19" fmla="*/ 17 h 226"/>
                <a:gd name="T20" fmla="*/ 148 w 196"/>
                <a:gd name="T21" fmla="*/ 17 h 226"/>
                <a:gd name="T22" fmla="*/ 153 w 196"/>
                <a:gd name="T23" fmla="*/ 18 h 226"/>
                <a:gd name="T24" fmla="*/ 158 w 196"/>
                <a:gd name="T25" fmla="*/ 26 h 226"/>
                <a:gd name="T26" fmla="*/ 146 w 196"/>
                <a:gd name="T27" fmla="*/ 96 h 226"/>
                <a:gd name="T28" fmla="*/ 146 w 196"/>
                <a:gd name="T29" fmla="*/ 96 h 226"/>
                <a:gd name="T30" fmla="*/ 146 w 196"/>
                <a:gd name="T31" fmla="*/ 96 h 226"/>
                <a:gd name="T32" fmla="*/ 148 w 196"/>
                <a:gd name="T33" fmla="*/ 104 h 226"/>
                <a:gd name="T34" fmla="*/ 150 w 196"/>
                <a:gd name="T35" fmla="*/ 106 h 226"/>
                <a:gd name="T36" fmla="*/ 154 w 196"/>
                <a:gd name="T37" fmla="*/ 102 h 226"/>
                <a:gd name="T38" fmla="*/ 154 w 196"/>
                <a:gd name="T39" fmla="*/ 102 h 226"/>
                <a:gd name="T40" fmla="*/ 174 w 196"/>
                <a:gd name="T41" fmla="*/ 60 h 226"/>
                <a:gd name="T42" fmla="*/ 178 w 196"/>
                <a:gd name="T43" fmla="*/ 55 h 226"/>
                <a:gd name="T44" fmla="*/ 184 w 196"/>
                <a:gd name="T45" fmla="*/ 54 h 226"/>
                <a:gd name="T46" fmla="*/ 191 w 196"/>
                <a:gd name="T47" fmla="*/ 56 h 226"/>
                <a:gd name="T48" fmla="*/ 194 w 196"/>
                <a:gd name="T49" fmla="*/ 59 h 226"/>
                <a:gd name="T50" fmla="*/ 196 w 196"/>
                <a:gd name="T51" fmla="*/ 68 h 226"/>
                <a:gd name="T52" fmla="*/ 159 w 196"/>
                <a:gd name="T53" fmla="*/ 146 h 226"/>
                <a:gd name="T54" fmla="*/ 154 w 196"/>
                <a:gd name="T55" fmla="*/ 165 h 226"/>
                <a:gd name="T56" fmla="*/ 139 w 196"/>
                <a:gd name="T57" fmla="*/ 204 h 226"/>
                <a:gd name="T58" fmla="*/ 71 w 196"/>
                <a:gd name="T59" fmla="*/ 226 h 226"/>
                <a:gd name="T60" fmla="*/ 71 w 196"/>
                <a:gd name="T61" fmla="*/ 203 h 226"/>
                <a:gd name="T62" fmla="*/ 62 w 196"/>
                <a:gd name="T63" fmla="*/ 197 h 226"/>
                <a:gd name="T64" fmla="*/ 49 w 196"/>
                <a:gd name="T65" fmla="*/ 181 h 226"/>
                <a:gd name="T66" fmla="*/ 3 w 196"/>
                <a:gd name="T67" fmla="*/ 139 h 226"/>
                <a:gd name="T68" fmla="*/ 1 w 196"/>
                <a:gd name="T69" fmla="*/ 135 h 226"/>
                <a:gd name="T70" fmla="*/ 0 w 196"/>
                <a:gd name="T71" fmla="*/ 126 h 226"/>
                <a:gd name="T72" fmla="*/ 2 w 196"/>
                <a:gd name="T73" fmla="*/ 122 h 226"/>
                <a:gd name="T74" fmla="*/ 11 w 196"/>
                <a:gd name="T75" fmla="*/ 117 h 226"/>
                <a:gd name="T76" fmla="*/ 15 w 196"/>
                <a:gd name="T77" fmla="*/ 119 h 226"/>
                <a:gd name="T78" fmla="*/ 42 w 196"/>
                <a:gd name="T79" fmla="*/ 139 h 226"/>
                <a:gd name="T80" fmla="*/ 46 w 196"/>
                <a:gd name="T81" fmla="*/ 142 h 226"/>
                <a:gd name="T82" fmla="*/ 50 w 196"/>
                <a:gd name="T83" fmla="*/ 142 h 226"/>
                <a:gd name="T84" fmla="*/ 55 w 196"/>
                <a:gd name="T85" fmla="*/ 141 h 226"/>
                <a:gd name="T86" fmla="*/ 58 w 196"/>
                <a:gd name="T87" fmla="*/ 134 h 226"/>
                <a:gd name="T88" fmla="*/ 58 w 196"/>
                <a:gd name="T89" fmla="*/ 121 h 226"/>
                <a:gd name="T90" fmla="*/ 54 w 196"/>
                <a:gd name="T91" fmla="*/ 102 h 226"/>
                <a:gd name="T92" fmla="*/ 33 w 196"/>
                <a:gd name="T93" fmla="*/ 38 h 226"/>
                <a:gd name="T94" fmla="*/ 35 w 196"/>
                <a:gd name="T95" fmla="*/ 28 h 226"/>
                <a:gd name="T96" fmla="*/ 42 w 196"/>
                <a:gd name="T97" fmla="*/ 22 h 226"/>
                <a:gd name="T98" fmla="*/ 45 w 196"/>
                <a:gd name="T99" fmla="*/ 21 h 226"/>
                <a:gd name="T100" fmla="*/ 49 w 196"/>
                <a:gd name="T101" fmla="*/ 22 h 226"/>
                <a:gd name="T102" fmla="*/ 55 w 196"/>
                <a:gd name="T103" fmla="*/ 26 h 226"/>
                <a:gd name="T104" fmla="*/ 76 w 196"/>
                <a:gd name="T105" fmla="*/ 94 h 226"/>
                <a:gd name="T106" fmla="*/ 78 w 196"/>
                <a:gd name="T107" fmla="*/ 95 h 226"/>
                <a:gd name="T108" fmla="*/ 81 w 196"/>
                <a:gd name="T109" fmla="*/ 102 h 226"/>
                <a:gd name="T110" fmla="*/ 85 w 196"/>
                <a:gd name="T111" fmla="*/ 106 h 226"/>
                <a:gd name="T112" fmla="*/ 87 w 196"/>
                <a:gd name="T113" fmla="*/ 104 h 226"/>
                <a:gd name="T114" fmla="*/ 89 w 196"/>
                <a:gd name="T115" fmla="*/ 98 h 226"/>
                <a:gd name="T116" fmla="*/ 83 w 196"/>
                <a:gd name="T117" fmla="*/ 13 h 226"/>
                <a:gd name="T118" fmla="*/ 83 w 196"/>
                <a:gd name="T119" fmla="*/ 8 h 226"/>
                <a:gd name="T120" fmla="*/ 89 w 196"/>
                <a:gd name="T121" fmla="*/ 2 h 226"/>
                <a:gd name="T122" fmla="*/ 94 w 196"/>
                <a:gd name="T123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6" h="226">
                  <a:moveTo>
                    <a:pt x="94" y="0"/>
                  </a:moveTo>
                  <a:lnTo>
                    <a:pt x="94" y="0"/>
                  </a:lnTo>
                  <a:lnTo>
                    <a:pt x="100" y="0"/>
                  </a:lnTo>
                  <a:lnTo>
                    <a:pt x="104" y="3"/>
                  </a:lnTo>
                  <a:lnTo>
                    <a:pt x="106" y="7"/>
                  </a:lnTo>
                  <a:lnTo>
                    <a:pt x="107" y="11"/>
                  </a:lnTo>
                  <a:lnTo>
                    <a:pt x="114" y="91"/>
                  </a:lnTo>
                  <a:lnTo>
                    <a:pt x="114" y="91"/>
                  </a:lnTo>
                  <a:lnTo>
                    <a:pt x="115" y="96"/>
                  </a:lnTo>
                  <a:lnTo>
                    <a:pt x="118" y="98"/>
                  </a:lnTo>
                  <a:lnTo>
                    <a:pt x="118" y="98"/>
                  </a:lnTo>
                  <a:lnTo>
                    <a:pt x="119" y="96"/>
                  </a:lnTo>
                  <a:lnTo>
                    <a:pt x="120" y="95"/>
                  </a:lnTo>
                  <a:lnTo>
                    <a:pt x="122" y="93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2"/>
                  </a:lnTo>
                  <a:lnTo>
                    <a:pt x="139" y="20"/>
                  </a:lnTo>
                  <a:lnTo>
                    <a:pt x="141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53" y="18"/>
                  </a:lnTo>
                  <a:lnTo>
                    <a:pt x="155" y="22"/>
                  </a:lnTo>
                  <a:lnTo>
                    <a:pt x="158" y="26"/>
                  </a:lnTo>
                  <a:lnTo>
                    <a:pt x="158" y="31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100"/>
                  </a:lnTo>
                  <a:lnTo>
                    <a:pt x="148" y="104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2" y="104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74" y="60"/>
                  </a:lnTo>
                  <a:lnTo>
                    <a:pt x="174" y="60"/>
                  </a:lnTo>
                  <a:lnTo>
                    <a:pt x="175" y="57"/>
                  </a:lnTo>
                  <a:lnTo>
                    <a:pt x="178" y="55"/>
                  </a:lnTo>
                  <a:lnTo>
                    <a:pt x="184" y="54"/>
                  </a:lnTo>
                  <a:lnTo>
                    <a:pt x="184" y="54"/>
                  </a:lnTo>
                  <a:lnTo>
                    <a:pt x="187" y="55"/>
                  </a:lnTo>
                  <a:lnTo>
                    <a:pt x="191" y="56"/>
                  </a:lnTo>
                  <a:lnTo>
                    <a:pt x="191" y="56"/>
                  </a:lnTo>
                  <a:lnTo>
                    <a:pt x="194" y="59"/>
                  </a:lnTo>
                  <a:lnTo>
                    <a:pt x="196" y="64"/>
                  </a:lnTo>
                  <a:lnTo>
                    <a:pt x="196" y="68"/>
                  </a:lnTo>
                  <a:lnTo>
                    <a:pt x="194" y="73"/>
                  </a:lnTo>
                  <a:lnTo>
                    <a:pt x="159" y="146"/>
                  </a:lnTo>
                  <a:lnTo>
                    <a:pt x="159" y="146"/>
                  </a:lnTo>
                  <a:lnTo>
                    <a:pt x="154" y="165"/>
                  </a:lnTo>
                  <a:lnTo>
                    <a:pt x="148" y="184"/>
                  </a:lnTo>
                  <a:lnTo>
                    <a:pt x="139" y="204"/>
                  </a:lnTo>
                  <a:lnTo>
                    <a:pt x="137" y="226"/>
                  </a:lnTo>
                  <a:lnTo>
                    <a:pt x="71" y="226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68" y="202"/>
                  </a:lnTo>
                  <a:lnTo>
                    <a:pt x="62" y="197"/>
                  </a:lnTo>
                  <a:lnTo>
                    <a:pt x="53" y="187"/>
                  </a:lnTo>
                  <a:lnTo>
                    <a:pt x="49" y="181"/>
                  </a:lnTo>
                  <a:lnTo>
                    <a:pt x="44" y="174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1" y="135"/>
                  </a:lnTo>
                  <a:lnTo>
                    <a:pt x="0" y="132"/>
                  </a:lnTo>
                  <a:lnTo>
                    <a:pt x="0" y="126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6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5" y="119"/>
                  </a:lnTo>
                  <a:lnTo>
                    <a:pt x="19" y="12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6" y="142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53" y="142"/>
                  </a:lnTo>
                  <a:lnTo>
                    <a:pt x="55" y="141"/>
                  </a:lnTo>
                  <a:lnTo>
                    <a:pt x="57" y="138"/>
                  </a:lnTo>
                  <a:lnTo>
                    <a:pt x="58" y="134"/>
                  </a:lnTo>
                  <a:lnTo>
                    <a:pt x="59" y="129"/>
                  </a:lnTo>
                  <a:lnTo>
                    <a:pt x="58" y="121"/>
                  </a:lnTo>
                  <a:lnTo>
                    <a:pt x="57" y="112"/>
                  </a:lnTo>
                  <a:lnTo>
                    <a:pt x="54" y="102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3" y="33"/>
                  </a:lnTo>
                  <a:lnTo>
                    <a:pt x="35" y="28"/>
                  </a:lnTo>
                  <a:lnTo>
                    <a:pt x="37" y="25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9" y="22"/>
                  </a:lnTo>
                  <a:lnTo>
                    <a:pt x="53" y="24"/>
                  </a:lnTo>
                  <a:lnTo>
                    <a:pt x="55" y="26"/>
                  </a:lnTo>
                  <a:lnTo>
                    <a:pt x="57" y="30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8" y="95"/>
                  </a:lnTo>
                  <a:lnTo>
                    <a:pt x="78" y="95"/>
                  </a:lnTo>
                  <a:lnTo>
                    <a:pt x="81" y="102"/>
                  </a:lnTo>
                  <a:lnTo>
                    <a:pt x="84" y="104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7" y="104"/>
                  </a:lnTo>
                  <a:lnTo>
                    <a:pt x="88" y="102"/>
                  </a:lnTo>
                  <a:lnTo>
                    <a:pt x="89" y="98"/>
                  </a:lnTo>
                  <a:lnTo>
                    <a:pt x="89" y="91"/>
                  </a:lnTo>
                  <a:lnTo>
                    <a:pt x="83" y="13"/>
                  </a:lnTo>
                  <a:lnTo>
                    <a:pt x="83" y="13"/>
                  </a:lnTo>
                  <a:lnTo>
                    <a:pt x="83" y="8"/>
                  </a:lnTo>
                  <a:lnTo>
                    <a:pt x="85" y="4"/>
                  </a:lnTo>
                  <a:lnTo>
                    <a:pt x="89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85"/>
            <p:cNvSpPr>
              <a:spLocks/>
            </p:cNvSpPr>
            <p:nvPr/>
          </p:nvSpPr>
          <p:spPr bwMode="auto">
            <a:xfrm>
              <a:off x="4753241" y="2963506"/>
              <a:ext cx="200412" cy="224810"/>
            </a:xfrm>
            <a:custGeom>
              <a:avLst/>
              <a:gdLst>
                <a:gd name="T0" fmla="*/ 111 w 230"/>
                <a:gd name="T1" fmla="*/ 0 h 259"/>
                <a:gd name="T2" fmla="*/ 110 w 230"/>
                <a:gd name="T3" fmla="*/ 0 h 259"/>
                <a:gd name="T4" fmla="*/ 98 w 230"/>
                <a:gd name="T5" fmla="*/ 4 h 259"/>
                <a:gd name="T6" fmla="*/ 91 w 230"/>
                <a:gd name="T7" fmla="*/ 11 h 259"/>
                <a:gd name="T8" fmla="*/ 85 w 230"/>
                <a:gd name="T9" fmla="*/ 20 h 259"/>
                <a:gd name="T10" fmla="*/ 84 w 230"/>
                <a:gd name="T11" fmla="*/ 32 h 259"/>
                <a:gd name="T12" fmla="*/ 84 w 230"/>
                <a:gd name="T13" fmla="*/ 32 h 259"/>
                <a:gd name="T14" fmla="*/ 74 w 230"/>
                <a:gd name="T15" fmla="*/ 25 h 259"/>
                <a:gd name="T16" fmla="*/ 62 w 230"/>
                <a:gd name="T17" fmla="*/ 23 h 259"/>
                <a:gd name="T18" fmla="*/ 54 w 230"/>
                <a:gd name="T19" fmla="*/ 24 h 259"/>
                <a:gd name="T20" fmla="*/ 49 w 230"/>
                <a:gd name="T21" fmla="*/ 26 h 259"/>
                <a:gd name="T22" fmla="*/ 41 w 230"/>
                <a:gd name="T23" fmla="*/ 33 h 259"/>
                <a:gd name="T24" fmla="*/ 37 w 230"/>
                <a:gd name="T25" fmla="*/ 38 h 259"/>
                <a:gd name="T26" fmla="*/ 35 w 230"/>
                <a:gd name="T27" fmla="*/ 48 h 259"/>
                <a:gd name="T28" fmla="*/ 36 w 230"/>
                <a:gd name="T29" fmla="*/ 59 h 259"/>
                <a:gd name="T30" fmla="*/ 56 w 230"/>
                <a:gd name="T31" fmla="*/ 123 h 259"/>
                <a:gd name="T32" fmla="*/ 46 w 230"/>
                <a:gd name="T33" fmla="*/ 125 h 259"/>
                <a:gd name="T34" fmla="*/ 43 w 230"/>
                <a:gd name="T35" fmla="*/ 123 h 259"/>
                <a:gd name="T36" fmla="*/ 33 w 230"/>
                <a:gd name="T37" fmla="*/ 119 h 259"/>
                <a:gd name="T38" fmla="*/ 28 w 230"/>
                <a:gd name="T39" fmla="*/ 119 h 259"/>
                <a:gd name="T40" fmla="*/ 22 w 230"/>
                <a:gd name="T41" fmla="*/ 120 h 259"/>
                <a:gd name="T42" fmla="*/ 11 w 230"/>
                <a:gd name="T43" fmla="*/ 124 h 259"/>
                <a:gd name="T44" fmla="*/ 6 w 230"/>
                <a:gd name="T45" fmla="*/ 129 h 259"/>
                <a:gd name="T46" fmla="*/ 1 w 230"/>
                <a:gd name="T47" fmla="*/ 138 h 259"/>
                <a:gd name="T48" fmla="*/ 0 w 230"/>
                <a:gd name="T49" fmla="*/ 150 h 259"/>
                <a:gd name="T50" fmla="*/ 1 w 230"/>
                <a:gd name="T51" fmla="*/ 155 h 259"/>
                <a:gd name="T52" fmla="*/ 6 w 230"/>
                <a:gd name="T53" fmla="*/ 164 h 259"/>
                <a:gd name="T54" fmla="*/ 49 w 230"/>
                <a:gd name="T55" fmla="*/ 202 h 259"/>
                <a:gd name="T56" fmla="*/ 54 w 230"/>
                <a:gd name="T57" fmla="*/ 211 h 259"/>
                <a:gd name="T58" fmla="*/ 71 w 230"/>
                <a:gd name="T59" fmla="*/ 228 h 259"/>
                <a:gd name="T60" fmla="*/ 72 w 230"/>
                <a:gd name="T61" fmla="*/ 259 h 259"/>
                <a:gd name="T62" fmla="*/ 154 w 230"/>
                <a:gd name="T63" fmla="*/ 259 h 259"/>
                <a:gd name="T64" fmla="*/ 171 w 230"/>
                <a:gd name="T65" fmla="*/ 243 h 259"/>
                <a:gd name="T66" fmla="*/ 171 w 230"/>
                <a:gd name="T67" fmla="*/ 225 h 259"/>
                <a:gd name="T68" fmla="*/ 185 w 230"/>
                <a:gd name="T69" fmla="*/ 190 h 259"/>
                <a:gd name="T70" fmla="*/ 192 w 230"/>
                <a:gd name="T71" fmla="*/ 168 h 259"/>
                <a:gd name="T72" fmla="*/ 226 w 230"/>
                <a:gd name="T73" fmla="*/ 97 h 259"/>
                <a:gd name="T74" fmla="*/ 228 w 230"/>
                <a:gd name="T75" fmla="*/ 87 h 259"/>
                <a:gd name="T76" fmla="*/ 228 w 230"/>
                <a:gd name="T77" fmla="*/ 76 h 259"/>
                <a:gd name="T78" fmla="*/ 224 w 230"/>
                <a:gd name="T79" fmla="*/ 67 h 259"/>
                <a:gd name="T80" fmla="*/ 215 w 230"/>
                <a:gd name="T81" fmla="*/ 59 h 259"/>
                <a:gd name="T82" fmla="*/ 209 w 230"/>
                <a:gd name="T83" fmla="*/ 56 h 259"/>
                <a:gd name="T84" fmla="*/ 201 w 230"/>
                <a:gd name="T85" fmla="*/ 55 h 259"/>
                <a:gd name="T86" fmla="*/ 189 w 230"/>
                <a:gd name="T87" fmla="*/ 58 h 259"/>
                <a:gd name="T88" fmla="*/ 191 w 230"/>
                <a:gd name="T89" fmla="*/ 51 h 259"/>
                <a:gd name="T90" fmla="*/ 191 w 230"/>
                <a:gd name="T91" fmla="*/ 39 h 259"/>
                <a:gd name="T92" fmla="*/ 185 w 230"/>
                <a:gd name="T93" fmla="*/ 30 h 259"/>
                <a:gd name="T94" fmla="*/ 178 w 230"/>
                <a:gd name="T95" fmla="*/ 23 h 259"/>
                <a:gd name="T96" fmla="*/ 167 w 230"/>
                <a:gd name="T97" fmla="*/ 19 h 259"/>
                <a:gd name="T98" fmla="*/ 163 w 230"/>
                <a:gd name="T99" fmla="*/ 17 h 259"/>
                <a:gd name="T100" fmla="*/ 156 w 230"/>
                <a:gd name="T101" fmla="*/ 19 h 259"/>
                <a:gd name="T102" fmla="*/ 145 w 230"/>
                <a:gd name="T103" fmla="*/ 24 h 259"/>
                <a:gd name="T104" fmla="*/ 140 w 230"/>
                <a:gd name="T105" fmla="*/ 26 h 259"/>
                <a:gd name="T106" fmla="*/ 139 w 230"/>
                <a:gd name="T107" fmla="*/ 21 h 259"/>
                <a:gd name="T108" fmla="*/ 135 w 230"/>
                <a:gd name="T109" fmla="*/ 12 h 259"/>
                <a:gd name="T110" fmla="*/ 127 w 230"/>
                <a:gd name="T111" fmla="*/ 6 h 259"/>
                <a:gd name="T112" fmla="*/ 117 w 230"/>
                <a:gd name="T113" fmla="*/ 2 h 259"/>
                <a:gd name="T114" fmla="*/ 111 w 230"/>
                <a:gd name="T115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0" h="259">
                  <a:moveTo>
                    <a:pt x="111" y="0"/>
                  </a:moveTo>
                  <a:lnTo>
                    <a:pt x="111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04" y="2"/>
                  </a:lnTo>
                  <a:lnTo>
                    <a:pt x="98" y="4"/>
                  </a:lnTo>
                  <a:lnTo>
                    <a:pt x="95" y="7"/>
                  </a:lnTo>
                  <a:lnTo>
                    <a:pt x="91" y="11"/>
                  </a:lnTo>
                  <a:lnTo>
                    <a:pt x="87" y="16"/>
                  </a:lnTo>
                  <a:lnTo>
                    <a:pt x="85" y="20"/>
                  </a:lnTo>
                  <a:lnTo>
                    <a:pt x="84" y="26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79" y="28"/>
                  </a:lnTo>
                  <a:lnTo>
                    <a:pt x="74" y="25"/>
                  </a:lnTo>
                  <a:lnTo>
                    <a:pt x="69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49" y="26"/>
                  </a:lnTo>
                  <a:lnTo>
                    <a:pt x="45" y="29"/>
                  </a:lnTo>
                  <a:lnTo>
                    <a:pt x="41" y="33"/>
                  </a:lnTo>
                  <a:lnTo>
                    <a:pt x="37" y="38"/>
                  </a:lnTo>
                  <a:lnTo>
                    <a:pt x="37" y="38"/>
                  </a:lnTo>
                  <a:lnTo>
                    <a:pt x="36" y="43"/>
                  </a:lnTo>
                  <a:lnTo>
                    <a:pt x="35" y="48"/>
                  </a:lnTo>
                  <a:lnTo>
                    <a:pt x="35" y="54"/>
                  </a:lnTo>
                  <a:lnTo>
                    <a:pt x="36" y="59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8" y="134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3" y="123"/>
                  </a:lnTo>
                  <a:lnTo>
                    <a:pt x="37" y="120"/>
                  </a:lnTo>
                  <a:lnTo>
                    <a:pt x="33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2" y="120"/>
                  </a:lnTo>
                  <a:lnTo>
                    <a:pt x="17" y="121"/>
                  </a:lnTo>
                  <a:lnTo>
                    <a:pt x="11" y="124"/>
                  </a:lnTo>
                  <a:lnTo>
                    <a:pt x="6" y="129"/>
                  </a:lnTo>
                  <a:lnTo>
                    <a:pt x="6" y="129"/>
                  </a:lnTo>
                  <a:lnTo>
                    <a:pt x="4" y="133"/>
                  </a:lnTo>
                  <a:lnTo>
                    <a:pt x="1" y="138"/>
                  </a:lnTo>
                  <a:lnTo>
                    <a:pt x="0" y="14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5"/>
                  </a:lnTo>
                  <a:lnTo>
                    <a:pt x="4" y="160"/>
                  </a:lnTo>
                  <a:lnTo>
                    <a:pt x="6" y="164"/>
                  </a:lnTo>
                  <a:lnTo>
                    <a:pt x="10" y="168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4" y="211"/>
                  </a:lnTo>
                  <a:lnTo>
                    <a:pt x="61" y="217"/>
                  </a:lnTo>
                  <a:lnTo>
                    <a:pt x="71" y="228"/>
                  </a:lnTo>
                  <a:lnTo>
                    <a:pt x="72" y="243"/>
                  </a:lnTo>
                  <a:lnTo>
                    <a:pt x="72" y="259"/>
                  </a:lnTo>
                  <a:lnTo>
                    <a:pt x="88" y="259"/>
                  </a:lnTo>
                  <a:lnTo>
                    <a:pt x="154" y="259"/>
                  </a:lnTo>
                  <a:lnTo>
                    <a:pt x="171" y="259"/>
                  </a:lnTo>
                  <a:lnTo>
                    <a:pt x="171" y="24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9" y="207"/>
                  </a:lnTo>
                  <a:lnTo>
                    <a:pt x="185" y="190"/>
                  </a:lnTo>
                  <a:lnTo>
                    <a:pt x="189" y="177"/>
                  </a:lnTo>
                  <a:lnTo>
                    <a:pt x="192" y="168"/>
                  </a:lnTo>
                  <a:lnTo>
                    <a:pt x="226" y="97"/>
                  </a:lnTo>
                  <a:lnTo>
                    <a:pt x="226" y="97"/>
                  </a:lnTo>
                  <a:lnTo>
                    <a:pt x="228" y="93"/>
                  </a:lnTo>
                  <a:lnTo>
                    <a:pt x="228" y="87"/>
                  </a:lnTo>
                  <a:lnTo>
                    <a:pt x="230" y="81"/>
                  </a:lnTo>
                  <a:lnTo>
                    <a:pt x="228" y="76"/>
                  </a:lnTo>
                  <a:lnTo>
                    <a:pt x="227" y="72"/>
                  </a:lnTo>
                  <a:lnTo>
                    <a:pt x="224" y="67"/>
                  </a:lnTo>
                  <a:lnTo>
                    <a:pt x="221" y="63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09" y="56"/>
                  </a:lnTo>
                  <a:lnTo>
                    <a:pt x="201" y="55"/>
                  </a:lnTo>
                  <a:lnTo>
                    <a:pt x="201" y="55"/>
                  </a:lnTo>
                  <a:lnTo>
                    <a:pt x="195" y="55"/>
                  </a:lnTo>
                  <a:lnTo>
                    <a:pt x="189" y="58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45"/>
                  </a:lnTo>
                  <a:lnTo>
                    <a:pt x="191" y="39"/>
                  </a:lnTo>
                  <a:lnTo>
                    <a:pt x="188" y="34"/>
                  </a:lnTo>
                  <a:lnTo>
                    <a:pt x="185" y="30"/>
                  </a:lnTo>
                  <a:lnTo>
                    <a:pt x="183" y="25"/>
                  </a:lnTo>
                  <a:lnTo>
                    <a:pt x="178" y="23"/>
                  </a:lnTo>
                  <a:lnTo>
                    <a:pt x="174" y="20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63" y="17"/>
                  </a:lnTo>
                  <a:lnTo>
                    <a:pt x="163" y="17"/>
                  </a:lnTo>
                  <a:lnTo>
                    <a:pt x="156" y="19"/>
                  </a:lnTo>
                  <a:lnTo>
                    <a:pt x="150" y="21"/>
                  </a:lnTo>
                  <a:lnTo>
                    <a:pt x="145" y="24"/>
                  </a:lnTo>
                  <a:lnTo>
                    <a:pt x="140" y="29"/>
                  </a:lnTo>
                  <a:lnTo>
                    <a:pt x="140" y="26"/>
                  </a:lnTo>
                  <a:lnTo>
                    <a:pt x="140" y="26"/>
                  </a:lnTo>
                  <a:lnTo>
                    <a:pt x="139" y="21"/>
                  </a:lnTo>
                  <a:lnTo>
                    <a:pt x="137" y="17"/>
                  </a:lnTo>
                  <a:lnTo>
                    <a:pt x="135" y="12"/>
                  </a:lnTo>
                  <a:lnTo>
                    <a:pt x="131" y="8"/>
                  </a:lnTo>
                  <a:lnTo>
                    <a:pt x="127" y="6"/>
                  </a:lnTo>
                  <a:lnTo>
                    <a:pt x="122" y="3"/>
                  </a:lnTo>
                  <a:lnTo>
                    <a:pt x="117" y="2"/>
                  </a:lnTo>
                  <a:lnTo>
                    <a:pt x="111" y="0"/>
                  </a:lnTo>
                  <a:lnTo>
                    <a:pt x="1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86"/>
            <p:cNvSpPr>
              <a:spLocks noEditPoints="1"/>
            </p:cNvSpPr>
            <p:nvPr/>
          </p:nvSpPr>
          <p:spPr bwMode="auto">
            <a:xfrm>
              <a:off x="5033818" y="2960021"/>
              <a:ext cx="209125" cy="226552"/>
            </a:xfrm>
            <a:custGeom>
              <a:avLst/>
              <a:gdLst>
                <a:gd name="T0" fmla="*/ 172 w 239"/>
                <a:gd name="T1" fmla="*/ 57 h 259"/>
                <a:gd name="T2" fmla="*/ 68 w 239"/>
                <a:gd name="T3" fmla="*/ 57 h 259"/>
                <a:gd name="T4" fmla="*/ 68 w 239"/>
                <a:gd name="T5" fmla="*/ 32 h 259"/>
                <a:gd name="T6" fmla="*/ 172 w 239"/>
                <a:gd name="T7" fmla="*/ 32 h 259"/>
                <a:gd name="T8" fmla="*/ 172 w 239"/>
                <a:gd name="T9" fmla="*/ 57 h 259"/>
                <a:gd name="T10" fmla="*/ 68 w 239"/>
                <a:gd name="T11" fmla="*/ 0 h 259"/>
                <a:gd name="T12" fmla="*/ 172 w 239"/>
                <a:gd name="T13" fmla="*/ 0 h 259"/>
                <a:gd name="T14" fmla="*/ 172 w 239"/>
                <a:gd name="T15" fmla="*/ 20 h 259"/>
                <a:gd name="T16" fmla="*/ 68 w 239"/>
                <a:gd name="T17" fmla="*/ 20 h 259"/>
                <a:gd name="T18" fmla="*/ 68 w 239"/>
                <a:gd name="T19" fmla="*/ 0 h 259"/>
                <a:gd name="T20" fmla="*/ 68 w 239"/>
                <a:gd name="T21" fmla="*/ 67 h 259"/>
                <a:gd name="T22" fmla="*/ 172 w 239"/>
                <a:gd name="T23" fmla="*/ 67 h 259"/>
                <a:gd name="T24" fmla="*/ 172 w 239"/>
                <a:gd name="T25" fmla="*/ 110 h 259"/>
                <a:gd name="T26" fmla="*/ 239 w 239"/>
                <a:gd name="T27" fmla="*/ 110 h 259"/>
                <a:gd name="T28" fmla="*/ 120 w 239"/>
                <a:gd name="T29" fmla="*/ 210 h 259"/>
                <a:gd name="T30" fmla="*/ 0 w 239"/>
                <a:gd name="T31" fmla="*/ 110 h 259"/>
                <a:gd name="T32" fmla="*/ 68 w 239"/>
                <a:gd name="T33" fmla="*/ 110 h 259"/>
                <a:gd name="T34" fmla="*/ 68 w 239"/>
                <a:gd name="T35" fmla="*/ 67 h 259"/>
                <a:gd name="T36" fmla="*/ 12 w 239"/>
                <a:gd name="T37" fmla="*/ 218 h 259"/>
                <a:gd name="T38" fmla="*/ 226 w 239"/>
                <a:gd name="T39" fmla="*/ 218 h 259"/>
                <a:gd name="T40" fmla="*/ 226 w 239"/>
                <a:gd name="T41" fmla="*/ 218 h 259"/>
                <a:gd name="T42" fmla="*/ 231 w 239"/>
                <a:gd name="T43" fmla="*/ 219 h 259"/>
                <a:gd name="T44" fmla="*/ 235 w 239"/>
                <a:gd name="T45" fmla="*/ 222 h 259"/>
                <a:gd name="T46" fmla="*/ 238 w 239"/>
                <a:gd name="T47" fmla="*/ 226 h 259"/>
                <a:gd name="T48" fmla="*/ 238 w 239"/>
                <a:gd name="T49" fmla="*/ 230 h 259"/>
                <a:gd name="T50" fmla="*/ 238 w 239"/>
                <a:gd name="T51" fmla="*/ 248 h 259"/>
                <a:gd name="T52" fmla="*/ 238 w 239"/>
                <a:gd name="T53" fmla="*/ 248 h 259"/>
                <a:gd name="T54" fmla="*/ 238 w 239"/>
                <a:gd name="T55" fmla="*/ 253 h 259"/>
                <a:gd name="T56" fmla="*/ 235 w 239"/>
                <a:gd name="T57" fmla="*/ 256 h 259"/>
                <a:gd name="T58" fmla="*/ 231 w 239"/>
                <a:gd name="T59" fmla="*/ 258 h 259"/>
                <a:gd name="T60" fmla="*/ 226 w 239"/>
                <a:gd name="T61" fmla="*/ 259 h 259"/>
                <a:gd name="T62" fmla="*/ 12 w 239"/>
                <a:gd name="T63" fmla="*/ 259 h 259"/>
                <a:gd name="T64" fmla="*/ 12 w 239"/>
                <a:gd name="T65" fmla="*/ 259 h 259"/>
                <a:gd name="T66" fmla="*/ 6 w 239"/>
                <a:gd name="T67" fmla="*/ 258 h 259"/>
                <a:gd name="T68" fmla="*/ 3 w 239"/>
                <a:gd name="T69" fmla="*/ 256 h 259"/>
                <a:gd name="T70" fmla="*/ 0 w 239"/>
                <a:gd name="T71" fmla="*/ 253 h 259"/>
                <a:gd name="T72" fmla="*/ 0 w 239"/>
                <a:gd name="T73" fmla="*/ 248 h 259"/>
                <a:gd name="T74" fmla="*/ 0 w 239"/>
                <a:gd name="T75" fmla="*/ 230 h 259"/>
                <a:gd name="T76" fmla="*/ 0 w 239"/>
                <a:gd name="T77" fmla="*/ 230 h 259"/>
                <a:gd name="T78" fmla="*/ 0 w 239"/>
                <a:gd name="T79" fmla="*/ 226 h 259"/>
                <a:gd name="T80" fmla="*/ 3 w 239"/>
                <a:gd name="T81" fmla="*/ 222 h 259"/>
                <a:gd name="T82" fmla="*/ 6 w 239"/>
                <a:gd name="T83" fmla="*/ 219 h 259"/>
                <a:gd name="T84" fmla="*/ 12 w 239"/>
                <a:gd name="T85" fmla="*/ 218 h 259"/>
                <a:gd name="T86" fmla="*/ 12 w 239"/>
                <a:gd name="T87" fmla="*/ 21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9" h="259">
                  <a:moveTo>
                    <a:pt x="172" y="57"/>
                  </a:moveTo>
                  <a:lnTo>
                    <a:pt x="68" y="57"/>
                  </a:lnTo>
                  <a:lnTo>
                    <a:pt x="68" y="32"/>
                  </a:lnTo>
                  <a:lnTo>
                    <a:pt x="172" y="32"/>
                  </a:lnTo>
                  <a:lnTo>
                    <a:pt x="172" y="57"/>
                  </a:lnTo>
                  <a:close/>
                  <a:moveTo>
                    <a:pt x="68" y="0"/>
                  </a:moveTo>
                  <a:lnTo>
                    <a:pt x="172" y="0"/>
                  </a:lnTo>
                  <a:lnTo>
                    <a:pt x="172" y="20"/>
                  </a:lnTo>
                  <a:lnTo>
                    <a:pt x="68" y="20"/>
                  </a:lnTo>
                  <a:lnTo>
                    <a:pt x="68" y="0"/>
                  </a:lnTo>
                  <a:close/>
                  <a:moveTo>
                    <a:pt x="68" y="67"/>
                  </a:moveTo>
                  <a:lnTo>
                    <a:pt x="172" y="67"/>
                  </a:lnTo>
                  <a:lnTo>
                    <a:pt x="172" y="110"/>
                  </a:lnTo>
                  <a:lnTo>
                    <a:pt x="239" y="110"/>
                  </a:lnTo>
                  <a:lnTo>
                    <a:pt x="120" y="210"/>
                  </a:lnTo>
                  <a:lnTo>
                    <a:pt x="0" y="110"/>
                  </a:lnTo>
                  <a:lnTo>
                    <a:pt x="68" y="110"/>
                  </a:lnTo>
                  <a:lnTo>
                    <a:pt x="68" y="67"/>
                  </a:lnTo>
                  <a:close/>
                  <a:moveTo>
                    <a:pt x="12" y="218"/>
                  </a:moveTo>
                  <a:lnTo>
                    <a:pt x="226" y="218"/>
                  </a:lnTo>
                  <a:lnTo>
                    <a:pt x="226" y="218"/>
                  </a:lnTo>
                  <a:lnTo>
                    <a:pt x="231" y="219"/>
                  </a:lnTo>
                  <a:lnTo>
                    <a:pt x="235" y="222"/>
                  </a:lnTo>
                  <a:lnTo>
                    <a:pt x="238" y="226"/>
                  </a:lnTo>
                  <a:lnTo>
                    <a:pt x="238" y="230"/>
                  </a:lnTo>
                  <a:lnTo>
                    <a:pt x="238" y="248"/>
                  </a:lnTo>
                  <a:lnTo>
                    <a:pt x="238" y="248"/>
                  </a:lnTo>
                  <a:lnTo>
                    <a:pt x="238" y="253"/>
                  </a:lnTo>
                  <a:lnTo>
                    <a:pt x="235" y="256"/>
                  </a:lnTo>
                  <a:lnTo>
                    <a:pt x="231" y="258"/>
                  </a:lnTo>
                  <a:lnTo>
                    <a:pt x="226" y="259"/>
                  </a:lnTo>
                  <a:lnTo>
                    <a:pt x="12" y="259"/>
                  </a:lnTo>
                  <a:lnTo>
                    <a:pt x="12" y="259"/>
                  </a:lnTo>
                  <a:lnTo>
                    <a:pt x="6" y="258"/>
                  </a:lnTo>
                  <a:lnTo>
                    <a:pt x="3" y="256"/>
                  </a:lnTo>
                  <a:lnTo>
                    <a:pt x="0" y="253"/>
                  </a:lnTo>
                  <a:lnTo>
                    <a:pt x="0" y="248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26"/>
                  </a:lnTo>
                  <a:lnTo>
                    <a:pt x="3" y="222"/>
                  </a:lnTo>
                  <a:lnTo>
                    <a:pt x="6" y="219"/>
                  </a:lnTo>
                  <a:lnTo>
                    <a:pt x="12" y="218"/>
                  </a:lnTo>
                  <a:lnTo>
                    <a:pt x="12" y="21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87"/>
            <p:cNvSpPr>
              <a:spLocks noEditPoints="1"/>
            </p:cNvSpPr>
            <p:nvPr/>
          </p:nvSpPr>
          <p:spPr bwMode="auto">
            <a:xfrm>
              <a:off x="5303937" y="2960021"/>
              <a:ext cx="221325" cy="221324"/>
            </a:xfrm>
            <a:custGeom>
              <a:avLst/>
              <a:gdLst>
                <a:gd name="T0" fmla="*/ 254 w 255"/>
                <a:gd name="T1" fmla="*/ 252 h 254"/>
                <a:gd name="T2" fmla="*/ 247 w 255"/>
                <a:gd name="T3" fmla="*/ 254 h 254"/>
                <a:gd name="T4" fmla="*/ 153 w 255"/>
                <a:gd name="T5" fmla="*/ 254 h 254"/>
                <a:gd name="T6" fmla="*/ 147 w 255"/>
                <a:gd name="T7" fmla="*/ 252 h 254"/>
                <a:gd name="T8" fmla="*/ 146 w 255"/>
                <a:gd name="T9" fmla="*/ 249 h 254"/>
                <a:gd name="T10" fmla="*/ 146 w 255"/>
                <a:gd name="T11" fmla="*/ 245 h 254"/>
                <a:gd name="T12" fmla="*/ 176 w 255"/>
                <a:gd name="T13" fmla="*/ 219 h 254"/>
                <a:gd name="T14" fmla="*/ 134 w 255"/>
                <a:gd name="T15" fmla="*/ 176 h 254"/>
                <a:gd name="T16" fmla="*/ 134 w 255"/>
                <a:gd name="T17" fmla="*/ 176 h 254"/>
                <a:gd name="T18" fmla="*/ 130 w 255"/>
                <a:gd name="T19" fmla="*/ 171 h 254"/>
                <a:gd name="T20" fmla="*/ 125 w 255"/>
                <a:gd name="T21" fmla="*/ 161 h 254"/>
                <a:gd name="T22" fmla="*/ 125 w 255"/>
                <a:gd name="T23" fmla="*/ 149 h 254"/>
                <a:gd name="T24" fmla="*/ 130 w 255"/>
                <a:gd name="T25" fmla="*/ 137 h 254"/>
                <a:gd name="T26" fmla="*/ 134 w 255"/>
                <a:gd name="T27" fmla="*/ 132 h 254"/>
                <a:gd name="T28" fmla="*/ 144 w 255"/>
                <a:gd name="T29" fmla="*/ 126 h 254"/>
                <a:gd name="T30" fmla="*/ 156 w 255"/>
                <a:gd name="T31" fmla="*/ 123 h 254"/>
                <a:gd name="T32" fmla="*/ 166 w 255"/>
                <a:gd name="T33" fmla="*/ 126 h 254"/>
                <a:gd name="T34" fmla="*/ 177 w 255"/>
                <a:gd name="T35" fmla="*/ 132 h 254"/>
                <a:gd name="T36" fmla="*/ 178 w 255"/>
                <a:gd name="T37" fmla="*/ 133 h 254"/>
                <a:gd name="T38" fmla="*/ 220 w 255"/>
                <a:gd name="T39" fmla="*/ 175 h 254"/>
                <a:gd name="T40" fmla="*/ 242 w 255"/>
                <a:gd name="T41" fmla="*/ 146 h 254"/>
                <a:gd name="T42" fmla="*/ 250 w 255"/>
                <a:gd name="T43" fmla="*/ 145 h 254"/>
                <a:gd name="T44" fmla="*/ 254 w 255"/>
                <a:gd name="T45" fmla="*/ 148 h 254"/>
                <a:gd name="T46" fmla="*/ 255 w 255"/>
                <a:gd name="T47" fmla="*/ 246 h 254"/>
                <a:gd name="T48" fmla="*/ 255 w 255"/>
                <a:gd name="T49" fmla="*/ 249 h 254"/>
                <a:gd name="T50" fmla="*/ 254 w 255"/>
                <a:gd name="T51" fmla="*/ 252 h 254"/>
                <a:gd name="T52" fmla="*/ 78 w 255"/>
                <a:gd name="T53" fmla="*/ 122 h 254"/>
                <a:gd name="T54" fmla="*/ 77 w 255"/>
                <a:gd name="T55" fmla="*/ 122 h 254"/>
                <a:gd name="T56" fmla="*/ 13 w 255"/>
                <a:gd name="T57" fmla="*/ 107 h 254"/>
                <a:gd name="T58" fmla="*/ 9 w 255"/>
                <a:gd name="T59" fmla="*/ 110 h 254"/>
                <a:gd name="T60" fmla="*/ 4 w 255"/>
                <a:gd name="T61" fmla="*/ 110 h 254"/>
                <a:gd name="T62" fmla="*/ 0 w 255"/>
                <a:gd name="T63" fmla="*/ 102 h 254"/>
                <a:gd name="T64" fmla="*/ 0 w 255"/>
                <a:gd name="T65" fmla="*/ 9 h 254"/>
                <a:gd name="T66" fmla="*/ 1 w 255"/>
                <a:gd name="T67" fmla="*/ 2 h 254"/>
                <a:gd name="T68" fmla="*/ 4 w 255"/>
                <a:gd name="T69" fmla="*/ 1 h 254"/>
                <a:gd name="T70" fmla="*/ 101 w 255"/>
                <a:gd name="T71" fmla="*/ 0 h 254"/>
                <a:gd name="T72" fmla="*/ 104 w 255"/>
                <a:gd name="T73" fmla="*/ 1 h 254"/>
                <a:gd name="T74" fmla="*/ 107 w 255"/>
                <a:gd name="T75" fmla="*/ 2 h 254"/>
                <a:gd name="T76" fmla="*/ 109 w 255"/>
                <a:gd name="T77" fmla="*/ 5 h 254"/>
                <a:gd name="T78" fmla="*/ 107 w 255"/>
                <a:gd name="T79" fmla="*/ 14 h 254"/>
                <a:gd name="T80" fmla="*/ 121 w 255"/>
                <a:gd name="T81" fmla="*/ 77 h 254"/>
                <a:gd name="T82" fmla="*/ 121 w 255"/>
                <a:gd name="T83" fmla="*/ 77 h 254"/>
                <a:gd name="T84" fmla="*/ 121 w 255"/>
                <a:gd name="T85" fmla="*/ 77 h 254"/>
                <a:gd name="T86" fmla="*/ 127 w 255"/>
                <a:gd name="T87" fmla="*/ 88 h 254"/>
                <a:gd name="T88" fmla="*/ 129 w 255"/>
                <a:gd name="T89" fmla="*/ 100 h 254"/>
                <a:gd name="T90" fmla="*/ 126 w 255"/>
                <a:gd name="T91" fmla="*/ 111 h 254"/>
                <a:gd name="T92" fmla="*/ 118 w 255"/>
                <a:gd name="T93" fmla="*/ 122 h 254"/>
                <a:gd name="T94" fmla="*/ 114 w 255"/>
                <a:gd name="T95" fmla="*/ 126 h 254"/>
                <a:gd name="T96" fmla="*/ 104 w 255"/>
                <a:gd name="T97" fmla="*/ 129 h 254"/>
                <a:gd name="T98" fmla="*/ 92 w 255"/>
                <a:gd name="T99" fmla="*/ 129 h 254"/>
                <a:gd name="T100" fmla="*/ 82 w 255"/>
                <a:gd name="T101" fmla="*/ 126 h 254"/>
                <a:gd name="T102" fmla="*/ 78 w 255"/>
                <a:gd name="T103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5" h="254">
                  <a:moveTo>
                    <a:pt x="254" y="252"/>
                  </a:moveTo>
                  <a:lnTo>
                    <a:pt x="254" y="252"/>
                  </a:lnTo>
                  <a:lnTo>
                    <a:pt x="250" y="254"/>
                  </a:lnTo>
                  <a:lnTo>
                    <a:pt x="247" y="254"/>
                  </a:lnTo>
                  <a:lnTo>
                    <a:pt x="153" y="254"/>
                  </a:lnTo>
                  <a:lnTo>
                    <a:pt x="153" y="254"/>
                  </a:lnTo>
                  <a:lnTo>
                    <a:pt x="150" y="254"/>
                  </a:lnTo>
                  <a:lnTo>
                    <a:pt x="147" y="252"/>
                  </a:lnTo>
                  <a:lnTo>
                    <a:pt x="147" y="252"/>
                  </a:lnTo>
                  <a:lnTo>
                    <a:pt x="146" y="249"/>
                  </a:lnTo>
                  <a:lnTo>
                    <a:pt x="146" y="249"/>
                  </a:lnTo>
                  <a:lnTo>
                    <a:pt x="146" y="245"/>
                  </a:lnTo>
                  <a:lnTo>
                    <a:pt x="147" y="240"/>
                  </a:lnTo>
                  <a:lnTo>
                    <a:pt x="176" y="219"/>
                  </a:lnTo>
                  <a:lnTo>
                    <a:pt x="134" y="176"/>
                  </a:lnTo>
                  <a:lnTo>
                    <a:pt x="134" y="176"/>
                  </a:lnTo>
                  <a:lnTo>
                    <a:pt x="134" y="176"/>
                  </a:lnTo>
                  <a:lnTo>
                    <a:pt x="134" y="176"/>
                  </a:lnTo>
                  <a:lnTo>
                    <a:pt x="134" y="176"/>
                  </a:lnTo>
                  <a:lnTo>
                    <a:pt x="130" y="171"/>
                  </a:lnTo>
                  <a:lnTo>
                    <a:pt x="126" y="166"/>
                  </a:lnTo>
                  <a:lnTo>
                    <a:pt x="125" y="161"/>
                  </a:lnTo>
                  <a:lnTo>
                    <a:pt x="125" y="154"/>
                  </a:lnTo>
                  <a:lnTo>
                    <a:pt x="125" y="149"/>
                  </a:lnTo>
                  <a:lnTo>
                    <a:pt x="126" y="142"/>
                  </a:lnTo>
                  <a:lnTo>
                    <a:pt x="130" y="137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8" y="128"/>
                  </a:lnTo>
                  <a:lnTo>
                    <a:pt x="144" y="126"/>
                  </a:lnTo>
                  <a:lnTo>
                    <a:pt x="150" y="124"/>
                  </a:lnTo>
                  <a:lnTo>
                    <a:pt x="156" y="123"/>
                  </a:lnTo>
                  <a:lnTo>
                    <a:pt x="161" y="124"/>
                  </a:lnTo>
                  <a:lnTo>
                    <a:pt x="166" y="126"/>
                  </a:lnTo>
                  <a:lnTo>
                    <a:pt x="173" y="128"/>
                  </a:lnTo>
                  <a:lnTo>
                    <a:pt x="177" y="132"/>
                  </a:lnTo>
                  <a:lnTo>
                    <a:pt x="177" y="132"/>
                  </a:lnTo>
                  <a:lnTo>
                    <a:pt x="178" y="133"/>
                  </a:lnTo>
                  <a:lnTo>
                    <a:pt x="178" y="133"/>
                  </a:lnTo>
                  <a:lnTo>
                    <a:pt x="220" y="175"/>
                  </a:lnTo>
                  <a:lnTo>
                    <a:pt x="242" y="146"/>
                  </a:lnTo>
                  <a:lnTo>
                    <a:pt x="242" y="146"/>
                  </a:lnTo>
                  <a:lnTo>
                    <a:pt x="246" y="144"/>
                  </a:lnTo>
                  <a:lnTo>
                    <a:pt x="250" y="145"/>
                  </a:lnTo>
                  <a:lnTo>
                    <a:pt x="250" y="145"/>
                  </a:lnTo>
                  <a:lnTo>
                    <a:pt x="254" y="148"/>
                  </a:lnTo>
                  <a:lnTo>
                    <a:pt x="255" y="153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9"/>
                  </a:lnTo>
                  <a:lnTo>
                    <a:pt x="254" y="252"/>
                  </a:lnTo>
                  <a:lnTo>
                    <a:pt x="254" y="252"/>
                  </a:lnTo>
                  <a:close/>
                  <a:moveTo>
                    <a:pt x="78" y="122"/>
                  </a:moveTo>
                  <a:lnTo>
                    <a:pt x="78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35" y="79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9" y="110"/>
                  </a:lnTo>
                  <a:lnTo>
                    <a:pt x="4" y="110"/>
                  </a:lnTo>
                  <a:lnTo>
                    <a:pt x="4" y="110"/>
                  </a:lnTo>
                  <a:lnTo>
                    <a:pt x="1" y="106"/>
                  </a:lnTo>
                  <a:lnTo>
                    <a:pt x="0" y="102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1" y="2"/>
                  </a:lnTo>
                  <a:lnTo>
                    <a:pt x="1" y="2"/>
                  </a:lnTo>
                  <a:lnTo>
                    <a:pt x="4" y="1"/>
                  </a:lnTo>
                  <a:lnTo>
                    <a:pt x="8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4" y="1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10"/>
                  </a:lnTo>
                  <a:lnTo>
                    <a:pt x="107" y="14"/>
                  </a:lnTo>
                  <a:lnTo>
                    <a:pt x="75" y="35"/>
                  </a:lnTo>
                  <a:lnTo>
                    <a:pt x="121" y="77"/>
                  </a:lnTo>
                  <a:lnTo>
                    <a:pt x="121" y="77"/>
                  </a:lnTo>
                  <a:lnTo>
                    <a:pt x="121" y="77"/>
                  </a:lnTo>
                  <a:lnTo>
                    <a:pt x="121" y="77"/>
                  </a:lnTo>
                  <a:lnTo>
                    <a:pt x="121" y="77"/>
                  </a:lnTo>
                  <a:lnTo>
                    <a:pt x="125" y="83"/>
                  </a:lnTo>
                  <a:lnTo>
                    <a:pt x="127" y="88"/>
                  </a:lnTo>
                  <a:lnTo>
                    <a:pt x="129" y="94"/>
                  </a:lnTo>
                  <a:lnTo>
                    <a:pt x="129" y="100"/>
                  </a:lnTo>
                  <a:lnTo>
                    <a:pt x="127" y="106"/>
                  </a:lnTo>
                  <a:lnTo>
                    <a:pt x="126" y="111"/>
                  </a:lnTo>
                  <a:lnTo>
                    <a:pt x="122" y="116"/>
                  </a:lnTo>
                  <a:lnTo>
                    <a:pt x="118" y="122"/>
                  </a:lnTo>
                  <a:lnTo>
                    <a:pt x="118" y="122"/>
                  </a:lnTo>
                  <a:lnTo>
                    <a:pt x="114" y="126"/>
                  </a:lnTo>
                  <a:lnTo>
                    <a:pt x="109" y="128"/>
                  </a:lnTo>
                  <a:lnTo>
                    <a:pt x="104" y="129"/>
                  </a:lnTo>
                  <a:lnTo>
                    <a:pt x="98" y="131"/>
                  </a:lnTo>
                  <a:lnTo>
                    <a:pt x="92" y="129"/>
                  </a:lnTo>
                  <a:lnTo>
                    <a:pt x="87" y="128"/>
                  </a:lnTo>
                  <a:lnTo>
                    <a:pt x="82" y="126"/>
                  </a:lnTo>
                  <a:lnTo>
                    <a:pt x="78" y="122"/>
                  </a:lnTo>
                  <a:lnTo>
                    <a:pt x="78" y="12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88"/>
            <p:cNvSpPr>
              <a:spLocks/>
            </p:cNvSpPr>
            <p:nvPr/>
          </p:nvSpPr>
          <p:spPr bwMode="auto">
            <a:xfrm>
              <a:off x="3632680" y="3251054"/>
              <a:ext cx="226552" cy="207383"/>
            </a:xfrm>
            <a:custGeom>
              <a:avLst/>
              <a:gdLst>
                <a:gd name="T0" fmla="*/ 139 w 260"/>
                <a:gd name="T1" fmla="*/ 0 h 238"/>
                <a:gd name="T2" fmla="*/ 0 w 260"/>
                <a:gd name="T3" fmla="*/ 119 h 238"/>
                <a:gd name="T4" fmla="*/ 139 w 260"/>
                <a:gd name="T5" fmla="*/ 238 h 238"/>
                <a:gd name="T6" fmla="*/ 139 w 260"/>
                <a:gd name="T7" fmla="*/ 166 h 238"/>
                <a:gd name="T8" fmla="*/ 260 w 260"/>
                <a:gd name="T9" fmla="*/ 166 h 238"/>
                <a:gd name="T10" fmla="*/ 260 w 260"/>
                <a:gd name="T11" fmla="*/ 73 h 238"/>
                <a:gd name="T12" fmla="*/ 139 w 260"/>
                <a:gd name="T13" fmla="*/ 73 h 238"/>
                <a:gd name="T14" fmla="*/ 139 w 260"/>
                <a:gd name="T15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0" h="238">
                  <a:moveTo>
                    <a:pt x="139" y="0"/>
                  </a:moveTo>
                  <a:lnTo>
                    <a:pt x="0" y="119"/>
                  </a:lnTo>
                  <a:lnTo>
                    <a:pt x="139" y="238"/>
                  </a:lnTo>
                  <a:lnTo>
                    <a:pt x="139" y="166"/>
                  </a:lnTo>
                  <a:lnTo>
                    <a:pt x="260" y="166"/>
                  </a:lnTo>
                  <a:lnTo>
                    <a:pt x="260" y="73"/>
                  </a:lnTo>
                  <a:lnTo>
                    <a:pt x="139" y="73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89"/>
            <p:cNvSpPr>
              <a:spLocks/>
            </p:cNvSpPr>
            <p:nvPr/>
          </p:nvSpPr>
          <p:spPr bwMode="auto">
            <a:xfrm>
              <a:off x="3927197" y="3254539"/>
              <a:ext cx="226552" cy="205640"/>
            </a:xfrm>
            <a:custGeom>
              <a:avLst/>
              <a:gdLst>
                <a:gd name="T0" fmla="*/ 119 w 260"/>
                <a:gd name="T1" fmla="*/ 0 h 237"/>
                <a:gd name="T2" fmla="*/ 260 w 260"/>
                <a:gd name="T3" fmla="*/ 119 h 237"/>
                <a:gd name="T4" fmla="*/ 119 w 260"/>
                <a:gd name="T5" fmla="*/ 237 h 237"/>
                <a:gd name="T6" fmla="*/ 119 w 260"/>
                <a:gd name="T7" fmla="*/ 167 h 237"/>
                <a:gd name="T8" fmla="*/ 0 w 260"/>
                <a:gd name="T9" fmla="*/ 167 h 237"/>
                <a:gd name="T10" fmla="*/ 0 w 260"/>
                <a:gd name="T11" fmla="*/ 72 h 237"/>
                <a:gd name="T12" fmla="*/ 119 w 260"/>
                <a:gd name="T13" fmla="*/ 72 h 237"/>
                <a:gd name="T14" fmla="*/ 119 w 260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0" h="237">
                  <a:moveTo>
                    <a:pt x="119" y="0"/>
                  </a:moveTo>
                  <a:lnTo>
                    <a:pt x="260" y="119"/>
                  </a:lnTo>
                  <a:lnTo>
                    <a:pt x="119" y="237"/>
                  </a:lnTo>
                  <a:lnTo>
                    <a:pt x="119" y="167"/>
                  </a:lnTo>
                  <a:lnTo>
                    <a:pt x="0" y="167"/>
                  </a:lnTo>
                  <a:lnTo>
                    <a:pt x="0" y="72"/>
                  </a:lnTo>
                  <a:lnTo>
                    <a:pt x="119" y="72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90"/>
            <p:cNvSpPr>
              <a:spLocks/>
            </p:cNvSpPr>
            <p:nvPr/>
          </p:nvSpPr>
          <p:spPr bwMode="auto">
            <a:xfrm>
              <a:off x="4197318" y="3244083"/>
              <a:ext cx="223067" cy="223067"/>
            </a:xfrm>
            <a:custGeom>
              <a:avLst/>
              <a:gdLst>
                <a:gd name="T0" fmla="*/ 129 w 256"/>
                <a:gd name="T1" fmla="*/ 256 h 256"/>
                <a:gd name="T2" fmla="*/ 99 w 256"/>
                <a:gd name="T3" fmla="*/ 252 h 256"/>
                <a:gd name="T4" fmla="*/ 73 w 256"/>
                <a:gd name="T5" fmla="*/ 243 h 256"/>
                <a:gd name="T6" fmla="*/ 48 w 256"/>
                <a:gd name="T7" fmla="*/ 227 h 256"/>
                <a:gd name="T8" fmla="*/ 29 w 256"/>
                <a:gd name="T9" fmla="*/ 208 h 256"/>
                <a:gd name="T10" fmla="*/ 7 w 256"/>
                <a:gd name="T11" fmla="*/ 119 h 256"/>
                <a:gd name="T12" fmla="*/ 73 w 256"/>
                <a:gd name="T13" fmla="*/ 179 h 256"/>
                <a:gd name="T14" fmla="*/ 85 w 256"/>
                <a:gd name="T15" fmla="*/ 189 h 256"/>
                <a:gd name="T16" fmla="*/ 105 w 256"/>
                <a:gd name="T17" fmla="*/ 200 h 256"/>
                <a:gd name="T18" fmla="*/ 120 w 256"/>
                <a:gd name="T19" fmla="*/ 204 h 256"/>
                <a:gd name="T20" fmla="*/ 129 w 256"/>
                <a:gd name="T21" fmla="*/ 204 h 256"/>
                <a:gd name="T22" fmla="*/ 143 w 256"/>
                <a:gd name="T23" fmla="*/ 202 h 256"/>
                <a:gd name="T24" fmla="*/ 170 w 256"/>
                <a:gd name="T25" fmla="*/ 191 h 256"/>
                <a:gd name="T26" fmla="*/ 191 w 256"/>
                <a:gd name="T27" fmla="*/ 170 h 256"/>
                <a:gd name="T28" fmla="*/ 203 w 256"/>
                <a:gd name="T29" fmla="*/ 143 h 256"/>
                <a:gd name="T30" fmla="*/ 204 w 256"/>
                <a:gd name="T31" fmla="*/ 128 h 256"/>
                <a:gd name="T32" fmla="*/ 204 w 256"/>
                <a:gd name="T33" fmla="*/ 121 h 256"/>
                <a:gd name="T34" fmla="*/ 198 w 256"/>
                <a:gd name="T35" fmla="*/ 98 h 256"/>
                <a:gd name="T36" fmla="*/ 182 w 256"/>
                <a:gd name="T37" fmla="*/ 74 h 256"/>
                <a:gd name="T38" fmla="*/ 157 w 256"/>
                <a:gd name="T39" fmla="*/ 58 h 256"/>
                <a:gd name="T40" fmla="*/ 137 w 256"/>
                <a:gd name="T41" fmla="*/ 52 h 256"/>
                <a:gd name="T42" fmla="*/ 129 w 256"/>
                <a:gd name="T43" fmla="*/ 52 h 256"/>
                <a:gd name="T44" fmla="*/ 107 w 256"/>
                <a:gd name="T45" fmla="*/ 56 h 256"/>
                <a:gd name="T46" fmla="*/ 87 w 256"/>
                <a:gd name="T47" fmla="*/ 63 h 256"/>
                <a:gd name="T48" fmla="*/ 72 w 256"/>
                <a:gd name="T49" fmla="*/ 78 h 256"/>
                <a:gd name="T50" fmla="*/ 60 w 256"/>
                <a:gd name="T51" fmla="*/ 96 h 256"/>
                <a:gd name="T52" fmla="*/ 13 w 256"/>
                <a:gd name="T53" fmla="*/ 74 h 256"/>
                <a:gd name="T54" fmla="*/ 33 w 256"/>
                <a:gd name="T55" fmla="*/ 44 h 256"/>
                <a:gd name="T56" fmla="*/ 59 w 256"/>
                <a:gd name="T57" fmla="*/ 21 h 256"/>
                <a:gd name="T58" fmla="*/ 92 w 256"/>
                <a:gd name="T59" fmla="*/ 5 h 256"/>
                <a:gd name="T60" fmla="*/ 129 w 256"/>
                <a:gd name="T61" fmla="*/ 0 h 256"/>
                <a:gd name="T62" fmla="*/ 142 w 256"/>
                <a:gd name="T63" fmla="*/ 1 h 256"/>
                <a:gd name="T64" fmla="*/ 166 w 256"/>
                <a:gd name="T65" fmla="*/ 6 h 256"/>
                <a:gd name="T66" fmla="*/ 190 w 256"/>
                <a:gd name="T67" fmla="*/ 15 h 256"/>
                <a:gd name="T68" fmla="*/ 211 w 256"/>
                <a:gd name="T69" fmla="*/ 30 h 256"/>
                <a:gd name="T70" fmla="*/ 228 w 256"/>
                <a:gd name="T71" fmla="*/ 47 h 256"/>
                <a:gd name="T72" fmla="*/ 242 w 256"/>
                <a:gd name="T73" fmla="*/ 67 h 256"/>
                <a:gd name="T74" fmla="*/ 251 w 256"/>
                <a:gd name="T75" fmla="*/ 89 h 256"/>
                <a:gd name="T76" fmla="*/ 256 w 256"/>
                <a:gd name="T77" fmla="*/ 115 h 256"/>
                <a:gd name="T78" fmla="*/ 256 w 256"/>
                <a:gd name="T79" fmla="*/ 128 h 256"/>
                <a:gd name="T80" fmla="*/ 254 w 256"/>
                <a:gd name="T81" fmla="*/ 154 h 256"/>
                <a:gd name="T82" fmla="*/ 247 w 256"/>
                <a:gd name="T83" fmla="*/ 178 h 256"/>
                <a:gd name="T84" fmla="*/ 235 w 256"/>
                <a:gd name="T85" fmla="*/ 200 h 256"/>
                <a:gd name="T86" fmla="*/ 220 w 256"/>
                <a:gd name="T87" fmla="*/ 218 h 256"/>
                <a:gd name="T88" fmla="*/ 200 w 256"/>
                <a:gd name="T89" fmla="*/ 234 h 256"/>
                <a:gd name="T90" fmla="*/ 178 w 256"/>
                <a:gd name="T91" fmla="*/ 245 h 256"/>
                <a:gd name="T92" fmla="*/ 155 w 256"/>
                <a:gd name="T93" fmla="*/ 253 h 256"/>
                <a:gd name="T94" fmla="*/ 129 w 256"/>
                <a:gd name="T9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6" h="256">
                  <a:moveTo>
                    <a:pt x="129" y="256"/>
                  </a:moveTo>
                  <a:lnTo>
                    <a:pt x="129" y="256"/>
                  </a:lnTo>
                  <a:lnTo>
                    <a:pt x="113" y="254"/>
                  </a:lnTo>
                  <a:lnTo>
                    <a:pt x="99" y="252"/>
                  </a:lnTo>
                  <a:lnTo>
                    <a:pt x="86" y="248"/>
                  </a:lnTo>
                  <a:lnTo>
                    <a:pt x="73" y="243"/>
                  </a:lnTo>
                  <a:lnTo>
                    <a:pt x="60" y="236"/>
                  </a:lnTo>
                  <a:lnTo>
                    <a:pt x="48" y="227"/>
                  </a:lnTo>
                  <a:lnTo>
                    <a:pt x="38" y="218"/>
                  </a:lnTo>
                  <a:lnTo>
                    <a:pt x="29" y="208"/>
                  </a:lnTo>
                  <a:lnTo>
                    <a:pt x="0" y="226"/>
                  </a:lnTo>
                  <a:lnTo>
                    <a:pt x="7" y="119"/>
                  </a:lnTo>
                  <a:lnTo>
                    <a:pt x="105" y="160"/>
                  </a:lnTo>
                  <a:lnTo>
                    <a:pt x="73" y="179"/>
                  </a:lnTo>
                  <a:lnTo>
                    <a:pt x="73" y="179"/>
                  </a:lnTo>
                  <a:lnTo>
                    <a:pt x="85" y="189"/>
                  </a:lnTo>
                  <a:lnTo>
                    <a:pt x="98" y="197"/>
                  </a:lnTo>
                  <a:lnTo>
                    <a:pt x="105" y="200"/>
                  </a:lnTo>
                  <a:lnTo>
                    <a:pt x="112" y="202"/>
                  </a:lnTo>
                  <a:lnTo>
                    <a:pt x="120" y="204"/>
                  </a:lnTo>
                  <a:lnTo>
                    <a:pt x="129" y="204"/>
                  </a:lnTo>
                  <a:lnTo>
                    <a:pt x="129" y="204"/>
                  </a:lnTo>
                  <a:lnTo>
                    <a:pt x="137" y="204"/>
                  </a:lnTo>
                  <a:lnTo>
                    <a:pt x="143" y="202"/>
                  </a:lnTo>
                  <a:lnTo>
                    <a:pt x="157" y="197"/>
                  </a:lnTo>
                  <a:lnTo>
                    <a:pt x="170" y="191"/>
                  </a:lnTo>
                  <a:lnTo>
                    <a:pt x="182" y="182"/>
                  </a:lnTo>
                  <a:lnTo>
                    <a:pt x="191" y="170"/>
                  </a:lnTo>
                  <a:lnTo>
                    <a:pt x="198" y="157"/>
                  </a:lnTo>
                  <a:lnTo>
                    <a:pt x="203" y="143"/>
                  </a:lnTo>
                  <a:lnTo>
                    <a:pt x="204" y="13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1"/>
                  </a:lnTo>
                  <a:lnTo>
                    <a:pt x="203" y="113"/>
                  </a:lnTo>
                  <a:lnTo>
                    <a:pt x="198" y="98"/>
                  </a:lnTo>
                  <a:lnTo>
                    <a:pt x="191" y="85"/>
                  </a:lnTo>
                  <a:lnTo>
                    <a:pt x="182" y="74"/>
                  </a:lnTo>
                  <a:lnTo>
                    <a:pt x="170" y="65"/>
                  </a:lnTo>
                  <a:lnTo>
                    <a:pt x="157" y="58"/>
                  </a:lnTo>
                  <a:lnTo>
                    <a:pt x="143" y="53"/>
                  </a:lnTo>
                  <a:lnTo>
                    <a:pt x="137" y="52"/>
                  </a:lnTo>
                  <a:lnTo>
                    <a:pt x="129" y="52"/>
                  </a:lnTo>
                  <a:lnTo>
                    <a:pt x="129" y="52"/>
                  </a:lnTo>
                  <a:lnTo>
                    <a:pt x="117" y="53"/>
                  </a:lnTo>
                  <a:lnTo>
                    <a:pt x="107" y="56"/>
                  </a:lnTo>
                  <a:lnTo>
                    <a:pt x="96" y="58"/>
                  </a:lnTo>
                  <a:lnTo>
                    <a:pt x="87" y="63"/>
                  </a:lnTo>
                  <a:lnTo>
                    <a:pt x="78" y="70"/>
                  </a:lnTo>
                  <a:lnTo>
                    <a:pt x="72" y="78"/>
                  </a:lnTo>
                  <a:lnTo>
                    <a:pt x="65" y="87"/>
                  </a:lnTo>
                  <a:lnTo>
                    <a:pt x="60" y="96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22" y="58"/>
                  </a:lnTo>
                  <a:lnTo>
                    <a:pt x="33" y="44"/>
                  </a:lnTo>
                  <a:lnTo>
                    <a:pt x="46" y="31"/>
                  </a:lnTo>
                  <a:lnTo>
                    <a:pt x="59" y="21"/>
                  </a:lnTo>
                  <a:lnTo>
                    <a:pt x="75" y="11"/>
                  </a:lnTo>
                  <a:lnTo>
                    <a:pt x="92" y="5"/>
                  </a:lnTo>
                  <a:lnTo>
                    <a:pt x="109" y="1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42" y="1"/>
                  </a:lnTo>
                  <a:lnTo>
                    <a:pt x="155" y="2"/>
                  </a:lnTo>
                  <a:lnTo>
                    <a:pt x="166" y="6"/>
                  </a:lnTo>
                  <a:lnTo>
                    <a:pt x="178" y="10"/>
                  </a:lnTo>
                  <a:lnTo>
                    <a:pt x="190" y="15"/>
                  </a:lnTo>
                  <a:lnTo>
                    <a:pt x="200" y="22"/>
                  </a:lnTo>
                  <a:lnTo>
                    <a:pt x="211" y="30"/>
                  </a:lnTo>
                  <a:lnTo>
                    <a:pt x="220" y="37"/>
                  </a:lnTo>
                  <a:lnTo>
                    <a:pt x="228" y="47"/>
                  </a:lnTo>
                  <a:lnTo>
                    <a:pt x="235" y="57"/>
                  </a:lnTo>
                  <a:lnTo>
                    <a:pt x="242" y="67"/>
                  </a:lnTo>
                  <a:lnTo>
                    <a:pt x="247" y="78"/>
                  </a:lnTo>
                  <a:lnTo>
                    <a:pt x="251" y="89"/>
                  </a:lnTo>
                  <a:lnTo>
                    <a:pt x="254" y="102"/>
                  </a:lnTo>
                  <a:lnTo>
                    <a:pt x="256" y="115"/>
                  </a:lnTo>
                  <a:lnTo>
                    <a:pt x="256" y="128"/>
                  </a:lnTo>
                  <a:lnTo>
                    <a:pt x="256" y="128"/>
                  </a:lnTo>
                  <a:lnTo>
                    <a:pt x="256" y="141"/>
                  </a:lnTo>
                  <a:lnTo>
                    <a:pt x="254" y="154"/>
                  </a:lnTo>
                  <a:lnTo>
                    <a:pt x="251" y="166"/>
                  </a:lnTo>
                  <a:lnTo>
                    <a:pt x="247" y="178"/>
                  </a:lnTo>
                  <a:lnTo>
                    <a:pt x="242" y="189"/>
                  </a:lnTo>
                  <a:lnTo>
                    <a:pt x="235" y="200"/>
                  </a:lnTo>
                  <a:lnTo>
                    <a:pt x="228" y="209"/>
                  </a:lnTo>
                  <a:lnTo>
                    <a:pt x="220" y="218"/>
                  </a:lnTo>
                  <a:lnTo>
                    <a:pt x="211" y="227"/>
                  </a:lnTo>
                  <a:lnTo>
                    <a:pt x="200" y="234"/>
                  </a:lnTo>
                  <a:lnTo>
                    <a:pt x="190" y="240"/>
                  </a:lnTo>
                  <a:lnTo>
                    <a:pt x="178" y="245"/>
                  </a:lnTo>
                  <a:lnTo>
                    <a:pt x="166" y="251"/>
                  </a:lnTo>
                  <a:lnTo>
                    <a:pt x="155" y="253"/>
                  </a:lnTo>
                  <a:lnTo>
                    <a:pt x="142" y="256"/>
                  </a:lnTo>
                  <a:lnTo>
                    <a:pt x="129" y="256"/>
                  </a:lnTo>
                  <a:lnTo>
                    <a:pt x="129" y="25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91"/>
            <p:cNvSpPr>
              <a:spLocks noEditPoints="1"/>
            </p:cNvSpPr>
            <p:nvPr/>
          </p:nvSpPr>
          <p:spPr bwMode="auto">
            <a:xfrm>
              <a:off x="4472666" y="3245825"/>
              <a:ext cx="223067" cy="223067"/>
            </a:xfrm>
            <a:custGeom>
              <a:avLst/>
              <a:gdLst>
                <a:gd name="T0" fmla="*/ 174 w 255"/>
                <a:gd name="T1" fmla="*/ 73 h 257"/>
                <a:gd name="T2" fmla="*/ 164 w 255"/>
                <a:gd name="T3" fmla="*/ 65 h 257"/>
                <a:gd name="T4" fmla="*/ 137 w 255"/>
                <a:gd name="T5" fmla="*/ 53 h 257"/>
                <a:gd name="T6" fmla="*/ 124 w 255"/>
                <a:gd name="T7" fmla="*/ 52 h 257"/>
                <a:gd name="T8" fmla="*/ 111 w 255"/>
                <a:gd name="T9" fmla="*/ 53 h 257"/>
                <a:gd name="T10" fmla="*/ 87 w 255"/>
                <a:gd name="T11" fmla="*/ 61 h 257"/>
                <a:gd name="T12" fmla="*/ 68 w 255"/>
                <a:gd name="T13" fmla="*/ 77 h 257"/>
                <a:gd name="T14" fmla="*/ 55 w 255"/>
                <a:gd name="T15" fmla="*/ 96 h 257"/>
                <a:gd name="T16" fmla="*/ 0 w 255"/>
                <a:gd name="T17" fmla="*/ 95 h 257"/>
                <a:gd name="T18" fmla="*/ 4 w 255"/>
                <a:gd name="T19" fmla="*/ 86 h 257"/>
                <a:gd name="T20" fmla="*/ 12 w 255"/>
                <a:gd name="T21" fmla="*/ 66 h 257"/>
                <a:gd name="T22" fmla="*/ 24 w 255"/>
                <a:gd name="T23" fmla="*/ 49 h 257"/>
                <a:gd name="T24" fmla="*/ 37 w 255"/>
                <a:gd name="T25" fmla="*/ 34 h 257"/>
                <a:gd name="T26" fmla="*/ 54 w 255"/>
                <a:gd name="T27" fmla="*/ 21 h 257"/>
                <a:gd name="T28" fmla="*/ 72 w 255"/>
                <a:gd name="T29" fmla="*/ 12 h 257"/>
                <a:gd name="T30" fmla="*/ 91 w 255"/>
                <a:gd name="T31" fmla="*/ 4 h 257"/>
                <a:gd name="T32" fmla="*/ 112 w 255"/>
                <a:gd name="T33" fmla="*/ 1 h 257"/>
                <a:gd name="T34" fmla="*/ 122 w 255"/>
                <a:gd name="T35" fmla="*/ 0 h 257"/>
                <a:gd name="T36" fmla="*/ 147 w 255"/>
                <a:gd name="T37" fmla="*/ 4 h 257"/>
                <a:gd name="T38" fmla="*/ 172 w 255"/>
                <a:gd name="T39" fmla="*/ 12 h 257"/>
                <a:gd name="T40" fmla="*/ 194 w 255"/>
                <a:gd name="T41" fmla="*/ 23 h 257"/>
                <a:gd name="T42" fmla="*/ 212 w 255"/>
                <a:gd name="T43" fmla="*/ 38 h 257"/>
                <a:gd name="T44" fmla="*/ 255 w 255"/>
                <a:gd name="T45" fmla="*/ 123 h 257"/>
                <a:gd name="T46" fmla="*/ 80 w 255"/>
                <a:gd name="T47" fmla="*/ 185 h 257"/>
                <a:gd name="T48" fmla="*/ 91 w 255"/>
                <a:gd name="T49" fmla="*/ 192 h 257"/>
                <a:gd name="T50" fmla="*/ 117 w 255"/>
                <a:gd name="T51" fmla="*/ 204 h 257"/>
                <a:gd name="T52" fmla="*/ 132 w 255"/>
                <a:gd name="T53" fmla="*/ 205 h 257"/>
                <a:gd name="T54" fmla="*/ 145 w 255"/>
                <a:gd name="T55" fmla="*/ 204 h 257"/>
                <a:gd name="T56" fmla="*/ 168 w 255"/>
                <a:gd name="T57" fmla="*/ 196 h 257"/>
                <a:gd name="T58" fmla="*/ 187 w 255"/>
                <a:gd name="T59" fmla="*/ 182 h 257"/>
                <a:gd name="T60" fmla="*/ 200 w 255"/>
                <a:gd name="T61" fmla="*/ 161 h 257"/>
                <a:gd name="T62" fmla="*/ 255 w 255"/>
                <a:gd name="T63" fmla="*/ 162 h 257"/>
                <a:gd name="T64" fmla="*/ 251 w 255"/>
                <a:gd name="T65" fmla="*/ 172 h 257"/>
                <a:gd name="T66" fmla="*/ 243 w 255"/>
                <a:gd name="T67" fmla="*/ 191 h 257"/>
                <a:gd name="T68" fmla="*/ 232 w 255"/>
                <a:gd name="T69" fmla="*/ 208 h 257"/>
                <a:gd name="T70" fmla="*/ 219 w 255"/>
                <a:gd name="T71" fmla="*/ 224 h 257"/>
                <a:gd name="T72" fmla="*/ 202 w 255"/>
                <a:gd name="T73" fmla="*/ 237 h 257"/>
                <a:gd name="T74" fmla="*/ 184 w 255"/>
                <a:gd name="T75" fmla="*/ 246 h 257"/>
                <a:gd name="T76" fmla="*/ 164 w 255"/>
                <a:gd name="T77" fmla="*/ 253 h 257"/>
                <a:gd name="T78" fmla="*/ 143 w 255"/>
                <a:gd name="T79" fmla="*/ 257 h 257"/>
                <a:gd name="T80" fmla="*/ 132 w 255"/>
                <a:gd name="T81" fmla="*/ 257 h 257"/>
                <a:gd name="T82" fmla="*/ 107 w 255"/>
                <a:gd name="T83" fmla="*/ 255 h 257"/>
                <a:gd name="T84" fmla="*/ 83 w 255"/>
                <a:gd name="T85" fmla="*/ 246 h 257"/>
                <a:gd name="T86" fmla="*/ 61 w 255"/>
                <a:gd name="T87" fmla="*/ 234 h 257"/>
                <a:gd name="T88" fmla="*/ 42 w 255"/>
                <a:gd name="T89" fmla="*/ 220 h 257"/>
                <a:gd name="T90" fmla="*/ 0 w 255"/>
                <a:gd name="T91" fmla="*/ 134 h 257"/>
                <a:gd name="T92" fmla="*/ 80 w 255"/>
                <a:gd name="T93" fmla="*/ 18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5" h="257">
                  <a:moveTo>
                    <a:pt x="150" y="95"/>
                  </a:moveTo>
                  <a:lnTo>
                    <a:pt x="174" y="73"/>
                  </a:lnTo>
                  <a:lnTo>
                    <a:pt x="174" y="73"/>
                  </a:lnTo>
                  <a:lnTo>
                    <a:pt x="164" y="65"/>
                  </a:lnTo>
                  <a:lnTo>
                    <a:pt x="151" y="59"/>
                  </a:lnTo>
                  <a:lnTo>
                    <a:pt x="137" y="53"/>
                  </a:lnTo>
                  <a:lnTo>
                    <a:pt x="130" y="52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11" y="53"/>
                  </a:lnTo>
                  <a:lnTo>
                    <a:pt x="99" y="56"/>
                  </a:lnTo>
                  <a:lnTo>
                    <a:pt x="87" y="61"/>
                  </a:lnTo>
                  <a:lnTo>
                    <a:pt x="77" y="68"/>
                  </a:lnTo>
                  <a:lnTo>
                    <a:pt x="68" y="77"/>
                  </a:lnTo>
                  <a:lnTo>
                    <a:pt x="60" y="86"/>
                  </a:lnTo>
                  <a:lnTo>
                    <a:pt x="55" y="96"/>
                  </a:lnTo>
                  <a:lnTo>
                    <a:pt x="51" y="108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4" y="86"/>
                  </a:lnTo>
                  <a:lnTo>
                    <a:pt x="7" y="75"/>
                  </a:lnTo>
                  <a:lnTo>
                    <a:pt x="12" y="66"/>
                  </a:lnTo>
                  <a:lnTo>
                    <a:pt x="17" y="57"/>
                  </a:lnTo>
                  <a:lnTo>
                    <a:pt x="24" y="49"/>
                  </a:lnTo>
                  <a:lnTo>
                    <a:pt x="30" y="42"/>
                  </a:lnTo>
                  <a:lnTo>
                    <a:pt x="37" y="34"/>
                  </a:lnTo>
                  <a:lnTo>
                    <a:pt x="44" y="27"/>
                  </a:lnTo>
                  <a:lnTo>
                    <a:pt x="54" y="21"/>
                  </a:lnTo>
                  <a:lnTo>
                    <a:pt x="61" y="16"/>
                  </a:lnTo>
                  <a:lnTo>
                    <a:pt x="72" y="12"/>
                  </a:lnTo>
                  <a:lnTo>
                    <a:pt x="81" y="8"/>
                  </a:lnTo>
                  <a:lnTo>
                    <a:pt x="91" y="4"/>
                  </a:lnTo>
                  <a:lnTo>
                    <a:pt x="102" y="3"/>
                  </a:lnTo>
                  <a:lnTo>
                    <a:pt x="112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35" y="1"/>
                  </a:lnTo>
                  <a:lnTo>
                    <a:pt x="147" y="4"/>
                  </a:lnTo>
                  <a:lnTo>
                    <a:pt x="160" y="7"/>
                  </a:lnTo>
                  <a:lnTo>
                    <a:pt x="172" y="12"/>
                  </a:lnTo>
                  <a:lnTo>
                    <a:pt x="184" y="17"/>
                  </a:lnTo>
                  <a:lnTo>
                    <a:pt x="194" y="23"/>
                  </a:lnTo>
                  <a:lnTo>
                    <a:pt x="204" y="30"/>
                  </a:lnTo>
                  <a:lnTo>
                    <a:pt x="212" y="38"/>
                  </a:lnTo>
                  <a:lnTo>
                    <a:pt x="237" y="17"/>
                  </a:lnTo>
                  <a:lnTo>
                    <a:pt x="255" y="123"/>
                  </a:lnTo>
                  <a:lnTo>
                    <a:pt x="150" y="95"/>
                  </a:lnTo>
                  <a:close/>
                  <a:moveTo>
                    <a:pt x="80" y="185"/>
                  </a:moveTo>
                  <a:lnTo>
                    <a:pt x="80" y="185"/>
                  </a:lnTo>
                  <a:lnTo>
                    <a:pt x="91" y="192"/>
                  </a:lnTo>
                  <a:lnTo>
                    <a:pt x="104" y="199"/>
                  </a:lnTo>
                  <a:lnTo>
                    <a:pt x="117" y="204"/>
                  </a:lnTo>
                  <a:lnTo>
                    <a:pt x="125" y="205"/>
                  </a:lnTo>
                  <a:lnTo>
                    <a:pt x="132" y="205"/>
                  </a:lnTo>
                  <a:lnTo>
                    <a:pt x="132" y="205"/>
                  </a:lnTo>
                  <a:lnTo>
                    <a:pt x="145" y="204"/>
                  </a:lnTo>
                  <a:lnTo>
                    <a:pt x="156" y="201"/>
                  </a:lnTo>
                  <a:lnTo>
                    <a:pt x="168" y="196"/>
                  </a:lnTo>
                  <a:lnTo>
                    <a:pt x="178" y="190"/>
                  </a:lnTo>
                  <a:lnTo>
                    <a:pt x="187" y="182"/>
                  </a:lnTo>
                  <a:lnTo>
                    <a:pt x="194" y="172"/>
                  </a:lnTo>
                  <a:lnTo>
                    <a:pt x="200" y="161"/>
                  </a:lnTo>
                  <a:lnTo>
                    <a:pt x="204" y="149"/>
                  </a:lnTo>
                  <a:lnTo>
                    <a:pt x="255" y="162"/>
                  </a:lnTo>
                  <a:lnTo>
                    <a:pt x="255" y="162"/>
                  </a:lnTo>
                  <a:lnTo>
                    <a:pt x="251" y="172"/>
                  </a:lnTo>
                  <a:lnTo>
                    <a:pt x="247" y="182"/>
                  </a:lnTo>
                  <a:lnTo>
                    <a:pt x="243" y="191"/>
                  </a:lnTo>
                  <a:lnTo>
                    <a:pt x="238" y="200"/>
                  </a:lnTo>
                  <a:lnTo>
                    <a:pt x="232" y="208"/>
                  </a:lnTo>
                  <a:lnTo>
                    <a:pt x="225" y="216"/>
                  </a:lnTo>
                  <a:lnTo>
                    <a:pt x="219" y="224"/>
                  </a:lnTo>
                  <a:lnTo>
                    <a:pt x="211" y="230"/>
                  </a:lnTo>
                  <a:lnTo>
                    <a:pt x="202" y="237"/>
                  </a:lnTo>
                  <a:lnTo>
                    <a:pt x="193" y="242"/>
                  </a:lnTo>
                  <a:lnTo>
                    <a:pt x="184" y="246"/>
                  </a:lnTo>
                  <a:lnTo>
                    <a:pt x="174" y="250"/>
                  </a:lnTo>
                  <a:lnTo>
                    <a:pt x="164" y="253"/>
                  </a:lnTo>
                  <a:lnTo>
                    <a:pt x="154" y="255"/>
                  </a:lnTo>
                  <a:lnTo>
                    <a:pt x="143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20" y="256"/>
                  </a:lnTo>
                  <a:lnTo>
                    <a:pt x="107" y="255"/>
                  </a:lnTo>
                  <a:lnTo>
                    <a:pt x="95" y="251"/>
                  </a:lnTo>
                  <a:lnTo>
                    <a:pt x="83" y="246"/>
                  </a:lnTo>
                  <a:lnTo>
                    <a:pt x="72" y="240"/>
                  </a:lnTo>
                  <a:lnTo>
                    <a:pt x="61" y="234"/>
                  </a:lnTo>
                  <a:lnTo>
                    <a:pt x="51" y="227"/>
                  </a:lnTo>
                  <a:lnTo>
                    <a:pt x="42" y="220"/>
                  </a:lnTo>
                  <a:lnTo>
                    <a:pt x="18" y="240"/>
                  </a:lnTo>
                  <a:lnTo>
                    <a:pt x="0" y="134"/>
                  </a:lnTo>
                  <a:lnTo>
                    <a:pt x="106" y="162"/>
                  </a:lnTo>
                  <a:lnTo>
                    <a:pt x="80" y="18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92"/>
            <p:cNvSpPr>
              <a:spLocks noEditPoints="1"/>
            </p:cNvSpPr>
            <p:nvPr/>
          </p:nvSpPr>
          <p:spPr bwMode="auto">
            <a:xfrm>
              <a:off x="4741043" y="3254539"/>
              <a:ext cx="224810" cy="217839"/>
            </a:xfrm>
            <a:custGeom>
              <a:avLst/>
              <a:gdLst>
                <a:gd name="T0" fmla="*/ 259 w 259"/>
                <a:gd name="T1" fmla="*/ 184 h 251"/>
                <a:gd name="T2" fmla="*/ 238 w 259"/>
                <a:gd name="T3" fmla="*/ 224 h 251"/>
                <a:gd name="T4" fmla="*/ 162 w 259"/>
                <a:gd name="T5" fmla="*/ 224 h 251"/>
                <a:gd name="T6" fmla="*/ 162 w 259"/>
                <a:gd name="T7" fmla="*/ 193 h 251"/>
                <a:gd name="T8" fmla="*/ 223 w 259"/>
                <a:gd name="T9" fmla="*/ 193 h 251"/>
                <a:gd name="T10" fmla="*/ 197 w 259"/>
                <a:gd name="T11" fmla="*/ 149 h 251"/>
                <a:gd name="T12" fmla="*/ 176 w 259"/>
                <a:gd name="T13" fmla="*/ 160 h 251"/>
                <a:gd name="T14" fmla="*/ 177 w 259"/>
                <a:gd name="T15" fmla="*/ 80 h 251"/>
                <a:gd name="T16" fmla="*/ 250 w 259"/>
                <a:gd name="T17" fmla="*/ 116 h 251"/>
                <a:gd name="T18" fmla="*/ 228 w 259"/>
                <a:gd name="T19" fmla="*/ 129 h 251"/>
                <a:gd name="T20" fmla="*/ 259 w 259"/>
                <a:gd name="T21" fmla="*/ 184 h 251"/>
                <a:gd name="T22" fmla="*/ 130 w 259"/>
                <a:gd name="T23" fmla="*/ 29 h 251"/>
                <a:gd name="T24" fmla="*/ 112 w 259"/>
                <a:gd name="T25" fmla="*/ 61 h 251"/>
                <a:gd name="T26" fmla="*/ 133 w 259"/>
                <a:gd name="T27" fmla="*/ 74 h 251"/>
                <a:gd name="T28" fmla="*/ 58 w 259"/>
                <a:gd name="T29" fmla="*/ 108 h 251"/>
                <a:gd name="T30" fmla="*/ 59 w 259"/>
                <a:gd name="T31" fmla="*/ 28 h 251"/>
                <a:gd name="T32" fmla="*/ 81 w 259"/>
                <a:gd name="T33" fmla="*/ 42 h 251"/>
                <a:gd name="T34" fmla="*/ 103 w 259"/>
                <a:gd name="T35" fmla="*/ 0 h 251"/>
                <a:gd name="T36" fmla="*/ 156 w 259"/>
                <a:gd name="T37" fmla="*/ 0 h 251"/>
                <a:gd name="T38" fmla="*/ 186 w 259"/>
                <a:gd name="T39" fmla="*/ 56 h 251"/>
                <a:gd name="T40" fmla="*/ 156 w 259"/>
                <a:gd name="T41" fmla="*/ 76 h 251"/>
                <a:gd name="T42" fmla="*/ 130 w 259"/>
                <a:gd name="T43" fmla="*/ 29 h 251"/>
                <a:gd name="T44" fmla="*/ 37 w 259"/>
                <a:gd name="T45" fmla="*/ 193 h 251"/>
                <a:gd name="T46" fmla="*/ 78 w 259"/>
                <a:gd name="T47" fmla="*/ 193 h 251"/>
                <a:gd name="T48" fmla="*/ 78 w 259"/>
                <a:gd name="T49" fmla="*/ 165 h 251"/>
                <a:gd name="T50" fmla="*/ 149 w 259"/>
                <a:gd name="T51" fmla="*/ 208 h 251"/>
                <a:gd name="T52" fmla="*/ 78 w 259"/>
                <a:gd name="T53" fmla="*/ 251 h 251"/>
                <a:gd name="T54" fmla="*/ 78 w 259"/>
                <a:gd name="T55" fmla="*/ 224 h 251"/>
                <a:gd name="T56" fmla="*/ 21 w 259"/>
                <a:gd name="T57" fmla="*/ 224 h 251"/>
                <a:gd name="T58" fmla="*/ 0 w 259"/>
                <a:gd name="T59" fmla="*/ 184 h 251"/>
                <a:gd name="T60" fmla="*/ 41 w 259"/>
                <a:gd name="T61" fmla="*/ 113 h 251"/>
                <a:gd name="T62" fmla="*/ 71 w 259"/>
                <a:gd name="T63" fmla="*/ 133 h 251"/>
                <a:gd name="T64" fmla="*/ 37 w 259"/>
                <a:gd name="T65" fmla="*/ 193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9" h="251">
                  <a:moveTo>
                    <a:pt x="259" y="184"/>
                  </a:moveTo>
                  <a:lnTo>
                    <a:pt x="238" y="224"/>
                  </a:lnTo>
                  <a:lnTo>
                    <a:pt x="162" y="224"/>
                  </a:lnTo>
                  <a:lnTo>
                    <a:pt x="162" y="193"/>
                  </a:lnTo>
                  <a:lnTo>
                    <a:pt x="223" y="193"/>
                  </a:lnTo>
                  <a:lnTo>
                    <a:pt x="197" y="149"/>
                  </a:lnTo>
                  <a:lnTo>
                    <a:pt x="176" y="160"/>
                  </a:lnTo>
                  <a:lnTo>
                    <a:pt x="177" y="80"/>
                  </a:lnTo>
                  <a:lnTo>
                    <a:pt x="250" y="116"/>
                  </a:lnTo>
                  <a:lnTo>
                    <a:pt x="228" y="129"/>
                  </a:lnTo>
                  <a:lnTo>
                    <a:pt x="259" y="184"/>
                  </a:lnTo>
                  <a:close/>
                  <a:moveTo>
                    <a:pt x="130" y="29"/>
                  </a:moveTo>
                  <a:lnTo>
                    <a:pt x="112" y="61"/>
                  </a:lnTo>
                  <a:lnTo>
                    <a:pt x="133" y="74"/>
                  </a:lnTo>
                  <a:lnTo>
                    <a:pt x="58" y="108"/>
                  </a:lnTo>
                  <a:lnTo>
                    <a:pt x="59" y="28"/>
                  </a:lnTo>
                  <a:lnTo>
                    <a:pt x="81" y="42"/>
                  </a:lnTo>
                  <a:lnTo>
                    <a:pt x="103" y="0"/>
                  </a:lnTo>
                  <a:lnTo>
                    <a:pt x="156" y="0"/>
                  </a:lnTo>
                  <a:lnTo>
                    <a:pt x="186" y="56"/>
                  </a:lnTo>
                  <a:lnTo>
                    <a:pt x="156" y="76"/>
                  </a:lnTo>
                  <a:lnTo>
                    <a:pt x="130" y="29"/>
                  </a:lnTo>
                  <a:close/>
                  <a:moveTo>
                    <a:pt x="37" y="193"/>
                  </a:moveTo>
                  <a:lnTo>
                    <a:pt x="78" y="193"/>
                  </a:lnTo>
                  <a:lnTo>
                    <a:pt x="78" y="165"/>
                  </a:lnTo>
                  <a:lnTo>
                    <a:pt x="149" y="208"/>
                  </a:lnTo>
                  <a:lnTo>
                    <a:pt x="78" y="251"/>
                  </a:lnTo>
                  <a:lnTo>
                    <a:pt x="78" y="224"/>
                  </a:lnTo>
                  <a:lnTo>
                    <a:pt x="21" y="224"/>
                  </a:lnTo>
                  <a:lnTo>
                    <a:pt x="0" y="184"/>
                  </a:lnTo>
                  <a:lnTo>
                    <a:pt x="41" y="113"/>
                  </a:lnTo>
                  <a:lnTo>
                    <a:pt x="71" y="133"/>
                  </a:lnTo>
                  <a:lnTo>
                    <a:pt x="37" y="19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93"/>
            <p:cNvSpPr>
              <a:spLocks/>
            </p:cNvSpPr>
            <p:nvPr/>
          </p:nvSpPr>
          <p:spPr bwMode="auto">
            <a:xfrm>
              <a:off x="5046016" y="3242340"/>
              <a:ext cx="135931" cy="226552"/>
            </a:xfrm>
            <a:custGeom>
              <a:avLst/>
              <a:gdLst>
                <a:gd name="T0" fmla="*/ 0 w 156"/>
                <a:gd name="T1" fmla="*/ 130 h 260"/>
                <a:gd name="T2" fmla="*/ 156 w 156"/>
                <a:gd name="T3" fmla="*/ 0 h 260"/>
                <a:gd name="T4" fmla="*/ 156 w 156"/>
                <a:gd name="T5" fmla="*/ 260 h 260"/>
                <a:gd name="T6" fmla="*/ 0 w 156"/>
                <a:gd name="T7" fmla="*/ 13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260">
                  <a:moveTo>
                    <a:pt x="0" y="130"/>
                  </a:moveTo>
                  <a:lnTo>
                    <a:pt x="156" y="0"/>
                  </a:lnTo>
                  <a:lnTo>
                    <a:pt x="156" y="260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94"/>
            <p:cNvSpPr>
              <a:spLocks/>
            </p:cNvSpPr>
            <p:nvPr/>
          </p:nvSpPr>
          <p:spPr bwMode="auto">
            <a:xfrm>
              <a:off x="5363189" y="3242340"/>
              <a:ext cx="134189" cy="226552"/>
            </a:xfrm>
            <a:custGeom>
              <a:avLst/>
              <a:gdLst>
                <a:gd name="T0" fmla="*/ 155 w 155"/>
                <a:gd name="T1" fmla="*/ 130 h 260"/>
                <a:gd name="T2" fmla="*/ 0 w 155"/>
                <a:gd name="T3" fmla="*/ 0 h 260"/>
                <a:gd name="T4" fmla="*/ 0 w 155"/>
                <a:gd name="T5" fmla="*/ 260 h 260"/>
                <a:gd name="T6" fmla="*/ 155 w 155"/>
                <a:gd name="T7" fmla="*/ 13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260">
                  <a:moveTo>
                    <a:pt x="155" y="130"/>
                  </a:moveTo>
                  <a:lnTo>
                    <a:pt x="0" y="0"/>
                  </a:lnTo>
                  <a:lnTo>
                    <a:pt x="0" y="260"/>
                  </a:lnTo>
                  <a:lnTo>
                    <a:pt x="155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95"/>
            <p:cNvSpPr>
              <a:spLocks noEditPoints="1"/>
            </p:cNvSpPr>
            <p:nvPr/>
          </p:nvSpPr>
          <p:spPr bwMode="auto">
            <a:xfrm>
              <a:off x="3632680" y="3519431"/>
              <a:ext cx="224810" cy="224810"/>
            </a:xfrm>
            <a:custGeom>
              <a:avLst/>
              <a:gdLst>
                <a:gd name="T0" fmla="*/ 130 w 258"/>
                <a:gd name="T1" fmla="*/ 257 h 257"/>
                <a:gd name="T2" fmla="*/ 154 w 258"/>
                <a:gd name="T3" fmla="*/ 255 h 257"/>
                <a:gd name="T4" fmla="*/ 179 w 258"/>
                <a:gd name="T5" fmla="*/ 247 h 257"/>
                <a:gd name="T6" fmla="*/ 201 w 258"/>
                <a:gd name="T7" fmla="*/ 235 h 257"/>
                <a:gd name="T8" fmla="*/ 221 w 258"/>
                <a:gd name="T9" fmla="*/ 219 h 257"/>
                <a:gd name="T10" fmla="*/ 236 w 258"/>
                <a:gd name="T11" fmla="*/ 200 h 257"/>
                <a:gd name="T12" fmla="*/ 248 w 258"/>
                <a:gd name="T13" fmla="*/ 178 h 257"/>
                <a:gd name="T14" fmla="*/ 256 w 258"/>
                <a:gd name="T15" fmla="*/ 154 h 257"/>
                <a:gd name="T16" fmla="*/ 258 w 258"/>
                <a:gd name="T17" fmla="*/ 128 h 257"/>
                <a:gd name="T18" fmla="*/ 257 w 258"/>
                <a:gd name="T19" fmla="*/ 115 h 257"/>
                <a:gd name="T20" fmla="*/ 252 w 258"/>
                <a:gd name="T21" fmla="*/ 90 h 257"/>
                <a:gd name="T22" fmla="*/ 243 w 258"/>
                <a:gd name="T23" fmla="*/ 66 h 257"/>
                <a:gd name="T24" fmla="*/ 229 w 258"/>
                <a:gd name="T25" fmla="*/ 47 h 257"/>
                <a:gd name="T26" fmla="*/ 212 w 258"/>
                <a:gd name="T27" fmla="*/ 28 h 257"/>
                <a:gd name="T28" fmla="*/ 191 w 258"/>
                <a:gd name="T29" fmla="*/ 14 h 257"/>
                <a:gd name="T30" fmla="*/ 167 w 258"/>
                <a:gd name="T31" fmla="*/ 5 h 257"/>
                <a:gd name="T32" fmla="*/ 143 w 258"/>
                <a:gd name="T33" fmla="*/ 0 h 257"/>
                <a:gd name="T34" fmla="*/ 130 w 258"/>
                <a:gd name="T35" fmla="*/ 0 h 257"/>
                <a:gd name="T36" fmla="*/ 104 w 258"/>
                <a:gd name="T37" fmla="*/ 2 h 257"/>
                <a:gd name="T38" fmla="*/ 79 w 258"/>
                <a:gd name="T39" fmla="*/ 9 h 257"/>
                <a:gd name="T40" fmla="*/ 57 w 258"/>
                <a:gd name="T41" fmla="*/ 21 h 257"/>
                <a:gd name="T42" fmla="*/ 37 w 258"/>
                <a:gd name="T43" fmla="*/ 38 h 257"/>
                <a:gd name="T44" fmla="*/ 22 w 258"/>
                <a:gd name="T45" fmla="*/ 56 h 257"/>
                <a:gd name="T46" fmla="*/ 10 w 258"/>
                <a:gd name="T47" fmla="*/ 78 h 257"/>
                <a:gd name="T48" fmla="*/ 2 w 258"/>
                <a:gd name="T49" fmla="*/ 103 h 257"/>
                <a:gd name="T50" fmla="*/ 0 w 258"/>
                <a:gd name="T51" fmla="*/ 128 h 257"/>
                <a:gd name="T52" fmla="*/ 1 w 258"/>
                <a:gd name="T53" fmla="*/ 141 h 257"/>
                <a:gd name="T54" fmla="*/ 6 w 258"/>
                <a:gd name="T55" fmla="*/ 166 h 257"/>
                <a:gd name="T56" fmla="*/ 15 w 258"/>
                <a:gd name="T57" fmla="*/ 190 h 257"/>
                <a:gd name="T58" fmla="*/ 30 w 258"/>
                <a:gd name="T59" fmla="*/ 210 h 257"/>
                <a:gd name="T60" fmla="*/ 47 w 258"/>
                <a:gd name="T61" fmla="*/ 227 h 257"/>
                <a:gd name="T62" fmla="*/ 67 w 258"/>
                <a:gd name="T63" fmla="*/ 242 h 257"/>
                <a:gd name="T64" fmla="*/ 91 w 258"/>
                <a:gd name="T65" fmla="*/ 251 h 257"/>
                <a:gd name="T66" fmla="*/ 115 w 258"/>
                <a:gd name="T67" fmla="*/ 256 h 257"/>
                <a:gd name="T68" fmla="*/ 130 w 258"/>
                <a:gd name="T69" fmla="*/ 257 h 257"/>
                <a:gd name="T70" fmla="*/ 156 w 258"/>
                <a:gd name="T71" fmla="*/ 195 h 257"/>
                <a:gd name="T72" fmla="*/ 156 w 258"/>
                <a:gd name="T73" fmla="*/ 69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8" h="257">
                  <a:moveTo>
                    <a:pt x="130" y="257"/>
                  </a:moveTo>
                  <a:lnTo>
                    <a:pt x="130" y="257"/>
                  </a:lnTo>
                  <a:lnTo>
                    <a:pt x="143" y="256"/>
                  </a:lnTo>
                  <a:lnTo>
                    <a:pt x="154" y="255"/>
                  </a:lnTo>
                  <a:lnTo>
                    <a:pt x="167" y="251"/>
                  </a:lnTo>
                  <a:lnTo>
                    <a:pt x="179" y="247"/>
                  </a:lnTo>
                  <a:lnTo>
                    <a:pt x="191" y="242"/>
                  </a:lnTo>
                  <a:lnTo>
                    <a:pt x="201" y="235"/>
                  </a:lnTo>
                  <a:lnTo>
                    <a:pt x="212" y="227"/>
                  </a:lnTo>
                  <a:lnTo>
                    <a:pt x="221" y="219"/>
                  </a:lnTo>
                  <a:lnTo>
                    <a:pt x="229" y="210"/>
                  </a:lnTo>
                  <a:lnTo>
                    <a:pt x="236" y="200"/>
                  </a:lnTo>
                  <a:lnTo>
                    <a:pt x="243" y="190"/>
                  </a:lnTo>
                  <a:lnTo>
                    <a:pt x="248" y="178"/>
                  </a:lnTo>
                  <a:lnTo>
                    <a:pt x="252" y="166"/>
                  </a:lnTo>
                  <a:lnTo>
                    <a:pt x="256" y="154"/>
                  </a:lnTo>
                  <a:lnTo>
                    <a:pt x="257" y="141"/>
                  </a:lnTo>
                  <a:lnTo>
                    <a:pt x="258" y="128"/>
                  </a:lnTo>
                  <a:lnTo>
                    <a:pt x="258" y="128"/>
                  </a:lnTo>
                  <a:lnTo>
                    <a:pt x="257" y="115"/>
                  </a:lnTo>
                  <a:lnTo>
                    <a:pt x="256" y="103"/>
                  </a:lnTo>
                  <a:lnTo>
                    <a:pt x="252" y="90"/>
                  </a:lnTo>
                  <a:lnTo>
                    <a:pt x="248" y="78"/>
                  </a:lnTo>
                  <a:lnTo>
                    <a:pt x="243" y="66"/>
                  </a:lnTo>
                  <a:lnTo>
                    <a:pt x="236" y="56"/>
                  </a:lnTo>
                  <a:lnTo>
                    <a:pt x="229" y="47"/>
                  </a:lnTo>
                  <a:lnTo>
                    <a:pt x="221" y="38"/>
                  </a:lnTo>
                  <a:lnTo>
                    <a:pt x="212" y="28"/>
                  </a:lnTo>
                  <a:lnTo>
                    <a:pt x="201" y="21"/>
                  </a:lnTo>
                  <a:lnTo>
                    <a:pt x="191" y="14"/>
                  </a:lnTo>
                  <a:lnTo>
                    <a:pt x="179" y="9"/>
                  </a:lnTo>
                  <a:lnTo>
                    <a:pt x="167" y="5"/>
                  </a:lnTo>
                  <a:lnTo>
                    <a:pt x="154" y="2"/>
                  </a:lnTo>
                  <a:lnTo>
                    <a:pt x="143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15" y="0"/>
                  </a:lnTo>
                  <a:lnTo>
                    <a:pt x="104" y="2"/>
                  </a:lnTo>
                  <a:lnTo>
                    <a:pt x="91" y="5"/>
                  </a:lnTo>
                  <a:lnTo>
                    <a:pt x="79" y="9"/>
                  </a:lnTo>
                  <a:lnTo>
                    <a:pt x="67" y="14"/>
                  </a:lnTo>
                  <a:lnTo>
                    <a:pt x="57" y="21"/>
                  </a:lnTo>
                  <a:lnTo>
                    <a:pt x="47" y="28"/>
                  </a:lnTo>
                  <a:lnTo>
                    <a:pt x="37" y="38"/>
                  </a:lnTo>
                  <a:lnTo>
                    <a:pt x="30" y="47"/>
                  </a:lnTo>
                  <a:lnTo>
                    <a:pt x="22" y="56"/>
                  </a:lnTo>
                  <a:lnTo>
                    <a:pt x="15" y="66"/>
                  </a:lnTo>
                  <a:lnTo>
                    <a:pt x="10" y="78"/>
                  </a:lnTo>
                  <a:lnTo>
                    <a:pt x="6" y="90"/>
                  </a:lnTo>
                  <a:lnTo>
                    <a:pt x="2" y="103"/>
                  </a:lnTo>
                  <a:lnTo>
                    <a:pt x="1" y="11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41"/>
                  </a:lnTo>
                  <a:lnTo>
                    <a:pt x="2" y="154"/>
                  </a:lnTo>
                  <a:lnTo>
                    <a:pt x="6" y="166"/>
                  </a:lnTo>
                  <a:lnTo>
                    <a:pt x="10" y="178"/>
                  </a:lnTo>
                  <a:lnTo>
                    <a:pt x="15" y="190"/>
                  </a:lnTo>
                  <a:lnTo>
                    <a:pt x="22" y="200"/>
                  </a:lnTo>
                  <a:lnTo>
                    <a:pt x="30" y="210"/>
                  </a:lnTo>
                  <a:lnTo>
                    <a:pt x="37" y="219"/>
                  </a:lnTo>
                  <a:lnTo>
                    <a:pt x="47" y="227"/>
                  </a:lnTo>
                  <a:lnTo>
                    <a:pt x="57" y="235"/>
                  </a:lnTo>
                  <a:lnTo>
                    <a:pt x="67" y="242"/>
                  </a:lnTo>
                  <a:lnTo>
                    <a:pt x="79" y="247"/>
                  </a:lnTo>
                  <a:lnTo>
                    <a:pt x="91" y="251"/>
                  </a:lnTo>
                  <a:lnTo>
                    <a:pt x="104" y="255"/>
                  </a:lnTo>
                  <a:lnTo>
                    <a:pt x="115" y="256"/>
                  </a:lnTo>
                  <a:lnTo>
                    <a:pt x="130" y="257"/>
                  </a:lnTo>
                  <a:lnTo>
                    <a:pt x="130" y="257"/>
                  </a:lnTo>
                  <a:close/>
                  <a:moveTo>
                    <a:pt x="156" y="69"/>
                  </a:moveTo>
                  <a:lnTo>
                    <a:pt x="156" y="195"/>
                  </a:lnTo>
                  <a:lnTo>
                    <a:pt x="70" y="130"/>
                  </a:lnTo>
                  <a:lnTo>
                    <a:pt x="156" y="6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96"/>
            <p:cNvSpPr>
              <a:spLocks noEditPoints="1"/>
            </p:cNvSpPr>
            <p:nvPr/>
          </p:nvSpPr>
          <p:spPr bwMode="auto">
            <a:xfrm>
              <a:off x="3913256" y="3519431"/>
              <a:ext cx="224810" cy="226552"/>
            </a:xfrm>
            <a:custGeom>
              <a:avLst/>
              <a:gdLst>
                <a:gd name="T0" fmla="*/ 129 w 259"/>
                <a:gd name="T1" fmla="*/ 258 h 258"/>
                <a:gd name="T2" fmla="*/ 104 w 259"/>
                <a:gd name="T3" fmla="*/ 256 h 258"/>
                <a:gd name="T4" fmla="*/ 79 w 259"/>
                <a:gd name="T5" fmla="*/ 248 h 258"/>
                <a:gd name="T6" fmla="*/ 57 w 259"/>
                <a:gd name="T7" fmla="*/ 236 h 258"/>
                <a:gd name="T8" fmla="*/ 38 w 259"/>
                <a:gd name="T9" fmla="*/ 221 h 258"/>
                <a:gd name="T10" fmla="*/ 22 w 259"/>
                <a:gd name="T11" fmla="*/ 201 h 258"/>
                <a:gd name="T12" fmla="*/ 11 w 259"/>
                <a:gd name="T13" fmla="*/ 179 h 258"/>
                <a:gd name="T14" fmla="*/ 3 w 259"/>
                <a:gd name="T15" fmla="*/ 156 h 258"/>
                <a:gd name="T16" fmla="*/ 0 w 259"/>
                <a:gd name="T17" fmla="*/ 130 h 258"/>
                <a:gd name="T18" fmla="*/ 1 w 259"/>
                <a:gd name="T19" fmla="*/ 115 h 258"/>
                <a:gd name="T20" fmla="*/ 7 w 259"/>
                <a:gd name="T21" fmla="*/ 91 h 258"/>
                <a:gd name="T22" fmla="*/ 16 w 259"/>
                <a:gd name="T23" fmla="*/ 67 h 258"/>
                <a:gd name="T24" fmla="*/ 30 w 259"/>
                <a:gd name="T25" fmla="*/ 47 h 258"/>
                <a:gd name="T26" fmla="*/ 47 w 259"/>
                <a:gd name="T27" fmla="*/ 30 h 258"/>
                <a:gd name="T28" fmla="*/ 68 w 259"/>
                <a:gd name="T29" fmla="*/ 15 h 258"/>
                <a:gd name="T30" fmla="*/ 91 w 259"/>
                <a:gd name="T31" fmla="*/ 6 h 258"/>
                <a:gd name="T32" fmla="*/ 116 w 259"/>
                <a:gd name="T33" fmla="*/ 1 h 258"/>
                <a:gd name="T34" fmla="*/ 129 w 259"/>
                <a:gd name="T35" fmla="*/ 0 h 258"/>
                <a:gd name="T36" fmla="*/ 155 w 259"/>
                <a:gd name="T37" fmla="*/ 2 h 258"/>
                <a:gd name="T38" fmla="*/ 180 w 259"/>
                <a:gd name="T39" fmla="*/ 10 h 258"/>
                <a:gd name="T40" fmla="*/ 202 w 259"/>
                <a:gd name="T41" fmla="*/ 22 h 258"/>
                <a:gd name="T42" fmla="*/ 221 w 259"/>
                <a:gd name="T43" fmla="*/ 38 h 258"/>
                <a:gd name="T44" fmla="*/ 237 w 259"/>
                <a:gd name="T45" fmla="*/ 57 h 258"/>
                <a:gd name="T46" fmla="*/ 248 w 259"/>
                <a:gd name="T47" fmla="*/ 79 h 258"/>
                <a:gd name="T48" fmla="*/ 256 w 259"/>
                <a:gd name="T49" fmla="*/ 104 h 258"/>
                <a:gd name="T50" fmla="*/ 259 w 259"/>
                <a:gd name="T51" fmla="*/ 130 h 258"/>
                <a:gd name="T52" fmla="*/ 258 w 259"/>
                <a:gd name="T53" fmla="*/ 143 h 258"/>
                <a:gd name="T54" fmla="*/ 252 w 259"/>
                <a:gd name="T55" fmla="*/ 167 h 258"/>
                <a:gd name="T56" fmla="*/ 243 w 259"/>
                <a:gd name="T57" fmla="*/ 191 h 258"/>
                <a:gd name="T58" fmla="*/ 229 w 259"/>
                <a:gd name="T59" fmla="*/ 212 h 258"/>
                <a:gd name="T60" fmla="*/ 212 w 259"/>
                <a:gd name="T61" fmla="*/ 229 h 258"/>
                <a:gd name="T62" fmla="*/ 191 w 259"/>
                <a:gd name="T63" fmla="*/ 243 h 258"/>
                <a:gd name="T64" fmla="*/ 168 w 259"/>
                <a:gd name="T65" fmla="*/ 252 h 258"/>
                <a:gd name="T66" fmla="*/ 143 w 259"/>
                <a:gd name="T67" fmla="*/ 257 h 258"/>
                <a:gd name="T68" fmla="*/ 129 w 259"/>
                <a:gd name="T69" fmla="*/ 258 h 258"/>
                <a:gd name="T70" fmla="*/ 99 w 259"/>
                <a:gd name="T71" fmla="*/ 196 h 258"/>
                <a:gd name="T72" fmla="*/ 99 w 259"/>
                <a:gd name="T73" fmla="*/ 7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9" h="258">
                  <a:moveTo>
                    <a:pt x="129" y="258"/>
                  </a:moveTo>
                  <a:lnTo>
                    <a:pt x="129" y="258"/>
                  </a:lnTo>
                  <a:lnTo>
                    <a:pt x="116" y="257"/>
                  </a:lnTo>
                  <a:lnTo>
                    <a:pt x="104" y="256"/>
                  </a:lnTo>
                  <a:lnTo>
                    <a:pt x="91" y="252"/>
                  </a:lnTo>
                  <a:lnTo>
                    <a:pt x="79" y="248"/>
                  </a:lnTo>
                  <a:lnTo>
                    <a:pt x="68" y="243"/>
                  </a:lnTo>
                  <a:lnTo>
                    <a:pt x="57" y="236"/>
                  </a:lnTo>
                  <a:lnTo>
                    <a:pt x="47" y="229"/>
                  </a:lnTo>
                  <a:lnTo>
                    <a:pt x="38" y="221"/>
                  </a:lnTo>
                  <a:lnTo>
                    <a:pt x="30" y="212"/>
                  </a:lnTo>
                  <a:lnTo>
                    <a:pt x="22" y="201"/>
                  </a:lnTo>
                  <a:lnTo>
                    <a:pt x="16" y="191"/>
                  </a:lnTo>
                  <a:lnTo>
                    <a:pt x="11" y="179"/>
                  </a:lnTo>
                  <a:lnTo>
                    <a:pt x="7" y="167"/>
                  </a:lnTo>
                  <a:lnTo>
                    <a:pt x="3" y="156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1" y="115"/>
                  </a:lnTo>
                  <a:lnTo>
                    <a:pt x="3" y="104"/>
                  </a:lnTo>
                  <a:lnTo>
                    <a:pt x="7" y="91"/>
                  </a:lnTo>
                  <a:lnTo>
                    <a:pt x="11" y="79"/>
                  </a:lnTo>
                  <a:lnTo>
                    <a:pt x="16" y="67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5"/>
                  </a:lnTo>
                  <a:lnTo>
                    <a:pt x="79" y="10"/>
                  </a:lnTo>
                  <a:lnTo>
                    <a:pt x="91" y="6"/>
                  </a:lnTo>
                  <a:lnTo>
                    <a:pt x="104" y="2"/>
                  </a:lnTo>
                  <a:lnTo>
                    <a:pt x="116" y="1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43" y="1"/>
                  </a:lnTo>
                  <a:lnTo>
                    <a:pt x="155" y="2"/>
                  </a:lnTo>
                  <a:lnTo>
                    <a:pt x="168" y="6"/>
                  </a:lnTo>
                  <a:lnTo>
                    <a:pt x="180" y="10"/>
                  </a:lnTo>
                  <a:lnTo>
                    <a:pt x="191" y="15"/>
                  </a:lnTo>
                  <a:lnTo>
                    <a:pt x="202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29" y="47"/>
                  </a:lnTo>
                  <a:lnTo>
                    <a:pt x="237" y="57"/>
                  </a:lnTo>
                  <a:lnTo>
                    <a:pt x="243" y="67"/>
                  </a:lnTo>
                  <a:lnTo>
                    <a:pt x="248" y="79"/>
                  </a:lnTo>
                  <a:lnTo>
                    <a:pt x="252" y="91"/>
                  </a:lnTo>
                  <a:lnTo>
                    <a:pt x="256" y="104"/>
                  </a:lnTo>
                  <a:lnTo>
                    <a:pt x="258" y="115"/>
                  </a:lnTo>
                  <a:lnTo>
                    <a:pt x="259" y="130"/>
                  </a:lnTo>
                  <a:lnTo>
                    <a:pt x="259" y="130"/>
                  </a:lnTo>
                  <a:lnTo>
                    <a:pt x="258" y="143"/>
                  </a:lnTo>
                  <a:lnTo>
                    <a:pt x="256" y="156"/>
                  </a:lnTo>
                  <a:lnTo>
                    <a:pt x="252" y="167"/>
                  </a:lnTo>
                  <a:lnTo>
                    <a:pt x="248" y="179"/>
                  </a:lnTo>
                  <a:lnTo>
                    <a:pt x="243" y="191"/>
                  </a:lnTo>
                  <a:lnTo>
                    <a:pt x="237" y="201"/>
                  </a:lnTo>
                  <a:lnTo>
                    <a:pt x="229" y="212"/>
                  </a:lnTo>
                  <a:lnTo>
                    <a:pt x="221" y="221"/>
                  </a:lnTo>
                  <a:lnTo>
                    <a:pt x="212" y="229"/>
                  </a:lnTo>
                  <a:lnTo>
                    <a:pt x="202" y="236"/>
                  </a:lnTo>
                  <a:lnTo>
                    <a:pt x="191" y="243"/>
                  </a:lnTo>
                  <a:lnTo>
                    <a:pt x="180" y="248"/>
                  </a:lnTo>
                  <a:lnTo>
                    <a:pt x="168" y="252"/>
                  </a:lnTo>
                  <a:lnTo>
                    <a:pt x="155" y="256"/>
                  </a:lnTo>
                  <a:lnTo>
                    <a:pt x="143" y="257"/>
                  </a:lnTo>
                  <a:lnTo>
                    <a:pt x="129" y="258"/>
                  </a:lnTo>
                  <a:lnTo>
                    <a:pt x="129" y="258"/>
                  </a:lnTo>
                  <a:close/>
                  <a:moveTo>
                    <a:pt x="99" y="70"/>
                  </a:moveTo>
                  <a:lnTo>
                    <a:pt x="99" y="196"/>
                  </a:lnTo>
                  <a:lnTo>
                    <a:pt x="189" y="131"/>
                  </a:lnTo>
                  <a:lnTo>
                    <a:pt x="99" y="7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97"/>
            <p:cNvSpPr>
              <a:spLocks noEditPoints="1"/>
            </p:cNvSpPr>
            <p:nvPr/>
          </p:nvSpPr>
          <p:spPr bwMode="auto">
            <a:xfrm>
              <a:off x="4195574" y="3519431"/>
              <a:ext cx="224810" cy="224810"/>
            </a:xfrm>
            <a:custGeom>
              <a:avLst/>
              <a:gdLst>
                <a:gd name="T0" fmla="*/ 0 w 258"/>
                <a:gd name="T1" fmla="*/ 129 h 258"/>
                <a:gd name="T2" fmla="*/ 2 w 258"/>
                <a:gd name="T3" fmla="*/ 104 h 258"/>
                <a:gd name="T4" fmla="*/ 10 w 258"/>
                <a:gd name="T5" fmla="*/ 79 h 258"/>
                <a:gd name="T6" fmla="*/ 22 w 258"/>
                <a:gd name="T7" fmla="*/ 57 h 258"/>
                <a:gd name="T8" fmla="*/ 38 w 258"/>
                <a:gd name="T9" fmla="*/ 39 h 258"/>
                <a:gd name="T10" fmla="*/ 57 w 258"/>
                <a:gd name="T11" fmla="*/ 22 h 258"/>
                <a:gd name="T12" fmla="*/ 79 w 258"/>
                <a:gd name="T13" fmla="*/ 10 h 258"/>
                <a:gd name="T14" fmla="*/ 104 w 258"/>
                <a:gd name="T15" fmla="*/ 2 h 258"/>
                <a:gd name="T16" fmla="*/ 130 w 258"/>
                <a:gd name="T17" fmla="*/ 0 h 258"/>
                <a:gd name="T18" fmla="*/ 143 w 258"/>
                <a:gd name="T19" fmla="*/ 1 h 258"/>
                <a:gd name="T20" fmla="*/ 167 w 258"/>
                <a:gd name="T21" fmla="*/ 6 h 258"/>
                <a:gd name="T22" fmla="*/ 191 w 258"/>
                <a:gd name="T23" fmla="*/ 15 h 258"/>
                <a:gd name="T24" fmla="*/ 212 w 258"/>
                <a:gd name="T25" fmla="*/ 29 h 258"/>
                <a:gd name="T26" fmla="*/ 229 w 258"/>
                <a:gd name="T27" fmla="*/ 48 h 258"/>
                <a:gd name="T28" fmla="*/ 243 w 258"/>
                <a:gd name="T29" fmla="*/ 67 h 258"/>
                <a:gd name="T30" fmla="*/ 252 w 258"/>
                <a:gd name="T31" fmla="*/ 91 h 258"/>
                <a:gd name="T32" fmla="*/ 257 w 258"/>
                <a:gd name="T33" fmla="*/ 116 h 258"/>
                <a:gd name="T34" fmla="*/ 258 w 258"/>
                <a:gd name="T35" fmla="*/ 129 h 258"/>
                <a:gd name="T36" fmla="*/ 256 w 258"/>
                <a:gd name="T37" fmla="*/ 155 h 258"/>
                <a:gd name="T38" fmla="*/ 248 w 258"/>
                <a:gd name="T39" fmla="*/ 179 h 258"/>
                <a:gd name="T40" fmla="*/ 236 w 258"/>
                <a:gd name="T41" fmla="*/ 201 h 258"/>
                <a:gd name="T42" fmla="*/ 221 w 258"/>
                <a:gd name="T43" fmla="*/ 220 h 258"/>
                <a:gd name="T44" fmla="*/ 201 w 258"/>
                <a:gd name="T45" fmla="*/ 236 h 258"/>
                <a:gd name="T46" fmla="*/ 179 w 258"/>
                <a:gd name="T47" fmla="*/ 248 h 258"/>
                <a:gd name="T48" fmla="*/ 156 w 258"/>
                <a:gd name="T49" fmla="*/ 256 h 258"/>
                <a:gd name="T50" fmla="*/ 130 w 258"/>
                <a:gd name="T51" fmla="*/ 258 h 258"/>
                <a:gd name="T52" fmla="*/ 115 w 258"/>
                <a:gd name="T53" fmla="*/ 257 h 258"/>
                <a:gd name="T54" fmla="*/ 91 w 258"/>
                <a:gd name="T55" fmla="*/ 252 h 258"/>
                <a:gd name="T56" fmla="*/ 67 w 258"/>
                <a:gd name="T57" fmla="*/ 243 h 258"/>
                <a:gd name="T58" fmla="*/ 47 w 258"/>
                <a:gd name="T59" fmla="*/ 228 h 258"/>
                <a:gd name="T60" fmla="*/ 30 w 258"/>
                <a:gd name="T61" fmla="*/ 211 h 258"/>
                <a:gd name="T62" fmla="*/ 15 w 258"/>
                <a:gd name="T63" fmla="*/ 191 h 258"/>
                <a:gd name="T64" fmla="*/ 6 w 258"/>
                <a:gd name="T65" fmla="*/ 167 h 258"/>
                <a:gd name="T66" fmla="*/ 1 w 258"/>
                <a:gd name="T67" fmla="*/ 142 h 258"/>
                <a:gd name="T68" fmla="*/ 0 w 258"/>
                <a:gd name="T69" fmla="*/ 129 h 258"/>
                <a:gd name="T70" fmla="*/ 212 w 258"/>
                <a:gd name="T71" fmla="*/ 155 h 258"/>
                <a:gd name="T72" fmla="*/ 134 w 258"/>
                <a:gd name="T73" fmla="*/ 98 h 258"/>
                <a:gd name="T74" fmla="*/ 35 w 258"/>
                <a:gd name="T75" fmla="*/ 128 h 258"/>
                <a:gd name="T76" fmla="*/ 134 w 258"/>
                <a:gd name="T77" fmla="*/ 15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8">
                  <a:moveTo>
                    <a:pt x="0" y="129"/>
                  </a:moveTo>
                  <a:lnTo>
                    <a:pt x="0" y="129"/>
                  </a:lnTo>
                  <a:lnTo>
                    <a:pt x="1" y="116"/>
                  </a:lnTo>
                  <a:lnTo>
                    <a:pt x="2" y="104"/>
                  </a:lnTo>
                  <a:lnTo>
                    <a:pt x="6" y="91"/>
                  </a:lnTo>
                  <a:lnTo>
                    <a:pt x="10" y="79"/>
                  </a:lnTo>
                  <a:lnTo>
                    <a:pt x="15" y="67"/>
                  </a:lnTo>
                  <a:lnTo>
                    <a:pt x="22" y="57"/>
                  </a:lnTo>
                  <a:lnTo>
                    <a:pt x="30" y="48"/>
                  </a:lnTo>
                  <a:lnTo>
                    <a:pt x="38" y="39"/>
                  </a:lnTo>
                  <a:lnTo>
                    <a:pt x="47" y="29"/>
                  </a:lnTo>
                  <a:lnTo>
                    <a:pt x="57" y="22"/>
                  </a:lnTo>
                  <a:lnTo>
                    <a:pt x="67" y="15"/>
                  </a:lnTo>
                  <a:lnTo>
                    <a:pt x="79" y="10"/>
                  </a:lnTo>
                  <a:lnTo>
                    <a:pt x="91" y="6"/>
                  </a:lnTo>
                  <a:lnTo>
                    <a:pt x="104" y="2"/>
                  </a:lnTo>
                  <a:lnTo>
                    <a:pt x="115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2"/>
                  </a:lnTo>
                  <a:lnTo>
                    <a:pt x="167" y="6"/>
                  </a:lnTo>
                  <a:lnTo>
                    <a:pt x="179" y="10"/>
                  </a:lnTo>
                  <a:lnTo>
                    <a:pt x="191" y="15"/>
                  </a:lnTo>
                  <a:lnTo>
                    <a:pt x="201" y="22"/>
                  </a:lnTo>
                  <a:lnTo>
                    <a:pt x="212" y="29"/>
                  </a:lnTo>
                  <a:lnTo>
                    <a:pt x="221" y="39"/>
                  </a:lnTo>
                  <a:lnTo>
                    <a:pt x="229" y="48"/>
                  </a:lnTo>
                  <a:lnTo>
                    <a:pt x="236" y="57"/>
                  </a:lnTo>
                  <a:lnTo>
                    <a:pt x="243" y="67"/>
                  </a:lnTo>
                  <a:lnTo>
                    <a:pt x="248" y="79"/>
                  </a:lnTo>
                  <a:lnTo>
                    <a:pt x="252" y="91"/>
                  </a:lnTo>
                  <a:lnTo>
                    <a:pt x="256" y="104"/>
                  </a:lnTo>
                  <a:lnTo>
                    <a:pt x="257" y="116"/>
                  </a:lnTo>
                  <a:lnTo>
                    <a:pt x="258" y="129"/>
                  </a:lnTo>
                  <a:lnTo>
                    <a:pt x="258" y="129"/>
                  </a:lnTo>
                  <a:lnTo>
                    <a:pt x="257" y="142"/>
                  </a:lnTo>
                  <a:lnTo>
                    <a:pt x="256" y="155"/>
                  </a:lnTo>
                  <a:lnTo>
                    <a:pt x="252" y="167"/>
                  </a:lnTo>
                  <a:lnTo>
                    <a:pt x="248" y="179"/>
                  </a:lnTo>
                  <a:lnTo>
                    <a:pt x="243" y="191"/>
                  </a:lnTo>
                  <a:lnTo>
                    <a:pt x="236" y="201"/>
                  </a:lnTo>
                  <a:lnTo>
                    <a:pt x="229" y="211"/>
                  </a:lnTo>
                  <a:lnTo>
                    <a:pt x="221" y="220"/>
                  </a:lnTo>
                  <a:lnTo>
                    <a:pt x="212" y="228"/>
                  </a:lnTo>
                  <a:lnTo>
                    <a:pt x="201" y="236"/>
                  </a:lnTo>
                  <a:lnTo>
                    <a:pt x="191" y="243"/>
                  </a:lnTo>
                  <a:lnTo>
                    <a:pt x="179" y="248"/>
                  </a:lnTo>
                  <a:lnTo>
                    <a:pt x="167" y="252"/>
                  </a:lnTo>
                  <a:lnTo>
                    <a:pt x="156" y="256"/>
                  </a:lnTo>
                  <a:lnTo>
                    <a:pt x="143" y="257"/>
                  </a:lnTo>
                  <a:lnTo>
                    <a:pt x="130" y="258"/>
                  </a:lnTo>
                  <a:lnTo>
                    <a:pt x="130" y="258"/>
                  </a:lnTo>
                  <a:lnTo>
                    <a:pt x="115" y="257"/>
                  </a:lnTo>
                  <a:lnTo>
                    <a:pt x="104" y="256"/>
                  </a:lnTo>
                  <a:lnTo>
                    <a:pt x="91" y="252"/>
                  </a:lnTo>
                  <a:lnTo>
                    <a:pt x="79" y="248"/>
                  </a:lnTo>
                  <a:lnTo>
                    <a:pt x="67" y="243"/>
                  </a:lnTo>
                  <a:lnTo>
                    <a:pt x="57" y="236"/>
                  </a:lnTo>
                  <a:lnTo>
                    <a:pt x="47" y="228"/>
                  </a:lnTo>
                  <a:lnTo>
                    <a:pt x="38" y="220"/>
                  </a:lnTo>
                  <a:lnTo>
                    <a:pt x="30" y="211"/>
                  </a:lnTo>
                  <a:lnTo>
                    <a:pt x="22" y="201"/>
                  </a:lnTo>
                  <a:lnTo>
                    <a:pt x="15" y="191"/>
                  </a:lnTo>
                  <a:lnTo>
                    <a:pt x="10" y="179"/>
                  </a:lnTo>
                  <a:lnTo>
                    <a:pt x="6" y="167"/>
                  </a:lnTo>
                  <a:lnTo>
                    <a:pt x="2" y="155"/>
                  </a:lnTo>
                  <a:lnTo>
                    <a:pt x="1" y="142"/>
                  </a:lnTo>
                  <a:lnTo>
                    <a:pt x="0" y="129"/>
                  </a:lnTo>
                  <a:lnTo>
                    <a:pt x="0" y="129"/>
                  </a:lnTo>
                  <a:close/>
                  <a:moveTo>
                    <a:pt x="134" y="155"/>
                  </a:moveTo>
                  <a:lnTo>
                    <a:pt x="212" y="155"/>
                  </a:lnTo>
                  <a:lnTo>
                    <a:pt x="212" y="98"/>
                  </a:lnTo>
                  <a:lnTo>
                    <a:pt x="134" y="98"/>
                  </a:lnTo>
                  <a:lnTo>
                    <a:pt x="134" y="53"/>
                  </a:lnTo>
                  <a:lnTo>
                    <a:pt x="35" y="128"/>
                  </a:lnTo>
                  <a:lnTo>
                    <a:pt x="134" y="204"/>
                  </a:lnTo>
                  <a:lnTo>
                    <a:pt x="134" y="15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98"/>
            <p:cNvSpPr>
              <a:spLocks noEditPoints="1"/>
            </p:cNvSpPr>
            <p:nvPr/>
          </p:nvSpPr>
          <p:spPr bwMode="auto">
            <a:xfrm>
              <a:off x="4462209" y="3517687"/>
              <a:ext cx="226552" cy="224810"/>
            </a:xfrm>
            <a:custGeom>
              <a:avLst/>
              <a:gdLst>
                <a:gd name="T0" fmla="*/ 258 w 258"/>
                <a:gd name="T1" fmla="*/ 129 h 258"/>
                <a:gd name="T2" fmla="*/ 256 w 258"/>
                <a:gd name="T3" fmla="*/ 103 h 258"/>
                <a:gd name="T4" fmla="*/ 248 w 258"/>
                <a:gd name="T5" fmla="*/ 80 h 258"/>
                <a:gd name="T6" fmla="*/ 236 w 258"/>
                <a:gd name="T7" fmla="*/ 57 h 258"/>
                <a:gd name="T8" fmla="*/ 221 w 258"/>
                <a:gd name="T9" fmla="*/ 38 h 258"/>
                <a:gd name="T10" fmla="*/ 201 w 258"/>
                <a:gd name="T11" fmla="*/ 22 h 258"/>
                <a:gd name="T12" fmla="*/ 179 w 258"/>
                <a:gd name="T13" fmla="*/ 11 h 258"/>
                <a:gd name="T14" fmla="*/ 156 w 258"/>
                <a:gd name="T15" fmla="*/ 3 h 258"/>
                <a:gd name="T16" fmla="*/ 130 w 258"/>
                <a:gd name="T17" fmla="*/ 0 h 258"/>
                <a:gd name="T18" fmla="*/ 115 w 258"/>
                <a:gd name="T19" fmla="*/ 2 h 258"/>
                <a:gd name="T20" fmla="*/ 91 w 258"/>
                <a:gd name="T21" fmla="*/ 7 h 258"/>
                <a:gd name="T22" fmla="*/ 67 w 258"/>
                <a:gd name="T23" fmla="*/ 16 h 258"/>
                <a:gd name="T24" fmla="*/ 46 w 258"/>
                <a:gd name="T25" fmla="*/ 30 h 258"/>
                <a:gd name="T26" fmla="*/ 29 w 258"/>
                <a:gd name="T27" fmla="*/ 47 h 258"/>
                <a:gd name="T28" fmla="*/ 15 w 258"/>
                <a:gd name="T29" fmla="*/ 68 h 258"/>
                <a:gd name="T30" fmla="*/ 6 w 258"/>
                <a:gd name="T31" fmla="*/ 91 h 258"/>
                <a:gd name="T32" fmla="*/ 1 w 258"/>
                <a:gd name="T33" fmla="*/ 116 h 258"/>
                <a:gd name="T34" fmla="*/ 0 w 258"/>
                <a:gd name="T35" fmla="*/ 129 h 258"/>
                <a:gd name="T36" fmla="*/ 2 w 258"/>
                <a:gd name="T37" fmla="*/ 155 h 258"/>
                <a:gd name="T38" fmla="*/ 10 w 258"/>
                <a:gd name="T39" fmla="*/ 180 h 258"/>
                <a:gd name="T40" fmla="*/ 22 w 258"/>
                <a:gd name="T41" fmla="*/ 202 h 258"/>
                <a:gd name="T42" fmla="*/ 37 w 258"/>
                <a:gd name="T43" fmla="*/ 220 h 258"/>
                <a:gd name="T44" fmla="*/ 57 w 258"/>
                <a:gd name="T45" fmla="*/ 237 h 258"/>
                <a:gd name="T46" fmla="*/ 79 w 258"/>
                <a:gd name="T47" fmla="*/ 248 h 258"/>
                <a:gd name="T48" fmla="*/ 104 w 258"/>
                <a:gd name="T49" fmla="*/ 255 h 258"/>
                <a:gd name="T50" fmla="*/ 130 w 258"/>
                <a:gd name="T51" fmla="*/ 258 h 258"/>
                <a:gd name="T52" fmla="*/ 143 w 258"/>
                <a:gd name="T53" fmla="*/ 258 h 258"/>
                <a:gd name="T54" fmla="*/ 167 w 258"/>
                <a:gd name="T55" fmla="*/ 252 h 258"/>
                <a:gd name="T56" fmla="*/ 191 w 258"/>
                <a:gd name="T57" fmla="*/ 243 h 258"/>
                <a:gd name="T58" fmla="*/ 211 w 258"/>
                <a:gd name="T59" fmla="*/ 229 h 258"/>
                <a:gd name="T60" fmla="*/ 228 w 258"/>
                <a:gd name="T61" fmla="*/ 211 h 258"/>
                <a:gd name="T62" fmla="*/ 243 w 258"/>
                <a:gd name="T63" fmla="*/ 191 h 258"/>
                <a:gd name="T64" fmla="*/ 252 w 258"/>
                <a:gd name="T65" fmla="*/ 168 h 258"/>
                <a:gd name="T66" fmla="*/ 257 w 258"/>
                <a:gd name="T67" fmla="*/ 142 h 258"/>
                <a:gd name="T68" fmla="*/ 258 w 258"/>
                <a:gd name="T69" fmla="*/ 129 h 258"/>
                <a:gd name="T70" fmla="*/ 46 w 258"/>
                <a:gd name="T71" fmla="*/ 156 h 258"/>
                <a:gd name="T72" fmla="*/ 124 w 258"/>
                <a:gd name="T73" fmla="*/ 99 h 258"/>
                <a:gd name="T74" fmla="*/ 223 w 258"/>
                <a:gd name="T75" fmla="*/ 128 h 258"/>
                <a:gd name="T76" fmla="*/ 124 w 258"/>
                <a:gd name="T77" fmla="*/ 15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8">
                  <a:moveTo>
                    <a:pt x="258" y="129"/>
                  </a:moveTo>
                  <a:lnTo>
                    <a:pt x="258" y="129"/>
                  </a:lnTo>
                  <a:lnTo>
                    <a:pt x="257" y="116"/>
                  </a:lnTo>
                  <a:lnTo>
                    <a:pt x="256" y="103"/>
                  </a:lnTo>
                  <a:lnTo>
                    <a:pt x="252" y="91"/>
                  </a:lnTo>
                  <a:lnTo>
                    <a:pt x="248" y="80"/>
                  </a:lnTo>
                  <a:lnTo>
                    <a:pt x="243" y="68"/>
                  </a:lnTo>
                  <a:lnTo>
                    <a:pt x="236" y="57"/>
                  </a:lnTo>
                  <a:lnTo>
                    <a:pt x="228" y="47"/>
                  </a:lnTo>
                  <a:lnTo>
                    <a:pt x="221" y="38"/>
                  </a:lnTo>
                  <a:lnTo>
                    <a:pt x="211" y="30"/>
                  </a:lnTo>
                  <a:lnTo>
                    <a:pt x="201" y="22"/>
                  </a:lnTo>
                  <a:lnTo>
                    <a:pt x="191" y="16"/>
                  </a:lnTo>
                  <a:lnTo>
                    <a:pt x="179" y="11"/>
                  </a:lnTo>
                  <a:lnTo>
                    <a:pt x="167" y="7"/>
                  </a:lnTo>
                  <a:lnTo>
                    <a:pt x="156" y="3"/>
                  </a:lnTo>
                  <a:lnTo>
                    <a:pt x="143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15" y="2"/>
                  </a:lnTo>
                  <a:lnTo>
                    <a:pt x="104" y="3"/>
                  </a:lnTo>
                  <a:lnTo>
                    <a:pt x="91" y="7"/>
                  </a:lnTo>
                  <a:lnTo>
                    <a:pt x="79" y="11"/>
                  </a:lnTo>
                  <a:lnTo>
                    <a:pt x="67" y="16"/>
                  </a:lnTo>
                  <a:lnTo>
                    <a:pt x="57" y="22"/>
                  </a:lnTo>
                  <a:lnTo>
                    <a:pt x="46" y="30"/>
                  </a:lnTo>
                  <a:lnTo>
                    <a:pt x="37" y="38"/>
                  </a:lnTo>
                  <a:lnTo>
                    <a:pt x="29" y="47"/>
                  </a:lnTo>
                  <a:lnTo>
                    <a:pt x="22" y="57"/>
                  </a:lnTo>
                  <a:lnTo>
                    <a:pt x="15" y="68"/>
                  </a:lnTo>
                  <a:lnTo>
                    <a:pt x="10" y="80"/>
                  </a:lnTo>
                  <a:lnTo>
                    <a:pt x="6" y="91"/>
                  </a:lnTo>
                  <a:lnTo>
                    <a:pt x="2" y="103"/>
                  </a:lnTo>
                  <a:lnTo>
                    <a:pt x="1" y="116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1" y="142"/>
                  </a:lnTo>
                  <a:lnTo>
                    <a:pt x="2" y="155"/>
                  </a:lnTo>
                  <a:lnTo>
                    <a:pt x="6" y="168"/>
                  </a:lnTo>
                  <a:lnTo>
                    <a:pt x="10" y="180"/>
                  </a:lnTo>
                  <a:lnTo>
                    <a:pt x="15" y="191"/>
                  </a:lnTo>
                  <a:lnTo>
                    <a:pt x="22" y="202"/>
                  </a:lnTo>
                  <a:lnTo>
                    <a:pt x="29" y="211"/>
                  </a:lnTo>
                  <a:lnTo>
                    <a:pt x="37" y="220"/>
                  </a:lnTo>
                  <a:lnTo>
                    <a:pt x="46" y="229"/>
                  </a:lnTo>
                  <a:lnTo>
                    <a:pt x="57" y="237"/>
                  </a:lnTo>
                  <a:lnTo>
                    <a:pt x="67" y="243"/>
                  </a:lnTo>
                  <a:lnTo>
                    <a:pt x="79" y="248"/>
                  </a:lnTo>
                  <a:lnTo>
                    <a:pt x="91" y="252"/>
                  </a:lnTo>
                  <a:lnTo>
                    <a:pt x="104" y="255"/>
                  </a:lnTo>
                  <a:lnTo>
                    <a:pt x="115" y="258"/>
                  </a:lnTo>
                  <a:lnTo>
                    <a:pt x="130" y="258"/>
                  </a:lnTo>
                  <a:lnTo>
                    <a:pt x="130" y="258"/>
                  </a:lnTo>
                  <a:lnTo>
                    <a:pt x="143" y="258"/>
                  </a:lnTo>
                  <a:lnTo>
                    <a:pt x="156" y="255"/>
                  </a:lnTo>
                  <a:lnTo>
                    <a:pt x="167" y="252"/>
                  </a:lnTo>
                  <a:lnTo>
                    <a:pt x="179" y="248"/>
                  </a:lnTo>
                  <a:lnTo>
                    <a:pt x="191" y="243"/>
                  </a:lnTo>
                  <a:lnTo>
                    <a:pt x="201" y="237"/>
                  </a:lnTo>
                  <a:lnTo>
                    <a:pt x="211" y="229"/>
                  </a:lnTo>
                  <a:lnTo>
                    <a:pt x="221" y="220"/>
                  </a:lnTo>
                  <a:lnTo>
                    <a:pt x="228" y="211"/>
                  </a:lnTo>
                  <a:lnTo>
                    <a:pt x="236" y="202"/>
                  </a:lnTo>
                  <a:lnTo>
                    <a:pt x="243" y="191"/>
                  </a:lnTo>
                  <a:lnTo>
                    <a:pt x="248" y="180"/>
                  </a:lnTo>
                  <a:lnTo>
                    <a:pt x="252" y="168"/>
                  </a:lnTo>
                  <a:lnTo>
                    <a:pt x="256" y="155"/>
                  </a:lnTo>
                  <a:lnTo>
                    <a:pt x="257" y="142"/>
                  </a:lnTo>
                  <a:lnTo>
                    <a:pt x="258" y="129"/>
                  </a:lnTo>
                  <a:lnTo>
                    <a:pt x="258" y="129"/>
                  </a:lnTo>
                  <a:close/>
                  <a:moveTo>
                    <a:pt x="124" y="156"/>
                  </a:moveTo>
                  <a:lnTo>
                    <a:pt x="46" y="156"/>
                  </a:lnTo>
                  <a:lnTo>
                    <a:pt x="46" y="99"/>
                  </a:lnTo>
                  <a:lnTo>
                    <a:pt x="124" y="99"/>
                  </a:lnTo>
                  <a:lnTo>
                    <a:pt x="124" y="52"/>
                  </a:lnTo>
                  <a:lnTo>
                    <a:pt x="223" y="128"/>
                  </a:lnTo>
                  <a:lnTo>
                    <a:pt x="124" y="204"/>
                  </a:lnTo>
                  <a:lnTo>
                    <a:pt x="124" y="15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99"/>
            <p:cNvSpPr>
              <a:spLocks noEditPoints="1"/>
            </p:cNvSpPr>
            <p:nvPr/>
          </p:nvSpPr>
          <p:spPr bwMode="auto">
            <a:xfrm>
              <a:off x="4728843" y="3519431"/>
              <a:ext cx="224810" cy="226552"/>
            </a:xfrm>
            <a:custGeom>
              <a:avLst/>
              <a:gdLst>
                <a:gd name="T0" fmla="*/ 143 w 259"/>
                <a:gd name="T1" fmla="*/ 1 h 258"/>
                <a:gd name="T2" fmla="*/ 179 w 259"/>
                <a:gd name="T3" fmla="*/ 10 h 258"/>
                <a:gd name="T4" fmla="*/ 212 w 259"/>
                <a:gd name="T5" fmla="*/ 30 h 258"/>
                <a:gd name="T6" fmla="*/ 237 w 259"/>
                <a:gd name="T7" fmla="*/ 57 h 258"/>
                <a:gd name="T8" fmla="*/ 252 w 259"/>
                <a:gd name="T9" fmla="*/ 91 h 258"/>
                <a:gd name="T10" fmla="*/ 259 w 259"/>
                <a:gd name="T11" fmla="*/ 130 h 258"/>
                <a:gd name="T12" fmla="*/ 256 w 259"/>
                <a:gd name="T13" fmla="*/ 156 h 258"/>
                <a:gd name="T14" fmla="*/ 243 w 259"/>
                <a:gd name="T15" fmla="*/ 191 h 258"/>
                <a:gd name="T16" fmla="*/ 221 w 259"/>
                <a:gd name="T17" fmla="*/ 221 h 258"/>
                <a:gd name="T18" fmla="*/ 191 w 259"/>
                <a:gd name="T19" fmla="*/ 243 h 258"/>
                <a:gd name="T20" fmla="*/ 155 w 259"/>
                <a:gd name="T21" fmla="*/ 256 h 258"/>
                <a:gd name="T22" fmla="*/ 129 w 259"/>
                <a:gd name="T23" fmla="*/ 258 h 258"/>
                <a:gd name="T24" fmla="*/ 91 w 259"/>
                <a:gd name="T25" fmla="*/ 252 h 258"/>
                <a:gd name="T26" fmla="*/ 57 w 259"/>
                <a:gd name="T27" fmla="*/ 236 h 258"/>
                <a:gd name="T28" fmla="*/ 30 w 259"/>
                <a:gd name="T29" fmla="*/ 212 h 258"/>
                <a:gd name="T30" fmla="*/ 10 w 259"/>
                <a:gd name="T31" fmla="*/ 179 h 258"/>
                <a:gd name="T32" fmla="*/ 1 w 259"/>
                <a:gd name="T33" fmla="*/ 143 h 258"/>
                <a:gd name="T34" fmla="*/ 1 w 259"/>
                <a:gd name="T35" fmla="*/ 115 h 258"/>
                <a:gd name="T36" fmla="*/ 10 w 259"/>
                <a:gd name="T37" fmla="*/ 79 h 258"/>
                <a:gd name="T38" fmla="*/ 30 w 259"/>
                <a:gd name="T39" fmla="*/ 47 h 258"/>
                <a:gd name="T40" fmla="*/ 57 w 259"/>
                <a:gd name="T41" fmla="*/ 22 h 258"/>
                <a:gd name="T42" fmla="*/ 91 w 259"/>
                <a:gd name="T43" fmla="*/ 6 h 258"/>
                <a:gd name="T44" fmla="*/ 129 w 259"/>
                <a:gd name="T45" fmla="*/ 0 h 258"/>
                <a:gd name="T46" fmla="*/ 129 w 259"/>
                <a:gd name="T47" fmla="*/ 216 h 258"/>
                <a:gd name="T48" fmla="*/ 164 w 259"/>
                <a:gd name="T49" fmla="*/ 208 h 258"/>
                <a:gd name="T50" fmla="*/ 192 w 259"/>
                <a:gd name="T51" fmla="*/ 187 h 258"/>
                <a:gd name="T52" fmla="*/ 174 w 259"/>
                <a:gd name="T53" fmla="*/ 153 h 258"/>
                <a:gd name="T54" fmla="*/ 166 w 259"/>
                <a:gd name="T55" fmla="*/ 165 h 258"/>
                <a:gd name="T56" fmla="*/ 150 w 259"/>
                <a:gd name="T57" fmla="*/ 177 h 258"/>
                <a:gd name="T58" fmla="*/ 129 w 259"/>
                <a:gd name="T59" fmla="*/ 182 h 258"/>
                <a:gd name="T60" fmla="*/ 109 w 259"/>
                <a:gd name="T61" fmla="*/ 178 h 258"/>
                <a:gd name="T62" fmla="*/ 87 w 259"/>
                <a:gd name="T63" fmla="*/ 160 h 258"/>
                <a:gd name="T64" fmla="*/ 78 w 259"/>
                <a:gd name="T65" fmla="*/ 131 h 258"/>
                <a:gd name="T66" fmla="*/ 82 w 259"/>
                <a:gd name="T67" fmla="*/ 112 h 258"/>
                <a:gd name="T68" fmla="*/ 100 w 259"/>
                <a:gd name="T69" fmla="*/ 90 h 258"/>
                <a:gd name="T70" fmla="*/ 129 w 259"/>
                <a:gd name="T71" fmla="*/ 82 h 258"/>
                <a:gd name="T72" fmla="*/ 150 w 259"/>
                <a:gd name="T73" fmla="*/ 86 h 258"/>
                <a:gd name="T74" fmla="*/ 144 w 259"/>
                <a:gd name="T75" fmla="*/ 110 h 258"/>
                <a:gd name="T76" fmla="*/ 195 w 259"/>
                <a:gd name="T77" fmla="*/ 79 h 258"/>
                <a:gd name="T78" fmla="*/ 181 w 259"/>
                <a:gd name="T79" fmla="*/ 65 h 258"/>
                <a:gd name="T80" fmla="*/ 157 w 259"/>
                <a:gd name="T81" fmla="*/ 52 h 258"/>
                <a:gd name="T82" fmla="*/ 129 w 259"/>
                <a:gd name="T83" fmla="*/ 47 h 258"/>
                <a:gd name="T84" fmla="*/ 112 w 259"/>
                <a:gd name="T85" fmla="*/ 48 h 258"/>
                <a:gd name="T86" fmla="*/ 88 w 259"/>
                <a:gd name="T87" fmla="*/ 57 h 258"/>
                <a:gd name="T88" fmla="*/ 59 w 259"/>
                <a:gd name="T89" fmla="*/ 84 h 258"/>
                <a:gd name="T90" fmla="*/ 48 w 259"/>
                <a:gd name="T91" fmla="*/ 106 h 258"/>
                <a:gd name="T92" fmla="*/ 44 w 259"/>
                <a:gd name="T93" fmla="*/ 131 h 258"/>
                <a:gd name="T94" fmla="*/ 46 w 259"/>
                <a:gd name="T95" fmla="*/ 148 h 258"/>
                <a:gd name="T96" fmla="*/ 55 w 259"/>
                <a:gd name="T97" fmla="*/ 171 h 258"/>
                <a:gd name="T98" fmla="*/ 81 w 259"/>
                <a:gd name="T99" fmla="*/ 201 h 258"/>
                <a:gd name="T100" fmla="*/ 103 w 259"/>
                <a:gd name="T101" fmla="*/ 212 h 258"/>
                <a:gd name="T102" fmla="*/ 129 w 259"/>
                <a:gd name="T103" fmla="*/ 21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9" h="258">
                  <a:moveTo>
                    <a:pt x="129" y="0"/>
                  </a:moveTo>
                  <a:lnTo>
                    <a:pt x="129" y="0"/>
                  </a:lnTo>
                  <a:lnTo>
                    <a:pt x="143" y="1"/>
                  </a:lnTo>
                  <a:lnTo>
                    <a:pt x="155" y="2"/>
                  </a:lnTo>
                  <a:lnTo>
                    <a:pt x="168" y="6"/>
                  </a:lnTo>
                  <a:lnTo>
                    <a:pt x="179" y="10"/>
                  </a:lnTo>
                  <a:lnTo>
                    <a:pt x="191" y="15"/>
                  </a:lnTo>
                  <a:lnTo>
                    <a:pt x="201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29" y="47"/>
                  </a:lnTo>
                  <a:lnTo>
                    <a:pt x="237" y="57"/>
                  </a:lnTo>
                  <a:lnTo>
                    <a:pt x="243" y="67"/>
                  </a:lnTo>
                  <a:lnTo>
                    <a:pt x="248" y="79"/>
                  </a:lnTo>
                  <a:lnTo>
                    <a:pt x="252" y="91"/>
                  </a:lnTo>
                  <a:lnTo>
                    <a:pt x="256" y="104"/>
                  </a:lnTo>
                  <a:lnTo>
                    <a:pt x="257" y="115"/>
                  </a:lnTo>
                  <a:lnTo>
                    <a:pt x="259" y="130"/>
                  </a:lnTo>
                  <a:lnTo>
                    <a:pt x="259" y="130"/>
                  </a:lnTo>
                  <a:lnTo>
                    <a:pt x="257" y="143"/>
                  </a:lnTo>
                  <a:lnTo>
                    <a:pt x="256" y="156"/>
                  </a:lnTo>
                  <a:lnTo>
                    <a:pt x="252" y="167"/>
                  </a:lnTo>
                  <a:lnTo>
                    <a:pt x="248" y="179"/>
                  </a:lnTo>
                  <a:lnTo>
                    <a:pt x="243" y="191"/>
                  </a:lnTo>
                  <a:lnTo>
                    <a:pt x="237" y="201"/>
                  </a:lnTo>
                  <a:lnTo>
                    <a:pt x="229" y="212"/>
                  </a:lnTo>
                  <a:lnTo>
                    <a:pt x="221" y="221"/>
                  </a:lnTo>
                  <a:lnTo>
                    <a:pt x="212" y="229"/>
                  </a:lnTo>
                  <a:lnTo>
                    <a:pt x="201" y="236"/>
                  </a:lnTo>
                  <a:lnTo>
                    <a:pt x="191" y="243"/>
                  </a:lnTo>
                  <a:lnTo>
                    <a:pt x="179" y="248"/>
                  </a:lnTo>
                  <a:lnTo>
                    <a:pt x="168" y="252"/>
                  </a:lnTo>
                  <a:lnTo>
                    <a:pt x="155" y="256"/>
                  </a:lnTo>
                  <a:lnTo>
                    <a:pt x="143" y="257"/>
                  </a:lnTo>
                  <a:lnTo>
                    <a:pt x="129" y="258"/>
                  </a:lnTo>
                  <a:lnTo>
                    <a:pt x="129" y="258"/>
                  </a:lnTo>
                  <a:lnTo>
                    <a:pt x="116" y="257"/>
                  </a:lnTo>
                  <a:lnTo>
                    <a:pt x="103" y="256"/>
                  </a:lnTo>
                  <a:lnTo>
                    <a:pt x="91" y="252"/>
                  </a:lnTo>
                  <a:lnTo>
                    <a:pt x="79" y="248"/>
                  </a:lnTo>
                  <a:lnTo>
                    <a:pt x="68" y="243"/>
                  </a:lnTo>
                  <a:lnTo>
                    <a:pt x="57" y="236"/>
                  </a:lnTo>
                  <a:lnTo>
                    <a:pt x="47" y="229"/>
                  </a:lnTo>
                  <a:lnTo>
                    <a:pt x="38" y="221"/>
                  </a:lnTo>
                  <a:lnTo>
                    <a:pt x="30" y="212"/>
                  </a:lnTo>
                  <a:lnTo>
                    <a:pt x="22" y="201"/>
                  </a:lnTo>
                  <a:lnTo>
                    <a:pt x="16" y="191"/>
                  </a:lnTo>
                  <a:lnTo>
                    <a:pt x="10" y="179"/>
                  </a:lnTo>
                  <a:lnTo>
                    <a:pt x="7" y="167"/>
                  </a:lnTo>
                  <a:lnTo>
                    <a:pt x="3" y="156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1" y="115"/>
                  </a:lnTo>
                  <a:lnTo>
                    <a:pt x="3" y="104"/>
                  </a:lnTo>
                  <a:lnTo>
                    <a:pt x="7" y="91"/>
                  </a:lnTo>
                  <a:lnTo>
                    <a:pt x="10" y="79"/>
                  </a:lnTo>
                  <a:lnTo>
                    <a:pt x="16" y="67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5"/>
                  </a:lnTo>
                  <a:lnTo>
                    <a:pt x="79" y="10"/>
                  </a:lnTo>
                  <a:lnTo>
                    <a:pt x="91" y="6"/>
                  </a:lnTo>
                  <a:lnTo>
                    <a:pt x="103" y="2"/>
                  </a:lnTo>
                  <a:lnTo>
                    <a:pt x="116" y="1"/>
                  </a:lnTo>
                  <a:lnTo>
                    <a:pt x="129" y="0"/>
                  </a:lnTo>
                  <a:lnTo>
                    <a:pt x="129" y="0"/>
                  </a:lnTo>
                  <a:close/>
                  <a:moveTo>
                    <a:pt x="129" y="216"/>
                  </a:moveTo>
                  <a:lnTo>
                    <a:pt x="129" y="216"/>
                  </a:lnTo>
                  <a:lnTo>
                    <a:pt x="140" y="214"/>
                  </a:lnTo>
                  <a:lnTo>
                    <a:pt x="152" y="212"/>
                  </a:lnTo>
                  <a:lnTo>
                    <a:pt x="164" y="208"/>
                  </a:lnTo>
                  <a:lnTo>
                    <a:pt x="174" y="203"/>
                  </a:lnTo>
                  <a:lnTo>
                    <a:pt x="183" y="195"/>
                  </a:lnTo>
                  <a:lnTo>
                    <a:pt x="192" y="187"/>
                  </a:lnTo>
                  <a:lnTo>
                    <a:pt x="199" y="178"/>
                  </a:lnTo>
                  <a:lnTo>
                    <a:pt x="205" y="167"/>
                  </a:lnTo>
                  <a:lnTo>
                    <a:pt x="174" y="153"/>
                  </a:lnTo>
                  <a:lnTo>
                    <a:pt x="174" y="153"/>
                  </a:lnTo>
                  <a:lnTo>
                    <a:pt x="170" y="158"/>
                  </a:lnTo>
                  <a:lnTo>
                    <a:pt x="166" y="165"/>
                  </a:lnTo>
                  <a:lnTo>
                    <a:pt x="161" y="169"/>
                  </a:lnTo>
                  <a:lnTo>
                    <a:pt x="156" y="174"/>
                  </a:lnTo>
                  <a:lnTo>
                    <a:pt x="150" y="177"/>
                  </a:lnTo>
                  <a:lnTo>
                    <a:pt x="143" y="179"/>
                  </a:lnTo>
                  <a:lnTo>
                    <a:pt x="137" y="180"/>
                  </a:lnTo>
                  <a:lnTo>
                    <a:pt x="129" y="182"/>
                  </a:lnTo>
                  <a:lnTo>
                    <a:pt x="129" y="182"/>
                  </a:lnTo>
                  <a:lnTo>
                    <a:pt x="118" y="180"/>
                  </a:lnTo>
                  <a:lnTo>
                    <a:pt x="109" y="178"/>
                  </a:lnTo>
                  <a:lnTo>
                    <a:pt x="100" y="173"/>
                  </a:lnTo>
                  <a:lnTo>
                    <a:pt x="94" y="167"/>
                  </a:lnTo>
                  <a:lnTo>
                    <a:pt x="87" y="160"/>
                  </a:lnTo>
                  <a:lnTo>
                    <a:pt x="82" y="151"/>
                  </a:lnTo>
                  <a:lnTo>
                    <a:pt x="79" y="141"/>
                  </a:lnTo>
                  <a:lnTo>
                    <a:pt x="78" y="131"/>
                  </a:lnTo>
                  <a:lnTo>
                    <a:pt x="78" y="131"/>
                  </a:lnTo>
                  <a:lnTo>
                    <a:pt x="79" y="121"/>
                  </a:lnTo>
                  <a:lnTo>
                    <a:pt x="82" y="112"/>
                  </a:lnTo>
                  <a:lnTo>
                    <a:pt x="87" y="104"/>
                  </a:lnTo>
                  <a:lnTo>
                    <a:pt x="94" y="96"/>
                  </a:lnTo>
                  <a:lnTo>
                    <a:pt x="100" y="90"/>
                  </a:lnTo>
                  <a:lnTo>
                    <a:pt x="109" y="86"/>
                  </a:lnTo>
                  <a:lnTo>
                    <a:pt x="118" y="82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39" y="82"/>
                  </a:lnTo>
                  <a:lnTo>
                    <a:pt x="150" y="86"/>
                  </a:lnTo>
                  <a:lnTo>
                    <a:pt x="157" y="91"/>
                  </a:lnTo>
                  <a:lnTo>
                    <a:pt x="165" y="97"/>
                  </a:lnTo>
                  <a:lnTo>
                    <a:pt x="144" y="110"/>
                  </a:lnTo>
                  <a:lnTo>
                    <a:pt x="209" y="136"/>
                  </a:lnTo>
                  <a:lnTo>
                    <a:pt x="213" y="66"/>
                  </a:lnTo>
                  <a:lnTo>
                    <a:pt x="195" y="79"/>
                  </a:lnTo>
                  <a:lnTo>
                    <a:pt x="195" y="79"/>
                  </a:lnTo>
                  <a:lnTo>
                    <a:pt x="188" y="71"/>
                  </a:lnTo>
                  <a:lnTo>
                    <a:pt x="181" y="65"/>
                  </a:lnTo>
                  <a:lnTo>
                    <a:pt x="174" y="60"/>
                  </a:lnTo>
                  <a:lnTo>
                    <a:pt x="165" y="56"/>
                  </a:lnTo>
                  <a:lnTo>
                    <a:pt x="157" y="52"/>
                  </a:lnTo>
                  <a:lnTo>
                    <a:pt x="148" y="49"/>
                  </a:lnTo>
                  <a:lnTo>
                    <a:pt x="138" y="48"/>
                  </a:lnTo>
                  <a:lnTo>
                    <a:pt x="129" y="47"/>
                  </a:lnTo>
                  <a:lnTo>
                    <a:pt x="129" y="47"/>
                  </a:lnTo>
                  <a:lnTo>
                    <a:pt x="120" y="47"/>
                  </a:lnTo>
                  <a:lnTo>
                    <a:pt x="112" y="48"/>
                  </a:lnTo>
                  <a:lnTo>
                    <a:pt x="103" y="51"/>
                  </a:lnTo>
                  <a:lnTo>
                    <a:pt x="95" y="53"/>
                  </a:lnTo>
                  <a:lnTo>
                    <a:pt x="88" y="57"/>
                  </a:lnTo>
                  <a:lnTo>
                    <a:pt x="81" y="61"/>
                  </a:lnTo>
                  <a:lnTo>
                    <a:pt x="69" y="71"/>
                  </a:lnTo>
                  <a:lnTo>
                    <a:pt x="59" y="84"/>
                  </a:lnTo>
                  <a:lnTo>
                    <a:pt x="55" y="91"/>
                  </a:lnTo>
                  <a:lnTo>
                    <a:pt x="51" y="99"/>
                  </a:lnTo>
                  <a:lnTo>
                    <a:pt x="48" y="106"/>
                  </a:lnTo>
                  <a:lnTo>
                    <a:pt x="46" y="114"/>
                  </a:lnTo>
                  <a:lnTo>
                    <a:pt x="44" y="122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40"/>
                  </a:lnTo>
                  <a:lnTo>
                    <a:pt x="46" y="148"/>
                  </a:lnTo>
                  <a:lnTo>
                    <a:pt x="48" y="156"/>
                  </a:lnTo>
                  <a:lnTo>
                    <a:pt x="51" y="164"/>
                  </a:lnTo>
                  <a:lnTo>
                    <a:pt x="55" y="171"/>
                  </a:lnTo>
                  <a:lnTo>
                    <a:pt x="59" y="178"/>
                  </a:lnTo>
                  <a:lnTo>
                    <a:pt x="69" y="191"/>
                  </a:lnTo>
                  <a:lnTo>
                    <a:pt x="81" y="201"/>
                  </a:lnTo>
                  <a:lnTo>
                    <a:pt x="88" y="205"/>
                  </a:lnTo>
                  <a:lnTo>
                    <a:pt x="95" y="209"/>
                  </a:lnTo>
                  <a:lnTo>
                    <a:pt x="103" y="212"/>
                  </a:lnTo>
                  <a:lnTo>
                    <a:pt x="112" y="214"/>
                  </a:lnTo>
                  <a:lnTo>
                    <a:pt x="120" y="216"/>
                  </a:lnTo>
                  <a:lnTo>
                    <a:pt x="129" y="216"/>
                  </a:lnTo>
                  <a:lnTo>
                    <a:pt x="129" y="2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00"/>
            <p:cNvSpPr>
              <a:spLocks noEditPoints="1"/>
            </p:cNvSpPr>
            <p:nvPr/>
          </p:nvSpPr>
          <p:spPr bwMode="auto">
            <a:xfrm>
              <a:off x="5025104" y="3519431"/>
              <a:ext cx="226552" cy="224810"/>
            </a:xfrm>
            <a:custGeom>
              <a:avLst/>
              <a:gdLst>
                <a:gd name="T0" fmla="*/ 143 w 258"/>
                <a:gd name="T1" fmla="*/ 1 h 258"/>
                <a:gd name="T2" fmla="*/ 179 w 258"/>
                <a:gd name="T3" fmla="*/ 10 h 258"/>
                <a:gd name="T4" fmla="*/ 211 w 258"/>
                <a:gd name="T5" fmla="*/ 29 h 258"/>
                <a:gd name="T6" fmla="*/ 236 w 258"/>
                <a:gd name="T7" fmla="*/ 57 h 258"/>
                <a:gd name="T8" fmla="*/ 252 w 258"/>
                <a:gd name="T9" fmla="*/ 91 h 258"/>
                <a:gd name="T10" fmla="*/ 258 w 258"/>
                <a:gd name="T11" fmla="*/ 129 h 258"/>
                <a:gd name="T12" fmla="*/ 256 w 258"/>
                <a:gd name="T13" fmla="*/ 155 h 258"/>
                <a:gd name="T14" fmla="*/ 243 w 258"/>
                <a:gd name="T15" fmla="*/ 191 h 258"/>
                <a:gd name="T16" fmla="*/ 221 w 258"/>
                <a:gd name="T17" fmla="*/ 220 h 258"/>
                <a:gd name="T18" fmla="*/ 191 w 258"/>
                <a:gd name="T19" fmla="*/ 243 h 258"/>
                <a:gd name="T20" fmla="*/ 156 w 258"/>
                <a:gd name="T21" fmla="*/ 256 h 258"/>
                <a:gd name="T22" fmla="*/ 130 w 258"/>
                <a:gd name="T23" fmla="*/ 258 h 258"/>
                <a:gd name="T24" fmla="*/ 91 w 258"/>
                <a:gd name="T25" fmla="*/ 252 h 258"/>
                <a:gd name="T26" fmla="*/ 57 w 258"/>
                <a:gd name="T27" fmla="*/ 236 h 258"/>
                <a:gd name="T28" fmla="*/ 29 w 258"/>
                <a:gd name="T29" fmla="*/ 211 h 258"/>
                <a:gd name="T30" fmla="*/ 10 w 258"/>
                <a:gd name="T31" fmla="*/ 179 h 258"/>
                <a:gd name="T32" fmla="*/ 1 w 258"/>
                <a:gd name="T33" fmla="*/ 142 h 258"/>
                <a:gd name="T34" fmla="*/ 1 w 258"/>
                <a:gd name="T35" fmla="*/ 116 h 258"/>
                <a:gd name="T36" fmla="*/ 10 w 258"/>
                <a:gd name="T37" fmla="*/ 79 h 258"/>
                <a:gd name="T38" fmla="*/ 29 w 258"/>
                <a:gd name="T39" fmla="*/ 48 h 258"/>
                <a:gd name="T40" fmla="*/ 57 w 258"/>
                <a:gd name="T41" fmla="*/ 22 h 258"/>
                <a:gd name="T42" fmla="*/ 91 w 258"/>
                <a:gd name="T43" fmla="*/ 6 h 258"/>
                <a:gd name="T44" fmla="*/ 130 w 258"/>
                <a:gd name="T45" fmla="*/ 0 h 258"/>
                <a:gd name="T46" fmla="*/ 187 w 258"/>
                <a:gd name="T47" fmla="*/ 67 h 258"/>
                <a:gd name="T48" fmla="*/ 158 w 258"/>
                <a:gd name="T49" fmla="*/ 49 h 258"/>
                <a:gd name="T50" fmla="*/ 133 w 258"/>
                <a:gd name="T51" fmla="*/ 42 h 258"/>
                <a:gd name="T52" fmla="*/ 111 w 258"/>
                <a:gd name="T53" fmla="*/ 44 h 258"/>
                <a:gd name="T54" fmla="*/ 72 w 258"/>
                <a:gd name="T55" fmla="*/ 61 h 258"/>
                <a:gd name="T56" fmla="*/ 46 w 258"/>
                <a:gd name="T57" fmla="*/ 93 h 258"/>
                <a:gd name="T58" fmla="*/ 76 w 258"/>
                <a:gd name="T59" fmla="*/ 115 h 258"/>
                <a:gd name="T60" fmla="*/ 88 w 258"/>
                <a:gd name="T61" fmla="*/ 93 h 258"/>
                <a:gd name="T62" fmla="*/ 109 w 258"/>
                <a:gd name="T63" fmla="*/ 80 h 258"/>
                <a:gd name="T64" fmla="*/ 126 w 258"/>
                <a:gd name="T65" fmla="*/ 78 h 258"/>
                <a:gd name="T66" fmla="*/ 153 w 258"/>
                <a:gd name="T67" fmla="*/ 87 h 258"/>
                <a:gd name="T68" fmla="*/ 215 w 258"/>
                <a:gd name="T69" fmla="*/ 126 h 258"/>
                <a:gd name="T70" fmla="*/ 71 w 258"/>
                <a:gd name="T71" fmla="*/ 192 h 258"/>
                <a:gd name="T72" fmla="*/ 98 w 258"/>
                <a:gd name="T73" fmla="*/ 210 h 258"/>
                <a:gd name="T74" fmla="*/ 123 w 258"/>
                <a:gd name="T75" fmla="*/ 217 h 258"/>
                <a:gd name="T76" fmla="*/ 146 w 258"/>
                <a:gd name="T77" fmla="*/ 217 h 258"/>
                <a:gd name="T78" fmla="*/ 185 w 258"/>
                <a:gd name="T79" fmla="*/ 198 h 258"/>
                <a:gd name="T80" fmla="*/ 210 w 258"/>
                <a:gd name="T81" fmla="*/ 166 h 258"/>
                <a:gd name="T82" fmla="*/ 182 w 258"/>
                <a:gd name="T83" fmla="*/ 144 h 258"/>
                <a:gd name="T84" fmla="*/ 169 w 258"/>
                <a:gd name="T85" fmla="*/ 166 h 258"/>
                <a:gd name="T86" fmla="*/ 149 w 258"/>
                <a:gd name="T87" fmla="*/ 179 h 258"/>
                <a:gd name="T88" fmla="*/ 131 w 258"/>
                <a:gd name="T89" fmla="*/ 181 h 258"/>
                <a:gd name="T90" fmla="*/ 104 w 258"/>
                <a:gd name="T91" fmla="*/ 172 h 258"/>
                <a:gd name="T92" fmla="*/ 41 w 258"/>
                <a:gd name="T93" fmla="*/ 13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8" h="258">
                  <a:moveTo>
                    <a:pt x="130" y="0"/>
                  </a:moveTo>
                  <a:lnTo>
                    <a:pt x="130" y="0"/>
                  </a:lnTo>
                  <a:lnTo>
                    <a:pt x="143" y="1"/>
                  </a:lnTo>
                  <a:lnTo>
                    <a:pt x="156" y="2"/>
                  </a:lnTo>
                  <a:lnTo>
                    <a:pt x="167" y="6"/>
                  </a:lnTo>
                  <a:lnTo>
                    <a:pt x="179" y="10"/>
                  </a:lnTo>
                  <a:lnTo>
                    <a:pt x="191" y="15"/>
                  </a:lnTo>
                  <a:lnTo>
                    <a:pt x="201" y="22"/>
                  </a:lnTo>
                  <a:lnTo>
                    <a:pt x="211" y="29"/>
                  </a:lnTo>
                  <a:lnTo>
                    <a:pt x="221" y="39"/>
                  </a:lnTo>
                  <a:lnTo>
                    <a:pt x="228" y="48"/>
                  </a:lnTo>
                  <a:lnTo>
                    <a:pt x="236" y="57"/>
                  </a:lnTo>
                  <a:lnTo>
                    <a:pt x="243" y="67"/>
                  </a:lnTo>
                  <a:lnTo>
                    <a:pt x="248" y="79"/>
                  </a:lnTo>
                  <a:lnTo>
                    <a:pt x="252" y="91"/>
                  </a:lnTo>
                  <a:lnTo>
                    <a:pt x="256" y="104"/>
                  </a:lnTo>
                  <a:lnTo>
                    <a:pt x="257" y="116"/>
                  </a:lnTo>
                  <a:lnTo>
                    <a:pt x="258" y="129"/>
                  </a:lnTo>
                  <a:lnTo>
                    <a:pt x="258" y="129"/>
                  </a:lnTo>
                  <a:lnTo>
                    <a:pt x="257" y="142"/>
                  </a:lnTo>
                  <a:lnTo>
                    <a:pt x="256" y="155"/>
                  </a:lnTo>
                  <a:lnTo>
                    <a:pt x="252" y="167"/>
                  </a:lnTo>
                  <a:lnTo>
                    <a:pt x="248" y="179"/>
                  </a:lnTo>
                  <a:lnTo>
                    <a:pt x="243" y="191"/>
                  </a:lnTo>
                  <a:lnTo>
                    <a:pt x="236" y="201"/>
                  </a:lnTo>
                  <a:lnTo>
                    <a:pt x="228" y="211"/>
                  </a:lnTo>
                  <a:lnTo>
                    <a:pt x="221" y="220"/>
                  </a:lnTo>
                  <a:lnTo>
                    <a:pt x="211" y="228"/>
                  </a:lnTo>
                  <a:lnTo>
                    <a:pt x="201" y="236"/>
                  </a:lnTo>
                  <a:lnTo>
                    <a:pt x="191" y="243"/>
                  </a:lnTo>
                  <a:lnTo>
                    <a:pt x="179" y="248"/>
                  </a:lnTo>
                  <a:lnTo>
                    <a:pt x="167" y="252"/>
                  </a:lnTo>
                  <a:lnTo>
                    <a:pt x="156" y="256"/>
                  </a:lnTo>
                  <a:lnTo>
                    <a:pt x="143" y="257"/>
                  </a:lnTo>
                  <a:lnTo>
                    <a:pt x="130" y="258"/>
                  </a:lnTo>
                  <a:lnTo>
                    <a:pt x="130" y="258"/>
                  </a:lnTo>
                  <a:lnTo>
                    <a:pt x="115" y="257"/>
                  </a:lnTo>
                  <a:lnTo>
                    <a:pt x="104" y="256"/>
                  </a:lnTo>
                  <a:lnTo>
                    <a:pt x="91" y="252"/>
                  </a:lnTo>
                  <a:lnTo>
                    <a:pt x="79" y="248"/>
                  </a:lnTo>
                  <a:lnTo>
                    <a:pt x="67" y="243"/>
                  </a:lnTo>
                  <a:lnTo>
                    <a:pt x="57" y="236"/>
                  </a:lnTo>
                  <a:lnTo>
                    <a:pt x="46" y="228"/>
                  </a:lnTo>
                  <a:lnTo>
                    <a:pt x="37" y="220"/>
                  </a:lnTo>
                  <a:lnTo>
                    <a:pt x="29" y="211"/>
                  </a:lnTo>
                  <a:lnTo>
                    <a:pt x="22" y="201"/>
                  </a:lnTo>
                  <a:lnTo>
                    <a:pt x="15" y="191"/>
                  </a:lnTo>
                  <a:lnTo>
                    <a:pt x="10" y="179"/>
                  </a:lnTo>
                  <a:lnTo>
                    <a:pt x="6" y="167"/>
                  </a:lnTo>
                  <a:lnTo>
                    <a:pt x="2" y="155"/>
                  </a:lnTo>
                  <a:lnTo>
                    <a:pt x="1" y="142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1" y="116"/>
                  </a:lnTo>
                  <a:lnTo>
                    <a:pt x="2" y="104"/>
                  </a:lnTo>
                  <a:lnTo>
                    <a:pt x="6" y="91"/>
                  </a:lnTo>
                  <a:lnTo>
                    <a:pt x="10" y="79"/>
                  </a:lnTo>
                  <a:lnTo>
                    <a:pt x="15" y="67"/>
                  </a:lnTo>
                  <a:lnTo>
                    <a:pt x="22" y="57"/>
                  </a:lnTo>
                  <a:lnTo>
                    <a:pt x="29" y="48"/>
                  </a:lnTo>
                  <a:lnTo>
                    <a:pt x="37" y="39"/>
                  </a:lnTo>
                  <a:lnTo>
                    <a:pt x="46" y="29"/>
                  </a:lnTo>
                  <a:lnTo>
                    <a:pt x="57" y="22"/>
                  </a:lnTo>
                  <a:lnTo>
                    <a:pt x="67" y="15"/>
                  </a:lnTo>
                  <a:lnTo>
                    <a:pt x="79" y="10"/>
                  </a:lnTo>
                  <a:lnTo>
                    <a:pt x="91" y="6"/>
                  </a:lnTo>
                  <a:lnTo>
                    <a:pt x="104" y="2"/>
                  </a:lnTo>
                  <a:lnTo>
                    <a:pt x="115" y="1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202" y="53"/>
                  </a:moveTo>
                  <a:lnTo>
                    <a:pt x="187" y="67"/>
                  </a:lnTo>
                  <a:lnTo>
                    <a:pt x="187" y="67"/>
                  </a:lnTo>
                  <a:lnTo>
                    <a:pt x="174" y="58"/>
                  </a:lnTo>
                  <a:lnTo>
                    <a:pt x="158" y="49"/>
                  </a:lnTo>
                  <a:lnTo>
                    <a:pt x="150" y="46"/>
                  </a:lnTo>
                  <a:lnTo>
                    <a:pt x="143" y="44"/>
                  </a:lnTo>
                  <a:lnTo>
                    <a:pt x="133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11" y="44"/>
                  </a:lnTo>
                  <a:lnTo>
                    <a:pt x="97" y="46"/>
                  </a:lnTo>
                  <a:lnTo>
                    <a:pt x="84" y="53"/>
                  </a:lnTo>
                  <a:lnTo>
                    <a:pt x="72" y="61"/>
                  </a:lnTo>
                  <a:lnTo>
                    <a:pt x="62" y="70"/>
                  </a:lnTo>
                  <a:lnTo>
                    <a:pt x="53" y="81"/>
                  </a:lnTo>
                  <a:lnTo>
                    <a:pt x="46" y="93"/>
                  </a:lnTo>
                  <a:lnTo>
                    <a:pt x="42" y="10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9" y="107"/>
                  </a:lnTo>
                  <a:lnTo>
                    <a:pt x="83" y="101"/>
                  </a:lnTo>
                  <a:lnTo>
                    <a:pt x="88" y="93"/>
                  </a:lnTo>
                  <a:lnTo>
                    <a:pt x="94" y="88"/>
                  </a:lnTo>
                  <a:lnTo>
                    <a:pt x="101" y="84"/>
                  </a:lnTo>
                  <a:lnTo>
                    <a:pt x="109" y="80"/>
                  </a:lnTo>
                  <a:lnTo>
                    <a:pt x="117" y="78"/>
                  </a:lnTo>
                  <a:lnTo>
                    <a:pt x="126" y="78"/>
                  </a:lnTo>
                  <a:lnTo>
                    <a:pt x="126" y="78"/>
                  </a:lnTo>
                  <a:lnTo>
                    <a:pt x="135" y="79"/>
                  </a:lnTo>
                  <a:lnTo>
                    <a:pt x="145" y="81"/>
                  </a:lnTo>
                  <a:lnTo>
                    <a:pt x="153" y="87"/>
                  </a:lnTo>
                  <a:lnTo>
                    <a:pt x="161" y="92"/>
                  </a:lnTo>
                  <a:lnTo>
                    <a:pt x="144" y="106"/>
                  </a:lnTo>
                  <a:lnTo>
                    <a:pt x="215" y="126"/>
                  </a:lnTo>
                  <a:lnTo>
                    <a:pt x="202" y="53"/>
                  </a:lnTo>
                  <a:close/>
                  <a:moveTo>
                    <a:pt x="54" y="206"/>
                  </a:moveTo>
                  <a:lnTo>
                    <a:pt x="71" y="192"/>
                  </a:lnTo>
                  <a:lnTo>
                    <a:pt x="71" y="192"/>
                  </a:lnTo>
                  <a:lnTo>
                    <a:pt x="83" y="201"/>
                  </a:lnTo>
                  <a:lnTo>
                    <a:pt x="98" y="210"/>
                  </a:lnTo>
                  <a:lnTo>
                    <a:pt x="106" y="213"/>
                  </a:lnTo>
                  <a:lnTo>
                    <a:pt x="115" y="215"/>
                  </a:lnTo>
                  <a:lnTo>
                    <a:pt x="123" y="217"/>
                  </a:lnTo>
                  <a:lnTo>
                    <a:pt x="132" y="218"/>
                  </a:lnTo>
                  <a:lnTo>
                    <a:pt x="132" y="218"/>
                  </a:lnTo>
                  <a:lnTo>
                    <a:pt x="146" y="217"/>
                  </a:lnTo>
                  <a:lnTo>
                    <a:pt x="161" y="213"/>
                  </a:lnTo>
                  <a:lnTo>
                    <a:pt x="174" y="206"/>
                  </a:lnTo>
                  <a:lnTo>
                    <a:pt x="185" y="198"/>
                  </a:lnTo>
                  <a:lnTo>
                    <a:pt x="196" y="189"/>
                  </a:lnTo>
                  <a:lnTo>
                    <a:pt x="204" y="178"/>
                  </a:lnTo>
                  <a:lnTo>
                    <a:pt x="210" y="166"/>
                  </a:lnTo>
                  <a:lnTo>
                    <a:pt x="215" y="153"/>
                  </a:lnTo>
                  <a:lnTo>
                    <a:pt x="182" y="144"/>
                  </a:lnTo>
                  <a:lnTo>
                    <a:pt x="182" y="144"/>
                  </a:lnTo>
                  <a:lnTo>
                    <a:pt x="178" y="152"/>
                  </a:lnTo>
                  <a:lnTo>
                    <a:pt x="174" y="159"/>
                  </a:lnTo>
                  <a:lnTo>
                    <a:pt x="169" y="166"/>
                  </a:lnTo>
                  <a:lnTo>
                    <a:pt x="163" y="171"/>
                  </a:lnTo>
                  <a:lnTo>
                    <a:pt x="156" y="176"/>
                  </a:lnTo>
                  <a:lnTo>
                    <a:pt x="149" y="179"/>
                  </a:lnTo>
                  <a:lnTo>
                    <a:pt x="140" y="181"/>
                  </a:lnTo>
                  <a:lnTo>
                    <a:pt x="131" y="181"/>
                  </a:lnTo>
                  <a:lnTo>
                    <a:pt x="131" y="181"/>
                  </a:lnTo>
                  <a:lnTo>
                    <a:pt x="122" y="180"/>
                  </a:lnTo>
                  <a:lnTo>
                    <a:pt x="113" y="178"/>
                  </a:lnTo>
                  <a:lnTo>
                    <a:pt x="104" y="172"/>
                  </a:lnTo>
                  <a:lnTo>
                    <a:pt x="96" y="167"/>
                  </a:lnTo>
                  <a:lnTo>
                    <a:pt x="113" y="153"/>
                  </a:lnTo>
                  <a:lnTo>
                    <a:pt x="41" y="133"/>
                  </a:lnTo>
                  <a:lnTo>
                    <a:pt x="54" y="20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01"/>
            <p:cNvSpPr>
              <a:spLocks/>
            </p:cNvSpPr>
            <p:nvPr/>
          </p:nvSpPr>
          <p:spPr bwMode="auto">
            <a:xfrm>
              <a:off x="3630937" y="3810462"/>
              <a:ext cx="228295" cy="223067"/>
            </a:xfrm>
            <a:custGeom>
              <a:avLst/>
              <a:gdLst>
                <a:gd name="T0" fmla="*/ 129 w 262"/>
                <a:gd name="T1" fmla="*/ 0 h 256"/>
                <a:gd name="T2" fmla="*/ 43 w 262"/>
                <a:gd name="T3" fmla="*/ 85 h 256"/>
                <a:gd name="T4" fmla="*/ 43 w 262"/>
                <a:gd name="T5" fmla="*/ 85 h 256"/>
                <a:gd name="T6" fmla="*/ 0 w 262"/>
                <a:gd name="T7" fmla="*/ 128 h 256"/>
                <a:gd name="T8" fmla="*/ 0 w 262"/>
                <a:gd name="T9" fmla="*/ 128 h 256"/>
                <a:gd name="T10" fmla="*/ 0 w 262"/>
                <a:gd name="T11" fmla="*/ 128 h 256"/>
                <a:gd name="T12" fmla="*/ 43 w 262"/>
                <a:gd name="T13" fmla="*/ 170 h 256"/>
                <a:gd name="T14" fmla="*/ 43 w 262"/>
                <a:gd name="T15" fmla="*/ 170 h 256"/>
                <a:gd name="T16" fmla="*/ 129 w 262"/>
                <a:gd name="T17" fmla="*/ 256 h 256"/>
                <a:gd name="T18" fmla="*/ 172 w 262"/>
                <a:gd name="T19" fmla="*/ 213 h 256"/>
                <a:gd name="T20" fmla="*/ 116 w 262"/>
                <a:gd name="T21" fmla="*/ 158 h 256"/>
                <a:gd name="T22" fmla="*/ 262 w 262"/>
                <a:gd name="T23" fmla="*/ 158 h 256"/>
                <a:gd name="T24" fmla="*/ 262 w 262"/>
                <a:gd name="T25" fmla="*/ 101 h 256"/>
                <a:gd name="T26" fmla="*/ 116 w 262"/>
                <a:gd name="T27" fmla="*/ 101 h 256"/>
                <a:gd name="T28" fmla="*/ 172 w 262"/>
                <a:gd name="T29" fmla="*/ 42 h 256"/>
                <a:gd name="T30" fmla="*/ 129 w 262"/>
                <a:gd name="T3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2" h="256">
                  <a:moveTo>
                    <a:pt x="129" y="0"/>
                  </a:moveTo>
                  <a:lnTo>
                    <a:pt x="43" y="85"/>
                  </a:lnTo>
                  <a:lnTo>
                    <a:pt x="43" y="8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43" y="170"/>
                  </a:lnTo>
                  <a:lnTo>
                    <a:pt x="43" y="170"/>
                  </a:lnTo>
                  <a:lnTo>
                    <a:pt x="129" y="256"/>
                  </a:lnTo>
                  <a:lnTo>
                    <a:pt x="172" y="213"/>
                  </a:lnTo>
                  <a:lnTo>
                    <a:pt x="116" y="158"/>
                  </a:lnTo>
                  <a:lnTo>
                    <a:pt x="262" y="158"/>
                  </a:lnTo>
                  <a:lnTo>
                    <a:pt x="262" y="101"/>
                  </a:lnTo>
                  <a:lnTo>
                    <a:pt x="116" y="101"/>
                  </a:lnTo>
                  <a:lnTo>
                    <a:pt x="172" y="42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02"/>
            <p:cNvSpPr>
              <a:spLocks/>
            </p:cNvSpPr>
            <p:nvPr/>
          </p:nvSpPr>
          <p:spPr bwMode="auto">
            <a:xfrm>
              <a:off x="3913256" y="3810462"/>
              <a:ext cx="224810" cy="223067"/>
            </a:xfrm>
            <a:custGeom>
              <a:avLst/>
              <a:gdLst>
                <a:gd name="T0" fmla="*/ 130 w 259"/>
                <a:gd name="T1" fmla="*/ 0 h 256"/>
                <a:gd name="T2" fmla="*/ 216 w 259"/>
                <a:gd name="T3" fmla="*/ 85 h 256"/>
                <a:gd name="T4" fmla="*/ 216 w 259"/>
                <a:gd name="T5" fmla="*/ 85 h 256"/>
                <a:gd name="T6" fmla="*/ 259 w 259"/>
                <a:gd name="T7" fmla="*/ 128 h 256"/>
                <a:gd name="T8" fmla="*/ 259 w 259"/>
                <a:gd name="T9" fmla="*/ 128 h 256"/>
                <a:gd name="T10" fmla="*/ 259 w 259"/>
                <a:gd name="T11" fmla="*/ 128 h 256"/>
                <a:gd name="T12" fmla="*/ 216 w 259"/>
                <a:gd name="T13" fmla="*/ 170 h 256"/>
                <a:gd name="T14" fmla="*/ 216 w 259"/>
                <a:gd name="T15" fmla="*/ 170 h 256"/>
                <a:gd name="T16" fmla="*/ 130 w 259"/>
                <a:gd name="T17" fmla="*/ 256 h 256"/>
                <a:gd name="T18" fmla="*/ 89 w 259"/>
                <a:gd name="T19" fmla="*/ 213 h 256"/>
                <a:gd name="T20" fmla="*/ 143 w 259"/>
                <a:gd name="T21" fmla="*/ 158 h 256"/>
                <a:gd name="T22" fmla="*/ 0 w 259"/>
                <a:gd name="T23" fmla="*/ 158 h 256"/>
                <a:gd name="T24" fmla="*/ 0 w 259"/>
                <a:gd name="T25" fmla="*/ 101 h 256"/>
                <a:gd name="T26" fmla="*/ 143 w 259"/>
                <a:gd name="T27" fmla="*/ 101 h 256"/>
                <a:gd name="T28" fmla="*/ 89 w 259"/>
                <a:gd name="T29" fmla="*/ 42 h 256"/>
                <a:gd name="T30" fmla="*/ 130 w 259"/>
                <a:gd name="T3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9" h="256">
                  <a:moveTo>
                    <a:pt x="130" y="0"/>
                  </a:moveTo>
                  <a:lnTo>
                    <a:pt x="216" y="85"/>
                  </a:lnTo>
                  <a:lnTo>
                    <a:pt x="216" y="85"/>
                  </a:lnTo>
                  <a:lnTo>
                    <a:pt x="259" y="128"/>
                  </a:lnTo>
                  <a:lnTo>
                    <a:pt x="259" y="128"/>
                  </a:lnTo>
                  <a:lnTo>
                    <a:pt x="259" y="128"/>
                  </a:lnTo>
                  <a:lnTo>
                    <a:pt x="216" y="170"/>
                  </a:lnTo>
                  <a:lnTo>
                    <a:pt x="216" y="170"/>
                  </a:lnTo>
                  <a:lnTo>
                    <a:pt x="130" y="256"/>
                  </a:lnTo>
                  <a:lnTo>
                    <a:pt x="89" y="213"/>
                  </a:lnTo>
                  <a:lnTo>
                    <a:pt x="143" y="158"/>
                  </a:lnTo>
                  <a:lnTo>
                    <a:pt x="0" y="158"/>
                  </a:lnTo>
                  <a:lnTo>
                    <a:pt x="0" y="101"/>
                  </a:lnTo>
                  <a:lnTo>
                    <a:pt x="143" y="101"/>
                  </a:lnTo>
                  <a:lnTo>
                    <a:pt x="89" y="42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03"/>
            <p:cNvSpPr>
              <a:spLocks noEditPoints="1"/>
            </p:cNvSpPr>
            <p:nvPr/>
          </p:nvSpPr>
          <p:spPr bwMode="auto">
            <a:xfrm>
              <a:off x="4195574" y="3800006"/>
              <a:ext cx="226552" cy="226552"/>
            </a:xfrm>
            <a:custGeom>
              <a:avLst/>
              <a:gdLst>
                <a:gd name="T0" fmla="*/ 165 w 260"/>
                <a:gd name="T1" fmla="*/ 152 h 260"/>
                <a:gd name="T2" fmla="*/ 164 w 260"/>
                <a:gd name="T3" fmla="*/ 153 h 260"/>
                <a:gd name="T4" fmla="*/ 162 w 260"/>
                <a:gd name="T5" fmla="*/ 154 h 260"/>
                <a:gd name="T6" fmla="*/ 161 w 260"/>
                <a:gd name="T7" fmla="*/ 156 h 260"/>
                <a:gd name="T8" fmla="*/ 160 w 260"/>
                <a:gd name="T9" fmla="*/ 157 h 260"/>
                <a:gd name="T10" fmla="*/ 158 w 260"/>
                <a:gd name="T11" fmla="*/ 158 h 260"/>
                <a:gd name="T12" fmla="*/ 158 w 260"/>
                <a:gd name="T13" fmla="*/ 160 h 260"/>
                <a:gd name="T14" fmla="*/ 156 w 260"/>
                <a:gd name="T15" fmla="*/ 161 h 260"/>
                <a:gd name="T16" fmla="*/ 154 w 260"/>
                <a:gd name="T17" fmla="*/ 162 h 260"/>
                <a:gd name="T18" fmla="*/ 152 w 260"/>
                <a:gd name="T19" fmla="*/ 164 h 260"/>
                <a:gd name="T20" fmla="*/ 151 w 260"/>
                <a:gd name="T21" fmla="*/ 165 h 260"/>
                <a:gd name="T22" fmla="*/ 182 w 260"/>
                <a:gd name="T23" fmla="*/ 193 h 260"/>
                <a:gd name="T24" fmla="*/ 108 w 260"/>
                <a:gd name="T25" fmla="*/ 165 h 260"/>
                <a:gd name="T26" fmla="*/ 106 w 260"/>
                <a:gd name="T27" fmla="*/ 164 h 260"/>
                <a:gd name="T28" fmla="*/ 105 w 260"/>
                <a:gd name="T29" fmla="*/ 162 h 260"/>
                <a:gd name="T30" fmla="*/ 102 w 260"/>
                <a:gd name="T31" fmla="*/ 161 h 260"/>
                <a:gd name="T32" fmla="*/ 101 w 260"/>
                <a:gd name="T33" fmla="*/ 161 h 260"/>
                <a:gd name="T34" fmla="*/ 100 w 260"/>
                <a:gd name="T35" fmla="*/ 158 h 260"/>
                <a:gd name="T36" fmla="*/ 99 w 260"/>
                <a:gd name="T37" fmla="*/ 157 h 260"/>
                <a:gd name="T38" fmla="*/ 97 w 260"/>
                <a:gd name="T39" fmla="*/ 156 h 260"/>
                <a:gd name="T40" fmla="*/ 96 w 260"/>
                <a:gd name="T41" fmla="*/ 154 h 260"/>
                <a:gd name="T42" fmla="*/ 95 w 260"/>
                <a:gd name="T43" fmla="*/ 153 h 260"/>
                <a:gd name="T44" fmla="*/ 93 w 260"/>
                <a:gd name="T45" fmla="*/ 151 h 260"/>
                <a:gd name="T46" fmla="*/ 67 w 260"/>
                <a:gd name="T47" fmla="*/ 78 h 260"/>
                <a:gd name="T48" fmla="*/ 93 w 260"/>
                <a:gd name="T49" fmla="*/ 109 h 260"/>
                <a:gd name="T50" fmla="*/ 95 w 260"/>
                <a:gd name="T51" fmla="*/ 105 h 260"/>
                <a:gd name="T52" fmla="*/ 96 w 260"/>
                <a:gd name="T53" fmla="*/ 104 h 260"/>
                <a:gd name="T54" fmla="*/ 97 w 260"/>
                <a:gd name="T55" fmla="*/ 103 h 260"/>
                <a:gd name="T56" fmla="*/ 99 w 260"/>
                <a:gd name="T57" fmla="*/ 101 h 260"/>
                <a:gd name="T58" fmla="*/ 100 w 260"/>
                <a:gd name="T59" fmla="*/ 100 h 260"/>
                <a:gd name="T60" fmla="*/ 100 w 260"/>
                <a:gd name="T61" fmla="*/ 100 h 260"/>
                <a:gd name="T62" fmla="*/ 101 w 260"/>
                <a:gd name="T63" fmla="*/ 99 h 260"/>
                <a:gd name="T64" fmla="*/ 102 w 260"/>
                <a:gd name="T65" fmla="*/ 97 h 260"/>
                <a:gd name="T66" fmla="*/ 104 w 260"/>
                <a:gd name="T67" fmla="*/ 96 h 260"/>
                <a:gd name="T68" fmla="*/ 105 w 260"/>
                <a:gd name="T69" fmla="*/ 95 h 260"/>
                <a:gd name="T70" fmla="*/ 108 w 260"/>
                <a:gd name="T71" fmla="*/ 93 h 260"/>
                <a:gd name="T72" fmla="*/ 76 w 260"/>
                <a:gd name="T73" fmla="*/ 67 h 260"/>
                <a:gd name="T74" fmla="*/ 151 w 260"/>
                <a:gd name="T75" fmla="*/ 93 h 260"/>
                <a:gd name="T76" fmla="*/ 152 w 260"/>
                <a:gd name="T77" fmla="*/ 95 h 260"/>
                <a:gd name="T78" fmla="*/ 153 w 260"/>
                <a:gd name="T79" fmla="*/ 96 h 260"/>
                <a:gd name="T80" fmla="*/ 154 w 260"/>
                <a:gd name="T81" fmla="*/ 97 h 260"/>
                <a:gd name="T82" fmla="*/ 157 w 260"/>
                <a:gd name="T83" fmla="*/ 99 h 260"/>
                <a:gd name="T84" fmla="*/ 158 w 260"/>
                <a:gd name="T85" fmla="*/ 100 h 260"/>
                <a:gd name="T86" fmla="*/ 160 w 260"/>
                <a:gd name="T87" fmla="*/ 101 h 260"/>
                <a:gd name="T88" fmla="*/ 161 w 260"/>
                <a:gd name="T89" fmla="*/ 103 h 260"/>
                <a:gd name="T90" fmla="*/ 162 w 260"/>
                <a:gd name="T91" fmla="*/ 104 h 260"/>
                <a:gd name="T92" fmla="*/ 164 w 260"/>
                <a:gd name="T93" fmla="*/ 105 h 260"/>
                <a:gd name="T94" fmla="*/ 165 w 260"/>
                <a:gd name="T95" fmla="*/ 109 h 260"/>
                <a:gd name="T96" fmla="*/ 109 w 260"/>
                <a:gd name="T97" fmla="*/ 130 h 260"/>
                <a:gd name="T98" fmla="*/ 125 w 260"/>
                <a:gd name="T99" fmla="*/ 149 h 260"/>
                <a:gd name="T100" fmla="*/ 144 w 260"/>
                <a:gd name="T101" fmla="*/ 144 h 260"/>
                <a:gd name="T102" fmla="*/ 148 w 260"/>
                <a:gd name="T103" fmla="*/ 122 h 260"/>
                <a:gd name="T104" fmla="*/ 125 w 260"/>
                <a:gd name="T105" fmla="*/ 109 h 260"/>
                <a:gd name="T106" fmla="*/ 109 w 260"/>
                <a:gd name="T107" fmla="*/ 13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0">
                  <a:moveTo>
                    <a:pt x="260" y="130"/>
                  </a:moveTo>
                  <a:lnTo>
                    <a:pt x="191" y="182"/>
                  </a:lnTo>
                  <a:lnTo>
                    <a:pt x="191" y="151"/>
                  </a:lnTo>
                  <a:lnTo>
                    <a:pt x="165" y="151"/>
                  </a:lnTo>
                  <a:lnTo>
                    <a:pt x="165" y="151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4" y="152"/>
                  </a:lnTo>
                  <a:lnTo>
                    <a:pt x="164" y="152"/>
                  </a:lnTo>
                  <a:lnTo>
                    <a:pt x="164" y="152"/>
                  </a:lnTo>
                  <a:lnTo>
                    <a:pt x="164" y="152"/>
                  </a:lnTo>
                  <a:lnTo>
                    <a:pt x="164" y="153"/>
                  </a:lnTo>
                  <a:lnTo>
                    <a:pt x="164" y="153"/>
                  </a:lnTo>
                  <a:lnTo>
                    <a:pt x="164" y="153"/>
                  </a:lnTo>
                  <a:lnTo>
                    <a:pt x="164" y="153"/>
                  </a:lnTo>
                  <a:lnTo>
                    <a:pt x="162" y="154"/>
                  </a:lnTo>
                  <a:lnTo>
                    <a:pt x="162" y="154"/>
                  </a:lnTo>
                  <a:lnTo>
                    <a:pt x="162" y="154"/>
                  </a:lnTo>
                  <a:lnTo>
                    <a:pt x="162" y="154"/>
                  </a:lnTo>
                  <a:lnTo>
                    <a:pt x="162" y="154"/>
                  </a:lnTo>
                  <a:lnTo>
                    <a:pt x="162" y="154"/>
                  </a:lnTo>
                  <a:lnTo>
                    <a:pt x="161" y="156"/>
                  </a:lnTo>
                  <a:lnTo>
                    <a:pt x="161" y="156"/>
                  </a:lnTo>
                  <a:lnTo>
                    <a:pt x="161" y="156"/>
                  </a:lnTo>
                  <a:lnTo>
                    <a:pt x="161" y="156"/>
                  </a:lnTo>
                  <a:lnTo>
                    <a:pt x="161" y="156"/>
                  </a:lnTo>
                  <a:lnTo>
                    <a:pt x="161" y="156"/>
                  </a:lnTo>
                  <a:lnTo>
                    <a:pt x="160" y="157"/>
                  </a:lnTo>
                  <a:lnTo>
                    <a:pt x="160" y="157"/>
                  </a:lnTo>
                  <a:lnTo>
                    <a:pt x="160" y="157"/>
                  </a:lnTo>
                  <a:lnTo>
                    <a:pt x="160" y="157"/>
                  </a:lnTo>
                  <a:lnTo>
                    <a:pt x="160" y="158"/>
                  </a:lnTo>
                  <a:lnTo>
                    <a:pt x="160" y="158"/>
                  </a:lnTo>
                  <a:lnTo>
                    <a:pt x="158" y="158"/>
                  </a:lnTo>
                  <a:lnTo>
                    <a:pt x="158" y="158"/>
                  </a:lnTo>
                  <a:lnTo>
                    <a:pt x="158" y="158"/>
                  </a:lnTo>
                  <a:lnTo>
                    <a:pt x="158" y="158"/>
                  </a:lnTo>
                  <a:lnTo>
                    <a:pt x="158" y="160"/>
                  </a:lnTo>
                  <a:lnTo>
                    <a:pt x="158" y="160"/>
                  </a:lnTo>
                  <a:lnTo>
                    <a:pt x="158" y="160"/>
                  </a:lnTo>
                  <a:lnTo>
                    <a:pt x="158" y="160"/>
                  </a:lnTo>
                  <a:lnTo>
                    <a:pt x="158" y="160"/>
                  </a:lnTo>
                  <a:lnTo>
                    <a:pt x="158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7" y="161"/>
                  </a:lnTo>
                  <a:lnTo>
                    <a:pt x="157" y="161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156" y="162"/>
                  </a:lnTo>
                  <a:lnTo>
                    <a:pt x="156" y="162"/>
                  </a:lnTo>
                  <a:lnTo>
                    <a:pt x="154" y="162"/>
                  </a:lnTo>
                  <a:lnTo>
                    <a:pt x="154" y="162"/>
                  </a:lnTo>
                  <a:lnTo>
                    <a:pt x="154" y="162"/>
                  </a:lnTo>
                  <a:lnTo>
                    <a:pt x="154" y="162"/>
                  </a:lnTo>
                  <a:lnTo>
                    <a:pt x="153" y="162"/>
                  </a:lnTo>
                  <a:lnTo>
                    <a:pt x="153" y="162"/>
                  </a:lnTo>
                  <a:lnTo>
                    <a:pt x="152" y="164"/>
                  </a:lnTo>
                  <a:lnTo>
                    <a:pt x="152" y="164"/>
                  </a:lnTo>
                  <a:lnTo>
                    <a:pt x="152" y="164"/>
                  </a:lnTo>
                  <a:lnTo>
                    <a:pt x="152" y="164"/>
                  </a:lnTo>
                  <a:lnTo>
                    <a:pt x="152" y="164"/>
                  </a:lnTo>
                  <a:lnTo>
                    <a:pt x="152" y="164"/>
                  </a:lnTo>
                  <a:lnTo>
                    <a:pt x="151" y="165"/>
                  </a:lnTo>
                  <a:lnTo>
                    <a:pt x="151" y="165"/>
                  </a:lnTo>
                  <a:lnTo>
                    <a:pt x="151" y="165"/>
                  </a:lnTo>
                  <a:lnTo>
                    <a:pt x="151" y="165"/>
                  </a:lnTo>
                  <a:lnTo>
                    <a:pt x="149" y="165"/>
                  </a:lnTo>
                  <a:lnTo>
                    <a:pt x="149" y="193"/>
                  </a:lnTo>
                  <a:lnTo>
                    <a:pt x="182" y="193"/>
                  </a:lnTo>
                  <a:lnTo>
                    <a:pt x="130" y="260"/>
                  </a:lnTo>
                  <a:lnTo>
                    <a:pt x="76" y="193"/>
                  </a:lnTo>
                  <a:lnTo>
                    <a:pt x="109" y="193"/>
                  </a:lnTo>
                  <a:lnTo>
                    <a:pt x="109" y="165"/>
                  </a:lnTo>
                  <a:lnTo>
                    <a:pt x="109" y="165"/>
                  </a:lnTo>
                  <a:lnTo>
                    <a:pt x="108" y="165"/>
                  </a:lnTo>
                  <a:lnTo>
                    <a:pt x="108" y="165"/>
                  </a:lnTo>
                  <a:lnTo>
                    <a:pt x="108" y="165"/>
                  </a:lnTo>
                  <a:lnTo>
                    <a:pt x="108" y="165"/>
                  </a:lnTo>
                  <a:lnTo>
                    <a:pt x="108" y="165"/>
                  </a:lnTo>
                  <a:lnTo>
                    <a:pt x="108" y="165"/>
                  </a:lnTo>
                  <a:lnTo>
                    <a:pt x="106" y="164"/>
                  </a:lnTo>
                  <a:lnTo>
                    <a:pt x="106" y="164"/>
                  </a:lnTo>
                  <a:lnTo>
                    <a:pt x="106" y="164"/>
                  </a:lnTo>
                  <a:lnTo>
                    <a:pt x="106" y="164"/>
                  </a:lnTo>
                  <a:lnTo>
                    <a:pt x="105" y="164"/>
                  </a:lnTo>
                  <a:lnTo>
                    <a:pt x="105" y="164"/>
                  </a:lnTo>
                  <a:lnTo>
                    <a:pt x="105" y="162"/>
                  </a:lnTo>
                  <a:lnTo>
                    <a:pt x="105" y="162"/>
                  </a:lnTo>
                  <a:lnTo>
                    <a:pt x="104" y="162"/>
                  </a:lnTo>
                  <a:lnTo>
                    <a:pt x="104" y="162"/>
                  </a:lnTo>
                  <a:lnTo>
                    <a:pt x="102" y="162"/>
                  </a:lnTo>
                  <a:lnTo>
                    <a:pt x="102" y="162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1" y="161"/>
                  </a:lnTo>
                  <a:lnTo>
                    <a:pt x="101" y="161"/>
                  </a:lnTo>
                  <a:lnTo>
                    <a:pt x="101" y="161"/>
                  </a:lnTo>
                  <a:lnTo>
                    <a:pt x="101" y="161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0" y="158"/>
                  </a:lnTo>
                  <a:lnTo>
                    <a:pt x="100" y="158"/>
                  </a:lnTo>
                  <a:lnTo>
                    <a:pt x="99" y="158"/>
                  </a:lnTo>
                  <a:lnTo>
                    <a:pt x="99" y="158"/>
                  </a:lnTo>
                  <a:lnTo>
                    <a:pt x="99" y="158"/>
                  </a:lnTo>
                  <a:lnTo>
                    <a:pt x="99" y="158"/>
                  </a:lnTo>
                  <a:lnTo>
                    <a:pt x="99" y="157"/>
                  </a:lnTo>
                  <a:lnTo>
                    <a:pt x="99" y="157"/>
                  </a:lnTo>
                  <a:lnTo>
                    <a:pt x="97" y="157"/>
                  </a:lnTo>
                  <a:lnTo>
                    <a:pt x="97" y="157"/>
                  </a:lnTo>
                  <a:lnTo>
                    <a:pt x="97" y="157"/>
                  </a:lnTo>
                  <a:lnTo>
                    <a:pt x="97" y="157"/>
                  </a:lnTo>
                  <a:lnTo>
                    <a:pt x="97" y="156"/>
                  </a:lnTo>
                  <a:lnTo>
                    <a:pt x="97" y="156"/>
                  </a:lnTo>
                  <a:lnTo>
                    <a:pt x="96" y="156"/>
                  </a:lnTo>
                  <a:lnTo>
                    <a:pt x="96" y="156"/>
                  </a:lnTo>
                  <a:lnTo>
                    <a:pt x="96" y="154"/>
                  </a:lnTo>
                  <a:lnTo>
                    <a:pt x="96" y="154"/>
                  </a:lnTo>
                  <a:lnTo>
                    <a:pt x="96" y="154"/>
                  </a:lnTo>
                  <a:lnTo>
                    <a:pt x="96" y="154"/>
                  </a:lnTo>
                  <a:lnTo>
                    <a:pt x="95" y="154"/>
                  </a:lnTo>
                  <a:lnTo>
                    <a:pt x="95" y="154"/>
                  </a:lnTo>
                  <a:lnTo>
                    <a:pt x="95" y="153"/>
                  </a:lnTo>
                  <a:lnTo>
                    <a:pt x="95" y="153"/>
                  </a:lnTo>
                  <a:lnTo>
                    <a:pt x="95" y="153"/>
                  </a:lnTo>
                  <a:lnTo>
                    <a:pt x="95" y="153"/>
                  </a:lnTo>
                  <a:lnTo>
                    <a:pt x="95" y="152"/>
                  </a:lnTo>
                  <a:lnTo>
                    <a:pt x="95" y="152"/>
                  </a:lnTo>
                  <a:lnTo>
                    <a:pt x="93" y="152"/>
                  </a:lnTo>
                  <a:lnTo>
                    <a:pt x="93" y="152"/>
                  </a:lnTo>
                  <a:lnTo>
                    <a:pt x="93" y="151"/>
                  </a:lnTo>
                  <a:lnTo>
                    <a:pt x="93" y="151"/>
                  </a:lnTo>
                  <a:lnTo>
                    <a:pt x="93" y="151"/>
                  </a:lnTo>
                  <a:lnTo>
                    <a:pt x="67" y="151"/>
                  </a:lnTo>
                  <a:lnTo>
                    <a:pt x="67" y="182"/>
                  </a:lnTo>
                  <a:lnTo>
                    <a:pt x="0" y="130"/>
                  </a:lnTo>
                  <a:lnTo>
                    <a:pt x="67" y="78"/>
                  </a:lnTo>
                  <a:lnTo>
                    <a:pt x="67" y="109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5" y="105"/>
                  </a:lnTo>
                  <a:lnTo>
                    <a:pt x="95" y="105"/>
                  </a:lnTo>
                  <a:lnTo>
                    <a:pt x="95" y="105"/>
                  </a:lnTo>
                  <a:lnTo>
                    <a:pt x="95" y="105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7" y="103"/>
                  </a:lnTo>
                  <a:lnTo>
                    <a:pt x="97" y="103"/>
                  </a:lnTo>
                  <a:lnTo>
                    <a:pt x="97" y="103"/>
                  </a:lnTo>
                  <a:lnTo>
                    <a:pt x="97" y="103"/>
                  </a:lnTo>
                  <a:lnTo>
                    <a:pt x="97" y="101"/>
                  </a:lnTo>
                  <a:lnTo>
                    <a:pt x="97" y="101"/>
                  </a:lnTo>
                  <a:lnTo>
                    <a:pt x="99" y="101"/>
                  </a:lnTo>
                  <a:lnTo>
                    <a:pt x="99" y="101"/>
                  </a:lnTo>
                  <a:lnTo>
                    <a:pt x="99" y="101"/>
                  </a:lnTo>
                  <a:lnTo>
                    <a:pt x="99" y="101"/>
                  </a:lnTo>
                  <a:lnTo>
                    <a:pt x="99" y="100"/>
                  </a:lnTo>
                  <a:lnTo>
                    <a:pt x="99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02" y="97"/>
                  </a:lnTo>
                  <a:lnTo>
                    <a:pt x="102" y="97"/>
                  </a:lnTo>
                  <a:lnTo>
                    <a:pt x="102" y="97"/>
                  </a:lnTo>
                  <a:lnTo>
                    <a:pt x="102" y="97"/>
                  </a:lnTo>
                  <a:lnTo>
                    <a:pt x="102" y="96"/>
                  </a:lnTo>
                  <a:lnTo>
                    <a:pt x="102" y="96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5" y="96"/>
                  </a:lnTo>
                  <a:lnTo>
                    <a:pt x="105" y="96"/>
                  </a:lnTo>
                  <a:lnTo>
                    <a:pt x="105" y="95"/>
                  </a:lnTo>
                  <a:lnTo>
                    <a:pt x="105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8" y="95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9" y="93"/>
                  </a:lnTo>
                  <a:lnTo>
                    <a:pt x="109" y="67"/>
                  </a:lnTo>
                  <a:lnTo>
                    <a:pt x="76" y="67"/>
                  </a:lnTo>
                  <a:lnTo>
                    <a:pt x="130" y="0"/>
                  </a:lnTo>
                  <a:lnTo>
                    <a:pt x="182" y="67"/>
                  </a:lnTo>
                  <a:lnTo>
                    <a:pt x="149" y="67"/>
                  </a:lnTo>
                  <a:lnTo>
                    <a:pt x="149" y="93"/>
                  </a:lnTo>
                  <a:lnTo>
                    <a:pt x="149" y="93"/>
                  </a:lnTo>
                  <a:lnTo>
                    <a:pt x="151" y="93"/>
                  </a:lnTo>
                  <a:lnTo>
                    <a:pt x="151" y="93"/>
                  </a:lnTo>
                  <a:lnTo>
                    <a:pt x="151" y="93"/>
                  </a:lnTo>
                  <a:lnTo>
                    <a:pt x="151" y="93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2" y="95"/>
                  </a:lnTo>
                  <a:lnTo>
                    <a:pt x="152" y="95"/>
                  </a:lnTo>
                  <a:lnTo>
                    <a:pt x="152" y="95"/>
                  </a:lnTo>
                  <a:lnTo>
                    <a:pt x="152" y="95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4" y="96"/>
                  </a:lnTo>
                  <a:lnTo>
                    <a:pt x="154" y="96"/>
                  </a:lnTo>
                  <a:lnTo>
                    <a:pt x="154" y="97"/>
                  </a:lnTo>
                  <a:lnTo>
                    <a:pt x="154" y="97"/>
                  </a:lnTo>
                  <a:lnTo>
                    <a:pt x="157" y="97"/>
                  </a:lnTo>
                  <a:lnTo>
                    <a:pt x="157" y="97"/>
                  </a:lnTo>
                  <a:lnTo>
                    <a:pt x="157" y="97"/>
                  </a:lnTo>
                  <a:lnTo>
                    <a:pt x="157" y="97"/>
                  </a:lnTo>
                  <a:lnTo>
                    <a:pt x="157" y="99"/>
                  </a:lnTo>
                  <a:lnTo>
                    <a:pt x="157" y="99"/>
                  </a:lnTo>
                  <a:lnTo>
                    <a:pt x="157" y="99"/>
                  </a:lnTo>
                  <a:lnTo>
                    <a:pt x="157" y="99"/>
                  </a:lnTo>
                  <a:lnTo>
                    <a:pt x="158" y="100"/>
                  </a:lnTo>
                  <a:lnTo>
                    <a:pt x="158" y="100"/>
                  </a:lnTo>
                  <a:lnTo>
                    <a:pt x="158" y="100"/>
                  </a:lnTo>
                  <a:lnTo>
                    <a:pt x="158" y="100"/>
                  </a:lnTo>
                  <a:lnTo>
                    <a:pt x="160" y="100"/>
                  </a:lnTo>
                  <a:lnTo>
                    <a:pt x="160" y="100"/>
                  </a:lnTo>
                  <a:lnTo>
                    <a:pt x="160" y="101"/>
                  </a:lnTo>
                  <a:lnTo>
                    <a:pt x="160" y="101"/>
                  </a:lnTo>
                  <a:lnTo>
                    <a:pt x="160" y="101"/>
                  </a:lnTo>
                  <a:lnTo>
                    <a:pt x="160" y="101"/>
                  </a:lnTo>
                  <a:lnTo>
                    <a:pt x="161" y="101"/>
                  </a:lnTo>
                  <a:lnTo>
                    <a:pt x="161" y="101"/>
                  </a:lnTo>
                  <a:lnTo>
                    <a:pt x="161" y="103"/>
                  </a:lnTo>
                  <a:lnTo>
                    <a:pt x="161" y="103"/>
                  </a:lnTo>
                  <a:lnTo>
                    <a:pt x="161" y="103"/>
                  </a:lnTo>
                  <a:lnTo>
                    <a:pt x="161" y="103"/>
                  </a:lnTo>
                  <a:lnTo>
                    <a:pt x="162" y="104"/>
                  </a:lnTo>
                  <a:lnTo>
                    <a:pt x="162" y="104"/>
                  </a:lnTo>
                  <a:lnTo>
                    <a:pt x="162" y="104"/>
                  </a:lnTo>
                  <a:lnTo>
                    <a:pt x="162" y="104"/>
                  </a:lnTo>
                  <a:lnTo>
                    <a:pt x="162" y="104"/>
                  </a:lnTo>
                  <a:lnTo>
                    <a:pt x="162" y="104"/>
                  </a:lnTo>
                  <a:lnTo>
                    <a:pt x="164" y="105"/>
                  </a:lnTo>
                  <a:lnTo>
                    <a:pt x="164" y="105"/>
                  </a:lnTo>
                  <a:lnTo>
                    <a:pt x="164" y="105"/>
                  </a:lnTo>
                  <a:lnTo>
                    <a:pt x="164" y="105"/>
                  </a:lnTo>
                  <a:lnTo>
                    <a:pt x="164" y="105"/>
                  </a:lnTo>
                  <a:lnTo>
                    <a:pt x="164" y="105"/>
                  </a:lnTo>
                  <a:lnTo>
                    <a:pt x="164" y="106"/>
                  </a:lnTo>
                  <a:lnTo>
                    <a:pt x="164" y="106"/>
                  </a:lnTo>
                  <a:lnTo>
                    <a:pt x="165" y="106"/>
                  </a:lnTo>
                  <a:lnTo>
                    <a:pt x="165" y="106"/>
                  </a:lnTo>
                  <a:lnTo>
                    <a:pt x="165" y="109"/>
                  </a:lnTo>
                  <a:lnTo>
                    <a:pt x="165" y="109"/>
                  </a:lnTo>
                  <a:lnTo>
                    <a:pt x="165" y="109"/>
                  </a:lnTo>
                  <a:lnTo>
                    <a:pt x="191" y="109"/>
                  </a:lnTo>
                  <a:lnTo>
                    <a:pt x="191" y="78"/>
                  </a:lnTo>
                  <a:lnTo>
                    <a:pt x="260" y="130"/>
                  </a:lnTo>
                  <a:close/>
                  <a:moveTo>
                    <a:pt x="109" y="130"/>
                  </a:moveTo>
                  <a:lnTo>
                    <a:pt x="109" y="130"/>
                  </a:lnTo>
                  <a:lnTo>
                    <a:pt x="109" y="134"/>
                  </a:lnTo>
                  <a:lnTo>
                    <a:pt x="110" y="138"/>
                  </a:lnTo>
                  <a:lnTo>
                    <a:pt x="114" y="144"/>
                  </a:lnTo>
                  <a:lnTo>
                    <a:pt x="121" y="148"/>
                  </a:lnTo>
                  <a:lnTo>
                    <a:pt x="125" y="149"/>
                  </a:lnTo>
                  <a:lnTo>
                    <a:pt x="130" y="149"/>
                  </a:lnTo>
                  <a:lnTo>
                    <a:pt x="130" y="149"/>
                  </a:lnTo>
                  <a:lnTo>
                    <a:pt x="134" y="149"/>
                  </a:lnTo>
                  <a:lnTo>
                    <a:pt x="138" y="148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8" y="138"/>
                  </a:lnTo>
                  <a:lnTo>
                    <a:pt x="149" y="134"/>
                  </a:lnTo>
                  <a:lnTo>
                    <a:pt x="149" y="130"/>
                  </a:lnTo>
                  <a:lnTo>
                    <a:pt x="149" y="130"/>
                  </a:lnTo>
                  <a:lnTo>
                    <a:pt x="149" y="125"/>
                  </a:lnTo>
                  <a:lnTo>
                    <a:pt x="148" y="122"/>
                  </a:lnTo>
                  <a:lnTo>
                    <a:pt x="144" y="114"/>
                  </a:lnTo>
                  <a:lnTo>
                    <a:pt x="138" y="110"/>
                  </a:lnTo>
                  <a:lnTo>
                    <a:pt x="134" y="109"/>
                  </a:lnTo>
                  <a:lnTo>
                    <a:pt x="128" y="109"/>
                  </a:lnTo>
                  <a:lnTo>
                    <a:pt x="128" y="109"/>
                  </a:lnTo>
                  <a:lnTo>
                    <a:pt x="125" y="109"/>
                  </a:lnTo>
                  <a:lnTo>
                    <a:pt x="121" y="110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0" y="121"/>
                  </a:lnTo>
                  <a:lnTo>
                    <a:pt x="109" y="125"/>
                  </a:lnTo>
                  <a:lnTo>
                    <a:pt x="109" y="130"/>
                  </a:lnTo>
                  <a:lnTo>
                    <a:pt x="109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04"/>
            <p:cNvSpPr>
              <a:spLocks noEditPoints="1"/>
            </p:cNvSpPr>
            <p:nvPr/>
          </p:nvSpPr>
          <p:spPr bwMode="auto">
            <a:xfrm>
              <a:off x="4469180" y="3801749"/>
              <a:ext cx="214354" cy="226552"/>
            </a:xfrm>
            <a:custGeom>
              <a:avLst/>
              <a:gdLst>
                <a:gd name="T0" fmla="*/ 116 w 247"/>
                <a:gd name="T1" fmla="*/ 104 h 260"/>
                <a:gd name="T2" fmla="*/ 90 w 247"/>
                <a:gd name="T3" fmla="*/ 130 h 260"/>
                <a:gd name="T4" fmla="*/ 221 w 247"/>
                <a:gd name="T5" fmla="*/ 260 h 260"/>
                <a:gd name="T6" fmla="*/ 247 w 247"/>
                <a:gd name="T7" fmla="*/ 234 h 260"/>
                <a:gd name="T8" fmla="*/ 142 w 247"/>
                <a:gd name="T9" fmla="*/ 130 h 260"/>
                <a:gd name="T10" fmla="*/ 247 w 247"/>
                <a:gd name="T11" fmla="*/ 26 h 260"/>
                <a:gd name="T12" fmla="*/ 221 w 247"/>
                <a:gd name="T13" fmla="*/ 0 h 260"/>
                <a:gd name="T14" fmla="*/ 116 w 247"/>
                <a:gd name="T15" fmla="*/ 104 h 260"/>
                <a:gd name="T16" fmla="*/ 116 w 247"/>
                <a:gd name="T17" fmla="*/ 104 h 260"/>
                <a:gd name="T18" fmla="*/ 52 w 247"/>
                <a:gd name="T19" fmla="*/ 130 h 260"/>
                <a:gd name="T20" fmla="*/ 156 w 247"/>
                <a:gd name="T21" fmla="*/ 26 h 260"/>
                <a:gd name="T22" fmla="*/ 130 w 247"/>
                <a:gd name="T23" fmla="*/ 0 h 260"/>
                <a:gd name="T24" fmla="*/ 26 w 247"/>
                <a:gd name="T25" fmla="*/ 104 h 260"/>
                <a:gd name="T26" fmla="*/ 26 w 247"/>
                <a:gd name="T27" fmla="*/ 104 h 260"/>
                <a:gd name="T28" fmla="*/ 0 w 247"/>
                <a:gd name="T29" fmla="*/ 130 h 260"/>
                <a:gd name="T30" fmla="*/ 130 w 247"/>
                <a:gd name="T31" fmla="*/ 260 h 260"/>
                <a:gd name="T32" fmla="*/ 156 w 247"/>
                <a:gd name="T33" fmla="*/ 234 h 260"/>
                <a:gd name="T34" fmla="*/ 52 w 247"/>
                <a:gd name="T35" fmla="*/ 13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7" h="260">
                  <a:moveTo>
                    <a:pt x="116" y="104"/>
                  </a:moveTo>
                  <a:lnTo>
                    <a:pt x="90" y="130"/>
                  </a:lnTo>
                  <a:lnTo>
                    <a:pt x="221" y="260"/>
                  </a:lnTo>
                  <a:lnTo>
                    <a:pt x="247" y="234"/>
                  </a:lnTo>
                  <a:lnTo>
                    <a:pt x="142" y="130"/>
                  </a:lnTo>
                  <a:lnTo>
                    <a:pt x="247" y="26"/>
                  </a:lnTo>
                  <a:lnTo>
                    <a:pt x="221" y="0"/>
                  </a:lnTo>
                  <a:lnTo>
                    <a:pt x="116" y="104"/>
                  </a:lnTo>
                  <a:lnTo>
                    <a:pt x="116" y="104"/>
                  </a:lnTo>
                  <a:close/>
                  <a:moveTo>
                    <a:pt x="52" y="130"/>
                  </a:moveTo>
                  <a:lnTo>
                    <a:pt x="156" y="26"/>
                  </a:lnTo>
                  <a:lnTo>
                    <a:pt x="130" y="0"/>
                  </a:lnTo>
                  <a:lnTo>
                    <a:pt x="26" y="104"/>
                  </a:lnTo>
                  <a:lnTo>
                    <a:pt x="26" y="104"/>
                  </a:lnTo>
                  <a:lnTo>
                    <a:pt x="0" y="130"/>
                  </a:lnTo>
                  <a:lnTo>
                    <a:pt x="130" y="260"/>
                  </a:lnTo>
                  <a:lnTo>
                    <a:pt x="156" y="234"/>
                  </a:lnTo>
                  <a:lnTo>
                    <a:pt x="52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05"/>
            <p:cNvSpPr>
              <a:spLocks noEditPoints="1"/>
            </p:cNvSpPr>
            <p:nvPr/>
          </p:nvSpPr>
          <p:spPr bwMode="auto">
            <a:xfrm>
              <a:off x="4746270" y="3800006"/>
              <a:ext cx="214354" cy="226552"/>
            </a:xfrm>
            <a:custGeom>
              <a:avLst/>
              <a:gdLst>
                <a:gd name="T0" fmla="*/ 131 w 246"/>
                <a:gd name="T1" fmla="*/ 104 h 260"/>
                <a:gd name="T2" fmla="*/ 157 w 246"/>
                <a:gd name="T3" fmla="*/ 130 h 260"/>
                <a:gd name="T4" fmla="*/ 27 w 246"/>
                <a:gd name="T5" fmla="*/ 260 h 260"/>
                <a:gd name="T6" fmla="*/ 0 w 246"/>
                <a:gd name="T7" fmla="*/ 234 h 260"/>
                <a:gd name="T8" fmla="*/ 105 w 246"/>
                <a:gd name="T9" fmla="*/ 130 h 260"/>
                <a:gd name="T10" fmla="*/ 0 w 246"/>
                <a:gd name="T11" fmla="*/ 26 h 260"/>
                <a:gd name="T12" fmla="*/ 26 w 246"/>
                <a:gd name="T13" fmla="*/ 0 h 260"/>
                <a:gd name="T14" fmla="*/ 131 w 246"/>
                <a:gd name="T15" fmla="*/ 104 h 260"/>
                <a:gd name="T16" fmla="*/ 131 w 246"/>
                <a:gd name="T17" fmla="*/ 104 h 260"/>
                <a:gd name="T18" fmla="*/ 194 w 246"/>
                <a:gd name="T19" fmla="*/ 130 h 260"/>
                <a:gd name="T20" fmla="*/ 91 w 246"/>
                <a:gd name="T21" fmla="*/ 26 h 260"/>
                <a:gd name="T22" fmla="*/ 117 w 246"/>
                <a:gd name="T23" fmla="*/ 0 h 260"/>
                <a:gd name="T24" fmla="*/ 220 w 246"/>
                <a:gd name="T25" fmla="*/ 104 h 260"/>
                <a:gd name="T26" fmla="*/ 220 w 246"/>
                <a:gd name="T27" fmla="*/ 104 h 260"/>
                <a:gd name="T28" fmla="*/ 246 w 246"/>
                <a:gd name="T29" fmla="*/ 130 h 260"/>
                <a:gd name="T30" fmla="*/ 117 w 246"/>
                <a:gd name="T31" fmla="*/ 260 h 260"/>
                <a:gd name="T32" fmla="*/ 91 w 246"/>
                <a:gd name="T33" fmla="*/ 234 h 260"/>
                <a:gd name="T34" fmla="*/ 194 w 246"/>
                <a:gd name="T35" fmla="*/ 13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6" h="260">
                  <a:moveTo>
                    <a:pt x="131" y="104"/>
                  </a:moveTo>
                  <a:lnTo>
                    <a:pt x="157" y="130"/>
                  </a:lnTo>
                  <a:lnTo>
                    <a:pt x="27" y="260"/>
                  </a:lnTo>
                  <a:lnTo>
                    <a:pt x="0" y="234"/>
                  </a:lnTo>
                  <a:lnTo>
                    <a:pt x="105" y="130"/>
                  </a:lnTo>
                  <a:lnTo>
                    <a:pt x="0" y="26"/>
                  </a:lnTo>
                  <a:lnTo>
                    <a:pt x="26" y="0"/>
                  </a:lnTo>
                  <a:lnTo>
                    <a:pt x="131" y="104"/>
                  </a:lnTo>
                  <a:lnTo>
                    <a:pt x="131" y="104"/>
                  </a:lnTo>
                  <a:close/>
                  <a:moveTo>
                    <a:pt x="194" y="130"/>
                  </a:moveTo>
                  <a:lnTo>
                    <a:pt x="91" y="26"/>
                  </a:lnTo>
                  <a:lnTo>
                    <a:pt x="117" y="0"/>
                  </a:lnTo>
                  <a:lnTo>
                    <a:pt x="220" y="104"/>
                  </a:lnTo>
                  <a:lnTo>
                    <a:pt x="220" y="104"/>
                  </a:lnTo>
                  <a:lnTo>
                    <a:pt x="246" y="130"/>
                  </a:lnTo>
                  <a:lnTo>
                    <a:pt x="117" y="260"/>
                  </a:lnTo>
                  <a:lnTo>
                    <a:pt x="91" y="234"/>
                  </a:lnTo>
                  <a:lnTo>
                    <a:pt x="194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06"/>
            <p:cNvSpPr>
              <a:spLocks noEditPoints="1"/>
            </p:cNvSpPr>
            <p:nvPr/>
          </p:nvSpPr>
          <p:spPr bwMode="auto">
            <a:xfrm>
              <a:off x="5026847" y="3817433"/>
              <a:ext cx="224810" cy="193441"/>
            </a:xfrm>
            <a:custGeom>
              <a:avLst/>
              <a:gdLst>
                <a:gd name="T0" fmla="*/ 147 w 257"/>
                <a:gd name="T1" fmla="*/ 74 h 221"/>
                <a:gd name="T2" fmla="*/ 109 w 257"/>
                <a:gd name="T3" fmla="*/ 110 h 221"/>
                <a:gd name="T4" fmla="*/ 109 w 257"/>
                <a:gd name="T5" fmla="*/ 110 h 221"/>
                <a:gd name="T6" fmla="*/ 109 w 257"/>
                <a:gd name="T7" fmla="*/ 110 h 221"/>
                <a:gd name="T8" fmla="*/ 147 w 257"/>
                <a:gd name="T9" fmla="*/ 146 h 221"/>
                <a:gd name="T10" fmla="*/ 147 w 257"/>
                <a:gd name="T11" fmla="*/ 146 h 221"/>
                <a:gd name="T12" fmla="*/ 220 w 257"/>
                <a:gd name="T13" fmla="*/ 221 h 221"/>
                <a:gd name="T14" fmla="*/ 257 w 257"/>
                <a:gd name="T15" fmla="*/ 184 h 221"/>
                <a:gd name="T16" fmla="*/ 183 w 257"/>
                <a:gd name="T17" fmla="*/ 110 h 221"/>
                <a:gd name="T18" fmla="*/ 257 w 257"/>
                <a:gd name="T19" fmla="*/ 36 h 221"/>
                <a:gd name="T20" fmla="*/ 220 w 257"/>
                <a:gd name="T21" fmla="*/ 0 h 221"/>
                <a:gd name="T22" fmla="*/ 147 w 257"/>
                <a:gd name="T23" fmla="*/ 74 h 221"/>
                <a:gd name="T24" fmla="*/ 147 w 257"/>
                <a:gd name="T25" fmla="*/ 74 h 221"/>
                <a:gd name="T26" fmla="*/ 147 w 257"/>
                <a:gd name="T27" fmla="*/ 184 h 221"/>
                <a:gd name="T28" fmla="*/ 73 w 257"/>
                <a:gd name="T29" fmla="*/ 110 h 221"/>
                <a:gd name="T30" fmla="*/ 147 w 257"/>
                <a:gd name="T31" fmla="*/ 36 h 221"/>
                <a:gd name="T32" fmla="*/ 109 w 257"/>
                <a:gd name="T33" fmla="*/ 0 h 221"/>
                <a:gd name="T34" fmla="*/ 36 w 257"/>
                <a:gd name="T35" fmla="*/ 74 h 221"/>
                <a:gd name="T36" fmla="*/ 36 w 257"/>
                <a:gd name="T37" fmla="*/ 74 h 221"/>
                <a:gd name="T38" fmla="*/ 0 w 257"/>
                <a:gd name="T39" fmla="*/ 110 h 221"/>
                <a:gd name="T40" fmla="*/ 0 w 257"/>
                <a:gd name="T41" fmla="*/ 110 h 221"/>
                <a:gd name="T42" fmla="*/ 0 w 257"/>
                <a:gd name="T43" fmla="*/ 110 h 221"/>
                <a:gd name="T44" fmla="*/ 36 w 257"/>
                <a:gd name="T45" fmla="*/ 146 h 221"/>
                <a:gd name="T46" fmla="*/ 36 w 257"/>
                <a:gd name="T47" fmla="*/ 146 h 221"/>
                <a:gd name="T48" fmla="*/ 109 w 257"/>
                <a:gd name="T49" fmla="*/ 221 h 221"/>
                <a:gd name="T50" fmla="*/ 147 w 257"/>
                <a:gd name="T51" fmla="*/ 18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7" h="221">
                  <a:moveTo>
                    <a:pt x="147" y="74"/>
                  </a:moveTo>
                  <a:lnTo>
                    <a:pt x="109" y="110"/>
                  </a:lnTo>
                  <a:lnTo>
                    <a:pt x="109" y="110"/>
                  </a:lnTo>
                  <a:lnTo>
                    <a:pt x="109" y="110"/>
                  </a:lnTo>
                  <a:lnTo>
                    <a:pt x="147" y="146"/>
                  </a:lnTo>
                  <a:lnTo>
                    <a:pt x="147" y="146"/>
                  </a:lnTo>
                  <a:lnTo>
                    <a:pt x="220" y="221"/>
                  </a:lnTo>
                  <a:lnTo>
                    <a:pt x="257" y="184"/>
                  </a:lnTo>
                  <a:lnTo>
                    <a:pt x="183" y="110"/>
                  </a:lnTo>
                  <a:lnTo>
                    <a:pt x="257" y="36"/>
                  </a:lnTo>
                  <a:lnTo>
                    <a:pt x="220" y="0"/>
                  </a:lnTo>
                  <a:lnTo>
                    <a:pt x="147" y="74"/>
                  </a:lnTo>
                  <a:lnTo>
                    <a:pt x="147" y="74"/>
                  </a:lnTo>
                  <a:close/>
                  <a:moveTo>
                    <a:pt x="147" y="184"/>
                  </a:moveTo>
                  <a:lnTo>
                    <a:pt x="73" y="110"/>
                  </a:lnTo>
                  <a:lnTo>
                    <a:pt x="147" y="36"/>
                  </a:lnTo>
                  <a:lnTo>
                    <a:pt x="109" y="0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36" y="146"/>
                  </a:lnTo>
                  <a:lnTo>
                    <a:pt x="36" y="146"/>
                  </a:lnTo>
                  <a:lnTo>
                    <a:pt x="109" y="221"/>
                  </a:lnTo>
                  <a:lnTo>
                    <a:pt x="147" y="18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07"/>
            <p:cNvSpPr>
              <a:spLocks noEditPoints="1"/>
            </p:cNvSpPr>
            <p:nvPr/>
          </p:nvSpPr>
          <p:spPr bwMode="auto">
            <a:xfrm>
              <a:off x="5302195" y="3817433"/>
              <a:ext cx="224810" cy="191698"/>
            </a:xfrm>
            <a:custGeom>
              <a:avLst/>
              <a:gdLst>
                <a:gd name="T0" fmla="*/ 110 w 257"/>
                <a:gd name="T1" fmla="*/ 73 h 221"/>
                <a:gd name="T2" fmla="*/ 147 w 257"/>
                <a:gd name="T3" fmla="*/ 111 h 221"/>
                <a:gd name="T4" fmla="*/ 147 w 257"/>
                <a:gd name="T5" fmla="*/ 111 h 221"/>
                <a:gd name="T6" fmla="*/ 147 w 257"/>
                <a:gd name="T7" fmla="*/ 111 h 221"/>
                <a:gd name="T8" fmla="*/ 110 w 257"/>
                <a:gd name="T9" fmla="*/ 147 h 221"/>
                <a:gd name="T10" fmla="*/ 110 w 257"/>
                <a:gd name="T11" fmla="*/ 147 h 221"/>
                <a:gd name="T12" fmla="*/ 36 w 257"/>
                <a:gd name="T13" fmla="*/ 221 h 221"/>
                <a:gd name="T14" fmla="*/ 0 w 257"/>
                <a:gd name="T15" fmla="*/ 184 h 221"/>
                <a:gd name="T16" fmla="*/ 74 w 257"/>
                <a:gd name="T17" fmla="*/ 111 h 221"/>
                <a:gd name="T18" fmla="*/ 0 w 257"/>
                <a:gd name="T19" fmla="*/ 37 h 221"/>
                <a:gd name="T20" fmla="*/ 36 w 257"/>
                <a:gd name="T21" fmla="*/ 0 h 221"/>
                <a:gd name="T22" fmla="*/ 110 w 257"/>
                <a:gd name="T23" fmla="*/ 73 h 221"/>
                <a:gd name="T24" fmla="*/ 110 w 257"/>
                <a:gd name="T25" fmla="*/ 73 h 221"/>
                <a:gd name="T26" fmla="*/ 110 w 257"/>
                <a:gd name="T27" fmla="*/ 184 h 221"/>
                <a:gd name="T28" fmla="*/ 183 w 257"/>
                <a:gd name="T29" fmla="*/ 111 h 221"/>
                <a:gd name="T30" fmla="*/ 110 w 257"/>
                <a:gd name="T31" fmla="*/ 37 h 221"/>
                <a:gd name="T32" fmla="*/ 147 w 257"/>
                <a:gd name="T33" fmla="*/ 0 h 221"/>
                <a:gd name="T34" fmla="*/ 221 w 257"/>
                <a:gd name="T35" fmla="*/ 73 h 221"/>
                <a:gd name="T36" fmla="*/ 221 w 257"/>
                <a:gd name="T37" fmla="*/ 73 h 221"/>
                <a:gd name="T38" fmla="*/ 257 w 257"/>
                <a:gd name="T39" fmla="*/ 111 h 221"/>
                <a:gd name="T40" fmla="*/ 257 w 257"/>
                <a:gd name="T41" fmla="*/ 111 h 221"/>
                <a:gd name="T42" fmla="*/ 257 w 257"/>
                <a:gd name="T43" fmla="*/ 111 h 221"/>
                <a:gd name="T44" fmla="*/ 221 w 257"/>
                <a:gd name="T45" fmla="*/ 147 h 221"/>
                <a:gd name="T46" fmla="*/ 221 w 257"/>
                <a:gd name="T47" fmla="*/ 147 h 221"/>
                <a:gd name="T48" fmla="*/ 147 w 257"/>
                <a:gd name="T49" fmla="*/ 221 h 221"/>
                <a:gd name="T50" fmla="*/ 110 w 257"/>
                <a:gd name="T51" fmla="*/ 18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7" h="221">
                  <a:moveTo>
                    <a:pt x="110" y="73"/>
                  </a:moveTo>
                  <a:lnTo>
                    <a:pt x="147" y="111"/>
                  </a:lnTo>
                  <a:lnTo>
                    <a:pt x="147" y="111"/>
                  </a:lnTo>
                  <a:lnTo>
                    <a:pt x="147" y="111"/>
                  </a:lnTo>
                  <a:lnTo>
                    <a:pt x="110" y="147"/>
                  </a:lnTo>
                  <a:lnTo>
                    <a:pt x="110" y="147"/>
                  </a:lnTo>
                  <a:lnTo>
                    <a:pt x="36" y="221"/>
                  </a:lnTo>
                  <a:lnTo>
                    <a:pt x="0" y="184"/>
                  </a:lnTo>
                  <a:lnTo>
                    <a:pt x="74" y="111"/>
                  </a:lnTo>
                  <a:lnTo>
                    <a:pt x="0" y="37"/>
                  </a:lnTo>
                  <a:lnTo>
                    <a:pt x="36" y="0"/>
                  </a:lnTo>
                  <a:lnTo>
                    <a:pt x="110" y="73"/>
                  </a:lnTo>
                  <a:lnTo>
                    <a:pt x="110" y="73"/>
                  </a:lnTo>
                  <a:close/>
                  <a:moveTo>
                    <a:pt x="110" y="184"/>
                  </a:moveTo>
                  <a:lnTo>
                    <a:pt x="183" y="111"/>
                  </a:lnTo>
                  <a:lnTo>
                    <a:pt x="110" y="37"/>
                  </a:lnTo>
                  <a:lnTo>
                    <a:pt x="147" y="0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57" y="111"/>
                  </a:lnTo>
                  <a:lnTo>
                    <a:pt x="257" y="111"/>
                  </a:lnTo>
                  <a:lnTo>
                    <a:pt x="257" y="111"/>
                  </a:lnTo>
                  <a:lnTo>
                    <a:pt x="221" y="147"/>
                  </a:lnTo>
                  <a:lnTo>
                    <a:pt x="221" y="147"/>
                  </a:lnTo>
                  <a:lnTo>
                    <a:pt x="147" y="221"/>
                  </a:lnTo>
                  <a:lnTo>
                    <a:pt x="110" y="18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08"/>
            <p:cNvSpPr>
              <a:spLocks noEditPoints="1"/>
            </p:cNvSpPr>
            <p:nvPr/>
          </p:nvSpPr>
          <p:spPr bwMode="auto">
            <a:xfrm>
              <a:off x="5302195" y="3517687"/>
              <a:ext cx="224810" cy="224810"/>
            </a:xfrm>
            <a:custGeom>
              <a:avLst/>
              <a:gdLst>
                <a:gd name="T0" fmla="*/ 128 w 257"/>
                <a:gd name="T1" fmla="*/ 0 h 258"/>
                <a:gd name="T2" fmla="*/ 102 w 257"/>
                <a:gd name="T3" fmla="*/ 3 h 258"/>
                <a:gd name="T4" fmla="*/ 78 w 257"/>
                <a:gd name="T5" fmla="*/ 11 h 258"/>
                <a:gd name="T6" fmla="*/ 56 w 257"/>
                <a:gd name="T7" fmla="*/ 22 h 258"/>
                <a:gd name="T8" fmla="*/ 37 w 257"/>
                <a:gd name="T9" fmla="*/ 38 h 258"/>
                <a:gd name="T10" fmla="*/ 22 w 257"/>
                <a:gd name="T11" fmla="*/ 57 h 258"/>
                <a:gd name="T12" fmla="*/ 10 w 257"/>
                <a:gd name="T13" fmla="*/ 80 h 258"/>
                <a:gd name="T14" fmla="*/ 2 w 257"/>
                <a:gd name="T15" fmla="*/ 103 h 258"/>
                <a:gd name="T16" fmla="*/ 0 w 257"/>
                <a:gd name="T17" fmla="*/ 129 h 258"/>
                <a:gd name="T18" fmla="*/ 0 w 257"/>
                <a:gd name="T19" fmla="*/ 142 h 258"/>
                <a:gd name="T20" fmla="*/ 5 w 257"/>
                <a:gd name="T21" fmla="*/ 168 h 258"/>
                <a:gd name="T22" fmla="*/ 15 w 257"/>
                <a:gd name="T23" fmla="*/ 191 h 258"/>
                <a:gd name="T24" fmla="*/ 28 w 257"/>
                <a:gd name="T25" fmla="*/ 211 h 258"/>
                <a:gd name="T26" fmla="*/ 47 w 257"/>
                <a:gd name="T27" fmla="*/ 229 h 258"/>
                <a:gd name="T28" fmla="*/ 67 w 257"/>
                <a:gd name="T29" fmla="*/ 243 h 258"/>
                <a:gd name="T30" fmla="*/ 89 w 257"/>
                <a:gd name="T31" fmla="*/ 252 h 258"/>
                <a:gd name="T32" fmla="*/ 115 w 257"/>
                <a:gd name="T33" fmla="*/ 258 h 258"/>
                <a:gd name="T34" fmla="*/ 128 w 257"/>
                <a:gd name="T35" fmla="*/ 258 h 258"/>
                <a:gd name="T36" fmla="*/ 154 w 257"/>
                <a:gd name="T37" fmla="*/ 255 h 258"/>
                <a:gd name="T38" fmla="*/ 179 w 257"/>
                <a:gd name="T39" fmla="*/ 248 h 258"/>
                <a:gd name="T40" fmla="*/ 200 w 257"/>
                <a:gd name="T41" fmla="*/ 237 h 258"/>
                <a:gd name="T42" fmla="*/ 219 w 257"/>
                <a:gd name="T43" fmla="*/ 220 h 258"/>
                <a:gd name="T44" fmla="*/ 235 w 257"/>
                <a:gd name="T45" fmla="*/ 202 h 258"/>
                <a:gd name="T46" fmla="*/ 247 w 257"/>
                <a:gd name="T47" fmla="*/ 180 h 258"/>
                <a:gd name="T48" fmla="*/ 255 w 257"/>
                <a:gd name="T49" fmla="*/ 155 h 258"/>
                <a:gd name="T50" fmla="*/ 257 w 257"/>
                <a:gd name="T51" fmla="*/ 129 h 258"/>
                <a:gd name="T52" fmla="*/ 257 w 257"/>
                <a:gd name="T53" fmla="*/ 116 h 258"/>
                <a:gd name="T54" fmla="*/ 252 w 257"/>
                <a:gd name="T55" fmla="*/ 91 h 258"/>
                <a:gd name="T56" fmla="*/ 242 w 257"/>
                <a:gd name="T57" fmla="*/ 68 h 258"/>
                <a:gd name="T58" fmla="*/ 229 w 257"/>
                <a:gd name="T59" fmla="*/ 47 h 258"/>
                <a:gd name="T60" fmla="*/ 210 w 257"/>
                <a:gd name="T61" fmla="*/ 30 h 258"/>
                <a:gd name="T62" fmla="*/ 190 w 257"/>
                <a:gd name="T63" fmla="*/ 16 h 258"/>
                <a:gd name="T64" fmla="*/ 166 w 257"/>
                <a:gd name="T65" fmla="*/ 7 h 258"/>
                <a:gd name="T66" fmla="*/ 141 w 257"/>
                <a:gd name="T67" fmla="*/ 2 h 258"/>
                <a:gd name="T68" fmla="*/ 128 w 257"/>
                <a:gd name="T69" fmla="*/ 0 h 258"/>
                <a:gd name="T70" fmla="*/ 196 w 257"/>
                <a:gd name="T71" fmla="*/ 207 h 258"/>
                <a:gd name="T72" fmla="*/ 195 w 257"/>
                <a:gd name="T73" fmla="*/ 212 h 258"/>
                <a:gd name="T74" fmla="*/ 190 w 257"/>
                <a:gd name="T75" fmla="*/ 213 h 258"/>
                <a:gd name="T76" fmla="*/ 70 w 257"/>
                <a:gd name="T77" fmla="*/ 213 h 258"/>
                <a:gd name="T78" fmla="*/ 66 w 257"/>
                <a:gd name="T79" fmla="*/ 212 h 258"/>
                <a:gd name="T80" fmla="*/ 63 w 257"/>
                <a:gd name="T81" fmla="*/ 207 h 258"/>
                <a:gd name="T82" fmla="*/ 63 w 257"/>
                <a:gd name="T83" fmla="*/ 194 h 258"/>
                <a:gd name="T84" fmla="*/ 66 w 257"/>
                <a:gd name="T85" fmla="*/ 189 h 258"/>
                <a:gd name="T86" fmla="*/ 70 w 257"/>
                <a:gd name="T87" fmla="*/ 187 h 258"/>
                <a:gd name="T88" fmla="*/ 190 w 257"/>
                <a:gd name="T89" fmla="*/ 187 h 258"/>
                <a:gd name="T90" fmla="*/ 195 w 257"/>
                <a:gd name="T91" fmla="*/ 189 h 258"/>
                <a:gd name="T92" fmla="*/ 196 w 257"/>
                <a:gd name="T93" fmla="*/ 194 h 258"/>
                <a:gd name="T94" fmla="*/ 130 w 257"/>
                <a:gd name="T95" fmla="*/ 174 h 258"/>
                <a:gd name="T96" fmla="*/ 97 w 257"/>
                <a:gd name="T97" fmla="*/ 99 h 258"/>
                <a:gd name="T98" fmla="*/ 160 w 257"/>
                <a:gd name="T99" fmla="*/ 37 h 258"/>
                <a:gd name="T100" fmla="*/ 197 w 257"/>
                <a:gd name="T101" fmla="*/ 9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7" h="258">
                  <a:moveTo>
                    <a:pt x="128" y="0"/>
                  </a:moveTo>
                  <a:lnTo>
                    <a:pt x="128" y="0"/>
                  </a:lnTo>
                  <a:lnTo>
                    <a:pt x="115" y="2"/>
                  </a:lnTo>
                  <a:lnTo>
                    <a:pt x="102" y="3"/>
                  </a:lnTo>
                  <a:lnTo>
                    <a:pt x="89" y="7"/>
                  </a:lnTo>
                  <a:lnTo>
                    <a:pt x="78" y="11"/>
                  </a:lnTo>
                  <a:lnTo>
                    <a:pt x="67" y="16"/>
                  </a:lnTo>
                  <a:lnTo>
                    <a:pt x="56" y="22"/>
                  </a:lnTo>
                  <a:lnTo>
                    <a:pt x="47" y="30"/>
                  </a:lnTo>
                  <a:lnTo>
                    <a:pt x="37" y="38"/>
                  </a:lnTo>
                  <a:lnTo>
                    <a:pt x="28" y="47"/>
                  </a:lnTo>
                  <a:lnTo>
                    <a:pt x="22" y="57"/>
                  </a:lnTo>
                  <a:lnTo>
                    <a:pt x="15" y="68"/>
                  </a:lnTo>
                  <a:lnTo>
                    <a:pt x="10" y="80"/>
                  </a:lnTo>
                  <a:lnTo>
                    <a:pt x="5" y="91"/>
                  </a:lnTo>
                  <a:lnTo>
                    <a:pt x="2" y="103"/>
                  </a:lnTo>
                  <a:lnTo>
                    <a:pt x="0" y="116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42"/>
                  </a:lnTo>
                  <a:lnTo>
                    <a:pt x="2" y="155"/>
                  </a:lnTo>
                  <a:lnTo>
                    <a:pt x="5" y="168"/>
                  </a:lnTo>
                  <a:lnTo>
                    <a:pt x="10" y="180"/>
                  </a:lnTo>
                  <a:lnTo>
                    <a:pt x="15" y="191"/>
                  </a:lnTo>
                  <a:lnTo>
                    <a:pt x="22" y="202"/>
                  </a:lnTo>
                  <a:lnTo>
                    <a:pt x="28" y="211"/>
                  </a:lnTo>
                  <a:lnTo>
                    <a:pt x="37" y="220"/>
                  </a:lnTo>
                  <a:lnTo>
                    <a:pt x="47" y="229"/>
                  </a:lnTo>
                  <a:lnTo>
                    <a:pt x="56" y="237"/>
                  </a:lnTo>
                  <a:lnTo>
                    <a:pt x="67" y="243"/>
                  </a:lnTo>
                  <a:lnTo>
                    <a:pt x="78" y="248"/>
                  </a:lnTo>
                  <a:lnTo>
                    <a:pt x="89" y="252"/>
                  </a:lnTo>
                  <a:lnTo>
                    <a:pt x="102" y="255"/>
                  </a:lnTo>
                  <a:lnTo>
                    <a:pt x="115" y="258"/>
                  </a:lnTo>
                  <a:lnTo>
                    <a:pt x="128" y="258"/>
                  </a:lnTo>
                  <a:lnTo>
                    <a:pt x="128" y="258"/>
                  </a:lnTo>
                  <a:lnTo>
                    <a:pt x="141" y="258"/>
                  </a:lnTo>
                  <a:lnTo>
                    <a:pt x="154" y="255"/>
                  </a:lnTo>
                  <a:lnTo>
                    <a:pt x="166" y="252"/>
                  </a:lnTo>
                  <a:lnTo>
                    <a:pt x="179" y="248"/>
                  </a:lnTo>
                  <a:lnTo>
                    <a:pt x="190" y="243"/>
                  </a:lnTo>
                  <a:lnTo>
                    <a:pt x="200" y="237"/>
                  </a:lnTo>
                  <a:lnTo>
                    <a:pt x="210" y="229"/>
                  </a:lnTo>
                  <a:lnTo>
                    <a:pt x="219" y="220"/>
                  </a:lnTo>
                  <a:lnTo>
                    <a:pt x="229" y="211"/>
                  </a:lnTo>
                  <a:lnTo>
                    <a:pt x="235" y="202"/>
                  </a:lnTo>
                  <a:lnTo>
                    <a:pt x="242" y="191"/>
                  </a:lnTo>
                  <a:lnTo>
                    <a:pt x="247" y="180"/>
                  </a:lnTo>
                  <a:lnTo>
                    <a:pt x="252" y="168"/>
                  </a:lnTo>
                  <a:lnTo>
                    <a:pt x="255" y="155"/>
                  </a:lnTo>
                  <a:lnTo>
                    <a:pt x="257" y="142"/>
                  </a:lnTo>
                  <a:lnTo>
                    <a:pt x="257" y="129"/>
                  </a:lnTo>
                  <a:lnTo>
                    <a:pt x="257" y="129"/>
                  </a:lnTo>
                  <a:lnTo>
                    <a:pt x="257" y="116"/>
                  </a:lnTo>
                  <a:lnTo>
                    <a:pt x="255" y="103"/>
                  </a:lnTo>
                  <a:lnTo>
                    <a:pt x="252" y="91"/>
                  </a:lnTo>
                  <a:lnTo>
                    <a:pt x="247" y="80"/>
                  </a:lnTo>
                  <a:lnTo>
                    <a:pt x="242" y="68"/>
                  </a:lnTo>
                  <a:lnTo>
                    <a:pt x="235" y="57"/>
                  </a:lnTo>
                  <a:lnTo>
                    <a:pt x="229" y="47"/>
                  </a:lnTo>
                  <a:lnTo>
                    <a:pt x="219" y="38"/>
                  </a:lnTo>
                  <a:lnTo>
                    <a:pt x="210" y="30"/>
                  </a:lnTo>
                  <a:lnTo>
                    <a:pt x="200" y="22"/>
                  </a:lnTo>
                  <a:lnTo>
                    <a:pt x="190" y="16"/>
                  </a:lnTo>
                  <a:lnTo>
                    <a:pt x="179" y="11"/>
                  </a:lnTo>
                  <a:lnTo>
                    <a:pt x="166" y="7"/>
                  </a:lnTo>
                  <a:lnTo>
                    <a:pt x="154" y="3"/>
                  </a:lnTo>
                  <a:lnTo>
                    <a:pt x="141" y="2"/>
                  </a:lnTo>
                  <a:lnTo>
                    <a:pt x="128" y="0"/>
                  </a:lnTo>
                  <a:lnTo>
                    <a:pt x="128" y="0"/>
                  </a:lnTo>
                  <a:close/>
                  <a:moveTo>
                    <a:pt x="196" y="207"/>
                  </a:moveTo>
                  <a:lnTo>
                    <a:pt x="196" y="207"/>
                  </a:lnTo>
                  <a:lnTo>
                    <a:pt x="196" y="209"/>
                  </a:lnTo>
                  <a:lnTo>
                    <a:pt x="195" y="212"/>
                  </a:lnTo>
                  <a:lnTo>
                    <a:pt x="192" y="213"/>
                  </a:lnTo>
                  <a:lnTo>
                    <a:pt x="190" y="213"/>
                  </a:lnTo>
                  <a:lnTo>
                    <a:pt x="70" y="213"/>
                  </a:lnTo>
                  <a:lnTo>
                    <a:pt x="70" y="213"/>
                  </a:lnTo>
                  <a:lnTo>
                    <a:pt x="67" y="213"/>
                  </a:lnTo>
                  <a:lnTo>
                    <a:pt x="66" y="212"/>
                  </a:lnTo>
                  <a:lnTo>
                    <a:pt x="63" y="209"/>
                  </a:lnTo>
                  <a:lnTo>
                    <a:pt x="63" y="207"/>
                  </a:lnTo>
                  <a:lnTo>
                    <a:pt x="63" y="194"/>
                  </a:lnTo>
                  <a:lnTo>
                    <a:pt x="63" y="194"/>
                  </a:lnTo>
                  <a:lnTo>
                    <a:pt x="63" y="191"/>
                  </a:lnTo>
                  <a:lnTo>
                    <a:pt x="66" y="189"/>
                  </a:lnTo>
                  <a:lnTo>
                    <a:pt x="67" y="187"/>
                  </a:lnTo>
                  <a:lnTo>
                    <a:pt x="70" y="187"/>
                  </a:lnTo>
                  <a:lnTo>
                    <a:pt x="190" y="187"/>
                  </a:lnTo>
                  <a:lnTo>
                    <a:pt x="190" y="187"/>
                  </a:lnTo>
                  <a:lnTo>
                    <a:pt x="192" y="187"/>
                  </a:lnTo>
                  <a:lnTo>
                    <a:pt x="195" y="189"/>
                  </a:lnTo>
                  <a:lnTo>
                    <a:pt x="196" y="191"/>
                  </a:lnTo>
                  <a:lnTo>
                    <a:pt x="196" y="194"/>
                  </a:lnTo>
                  <a:lnTo>
                    <a:pt x="196" y="207"/>
                  </a:lnTo>
                  <a:close/>
                  <a:moveTo>
                    <a:pt x="130" y="174"/>
                  </a:moveTo>
                  <a:lnTo>
                    <a:pt x="62" y="99"/>
                  </a:lnTo>
                  <a:lnTo>
                    <a:pt x="97" y="99"/>
                  </a:lnTo>
                  <a:lnTo>
                    <a:pt x="97" y="37"/>
                  </a:lnTo>
                  <a:lnTo>
                    <a:pt x="160" y="37"/>
                  </a:lnTo>
                  <a:lnTo>
                    <a:pt x="160" y="99"/>
                  </a:lnTo>
                  <a:lnTo>
                    <a:pt x="197" y="99"/>
                  </a:lnTo>
                  <a:lnTo>
                    <a:pt x="130" y="17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矩形 34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TextBox 35"/>
          <p:cNvSpPr txBox="1"/>
          <p:nvPr/>
        </p:nvSpPr>
        <p:spPr>
          <a:xfrm>
            <a:off x="4539405" y="584684"/>
            <a:ext cx="326884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手型 鼠标 箭头图标</a:t>
            </a:r>
          </a:p>
        </p:txBody>
      </p:sp>
    </p:spTree>
    <p:extLst>
      <p:ext uri="{BB962C8B-B14F-4D97-AF65-F5344CB8AC3E}">
        <p14:creationId xmlns:p14="http://schemas.microsoft.com/office/powerpoint/2010/main" val="149214002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组合 33"/>
          <p:cNvGrpSpPr/>
          <p:nvPr/>
        </p:nvGrpSpPr>
        <p:grpSpPr>
          <a:xfrm>
            <a:off x="2321178" y="1772816"/>
            <a:ext cx="7447230" cy="4196778"/>
            <a:chOff x="3634422" y="4315848"/>
            <a:chExt cx="1892582" cy="1066537"/>
          </a:xfrm>
        </p:grpSpPr>
        <p:sp>
          <p:nvSpPr>
            <p:cNvPr id="2" name="Freeform 217"/>
            <p:cNvSpPr>
              <a:spLocks noEditPoints="1"/>
            </p:cNvSpPr>
            <p:nvPr/>
          </p:nvSpPr>
          <p:spPr bwMode="auto">
            <a:xfrm>
              <a:off x="3634422" y="4319333"/>
              <a:ext cx="223067" cy="216096"/>
            </a:xfrm>
            <a:custGeom>
              <a:avLst/>
              <a:gdLst>
                <a:gd name="T0" fmla="*/ 246 w 256"/>
                <a:gd name="T1" fmla="*/ 149 h 247"/>
                <a:gd name="T2" fmla="*/ 254 w 256"/>
                <a:gd name="T3" fmla="*/ 165 h 247"/>
                <a:gd name="T4" fmla="*/ 248 w 256"/>
                <a:gd name="T5" fmla="*/ 191 h 247"/>
                <a:gd name="T6" fmla="*/ 237 w 256"/>
                <a:gd name="T7" fmla="*/ 199 h 247"/>
                <a:gd name="T8" fmla="*/ 238 w 256"/>
                <a:gd name="T9" fmla="*/ 212 h 247"/>
                <a:gd name="T10" fmla="*/ 229 w 256"/>
                <a:gd name="T11" fmla="*/ 236 h 247"/>
                <a:gd name="T12" fmla="*/ 216 w 256"/>
                <a:gd name="T13" fmla="*/ 245 h 247"/>
                <a:gd name="T14" fmla="*/ 194 w 256"/>
                <a:gd name="T15" fmla="*/ 247 h 247"/>
                <a:gd name="T16" fmla="*/ 159 w 256"/>
                <a:gd name="T17" fmla="*/ 243 h 247"/>
                <a:gd name="T18" fmla="*/ 124 w 256"/>
                <a:gd name="T19" fmla="*/ 230 h 247"/>
                <a:gd name="T20" fmla="*/ 88 w 256"/>
                <a:gd name="T21" fmla="*/ 223 h 247"/>
                <a:gd name="T22" fmla="*/ 62 w 256"/>
                <a:gd name="T23" fmla="*/ 247 h 247"/>
                <a:gd name="T24" fmla="*/ 26 w 256"/>
                <a:gd name="T25" fmla="*/ 247 h 247"/>
                <a:gd name="T26" fmla="*/ 12 w 256"/>
                <a:gd name="T27" fmla="*/ 242 h 247"/>
                <a:gd name="T28" fmla="*/ 3 w 256"/>
                <a:gd name="T29" fmla="*/ 230 h 247"/>
                <a:gd name="T30" fmla="*/ 0 w 256"/>
                <a:gd name="T31" fmla="*/ 102 h 247"/>
                <a:gd name="T32" fmla="*/ 3 w 256"/>
                <a:gd name="T33" fmla="*/ 91 h 247"/>
                <a:gd name="T34" fmla="*/ 12 w 256"/>
                <a:gd name="T35" fmla="*/ 80 h 247"/>
                <a:gd name="T36" fmla="*/ 26 w 256"/>
                <a:gd name="T37" fmla="*/ 76 h 247"/>
                <a:gd name="T38" fmla="*/ 88 w 256"/>
                <a:gd name="T39" fmla="*/ 76 h 247"/>
                <a:gd name="T40" fmla="*/ 88 w 256"/>
                <a:gd name="T41" fmla="*/ 102 h 247"/>
                <a:gd name="T42" fmla="*/ 117 w 256"/>
                <a:gd name="T43" fmla="*/ 84 h 247"/>
                <a:gd name="T44" fmla="*/ 135 w 256"/>
                <a:gd name="T45" fmla="*/ 59 h 247"/>
                <a:gd name="T46" fmla="*/ 157 w 256"/>
                <a:gd name="T47" fmla="*/ 4 h 247"/>
                <a:gd name="T48" fmla="*/ 163 w 256"/>
                <a:gd name="T49" fmla="*/ 0 h 247"/>
                <a:gd name="T50" fmla="*/ 200 w 256"/>
                <a:gd name="T51" fmla="*/ 8 h 247"/>
                <a:gd name="T52" fmla="*/ 215 w 256"/>
                <a:gd name="T53" fmla="*/ 28 h 247"/>
                <a:gd name="T54" fmla="*/ 213 w 256"/>
                <a:gd name="T55" fmla="*/ 51 h 247"/>
                <a:gd name="T56" fmla="*/ 199 w 256"/>
                <a:gd name="T57" fmla="*/ 86 h 247"/>
                <a:gd name="T58" fmla="*/ 216 w 256"/>
                <a:gd name="T59" fmla="*/ 84 h 247"/>
                <a:gd name="T60" fmla="*/ 241 w 256"/>
                <a:gd name="T61" fmla="*/ 89 h 247"/>
                <a:gd name="T62" fmla="*/ 252 w 256"/>
                <a:gd name="T63" fmla="*/ 100 h 247"/>
                <a:gd name="T64" fmla="*/ 256 w 256"/>
                <a:gd name="T65" fmla="*/ 115 h 247"/>
                <a:gd name="T66" fmla="*/ 250 w 256"/>
                <a:gd name="T67" fmla="*/ 139 h 247"/>
                <a:gd name="T68" fmla="*/ 179 w 256"/>
                <a:gd name="T69" fmla="*/ 100 h 247"/>
                <a:gd name="T70" fmla="*/ 190 w 256"/>
                <a:gd name="T71" fmla="*/ 73 h 247"/>
                <a:gd name="T72" fmla="*/ 196 w 256"/>
                <a:gd name="T73" fmla="*/ 42 h 247"/>
                <a:gd name="T74" fmla="*/ 191 w 256"/>
                <a:gd name="T75" fmla="*/ 22 h 247"/>
                <a:gd name="T76" fmla="*/ 172 w 256"/>
                <a:gd name="T77" fmla="*/ 16 h 247"/>
                <a:gd name="T78" fmla="*/ 169 w 256"/>
                <a:gd name="T79" fmla="*/ 19 h 247"/>
                <a:gd name="T80" fmla="*/ 156 w 256"/>
                <a:gd name="T81" fmla="*/ 59 h 247"/>
                <a:gd name="T82" fmla="*/ 140 w 256"/>
                <a:gd name="T83" fmla="*/ 85 h 247"/>
                <a:gd name="T84" fmla="*/ 114 w 256"/>
                <a:gd name="T85" fmla="*/ 110 h 247"/>
                <a:gd name="T86" fmla="*/ 88 w 256"/>
                <a:gd name="T87" fmla="*/ 121 h 247"/>
                <a:gd name="T88" fmla="*/ 88 w 256"/>
                <a:gd name="T89" fmla="*/ 203 h 247"/>
                <a:gd name="T90" fmla="*/ 138 w 256"/>
                <a:gd name="T91" fmla="*/ 217 h 247"/>
                <a:gd name="T92" fmla="*/ 178 w 256"/>
                <a:gd name="T93" fmla="*/ 230 h 247"/>
                <a:gd name="T94" fmla="*/ 203 w 256"/>
                <a:gd name="T95" fmla="*/ 230 h 247"/>
                <a:gd name="T96" fmla="*/ 218 w 256"/>
                <a:gd name="T97" fmla="*/ 216 h 247"/>
                <a:gd name="T98" fmla="*/ 217 w 256"/>
                <a:gd name="T99" fmla="*/ 199 h 247"/>
                <a:gd name="T100" fmla="*/ 220 w 256"/>
                <a:gd name="T101" fmla="*/ 193 h 247"/>
                <a:gd name="T102" fmla="*/ 231 w 256"/>
                <a:gd name="T103" fmla="*/ 176 h 247"/>
                <a:gd name="T104" fmla="*/ 229 w 256"/>
                <a:gd name="T105" fmla="*/ 154 h 247"/>
                <a:gd name="T106" fmla="*/ 221 w 256"/>
                <a:gd name="T107" fmla="*/ 146 h 247"/>
                <a:gd name="T108" fmla="*/ 235 w 256"/>
                <a:gd name="T109" fmla="*/ 124 h 247"/>
                <a:gd name="T110" fmla="*/ 235 w 256"/>
                <a:gd name="T111" fmla="*/ 113 h 247"/>
                <a:gd name="T112" fmla="*/ 226 w 256"/>
                <a:gd name="T113" fmla="*/ 103 h 247"/>
                <a:gd name="T114" fmla="*/ 196 w 256"/>
                <a:gd name="T115" fmla="*/ 98 h 247"/>
                <a:gd name="T116" fmla="*/ 179 w 256"/>
                <a:gd name="T117" fmla="*/ 10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6" h="247">
                  <a:moveTo>
                    <a:pt x="242" y="147"/>
                  </a:moveTo>
                  <a:lnTo>
                    <a:pt x="242" y="147"/>
                  </a:lnTo>
                  <a:lnTo>
                    <a:pt x="246" y="149"/>
                  </a:lnTo>
                  <a:lnTo>
                    <a:pt x="248" y="151"/>
                  </a:lnTo>
                  <a:lnTo>
                    <a:pt x="251" y="158"/>
                  </a:lnTo>
                  <a:lnTo>
                    <a:pt x="254" y="165"/>
                  </a:lnTo>
                  <a:lnTo>
                    <a:pt x="254" y="175"/>
                  </a:lnTo>
                  <a:lnTo>
                    <a:pt x="251" y="184"/>
                  </a:lnTo>
                  <a:lnTo>
                    <a:pt x="248" y="191"/>
                  </a:lnTo>
                  <a:lnTo>
                    <a:pt x="243" y="197"/>
                  </a:lnTo>
                  <a:lnTo>
                    <a:pt x="241" y="199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8" y="204"/>
                  </a:lnTo>
                  <a:lnTo>
                    <a:pt x="238" y="212"/>
                  </a:lnTo>
                  <a:lnTo>
                    <a:pt x="238" y="220"/>
                  </a:lnTo>
                  <a:lnTo>
                    <a:pt x="235" y="228"/>
                  </a:lnTo>
                  <a:lnTo>
                    <a:pt x="229" y="236"/>
                  </a:lnTo>
                  <a:lnTo>
                    <a:pt x="226" y="240"/>
                  </a:lnTo>
                  <a:lnTo>
                    <a:pt x="221" y="242"/>
                  </a:lnTo>
                  <a:lnTo>
                    <a:pt x="216" y="245"/>
                  </a:lnTo>
                  <a:lnTo>
                    <a:pt x="209" y="246"/>
                  </a:lnTo>
                  <a:lnTo>
                    <a:pt x="203" y="247"/>
                  </a:lnTo>
                  <a:lnTo>
                    <a:pt x="194" y="247"/>
                  </a:lnTo>
                  <a:lnTo>
                    <a:pt x="194" y="247"/>
                  </a:lnTo>
                  <a:lnTo>
                    <a:pt x="174" y="246"/>
                  </a:lnTo>
                  <a:lnTo>
                    <a:pt x="159" y="243"/>
                  </a:lnTo>
                  <a:lnTo>
                    <a:pt x="146" y="240"/>
                  </a:lnTo>
                  <a:lnTo>
                    <a:pt x="134" y="236"/>
                  </a:lnTo>
                  <a:lnTo>
                    <a:pt x="124" y="230"/>
                  </a:lnTo>
                  <a:lnTo>
                    <a:pt x="113" y="227"/>
                  </a:lnTo>
                  <a:lnTo>
                    <a:pt x="101" y="224"/>
                  </a:lnTo>
                  <a:lnTo>
                    <a:pt x="88" y="223"/>
                  </a:lnTo>
                  <a:lnTo>
                    <a:pt x="88" y="221"/>
                  </a:lnTo>
                  <a:lnTo>
                    <a:pt x="88" y="247"/>
                  </a:lnTo>
                  <a:lnTo>
                    <a:pt x="62" y="247"/>
                  </a:lnTo>
                  <a:lnTo>
                    <a:pt x="36" y="247"/>
                  </a:lnTo>
                  <a:lnTo>
                    <a:pt x="26" y="247"/>
                  </a:lnTo>
                  <a:lnTo>
                    <a:pt x="26" y="247"/>
                  </a:lnTo>
                  <a:lnTo>
                    <a:pt x="21" y="246"/>
                  </a:lnTo>
                  <a:lnTo>
                    <a:pt x="17" y="245"/>
                  </a:lnTo>
                  <a:lnTo>
                    <a:pt x="12" y="242"/>
                  </a:lnTo>
                  <a:lnTo>
                    <a:pt x="8" y="240"/>
                  </a:lnTo>
                  <a:lnTo>
                    <a:pt x="5" y="236"/>
                  </a:lnTo>
                  <a:lnTo>
                    <a:pt x="3" y="230"/>
                  </a:lnTo>
                  <a:lnTo>
                    <a:pt x="1" y="227"/>
                  </a:lnTo>
                  <a:lnTo>
                    <a:pt x="0" y="221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3" y="91"/>
                  </a:lnTo>
                  <a:lnTo>
                    <a:pt x="5" y="87"/>
                  </a:lnTo>
                  <a:lnTo>
                    <a:pt x="8" y="84"/>
                  </a:lnTo>
                  <a:lnTo>
                    <a:pt x="12" y="80"/>
                  </a:lnTo>
                  <a:lnTo>
                    <a:pt x="17" y="77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6" y="76"/>
                  </a:lnTo>
                  <a:lnTo>
                    <a:pt x="62" y="76"/>
                  </a:lnTo>
                  <a:lnTo>
                    <a:pt x="88" y="76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100" y="97"/>
                  </a:lnTo>
                  <a:lnTo>
                    <a:pt x="109" y="90"/>
                  </a:lnTo>
                  <a:lnTo>
                    <a:pt x="117" y="84"/>
                  </a:lnTo>
                  <a:lnTo>
                    <a:pt x="124" y="76"/>
                  </a:lnTo>
                  <a:lnTo>
                    <a:pt x="130" y="68"/>
                  </a:lnTo>
                  <a:lnTo>
                    <a:pt x="135" y="59"/>
                  </a:lnTo>
                  <a:lnTo>
                    <a:pt x="143" y="42"/>
                  </a:lnTo>
                  <a:lnTo>
                    <a:pt x="153" y="13"/>
                  </a:lnTo>
                  <a:lnTo>
                    <a:pt x="157" y="4"/>
                  </a:lnTo>
                  <a:lnTo>
                    <a:pt x="160" y="2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78" y="2"/>
                  </a:lnTo>
                  <a:lnTo>
                    <a:pt x="191" y="4"/>
                  </a:lnTo>
                  <a:lnTo>
                    <a:pt x="200" y="8"/>
                  </a:lnTo>
                  <a:lnTo>
                    <a:pt x="207" y="13"/>
                  </a:lnTo>
                  <a:lnTo>
                    <a:pt x="212" y="20"/>
                  </a:lnTo>
                  <a:lnTo>
                    <a:pt x="215" y="28"/>
                  </a:lnTo>
                  <a:lnTo>
                    <a:pt x="216" y="35"/>
                  </a:lnTo>
                  <a:lnTo>
                    <a:pt x="215" y="43"/>
                  </a:lnTo>
                  <a:lnTo>
                    <a:pt x="213" y="51"/>
                  </a:lnTo>
                  <a:lnTo>
                    <a:pt x="212" y="59"/>
                  </a:lnTo>
                  <a:lnTo>
                    <a:pt x="205" y="73"/>
                  </a:lnTo>
                  <a:lnTo>
                    <a:pt x="199" y="86"/>
                  </a:lnTo>
                  <a:lnTo>
                    <a:pt x="199" y="86"/>
                  </a:lnTo>
                  <a:lnTo>
                    <a:pt x="207" y="85"/>
                  </a:lnTo>
                  <a:lnTo>
                    <a:pt x="216" y="84"/>
                  </a:lnTo>
                  <a:lnTo>
                    <a:pt x="225" y="84"/>
                  </a:lnTo>
                  <a:lnTo>
                    <a:pt x="235" y="86"/>
                  </a:lnTo>
                  <a:lnTo>
                    <a:pt x="241" y="89"/>
                  </a:lnTo>
                  <a:lnTo>
                    <a:pt x="244" y="91"/>
                  </a:lnTo>
                  <a:lnTo>
                    <a:pt x="248" y="95"/>
                  </a:lnTo>
                  <a:lnTo>
                    <a:pt x="252" y="100"/>
                  </a:lnTo>
                  <a:lnTo>
                    <a:pt x="255" y="107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5" y="124"/>
                  </a:lnTo>
                  <a:lnTo>
                    <a:pt x="254" y="132"/>
                  </a:lnTo>
                  <a:lnTo>
                    <a:pt x="250" y="139"/>
                  </a:lnTo>
                  <a:lnTo>
                    <a:pt x="242" y="147"/>
                  </a:lnTo>
                  <a:lnTo>
                    <a:pt x="242" y="147"/>
                  </a:lnTo>
                  <a:close/>
                  <a:moveTo>
                    <a:pt x="179" y="100"/>
                  </a:moveTo>
                  <a:lnTo>
                    <a:pt x="179" y="100"/>
                  </a:lnTo>
                  <a:lnTo>
                    <a:pt x="186" y="87"/>
                  </a:lnTo>
                  <a:lnTo>
                    <a:pt x="190" y="73"/>
                  </a:lnTo>
                  <a:lnTo>
                    <a:pt x="195" y="58"/>
                  </a:lnTo>
                  <a:lnTo>
                    <a:pt x="196" y="50"/>
                  </a:lnTo>
                  <a:lnTo>
                    <a:pt x="196" y="42"/>
                  </a:lnTo>
                  <a:lnTo>
                    <a:pt x="196" y="34"/>
                  </a:lnTo>
                  <a:lnTo>
                    <a:pt x="195" y="28"/>
                  </a:lnTo>
                  <a:lnTo>
                    <a:pt x="191" y="22"/>
                  </a:lnTo>
                  <a:lnTo>
                    <a:pt x="187" y="19"/>
                  </a:lnTo>
                  <a:lnTo>
                    <a:pt x="181" y="16"/>
                  </a:lnTo>
                  <a:lnTo>
                    <a:pt x="172" y="16"/>
                  </a:lnTo>
                  <a:lnTo>
                    <a:pt x="172" y="16"/>
                  </a:lnTo>
                  <a:lnTo>
                    <a:pt x="170" y="16"/>
                  </a:lnTo>
                  <a:lnTo>
                    <a:pt x="169" y="19"/>
                  </a:lnTo>
                  <a:lnTo>
                    <a:pt x="165" y="29"/>
                  </a:lnTo>
                  <a:lnTo>
                    <a:pt x="161" y="42"/>
                  </a:lnTo>
                  <a:lnTo>
                    <a:pt x="156" y="59"/>
                  </a:lnTo>
                  <a:lnTo>
                    <a:pt x="152" y="68"/>
                  </a:lnTo>
                  <a:lnTo>
                    <a:pt x="147" y="76"/>
                  </a:lnTo>
                  <a:lnTo>
                    <a:pt x="140" y="85"/>
                  </a:lnTo>
                  <a:lnTo>
                    <a:pt x="133" y="94"/>
                  </a:lnTo>
                  <a:lnTo>
                    <a:pt x="125" y="102"/>
                  </a:lnTo>
                  <a:lnTo>
                    <a:pt x="114" y="110"/>
                  </a:lnTo>
                  <a:lnTo>
                    <a:pt x="103" y="116"/>
                  </a:lnTo>
                  <a:lnTo>
                    <a:pt x="88" y="121"/>
                  </a:lnTo>
                  <a:lnTo>
                    <a:pt x="88" y="121"/>
                  </a:lnTo>
                  <a:lnTo>
                    <a:pt x="88" y="130"/>
                  </a:lnTo>
                  <a:lnTo>
                    <a:pt x="88" y="203"/>
                  </a:lnTo>
                  <a:lnTo>
                    <a:pt x="88" y="203"/>
                  </a:lnTo>
                  <a:lnTo>
                    <a:pt x="100" y="204"/>
                  </a:lnTo>
                  <a:lnTo>
                    <a:pt x="112" y="207"/>
                  </a:lnTo>
                  <a:lnTo>
                    <a:pt x="138" y="217"/>
                  </a:lnTo>
                  <a:lnTo>
                    <a:pt x="151" y="223"/>
                  </a:lnTo>
                  <a:lnTo>
                    <a:pt x="164" y="227"/>
                  </a:lnTo>
                  <a:lnTo>
                    <a:pt x="178" y="230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203" y="230"/>
                  </a:lnTo>
                  <a:lnTo>
                    <a:pt x="211" y="228"/>
                  </a:lnTo>
                  <a:lnTo>
                    <a:pt x="216" y="223"/>
                  </a:lnTo>
                  <a:lnTo>
                    <a:pt x="218" y="216"/>
                  </a:lnTo>
                  <a:lnTo>
                    <a:pt x="220" y="211"/>
                  </a:lnTo>
                  <a:lnTo>
                    <a:pt x="218" y="204"/>
                  </a:lnTo>
                  <a:lnTo>
                    <a:pt x="217" y="199"/>
                  </a:lnTo>
                  <a:lnTo>
                    <a:pt x="215" y="194"/>
                  </a:lnTo>
                  <a:lnTo>
                    <a:pt x="215" y="194"/>
                  </a:lnTo>
                  <a:lnTo>
                    <a:pt x="220" y="193"/>
                  </a:lnTo>
                  <a:lnTo>
                    <a:pt x="222" y="190"/>
                  </a:lnTo>
                  <a:lnTo>
                    <a:pt x="228" y="184"/>
                  </a:lnTo>
                  <a:lnTo>
                    <a:pt x="231" y="176"/>
                  </a:lnTo>
                  <a:lnTo>
                    <a:pt x="231" y="168"/>
                  </a:lnTo>
                  <a:lnTo>
                    <a:pt x="231" y="160"/>
                  </a:lnTo>
                  <a:lnTo>
                    <a:pt x="229" y="154"/>
                  </a:lnTo>
                  <a:lnTo>
                    <a:pt x="226" y="149"/>
                  </a:lnTo>
                  <a:lnTo>
                    <a:pt x="221" y="146"/>
                  </a:lnTo>
                  <a:lnTo>
                    <a:pt x="221" y="146"/>
                  </a:lnTo>
                  <a:lnTo>
                    <a:pt x="229" y="137"/>
                  </a:lnTo>
                  <a:lnTo>
                    <a:pt x="233" y="130"/>
                  </a:lnTo>
                  <a:lnTo>
                    <a:pt x="235" y="124"/>
                  </a:lnTo>
                  <a:lnTo>
                    <a:pt x="237" y="119"/>
                  </a:lnTo>
                  <a:lnTo>
                    <a:pt x="237" y="119"/>
                  </a:lnTo>
                  <a:lnTo>
                    <a:pt x="235" y="113"/>
                  </a:lnTo>
                  <a:lnTo>
                    <a:pt x="233" y="108"/>
                  </a:lnTo>
                  <a:lnTo>
                    <a:pt x="230" y="106"/>
                  </a:lnTo>
                  <a:lnTo>
                    <a:pt x="226" y="103"/>
                  </a:lnTo>
                  <a:lnTo>
                    <a:pt x="217" y="99"/>
                  </a:lnTo>
                  <a:lnTo>
                    <a:pt x="207" y="98"/>
                  </a:lnTo>
                  <a:lnTo>
                    <a:pt x="196" y="98"/>
                  </a:lnTo>
                  <a:lnTo>
                    <a:pt x="187" y="99"/>
                  </a:lnTo>
                  <a:lnTo>
                    <a:pt x="179" y="100"/>
                  </a:lnTo>
                  <a:lnTo>
                    <a:pt x="179" y="10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218"/>
            <p:cNvSpPr>
              <a:spLocks noEditPoints="1"/>
            </p:cNvSpPr>
            <p:nvPr/>
          </p:nvSpPr>
          <p:spPr bwMode="auto">
            <a:xfrm>
              <a:off x="3914999" y="4319333"/>
              <a:ext cx="223067" cy="216096"/>
            </a:xfrm>
            <a:custGeom>
              <a:avLst/>
              <a:gdLst>
                <a:gd name="T0" fmla="*/ 246 w 257"/>
                <a:gd name="T1" fmla="*/ 99 h 247"/>
                <a:gd name="T2" fmla="*/ 254 w 257"/>
                <a:gd name="T3" fmla="*/ 82 h 247"/>
                <a:gd name="T4" fmla="*/ 249 w 257"/>
                <a:gd name="T5" fmla="*/ 58 h 247"/>
                <a:gd name="T6" fmla="*/ 237 w 257"/>
                <a:gd name="T7" fmla="*/ 48 h 247"/>
                <a:gd name="T8" fmla="*/ 238 w 257"/>
                <a:gd name="T9" fmla="*/ 37 h 247"/>
                <a:gd name="T10" fmla="*/ 229 w 257"/>
                <a:gd name="T11" fmla="*/ 13 h 247"/>
                <a:gd name="T12" fmla="*/ 216 w 257"/>
                <a:gd name="T13" fmla="*/ 4 h 247"/>
                <a:gd name="T14" fmla="*/ 194 w 257"/>
                <a:gd name="T15" fmla="*/ 0 h 247"/>
                <a:gd name="T16" fmla="*/ 159 w 257"/>
                <a:gd name="T17" fmla="*/ 4 h 247"/>
                <a:gd name="T18" fmla="*/ 124 w 257"/>
                <a:gd name="T19" fmla="*/ 17 h 247"/>
                <a:gd name="T20" fmla="*/ 89 w 257"/>
                <a:gd name="T21" fmla="*/ 26 h 247"/>
                <a:gd name="T22" fmla="*/ 63 w 257"/>
                <a:gd name="T23" fmla="*/ 2 h 247"/>
                <a:gd name="T24" fmla="*/ 26 w 257"/>
                <a:gd name="T25" fmla="*/ 2 h 247"/>
                <a:gd name="T26" fmla="*/ 12 w 257"/>
                <a:gd name="T27" fmla="*/ 6 h 247"/>
                <a:gd name="T28" fmla="*/ 3 w 257"/>
                <a:gd name="T29" fmla="*/ 17 h 247"/>
                <a:gd name="T30" fmla="*/ 0 w 257"/>
                <a:gd name="T31" fmla="*/ 147 h 247"/>
                <a:gd name="T32" fmla="*/ 3 w 257"/>
                <a:gd name="T33" fmla="*/ 158 h 247"/>
                <a:gd name="T34" fmla="*/ 12 w 257"/>
                <a:gd name="T35" fmla="*/ 168 h 247"/>
                <a:gd name="T36" fmla="*/ 26 w 257"/>
                <a:gd name="T37" fmla="*/ 173 h 247"/>
                <a:gd name="T38" fmla="*/ 89 w 257"/>
                <a:gd name="T39" fmla="*/ 173 h 247"/>
                <a:gd name="T40" fmla="*/ 89 w 257"/>
                <a:gd name="T41" fmla="*/ 147 h 247"/>
                <a:gd name="T42" fmla="*/ 117 w 257"/>
                <a:gd name="T43" fmla="*/ 165 h 247"/>
                <a:gd name="T44" fmla="*/ 136 w 257"/>
                <a:gd name="T45" fmla="*/ 189 h 247"/>
                <a:gd name="T46" fmla="*/ 158 w 257"/>
                <a:gd name="T47" fmla="*/ 243 h 247"/>
                <a:gd name="T48" fmla="*/ 163 w 257"/>
                <a:gd name="T49" fmla="*/ 247 h 247"/>
                <a:gd name="T50" fmla="*/ 201 w 257"/>
                <a:gd name="T51" fmla="*/ 241 h 247"/>
                <a:gd name="T52" fmla="*/ 215 w 257"/>
                <a:gd name="T53" fmla="*/ 221 h 247"/>
                <a:gd name="T54" fmla="*/ 214 w 257"/>
                <a:gd name="T55" fmla="*/ 197 h 247"/>
                <a:gd name="T56" fmla="*/ 199 w 257"/>
                <a:gd name="T57" fmla="*/ 162 h 247"/>
                <a:gd name="T58" fmla="*/ 216 w 257"/>
                <a:gd name="T59" fmla="*/ 165 h 247"/>
                <a:gd name="T60" fmla="*/ 241 w 257"/>
                <a:gd name="T61" fmla="*/ 160 h 247"/>
                <a:gd name="T62" fmla="*/ 253 w 257"/>
                <a:gd name="T63" fmla="*/ 147 h 247"/>
                <a:gd name="T64" fmla="*/ 257 w 257"/>
                <a:gd name="T65" fmla="*/ 133 h 247"/>
                <a:gd name="T66" fmla="*/ 250 w 257"/>
                <a:gd name="T67" fmla="*/ 110 h 247"/>
                <a:gd name="T68" fmla="*/ 180 w 257"/>
                <a:gd name="T69" fmla="*/ 149 h 247"/>
                <a:gd name="T70" fmla="*/ 190 w 257"/>
                <a:gd name="T71" fmla="*/ 176 h 247"/>
                <a:gd name="T72" fmla="*/ 197 w 257"/>
                <a:gd name="T73" fmla="*/ 207 h 247"/>
                <a:gd name="T74" fmla="*/ 192 w 257"/>
                <a:gd name="T75" fmla="*/ 225 h 247"/>
                <a:gd name="T76" fmla="*/ 172 w 257"/>
                <a:gd name="T77" fmla="*/ 233 h 247"/>
                <a:gd name="T78" fmla="*/ 169 w 257"/>
                <a:gd name="T79" fmla="*/ 229 h 247"/>
                <a:gd name="T80" fmla="*/ 156 w 257"/>
                <a:gd name="T81" fmla="*/ 190 h 247"/>
                <a:gd name="T82" fmla="*/ 141 w 257"/>
                <a:gd name="T83" fmla="*/ 163 h 247"/>
                <a:gd name="T84" fmla="*/ 115 w 257"/>
                <a:gd name="T85" fmla="*/ 139 h 247"/>
                <a:gd name="T86" fmla="*/ 89 w 257"/>
                <a:gd name="T87" fmla="*/ 128 h 247"/>
                <a:gd name="T88" fmla="*/ 89 w 257"/>
                <a:gd name="T89" fmla="*/ 46 h 247"/>
                <a:gd name="T90" fmla="*/ 138 w 257"/>
                <a:gd name="T91" fmla="*/ 32 h 247"/>
                <a:gd name="T92" fmla="*/ 179 w 257"/>
                <a:gd name="T93" fmla="*/ 19 h 247"/>
                <a:gd name="T94" fmla="*/ 203 w 257"/>
                <a:gd name="T95" fmla="*/ 17 h 247"/>
                <a:gd name="T96" fmla="*/ 219 w 257"/>
                <a:gd name="T97" fmla="*/ 32 h 247"/>
                <a:gd name="T98" fmla="*/ 218 w 257"/>
                <a:gd name="T99" fmla="*/ 50 h 247"/>
                <a:gd name="T100" fmla="*/ 220 w 257"/>
                <a:gd name="T101" fmla="*/ 56 h 247"/>
                <a:gd name="T102" fmla="*/ 232 w 257"/>
                <a:gd name="T103" fmla="*/ 72 h 247"/>
                <a:gd name="T104" fmla="*/ 229 w 257"/>
                <a:gd name="T105" fmla="*/ 94 h 247"/>
                <a:gd name="T106" fmla="*/ 221 w 257"/>
                <a:gd name="T107" fmla="*/ 102 h 247"/>
                <a:gd name="T108" fmla="*/ 236 w 257"/>
                <a:gd name="T109" fmla="*/ 124 h 247"/>
                <a:gd name="T110" fmla="*/ 236 w 257"/>
                <a:gd name="T111" fmla="*/ 136 h 247"/>
                <a:gd name="T112" fmla="*/ 227 w 257"/>
                <a:gd name="T113" fmla="*/ 146 h 247"/>
                <a:gd name="T114" fmla="*/ 197 w 257"/>
                <a:gd name="T115" fmla="*/ 151 h 247"/>
                <a:gd name="T116" fmla="*/ 180 w 257"/>
                <a:gd name="T117" fmla="*/ 14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247">
                  <a:moveTo>
                    <a:pt x="242" y="100"/>
                  </a:moveTo>
                  <a:lnTo>
                    <a:pt x="242" y="100"/>
                  </a:lnTo>
                  <a:lnTo>
                    <a:pt x="246" y="99"/>
                  </a:lnTo>
                  <a:lnTo>
                    <a:pt x="249" y="98"/>
                  </a:lnTo>
                  <a:lnTo>
                    <a:pt x="251" y="91"/>
                  </a:lnTo>
                  <a:lnTo>
                    <a:pt x="254" y="82"/>
                  </a:lnTo>
                  <a:lnTo>
                    <a:pt x="254" y="74"/>
                  </a:lnTo>
                  <a:lnTo>
                    <a:pt x="251" y="65"/>
                  </a:lnTo>
                  <a:lnTo>
                    <a:pt x="249" y="58"/>
                  </a:lnTo>
                  <a:lnTo>
                    <a:pt x="244" y="51"/>
                  </a:lnTo>
                  <a:lnTo>
                    <a:pt x="241" y="50"/>
                  </a:lnTo>
                  <a:lnTo>
                    <a:pt x="237" y="48"/>
                  </a:lnTo>
                  <a:lnTo>
                    <a:pt x="237" y="48"/>
                  </a:lnTo>
                  <a:lnTo>
                    <a:pt x="238" y="43"/>
                  </a:lnTo>
                  <a:lnTo>
                    <a:pt x="238" y="37"/>
                  </a:lnTo>
                  <a:lnTo>
                    <a:pt x="238" y="29"/>
                  </a:lnTo>
                  <a:lnTo>
                    <a:pt x="236" y="20"/>
                  </a:lnTo>
                  <a:lnTo>
                    <a:pt x="229" y="13"/>
                  </a:lnTo>
                  <a:lnTo>
                    <a:pt x="227" y="9"/>
                  </a:lnTo>
                  <a:lnTo>
                    <a:pt x="221" y="7"/>
                  </a:lnTo>
                  <a:lnTo>
                    <a:pt x="216" y="4"/>
                  </a:lnTo>
                  <a:lnTo>
                    <a:pt x="210" y="2"/>
                  </a:lnTo>
                  <a:lnTo>
                    <a:pt x="202" y="2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175" y="2"/>
                  </a:lnTo>
                  <a:lnTo>
                    <a:pt x="159" y="4"/>
                  </a:lnTo>
                  <a:lnTo>
                    <a:pt x="146" y="8"/>
                  </a:lnTo>
                  <a:lnTo>
                    <a:pt x="134" y="13"/>
                  </a:lnTo>
                  <a:lnTo>
                    <a:pt x="124" y="17"/>
                  </a:lnTo>
                  <a:lnTo>
                    <a:pt x="114" y="21"/>
                  </a:lnTo>
                  <a:lnTo>
                    <a:pt x="102" y="25"/>
                  </a:lnTo>
                  <a:lnTo>
                    <a:pt x="89" y="26"/>
                  </a:lnTo>
                  <a:lnTo>
                    <a:pt x="89" y="28"/>
                  </a:lnTo>
                  <a:lnTo>
                    <a:pt x="89" y="2"/>
                  </a:lnTo>
                  <a:lnTo>
                    <a:pt x="63" y="2"/>
                  </a:lnTo>
                  <a:lnTo>
                    <a:pt x="3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2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3" y="17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2" y="152"/>
                  </a:lnTo>
                  <a:lnTo>
                    <a:pt x="3" y="158"/>
                  </a:lnTo>
                  <a:lnTo>
                    <a:pt x="6" y="162"/>
                  </a:lnTo>
                  <a:lnTo>
                    <a:pt x="8" y="165"/>
                  </a:lnTo>
                  <a:lnTo>
                    <a:pt x="12" y="168"/>
                  </a:lnTo>
                  <a:lnTo>
                    <a:pt x="17" y="171"/>
                  </a:lnTo>
                  <a:lnTo>
                    <a:pt x="21" y="172"/>
                  </a:lnTo>
                  <a:lnTo>
                    <a:pt x="26" y="173"/>
                  </a:lnTo>
                  <a:lnTo>
                    <a:pt x="37" y="173"/>
                  </a:lnTo>
                  <a:lnTo>
                    <a:pt x="63" y="173"/>
                  </a:lnTo>
                  <a:lnTo>
                    <a:pt x="89" y="173"/>
                  </a:lnTo>
                  <a:lnTo>
                    <a:pt x="89" y="147"/>
                  </a:lnTo>
                  <a:lnTo>
                    <a:pt x="89" y="147"/>
                  </a:lnTo>
                  <a:lnTo>
                    <a:pt x="89" y="147"/>
                  </a:lnTo>
                  <a:lnTo>
                    <a:pt x="101" y="152"/>
                  </a:lnTo>
                  <a:lnTo>
                    <a:pt x="110" y="158"/>
                  </a:lnTo>
                  <a:lnTo>
                    <a:pt x="117" y="165"/>
                  </a:lnTo>
                  <a:lnTo>
                    <a:pt x="124" y="173"/>
                  </a:lnTo>
                  <a:lnTo>
                    <a:pt x="130" y="181"/>
                  </a:lnTo>
                  <a:lnTo>
                    <a:pt x="136" y="189"/>
                  </a:lnTo>
                  <a:lnTo>
                    <a:pt x="143" y="206"/>
                  </a:lnTo>
                  <a:lnTo>
                    <a:pt x="154" y="234"/>
                  </a:lnTo>
                  <a:lnTo>
                    <a:pt x="158" y="243"/>
                  </a:lnTo>
                  <a:lnTo>
                    <a:pt x="160" y="246"/>
                  </a:lnTo>
                  <a:lnTo>
                    <a:pt x="163" y="247"/>
                  </a:lnTo>
                  <a:lnTo>
                    <a:pt x="163" y="247"/>
                  </a:lnTo>
                  <a:lnTo>
                    <a:pt x="179" y="247"/>
                  </a:lnTo>
                  <a:lnTo>
                    <a:pt x="192" y="245"/>
                  </a:lnTo>
                  <a:lnTo>
                    <a:pt x="201" y="241"/>
                  </a:lnTo>
                  <a:lnTo>
                    <a:pt x="207" y="234"/>
                  </a:lnTo>
                  <a:lnTo>
                    <a:pt x="212" y="228"/>
                  </a:lnTo>
                  <a:lnTo>
                    <a:pt x="215" y="221"/>
                  </a:lnTo>
                  <a:lnTo>
                    <a:pt x="216" y="214"/>
                  </a:lnTo>
                  <a:lnTo>
                    <a:pt x="215" y="206"/>
                  </a:lnTo>
                  <a:lnTo>
                    <a:pt x="214" y="197"/>
                  </a:lnTo>
                  <a:lnTo>
                    <a:pt x="212" y="189"/>
                  </a:lnTo>
                  <a:lnTo>
                    <a:pt x="206" y="176"/>
                  </a:lnTo>
                  <a:lnTo>
                    <a:pt x="199" y="162"/>
                  </a:lnTo>
                  <a:lnTo>
                    <a:pt x="199" y="162"/>
                  </a:lnTo>
                  <a:lnTo>
                    <a:pt x="207" y="164"/>
                  </a:lnTo>
                  <a:lnTo>
                    <a:pt x="216" y="165"/>
                  </a:lnTo>
                  <a:lnTo>
                    <a:pt x="225" y="164"/>
                  </a:lnTo>
                  <a:lnTo>
                    <a:pt x="236" y="163"/>
                  </a:lnTo>
                  <a:lnTo>
                    <a:pt x="241" y="160"/>
                  </a:lnTo>
                  <a:lnTo>
                    <a:pt x="245" y="158"/>
                  </a:lnTo>
                  <a:lnTo>
                    <a:pt x="249" y="152"/>
                  </a:lnTo>
                  <a:lnTo>
                    <a:pt x="253" y="147"/>
                  </a:lnTo>
                  <a:lnTo>
                    <a:pt x="255" y="141"/>
                  </a:lnTo>
                  <a:lnTo>
                    <a:pt x="257" y="133"/>
                  </a:lnTo>
                  <a:lnTo>
                    <a:pt x="257" y="133"/>
                  </a:lnTo>
                  <a:lnTo>
                    <a:pt x="255" y="124"/>
                  </a:lnTo>
                  <a:lnTo>
                    <a:pt x="254" y="116"/>
                  </a:lnTo>
                  <a:lnTo>
                    <a:pt x="250" y="110"/>
                  </a:lnTo>
                  <a:lnTo>
                    <a:pt x="242" y="100"/>
                  </a:lnTo>
                  <a:lnTo>
                    <a:pt x="242" y="100"/>
                  </a:lnTo>
                  <a:close/>
                  <a:moveTo>
                    <a:pt x="180" y="149"/>
                  </a:moveTo>
                  <a:lnTo>
                    <a:pt x="180" y="149"/>
                  </a:lnTo>
                  <a:lnTo>
                    <a:pt x="186" y="162"/>
                  </a:lnTo>
                  <a:lnTo>
                    <a:pt x="190" y="176"/>
                  </a:lnTo>
                  <a:lnTo>
                    <a:pt x="195" y="191"/>
                  </a:lnTo>
                  <a:lnTo>
                    <a:pt x="197" y="199"/>
                  </a:lnTo>
                  <a:lnTo>
                    <a:pt x="197" y="207"/>
                  </a:lnTo>
                  <a:lnTo>
                    <a:pt x="197" y="214"/>
                  </a:lnTo>
                  <a:lnTo>
                    <a:pt x="195" y="220"/>
                  </a:lnTo>
                  <a:lnTo>
                    <a:pt x="192" y="225"/>
                  </a:lnTo>
                  <a:lnTo>
                    <a:pt x="188" y="229"/>
                  </a:lnTo>
                  <a:lnTo>
                    <a:pt x="181" y="232"/>
                  </a:lnTo>
                  <a:lnTo>
                    <a:pt x="172" y="233"/>
                  </a:lnTo>
                  <a:lnTo>
                    <a:pt x="172" y="233"/>
                  </a:lnTo>
                  <a:lnTo>
                    <a:pt x="171" y="232"/>
                  </a:lnTo>
                  <a:lnTo>
                    <a:pt x="169" y="229"/>
                  </a:lnTo>
                  <a:lnTo>
                    <a:pt x="166" y="220"/>
                  </a:lnTo>
                  <a:lnTo>
                    <a:pt x="162" y="206"/>
                  </a:lnTo>
                  <a:lnTo>
                    <a:pt x="156" y="190"/>
                  </a:lnTo>
                  <a:lnTo>
                    <a:pt x="153" y="181"/>
                  </a:lnTo>
                  <a:lnTo>
                    <a:pt x="147" y="172"/>
                  </a:lnTo>
                  <a:lnTo>
                    <a:pt x="141" y="163"/>
                  </a:lnTo>
                  <a:lnTo>
                    <a:pt x="133" y="155"/>
                  </a:lnTo>
                  <a:lnTo>
                    <a:pt x="125" y="147"/>
                  </a:lnTo>
                  <a:lnTo>
                    <a:pt x="115" y="139"/>
                  </a:lnTo>
                  <a:lnTo>
                    <a:pt x="103" y="133"/>
                  </a:lnTo>
                  <a:lnTo>
                    <a:pt x="89" y="128"/>
                  </a:lnTo>
                  <a:lnTo>
                    <a:pt x="89" y="128"/>
                  </a:lnTo>
                  <a:lnTo>
                    <a:pt x="89" y="117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101" y="45"/>
                  </a:lnTo>
                  <a:lnTo>
                    <a:pt x="112" y="41"/>
                  </a:lnTo>
                  <a:lnTo>
                    <a:pt x="138" y="32"/>
                  </a:lnTo>
                  <a:lnTo>
                    <a:pt x="151" y="26"/>
                  </a:lnTo>
                  <a:lnTo>
                    <a:pt x="164" y="21"/>
                  </a:lnTo>
                  <a:lnTo>
                    <a:pt x="179" y="19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203" y="17"/>
                  </a:lnTo>
                  <a:lnTo>
                    <a:pt x="211" y="21"/>
                  </a:lnTo>
                  <a:lnTo>
                    <a:pt x="216" y="26"/>
                  </a:lnTo>
                  <a:lnTo>
                    <a:pt x="219" y="32"/>
                  </a:lnTo>
                  <a:lnTo>
                    <a:pt x="220" y="38"/>
                  </a:lnTo>
                  <a:lnTo>
                    <a:pt x="219" y="45"/>
                  </a:lnTo>
                  <a:lnTo>
                    <a:pt x="218" y="50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20" y="56"/>
                  </a:lnTo>
                  <a:lnTo>
                    <a:pt x="223" y="59"/>
                  </a:lnTo>
                  <a:lnTo>
                    <a:pt x="228" y="65"/>
                  </a:lnTo>
                  <a:lnTo>
                    <a:pt x="232" y="72"/>
                  </a:lnTo>
                  <a:lnTo>
                    <a:pt x="232" y="80"/>
                  </a:lnTo>
                  <a:lnTo>
                    <a:pt x="232" y="87"/>
                  </a:lnTo>
                  <a:lnTo>
                    <a:pt x="229" y="94"/>
                  </a:lnTo>
                  <a:lnTo>
                    <a:pt x="227" y="99"/>
                  </a:lnTo>
                  <a:lnTo>
                    <a:pt x="221" y="102"/>
                  </a:lnTo>
                  <a:lnTo>
                    <a:pt x="221" y="102"/>
                  </a:lnTo>
                  <a:lnTo>
                    <a:pt x="229" y="112"/>
                  </a:lnTo>
                  <a:lnTo>
                    <a:pt x="233" y="119"/>
                  </a:lnTo>
                  <a:lnTo>
                    <a:pt x="236" y="124"/>
                  </a:lnTo>
                  <a:lnTo>
                    <a:pt x="237" y="130"/>
                  </a:lnTo>
                  <a:lnTo>
                    <a:pt x="237" y="130"/>
                  </a:lnTo>
                  <a:lnTo>
                    <a:pt x="236" y="136"/>
                  </a:lnTo>
                  <a:lnTo>
                    <a:pt x="233" y="139"/>
                  </a:lnTo>
                  <a:lnTo>
                    <a:pt x="231" y="143"/>
                  </a:lnTo>
                  <a:lnTo>
                    <a:pt x="227" y="146"/>
                  </a:lnTo>
                  <a:lnTo>
                    <a:pt x="218" y="150"/>
                  </a:lnTo>
                  <a:lnTo>
                    <a:pt x="207" y="151"/>
                  </a:lnTo>
                  <a:lnTo>
                    <a:pt x="197" y="151"/>
                  </a:lnTo>
                  <a:lnTo>
                    <a:pt x="188" y="150"/>
                  </a:lnTo>
                  <a:lnTo>
                    <a:pt x="180" y="149"/>
                  </a:lnTo>
                  <a:lnTo>
                    <a:pt x="180" y="14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19"/>
            <p:cNvSpPr>
              <a:spLocks noEditPoints="1"/>
            </p:cNvSpPr>
            <p:nvPr/>
          </p:nvSpPr>
          <p:spPr bwMode="auto">
            <a:xfrm>
              <a:off x="4197318" y="4319333"/>
              <a:ext cx="221325" cy="219581"/>
            </a:xfrm>
            <a:custGeom>
              <a:avLst/>
              <a:gdLst>
                <a:gd name="T0" fmla="*/ 23 w 254"/>
                <a:gd name="T1" fmla="*/ 59 h 251"/>
                <a:gd name="T2" fmla="*/ 17 w 254"/>
                <a:gd name="T3" fmla="*/ 60 h 251"/>
                <a:gd name="T4" fmla="*/ 10 w 254"/>
                <a:gd name="T5" fmla="*/ 67 h 251"/>
                <a:gd name="T6" fmla="*/ 4 w 254"/>
                <a:gd name="T7" fmla="*/ 77 h 251"/>
                <a:gd name="T8" fmla="*/ 2 w 254"/>
                <a:gd name="T9" fmla="*/ 90 h 251"/>
                <a:gd name="T10" fmla="*/ 0 w 254"/>
                <a:gd name="T11" fmla="*/ 97 h 251"/>
                <a:gd name="T12" fmla="*/ 2 w 254"/>
                <a:gd name="T13" fmla="*/ 110 h 251"/>
                <a:gd name="T14" fmla="*/ 7 w 254"/>
                <a:gd name="T15" fmla="*/ 121 h 251"/>
                <a:gd name="T16" fmla="*/ 13 w 254"/>
                <a:gd name="T17" fmla="*/ 129 h 251"/>
                <a:gd name="T18" fmla="*/ 23 w 254"/>
                <a:gd name="T19" fmla="*/ 134 h 251"/>
                <a:gd name="T20" fmla="*/ 38 w 254"/>
                <a:gd name="T21" fmla="*/ 146 h 251"/>
                <a:gd name="T22" fmla="*/ 100 w 254"/>
                <a:gd name="T23" fmla="*/ 52 h 251"/>
                <a:gd name="T24" fmla="*/ 38 w 254"/>
                <a:gd name="T25" fmla="*/ 52 h 251"/>
                <a:gd name="T26" fmla="*/ 30 w 254"/>
                <a:gd name="T27" fmla="*/ 55 h 251"/>
                <a:gd name="T28" fmla="*/ 28 w 254"/>
                <a:gd name="T29" fmla="*/ 63 h 251"/>
                <a:gd name="T30" fmla="*/ 28 w 254"/>
                <a:gd name="T31" fmla="*/ 136 h 251"/>
                <a:gd name="T32" fmla="*/ 30 w 254"/>
                <a:gd name="T33" fmla="*/ 143 h 251"/>
                <a:gd name="T34" fmla="*/ 38 w 254"/>
                <a:gd name="T35" fmla="*/ 146 h 251"/>
                <a:gd name="T36" fmla="*/ 210 w 254"/>
                <a:gd name="T37" fmla="*/ 17 h 251"/>
                <a:gd name="T38" fmla="*/ 201 w 254"/>
                <a:gd name="T39" fmla="*/ 22 h 251"/>
                <a:gd name="T40" fmla="*/ 177 w 254"/>
                <a:gd name="T41" fmla="*/ 35 h 251"/>
                <a:gd name="T42" fmla="*/ 145 w 254"/>
                <a:gd name="T43" fmla="*/ 47 h 251"/>
                <a:gd name="T44" fmla="*/ 106 w 254"/>
                <a:gd name="T45" fmla="*/ 52 h 251"/>
                <a:gd name="T46" fmla="*/ 106 w 254"/>
                <a:gd name="T47" fmla="*/ 147 h 251"/>
                <a:gd name="T48" fmla="*/ 125 w 254"/>
                <a:gd name="T49" fmla="*/ 149 h 251"/>
                <a:gd name="T50" fmla="*/ 162 w 254"/>
                <a:gd name="T51" fmla="*/ 158 h 251"/>
                <a:gd name="T52" fmla="*/ 190 w 254"/>
                <a:gd name="T53" fmla="*/ 171 h 251"/>
                <a:gd name="T54" fmla="*/ 210 w 254"/>
                <a:gd name="T55" fmla="*/ 182 h 251"/>
                <a:gd name="T56" fmla="*/ 116 w 254"/>
                <a:gd name="T57" fmla="*/ 89 h 251"/>
                <a:gd name="T58" fmla="*/ 116 w 254"/>
                <a:gd name="T59" fmla="*/ 68 h 251"/>
                <a:gd name="T60" fmla="*/ 132 w 254"/>
                <a:gd name="T61" fmla="*/ 67 h 251"/>
                <a:gd name="T62" fmla="*/ 156 w 254"/>
                <a:gd name="T63" fmla="*/ 61 h 251"/>
                <a:gd name="T64" fmla="*/ 186 w 254"/>
                <a:gd name="T65" fmla="*/ 48 h 251"/>
                <a:gd name="T66" fmla="*/ 201 w 254"/>
                <a:gd name="T67" fmla="*/ 38 h 251"/>
                <a:gd name="T68" fmla="*/ 197 w 254"/>
                <a:gd name="T69" fmla="*/ 48 h 251"/>
                <a:gd name="T70" fmla="*/ 188 w 254"/>
                <a:gd name="T71" fmla="*/ 59 h 251"/>
                <a:gd name="T72" fmla="*/ 158 w 254"/>
                <a:gd name="T73" fmla="*/ 74 h 251"/>
                <a:gd name="T74" fmla="*/ 129 w 254"/>
                <a:gd name="T75" fmla="*/ 85 h 251"/>
                <a:gd name="T76" fmla="*/ 116 w 254"/>
                <a:gd name="T77" fmla="*/ 89 h 251"/>
                <a:gd name="T78" fmla="*/ 215 w 254"/>
                <a:gd name="T79" fmla="*/ 0 h 251"/>
                <a:gd name="T80" fmla="*/ 230 w 254"/>
                <a:gd name="T81" fmla="*/ 198 h 251"/>
                <a:gd name="T82" fmla="*/ 254 w 254"/>
                <a:gd name="T83" fmla="*/ 98 h 251"/>
                <a:gd name="T84" fmla="*/ 253 w 254"/>
                <a:gd name="T85" fmla="*/ 89 h 251"/>
                <a:gd name="T86" fmla="*/ 242 w 254"/>
                <a:gd name="T87" fmla="*/ 76 h 251"/>
                <a:gd name="T88" fmla="*/ 236 w 254"/>
                <a:gd name="T89" fmla="*/ 125 h 251"/>
                <a:gd name="T90" fmla="*/ 242 w 254"/>
                <a:gd name="T91" fmla="*/ 120 h 251"/>
                <a:gd name="T92" fmla="*/ 253 w 254"/>
                <a:gd name="T93" fmla="*/ 107 h 251"/>
                <a:gd name="T94" fmla="*/ 254 w 254"/>
                <a:gd name="T95" fmla="*/ 98 h 251"/>
                <a:gd name="T96" fmla="*/ 85 w 254"/>
                <a:gd name="T97" fmla="*/ 151 h 251"/>
                <a:gd name="T98" fmla="*/ 38 w 254"/>
                <a:gd name="T99" fmla="*/ 151 h 251"/>
                <a:gd name="T100" fmla="*/ 39 w 254"/>
                <a:gd name="T101" fmla="*/ 185 h 251"/>
                <a:gd name="T102" fmla="*/ 43 w 254"/>
                <a:gd name="T103" fmla="*/ 215 h 251"/>
                <a:gd name="T104" fmla="*/ 54 w 254"/>
                <a:gd name="T105" fmla="*/ 242 h 251"/>
                <a:gd name="T106" fmla="*/ 62 w 254"/>
                <a:gd name="T107" fmla="*/ 249 h 251"/>
                <a:gd name="T108" fmla="*/ 74 w 254"/>
                <a:gd name="T109" fmla="*/ 251 h 251"/>
                <a:gd name="T110" fmla="*/ 82 w 254"/>
                <a:gd name="T111" fmla="*/ 246 h 251"/>
                <a:gd name="T112" fmla="*/ 85 w 254"/>
                <a:gd name="T113" fmla="*/ 238 h 251"/>
                <a:gd name="T114" fmla="*/ 85 w 254"/>
                <a:gd name="T115" fmla="*/ 234 h 251"/>
                <a:gd name="T116" fmla="*/ 78 w 254"/>
                <a:gd name="T117" fmla="*/ 212 h 251"/>
                <a:gd name="T118" fmla="*/ 76 w 254"/>
                <a:gd name="T119" fmla="*/ 188 h 251"/>
                <a:gd name="T120" fmla="*/ 80 w 254"/>
                <a:gd name="T121" fmla="*/ 162 h 251"/>
                <a:gd name="T122" fmla="*/ 85 w 254"/>
                <a:gd name="T123" fmla="*/ 1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4" h="251">
                  <a:moveTo>
                    <a:pt x="23" y="134"/>
                  </a:moveTo>
                  <a:lnTo>
                    <a:pt x="23" y="59"/>
                  </a:lnTo>
                  <a:lnTo>
                    <a:pt x="23" y="59"/>
                  </a:lnTo>
                  <a:lnTo>
                    <a:pt x="17" y="60"/>
                  </a:lnTo>
                  <a:lnTo>
                    <a:pt x="13" y="63"/>
                  </a:lnTo>
                  <a:lnTo>
                    <a:pt x="10" y="67"/>
                  </a:lnTo>
                  <a:lnTo>
                    <a:pt x="7" y="72"/>
                  </a:lnTo>
                  <a:lnTo>
                    <a:pt x="4" y="77"/>
                  </a:lnTo>
                  <a:lnTo>
                    <a:pt x="2" y="84"/>
                  </a:lnTo>
                  <a:lnTo>
                    <a:pt x="2" y="90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103"/>
                  </a:lnTo>
                  <a:lnTo>
                    <a:pt x="2" y="110"/>
                  </a:lnTo>
                  <a:lnTo>
                    <a:pt x="4" y="116"/>
                  </a:lnTo>
                  <a:lnTo>
                    <a:pt x="7" y="121"/>
                  </a:lnTo>
                  <a:lnTo>
                    <a:pt x="10" y="126"/>
                  </a:lnTo>
                  <a:lnTo>
                    <a:pt x="13" y="129"/>
                  </a:lnTo>
                  <a:lnTo>
                    <a:pt x="17" y="133"/>
                  </a:lnTo>
                  <a:lnTo>
                    <a:pt x="23" y="134"/>
                  </a:lnTo>
                  <a:lnTo>
                    <a:pt x="23" y="134"/>
                  </a:lnTo>
                  <a:close/>
                  <a:moveTo>
                    <a:pt x="38" y="146"/>
                  </a:moveTo>
                  <a:lnTo>
                    <a:pt x="100" y="146"/>
                  </a:lnTo>
                  <a:lnTo>
                    <a:pt x="100" y="52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34" y="54"/>
                  </a:lnTo>
                  <a:lnTo>
                    <a:pt x="30" y="55"/>
                  </a:lnTo>
                  <a:lnTo>
                    <a:pt x="28" y="59"/>
                  </a:lnTo>
                  <a:lnTo>
                    <a:pt x="28" y="63"/>
                  </a:lnTo>
                  <a:lnTo>
                    <a:pt x="28" y="136"/>
                  </a:lnTo>
                  <a:lnTo>
                    <a:pt x="28" y="136"/>
                  </a:lnTo>
                  <a:lnTo>
                    <a:pt x="28" y="139"/>
                  </a:lnTo>
                  <a:lnTo>
                    <a:pt x="30" y="143"/>
                  </a:lnTo>
                  <a:lnTo>
                    <a:pt x="34" y="145"/>
                  </a:lnTo>
                  <a:lnTo>
                    <a:pt x="38" y="146"/>
                  </a:lnTo>
                  <a:lnTo>
                    <a:pt x="38" y="146"/>
                  </a:lnTo>
                  <a:close/>
                  <a:moveTo>
                    <a:pt x="210" y="17"/>
                  </a:moveTo>
                  <a:lnTo>
                    <a:pt x="210" y="17"/>
                  </a:lnTo>
                  <a:lnTo>
                    <a:pt x="201" y="22"/>
                  </a:lnTo>
                  <a:lnTo>
                    <a:pt x="190" y="29"/>
                  </a:lnTo>
                  <a:lnTo>
                    <a:pt x="177" y="35"/>
                  </a:lnTo>
                  <a:lnTo>
                    <a:pt x="162" y="42"/>
                  </a:lnTo>
                  <a:lnTo>
                    <a:pt x="145" y="47"/>
                  </a:lnTo>
                  <a:lnTo>
                    <a:pt x="125" y="51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6" y="147"/>
                  </a:lnTo>
                  <a:lnTo>
                    <a:pt x="106" y="147"/>
                  </a:lnTo>
                  <a:lnTo>
                    <a:pt x="125" y="149"/>
                  </a:lnTo>
                  <a:lnTo>
                    <a:pt x="145" y="152"/>
                  </a:lnTo>
                  <a:lnTo>
                    <a:pt x="162" y="158"/>
                  </a:lnTo>
                  <a:lnTo>
                    <a:pt x="177" y="164"/>
                  </a:lnTo>
                  <a:lnTo>
                    <a:pt x="190" y="171"/>
                  </a:lnTo>
                  <a:lnTo>
                    <a:pt x="201" y="177"/>
                  </a:lnTo>
                  <a:lnTo>
                    <a:pt x="210" y="182"/>
                  </a:lnTo>
                  <a:lnTo>
                    <a:pt x="210" y="17"/>
                  </a:lnTo>
                  <a:close/>
                  <a:moveTo>
                    <a:pt x="116" y="89"/>
                  </a:moveTo>
                  <a:lnTo>
                    <a:pt x="116" y="68"/>
                  </a:lnTo>
                  <a:lnTo>
                    <a:pt x="116" y="68"/>
                  </a:lnTo>
                  <a:lnTo>
                    <a:pt x="124" y="67"/>
                  </a:lnTo>
                  <a:lnTo>
                    <a:pt x="132" y="67"/>
                  </a:lnTo>
                  <a:lnTo>
                    <a:pt x="143" y="65"/>
                  </a:lnTo>
                  <a:lnTo>
                    <a:pt x="156" y="61"/>
                  </a:lnTo>
                  <a:lnTo>
                    <a:pt x="171" y="56"/>
                  </a:lnTo>
                  <a:lnTo>
                    <a:pt x="186" y="4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199" y="43"/>
                  </a:lnTo>
                  <a:lnTo>
                    <a:pt x="197" y="48"/>
                  </a:lnTo>
                  <a:lnTo>
                    <a:pt x="193" y="54"/>
                  </a:lnTo>
                  <a:lnTo>
                    <a:pt x="188" y="59"/>
                  </a:lnTo>
                  <a:lnTo>
                    <a:pt x="173" y="68"/>
                  </a:lnTo>
                  <a:lnTo>
                    <a:pt x="158" y="74"/>
                  </a:lnTo>
                  <a:lnTo>
                    <a:pt x="143" y="81"/>
                  </a:lnTo>
                  <a:lnTo>
                    <a:pt x="129" y="85"/>
                  </a:lnTo>
                  <a:lnTo>
                    <a:pt x="116" y="89"/>
                  </a:lnTo>
                  <a:lnTo>
                    <a:pt x="116" y="89"/>
                  </a:lnTo>
                  <a:close/>
                  <a:moveTo>
                    <a:pt x="230" y="0"/>
                  </a:moveTo>
                  <a:lnTo>
                    <a:pt x="215" y="0"/>
                  </a:lnTo>
                  <a:lnTo>
                    <a:pt x="215" y="198"/>
                  </a:lnTo>
                  <a:lnTo>
                    <a:pt x="230" y="198"/>
                  </a:lnTo>
                  <a:lnTo>
                    <a:pt x="230" y="0"/>
                  </a:lnTo>
                  <a:close/>
                  <a:moveTo>
                    <a:pt x="254" y="98"/>
                  </a:moveTo>
                  <a:lnTo>
                    <a:pt x="254" y="98"/>
                  </a:lnTo>
                  <a:lnTo>
                    <a:pt x="253" y="89"/>
                  </a:lnTo>
                  <a:lnTo>
                    <a:pt x="249" y="81"/>
                  </a:lnTo>
                  <a:lnTo>
                    <a:pt x="242" y="76"/>
                  </a:lnTo>
                  <a:lnTo>
                    <a:pt x="236" y="71"/>
                  </a:lnTo>
                  <a:lnTo>
                    <a:pt x="236" y="125"/>
                  </a:lnTo>
                  <a:lnTo>
                    <a:pt x="236" y="125"/>
                  </a:lnTo>
                  <a:lnTo>
                    <a:pt x="242" y="120"/>
                  </a:lnTo>
                  <a:lnTo>
                    <a:pt x="249" y="115"/>
                  </a:lnTo>
                  <a:lnTo>
                    <a:pt x="253" y="107"/>
                  </a:lnTo>
                  <a:lnTo>
                    <a:pt x="254" y="98"/>
                  </a:lnTo>
                  <a:lnTo>
                    <a:pt x="254" y="98"/>
                  </a:lnTo>
                  <a:close/>
                  <a:moveTo>
                    <a:pt x="85" y="151"/>
                  </a:moveTo>
                  <a:lnTo>
                    <a:pt x="85" y="151"/>
                  </a:lnTo>
                  <a:lnTo>
                    <a:pt x="38" y="151"/>
                  </a:lnTo>
                  <a:lnTo>
                    <a:pt x="38" y="151"/>
                  </a:lnTo>
                  <a:lnTo>
                    <a:pt x="38" y="162"/>
                  </a:lnTo>
                  <a:lnTo>
                    <a:pt x="39" y="185"/>
                  </a:lnTo>
                  <a:lnTo>
                    <a:pt x="41" y="199"/>
                  </a:lnTo>
                  <a:lnTo>
                    <a:pt x="43" y="215"/>
                  </a:lnTo>
                  <a:lnTo>
                    <a:pt x="49" y="229"/>
                  </a:lnTo>
                  <a:lnTo>
                    <a:pt x="54" y="242"/>
                  </a:lnTo>
                  <a:lnTo>
                    <a:pt x="54" y="242"/>
                  </a:lnTo>
                  <a:lnTo>
                    <a:pt x="62" y="249"/>
                  </a:lnTo>
                  <a:lnTo>
                    <a:pt x="69" y="251"/>
                  </a:lnTo>
                  <a:lnTo>
                    <a:pt x="74" y="251"/>
                  </a:lnTo>
                  <a:lnTo>
                    <a:pt x="80" y="249"/>
                  </a:lnTo>
                  <a:lnTo>
                    <a:pt x="82" y="246"/>
                  </a:lnTo>
                  <a:lnTo>
                    <a:pt x="85" y="242"/>
                  </a:lnTo>
                  <a:lnTo>
                    <a:pt x="85" y="238"/>
                  </a:lnTo>
                  <a:lnTo>
                    <a:pt x="85" y="234"/>
                  </a:lnTo>
                  <a:lnTo>
                    <a:pt x="85" y="234"/>
                  </a:lnTo>
                  <a:lnTo>
                    <a:pt x="81" y="223"/>
                  </a:lnTo>
                  <a:lnTo>
                    <a:pt x="78" y="212"/>
                  </a:lnTo>
                  <a:lnTo>
                    <a:pt x="77" y="199"/>
                  </a:lnTo>
                  <a:lnTo>
                    <a:pt x="76" y="188"/>
                  </a:lnTo>
                  <a:lnTo>
                    <a:pt x="77" y="175"/>
                  </a:lnTo>
                  <a:lnTo>
                    <a:pt x="80" y="162"/>
                  </a:lnTo>
                  <a:lnTo>
                    <a:pt x="81" y="156"/>
                  </a:lnTo>
                  <a:lnTo>
                    <a:pt x="85" y="151"/>
                  </a:lnTo>
                  <a:lnTo>
                    <a:pt x="85" y="15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20"/>
            <p:cNvSpPr>
              <a:spLocks noEditPoints="1"/>
            </p:cNvSpPr>
            <p:nvPr/>
          </p:nvSpPr>
          <p:spPr bwMode="auto">
            <a:xfrm>
              <a:off x="4470922" y="4317591"/>
              <a:ext cx="226552" cy="224810"/>
            </a:xfrm>
            <a:custGeom>
              <a:avLst/>
              <a:gdLst>
                <a:gd name="T0" fmla="*/ 191 w 260"/>
                <a:gd name="T1" fmla="*/ 226 h 257"/>
                <a:gd name="T2" fmla="*/ 182 w 260"/>
                <a:gd name="T3" fmla="*/ 227 h 257"/>
                <a:gd name="T4" fmla="*/ 152 w 260"/>
                <a:gd name="T5" fmla="*/ 221 h 257"/>
                <a:gd name="T6" fmla="*/ 118 w 260"/>
                <a:gd name="T7" fmla="*/ 192 h 257"/>
                <a:gd name="T8" fmla="*/ 105 w 260"/>
                <a:gd name="T9" fmla="*/ 157 h 257"/>
                <a:gd name="T10" fmla="*/ 105 w 260"/>
                <a:gd name="T11" fmla="*/ 141 h 257"/>
                <a:gd name="T12" fmla="*/ 118 w 260"/>
                <a:gd name="T13" fmla="*/ 106 h 257"/>
                <a:gd name="T14" fmla="*/ 152 w 260"/>
                <a:gd name="T15" fmla="*/ 78 h 257"/>
                <a:gd name="T16" fmla="*/ 182 w 260"/>
                <a:gd name="T17" fmla="*/ 71 h 257"/>
                <a:gd name="T18" fmla="*/ 197 w 260"/>
                <a:gd name="T19" fmla="*/ 74 h 257"/>
                <a:gd name="T20" fmla="*/ 236 w 260"/>
                <a:gd name="T21" fmla="*/ 95 h 257"/>
                <a:gd name="T22" fmla="*/ 258 w 260"/>
                <a:gd name="T23" fmla="*/ 134 h 257"/>
                <a:gd name="T24" fmla="*/ 260 w 260"/>
                <a:gd name="T25" fmla="*/ 149 h 257"/>
                <a:gd name="T26" fmla="*/ 256 w 260"/>
                <a:gd name="T27" fmla="*/ 174 h 257"/>
                <a:gd name="T28" fmla="*/ 244 w 260"/>
                <a:gd name="T29" fmla="*/ 196 h 257"/>
                <a:gd name="T30" fmla="*/ 232 w 260"/>
                <a:gd name="T31" fmla="*/ 208 h 257"/>
                <a:gd name="T32" fmla="*/ 170 w 260"/>
                <a:gd name="T33" fmla="*/ 92 h 257"/>
                <a:gd name="T34" fmla="*/ 141 w 260"/>
                <a:gd name="T35" fmla="*/ 108 h 257"/>
                <a:gd name="T36" fmla="*/ 126 w 260"/>
                <a:gd name="T37" fmla="*/ 136 h 257"/>
                <a:gd name="T38" fmla="*/ 126 w 260"/>
                <a:gd name="T39" fmla="*/ 160 h 257"/>
                <a:gd name="T40" fmla="*/ 141 w 260"/>
                <a:gd name="T41" fmla="*/ 188 h 257"/>
                <a:gd name="T42" fmla="*/ 170 w 260"/>
                <a:gd name="T43" fmla="*/ 204 h 257"/>
                <a:gd name="T44" fmla="*/ 189 w 260"/>
                <a:gd name="T45" fmla="*/ 205 h 257"/>
                <a:gd name="T46" fmla="*/ 219 w 260"/>
                <a:gd name="T47" fmla="*/ 191 h 257"/>
                <a:gd name="T48" fmla="*/ 238 w 260"/>
                <a:gd name="T49" fmla="*/ 161 h 257"/>
                <a:gd name="T50" fmla="*/ 238 w 260"/>
                <a:gd name="T51" fmla="*/ 136 h 257"/>
                <a:gd name="T52" fmla="*/ 222 w 260"/>
                <a:gd name="T53" fmla="*/ 108 h 257"/>
                <a:gd name="T54" fmla="*/ 193 w 260"/>
                <a:gd name="T55" fmla="*/ 92 h 257"/>
                <a:gd name="T56" fmla="*/ 89 w 260"/>
                <a:gd name="T57" fmla="*/ 154 h 257"/>
                <a:gd name="T58" fmla="*/ 92 w 260"/>
                <a:gd name="T59" fmla="*/ 180 h 257"/>
                <a:gd name="T60" fmla="*/ 102 w 260"/>
                <a:gd name="T61" fmla="*/ 204 h 257"/>
                <a:gd name="T62" fmla="*/ 89 w 260"/>
                <a:gd name="T63" fmla="*/ 203 h 257"/>
                <a:gd name="T64" fmla="*/ 35 w 260"/>
                <a:gd name="T65" fmla="*/ 179 h 257"/>
                <a:gd name="T66" fmla="*/ 14 w 260"/>
                <a:gd name="T67" fmla="*/ 154 h 257"/>
                <a:gd name="T68" fmla="*/ 2 w 260"/>
                <a:gd name="T69" fmla="*/ 123 h 257"/>
                <a:gd name="T70" fmla="*/ 0 w 260"/>
                <a:gd name="T71" fmla="*/ 101 h 257"/>
                <a:gd name="T72" fmla="*/ 5 w 260"/>
                <a:gd name="T73" fmla="*/ 71 h 257"/>
                <a:gd name="T74" fmla="*/ 18 w 260"/>
                <a:gd name="T75" fmla="*/ 44 h 257"/>
                <a:gd name="T76" fmla="*/ 37 w 260"/>
                <a:gd name="T77" fmla="*/ 23 h 257"/>
                <a:gd name="T78" fmla="*/ 62 w 260"/>
                <a:gd name="T79" fmla="*/ 8 h 257"/>
                <a:gd name="T80" fmla="*/ 92 w 260"/>
                <a:gd name="T81" fmla="*/ 0 h 257"/>
                <a:gd name="T82" fmla="*/ 117 w 260"/>
                <a:gd name="T83" fmla="*/ 1 h 257"/>
                <a:gd name="T84" fmla="*/ 157 w 260"/>
                <a:gd name="T85" fmla="*/ 17 h 257"/>
                <a:gd name="T86" fmla="*/ 188 w 260"/>
                <a:gd name="T87" fmla="*/ 47 h 257"/>
                <a:gd name="T88" fmla="*/ 184 w 260"/>
                <a:gd name="T89" fmla="*/ 58 h 257"/>
                <a:gd name="T90" fmla="*/ 165 w 260"/>
                <a:gd name="T91" fmla="*/ 61 h 257"/>
                <a:gd name="T92" fmla="*/ 139 w 260"/>
                <a:gd name="T93" fmla="*/ 70 h 257"/>
                <a:gd name="T94" fmla="*/ 117 w 260"/>
                <a:gd name="T95" fmla="*/ 87 h 257"/>
                <a:gd name="T96" fmla="*/ 100 w 260"/>
                <a:gd name="T97" fmla="*/ 109 h 257"/>
                <a:gd name="T98" fmla="*/ 91 w 260"/>
                <a:gd name="T99" fmla="*/ 135 h 257"/>
                <a:gd name="T100" fmla="*/ 89 w 260"/>
                <a:gd name="T101" fmla="*/ 154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257">
                  <a:moveTo>
                    <a:pt x="232" y="208"/>
                  </a:moveTo>
                  <a:lnTo>
                    <a:pt x="235" y="257"/>
                  </a:lnTo>
                  <a:lnTo>
                    <a:pt x="191" y="226"/>
                  </a:lnTo>
                  <a:lnTo>
                    <a:pt x="191" y="226"/>
                  </a:lnTo>
                  <a:lnTo>
                    <a:pt x="182" y="227"/>
                  </a:lnTo>
                  <a:lnTo>
                    <a:pt x="182" y="227"/>
                  </a:lnTo>
                  <a:lnTo>
                    <a:pt x="174" y="226"/>
                  </a:lnTo>
                  <a:lnTo>
                    <a:pt x="166" y="225"/>
                  </a:lnTo>
                  <a:lnTo>
                    <a:pt x="152" y="221"/>
                  </a:lnTo>
                  <a:lnTo>
                    <a:pt x="139" y="213"/>
                  </a:lnTo>
                  <a:lnTo>
                    <a:pt x="127" y="204"/>
                  </a:lnTo>
                  <a:lnTo>
                    <a:pt x="118" y="192"/>
                  </a:lnTo>
                  <a:lnTo>
                    <a:pt x="110" y="179"/>
                  </a:lnTo>
                  <a:lnTo>
                    <a:pt x="106" y="165"/>
                  </a:lnTo>
                  <a:lnTo>
                    <a:pt x="105" y="157"/>
                  </a:lnTo>
                  <a:lnTo>
                    <a:pt x="105" y="149"/>
                  </a:lnTo>
                  <a:lnTo>
                    <a:pt x="105" y="149"/>
                  </a:lnTo>
                  <a:lnTo>
                    <a:pt x="105" y="141"/>
                  </a:lnTo>
                  <a:lnTo>
                    <a:pt x="106" y="134"/>
                  </a:lnTo>
                  <a:lnTo>
                    <a:pt x="110" y="119"/>
                  </a:lnTo>
                  <a:lnTo>
                    <a:pt x="118" y="106"/>
                  </a:lnTo>
                  <a:lnTo>
                    <a:pt x="127" y="95"/>
                  </a:lnTo>
                  <a:lnTo>
                    <a:pt x="139" y="86"/>
                  </a:lnTo>
                  <a:lnTo>
                    <a:pt x="152" y="78"/>
                  </a:lnTo>
                  <a:lnTo>
                    <a:pt x="166" y="74"/>
                  </a:lnTo>
                  <a:lnTo>
                    <a:pt x="174" y="73"/>
                  </a:lnTo>
                  <a:lnTo>
                    <a:pt x="182" y="71"/>
                  </a:lnTo>
                  <a:lnTo>
                    <a:pt x="182" y="71"/>
                  </a:lnTo>
                  <a:lnTo>
                    <a:pt x="189" y="73"/>
                  </a:lnTo>
                  <a:lnTo>
                    <a:pt x="197" y="74"/>
                  </a:lnTo>
                  <a:lnTo>
                    <a:pt x="212" y="78"/>
                  </a:lnTo>
                  <a:lnTo>
                    <a:pt x="225" y="86"/>
                  </a:lnTo>
                  <a:lnTo>
                    <a:pt x="236" y="95"/>
                  </a:lnTo>
                  <a:lnTo>
                    <a:pt x="247" y="106"/>
                  </a:lnTo>
                  <a:lnTo>
                    <a:pt x="253" y="119"/>
                  </a:lnTo>
                  <a:lnTo>
                    <a:pt x="258" y="134"/>
                  </a:lnTo>
                  <a:lnTo>
                    <a:pt x="258" y="141"/>
                  </a:lnTo>
                  <a:lnTo>
                    <a:pt x="260" y="149"/>
                  </a:lnTo>
                  <a:lnTo>
                    <a:pt x="260" y="149"/>
                  </a:lnTo>
                  <a:lnTo>
                    <a:pt x="258" y="158"/>
                  </a:lnTo>
                  <a:lnTo>
                    <a:pt x="257" y="166"/>
                  </a:lnTo>
                  <a:lnTo>
                    <a:pt x="256" y="174"/>
                  </a:lnTo>
                  <a:lnTo>
                    <a:pt x="252" y="182"/>
                  </a:lnTo>
                  <a:lnTo>
                    <a:pt x="248" y="190"/>
                  </a:lnTo>
                  <a:lnTo>
                    <a:pt x="244" y="196"/>
                  </a:lnTo>
                  <a:lnTo>
                    <a:pt x="239" y="203"/>
                  </a:lnTo>
                  <a:lnTo>
                    <a:pt x="232" y="208"/>
                  </a:lnTo>
                  <a:lnTo>
                    <a:pt x="232" y="208"/>
                  </a:lnTo>
                  <a:close/>
                  <a:moveTo>
                    <a:pt x="182" y="91"/>
                  </a:moveTo>
                  <a:lnTo>
                    <a:pt x="182" y="91"/>
                  </a:lnTo>
                  <a:lnTo>
                    <a:pt x="170" y="92"/>
                  </a:lnTo>
                  <a:lnTo>
                    <a:pt x="160" y="96"/>
                  </a:lnTo>
                  <a:lnTo>
                    <a:pt x="150" y="101"/>
                  </a:lnTo>
                  <a:lnTo>
                    <a:pt x="141" y="108"/>
                  </a:lnTo>
                  <a:lnTo>
                    <a:pt x="135" y="115"/>
                  </a:lnTo>
                  <a:lnTo>
                    <a:pt x="130" y="126"/>
                  </a:lnTo>
                  <a:lnTo>
                    <a:pt x="126" y="136"/>
                  </a:lnTo>
                  <a:lnTo>
                    <a:pt x="124" y="148"/>
                  </a:lnTo>
                  <a:lnTo>
                    <a:pt x="124" y="148"/>
                  </a:lnTo>
                  <a:lnTo>
                    <a:pt x="126" y="160"/>
                  </a:lnTo>
                  <a:lnTo>
                    <a:pt x="130" y="170"/>
                  </a:lnTo>
                  <a:lnTo>
                    <a:pt x="135" y="180"/>
                  </a:lnTo>
                  <a:lnTo>
                    <a:pt x="141" y="188"/>
                  </a:lnTo>
                  <a:lnTo>
                    <a:pt x="150" y="195"/>
                  </a:lnTo>
                  <a:lnTo>
                    <a:pt x="160" y="200"/>
                  </a:lnTo>
                  <a:lnTo>
                    <a:pt x="170" y="204"/>
                  </a:lnTo>
                  <a:lnTo>
                    <a:pt x="182" y="205"/>
                  </a:lnTo>
                  <a:lnTo>
                    <a:pt x="182" y="205"/>
                  </a:lnTo>
                  <a:lnTo>
                    <a:pt x="189" y="205"/>
                  </a:lnTo>
                  <a:lnTo>
                    <a:pt x="218" y="225"/>
                  </a:lnTo>
                  <a:lnTo>
                    <a:pt x="219" y="191"/>
                  </a:lnTo>
                  <a:lnTo>
                    <a:pt x="219" y="191"/>
                  </a:lnTo>
                  <a:lnTo>
                    <a:pt x="227" y="183"/>
                  </a:lnTo>
                  <a:lnTo>
                    <a:pt x="234" y="173"/>
                  </a:lnTo>
                  <a:lnTo>
                    <a:pt x="238" y="161"/>
                  </a:lnTo>
                  <a:lnTo>
                    <a:pt x="239" y="148"/>
                  </a:lnTo>
                  <a:lnTo>
                    <a:pt x="239" y="148"/>
                  </a:lnTo>
                  <a:lnTo>
                    <a:pt x="238" y="136"/>
                  </a:lnTo>
                  <a:lnTo>
                    <a:pt x="235" y="126"/>
                  </a:lnTo>
                  <a:lnTo>
                    <a:pt x="230" y="115"/>
                  </a:lnTo>
                  <a:lnTo>
                    <a:pt x="222" y="108"/>
                  </a:lnTo>
                  <a:lnTo>
                    <a:pt x="214" y="101"/>
                  </a:lnTo>
                  <a:lnTo>
                    <a:pt x="204" y="96"/>
                  </a:lnTo>
                  <a:lnTo>
                    <a:pt x="193" y="92"/>
                  </a:lnTo>
                  <a:lnTo>
                    <a:pt x="182" y="91"/>
                  </a:lnTo>
                  <a:lnTo>
                    <a:pt x="182" y="91"/>
                  </a:lnTo>
                  <a:close/>
                  <a:moveTo>
                    <a:pt x="89" y="154"/>
                  </a:moveTo>
                  <a:lnTo>
                    <a:pt x="89" y="154"/>
                  </a:lnTo>
                  <a:lnTo>
                    <a:pt x="89" y="167"/>
                  </a:lnTo>
                  <a:lnTo>
                    <a:pt x="92" y="180"/>
                  </a:lnTo>
                  <a:lnTo>
                    <a:pt x="97" y="192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89" y="203"/>
                  </a:lnTo>
                  <a:lnTo>
                    <a:pt x="31" y="243"/>
                  </a:lnTo>
                  <a:lnTo>
                    <a:pt x="35" y="179"/>
                  </a:lnTo>
                  <a:lnTo>
                    <a:pt x="35" y="179"/>
                  </a:lnTo>
                  <a:lnTo>
                    <a:pt x="28" y="171"/>
                  </a:lnTo>
                  <a:lnTo>
                    <a:pt x="20" y="164"/>
                  </a:lnTo>
                  <a:lnTo>
                    <a:pt x="14" y="154"/>
                  </a:lnTo>
                  <a:lnTo>
                    <a:pt x="10" y="144"/>
                  </a:lnTo>
                  <a:lnTo>
                    <a:pt x="5" y="135"/>
                  </a:lnTo>
                  <a:lnTo>
                    <a:pt x="2" y="123"/>
                  </a:lnTo>
                  <a:lnTo>
                    <a:pt x="1" y="113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" y="91"/>
                  </a:lnTo>
                  <a:lnTo>
                    <a:pt x="2" y="80"/>
                  </a:lnTo>
                  <a:lnTo>
                    <a:pt x="5" y="71"/>
                  </a:lnTo>
                  <a:lnTo>
                    <a:pt x="7" y="62"/>
                  </a:lnTo>
                  <a:lnTo>
                    <a:pt x="13" y="53"/>
                  </a:lnTo>
                  <a:lnTo>
                    <a:pt x="18" y="44"/>
                  </a:lnTo>
                  <a:lnTo>
                    <a:pt x="23" y="36"/>
                  </a:lnTo>
                  <a:lnTo>
                    <a:pt x="30" y="30"/>
                  </a:lnTo>
                  <a:lnTo>
                    <a:pt x="37" y="23"/>
                  </a:lnTo>
                  <a:lnTo>
                    <a:pt x="45" y="17"/>
                  </a:lnTo>
                  <a:lnTo>
                    <a:pt x="53" y="11"/>
                  </a:lnTo>
                  <a:lnTo>
                    <a:pt x="62" y="8"/>
                  </a:lnTo>
                  <a:lnTo>
                    <a:pt x="71" y="4"/>
                  </a:lnTo>
                  <a:lnTo>
                    <a:pt x="82" y="1"/>
                  </a:lnTo>
                  <a:lnTo>
                    <a:pt x="9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17" y="1"/>
                  </a:lnTo>
                  <a:lnTo>
                    <a:pt x="131" y="4"/>
                  </a:lnTo>
                  <a:lnTo>
                    <a:pt x="145" y="9"/>
                  </a:lnTo>
                  <a:lnTo>
                    <a:pt x="157" y="17"/>
                  </a:lnTo>
                  <a:lnTo>
                    <a:pt x="169" y="24"/>
                  </a:lnTo>
                  <a:lnTo>
                    <a:pt x="179" y="35"/>
                  </a:lnTo>
                  <a:lnTo>
                    <a:pt x="188" y="47"/>
                  </a:lnTo>
                  <a:lnTo>
                    <a:pt x="195" y="60"/>
                  </a:lnTo>
                  <a:lnTo>
                    <a:pt x="195" y="60"/>
                  </a:lnTo>
                  <a:lnTo>
                    <a:pt x="184" y="58"/>
                  </a:lnTo>
                  <a:lnTo>
                    <a:pt x="184" y="58"/>
                  </a:lnTo>
                  <a:lnTo>
                    <a:pt x="175" y="60"/>
                  </a:lnTo>
                  <a:lnTo>
                    <a:pt x="165" y="61"/>
                  </a:lnTo>
                  <a:lnTo>
                    <a:pt x="156" y="63"/>
                  </a:lnTo>
                  <a:lnTo>
                    <a:pt x="147" y="66"/>
                  </a:lnTo>
                  <a:lnTo>
                    <a:pt x="139" y="70"/>
                  </a:lnTo>
                  <a:lnTo>
                    <a:pt x="131" y="75"/>
                  </a:lnTo>
                  <a:lnTo>
                    <a:pt x="123" y="80"/>
                  </a:lnTo>
                  <a:lnTo>
                    <a:pt x="117" y="87"/>
                  </a:lnTo>
                  <a:lnTo>
                    <a:pt x="110" y="93"/>
                  </a:lnTo>
                  <a:lnTo>
                    <a:pt x="105" y="101"/>
                  </a:lnTo>
                  <a:lnTo>
                    <a:pt x="100" y="109"/>
                  </a:lnTo>
                  <a:lnTo>
                    <a:pt x="96" y="117"/>
                  </a:lnTo>
                  <a:lnTo>
                    <a:pt x="93" y="126"/>
                  </a:lnTo>
                  <a:lnTo>
                    <a:pt x="91" y="135"/>
                  </a:lnTo>
                  <a:lnTo>
                    <a:pt x="89" y="144"/>
                  </a:lnTo>
                  <a:lnTo>
                    <a:pt x="89" y="154"/>
                  </a:lnTo>
                  <a:lnTo>
                    <a:pt x="89" y="15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21"/>
            <p:cNvSpPr>
              <a:spLocks noEditPoints="1"/>
            </p:cNvSpPr>
            <p:nvPr/>
          </p:nvSpPr>
          <p:spPr bwMode="auto">
            <a:xfrm>
              <a:off x="4741043" y="4315848"/>
              <a:ext cx="200412" cy="223067"/>
            </a:xfrm>
            <a:custGeom>
              <a:avLst/>
              <a:gdLst>
                <a:gd name="T0" fmla="*/ 204 w 230"/>
                <a:gd name="T1" fmla="*/ 68 h 255"/>
                <a:gd name="T2" fmla="*/ 163 w 230"/>
                <a:gd name="T3" fmla="*/ 26 h 255"/>
                <a:gd name="T4" fmla="*/ 183 w 230"/>
                <a:gd name="T5" fmla="*/ 6 h 255"/>
                <a:gd name="T6" fmla="*/ 183 w 230"/>
                <a:gd name="T7" fmla="*/ 6 h 255"/>
                <a:gd name="T8" fmla="*/ 188 w 230"/>
                <a:gd name="T9" fmla="*/ 2 h 255"/>
                <a:gd name="T10" fmla="*/ 196 w 230"/>
                <a:gd name="T11" fmla="*/ 0 h 255"/>
                <a:gd name="T12" fmla="*/ 203 w 230"/>
                <a:gd name="T13" fmla="*/ 2 h 255"/>
                <a:gd name="T14" fmla="*/ 208 w 230"/>
                <a:gd name="T15" fmla="*/ 6 h 255"/>
                <a:gd name="T16" fmla="*/ 225 w 230"/>
                <a:gd name="T17" fmla="*/ 23 h 255"/>
                <a:gd name="T18" fmla="*/ 225 w 230"/>
                <a:gd name="T19" fmla="*/ 23 h 255"/>
                <a:gd name="T20" fmla="*/ 229 w 230"/>
                <a:gd name="T21" fmla="*/ 28 h 255"/>
                <a:gd name="T22" fmla="*/ 230 w 230"/>
                <a:gd name="T23" fmla="*/ 34 h 255"/>
                <a:gd name="T24" fmla="*/ 229 w 230"/>
                <a:gd name="T25" fmla="*/ 41 h 255"/>
                <a:gd name="T26" fmla="*/ 225 w 230"/>
                <a:gd name="T27" fmla="*/ 47 h 255"/>
                <a:gd name="T28" fmla="*/ 204 w 230"/>
                <a:gd name="T29" fmla="*/ 68 h 255"/>
                <a:gd name="T30" fmla="*/ 85 w 230"/>
                <a:gd name="T31" fmla="*/ 186 h 255"/>
                <a:gd name="T32" fmla="*/ 43 w 230"/>
                <a:gd name="T33" fmla="*/ 146 h 255"/>
                <a:gd name="T34" fmla="*/ 155 w 230"/>
                <a:gd name="T35" fmla="*/ 36 h 255"/>
                <a:gd name="T36" fmla="*/ 196 w 230"/>
                <a:gd name="T37" fmla="*/ 76 h 255"/>
                <a:gd name="T38" fmla="*/ 85 w 230"/>
                <a:gd name="T39" fmla="*/ 186 h 255"/>
                <a:gd name="T40" fmla="*/ 10 w 230"/>
                <a:gd name="T41" fmla="*/ 220 h 255"/>
                <a:gd name="T42" fmla="*/ 35 w 230"/>
                <a:gd name="T43" fmla="*/ 154 h 255"/>
                <a:gd name="T44" fmla="*/ 77 w 230"/>
                <a:gd name="T45" fmla="*/ 194 h 255"/>
                <a:gd name="T46" fmla="*/ 10 w 230"/>
                <a:gd name="T47" fmla="*/ 220 h 255"/>
                <a:gd name="T48" fmla="*/ 195 w 230"/>
                <a:gd name="T49" fmla="*/ 234 h 255"/>
                <a:gd name="T50" fmla="*/ 195 w 230"/>
                <a:gd name="T51" fmla="*/ 234 h 255"/>
                <a:gd name="T52" fmla="*/ 199 w 230"/>
                <a:gd name="T53" fmla="*/ 236 h 255"/>
                <a:gd name="T54" fmla="*/ 203 w 230"/>
                <a:gd name="T55" fmla="*/ 238 h 255"/>
                <a:gd name="T56" fmla="*/ 204 w 230"/>
                <a:gd name="T57" fmla="*/ 241 h 255"/>
                <a:gd name="T58" fmla="*/ 205 w 230"/>
                <a:gd name="T59" fmla="*/ 245 h 255"/>
                <a:gd name="T60" fmla="*/ 205 w 230"/>
                <a:gd name="T61" fmla="*/ 245 h 255"/>
                <a:gd name="T62" fmla="*/ 204 w 230"/>
                <a:gd name="T63" fmla="*/ 249 h 255"/>
                <a:gd name="T64" fmla="*/ 203 w 230"/>
                <a:gd name="T65" fmla="*/ 253 h 255"/>
                <a:gd name="T66" fmla="*/ 199 w 230"/>
                <a:gd name="T67" fmla="*/ 255 h 255"/>
                <a:gd name="T68" fmla="*/ 195 w 230"/>
                <a:gd name="T69" fmla="*/ 255 h 255"/>
                <a:gd name="T70" fmla="*/ 10 w 230"/>
                <a:gd name="T71" fmla="*/ 255 h 255"/>
                <a:gd name="T72" fmla="*/ 10 w 230"/>
                <a:gd name="T73" fmla="*/ 255 h 255"/>
                <a:gd name="T74" fmla="*/ 7 w 230"/>
                <a:gd name="T75" fmla="*/ 255 h 255"/>
                <a:gd name="T76" fmla="*/ 4 w 230"/>
                <a:gd name="T77" fmla="*/ 253 h 255"/>
                <a:gd name="T78" fmla="*/ 1 w 230"/>
                <a:gd name="T79" fmla="*/ 249 h 255"/>
                <a:gd name="T80" fmla="*/ 0 w 230"/>
                <a:gd name="T81" fmla="*/ 245 h 255"/>
                <a:gd name="T82" fmla="*/ 0 w 230"/>
                <a:gd name="T83" fmla="*/ 245 h 255"/>
                <a:gd name="T84" fmla="*/ 1 w 230"/>
                <a:gd name="T85" fmla="*/ 241 h 255"/>
                <a:gd name="T86" fmla="*/ 4 w 230"/>
                <a:gd name="T87" fmla="*/ 238 h 255"/>
                <a:gd name="T88" fmla="*/ 7 w 230"/>
                <a:gd name="T89" fmla="*/ 236 h 255"/>
                <a:gd name="T90" fmla="*/ 10 w 230"/>
                <a:gd name="T91" fmla="*/ 234 h 255"/>
                <a:gd name="T92" fmla="*/ 195 w 230"/>
                <a:gd name="T93" fmla="*/ 234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0" h="255">
                  <a:moveTo>
                    <a:pt x="204" y="68"/>
                  </a:moveTo>
                  <a:lnTo>
                    <a:pt x="163" y="26"/>
                  </a:lnTo>
                  <a:lnTo>
                    <a:pt x="183" y="6"/>
                  </a:lnTo>
                  <a:lnTo>
                    <a:pt x="183" y="6"/>
                  </a:lnTo>
                  <a:lnTo>
                    <a:pt x="188" y="2"/>
                  </a:lnTo>
                  <a:lnTo>
                    <a:pt x="196" y="0"/>
                  </a:lnTo>
                  <a:lnTo>
                    <a:pt x="203" y="2"/>
                  </a:lnTo>
                  <a:lnTo>
                    <a:pt x="208" y="6"/>
                  </a:lnTo>
                  <a:lnTo>
                    <a:pt x="225" y="23"/>
                  </a:lnTo>
                  <a:lnTo>
                    <a:pt x="225" y="23"/>
                  </a:lnTo>
                  <a:lnTo>
                    <a:pt x="229" y="28"/>
                  </a:lnTo>
                  <a:lnTo>
                    <a:pt x="230" y="34"/>
                  </a:lnTo>
                  <a:lnTo>
                    <a:pt x="229" y="41"/>
                  </a:lnTo>
                  <a:lnTo>
                    <a:pt x="225" y="47"/>
                  </a:lnTo>
                  <a:lnTo>
                    <a:pt x="204" y="68"/>
                  </a:lnTo>
                  <a:close/>
                  <a:moveTo>
                    <a:pt x="85" y="186"/>
                  </a:moveTo>
                  <a:lnTo>
                    <a:pt x="43" y="146"/>
                  </a:lnTo>
                  <a:lnTo>
                    <a:pt x="155" y="36"/>
                  </a:lnTo>
                  <a:lnTo>
                    <a:pt x="196" y="76"/>
                  </a:lnTo>
                  <a:lnTo>
                    <a:pt x="85" y="186"/>
                  </a:lnTo>
                  <a:close/>
                  <a:moveTo>
                    <a:pt x="10" y="220"/>
                  </a:moveTo>
                  <a:lnTo>
                    <a:pt x="35" y="154"/>
                  </a:lnTo>
                  <a:lnTo>
                    <a:pt x="77" y="194"/>
                  </a:lnTo>
                  <a:lnTo>
                    <a:pt x="10" y="220"/>
                  </a:lnTo>
                  <a:close/>
                  <a:moveTo>
                    <a:pt x="195" y="234"/>
                  </a:moveTo>
                  <a:lnTo>
                    <a:pt x="195" y="234"/>
                  </a:lnTo>
                  <a:lnTo>
                    <a:pt x="199" y="236"/>
                  </a:lnTo>
                  <a:lnTo>
                    <a:pt x="203" y="238"/>
                  </a:lnTo>
                  <a:lnTo>
                    <a:pt x="204" y="241"/>
                  </a:lnTo>
                  <a:lnTo>
                    <a:pt x="205" y="245"/>
                  </a:lnTo>
                  <a:lnTo>
                    <a:pt x="205" y="245"/>
                  </a:lnTo>
                  <a:lnTo>
                    <a:pt x="204" y="249"/>
                  </a:lnTo>
                  <a:lnTo>
                    <a:pt x="203" y="253"/>
                  </a:lnTo>
                  <a:lnTo>
                    <a:pt x="199" y="255"/>
                  </a:lnTo>
                  <a:lnTo>
                    <a:pt x="195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7" y="255"/>
                  </a:lnTo>
                  <a:lnTo>
                    <a:pt x="4" y="253"/>
                  </a:lnTo>
                  <a:lnTo>
                    <a:pt x="1" y="249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1" y="241"/>
                  </a:lnTo>
                  <a:lnTo>
                    <a:pt x="4" y="238"/>
                  </a:lnTo>
                  <a:lnTo>
                    <a:pt x="7" y="236"/>
                  </a:lnTo>
                  <a:lnTo>
                    <a:pt x="10" y="234"/>
                  </a:lnTo>
                  <a:lnTo>
                    <a:pt x="195" y="23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22"/>
            <p:cNvSpPr>
              <a:spLocks noEditPoints="1"/>
            </p:cNvSpPr>
            <p:nvPr/>
          </p:nvSpPr>
          <p:spPr bwMode="auto">
            <a:xfrm>
              <a:off x="5025104" y="4329790"/>
              <a:ext cx="226552" cy="198669"/>
            </a:xfrm>
            <a:custGeom>
              <a:avLst/>
              <a:gdLst>
                <a:gd name="T0" fmla="*/ 26 w 260"/>
                <a:gd name="T1" fmla="*/ 229 h 229"/>
                <a:gd name="T2" fmla="*/ 20 w 260"/>
                <a:gd name="T3" fmla="*/ 228 h 229"/>
                <a:gd name="T4" fmla="*/ 10 w 260"/>
                <a:gd name="T5" fmla="*/ 224 h 229"/>
                <a:gd name="T6" fmla="*/ 3 w 260"/>
                <a:gd name="T7" fmla="*/ 217 h 229"/>
                <a:gd name="T8" fmla="*/ 0 w 260"/>
                <a:gd name="T9" fmla="*/ 208 h 229"/>
                <a:gd name="T10" fmla="*/ 0 w 260"/>
                <a:gd name="T11" fmla="*/ 26 h 229"/>
                <a:gd name="T12" fmla="*/ 0 w 260"/>
                <a:gd name="T13" fmla="*/ 21 h 229"/>
                <a:gd name="T14" fmla="*/ 3 w 260"/>
                <a:gd name="T15" fmla="*/ 10 h 229"/>
                <a:gd name="T16" fmla="*/ 10 w 260"/>
                <a:gd name="T17" fmla="*/ 4 h 229"/>
                <a:gd name="T18" fmla="*/ 20 w 260"/>
                <a:gd name="T19" fmla="*/ 0 h 229"/>
                <a:gd name="T20" fmla="*/ 234 w 260"/>
                <a:gd name="T21" fmla="*/ 0 h 229"/>
                <a:gd name="T22" fmla="*/ 239 w 260"/>
                <a:gd name="T23" fmla="*/ 0 h 229"/>
                <a:gd name="T24" fmla="*/ 248 w 260"/>
                <a:gd name="T25" fmla="*/ 4 h 229"/>
                <a:gd name="T26" fmla="*/ 254 w 260"/>
                <a:gd name="T27" fmla="*/ 10 h 229"/>
                <a:gd name="T28" fmla="*/ 258 w 260"/>
                <a:gd name="T29" fmla="*/ 21 h 229"/>
                <a:gd name="T30" fmla="*/ 260 w 260"/>
                <a:gd name="T31" fmla="*/ 203 h 229"/>
                <a:gd name="T32" fmla="*/ 258 w 260"/>
                <a:gd name="T33" fmla="*/ 208 h 229"/>
                <a:gd name="T34" fmla="*/ 254 w 260"/>
                <a:gd name="T35" fmla="*/ 217 h 229"/>
                <a:gd name="T36" fmla="*/ 248 w 260"/>
                <a:gd name="T37" fmla="*/ 224 h 229"/>
                <a:gd name="T38" fmla="*/ 239 w 260"/>
                <a:gd name="T39" fmla="*/ 228 h 229"/>
                <a:gd name="T40" fmla="*/ 234 w 260"/>
                <a:gd name="T41" fmla="*/ 229 h 229"/>
                <a:gd name="T42" fmla="*/ 213 w 260"/>
                <a:gd name="T43" fmla="*/ 208 h 229"/>
                <a:gd name="T44" fmla="*/ 221 w 260"/>
                <a:gd name="T45" fmla="*/ 207 h 229"/>
                <a:gd name="T46" fmla="*/ 232 w 260"/>
                <a:gd name="T47" fmla="*/ 198 h 229"/>
                <a:gd name="T48" fmla="*/ 170 w 260"/>
                <a:gd name="T49" fmla="*/ 134 h 229"/>
                <a:gd name="T50" fmla="*/ 89 w 260"/>
                <a:gd name="T51" fmla="*/ 134 h 229"/>
                <a:gd name="T52" fmla="*/ 23 w 260"/>
                <a:gd name="T53" fmla="*/ 192 h 229"/>
                <a:gd name="T54" fmla="*/ 32 w 260"/>
                <a:gd name="T55" fmla="*/ 204 h 229"/>
                <a:gd name="T56" fmla="*/ 46 w 260"/>
                <a:gd name="T57" fmla="*/ 208 h 229"/>
                <a:gd name="T58" fmla="*/ 188 w 260"/>
                <a:gd name="T59" fmla="*/ 117 h 229"/>
                <a:gd name="T60" fmla="*/ 239 w 260"/>
                <a:gd name="T61" fmla="*/ 73 h 229"/>
                <a:gd name="T62" fmla="*/ 71 w 260"/>
                <a:gd name="T63" fmla="*/ 117 h 229"/>
                <a:gd name="T64" fmla="*/ 20 w 260"/>
                <a:gd name="T65" fmla="*/ 164 h 229"/>
                <a:gd name="T66" fmla="*/ 213 w 260"/>
                <a:gd name="T67" fmla="*/ 21 h 229"/>
                <a:gd name="T68" fmla="*/ 46 w 260"/>
                <a:gd name="T69" fmla="*/ 21 h 229"/>
                <a:gd name="T70" fmla="*/ 37 w 260"/>
                <a:gd name="T71" fmla="*/ 22 h 229"/>
                <a:gd name="T72" fmla="*/ 24 w 260"/>
                <a:gd name="T73" fmla="*/ 33 h 229"/>
                <a:gd name="T74" fmla="*/ 130 w 260"/>
                <a:gd name="T75" fmla="*/ 138 h 229"/>
                <a:gd name="T76" fmla="*/ 237 w 260"/>
                <a:gd name="T77" fmla="*/ 43 h 229"/>
                <a:gd name="T78" fmla="*/ 235 w 260"/>
                <a:gd name="T79" fmla="*/ 34 h 229"/>
                <a:gd name="T80" fmla="*/ 230 w 260"/>
                <a:gd name="T81" fmla="*/ 27 h 229"/>
                <a:gd name="T82" fmla="*/ 222 w 260"/>
                <a:gd name="T83" fmla="*/ 22 h 229"/>
                <a:gd name="T84" fmla="*/ 213 w 260"/>
                <a:gd name="T85" fmla="*/ 21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0" h="229">
                  <a:moveTo>
                    <a:pt x="234" y="229"/>
                  </a:moveTo>
                  <a:lnTo>
                    <a:pt x="26" y="229"/>
                  </a:lnTo>
                  <a:lnTo>
                    <a:pt x="26" y="229"/>
                  </a:lnTo>
                  <a:lnTo>
                    <a:pt x="20" y="228"/>
                  </a:lnTo>
                  <a:lnTo>
                    <a:pt x="15" y="226"/>
                  </a:lnTo>
                  <a:lnTo>
                    <a:pt x="10" y="224"/>
                  </a:lnTo>
                  <a:lnTo>
                    <a:pt x="6" y="221"/>
                  </a:lnTo>
                  <a:lnTo>
                    <a:pt x="3" y="217"/>
                  </a:lnTo>
                  <a:lnTo>
                    <a:pt x="1" y="212"/>
                  </a:lnTo>
                  <a:lnTo>
                    <a:pt x="0" y="208"/>
                  </a:lnTo>
                  <a:lnTo>
                    <a:pt x="0" y="20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3" y="10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3" y="1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4" y="10"/>
                  </a:lnTo>
                  <a:lnTo>
                    <a:pt x="257" y="16"/>
                  </a:lnTo>
                  <a:lnTo>
                    <a:pt x="258" y="21"/>
                  </a:lnTo>
                  <a:lnTo>
                    <a:pt x="260" y="26"/>
                  </a:lnTo>
                  <a:lnTo>
                    <a:pt x="260" y="203"/>
                  </a:lnTo>
                  <a:lnTo>
                    <a:pt x="260" y="203"/>
                  </a:lnTo>
                  <a:lnTo>
                    <a:pt x="258" y="208"/>
                  </a:lnTo>
                  <a:lnTo>
                    <a:pt x="257" y="212"/>
                  </a:lnTo>
                  <a:lnTo>
                    <a:pt x="254" y="217"/>
                  </a:lnTo>
                  <a:lnTo>
                    <a:pt x="252" y="221"/>
                  </a:lnTo>
                  <a:lnTo>
                    <a:pt x="248" y="224"/>
                  </a:lnTo>
                  <a:lnTo>
                    <a:pt x="243" y="226"/>
                  </a:lnTo>
                  <a:lnTo>
                    <a:pt x="239" y="228"/>
                  </a:lnTo>
                  <a:lnTo>
                    <a:pt x="234" y="229"/>
                  </a:lnTo>
                  <a:lnTo>
                    <a:pt x="234" y="229"/>
                  </a:lnTo>
                  <a:close/>
                  <a:moveTo>
                    <a:pt x="46" y="208"/>
                  </a:moveTo>
                  <a:lnTo>
                    <a:pt x="213" y="208"/>
                  </a:lnTo>
                  <a:lnTo>
                    <a:pt x="213" y="208"/>
                  </a:lnTo>
                  <a:lnTo>
                    <a:pt x="221" y="207"/>
                  </a:lnTo>
                  <a:lnTo>
                    <a:pt x="227" y="203"/>
                  </a:lnTo>
                  <a:lnTo>
                    <a:pt x="232" y="198"/>
                  </a:lnTo>
                  <a:lnTo>
                    <a:pt x="236" y="191"/>
                  </a:lnTo>
                  <a:lnTo>
                    <a:pt x="170" y="134"/>
                  </a:lnTo>
                  <a:lnTo>
                    <a:pt x="130" y="168"/>
                  </a:lnTo>
                  <a:lnTo>
                    <a:pt x="89" y="134"/>
                  </a:lnTo>
                  <a:lnTo>
                    <a:pt x="23" y="192"/>
                  </a:lnTo>
                  <a:lnTo>
                    <a:pt x="23" y="192"/>
                  </a:lnTo>
                  <a:lnTo>
                    <a:pt x="27" y="199"/>
                  </a:lnTo>
                  <a:lnTo>
                    <a:pt x="32" y="204"/>
                  </a:lnTo>
                  <a:lnTo>
                    <a:pt x="39" y="207"/>
                  </a:lnTo>
                  <a:lnTo>
                    <a:pt x="46" y="208"/>
                  </a:lnTo>
                  <a:lnTo>
                    <a:pt x="46" y="208"/>
                  </a:lnTo>
                  <a:close/>
                  <a:moveTo>
                    <a:pt x="188" y="117"/>
                  </a:moveTo>
                  <a:lnTo>
                    <a:pt x="239" y="163"/>
                  </a:lnTo>
                  <a:lnTo>
                    <a:pt x="239" y="73"/>
                  </a:lnTo>
                  <a:lnTo>
                    <a:pt x="188" y="117"/>
                  </a:lnTo>
                  <a:close/>
                  <a:moveTo>
                    <a:pt x="71" y="117"/>
                  </a:moveTo>
                  <a:lnTo>
                    <a:pt x="20" y="72"/>
                  </a:lnTo>
                  <a:lnTo>
                    <a:pt x="20" y="164"/>
                  </a:lnTo>
                  <a:lnTo>
                    <a:pt x="71" y="117"/>
                  </a:lnTo>
                  <a:close/>
                  <a:moveTo>
                    <a:pt x="213" y="21"/>
                  </a:moveTo>
                  <a:lnTo>
                    <a:pt x="46" y="21"/>
                  </a:lnTo>
                  <a:lnTo>
                    <a:pt x="46" y="21"/>
                  </a:lnTo>
                  <a:lnTo>
                    <a:pt x="41" y="21"/>
                  </a:lnTo>
                  <a:lnTo>
                    <a:pt x="37" y="22"/>
                  </a:lnTo>
                  <a:lnTo>
                    <a:pt x="29" y="26"/>
                  </a:lnTo>
                  <a:lnTo>
                    <a:pt x="24" y="33"/>
                  </a:lnTo>
                  <a:lnTo>
                    <a:pt x="20" y="40"/>
                  </a:lnTo>
                  <a:lnTo>
                    <a:pt x="130" y="138"/>
                  </a:lnTo>
                  <a:lnTo>
                    <a:pt x="237" y="43"/>
                  </a:lnTo>
                  <a:lnTo>
                    <a:pt x="237" y="43"/>
                  </a:lnTo>
                  <a:lnTo>
                    <a:pt x="236" y="38"/>
                  </a:lnTo>
                  <a:lnTo>
                    <a:pt x="235" y="34"/>
                  </a:lnTo>
                  <a:lnTo>
                    <a:pt x="232" y="30"/>
                  </a:lnTo>
                  <a:lnTo>
                    <a:pt x="230" y="27"/>
                  </a:lnTo>
                  <a:lnTo>
                    <a:pt x="226" y="25"/>
                  </a:lnTo>
                  <a:lnTo>
                    <a:pt x="222" y="22"/>
                  </a:lnTo>
                  <a:lnTo>
                    <a:pt x="217" y="21"/>
                  </a:lnTo>
                  <a:lnTo>
                    <a:pt x="213" y="21"/>
                  </a:lnTo>
                  <a:lnTo>
                    <a:pt x="213" y="2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23"/>
            <p:cNvSpPr>
              <a:spLocks noEditPoints="1"/>
            </p:cNvSpPr>
            <p:nvPr/>
          </p:nvSpPr>
          <p:spPr bwMode="auto">
            <a:xfrm>
              <a:off x="5300452" y="4329790"/>
              <a:ext cx="226552" cy="210868"/>
            </a:xfrm>
            <a:custGeom>
              <a:avLst/>
              <a:gdLst>
                <a:gd name="T0" fmla="*/ 240 w 260"/>
                <a:gd name="T1" fmla="*/ 73 h 242"/>
                <a:gd name="T2" fmla="*/ 130 w 260"/>
                <a:gd name="T3" fmla="*/ 168 h 242"/>
                <a:gd name="T4" fmla="*/ 24 w 260"/>
                <a:gd name="T5" fmla="*/ 192 h 242"/>
                <a:gd name="T6" fmla="*/ 28 w 260"/>
                <a:gd name="T7" fmla="*/ 199 h 242"/>
                <a:gd name="T8" fmla="*/ 39 w 260"/>
                <a:gd name="T9" fmla="*/ 207 h 242"/>
                <a:gd name="T10" fmla="*/ 142 w 260"/>
                <a:gd name="T11" fmla="*/ 208 h 242"/>
                <a:gd name="T12" fmla="*/ 149 w 260"/>
                <a:gd name="T13" fmla="*/ 218 h 242"/>
                <a:gd name="T14" fmla="*/ 26 w 260"/>
                <a:gd name="T15" fmla="*/ 229 h 242"/>
                <a:gd name="T16" fmla="*/ 21 w 260"/>
                <a:gd name="T17" fmla="*/ 228 h 242"/>
                <a:gd name="T18" fmla="*/ 12 w 260"/>
                <a:gd name="T19" fmla="*/ 224 h 242"/>
                <a:gd name="T20" fmla="*/ 4 w 260"/>
                <a:gd name="T21" fmla="*/ 217 h 242"/>
                <a:gd name="T22" fmla="*/ 0 w 260"/>
                <a:gd name="T23" fmla="*/ 208 h 242"/>
                <a:gd name="T24" fmla="*/ 0 w 260"/>
                <a:gd name="T25" fmla="*/ 26 h 242"/>
                <a:gd name="T26" fmla="*/ 0 w 260"/>
                <a:gd name="T27" fmla="*/ 21 h 242"/>
                <a:gd name="T28" fmla="*/ 4 w 260"/>
                <a:gd name="T29" fmla="*/ 10 h 242"/>
                <a:gd name="T30" fmla="*/ 12 w 260"/>
                <a:gd name="T31" fmla="*/ 4 h 242"/>
                <a:gd name="T32" fmla="*/ 21 w 260"/>
                <a:gd name="T33" fmla="*/ 0 h 242"/>
                <a:gd name="T34" fmla="*/ 234 w 260"/>
                <a:gd name="T35" fmla="*/ 0 h 242"/>
                <a:gd name="T36" fmla="*/ 240 w 260"/>
                <a:gd name="T37" fmla="*/ 0 h 242"/>
                <a:gd name="T38" fmla="*/ 249 w 260"/>
                <a:gd name="T39" fmla="*/ 4 h 242"/>
                <a:gd name="T40" fmla="*/ 257 w 260"/>
                <a:gd name="T41" fmla="*/ 10 h 242"/>
                <a:gd name="T42" fmla="*/ 260 w 260"/>
                <a:gd name="T43" fmla="*/ 21 h 242"/>
                <a:gd name="T44" fmla="*/ 260 w 260"/>
                <a:gd name="T45" fmla="*/ 155 h 242"/>
                <a:gd name="T46" fmla="*/ 257 w 260"/>
                <a:gd name="T47" fmla="*/ 144 h 242"/>
                <a:gd name="T48" fmla="*/ 246 w 260"/>
                <a:gd name="T49" fmla="*/ 135 h 242"/>
                <a:gd name="T50" fmla="*/ 240 w 260"/>
                <a:gd name="T51" fmla="*/ 130 h 242"/>
                <a:gd name="T52" fmla="*/ 72 w 260"/>
                <a:gd name="T53" fmla="*/ 117 h 242"/>
                <a:gd name="T54" fmla="*/ 21 w 260"/>
                <a:gd name="T55" fmla="*/ 164 h 242"/>
                <a:gd name="T56" fmla="*/ 47 w 260"/>
                <a:gd name="T57" fmla="*/ 21 h 242"/>
                <a:gd name="T58" fmla="*/ 42 w 260"/>
                <a:gd name="T59" fmla="*/ 21 h 242"/>
                <a:gd name="T60" fmla="*/ 30 w 260"/>
                <a:gd name="T61" fmla="*/ 26 h 242"/>
                <a:gd name="T62" fmla="*/ 21 w 260"/>
                <a:gd name="T63" fmla="*/ 40 h 242"/>
                <a:gd name="T64" fmla="*/ 240 w 260"/>
                <a:gd name="T65" fmla="*/ 43 h 242"/>
                <a:gd name="T66" fmla="*/ 238 w 260"/>
                <a:gd name="T67" fmla="*/ 38 h 242"/>
                <a:gd name="T68" fmla="*/ 233 w 260"/>
                <a:gd name="T69" fmla="*/ 30 h 242"/>
                <a:gd name="T70" fmla="*/ 227 w 260"/>
                <a:gd name="T71" fmla="*/ 25 h 242"/>
                <a:gd name="T72" fmla="*/ 219 w 260"/>
                <a:gd name="T73" fmla="*/ 21 h 242"/>
                <a:gd name="T74" fmla="*/ 214 w 260"/>
                <a:gd name="T75" fmla="*/ 21 h 242"/>
                <a:gd name="T76" fmla="*/ 208 w 260"/>
                <a:gd name="T77" fmla="*/ 138 h 242"/>
                <a:gd name="T78" fmla="*/ 229 w 260"/>
                <a:gd name="T79" fmla="*/ 142 h 242"/>
                <a:gd name="T80" fmla="*/ 245 w 260"/>
                <a:gd name="T81" fmla="*/ 152 h 242"/>
                <a:gd name="T82" fmla="*/ 257 w 260"/>
                <a:gd name="T83" fmla="*/ 169 h 242"/>
                <a:gd name="T84" fmla="*/ 260 w 260"/>
                <a:gd name="T85" fmla="*/ 190 h 242"/>
                <a:gd name="T86" fmla="*/ 259 w 260"/>
                <a:gd name="T87" fmla="*/ 200 h 242"/>
                <a:gd name="T88" fmla="*/ 251 w 260"/>
                <a:gd name="T89" fmla="*/ 218 h 242"/>
                <a:gd name="T90" fmla="*/ 237 w 260"/>
                <a:gd name="T91" fmla="*/ 233 h 242"/>
                <a:gd name="T92" fmla="*/ 219 w 260"/>
                <a:gd name="T93" fmla="*/ 241 h 242"/>
                <a:gd name="T94" fmla="*/ 208 w 260"/>
                <a:gd name="T95" fmla="*/ 242 h 242"/>
                <a:gd name="T96" fmla="*/ 188 w 260"/>
                <a:gd name="T97" fmla="*/ 238 h 242"/>
                <a:gd name="T98" fmla="*/ 172 w 260"/>
                <a:gd name="T99" fmla="*/ 226 h 242"/>
                <a:gd name="T100" fmla="*/ 160 w 260"/>
                <a:gd name="T101" fmla="*/ 209 h 242"/>
                <a:gd name="T102" fmla="*/ 156 w 260"/>
                <a:gd name="T103" fmla="*/ 190 h 242"/>
                <a:gd name="T104" fmla="*/ 158 w 260"/>
                <a:gd name="T105" fmla="*/ 179 h 242"/>
                <a:gd name="T106" fmla="*/ 166 w 260"/>
                <a:gd name="T107" fmla="*/ 160 h 242"/>
                <a:gd name="T108" fmla="*/ 180 w 260"/>
                <a:gd name="T109" fmla="*/ 147 h 242"/>
                <a:gd name="T110" fmla="*/ 198 w 260"/>
                <a:gd name="T111" fmla="*/ 139 h 242"/>
                <a:gd name="T112" fmla="*/ 208 w 260"/>
                <a:gd name="T113" fmla="*/ 138 h 242"/>
                <a:gd name="T114" fmla="*/ 219 w 260"/>
                <a:gd name="T115" fmla="*/ 229 h 242"/>
                <a:gd name="T116" fmla="*/ 198 w 260"/>
                <a:gd name="T117" fmla="*/ 212 h 242"/>
                <a:gd name="T118" fmla="*/ 198 w 260"/>
                <a:gd name="T119" fmla="*/ 203 h 242"/>
                <a:gd name="T120" fmla="*/ 219 w 260"/>
                <a:gd name="T121" fmla="*/ 151 h 242"/>
                <a:gd name="T122" fmla="*/ 198 w 260"/>
                <a:gd name="T123" fmla="*/ 20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42">
                  <a:moveTo>
                    <a:pt x="240" y="130"/>
                  </a:moveTo>
                  <a:lnTo>
                    <a:pt x="240" y="73"/>
                  </a:lnTo>
                  <a:lnTo>
                    <a:pt x="189" y="117"/>
                  </a:lnTo>
                  <a:lnTo>
                    <a:pt x="130" y="168"/>
                  </a:lnTo>
                  <a:lnTo>
                    <a:pt x="90" y="134"/>
                  </a:lnTo>
                  <a:lnTo>
                    <a:pt x="24" y="192"/>
                  </a:lnTo>
                  <a:lnTo>
                    <a:pt x="24" y="192"/>
                  </a:lnTo>
                  <a:lnTo>
                    <a:pt x="28" y="199"/>
                  </a:lnTo>
                  <a:lnTo>
                    <a:pt x="33" y="204"/>
                  </a:lnTo>
                  <a:lnTo>
                    <a:pt x="39" y="207"/>
                  </a:lnTo>
                  <a:lnTo>
                    <a:pt x="47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9" y="218"/>
                  </a:lnTo>
                  <a:lnTo>
                    <a:pt x="158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1" y="228"/>
                  </a:lnTo>
                  <a:lnTo>
                    <a:pt x="16" y="226"/>
                  </a:lnTo>
                  <a:lnTo>
                    <a:pt x="12" y="224"/>
                  </a:lnTo>
                  <a:lnTo>
                    <a:pt x="8" y="221"/>
                  </a:lnTo>
                  <a:lnTo>
                    <a:pt x="4" y="217"/>
                  </a:lnTo>
                  <a:lnTo>
                    <a:pt x="2" y="212"/>
                  </a:lnTo>
                  <a:lnTo>
                    <a:pt x="0" y="208"/>
                  </a:lnTo>
                  <a:lnTo>
                    <a:pt x="0" y="20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6"/>
                  </a:lnTo>
                  <a:lnTo>
                    <a:pt x="4" y="10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40" y="0"/>
                  </a:lnTo>
                  <a:lnTo>
                    <a:pt x="245" y="1"/>
                  </a:lnTo>
                  <a:lnTo>
                    <a:pt x="249" y="4"/>
                  </a:lnTo>
                  <a:lnTo>
                    <a:pt x="253" y="8"/>
                  </a:lnTo>
                  <a:lnTo>
                    <a:pt x="257" y="10"/>
                  </a:lnTo>
                  <a:lnTo>
                    <a:pt x="258" y="16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60" y="155"/>
                  </a:lnTo>
                  <a:lnTo>
                    <a:pt x="260" y="155"/>
                  </a:lnTo>
                  <a:lnTo>
                    <a:pt x="257" y="144"/>
                  </a:lnTo>
                  <a:lnTo>
                    <a:pt x="251" y="138"/>
                  </a:lnTo>
                  <a:lnTo>
                    <a:pt x="246" y="135"/>
                  </a:lnTo>
                  <a:lnTo>
                    <a:pt x="240" y="130"/>
                  </a:lnTo>
                  <a:lnTo>
                    <a:pt x="240" y="130"/>
                  </a:lnTo>
                  <a:close/>
                  <a:moveTo>
                    <a:pt x="21" y="164"/>
                  </a:moveTo>
                  <a:lnTo>
                    <a:pt x="72" y="117"/>
                  </a:lnTo>
                  <a:lnTo>
                    <a:pt x="21" y="72"/>
                  </a:lnTo>
                  <a:lnTo>
                    <a:pt x="21" y="164"/>
                  </a:lnTo>
                  <a:close/>
                  <a:moveTo>
                    <a:pt x="214" y="21"/>
                  </a:moveTo>
                  <a:lnTo>
                    <a:pt x="47" y="21"/>
                  </a:lnTo>
                  <a:lnTo>
                    <a:pt x="47" y="21"/>
                  </a:lnTo>
                  <a:lnTo>
                    <a:pt x="42" y="21"/>
                  </a:lnTo>
                  <a:lnTo>
                    <a:pt x="38" y="22"/>
                  </a:lnTo>
                  <a:lnTo>
                    <a:pt x="30" y="26"/>
                  </a:lnTo>
                  <a:lnTo>
                    <a:pt x="25" y="33"/>
                  </a:lnTo>
                  <a:lnTo>
                    <a:pt x="21" y="40"/>
                  </a:lnTo>
                  <a:lnTo>
                    <a:pt x="130" y="138"/>
                  </a:lnTo>
                  <a:lnTo>
                    <a:pt x="240" y="43"/>
                  </a:lnTo>
                  <a:lnTo>
                    <a:pt x="240" y="43"/>
                  </a:lnTo>
                  <a:lnTo>
                    <a:pt x="238" y="38"/>
                  </a:lnTo>
                  <a:lnTo>
                    <a:pt x="236" y="34"/>
                  </a:lnTo>
                  <a:lnTo>
                    <a:pt x="233" y="30"/>
                  </a:lnTo>
                  <a:lnTo>
                    <a:pt x="231" y="27"/>
                  </a:lnTo>
                  <a:lnTo>
                    <a:pt x="227" y="25"/>
                  </a:lnTo>
                  <a:lnTo>
                    <a:pt x="223" y="22"/>
                  </a:lnTo>
                  <a:lnTo>
                    <a:pt x="219" y="21"/>
                  </a:lnTo>
                  <a:lnTo>
                    <a:pt x="214" y="21"/>
                  </a:lnTo>
                  <a:lnTo>
                    <a:pt x="214" y="21"/>
                  </a:lnTo>
                  <a:close/>
                  <a:moveTo>
                    <a:pt x="208" y="138"/>
                  </a:moveTo>
                  <a:lnTo>
                    <a:pt x="208" y="138"/>
                  </a:lnTo>
                  <a:lnTo>
                    <a:pt x="219" y="139"/>
                  </a:lnTo>
                  <a:lnTo>
                    <a:pt x="229" y="142"/>
                  </a:lnTo>
                  <a:lnTo>
                    <a:pt x="237" y="147"/>
                  </a:lnTo>
                  <a:lnTo>
                    <a:pt x="245" y="152"/>
                  </a:lnTo>
                  <a:lnTo>
                    <a:pt x="251" y="160"/>
                  </a:lnTo>
                  <a:lnTo>
                    <a:pt x="257" y="169"/>
                  </a:lnTo>
                  <a:lnTo>
                    <a:pt x="259" y="179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9" y="200"/>
                  </a:lnTo>
                  <a:lnTo>
                    <a:pt x="257" y="209"/>
                  </a:lnTo>
                  <a:lnTo>
                    <a:pt x="251" y="218"/>
                  </a:lnTo>
                  <a:lnTo>
                    <a:pt x="245" y="226"/>
                  </a:lnTo>
                  <a:lnTo>
                    <a:pt x="237" y="233"/>
                  </a:lnTo>
                  <a:lnTo>
                    <a:pt x="229" y="238"/>
                  </a:lnTo>
                  <a:lnTo>
                    <a:pt x="219" y="241"/>
                  </a:lnTo>
                  <a:lnTo>
                    <a:pt x="208" y="242"/>
                  </a:lnTo>
                  <a:lnTo>
                    <a:pt x="208" y="242"/>
                  </a:lnTo>
                  <a:lnTo>
                    <a:pt x="198" y="241"/>
                  </a:lnTo>
                  <a:lnTo>
                    <a:pt x="188" y="238"/>
                  </a:lnTo>
                  <a:lnTo>
                    <a:pt x="180" y="233"/>
                  </a:lnTo>
                  <a:lnTo>
                    <a:pt x="172" y="226"/>
                  </a:lnTo>
                  <a:lnTo>
                    <a:pt x="166" y="218"/>
                  </a:lnTo>
                  <a:lnTo>
                    <a:pt x="160" y="209"/>
                  </a:lnTo>
                  <a:lnTo>
                    <a:pt x="158" y="200"/>
                  </a:lnTo>
                  <a:lnTo>
                    <a:pt x="156" y="190"/>
                  </a:lnTo>
                  <a:lnTo>
                    <a:pt x="156" y="190"/>
                  </a:lnTo>
                  <a:lnTo>
                    <a:pt x="158" y="179"/>
                  </a:lnTo>
                  <a:lnTo>
                    <a:pt x="160" y="169"/>
                  </a:lnTo>
                  <a:lnTo>
                    <a:pt x="166" y="160"/>
                  </a:lnTo>
                  <a:lnTo>
                    <a:pt x="172" y="152"/>
                  </a:lnTo>
                  <a:lnTo>
                    <a:pt x="180" y="147"/>
                  </a:lnTo>
                  <a:lnTo>
                    <a:pt x="188" y="142"/>
                  </a:lnTo>
                  <a:lnTo>
                    <a:pt x="198" y="139"/>
                  </a:lnTo>
                  <a:lnTo>
                    <a:pt x="208" y="138"/>
                  </a:lnTo>
                  <a:lnTo>
                    <a:pt x="208" y="138"/>
                  </a:lnTo>
                  <a:close/>
                  <a:moveTo>
                    <a:pt x="198" y="229"/>
                  </a:moveTo>
                  <a:lnTo>
                    <a:pt x="219" y="229"/>
                  </a:lnTo>
                  <a:lnTo>
                    <a:pt x="219" y="212"/>
                  </a:lnTo>
                  <a:lnTo>
                    <a:pt x="198" y="212"/>
                  </a:lnTo>
                  <a:lnTo>
                    <a:pt x="198" y="229"/>
                  </a:lnTo>
                  <a:close/>
                  <a:moveTo>
                    <a:pt x="198" y="203"/>
                  </a:moveTo>
                  <a:lnTo>
                    <a:pt x="219" y="203"/>
                  </a:lnTo>
                  <a:lnTo>
                    <a:pt x="219" y="151"/>
                  </a:lnTo>
                  <a:lnTo>
                    <a:pt x="198" y="151"/>
                  </a:lnTo>
                  <a:lnTo>
                    <a:pt x="198" y="20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24"/>
            <p:cNvSpPr>
              <a:spLocks noEditPoints="1"/>
            </p:cNvSpPr>
            <p:nvPr/>
          </p:nvSpPr>
          <p:spPr bwMode="auto">
            <a:xfrm>
              <a:off x="3636166" y="4606881"/>
              <a:ext cx="217839" cy="207383"/>
            </a:xfrm>
            <a:custGeom>
              <a:avLst/>
              <a:gdLst>
                <a:gd name="T0" fmla="*/ 125 w 248"/>
                <a:gd name="T1" fmla="*/ 236 h 237"/>
                <a:gd name="T2" fmla="*/ 125 w 248"/>
                <a:gd name="T3" fmla="*/ 237 h 237"/>
                <a:gd name="T4" fmla="*/ 125 w 248"/>
                <a:gd name="T5" fmla="*/ 236 h 237"/>
                <a:gd name="T6" fmla="*/ 125 w 248"/>
                <a:gd name="T7" fmla="*/ 237 h 237"/>
                <a:gd name="T8" fmla="*/ 125 w 248"/>
                <a:gd name="T9" fmla="*/ 236 h 237"/>
                <a:gd name="T10" fmla="*/ 83 w 248"/>
                <a:gd name="T11" fmla="*/ 206 h 237"/>
                <a:gd name="T12" fmla="*/ 52 w 248"/>
                <a:gd name="T13" fmla="*/ 176 h 237"/>
                <a:gd name="T14" fmla="*/ 30 w 248"/>
                <a:gd name="T15" fmla="*/ 147 h 237"/>
                <a:gd name="T16" fmla="*/ 16 w 248"/>
                <a:gd name="T17" fmla="*/ 123 h 237"/>
                <a:gd name="T18" fmla="*/ 6 w 248"/>
                <a:gd name="T19" fmla="*/ 102 h 237"/>
                <a:gd name="T20" fmla="*/ 1 w 248"/>
                <a:gd name="T21" fmla="*/ 75 h 237"/>
                <a:gd name="T22" fmla="*/ 0 w 248"/>
                <a:gd name="T23" fmla="*/ 71 h 237"/>
                <a:gd name="T24" fmla="*/ 0 w 248"/>
                <a:gd name="T25" fmla="*/ 59 h 237"/>
                <a:gd name="T26" fmla="*/ 5 w 248"/>
                <a:gd name="T27" fmla="*/ 37 h 237"/>
                <a:gd name="T28" fmla="*/ 18 w 248"/>
                <a:gd name="T29" fmla="*/ 17 h 237"/>
                <a:gd name="T30" fmla="*/ 38 w 248"/>
                <a:gd name="T31" fmla="*/ 4 h 237"/>
                <a:gd name="T32" fmla="*/ 62 w 248"/>
                <a:gd name="T33" fmla="*/ 0 h 237"/>
                <a:gd name="T34" fmla="*/ 73 w 248"/>
                <a:gd name="T35" fmla="*/ 0 h 237"/>
                <a:gd name="T36" fmla="*/ 90 w 248"/>
                <a:gd name="T37" fmla="*/ 4 h 237"/>
                <a:gd name="T38" fmla="*/ 101 w 248"/>
                <a:gd name="T39" fmla="*/ 12 h 237"/>
                <a:gd name="T40" fmla="*/ 114 w 248"/>
                <a:gd name="T41" fmla="*/ 25 h 237"/>
                <a:gd name="T42" fmla="*/ 123 w 248"/>
                <a:gd name="T43" fmla="*/ 43 h 237"/>
                <a:gd name="T44" fmla="*/ 125 w 248"/>
                <a:gd name="T45" fmla="*/ 51 h 237"/>
                <a:gd name="T46" fmla="*/ 129 w 248"/>
                <a:gd name="T47" fmla="*/ 36 h 237"/>
                <a:gd name="T48" fmla="*/ 142 w 248"/>
                <a:gd name="T49" fmla="*/ 16 h 237"/>
                <a:gd name="T50" fmla="*/ 152 w 248"/>
                <a:gd name="T51" fmla="*/ 8 h 237"/>
                <a:gd name="T52" fmla="*/ 168 w 248"/>
                <a:gd name="T53" fmla="*/ 2 h 237"/>
                <a:gd name="T54" fmla="*/ 186 w 248"/>
                <a:gd name="T55" fmla="*/ 0 h 237"/>
                <a:gd name="T56" fmla="*/ 199 w 248"/>
                <a:gd name="T57" fmla="*/ 2 h 237"/>
                <a:gd name="T58" fmla="*/ 221 w 248"/>
                <a:gd name="T59" fmla="*/ 10 h 237"/>
                <a:gd name="T60" fmla="*/ 237 w 248"/>
                <a:gd name="T61" fmla="*/ 26 h 237"/>
                <a:gd name="T62" fmla="*/ 247 w 248"/>
                <a:gd name="T63" fmla="*/ 47 h 237"/>
                <a:gd name="T64" fmla="*/ 248 w 248"/>
                <a:gd name="T65" fmla="*/ 59 h 237"/>
                <a:gd name="T66" fmla="*/ 248 w 248"/>
                <a:gd name="T67" fmla="*/ 71 h 237"/>
                <a:gd name="T68" fmla="*/ 247 w 248"/>
                <a:gd name="T69" fmla="*/ 85 h 237"/>
                <a:gd name="T70" fmla="*/ 239 w 248"/>
                <a:gd name="T71" fmla="*/ 111 h 237"/>
                <a:gd name="T72" fmla="*/ 227 w 248"/>
                <a:gd name="T73" fmla="*/ 134 h 237"/>
                <a:gd name="T74" fmla="*/ 209 w 248"/>
                <a:gd name="T75" fmla="*/ 162 h 237"/>
                <a:gd name="T76" fmla="*/ 183 w 248"/>
                <a:gd name="T77" fmla="*/ 190 h 237"/>
                <a:gd name="T78" fmla="*/ 147 w 248"/>
                <a:gd name="T79" fmla="*/ 220 h 237"/>
                <a:gd name="T80" fmla="*/ 125 w 248"/>
                <a:gd name="T81" fmla="*/ 236 h 237"/>
                <a:gd name="T82" fmla="*/ 31 w 248"/>
                <a:gd name="T83" fmla="*/ 29 h 237"/>
                <a:gd name="T84" fmla="*/ 22 w 248"/>
                <a:gd name="T85" fmla="*/ 46 h 237"/>
                <a:gd name="T86" fmla="*/ 18 w 248"/>
                <a:gd name="T87" fmla="*/ 64 h 237"/>
                <a:gd name="T88" fmla="*/ 21 w 248"/>
                <a:gd name="T89" fmla="*/ 81 h 237"/>
                <a:gd name="T90" fmla="*/ 32 w 248"/>
                <a:gd name="T91" fmla="*/ 111 h 237"/>
                <a:gd name="T92" fmla="*/ 44 w 248"/>
                <a:gd name="T93" fmla="*/ 128 h 237"/>
                <a:gd name="T94" fmla="*/ 38 w 248"/>
                <a:gd name="T95" fmla="*/ 104 h 237"/>
                <a:gd name="T96" fmla="*/ 34 w 248"/>
                <a:gd name="T97" fmla="*/ 68 h 237"/>
                <a:gd name="T98" fmla="*/ 39 w 248"/>
                <a:gd name="T99" fmla="*/ 46 h 237"/>
                <a:gd name="T100" fmla="*/ 51 w 248"/>
                <a:gd name="T101" fmla="*/ 36 h 237"/>
                <a:gd name="T102" fmla="*/ 65 w 248"/>
                <a:gd name="T103" fmla="*/ 33 h 237"/>
                <a:gd name="T104" fmla="*/ 87 w 248"/>
                <a:gd name="T105" fmla="*/ 38 h 237"/>
                <a:gd name="T106" fmla="*/ 101 w 248"/>
                <a:gd name="T107" fmla="*/ 45 h 237"/>
                <a:gd name="T108" fmla="*/ 96 w 248"/>
                <a:gd name="T109" fmla="*/ 37 h 237"/>
                <a:gd name="T110" fmla="*/ 82 w 248"/>
                <a:gd name="T111" fmla="*/ 24 h 237"/>
                <a:gd name="T112" fmla="*/ 71 w 248"/>
                <a:gd name="T113" fmla="*/ 19 h 237"/>
                <a:gd name="T114" fmla="*/ 60 w 248"/>
                <a:gd name="T115" fmla="*/ 16 h 237"/>
                <a:gd name="T116" fmla="*/ 47 w 248"/>
                <a:gd name="T117" fmla="*/ 20 h 237"/>
                <a:gd name="T118" fmla="*/ 31 w 248"/>
                <a:gd name="T119" fmla="*/ 2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8" h="237">
                  <a:moveTo>
                    <a:pt x="125" y="236"/>
                  </a:moveTo>
                  <a:lnTo>
                    <a:pt x="125" y="236"/>
                  </a:lnTo>
                  <a:lnTo>
                    <a:pt x="125" y="237"/>
                  </a:lnTo>
                  <a:lnTo>
                    <a:pt x="125" y="237"/>
                  </a:lnTo>
                  <a:lnTo>
                    <a:pt x="125" y="236"/>
                  </a:lnTo>
                  <a:lnTo>
                    <a:pt x="125" y="236"/>
                  </a:lnTo>
                  <a:lnTo>
                    <a:pt x="125" y="237"/>
                  </a:lnTo>
                  <a:lnTo>
                    <a:pt x="125" y="237"/>
                  </a:lnTo>
                  <a:lnTo>
                    <a:pt x="125" y="236"/>
                  </a:lnTo>
                  <a:lnTo>
                    <a:pt x="125" y="236"/>
                  </a:lnTo>
                  <a:lnTo>
                    <a:pt x="103" y="220"/>
                  </a:lnTo>
                  <a:lnTo>
                    <a:pt x="83" y="206"/>
                  </a:lnTo>
                  <a:lnTo>
                    <a:pt x="66" y="190"/>
                  </a:lnTo>
                  <a:lnTo>
                    <a:pt x="52" y="176"/>
                  </a:lnTo>
                  <a:lnTo>
                    <a:pt x="39" y="162"/>
                  </a:lnTo>
                  <a:lnTo>
                    <a:pt x="30" y="147"/>
                  </a:lnTo>
                  <a:lnTo>
                    <a:pt x="22" y="134"/>
                  </a:lnTo>
                  <a:lnTo>
                    <a:pt x="16" y="123"/>
                  </a:lnTo>
                  <a:lnTo>
                    <a:pt x="10" y="111"/>
                  </a:lnTo>
                  <a:lnTo>
                    <a:pt x="6" y="102"/>
                  </a:lnTo>
                  <a:lnTo>
                    <a:pt x="3" y="85"/>
                  </a:lnTo>
                  <a:lnTo>
                    <a:pt x="1" y="7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47"/>
                  </a:lnTo>
                  <a:lnTo>
                    <a:pt x="5" y="37"/>
                  </a:lnTo>
                  <a:lnTo>
                    <a:pt x="12" y="26"/>
                  </a:lnTo>
                  <a:lnTo>
                    <a:pt x="18" y="17"/>
                  </a:lnTo>
                  <a:lnTo>
                    <a:pt x="27" y="10"/>
                  </a:lnTo>
                  <a:lnTo>
                    <a:pt x="38" y="4"/>
                  </a:lnTo>
                  <a:lnTo>
                    <a:pt x="49" y="2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73" y="0"/>
                  </a:lnTo>
                  <a:lnTo>
                    <a:pt x="82" y="2"/>
                  </a:lnTo>
                  <a:lnTo>
                    <a:pt x="90" y="4"/>
                  </a:lnTo>
                  <a:lnTo>
                    <a:pt x="96" y="8"/>
                  </a:lnTo>
                  <a:lnTo>
                    <a:pt x="101" y="12"/>
                  </a:lnTo>
                  <a:lnTo>
                    <a:pt x="107" y="16"/>
                  </a:lnTo>
                  <a:lnTo>
                    <a:pt x="114" y="25"/>
                  </a:lnTo>
                  <a:lnTo>
                    <a:pt x="120" y="36"/>
                  </a:lnTo>
                  <a:lnTo>
                    <a:pt x="123" y="43"/>
                  </a:lnTo>
                  <a:lnTo>
                    <a:pt x="125" y="51"/>
                  </a:lnTo>
                  <a:lnTo>
                    <a:pt x="125" y="51"/>
                  </a:lnTo>
                  <a:lnTo>
                    <a:pt x="126" y="43"/>
                  </a:lnTo>
                  <a:lnTo>
                    <a:pt x="129" y="36"/>
                  </a:lnTo>
                  <a:lnTo>
                    <a:pt x="134" y="25"/>
                  </a:lnTo>
                  <a:lnTo>
                    <a:pt x="142" y="16"/>
                  </a:lnTo>
                  <a:lnTo>
                    <a:pt x="147" y="12"/>
                  </a:lnTo>
                  <a:lnTo>
                    <a:pt x="152" y="8"/>
                  </a:lnTo>
                  <a:lnTo>
                    <a:pt x="160" y="4"/>
                  </a:lnTo>
                  <a:lnTo>
                    <a:pt x="168" y="2"/>
                  </a:lnTo>
                  <a:lnTo>
                    <a:pt x="175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99" y="2"/>
                  </a:lnTo>
                  <a:lnTo>
                    <a:pt x="211" y="4"/>
                  </a:lnTo>
                  <a:lnTo>
                    <a:pt x="221" y="10"/>
                  </a:lnTo>
                  <a:lnTo>
                    <a:pt x="230" y="17"/>
                  </a:lnTo>
                  <a:lnTo>
                    <a:pt x="237" y="26"/>
                  </a:lnTo>
                  <a:lnTo>
                    <a:pt x="243" y="37"/>
                  </a:lnTo>
                  <a:lnTo>
                    <a:pt x="247" y="47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5"/>
                  </a:lnTo>
                  <a:lnTo>
                    <a:pt x="247" y="85"/>
                  </a:lnTo>
                  <a:lnTo>
                    <a:pt x="242" y="102"/>
                  </a:lnTo>
                  <a:lnTo>
                    <a:pt x="239" y="111"/>
                  </a:lnTo>
                  <a:lnTo>
                    <a:pt x="234" y="123"/>
                  </a:lnTo>
                  <a:lnTo>
                    <a:pt x="227" y="134"/>
                  </a:lnTo>
                  <a:lnTo>
                    <a:pt x="220" y="147"/>
                  </a:lnTo>
                  <a:lnTo>
                    <a:pt x="209" y="162"/>
                  </a:lnTo>
                  <a:lnTo>
                    <a:pt x="198" y="176"/>
                  </a:lnTo>
                  <a:lnTo>
                    <a:pt x="183" y="190"/>
                  </a:lnTo>
                  <a:lnTo>
                    <a:pt x="166" y="206"/>
                  </a:lnTo>
                  <a:lnTo>
                    <a:pt x="147" y="220"/>
                  </a:lnTo>
                  <a:lnTo>
                    <a:pt x="125" y="236"/>
                  </a:lnTo>
                  <a:lnTo>
                    <a:pt x="125" y="236"/>
                  </a:lnTo>
                  <a:close/>
                  <a:moveTo>
                    <a:pt x="31" y="29"/>
                  </a:moveTo>
                  <a:lnTo>
                    <a:pt x="31" y="29"/>
                  </a:lnTo>
                  <a:lnTo>
                    <a:pt x="26" y="38"/>
                  </a:lnTo>
                  <a:lnTo>
                    <a:pt x="22" y="46"/>
                  </a:lnTo>
                  <a:lnTo>
                    <a:pt x="19" y="55"/>
                  </a:lnTo>
                  <a:lnTo>
                    <a:pt x="18" y="64"/>
                  </a:lnTo>
                  <a:lnTo>
                    <a:pt x="19" y="73"/>
                  </a:lnTo>
                  <a:lnTo>
                    <a:pt x="21" y="81"/>
                  </a:lnTo>
                  <a:lnTo>
                    <a:pt x="26" y="97"/>
                  </a:lnTo>
                  <a:lnTo>
                    <a:pt x="32" y="111"/>
                  </a:lnTo>
                  <a:lnTo>
                    <a:pt x="39" y="120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38" y="104"/>
                  </a:lnTo>
                  <a:lnTo>
                    <a:pt x="35" y="84"/>
                  </a:lnTo>
                  <a:lnTo>
                    <a:pt x="34" y="68"/>
                  </a:lnTo>
                  <a:lnTo>
                    <a:pt x="35" y="56"/>
                  </a:lnTo>
                  <a:lnTo>
                    <a:pt x="39" y="46"/>
                  </a:lnTo>
                  <a:lnTo>
                    <a:pt x="44" y="39"/>
                  </a:lnTo>
                  <a:lnTo>
                    <a:pt x="51" y="36"/>
                  </a:lnTo>
                  <a:lnTo>
                    <a:pt x="57" y="34"/>
                  </a:lnTo>
                  <a:lnTo>
                    <a:pt x="65" y="33"/>
                  </a:lnTo>
                  <a:lnTo>
                    <a:pt x="73" y="34"/>
                  </a:lnTo>
                  <a:lnTo>
                    <a:pt x="87" y="38"/>
                  </a:lnTo>
                  <a:lnTo>
                    <a:pt x="97" y="42"/>
                  </a:lnTo>
                  <a:lnTo>
                    <a:pt x="101" y="45"/>
                  </a:lnTo>
                  <a:lnTo>
                    <a:pt x="101" y="45"/>
                  </a:lnTo>
                  <a:lnTo>
                    <a:pt x="96" y="37"/>
                  </a:lnTo>
                  <a:lnTo>
                    <a:pt x="90" y="30"/>
                  </a:lnTo>
                  <a:lnTo>
                    <a:pt x="82" y="24"/>
                  </a:lnTo>
                  <a:lnTo>
                    <a:pt x="77" y="21"/>
                  </a:lnTo>
                  <a:lnTo>
                    <a:pt x="71" y="19"/>
                  </a:lnTo>
                  <a:lnTo>
                    <a:pt x="66" y="17"/>
                  </a:lnTo>
                  <a:lnTo>
                    <a:pt x="60" y="16"/>
                  </a:lnTo>
                  <a:lnTo>
                    <a:pt x="53" y="17"/>
                  </a:lnTo>
                  <a:lnTo>
                    <a:pt x="47" y="20"/>
                  </a:lnTo>
                  <a:lnTo>
                    <a:pt x="39" y="24"/>
                  </a:lnTo>
                  <a:lnTo>
                    <a:pt x="31" y="29"/>
                  </a:lnTo>
                  <a:lnTo>
                    <a:pt x="31" y="2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25"/>
            <p:cNvSpPr>
              <a:spLocks noEditPoints="1"/>
            </p:cNvSpPr>
            <p:nvPr/>
          </p:nvSpPr>
          <p:spPr bwMode="auto">
            <a:xfrm>
              <a:off x="3918484" y="4606881"/>
              <a:ext cx="216096" cy="207383"/>
            </a:xfrm>
            <a:custGeom>
              <a:avLst/>
              <a:gdLst>
                <a:gd name="T0" fmla="*/ 125 w 249"/>
                <a:gd name="T1" fmla="*/ 237 h 237"/>
                <a:gd name="T2" fmla="*/ 125 w 249"/>
                <a:gd name="T3" fmla="*/ 236 h 237"/>
                <a:gd name="T4" fmla="*/ 125 w 249"/>
                <a:gd name="T5" fmla="*/ 236 h 237"/>
                <a:gd name="T6" fmla="*/ 84 w 249"/>
                <a:gd name="T7" fmla="*/ 206 h 237"/>
                <a:gd name="T8" fmla="*/ 39 w 249"/>
                <a:gd name="T9" fmla="*/ 162 h 237"/>
                <a:gd name="T10" fmla="*/ 16 w 249"/>
                <a:gd name="T11" fmla="*/ 123 h 237"/>
                <a:gd name="T12" fmla="*/ 3 w 249"/>
                <a:gd name="T13" fmla="*/ 85 h 237"/>
                <a:gd name="T14" fmla="*/ 0 w 249"/>
                <a:gd name="T15" fmla="*/ 71 h 237"/>
                <a:gd name="T16" fmla="*/ 2 w 249"/>
                <a:gd name="T17" fmla="*/ 47 h 237"/>
                <a:gd name="T18" fmla="*/ 19 w 249"/>
                <a:gd name="T19" fmla="*/ 17 h 237"/>
                <a:gd name="T20" fmla="*/ 50 w 249"/>
                <a:gd name="T21" fmla="*/ 2 h 237"/>
                <a:gd name="T22" fmla="*/ 73 w 249"/>
                <a:gd name="T23" fmla="*/ 0 h 237"/>
                <a:gd name="T24" fmla="*/ 97 w 249"/>
                <a:gd name="T25" fmla="*/ 8 h 237"/>
                <a:gd name="T26" fmla="*/ 115 w 249"/>
                <a:gd name="T27" fmla="*/ 25 h 237"/>
                <a:gd name="T28" fmla="*/ 125 w 249"/>
                <a:gd name="T29" fmla="*/ 51 h 237"/>
                <a:gd name="T30" fmla="*/ 129 w 249"/>
                <a:gd name="T31" fmla="*/ 36 h 237"/>
                <a:gd name="T32" fmla="*/ 147 w 249"/>
                <a:gd name="T33" fmla="*/ 12 h 237"/>
                <a:gd name="T34" fmla="*/ 168 w 249"/>
                <a:gd name="T35" fmla="*/ 2 h 237"/>
                <a:gd name="T36" fmla="*/ 186 w 249"/>
                <a:gd name="T37" fmla="*/ 0 h 237"/>
                <a:gd name="T38" fmla="*/ 221 w 249"/>
                <a:gd name="T39" fmla="*/ 10 h 237"/>
                <a:gd name="T40" fmla="*/ 243 w 249"/>
                <a:gd name="T41" fmla="*/ 37 h 237"/>
                <a:gd name="T42" fmla="*/ 249 w 249"/>
                <a:gd name="T43" fmla="*/ 59 h 237"/>
                <a:gd name="T44" fmla="*/ 249 w 249"/>
                <a:gd name="T45" fmla="*/ 75 h 237"/>
                <a:gd name="T46" fmla="*/ 240 w 249"/>
                <a:gd name="T47" fmla="*/ 111 h 237"/>
                <a:gd name="T48" fmla="*/ 220 w 249"/>
                <a:gd name="T49" fmla="*/ 147 h 237"/>
                <a:gd name="T50" fmla="*/ 184 w 249"/>
                <a:gd name="T51" fmla="*/ 190 h 237"/>
                <a:gd name="T52" fmla="*/ 125 w 249"/>
                <a:gd name="T53" fmla="*/ 236 h 237"/>
                <a:gd name="T54" fmla="*/ 217 w 249"/>
                <a:gd name="T55" fmla="*/ 76 h 237"/>
                <a:gd name="T56" fmla="*/ 212 w 249"/>
                <a:gd name="T57" fmla="*/ 51 h 237"/>
                <a:gd name="T58" fmla="*/ 198 w 249"/>
                <a:gd name="T59" fmla="*/ 33 h 237"/>
                <a:gd name="T60" fmla="*/ 182 w 249"/>
                <a:gd name="T61" fmla="*/ 29 h 237"/>
                <a:gd name="T62" fmla="*/ 162 w 249"/>
                <a:gd name="T63" fmla="*/ 34 h 237"/>
                <a:gd name="T64" fmla="*/ 138 w 249"/>
                <a:gd name="T65" fmla="*/ 59 h 237"/>
                <a:gd name="T66" fmla="*/ 125 w 249"/>
                <a:gd name="T67" fmla="*/ 89 h 237"/>
                <a:gd name="T68" fmla="*/ 117 w 249"/>
                <a:gd name="T69" fmla="*/ 69 h 237"/>
                <a:gd name="T70" fmla="*/ 99 w 249"/>
                <a:gd name="T71" fmla="*/ 42 h 237"/>
                <a:gd name="T72" fmla="*/ 82 w 249"/>
                <a:gd name="T73" fmla="*/ 32 h 237"/>
                <a:gd name="T74" fmla="*/ 68 w 249"/>
                <a:gd name="T75" fmla="*/ 29 h 237"/>
                <a:gd name="T76" fmla="*/ 45 w 249"/>
                <a:gd name="T77" fmla="*/ 37 h 237"/>
                <a:gd name="T78" fmla="*/ 33 w 249"/>
                <a:gd name="T79" fmla="*/ 59 h 237"/>
                <a:gd name="T80" fmla="*/ 30 w 249"/>
                <a:gd name="T81" fmla="*/ 76 h 237"/>
                <a:gd name="T82" fmla="*/ 32 w 249"/>
                <a:gd name="T83" fmla="*/ 93 h 237"/>
                <a:gd name="T84" fmla="*/ 55 w 249"/>
                <a:gd name="T85" fmla="*/ 134 h 237"/>
                <a:gd name="T86" fmla="*/ 82 w 249"/>
                <a:gd name="T87" fmla="*/ 164 h 237"/>
                <a:gd name="T88" fmla="*/ 124 w 249"/>
                <a:gd name="T89" fmla="*/ 197 h 237"/>
                <a:gd name="T90" fmla="*/ 124 w 249"/>
                <a:gd name="T91" fmla="*/ 197 h 237"/>
                <a:gd name="T92" fmla="*/ 125 w 249"/>
                <a:gd name="T93" fmla="*/ 197 h 237"/>
                <a:gd name="T94" fmla="*/ 125 w 249"/>
                <a:gd name="T95" fmla="*/ 197 h 237"/>
                <a:gd name="T96" fmla="*/ 167 w 249"/>
                <a:gd name="T97" fmla="*/ 164 h 237"/>
                <a:gd name="T98" fmla="*/ 194 w 249"/>
                <a:gd name="T99" fmla="*/ 134 h 237"/>
                <a:gd name="T100" fmla="*/ 216 w 249"/>
                <a:gd name="T101" fmla="*/ 93 h 237"/>
                <a:gd name="T102" fmla="*/ 217 w 249"/>
                <a:gd name="T103" fmla="*/ 7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9" h="237">
                  <a:moveTo>
                    <a:pt x="125" y="236"/>
                  </a:moveTo>
                  <a:lnTo>
                    <a:pt x="125" y="236"/>
                  </a:lnTo>
                  <a:lnTo>
                    <a:pt x="125" y="237"/>
                  </a:lnTo>
                  <a:lnTo>
                    <a:pt x="125" y="237"/>
                  </a:lnTo>
                  <a:lnTo>
                    <a:pt x="125" y="236"/>
                  </a:lnTo>
                  <a:lnTo>
                    <a:pt x="125" y="236"/>
                  </a:lnTo>
                  <a:lnTo>
                    <a:pt x="125" y="237"/>
                  </a:lnTo>
                  <a:lnTo>
                    <a:pt x="125" y="237"/>
                  </a:lnTo>
                  <a:lnTo>
                    <a:pt x="125" y="236"/>
                  </a:lnTo>
                  <a:lnTo>
                    <a:pt x="125" y="236"/>
                  </a:lnTo>
                  <a:lnTo>
                    <a:pt x="103" y="220"/>
                  </a:lnTo>
                  <a:lnTo>
                    <a:pt x="84" y="206"/>
                  </a:lnTo>
                  <a:lnTo>
                    <a:pt x="67" y="190"/>
                  </a:lnTo>
                  <a:lnTo>
                    <a:pt x="52" y="176"/>
                  </a:lnTo>
                  <a:lnTo>
                    <a:pt x="39" y="162"/>
                  </a:lnTo>
                  <a:lnTo>
                    <a:pt x="30" y="147"/>
                  </a:lnTo>
                  <a:lnTo>
                    <a:pt x="22" y="134"/>
                  </a:lnTo>
                  <a:lnTo>
                    <a:pt x="16" y="123"/>
                  </a:lnTo>
                  <a:lnTo>
                    <a:pt x="11" y="111"/>
                  </a:lnTo>
                  <a:lnTo>
                    <a:pt x="7" y="102"/>
                  </a:lnTo>
                  <a:lnTo>
                    <a:pt x="3" y="85"/>
                  </a:lnTo>
                  <a:lnTo>
                    <a:pt x="2" y="7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47"/>
                  </a:lnTo>
                  <a:lnTo>
                    <a:pt x="6" y="37"/>
                  </a:lnTo>
                  <a:lnTo>
                    <a:pt x="12" y="26"/>
                  </a:lnTo>
                  <a:lnTo>
                    <a:pt x="19" y="17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73" y="0"/>
                  </a:lnTo>
                  <a:lnTo>
                    <a:pt x="81" y="2"/>
                  </a:lnTo>
                  <a:lnTo>
                    <a:pt x="90" y="4"/>
                  </a:lnTo>
                  <a:lnTo>
                    <a:pt x="97" y="8"/>
                  </a:lnTo>
                  <a:lnTo>
                    <a:pt x="102" y="12"/>
                  </a:lnTo>
                  <a:lnTo>
                    <a:pt x="107" y="16"/>
                  </a:lnTo>
                  <a:lnTo>
                    <a:pt x="115" y="25"/>
                  </a:lnTo>
                  <a:lnTo>
                    <a:pt x="120" y="36"/>
                  </a:lnTo>
                  <a:lnTo>
                    <a:pt x="124" y="43"/>
                  </a:lnTo>
                  <a:lnTo>
                    <a:pt x="125" y="51"/>
                  </a:lnTo>
                  <a:lnTo>
                    <a:pt x="125" y="51"/>
                  </a:lnTo>
                  <a:lnTo>
                    <a:pt x="126" y="43"/>
                  </a:lnTo>
                  <a:lnTo>
                    <a:pt x="129" y="36"/>
                  </a:lnTo>
                  <a:lnTo>
                    <a:pt x="134" y="25"/>
                  </a:lnTo>
                  <a:lnTo>
                    <a:pt x="142" y="16"/>
                  </a:lnTo>
                  <a:lnTo>
                    <a:pt x="147" y="12"/>
                  </a:lnTo>
                  <a:lnTo>
                    <a:pt x="152" y="8"/>
                  </a:lnTo>
                  <a:lnTo>
                    <a:pt x="160" y="4"/>
                  </a:lnTo>
                  <a:lnTo>
                    <a:pt x="168" y="2"/>
                  </a:lnTo>
                  <a:lnTo>
                    <a:pt x="17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99" y="2"/>
                  </a:lnTo>
                  <a:lnTo>
                    <a:pt x="211" y="4"/>
                  </a:lnTo>
                  <a:lnTo>
                    <a:pt x="221" y="10"/>
                  </a:lnTo>
                  <a:lnTo>
                    <a:pt x="230" y="17"/>
                  </a:lnTo>
                  <a:lnTo>
                    <a:pt x="237" y="26"/>
                  </a:lnTo>
                  <a:lnTo>
                    <a:pt x="243" y="37"/>
                  </a:lnTo>
                  <a:lnTo>
                    <a:pt x="247" y="47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71"/>
                  </a:lnTo>
                  <a:lnTo>
                    <a:pt x="249" y="71"/>
                  </a:lnTo>
                  <a:lnTo>
                    <a:pt x="249" y="75"/>
                  </a:lnTo>
                  <a:lnTo>
                    <a:pt x="247" y="85"/>
                  </a:lnTo>
                  <a:lnTo>
                    <a:pt x="242" y="102"/>
                  </a:lnTo>
                  <a:lnTo>
                    <a:pt x="240" y="111"/>
                  </a:lnTo>
                  <a:lnTo>
                    <a:pt x="234" y="123"/>
                  </a:lnTo>
                  <a:lnTo>
                    <a:pt x="228" y="134"/>
                  </a:lnTo>
                  <a:lnTo>
                    <a:pt x="220" y="147"/>
                  </a:lnTo>
                  <a:lnTo>
                    <a:pt x="210" y="162"/>
                  </a:lnTo>
                  <a:lnTo>
                    <a:pt x="198" y="176"/>
                  </a:lnTo>
                  <a:lnTo>
                    <a:pt x="184" y="190"/>
                  </a:lnTo>
                  <a:lnTo>
                    <a:pt x="167" y="206"/>
                  </a:lnTo>
                  <a:lnTo>
                    <a:pt x="147" y="220"/>
                  </a:lnTo>
                  <a:lnTo>
                    <a:pt x="125" y="236"/>
                  </a:lnTo>
                  <a:lnTo>
                    <a:pt x="125" y="236"/>
                  </a:lnTo>
                  <a:close/>
                  <a:moveTo>
                    <a:pt x="217" y="76"/>
                  </a:moveTo>
                  <a:lnTo>
                    <a:pt x="217" y="76"/>
                  </a:lnTo>
                  <a:lnTo>
                    <a:pt x="216" y="67"/>
                  </a:lnTo>
                  <a:lnTo>
                    <a:pt x="215" y="59"/>
                  </a:lnTo>
                  <a:lnTo>
                    <a:pt x="212" y="51"/>
                  </a:lnTo>
                  <a:lnTo>
                    <a:pt x="208" y="43"/>
                  </a:lnTo>
                  <a:lnTo>
                    <a:pt x="204" y="37"/>
                  </a:lnTo>
                  <a:lnTo>
                    <a:pt x="198" y="33"/>
                  </a:lnTo>
                  <a:lnTo>
                    <a:pt x="190" y="29"/>
                  </a:lnTo>
                  <a:lnTo>
                    <a:pt x="182" y="29"/>
                  </a:lnTo>
                  <a:lnTo>
                    <a:pt x="182" y="29"/>
                  </a:lnTo>
                  <a:lnTo>
                    <a:pt x="175" y="29"/>
                  </a:lnTo>
                  <a:lnTo>
                    <a:pt x="168" y="32"/>
                  </a:lnTo>
                  <a:lnTo>
                    <a:pt x="162" y="34"/>
                  </a:lnTo>
                  <a:lnTo>
                    <a:pt x="156" y="38"/>
                  </a:lnTo>
                  <a:lnTo>
                    <a:pt x="146" y="47"/>
                  </a:lnTo>
                  <a:lnTo>
                    <a:pt x="138" y="59"/>
                  </a:lnTo>
                  <a:lnTo>
                    <a:pt x="132" y="69"/>
                  </a:lnTo>
                  <a:lnTo>
                    <a:pt x="128" y="80"/>
                  </a:lnTo>
                  <a:lnTo>
                    <a:pt x="125" y="89"/>
                  </a:lnTo>
                  <a:lnTo>
                    <a:pt x="125" y="89"/>
                  </a:lnTo>
                  <a:lnTo>
                    <a:pt x="121" y="80"/>
                  </a:lnTo>
                  <a:lnTo>
                    <a:pt x="117" y="69"/>
                  </a:lnTo>
                  <a:lnTo>
                    <a:pt x="111" y="59"/>
                  </a:lnTo>
                  <a:lnTo>
                    <a:pt x="103" y="47"/>
                  </a:lnTo>
                  <a:lnTo>
                    <a:pt x="99" y="42"/>
                  </a:lnTo>
                  <a:lnTo>
                    <a:pt x="94" y="38"/>
                  </a:lnTo>
                  <a:lnTo>
                    <a:pt x="87" y="34"/>
                  </a:lnTo>
                  <a:lnTo>
                    <a:pt x="82" y="32"/>
                  </a:lnTo>
                  <a:lnTo>
                    <a:pt x="74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59" y="29"/>
                  </a:lnTo>
                  <a:lnTo>
                    <a:pt x="51" y="33"/>
                  </a:lnTo>
                  <a:lnTo>
                    <a:pt x="45" y="37"/>
                  </a:lnTo>
                  <a:lnTo>
                    <a:pt x="39" y="43"/>
                  </a:lnTo>
                  <a:lnTo>
                    <a:pt x="35" y="51"/>
                  </a:lnTo>
                  <a:lnTo>
                    <a:pt x="33" y="59"/>
                  </a:lnTo>
                  <a:lnTo>
                    <a:pt x="30" y="67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84"/>
                  </a:lnTo>
                  <a:lnTo>
                    <a:pt x="30" y="84"/>
                  </a:lnTo>
                  <a:lnTo>
                    <a:pt x="32" y="93"/>
                  </a:lnTo>
                  <a:lnTo>
                    <a:pt x="35" y="104"/>
                  </a:lnTo>
                  <a:lnTo>
                    <a:pt x="43" y="117"/>
                  </a:lnTo>
                  <a:lnTo>
                    <a:pt x="55" y="134"/>
                  </a:lnTo>
                  <a:lnTo>
                    <a:pt x="63" y="143"/>
                  </a:lnTo>
                  <a:lnTo>
                    <a:pt x="72" y="154"/>
                  </a:lnTo>
                  <a:lnTo>
                    <a:pt x="82" y="164"/>
                  </a:lnTo>
                  <a:lnTo>
                    <a:pt x="94" y="175"/>
                  </a:lnTo>
                  <a:lnTo>
                    <a:pt x="108" y="185"/>
                  </a:lnTo>
                  <a:lnTo>
                    <a:pt x="124" y="197"/>
                  </a:lnTo>
                  <a:lnTo>
                    <a:pt x="124" y="197"/>
                  </a:lnTo>
                  <a:lnTo>
                    <a:pt x="124" y="197"/>
                  </a:lnTo>
                  <a:lnTo>
                    <a:pt x="124" y="197"/>
                  </a:lnTo>
                  <a:lnTo>
                    <a:pt x="125" y="197"/>
                  </a:lnTo>
                  <a:lnTo>
                    <a:pt x="125" y="197"/>
                  </a:lnTo>
                  <a:lnTo>
                    <a:pt x="125" y="197"/>
                  </a:lnTo>
                  <a:lnTo>
                    <a:pt x="125" y="197"/>
                  </a:lnTo>
                  <a:lnTo>
                    <a:pt x="125" y="197"/>
                  </a:lnTo>
                  <a:lnTo>
                    <a:pt x="125" y="197"/>
                  </a:lnTo>
                  <a:lnTo>
                    <a:pt x="141" y="185"/>
                  </a:lnTo>
                  <a:lnTo>
                    <a:pt x="155" y="175"/>
                  </a:lnTo>
                  <a:lnTo>
                    <a:pt x="167" y="164"/>
                  </a:lnTo>
                  <a:lnTo>
                    <a:pt x="177" y="154"/>
                  </a:lnTo>
                  <a:lnTo>
                    <a:pt x="186" y="143"/>
                  </a:lnTo>
                  <a:lnTo>
                    <a:pt x="194" y="134"/>
                  </a:lnTo>
                  <a:lnTo>
                    <a:pt x="206" y="117"/>
                  </a:lnTo>
                  <a:lnTo>
                    <a:pt x="212" y="104"/>
                  </a:lnTo>
                  <a:lnTo>
                    <a:pt x="216" y="93"/>
                  </a:lnTo>
                  <a:lnTo>
                    <a:pt x="217" y="84"/>
                  </a:lnTo>
                  <a:lnTo>
                    <a:pt x="217" y="84"/>
                  </a:lnTo>
                  <a:lnTo>
                    <a:pt x="217" y="76"/>
                  </a:lnTo>
                  <a:lnTo>
                    <a:pt x="217" y="7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26"/>
            <p:cNvSpPr>
              <a:spLocks noEditPoints="1"/>
            </p:cNvSpPr>
            <p:nvPr/>
          </p:nvSpPr>
          <p:spPr bwMode="auto">
            <a:xfrm>
              <a:off x="4216487" y="4599910"/>
              <a:ext cx="182985" cy="223067"/>
            </a:xfrm>
            <a:custGeom>
              <a:avLst/>
              <a:gdLst>
                <a:gd name="T0" fmla="*/ 26 w 209"/>
                <a:gd name="T1" fmla="*/ 192 h 254"/>
                <a:gd name="T2" fmla="*/ 27 w 209"/>
                <a:gd name="T3" fmla="*/ 189 h 254"/>
                <a:gd name="T4" fmla="*/ 35 w 209"/>
                <a:gd name="T5" fmla="*/ 178 h 254"/>
                <a:gd name="T6" fmla="*/ 45 w 209"/>
                <a:gd name="T7" fmla="*/ 173 h 254"/>
                <a:gd name="T8" fmla="*/ 161 w 209"/>
                <a:gd name="T9" fmla="*/ 171 h 254"/>
                <a:gd name="T10" fmla="*/ 167 w 209"/>
                <a:gd name="T11" fmla="*/ 173 h 254"/>
                <a:gd name="T12" fmla="*/ 178 w 209"/>
                <a:gd name="T13" fmla="*/ 178 h 254"/>
                <a:gd name="T14" fmla="*/ 185 w 209"/>
                <a:gd name="T15" fmla="*/ 189 h 254"/>
                <a:gd name="T16" fmla="*/ 209 w 209"/>
                <a:gd name="T17" fmla="*/ 254 h 254"/>
                <a:gd name="T18" fmla="*/ 103 w 209"/>
                <a:gd name="T19" fmla="*/ 166 h 254"/>
                <a:gd name="T20" fmla="*/ 96 w 209"/>
                <a:gd name="T21" fmla="*/ 166 h 254"/>
                <a:gd name="T22" fmla="*/ 79 w 209"/>
                <a:gd name="T23" fmla="*/ 162 h 254"/>
                <a:gd name="T24" fmla="*/ 64 w 209"/>
                <a:gd name="T25" fmla="*/ 156 h 254"/>
                <a:gd name="T26" fmla="*/ 45 w 209"/>
                <a:gd name="T27" fmla="*/ 141 h 254"/>
                <a:gd name="T28" fmla="*/ 31 w 209"/>
                <a:gd name="T29" fmla="*/ 123 h 254"/>
                <a:gd name="T30" fmla="*/ 24 w 209"/>
                <a:gd name="T31" fmla="*/ 108 h 254"/>
                <a:gd name="T32" fmla="*/ 22 w 209"/>
                <a:gd name="T33" fmla="*/ 92 h 254"/>
                <a:gd name="T34" fmla="*/ 20 w 209"/>
                <a:gd name="T35" fmla="*/ 83 h 254"/>
                <a:gd name="T36" fmla="*/ 23 w 209"/>
                <a:gd name="T37" fmla="*/ 66 h 254"/>
                <a:gd name="T38" fmla="*/ 27 w 209"/>
                <a:gd name="T39" fmla="*/ 50 h 254"/>
                <a:gd name="T40" fmla="*/ 35 w 209"/>
                <a:gd name="T41" fmla="*/ 36 h 254"/>
                <a:gd name="T42" fmla="*/ 57 w 209"/>
                <a:gd name="T43" fmla="*/ 14 h 254"/>
                <a:gd name="T44" fmla="*/ 71 w 209"/>
                <a:gd name="T45" fmla="*/ 6 h 254"/>
                <a:gd name="T46" fmla="*/ 87 w 209"/>
                <a:gd name="T47" fmla="*/ 1 h 254"/>
                <a:gd name="T48" fmla="*/ 103 w 209"/>
                <a:gd name="T49" fmla="*/ 0 h 254"/>
                <a:gd name="T50" fmla="*/ 113 w 209"/>
                <a:gd name="T51" fmla="*/ 0 h 254"/>
                <a:gd name="T52" fmla="*/ 128 w 209"/>
                <a:gd name="T53" fmla="*/ 4 h 254"/>
                <a:gd name="T54" fmla="*/ 144 w 209"/>
                <a:gd name="T55" fmla="*/ 10 h 254"/>
                <a:gd name="T56" fmla="*/ 163 w 209"/>
                <a:gd name="T57" fmla="*/ 24 h 254"/>
                <a:gd name="T58" fmla="*/ 178 w 209"/>
                <a:gd name="T59" fmla="*/ 44 h 254"/>
                <a:gd name="T60" fmla="*/ 183 w 209"/>
                <a:gd name="T61" fmla="*/ 58 h 254"/>
                <a:gd name="T62" fmla="*/ 187 w 209"/>
                <a:gd name="T63" fmla="*/ 75 h 254"/>
                <a:gd name="T64" fmla="*/ 187 w 209"/>
                <a:gd name="T65" fmla="*/ 83 h 254"/>
                <a:gd name="T66" fmla="*/ 185 w 209"/>
                <a:gd name="T67" fmla="*/ 100 h 254"/>
                <a:gd name="T68" fmla="*/ 180 w 209"/>
                <a:gd name="T69" fmla="*/ 115 h 254"/>
                <a:gd name="T70" fmla="*/ 172 w 209"/>
                <a:gd name="T71" fmla="*/ 130 h 254"/>
                <a:gd name="T72" fmla="*/ 150 w 209"/>
                <a:gd name="T73" fmla="*/ 152 h 254"/>
                <a:gd name="T74" fmla="*/ 136 w 209"/>
                <a:gd name="T75" fmla="*/ 160 h 254"/>
                <a:gd name="T76" fmla="*/ 120 w 209"/>
                <a:gd name="T77" fmla="*/ 165 h 254"/>
                <a:gd name="T78" fmla="*/ 103 w 209"/>
                <a:gd name="T79" fmla="*/ 166 h 254"/>
                <a:gd name="T80" fmla="*/ 90 w 209"/>
                <a:gd name="T81" fmla="*/ 22 h 254"/>
                <a:gd name="T82" fmla="*/ 87 w 209"/>
                <a:gd name="T83" fmla="*/ 24 h 254"/>
                <a:gd name="T84" fmla="*/ 81 w 209"/>
                <a:gd name="T85" fmla="*/ 30 h 254"/>
                <a:gd name="T86" fmla="*/ 77 w 209"/>
                <a:gd name="T87" fmla="*/ 40 h 254"/>
                <a:gd name="T88" fmla="*/ 74 w 209"/>
                <a:gd name="T89" fmla="*/ 58 h 254"/>
                <a:gd name="T90" fmla="*/ 68 w 209"/>
                <a:gd name="T91" fmla="*/ 67 h 254"/>
                <a:gd name="T92" fmla="*/ 57 w 209"/>
                <a:gd name="T93" fmla="*/ 75 h 254"/>
                <a:gd name="T94" fmla="*/ 40 w 209"/>
                <a:gd name="T95" fmla="*/ 83 h 254"/>
                <a:gd name="T96" fmla="*/ 41 w 209"/>
                <a:gd name="T97" fmla="*/ 96 h 254"/>
                <a:gd name="T98" fmla="*/ 51 w 209"/>
                <a:gd name="T99" fmla="*/ 119 h 254"/>
                <a:gd name="T100" fmla="*/ 68 w 209"/>
                <a:gd name="T101" fmla="*/ 136 h 254"/>
                <a:gd name="T102" fmla="*/ 90 w 209"/>
                <a:gd name="T103" fmla="*/ 145 h 254"/>
                <a:gd name="T104" fmla="*/ 103 w 209"/>
                <a:gd name="T105" fmla="*/ 147 h 254"/>
                <a:gd name="T106" fmla="*/ 128 w 209"/>
                <a:gd name="T107" fmla="*/ 141 h 254"/>
                <a:gd name="T108" fmla="*/ 149 w 209"/>
                <a:gd name="T109" fmla="*/ 128 h 254"/>
                <a:gd name="T110" fmla="*/ 162 w 209"/>
                <a:gd name="T111" fmla="*/ 108 h 254"/>
                <a:gd name="T112" fmla="*/ 167 w 209"/>
                <a:gd name="T113" fmla="*/ 83 h 254"/>
                <a:gd name="T114" fmla="*/ 161 w 209"/>
                <a:gd name="T115" fmla="*/ 79 h 254"/>
                <a:gd name="T116" fmla="*/ 140 w 209"/>
                <a:gd name="T117" fmla="*/ 69 h 254"/>
                <a:gd name="T118" fmla="*/ 102 w 209"/>
                <a:gd name="T119" fmla="*/ 54 h 254"/>
                <a:gd name="T120" fmla="*/ 93 w 209"/>
                <a:gd name="T121" fmla="*/ 48 h 254"/>
                <a:gd name="T122" fmla="*/ 89 w 209"/>
                <a:gd name="T123" fmla="*/ 37 h 254"/>
                <a:gd name="T124" fmla="*/ 90 w 209"/>
                <a:gd name="T125" fmla="*/ 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254">
                  <a:moveTo>
                    <a:pt x="0" y="254"/>
                  </a:moveTo>
                  <a:lnTo>
                    <a:pt x="26" y="192"/>
                  </a:lnTo>
                  <a:lnTo>
                    <a:pt x="26" y="192"/>
                  </a:lnTo>
                  <a:lnTo>
                    <a:pt x="27" y="189"/>
                  </a:lnTo>
                  <a:lnTo>
                    <a:pt x="31" y="182"/>
                  </a:lnTo>
                  <a:lnTo>
                    <a:pt x="35" y="178"/>
                  </a:lnTo>
                  <a:lnTo>
                    <a:pt x="40" y="175"/>
                  </a:lnTo>
                  <a:lnTo>
                    <a:pt x="45" y="173"/>
                  </a:lnTo>
                  <a:lnTo>
                    <a:pt x="53" y="171"/>
                  </a:lnTo>
                  <a:lnTo>
                    <a:pt x="161" y="171"/>
                  </a:lnTo>
                  <a:lnTo>
                    <a:pt x="161" y="171"/>
                  </a:lnTo>
                  <a:lnTo>
                    <a:pt x="167" y="173"/>
                  </a:lnTo>
                  <a:lnTo>
                    <a:pt x="172" y="175"/>
                  </a:lnTo>
                  <a:lnTo>
                    <a:pt x="178" y="178"/>
                  </a:lnTo>
                  <a:lnTo>
                    <a:pt x="181" y="182"/>
                  </a:lnTo>
                  <a:lnTo>
                    <a:pt x="185" y="189"/>
                  </a:lnTo>
                  <a:lnTo>
                    <a:pt x="187" y="192"/>
                  </a:lnTo>
                  <a:lnTo>
                    <a:pt x="209" y="254"/>
                  </a:lnTo>
                  <a:lnTo>
                    <a:pt x="0" y="254"/>
                  </a:lnTo>
                  <a:close/>
                  <a:moveTo>
                    <a:pt x="103" y="166"/>
                  </a:moveTo>
                  <a:lnTo>
                    <a:pt x="103" y="166"/>
                  </a:lnTo>
                  <a:lnTo>
                    <a:pt x="96" y="166"/>
                  </a:lnTo>
                  <a:lnTo>
                    <a:pt x="87" y="165"/>
                  </a:lnTo>
                  <a:lnTo>
                    <a:pt x="79" y="162"/>
                  </a:lnTo>
                  <a:lnTo>
                    <a:pt x="71" y="160"/>
                  </a:lnTo>
                  <a:lnTo>
                    <a:pt x="64" y="156"/>
                  </a:lnTo>
                  <a:lnTo>
                    <a:pt x="57" y="152"/>
                  </a:lnTo>
                  <a:lnTo>
                    <a:pt x="45" y="141"/>
                  </a:lnTo>
                  <a:lnTo>
                    <a:pt x="35" y="130"/>
                  </a:lnTo>
                  <a:lnTo>
                    <a:pt x="31" y="123"/>
                  </a:lnTo>
                  <a:lnTo>
                    <a:pt x="27" y="115"/>
                  </a:lnTo>
                  <a:lnTo>
                    <a:pt x="24" y="108"/>
                  </a:lnTo>
                  <a:lnTo>
                    <a:pt x="23" y="100"/>
                  </a:lnTo>
                  <a:lnTo>
                    <a:pt x="22" y="92"/>
                  </a:lnTo>
                  <a:lnTo>
                    <a:pt x="20" y="83"/>
                  </a:lnTo>
                  <a:lnTo>
                    <a:pt x="20" y="83"/>
                  </a:lnTo>
                  <a:lnTo>
                    <a:pt x="22" y="75"/>
                  </a:lnTo>
                  <a:lnTo>
                    <a:pt x="23" y="66"/>
                  </a:lnTo>
                  <a:lnTo>
                    <a:pt x="24" y="58"/>
                  </a:lnTo>
                  <a:lnTo>
                    <a:pt x="27" y="50"/>
                  </a:lnTo>
                  <a:lnTo>
                    <a:pt x="31" y="44"/>
                  </a:lnTo>
                  <a:lnTo>
                    <a:pt x="35" y="36"/>
                  </a:lnTo>
                  <a:lnTo>
                    <a:pt x="45" y="24"/>
                  </a:lnTo>
                  <a:lnTo>
                    <a:pt x="57" y="14"/>
                  </a:lnTo>
                  <a:lnTo>
                    <a:pt x="64" y="10"/>
                  </a:lnTo>
                  <a:lnTo>
                    <a:pt x="71" y="6"/>
                  </a:lnTo>
                  <a:lnTo>
                    <a:pt x="79" y="4"/>
                  </a:lnTo>
                  <a:lnTo>
                    <a:pt x="87" y="1"/>
                  </a:lnTo>
                  <a:lnTo>
                    <a:pt x="96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13" y="0"/>
                  </a:lnTo>
                  <a:lnTo>
                    <a:pt x="120" y="1"/>
                  </a:lnTo>
                  <a:lnTo>
                    <a:pt x="128" y="4"/>
                  </a:lnTo>
                  <a:lnTo>
                    <a:pt x="136" y="6"/>
                  </a:lnTo>
                  <a:lnTo>
                    <a:pt x="144" y="10"/>
                  </a:lnTo>
                  <a:lnTo>
                    <a:pt x="150" y="14"/>
                  </a:lnTo>
                  <a:lnTo>
                    <a:pt x="163" y="24"/>
                  </a:lnTo>
                  <a:lnTo>
                    <a:pt x="172" y="36"/>
                  </a:lnTo>
                  <a:lnTo>
                    <a:pt x="178" y="44"/>
                  </a:lnTo>
                  <a:lnTo>
                    <a:pt x="180" y="50"/>
                  </a:lnTo>
                  <a:lnTo>
                    <a:pt x="183" y="58"/>
                  </a:lnTo>
                  <a:lnTo>
                    <a:pt x="185" y="66"/>
                  </a:lnTo>
                  <a:lnTo>
                    <a:pt x="187" y="75"/>
                  </a:lnTo>
                  <a:lnTo>
                    <a:pt x="187" y="83"/>
                  </a:lnTo>
                  <a:lnTo>
                    <a:pt x="187" y="83"/>
                  </a:lnTo>
                  <a:lnTo>
                    <a:pt x="187" y="92"/>
                  </a:lnTo>
                  <a:lnTo>
                    <a:pt x="185" y="100"/>
                  </a:lnTo>
                  <a:lnTo>
                    <a:pt x="183" y="108"/>
                  </a:lnTo>
                  <a:lnTo>
                    <a:pt x="180" y="115"/>
                  </a:lnTo>
                  <a:lnTo>
                    <a:pt x="178" y="123"/>
                  </a:lnTo>
                  <a:lnTo>
                    <a:pt x="172" y="130"/>
                  </a:lnTo>
                  <a:lnTo>
                    <a:pt x="163" y="141"/>
                  </a:lnTo>
                  <a:lnTo>
                    <a:pt x="150" y="152"/>
                  </a:lnTo>
                  <a:lnTo>
                    <a:pt x="144" y="156"/>
                  </a:lnTo>
                  <a:lnTo>
                    <a:pt x="136" y="160"/>
                  </a:lnTo>
                  <a:lnTo>
                    <a:pt x="128" y="162"/>
                  </a:lnTo>
                  <a:lnTo>
                    <a:pt x="120" y="165"/>
                  </a:lnTo>
                  <a:lnTo>
                    <a:pt x="113" y="166"/>
                  </a:lnTo>
                  <a:lnTo>
                    <a:pt x="103" y="166"/>
                  </a:lnTo>
                  <a:lnTo>
                    <a:pt x="103" y="166"/>
                  </a:lnTo>
                  <a:close/>
                  <a:moveTo>
                    <a:pt x="90" y="22"/>
                  </a:moveTo>
                  <a:lnTo>
                    <a:pt x="90" y="22"/>
                  </a:lnTo>
                  <a:lnTo>
                    <a:pt x="87" y="24"/>
                  </a:lnTo>
                  <a:lnTo>
                    <a:pt x="83" y="27"/>
                  </a:lnTo>
                  <a:lnTo>
                    <a:pt x="81" y="30"/>
                  </a:lnTo>
                  <a:lnTo>
                    <a:pt x="79" y="33"/>
                  </a:lnTo>
                  <a:lnTo>
                    <a:pt x="77" y="40"/>
                  </a:lnTo>
                  <a:lnTo>
                    <a:pt x="76" y="49"/>
                  </a:lnTo>
                  <a:lnTo>
                    <a:pt x="74" y="58"/>
                  </a:lnTo>
                  <a:lnTo>
                    <a:pt x="71" y="62"/>
                  </a:lnTo>
                  <a:lnTo>
                    <a:pt x="68" y="67"/>
                  </a:lnTo>
                  <a:lnTo>
                    <a:pt x="63" y="71"/>
                  </a:lnTo>
                  <a:lnTo>
                    <a:pt x="57" y="75"/>
                  </a:lnTo>
                  <a:lnTo>
                    <a:pt x="49" y="79"/>
                  </a:lnTo>
                  <a:lnTo>
                    <a:pt x="40" y="83"/>
                  </a:lnTo>
                  <a:lnTo>
                    <a:pt x="40" y="83"/>
                  </a:lnTo>
                  <a:lnTo>
                    <a:pt x="41" y="96"/>
                  </a:lnTo>
                  <a:lnTo>
                    <a:pt x="45" y="108"/>
                  </a:lnTo>
                  <a:lnTo>
                    <a:pt x="51" y="119"/>
                  </a:lnTo>
                  <a:lnTo>
                    <a:pt x="59" y="128"/>
                  </a:lnTo>
                  <a:lnTo>
                    <a:pt x="68" y="136"/>
                  </a:lnTo>
                  <a:lnTo>
                    <a:pt x="79" y="141"/>
                  </a:lnTo>
                  <a:lnTo>
                    <a:pt x="90" y="145"/>
                  </a:lnTo>
                  <a:lnTo>
                    <a:pt x="103" y="147"/>
                  </a:lnTo>
                  <a:lnTo>
                    <a:pt x="103" y="147"/>
                  </a:lnTo>
                  <a:lnTo>
                    <a:pt x="116" y="145"/>
                  </a:lnTo>
                  <a:lnTo>
                    <a:pt x="128" y="141"/>
                  </a:lnTo>
                  <a:lnTo>
                    <a:pt x="140" y="136"/>
                  </a:lnTo>
                  <a:lnTo>
                    <a:pt x="149" y="128"/>
                  </a:lnTo>
                  <a:lnTo>
                    <a:pt x="157" y="119"/>
                  </a:lnTo>
                  <a:lnTo>
                    <a:pt x="162" y="108"/>
                  </a:lnTo>
                  <a:lnTo>
                    <a:pt x="166" y="96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1" y="79"/>
                  </a:lnTo>
                  <a:lnTo>
                    <a:pt x="154" y="75"/>
                  </a:lnTo>
                  <a:lnTo>
                    <a:pt x="140" y="69"/>
                  </a:lnTo>
                  <a:lnTo>
                    <a:pt x="113" y="59"/>
                  </a:lnTo>
                  <a:lnTo>
                    <a:pt x="102" y="54"/>
                  </a:lnTo>
                  <a:lnTo>
                    <a:pt x="97" y="52"/>
                  </a:lnTo>
                  <a:lnTo>
                    <a:pt x="93" y="48"/>
                  </a:lnTo>
                  <a:lnTo>
                    <a:pt x="90" y="43"/>
                  </a:lnTo>
                  <a:lnTo>
                    <a:pt x="89" y="37"/>
                  </a:lnTo>
                  <a:lnTo>
                    <a:pt x="89" y="31"/>
                  </a:lnTo>
                  <a:lnTo>
                    <a:pt x="90" y="22"/>
                  </a:lnTo>
                  <a:lnTo>
                    <a:pt x="90" y="2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27"/>
            <p:cNvSpPr>
              <a:spLocks noEditPoints="1"/>
            </p:cNvSpPr>
            <p:nvPr/>
          </p:nvSpPr>
          <p:spPr bwMode="auto">
            <a:xfrm>
              <a:off x="4470922" y="4599910"/>
              <a:ext cx="226552" cy="223067"/>
            </a:xfrm>
            <a:custGeom>
              <a:avLst/>
              <a:gdLst>
                <a:gd name="T0" fmla="*/ 197 w 260"/>
                <a:gd name="T1" fmla="*/ 251 h 254"/>
                <a:gd name="T2" fmla="*/ 171 w 260"/>
                <a:gd name="T3" fmla="*/ 236 h 254"/>
                <a:gd name="T4" fmla="*/ 157 w 260"/>
                <a:gd name="T5" fmla="*/ 210 h 254"/>
                <a:gd name="T6" fmla="*/ 157 w 260"/>
                <a:gd name="T7" fmla="*/ 189 h 254"/>
                <a:gd name="T8" fmla="*/ 171 w 260"/>
                <a:gd name="T9" fmla="*/ 163 h 254"/>
                <a:gd name="T10" fmla="*/ 197 w 260"/>
                <a:gd name="T11" fmla="*/ 149 h 254"/>
                <a:gd name="T12" fmla="*/ 218 w 260"/>
                <a:gd name="T13" fmla="*/ 149 h 254"/>
                <a:gd name="T14" fmla="*/ 245 w 260"/>
                <a:gd name="T15" fmla="*/ 163 h 254"/>
                <a:gd name="T16" fmla="*/ 258 w 260"/>
                <a:gd name="T17" fmla="*/ 189 h 254"/>
                <a:gd name="T18" fmla="*/ 258 w 260"/>
                <a:gd name="T19" fmla="*/ 210 h 254"/>
                <a:gd name="T20" fmla="*/ 245 w 260"/>
                <a:gd name="T21" fmla="*/ 236 h 254"/>
                <a:gd name="T22" fmla="*/ 218 w 260"/>
                <a:gd name="T23" fmla="*/ 251 h 254"/>
                <a:gd name="T24" fmla="*/ 239 w 260"/>
                <a:gd name="T25" fmla="*/ 192 h 254"/>
                <a:gd name="T26" fmla="*/ 197 w 260"/>
                <a:gd name="T27" fmla="*/ 171 h 254"/>
                <a:gd name="T28" fmla="*/ 176 w 260"/>
                <a:gd name="T29" fmla="*/ 213 h 254"/>
                <a:gd name="T30" fmla="*/ 218 w 260"/>
                <a:gd name="T31" fmla="*/ 234 h 254"/>
                <a:gd name="T32" fmla="*/ 239 w 260"/>
                <a:gd name="T33" fmla="*/ 192 h 254"/>
                <a:gd name="T34" fmla="*/ 96 w 260"/>
                <a:gd name="T35" fmla="*/ 166 h 254"/>
                <a:gd name="T36" fmla="*/ 71 w 260"/>
                <a:gd name="T37" fmla="*/ 160 h 254"/>
                <a:gd name="T38" fmla="*/ 45 w 260"/>
                <a:gd name="T39" fmla="*/ 141 h 254"/>
                <a:gd name="T40" fmla="*/ 27 w 260"/>
                <a:gd name="T41" fmla="*/ 115 h 254"/>
                <a:gd name="T42" fmla="*/ 22 w 260"/>
                <a:gd name="T43" fmla="*/ 92 h 254"/>
                <a:gd name="T44" fmla="*/ 22 w 260"/>
                <a:gd name="T45" fmla="*/ 75 h 254"/>
                <a:gd name="T46" fmla="*/ 27 w 260"/>
                <a:gd name="T47" fmla="*/ 50 h 254"/>
                <a:gd name="T48" fmla="*/ 45 w 260"/>
                <a:gd name="T49" fmla="*/ 24 h 254"/>
                <a:gd name="T50" fmla="*/ 71 w 260"/>
                <a:gd name="T51" fmla="*/ 6 h 254"/>
                <a:gd name="T52" fmla="*/ 96 w 260"/>
                <a:gd name="T53" fmla="*/ 0 h 254"/>
                <a:gd name="T54" fmla="*/ 113 w 260"/>
                <a:gd name="T55" fmla="*/ 0 h 254"/>
                <a:gd name="T56" fmla="*/ 136 w 260"/>
                <a:gd name="T57" fmla="*/ 6 h 254"/>
                <a:gd name="T58" fmla="*/ 162 w 260"/>
                <a:gd name="T59" fmla="*/ 24 h 254"/>
                <a:gd name="T60" fmla="*/ 180 w 260"/>
                <a:gd name="T61" fmla="*/ 50 h 254"/>
                <a:gd name="T62" fmla="*/ 187 w 260"/>
                <a:gd name="T63" fmla="*/ 75 h 254"/>
                <a:gd name="T64" fmla="*/ 187 w 260"/>
                <a:gd name="T65" fmla="*/ 92 h 254"/>
                <a:gd name="T66" fmla="*/ 180 w 260"/>
                <a:gd name="T67" fmla="*/ 115 h 254"/>
                <a:gd name="T68" fmla="*/ 162 w 260"/>
                <a:gd name="T69" fmla="*/ 141 h 254"/>
                <a:gd name="T70" fmla="*/ 136 w 260"/>
                <a:gd name="T71" fmla="*/ 160 h 254"/>
                <a:gd name="T72" fmla="*/ 113 w 260"/>
                <a:gd name="T73" fmla="*/ 166 h 254"/>
                <a:gd name="T74" fmla="*/ 91 w 260"/>
                <a:gd name="T75" fmla="*/ 22 h 254"/>
                <a:gd name="T76" fmla="*/ 83 w 260"/>
                <a:gd name="T77" fmla="*/ 27 h 254"/>
                <a:gd name="T78" fmla="*/ 78 w 260"/>
                <a:gd name="T79" fmla="*/ 40 h 254"/>
                <a:gd name="T80" fmla="*/ 71 w 260"/>
                <a:gd name="T81" fmla="*/ 62 h 254"/>
                <a:gd name="T82" fmla="*/ 57 w 260"/>
                <a:gd name="T83" fmla="*/ 75 h 254"/>
                <a:gd name="T84" fmla="*/ 40 w 260"/>
                <a:gd name="T85" fmla="*/ 83 h 254"/>
                <a:gd name="T86" fmla="*/ 50 w 260"/>
                <a:gd name="T87" fmla="*/ 119 h 254"/>
                <a:gd name="T88" fmla="*/ 79 w 260"/>
                <a:gd name="T89" fmla="*/ 141 h 254"/>
                <a:gd name="T90" fmla="*/ 104 w 260"/>
                <a:gd name="T91" fmla="*/ 147 h 254"/>
                <a:gd name="T92" fmla="*/ 140 w 260"/>
                <a:gd name="T93" fmla="*/ 136 h 254"/>
                <a:gd name="T94" fmla="*/ 162 w 260"/>
                <a:gd name="T95" fmla="*/ 108 h 254"/>
                <a:gd name="T96" fmla="*/ 167 w 260"/>
                <a:gd name="T97" fmla="*/ 83 h 254"/>
                <a:gd name="T98" fmla="*/ 140 w 260"/>
                <a:gd name="T99" fmla="*/ 69 h 254"/>
                <a:gd name="T100" fmla="*/ 97 w 260"/>
                <a:gd name="T101" fmla="*/ 52 h 254"/>
                <a:gd name="T102" fmla="*/ 89 w 260"/>
                <a:gd name="T103" fmla="*/ 37 h 254"/>
                <a:gd name="T104" fmla="*/ 91 w 260"/>
                <a:gd name="T105" fmla="*/ 22 h 254"/>
                <a:gd name="T106" fmla="*/ 147 w 260"/>
                <a:gd name="T107" fmla="*/ 171 h 254"/>
                <a:gd name="T108" fmla="*/ 141 w 260"/>
                <a:gd name="T109" fmla="*/ 192 h 254"/>
                <a:gd name="T110" fmla="*/ 141 w 260"/>
                <a:gd name="T111" fmla="*/ 209 h 254"/>
                <a:gd name="T112" fmla="*/ 148 w 260"/>
                <a:gd name="T113" fmla="*/ 231 h 254"/>
                <a:gd name="T114" fmla="*/ 162 w 260"/>
                <a:gd name="T115" fmla="*/ 249 h 254"/>
                <a:gd name="T116" fmla="*/ 26 w 260"/>
                <a:gd name="T117" fmla="*/ 192 h 254"/>
                <a:gd name="T118" fmla="*/ 31 w 260"/>
                <a:gd name="T119" fmla="*/ 182 h 254"/>
                <a:gd name="T120" fmla="*/ 45 w 260"/>
                <a:gd name="T121" fmla="*/ 17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254">
                  <a:moveTo>
                    <a:pt x="208" y="252"/>
                  </a:moveTo>
                  <a:lnTo>
                    <a:pt x="208" y="252"/>
                  </a:lnTo>
                  <a:lnTo>
                    <a:pt x="197" y="251"/>
                  </a:lnTo>
                  <a:lnTo>
                    <a:pt x="188" y="248"/>
                  </a:lnTo>
                  <a:lnTo>
                    <a:pt x="179" y="243"/>
                  </a:lnTo>
                  <a:lnTo>
                    <a:pt x="171" y="236"/>
                  </a:lnTo>
                  <a:lnTo>
                    <a:pt x="165" y="228"/>
                  </a:lnTo>
                  <a:lnTo>
                    <a:pt x="160" y="221"/>
                  </a:lnTo>
                  <a:lnTo>
                    <a:pt x="157" y="210"/>
                  </a:lnTo>
                  <a:lnTo>
                    <a:pt x="156" y="200"/>
                  </a:lnTo>
                  <a:lnTo>
                    <a:pt x="156" y="200"/>
                  </a:lnTo>
                  <a:lnTo>
                    <a:pt x="157" y="189"/>
                  </a:lnTo>
                  <a:lnTo>
                    <a:pt x="160" y="180"/>
                  </a:lnTo>
                  <a:lnTo>
                    <a:pt x="165" y="171"/>
                  </a:lnTo>
                  <a:lnTo>
                    <a:pt x="171" y="163"/>
                  </a:lnTo>
                  <a:lnTo>
                    <a:pt x="179" y="157"/>
                  </a:lnTo>
                  <a:lnTo>
                    <a:pt x="188" y="152"/>
                  </a:lnTo>
                  <a:lnTo>
                    <a:pt x="197" y="149"/>
                  </a:lnTo>
                  <a:lnTo>
                    <a:pt x="208" y="148"/>
                  </a:lnTo>
                  <a:lnTo>
                    <a:pt x="208" y="148"/>
                  </a:lnTo>
                  <a:lnTo>
                    <a:pt x="218" y="149"/>
                  </a:lnTo>
                  <a:lnTo>
                    <a:pt x="228" y="152"/>
                  </a:lnTo>
                  <a:lnTo>
                    <a:pt x="238" y="157"/>
                  </a:lnTo>
                  <a:lnTo>
                    <a:pt x="245" y="163"/>
                  </a:lnTo>
                  <a:lnTo>
                    <a:pt x="251" y="171"/>
                  </a:lnTo>
                  <a:lnTo>
                    <a:pt x="256" y="180"/>
                  </a:lnTo>
                  <a:lnTo>
                    <a:pt x="258" y="189"/>
                  </a:lnTo>
                  <a:lnTo>
                    <a:pt x="260" y="200"/>
                  </a:lnTo>
                  <a:lnTo>
                    <a:pt x="260" y="200"/>
                  </a:lnTo>
                  <a:lnTo>
                    <a:pt x="258" y="210"/>
                  </a:lnTo>
                  <a:lnTo>
                    <a:pt x="256" y="221"/>
                  </a:lnTo>
                  <a:lnTo>
                    <a:pt x="251" y="228"/>
                  </a:lnTo>
                  <a:lnTo>
                    <a:pt x="245" y="236"/>
                  </a:lnTo>
                  <a:lnTo>
                    <a:pt x="238" y="243"/>
                  </a:lnTo>
                  <a:lnTo>
                    <a:pt x="228" y="248"/>
                  </a:lnTo>
                  <a:lnTo>
                    <a:pt x="218" y="251"/>
                  </a:lnTo>
                  <a:lnTo>
                    <a:pt x="208" y="252"/>
                  </a:lnTo>
                  <a:lnTo>
                    <a:pt x="208" y="252"/>
                  </a:lnTo>
                  <a:close/>
                  <a:moveTo>
                    <a:pt x="239" y="192"/>
                  </a:moveTo>
                  <a:lnTo>
                    <a:pt x="218" y="192"/>
                  </a:lnTo>
                  <a:lnTo>
                    <a:pt x="218" y="171"/>
                  </a:lnTo>
                  <a:lnTo>
                    <a:pt x="197" y="171"/>
                  </a:lnTo>
                  <a:lnTo>
                    <a:pt x="197" y="192"/>
                  </a:lnTo>
                  <a:lnTo>
                    <a:pt x="176" y="192"/>
                  </a:lnTo>
                  <a:lnTo>
                    <a:pt x="176" y="213"/>
                  </a:lnTo>
                  <a:lnTo>
                    <a:pt x="197" y="213"/>
                  </a:lnTo>
                  <a:lnTo>
                    <a:pt x="197" y="234"/>
                  </a:lnTo>
                  <a:lnTo>
                    <a:pt x="218" y="234"/>
                  </a:lnTo>
                  <a:lnTo>
                    <a:pt x="218" y="213"/>
                  </a:lnTo>
                  <a:lnTo>
                    <a:pt x="239" y="213"/>
                  </a:lnTo>
                  <a:lnTo>
                    <a:pt x="239" y="192"/>
                  </a:lnTo>
                  <a:close/>
                  <a:moveTo>
                    <a:pt x="104" y="166"/>
                  </a:moveTo>
                  <a:lnTo>
                    <a:pt x="104" y="166"/>
                  </a:lnTo>
                  <a:lnTo>
                    <a:pt x="96" y="166"/>
                  </a:lnTo>
                  <a:lnTo>
                    <a:pt x="87" y="165"/>
                  </a:lnTo>
                  <a:lnTo>
                    <a:pt x="79" y="162"/>
                  </a:lnTo>
                  <a:lnTo>
                    <a:pt x="71" y="160"/>
                  </a:lnTo>
                  <a:lnTo>
                    <a:pt x="65" y="156"/>
                  </a:lnTo>
                  <a:lnTo>
                    <a:pt x="57" y="152"/>
                  </a:lnTo>
                  <a:lnTo>
                    <a:pt x="45" y="141"/>
                  </a:lnTo>
                  <a:lnTo>
                    <a:pt x="35" y="130"/>
                  </a:lnTo>
                  <a:lnTo>
                    <a:pt x="31" y="123"/>
                  </a:lnTo>
                  <a:lnTo>
                    <a:pt x="27" y="115"/>
                  </a:lnTo>
                  <a:lnTo>
                    <a:pt x="24" y="108"/>
                  </a:lnTo>
                  <a:lnTo>
                    <a:pt x="23" y="100"/>
                  </a:lnTo>
                  <a:lnTo>
                    <a:pt x="22" y="92"/>
                  </a:lnTo>
                  <a:lnTo>
                    <a:pt x="20" y="83"/>
                  </a:lnTo>
                  <a:lnTo>
                    <a:pt x="20" y="83"/>
                  </a:lnTo>
                  <a:lnTo>
                    <a:pt x="22" y="75"/>
                  </a:lnTo>
                  <a:lnTo>
                    <a:pt x="23" y="66"/>
                  </a:lnTo>
                  <a:lnTo>
                    <a:pt x="24" y="58"/>
                  </a:lnTo>
                  <a:lnTo>
                    <a:pt x="27" y="50"/>
                  </a:lnTo>
                  <a:lnTo>
                    <a:pt x="31" y="44"/>
                  </a:lnTo>
                  <a:lnTo>
                    <a:pt x="35" y="36"/>
                  </a:lnTo>
                  <a:lnTo>
                    <a:pt x="45" y="24"/>
                  </a:lnTo>
                  <a:lnTo>
                    <a:pt x="57" y="14"/>
                  </a:lnTo>
                  <a:lnTo>
                    <a:pt x="65" y="10"/>
                  </a:lnTo>
                  <a:lnTo>
                    <a:pt x="71" y="6"/>
                  </a:lnTo>
                  <a:lnTo>
                    <a:pt x="79" y="4"/>
                  </a:lnTo>
                  <a:lnTo>
                    <a:pt x="87" y="1"/>
                  </a:lnTo>
                  <a:lnTo>
                    <a:pt x="96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21" y="1"/>
                  </a:lnTo>
                  <a:lnTo>
                    <a:pt x="128" y="4"/>
                  </a:lnTo>
                  <a:lnTo>
                    <a:pt x="136" y="6"/>
                  </a:lnTo>
                  <a:lnTo>
                    <a:pt x="144" y="10"/>
                  </a:lnTo>
                  <a:lnTo>
                    <a:pt x="150" y="14"/>
                  </a:lnTo>
                  <a:lnTo>
                    <a:pt x="162" y="24"/>
                  </a:lnTo>
                  <a:lnTo>
                    <a:pt x="173" y="36"/>
                  </a:lnTo>
                  <a:lnTo>
                    <a:pt x="176" y="44"/>
                  </a:lnTo>
                  <a:lnTo>
                    <a:pt x="180" y="50"/>
                  </a:lnTo>
                  <a:lnTo>
                    <a:pt x="183" y="58"/>
                  </a:lnTo>
                  <a:lnTo>
                    <a:pt x="186" y="66"/>
                  </a:lnTo>
                  <a:lnTo>
                    <a:pt x="187" y="75"/>
                  </a:lnTo>
                  <a:lnTo>
                    <a:pt x="187" y="83"/>
                  </a:lnTo>
                  <a:lnTo>
                    <a:pt x="187" y="83"/>
                  </a:lnTo>
                  <a:lnTo>
                    <a:pt x="187" y="92"/>
                  </a:lnTo>
                  <a:lnTo>
                    <a:pt x="186" y="100"/>
                  </a:lnTo>
                  <a:lnTo>
                    <a:pt x="183" y="108"/>
                  </a:lnTo>
                  <a:lnTo>
                    <a:pt x="180" y="115"/>
                  </a:lnTo>
                  <a:lnTo>
                    <a:pt x="176" y="123"/>
                  </a:lnTo>
                  <a:lnTo>
                    <a:pt x="173" y="130"/>
                  </a:lnTo>
                  <a:lnTo>
                    <a:pt x="162" y="141"/>
                  </a:lnTo>
                  <a:lnTo>
                    <a:pt x="150" y="152"/>
                  </a:lnTo>
                  <a:lnTo>
                    <a:pt x="144" y="156"/>
                  </a:lnTo>
                  <a:lnTo>
                    <a:pt x="136" y="160"/>
                  </a:lnTo>
                  <a:lnTo>
                    <a:pt x="128" y="162"/>
                  </a:lnTo>
                  <a:lnTo>
                    <a:pt x="121" y="165"/>
                  </a:lnTo>
                  <a:lnTo>
                    <a:pt x="113" y="166"/>
                  </a:lnTo>
                  <a:lnTo>
                    <a:pt x="104" y="166"/>
                  </a:lnTo>
                  <a:lnTo>
                    <a:pt x="104" y="166"/>
                  </a:lnTo>
                  <a:close/>
                  <a:moveTo>
                    <a:pt x="91" y="22"/>
                  </a:moveTo>
                  <a:lnTo>
                    <a:pt x="91" y="22"/>
                  </a:lnTo>
                  <a:lnTo>
                    <a:pt x="87" y="24"/>
                  </a:lnTo>
                  <a:lnTo>
                    <a:pt x="83" y="27"/>
                  </a:lnTo>
                  <a:lnTo>
                    <a:pt x="82" y="30"/>
                  </a:lnTo>
                  <a:lnTo>
                    <a:pt x="79" y="33"/>
                  </a:lnTo>
                  <a:lnTo>
                    <a:pt x="78" y="40"/>
                  </a:lnTo>
                  <a:lnTo>
                    <a:pt x="76" y="49"/>
                  </a:lnTo>
                  <a:lnTo>
                    <a:pt x="74" y="58"/>
                  </a:lnTo>
                  <a:lnTo>
                    <a:pt x="71" y="62"/>
                  </a:lnTo>
                  <a:lnTo>
                    <a:pt x="69" y="67"/>
                  </a:lnTo>
                  <a:lnTo>
                    <a:pt x="63" y="71"/>
                  </a:lnTo>
                  <a:lnTo>
                    <a:pt x="57" y="75"/>
                  </a:lnTo>
                  <a:lnTo>
                    <a:pt x="49" y="79"/>
                  </a:lnTo>
                  <a:lnTo>
                    <a:pt x="40" y="83"/>
                  </a:lnTo>
                  <a:lnTo>
                    <a:pt x="40" y="83"/>
                  </a:lnTo>
                  <a:lnTo>
                    <a:pt x="41" y="96"/>
                  </a:lnTo>
                  <a:lnTo>
                    <a:pt x="45" y="108"/>
                  </a:lnTo>
                  <a:lnTo>
                    <a:pt x="50" y="119"/>
                  </a:lnTo>
                  <a:lnTo>
                    <a:pt x="58" y="128"/>
                  </a:lnTo>
                  <a:lnTo>
                    <a:pt x="69" y="136"/>
                  </a:lnTo>
                  <a:lnTo>
                    <a:pt x="79" y="141"/>
                  </a:lnTo>
                  <a:lnTo>
                    <a:pt x="91" y="145"/>
                  </a:lnTo>
                  <a:lnTo>
                    <a:pt x="104" y="147"/>
                  </a:lnTo>
                  <a:lnTo>
                    <a:pt x="104" y="147"/>
                  </a:lnTo>
                  <a:lnTo>
                    <a:pt x="117" y="145"/>
                  </a:lnTo>
                  <a:lnTo>
                    <a:pt x="128" y="141"/>
                  </a:lnTo>
                  <a:lnTo>
                    <a:pt x="140" y="136"/>
                  </a:lnTo>
                  <a:lnTo>
                    <a:pt x="149" y="128"/>
                  </a:lnTo>
                  <a:lnTo>
                    <a:pt x="157" y="119"/>
                  </a:lnTo>
                  <a:lnTo>
                    <a:pt x="162" y="108"/>
                  </a:lnTo>
                  <a:lnTo>
                    <a:pt x="166" y="96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1" y="79"/>
                  </a:lnTo>
                  <a:lnTo>
                    <a:pt x="154" y="75"/>
                  </a:lnTo>
                  <a:lnTo>
                    <a:pt x="140" y="69"/>
                  </a:lnTo>
                  <a:lnTo>
                    <a:pt x="113" y="59"/>
                  </a:lnTo>
                  <a:lnTo>
                    <a:pt x="102" y="54"/>
                  </a:lnTo>
                  <a:lnTo>
                    <a:pt x="97" y="52"/>
                  </a:lnTo>
                  <a:lnTo>
                    <a:pt x="93" y="48"/>
                  </a:lnTo>
                  <a:lnTo>
                    <a:pt x="91" y="43"/>
                  </a:lnTo>
                  <a:lnTo>
                    <a:pt x="89" y="37"/>
                  </a:lnTo>
                  <a:lnTo>
                    <a:pt x="89" y="31"/>
                  </a:lnTo>
                  <a:lnTo>
                    <a:pt x="91" y="22"/>
                  </a:lnTo>
                  <a:lnTo>
                    <a:pt x="91" y="22"/>
                  </a:lnTo>
                  <a:close/>
                  <a:moveTo>
                    <a:pt x="52" y="171"/>
                  </a:moveTo>
                  <a:lnTo>
                    <a:pt x="147" y="171"/>
                  </a:lnTo>
                  <a:lnTo>
                    <a:pt x="147" y="171"/>
                  </a:lnTo>
                  <a:lnTo>
                    <a:pt x="144" y="178"/>
                  </a:lnTo>
                  <a:lnTo>
                    <a:pt x="143" y="186"/>
                  </a:lnTo>
                  <a:lnTo>
                    <a:pt x="141" y="192"/>
                  </a:lnTo>
                  <a:lnTo>
                    <a:pt x="140" y="200"/>
                  </a:lnTo>
                  <a:lnTo>
                    <a:pt x="140" y="200"/>
                  </a:lnTo>
                  <a:lnTo>
                    <a:pt x="141" y="209"/>
                  </a:lnTo>
                  <a:lnTo>
                    <a:pt x="143" y="217"/>
                  </a:lnTo>
                  <a:lnTo>
                    <a:pt x="145" y="225"/>
                  </a:lnTo>
                  <a:lnTo>
                    <a:pt x="148" y="231"/>
                  </a:lnTo>
                  <a:lnTo>
                    <a:pt x="152" y="238"/>
                  </a:lnTo>
                  <a:lnTo>
                    <a:pt x="157" y="244"/>
                  </a:lnTo>
                  <a:lnTo>
                    <a:pt x="162" y="249"/>
                  </a:lnTo>
                  <a:lnTo>
                    <a:pt x="167" y="254"/>
                  </a:lnTo>
                  <a:lnTo>
                    <a:pt x="0" y="254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7" y="189"/>
                  </a:lnTo>
                  <a:lnTo>
                    <a:pt x="31" y="182"/>
                  </a:lnTo>
                  <a:lnTo>
                    <a:pt x="35" y="178"/>
                  </a:lnTo>
                  <a:lnTo>
                    <a:pt x="40" y="175"/>
                  </a:lnTo>
                  <a:lnTo>
                    <a:pt x="45" y="173"/>
                  </a:lnTo>
                  <a:lnTo>
                    <a:pt x="52" y="171"/>
                  </a:lnTo>
                  <a:lnTo>
                    <a:pt x="52" y="17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28"/>
            <p:cNvSpPr>
              <a:spLocks noEditPoints="1"/>
            </p:cNvSpPr>
            <p:nvPr/>
          </p:nvSpPr>
          <p:spPr bwMode="auto">
            <a:xfrm>
              <a:off x="4741043" y="4599910"/>
              <a:ext cx="226552" cy="221324"/>
            </a:xfrm>
            <a:custGeom>
              <a:avLst/>
              <a:gdLst>
                <a:gd name="T0" fmla="*/ 199 w 261"/>
                <a:gd name="T1" fmla="*/ 251 h 255"/>
                <a:gd name="T2" fmla="*/ 172 w 261"/>
                <a:gd name="T3" fmla="*/ 237 h 255"/>
                <a:gd name="T4" fmla="*/ 159 w 261"/>
                <a:gd name="T5" fmla="*/ 211 h 255"/>
                <a:gd name="T6" fmla="*/ 159 w 261"/>
                <a:gd name="T7" fmla="*/ 190 h 255"/>
                <a:gd name="T8" fmla="*/ 172 w 261"/>
                <a:gd name="T9" fmla="*/ 163 h 255"/>
                <a:gd name="T10" fmla="*/ 199 w 261"/>
                <a:gd name="T11" fmla="*/ 150 h 255"/>
                <a:gd name="T12" fmla="*/ 220 w 261"/>
                <a:gd name="T13" fmla="*/ 150 h 255"/>
                <a:gd name="T14" fmla="*/ 246 w 261"/>
                <a:gd name="T15" fmla="*/ 163 h 255"/>
                <a:gd name="T16" fmla="*/ 260 w 261"/>
                <a:gd name="T17" fmla="*/ 190 h 255"/>
                <a:gd name="T18" fmla="*/ 260 w 261"/>
                <a:gd name="T19" fmla="*/ 211 h 255"/>
                <a:gd name="T20" fmla="*/ 246 w 261"/>
                <a:gd name="T21" fmla="*/ 237 h 255"/>
                <a:gd name="T22" fmla="*/ 220 w 261"/>
                <a:gd name="T23" fmla="*/ 251 h 255"/>
                <a:gd name="T24" fmla="*/ 240 w 261"/>
                <a:gd name="T25" fmla="*/ 193 h 255"/>
                <a:gd name="T26" fmla="*/ 240 w 261"/>
                <a:gd name="T27" fmla="*/ 214 h 255"/>
                <a:gd name="T28" fmla="*/ 105 w 261"/>
                <a:gd name="T29" fmla="*/ 167 h 255"/>
                <a:gd name="T30" fmla="*/ 81 w 261"/>
                <a:gd name="T31" fmla="*/ 163 h 255"/>
                <a:gd name="T32" fmla="*/ 59 w 261"/>
                <a:gd name="T33" fmla="*/ 152 h 255"/>
                <a:gd name="T34" fmla="*/ 31 w 261"/>
                <a:gd name="T35" fmla="*/ 123 h 255"/>
                <a:gd name="T36" fmla="*/ 23 w 261"/>
                <a:gd name="T37" fmla="*/ 100 h 255"/>
                <a:gd name="T38" fmla="*/ 22 w 261"/>
                <a:gd name="T39" fmla="*/ 84 h 255"/>
                <a:gd name="T40" fmla="*/ 26 w 261"/>
                <a:gd name="T41" fmla="*/ 59 h 255"/>
                <a:gd name="T42" fmla="*/ 36 w 261"/>
                <a:gd name="T43" fmla="*/ 37 h 255"/>
                <a:gd name="T44" fmla="*/ 65 w 261"/>
                <a:gd name="T45" fmla="*/ 9 h 255"/>
                <a:gd name="T46" fmla="*/ 88 w 261"/>
                <a:gd name="T47" fmla="*/ 2 h 255"/>
                <a:gd name="T48" fmla="*/ 105 w 261"/>
                <a:gd name="T49" fmla="*/ 0 h 255"/>
                <a:gd name="T50" fmla="*/ 130 w 261"/>
                <a:gd name="T51" fmla="*/ 4 h 255"/>
                <a:gd name="T52" fmla="*/ 151 w 261"/>
                <a:gd name="T53" fmla="*/ 15 h 255"/>
                <a:gd name="T54" fmla="*/ 178 w 261"/>
                <a:gd name="T55" fmla="*/ 43 h 255"/>
                <a:gd name="T56" fmla="*/ 186 w 261"/>
                <a:gd name="T57" fmla="*/ 67 h 255"/>
                <a:gd name="T58" fmla="*/ 188 w 261"/>
                <a:gd name="T59" fmla="*/ 84 h 255"/>
                <a:gd name="T60" fmla="*/ 185 w 261"/>
                <a:gd name="T61" fmla="*/ 108 h 255"/>
                <a:gd name="T62" fmla="*/ 174 w 261"/>
                <a:gd name="T63" fmla="*/ 129 h 255"/>
                <a:gd name="T64" fmla="*/ 144 w 261"/>
                <a:gd name="T65" fmla="*/ 156 h 255"/>
                <a:gd name="T66" fmla="*/ 122 w 261"/>
                <a:gd name="T67" fmla="*/ 164 h 255"/>
                <a:gd name="T68" fmla="*/ 105 w 261"/>
                <a:gd name="T69" fmla="*/ 167 h 255"/>
                <a:gd name="T70" fmla="*/ 87 w 261"/>
                <a:gd name="T71" fmla="*/ 25 h 255"/>
                <a:gd name="T72" fmla="*/ 81 w 261"/>
                <a:gd name="T73" fmla="*/ 33 h 255"/>
                <a:gd name="T74" fmla="*/ 75 w 261"/>
                <a:gd name="T75" fmla="*/ 58 h 255"/>
                <a:gd name="T76" fmla="*/ 64 w 261"/>
                <a:gd name="T77" fmla="*/ 72 h 255"/>
                <a:gd name="T78" fmla="*/ 42 w 261"/>
                <a:gd name="T79" fmla="*/ 84 h 255"/>
                <a:gd name="T80" fmla="*/ 46 w 261"/>
                <a:gd name="T81" fmla="*/ 108 h 255"/>
                <a:gd name="T82" fmla="*/ 69 w 261"/>
                <a:gd name="T83" fmla="*/ 136 h 255"/>
                <a:gd name="T84" fmla="*/ 105 w 261"/>
                <a:gd name="T85" fmla="*/ 147 h 255"/>
                <a:gd name="T86" fmla="*/ 130 w 261"/>
                <a:gd name="T87" fmla="*/ 142 h 255"/>
                <a:gd name="T88" fmla="*/ 157 w 261"/>
                <a:gd name="T89" fmla="*/ 119 h 255"/>
                <a:gd name="T90" fmla="*/ 169 w 261"/>
                <a:gd name="T91" fmla="*/ 84 h 255"/>
                <a:gd name="T92" fmla="*/ 156 w 261"/>
                <a:gd name="T93" fmla="*/ 74 h 255"/>
                <a:gd name="T94" fmla="*/ 103 w 261"/>
                <a:gd name="T95" fmla="*/ 55 h 255"/>
                <a:gd name="T96" fmla="*/ 92 w 261"/>
                <a:gd name="T97" fmla="*/ 43 h 255"/>
                <a:gd name="T98" fmla="*/ 91 w 261"/>
                <a:gd name="T99" fmla="*/ 22 h 255"/>
                <a:gd name="T100" fmla="*/ 148 w 261"/>
                <a:gd name="T101" fmla="*/ 172 h 255"/>
                <a:gd name="T102" fmla="*/ 143 w 261"/>
                <a:gd name="T103" fmla="*/ 185 h 255"/>
                <a:gd name="T104" fmla="*/ 142 w 261"/>
                <a:gd name="T105" fmla="*/ 201 h 255"/>
                <a:gd name="T106" fmla="*/ 146 w 261"/>
                <a:gd name="T107" fmla="*/ 224 h 255"/>
                <a:gd name="T108" fmla="*/ 157 w 261"/>
                <a:gd name="T109" fmla="*/ 245 h 255"/>
                <a:gd name="T110" fmla="*/ 0 w 261"/>
                <a:gd name="T111" fmla="*/ 255 h 255"/>
                <a:gd name="T112" fmla="*/ 29 w 261"/>
                <a:gd name="T113" fmla="*/ 189 h 255"/>
                <a:gd name="T114" fmla="*/ 40 w 261"/>
                <a:gd name="T115" fmla="*/ 175 h 255"/>
                <a:gd name="T116" fmla="*/ 53 w 261"/>
                <a:gd name="T117" fmla="*/ 17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1" h="255">
                  <a:moveTo>
                    <a:pt x="209" y="253"/>
                  </a:moveTo>
                  <a:lnTo>
                    <a:pt x="209" y="253"/>
                  </a:lnTo>
                  <a:lnTo>
                    <a:pt x="199" y="251"/>
                  </a:lnTo>
                  <a:lnTo>
                    <a:pt x="188" y="249"/>
                  </a:lnTo>
                  <a:lnTo>
                    <a:pt x="179" y="243"/>
                  </a:lnTo>
                  <a:lnTo>
                    <a:pt x="172" y="237"/>
                  </a:lnTo>
                  <a:lnTo>
                    <a:pt x="166" y="229"/>
                  </a:lnTo>
                  <a:lnTo>
                    <a:pt x="161" y="220"/>
                  </a:lnTo>
                  <a:lnTo>
                    <a:pt x="159" y="211"/>
                  </a:lnTo>
                  <a:lnTo>
                    <a:pt x="157" y="201"/>
                  </a:lnTo>
                  <a:lnTo>
                    <a:pt x="157" y="201"/>
                  </a:lnTo>
                  <a:lnTo>
                    <a:pt x="159" y="190"/>
                  </a:lnTo>
                  <a:lnTo>
                    <a:pt x="161" y="180"/>
                  </a:lnTo>
                  <a:lnTo>
                    <a:pt x="166" y="171"/>
                  </a:lnTo>
                  <a:lnTo>
                    <a:pt x="172" y="163"/>
                  </a:lnTo>
                  <a:lnTo>
                    <a:pt x="179" y="158"/>
                  </a:lnTo>
                  <a:lnTo>
                    <a:pt x="188" y="152"/>
                  </a:lnTo>
                  <a:lnTo>
                    <a:pt x="199" y="150"/>
                  </a:lnTo>
                  <a:lnTo>
                    <a:pt x="209" y="149"/>
                  </a:lnTo>
                  <a:lnTo>
                    <a:pt x="209" y="149"/>
                  </a:lnTo>
                  <a:lnTo>
                    <a:pt x="220" y="150"/>
                  </a:lnTo>
                  <a:lnTo>
                    <a:pt x="229" y="152"/>
                  </a:lnTo>
                  <a:lnTo>
                    <a:pt x="238" y="158"/>
                  </a:lnTo>
                  <a:lnTo>
                    <a:pt x="246" y="163"/>
                  </a:lnTo>
                  <a:lnTo>
                    <a:pt x="252" y="171"/>
                  </a:lnTo>
                  <a:lnTo>
                    <a:pt x="257" y="180"/>
                  </a:lnTo>
                  <a:lnTo>
                    <a:pt x="260" y="190"/>
                  </a:lnTo>
                  <a:lnTo>
                    <a:pt x="261" y="201"/>
                  </a:lnTo>
                  <a:lnTo>
                    <a:pt x="261" y="201"/>
                  </a:lnTo>
                  <a:lnTo>
                    <a:pt x="260" y="211"/>
                  </a:lnTo>
                  <a:lnTo>
                    <a:pt x="257" y="220"/>
                  </a:lnTo>
                  <a:lnTo>
                    <a:pt x="252" y="229"/>
                  </a:lnTo>
                  <a:lnTo>
                    <a:pt x="246" y="237"/>
                  </a:lnTo>
                  <a:lnTo>
                    <a:pt x="238" y="243"/>
                  </a:lnTo>
                  <a:lnTo>
                    <a:pt x="229" y="249"/>
                  </a:lnTo>
                  <a:lnTo>
                    <a:pt x="220" y="251"/>
                  </a:lnTo>
                  <a:lnTo>
                    <a:pt x="209" y="253"/>
                  </a:lnTo>
                  <a:lnTo>
                    <a:pt x="209" y="253"/>
                  </a:lnTo>
                  <a:close/>
                  <a:moveTo>
                    <a:pt x="240" y="193"/>
                  </a:moveTo>
                  <a:lnTo>
                    <a:pt x="178" y="193"/>
                  </a:lnTo>
                  <a:lnTo>
                    <a:pt x="178" y="214"/>
                  </a:lnTo>
                  <a:lnTo>
                    <a:pt x="240" y="214"/>
                  </a:lnTo>
                  <a:lnTo>
                    <a:pt x="240" y="193"/>
                  </a:lnTo>
                  <a:close/>
                  <a:moveTo>
                    <a:pt x="105" y="167"/>
                  </a:moveTo>
                  <a:lnTo>
                    <a:pt x="105" y="167"/>
                  </a:lnTo>
                  <a:lnTo>
                    <a:pt x="96" y="165"/>
                  </a:lnTo>
                  <a:lnTo>
                    <a:pt x="88" y="164"/>
                  </a:lnTo>
                  <a:lnTo>
                    <a:pt x="81" y="163"/>
                  </a:lnTo>
                  <a:lnTo>
                    <a:pt x="73" y="160"/>
                  </a:lnTo>
                  <a:lnTo>
                    <a:pt x="65" y="156"/>
                  </a:lnTo>
                  <a:lnTo>
                    <a:pt x="59" y="152"/>
                  </a:lnTo>
                  <a:lnTo>
                    <a:pt x="46" y="142"/>
                  </a:lnTo>
                  <a:lnTo>
                    <a:pt x="36" y="129"/>
                  </a:lnTo>
                  <a:lnTo>
                    <a:pt x="31" y="123"/>
                  </a:lnTo>
                  <a:lnTo>
                    <a:pt x="29" y="116"/>
                  </a:lnTo>
                  <a:lnTo>
                    <a:pt x="26" y="108"/>
                  </a:lnTo>
                  <a:lnTo>
                    <a:pt x="23" y="100"/>
                  </a:lnTo>
                  <a:lnTo>
                    <a:pt x="22" y="91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74"/>
                  </a:lnTo>
                  <a:lnTo>
                    <a:pt x="23" y="67"/>
                  </a:lnTo>
                  <a:lnTo>
                    <a:pt x="26" y="59"/>
                  </a:lnTo>
                  <a:lnTo>
                    <a:pt x="29" y="51"/>
                  </a:lnTo>
                  <a:lnTo>
                    <a:pt x="31" y="43"/>
                  </a:lnTo>
                  <a:lnTo>
                    <a:pt x="36" y="37"/>
                  </a:lnTo>
                  <a:lnTo>
                    <a:pt x="46" y="24"/>
                  </a:lnTo>
                  <a:lnTo>
                    <a:pt x="59" y="15"/>
                  </a:lnTo>
                  <a:lnTo>
                    <a:pt x="65" y="9"/>
                  </a:lnTo>
                  <a:lnTo>
                    <a:pt x="73" y="7"/>
                  </a:lnTo>
                  <a:lnTo>
                    <a:pt x="81" y="4"/>
                  </a:lnTo>
                  <a:lnTo>
                    <a:pt x="88" y="2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13" y="0"/>
                  </a:lnTo>
                  <a:lnTo>
                    <a:pt x="122" y="2"/>
                  </a:lnTo>
                  <a:lnTo>
                    <a:pt x="130" y="4"/>
                  </a:lnTo>
                  <a:lnTo>
                    <a:pt x="138" y="7"/>
                  </a:lnTo>
                  <a:lnTo>
                    <a:pt x="144" y="9"/>
                  </a:lnTo>
                  <a:lnTo>
                    <a:pt x="151" y="15"/>
                  </a:lnTo>
                  <a:lnTo>
                    <a:pt x="164" y="24"/>
                  </a:lnTo>
                  <a:lnTo>
                    <a:pt x="174" y="37"/>
                  </a:lnTo>
                  <a:lnTo>
                    <a:pt x="178" y="43"/>
                  </a:lnTo>
                  <a:lnTo>
                    <a:pt x="182" y="51"/>
                  </a:lnTo>
                  <a:lnTo>
                    <a:pt x="185" y="59"/>
                  </a:lnTo>
                  <a:lnTo>
                    <a:pt x="186" y="67"/>
                  </a:lnTo>
                  <a:lnTo>
                    <a:pt x="187" y="74"/>
                  </a:lnTo>
                  <a:lnTo>
                    <a:pt x="188" y="84"/>
                  </a:lnTo>
                  <a:lnTo>
                    <a:pt x="188" y="84"/>
                  </a:lnTo>
                  <a:lnTo>
                    <a:pt x="187" y="91"/>
                  </a:lnTo>
                  <a:lnTo>
                    <a:pt x="186" y="100"/>
                  </a:lnTo>
                  <a:lnTo>
                    <a:pt x="185" y="108"/>
                  </a:lnTo>
                  <a:lnTo>
                    <a:pt x="182" y="116"/>
                  </a:lnTo>
                  <a:lnTo>
                    <a:pt x="178" y="123"/>
                  </a:lnTo>
                  <a:lnTo>
                    <a:pt x="174" y="129"/>
                  </a:lnTo>
                  <a:lnTo>
                    <a:pt x="164" y="142"/>
                  </a:lnTo>
                  <a:lnTo>
                    <a:pt x="151" y="152"/>
                  </a:lnTo>
                  <a:lnTo>
                    <a:pt x="144" y="156"/>
                  </a:lnTo>
                  <a:lnTo>
                    <a:pt x="138" y="160"/>
                  </a:lnTo>
                  <a:lnTo>
                    <a:pt x="130" y="163"/>
                  </a:lnTo>
                  <a:lnTo>
                    <a:pt x="122" y="164"/>
                  </a:lnTo>
                  <a:lnTo>
                    <a:pt x="113" y="165"/>
                  </a:lnTo>
                  <a:lnTo>
                    <a:pt x="105" y="167"/>
                  </a:lnTo>
                  <a:lnTo>
                    <a:pt x="105" y="167"/>
                  </a:lnTo>
                  <a:close/>
                  <a:moveTo>
                    <a:pt x="91" y="22"/>
                  </a:moveTo>
                  <a:lnTo>
                    <a:pt x="91" y="22"/>
                  </a:lnTo>
                  <a:lnTo>
                    <a:pt x="87" y="25"/>
                  </a:lnTo>
                  <a:lnTo>
                    <a:pt x="85" y="26"/>
                  </a:lnTo>
                  <a:lnTo>
                    <a:pt x="82" y="30"/>
                  </a:lnTo>
                  <a:lnTo>
                    <a:pt x="81" y="33"/>
                  </a:lnTo>
                  <a:lnTo>
                    <a:pt x="79" y="41"/>
                  </a:lnTo>
                  <a:lnTo>
                    <a:pt x="78" y="50"/>
                  </a:lnTo>
                  <a:lnTo>
                    <a:pt x="75" y="58"/>
                  </a:lnTo>
                  <a:lnTo>
                    <a:pt x="73" y="63"/>
                  </a:lnTo>
                  <a:lnTo>
                    <a:pt x="69" y="67"/>
                  </a:lnTo>
                  <a:lnTo>
                    <a:pt x="64" y="72"/>
                  </a:lnTo>
                  <a:lnTo>
                    <a:pt x="59" y="76"/>
                  </a:lnTo>
                  <a:lnTo>
                    <a:pt x="51" y="80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3" y="97"/>
                  </a:lnTo>
                  <a:lnTo>
                    <a:pt x="46" y="108"/>
                  </a:lnTo>
                  <a:lnTo>
                    <a:pt x="52" y="119"/>
                  </a:lnTo>
                  <a:lnTo>
                    <a:pt x="60" y="128"/>
                  </a:lnTo>
                  <a:lnTo>
                    <a:pt x="69" y="136"/>
                  </a:lnTo>
                  <a:lnTo>
                    <a:pt x="81" y="142"/>
                  </a:lnTo>
                  <a:lnTo>
                    <a:pt x="92" y="146"/>
                  </a:lnTo>
                  <a:lnTo>
                    <a:pt x="105" y="147"/>
                  </a:lnTo>
                  <a:lnTo>
                    <a:pt x="105" y="147"/>
                  </a:lnTo>
                  <a:lnTo>
                    <a:pt x="118" y="146"/>
                  </a:lnTo>
                  <a:lnTo>
                    <a:pt x="130" y="142"/>
                  </a:lnTo>
                  <a:lnTo>
                    <a:pt x="140" y="136"/>
                  </a:lnTo>
                  <a:lnTo>
                    <a:pt x="150" y="128"/>
                  </a:lnTo>
                  <a:lnTo>
                    <a:pt x="157" y="119"/>
                  </a:lnTo>
                  <a:lnTo>
                    <a:pt x="164" y="108"/>
                  </a:lnTo>
                  <a:lnTo>
                    <a:pt x="168" y="97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3" y="78"/>
                  </a:lnTo>
                  <a:lnTo>
                    <a:pt x="156" y="74"/>
                  </a:lnTo>
                  <a:lnTo>
                    <a:pt x="142" y="69"/>
                  </a:lnTo>
                  <a:lnTo>
                    <a:pt x="114" y="60"/>
                  </a:lnTo>
                  <a:lnTo>
                    <a:pt x="103" y="55"/>
                  </a:lnTo>
                  <a:lnTo>
                    <a:pt x="99" y="51"/>
                  </a:lnTo>
                  <a:lnTo>
                    <a:pt x="95" y="47"/>
                  </a:lnTo>
                  <a:lnTo>
                    <a:pt x="92" y="43"/>
                  </a:lnTo>
                  <a:lnTo>
                    <a:pt x="91" y="37"/>
                  </a:lnTo>
                  <a:lnTo>
                    <a:pt x="90" y="30"/>
                  </a:lnTo>
                  <a:lnTo>
                    <a:pt x="91" y="22"/>
                  </a:lnTo>
                  <a:lnTo>
                    <a:pt x="91" y="22"/>
                  </a:lnTo>
                  <a:close/>
                  <a:moveTo>
                    <a:pt x="53" y="172"/>
                  </a:moveTo>
                  <a:lnTo>
                    <a:pt x="148" y="172"/>
                  </a:lnTo>
                  <a:lnTo>
                    <a:pt x="148" y="172"/>
                  </a:lnTo>
                  <a:lnTo>
                    <a:pt x="146" y="178"/>
                  </a:lnTo>
                  <a:lnTo>
                    <a:pt x="143" y="185"/>
                  </a:lnTo>
                  <a:lnTo>
                    <a:pt x="142" y="193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2" y="208"/>
                  </a:lnTo>
                  <a:lnTo>
                    <a:pt x="143" y="216"/>
                  </a:lnTo>
                  <a:lnTo>
                    <a:pt x="146" y="224"/>
                  </a:lnTo>
                  <a:lnTo>
                    <a:pt x="148" y="232"/>
                  </a:lnTo>
                  <a:lnTo>
                    <a:pt x="153" y="238"/>
                  </a:lnTo>
                  <a:lnTo>
                    <a:pt x="157" y="245"/>
                  </a:lnTo>
                  <a:lnTo>
                    <a:pt x="163" y="250"/>
                  </a:lnTo>
                  <a:lnTo>
                    <a:pt x="169" y="255"/>
                  </a:lnTo>
                  <a:lnTo>
                    <a:pt x="0" y="255"/>
                  </a:lnTo>
                  <a:lnTo>
                    <a:pt x="27" y="193"/>
                  </a:lnTo>
                  <a:lnTo>
                    <a:pt x="27" y="193"/>
                  </a:lnTo>
                  <a:lnTo>
                    <a:pt x="29" y="189"/>
                  </a:lnTo>
                  <a:lnTo>
                    <a:pt x="33" y="182"/>
                  </a:lnTo>
                  <a:lnTo>
                    <a:pt x="36" y="178"/>
                  </a:lnTo>
                  <a:lnTo>
                    <a:pt x="40" y="175"/>
                  </a:lnTo>
                  <a:lnTo>
                    <a:pt x="47" y="172"/>
                  </a:lnTo>
                  <a:lnTo>
                    <a:pt x="53" y="172"/>
                  </a:lnTo>
                  <a:lnTo>
                    <a:pt x="53" y="17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29"/>
            <p:cNvSpPr>
              <a:spLocks noEditPoints="1"/>
            </p:cNvSpPr>
            <p:nvPr/>
          </p:nvSpPr>
          <p:spPr bwMode="auto">
            <a:xfrm>
              <a:off x="5025104" y="4599910"/>
              <a:ext cx="226552" cy="221324"/>
            </a:xfrm>
            <a:custGeom>
              <a:avLst/>
              <a:gdLst>
                <a:gd name="T0" fmla="*/ 189 w 262"/>
                <a:gd name="T1" fmla="*/ 249 h 255"/>
                <a:gd name="T2" fmla="*/ 161 w 262"/>
                <a:gd name="T3" fmla="*/ 220 h 255"/>
                <a:gd name="T4" fmla="*/ 159 w 262"/>
                <a:gd name="T5" fmla="*/ 190 h 255"/>
                <a:gd name="T6" fmla="*/ 180 w 262"/>
                <a:gd name="T7" fmla="*/ 158 h 255"/>
                <a:gd name="T8" fmla="*/ 210 w 262"/>
                <a:gd name="T9" fmla="*/ 149 h 255"/>
                <a:gd name="T10" fmla="*/ 246 w 262"/>
                <a:gd name="T11" fmla="*/ 163 h 255"/>
                <a:gd name="T12" fmla="*/ 262 w 262"/>
                <a:gd name="T13" fmla="*/ 201 h 255"/>
                <a:gd name="T14" fmla="*/ 252 w 262"/>
                <a:gd name="T15" fmla="*/ 229 h 255"/>
                <a:gd name="T16" fmla="*/ 220 w 262"/>
                <a:gd name="T17" fmla="*/ 251 h 255"/>
                <a:gd name="T18" fmla="*/ 223 w 262"/>
                <a:gd name="T19" fmla="*/ 206 h 255"/>
                <a:gd name="T20" fmla="*/ 217 w 262"/>
                <a:gd name="T21" fmla="*/ 204 h 255"/>
                <a:gd name="T22" fmla="*/ 213 w 262"/>
                <a:gd name="T23" fmla="*/ 175 h 255"/>
                <a:gd name="T24" fmla="*/ 202 w 262"/>
                <a:gd name="T25" fmla="*/ 169 h 255"/>
                <a:gd name="T26" fmla="*/ 185 w 262"/>
                <a:gd name="T27" fmla="*/ 173 h 255"/>
                <a:gd name="T28" fmla="*/ 177 w 262"/>
                <a:gd name="T29" fmla="*/ 184 h 255"/>
                <a:gd name="T30" fmla="*/ 176 w 262"/>
                <a:gd name="T31" fmla="*/ 197 h 255"/>
                <a:gd name="T32" fmla="*/ 184 w 262"/>
                <a:gd name="T33" fmla="*/ 208 h 255"/>
                <a:gd name="T34" fmla="*/ 199 w 262"/>
                <a:gd name="T35" fmla="*/ 215 h 255"/>
                <a:gd name="T36" fmla="*/ 212 w 262"/>
                <a:gd name="T37" fmla="*/ 210 h 255"/>
                <a:gd name="T38" fmla="*/ 229 w 262"/>
                <a:gd name="T39" fmla="*/ 227 h 255"/>
                <a:gd name="T40" fmla="*/ 238 w 262"/>
                <a:gd name="T41" fmla="*/ 227 h 255"/>
                <a:gd name="T42" fmla="*/ 239 w 262"/>
                <a:gd name="T43" fmla="*/ 220 h 255"/>
                <a:gd name="T44" fmla="*/ 189 w 262"/>
                <a:gd name="T45" fmla="*/ 202 h 255"/>
                <a:gd name="T46" fmla="*/ 189 w 262"/>
                <a:gd name="T47" fmla="*/ 182 h 255"/>
                <a:gd name="T48" fmla="*/ 203 w 262"/>
                <a:gd name="T49" fmla="*/ 178 h 255"/>
                <a:gd name="T50" fmla="*/ 212 w 262"/>
                <a:gd name="T51" fmla="*/ 191 h 255"/>
                <a:gd name="T52" fmla="*/ 208 w 262"/>
                <a:gd name="T53" fmla="*/ 201 h 255"/>
                <a:gd name="T54" fmla="*/ 189 w 262"/>
                <a:gd name="T55" fmla="*/ 202 h 255"/>
                <a:gd name="T56" fmla="*/ 96 w 262"/>
                <a:gd name="T57" fmla="*/ 165 h 255"/>
                <a:gd name="T58" fmla="*/ 65 w 262"/>
                <a:gd name="T59" fmla="*/ 156 h 255"/>
                <a:gd name="T60" fmla="*/ 33 w 262"/>
                <a:gd name="T61" fmla="*/ 123 h 255"/>
                <a:gd name="T62" fmla="*/ 22 w 262"/>
                <a:gd name="T63" fmla="*/ 91 h 255"/>
                <a:gd name="T64" fmla="*/ 24 w 262"/>
                <a:gd name="T65" fmla="*/ 67 h 255"/>
                <a:gd name="T66" fmla="*/ 37 w 262"/>
                <a:gd name="T67" fmla="*/ 37 h 255"/>
                <a:gd name="T68" fmla="*/ 73 w 262"/>
                <a:gd name="T69" fmla="*/ 7 h 255"/>
                <a:gd name="T70" fmla="*/ 106 w 262"/>
                <a:gd name="T71" fmla="*/ 0 h 255"/>
                <a:gd name="T72" fmla="*/ 130 w 262"/>
                <a:gd name="T73" fmla="*/ 4 h 255"/>
                <a:gd name="T74" fmla="*/ 164 w 262"/>
                <a:gd name="T75" fmla="*/ 24 h 255"/>
                <a:gd name="T76" fmla="*/ 185 w 262"/>
                <a:gd name="T77" fmla="*/ 59 h 255"/>
                <a:gd name="T78" fmla="*/ 189 w 262"/>
                <a:gd name="T79" fmla="*/ 84 h 255"/>
                <a:gd name="T80" fmla="*/ 182 w 262"/>
                <a:gd name="T81" fmla="*/ 116 h 255"/>
                <a:gd name="T82" fmla="*/ 152 w 262"/>
                <a:gd name="T83" fmla="*/ 152 h 255"/>
                <a:gd name="T84" fmla="*/ 122 w 262"/>
                <a:gd name="T85" fmla="*/ 164 h 255"/>
                <a:gd name="T86" fmla="*/ 91 w 262"/>
                <a:gd name="T87" fmla="*/ 22 h 255"/>
                <a:gd name="T88" fmla="*/ 82 w 262"/>
                <a:gd name="T89" fmla="*/ 30 h 255"/>
                <a:gd name="T90" fmla="*/ 76 w 262"/>
                <a:gd name="T91" fmla="*/ 58 h 255"/>
                <a:gd name="T92" fmla="*/ 59 w 262"/>
                <a:gd name="T93" fmla="*/ 76 h 255"/>
                <a:gd name="T94" fmla="*/ 43 w 262"/>
                <a:gd name="T95" fmla="*/ 97 h 255"/>
                <a:gd name="T96" fmla="*/ 69 w 262"/>
                <a:gd name="T97" fmla="*/ 136 h 255"/>
                <a:gd name="T98" fmla="*/ 106 w 262"/>
                <a:gd name="T99" fmla="*/ 147 h 255"/>
                <a:gd name="T100" fmla="*/ 151 w 262"/>
                <a:gd name="T101" fmla="*/ 128 h 255"/>
                <a:gd name="T102" fmla="*/ 169 w 262"/>
                <a:gd name="T103" fmla="*/ 84 h 255"/>
                <a:gd name="T104" fmla="*/ 142 w 262"/>
                <a:gd name="T105" fmla="*/ 69 h 255"/>
                <a:gd name="T106" fmla="*/ 95 w 262"/>
                <a:gd name="T107" fmla="*/ 47 h 255"/>
                <a:gd name="T108" fmla="*/ 91 w 262"/>
                <a:gd name="T109" fmla="*/ 22 h 255"/>
                <a:gd name="T110" fmla="*/ 148 w 262"/>
                <a:gd name="T111" fmla="*/ 172 h 255"/>
                <a:gd name="T112" fmla="*/ 142 w 262"/>
                <a:gd name="T113" fmla="*/ 201 h 255"/>
                <a:gd name="T114" fmla="*/ 146 w 262"/>
                <a:gd name="T115" fmla="*/ 224 h 255"/>
                <a:gd name="T116" fmla="*/ 163 w 262"/>
                <a:gd name="T117" fmla="*/ 250 h 255"/>
                <a:gd name="T118" fmla="*/ 28 w 262"/>
                <a:gd name="T119" fmla="*/ 193 h 255"/>
                <a:gd name="T120" fmla="*/ 41 w 262"/>
                <a:gd name="T121" fmla="*/ 17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2" h="255">
                  <a:moveTo>
                    <a:pt x="210" y="253"/>
                  </a:moveTo>
                  <a:lnTo>
                    <a:pt x="210" y="253"/>
                  </a:lnTo>
                  <a:lnTo>
                    <a:pt x="199" y="251"/>
                  </a:lnTo>
                  <a:lnTo>
                    <a:pt x="189" y="249"/>
                  </a:lnTo>
                  <a:lnTo>
                    <a:pt x="180" y="243"/>
                  </a:lnTo>
                  <a:lnTo>
                    <a:pt x="173" y="237"/>
                  </a:lnTo>
                  <a:lnTo>
                    <a:pt x="167" y="229"/>
                  </a:lnTo>
                  <a:lnTo>
                    <a:pt x="161" y="220"/>
                  </a:lnTo>
                  <a:lnTo>
                    <a:pt x="159" y="211"/>
                  </a:lnTo>
                  <a:lnTo>
                    <a:pt x="158" y="201"/>
                  </a:lnTo>
                  <a:lnTo>
                    <a:pt x="158" y="201"/>
                  </a:lnTo>
                  <a:lnTo>
                    <a:pt x="159" y="190"/>
                  </a:lnTo>
                  <a:lnTo>
                    <a:pt x="161" y="180"/>
                  </a:lnTo>
                  <a:lnTo>
                    <a:pt x="167" y="171"/>
                  </a:lnTo>
                  <a:lnTo>
                    <a:pt x="173" y="163"/>
                  </a:lnTo>
                  <a:lnTo>
                    <a:pt x="180" y="158"/>
                  </a:lnTo>
                  <a:lnTo>
                    <a:pt x="189" y="152"/>
                  </a:lnTo>
                  <a:lnTo>
                    <a:pt x="199" y="150"/>
                  </a:lnTo>
                  <a:lnTo>
                    <a:pt x="210" y="149"/>
                  </a:lnTo>
                  <a:lnTo>
                    <a:pt x="210" y="149"/>
                  </a:lnTo>
                  <a:lnTo>
                    <a:pt x="220" y="150"/>
                  </a:lnTo>
                  <a:lnTo>
                    <a:pt x="229" y="152"/>
                  </a:lnTo>
                  <a:lnTo>
                    <a:pt x="238" y="158"/>
                  </a:lnTo>
                  <a:lnTo>
                    <a:pt x="246" y="163"/>
                  </a:lnTo>
                  <a:lnTo>
                    <a:pt x="252" y="171"/>
                  </a:lnTo>
                  <a:lnTo>
                    <a:pt x="258" y="180"/>
                  </a:lnTo>
                  <a:lnTo>
                    <a:pt x="260" y="190"/>
                  </a:lnTo>
                  <a:lnTo>
                    <a:pt x="262" y="201"/>
                  </a:lnTo>
                  <a:lnTo>
                    <a:pt x="262" y="201"/>
                  </a:lnTo>
                  <a:lnTo>
                    <a:pt x="260" y="211"/>
                  </a:lnTo>
                  <a:lnTo>
                    <a:pt x="258" y="220"/>
                  </a:lnTo>
                  <a:lnTo>
                    <a:pt x="252" y="229"/>
                  </a:lnTo>
                  <a:lnTo>
                    <a:pt x="246" y="237"/>
                  </a:lnTo>
                  <a:lnTo>
                    <a:pt x="238" y="243"/>
                  </a:lnTo>
                  <a:lnTo>
                    <a:pt x="229" y="249"/>
                  </a:lnTo>
                  <a:lnTo>
                    <a:pt x="220" y="251"/>
                  </a:lnTo>
                  <a:lnTo>
                    <a:pt x="210" y="253"/>
                  </a:lnTo>
                  <a:lnTo>
                    <a:pt x="210" y="253"/>
                  </a:lnTo>
                  <a:close/>
                  <a:moveTo>
                    <a:pt x="238" y="217"/>
                  </a:moveTo>
                  <a:lnTo>
                    <a:pt x="223" y="206"/>
                  </a:lnTo>
                  <a:lnTo>
                    <a:pt x="223" y="206"/>
                  </a:lnTo>
                  <a:lnTo>
                    <a:pt x="220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20" y="197"/>
                  </a:lnTo>
                  <a:lnTo>
                    <a:pt x="221" y="189"/>
                  </a:lnTo>
                  <a:lnTo>
                    <a:pt x="219" y="181"/>
                  </a:lnTo>
                  <a:lnTo>
                    <a:pt x="213" y="175"/>
                  </a:lnTo>
                  <a:lnTo>
                    <a:pt x="213" y="175"/>
                  </a:lnTo>
                  <a:lnTo>
                    <a:pt x="210" y="172"/>
                  </a:lnTo>
                  <a:lnTo>
                    <a:pt x="206" y="171"/>
                  </a:lnTo>
                  <a:lnTo>
                    <a:pt x="202" y="169"/>
                  </a:lnTo>
                  <a:lnTo>
                    <a:pt x="198" y="169"/>
                  </a:lnTo>
                  <a:lnTo>
                    <a:pt x="193" y="169"/>
                  </a:lnTo>
                  <a:lnTo>
                    <a:pt x="189" y="171"/>
                  </a:lnTo>
                  <a:lnTo>
                    <a:pt x="185" y="173"/>
                  </a:lnTo>
                  <a:lnTo>
                    <a:pt x="181" y="176"/>
                  </a:lnTo>
                  <a:lnTo>
                    <a:pt x="181" y="176"/>
                  </a:lnTo>
                  <a:lnTo>
                    <a:pt x="178" y="180"/>
                  </a:lnTo>
                  <a:lnTo>
                    <a:pt x="177" y="184"/>
                  </a:lnTo>
                  <a:lnTo>
                    <a:pt x="176" y="188"/>
                  </a:lnTo>
                  <a:lnTo>
                    <a:pt x="176" y="193"/>
                  </a:lnTo>
                  <a:lnTo>
                    <a:pt x="176" y="193"/>
                  </a:lnTo>
                  <a:lnTo>
                    <a:pt x="176" y="197"/>
                  </a:lnTo>
                  <a:lnTo>
                    <a:pt x="177" y="202"/>
                  </a:lnTo>
                  <a:lnTo>
                    <a:pt x="180" y="204"/>
                  </a:lnTo>
                  <a:lnTo>
                    <a:pt x="184" y="208"/>
                  </a:lnTo>
                  <a:lnTo>
                    <a:pt x="184" y="208"/>
                  </a:lnTo>
                  <a:lnTo>
                    <a:pt x="186" y="211"/>
                  </a:lnTo>
                  <a:lnTo>
                    <a:pt x="190" y="214"/>
                  </a:lnTo>
                  <a:lnTo>
                    <a:pt x="195" y="214"/>
                  </a:lnTo>
                  <a:lnTo>
                    <a:pt x="199" y="215"/>
                  </a:lnTo>
                  <a:lnTo>
                    <a:pt x="199" y="215"/>
                  </a:lnTo>
                  <a:lnTo>
                    <a:pt x="207" y="214"/>
                  </a:lnTo>
                  <a:lnTo>
                    <a:pt x="212" y="210"/>
                  </a:lnTo>
                  <a:lnTo>
                    <a:pt x="212" y="210"/>
                  </a:lnTo>
                  <a:lnTo>
                    <a:pt x="213" y="212"/>
                  </a:lnTo>
                  <a:lnTo>
                    <a:pt x="215" y="215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32" y="228"/>
                  </a:lnTo>
                  <a:lnTo>
                    <a:pt x="233" y="229"/>
                  </a:lnTo>
                  <a:lnTo>
                    <a:pt x="236" y="228"/>
                  </a:lnTo>
                  <a:lnTo>
                    <a:pt x="238" y="227"/>
                  </a:lnTo>
                  <a:lnTo>
                    <a:pt x="238" y="227"/>
                  </a:lnTo>
                  <a:lnTo>
                    <a:pt x="239" y="224"/>
                  </a:lnTo>
                  <a:lnTo>
                    <a:pt x="239" y="221"/>
                  </a:lnTo>
                  <a:lnTo>
                    <a:pt x="239" y="220"/>
                  </a:lnTo>
                  <a:lnTo>
                    <a:pt x="238" y="217"/>
                  </a:lnTo>
                  <a:lnTo>
                    <a:pt x="238" y="217"/>
                  </a:lnTo>
                  <a:close/>
                  <a:moveTo>
                    <a:pt x="189" y="202"/>
                  </a:moveTo>
                  <a:lnTo>
                    <a:pt x="189" y="202"/>
                  </a:lnTo>
                  <a:lnTo>
                    <a:pt x="186" y="197"/>
                  </a:lnTo>
                  <a:lnTo>
                    <a:pt x="185" y="193"/>
                  </a:lnTo>
                  <a:lnTo>
                    <a:pt x="185" y="188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93" y="180"/>
                  </a:lnTo>
                  <a:lnTo>
                    <a:pt x="198" y="178"/>
                  </a:lnTo>
                  <a:lnTo>
                    <a:pt x="203" y="178"/>
                  </a:lnTo>
                  <a:lnTo>
                    <a:pt x="207" y="181"/>
                  </a:lnTo>
                  <a:lnTo>
                    <a:pt x="207" y="181"/>
                  </a:lnTo>
                  <a:lnTo>
                    <a:pt x="211" y="186"/>
                  </a:lnTo>
                  <a:lnTo>
                    <a:pt x="212" y="191"/>
                  </a:lnTo>
                  <a:lnTo>
                    <a:pt x="212" y="191"/>
                  </a:lnTo>
                  <a:lnTo>
                    <a:pt x="211" y="197"/>
                  </a:lnTo>
                  <a:lnTo>
                    <a:pt x="208" y="201"/>
                  </a:lnTo>
                  <a:lnTo>
                    <a:pt x="208" y="201"/>
                  </a:lnTo>
                  <a:lnTo>
                    <a:pt x="204" y="204"/>
                  </a:lnTo>
                  <a:lnTo>
                    <a:pt x="199" y="206"/>
                  </a:lnTo>
                  <a:lnTo>
                    <a:pt x="194" y="204"/>
                  </a:lnTo>
                  <a:lnTo>
                    <a:pt x="189" y="202"/>
                  </a:lnTo>
                  <a:lnTo>
                    <a:pt x="189" y="202"/>
                  </a:lnTo>
                  <a:close/>
                  <a:moveTo>
                    <a:pt x="106" y="167"/>
                  </a:moveTo>
                  <a:lnTo>
                    <a:pt x="106" y="167"/>
                  </a:lnTo>
                  <a:lnTo>
                    <a:pt x="96" y="165"/>
                  </a:lnTo>
                  <a:lnTo>
                    <a:pt x="89" y="164"/>
                  </a:lnTo>
                  <a:lnTo>
                    <a:pt x="81" y="163"/>
                  </a:lnTo>
                  <a:lnTo>
                    <a:pt x="73" y="160"/>
                  </a:lnTo>
                  <a:lnTo>
                    <a:pt x="65" y="156"/>
                  </a:lnTo>
                  <a:lnTo>
                    <a:pt x="59" y="152"/>
                  </a:lnTo>
                  <a:lnTo>
                    <a:pt x="47" y="142"/>
                  </a:lnTo>
                  <a:lnTo>
                    <a:pt x="37" y="129"/>
                  </a:lnTo>
                  <a:lnTo>
                    <a:pt x="33" y="123"/>
                  </a:lnTo>
                  <a:lnTo>
                    <a:pt x="29" y="116"/>
                  </a:lnTo>
                  <a:lnTo>
                    <a:pt x="26" y="108"/>
                  </a:lnTo>
                  <a:lnTo>
                    <a:pt x="24" y="100"/>
                  </a:lnTo>
                  <a:lnTo>
                    <a:pt x="22" y="91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74"/>
                  </a:lnTo>
                  <a:lnTo>
                    <a:pt x="24" y="67"/>
                  </a:lnTo>
                  <a:lnTo>
                    <a:pt x="26" y="59"/>
                  </a:lnTo>
                  <a:lnTo>
                    <a:pt x="29" y="51"/>
                  </a:lnTo>
                  <a:lnTo>
                    <a:pt x="33" y="43"/>
                  </a:lnTo>
                  <a:lnTo>
                    <a:pt x="37" y="37"/>
                  </a:lnTo>
                  <a:lnTo>
                    <a:pt x="47" y="24"/>
                  </a:lnTo>
                  <a:lnTo>
                    <a:pt x="59" y="15"/>
                  </a:lnTo>
                  <a:lnTo>
                    <a:pt x="65" y="9"/>
                  </a:lnTo>
                  <a:lnTo>
                    <a:pt x="73" y="7"/>
                  </a:lnTo>
                  <a:lnTo>
                    <a:pt x="81" y="4"/>
                  </a:lnTo>
                  <a:lnTo>
                    <a:pt x="89" y="2"/>
                  </a:lnTo>
                  <a:lnTo>
                    <a:pt x="96" y="0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13" y="0"/>
                  </a:lnTo>
                  <a:lnTo>
                    <a:pt x="122" y="2"/>
                  </a:lnTo>
                  <a:lnTo>
                    <a:pt x="130" y="4"/>
                  </a:lnTo>
                  <a:lnTo>
                    <a:pt x="138" y="7"/>
                  </a:lnTo>
                  <a:lnTo>
                    <a:pt x="145" y="9"/>
                  </a:lnTo>
                  <a:lnTo>
                    <a:pt x="152" y="15"/>
                  </a:lnTo>
                  <a:lnTo>
                    <a:pt x="164" y="24"/>
                  </a:lnTo>
                  <a:lnTo>
                    <a:pt x="174" y="37"/>
                  </a:lnTo>
                  <a:lnTo>
                    <a:pt x="178" y="43"/>
                  </a:lnTo>
                  <a:lnTo>
                    <a:pt x="182" y="51"/>
                  </a:lnTo>
                  <a:lnTo>
                    <a:pt x="185" y="59"/>
                  </a:lnTo>
                  <a:lnTo>
                    <a:pt x="186" y="67"/>
                  </a:lnTo>
                  <a:lnTo>
                    <a:pt x="187" y="74"/>
                  </a:lnTo>
                  <a:lnTo>
                    <a:pt x="189" y="84"/>
                  </a:lnTo>
                  <a:lnTo>
                    <a:pt x="189" y="84"/>
                  </a:lnTo>
                  <a:lnTo>
                    <a:pt x="187" y="91"/>
                  </a:lnTo>
                  <a:lnTo>
                    <a:pt x="186" y="100"/>
                  </a:lnTo>
                  <a:lnTo>
                    <a:pt x="185" y="108"/>
                  </a:lnTo>
                  <a:lnTo>
                    <a:pt x="182" y="116"/>
                  </a:lnTo>
                  <a:lnTo>
                    <a:pt x="178" y="123"/>
                  </a:lnTo>
                  <a:lnTo>
                    <a:pt x="174" y="129"/>
                  </a:lnTo>
                  <a:lnTo>
                    <a:pt x="164" y="142"/>
                  </a:lnTo>
                  <a:lnTo>
                    <a:pt x="152" y="152"/>
                  </a:lnTo>
                  <a:lnTo>
                    <a:pt x="145" y="156"/>
                  </a:lnTo>
                  <a:lnTo>
                    <a:pt x="138" y="160"/>
                  </a:lnTo>
                  <a:lnTo>
                    <a:pt x="130" y="163"/>
                  </a:lnTo>
                  <a:lnTo>
                    <a:pt x="122" y="164"/>
                  </a:lnTo>
                  <a:lnTo>
                    <a:pt x="113" y="165"/>
                  </a:lnTo>
                  <a:lnTo>
                    <a:pt x="106" y="167"/>
                  </a:lnTo>
                  <a:lnTo>
                    <a:pt x="106" y="167"/>
                  </a:lnTo>
                  <a:close/>
                  <a:moveTo>
                    <a:pt x="91" y="22"/>
                  </a:moveTo>
                  <a:lnTo>
                    <a:pt x="91" y="22"/>
                  </a:lnTo>
                  <a:lnTo>
                    <a:pt x="87" y="25"/>
                  </a:lnTo>
                  <a:lnTo>
                    <a:pt x="85" y="26"/>
                  </a:lnTo>
                  <a:lnTo>
                    <a:pt x="82" y="30"/>
                  </a:lnTo>
                  <a:lnTo>
                    <a:pt x="81" y="33"/>
                  </a:lnTo>
                  <a:lnTo>
                    <a:pt x="80" y="41"/>
                  </a:lnTo>
                  <a:lnTo>
                    <a:pt x="78" y="50"/>
                  </a:lnTo>
                  <a:lnTo>
                    <a:pt x="76" y="58"/>
                  </a:lnTo>
                  <a:lnTo>
                    <a:pt x="73" y="63"/>
                  </a:lnTo>
                  <a:lnTo>
                    <a:pt x="69" y="67"/>
                  </a:lnTo>
                  <a:lnTo>
                    <a:pt x="65" y="72"/>
                  </a:lnTo>
                  <a:lnTo>
                    <a:pt x="59" y="76"/>
                  </a:lnTo>
                  <a:lnTo>
                    <a:pt x="51" y="80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3" y="97"/>
                  </a:lnTo>
                  <a:lnTo>
                    <a:pt x="47" y="108"/>
                  </a:lnTo>
                  <a:lnTo>
                    <a:pt x="52" y="119"/>
                  </a:lnTo>
                  <a:lnTo>
                    <a:pt x="60" y="128"/>
                  </a:lnTo>
                  <a:lnTo>
                    <a:pt x="69" y="136"/>
                  </a:lnTo>
                  <a:lnTo>
                    <a:pt x="81" y="142"/>
                  </a:lnTo>
                  <a:lnTo>
                    <a:pt x="93" y="146"/>
                  </a:lnTo>
                  <a:lnTo>
                    <a:pt x="106" y="147"/>
                  </a:lnTo>
                  <a:lnTo>
                    <a:pt x="106" y="147"/>
                  </a:lnTo>
                  <a:lnTo>
                    <a:pt x="119" y="146"/>
                  </a:lnTo>
                  <a:lnTo>
                    <a:pt x="130" y="142"/>
                  </a:lnTo>
                  <a:lnTo>
                    <a:pt x="141" y="136"/>
                  </a:lnTo>
                  <a:lnTo>
                    <a:pt x="151" y="128"/>
                  </a:lnTo>
                  <a:lnTo>
                    <a:pt x="159" y="119"/>
                  </a:lnTo>
                  <a:lnTo>
                    <a:pt x="164" y="108"/>
                  </a:lnTo>
                  <a:lnTo>
                    <a:pt x="168" y="97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3" y="78"/>
                  </a:lnTo>
                  <a:lnTo>
                    <a:pt x="156" y="74"/>
                  </a:lnTo>
                  <a:lnTo>
                    <a:pt x="142" y="69"/>
                  </a:lnTo>
                  <a:lnTo>
                    <a:pt x="115" y="60"/>
                  </a:lnTo>
                  <a:lnTo>
                    <a:pt x="103" y="55"/>
                  </a:lnTo>
                  <a:lnTo>
                    <a:pt x="99" y="51"/>
                  </a:lnTo>
                  <a:lnTo>
                    <a:pt x="95" y="47"/>
                  </a:lnTo>
                  <a:lnTo>
                    <a:pt x="93" y="43"/>
                  </a:lnTo>
                  <a:lnTo>
                    <a:pt x="91" y="37"/>
                  </a:lnTo>
                  <a:lnTo>
                    <a:pt x="90" y="30"/>
                  </a:lnTo>
                  <a:lnTo>
                    <a:pt x="91" y="22"/>
                  </a:lnTo>
                  <a:lnTo>
                    <a:pt x="91" y="22"/>
                  </a:lnTo>
                  <a:close/>
                  <a:moveTo>
                    <a:pt x="54" y="172"/>
                  </a:moveTo>
                  <a:lnTo>
                    <a:pt x="148" y="172"/>
                  </a:lnTo>
                  <a:lnTo>
                    <a:pt x="148" y="172"/>
                  </a:lnTo>
                  <a:lnTo>
                    <a:pt x="146" y="178"/>
                  </a:lnTo>
                  <a:lnTo>
                    <a:pt x="143" y="185"/>
                  </a:lnTo>
                  <a:lnTo>
                    <a:pt x="142" y="193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2" y="208"/>
                  </a:lnTo>
                  <a:lnTo>
                    <a:pt x="143" y="216"/>
                  </a:lnTo>
                  <a:lnTo>
                    <a:pt x="146" y="224"/>
                  </a:lnTo>
                  <a:lnTo>
                    <a:pt x="150" y="232"/>
                  </a:lnTo>
                  <a:lnTo>
                    <a:pt x="154" y="238"/>
                  </a:lnTo>
                  <a:lnTo>
                    <a:pt x="158" y="245"/>
                  </a:lnTo>
                  <a:lnTo>
                    <a:pt x="163" y="250"/>
                  </a:lnTo>
                  <a:lnTo>
                    <a:pt x="169" y="255"/>
                  </a:lnTo>
                  <a:lnTo>
                    <a:pt x="0" y="255"/>
                  </a:lnTo>
                  <a:lnTo>
                    <a:pt x="28" y="193"/>
                  </a:lnTo>
                  <a:lnTo>
                    <a:pt x="28" y="193"/>
                  </a:lnTo>
                  <a:lnTo>
                    <a:pt x="29" y="189"/>
                  </a:lnTo>
                  <a:lnTo>
                    <a:pt x="33" y="182"/>
                  </a:lnTo>
                  <a:lnTo>
                    <a:pt x="37" y="178"/>
                  </a:lnTo>
                  <a:lnTo>
                    <a:pt x="41" y="175"/>
                  </a:lnTo>
                  <a:lnTo>
                    <a:pt x="47" y="172"/>
                  </a:lnTo>
                  <a:lnTo>
                    <a:pt x="54" y="172"/>
                  </a:lnTo>
                  <a:lnTo>
                    <a:pt x="54" y="17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30"/>
            <p:cNvSpPr>
              <a:spLocks noEditPoints="1"/>
            </p:cNvSpPr>
            <p:nvPr/>
          </p:nvSpPr>
          <p:spPr bwMode="auto">
            <a:xfrm>
              <a:off x="5305680" y="4620822"/>
              <a:ext cx="217839" cy="181242"/>
            </a:xfrm>
            <a:custGeom>
              <a:avLst/>
              <a:gdLst>
                <a:gd name="T0" fmla="*/ 189 w 249"/>
                <a:gd name="T1" fmla="*/ 150 h 208"/>
                <a:gd name="T2" fmla="*/ 171 w 249"/>
                <a:gd name="T3" fmla="*/ 140 h 208"/>
                <a:gd name="T4" fmla="*/ 150 w 249"/>
                <a:gd name="T5" fmla="*/ 125 h 208"/>
                <a:gd name="T6" fmla="*/ 222 w 249"/>
                <a:gd name="T7" fmla="*/ 109 h 208"/>
                <a:gd name="T8" fmla="*/ 234 w 249"/>
                <a:gd name="T9" fmla="*/ 116 h 208"/>
                <a:gd name="T10" fmla="*/ 196 w 249"/>
                <a:gd name="T11" fmla="*/ 161 h 208"/>
                <a:gd name="T12" fmla="*/ 183 w 249"/>
                <a:gd name="T13" fmla="*/ 98 h 208"/>
                <a:gd name="T14" fmla="*/ 196 w 249"/>
                <a:gd name="T15" fmla="*/ 56 h 208"/>
                <a:gd name="T16" fmla="*/ 191 w 249"/>
                <a:gd name="T17" fmla="*/ 30 h 208"/>
                <a:gd name="T18" fmla="*/ 167 w 249"/>
                <a:gd name="T19" fmla="*/ 5 h 208"/>
                <a:gd name="T20" fmla="*/ 189 w 249"/>
                <a:gd name="T21" fmla="*/ 3 h 208"/>
                <a:gd name="T22" fmla="*/ 221 w 249"/>
                <a:gd name="T23" fmla="*/ 13 h 208"/>
                <a:gd name="T24" fmla="*/ 236 w 249"/>
                <a:gd name="T25" fmla="*/ 51 h 208"/>
                <a:gd name="T26" fmla="*/ 228 w 249"/>
                <a:gd name="T27" fmla="*/ 77 h 208"/>
                <a:gd name="T28" fmla="*/ 199 w 249"/>
                <a:gd name="T29" fmla="*/ 98 h 208"/>
                <a:gd name="T30" fmla="*/ 182 w 249"/>
                <a:gd name="T31" fmla="*/ 60 h 208"/>
                <a:gd name="T32" fmla="*/ 163 w 249"/>
                <a:gd name="T33" fmla="*/ 103 h 208"/>
                <a:gd name="T34" fmla="*/ 122 w 249"/>
                <a:gd name="T35" fmla="*/ 120 h 208"/>
                <a:gd name="T36" fmla="*/ 88 w 249"/>
                <a:gd name="T37" fmla="*/ 109 h 208"/>
                <a:gd name="T38" fmla="*/ 63 w 249"/>
                <a:gd name="T39" fmla="*/ 73 h 208"/>
                <a:gd name="T40" fmla="*/ 66 w 249"/>
                <a:gd name="T41" fmla="*/ 36 h 208"/>
                <a:gd name="T42" fmla="*/ 98 w 249"/>
                <a:gd name="T43" fmla="*/ 5 h 208"/>
                <a:gd name="T44" fmla="*/ 134 w 249"/>
                <a:gd name="T45" fmla="*/ 1 h 208"/>
                <a:gd name="T46" fmla="*/ 171 w 249"/>
                <a:gd name="T47" fmla="*/ 27 h 208"/>
                <a:gd name="T48" fmla="*/ 182 w 249"/>
                <a:gd name="T49" fmla="*/ 60 h 208"/>
                <a:gd name="T50" fmla="*/ 104 w 249"/>
                <a:gd name="T51" fmla="*/ 25 h 208"/>
                <a:gd name="T52" fmla="*/ 88 w 249"/>
                <a:gd name="T53" fmla="*/ 55 h 208"/>
                <a:gd name="T54" fmla="*/ 79 w 249"/>
                <a:gd name="T55" fmla="*/ 78 h 208"/>
                <a:gd name="T56" fmla="*/ 104 w 249"/>
                <a:gd name="T57" fmla="*/ 103 h 208"/>
                <a:gd name="T58" fmla="*/ 131 w 249"/>
                <a:gd name="T59" fmla="*/ 105 h 208"/>
                <a:gd name="T60" fmla="*/ 160 w 249"/>
                <a:gd name="T61" fmla="*/ 86 h 208"/>
                <a:gd name="T62" fmla="*/ 167 w 249"/>
                <a:gd name="T63" fmla="*/ 60 h 208"/>
                <a:gd name="T64" fmla="*/ 121 w 249"/>
                <a:gd name="T65" fmla="*/ 40 h 208"/>
                <a:gd name="T66" fmla="*/ 111 w 249"/>
                <a:gd name="T67" fmla="*/ 27 h 208"/>
                <a:gd name="T68" fmla="*/ 78 w 249"/>
                <a:gd name="T69" fmla="*/ 4 h 208"/>
                <a:gd name="T70" fmla="*/ 53 w 249"/>
                <a:gd name="T71" fmla="*/ 30 h 208"/>
                <a:gd name="T72" fmla="*/ 46 w 249"/>
                <a:gd name="T73" fmla="*/ 56 h 208"/>
                <a:gd name="T74" fmla="*/ 59 w 249"/>
                <a:gd name="T75" fmla="*/ 104 h 208"/>
                <a:gd name="T76" fmla="*/ 49 w 249"/>
                <a:gd name="T77" fmla="*/ 103 h 208"/>
                <a:gd name="T78" fmla="*/ 19 w 249"/>
                <a:gd name="T79" fmla="*/ 79 h 208"/>
                <a:gd name="T80" fmla="*/ 11 w 249"/>
                <a:gd name="T81" fmla="*/ 51 h 208"/>
                <a:gd name="T82" fmla="*/ 27 w 249"/>
                <a:gd name="T83" fmla="*/ 14 h 208"/>
                <a:gd name="T84" fmla="*/ 59 w 249"/>
                <a:gd name="T85" fmla="*/ 3 h 208"/>
                <a:gd name="T86" fmla="*/ 78 w 249"/>
                <a:gd name="T87" fmla="*/ 4 h 208"/>
                <a:gd name="T88" fmla="*/ 65 w 249"/>
                <a:gd name="T89" fmla="*/ 109 h 208"/>
                <a:gd name="T90" fmla="*/ 104 w 249"/>
                <a:gd name="T91" fmla="*/ 130 h 208"/>
                <a:gd name="T92" fmla="*/ 70 w 249"/>
                <a:gd name="T93" fmla="*/ 142 h 208"/>
                <a:gd name="T94" fmla="*/ 53 w 249"/>
                <a:gd name="T95" fmla="*/ 156 h 208"/>
                <a:gd name="T96" fmla="*/ 14 w 249"/>
                <a:gd name="T97" fmla="*/ 121 h 208"/>
                <a:gd name="T98" fmla="*/ 26 w 249"/>
                <a:gd name="T99" fmla="*/ 109 h 208"/>
                <a:gd name="T100" fmla="*/ 162 w 249"/>
                <a:gd name="T101" fmla="*/ 146 h 208"/>
                <a:gd name="T102" fmla="*/ 174 w 249"/>
                <a:gd name="T103" fmla="*/ 150 h 208"/>
                <a:gd name="T104" fmla="*/ 197 w 249"/>
                <a:gd name="T105" fmla="*/ 208 h 208"/>
                <a:gd name="T106" fmla="*/ 66 w 249"/>
                <a:gd name="T107" fmla="*/ 159 h 208"/>
                <a:gd name="T108" fmla="*/ 79 w 249"/>
                <a:gd name="T109" fmla="*/ 14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9" h="208">
                  <a:moveTo>
                    <a:pt x="196" y="161"/>
                  </a:moveTo>
                  <a:lnTo>
                    <a:pt x="196" y="161"/>
                  </a:lnTo>
                  <a:lnTo>
                    <a:pt x="193" y="156"/>
                  </a:lnTo>
                  <a:lnTo>
                    <a:pt x="189" y="150"/>
                  </a:lnTo>
                  <a:lnTo>
                    <a:pt x="187" y="146"/>
                  </a:lnTo>
                  <a:lnTo>
                    <a:pt x="183" y="143"/>
                  </a:lnTo>
                  <a:lnTo>
                    <a:pt x="178" y="142"/>
                  </a:lnTo>
                  <a:lnTo>
                    <a:pt x="171" y="140"/>
                  </a:lnTo>
                  <a:lnTo>
                    <a:pt x="136" y="140"/>
                  </a:lnTo>
                  <a:lnTo>
                    <a:pt x="140" y="129"/>
                  </a:lnTo>
                  <a:lnTo>
                    <a:pt x="140" y="129"/>
                  </a:lnTo>
                  <a:lnTo>
                    <a:pt x="150" y="125"/>
                  </a:lnTo>
                  <a:lnTo>
                    <a:pt x="161" y="122"/>
                  </a:lnTo>
                  <a:lnTo>
                    <a:pt x="170" y="117"/>
                  </a:lnTo>
                  <a:lnTo>
                    <a:pt x="179" y="109"/>
                  </a:lnTo>
                  <a:lnTo>
                    <a:pt x="222" y="109"/>
                  </a:lnTo>
                  <a:lnTo>
                    <a:pt x="222" y="109"/>
                  </a:lnTo>
                  <a:lnTo>
                    <a:pt x="226" y="109"/>
                  </a:lnTo>
                  <a:lnTo>
                    <a:pt x="228" y="111"/>
                  </a:lnTo>
                  <a:lnTo>
                    <a:pt x="234" y="116"/>
                  </a:lnTo>
                  <a:lnTo>
                    <a:pt x="236" y="120"/>
                  </a:lnTo>
                  <a:lnTo>
                    <a:pt x="236" y="121"/>
                  </a:lnTo>
                  <a:lnTo>
                    <a:pt x="249" y="161"/>
                  </a:lnTo>
                  <a:lnTo>
                    <a:pt x="196" y="161"/>
                  </a:lnTo>
                  <a:close/>
                  <a:moveTo>
                    <a:pt x="189" y="99"/>
                  </a:moveTo>
                  <a:lnTo>
                    <a:pt x="189" y="99"/>
                  </a:lnTo>
                  <a:lnTo>
                    <a:pt x="183" y="98"/>
                  </a:lnTo>
                  <a:lnTo>
                    <a:pt x="183" y="98"/>
                  </a:lnTo>
                  <a:lnTo>
                    <a:pt x="188" y="88"/>
                  </a:lnTo>
                  <a:lnTo>
                    <a:pt x="192" y="78"/>
                  </a:lnTo>
                  <a:lnTo>
                    <a:pt x="195" y="68"/>
                  </a:lnTo>
                  <a:lnTo>
                    <a:pt x="196" y="56"/>
                  </a:lnTo>
                  <a:lnTo>
                    <a:pt x="196" y="56"/>
                  </a:lnTo>
                  <a:lnTo>
                    <a:pt x="195" y="46"/>
                  </a:lnTo>
                  <a:lnTo>
                    <a:pt x="193" y="36"/>
                  </a:lnTo>
                  <a:lnTo>
                    <a:pt x="191" y="30"/>
                  </a:lnTo>
                  <a:lnTo>
                    <a:pt x="187" y="23"/>
                  </a:lnTo>
                  <a:lnTo>
                    <a:pt x="178" y="14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1" y="7"/>
                  </a:lnTo>
                  <a:lnTo>
                    <a:pt x="163" y="5"/>
                  </a:lnTo>
                  <a:lnTo>
                    <a:pt x="174" y="4"/>
                  </a:lnTo>
                  <a:lnTo>
                    <a:pt x="189" y="3"/>
                  </a:lnTo>
                  <a:lnTo>
                    <a:pt x="197" y="4"/>
                  </a:lnTo>
                  <a:lnTo>
                    <a:pt x="206" y="5"/>
                  </a:lnTo>
                  <a:lnTo>
                    <a:pt x="214" y="8"/>
                  </a:lnTo>
                  <a:lnTo>
                    <a:pt x="221" y="13"/>
                  </a:lnTo>
                  <a:lnTo>
                    <a:pt x="227" y="18"/>
                  </a:lnTo>
                  <a:lnTo>
                    <a:pt x="232" y="27"/>
                  </a:lnTo>
                  <a:lnTo>
                    <a:pt x="236" y="38"/>
                  </a:lnTo>
                  <a:lnTo>
                    <a:pt x="236" y="51"/>
                  </a:lnTo>
                  <a:lnTo>
                    <a:pt x="236" y="51"/>
                  </a:lnTo>
                  <a:lnTo>
                    <a:pt x="236" y="60"/>
                  </a:lnTo>
                  <a:lnTo>
                    <a:pt x="234" y="69"/>
                  </a:lnTo>
                  <a:lnTo>
                    <a:pt x="228" y="77"/>
                  </a:lnTo>
                  <a:lnTo>
                    <a:pt x="223" y="85"/>
                  </a:lnTo>
                  <a:lnTo>
                    <a:pt x="215" y="90"/>
                  </a:lnTo>
                  <a:lnTo>
                    <a:pt x="208" y="95"/>
                  </a:lnTo>
                  <a:lnTo>
                    <a:pt x="199" y="98"/>
                  </a:lnTo>
                  <a:lnTo>
                    <a:pt x="189" y="99"/>
                  </a:lnTo>
                  <a:lnTo>
                    <a:pt x="189" y="99"/>
                  </a:lnTo>
                  <a:close/>
                  <a:moveTo>
                    <a:pt x="182" y="60"/>
                  </a:moveTo>
                  <a:lnTo>
                    <a:pt x="182" y="60"/>
                  </a:lnTo>
                  <a:lnTo>
                    <a:pt x="180" y="73"/>
                  </a:lnTo>
                  <a:lnTo>
                    <a:pt x="176" y="83"/>
                  </a:lnTo>
                  <a:lnTo>
                    <a:pt x="171" y="94"/>
                  </a:lnTo>
                  <a:lnTo>
                    <a:pt x="163" y="103"/>
                  </a:lnTo>
                  <a:lnTo>
                    <a:pt x="154" y="109"/>
                  </a:lnTo>
                  <a:lnTo>
                    <a:pt x="145" y="116"/>
                  </a:lnTo>
                  <a:lnTo>
                    <a:pt x="134" y="118"/>
                  </a:lnTo>
                  <a:lnTo>
                    <a:pt x="122" y="120"/>
                  </a:lnTo>
                  <a:lnTo>
                    <a:pt x="122" y="120"/>
                  </a:lnTo>
                  <a:lnTo>
                    <a:pt x="109" y="118"/>
                  </a:lnTo>
                  <a:lnTo>
                    <a:pt x="98" y="116"/>
                  </a:lnTo>
                  <a:lnTo>
                    <a:pt x="88" y="109"/>
                  </a:lnTo>
                  <a:lnTo>
                    <a:pt x="79" y="103"/>
                  </a:lnTo>
                  <a:lnTo>
                    <a:pt x="72" y="94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62" y="60"/>
                  </a:lnTo>
                  <a:lnTo>
                    <a:pt x="62" y="60"/>
                  </a:lnTo>
                  <a:lnTo>
                    <a:pt x="63" y="48"/>
                  </a:lnTo>
                  <a:lnTo>
                    <a:pt x="66" y="36"/>
                  </a:lnTo>
                  <a:lnTo>
                    <a:pt x="72" y="27"/>
                  </a:lnTo>
                  <a:lnTo>
                    <a:pt x="79" y="18"/>
                  </a:lnTo>
                  <a:lnTo>
                    <a:pt x="88" y="10"/>
                  </a:lnTo>
                  <a:lnTo>
                    <a:pt x="98" y="5"/>
                  </a:lnTo>
                  <a:lnTo>
                    <a:pt x="109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34" y="1"/>
                  </a:lnTo>
                  <a:lnTo>
                    <a:pt x="145" y="5"/>
                  </a:lnTo>
                  <a:lnTo>
                    <a:pt x="154" y="10"/>
                  </a:lnTo>
                  <a:lnTo>
                    <a:pt x="163" y="18"/>
                  </a:lnTo>
                  <a:lnTo>
                    <a:pt x="171" y="27"/>
                  </a:lnTo>
                  <a:lnTo>
                    <a:pt x="176" y="36"/>
                  </a:lnTo>
                  <a:lnTo>
                    <a:pt x="180" y="48"/>
                  </a:lnTo>
                  <a:lnTo>
                    <a:pt x="182" y="60"/>
                  </a:lnTo>
                  <a:lnTo>
                    <a:pt x="182" y="60"/>
                  </a:lnTo>
                  <a:close/>
                  <a:moveTo>
                    <a:pt x="111" y="17"/>
                  </a:moveTo>
                  <a:lnTo>
                    <a:pt x="111" y="17"/>
                  </a:lnTo>
                  <a:lnTo>
                    <a:pt x="106" y="20"/>
                  </a:lnTo>
                  <a:lnTo>
                    <a:pt x="104" y="25"/>
                  </a:lnTo>
                  <a:lnTo>
                    <a:pt x="102" y="36"/>
                  </a:lnTo>
                  <a:lnTo>
                    <a:pt x="100" y="42"/>
                  </a:lnTo>
                  <a:lnTo>
                    <a:pt x="96" y="48"/>
                  </a:lnTo>
                  <a:lnTo>
                    <a:pt x="88" y="55"/>
                  </a:lnTo>
                  <a:lnTo>
                    <a:pt x="75" y="60"/>
                  </a:lnTo>
                  <a:lnTo>
                    <a:pt x="75" y="60"/>
                  </a:lnTo>
                  <a:lnTo>
                    <a:pt x="76" y="69"/>
                  </a:lnTo>
                  <a:lnTo>
                    <a:pt x="79" y="78"/>
                  </a:lnTo>
                  <a:lnTo>
                    <a:pt x="84" y="86"/>
                  </a:lnTo>
                  <a:lnTo>
                    <a:pt x="89" y="92"/>
                  </a:lnTo>
                  <a:lnTo>
                    <a:pt x="96" y="99"/>
                  </a:lnTo>
                  <a:lnTo>
                    <a:pt x="104" y="103"/>
                  </a:lnTo>
                  <a:lnTo>
                    <a:pt x="113" y="105"/>
                  </a:lnTo>
                  <a:lnTo>
                    <a:pt x="122" y="107"/>
                  </a:lnTo>
                  <a:lnTo>
                    <a:pt x="122" y="107"/>
                  </a:lnTo>
                  <a:lnTo>
                    <a:pt x="131" y="105"/>
                  </a:lnTo>
                  <a:lnTo>
                    <a:pt x="139" y="103"/>
                  </a:lnTo>
                  <a:lnTo>
                    <a:pt x="147" y="99"/>
                  </a:lnTo>
                  <a:lnTo>
                    <a:pt x="154" y="92"/>
                  </a:lnTo>
                  <a:lnTo>
                    <a:pt x="160" y="86"/>
                  </a:lnTo>
                  <a:lnTo>
                    <a:pt x="163" y="78"/>
                  </a:lnTo>
                  <a:lnTo>
                    <a:pt x="166" y="69"/>
                  </a:lnTo>
                  <a:lnTo>
                    <a:pt x="167" y="60"/>
                  </a:lnTo>
                  <a:lnTo>
                    <a:pt x="167" y="60"/>
                  </a:lnTo>
                  <a:lnTo>
                    <a:pt x="158" y="55"/>
                  </a:lnTo>
                  <a:lnTo>
                    <a:pt x="148" y="49"/>
                  </a:lnTo>
                  <a:lnTo>
                    <a:pt x="128" y="44"/>
                  </a:lnTo>
                  <a:lnTo>
                    <a:pt x="121" y="40"/>
                  </a:lnTo>
                  <a:lnTo>
                    <a:pt x="117" y="38"/>
                  </a:lnTo>
                  <a:lnTo>
                    <a:pt x="114" y="35"/>
                  </a:lnTo>
                  <a:lnTo>
                    <a:pt x="113" y="31"/>
                  </a:lnTo>
                  <a:lnTo>
                    <a:pt x="111" y="27"/>
                  </a:lnTo>
                  <a:lnTo>
                    <a:pt x="111" y="22"/>
                  </a:lnTo>
                  <a:lnTo>
                    <a:pt x="111" y="17"/>
                  </a:lnTo>
                  <a:lnTo>
                    <a:pt x="111" y="17"/>
                  </a:lnTo>
                  <a:close/>
                  <a:moveTo>
                    <a:pt x="78" y="4"/>
                  </a:moveTo>
                  <a:lnTo>
                    <a:pt x="78" y="4"/>
                  </a:lnTo>
                  <a:lnTo>
                    <a:pt x="67" y="14"/>
                  </a:lnTo>
                  <a:lnTo>
                    <a:pt x="57" y="25"/>
                  </a:lnTo>
                  <a:lnTo>
                    <a:pt x="53" y="30"/>
                  </a:lnTo>
                  <a:lnTo>
                    <a:pt x="50" y="38"/>
                  </a:lnTo>
                  <a:lnTo>
                    <a:pt x="48" y="47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8" y="69"/>
                  </a:lnTo>
                  <a:lnTo>
                    <a:pt x="50" y="81"/>
                  </a:lnTo>
                  <a:lnTo>
                    <a:pt x="54" y="94"/>
                  </a:lnTo>
                  <a:lnTo>
                    <a:pt x="59" y="104"/>
                  </a:lnTo>
                  <a:lnTo>
                    <a:pt x="59" y="104"/>
                  </a:lnTo>
                  <a:lnTo>
                    <a:pt x="59" y="104"/>
                  </a:lnTo>
                  <a:lnTo>
                    <a:pt x="59" y="104"/>
                  </a:lnTo>
                  <a:lnTo>
                    <a:pt x="49" y="103"/>
                  </a:lnTo>
                  <a:lnTo>
                    <a:pt x="41" y="99"/>
                  </a:lnTo>
                  <a:lnTo>
                    <a:pt x="32" y="94"/>
                  </a:lnTo>
                  <a:lnTo>
                    <a:pt x="26" y="87"/>
                  </a:lnTo>
                  <a:lnTo>
                    <a:pt x="19" y="79"/>
                  </a:lnTo>
                  <a:lnTo>
                    <a:pt x="15" y="70"/>
                  </a:lnTo>
                  <a:lnTo>
                    <a:pt x="13" y="6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3" y="38"/>
                  </a:lnTo>
                  <a:lnTo>
                    <a:pt x="17" y="29"/>
                  </a:lnTo>
                  <a:lnTo>
                    <a:pt x="20" y="20"/>
                  </a:lnTo>
                  <a:lnTo>
                    <a:pt x="27" y="14"/>
                  </a:lnTo>
                  <a:lnTo>
                    <a:pt x="35" y="9"/>
                  </a:lnTo>
                  <a:lnTo>
                    <a:pt x="43" y="7"/>
                  </a:lnTo>
                  <a:lnTo>
                    <a:pt x="50" y="4"/>
                  </a:lnTo>
                  <a:lnTo>
                    <a:pt x="59" y="3"/>
                  </a:lnTo>
                  <a:lnTo>
                    <a:pt x="74" y="3"/>
                  </a:lnTo>
                  <a:lnTo>
                    <a:pt x="84" y="4"/>
                  </a:lnTo>
                  <a:lnTo>
                    <a:pt x="85" y="5"/>
                  </a:lnTo>
                  <a:lnTo>
                    <a:pt x="78" y="4"/>
                  </a:lnTo>
                  <a:lnTo>
                    <a:pt x="78" y="4"/>
                  </a:lnTo>
                  <a:close/>
                  <a:moveTo>
                    <a:pt x="30" y="109"/>
                  </a:moveTo>
                  <a:lnTo>
                    <a:pt x="65" y="109"/>
                  </a:lnTo>
                  <a:lnTo>
                    <a:pt x="65" y="109"/>
                  </a:lnTo>
                  <a:lnTo>
                    <a:pt x="72" y="118"/>
                  </a:lnTo>
                  <a:lnTo>
                    <a:pt x="82" y="124"/>
                  </a:lnTo>
                  <a:lnTo>
                    <a:pt x="92" y="127"/>
                  </a:lnTo>
                  <a:lnTo>
                    <a:pt x="104" y="130"/>
                  </a:lnTo>
                  <a:lnTo>
                    <a:pt x="106" y="140"/>
                  </a:lnTo>
                  <a:lnTo>
                    <a:pt x="75" y="140"/>
                  </a:lnTo>
                  <a:lnTo>
                    <a:pt x="75" y="140"/>
                  </a:lnTo>
                  <a:lnTo>
                    <a:pt x="70" y="142"/>
                  </a:lnTo>
                  <a:lnTo>
                    <a:pt x="65" y="143"/>
                  </a:lnTo>
                  <a:lnTo>
                    <a:pt x="61" y="146"/>
                  </a:lnTo>
                  <a:lnTo>
                    <a:pt x="58" y="150"/>
                  </a:lnTo>
                  <a:lnTo>
                    <a:pt x="53" y="156"/>
                  </a:lnTo>
                  <a:lnTo>
                    <a:pt x="52" y="161"/>
                  </a:lnTo>
                  <a:lnTo>
                    <a:pt x="0" y="16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5" y="120"/>
                  </a:lnTo>
                  <a:lnTo>
                    <a:pt x="18" y="116"/>
                  </a:lnTo>
                  <a:lnTo>
                    <a:pt x="22" y="111"/>
                  </a:lnTo>
                  <a:lnTo>
                    <a:pt x="26" y="109"/>
                  </a:lnTo>
                  <a:lnTo>
                    <a:pt x="30" y="109"/>
                  </a:lnTo>
                  <a:lnTo>
                    <a:pt x="30" y="109"/>
                  </a:lnTo>
                  <a:close/>
                  <a:moveTo>
                    <a:pt x="84" y="146"/>
                  </a:moveTo>
                  <a:lnTo>
                    <a:pt x="162" y="146"/>
                  </a:lnTo>
                  <a:lnTo>
                    <a:pt x="162" y="146"/>
                  </a:lnTo>
                  <a:lnTo>
                    <a:pt x="167" y="146"/>
                  </a:lnTo>
                  <a:lnTo>
                    <a:pt x="171" y="148"/>
                  </a:lnTo>
                  <a:lnTo>
                    <a:pt x="174" y="150"/>
                  </a:lnTo>
                  <a:lnTo>
                    <a:pt x="176" y="153"/>
                  </a:lnTo>
                  <a:lnTo>
                    <a:pt x="180" y="159"/>
                  </a:lnTo>
                  <a:lnTo>
                    <a:pt x="182" y="160"/>
                  </a:lnTo>
                  <a:lnTo>
                    <a:pt x="197" y="208"/>
                  </a:lnTo>
                  <a:lnTo>
                    <a:pt x="46" y="208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66" y="159"/>
                  </a:lnTo>
                  <a:lnTo>
                    <a:pt x="70" y="153"/>
                  </a:lnTo>
                  <a:lnTo>
                    <a:pt x="72" y="150"/>
                  </a:lnTo>
                  <a:lnTo>
                    <a:pt x="75" y="148"/>
                  </a:lnTo>
                  <a:lnTo>
                    <a:pt x="79" y="146"/>
                  </a:lnTo>
                  <a:lnTo>
                    <a:pt x="84" y="146"/>
                  </a:lnTo>
                  <a:lnTo>
                    <a:pt x="84" y="14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31"/>
            <p:cNvSpPr>
              <a:spLocks noEditPoints="1"/>
            </p:cNvSpPr>
            <p:nvPr/>
          </p:nvSpPr>
          <p:spPr bwMode="auto">
            <a:xfrm>
              <a:off x="3636166" y="4877000"/>
              <a:ext cx="221325" cy="219581"/>
            </a:xfrm>
            <a:custGeom>
              <a:avLst/>
              <a:gdLst>
                <a:gd name="T0" fmla="*/ 186 w 252"/>
                <a:gd name="T1" fmla="*/ 156 h 252"/>
                <a:gd name="T2" fmla="*/ 185 w 252"/>
                <a:gd name="T3" fmla="*/ 153 h 252"/>
                <a:gd name="T4" fmla="*/ 191 w 252"/>
                <a:gd name="T5" fmla="*/ 141 h 252"/>
                <a:gd name="T6" fmla="*/ 199 w 252"/>
                <a:gd name="T7" fmla="*/ 114 h 252"/>
                <a:gd name="T8" fmla="*/ 200 w 252"/>
                <a:gd name="T9" fmla="*/ 99 h 252"/>
                <a:gd name="T10" fmla="*/ 198 w 252"/>
                <a:gd name="T11" fmla="*/ 79 h 252"/>
                <a:gd name="T12" fmla="*/ 192 w 252"/>
                <a:gd name="T13" fmla="*/ 61 h 252"/>
                <a:gd name="T14" fmla="*/ 183 w 252"/>
                <a:gd name="T15" fmla="*/ 44 h 252"/>
                <a:gd name="T16" fmla="*/ 172 w 252"/>
                <a:gd name="T17" fmla="*/ 28 h 252"/>
                <a:gd name="T18" fmla="*/ 156 w 252"/>
                <a:gd name="T19" fmla="*/ 17 h 252"/>
                <a:gd name="T20" fmla="*/ 139 w 252"/>
                <a:gd name="T21" fmla="*/ 8 h 252"/>
                <a:gd name="T22" fmla="*/ 121 w 252"/>
                <a:gd name="T23" fmla="*/ 1 h 252"/>
                <a:gd name="T24" fmla="*/ 100 w 252"/>
                <a:gd name="T25" fmla="*/ 0 h 252"/>
                <a:gd name="T26" fmla="*/ 90 w 252"/>
                <a:gd name="T27" fmla="*/ 0 h 252"/>
                <a:gd name="T28" fmla="*/ 70 w 252"/>
                <a:gd name="T29" fmla="*/ 4 h 252"/>
                <a:gd name="T30" fmla="*/ 53 w 252"/>
                <a:gd name="T31" fmla="*/ 11 h 252"/>
                <a:gd name="T32" fmla="*/ 36 w 252"/>
                <a:gd name="T33" fmla="*/ 22 h 252"/>
                <a:gd name="T34" fmla="*/ 23 w 252"/>
                <a:gd name="T35" fmla="*/ 36 h 252"/>
                <a:gd name="T36" fmla="*/ 13 w 252"/>
                <a:gd name="T37" fmla="*/ 52 h 252"/>
                <a:gd name="T38" fmla="*/ 5 w 252"/>
                <a:gd name="T39" fmla="*/ 70 h 252"/>
                <a:gd name="T40" fmla="*/ 1 w 252"/>
                <a:gd name="T41" fmla="*/ 89 h 252"/>
                <a:gd name="T42" fmla="*/ 0 w 252"/>
                <a:gd name="T43" fmla="*/ 99 h 252"/>
                <a:gd name="T44" fmla="*/ 3 w 252"/>
                <a:gd name="T45" fmla="*/ 119 h 252"/>
                <a:gd name="T46" fmla="*/ 8 w 252"/>
                <a:gd name="T47" fmla="*/ 138 h 252"/>
                <a:gd name="T48" fmla="*/ 18 w 252"/>
                <a:gd name="T49" fmla="*/ 154 h 252"/>
                <a:gd name="T50" fmla="*/ 30 w 252"/>
                <a:gd name="T51" fmla="*/ 170 h 252"/>
                <a:gd name="T52" fmla="*/ 44 w 252"/>
                <a:gd name="T53" fmla="*/ 182 h 252"/>
                <a:gd name="T54" fmla="*/ 61 w 252"/>
                <a:gd name="T55" fmla="*/ 191 h 252"/>
                <a:gd name="T56" fmla="*/ 81 w 252"/>
                <a:gd name="T57" fmla="*/ 197 h 252"/>
                <a:gd name="T58" fmla="*/ 100 w 252"/>
                <a:gd name="T59" fmla="*/ 199 h 252"/>
                <a:gd name="T60" fmla="*/ 116 w 252"/>
                <a:gd name="T61" fmla="*/ 197 h 252"/>
                <a:gd name="T62" fmla="*/ 143 w 252"/>
                <a:gd name="T63" fmla="*/ 190 h 252"/>
                <a:gd name="T64" fmla="*/ 155 w 252"/>
                <a:gd name="T65" fmla="*/ 183 h 252"/>
                <a:gd name="T66" fmla="*/ 217 w 252"/>
                <a:gd name="T67" fmla="*/ 245 h 252"/>
                <a:gd name="T68" fmla="*/ 220 w 252"/>
                <a:gd name="T69" fmla="*/ 248 h 252"/>
                <a:gd name="T70" fmla="*/ 227 w 252"/>
                <a:gd name="T71" fmla="*/ 251 h 252"/>
                <a:gd name="T72" fmla="*/ 231 w 252"/>
                <a:gd name="T73" fmla="*/ 252 h 252"/>
                <a:gd name="T74" fmla="*/ 239 w 252"/>
                <a:gd name="T75" fmla="*/ 251 h 252"/>
                <a:gd name="T76" fmla="*/ 247 w 252"/>
                <a:gd name="T77" fmla="*/ 245 h 252"/>
                <a:gd name="T78" fmla="*/ 250 w 252"/>
                <a:gd name="T79" fmla="*/ 242 h 252"/>
                <a:gd name="T80" fmla="*/ 252 w 252"/>
                <a:gd name="T81" fmla="*/ 235 h 252"/>
                <a:gd name="T82" fmla="*/ 252 w 252"/>
                <a:gd name="T83" fmla="*/ 226 h 252"/>
                <a:gd name="T84" fmla="*/ 250 w 252"/>
                <a:gd name="T85" fmla="*/ 219 h 252"/>
                <a:gd name="T86" fmla="*/ 100 w 252"/>
                <a:gd name="T87" fmla="*/ 167 h 252"/>
                <a:gd name="T88" fmla="*/ 87 w 252"/>
                <a:gd name="T89" fmla="*/ 166 h 252"/>
                <a:gd name="T90" fmla="*/ 62 w 252"/>
                <a:gd name="T91" fmla="*/ 156 h 252"/>
                <a:gd name="T92" fmla="*/ 44 w 252"/>
                <a:gd name="T93" fmla="*/ 138 h 252"/>
                <a:gd name="T94" fmla="*/ 34 w 252"/>
                <a:gd name="T95" fmla="*/ 113 h 252"/>
                <a:gd name="T96" fmla="*/ 32 w 252"/>
                <a:gd name="T97" fmla="*/ 99 h 252"/>
                <a:gd name="T98" fmla="*/ 38 w 252"/>
                <a:gd name="T99" fmla="*/ 73 h 252"/>
                <a:gd name="T100" fmla="*/ 52 w 252"/>
                <a:gd name="T101" fmla="*/ 50 h 252"/>
                <a:gd name="T102" fmla="*/ 74 w 252"/>
                <a:gd name="T103" fmla="*/ 36 h 252"/>
                <a:gd name="T104" fmla="*/ 100 w 252"/>
                <a:gd name="T105" fmla="*/ 31 h 252"/>
                <a:gd name="T106" fmla="*/ 114 w 252"/>
                <a:gd name="T107" fmla="*/ 32 h 252"/>
                <a:gd name="T108" fmla="*/ 139 w 252"/>
                <a:gd name="T109" fmla="*/ 43 h 252"/>
                <a:gd name="T110" fmla="*/ 157 w 252"/>
                <a:gd name="T111" fmla="*/ 61 h 252"/>
                <a:gd name="T112" fmla="*/ 168 w 252"/>
                <a:gd name="T113" fmla="*/ 86 h 252"/>
                <a:gd name="T114" fmla="*/ 169 w 252"/>
                <a:gd name="T115" fmla="*/ 99 h 252"/>
                <a:gd name="T116" fmla="*/ 164 w 252"/>
                <a:gd name="T117" fmla="*/ 126 h 252"/>
                <a:gd name="T118" fmla="*/ 148 w 252"/>
                <a:gd name="T119" fmla="*/ 148 h 252"/>
                <a:gd name="T120" fmla="*/ 127 w 252"/>
                <a:gd name="T121" fmla="*/ 162 h 252"/>
                <a:gd name="T122" fmla="*/ 100 w 252"/>
                <a:gd name="T123" fmla="*/ 167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2" h="252">
                  <a:moveTo>
                    <a:pt x="247" y="216"/>
                  </a:moveTo>
                  <a:lnTo>
                    <a:pt x="186" y="156"/>
                  </a:lnTo>
                  <a:lnTo>
                    <a:pt x="186" y="156"/>
                  </a:lnTo>
                  <a:lnTo>
                    <a:pt x="185" y="153"/>
                  </a:lnTo>
                  <a:lnTo>
                    <a:pt x="185" y="153"/>
                  </a:lnTo>
                  <a:lnTo>
                    <a:pt x="191" y="141"/>
                  </a:lnTo>
                  <a:lnTo>
                    <a:pt x="196" y="128"/>
                  </a:lnTo>
                  <a:lnTo>
                    <a:pt x="199" y="114"/>
                  </a:lnTo>
                  <a:lnTo>
                    <a:pt x="200" y="99"/>
                  </a:lnTo>
                  <a:lnTo>
                    <a:pt x="200" y="99"/>
                  </a:lnTo>
                  <a:lnTo>
                    <a:pt x="200" y="89"/>
                  </a:lnTo>
                  <a:lnTo>
                    <a:pt x="198" y="79"/>
                  </a:lnTo>
                  <a:lnTo>
                    <a:pt x="196" y="70"/>
                  </a:lnTo>
                  <a:lnTo>
                    <a:pt x="192" y="61"/>
                  </a:lnTo>
                  <a:lnTo>
                    <a:pt x="188" y="52"/>
                  </a:lnTo>
                  <a:lnTo>
                    <a:pt x="183" y="44"/>
                  </a:lnTo>
                  <a:lnTo>
                    <a:pt x="177" y="36"/>
                  </a:lnTo>
                  <a:lnTo>
                    <a:pt x="172" y="28"/>
                  </a:lnTo>
                  <a:lnTo>
                    <a:pt x="164" y="22"/>
                  </a:lnTo>
                  <a:lnTo>
                    <a:pt x="156" y="17"/>
                  </a:lnTo>
                  <a:lnTo>
                    <a:pt x="148" y="11"/>
                  </a:lnTo>
                  <a:lnTo>
                    <a:pt x="139" y="8"/>
                  </a:lnTo>
                  <a:lnTo>
                    <a:pt x="130" y="4"/>
                  </a:lnTo>
                  <a:lnTo>
                    <a:pt x="121" y="1"/>
                  </a:lnTo>
                  <a:lnTo>
                    <a:pt x="11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90" y="0"/>
                  </a:lnTo>
                  <a:lnTo>
                    <a:pt x="81" y="1"/>
                  </a:lnTo>
                  <a:lnTo>
                    <a:pt x="70" y="4"/>
                  </a:lnTo>
                  <a:lnTo>
                    <a:pt x="61" y="8"/>
                  </a:lnTo>
                  <a:lnTo>
                    <a:pt x="53" y="11"/>
                  </a:lnTo>
                  <a:lnTo>
                    <a:pt x="44" y="17"/>
                  </a:lnTo>
                  <a:lnTo>
                    <a:pt x="36" y="22"/>
                  </a:lnTo>
                  <a:lnTo>
                    <a:pt x="30" y="28"/>
                  </a:lnTo>
                  <a:lnTo>
                    <a:pt x="23" y="36"/>
                  </a:lnTo>
                  <a:lnTo>
                    <a:pt x="18" y="44"/>
                  </a:lnTo>
                  <a:lnTo>
                    <a:pt x="13" y="52"/>
                  </a:lnTo>
                  <a:lnTo>
                    <a:pt x="8" y="61"/>
                  </a:lnTo>
                  <a:lnTo>
                    <a:pt x="5" y="70"/>
                  </a:lnTo>
                  <a:lnTo>
                    <a:pt x="3" y="79"/>
                  </a:lnTo>
                  <a:lnTo>
                    <a:pt x="1" y="8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1" y="109"/>
                  </a:lnTo>
                  <a:lnTo>
                    <a:pt x="3" y="119"/>
                  </a:lnTo>
                  <a:lnTo>
                    <a:pt x="5" y="128"/>
                  </a:lnTo>
                  <a:lnTo>
                    <a:pt x="8" y="138"/>
                  </a:lnTo>
                  <a:lnTo>
                    <a:pt x="13" y="147"/>
                  </a:lnTo>
                  <a:lnTo>
                    <a:pt x="18" y="154"/>
                  </a:lnTo>
                  <a:lnTo>
                    <a:pt x="23" y="162"/>
                  </a:lnTo>
                  <a:lnTo>
                    <a:pt x="30" y="170"/>
                  </a:lnTo>
                  <a:lnTo>
                    <a:pt x="36" y="177"/>
                  </a:lnTo>
                  <a:lnTo>
                    <a:pt x="44" y="182"/>
                  </a:lnTo>
                  <a:lnTo>
                    <a:pt x="53" y="187"/>
                  </a:lnTo>
                  <a:lnTo>
                    <a:pt x="61" y="191"/>
                  </a:lnTo>
                  <a:lnTo>
                    <a:pt x="70" y="195"/>
                  </a:lnTo>
                  <a:lnTo>
                    <a:pt x="81" y="197"/>
                  </a:lnTo>
                  <a:lnTo>
                    <a:pt x="90" y="199"/>
                  </a:lnTo>
                  <a:lnTo>
                    <a:pt x="100" y="199"/>
                  </a:lnTo>
                  <a:lnTo>
                    <a:pt x="100" y="199"/>
                  </a:lnTo>
                  <a:lnTo>
                    <a:pt x="116" y="197"/>
                  </a:lnTo>
                  <a:lnTo>
                    <a:pt x="129" y="195"/>
                  </a:lnTo>
                  <a:lnTo>
                    <a:pt x="143" y="190"/>
                  </a:lnTo>
                  <a:lnTo>
                    <a:pt x="155" y="183"/>
                  </a:lnTo>
                  <a:lnTo>
                    <a:pt x="155" y="183"/>
                  </a:lnTo>
                  <a:lnTo>
                    <a:pt x="156" y="186"/>
                  </a:lnTo>
                  <a:lnTo>
                    <a:pt x="217" y="245"/>
                  </a:lnTo>
                  <a:lnTo>
                    <a:pt x="217" y="245"/>
                  </a:lnTo>
                  <a:lnTo>
                    <a:pt x="220" y="248"/>
                  </a:lnTo>
                  <a:lnTo>
                    <a:pt x="224" y="251"/>
                  </a:lnTo>
                  <a:lnTo>
                    <a:pt x="227" y="251"/>
                  </a:lnTo>
                  <a:lnTo>
                    <a:pt x="231" y="252"/>
                  </a:lnTo>
                  <a:lnTo>
                    <a:pt x="231" y="252"/>
                  </a:lnTo>
                  <a:lnTo>
                    <a:pt x="235" y="251"/>
                  </a:lnTo>
                  <a:lnTo>
                    <a:pt x="239" y="251"/>
                  </a:lnTo>
                  <a:lnTo>
                    <a:pt x="243" y="248"/>
                  </a:lnTo>
                  <a:lnTo>
                    <a:pt x="247" y="245"/>
                  </a:lnTo>
                  <a:lnTo>
                    <a:pt x="247" y="245"/>
                  </a:lnTo>
                  <a:lnTo>
                    <a:pt x="250" y="242"/>
                  </a:lnTo>
                  <a:lnTo>
                    <a:pt x="251" y="239"/>
                  </a:lnTo>
                  <a:lnTo>
                    <a:pt x="252" y="235"/>
                  </a:lnTo>
                  <a:lnTo>
                    <a:pt x="252" y="231"/>
                  </a:lnTo>
                  <a:lnTo>
                    <a:pt x="252" y="226"/>
                  </a:lnTo>
                  <a:lnTo>
                    <a:pt x="251" y="222"/>
                  </a:lnTo>
                  <a:lnTo>
                    <a:pt x="250" y="219"/>
                  </a:lnTo>
                  <a:lnTo>
                    <a:pt x="247" y="216"/>
                  </a:lnTo>
                  <a:close/>
                  <a:moveTo>
                    <a:pt x="100" y="167"/>
                  </a:moveTo>
                  <a:lnTo>
                    <a:pt x="100" y="167"/>
                  </a:lnTo>
                  <a:lnTo>
                    <a:pt x="87" y="166"/>
                  </a:lnTo>
                  <a:lnTo>
                    <a:pt x="74" y="162"/>
                  </a:lnTo>
                  <a:lnTo>
                    <a:pt x="62" y="156"/>
                  </a:lnTo>
                  <a:lnTo>
                    <a:pt x="52" y="148"/>
                  </a:lnTo>
                  <a:lnTo>
                    <a:pt x="44" y="138"/>
                  </a:lnTo>
                  <a:lnTo>
                    <a:pt x="38" y="126"/>
                  </a:lnTo>
                  <a:lnTo>
                    <a:pt x="34" y="113"/>
                  </a:lnTo>
                  <a:lnTo>
                    <a:pt x="32" y="99"/>
                  </a:lnTo>
                  <a:lnTo>
                    <a:pt x="32" y="99"/>
                  </a:lnTo>
                  <a:lnTo>
                    <a:pt x="34" y="86"/>
                  </a:lnTo>
                  <a:lnTo>
                    <a:pt x="38" y="73"/>
                  </a:lnTo>
                  <a:lnTo>
                    <a:pt x="44" y="61"/>
                  </a:lnTo>
                  <a:lnTo>
                    <a:pt x="52" y="50"/>
                  </a:lnTo>
                  <a:lnTo>
                    <a:pt x="62" y="43"/>
                  </a:lnTo>
                  <a:lnTo>
                    <a:pt x="74" y="36"/>
                  </a:lnTo>
                  <a:lnTo>
                    <a:pt x="87" y="32"/>
                  </a:lnTo>
                  <a:lnTo>
                    <a:pt x="100" y="31"/>
                  </a:lnTo>
                  <a:lnTo>
                    <a:pt x="100" y="31"/>
                  </a:lnTo>
                  <a:lnTo>
                    <a:pt x="114" y="32"/>
                  </a:lnTo>
                  <a:lnTo>
                    <a:pt x="127" y="36"/>
                  </a:lnTo>
                  <a:lnTo>
                    <a:pt x="139" y="43"/>
                  </a:lnTo>
                  <a:lnTo>
                    <a:pt x="148" y="50"/>
                  </a:lnTo>
                  <a:lnTo>
                    <a:pt x="157" y="61"/>
                  </a:lnTo>
                  <a:lnTo>
                    <a:pt x="164" y="73"/>
                  </a:lnTo>
                  <a:lnTo>
                    <a:pt x="168" y="86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113"/>
                  </a:lnTo>
                  <a:lnTo>
                    <a:pt x="164" y="126"/>
                  </a:lnTo>
                  <a:lnTo>
                    <a:pt x="157" y="138"/>
                  </a:lnTo>
                  <a:lnTo>
                    <a:pt x="148" y="148"/>
                  </a:lnTo>
                  <a:lnTo>
                    <a:pt x="139" y="156"/>
                  </a:lnTo>
                  <a:lnTo>
                    <a:pt x="127" y="162"/>
                  </a:lnTo>
                  <a:lnTo>
                    <a:pt x="114" y="166"/>
                  </a:lnTo>
                  <a:lnTo>
                    <a:pt x="100" y="16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32"/>
            <p:cNvSpPr>
              <a:spLocks/>
            </p:cNvSpPr>
            <p:nvPr/>
          </p:nvSpPr>
          <p:spPr bwMode="auto">
            <a:xfrm>
              <a:off x="3636166" y="4877000"/>
              <a:ext cx="221325" cy="219581"/>
            </a:xfrm>
            <a:custGeom>
              <a:avLst/>
              <a:gdLst>
                <a:gd name="T0" fmla="*/ 186 w 252"/>
                <a:gd name="T1" fmla="*/ 156 h 252"/>
                <a:gd name="T2" fmla="*/ 185 w 252"/>
                <a:gd name="T3" fmla="*/ 153 h 252"/>
                <a:gd name="T4" fmla="*/ 191 w 252"/>
                <a:gd name="T5" fmla="*/ 141 h 252"/>
                <a:gd name="T6" fmla="*/ 199 w 252"/>
                <a:gd name="T7" fmla="*/ 114 h 252"/>
                <a:gd name="T8" fmla="*/ 200 w 252"/>
                <a:gd name="T9" fmla="*/ 99 h 252"/>
                <a:gd name="T10" fmla="*/ 198 w 252"/>
                <a:gd name="T11" fmla="*/ 79 h 252"/>
                <a:gd name="T12" fmla="*/ 192 w 252"/>
                <a:gd name="T13" fmla="*/ 61 h 252"/>
                <a:gd name="T14" fmla="*/ 183 w 252"/>
                <a:gd name="T15" fmla="*/ 44 h 252"/>
                <a:gd name="T16" fmla="*/ 172 w 252"/>
                <a:gd name="T17" fmla="*/ 28 h 252"/>
                <a:gd name="T18" fmla="*/ 156 w 252"/>
                <a:gd name="T19" fmla="*/ 17 h 252"/>
                <a:gd name="T20" fmla="*/ 139 w 252"/>
                <a:gd name="T21" fmla="*/ 8 h 252"/>
                <a:gd name="T22" fmla="*/ 121 w 252"/>
                <a:gd name="T23" fmla="*/ 1 h 252"/>
                <a:gd name="T24" fmla="*/ 100 w 252"/>
                <a:gd name="T25" fmla="*/ 0 h 252"/>
                <a:gd name="T26" fmla="*/ 90 w 252"/>
                <a:gd name="T27" fmla="*/ 0 h 252"/>
                <a:gd name="T28" fmla="*/ 70 w 252"/>
                <a:gd name="T29" fmla="*/ 4 h 252"/>
                <a:gd name="T30" fmla="*/ 53 w 252"/>
                <a:gd name="T31" fmla="*/ 11 h 252"/>
                <a:gd name="T32" fmla="*/ 36 w 252"/>
                <a:gd name="T33" fmla="*/ 22 h 252"/>
                <a:gd name="T34" fmla="*/ 23 w 252"/>
                <a:gd name="T35" fmla="*/ 36 h 252"/>
                <a:gd name="T36" fmla="*/ 13 w 252"/>
                <a:gd name="T37" fmla="*/ 52 h 252"/>
                <a:gd name="T38" fmla="*/ 5 w 252"/>
                <a:gd name="T39" fmla="*/ 70 h 252"/>
                <a:gd name="T40" fmla="*/ 1 w 252"/>
                <a:gd name="T41" fmla="*/ 89 h 252"/>
                <a:gd name="T42" fmla="*/ 0 w 252"/>
                <a:gd name="T43" fmla="*/ 99 h 252"/>
                <a:gd name="T44" fmla="*/ 3 w 252"/>
                <a:gd name="T45" fmla="*/ 119 h 252"/>
                <a:gd name="T46" fmla="*/ 8 w 252"/>
                <a:gd name="T47" fmla="*/ 138 h 252"/>
                <a:gd name="T48" fmla="*/ 18 w 252"/>
                <a:gd name="T49" fmla="*/ 154 h 252"/>
                <a:gd name="T50" fmla="*/ 30 w 252"/>
                <a:gd name="T51" fmla="*/ 170 h 252"/>
                <a:gd name="T52" fmla="*/ 44 w 252"/>
                <a:gd name="T53" fmla="*/ 182 h 252"/>
                <a:gd name="T54" fmla="*/ 61 w 252"/>
                <a:gd name="T55" fmla="*/ 191 h 252"/>
                <a:gd name="T56" fmla="*/ 81 w 252"/>
                <a:gd name="T57" fmla="*/ 197 h 252"/>
                <a:gd name="T58" fmla="*/ 100 w 252"/>
                <a:gd name="T59" fmla="*/ 199 h 252"/>
                <a:gd name="T60" fmla="*/ 116 w 252"/>
                <a:gd name="T61" fmla="*/ 197 h 252"/>
                <a:gd name="T62" fmla="*/ 143 w 252"/>
                <a:gd name="T63" fmla="*/ 190 h 252"/>
                <a:gd name="T64" fmla="*/ 155 w 252"/>
                <a:gd name="T65" fmla="*/ 183 h 252"/>
                <a:gd name="T66" fmla="*/ 217 w 252"/>
                <a:gd name="T67" fmla="*/ 245 h 252"/>
                <a:gd name="T68" fmla="*/ 220 w 252"/>
                <a:gd name="T69" fmla="*/ 248 h 252"/>
                <a:gd name="T70" fmla="*/ 227 w 252"/>
                <a:gd name="T71" fmla="*/ 251 h 252"/>
                <a:gd name="T72" fmla="*/ 231 w 252"/>
                <a:gd name="T73" fmla="*/ 252 h 252"/>
                <a:gd name="T74" fmla="*/ 239 w 252"/>
                <a:gd name="T75" fmla="*/ 251 h 252"/>
                <a:gd name="T76" fmla="*/ 247 w 252"/>
                <a:gd name="T77" fmla="*/ 245 h 252"/>
                <a:gd name="T78" fmla="*/ 250 w 252"/>
                <a:gd name="T79" fmla="*/ 242 h 252"/>
                <a:gd name="T80" fmla="*/ 252 w 252"/>
                <a:gd name="T81" fmla="*/ 235 h 252"/>
                <a:gd name="T82" fmla="*/ 252 w 252"/>
                <a:gd name="T83" fmla="*/ 226 h 252"/>
                <a:gd name="T84" fmla="*/ 250 w 252"/>
                <a:gd name="T85" fmla="*/ 219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2" h="252">
                  <a:moveTo>
                    <a:pt x="247" y="216"/>
                  </a:moveTo>
                  <a:lnTo>
                    <a:pt x="186" y="156"/>
                  </a:lnTo>
                  <a:lnTo>
                    <a:pt x="186" y="156"/>
                  </a:lnTo>
                  <a:lnTo>
                    <a:pt x="185" y="153"/>
                  </a:lnTo>
                  <a:lnTo>
                    <a:pt x="185" y="153"/>
                  </a:lnTo>
                  <a:lnTo>
                    <a:pt x="191" y="141"/>
                  </a:lnTo>
                  <a:lnTo>
                    <a:pt x="196" y="128"/>
                  </a:lnTo>
                  <a:lnTo>
                    <a:pt x="199" y="114"/>
                  </a:lnTo>
                  <a:lnTo>
                    <a:pt x="200" y="99"/>
                  </a:lnTo>
                  <a:lnTo>
                    <a:pt x="200" y="99"/>
                  </a:lnTo>
                  <a:lnTo>
                    <a:pt x="200" y="89"/>
                  </a:lnTo>
                  <a:lnTo>
                    <a:pt x="198" y="79"/>
                  </a:lnTo>
                  <a:lnTo>
                    <a:pt x="196" y="70"/>
                  </a:lnTo>
                  <a:lnTo>
                    <a:pt x="192" y="61"/>
                  </a:lnTo>
                  <a:lnTo>
                    <a:pt x="188" y="52"/>
                  </a:lnTo>
                  <a:lnTo>
                    <a:pt x="183" y="44"/>
                  </a:lnTo>
                  <a:lnTo>
                    <a:pt x="177" y="36"/>
                  </a:lnTo>
                  <a:lnTo>
                    <a:pt x="172" y="28"/>
                  </a:lnTo>
                  <a:lnTo>
                    <a:pt x="164" y="22"/>
                  </a:lnTo>
                  <a:lnTo>
                    <a:pt x="156" y="17"/>
                  </a:lnTo>
                  <a:lnTo>
                    <a:pt x="148" y="11"/>
                  </a:lnTo>
                  <a:lnTo>
                    <a:pt x="139" y="8"/>
                  </a:lnTo>
                  <a:lnTo>
                    <a:pt x="130" y="4"/>
                  </a:lnTo>
                  <a:lnTo>
                    <a:pt x="121" y="1"/>
                  </a:lnTo>
                  <a:lnTo>
                    <a:pt x="11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90" y="0"/>
                  </a:lnTo>
                  <a:lnTo>
                    <a:pt x="81" y="1"/>
                  </a:lnTo>
                  <a:lnTo>
                    <a:pt x="70" y="4"/>
                  </a:lnTo>
                  <a:lnTo>
                    <a:pt x="61" y="8"/>
                  </a:lnTo>
                  <a:lnTo>
                    <a:pt x="53" y="11"/>
                  </a:lnTo>
                  <a:lnTo>
                    <a:pt x="44" y="17"/>
                  </a:lnTo>
                  <a:lnTo>
                    <a:pt x="36" y="22"/>
                  </a:lnTo>
                  <a:lnTo>
                    <a:pt x="30" y="28"/>
                  </a:lnTo>
                  <a:lnTo>
                    <a:pt x="23" y="36"/>
                  </a:lnTo>
                  <a:lnTo>
                    <a:pt x="18" y="44"/>
                  </a:lnTo>
                  <a:lnTo>
                    <a:pt x="13" y="52"/>
                  </a:lnTo>
                  <a:lnTo>
                    <a:pt x="8" y="61"/>
                  </a:lnTo>
                  <a:lnTo>
                    <a:pt x="5" y="70"/>
                  </a:lnTo>
                  <a:lnTo>
                    <a:pt x="3" y="79"/>
                  </a:lnTo>
                  <a:lnTo>
                    <a:pt x="1" y="8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1" y="109"/>
                  </a:lnTo>
                  <a:lnTo>
                    <a:pt x="3" y="119"/>
                  </a:lnTo>
                  <a:lnTo>
                    <a:pt x="5" y="128"/>
                  </a:lnTo>
                  <a:lnTo>
                    <a:pt x="8" y="138"/>
                  </a:lnTo>
                  <a:lnTo>
                    <a:pt x="13" y="147"/>
                  </a:lnTo>
                  <a:lnTo>
                    <a:pt x="18" y="154"/>
                  </a:lnTo>
                  <a:lnTo>
                    <a:pt x="23" y="162"/>
                  </a:lnTo>
                  <a:lnTo>
                    <a:pt x="30" y="170"/>
                  </a:lnTo>
                  <a:lnTo>
                    <a:pt x="36" y="177"/>
                  </a:lnTo>
                  <a:lnTo>
                    <a:pt x="44" y="182"/>
                  </a:lnTo>
                  <a:lnTo>
                    <a:pt x="53" y="187"/>
                  </a:lnTo>
                  <a:lnTo>
                    <a:pt x="61" y="191"/>
                  </a:lnTo>
                  <a:lnTo>
                    <a:pt x="70" y="195"/>
                  </a:lnTo>
                  <a:lnTo>
                    <a:pt x="81" y="197"/>
                  </a:lnTo>
                  <a:lnTo>
                    <a:pt x="90" y="199"/>
                  </a:lnTo>
                  <a:lnTo>
                    <a:pt x="100" y="199"/>
                  </a:lnTo>
                  <a:lnTo>
                    <a:pt x="100" y="199"/>
                  </a:lnTo>
                  <a:lnTo>
                    <a:pt x="116" y="197"/>
                  </a:lnTo>
                  <a:lnTo>
                    <a:pt x="129" y="195"/>
                  </a:lnTo>
                  <a:lnTo>
                    <a:pt x="143" y="190"/>
                  </a:lnTo>
                  <a:lnTo>
                    <a:pt x="155" y="183"/>
                  </a:lnTo>
                  <a:lnTo>
                    <a:pt x="155" y="183"/>
                  </a:lnTo>
                  <a:lnTo>
                    <a:pt x="156" y="186"/>
                  </a:lnTo>
                  <a:lnTo>
                    <a:pt x="217" y="245"/>
                  </a:lnTo>
                  <a:lnTo>
                    <a:pt x="217" y="245"/>
                  </a:lnTo>
                  <a:lnTo>
                    <a:pt x="220" y="248"/>
                  </a:lnTo>
                  <a:lnTo>
                    <a:pt x="224" y="251"/>
                  </a:lnTo>
                  <a:lnTo>
                    <a:pt x="227" y="251"/>
                  </a:lnTo>
                  <a:lnTo>
                    <a:pt x="231" y="252"/>
                  </a:lnTo>
                  <a:lnTo>
                    <a:pt x="231" y="252"/>
                  </a:lnTo>
                  <a:lnTo>
                    <a:pt x="235" y="251"/>
                  </a:lnTo>
                  <a:lnTo>
                    <a:pt x="239" y="251"/>
                  </a:lnTo>
                  <a:lnTo>
                    <a:pt x="243" y="248"/>
                  </a:lnTo>
                  <a:lnTo>
                    <a:pt x="247" y="245"/>
                  </a:lnTo>
                  <a:lnTo>
                    <a:pt x="247" y="245"/>
                  </a:lnTo>
                  <a:lnTo>
                    <a:pt x="250" y="242"/>
                  </a:lnTo>
                  <a:lnTo>
                    <a:pt x="251" y="239"/>
                  </a:lnTo>
                  <a:lnTo>
                    <a:pt x="252" y="235"/>
                  </a:lnTo>
                  <a:lnTo>
                    <a:pt x="252" y="231"/>
                  </a:lnTo>
                  <a:lnTo>
                    <a:pt x="252" y="226"/>
                  </a:lnTo>
                  <a:lnTo>
                    <a:pt x="251" y="222"/>
                  </a:lnTo>
                  <a:lnTo>
                    <a:pt x="250" y="219"/>
                  </a:lnTo>
                  <a:lnTo>
                    <a:pt x="247" y="2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33"/>
            <p:cNvSpPr>
              <a:spLocks/>
            </p:cNvSpPr>
            <p:nvPr/>
          </p:nvSpPr>
          <p:spPr bwMode="auto">
            <a:xfrm>
              <a:off x="3665791" y="4903141"/>
              <a:ext cx="118504" cy="120247"/>
            </a:xfrm>
            <a:custGeom>
              <a:avLst/>
              <a:gdLst>
                <a:gd name="T0" fmla="*/ 68 w 137"/>
                <a:gd name="T1" fmla="*/ 136 h 136"/>
                <a:gd name="T2" fmla="*/ 68 w 137"/>
                <a:gd name="T3" fmla="*/ 136 h 136"/>
                <a:gd name="T4" fmla="*/ 55 w 137"/>
                <a:gd name="T5" fmla="*/ 135 h 136"/>
                <a:gd name="T6" fmla="*/ 42 w 137"/>
                <a:gd name="T7" fmla="*/ 131 h 136"/>
                <a:gd name="T8" fmla="*/ 30 w 137"/>
                <a:gd name="T9" fmla="*/ 125 h 136"/>
                <a:gd name="T10" fmla="*/ 20 w 137"/>
                <a:gd name="T11" fmla="*/ 117 h 136"/>
                <a:gd name="T12" fmla="*/ 12 w 137"/>
                <a:gd name="T13" fmla="*/ 107 h 136"/>
                <a:gd name="T14" fmla="*/ 6 w 137"/>
                <a:gd name="T15" fmla="*/ 95 h 136"/>
                <a:gd name="T16" fmla="*/ 2 w 137"/>
                <a:gd name="T17" fmla="*/ 82 h 136"/>
                <a:gd name="T18" fmla="*/ 0 w 137"/>
                <a:gd name="T19" fmla="*/ 68 h 136"/>
                <a:gd name="T20" fmla="*/ 0 w 137"/>
                <a:gd name="T21" fmla="*/ 68 h 136"/>
                <a:gd name="T22" fmla="*/ 2 w 137"/>
                <a:gd name="T23" fmla="*/ 55 h 136"/>
                <a:gd name="T24" fmla="*/ 6 w 137"/>
                <a:gd name="T25" fmla="*/ 42 h 136"/>
                <a:gd name="T26" fmla="*/ 12 w 137"/>
                <a:gd name="T27" fmla="*/ 30 h 136"/>
                <a:gd name="T28" fmla="*/ 20 w 137"/>
                <a:gd name="T29" fmla="*/ 19 h 136"/>
                <a:gd name="T30" fmla="*/ 30 w 137"/>
                <a:gd name="T31" fmla="*/ 12 h 136"/>
                <a:gd name="T32" fmla="*/ 42 w 137"/>
                <a:gd name="T33" fmla="*/ 5 h 136"/>
                <a:gd name="T34" fmla="*/ 55 w 137"/>
                <a:gd name="T35" fmla="*/ 1 h 136"/>
                <a:gd name="T36" fmla="*/ 68 w 137"/>
                <a:gd name="T37" fmla="*/ 0 h 136"/>
                <a:gd name="T38" fmla="*/ 68 w 137"/>
                <a:gd name="T39" fmla="*/ 0 h 136"/>
                <a:gd name="T40" fmla="*/ 82 w 137"/>
                <a:gd name="T41" fmla="*/ 1 h 136"/>
                <a:gd name="T42" fmla="*/ 95 w 137"/>
                <a:gd name="T43" fmla="*/ 5 h 136"/>
                <a:gd name="T44" fmla="*/ 107 w 137"/>
                <a:gd name="T45" fmla="*/ 12 h 136"/>
                <a:gd name="T46" fmla="*/ 116 w 137"/>
                <a:gd name="T47" fmla="*/ 19 h 136"/>
                <a:gd name="T48" fmla="*/ 125 w 137"/>
                <a:gd name="T49" fmla="*/ 30 h 136"/>
                <a:gd name="T50" fmla="*/ 132 w 137"/>
                <a:gd name="T51" fmla="*/ 42 h 136"/>
                <a:gd name="T52" fmla="*/ 136 w 137"/>
                <a:gd name="T53" fmla="*/ 55 h 136"/>
                <a:gd name="T54" fmla="*/ 137 w 137"/>
                <a:gd name="T55" fmla="*/ 68 h 136"/>
                <a:gd name="T56" fmla="*/ 137 w 137"/>
                <a:gd name="T57" fmla="*/ 68 h 136"/>
                <a:gd name="T58" fmla="*/ 136 w 137"/>
                <a:gd name="T59" fmla="*/ 82 h 136"/>
                <a:gd name="T60" fmla="*/ 132 w 137"/>
                <a:gd name="T61" fmla="*/ 95 h 136"/>
                <a:gd name="T62" fmla="*/ 125 w 137"/>
                <a:gd name="T63" fmla="*/ 107 h 136"/>
                <a:gd name="T64" fmla="*/ 116 w 137"/>
                <a:gd name="T65" fmla="*/ 117 h 136"/>
                <a:gd name="T66" fmla="*/ 107 w 137"/>
                <a:gd name="T67" fmla="*/ 125 h 136"/>
                <a:gd name="T68" fmla="*/ 95 w 137"/>
                <a:gd name="T69" fmla="*/ 131 h 136"/>
                <a:gd name="T70" fmla="*/ 82 w 137"/>
                <a:gd name="T71" fmla="*/ 135 h 136"/>
                <a:gd name="T72" fmla="*/ 68 w 137"/>
                <a:gd name="T7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7" h="136">
                  <a:moveTo>
                    <a:pt x="68" y="136"/>
                  </a:moveTo>
                  <a:lnTo>
                    <a:pt x="68" y="136"/>
                  </a:lnTo>
                  <a:lnTo>
                    <a:pt x="55" y="135"/>
                  </a:lnTo>
                  <a:lnTo>
                    <a:pt x="42" y="131"/>
                  </a:lnTo>
                  <a:lnTo>
                    <a:pt x="30" y="125"/>
                  </a:lnTo>
                  <a:lnTo>
                    <a:pt x="20" y="117"/>
                  </a:lnTo>
                  <a:lnTo>
                    <a:pt x="12" y="107"/>
                  </a:lnTo>
                  <a:lnTo>
                    <a:pt x="6" y="95"/>
                  </a:lnTo>
                  <a:lnTo>
                    <a:pt x="2" y="82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" y="55"/>
                  </a:lnTo>
                  <a:lnTo>
                    <a:pt x="6" y="42"/>
                  </a:lnTo>
                  <a:lnTo>
                    <a:pt x="12" y="30"/>
                  </a:lnTo>
                  <a:lnTo>
                    <a:pt x="20" y="19"/>
                  </a:lnTo>
                  <a:lnTo>
                    <a:pt x="30" y="12"/>
                  </a:lnTo>
                  <a:lnTo>
                    <a:pt x="42" y="5"/>
                  </a:lnTo>
                  <a:lnTo>
                    <a:pt x="55" y="1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82" y="1"/>
                  </a:lnTo>
                  <a:lnTo>
                    <a:pt x="95" y="5"/>
                  </a:lnTo>
                  <a:lnTo>
                    <a:pt x="107" y="12"/>
                  </a:lnTo>
                  <a:lnTo>
                    <a:pt x="116" y="19"/>
                  </a:lnTo>
                  <a:lnTo>
                    <a:pt x="125" y="30"/>
                  </a:lnTo>
                  <a:lnTo>
                    <a:pt x="132" y="42"/>
                  </a:lnTo>
                  <a:lnTo>
                    <a:pt x="136" y="55"/>
                  </a:lnTo>
                  <a:lnTo>
                    <a:pt x="137" y="68"/>
                  </a:lnTo>
                  <a:lnTo>
                    <a:pt x="137" y="68"/>
                  </a:lnTo>
                  <a:lnTo>
                    <a:pt x="136" y="82"/>
                  </a:lnTo>
                  <a:lnTo>
                    <a:pt x="132" y="95"/>
                  </a:lnTo>
                  <a:lnTo>
                    <a:pt x="125" y="107"/>
                  </a:lnTo>
                  <a:lnTo>
                    <a:pt x="116" y="117"/>
                  </a:lnTo>
                  <a:lnTo>
                    <a:pt x="107" y="125"/>
                  </a:lnTo>
                  <a:lnTo>
                    <a:pt x="95" y="131"/>
                  </a:lnTo>
                  <a:lnTo>
                    <a:pt x="82" y="135"/>
                  </a:lnTo>
                  <a:lnTo>
                    <a:pt x="68" y="1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34"/>
            <p:cNvSpPr>
              <a:spLocks noEditPoints="1"/>
            </p:cNvSpPr>
            <p:nvPr/>
          </p:nvSpPr>
          <p:spPr bwMode="auto">
            <a:xfrm>
              <a:off x="3925455" y="4878743"/>
              <a:ext cx="202154" cy="212610"/>
            </a:xfrm>
            <a:custGeom>
              <a:avLst/>
              <a:gdLst>
                <a:gd name="T0" fmla="*/ 212 w 233"/>
                <a:gd name="T1" fmla="*/ 18 h 246"/>
                <a:gd name="T2" fmla="*/ 181 w 233"/>
                <a:gd name="T3" fmla="*/ 1 h 246"/>
                <a:gd name="T4" fmla="*/ 157 w 233"/>
                <a:gd name="T5" fmla="*/ 1 h 246"/>
                <a:gd name="T6" fmla="*/ 125 w 233"/>
                <a:gd name="T7" fmla="*/ 18 h 246"/>
                <a:gd name="T8" fmla="*/ 104 w 233"/>
                <a:gd name="T9" fmla="*/ 39 h 246"/>
                <a:gd name="T10" fmla="*/ 103 w 233"/>
                <a:gd name="T11" fmla="*/ 57 h 246"/>
                <a:gd name="T12" fmla="*/ 107 w 233"/>
                <a:gd name="T13" fmla="*/ 64 h 246"/>
                <a:gd name="T14" fmla="*/ 120 w 233"/>
                <a:gd name="T15" fmla="*/ 69 h 246"/>
                <a:gd name="T16" fmla="*/ 134 w 233"/>
                <a:gd name="T17" fmla="*/ 64 h 246"/>
                <a:gd name="T18" fmla="*/ 156 w 233"/>
                <a:gd name="T19" fmla="*/ 42 h 246"/>
                <a:gd name="T20" fmla="*/ 169 w 233"/>
                <a:gd name="T21" fmla="*/ 38 h 246"/>
                <a:gd name="T22" fmla="*/ 177 w 233"/>
                <a:gd name="T23" fmla="*/ 39 h 246"/>
                <a:gd name="T24" fmla="*/ 187 w 233"/>
                <a:gd name="T25" fmla="*/ 47 h 246"/>
                <a:gd name="T26" fmla="*/ 193 w 233"/>
                <a:gd name="T27" fmla="*/ 55 h 246"/>
                <a:gd name="T28" fmla="*/ 194 w 233"/>
                <a:gd name="T29" fmla="*/ 64 h 246"/>
                <a:gd name="T30" fmla="*/ 190 w 233"/>
                <a:gd name="T31" fmla="*/ 77 h 246"/>
                <a:gd name="T32" fmla="*/ 143 w 233"/>
                <a:gd name="T33" fmla="*/ 125 h 246"/>
                <a:gd name="T34" fmla="*/ 130 w 233"/>
                <a:gd name="T35" fmla="*/ 131 h 246"/>
                <a:gd name="T36" fmla="*/ 121 w 233"/>
                <a:gd name="T37" fmla="*/ 131 h 246"/>
                <a:gd name="T38" fmla="*/ 109 w 233"/>
                <a:gd name="T39" fmla="*/ 125 h 246"/>
                <a:gd name="T40" fmla="*/ 82 w 233"/>
                <a:gd name="T41" fmla="*/ 152 h 246"/>
                <a:gd name="T42" fmla="*/ 103 w 233"/>
                <a:gd name="T43" fmla="*/ 165 h 246"/>
                <a:gd name="T44" fmla="*/ 126 w 233"/>
                <a:gd name="T45" fmla="*/ 170 h 246"/>
                <a:gd name="T46" fmla="*/ 138 w 233"/>
                <a:gd name="T47" fmla="*/ 169 h 246"/>
                <a:gd name="T48" fmla="*/ 170 w 233"/>
                <a:gd name="T49" fmla="*/ 152 h 246"/>
                <a:gd name="T50" fmla="*/ 222 w 233"/>
                <a:gd name="T51" fmla="*/ 98 h 246"/>
                <a:gd name="T52" fmla="*/ 233 w 233"/>
                <a:gd name="T53" fmla="*/ 64 h 246"/>
                <a:gd name="T54" fmla="*/ 228 w 233"/>
                <a:gd name="T55" fmla="*/ 40 h 246"/>
                <a:gd name="T56" fmla="*/ 215 w 233"/>
                <a:gd name="T57" fmla="*/ 20 h 246"/>
                <a:gd name="T58" fmla="*/ 81 w 233"/>
                <a:gd name="T59" fmla="*/ 200 h 246"/>
                <a:gd name="T60" fmla="*/ 69 w 233"/>
                <a:gd name="T61" fmla="*/ 207 h 246"/>
                <a:gd name="T62" fmla="*/ 60 w 233"/>
                <a:gd name="T63" fmla="*/ 207 h 246"/>
                <a:gd name="T64" fmla="*/ 47 w 233"/>
                <a:gd name="T65" fmla="*/ 200 h 246"/>
                <a:gd name="T66" fmla="*/ 43 w 233"/>
                <a:gd name="T67" fmla="*/ 195 h 246"/>
                <a:gd name="T68" fmla="*/ 39 w 233"/>
                <a:gd name="T69" fmla="*/ 182 h 246"/>
                <a:gd name="T70" fmla="*/ 40 w 233"/>
                <a:gd name="T71" fmla="*/ 173 h 246"/>
                <a:gd name="T72" fmla="*/ 90 w 233"/>
                <a:gd name="T73" fmla="*/ 121 h 246"/>
                <a:gd name="T74" fmla="*/ 98 w 233"/>
                <a:gd name="T75" fmla="*/ 116 h 246"/>
                <a:gd name="T76" fmla="*/ 107 w 233"/>
                <a:gd name="T77" fmla="*/ 113 h 246"/>
                <a:gd name="T78" fmla="*/ 120 w 233"/>
                <a:gd name="T79" fmla="*/ 117 h 246"/>
                <a:gd name="T80" fmla="*/ 125 w 233"/>
                <a:gd name="T81" fmla="*/ 122 h 246"/>
                <a:gd name="T82" fmla="*/ 147 w 233"/>
                <a:gd name="T83" fmla="*/ 90 h 246"/>
                <a:gd name="T84" fmla="*/ 142 w 233"/>
                <a:gd name="T85" fmla="*/ 86 h 246"/>
                <a:gd name="T86" fmla="*/ 116 w 233"/>
                <a:gd name="T87" fmla="*/ 75 h 246"/>
                <a:gd name="T88" fmla="*/ 95 w 233"/>
                <a:gd name="T89" fmla="*/ 77 h 246"/>
                <a:gd name="T90" fmla="*/ 63 w 233"/>
                <a:gd name="T91" fmla="*/ 94 h 246"/>
                <a:gd name="T92" fmla="*/ 11 w 233"/>
                <a:gd name="T93" fmla="*/ 147 h 246"/>
                <a:gd name="T94" fmla="*/ 0 w 233"/>
                <a:gd name="T95" fmla="*/ 182 h 246"/>
                <a:gd name="T96" fmla="*/ 5 w 233"/>
                <a:gd name="T97" fmla="*/ 205 h 246"/>
                <a:gd name="T98" fmla="*/ 21 w 233"/>
                <a:gd name="T99" fmla="*/ 228 h 246"/>
                <a:gd name="T100" fmla="*/ 40 w 233"/>
                <a:gd name="T101" fmla="*/ 241 h 246"/>
                <a:gd name="T102" fmla="*/ 64 w 233"/>
                <a:gd name="T103" fmla="*/ 246 h 246"/>
                <a:gd name="T104" fmla="*/ 76 w 233"/>
                <a:gd name="T105" fmla="*/ 244 h 246"/>
                <a:gd name="T106" fmla="*/ 108 w 233"/>
                <a:gd name="T107" fmla="*/ 228 h 246"/>
                <a:gd name="T108" fmla="*/ 130 w 233"/>
                <a:gd name="T109" fmla="*/ 205 h 246"/>
                <a:gd name="T110" fmla="*/ 131 w 233"/>
                <a:gd name="T111" fmla="*/ 187 h 246"/>
                <a:gd name="T112" fmla="*/ 128 w 233"/>
                <a:gd name="T113" fmla="*/ 181 h 246"/>
                <a:gd name="T114" fmla="*/ 113 w 233"/>
                <a:gd name="T115" fmla="*/ 176 h 246"/>
                <a:gd name="T116" fmla="*/ 100 w 233"/>
                <a:gd name="T117" fmla="*/ 181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3" h="246">
                  <a:moveTo>
                    <a:pt x="215" y="20"/>
                  </a:moveTo>
                  <a:lnTo>
                    <a:pt x="212" y="18"/>
                  </a:lnTo>
                  <a:lnTo>
                    <a:pt x="212" y="18"/>
                  </a:lnTo>
                  <a:lnTo>
                    <a:pt x="203" y="10"/>
                  </a:lnTo>
                  <a:lnTo>
                    <a:pt x="193" y="4"/>
                  </a:lnTo>
                  <a:lnTo>
                    <a:pt x="181" y="1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57" y="1"/>
                  </a:lnTo>
                  <a:lnTo>
                    <a:pt x="146" y="4"/>
                  </a:lnTo>
                  <a:lnTo>
                    <a:pt x="134" y="10"/>
                  </a:lnTo>
                  <a:lnTo>
                    <a:pt x="125" y="1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104" y="39"/>
                  </a:lnTo>
                  <a:lnTo>
                    <a:pt x="103" y="43"/>
                  </a:lnTo>
                  <a:lnTo>
                    <a:pt x="102" y="49"/>
                  </a:lnTo>
                  <a:lnTo>
                    <a:pt x="103" y="57"/>
                  </a:lnTo>
                  <a:lnTo>
                    <a:pt x="104" y="60"/>
                  </a:lnTo>
                  <a:lnTo>
                    <a:pt x="107" y="64"/>
                  </a:lnTo>
                  <a:lnTo>
                    <a:pt x="107" y="64"/>
                  </a:lnTo>
                  <a:lnTo>
                    <a:pt x="109" y="65"/>
                  </a:lnTo>
                  <a:lnTo>
                    <a:pt x="113" y="68"/>
                  </a:lnTo>
                  <a:lnTo>
                    <a:pt x="120" y="69"/>
                  </a:lnTo>
                  <a:lnTo>
                    <a:pt x="128" y="68"/>
                  </a:lnTo>
                  <a:lnTo>
                    <a:pt x="130" y="65"/>
                  </a:lnTo>
                  <a:lnTo>
                    <a:pt x="134" y="64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6" y="42"/>
                  </a:lnTo>
                  <a:lnTo>
                    <a:pt x="160" y="39"/>
                  </a:lnTo>
                  <a:lnTo>
                    <a:pt x="164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77" y="39"/>
                  </a:lnTo>
                  <a:lnTo>
                    <a:pt x="182" y="42"/>
                  </a:lnTo>
                  <a:lnTo>
                    <a:pt x="186" y="44"/>
                  </a:lnTo>
                  <a:lnTo>
                    <a:pt x="187" y="47"/>
                  </a:lnTo>
                  <a:lnTo>
                    <a:pt x="187" y="47"/>
                  </a:lnTo>
                  <a:lnTo>
                    <a:pt x="190" y="51"/>
                  </a:lnTo>
                  <a:lnTo>
                    <a:pt x="193" y="55"/>
                  </a:lnTo>
                  <a:lnTo>
                    <a:pt x="194" y="59"/>
                  </a:lnTo>
                  <a:lnTo>
                    <a:pt x="194" y="64"/>
                  </a:lnTo>
                  <a:lnTo>
                    <a:pt x="194" y="64"/>
                  </a:lnTo>
                  <a:lnTo>
                    <a:pt x="194" y="68"/>
                  </a:lnTo>
                  <a:lnTo>
                    <a:pt x="193" y="73"/>
                  </a:lnTo>
                  <a:lnTo>
                    <a:pt x="190" y="77"/>
                  </a:lnTo>
                  <a:lnTo>
                    <a:pt x="187" y="81"/>
                  </a:lnTo>
                  <a:lnTo>
                    <a:pt x="143" y="125"/>
                  </a:lnTo>
                  <a:lnTo>
                    <a:pt x="143" y="125"/>
                  </a:lnTo>
                  <a:lnTo>
                    <a:pt x="139" y="127"/>
                  </a:lnTo>
                  <a:lnTo>
                    <a:pt x="135" y="130"/>
                  </a:lnTo>
                  <a:lnTo>
                    <a:pt x="130" y="131"/>
                  </a:lnTo>
                  <a:lnTo>
                    <a:pt x="126" y="131"/>
                  </a:lnTo>
                  <a:lnTo>
                    <a:pt x="126" y="131"/>
                  </a:lnTo>
                  <a:lnTo>
                    <a:pt x="121" y="131"/>
                  </a:lnTo>
                  <a:lnTo>
                    <a:pt x="117" y="130"/>
                  </a:lnTo>
                  <a:lnTo>
                    <a:pt x="113" y="127"/>
                  </a:lnTo>
                  <a:lnTo>
                    <a:pt x="109" y="125"/>
                  </a:lnTo>
                  <a:lnTo>
                    <a:pt x="108" y="122"/>
                  </a:lnTo>
                  <a:lnTo>
                    <a:pt x="81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92" y="160"/>
                  </a:lnTo>
                  <a:lnTo>
                    <a:pt x="103" y="165"/>
                  </a:lnTo>
                  <a:lnTo>
                    <a:pt x="115" y="169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38" y="169"/>
                  </a:lnTo>
                  <a:lnTo>
                    <a:pt x="150" y="165"/>
                  </a:lnTo>
                  <a:lnTo>
                    <a:pt x="160" y="160"/>
                  </a:lnTo>
                  <a:lnTo>
                    <a:pt x="170" y="152"/>
                  </a:lnTo>
                  <a:lnTo>
                    <a:pt x="215" y="108"/>
                  </a:lnTo>
                  <a:lnTo>
                    <a:pt x="215" y="108"/>
                  </a:lnTo>
                  <a:lnTo>
                    <a:pt x="222" y="98"/>
                  </a:lnTo>
                  <a:lnTo>
                    <a:pt x="228" y="87"/>
                  </a:lnTo>
                  <a:lnTo>
                    <a:pt x="232" y="75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2" y="52"/>
                  </a:lnTo>
                  <a:lnTo>
                    <a:pt x="228" y="40"/>
                  </a:lnTo>
                  <a:lnTo>
                    <a:pt x="222" y="30"/>
                  </a:lnTo>
                  <a:lnTo>
                    <a:pt x="215" y="20"/>
                  </a:lnTo>
                  <a:lnTo>
                    <a:pt x="215" y="20"/>
                  </a:lnTo>
                  <a:close/>
                  <a:moveTo>
                    <a:pt x="100" y="181"/>
                  </a:moveTo>
                  <a:lnTo>
                    <a:pt x="81" y="200"/>
                  </a:lnTo>
                  <a:lnTo>
                    <a:pt x="81" y="200"/>
                  </a:lnTo>
                  <a:lnTo>
                    <a:pt x="77" y="203"/>
                  </a:lnTo>
                  <a:lnTo>
                    <a:pt x="73" y="205"/>
                  </a:lnTo>
                  <a:lnTo>
                    <a:pt x="69" y="207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0" y="207"/>
                  </a:lnTo>
                  <a:lnTo>
                    <a:pt x="55" y="205"/>
                  </a:lnTo>
                  <a:lnTo>
                    <a:pt x="51" y="203"/>
                  </a:lnTo>
                  <a:lnTo>
                    <a:pt x="47" y="200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3" y="195"/>
                  </a:lnTo>
                  <a:lnTo>
                    <a:pt x="40" y="191"/>
                  </a:lnTo>
                  <a:lnTo>
                    <a:pt x="39" y="186"/>
                  </a:lnTo>
                  <a:lnTo>
                    <a:pt x="39" y="182"/>
                  </a:lnTo>
                  <a:lnTo>
                    <a:pt x="39" y="182"/>
                  </a:lnTo>
                  <a:lnTo>
                    <a:pt x="39" y="177"/>
                  </a:lnTo>
                  <a:lnTo>
                    <a:pt x="40" y="173"/>
                  </a:lnTo>
                  <a:lnTo>
                    <a:pt x="43" y="169"/>
                  </a:lnTo>
                  <a:lnTo>
                    <a:pt x="46" y="165"/>
                  </a:lnTo>
                  <a:lnTo>
                    <a:pt x="90" y="121"/>
                  </a:lnTo>
                  <a:lnTo>
                    <a:pt x="90" y="121"/>
                  </a:lnTo>
                  <a:lnTo>
                    <a:pt x="94" y="117"/>
                  </a:lnTo>
                  <a:lnTo>
                    <a:pt x="98" y="116"/>
                  </a:lnTo>
                  <a:lnTo>
                    <a:pt x="103" y="114"/>
                  </a:lnTo>
                  <a:lnTo>
                    <a:pt x="107" y="113"/>
                  </a:lnTo>
                  <a:lnTo>
                    <a:pt x="107" y="113"/>
                  </a:lnTo>
                  <a:lnTo>
                    <a:pt x="112" y="114"/>
                  </a:lnTo>
                  <a:lnTo>
                    <a:pt x="116" y="116"/>
                  </a:lnTo>
                  <a:lnTo>
                    <a:pt x="120" y="117"/>
                  </a:lnTo>
                  <a:lnTo>
                    <a:pt x="124" y="121"/>
                  </a:lnTo>
                  <a:lnTo>
                    <a:pt x="125" y="122"/>
                  </a:lnTo>
                  <a:lnTo>
                    <a:pt x="125" y="122"/>
                  </a:lnTo>
                  <a:lnTo>
                    <a:pt x="152" y="95"/>
                  </a:lnTo>
                  <a:lnTo>
                    <a:pt x="151" y="94"/>
                  </a:lnTo>
                  <a:lnTo>
                    <a:pt x="147" y="90"/>
                  </a:lnTo>
                  <a:lnTo>
                    <a:pt x="147" y="90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34" y="82"/>
                  </a:lnTo>
                  <a:lnTo>
                    <a:pt x="125" y="78"/>
                  </a:lnTo>
                  <a:lnTo>
                    <a:pt x="116" y="75"/>
                  </a:lnTo>
                  <a:lnTo>
                    <a:pt x="107" y="75"/>
                  </a:lnTo>
                  <a:lnTo>
                    <a:pt x="107" y="75"/>
                  </a:lnTo>
                  <a:lnTo>
                    <a:pt x="95" y="77"/>
                  </a:lnTo>
                  <a:lnTo>
                    <a:pt x="83" y="79"/>
                  </a:lnTo>
                  <a:lnTo>
                    <a:pt x="73" y="86"/>
                  </a:lnTo>
                  <a:lnTo>
                    <a:pt x="63" y="94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11" y="147"/>
                  </a:lnTo>
                  <a:lnTo>
                    <a:pt x="5" y="159"/>
                  </a:lnTo>
                  <a:lnTo>
                    <a:pt x="1" y="170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1" y="194"/>
                  </a:lnTo>
                  <a:lnTo>
                    <a:pt x="5" y="205"/>
                  </a:lnTo>
                  <a:lnTo>
                    <a:pt x="11" y="216"/>
                  </a:lnTo>
                  <a:lnTo>
                    <a:pt x="18" y="225"/>
                  </a:lnTo>
                  <a:lnTo>
                    <a:pt x="21" y="228"/>
                  </a:lnTo>
                  <a:lnTo>
                    <a:pt x="21" y="228"/>
                  </a:lnTo>
                  <a:lnTo>
                    <a:pt x="30" y="235"/>
                  </a:lnTo>
                  <a:lnTo>
                    <a:pt x="40" y="241"/>
                  </a:lnTo>
                  <a:lnTo>
                    <a:pt x="52" y="244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76" y="244"/>
                  </a:lnTo>
                  <a:lnTo>
                    <a:pt x="87" y="241"/>
                  </a:lnTo>
                  <a:lnTo>
                    <a:pt x="99" y="235"/>
                  </a:lnTo>
                  <a:lnTo>
                    <a:pt x="108" y="228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30" y="205"/>
                  </a:lnTo>
                  <a:lnTo>
                    <a:pt x="131" y="202"/>
                  </a:lnTo>
                  <a:lnTo>
                    <a:pt x="133" y="195"/>
                  </a:lnTo>
                  <a:lnTo>
                    <a:pt x="131" y="187"/>
                  </a:lnTo>
                  <a:lnTo>
                    <a:pt x="130" y="185"/>
                  </a:lnTo>
                  <a:lnTo>
                    <a:pt x="128" y="181"/>
                  </a:lnTo>
                  <a:lnTo>
                    <a:pt x="128" y="181"/>
                  </a:lnTo>
                  <a:lnTo>
                    <a:pt x="125" y="178"/>
                  </a:lnTo>
                  <a:lnTo>
                    <a:pt x="121" y="177"/>
                  </a:lnTo>
                  <a:lnTo>
                    <a:pt x="113" y="176"/>
                  </a:lnTo>
                  <a:lnTo>
                    <a:pt x="107" y="177"/>
                  </a:lnTo>
                  <a:lnTo>
                    <a:pt x="103" y="178"/>
                  </a:lnTo>
                  <a:lnTo>
                    <a:pt x="100" y="181"/>
                  </a:lnTo>
                  <a:lnTo>
                    <a:pt x="100" y="18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35"/>
            <p:cNvSpPr>
              <a:spLocks noEditPoints="1"/>
            </p:cNvSpPr>
            <p:nvPr/>
          </p:nvSpPr>
          <p:spPr bwMode="auto">
            <a:xfrm>
              <a:off x="4221716" y="4875258"/>
              <a:ext cx="174271" cy="223067"/>
            </a:xfrm>
            <a:custGeom>
              <a:avLst/>
              <a:gdLst>
                <a:gd name="T0" fmla="*/ 199 w 200"/>
                <a:gd name="T1" fmla="*/ 111 h 256"/>
                <a:gd name="T2" fmla="*/ 193 w 200"/>
                <a:gd name="T3" fmla="*/ 143 h 256"/>
                <a:gd name="T4" fmla="*/ 182 w 200"/>
                <a:gd name="T5" fmla="*/ 170 h 256"/>
                <a:gd name="T6" fmla="*/ 166 w 200"/>
                <a:gd name="T7" fmla="*/ 196 h 256"/>
                <a:gd name="T8" fmla="*/ 148 w 200"/>
                <a:gd name="T9" fmla="*/ 217 h 256"/>
                <a:gd name="T10" fmla="*/ 115 w 200"/>
                <a:gd name="T11" fmla="*/ 246 h 256"/>
                <a:gd name="T12" fmla="*/ 101 w 200"/>
                <a:gd name="T13" fmla="*/ 256 h 256"/>
                <a:gd name="T14" fmla="*/ 74 w 200"/>
                <a:gd name="T15" fmla="*/ 237 h 256"/>
                <a:gd name="T16" fmla="*/ 41 w 200"/>
                <a:gd name="T17" fmla="*/ 204 h 256"/>
                <a:gd name="T18" fmla="*/ 26 w 200"/>
                <a:gd name="T19" fmla="*/ 183 h 256"/>
                <a:gd name="T20" fmla="*/ 13 w 200"/>
                <a:gd name="T21" fmla="*/ 159 h 256"/>
                <a:gd name="T22" fmla="*/ 4 w 200"/>
                <a:gd name="T23" fmla="*/ 131 h 256"/>
                <a:gd name="T24" fmla="*/ 1 w 200"/>
                <a:gd name="T25" fmla="*/ 116 h 256"/>
                <a:gd name="T26" fmla="*/ 0 w 200"/>
                <a:gd name="T27" fmla="*/ 100 h 256"/>
                <a:gd name="T28" fmla="*/ 1 w 200"/>
                <a:gd name="T29" fmla="*/ 79 h 256"/>
                <a:gd name="T30" fmla="*/ 8 w 200"/>
                <a:gd name="T31" fmla="*/ 61 h 256"/>
                <a:gd name="T32" fmla="*/ 17 w 200"/>
                <a:gd name="T33" fmla="*/ 44 h 256"/>
                <a:gd name="T34" fmla="*/ 28 w 200"/>
                <a:gd name="T35" fmla="*/ 30 h 256"/>
                <a:gd name="T36" fmla="*/ 43 w 200"/>
                <a:gd name="T37" fmla="*/ 17 h 256"/>
                <a:gd name="T38" fmla="*/ 61 w 200"/>
                <a:gd name="T39" fmla="*/ 8 h 256"/>
                <a:gd name="T40" fmla="*/ 79 w 200"/>
                <a:gd name="T41" fmla="*/ 3 h 256"/>
                <a:gd name="T42" fmla="*/ 100 w 200"/>
                <a:gd name="T43" fmla="*/ 0 h 256"/>
                <a:gd name="T44" fmla="*/ 109 w 200"/>
                <a:gd name="T45" fmla="*/ 0 h 256"/>
                <a:gd name="T46" fmla="*/ 128 w 200"/>
                <a:gd name="T47" fmla="*/ 4 h 256"/>
                <a:gd name="T48" fmla="*/ 147 w 200"/>
                <a:gd name="T49" fmla="*/ 12 h 256"/>
                <a:gd name="T50" fmla="*/ 163 w 200"/>
                <a:gd name="T51" fmla="*/ 24 h 256"/>
                <a:gd name="T52" fmla="*/ 176 w 200"/>
                <a:gd name="T53" fmla="*/ 37 h 256"/>
                <a:gd name="T54" fmla="*/ 187 w 200"/>
                <a:gd name="T55" fmla="*/ 52 h 256"/>
                <a:gd name="T56" fmla="*/ 195 w 200"/>
                <a:gd name="T57" fmla="*/ 70 h 256"/>
                <a:gd name="T58" fmla="*/ 199 w 200"/>
                <a:gd name="T59" fmla="*/ 90 h 256"/>
                <a:gd name="T60" fmla="*/ 200 w 200"/>
                <a:gd name="T61" fmla="*/ 100 h 256"/>
                <a:gd name="T62" fmla="*/ 199 w 200"/>
                <a:gd name="T63" fmla="*/ 111 h 256"/>
                <a:gd name="T64" fmla="*/ 100 w 200"/>
                <a:gd name="T65" fmla="*/ 37 h 256"/>
                <a:gd name="T66" fmla="*/ 78 w 200"/>
                <a:gd name="T67" fmla="*/ 40 h 256"/>
                <a:gd name="T68" fmla="*/ 59 w 200"/>
                <a:gd name="T69" fmla="*/ 53 h 256"/>
                <a:gd name="T70" fmla="*/ 48 w 200"/>
                <a:gd name="T71" fmla="*/ 70 h 256"/>
                <a:gd name="T72" fmla="*/ 43 w 200"/>
                <a:gd name="T73" fmla="*/ 92 h 256"/>
                <a:gd name="T74" fmla="*/ 44 w 200"/>
                <a:gd name="T75" fmla="*/ 104 h 256"/>
                <a:gd name="T76" fmla="*/ 53 w 200"/>
                <a:gd name="T77" fmla="*/ 124 h 256"/>
                <a:gd name="T78" fmla="*/ 67 w 200"/>
                <a:gd name="T79" fmla="*/ 139 h 256"/>
                <a:gd name="T80" fmla="*/ 88 w 200"/>
                <a:gd name="T81" fmla="*/ 147 h 256"/>
                <a:gd name="T82" fmla="*/ 100 w 200"/>
                <a:gd name="T83" fmla="*/ 148 h 256"/>
                <a:gd name="T84" fmla="*/ 121 w 200"/>
                <a:gd name="T85" fmla="*/ 144 h 256"/>
                <a:gd name="T86" fmla="*/ 139 w 200"/>
                <a:gd name="T87" fmla="*/ 131 h 256"/>
                <a:gd name="T88" fmla="*/ 150 w 200"/>
                <a:gd name="T89" fmla="*/ 115 h 256"/>
                <a:gd name="T90" fmla="*/ 156 w 200"/>
                <a:gd name="T91" fmla="*/ 92 h 256"/>
                <a:gd name="T92" fmla="*/ 154 w 200"/>
                <a:gd name="T93" fmla="*/ 81 h 256"/>
                <a:gd name="T94" fmla="*/ 145 w 200"/>
                <a:gd name="T95" fmla="*/ 61 h 256"/>
                <a:gd name="T96" fmla="*/ 131 w 200"/>
                <a:gd name="T97" fmla="*/ 46 h 256"/>
                <a:gd name="T98" fmla="*/ 110 w 200"/>
                <a:gd name="T99" fmla="*/ 38 h 256"/>
                <a:gd name="T100" fmla="*/ 100 w 200"/>
                <a:gd name="T101" fmla="*/ 3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0" h="256">
                  <a:moveTo>
                    <a:pt x="199" y="111"/>
                  </a:moveTo>
                  <a:lnTo>
                    <a:pt x="199" y="111"/>
                  </a:lnTo>
                  <a:lnTo>
                    <a:pt x="197" y="128"/>
                  </a:lnTo>
                  <a:lnTo>
                    <a:pt x="193" y="143"/>
                  </a:lnTo>
                  <a:lnTo>
                    <a:pt x="188" y="157"/>
                  </a:lnTo>
                  <a:lnTo>
                    <a:pt x="182" y="170"/>
                  </a:lnTo>
                  <a:lnTo>
                    <a:pt x="174" y="183"/>
                  </a:lnTo>
                  <a:lnTo>
                    <a:pt x="166" y="196"/>
                  </a:lnTo>
                  <a:lnTo>
                    <a:pt x="157" y="207"/>
                  </a:lnTo>
                  <a:lnTo>
                    <a:pt x="148" y="217"/>
                  </a:lnTo>
                  <a:lnTo>
                    <a:pt x="131" y="234"/>
                  </a:lnTo>
                  <a:lnTo>
                    <a:pt x="115" y="246"/>
                  </a:lnTo>
                  <a:lnTo>
                    <a:pt x="101" y="256"/>
                  </a:lnTo>
                  <a:lnTo>
                    <a:pt x="101" y="256"/>
                  </a:lnTo>
                  <a:lnTo>
                    <a:pt x="88" y="248"/>
                  </a:lnTo>
                  <a:lnTo>
                    <a:pt x="74" y="237"/>
                  </a:lnTo>
                  <a:lnTo>
                    <a:pt x="58" y="222"/>
                  </a:lnTo>
                  <a:lnTo>
                    <a:pt x="41" y="204"/>
                  </a:lnTo>
                  <a:lnTo>
                    <a:pt x="34" y="194"/>
                  </a:lnTo>
                  <a:lnTo>
                    <a:pt x="26" y="183"/>
                  </a:lnTo>
                  <a:lnTo>
                    <a:pt x="19" y="172"/>
                  </a:lnTo>
                  <a:lnTo>
                    <a:pt x="13" y="159"/>
                  </a:lnTo>
                  <a:lnTo>
                    <a:pt x="8" y="146"/>
                  </a:lnTo>
                  <a:lnTo>
                    <a:pt x="4" y="131"/>
                  </a:lnTo>
                  <a:lnTo>
                    <a:pt x="4" y="131"/>
                  </a:lnTo>
                  <a:lnTo>
                    <a:pt x="1" y="116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90"/>
                  </a:lnTo>
                  <a:lnTo>
                    <a:pt x="1" y="79"/>
                  </a:lnTo>
                  <a:lnTo>
                    <a:pt x="4" y="70"/>
                  </a:lnTo>
                  <a:lnTo>
                    <a:pt x="8" y="61"/>
                  </a:lnTo>
                  <a:lnTo>
                    <a:pt x="11" y="52"/>
                  </a:lnTo>
                  <a:lnTo>
                    <a:pt x="17" y="44"/>
                  </a:lnTo>
                  <a:lnTo>
                    <a:pt x="22" y="37"/>
                  </a:lnTo>
                  <a:lnTo>
                    <a:pt x="28" y="30"/>
                  </a:lnTo>
                  <a:lnTo>
                    <a:pt x="36" y="24"/>
                  </a:lnTo>
                  <a:lnTo>
                    <a:pt x="43" y="17"/>
                  </a:lnTo>
                  <a:lnTo>
                    <a:pt x="52" y="12"/>
                  </a:lnTo>
                  <a:lnTo>
                    <a:pt x="61" y="8"/>
                  </a:lnTo>
                  <a:lnTo>
                    <a:pt x="70" y="4"/>
                  </a:lnTo>
                  <a:lnTo>
                    <a:pt x="79" y="3"/>
                  </a:lnTo>
                  <a:lnTo>
                    <a:pt x="89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9" y="0"/>
                  </a:lnTo>
                  <a:lnTo>
                    <a:pt x="119" y="3"/>
                  </a:lnTo>
                  <a:lnTo>
                    <a:pt x="128" y="4"/>
                  </a:lnTo>
                  <a:lnTo>
                    <a:pt x="139" y="8"/>
                  </a:lnTo>
                  <a:lnTo>
                    <a:pt x="147" y="12"/>
                  </a:lnTo>
                  <a:lnTo>
                    <a:pt x="156" y="17"/>
                  </a:lnTo>
                  <a:lnTo>
                    <a:pt x="163" y="24"/>
                  </a:lnTo>
                  <a:lnTo>
                    <a:pt x="170" y="30"/>
                  </a:lnTo>
                  <a:lnTo>
                    <a:pt x="176" y="37"/>
                  </a:lnTo>
                  <a:lnTo>
                    <a:pt x="182" y="44"/>
                  </a:lnTo>
                  <a:lnTo>
                    <a:pt x="187" y="52"/>
                  </a:lnTo>
                  <a:lnTo>
                    <a:pt x="191" y="61"/>
                  </a:lnTo>
                  <a:lnTo>
                    <a:pt x="195" y="70"/>
                  </a:lnTo>
                  <a:lnTo>
                    <a:pt x="197" y="79"/>
                  </a:lnTo>
                  <a:lnTo>
                    <a:pt x="199" y="9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199" y="111"/>
                  </a:lnTo>
                  <a:lnTo>
                    <a:pt x="199" y="111"/>
                  </a:lnTo>
                  <a:close/>
                  <a:moveTo>
                    <a:pt x="100" y="37"/>
                  </a:moveTo>
                  <a:lnTo>
                    <a:pt x="100" y="37"/>
                  </a:lnTo>
                  <a:lnTo>
                    <a:pt x="88" y="38"/>
                  </a:lnTo>
                  <a:lnTo>
                    <a:pt x="78" y="40"/>
                  </a:lnTo>
                  <a:lnTo>
                    <a:pt x="67" y="46"/>
                  </a:lnTo>
                  <a:lnTo>
                    <a:pt x="59" y="53"/>
                  </a:lnTo>
                  <a:lnTo>
                    <a:pt x="53" y="61"/>
                  </a:lnTo>
                  <a:lnTo>
                    <a:pt x="48" y="70"/>
                  </a:lnTo>
                  <a:lnTo>
                    <a:pt x="44" y="81"/>
                  </a:lnTo>
                  <a:lnTo>
                    <a:pt x="43" y="92"/>
                  </a:lnTo>
                  <a:lnTo>
                    <a:pt x="43" y="92"/>
                  </a:lnTo>
                  <a:lnTo>
                    <a:pt x="44" y="104"/>
                  </a:lnTo>
                  <a:lnTo>
                    <a:pt x="48" y="115"/>
                  </a:lnTo>
                  <a:lnTo>
                    <a:pt x="53" y="124"/>
                  </a:lnTo>
                  <a:lnTo>
                    <a:pt x="59" y="131"/>
                  </a:lnTo>
                  <a:lnTo>
                    <a:pt x="67" y="139"/>
                  </a:lnTo>
                  <a:lnTo>
                    <a:pt x="78" y="144"/>
                  </a:lnTo>
                  <a:lnTo>
                    <a:pt x="88" y="147"/>
                  </a:lnTo>
                  <a:lnTo>
                    <a:pt x="100" y="148"/>
                  </a:lnTo>
                  <a:lnTo>
                    <a:pt x="100" y="148"/>
                  </a:lnTo>
                  <a:lnTo>
                    <a:pt x="110" y="147"/>
                  </a:lnTo>
                  <a:lnTo>
                    <a:pt x="121" y="144"/>
                  </a:lnTo>
                  <a:lnTo>
                    <a:pt x="131" y="139"/>
                  </a:lnTo>
                  <a:lnTo>
                    <a:pt x="139" y="131"/>
                  </a:lnTo>
                  <a:lnTo>
                    <a:pt x="145" y="124"/>
                  </a:lnTo>
                  <a:lnTo>
                    <a:pt x="150" y="115"/>
                  </a:lnTo>
                  <a:lnTo>
                    <a:pt x="154" y="104"/>
                  </a:lnTo>
                  <a:lnTo>
                    <a:pt x="156" y="92"/>
                  </a:lnTo>
                  <a:lnTo>
                    <a:pt x="156" y="92"/>
                  </a:lnTo>
                  <a:lnTo>
                    <a:pt x="154" y="81"/>
                  </a:lnTo>
                  <a:lnTo>
                    <a:pt x="150" y="70"/>
                  </a:lnTo>
                  <a:lnTo>
                    <a:pt x="145" y="61"/>
                  </a:lnTo>
                  <a:lnTo>
                    <a:pt x="139" y="53"/>
                  </a:lnTo>
                  <a:lnTo>
                    <a:pt x="131" y="46"/>
                  </a:lnTo>
                  <a:lnTo>
                    <a:pt x="121" y="40"/>
                  </a:lnTo>
                  <a:lnTo>
                    <a:pt x="110" y="38"/>
                  </a:lnTo>
                  <a:lnTo>
                    <a:pt x="100" y="37"/>
                  </a:lnTo>
                  <a:lnTo>
                    <a:pt x="100" y="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36"/>
            <p:cNvSpPr>
              <a:spLocks noEditPoints="1"/>
            </p:cNvSpPr>
            <p:nvPr/>
          </p:nvSpPr>
          <p:spPr bwMode="auto">
            <a:xfrm>
              <a:off x="4497064" y="4873515"/>
              <a:ext cx="174271" cy="223067"/>
            </a:xfrm>
            <a:custGeom>
              <a:avLst/>
              <a:gdLst>
                <a:gd name="T0" fmla="*/ 198 w 200"/>
                <a:gd name="T1" fmla="*/ 110 h 256"/>
                <a:gd name="T2" fmla="*/ 193 w 200"/>
                <a:gd name="T3" fmla="*/ 142 h 256"/>
                <a:gd name="T4" fmla="*/ 183 w 200"/>
                <a:gd name="T5" fmla="*/ 170 h 256"/>
                <a:gd name="T6" fmla="*/ 166 w 200"/>
                <a:gd name="T7" fmla="*/ 195 h 256"/>
                <a:gd name="T8" fmla="*/ 149 w 200"/>
                <a:gd name="T9" fmla="*/ 216 h 256"/>
                <a:gd name="T10" fmla="*/ 115 w 200"/>
                <a:gd name="T11" fmla="*/ 246 h 256"/>
                <a:gd name="T12" fmla="*/ 101 w 200"/>
                <a:gd name="T13" fmla="*/ 256 h 256"/>
                <a:gd name="T14" fmla="*/ 75 w 200"/>
                <a:gd name="T15" fmla="*/ 236 h 256"/>
                <a:gd name="T16" fmla="*/ 42 w 200"/>
                <a:gd name="T17" fmla="*/ 204 h 256"/>
                <a:gd name="T18" fmla="*/ 26 w 200"/>
                <a:gd name="T19" fmla="*/ 182 h 256"/>
                <a:gd name="T20" fmla="*/ 13 w 200"/>
                <a:gd name="T21" fmla="*/ 158 h 256"/>
                <a:gd name="T22" fmla="*/ 5 w 200"/>
                <a:gd name="T23" fmla="*/ 131 h 256"/>
                <a:gd name="T24" fmla="*/ 1 w 200"/>
                <a:gd name="T25" fmla="*/ 116 h 256"/>
                <a:gd name="T26" fmla="*/ 0 w 200"/>
                <a:gd name="T27" fmla="*/ 100 h 256"/>
                <a:gd name="T28" fmla="*/ 2 w 200"/>
                <a:gd name="T29" fmla="*/ 79 h 256"/>
                <a:gd name="T30" fmla="*/ 7 w 200"/>
                <a:gd name="T31" fmla="*/ 61 h 256"/>
                <a:gd name="T32" fmla="*/ 16 w 200"/>
                <a:gd name="T33" fmla="*/ 44 h 256"/>
                <a:gd name="T34" fmla="*/ 29 w 200"/>
                <a:gd name="T35" fmla="*/ 28 h 256"/>
                <a:gd name="T36" fmla="*/ 44 w 200"/>
                <a:gd name="T37" fmla="*/ 17 h 256"/>
                <a:gd name="T38" fmla="*/ 61 w 200"/>
                <a:gd name="T39" fmla="*/ 8 h 256"/>
                <a:gd name="T40" fmla="*/ 79 w 200"/>
                <a:gd name="T41" fmla="*/ 1 h 256"/>
                <a:gd name="T42" fmla="*/ 100 w 200"/>
                <a:gd name="T43" fmla="*/ 0 h 256"/>
                <a:gd name="T44" fmla="*/ 110 w 200"/>
                <a:gd name="T45" fmla="*/ 0 h 256"/>
                <a:gd name="T46" fmla="*/ 130 w 200"/>
                <a:gd name="T47" fmla="*/ 4 h 256"/>
                <a:gd name="T48" fmla="*/ 148 w 200"/>
                <a:gd name="T49" fmla="*/ 12 h 256"/>
                <a:gd name="T50" fmla="*/ 163 w 200"/>
                <a:gd name="T51" fmla="*/ 22 h 256"/>
                <a:gd name="T52" fmla="*/ 176 w 200"/>
                <a:gd name="T53" fmla="*/ 36 h 256"/>
                <a:gd name="T54" fmla="*/ 188 w 200"/>
                <a:gd name="T55" fmla="*/ 52 h 256"/>
                <a:gd name="T56" fmla="*/ 195 w 200"/>
                <a:gd name="T57" fmla="*/ 70 h 256"/>
                <a:gd name="T58" fmla="*/ 200 w 200"/>
                <a:gd name="T59" fmla="*/ 90 h 256"/>
                <a:gd name="T60" fmla="*/ 200 w 200"/>
                <a:gd name="T61" fmla="*/ 100 h 256"/>
                <a:gd name="T62" fmla="*/ 198 w 200"/>
                <a:gd name="T63" fmla="*/ 110 h 256"/>
                <a:gd name="T64" fmla="*/ 100 w 200"/>
                <a:gd name="T65" fmla="*/ 36 h 256"/>
                <a:gd name="T66" fmla="*/ 78 w 200"/>
                <a:gd name="T67" fmla="*/ 40 h 256"/>
                <a:gd name="T68" fmla="*/ 61 w 200"/>
                <a:gd name="T69" fmla="*/ 52 h 256"/>
                <a:gd name="T70" fmla="*/ 48 w 200"/>
                <a:gd name="T71" fmla="*/ 70 h 256"/>
                <a:gd name="T72" fmla="*/ 44 w 200"/>
                <a:gd name="T73" fmla="*/ 92 h 256"/>
                <a:gd name="T74" fmla="*/ 45 w 200"/>
                <a:gd name="T75" fmla="*/ 103 h 256"/>
                <a:gd name="T76" fmla="*/ 53 w 200"/>
                <a:gd name="T77" fmla="*/ 123 h 256"/>
                <a:gd name="T78" fmla="*/ 68 w 200"/>
                <a:gd name="T79" fmla="*/ 138 h 256"/>
                <a:gd name="T80" fmla="*/ 88 w 200"/>
                <a:gd name="T81" fmla="*/ 147 h 256"/>
                <a:gd name="T82" fmla="*/ 100 w 200"/>
                <a:gd name="T83" fmla="*/ 148 h 256"/>
                <a:gd name="T84" fmla="*/ 122 w 200"/>
                <a:gd name="T85" fmla="*/ 143 h 256"/>
                <a:gd name="T86" fmla="*/ 139 w 200"/>
                <a:gd name="T87" fmla="*/ 131 h 256"/>
                <a:gd name="T88" fmla="*/ 152 w 200"/>
                <a:gd name="T89" fmla="*/ 113 h 256"/>
                <a:gd name="T90" fmla="*/ 156 w 200"/>
                <a:gd name="T91" fmla="*/ 92 h 256"/>
                <a:gd name="T92" fmla="*/ 154 w 200"/>
                <a:gd name="T93" fmla="*/ 80 h 256"/>
                <a:gd name="T94" fmla="*/ 146 w 200"/>
                <a:gd name="T95" fmla="*/ 60 h 256"/>
                <a:gd name="T96" fmla="*/ 131 w 200"/>
                <a:gd name="T97" fmla="*/ 45 h 256"/>
                <a:gd name="T98" fmla="*/ 111 w 200"/>
                <a:gd name="T99" fmla="*/ 36 h 256"/>
                <a:gd name="T100" fmla="*/ 100 w 200"/>
                <a:gd name="T101" fmla="*/ 36 h 256"/>
                <a:gd name="T102" fmla="*/ 100 w 200"/>
                <a:gd name="T103" fmla="*/ 116 h 256"/>
                <a:gd name="T104" fmla="*/ 78 w 200"/>
                <a:gd name="T105" fmla="*/ 100 h 256"/>
                <a:gd name="T106" fmla="*/ 87 w 200"/>
                <a:gd name="T107" fmla="*/ 74 h 256"/>
                <a:gd name="T108" fmla="*/ 114 w 200"/>
                <a:gd name="T109" fmla="*/ 74 h 256"/>
                <a:gd name="T110" fmla="*/ 122 w 200"/>
                <a:gd name="T111" fmla="*/ 10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0" h="256">
                  <a:moveTo>
                    <a:pt x="198" y="110"/>
                  </a:moveTo>
                  <a:lnTo>
                    <a:pt x="198" y="110"/>
                  </a:lnTo>
                  <a:lnTo>
                    <a:pt x="197" y="126"/>
                  </a:lnTo>
                  <a:lnTo>
                    <a:pt x="193" y="142"/>
                  </a:lnTo>
                  <a:lnTo>
                    <a:pt x="188" y="156"/>
                  </a:lnTo>
                  <a:lnTo>
                    <a:pt x="183" y="170"/>
                  </a:lnTo>
                  <a:lnTo>
                    <a:pt x="175" y="183"/>
                  </a:lnTo>
                  <a:lnTo>
                    <a:pt x="166" y="195"/>
                  </a:lnTo>
                  <a:lnTo>
                    <a:pt x="158" y="207"/>
                  </a:lnTo>
                  <a:lnTo>
                    <a:pt x="149" y="216"/>
                  </a:lnTo>
                  <a:lnTo>
                    <a:pt x="131" y="233"/>
                  </a:lnTo>
                  <a:lnTo>
                    <a:pt x="115" y="246"/>
                  </a:lnTo>
                  <a:lnTo>
                    <a:pt x="101" y="256"/>
                  </a:lnTo>
                  <a:lnTo>
                    <a:pt x="101" y="256"/>
                  </a:lnTo>
                  <a:lnTo>
                    <a:pt x="88" y="247"/>
                  </a:lnTo>
                  <a:lnTo>
                    <a:pt x="75" y="236"/>
                  </a:lnTo>
                  <a:lnTo>
                    <a:pt x="58" y="222"/>
                  </a:lnTo>
                  <a:lnTo>
                    <a:pt x="42" y="204"/>
                  </a:lnTo>
                  <a:lnTo>
                    <a:pt x="33" y="194"/>
                  </a:lnTo>
                  <a:lnTo>
                    <a:pt x="26" y="182"/>
                  </a:lnTo>
                  <a:lnTo>
                    <a:pt x="19" y="170"/>
                  </a:lnTo>
                  <a:lnTo>
                    <a:pt x="13" y="158"/>
                  </a:lnTo>
                  <a:lnTo>
                    <a:pt x="9" y="144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1" y="116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90"/>
                  </a:lnTo>
                  <a:lnTo>
                    <a:pt x="2" y="79"/>
                  </a:lnTo>
                  <a:lnTo>
                    <a:pt x="3" y="70"/>
                  </a:lnTo>
                  <a:lnTo>
                    <a:pt x="7" y="61"/>
                  </a:lnTo>
                  <a:lnTo>
                    <a:pt x="11" y="52"/>
                  </a:lnTo>
                  <a:lnTo>
                    <a:pt x="16" y="44"/>
                  </a:lnTo>
                  <a:lnTo>
                    <a:pt x="23" y="36"/>
                  </a:lnTo>
                  <a:lnTo>
                    <a:pt x="29" y="28"/>
                  </a:lnTo>
                  <a:lnTo>
                    <a:pt x="36" y="22"/>
                  </a:lnTo>
                  <a:lnTo>
                    <a:pt x="44" y="17"/>
                  </a:lnTo>
                  <a:lnTo>
                    <a:pt x="52" y="12"/>
                  </a:lnTo>
                  <a:lnTo>
                    <a:pt x="61" y="8"/>
                  </a:lnTo>
                  <a:lnTo>
                    <a:pt x="70" y="4"/>
                  </a:lnTo>
                  <a:lnTo>
                    <a:pt x="79" y="1"/>
                  </a:lnTo>
                  <a:lnTo>
                    <a:pt x="89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0" y="0"/>
                  </a:lnTo>
                  <a:lnTo>
                    <a:pt x="119" y="1"/>
                  </a:lnTo>
                  <a:lnTo>
                    <a:pt x="130" y="4"/>
                  </a:lnTo>
                  <a:lnTo>
                    <a:pt x="139" y="8"/>
                  </a:lnTo>
                  <a:lnTo>
                    <a:pt x="148" y="12"/>
                  </a:lnTo>
                  <a:lnTo>
                    <a:pt x="156" y="17"/>
                  </a:lnTo>
                  <a:lnTo>
                    <a:pt x="163" y="22"/>
                  </a:lnTo>
                  <a:lnTo>
                    <a:pt x="170" y="28"/>
                  </a:lnTo>
                  <a:lnTo>
                    <a:pt x="176" y="36"/>
                  </a:lnTo>
                  <a:lnTo>
                    <a:pt x="183" y="44"/>
                  </a:lnTo>
                  <a:lnTo>
                    <a:pt x="188" y="52"/>
                  </a:lnTo>
                  <a:lnTo>
                    <a:pt x="192" y="61"/>
                  </a:lnTo>
                  <a:lnTo>
                    <a:pt x="195" y="70"/>
                  </a:lnTo>
                  <a:lnTo>
                    <a:pt x="197" y="79"/>
                  </a:lnTo>
                  <a:lnTo>
                    <a:pt x="200" y="9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198" y="110"/>
                  </a:lnTo>
                  <a:lnTo>
                    <a:pt x="198" y="110"/>
                  </a:lnTo>
                  <a:close/>
                  <a:moveTo>
                    <a:pt x="100" y="36"/>
                  </a:moveTo>
                  <a:lnTo>
                    <a:pt x="100" y="36"/>
                  </a:lnTo>
                  <a:lnTo>
                    <a:pt x="88" y="36"/>
                  </a:lnTo>
                  <a:lnTo>
                    <a:pt x="78" y="40"/>
                  </a:lnTo>
                  <a:lnTo>
                    <a:pt x="68" y="45"/>
                  </a:lnTo>
                  <a:lnTo>
                    <a:pt x="61" y="52"/>
                  </a:lnTo>
                  <a:lnTo>
                    <a:pt x="53" y="60"/>
                  </a:lnTo>
                  <a:lnTo>
                    <a:pt x="48" y="70"/>
                  </a:lnTo>
                  <a:lnTo>
                    <a:pt x="45" y="80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5" y="103"/>
                  </a:lnTo>
                  <a:lnTo>
                    <a:pt x="48" y="113"/>
                  </a:lnTo>
                  <a:lnTo>
                    <a:pt x="53" y="123"/>
                  </a:lnTo>
                  <a:lnTo>
                    <a:pt x="61" y="131"/>
                  </a:lnTo>
                  <a:lnTo>
                    <a:pt x="68" y="138"/>
                  </a:lnTo>
                  <a:lnTo>
                    <a:pt x="78" y="143"/>
                  </a:lnTo>
                  <a:lnTo>
                    <a:pt x="88" y="147"/>
                  </a:lnTo>
                  <a:lnTo>
                    <a:pt x="100" y="148"/>
                  </a:lnTo>
                  <a:lnTo>
                    <a:pt x="100" y="148"/>
                  </a:lnTo>
                  <a:lnTo>
                    <a:pt x="111" y="147"/>
                  </a:lnTo>
                  <a:lnTo>
                    <a:pt x="122" y="143"/>
                  </a:lnTo>
                  <a:lnTo>
                    <a:pt x="131" y="138"/>
                  </a:lnTo>
                  <a:lnTo>
                    <a:pt x="139" y="131"/>
                  </a:lnTo>
                  <a:lnTo>
                    <a:pt x="146" y="123"/>
                  </a:lnTo>
                  <a:lnTo>
                    <a:pt x="152" y="113"/>
                  </a:lnTo>
                  <a:lnTo>
                    <a:pt x="154" y="103"/>
                  </a:lnTo>
                  <a:lnTo>
                    <a:pt x="156" y="92"/>
                  </a:lnTo>
                  <a:lnTo>
                    <a:pt x="156" y="92"/>
                  </a:lnTo>
                  <a:lnTo>
                    <a:pt x="154" y="80"/>
                  </a:lnTo>
                  <a:lnTo>
                    <a:pt x="152" y="70"/>
                  </a:lnTo>
                  <a:lnTo>
                    <a:pt x="146" y="60"/>
                  </a:lnTo>
                  <a:lnTo>
                    <a:pt x="139" y="52"/>
                  </a:lnTo>
                  <a:lnTo>
                    <a:pt x="131" y="45"/>
                  </a:lnTo>
                  <a:lnTo>
                    <a:pt x="122" y="40"/>
                  </a:lnTo>
                  <a:lnTo>
                    <a:pt x="111" y="36"/>
                  </a:lnTo>
                  <a:lnTo>
                    <a:pt x="100" y="36"/>
                  </a:lnTo>
                  <a:lnTo>
                    <a:pt x="100" y="36"/>
                  </a:lnTo>
                  <a:close/>
                  <a:moveTo>
                    <a:pt x="126" y="129"/>
                  </a:moveTo>
                  <a:lnTo>
                    <a:pt x="100" y="116"/>
                  </a:lnTo>
                  <a:lnTo>
                    <a:pt x="75" y="129"/>
                  </a:lnTo>
                  <a:lnTo>
                    <a:pt x="78" y="100"/>
                  </a:lnTo>
                  <a:lnTo>
                    <a:pt x="59" y="79"/>
                  </a:lnTo>
                  <a:lnTo>
                    <a:pt x="87" y="74"/>
                  </a:lnTo>
                  <a:lnTo>
                    <a:pt x="100" y="49"/>
                  </a:lnTo>
                  <a:lnTo>
                    <a:pt x="114" y="74"/>
                  </a:lnTo>
                  <a:lnTo>
                    <a:pt x="141" y="79"/>
                  </a:lnTo>
                  <a:lnTo>
                    <a:pt x="122" y="100"/>
                  </a:lnTo>
                  <a:lnTo>
                    <a:pt x="126" y="12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37"/>
            <p:cNvSpPr>
              <a:spLocks/>
            </p:cNvSpPr>
            <p:nvPr/>
          </p:nvSpPr>
          <p:spPr bwMode="auto">
            <a:xfrm>
              <a:off x="4744528" y="4880485"/>
              <a:ext cx="219581" cy="207383"/>
            </a:xfrm>
            <a:custGeom>
              <a:avLst/>
              <a:gdLst>
                <a:gd name="T0" fmla="*/ 125 w 251"/>
                <a:gd name="T1" fmla="*/ 0 h 238"/>
                <a:gd name="T2" fmla="*/ 167 w 251"/>
                <a:gd name="T3" fmla="*/ 74 h 238"/>
                <a:gd name="T4" fmla="*/ 251 w 251"/>
                <a:gd name="T5" fmla="*/ 91 h 238"/>
                <a:gd name="T6" fmla="*/ 193 w 251"/>
                <a:gd name="T7" fmla="*/ 153 h 238"/>
                <a:gd name="T8" fmla="*/ 203 w 251"/>
                <a:gd name="T9" fmla="*/ 238 h 238"/>
                <a:gd name="T10" fmla="*/ 125 w 251"/>
                <a:gd name="T11" fmla="*/ 201 h 238"/>
                <a:gd name="T12" fmla="*/ 48 w 251"/>
                <a:gd name="T13" fmla="*/ 238 h 238"/>
                <a:gd name="T14" fmla="*/ 59 w 251"/>
                <a:gd name="T15" fmla="*/ 153 h 238"/>
                <a:gd name="T16" fmla="*/ 0 w 251"/>
                <a:gd name="T17" fmla="*/ 91 h 238"/>
                <a:gd name="T18" fmla="*/ 85 w 251"/>
                <a:gd name="T19" fmla="*/ 74 h 238"/>
                <a:gd name="T20" fmla="*/ 125 w 251"/>
                <a:gd name="T2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1" h="238">
                  <a:moveTo>
                    <a:pt x="125" y="0"/>
                  </a:moveTo>
                  <a:lnTo>
                    <a:pt x="167" y="74"/>
                  </a:lnTo>
                  <a:lnTo>
                    <a:pt x="251" y="91"/>
                  </a:lnTo>
                  <a:lnTo>
                    <a:pt x="193" y="153"/>
                  </a:lnTo>
                  <a:lnTo>
                    <a:pt x="203" y="238"/>
                  </a:lnTo>
                  <a:lnTo>
                    <a:pt x="125" y="201"/>
                  </a:lnTo>
                  <a:lnTo>
                    <a:pt x="48" y="238"/>
                  </a:lnTo>
                  <a:lnTo>
                    <a:pt x="59" y="153"/>
                  </a:lnTo>
                  <a:lnTo>
                    <a:pt x="0" y="91"/>
                  </a:lnTo>
                  <a:lnTo>
                    <a:pt x="85" y="74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38"/>
            <p:cNvSpPr>
              <a:spLocks/>
            </p:cNvSpPr>
            <p:nvPr/>
          </p:nvSpPr>
          <p:spPr bwMode="auto">
            <a:xfrm>
              <a:off x="4744528" y="4880485"/>
              <a:ext cx="219581" cy="207383"/>
            </a:xfrm>
            <a:custGeom>
              <a:avLst/>
              <a:gdLst>
                <a:gd name="T0" fmla="*/ 125 w 251"/>
                <a:gd name="T1" fmla="*/ 0 h 238"/>
                <a:gd name="T2" fmla="*/ 167 w 251"/>
                <a:gd name="T3" fmla="*/ 74 h 238"/>
                <a:gd name="T4" fmla="*/ 251 w 251"/>
                <a:gd name="T5" fmla="*/ 91 h 238"/>
                <a:gd name="T6" fmla="*/ 193 w 251"/>
                <a:gd name="T7" fmla="*/ 153 h 238"/>
                <a:gd name="T8" fmla="*/ 203 w 251"/>
                <a:gd name="T9" fmla="*/ 238 h 238"/>
                <a:gd name="T10" fmla="*/ 125 w 251"/>
                <a:gd name="T11" fmla="*/ 201 h 238"/>
                <a:gd name="T12" fmla="*/ 48 w 251"/>
                <a:gd name="T13" fmla="*/ 238 h 238"/>
                <a:gd name="T14" fmla="*/ 59 w 251"/>
                <a:gd name="T15" fmla="*/ 153 h 238"/>
                <a:gd name="T16" fmla="*/ 0 w 251"/>
                <a:gd name="T17" fmla="*/ 91 h 238"/>
                <a:gd name="T18" fmla="*/ 85 w 251"/>
                <a:gd name="T19" fmla="*/ 74 h 238"/>
                <a:gd name="T20" fmla="*/ 125 w 251"/>
                <a:gd name="T2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1" h="238">
                  <a:moveTo>
                    <a:pt x="125" y="0"/>
                  </a:moveTo>
                  <a:lnTo>
                    <a:pt x="167" y="74"/>
                  </a:lnTo>
                  <a:lnTo>
                    <a:pt x="251" y="91"/>
                  </a:lnTo>
                  <a:lnTo>
                    <a:pt x="193" y="153"/>
                  </a:lnTo>
                  <a:lnTo>
                    <a:pt x="203" y="238"/>
                  </a:lnTo>
                  <a:lnTo>
                    <a:pt x="125" y="201"/>
                  </a:lnTo>
                  <a:lnTo>
                    <a:pt x="48" y="238"/>
                  </a:lnTo>
                  <a:lnTo>
                    <a:pt x="59" y="153"/>
                  </a:lnTo>
                  <a:lnTo>
                    <a:pt x="0" y="91"/>
                  </a:lnTo>
                  <a:lnTo>
                    <a:pt x="85" y="74"/>
                  </a:lnTo>
                  <a:lnTo>
                    <a:pt x="1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39"/>
            <p:cNvSpPr>
              <a:spLocks noEditPoints="1"/>
            </p:cNvSpPr>
            <p:nvPr/>
          </p:nvSpPr>
          <p:spPr bwMode="auto">
            <a:xfrm>
              <a:off x="5028589" y="4880485"/>
              <a:ext cx="219581" cy="207383"/>
            </a:xfrm>
            <a:custGeom>
              <a:avLst/>
              <a:gdLst>
                <a:gd name="T0" fmla="*/ 193 w 251"/>
                <a:gd name="T1" fmla="*/ 153 h 238"/>
                <a:gd name="T2" fmla="*/ 203 w 251"/>
                <a:gd name="T3" fmla="*/ 238 h 238"/>
                <a:gd name="T4" fmla="*/ 127 w 251"/>
                <a:gd name="T5" fmla="*/ 201 h 238"/>
                <a:gd name="T6" fmla="*/ 49 w 251"/>
                <a:gd name="T7" fmla="*/ 238 h 238"/>
                <a:gd name="T8" fmla="*/ 59 w 251"/>
                <a:gd name="T9" fmla="*/ 153 h 238"/>
                <a:gd name="T10" fmla="*/ 0 w 251"/>
                <a:gd name="T11" fmla="*/ 91 h 238"/>
                <a:gd name="T12" fmla="*/ 85 w 251"/>
                <a:gd name="T13" fmla="*/ 74 h 238"/>
                <a:gd name="T14" fmla="*/ 127 w 251"/>
                <a:gd name="T15" fmla="*/ 0 h 238"/>
                <a:gd name="T16" fmla="*/ 167 w 251"/>
                <a:gd name="T17" fmla="*/ 74 h 238"/>
                <a:gd name="T18" fmla="*/ 251 w 251"/>
                <a:gd name="T19" fmla="*/ 91 h 238"/>
                <a:gd name="T20" fmla="*/ 193 w 251"/>
                <a:gd name="T21" fmla="*/ 153 h 238"/>
                <a:gd name="T22" fmla="*/ 150 w 251"/>
                <a:gd name="T23" fmla="*/ 92 h 238"/>
                <a:gd name="T24" fmla="*/ 133 w 251"/>
                <a:gd name="T25" fmla="*/ 48 h 238"/>
                <a:gd name="T26" fmla="*/ 133 w 251"/>
                <a:gd name="T27" fmla="*/ 168 h 238"/>
                <a:gd name="T28" fmla="*/ 172 w 251"/>
                <a:gd name="T29" fmla="*/ 190 h 238"/>
                <a:gd name="T30" fmla="*/ 166 w 251"/>
                <a:gd name="T31" fmla="*/ 139 h 238"/>
                <a:gd name="T32" fmla="*/ 201 w 251"/>
                <a:gd name="T33" fmla="*/ 101 h 238"/>
                <a:gd name="T34" fmla="*/ 150 w 251"/>
                <a:gd name="T35" fmla="*/ 9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1" h="238">
                  <a:moveTo>
                    <a:pt x="193" y="153"/>
                  </a:moveTo>
                  <a:lnTo>
                    <a:pt x="203" y="238"/>
                  </a:lnTo>
                  <a:lnTo>
                    <a:pt x="127" y="201"/>
                  </a:lnTo>
                  <a:lnTo>
                    <a:pt x="49" y="238"/>
                  </a:lnTo>
                  <a:lnTo>
                    <a:pt x="59" y="153"/>
                  </a:lnTo>
                  <a:lnTo>
                    <a:pt x="0" y="91"/>
                  </a:lnTo>
                  <a:lnTo>
                    <a:pt x="85" y="74"/>
                  </a:lnTo>
                  <a:lnTo>
                    <a:pt x="127" y="0"/>
                  </a:lnTo>
                  <a:lnTo>
                    <a:pt x="167" y="74"/>
                  </a:lnTo>
                  <a:lnTo>
                    <a:pt x="251" y="91"/>
                  </a:lnTo>
                  <a:lnTo>
                    <a:pt x="193" y="153"/>
                  </a:lnTo>
                  <a:close/>
                  <a:moveTo>
                    <a:pt x="150" y="92"/>
                  </a:moveTo>
                  <a:lnTo>
                    <a:pt x="133" y="48"/>
                  </a:lnTo>
                  <a:lnTo>
                    <a:pt x="133" y="168"/>
                  </a:lnTo>
                  <a:lnTo>
                    <a:pt x="172" y="190"/>
                  </a:lnTo>
                  <a:lnTo>
                    <a:pt x="166" y="139"/>
                  </a:lnTo>
                  <a:lnTo>
                    <a:pt x="201" y="101"/>
                  </a:lnTo>
                  <a:lnTo>
                    <a:pt x="150" y="9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40"/>
            <p:cNvSpPr>
              <a:spLocks noEditPoints="1"/>
            </p:cNvSpPr>
            <p:nvPr/>
          </p:nvSpPr>
          <p:spPr bwMode="auto">
            <a:xfrm>
              <a:off x="5305680" y="4878743"/>
              <a:ext cx="217839" cy="205640"/>
            </a:xfrm>
            <a:custGeom>
              <a:avLst/>
              <a:gdLst>
                <a:gd name="T0" fmla="*/ 191 w 249"/>
                <a:gd name="T1" fmla="*/ 153 h 238"/>
                <a:gd name="T2" fmla="*/ 202 w 249"/>
                <a:gd name="T3" fmla="*/ 238 h 238"/>
                <a:gd name="T4" fmla="*/ 124 w 249"/>
                <a:gd name="T5" fmla="*/ 202 h 238"/>
                <a:gd name="T6" fmla="*/ 46 w 249"/>
                <a:gd name="T7" fmla="*/ 238 h 238"/>
                <a:gd name="T8" fmla="*/ 58 w 249"/>
                <a:gd name="T9" fmla="*/ 153 h 238"/>
                <a:gd name="T10" fmla="*/ 0 w 249"/>
                <a:gd name="T11" fmla="*/ 91 h 238"/>
                <a:gd name="T12" fmla="*/ 83 w 249"/>
                <a:gd name="T13" fmla="*/ 74 h 238"/>
                <a:gd name="T14" fmla="*/ 124 w 249"/>
                <a:gd name="T15" fmla="*/ 0 h 238"/>
                <a:gd name="T16" fmla="*/ 166 w 249"/>
                <a:gd name="T17" fmla="*/ 74 h 238"/>
                <a:gd name="T18" fmla="*/ 249 w 249"/>
                <a:gd name="T19" fmla="*/ 91 h 238"/>
                <a:gd name="T20" fmla="*/ 191 w 249"/>
                <a:gd name="T21" fmla="*/ 153 h 238"/>
                <a:gd name="T22" fmla="*/ 149 w 249"/>
                <a:gd name="T23" fmla="*/ 92 h 238"/>
                <a:gd name="T24" fmla="*/ 124 w 249"/>
                <a:gd name="T25" fmla="*/ 48 h 238"/>
                <a:gd name="T26" fmla="*/ 100 w 249"/>
                <a:gd name="T27" fmla="*/ 92 h 238"/>
                <a:gd name="T28" fmla="*/ 50 w 249"/>
                <a:gd name="T29" fmla="*/ 103 h 238"/>
                <a:gd name="T30" fmla="*/ 84 w 249"/>
                <a:gd name="T31" fmla="*/ 139 h 238"/>
                <a:gd name="T32" fmla="*/ 79 w 249"/>
                <a:gd name="T33" fmla="*/ 190 h 238"/>
                <a:gd name="T34" fmla="*/ 124 w 249"/>
                <a:gd name="T35" fmla="*/ 168 h 238"/>
                <a:gd name="T36" fmla="*/ 170 w 249"/>
                <a:gd name="T37" fmla="*/ 190 h 238"/>
                <a:gd name="T38" fmla="*/ 163 w 249"/>
                <a:gd name="T39" fmla="*/ 139 h 238"/>
                <a:gd name="T40" fmla="*/ 199 w 249"/>
                <a:gd name="T41" fmla="*/ 103 h 238"/>
                <a:gd name="T42" fmla="*/ 149 w 249"/>
                <a:gd name="T43" fmla="*/ 9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9" h="238">
                  <a:moveTo>
                    <a:pt x="191" y="153"/>
                  </a:moveTo>
                  <a:lnTo>
                    <a:pt x="202" y="238"/>
                  </a:lnTo>
                  <a:lnTo>
                    <a:pt x="124" y="202"/>
                  </a:lnTo>
                  <a:lnTo>
                    <a:pt x="46" y="238"/>
                  </a:lnTo>
                  <a:lnTo>
                    <a:pt x="58" y="153"/>
                  </a:lnTo>
                  <a:lnTo>
                    <a:pt x="0" y="91"/>
                  </a:lnTo>
                  <a:lnTo>
                    <a:pt x="83" y="74"/>
                  </a:lnTo>
                  <a:lnTo>
                    <a:pt x="124" y="0"/>
                  </a:lnTo>
                  <a:lnTo>
                    <a:pt x="166" y="74"/>
                  </a:lnTo>
                  <a:lnTo>
                    <a:pt x="249" y="91"/>
                  </a:lnTo>
                  <a:lnTo>
                    <a:pt x="191" y="153"/>
                  </a:lnTo>
                  <a:close/>
                  <a:moveTo>
                    <a:pt x="149" y="92"/>
                  </a:moveTo>
                  <a:lnTo>
                    <a:pt x="124" y="48"/>
                  </a:lnTo>
                  <a:lnTo>
                    <a:pt x="100" y="92"/>
                  </a:lnTo>
                  <a:lnTo>
                    <a:pt x="50" y="103"/>
                  </a:lnTo>
                  <a:lnTo>
                    <a:pt x="84" y="139"/>
                  </a:lnTo>
                  <a:lnTo>
                    <a:pt x="79" y="190"/>
                  </a:lnTo>
                  <a:lnTo>
                    <a:pt x="124" y="168"/>
                  </a:lnTo>
                  <a:lnTo>
                    <a:pt x="170" y="190"/>
                  </a:lnTo>
                  <a:lnTo>
                    <a:pt x="163" y="139"/>
                  </a:lnTo>
                  <a:lnTo>
                    <a:pt x="199" y="103"/>
                  </a:lnTo>
                  <a:lnTo>
                    <a:pt x="149" y="9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41"/>
            <p:cNvSpPr>
              <a:spLocks noEditPoints="1"/>
            </p:cNvSpPr>
            <p:nvPr/>
          </p:nvSpPr>
          <p:spPr bwMode="auto">
            <a:xfrm>
              <a:off x="3636166" y="5183717"/>
              <a:ext cx="217839" cy="167300"/>
            </a:xfrm>
            <a:custGeom>
              <a:avLst/>
              <a:gdLst>
                <a:gd name="T0" fmla="*/ 217 w 251"/>
                <a:gd name="T1" fmla="*/ 21 h 192"/>
                <a:gd name="T2" fmla="*/ 215 w 251"/>
                <a:gd name="T3" fmla="*/ 4 h 192"/>
                <a:gd name="T4" fmla="*/ 189 w 251"/>
                <a:gd name="T5" fmla="*/ 0 h 192"/>
                <a:gd name="T6" fmla="*/ 180 w 251"/>
                <a:gd name="T7" fmla="*/ 8 h 192"/>
                <a:gd name="T8" fmla="*/ 174 w 251"/>
                <a:gd name="T9" fmla="*/ 25 h 192"/>
                <a:gd name="T10" fmla="*/ 89 w 251"/>
                <a:gd name="T11" fmla="*/ 26 h 192"/>
                <a:gd name="T12" fmla="*/ 71 w 251"/>
                <a:gd name="T13" fmla="*/ 6 h 192"/>
                <a:gd name="T14" fmla="*/ 61 w 251"/>
                <a:gd name="T15" fmla="*/ 0 h 192"/>
                <a:gd name="T16" fmla="*/ 35 w 251"/>
                <a:gd name="T17" fmla="*/ 5 h 192"/>
                <a:gd name="T18" fmla="*/ 33 w 251"/>
                <a:gd name="T19" fmla="*/ 22 h 192"/>
                <a:gd name="T20" fmla="*/ 19 w 251"/>
                <a:gd name="T21" fmla="*/ 26 h 192"/>
                <a:gd name="T22" fmla="*/ 1 w 251"/>
                <a:gd name="T23" fmla="*/ 38 h 192"/>
                <a:gd name="T24" fmla="*/ 2 w 251"/>
                <a:gd name="T25" fmla="*/ 183 h 192"/>
                <a:gd name="T26" fmla="*/ 231 w 251"/>
                <a:gd name="T27" fmla="*/ 192 h 192"/>
                <a:gd name="T28" fmla="*/ 247 w 251"/>
                <a:gd name="T29" fmla="*/ 185 h 192"/>
                <a:gd name="T30" fmla="*/ 249 w 251"/>
                <a:gd name="T31" fmla="*/ 42 h 192"/>
                <a:gd name="T32" fmla="*/ 231 w 251"/>
                <a:gd name="T33" fmla="*/ 26 h 192"/>
                <a:gd name="T34" fmla="*/ 192 w 251"/>
                <a:gd name="T35" fmla="*/ 12 h 192"/>
                <a:gd name="T36" fmla="*/ 202 w 251"/>
                <a:gd name="T37" fmla="*/ 9 h 192"/>
                <a:gd name="T38" fmla="*/ 208 w 251"/>
                <a:gd name="T39" fmla="*/ 36 h 192"/>
                <a:gd name="T40" fmla="*/ 199 w 251"/>
                <a:gd name="T41" fmla="*/ 45 h 192"/>
                <a:gd name="T42" fmla="*/ 189 w 251"/>
                <a:gd name="T43" fmla="*/ 36 h 192"/>
                <a:gd name="T44" fmla="*/ 137 w 251"/>
                <a:gd name="T45" fmla="*/ 118 h 192"/>
                <a:gd name="T46" fmla="*/ 137 w 251"/>
                <a:gd name="T47" fmla="*/ 109 h 192"/>
                <a:gd name="T48" fmla="*/ 188 w 251"/>
                <a:gd name="T49" fmla="*/ 110 h 192"/>
                <a:gd name="T50" fmla="*/ 184 w 251"/>
                <a:gd name="T51" fmla="*/ 120 h 192"/>
                <a:gd name="T52" fmla="*/ 186 w 251"/>
                <a:gd name="T53" fmla="*/ 139 h 192"/>
                <a:gd name="T54" fmla="*/ 136 w 251"/>
                <a:gd name="T55" fmla="*/ 138 h 192"/>
                <a:gd name="T56" fmla="*/ 184 w 251"/>
                <a:gd name="T57" fmla="*/ 130 h 192"/>
                <a:gd name="T58" fmla="*/ 70 w 251"/>
                <a:gd name="T59" fmla="*/ 82 h 192"/>
                <a:gd name="T60" fmla="*/ 87 w 251"/>
                <a:gd name="T61" fmla="*/ 96 h 192"/>
                <a:gd name="T62" fmla="*/ 78 w 251"/>
                <a:gd name="T63" fmla="*/ 125 h 192"/>
                <a:gd name="T64" fmla="*/ 63 w 251"/>
                <a:gd name="T65" fmla="*/ 125 h 192"/>
                <a:gd name="T66" fmla="*/ 53 w 251"/>
                <a:gd name="T67" fmla="*/ 96 h 192"/>
                <a:gd name="T68" fmla="*/ 70 w 251"/>
                <a:gd name="T69" fmla="*/ 82 h 192"/>
                <a:gd name="T70" fmla="*/ 49 w 251"/>
                <a:gd name="T71" fmla="*/ 9 h 192"/>
                <a:gd name="T72" fmla="*/ 59 w 251"/>
                <a:gd name="T73" fmla="*/ 12 h 192"/>
                <a:gd name="T74" fmla="*/ 61 w 251"/>
                <a:gd name="T75" fmla="*/ 40 h 192"/>
                <a:gd name="T76" fmla="*/ 52 w 251"/>
                <a:gd name="T77" fmla="*/ 45 h 192"/>
                <a:gd name="T78" fmla="*/ 44 w 251"/>
                <a:gd name="T79" fmla="*/ 18 h 192"/>
                <a:gd name="T80" fmla="*/ 35 w 251"/>
                <a:gd name="T81" fmla="*/ 156 h 192"/>
                <a:gd name="T82" fmla="*/ 45 w 251"/>
                <a:gd name="T83" fmla="*/ 134 h 192"/>
                <a:gd name="T84" fmla="*/ 57 w 251"/>
                <a:gd name="T85" fmla="*/ 134 h 192"/>
                <a:gd name="T86" fmla="*/ 72 w 251"/>
                <a:gd name="T87" fmla="*/ 139 h 192"/>
                <a:gd name="T88" fmla="*/ 84 w 251"/>
                <a:gd name="T89" fmla="*/ 134 h 192"/>
                <a:gd name="T90" fmla="*/ 96 w 251"/>
                <a:gd name="T91" fmla="*/ 134 h 192"/>
                <a:gd name="T92" fmla="*/ 108 w 251"/>
                <a:gd name="T93" fmla="*/ 156 h 192"/>
                <a:gd name="T94" fmla="*/ 139 w 251"/>
                <a:gd name="T95" fmla="*/ 161 h 192"/>
                <a:gd name="T96" fmla="*/ 134 w 251"/>
                <a:gd name="T97" fmla="*/ 155 h 192"/>
                <a:gd name="T98" fmla="*/ 186 w 251"/>
                <a:gd name="T99" fmla="*/ 151 h 192"/>
                <a:gd name="T100" fmla="*/ 188 w 251"/>
                <a:gd name="T101" fmla="*/ 159 h 192"/>
                <a:gd name="T102" fmla="*/ 144 w 251"/>
                <a:gd name="T103" fmla="*/ 99 h 192"/>
                <a:gd name="T104" fmla="*/ 135 w 251"/>
                <a:gd name="T105" fmla="*/ 90 h 192"/>
                <a:gd name="T106" fmla="*/ 144 w 251"/>
                <a:gd name="T107" fmla="*/ 82 h 192"/>
                <a:gd name="T108" fmla="*/ 217 w 251"/>
                <a:gd name="T109" fmla="*/ 87 h 192"/>
                <a:gd name="T110" fmla="*/ 212 w 251"/>
                <a:gd name="T111" fmla="*/ 9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1" h="192">
                  <a:moveTo>
                    <a:pt x="231" y="26"/>
                  </a:moveTo>
                  <a:lnTo>
                    <a:pt x="231" y="26"/>
                  </a:lnTo>
                  <a:lnTo>
                    <a:pt x="225" y="25"/>
                  </a:lnTo>
                  <a:lnTo>
                    <a:pt x="219" y="23"/>
                  </a:lnTo>
                  <a:lnTo>
                    <a:pt x="217" y="21"/>
                  </a:lnTo>
                  <a:lnTo>
                    <a:pt x="217" y="18"/>
                  </a:lnTo>
                  <a:lnTo>
                    <a:pt x="217" y="9"/>
                  </a:lnTo>
                  <a:lnTo>
                    <a:pt x="217" y="9"/>
                  </a:lnTo>
                  <a:lnTo>
                    <a:pt x="217" y="8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209" y="0"/>
                  </a:lnTo>
                  <a:lnTo>
                    <a:pt x="206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88" y="0"/>
                  </a:lnTo>
                  <a:lnTo>
                    <a:pt x="184" y="1"/>
                  </a:lnTo>
                  <a:lnTo>
                    <a:pt x="182" y="4"/>
                  </a:lnTo>
                  <a:lnTo>
                    <a:pt x="180" y="5"/>
                  </a:lnTo>
                  <a:lnTo>
                    <a:pt x="180" y="8"/>
                  </a:lnTo>
                  <a:lnTo>
                    <a:pt x="180" y="17"/>
                  </a:lnTo>
                  <a:lnTo>
                    <a:pt x="180" y="17"/>
                  </a:lnTo>
                  <a:lnTo>
                    <a:pt x="179" y="21"/>
                  </a:lnTo>
                  <a:lnTo>
                    <a:pt x="178" y="23"/>
                  </a:lnTo>
                  <a:lnTo>
                    <a:pt x="174" y="25"/>
                  </a:lnTo>
                  <a:lnTo>
                    <a:pt x="171" y="26"/>
                  </a:lnTo>
                  <a:lnTo>
                    <a:pt x="165" y="26"/>
                  </a:lnTo>
                  <a:lnTo>
                    <a:pt x="162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0" y="26"/>
                  </a:lnTo>
                  <a:lnTo>
                    <a:pt x="74" y="23"/>
                  </a:lnTo>
                  <a:lnTo>
                    <a:pt x="71" y="21"/>
                  </a:lnTo>
                  <a:lnTo>
                    <a:pt x="71" y="18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6" y="3"/>
                  </a:lnTo>
                  <a:lnTo>
                    <a:pt x="35" y="5"/>
                  </a:lnTo>
                  <a:lnTo>
                    <a:pt x="33" y="8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5" y="19"/>
                  </a:lnTo>
                  <a:lnTo>
                    <a:pt x="33" y="22"/>
                  </a:lnTo>
                  <a:lnTo>
                    <a:pt x="32" y="23"/>
                  </a:lnTo>
                  <a:lnTo>
                    <a:pt x="30" y="25"/>
                  </a:lnTo>
                  <a:lnTo>
                    <a:pt x="24" y="26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0" y="27"/>
                  </a:lnTo>
                  <a:lnTo>
                    <a:pt x="6" y="30"/>
                  </a:lnTo>
                  <a:lnTo>
                    <a:pt x="4" y="32"/>
                  </a:lnTo>
                  <a:lnTo>
                    <a:pt x="1" y="38"/>
                  </a:lnTo>
                  <a:lnTo>
                    <a:pt x="0" y="44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1" y="177"/>
                  </a:lnTo>
                  <a:lnTo>
                    <a:pt x="2" y="183"/>
                  </a:lnTo>
                  <a:lnTo>
                    <a:pt x="5" y="186"/>
                  </a:lnTo>
                  <a:lnTo>
                    <a:pt x="7" y="188"/>
                  </a:lnTo>
                  <a:lnTo>
                    <a:pt x="13" y="191"/>
                  </a:lnTo>
                  <a:lnTo>
                    <a:pt x="18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4" y="191"/>
                  </a:lnTo>
                  <a:lnTo>
                    <a:pt x="240" y="190"/>
                  </a:lnTo>
                  <a:lnTo>
                    <a:pt x="244" y="187"/>
                  </a:lnTo>
                  <a:lnTo>
                    <a:pt x="247" y="185"/>
                  </a:lnTo>
                  <a:lnTo>
                    <a:pt x="249" y="181"/>
                  </a:lnTo>
                  <a:lnTo>
                    <a:pt x="251" y="17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49" y="42"/>
                  </a:lnTo>
                  <a:lnTo>
                    <a:pt x="248" y="35"/>
                  </a:lnTo>
                  <a:lnTo>
                    <a:pt x="245" y="32"/>
                  </a:lnTo>
                  <a:lnTo>
                    <a:pt x="241" y="29"/>
                  </a:lnTo>
                  <a:lnTo>
                    <a:pt x="238" y="27"/>
                  </a:lnTo>
                  <a:lnTo>
                    <a:pt x="231" y="26"/>
                  </a:lnTo>
                  <a:lnTo>
                    <a:pt x="231" y="26"/>
                  </a:lnTo>
                  <a:close/>
                  <a:moveTo>
                    <a:pt x="189" y="18"/>
                  </a:moveTo>
                  <a:lnTo>
                    <a:pt x="189" y="18"/>
                  </a:lnTo>
                  <a:lnTo>
                    <a:pt x="189" y="14"/>
                  </a:lnTo>
                  <a:lnTo>
                    <a:pt x="192" y="12"/>
                  </a:lnTo>
                  <a:lnTo>
                    <a:pt x="195" y="9"/>
                  </a:lnTo>
                  <a:lnTo>
                    <a:pt x="197" y="9"/>
                  </a:lnTo>
                  <a:lnTo>
                    <a:pt x="199" y="9"/>
                  </a:lnTo>
                  <a:lnTo>
                    <a:pt x="199" y="9"/>
                  </a:lnTo>
                  <a:lnTo>
                    <a:pt x="202" y="9"/>
                  </a:lnTo>
                  <a:lnTo>
                    <a:pt x="205" y="12"/>
                  </a:lnTo>
                  <a:lnTo>
                    <a:pt x="206" y="14"/>
                  </a:lnTo>
                  <a:lnTo>
                    <a:pt x="208" y="18"/>
                  </a:lnTo>
                  <a:lnTo>
                    <a:pt x="208" y="36"/>
                  </a:lnTo>
                  <a:lnTo>
                    <a:pt x="208" y="36"/>
                  </a:lnTo>
                  <a:lnTo>
                    <a:pt x="206" y="40"/>
                  </a:lnTo>
                  <a:lnTo>
                    <a:pt x="205" y="43"/>
                  </a:lnTo>
                  <a:lnTo>
                    <a:pt x="202" y="44"/>
                  </a:lnTo>
                  <a:lnTo>
                    <a:pt x="199" y="45"/>
                  </a:lnTo>
                  <a:lnTo>
                    <a:pt x="199" y="45"/>
                  </a:lnTo>
                  <a:lnTo>
                    <a:pt x="199" y="45"/>
                  </a:lnTo>
                  <a:lnTo>
                    <a:pt x="195" y="44"/>
                  </a:lnTo>
                  <a:lnTo>
                    <a:pt x="192" y="43"/>
                  </a:lnTo>
                  <a:lnTo>
                    <a:pt x="189" y="40"/>
                  </a:lnTo>
                  <a:lnTo>
                    <a:pt x="189" y="36"/>
                  </a:lnTo>
                  <a:lnTo>
                    <a:pt x="189" y="18"/>
                  </a:lnTo>
                  <a:close/>
                  <a:moveTo>
                    <a:pt x="184" y="120"/>
                  </a:moveTo>
                  <a:lnTo>
                    <a:pt x="139" y="120"/>
                  </a:lnTo>
                  <a:lnTo>
                    <a:pt x="139" y="120"/>
                  </a:lnTo>
                  <a:lnTo>
                    <a:pt x="137" y="118"/>
                  </a:lnTo>
                  <a:lnTo>
                    <a:pt x="136" y="118"/>
                  </a:lnTo>
                  <a:lnTo>
                    <a:pt x="135" y="114"/>
                  </a:lnTo>
                  <a:lnTo>
                    <a:pt x="135" y="114"/>
                  </a:lnTo>
                  <a:lnTo>
                    <a:pt x="136" y="110"/>
                  </a:lnTo>
                  <a:lnTo>
                    <a:pt x="137" y="109"/>
                  </a:lnTo>
                  <a:lnTo>
                    <a:pt x="139" y="109"/>
                  </a:lnTo>
                  <a:lnTo>
                    <a:pt x="184" y="109"/>
                  </a:lnTo>
                  <a:lnTo>
                    <a:pt x="184" y="109"/>
                  </a:lnTo>
                  <a:lnTo>
                    <a:pt x="187" y="109"/>
                  </a:lnTo>
                  <a:lnTo>
                    <a:pt x="188" y="110"/>
                  </a:lnTo>
                  <a:lnTo>
                    <a:pt x="189" y="114"/>
                  </a:lnTo>
                  <a:lnTo>
                    <a:pt x="189" y="114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4" y="120"/>
                  </a:lnTo>
                  <a:lnTo>
                    <a:pt x="184" y="120"/>
                  </a:lnTo>
                  <a:close/>
                  <a:moveTo>
                    <a:pt x="189" y="135"/>
                  </a:moveTo>
                  <a:lnTo>
                    <a:pt x="189" y="135"/>
                  </a:lnTo>
                  <a:lnTo>
                    <a:pt x="188" y="138"/>
                  </a:lnTo>
                  <a:lnTo>
                    <a:pt x="186" y="139"/>
                  </a:lnTo>
                  <a:lnTo>
                    <a:pt x="184" y="140"/>
                  </a:lnTo>
                  <a:lnTo>
                    <a:pt x="140" y="140"/>
                  </a:lnTo>
                  <a:lnTo>
                    <a:pt x="140" y="140"/>
                  </a:lnTo>
                  <a:lnTo>
                    <a:pt x="137" y="139"/>
                  </a:lnTo>
                  <a:lnTo>
                    <a:pt x="136" y="138"/>
                  </a:lnTo>
                  <a:lnTo>
                    <a:pt x="135" y="135"/>
                  </a:lnTo>
                  <a:lnTo>
                    <a:pt x="135" y="135"/>
                  </a:lnTo>
                  <a:lnTo>
                    <a:pt x="136" y="131"/>
                  </a:lnTo>
                  <a:lnTo>
                    <a:pt x="140" y="130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8" y="131"/>
                  </a:lnTo>
                  <a:lnTo>
                    <a:pt x="189" y="135"/>
                  </a:lnTo>
                  <a:lnTo>
                    <a:pt x="189" y="135"/>
                  </a:lnTo>
                  <a:close/>
                  <a:moveTo>
                    <a:pt x="70" y="82"/>
                  </a:moveTo>
                  <a:lnTo>
                    <a:pt x="70" y="82"/>
                  </a:lnTo>
                  <a:lnTo>
                    <a:pt x="74" y="83"/>
                  </a:lnTo>
                  <a:lnTo>
                    <a:pt x="78" y="84"/>
                  </a:lnTo>
                  <a:lnTo>
                    <a:pt x="83" y="88"/>
                  </a:lnTo>
                  <a:lnTo>
                    <a:pt x="87" y="96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7" y="113"/>
                  </a:lnTo>
                  <a:lnTo>
                    <a:pt x="83" y="120"/>
                  </a:lnTo>
                  <a:lnTo>
                    <a:pt x="78" y="125"/>
                  </a:lnTo>
                  <a:lnTo>
                    <a:pt x="74" y="126"/>
                  </a:lnTo>
                  <a:lnTo>
                    <a:pt x="70" y="126"/>
                  </a:lnTo>
                  <a:lnTo>
                    <a:pt x="70" y="126"/>
                  </a:lnTo>
                  <a:lnTo>
                    <a:pt x="66" y="126"/>
                  </a:lnTo>
                  <a:lnTo>
                    <a:pt x="63" y="125"/>
                  </a:lnTo>
                  <a:lnTo>
                    <a:pt x="57" y="120"/>
                  </a:lnTo>
                  <a:lnTo>
                    <a:pt x="53" y="113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3" y="96"/>
                  </a:lnTo>
                  <a:lnTo>
                    <a:pt x="57" y="88"/>
                  </a:lnTo>
                  <a:lnTo>
                    <a:pt x="63" y="84"/>
                  </a:lnTo>
                  <a:lnTo>
                    <a:pt x="66" y="83"/>
                  </a:lnTo>
                  <a:lnTo>
                    <a:pt x="70" y="82"/>
                  </a:lnTo>
                  <a:lnTo>
                    <a:pt x="70" y="82"/>
                  </a:lnTo>
                  <a:close/>
                  <a:moveTo>
                    <a:pt x="44" y="18"/>
                  </a:moveTo>
                  <a:lnTo>
                    <a:pt x="44" y="18"/>
                  </a:lnTo>
                  <a:lnTo>
                    <a:pt x="44" y="14"/>
                  </a:lnTo>
                  <a:lnTo>
                    <a:pt x="46" y="12"/>
                  </a:lnTo>
                  <a:lnTo>
                    <a:pt x="49" y="9"/>
                  </a:lnTo>
                  <a:lnTo>
                    <a:pt x="52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6" y="9"/>
                  </a:lnTo>
                  <a:lnTo>
                    <a:pt x="59" y="12"/>
                  </a:lnTo>
                  <a:lnTo>
                    <a:pt x="61" y="14"/>
                  </a:lnTo>
                  <a:lnTo>
                    <a:pt x="61" y="18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40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48" y="44"/>
                  </a:lnTo>
                  <a:lnTo>
                    <a:pt x="45" y="43"/>
                  </a:lnTo>
                  <a:lnTo>
                    <a:pt x="44" y="40"/>
                  </a:lnTo>
                  <a:lnTo>
                    <a:pt x="44" y="36"/>
                  </a:lnTo>
                  <a:lnTo>
                    <a:pt x="44" y="18"/>
                  </a:lnTo>
                  <a:close/>
                  <a:moveTo>
                    <a:pt x="102" y="160"/>
                  </a:moveTo>
                  <a:lnTo>
                    <a:pt x="40" y="160"/>
                  </a:lnTo>
                  <a:lnTo>
                    <a:pt x="40" y="160"/>
                  </a:lnTo>
                  <a:lnTo>
                    <a:pt x="36" y="159"/>
                  </a:lnTo>
                  <a:lnTo>
                    <a:pt x="35" y="156"/>
                  </a:lnTo>
                  <a:lnTo>
                    <a:pt x="33" y="152"/>
                  </a:lnTo>
                  <a:lnTo>
                    <a:pt x="36" y="147"/>
                  </a:lnTo>
                  <a:lnTo>
                    <a:pt x="36" y="147"/>
                  </a:lnTo>
                  <a:lnTo>
                    <a:pt x="39" y="142"/>
                  </a:lnTo>
                  <a:lnTo>
                    <a:pt x="45" y="134"/>
                  </a:lnTo>
                  <a:lnTo>
                    <a:pt x="45" y="134"/>
                  </a:lnTo>
                  <a:lnTo>
                    <a:pt x="48" y="131"/>
                  </a:lnTo>
                  <a:lnTo>
                    <a:pt x="49" y="131"/>
                  </a:lnTo>
                  <a:lnTo>
                    <a:pt x="53" y="131"/>
                  </a:lnTo>
                  <a:lnTo>
                    <a:pt x="57" y="134"/>
                  </a:lnTo>
                  <a:lnTo>
                    <a:pt x="57" y="134"/>
                  </a:lnTo>
                  <a:lnTo>
                    <a:pt x="59" y="136"/>
                  </a:lnTo>
                  <a:lnTo>
                    <a:pt x="63" y="138"/>
                  </a:lnTo>
                  <a:lnTo>
                    <a:pt x="70" y="139"/>
                  </a:lnTo>
                  <a:lnTo>
                    <a:pt x="72" y="139"/>
                  </a:lnTo>
                  <a:lnTo>
                    <a:pt x="72" y="139"/>
                  </a:lnTo>
                  <a:lnTo>
                    <a:pt x="78" y="138"/>
                  </a:lnTo>
                  <a:lnTo>
                    <a:pt x="82" y="136"/>
                  </a:lnTo>
                  <a:lnTo>
                    <a:pt x="84" y="134"/>
                  </a:lnTo>
                  <a:lnTo>
                    <a:pt x="84" y="134"/>
                  </a:lnTo>
                  <a:lnTo>
                    <a:pt x="88" y="131"/>
                  </a:lnTo>
                  <a:lnTo>
                    <a:pt x="92" y="131"/>
                  </a:lnTo>
                  <a:lnTo>
                    <a:pt x="95" y="131"/>
                  </a:lnTo>
                  <a:lnTo>
                    <a:pt x="96" y="134"/>
                  </a:lnTo>
                  <a:lnTo>
                    <a:pt x="96" y="134"/>
                  </a:lnTo>
                  <a:lnTo>
                    <a:pt x="102" y="142"/>
                  </a:lnTo>
                  <a:lnTo>
                    <a:pt x="105" y="147"/>
                  </a:lnTo>
                  <a:lnTo>
                    <a:pt x="108" y="152"/>
                  </a:lnTo>
                  <a:lnTo>
                    <a:pt x="108" y="152"/>
                  </a:lnTo>
                  <a:lnTo>
                    <a:pt x="108" y="156"/>
                  </a:lnTo>
                  <a:lnTo>
                    <a:pt x="105" y="159"/>
                  </a:lnTo>
                  <a:lnTo>
                    <a:pt x="102" y="160"/>
                  </a:lnTo>
                  <a:lnTo>
                    <a:pt x="102" y="160"/>
                  </a:lnTo>
                  <a:close/>
                  <a:moveTo>
                    <a:pt x="186" y="161"/>
                  </a:moveTo>
                  <a:lnTo>
                    <a:pt x="139" y="161"/>
                  </a:lnTo>
                  <a:lnTo>
                    <a:pt x="139" y="161"/>
                  </a:lnTo>
                  <a:lnTo>
                    <a:pt x="137" y="160"/>
                  </a:lnTo>
                  <a:lnTo>
                    <a:pt x="135" y="159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5" y="152"/>
                  </a:lnTo>
                  <a:lnTo>
                    <a:pt x="137" y="151"/>
                  </a:lnTo>
                  <a:lnTo>
                    <a:pt x="139" y="151"/>
                  </a:lnTo>
                  <a:lnTo>
                    <a:pt x="186" y="151"/>
                  </a:lnTo>
                  <a:lnTo>
                    <a:pt x="186" y="151"/>
                  </a:lnTo>
                  <a:lnTo>
                    <a:pt x="187" y="151"/>
                  </a:lnTo>
                  <a:lnTo>
                    <a:pt x="188" y="152"/>
                  </a:lnTo>
                  <a:lnTo>
                    <a:pt x="189" y="155"/>
                  </a:lnTo>
                  <a:lnTo>
                    <a:pt x="189" y="155"/>
                  </a:lnTo>
                  <a:lnTo>
                    <a:pt x="188" y="159"/>
                  </a:lnTo>
                  <a:lnTo>
                    <a:pt x="187" y="160"/>
                  </a:lnTo>
                  <a:lnTo>
                    <a:pt x="186" y="161"/>
                  </a:lnTo>
                  <a:lnTo>
                    <a:pt x="186" y="161"/>
                  </a:lnTo>
                  <a:close/>
                  <a:moveTo>
                    <a:pt x="208" y="99"/>
                  </a:moveTo>
                  <a:lnTo>
                    <a:pt x="144" y="99"/>
                  </a:lnTo>
                  <a:lnTo>
                    <a:pt x="144" y="99"/>
                  </a:lnTo>
                  <a:lnTo>
                    <a:pt x="140" y="97"/>
                  </a:lnTo>
                  <a:lnTo>
                    <a:pt x="137" y="96"/>
                  </a:lnTo>
                  <a:lnTo>
                    <a:pt x="135" y="94"/>
                  </a:lnTo>
                  <a:lnTo>
                    <a:pt x="135" y="90"/>
                  </a:lnTo>
                  <a:lnTo>
                    <a:pt x="135" y="90"/>
                  </a:lnTo>
                  <a:lnTo>
                    <a:pt x="135" y="87"/>
                  </a:lnTo>
                  <a:lnTo>
                    <a:pt x="137" y="84"/>
                  </a:lnTo>
                  <a:lnTo>
                    <a:pt x="140" y="83"/>
                  </a:lnTo>
                  <a:lnTo>
                    <a:pt x="144" y="82"/>
                  </a:lnTo>
                  <a:lnTo>
                    <a:pt x="208" y="82"/>
                  </a:lnTo>
                  <a:lnTo>
                    <a:pt x="208" y="82"/>
                  </a:lnTo>
                  <a:lnTo>
                    <a:pt x="212" y="83"/>
                  </a:lnTo>
                  <a:lnTo>
                    <a:pt x="214" y="84"/>
                  </a:lnTo>
                  <a:lnTo>
                    <a:pt x="217" y="87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4"/>
                  </a:lnTo>
                  <a:lnTo>
                    <a:pt x="214" y="96"/>
                  </a:lnTo>
                  <a:lnTo>
                    <a:pt x="212" y="97"/>
                  </a:lnTo>
                  <a:lnTo>
                    <a:pt x="208" y="99"/>
                  </a:lnTo>
                  <a:lnTo>
                    <a:pt x="208" y="9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42"/>
            <p:cNvSpPr>
              <a:spLocks noEditPoints="1"/>
            </p:cNvSpPr>
            <p:nvPr/>
          </p:nvSpPr>
          <p:spPr bwMode="auto">
            <a:xfrm>
              <a:off x="3925455" y="5154091"/>
              <a:ext cx="203897" cy="226552"/>
            </a:xfrm>
            <a:custGeom>
              <a:avLst/>
              <a:gdLst>
                <a:gd name="T0" fmla="*/ 68 w 234"/>
                <a:gd name="T1" fmla="*/ 260 h 260"/>
                <a:gd name="T2" fmla="*/ 61 w 234"/>
                <a:gd name="T3" fmla="*/ 259 h 260"/>
                <a:gd name="T4" fmla="*/ 52 w 234"/>
                <a:gd name="T5" fmla="*/ 255 h 260"/>
                <a:gd name="T6" fmla="*/ 46 w 234"/>
                <a:gd name="T7" fmla="*/ 248 h 260"/>
                <a:gd name="T8" fmla="*/ 42 w 234"/>
                <a:gd name="T9" fmla="*/ 239 h 260"/>
                <a:gd name="T10" fmla="*/ 42 w 234"/>
                <a:gd name="T11" fmla="*/ 63 h 260"/>
                <a:gd name="T12" fmla="*/ 42 w 234"/>
                <a:gd name="T13" fmla="*/ 57 h 260"/>
                <a:gd name="T14" fmla="*/ 46 w 234"/>
                <a:gd name="T15" fmla="*/ 47 h 260"/>
                <a:gd name="T16" fmla="*/ 52 w 234"/>
                <a:gd name="T17" fmla="*/ 40 h 260"/>
                <a:gd name="T18" fmla="*/ 61 w 234"/>
                <a:gd name="T19" fmla="*/ 37 h 260"/>
                <a:gd name="T20" fmla="*/ 208 w 234"/>
                <a:gd name="T21" fmla="*/ 37 h 260"/>
                <a:gd name="T22" fmla="*/ 213 w 234"/>
                <a:gd name="T23" fmla="*/ 37 h 260"/>
                <a:gd name="T24" fmla="*/ 222 w 234"/>
                <a:gd name="T25" fmla="*/ 40 h 260"/>
                <a:gd name="T26" fmla="*/ 229 w 234"/>
                <a:gd name="T27" fmla="*/ 47 h 260"/>
                <a:gd name="T28" fmla="*/ 233 w 234"/>
                <a:gd name="T29" fmla="*/ 57 h 260"/>
                <a:gd name="T30" fmla="*/ 234 w 234"/>
                <a:gd name="T31" fmla="*/ 234 h 260"/>
                <a:gd name="T32" fmla="*/ 233 w 234"/>
                <a:gd name="T33" fmla="*/ 239 h 260"/>
                <a:gd name="T34" fmla="*/ 229 w 234"/>
                <a:gd name="T35" fmla="*/ 248 h 260"/>
                <a:gd name="T36" fmla="*/ 222 w 234"/>
                <a:gd name="T37" fmla="*/ 255 h 260"/>
                <a:gd name="T38" fmla="*/ 213 w 234"/>
                <a:gd name="T39" fmla="*/ 259 h 260"/>
                <a:gd name="T40" fmla="*/ 208 w 234"/>
                <a:gd name="T41" fmla="*/ 260 h 260"/>
                <a:gd name="T42" fmla="*/ 57 w 234"/>
                <a:gd name="T43" fmla="*/ 52 h 260"/>
                <a:gd name="T44" fmla="*/ 219 w 234"/>
                <a:gd name="T45" fmla="*/ 224 h 260"/>
                <a:gd name="T46" fmla="*/ 177 w 234"/>
                <a:gd name="T47" fmla="*/ 20 h 260"/>
                <a:gd name="T48" fmla="*/ 193 w 234"/>
                <a:gd name="T49" fmla="*/ 31 h 260"/>
                <a:gd name="T50" fmla="*/ 177 w 234"/>
                <a:gd name="T51" fmla="*/ 20 h 260"/>
                <a:gd name="T52" fmla="*/ 16 w 234"/>
                <a:gd name="T53" fmla="*/ 16 h 260"/>
                <a:gd name="T54" fmla="*/ 21 w 234"/>
                <a:gd name="T55" fmla="*/ 187 h 260"/>
                <a:gd name="T56" fmla="*/ 37 w 234"/>
                <a:gd name="T57" fmla="*/ 187 h 260"/>
                <a:gd name="T58" fmla="*/ 21 w 234"/>
                <a:gd name="T59" fmla="*/ 224 h 260"/>
                <a:gd name="T60" fmla="*/ 21 w 234"/>
                <a:gd name="T61" fmla="*/ 222 h 260"/>
                <a:gd name="T62" fmla="*/ 5 w 234"/>
                <a:gd name="T63" fmla="*/ 213 h 260"/>
                <a:gd name="T64" fmla="*/ 0 w 234"/>
                <a:gd name="T65" fmla="*/ 202 h 260"/>
                <a:gd name="T66" fmla="*/ 0 w 234"/>
                <a:gd name="T67" fmla="*/ 26 h 260"/>
                <a:gd name="T68" fmla="*/ 0 w 234"/>
                <a:gd name="T69" fmla="*/ 21 h 260"/>
                <a:gd name="T70" fmla="*/ 4 w 234"/>
                <a:gd name="T71" fmla="*/ 11 h 260"/>
                <a:gd name="T72" fmla="*/ 11 w 234"/>
                <a:gd name="T73" fmla="*/ 4 h 260"/>
                <a:gd name="T74" fmla="*/ 20 w 234"/>
                <a:gd name="T75" fmla="*/ 0 h 260"/>
                <a:gd name="T76" fmla="*/ 167 w 234"/>
                <a:gd name="T77" fmla="*/ 0 h 260"/>
                <a:gd name="T78" fmla="*/ 170 w 234"/>
                <a:gd name="T79" fmla="*/ 0 h 260"/>
                <a:gd name="T80" fmla="*/ 182 w 234"/>
                <a:gd name="T81" fmla="*/ 5 h 260"/>
                <a:gd name="T82" fmla="*/ 191 w 234"/>
                <a:gd name="T83" fmla="*/ 20 h 260"/>
                <a:gd name="T84" fmla="*/ 177 w 234"/>
                <a:gd name="T85" fmla="*/ 1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4" h="260">
                  <a:moveTo>
                    <a:pt x="208" y="260"/>
                  </a:moveTo>
                  <a:lnTo>
                    <a:pt x="68" y="260"/>
                  </a:lnTo>
                  <a:lnTo>
                    <a:pt x="68" y="260"/>
                  </a:lnTo>
                  <a:lnTo>
                    <a:pt x="61" y="259"/>
                  </a:lnTo>
                  <a:lnTo>
                    <a:pt x="57" y="258"/>
                  </a:lnTo>
                  <a:lnTo>
                    <a:pt x="52" y="255"/>
                  </a:lnTo>
                  <a:lnTo>
                    <a:pt x="48" y="252"/>
                  </a:lnTo>
                  <a:lnTo>
                    <a:pt x="46" y="248"/>
                  </a:lnTo>
                  <a:lnTo>
                    <a:pt x="43" y="243"/>
                  </a:lnTo>
                  <a:lnTo>
                    <a:pt x="42" y="239"/>
                  </a:lnTo>
                  <a:lnTo>
                    <a:pt x="42" y="234"/>
                  </a:lnTo>
                  <a:lnTo>
                    <a:pt x="42" y="63"/>
                  </a:lnTo>
                  <a:lnTo>
                    <a:pt x="42" y="63"/>
                  </a:lnTo>
                  <a:lnTo>
                    <a:pt x="42" y="57"/>
                  </a:lnTo>
                  <a:lnTo>
                    <a:pt x="43" y="52"/>
                  </a:lnTo>
                  <a:lnTo>
                    <a:pt x="46" y="47"/>
                  </a:lnTo>
                  <a:lnTo>
                    <a:pt x="48" y="44"/>
                  </a:lnTo>
                  <a:lnTo>
                    <a:pt x="52" y="40"/>
                  </a:lnTo>
                  <a:lnTo>
                    <a:pt x="57" y="38"/>
                  </a:lnTo>
                  <a:lnTo>
                    <a:pt x="61" y="37"/>
                  </a:lnTo>
                  <a:lnTo>
                    <a:pt x="6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13" y="37"/>
                  </a:lnTo>
                  <a:lnTo>
                    <a:pt x="217" y="38"/>
                  </a:lnTo>
                  <a:lnTo>
                    <a:pt x="222" y="40"/>
                  </a:lnTo>
                  <a:lnTo>
                    <a:pt x="226" y="44"/>
                  </a:lnTo>
                  <a:lnTo>
                    <a:pt x="229" y="47"/>
                  </a:lnTo>
                  <a:lnTo>
                    <a:pt x="232" y="52"/>
                  </a:lnTo>
                  <a:lnTo>
                    <a:pt x="233" y="57"/>
                  </a:lnTo>
                  <a:lnTo>
                    <a:pt x="234" y="63"/>
                  </a:lnTo>
                  <a:lnTo>
                    <a:pt x="234" y="234"/>
                  </a:lnTo>
                  <a:lnTo>
                    <a:pt x="234" y="234"/>
                  </a:lnTo>
                  <a:lnTo>
                    <a:pt x="233" y="239"/>
                  </a:lnTo>
                  <a:lnTo>
                    <a:pt x="232" y="243"/>
                  </a:lnTo>
                  <a:lnTo>
                    <a:pt x="229" y="248"/>
                  </a:lnTo>
                  <a:lnTo>
                    <a:pt x="226" y="252"/>
                  </a:lnTo>
                  <a:lnTo>
                    <a:pt x="222" y="255"/>
                  </a:lnTo>
                  <a:lnTo>
                    <a:pt x="217" y="258"/>
                  </a:lnTo>
                  <a:lnTo>
                    <a:pt x="213" y="259"/>
                  </a:lnTo>
                  <a:lnTo>
                    <a:pt x="208" y="260"/>
                  </a:lnTo>
                  <a:lnTo>
                    <a:pt x="208" y="260"/>
                  </a:lnTo>
                  <a:close/>
                  <a:moveTo>
                    <a:pt x="219" y="52"/>
                  </a:moveTo>
                  <a:lnTo>
                    <a:pt x="57" y="52"/>
                  </a:lnTo>
                  <a:lnTo>
                    <a:pt x="57" y="224"/>
                  </a:lnTo>
                  <a:lnTo>
                    <a:pt x="219" y="224"/>
                  </a:lnTo>
                  <a:lnTo>
                    <a:pt x="219" y="52"/>
                  </a:lnTo>
                  <a:close/>
                  <a:moveTo>
                    <a:pt x="177" y="20"/>
                  </a:moveTo>
                  <a:lnTo>
                    <a:pt x="193" y="20"/>
                  </a:lnTo>
                  <a:lnTo>
                    <a:pt x="193" y="31"/>
                  </a:lnTo>
                  <a:lnTo>
                    <a:pt x="177" y="31"/>
                  </a:lnTo>
                  <a:lnTo>
                    <a:pt x="177" y="20"/>
                  </a:lnTo>
                  <a:close/>
                  <a:moveTo>
                    <a:pt x="177" y="16"/>
                  </a:moveTo>
                  <a:lnTo>
                    <a:pt x="16" y="16"/>
                  </a:lnTo>
                  <a:lnTo>
                    <a:pt x="16" y="187"/>
                  </a:lnTo>
                  <a:lnTo>
                    <a:pt x="21" y="187"/>
                  </a:lnTo>
                  <a:lnTo>
                    <a:pt x="26" y="187"/>
                  </a:lnTo>
                  <a:lnTo>
                    <a:pt x="37" y="187"/>
                  </a:lnTo>
                  <a:lnTo>
                    <a:pt x="37" y="224"/>
                  </a:lnTo>
                  <a:lnTo>
                    <a:pt x="21" y="224"/>
                  </a:lnTo>
                  <a:lnTo>
                    <a:pt x="21" y="222"/>
                  </a:lnTo>
                  <a:lnTo>
                    <a:pt x="21" y="222"/>
                  </a:lnTo>
                  <a:lnTo>
                    <a:pt x="12" y="220"/>
                  </a:lnTo>
                  <a:lnTo>
                    <a:pt x="5" y="213"/>
                  </a:lnTo>
                  <a:lnTo>
                    <a:pt x="1" y="207"/>
                  </a:lnTo>
                  <a:lnTo>
                    <a:pt x="0" y="202"/>
                  </a:lnTo>
                  <a:lnTo>
                    <a:pt x="0" y="198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4" y="11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70" y="0"/>
                  </a:lnTo>
                  <a:lnTo>
                    <a:pt x="174" y="2"/>
                  </a:lnTo>
                  <a:lnTo>
                    <a:pt x="182" y="5"/>
                  </a:lnTo>
                  <a:lnTo>
                    <a:pt x="187" y="12"/>
                  </a:lnTo>
                  <a:lnTo>
                    <a:pt x="191" y="20"/>
                  </a:lnTo>
                  <a:lnTo>
                    <a:pt x="177" y="20"/>
                  </a:lnTo>
                  <a:lnTo>
                    <a:pt x="177" y="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43"/>
            <p:cNvSpPr>
              <a:spLocks noEditPoints="1"/>
            </p:cNvSpPr>
            <p:nvPr/>
          </p:nvSpPr>
          <p:spPr bwMode="auto">
            <a:xfrm>
              <a:off x="4195574" y="5168033"/>
              <a:ext cx="226552" cy="212610"/>
            </a:xfrm>
            <a:custGeom>
              <a:avLst/>
              <a:gdLst>
                <a:gd name="T0" fmla="*/ 179 w 260"/>
                <a:gd name="T1" fmla="*/ 244 h 244"/>
                <a:gd name="T2" fmla="*/ 26 w 260"/>
                <a:gd name="T3" fmla="*/ 197 h 244"/>
                <a:gd name="T4" fmla="*/ 10 w 260"/>
                <a:gd name="T5" fmla="*/ 193 h 244"/>
                <a:gd name="T6" fmla="*/ 1 w 260"/>
                <a:gd name="T7" fmla="*/ 182 h 244"/>
                <a:gd name="T8" fmla="*/ 0 w 260"/>
                <a:gd name="T9" fmla="*/ 26 h 244"/>
                <a:gd name="T10" fmla="*/ 1 w 260"/>
                <a:gd name="T11" fmla="*/ 15 h 244"/>
                <a:gd name="T12" fmla="*/ 10 w 260"/>
                <a:gd name="T13" fmla="*/ 4 h 244"/>
                <a:gd name="T14" fmla="*/ 26 w 260"/>
                <a:gd name="T15" fmla="*/ 0 h 244"/>
                <a:gd name="T16" fmla="*/ 239 w 260"/>
                <a:gd name="T17" fmla="*/ 0 h 244"/>
                <a:gd name="T18" fmla="*/ 252 w 260"/>
                <a:gd name="T19" fmla="*/ 8 h 244"/>
                <a:gd name="T20" fmla="*/ 258 w 260"/>
                <a:gd name="T21" fmla="*/ 21 h 244"/>
                <a:gd name="T22" fmla="*/ 260 w 260"/>
                <a:gd name="T23" fmla="*/ 171 h 244"/>
                <a:gd name="T24" fmla="*/ 255 w 260"/>
                <a:gd name="T25" fmla="*/ 186 h 244"/>
                <a:gd name="T26" fmla="*/ 243 w 260"/>
                <a:gd name="T27" fmla="*/ 195 h 244"/>
                <a:gd name="T28" fmla="*/ 234 w 260"/>
                <a:gd name="T29" fmla="*/ 197 h 244"/>
                <a:gd name="T30" fmla="*/ 51 w 260"/>
                <a:gd name="T31" fmla="*/ 78 h 244"/>
                <a:gd name="T32" fmla="*/ 39 w 260"/>
                <a:gd name="T33" fmla="*/ 84 h 244"/>
                <a:gd name="T34" fmla="*/ 32 w 260"/>
                <a:gd name="T35" fmla="*/ 97 h 244"/>
                <a:gd name="T36" fmla="*/ 32 w 260"/>
                <a:gd name="T37" fmla="*/ 106 h 244"/>
                <a:gd name="T38" fmla="*/ 39 w 260"/>
                <a:gd name="T39" fmla="*/ 118 h 244"/>
                <a:gd name="T40" fmla="*/ 51 w 260"/>
                <a:gd name="T41" fmla="*/ 125 h 244"/>
                <a:gd name="T42" fmla="*/ 60 w 260"/>
                <a:gd name="T43" fmla="*/ 125 h 244"/>
                <a:gd name="T44" fmla="*/ 73 w 260"/>
                <a:gd name="T45" fmla="*/ 118 h 244"/>
                <a:gd name="T46" fmla="*/ 79 w 260"/>
                <a:gd name="T47" fmla="*/ 106 h 244"/>
                <a:gd name="T48" fmla="*/ 79 w 260"/>
                <a:gd name="T49" fmla="*/ 97 h 244"/>
                <a:gd name="T50" fmla="*/ 73 w 260"/>
                <a:gd name="T51" fmla="*/ 84 h 244"/>
                <a:gd name="T52" fmla="*/ 60 w 260"/>
                <a:gd name="T53" fmla="*/ 78 h 244"/>
                <a:gd name="T54" fmla="*/ 128 w 260"/>
                <a:gd name="T55" fmla="*/ 78 h 244"/>
                <a:gd name="T56" fmla="*/ 119 w 260"/>
                <a:gd name="T57" fmla="*/ 79 h 244"/>
                <a:gd name="T58" fmla="*/ 108 w 260"/>
                <a:gd name="T59" fmla="*/ 88 h 244"/>
                <a:gd name="T60" fmla="*/ 104 w 260"/>
                <a:gd name="T61" fmla="*/ 101 h 244"/>
                <a:gd name="T62" fmla="*/ 106 w 260"/>
                <a:gd name="T63" fmla="*/ 110 h 244"/>
                <a:gd name="T64" fmla="*/ 114 w 260"/>
                <a:gd name="T65" fmla="*/ 122 h 244"/>
                <a:gd name="T66" fmla="*/ 128 w 260"/>
                <a:gd name="T67" fmla="*/ 126 h 244"/>
                <a:gd name="T68" fmla="*/ 138 w 260"/>
                <a:gd name="T69" fmla="*/ 123 h 244"/>
                <a:gd name="T70" fmla="*/ 148 w 260"/>
                <a:gd name="T71" fmla="*/ 115 h 244"/>
                <a:gd name="T72" fmla="*/ 152 w 260"/>
                <a:gd name="T73" fmla="*/ 101 h 244"/>
                <a:gd name="T74" fmla="*/ 151 w 260"/>
                <a:gd name="T75" fmla="*/ 92 h 244"/>
                <a:gd name="T76" fmla="*/ 141 w 260"/>
                <a:gd name="T77" fmla="*/ 82 h 244"/>
                <a:gd name="T78" fmla="*/ 128 w 260"/>
                <a:gd name="T79" fmla="*/ 78 h 244"/>
                <a:gd name="T80" fmla="*/ 201 w 260"/>
                <a:gd name="T81" fmla="*/ 78 h 244"/>
                <a:gd name="T82" fmla="*/ 187 w 260"/>
                <a:gd name="T83" fmla="*/ 82 h 244"/>
                <a:gd name="T84" fmla="*/ 179 w 260"/>
                <a:gd name="T85" fmla="*/ 92 h 244"/>
                <a:gd name="T86" fmla="*/ 177 w 260"/>
                <a:gd name="T87" fmla="*/ 101 h 244"/>
                <a:gd name="T88" fmla="*/ 180 w 260"/>
                <a:gd name="T89" fmla="*/ 115 h 244"/>
                <a:gd name="T90" fmla="*/ 192 w 260"/>
                <a:gd name="T91" fmla="*/ 123 h 244"/>
                <a:gd name="T92" fmla="*/ 201 w 260"/>
                <a:gd name="T93" fmla="*/ 126 h 244"/>
                <a:gd name="T94" fmla="*/ 214 w 260"/>
                <a:gd name="T95" fmla="*/ 122 h 244"/>
                <a:gd name="T96" fmla="*/ 223 w 260"/>
                <a:gd name="T97" fmla="*/ 110 h 244"/>
                <a:gd name="T98" fmla="*/ 225 w 260"/>
                <a:gd name="T99" fmla="*/ 101 h 244"/>
                <a:gd name="T100" fmla="*/ 221 w 260"/>
                <a:gd name="T101" fmla="*/ 88 h 244"/>
                <a:gd name="T102" fmla="*/ 210 w 260"/>
                <a:gd name="T103" fmla="*/ 79 h 244"/>
                <a:gd name="T104" fmla="*/ 201 w 260"/>
                <a:gd name="T105" fmla="*/ 7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0" h="244">
                  <a:moveTo>
                    <a:pt x="234" y="197"/>
                  </a:moveTo>
                  <a:lnTo>
                    <a:pt x="212" y="197"/>
                  </a:lnTo>
                  <a:lnTo>
                    <a:pt x="179" y="244"/>
                  </a:lnTo>
                  <a:lnTo>
                    <a:pt x="148" y="197"/>
                  </a:lnTo>
                  <a:lnTo>
                    <a:pt x="26" y="197"/>
                  </a:lnTo>
                  <a:lnTo>
                    <a:pt x="26" y="197"/>
                  </a:lnTo>
                  <a:lnTo>
                    <a:pt x="21" y="197"/>
                  </a:lnTo>
                  <a:lnTo>
                    <a:pt x="15" y="195"/>
                  </a:lnTo>
                  <a:lnTo>
                    <a:pt x="10" y="193"/>
                  </a:lnTo>
                  <a:lnTo>
                    <a:pt x="6" y="190"/>
                  </a:lnTo>
                  <a:lnTo>
                    <a:pt x="4" y="186"/>
                  </a:lnTo>
                  <a:lnTo>
                    <a:pt x="1" y="182"/>
                  </a:lnTo>
                  <a:lnTo>
                    <a:pt x="0" y="177"/>
                  </a:lnTo>
                  <a:lnTo>
                    <a:pt x="0" y="17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4" y="12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5" y="1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3" y="1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5" y="12"/>
                  </a:lnTo>
                  <a:lnTo>
                    <a:pt x="257" y="15"/>
                  </a:lnTo>
                  <a:lnTo>
                    <a:pt x="258" y="21"/>
                  </a:lnTo>
                  <a:lnTo>
                    <a:pt x="260" y="26"/>
                  </a:lnTo>
                  <a:lnTo>
                    <a:pt x="260" y="171"/>
                  </a:lnTo>
                  <a:lnTo>
                    <a:pt x="260" y="171"/>
                  </a:lnTo>
                  <a:lnTo>
                    <a:pt x="258" y="177"/>
                  </a:lnTo>
                  <a:lnTo>
                    <a:pt x="257" y="182"/>
                  </a:lnTo>
                  <a:lnTo>
                    <a:pt x="255" y="186"/>
                  </a:lnTo>
                  <a:lnTo>
                    <a:pt x="252" y="190"/>
                  </a:lnTo>
                  <a:lnTo>
                    <a:pt x="248" y="193"/>
                  </a:lnTo>
                  <a:lnTo>
                    <a:pt x="243" y="195"/>
                  </a:lnTo>
                  <a:lnTo>
                    <a:pt x="239" y="197"/>
                  </a:lnTo>
                  <a:lnTo>
                    <a:pt x="234" y="197"/>
                  </a:lnTo>
                  <a:lnTo>
                    <a:pt x="234" y="197"/>
                  </a:lnTo>
                  <a:close/>
                  <a:moveTo>
                    <a:pt x="56" y="78"/>
                  </a:moveTo>
                  <a:lnTo>
                    <a:pt x="56" y="78"/>
                  </a:lnTo>
                  <a:lnTo>
                    <a:pt x="51" y="78"/>
                  </a:lnTo>
                  <a:lnTo>
                    <a:pt x="47" y="79"/>
                  </a:lnTo>
                  <a:lnTo>
                    <a:pt x="41" y="82"/>
                  </a:lnTo>
                  <a:lnTo>
                    <a:pt x="39" y="84"/>
                  </a:lnTo>
                  <a:lnTo>
                    <a:pt x="35" y="88"/>
                  </a:lnTo>
                  <a:lnTo>
                    <a:pt x="34" y="92"/>
                  </a:lnTo>
                  <a:lnTo>
                    <a:pt x="32" y="97"/>
                  </a:lnTo>
                  <a:lnTo>
                    <a:pt x="31" y="101"/>
                  </a:lnTo>
                  <a:lnTo>
                    <a:pt x="31" y="101"/>
                  </a:lnTo>
                  <a:lnTo>
                    <a:pt x="32" y="106"/>
                  </a:lnTo>
                  <a:lnTo>
                    <a:pt x="34" y="110"/>
                  </a:lnTo>
                  <a:lnTo>
                    <a:pt x="35" y="115"/>
                  </a:lnTo>
                  <a:lnTo>
                    <a:pt x="39" y="118"/>
                  </a:lnTo>
                  <a:lnTo>
                    <a:pt x="41" y="122"/>
                  </a:lnTo>
                  <a:lnTo>
                    <a:pt x="47" y="123"/>
                  </a:lnTo>
                  <a:lnTo>
                    <a:pt x="51" y="125"/>
                  </a:lnTo>
                  <a:lnTo>
                    <a:pt x="56" y="126"/>
                  </a:lnTo>
                  <a:lnTo>
                    <a:pt x="56" y="126"/>
                  </a:lnTo>
                  <a:lnTo>
                    <a:pt x="60" y="125"/>
                  </a:lnTo>
                  <a:lnTo>
                    <a:pt x="65" y="123"/>
                  </a:lnTo>
                  <a:lnTo>
                    <a:pt x="69" y="122"/>
                  </a:lnTo>
                  <a:lnTo>
                    <a:pt x="73" y="118"/>
                  </a:lnTo>
                  <a:lnTo>
                    <a:pt x="75" y="115"/>
                  </a:lnTo>
                  <a:lnTo>
                    <a:pt x="78" y="110"/>
                  </a:lnTo>
                  <a:lnTo>
                    <a:pt x="79" y="106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79" y="97"/>
                  </a:lnTo>
                  <a:lnTo>
                    <a:pt x="78" y="92"/>
                  </a:lnTo>
                  <a:lnTo>
                    <a:pt x="75" y="88"/>
                  </a:lnTo>
                  <a:lnTo>
                    <a:pt x="73" y="84"/>
                  </a:lnTo>
                  <a:lnTo>
                    <a:pt x="69" y="82"/>
                  </a:lnTo>
                  <a:lnTo>
                    <a:pt x="65" y="79"/>
                  </a:lnTo>
                  <a:lnTo>
                    <a:pt x="60" y="78"/>
                  </a:lnTo>
                  <a:lnTo>
                    <a:pt x="56" y="78"/>
                  </a:lnTo>
                  <a:lnTo>
                    <a:pt x="56" y="78"/>
                  </a:lnTo>
                  <a:close/>
                  <a:moveTo>
                    <a:pt x="128" y="78"/>
                  </a:moveTo>
                  <a:lnTo>
                    <a:pt x="128" y="78"/>
                  </a:lnTo>
                  <a:lnTo>
                    <a:pt x="123" y="78"/>
                  </a:lnTo>
                  <a:lnTo>
                    <a:pt x="119" y="79"/>
                  </a:lnTo>
                  <a:lnTo>
                    <a:pt x="114" y="82"/>
                  </a:lnTo>
                  <a:lnTo>
                    <a:pt x="112" y="84"/>
                  </a:lnTo>
                  <a:lnTo>
                    <a:pt x="108" y="88"/>
                  </a:lnTo>
                  <a:lnTo>
                    <a:pt x="106" y="92"/>
                  </a:lnTo>
                  <a:lnTo>
                    <a:pt x="105" y="97"/>
                  </a:lnTo>
                  <a:lnTo>
                    <a:pt x="104" y="101"/>
                  </a:lnTo>
                  <a:lnTo>
                    <a:pt x="104" y="101"/>
                  </a:lnTo>
                  <a:lnTo>
                    <a:pt x="105" y="106"/>
                  </a:lnTo>
                  <a:lnTo>
                    <a:pt x="106" y="110"/>
                  </a:lnTo>
                  <a:lnTo>
                    <a:pt x="108" y="115"/>
                  </a:lnTo>
                  <a:lnTo>
                    <a:pt x="112" y="118"/>
                  </a:lnTo>
                  <a:lnTo>
                    <a:pt x="114" y="122"/>
                  </a:lnTo>
                  <a:lnTo>
                    <a:pt x="119" y="123"/>
                  </a:lnTo>
                  <a:lnTo>
                    <a:pt x="123" y="125"/>
                  </a:lnTo>
                  <a:lnTo>
                    <a:pt x="128" y="126"/>
                  </a:lnTo>
                  <a:lnTo>
                    <a:pt x="128" y="126"/>
                  </a:lnTo>
                  <a:lnTo>
                    <a:pt x="132" y="125"/>
                  </a:lnTo>
                  <a:lnTo>
                    <a:pt x="138" y="123"/>
                  </a:lnTo>
                  <a:lnTo>
                    <a:pt x="141" y="122"/>
                  </a:lnTo>
                  <a:lnTo>
                    <a:pt x="145" y="118"/>
                  </a:lnTo>
                  <a:lnTo>
                    <a:pt x="148" y="115"/>
                  </a:lnTo>
                  <a:lnTo>
                    <a:pt x="151" y="110"/>
                  </a:lnTo>
                  <a:lnTo>
                    <a:pt x="152" y="106"/>
                  </a:lnTo>
                  <a:lnTo>
                    <a:pt x="152" y="101"/>
                  </a:lnTo>
                  <a:lnTo>
                    <a:pt x="152" y="101"/>
                  </a:lnTo>
                  <a:lnTo>
                    <a:pt x="152" y="97"/>
                  </a:lnTo>
                  <a:lnTo>
                    <a:pt x="151" y="92"/>
                  </a:lnTo>
                  <a:lnTo>
                    <a:pt x="148" y="88"/>
                  </a:lnTo>
                  <a:lnTo>
                    <a:pt x="145" y="84"/>
                  </a:lnTo>
                  <a:lnTo>
                    <a:pt x="141" y="82"/>
                  </a:lnTo>
                  <a:lnTo>
                    <a:pt x="138" y="79"/>
                  </a:lnTo>
                  <a:lnTo>
                    <a:pt x="132" y="78"/>
                  </a:lnTo>
                  <a:lnTo>
                    <a:pt x="128" y="78"/>
                  </a:lnTo>
                  <a:lnTo>
                    <a:pt x="128" y="78"/>
                  </a:lnTo>
                  <a:close/>
                  <a:moveTo>
                    <a:pt x="201" y="78"/>
                  </a:moveTo>
                  <a:lnTo>
                    <a:pt x="201" y="78"/>
                  </a:lnTo>
                  <a:lnTo>
                    <a:pt x="196" y="78"/>
                  </a:lnTo>
                  <a:lnTo>
                    <a:pt x="192" y="79"/>
                  </a:lnTo>
                  <a:lnTo>
                    <a:pt x="187" y="82"/>
                  </a:lnTo>
                  <a:lnTo>
                    <a:pt x="184" y="84"/>
                  </a:lnTo>
                  <a:lnTo>
                    <a:pt x="180" y="88"/>
                  </a:lnTo>
                  <a:lnTo>
                    <a:pt x="179" y="92"/>
                  </a:lnTo>
                  <a:lnTo>
                    <a:pt x="178" y="97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8" y="106"/>
                  </a:lnTo>
                  <a:lnTo>
                    <a:pt x="179" y="110"/>
                  </a:lnTo>
                  <a:lnTo>
                    <a:pt x="180" y="115"/>
                  </a:lnTo>
                  <a:lnTo>
                    <a:pt x="184" y="118"/>
                  </a:lnTo>
                  <a:lnTo>
                    <a:pt x="187" y="122"/>
                  </a:lnTo>
                  <a:lnTo>
                    <a:pt x="192" y="123"/>
                  </a:lnTo>
                  <a:lnTo>
                    <a:pt x="196" y="125"/>
                  </a:lnTo>
                  <a:lnTo>
                    <a:pt x="201" y="126"/>
                  </a:lnTo>
                  <a:lnTo>
                    <a:pt x="201" y="126"/>
                  </a:lnTo>
                  <a:lnTo>
                    <a:pt x="205" y="125"/>
                  </a:lnTo>
                  <a:lnTo>
                    <a:pt x="210" y="123"/>
                  </a:lnTo>
                  <a:lnTo>
                    <a:pt x="214" y="122"/>
                  </a:lnTo>
                  <a:lnTo>
                    <a:pt x="218" y="118"/>
                  </a:lnTo>
                  <a:lnTo>
                    <a:pt x="221" y="115"/>
                  </a:lnTo>
                  <a:lnTo>
                    <a:pt x="223" y="110"/>
                  </a:lnTo>
                  <a:lnTo>
                    <a:pt x="225" y="106"/>
                  </a:lnTo>
                  <a:lnTo>
                    <a:pt x="225" y="101"/>
                  </a:lnTo>
                  <a:lnTo>
                    <a:pt x="225" y="101"/>
                  </a:lnTo>
                  <a:lnTo>
                    <a:pt x="225" y="97"/>
                  </a:lnTo>
                  <a:lnTo>
                    <a:pt x="223" y="92"/>
                  </a:lnTo>
                  <a:lnTo>
                    <a:pt x="221" y="88"/>
                  </a:lnTo>
                  <a:lnTo>
                    <a:pt x="218" y="84"/>
                  </a:lnTo>
                  <a:lnTo>
                    <a:pt x="214" y="82"/>
                  </a:lnTo>
                  <a:lnTo>
                    <a:pt x="210" y="79"/>
                  </a:lnTo>
                  <a:lnTo>
                    <a:pt x="205" y="78"/>
                  </a:lnTo>
                  <a:lnTo>
                    <a:pt x="201" y="78"/>
                  </a:lnTo>
                  <a:lnTo>
                    <a:pt x="201" y="7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44"/>
            <p:cNvSpPr>
              <a:spLocks/>
            </p:cNvSpPr>
            <p:nvPr/>
          </p:nvSpPr>
          <p:spPr bwMode="auto">
            <a:xfrm>
              <a:off x="4500549" y="5155833"/>
              <a:ext cx="144645" cy="226552"/>
            </a:xfrm>
            <a:custGeom>
              <a:avLst/>
              <a:gdLst>
                <a:gd name="T0" fmla="*/ 76 w 165"/>
                <a:gd name="T1" fmla="*/ 0 h 258"/>
                <a:gd name="T2" fmla="*/ 76 w 165"/>
                <a:gd name="T3" fmla="*/ 183 h 258"/>
                <a:gd name="T4" fmla="*/ 52 w 165"/>
                <a:gd name="T5" fmla="*/ 178 h 258"/>
                <a:gd name="T6" fmla="*/ 28 w 165"/>
                <a:gd name="T7" fmla="*/ 184 h 258"/>
                <a:gd name="T8" fmla="*/ 10 w 165"/>
                <a:gd name="T9" fmla="*/ 199 h 258"/>
                <a:gd name="T10" fmla="*/ 1 w 165"/>
                <a:gd name="T11" fmla="*/ 218 h 258"/>
                <a:gd name="T12" fmla="*/ 0 w 165"/>
                <a:gd name="T13" fmla="*/ 226 h 258"/>
                <a:gd name="T14" fmla="*/ 4 w 165"/>
                <a:gd name="T15" fmla="*/ 239 h 258"/>
                <a:gd name="T16" fmla="*/ 8 w 165"/>
                <a:gd name="T17" fmla="*/ 244 h 258"/>
                <a:gd name="T18" fmla="*/ 17 w 165"/>
                <a:gd name="T19" fmla="*/ 252 h 258"/>
                <a:gd name="T20" fmla="*/ 28 w 165"/>
                <a:gd name="T21" fmla="*/ 257 h 258"/>
                <a:gd name="T22" fmla="*/ 41 w 165"/>
                <a:gd name="T23" fmla="*/ 258 h 258"/>
                <a:gd name="T24" fmla="*/ 69 w 165"/>
                <a:gd name="T25" fmla="*/ 253 h 258"/>
                <a:gd name="T26" fmla="*/ 93 w 165"/>
                <a:gd name="T27" fmla="*/ 239 h 258"/>
                <a:gd name="T28" fmla="*/ 102 w 165"/>
                <a:gd name="T29" fmla="*/ 229 h 258"/>
                <a:gd name="T30" fmla="*/ 109 w 165"/>
                <a:gd name="T31" fmla="*/ 219 h 258"/>
                <a:gd name="T32" fmla="*/ 113 w 165"/>
                <a:gd name="T33" fmla="*/ 195 h 258"/>
                <a:gd name="T34" fmla="*/ 113 w 165"/>
                <a:gd name="T35" fmla="*/ 66 h 258"/>
                <a:gd name="T36" fmla="*/ 123 w 165"/>
                <a:gd name="T37" fmla="*/ 74 h 258"/>
                <a:gd name="T38" fmla="*/ 141 w 165"/>
                <a:gd name="T39" fmla="*/ 92 h 258"/>
                <a:gd name="T40" fmla="*/ 147 w 165"/>
                <a:gd name="T41" fmla="*/ 105 h 258"/>
                <a:gd name="T42" fmla="*/ 148 w 165"/>
                <a:gd name="T43" fmla="*/ 114 h 258"/>
                <a:gd name="T44" fmla="*/ 144 w 165"/>
                <a:gd name="T45" fmla="*/ 136 h 258"/>
                <a:gd name="T46" fmla="*/ 141 w 165"/>
                <a:gd name="T47" fmla="*/ 145 h 258"/>
                <a:gd name="T48" fmla="*/ 139 w 165"/>
                <a:gd name="T49" fmla="*/ 152 h 258"/>
                <a:gd name="T50" fmla="*/ 139 w 165"/>
                <a:gd name="T51" fmla="*/ 153 h 258"/>
                <a:gd name="T52" fmla="*/ 145 w 165"/>
                <a:gd name="T53" fmla="*/ 156 h 258"/>
                <a:gd name="T54" fmla="*/ 151 w 165"/>
                <a:gd name="T55" fmla="*/ 152 h 258"/>
                <a:gd name="T56" fmla="*/ 157 w 165"/>
                <a:gd name="T57" fmla="*/ 139 h 258"/>
                <a:gd name="T58" fmla="*/ 161 w 165"/>
                <a:gd name="T59" fmla="*/ 127 h 258"/>
                <a:gd name="T60" fmla="*/ 164 w 165"/>
                <a:gd name="T61" fmla="*/ 117 h 258"/>
                <a:gd name="T62" fmla="*/ 164 w 165"/>
                <a:gd name="T63" fmla="*/ 96 h 258"/>
                <a:gd name="T64" fmla="*/ 160 w 165"/>
                <a:gd name="T65" fmla="*/ 79 h 258"/>
                <a:gd name="T66" fmla="*/ 151 w 165"/>
                <a:gd name="T67" fmla="*/ 65 h 258"/>
                <a:gd name="T68" fmla="*/ 127 w 165"/>
                <a:gd name="T69" fmla="*/ 41 h 258"/>
                <a:gd name="T70" fmla="*/ 110 w 165"/>
                <a:gd name="T71" fmla="*/ 23 h 258"/>
                <a:gd name="T72" fmla="*/ 104 w 165"/>
                <a:gd name="T73" fmla="*/ 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258">
                  <a:moveTo>
                    <a:pt x="101" y="0"/>
                  </a:moveTo>
                  <a:lnTo>
                    <a:pt x="76" y="0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63" y="179"/>
                  </a:lnTo>
                  <a:lnTo>
                    <a:pt x="52" y="178"/>
                  </a:lnTo>
                  <a:lnTo>
                    <a:pt x="40" y="180"/>
                  </a:lnTo>
                  <a:lnTo>
                    <a:pt x="28" y="184"/>
                  </a:lnTo>
                  <a:lnTo>
                    <a:pt x="19" y="191"/>
                  </a:lnTo>
                  <a:lnTo>
                    <a:pt x="10" y="199"/>
                  </a:lnTo>
                  <a:lnTo>
                    <a:pt x="5" y="208"/>
                  </a:lnTo>
                  <a:lnTo>
                    <a:pt x="1" y="218"/>
                  </a:lnTo>
                  <a:lnTo>
                    <a:pt x="1" y="218"/>
                  </a:lnTo>
                  <a:lnTo>
                    <a:pt x="0" y="226"/>
                  </a:lnTo>
                  <a:lnTo>
                    <a:pt x="1" y="232"/>
                  </a:lnTo>
                  <a:lnTo>
                    <a:pt x="4" y="239"/>
                  </a:lnTo>
                  <a:lnTo>
                    <a:pt x="8" y="244"/>
                  </a:lnTo>
                  <a:lnTo>
                    <a:pt x="8" y="244"/>
                  </a:lnTo>
                  <a:lnTo>
                    <a:pt x="11" y="248"/>
                  </a:lnTo>
                  <a:lnTo>
                    <a:pt x="17" y="252"/>
                  </a:lnTo>
                  <a:lnTo>
                    <a:pt x="22" y="255"/>
                  </a:lnTo>
                  <a:lnTo>
                    <a:pt x="28" y="257"/>
                  </a:lnTo>
                  <a:lnTo>
                    <a:pt x="35" y="258"/>
                  </a:lnTo>
                  <a:lnTo>
                    <a:pt x="41" y="258"/>
                  </a:lnTo>
                  <a:lnTo>
                    <a:pt x="56" y="257"/>
                  </a:lnTo>
                  <a:lnTo>
                    <a:pt x="69" y="253"/>
                  </a:lnTo>
                  <a:lnTo>
                    <a:pt x="82" y="247"/>
                  </a:lnTo>
                  <a:lnTo>
                    <a:pt x="93" y="239"/>
                  </a:lnTo>
                  <a:lnTo>
                    <a:pt x="102" y="229"/>
                  </a:lnTo>
                  <a:lnTo>
                    <a:pt x="102" y="229"/>
                  </a:lnTo>
                  <a:lnTo>
                    <a:pt x="106" y="225"/>
                  </a:lnTo>
                  <a:lnTo>
                    <a:pt x="109" y="219"/>
                  </a:lnTo>
                  <a:lnTo>
                    <a:pt x="112" y="209"/>
                  </a:lnTo>
                  <a:lnTo>
                    <a:pt x="113" y="195"/>
                  </a:lnTo>
                  <a:lnTo>
                    <a:pt x="113" y="177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23" y="74"/>
                  </a:lnTo>
                  <a:lnTo>
                    <a:pt x="132" y="83"/>
                  </a:lnTo>
                  <a:lnTo>
                    <a:pt x="141" y="92"/>
                  </a:lnTo>
                  <a:lnTo>
                    <a:pt x="144" y="99"/>
                  </a:lnTo>
                  <a:lnTo>
                    <a:pt x="147" y="105"/>
                  </a:lnTo>
                  <a:lnTo>
                    <a:pt x="147" y="105"/>
                  </a:lnTo>
                  <a:lnTo>
                    <a:pt x="148" y="114"/>
                  </a:lnTo>
                  <a:lnTo>
                    <a:pt x="147" y="126"/>
                  </a:lnTo>
                  <a:lnTo>
                    <a:pt x="144" y="136"/>
                  </a:lnTo>
                  <a:lnTo>
                    <a:pt x="141" y="145"/>
                  </a:lnTo>
                  <a:lnTo>
                    <a:pt x="141" y="145"/>
                  </a:lnTo>
                  <a:lnTo>
                    <a:pt x="139" y="149"/>
                  </a:lnTo>
                  <a:lnTo>
                    <a:pt x="139" y="152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3" y="156"/>
                  </a:lnTo>
                  <a:lnTo>
                    <a:pt x="145" y="156"/>
                  </a:lnTo>
                  <a:lnTo>
                    <a:pt x="148" y="154"/>
                  </a:lnTo>
                  <a:lnTo>
                    <a:pt x="151" y="152"/>
                  </a:lnTo>
                  <a:lnTo>
                    <a:pt x="154" y="145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61" y="127"/>
                  </a:lnTo>
                  <a:lnTo>
                    <a:pt x="164" y="117"/>
                  </a:lnTo>
                  <a:lnTo>
                    <a:pt x="164" y="117"/>
                  </a:lnTo>
                  <a:lnTo>
                    <a:pt x="165" y="106"/>
                  </a:lnTo>
                  <a:lnTo>
                    <a:pt x="164" y="96"/>
                  </a:lnTo>
                  <a:lnTo>
                    <a:pt x="162" y="87"/>
                  </a:lnTo>
                  <a:lnTo>
                    <a:pt x="160" y="79"/>
                  </a:lnTo>
                  <a:lnTo>
                    <a:pt x="156" y="71"/>
                  </a:lnTo>
                  <a:lnTo>
                    <a:pt x="151" y="65"/>
                  </a:lnTo>
                  <a:lnTo>
                    <a:pt x="139" y="53"/>
                  </a:lnTo>
                  <a:lnTo>
                    <a:pt x="127" y="41"/>
                  </a:lnTo>
                  <a:lnTo>
                    <a:pt x="115" y="30"/>
                  </a:lnTo>
                  <a:lnTo>
                    <a:pt x="110" y="23"/>
                  </a:lnTo>
                  <a:lnTo>
                    <a:pt x="106" y="17"/>
                  </a:lnTo>
                  <a:lnTo>
                    <a:pt x="104" y="9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45"/>
            <p:cNvSpPr>
              <a:spLocks/>
            </p:cNvSpPr>
            <p:nvPr/>
          </p:nvSpPr>
          <p:spPr bwMode="auto">
            <a:xfrm>
              <a:off x="4500549" y="5155833"/>
              <a:ext cx="144645" cy="226552"/>
            </a:xfrm>
            <a:custGeom>
              <a:avLst/>
              <a:gdLst>
                <a:gd name="T0" fmla="*/ 76 w 165"/>
                <a:gd name="T1" fmla="*/ 0 h 258"/>
                <a:gd name="T2" fmla="*/ 76 w 165"/>
                <a:gd name="T3" fmla="*/ 183 h 258"/>
                <a:gd name="T4" fmla="*/ 52 w 165"/>
                <a:gd name="T5" fmla="*/ 178 h 258"/>
                <a:gd name="T6" fmla="*/ 28 w 165"/>
                <a:gd name="T7" fmla="*/ 184 h 258"/>
                <a:gd name="T8" fmla="*/ 10 w 165"/>
                <a:gd name="T9" fmla="*/ 199 h 258"/>
                <a:gd name="T10" fmla="*/ 1 w 165"/>
                <a:gd name="T11" fmla="*/ 218 h 258"/>
                <a:gd name="T12" fmla="*/ 0 w 165"/>
                <a:gd name="T13" fmla="*/ 226 h 258"/>
                <a:gd name="T14" fmla="*/ 4 w 165"/>
                <a:gd name="T15" fmla="*/ 239 h 258"/>
                <a:gd name="T16" fmla="*/ 8 w 165"/>
                <a:gd name="T17" fmla="*/ 244 h 258"/>
                <a:gd name="T18" fmla="*/ 17 w 165"/>
                <a:gd name="T19" fmla="*/ 252 h 258"/>
                <a:gd name="T20" fmla="*/ 28 w 165"/>
                <a:gd name="T21" fmla="*/ 257 h 258"/>
                <a:gd name="T22" fmla="*/ 41 w 165"/>
                <a:gd name="T23" fmla="*/ 258 h 258"/>
                <a:gd name="T24" fmla="*/ 69 w 165"/>
                <a:gd name="T25" fmla="*/ 253 h 258"/>
                <a:gd name="T26" fmla="*/ 93 w 165"/>
                <a:gd name="T27" fmla="*/ 239 h 258"/>
                <a:gd name="T28" fmla="*/ 102 w 165"/>
                <a:gd name="T29" fmla="*/ 229 h 258"/>
                <a:gd name="T30" fmla="*/ 109 w 165"/>
                <a:gd name="T31" fmla="*/ 219 h 258"/>
                <a:gd name="T32" fmla="*/ 113 w 165"/>
                <a:gd name="T33" fmla="*/ 195 h 258"/>
                <a:gd name="T34" fmla="*/ 113 w 165"/>
                <a:gd name="T35" fmla="*/ 66 h 258"/>
                <a:gd name="T36" fmla="*/ 123 w 165"/>
                <a:gd name="T37" fmla="*/ 74 h 258"/>
                <a:gd name="T38" fmla="*/ 141 w 165"/>
                <a:gd name="T39" fmla="*/ 92 h 258"/>
                <a:gd name="T40" fmla="*/ 147 w 165"/>
                <a:gd name="T41" fmla="*/ 105 h 258"/>
                <a:gd name="T42" fmla="*/ 148 w 165"/>
                <a:gd name="T43" fmla="*/ 114 h 258"/>
                <a:gd name="T44" fmla="*/ 144 w 165"/>
                <a:gd name="T45" fmla="*/ 136 h 258"/>
                <a:gd name="T46" fmla="*/ 141 w 165"/>
                <a:gd name="T47" fmla="*/ 145 h 258"/>
                <a:gd name="T48" fmla="*/ 139 w 165"/>
                <a:gd name="T49" fmla="*/ 152 h 258"/>
                <a:gd name="T50" fmla="*/ 139 w 165"/>
                <a:gd name="T51" fmla="*/ 153 h 258"/>
                <a:gd name="T52" fmla="*/ 145 w 165"/>
                <a:gd name="T53" fmla="*/ 156 h 258"/>
                <a:gd name="T54" fmla="*/ 151 w 165"/>
                <a:gd name="T55" fmla="*/ 152 h 258"/>
                <a:gd name="T56" fmla="*/ 157 w 165"/>
                <a:gd name="T57" fmla="*/ 139 h 258"/>
                <a:gd name="T58" fmla="*/ 161 w 165"/>
                <a:gd name="T59" fmla="*/ 127 h 258"/>
                <a:gd name="T60" fmla="*/ 164 w 165"/>
                <a:gd name="T61" fmla="*/ 117 h 258"/>
                <a:gd name="T62" fmla="*/ 164 w 165"/>
                <a:gd name="T63" fmla="*/ 96 h 258"/>
                <a:gd name="T64" fmla="*/ 160 w 165"/>
                <a:gd name="T65" fmla="*/ 79 h 258"/>
                <a:gd name="T66" fmla="*/ 151 w 165"/>
                <a:gd name="T67" fmla="*/ 65 h 258"/>
                <a:gd name="T68" fmla="*/ 127 w 165"/>
                <a:gd name="T69" fmla="*/ 41 h 258"/>
                <a:gd name="T70" fmla="*/ 110 w 165"/>
                <a:gd name="T71" fmla="*/ 23 h 258"/>
                <a:gd name="T72" fmla="*/ 104 w 165"/>
                <a:gd name="T73" fmla="*/ 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258">
                  <a:moveTo>
                    <a:pt x="101" y="0"/>
                  </a:moveTo>
                  <a:lnTo>
                    <a:pt x="76" y="0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63" y="179"/>
                  </a:lnTo>
                  <a:lnTo>
                    <a:pt x="52" y="178"/>
                  </a:lnTo>
                  <a:lnTo>
                    <a:pt x="40" y="180"/>
                  </a:lnTo>
                  <a:lnTo>
                    <a:pt x="28" y="184"/>
                  </a:lnTo>
                  <a:lnTo>
                    <a:pt x="19" y="191"/>
                  </a:lnTo>
                  <a:lnTo>
                    <a:pt x="10" y="199"/>
                  </a:lnTo>
                  <a:lnTo>
                    <a:pt x="5" y="208"/>
                  </a:lnTo>
                  <a:lnTo>
                    <a:pt x="1" y="218"/>
                  </a:lnTo>
                  <a:lnTo>
                    <a:pt x="1" y="218"/>
                  </a:lnTo>
                  <a:lnTo>
                    <a:pt x="0" y="226"/>
                  </a:lnTo>
                  <a:lnTo>
                    <a:pt x="1" y="232"/>
                  </a:lnTo>
                  <a:lnTo>
                    <a:pt x="4" y="239"/>
                  </a:lnTo>
                  <a:lnTo>
                    <a:pt x="8" y="244"/>
                  </a:lnTo>
                  <a:lnTo>
                    <a:pt x="8" y="244"/>
                  </a:lnTo>
                  <a:lnTo>
                    <a:pt x="11" y="248"/>
                  </a:lnTo>
                  <a:lnTo>
                    <a:pt x="17" y="252"/>
                  </a:lnTo>
                  <a:lnTo>
                    <a:pt x="22" y="255"/>
                  </a:lnTo>
                  <a:lnTo>
                    <a:pt x="28" y="257"/>
                  </a:lnTo>
                  <a:lnTo>
                    <a:pt x="35" y="258"/>
                  </a:lnTo>
                  <a:lnTo>
                    <a:pt x="41" y="258"/>
                  </a:lnTo>
                  <a:lnTo>
                    <a:pt x="56" y="257"/>
                  </a:lnTo>
                  <a:lnTo>
                    <a:pt x="69" y="253"/>
                  </a:lnTo>
                  <a:lnTo>
                    <a:pt x="82" y="247"/>
                  </a:lnTo>
                  <a:lnTo>
                    <a:pt x="93" y="239"/>
                  </a:lnTo>
                  <a:lnTo>
                    <a:pt x="102" y="229"/>
                  </a:lnTo>
                  <a:lnTo>
                    <a:pt x="102" y="229"/>
                  </a:lnTo>
                  <a:lnTo>
                    <a:pt x="106" y="225"/>
                  </a:lnTo>
                  <a:lnTo>
                    <a:pt x="109" y="219"/>
                  </a:lnTo>
                  <a:lnTo>
                    <a:pt x="112" y="209"/>
                  </a:lnTo>
                  <a:lnTo>
                    <a:pt x="113" y="195"/>
                  </a:lnTo>
                  <a:lnTo>
                    <a:pt x="113" y="177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23" y="74"/>
                  </a:lnTo>
                  <a:lnTo>
                    <a:pt x="132" y="83"/>
                  </a:lnTo>
                  <a:lnTo>
                    <a:pt x="141" y="92"/>
                  </a:lnTo>
                  <a:lnTo>
                    <a:pt x="144" y="99"/>
                  </a:lnTo>
                  <a:lnTo>
                    <a:pt x="147" y="105"/>
                  </a:lnTo>
                  <a:lnTo>
                    <a:pt x="147" y="105"/>
                  </a:lnTo>
                  <a:lnTo>
                    <a:pt x="148" y="114"/>
                  </a:lnTo>
                  <a:lnTo>
                    <a:pt x="147" y="126"/>
                  </a:lnTo>
                  <a:lnTo>
                    <a:pt x="144" y="136"/>
                  </a:lnTo>
                  <a:lnTo>
                    <a:pt x="141" y="145"/>
                  </a:lnTo>
                  <a:lnTo>
                    <a:pt x="141" y="145"/>
                  </a:lnTo>
                  <a:lnTo>
                    <a:pt x="139" y="149"/>
                  </a:lnTo>
                  <a:lnTo>
                    <a:pt x="139" y="152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3" y="156"/>
                  </a:lnTo>
                  <a:lnTo>
                    <a:pt x="145" y="156"/>
                  </a:lnTo>
                  <a:lnTo>
                    <a:pt x="148" y="154"/>
                  </a:lnTo>
                  <a:lnTo>
                    <a:pt x="151" y="152"/>
                  </a:lnTo>
                  <a:lnTo>
                    <a:pt x="154" y="145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61" y="127"/>
                  </a:lnTo>
                  <a:lnTo>
                    <a:pt x="164" y="117"/>
                  </a:lnTo>
                  <a:lnTo>
                    <a:pt x="164" y="117"/>
                  </a:lnTo>
                  <a:lnTo>
                    <a:pt x="165" y="106"/>
                  </a:lnTo>
                  <a:lnTo>
                    <a:pt x="164" y="96"/>
                  </a:lnTo>
                  <a:lnTo>
                    <a:pt x="162" y="87"/>
                  </a:lnTo>
                  <a:lnTo>
                    <a:pt x="160" y="79"/>
                  </a:lnTo>
                  <a:lnTo>
                    <a:pt x="156" y="71"/>
                  </a:lnTo>
                  <a:lnTo>
                    <a:pt x="151" y="65"/>
                  </a:lnTo>
                  <a:lnTo>
                    <a:pt x="139" y="53"/>
                  </a:lnTo>
                  <a:lnTo>
                    <a:pt x="127" y="41"/>
                  </a:lnTo>
                  <a:lnTo>
                    <a:pt x="115" y="30"/>
                  </a:lnTo>
                  <a:lnTo>
                    <a:pt x="110" y="23"/>
                  </a:lnTo>
                  <a:lnTo>
                    <a:pt x="106" y="17"/>
                  </a:lnTo>
                  <a:lnTo>
                    <a:pt x="104" y="9"/>
                  </a:lnTo>
                  <a:lnTo>
                    <a:pt x="1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46"/>
            <p:cNvSpPr>
              <a:spLocks noEditPoints="1"/>
            </p:cNvSpPr>
            <p:nvPr/>
          </p:nvSpPr>
          <p:spPr bwMode="auto">
            <a:xfrm>
              <a:off x="4741043" y="5173260"/>
              <a:ext cx="224810" cy="189956"/>
            </a:xfrm>
            <a:custGeom>
              <a:avLst/>
              <a:gdLst>
                <a:gd name="T0" fmla="*/ 142 w 260"/>
                <a:gd name="T1" fmla="*/ 208 h 219"/>
                <a:gd name="T2" fmla="*/ 129 w 260"/>
                <a:gd name="T3" fmla="*/ 213 h 219"/>
                <a:gd name="T4" fmla="*/ 91 w 260"/>
                <a:gd name="T5" fmla="*/ 217 h 219"/>
                <a:gd name="T6" fmla="*/ 52 w 260"/>
                <a:gd name="T7" fmla="*/ 217 h 219"/>
                <a:gd name="T8" fmla="*/ 14 w 260"/>
                <a:gd name="T9" fmla="*/ 213 h 219"/>
                <a:gd name="T10" fmla="*/ 0 w 260"/>
                <a:gd name="T11" fmla="*/ 30 h 219"/>
                <a:gd name="T12" fmla="*/ 14 w 260"/>
                <a:gd name="T13" fmla="*/ 35 h 219"/>
                <a:gd name="T14" fmla="*/ 52 w 260"/>
                <a:gd name="T15" fmla="*/ 39 h 219"/>
                <a:gd name="T16" fmla="*/ 91 w 260"/>
                <a:gd name="T17" fmla="*/ 39 h 219"/>
                <a:gd name="T18" fmla="*/ 129 w 260"/>
                <a:gd name="T19" fmla="*/ 35 h 219"/>
                <a:gd name="T20" fmla="*/ 142 w 260"/>
                <a:gd name="T21" fmla="*/ 41 h 219"/>
                <a:gd name="T22" fmla="*/ 252 w 260"/>
                <a:gd name="T23" fmla="*/ 41 h 219"/>
                <a:gd name="T24" fmla="*/ 260 w 260"/>
                <a:gd name="T25" fmla="*/ 50 h 219"/>
                <a:gd name="T26" fmla="*/ 259 w 260"/>
                <a:gd name="T27" fmla="*/ 184 h 219"/>
                <a:gd name="T28" fmla="*/ 248 w 260"/>
                <a:gd name="T29" fmla="*/ 190 h 219"/>
                <a:gd name="T30" fmla="*/ 239 w 260"/>
                <a:gd name="T31" fmla="*/ 180 h 219"/>
                <a:gd name="T32" fmla="*/ 229 w 260"/>
                <a:gd name="T33" fmla="*/ 180 h 219"/>
                <a:gd name="T34" fmla="*/ 218 w 260"/>
                <a:gd name="T35" fmla="*/ 169 h 219"/>
                <a:gd name="T36" fmla="*/ 187 w 260"/>
                <a:gd name="T37" fmla="*/ 180 h 219"/>
                <a:gd name="T38" fmla="*/ 187 w 260"/>
                <a:gd name="T39" fmla="*/ 169 h 219"/>
                <a:gd name="T40" fmla="*/ 177 w 260"/>
                <a:gd name="T41" fmla="*/ 180 h 219"/>
                <a:gd name="T42" fmla="*/ 166 w 260"/>
                <a:gd name="T43" fmla="*/ 180 h 219"/>
                <a:gd name="T44" fmla="*/ 156 w 260"/>
                <a:gd name="T45" fmla="*/ 169 h 219"/>
                <a:gd name="T46" fmla="*/ 156 w 260"/>
                <a:gd name="T47" fmla="*/ 50 h 219"/>
                <a:gd name="T48" fmla="*/ 156 w 260"/>
                <a:gd name="T49" fmla="*/ 60 h 219"/>
                <a:gd name="T50" fmla="*/ 140 w 260"/>
                <a:gd name="T51" fmla="*/ 70 h 219"/>
                <a:gd name="T52" fmla="*/ 161 w 260"/>
                <a:gd name="T53" fmla="*/ 70 h 219"/>
                <a:gd name="T54" fmla="*/ 166 w 260"/>
                <a:gd name="T55" fmla="*/ 60 h 219"/>
                <a:gd name="T56" fmla="*/ 198 w 260"/>
                <a:gd name="T57" fmla="*/ 50 h 219"/>
                <a:gd name="T58" fmla="*/ 198 w 260"/>
                <a:gd name="T59" fmla="*/ 60 h 219"/>
                <a:gd name="T60" fmla="*/ 208 w 260"/>
                <a:gd name="T61" fmla="*/ 50 h 219"/>
                <a:gd name="T62" fmla="*/ 218 w 260"/>
                <a:gd name="T63" fmla="*/ 50 h 219"/>
                <a:gd name="T64" fmla="*/ 229 w 260"/>
                <a:gd name="T65" fmla="*/ 60 h 219"/>
                <a:gd name="T66" fmla="*/ 244 w 260"/>
                <a:gd name="T67" fmla="*/ 70 h 219"/>
                <a:gd name="T68" fmla="*/ 244 w 260"/>
                <a:gd name="T69" fmla="*/ 160 h 219"/>
                <a:gd name="T70" fmla="*/ 72 w 260"/>
                <a:gd name="T71" fmla="*/ 30 h 219"/>
                <a:gd name="T72" fmla="*/ 13 w 260"/>
                <a:gd name="T73" fmla="*/ 24 h 219"/>
                <a:gd name="T74" fmla="*/ 0 w 260"/>
                <a:gd name="T75" fmla="*/ 16 h 219"/>
                <a:gd name="T76" fmla="*/ 7 w 260"/>
                <a:gd name="T77" fmla="*/ 9 h 219"/>
                <a:gd name="T78" fmla="*/ 44 w 260"/>
                <a:gd name="T79" fmla="*/ 2 h 219"/>
                <a:gd name="T80" fmla="*/ 99 w 260"/>
                <a:gd name="T81" fmla="*/ 2 h 219"/>
                <a:gd name="T82" fmla="*/ 137 w 260"/>
                <a:gd name="T83" fmla="*/ 9 h 219"/>
                <a:gd name="T84" fmla="*/ 142 w 260"/>
                <a:gd name="T85" fmla="*/ 16 h 219"/>
                <a:gd name="T86" fmla="*/ 130 w 260"/>
                <a:gd name="T87" fmla="*/ 24 h 219"/>
                <a:gd name="T88" fmla="*/ 72 w 260"/>
                <a:gd name="T89" fmla="*/ 30 h 219"/>
                <a:gd name="T90" fmla="*/ 72 w 260"/>
                <a:gd name="T91" fmla="*/ 7 h 219"/>
                <a:gd name="T92" fmla="*/ 53 w 260"/>
                <a:gd name="T93" fmla="*/ 11 h 219"/>
                <a:gd name="T94" fmla="*/ 53 w 260"/>
                <a:gd name="T95" fmla="*/ 16 h 219"/>
                <a:gd name="T96" fmla="*/ 72 w 260"/>
                <a:gd name="T97" fmla="*/ 21 h 219"/>
                <a:gd name="T98" fmla="*/ 86 w 260"/>
                <a:gd name="T99" fmla="*/ 18 h 219"/>
                <a:gd name="T100" fmla="*/ 91 w 260"/>
                <a:gd name="T101" fmla="*/ 13 h 219"/>
                <a:gd name="T102" fmla="*/ 79 w 260"/>
                <a:gd name="T103" fmla="*/ 8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0" h="219">
                  <a:moveTo>
                    <a:pt x="248" y="190"/>
                  </a:moveTo>
                  <a:lnTo>
                    <a:pt x="142" y="190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39" y="210"/>
                  </a:lnTo>
                  <a:lnTo>
                    <a:pt x="129" y="213"/>
                  </a:lnTo>
                  <a:lnTo>
                    <a:pt x="120" y="215"/>
                  </a:lnTo>
                  <a:lnTo>
                    <a:pt x="108" y="217"/>
                  </a:lnTo>
                  <a:lnTo>
                    <a:pt x="91" y="217"/>
                  </a:lnTo>
                  <a:lnTo>
                    <a:pt x="72" y="219"/>
                  </a:lnTo>
                  <a:lnTo>
                    <a:pt x="72" y="219"/>
                  </a:lnTo>
                  <a:lnTo>
                    <a:pt x="52" y="217"/>
                  </a:lnTo>
                  <a:lnTo>
                    <a:pt x="36" y="217"/>
                  </a:lnTo>
                  <a:lnTo>
                    <a:pt x="23" y="215"/>
                  </a:lnTo>
                  <a:lnTo>
                    <a:pt x="14" y="213"/>
                  </a:lnTo>
                  <a:lnTo>
                    <a:pt x="4" y="210"/>
                  </a:lnTo>
                  <a:lnTo>
                    <a:pt x="0" y="20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4" y="31"/>
                  </a:lnTo>
                  <a:lnTo>
                    <a:pt x="14" y="35"/>
                  </a:lnTo>
                  <a:lnTo>
                    <a:pt x="23" y="37"/>
                  </a:lnTo>
                  <a:lnTo>
                    <a:pt x="36" y="38"/>
                  </a:lnTo>
                  <a:lnTo>
                    <a:pt x="52" y="39"/>
                  </a:lnTo>
                  <a:lnTo>
                    <a:pt x="72" y="41"/>
                  </a:lnTo>
                  <a:lnTo>
                    <a:pt x="72" y="41"/>
                  </a:lnTo>
                  <a:lnTo>
                    <a:pt x="91" y="39"/>
                  </a:lnTo>
                  <a:lnTo>
                    <a:pt x="108" y="38"/>
                  </a:lnTo>
                  <a:lnTo>
                    <a:pt x="120" y="37"/>
                  </a:lnTo>
                  <a:lnTo>
                    <a:pt x="129" y="35"/>
                  </a:lnTo>
                  <a:lnTo>
                    <a:pt x="139" y="31"/>
                  </a:lnTo>
                  <a:lnTo>
                    <a:pt x="142" y="30"/>
                  </a:lnTo>
                  <a:lnTo>
                    <a:pt x="142" y="41"/>
                  </a:lnTo>
                  <a:lnTo>
                    <a:pt x="248" y="41"/>
                  </a:lnTo>
                  <a:lnTo>
                    <a:pt x="248" y="41"/>
                  </a:lnTo>
                  <a:lnTo>
                    <a:pt x="252" y="41"/>
                  </a:lnTo>
                  <a:lnTo>
                    <a:pt x="256" y="43"/>
                  </a:lnTo>
                  <a:lnTo>
                    <a:pt x="259" y="46"/>
                  </a:lnTo>
                  <a:lnTo>
                    <a:pt x="260" y="50"/>
                  </a:lnTo>
                  <a:lnTo>
                    <a:pt x="260" y="180"/>
                  </a:lnTo>
                  <a:lnTo>
                    <a:pt x="260" y="180"/>
                  </a:lnTo>
                  <a:lnTo>
                    <a:pt x="259" y="184"/>
                  </a:lnTo>
                  <a:lnTo>
                    <a:pt x="256" y="186"/>
                  </a:lnTo>
                  <a:lnTo>
                    <a:pt x="252" y="189"/>
                  </a:lnTo>
                  <a:lnTo>
                    <a:pt x="248" y="190"/>
                  </a:lnTo>
                  <a:lnTo>
                    <a:pt x="248" y="190"/>
                  </a:lnTo>
                  <a:close/>
                  <a:moveTo>
                    <a:pt x="229" y="180"/>
                  </a:moveTo>
                  <a:lnTo>
                    <a:pt x="239" y="180"/>
                  </a:lnTo>
                  <a:lnTo>
                    <a:pt x="239" y="169"/>
                  </a:lnTo>
                  <a:lnTo>
                    <a:pt x="229" y="169"/>
                  </a:lnTo>
                  <a:lnTo>
                    <a:pt x="229" y="180"/>
                  </a:lnTo>
                  <a:close/>
                  <a:moveTo>
                    <a:pt x="208" y="180"/>
                  </a:moveTo>
                  <a:lnTo>
                    <a:pt x="218" y="180"/>
                  </a:lnTo>
                  <a:lnTo>
                    <a:pt x="218" y="169"/>
                  </a:lnTo>
                  <a:lnTo>
                    <a:pt x="208" y="169"/>
                  </a:lnTo>
                  <a:lnTo>
                    <a:pt x="208" y="180"/>
                  </a:lnTo>
                  <a:close/>
                  <a:moveTo>
                    <a:pt x="187" y="180"/>
                  </a:moveTo>
                  <a:lnTo>
                    <a:pt x="198" y="180"/>
                  </a:lnTo>
                  <a:lnTo>
                    <a:pt x="198" y="169"/>
                  </a:lnTo>
                  <a:lnTo>
                    <a:pt x="187" y="169"/>
                  </a:lnTo>
                  <a:lnTo>
                    <a:pt x="187" y="180"/>
                  </a:lnTo>
                  <a:close/>
                  <a:moveTo>
                    <a:pt x="166" y="180"/>
                  </a:moveTo>
                  <a:lnTo>
                    <a:pt x="177" y="180"/>
                  </a:lnTo>
                  <a:lnTo>
                    <a:pt x="177" y="169"/>
                  </a:lnTo>
                  <a:lnTo>
                    <a:pt x="166" y="169"/>
                  </a:lnTo>
                  <a:lnTo>
                    <a:pt x="166" y="180"/>
                  </a:lnTo>
                  <a:close/>
                  <a:moveTo>
                    <a:pt x="146" y="180"/>
                  </a:moveTo>
                  <a:lnTo>
                    <a:pt x="156" y="180"/>
                  </a:lnTo>
                  <a:lnTo>
                    <a:pt x="156" y="169"/>
                  </a:lnTo>
                  <a:lnTo>
                    <a:pt x="147" y="169"/>
                  </a:lnTo>
                  <a:lnTo>
                    <a:pt x="146" y="180"/>
                  </a:lnTo>
                  <a:close/>
                  <a:moveTo>
                    <a:pt x="156" y="50"/>
                  </a:moveTo>
                  <a:lnTo>
                    <a:pt x="146" y="50"/>
                  </a:lnTo>
                  <a:lnTo>
                    <a:pt x="146" y="60"/>
                  </a:lnTo>
                  <a:lnTo>
                    <a:pt x="156" y="60"/>
                  </a:lnTo>
                  <a:lnTo>
                    <a:pt x="156" y="50"/>
                  </a:lnTo>
                  <a:close/>
                  <a:moveTo>
                    <a:pt x="161" y="70"/>
                  </a:moveTo>
                  <a:lnTo>
                    <a:pt x="140" y="70"/>
                  </a:lnTo>
                  <a:lnTo>
                    <a:pt x="140" y="160"/>
                  </a:lnTo>
                  <a:lnTo>
                    <a:pt x="161" y="160"/>
                  </a:lnTo>
                  <a:lnTo>
                    <a:pt x="161" y="70"/>
                  </a:lnTo>
                  <a:close/>
                  <a:moveTo>
                    <a:pt x="177" y="50"/>
                  </a:moveTo>
                  <a:lnTo>
                    <a:pt x="166" y="50"/>
                  </a:lnTo>
                  <a:lnTo>
                    <a:pt x="166" y="60"/>
                  </a:lnTo>
                  <a:lnTo>
                    <a:pt x="177" y="60"/>
                  </a:lnTo>
                  <a:lnTo>
                    <a:pt x="177" y="50"/>
                  </a:lnTo>
                  <a:close/>
                  <a:moveTo>
                    <a:pt x="198" y="50"/>
                  </a:moveTo>
                  <a:lnTo>
                    <a:pt x="187" y="50"/>
                  </a:lnTo>
                  <a:lnTo>
                    <a:pt x="187" y="60"/>
                  </a:lnTo>
                  <a:lnTo>
                    <a:pt x="198" y="60"/>
                  </a:lnTo>
                  <a:lnTo>
                    <a:pt x="198" y="50"/>
                  </a:lnTo>
                  <a:close/>
                  <a:moveTo>
                    <a:pt x="218" y="50"/>
                  </a:moveTo>
                  <a:lnTo>
                    <a:pt x="208" y="50"/>
                  </a:lnTo>
                  <a:lnTo>
                    <a:pt x="208" y="60"/>
                  </a:lnTo>
                  <a:lnTo>
                    <a:pt x="218" y="60"/>
                  </a:lnTo>
                  <a:lnTo>
                    <a:pt x="218" y="50"/>
                  </a:lnTo>
                  <a:close/>
                  <a:moveTo>
                    <a:pt x="239" y="50"/>
                  </a:moveTo>
                  <a:lnTo>
                    <a:pt x="229" y="50"/>
                  </a:lnTo>
                  <a:lnTo>
                    <a:pt x="229" y="60"/>
                  </a:lnTo>
                  <a:lnTo>
                    <a:pt x="239" y="60"/>
                  </a:lnTo>
                  <a:lnTo>
                    <a:pt x="239" y="50"/>
                  </a:lnTo>
                  <a:close/>
                  <a:moveTo>
                    <a:pt x="244" y="70"/>
                  </a:moveTo>
                  <a:lnTo>
                    <a:pt x="172" y="70"/>
                  </a:lnTo>
                  <a:lnTo>
                    <a:pt x="172" y="160"/>
                  </a:lnTo>
                  <a:lnTo>
                    <a:pt x="244" y="160"/>
                  </a:lnTo>
                  <a:lnTo>
                    <a:pt x="244" y="70"/>
                  </a:lnTo>
                  <a:close/>
                  <a:moveTo>
                    <a:pt x="72" y="30"/>
                  </a:moveTo>
                  <a:lnTo>
                    <a:pt x="72" y="30"/>
                  </a:lnTo>
                  <a:lnTo>
                    <a:pt x="44" y="29"/>
                  </a:lnTo>
                  <a:lnTo>
                    <a:pt x="22" y="26"/>
                  </a:lnTo>
                  <a:lnTo>
                    <a:pt x="13" y="24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3" y="12"/>
                  </a:lnTo>
                  <a:lnTo>
                    <a:pt x="7" y="9"/>
                  </a:lnTo>
                  <a:lnTo>
                    <a:pt x="13" y="7"/>
                  </a:lnTo>
                  <a:lnTo>
                    <a:pt x="22" y="6"/>
                  </a:lnTo>
                  <a:lnTo>
                    <a:pt x="44" y="2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99" y="2"/>
                  </a:lnTo>
                  <a:lnTo>
                    <a:pt x="121" y="6"/>
                  </a:lnTo>
                  <a:lnTo>
                    <a:pt x="130" y="7"/>
                  </a:lnTo>
                  <a:lnTo>
                    <a:pt x="137" y="9"/>
                  </a:lnTo>
                  <a:lnTo>
                    <a:pt x="140" y="12"/>
                  </a:lnTo>
                  <a:lnTo>
                    <a:pt x="142" y="16"/>
                  </a:lnTo>
                  <a:lnTo>
                    <a:pt x="142" y="16"/>
                  </a:lnTo>
                  <a:lnTo>
                    <a:pt x="140" y="18"/>
                  </a:lnTo>
                  <a:lnTo>
                    <a:pt x="137" y="21"/>
                  </a:lnTo>
                  <a:lnTo>
                    <a:pt x="130" y="24"/>
                  </a:lnTo>
                  <a:lnTo>
                    <a:pt x="121" y="26"/>
                  </a:lnTo>
                  <a:lnTo>
                    <a:pt x="99" y="29"/>
                  </a:lnTo>
                  <a:lnTo>
                    <a:pt x="72" y="30"/>
                  </a:lnTo>
                  <a:lnTo>
                    <a:pt x="72" y="30"/>
                  </a:lnTo>
                  <a:close/>
                  <a:moveTo>
                    <a:pt x="72" y="7"/>
                  </a:moveTo>
                  <a:lnTo>
                    <a:pt x="72" y="7"/>
                  </a:lnTo>
                  <a:lnTo>
                    <a:pt x="64" y="8"/>
                  </a:lnTo>
                  <a:lnTo>
                    <a:pt x="59" y="9"/>
                  </a:lnTo>
                  <a:lnTo>
                    <a:pt x="53" y="11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53" y="16"/>
                  </a:lnTo>
                  <a:lnTo>
                    <a:pt x="59" y="18"/>
                  </a:lnTo>
                  <a:lnTo>
                    <a:pt x="64" y="20"/>
                  </a:lnTo>
                  <a:lnTo>
                    <a:pt x="72" y="21"/>
                  </a:lnTo>
                  <a:lnTo>
                    <a:pt x="72" y="21"/>
                  </a:lnTo>
                  <a:lnTo>
                    <a:pt x="79" y="20"/>
                  </a:lnTo>
                  <a:lnTo>
                    <a:pt x="86" y="18"/>
                  </a:lnTo>
                  <a:lnTo>
                    <a:pt x="90" y="16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0" y="11"/>
                  </a:lnTo>
                  <a:lnTo>
                    <a:pt x="86" y="9"/>
                  </a:lnTo>
                  <a:lnTo>
                    <a:pt x="79" y="8"/>
                  </a:lnTo>
                  <a:lnTo>
                    <a:pt x="72" y="7"/>
                  </a:lnTo>
                  <a:lnTo>
                    <a:pt x="72" y="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47"/>
            <p:cNvSpPr>
              <a:spLocks noEditPoints="1"/>
            </p:cNvSpPr>
            <p:nvPr/>
          </p:nvSpPr>
          <p:spPr bwMode="auto">
            <a:xfrm>
              <a:off x="5025104" y="5154091"/>
              <a:ext cx="226552" cy="217839"/>
            </a:xfrm>
            <a:custGeom>
              <a:avLst/>
              <a:gdLst>
                <a:gd name="T0" fmla="*/ 57 w 260"/>
                <a:gd name="T1" fmla="*/ 0 h 250"/>
                <a:gd name="T2" fmla="*/ 41 w 260"/>
                <a:gd name="T3" fmla="*/ 0 h 250"/>
                <a:gd name="T4" fmla="*/ 0 w 260"/>
                <a:gd name="T5" fmla="*/ 47 h 250"/>
                <a:gd name="T6" fmla="*/ 0 w 260"/>
                <a:gd name="T7" fmla="*/ 198 h 250"/>
                <a:gd name="T8" fmla="*/ 0 w 260"/>
                <a:gd name="T9" fmla="*/ 208 h 250"/>
                <a:gd name="T10" fmla="*/ 7 w 260"/>
                <a:gd name="T11" fmla="*/ 226 h 250"/>
                <a:gd name="T12" fmla="*/ 22 w 260"/>
                <a:gd name="T13" fmla="*/ 241 h 250"/>
                <a:gd name="T14" fmla="*/ 40 w 260"/>
                <a:gd name="T15" fmla="*/ 248 h 250"/>
                <a:gd name="T16" fmla="*/ 83 w 260"/>
                <a:gd name="T17" fmla="*/ 250 h 250"/>
                <a:gd name="T18" fmla="*/ 208 w 260"/>
                <a:gd name="T19" fmla="*/ 250 h 250"/>
                <a:gd name="T20" fmla="*/ 218 w 260"/>
                <a:gd name="T21" fmla="*/ 248 h 250"/>
                <a:gd name="T22" fmla="*/ 236 w 260"/>
                <a:gd name="T23" fmla="*/ 241 h 250"/>
                <a:gd name="T24" fmla="*/ 250 w 260"/>
                <a:gd name="T25" fmla="*/ 226 h 250"/>
                <a:gd name="T26" fmla="*/ 258 w 260"/>
                <a:gd name="T27" fmla="*/ 208 h 250"/>
                <a:gd name="T28" fmla="*/ 260 w 260"/>
                <a:gd name="T29" fmla="*/ 16 h 250"/>
                <a:gd name="T30" fmla="*/ 244 w 260"/>
                <a:gd name="T31" fmla="*/ 0 h 250"/>
                <a:gd name="T32" fmla="*/ 41 w 260"/>
                <a:gd name="T33" fmla="*/ 182 h 250"/>
                <a:gd name="T34" fmla="*/ 37 w 260"/>
                <a:gd name="T35" fmla="*/ 200 h 250"/>
                <a:gd name="T36" fmla="*/ 28 w 260"/>
                <a:gd name="T37" fmla="*/ 216 h 250"/>
                <a:gd name="T38" fmla="*/ 22 w 260"/>
                <a:gd name="T39" fmla="*/ 208 h 250"/>
                <a:gd name="T40" fmla="*/ 15 w 260"/>
                <a:gd name="T41" fmla="*/ 191 h 250"/>
                <a:gd name="T42" fmla="*/ 15 w 260"/>
                <a:gd name="T43" fmla="*/ 63 h 250"/>
                <a:gd name="T44" fmla="*/ 41 w 260"/>
                <a:gd name="T45" fmla="*/ 182 h 250"/>
                <a:gd name="T46" fmla="*/ 244 w 260"/>
                <a:gd name="T47" fmla="*/ 182 h 250"/>
                <a:gd name="T48" fmla="*/ 239 w 260"/>
                <a:gd name="T49" fmla="*/ 202 h 250"/>
                <a:gd name="T50" fmla="*/ 228 w 260"/>
                <a:gd name="T51" fmla="*/ 219 h 250"/>
                <a:gd name="T52" fmla="*/ 211 w 260"/>
                <a:gd name="T53" fmla="*/ 229 h 250"/>
                <a:gd name="T54" fmla="*/ 192 w 260"/>
                <a:gd name="T55" fmla="*/ 234 h 250"/>
                <a:gd name="T56" fmla="*/ 83 w 260"/>
                <a:gd name="T57" fmla="*/ 234 h 250"/>
                <a:gd name="T58" fmla="*/ 67 w 260"/>
                <a:gd name="T59" fmla="*/ 234 h 250"/>
                <a:gd name="T60" fmla="*/ 45 w 260"/>
                <a:gd name="T61" fmla="*/ 229 h 250"/>
                <a:gd name="T62" fmla="*/ 50 w 260"/>
                <a:gd name="T63" fmla="*/ 222 h 250"/>
                <a:gd name="T64" fmla="*/ 55 w 260"/>
                <a:gd name="T65" fmla="*/ 206 h 250"/>
                <a:gd name="T66" fmla="*/ 57 w 260"/>
                <a:gd name="T67" fmla="*/ 16 h 250"/>
                <a:gd name="T68" fmla="*/ 244 w 260"/>
                <a:gd name="T69" fmla="*/ 182 h 250"/>
                <a:gd name="T70" fmla="*/ 78 w 260"/>
                <a:gd name="T71" fmla="*/ 167 h 250"/>
                <a:gd name="T72" fmla="*/ 130 w 260"/>
                <a:gd name="T73" fmla="*/ 182 h 250"/>
                <a:gd name="T74" fmla="*/ 130 w 260"/>
                <a:gd name="T75" fmla="*/ 141 h 250"/>
                <a:gd name="T76" fmla="*/ 78 w 260"/>
                <a:gd name="T77" fmla="*/ 156 h 250"/>
                <a:gd name="T78" fmla="*/ 130 w 260"/>
                <a:gd name="T79" fmla="*/ 141 h 250"/>
                <a:gd name="T80" fmla="*/ 78 w 260"/>
                <a:gd name="T81" fmla="*/ 115 h 250"/>
                <a:gd name="T82" fmla="*/ 130 w 260"/>
                <a:gd name="T83" fmla="*/ 130 h 250"/>
                <a:gd name="T84" fmla="*/ 218 w 260"/>
                <a:gd name="T85" fmla="*/ 47 h 250"/>
                <a:gd name="T86" fmla="*/ 78 w 260"/>
                <a:gd name="T87" fmla="*/ 68 h 250"/>
                <a:gd name="T88" fmla="*/ 218 w 260"/>
                <a:gd name="T89" fmla="*/ 47 h 250"/>
                <a:gd name="T90" fmla="*/ 78 w 260"/>
                <a:gd name="T91" fmla="*/ 89 h 250"/>
                <a:gd name="T92" fmla="*/ 130 w 260"/>
                <a:gd name="T93" fmla="*/ 104 h 250"/>
                <a:gd name="T94" fmla="*/ 145 w 260"/>
                <a:gd name="T95" fmla="*/ 182 h 250"/>
                <a:gd name="T96" fmla="*/ 218 w 260"/>
                <a:gd name="T97" fmla="*/ 89 h 250"/>
                <a:gd name="T98" fmla="*/ 145 w 260"/>
                <a:gd name="T99" fmla="*/ 18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250">
                  <a:moveTo>
                    <a:pt x="244" y="0"/>
                  </a:moveTo>
                  <a:lnTo>
                    <a:pt x="57" y="0"/>
                  </a:lnTo>
                  <a:lnTo>
                    <a:pt x="52" y="0"/>
                  </a:lnTo>
                  <a:lnTo>
                    <a:pt x="41" y="0"/>
                  </a:lnTo>
                  <a:lnTo>
                    <a:pt x="41" y="47"/>
                  </a:lnTo>
                  <a:lnTo>
                    <a:pt x="0" y="47"/>
                  </a:lnTo>
                  <a:lnTo>
                    <a:pt x="0" y="63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8"/>
                  </a:lnTo>
                  <a:lnTo>
                    <a:pt x="3" y="217"/>
                  </a:lnTo>
                  <a:lnTo>
                    <a:pt x="7" y="226"/>
                  </a:lnTo>
                  <a:lnTo>
                    <a:pt x="14" y="234"/>
                  </a:lnTo>
                  <a:lnTo>
                    <a:pt x="22" y="241"/>
                  </a:lnTo>
                  <a:lnTo>
                    <a:pt x="31" y="245"/>
                  </a:lnTo>
                  <a:lnTo>
                    <a:pt x="40" y="248"/>
                  </a:lnTo>
                  <a:lnTo>
                    <a:pt x="52" y="250"/>
                  </a:lnTo>
                  <a:lnTo>
                    <a:pt x="83" y="250"/>
                  </a:lnTo>
                  <a:lnTo>
                    <a:pt x="176" y="250"/>
                  </a:lnTo>
                  <a:lnTo>
                    <a:pt x="208" y="250"/>
                  </a:lnTo>
                  <a:lnTo>
                    <a:pt x="208" y="250"/>
                  </a:lnTo>
                  <a:lnTo>
                    <a:pt x="218" y="248"/>
                  </a:lnTo>
                  <a:lnTo>
                    <a:pt x="227" y="245"/>
                  </a:lnTo>
                  <a:lnTo>
                    <a:pt x="236" y="241"/>
                  </a:lnTo>
                  <a:lnTo>
                    <a:pt x="244" y="234"/>
                  </a:lnTo>
                  <a:lnTo>
                    <a:pt x="250" y="226"/>
                  </a:lnTo>
                  <a:lnTo>
                    <a:pt x="254" y="217"/>
                  </a:lnTo>
                  <a:lnTo>
                    <a:pt x="258" y="208"/>
                  </a:lnTo>
                  <a:lnTo>
                    <a:pt x="260" y="198"/>
                  </a:lnTo>
                  <a:lnTo>
                    <a:pt x="260" y="16"/>
                  </a:lnTo>
                  <a:lnTo>
                    <a:pt x="260" y="0"/>
                  </a:lnTo>
                  <a:lnTo>
                    <a:pt x="244" y="0"/>
                  </a:lnTo>
                  <a:close/>
                  <a:moveTo>
                    <a:pt x="41" y="182"/>
                  </a:moveTo>
                  <a:lnTo>
                    <a:pt x="41" y="182"/>
                  </a:lnTo>
                  <a:lnTo>
                    <a:pt x="40" y="191"/>
                  </a:lnTo>
                  <a:lnTo>
                    <a:pt x="37" y="200"/>
                  </a:lnTo>
                  <a:lnTo>
                    <a:pt x="33" y="208"/>
                  </a:lnTo>
                  <a:lnTo>
                    <a:pt x="28" y="216"/>
                  </a:lnTo>
                  <a:lnTo>
                    <a:pt x="28" y="216"/>
                  </a:lnTo>
                  <a:lnTo>
                    <a:pt x="22" y="208"/>
                  </a:lnTo>
                  <a:lnTo>
                    <a:pt x="18" y="200"/>
                  </a:lnTo>
                  <a:lnTo>
                    <a:pt x="15" y="191"/>
                  </a:lnTo>
                  <a:lnTo>
                    <a:pt x="15" y="182"/>
                  </a:lnTo>
                  <a:lnTo>
                    <a:pt x="15" y="63"/>
                  </a:lnTo>
                  <a:lnTo>
                    <a:pt x="41" y="63"/>
                  </a:lnTo>
                  <a:lnTo>
                    <a:pt x="41" y="182"/>
                  </a:lnTo>
                  <a:close/>
                  <a:moveTo>
                    <a:pt x="244" y="182"/>
                  </a:moveTo>
                  <a:lnTo>
                    <a:pt x="244" y="182"/>
                  </a:lnTo>
                  <a:lnTo>
                    <a:pt x="243" y="193"/>
                  </a:lnTo>
                  <a:lnTo>
                    <a:pt x="239" y="202"/>
                  </a:lnTo>
                  <a:lnTo>
                    <a:pt x="235" y="211"/>
                  </a:lnTo>
                  <a:lnTo>
                    <a:pt x="228" y="219"/>
                  </a:lnTo>
                  <a:lnTo>
                    <a:pt x="221" y="225"/>
                  </a:lnTo>
                  <a:lnTo>
                    <a:pt x="211" y="229"/>
                  </a:lnTo>
                  <a:lnTo>
                    <a:pt x="202" y="233"/>
                  </a:lnTo>
                  <a:lnTo>
                    <a:pt x="192" y="234"/>
                  </a:lnTo>
                  <a:lnTo>
                    <a:pt x="176" y="234"/>
                  </a:lnTo>
                  <a:lnTo>
                    <a:pt x="83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55" y="233"/>
                  </a:lnTo>
                  <a:lnTo>
                    <a:pt x="45" y="229"/>
                  </a:lnTo>
                  <a:lnTo>
                    <a:pt x="45" y="229"/>
                  </a:lnTo>
                  <a:lnTo>
                    <a:pt x="50" y="222"/>
                  </a:lnTo>
                  <a:lnTo>
                    <a:pt x="53" y="215"/>
                  </a:lnTo>
                  <a:lnTo>
                    <a:pt x="55" y="206"/>
                  </a:lnTo>
                  <a:lnTo>
                    <a:pt x="57" y="198"/>
                  </a:lnTo>
                  <a:lnTo>
                    <a:pt x="57" y="16"/>
                  </a:lnTo>
                  <a:lnTo>
                    <a:pt x="244" y="16"/>
                  </a:lnTo>
                  <a:lnTo>
                    <a:pt x="244" y="182"/>
                  </a:lnTo>
                  <a:close/>
                  <a:moveTo>
                    <a:pt x="130" y="167"/>
                  </a:moveTo>
                  <a:lnTo>
                    <a:pt x="78" y="167"/>
                  </a:lnTo>
                  <a:lnTo>
                    <a:pt x="78" y="182"/>
                  </a:lnTo>
                  <a:lnTo>
                    <a:pt x="130" y="182"/>
                  </a:lnTo>
                  <a:lnTo>
                    <a:pt x="130" y="167"/>
                  </a:lnTo>
                  <a:close/>
                  <a:moveTo>
                    <a:pt x="130" y="141"/>
                  </a:moveTo>
                  <a:lnTo>
                    <a:pt x="78" y="141"/>
                  </a:lnTo>
                  <a:lnTo>
                    <a:pt x="78" y="156"/>
                  </a:lnTo>
                  <a:lnTo>
                    <a:pt x="130" y="156"/>
                  </a:lnTo>
                  <a:lnTo>
                    <a:pt x="130" y="141"/>
                  </a:lnTo>
                  <a:close/>
                  <a:moveTo>
                    <a:pt x="130" y="115"/>
                  </a:moveTo>
                  <a:lnTo>
                    <a:pt x="78" y="115"/>
                  </a:lnTo>
                  <a:lnTo>
                    <a:pt x="78" y="130"/>
                  </a:lnTo>
                  <a:lnTo>
                    <a:pt x="130" y="130"/>
                  </a:lnTo>
                  <a:lnTo>
                    <a:pt x="130" y="115"/>
                  </a:lnTo>
                  <a:close/>
                  <a:moveTo>
                    <a:pt x="218" y="47"/>
                  </a:moveTo>
                  <a:lnTo>
                    <a:pt x="78" y="47"/>
                  </a:lnTo>
                  <a:lnTo>
                    <a:pt x="78" y="68"/>
                  </a:lnTo>
                  <a:lnTo>
                    <a:pt x="218" y="68"/>
                  </a:lnTo>
                  <a:lnTo>
                    <a:pt x="218" y="47"/>
                  </a:lnTo>
                  <a:close/>
                  <a:moveTo>
                    <a:pt x="130" y="89"/>
                  </a:moveTo>
                  <a:lnTo>
                    <a:pt x="78" y="89"/>
                  </a:lnTo>
                  <a:lnTo>
                    <a:pt x="78" y="104"/>
                  </a:lnTo>
                  <a:lnTo>
                    <a:pt x="130" y="104"/>
                  </a:lnTo>
                  <a:lnTo>
                    <a:pt x="130" y="89"/>
                  </a:lnTo>
                  <a:close/>
                  <a:moveTo>
                    <a:pt x="145" y="182"/>
                  </a:moveTo>
                  <a:lnTo>
                    <a:pt x="218" y="182"/>
                  </a:lnTo>
                  <a:lnTo>
                    <a:pt x="218" y="89"/>
                  </a:lnTo>
                  <a:lnTo>
                    <a:pt x="145" y="89"/>
                  </a:lnTo>
                  <a:lnTo>
                    <a:pt x="145" y="18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48"/>
            <p:cNvSpPr>
              <a:spLocks noEditPoints="1"/>
            </p:cNvSpPr>
            <p:nvPr/>
          </p:nvSpPr>
          <p:spPr bwMode="auto">
            <a:xfrm>
              <a:off x="5344020" y="5155833"/>
              <a:ext cx="141160" cy="226552"/>
            </a:xfrm>
            <a:custGeom>
              <a:avLst/>
              <a:gdLst>
                <a:gd name="T0" fmla="*/ 91 w 161"/>
                <a:gd name="T1" fmla="*/ 239 h 259"/>
                <a:gd name="T2" fmla="*/ 126 w 161"/>
                <a:gd name="T3" fmla="*/ 259 h 259"/>
                <a:gd name="T4" fmla="*/ 32 w 161"/>
                <a:gd name="T5" fmla="*/ 239 h 259"/>
                <a:gd name="T6" fmla="*/ 69 w 161"/>
                <a:gd name="T7" fmla="*/ 207 h 259"/>
                <a:gd name="T8" fmla="*/ 54 w 161"/>
                <a:gd name="T9" fmla="*/ 204 h 259"/>
                <a:gd name="T10" fmla="*/ 30 w 161"/>
                <a:gd name="T11" fmla="*/ 191 h 259"/>
                <a:gd name="T12" fmla="*/ 12 w 161"/>
                <a:gd name="T13" fmla="*/ 168 h 259"/>
                <a:gd name="T14" fmla="*/ 1 w 161"/>
                <a:gd name="T15" fmla="*/ 142 h 259"/>
                <a:gd name="T16" fmla="*/ 0 w 161"/>
                <a:gd name="T17" fmla="*/ 98 h 259"/>
                <a:gd name="T18" fmla="*/ 22 w 161"/>
                <a:gd name="T19" fmla="*/ 127 h 259"/>
                <a:gd name="T20" fmla="*/ 23 w 161"/>
                <a:gd name="T21" fmla="*/ 139 h 259"/>
                <a:gd name="T22" fmla="*/ 31 w 161"/>
                <a:gd name="T23" fmla="*/ 161 h 259"/>
                <a:gd name="T24" fmla="*/ 39 w 161"/>
                <a:gd name="T25" fmla="*/ 168 h 259"/>
                <a:gd name="T26" fmla="*/ 57 w 161"/>
                <a:gd name="T27" fmla="*/ 181 h 259"/>
                <a:gd name="T28" fmla="*/ 80 w 161"/>
                <a:gd name="T29" fmla="*/ 187 h 259"/>
                <a:gd name="T30" fmla="*/ 92 w 161"/>
                <a:gd name="T31" fmla="*/ 185 h 259"/>
                <a:gd name="T32" fmla="*/ 113 w 161"/>
                <a:gd name="T33" fmla="*/ 176 h 259"/>
                <a:gd name="T34" fmla="*/ 122 w 161"/>
                <a:gd name="T35" fmla="*/ 168 h 259"/>
                <a:gd name="T36" fmla="*/ 134 w 161"/>
                <a:gd name="T37" fmla="*/ 150 h 259"/>
                <a:gd name="T38" fmla="*/ 136 w 161"/>
                <a:gd name="T39" fmla="*/ 127 h 259"/>
                <a:gd name="T40" fmla="*/ 161 w 161"/>
                <a:gd name="T41" fmla="*/ 98 h 259"/>
                <a:gd name="T42" fmla="*/ 161 w 161"/>
                <a:gd name="T43" fmla="*/ 127 h 259"/>
                <a:gd name="T44" fmla="*/ 156 w 161"/>
                <a:gd name="T45" fmla="*/ 157 h 259"/>
                <a:gd name="T46" fmla="*/ 140 w 161"/>
                <a:gd name="T47" fmla="*/ 180 h 259"/>
                <a:gd name="T48" fmla="*/ 118 w 161"/>
                <a:gd name="T49" fmla="*/ 198 h 259"/>
                <a:gd name="T50" fmla="*/ 91 w 161"/>
                <a:gd name="T51" fmla="*/ 207 h 259"/>
                <a:gd name="T52" fmla="*/ 82 w 161"/>
                <a:gd name="T53" fmla="*/ 171 h 259"/>
                <a:gd name="T54" fmla="*/ 74 w 161"/>
                <a:gd name="T55" fmla="*/ 170 h 259"/>
                <a:gd name="T56" fmla="*/ 58 w 161"/>
                <a:gd name="T57" fmla="*/ 163 h 259"/>
                <a:gd name="T58" fmla="*/ 45 w 161"/>
                <a:gd name="T59" fmla="*/ 150 h 259"/>
                <a:gd name="T60" fmla="*/ 39 w 161"/>
                <a:gd name="T61" fmla="*/ 135 h 259"/>
                <a:gd name="T62" fmla="*/ 38 w 161"/>
                <a:gd name="T63" fmla="*/ 114 h 259"/>
                <a:gd name="T64" fmla="*/ 100 w 161"/>
                <a:gd name="T65" fmla="*/ 103 h 259"/>
                <a:gd name="T66" fmla="*/ 38 w 161"/>
                <a:gd name="T67" fmla="*/ 83 h 259"/>
                <a:gd name="T68" fmla="*/ 100 w 161"/>
                <a:gd name="T69" fmla="*/ 72 h 259"/>
                <a:gd name="T70" fmla="*/ 38 w 161"/>
                <a:gd name="T71" fmla="*/ 57 h 259"/>
                <a:gd name="T72" fmla="*/ 100 w 161"/>
                <a:gd name="T73" fmla="*/ 46 h 259"/>
                <a:gd name="T74" fmla="*/ 38 w 161"/>
                <a:gd name="T75" fmla="*/ 46 h 259"/>
                <a:gd name="T76" fmla="*/ 41 w 161"/>
                <a:gd name="T77" fmla="*/ 29 h 259"/>
                <a:gd name="T78" fmla="*/ 52 w 161"/>
                <a:gd name="T79" fmla="*/ 14 h 259"/>
                <a:gd name="T80" fmla="*/ 66 w 161"/>
                <a:gd name="T81" fmla="*/ 3 h 259"/>
                <a:gd name="T82" fmla="*/ 82 w 161"/>
                <a:gd name="T83" fmla="*/ 0 h 259"/>
                <a:gd name="T84" fmla="*/ 91 w 161"/>
                <a:gd name="T85" fmla="*/ 1 h 259"/>
                <a:gd name="T86" fmla="*/ 106 w 161"/>
                <a:gd name="T87" fmla="*/ 7 h 259"/>
                <a:gd name="T88" fmla="*/ 118 w 161"/>
                <a:gd name="T89" fmla="*/ 20 h 259"/>
                <a:gd name="T90" fmla="*/ 126 w 161"/>
                <a:gd name="T91" fmla="*/ 36 h 259"/>
                <a:gd name="T92" fmla="*/ 126 w 161"/>
                <a:gd name="T93" fmla="*/ 126 h 259"/>
                <a:gd name="T94" fmla="*/ 126 w 161"/>
                <a:gd name="T95" fmla="*/ 135 h 259"/>
                <a:gd name="T96" fmla="*/ 118 w 161"/>
                <a:gd name="T97" fmla="*/ 150 h 259"/>
                <a:gd name="T98" fmla="*/ 106 w 161"/>
                <a:gd name="T99" fmla="*/ 163 h 259"/>
                <a:gd name="T100" fmla="*/ 91 w 161"/>
                <a:gd name="T101" fmla="*/ 170 h 259"/>
                <a:gd name="T102" fmla="*/ 82 w 161"/>
                <a:gd name="T103" fmla="*/ 17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1" h="259">
                  <a:moveTo>
                    <a:pt x="91" y="207"/>
                  </a:moveTo>
                  <a:lnTo>
                    <a:pt x="91" y="239"/>
                  </a:lnTo>
                  <a:lnTo>
                    <a:pt x="126" y="239"/>
                  </a:lnTo>
                  <a:lnTo>
                    <a:pt x="126" y="259"/>
                  </a:lnTo>
                  <a:lnTo>
                    <a:pt x="32" y="259"/>
                  </a:lnTo>
                  <a:lnTo>
                    <a:pt x="32" y="239"/>
                  </a:lnTo>
                  <a:lnTo>
                    <a:pt x="69" y="239"/>
                  </a:lnTo>
                  <a:lnTo>
                    <a:pt x="69" y="207"/>
                  </a:lnTo>
                  <a:lnTo>
                    <a:pt x="69" y="207"/>
                  </a:lnTo>
                  <a:lnTo>
                    <a:pt x="54" y="204"/>
                  </a:lnTo>
                  <a:lnTo>
                    <a:pt x="41" y="198"/>
                  </a:lnTo>
                  <a:lnTo>
                    <a:pt x="30" y="191"/>
                  </a:lnTo>
                  <a:lnTo>
                    <a:pt x="19" y="180"/>
                  </a:lnTo>
                  <a:lnTo>
                    <a:pt x="12" y="168"/>
                  </a:lnTo>
                  <a:lnTo>
                    <a:pt x="5" y="157"/>
                  </a:lnTo>
                  <a:lnTo>
                    <a:pt x="1" y="142"/>
                  </a:lnTo>
                  <a:lnTo>
                    <a:pt x="0" y="127"/>
                  </a:lnTo>
                  <a:lnTo>
                    <a:pt x="0" y="98"/>
                  </a:lnTo>
                  <a:lnTo>
                    <a:pt x="22" y="98"/>
                  </a:lnTo>
                  <a:lnTo>
                    <a:pt x="22" y="127"/>
                  </a:lnTo>
                  <a:lnTo>
                    <a:pt x="22" y="127"/>
                  </a:lnTo>
                  <a:lnTo>
                    <a:pt x="23" y="139"/>
                  </a:lnTo>
                  <a:lnTo>
                    <a:pt x="26" y="150"/>
                  </a:lnTo>
                  <a:lnTo>
                    <a:pt x="31" y="161"/>
                  </a:lnTo>
                  <a:lnTo>
                    <a:pt x="39" y="168"/>
                  </a:lnTo>
                  <a:lnTo>
                    <a:pt x="39" y="168"/>
                  </a:lnTo>
                  <a:lnTo>
                    <a:pt x="48" y="176"/>
                  </a:lnTo>
                  <a:lnTo>
                    <a:pt x="57" y="181"/>
                  </a:lnTo>
                  <a:lnTo>
                    <a:pt x="69" y="185"/>
                  </a:lnTo>
                  <a:lnTo>
                    <a:pt x="80" y="187"/>
                  </a:lnTo>
                  <a:lnTo>
                    <a:pt x="80" y="187"/>
                  </a:lnTo>
                  <a:lnTo>
                    <a:pt x="92" y="185"/>
                  </a:lnTo>
                  <a:lnTo>
                    <a:pt x="104" y="181"/>
                  </a:lnTo>
                  <a:lnTo>
                    <a:pt x="113" y="176"/>
                  </a:lnTo>
                  <a:lnTo>
                    <a:pt x="122" y="168"/>
                  </a:lnTo>
                  <a:lnTo>
                    <a:pt x="122" y="168"/>
                  </a:lnTo>
                  <a:lnTo>
                    <a:pt x="129" y="161"/>
                  </a:lnTo>
                  <a:lnTo>
                    <a:pt x="134" y="150"/>
                  </a:lnTo>
                  <a:lnTo>
                    <a:pt x="136" y="139"/>
                  </a:lnTo>
                  <a:lnTo>
                    <a:pt x="136" y="127"/>
                  </a:lnTo>
                  <a:lnTo>
                    <a:pt x="136" y="98"/>
                  </a:lnTo>
                  <a:lnTo>
                    <a:pt x="161" y="98"/>
                  </a:lnTo>
                  <a:lnTo>
                    <a:pt x="161" y="127"/>
                  </a:lnTo>
                  <a:lnTo>
                    <a:pt x="161" y="127"/>
                  </a:lnTo>
                  <a:lnTo>
                    <a:pt x="160" y="142"/>
                  </a:lnTo>
                  <a:lnTo>
                    <a:pt x="156" y="157"/>
                  </a:lnTo>
                  <a:lnTo>
                    <a:pt x="149" y="168"/>
                  </a:lnTo>
                  <a:lnTo>
                    <a:pt x="140" y="180"/>
                  </a:lnTo>
                  <a:lnTo>
                    <a:pt x="130" y="191"/>
                  </a:lnTo>
                  <a:lnTo>
                    <a:pt x="118" y="198"/>
                  </a:lnTo>
                  <a:lnTo>
                    <a:pt x="105" y="204"/>
                  </a:lnTo>
                  <a:lnTo>
                    <a:pt x="91" y="207"/>
                  </a:lnTo>
                  <a:lnTo>
                    <a:pt x="91" y="207"/>
                  </a:lnTo>
                  <a:close/>
                  <a:moveTo>
                    <a:pt x="82" y="171"/>
                  </a:moveTo>
                  <a:lnTo>
                    <a:pt x="82" y="171"/>
                  </a:lnTo>
                  <a:lnTo>
                    <a:pt x="74" y="170"/>
                  </a:lnTo>
                  <a:lnTo>
                    <a:pt x="65" y="167"/>
                  </a:lnTo>
                  <a:lnTo>
                    <a:pt x="58" y="163"/>
                  </a:lnTo>
                  <a:lnTo>
                    <a:pt x="51" y="158"/>
                  </a:lnTo>
                  <a:lnTo>
                    <a:pt x="45" y="150"/>
                  </a:lnTo>
                  <a:lnTo>
                    <a:pt x="41" y="142"/>
                  </a:lnTo>
                  <a:lnTo>
                    <a:pt x="39" y="135"/>
                  </a:lnTo>
                  <a:lnTo>
                    <a:pt x="38" y="126"/>
                  </a:lnTo>
                  <a:lnTo>
                    <a:pt x="38" y="114"/>
                  </a:lnTo>
                  <a:lnTo>
                    <a:pt x="100" y="114"/>
                  </a:lnTo>
                  <a:lnTo>
                    <a:pt x="100" y="103"/>
                  </a:lnTo>
                  <a:lnTo>
                    <a:pt x="38" y="103"/>
                  </a:lnTo>
                  <a:lnTo>
                    <a:pt x="38" y="83"/>
                  </a:lnTo>
                  <a:lnTo>
                    <a:pt x="100" y="83"/>
                  </a:lnTo>
                  <a:lnTo>
                    <a:pt x="100" y="72"/>
                  </a:lnTo>
                  <a:lnTo>
                    <a:pt x="38" y="72"/>
                  </a:lnTo>
                  <a:lnTo>
                    <a:pt x="38" y="57"/>
                  </a:lnTo>
                  <a:lnTo>
                    <a:pt x="100" y="57"/>
                  </a:lnTo>
                  <a:lnTo>
                    <a:pt x="100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9" y="37"/>
                  </a:lnTo>
                  <a:lnTo>
                    <a:pt x="41" y="29"/>
                  </a:lnTo>
                  <a:lnTo>
                    <a:pt x="47" y="20"/>
                  </a:lnTo>
                  <a:lnTo>
                    <a:pt x="52" y="14"/>
                  </a:lnTo>
                  <a:lnTo>
                    <a:pt x="58" y="9"/>
                  </a:lnTo>
                  <a:lnTo>
                    <a:pt x="66" y="3"/>
                  </a:lnTo>
                  <a:lnTo>
                    <a:pt x="74" y="1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3"/>
                  </a:lnTo>
                  <a:lnTo>
                    <a:pt x="118" y="20"/>
                  </a:lnTo>
                  <a:lnTo>
                    <a:pt x="123" y="28"/>
                  </a:lnTo>
                  <a:lnTo>
                    <a:pt x="126" y="36"/>
                  </a:lnTo>
                  <a:lnTo>
                    <a:pt x="126" y="46"/>
                  </a:lnTo>
                  <a:lnTo>
                    <a:pt x="126" y="126"/>
                  </a:lnTo>
                  <a:lnTo>
                    <a:pt x="126" y="126"/>
                  </a:lnTo>
                  <a:lnTo>
                    <a:pt x="126" y="135"/>
                  </a:lnTo>
                  <a:lnTo>
                    <a:pt x="123" y="142"/>
                  </a:lnTo>
                  <a:lnTo>
                    <a:pt x="118" y="150"/>
                  </a:lnTo>
                  <a:lnTo>
                    <a:pt x="113" y="158"/>
                  </a:lnTo>
                  <a:lnTo>
                    <a:pt x="106" y="163"/>
                  </a:lnTo>
                  <a:lnTo>
                    <a:pt x="99" y="167"/>
                  </a:lnTo>
                  <a:lnTo>
                    <a:pt x="91" y="170"/>
                  </a:lnTo>
                  <a:lnTo>
                    <a:pt x="82" y="171"/>
                  </a:lnTo>
                  <a:lnTo>
                    <a:pt x="82" y="17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矩形 34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TextBox 35"/>
          <p:cNvSpPr txBox="1"/>
          <p:nvPr/>
        </p:nvSpPr>
        <p:spPr>
          <a:xfrm>
            <a:off x="5004276" y="584684"/>
            <a:ext cx="23391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沟通交流图标</a:t>
            </a:r>
          </a:p>
        </p:txBody>
      </p:sp>
    </p:spTree>
    <p:extLst>
      <p:ext uri="{BB962C8B-B14F-4D97-AF65-F5344CB8AC3E}">
        <p14:creationId xmlns:p14="http://schemas.microsoft.com/office/powerpoint/2010/main" val="323146079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/>
          <p:cNvGrpSpPr/>
          <p:nvPr/>
        </p:nvGrpSpPr>
        <p:grpSpPr>
          <a:xfrm>
            <a:off x="2495600" y="1843610"/>
            <a:ext cx="7278284" cy="4108272"/>
            <a:chOff x="3634422" y="5676904"/>
            <a:chExt cx="1892583" cy="1068280"/>
          </a:xfrm>
        </p:grpSpPr>
        <p:sp>
          <p:nvSpPr>
            <p:cNvPr id="2" name="Freeform 249"/>
            <p:cNvSpPr>
              <a:spLocks noEditPoints="1"/>
            </p:cNvSpPr>
            <p:nvPr/>
          </p:nvSpPr>
          <p:spPr bwMode="auto">
            <a:xfrm>
              <a:off x="3639651" y="5680389"/>
              <a:ext cx="212610" cy="226552"/>
            </a:xfrm>
            <a:custGeom>
              <a:avLst/>
              <a:gdLst>
                <a:gd name="T0" fmla="*/ 26 w 244"/>
                <a:gd name="T1" fmla="*/ 151 h 260"/>
                <a:gd name="T2" fmla="*/ 217 w 244"/>
                <a:gd name="T3" fmla="*/ 148 h 260"/>
                <a:gd name="T4" fmla="*/ 231 w 244"/>
                <a:gd name="T5" fmla="*/ 134 h 260"/>
                <a:gd name="T6" fmla="*/ 208 w 244"/>
                <a:gd name="T7" fmla="*/ 99 h 260"/>
                <a:gd name="T8" fmla="*/ 208 w 244"/>
                <a:gd name="T9" fmla="*/ 47 h 260"/>
                <a:gd name="T10" fmla="*/ 231 w 244"/>
                <a:gd name="T11" fmla="*/ 37 h 260"/>
                <a:gd name="T12" fmla="*/ 217 w 244"/>
                <a:gd name="T13" fmla="*/ 22 h 260"/>
                <a:gd name="T14" fmla="*/ 26 w 244"/>
                <a:gd name="T15" fmla="*/ 11 h 260"/>
                <a:gd name="T16" fmla="*/ 223 w 244"/>
                <a:gd name="T17" fmla="*/ 11 h 260"/>
                <a:gd name="T18" fmla="*/ 239 w 244"/>
                <a:gd name="T19" fmla="*/ 21 h 260"/>
                <a:gd name="T20" fmla="*/ 244 w 244"/>
                <a:gd name="T21" fmla="*/ 135 h 260"/>
                <a:gd name="T22" fmla="*/ 239 w 244"/>
                <a:gd name="T23" fmla="*/ 150 h 260"/>
                <a:gd name="T24" fmla="*/ 223 w 244"/>
                <a:gd name="T25" fmla="*/ 160 h 260"/>
                <a:gd name="T26" fmla="*/ 156 w 244"/>
                <a:gd name="T27" fmla="*/ 47 h 260"/>
                <a:gd name="T28" fmla="*/ 104 w 244"/>
                <a:gd name="T29" fmla="*/ 73 h 260"/>
                <a:gd name="T30" fmla="*/ 104 w 244"/>
                <a:gd name="T31" fmla="*/ 73 h 260"/>
                <a:gd name="T32" fmla="*/ 78 w 244"/>
                <a:gd name="T33" fmla="*/ 73 h 260"/>
                <a:gd name="T34" fmla="*/ 52 w 244"/>
                <a:gd name="T35" fmla="*/ 99 h 260"/>
                <a:gd name="T36" fmla="*/ 130 w 244"/>
                <a:gd name="T37" fmla="*/ 125 h 260"/>
                <a:gd name="T38" fmla="*/ 182 w 244"/>
                <a:gd name="T39" fmla="*/ 99 h 260"/>
                <a:gd name="T40" fmla="*/ 182 w 244"/>
                <a:gd name="T41" fmla="*/ 99 h 260"/>
                <a:gd name="T42" fmla="*/ 182 w 244"/>
                <a:gd name="T43" fmla="*/ 99 h 260"/>
                <a:gd name="T44" fmla="*/ 156 w 244"/>
                <a:gd name="T45" fmla="*/ 73 h 260"/>
                <a:gd name="T46" fmla="*/ 78 w 244"/>
                <a:gd name="T47" fmla="*/ 73 h 260"/>
                <a:gd name="T48" fmla="*/ 20 w 244"/>
                <a:gd name="T49" fmla="*/ 161 h 260"/>
                <a:gd name="T50" fmla="*/ 16 w 244"/>
                <a:gd name="T51" fmla="*/ 256 h 260"/>
                <a:gd name="T52" fmla="*/ 5 w 244"/>
                <a:gd name="T53" fmla="*/ 259 h 260"/>
                <a:gd name="T54" fmla="*/ 0 w 244"/>
                <a:gd name="T55" fmla="*/ 11 h 260"/>
                <a:gd name="T56" fmla="*/ 5 w 244"/>
                <a:gd name="T57" fmla="*/ 0 h 260"/>
                <a:gd name="T58" fmla="*/ 16 w 244"/>
                <a:gd name="T59" fmla="*/ 3 h 260"/>
                <a:gd name="T60" fmla="*/ 20 w 244"/>
                <a:gd name="T61" fmla="*/ 161 h 260"/>
                <a:gd name="T62" fmla="*/ 20 w 244"/>
                <a:gd name="T63" fmla="*/ 161 h 260"/>
                <a:gd name="T64" fmla="*/ 182 w 244"/>
                <a:gd name="T65" fmla="*/ 125 h 260"/>
                <a:gd name="T66" fmla="*/ 130 w 244"/>
                <a:gd name="T67" fmla="*/ 151 h 260"/>
                <a:gd name="T68" fmla="*/ 104 w 244"/>
                <a:gd name="T69" fmla="*/ 151 h 260"/>
                <a:gd name="T70" fmla="*/ 104 w 244"/>
                <a:gd name="T71" fmla="*/ 151 h 260"/>
                <a:gd name="T72" fmla="*/ 52 w 244"/>
                <a:gd name="T73" fmla="*/ 151 h 260"/>
                <a:gd name="T74" fmla="*/ 52 w 244"/>
                <a:gd name="T75" fmla="*/ 73 h 260"/>
                <a:gd name="T76" fmla="*/ 26 w 244"/>
                <a:gd name="T77" fmla="*/ 21 h 260"/>
                <a:gd name="T78" fmla="*/ 26 w 244"/>
                <a:gd name="T79" fmla="*/ 47 h 260"/>
                <a:gd name="T80" fmla="*/ 104 w 244"/>
                <a:gd name="T81" fmla="*/ 21 h 260"/>
                <a:gd name="T82" fmla="*/ 78 w 244"/>
                <a:gd name="T83" fmla="*/ 47 h 260"/>
                <a:gd name="T84" fmla="*/ 156 w 244"/>
                <a:gd name="T85" fmla="*/ 47 h 260"/>
                <a:gd name="T86" fmla="*/ 182 w 244"/>
                <a:gd name="T87" fmla="*/ 47 h 260"/>
                <a:gd name="T88" fmla="*/ 208 w 244"/>
                <a:gd name="T89" fmla="*/ 47 h 260"/>
                <a:gd name="T90" fmla="*/ 26 w 244"/>
                <a:gd name="T91" fmla="*/ 11 h 260"/>
                <a:gd name="T92" fmla="*/ 26 w 244"/>
                <a:gd name="T93" fmla="*/ 11 h 260"/>
                <a:gd name="T94" fmla="*/ 40 w 244"/>
                <a:gd name="T95" fmla="*/ 1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4" h="260">
                  <a:moveTo>
                    <a:pt x="218" y="161"/>
                  </a:moveTo>
                  <a:lnTo>
                    <a:pt x="218" y="161"/>
                  </a:lnTo>
                  <a:lnTo>
                    <a:pt x="26" y="161"/>
                  </a:lnTo>
                  <a:lnTo>
                    <a:pt x="26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13" y="150"/>
                  </a:lnTo>
                  <a:lnTo>
                    <a:pt x="217" y="148"/>
                  </a:lnTo>
                  <a:lnTo>
                    <a:pt x="222" y="146"/>
                  </a:lnTo>
                  <a:lnTo>
                    <a:pt x="226" y="143"/>
                  </a:lnTo>
                  <a:lnTo>
                    <a:pt x="228" y="139"/>
                  </a:lnTo>
                  <a:lnTo>
                    <a:pt x="231" y="134"/>
                  </a:lnTo>
                  <a:lnTo>
                    <a:pt x="232" y="130"/>
                  </a:lnTo>
                  <a:lnTo>
                    <a:pt x="234" y="125"/>
                  </a:lnTo>
                  <a:lnTo>
                    <a:pt x="208" y="125"/>
                  </a:lnTo>
                  <a:lnTo>
                    <a:pt x="208" y="99"/>
                  </a:lnTo>
                  <a:lnTo>
                    <a:pt x="234" y="99"/>
                  </a:lnTo>
                  <a:lnTo>
                    <a:pt x="234" y="73"/>
                  </a:lnTo>
                  <a:lnTo>
                    <a:pt x="208" y="73"/>
                  </a:lnTo>
                  <a:lnTo>
                    <a:pt x="208" y="47"/>
                  </a:lnTo>
                  <a:lnTo>
                    <a:pt x="234" y="47"/>
                  </a:lnTo>
                  <a:lnTo>
                    <a:pt x="234" y="47"/>
                  </a:lnTo>
                  <a:lnTo>
                    <a:pt x="232" y="42"/>
                  </a:lnTo>
                  <a:lnTo>
                    <a:pt x="231" y="37"/>
                  </a:lnTo>
                  <a:lnTo>
                    <a:pt x="228" y="31"/>
                  </a:lnTo>
                  <a:lnTo>
                    <a:pt x="226" y="29"/>
                  </a:lnTo>
                  <a:lnTo>
                    <a:pt x="222" y="25"/>
                  </a:lnTo>
                  <a:lnTo>
                    <a:pt x="217" y="22"/>
                  </a:lnTo>
                  <a:lnTo>
                    <a:pt x="213" y="21"/>
                  </a:lnTo>
                  <a:lnTo>
                    <a:pt x="208" y="21"/>
                  </a:lnTo>
                  <a:lnTo>
                    <a:pt x="26" y="2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18" y="11"/>
                  </a:lnTo>
                  <a:lnTo>
                    <a:pt x="218" y="11"/>
                  </a:lnTo>
                  <a:lnTo>
                    <a:pt x="223" y="11"/>
                  </a:lnTo>
                  <a:lnTo>
                    <a:pt x="227" y="12"/>
                  </a:lnTo>
                  <a:lnTo>
                    <a:pt x="232" y="15"/>
                  </a:lnTo>
                  <a:lnTo>
                    <a:pt x="236" y="18"/>
                  </a:lnTo>
                  <a:lnTo>
                    <a:pt x="239" y="21"/>
                  </a:lnTo>
                  <a:lnTo>
                    <a:pt x="241" y="26"/>
                  </a:lnTo>
                  <a:lnTo>
                    <a:pt x="243" y="31"/>
                  </a:lnTo>
                  <a:lnTo>
                    <a:pt x="244" y="37"/>
                  </a:lnTo>
                  <a:lnTo>
                    <a:pt x="244" y="135"/>
                  </a:lnTo>
                  <a:lnTo>
                    <a:pt x="244" y="135"/>
                  </a:lnTo>
                  <a:lnTo>
                    <a:pt x="243" y="141"/>
                  </a:lnTo>
                  <a:lnTo>
                    <a:pt x="241" y="145"/>
                  </a:lnTo>
                  <a:lnTo>
                    <a:pt x="239" y="150"/>
                  </a:lnTo>
                  <a:lnTo>
                    <a:pt x="236" y="154"/>
                  </a:lnTo>
                  <a:lnTo>
                    <a:pt x="232" y="156"/>
                  </a:lnTo>
                  <a:lnTo>
                    <a:pt x="227" y="159"/>
                  </a:lnTo>
                  <a:lnTo>
                    <a:pt x="223" y="160"/>
                  </a:lnTo>
                  <a:lnTo>
                    <a:pt x="218" y="161"/>
                  </a:lnTo>
                  <a:lnTo>
                    <a:pt x="218" y="161"/>
                  </a:lnTo>
                  <a:close/>
                  <a:moveTo>
                    <a:pt x="156" y="73"/>
                  </a:moveTo>
                  <a:lnTo>
                    <a:pt x="156" y="47"/>
                  </a:lnTo>
                  <a:lnTo>
                    <a:pt x="182" y="47"/>
                  </a:lnTo>
                  <a:lnTo>
                    <a:pt x="182" y="73"/>
                  </a:lnTo>
                  <a:lnTo>
                    <a:pt x="156" y="73"/>
                  </a:lnTo>
                  <a:close/>
                  <a:moveTo>
                    <a:pt x="104" y="73"/>
                  </a:moveTo>
                  <a:lnTo>
                    <a:pt x="104" y="47"/>
                  </a:lnTo>
                  <a:lnTo>
                    <a:pt x="130" y="47"/>
                  </a:lnTo>
                  <a:lnTo>
                    <a:pt x="130" y="73"/>
                  </a:lnTo>
                  <a:lnTo>
                    <a:pt x="104" y="73"/>
                  </a:lnTo>
                  <a:close/>
                  <a:moveTo>
                    <a:pt x="52" y="73"/>
                  </a:moveTo>
                  <a:lnTo>
                    <a:pt x="52" y="47"/>
                  </a:lnTo>
                  <a:lnTo>
                    <a:pt x="78" y="47"/>
                  </a:lnTo>
                  <a:lnTo>
                    <a:pt x="78" y="73"/>
                  </a:lnTo>
                  <a:lnTo>
                    <a:pt x="52" y="73"/>
                  </a:lnTo>
                  <a:close/>
                  <a:moveTo>
                    <a:pt x="78" y="125"/>
                  </a:moveTo>
                  <a:lnTo>
                    <a:pt x="52" y="125"/>
                  </a:lnTo>
                  <a:lnTo>
                    <a:pt x="52" y="99"/>
                  </a:lnTo>
                  <a:lnTo>
                    <a:pt x="78" y="99"/>
                  </a:lnTo>
                  <a:lnTo>
                    <a:pt x="78" y="125"/>
                  </a:lnTo>
                  <a:close/>
                  <a:moveTo>
                    <a:pt x="130" y="99"/>
                  </a:moveTo>
                  <a:lnTo>
                    <a:pt x="130" y="125"/>
                  </a:lnTo>
                  <a:lnTo>
                    <a:pt x="104" y="125"/>
                  </a:lnTo>
                  <a:lnTo>
                    <a:pt x="104" y="99"/>
                  </a:lnTo>
                  <a:lnTo>
                    <a:pt x="130" y="99"/>
                  </a:lnTo>
                  <a:close/>
                  <a:moveTo>
                    <a:pt x="182" y="99"/>
                  </a:moveTo>
                  <a:lnTo>
                    <a:pt x="182" y="125"/>
                  </a:lnTo>
                  <a:lnTo>
                    <a:pt x="156" y="125"/>
                  </a:lnTo>
                  <a:lnTo>
                    <a:pt x="156" y="99"/>
                  </a:lnTo>
                  <a:lnTo>
                    <a:pt x="182" y="99"/>
                  </a:lnTo>
                  <a:close/>
                  <a:moveTo>
                    <a:pt x="182" y="73"/>
                  </a:moveTo>
                  <a:lnTo>
                    <a:pt x="208" y="73"/>
                  </a:lnTo>
                  <a:lnTo>
                    <a:pt x="208" y="99"/>
                  </a:lnTo>
                  <a:lnTo>
                    <a:pt x="182" y="99"/>
                  </a:lnTo>
                  <a:lnTo>
                    <a:pt x="182" y="73"/>
                  </a:lnTo>
                  <a:close/>
                  <a:moveTo>
                    <a:pt x="130" y="99"/>
                  </a:moveTo>
                  <a:lnTo>
                    <a:pt x="130" y="73"/>
                  </a:lnTo>
                  <a:lnTo>
                    <a:pt x="156" y="73"/>
                  </a:lnTo>
                  <a:lnTo>
                    <a:pt x="156" y="99"/>
                  </a:lnTo>
                  <a:lnTo>
                    <a:pt x="130" y="99"/>
                  </a:lnTo>
                  <a:close/>
                  <a:moveTo>
                    <a:pt x="78" y="99"/>
                  </a:moveTo>
                  <a:lnTo>
                    <a:pt x="78" y="73"/>
                  </a:lnTo>
                  <a:lnTo>
                    <a:pt x="104" y="73"/>
                  </a:lnTo>
                  <a:lnTo>
                    <a:pt x="104" y="99"/>
                  </a:lnTo>
                  <a:lnTo>
                    <a:pt x="78" y="99"/>
                  </a:lnTo>
                  <a:close/>
                  <a:moveTo>
                    <a:pt x="20" y="161"/>
                  </a:moveTo>
                  <a:lnTo>
                    <a:pt x="20" y="250"/>
                  </a:lnTo>
                  <a:lnTo>
                    <a:pt x="20" y="250"/>
                  </a:lnTo>
                  <a:lnTo>
                    <a:pt x="19" y="254"/>
                  </a:lnTo>
                  <a:lnTo>
                    <a:pt x="16" y="256"/>
                  </a:lnTo>
                  <a:lnTo>
                    <a:pt x="14" y="259"/>
                  </a:lnTo>
                  <a:lnTo>
                    <a:pt x="10" y="260"/>
                  </a:lnTo>
                  <a:lnTo>
                    <a:pt x="10" y="260"/>
                  </a:lnTo>
                  <a:lnTo>
                    <a:pt x="5" y="259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0" y="250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3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6" y="3"/>
                  </a:lnTo>
                  <a:lnTo>
                    <a:pt x="19" y="7"/>
                  </a:lnTo>
                  <a:lnTo>
                    <a:pt x="20" y="11"/>
                  </a:lnTo>
                  <a:lnTo>
                    <a:pt x="20" y="161"/>
                  </a:lnTo>
                  <a:lnTo>
                    <a:pt x="20" y="161"/>
                  </a:lnTo>
                  <a:lnTo>
                    <a:pt x="26" y="161"/>
                  </a:lnTo>
                  <a:lnTo>
                    <a:pt x="26" y="161"/>
                  </a:lnTo>
                  <a:lnTo>
                    <a:pt x="26" y="161"/>
                  </a:lnTo>
                  <a:lnTo>
                    <a:pt x="20" y="161"/>
                  </a:lnTo>
                  <a:lnTo>
                    <a:pt x="20" y="161"/>
                  </a:lnTo>
                  <a:close/>
                  <a:moveTo>
                    <a:pt x="208" y="151"/>
                  </a:moveTo>
                  <a:lnTo>
                    <a:pt x="182" y="151"/>
                  </a:lnTo>
                  <a:lnTo>
                    <a:pt x="182" y="125"/>
                  </a:lnTo>
                  <a:lnTo>
                    <a:pt x="208" y="125"/>
                  </a:lnTo>
                  <a:lnTo>
                    <a:pt x="208" y="151"/>
                  </a:lnTo>
                  <a:close/>
                  <a:moveTo>
                    <a:pt x="156" y="151"/>
                  </a:moveTo>
                  <a:lnTo>
                    <a:pt x="130" y="151"/>
                  </a:lnTo>
                  <a:lnTo>
                    <a:pt x="130" y="125"/>
                  </a:lnTo>
                  <a:lnTo>
                    <a:pt x="156" y="125"/>
                  </a:lnTo>
                  <a:lnTo>
                    <a:pt x="156" y="151"/>
                  </a:lnTo>
                  <a:close/>
                  <a:moveTo>
                    <a:pt x="104" y="151"/>
                  </a:moveTo>
                  <a:lnTo>
                    <a:pt x="78" y="151"/>
                  </a:lnTo>
                  <a:lnTo>
                    <a:pt x="78" y="125"/>
                  </a:lnTo>
                  <a:lnTo>
                    <a:pt x="104" y="125"/>
                  </a:lnTo>
                  <a:lnTo>
                    <a:pt x="104" y="151"/>
                  </a:lnTo>
                  <a:close/>
                  <a:moveTo>
                    <a:pt x="26" y="151"/>
                  </a:moveTo>
                  <a:lnTo>
                    <a:pt x="26" y="125"/>
                  </a:lnTo>
                  <a:lnTo>
                    <a:pt x="52" y="125"/>
                  </a:lnTo>
                  <a:lnTo>
                    <a:pt x="52" y="151"/>
                  </a:lnTo>
                  <a:lnTo>
                    <a:pt x="26" y="151"/>
                  </a:lnTo>
                  <a:close/>
                  <a:moveTo>
                    <a:pt x="26" y="99"/>
                  </a:moveTo>
                  <a:lnTo>
                    <a:pt x="26" y="73"/>
                  </a:lnTo>
                  <a:lnTo>
                    <a:pt x="52" y="73"/>
                  </a:lnTo>
                  <a:lnTo>
                    <a:pt x="52" y="99"/>
                  </a:lnTo>
                  <a:lnTo>
                    <a:pt x="26" y="99"/>
                  </a:lnTo>
                  <a:close/>
                  <a:moveTo>
                    <a:pt x="26" y="47"/>
                  </a:moveTo>
                  <a:lnTo>
                    <a:pt x="26" y="21"/>
                  </a:lnTo>
                  <a:lnTo>
                    <a:pt x="52" y="21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78" y="47"/>
                  </a:moveTo>
                  <a:lnTo>
                    <a:pt x="78" y="21"/>
                  </a:lnTo>
                  <a:lnTo>
                    <a:pt x="104" y="21"/>
                  </a:lnTo>
                  <a:lnTo>
                    <a:pt x="104" y="47"/>
                  </a:lnTo>
                  <a:lnTo>
                    <a:pt x="104" y="47"/>
                  </a:lnTo>
                  <a:lnTo>
                    <a:pt x="78" y="47"/>
                  </a:lnTo>
                  <a:lnTo>
                    <a:pt x="78" y="47"/>
                  </a:lnTo>
                  <a:close/>
                  <a:moveTo>
                    <a:pt x="130" y="47"/>
                  </a:moveTo>
                  <a:lnTo>
                    <a:pt x="130" y="21"/>
                  </a:lnTo>
                  <a:lnTo>
                    <a:pt x="156" y="21"/>
                  </a:lnTo>
                  <a:lnTo>
                    <a:pt x="156" y="47"/>
                  </a:lnTo>
                  <a:lnTo>
                    <a:pt x="156" y="47"/>
                  </a:lnTo>
                  <a:lnTo>
                    <a:pt x="130" y="47"/>
                  </a:lnTo>
                  <a:lnTo>
                    <a:pt x="130" y="47"/>
                  </a:lnTo>
                  <a:close/>
                  <a:moveTo>
                    <a:pt x="182" y="47"/>
                  </a:moveTo>
                  <a:lnTo>
                    <a:pt x="182" y="21"/>
                  </a:lnTo>
                  <a:lnTo>
                    <a:pt x="208" y="21"/>
                  </a:lnTo>
                  <a:lnTo>
                    <a:pt x="208" y="47"/>
                  </a:lnTo>
                  <a:lnTo>
                    <a:pt x="208" y="47"/>
                  </a:lnTo>
                  <a:lnTo>
                    <a:pt x="182" y="47"/>
                  </a:lnTo>
                  <a:lnTo>
                    <a:pt x="182" y="47"/>
                  </a:lnTo>
                  <a:close/>
                  <a:moveTo>
                    <a:pt x="26" y="11"/>
                  </a:moveTo>
                  <a:lnTo>
                    <a:pt x="26" y="11"/>
                  </a:lnTo>
                  <a:lnTo>
                    <a:pt x="26" y="11"/>
                  </a:lnTo>
                  <a:lnTo>
                    <a:pt x="22" y="11"/>
                  </a:lnTo>
                  <a:lnTo>
                    <a:pt x="26" y="11"/>
                  </a:lnTo>
                  <a:lnTo>
                    <a:pt x="26" y="11"/>
                  </a:lnTo>
                  <a:close/>
                  <a:moveTo>
                    <a:pt x="26" y="11"/>
                  </a:moveTo>
                  <a:lnTo>
                    <a:pt x="26" y="11"/>
                  </a:lnTo>
                  <a:lnTo>
                    <a:pt x="26" y="11"/>
                  </a:lnTo>
                  <a:lnTo>
                    <a:pt x="40" y="11"/>
                  </a:lnTo>
                  <a:lnTo>
                    <a:pt x="26" y="11"/>
                  </a:lnTo>
                  <a:lnTo>
                    <a:pt x="26" y="1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250"/>
            <p:cNvSpPr>
              <a:spLocks noEditPoints="1"/>
            </p:cNvSpPr>
            <p:nvPr/>
          </p:nvSpPr>
          <p:spPr bwMode="auto">
            <a:xfrm>
              <a:off x="3914999" y="5696073"/>
              <a:ext cx="223067" cy="191698"/>
            </a:xfrm>
            <a:custGeom>
              <a:avLst/>
              <a:gdLst>
                <a:gd name="T0" fmla="*/ 240 w 257"/>
                <a:gd name="T1" fmla="*/ 219 h 219"/>
                <a:gd name="T2" fmla="*/ 257 w 257"/>
                <a:gd name="T3" fmla="*/ 140 h 219"/>
                <a:gd name="T4" fmla="*/ 221 w 257"/>
                <a:gd name="T5" fmla="*/ 141 h 219"/>
                <a:gd name="T6" fmla="*/ 175 w 257"/>
                <a:gd name="T7" fmla="*/ 137 h 219"/>
                <a:gd name="T8" fmla="*/ 151 w 257"/>
                <a:gd name="T9" fmla="*/ 131 h 219"/>
                <a:gd name="T10" fmla="*/ 132 w 257"/>
                <a:gd name="T11" fmla="*/ 122 h 219"/>
                <a:gd name="T12" fmla="*/ 116 w 257"/>
                <a:gd name="T13" fmla="*/ 108 h 219"/>
                <a:gd name="T14" fmla="*/ 114 w 257"/>
                <a:gd name="T15" fmla="*/ 97 h 219"/>
                <a:gd name="T16" fmla="*/ 114 w 257"/>
                <a:gd name="T17" fmla="*/ 79 h 219"/>
                <a:gd name="T18" fmla="*/ 117 w 257"/>
                <a:gd name="T19" fmla="*/ 62 h 219"/>
                <a:gd name="T20" fmla="*/ 119 w 257"/>
                <a:gd name="T21" fmla="*/ 58 h 219"/>
                <a:gd name="T22" fmla="*/ 206 w 257"/>
                <a:gd name="T23" fmla="*/ 58 h 219"/>
                <a:gd name="T24" fmla="*/ 206 w 257"/>
                <a:gd name="T25" fmla="*/ 53 h 219"/>
                <a:gd name="T26" fmla="*/ 198 w 257"/>
                <a:gd name="T27" fmla="*/ 39 h 219"/>
                <a:gd name="T28" fmla="*/ 180 w 257"/>
                <a:gd name="T29" fmla="*/ 23 h 219"/>
                <a:gd name="T30" fmla="*/ 154 w 257"/>
                <a:gd name="T31" fmla="*/ 10 h 219"/>
                <a:gd name="T32" fmla="*/ 123 w 257"/>
                <a:gd name="T33" fmla="*/ 1 h 219"/>
                <a:gd name="T34" fmla="*/ 89 w 257"/>
                <a:gd name="T35" fmla="*/ 2 h 219"/>
                <a:gd name="T36" fmla="*/ 73 w 257"/>
                <a:gd name="T37" fmla="*/ 6 h 219"/>
                <a:gd name="T38" fmla="*/ 56 w 257"/>
                <a:gd name="T39" fmla="*/ 14 h 219"/>
                <a:gd name="T40" fmla="*/ 41 w 257"/>
                <a:gd name="T41" fmla="*/ 26 h 219"/>
                <a:gd name="T42" fmla="*/ 25 w 257"/>
                <a:gd name="T43" fmla="*/ 41 h 219"/>
                <a:gd name="T44" fmla="*/ 12 w 257"/>
                <a:gd name="T45" fmla="*/ 62 h 219"/>
                <a:gd name="T46" fmla="*/ 7 w 257"/>
                <a:gd name="T47" fmla="*/ 80 h 219"/>
                <a:gd name="T48" fmla="*/ 0 w 257"/>
                <a:gd name="T49" fmla="*/ 114 h 219"/>
                <a:gd name="T50" fmla="*/ 0 w 257"/>
                <a:gd name="T51" fmla="*/ 144 h 219"/>
                <a:gd name="T52" fmla="*/ 4 w 257"/>
                <a:gd name="T53" fmla="*/ 169 h 219"/>
                <a:gd name="T54" fmla="*/ 15 w 257"/>
                <a:gd name="T55" fmla="*/ 196 h 219"/>
                <a:gd name="T56" fmla="*/ 26 w 257"/>
                <a:gd name="T57" fmla="*/ 217 h 219"/>
                <a:gd name="T58" fmla="*/ 29 w 257"/>
                <a:gd name="T59" fmla="*/ 219 h 219"/>
                <a:gd name="T60" fmla="*/ 167 w 257"/>
                <a:gd name="T61" fmla="*/ 37 h 219"/>
                <a:gd name="T62" fmla="*/ 163 w 257"/>
                <a:gd name="T63" fmla="*/ 41 h 219"/>
                <a:gd name="T64" fmla="*/ 147 w 257"/>
                <a:gd name="T65" fmla="*/ 43 h 219"/>
                <a:gd name="T66" fmla="*/ 115 w 257"/>
                <a:gd name="T67" fmla="*/ 37 h 219"/>
                <a:gd name="T68" fmla="*/ 98 w 257"/>
                <a:gd name="T69" fmla="*/ 39 h 219"/>
                <a:gd name="T70" fmla="*/ 89 w 257"/>
                <a:gd name="T71" fmla="*/ 40 h 219"/>
                <a:gd name="T72" fmla="*/ 75 w 257"/>
                <a:gd name="T73" fmla="*/ 47 h 219"/>
                <a:gd name="T74" fmla="*/ 63 w 257"/>
                <a:gd name="T75" fmla="*/ 56 h 219"/>
                <a:gd name="T76" fmla="*/ 51 w 257"/>
                <a:gd name="T77" fmla="*/ 71 h 219"/>
                <a:gd name="T78" fmla="*/ 43 w 257"/>
                <a:gd name="T79" fmla="*/ 96 h 219"/>
                <a:gd name="T80" fmla="*/ 42 w 257"/>
                <a:gd name="T81" fmla="*/ 123 h 219"/>
                <a:gd name="T82" fmla="*/ 46 w 257"/>
                <a:gd name="T83" fmla="*/ 149 h 219"/>
                <a:gd name="T84" fmla="*/ 58 w 257"/>
                <a:gd name="T85" fmla="*/ 187 h 219"/>
                <a:gd name="T86" fmla="*/ 60 w 257"/>
                <a:gd name="T87" fmla="*/ 193 h 219"/>
                <a:gd name="T88" fmla="*/ 39 w 257"/>
                <a:gd name="T89" fmla="*/ 193 h 219"/>
                <a:gd name="T90" fmla="*/ 34 w 257"/>
                <a:gd name="T91" fmla="*/ 188 h 219"/>
                <a:gd name="T92" fmla="*/ 25 w 257"/>
                <a:gd name="T93" fmla="*/ 167 h 219"/>
                <a:gd name="T94" fmla="*/ 20 w 257"/>
                <a:gd name="T95" fmla="*/ 135 h 219"/>
                <a:gd name="T96" fmla="*/ 19 w 257"/>
                <a:gd name="T97" fmla="*/ 99 h 219"/>
                <a:gd name="T98" fmla="*/ 28 w 257"/>
                <a:gd name="T99" fmla="*/ 63 h 219"/>
                <a:gd name="T100" fmla="*/ 36 w 257"/>
                <a:gd name="T101" fmla="*/ 48 h 219"/>
                <a:gd name="T102" fmla="*/ 47 w 257"/>
                <a:gd name="T103" fmla="*/ 35 h 219"/>
                <a:gd name="T104" fmla="*/ 63 w 257"/>
                <a:gd name="T105" fmla="*/ 26 h 219"/>
                <a:gd name="T106" fmla="*/ 82 w 257"/>
                <a:gd name="T107" fmla="*/ 21 h 219"/>
                <a:gd name="T108" fmla="*/ 106 w 257"/>
                <a:gd name="T109" fmla="*/ 21 h 219"/>
                <a:gd name="T110" fmla="*/ 133 w 257"/>
                <a:gd name="T111" fmla="*/ 26 h 219"/>
                <a:gd name="T112" fmla="*/ 167 w 257"/>
                <a:gd name="T113" fmla="*/ 37 h 219"/>
                <a:gd name="T114" fmla="*/ 234 w 257"/>
                <a:gd name="T115" fmla="*/ 131 h 219"/>
                <a:gd name="T116" fmla="*/ 215 w 257"/>
                <a:gd name="T117" fmla="*/ 63 h 219"/>
                <a:gd name="T118" fmla="*/ 234 w 257"/>
                <a:gd name="T119" fmla="*/ 131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7" h="219">
                  <a:moveTo>
                    <a:pt x="29" y="219"/>
                  </a:moveTo>
                  <a:lnTo>
                    <a:pt x="240" y="219"/>
                  </a:lnTo>
                  <a:lnTo>
                    <a:pt x="257" y="140"/>
                  </a:lnTo>
                  <a:lnTo>
                    <a:pt x="257" y="140"/>
                  </a:lnTo>
                  <a:lnTo>
                    <a:pt x="240" y="141"/>
                  </a:lnTo>
                  <a:lnTo>
                    <a:pt x="221" y="141"/>
                  </a:lnTo>
                  <a:lnTo>
                    <a:pt x="199" y="140"/>
                  </a:lnTo>
                  <a:lnTo>
                    <a:pt x="175" y="137"/>
                  </a:lnTo>
                  <a:lnTo>
                    <a:pt x="163" y="135"/>
                  </a:lnTo>
                  <a:lnTo>
                    <a:pt x="151" y="131"/>
                  </a:lnTo>
                  <a:lnTo>
                    <a:pt x="141" y="127"/>
                  </a:lnTo>
                  <a:lnTo>
                    <a:pt x="132" y="122"/>
                  </a:lnTo>
                  <a:lnTo>
                    <a:pt x="123" y="115"/>
                  </a:lnTo>
                  <a:lnTo>
                    <a:pt x="116" y="108"/>
                  </a:lnTo>
                  <a:lnTo>
                    <a:pt x="116" y="108"/>
                  </a:lnTo>
                  <a:lnTo>
                    <a:pt x="114" y="97"/>
                  </a:lnTo>
                  <a:lnTo>
                    <a:pt x="112" y="87"/>
                  </a:lnTo>
                  <a:lnTo>
                    <a:pt x="114" y="79"/>
                  </a:lnTo>
                  <a:lnTo>
                    <a:pt x="115" y="71"/>
                  </a:lnTo>
                  <a:lnTo>
                    <a:pt x="117" y="62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206" y="58"/>
                  </a:lnTo>
                  <a:lnTo>
                    <a:pt x="206" y="58"/>
                  </a:lnTo>
                  <a:lnTo>
                    <a:pt x="207" y="56"/>
                  </a:lnTo>
                  <a:lnTo>
                    <a:pt x="206" y="53"/>
                  </a:lnTo>
                  <a:lnTo>
                    <a:pt x="203" y="47"/>
                  </a:lnTo>
                  <a:lnTo>
                    <a:pt x="198" y="39"/>
                  </a:lnTo>
                  <a:lnTo>
                    <a:pt x="190" y="31"/>
                  </a:lnTo>
                  <a:lnTo>
                    <a:pt x="180" y="23"/>
                  </a:lnTo>
                  <a:lnTo>
                    <a:pt x="168" y="17"/>
                  </a:lnTo>
                  <a:lnTo>
                    <a:pt x="154" y="10"/>
                  </a:lnTo>
                  <a:lnTo>
                    <a:pt x="138" y="5"/>
                  </a:lnTo>
                  <a:lnTo>
                    <a:pt x="123" y="1"/>
                  </a:lnTo>
                  <a:lnTo>
                    <a:pt x="106" y="0"/>
                  </a:lnTo>
                  <a:lnTo>
                    <a:pt x="89" y="2"/>
                  </a:lnTo>
                  <a:lnTo>
                    <a:pt x="81" y="4"/>
                  </a:lnTo>
                  <a:lnTo>
                    <a:pt x="73" y="6"/>
                  </a:lnTo>
                  <a:lnTo>
                    <a:pt x="64" y="10"/>
                  </a:lnTo>
                  <a:lnTo>
                    <a:pt x="56" y="14"/>
                  </a:lnTo>
                  <a:lnTo>
                    <a:pt x="49" y="19"/>
                  </a:lnTo>
                  <a:lnTo>
                    <a:pt x="41" y="26"/>
                  </a:lnTo>
                  <a:lnTo>
                    <a:pt x="33" y="32"/>
                  </a:lnTo>
                  <a:lnTo>
                    <a:pt x="25" y="41"/>
                  </a:lnTo>
                  <a:lnTo>
                    <a:pt x="19" y="5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7" y="80"/>
                  </a:lnTo>
                  <a:lnTo>
                    <a:pt x="3" y="97"/>
                  </a:lnTo>
                  <a:lnTo>
                    <a:pt x="0" y="114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2" y="156"/>
                  </a:lnTo>
                  <a:lnTo>
                    <a:pt x="4" y="169"/>
                  </a:lnTo>
                  <a:lnTo>
                    <a:pt x="7" y="179"/>
                  </a:lnTo>
                  <a:lnTo>
                    <a:pt x="15" y="196"/>
                  </a:lnTo>
                  <a:lnTo>
                    <a:pt x="21" y="209"/>
                  </a:lnTo>
                  <a:lnTo>
                    <a:pt x="26" y="217"/>
                  </a:lnTo>
                  <a:lnTo>
                    <a:pt x="29" y="219"/>
                  </a:lnTo>
                  <a:lnTo>
                    <a:pt x="29" y="219"/>
                  </a:lnTo>
                  <a:close/>
                  <a:moveTo>
                    <a:pt x="167" y="37"/>
                  </a:moveTo>
                  <a:lnTo>
                    <a:pt x="167" y="37"/>
                  </a:lnTo>
                  <a:lnTo>
                    <a:pt x="166" y="40"/>
                  </a:lnTo>
                  <a:lnTo>
                    <a:pt x="163" y="41"/>
                  </a:lnTo>
                  <a:lnTo>
                    <a:pt x="156" y="43"/>
                  </a:lnTo>
                  <a:lnTo>
                    <a:pt x="147" y="43"/>
                  </a:lnTo>
                  <a:lnTo>
                    <a:pt x="137" y="41"/>
                  </a:lnTo>
                  <a:lnTo>
                    <a:pt x="115" y="37"/>
                  </a:lnTo>
                  <a:lnTo>
                    <a:pt x="106" y="37"/>
                  </a:lnTo>
                  <a:lnTo>
                    <a:pt x="98" y="39"/>
                  </a:lnTo>
                  <a:lnTo>
                    <a:pt x="98" y="39"/>
                  </a:lnTo>
                  <a:lnTo>
                    <a:pt x="89" y="40"/>
                  </a:lnTo>
                  <a:lnTo>
                    <a:pt x="81" y="43"/>
                  </a:lnTo>
                  <a:lnTo>
                    <a:pt x="75" y="47"/>
                  </a:lnTo>
                  <a:lnTo>
                    <a:pt x="68" y="50"/>
                  </a:lnTo>
                  <a:lnTo>
                    <a:pt x="63" y="56"/>
                  </a:lnTo>
                  <a:lnTo>
                    <a:pt x="58" y="60"/>
                  </a:lnTo>
                  <a:lnTo>
                    <a:pt x="51" y="71"/>
                  </a:lnTo>
                  <a:lnTo>
                    <a:pt x="46" y="83"/>
                  </a:lnTo>
                  <a:lnTo>
                    <a:pt x="43" y="96"/>
                  </a:lnTo>
                  <a:lnTo>
                    <a:pt x="42" y="110"/>
                  </a:lnTo>
                  <a:lnTo>
                    <a:pt x="42" y="123"/>
                  </a:lnTo>
                  <a:lnTo>
                    <a:pt x="43" y="136"/>
                  </a:lnTo>
                  <a:lnTo>
                    <a:pt x="46" y="149"/>
                  </a:lnTo>
                  <a:lnTo>
                    <a:pt x="52" y="171"/>
                  </a:lnTo>
                  <a:lnTo>
                    <a:pt x="58" y="187"/>
                  </a:lnTo>
                  <a:lnTo>
                    <a:pt x="60" y="193"/>
                  </a:lnTo>
                  <a:lnTo>
                    <a:pt x="60" y="193"/>
                  </a:lnTo>
                  <a:lnTo>
                    <a:pt x="39" y="193"/>
                  </a:lnTo>
                  <a:lnTo>
                    <a:pt x="39" y="193"/>
                  </a:lnTo>
                  <a:lnTo>
                    <a:pt x="37" y="191"/>
                  </a:lnTo>
                  <a:lnTo>
                    <a:pt x="34" y="188"/>
                  </a:lnTo>
                  <a:lnTo>
                    <a:pt x="29" y="179"/>
                  </a:lnTo>
                  <a:lnTo>
                    <a:pt x="25" y="167"/>
                  </a:lnTo>
                  <a:lnTo>
                    <a:pt x="21" y="152"/>
                  </a:lnTo>
                  <a:lnTo>
                    <a:pt x="20" y="135"/>
                  </a:lnTo>
                  <a:lnTo>
                    <a:pt x="19" y="117"/>
                  </a:lnTo>
                  <a:lnTo>
                    <a:pt x="19" y="99"/>
                  </a:lnTo>
                  <a:lnTo>
                    <a:pt x="23" y="80"/>
                  </a:lnTo>
                  <a:lnTo>
                    <a:pt x="28" y="63"/>
                  </a:lnTo>
                  <a:lnTo>
                    <a:pt x="32" y="56"/>
                  </a:lnTo>
                  <a:lnTo>
                    <a:pt x="36" y="48"/>
                  </a:lnTo>
                  <a:lnTo>
                    <a:pt x="42" y="41"/>
                  </a:lnTo>
                  <a:lnTo>
                    <a:pt x="47" y="35"/>
                  </a:lnTo>
                  <a:lnTo>
                    <a:pt x="55" y="30"/>
                  </a:lnTo>
                  <a:lnTo>
                    <a:pt x="63" y="26"/>
                  </a:lnTo>
                  <a:lnTo>
                    <a:pt x="72" y="23"/>
                  </a:lnTo>
                  <a:lnTo>
                    <a:pt x="82" y="21"/>
                  </a:lnTo>
                  <a:lnTo>
                    <a:pt x="93" y="21"/>
                  </a:lnTo>
                  <a:lnTo>
                    <a:pt x="106" y="21"/>
                  </a:lnTo>
                  <a:lnTo>
                    <a:pt x="119" y="23"/>
                  </a:lnTo>
                  <a:lnTo>
                    <a:pt x="133" y="26"/>
                  </a:lnTo>
                  <a:lnTo>
                    <a:pt x="150" y="31"/>
                  </a:lnTo>
                  <a:lnTo>
                    <a:pt x="167" y="37"/>
                  </a:lnTo>
                  <a:lnTo>
                    <a:pt x="167" y="37"/>
                  </a:lnTo>
                  <a:close/>
                  <a:moveTo>
                    <a:pt x="234" y="131"/>
                  </a:moveTo>
                  <a:lnTo>
                    <a:pt x="250" y="131"/>
                  </a:lnTo>
                  <a:lnTo>
                    <a:pt x="215" y="63"/>
                  </a:lnTo>
                  <a:lnTo>
                    <a:pt x="199" y="63"/>
                  </a:lnTo>
                  <a:lnTo>
                    <a:pt x="234" y="13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51"/>
            <p:cNvSpPr>
              <a:spLocks noEditPoints="1"/>
            </p:cNvSpPr>
            <p:nvPr/>
          </p:nvSpPr>
          <p:spPr bwMode="auto">
            <a:xfrm>
              <a:off x="4197318" y="5676904"/>
              <a:ext cx="221325" cy="226552"/>
            </a:xfrm>
            <a:custGeom>
              <a:avLst/>
              <a:gdLst>
                <a:gd name="T0" fmla="*/ 198 w 254"/>
                <a:gd name="T1" fmla="*/ 128 h 260"/>
                <a:gd name="T2" fmla="*/ 210 w 254"/>
                <a:gd name="T3" fmla="*/ 113 h 260"/>
                <a:gd name="T4" fmla="*/ 232 w 254"/>
                <a:gd name="T5" fmla="*/ 95 h 260"/>
                <a:gd name="T6" fmla="*/ 240 w 254"/>
                <a:gd name="T7" fmla="*/ 59 h 260"/>
                <a:gd name="T8" fmla="*/ 234 w 254"/>
                <a:gd name="T9" fmla="*/ 41 h 260"/>
                <a:gd name="T10" fmla="*/ 219 w 254"/>
                <a:gd name="T11" fmla="*/ 30 h 260"/>
                <a:gd name="T12" fmla="*/ 214 w 254"/>
                <a:gd name="T13" fmla="*/ 11 h 260"/>
                <a:gd name="T14" fmla="*/ 242 w 254"/>
                <a:gd name="T15" fmla="*/ 24 h 260"/>
                <a:gd name="T16" fmla="*/ 254 w 254"/>
                <a:gd name="T17" fmla="*/ 59 h 260"/>
                <a:gd name="T18" fmla="*/ 247 w 254"/>
                <a:gd name="T19" fmla="*/ 96 h 260"/>
                <a:gd name="T20" fmla="*/ 219 w 254"/>
                <a:gd name="T21" fmla="*/ 128 h 260"/>
                <a:gd name="T22" fmla="*/ 128 w 254"/>
                <a:gd name="T23" fmla="*/ 169 h 260"/>
                <a:gd name="T24" fmla="*/ 104 w 254"/>
                <a:gd name="T25" fmla="*/ 163 h 260"/>
                <a:gd name="T26" fmla="*/ 77 w 254"/>
                <a:gd name="T27" fmla="*/ 143 h 260"/>
                <a:gd name="T28" fmla="*/ 58 w 254"/>
                <a:gd name="T29" fmla="*/ 108 h 260"/>
                <a:gd name="T30" fmla="*/ 47 w 254"/>
                <a:gd name="T31" fmla="*/ 63 h 260"/>
                <a:gd name="T32" fmla="*/ 208 w 254"/>
                <a:gd name="T33" fmla="*/ 0 h 260"/>
                <a:gd name="T34" fmla="*/ 207 w 254"/>
                <a:gd name="T35" fmla="*/ 63 h 260"/>
                <a:gd name="T36" fmla="*/ 198 w 254"/>
                <a:gd name="T37" fmla="*/ 108 h 260"/>
                <a:gd name="T38" fmla="*/ 178 w 254"/>
                <a:gd name="T39" fmla="*/ 143 h 260"/>
                <a:gd name="T40" fmla="*/ 151 w 254"/>
                <a:gd name="T41" fmla="*/ 163 h 260"/>
                <a:gd name="T42" fmla="*/ 128 w 254"/>
                <a:gd name="T43" fmla="*/ 169 h 260"/>
                <a:gd name="T44" fmla="*/ 68 w 254"/>
                <a:gd name="T45" fmla="*/ 36 h 260"/>
                <a:gd name="T46" fmla="*/ 82 w 254"/>
                <a:gd name="T47" fmla="*/ 109 h 260"/>
                <a:gd name="T48" fmla="*/ 108 w 254"/>
                <a:gd name="T49" fmla="*/ 148 h 260"/>
                <a:gd name="T50" fmla="*/ 129 w 254"/>
                <a:gd name="T51" fmla="*/ 154 h 260"/>
                <a:gd name="T52" fmla="*/ 102 w 254"/>
                <a:gd name="T53" fmla="*/ 118 h 260"/>
                <a:gd name="T54" fmla="*/ 87 w 254"/>
                <a:gd name="T55" fmla="*/ 50 h 260"/>
                <a:gd name="T56" fmla="*/ 45 w 254"/>
                <a:gd name="T57" fmla="*/ 113 h 260"/>
                <a:gd name="T58" fmla="*/ 56 w 254"/>
                <a:gd name="T59" fmla="*/ 128 h 260"/>
                <a:gd name="T60" fmla="*/ 39 w 254"/>
                <a:gd name="T61" fmla="*/ 130 h 260"/>
                <a:gd name="T62" fmla="*/ 12 w 254"/>
                <a:gd name="T63" fmla="*/ 108 h 260"/>
                <a:gd name="T64" fmla="*/ 0 w 254"/>
                <a:gd name="T65" fmla="*/ 59 h 260"/>
                <a:gd name="T66" fmla="*/ 8 w 254"/>
                <a:gd name="T67" fmla="*/ 31 h 260"/>
                <a:gd name="T68" fmla="*/ 33 w 254"/>
                <a:gd name="T69" fmla="*/ 13 h 260"/>
                <a:gd name="T70" fmla="*/ 41 w 254"/>
                <a:gd name="T71" fmla="*/ 30 h 260"/>
                <a:gd name="T72" fmla="*/ 23 w 254"/>
                <a:gd name="T73" fmla="*/ 37 h 260"/>
                <a:gd name="T74" fmla="*/ 15 w 254"/>
                <a:gd name="T75" fmla="*/ 59 h 260"/>
                <a:gd name="T76" fmla="*/ 20 w 254"/>
                <a:gd name="T77" fmla="*/ 87 h 260"/>
                <a:gd name="T78" fmla="*/ 38 w 254"/>
                <a:gd name="T79" fmla="*/ 111 h 260"/>
                <a:gd name="T80" fmla="*/ 113 w 254"/>
                <a:gd name="T81" fmla="*/ 191 h 260"/>
                <a:gd name="T82" fmla="*/ 126 w 254"/>
                <a:gd name="T83" fmla="*/ 176 h 260"/>
                <a:gd name="T84" fmla="*/ 139 w 254"/>
                <a:gd name="T85" fmla="*/ 185 h 260"/>
                <a:gd name="T86" fmla="*/ 137 w 254"/>
                <a:gd name="T87" fmla="*/ 200 h 260"/>
                <a:gd name="T88" fmla="*/ 121 w 254"/>
                <a:gd name="T89" fmla="*/ 202 h 260"/>
                <a:gd name="T90" fmla="*/ 113 w 254"/>
                <a:gd name="T91" fmla="*/ 191 h 260"/>
                <a:gd name="T92" fmla="*/ 163 w 254"/>
                <a:gd name="T93" fmla="*/ 230 h 260"/>
                <a:gd name="T94" fmla="*/ 102 w 254"/>
                <a:gd name="T95" fmla="*/ 234 h 260"/>
                <a:gd name="T96" fmla="*/ 89 w 254"/>
                <a:gd name="T97" fmla="*/ 221 h 260"/>
                <a:gd name="T98" fmla="*/ 97 w 254"/>
                <a:gd name="T99" fmla="*/ 209 h 260"/>
                <a:gd name="T100" fmla="*/ 159 w 254"/>
                <a:gd name="T101" fmla="*/ 209 h 260"/>
                <a:gd name="T102" fmla="*/ 167 w 254"/>
                <a:gd name="T103" fmla="*/ 221 h 260"/>
                <a:gd name="T104" fmla="*/ 178 w 254"/>
                <a:gd name="T105" fmla="*/ 240 h 260"/>
                <a:gd name="T106" fmla="*/ 186 w 254"/>
                <a:gd name="T107" fmla="*/ 253 h 260"/>
                <a:gd name="T108" fmla="*/ 63 w 254"/>
                <a:gd name="T109" fmla="*/ 260 h 260"/>
                <a:gd name="T110" fmla="*/ 68 w 254"/>
                <a:gd name="T111" fmla="*/ 24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4" h="260">
                  <a:moveTo>
                    <a:pt x="210" y="131"/>
                  </a:moveTo>
                  <a:lnTo>
                    <a:pt x="210" y="131"/>
                  </a:lnTo>
                  <a:lnTo>
                    <a:pt x="198" y="128"/>
                  </a:lnTo>
                  <a:lnTo>
                    <a:pt x="198" y="128"/>
                  </a:lnTo>
                  <a:lnTo>
                    <a:pt x="207" y="113"/>
                  </a:lnTo>
                  <a:lnTo>
                    <a:pt x="207" y="113"/>
                  </a:lnTo>
                  <a:lnTo>
                    <a:pt x="210" y="113"/>
                  </a:lnTo>
                  <a:lnTo>
                    <a:pt x="210" y="113"/>
                  </a:lnTo>
                  <a:lnTo>
                    <a:pt x="216" y="111"/>
                  </a:lnTo>
                  <a:lnTo>
                    <a:pt x="223" y="108"/>
                  </a:lnTo>
                  <a:lnTo>
                    <a:pt x="228" y="102"/>
                  </a:lnTo>
                  <a:lnTo>
                    <a:pt x="232" y="95"/>
                  </a:lnTo>
                  <a:lnTo>
                    <a:pt x="234" y="87"/>
                  </a:lnTo>
                  <a:lnTo>
                    <a:pt x="237" y="78"/>
                  </a:lnTo>
                  <a:lnTo>
                    <a:pt x="238" y="69"/>
                  </a:lnTo>
                  <a:lnTo>
                    <a:pt x="240" y="59"/>
                  </a:lnTo>
                  <a:lnTo>
                    <a:pt x="240" y="59"/>
                  </a:lnTo>
                  <a:lnTo>
                    <a:pt x="238" y="52"/>
                  </a:lnTo>
                  <a:lnTo>
                    <a:pt x="237" y="46"/>
                  </a:lnTo>
                  <a:lnTo>
                    <a:pt x="234" y="41"/>
                  </a:lnTo>
                  <a:lnTo>
                    <a:pt x="232" y="37"/>
                  </a:lnTo>
                  <a:lnTo>
                    <a:pt x="228" y="33"/>
                  </a:lnTo>
                  <a:lnTo>
                    <a:pt x="224" y="31"/>
                  </a:lnTo>
                  <a:lnTo>
                    <a:pt x="219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21" y="13"/>
                  </a:lnTo>
                  <a:lnTo>
                    <a:pt x="229" y="15"/>
                  </a:lnTo>
                  <a:lnTo>
                    <a:pt x="236" y="19"/>
                  </a:lnTo>
                  <a:lnTo>
                    <a:pt x="242" y="24"/>
                  </a:lnTo>
                  <a:lnTo>
                    <a:pt x="247" y="31"/>
                  </a:lnTo>
                  <a:lnTo>
                    <a:pt x="250" y="40"/>
                  </a:lnTo>
                  <a:lnTo>
                    <a:pt x="253" y="49"/>
                  </a:lnTo>
                  <a:lnTo>
                    <a:pt x="254" y="59"/>
                  </a:lnTo>
                  <a:lnTo>
                    <a:pt x="254" y="59"/>
                  </a:lnTo>
                  <a:lnTo>
                    <a:pt x="253" y="71"/>
                  </a:lnTo>
                  <a:lnTo>
                    <a:pt x="250" y="84"/>
                  </a:lnTo>
                  <a:lnTo>
                    <a:pt x="247" y="96"/>
                  </a:lnTo>
                  <a:lnTo>
                    <a:pt x="242" y="108"/>
                  </a:lnTo>
                  <a:lnTo>
                    <a:pt x="236" y="117"/>
                  </a:lnTo>
                  <a:lnTo>
                    <a:pt x="228" y="124"/>
                  </a:lnTo>
                  <a:lnTo>
                    <a:pt x="219" y="128"/>
                  </a:lnTo>
                  <a:lnTo>
                    <a:pt x="215" y="130"/>
                  </a:lnTo>
                  <a:lnTo>
                    <a:pt x="210" y="131"/>
                  </a:lnTo>
                  <a:lnTo>
                    <a:pt x="210" y="131"/>
                  </a:lnTo>
                  <a:close/>
                  <a:moveTo>
                    <a:pt x="128" y="169"/>
                  </a:moveTo>
                  <a:lnTo>
                    <a:pt x="128" y="169"/>
                  </a:lnTo>
                  <a:lnTo>
                    <a:pt x="120" y="169"/>
                  </a:lnTo>
                  <a:lnTo>
                    <a:pt x="112" y="166"/>
                  </a:lnTo>
                  <a:lnTo>
                    <a:pt x="104" y="163"/>
                  </a:lnTo>
                  <a:lnTo>
                    <a:pt x="97" y="159"/>
                  </a:lnTo>
                  <a:lnTo>
                    <a:pt x="90" y="154"/>
                  </a:lnTo>
                  <a:lnTo>
                    <a:pt x="84" y="149"/>
                  </a:lnTo>
                  <a:lnTo>
                    <a:pt x="77" y="143"/>
                  </a:lnTo>
                  <a:lnTo>
                    <a:pt x="72" y="135"/>
                  </a:lnTo>
                  <a:lnTo>
                    <a:pt x="65" y="126"/>
                  </a:lnTo>
                  <a:lnTo>
                    <a:pt x="62" y="117"/>
                  </a:lnTo>
                  <a:lnTo>
                    <a:pt x="58" y="108"/>
                  </a:lnTo>
                  <a:lnTo>
                    <a:pt x="54" y="97"/>
                  </a:lnTo>
                  <a:lnTo>
                    <a:pt x="51" y="87"/>
                  </a:lnTo>
                  <a:lnTo>
                    <a:pt x="49" y="75"/>
                  </a:lnTo>
                  <a:lnTo>
                    <a:pt x="47" y="6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207" y="63"/>
                  </a:lnTo>
                  <a:lnTo>
                    <a:pt x="206" y="75"/>
                  </a:lnTo>
                  <a:lnTo>
                    <a:pt x="204" y="87"/>
                  </a:lnTo>
                  <a:lnTo>
                    <a:pt x="202" y="97"/>
                  </a:lnTo>
                  <a:lnTo>
                    <a:pt x="198" y="108"/>
                  </a:lnTo>
                  <a:lnTo>
                    <a:pt x="194" y="117"/>
                  </a:lnTo>
                  <a:lnTo>
                    <a:pt x="189" y="126"/>
                  </a:lnTo>
                  <a:lnTo>
                    <a:pt x="184" y="135"/>
                  </a:lnTo>
                  <a:lnTo>
                    <a:pt x="178" y="143"/>
                  </a:lnTo>
                  <a:lnTo>
                    <a:pt x="172" y="149"/>
                  </a:lnTo>
                  <a:lnTo>
                    <a:pt x="165" y="154"/>
                  </a:lnTo>
                  <a:lnTo>
                    <a:pt x="159" y="159"/>
                  </a:lnTo>
                  <a:lnTo>
                    <a:pt x="151" y="163"/>
                  </a:lnTo>
                  <a:lnTo>
                    <a:pt x="143" y="166"/>
                  </a:lnTo>
                  <a:lnTo>
                    <a:pt x="136" y="169"/>
                  </a:lnTo>
                  <a:lnTo>
                    <a:pt x="128" y="169"/>
                  </a:lnTo>
                  <a:lnTo>
                    <a:pt x="128" y="169"/>
                  </a:lnTo>
                  <a:close/>
                  <a:moveTo>
                    <a:pt x="87" y="15"/>
                  </a:moveTo>
                  <a:lnTo>
                    <a:pt x="68" y="15"/>
                  </a:lnTo>
                  <a:lnTo>
                    <a:pt x="68" y="15"/>
                  </a:lnTo>
                  <a:lnTo>
                    <a:pt x="68" y="36"/>
                  </a:lnTo>
                  <a:lnTo>
                    <a:pt x="71" y="58"/>
                  </a:lnTo>
                  <a:lnTo>
                    <a:pt x="74" y="83"/>
                  </a:lnTo>
                  <a:lnTo>
                    <a:pt x="78" y="96"/>
                  </a:lnTo>
                  <a:lnTo>
                    <a:pt x="82" y="109"/>
                  </a:lnTo>
                  <a:lnTo>
                    <a:pt x="86" y="121"/>
                  </a:lnTo>
                  <a:lnTo>
                    <a:pt x="93" y="131"/>
                  </a:lnTo>
                  <a:lnTo>
                    <a:pt x="100" y="140"/>
                  </a:lnTo>
                  <a:lnTo>
                    <a:pt x="108" y="148"/>
                  </a:lnTo>
                  <a:lnTo>
                    <a:pt x="119" y="152"/>
                  </a:lnTo>
                  <a:lnTo>
                    <a:pt x="124" y="154"/>
                  </a:lnTo>
                  <a:lnTo>
                    <a:pt x="129" y="154"/>
                  </a:lnTo>
                  <a:lnTo>
                    <a:pt x="129" y="154"/>
                  </a:lnTo>
                  <a:lnTo>
                    <a:pt x="121" y="148"/>
                  </a:lnTo>
                  <a:lnTo>
                    <a:pt x="113" y="139"/>
                  </a:lnTo>
                  <a:lnTo>
                    <a:pt x="107" y="128"/>
                  </a:lnTo>
                  <a:lnTo>
                    <a:pt x="102" y="118"/>
                  </a:lnTo>
                  <a:lnTo>
                    <a:pt x="98" y="106"/>
                  </a:lnTo>
                  <a:lnTo>
                    <a:pt x="95" y="95"/>
                  </a:lnTo>
                  <a:lnTo>
                    <a:pt x="90" y="71"/>
                  </a:lnTo>
                  <a:lnTo>
                    <a:pt x="87" y="50"/>
                  </a:lnTo>
                  <a:lnTo>
                    <a:pt x="87" y="32"/>
                  </a:lnTo>
                  <a:lnTo>
                    <a:pt x="87" y="15"/>
                  </a:lnTo>
                  <a:lnTo>
                    <a:pt x="87" y="15"/>
                  </a:lnTo>
                  <a:close/>
                  <a:moveTo>
                    <a:pt x="45" y="113"/>
                  </a:moveTo>
                  <a:lnTo>
                    <a:pt x="45" y="113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45" y="131"/>
                  </a:lnTo>
                  <a:lnTo>
                    <a:pt x="45" y="131"/>
                  </a:lnTo>
                  <a:lnTo>
                    <a:pt x="39" y="130"/>
                  </a:lnTo>
                  <a:lnTo>
                    <a:pt x="36" y="128"/>
                  </a:lnTo>
                  <a:lnTo>
                    <a:pt x="26" y="124"/>
                  </a:lnTo>
                  <a:lnTo>
                    <a:pt x="19" y="117"/>
                  </a:lnTo>
                  <a:lnTo>
                    <a:pt x="12" y="108"/>
                  </a:lnTo>
                  <a:lnTo>
                    <a:pt x="8" y="96"/>
                  </a:lnTo>
                  <a:lnTo>
                    <a:pt x="4" y="84"/>
                  </a:lnTo>
                  <a:lnTo>
                    <a:pt x="2" y="7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49"/>
                  </a:lnTo>
                  <a:lnTo>
                    <a:pt x="4" y="40"/>
                  </a:lnTo>
                  <a:lnTo>
                    <a:pt x="8" y="31"/>
                  </a:lnTo>
                  <a:lnTo>
                    <a:pt x="12" y="24"/>
                  </a:lnTo>
                  <a:lnTo>
                    <a:pt x="19" y="19"/>
                  </a:lnTo>
                  <a:lnTo>
                    <a:pt x="25" y="15"/>
                  </a:lnTo>
                  <a:lnTo>
                    <a:pt x="33" y="13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36" y="30"/>
                  </a:lnTo>
                  <a:lnTo>
                    <a:pt x="30" y="31"/>
                  </a:lnTo>
                  <a:lnTo>
                    <a:pt x="26" y="33"/>
                  </a:lnTo>
                  <a:lnTo>
                    <a:pt x="23" y="37"/>
                  </a:lnTo>
                  <a:lnTo>
                    <a:pt x="20" y="41"/>
                  </a:lnTo>
                  <a:lnTo>
                    <a:pt x="17" y="46"/>
                  </a:lnTo>
                  <a:lnTo>
                    <a:pt x="16" y="5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6" y="69"/>
                  </a:lnTo>
                  <a:lnTo>
                    <a:pt x="17" y="78"/>
                  </a:lnTo>
                  <a:lnTo>
                    <a:pt x="20" y="87"/>
                  </a:lnTo>
                  <a:lnTo>
                    <a:pt x="23" y="95"/>
                  </a:lnTo>
                  <a:lnTo>
                    <a:pt x="26" y="102"/>
                  </a:lnTo>
                  <a:lnTo>
                    <a:pt x="32" y="108"/>
                  </a:lnTo>
                  <a:lnTo>
                    <a:pt x="38" y="111"/>
                  </a:lnTo>
                  <a:lnTo>
                    <a:pt x="45" y="113"/>
                  </a:lnTo>
                  <a:lnTo>
                    <a:pt x="45" y="113"/>
                  </a:lnTo>
                  <a:close/>
                  <a:moveTo>
                    <a:pt x="113" y="191"/>
                  </a:moveTo>
                  <a:lnTo>
                    <a:pt x="113" y="191"/>
                  </a:lnTo>
                  <a:lnTo>
                    <a:pt x="113" y="185"/>
                  </a:lnTo>
                  <a:lnTo>
                    <a:pt x="117" y="180"/>
                  </a:lnTo>
                  <a:lnTo>
                    <a:pt x="121" y="178"/>
                  </a:lnTo>
                  <a:lnTo>
                    <a:pt x="126" y="176"/>
                  </a:lnTo>
                  <a:lnTo>
                    <a:pt x="126" y="176"/>
                  </a:lnTo>
                  <a:lnTo>
                    <a:pt x="132" y="178"/>
                  </a:lnTo>
                  <a:lnTo>
                    <a:pt x="137" y="180"/>
                  </a:lnTo>
                  <a:lnTo>
                    <a:pt x="139" y="185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39" y="196"/>
                  </a:lnTo>
                  <a:lnTo>
                    <a:pt x="137" y="200"/>
                  </a:lnTo>
                  <a:lnTo>
                    <a:pt x="132" y="202"/>
                  </a:lnTo>
                  <a:lnTo>
                    <a:pt x="126" y="204"/>
                  </a:lnTo>
                  <a:lnTo>
                    <a:pt x="126" y="204"/>
                  </a:lnTo>
                  <a:lnTo>
                    <a:pt x="121" y="202"/>
                  </a:lnTo>
                  <a:lnTo>
                    <a:pt x="117" y="200"/>
                  </a:lnTo>
                  <a:lnTo>
                    <a:pt x="113" y="196"/>
                  </a:lnTo>
                  <a:lnTo>
                    <a:pt x="113" y="191"/>
                  </a:lnTo>
                  <a:lnTo>
                    <a:pt x="113" y="191"/>
                  </a:lnTo>
                  <a:close/>
                  <a:moveTo>
                    <a:pt x="167" y="221"/>
                  </a:moveTo>
                  <a:lnTo>
                    <a:pt x="167" y="221"/>
                  </a:lnTo>
                  <a:lnTo>
                    <a:pt x="165" y="226"/>
                  </a:lnTo>
                  <a:lnTo>
                    <a:pt x="163" y="230"/>
                  </a:lnTo>
                  <a:lnTo>
                    <a:pt x="159" y="232"/>
                  </a:lnTo>
                  <a:lnTo>
                    <a:pt x="154" y="234"/>
                  </a:lnTo>
                  <a:lnTo>
                    <a:pt x="102" y="234"/>
                  </a:lnTo>
                  <a:lnTo>
                    <a:pt x="102" y="234"/>
                  </a:lnTo>
                  <a:lnTo>
                    <a:pt x="97" y="232"/>
                  </a:lnTo>
                  <a:lnTo>
                    <a:pt x="93" y="230"/>
                  </a:lnTo>
                  <a:lnTo>
                    <a:pt x="89" y="226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5"/>
                  </a:lnTo>
                  <a:lnTo>
                    <a:pt x="93" y="211"/>
                  </a:lnTo>
                  <a:lnTo>
                    <a:pt x="97" y="209"/>
                  </a:lnTo>
                  <a:lnTo>
                    <a:pt x="102" y="208"/>
                  </a:lnTo>
                  <a:lnTo>
                    <a:pt x="154" y="208"/>
                  </a:lnTo>
                  <a:lnTo>
                    <a:pt x="154" y="208"/>
                  </a:lnTo>
                  <a:lnTo>
                    <a:pt x="159" y="209"/>
                  </a:lnTo>
                  <a:lnTo>
                    <a:pt x="163" y="211"/>
                  </a:lnTo>
                  <a:lnTo>
                    <a:pt x="165" y="215"/>
                  </a:lnTo>
                  <a:lnTo>
                    <a:pt x="167" y="221"/>
                  </a:lnTo>
                  <a:lnTo>
                    <a:pt x="167" y="221"/>
                  </a:lnTo>
                  <a:close/>
                  <a:moveTo>
                    <a:pt x="76" y="239"/>
                  </a:moveTo>
                  <a:lnTo>
                    <a:pt x="175" y="239"/>
                  </a:lnTo>
                  <a:lnTo>
                    <a:pt x="175" y="239"/>
                  </a:lnTo>
                  <a:lnTo>
                    <a:pt x="178" y="240"/>
                  </a:lnTo>
                  <a:lnTo>
                    <a:pt x="181" y="241"/>
                  </a:lnTo>
                  <a:lnTo>
                    <a:pt x="184" y="244"/>
                  </a:lnTo>
                  <a:lnTo>
                    <a:pt x="185" y="247"/>
                  </a:lnTo>
                  <a:lnTo>
                    <a:pt x="186" y="253"/>
                  </a:lnTo>
                  <a:lnTo>
                    <a:pt x="188" y="260"/>
                  </a:lnTo>
                  <a:lnTo>
                    <a:pt x="188" y="260"/>
                  </a:lnTo>
                  <a:lnTo>
                    <a:pt x="63" y="260"/>
                  </a:lnTo>
                  <a:lnTo>
                    <a:pt x="63" y="260"/>
                  </a:lnTo>
                  <a:lnTo>
                    <a:pt x="63" y="253"/>
                  </a:lnTo>
                  <a:lnTo>
                    <a:pt x="64" y="247"/>
                  </a:lnTo>
                  <a:lnTo>
                    <a:pt x="65" y="244"/>
                  </a:lnTo>
                  <a:lnTo>
                    <a:pt x="68" y="241"/>
                  </a:lnTo>
                  <a:lnTo>
                    <a:pt x="72" y="240"/>
                  </a:lnTo>
                  <a:lnTo>
                    <a:pt x="76" y="239"/>
                  </a:lnTo>
                  <a:lnTo>
                    <a:pt x="76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52"/>
            <p:cNvSpPr>
              <a:spLocks noEditPoints="1"/>
            </p:cNvSpPr>
            <p:nvPr/>
          </p:nvSpPr>
          <p:spPr bwMode="auto">
            <a:xfrm>
              <a:off x="4491835" y="5676904"/>
              <a:ext cx="184727" cy="226552"/>
            </a:xfrm>
            <a:custGeom>
              <a:avLst/>
              <a:gdLst>
                <a:gd name="T0" fmla="*/ 213 w 213"/>
                <a:gd name="T1" fmla="*/ 236 h 260"/>
                <a:gd name="T2" fmla="*/ 212 w 213"/>
                <a:gd name="T3" fmla="*/ 245 h 260"/>
                <a:gd name="T4" fmla="*/ 207 w 213"/>
                <a:gd name="T5" fmla="*/ 253 h 260"/>
                <a:gd name="T6" fmla="*/ 199 w 213"/>
                <a:gd name="T7" fmla="*/ 258 h 260"/>
                <a:gd name="T8" fmla="*/ 190 w 213"/>
                <a:gd name="T9" fmla="*/ 260 h 260"/>
                <a:gd name="T10" fmla="*/ 23 w 213"/>
                <a:gd name="T11" fmla="*/ 260 h 260"/>
                <a:gd name="T12" fmla="*/ 14 w 213"/>
                <a:gd name="T13" fmla="*/ 258 h 260"/>
                <a:gd name="T14" fmla="*/ 7 w 213"/>
                <a:gd name="T15" fmla="*/ 253 h 260"/>
                <a:gd name="T16" fmla="*/ 1 w 213"/>
                <a:gd name="T17" fmla="*/ 245 h 260"/>
                <a:gd name="T18" fmla="*/ 0 w 213"/>
                <a:gd name="T19" fmla="*/ 236 h 260"/>
                <a:gd name="T20" fmla="*/ 0 w 213"/>
                <a:gd name="T21" fmla="*/ 232 h 260"/>
                <a:gd name="T22" fmla="*/ 4 w 213"/>
                <a:gd name="T23" fmla="*/ 223 h 260"/>
                <a:gd name="T24" fmla="*/ 10 w 213"/>
                <a:gd name="T25" fmla="*/ 217 h 260"/>
                <a:gd name="T26" fmla="*/ 18 w 213"/>
                <a:gd name="T27" fmla="*/ 214 h 260"/>
                <a:gd name="T28" fmla="*/ 29 w 213"/>
                <a:gd name="T29" fmla="*/ 213 h 260"/>
                <a:gd name="T30" fmla="*/ 186 w 213"/>
                <a:gd name="T31" fmla="*/ 192 h 260"/>
                <a:gd name="T32" fmla="*/ 190 w 213"/>
                <a:gd name="T33" fmla="*/ 213 h 260"/>
                <a:gd name="T34" fmla="*/ 199 w 213"/>
                <a:gd name="T35" fmla="*/ 215 h 260"/>
                <a:gd name="T36" fmla="*/ 207 w 213"/>
                <a:gd name="T37" fmla="*/ 221 h 260"/>
                <a:gd name="T38" fmla="*/ 212 w 213"/>
                <a:gd name="T39" fmla="*/ 227 h 260"/>
                <a:gd name="T40" fmla="*/ 213 w 213"/>
                <a:gd name="T41" fmla="*/ 236 h 260"/>
                <a:gd name="T42" fmla="*/ 43 w 213"/>
                <a:gd name="T43" fmla="*/ 135 h 260"/>
                <a:gd name="T44" fmla="*/ 181 w 213"/>
                <a:gd name="T45" fmla="*/ 161 h 260"/>
                <a:gd name="T46" fmla="*/ 43 w 213"/>
                <a:gd name="T47" fmla="*/ 135 h 260"/>
                <a:gd name="T48" fmla="*/ 164 w 213"/>
                <a:gd name="T49" fmla="*/ 78 h 260"/>
                <a:gd name="T50" fmla="*/ 49 w 213"/>
                <a:gd name="T51" fmla="*/ 104 h 260"/>
                <a:gd name="T52" fmla="*/ 68 w 213"/>
                <a:gd name="T53" fmla="*/ 20 h 260"/>
                <a:gd name="T54" fmla="*/ 68 w 213"/>
                <a:gd name="T55" fmla="*/ 19 h 260"/>
                <a:gd name="T56" fmla="*/ 68 w 213"/>
                <a:gd name="T57" fmla="*/ 15 h 260"/>
                <a:gd name="T58" fmla="*/ 74 w 213"/>
                <a:gd name="T59" fmla="*/ 9 h 260"/>
                <a:gd name="T60" fmla="*/ 86 w 213"/>
                <a:gd name="T61" fmla="*/ 4 h 260"/>
                <a:gd name="T62" fmla="*/ 101 w 213"/>
                <a:gd name="T63" fmla="*/ 1 h 260"/>
                <a:gd name="T64" fmla="*/ 109 w 213"/>
                <a:gd name="T65" fmla="*/ 0 h 260"/>
                <a:gd name="T66" fmla="*/ 125 w 213"/>
                <a:gd name="T67" fmla="*/ 1 h 260"/>
                <a:gd name="T68" fmla="*/ 138 w 213"/>
                <a:gd name="T69" fmla="*/ 6 h 260"/>
                <a:gd name="T70" fmla="*/ 147 w 213"/>
                <a:gd name="T71" fmla="*/ 11 h 260"/>
                <a:gd name="T72" fmla="*/ 150 w 213"/>
                <a:gd name="T73" fmla="*/ 19 h 260"/>
                <a:gd name="T74" fmla="*/ 150 w 213"/>
                <a:gd name="T75" fmla="*/ 20 h 260"/>
                <a:gd name="T76" fmla="*/ 157 w 213"/>
                <a:gd name="T77" fmla="*/ 57 h 260"/>
                <a:gd name="T78" fmla="*/ 68 w 213"/>
                <a:gd name="T79" fmla="*/ 2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" h="260">
                  <a:moveTo>
                    <a:pt x="213" y="236"/>
                  </a:moveTo>
                  <a:lnTo>
                    <a:pt x="213" y="236"/>
                  </a:lnTo>
                  <a:lnTo>
                    <a:pt x="213" y="241"/>
                  </a:lnTo>
                  <a:lnTo>
                    <a:pt x="212" y="245"/>
                  </a:lnTo>
                  <a:lnTo>
                    <a:pt x="209" y="249"/>
                  </a:lnTo>
                  <a:lnTo>
                    <a:pt x="207" y="253"/>
                  </a:lnTo>
                  <a:lnTo>
                    <a:pt x="203" y="256"/>
                  </a:lnTo>
                  <a:lnTo>
                    <a:pt x="199" y="258"/>
                  </a:lnTo>
                  <a:lnTo>
                    <a:pt x="195" y="260"/>
                  </a:lnTo>
                  <a:lnTo>
                    <a:pt x="190" y="260"/>
                  </a:lnTo>
                  <a:lnTo>
                    <a:pt x="23" y="260"/>
                  </a:lnTo>
                  <a:lnTo>
                    <a:pt x="23" y="260"/>
                  </a:lnTo>
                  <a:lnTo>
                    <a:pt x="18" y="260"/>
                  </a:lnTo>
                  <a:lnTo>
                    <a:pt x="14" y="258"/>
                  </a:lnTo>
                  <a:lnTo>
                    <a:pt x="10" y="256"/>
                  </a:lnTo>
                  <a:lnTo>
                    <a:pt x="7" y="253"/>
                  </a:lnTo>
                  <a:lnTo>
                    <a:pt x="4" y="249"/>
                  </a:lnTo>
                  <a:lnTo>
                    <a:pt x="1" y="245"/>
                  </a:lnTo>
                  <a:lnTo>
                    <a:pt x="0" y="241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1" y="227"/>
                  </a:lnTo>
                  <a:lnTo>
                    <a:pt x="4" y="223"/>
                  </a:lnTo>
                  <a:lnTo>
                    <a:pt x="7" y="221"/>
                  </a:lnTo>
                  <a:lnTo>
                    <a:pt x="10" y="217"/>
                  </a:lnTo>
                  <a:lnTo>
                    <a:pt x="14" y="215"/>
                  </a:lnTo>
                  <a:lnTo>
                    <a:pt x="18" y="214"/>
                  </a:lnTo>
                  <a:lnTo>
                    <a:pt x="23" y="213"/>
                  </a:lnTo>
                  <a:lnTo>
                    <a:pt x="29" y="213"/>
                  </a:lnTo>
                  <a:lnTo>
                    <a:pt x="33" y="192"/>
                  </a:lnTo>
                  <a:lnTo>
                    <a:pt x="186" y="192"/>
                  </a:lnTo>
                  <a:lnTo>
                    <a:pt x="190" y="213"/>
                  </a:lnTo>
                  <a:lnTo>
                    <a:pt x="190" y="213"/>
                  </a:lnTo>
                  <a:lnTo>
                    <a:pt x="195" y="214"/>
                  </a:lnTo>
                  <a:lnTo>
                    <a:pt x="199" y="215"/>
                  </a:lnTo>
                  <a:lnTo>
                    <a:pt x="203" y="218"/>
                  </a:lnTo>
                  <a:lnTo>
                    <a:pt x="207" y="221"/>
                  </a:lnTo>
                  <a:lnTo>
                    <a:pt x="209" y="223"/>
                  </a:lnTo>
                  <a:lnTo>
                    <a:pt x="212" y="227"/>
                  </a:lnTo>
                  <a:lnTo>
                    <a:pt x="213" y="232"/>
                  </a:lnTo>
                  <a:lnTo>
                    <a:pt x="213" y="236"/>
                  </a:lnTo>
                  <a:lnTo>
                    <a:pt x="213" y="236"/>
                  </a:lnTo>
                  <a:close/>
                  <a:moveTo>
                    <a:pt x="43" y="135"/>
                  </a:moveTo>
                  <a:lnTo>
                    <a:pt x="176" y="135"/>
                  </a:lnTo>
                  <a:lnTo>
                    <a:pt x="181" y="161"/>
                  </a:lnTo>
                  <a:lnTo>
                    <a:pt x="38" y="161"/>
                  </a:lnTo>
                  <a:lnTo>
                    <a:pt x="43" y="135"/>
                  </a:lnTo>
                  <a:close/>
                  <a:moveTo>
                    <a:pt x="55" y="78"/>
                  </a:moveTo>
                  <a:lnTo>
                    <a:pt x="164" y="78"/>
                  </a:lnTo>
                  <a:lnTo>
                    <a:pt x="169" y="104"/>
                  </a:lnTo>
                  <a:lnTo>
                    <a:pt x="49" y="104"/>
                  </a:lnTo>
                  <a:lnTo>
                    <a:pt x="55" y="78"/>
                  </a:lnTo>
                  <a:close/>
                  <a:moveTo>
                    <a:pt x="68" y="20"/>
                  </a:moveTo>
                  <a:lnTo>
                    <a:pt x="68" y="20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5"/>
                  </a:lnTo>
                  <a:lnTo>
                    <a:pt x="70" y="11"/>
                  </a:lnTo>
                  <a:lnTo>
                    <a:pt x="74" y="9"/>
                  </a:lnTo>
                  <a:lnTo>
                    <a:pt x="79" y="6"/>
                  </a:lnTo>
                  <a:lnTo>
                    <a:pt x="86" y="4"/>
                  </a:lnTo>
                  <a:lnTo>
                    <a:pt x="94" y="1"/>
                  </a:lnTo>
                  <a:lnTo>
                    <a:pt x="101" y="1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7" y="1"/>
                  </a:lnTo>
                  <a:lnTo>
                    <a:pt x="125" y="1"/>
                  </a:lnTo>
                  <a:lnTo>
                    <a:pt x="133" y="4"/>
                  </a:lnTo>
                  <a:lnTo>
                    <a:pt x="138" y="6"/>
                  </a:lnTo>
                  <a:lnTo>
                    <a:pt x="143" y="9"/>
                  </a:lnTo>
                  <a:lnTo>
                    <a:pt x="147" y="11"/>
                  </a:lnTo>
                  <a:lnTo>
                    <a:pt x="150" y="15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0"/>
                  </a:lnTo>
                  <a:lnTo>
                    <a:pt x="151" y="20"/>
                  </a:lnTo>
                  <a:lnTo>
                    <a:pt x="157" y="57"/>
                  </a:lnTo>
                  <a:lnTo>
                    <a:pt x="60" y="57"/>
                  </a:lnTo>
                  <a:lnTo>
                    <a:pt x="68" y="2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53"/>
            <p:cNvSpPr>
              <a:spLocks noEditPoints="1"/>
            </p:cNvSpPr>
            <p:nvPr/>
          </p:nvSpPr>
          <p:spPr bwMode="auto">
            <a:xfrm>
              <a:off x="4741043" y="5680389"/>
              <a:ext cx="224810" cy="224810"/>
            </a:xfrm>
            <a:custGeom>
              <a:avLst/>
              <a:gdLst>
                <a:gd name="T0" fmla="*/ 91 w 259"/>
                <a:gd name="T1" fmla="*/ 254 h 259"/>
                <a:gd name="T2" fmla="*/ 38 w 259"/>
                <a:gd name="T3" fmla="*/ 221 h 259"/>
                <a:gd name="T4" fmla="*/ 6 w 259"/>
                <a:gd name="T5" fmla="*/ 168 h 259"/>
                <a:gd name="T6" fmla="*/ 0 w 259"/>
                <a:gd name="T7" fmla="*/ 116 h 259"/>
                <a:gd name="T8" fmla="*/ 22 w 259"/>
                <a:gd name="T9" fmla="*/ 57 h 259"/>
                <a:gd name="T10" fmla="*/ 68 w 259"/>
                <a:gd name="T11" fmla="*/ 16 h 259"/>
                <a:gd name="T12" fmla="*/ 129 w 259"/>
                <a:gd name="T13" fmla="*/ 0 h 259"/>
                <a:gd name="T14" fmla="*/ 180 w 259"/>
                <a:gd name="T15" fmla="*/ 11 h 259"/>
                <a:gd name="T16" fmla="*/ 229 w 259"/>
                <a:gd name="T17" fmla="*/ 47 h 259"/>
                <a:gd name="T18" fmla="*/ 256 w 259"/>
                <a:gd name="T19" fmla="*/ 104 h 259"/>
                <a:gd name="T20" fmla="*/ 256 w 259"/>
                <a:gd name="T21" fmla="*/ 156 h 259"/>
                <a:gd name="T22" fmla="*/ 229 w 259"/>
                <a:gd name="T23" fmla="*/ 212 h 259"/>
                <a:gd name="T24" fmla="*/ 180 w 259"/>
                <a:gd name="T25" fmla="*/ 250 h 259"/>
                <a:gd name="T26" fmla="*/ 129 w 259"/>
                <a:gd name="T27" fmla="*/ 259 h 259"/>
                <a:gd name="T28" fmla="*/ 104 w 259"/>
                <a:gd name="T29" fmla="*/ 50 h 259"/>
                <a:gd name="T30" fmla="*/ 60 w 259"/>
                <a:gd name="T31" fmla="*/ 82 h 259"/>
                <a:gd name="T32" fmla="*/ 46 w 259"/>
                <a:gd name="T33" fmla="*/ 121 h 259"/>
                <a:gd name="T34" fmla="*/ 50 w 259"/>
                <a:gd name="T35" fmla="*/ 155 h 259"/>
                <a:gd name="T36" fmla="*/ 82 w 259"/>
                <a:gd name="T37" fmla="*/ 199 h 259"/>
                <a:gd name="T38" fmla="*/ 121 w 259"/>
                <a:gd name="T39" fmla="*/ 213 h 259"/>
                <a:gd name="T40" fmla="*/ 155 w 259"/>
                <a:gd name="T41" fmla="*/ 211 h 259"/>
                <a:gd name="T42" fmla="*/ 199 w 259"/>
                <a:gd name="T43" fmla="*/ 177 h 259"/>
                <a:gd name="T44" fmla="*/ 213 w 259"/>
                <a:gd name="T45" fmla="*/ 138 h 259"/>
                <a:gd name="T46" fmla="*/ 210 w 259"/>
                <a:gd name="T47" fmla="*/ 104 h 259"/>
                <a:gd name="T48" fmla="*/ 177 w 259"/>
                <a:gd name="T49" fmla="*/ 60 h 259"/>
                <a:gd name="T50" fmla="*/ 138 w 259"/>
                <a:gd name="T51" fmla="*/ 46 h 259"/>
                <a:gd name="T52" fmla="*/ 171 w 259"/>
                <a:gd name="T53" fmla="*/ 120 h 259"/>
                <a:gd name="T54" fmla="*/ 197 w 259"/>
                <a:gd name="T55" fmla="*/ 115 h 259"/>
                <a:gd name="T56" fmla="*/ 198 w 259"/>
                <a:gd name="T57" fmla="*/ 135 h 259"/>
                <a:gd name="T58" fmla="*/ 182 w 259"/>
                <a:gd name="T59" fmla="*/ 148 h 259"/>
                <a:gd name="T60" fmla="*/ 172 w 259"/>
                <a:gd name="T61" fmla="*/ 129 h 259"/>
                <a:gd name="T62" fmla="*/ 142 w 259"/>
                <a:gd name="T63" fmla="*/ 61 h 259"/>
                <a:gd name="T64" fmla="*/ 182 w 259"/>
                <a:gd name="T65" fmla="*/ 87 h 259"/>
                <a:gd name="T66" fmla="*/ 152 w 259"/>
                <a:gd name="T67" fmla="*/ 94 h 259"/>
                <a:gd name="T68" fmla="*/ 150 w 259"/>
                <a:gd name="T69" fmla="*/ 133 h 259"/>
                <a:gd name="T70" fmla="*/ 129 w 259"/>
                <a:gd name="T71" fmla="*/ 150 h 259"/>
                <a:gd name="T72" fmla="*/ 111 w 259"/>
                <a:gd name="T73" fmla="*/ 137 h 259"/>
                <a:gd name="T74" fmla="*/ 111 w 259"/>
                <a:gd name="T75" fmla="*/ 121 h 259"/>
                <a:gd name="T76" fmla="*/ 129 w 259"/>
                <a:gd name="T77" fmla="*/ 108 h 259"/>
                <a:gd name="T78" fmla="*/ 150 w 259"/>
                <a:gd name="T79" fmla="*/ 125 h 259"/>
                <a:gd name="T80" fmla="*/ 87 w 259"/>
                <a:gd name="T81" fmla="*/ 96 h 259"/>
                <a:gd name="T82" fmla="*/ 94 w 259"/>
                <a:gd name="T83" fmla="*/ 70 h 259"/>
                <a:gd name="T84" fmla="*/ 117 w 259"/>
                <a:gd name="T85" fmla="*/ 83 h 259"/>
                <a:gd name="T86" fmla="*/ 100 w 259"/>
                <a:gd name="T87" fmla="*/ 102 h 259"/>
                <a:gd name="T88" fmla="*/ 84 w 259"/>
                <a:gd name="T89" fmla="*/ 145 h 259"/>
                <a:gd name="T90" fmla="*/ 60 w 259"/>
                <a:gd name="T91" fmla="*/ 135 h 259"/>
                <a:gd name="T92" fmla="*/ 60 w 259"/>
                <a:gd name="T93" fmla="*/ 125 h 259"/>
                <a:gd name="T94" fmla="*/ 84 w 259"/>
                <a:gd name="T95" fmla="*/ 116 h 259"/>
                <a:gd name="T96" fmla="*/ 116 w 259"/>
                <a:gd name="T97" fmla="*/ 168 h 259"/>
                <a:gd name="T98" fmla="*/ 117 w 259"/>
                <a:gd name="T99" fmla="*/ 199 h 259"/>
                <a:gd name="T100" fmla="*/ 74 w 259"/>
                <a:gd name="T101" fmla="*/ 173 h 259"/>
                <a:gd name="T102" fmla="*/ 108 w 259"/>
                <a:gd name="T103" fmla="*/ 164 h 259"/>
                <a:gd name="T104" fmla="*/ 171 w 259"/>
                <a:gd name="T105" fmla="*/ 164 h 259"/>
                <a:gd name="T106" fmla="*/ 165 w 259"/>
                <a:gd name="T107" fmla="*/ 189 h 259"/>
                <a:gd name="T108" fmla="*/ 142 w 259"/>
                <a:gd name="T109" fmla="*/ 182 h 259"/>
                <a:gd name="T110" fmla="*/ 159 w 259"/>
                <a:gd name="T111" fmla="*/ 1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9" h="259">
                  <a:moveTo>
                    <a:pt x="129" y="259"/>
                  </a:moveTo>
                  <a:lnTo>
                    <a:pt x="129" y="259"/>
                  </a:lnTo>
                  <a:lnTo>
                    <a:pt x="116" y="259"/>
                  </a:lnTo>
                  <a:lnTo>
                    <a:pt x="103" y="256"/>
                  </a:lnTo>
                  <a:lnTo>
                    <a:pt x="91" y="254"/>
                  </a:lnTo>
                  <a:lnTo>
                    <a:pt x="80" y="250"/>
                  </a:lnTo>
                  <a:lnTo>
                    <a:pt x="68" y="243"/>
                  </a:lnTo>
                  <a:lnTo>
                    <a:pt x="58" y="237"/>
                  </a:lnTo>
                  <a:lnTo>
                    <a:pt x="47" y="230"/>
                  </a:lnTo>
                  <a:lnTo>
                    <a:pt x="38" y="221"/>
                  </a:lnTo>
                  <a:lnTo>
                    <a:pt x="30" y="212"/>
                  </a:lnTo>
                  <a:lnTo>
                    <a:pt x="22" y="202"/>
                  </a:lnTo>
                  <a:lnTo>
                    <a:pt x="16" y="191"/>
                  </a:lnTo>
                  <a:lnTo>
                    <a:pt x="11" y="180"/>
                  </a:lnTo>
                  <a:lnTo>
                    <a:pt x="6" y="168"/>
                  </a:lnTo>
                  <a:lnTo>
                    <a:pt x="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6"/>
                  </a:lnTo>
                  <a:lnTo>
                    <a:pt x="3" y="104"/>
                  </a:lnTo>
                  <a:lnTo>
                    <a:pt x="6" y="91"/>
                  </a:lnTo>
                  <a:lnTo>
                    <a:pt x="11" y="80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8" y="22"/>
                  </a:lnTo>
                  <a:lnTo>
                    <a:pt x="68" y="16"/>
                  </a:lnTo>
                  <a:lnTo>
                    <a:pt x="80" y="11"/>
                  </a:lnTo>
                  <a:lnTo>
                    <a:pt x="91" y="5"/>
                  </a:lnTo>
                  <a:lnTo>
                    <a:pt x="103" y="3"/>
                  </a:lnTo>
                  <a:lnTo>
                    <a:pt x="116" y="2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43" y="2"/>
                  </a:lnTo>
                  <a:lnTo>
                    <a:pt x="156" y="3"/>
                  </a:lnTo>
                  <a:lnTo>
                    <a:pt x="168" y="5"/>
                  </a:lnTo>
                  <a:lnTo>
                    <a:pt x="180" y="11"/>
                  </a:lnTo>
                  <a:lnTo>
                    <a:pt x="191" y="16"/>
                  </a:lnTo>
                  <a:lnTo>
                    <a:pt x="202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29" y="47"/>
                  </a:lnTo>
                  <a:lnTo>
                    <a:pt x="237" y="57"/>
                  </a:lnTo>
                  <a:lnTo>
                    <a:pt x="243" y="68"/>
                  </a:lnTo>
                  <a:lnTo>
                    <a:pt x="249" y="80"/>
                  </a:lnTo>
                  <a:lnTo>
                    <a:pt x="254" y="91"/>
                  </a:lnTo>
                  <a:lnTo>
                    <a:pt x="256" y="104"/>
                  </a:lnTo>
                  <a:lnTo>
                    <a:pt x="259" y="116"/>
                  </a:lnTo>
                  <a:lnTo>
                    <a:pt x="259" y="130"/>
                  </a:lnTo>
                  <a:lnTo>
                    <a:pt x="259" y="130"/>
                  </a:lnTo>
                  <a:lnTo>
                    <a:pt x="259" y="143"/>
                  </a:lnTo>
                  <a:lnTo>
                    <a:pt x="256" y="156"/>
                  </a:lnTo>
                  <a:lnTo>
                    <a:pt x="254" y="168"/>
                  </a:lnTo>
                  <a:lnTo>
                    <a:pt x="249" y="180"/>
                  </a:lnTo>
                  <a:lnTo>
                    <a:pt x="243" y="191"/>
                  </a:lnTo>
                  <a:lnTo>
                    <a:pt x="237" y="202"/>
                  </a:lnTo>
                  <a:lnTo>
                    <a:pt x="229" y="212"/>
                  </a:lnTo>
                  <a:lnTo>
                    <a:pt x="221" y="221"/>
                  </a:lnTo>
                  <a:lnTo>
                    <a:pt x="212" y="230"/>
                  </a:lnTo>
                  <a:lnTo>
                    <a:pt x="202" y="237"/>
                  </a:lnTo>
                  <a:lnTo>
                    <a:pt x="191" y="243"/>
                  </a:lnTo>
                  <a:lnTo>
                    <a:pt x="180" y="250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59"/>
                  </a:lnTo>
                  <a:lnTo>
                    <a:pt x="129" y="259"/>
                  </a:lnTo>
                  <a:lnTo>
                    <a:pt x="129" y="259"/>
                  </a:lnTo>
                  <a:close/>
                  <a:moveTo>
                    <a:pt x="129" y="46"/>
                  </a:moveTo>
                  <a:lnTo>
                    <a:pt x="129" y="46"/>
                  </a:lnTo>
                  <a:lnTo>
                    <a:pt x="121" y="46"/>
                  </a:lnTo>
                  <a:lnTo>
                    <a:pt x="112" y="47"/>
                  </a:lnTo>
                  <a:lnTo>
                    <a:pt x="104" y="50"/>
                  </a:lnTo>
                  <a:lnTo>
                    <a:pt x="97" y="52"/>
                  </a:lnTo>
                  <a:lnTo>
                    <a:pt x="90" y="56"/>
                  </a:lnTo>
                  <a:lnTo>
                    <a:pt x="82" y="60"/>
                  </a:lnTo>
                  <a:lnTo>
                    <a:pt x="71" y="70"/>
                  </a:lnTo>
                  <a:lnTo>
                    <a:pt x="60" y="82"/>
                  </a:lnTo>
                  <a:lnTo>
                    <a:pt x="55" y="90"/>
                  </a:lnTo>
                  <a:lnTo>
                    <a:pt x="52" y="96"/>
                  </a:lnTo>
                  <a:lnTo>
                    <a:pt x="50" y="104"/>
                  </a:lnTo>
                  <a:lnTo>
                    <a:pt x="47" y="113"/>
                  </a:lnTo>
                  <a:lnTo>
                    <a:pt x="46" y="121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8"/>
                  </a:lnTo>
                  <a:lnTo>
                    <a:pt x="47" y="147"/>
                  </a:lnTo>
                  <a:lnTo>
                    <a:pt x="50" y="155"/>
                  </a:lnTo>
                  <a:lnTo>
                    <a:pt x="52" y="163"/>
                  </a:lnTo>
                  <a:lnTo>
                    <a:pt x="55" y="170"/>
                  </a:lnTo>
                  <a:lnTo>
                    <a:pt x="60" y="177"/>
                  </a:lnTo>
                  <a:lnTo>
                    <a:pt x="71" y="189"/>
                  </a:lnTo>
                  <a:lnTo>
                    <a:pt x="82" y="199"/>
                  </a:lnTo>
                  <a:lnTo>
                    <a:pt x="90" y="204"/>
                  </a:lnTo>
                  <a:lnTo>
                    <a:pt x="97" y="207"/>
                  </a:lnTo>
                  <a:lnTo>
                    <a:pt x="104" y="211"/>
                  </a:lnTo>
                  <a:lnTo>
                    <a:pt x="112" y="212"/>
                  </a:lnTo>
                  <a:lnTo>
                    <a:pt x="121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8" y="213"/>
                  </a:lnTo>
                  <a:lnTo>
                    <a:pt x="147" y="212"/>
                  </a:lnTo>
                  <a:lnTo>
                    <a:pt x="155" y="211"/>
                  </a:lnTo>
                  <a:lnTo>
                    <a:pt x="163" y="207"/>
                  </a:lnTo>
                  <a:lnTo>
                    <a:pt x="169" y="204"/>
                  </a:lnTo>
                  <a:lnTo>
                    <a:pt x="177" y="199"/>
                  </a:lnTo>
                  <a:lnTo>
                    <a:pt x="189" y="189"/>
                  </a:lnTo>
                  <a:lnTo>
                    <a:pt x="199" y="177"/>
                  </a:lnTo>
                  <a:lnTo>
                    <a:pt x="203" y="170"/>
                  </a:lnTo>
                  <a:lnTo>
                    <a:pt x="207" y="163"/>
                  </a:lnTo>
                  <a:lnTo>
                    <a:pt x="210" y="155"/>
                  </a:lnTo>
                  <a:lnTo>
                    <a:pt x="212" y="147"/>
                  </a:lnTo>
                  <a:lnTo>
                    <a:pt x="213" y="138"/>
                  </a:lnTo>
                  <a:lnTo>
                    <a:pt x="213" y="130"/>
                  </a:lnTo>
                  <a:lnTo>
                    <a:pt x="213" y="130"/>
                  </a:lnTo>
                  <a:lnTo>
                    <a:pt x="213" y="121"/>
                  </a:lnTo>
                  <a:lnTo>
                    <a:pt x="212" y="113"/>
                  </a:lnTo>
                  <a:lnTo>
                    <a:pt x="210" y="104"/>
                  </a:lnTo>
                  <a:lnTo>
                    <a:pt x="207" y="96"/>
                  </a:lnTo>
                  <a:lnTo>
                    <a:pt x="203" y="90"/>
                  </a:lnTo>
                  <a:lnTo>
                    <a:pt x="199" y="82"/>
                  </a:lnTo>
                  <a:lnTo>
                    <a:pt x="189" y="70"/>
                  </a:lnTo>
                  <a:lnTo>
                    <a:pt x="177" y="60"/>
                  </a:lnTo>
                  <a:lnTo>
                    <a:pt x="169" y="56"/>
                  </a:lnTo>
                  <a:lnTo>
                    <a:pt x="163" y="52"/>
                  </a:lnTo>
                  <a:lnTo>
                    <a:pt x="155" y="50"/>
                  </a:lnTo>
                  <a:lnTo>
                    <a:pt x="147" y="47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9" y="46"/>
                  </a:lnTo>
                  <a:close/>
                  <a:moveTo>
                    <a:pt x="172" y="129"/>
                  </a:moveTo>
                  <a:lnTo>
                    <a:pt x="172" y="129"/>
                  </a:lnTo>
                  <a:lnTo>
                    <a:pt x="171" y="120"/>
                  </a:lnTo>
                  <a:lnTo>
                    <a:pt x="171" y="120"/>
                  </a:lnTo>
                  <a:lnTo>
                    <a:pt x="184" y="111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7" y="11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7" y="130"/>
                  </a:lnTo>
                  <a:lnTo>
                    <a:pt x="197" y="130"/>
                  </a:lnTo>
                  <a:lnTo>
                    <a:pt x="198" y="135"/>
                  </a:lnTo>
                  <a:lnTo>
                    <a:pt x="198" y="135"/>
                  </a:lnTo>
                  <a:lnTo>
                    <a:pt x="197" y="146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82" y="148"/>
                  </a:lnTo>
                  <a:lnTo>
                    <a:pt x="171" y="141"/>
                  </a:lnTo>
                  <a:lnTo>
                    <a:pt x="171" y="141"/>
                  </a:lnTo>
                  <a:lnTo>
                    <a:pt x="172" y="135"/>
                  </a:lnTo>
                  <a:lnTo>
                    <a:pt x="172" y="129"/>
                  </a:lnTo>
                  <a:lnTo>
                    <a:pt x="172" y="129"/>
                  </a:lnTo>
                  <a:close/>
                  <a:moveTo>
                    <a:pt x="143" y="90"/>
                  </a:moveTo>
                  <a:lnTo>
                    <a:pt x="143" y="90"/>
                  </a:lnTo>
                  <a:lnTo>
                    <a:pt x="142" y="77"/>
                  </a:lnTo>
                  <a:lnTo>
                    <a:pt x="142" y="61"/>
                  </a:lnTo>
                  <a:lnTo>
                    <a:pt x="142" y="61"/>
                  </a:lnTo>
                  <a:lnTo>
                    <a:pt x="154" y="65"/>
                  </a:lnTo>
                  <a:lnTo>
                    <a:pt x="165" y="70"/>
                  </a:lnTo>
                  <a:lnTo>
                    <a:pt x="174" y="78"/>
                  </a:lnTo>
                  <a:lnTo>
                    <a:pt x="182" y="87"/>
                  </a:lnTo>
                  <a:lnTo>
                    <a:pt x="182" y="87"/>
                  </a:lnTo>
                  <a:lnTo>
                    <a:pt x="177" y="91"/>
                  </a:lnTo>
                  <a:lnTo>
                    <a:pt x="172" y="95"/>
                  </a:lnTo>
                  <a:lnTo>
                    <a:pt x="160" y="100"/>
                  </a:lnTo>
                  <a:lnTo>
                    <a:pt x="160" y="100"/>
                  </a:lnTo>
                  <a:lnTo>
                    <a:pt x="152" y="94"/>
                  </a:lnTo>
                  <a:lnTo>
                    <a:pt x="143" y="90"/>
                  </a:lnTo>
                  <a:lnTo>
                    <a:pt x="143" y="90"/>
                  </a:lnTo>
                  <a:close/>
                  <a:moveTo>
                    <a:pt x="150" y="129"/>
                  </a:moveTo>
                  <a:lnTo>
                    <a:pt x="150" y="129"/>
                  </a:lnTo>
                  <a:lnTo>
                    <a:pt x="150" y="133"/>
                  </a:lnTo>
                  <a:lnTo>
                    <a:pt x="149" y="137"/>
                  </a:lnTo>
                  <a:lnTo>
                    <a:pt x="143" y="143"/>
                  </a:lnTo>
                  <a:lnTo>
                    <a:pt x="137" y="147"/>
                  </a:lnTo>
                  <a:lnTo>
                    <a:pt x="133" y="148"/>
                  </a:lnTo>
                  <a:lnTo>
                    <a:pt x="129" y="150"/>
                  </a:lnTo>
                  <a:lnTo>
                    <a:pt x="129" y="150"/>
                  </a:lnTo>
                  <a:lnTo>
                    <a:pt x="125" y="148"/>
                  </a:lnTo>
                  <a:lnTo>
                    <a:pt x="121" y="147"/>
                  </a:lnTo>
                  <a:lnTo>
                    <a:pt x="115" y="143"/>
                  </a:lnTo>
                  <a:lnTo>
                    <a:pt x="111" y="137"/>
                  </a:lnTo>
                  <a:lnTo>
                    <a:pt x="110" y="133"/>
                  </a:lnTo>
                  <a:lnTo>
                    <a:pt x="108" y="129"/>
                  </a:lnTo>
                  <a:lnTo>
                    <a:pt x="108" y="129"/>
                  </a:lnTo>
                  <a:lnTo>
                    <a:pt x="110" y="125"/>
                  </a:lnTo>
                  <a:lnTo>
                    <a:pt x="111" y="121"/>
                  </a:lnTo>
                  <a:lnTo>
                    <a:pt x="115" y="115"/>
                  </a:lnTo>
                  <a:lnTo>
                    <a:pt x="121" y="109"/>
                  </a:lnTo>
                  <a:lnTo>
                    <a:pt x="125" y="108"/>
                  </a:lnTo>
                  <a:lnTo>
                    <a:pt x="129" y="108"/>
                  </a:lnTo>
                  <a:lnTo>
                    <a:pt x="129" y="108"/>
                  </a:lnTo>
                  <a:lnTo>
                    <a:pt x="133" y="108"/>
                  </a:lnTo>
                  <a:lnTo>
                    <a:pt x="137" y="109"/>
                  </a:lnTo>
                  <a:lnTo>
                    <a:pt x="143" y="115"/>
                  </a:lnTo>
                  <a:lnTo>
                    <a:pt x="149" y="121"/>
                  </a:lnTo>
                  <a:lnTo>
                    <a:pt x="150" y="125"/>
                  </a:lnTo>
                  <a:lnTo>
                    <a:pt x="150" y="129"/>
                  </a:lnTo>
                  <a:lnTo>
                    <a:pt x="150" y="129"/>
                  </a:lnTo>
                  <a:close/>
                  <a:moveTo>
                    <a:pt x="100" y="102"/>
                  </a:moveTo>
                  <a:lnTo>
                    <a:pt x="100" y="102"/>
                  </a:lnTo>
                  <a:lnTo>
                    <a:pt x="87" y="96"/>
                  </a:lnTo>
                  <a:lnTo>
                    <a:pt x="81" y="91"/>
                  </a:lnTo>
                  <a:lnTo>
                    <a:pt x="74" y="87"/>
                  </a:lnTo>
                  <a:lnTo>
                    <a:pt x="74" y="87"/>
                  </a:lnTo>
                  <a:lnTo>
                    <a:pt x="84" y="78"/>
                  </a:lnTo>
                  <a:lnTo>
                    <a:pt x="94" y="70"/>
                  </a:lnTo>
                  <a:lnTo>
                    <a:pt x="104" y="65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9" y="76"/>
                  </a:lnTo>
                  <a:lnTo>
                    <a:pt x="117" y="83"/>
                  </a:lnTo>
                  <a:lnTo>
                    <a:pt x="116" y="91"/>
                  </a:lnTo>
                  <a:lnTo>
                    <a:pt x="116" y="91"/>
                  </a:lnTo>
                  <a:lnTo>
                    <a:pt x="108" y="95"/>
                  </a:lnTo>
                  <a:lnTo>
                    <a:pt x="100" y="102"/>
                  </a:lnTo>
                  <a:lnTo>
                    <a:pt x="100" y="102"/>
                  </a:lnTo>
                  <a:close/>
                  <a:moveTo>
                    <a:pt x="89" y="129"/>
                  </a:moveTo>
                  <a:lnTo>
                    <a:pt x="89" y="129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84" y="145"/>
                  </a:lnTo>
                  <a:lnTo>
                    <a:pt x="76" y="148"/>
                  </a:lnTo>
                  <a:lnTo>
                    <a:pt x="63" y="155"/>
                  </a:lnTo>
                  <a:lnTo>
                    <a:pt x="63" y="155"/>
                  </a:lnTo>
                  <a:lnTo>
                    <a:pt x="61" y="146"/>
                  </a:lnTo>
                  <a:lnTo>
                    <a:pt x="60" y="135"/>
                  </a:lnTo>
                  <a:lnTo>
                    <a:pt x="60" y="135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5"/>
                  </a:lnTo>
                  <a:lnTo>
                    <a:pt x="60" y="125"/>
                  </a:lnTo>
                  <a:lnTo>
                    <a:pt x="61" y="115"/>
                  </a:lnTo>
                  <a:lnTo>
                    <a:pt x="63" y="106"/>
                  </a:lnTo>
                  <a:lnTo>
                    <a:pt x="63" y="106"/>
                  </a:lnTo>
                  <a:lnTo>
                    <a:pt x="76" y="112"/>
                  </a:lnTo>
                  <a:lnTo>
                    <a:pt x="84" y="116"/>
                  </a:lnTo>
                  <a:lnTo>
                    <a:pt x="90" y="121"/>
                  </a:lnTo>
                  <a:lnTo>
                    <a:pt x="90" y="121"/>
                  </a:lnTo>
                  <a:lnTo>
                    <a:pt x="89" y="129"/>
                  </a:lnTo>
                  <a:lnTo>
                    <a:pt x="89" y="129"/>
                  </a:lnTo>
                  <a:close/>
                  <a:moveTo>
                    <a:pt x="116" y="168"/>
                  </a:moveTo>
                  <a:lnTo>
                    <a:pt x="116" y="168"/>
                  </a:lnTo>
                  <a:lnTo>
                    <a:pt x="117" y="176"/>
                  </a:lnTo>
                  <a:lnTo>
                    <a:pt x="119" y="185"/>
                  </a:lnTo>
                  <a:lnTo>
                    <a:pt x="117" y="199"/>
                  </a:lnTo>
                  <a:lnTo>
                    <a:pt x="117" y="199"/>
                  </a:lnTo>
                  <a:lnTo>
                    <a:pt x="104" y="195"/>
                  </a:lnTo>
                  <a:lnTo>
                    <a:pt x="94" y="190"/>
                  </a:lnTo>
                  <a:lnTo>
                    <a:pt x="84" y="182"/>
                  </a:lnTo>
                  <a:lnTo>
                    <a:pt x="74" y="173"/>
                  </a:lnTo>
                  <a:lnTo>
                    <a:pt x="74" y="173"/>
                  </a:lnTo>
                  <a:lnTo>
                    <a:pt x="81" y="168"/>
                  </a:lnTo>
                  <a:lnTo>
                    <a:pt x="89" y="164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8" y="164"/>
                  </a:lnTo>
                  <a:lnTo>
                    <a:pt x="116" y="168"/>
                  </a:lnTo>
                  <a:lnTo>
                    <a:pt x="116" y="168"/>
                  </a:lnTo>
                  <a:close/>
                  <a:moveTo>
                    <a:pt x="159" y="159"/>
                  </a:moveTo>
                  <a:lnTo>
                    <a:pt x="159" y="159"/>
                  </a:lnTo>
                  <a:lnTo>
                    <a:pt x="171" y="164"/>
                  </a:lnTo>
                  <a:lnTo>
                    <a:pt x="177" y="168"/>
                  </a:lnTo>
                  <a:lnTo>
                    <a:pt x="182" y="173"/>
                  </a:lnTo>
                  <a:lnTo>
                    <a:pt x="182" y="173"/>
                  </a:lnTo>
                  <a:lnTo>
                    <a:pt x="174" y="182"/>
                  </a:lnTo>
                  <a:lnTo>
                    <a:pt x="165" y="189"/>
                  </a:lnTo>
                  <a:lnTo>
                    <a:pt x="154" y="195"/>
                  </a:lnTo>
                  <a:lnTo>
                    <a:pt x="142" y="198"/>
                  </a:lnTo>
                  <a:lnTo>
                    <a:pt x="142" y="198"/>
                  </a:lnTo>
                  <a:lnTo>
                    <a:pt x="141" y="190"/>
                  </a:lnTo>
                  <a:lnTo>
                    <a:pt x="142" y="182"/>
                  </a:lnTo>
                  <a:lnTo>
                    <a:pt x="143" y="169"/>
                  </a:lnTo>
                  <a:lnTo>
                    <a:pt x="143" y="169"/>
                  </a:lnTo>
                  <a:lnTo>
                    <a:pt x="151" y="165"/>
                  </a:lnTo>
                  <a:lnTo>
                    <a:pt x="159" y="159"/>
                  </a:lnTo>
                  <a:lnTo>
                    <a:pt x="159" y="15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54"/>
            <p:cNvSpPr>
              <a:spLocks noEditPoints="1"/>
            </p:cNvSpPr>
            <p:nvPr/>
          </p:nvSpPr>
          <p:spPr bwMode="auto">
            <a:xfrm>
              <a:off x="5026847" y="5680389"/>
              <a:ext cx="223067" cy="219581"/>
            </a:xfrm>
            <a:custGeom>
              <a:avLst/>
              <a:gdLst>
                <a:gd name="T0" fmla="*/ 191 w 256"/>
                <a:gd name="T1" fmla="*/ 135 h 252"/>
                <a:gd name="T2" fmla="*/ 227 w 256"/>
                <a:gd name="T3" fmla="*/ 123 h 252"/>
                <a:gd name="T4" fmla="*/ 255 w 256"/>
                <a:gd name="T5" fmla="*/ 83 h 252"/>
                <a:gd name="T6" fmla="*/ 209 w 256"/>
                <a:gd name="T7" fmla="*/ 107 h 252"/>
                <a:gd name="T8" fmla="*/ 200 w 256"/>
                <a:gd name="T9" fmla="*/ 5 h 252"/>
                <a:gd name="T10" fmla="*/ 165 w 256"/>
                <a:gd name="T11" fmla="*/ 9 h 252"/>
                <a:gd name="T12" fmla="*/ 130 w 256"/>
                <a:gd name="T13" fmla="*/ 44 h 252"/>
                <a:gd name="T14" fmla="*/ 126 w 256"/>
                <a:gd name="T15" fmla="*/ 83 h 252"/>
                <a:gd name="T16" fmla="*/ 114 w 256"/>
                <a:gd name="T17" fmla="*/ 120 h 252"/>
                <a:gd name="T18" fmla="*/ 69 w 256"/>
                <a:gd name="T19" fmla="*/ 172 h 252"/>
                <a:gd name="T20" fmla="*/ 48 w 256"/>
                <a:gd name="T21" fmla="*/ 171 h 252"/>
                <a:gd name="T22" fmla="*/ 23 w 256"/>
                <a:gd name="T23" fmla="*/ 188 h 252"/>
                <a:gd name="T24" fmla="*/ 15 w 256"/>
                <a:gd name="T25" fmla="*/ 210 h 252"/>
                <a:gd name="T26" fmla="*/ 28 w 256"/>
                <a:gd name="T27" fmla="*/ 239 h 252"/>
                <a:gd name="T28" fmla="*/ 57 w 256"/>
                <a:gd name="T29" fmla="*/ 252 h 252"/>
                <a:gd name="T30" fmla="*/ 79 w 256"/>
                <a:gd name="T31" fmla="*/ 244 h 252"/>
                <a:gd name="T32" fmla="*/ 96 w 256"/>
                <a:gd name="T33" fmla="*/ 219 h 252"/>
                <a:gd name="T34" fmla="*/ 93 w 256"/>
                <a:gd name="T35" fmla="*/ 196 h 252"/>
                <a:gd name="T36" fmla="*/ 140 w 256"/>
                <a:gd name="T37" fmla="*/ 149 h 252"/>
                <a:gd name="T38" fmla="*/ 57 w 256"/>
                <a:gd name="T39" fmla="*/ 232 h 252"/>
                <a:gd name="T40" fmla="*/ 44 w 256"/>
                <a:gd name="T41" fmla="*/ 228 h 252"/>
                <a:gd name="T42" fmla="*/ 35 w 256"/>
                <a:gd name="T43" fmla="*/ 215 h 252"/>
                <a:gd name="T44" fmla="*/ 36 w 256"/>
                <a:gd name="T45" fmla="*/ 202 h 252"/>
                <a:gd name="T46" fmla="*/ 48 w 256"/>
                <a:gd name="T47" fmla="*/ 191 h 252"/>
                <a:gd name="T48" fmla="*/ 61 w 256"/>
                <a:gd name="T49" fmla="*/ 189 h 252"/>
                <a:gd name="T50" fmla="*/ 74 w 256"/>
                <a:gd name="T51" fmla="*/ 198 h 252"/>
                <a:gd name="T52" fmla="*/ 78 w 256"/>
                <a:gd name="T53" fmla="*/ 210 h 252"/>
                <a:gd name="T54" fmla="*/ 71 w 256"/>
                <a:gd name="T55" fmla="*/ 226 h 252"/>
                <a:gd name="T56" fmla="*/ 57 w 256"/>
                <a:gd name="T57" fmla="*/ 232 h 252"/>
                <a:gd name="T58" fmla="*/ 117 w 256"/>
                <a:gd name="T59" fmla="*/ 100 h 252"/>
                <a:gd name="T60" fmla="*/ 0 w 256"/>
                <a:gd name="T61" fmla="*/ 37 h 252"/>
                <a:gd name="T62" fmla="*/ 179 w 256"/>
                <a:gd name="T63" fmla="*/ 139 h 252"/>
                <a:gd name="T64" fmla="*/ 153 w 256"/>
                <a:gd name="T65" fmla="*/ 154 h 252"/>
                <a:gd name="T66" fmla="*/ 126 w 256"/>
                <a:gd name="T67" fmla="*/ 185 h 252"/>
                <a:gd name="T68" fmla="*/ 188 w 256"/>
                <a:gd name="T69" fmla="*/ 248 h 252"/>
                <a:gd name="T70" fmla="*/ 208 w 256"/>
                <a:gd name="T71" fmla="*/ 252 h 252"/>
                <a:gd name="T72" fmla="*/ 236 w 256"/>
                <a:gd name="T73" fmla="*/ 230 h 252"/>
                <a:gd name="T74" fmla="*/ 243 w 256"/>
                <a:gd name="T75" fmla="*/ 217 h 252"/>
                <a:gd name="T76" fmla="*/ 239 w 256"/>
                <a:gd name="T77" fmla="*/ 197 h 252"/>
                <a:gd name="T78" fmla="*/ 205 w 256"/>
                <a:gd name="T79" fmla="*/ 233 h 252"/>
                <a:gd name="T80" fmla="*/ 196 w 256"/>
                <a:gd name="T81" fmla="*/ 233 h 252"/>
                <a:gd name="T82" fmla="*/ 147 w 256"/>
                <a:gd name="T83" fmla="*/ 183 h 252"/>
                <a:gd name="T84" fmla="*/ 151 w 256"/>
                <a:gd name="T85" fmla="*/ 176 h 252"/>
                <a:gd name="T86" fmla="*/ 205 w 256"/>
                <a:gd name="T87" fmla="*/ 224 h 252"/>
                <a:gd name="T88" fmla="*/ 207 w 256"/>
                <a:gd name="T89" fmla="*/ 232 h 252"/>
                <a:gd name="T90" fmla="*/ 226 w 256"/>
                <a:gd name="T91" fmla="*/ 213 h 252"/>
                <a:gd name="T92" fmla="*/ 217 w 256"/>
                <a:gd name="T93" fmla="*/ 213 h 252"/>
                <a:gd name="T94" fmla="*/ 168 w 256"/>
                <a:gd name="T95" fmla="*/ 162 h 252"/>
                <a:gd name="T96" fmla="*/ 171 w 256"/>
                <a:gd name="T97" fmla="*/ 155 h 252"/>
                <a:gd name="T98" fmla="*/ 226 w 256"/>
                <a:gd name="T99" fmla="*/ 204 h 252"/>
                <a:gd name="T100" fmla="*/ 227 w 256"/>
                <a:gd name="T101" fmla="*/ 21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52">
                  <a:moveTo>
                    <a:pt x="166" y="130"/>
                  </a:moveTo>
                  <a:lnTo>
                    <a:pt x="166" y="130"/>
                  </a:lnTo>
                  <a:lnTo>
                    <a:pt x="178" y="133"/>
                  </a:lnTo>
                  <a:lnTo>
                    <a:pt x="191" y="135"/>
                  </a:lnTo>
                  <a:lnTo>
                    <a:pt x="191" y="135"/>
                  </a:lnTo>
                  <a:lnTo>
                    <a:pt x="204" y="133"/>
                  </a:lnTo>
                  <a:lnTo>
                    <a:pt x="216" y="130"/>
                  </a:lnTo>
                  <a:lnTo>
                    <a:pt x="227" y="123"/>
                  </a:lnTo>
                  <a:lnTo>
                    <a:pt x="236" y="115"/>
                  </a:lnTo>
                  <a:lnTo>
                    <a:pt x="246" y="106"/>
                  </a:lnTo>
                  <a:lnTo>
                    <a:pt x="251" y="94"/>
                  </a:lnTo>
                  <a:lnTo>
                    <a:pt x="255" y="83"/>
                  </a:lnTo>
                  <a:lnTo>
                    <a:pt x="256" y="70"/>
                  </a:lnTo>
                  <a:lnTo>
                    <a:pt x="256" y="70"/>
                  </a:lnTo>
                  <a:lnTo>
                    <a:pt x="255" y="58"/>
                  </a:lnTo>
                  <a:lnTo>
                    <a:pt x="209" y="107"/>
                  </a:lnTo>
                  <a:lnTo>
                    <a:pt x="165" y="100"/>
                  </a:lnTo>
                  <a:lnTo>
                    <a:pt x="149" y="58"/>
                  </a:lnTo>
                  <a:lnTo>
                    <a:pt x="200" y="5"/>
                  </a:lnTo>
                  <a:lnTo>
                    <a:pt x="200" y="5"/>
                  </a:lnTo>
                  <a:lnTo>
                    <a:pt x="191" y="3"/>
                  </a:lnTo>
                  <a:lnTo>
                    <a:pt x="191" y="3"/>
                  </a:lnTo>
                  <a:lnTo>
                    <a:pt x="178" y="5"/>
                  </a:lnTo>
                  <a:lnTo>
                    <a:pt x="165" y="9"/>
                  </a:lnTo>
                  <a:lnTo>
                    <a:pt x="155" y="15"/>
                  </a:lnTo>
                  <a:lnTo>
                    <a:pt x="144" y="23"/>
                  </a:lnTo>
                  <a:lnTo>
                    <a:pt x="136" y="32"/>
                  </a:lnTo>
                  <a:lnTo>
                    <a:pt x="130" y="44"/>
                  </a:lnTo>
                  <a:lnTo>
                    <a:pt x="126" y="57"/>
                  </a:lnTo>
                  <a:lnTo>
                    <a:pt x="125" y="70"/>
                  </a:lnTo>
                  <a:lnTo>
                    <a:pt x="125" y="70"/>
                  </a:lnTo>
                  <a:lnTo>
                    <a:pt x="126" y="83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22" y="109"/>
                  </a:lnTo>
                  <a:lnTo>
                    <a:pt x="114" y="120"/>
                  </a:lnTo>
                  <a:lnTo>
                    <a:pt x="96" y="143"/>
                  </a:lnTo>
                  <a:lnTo>
                    <a:pt x="80" y="161"/>
                  </a:lnTo>
                  <a:lnTo>
                    <a:pt x="69" y="172"/>
                  </a:lnTo>
                  <a:lnTo>
                    <a:pt x="69" y="172"/>
                  </a:lnTo>
                  <a:lnTo>
                    <a:pt x="62" y="171"/>
                  </a:lnTo>
                  <a:lnTo>
                    <a:pt x="57" y="170"/>
                  </a:lnTo>
                  <a:lnTo>
                    <a:pt x="57" y="170"/>
                  </a:lnTo>
                  <a:lnTo>
                    <a:pt x="48" y="171"/>
                  </a:lnTo>
                  <a:lnTo>
                    <a:pt x="40" y="174"/>
                  </a:lnTo>
                  <a:lnTo>
                    <a:pt x="34" y="178"/>
                  </a:lnTo>
                  <a:lnTo>
                    <a:pt x="28" y="181"/>
                  </a:lnTo>
                  <a:lnTo>
                    <a:pt x="23" y="188"/>
                  </a:lnTo>
                  <a:lnTo>
                    <a:pt x="19" y="194"/>
                  </a:lnTo>
                  <a:lnTo>
                    <a:pt x="17" y="202"/>
                  </a:lnTo>
                  <a:lnTo>
                    <a:pt x="15" y="210"/>
                  </a:lnTo>
                  <a:lnTo>
                    <a:pt x="15" y="210"/>
                  </a:lnTo>
                  <a:lnTo>
                    <a:pt x="17" y="219"/>
                  </a:lnTo>
                  <a:lnTo>
                    <a:pt x="19" y="227"/>
                  </a:lnTo>
                  <a:lnTo>
                    <a:pt x="23" y="233"/>
                  </a:lnTo>
                  <a:lnTo>
                    <a:pt x="28" y="239"/>
                  </a:lnTo>
                  <a:lnTo>
                    <a:pt x="34" y="244"/>
                  </a:lnTo>
                  <a:lnTo>
                    <a:pt x="40" y="248"/>
                  </a:lnTo>
                  <a:lnTo>
                    <a:pt x="48" y="250"/>
                  </a:lnTo>
                  <a:lnTo>
                    <a:pt x="57" y="252"/>
                  </a:lnTo>
                  <a:lnTo>
                    <a:pt x="57" y="252"/>
                  </a:lnTo>
                  <a:lnTo>
                    <a:pt x="65" y="250"/>
                  </a:lnTo>
                  <a:lnTo>
                    <a:pt x="73" y="248"/>
                  </a:lnTo>
                  <a:lnTo>
                    <a:pt x="79" y="244"/>
                  </a:lnTo>
                  <a:lnTo>
                    <a:pt x="86" y="239"/>
                  </a:lnTo>
                  <a:lnTo>
                    <a:pt x="90" y="233"/>
                  </a:lnTo>
                  <a:lnTo>
                    <a:pt x="93" y="227"/>
                  </a:lnTo>
                  <a:lnTo>
                    <a:pt x="96" y="219"/>
                  </a:lnTo>
                  <a:lnTo>
                    <a:pt x="97" y="210"/>
                  </a:lnTo>
                  <a:lnTo>
                    <a:pt x="97" y="210"/>
                  </a:lnTo>
                  <a:lnTo>
                    <a:pt x="96" y="202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104" y="184"/>
                  </a:lnTo>
                  <a:lnTo>
                    <a:pt x="119" y="167"/>
                  </a:lnTo>
                  <a:lnTo>
                    <a:pt x="140" y="149"/>
                  </a:lnTo>
                  <a:lnTo>
                    <a:pt x="152" y="139"/>
                  </a:lnTo>
                  <a:lnTo>
                    <a:pt x="166" y="130"/>
                  </a:lnTo>
                  <a:lnTo>
                    <a:pt x="166" y="130"/>
                  </a:lnTo>
                  <a:close/>
                  <a:moveTo>
                    <a:pt x="57" y="232"/>
                  </a:moveTo>
                  <a:lnTo>
                    <a:pt x="57" y="232"/>
                  </a:lnTo>
                  <a:lnTo>
                    <a:pt x="52" y="232"/>
                  </a:lnTo>
                  <a:lnTo>
                    <a:pt x="48" y="231"/>
                  </a:lnTo>
                  <a:lnTo>
                    <a:pt x="44" y="228"/>
                  </a:lnTo>
                  <a:lnTo>
                    <a:pt x="41" y="226"/>
                  </a:lnTo>
                  <a:lnTo>
                    <a:pt x="39" y="223"/>
                  </a:lnTo>
                  <a:lnTo>
                    <a:pt x="36" y="219"/>
                  </a:lnTo>
                  <a:lnTo>
                    <a:pt x="35" y="215"/>
                  </a:lnTo>
                  <a:lnTo>
                    <a:pt x="35" y="210"/>
                  </a:lnTo>
                  <a:lnTo>
                    <a:pt x="35" y="210"/>
                  </a:lnTo>
                  <a:lnTo>
                    <a:pt x="35" y="206"/>
                  </a:lnTo>
                  <a:lnTo>
                    <a:pt x="36" y="202"/>
                  </a:lnTo>
                  <a:lnTo>
                    <a:pt x="39" y="198"/>
                  </a:lnTo>
                  <a:lnTo>
                    <a:pt x="41" y="196"/>
                  </a:lnTo>
                  <a:lnTo>
                    <a:pt x="44" y="193"/>
                  </a:lnTo>
                  <a:lnTo>
                    <a:pt x="48" y="191"/>
                  </a:lnTo>
                  <a:lnTo>
                    <a:pt x="52" y="189"/>
                  </a:lnTo>
                  <a:lnTo>
                    <a:pt x="57" y="189"/>
                  </a:lnTo>
                  <a:lnTo>
                    <a:pt x="57" y="189"/>
                  </a:lnTo>
                  <a:lnTo>
                    <a:pt x="61" y="189"/>
                  </a:lnTo>
                  <a:lnTo>
                    <a:pt x="65" y="191"/>
                  </a:lnTo>
                  <a:lnTo>
                    <a:pt x="69" y="193"/>
                  </a:lnTo>
                  <a:lnTo>
                    <a:pt x="71" y="196"/>
                  </a:lnTo>
                  <a:lnTo>
                    <a:pt x="74" y="198"/>
                  </a:lnTo>
                  <a:lnTo>
                    <a:pt x="77" y="202"/>
                  </a:lnTo>
                  <a:lnTo>
                    <a:pt x="78" y="206"/>
                  </a:lnTo>
                  <a:lnTo>
                    <a:pt x="78" y="210"/>
                  </a:lnTo>
                  <a:lnTo>
                    <a:pt x="78" y="210"/>
                  </a:lnTo>
                  <a:lnTo>
                    <a:pt x="78" y="215"/>
                  </a:lnTo>
                  <a:lnTo>
                    <a:pt x="77" y="219"/>
                  </a:lnTo>
                  <a:lnTo>
                    <a:pt x="74" y="223"/>
                  </a:lnTo>
                  <a:lnTo>
                    <a:pt x="71" y="226"/>
                  </a:lnTo>
                  <a:lnTo>
                    <a:pt x="69" y="228"/>
                  </a:lnTo>
                  <a:lnTo>
                    <a:pt x="65" y="231"/>
                  </a:lnTo>
                  <a:lnTo>
                    <a:pt x="61" y="232"/>
                  </a:lnTo>
                  <a:lnTo>
                    <a:pt x="57" y="232"/>
                  </a:lnTo>
                  <a:lnTo>
                    <a:pt x="57" y="232"/>
                  </a:lnTo>
                  <a:close/>
                  <a:moveTo>
                    <a:pt x="61" y="79"/>
                  </a:moveTo>
                  <a:lnTo>
                    <a:pt x="99" y="119"/>
                  </a:lnTo>
                  <a:lnTo>
                    <a:pt x="117" y="100"/>
                  </a:lnTo>
                  <a:lnTo>
                    <a:pt x="79" y="61"/>
                  </a:lnTo>
                  <a:lnTo>
                    <a:pt x="88" y="52"/>
                  </a:lnTo>
                  <a:lnTo>
                    <a:pt x="36" y="0"/>
                  </a:lnTo>
                  <a:lnTo>
                    <a:pt x="0" y="37"/>
                  </a:lnTo>
                  <a:lnTo>
                    <a:pt x="51" y="88"/>
                  </a:lnTo>
                  <a:lnTo>
                    <a:pt x="61" y="79"/>
                  </a:lnTo>
                  <a:close/>
                  <a:moveTo>
                    <a:pt x="179" y="139"/>
                  </a:moveTo>
                  <a:lnTo>
                    <a:pt x="179" y="139"/>
                  </a:lnTo>
                  <a:lnTo>
                    <a:pt x="174" y="140"/>
                  </a:lnTo>
                  <a:lnTo>
                    <a:pt x="169" y="144"/>
                  </a:lnTo>
                  <a:lnTo>
                    <a:pt x="161" y="148"/>
                  </a:lnTo>
                  <a:lnTo>
                    <a:pt x="153" y="154"/>
                  </a:lnTo>
                  <a:lnTo>
                    <a:pt x="144" y="162"/>
                  </a:lnTo>
                  <a:lnTo>
                    <a:pt x="135" y="172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55" y="21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8" y="248"/>
                  </a:lnTo>
                  <a:lnTo>
                    <a:pt x="194" y="250"/>
                  </a:lnTo>
                  <a:lnTo>
                    <a:pt x="197" y="252"/>
                  </a:lnTo>
                  <a:lnTo>
                    <a:pt x="203" y="252"/>
                  </a:lnTo>
                  <a:lnTo>
                    <a:pt x="208" y="252"/>
                  </a:lnTo>
                  <a:lnTo>
                    <a:pt x="213" y="250"/>
                  </a:lnTo>
                  <a:lnTo>
                    <a:pt x="217" y="248"/>
                  </a:lnTo>
                  <a:lnTo>
                    <a:pt x="221" y="244"/>
                  </a:lnTo>
                  <a:lnTo>
                    <a:pt x="236" y="230"/>
                  </a:lnTo>
                  <a:lnTo>
                    <a:pt x="236" y="230"/>
                  </a:lnTo>
                  <a:lnTo>
                    <a:pt x="239" y="226"/>
                  </a:lnTo>
                  <a:lnTo>
                    <a:pt x="242" y="220"/>
                  </a:lnTo>
                  <a:lnTo>
                    <a:pt x="243" y="217"/>
                  </a:lnTo>
                  <a:lnTo>
                    <a:pt x="243" y="211"/>
                  </a:lnTo>
                  <a:lnTo>
                    <a:pt x="243" y="206"/>
                  </a:lnTo>
                  <a:lnTo>
                    <a:pt x="242" y="201"/>
                  </a:lnTo>
                  <a:lnTo>
                    <a:pt x="239" y="197"/>
                  </a:lnTo>
                  <a:lnTo>
                    <a:pt x="236" y="193"/>
                  </a:lnTo>
                  <a:lnTo>
                    <a:pt x="179" y="139"/>
                  </a:lnTo>
                  <a:close/>
                  <a:moveTo>
                    <a:pt x="205" y="233"/>
                  </a:moveTo>
                  <a:lnTo>
                    <a:pt x="205" y="233"/>
                  </a:lnTo>
                  <a:lnTo>
                    <a:pt x="203" y="236"/>
                  </a:lnTo>
                  <a:lnTo>
                    <a:pt x="200" y="236"/>
                  </a:lnTo>
                  <a:lnTo>
                    <a:pt x="197" y="236"/>
                  </a:lnTo>
                  <a:lnTo>
                    <a:pt x="196" y="233"/>
                  </a:lnTo>
                  <a:lnTo>
                    <a:pt x="148" y="187"/>
                  </a:lnTo>
                  <a:lnTo>
                    <a:pt x="148" y="187"/>
                  </a:lnTo>
                  <a:lnTo>
                    <a:pt x="147" y="184"/>
                  </a:lnTo>
                  <a:lnTo>
                    <a:pt x="147" y="183"/>
                  </a:lnTo>
                  <a:lnTo>
                    <a:pt x="147" y="180"/>
                  </a:lnTo>
                  <a:lnTo>
                    <a:pt x="148" y="178"/>
                  </a:lnTo>
                  <a:lnTo>
                    <a:pt x="148" y="178"/>
                  </a:lnTo>
                  <a:lnTo>
                    <a:pt x="151" y="176"/>
                  </a:lnTo>
                  <a:lnTo>
                    <a:pt x="153" y="175"/>
                  </a:lnTo>
                  <a:lnTo>
                    <a:pt x="156" y="176"/>
                  </a:lnTo>
                  <a:lnTo>
                    <a:pt x="157" y="178"/>
                  </a:lnTo>
                  <a:lnTo>
                    <a:pt x="205" y="224"/>
                  </a:lnTo>
                  <a:lnTo>
                    <a:pt x="205" y="224"/>
                  </a:lnTo>
                  <a:lnTo>
                    <a:pt x="207" y="227"/>
                  </a:lnTo>
                  <a:lnTo>
                    <a:pt x="207" y="230"/>
                  </a:lnTo>
                  <a:lnTo>
                    <a:pt x="207" y="232"/>
                  </a:lnTo>
                  <a:lnTo>
                    <a:pt x="205" y="233"/>
                  </a:lnTo>
                  <a:lnTo>
                    <a:pt x="205" y="233"/>
                  </a:lnTo>
                  <a:close/>
                  <a:moveTo>
                    <a:pt x="226" y="213"/>
                  </a:moveTo>
                  <a:lnTo>
                    <a:pt x="226" y="213"/>
                  </a:lnTo>
                  <a:lnTo>
                    <a:pt x="223" y="215"/>
                  </a:lnTo>
                  <a:lnTo>
                    <a:pt x="221" y="215"/>
                  </a:lnTo>
                  <a:lnTo>
                    <a:pt x="218" y="215"/>
                  </a:lnTo>
                  <a:lnTo>
                    <a:pt x="217" y="213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8" y="163"/>
                  </a:lnTo>
                  <a:lnTo>
                    <a:pt x="168" y="162"/>
                  </a:lnTo>
                  <a:lnTo>
                    <a:pt x="168" y="159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71" y="155"/>
                  </a:lnTo>
                  <a:lnTo>
                    <a:pt x="174" y="154"/>
                  </a:lnTo>
                  <a:lnTo>
                    <a:pt x="177" y="155"/>
                  </a:lnTo>
                  <a:lnTo>
                    <a:pt x="178" y="157"/>
                  </a:lnTo>
                  <a:lnTo>
                    <a:pt x="226" y="204"/>
                  </a:lnTo>
                  <a:lnTo>
                    <a:pt x="226" y="204"/>
                  </a:lnTo>
                  <a:lnTo>
                    <a:pt x="227" y="206"/>
                  </a:lnTo>
                  <a:lnTo>
                    <a:pt x="227" y="209"/>
                  </a:lnTo>
                  <a:lnTo>
                    <a:pt x="227" y="211"/>
                  </a:lnTo>
                  <a:lnTo>
                    <a:pt x="226" y="213"/>
                  </a:lnTo>
                  <a:lnTo>
                    <a:pt x="226" y="21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55"/>
            <p:cNvSpPr>
              <a:spLocks noEditPoints="1"/>
            </p:cNvSpPr>
            <p:nvPr/>
          </p:nvSpPr>
          <p:spPr bwMode="auto">
            <a:xfrm>
              <a:off x="5300452" y="5680389"/>
              <a:ext cx="226552" cy="226552"/>
            </a:xfrm>
            <a:custGeom>
              <a:avLst/>
              <a:gdLst>
                <a:gd name="T0" fmla="*/ 182 w 260"/>
                <a:gd name="T1" fmla="*/ 239 h 260"/>
                <a:gd name="T2" fmla="*/ 260 w 260"/>
                <a:gd name="T3" fmla="*/ 260 h 260"/>
                <a:gd name="T4" fmla="*/ 208 w 260"/>
                <a:gd name="T5" fmla="*/ 113 h 260"/>
                <a:gd name="T6" fmla="*/ 52 w 260"/>
                <a:gd name="T7" fmla="*/ 234 h 260"/>
                <a:gd name="T8" fmla="*/ 26 w 260"/>
                <a:gd name="T9" fmla="*/ 13 h 260"/>
                <a:gd name="T10" fmla="*/ 28 w 260"/>
                <a:gd name="T11" fmla="*/ 8 h 260"/>
                <a:gd name="T12" fmla="*/ 34 w 260"/>
                <a:gd name="T13" fmla="*/ 0 h 260"/>
                <a:gd name="T14" fmla="*/ 39 w 260"/>
                <a:gd name="T15" fmla="*/ 0 h 260"/>
                <a:gd name="T16" fmla="*/ 49 w 260"/>
                <a:gd name="T17" fmla="*/ 4 h 260"/>
                <a:gd name="T18" fmla="*/ 52 w 260"/>
                <a:gd name="T19" fmla="*/ 13 h 260"/>
                <a:gd name="T20" fmla="*/ 208 w 260"/>
                <a:gd name="T21" fmla="*/ 37 h 260"/>
                <a:gd name="T22" fmla="*/ 208 w 260"/>
                <a:gd name="T23" fmla="*/ 13 h 260"/>
                <a:gd name="T24" fmla="*/ 212 w 260"/>
                <a:gd name="T25" fmla="*/ 4 h 260"/>
                <a:gd name="T26" fmla="*/ 221 w 260"/>
                <a:gd name="T27" fmla="*/ 0 h 260"/>
                <a:gd name="T28" fmla="*/ 227 w 260"/>
                <a:gd name="T29" fmla="*/ 0 h 260"/>
                <a:gd name="T30" fmla="*/ 233 w 260"/>
                <a:gd name="T31" fmla="*/ 8 h 260"/>
                <a:gd name="T32" fmla="*/ 234 w 260"/>
                <a:gd name="T33" fmla="*/ 234 h 260"/>
                <a:gd name="T34" fmla="*/ 208 w 260"/>
                <a:gd name="T35" fmla="*/ 113 h 260"/>
                <a:gd name="T36" fmla="*/ 182 w 260"/>
                <a:gd name="T37" fmla="*/ 78 h 260"/>
                <a:gd name="T38" fmla="*/ 156 w 260"/>
                <a:gd name="T39" fmla="*/ 52 h 260"/>
                <a:gd name="T40" fmla="*/ 130 w 260"/>
                <a:gd name="T41" fmla="*/ 78 h 260"/>
                <a:gd name="T42" fmla="*/ 104 w 260"/>
                <a:gd name="T43" fmla="*/ 52 h 260"/>
                <a:gd name="T44" fmla="*/ 78 w 260"/>
                <a:gd name="T45" fmla="*/ 78 h 260"/>
                <a:gd name="T46" fmla="*/ 52 w 260"/>
                <a:gd name="T47" fmla="*/ 104 h 260"/>
                <a:gd name="T48" fmla="*/ 78 w 260"/>
                <a:gd name="T49" fmla="*/ 78 h 260"/>
                <a:gd name="T50" fmla="*/ 104 w 260"/>
                <a:gd name="T51" fmla="*/ 104 h 260"/>
                <a:gd name="T52" fmla="*/ 130 w 260"/>
                <a:gd name="T53" fmla="*/ 78 h 260"/>
                <a:gd name="T54" fmla="*/ 156 w 260"/>
                <a:gd name="T55" fmla="*/ 104 h 260"/>
                <a:gd name="T56" fmla="*/ 182 w 260"/>
                <a:gd name="T57" fmla="*/ 78 h 260"/>
                <a:gd name="T58" fmla="*/ 208 w 260"/>
                <a:gd name="T59" fmla="*/ 52 h 260"/>
                <a:gd name="T60" fmla="*/ 78 w 260"/>
                <a:gd name="T61" fmla="*/ 260 h 260"/>
                <a:gd name="T62" fmla="*/ 0 w 260"/>
                <a:gd name="T63" fmla="*/ 239 h 260"/>
                <a:gd name="T64" fmla="*/ 78 w 260"/>
                <a:gd name="T65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0" h="260">
                  <a:moveTo>
                    <a:pt x="182" y="260"/>
                  </a:moveTo>
                  <a:lnTo>
                    <a:pt x="182" y="239"/>
                  </a:lnTo>
                  <a:lnTo>
                    <a:pt x="260" y="239"/>
                  </a:lnTo>
                  <a:lnTo>
                    <a:pt x="260" y="260"/>
                  </a:lnTo>
                  <a:lnTo>
                    <a:pt x="182" y="260"/>
                  </a:lnTo>
                  <a:close/>
                  <a:moveTo>
                    <a:pt x="208" y="113"/>
                  </a:moveTo>
                  <a:lnTo>
                    <a:pt x="52" y="113"/>
                  </a:lnTo>
                  <a:lnTo>
                    <a:pt x="52" y="234"/>
                  </a:lnTo>
                  <a:lnTo>
                    <a:pt x="26" y="2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8" y="8"/>
                  </a:lnTo>
                  <a:lnTo>
                    <a:pt x="30" y="4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49" y="4"/>
                  </a:lnTo>
                  <a:lnTo>
                    <a:pt x="51" y="8"/>
                  </a:lnTo>
                  <a:lnTo>
                    <a:pt x="52" y="13"/>
                  </a:lnTo>
                  <a:lnTo>
                    <a:pt x="52" y="37"/>
                  </a:lnTo>
                  <a:lnTo>
                    <a:pt x="208" y="37"/>
                  </a:lnTo>
                  <a:lnTo>
                    <a:pt x="208" y="13"/>
                  </a:lnTo>
                  <a:lnTo>
                    <a:pt x="208" y="13"/>
                  </a:lnTo>
                  <a:lnTo>
                    <a:pt x="210" y="8"/>
                  </a:lnTo>
                  <a:lnTo>
                    <a:pt x="212" y="4"/>
                  </a:lnTo>
                  <a:lnTo>
                    <a:pt x="216" y="0"/>
                  </a:lnTo>
                  <a:lnTo>
                    <a:pt x="221" y="0"/>
                  </a:lnTo>
                  <a:lnTo>
                    <a:pt x="221" y="0"/>
                  </a:lnTo>
                  <a:lnTo>
                    <a:pt x="227" y="0"/>
                  </a:lnTo>
                  <a:lnTo>
                    <a:pt x="231" y="4"/>
                  </a:lnTo>
                  <a:lnTo>
                    <a:pt x="233" y="8"/>
                  </a:lnTo>
                  <a:lnTo>
                    <a:pt x="234" y="13"/>
                  </a:lnTo>
                  <a:lnTo>
                    <a:pt x="234" y="234"/>
                  </a:lnTo>
                  <a:lnTo>
                    <a:pt x="208" y="234"/>
                  </a:lnTo>
                  <a:lnTo>
                    <a:pt x="208" y="113"/>
                  </a:lnTo>
                  <a:close/>
                  <a:moveTo>
                    <a:pt x="182" y="52"/>
                  </a:moveTo>
                  <a:lnTo>
                    <a:pt x="182" y="78"/>
                  </a:lnTo>
                  <a:lnTo>
                    <a:pt x="156" y="78"/>
                  </a:lnTo>
                  <a:lnTo>
                    <a:pt x="156" y="52"/>
                  </a:lnTo>
                  <a:lnTo>
                    <a:pt x="130" y="52"/>
                  </a:lnTo>
                  <a:lnTo>
                    <a:pt x="130" y="78"/>
                  </a:lnTo>
                  <a:lnTo>
                    <a:pt x="104" y="78"/>
                  </a:lnTo>
                  <a:lnTo>
                    <a:pt x="104" y="52"/>
                  </a:lnTo>
                  <a:lnTo>
                    <a:pt x="78" y="52"/>
                  </a:lnTo>
                  <a:lnTo>
                    <a:pt x="78" y="78"/>
                  </a:lnTo>
                  <a:lnTo>
                    <a:pt x="52" y="78"/>
                  </a:lnTo>
                  <a:lnTo>
                    <a:pt x="52" y="104"/>
                  </a:lnTo>
                  <a:lnTo>
                    <a:pt x="78" y="104"/>
                  </a:lnTo>
                  <a:lnTo>
                    <a:pt x="78" y="78"/>
                  </a:lnTo>
                  <a:lnTo>
                    <a:pt x="104" y="78"/>
                  </a:lnTo>
                  <a:lnTo>
                    <a:pt x="104" y="104"/>
                  </a:lnTo>
                  <a:lnTo>
                    <a:pt x="130" y="104"/>
                  </a:lnTo>
                  <a:lnTo>
                    <a:pt x="130" y="78"/>
                  </a:lnTo>
                  <a:lnTo>
                    <a:pt x="156" y="78"/>
                  </a:lnTo>
                  <a:lnTo>
                    <a:pt x="156" y="104"/>
                  </a:lnTo>
                  <a:lnTo>
                    <a:pt x="182" y="104"/>
                  </a:lnTo>
                  <a:lnTo>
                    <a:pt x="182" y="78"/>
                  </a:lnTo>
                  <a:lnTo>
                    <a:pt x="208" y="78"/>
                  </a:lnTo>
                  <a:lnTo>
                    <a:pt x="208" y="52"/>
                  </a:lnTo>
                  <a:lnTo>
                    <a:pt x="182" y="52"/>
                  </a:lnTo>
                  <a:close/>
                  <a:moveTo>
                    <a:pt x="78" y="260"/>
                  </a:moveTo>
                  <a:lnTo>
                    <a:pt x="0" y="260"/>
                  </a:lnTo>
                  <a:lnTo>
                    <a:pt x="0" y="239"/>
                  </a:lnTo>
                  <a:lnTo>
                    <a:pt x="78" y="239"/>
                  </a:lnTo>
                  <a:lnTo>
                    <a:pt x="78" y="2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56"/>
            <p:cNvSpPr>
              <a:spLocks noEditPoints="1"/>
            </p:cNvSpPr>
            <p:nvPr/>
          </p:nvSpPr>
          <p:spPr bwMode="auto">
            <a:xfrm>
              <a:off x="3634422" y="5962708"/>
              <a:ext cx="223067" cy="224810"/>
            </a:xfrm>
            <a:custGeom>
              <a:avLst/>
              <a:gdLst>
                <a:gd name="T0" fmla="*/ 90 w 256"/>
                <a:gd name="T1" fmla="*/ 251 h 257"/>
                <a:gd name="T2" fmla="*/ 38 w 256"/>
                <a:gd name="T3" fmla="*/ 220 h 257"/>
                <a:gd name="T4" fmla="*/ 5 w 256"/>
                <a:gd name="T5" fmla="*/ 167 h 257"/>
                <a:gd name="T6" fmla="*/ 0 w 256"/>
                <a:gd name="T7" fmla="*/ 116 h 257"/>
                <a:gd name="T8" fmla="*/ 22 w 256"/>
                <a:gd name="T9" fmla="*/ 57 h 257"/>
                <a:gd name="T10" fmla="*/ 66 w 256"/>
                <a:gd name="T11" fmla="*/ 16 h 257"/>
                <a:gd name="T12" fmla="*/ 127 w 256"/>
                <a:gd name="T13" fmla="*/ 0 h 257"/>
                <a:gd name="T14" fmla="*/ 178 w 256"/>
                <a:gd name="T15" fmla="*/ 11 h 257"/>
                <a:gd name="T16" fmla="*/ 228 w 256"/>
                <a:gd name="T17" fmla="*/ 47 h 257"/>
                <a:gd name="T18" fmla="*/ 254 w 256"/>
                <a:gd name="T19" fmla="*/ 103 h 257"/>
                <a:gd name="T20" fmla="*/ 254 w 256"/>
                <a:gd name="T21" fmla="*/ 155 h 257"/>
                <a:gd name="T22" fmla="*/ 228 w 256"/>
                <a:gd name="T23" fmla="*/ 211 h 257"/>
                <a:gd name="T24" fmla="*/ 178 w 256"/>
                <a:gd name="T25" fmla="*/ 247 h 257"/>
                <a:gd name="T26" fmla="*/ 127 w 256"/>
                <a:gd name="T27" fmla="*/ 257 h 257"/>
                <a:gd name="T28" fmla="*/ 96 w 256"/>
                <a:gd name="T29" fmla="*/ 25 h 257"/>
                <a:gd name="T30" fmla="*/ 51 w 256"/>
                <a:gd name="T31" fmla="*/ 52 h 257"/>
                <a:gd name="T32" fmla="*/ 23 w 256"/>
                <a:gd name="T33" fmla="*/ 96 h 257"/>
                <a:gd name="T34" fmla="*/ 20 w 256"/>
                <a:gd name="T35" fmla="*/ 141 h 257"/>
                <a:gd name="T36" fmla="*/ 38 w 256"/>
                <a:gd name="T37" fmla="*/ 190 h 257"/>
                <a:gd name="T38" fmla="*/ 75 w 256"/>
                <a:gd name="T39" fmla="*/ 225 h 257"/>
                <a:gd name="T40" fmla="*/ 127 w 256"/>
                <a:gd name="T41" fmla="*/ 238 h 257"/>
                <a:gd name="T42" fmla="*/ 170 w 256"/>
                <a:gd name="T43" fmla="*/ 229 h 257"/>
                <a:gd name="T44" fmla="*/ 212 w 256"/>
                <a:gd name="T45" fmla="*/ 199 h 257"/>
                <a:gd name="T46" fmla="*/ 235 w 256"/>
                <a:gd name="T47" fmla="*/ 151 h 257"/>
                <a:gd name="T48" fmla="*/ 235 w 256"/>
                <a:gd name="T49" fmla="*/ 107 h 257"/>
                <a:gd name="T50" fmla="*/ 212 w 256"/>
                <a:gd name="T51" fmla="*/ 60 h 257"/>
                <a:gd name="T52" fmla="*/ 170 w 256"/>
                <a:gd name="T53" fmla="*/ 29 h 257"/>
                <a:gd name="T54" fmla="*/ 127 w 256"/>
                <a:gd name="T55" fmla="*/ 20 h 257"/>
                <a:gd name="T56" fmla="*/ 208 w 256"/>
                <a:gd name="T57" fmla="*/ 129 h 257"/>
                <a:gd name="T58" fmla="*/ 196 w 256"/>
                <a:gd name="T59" fmla="*/ 86 h 257"/>
                <a:gd name="T60" fmla="*/ 221 w 256"/>
                <a:gd name="T61" fmla="*/ 113 h 257"/>
                <a:gd name="T62" fmla="*/ 142 w 256"/>
                <a:gd name="T63" fmla="*/ 112 h 257"/>
                <a:gd name="T64" fmla="*/ 159 w 256"/>
                <a:gd name="T65" fmla="*/ 122 h 257"/>
                <a:gd name="T66" fmla="*/ 142 w 256"/>
                <a:gd name="T67" fmla="*/ 112 h 257"/>
                <a:gd name="T68" fmla="*/ 85 w 256"/>
                <a:gd name="T69" fmla="*/ 61 h 257"/>
                <a:gd name="T70" fmla="*/ 48 w 256"/>
                <a:gd name="T71" fmla="*/ 124 h 257"/>
                <a:gd name="T72" fmla="*/ 34 w 256"/>
                <a:gd name="T73" fmla="*/ 129 h 257"/>
                <a:gd name="T74" fmla="*/ 35 w 256"/>
                <a:gd name="T75" fmla="*/ 109 h 257"/>
                <a:gd name="T76" fmla="*/ 55 w 256"/>
                <a:gd name="T77" fmla="*/ 69 h 257"/>
                <a:gd name="T78" fmla="*/ 91 w 256"/>
                <a:gd name="T79" fmla="*/ 42 h 257"/>
                <a:gd name="T80" fmla="*/ 129 w 256"/>
                <a:gd name="T81" fmla="*/ 34 h 257"/>
                <a:gd name="T82" fmla="*/ 174 w 256"/>
                <a:gd name="T83" fmla="*/ 63 h 257"/>
                <a:gd name="T84" fmla="*/ 129 w 256"/>
                <a:gd name="T85" fmla="*/ 48 h 257"/>
                <a:gd name="T86" fmla="*/ 95 w 256"/>
                <a:gd name="T87" fmla="*/ 216 h 257"/>
                <a:gd name="T88" fmla="*/ 87 w 256"/>
                <a:gd name="T89" fmla="*/ 192 h 257"/>
                <a:gd name="T90" fmla="*/ 130 w 256"/>
                <a:gd name="T91" fmla="*/ 120 h 257"/>
                <a:gd name="T92" fmla="*/ 147 w 256"/>
                <a:gd name="T93" fmla="*/ 128 h 257"/>
                <a:gd name="T94" fmla="*/ 155 w 256"/>
                <a:gd name="T95" fmla="*/ 146 h 257"/>
                <a:gd name="T96" fmla="*/ 143 w 256"/>
                <a:gd name="T97" fmla="*/ 167 h 257"/>
                <a:gd name="T98" fmla="*/ 125 w 256"/>
                <a:gd name="T99" fmla="*/ 170 h 257"/>
                <a:gd name="T100" fmla="*/ 107 w 256"/>
                <a:gd name="T101" fmla="*/ 155 h 257"/>
                <a:gd name="T102" fmla="*/ 107 w 256"/>
                <a:gd name="T103" fmla="*/ 135 h 257"/>
                <a:gd name="T104" fmla="*/ 125 w 256"/>
                <a:gd name="T105" fmla="*/ 121 h 257"/>
                <a:gd name="T106" fmla="*/ 135 w 256"/>
                <a:gd name="T107" fmla="*/ 150 h 257"/>
                <a:gd name="T108" fmla="*/ 142 w 256"/>
                <a:gd name="T109" fmla="*/ 137 h 257"/>
                <a:gd name="T110" fmla="*/ 125 w 256"/>
                <a:gd name="T111" fmla="*/ 130 h 257"/>
                <a:gd name="T112" fmla="*/ 117 w 256"/>
                <a:gd name="T113" fmla="*/ 144 h 257"/>
                <a:gd name="T114" fmla="*/ 117 w 256"/>
                <a:gd name="T115" fmla="*/ 217 h 257"/>
                <a:gd name="T116" fmla="*/ 133 w 256"/>
                <a:gd name="T117" fmla="*/ 217 h 257"/>
                <a:gd name="T118" fmla="*/ 148 w 256"/>
                <a:gd name="T119" fmla="*/ 217 h 257"/>
                <a:gd name="T120" fmla="*/ 169 w 256"/>
                <a:gd name="T121" fmla="*/ 199 h 257"/>
                <a:gd name="T122" fmla="*/ 153 w 256"/>
                <a:gd name="T123" fmla="*/ 217 h 257"/>
                <a:gd name="T124" fmla="*/ 168 w 256"/>
                <a:gd name="T125" fmla="*/ 19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" h="257">
                  <a:moveTo>
                    <a:pt x="127" y="257"/>
                  </a:moveTo>
                  <a:lnTo>
                    <a:pt x="127" y="257"/>
                  </a:lnTo>
                  <a:lnTo>
                    <a:pt x="114" y="256"/>
                  </a:lnTo>
                  <a:lnTo>
                    <a:pt x="103" y="255"/>
                  </a:lnTo>
                  <a:lnTo>
                    <a:pt x="90" y="251"/>
                  </a:lnTo>
                  <a:lnTo>
                    <a:pt x="78" y="247"/>
                  </a:lnTo>
                  <a:lnTo>
                    <a:pt x="66" y="242"/>
                  </a:lnTo>
                  <a:lnTo>
                    <a:pt x="56" y="235"/>
                  </a:lnTo>
                  <a:lnTo>
                    <a:pt x="47" y="228"/>
                  </a:lnTo>
                  <a:lnTo>
                    <a:pt x="38" y="220"/>
                  </a:lnTo>
                  <a:lnTo>
                    <a:pt x="29" y="211"/>
                  </a:lnTo>
                  <a:lnTo>
                    <a:pt x="22" y="200"/>
                  </a:lnTo>
                  <a:lnTo>
                    <a:pt x="16" y="190"/>
                  </a:lnTo>
                  <a:lnTo>
                    <a:pt x="9" y="180"/>
                  </a:lnTo>
                  <a:lnTo>
                    <a:pt x="5" y="167"/>
                  </a:lnTo>
                  <a:lnTo>
                    <a:pt x="3" y="155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16"/>
                  </a:lnTo>
                  <a:lnTo>
                    <a:pt x="3" y="103"/>
                  </a:lnTo>
                  <a:lnTo>
                    <a:pt x="5" y="91"/>
                  </a:lnTo>
                  <a:lnTo>
                    <a:pt x="9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29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6" y="22"/>
                  </a:lnTo>
                  <a:lnTo>
                    <a:pt x="66" y="16"/>
                  </a:lnTo>
                  <a:lnTo>
                    <a:pt x="78" y="11"/>
                  </a:lnTo>
                  <a:lnTo>
                    <a:pt x="90" y="7"/>
                  </a:lnTo>
                  <a:lnTo>
                    <a:pt x="103" y="3"/>
                  </a:lnTo>
                  <a:lnTo>
                    <a:pt x="114" y="1"/>
                  </a:lnTo>
                  <a:lnTo>
                    <a:pt x="127" y="0"/>
                  </a:lnTo>
                  <a:lnTo>
                    <a:pt x="127" y="0"/>
                  </a:lnTo>
                  <a:lnTo>
                    <a:pt x="142" y="1"/>
                  </a:lnTo>
                  <a:lnTo>
                    <a:pt x="153" y="3"/>
                  </a:lnTo>
                  <a:lnTo>
                    <a:pt x="166" y="7"/>
                  </a:lnTo>
                  <a:lnTo>
                    <a:pt x="178" y="11"/>
                  </a:lnTo>
                  <a:lnTo>
                    <a:pt x="190" y="16"/>
                  </a:lnTo>
                  <a:lnTo>
                    <a:pt x="200" y="22"/>
                  </a:lnTo>
                  <a:lnTo>
                    <a:pt x="209" y="30"/>
                  </a:lnTo>
                  <a:lnTo>
                    <a:pt x="218" y="38"/>
                  </a:lnTo>
                  <a:lnTo>
                    <a:pt x="228" y="47"/>
                  </a:lnTo>
                  <a:lnTo>
                    <a:pt x="234" y="57"/>
                  </a:lnTo>
                  <a:lnTo>
                    <a:pt x="241" y="68"/>
                  </a:lnTo>
                  <a:lnTo>
                    <a:pt x="247" y="79"/>
                  </a:lnTo>
                  <a:lnTo>
                    <a:pt x="251" y="91"/>
                  </a:lnTo>
                  <a:lnTo>
                    <a:pt x="254" y="103"/>
                  </a:lnTo>
                  <a:lnTo>
                    <a:pt x="256" y="116"/>
                  </a:lnTo>
                  <a:lnTo>
                    <a:pt x="256" y="129"/>
                  </a:lnTo>
                  <a:lnTo>
                    <a:pt x="256" y="129"/>
                  </a:lnTo>
                  <a:lnTo>
                    <a:pt x="256" y="142"/>
                  </a:lnTo>
                  <a:lnTo>
                    <a:pt x="254" y="155"/>
                  </a:lnTo>
                  <a:lnTo>
                    <a:pt x="251" y="167"/>
                  </a:lnTo>
                  <a:lnTo>
                    <a:pt x="247" y="180"/>
                  </a:lnTo>
                  <a:lnTo>
                    <a:pt x="241" y="190"/>
                  </a:lnTo>
                  <a:lnTo>
                    <a:pt x="234" y="200"/>
                  </a:lnTo>
                  <a:lnTo>
                    <a:pt x="228" y="211"/>
                  </a:lnTo>
                  <a:lnTo>
                    <a:pt x="218" y="220"/>
                  </a:lnTo>
                  <a:lnTo>
                    <a:pt x="209" y="228"/>
                  </a:lnTo>
                  <a:lnTo>
                    <a:pt x="200" y="235"/>
                  </a:lnTo>
                  <a:lnTo>
                    <a:pt x="190" y="242"/>
                  </a:lnTo>
                  <a:lnTo>
                    <a:pt x="178" y="247"/>
                  </a:lnTo>
                  <a:lnTo>
                    <a:pt x="166" y="251"/>
                  </a:lnTo>
                  <a:lnTo>
                    <a:pt x="153" y="255"/>
                  </a:lnTo>
                  <a:lnTo>
                    <a:pt x="142" y="256"/>
                  </a:lnTo>
                  <a:lnTo>
                    <a:pt x="127" y="257"/>
                  </a:lnTo>
                  <a:lnTo>
                    <a:pt x="127" y="257"/>
                  </a:lnTo>
                  <a:close/>
                  <a:moveTo>
                    <a:pt x="127" y="20"/>
                  </a:moveTo>
                  <a:lnTo>
                    <a:pt x="127" y="20"/>
                  </a:lnTo>
                  <a:lnTo>
                    <a:pt x="117" y="21"/>
                  </a:lnTo>
                  <a:lnTo>
                    <a:pt x="107" y="22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5" y="33"/>
                  </a:lnTo>
                  <a:lnTo>
                    <a:pt x="68" y="38"/>
                  </a:lnTo>
                  <a:lnTo>
                    <a:pt x="59" y="44"/>
                  </a:lnTo>
                  <a:lnTo>
                    <a:pt x="51" y="52"/>
                  </a:lnTo>
                  <a:lnTo>
                    <a:pt x="44" y="60"/>
                  </a:lnTo>
                  <a:lnTo>
                    <a:pt x="38" y="68"/>
                  </a:lnTo>
                  <a:lnTo>
                    <a:pt x="33" y="77"/>
                  </a:lnTo>
                  <a:lnTo>
                    <a:pt x="27" y="86"/>
                  </a:lnTo>
                  <a:lnTo>
                    <a:pt x="23" y="96"/>
                  </a:lnTo>
                  <a:lnTo>
                    <a:pt x="21" y="107"/>
                  </a:lnTo>
                  <a:lnTo>
                    <a:pt x="20" y="117"/>
                  </a:lnTo>
                  <a:lnTo>
                    <a:pt x="20" y="129"/>
                  </a:lnTo>
                  <a:lnTo>
                    <a:pt x="20" y="129"/>
                  </a:lnTo>
                  <a:lnTo>
                    <a:pt x="20" y="141"/>
                  </a:lnTo>
                  <a:lnTo>
                    <a:pt x="21" y="151"/>
                  </a:lnTo>
                  <a:lnTo>
                    <a:pt x="23" y="161"/>
                  </a:lnTo>
                  <a:lnTo>
                    <a:pt x="27" y="172"/>
                  </a:lnTo>
                  <a:lnTo>
                    <a:pt x="33" y="181"/>
                  </a:lnTo>
                  <a:lnTo>
                    <a:pt x="38" y="190"/>
                  </a:lnTo>
                  <a:lnTo>
                    <a:pt x="44" y="199"/>
                  </a:lnTo>
                  <a:lnTo>
                    <a:pt x="51" y="205"/>
                  </a:lnTo>
                  <a:lnTo>
                    <a:pt x="59" y="213"/>
                  </a:lnTo>
                  <a:lnTo>
                    <a:pt x="68" y="220"/>
                  </a:lnTo>
                  <a:lnTo>
                    <a:pt x="75" y="225"/>
                  </a:lnTo>
                  <a:lnTo>
                    <a:pt x="86" y="229"/>
                  </a:lnTo>
                  <a:lnTo>
                    <a:pt x="96" y="233"/>
                  </a:lnTo>
                  <a:lnTo>
                    <a:pt x="107" y="235"/>
                  </a:lnTo>
                  <a:lnTo>
                    <a:pt x="117" y="238"/>
                  </a:lnTo>
                  <a:lnTo>
                    <a:pt x="127" y="238"/>
                  </a:lnTo>
                  <a:lnTo>
                    <a:pt x="127" y="238"/>
                  </a:lnTo>
                  <a:lnTo>
                    <a:pt x="139" y="238"/>
                  </a:lnTo>
                  <a:lnTo>
                    <a:pt x="150" y="235"/>
                  </a:lnTo>
                  <a:lnTo>
                    <a:pt x="160" y="233"/>
                  </a:lnTo>
                  <a:lnTo>
                    <a:pt x="170" y="229"/>
                  </a:lnTo>
                  <a:lnTo>
                    <a:pt x="181" y="225"/>
                  </a:lnTo>
                  <a:lnTo>
                    <a:pt x="189" y="220"/>
                  </a:lnTo>
                  <a:lnTo>
                    <a:pt x="198" y="213"/>
                  </a:lnTo>
                  <a:lnTo>
                    <a:pt x="205" y="205"/>
                  </a:lnTo>
                  <a:lnTo>
                    <a:pt x="212" y="199"/>
                  </a:lnTo>
                  <a:lnTo>
                    <a:pt x="218" y="190"/>
                  </a:lnTo>
                  <a:lnTo>
                    <a:pt x="224" y="181"/>
                  </a:lnTo>
                  <a:lnTo>
                    <a:pt x="229" y="172"/>
                  </a:lnTo>
                  <a:lnTo>
                    <a:pt x="233" y="161"/>
                  </a:lnTo>
                  <a:lnTo>
                    <a:pt x="235" y="151"/>
                  </a:lnTo>
                  <a:lnTo>
                    <a:pt x="237" y="141"/>
                  </a:lnTo>
                  <a:lnTo>
                    <a:pt x="237" y="129"/>
                  </a:lnTo>
                  <a:lnTo>
                    <a:pt x="237" y="129"/>
                  </a:lnTo>
                  <a:lnTo>
                    <a:pt x="237" y="117"/>
                  </a:lnTo>
                  <a:lnTo>
                    <a:pt x="235" y="107"/>
                  </a:lnTo>
                  <a:lnTo>
                    <a:pt x="233" y="96"/>
                  </a:lnTo>
                  <a:lnTo>
                    <a:pt x="229" y="86"/>
                  </a:lnTo>
                  <a:lnTo>
                    <a:pt x="224" y="77"/>
                  </a:lnTo>
                  <a:lnTo>
                    <a:pt x="218" y="68"/>
                  </a:lnTo>
                  <a:lnTo>
                    <a:pt x="212" y="60"/>
                  </a:lnTo>
                  <a:lnTo>
                    <a:pt x="205" y="52"/>
                  </a:lnTo>
                  <a:lnTo>
                    <a:pt x="198" y="44"/>
                  </a:lnTo>
                  <a:lnTo>
                    <a:pt x="189" y="38"/>
                  </a:lnTo>
                  <a:lnTo>
                    <a:pt x="181" y="33"/>
                  </a:lnTo>
                  <a:lnTo>
                    <a:pt x="170" y="29"/>
                  </a:lnTo>
                  <a:lnTo>
                    <a:pt x="160" y="25"/>
                  </a:lnTo>
                  <a:lnTo>
                    <a:pt x="150" y="22"/>
                  </a:lnTo>
                  <a:lnTo>
                    <a:pt x="139" y="21"/>
                  </a:lnTo>
                  <a:lnTo>
                    <a:pt x="127" y="20"/>
                  </a:lnTo>
                  <a:lnTo>
                    <a:pt x="127" y="20"/>
                  </a:lnTo>
                  <a:close/>
                  <a:moveTo>
                    <a:pt x="222" y="129"/>
                  </a:moveTo>
                  <a:lnTo>
                    <a:pt x="208" y="129"/>
                  </a:lnTo>
                  <a:lnTo>
                    <a:pt x="208" y="129"/>
                  </a:lnTo>
                  <a:lnTo>
                    <a:pt x="208" y="129"/>
                  </a:lnTo>
                  <a:lnTo>
                    <a:pt x="208" y="129"/>
                  </a:lnTo>
                  <a:lnTo>
                    <a:pt x="208" y="117"/>
                  </a:lnTo>
                  <a:lnTo>
                    <a:pt x="205" y="107"/>
                  </a:lnTo>
                  <a:lnTo>
                    <a:pt x="202" y="96"/>
                  </a:lnTo>
                  <a:lnTo>
                    <a:pt x="196" y="86"/>
                  </a:lnTo>
                  <a:lnTo>
                    <a:pt x="196" y="86"/>
                  </a:lnTo>
                  <a:lnTo>
                    <a:pt x="205" y="74"/>
                  </a:lnTo>
                  <a:lnTo>
                    <a:pt x="205" y="74"/>
                  </a:lnTo>
                  <a:lnTo>
                    <a:pt x="212" y="86"/>
                  </a:lnTo>
                  <a:lnTo>
                    <a:pt x="218" y="99"/>
                  </a:lnTo>
                  <a:lnTo>
                    <a:pt x="221" y="113"/>
                  </a:lnTo>
                  <a:lnTo>
                    <a:pt x="222" y="129"/>
                  </a:lnTo>
                  <a:lnTo>
                    <a:pt x="222" y="129"/>
                  </a:lnTo>
                  <a:lnTo>
                    <a:pt x="222" y="129"/>
                  </a:lnTo>
                  <a:lnTo>
                    <a:pt x="222" y="129"/>
                  </a:lnTo>
                  <a:close/>
                  <a:moveTo>
                    <a:pt x="142" y="112"/>
                  </a:moveTo>
                  <a:lnTo>
                    <a:pt x="199" y="57"/>
                  </a:lnTo>
                  <a:lnTo>
                    <a:pt x="199" y="57"/>
                  </a:lnTo>
                  <a:lnTo>
                    <a:pt x="161" y="126"/>
                  </a:lnTo>
                  <a:lnTo>
                    <a:pt x="161" y="126"/>
                  </a:lnTo>
                  <a:lnTo>
                    <a:pt x="159" y="122"/>
                  </a:lnTo>
                  <a:lnTo>
                    <a:pt x="156" y="120"/>
                  </a:lnTo>
                  <a:lnTo>
                    <a:pt x="150" y="115"/>
                  </a:lnTo>
                  <a:lnTo>
                    <a:pt x="144" y="112"/>
                  </a:lnTo>
                  <a:lnTo>
                    <a:pt x="142" y="112"/>
                  </a:lnTo>
                  <a:lnTo>
                    <a:pt x="142" y="112"/>
                  </a:lnTo>
                  <a:close/>
                  <a:moveTo>
                    <a:pt x="129" y="48"/>
                  </a:moveTo>
                  <a:lnTo>
                    <a:pt x="129" y="48"/>
                  </a:lnTo>
                  <a:lnTo>
                    <a:pt x="112" y="50"/>
                  </a:lnTo>
                  <a:lnTo>
                    <a:pt x="98" y="55"/>
                  </a:lnTo>
                  <a:lnTo>
                    <a:pt x="85" y="61"/>
                  </a:lnTo>
                  <a:lnTo>
                    <a:pt x="73" y="70"/>
                  </a:lnTo>
                  <a:lnTo>
                    <a:pt x="62" y="82"/>
                  </a:lnTo>
                  <a:lnTo>
                    <a:pt x="56" y="95"/>
                  </a:lnTo>
                  <a:lnTo>
                    <a:pt x="51" y="109"/>
                  </a:lnTo>
                  <a:lnTo>
                    <a:pt x="48" y="124"/>
                  </a:lnTo>
                  <a:lnTo>
                    <a:pt x="65" y="124"/>
                  </a:lnTo>
                  <a:lnTo>
                    <a:pt x="65" y="134"/>
                  </a:lnTo>
                  <a:lnTo>
                    <a:pt x="34" y="134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4" y="120"/>
                  </a:lnTo>
                  <a:lnTo>
                    <a:pt x="35" y="109"/>
                  </a:lnTo>
                  <a:lnTo>
                    <a:pt x="38" y="100"/>
                  </a:lnTo>
                  <a:lnTo>
                    <a:pt x="40" y="92"/>
                  </a:lnTo>
                  <a:lnTo>
                    <a:pt x="44" y="83"/>
                  </a:lnTo>
                  <a:lnTo>
                    <a:pt x="49" y="76"/>
                  </a:lnTo>
                  <a:lnTo>
                    <a:pt x="55" y="69"/>
                  </a:lnTo>
                  <a:lnTo>
                    <a:pt x="61" y="63"/>
                  </a:lnTo>
                  <a:lnTo>
                    <a:pt x="68" y="56"/>
                  </a:lnTo>
                  <a:lnTo>
                    <a:pt x="75" y="51"/>
                  </a:lnTo>
                  <a:lnTo>
                    <a:pt x="83" y="46"/>
                  </a:lnTo>
                  <a:lnTo>
                    <a:pt x="91" y="42"/>
                  </a:lnTo>
                  <a:lnTo>
                    <a:pt x="100" y="39"/>
                  </a:lnTo>
                  <a:lnTo>
                    <a:pt x="109" y="37"/>
                  </a:lnTo>
                  <a:lnTo>
                    <a:pt x="118" y="35"/>
                  </a:lnTo>
                  <a:lnTo>
                    <a:pt x="129" y="34"/>
                  </a:lnTo>
                  <a:lnTo>
                    <a:pt x="129" y="34"/>
                  </a:lnTo>
                  <a:lnTo>
                    <a:pt x="143" y="35"/>
                  </a:lnTo>
                  <a:lnTo>
                    <a:pt x="159" y="39"/>
                  </a:lnTo>
                  <a:lnTo>
                    <a:pt x="172" y="46"/>
                  </a:lnTo>
                  <a:lnTo>
                    <a:pt x="185" y="53"/>
                  </a:lnTo>
                  <a:lnTo>
                    <a:pt x="174" y="63"/>
                  </a:lnTo>
                  <a:lnTo>
                    <a:pt x="174" y="63"/>
                  </a:lnTo>
                  <a:lnTo>
                    <a:pt x="164" y="57"/>
                  </a:lnTo>
                  <a:lnTo>
                    <a:pt x="152" y="52"/>
                  </a:lnTo>
                  <a:lnTo>
                    <a:pt x="140" y="50"/>
                  </a:lnTo>
                  <a:lnTo>
                    <a:pt x="129" y="48"/>
                  </a:lnTo>
                  <a:lnTo>
                    <a:pt x="129" y="48"/>
                  </a:lnTo>
                  <a:close/>
                  <a:moveTo>
                    <a:pt x="101" y="182"/>
                  </a:moveTo>
                  <a:lnTo>
                    <a:pt x="101" y="217"/>
                  </a:lnTo>
                  <a:lnTo>
                    <a:pt x="101" y="217"/>
                  </a:lnTo>
                  <a:lnTo>
                    <a:pt x="95" y="216"/>
                  </a:lnTo>
                  <a:lnTo>
                    <a:pt x="91" y="212"/>
                  </a:lnTo>
                  <a:lnTo>
                    <a:pt x="87" y="205"/>
                  </a:lnTo>
                  <a:lnTo>
                    <a:pt x="86" y="199"/>
                  </a:lnTo>
                  <a:lnTo>
                    <a:pt x="86" y="199"/>
                  </a:lnTo>
                  <a:lnTo>
                    <a:pt x="87" y="192"/>
                  </a:lnTo>
                  <a:lnTo>
                    <a:pt x="91" y="187"/>
                  </a:lnTo>
                  <a:lnTo>
                    <a:pt x="95" y="183"/>
                  </a:lnTo>
                  <a:lnTo>
                    <a:pt x="101" y="182"/>
                  </a:lnTo>
                  <a:lnTo>
                    <a:pt x="101" y="182"/>
                  </a:lnTo>
                  <a:close/>
                  <a:moveTo>
                    <a:pt x="130" y="120"/>
                  </a:moveTo>
                  <a:lnTo>
                    <a:pt x="130" y="120"/>
                  </a:lnTo>
                  <a:lnTo>
                    <a:pt x="135" y="121"/>
                  </a:lnTo>
                  <a:lnTo>
                    <a:pt x="139" y="122"/>
                  </a:lnTo>
                  <a:lnTo>
                    <a:pt x="143" y="124"/>
                  </a:lnTo>
                  <a:lnTo>
                    <a:pt x="147" y="128"/>
                  </a:lnTo>
                  <a:lnTo>
                    <a:pt x="151" y="131"/>
                  </a:lnTo>
                  <a:lnTo>
                    <a:pt x="153" y="135"/>
                  </a:lnTo>
                  <a:lnTo>
                    <a:pt x="155" y="141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51"/>
                  </a:lnTo>
                  <a:lnTo>
                    <a:pt x="153" y="155"/>
                  </a:lnTo>
                  <a:lnTo>
                    <a:pt x="151" y="160"/>
                  </a:lnTo>
                  <a:lnTo>
                    <a:pt x="147" y="163"/>
                  </a:lnTo>
                  <a:lnTo>
                    <a:pt x="143" y="167"/>
                  </a:lnTo>
                  <a:lnTo>
                    <a:pt x="139" y="169"/>
                  </a:lnTo>
                  <a:lnTo>
                    <a:pt x="135" y="170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25" y="170"/>
                  </a:lnTo>
                  <a:lnTo>
                    <a:pt x="120" y="169"/>
                  </a:lnTo>
                  <a:lnTo>
                    <a:pt x="116" y="167"/>
                  </a:lnTo>
                  <a:lnTo>
                    <a:pt x="112" y="163"/>
                  </a:lnTo>
                  <a:lnTo>
                    <a:pt x="108" y="160"/>
                  </a:lnTo>
                  <a:lnTo>
                    <a:pt x="107" y="155"/>
                  </a:lnTo>
                  <a:lnTo>
                    <a:pt x="104" y="151"/>
                  </a:lnTo>
                  <a:lnTo>
                    <a:pt x="104" y="146"/>
                  </a:lnTo>
                  <a:lnTo>
                    <a:pt x="104" y="146"/>
                  </a:lnTo>
                  <a:lnTo>
                    <a:pt x="104" y="141"/>
                  </a:lnTo>
                  <a:lnTo>
                    <a:pt x="107" y="135"/>
                  </a:lnTo>
                  <a:lnTo>
                    <a:pt x="108" y="131"/>
                  </a:lnTo>
                  <a:lnTo>
                    <a:pt x="112" y="128"/>
                  </a:lnTo>
                  <a:lnTo>
                    <a:pt x="116" y="124"/>
                  </a:lnTo>
                  <a:lnTo>
                    <a:pt x="120" y="122"/>
                  </a:lnTo>
                  <a:lnTo>
                    <a:pt x="125" y="121"/>
                  </a:lnTo>
                  <a:lnTo>
                    <a:pt x="130" y="120"/>
                  </a:lnTo>
                  <a:lnTo>
                    <a:pt x="130" y="120"/>
                  </a:lnTo>
                  <a:close/>
                  <a:moveTo>
                    <a:pt x="130" y="150"/>
                  </a:moveTo>
                  <a:lnTo>
                    <a:pt x="130" y="150"/>
                  </a:lnTo>
                  <a:lnTo>
                    <a:pt x="135" y="150"/>
                  </a:lnTo>
                  <a:lnTo>
                    <a:pt x="139" y="147"/>
                  </a:lnTo>
                  <a:lnTo>
                    <a:pt x="142" y="144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142" y="137"/>
                  </a:lnTo>
                  <a:lnTo>
                    <a:pt x="139" y="133"/>
                  </a:lnTo>
                  <a:lnTo>
                    <a:pt x="135" y="130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25" y="130"/>
                  </a:lnTo>
                  <a:lnTo>
                    <a:pt x="120" y="133"/>
                  </a:lnTo>
                  <a:lnTo>
                    <a:pt x="117" y="137"/>
                  </a:lnTo>
                  <a:lnTo>
                    <a:pt x="116" y="141"/>
                  </a:lnTo>
                  <a:lnTo>
                    <a:pt x="116" y="141"/>
                  </a:lnTo>
                  <a:lnTo>
                    <a:pt x="117" y="144"/>
                  </a:lnTo>
                  <a:lnTo>
                    <a:pt x="120" y="147"/>
                  </a:lnTo>
                  <a:lnTo>
                    <a:pt x="125" y="150"/>
                  </a:lnTo>
                  <a:lnTo>
                    <a:pt x="130" y="150"/>
                  </a:lnTo>
                  <a:lnTo>
                    <a:pt x="130" y="150"/>
                  </a:lnTo>
                  <a:close/>
                  <a:moveTo>
                    <a:pt x="117" y="217"/>
                  </a:moveTo>
                  <a:lnTo>
                    <a:pt x="107" y="217"/>
                  </a:lnTo>
                  <a:lnTo>
                    <a:pt x="107" y="181"/>
                  </a:lnTo>
                  <a:lnTo>
                    <a:pt x="117" y="181"/>
                  </a:lnTo>
                  <a:lnTo>
                    <a:pt x="117" y="217"/>
                  </a:lnTo>
                  <a:close/>
                  <a:moveTo>
                    <a:pt x="133" y="217"/>
                  </a:moveTo>
                  <a:lnTo>
                    <a:pt x="122" y="217"/>
                  </a:lnTo>
                  <a:lnTo>
                    <a:pt x="122" y="181"/>
                  </a:lnTo>
                  <a:lnTo>
                    <a:pt x="133" y="181"/>
                  </a:lnTo>
                  <a:lnTo>
                    <a:pt x="133" y="217"/>
                  </a:lnTo>
                  <a:close/>
                  <a:moveTo>
                    <a:pt x="148" y="217"/>
                  </a:moveTo>
                  <a:lnTo>
                    <a:pt x="138" y="217"/>
                  </a:lnTo>
                  <a:lnTo>
                    <a:pt x="138" y="181"/>
                  </a:lnTo>
                  <a:lnTo>
                    <a:pt x="148" y="181"/>
                  </a:lnTo>
                  <a:lnTo>
                    <a:pt x="148" y="217"/>
                  </a:lnTo>
                  <a:close/>
                  <a:moveTo>
                    <a:pt x="169" y="199"/>
                  </a:moveTo>
                  <a:lnTo>
                    <a:pt x="169" y="199"/>
                  </a:lnTo>
                  <a:lnTo>
                    <a:pt x="168" y="205"/>
                  </a:lnTo>
                  <a:lnTo>
                    <a:pt x="165" y="212"/>
                  </a:lnTo>
                  <a:lnTo>
                    <a:pt x="160" y="216"/>
                  </a:lnTo>
                  <a:lnTo>
                    <a:pt x="153" y="217"/>
                  </a:lnTo>
                  <a:lnTo>
                    <a:pt x="153" y="182"/>
                  </a:lnTo>
                  <a:lnTo>
                    <a:pt x="153" y="182"/>
                  </a:lnTo>
                  <a:lnTo>
                    <a:pt x="160" y="183"/>
                  </a:lnTo>
                  <a:lnTo>
                    <a:pt x="165" y="187"/>
                  </a:lnTo>
                  <a:lnTo>
                    <a:pt x="168" y="192"/>
                  </a:lnTo>
                  <a:lnTo>
                    <a:pt x="169" y="199"/>
                  </a:lnTo>
                  <a:lnTo>
                    <a:pt x="169" y="19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57"/>
            <p:cNvSpPr>
              <a:spLocks noEditPoints="1"/>
            </p:cNvSpPr>
            <p:nvPr/>
          </p:nvSpPr>
          <p:spPr bwMode="auto">
            <a:xfrm>
              <a:off x="3913256" y="5960964"/>
              <a:ext cx="195183" cy="226552"/>
            </a:xfrm>
            <a:custGeom>
              <a:avLst/>
              <a:gdLst>
                <a:gd name="T0" fmla="*/ 187 w 224"/>
                <a:gd name="T1" fmla="*/ 104 h 259"/>
                <a:gd name="T2" fmla="*/ 151 w 224"/>
                <a:gd name="T3" fmla="*/ 152 h 259"/>
                <a:gd name="T4" fmla="*/ 107 w 224"/>
                <a:gd name="T5" fmla="*/ 165 h 259"/>
                <a:gd name="T6" fmla="*/ 82 w 224"/>
                <a:gd name="T7" fmla="*/ 161 h 259"/>
                <a:gd name="T8" fmla="*/ 39 w 224"/>
                <a:gd name="T9" fmla="*/ 128 h 259"/>
                <a:gd name="T10" fmla="*/ 25 w 224"/>
                <a:gd name="T11" fmla="*/ 91 h 259"/>
                <a:gd name="T12" fmla="*/ 27 w 224"/>
                <a:gd name="T13" fmla="*/ 62 h 259"/>
                <a:gd name="T14" fmla="*/ 170 w 224"/>
                <a:gd name="T15" fmla="*/ 62 h 259"/>
                <a:gd name="T16" fmla="*/ 211 w 224"/>
                <a:gd name="T17" fmla="*/ 62 h 259"/>
                <a:gd name="T18" fmla="*/ 224 w 224"/>
                <a:gd name="T19" fmla="*/ 75 h 259"/>
                <a:gd name="T20" fmla="*/ 216 w 224"/>
                <a:gd name="T21" fmla="*/ 87 h 259"/>
                <a:gd name="T22" fmla="*/ 42 w 224"/>
                <a:gd name="T23" fmla="*/ 88 h 259"/>
                <a:gd name="T24" fmla="*/ 66 w 224"/>
                <a:gd name="T25" fmla="*/ 130 h 259"/>
                <a:gd name="T26" fmla="*/ 107 w 224"/>
                <a:gd name="T27" fmla="*/ 144 h 259"/>
                <a:gd name="T28" fmla="*/ 138 w 224"/>
                <a:gd name="T29" fmla="*/ 136 h 259"/>
                <a:gd name="T30" fmla="*/ 168 w 224"/>
                <a:gd name="T31" fmla="*/ 101 h 259"/>
                <a:gd name="T32" fmla="*/ 107 w 224"/>
                <a:gd name="T33" fmla="*/ 0 h 259"/>
                <a:gd name="T34" fmla="*/ 163 w 224"/>
                <a:gd name="T35" fmla="*/ 15 h 259"/>
                <a:gd name="T36" fmla="*/ 186 w 224"/>
                <a:gd name="T37" fmla="*/ 57 h 259"/>
                <a:gd name="T38" fmla="*/ 37 w 224"/>
                <a:gd name="T39" fmla="*/ 33 h 259"/>
                <a:gd name="T40" fmla="*/ 72 w 224"/>
                <a:gd name="T41" fmla="*/ 3 h 259"/>
                <a:gd name="T42" fmla="*/ 111 w 224"/>
                <a:gd name="T43" fmla="*/ 39 h 259"/>
                <a:gd name="T44" fmla="*/ 118 w 224"/>
                <a:gd name="T45" fmla="*/ 48 h 259"/>
                <a:gd name="T46" fmla="*/ 133 w 224"/>
                <a:gd name="T47" fmla="*/ 45 h 259"/>
                <a:gd name="T48" fmla="*/ 135 w 224"/>
                <a:gd name="T49" fmla="*/ 35 h 259"/>
                <a:gd name="T50" fmla="*/ 126 w 224"/>
                <a:gd name="T51" fmla="*/ 23 h 259"/>
                <a:gd name="T52" fmla="*/ 120 w 224"/>
                <a:gd name="T53" fmla="*/ 15 h 259"/>
                <a:gd name="T54" fmla="*/ 112 w 224"/>
                <a:gd name="T55" fmla="*/ 32 h 259"/>
                <a:gd name="T56" fmla="*/ 122 w 224"/>
                <a:gd name="T57" fmla="*/ 29 h 259"/>
                <a:gd name="T58" fmla="*/ 125 w 224"/>
                <a:gd name="T59" fmla="*/ 35 h 259"/>
                <a:gd name="T60" fmla="*/ 122 w 224"/>
                <a:gd name="T61" fmla="*/ 42 h 259"/>
                <a:gd name="T62" fmla="*/ 120 w 224"/>
                <a:gd name="T63" fmla="*/ 37 h 259"/>
                <a:gd name="T64" fmla="*/ 63 w 224"/>
                <a:gd name="T65" fmla="*/ 179 h 259"/>
                <a:gd name="T66" fmla="*/ 68 w 224"/>
                <a:gd name="T67" fmla="*/ 159 h 259"/>
                <a:gd name="T68" fmla="*/ 100 w 224"/>
                <a:gd name="T69" fmla="*/ 185 h 259"/>
                <a:gd name="T70" fmla="*/ 98 w 224"/>
                <a:gd name="T71" fmla="*/ 222 h 259"/>
                <a:gd name="T72" fmla="*/ 65 w 224"/>
                <a:gd name="T73" fmla="*/ 185 h 259"/>
                <a:gd name="T74" fmla="*/ 115 w 224"/>
                <a:gd name="T75" fmla="*/ 187 h 259"/>
                <a:gd name="T76" fmla="*/ 142 w 224"/>
                <a:gd name="T77" fmla="*/ 170 h 259"/>
                <a:gd name="T78" fmla="*/ 154 w 224"/>
                <a:gd name="T79" fmla="*/ 163 h 259"/>
                <a:gd name="T80" fmla="*/ 156 w 224"/>
                <a:gd name="T81" fmla="*/ 183 h 259"/>
                <a:gd name="T82" fmla="*/ 135 w 224"/>
                <a:gd name="T83" fmla="*/ 210 h 259"/>
                <a:gd name="T84" fmla="*/ 47 w 224"/>
                <a:gd name="T85" fmla="*/ 176 h 259"/>
                <a:gd name="T86" fmla="*/ 52 w 224"/>
                <a:gd name="T87" fmla="*/ 187 h 259"/>
                <a:gd name="T88" fmla="*/ 42 w 224"/>
                <a:gd name="T89" fmla="*/ 202 h 259"/>
                <a:gd name="T90" fmla="*/ 180 w 224"/>
                <a:gd name="T91" fmla="*/ 202 h 259"/>
                <a:gd name="T92" fmla="*/ 167 w 224"/>
                <a:gd name="T93" fmla="*/ 187 h 259"/>
                <a:gd name="T94" fmla="*/ 176 w 224"/>
                <a:gd name="T95" fmla="*/ 176 h 259"/>
                <a:gd name="T96" fmla="*/ 190 w 224"/>
                <a:gd name="T97" fmla="*/ 187 h 259"/>
                <a:gd name="T98" fmla="*/ 169 w 224"/>
                <a:gd name="T99" fmla="*/ 259 h 259"/>
                <a:gd name="T100" fmla="*/ 26 w 224"/>
                <a:gd name="T101" fmla="*/ 197 h 259"/>
                <a:gd name="T102" fmla="*/ 39 w 224"/>
                <a:gd name="T103" fmla="*/ 17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4" h="259">
                  <a:moveTo>
                    <a:pt x="211" y="88"/>
                  </a:moveTo>
                  <a:lnTo>
                    <a:pt x="190" y="88"/>
                  </a:lnTo>
                  <a:lnTo>
                    <a:pt x="190" y="88"/>
                  </a:lnTo>
                  <a:lnTo>
                    <a:pt x="187" y="104"/>
                  </a:lnTo>
                  <a:lnTo>
                    <a:pt x="181" y="118"/>
                  </a:lnTo>
                  <a:lnTo>
                    <a:pt x="173" y="131"/>
                  </a:lnTo>
                  <a:lnTo>
                    <a:pt x="164" y="141"/>
                  </a:lnTo>
                  <a:lnTo>
                    <a:pt x="151" y="152"/>
                  </a:lnTo>
                  <a:lnTo>
                    <a:pt x="138" y="158"/>
                  </a:lnTo>
                  <a:lnTo>
                    <a:pt x="124" y="162"/>
                  </a:lnTo>
                  <a:lnTo>
                    <a:pt x="116" y="163"/>
                  </a:lnTo>
                  <a:lnTo>
                    <a:pt x="107" y="165"/>
                  </a:lnTo>
                  <a:lnTo>
                    <a:pt x="107" y="165"/>
                  </a:lnTo>
                  <a:lnTo>
                    <a:pt x="99" y="163"/>
                  </a:lnTo>
                  <a:lnTo>
                    <a:pt x="91" y="162"/>
                  </a:lnTo>
                  <a:lnTo>
                    <a:pt x="82" y="161"/>
                  </a:lnTo>
                  <a:lnTo>
                    <a:pt x="76" y="158"/>
                  </a:lnTo>
                  <a:lnTo>
                    <a:pt x="61" y="150"/>
                  </a:lnTo>
                  <a:lnTo>
                    <a:pt x="50" y="140"/>
                  </a:lnTo>
                  <a:lnTo>
                    <a:pt x="39" y="128"/>
                  </a:lnTo>
                  <a:lnTo>
                    <a:pt x="31" y="114"/>
                  </a:lnTo>
                  <a:lnTo>
                    <a:pt x="29" y="106"/>
                  </a:lnTo>
                  <a:lnTo>
                    <a:pt x="26" y="98"/>
                  </a:lnTo>
                  <a:lnTo>
                    <a:pt x="25" y="91"/>
                  </a:lnTo>
                  <a:lnTo>
                    <a:pt x="25" y="81"/>
                  </a:lnTo>
                  <a:lnTo>
                    <a:pt x="25" y="81"/>
                  </a:lnTo>
                  <a:lnTo>
                    <a:pt x="25" y="71"/>
                  </a:lnTo>
                  <a:lnTo>
                    <a:pt x="27" y="62"/>
                  </a:lnTo>
                  <a:lnTo>
                    <a:pt x="43" y="62"/>
                  </a:lnTo>
                  <a:lnTo>
                    <a:pt x="43" y="62"/>
                  </a:lnTo>
                  <a:lnTo>
                    <a:pt x="170" y="62"/>
                  </a:lnTo>
                  <a:lnTo>
                    <a:pt x="170" y="62"/>
                  </a:lnTo>
                  <a:lnTo>
                    <a:pt x="187" y="62"/>
                  </a:lnTo>
                  <a:lnTo>
                    <a:pt x="187" y="62"/>
                  </a:lnTo>
                  <a:lnTo>
                    <a:pt x="211" y="62"/>
                  </a:lnTo>
                  <a:lnTo>
                    <a:pt x="211" y="62"/>
                  </a:lnTo>
                  <a:lnTo>
                    <a:pt x="216" y="62"/>
                  </a:lnTo>
                  <a:lnTo>
                    <a:pt x="220" y="66"/>
                  </a:lnTo>
                  <a:lnTo>
                    <a:pt x="222" y="70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2" y="80"/>
                  </a:lnTo>
                  <a:lnTo>
                    <a:pt x="220" y="84"/>
                  </a:lnTo>
                  <a:lnTo>
                    <a:pt x="216" y="87"/>
                  </a:lnTo>
                  <a:lnTo>
                    <a:pt x="211" y="88"/>
                  </a:lnTo>
                  <a:lnTo>
                    <a:pt x="211" y="88"/>
                  </a:lnTo>
                  <a:close/>
                  <a:moveTo>
                    <a:pt x="42" y="88"/>
                  </a:moveTo>
                  <a:lnTo>
                    <a:pt x="42" y="88"/>
                  </a:lnTo>
                  <a:lnTo>
                    <a:pt x="44" y="100"/>
                  </a:lnTo>
                  <a:lnTo>
                    <a:pt x="50" y="111"/>
                  </a:lnTo>
                  <a:lnTo>
                    <a:pt x="57" y="120"/>
                  </a:lnTo>
                  <a:lnTo>
                    <a:pt x="66" y="130"/>
                  </a:lnTo>
                  <a:lnTo>
                    <a:pt x="76" y="136"/>
                  </a:lnTo>
                  <a:lnTo>
                    <a:pt x="86" y="140"/>
                  </a:lnTo>
                  <a:lnTo>
                    <a:pt x="96" y="144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117" y="144"/>
                  </a:lnTo>
                  <a:lnTo>
                    <a:pt x="128" y="141"/>
                  </a:lnTo>
                  <a:lnTo>
                    <a:pt x="138" y="136"/>
                  </a:lnTo>
                  <a:lnTo>
                    <a:pt x="147" y="130"/>
                  </a:lnTo>
                  <a:lnTo>
                    <a:pt x="156" y="122"/>
                  </a:lnTo>
                  <a:lnTo>
                    <a:pt x="163" y="111"/>
                  </a:lnTo>
                  <a:lnTo>
                    <a:pt x="168" y="101"/>
                  </a:lnTo>
                  <a:lnTo>
                    <a:pt x="172" y="88"/>
                  </a:lnTo>
                  <a:lnTo>
                    <a:pt x="42" y="88"/>
                  </a:lnTo>
                  <a:close/>
                  <a:moveTo>
                    <a:pt x="107" y="0"/>
                  </a:moveTo>
                  <a:lnTo>
                    <a:pt x="107" y="0"/>
                  </a:lnTo>
                  <a:lnTo>
                    <a:pt x="125" y="1"/>
                  </a:lnTo>
                  <a:lnTo>
                    <a:pt x="141" y="3"/>
                  </a:lnTo>
                  <a:lnTo>
                    <a:pt x="152" y="9"/>
                  </a:lnTo>
                  <a:lnTo>
                    <a:pt x="163" y="15"/>
                  </a:lnTo>
                  <a:lnTo>
                    <a:pt x="170" y="24"/>
                  </a:lnTo>
                  <a:lnTo>
                    <a:pt x="177" y="33"/>
                  </a:lnTo>
                  <a:lnTo>
                    <a:pt x="181" y="44"/>
                  </a:lnTo>
                  <a:lnTo>
                    <a:pt x="186" y="57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33" y="44"/>
                  </a:lnTo>
                  <a:lnTo>
                    <a:pt x="37" y="33"/>
                  </a:lnTo>
                  <a:lnTo>
                    <a:pt x="43" y="24"/>
                  </a:lnTo>
                  <a:lnTo>
                    <a:pt x="50" y="15"/>
                  </a:lnTo>
                  <a:lnTo>
                    <a:pt x="59" y="9"/>
                  </a:lnTo>
                  <a:lnTo>
                    <a:pt x="72" y="3"/>
                  </a:lnTo>
                  <a:lnTo>
                    <a:pt x="87" y="1"/>
                  </a:lnTo>
                  <a:lnTo>
                    <a:pt x="107" y="0"/>
                  </a:lnTo>
                  <a:lnTo>
                    <a:pt x="107" y="0"/>
                  </a:lnTo>
                  <a:close/>
                  <a:moveTo>
                    <a:pt x="111" y="39"/>
                  </a:moveTo>
                  <a:lnTo>
                    <a:pt x="111" y="39"/>
                  </a:lnTo>
                  <a:lnTo>
                    <a:pt x="112" y="42"/>
                  </a:lnTo>
                  <a:lnTo>
                    <a:pt x="115" y="46"/>
                  </a:lnTo>
                  <a:lnTo>
                    <a:pt x="118" y="48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29" y="48"/>
                  </a:lnTo>
                  <a:lnTo>
                    <a:pt x="133" y="45"/>
                  </a:lnTo>
                  <a:lnTo>
                    <a:pt x="133" y="45"/>
                  </a:lnTo>
                  <a:lnTo>
                    <a:pt x="134" y="41"/>
                  </a:lnTo>
                  <a:lnTo>
                    <a:pt x="135" y="35"/>
                  </a:lnTo>
                  <a:lnTo>
                    <a:pt x="135" y="35"/>
                  </a:lnTo>
                  <a:lnTo>
                    <a:pt x="134" y="29"/>
                  </a:lnTo>
                  <a:lnTo>
                    <a:pt x="133" y="26"/>
                  </a:lnTo>
                  <a:lnTo>
                    <a:pt x="130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2" y="23"/>
                  </a:lnTo>
                  <a:lnTo>
                    <a:pt x="120" y="26"/>
                  </a:lnTo>
                  <a:lnTo>
                    <a:pt x="120" y="15"/>
                  </a:lnTo>
                  <a:lnTo>
                    <a:pt x="135" y="15"/>
                  </a:lnTo>
                  <a:lnTo>
                    <a:pt x="135" y="10"/>
                  </a:lnTo>
                  <a:lnTo>
                    <a:pt x="112" y="10"/>
                  </a:lnTo>
                  <a:lnTo>
                    <a:pt x="112" y="32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5" y="31"/>
                  </a:lnTo>
                  <a:lnTo>
                    <a:pt x="125" y="35"/>
                  </a:lnTo>
                  <a:lnTo>
                    <a:pt x="125" y="35"/>
                  </a:lnTo>
                  <a:lnTo>
                    <a:pt x="125" y="41"/>
                  </a:lnTo>
                  <a:lnTo>
                    <a:pt x="125" y="41"/>
                  </a:lnTo>
                  <a:lnTo>
                    <a:pt x="124" y="42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21" y="41"/>
                  </a:lnTo>
                  <a:lnTo>
                    <a:pt x="120" y="39"/>
                  </a:lnTo>
                  <a:lnTo>
                    <a:pt x="120" y="37"/>
                  </a:lnTo>
                  <a:lnTo>
                    <a:pt x="111" y="37"/>
                  </a:lnTo>
                  <a:lnTo>
                    <a:pt x="111" y="39"/>
                  </a:lnTo>
                  <a:close/>
                  <a:moveTo>
                    <a:pt x="63" y="179"/>
                  </a:moveTo>
                  <a:lnTo>
                    <a:pt x="63" y="179"/>
                  </a:lnTo>
                  <a:lnTo>
                    <a:pt x="64" y="170"/>
                  </a:lnTo>
                  <a:lnTo>
                    <a:pt x="65" y="163"/>
                  </a:lnTo>
                  <a:lnTo>
                    <a:pt x="68" y="159"/>
                  </a:lnTo>
                  <a:lnTo>
                    <a:pt x="68" y="159"/>
                  </a:lnTo>
                  <a:lnTo>
                    <a:pt x="72" y="165"/>
                  </a:lnTo>
                  <a:lnTo>
                    <a:pt x="77" y="170"/>
                  </a:lnTo>
                  <a:lnTo>
                    <a:pt x="89" y="179"/>
                  </a:lnTo>
                  <a:lnTo>
                    <a:pt x="100" y="185"/>
                  </a:lnTo>
                  <a:lnTo>
                    <a:pt x="104" y="187"/>
                  </a:lnTo>
                  <a:lnTo>
                    <a:pt x="104" y="227"/>
                  </a:lnTo>
                  <a:lnTo>
                    <a:pt x="104" y="227"/>
                  </a:lnTo>
                  <a:lnTo>
                    <a:pt x="98" y="222"/>
                  </a:lnTo>
                  <a:lnTo>
                    <a:pt x="83" y="210"/>
                  </a:lnTo>
                  <a:lnTo>
                    <a:pt x="76" y="202"/>
                  </a:lnTo>
                  <a:lnTo>
                    <a:pt x="69" y="194"/>
                  </a:lnTo>
                  <a:lnTo>
                    <a:pt x="65" y="185"/>
                  </a:lnTo>
                  <a:lnTo>
                    <a:pt x="64" y="183"/>
                  </a:lnTo>
                  <a:lnTo>
                    <a:pt x="63" y="179"/>
                  </a:lnTo>
                  <a:lnTo>
                    <a:pt x="63" y="179"/>
                  </a:lnTo>
                  <a:close/>
                  <a:moveTo>
                    <a:pt x="115" y="187"/>
                  </a:moveTo>
                  <a:lnTo>
                    <a:pt x="115" y="187"/>
                  </a:lnTo>
                  <a:lnTo>
                    <a:pt x="118" y="185"/>
                  </a:lnTo>
                  <a:lnTo>
                    <a:pt x="130" y="179"/>
                  </a:lnTo>
                  <a:lnTo>
                    <a:pt x="142" y="170"/>
                  </a:lnTo>
                  <a:lnTo>
                    <a:pt x="147" y="165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4" y="163"/>
                  </a:lnTo>
                  <a:lnTo>
                    <a:pt x="156" y="169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56" y="183"/>
                  </a:lnTo>
                  <a:lnTo>
                    <a:pt x="155" y="185"/>
                  </a:lnTo>
                  <a:lnTo>
                    <a:pt x="150" y="194"/>
                  </a:lnTo>
                  <a:lnTo>
                    <a:pt x="143" y="202"/>
                  </a:lnTo>
                  <a:lnTo>
                    <a:pt x="135" y="210"/>
                  </a:lnTo>
                  <a:lnTo>
                    <a:pt x="121" y="222"/>
                  </a:lnTo>
                  <a:lnTo>
                    <a:pt x="115" y="227"/>
                  </a:lnTo>
                  <a:lnTo>
                    <a:pt x="115" y="187"/>
                  </a:lnTo>
                  <a:close/>
                  <a:moveTo>
                    <a:pt x="47" y="176"/>
                  </a:moveTo>
                  <a:lnTo>
                    <a:pt x="57" y="176"/>
                  </a:lnTo>
                  <a:lnTo>
                    <a:pt x="57" y="187"/>
                  </a:lnTo>
                  <a:lnTo>
                    <a:pt x="57" y="187"/>
                  </a:lnTo>
                  <a:lnTo>
                    <a:pt x="52" y="187"/>
                  </a:lnTo>
                  <a:lnTo>
                    <a:pt x="52" y="187"/>
                  </a:lnTo>
                  <a:lnTo>
                    <a:pt x="50" y="189"/>
                  </a:lnTo>
                  <a:lnTo>
                    <a:pt x="46" y="194"/>
                  </a:lnTo>
                  <a:lnTo>
                    <a:pt x="42" y="202"/>
                  </a:lnTo>
                  <a:lnTo>
                    <a:pt x="21" y="249"/>
                  </a:lnTo>
                  <a:lnTo>
                    <a:pt x="196" y="249"/>
                  </a:lnTo>
                  <a:lnTo>
                    <a:pt x="180" y="202"/>
                  </a:lnTo>
                  <a:lnTo>
                    <a:pt x="180" y="202"/>
                  </a:lnTo>
                  <a:lnTo>
                    <a:pt x="174" y="194"/>
                  </a:lnTo>
                  <a:lnTo>
                    <a:pt x="170" y="189"/>
                  </a:lnTo>
                  <a:lnTo>
                    <a:pt x="169" y="187"/>
                  </a:lnTo>
                  <a:lnTo>
                    <a:pt x="167" y="187"/>
                  </a:lnTo>
                  <a:lnTo>
                    <a:pt x="167" y="187"/>
                  </a:lnTo>
                  <a:lnTo>
                    <a:pt x="161" y="187"/>
                  </a:lnTo>
                  <a:lnTo>
                    <a:pt x="161" y="176"/>
                  </a:lnTo>
                  <a:lnTo>
                    <a:pt x="176" y="176"/>
                  </a:lnTo>
                  <a:lnTo>
                    <a:pt x="176" y="176"/>
                  </a:lnTo>
                  <a:lnTo>
                    <a:pt x="180" y="176"/>
                  </a:lnTo>
                  <a:lnTo>
                    <a:pt x="183" y="179"/>
                  </a:lnTo>
                  <a:lnTo>
                    <a:pt x="190" y="187"/>
                  </a:lnTo>
                  <a:lnTo>
                    <a:pt x="194" y="193"/>
                  </a:lnTo>
                  <a:lnTo>
                    <a:pt x="196" y="197"/>
                  </a:lnTo>
                  <a:lnTo>
                    <a:pt x="219" y="259"/>
                  </a:lnTo>
                  <a:lnTo>
                    <a:pt x="169" y="259"/>
                  </a:lnTo>
                  <a:lnTo>
                    <a:pt x="169" y="259"/>
                  </a:lnTo>
                  <a:lnTo>
                    <a:pt x="50" y="259"/>
                  </a:lnTo>
                  <a:lnTo>
                    <a:pt x="0" y="259"/>
                  </a:lnTo>
                  <a:lnTo>
                    <a:pt x="26" y="197"/>
                  </a:lnTo>
                  <a:lnTo>
                    <a:pt x="26" y="197"/>
                  </a:lnTo>
                  <a:lnTo>
                    <a:pt x="27" y="193"/>
                  </a:lnTo>
                  <a:lnTo>
                    <a:pt x="33" y="187"/>
                  </a:lnTo>
                  <a:lnTo>
                    <a:pt x="39" y="179"/>
                  </a:lnTo>
                  <a:lnTo>
                    <a:pt x="43" y="176"/>
                  </a:lnTo>
                  <a:lnTo>
                    <a:pt x="47" y="176"/>
                  </a:lnTo>
                  <a:lnTo>
                    <a:pt x="47" y="17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58"/>
            <p:cNvSpPr>
              <a:spLocks noEditPoints="1"/>
            </p:cNvSpPr>
            <p:nvPr/>
          </p:nvSpPr>
          <p:spPr bwMode="auto">
            <a:xfrm>
              <a:off x="4195574" y="5960964"/>
              <a:ext cx="226552" cy="226552"/>
            </a:xfrm>
            <a:custGeom>
              <a:avLst/>
              <a:gdLst>
                <a:gd name="T0" fmla="*/ 40 w 260"/>
                <a:gd name="T1" fmla="*/ 258 h 260"/>
                <a:gd name="T2" fmla="*/ 8 w 260"/>
                <a:gd name="T3" fmla="*/ 236 h 260"/>
                <a:gd name="T4" fmla="*/ 0 w 260"/>
                <a:gd name="T5" fmla="*/ 52 h 260"/>
                <a:gd name="T6" fmla="*/ 8 w 260"/>
                <a:gd name="T7" fmla="*/ 23 h 260"/>
                <a:gd name="T8" fmla="*/ 40 w 260"/>
                <a:gd name="T9" fmla="*/ 1 h 260"/>
                <a:gd name="T10" fmla="*/ 218 w 260"/>
                <a:gd name="T11" fmla="*/ 1 h 260"/>
                <a:gd name="T12" fmla="*/ 251 w 260"/>
                <a:gd name="T13" fmla="*/ 23 h 260"/>
                <a:gd name="T14" fmla="*/ 260 w 260"/>
                <a:gd name="T15" fmla="*/ 208 h 260"/>
                <a:gd name="T16" fmla="*/ 251 w 260"/>
                <a:gd name="T17" fmla="*/ 236 h 260"/>
                <a:gd name="T18" fmla="*/ 218 w 260"/>
                <a:gd name="T19" fmla="*/ 258 h 260"/>
                <a:gd name="T20" fmla="*/ 187 w 260"/>
                <a:gd name="T21" fmla="*/ 239 h 260"/>
                <a:gd name="T22" fmla="*/ 212 w 260"/>
                <a:gd name="T23" fmla="*/ 232 h 260"/>
                <a:gd name="T24" fmla="*/ 201 w 260"/>
                <a:gd name="T25" fmla="*/ 222 h 260"/>
                <a:gd name="T26" fmla="*/ 171 w 260"/>
                <a:gd name="T27" fmla="*/ 229 h 260"/>
                <a:gd name="T28" fmla="*/ 156 w 260"/>
                <a:gd name="T29" fmla="*/ 229 h 260"/>
                <a:gd name="T30" fmla="*/ 93 w 260"/>
                <a:gd name="T31" fmla="*/ 239 h 260"/>
                <a:gd name="T32" fmla="*/ 73 w 260"/>
                <a:gd name="T33" fmla="*/ 229 h 260"/>
                <a:gd name="T34" fmla="*/ 40 w 260"/>
                <a:gd name="T35" fmla="*/ 227 h 260"/>
                <a:gd name="T36" fmla="*/ 64 w 260"/>
                <a:gd name="T37" fmla="*/ 238 h 260"/>
                <a:gd name="T38" fmla="*/ 21 w 260"/>
                <a:gd name="T39" fmla="*/ 187 h 260"/>
                <a:gd name="T40" fmla="*/ 30 w 260"/>
                <a:gd name="T41" fmla="*/ 217 h 260"/>
                <a:gd name="T42" fmla="*/ 32 w 260"/>
                <a:gd name="T43" fmla="*/ 192 h 260"/>
                <a:gd name="T44" fmla="*/ 21 w 260"/>
                <a:gd name="T45" fmla="*/ 166 h 260"/>
                <a:gd name="T46" fmla="*/ 31 w 260"/>
                <a:gd name="T47" fmla="*/ 104 h 260"/>
                <a:gd name="T48" fmla="*/ 31 w 260"/>
                <a:gd name="T49" fmla="*/ 40 h 260"/>
                <a:gd name="T50" fmla="*/ 21 w 260"/>
                <a:gd name="T51" fmla="*/ 73 h 260"/>
                <a:gd name="T52" fmla="*/ 31 w 260"/>
                <a:gd name="T53" fmla="*/ 83 h 260"/>
                <a:gd name="T54" fmla="*/ 41 w 260"/>
                <a:gd name="T55" fmla="*/ 51 h 260"/>
                <a:gd name="T56" fmla="*/ 73 w 260"/>
                <a:gd name="T57" fmla="*/ 21 h 260"/>
                <a:gd name="T58" fmla="*/ 43 w 260"/>
                <a:gd name="T59" fmla="*/ 30 h 260"/>
                <a:gd name="T60" fmla="*/ 66 w 260"/>
                <a:gd name="T61" fmla="*/ 34 h 260"/>
                <a:gd name="T62" fmla="*/ 93 w 260"/>
                <a:gd name="T63" fmla="*/ 21 h 260"/>
                <a:gd name="T64" fmla="*/ 156 w 260"/>
                <a:gd name="T65" fmla="*/ 31 h 260"/>
                <a:gd name="T66" fmla="*/ 92 w 260"/>
                <a:gd name="T67" fmla="*/ 53 h 260"/>
                <a:gd name="T68" fmla="*/ 60 w 260"/>
                <a:gd name="T69" fmla="*/ 75 h 260"/>
                <a:gd name="T70" fmla="*/ 52 w 260"/>
                <a:gd name="T71" fmla="*/ 156 h 260"/>
                <a:gd name="T72" fmla="*/ 60 w 260"/>
                <a:gd name="T73" fmla="*/ 184 h 260"/>
                <a:gd name="T74" fmla="*/ 92 w 260"/>
                <a:gd name="T75" fmla="*/ 206 h 260"/>
                <a:gd name="T76" fmla="*/ 166 w 260"/>
                <a:gd name="T77" fmla="*/ 206 h 260"/>
                <a:gd name="T78" fmla="*/ 199 w 260"/>
                <a:gd name="T79" fmla="*/ 184 h 260"/>
                <a:gd name="T80" fmla="*/ 208 w 260"/>
                <a:gd name="T81" fmla="*/ 104 h 260"/>
                <a:gd name="T82" fmla="*/ 199 w 260"/>
                <a:gd name="T83" fmla="*/ 75 h 260"/>
                <a:gd name="T84" fmla="*/ 166 w 260"/>
                <a:gd name="T85" fmla="*/ 53 h 260"/>
                <a:gd name="T86" fmla="*/ 171 w 260"/>
                <a:gd name="T87" fmla="*/ 21 h 260"/>
                <a:gd name="T88" fmla="*/ 184 w 260"/>
                <a:gd name="T89" fmla="*/ 32 h 260"/>
                <a:gd name="T90" fmla="*/ 216 w 260"/>
                <a:gd name="T91" fmla="*/ 30 h 260"/>
                <a:gd name="T92" fmla="*/ 195 w 260"/>
                <a:gd name="T93" fmla="*/ 22 h 260"/>
                <a:gd name="T94" fmla="*/ 239 w 260"/>
                <a:gd name="T95" fmla="*/ 73 h 260"/>
                <a:gd name="T96" fmla="*/ 227 w 260"/>
                <a:gd name="T97" fmla="*/ 40 h 260"/>
                <a:gd name="T98" fmla="*/ 225 w 260"/>
                <a:gd name="T99" fmla="*/ 66 h 260"/>
                <a:gd name="T100" fmla="*/ 239 w 260"/>
                <a:gd name="T101" fmla="*/ 88 h 260"/>
                <a:gd name="T102" fmla="*/ 229 w 260"/>
                <a:gd name="T103" fmla="*/ 151 h 260"/>
                <a:gd name="T104" fmla="*/ 229 w 260"/>
                <a:gd name="T105" fmla="*/ 166 h 260"/>
                <a:gd name="T106" fmla="*/ 226 w 260"/>
                <a:gd name="T107" fmla="*/ 192 h 260"/>
                <a:gd name="T108" fmla="*/ 230 w 260"/>
                <a:gd name="T109" fmla="*/ 217 h 260"/>
                <a:gd name="T110" fmla="*/ 239 w 260"/>
                <a:gd name="T111" fmla="*/ 18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0" h="260">
                  <a:moveTo>
                    <a:pt x="208" y="260"/>
                  </a:moveTo>
                  <a:lnTo>
                    <a:pt x="52" y="260"/>
                  </a:lnTo>
                  <a:lnTo>
                    <a:pt x="52" y="260"/>
                  </a:lnTo>
                  <a:lnTo>
                    <a:pt x="40" y="258"/>
                  </a:lnTo>
                  <a:lnTo>
                    <a:pt x="31" y="256"/>
                  </a:lnTo>
                  <a:lnTo>
                    <a:pt x="22" y="251"/>
                  </a:lnTo>
                  <a:lnTo>
                    <a:pt x="14" y="244"/>
                  </a:lnTo>
                  <a:lnTo>
                    <a:pt x="8" y="236"/>
                  </a:lnTo>
                  <a:lnTo>
                    <a:pt x="4" y="229"/>
                  </a:lnTo>
                  <a:lnTo>
                    <a:pt x="0" y="218"/>
                  </a:lnTo>
                  <a:lnTo>
                    <a:pt x="0" y="20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1"/>
                  </a:lnTo>
                  <a:lnTo>
                    <a:pt x="4" y="32"/>
                  </a:lnTo>
                  <a:lnTo>
                    <a:pt x="8" y="23"/>
                  </a:lnTo>
                  <a:lnTo>
                    <a:pt x="14" y="15"/>
                  </a:lnTo>
                  <a:lnTo>
                    <a:pt x="22" y="9"/>
                  </a:lnTo>
                  <a:lnTo>
                    <a:pt x="31" y="4"/>
                  </a:lnTo>
                  <a:lnTo>
                    <a:pt x="40" y="1"/>
                  </a:lnTo>
                  <a:lnTo>
                    <a:pt x="52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18" y="1"/>
                  </a:lnTo>
                  <a:lnTo>
                    <a:pt x="227" y="4"/>
                  </a:lnTo>
                  <a:lnTo>
                    <a:pt x="236" y="9"/>
                  </a:lnTo>
                  <a:lnTo>
                    <a:pt x="244" y="15"/>
                  </a:lnTo>
                  <a:lnTo>
                    <a:pt x="251" y="23"/>
                  </a:lnTo>
                  <a:lnTo>
                    <a:pt x="255" y="32"/>
                  </a:lnTo>
                  <a:lnTo>
                    <a:pt x="258" y="41"/>
                  </a:lnTo>
                  <a:lnTo>
                    <a:pt x="260" y="52"/>
                  </a:lnTo>
                  <a:lnTo>
                    <a:pt x="260" y="208"/>
                  </a:lnTo>
                  <a:lnTo>
                    <a:pt x="260" y="208"/>
                  </a:lnTo>
                  <a:lnTo>
                    <a:pt x="258" y="218"/>
                  </a:lnTo>
                  <a:lnTo>
                    <a:pt x="255" y="229"/>
                  </a:lnTo>
                  <a:lnTo>
                    <a:pt x="251" y="236"/>
                  </a:lnTo>
                  <a:lnTo>
                    <a:pt x="244" y="244"/>
                  </a:lnTo>
                  <a:lnTo>
                    <a:pt x="236" y="251"/>
                  </a:lnTo>
                  <a:lnTo>
                    <a:pt x="227" y="256"/>
                  </a:lnTo>
                  <a:lnTo>
                    <a:pt x="218" y="258"/>
                  </a:lnTo>
                  <a:lnTo>
                    <a:pt x="208" y="260"/>
                  </a:lnTo>
                  <a:lnTo>
                    <a:pt x="208" y="260"/>
                  </a:lnTo>
                  <a:close/>
                  <a:moveTo>
                    <a:pt x="171" y="239"/>
                  </a:moveTo>
                  <a:lnTo>
                    <a:pt x="187" y="239"/>
                  </a:lnTo>
                  <a:lnTo>
                    <a:pt x="187" y="239"/>
                  </a:lnTo>
                  <a:lnTo>
                    <a:pt x="195" y="238"/>
                  </a:lnTo>
                  <a:lnTo>
                    <a:pt x="204" y="236"/>
                  </a:lnTo>
                  <a:lnTo>
                    <a:pt x="212" y="232"/>
                  </a:lnTo>
                  <a:lnTo>
                    <a:pt x="218" y="227"/>
                  </a:lnTo>
                  <a:lnTo>
                    <a:pt x="209" y="218"/>
                  </a:lnTo>
                  <a:lnTo>
                    <a:pt x="209" y="218"/>
                  </a:lnTo>
                  <a:lnTo>
                    <a:pt x="201" y="222"/>
                  </a:lnTo>
                  <a:lnTo>
                    <a:pt x="193" y="226"/>
                  </a:lnTo>
                  <a:lnTo>
                    <a:pt x="186" y="229"/>
                  </a:lnTo>
                  <a:lnTo>
                    <a:pt x="177" y="229"/>
                  </a:lnTo>
                  <a:lnTo>
                    <a:pt x="171" y="229"/>
                  </a:lnTo>
                  <a:lnTo>
                    <a:pt x="171" y="239"/>
                  </a:lnTo>
                  <a:close/>
                  <a:moveTo>
                    <a:pt x="109" y="239"/>
                  </a:moveTo>
                  <a:lnTo>
                    <a:pt x="156" y="239"/>
                  </a:lnTo>
                  <a:lnTo>
                    <a:pt x="156" y="229"/>
                  </a:lnTo>
                  <a:lnTo>
                    <a:pt x="109" y="229"/>
                  </a:lnTo>
                  <a:lnTo>
                    <a:pt x="109" y="239"/>
                  </a:lnTo>
                  <a:close/>
                  <a:moveTo>
                    <a:pt x="73" y="239"/>
                  </a:moveTo>
                  <a:lnTo>
                    <a:pt x="93" y="239"/>
                  </a:lnTo>
                  <a:lnTo>
                    <a:pt x="93" y="229"/>
                  </a:lnTo>
                  <a:lnTo>
                    <a:pt x="82" y="229"/>
                  </a:lnTo>
                  <a:lnTo>
                    <a:pt x="82" y="229"/>
                  </a:lnTo>
                  <a:lnTo>
                    <a:pt x="73" y="229"/>
                  </a:lnTo>
                  <a:lnTo>
                    <a:pt x="65" y="226"/>
                  </a:lnTo>
                  <a:lnTo>
                    <a:pt x="57" y="222"/>
                  </a:lnTo>
                  <a:lnTo>
                    <a:pt x="49" y="218"/>
                  </a:lnTo>
                  <a:lnTo>
                    <a:pt x="40" y="227"/>
                  </a:lnTo>
                  <a:lnTo>
                    <a:pt x="40" y="227"/>
                  </a:lnTo>
                  <a:lnTo>
                    <a:pt x="47" y="232"/>
                  </a:lnTo>
                  <a:lnTo>
                    <a:pt x="54" y="236"/>
                  </a:lnTo>
                  <a:lnTo>
                    <a:pt x="64" y="238"/>
                  </a:lnTo>
                  <a:lnTo>
                    <a:pt x="73" y="239"/>
                  </a:lnTo>
                  <a:lnTo>
                    <a:pt x="73" y="239"/>
                  </a:lnTo>
                  <a:close/>
                  <a:moveTo>
                    <a:pt x="21" y="187"/>
                  </a:moveTo>
                  <a:lnTo>
                    <a:pt x="21" y="187"/>
                  </a:lnTo>
                  <a:lnTo>
                    <a:pt x="21" y="195"/>
                  </a:lnTo>
                  <a:lnTo>
                    <a:pt x="22" y="203"/>
                  </a:lnTo>
                  <a:lnTo>
                    <a:pt x="26" y="210"/>
                  </a:lnTo>
                  <a:lnTo>
                    <a:pt x="30" y="217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5" y="200"/>
                  </a:lnTo>
                  <a:lnTo>
                    <a:pt x="32" y="192"/>
                  </a:lnTo>
                  <a:lnTo>
                    <a:pt x="31" y="186"/>
                  </a:lnTo>
                  <a:lnTo>
                    <a:pt x="31" y="177"/>
                  </a:lnTo>
                  <a:lnTo>
                    <a:pt x="31" y="166"/>
                  </a:lnTo>
                  <a:lnTo>
                    <a:pt x="21" y="166"/>
                  </a:lnTo>
                  <a:lnTo>
                    <a:pt x="21" y="187"/>
                  </a:lnTo>
                  <a:close/>
                  <a:moveTo>
                    <a:pt x="21" y="151"/>
                  </a:moveTo>
                  <a:lnTo>
                    <a:pt x="31" y="151"/>
                  </a:lnTo>
                  <a:lnTo>
                    <a:pt x="31" y="104"/>
                  </a:lnTo>
                  <a:lnTo>
                    <a:pt x="21" y="104"/>
                  </a:lnTo>
                  <a:lnTo>
                    <a:pt x="21" y="151"/>
                  </a:lnTo>
                  <a:close/>
                  <a:moveTo>
                    <a:pt x="31" y="40"/>
                  </a:moveTo>
                  <a:lnTo>
                    <a:pt x="31" y="40"/>
                  </a:lnTo>
                  <a:lnTo>
                    <a:pt x="27" y="48"/>
                  </a:lnTo>
                  <a:lnTo>
                    <a:pt x="23" y="56"/>
                  </a:lnTo>
                  <a:lnTo>
                    <a:pt x="21" y="64"/>
                  </a:lnTo>
                  <a:lnTo>
                    <a:pt x="21" y="73"/>
                  </a:lnTo>
                  <a:lnTo>
                    <a:pt x="21" y="88"/>
                  </a:lnTo>
                  <a:lnTo>
                    <a:pt x="31" y="88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74"/>
                  </a:lnTo>
                  <a:lnTo>
                    <a:pt x="34" y="66"/>
                  </a:lnTo>
                  <a:lnTo>
                    <a:pt x="38" y="58"/>
                  </a:lnTo>
                  <a:lnTo>
                    <a:pt x="41" y="51"/>
                  </a:lnTo>
                  <a:lnTo>
                    <a:pt x="31" y="40"/>
                  </a:lnTo>
                  <a:close/>
                  <a:moveTo>
                    <a:pt x="93" y="21"/>
                  </a:moveTo>
                  <a:lnTo>
                    <a:pt x="73" y="21"/>
                  </a:lnTo>
                  <a:lnTo>
                    <a:pt x="73" y="21"/>
                  </a:lnTo>
                  <a:lnTo>
                    <a:pt x="64" y="22"/>
                  </a:lnTo>
                  <a:lnTo>
                    <a:pt x="57" y="23"/>
                  </a:lnTo>
                  <a:lnTo>
                    <a:pt x="49" y="26"/>
                  </a:lnTo>
                  <a:lnTo>
                    <a:pt x="43" y="3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60" y="36"/>
                  </a:lnTo>
                  <a:lnTo>
                    <a:pt x="66" y="34"/>
                  </a:lnTo>
                  <a:lnTo>
                    <a:pt x="74" y="32"/>
                  </a:lnTo>
                  <a:lnTo>
                    <a:pt x="82" y="31"/>
                  </a:lnTo>
                  <a:lnTo>
                    <a:pt x="93" y="31"/>
                  </a:lnTo>
                  <a:lnTo>
                    <a:pt x="93" y="21"/>
                  </a:lnTo>
                  <a:close/>
                  <a:moveTo>
                    <a:pt x="156" y="21"/>
                  </a:moveTo>
                  <a:lnTo>
                    <a:pt x="109" y="21"/>
                  </a:lnTo>
                  <a:lnTo>
                    <a:pt x="109" y="31"/>
                  </a:lnTo>
                  <a:lnTo>
                    <a:pt x="156" y="31"/>
                  </a:lnTo>
                  <a:lnTo>
                    <a:pt x="156" y="21"/>
                  </a:lnTo>
                  <a:close/>
                  <a:moveTo>
                    <a:pt x="104" y="52"/>
                  </a:moveTo>
                  <a:lnTo>
                    <a:pt x="104" y="52"/>
                  </a:lnTo>
                  <a:lnTo>
                    <a:pt x="92" y="53"/>
                  </a:lnTo>
                  <a:lnTo>
                    <a:pt x="83" y="56"/>
                  </a:lnTo>
                  <a:lnTo>
                    <a:pt x="74" y="61"/>
                  </a:lnTo>
                  <a:lnTo>
                    <a:pt x="66" y="67"/>
                  </a:lnTo>
                  <a:lnTo>
                    <a:pt x="60" y="75"/>
                  </a:lnTo>
                  <a:lnTo>
                    <a:pt x="56" y="84"/>
                  </a:lnTo>
                  <a:lnTo>
                    <a:pt x="52" y="93"/>
                  </a:lnTo>
                  <a:lnTo>
                    <a:pt x="52" y="104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52" y="166"/>
                  </a:lnTo>
                  <a:lnTo>
                    <a:pt x="56" y="177"/>
                  </a:lnTo>
                  <a:lnTo>
                    <a:pt x="60" y="184"/>
                  </a:lnTo>
                  <a:lnTo>
                    <a:pt x="66" y="192"/>
                  </a:lnTo>
                  <a:lnTo>
                    <a:pt x="74" y="199"/>
                  </a:lnTo>
                  <a:lnTo>
                    <a:pt x="83" y="204"/>
                  </a:lnTo>
                  <a:lnTo>
                    <a:pt x="92" y="206"/>
                  </a:lnTo>
                  <a:lnTo>
                    <a:pt x="104" y="208"/>
                  </a:lnTo>
                  <a:lnTo>
                    <a:pt x="156" y="208"/>
                  </a:lnTo>
                  <a:lnTo>
                    <a:pt x="156" y="208"/>
                  </a:lnTo>
                  <a:lnTo>
                    <a:pt x="166" y="206"/>
                  </a:lnTo>
                  <a:lnTo>
                    <a:pt x="175" y="204"/>
                  </a:lnTo>
                  <a:lnTo>
                    <a:pt x="184" y="199"/>
                  </a:lnTo>
                  <a:lnTo>
                    <a:pt x="192" y="192"/>
                  </a:lnTo>
                  <a:lnTo>
                    <a:pt x="199" y="184"/>
                  </a:lnTo>
                  <a:lnTo>
                    <a:pt x="203" y="177"/>
                  </a:lnTo>
                  <a:lnTo>
                    <a:pt x="206" y="166"/>
                  </a:lnTo>
                  <a:lnTo>
                    <a:pt x="208" y="156"/>
                  </a:lnTo>
                  <a:lnTo>
                    <a:pt x="208" y="104"/>
                  </a:lnTo>
                  <a:lnTo>
                    <a:pt x="208" y="104"/>
                  </a:lnTo>
                  <a:lnTo>
                    <a:pt x="206" y="93"/>
                  </a:lnTo>
                  <a:lnTo>
                    <a:pt x="203" y="84"/>
                  </a:lnTo>
                  <a:lnTo>
                    <a:pt x="199" y="75"/>
                  </a:lnTo>
                  <a:lnTo>
                    <a:pt x="192" y="67"/>
                  </a:lnTo>
                  <a:lnTo>
                    <a:pt x="184" y="61"/>
                  </a:lnTo>
                  <a:lnTo>
                    <a:pt x="175" y="56"/>
                  </a:lnTo>
                  <a:lnTo>
                    <a:pt x="166" y="53"/>
                  </a:lnTo>
                  <a:lnTo>
                    <a:pt x="156" y="52"/>
                  </a:lnTo>
                  <a:lnTo>
                    <a:pt x="104" y="52"/>
                  </a:lnTo>
                  <a:close/>
                  <a:moveTo>
                    <a:pt x="187" y="21"/>
                  </a:moveTo>
                  <a:lnTo>
                    <a:pt x="171" y="21"/>
                  </a:lnTo>
                  <a:lnTo>
                    <a:pt x="171" y="31"/>
                  </a:lnTo>
                  <a:lnTo>
                    <a:pt x="177" y="31"/>
                  </a:lnTo>
                  <a:lnTo>
                    <a:pt x="177" y="31"/>
                  </a:lnTo>
                  <a:lnTo>
                    <a:pt x="184" y="32"/>
                  </a:lnTo>
                  <a:lnTo>
                    <a:pt x="192" y="34"/>
                  </a:lnTo>
                  <a:lnTo>
                    <a:pt x="199" y="36"/>
                  </a:lnTo>
                  <a:lnTo>
                    <a:pt x="205" y="40"/>
                  </a:lnTo>
                  <a:lnTo>
                    <a:pt x="216" y="30"/>
                  </a:lnTo>
                  <a:lnTo>
                    <a:pt x="216" y="30"/>
                  </a:lnTo>
                  <a:lnTo>
                    <a:pt x="209" y="26"/>
                  </a:lnTo>
                  <a:lnTo>
                    <a:pt x="203" y="23"/>
                  </a:lnTo>
                  <a:lnTo>
                    <a:pt x="195" y="22"/>
                  </a:lnTo>
                  <a:lnTo>
                    <a:pt x="187" y="21"/>
                  </a:lnTo>
                  <a:lnTo>
                    <a:pt x="187" y="21"/>
                  </a:lnTo>
                  <a:close/>
                  <a:moveTo>
                    <a:pt x="239" y="73"/>
                  </a:moveTo>
                  <a:lnTo>
                    <a:pt x="239" y="73"/>
                  </a:lnTo>
                  <a:lnTo>
                    <a:pt x="238" y="64"/>
                  </a:lnTo>
                  <a:lnTo>
                    <a:pt x="235" y="56"/>
                  </a:lnTo>
                  <a:lnTo>
                    <a:pt x="232" y="48"/>
                  </a:lnTo>
                  <a:lnTo>
                    <a:pt x="227" y="40"/>
                  </a:lnTo>
                  <a:lnTo>
                    <a:pt x="217" y="51"/>
                  </a:lnTo>
                  <a:lnTo>
                    <a:pt x="217" y="51"/>
                  </a:lnTo>
                  <a:lnTo>
                    <a:pt x="222" y="58"/>
                  </a:lnTo>
                  <a:lnTo>
                    <a:pt x="225" y="66"/>
                  </a:lnTo>
                  <a:lnTo>
                    <a:pt x="227" y="74"/>
                  </a:lnTo>
                  <a:lnTo>
                    <a:pt x="229" y="83"/>
                  </a:lnTo>
                  <a:lnTo>
                    <a:pt x="229" y="88"/>
                  </a:lnTo>
                  <a:lnTo>
                    <a:pt x="239" y="88"/>
                  </a:lnTo>
                  <a:lnTo>
                    <a:pt x="239" y="73"/>
                  </a:lnTo>
                  <a:close/>
                  <a:moveTo>
                    <a:pt x="239" y="104"/>
                  </a:moveTo>
                  <a:lnTo>
                    <a:pt x="229" y="104"/>
                  </a:lnTo>
                  <a:lnTo>
                    <a:pt x="229" y="151"/>
                  </a:lnTo>
                  <a:lnTo>
                    <a:pt x="239" y="151"/>
                  </a:lnTo>
                  <a:lnTo>
                    <a:pt x="239" y="104"/>
                  </a:lnTo>
                  <a:close/>
                  <a:moveTo>
                    <a:pt x="239" y="166"/>
                  </a:moveTo>
                  <a:lnTo>
                    <a:pt x="229" y="166"/>
                  </a:lnTo>
                  <a:lnTo>
                    <a:pt x="229" y="177"/>
                  </a:lnTo>
                  <a:lnTo>
                    <a:pt x="229" y="177"/>
                  </a:lnTo>
                  <a:lnTo>
                    <a:pt x="227" y="186"/>
                  </a:lnTo>
                  <a:lnTo>
                    <a:pt x="226" y="192"/>
                  </a:lnTo>
                  <a:lnTo>
                    <a:pt x="223" y="200"/>
                  </a:lnTo>
                  <a:lnTo>
                    <a:pt x="219" y="206"/>
                  </a:lnTo>
                  <a:lnTo>
                    <a:pt x="230" y="217"/>
                  </a:lnTo>
                  <a:lnTo>
                    <a:pt x="230" y="217"/>
                  </a:lnTo>
                  <a:lnTo>
                    <a:pt x="234" y="210"/>
                  </a:lnTo>
                  <a:lnTo>
                    <a:pt x="236" y="203"/>
                  </a:lnTo>
                  <a:lnTo>
                    <a:pt x="238" y="195"/>
                  </a:lnTo>
                  <a:lnTo>
                    <a:pt x="239" y="187"/>
                  </a:lnTo>
                  <a:lnTo>
                    <a:pt x="239" y="16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59"/>
            <p:cNvSpPr>
              <a:spLocks noEditPoints="1"/>
            </p:cNvSpPr>
            <p:nvPr/>
          </p:nvSpPr>
          <p:spPr bwMode="auto">
            <a:xfrm>
              <a:off x="4470922" y="5967935"/>
              <a:ext cx="226552" cy="212610"/>
            </a:xfrm>
            <a:custGeom>
              <a:avLst/>
              <a:gdLst>
                <a:gd name="T0" fmla="*/ 260 w 260"/>
                <a:gd name="T1" fmla="*/ 223 h 244"/>
                <a:gd name="T2" fmla="*/ 239 w 260"/>
                <a:gd name="T3" fmla="*/ 152 h 244"/>
                <a:gd name="T4" fmla="*/ 236 w 260"/>
                <a:gd name="T5" fmla="*/ 163 h 244"/>
                <a:gd name="T6" fmla="*/ 227 w 260"/>
                <a:gd name="T7" fmla="*/ 170 h 244"/>
                <a:gd name="T8" fmla="*/ 210 w 260"/>
                <a:gd name="T9" fmla="*/ 170 h 244"/>
                <a:gd name="T10" fmla="*/ 205 w 260"/>
                <a:gd name="T11" fmla="*/ 167 h 244"/>
                <a:gd name="T12" fmla="*/ 200 w 260"/>
                <a:gd name="T13" fmla="*/ 150 h 244"/>
                <a:gd name="T14" fmla="*/ 215 w 260"/>
                <a:gd name="T15" fmla="*/ 158 h 244"/>
                <a:gd name="T16" fmla="*/ 219 w 260"/>
                <a:gd name="T17" fmla="*/ 161 h 244"/>
                <a:gd name="T18" fmla="*/ 223 w 260"/>
                <a:gd name="T19" fmla="*/ 158 h 244"/>
                <a:gd name="T20" fmla="*/ 223 w 260"/>
                <a:gd name="T21" fmla="*/ 152 h 244"/>
                <a:gd name="T22" fmla="*/ 222 w 260"/>
                <a:gd name="T23" fmla="*/ 147 h 244"/>
                <a:gd name="T24" fmla="*/ 213 w 260"/>
                <a:gd name="T25" fmla="*/ 145 h 244"/>
                <a:gd name="T26" fmla="*/ 215 w 260"/>
                <a:gd name="T27" fmla="*/ 135 h 244"/>
                <a:gd name="T28" fmla="*/ 221 w 260"/>
                <a:gd name="T29" fmla="*/ 134 h 244"/>
                <a:gd name="T30" fmla="*/ 222 w 260"/>
                <a:gd name="T31" fmla="*/ 127 h 244"/>
                <a:gd name="T32" fmla="*/ 218 w 260"/>
                <a:gd name="T33" fmla="*/ 121 h 244"/>
                <a:gd name="T34" fmla="*/ 215 w 260"/>
                <a:gd name="T35" fmla="*/ 122 h 244"/>
                <a:gd name="T36" fmla="*/ 200 w 260"/>
                <a:gd name="T37" fmla="*/ 130 h 244"/>
                <a:gd name="T38" fmla="*/ 205 w 260"/>
                <a:gd name="T39" fmla="*/ 115 h 244"/>
                <a:gd name="T40" fmla="*/ 219 w 260"/>
                <a:gd name="T41" fmla="*/ 110 h 244"/>
                <a:gd name="T42" fmla="*/ 231 w 260"/>
                <a:gd name="T43" fmla="*/ 113 h 244"/>
                <a:gd name="T44" fmla="*/ 236 w 260"/>
                <a:gd name="T45" fmla="*/ 119 h 244"/>
                <a:gd name="T46" fmla="*/ 238 w 260"/>
                <a:gd name="T47" fmla="*/ 131 h 244"/>
                <a:gd name="T48" fmla="*/ 232 w 260"/>
                <a:gd name="T49" fmla="*/ 137 h 244"/>
                <a:gd name="T50" fmla="*/ 230 w 260"/>
                <a:gd name="T51" fmla="*/ 139 h 244"/>
                <a:gd name="T52" fmla="*/ 238 w 260"/>
                <a:gd name="T53" fmla="*/ 147 h 244"/>
                <a:gd name="T54" fmla="*/ 192 w 260"/>
                <a:gd name="T55" fmla="*/ 197 h 244"/>
                <a:gd name="T56" fmla="*/ 192 w 260"/>
                <a:gd name="T57" fmla="*/ 98 h 244"/>
                <a:gd name="T58" fmla="*/ 260 w 260"/>
                <a:gd name="T59" fmla="*/ 213 h 244"/>
                <a:gd name="T60" fmla="*/ 83 w 260"/>
                <a:gd name="T61" fmla="*/ 0 h 244"/>
                <a:gd name="T62" fmla="*/ 83 w 260"/>
                <a:gd name="T63" fmla="*/ 213 h 244"/>
                <a:gd name="T64" fmla="*/ 171 w 260"/>
                <a:gd name="T65" fmla="*/ 197 h 244"/>
                <a:gd name="T66" fmla="*/ 93 w 260"/>
                <a:gd name="T67" fmla="*/ 197 h 244"/>
                <a:gd name="T68" fmla="*/ 119 w 260"/>
                <a:gd name="T69" fmla="*/ 62 h 244"/>
                <a:gd name="T70" fmla="*/ 130 w 260"/>
                <a:gd name="T71" fmla="*/ 61 h 244"/>
                <a:gd name="T72" fmla="*/ 135 w 260"/>
                <a:gd name="T73" fmla="*/ 52 h 244"/>
                <a:gd name="T74" fmla="*/ 130 w 260"/>
                <a:gd name="T75" fmla="*/ 114 h 244"/>
                <a:gd name="T76" fmla="*/ 28 w 260"/>
                <a:gd name="T77" fmla="*/ 161 h 244"/>
                <a:gd name="T78" fmla="*/ 31 w 260"/>
                <a:gd name="T79" fmla="*/ 148 h 244"/>
                <a:gd name="T80" fmla="*/ 48 w 260"/>
                <a:gd name="T81" fmla="*/ 126 h 244"/>
                <a:gd name="T82" fmla="*/ 52 w 260"/>
                <a:gd name="T83" fmla="*/ 117 h 244"/>
                <a:gd name="T84" fmla="*/ 49 w 260"/>
                <a:gd name="T85" fmla="*/ 110 h 244"/>
                <a:gd name="T86" fmla="*/ 45 w 260"/>
                <a:gd name="T87" fmla="*/ 110 h 244"/>
                <a:gd name="T88" fmla="*/ 43 w 260"/>
                <a:gd name="T89" fmla="*/ 121 h 244"/>
                <a:gd name="T90" fmla="*/ 30 w 260"/>
                <a:gd name="T91" fmla="*/ 111 h 244"/>
                <a:gd name="T92" fmla="*/ 35 w 260"/>
                <a:gd name="T93" fmla="*/ 104 h 244"/>
                <a:gd name="T94" fmla="*/ 48 w 260"/>
                <a:gd name="T95" fmla="*/ 100 h 244"/>
                <a:gd name="T96" fmla="*/ 61 w 260"/>
                <a:gd name="T97" fmla="*/ 102 h 244"/>
                <a:gd name="T98" fmla="*/ 66 w 260"/>
                <a:gd name="T99" fmla="*/ 110 h 244"/>
                <a:gd name="T100" fmla="*/ 66 w 260"/>
                <a:gd name="T101" fmla="*/ 122 h 244"/>
                <a:gd name="T102" fmla="*/ 59 w 260"/>
                <a:gd name="T103" fmla="*/ 134 h 244"/>
                <a:gd name="T104" fmla="*/ 48 w 260"/>
                <a:gd name="T105" fmla="*/ 145 h 244"/>
                <a:gd name="T106" fmla="*/ 46 w 260"/>
                <a:gd name="T107" fmla="*/ 145 h 244"/>
                <a:gd name="T108" fmla="*/ 0 w 260"/>
                <a:gd name="T109" fmla="*/ 52 h 244"/>
                <a:gd name="T110" fmla="*/ 10 w 260"/>
                <a:gd name="T111" fmla="*/ 78 h 244"/>
                <a:gd name="T112" fmla="*/ 72 w 260"/>
                <a:gd name="T113" fmla="*/ 21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44">
                  <a:moveTo>
                    <a:pt x="0" y="244"/>
                  </a:moveTo>
                  <a:lnTo>
                    <a:pt x="0" y="223"/>
                  </a:lnTo>
                  <a:lnTo>
                    <a:pt x="260" y="223"/>
                  </a:lnTo>
                  <a:lnTo>
                    <a:pt x="260" y="244"/>
                  </a:lnTo>
                  <a:lnTo>
                    <a:pt x="0" y="244"/>
                  </a:lnTo>
                  <a:close/>
                  <a:moveTo>
                    <a:pt x="239" y="152"/>
                  </a:moveTo>
                  <a:lnTo>
                    <a:pt x="239" y="152"/>
                  </a:lnTo>
                  <a:lnTo>
                    <a:pt x="238" y="160"/>
                  </a:lnTo>
                  <a:lnTo>
                    <a:pt x="236" y="163"/>
                  </a:lnTo>
                  <a:lnTo>
                    <a:pt x="234" y="166"/>
                  </a:lnTo>
                  <a:lnTo>
                    <a:pt x="231" y="169"/>
                  </a:lnTo>
                  <a:lnTo>
                    <a:pt x="227" y="170"/>
                  </a:lnTo>
                  <a:lnTo>
                    <a:pt x="219" y="171"/>
                  </a:lnTo>
                  <a:lnTo>
                    <a:pt x="219" y="171"/>
                  </a:lnTo>
                  <a:lnTo>
                    <a:pt x="210" y="170"/>
                  </a:lnTo>
                  <a:lnTo>
                    <a:pt x="208" y="169"/>
                  </a:lnTo>
                  <a:lnTo>
                    <a:pt x="205" y="167"/>
                  </a:lnTo>
                  <a:lnTo>
                    <a:pt x="205" y="167"/>
                  </a:lnTo>
                  <a:lnTo>
                    <a:pt x="202" y="163"/>
                  </a:lnTo>
                  <a:lnTo>
                    <a:pt x="201" y="161"/>
                  </a:lnTo>
                  <a:lnTo>
                    <a:pt x="200" y="150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22" y="161"/>
                  </a:lnTo>
                  <a:lnTo>
                    <a:pt x="223" y="158"/>
                  </a:lnTo>
                  <a:lnTo>
                    <a:pt x="223" y="158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48"/>
                  </a:lnTo>
                  <a:lnTo>
                    <a:pt x="222" y="147"/>
                  </a:lnTo>
                  <a:lnTo>
                    <a:pt x="222" y="147"/>
                  </a:lnTo>
                  <a:lnTo>
                    <a:pt x="219" y="145"/>
                  </a:lnTo>
                  <a:lnTo>
                    <a:pt x="217" y="145"/>
                  </a:lnTo>
                  <a:lnTo>
                    <a:pt x="213" y="145"/>
                  </a:lnTo>
                  <a:lnTo>
                    <a:pt x="213" y="135"/>
                  </a:lnTo>
                  <a:lnTo>
                    <a:pt x="215" y="135"/>
                  </a:lnTo>
                  <a:lnTo>
                    <a:pt x="215" y="135"/>
                  </a:lnTo>
                  <a:lnTo>
                    <a:pt x="219" y="135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2" y="131"/>
                  </a:lnTo>
                  <a:lnTo>
                    <a:pt x="222" y="127"/>
                  </a:lnTo>
                  <a:lnTo>
                    <a:pt x="222" y="127"/>
                  </a:lnTo>
                  <a:lnTo>
                    <a:pt x="222" y="122"/>
                  </a:lnTo>
                  <a:lnTo>
                    <a:pt x="221" y="121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7" y="121"/>
                  </a:lnTo>
                  <a:lnTo>
                    <a:pt x="215" y="122"/>
                  </a:lnTo>
                  <a:lnTo>
                    <a:pt x="215" y="122"/>
                  </a:lnTo>
                  <a:lnTo>
                    <a:pt x="214" y="130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201" y="122"/>
                  </a:lnTo>
                  <a:lnTo>
                    <a:pt x="205" y="115"/>
                  </a:lnTo>
                  <a:lnTo>
                    <a:pt x="208" y="114"/>
                  </a:lnTo>
                  <a:lnTo>
                    <a:pt x="210" y="111"/>
                  </a:lnTo>
                  <a:lnTo>
                    <a:pt x="219" y="110"/>
                  </a:lnTo>
                  <a:lnTo>
                    <a:pt x="219" y="110"/>
                  </a:lnTo>
                  <a:lnTo>
                    <a:pt x="227" y="111"/>
                  </a:lnTo>
                  <a:lnTo>
                    <a:pt x="231" y="113"/>
                  </a:lnTo>
                  <a:lnTo>
                    <a:pt x="234" y="115"/>
                  </a:lnTo>
                  <a:lnTo>
                    <a:pt x="234" y="115"/>
                  </a:lnTo>
                  <a:lnTo>
                    <a:pt x="236" y="119"/>
                  </a:lnTo>
                  <a:lnTo>
                    <a:pt x="238" y="127"/>
                  </a:lnTo>
                  <a:lnTo>
                    <a:pt x="238" y="127"/>
                  </a:lnTo>
                  <a:lnTo>
                    <a:pt x="238" y="131"/>
                  </a:lnTo>
                  <a:lnTo>
                    <a:pt x="235" y="134"/>
                  </a:lnTo>
                  <a:lnTo>
                    <a:pt x="235" y="134"/>
                  </a:lnTo>
                  <a:lnTo>
                    <a:pt x="232" y="137"/>
                  </a:lnTo>
                  <a:lnTo>
                    <a:pt x="230" y="139"/>
                  </a:lnTo>
                  <a:lnTo>
                    <a:pt x="230" y="139"/>
                  </a:lnTo>
                  <a:lnTo>
                    <a:pt x="230" y="139"/>
                  </a:lnTo>
                  <a:lnTo>
                    <a:pt x="234" y="140"/>
                  </a:lnTo>
                  <a:lnTo>
                    <a:pt x="236" y="143"/>
                  </a:lnTo>
                  <a:lnTo>
                    <a:pt x="238" y="147"/>
                  </a:lnTo>
                  <a:lnTo>
                    <a:pt x="239" y="152"/>
                  </a:lnTo>
                  <a:lnTo>
                    <a:pt x="239" y="152"/>
                  </a:lnTo>
                  <a:close/>
                  <a:moveTo>
                    <a:pt x="192" y="197"/>
                  </a:moveTo>
                  <a:lnTo>
                    <a:pt x="249" y="197"/>
                  </a:lnTo>
                  <a:lnTo>
                    <a:pt x="249" y="98"/>
                  </a:lnTo>
                  <a:lnTo>
                    <a:pt x="192" y="98"/>
                  </a:lnTo>
                  <a:lnTo>
                    <a:pt x="192" y="72"/>
                  </a:lnTo>
                  <a:lnTo>
                    <a:pt x="260" y="72"/>
                  </a:lnTo>
                  <a:lnTo>
                    <a:pt x="260" y="213"/>
                  </a:lnTo>
                  <a:lnTo>
                    <a:pt x="192" y="213"/>
                  </a:lnTo>
                  <a:lnTo>
                    <a:pt x="192" y="197"/>
                  </a:lnTo>
                  <a:close/>
                  <a:moveTo>
                    <a:pt x="83" y="0"/>
                  </a:moveTo>
                  <a:lnTo>
                    <a:pt x="182" y="0"/>
                  </a:lnTo>
                  <a:lnTo>
                    <a:pt x="182" y="213"/>
                  </a:lnTo>
                  <a:lnTo>
                    <a:pt x="83" y="213"/>
                  </a:lnTo>
                  <a:lnTo>
                    <a:pt x="83" y="0"/>
                  </a:lnTo>
                  <a:close/>
                  <a:moveTo>
                    <a:pt x="93" y="197"/>
                  </a:moveTo>
                  <a:lnTo>
                    <a:pt x="171" y="197"/>
                  </a:lnTo>
                  <a:lnTo>
                    <a:pt x="171" y="26"/>
                  </a:lnTo>
                  <a:lnTo>
                    <a:pt x="93" y="26"/>
                  </a:lnTo>
                  <a:lnTo>
                    <a:pt x="93" y="197"/>
                  </a:lnTo>
                  <a:close/>
                  <a:moveTo>
                    <a:pt x="130" y="72"/>
                  </a:moveTo>
                  <a:lnTo>
                    <a:pt x="119" y="72"/>
                  </a:lnTo>
                  <a:lnTo>
                    <a:pt x="119" y="62"/>
                  </a:lnTo>
                  <a:lnTo>
                    <a:pt x="119" y="62"/>
                  </a:lnTo>
                  <a:lnTo>
                    <a:pt x="126" y="62"/>
                  </a:lnTo>
                  <a:lnTo>
                    <a:pt x="130" y="61"/>
                  </a:lnTo>
                  <a:lnTo>
                    <a:pt x="130" y="61"/>
                  </a:lnTo>
                  <a:lnTo>
                    <a:pt x="132" y="57"/>
                  </a:lnTo>
                  <a:lnTo>
                    <a:pt x="135" y="52"/>
                  </a:lnTo>
                  <a:lnTo>
                    <a:pt x="145" y="52"/>
                  </a:lnTo>
                  <a:lnTo>
                    <a:pt x="145" y="114"/>
                  </a:lnTo>
                  <a:lnTo>
                    <a:pt x="130" y="114"/>
                  </a:lnTo>
                  <a:lnTo>
                    <a:pt x="130" y="72"/>
                  </a:lnTo>
                  <a:close/>
                  <a:moveTo>
                    <a:pt x="67" y="161"/>
                  </a:moveTo>
                  <a:lnTo>
                    <a:pt x="28" y="161"/>
                  </a:lnTo>
                  <a:lnTo>
                    <a:pt x="28" y="161"/>
                  </a:lnTo>
                  <a:lnTo>
                    <a:pt x="28" y="154"/>
                  </a:lnTo>
                  <a:lnTo>
                    <a:pt x="31" y="148"/>
                  </a:lnTo>
                  <a:lnTo>
                    <a:pt x="33" y="141"/>
                  </a:lnTo>
                  <a:lnTo>
                    <a:pt x="37" y="13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50" y="122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49" y="110"/>
                  </a:lnTo>
                  <a:lnTo>
                    <a:pt x="48" y="110"/>
                  </a:lnTo>
                  <a:lnTo>
                    <a:pt x="48" y="110"/>
                  </a:lnTo>
                  <a:lnTo>
                    <a:pt x="45" y="110"/>
                  </a:lnTo>
                  <a:lnTo>
                    <a:pt x="44" y="111"/>
                  </a:lnTo>
                  <a:lnTo>
                    <a:pt x="43" y="118"/>
                  </a:lnTo>
                  <a:lnTo>
                    <a:pt x="43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30" y="111"/>
                  </a:lnTo>
                  <a:lnTo>
                    <a:pt x="32" y="106"/>
                  </a:lnTo>
                  <a:lnTo>
                    <a:pt x="32" y="106"/>
                  </a:lnTo>
                  <a:lnTo>
                    <a:pt x="35" y="104"/>
                  </a:lnTo>
                  <a:lnTo>
                    <a:pt x="39" y="101"/>
                  </a:lnTo>
                  <a:lnTo>
                    <a:pt x="43" y="101"/>
                  </a:lnTo>
                  <a:lnTo>
                    <a:pt x="48" y="100"/>
                  </a:lnTo>
                  <a:lnTo>
                    <a:pt x="48" y="100"/>
                  </a:lnTo>
                  <a:lnTo>
                    <a:pt x="57" y="101"/>
                  </a:lnTo>
                  <a:lnTo>
                    <a:pt x="61" y="102"/>
                  </a:lnTo>
                  <a:lnTo>
                    <a:pt x="63" y="105"/>
                  </a:lnTo>
                  <a:lnTo>
                    <a:pt x="63" y="105"/>
                  </a:lnTo>
                  <a:lnTo>
                    <a:pt x="66" y="110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6" y="122"/>
                  </a:lnTo>
                  <a:lnTo>
                    <a:pt x="65" y="126"/>
                  </a:lnTo>
                  <a:lnTo>
                    <a:pt x="63" y="130"/>
                  </a:lnTo>
                  <a:lnTo>
                    <a:pt x="59" y="134"/>
                  </a:lnTo>
                  <a:lnTo>
                    <a:pt x="50" y="143"/>
                  </a:lnTo>
                  <a:lnTo>
                    <a:pt x="50" y="143"/>
                  </a:lnTo>
                  <a:lnTo>
                    <a:pt x="48" y="145"/>
                  </a:lnTo>
                  <a:lnTo>
                    <a:pt x="48" y="145"/>
                  </a:lnTo>
                  <a:lnTo>
                    <a:pt x="48" y="145"/>
                  </a:lnTo>
                  <a:lnTo>
                    <a:pt x="46" y="145"/>
                  </a:lnTo>
                  <a:lnTo>
                    <a:pt x="67" y="145"/>
                  </a:lnTo>
                  <a:lnTo>
                    <a:pt x="67" y="161"/>
                  </a:lnTo>
                  <a:close/>
                  <a:moveTo>
                    <a:pt x="0" y="52"/>
                  </a:moveTo>
                  <a:lnTo>
                    <a:pt x="72" y="52"/>
                  </a:lnTo>
                  <a:lnTo>
                    <a:pt x="72" y="78"/>
                  </a:lnTo>
                  <a:lnTo>
                    <a:pt x="10" y="78"/>
                  </a:lnTo>
                  <a:lnTo>
                    <a:pt x="10" y="197"/>
                  </a:lnTo>
                  <a:lnTo>
                    <a:pt x="72" y="197"/>
                  </a:lnTo>
                  <a:lnTo>
                    <a:pt x="72" y="213"/>
                  </a:lnTo>
                  <a:lnTo>
                    <a:pt x="0" y="213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60"/>
            <p:cNvSpPr>
              <a:spLocks noEditPoints="1"/>
            </p:cNvSpPr>
            <p:nvPr/>
          </p:nvSpPr>
          <p:spPr bwMode="auto">
            <a:xfrm>
              <a:off x="4737557" y="5960964"/>
              <a:ext cx="231781" cy="226552"/>
            </a:xfrm>
            <a:custGeom>
              <a:avLst/>
              <a:gdLst>
                <a:gd name="T0" fmla="*/ 110 w 266"/>
                <a:gd name="T1" fmla="*/ 260 h 260"/>
                <a:gd name="T2" fmla="*/ 73 w 266"/>
                <a:gd name="T3" fmla="*/ 258 h 260"/>
                <a:gd name="T4" fmla="*/ 63 w 266"/>
                <a:gd name="T5" fmla="*/ 244 h 260"/>
                <a:gd name="T6" fmla="*/ 64 w 266"/>
                <a:gd name="T7" fmla="*/ 232 h 260"/>
                <a:gd name="T8" fmla="*/ 78 w 266"/>
                <a:gd name="T9" fmla="*/ 223 h 260"/>
                <a:gd name="T10" fmla="*/ 250 w 266"/>
                <a:gd name="T11" fmla="*/ 223 h 260"/>
                <a:gd name="T12" fmla="*/ 262 w 266"/>
                <a:gd name="T13" fmla="*/ 229 h 260"/>
                <a:gd name="T14" fmla="*/ 266 w 266"/>
                <a:gd name="T15" fmla="*/ 244 h 260"/>
                <a:gd name="T16" fmla="*/ 262 w 266"/>
                <a:gd name="T17" fmla="*/ 256 h 260"/>
                <a:gd name="T18" fmla="*/ 250 w 266"/>
                <a:gd name="T19" fmla="*/ 260 h 260"/>
                <a:gd name="T20" fmla="*/ 42 w 266"/>
                <a:gd name="T21" fmla="*/ 208 h 260"/>
                <a:gd name="T22" fmla="*/ 20 w 266"/>
                <a:gd name="T23" fmla="*/ 201 h 260"/>
                <a:gd name="T24" fmla="*/ 4 w 266"/>
                <a:gd name="T25" fmla="*/ 183 h 260"/>
                <a:gd name="T26" fmla="*/ 0 w 266"/>
                <a:gd name="T27" fmla="*/ 62 h 260"/>
                <a:gd name="T28" fmla="*/ 4 w 266"/>
                <a:gd name="T29" fmla="*/ 47 h 260"/>
                <a:gd name="T30" fmla="*/ 20 w 266"/>
                <a:gd name="T31" fmla="*/ 28 h 260"/>
                <a:gd name="T32" fmla="*/ 42 w 266"/>
                <a:gd name="T33" fmla="*/ 21 h 260"/>
                <a:gd name="T34" fmla="*/ 63 w 266"/>
                <a:gd name="T35" fmla="*/ 41 h 260"/>
                <a:gd name="T36" fmla="*/ 59 w 266"/>
                <a:gd name="T37" fmla="*/ 41 h 260"/>
                <a:gd name="T38" fmla="*/ 62 w 266"/>
                <a:gd name="T39" fmla="*/ 56 h 260"/>
                <a:gd name="T40" fmla="*/ 55 w 266"/>
                <a:gd name="T41" fmla="*/ 78 h 260"/>
                <a:gd name="T42" fmla="*/ 38 w 266"/>
                <a:gd name="T43" fmla="*/ 92 h 260"/>
                <a:gd name="T44" fmla="*/ 23 w 266"/>
                <a:gd name="T45" fmla="*/ 95 h 260"/>
                <a:gd name="T46" fmla="*/ 21 w 266"/>
                <a:gd name="T47" fmla="*/ 151 h 260"/>
                <a:gd name="T48" fmla="*/ 29 w 266"/>
                <a:gd name="T49" fmla="*/ 173 h 260"/>
                <a:gd name="T50" fmla="*/ 47 w 266"/>
                <a:gd name="T51" fmla="*/ 184 h 260"/>
                <a:gd name="T52" fmla="*/ 84 w 266"/>
                <a:gd name="T53" fmla="*/ 187 h 260"/>
                <a:gd name="T54" fmla="*/ 85 w 266"/>
                <a:gd name="T55" fmla="*/ 21 h 260"/>
                <a:gd name="T56" fmla="*/ 91 w 266"/>
                <a:gd name="T57" fmla="*/ 8 h 260"/>
                <a:gd name="T58" fmla="*/ 104 w 266"/>
                <a:gd name="T59" fmla="*/ 0 h 260"/>
                <a:gd name="T60" fmla="*/ 219 w 266"/>
                <a:gd name="T61" fmla="*/ 0 h 260"/>
                <a:gd name="T62" fmla="*/ 234 w 266"/>
                <a:gd name="T63" fmla="*/ 4 h 260"/>
                <a:gd name="T64" fmla="*/ 243 w 266"/>
                <a:gd name="T65" fmla="*/ 15 h 260"/>
                <a:gd name="T66" fmla="*/ 245 w 266"/>
                <a:gd name="T67" fmla="*/ 218 h 260"/>
                <a:gd name="T68" fmla="*/ 23 w 266"/>
                <a:gd name="T69" fmla="*/ 82 h 260"/>
                <a:gd name="T70" fmla="*/ 33 w 266"/>
                <a:gd name="T71" fmla="*/ 79 h 260"/>
                <a:gd name="T72" fmla="*/ 43 w 266"/>
                <a:gd name="T73" fmla="*/ 70 h 260"/>
                <a:gd name="T74" fmla="*/ 47 w 266"/>
                <a:gd name="T75" fmla="*/ 56 h 260"/>
                <a:gd name="T76" fmla="*/ 45 w 266"/>
                <a:gd name="T77" fmla="*/ 45 h 260"/>
                <a:gd name="T78" fmla="*/ 32 w 266"/>
                <a:gd name="T79" fmla="*/ 53 h 260"/>
                <a:gd name="T80" fmla="*/ 24 w 266"/>
                <a:gd name="T81" fmla="*/ 66 h 260"/>
                <a:gd name="T82" fmla="*/ 21 w 266"/>
                <a:gd name="T83" fmla="*/ 80 h 260"/>
                <a:gd name="T84" fmla="*/ 23 w 266"/>
                <a:gd name="T85" fmla="*/ 82 h 260"/>
                <a:gd name="T86" fmla="*/ 219 w 266"/>
                <a:gd name="T87" fmla="*/ 30 h 260"/>
                <a:gd name="T88" fmla="*/ 203 w 266"/>
                <a:gd name="T89" fmla="*/ 21 h 260"/>
                <a:gd name="T90" fmla="*/ 120 w 266"/>
                <a:gd name="T91" fmla="*/ 22 h 260"/>
                <a:gd name="T92" fmla="*/ 110 w 266"/>
                <a:gd name="T93" fmla="*/ 36 h 260"/>
                <a:gd name="T94" fmla="*/ 111 w 266"/>
                <a:gd name="T95" fmla="*/ 84 h 260"/>
                <a:gd name="T96" fmla="*/ 125 w 266"/>
                <a:gd name="T97" fmla="*/ 93 h 260"/>
                <a:gd name="T98" fmla="*/ 210 w 266"/>
                <a:gd name="T99" fmla="*/ 92 h 260"/>
                <a:gd name="T100" fmla="*/ 219 w 266"/>
                <a:gd name="T101" fmla="*/ 78 h 260"/>
                <a:gd name="T102" fmla="*/ 219 w 266"/>
                <a:gd name="T103" fmla="*/ 119 h 260"/>
                <a:gd name="T104" fmla="*/ 217 w 266"/>
                <a:gd name="T105" fmla="*/ 116 h 260"/>
                <a:gd name="T106" fmla="*/ 115 w 266"/>
                <a:gd name="T107" fmla="*/ 114 h 260"/>
                <a:gd name="T108" fmla="*/ 112 w 266"/>
                <a:gd name="T109" fmla="*/ 116 h 260"/>
                <a:gd name="T110" fmla="*/ 110 w 266"/>
                <a:gd name="T111" fmla="*/ 125 h 260"/>
                <a:gd name="T112" fmla="*/ 112 w 266"/>
                <a:gd name="T113" fmla="*/ 129 h 260"/>
                <a:gd name="T114" fmla="*/ 214 w 266"/>
                <a:gd name="T115" fmla="*/ 130 h 260"/>
                <a:gd name="T116" fmla="*/ 217 w 266"/>
                <a:gd name="T117" fmla="*/ 129 h 260"/>
                <a:gd name="T118" fmla="*/ 219 w 266"/>
                <a:gd name="T119" fmla="*/ 12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0">
                  <a:moveTo>
                    <a:pt x="250" y="260"/>
                  </a:moveTo>
                  <a:lnTo>
                    <a:pt x="219" y="260"/>
                  </a:lnTo>
                  <a:lnTo>
                    <a:pt x="110" y="260"/>
                  </a:lnTo>
                  <a:lnTo>
                    <a:pt x="78" y="260"/>
                  </a:lnTo>
                  <a:lnTo>
                    <a:pt x="78" y="260"/>
                  </a:lnTo>
                  <a:lnTo>
                    <a:pt x="73" y="258"/>
                  </a:lnTo>
                  <a:lnTo>
                    <a:pt x="68" y="256"/>
                  </a:lnTo>
                  <a:lnTo>
                    <a:pt x="64" y="251"/>
                  </a:lnTo>
                  <a:lnTo>
                    <a:pt x="63" y="244"/>
                  </a:lnTo>
                  <a:lnTo>
                    <a:pt x="63" y="239"/>
                  </a:lnTo>
                  <a:lnTo>
                    <a:pt x="63" y="239"/>
                  </a:lnTo>
                  <a:lnTo>
                    <a:pt x="64" y="232"/>
                  </a:lnTo>
                  <a:lnTo>
                    <a:pt x="68" y="229"/>
                  </a:lnTo>
                  <a:lnTo>
                    <a:pt x="73" y="225"/>
                  </a:lnTo>
                  <a:lnTo>
                    <a:pt x="78" y="223"/>
                  </a:lnTo>
                  <a:lnTo>
                    <a:pt x="84" y="223"/>
                  </a:lnTo>
                  <a:lnTo>
                    <a:pt x="245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6" y="225"/>
                  </a:lnTo>
                  <a:lnTo>
                    <a:pt x="262" y="229"/>
                  </a:lnTo>
                  <a:lnTo>
                    <a:pt x="266" y="232"/>
                  </a:lnTo>
                  <a:lnTo>
                    <a:pt x="266" y="239"/>
                  </a:lnTo>
                  <a:lnTo>
                    <a:pt x="266" y="244"/>
                  </a:lnTo>
                  <a:lnTo>
                    <a:pt x="266" y="244"/>
                  </a:lnTo>
                  <a:lnTo>
                    <a:pt x="266" y="251"/>
                  </a:lnTo>
                  <a:lnTo>
                    <a:pt x="262" y="256"/>
                  </a:lnTo>
                  <a:lnTo>
                    <a:pt x="256" y="258"/>
                  </a:lnTo>
                  <a:lnTo>
                    <a:pt x="250" y="260"/>
                  </a:lnTo>
                  <a:lnTo>
                    <a:pt x="250" y="260"/>
                  </a:lnTo>
                  <a:close/>
                  <a:moveTo>
                    <a:pt x="84" y="208"/>
                  </a:moveTo>
                  <a:lnTo>
                    <a:pt x="42" y="208"/>
                  </a:lnTo>
                  <a:lnTo>
                    <a:pt x="42" y="208"/>
                  </a:lnTo>
                  <a:lnTo>
                    <a:pt x="34" y="206"/>
                  </a:lnTo>
                  <a:lnTo>
                    <a:pt x="26" y="205"/>
                  </a:lnTo>
                  <a:lnTo>
                    <a:pt x="20" y="201"/>
                  </a:lnTo>
                  <a:lnTo>
                    <a:pt x="13" y="196"/>
                  </a:lnTo>
                  <a:lnTo>
                    <a:pt x="8" y="190"/>
                  </a:lnTo>
                  <a:lnTo>
                    <a:pt x="4" y="183"/>
                  </a:lnTo>
                  <a:lnTo>
                    <a:pt x="2" y="175"/>
                  </a:lnTo>
                  <a:lnTo>
                    <a:pt x="0" y="16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4"/>
                  </a:lnTo>
                  <a:lnTo>
                    <a:pt x="4" y="47"/>
                  </a:lnTo>
                  <a:lnTo>
                    <a:pt x="8" y="39"/>
                  </a:lnTo>
                  <a:lnTo>
                    <a:pt x="13" y="32"/>
                  </a:lnTo>
                  <a:lnTo>
                    <a:pt x="20" y="28"/>
                  </a:lnTo>
                  <a:lnTo>
                    <a:pt x="26" y="25"/>
                  </a:lnTo>
                  <a:lnTo>
                    <a:pt x="34" y="22"/>
                  </a:lnTo>
                  <a:lnTo>
                    <a:pt x="42" y="21"/>
                  </a:lnTo>
                  <a:lnTo>
                    <a:pt x="73" y="21"/>
                  </a:lnTo>
                  <a:lnTo>
                    <a:pt x="73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60" y="49"/>
                  </a:lnTo>
                  <a:lnTo>
                    <a:pt x="62" y="56"/>
                  </a:lnTo>
                  <a:lnTo>
                    <a:pt x="62" y="56"/>
                  </a:lnTo>
                  <a:lnTo>
                    <a:pt x="60" y="64"/>
                  </a:lnTo>
                  <a:lnTo>
                    <a:pt x="59" y="71"/>
                  </a:lnTo>
                  <a:lnTo>
                    <a:pt x="55" y="78"/>
                  </a:lnTo>
                  <a:lnTo>
                    <a:pt x="50" y="83"/>
                  </a:lnTo>
                  <a:lnTo>
                    <a:pt x="45" y="88"/>
                  </a:lnTo>
                  <a:lnTo>
                    <a:pt x="38" y="92"/>
                  </a:lnTo>
                  <a:lnTo>
                    <a:pt x="30" y="93"/>
                  </a:lnTo>
                  <a:lnTo>
                    <a:pt x="23" y="95"/>
                  </a:lnTo>
                  <a:lnTo>
                    <a:pt x="23" y="95"/>
                  </a:lnTo>
                  <a:lnTo>
                    <a:pt x="21" y="95"/>
                  </a:lnTo>
                  <a:lnTo>
                    <a:pt x="21" y="151"/>
                  </a:lnTo>
                  <a:lnTo>
                    <a:pt x="21" y="151"/>
                  </a:lnTo>
                  <a:lnTo>
                    <a:pt x="23" y="158"/>
                  </a:lnTo>
                  <a:lnTo>
                    <a:pt x="25" y="166"/>
                  </a:lnTo>
                  <a:lnTo>
                    <a:pt x="29" y="173"/>
                  </a:lnTo>
                  <a:lnTo>
                    <a:pt x="34" y="177"/>
                  </a:lnTo>
                  <a:lnTo>
                    <a:pt x="41" y="182"/>
                  </a:lnTo>
                  <a:lnTo>
                    <a:pt x="47" y="184"/>
                  </a:lnTo>
                  <a:lnTo>
                    <a:pt x="55" y="186"/>
                  </a:lnTo>
                  <a:lnTo>
                    <a:pt x="63" y="187"/>
                  </a:lnTo>
                  <a:lnTo>
                    <a:pt x="84" y="187"/>
                  </a:lnTo>
                  <a:lnTo>
                    <a:pt x="84" y="26"/>
                  </a:lnTo>
                  <a:lnTo>
                    <a:pt x="84" y="26"/>
                  </a:lnTo>
                  <a:lnTo>
                    <a:pt x="85" y="21"/>
                  </a:lnTo>
                  <a:lnTo>
                    <a:pt x="86" y="15"/>
                  </a:lnTo>
                  <a:lnTo>
                    <a:pt x="89" y="12"/>
                  </a:lnTo>
                  <a:lnTo>
                    <a:pt x="91" y="8"/>
                  </a:lnTo>
                  <a:lnTo>
                    <a:pt x="95" y="4"/>
                  </a:lnTo>
                  <a:lnTo>
                    <a:pt x="101" y="2"/>
                  </a:lnTo>
                  <a:lnTo>
                    <a:pt x="104" y="0"/>
                  </a:lnTo>
                  <a:lnTo>
                    <a:pt x="110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24" y="0"/>
                  </a:lnTo>
                  <a:lnTo>
                    <a:pt x="229" y="2"/>
                  </a:lnTo>
                  <a:lnTo>
                    <a:pt x="234" y="4"/>
                  </a:lnTo>
                  <a:lnTo>
                    <a:pt x="238" y="8"/>
                  </a:lnTo>
                  <a:lnTo>
                    <a:pt x="241" y="12"/>
                  </a:lnTo>
                  <a:lnTo>
                    <a:pt x="243" y="15"/>
                  </a:lnTo>
                  <a:lnTo>
                    <a:pt x="245" y="21"/>
                  </a:lnTo>
                  <a:lnTo>
                    <a:pt x="245" y="26"/>
                  </a:lnTo>
                  <a:lnTo>
                    <a:pt x="245" y="218"/>
                  </a:lnTo>
                  <a:lnTo>
                    <a:pt x="84" y="218"/>
                  </a:lnTo>
                  <a:lnTo>
                    <a:pt x="84" y="208"/>
                  </a:lnTo>
                  <a:close/>
                  <a:moveTo>
                    <a:pt x="23" y="82"/>
                  </a:moveTo>
                  <a:lnTo>
                    <a:pt x="23" y="82"/>
                  </a:lnTo>
                  <a:lnTo>
                    <a:pt x="28" y="80"/>
                  </a:lnTo>
                  <a:lnTo>
                    <a:pt x="33" y="79"/>
                  </a:lnTo>
                  <a:lnTo>
                    <a:pt x="37" y="77"/>
                  </a:lnTo>
                  <a:lnTo>
                    <a:pt x="41" y="74"/>
                  </a:lnTo>
                  <a:lnTo>
                    <a:pt x="43" y="70"/>
                  </a:lnTo>
                  <a:lnTo>
                    <a:pt x="46" y="66"/>
                  </a:lnTo>
                  <a:lnTo>
                    <a:pt x="47" y="61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51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36" y="49"/>
                  </a:lnTo>
                  <a:lnTo>
                    <a:pt x="32" y="53"/>
                  </a:lnTo>
                  <a:lnTo>
                    <a:pt x="28" y="57"/>
                  </a:lnTo>
                  <a:lnTo>
                    <a:pt x="25" y="62"/>
                  </a:lnTo>
                  <a:lnTo>
                    <a:pt x="24" y="66"/>
                  </a:lnTo>
                  <a:lnTo>
                    <a:pt x="23" y="73"/>
                  </a:lnTo>
                  <a:lnTo>
                    <a:pt x="21" y="78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2"/>
                  </a:lnTo>
                  <a:lnTo>
                    <a:pt x="23" y="82"/>
                  </a:lnTo>
                  <a:close/>
                  <a:moveTo>
                    <a:pt x="219" y="36"/>
                  </a:moveTo>
                  <a:lnTo>
                    <a:pt x="219" y="36"/>
                  </a:lnTo>
                  <a:lnTo>
                    <a:pt x="219" y="30"/>
                  </a:lnTo>
                  <a:lnTo>
                    <a:pt x="215" y="26"/>
                  </a:lnTo>
                  <a:lnTo>
                    <a:pt x="210" y="22"/>
                  </a:lnTo>
                  <a:lnTo>
                    <a:pt x="203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0" y="22"/>
                  </a:lnTo>
                  <a:lnTo>
                    <a:pt x="115" y="26"/>
                  </a:lnTo>
                  <a:lnTo>
                    <a:pt x="111" y="30"/>
                  </a:lnTo>
                  <a:lnTo>
                    <a:pt x="110" y="36"/>
                  </a:lnTo>
                  <a:lnTo>
                    <a:pt x="110" y="78"/>
                  </a:lnTo>
                  <a:lnTo>
                    <a:pt x="110" y="78"/>
                  </a:lnTo>
                  <a:lnTo>
                    <a:pt x="111" y="84"/>
                  </a:lnTo>
                  <a:lnTo>
                    <a:pt x="115" y="90"/>
                  </a:lnTo>
                  <a:lnTo>
                    <a:pt x="120" y="92"/>
                  </a:lnTo>
                  <a:lnTo>
                    <a:pt x="125" y="93"/>
                  </a:lnTo>
                  <a:lnTo>
                    <a:pt x="203" y="93"/>
                  </a:lnTo>
                  <a:lnTo>
                    <a:pt x="203" y="93"/>
                  </a:lnTo>
                  <a:lnTo>
                    <a:pt x="210" y="92"/>
                  </a:lnTo>
                  <a:lnTo>
                    <a:pt x="215" y="90"/>
                  </a:lnTo>
                  <a:lnTo>
                    <a:pt x="219" y="84"/>
                  </a:lnTo>
                  <a:lnTo>
                    <a:pt x="219" y="78"/>
                  </a:lnTo>
                  <a:lnTo>
                    <a:pt x="219" y="36"/>
                  </a:lnTo>
                  <a:close/>
                  <a:moveTo>
                    <a:pt x="219" y="125"/>
                  </a:moveTo>
                  <a:lnTo>
                    <a:pt x="219" y="119"/>
                  </a:lnTo>
                  <a:lnTo>
                    <a:pt x="219" y="119"/>
                  </a:lnTo>
                  <a:lnTo>
                    <a:pt x="219" y="117"/>
                  </a:lnTo>
                  <a:lnTo>
                    <a:pt x="217" y="116"/>
                  </a:lnTo>
                  <a:lnTo>
                    <a:pt x="216" y="114"/>
                  </a:lnTo>
                  <a:lnTo>
                    <a:pt x="214" y="114"/>
                  </a:lnTo>
                  <a:lnTo>
                    <a:pt x="115" y="114"/>
                  </a:lnTo>
                  <a:lnTo>
                    <a:pt x="115" y="114"/>
                  </a:lnTo>
                  <a:lnTo>
                    <a:pt x="114" y="114"/>
                  </a:lnTo>
                  <a:lnTo>
                    <a:pt x="112" y="116"/>
                  </a:lnTo>
                  <a:lnTo>
                    <a:pt x="111" y="117"/>
                  </a:lnTo>
                  <a:lnTo>
                    <a:pt x="110" y="119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1" y="127"/>
                  </a:lnTo>
                  <a:lnTo>
                    <a:pt x="112" y="129"/>
                  </a:lnTo>
                  <a:lnTo>
                    <a:pt x="114" y="130"/>
                  </a:lnTo>
                  <a:lnTo>
                    <a:pt x="115" y="130"/>
                  </a:lnTo>
                  <a:lnTo>
                    <a:pt x="214" y="130"/>
                  </a:lnTo>
                  <a:lnTo>
                    <a:pt x="214" y="130"/>
                  </a:lnTo>
                  <a:lnTo>
                    <a:pt x="216" y="130"/>
                  </a:lnTo>
                  <a:lnTo>
                    <a:pt x="217" y="129"/>
                  </a:lnTo>
                  <a:lnTo>
                    <a:pt x="219" y="127"/>
                  </a:lnTo>
                  <a:lnTo>
                    <a:pt x="219" y="125"/>
                  </a:lnTo>
                  <a:lnTo>
                    <a:pt x="219" y="12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61"/>
            <p:cNvSpPr>
              <a:spLocks noEditPoints="1"/>
            </p:cNvSpPr>
            <p:nvPr/>
          </p:nvSpPr>
          <p:spPr bwMode="auto">
            <a:xfrm>
              <a:off x="5046016" y="5959222"/>
              <a:ext cx="184727" cy="228295"/>
            </a:xfrm>
            <a:custGeom>
              <a:avLst/>
              <a:gdLst>
                <a:gd name="T0" fmla="*/ 212 w 212"/>
                <a:gd name="T1" fmla="*/ 91 h 261"/>
                <a:gd name="T2" fmla="*/ 157 w 212"/>
                <a:gd name="T3" fmla="*/ 181 h 261"/>
                <a:gd name="T4" fmla="*/ 160 w 212"/>
                <a:gd name="T5" fmla="*/ 191 h 261"/>
                <a:gd name="T6" fmla="*/ 161 w 212"/>
                <a:gd name="T7" fmla="*/ 203 h 261"/>
                <a:gd name="T8" fmla="*/ 156 w 212"/>
                <a:gd name="T9" fmla="*/ 226 h 261"/>
                <a:gd name="T10" fmla="*/ 144 w 212"/>
                <a:gd name="T11" fmla="*/ 245 h 261"/>
                <a:gd name="T12" fmla="*/ 126 w 212"/>
                <a:gd name="T13" fmla="*/ 256 h 261"/>
                <a:gd name="T14" fmla="*/ 103 w 212"/>
                <a:gd name="T15" fmla="*/ 261 h 261"/>
                <a:gd name="T16" fmla="*/ 91 w 212"/>
                <a:gd name="T17" fmla="*/ 260 h 261"/>
                <a:gd name="T18" fmla="*/ 70 w 212"/>
                <a:gd name="T19" fmla="*/ 251 h 261"/>
                <a:gd name="T20" fmla="*/ 55 w 212"/>
                <a:gd name="T21" fmla="*/ 235 h 261"/>
                <a:gd name="T22" fmla="*/ 45 w 212"/>
                <a:gd name="T23" fmla="*/ 215 h 261"/>
                <a:gd name="T24" fmla="*/ 45 w 212"/>
                <a:gd name="T25" fmla="*/ 203 h 261"/>
                <a:gd name="T26" fmla="*/ 51 w 212"/>
                <a:gd name="T27" fmla="*/ 178 h 261"/>
                <a:gd name="T28" fmla="*/ 12 w 212"/>
                <a:gd name="T29" fmla="*/ 70 h 261"/>
                <a:gd name="T30" fmla="*/ 64 w 212"/>
                <a:gd name="T31" fmla="*/ 160 h 261"/>
                <a:gd name="T32" fmla="*/ 82 w 212"/>
                <a:gd name="T33" fmla="*/ 150 h 261"/>
                <a:gd name="T34" fmla="*/ 14 w 212"/>
                <a:gd name="T35" fmla="*/ 63 h 261"/>
                <a:gd name="T36" fmla="*/ 177 w 212"/>
                <a:gd name="T37" fmla="*/ 42 h 261"/>
                <a:gd name="T38" fmla="*/ 179 w 212"/>
                <a:gd name="T39" fmla="*/ 63 h 261"/>
                <a:gd name="T40" fmla="*/ 129 w 212"/>
                <a:gd name="T41" fmla="*/ 151 h 261"/>
                <a:gd name="T42" fmla="*/ 146 w 212"/>
                <a:gd name="T43" fmla="*/ 164 h 261"/>
                <a:gd name="T44" fmla="*/ 83 w 212"/>
                <a:gd name="T45" fmla="*/ 193 h 261"/>
                <a:gd name="T46" fmla="*/ 96 w 212"/>
                <a:gd name="T47" fmla="*/ 239 h 261"/>
                <a:gd name="T48" fmla="*/ 117 w 212"/>
                <a:gd name="T49" fmla="*/ 167 h 261"/>
                <a:gd name="T50" fmla="*/ 101 w 212"/>
                <a:gd name="T51" fmla="*/ 167 h 261"/>
                <a:gd name="T52" fmla="*/ 97 w 212"/>
                <a:gd name="T53" fmla="*/ 176 h 261"/>
                <a:gd name="T54" fmla="*/ 96 w 212"/>
                <a:gd name="T55" fmla="*/ 178 h 261"/>
                <a:gd name="T56" fmla="*/ 83 w 212"/>
                <a:gd name="T57" fmla="*/ 181 h 261"/>
                <a:gd name="T58" fmla="*/ 156 w 212"/>
                <a:gd name="T59" fmla="*/ 63 h 261"/>
                <a:gd name="T60" fmla="*/ 104 w 212"/>
                <a:gd name="T61" fmla="*/ 146 h 261"/>
                <a:gd name="T62" fmla="*/ 108 w 212"/>
                <a:gd name="T63" fmla="*/ 146 h 261"/>
                <a:gd name="T64" fmla="*/ 49 w 212"/>
                <a:gd name="T65" fmla="*/ 0 h 261"/>
                <a:gd name="T66" fmla="*/ 165 w 212"/>
                <a:gd name="T67" fmla="*/ 21 h 261"/>
                <a:gd name="T68" fmla="*/ 49 w 212"/>
                <a:gd name="T69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2" h="261">
                  <a:moveTo>
                    <a:pt x="200" y="70"/>
                  </a:moveTo>
                  <a:lnTo>
                    <a:pt x="212" y="91"/>
                  </a:lnTo>
                  <a:lnTo>
                    <a:pt x="160" y="181"/>
                  </a:lnTo>
                  <a:lnTo>
                    <a:pt x="157" y="181"/>
                  </a:lnTo>
                  <a:lnTo>
                    <a:pt x="157" y="181"/>
                  </a:lnTo>
                  <a:lnTo>
                    <a:pt x="160" y="19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15"/>
                  </a:lnTo>
                  <a:lnTo>
                    <a:pt x="156" y="226"/>
                  </a:lnTo>
                  <a:lnTo>
                    <a:pt x="151" y="235"/>
                  </a:lnTo>
                  <a:lnTo>
                    <a:pt x="144" y="245"/>
                  </a:lnTo>
                  <a:lnTo>
                    <a:pt x="135" y="251"/>
                  </a:lnTo>
                  <a:lnTo>
                    <a:pt x="126" y="256"/>
                  </a:lnTo>
                  <a:lnTo>
                    <a:pt x="114" y="260"/>
                  </a:lnTo>
                  <a:lnTo>
                    <a:pt x="103" y="261"/>
                  </a:lnTo>
                  <a:lnTo>
                    <a:pt x="103" y="261"/>
                  </a:lnTo>
                  <a:lnTo>
                    <a:pt x="91" y="260"/>
                  </a:lnTo>
                  <a:lnTo>
                    <a:pt x="81" y="256"/>
                  </a:lnTo>
                  <a:lnTo>
                    <a:pt x="70" y="251"/>
                  </a:lnTo>
                  <a:lnTo>
                    <a:pt x="62" y="245"/>
                  </a:lnTo>
                  <a:lnTo>
                    <a:pt x="55" y="235"/>
                  </a:lnTo>
                  <a:lnTo>
                    <a:pt x="49" y="226"/>
                  </a:lnTo>
                  <a:lnTo>
                    <a:pt x="45" y="215"/>
                  </a:lnTo>
                  <a:lnTo>
                    <a:pt x="45" y="203"/>
                  </a:lnTo>
                  <a:lnTo>
                    <a:pt x="45" y="203"/>
                  </a:lnTo>
                  <a:lnTo>
                    <a:pt x="47" y="190"/>
                  </a:lnTo>
                  <a:lnTo>
                    <a:pt x="51" y="178"/>
                  </a:lnTo>
                  <a:lnTo>
                    <a:pt x="0" y="91"/>
                  </a:lnTo>
                  <a:lnTo>
                    <a:pt x="12" y="70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73" y="154"/>
                  </a:lnTo>
                  <a:lnTo>
                    <a:pt x="82" y="150"/>
                  </a:lnTo>
                  <a:lnTo>
                    <a:pt x="32" y="63"/>
                  </a:lnTo>
                  <a:lnTo>
                    <a:pt x="14" y="63"/>
                  </a:lnTo>
                  <a:lnTo>
                    <a:pt x="26" y="42"/>
                  </a:lnTo>
                  <a:lnTo>
                    <a:pt x="177" y="42"/>
                  </a:lnTo>
                  <a:lnTo>
                    <a:pt x="188" y="63"/>
                  </a:lnTo>
                  <a:lnTo>
                    <a:pt x="179" y="6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38" y="158"/>
                  </a:lnTo>
                  <a:lnTo>
                    <a:pt x="146" y="164"/>
                  </a:lnTo>
                  <a:lnTo>
                    <a:pt x="200" y="70"/>
                  </a:lnTo>
                  <a:close/>
                  <a:moveTo>
                    <a:pt x="83" y="193"/>
                  </a:moveTo>
                  <a:lnTo>
                    <a:pt x="96" y="193"/>
                  </a:lnTo>
                  <a:lnTo>
                    <a:pt x="96" y="239"/>
                  </a:lnTo>
                  <a:lnTo>
                    <a:pt x="117" y="239"/>
                  </a:lnTo>
                  <a:lnTo>
                    <a:pt x="117" y="167"/>
                  </a:lnTo>
                  <a:lnTo>
                    <a:pt x="101" y="167"/>
                  </a:lnTo>
                  <a:lnTo>
                    <a:pt x="101" y="167"/>
                  </a:lnTo>
                  <a:lnTo>
                    <a:pt x="99" y="173"/>
                  </a:lnTo>
                  <a:lnTo>
                    <a:pt x="97" y="176"/>
                  </a:lnTo>
                  <a:lnTo>
                    <a:pt x="96" y="178"/>
                  </a:lnTo>
                  <a:lnTo>
                    <a:pt x="96" y="178"/>
                  </a:lnTo>
                  <a:lnTo>
                    <a:pt x="90" y="180"/>
                  </a:lnTo>
                  <a:lnTo>
                    <a:pt x="83" y="181"/>
                  </a:lnTo>
                  <a:lnTo>
                    <a:pt x="83" y="193"/>
                  </a:lnTo>
                  <a:close/>
                  <a:moveTo>
                    <a:pt x="156" y="63"/>
                  </a:moveTo>
                  <a:lnTo>
                    <a:pt x="56" y="63"/>
                  </a:lnTo>
                  <a:lnTo>
                    <a:pt x="104" y="146"/>
                  </a:lnTo>
                  <a:lnTo>
                    <a:pt x="104" y="146"/>
                  </a:lnTo>
                  <a:lnTo>
                    <a:pt x="108" y="146"/>
                  </a:lnTo>
                  <a:lnTo>
                    <a:pt x="156" y="63"/>
                  </a:lnTo>
                  <a:close/>
                  <a:moveTo>
                    <a:pt x="49" y="0"/>
                  </a:moveTo>
                  <a:lnTo>
                    <a:pt x="153" y="0"/>
                  </a:lnTo>
                  <a:lnTo>
                    <a:pt x="165" y="21"/>
                  </a:lnTo>
                  <a:lnTo>
                    <a:pt x="38" y="2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62"/>
            <p:cNvSpPr>
              <a:spLocks noEditPoints="1"/>
            </p:cNvSpPr>
            <p:nvPr/>
          </p:nvSpPr>
          <p:spPr bwMode="auto">
            <a:xfrm>
              <a:off x="5300452" y="5994076"/>
              <a:ext cx="226552" cy="162072"/>
            </a:xfrm>
            <a:custGeom>
              <a:avLst/>
              <a:gdLst>
                <a:gd name="T0" fmla="*/ 99 w 260"/>
                <a:gd name="T1" fmla="*/ 156 h 187"/>
                <a:gd name="T2" fmla="*/ 52 w 260"/>
                <a:gd name="T3" fmla="*/ 156 h 187"/>
                <a:gd name="T4" fmla="*/ 68 w 260"/>
                <a:gd name="T5" fmla="*/ 83 h 187"/>
                <a:gd name="T6" fmla="*/ 58 w 260"/>
                <a:gd name="T7" fmla="*/ 83 h 187"/>
                <a:gd name="T8" fmla="*/ 52 w 260"/>
                <a:gd name="T9" fmla="*/ 76 h 187"/>
                <a:gd name="T10" fmla="*/ 55 w 260"/>
                <a:gd name="T11" fmla="*/ 70 h 187"/>
                <a:gd name="T12" fmla="*/ 76 w 260"/>
                <a:gd name="T13" fmla="*/ 68 h 187"/>
                <a:gd name="T14" fmla="*/ 99 w 260"/>
                <a:gd name="T15" fmla="*/ 42 h 187"/>
                <a:gd name="T16" fmla="*/ 233 w 260"/>
                <a:gd name="T17" fmla="*/ 69 h 187"/>
                <a:gd name="T18" fmla="*/ 253 w 260"/>
                <a:gd name="T19" fmla="*/ 68 h 187"/>
                <a:gd name="T20" fmla="*/ 259 w 260"/>
                <a:gd name="T21" fmla="*/ 73 h 187"/>
                <a:gd name="T22" fmla="*/ 259 w 260"/>
                <a:gd name="T23" fmla="*/ 78 h 187"/>
                <a:gd name="T24" fmla="*/ 253 w 260"/>
                <a:gd name="T25" fmla="*/ 83 h 187"/>
                <a:gd name="T26" fmla="*/ 260 w 260"/>
                <a:gd name="T27" fmla="*/ 130 h 187"/>
                <a:gd name="T28" fmla="*/ 214 w 260"/>
                <a:gd name="T29" fmla="*/ 187 h 187"/>
                <a:gd name="T30" fmla="*/ 75 w 260"/>
                <a:gd name="T31" fmla="*/ 108 h 187"/>
                <a:gd name="T32" fmla="*/ 84 w 260"/>
                <a:gd name="T33" fmla="*/ 115 h 187"/>
                <a:gd name="T34" fmla="*/ 103 w 260"/>
                <a:gd name="T35" fmla="*/ 113 h 187"/>
                <a:gd name="T36" fmla="*/ 110 w 260"/>
                <a:gd name="T37" fmla="*/ 104 h 187"/>
                <a:gd name="T38" fmla="*/ 107 w 260"/>
                <a:gd name="T39" fmla="*/ 96 h 187"/>
                <a:gd name="T40" fmla="*/ 84 w 260"/>
                <a:gd name="T41" fmla="*/ 94 h 187"/>
                <a:gd name="T42" fmla="*/ 76 w 260"/>
                <a:gd name="T43" fmla="*/ 96 h 187"/>
                <a:gd name="T44" fmla="*/ 73 w 260"/>
                <a:gd name="T45" fmla="*/ 104 h 187"/>
                <a:gd name="T46" fmla="*/ 82 w 260"/>
                <a:gd name="T47" fmla="*/ 83 h 187"/>
                <a:gd name="T48" fmla="*/ 229 w 260"/>
                <a:gd name="T49" fmla="*/ 94 h 187"/>
                <a:gd name="T50" fmla="*/ 210 w 260"/>
                <a:gd name="T51" fmla="*/ 95 h 187"/>
                <a:gd name="T52" fmla="*/ 203 w 260"/>
                <a:gd name="T53" fmla="*/ 104 h 187"/>
                <a:gd name="T54" fmla="*/ 206 w 260"/>
                <a:gd name="T55" fmla="*/ 112 h 187"/>
                <a:gd name="T56" fmla="*/ 229 w 260"/>
                <a:gd name="T57" fmla="*/ 115 h 187"/>
                <a:gd name="T58" fmla="*/ 237 w 260"/>
                <a:gd name="T59" fmla="*/ 112 h 187"/>
                <a:gd name="T60" fmla="*/ 240 w 260"/>
                <a:gd name="T61" fmla="*/ 104 h 187"/>
                <a:gd name="T62" fmla="*/ 233 w 260"/>
                <a:gd name="T63" fmla="*/ 95 h 187"/>
                <a:gd name="T64" fmla="*/ 137 w 260"/>
                <a:gd name="T65" fmla="*/ 29 h 187"/>
                <a:gd name="T66" fmla="*/ 124 w 260"/>
                <a:gd name="T67" fmla="*/ 37 h 187"/>
                <a:gd name="T68" fmla="*/ 111 w 260"/>
                <a:gd name="T69" fmla="*/ 35 h 187"/>
                <a:gd name="T70" fmla="*/ 93 w 260"/>
                <a:gd name="T71" fmla="*/ 37 h 187"/>
                <a:gd name="T72" fmla="*/ 68 w 260"/>
                <a:gd name="T73" fmla="*/ 63 h 187"/>
                <a:gd name="T74" fmla="*/ 47 w 260"/>
                <a:gd name="T75" fmla="*/ 64 h 187"/>
                <a:gd name="T76" fmla="*/ 41 w 260"/>
                <a:gd name="T77" fmla="*/ 73 h 187"/>
                <a:gd name="T78" fmla="*/ 43 w 260"/>
                <a:gd name="T79" fmla="*/ 78 h 187"/>
                <a:gd name="T80" fmla="*/ 0 w 260"/>
                <a:gd name="T81" fmla="*/ 99 h 187"/>
                <a:gd name="T82" fmla="*/ 0 w 260"/>
                <a:gd name="T83" fmla="*/ 43 h 187"/>
                <a:gd name="T84" fmla="*/ 6 w 260"/>
                <a:gd name="T85" fmla="*/ 29 h 187"/>
                <a:gd name="T86" fmla="*/ 0 w 260"/>
                <a:gd name="T87" fmla="*/ 25 h 187"/>
                <a:gd name="T88" fmla="*/ 0 w 260"/>
                <a:gd name="T89" fmla="*/ 21 h 187"/>
                <a:gd name="T90" fmla="*/ 6 w 260"/>
                <a:gd name="T91" fmla="*/ 18 h 187"/>
                <a:gd name="T92" fmla="*/ 19 w 260"/>
                <a:gd name="T93" fmla="*/ 18 h 187"/>
                <a:gd name="T94" fmla="*/ 125 w 260"/>
                <a:gd name="T95" fmla="*/ 18 h 187"/>
                <a:gd name="T96" fmla="*/ 137 w 260"/>
                <a:gd name="T97" fmla="*/ 18 h 187"/>
                <a:gd name="T98" fmla="*/ 141 w 260"/>
                <a:gd name="T99" fmla="*/ 20 h 187"/>
                <a:gd name="T100" fmla="*/ 143 w 260"/>
                <a:gd name="T101" fmla="*/ 24 h 187"/>
                <a:gd name="T102" fmla="*/ 140 w 260"/>
                <a:gd name="T103" fmla="*/ 29 h 187"/>
                <a:gd name="T104" fmla="*/ 15 w 260"/>
                <a:gd name="T105" fmla="*/ 43 h 187"/>
                <a:gd name="T106" fmla="*/ 17 w 260"/>
                <a:gd name="T107" fmla="*/ 48 h 187"/>
                <a:gd name="T108" fmla="*/ 33 w 260"/>
                <a:gd name="T109" fmla="*/ 50 h 187"/>
                <a:gd name="T110" fmla="*/ 37 w 260"/>
                <a:gd name="T111" fmla="*/ 48 h 187"/>
                <a:gd name="T112" fmla="*/ 39 w 260"/>
                <a:gd name="T113" fmla="*/ 43 h 187"/>
                <a:gd name="T114" fmla="*/ 36 w 260"/>
                <a:gd name="T115" fmla="*/ 37 h 187"/>
                <a:gd name="T116" fmla="*/ 21 w 260"/>
                <a:gd name="T117" fmla="*/ 35 h 187"/>
                <a:gd name="T118" fmla="*/ 15 w 260"/>
                <a:gd name="T119" fmla="*/ 41 h 187"/>
                <a:gd name="T120" fmla="*/ 106 w 260"/>
                <a:gd name="T121" fmla="*/ 11 h 187"/>
                <a:gd name="T122" fmla="*/ 119 w 260"/>
                <a:gd name="T123" fmla="*/ 2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187">
                  <a:moveTo>
                    <a:pt x="214" y="187"/>
                  </a:moveTo>
                  <a:lnTo>
                    <a:pt x="214" y="156"/>
                  </a:lnTo>
                  <a:lnTo>
                    <a:pt x="99" y="156"/>
                  </a:lnTo>
                  <a:lnTo>
                    <a:pt x="99" y="187"/>
                  </a:lnTo>
                  <a:lnTo>
                    <a:pt x="52" y="187"/>
                  </a:lnTo>
                  <a:lnTo>
                    <a:pt x="52" y="156"/>
                  </a:lnTo>
                  <a:lnTo>
                    <a:pt x="52" y="130"/>
                  </a:lnTo>
                  <a:lnTo>
                    <a:pt x="52" y="104"/>
                  </a:lnTo>
                  <a:lnTo>
                    <a:pt x="68" y="83"/>
                  </a:lnTo>
                  <a:lnTo>
                    <a:pt x="60" y="83"/>
                  </a:lnTo>
                  <a:lnTo>
                    <a:pt x="60" y="83"/>
                  </a:lnTo>
                  <a:lnTo>
                    <a:pt x="58" y="83"/>
                  </a:lnTo>
                  <a:lnTo>
                    <a:pt x="55" y="81"/>
                  </a:lnTo>
                  <a:lnTo>
                    <a:pt x="52" y="78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52" y="73"/>
                  </a:lnTo>
                  <a:lnTo>
                    <a:pt x="55" y="70"/>
                  </a:lnTo>
                  <a:lnTo>
                    <a:pt x="58" y="69"/>
                  </a:lnTo>
                  <a:lnTo>
                    <a:pt x="60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9"/>
                  </a:lnTo>
                  <a:lnTo>
                    <a:pt x="99" y="42"/>
                  </a:lnTo>
                  <a:lnTo>
                    <a:pt x="214" y="42"/>
                  </a:lnTo>
                  <a:lnTo>
                    <a:pt x="233" y="69"/>
                  </a:lnTo>
                  <a:lnTo>
                    <a:pt x="233" y="69"/>
                  </a:lnTo>
                  <a:lnTo>
                    <a:pt x="237" y="68"/>
                  </a:lnTo>
                  <a:lnTo>
                    <a:pt x="253" y="68"/>
                  </a:lnTo>
                  <a:lnTo>
                    <a:pt x="253" y="68"/>
                  </a:lnTo>
                  <a:lnTo>
                    <a:pt x="255" y="69"/>
                  </a:lnTo>
                  <a:lnTo>
                    <a:pt x="258" y="70"/>
                  </a:lnTo>
                  <a:lnTo>
                    <a:pt x="259" y="73"/>
                  </a:lnTo>
                  <a:lnTo>
                    <a:pt x="260" y="76"/>
                  </a:lnTo>
                  <a:lnTo>
                    <a:pt x="260" y="76"/>
                  </a:lnTo>
                  <a:lnTo>
                    <a:pt x="259" y="78"/>
                  </a:lnTo>
                  <a:lnTo>
                    <a:pt x="258" y="81"/>
                  </a:lnTo>
                  <a:lnTo>
                    <a:pt x="255" y="83"/>
                  </a:lnTo>
                  <a:lnTo>
                    <a:pt x="253" y="83"/>
                  </a:lnTo>
                  <a:lnTo>
                    <a:pt x="245" y="83"/>
                  </a:lnTo>
                  <a:lnTo>
                    <a:pt x="260" y="104"/>
                  </a:lnTo>
                  <a:lnTo>
                    <a:pt x="260" y="130"/>
                  </a:lnTo>
                  <a:lnTo>
                    <a:pt x="260" y="156"/>
                  </a:lnTo>
                  <a:lnTo>
                    <a:pt x="260" y="187"/>
                  </a:lnTo>
                  <a:lnTo>
                    <a:pt x="214" y="187"/>
                  </a:lnTo>
                  <a:close/>
                  <a:moveTo>
                    <a:pt x="73" y="104"/>
                  </a:moveTo>
                  <a:lnTo>
                    <a:pt x="73" y="104"/>
                  </a:lnTo>
                  <a:lnTo>
                    <a:pt x="75" y="108"/>
                  </a:lnTo>
                  <a:lnTo>
                    <a:pt x="76" y="112"/>
                  </a:lnTo>
                  <a:lnTo>
                    <a:pt x="80" y="113"/>
                  </a:lnTo>
                  <a:lnTo>
                    <a:pt x="84" y="115"/>
                  </a:lnTo>
                  <a:lnTo>
                    <a:pt x="99" y="115"/>
                  </a:lnTo>
                  <a:lnTo>
                    <a:pt x="99" y="115"/>
                  </a:lnTo>
                  <a:lnTo>
                    <a:pt x="103" y="113"/>
                  </a:lnTo>
                  <a:lnTo>
                    <a:pt x="107" y="112"/>
                  </a:lnTo>
                  <a:lnTo>
                    <a:pt x="108" y="108"/>
                  </a:lnTo>
                  <a:lnTo>
                    <a:pt x="110" y="104"/>
                  </a:lnTo>
                  <a:lnTo>
                    <a:pt x="110" y="104"/>
                  </a:lnTo>
                  <a:lnTo>
                    <a:pt x="108" y="100"/>
                  </a:lnTo>
                  <a:lnTo>
                    <a:pt x="107" y="96"/>
                  </a:lnTo>
                  <a:lnTo>
                    <a:pt x="103" y="95"/>
                  </a:lnTo>
                  <a:lnTo>
                    <a:pt x="99" y="94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80" y="95"/>
                  </a:lnTo>
                  <a:lnTo>
                    <a:pt x="76" y="96"/>
                  </a:lnTo>
                  <a:lnTo>
                    <a:pt x="75" y="100"/>
                  </a:lnTo>
                  <a:lnTo>
                    <a:pt x="73" y="104"/>
                  </a:lnTo>
                  <a:lnTo>
                    <a:pt x="73" y="104"/>
                  </a:lnTo>
                  <a:close/>
                  <a:moveTo>
                    <a:pt x="206" y="52"/>
                  </a:moveTo>
                  <a:lnTo>
                    <a:pt x="106" y="52"/>
                  </a:lnTo>
                  <a:lnTo>
                    <a:pt x="82" y="83"/>
                  </a:lnTo>
                  <a:lnTo>
                    <a:pt x="229" y="83"/>
                  </a:lnTo>
                  <a:lnTo>
                    <a:pt x="206" y="52"/>
                  </a:lnTo>
                  <a:close/>
                  <a:moveTo>
                    <a:pt x="229" y="94"/>
                  </a:moveTo>
                  <a:lnTo>
                    <a:pt x="214" y="94"/>
                  </a:lnTo>
                  <a:lnTo>
                    <a:pt x="214" y="94"/>
                  </a:lnTo>
                  <a:lnTo>
                    <a:pt x="210" y="95"/>
                  </a:lnTo>
                  <a:lnTo>
                    <a:pt x="206" y="96"/>
                  </a:lnTo>
                  <a:lnTo>
                    <a:pt x="205" y="100"/>
                  </a:lnTo>
                  <a:lnTo>
                    <a:pt x="203" y="104"/>
                  </a:lnTo>
                  <a:lnTo>
                    <a:pt x="203" y="104"/>
                  </a:lnTo>
                  <a:lnTo>
                    <a:pt x="205" y="108"/>
                  </a:lnTo>
                  <a:lnTo>
                    <a:pt x="206" y="112"/>
                  </a:lnTo>
                  <a:lnTo>
                    <a:pt x="210" y="113"/>
                  </a:lnTo>
                  <a:lnTo>
                    <a:pt x="214" y="115"/>
                  </a:lnTo>
                  <a:lnTo>
                    <a:pt x="229" y="115"/>
                  </a:lnTo>
                  <a:lnTo>
                    <a:pt x="229" y="115"/>
                  </a:lnTo>
                  <a:lnTo>
                    <a:pt x="233" y="113"/>
                  </a:lnTo>
                  <a:lnTo>
                    <a:pt x="237" y="112"/>
                  </a:lnTo>
                  <a:lnTo>
                    <a:pt x="238" y="108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38" y="100"/>
                  </a:lnTo>
                  <a:lnTo>
                    <a:pt x="237" y="96"/>
                  </a:lnTo>
                  <a:lnTo>
                    <a:pt x="233" y="95"/>
                  </a:lnTo>
                  <a:lnTo>
                    <a:pt x="229" y="94"/>
                  </a:lnTo>
                  <a:lnTo>
                    <a:pt x="229" y="94"/>
                  </a:lnTo>
                  <a:close/>
                  <a:moveTo>
                    <a:pt x="137" y="29"/>
                  </a:moveTo>
                  <a:lnTo>
                    <a:pt x="132" y="29"/>
                  </a:lnTo>
                  <a:lnTo>
                    <a:pt x="138" y="37"/>
                  </a:lnTo>
                  <a:lnTo>
                    <a:pt x="124" y="37"/>
                  </a:lnTo>
                  <a:lnTo>
                    <a:pt x="124" y="37"/>
                  </a:lnTo>
                  <a:lnTo>
                    <a:pt x="121" y="35"/>
                  </a:lnTo>
                  <a:lnTo>
                    <a:pt x="111" y="35"/>
                  </a:lnTo>
                  <a:lnTo>
                    <a:pt x="111" y="35"/>
                  </a:lnTo>
                  <a:lnTo>
                    <a:pt x="108" y="37"/>
                  </a:lnTo>
                  <a:lnTo>
                    <a:pt x="93" y="37"/>
                  </a:lnTo>
                  <a:lnTo>
                    <a:pt x="72" y="64"/>
                  </a:lnTo>
                  <a:lnTo>
                    <a:pt x="72" y="64"/>
                  </a:lnTo>
                  <a:lnTo>
                    <a:pt x="68" y="63"/>
                  </a:lnTo>
                  <a:lnTo>
                    <a:pt x="51" y="63"/>
                  </a:lnTo>
                  <a:lnTo>
                    <a:pt x="51" y="63"/>
                  </a:lnTo>
                  <a:lnTo>
                    <a:pt x="47" y="64"/>
                  </a:lnTo>
                  <a:lnTo>
                    <a:pt x="45" y="67"/>
                  </a:lnTo>
                  <a:lnTo>
                    <a:pt x="42" y="69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42" y="76"/>
                  </a:lnTo>
                  <a:lnTo>
                    <a:pt x="43" y="78"/>
                  </a:lnTo>
                  <a:lnTo>
                    <a:pt x="32" y="78"/>
                  </a:lnTo>
                  <a:lnTo>
                    <a:pt x="32" y="99"/>
                  </a:lnTo>
                  <a:lnTo>
                    <a:pt x="0" y="99"/>
                  </a:lnTo>
                  <a:lnTo>
                    <a:pt x="0" y="78"/>
                  </a:lnTo>
                  <a:lnTo>
                    <a:pt x="0" y="61"/>
                  </a:lnTo>
                  <a:lnTo>
                    <a:pt x="0" y="43"/>
                  </a:lnTo>
                  <a:lnTo>
                    <a:pt x="11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2" y="20"/>
                  </a:lnTo>
                  <a:lnTo>
                    <a:pt x="3" y="18"/>
                  </a:lnTo>
                  <a:lnTo>
                    <a:pt x="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9" y="18"/>
                  </a:lnTo>
                  <a:lnTo>
                    <a:pt x="33" y="0"/>
                  </a:lnTo>
                  <a:lnTo>
                    <a:pt x="111" y="0"/>
                  </a:lnTo>
                  <a:lnTo>
                    <a:pt x="125" y="18"/>
                  </a:lnTo>
                  <a:lnTo>
                    <a:pt x="125" y="18"/>
                  </a:lnTo>
                  <a:lnTo>
                    <a:pt x="127" y="18"/>
                  </a:lnTo>
                  <a:lnTo>
                    <a:pt x="137" y="18"/>
                  </a:lnTo>
                  <a:lnTo>
                    <a:pt x="137" y="18"/>
                  </a:lnTo>
                  <a:lnTo>
                    <a:pt x="140" y="18"/>
                  </a:lnTo>
                  <a:lnTo>
                    <a:pt x="141" y="20"/>
                  </a:lnTo>
                  <a:lnTo>
                    <a:pt x="142" y="21"/>
                  </a:lnTo>
                  <a:lnTo>
                    <a:pt x="143" y="24"/>
                  </a:lnTo>
                  <a:lnTo>
                    <a:pt x="143" y="24"/>
                  </a:lnTo>
                  <a:lnTo>
                    <a:pt x="142" y="25"/>
                  </a:lnTo>
                  <a:lnTo>
                    <a:pt x="141" y="28"/>
                  </a:lnTo>
                  <a:lnTo>
                    <a:pt x="140" y="29"/>
                  </a:lnTo>
                  <a:lnTo>
                    <a:pt x="137" y="29"/>
                  </a:lnTo>
                  <a:lnTo>
                    <a:pt x="137" y="29"/>
                  </a:lnTo>
                  <a:close/>
                  <a:moveTo>
                    <a:pt x="15" y="43"/>
                  </a:moveTo>
                  <a:lnTo>
                    <a:pt x="15" y="43"/>
                  </a:lnTo>
                  <a:lnTo>
                    <a:pt x="15" y="46"/>
                  </a:lnTo>
                  <a:lnTo>
                    <a:pt x="17" y="48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6" y="50"/>
                  </a:lnTo>
                  <a:lnTo>
                    <a:pt x="37" y="48"/>
                  </a:lnTo>
                  <a:lnTo>
                    <a:pt x="39" y="46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39" y="41"/>
                  </a:lnTo>
                  <a:lnTo>
                    <a:pt x="37" y="38"/>
                  </a:lnTo>
                  <a:lnTo>
                    <a:pt x="36" y="37"/>
                  </a:lnTo>
                  <a:lnTo>
                    <a:pt x="33" y="35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19" y="37"/>
                  </a:lnTo>
                  <a:lnTo>
                    <a:pt x="17" y="38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3"/>
                  </a:lnTo>
                  <a:close/>
                  <a:moveTo>
                    <a:pt x="106" y="11"/>
                  </a:moveTo>
                  <a:lnTo>
                    <a:pt x="37" y="11"/>
                  </a:lnTo>
                  <a:lnTo>
                    <a:pt x="24" y="26"/>
                  </a:lnTo>
                  <a:lnTo>
                    <a:pt x="119" y="26"/>
                  </a:lnTo>
                  <a:lnTo>
                    <a:pt x="106" y="1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63"/>
            <p:cNvSpPr>
              <a:spLocks noEditPoints="1"/>
            </p:cNvSpPr>
            <p:nvPr/>
          </p:nvSpPr>
          <p:spPr bwMode="auto">
            <a:xfrm>
              <a:off x="3648364" y="6236312"/>
              <a:ext cx="193441" cy="224810"/>
            </a:xfrm>
            <a:custGeom>
              <a:avLst/>
              <a:gdLst>
                <a:gd name="T0" fmla="*/ 53 w 222"/>
                <a:gd name="T1" fmla="*/ 0 h 259"/>
                <a:gd name="T2" fmla="*/ 19 w 222"/>
                <a:gd name="T3" fmla="*/ 13 h 259"/>
                <a:gd name="T4" fmla="*/ 3 w 222"/>
                <a:gd name="T5" fmla="*/ 43 h 259"/>
                <a:gd name="T6" fmla="*/ 1 w 222"/>
                <a:gd name="T7" fmla="*/ 74 h 259"/>
                <a:gd name="T8" fmla="*/ 14 w 222"/>
                <a:gd name="T9" fmla="*/ 94 h 259"/>
                <a:gd name="T10" fmla="*/ 27 w 222"/>
                <a:gd name="T11" fmla="*/ 108 h 259"/>
                <a:gd name="T12" fmla="*/ 23 w 222"/>
                <a:gd name="T13" fmla="*/ 123 h 259"/>
                <a:gd name="T14" fmla="*/ 8 w 222"/>
                <a:gd name="T15" fmla="*/ 145 h 259"/>
                <a:gd name="T16" fmla="*/ 14 w 222"/>
                <a:gd name="T17" fmla="*/ 211 h 259"/>
                <a:gd name="T18" fmla="*/ 30 w 222"/>
                <a:gd name="T19" fmla="*/ 243 h 259"/>
                <a:gd name="T20" fmla="*/ 52 w 222"/>
                <a:gd name="T21" fmla="*/ 256 h 259"/>
                <a:gd name="T22" fmla="*/ 77 w 222"/>
                <a:gd name="T23" fmla="*/ 258 h 259"/>
                <a:gd name="T24" fmla="*/ 103 w 222"/>
                <a:gd name="T25" fmla="*/ 247 h 259"/>
                <a:gd name="T26" fmla="*/ 122 w 222"/>
                <a:gd name="T27" fmla="*/ 220 h 259"/>
                <a:gd name="T28" fmla="*/ 97 w 222"/>
                <a:gd name="T29" fmla="*/ 208 h 259"/>
                <a:gd name="T30" fmla="*/ 90 w 222"/>
                <a:gd name="T31" fmla="*/ 223 h 259"/>
                <a:gd name="T32" fmla="*/ 68 w 222"/>
                <a:gd name="T33" fmla="*/ 229 h 259"/>
                <a:gd name="T34" fmla="*/ 53 w 222"/>
                <a:gd name="T35" fmla="*/ 227 h 259"/>
                <a:gd name="T36" fmla="*/ 40 w 222"/>
                <a:gd name="T37" fmla="*/ 204 h 259"/>
                <a:gd name="T38" fmla="*/ 36 w 222"/>
                <a:gd name="T39" fmla="*/ 146 h 259"/>
                <a:gd name="T40" fmla="*/ 44 w 222"/>
                <a:gd name="T41" fmla="*/ 132 h 259"/>
                <a:gd name="T42" fmla="*/ 55 w 222"/>
                <a:gd name="T43" fmla="*/ 111 h 259"/>
                <a:gd name="T44" fmla="*/ 44 w 222"/>
                <a:gd name="T45" fmla="*/ 93 h 259"/>
                <a:gd name="T46" fmla="*/ 35 w 222"/>
                <a:gd name="T47" fmla="*/ 82 h 259"/>
                <a:gd name="T48" fmla="*/ 32 w 222"/>
                <a:gd name="T49" fmla="*/ 47 h 259"/>
                <a:gd name="T50" fmla="*/ 47 w 222"/>
                <a:gd name="T51" fmla="*/ 28 h 259"/>
                <a:gd name="T52" fmla="*/ 66 w 222"/>
                <a:gd name="T53" fmla="*/ 21 h 259"/>
                <a:gd name="T54" fmla="*/ 168 w 222"/>
                <a:gd name="T55" fmla="*/ 22 h 259"/>
                <a:gd name="T56" fmla="*/ 190 w 222"/>
                <a:gd name="T57" fmla="*/ 34 h 259"/>
                <a:gd name="T58" fmla="*/ 196 w 222"/>
                <a:gd name="T59" fmla="*/ 56 h 259"/>
                <a:gd name="T60" fmla="*/ 196 w 222"/>
                <a:gd name="T61" fmla="*/ 93 h 259"/>
                <a:gd name="T62" fmla="*/ 183 w 222"/>
                <a:gd name="T63" fmla="*/ 113 h 259"/>
                <a:gd name="T64" fmla="*/ 152 w 222"/>
                <a:gd name="T65" fmla="*/ 125 h 259"/>
                <a:gd name="T66" fmla="*/ 112 w 222"/>
                <a:gd name="T67" fmla="*/ 141 h 259"/>
                <a:gd name="T68" fmla="*/ 97 w 222"/>
                <a:gd name="T69" fmla="*/ 159 h 259"/>
                <a:gd name="T70" fmla="*/ 129 w 222"/>
                <a:gd name="T71" fmla="*/ 167 h 259"/>
                <a:gd name="T72" fmla="*/ 155 w 222"/>
                <a:gd name="T73" fmla="*/ 150 h 259"/>
                <a:gd name="T74" fmla="*/ 198 w 222"/>
                <a:gd name="T75" fmla="*/ 137 h 259"/>
                <a:gd name="T76" fmla="*/ 214 w 222"/>
                <a:gd name="T77" fmla="*/ 121 h 259"/>
                <a:gd name="T78" fmla="*/ 222 w 222"/>
                <a:gd name="T79" fmla="*/ 102 h 259"/>
                <a:gd name="T80" fmla="*/ 221 w 222"/>
                <a:gd name="T81" fmla="*/ 30 h 259"/>
                <a:gd name="T82" fmla="*/ 205 w 222"/>
                <a:gd name="T83" fmla="*/ 9 h 259"/>
                <a:gd name="T84" fmla="*/ 168 w 222"/>
                <a:gd name="T85" fmla="*/ 0 h 259"/>
                <a:gd name="T86" fmla="*/ 82 w 222"/>
                <a:gd name="T87" fmla="*/ 177 h 259"/>
                <a:gd name="T88" fmla="*/ 139 w 222"/>
                <a:gd name="T89" fmla="*/ 203 h 259"/>
                <a:gd name="T90" fmla="*/ 144 w 222"/>
                <a:gd name="T91" fmla="*/ 172 h 259"/>
                <a:gd name="T92" fmla="*/ 129 w 222"/>
                <a:gd name="T93" fmla="*/ 198 h 259"/>
                <a:gd name="T94" fmla="*/ 108 w 222"/>
                <a:gd name="T95" fmla="*/ 198 h 259"/>
                <a:gd name="T96" fmla="*/ 87 w 222"/>
                <a:gd name="T97" fmla="*/ 198 h 259"/>
                <a:gd name="T98" fmla="*/ 108 w 222"/>
                <a:gd name="T99" fmla="*/ 177 h 259"/>
                <a:gd name="T100" fmla="*/ 129 w 222"/>
                <a:gd name="T101" fmla="*/ 17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2" h="259">
                  <a:moveTo>
                    <a:pt x="168" y="0"/>
                  </a:moveTo>
                  <a:lnTo>
                    <a:pt x="16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43" y="2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9" y="13"/>
                  </a:lnTo>
                  <a:lnTo>
                    <a:pt x="13" y="20"/>
                  </a:lnTo>
                  <a:lnTo>
                    <a:pt x="8" y="28"/>
                  </a:lnTo>
                  <a:lnTo>
                    <a:pt x="5" y="35"/>
                  </a:lnTo>
                  <a:lnTo>
                    <a:pt x="3" y="43"/>
                  </a:lnTo>
                  <a:lnTo>
                    <a:pt x="0" y="51"/>
                  </a:lnTo>
                  <a:lnTo>
                    <a:pt x="0" y="60"/>
                  </a:lnTo>
                  <a:lnTo>
                    <a:pt x="0" y="68"/>
                  </a:lnTo>
                  <a:lnTo>
                    <a:pt x="1" y="74"/>
                  </a:lnTo>
                  <a:lnTo>
                    <a:pt x="3" y="81"/>
                  </a:lnTo>
                  <a:lnTo>
                    <a:pt x="6" y="87"/>
                  </a:lnTo>
                  <a:lnTo>
                    <a:pt x="9" y="91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21" y="98"/>
                  </a:lnTo>
                  <a:lnTo>
                    <a:pt x="26" y="103"/>
                  </a:lnTo>
                  <a:lnTo>
                    <a:pt x="27" y="108"/>
                  </a:lnTo>
                  <a:lnTo>
                    <a:pt x="27" y="112"/>
                  </a:lnTo>
                  <a:lnTo>
                    <a:pt x="27" y="116"/>
                  </a:lnTo>
                  <a:lnTo>
                    <a:pt x="25" y="120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16" y="132"/>
                  </a:lnTo>
                  <a:lnTo>
                    <a:pt x="9" y="141"/>
                  </a:lnTo>
                  <a:lnTo>
                    <a:pt x="8" y="145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4" y="211"/>
                  </a:lnTo>
                  <a:lnTo>
                    <a:pt x="14" y="211"/>
                  </a:lnTo>
                  <a:lnTo>
                    <a:pt x="16" y="217"/>
                  </a:lnTo>
                  <a:lnTo>
                    <a:pt x="18" y="225"/>
                  </a:lnTo>
                  <a:lnTo>
                    <a:pt x="23" y="234"/>
                  </a:lnTo>
                  <a:lnTo>
                    <a:pt x="30" y="243"/>
                  </a:lnTo>
                  <a:lnTo>
                    <a:pt x="34" y="247"/>
                  </a:lnTo>
                  <a:lnTo>
                    <a:pt x="39" y="251"/>
                  </a:lnTo>
                  <a:lnTo>
                    <a:pt x="45" y="254"/>
                  </a:lnTo>
                  <a:lnTo>
                    <a:pt x="52" y="256"/>
                  </a:lnTo>
                  <a:lnTo>
                    <a:pt x="60" y="258"/>
                  </a:lnTo>
                  <a:lnTo>
                    <a:pt x="68" y="259"/>
                  </a:lnTo>
                  <a:lnTo>
                    <a:pt x="68" y="259"/>
                  </a:lnTo>
                  <a:lnTo>
                    <a:pt x="77" y="258"/>
                  </a:lnTo>
                  <a:lnTo>
                    <a:pt x="84" y="256"/>
                  </a:lnTo>
                  <a:lnTo>
                    <a:pt x="91" y="254"/>
                  </a:lnTo>
                  <a:lnTo>
                    <a:pt x="97" y="251"/>
                  </a:lnTo>
                  <a:lnTo>
                    <a:pt x="103" y="247"/>
                  </a:lnTo>
                  <a:lnTo>
                    <a:pt x="107" y="243"/>
                  </a:lnTo>
                  <a:lnTo>
                    <a:pt x="114" y="236"/>
                  </a:lnTo>
                  <a:lnTo>
                    <a:pt x="120" y="228"/>
                  </a:lnTo>
                  <a:lnTo>
                    <a:pt x="122" y="220"/>
                  </a:lnTo>
                  <a:lnTo>
                    <a:pt x="123" y="214"/>
                  </a:lnTo>
                  <a:lnTo>
                    <a:pt x="123" y="214"/>
                  </a:lnTo>
                  <a:lnTo>
                    <a:pt x="123" y="208"/>
                  </a:lnTo>
                  <a:lnTo>
                    <a:pt x="97" y="208"/>
                  </a:lnTo>
                  <a:lnTo>
                    <a:pt x="97" y="208"/>
                  </a:lnTo>
                  <a:lnTo>
                    <a:pt x="95" y="216"/>
                  </a:lnTo>
                  <a:lnTo>
                    <a:pt x="92" y="220"/>
                  </a:lnTo>
                  <a:lnTo>
                    <a:pt x="90" y="223"/>
                  </a:lnTo>
                  <a:lnTo>
                    <a:pt x="86" y="225"/>
                  </a:lnTo>
                  <a:lnTo>
                    <a:pt x="81" y="228"/>
                  </a:lnTo>
                  <a:lnTo>
                    <a:pt x="75" y="229"/>
                  </a:lnTo>
                  <a:lnTo>
                    <a:pt x="68" y="229"/>
                  </a:lnTo>
                  <a:lnTo>
                    <a:pt x="68" y="229"/>
                  </a:lnTo>
                  <a:lnTo>
                    <a:pt x="62" y="229"/>
                  </a:lnTo>
                  <a:lnTo>
                    <a:pt x="57" y="228"/>
                  </a:lnTo>
                  <a:lnTo>
                    <a:pt x="53" y="227"/>
                  </a:lnTo>
                  <a:lnTo>
                    <a:pt x="49" y="224"/>
                  </a:lnTo>
                  <a:lnTo>
                    <a:pt x="44" y="217"/>
                  </a:lnTo>
                  <a:lnTo>
                    <a:pt x="42" y="211"/>
                  </a:lnTo>
                  <a:lnTo>
                    <a:pt x="40" y="204"/>
                  </a:lnTo>
                  <a:lnTo>
                    <a:pt x="39" y="198"/>
                  </a:lnTo>
                  <a:lnTo>
                    <a:pt x="39" y="193"/>
                  </a:lnTo>
                  <a:lnTo>
                    <a:pt x="39" y="193"/>
                  </a:lnTo>
                  <a:lnTo>
                    <a:pt x="36" y="146"/>
                  </a:lnTo>
                  <a:lnTo>
                    <a:pt x="36" y="146"/>
                  </a:lnTo>
                  <a:lnTo>
                    <a:pt x="36" y="143"/>
                  </a:lnTo>
                  <a:lnTo>
                    <a:pt x="39" y="139"/>
                  </a:lnTo>
                  <a:lnTo>
                    <a:pt x="44" y="132"/>
                  </a:lnTo>
                  <a:lnTo>
                    <a:pt x="51" y="123"/>
                  </a:lnTo>
                  <a:lnTo>
                    <a:pt x="51" y="123"/>
                  </a:lnTo>
                  <a:lnTo>
                    <a:pt x="52" y="119"/>
                  </a:lnTo>
                  <a:lnTo>
                    <a:pt x="55" y="111"/>
                  </a:lnTo>
                  <a:lnTo>
                    <a:pt x="55" y="106"/>
                  </a:lnTo>
                  <a:lnTo>
                    <a:pt x="53" y="100"/>
                  </a:lnTo>
                  <a:lnTo>
                    <a:pt x="49" y="95"/>
                  </a:lnTo>
                  <a:lnTo>
                    <a:pt x="44" y="93"/>
                  </a:lnTo>
                  <a:lnTo>
                    <a:pt x="44" y="93"/>
                  </a:lnTo>
                  <a:lnTo>
                    <a:pt x="40" y="90"/>
                  </a:lnTo>
                  <a:lnTo>
                    <a:pt x="38" y="86"/>
                  </a:lnTo>
                  <a:lnTo>
                    <a:pt x="35" y="82"/>
                  </a:lnTo>
                  <a:lnTo>
                    <a:pt x="32" y="77"/>
                  </a:lnTo>
                  <a:lnTo>
                    <a:pt x="31" y="65"/>
                  </a:lnTo>
                  <a:lnTo>
                    <a:pt x="31" y="54"/>
                  </a:lnTo>
                  <a:lnTo>
                    <a:pt x="32" y="47"/>
                  </a:lnTo>
                  <a:lnTo>
                    <a:pt x="35" y="42"/>
                  </a:lnTo>
                  <a:lnTo>
                    <a:pt x="38" y="35"/>
                  </a:lnTo>
                  <a:lnTo>
                    <a:pt x="42" y="32"/>
                  </a:lnTo>
                  <a:lnTo>
                    <a:pt x="47" y="28"/>
                  </a:lnTo>
                  <a:lnTo>
                    <a:pt x="52" y="24"/>
                  </a:lnTo>
                  <a:lnTo>
                    <a:pt x="58" y="22"/>
                  </a:lnTo>
                  <a:lnTo>
                    <a:pt x="66" y="21"/>
                  </a:lnTo>
                  <a:lnTo>
                    <a:pt x="66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61" y="21"/>
                  </a:lnTo>
                  <a:lnTo>
                    <a:pt x="168" y="22"/>
                  </a:lnTo>
                  <a:lnTo>
                    <a:pt x="175" y="24"/>
                  </a:lnTo>
                  <a:lnTo>
                    <a:pt x="183" y="28"/>
                  </a:lnTo>
                  <a:lnTo>
                    <a:pt x="187" y="30"/>
                  </a:lnTo>
                  <a:lnTo>
                    <a:pt x="190" y="34"/>
                  </a:lnTo>
                  <a:lnTo>
                    <a:pt x="192" y="38"/>
                  </a:lnTo>
                  <a:lnTo>
                    <a:pt x="195" y="43"/>
                  </a:lnTo>
                  <a:lnTo>
                    <a:pt x="196" y="48"/>
                  </a:lnTo>
                  <a:lnTo>
                    <a:pt x="196" y="56"/>
                  </a:lnTo>
                  <a:lnTo>
                    <a:pt x="196" y="56"/>
                  </a:lnTo>
                  <a:lnTo>
                    <a:pt x="196" y="90"/>
                  </a:lnTo>
                  <a:lnTo>
                    <a:pt x="196" y="90"/>
                  </a:lnTo>
                  <a:lnTo>
                    <a:pt x="196" y="93"/>
                  </a:lnTo>
                  <a:lnTo>
                    <a:pt x="194" y="100"/>
                  </a:lnTo>
                  <a:lnTo>
                    <a:pt x="191" y="104"/>
                  </a:lnTo>
                  <a:lnTo>
                    <a:pt x="187" y="110"/>
                  </a:lnTo>
                  <a:lnTo>
                    <a:pt x="183" y="113"/>
                  </a:lnTo>
                  <a:lnTo>
                    <a:pt x="178" y="116"/>
                  </a:lnTo>
                  <a:lnTo>
                    <a:pt x="178" y="116"/>
                  </a:lnTo>
                  <a:lnTo>
                    <a:pt x="166" y="120"/>
                  </a:lnTo>
                  <a:lnTo>
                    <a:pt x="152" y="125"/>
                  </a:lnTo>
                  <a:lnTo>
                    <a:pt x="152" y="125"/>
                  </a:lnTo>
                  <a:lnTo>
                    <a:pt x="138" y="129"/>
                  </a:lnTo>
                  <a:lnTo>
                    <a:pt x="121" y="136"/>
                  </a:lnTo>
                  <a:lnTo>
                    <a:pt x="112" y="141"/>
                  </a:lnTo>
                  <a:lnTo>
                    <a:pt x="105" y="147"/>
                  </a:lnTo>
                  <a:lnTo>
                    <a:pt x="100" y="152"/>
                  </a:lnTo>
                  <a:lnTo>
                    <a:pt x="99" y="156"/>
                  </a:lnTo>
                  <a:lnTo>
                    <a:pt x="97" y="159"/>
                  </a:lnTo>
                  <a:lnTo>
                    <a:pt x="97" y="159"/>
                  </a:lnTo>
                  <a:lnTo>
                    <a:pt x="97" y="167"/>
                  </a:lnTo>
                  <a:lnTo>
                    <a:pt x="129" y="167"/>
                  </a:lnTo>
                  <a:lnTo>
                    <a:pt x="129" y="167"/>
                  </a:lnTo>
                  <a:lnTo>
                    <a:pt x="131" y="163"/>
                  </a:lnTo>
                  <a:lnTo>
                    <a:pt x="135" y="159"/>
                  </a:lnTo>
                  <a:lnTo>
                    <a:pt x="144" y="154"/>
                  </a:lnTo>
                  <a:lnTo>
                    <a:pt x="155" y="150"/>
                  </a:lnTo>
                  <a:lnTo>
                    <a:pt x="164" y="147"/>
                  </a:lnTo>
                  <a:lnTo>
                    <a:pt x="164" y="147"/>
                  </a:lnTo>
                  <a:lnTo>
                    <a:pt x="183" y="142"/>
                  </a:lnTo>
                  <a:lnTo>
                    <a:pt x="198" y="137"/>
                  </a:lnTo>
                  <a:lnTo>
                    <a:pt x="198" y="137"/>
                  </a:lnTo>
                  <a:lnTo>
                    <a:pt x="205" y="133"/>
                  </a:lnTo>
                  <a:lnTo>
                    <a:pt x="211" y="128"/>
                  </a:lnTo>
                  <a:lnTo>
                    <a:pt x="214" y="121"/>
                  </a:lnTo>
                  <a:lnTo>
                    <a:pt x="218" y="116"/>
                  </a:lnTo>
                  <a:lnTo>
                    <a:pt x="222" y="106"/>
                  </a:lnTo>
                  <a:lnTo>
                    <a:pt x="222" y="102"/>
                  </a:lnTo>
                  <a:lnTo>
                    <a:pt x="222" y="102"/>
                  </a:lnTo>
                  <a:lnTo>
                    <a:pt x="222" y="47"/>
                  </a:lnTo>
                  <a:lnTo>
                    <a:pt x="222" y="47"/>
                  </a:lnTo>
                  <a:lnTo>
                    <a:pt x="222" y="38"/>
                  </a:lnTo>
                  <a:lnTo>
                    <a:pt x="221" y="30"/>
                  </a:lnTo>
                  <a:lnTo>
                    <a:pt x="217" y="24"/>
                  </a:lnTo>
                  <a:lnTo>
                    <a:pt x="214" y="17"/>
                  </a:lnTo>
                  <a:lnTo>
                    <a:pt x="211" y="13"/>
                  </a:lnTo>
                  <a:lnTo>
                    <a:pt x="205" y="9"/>
                  </a:lnTo>
                  <a:lnTo>
                    <a:pt x="195" y="4"/>
                  </a:lnTo>
                  <a:lnTo>
                    <a:pt x="185" y="2"/>
                  </a:lnTo>
                  <a:lnTo>
                    <a:pt x="175" y="0"/>
                  </a:lnTo>
                  <a:lnTo>
                    <a:pt x="168" y="0"/>
                  </a:lnTo>
                  <a:lnTo>
                    <a:pt x="168" y="0"/>
                  </a:lnTo>
                  <a:close/>
                  <a:moveTo>
                    <a:pt x="87" y="172"/>
                  </a:moveTo>
                  <a:lnTo>
                    <a:pt x="82" y="172"/>
                  </a:lnTo>
                  <a:lnTo>
                    <a:pt x="82" y="177"/>
                  </a:lnTo>
                  <a:lnTo>
                    <a:pt x="82" y="198"/>
                  </a:lnTo>
                  <a:lnTo>
                    <a:pt x="82" y="203"/>
                  </a:lnTo>
                  <a:lnTo>
                    <a:pt x="87" y="203"/>
                  </a:lnTo>
                  <a:lnTo>
                    <a:pt x="139" y="203"/>
                  </a:lnTo>
                  <a:lnTo>
                    <a:pt x="144" y="203"/>
                  </a:lnTo>
                  <a:lnTo>
                    <a:pt x="144" y="198"/>
                  </a:lnTo>
                  <a:lnTo>
                    <a:pt x="144" y="177"/>
                  </a:lnTo>
                  <a:lnTo>
                    <a:pt x="144" y="172"/>
                  </a:lnTo>
                  <a:lnTo>
                    <a:pt x="139" y="172"/>
                  </a:lnTo>
                  <a:lnTo>
                    <a:pt x="87" y="172"/>
                  </a:lnTo>
                  <a:close/>
                  <a:moveTo>
                    <a:pt x="139" y="198"/>
                  </a:moveTo>
                  <a:lnTo>
                    <a:pt x="129" y="198"/>
                  </a:lnTo>
                  <a:lnTo>
                    <a:pt x="129" y="188"/>
                  </a:lnTo>
                  <a:lnTo>
                    <a:pt x="118" y="188"/>
                  </a:lnTo>
                  <a:lnTo>
                    <a:pt x="118" y="198"/>
                  </a:lnTo>
                  <a:lnTo>
                    <a:pt x="108" y="198"/>
                  </a:lnTo>
                  <a:lnTo>
                    <a:pt x="108" y="188"/>
                  </a:lnTo>
                  <a:lnTo>
                    <a:pt x="97" y="188"/>
                  </a:lnTo>
                  <a:lnTo>
                    <a:pt x="97" y="198"/>
                  </a:lnTo>
                  <a:lnTo>
                    <a:pt x="87" y="198"/>
                  </a:lnTo>
                  <a:lnTo>
                    <a:pt x="87" y="188"/>
                  </a:lnTo>
                  <a:lnTo>
                    <a:pt x="97" y="188"/>
                  </a:lnTo>
                  <a:lnTo>
                    <a:pt x="97" y="177"/>
                  </a:lnTo>
                  <a:lnTo>
                    <a:pt x="108" y="177"/>
                  </a:lnTo>
                  <a:lnTo>
                    <a:pt x="108" y="188"/>
                  </a:lnTo>
                  <a:lnTo>
                    <a:pt x="118" y="188"/>
                  </a:lnTo>
                  <a:lnTo>
                    <a:pt x="118" y="177"/>
                  </a:lnTo>
                  <a:lnTo>
                    <a:pt x="129" y="177"/>
                  </a:lnTo>
                  <a:lnTo>
                    <a:pt x="129" y="188"/>
                  </a:lnTo>
                  <a:lnTo>
                    <a:pt x="139" y="188"/>
                  </a:lnTo>
                  <a:lnTo>
                    <a:pt x="139" y="19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64"/>
            <p:cNvSpPr>
              <a:spLocks noEditPoints="1"/>
            </p:cNvSpPr>
            <p:nvPr/>
          </p:nvSpPr>
          <p:spPr bwMode="auto">
            <a:xfrm>
              <a:off x="3946368" y="6236312"/>
              <a:ext cx="160329" cy="224810"/>
            </a:xfrm>
            <a:custGeom>
              <a:avLst/>
              <a:gdLst>
                <a:gd name="T0" fmla="*/ 182 w 183"/>
                <a:gd name="T1" fmla="*/ 251 h 259"/>
                <a:gd name="T2" fmla="*/ 173 w 183"/>
                <a:gd name="T3" fmla="*/ 259 h 259"/>
                <a:gd name="T4" fmla="*/ 8 w 183"/>
                <a:gd name="T5" fmla="*/ 258 h 259"/>
                <a:gd name="T6" fmla="*/ 1 w 183"/>
                <a:gd name="T7" fmla="*/ 246 h 259"/>
                <a:gd name="T8" fmla="*/ 5 w 183"/>
                <a:gd name="T9" fmla="*/ 236 h 259"/>
                <a:gd name="T10" fmla="*/ 1 w 183"/>
                <a:gd name="T11" fmla="*/ 228 h 259"/>
                <a:gd name="T12" fmla="*/ 1 w 183"/>
                <a:gd name="T13" fmla="*/ 227 h 259"/>
                <a:gd name="T14" fmla="*/ 0 w 183"/>
                <a:gd name="T15" fmla="*/ 220 h 259"/>
                <a:gd name="T16" fmla="*/ 9 w 183"/>
                <a:gd name="T17" fmla="*/ 211 h 259"/>
                <a:gd name="T18" fmla="*/ 157 w 183"/>
                <a:gd name="T19" fmla="*/ 164 h 259"/>
                <a:gd name="T20" fmla="*/ 165 w 183"/>
                <a:gd name="T21" fmla="*/ 175 h 259"/>
                <a:gd name="T22" fmla="*/ 164 w 183"/>
                <a:gd name="T23" fmla="*/ 185 h 259"/>
                <a:gd name="T24" fmla="*/ 106 w 183"/>
                <a:gd name="T25" fmla="*/ 206 h 259"/>
                <a:gd name="T26" fmla="*/ 169 w 183"/>
                <a:gd name="T27" fmla="*/ 202 h 259"/>
                <a:gd name="T28" fmla="*/ 175 w 183"/>
                <a:gd name="T29" fmla="*/ 214 h 259"/>
                <a:gd name="T30" fmla="*/ 174 w 183"/>
                <a:gd name="T31" fmla="*/ 223 h 259"/>
                <a:gd name="T32" fmla="*/ 97 w 183"/>
                <a:gd name="T33" fmla="*/ 233 h 259"/>
                <a:gd name="T34" fmla="*/ 177 w 183"/>
                <a:gd name="T35" fmla="*/ 234 h 259"/>
                <a:gd name="T36" fmla="*/ 183 w 183"/>
                <a:gd name="T37" fmla="*/ 246 h 259"/>
                <a:gd name="T38" fmla="*/ 19 w 183"/>
                <a:gd name="T39" fmla="*/ 199 h 259"/>
                <a:gd name="T40" fmla="*/ 12 w 183"/>
                <a:gd name="T41" fmla="*/ 197 h 259"/>
                <a:gd name="T42" fmla="*/ 6 w 183"/>
                <a:gd name="T43" fmla="*/ 189 h 259"/>
                <a:gd name="T44" fmla="*/ 9 w 183"/>
                <a:gd name="T45" fmla="*/ 176 h 259"/>
                <a:gd name="T46" fmla="*/ 142 w 183"/>
                <a:gd name="T47" fmla="*/ 133 h 259"/>
                <a:gd name="T48" fmla="*/ 152 w 183"/>
                <a:gd name="T49" fmla="*/ 138 h 259"/>
                <a:gd name="T50" fmla="*/ 155 w 183"/>
                <a:gd name="T51" fmla="*/ 149 h 259"/>
                <a:gd name="T52" fmla="*/ 147 w 183"/>
                <a:gd name="T53" fmla="*/ 158 h 259"/>
                <a:gd name="T54" fmla="*/ 87 w 183"/>
                <a:gd name="T55" fmla="*/ 139 h 259"/>
                <a:gd name="T56" fmla="*/ 51 w 183"/>
                <a:gd name="T57" fmla="*/ 89 h 259"/>
                <a:gd name="T58" fmla="*/ 38 w 183"/>
                <a:gd name="T59" fmla="*/ 89 h 259"/>
                <a:gd name="T60" fmla="*/ 15 w 183"/>
                <a:gd name="T61" fmla="*/ 76 h 259"/>
                <a:gd name="T62" fmla="*/ 4 w 183"/>
                <a:gd name="T63" fmla="*/ 54 h 259"/>
                <a:gd name="T64" fmla="*/ 4 w 183"/>
                <a:gd name="T65" fmla="*/ 35 h 259"/>
                <a:gd name="T66" fmla="*/ 15 w 183"/>
                <a:gd name="T67" fmla="*/ 13 h 259"/>
                <a:gd name="T68" fmla="*/ 38 w 183"/>
                <a:gd name="T69" fmla="*/ 0 h 259"/>
                <a:gd name="T70" fmla="*/ 56 w 183"/>
                <a:gd name="T71" fmla="*/ 0 h 259"/>
                <a:gd name="T72" fmla="*/ 79 w 183"/>
                <a:gd name="T73" fmla="*/ 13 h 259"/>
                <a:gd name="T74" fmla="*/ 91 w 183"/>
                <a:gd name="T75" fmla="*/ 35 h 259"/>
                <a:gd name="T76" fmla="*/ 91 w 183"/>
                <a:gd name="T77" fmla="*/ 50 h 259"/>
                <a:gd name="T78" fmla="*/ 79 w 183"/>
                <a:gd name="T79" fmla="*/ 76 h 259"/>
                <a:gd name="T80" fmla="*/ 54 w 183"/>
                <a:gd name="T81" fmla="*/ 69 h 259"/>
                <a:gd name="T82" fmla="*/ 40 w 183"/>
                <a:gd name="T83" fmla="*/ 67 h 259"/>
                <a:gd name="T84" fmla="*/ 23 w 183"/>
                <a:gd name="T85" fmla="*/ 54 h 259"/>
                <a:gd name="T86" fmla="*/ 14 w 183"/>
                <a:gd name="T87" fmla="*/ 34 h 259"/>
                <a:gd name="T88" fmla="*/ 13 w 183"/>
                <a:gd name="T89" fmla="*/ 45 h 259"/>
                <a:gd name="T90" fmla="*/ 15 w 183"/>
                <a:gd name="T91" fmla="*/ 58 h 259"/>
                <a:gd name="T92" fmla="*/ 28 w 183"/>
                <a:gd name="T93" fmla="*/ 73 h 259"/>
                <a:gd name="T94" fmla="*/ 47 w 183"/>
                <a:gd name="T95" fmla="*/ 78 h 259"/>
                <a:gd name="T96" fmla="*/ 64 w 183"/>
                <a:gd name="T97" fmla="*/ 74 h 259"/>
                <a:gd name="T98" fmla="*/ 75 w 183"/>
                <a:gd name="T99" fmla="*/ 63 h 259"/>
                <a:gd name="T100" fmla="*/ 60 w 183"/>
                <a:gd name="T101" fmla="*/ 6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3" h="259">
                  <a:moveTo>
                    <a:pt x="183" y="246"/>
                  </a:moveTo>
                  <a:lnTo>
                    <a:pt x="183" y="246"/>
                  </a:lnTo>
                  <a:lnTo>
                    <a:pt x="182" y="251"/>
                  </a:lnTo>
                  <a:lnTo>
                    <a:pt x="179" y="255"/>
                  </a:lnTo>
                  <a:lnTo>
                    <a:pt x="177" y="258"/>
                  </a:lnTo>
                  <a:lnTo>
                    <a:pt x="173" y="259"/>
                  </a:lnTo>
                  <a:lnTo>
                    <a:pt x="12" y="259"/>
                  </a:lnTo>
                  <a:lnTo>
                    <a:pt x="12" y="259"/>
                  </a:lnTo>
                  <a:lnTo>
                    <a:pt x="8" y="258"/>
                  </a:lnTo>
                  <a:lnTo>
                    <a:pt x="4" y="255"/>
                  </a:lnTo>
                  <a:lnTo>
                    <a:pt x="1" y="25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" y="241"/>
                  </a:lnTo>
                  <a:lnTo>
                    <a:pt x="5" y="236"/>
                  </a:lnTo>
                  <a:lnTo>
                    <a:pt x="5" y="236"/>
                  </a:lnTo>
                  <a:lnTo>
                    <a:pt x="2" y="232"/>
                  </a:lnTo>
                  <a:lnTo>
                    <a:pt x="1" y="228"/>
                  </a:lnTo>
                  <a:lnTo>
                    <a:pt x="1" y="228"/>
                  </a:lnTo>
                  <a:lnTo>
                    <a:pt x="1" y="227"/>
                  </a:lnTo>
                  <a:lnTo>
                    <a:pt x="1" y="227"/>
                  </a:lnTo>
                  <a:lnTo>
                    <a:pt x="1" y="225"/>
                  </a:lnTo>
                  <a:lnTo>
                    <a:pt x="1" y="225"/>
                  </a:lnTo>
                  <a:lnTo>
                    <a:pt x="0" y="220"/>
                  </a:lnTo>
                  <a:lnTo>
                    <a:pt x="2" y="216"/>
                  </a:lnTo>
                  <a:lnTo>
                    <a:pt x="5" y="212"/>
                  </a:lnTo>
                  <a:lnTo>
                    <a:pt x="9" y="211"/>
                  </a:lnTo>
                  <a:lnTo>
                    <a:pt x="152" y="164"/>
                  </a:lnTo>
                  <a:lnTo>
                    <a:pt x="152" y="164"/>
                  </a:lnTo>
                  <a:lnTo>
                    <a:pt x="157" y="164"/>
                  </a:lnTo>
                  <a:lnTo>
                    <a:pt x="161" y="167"/>
                  </a:lnTo>
                  <a:lnTo>
                    <a:pt x="164" y="171"/>
                  </a:lnTo>
                  <a:lnTo>
                    <a:pt x="165" y="175"/>
                  </a:lnTo>
                  <a:lnTo>
                    <a:pt x="165" y="175"/>
                  </a:lnTo>
                  <a:lnTo>
                    <a:pt x="165" y="180"/>
                  </a:lnTo>
                  <a:lnTo>
                    <a:pt x="164" y="185"/>
                  </a:lnTo>
                  <a:lnTo>
                    <a:pt x="161" y="188"/>
                  </a:lnTo>
                  <a:lnTo>
                    <a:pt x="157" y="190"/>
                  </a:lnTo>
                  <a:lnTo>
                    <a:pt x="106" y="206"/>
                  </a:lnTo>
                  <a:lnTo>
                    <a:pt x="165" y="202"/>
                  </a:lnTo>
                  <a:lnTo>
                    <a:pt x="165" y="202"/>
                  </a:lnTo>
                  <a:lnTo>
                    <a:pt x="169" y="202"/>
                  </a:lnTo>
                  <a:lnTo>
                    <a:pt x="171" y="204"/>
                  </a:lnTo>
                  <a:lnTo>
                    <a:pt x="174" y="208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9"/>
                  </a:lnTo>
                  <a:lnTo>
                    <a:pt x="174" y="223"/>
                  </a:lnTo>
                  <a:lnTo>
                    <a:pt x="170" y="227"/>
                  </a:lnTo>
                  <a:lnTo>
                    <a:pt x="166" y="228"/>
                  </a:lnTo>
                  <a:lnTo>
                    <a:pt x="97" y="233"/>
                  </a:lnTo>
                  <a:lnTo>
                    <a:pt x="173" y="233"/>
                  </a:lnTo>
                  <a:lnTo>
                    <a:pt x="173" y="233"/>
                  </a:lnTo>
                  <a:lnTo>
                    <a:pt x="177" y="234"/>
                  </a:lnTo>
                  <a:lnTo>
                    <a:pt x="179" y="237"/>
                  </a:lnTo>
                  <a:lnTo>
                    <a:pt x="182" y="241"/>
                  </a:lnTo>
                  <a:lnTo>
                    <a:pt x="183" y="246"/>
                  </a:lnTo>
                  <a:lnTo>
                    <a:pt x="183" y="246"/>
                  </a:lnTo>
                  <a:close/>
                  <a:moveTo>
                    <a:pt x="147" y="158"/>
                  </a:moveTo>
                  <a:lnTo>
                    <a:pt x="19" y="199"/>
                  </a:lnTo>
                  <a:lnTo>
                    <a:pt x="19" y="199"/>
                  </a:lnTo>
                  <a:lnTo>
                    <a:pt x="15" y="199"/>
                  </a:lnTo>
                  <a:lnTo>
                    <a:pt x="12" y="197"/>
                  </a:lnTo>
                  <a:lnTo>
                    <a:pt x="8" y="194"/>
                  </a:lnTo>
                  <a:lnTo>
                    <a:pt x="6" y="189"/>
                  </a:lnTo>
                  <a:lnTo>
                    <a:pt x="6" y="189"/>
                  </a:lnTo>
                  <a:lnTo>
                    <a:pt x="5" y="184"/>
                  </a:lnTo>
                  <a:lnTo>
                    <a:pt x="6" y="180"/>
                  </a:lnTo>
                  <a:lnTo>
                    <a:pt x="9" y="176"/>
                  </a:lnTo>
                  <a:lnTo>
                    <a:pt x="13" y="175"/>
                  </a:lnTo>
                  <a:lnTo>
                    <a:pt x="142" y="133"/>
                  </a:lnTo>
                  <a:lnTo>
                    <a:pt x="142" y="133"/>
                  </a:lnTo>
                  <a:lnTo>
                    <a:pt x="145" y="133"/>
                  </a:lnTo>
                  <a:lnTo>
                    <a:pt x="149" y="136"/>
                  </a:lnTo>
                  <a:lnTo>
                    <a:pt x="152" y="138"/>
                  </a:lnTo>
                  <a:lnTo>
                    <a:pt x="155" y="143"/>
                  </a:lnTo>
                  <a:lnTo>
                    <a:pt x="155" y="143"/>
                  </a:lnTo>
                  <a:lnTo>
                    <a:pt x="155" y="149"/>
                  </a:lnTo>
                  <a:lnTo>
                    <a:pt x="153" y="152"/>
                  </a:lnTo>
                  <a:lnTo>
                    <a:pt x="151" y="156"/>
                  </a:lnTo>
                  <a:lnTo>
                    <a:pt x="147" y="158"/>
                  </a:lnTo>
                  <a:lnTo>
                    <a:pt x="147" y="158"/>
                  </a:lnTo>
                  <a:close/>
                  <a:moveTo>
                    <a:pt x="70" y="82"/>
                  </a:moveTo>
                  <a:lnTo>
                    <a:pt x="87" y="139"/>
                  </a:lnTo>
                  <a:lnTo>
                    <a:pt x="67" y="146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47" y="89"/>
                  </a:lnTo>
                  <a:lnTo>
                    <a:pt x="47" y="89"/>
                  </a:lnTo>
                  <a:lnTo>
                    <a:pt x="38" y="89"/>
                  </a:lnTo>
                  <a:lnTo>
                    <a:pt x="30" y="86"/>
                  </a:lnTo>
                  <a:lnTo>
                    <a:pt x="22" y="81"/>
                  </a:lnTo>
                  <a:lnTo>
                    <a:pt x="15" y="76"/>
                  </a:lnTo>
                  <a:lnTo>
                    <a:pt x="10" y="69"/>
                  </a:lnTo>
                  <a:lnTo>
                    <a:pt x="6" y="61"/>
                  </a:lnTo>
                  <a:lnTo>
                    <a:pt x="4" y="5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4" y="35"/>
                  </a:lnTo>
                  <a:lnTo>
                    <a:pt x="6" y="28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0" y="3"/>
                  </a:lnTo>
                  <a:lnTo>
                    <a:pt x="3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56" y="0"/>
                  </a:lnTo>
                  <a:lnTo>
                    <a:pt x="65" y="3"/>
                  </a:lnTo>
                  <a:lnTo>
                    <a:pt x="73" y="7"/>
                  </a:lnTo>
                  <a:lnTo>
                    <a:pt x="79" y="13"/>
                  </a:lnTo>
                  <a:lnTo>
                    <a:pt x="84" y="20"/>
                  </a:lnTo>
                  <a:lnTo>
                    <a:pt x="88" y="28"/>
                  </a:lnTo>
                  <a:lnTo>
                    <a:pt x="91" y="3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1" y="50"/>
                  </a:lnTo>
                  <a:lnTo>
                    <a:pt x="90" y="56"/>
                  </a:lnTo>
                  <a:lnTo>
                    <a:pt x="86" y="67"/>
                  </a:lnTo>
                  <a:lnTo>
                    <a:pt x="79" y="76"/>
                  </a:lnTo>
                  <a:lnTo>
                    <a:pt x="70" y="82"/>
                  </a:lnTo>
                  <a:lnTo>
                    <a:pt x="70" y="82"/>
                  </a:lnTo>
                  <a:close/>
                  <a:moveTo>
                    <a:pt x="54" y="69"/>
                  </a:moveTo>
                  <a:lnTo>
                    <a:pt x="54" y="69"/>
                  </a:lnTo>
                  <a:lnTo>
                    <a:pt x="47" y="68"/>
                  </a:lnTo>
                  <a:lnTo>
                    <a:pt x="40" y="67"/>
                  </a:lnTo>
                  <a:lnTo>
                    <a:pt x="34" y="63"/>
                  </a:lnTo>
                  <a:lnTo>
                    <a:pt x="27" y="59"/>
                  </a:lnTo>
                  <a:lnTo>
                    <a:pt x="23" y="54"/>
                  </a:lnTo>
                  <a:lnTo>
                    <a:pt x="19" y="47"/>
                  </a:lnTo>
                  <a:lnTo>
                    <a:pt x="17" y="41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3" y="39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14" y="51"/>
                  </a:lnTo>
                  <a:lnTo>
                    <a:pt x="15" y="58"/>
                  </a:lnTo>
                  <a:lnTo>
                    <a:pt x="18" y="64"/>
                  </a:lnTo>
                  <a:lnTo>
                    <a:pt x="23" y="69"/>
                  </a:lnTo>
                  <a:lnTo>
                    <a:pt x="28" y="73"/>
                  </a:lnTo>
                  <a:lnTo>
                    <a:pt x="34" y="76"/>
                  </a:lnTo>
                  <a:lnTo>
                    <a:pt x="40" y="78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56" y="77"/>
                  </a:lnTo>
                  <a:lnTo>
                    <a:pt x="64" y="74"/>
                  </a:lnTo>
                  <a:lnTo>
                    <a:pt x="70" y="69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1" y="65"/>
                  </a:lnTo>
                  <a:lnTo>
                    <a:pt x="66" y="68"/>
                  </a:lnTo>
                  <a:lnTo>
                    <a:pt x="60" y="69"/>
                  </a:lnTo>
                  <a:lnTo>
                    <a:pt x="54" y="69"/>
                  </a:lnTo>
                  <a:lnTo>
                    <a:pt x="54" y="6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65"/>
            <p:cNvSpPr>
              <a:spLocks noEditPoints="1"/>
            </p:cNvSpPr>
            <p:nvPr/>
          </p:nvSpPr>
          <p:spPr bwMode="auto">
            <a:xfrm>
              <a:off x="4192089" y="6232827"/>
              <a:ext cx="226552" cy="228295"/>
            </a:xfrm>
            <a:custGeom>
              <a:avLst/>
              <a:gdLst>
                <a:gd name="T0" fmla="*/ 145 w 260"/>
                <a:gd name="T1" fmla="*/ 251 h 261"/>
                <a:gd name="T2" fmla="*/ 171 w 260"/>
                <a:gd name="T3" fmla="*/ 235 h 261"/>
                <a:gd name="T4" fmla="*/ 223 w 260"/>
                <a:gd name="T5" fmla="*/ 223 h 261"/>
                <a:gd name="T6" fmla="*/ 249 w 260"/>
                <a:gd name="T7" fmla="*/ 171 h 261"/>
                <a:gd name="T8" fmla="*/ 216 w 260"/>
                <a:gd name="T9" fmla="*/ 119 h 261"/>
                <a:gd name="T10" fmla="*/ 260 w 260"/>
                <a:gd name="T11" fmla="*/ 109 h 261"/>
                <a:gd name="T12" fmla="*/ 197 w 260"/>
                <a:gd name="T13" fmla="*/ 209 h 261"/>
                <a:gd name="T14" fmla="*/ 214 w 260"/>
                <a:gd name="T15" fmla="*/ 171 h 261"/>
                <a:gd name="T16" fmla="*/ 223 w 260"/>
                <a:gd name="T17" fmla="*/ 171 h 261"/>
                <a:gd name="T18" fmla="*/ 234 w 260"/>
                <a:gd name="T19" fmla="*/ 109 h 261"/>
                <a:gd name="T20" fmla="*/ 203 w 260"/>
                <a:gd name="T21" fmla="*/ 151 h 261"/>
                <a:gd name="T22" fmla="*/ 187 w 260"/>
                <a:gd name="T23" fmla="*/ 197 h 261"/>
                <a:gd name="T24" fmla="*/ 151 w 260"/>
                <a:gd name="T25" fmla="*/ 230 h 261"/>
                <a:gd name="T26" fmla="*/ 101 w 260"/>
                <a:gd name="T27" fmla="*/ 243 h 261"/>
                <a:gd name="T28" fmla="*/ 62 w 260"/>
                <a:gd name="T29" fmla="*/ 235 h 261"/>
                <a:gd name="T30" fmla="*/ 23 w 260"/>
                <a:gd name="T31" fmla="*/ 205 h 261"/>
                <a:gd name="T32" fmla="*/ 1 w 260"/>
                <a:gd name="T33" fmla="*/ 161 h 261"/>
                <a:gd name="T34" fmla="*/ 1 w 260"/>
                <a:gd name="T35" fmla="*/ 121 h 261"/>
                <a:gd name="T36" fmla="*/ 22 w 260"/>
                <a:gd name="T37" fmla="*/ 75 h 261"/>
                <a:gd name="T38" fmla="*/ 58 w 260"/>
                <a:gd name="T39" fmla="*/ 47 h 261"/>
                <a:gd name="T40" fmla="*/ 91 w 260"/>
                <a:gd name="T41" fmla="*/ 15 h 261"/>
                <a:gd name="T42" fmla="*/ 77 w 260"/>
                <a:gd name="T43" fmla="*/ 9 h 261"/>
                <a:gd name="T44" fmla="*/ 80 w 260"/>
                <a:gd name="T45" fmla="*/ 1 h 261"/>
                <a:gd name="T46" fmla="*/ 127 w 260"/>
                <a:gd name="T47" fmla="*/ 4 h 261"/>
                <a:gd name="T48" fmla="*/ 121 w 260"/>
                <a:gd name="T49" fmla="*/ 15 h 261"/>
                <a:gd name="T50" fmla="*/ 138 w 260"/>
                <a:gd name="T51" fmla="*/ 44 h 261"/>
                <a:gd name="T52" fmla="*/ 171 w 260"/>
                <a:gd name="T53" fmla="*/ 31 h 261"/>
                <a:gd name="T54" fmla="*/ 168 w 260"/>
                <a:gd name="T55" fmla="*/ 62 h 261"/>
                <a:gd name="T56" fmla="*/ 199 w 260"/>
                <a:gd name="T57" fmla="*/ 106 h 261"/>
                <a:gd name="T58" fmla="*/ 165 w 260"/>
                <a:gd name="T59" fmla="*/ 92 h 261"/>
                <a:gd name="T60" fmla="*/ 149 w 260"/>
                <a:gd name="T61" fmla="*/ 92 h 261"/>
                <a:gd name="T62" fmla="*/ 126 w 260"/>
                <a:gd name="T63" fmla="*/ 65 h 261"/>
                <a:gd name="T64" fmla="*/ 93 w 260"/>
                <a:gd name="T65" fmla="*/ 61 h 261"/>
                <a:gd name="T66" fmla="*/ 45 w 260"/>
                <a:gd name="T67" fmla="*/ 84 h 261"/>
                <a:gd name="T68" fmla="*/ 43 w 260"/>
                <a:gd name="T69" fmla="*/ 95 h 261"/>
                <a:gd name="T70" fmla="*/ 23 w 260"/>
                <a:gd name="T71" fmla="*/ 125 h 261"/>
                <a:gd name="T72" fmla="*/ 38 w 260"/>
                <a:gd name="T73" fmla="*/ 144 h 261"/>
                <a:gd name="T74" fmla="*/ 31 w 260"/>
                <a:gd name="T75" fmla="*/ 179 h 261"/>
                <a:gd name="T76" fmla="*/ 53 w 260"/>
                <a:gd name="T77" fmla="*/ 188 h 261"/>
                <a:gd name="T78" fmla="*/ 53 w 260"/>
                <a:gd name="T79" fmla="*/ 204 h 261"/>
                <a:gd name="T80" fmla="*/ 97 w 260"/>
                <a:gd name="T81" fmla="*/ 219 h 261"/>
                <a:gd name="T82" fmla="*/ 105 w 260"/>
                <a:gd name="T83" fmla="*/ 212 h 261"/>
                <a:gd name="T84" fmla="*/ 147 w 260"/>
                <a:gd name="T85" fmla="*/ 206 h 261"/>
                <a:gd name="T86" fmla="*/ 149 w 260"/>
                <a:gd name="T87" fmla="*/ 188 h 261"/>
                <a:gd name="T88" fmla="*/ 165 w 260"/>
                <a:gd name="T89" fmla="*/ 188 h 261"/>
                <a:gd name="T90" fmla="*/ 182 w 260"/>
                <a:gd name="T91" fmla="*/ 144 h 261"/>
                <a:gd name="T92" fmla="*/ 165 w 260"/>
                <a:gd name="T93" fmla="*/ 136 h 261"/>
                <a:gd name="T94" fmla="*/ 171 w 260"/>
                <a:gd name="T95" fmla="*/ 101 h 261"/>
                <a:gd name="T96" fmla="*/ 97 w 260"/>
                <a:gd name="T97" fmla="*/ 158 h 261"/>
                <a:gd name="T98" fmla="*/ 91 w 260"/>
                <a:gd name="T99" fmla="*/ 141 h 261"/>
                <a:gd name="T100" fmla="*/ 97 w 260"/>
                <a:gd name="T101" fmla="*/ 73 h 261"/>
                <a:gd name="T102" fmla="*/ 104 w 260"/>
                <a:gd name="T103" fmla="*/ 70 h 261"/>
                <a:gd name="T104" fmla="*/ 106 w 260"/>
                <a:gd name="T105" fmla="*/ 136 h 261"/>
                <a:gd name="T106" fmla="*/ 112 w 260"/>
                <a:gd name="T107" fmla="*/ 15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0" h="261">
                  <a:moveTo>
                    <a:pt x="249" y="260"/>
                  </a:moveTo>
                  <a:lnTo>
                    <a:pt x="249" y="261"/>
                  </a:lnTo>
                  <a:lnTo>
                    <a:pt x="249" y="261"/>
                  </a:lnTo>
                  <a:lnTo>
                    <a:pt x="145" y="260"/>
                  </a:lnTo>
                  <a:lnTo>
                    <a:pt x="145" y="251"/>
                  </a:lnTo>
                  <a:lnTo>
                    <a:pt x="145" y="251"/>
                  </a:lnTo>
                  <a:lnTo>
                    <a:pt x="147" y="249"/>
                  </a:lnTo>
                  <a:lnTo>
                    <a:pt x="171" y="249"/>
                  </a:lnTo>
                  <a:lnTo>
                    <a:pt x="171" y="235"/>
                  </a:lnTo>
                  <a:lnTo>
                    <a:pt x="171" y="235"/>
                  </a:lnTo>
                  <a:lnTo>
                    <a:pt x="184" y="223"/>
                  </a:lnTo>
                  <a:lnTo>
                    <a:pt x="197" y="223"/>
                  </a:lnTo>
                  <a:lnTo>
                    <a:pt x="197" y="249"/>
                  </a:lnTo>
                  <a:lnTo>
                    <a:pt x="223" y="249"/>
                  </a:lnTo>
                  <a:lnTo>
                    <a:pt x="223" y="223"/>
                  </a:lnTo>
                  <a:lnTo>
                    <a:pt x="249" y="223"/>
                  </a:lnTo>
                  <a:lnTo>
                    <a:pt x="249" y="197"/>
                  </a:lnTo>
                  <a:lnTo>
                    <a:pt x="223" y="197"/>
                  </a:lnTo>
                  <a:lnTo>
                    <a:pt x="223" y="171"/>
                  </a:lnTo>
                  <a:lnTo>
                    <a:pt x="249" y="171"/>
                  </a:lnTo>
                  <a:lnTo>
                    <a:pt x="249" y="145"/>
                  </a:lnTo>
                  <a:lnTo>
                    <a:pt x="223" y="145"/>
                  </a:lnTo>
                  <a:lnTo>
                    <a:pt x="223" y="119"/>
                  </a:lnTo>
                  <a:lnTo>
                    <a:pt x="216" y="119"/>
                  </a:lnTo>
                  <a:lnTo>
                    <a:pt x="216" y="119"/>
                  </a:lnTo>
                  <a:lnTo>
                    <a:pt x="213" y="109"/>
                  </a:lnTo>
                  <a:lnTo>
                    <a:pt x="213" y="109"/>
                  </a:lnTo>
                  <a:lnTo>
                    <a:pt x="249" y="109"/>
                  </a:lnTo>
                  <a:lnTo>
                    <a:pt x="249" y="109"/>
                  </a:lnTo>
                  <a:lnTo>
                    <a:pt x="260" y="109"/>
                  </a:lnTo>
                  <a:lnTo>
                    <a:pt x="260" y="260"/>
                  </a:lnTo>
                  <a:lnTo>
                    <a:pt x="249" y="260"/>
                  </a:lnTo>
                  <a:close/>
                  <a:moveTo>
                    <a:pt x="197" y="223"/>
                  </a:moveTo>
                  <a:lnTo>
                    <a:pt x="197" y="209"/>
                  </a:lnTo>
                  <a:lnTo>
                    <a:pt x="197" y="209"/>
                  </a:lnTo>
                  <a:lnTo>
                    <a:pt x="204" y="197"/>
                  </a:lnTo>
                  <a:lnTo>
                    <a:pt x="223" y="197"/>
                  </a:lnTo>
                  <a:lnTo>
                    <a:pt x="223" y="223"/>
                  </a:lnTo>
                  <a:lnTo>
                    <a:pt x="197" y="223"/>
                  </a:lnTo>
                  <a:close/>
                  <a:moveTo>
                    <a:pt x="214" y="171"/>
                  </a:moveTo>
                  <a:lnTo>
                    <a:pt x="214" y="171"/>
                  </a:lnTo>
                  <a:lnTo>
                    <a:pt x="217" y="160"/>
                  </a:lnTo>
                  <a:lnTo>
                    <a:pt x="218" y="145"/>
                  </a:lnTo>
                  <a:lnTo>
                    <a:pt x="223" y="145"/>
                  </a:lnTo>
                  <a:lnTo>
                    <a:pt x="223" y="171"/>
                  </a:lnTo>
                  <a:lnTo>
                    <a:pt x="214" y="171"/>
                  </a:lnTo>
                  <a:close/>
                  <a:moveTo>
                    <a:pt x="249" y="109"/>
                  </a:moveTo>
                  <a:lnTo>
                    <a:pt x="249" y="109"/>
                  </a:lnTo>
                  <a:lnTo>
                    <a:pt x="249" y="109"/>
                  </a:lnTo>
                  <a:lnTo>
                    <a:pt x="234" y="109"/>
                  </a:lnTo>
                  <a:lnTo>
                    <a:pt x="249" y="109"/>
                  </a:lnTo>
                  <a:lnTo>
                    <a:pt x="249" y="109"/>
                  </a:lnTo>
                  <a:close/>
                  <a:moveTo>
                    <a:pt x="204" y="140"/>
                  </a:moveTo>
                  <a:lnTo>
                    <a:pt x="204" y="140"/>
                  </a:lnTo>
                  <a:lnTo>
                    <a:pt x="203" y="151"/>
                  </a:lnTo>
                  <a:lnTo>
                    <a:pt x="201" y="161"/>
                  </a:lnTo>
                  <a:lnTo>
                    <a:pt x="199" y="171"/>
                  </a:lnTo>
                  <a:lnTo>
                    <a:pt x="196" y="180"/>
                  </a:lnTo>
                  <a:lnTo>
                    <a:pt x="191" y="190"/>
                  </a:lnTo>
                  <a:lnTo>
                    <a:pt x="187" y="197"/>
                  </a:lnTo>
                  <a:lnTo>
                    <a:pt x="181" y="205"/>
                  </a:lnTo>
                  <a:lnTo>
                    <a:pt x="174" y="213"/>
                  </a:lnTo>
                  <a:lnTo>
                    <a:pt x="166" y="219"/>
                  </a:lnTo>
                  <a:lnTo>
                    <a:pt x="158" y="225"/>
                  </a:lnTo>
                  <a:lnTo>
                    <a:pt x="151" y="230"/>
                  </a:lnTo>
                  <a:lnTo>
                    <a:pt x="142" y="235"/>
                  </a:lnTo>
                  <a:lnTo>
                    <a:pt x="132" y="238"/>
                  </a:lnTo>
                  <a:lnTo>
                    <a:pt x="122" y="240"/>
                  </a:lnTo>
                  <a:lnTo>
                    <a:pt x="112" y="241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91" y="241"/>
                  </a:lnTo>
                  <a:lnTo>
                    <a:pt x="82" y="240"/>
                  </a:lnTo>
                  <a:lnTo>
                    <a:pt x="71" y="238"/>
                  </a:lnTo>
                  <a:lnTo>
                    <a:pt x="62" y="235"/>
                  </a:lnTo>
                  <a:lnTo>
                    <a:pt x="53" y="230"/>
                  </a:lnTo>
                  <a:lnTo>
                    <a:pt x="44" y="225"/>
                  </a:lnTo>
                  <a:lnTo>
                    <a:pt x="36" y="219"/>
                  </a:lnTo>
                  <a:lnTo>
                    <a:pt x="30" y="213"/>
                  </a:lnTo>
                  <a:lnTo>
                    <a:pt x="23" y="205"/>
                  </a:lnTo>
                  <a:lnTo>
                    <a:pt x="17" y="197"/>
                  </a:lnTo>
                  <a:lnTo>
                    <a:pt x="12" y="190"/>
                  </a:lnTo>
                  <a:lnTo>
                    <a:pt x="8" y="180"/>
                  </a:lnTo>
                  <a:lnTo>
                    <a:pt x="4" y="171"/>
                  </a:lnTo>
                  <a:lnTo>
                    <a:pt x="1" y="161"/>
                  </a:lnTo>
                  <a:lnTo>
                    <a:pt x="0" y="151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30"/>
                  </a:lnTo>
                  <a:lnTo>
                    <a:pt x="1" y="121"/>
                  </a:lnTo>
                  <a:lnTo>
                    <a:pt x="4" y="110"/>
                  </a:lnTo>
                  <a:lnTo>
                    <a:pt x="8" y="101"/>
                  </a:lnTo>
                  <a:lnTo>
                    <a:pt x="12" y="92"/>
                  </a:lnTo>
                  <a:lnTo>
                    <a:pt x="17" y="84"/>
                  </a:lnTo>
                  <a:lnTo>
                    <a:pt x="22" y="75"/>
                  </a:lnTo>
                  <a:lnTo>
                    <a:pt x="29" y="69"/>
                  </a:lnTo>
                  <a:lnTo>
                    <a:pt x="35" y="62"/>
                  </a:lnTo>
                  <a:lnTo>
                    <a:pt x="43" y="56"/>
                  </a:lnTo>
                  <a:lnTo>
                    <a:pt x="51" y="50"/>
                  </a:lnTo>
                  <a:lnTo>
                    <a:pt x="58" y="47"/>
                  </a:lnTo>
                  <a:lnTo>
                    <a:pt x="66" y="43"/>
                  </a:lnTo>
                  <a:lnTo>
                    <a:pt x="74" y="40"/>
                  </a:lnTo>
                  <a:lnTo>
                    <a:pt x="83" y="39"/>
                  </a:lnTo>
                  <a:lnTo>
                    <a:pt x="91" y="37"/>
                  </a:lnTo>
                  <a:lnTo>
                    <a:pt x="9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79" y="14"/>
                  </a:lnTo>
                  <a:lnTo>
                    <a:pt x="77" y="13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7" y="5"/>
                  </a:lnTo>
                  <a:lnTo>
                    <a:pt x="79" y="2"/>
                  </a:lnTo>
                  <a:lnTo>
                    <a:pt x="80" y="1"/>
                  </a:lnTo>
                  <a:lnTo>
                    <a:pt x="83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5" y="1"/>
                  </a:lnTo>
                  <a:lnTo>
                    <a:pt x="127" y="4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7" y="11"/>
                  </a:lnTo>
                  <a:lnTo>
                    <a:pt x="125" y="14"/>
                  </a:lnTo>
                  <a:lnTo>
                    <a:pt x="121" y="15"/>
                  </a:lnTo>
                  <a:lnTo>
                    <a:pt x="113" y="15"/>
                  </a:lnTo>
                  <a:lnTo>
                    <a:pt x="113" y="37"/>
                  </a:lnTo>
                  <a:lnTo>
                    <a:pt x="113" y="37"/>
                  </a:lnTo>
                  <a:lnTo>
                    <a:pt x="126" y="40"/>
                  </a:lnTo>
                  <a:lnTo>
                    <a:pt x="138" y="44"/>
                  </a:lnTo>
                  <a:lnTo>
                    <a:pt x="148" y="49"/>
                  </a:lnTo>
                  <a:lnTo>
                    <a:pt x="158" y="54"/>
                  </a:lnTo>
                  <a:lnTo>
                    <a:pt x="169" y="44"/>
                  </a:lnTo>
                  <a:lnTo>
                    <a:pt x="164" y="39"/>
                  </a:lnTo>
                  <a:lnTo>
                    <a:pt x="171" y="31"/>
                  </a:lnTo>
                  <a:lnTo>
                    <a:pt x="190" y="47"/>
                  </a:lnTo>
                  <a:lnTo>
                    <a:pt x="183" y="54"/>
                  </a:lnTo>
                  <a:lnTo>
                    <a:pt x="178" y="5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75" y="70"/>
                  </a:lnTo>
                  <a:lnTo>
                    <a:pt x="183" y="78"/>
                  </a:lnTo>
                  <a:lnTo>
                    <a:pt x="188" y="87"/>
                  </a:lnTo>
                  <a:lnTo>
                    <a:pt x="194" y="97"/>
                  </a:lnTo>
                  <a:lnTo>
                    <a:pt x="199" y="106"/>
                  </a:lnTo>
                  <a:lnTo>
                    <a:pt x="201" y="118"/>
                  </a:lnTo>
                  <a:lnTo>
                    <a:pt x="203" y="128"/>
                  </a:lnTo>
                  <a:lnTo>
                    <a:pt x="204" y="140"/>
                  </a:lnTo>
                  <a:lnTo>
                    <a:pt x="204" y="140"/>
                  </a:lnTo>
                  <a:close/>
                  <a:moveTo>
                    <a:pt x="165" y="92"/>
                  </a:moveTo>
                  <a:lnTo>
                    <a:pt x="165" y="92"/>
                  </a:lnTo>
                  <a:lnTo>
                    <a:pt x="160" y="95"/>
                  </a:lnTo>
                  <a:lnTo>
                    <a:pt x="155" y="99"/>
                  </a:lnTo>
                  <a:lnTo>
                    <a:pt x="149" y="92"/>
                  </a:lnTo>
                  <a:lnTo>
                    <a:pt x="149" y="92"/>
                  </a:lnTo>
                  <a:lnTo>
                    <a:pt x="158" y="84"/>
                  </a:lnTo>
                  <a:lnTo>
                    <a:pt x="158" y="84"/>
                  </a:lnTo>
                  <a:lnTo>
                    <a:pt x="147" y="74"/>
                  </a:lnTo>
                  <a:lnTo>
                    <a:pt x="132" y="67"/>
                  </a:lnTo>
                  <a:lnTo>
                    <a:pt x="126" y="65"/>
                  </a:lnTo>
                  <a:lnTo>
                    <a:pt x="118" y="62"/>
                  </a:lnTo>
                  <a:lnTo>
                    <a:pt x="110" y="61"/>
                  </a:lnTo>
                  <a:lnTo>
                    <a:pt x="101" y="61"/>
                  </a:lnTo>
                  <a:lnTo>
                    <a:pt x="101" y="61"/>
                  </a:lnTo>
                  <a:lnTo>
                    <a:pt x="93" y="61"/>
                  </a:lnTo>
                  <a:lnTo>
                    <a:pt x="86" y="62"/>
                  </a:lnTo>
                  <a:lnTo>
                    <a:pt x="78" y="65"/>
                  </a:lnTo>
                  <a:lnTo>
                    <a:pt x="70" y="67"/>
                  </a:lnTo>
                  <a:lnTo>
                    <a:pt x="57" y="75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53" y="92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3" y="95"/>
                  </a:lnTo>
                  <a:lnTo>
                    <a:pt x="39" y="91"/>
                  </a:lnTo>
                  <a:lnTo>
                    <a:pt x="39" y="91"/>
                  </a:lnTo>
                  <a:lnTo>
                    <a:pt x="32" y="101"/>
                  </a:lnTo>
                  <a:lnTo>
                    <a:pt x="27" y="113"/>
                  </a:lnTo>
                  <a:lnTo>
                    <a:pt x="23" y="125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38" y="136"/>
                  </a:lnTo>
                  <a:lnTo>
                    <a:pt x="38" y="144"/>
                  </a:lnTo>
                  <a:lnTo>
                    <a:pt x="38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3" y="156"/>
                  </a:lnTo>
                  <a:lnTo>
                    <a:pt x="27" y="167"/>
                  </a:lnTo>
                  <a:lnTo>
                    <a:pt x="31" y="179"/>
                  </a:lnTo>
                  <a:lnTo>
                    <a:pt x="38" y="188"/>
                  </a:lnTo>
                  <a:lnTo>
                    <a:pt x="38" y="188"/>
                  </a:lnTo>
                  <a:lnTo>
                    <a:pt x="48" y="182"/>
                  </a:lnTo>
                  <a:lnTo>
                    <a:pt x="53" y="188"/>
                  </a:lnTo>
                  <a:lnTo>
                    <a:pt x="53" y="188"/>
                  </a:lnTo>
                  <a:lnTo>
                    <a:pt x="49" y="192"/>
                  </a:lnTo>
                  <a:lnTo>
                    <a:pt x="47" y="195"/>
                  </a:lnTo>
                  <a:lnTo>
                    <a:pt x="45" y="197"/>
                  </a:lnTo>
                  <a:lnTo>
                    <a:pt x="45" y="197"/>
                  </a:lnTo>
                  <a:lnTo>
                    <a:pt x="53" y="204"/>
                  </a:lnTo>
                  <a:lnTo>
                    <a:pt x="53" y="204"/>
                  </a:lnTo>
                  <a:lnTo>
                    <a:pt x="62" y="210"/>
                  </a:lnTo>
                  <a:lnTo>
                    <a:pt x="74" y="216"/>
                  </a:lnTo>
                  <a:lnTo>
                    <a:pt x="86" y="218"/>
                  </a:lnTo>
                  <a:lnTo>
                    <a:pt x="97" y="219"/>
                  </a:lnTo>
                  <a:lnTo>
                    <a:pt x="97" y="219"/>
                  </a:lnTo>
                  <a:lnTo>
                    <a:pt x="99" y="204"/>
                  </a:lnTo>
                  <a:lnTo>
                    <a:pt x="105" y="205"/>
                  </a:lnTo>
                  <a:lnTo>
                    <a:pt x="105" y="205"/>
                  </a:lnTo>
                  <a:lnTo>
                    <a:pt x="105" y="212"/>
                  </a:lnTo>
                  <a:lnTo>
                    <a:pt x="105" y="219"/>
                  </a:lnTo>
                  <a:lnTo>
                    <a:pt x="105" y="219"/>
                  </a:lnTo>
                  <a:lnTo>
                    <a:pt x="121" y="218"/>
                  </a:lnTo>
                  <a:lnTo>
                    <a:pt x="135" y="213"/>
                  </a:lnTo>
                  <a:lnTo>
                    <a:pt x="147" y="206"/>
                  </a:lnTo>
                  <a:lnTo>
                    <a:pt x="158" y="197"/>
                  </a:lnTo>
                  <a:lnTo>
                    <a:pt x="158" y="197"/>
                  </a:lnTo>
                  <a:lnTo>
                    <a:pt x="157" y="195"/>
                  </a:lnTo>
                  <a:lnTo>
                    <a:pt x="155" y="192"/>
                  </a:lnTo>
                  <a:lnTo>
                    <a:pt x="149" y="188"/>
                  </a:lnTo>
                  <a:lnTo>
                    <a:pt x="153" y="182"/>
                  </a:lnTo>
                  <a:lnTo>
                    <a:pt x="153" y="182"/>
                  </a:lnTo>
                  <a:lnTo>
                    <a:pt x="160" y="186"/>
                  </a:lnTo>
                  <a:lnTo>
                    <a:pt x="164" y="188"/>
                  </a:lnTo>
                  <a:lnTo>
                    <a:pt x="165" y="188"/>
                  </a:lnTo>
                  <a:lnTo>
                    <a:pt x="165" y="188"/>
                  </a:lnTo>
                  <a:lnTo>
                    <a:pt x="171" y="179"/>
                  </a:lnTo>
                  <a:lnTo>
                    <a:pt x="177" y="169"/>
                  </a:lnTo>
                  <a:lnTo>
                    <a:pt x="181" y="157"/>
                  </a:lnTo>
                  <a:lnTo>
                    <a:pt x="182" y="144"/>
                  </a:lnTo>
                  <a:lnTo>
                    <a:pt x="182" y="144"/>
                  </a:lnTo>
                  <a:lnTo>
                    <a:pt x="174" y="144"/>
                  </a:lnTo>
                  <a:lnTo>
                    <a:pt x="166" y="144"/>
                  </a:lnTo>
                  <a:lnTo>
                    <a:pt x="165" y="136"/>
                  </a:lnTo>
                  <a:lnTo>
                    <a:pt x="165" y="136"/>
                  </a:lnTo>
                  <a:lnTo>
                    <a:pt x="182" y="136"/>
                  </a:lnTo>
                  <a:lnTo>
                    <a:pt x="182" y="136"/>
                  </a:lnTo>
                  <a:lnTo>
                    <a:pt x="181" y="125"/>
                  </a:lnTo>
                  <a:lnTo>
                    <a:pt x="177" y="113"/>
                  </a:lnTo>
                  <a:lnTo>
                    <a:pt x="171" y="101"/>
                  </a:lnTo>
                  <a:lnTo>
                    <a:pt x="165" y="92"/>
                  </a:lnTo>
                  <a:lnTo>
                    <a:pt x="165" y="92"/>
                  </a:lnTo>
                  <a:close/>
                  <a:moveTo>
                    <a:pt x="101" y="160"/>
                  </a:moveTo>
                  <a:lnTo>
                    <a:pt x="101" y="160"/>
                  </a:lnTo>
                  <a:lnTo>
                    <a:pt x="97" y="158"/>
                  </a:lnTo>
                  <a:lnTo>
                    <a:pt x="93" y="156"/>
                  </a:lnTo>
                  <a:lnTo>
                    <a:pt x="91" y="153"/>
                  </a:lnTo>
                  <a:lnTo>
                    <a:pt x="90" y="148"/>
                  </a:lnTo>
                  <a:lnTo>
                    <a:pt x="90" y="148"/>
                  </a:lnTo>
                  <a:lnTo>
                    <a:pt x="91" y="141"/>
                  </a:lnTo>
                  <a:lnTo>
                    <a:pt x="93" y="138"/>
                  </a:lnTo>
                  <a:lnTo>
                    <a:pt x="96" y="136"/>
                  </a:lnTo>
                  <a:lnTo>
                    <a:pt x="97" y="136"/>
                  </a:lnTo>
                  <a:lnTo>
                    <a:pt x="97" y="136"/>
                  </a:lnTo>
                  <a:lnTo>
                    <a:pt x="97" y="73"/>
                  </a:lnTo>
                  <a:lnTo>
                    <a:pt x="97" y="73"/>
                  </a:lnTo>
                  <a:lnTo>
                    <a:pt x="99" y="70"/>
                  </a:lnTo>
                  <a:lnTo>
                    <a:pt x="101" y="69"/>
                  </a:lnTo>
                  <a:lnTo>
                    <a:pt x="101" y="69"/>
                  </a:lnTo>
                  <a:lnTo>
                    <a:pt x="104" y="70"/>
                  </a:lnTo>
                  <a:lnTo>
                    <a:pt x="105" y="73"/>
                  </a:lnTo>
                  <a:lnTo>
                    <a:pt x="105" y="73"/>
                  </a:lnTo>
                  <a:lnTo>
                    <a:pt x="105" y="136"/>
                  </a:lnTo>
                  <a:lnTo>
                    <a:pt x="105" y="136"/>
                  </a:lnTo>
                  <a:lnTo>
                    <a:pt x="106" y="136"/>
                  </a:lnTo>
                  <a:lnTo>
                    <a:pt x="109" y="138"/>
                  </a:lnTo>
                  <a:lnTo>
                    <a:pt x="112" y="141"/>
                  </a:lnTo>
                  <a:lnTo>
                    <a:pt x="113" y="148"/>
                  </a:lnTo>
                  <a:lnTo>
                    <a:pt x="113" y="148"/>
                  </a:lnTo>
                  <a:lnTo>
                    <a:pt x="112" y="153"/>
                  </a:lnTo>
                  <a:lnTo>
                    <a:pt x="109" y="156"/>
                  </a:lnTo>
                  <a:lnTo>
                    <a:pt x="105" y="158"/>
                  </a:lnTo>
                  <a:lnTo>
                    <a:pt x="101" y="160"/>
                  </a:lnTo>
                  <a:lnTo>
                    <a:pt x="101" y="1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66"/>
            <p:cNvSpPr>
              <a:spLocks noEditPoints="1"/>
            </p:cNvSpPr>
            <p:nvPr/>
          </p:nvSpPr>
          <p:spPr bwMode="auto">
            <a:xfrm>
              <a:off x="4470922" y="6245026"/>
              <a:ext cx="224810" cy="210868"/>
            </a:xfrm>
            <a:custGeom>
              <a:avLst/>
              <a:gdLst>
                <a:gd name="T0" fmla="*/ 82 w 256"/>
                <a:gd name="T1" fmla="*/ 128 h 241"/>
                <a:gd name="T2" fmla="*/ 151 w 256"/>
                <a:gd name="T3" fmla="*/ 149 h 241"/>
                <a:gd name="T4" fmla="*/ 130 w 256"/>
                <a:gd name="T5" fmla="*/ 80 h 241"/>
                <a:gd name="T6" fmla="*/ 101 w 256"/>
                <a:gd name="T7" fmla="*/ 117 h 241"/>
                <a:gd name="T8" fmla="*/ 142 w 256"/>
                <a:gd name="T9" fmla="*/ 121 h 241"/>
                <a:gd name="T10" fmla="*/ 101 w 256"/>
                <a:gd name="T11" fmla="*/ 210 h 241"/>
                <a:gd name="T12" fmla="*/ 30 w 256"/>
                <a:gd name="T13" fmla="*/ 139 h 241"/>
                <a:gd name="T14" fmla="*/ 61 w 256"/>
                <a:gd name="T15" fmla="*/ 49 h 241"/>
                <a:gd name="T16" fmla="*/ 161 w 256"/>
                <a:gd name="T17" fmla="*/ 37 h 241"/>
                <a:gd name="T18" fmla="*/ 148 w 256"/>
                <a:gd name="T19" fmla="*/ 2 h 241"/>
                <a:gd name="T20" fmla="*/ 29 w 256"/>
                <a:gd name="T21" fmla="*/ 43 h 241"/>
                <a:gd name="T22" fmla="*/ 10 w 256"/>
                <a:gd name="T23" fmla="*/ 167 h 241"/>
                <a:gd name="T24" fmla="*/ 122 w 256"/>
                <a:gd name="T25" fmla="*/ 241 h 241"/>
                <a:gd name="T26" fmla="*/ 183 w 256"/>
                <a:gd name="T27" fmla="*/ 188 h 241"/>
                <a:gd name="T28" fmla="*/ 208 w 256"/>
                <a:gd name="T29" fmla="*/ 89 h 241"/>
                <a:gd name="T30" fmla="*/ 251 w 256"/>
                <a:gd name="T31" fmla="*/ 160 h 241"/>
                <a:gd name="T32" fmla="*/ 70 w 256"/>
                <a:gd name="T33" fmla="*/ 167 h 241"/>
                <a:gd name="T34" fmla="*/ 61 w 256"/>
                <a:gd name="T35" fmla="*/ 165 h 241"/>
                <a:gd name="T36" fmla="*/ 77 w 256"/>
                <a:gd name="T37" fmla="*/ 184 h 241"/>
                <a:gd name="T38" fmla="*/ 68 w 256"/>
                <a:gd name="T39" fmla="*/ 187 h 241"/>
                <a:gd name="T40" fmla="*/ 70 w 256"/>
                <a:gd name="T41" fmla="*/ 138 h 241"/>
                <a:gd name="T42" fmla="*/ 78 w 256"/>
                <a:gd name="T43" fmla="*/ 144 h 241"/>
                <a:gd name="T44" fmla="*/ 133 w 256"/>
                <a:gd name="T45" fmla="*/ 205 h 241"/>
                <a:gd name="T46" fmla="*/ 126 w 256"/>
                <a:gd name="T47" fmla="*/ 199 h 241"/>
                <a:gd name="T48" fmla="*/ 101 w 256"/>
                <a:gd name="T49" fmla="*/ 174 h 241"/>
                <a:gd name="T50" fmla="*/ 112 w 256"/>
                <a:gd name="T51" fmla="*/ 193 h 241"/>
                <a:gd name="T52" fmla="*/ 113 w 256"/>
                <a:gd name="T53" fmla="*/ 183 h 241"/>
                <a:gd name="T54" fmla="*/ 142 w 256"/>
                <a:gd name="T55" fmla="*/ 165 h 241"/>
                <a:gd name="T56" fmla="*/ 151 w 256"/>
                <a:gd name="T57" fmla="*/ 167 h 241"/>
                <a:gd name="T58" fmla="*/ 192 w 256"/>
                <a:gd name="T59" fmla="*/ 108 h 241"/>
                <a:gd name="T60" fmla="*/ 191 w 256"/>
                <a:gd name="T61" fmla="*/ 118 h 241"/>
                <a:gd name="T62" fmla="*/ 196 w 256"/>
                <a:gd name="T63" fmla="*/ 87 h 241"/>
                <a:gd name="T64" fmla="*/ 200 w 256"/>
                <a:gd name="T65" fmla="*/ 96 h 241"/>
                <a:gd name="T66" fmla="*/ 186 w 256"/>
                <a:gd name="T67" fmla="*/ 174 h 241"/>
                <a:gd name="T68" fmla="*/ 185 w 256"/>
                <a:gd name="T69" fmla="*/ 164 h 241"/>
                <a:gd name="T70" fmla="*/ 165 w 256"/>
                <a:gd name="T71" fmla="*/ 170 h 241"/>
                <a:gd name="T72" fmla="*/ 151 w 256"/>
                <a:gd name="T73" fmla="*/ 39 h 241"/>
                <a:gd name="T74" fmla="*/ 159 w 256"/>
                <a:gd name="T75" fmla="*/ 47 h 241"/>
                <a:gd name="T76" fmla="*/ 155 w 256"/>
                <a:gd name="T77" fmla="*/ 83 h 241"/>
                <a:gd name="T78" fmla="*/ 164 w 256"/>
                <a:gd name="T79" fmla="*/ 84 h 241"/>
                <a:gd name="T80" fmla="*/ 160 w 256"/>
                <a:gd name="T81" fmla="*/ 58 h 241"/>
                <a:gd name="T82" fmla="*/ 165 w 256"/>
                <a:gd name="T83" fmla="*/ 67 h 241"/>
                <a:gd name="T84" fmla="*/ 174 w 256"/>
                <a:gd name="T85" fmla="*/ 122 h 241"/>
                <a:gd name="T86" fmla="*/ 178 w 256"/>
                <a:gd name="T87" fmla="*/ 131 h 241"/>
                <a:gd name="T88" fmla="*/ 103 w 256"/>
                <a:gd name="T89" fmla="*/ 49 h 241"/>
                <a:gd name="T90" fmla="*/ 112 w 256"/>
                <a:gd name="T91" fmla="*/ 53 h 241"/>
                <a:gd name="T92" fmla="*/ 53 w 256"/>
                <a:gd name="T93" fmla="*/ 115 h 241"/>
                <a:gd name="T94" fmla="*/ 43 w 256"/>
                <a:gd name="T95" fmla="*/ 135 h 241"/>
                <a:gd name="T96" fmla="*/ 42 w 256"/>
                <a:gd name="T97" fmla="*/ 144 h 241"/>
                <a:gd name="T98" fmla="*/ 47 w 256"/>
                <a:gd name="T99" fmla="*/ 86 h 241"/>
                <a:gd name="T100" fmla="*/ 47 w 256"/>
                <a:gd name="T101" fmla="*/ 95 h 241"/>
                <a:gd name="T102" fmla="*/ 68 w 256"/>
                <a:gd name="T103" fmla="*/ 114 h 241"/>
                <a:gd name="T104" fmla="*/ 71 w 256"/>
                <a:gd name="T105" fmla="*/ 105 h 241"/>
                <a:gd name="T106" fmla="*/ 60 w 256"/>
                <a:gd name="T107" fmla="*/ 83 h 241"/>
                <a:gd name="T108" fmla="*/ 64 w 256"/>
                <a:gd name="T109" fmla="*/ 74 h 241"/>
                <a:gd name="T110" fmla="*/ 90 w 256"/>
                <a:gd name="T111" fmla="*/ 44 h 241"/>
                <a:gd name="T112" fmla="*/ 86 w 256"/>
                <a:gd name="T113" fmla="*/ 53 h 241"/>
                <a:gd name="T114" fmla="*/ 90 w 256"/>
                <a:gd name="T115" fmla="*/ 75 h 241"/>
                <a:gd name="T116" fmla="*/ 127 w 256"/>
                <a:gd name="T117" fmla="*/ 69 h 241"/>
                <a:gd name="T118" fmla="*/ 117 w 256"/>
                <a:gd name="T119" fmla="*/ 7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" h="241">
                  <a:moveTo>
                    <a:pt x="122" y="79"/>
                  </a:moveTo>
                  <a:lnTo>
                    <a:pt x="122" y="79"/>
                  </a:lnTo>
                  <a:lnTo>
                    <a:pt x="113" y="80"/>
                  </a:lnTo>
                  <a:lnTo>
                    <a:pt x="105" y="83"/>
                  </a:lnTo>
                  <a:lnTo>
                    <a:pt x="99" y="87"/>
                  </a:lnTo>
                  <a:lnTo>
                    <a:pt x="92" y="91"/>
                  </a:lnTo>
                  <a:lnTo>
                    <a:pt x="87" y="97"/>
                  </a:lnTo>
                  <a:lnTo>
                    <a:pt x="84" y="104"/>
                  </a:lnTo>
                  <a:lnTo>
                    <a:pt x="82" y="112"/>
                  </a:lnTo>
                  <a:lnTo>
                    <a:pt x="81" y="121"/>
                  </a:lnTo>
                  <a:lnTo>
                    <a:pt x="81" y="121"/>
                  </a:lnTo>
                  <a:lnTo>
                    <a:pt x="82" y="128"/>
                  </a:lnTo>
                  <a:lnTo>
                    <a:pt x="84" y="136"/>
                  </a:lnTo>
                  <a:lnTo>
                    <a:pt x="87" y="143"/>
                  </a:lnTo>
                  <a:lnTo>
                    <a:pt x="92" y="149"/>
                  </a:lnTo>
                  <a:lnTo>
                    <a:pt x="99" y="154"/>
                  </a:lnTo>
                  <a:lnTo>
                    <a:pt x="105" y="158"/>
                  </a:lnTo>
                  <a:lnTo>
                    <a:pt x="113" y="160"/>
                  </a:lnTo>
                  <a:lnTo>
                    <a:pt x="122" y="161"/>
                  </a:lnTo>
                  <a:lnTo>
                    <a:pt x="122" y="161"/>
                  </a:lnTo>
                  <a:lnTo>
                    <a:pt x="130" y="160"/>
                  </a:lnTo>
                  <a:lnTo>
                    <a:pt x="138" y="158"/>
                  </a:lnTo>
                  <a:lnTo>
                    <a:pt x="144" y="154"/>
                  </a:lnTo>
                  <a:lnTo>
                    <a:pt x="151" y="149"/>
                  </a:lnTo>
                  <a:lnTo>
                    <a:pt x="156" y="143"/>
                  </a:lnTo>
                  <a:lnTo>
                    <a:pt x="160" y="136"/>
                  </a:lnTo>
                  <a:lnTo>
                    <a:pt x="161" y="128"/>
                  </a:lnTo>
                  <a:lnTo>
                    <a:pt x="162" y="121"/>
                  </a:lnTo>
                  <a:lnTo>
                    <a:pt x="162" y="121"/>
                  </a:lnTo>
                  <a:lnTo>
                    <a:pt x="161" y="112"/>
                  </a:lnTo>
                  <a:lnTo>
                    <a:pt x="160" y="104"/>
                  </a:lnTo>
                  <a:lnTo>
                    <a:pt x="156" y="97"/>
                  </a:lnTo>
                  <a:lnTo>
                    <a:pt x="151" y="91"/>
                  </a:lnTo>
                  <a:lnTo>
                    <a:pt x="144" y="87"/>
                  </a:lnTo>
                  <a:lnTo>
                    <a:pt x="138" y="83"/>
                  </a:lnTo>
                  <a:lnTo>
                    <a:pt x="130" y="80"/>
                  </a:lnTo>
                  <a:lnTo>
                    <a:pt x="122" y="79"/>
                  </a:lnTo>
                  <a:lnTo>
                    <a:pt x="122" y="79"/>
                  </a:lnTo>
                  <a:close/>
                  <a:moveTo>
                    <a:pt x="122" y="140"/>
                  </a:moveTo>
                  <a:lnTo>
                    <a:pt x="122" y="140"/>
                  </a:lnTo>
                  <a:lnTo>
                    <a:pt x="117" y="140"/>
                  </a:lnTo>
                  <a:lnTo>
                    <a:pt x="114" y="139"/>
                  </a:lnTo>
                  <a:lnTo>
                    <a:pt x="108" y="135"/>
                  </a:lnTo>
                  <a:lnTo>
                    <a:pt x="103" y="128"/>
                  </a:lnTo>
                  <a:lnTo>
                    <a:pt x="101" y="125"/>
                  </a:lnTo>
                  <a:lnTo>
                    <a:pt x="101" y="121"/>
                  </a:lnTo>
                  <a:lnTo>
                    <a:pt x="101" y="121"/>
                  </a:lnTo>
                  <a:lnTo>
                    <a:pt x="101" y="117"/>
                  </a:lnTo>
                  <a:lnTo>
                    <a:pt x="103" y="113"/>
                  </a:lnTo>
                  <a:lnTo>
                    <a:pt x="108" y="106"/>
                  </a:lnTo>
                  <a:lnTo>
                    <a:pt x="114" y="101"/>
                  </a:lnTo>
                  <a:lnTo>
                    <a:pt x="117" y="101"/>
                  </a:lnTo>
                  <a:lnTo>
                    <a:pt x="122" y="100"/>
                  </a:lnTo>
                  <a:lnTo>
                    <a:pt x="122" y="100"/>
                  </a:lnTo>
                  <a:lnTo>
                    <a:pt x="126" y="101"/>
                  </a:lnTo>
                  <a:lnTo>
                    <a:pt x="130" y="101"/>
                  </a:lnTo>
                  <a:lnTo>
                    <a:pt x="136" y="106"/>
                  </a:lnTo>
                  <a:lnTo>
                    <a:pt x="140" y="113"/>
                  </a:lnTo>
                  <a:lnTo>
                    <a:pt x="142" y="117"/>
                  </a:lnTo>
                  <a:lnTo>
                    <a:pt x="142" y="121"/>
                  </a:lnTo>
                  <a:lnTo>
                    <a:pt x="142" y="121"/>
                  </a:lnTo>
                  <a:lnTo>
                    <a:pt x="142" y="125"/>
                  </a:lnTo>
                  <a:lnTo>
                    <a:pt x="140" y="128"/>
                  </a:lnTo>
                  <a:lnTo>
                    <a:pt x="136" y="135"/>
                  </a:lnTo>
                  <a:lnTo>
                    <a:pt x="130" y="139"/>
                  </a:lnTo>
                  <a:lnTo>
                    <a:pt x="126" y="140"/>
                  </a:lnTo>
                  <a:lnTo>
                    <a:pt x="122" y="140"/>
                  </a:lnTo>
                  <a:lnTo>
                    <a:pt x="122" y="140"/>
                  </a:lnTo>
                  <a:close/>
                  <a:moveTo>
                    <a:pt x="121" y="213"/>
                  </a:moveTo>
                  <a:lnTo>
                    <a:pt x="121" y="213"/>
                  </a:lnTo>
                  <a:lnTo>
                    <a:pt x="110" y="212"/>
                  </a:lnTo>
                  <a:lnTo>
                    <a:pt x="101" y="210"/>
                  </a:lnTo>
                  <a:lnTo>
                    <a:pt x="94" y="209"/>
                  </a:lnTo>
                  <a:lnTo>
                    <a:pt x="84" y="205"/>
                  </a:lnTo>
                  <a:lnTo>
                    <a:pt x="77" y="201"/>
                  </a:lnTo>
                  <a:lnTo>
                    <a:pt x="69" y="197"/>
                  </a:lnTo>
                  <a:lnTo>
                    <a:pt x="61" y="192"/>
                  </a:lnTo>
                  <a:lnTo>
                    <a:pt x="55" y="186"/>
                  </a:lnTo>
                  <a:lnTo>
                    <a:pt x="49" y="179"/>
                  </a:lnTo>
                  <a:lnTo>
                    <a:pt x="44" y="171"/>
                  </a:lnTo>
                  <a:lnTo>
                    <a:pt x="39" y="165"/>
                  </a:lnTo>
                  <a:lnTo>
                    <a:pt x="35" y="156"/>
                  </a:lnTo>
                  <a:lnTo>
                    <a:pt x="32" y="148"/>
                  </a:lnTo>
                  <a:lnTo>
                    <a:pt x="30" y="139"/>
                  </a:lnTo>
                  <a:lnTo>
                    <a:pt x="29" y="130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0"/>
                  </a:lnTo>
                  <a:lnTo>
                    <a:pt x="30" y="101"/>
                  </a:lnTo>
                  <a:lnTo>
                    <a:pt x="32" y="92"/>
                  </a:lnTo>
                  <a:lnTo>
                    <a:pt x="35" y="84"/>
                  </a:lnTo>
                  <a:lnTo>
                    <a:pt x="39" y="76"/>
                  </a:lnTo>
                  <a:lnTo>
                    <a:pt x="44" y="69"/>
                  </a:lnTo>
                  <a:lnTo>
                    <a:pt x="49" y="61"/>
                  </a:lnTo>
                  <a:lnTo>
                    <a:pt x="55" y="54"/>
                  </a:lnTo>
                  <a:lnTo>
                    <a:pt x="61" y="49"/>
                  </a:lnTo>
                  <a:lnTo>
                    <a:pt x="69" y="44"/>
                  </a:lnTo>
                  <a:lnTo>
                    <a:pt x="77" y="39"/>
                  </a:lnTo>
                  <a:lnTo>
                    <a:pt x="84" y="35"/>
                  </a:lnTo>
                  <a:lnTo>
                    <a:pt x="94" y="32"/>
                  </a:lnTo>
                  <a:lnTo>
                    <a:pt x="101" y="30"/>
                  </a:lnTo>
                  <a:lnTo>
                    <a:pt x="110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31" y="28"/>
                  </a:lnTo>
                  <a:lnTo>
                    <a:pt x="142" y="30"/>
                  </a:lnTo>
                  <a:lnTo>
                    <a:pt x="152" y="34"/>
                  </a:lnTo>
                  <a:lnTo>
                    <a:pt x="161" y="37"/>
                  </a:lnTo>
                  <a:lnTo>
                    <a:pt x="170" y="43"/>
                  </a:lnTo>
                  <a:lnTo>
                    <a:pt x="178" y="48"/>
                  </a:lnTo>
                  <a:lnTo>
                    <a:pt x="186" y="54"/>
                  </a:lnTo>
                  <a:lnTo>
                    <a:pt x="192" y="62"/>
                  </a:lnTo>
                  <a:lnTo>
                    <a:pt x="213" y="41"/>
                  </a:lnTo>
                  <a:lnTo>
                    <a:pt x="213" y="41"/>
                  </a:lnTo>
                  <a:lnTo>
                    <a:pt x="204" y="32"/>
                  </a:lnTo>
                  <a:lnTo>
                    <a:pt x="195" y="23"/>
                  </a:lnTo>
                  <a:lnTo>
                    <a:pt x="185" y="17"/>
                  </a:lnTo>
                  <a:lnTo>
                    <a:pt x="173" y="10"/>
                  </a:lnTo>
                  <a:lnTo>
                    <a:pt x="161" y="6"/>
                  </a:lnTo>
                  <a:lnTo>
                    <a:pt x="148" y="2"/>
                  </a:lnTo>
                  <a:lnTo>
                    <a:pt x="135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9" y="0"/>
                  </a:lnTo>
                  <a:lnTo>
                    <a:pt x="97" y="1"/>
                  </a:lnTo>
                  <a:lnTo>
                    <a:pt x="86" y="5"/>
                  </a:lnTo>
                  <a:lnTo>
                    <a:pt x="74" y="9"/>
                  </a:lnTo>
                  <a:lnTo>
                    <a:pt x="64" y="14"/>
                  </a:lnTo>
                  <a:lnTo>
                    <a:pt x="55" y="19"/>
                  </a:lnTo>
                  <a:lnTo>
                    <a:pt x="44" y="27"/>
                  </a:lnTo>
                  <a:lnTo>
                    <a:pt x="36" y="35"/>
                  </a:lnTo>
                  <a:lnTo>
                    <a:pt x="29" y="43"/>
                  </a:lnTo>
                  <a:lnTo>
                    <a:pt x="21" y="53"/>
                  </a:lnTo>
                  <a:lnTo>
                    <a:pt x="16" y="62"/>
                  </a:lnTo>
                  <a:lnTo>
                    <a:pt x="10" y="73"/>
                  </a:lnTo>
                  <a:lnTo>
                    <a:pt x="6" y="84"/>
                  </a:lnTo>
                  <a:lnTo>
                    <a:pt x="3" y="96"/>
                  </a:lnTo>
                  <a:lnTo>
                    <a:pt x="1" y="108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1" y="132"/>
                  </a:lnTo>
                  <a:lnTo>
                    <a:pt x="3" y="144"/>
                  </a:lnTo>
                  <a:lnTo>
                    <a:pt x="6" y="156"/>
                  </a:lnTo>
                  <a:lnTo>
                    <a:pt x="10" y="167"/>
                  </a:lnTo>
                  <a:lnTo>
                    <a:pt x="16" y="178"/>
                  </a:lnTo>
                  <a:lnTo>
                    <a:pt x="21" y="188"/>
                  </a:lnTo>
                  <a:lnTo>
                    <a:pt x="29" y="197"/>
                  </a:lnTo>
                  <a:lnTo>
                    <a:pt x="36" y="206"/>
                  </a:lnTo>
                  <a:lnTo>
                    <a:pt x="44" y="214"/>
                  </a:lnTo>
                  <a:lnTo>
                    <a:pt x="55" y="221"/>
                  </a:lnTo>
                  <a:lnTo>
                    <a:pt x="64" y="227"/>
                  </a:lnTo>
                  <a:lnTo>
                    <a:pt x="74" y="231"/>
                  </a:lnTo>
                  <a:lnTo>
                    <a:pt x="86" y="236"/>
                  </a:lnTo>
                  <a:lnTo>
                    <a:pt x="97" y="239"/>
                  </a:lnTo>
                  <a:lnTo>
                    <a:pt x="109" y="240"/>
                  </a:lnTo>
                  <a:lnTo>
                    <a:pt x="122" y="241"/>
                  </a:lnTo>
                  <a:lnTo>
                    <a:pt x="122" y="241"/>
                  </a:lnTo>
                  <a:lnTo>
                    <a:pt x="135" y="240"/>
                  </a:lnTo>
                  <a:lnTo>
                    <a:pt x="148" y="239"/>
                  </a:lnTo>
                  <a:lnTo>
                    <a:pt x="160" y="235"/>
                  </a:lnTo>
                  <a:lnTo>
                    <a:pt x="173" y="230"/>
                  </a:lnTo>
                  <a:lnTo>
                    <a:pt x="183" y="225"/>
                  </a:lnTo>
                  <a:lnTo>
                    <a:pt x="194" y="217"/>
                  </a:lnTo>
                  <a:lnTo>
                    <a:pt x="204" y="209"/>
                  </a:lnTo>
                  <a:lnTo>
                    <a:pt x="213" y="200"/>
                  </a:lnTo>
                  <a:lnTo>
                    <a:pt x="190" y="182"/>
                  </a:lnTo>
                  <a:lnTo>
                    <a:pt x="190" y="182"/>
                  </a:lnTo>
                  <a:lnTo>
                    <a:pt x="183" y="188"/>
                  </a:lnTo>
                  <a:lnTo>
                    <a:pt x="175" y="195"/>
                  </a:lnTo>
                  <a:lnTo>
                    <a:pt x="168" y="200"/>
                  </a:lnTo>
                  <a:lnTo>
                    <a:pt x="159" y="204"/>
                  </a:lnTo>
                  <a:lnTo>
                    <a:pt x="149" y="208"/>
                  </a:lnTo>
                  <a:lnTo>
                    <a:pt x="140" y="210"/>
                  </a:lnTo>
                  <a:lnTo>
                    <a:pt x="130" y="212"/>
                  </a:lnTo>
                  <a:lnTo>
                    <a:pt x="121" y="213"/>
                  </a:lnTo>
                  <a:lnTo>
                    <a:pt x="121" y="213"/>
                  </a:lnTo>
                  <a:close/>
                  <a:moveTo>
                    <a:pt x="234" y="47"/>
                  </a:moveTo>
                  <a:lnTo>
                    <a:pt x="204" y="79"/>
                  </a:lnTo>
                  <a:lnTo>
                    <a:pt x="204" y="79"/>
                  </a:lnTo>
                  <a:lnTo>
                    <a:pt x="208" y="89"/>
                  </a:lnTo>
                  <a:lnTo>
                    <a:pt x="212" y="99"/>
                  </a:lnTo>
                  <a:lnTo>
                    <a:pt x="213" y="109"/>
                  </a:lnTo>
                  <a:lnTo>
                    <a:pt x="214" y="121"/>
                  </a:lnTo>
                  <a:lnTo>
                    <a:pt x="214" y="121"/>
                  </a:lnTo>
                  <a:lnTo>
                    <a:pt x="213" y="132"/>
                  </a:lnTo>
                  <a:lnTo>
                    <a:pt x="211" y="143"/>
                  </a:lnTo>
                  <a:lnTo>
                    <a:pt x="207" y="154"/>
                  </a:lnTo>
                  <a:lnTo>
                    <a:pt x="203" y="164"/>
                  </a:lnTo>
                  <a:lnTo>
                    <a:pt x="234" y="195"/>
                  </a:lnTo>
                  <a:lnTo>
                    <a:pt x="234" y="195"/>
                  </a:lnTo>
                  <a:lnTo>
                    <a:pt x="243" y="178"/>
                  </a:lnTo>
                  <a:lnTo>
                    <a:pt x="251" y="160"/>
                  </a:lnTo>
                  <a:lnTo>
                    <a:pt x="255" y="140"/>
                  </a:lnTo>
                  <a:lnTo>
                    <a:pt x="256" y="131"/>
                  </a:lnTo>
                  <a:lnTo>
                    <a:pt x="256" y="121"/>
                  </a:lnTo>
                  <a:lnTo>
                    <a:pt x="256" y="121"/>
                  </a:lnTo>
                  <a:lnTo>
                    <a:pt x="255" y="100"/>
                  </a:lnTo>
                  <a:lnTo>
                    <a:pt x="251" y="80"/>
                  </a:lnTo>
                  <a:lnTo>
                    <a:pt x="244" y="62"/>
                  </a:lnTo>
                  <a:lnTo>
                    <a:pt x="234" y="47"/>
                  </a:lnTo>
                  <a:lnTo>
                    <a:pt x="234" y="47"/>
                  </a:lnTo>
                  <a:close/>
                  <a:moveTo>
                    <a:pt x="69" y="169"/>
                  </a:moveTo>
                  <a:lnTo>
                    <a:pt x="69" y="169"/>
                  </a:lnTo>
                  <a:lnTo>
                    <a:pt x="70" y="167"/>
                  </a:lnTo>
                  <a:lnTo>
                    <a:pt x="71" y="165"/>
                  </a:lnTo>
                  <a:lnTo>
                    <a:pt x="71" y="164"/>
                  </a:lnTo>
                  <a:lnTo>
                    <a:pt x="71" y="161"/>
                  </a:lnTo>
                  <a:lnTo>
                    <a:pt x="71" y="161"/>
                  </a:lnTo>
                  <a:lnTo>
                    <a:pt x="70" y="160"/>
                  </a:lnTo>
                  <a:lnTo>
                    <a:pt x="68" y="158"/>
                  </a:lnTo>
                  <a:lnTo>
                    <a:pt x="66" y="158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62" y="161"/>
                  </a:lnTo>
                  <a:lnTo>
                    <a:pt x="61" y="162"/>
                  </a:lnTo>
                  <a:lnTo>
                    <a:pt x="61" y="165"/>
                  </a:lnTo>
                  <a:lnTo>
                    <a:pt x="62" y="166"/>
                  </a:lnTo>
                  <a:lnTo>
                    <a:pt x="62" y="166"/>
                  </a:lnTo>
                  <a:lnTo>
                    <a:pt x="64" y="167"/>
                  </a:lnTo>
                  <a:lnTo>
                    <a:pt x="65" y="169"/>
                  </a:lnTo>
                  <a:lnTo>
                    <a:pt x="68" y="169"/>
                  </a:lnTo>
                  <a:lnTo>
                    <a:pt x="69" y="169"/>
                  </a:lnTo>
                  <a:lnTo>
                    <a:pt x="69" y="169"/>
                  </a:lnTo>
                  <a:close/>
                  <a:moveTo>
                    <a:pt x="74" y="190"/>
                  </a:moveTo>
                  <a:lnTo>
                    <a:pt x="74" y="190"/>
                  </a:lnTo>
                  <a:lnTo>
                    <a:pt x="77" y="188"/>
                  </a:lnTo>
                  <a:lnTo>
                    <a:pt x="77" y="186"/>
                  </a:lnTo>
                  <a:lnTo>
                    <a:pt x="77" y="184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5" y="180"/>
                  </a:lnTo>
                  <a:lnTo>
                    <a:pt x="73" y="179"/>
                  </a:lnTo>
                  <a:lnTo>
                    <a:pt x="71" y="179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8" y="182"/>
                  </a:lnTo>
                  <a:lnTo>
                    <a:pt x="68" y="183"/>
                  </a:lnTo>
                  <a:lnTo>
                    <a:pt x="66" y="186"/>
                  </a:lnTo>
                  <a:lnTo>
                    <a:pt x="68" y="187"/>
                  </a:lnTo>
                  <a:lnTo>
                    <a:pt x="68" y="187"/>
                  </a:lnTo>
                  <a:lnTo>
                    <a:pt x="69" y="188"/>
                  </a:lnTo>
                  <a:lnTo>
                    <a:pt x="70" y="190"/>
                  </a:lnTo>
                  <a:lnTo>
                    <a:pt x="73" y="190"/>
                  </a:lnTo>
                  <a:lnTo>
                    <a:pt x="74" y="190"/>
                  </a:lnTo>
                  <a:lnTo>
                    <a:pt x="74" y="190"/>
                  </a:lnTo>
                  <a:close/>
                  <a:moveTo>
                    <a:pt x="77" y="140"/>
                  </a:moveTo>
                  <a:lnTo>
                    <a:pt x="77" y="140"/>
                  </a:lnTo>
                  <a:lnTo>
                    <a:pt x="75" y="139"/>
                  </a:lnTo>
                  <a:lnTo>
                    <a:pt x="74" y="138"/>
                  </a:lnTo>
                  <a:lnTo>
                    <a:pt x="71" y="138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69" y="139"/>
                  </a:lnTo>
                  <a:lnTo>
                    <a:pt x="68" y="141"/>
                  </a:lnTo>
                  <a:lnTo>
                    <a:pt x="68" y="143"/>
                  </a:lnTo>
                  <a:lnTo>
                    <a:pt x="68" y="145"/>
                  </a:lnTo>
                  <a:lnTo>
                    <a:pt x="68" y="145"/>
                  </a:lnTo>
                  <a:lnTo>
                    <a:pt x="69" y="147"/>
                  </a:lnTo>
                  <a:lnTo>
                    <a:pt x="71" y="148"/>
                  </a:lnTo>
                  <a:lnTo>
                    <a:pt x="73" y="148"/>
                  </a:lnTo>
                  <a:lnTo>
                    <a:pt x="75" y="147"/>
                  </a:lnTo>
                  <a:lnTo>
                    <a:pt x="75" y="147"/>
                  </a:lnTo>
                  <a:lnTo>
                    <a:pt x="77" y="145"/>
                  </a:lnTo>
                  <a:lnTo>
                    <a:pt x="78" y="144"/>
                  </a:lnTo>
                  <a:lnTo>
                    <a:pt x="78" y="141"/>
                  </a:lnTo>
                  <a:lnTo>
                    <a:pt x="77" y="140"/>
                  </a:lnTo>
                  <a:lnTo>
                    <a:pt x="77" y="140"/>
                  </a:lnTo>
                  <a:close/>
                  <a:moveTo>
                    <a:pt x="126" y="199"/>
                  </a:moveTo>
                  <a:lnTo>
                    <a:pt x="126" y="199"/>
                  </a:lnTo>
                  <a:lnTo>
                    <a:pt x="126" y="201"/>
                  </a:lnTo>
                  <a:lnTo>
                    <a:pt x="126" y="203"/>
                  </a:lnTo>
                  <a:lnTo>
                    <a:pt x="127" y="204"/>
                  </a:lnTo>
                  <a:lnTo>
                    <a:pt x="129" y="205"/>
                  </a:lnTo>
                  <a:lnTo>
                    <a:pt x="129" y="205"/>
                  </a:lnTo>
                  <a:lnTo>
                    <a:pt x="131" y="205"/>
                  </a:lnTo>
                  <a:lnTo>
                    <a:pt x="133" y="205"/>
                  </a:lnTo>
                  <a:lnTo>
                    <a:pt x="134" y="204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6" y="200"/>
                  </a:lnTo>
                  <a:lnTo>
                    <a:pt x="135" y="199"/>
                  </a:lnTo>
                  <a:lnTo>
                    <a:pt x="134" y="197"/>
                  </a:lnTo>
                  <a:lnTo>
                    <a:pt x="133" y="196"/>
                  </a:lnTo>
                  <a:lnTo>
                    <a:pt x="133" y="196"/>
                  </a:lnTo>
                  <a:lnTo>
                    <a:pt x="130" y="196"/>
                  </a:lnTo>
                  <a:lnTo>
                    <a:pt x="129" y="196"/>
                  </a:lnTo>
                  <a:lnTo>
                    <a:pt x="127" y="197"/>
                  </a:lnTo>
                  <a:lnTo>
                    <a:pt x="126" y="199"/>
                  </a:lnTo>
                  <a:lnTo>
                    <a:pt x="126" y="199"/>
                  </a:lnTo>
                  <a:close/>
                  <a:moveTo>
                    <a:pt x="105" y="164"/>
                  </a:moveTo>
                  <a:lnTo>
                    <a:pt x="105" y="164"/>
                  </a:lnTo>
                  <a:lnTo>
                    <a:pt x="104" y="164"/>
                  </a:lnTo>
                  <a:lnTo>
                    <a:pt x="101" y="164"/>
                  </a:lnTo>
                  <a:lnTo>
                    <a:pt x="100" y="165"/>
                  </a:lnTo>
                  <a:lnTo>
                    <a:pt x="99" y="166"/>
                  </a:lnTo>
                  <a:lnTo>
                    <a:pt x="99" y="166"/>
                  </a:lnTo>
                  <a:lnTo>
                    <a:pt x="99" y="169"/>
                  </a:lnTo>
                  <a:lnTo>
                    <a:pt x="99" y="170"/>
                  </a:lnTo>
                  <a:lnTo>
                    <a:pt x="100" y="173"/>
                  </a:lnTo>
                  <a:lnTo>
                    <a:pt x="101" y="174"/>
                  </a:lnTo>
                  <a:lnTo>
                    <a:pt x="101" y="174"/>
                  </a:lnTo>
                  <a:lnTo>
                    <a:pt x="104" y="174"/>
                  </a:lnTo>
                  <a:lnTo>
                    <a:pt x="107" y="173"/>
                  </a:lnTo>
                  <a:lnTo>
                    <a:pt x="108" y="171"/>
                  </a:lnTo>
                  <a:lnTo>
                    <a:pt x="109" y="170"/>
                  </a:lnTo>
                  <a:lnTo>
                    <a:pt x="109" y="170"/>
                  </a:lnTo>
                  <a:lnTo>
                    <a:pt x="109" y="169"/>
                  </a:lnTo>
                  <a:lnTo>
                    <a:pt x="108" y="166"/>
                  </a:lnTo>
                  <a:lnTo>
                    <a:pt x="108" y="165"/>
                  </a:lnTo>
                  <a:lnTo>
                    <a:pt x="105" y="164"/>
                  </a:lnTo>
                  <a:lnTo>
                    <a:pt x="105" y="164"/>
                  </a:lnTo>
                  <a:close/>
                  <a:moveTo>
                    <a:pt x="112" y="193"/>
                  </a:moveTo>
                  <a:lnTo>
                    <a:pt x="112" y="193"/>
                  </a:lnTo>
                  <a:lnTo>
                    <a:pt x="113" y="193"/>
                  </a:lnTo>
                  <a:lnTo>
                    <a:pt x="116" y="193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18" y="191"/>
                  </a:lnTo>
                  <a:lnTo>
                    <a:pt x="118" y="188"/>
                  </a:lnTo>
                  <a:lnTo>
                    <a:pt x="118" y="187"/>
                  </a:lnTo>
                  <a:lnTo>
                    <a:pt x="117" y="184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3" y="183"/>
                  </a:lnTo>
                  <a:lnTo>
                    <a:pt x="110" y="184"/>
                  </a:lnTo>
                  <a:lnTo>
                    <a:pt x="109" y="184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8"/>
                  </a:lnTo>
                  <a:lnTo>
                    <a:pt x="108" y="191"/>
                  </a:lnTo>
                  <a:lnTo>
                    <a:pt x="109" y="192"/>
                  </a:lnTo>
                  <a:lnTo>
                    <a:pt x="112" y="193"/>
                  </a:lnTo>
                  <a:lnTo>
                    <a:pt x="112" y="193"/>
                  </a:lnTo>
                  <a:close/>
                  <a:moveTo>
                    <a:pt x="143" y="164"/>
                  </a:moveTo>
                  <a:lnTo>
                    <a:pt x="143" y="164"/>
                  </a:lnTo>
                  <a:lnTo>
                    <a:pt x="142" y="165"/>
                  </a:lnTo>
                  <a:lnTo>
                    <a:pt x="140" y="166"/>
                  </a:lnTo>
                  <a:lnTo>
                    <a:pt x="140" y="169"/>
                  </a:lnTo>
                  <a:lnTo>
                    <a:pt x="142" y="170"/>
                  </a:lnTo>
                  <a:lnTo>
                    <a:pt x="142" y="170"/>
                  </a:lnTo>
                  <a:lnTo>
                    <a:pt x="143" y="173"/>
                  </a:lnTo>
                  <a:lnTo>
                    <a:pt x="144" y="173"/>
                  </a:lnTo>
                  <a:lnTo>
                    <a:pt x="147" y="173"/>
                  </a:lnTo>
                  <a:lnTo>
                    <a:pt x="148" y="173"/>
                  </a:lnTo>
                  <a:lnTo>
                    <a:pt x="148" y="173"/>
                  </a:lnTo>
                  <a:lnTo>
                    <a:pt x="149" y="171"/>
                  </a:lnTo>
                  <a:lnTo>
                    <a:pt x="151" y="170"/>
                  </a:lnTo>
                  <a:lnTo>
                    <a:pt x="151" y="167"/>
                  </a:lnTo>
                  <a:lnTo>
                    <a:pt x="151" y="165"/>
                  </a:lnTo>
                  <a:lnTo>
                    <a:pt x="151" y="165"/>
                  </a:lnTo>
                  <a:lnTo>
                    <a:pt x="149" y="164"/>
                  </a:lnTo>
                  <a:lnTo>
                    <a:pt x="147" y="164"/>
                  </a:lnTo>
                  <a:lnTo>
                    <a:pt x="146" y="162"/>
                  </a:lnTo>
                  <a:lnTo>
                    <a:pt x="143" y="164"/>
                  </a:lnTo>
                  <a:lnTo>
                    <a:pt x="143" y="164"/>
                  </a:lnTo>
                  <a:close/>
                  <a:moveTo>
                    <a:pt x="196" y="113"/>
                  </a:moveTo>
                  <a:lnTo>
                    <a:pt x="196" y="113"/>
                  </a:lnTo>
                  <a:lnTo>
                    <a:pt x="195" y="110"/>
                  </a:lnTo>
                  <a:lnTo>
                    <a:pt x="195" y="109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88" y="108"/>
                  </a:lnTo>
                  <a:lnTo>
                    <a:pt x="187" y="109"/>
                  </a:lnTo>
                  <a:lnTo>
                    <a:pt x="186" y="110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6" y="114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91" y="118"/>
                  </a:lnTo>
                  <a:lnTo>
                    <a:pt x="191" y="118"/>
                  </a:lnTo>
                  <a:lnTo>
                    <a:pt x="192" y="117"/>
                  </a:lnTo>
                  <a:lnTo>
                    <a:pt x="194" y="117"/>
                  </a:lnTo>
                  <a:lnTo>
                    <a:pt x="195" y="114"/>
                  </a:lnTo>
                  <a:lnTo>
                    <a:pt x="196" y="113"/>
                  </a:lnTo>
                  <a:lnTo>
                    <a:pt x="196" y="113"/>
                  </a:lnTo>
                  <a:close/>
                  <a:moveTo>
                    <a:pt x="201" y="92"/>
                  </a:moveTo>
                  <a:lnTo>
                    <a:pt x="201" y="92"/>
                  </a:lnTo>
                  <a:lnTo>
                    <a:pt x="201" y="89"/>
                  </a:lnTo>
                  <a:lnTo>
                    <a:pt x="200" y="88"/>
                  </a:lnTo>
                  <a:lnTo>
                    <a:pt x="199" y="87"/>
                  </a:lnTo>
                  <a:lnTo>
                    <a:pt x="196" y="87"/>
                  </a:lnTo>
                  <a:lnTo>
                    <a:pt x="196" y="87"/>
                  </a:lnTo>
                  <a:lnTo>
                    <a:pt x="194" y="87"/>
                  </a:lnTo>
                  <a:lnTo>
                    <a:pt x="192" y="88"/>
                  </a:lnTo>
                  <a:lnTo>
                    <a:pt x="191" y="89"/>
                  </a:lnTo>
                  <a:lnTo>
                    <a:pt x="191" y="92"/>
                  </a:lnTo>
                  <a:lnTo>
                    <a:pt x="191" y="92"/>
                  </a:lnTo>
                  <a:lnTo>
                    <a:pt x="191" y="93"/>
                  </a:lnTo>
                  <a:lnTo>
                    <a:pt x="192" y="96"/>
                  </a:lnTo>
                  <a:lnTo>
                    <a:pt x="194" y="96"/>
                  </a:lnTo>
                  <a:lnTo>
                    <a:pt x="196" y="97"/>
                  </a:lnTo>
                  <a:lnTo>
                    <a:pt x="196" y="97"/>
                  </a:lnTo>
                  <a:lnTo>
                    <a:pt x="198" y="96"/>
                  </a:lnTo>
                  <a:lnTo>
                    <a:pt x="200" y="96"/>
                  </a:lnTo>
                  <a:lnTo>
                    <a:pt x="201" y="93"/>
                  </a:lnTo>
                  <a:lnTo>
                    <a:pt x="201" y="92"/>
                  </a:lnTo>
                  <a:lnTo>
                    <a:pt x="201" y="92"/>
                  </a:lnTo>
                  <a:close/>
                  <a:moveTo>
                    <a:pt x="185" y="164"/>
                  </a:moveTo>
                  <a:lnTo>
                    <a:pt x="185" y="164"/>
                  </a:lnTo>
                  <a:lnTo>
                    <a:pt x="183" y="165"/>
                  </a:lnTo>
                  <a:lnTo>
                    <a:pt x="183" y="167"/>
                  </a:lnTo>
                  <a:lnTo>
                    <a:pt x="182" y="169"/>
                  </a:lnTo>
                  <a:lnTo>
                    <a:pt x="183" y="171"/>
                  </a:lnTo>
                  <a:lnTo>
                    <a:pt x="183" y="171"/>
                  </a:lnTo>
                  <a:lnTo>
                    <a:pt x="185" y="173"/>
                  </a:lnTo>
                  <a:lnTo>
                    <a:pt x="186" y="174"/>
                  </a:lnTo>
                  <a:lnTo>
                    <a:pt x="188" y="174"/>
                  </a:lnTo>
                  <a:lnTo>
                    <a:pt x="190" y="173"/>
                  </a:lnTo>
                  <a:lnTo>
                    <a:pt x="190" y="173"/>
                  </a:lnTo>
                  <a:lnTo>
                    <a:pt x="192" y="171"/>
                  </a:lnTo>
                  <a:lnTo>
                    <a:pt x="192" y="170"/>
                  </a:lnTo>
                  <a:lnTo>
                    <a:pt x="192" y="167"/>
                  </a:lnTo>
                  <a:lnTo>
                    <a:pt x="192" y="166"/>
                  </a:lnTo>
                  <a:lnTo>
                    <a:pt x="192" y="166"/>
                  </a:lnTo>
                  <a:lnTo>
                    <a:pt x="191" y="165"/>
                  </a:lnTo>
                  <a:lnTo>
                    <a:pt x="190" y="164"/>
                  </a:lnTo>
                  <a:lnTo>
                    <a:pt x="187" y="164"/>
                  </a:lnTo>
                  <a:lnTo>
                    <a:pt x="185" y="164"/>
                  </a:lnTo>
                  <a:lnTo>
                    <a:pt x="185" y="164"/>
                  </a:lnTo>
                  <a:close/>
                  <a:moveTo>
                    <a:pt x="169" y="179"/>
                  </a:moveTo>
                  <a:lnTo>
                    <a:pt x="169" y="179"/>
                  </a:lnTo>
                  <a:lnTo>
                    <a:pt x="172" y="178"/>
                  </a:lnTo>
                  <a:lnTo>
                    <a:pt x="172" y="175"/>
                  </a:lnTo>
                  <a:lnTo>
                    <a:pt x="172" y="174"/>
                  </a:lnTo>
                  <a:lnTo>
                    <a:pt x="172" y="171"/>
                  </a:lnTo>
                  <a:lnTo>
                    <a:pt x="172" y="171"/>
                  </a:lnTo>
                  <a:lnTo>
                    <a:pt x="170" y="170"/>
                  </a:lnTo>
                  <a:lnTo>
                    <a:pt x="169" y="169"/>
                  </a:lnTo>
                  <a:lnTo>
                    <a:pt x="166" y="169"/>
                  </a:lnTo>
                  <a:lnTo>
                    <a:pt x="165" y="170"/>
                  </a:lnTo>
                  <a:lnTo>
                    <a:pt x="165" y="170"/>
                  </a:lnTo>
                  <a:lnTo>
                    <a:pt x="162" y="171"/>
                  </a:lnTo>
                  <a:lnTo>
                    <a:pt x="162" y="173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4" y="178"/>
                  </a:lnTo>
                  <a:lnTo>
                    <a:pt x="165" y="179"/>
                  </a:lnTo>
                  <a:lnTo>
                    <a:pt x="168" y="179"/>
                  </a:lnTo>
                  <a:lnTo>
                    <a:pt x="169" y="179"/>
                  </a:lnTo>
                  <a:lnTo>
                    <a:pt x="169" y="179"/>
                  </a:lnTo>
                  <a:close/>
                  <a:moveTo>
                    <a:pt x="151" y="39"/>
                  </a:moveTo>
                  <a:lnTo>
                    <a:pt x="151" y="39"/>
                  </a:lnTo>
                  <a:lnTo>
                    <a:pt x="149" y="41"/>
                  </a:lnTo>
                  <a:lnTo>
                    <a:pt x="148" y="43"/>
                  </a:lnTo>
                  <a:lnTo>
                    <a:pt x="148" y="45"/>
                  </a:lnTo>
                  <a:lnTo>
                    <a:pt x="149" y="47"/>
                  </a:lnTo>
                  <a:lnTo>
                    <a:pt x="149" y="47"/>
                  </a:lnTo>
                  <a:lnTo>
                    <a:pt x="151" y="48"/>
                  </a:lnTo>
                  <a:lnTo>
                    <a:pt x="152" y="49"/>
                  </a:lnTo>
                  <a:lnTo>
                    <a:pt x="155" y="49"/>
                  </a:lnTo>
                  <a:lnTo>
                    <a:pt x="156" y="48"/>
                  </a:lnTo>
                  <a:lnTo>
                    <a:pt x="156" y="48"/>
                  </a:lnTo>
                  <a:lnTo>
                    <a:pt x="159" y="47"/>
                  </a:lnTo>
                  <a:lnTo>
                    <a:pt x="159" y="44"/>
                  </a:lnTo>
                  <a:lnTo>
                    <a:pt x="159" y="43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6" y="39"/>
                  </a:lnTo>
                  <a:lnTo>
                    <a:pt x="155" y="39"/>
                  </a:lnTo>
                  <a:lnTo>
                    <a:pt x="152" y="39"/>
                  </a:lnTo>
                  <a:lnTo>
                    <a:pt x="151" y="39"/>
                  </a:lnTo>
                  <a:lnTo>
                    <a:pt x="151" y="39"/>
                  </a:lnTo>
                  <a:close/>
                  <a:moveTo>
                    <a:pt x="156" y="82"/>
                  </a:moveTo>
                  <a:lnTo>
                    <a:pt x="156" y="82"/>
                  </a:lnTo>
                  <a:lnTo>
                    <a:pt x="155" y="83"/>
                  </a:lnTo>
                  <a:lnTo>
                    <a:pt x="153" y="84"/>
                  </a:lnTo>
                  <a:lnTo>
                    <a:pt x="153" y="87"/>
                  </a:lnTo>
                  <a:lnTo>
                    <a:pt x="155" y="88"/>
                  </a:lnTo>
                  <a:lnTo>
                    <a:pt x="155" y="88"/>
                  </a:lnTo>
                  <a:lnTo>
                    <a:pt x="156" y="89"/>
                  </a:lnTo>
                  <a:lnTo>
                    <a:pt x="157" y="91"/>
                  </a:lnTo>
                  <a:lnTo>
                    <a:pt x="160" y="91"/>
                  </a:lnTo>
                  <a:lnTo>
                    <a:pt x="161" y="89"/>
                  </a:lnTo>
                  <a:lnTo>
                    <a:pt x="161" y="89"/>
                  </a:lnTo>
                  <a:lnTo>
                    <a:pt x="162" y="88"/>
                  </a:lnTo>
                  <a:lnTo>
                    <a:pt x="164" y="86"/>
                  </a:lnTo>
                  <a:lnTo>
                    <a:pt x="164" y="84"/>
                  </a:lnTo>
                  <a:lnTo>
                    <a:pt x="162" y="82"/>
                  </a:lnTo>
                  <a:lnTo>
                    <a:pt x="162" y="82"/>
                  </a:lnTo>
                  <a:lnTo>
                    <a:pt x="161" y="80"/>
                  </a:lnTo>
                  <a:lnTo>
                    <a:pt x="160" y="80"/>
                  </a:lnTo>
                  <a:lnTo>
                    <a:pt x="157" y="80"/>
                  </a:lnTo>
                  <a:lnTo>
                    <a:pt x="156" y="82"/>
                  </a:lnTo>
                  <a:lnTo>
                    <a:pt x="156" y="82"/>
                  </a:lnTo>
                  <a:close/>
                  <a:moveTo>
                    <a:pt x="166" y="61"/>
                  </a:moveTo>
                  <a:lnTo>
                    <a:pt x="166" y="61"/>
                  </a:lnTo>
                  <a:lnTo>
                    <a:pt x="164" y="58"/>
                  </a:lnTo>
                  <a:lnTo>
                    <a:pt x="162" y="58"/>
                  </a:lnTo>
                  <a:lnTo>
                    <a:pt x="160" y="58"/>
                  </a:lnTo>
                  <a:lnTo>
                    <a:pt x="159" y="60"/>
                  </a:lnTo>
                  <a:lnTo>
                    <a:pt x="159" y="60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7" y="65"/>
                  </a:lnTo>
                  <a:lnTo>
                    <a:pt x="157" y="66"/>
                  </a:lnTo>
                  <a:lnTo>
                    <a:pt x="157" y="66"/>
                  </a:lnTo>
                  <a:lnTo>
                    <a:pt x="159" y="67"/>
                  </a:lnTo>
                  <a:lnTo>
                    <a:pt x="161" y="69"/>
                  </a:lnTo>
                  <a:lnTo>
                    <a:pt x="162" y="69"/>
                  </a:lnTo>
                  <a:lnTo>
                    <a:pt x="165" y="67"/>
                  </a:lnTo>
                  <a:lnTo>
                    <a:pt x="165" y="67"/>
                  </a:lnTo>
                  <a:lnTo>
                    <a:pt x="166" y="66"/>
                  </a:lnTo>
                  <a:lnTo>
                    <a:pt x="166" y="63"/>
                  </a:lnTo>
                  <a:lnTo>
                    <a:pt x="166" y="62"/>
                  </a:lnTo>
                  <a:lnTo>
                    <a:pt x="166" y="61"/>
                  </a:lnTo>
                  <a:lnTo>
                    <a:pt x="166" y="61"/>
                  </a:lnTo>
                  <a:close/>
                  <a:moveTo>
                    <a:pt x="179" y="128"/>
                  </a:moveTo>
                  <a:lnTo>
                    <a:pt x="179" y="128"/>
                  </a:lnTo>
                  <a:lnTo>
                    <a:pt x="179" y="126"/>
                  </a:lnTo>
                  <a:lnTo>
                    <a:pt x="178" y="125"/>
                  </a:lnTo>
                  <a:lnTo>
                    <a:pt x="177" y="123"/>
                  </a:lnTo>
                  <a:lnTo>
                    <a:pt x="174" y="122"/>
                  </a:lnTo>
                  <a:lnTo>
                    <a:pt x="174" y="122"/>
                  </a:lnTo>
                  <a:lnTo>
                    <a:pt x="173" y="123"/>
                  </a:lnTo>
                  <a:lnTo>
                    <a:pt x="172" y="125"/>
                  </a:lnTo>
                  <a:lnTo>
                    <a:pt x="170" y="126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30"/>
                  </a:lnTo>
                  <a:lnTo>
                    <a:pt x="172" y="131"/>
                  </a:lnTo>
                  <a:lnTo>
                    <a:pt x="173" y="132"/>
                  </a:lnTo>
                  <a:lnTo>
                    <a:pt x="174" y="132"/>
                  </a:lnTo>
                  <a:lnTo>
                    <a:pt x="174" y="132"/>
                  </a:lnTo>
                  <a:lnTo>
                    <a:pt x="177" y="132"/>
                  </a:lnTo>
                  <a:lnTo>
                    <a:pt x="178" y="131"/>
                  </a:lnTo>
                  <a:lnTo>
                    <a:pt x="179" y="130"/>
                  </a:lnTo>
                  <a:lnTo>
                    <a:pt x="179" y="128"/>
                  </a:lnTo>
                  <a:lnTo>
                    <a:pt x="179" y="128"/>
                  </a:lnTo>
                  <a:close/>
                  <a:moveTo>
                    <a:pt x="112" y="53"/>
                  </a:moveTo>
                  <a:lnTo>
                    <a:pt x="112" y="53"/>
                  </a:lnTo>
                  <a:lnTo>
                    <a:pt x="112" y="50"/>
                  </a:lnTo>
                  <a:lnTo>
                    <a:pt x="110" y="49"/>
                  </a:lnTo>
                  <a:lnTo>
                    <a:pt x="109" y="48"/>
                  </a:lnTo>
                  <a:lnTo>
                    <a:pt x="107" y="48"/>
                  </a:lnTo>
                  <a:lnTo>
                    <a:pt x="107" y="48"/>
                  </a:lnTo>
                  <a:lnTo>
                    <a:pt x="105" y="48"/>
                  </a:lnTo>
                  <a:lnTo>
                    <a:pt x="103" y="49"/>
                  </a:lnTo>
                  <a:lnTo>
                    <a:pt x="101" y="50"/>
                  </a:lnTo>
                  <a:lnTo>
                    <a:pt x="101" y="53"/>
                  </a:lnTo>
                  <a:lnTo>
                    <a:pt x="101" y="53"/>
                  </a:lnTo>
                  <a:lnTo>
                    <a:pt x="101" y="54"/>
                  </a:lnTo>
                  <a:lnTo>
                    <a:pt x="103" y="57"/>
                  </a:lnTo>
                  <a:lnTo>
                    <a:pt x="105" y="57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9" y="57"/>
                  </a:lnTo>
                  <a:lnTo>
                    <a:pt x="110" y="57"/>
                  </a:lnTo>
                  <a:lnTo>
                    <a:pt x="112" y="54"/>
                  </a:lnTo>
                  <a:lnTo>
                    <a:pt x="112" y="53"/>
                  </a:lnTo>
                  <a:lnTo>
                    <a:pt x="112" y="53"/>
                  </a:lnTo>
                  <a:close/>
                  <a:moveTo>
                    <a:pt x="51" y="126"/>
                  </a:moveTo>
                  <a:lnTo>
                    <a:pt x="51" y="126"/>
                  </a:lnTo>
                  <a:lnTo>
                    <a:pt x="52" y="126"/>
                  </a:lnTo>
                  <a:lnTo>
                    <a:pt x="55" y="126"/>
                  </a:lnTo>
                  <a:lnTo>
                    <a:pt x="56" y="125"/>
                  </a:lnTo>
                  <a:lnTo>
                    <a:pt x="57" y="122"/>
                  </a:lnTo>
                  <a:lnTo>
                    <a:pt x="57" y="122"/>
                  </a:lnTo>
                  <a:lnTo>
                    <a:pt x="57" y="121"/>
                  </a:lnTo>
                  <a:lnTo>
                    <a:pt x="56" y="118"/>
                  </a:lnTo>
                  <a:lnTo>
                    <a:pt x="55" y="117"/>
                  </a:lnTo>
                  <a:lnTo>
                    <a:pt x="53" y="115"/>
                  </a:lnTo>
                  <a:lnTo>
                    <a:pt x="53" y="115"/>
                  </a:lnTo>
                  <a:lnTo>
                    <a:pt x="51" y="115"/>
                  </a:lnTo>
                  <a:lnTo>
                    <a:pt x="49" y="117"/>
                  </a:lnTo>
                  <a:lnTo>
                    <a:pt x="48" y="118"/>
                  </a:lnTo>
                  <a:lnTo>
                    <a:pt x="47" y="119"/>
                  </a:lnTo>
                  <a:lnTo>
                    <a:pt x="47" y="119"/>
                  </a:lnTo>
                  <a:lnTo>
                    <a:pt x="47" y="122"/>
                  </a:lnTo>
                  <a:lnTo>
                    <a:pt x="47" y="123"/>
                  </a:lnTo>
                  <a:lnTo>
                    <a:pt x="48" y="125"/>
                  </a:lnTo>
                  <a:lnTo>
                    <a:pt x="51" y="126"/>
                  </a:lnTo>
                  <a:lnTo>
                    <a:pt x="51" y="126"/>
                  </a:lnTo>
                  <a:close/>
                  <a:moveTo>
                    <a:pt x="43" y="135"/>
                  </a:moveTo>
                  <a:lnTo>
                    <a:pt x="43" y="135"/>
                  </a:lnTo>
                  <a:lnTo>
                    <a:pt x="40" y="135"/>
                  </a:lnTo>
                  <a:lnTo>
                    <a:pt x="39" y="135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6" y="140"/>
                  </a:lnTo>
                  <a:lnTo>
                    <a:pt x="36" y="141"/>
                  </a:lnTo>
                  <a:lnTo>
                    <a:pt x="38" y="144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5" y="143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7" y="139"/>
                  </a:lnTo>
                  <a:lnTo>
                    <a:pt x="45" y="138"/>
                  </a:lnTo>
                  <a:lnTo>
                    <a:pt x="44" y="135"/>
                  </a:lnTo>
                  <a:lnTo>
                    <a:pt x="43" y="135"/>
                  </a:lnTo>
                  <a:lnTo>
                    <a:pt x="43" y="135"/>
                  </a:lnTo>
                  <a:close/>
                  <a:moveTo>
                    <a:pt x="49" y="87"/>
                  </a:moveTo>
                  <a:lnTo>
                    <a:pt x="49" y="87"/>
                  </a:lnTo>
                  <a:lnTo>
                    <a:pt x="47" y="86"/>
                  </a:lnTo>
                  <a:lnTo>
                    <a:pt x="45" y="86"/>
                  </a:lnTo>
                  <a:lnTo>
                    <a:pt x="43" y="86"/>
                  </a:lnTo>
                  <a:lnTo>
                    <a:pt x="42" y="87"/>
                  </a:lnTo>
                  <a:lnTo>
                    <a:pt x="42" y="87"/>
                  </a:lnTo>
                  <a:lnTo>
                    <a:pt x="40" y="88"/>
                  </a:lnTo>
                  <a:lnTo>
                    <a:pt x="40" y="91"/>
                  </a:lnTo>
                  <a:lnTo>
                    <a:pt x="40" y="92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3" y="95"/>
                  </a:lnTo>
                  <a:lnTo>
                    <a:pt x="45" y="96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51" y="91"/>
                  </a:lnTo>
                  <a:lnTo>
                    <a:pt x="49" y="88"/>
                  </a:lnTo>
                  <a:lnTo>
                    <a:pt x="49" y="87"/>
                  </a:lnTo>
                  <a:lnTo>
                    <a:pt x="49" y="87"/>
                  </a:lnTo>
                  <a:close/>
                  <a:moveTo>
                    <a:pt x="66" y="109"/>
                  </a:moveTo>
                  <a:lnTo>
                    <a:pt x="66" y="109"/>
                  </a:lnTo>
                  <a:lnTo>
                    <a:pt x="65" y="110"/>
                  </a:lnTo>
                  <a:lnTo>
                    <a:pt x="66" y="113"/>
                  </a:lnTo>
                  <a:lnTo>
                    <a:pt x="68" y="114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3" y="114"/>
                  </a:lnTo>
                  <a:lnTo>
                    <a:pt x="75" y="113"/>
                  </a:lnTo>
                  <a:lnTo>
                    <a:pt x="75" y="112"/>
                  </a:lnTo>
                  <a:lnTo>
                    <a:pt x="75" y="112"/>
                  </a:lnTo>
                  <a:lnTo>
                    <a:pt x="75" y="109"/>
                  </a:lnTo>
                  <a:lnTo>
                    <a:pt x="75" y="108"/>
                  </a:lnTo>
                  <a:lnTo>
                    <a:pt x="74" y="106"/>
                  </a:lnTo>
                  <a:lnTo>
                    <a:pt x="71" y="105"/>
                  </a:lnTo>
                  <a:lnTo>
                    <a:pt x="71" y="105"/>
                  </a:lnTo>
                  <a:lnTo>
                    <a:pt x="70" y="105"/>
                  </a:lnTo>
                  <a:lnTo>
                    <a:pt x="68" y="105"/>
                  </a:lnTo>
                  <a:lnTo>
                    <a:pt x="66" y="106"/>
                  </a:lnTo>
                  <a:lnTo>
                    <a:pt x="66" y="109"/>
                  </a:lnTo>
                  <a:lnTo>
                    <a:pt x="66" y="109"/>
                  </a:lnTo>
                  <a:close/>
                  <a:moveTo>
                    <a:pt x="60" y="75"/>
                  </a:moveTo>
                  <a:lnTo>
                    <a:pt x="60" y="75"/>
                  </a:lnTo>
                  <a:lnTo>
                    <a:pt x="58" y="78"/>
                  </a:lnTo>
                  <a:lnTo>
                    <a:pt x="58" y="79"/>
                  </a:lnTo>
                  <a:lnTo>
                    <a:pt x="58" y="82"/>
                  </a:lnTo>
                  <a:lnTo>
                    <a:pt x="60" y="83"/>
                  </a:lnTo>
                  <a:lnTo>
                    <a:pt x="60" y="83"/>
                  </a:lnTo>
                  <a:lnTo>
                    <a:pt x="61" y="84"/>
                  </a:lnTo>
                  <a:lnTo>
                    <a:pt x="64" y="84"/>
                  </a:lnTo>
                  <a:lnTo>
                    <a:pt x="65" y="84"/>
                  </a:lnTo>
                  <a:lnTo>
                    <a:pt x="68" y="83"/>
                  </a:lnTo>
                  <a:lnTo>
                    <a:pt x="68" y="83"/>
                  </a:lnTo>
                  <a:lnTo>
                    <a:pt x="69" y="82"/>
                  </a:lnTo>
                  <a:lnTo>
                    <a:pt x="69" y="79"/>
                  </a:lnTo>
                  <a:lnTo>
                    <a:pt x="69" y="78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5" y="74"/>
                  </a:lnTo>
                  <a:lnTo>
                    <a:pt x="64" y="74"/>
                  </a:lnTo>
                  <a:lnTo>
                    <a:pt x="61" y="74"/>
                  </a:lnTo>
                  <a:lnTo>
                    <a:pt x="60" y="75"/>
                  </a:lnTo>
                  <a:lnTo>
                    <a:pt x="60" y="75"/>
                  </a:lnTo>
                  <a:close/>
                  <a:moveTo>
                    <a:pt x="86" y="53"/>
                  </a:moveTo>
                  <a:lnTo>
                    <a:pt x="86" y="53"/>
                  </a:lnTo>
                  <a:lnTo>
                    <a:pt x="88" y="52"/>
                  </a:lnTo>
                  <a:lnTo>
                    <a:pt x="90" y="52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91" y="45"/>
                  </a:lnTo>
                  <a:lnTo>
                    <a:pt x="90" y="44"/>
                  </a:lnTo>
                  <a:lnTo>
                    <a:pt x="88" y="43"/>
                  </a:lnTo>
                  <a:lnTo>
                    <a:pt x="86" y="43"/>
                  </a:lnTo>
                  <a:lnTo>
                    <a:pt x="86" y="43"/>
                  </a:lnTo>
                  <a:lnTo>
                    <a:pt x="84" y="43"/>
                  </a:lnTo>
                  <a:lnTo>
                    <a:pt x="82" y="44"/>
                  </a:lnTo>
                  <a:lnTo>
                    <a:pt x="81" y="45"/>
                  </a:lnTo>
                  <a:lnTo>
                    <a:pt x="81" y="48"/>
                  </a:lnTo>
                  <a:lnTo>
                    <a:pt x="81" y="48"/>
                  </a:lnTo>
                  <a:lnTo>
                    <a:pt x="81" y="49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6" y="53"/>
                  </a:lnTo>
                  <a:lnTo>
                    <a:pt x="86" y="53"/>
                  </a:lnTo>
                  <a:close/>
                  <a:moveTo>
                    <a:pt x="82" y="83"/>
                  </a:moveTo>
                  <a:lnTo>
                    <a:pt x="82" y="83"/>
                  </a:lnTo>
                  <a:lnTo>
                    <a:pt x="83" y="84"/>
                  </a:lnTo>
                  <a:lnTo>
                    <a:pt x="86" y="84"/>
                  </a:lnTo>
                  <a:lnTo>
                    <a:pt x="87" y="84"/>
                  </a:lnTo>
                  <a:lnTo>
                    <a:pt x="90" y="83"/>
                  </a:lnTo>
                  <a:lnTo>
                    <a:pt x="90" y="83"/>
                  </a:lnTo>
                  <a:lnTo>
                    <a:pt x="91" y="82"/>
                  </a:lnTo>
                  <a:lnTo>
                    <a:pt x="91" y="79"/>
                  </a:lnTo>
                  <a:lnTo>
                    <a:pt x="91" y="78"/>
                  </a:lnTo>
                  <a:lnTo>
                    <a:pt x="90" y="75"/>
                  </a:lnTo>
                  <a:lnTo>
                    <a:pt x="90" y="75"/>
                  </a:lnTo>
                  <a:lnTo>
                    <a:pt x="87" y="74"/>
                  </a:lnTo>
                  <a:lnTo>
                    <a:pt x="86" y="74"/>
                  </a:lnTo>
                  <a:lnTo>
                    <a:pt x="83" y="74"/>
                  </a:lnTo>
                  <a:lnTo>
                    <a:pt x="82" y="75"/>
                  </a:lnTo>
                  <a:lnTo>
                    <a:pt x="82" y="75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81" y="82"/>
                  </a:lnTo>
                  <a:lnTo>
                    <a:pt x="82" y="83"/>
                  </a:lnTo>
                  <a:lnTo>
                    <a:pt x="82" y="83"/>
                  </a:lnTo>
                  <a:close/>
                  <a:moveTo>
                    <a:pt x="127" y="69"/>
                  </a:moveTo>
                  <a:lnTo>
                    <a:pt x="127" y="69"/>
                  </a:lnTo>
                  <a:lnTo>
                    <a:pt x="127" y="66"/>
                  </a:lnTo>
                  <a:lnTo>
                    <a:pt x="126" y="65"/>
                  </a:lnTo>
                  <a:lnTo>
                    <a:pt x="125" y="63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121" y="63"/>
                  </a:lnTo>
                  <a:lnTo>
                    <a:pt x="118" y="65"/>
                  </a:lnTo>
                  <a:lnTo>
                    <a:pt x="117" y="66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70"/>
                  </a:lnTo>
                  <a:lnTo>
                    <a:pt x="118" y="73"/>
                  </a:lnTo>
                  <a:lnTo>
                    <a:pt x="121" y="73"/>
                  </a:lnTo>
                  <a:lnTo>
                    <a:pt x="122" y="74"/>
                  </a:lnTo>
                  <a:lnTo>
                    <a:pt x="122" y="74"/>
                  </a:lnTo>
                  <a:lnTo>
                    <a:pt x="125" y="73"/>
                  </a:lnTo>
                  <a:lnTo>
                    <a:pt x="126" y="73"/>
                  </a:lnTo>
                  <a:lnTo>
                    <a:pt x="127" y="70"/>
                  </a:lnTo>
                  <a:lnTo>
                    <a:pt x="127" y="69"/>
                  </a:lnTo>
                  <a:lnTo>
                    <a:pt x="127" y="6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67"/>
            <p:cNvSpPr>
              <a:spLocks noEditPoints="1"/>
            </p:cNvSpPr>
            <p:nvPr/>
          </p:nvSpPr>
          <p:spPr bwMode="auto">
            <a:xfrm>
              <a:off x="4775897" y="6236312"/>
              <a:ext cx="155102" cy="226552"/>
            </a:xfrm>
            <a:custGeom>
              <a:avLst/>
              <a:gdLst>
                <a:gd name="T0" fmla="*/ 104 w 176"/>
                <a:gd name="T1" fmla="*/ 0 h 260"/>
                <a:gd name="T2" fmla="*/ 176 w 176"/>
                <a:gd name="T3" fmla="*/ 31 h 260"/>
                <a:gd name="T4" fmla="*/ 114 w 176"/>
                <a:gd name="T5" fmla="*/ 56 h 260"/>
                <a:gd name="T6" fmla="*/ 166 w 176"/>
                <a:gd name="T7" fmla="*/ 36 h 260"/>
                <a:gd name="T8" fmla="*/ 166 w 176"/>
                <a:gd name="T9" fmla="*/ 213 h 260"/>
                <a:gd name="T10" fmla="*/ 166 w 176"/>
                <a:gd name="T11" fmla="*/ 234 h 260"/>
                <a:gd name="T12" fmla="*/ 165 w 176"/>
                <a:gd name="T13" fmla="*/ 243 h 260"/>
                <a:gd name="T14" fmla="*/ 159 w 176"/>
                <a:gd name="T15" fmla="*/ 252 h 260"/>
                <a:gd name="T16" fmla="*/ 150 w 176"/>
                <a:gd name="T17" fmla="*/ 257 h 260"/>
                <a:gd name="T18" fmla="*/ 140 w 176"/>
                <a:gd name="T19" fmla="*/ 260 h 260"/>
                <a:gd name="T20" fmla="*/ 26 w 176"/>
                <a:gd name="T21" fmla="*/ 260 h 260"/>
                <a:gd name="T22" fmla="*/ 17 w 176"/>
                <a:gd name="T23" fmla="*/ 257 h 260"/>
                <a:gd name="T24" fmla="*/ 7 w 176"/>
                <a:gd name="T25" fmla="*/ 252 h 260"/>
                <a:gd name="T26" fmla="*/ 2 w 176"/>
                <a:gd name="T27" fmla="*/ 243 h 260"/>
                <a:gd name="T28" fmla="*/ 0 w 176"/>
                <a:gd name="T29" fmla="*/ 234 h 260"/>
                <a:gd name="T30" fmla="*/ 0 w 176"/>
                <a:gd name="T31" fmla="*/ 128 h 260"/>
                <a:gd name="T32" fmla="*/ 2 w 176"/>
                <a:gd name="T33" fmla="*/ 117 h 260"/>
                <a:gd name="T34" fmla="*/ 7 w 176"/>
                <a:gd name="T35" fmla="*/ 108 h 260"/>
                <a:gd name="T36" fmla="*/ 26 w 176"/>
                <a:gd name="T37" fmla="*/ 96 h 260"/>
                <a:gd name="T38" fmla="*/ 114 w 176"/>
                <a:gd name="T39" fmla="*/ 57 h 260"/>
                <a:gd name="T40" fmla="*/ 114 w 176"/>
                <a:gd name="T41" fmla="*/ 56 h 260"/>
                <a:gd name="T42" fmla="*/ 59 w 176"/>
                <a:gd name="T43" fmla="*/ 186 h 260"/>
                <a:gd name="T44" fmla="*/ 61 w 176"/>
                <a:gd name="T45" fmla="*/ 192 h 260"/>
                <a:gd name="T46" fmla="*/ 65 w 176"/>
                <a:gd name="T47" fmla="*/ 202 h 260"/>
                <a:gd name="T48" fmla="*/ 74 w 176"/>
                <a:gd name="T49" fmla="*/ 210 h 260"/>
                <a:gd name="T50" fmla="*/ 84 w 176"/>
                <a:gd name="T51" fmla="*/ 215 h 260"/>
                <a:gd name="T52" fmla="*/ 91 w 176"/>
                <a:gd name="T53" fmla="*/ 215 h 260"/>
                <a:gd name="T54" fmla="*/ 102 w 176"/>
                <a:gd name="T55" fmla="*/ 213 h 260"/>
                <a:gd name="T56" fmla="*/ 111 w 176"/>
                <a:gd name="T57" fmla="*/ 206 h 260"/>
                <a:gd name="T58" fmla="*/ 118 w 176"/>
                <a:gd name="T59" fmla="*/ 197 h 260"/>
                <a:gd name="T60" fmla="*/ 121 w 176"/>
                <a:gd name="T61" fmla="*/ 186 h 260"/>
                <a:gd name="T62" fmla="*/ 119 w 176"/>
                <a:gd name="T63" fmla="*/ 178 h 260"/>
                <a:gd name="T64" fmla="*/ 105 w 176"/>
                <a:gd name="T65" fmla="*/ 145 h 260"/>
                <a:gd name="T66" fmla="*/ 91 w 176"/>
                <a:gd name="T67" fmla="*/ 118 h 260"/>
                <a:gd name="T68" fmla="*/ 65 w 176"/>
                <a:gd name="T69" fmla="*/ 167 h 260"/>
                <a:gd name="T70" fmla="*/ 59 w 176"/>
                <a:gd name="T71" fmla="*/ 18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6" h="260">
                  <a:moveTo>
                    <a:pt x="104" y="31"/>
                  </a:moveTo>
                  <a:lnTo>
                    <a:pt x="104" y="0"/>
                  </a:lnTo>
                  <a:lnTo>
                    <a:pt x="176" y="0"/>
                  </a:lnTo>
                  <a:lnTo>
                    <a:pt x="176" y="31"/>
                  </a:lnTo>
                  <a:lnTo>
                    <a:pt x="104" y="31"/>
                  </a:lnTo>
                  <a:close/>
                  <a:moveTo>
                    <a:pt x="114" y="56"/>
                  </a:moveTo>
                  <a:lnTo>
                    <a:pt x="114" y="36"/>
                  </a:lnTo>
                  <a:lnTo>
                    <a:pt x="166" y="36"/>
                  </a:lnTo>
                  <a:lnTo>
                    <a:pt x="166" y="122"/>
                  </a:lnTo>
                  <a:lnTo>
                    <a:pt x="166" y="213"/>
                  </a:lnTo>
                  <a:lnTo>
                    <a:pt x="166" y="234"/>
                  </a:lnTo>
                  <a:lnTo>
                    <a:pt x="166" y="234"/>
                  </a:lnTo>
                  <a:lnTo>
                    <a:pt x="166" y="239"/>
                  </a:lnTo>
                  <a:lnTo>
                    <a:pt x="165" y="243"/>
                  </a:lnTo>
                  <a:lnTo>
                    <a:pt x="162" y="248"/>
                  </a:lnTo>
                  <a:lnTo>
                    <a:pt x="159" y="252"/>
                  </a:lnTo>
                  <a:lnTo>
                    <a:pt x="156" y="254"/>
                  </a:lnTo>
                  <a:lnTo>
                    <a:pt x="150" y="257"/>
                  </a:lnTo>
                  <a:lnTo>
                    <a:pt x="145" y="258"/>
                  </a:lnTo>
                  <a:lnTo>
                    <a:pt x="140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0" y="258"/>
                  </a:lnTo>
                  <a:lnTo>
                    <a:pt x="17" y="257"/>
                  </a:lnTo>
                  <a:lnTo>
                    <a:pt x="11" y="254"/>
                  </a:lnTo>
                  <a:lnTo>
                    <a:pt x="7" y="252"/>
                  </a:lnTo>
                  <a:lnTo>
                    <a:pt x="5" y="248"/>
                  </a:lnTo>
                  <a:lnTo>
                    <a:pt x="2" y="243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22"/>
                  </a:lnTo>
                  <a:lnTo>
                    <a:pt x="2" y="117"/>
                  </a:lnTo>
                  <a:lnTo>
                    <a:pt x="5" y="111"/>
                  </a:lnTo>
                  <a:lnTo>
                    <a:pt x="7" y="108"/>
                  </a:lnTo>
                  <a:lnTo>
                    <a:pt x="15" y="101"/>
                  </a:lnTo>
                  <a:lnTo>
                    <a:pt x="26" y="96"/>
                  </a:lnTo>
                  <a:lnTo>
                    <a:pt x="26" y="96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4" y="56"/>
                  </a:lnTo>
                  <a:lnTo>
                    <a:pt x="114" y="56"/>
                  </a:lnTo>
                  <a:close/>
                  <a:moveTo>
                    <a:pt x="59" y="186"/>
                  </a:moveTo>
                  <a:lnTo>
                    <a:pt x="59" y="186"/>
                  </a:lnTo>
                  <a:lnTo>
                    <a:pt x="61" y="192"/>
                  </a:lnTo>
                  <a:lnTo>
                    <a:pt x="62" y="197"/>
                  </a:lnTo>
                  <a:lnTo>
                    <a:pt x="65" y="202"/>
                  </a:lnTo>
                  <a:lnTo>
                    <a:pt x="69" y="206"/>
                  </a:lnTo>
                  <a:lnTo>
                    <a:pt x="74" y="210"/>
                  </a:lnTo>
                  <a:lnTo>
                    <a:pt x="79" y="213"/>
                  </a:lnTo>
                  <a:lnTo>
                    <a:pt x="84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6" y="215"/>
                  </a:lnTo>
                  <a:lnTo>
                    <a:pt x="102" y="213"/>
                  </a:lnTo>
                  <a:lnTo>
                    <a:pt x="108" y="210"/>
                  </a:lnTo>
                  <a:lnTo>
                    <a:pt x="111" y="206"/>
                  </a:lnTo>
                  <a:lnTo>
                    <a:pt x="115" y="202"/>
                  </a:lnTo>
                  <a:lnTo>
                    <a:pt x="118" y="197"/>
                  </a:lnTo>
                  <a:lnTo>
                    <a:pt x="121" y="192"/>
                  </a:lnTo>
                  <a:lnTo>
                    <a:pt x="121" y="186"/>
                  </a:lnTo>
                  <a:lnTo>
                    <a:pt x="121" y="186"/>
                  </a:lnTo>
                  <a:lnTo>
                    <a:pt x="119" y="178"/>
                  </a:lnTo>
                  <a:lnTo>
                    <a:pt x="117" y="167"/>
                  </a:lnTo>
                  <a:lnTo>
                    <a:pt x="105" y="145"/>
                  </a:lnTo>
                  <a:lnTo>
                    <a:pt x="91" y="118"/>
                  </a:lnTo>
                  <a:lnTo>
                    <a:pt x="91" y="118"/>
                  </a:lnTo>
                  <a:lnTo>
                    <a:pt x="75" y="145"/>
                  </a:lnTo>
                  <a:lnTo>
                    <a:pt x="65" y="167"/>
                  </a:lnTo>
                  <a:lnTo>
                    <a:pt x="61" y="178"/>
                  </a:lnTo>
                  <a:lnTo>
                    <a:pt x="59" y="186"/>
                  </a:lnTo>
                  <a:lnTo>
                    <a:pt x="59" y="18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68"/>
            <p:cNvSpPr>
              <a:spLocks noEditPoints="1"/>
            </p:cNvSpPr>
            <p:nvPr/>
          </p:nvSpPr>
          <p:spPr bwMode="auto">
            <a:xfrm>
              <a:off x="5025104" y="6239798"/>
              <a:ext cx="226552" cy="214354"/>
            </a:xfrm>
            <a:custGeom>
              <a:avLst/>
              <a:gdLst>
                <a:gd name="T0" fmla="*/ 0 w 260"/>
                <a:gd name="T1" fmla="*/ 224 h 245"/>
                <a:gd name="T2" fmla="*/ 260 w 260"/>
                <a:gd name="T3" fmla="*/ 245 h 245"/>
                <a:gd name="T4" fmla="*/ 62 w 260"/>
                <a:gd name="T5" fmla="*/ 146 h 245"/>
                <a:gd name="T6" fmla="*/ 62 w 260"/>
                <a:gd name="T7" fmla="*/ 144 h 245"/>
                <a:gd name="T8" fmla="*/ 65 w 260"/>
                <a:gd name="T9" fmla="*/ 141 h 245"/>
                <a:gd name="T10" fmla="*/ 76 w 260"/>
                <a:gd name="T11" fmla="*/ 141 h 245"/>
                <a:gd name="T12" fmla="*/ 79 w 260"/>
                <a:gd name="T13" fmla="*/ 141 h 245"/>
                <a:gd name="T14" fmla="*/ 166 w 260"/>
                <a:gd name="T15" fmla="*/ 119 h 245"/>
                <a:gd name="T16" fmla="*/ 179 w 260"/>
                <a:gd name="T17" fmla="*/ 141 h 245"/>
                <a:gd name="T18" fmla="*/ 192 w 260"/>
                <a:gd name="T19" fmla="*/ 141 h 245"/>
                <a:gd name="T20" fmla="*/ 193 w 260"/>
                <a:gd name="T21" fmla="*/ 141 h 245"/>
                <a:gd name="T22" fmla="*/ 196 w 260"/>
                <a:gd name="T23" fmla="*/ 144 h 245"/>
                <a:gd name="T24" fmla="*/ 197 w 260"/>
                <a:gd name="T25" fmla="*/ 146 h 245"/>
                <a:gd name="T26" fmla="*/ 196 w 260"/>
                <a:gd name="T27" fmla="*/ 149 h 245"/>
                <a:gd name="T28" fmla="*/ 192 w 260"/>
                <a:gd name="T29" fmla="*/ 152 h 245"/>
                <a:gd name="T30" fmla="*/ 197 w 260"/>
                <a:gd name="T31" fmla="*/ 165 h 245"/>
                <a:gd name="T32" fmla="*/ 197 w 260"/>
                <a:gd name="T33" fmla="*/ 198 h 245"/>
                <a:gd name="T34" fmla="*/ 166 w 260"/>
                <a:gd name="T35" fmla="*/ 219 h 245"/>
                <a:gd name="T36" fmla="*/ 93 w 260"/>
                <a:gd name="T37" fmla="*/ 197 h 245"/>
                <a:gd name="T38" fmla="*/ 62 w 260"/>
                <a:gd name="T39" fmla="*/ 219 h 245"/>
                <a:gd name="T40" fmla="*/ 62 w 260"/>
                <a:gd name="T41" fmla="*/ 182 h 245"/>
                <a:gd name="T42" fmla="*/ 71 w 260"/>
                <a:gd name="T43" fmla="*/ 152 h 245"/>
                <a:gd name="T44" fmla="*/ 66 w 260"/>
                <a:gd name="T45" fmla="*/ 152 h 245"/>
                <a:gd name="T46" fmla="*/ 63 w 260"/>
                <a:gd name="T47" fmla="*/ 149 h 245"/>
                <a:gd name="T48" fmla="*/ 62 w 260"/>
                <a:gd name="T49" fmla="*/ 146 h 245"/>
                <a:gd name="T50" fmla="*/ 162 w 260"/>
                <a:gd name="T51" fmla="*/ 131 h 245"/>
                <a:gd name="T52" fmla="*/ 81 w 260"/>
                <a:gd name="T53" fmla="*/ 152 h 245"/>
                <a:gd name="T54" fmla="*/ 162 w 260"/>
                <a:gd name="T55" fmla="*/ 131 h 245"/>
                <a:gd name="T56" fmla="*/ 176 w 260"/>
                <a:gd name="T57" fmla="*/ 171 h 245"/>
                <a:gd name="T58" fmla="*/ 179 w 260"/>
                <a:gd name="T59" fmla="*/ 171 h 245"/>
                <a:gd name="T60" fmla="*/ 183 w 260"/>
                <a:gd name="T61" fmla="*/ 167 h 245"/>
                <a:gd name="T62" fmla="*/ 183 w 260"/>
                <a:gd name="T63" fmla="*/ 165 h 245"/>
                <a:gd name="T64" fmla="*/ 182 w 260"/>
                <a:gd name="T65" fmla="*/ 159 h 245"/>
                <a:gd name="T66" fmla="*/ 176 w 260"/>
                <a:gd name="T67" fmla="*/ 158 h 245"/>
                <a:gd name="T68" fmla="*/ 166 w 260"/>
                <a:gd name="T69" fmla="*/ 158 h 245"/>
                <a:gd name="T70" fmla="*/ 162 w 260"/>
                <a:gd name="T71" fmla="*/ 159 h 245"/>
                <a:gd name="T72" fmla="*/ 159 w 260"/>
                <a:gd name="T73" fmla="*/ 165 h 245"/>
                <a:gd name="T74" fmla="*/ 159 w 260"/>
                <a:gd name="T75" fmla="*/ 167 h 245"/>
                <a:gd name="T76" fmla="*/ 163 w 260"/>
                <a:gd name="T77" fmla="*/ 171 h 245"/>
                <a:gd name="T78" fmla="*/ 166 w 260"/>
                <a:gd name="T79" fmla="*/ 171 h 245"/>
                <a:gd name="T80" fmla="*/ 92 w 260"/>
                <a:gd name="T81" fmla="*/ 171 h 245"/>
                <a:gd name="T82" fmla="*/ 94 w 260"/>
                <a:gd name="T83" fmla="*/ 171 h 245"/>
                <a:gd name="T84" fmla="*/ 98 w 260"/>
                <a:gd name="T85" fmla="*/ 167 h 245"/>
                <a:gd name="T86" fmla="*/ 98 w 260"/>
                <a:gd name="T87" fmla="*/ 165 h 245"/>
                <a:gd name="T88" fmla="*/ 97 w 260"/>
                <a:gd name="T89" fmla="*/ 159 h 245"/>
                <a:gd name="T90" fmla="*/ 92 w 260"/>
                <a:gd name="T91" fmla="*/ 158 h 245"/>
                <a:gd name="T92" fmla="*/ 81 w 260"/>
                <a:gd name="T93" fmla="*/ 158 h 245"/>
                <a:gd name="T94" fmla="*/ 76 w 260"/>
                <a:gd name="T95" fmla="*/ 159 h 245"/>
                <a:gd name="T96" fmla="*/ 75 w 260"/>
                <a:gd name="T97" fmla="*/ 165 h 245"/>
                <a:gd name="T98" fmla="*/ 75 w 260"/>
                <a:gd name="T99" fmla="*/ 167 h 245"/>
                <a:gd name="T100" fmla="*/ 79 w 260"/>
                <a:gd name="T101" fmla="*/ 171 h 245"/>
                <a:gd name="T102" fmla="*/ 81 w 260"/>
                <a:gd name="T103" fmla="*/ 171 h 245"/>
                <a:gd name="T104" fmla="*/ 213 w 260"/>
                <a:gd name="T105" fmla="*/ 219 h 245"/>
                <a:gd name="T106" fmla="*/ 46 w 260"/>
                <a:gd name="T107" fmla="*/ 89 h 245"/>
                <a:gd name="T108" fmla="*/ 20 w 260"/>
                <a:gd name="T109" fmla="*/ 219 h 245"/>
                <a:gd name="T110" fmla="*/ 0 w 260"/>
                <a:gd name="T111" fmla="*/ 89 h 245"/>
                <a:gd name="T112" fmla="*/ 55 w 260"/>
                <a:gd name="T113" fmla="*/ 27 h 245"/>
                <a:gd name="T114" fmla="*/ 239 w 260"/>
                <a:gd name="T115" fmla="*/ 27 h 245"/>
                <a:gd name="T116" fmla="*/ 239 w 260"/>
                <a:gd name="T117" fmla="*/ 89 h 245"/>
                <a:gd name="T118" fmla="*/ 58 w 260"/>
                <a:gd name="T119" fmla="*/ 22 h 245"/>
                <a:gd name="T120" fmla="*/ 192 w 260"/>
                <a:gd name="T121" fmla="*/ 0 h 245"/>
                <a:gd name="T122" fmla="*/ 58 w 260"/>
                <a:gd name="T123" fmla="*/ 2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45">
                  <a:moveTo>
                    <a:pt x="0" y="245"/>
                  </a:moveTo>
                  <a:lnTo>
                    <a:pt x="0" y="224"/>
                  </a:lnTo>
                  <a:lnTo>
                    <a:pt x="260" y="224"/>
                  </a:lnTo>
                  <a:lnTo>
                    <a:pt x="260" y="245"/>
                  </a:lnTo>
                  <a:lnTo>
                    <a:pt x="0" y="245"/>
                  </a:lnTo>
                  <a:close/>
                  <a:moveTo>
                    <a:pt x="62" y="146"/>
                  </a:moveTo>
                  <a:lnTo>
                    <a:pt x="62" y="146"/>
                  </a:lnTo>
                  <a:lnTo>
                    <a:pt x="62" y="144"/>
                  </a:lnTo>
                  <a:lnTo>
                    <a:pt x="63" y="143"/>
                  </a:lnTo>
                  <a:lnTo>
                    <a:pt x="65" y="141"/>
                  </a:lnTo>
                  <a:lnTo>
                    <a:pt x="66" y="141"/>
                  </a:lnTo>
                  <a:lnTo>
                    <a:pt x="76" y="141"/>
                  </a:lnTo>
                  <a:lnTo>
                    <a:pt x="76" y="141"/>
                  </a:lnTo>
                  <a:lnTo>
                    <a:pt x="79" y="141"/>
                  </a:lnTo>
                  <a:lnTo>
                    <a:pt x="92" y="119"/>
                  </a:lnTo>
                  <a:lnTo>
                    <a:pt x="166" y="119"/>
                  </a:lnTo>
                  <a:lnTo>
                    <a:pt x="179" y="141"/>
                  </a:lnTo>
                  <a:lnTo>
                    <a:pt x="179" y="141"/>
                  </a:lnTo>
                  <a:lnTo>
                    <a:pt x="182" y="141"/>
                  </a:lnTo>
                  <a:lnTo>
                    <a:pt x="192" y="141"/>
                  </a:lnTo>
                  <a:lnTo>
                    <a:pt x="192" y="141"/>
                  </a:lnTo>
                  <a:lnTo>
                    <a:pt x="193" y="141"/>
                  </a:lnTo>
                  <a:lnTo>
                    <a:pt x="196" y="143"/>
                  </a:lnTo>
                  <a:lnTo>
                    <a:pt x="196" y="144"/>
                  </a:lnTo>
                  <a:lnTo>
                    <a:pt x="197" y="146"/>
                  </a:lnTo>
                  <a:lnTo>
                    <a:pt x="197" y="146"/>
                  </a:lnTo>
                  <a:lnTo>
                    <a:pt x="196" y="148"/>
                  </a:lnTo>
                  <a:lnTo>
                    <a:pt x="196" y="149"/>
                  </a:lnTo>
                  <a:lnTo>
                    <a:pt x="193" y="150"/>
                  </a:lnTo>
                  <a:lnTo>
                    <a:pt x="192" y="152"/>
                  </a:lnTo>
                  <a:lnTo>
                    <a:pt x="187" y="152"/>
                  </a:lnTo>
                  <a:lnTo>
                    <a:pt x="197" y="165"/>
                  </a:lnTo>
                  <a:lnTo>
                    <a:pt x="197" y="182"/>
                  </a:lnTo>
                  <a:lnTo>
                    <a:pt x="197" y="198"/>
                  </a:lnTo>
                  <a:lnTo>
                    <a:pt x="197" y="219"/>
                  </a:lnTo>
                  <a:lnTo>
                    <a:pt x="166" y="219"/>
                  </a:lnTo>
                  <a:lnTo>
                    <a:pt x="166" y="197"/>
                  </a:lnTo>
                  <a:lnTo>
                    <a:pt x="93" y="197"/>
                  </a:lnTo>
                  <a:lnTo>
                    <a:pt x="93" y="219"/>
                  </a:lnTo>
                  <a:lnTo>
                    <a:pt x="62" y="219"/>
                  </a:lnTo>
                  <a:lnTo>
                    <a:pt x="62" y="198"/>
                  </a:lnTo>
                  <a:lnTo>
                    <a:pt x="62" y="182"/>
                  </a:lnTo>
                  <a:lnTo>
                    <a:pt x="62" y="165"/>
                  </a:lnTo>
                  <a:lnTo>
                    <a:pt x="71" y="152"/>
                  </a:lnTo>
                  <a:lnTo>
                    <a:pt x="66" y="152"/>
                  </a:lnTo>
                  <a:lnTo>
                    <a:pt x="66" y="152"/>
                  </a:lnTo>
                  <a:lnTo>
                    <a:pt x="65" y="150"/>
                  </a:lnTo>
                  <a:lnTo>
                    <a:pt x="63" y="149"/>
                  </a:lnTo>
                  <a:lnTo>
                    <a:pt x="62" y="148"/>
                  </a:lnTo>
                  <a:lnTo>
                    <a:pt x="62" y="146"/>
                  </a:lnTo>
                  <a:lnTo>
                    <a:pt x="62" y="146"/>
                  </a:lnTo>
                  <a:close/>
                  <a:moveTo>
                    <a:pt x="162" y="131"/>
                  </a:moveTo>
                  <a:lnTo>
                    <a:pt x="96" y="131"/>
                  </a:lnTo>
                  <a:lnTo>
                    <a:pt x="81" y="152"/>
                  </a:lnTo>
                  <a:lnTo>
                    <a:pt x="176" y="152"/>
                  </a:lnTo>
                  <a:lnTo>
                    <a:pt x="162" y="131"/>
                  </a:lnTo>
                  <a:close/>
                  <a:moveTo>
                    <a:pt x="166" y="171"/>
                  </a:moveTo>
                  <a:lnTo>
                    <a:pt x="176" y="171"/>
                  </a:lnTo>
                  <a:lnTo>
                    <a:pt x="176" y="171"/>
                  </a:lnTo>
                  <a:lnTo>
                    <a:pt x="179" y="171"/>
                  </a:lnTo>
                  <a:lnTo>
                    <a:pt x="182" y="170"/>
                  </a:lnTo>
                  <a:lnTo>
                    <a:pt x="183" y="167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2"/>
                  </a:lnTo>
                  <a:lnTo>
                    <a:pt x="182" y="159"/>
                  </a:lnTo>
                  <a:lnTo>
                    <a:pt x="179" y="158"/>
                  </a:lnTo>
                  <a:lnTo>
                    <a:pt x="176" y="158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3" y="158"/>
                  </a:lnTo>
                  <a:lnTo>
                    <a:pt x="162" y="159"/>
                  </a:lnTo>
                  <a:lnTo>
                    <a:pt x="159" y="162"/>
                  </a:lnTo>
                  <a:lnTo>
                    <a:pt x="159" y="165"/>
                  </a:lnTo>
                  <a:lnTo>
                    <a:pt x="159" y="165"/>
                  </a:lnTo>
                  <a:lnTo>
                    <a:pt x="159" y="167"/>
                  </a:lnTo>
                  <a:lnTo>
                    <a:pt x="162" y="170"/>
                  </a:lnTo>
                  <a:lnTo>
                    <a:pt x="163" y="171"/>
                  </a:lnTo>
                  <a:lnTo>
                    <a:pt x="166" y="171"/>
                  </a:lnTo>
                  <a:lnTo>
                    <a:pt x="166" y="171"/>
                  </a:lnTo>
                  <a:close/>
                  <a:moveTo>
                    <a:pt x="81" y="171"/>
                  </a:moveTo>
                  <a:lnTo>
                    <a:pt x="92" y="171"/>
                  </a:lnTo>
                  <a:lnTo>
                    <a:pt x="92" y="171"/>
                  </a:lnTo>
                  <a:lnTo>
                    <a:pt x="94" y="171"/>
                  </a:lnTo>
                  <a:lnTo>
                    <a:pt x="97" y="170"/>
                  </a:lnTo>
                  <a:lnTo>
                    <a:pt x="98" y="167"/>
                  </a:lnTo>
                  <a:lnTo>
                    <a:pt x="98" y="165"/>
                  </a:lnTo>
                  <a:lnTo>
                    <a:pt x="98" y="165"/>
                  </a:lnTo>
                  <a:lnTo>
                    <a:pt x="98" y="162"/>
                  </a:lnTo>
                  <a:lnTo>
                    <a:pt x="97" y="159"/>
                  </a:lnTo>
                  <a:lnTo>
                    <a:pt x="94" y="158"/>
                  </a:lnTo>
                  <a:lnTo>
                    <a:pt x="92" y="158"/>
                  </a:lnTo>
                  <a:lnTo>
                    <a:pt x="81" y="158"/>
                  </a:lnTo>
                  <a:lnTo>
                    <a:pt x="81" y="158"/>
                  </a:lnTo>
                  <a:lnTo>
                    <a:pt x="79" y="158"/>
                  </a:lnTo>
                  <a:lnTo>
                    <a:pt x="76" y="159"/>
                  </a:lnTo>
                  <a:lnTo>
                    <a:pt x="75" y="162"/>
                  </a:lnTo>
                  <a:lnTo>
                    <a:pt x="75" y="165"/>
                  </a:lnTo>
                  <a:lnTo>
                    <a:pt x="75" y="165"/>
                  </a:lnTo>
                  <a:lnTo>
                    <a:pt x="75" y="167"/>
                  </a:lnTo>
                  <a:lnTo>
                    <a:pt x="76" y="170"/>
                  </a:lnTo>
                  <a:lnTo>
                    <a:pt x="79" y="171"/>
                  </a:lnTo>
                  <a:lnTo>
                    <a:pt x="81" y="171"/>
                  </a:lnTo>
                  <a:lnTo>
                    <a:pt x="81" y="171"/>
                  </a:lnTo>
                  <a:close/>
                  <a:moveTo>
                    <a:pt x="239" y="219"/>
                  </a:moveTo>
                  <a:lnTo>
                    <a:pt x="213" y="219"/>
                  </a:lnTo>
                  <a:lnTo>
                    <a:pt x="213" y="89"/>
                  </a:lnTo>
                  <a:lnTo>
                    <a:pt x="46" y="89"/>
                  </a:lnTo>
                  <a:lnTo>
                    <a:pt x="46" y="219"/>
                  </a:lnTo>
                  <a:lnTo>
                    <a:pt x="20" y="219"/>
                  </a:lnTo>
                  <a:lnTo>
                    <a:pt x="20" y="89"/>
                  </a:lnTo>
                  <a:lnTo>
                    <a:pt x="0" y="89"/>
                  </a:lnTo>
                  <a:lnTo>
                    <a:pt x="20" y="27"/>
                  </a:lnTo>
                  <a:lnTo>
                    <a:pt x="55" y="27"/>
                  </a:lnTo>
                  <a:lnTo>
                    <a:pt x="201" y="27"/>
                  </a:lnTo>
                  <a:lnTo>
                    <a:pt x="239" y="27"/>
                  </a:lnTo>
                  <a:lnTo>
                    <a:pt x="258" y="89"/>
                  </a:lnTo>
                  <a:lnTo>
                    <a:pt x="239" y="89"/>
                  </a:lnTo>
                  <a:lnTo>
                    <a:pt x="239" y="219"/>
                  </a:lnTo>
                  <a:close/>
                  <a:moveTo>
                    <a:pt x="58" y="22"/>
                  </a:moveTo>
                  <a:lnTo>
                    <a:pt x="66" y="0"/>
                  </a:lnTo>
                  <a:lnTo>
                    <a:pt x="192" y="0"/>
                  </a:lnTo>
                  <a:lnTo>
                    <a:pt x="200" y="22"/>
                  </a:lnTo>
                  <a:lnTo>
                    <a:pt x="58" y="2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69"/>
            <p:cNvSpPr>
              <a:spLocks noEditPoints="1"/>
            </p:cNvSpPr>
            <p:nvPr/>
          </p:nvSpPr>
          <p:spPr bwMode="auto">
            <a:xfrm>
              <a:off x="5302195" y="6236312"/>
              <a:ext cx="224810" cy="223067"/>
            </a:xfrm>
            <a:custGeom>
              <a:avLst/>
              <a:gdLst>
                <a:gd name="T0" fmla="*/ 67 w 257"/>
                <a:gd name="T1" fmla="*/ 242 h 258"/>
                <a:gd name="T2" fmla="*/ 10 w 257"/>
                <a:gd name="T3" fmla="*/ 180 h 258"/>
                <a:gd name="T4" fmla="*/ 2 w 257"/>
                <a:gd name="T5" fmla="*/ 103 h 258"/>
                <a:gd name="T6" fmla="*/ 47 w 257"/>
                <a:gd name="T7" fmla="*/ 30 h 258"/>
                <a:gd name="T8" fmla="*/ 128 w 257"/>
                <a:gd name="T9" fmla="*/ 0 h 258"/>
                <a:gd name="T10" fmla="*/ 200 w 257"/>
                <a:gd name="T11" fmla="*/ 22 h 258"/>
                <a:gd name="T12" fmla="*/ 252 w 257"/>
                <a:gd name="T13" fmla="*/ 91 h 258"/>
                <a:gd name="T14" fmla="*/ 252 w 257"/>
                <a:gd name="T15" fmla="*/ 168 h 258"/>
                <a:gd name="T16" fmla="*/ 200 w 257"/>
                <a:gd name="T17" fmla="*/ 236 h 258"/>
                <a:gd name="T18" fmla="*/ 128 w 257"/>
                <a:gd name="T19" fmla="*/ 258 h 258"/>
                <a:gd name="T20" fmla="*/ 183 w 257"/>
                <a:gd name="T21" fmla="*/ 236 h 258"/>
                <a:gd name="T22" fmla="*/ 200 w 257"/>
                <a:gd name="T23" fmla="*/ 220 h 258"/>
                <a:gd name="T24" fmla="*/ 92 w 257"/>
                <a:gd name="T25" fmla="*/ 237 h 258"/>
                <a:gd name="T26" fmla="*/ 44 w 257"/>
                <a:gd name="T27" fmla="*/ 214 h 258"/>
                <a:gd name="T28" fmla="*/ 118 w 257"/>
                <a:gd name="T29" fmla="*/ 249 h 258"/>
                <a:gd name="T30" fmla="*/ 100 w 257"/>
                <a:gd name="T31" fmla="*/ 13 h 258"/>
                <a:gd name="T32" fmla="*/ 37 w 257"/>
                <a:gd name="T33" fmla="*/ 52 h 258"/>
                <a:gd name="T34" fmla="*/ 119 w 257"/>
                <a:gd name="T35" fmla="*/ 17 h 258"/>
                <a:gd name="T36" fmla="*/ 218 w 257"/>
                <a:gd name="T37" fmla="*/ 52 h 258"/>
                <a:gd name="T38" fmla="*/ 158 w 257"/>
                <a:gd name="T39" fmla="*/ 13 h 258"/>
                <a:gd name="T40" fmla="*/ 222 w 257"/>
                <a:gd name="T41" fmla="*/ 89 h 258"/>
                <a:gd name="T42" fmla="*/ 199 w 257"/>
                <a:gd name="T43" fmla="*/ 58 h 258"/>
                <a:gd name="T44" fmla="*/ 158 w 257"/>
                <a:gd name="T45" fmla="*/ 30 h 258"/>
                <a:gd name="T46" fmla="*/ 99 w 257"/>
                <a:gd name="T47" fmla="*/ 30 h 258"/>
                <a:gd name="T48" fmla="*/ 58 w 257"/>
                <a:gd name="T49" fmla="*/ 55 h 258"/>
                <a:gd name="T50" fmla="*/ 40 w 257"/>
                <a:gd name="T51" fmla="*/ 86 h 258"/>
                <a:gd name="T52" fmla="*/ 23 w 257"/>
                <a:gd name="T53" fmla="*/ 129 h 258"/>
                <a:gd name="T54" fmla="*/ 41 w 257"/>
                <a:gd name="T55" fmla="*/ 188 h 258"/>
                <a:gd name="T56" fmla="*/ 97 w 257"/>
                <a:gd name="T57" fmla="*/ 228 h 258"/>
                <a:gd name="T58" fmla="*/ 160 w 257"/>
                <a:gd name="T59" fmla="*/ 228 h 258"/>
                <a:gd name="T60" fmla="*/ 216 w 257"/>
                <a:gd name="T61" fmla="*/ 188 h 258"/>
                <a:gd name="T62" fmla="*/ 234 w 257"/>
                <a:gd name="T63" fmla="*/ 129 h 258"/>
                <a:gd name="T64" fmla="*/ 193 w 257"/>
                <a:gd name="T65" fmla="*/ 151 h 258"/>
                <a:gd name="T66" fmla="*/ 151 w 257"/>
                <a:gd name="T67" fmla="*/ 184 h 258"/>
                <a:gd name="T68" fmla="*/ 125 w 257"/>
                <a:gd name="T69" fmla="*/ 224 h 258"/>
                <a:gd name="T70" fmla="*/ 95 w 257"/>
                <a:gd name="T71" fmla="*/ 167 h 258"/>
                <a:gd name="T72" fmla="*/ 35 w 257"/>
                <a:gd name="T73" fmla="*/ 151 h 258"/>
                <a:gd name="T74" fmla="*/ 65 w 257"/>
                <a:gd name="T75" fmla="*/ 111 h 258"/>
                <a:gd name="T76" fmla="*/ 125 w 257"/>
                <a:gd name="T77" fmla="*/ 89 h 258"/>
                <a:gd name="T78" fmla="*/ 130 w 257"/>
                <a:gd name="T79" fmla="*/ 89 h 258"/>
                <a:gd name="T80" fmla="*/ 210 w 257"/>
                <a:gd name="T81" fmla="*/ 120 h 258"/>
                <a:gd name="T82" fmla="*/ 193 w 257"/>
                <a:gd name="T83" fmla="*/ 151 h 258"/>
                <a:gd name="T84" fmla="*/ 101 w 257"/>
                <a:gd name="T85" fmla="*/ 108 h 258"/>
                <a:gd name="T86" fmla="*/ 92 w 257"/>
                <a:gd name="T87" fmla="*/ 143 h 258"/>
                <a:gd name="T88" fmla="*/ 127 w 257"/>
                <a:gd name="T89" fmla="*/ 164 h 258"/>
                <a:gd name="T90" fmla="*/ 165 w 257"/>
                <a:gd name="T91" fmla="*/ 138 h 258"/>
                <a:gd name="T92" fmla="*/ 149 w 257"/>
                <a:gd name="T93" fmla="*/ 103 h 258"/>
                <a:gd name="T94" fmla="*/ 122 w 257"/>
                <a:gd name="T95" fmla="*/ 155 h 258"/>
                <a:gd name="T96" fmla="*/ 100 w 257"/>
                <a:gd name="T97" fmla="*/ 130 h 258"/>
                <a:gd name="T98" fmla="*/ 117 w 257"/>
                <a:gd name="T99" fmla="*/ 108 h 258"/>
                <a:gd name="T100" fmla="*/ 148 w 257"/>
                <a:gd name="T101" fmla="*/ 113 h 258"/>
                <a:gd name="T102" fmla="*/ 154 w 257"/>
                <a:gd name="T103" fmla="*/ 141 h 258"/>
                <a:gd name="T104" fmla="*/ 127 w 257"/>
                <a:gd name="T105" fmla="*/ 155 h 258"/>
                <a:gd name="T106" fmla="*/ 108 w 257"/>
                <a:gd name="T107" fmla="*/ 130 h 258"/>
                <a:gd name="T108" fmla="*/ 128 w 257"/>
                <a:gd name="T109" fmla="*/ 128 h 258"/>
                <a:gd name="T110" fmla="*/ 149 w 257"/>
                <a:gd name="T111" fmla="*/ 130 h 258"/>
                <a:gd name="T112" fmla="*/ 128 w 257"/>
                <a:gd name="T113" fmla="*/ 11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7" h="258">
                  <a:moveTo>
                    <a:pt x="128" y="258"/>
                  </a:moveTo>
                  <a:lnTo>
                    <a:pt x="128" y="258"/>
                  </a:lnTo>
                  <a:lnTo>
                    <a:pt x="115" y="258"/>
                  </a:lnTo>
                  <a:lnTo>
                    <a:pt x="102" y="255"/>
                  </a:lnTo>
                  <a:lnTo>
                    <a:pt x="89" y="252"/>
                  </a:lnTo>
                  <a:lnTo>
                    <a:pt x="78" y="249"/>
                  </a:lnTo>
                  <a:lnTo>
                    <a:pt x="67" y="242"/>
                  </a:lnTo>
                  <a:lnTo>
                    <a:pt x="57" y="236"/>
                  </a:lnTo>
                  <a:lnTo>
                    <a:pt x="47" y="229"/>
                  </a:lnTo>
                  <a:lnTo>
                    <a:pt x="37" y="220"/>
                  </a:lnTo>
                  <a:lnTo>
                    <a:pt x="28" y="211"/>
                  </a:lnTo>
                  <a:lnTo>
                    <a:pt x="22" y="202"/>
                  </a:lnTo>
                  <a:lnTo>
                    <a:pt x="15" y="191"/>
                  </a:lnTo>
                  <a:lnTo>
                    <a:pt x="10" y="180"/>
                  </a:lnTo>
                  <a:lnTo>
                    <a:pt x="5" y="168"/>
                  </a:lnTo>
                  <a:lnTo>
                    <a:pt x="2" y="155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16"/>
                  </a:lnTo>
                  <a:lnTo>
                    <a:pt x="2" y="103"/>
                  </a:lnTo>
                  <a:lnTo>
                    <a:pt x="5" y="91"/>
                  </a:lnTo>
                  <a:lnTo>
                    <a:pt x="10" y="80"/>
                  </a:lnTo>
                  <a:lnTo>
                    <a:pt x="15" y="68"/>
                  </a:lnTo>
                  <a:lnTo>
                    <a:pt x="22" y="58"/>
                  </a:lnTo>
                  <a:lnTo>
                    <a:pt x="28" y="47"/>
                  </a:lnTo>
                  <a:lnTo>
                    <a:pt x="37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8" y="11"/>
                  </a:lnTo>
                  <a:lnTo>
                    <a:pt x="89" y="7"/>
                  </a:lnTo>
                  <a:lnTo>
                    <a:pt x="102" y="3"/>
                  </a:lnTo>
                  <a:lnTo>
                    <a:pt x="115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41" y="2"/>
                  </a:lnTo>
                  <a:lnTo>
                    <a:pt x="154" y="3"/>
                  </a:lnTo>
                  <a:lnTo>
                    <a:pt x="166" y="7"/>
                  </a:lnTo>
                  <a:lnTo>
                    <a:pt x="179" y="11"/>
                  </a:lnTo>
                  <a:lnTo>
                    <a:pt x="190" y="16"/>
                  </a:lnTo>
                  <a:lnTo>
                    <a:pt x="200" y="22"/>
                  </a:lnTo>
                  <a:lnTo>
                    <a:pt x="210" y="30"/>
                  </a:lnTo>
                  <a:lnTo>
                    <a:pt x="219" y="38"/>
                  </a:lnTo>
                  <a:lnTo>
                    <a:pt x="227" y="47"/>
                  </a:lnTo>
                  <a:lnTo>
                    <a:pt x="235" y="58"/>
                  </a:lnTo>
                  <a:lnTo>
                    <a:pt x="242" y="68"/>
                  </a:lnTo>
                  <a:lnTo>
                    <a:pt x="247" y="80"/>
                  </a:lnTo>
                  <a:lnTo>
                    <a:pt x="252" y="91"/>
                  </a:lnTo>
                  <a:lnTo>
                    <a:pt x="255" y="103"/>
                  </a:lnTo>
                  <a:lnTo>
                    <a:pt x="257" y="116"/>
                  </a:lnTo>
                  <a:lnTo>
                    <a:pt x="257" y="129"/>
                  </a:lnTo>
                  <a:lnTo>
                    <a:pt x="257" y="129"/>
                  </a:lnTo>
                  <a:lnTo>
                    <a:pt x="257" y="142"/>
                  </a:lnTo>
                  <a:lnTo>
                    <a:pt x="255" y="155"/>
                  </a:lnTo>
                  <a:lnTo>
                    <a:pt x="252" y="168"/>
                  </a:lnTo>
                  <a:lnTo>
                    <a:pt x="247" y="180"/>
                  </a:lnTo>
                  <a:lnTo>
                    <a:pt x="242" y="191"/>
                  </a:lnTo>
                  <a:lnTo>
                    <a:pt x="235" y="202"/>
                  </a:lnTo>
                  <a:lnTo>
                    <a:pt x="227" y="211"/>
                  </a:lnTo>
                  <a:lnTo>
                    <a:pt x="219" y="220"/>
                  </a:lnTo>
                  <a:lnTo>
                    <a:pt x="210" y="229"/>
                  </a:lnTo>
                  <a:lnTo>
                    <a:pt x="200" y="236"/>
                  </a:lnTo>
                  <a:lnTo>
                    <a:pt x="190" y="242"/>
                  </a:lnTo>
                  <a:lnTo>
                    <a:pt x="179" y="249"/>
                  </a:lnTo>
                  <a:lnTo>
                    <a:pt x="166" y="252"/>
                  </a:lnTo>
                  <a:lnTo>
                    <a:pt x="154" y="255"/>
                  </a:lnTo>
                  <a:lnTo>
                    <a:pt x="141" y="258"/>
                  </a:lnTo>
                  <a:lnTo>
                    <a:pt x="128" y="258"/>
                  </a:lnTo>
                  <a:lnTo>
                    <a:pt x="128" y="258"/>
                  </a:lnTo>
                  <a:close/>
                  <a:moveTo>
                    <a:pt x="128" y="250"/>
                  </a:moveTo>
                  <a:lnTo>
                    <a:pt x="128" y="250"/>
                  </a:lnTo>
                  <a:lnTo>
                    <a:pt x="139" y="249"/>
                  </a:lnTo>
                  <a:lnTo>
                    <a:pt x="149" y="247"/>
                  </a:lnTo>
                  <a:lnTo>
                    <a:pt x="158" y="246"/>
                  </a:lnTo>
                  <a:lnTo>
                    <a:pt x="167" y="243"/>
                  </a:lnTo>
                  <a:lnTo>
                    <a:pt x="183" y="236"/>
                  </a:lnTo>
                  <a:lnTo>
                    <a:pt x="196" y="228"/>
                  </a:lnTo>
                  <a:lnTo>
                    <a:pt x="206" y="220"/>
                  </a:lnTo>
                  <a:lnTo>
                    <a:pt x="213" y="214"/>
                  </a:lnTo>
                  <a:lnTo>
                    <a:pt x="218" y="208"/>
                  </a:lnTo>
                  <a:lnTo>
                    <a:pt x="218" y="207"/>
                  </a:lnTo>
                  <a:lnTo>
                    <a:pt x="218" y="207"/>
                  </a:lnTo>
                  <a:lnTo>
                    <a:pt x="200" y="220"/>
                  </a:lnTo>
                  <a:lnTo>
                    <a:pt x="183" y="230"/>
                  </a:lnTo>
                  <a:lnTo>
                    <a:pt x="166" y="237"/>
                  </a:lnTo>
                  <a:lnTo>
                    <a:pt x="149" y="241"/>
                  </a:lnTo>
                  <a:lnTo>
                    <a:pt x="134" y="242"/>
                  </a:lnTo>
                  <a:lnTo>
                    <a:pt x="119" y="242"/>
                  </a:lnTo>
                  <a:lnTo>
                    <a:pt x="105" y="241"/>
                  </a:lnTo>
                  <a:lnTo>
                    <a:pt x="92" y="237"/>
                  </a:lnTo>
                  <a:lnTo>
                    <a:pt x="80" y="233"/>
                  </a:lnTo>
                  <a:lnTo>
                    <a:pt x="69" y="228"/>
                  </a:lnTo>
                  <a:lnTo>
                    <a:pt x="52" y="219"/>
                  </a:lnTo>
                  <a:lnTo>
                    <a:pt x="41" y="211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44" y="214"/>
                  </a:lnTo>
                  <a:lnTo>
                    <a:pt x="52" y="220"/>
                  </a:lnTo>
                  <a:lnTo>
                    <a:pt x="62" y="228"/>
                  </a:lnTo>
                  <a:lnTo>
                    <a:pt x="75" y="236"/>
                  </a:lnTo>
                  <a:lnTo>
                    <a:pt x="91" y="243"/>
                  </a:lnTo>
                  <a:lnTo>
                    <a:pt x="100" y="246"/>
                  </a:lnTo>
                  <a:lnTo>
                    <a:pt x="109" y="247"/>
                  </a:lnTo>
                  <a:lnTo>
                    <a:pt x="118" y="249"/>
                  </a:lnTo>
                  <a:lnTo>
                    <a:pt x="128" y="250"/>
                  </a:lnTo>
                  <a:lnTo>
                    <a:pt x="128" y="250"/>
                  </a:lnTo>
                  <a:close/>
                  <a:moveTo>
                    <a:pt x="128" y="9"/>
                  </a:moveTo>
                  <a:lnTo>
                    <a:pt x="128" y="9"/>
                  </a:lnTo>
                  <a:lnTo>
                    <a:pt x="118" y="9"/>
                  </a:lnTo>
                  <a:lnTo>
                    <a:pt x="109" y="12"/>
                  </a:lnTo>
                  <a:lnTo>
                    <a:pt x="100" y="13"/>
                  </a:lnTo>
                  <a:lnTo>
                    <a:pt x="91" y="16"/>
                  </a:lnTo>
                  <a:lnTo>
                    <a:pt x="75" y="22"/>
                  </a:lnTo>
                  <a:lnTo>
                    <a:pt x="62" y="30"/>
                  </a:lnTo>
                  <a:lnTo>
                    <a:pt x="52" y="38"/>
                  </a:lnTo>
                  <a:lnTo>
                    <a:pt x="44" y="46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41" y="48"/>
                  </a:lnTo>
                  <a:lnTo>
                    <a:pt x="52" y="41"/>
                  </a:lnTo>
                  <a:lnTo>
                    <a:pt x="69" y="32"/>
                  </a:lnTo>
                  <a:lnTo>
                    <a:pt x="80" y="26"/>
                  </a:lnTo>
                  <a:lnTo>
                    <a:pt x="92" y="22"/>
                  </a:lnTo>
                  <a:lnTo>
                    <a:pt x="105" y="19"/>
                  </a:lnTo>
                  <a:lnTo>
                    <a:pt x="119" y="17"/>
                  </a:lnTo>
                  <a:lnTo>
                    <a:pt x="134" y="16"/>
                  </a:lnTo>
                  <a:lnTo>
                    <a:pt x="149" y="19"/>
                  </a:lnTo>
                  <a:lnTo>
                    <a:pt x="166" y="22"/>
                  </a:lnTo>
                  <a:lnTo>
                    <a:pt x="183" y="29"/>
                  </a:lnTo>
                  <a:lnTo>
                    <a:pt x="200" y="39"/>
                  </a:lnTo>
                  <a:lnTo>
                    <a:pt x="218" y="52"/>
                  </a:lnTo>
                  <a:lnTo>
                    <a:pt x="218" y="52"/>
                  </a:lnTo>
                  <a:lnTo>
                    <a:pt x="218" y="50"/>
                  </a:lnTo>
                  <a:lnTo>
                    <a:pt x="213" y="46"/>
                  </a:lnTo>
                  <a:lnTo>
                    <a:pt x="206" y="38"/>
                  </a:lnTo>
                  <a:lnTo>
                    <a:pt x="196" y="30"/>
                  </a:lnTo>
                  <a:lnTo>
                    <a:pt x="183" y="22"/>
                  </a:lnTo>
                  <a:lnTo>
                    <a:pt x="167" y="16"/>
                  </a:lnTo>
                  <a:lnTo>
                    <a:pt x="158" y="13"/>
                  </a:lnTo>
                  <a:lnTo>
                    <a:pt x="149" y="12"/>
                  </a:lnTo>
                  <a:lnTo>
                    <a:pt x="139" y="9"/>
                  </a:lnTo>
                  <a:lnTo>
                    <a:pt x="128" y="9"/>
                  </a:lnTo>
                  <a:lnTo>
                    <a:pt x="128" y="9"/>
                  </a:lnTo>
                  <a:close/>
                  <a:moveTo>
                    <a:pt x="226" y="90"/>
                  </a:moveTo>
                  <a:lnTo>
                    <a:pt x="226" y="90"/>
                  </a:lnTo>
                  <a:lnTo>
                    <a:pt x="222" y="89"/>
                  </a:lnTo>
                  <a:lnTo>
                    <a:pt x="217" y="86"/>
                  </a:lnTo>
                  <a:lnTo>
                    <a:pt x="213" y="82"/>
                  </a:lnTo>
                  <a:lnTo>
                    <a:pt x="208" y="77"/>
                  </a:lnTo>
                  <a:lnTo>
                    <a:pt x="208" y="77"/>
                  </a:lnTo>
                  <a:lnTo>
                    <a:pt x="203" y="69"/>
                  </a:lnTo>
                  <a:lnTo>
                    <a:pt x="200" y="63"/>
                  </a:lnTo>
                  <a:lnTo>
                    <a:pt x="199" y="58"/>
                  </a:lnTo>
                  <a:lnTo>
                    <a:pt x="200" y="54"/>
                  </a:lnTo>
                  <a:lnTo>
                    <a:pt x="200" y="54"/>
                  </a:lnTo>
                  <a:lnTo>
                    <a:pt x="192" y="47"/>
                  </a:lnTo>
                  <a:lnTo>
                    <a:pt x="184" y="42"/>
                  </a:lnTo>
                  <a:lnTo>
                    <a:pt x="177" y="38"/>
                  </a:lnTo>
                  <a:lnTo>
                    <a:pt x="167" y="33"/>
                  </a:lnTo>
                  <a:lnTo>
                    <a:pt x="158" y="30"/>
                  </a:lnTo>
                  <a:lnTo>
                    <a:pt x="149" y="28"/>
                  </a:lnTo>
                  <a:lnTo>
                    <a:pt x="139" y="26"/>
                  </a:lnTo>
                  <a:lnTo>
                    <a:pt x="128" y="26"/>
                  </a:lnTo>
                  <a:lnTo>
                    <a:pt x="128" y="26"/>
                  </a:lnTo>
                  <a:lnTo>
                    <a:pt x="118" y="26"/>
                  </a:lnTo>
                  <a:lnTo>
                    <a:pt x="109" y="28"/>
                  </a:lnTo>
                  <a:lnTo>
                    <a:pt x="99" y="30"/>
                  </a:lnTo>
                  <a:lnTo>
                    <a:pt x="89" y="33"/>
                  </a:lnTo>
                  <a:lnTo>
                    <a:pt x="80" y="37"/>
                  </a:lnTo>
                  <a:lnTo>
                    <a:pt x="73" y="42"/>
                  </a:lnTo>
                  <a:lnTo>
                    <a:pt x="65" y="47"/>
                  </a:lnTo>
                  <a:lnTo>
                    <a:pt x="57" y="54"/>
                  </a:lnTo>
                  <a:lnTo>
                    <a:pt x="57" y="54"/>
                  </a:lnTo>
                  <a:lnTo>
                    <a:pt x="58" y="55"/>
                  </a:lnTo>
                  <a:lnTo>
                    <a:pt x="58" y="58"/>
                  </a:lnTo>
                  <a:lnTo>
                    <a:pt x="58" y="63"/>
                  </a:lnTo>
                  <a:lnTo>
                    <a:pt x="56" y="6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5" y="82"/>
                  </a:lnTo>
                  <a:lnTo>
                    <a:pt x="40" y="86"/>
                  </a:lnTo>
                  <a:lnTo>
                    <a:pt x="35" y="89"/>
                  </a:lnTo>
                  <a:lnTo>
                    <a:pt x="31" y="90"/>
                  </a:lnTo>
                  <a:lnTo>
                    <a:pt x="31" y="90"/>
                  </a:lnTo>
                  <a:lnTo>
                    <a:pt x="28" y="99"/>
                  </a:lnTo>
                  <a:lnTo>
                    <a:pt x="26" y="110"/>
                  </a:lnTo>
                  <a:lnTo>
                    <a:pt x="24" y="119"/>
                  </a:lnTo>
                  <a:lnTo>
                    <a:pt x="23" y="129"/>
                  </a:lnTo>
                  <a:lnTo>
                    <a:pt x="23" y="129"/>
                  </a:lnTo>
                  <a:lnTo>
                    <a:pt x="24" y="139"/>
                  </a:lnTo>
                  <a:lnTo>
                    <a:pt x="26" y="150"/>
                  </a:lnTo>
                  <a:lnTo>
                    <a:pt x="28" y="160"/>
                  </a:lnTo>
                  <a:lnTo>
                    <a:pt x="31" y="169"/>
                  </a:lnTo>
                  <a:lnTo>
                    <a:pt x="36" y="178"/>
                  </a:lnTo>
                  <a:lnTo>
                    <a:pt x="41" y="188"/>
                  </a:lnTo>
                  <a:lnTo>
                    <a:pt x="48" y="195"/>
                  </a:lnTo>
                  <a:lnTo>
                    <a:pt x="54" y="203"/>
                  </a:lnTo>
                  <a:lnTo>
                    <a:pt x="62" y="210"/>
                  </a:lnTo>
                  <a:lnTo>
                    <a:pt x="70" y="215"/>
                  </a:lnTo>
                  <a:lnTo>
                    <a:pt x="78" y="220"/>
                  </a:lnTo>
                  <a:lnTo>
                    <a:pt x="87" y="225"/>
                  </a:lnTo>
                  <a:lnTo>
                    <a:pt x="97" y="228"/>
                  </a:lnTo>
                  <a:lnTo>
                    <a:pt x="108" y="230"/>
                  </a:lnTo>
                  <a:lnTo>
                    <a:pt x="118" y="232"/>
                  </a:lnTo>
                  <a:lnTo>
                    <a:pt x="128" y="233"/>
                  </a:lnTo>
                  <a:lnTo>
                    <a:pt x="128" y="233"/>
                  </a:lnTo>
                  <a:lnTo>
                    <a:pt x="139" y="232"/>
                  </a:lnTo>
                  <a:lnTo>
                    <a:pt x="149" y="230"/>
                  </a:lnTo>
                  <a:lnTo>
                    <a:pt x="160" y="228"/>
                  </a:lnTo>
                  <a:lnTo>
                    <a:pt x="169" y="225"/>
                  </a:lnTo>
                  <a:lnTo>
                    <a:pt x="178" y="220"/>
                  </a:lnTo>
                  <a:lnTo>
                    <a:pt x="187" y="215"/>
                  </a:lnTo>
                  <a:lnTo>
                    <a:pt x="195" y="210"/>
                  </a:lnTo>
                  <a:lnTo>
                    <a:pt x="203" y="203"/>
                  </a:lnTo>
                  <a:lnTo>
                    <a:pt x="209" y="195"/>
                  </a:lnTo>
                  <a:lnTo>
                    <a:pt x="216" y="188"/>
                  </a:lnTo>
                  <a:lnTo>
                    <a:pt x="221" y="178"/>
                  </a:lnTo>
                  <a:lnTo>
                    <a:pt x="225" y="169"/>
                  </a:lnTo>
                  <a:lnTo>
                    <a:pt x="229" y="160"/>
                  </a:lnTo>
                  <a:lnTo>
                    <a:pt x="231" y="150"/>
                  </a:lnTo>
                  <a:lnTo>
                    <a:pt x="232" y="13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19"/>
                  </a:lnTo>
                  <a:lnTo>
                    <a:pt x="231" y="110"/>
                  </a:lnTo>
                  <a:lnTo>
                    <a:pt x="229" y="99"/>
                  </a:lnTo>
                  <a:lnTo>
                    <a:pt x="226" y="90"/>
                  </a:lnTo>
                  <a:lnTo>
                    <a:pt x="226" y="90"/>
                  </a:lnTo>
                  <a:close/>
                  <a:moveTo>
                    <a:pt x="193" y="151"/>
                  </a:moveTo>
                  <a:lnTo>
                    <a:pt x="193" y="151"/>
                  </a:lnTo>
                  <a:lnTo>
                    <a:pt x="183" y="152"/>
                  </a:lnTo>
                  <a:lnTo>
                    <a:pt x="174" y="156"/>
                  </a:lnTo>
                  <a:lnTo>
                    <a:pt x="166" y="162"/>
                  </a:lnTo>
                  <a:lnTo>
                    <a:pt x="160" y="167"/>
                  </a:lnTo>
                  <a:lnTo>
                    <a:pt x="156" y="173"/>
                  </a:lnTo>
                  <a:lnTo>
                    <a:pt x="152" y="178"/>
                  </a:lnTo>
                  <a:lnTo>
                    <a:pt x="151" y="184"/>
                  </a:lnTo>
                  <a:lnTo>
                    <a:pt x="151" y="224"/>
                  </a:lnTo>
                  <a:lnTo>
                    <a:pt x="130" y="224"/>
                  </a:lnTo>
                  <a:lnTo>
                    <a:pt x="130" y="224"/>
                  </a:lnTo>
                  <a:lnTo>
                    <a:pt x="130" y="224"/>
                  </a:lnTo>
                  <a:lnTo>
                    <a:pt x="127" y="224"/>
                  </a:lnTo>
                  <a:lnTo>
                    <a:pt x="125" y="224"/>
                  </a:lnTo>
                  <a:lnTo>
                    <a:pt x="125" y="224"/>
                  </a:lnTo>
                  <a:lnTo>
                    <a:pt x="125" y="224"/>
                  </a:lnTo>
                  <a:lnTo>
                    <a:pt x="104" y="224"/>
                  </a:lnTo>
                  <a:lnTo>
                    <a:pt x="104" y="184"/>
                  </a:lnTo>
                  <a:lnTo>
                    <a:pt x="104" y="184"/>
                  </a:lnTo>
                  <a:lnTo>
                    <a:pt x="101" y="178"/>
                  </a:lnTo>
                  <a:lnTo>
                    <a:pt x="99" y="173"/>
                  </a:lnTo>
                  <a:lnTo>
                    <a:pt x="95" y="167"/>
                  </a:lnTo>
                  <a:lnTo>
                    <a:pt x="89" y="162"/>
                  </a:lnTo>
                  <a:lnTo>
                    <a:pt x="82" y="156"/>
                  </a:lnTo>
                  <a:lnTo>
                    <a:pt x="74" y="152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35" y="151"/>
                  </a:lnTo>
                  <a:lnTo>
                    <a:pt x="35" y="151"/>
                  </a:lnTo>
                  <a:lnTo>
                    <a:pt x="32" y="143"/>
                  </a:lnTo>
                  <a:lnTo>
                    <a:pt x="31" y="134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45" y="120"/>
                  </a:lnTo>
                  <a:lnTo>
                    <a:pt x="56" y="116"/>
                  </a:lnTo>
                  <a:lnTo>
                    <a:pt x="65" y="111"/>
                  </a:lnTo>
                  <a:lnTo>
                    <a:pt x="73" y="106"/>
                  </a:lnTo>
                  <a:lnTo>
                    <a:pt x="82" y="99"/>
                  </a:lnTo>
                  <a:lnTo>
                    <a:pt x="92" y="94"/>
                  </a:lnTo>
                  <a:lnTo>
                    <a:pt x="106" y="91"/>
                  </a:lnTo>
                  <a:lnTo>
                    <a:pt x="125" y="89"/>
                  </a:lnTo>
                  <a:lnTo>
                    <a:pt x="125" y="89"/>
                  </a:lnTo>
                  <a:lnTo>
                    <a:pt x="125" y="89"/>
                  </a:lnTo>
                  <a:lnTo>
                    <a:pt x="125" y="89"/>
                  </a:lnTo>
                  <a:lnTo>
                    <a:pt x="127" y="89"/>
                  </a:lnTo>
                  <a:lnTo>
                    <a:pt x="127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48" y="91"/>
                  </a:lnTo>
                  <a:lnTo>
                    <a:pt x="162" y="94"/>
                  </a:lnTo>
                  <a:lnTo>
                    <a:pt x="174" y="99"/>
                  </a:lnTo>
                  <a:lnTo>
                    <a:pt x="183" y="106"/>
                  </a:lnTo>
                  <a:lnTo>
                    <a:pt x="191" y="111"/>
                  </a:lnTo>
                  <a:lnTo>
                    <a:pt x="200" y="116"/>
                  </a:lnTo>
                  <a:lnTo>
                    <a:pt x="210" y="120"/>
                  </a:lnTo>
                  <a:lnTo>
                    <a:pt x="226" y="121"/>
                  </a:lnTo>
                  <a:lnTo>
                    <a:pt x="226" y="121"/>
                  </a:lnTo>
                  <a:lnTo>
                    <a:pt x="225" y="134"/>
                  </a:lnTo>
                  <a:lnTo>
                    <a:pt x="223" y="143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193" y="151"/>
                  </a:lnTo>
                  <a:lnTo>
                    <a:pt x="193" y="151"/>
                  </a:lnTo>
                  <a:close/>
                  <a:moveTo>
                    <a:pt x="127" y="98"/>
                  </a:moveTo>
                  <a:lnTo>
                    <a:pt x="127" y="98"/>
                  </a:lnTo>
                  <a:lnTo>
                    <a:pt x="121" y="99"/>
                  </a:lnTo>
                  <a:lnTo>
                    <a:pt x="113" y="100"/>
                  </a:lnTo>
                  <a:lnTo>
                    <a:pt x="106" y="103"/>
                  </a:lnTo>
                  <a:lnTo>
                    <a:pt x="101" y="108"/>
                  </a:lnTo>
                  <a:lnTo>
                    <a:pt x="96" y="112"/>
                  </a:lnTo>
                  <a:lnTo>
                    <a:pt x="92" y="119"/>
                  </a:lnTo>
                  <a:lnTo>
                    <a:pt x="91" y="124"/>
                  </a:lnTo>
                  <a:lnTo>
                    <a:pt x="89" y="130"/>
                  </a:lnTo>
                  <a:lnTo>
                    <a:pt x="89" y="130"/>
                  </a:lnTo>
                  <a:lnTo>
                    <a:pt x="91" y="138"/>
                  </a:lnTo>
                  <a:lnTo>
                    <a:pt x="92" y="143"/>
                  </a:lnTo>
                  <a:lnTo>
                    <a:pt x="96" y="150"/>
                  </a:lnTo>
                  <a:lnTo>
                    <a:pt x="101" y="154"/>
                  </a:lnTo>
                  <a:lnTo>
                    <a:pt x="106" y="158"/>
                  </a:lnTo>
                  <a:lnTo>
                    <a:pt x="113" y="162"/>
                  </a:lnTo>
                  <a:lnTo>
                    <a:pt x="121" y="163"/>
                  </a:lnTo>
                  <a:lnTo>
                    <a:pt x="127" y="164"/>
                  </a:lnTo>
                  <a:lnTo>
                    <a:pt x="127" y="164"/>
                  </a:lnTo>
                  <a:lnTo>
                    <a:pt x="135" y="163"/>
                  </a:lnTo>
                  <a:lnTo>
                    <a:pt x="143" y="162"/>
                  </a:lnTo>
                  <a:lnTo>
                    <a:pt x="149" y="158"/>
                  </a:lnTo>
                  <a:lnTo>
                    <a:pt x="154" y="154"/>
                  </a:lnTo>
                  <a:lnTo>
                    <a:pt x="160" y="150"/>
                  </a:lnTo>
                  <a:lnTo>
                    <a:pt x="164" y="143"/>
                  </a:lnTo>
                  <a:lnTo>
                    <a:pt x="165" y="138"/>
                  </a:lnTo>
                  <a:lnTo>
                    <a:pt x="166" y="130"/>
                  </a:lnTo>
                  <a:lnTo>
                    <a:pt x="166" y="130"/>
                  </a:lnTo>
                  <a:lnTo>
                    <a:pt x="165" y="124"/>
                  </a:lnTo>
                  <a:lnTo>
                    <a:pt x="164" y="119"/>
                  </a:lnTo>
                  <a:lnTo>
                    <a:pt x="160" y="112"/>
                  </a:lnTo>
                  <a:lnTo>
                    <a:pt x="154" y="108"/>
                  </a:lnTo>
                  <a:lnTo>
                    <a:pt x="149" y="103"/>
                  </a:lnTo>
                  <a:lnTo>
                    <a:pt x="143" y="100"/>
                  </a:lnTo>
                  <a:lnTo>
                    <a:pt x="135" y="99"/>
                  </a:lnTo>
                  <a:lnTo>
                    <a:pt x="127" y="98"/>
                  </a:lnTo>
                  <a:lnTo>
                    <a:pt x="127" y="98"/>
                  </a:lnTo>
                  <a:close/>
                  <a:moveTo>
                    <a:pt x="127" y="155"/>
                  </a:moveTo>
                  <a:lnTo>
                    <a:pt x="127" y="155"/>
                  </a:lnTo>
                  <a:lnTo>
                    <a:pt x="122" y="155"/>
                  </a:lnTo>
                  <a:lnTo>
                    <a:pt x="117" y="154"/>
                  </a:lnTo>
                  <a:lnTo>
                    <a:pt x="112" y="151"/>
                  </a:lnTo>
                  <a:lnTo>
                    <a:pt x="108" y="149"/>
                  </a:lnTo>
                  <a:lnTo>
                    <a:pt x="104" y="145"/>
                  </a:lnTo>
                  <a:lnTo>
                    <a:pt x="101" y="141"/>
                  </a:lnTo>
                  <a:lnTo>
                    <a:pt x="100" y="136"/>
                  </a:lnTo>
                  <a:lnTo>
                    <a:pt x="100" y="130"/>
                  </a:lnTo>
                  <a:lnTo>
                    <a:pt x="100" y="130"/>
                  </a:lnTo>
                  <a:lnTo>
                    <a:pt x="100" y="126"/>
                  </a:lnTo>
                  <a:lnTo>
                    <a:pt x="101" y="121"/>
                  </a:lnTo>
                  <a:lnTo>
                    <a:pt x="104" y="117"/>
                  </a:lnTo>
                  <a:lnTo>
                    <a:pt x="108" y="113"/>
                  </a:lnTo>
                  <a:lnTo>
                    <a:pt x="112" y="111"/>
                  </a:lnTo>
                  <a:lnTo>
                    <a:pt x="117" y="108"/>
                  </a:lnTo>
                  <a:lnTo>
                    <a:pt x="122" y="107"/>
                  </a:lnTo>
                  <a:lnTo>
                    <a:pt x="127" y="107"/>
                  </a:lnTo>
                  <a:lnTo>
                    <a:pt x="127" y="107"/>
                  </a:lnTo>
                  <a:lnTo>
                    <a:pt x="134" y="107"/>
                  </a:lnTo>
                  <a:lnTo>
                    <a:pt x="139" y="108"/>
                  </a:lnTo>
                  <a:lnTo>
                    <a:pt x="144" y="111"/>
                  </a:lnTo>
                  <a:lnTo>
                    <a:pt x="148" y="113"/>
                  </a:lnTo>
                  <a:lnTo>
                    <a:pt x="152" y="117"/>
                  </a:lnTo>
                  <a:lnTo>
                    <a:pt x="154" y="121"/>
                  </a:lnTo>
                  <a:lnTo>
                    <a:pt x="156" y="126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6" y="136"/>
                  </a:lnTo>
                  <a:lnTo>
                    <a:pt x="154" y="141"/>
                  </a:lnTo>
                  <a:lnTo>
                    <a:pt x="152" y="145"/>
                  </a:lnTo>
                  <a:lnTo>
                    <a:pt x="148" y="149"/>
                  </a:lnTo>
                  <a:lnTo>
                    <a:pt x="144" y="151"/>
                  </a:lnTo>
                  <a:lnTo>
                    <a:pt x="139" y="154"/>
                  </a:lnTo>
                  <a:lnTo>
                    <a:pt x="134" y="155"/>
                  </a:lnTo>
                  <a:lnTo>
                    <a:pt x="127" y="155"/>
                  </a:lnTo>
                  <a:lnTo>
                    <a:pt x="127" y="155"/>
                  </a:lnTo>
                  <a:close/>
                  <a:moveTo>
                    <a:pt x="128" y="115"/>
                  </a:moveTo>
                  <a:lnTo>
                    <a:pt x="128" y="115"/>
                  </a:lnTo>
                  <a:lnTo>
                    <a:pt x="119" y="116"/>
                  </a:lnTo>
                  <a:lnTo>
                    <a:pt x="113" y="120"/>
                  </a:lnTo>
                  <a:lnTo>
                    <a:pt x="109" y="124"/>
                  </a:lnTo>
                  <a:lnTo>
                    <a:pt x="108" y="126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2"/>
                  </a:lnTo>
                  <a:lnTo>
                    <a:pt x="109" y="133"/>
                  </a:lnTo>
                  <a:lnTo>
                    <a:pt x="113" y="132"/>
                  </a:lnTo>
                  <a:lnTo>
                    <a:pt x="119" y="129"/>
                  </a:lnTo>
                  <a:lnTo>
                    <a:pt x="123" y="128"/>
                  </a:lnTo>
                  <a:lnTo>
                    <a:pt x="128" y="128"/>
                  </a:lnTo>
                  <a:lnTo>
                    <a:pt x="128" y="128"/>
                  </a:lnTo>
                  <a:lnTo>
                    <a:pt x="132" y="128"/>
                  </a:lnTo>
                  <a:lnTo>
                    <a:pt x="136" y="129"/>
                  </a:lnTo>
                  <a:lnTo>
                    <a:pt x="143" y="132"/>
                  </a:lnTo>
                  <a:lnTo>
                    <a:pt x="147" y="133"/>
                  </a:lnTo>
                  <a:lnTo>
                    <a:pt x="148" y="132"/>
                  </a:lnTo>
                  <a:lnTo>
                    <a:pt x="149" y="130"/>
                  </a:lnTo>
                  <a:lnTo>
                    <a:pt x="149" y="130"/>
                  </a:lnTo>
                  <a:lnTo>
                    <a:pt x="148" y="126"/>
                  </a:lnTo>
                  <a:lnTo>
                    <a:pt x="147" y="124"/>
                  </a:lnTo>
                  <a:lnTo>
                    <a:pt x="143" y="120"/>
                  </a:lnTo>
                  <a:lnTo>
                    <a:pt x="136" y="116"/>
                  </a:lnTo>
                  <a:lnTo>
                    <a:pt x="128" y="115"/>
                  </a:lnTo>
                  <a:lnTo>
                    <a:pt x="128" y="11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70"/>
            <p:cNvSpPr>
              <a:spLocks noEditPoints="1"/>
            </p:cNvSpPr>
            <p:nvPr/>
          </p:nvSpPr>
          <p:spPr bwMode="auto">
            <a:xfrm>
              <a:off x="3636166" y="6563942"/>
              <a:ext cx="223067" cy="135931"/>
            </a:xfrm>
            <a:custGeom>
              <a:avLst/>
              <a:gdLst>
                <a:gd name="T0" fmla="*/ 33 w 256"/>
                <a:gd name="T1" fmla="*/ 67 h 156"/>
                <a:gd name="T2" fmla="*/ 35 w 256"/>
                <a:gd name="T3" fmla="*/ 78 h 156"/>
                <a:gd name="T4" fmla="*/ 0 w 256"/>
                <a:gd name="T5" fmla="*/ 83 h 156"/>
                <a:gd name="T6" fmla="*/ 1 w 256"/>
                <a:gd name="T7" fmla="*/ 126 h 156"/>
                <a:gd name="T8" fmla="*/ 23 w 256"/>
                <a:gd name="T9" fmla="*/ 135 h 156"/>
                <a:gd name="T10" fmla="*/ 23 w 256"/>
                <a:gd name="T11" fmla="*/ 117 h 156"/>
                <a:gd name="T12" fmla="*/ 40 w 256"/>
                <a:gd name="T13" fmla="*/ 93 h 156"/>
                <a:gd name="T14" fmla="*/ 62 w 256"/>
                <a:gd name="T15" fmla="*/ 86 h 156"/>
                <a:gd name="T16" fmla="*/ 89 w 256"/>
                <a:gd name="T17" fmla="*/ 98 h 156"/>
                <a:gd name="T18" fmla="*/ 101 w 256"/>
                <a:gd name="T19" fmla="*/ 125 h 156"/>
                <a:gd name="T20" fmla="*/ 153 w 256"/>
                <a:gd name="T21" fmla="*/ 135 h 156"/>
                <a:gd name="T22" fmla="*/ 154 w 256"/>
                <a:gd name="T23" fmla="*/ 109 h 156"/>
                <a:gd name="T24" fmla="*/ 176 w 256"/>
                <a:gd name="T25" fmla="*/ 89 h 156"/>
                <a:gd name="T26" fmla="*/ 200 w 256"/>
                <a:gd name="T27" fmla="*/ 86 h 156"/>
                <a:gd name="T28" fmla="*/ 225 w 256"/>
                <a:gd name="T29" fmla="*/ 103 h 156"/>
                <a:gd name="T30" fmla="*/ 231 w 256"/>
                <a:gd name="T31" fmla="*/ 125 h 156"/>
                <a:gd name="T32" fmla="*/ 245 w 256"/>
                <a:gd name="T33" fmla="*/ 134 h 156"/>
                <a:gd name="T34" fmla="*/ 256 w 256"/>
                <a:gd name="T35" fmla="*/ 83 h 156"/>
                <a:gd name="T36" fmla="*/ 241 w 256"/>
                <a:gd name="T37" fmla="*/ 81 h 156"/>
                <a:gd name="T38" fmla="*/ 240 w 256"/>
                <a:gd name="T39" fmla="*/ 69 h 156"/>
                <a:gd name="T40" fmla="*/ 254 w 256"/>
                <a:gd name="T41" fmla="*/ 63 h 156"/>
                <a:gd name="T42" fmla="*/ 244 w 256"/>
                <a:gd name="T43" fmla="*/ 54 h 156"/>
                <a:gd name="T44" fmla="*/ 104 w 256"/>
                <a:gd name="T45" fmla="*/ 0 h 156"/>
                <a:gd name="T46" fmla="*/ 10 w 256"/>
                <a:gd name="T47" fmla="*/ 54 h 156"/>
                <a:gd name="T48" fmla="*/ 26 w 256"/>
                <a:gd name="T49" fmla="*/ 63 h 156"/>
                <a:gd name="T50" fmla="*/ 156 w 256"/>
                <a:gd name="T51" fmla="*/ 52 h 156"/>
                <a:gd name="T52" fmla="*/ 161 w 256"/>
                <a:gd name="T53" fmla="*/ 78 h 156"/>
                <a:gd name="T54" fmla="*/ 135 w 256"/>
                <a:gd name="T55" fmla="*/ 78 h 156"/>
                <a:gd name="T56" fmla="*/ 114 w 256"/>
                <a:gd name="T57" fmla="*/ 11 h 156"/>
                <a:gd name="T58" fmla="*/ 114 w 256"/>
                <a:gd name="T59" fmla="*/ 11 h 156"/>
                <a:gd name="T60" fmla="*/ 179 w 256"/>
                <a:gd name="T61" fmla="*/ 98 h 156"/>
                <a:gd name="T62" fmla="*/ 162 w 256"/>
                <a:gd name="T63" fmla="*/ 113 h 156"/>
                <a:gd name="T64" fmla="*/ 161 w 256"/>
                <a:gd name="T65" fmla="*/ 132 h 156"/>
                <a:gd name="T66" fmla="*/ 174 w 256"/>
                <a:gd name="T67" fmla="*/ 151 h 156"/>
                <a:gd name="T68" fmla="*/ 191 w 256"/>
                <a:gd name="T69" fmla="*/ 156 h 156"/>
                <a:gd name="T70" fmla="*/ 212 w 256"/>
                <a:gd name="T71" fmla="*/ 147 h 156"/>
                <a:gd name="T72" fmla="*/ 221 w 256"/>
                <a:gd name="T73" fmla="*/ 125 h 156"/>
                <a:gd name="T74" fmla="*/ 215 w 256"/>
                <a:gd name="T75" fmla="*/ 108 h 156"/>
                <a:gd name="T76" fmla="*/ 196 w 256"/>
                <a:gd name="T77" fmla="*/ 96 h 156"/>
                <a:gd name="T78" fmla="*/ 191 w 256"/>
                <a:gd name="T79" fmla="*/ 137 h 156"/>
                <a:gd name="T80" fmla="*/ 179 w 256"/>
                <a:gd name="T81" fmla="*/ 125 h 156"/>
                <a:gd name="T82" fmla="*/ 186 w 256"/>
                <a:gd name="T83" fmla="*/ 115 h 156"/>
                <a:gd name="T84" fmla="*/ 199 w 256"/>
                <a:gd name="T85" fmla="*/ 117 h 156"/>
                <a:gd name="T86" fmla="*/ 201 w 256"/>
                <a:gd name="T87" fmla="*/ 130 h 156"/>
                <a:gd name="T88" fmla="*/ 191 w 256"/>
                <a:gd name="T89" fmla="*/ 137 h 156"/>
                <a:gd name="T90" fmla="*/ 49 w 256"/>
                <a:gd name="T91" fmla="*/ 98 h 156"/>
                <a:gd name="T92" fmla="*/ 32 w 256"/>
                <a:gd name="T93" fmla="*/ 113 h 156"/>
                <a:gd name="T94" fmla="*/ 31 w 256"/>
                <a:gd name="T95" fmla="*/ 132 h 156"/>
                <a:gd name="T96" fmla="*/ 44 w 256"/>
                <a:gd name="T97" fmla="*/ 151 h 156"/>
                <a:gd name="T98" fmla="*/ 61 w 256"/>
                <a:gd name="T99" fmla="*/ 156 h 156"/>
                <a:gd name="T100" fmla="*/ 82 w 256"/>
                <a:gd name="T101" fmla="*/ 147 h 156"/>
                <a:gd name="T102" fmla="*/ 91 w 256"/>
                <a:gd name="T103" fmla="*/ 125 h 156"/>
                <a:gd name="T104" fmla="*/ 85 w 256"/>
                <a:gd name="T105" fmla="*/ 108 h 156"/>
                <a:gd name="T106" fmla="*/ 66 w 256"/>
                <a:gd name="T107" fmla="*/ 96 h 156"/>
                <a:gd name="T108" fmla="*/ 61 w 256"/>
                <a:gd name="T109" fmla="*/ 137 h 156"/>
                <a:gd name="T110" fmla="*/ 49 w 256"/>
                <a:gd name="T111" fmla="*/ 125 h 156"/>
                <a:gd name="T112" fmla="*/ 56 w 256"/>
                <a:gd name="T113" fmla="*/ 115 h 156"/>
                <a:gd name="T114" fmla="*/ 69 w 256"/>
                <a:gd name="T115" fmla="*/ 117 h 156"/>
                <a:gd name="T116" fmla="*/ 71 w 256"/>
                <a:gd name="T117" fmla="*/ 130 h 156"/>
                <a:gd name="T118" fmla="*/ 61 w 256"/>
                <a:gd name="T119" fmla="*/ 13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" h="156">
                  <a:moveTo>
                    <a:pt x="26" y="63"/>
                  </a:moveTo>
                  <a:lnTo>
                    <a:pt x="26" y="63"/>
                  </a:lnTo>
                  <a:lnTo>
                    <a:pt x="30" y="64"/>
                  </a:lnTo>
                  <a:lnTo>
                    <a:pt x="33" y="67"/>
                  </a:lnTo>
                  <a:lnTo>
                    <a:pt x="35" y="69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5" y="78"/>
                  </a:lnTo>
                  <a:lnTo>
                    <a:pt x="33" y="81"/>
                  </a:lnTo>
                  <a:lnTo>
                    <a:pt x="30" y="83"/>
                  </a:lnTo>
                  <a:lnTo>
                    <a:pt x="26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1" y="126"/>
                  </a:lnTo>
                  <a:lnTo>
                    <a:pt x="5" y="132"/>
                  </a:lnTo>
                  <a:lnTo>
                    <a:pt x="9" y="134"/>
                  </a:lnTo>
                  <a:lnTo>
                    <a:pt x="15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3" y="117"/>
                  </a:lnTo>
                  <a:lnTo>
                    <a:pt x="24" y="109"/>
                  </a:lnTo>
                  <a:lnTo>
                    <a:pt x="28" y="103"/>
                  </a:lnTo>
                  <a:lnTo>
                    <a:pt x="33" y="98"/>
                  </a:lnTo>
                  <a:lnTo>
                    <a:pt x="40" y="93"/>
                  </a:lnTo>
                  <a:lnTo>
                    <a:pt x="46" y="89"/>
                  </a:lnTo>
                  <a:lnTo>
                    <a:pt x="53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70" y="86"/>
                  </a:lnTo>
                  <a:lnTo>
                    <a:pt x="76" y="89"/>
                  </a:lnTo>
                  <a:lnTo>
                    <a:pt x="84" y="93"/>
                  </a:lnTo>
                  <a:lnTo>
                    <a:pt x="89" y="98"/>
                  </a:lnTo>
                  <a:lnTo>
                    <a:pt x="95" y="103"/>
                  </a:lnTo>
                  <a:lnTo>
                    <a:pt x="98" y="109"/>
                  </a:lnTo>
                  <a:lnTo>
                    <a:pt x="100" y="117"/>
                  </a:lnTo>
                  <a:lnTo>
                    <a:pt x="101" y="125"/>
                  </a:lnTo>
                  <a:lnTo>
                    <a:pt x="101" y="125"/>
                  </a:lnTo>
                  <a:lnTo>
                    <a:pt x="100" y="135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52" y="125"/>
                  </a:lnTo>
                  <a:lnTo>
                    <a:pt x="152" y="125"/>
                  </a:lnTo>
                  <a:lnTo>
                    <a:pt x="153" y="117"/>
                  </a:lnTo>
                  <a:lnTo>
                    <a:pt x="154" y="109"/>
                  </a:lnTo>
                  <a:lnTo>
                    <a:pt x="158" y="103"/>
                  </a:lnTo>
                  <a:lnTo>
                    <a:pt x="163" y="98"/>
                  </a:lnTo>
                  <a:lnTo>
                    <a:pt x="170" y="93"/>
                  </a:lnTo>
                  <a:lnTo>
                    <a:pt x="176" y="89"/>
                  </a:lnTo>
                  <a:lnTo>
                    <a:pt x="183" y="86"/>
                  </a:lnTo>
                  <a:lnTo>
                    <a:pt x="192" y="86"/>
                  </a:lnTo>
                  <a:lnTo>
                    <a:pt x="192" y="86"/>
                  </a:lnTo>
                  <a:lnTo>
                    <a:pt x="200" y="86"/>
                  </a:lnTo>
                  <a:lnTo>
                    <a:pt x="206" y="89"/>
                  </a:lnTo>
                  <a:lnTo>
                    <a:pt x="214" y="93"/>
                  </a:lnTo>
                  <a:lnTo>
                    <a:pt x="219" y="98"/>
                  </a:lnTo>
                  <a:lnTo>
                    <a:pt x="225" y="103"/>
                  </a:lnTo>
                  <a:lnTo>
                    <a:pt x="228" y="109"/>
                  </a:lnTo>
                  <a:lnTo>
                    <a:pt x="230" y="117"/>
                  </a:lnTo>
                  <a:lnTo>
                    <a:pt x="231" y="125"/>
                  </a:lnTo>
                  <a:lnTo>
                    <a:pt x="231" y="125"/>
                  </a:lnTo>
                  <a:lnTo>
                    <a:pt x="230" y="135"/>
                  </a:lnTo>
                  <a:lnTo>
                    <a:pt x="240" y="135"/>
                  </a:lnTo>
                  <a:lnTo>
                    <a:pt x="240" y="135"/>
                  </a:lnTo>
                  <a:lnTo>
                    <a:pt x="245" y="134"/>
                  </a:lnTo>
                  <a:lnTo>
                    <a:pt x="251" y="132"/>
                  </a:lnTo>
                  <a:lnTo>
                    <a:pt x="254" y="126"/>
                  </a:lnTo>
                  <a:lnTo>
                    <a:pt x="256" y="120"/>
                  </a:lnTo>
                  <a:lnTo>
                    <a:pt x="256" y="83"/>
                  </a:lnTo>
                  <a:lnTo>
                    <a:pt x="249" y="83"/>
                  </a:lnTo>
                  <a:lnTo>
                    <a:pt x="249" y="83"/>
                  </a:lnTo>
                  <a:lnTo>
                    <a:pt x="245" y="83"/>
                  </a:lnTo>
                  <a:lnTo>
                    <a:pt x="241" y="81"/>
                  </a:lnTo>
                  <a:lnTo>
                    <a:pt x="240" y="78"/>
                  </a:lnTo>
                  <a:lnTo>
                    <a:pt x="239" y="73"/>
                  </a:lnTo>
                  <a:lnTo>
                    <a:pt x="239" y="73"/>
                  </a:lnTo>
                  <a:lnTo>
                    <a:pt x="240" y="69"/>
                  </a:lnTo>
                  <a:lnTo>
                    <a:pt x="241" y="67"/>
                  </a:lnTo>
                  <a:lnTo>
                    <a:pt x="245" y="64"/>
                  </a:lnTo>
                  <a:lnTo>
                    <a:pt x="249" y="63"/>
                  </a:lnTo>
                  <a:lnTo>
                    <a:pt x="254" y="63"/>
                  </a:lnTo>
                  <a:lnTo>
                    <a:pt x="254" y="63"/>
                  </a:lnTo>
                  <a:lnTo>
                    <a:pt x="252" y="59"/>
                  </a:lnTo>
                  <a:lnTo>
                    <a:pt x="249" y="56"/>
                  </a:lnTo>
                  <a:lnTo>
                    <a:pt x="244" y="54"/>
                  </a:lnTo>
                  <a:lnTo>
                    <a:pt x="240" y="52"/>
                  </a:lnTo>
                  <a:lnTo>
                    <a:pt x="226" y="52"/>
                  </a:lnTo>
                  <a:lnTo>
                    <a:pt x="192" y="0"/>
                  </a:lnTo>
                  <a:lnTo>
                    <a:pt x="104" y="0"/>
                  </a:lnTo>
                  <a:lnTo>
                    <a:pt x="58" y="52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0" y="54"/>
                  </a:lnTo>
                  <a:lnTo>
                    <a:pt x="6" y="56"/>
                  </a:lnTo>
                  <a:lnTo>
                    <a:pt x="4" y="59"/>
                  </a:lnTo>
                  <a:lnTo>
                    <a:pt x="1" y="63"/>
                  </a:lnTo>
                  <a:lnTo>
                    <a:pt x="26" y="63"/>
                  </a:lnTo>
                  <a:close/>
                  <a:moveTo>
                    <a:pt x="156" y="11"/>
                  </a:moveTo>
                  <a:lnTo>
                    <a:pt x="182" y="11"/>
                  </a:lnTo>
                  <a:lnTo>
                    <a:pt x="209" y="52"/>
                  </a:lnTo>
                  <a:lnTo>
                    <a:pt x="156" y="52"/>
                  </a:lnTo>
                  <a:lnTo>
                    <a:pt x="156" y="11"/>
                  </a:lnTo>
                  <a:close/>
                  <a:moveTo>
                    <a:pt x="156" y="68"/>
                  </a:moveTo>
                  <a:lnTo>
                    <a:pt x="161" y="68"/>
                  </a:lnTo>
                  <a:lnTo>
                    <a:pt x="161" y="78"/>
                  </a:lnTo>
                  <a:lnTo>
                    <a:pt x="156" y="78"/>
                  </a:lnTo>
                  <a:lnTo>
                    <a:pt x="156" y="68"/>
                  </a:lnTo>
                  <a:close/>
                  <a:moveTo>
                    <a:pt x="140" y="78"/>
                  </a:moveTo>
                  <a:lnTo>
                    <a:pt x="135" y="78"/>
                  </a:lnTo>
                  <a:lnTo>
                    <a:pt x="135" y="68"/>
                  </a:lnTo>
                  <a:lnTo>
                    <a:pt x="140" y="68"/>
                  </a:lnTo>
                  <a:lnTo>
                    <a:pt x="140" y="78"/>
                  </a:lnTo>
                  <a:close/>
                  <a:moveTo>
                    <a:pt x="114" y="11"/>
                  </a:moveTo>
                  <a:lnTo>
                    <a:pt x="140" y="11"/>
                  </a:lnTo>
                  <a:lnTo>
                    <a:pt x="140" y="52"/>
                  </a:lnTo>
                  <a:lnTo>
                    <a:pt x="78" y="52"/>
                  </a:lnTo>
                  <a:lnTo>
                    <a:pt x="114" y="11"/>
                  </a:lnTo>
                  <a:close/>
                  <a:moveTo>
                    <a:pt x="191" y="95"/>
                  </a:moveTo>
                  <a:lnTo>
                    <a:pt x="191" y="95"/>
                  </a:lnTo>
                  <a:lnTo>
                    <a:pt x="184" y="96"/>
                  </a:lnTo>
                  <a:lnTo>
                    <a:pt x="179" y="98"/>
                  </a:lnTo>
                  <a:lnTo>
                    <a:pt x="174" y="100"/>
                  </a:lnTo>
                  <a:lnTo>
                    <a:pt x="169" y="104"/>
                  </a:lnTo>
                  <a:lnTo>
                    <a:pt x="165" y="108"/>
                  </a:lnTo>
                  <a:lnTo>
                    <a:pt x="162" y="113"/>
                  </a:lnTo>
                  <a:lnTo>
                    <a:pt x="161" y="120"/>
                  </a:lnTo>
                  <a:lnTo>
                    <a:pt x="160" y="125"/>
                  </a:lnTo>
                  <a:lnTo>
                    <a:pt x="160" y="125"/>
                  </a:lnTo>
                  <a:lnTo>
                    <a:pt x="161" y="132"/>
                  </a:lnTo>
                  <a:lnTo>
                    <a:pt x="162" y="137"/>
                  </a:lnTo>
                  <a:lnTo>
                    <a:pt x="165" y="142"/>
                  </a:lnTo>
                  <a:lnTo>
                    <a:pt x="169" y="147"/>
                  </a:lnTo>
                  <a:lnTo>
                    <a:pt x="174" y="151"/>
                  </a:lnTo>
                  <a:lnTo>
                    <a:pt x="179" y="154"/>
                  </a:lnTo>
                  <a:lnTo>
                    <a:pt x="184" y="155"/>
                  </a:lnTo>
                  <a:lnTo>
                    <a:pt x="191" y="156"/>
                  </a:lnTo>
                  <a:lnTo>
                    <a:pt x="191" y="156"/>
                  </a:lnTo>
                  <a:lnTo>
                    <a:pt x="196" y="155"/>
                  </a:lnTo>
                  <a:lnTo>
                    <a:pt x="202" y="154"/>
                  </a:lnTo>
                  <a:lnTo>
                    <a:pt x="208" y="151"/>
                  </a:lnTo>
                  <a:lnTo>
                    <a:pt x="212" y="147"/>
                  </a:lnTo>
                  <a:lnTo>
                    <a:pt x="215" y="142"/>
                  </a:lnTo>
                  <a:lnTo>
                    <a:pt x="218" y="137"/>
                  </a:lnTo>
                  <a:lnTo>
                    <a:pt x="221" y="132"/>
                  </a:lnTo>
                  <a:lnTo>
                    <a:pt x="221" y="125"/>
                  </a:lnTo>
                  <a:lnTo>
                    <a:pt x="221" y="125"/>
                  </a:lnTo>
                  <a:lnTo>
                    <a:pt x="221" y="120"/>
                  </a:lnTo>
                  <a:lnTo>
                    <a:pt x="218" y="113"/>
                  </a:lnTo>
                  <a:lnTo>
                    <a:pt x="215" y="108"/>
                  </a:lnTo>
                  <a:lnTo>
                    <a:pt x="212" y="104"/>
                  </a:lnTo>
                  <a:lnTo>
                    <a:pt x="208" y="100"/>
                  </a:lnTo>
                  <a:lnTo>
                    <a:pt x="202" y="98"/>
                  </a:lnTo>
                  <a:lnTo>
                    <a:pt x="196" y="96"/>
                  </a:lnTo>
                  <a:lnTo>
                    <a:pt x="191" y="95"/>
                  </a:lnTo>
                  <a:lnTo>
                    <a:pt x="191" y="95"/>
                  </a:lnTo>
                  <a:close/>
                  <a:moveTo>
                    <a:pt x="191" y="137"/>
                  </a:moveTo>
                  <a:lnTo>
                    <a:pt x="191" y="137"/>
                  </a:lnTo>
                  <a:lnTo>
                    <a:pt x="186" y="137"/>
                  </a:lnTo>
                  <a:lnTo>
                    <a:pt x="183" y="134"/>
                  </a:lnTo>
                  <a:lnTo>
                    <a:pt x="180" y="130"/>
                  </a:lnTo>
                  <a:lnTo>
                    <a:pt x="179" y="125"/>
                  </a:lnTo>
                  <a:lnTo>
                    <a:pt x="179" y="125"/>
                  </a:lnTo>
                  <a:lnTo>
                    <a:pt x="180" y="121"/>
                  </a:lnTo>
                  <a:lnTo>
                    <a:pt x="183" y="117"/>
                  </a:lnTo>
                  <a:lnTo>
                    <a:pt x="186" y="115"/>
                  </a:lnTo>
                  <a:lnTo>
                    <a:pt x="191" y="115"/>
                  </a:lnTo>
                  <a:lnTo>
                    <a:pt x="191" y="115"/>
                  </a:lnTo>
                  <a:lnTo>
                    <a:pt x="195" y="115"/>
                  </a:lnTo>
                  <a:lnTo>
                    <a:pt x="199" y="117"/>
                  </a:lnTo>
                  <a:lnTo>
                    <a:pt x="201" y="121"/>
                  </a:lnTo>
                  <a:lnTo>
                    <a:pt x="202" y="125"/>
                  </a:lnTo>
                  <a:lnTo>
                    <a:pt x="202" y="125"/>
                  </a:lnTo>
                  <a:lnTo>
                    <a:pt x="201" y="130"/>
                  </a:lnTo>
                  <a:lnTo>
                    <a:pt x="199" y="134"/>
                  </a:lnTo>
                  <a:lnTo>
                    <a:pt x="195" y="137"/>
                  </a:lnTo>
                  <a:lnTo>
                    <a:pt x="191" y="137"/>
                  </a:lnTo>
                  <a:lnTo>
                    <a:pt x="191" y="137"/>
                  </a:lnTo>
                  <a:close/>
                  <a:moveTo>
                    <a:pt x="61" y="95"/>
                  </a:moveTo>
                  <a:lnTo>
                    <a:pt x="61" y="95"/>
                  </a:lnTo>
                  <a:lnTo>
                    <a:pt x="54" y="96"/>
                  </a:lnTo>
                  <a:lnTo>
                    <a:pt x="49" y="98"/>
                  </a:lnTo>
                  <a:lnTo>
                    <a:pt x="44" y="100"/>
                  </a:lnTo>
                  <a:lnTo>
                    <a:pt x="39" y="104"/>
                  </a:lnTo>
                  <a:lnTo>
                    <a:pt x="35" y="108"/>
                  </a:lnTo>
                  <a:lnTo>
                    <a:pt x="32" y="113"/>
                  </a:lnTo>
                  <a:lnTo>
                    <a:pt x="31" y="120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1" y="132"/>
                  </a:lnTo>
                  <a:lnTo>
                    <a:pt x="32" y="137"/>
                  </a:lnTo>
                  <a:lnTo>
                    <a:pt x="35" y="142"/>
                  </a:lnTo>
                  <a:lnTo>
                    <a:pt x="39" y="147"/>
                  </a:lnTo>
                  <a:lnTo>
                    <a:pt x="44" y="151"/>
                  </a:lnTo>
                  <a:lnTo>
                    <a:pt x="49" y="154"/>
                  </a:lnTo>
                  <a:lnTo>
                    <a:pt x="54" y="155"/>
                  </a:lnTo>
                  <a:lnTo>
                    <a:pt x="61" y="156"/>
                  </a:lnTo>
                  <a:lnTo>
                    <a:pt x="61" y="156"/>
                  </a:lnTo>
                  <a:lnTo>
                    <a:pt x="66" y="155"/>
                  </a:lnTo>
                  <a:lnTo>
                    <a:pt x="72" y="154"/>
                  </a:lnTo>
                  <a:lnTo>
                    <a:pt x="78" y="151"/>
                  </a:lnTo>
                  <a:lnTo>
                    <a:pt x="82" y="147"/>
                  </a:lnTo>
                  <a:lnTo>
                    <a:pt x="85" y="142"/>
                  </a:lnTo>
                  <a:lnTo>
                    <a:pt x="88" y="137"/>
                  </a:lnTo>
                  <a:lnTo>
                    <a:pt x="91" y="132"/>
                  </a:lnTo>
                  <a:lnTo>
                    <a:pt x="91" y="125"/>
                  </a:lnTo>
                  <a:lnTo>
                    <a:pt x="91" y="125"/>
                  </a:lnTo>
                  <a:lnTo>
                    <a:pt x="91" y="120"/>
                  </a:lnTo>
                  <a:lnTo>
                    <a:pt x="88" y="113"/>
                  </a:lnTo>
                  <a:lnTo>
                    <a:pt x="85" y="108"/>
                  </a:lnTo>
                  <a:lnTo>
                    <a:pt x="82" y="104"/>
                  </a:lnTo>
                  <a:lnTo>
                    <a:pt x="78" y="100"/>
                  </a:lnTo>
                  <a:lnTo>
                    <a:pt x="72" y="98"/>
                  </a:lnTo>
                  <a:lnTo>
                    <a:pt x="66" y="96"/>
                  </a:lnTo>
                  <a:lnTo>
                    <a:pt x="61" y="95"/>
                  </a:lnTo>
                  <a:lnTo>
                    <a:pt x="61" y="95"/>
                  </a:lnTo>
                  <a:close/>
                  <a:moveTo>
                    <a:pt x="61" y="137"/>
                  </a:moveTo>
                  <a:lnTo>
                    <a:pt x="61" y="137"/>
                  </a:lnTo>
                  <a:lnTo>
                    <a:pt x="56" y="137"/>
                  </a:lnTo>
                  <a:lnTo>
                    <a:pt x="53" y="134"/>
                  </a:lnTo>
                  <a:lnTo>
                    <a:pt x="50" y="130"/>
                  </a:lnTo>
                  <a:lnTo>
                    <a:pt x="49" y="125"/>
                  </a:lnTo>
                  <a:lnTo>
                    <a:pt x="49" y="125"/>
                  </a:lnTo>
                  <a:lnTo>
                    <a:pt x="50" y="121"/>
                  </a:lnTo>
                  <a:lnTo>
                    <a:pt x="53" y="117"/>
                  </a:lnTo>
                  <a:lnTo>
                    <a:pt x="56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5" y="115"/>
                  </a:lnTo>
                  <a:lnTo>
                    <a:pt x="69" y="117"/>
                  </a:lnTo>
                  <a:lnTo>
                    <a:pt x="71" y="121"/>
                  </a:lnTo>
                  <a:lnTo>
                    <a:pt x="72" y="125"/>
                  </a:lnTo>
                  <a:lnTo>
                    <a:pt x="72" y="125"/>
                  </a:lnTo>
                  <a:lnTo>
                    <a:pt x="71" y="130"/>
                  </a:lnTo>
                  <a:lnTo>
                    <a:pt x="69" y="134"/>
                  </a:lnTo>
                  <a:lnTo>
                    <a:pt x="65" y="137"/>
                  </a:lnTo>
                  <a:lnTo>
                    <a:pt x="61" y="137"/>
                  </a:lnTo>
                  <a:lnTo>
                    <a:pt x="61" y="1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71"/>
            <p:cNvSpPr>
              <a:spLocks noEditPoints="1"/>
            </p:cNvSpPr>
            <p:nvPr/>
          </p:nvSpPr>
          <p:spPr bwMode="auto">
            <a:xfrm>
              <a:off x="3914999" y="6560456"/>
              <a:ext cx="223067" cy="141160"/>
            </a:xfrm>
            <a:custGeom>
              <a:avLst/>
              <a:gdLst>
                <a:gd name="T0" fmla="*/ 195 w 257"/>
                <a:gd name="T1" fmla="*/ 63 h 162"/>
                <a:gd name="T2" fmla="*/ 168 w 257"/>
                <a:gd name="T3" fmla="*/ 78 h 162"/>
                <a:gd name="T4" fmla="*/ 158 w 257"/>
                <a:gd name="T5" fmla="*/ 104 h 162"/>
                <a:gd name="T6" fmla="*/ 102 w 257"/>
                <a:gd name="T7" fmla="*/ 113 h 162"/>
                <a:gd name="T8" fmla="*/ 88 w 257"/>
                <a:gd name="T9" fmla="*/ 78 h 162"/>
                <a:gd name="T10" fmla="*/ 59 w 257"/>
                <a:gd name="T11" fmla="*/ 65 h 162"/>
                <a:gd name="T12" fmla="*/ 17 w 257"/>
                <a:gd name="T13" fmla="*/ 68 h 162"/>
                <a:gd name="T14" fmla="*/ 24 w 257"/>
                <a:gd name="T15" fmla="*/ 45 h 162"/>
                <a:gd name="T16" fmla="*/ 45 w 257"/>
                <a:gd name="T17" fmla="*/ 32 h 162"/>
                <a:gd name="T18" fmla="*/ 80 w 257"/>
                <a:gd name="T19" fmla="*/ 11 h 162"/>
                <a:gd name="T20" fmla="*/ 95 w 257"/>
                <a:gd name="T21" fmla="*/ 32 h 162"/>
                <a:gd name="T22" fmla="*/ 121 w 257"/>
                <a:gd name="T23" fmla="*/ 41 h 162"/>
                <a:gd name="T24" fmla="*/ 151 w 257"/>
                <a:gd name="T25" fmla="*/ 51 h 162"/>
                <a:gd name="T26" fmla="*/ 180 w 257"/>
                <a:gd name="T27" fmla="*/ 45 h 162"/>
                <a:gd name="T28" fmla="*/ 197 w 257"/>
                <a:gd name="T29" fmla="*/ 32 h 162"/>
                <a:gd name="T30" fmla="*/ 246 w 257"/>
                <a:gd name="T31" fmla="*/ 33 h 162"/>
                <a:gd name="T32" fmla="*/ 257 w 257"/>
                <a:gd name="T33" fmla="*/ 58 h 162"/>
                <a:gd name="T34" fmla="*/ 46 w 257"/>
                <a:gd name="T35" fmla="*/ 69 h 162"/>
                <a:gd name="T36" fmla="*/ 78 w 257"/>
                <a:gd name="T37" fmla="*/ 84 h 162"/>
                <a:gd name="T38" fmla="*/ 93 w 257"/>
                <a:gd name="T39" fmla="*/ 115 h 162"/>
                <a:gd name="T40" fmla="*/ 85 w 257"/>
                <a:gd name="T41" fmla="*/ 141 h 162"/>
                <a:gd name="T42" fmla="*/ 56 w 257"/>
                <a:gd name="T43" fmla="*/ 160 h 162"/>
                <a:gd name="T44" fmla="*/ 29 w 257"/>
                <a:gd name="T45" fmla="*/ 158 h 162"/>
                <a:gd name="T46" fmla="*/ 4 w 257"/>
                <a:gd name="T47" fmla="*/ 133 h 162"/>
                <a:gd name="T48" fmla="*/ 2 w 257"/>
                <a:gd name="T49" fmla="*/ 106 h 162"/>
                <a:gd name="T50" fmla="*/ 21 w 257"/>
                <a:gd name="T51" fmla="*/ 77 h 162"/>
                <a:gd name="T52" fmla="*/ 46 w 257"/>
                <a:gd name="T53" fmla="*/ 69 h 162"/>
                <a:gd name="T54" fmla="*/ 55 w 257"/>
                <a:gd name="T55" fmla="*/ 134 h 162"/>
                <a:gd name="T56" fmla="*/ 65 w 257"/>
                <a:gd name="T57" fmla="*/ 124 h 162"/>
                <a:gd name="T58" fmla="*/ 67 w 257"/>
                <a:gd name="T59" fmla="*/ 111 h 162"/>
                <a:gd name="T60" fmla="*/ 58 w 257"/>
                <a:gd name="T61" fmla="*/ 98 h 162"/>
                <a:gd name="T62" fmla="*/ 46 w 257"/>
                <a:gd name="T63" fmla="*/ 94 h 162"/>
                <a:gd name="T64" fmla="*/ 32 w 257"/>
                <a:gd name="T65" fmla="*/ 100 h 162"/>
                <a:gd name="T66" fmla="*/ 25 w 257"/>
                <a:gd name="T67" fmla="*/ 115 h 162"/>
                <a:gd name="T68" fmla="*/ 29 w 257"/>
                <a:gd name="T69" fmla="*/ 126 h 162"/>
                <a:gd name="T70" fmla="*/ 42 w 257"/>
                <a:gd name="T71" fmla="*/ 136 h 162"/>
                <a:gd name="T72" fmla="*/ 207 w 257"/>
                <a:gd name="T73" fmla="*/ 69 h 162"/>
                <a:gd name="T74" fmla="*/ 240 w 257"/>
                <a:gd name="T75" fmla="*/ 84 h 162"/>
                <a:gd name="T76" fmla="*/ 254 w 257"/>
                <a:gd name="T77" fmla="*/ 115 h 162"/>
                <a:gd name="T78" fmla="*/ 246 w 257"/>
                <a:gd name="T79" fmla="*/ 141 h 162"/>
                <a:gd name="T80" fmla="*/ 218 w 257"/>
                <a:gd name="T81" fmla="*/ 160 h 162"/>
                <a:gd name="T82" fmla="*/ 190 w 257"/>
                <a:gd name="T83" fmla="*/ 158 h 162"/>
                <a:gd name="T84" fmla="*/ 166 w 257"/>
                <a:gd name="T85" fmla="*/ 133 h 162"/>
                <a:gd name="T86" fmla="*/ 163 w 257"/>
                <a:gd name="T87" fmla="*/ 106 h 162"/>
                <a:gd name="T88" fmla="*/ 182 w 257"/>
                <a:gd name="T89" fmla="*/ 77 h 162"/>
                <a:gd name="T90" fmla="*/ 207 w 257"/>
                <a:gd name="T91" fmla="*/ 69 h 162"/>
                <a:gd name="T92" fmla="*/ 216 w 257"/>
                <a:gd name="T93" fmla="*/ 134 h 162"/>
                <a:gd name="T94" fmla="*/ 227 w 257"/>
                <a:gd name="T95" fmla="*/ 124 h 162"/>
                <a:gd name="T96" fmla="*/ 228 w 257"/>
                <a:gd name="T97" fmla="*/ 111 h 162"/>
                <a:gd name="T98" fmla="*/ 219 w 257"/>
                <a:gd name="T99" fmla="*/ 98 h 162"/>
                <a:gd name="T100" fmla="*/ 207 w 257"/>
                <a:gd name="T101" fmla="*/ 94 h 162"/>
                <a:gd name="T102" fmla="*/ 193 w 257"/>
                <a:gd name="T103" fmla="*/ 100 h 162"/>
                <a:gd name="T104" fmla="*/ 186 w 257"/>
                <a:gd name="T105" fmla="*/ 115 h 162"/>
                <a:gd name="T106" fmla="*/ 190 w 257"/>
                <a:gd name="T107" fmla="*/ 126 h 162"/>
                <a:gd name="T108" fmla="*/ 203 w 257"/>
                <a:gd name="T109" fmla="*/ 13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62">
                  <a:moveTo>
                    <a:pt x="255" y="63"/>
                  </a:moveTo>
                  <a:lnTo>
                    <a:pt x="203" y="63"/>
                  </a:lnTo>
                  <a:lnTo>
                    <a:pt x="203" y="63"/>
                  </a:lnTo>
                  <a:lnTo>
                    <a:pt x="195" y="63"/>
                  </a:lnTo>
                  <a:lnTo>
                    <a:pt x="189" y="65"/>
                  </a:lnTo>
                  <a:lnTo>
                    <a:pt x="180" y="68"/>
                  </a:lnTo>
                  <a:lnTo>
                    <a:pt x="172" y="74"/>
                  </a:lnTo>
                  <a:lnTo>
                    <a:pt x="168" y="78"/>
                  </a:lnTo>
                  <a:lnTo>
                    <a:pt x="164" y="84"/>
                  </a:lnTo>
                  <a:lnTo>
                    <a:pt x="162" y="90"/>
                  </a:lnTo>
                  <a:lnTo>
                    <a:pt x="159" y="97"/>
                  </a:lnTo>
                  <a:lnTo>
                    <a:pt x="158" y="104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102" y="113"/>
                  </a:lnTo>
                  <a:lnTo>
                    <a:pt x="102" y="113"/>
                  </a:lnTo>
                  <a:lnTo>
                    <a:pt x="101" y="102"/>
                  </a:lnTo>
                  <a:lnTo>
                    <a:pt x="98" y="93"/>
                  </a:lnTo>
                  <a:lnTo>
                    <a:pt x="94" y="85"/>
                  </a:lnTo>
                  <a:lnTo>
                    <a:pt x="88" y="78"/>
                  </a:lnTo>
                  <a:lnTo>
                    <a:pt x="82" y="73"/>
                  </a:lnTo>
                  <a:lnTo>
                    <a:pt x="75" y="69"/>
                  </a:lnTo>
                  <a:lnTo>
                    <a:pt x="67" y="67"/>
                  </a:lnTo>
                  <a:lnTo>
                    <a:pt x="59" y="65"/>
                  </a:lnTo>
                  <a:lnTo>
                    <a:pt x="43" y="64"/>
                  </a:lnTo>
                  <a:lnTo>
                    <a:pt x="30" y="65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7" y="63"/>
                  </a:lnTo>
                  <a:lnTo>
                    <a:pt x="19" y="58"/>
                  </a:lnTo>
                  <a:lnTo>
                    <a:pt x="20" y="51"/>
                  </a:lnTo>
                  <a:lnTo>
                    <a:pt x="24" y="45"/>
                  </a:lnTo>
                  <a:lnTo>
                    <a:pt x="28" y="38"/>
                  </a:lnTo>
                  <a:lnTo>
                    <a:pt x="36" y="34"/>
                  </a:lnTo>
                  <a:lnTo>
                    <a:pt x="39" y="33"/>
                  </a:lnTo>
                  <a:lnTo>
                    <a:pt x="45" y="32"/>
                  </a:lnTo>
                  <a:lnTo>
                    <a:pt x="75" y="0"/>
                  </a:lnTo>
                  <a:lnTo>
                    <a:pt x="106" y="0"/>
                  </a:lnTo>
                  <a:lnTo>
                    <a:pt x="106" y="11"/>
                  </a:lnTo>
                  <a:lnTo>
                    <a:pt x="80" y="11"/>
                  </a:lnTo>
                  <a:lnTo>
                    <a:pt x="59" y="32"/>
                  </a:lnTo>
                  <a:lnTo>
                    <a:pt x="59" y="32"/>
                  </a:lnTo>
                  <a:lnTo>
                    <a:pt x="95" y="32"/>
                  </a:lnTo>
                  <a:lnTo>
                    <a:pt x="95" y="32"/>
                  </a:lnTo>
                  <a:lnTo>
                    <a:pt x="106" y="32"/>
                  </a:lnTo>
                  <a:lnTo>
                    <a:pt x="114" y="34"/>
                  </a:lnTo>
                  <a:lnTo>
                    <a:pt x="117" y="38"/>
                  </a:lnTo>
                  <a:lnTo>
                    <a:pt x="121" y="41"/>
                  </a:lnTo>
                  <a:lnTo>
                    <a:pt x="124" y="45"/>
                  </a:lnTo>
                  <a:lnTo>
                    <a:pt x="129" y="48"/>
                  </a:lnTo>
                  <a:lnTo>
                    <a:pt x="138" y="51"/>
                  </a:lnTo>
                  <a:lnTo>
                    <a:pt x="151" y="51"/>
                  </a:lnTo>
                  <a:lnTo>
                    <a:pt x="151" y="51"/>
                  </a:lnTo>
                  <a:lnTo>
                    <a:pt x="164" y="51"/>
                  </a:lnTo>
                  <a:lnTo>
                    <a:pt x="173" y="48"/>
                  </a:lnTo>
                  <a:lnTo>
                    <a:pt x="180" y="45"/>
                  </a:lnTo>
                  <a:lnTo>
                    <a:pt x="184" y="41"/>
                  </a:lnTo>
                  <a:lnTo>
                    <a:pt x="190" y="34"/>
                  </a:lnTo>
                  <a:lnTo>
                    <a:pt x="193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6" y="33"/>
                  </a:lnTo>
                  <a:lnTo>
                    <a:pt x="251" y="35"/>
                  </a:lnTo>
                  <a:lnTo>
                    <a:pt x="254" y="41"/>
                  </a:lnTo>
                  <a:lnTo>
                    <a:pt x="255" y="47"/>
                  </a:lnTo>
                  <a:lnTo>
                    <a:pt x="257" y="58"/>
                  </a:lnTo>
                  <a:lnTo>
                    <a:pt x="255" y="63"/>
                  </a:lnTo>
                  <a:lnTo>
                    <a:pt x="255" y="63"/>
                  </a:lnTo>
                  <a:close/>
                  <a:moveTo>
                    <a:pt x="46" y="69"/>
                  </a:moveTo>
                  <a:lnTo>
                    <a:pt x="46" y="69"/>
                  </a:lnTo>
                  <a:lnTo>
                    <a:pt x="56" y="71"/>
                  </a:lnTo>
                  <a:lnTo>
                    <a:pt x="64" y="73"/>
                  </a:lnTo>
                  <a:lnTo>
                    <a:pt x="72" y="77"/>
                  </a:lnTo>
                  <a:lnTo>
                    <a:pt x="78" y="84"/>
                  </a:lnTo>
                  <a:lnTo>
                    <a:pt x="85" y="90"/>
                  </a:lnTo>
                  <a:lnTo>
                    <a:pt x="89" y="98"/>
                  </a:lnTo>
                  <a:lnTo>
                    <a:pt x="91" y="106"/>
                  </a:lnTo>
                  <a:lnTo>
                    <a:pt x="93" y="115"/>
                  </a:lnTo>
                  <a:lnTo>
                    <a:pt x="93" y="115"/>
                  </a:lnTo>
                  <a:lnTo>
                    <a:pt x="91" y="125"/>
                  </a:lnTo>
                  <a:lnTo>
                    <a:pt x="89" y="133"/>
                  </a:lnTo>
                  <a:lnTo>
                    <a:pt x="85" y="141"/>
                  </a:lnTo>
                  <a:lnTo>
                    <a:pt x="78" y="147"/>
                  </a:lnTo>
                  <a:lnTo>
                    <a:pt x="72" y="154"/>
                  </a:lnTo>
                  <a:lnTo>
                    <a:pt x="64" y="158"/>
                  </a:lnTo>
                  <a:lnTo>
                    <a:pt x="56" y="160"/>
                  </a:lnTo>
                  <a:lnTo>
                    <a:pt x="46" y="162"/>
                  </a:lnTo>
                  <a:lnTo>
                    <a:pt x="46" y="162"/>
                  </a:lnTo>
                  <a:lnTo>
                    <a:pt x="37" y="160"/>
                  </a:lnTo>
                  <a:lnTo>
                    <a:pt x="29" y="158"/>
                  </a:lnTo>
                  <a:lnTo>
                    <a:pt x="21" y="154"/>
                  </a:lnTo>
                  <a:lnTo>
                    <a:pt x="15" y="147"/>
                  </a:lnTo>
                  <a:lnTo>
                    <a:pt x="8" y="141"/>
                  </a:lnTo>
                  <a:lnTo>
                    <a:pt x="4" y="133"/>
                  </a:lnTo>
                  <a:lnTo>
                    <a:pt x="2" y="12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2" y="106"/>
                  </a:lnTo>
                  <a:lnTo>
                    <a:pt x="4" y="98"/>
                  </a:lnTo>
                  <a:lnTo>
                    <a:pt x="8" y="90"/>
                  </a:lnTo>
                  <a:lnTo>
                    <a:pt x="15" y="84"/>
                  </a:lnTo>
                  <a:lnTo>
                    <a:pt x="21" y="77"/>
                  </a:lnTo>
                  <a:lnTo>
                    <a:pt x="29" y="73"/>
                  </a:lnTo>
                  <a:lnTo>
                    <a:pt x="37" y="71"/>
                  </a:lnTo>
                  <a:lnTo>
                    <a:pt x="46" y="69"/>
                  </a:lnTo>
                  <a:lnTo>
                    <a:pt x="46" y="69"/>
                  </a:lnTo>
                  <a:close/>
                  <a:moveTo>
                    <a:pt x="46" y="137"/>
                  </a:moveTo>
                  <a:lnTo>
                    <a:pt x="46" y="137"/>
                  </a:lnTo>
                  <a:lnTo>
                    <a:pt x="51" y="136"/>
                  </a:lnTo>
                  <a:lnTo>
                    <a:pt x="55" y="134"/>
                  </a:lnTo>
                  <a:lnTo>
                    <a:pt x="58" y="133"/>
                  </a:lnTo>
                  <a:lnTo>
                    <a:pt x="62" y="130"/>
                  </a:lnTo>
                  <a:lnTo>
                    <a:pt x="64" y="126"/>
                  </a:lnTo>
                  <a:lnTo>
                    <a:pt x="65" y="124"/>
                  </a:lnTo>
                  <a:lnTo>
                    <a:pt x="67" y="120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1"/>
                  </a:lnTo>
                  <a:lnTo>
                    <a:pt x="65" y="107"/>
                  </a:lnTo>
                  <a:lnTo>
                    <a:pt x="64" y="103"/>
                  </a:lnTo>
                  <a:lnTo>
                    <a:pt x="62" y="100"/>
                  </a:lnTo>
                  <a:lnTo>
                    <a:pt x="58" y="98"/>
                  </a:lnTo>
                  <a:lnTo>
                    <a:pt x="55" y="97"/>
                  </a:lnTo>
                  <a:lnTo>
                    <a:pt x="51" y="95"/>
                  </a:lnTo>
                  <a:lnTo>
                    <a:pt x="46" y="94"/>
                  </a:lnTo>
                  <a:lnTo>
                    <a:pt x="46" y="94"/>
                  </a:lnTo>
                  <a:lnTo>
                    <a:pt x="42" y="95"/>
                  </a:lnTo>
                  <a:lnTo>
                    <a:pt x="38" y="97"/>
                  </a:lnTo>
                  <a:lnTo>
                    <a:pt x="34" y="98"/>
                  </a:lnTo>
                  <a:lnTo>
                    <a:pt x="32" y="100"/>
                  </a:lnTo>
                  <a:lnTo>
                    <a:pt x="29" y="103"/>
                  </a:lnTo>
                  <a:lnTo>
                    <a:pt x="28" y="107"/>
                  </a:lnTo>
                  <a:lnTo>
                    <a:pt x="26" y="111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6" y="120"/>
                  </a:lnTo>
                  <a:lnTo>
                    <a:pt x="28" y="124"/>
                  </a:lnTo>
                  <a:lnTo>
                    <a:pt x="29" y="126"/>
                  </a:lnTo>
                  <a:lnTo>
                    <a:pt x="32" y="130"/>
                  </a:lnTo>
                  <a:lnTo>
                    <a:pt x="34" y="133"/>
                  </a:lnTo>
                  <a:lnTo>
                    <a:pt x="38" y="134"/>
                  </a:lnTo>
                  <a:lnTo>
                    <a:pt x="42" y="136"/>
                  </a:lnTo>
                  <a:lnTo>
                    <a:pt x="46" y="137"/>
                  </a:lnTo>
                  <a:lnTo>
                    <a:pt x="46" y="137"/>
                  </a:lnTo>
                  <a:close/>
                  <a:moveTo>
                    <a:pt x="207" y="69"/>
                  </a:moveTo>
                  <a:lnTo>
                    <a:pt x="207" y="69"/>
                  </a:lnTo>
                  <a:lnTo>
                    <a:pt x="218" y="71"/>
                  </a:lnTo>
                  <a:lnTo>
                    <a:pt x="225" y="73"/>
                  </a:lnTo>
                  <a:lnTo>
                    <a:pt x="233" y="77"/>
                  </a:lnTo>
                  <a:lnTo>
                    <a:pt x="240" y="84"/>
                  </a:lnTo>
                  <a:lnTo>
                    <a:pt x="246" y="90"/>
                  </a:lnTo>
                  <a:lnTo>
                    <a:pt x="250" y="98"/>
                  </a:lnTo>
                  <a:lnTo>
                    <a:pt x="253" y="106"/>
                  </a:lnTo>
                  <a:lnTo>
                    <a:pt x="254" y="115"/>
                  </a:lnTo>
                  <a:lnTo>
                    <a:pt x="254" y="115"/>
                  </a:lnTo>
                  <a:lnTo>
                    <a:pt x="253" y="125"/>
                  </a:lnTo>
                  <a:lnTo>
                    <a:pt x="250" y="133"/>
                  </a:lnTo>
                  <a:lnTo>
                    <a:pt x="246" y="141"/>
                  </a:lnTo>
                  <a:lnTo>
                    <a:pt x="240" y="147"/>
                  </a:lnTo>
                  <a:lnTo>
                    <a:pt x="233" y="154"/>
                  </a:lnTo>
                  <a:lnTo>
                    <a:pt x="225" y="158"/>
                  </a:lnTo>
                  <a:lnTo>
                    <a:pt x="218" y="160"/>
                  </a:lnTo>
                  <a:lnTo>
                    <a:pt x="207" y="162"/>
                  </a:lnTo>
                  <a:lnTo>
                    <a:pt x="207" y="162"/>
                  </a:lnTo>
                  <a:lnTo>
                    <a:pt x="198" y="160"/>
                  </a:lnTo>
                  <a:lnTo>
                    <a:pt x="190" y="158"/>
                  </a:lnTo>
                  <a:lnTo>
                    <a:pt x="182" y="154"/>
                  </a:lnTo>
                  <a:lnTo>
                    <a:pt x="176" y="147"/>
                  </a:lnTo>
                  <a:lnTo>
                    <a:pt x="169" y="141"/>
                  </a:lnTo>
                  <a:lnTo>
                    <a:pt x="166" y="133"/>
                  </a:lnTo>
                  <a:lnTo>
                    <a:pt x="163" y="125"/>
                  </a:lnTo>
                  <a:lnTo>
                    <a:pt x="162" y="115"/>
                  </a:lnTo>
                  <a:lnTo>
                    <a:pt x="162" y="115"/>
                  </a:lnTo>
                  <a:lnTo>
                    <a:pt x="163" y="106"/>
                  </a:lnTo>
                  <a:lnTo>
                    <a:pt x="166" y="98"/>
                  </a:lnTo>
                  <a:lnTo>
                    <a:pt x="169" y="90"/>
                  </a:lnTo>
                  <a:lnTo>
                    <a:pt x="176" y="84"/>
                  </a:lnTo>
                  <a:lnTo>
                    <a:pt x="182" y="77"/>
                  </a:lnTo>
                  <a:lnTo>
                    <a:pt x="190" y="73"/>
                  </a:lnTo>
                  <a:lnTo>
                    <a:pt x="198" y="71"/>
                  </a:lnTo>
                  <a:lnTo>
                    <a:pt x="207" y="69"/>
                  </a:lnTo>
                  <a:lnTo>
                    <a:pt x="207" y="69"/>
                  </a:lnTo>
                  <a:close/>
                  <a:moveTo>
                    <a:pt x="207" y="137"/>
                  </a:moveTo>
                  <a:lnTo>
                    <a:pt x="207" y="137"/>
                  </a:lnTo>
                  <a:lnTo>
                    <a:pt x="212" y="136"/>
                  </a:lnTo>
                  <a:lnTo>
                    <a:pt x="216" y="134"/>
                  </a:lnTo>
                  <a:lnTo>
                    <a:pt x="219" y="133"/>
                  </a:lnTo>
                  <a:lnTo>
                    <a:pt x="223" y="130"/>
                  </a:lnTo>
                  <a:lnTo>
                    <a:pt x="225" y="126"/>
                  </a:lnTo>
                  <a:lnTo>
                    <a:pt x="227" y="124"/>
                  </a:lnTo>
                  <a:lnTo>
                    <a:pt x="228" y="120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228" y="111"/>
                  </a:lnTo>
                  <a:lnTo>
                    <a:pt x="227" y="107"/>
                  </a:lnTo>
                  <a:lnTo>
                    <a:pt x="225" y="103"/>
                  </a:lnTo>
                  <a:lnTo>
                    <a:pt x="223" y="100"/>
                  </a:lnTo>
                  <a:lnTo>
                    <a:pt x="219" y="98"/>
                  </a:lnTo>
                  <a:lnTo>
                    <a:pt x="216" y="97"/>
                  </a:lnTo>
                  <a:lnTo>
                    <a:pt x="212" y="95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3" y="95"/>
                  </a:lnTo>
                  <a:lnTo>
                    <a:pt x="199" y="97"/>
                  </a:lnTo>
                  <a:lnTo>
                    <a:pt x="195" y="98"/>
                  </a:lnTo>
                  <a:lnTo>
                    <a:pt x="193" y="100"/>
                  </a:lnTo>
                  <a:lnTo>
                    <a:pt x="190" y="103"/>
                  </a:lnTo>
                  <a:lnTo>
                    <a:pt x="189" y="107"/>
                  </a:lnTo>
                  <a:lnTo>
                    <a:pt x="188" y="111"/>
                  </a:lnTo>
                  <a:lnTo>
                    <a:pt x="186" y="115"/>
                  </a:lnTo>
                  <a:lnTo>
                    <a:pt x="186" y="115"/>
                  </a:lnTo>
                  <a:lnTo>
                    <a:pt x="188" y="120"/>
                  </a:lnTo>
                  <a:lnTo>
                    <a:pt x="189" y="124"/>
                  </a:lnTo>
                  <a:lnTo>
                    <a:pt x="190" y="126"/>
                  </a:lnTo>
                  <a:lnTo>
                    <a:pt x="193" y="130"/>
                  </a:lnTo>
                  <a:lnTo>
                    <a:pt x="195" y="133"/>
                  </a:lnTo>
                  <a:lnTo>
                    <a:pt x="199" y="134"/>
                  </a:lnTo>
                  <a:lnTo>
                    <a:pt x="203" y="136"/>
                  </a:lnTo>
                  <a:lnTo>
                    <a:pt x="207" y="137"/>
                  </a:lnTo>
                  <a:lnTo>
                    <a:pt x="207" y="1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72"/>
            <p:cNvSpPr>
              <a:spLocks noEditPoints="1"/>
            </p:cNvSpPr>
            <p:nvPr/>
          </p:nvSpPr>
          <p:spPr bwMode="auto">
            <a:xfrm>
              <a:off x="4193832" y="6567427"/>
              <a:ext cx="223067" cy="128960"/>
            </a:xfrm>
            <a:custGeom>
              <a:avLst/>
              <a:gdLst>
                <a:gd name="T0" fmla="*/ 189 w 258"/>
                <a:gd name="T1" fmla="*/ 137 h 148"/>
                <a:gd name="T2" fmla="*/ 177 w 258"/>
                <a:gd name="T3" fmla="*/ 104 h 148"/>
                <a:gd name="T4" fmla="*/ 194 w 258"/>
                <a:gd name="T5" fmla="*/ 113 h 148"/>
                <a:gd name="T6" fmla="*/ 212 w 258"/>
                <a:gd name="T7" fmla="*/ 131 h 148"/>
                <a:gd name="T8" fmla="*/ 234 w 258"/>
                <a:gd name="T9" fmla="*/ 125 h 148"/>
                <a:gd name="T10" fmla="*/ 241 w 258"/>
                <a:gd name="T11" fmla="*/ 104 h 148"/>
                <a:gd name="T12" fmla="*/ 222 w 258"/>
                <a:gd name="T13" fmla="*/ 86 h 148"/>
                <a:gd name="T14" fmla="*/ 225 w 258"/>
                <a:gd name="T15" fmla="*/ 69 h 148"/>
                <a:gd name="T16" fmla="*/ 256 w 258"/>
                <a:gd name="T17" fmla="*/ 100 h 148"/>
                <a:gd name="T18" fmla="*/ 246 w 258"/>
                <a:gd name="T19" fmla="*/ 137 h 148"/>
                <a:gd name="T20" fmla="*/ 99 w 258"/>
                <a:gd name="T21" fmla="*/ 34 h 148"/>
                <a:gd name="T22" fmla="*/ 154 w 258"/>
                <a:gd name="T23" fmla="*/ 43 h 148"/>
                <a:gd name="T24" fmla="*/ 185 w 258"/>
                <a:gd name="T25" fmla="*/ 34 h 148"/>
                <a:gd name="T26" fmla="*/ 133 w 258"/>
                <a:gd name="T27" fmla="*/ 57 h 148"/>
                <a:gd name="T28" fmla="*/ 194 w 258"/>
                <a:gd name="T29" fmla="*/ 69 h 148"/>
                <a:gd name="T30" fmla="*/ 69 w 258"/>
                <a:gd name="T31" fmla="*/ 34 h 148"/>
                <a:gd name="T32" fmla="*/ 122 w 258"/>
                <a:gd name="T33" fmla="*/ 60 h 148"/>
                <a:gd name="T34" fmla="*/ 138 w 258"/>
                <a:gd name="T35" fmla="*/ 91 h 148"/>
                <a:gd name="T36" fmla="*/ 220 w 258"/>
                <a:gd name="T37" fmla="*/ 98 h 148"/>
                <a:gd name="T38" fmla="*/ 222 w 258"/>
                <a:gd name="T39" fmla="*/ 113 h 148"/>
                <a:gd name="T40" fmla="*/ 207 w 258"/>
                <a:gd name="T41" fmla="*/ 111 h 148"/>
                <a:gd name="T42" fmla="*/ 196 w 258"/>
                <a:gd name="T43" fmla="*/ 96 h 148"/>
                <a:gd name="T44" fmla="*/ 148 w 258"/>
                <a:gd name="T45" fmla="*/ 103 h 148"/>
                <a:gd name="T46" fmla="*/ 148 w 258"/>
                <a:gd name="T47" fmla="*/ 125 h 148"/>
                <a:gd name="T48" fmla="*/ 77 w 258"/>
                <a:gd name="T49" fmla="*/ 95 h 148"/>
                <a:gd name="T50" fmla="*/ 31 w 258"/>
                <a:gd name="T51" fmla="*/ 53 h 148"/>
                <a:gd name="T52" fmla="*/ 68 w 258"/>
                <a:gd name="T53" fmla="*/ 0 h 148"/>
                <a:gd name="T54" fmla="*/ 83 w 258"/>
                <a:gd name="T55" fmla="*/ 12 h 148"/>
                <a:gd name="T56" fmla="*/ 64 w 258"/>
                <a:gd name="T57" fmla="*/ 35 h 148"/>
                <a:gd name="T58" fmla="*/ 221 w 258"/>
                <a:gd name="T59" fmla="*/ 109 h 148"/>
                <a:gd name="T60" fmla="*/ 213 w 258"/>
                <a:gd name="T61" fmla="*/ 102 h 148"/>
                <a:gd name="T62" fmla="*/ 213 w 258"/>
                <a:gd name="T63" fmla="*/ 112 h 148"/>
                <a:gd name="T64" fmla="*/ 52 w 258"/>
                <a:gd name="T65" fmla="*/ 18 h 148"/>
                <a:gd name="T66" fmla="*/ 61 w 258"/>
                <a:gd name="T67" fmla="*/ 18 h 148"/>
                <a:gd name="T68" fmla="*/ 67 w 258"/>
                <a:gd name="T69" fmla="*/ 7 h 148"/>
                <a:gd name="T70" fmla="*/ 59 w 258"/>
                <a:gd name="T71" fmla="*/ 81 h 148"/>
                <a:gd name="T72" fmla="*/ 78 w 258"/>
                <a:gd name="T73" fmla="*/ 122 h 148"/>
                <a:gd name="T74" fmla="*/ 52 w 258"/>
                <a:gd name="T75" fmla="*/ 147 h 148"/>
                <a:gd name="T76" fmla="*/ 17 w 258"/>
                <a:gd name="T77" fmla="*/ 142 h 148"/>
                <a:gd name="T78" fmla="*/ 0 w 258"/>
                <a:gd name="T79" fmla="*/ 108 h 148"/>
                <a:gd name="T80" fmla="*/ 25 w 258"/>
                <a:gd name="T81" fmla="*/ 72 h 148"/>
                <a:gd name="T82" fmla="*/ 16 w 258"/>
                <a:gd name="T83" fmla="*/ 108 h 148"/>
                <a:gd name="T84" fmla="*/ 26 w 258"/>
                <a:gd name="T85" fmla="*/ 129 h 148"/>
                <a:gd name="T86" fmla="*/ 50 w 258"/>
                <a:gd name="T87" fmla="*/ 130 h 148"/>
                <a:gd name="T88" fmla="*/ 64 w 258"/>
                <a:gd name="T89" fmla="*/ 108 h 148"/>
                <a:gd name="T90" fmla="*/ 54 w 258"/>
                <a:gd name="T91" fmla="*/ 89 h 148"/>
                <a:gd name="T92" fmla="*/ 30 w 258"/>
                <a:gd name="T93" fmla="*/ 86 h 148"/>
                <a:gd name="T94" fmla="*/ 16 w 258"/>
                <a:gd name="T95" fmla="*/ 108 h 148"/>
                <a:gd name="T96" fmla="*/ 30 w 258"/>
                <a:gd name="T97" fmla="*/ 111 h 148"/>
                <a:gd name="T98" fmla="*/ 39 w 258"/>
                <a:gd name="T99" fmla="*/ 98 h 148"/>
                <a:gd name="T100" fmla="*/ 48 w 258"/>
                <a:gd name="T101" fmla="*/ 107 h 148"/>
                <a:gd name="T102" fmla="*/ 39 w 258"/>
                <a:gd name="T103" fmla="*/ 100 h 148"/>
                <a:gd name="T104" fmla="*/ 33 w 258"/>
                <a:gd name="T105" fmla="*/ 107 h 148"/>
                <a:gd name="T106" fmla="*/ 42 w 258"/>
                <a:gd name="T107" fmla="*/ 112 h 148"/>
                <a:gd name="T108" fmla="*/ 43 w 258"/>
                <a:gd name="T109" fmla="*/ 10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8" h="148">
                  <a:moveTo>
                    <a:pt x="217" y="148"/>
                  </a:moveTo>
                  <a:lnTo>
                    <a:pt x="217" y="148"/>
                  </a:lnTo>
                  <a:lnTo>
                    <a:pt x="208" y="148"/>
                  </a:lnTo>
                  <a:lnTo>
                    <a:pt x="202" y="146"/>
                  </a:lnTo>
                  <a:lnTo>
                    <a:pt x="194" y="142"/>
                  </a:lnTo>
                  <a:lnTo>
                    <a:pt x="189" y="137"/>
                  </a:lnTo>
                  <a:lnTo>
                    <a:pt x="183" y="131"/>
                  </a:lnTo>
                  <a:lnTo>
                    <a:pt x="180" y="124"/>
                  </a:lnTo>
                  <a:lnTo>
                    <a:pt x="177" y="117"/>
                  </a:lnTo>
                  <a:lnTo>
                    <a:pt x="177" y="108"/>
                  </a:lnTo>
                  <a:lnTo>
                    <a:pt x="177" y="108"/>
                  </a:lnTo>
                  <a:lnTo>
                    <a:pt x="177" y="104"/>
                  </a:lnTo>
                  <a:lnTo>
                    <a:pt x="177" y="104"/>
                  </a:lnTo>
                  <a:lnTo>
                    <a:pt x="193" y="105"/>
                  </a:lnTo>
                  <a:lnTo>
                    <a:pt x="193" y="105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4" y="113"/>
                  </a:lnTo>
                  <a:lnTo>
                    <a:pt x="195" y="117"/>
                  </a:lnTo>
                  <a:lnTo>
                    <a:pt x="196" y="122"/>
                  </a:lnTo>
                  <a:lnTo>
                    <a:pt x="200" y="125"/>
                  </a:lnTo>
                  <a:lnTo>
                    <a:pt x="203" y="129"/>
                  </a:lnTo>
                  <a:lnTo>
                    <a:pt x="207" y="130"/>
                  </a:lnTo>
                  <a:lnTo>
                    <a:pt x="212" y="131"/>
                  </a:lnTo>
                  <a:lnTo>
                    <a:pt x="217" y="133"/>
                  </a:lnTo>
                  <a:lnTo>
                    <a:pt x="217" y="133"/>
                  </a:lnTo>
                  <a:lnTo>
                    <a:pt x="221" y="131"/>
                  </a:lnTo>
                  <a:lnTo>
                    <a:pt x="226" y="130"/>
                  </a:lnTo>
                  <a:lnTo>
                    <a:pt x="230" y="129"/>
                  </a:lnTo>
                  <a:lnTo>
                    <a:pt x="234" y="125"/>
                  </a:lnTo>
                  <a:lnTo>
                    <a:pt x="237" y="122"/>
                  </a:lnTo>
                  <a:lnTo>
                    <a:pt x="239" y="117"/>
                  </a:lnTo>
                  <a:lnTo>
                    <a:pt x="241" y="113"/>
                  </a:lnTo>
                  <a:lnTo>
                    <a:pt x="241" y="108"/>
                  </a:lnTo>
                  <a:lnTo>
                    <a:pt x="241" y="108"/>
                  </a:lnTo>
                  <a:lnTo>
                    <a:pt x="241" y="104"/>
                  </a:lnTo>
                  <a:lnTo>
                    <a:pt x="239" y="99"/>
                  </a:lnTo>
                  <a:lnTo>
                    <a:pt x="237" y="95"/>
                  </a:lnTo>
                  <a:lnTo>
                    <a:pt x="234" y="92"/>
                  </a:lnTo>
                  <a:lnTo>
                    <a:pt x="230" y="89"/>
                  </a:lnTo>
                  <a:lnTo>
                    <a:pt x="226" y="87"/>
                  </a:lnTo>
                  <a:lnTo>
                    <a:pt x="222" y="86"/>
                  </a:lnTo>
                  <a:lnTo>
                    <a:pt x="219" y="85"/>
                  </a:lnTo>
                  <a:lnTo>
                    <a:pt x="208" y="69"/>
                  </a:lnTo>
                  <a:lnTo>
                    <a:pt x="208" y="69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25" y="69"/>
                  </a:lnTo>
                  <a:lnTo>
                    <a:pt x="233" y="72"/>
                  </a:lnTo>
                  <a:lnTo>
                    <a:pt x="239" y="76"/>
                  </a:lnTo>
                  <a:lnTo>
                    <a:pt x="246" y="79"/>
                  </a:lnTo>
                  <a:lnTo>
                    <a:pt x="250" y="86"/>
                  </a:lnTo>
                  <a:lnTo>
                    <a:pt x="254" y="92"/>
                  </a:lnTo>
                  <a:lnTo>
                    <a:pt x="256" y="100"/>
                  </a:lnTo>
                  <a:lnTo>
                    <a:pt x="258" y="108"/>
                  </a:lnTo>
                  <a:lnTo>
                    <a:pt x="258" y="108"/>
                  </a:lnTo>
                  <a:lnTo>
                    <a:pt x="256" y="117"/>
                  </a:lnTo>
                  <a:lnTo>
                    <a:pt x="254" y="124"/>
                  </a:lnTo>
                  <a:lnTo>
                    <a:pt x="250" y="131"/>
                  </a:lnTo>
                  <a:lnTo>
                    <a:pt x="246" y="137"/>
                  </a:lnTo>
                  <a:lnTo>
                    <a:pt x="239" y="142"/>
                  </a:lnTo>
                  <a:lnTo>
                    <a:pt x="233" y="146"/>
                  </a:lnTo>
                  <a:lnTo>
                    <a:pt x="225" y="148"/>
                  </a:lnTo>
                  <a:lnTo>
                    <a:pt x="217" y="148"/>
                  </a:lnTo>
                  <a:lnTo>
                    <a:pt x="217" y="148"/>
                  </a:lnTo>
                  <a:close/>
                  <a:moveTo>
                    <a:pt x="99" y="34"/>
                  </a:moveTo>
                  <a:lnTo>
                    <a:pt x="99" y="34"/>
                  </a:lnTo>
                  <a:lnTo>
                    <a:pt x="138" y="31"/>
                  </a:lnTo>
                  <a:lnTo>
                    <a:pt x="138" y="31"/>
                  </a:lnTo>
                  <a:lnTo>
                    <a:pt x="143" y="37"/>
                  </a:lnTo>
                  <a:lnTo>
                    <a:pt x="148" y="40"/>
                  </a:lnTo>
                  <a:lnTo>
                    <a:pt x="154" y="43"/>
                  </a:lnTo>
                  <a:lnTo>
                    <a:pt x="157" y="44"/>
                  </a:lnTo>
                  <a:lnTo>
                    <a:pt x="161" y="46"/>
                  </a:lnTo>
                  <a:lnTo>
                    <a:pt x="167" y="44"/>
                  </a:lnTo>
                  <a:lnTo>
                    <a:pt x="173" y="42"/>
                  </a:lnTo>
                  <a:lnTo>
                    <a:pt x="180" y="38"/>
                  </a:lnTo>
                  <a:lnTo>
                    <a:pt x="185" y="34"/>
                  </a:lnTo>
                  <a:lnTo>
                    <a:pt x="189" y="29"/>
                  </a:lnTo>
                  <a:lnTo>
                    <a:pt x="234" y="30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2" y="70"/>
                  </a:lnTo>
                  <a:lnTo>
                    <a:pt x="133" y="57"/>
                  </a:lnTo>
                  <a:lnTo>
                    <a:pt x="126" y="51"/>
                  </a:lnTo>
                  <a:lnTo>
                    <a:pt x="118" y="43"/>
                  </a:lnTo>
                  <a:lnTo>
                    <a:pt x="109" y="38"/>
                  </a:lnTo>
                  <a:lnTo>
                    <a:pt x="99" y="34"/>
                  </a:lnTo>
                  <a:lnTo>
                    <a:pt x="99" y="34"/>
                  </a:lnTo>
                  <a:close/>
                  <a:moveTo>
                    <a:pt x="194" y="69"/>
                  </a:moveTo>
                  <a:lnTo>
                    <a:pt x="189" y="61"/>
                  </a:lnTo>
                  <a:lnTo>
                    <a:pt x="230" y="48"/>
                  </a:lnTo>
                  <a:lnTo>
                    <a:pt x="194" y="69"/>
                  </a:lnTo>
                  <a:close/>
                  <a:moveTo>
                    <a:pt x="64" y="35"/>
                  </a:moveTo>
                  <a:lnTo>
                    <a:pt x="64" y="35"/>
                  </a:lnTo>
                  <a:lnTo>
                    <a:pt x="69" y="34"/>
                  </a:lnTo>
                  <a:lnTo>
                    <a:pt x="74" y="34"/>
                  </a:lnTo>
                  <a:lnTo>
                    <a:pt x="82" y="37"/>
                  </a:lnTo>
                  <a:lnTo>
                    <a:pt x="90" y="39"/>
                  </a:lnTo>
                  <a:lnTo>
                    <a:pt x="99" y="43"/>
                  </a:lnTo>
                  <a:lnTo>
                    <a:pt x="111" y="51"/>
                  </a:lnTo>
                  <a:lnTo>
                    <a:pt x="122" y="60"/>
                  </a:lnTo>
                  <a:lnTo>
                    <a:pt x="122" y="60"/>
                  </a:lnTo>
                  <a:lnTo>
                    <a:pt x="126" y="64"/>
                  </a:lnTo>
                  <a:lnTo>
                    <a:pt x="129" y="68"/>
                  </a:lnTo>
                  <a:lnTo>
                    <a:pt x="133" y="77"/>
                  </a:lnTo>
                  <a:lnTo>
                    <a:pt x="137" y="85"/>
                  </a:lnTo>
                  <a:lnTo>
                    <a:pt x="138" y="91"/>
                  </a:lnTo>
                  <a:lnTo>
                    <a:pt x="177" y="65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6" y="98"/>
                  </a:lnTo>
                  <a:lnTo>
                    <a:pt x="216" y="98"/>
                  </a:lnTo>
                  <a:lnTo>
                    <a:pt x="220" y="98"/>
                  </a:lnTo>
                  <a:lnTo>
                    <a:pt x="222" y="100"/>
                  </a:lnTo>
                  <a:lnTo>
                    <a:pt x="225" y="103"/>
                  </a:lnTo>
                  <a:lnTo>
                    <a:pt x="225" y="107"/>
                  </a:lnTo>
                  <a:lnTo>
                    <a:pt x="225" y="107"/>
                  </a:lnTo>
                  <a:lnTo>
                    <a:pt x="225" y="111"/>
                  </a:lnTo>
                  <a:lnTo>
                    <a:pt x="222" y="113"/>
                  </a:lnTo>
                  <a:lnTo>
                    <a:pt x="220" y="116"/>
                  </a:lnTo>
                  <a:lnTo>
                    <a:pt x="216" y="116"/>
                  </a:lnTo>
                  <a:lnTo>
                    <a:pt x="216" y="116"/>
                  </a:lnTo>
                  <a:lnTo>
                    <a:pt x="212" y="116"/>
                  </a:lnTo>
                  <a:lnTo>
                    <a:pt x="209" y="113"/>
                  </a:lnTo>
                  <a:lnTo>
                    <a:pt x="207" y="111"/>
                  </a:lnTo>
                  <a:lnTo>
                    <a:pt x="207" y="107"/>
                  </a:lnTo>
                  <a:lnTo>
                    <a:pt x="207" y="107"/>
                  </a:lnTo>
                  <a:lnTo>
                    <a:pt x="207" y="103"/>
                  </a:lnTo>
                  <a:lnTo>
                    <a:pt x="209" y="100"/>
                  </a:lnTo>
                  <a:lnTo>
                    <a:pt x="209" y="100"/>
                  </a:lnTo>
                  <a:lnTo>
                    <a:pt x="196" y="96"/>
                  </a:lnTo>
                  <a:lnTo>
                    <a:pt x="180" y="95"/>
                  </a:lnTo>
                  <a:lnTo>
                    <a:pt x="172" y="95"/>
                  </a:lnTo>
                  <a:lnTo>
                    <a:pt x="164" y="96"/>
                  </a:lnTo>
                  <a:lnTo>
                    <a:pt x="156" y="99"/>
                  </a:lnTo>
                  <a:lnTo>
                    <a:pt x="148" y="103"/>
                  </a:lnTo>
                  <a:lnTo>
                    <a:pt x="148" y="103"/>
                  </a:lnTo>
                  <a:lnTo>
                    <a:pt x="157" y="105"/>
                  </a:lnTo>
                  <a:lnTo>
                    <a:pt x="169" y="105"/>
                  </a:lnTo>
                  <a:lnTo>
                    <a:pt x="169" y="105"/>
                  </a:lnTo>
                  <a:lnTo>
                    <a:pt x="169" y="122"/>
                  </a:lnTo>
                  <a:lnTo>
                    <a:pt x="169" y="122"/>
                  </a:lnTo>
                  <a:lnTo>
                    <a:pt x="148" y="125"/>
                  </a:lnTo>
                  <a:lnTo>
                    <a:pt x="122" y="126"/>
                  </a:lnTo>
                  <a:lnTo>
                    <a:pt x="85" y="128"/>
                  </a:lnTo>
                  <a:lnTo>
                    <a:pt x="85" y="128"/>
                  </a:lnTo>
                  <a:lnTo>
                    <a:pt x="83" y="116"/>
                  </a:lnTo>
                  <a:lnTo>
                    <a:pt x="81" y="105"/>
                  </a:lnTo>
                  <a:lnTo>
                    <a:pt x="77" y="95"/>
                  </a:lnTo>
                  <a:lnTo>
                    <a:pt x="72" y="87"/>
                  </a:lnTo>
                  <a:lnTo>
                    <a:pt x="68" y="81"/>
                  </a:lnTo>
                  <a:lnTo>
                    <a:pt x="63" y="74"/>
                  </a:lnTo>
                  <a:lnTo>
                    <a:pt x="51" y="65"/>
                  </a:lnTo>
                  <a:lnTo>
                    <a:pt x="41" y="57"/>
                  </a:lnTo>
                  <a:lnTo>
                    <a:pt x="31" y="53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3" y="1"/>
                  </a:lnTo>
                  <a:lnTo>
                    <a:pt x="77" y="3"/>
                  </a:lnTo>
                  <a:lnTo>
                    <a:pt x="81" y="7"/>
                  </a:lnTo>
                  <a:lnTo>
                    <a:pt x="82" y="9"/>
                  </a:lnTo>
                  <a:lnTo>
                    <a:pt x="83" y="12"/>
                  </a:lnTo>
                  <a:lnTo>
                    <a:pt x="83" y="12"/>
                  </a:lnTo>
                  <a:lnTo>
                    <a:pt x="81" y="14"/>
                  </a:lnTo>
                  <a:lnTo>
                    <a:pt x="74" y="18"/>
                  </a:lnTo>
                  <a:lnTo>
                    <a:pt x="70" y="21"/>
                  </a:lnTo>
                  <a:lnTo>
                    <a:pt x="67" y="25"/>
                  </a:lnTo>
                  <a:lnTo>
                    <a:pt x="65" y="30"/>
                  </a:lnTo>
                  <a:lnTo>
                    <a:pt x="64" y="35"/>
                  </a:lnTo>
                  <a:lnTo>
                    <a:pt x="64" y="35"/>
                  </a:lnTo>
                  <a:close/>
                  <a:moveTo>
                    <a:pt x="216" y="113"/>
                  </a:moveTo>
                  <a:lnTo>
                    <a:pt x="216" y="113"/>
                  </a:lnTo>
                  <a:lnTo>
                    <a:pt x="219" y="112"/>
                  </a:lnTo>
                  <a:lnTo>
                    <a:pt x="220" y="111"/>
                  </a:lnTo>
                  <a:lnTo>
                    <a:pt x="221" y="109"/>
                  </a:lnTo>
                  <a:lnTo>
                    <a:pt x="222" y="107"/>
                  </a:lnTo>
                  <a:lnTo>
                    <a:pt x="222" y="107"/>
                  </a:lnTo>
                  <a:lnTo>
                    <a:pt x="221" y="104"/>
                  </a:lnTo>
                  <a:lnTo>
                    <a:pt x="221" y="104"/>
                  </a:lnTo>
                  <a:lnTo>
                    <a:pt x="213" y="102"/>
                  </a:lnTo>
                  <a:lnTo>
                    <a:pt x="213" y="102"/>
                  </a:lnTo>
                  <a:lnTo>
                    <a:pt x="211" y="103"/>
                  </a:lnTo>
                  <a:lnTo>
                    <a:pt x="209" y="107"/>
                  </a:lnTo>
                  <a:lnTo>
                    <a:pt x="209" y="107"/>
                  </a:lnTo>
                  <a:lnTo>
                    <a:pt x="211" y="109"/>
                  </a:lnTo>
                  <a:lnTo>
                    <a:pt x="212" y="111"/>
                  </a:lnTo>
                  <a:lnTo>
                    <a:pt x="213" y="112"/>
                  </a:lnTo>
                  <a:lnTo>
                    <a:pt x="216" y="113"/>
                  </a:lnTo>
                  <a:lnTo>
                    <a:pt x="216" y="113"/>
                  </a:lnTo>
                  <a:close/>
                  <a:moveTo>
                    <a:pt x="61" y="8"/>
                  </a:moveTo>
                  <a:lnTo>
                    <a:pt x="61" y="8"/>
                  </a:lnTo>
                  <a:lnTo>
                    <a:pt x="57" y="11"/>
                  </a:lnTo>
                  <a:lnTo>
                    <a:pt x="52" y="18"/>
                  </a:lnTo>
                  <a:lnTo>
                    <a:pt x="46" y="30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43" y="38"/>
                  </a:lnTo>
                  <a:lnTo>
                    <a:pt x="50" y="30"/>
                  </a:lnTo>
                  <a:lnTo>
                    <a:pt x="61" y="18"/>
                  </a:lnTo>
                  <a:lnTo>
                    <a:pt x="70" y="13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3" y="11"/>
                  </a:lnTo>
                  <a:lnTo>
                    <a:pt x="70" y="8"/>
                  </a:lnTo>
                  <a:lnTo>
                    <a:pt x="67" y="7"/>
                  </a:lnTo>
                  <a:lnTo>
                    <a:pt x="64" y="7"/>
                  </a:lnTo>
                  <a:lnTo>
                    <a:pt x="61" y="8"/>
                  </a:lnTo>
                  <a:lnTo>
                    <a:pt x="61" y="8"/>
                  </a:lnTo>
                  <a:close/>
                  <a:moveTo>
                    <a:pt x="42" y="68"/>
                  </a:moveTo>
                  <a:lnTo>
                    <a:pt x="42" y="68"/>
                  </a:lnTo>
                  <a:lnTo>
                    <a:pt x="59" y="81"/>
                  </a:lnTo>
                  <a:lnTo>
                    <a:pt x="64" y="87"/>
                  </a:lnTo>
                  <a:lnTo>
                    <a:pt x="68" y="92"/>
                  </a:lnTo>
                  <a:lnTo>
                    <a:pt x="70" y="98"/>
                  </a:lnTo>
                  <a:lnTo>
                    <a:pt x="73" y="105"/>
                  </a:lnTo>
                  <a:lnTo>
                    <a:pt x="78" y="122"/>
                  </a:lnTo>
                  <a:lnTo>
                    <a:pt x="78" y="122"/>
                  </a:lnTo>
                  <a:lnTo>
                    <a:pt x="76" y="129"/>
                  </a:lnTo>
                  <a:lnTo>
                    <a:pt x="72" y="133"/>
                  </a:lnTo>
                  <a:lnTo>
                    <a:pt x="68" y="138"/>
                  </a:lnTo>
                  <a:lnTo>
                    <a:pt x="63" y="142"/>
                  </a:lnTo>
                  <a:lnTo>
                    <a:pt x="57" y="144"/>
                  </a:lnTo>
                  <a:lnTo>
                    <a:pt x="52" y="147"/>
                  </a:lnTo>
                  <a:lnTo>
                    <a:pt x="47" y="148"/>
                  </a:lnTo>
                  <a:lnTo>
                    <a:pt x="41" y="148"/>
                  </a:lnTo>
                  <a:lnTo>
                    <a:pt x="41" y="148"/>
                  </a:lnTo>
                  <a:lnTo>
                    <a:pt x="31" y="148"/>
                  </a:lnTo>
                  <a:lnTo>
                    <a:pt x="25" y="146"/>
                  </a:lnTo>
                  <a:lnTo>
                    <a:pt x="17" y="142"/>
                  </a:lnTo>
                  <a:lnTo>
                    <a:pt x="12" y="137"/>
                  </a:lnTo>
                  <a:lnTo>
                    <a:pt x="7" y="131"/>
                  </a:lnTo>
                  <a:lnTo>
                    <a:pt x="3" y="124"/>
                  </a:lnTo>
                  <a:lnTo>
                    <a:pt x="0" y="117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0"/>
                  </a:lnTo>
                  <a:lnTo>
                    <a:pt x="3" y="92"/>
                  </a:lnTo>
                  <a:lnTo>
                    <a:pt x="7" y="86"/>
                  </a:lnTo>
                  <a:lnTo>
                    <a:pt x="12" y="79"/>
                  </a:lnTo>
                  <a:lnTo>
                    <a:pt x="17" y="76"/>
                  </a:lnTo>
                  <a:lnTo>
                    <a:pt x="25" y="72"/>
                  </a:lnTo>
                  <a:lnTo>
                    <a:pt x="31" y="69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2" y="68"/>
                  </a:lnTo>
                  <a:lnTo>
                    <a:pt x="42" y="68"/>
                  </a:lnTo>
                  <a:close/>
                  <a:moveTo>
                    <a:pt x="16" y="108"/>
                  </a:moveTo>
                  <a:lnTo>
                    <a:pt x="16" y="108"/>
                  </a:lnTo>
                  <a:lnTo>
                    <a:pt x="17" y="113"/>
                  </a:lnTo>
                  <a:lnTo>
                    <a:pt x="18" y="117"/>
                  </a:lnTo>
                  <a:lnTo>
                    <a:pt x="20" y="122"/>
                  </a:lnTo>
                  <a:lnTo>
                    <a:pt x="24" y="125"/>
                  </a:lnTo>
                  <a:lnTo>
                    <a:pt x="26" y="129"/>
                  </a:lnTo>
                  <a:lnTo>
                    <a:pt x="30" y="130"/>
                  </a:lnTo>
                  <a:lnTo>
                    <a:pt x="35" y="131"/>
                  </a:lnTo>
                  <a:lnTo>
                    <a:pt x="41" y="133"/>
                  </a:lnTo>
                  <a:lnTo>
                    <a:pt x="41" y="133"/>
                  </a:lnTo>
                  <a:lnTo>
                    <a:pt x="44" y="131"/>
                  </a:lnTo>
                  <a:lnTo>
                    <a:pt x="50" y="130"/>
                  </a:lnTo>
                  <a:lnTo>
                    <a:pt x="54" y="129"/>
                  </a:lnTo>
                  <a:lnTo>
                    <a:pt x="57" y="125"/>
                  </a:lnTo>
                  <a:lnTo>
                    <a:pt x="60" y="122"/>
                  </a:lnTo>
                  <a:lnTo>
                    <a:pt x="63" y="117"/>
                  </a:lnTo>
                  <a:lnTo>
                    <a:pt x="64" y="113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4" y="104"/>
                  </a:lnTo>
                  <a:lnTo>
                    <a:pt x="63" y="99"/>
                  </a:lnTo>
                  <a:lnTo>
                    <a:pt x="60" y="95"/>
                  </a:lnTo>
                  <a:lnTo>
                    <a:pt x="57" y="91"/>
                  </a:lnTo>
                  <a:lnTo>
                    <a:pt x="54" y="89"/>
                  </a:lnTo>
                  <a:lnTo>
                    <a:pt x="50" y="86"/>
                  </a:lnTo>
                  <a:lnTo>
                    <a:pt x="44" y="85"/>
                  </a:lnTo>
                  <a:lnTo>
                    <a:pt x="41" y="85"/>
                  </a:lnTo>
                  <a:lnTo>
                    <a:pt x="41" y="85"/>
                  </a:lnTo>
                  <a:lnTo>
                    <a:pt x="35" y="85"/>
                  </a:lnTo>
                  <a:lnTo>
                    <a:pt x="30" y="86"/>
                  </a:lnTo>
                  <a:lnTo>
                    <a:pt x="26" y="89"/>
                  </a:lnTo>
                  <a:lnTo>
                    <a:pt x="24" y="91"/>
                  </a:lnTo>
                  <a:lnTo>
                    <a:pt x="20" y="95"/>
                  </a:lnTo>
                  <a:lnTo>
                    <a:pt x="18" y="99"/>
                  </a:lnTo>
                  <a:lnTo>
                    <a:pt x="17" y="104"/>
                  </a:lnTo>
                  <a:lnTo>
                    <a:pt x="16" y="108"/>
                  </a:lnTo>
                  <a:lnTo>
                    <a:pt x="16" y="108"/>
                  </a:lnTo>
                  <a:close/>
                  <a:moveTo>
                    <a:pt x="39" y="116"/>
                  </a:moveTo>
                  <a:lnTo>
                    <a:pt x="39" y="116"/>
                  </a:lnTo>
                  <a:lnTo>
                    <a:pt x="35" y="116"/>
                  </a:lnTo>
                  <a:lnTo>
                    <a:pt x="33" y="113"/>
                  </a:lnTo>
                  <a:lnTo>
                    <a:pt x="30" y="111"/>
                  </a:lnTo>
                  <a:lnTo>
                    <a:pt x="30" y="107"/>
                  </a:lnTo>
                  <a:lnTo>
                    <a:pt x="30" y="107"/>
                  </a:lnTo>
                  <a:lnTo>
                    <a:pt x="30" y="103"/>
                  </a:lnTo>
                  <a:lnTo>
                    <a:pt x="33" y="100"/>
                  </a:lnTo>
                  <a:lnTo>
                    <a:pt x="35" y="98"/>
                  </a:lnTo>
                  <a:lnTo>
                    <a:pt x="39" y="98"/>
                  </a:lnTo>
                  <a:lnTo>
                    <a:pt x="39" y="98"/>
                  </a:lnTo>
                  <a:lnTo>
                    <a:pt x="43" y="98"/>
                  </a:lnTo>
                  <a:lnTo>
                    <a:pt x="46" y="100"/>
                  </a:lnTo>
                  <a:lnTo>
                    <a:pt x="48" y="103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11"/>
                  </a:lnTo>
                  <a:lnTo>
                    <a:pt x="46" y="113"/>
                  </a:lnTo>
                  <a:lnTo>
                    <a:pt x="43" y="116"/>
                  </a:lnTo>
                  <a:lnTo>
                    <a:pt x="39" y="116"/>
                  </a:lnTo>
                  <a:lnTo>
                    <a:pt x="39" y="116"/>
                  </a:lnTo>
                  <a:close/>
                  <a:moveTo>
                    <a:pt x="39" y="100"/>
                  </a:moveTo>
                  <a:lnTo>
                    <a:pt x="39" y="100"/>
                  </a:lnTo>
                  <a:lnTo>
                    <a:pt x="37" y="102"/>
                  </a:lnTo>
                  <a:lnTo>
                    <a:pt x="35" y="103"/>
                  </a:lnTo>
                  <a:lnTo>
                    <a:pt x="34" y="104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9"/>
                  </a:lnTo>
                  <a:lnTo>
                    <a:pt x="35" y="111"/>
                  </a:lnTo>
                  <a:lnTo>
                    <a:pt x="37" y="112"/>
                  </a:lnTo>
                  <a:lnTo>
                    <a:pt x="39" y="113"/>
                  </a:lnTo>
                  <a:lnTo>
                    <a:pt x="39" y="113"/>
                  </a:lnTo>
                  <a:lnTo>
                    <a:pt x="42" y="112"/>
                  </a:lnTo>
                  <a:lnTo>
                    <a:pt x="43" y="111"/>
                  </a:lnTo>
                  <a:lnTo>
                    <a:pt x="44" y="109"/>
                  </a:lnTo>
                  <a:lnTo>
                    <a:pt x="46" y="107"/>
                  </a:lnTo>
                  <a:lnTo>
                    <a:pt x="46" y="107"/>
                  </a:lnTo>
                  <a:lnTo>
                    <a:pt x="44" y="104"/>
                  </a:lnTo>
                  <a:lnTo>
                    <a:pt x="43" y="103"/>
                  </a:lnTo>
                  <a:lnTo>
                    <a:pt x="42" y="102"/>
                  </a:lnTo>
                  <a:lnTo>
                    <a:pt x="39" y="100"/>
                  </a:lnTo>
                  <a:lnTo>
                    <a:pt x="39" y="10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73"/>
            <p:cNvSpPr>
              <a:spLocks noEditPoints="1"/>
            </p:cNvSpPr>
            <p:nvPr/>
          </p:nvSpPr>
          <p:spPr bwMode="auto">
            <a:xfrm>
              <a:off x="4469180" y="6516889"/>
              <a:ext cx="228295" cy="226552"/>
            </a:xfrm>
            <a:custGeom>
              <a:avLst/>
              <a:gdLst>
                <a:gd name="T0" fmla="*/ 212 w 263"/>
                <a:gd name="T1" fmla="*/ 260 h 260"/>
                <a:gd name="T2" fmla="*/ 0 w 263"/>
                <a:gd name="T3" fmla="*/ 260 h 260"/>
                <a:gd name="T4" fmla="*/ 155 w 263"/>
                <a:gd name="T5" fmla="*/ 0 h 260"/>
                <a:gd name="T6" fmla="*/ 263 w 263"/>
                <a:gd name="T7" fmla="*/ 0 h 260"/>
                <a:gd name="T8" fmla="*/ 212 w 263"/>
                <a:gd name="T9" fmla="*/ 260 h 260"/>
                <a:gd name="T10" fmla="*/ 108 w 263"/>
                <a:gd name="T11" fmla="*/ 250 h 260"/>
                <a:gd name="T12" fmla="*/ 124 w 263"/>
                <a:gd name="T13" fmla="*/ 250 h 260"/>
                <a:gd name="T14" fmla="*/ 139 w 263"/>
                <a:gd name="T15" fmla="*/ 203 h 260"/>
                <a:gd name="T16" fmla="*/ 124 w 263"/>
                <a:gd name="T17" fmla="*/ 203 h 260"/>
                <a:gd name="T18" fmla="*/ 108 w 263"/>
                <a:gd name="T19" fmla="*/ 250 h 260"/>
                <a:gd name="T20" fmla="*/ 147 w 263"/>
                <a:gd name="T21" fmla="*/ 135 h 260"/>
                <a:gd name="T22" fmla="*/ 133 w 263"/>
                <a:gd name="T23" fmla="*/ 177 h 260"/>
                <a:gd name="T24" fmla="*/ 148 w 263"/>
                <a:gd name="T25" fmla="*/ 177 h 260"/>
                <a:gd name="T26" fmla="*/ 163 w 263"/>
                <a:gd name="T27" fmla="*/ 135 h 260"/>
                <a:gd name="T28" fmla="*/ 147 w 263"/>
                <a:gd name="T29" fmla="*/ 135 h 260"/>
                <a:gd name="T30" fmla="*/ 156 w 263"/>
                <a:gd name="T31" fmla="*/ 109 h 260"/>
                <a:gd name="T32" fmla="*/ 172 w 263"/>
                <a:gd name="T33" fmla="*/ 109 h 260"/>
                <a:gd name="T34" fmla="*/ 186 w 263"/>
                <a:gd name="T35" fmla="*/ 68 h 260"/>
                <a:gd name="T36" fmla="*/ 170 w 263"/>
                <a:gd name="T37" fmla="*/ 68 h 260"/>
                <a:gd name="T38" fmla="*/ 156 w 263"/>
                <a:gd name="T39" fmla="*/ 109 h 260"/>
                <a:gd name="T40" fmla="*/ 190 w 263"/>
                <a:gd name="T41" fmla="*/ 10 h 260"/>
                <a:gd name="T42" fmla="*/ 178 w 263"/>
                <a:gd name="T43" fmla="*/ 47 h 260"/>
                <a:gd name="T44" fmla="*/ 194 w 263"/>
                <a:gd name="T45" fmla="*/ 47 h 260"/>
                <a:gd name="T46" fmla="*/ 205 w 263"/>
                <a:gd name="T47" fmla="*/ 10 h 260"/>
                <a:gd name="T48" fmla="*/ 190 w 263"/>
                <a:gd name="T49" fmla="*/ 1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3" h="260">
                  <a:moveTo>
                    <a:pt x="212" y="260"/>
                  </a:moveTo>
                  <a:lnTo>
                    <a:pt x="0" y="260"/>
                  </a:lnTo>
                  <a:lnTo>
                    <a:pt x="155" y="0"/>
                  </a:lnTo>
                  <a:lnTo>
                    <a:pt x="263" y="0"/>
                  </a:lnTo>
                  <a:lnTo>
                    <a:pt x="212" y="260"/>
                  </a:lnTo>
                  <a:close/>
                  <a:moveTo>
                    <a:pt x="108" y="250"/>
                  </a:moveTo>
                  <a:lnTo>
                    <a:pt x="124" y="250"/>
                  </a:lnTo>
                  <a:lnTo>
                    <a:pt x="139" y="203"/>
                  </a:lnTo>
                  <a:lnTo>
                    <a:pt x="124" y="203"/>
                  </a:lnTo>
                  <a:lnTo>
                    <a:pt x="108" y="250"/>
                  </a:lnTo>
                  <a:close/>
                  <a:moveTo>
                    <a:pt x="147" y="135"/>
                  </a:moveTo>
                  <a:lnTo>
                    <a:pt x="133" y="177"/>
                  </a:lnTo>
                  <a:lnTo>
                    <a:pt x="148" y="177"/>
                  </a:lnTo>
                  <a:lnTo>
                    <a:pt x="163" y="135"/>
                  </a:lnTo>
                  <a:lnTo>
                    <a:pt x="147" y="135"/>
                  </a:lnTo>
                  <a:close/>
                  <a:moveTo>
                    <a:pt x="156" y="109"/>
                  </a:moveTo>
                  <a:lnTo>
                    <a:pt x="172" y="109"/>
                  </a:lnTo>
                  <a:lnTo>
                    <a:pt x="186" y="68"/>
                  </a:lnTo>
                  <a:lnTo>
                    <a:pt x="170" y="68"/>
                  </a:lnTo>
                  <a:lnTo>
                    <a:pt x="156" y="109"/>
                  </a:lnTo>
                  <a:close/>
                  <a:moveTo>
                    <a:pt x="190" y="10"/>
                  </a:moveTo>
                  <a:lnTo>
                    <a:pt x="178" y="47"/>
                  </a:lnTo>
                  <a:lnTo>
                    <a:pt x="194" y="47"/>
                  </a:lnTo>
                  <a:lnTo>
                    <a:pt x="205" y="10"/>
                  </a:lnTo>
                  <a:lnTo>
                    <a:pt x="190" y="1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74"/>
            <p:cNvSpPr>
              <a:spLocks noEditPoints="1"/>
            </p:cNvSpPr>
            <p:nvPr/>
          </p:nvSpPr>
          <p:spPr bwMode="auto">
            <a:xfrm>
              <a:off x="4741043" y="6518631"/>
              <a:ext cx="224810" cy="226552"/>
            </a:xfrm>
            <a:custGeom>
              <a:avLst/>
              <a:gdLst>
                <a:gd name="T0" fmla="*/ 243 w 260"/>
                <a:gd name="T1" fmla="*/ 2 h 260"/>
                <a:gd name="T2" fmla="*/ 234 w 260"/>
                <a:gd name="T3" fmla="*/ 13 h 260"/>
                <a:gd name="T4" fmla="*/ 26 w 260"/>
                <a:gd name="T5" fmla="*/ 13 h 260"/>
                <a:gd name="T6" fmla="*/ 23 w 260"/>
                <a:gd name="T7" fmla="*/ 4 h 260"/>
                <a:gd name="T8" fmla="*/ 13 w 260"/>
                <a:gd name="T9" fmla="*/ 0 h 260"/>
                <a:gd name="T10" fmla="*/ 1 w 260"/>
                <a:gd name="T11" fmla="*/ 8 h 260"/>
                <a:gd name="T12" fmla="*/ 26 w 260"/>
                <a:gd name="T13" fmla="*/ 260 h 260"/>
                <a:gd name="T14" fmla="*/ 234 w 260"/>
                <a:gd name="T15" fmla="*/ 260 h 260"/>
                <a:gd name="T16" fmla="*/ 260 w 260"/>
                <a:gd name="T17" fmla="*/ 13 h 260"/>
                <a:gd name="T18" fmla="*/ 252 w 260"/>
                <a:gd name="T19" fmla="*/ 2 h 260"/>
                <a:gd name="T20" fmla="*/ 234 w 260"/>
                <a:gd name="T21" fmla="*/ 130 h 260"/>
                <a:gd name="T22" fmla="*/ 234 w 260"/>
                <a:gd name="T23" fmla="*/ 47 h 260"/>
                <a:gd name="T24" fmla="*/ 59 w 260"/>
                <a:gd name="T25" fmla="*/ 102 h 260"/>
                <a:gd name="T26" fmla="*/ 46 w 260"/>
                <a:gd name="T27" fmla="*/ 107 h 260"/>
                <a:gd name="T28" fmla="*/ 57 w 260"/>
                <a:gd name="T29" fmla="*/ 109 h 260"/>
                <a:gd name="T30" fmla="*/ 70 w 260"/>
                <a:gd name="T31" fmla="*/ 106 h 260"/>
                <a:gd name="T32" fmla="*/ 74 w 260"/>
                <a:gd name="T33" fmla="*/ 96 h 260"/>
                <a:gd name="T34" fmla="*/ 69 w 260"/>
                <a:gd name="T35" fmla="*/ 86 h 260"/>
                <a:gd name="T36" fmla="*/ 57 w 260"/>
                <a:gd name="T37" fmla="*/ 82 h 260"/>
                <a:gd name="T38" fmla="*/ 56 w 260"/>
                <a:gd name="T39" fmla="*/ 78 h 260"/>
                <a:gd name="T40" fmla="*/ 59 w 260"/>
                <a:gd name="T41" fmla="*/ 74 h 260"/>
                <a:gd name="T42" fmla="*/ 68 w 260"/>
                <a:gd name="T43" fmla="*/ 76 h 260"/>
                <a:gd name="T44" fmla="*/ 73 w 260"/>
                <a:gd name="T45" fmla="*/ 69 h 260"/>
                <a:gd name="T46" fmla="*/ 62 w 260"/>
                <a:gd name="T47" fmla="*/ 67 h 260"/>
                <a:gd name="T48" fmla="*/ 47 w 260"/>
                <a:gd name="T49" fmla="*/ 74 h 260"/>
                <a:gd name="T50" fmla="*/ 47 w 260"/>
                <a:gd name="T51" fmla="*/ 83 h 260"/>
                <a:gd name="T52" fmla="*/ 57 w 260"/>
                <a:gd name="T53" fmla="*/ 91 h 260"/>
                <a:gd name="T54" fmla="*/ 64 w 260"/>
                <a:gd name="T55" fmla="*/ 96 h 260"/>
                <a:gd name="T56" fmla="*/ 64 w 260"/>
                <a:gd name="T57" fmla="*/ 99 h 260"/>
                <a:gd name="T58" fmla="*/ 59 w 260"/>
                <a:gd name="T59" fmla="*/ 102 h 260"/>
                <a:gd name="T60" fmla="*/ 99 w 260"/>
                <a:gd name="T61" fmla="*/ 109 h 260"/>
                <a:gd name="T62" fmla="*/ 111 w 260"/>
                <a:gd name="T63" fmla="*/ 68 h 260"/>
                <a:gd name="T64" fmla="*/ 88 w 260"/>
                <a:gd name="T65" fmla="*/ 76 h 260"/>
                <a:gd name="T66" fmla="*/ 121 w 260"/>
                <a:gd name="T67" fmla="*/ 99 h 260"/>
                <a:gd name="T68" fmla="*/ 146 w 260"/>
                <a:gd name="T69" fmla="*/ 109 h 260"/>
                <a:gd name="T70" fmla="*/ 108 w 260"/>
                <a:gd name="T71" fmla="*/ 109 h 260"/>
                <a:gd name="T72" fmla="*/ 125 w 260"/>
                <a:gd name="T73" fmla="*/ 82 h 260"/>
                <a:gd name="T74" fmla="*/ 126 w 260"/>
                <a:gd name="T75" fmla="*/ 74 h 260"/>
                <a:gd name="T76" fmla="*/ 122 w 260"/>
                <a:gd name="T77" fmla="*/ 91 h 260"/>
                <a:gd name="T78" fmla="*/ 164 w 260"/>
                <a:gd name="T79" fmla="*/ 93 h 260"/>
                <a:gd name="T80" fmla="*/ 168 w 260"/>
                <a:gd name="T81" fmla="*/ 94 h 260"/>
                <a:gd name="T82" fmla="*/ 170 w 260"/>
                <a:gd name="T83" fmla="*/ 99 h 260"/>
                <a:gd name="T84" fmla="*/ 183 w 260"/>
                <a:gd name="T85" fmla="*/ 109 h 260"/>
                <a:gd name="T86" fmla="*/ 178 w 260"/>
                <a:gd name="T87" fmla="*/ 93 h 260"/>
                <a:gd name="T88" fmla="*/ 174 w 260"/>
                <a:gd name="T89" fmla="*/ 90 h 260"/>
                <a:gd name="T90" fmla="*/ 181 w 260"/>
                <a:gd name="T91" fmla="*/ 83 h 260"/>
                <a:gd name="T92" fmla="*/ 181 w 260"/>
                <a:gd name="T93" fmla="*/ 74 h 260"/>
                <a:gd name="T94" fmla="*/ 172 w 260"/>
                <a:gd name="T95" fmla="*/ 68 h 260"/>
                <a:gd name="T96" fmla="*/ 152 w 260"/>
                <a:gd name="T97" fmla="*/ 68 h 260"/>
                <a:gd name="T98" fmla="*/ 161 w 260"/>
                <a:gd name="T99" fmla="*/ 93 h 260"/>
                <a:gd name="T100" fmla="*/ 165 w 260"/>
                <a:gd name="T101" fmla="*/ 74 h 260"/>
                <a:gd name="T102" fmla="*/ 170 w 260"/>
                <a:gd name="T103" fmla="*/ 76 h 260"/>
                <a:gd name="T104" fmla="*/ 172 w 260"/>
                <a:gd name="T105" fmla="*/ 80 h 260"/>
                <a:gd name="T106" fmla="*/ 168 w 260"/>
                <a:gd name="T107" fmla="*/ 86 h 260"/>
                <a:gd name="T108" fmla="*/ 161 w 260"/>
                <a:gd name="T109" fmla="*/ 74 h 260"/>
                <a:gd name="T110" fmla="*/ 207 w 260"/>
                <a:gd name="T111" fmla="*/ 76 h 260"/>
                <a:gd name="T112" fmla="*/ 186 w 260"/>
                <a:gd name="T113" fmla="*/ 68 h 260"/>
                <a:gd name="T114" fmla="*/ 196 w 260"/>
                <a:gd name="T115" fmla="*/ 10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" h="260">
                  <a:moveTo>
                    <a:pt x="247" y="0"/>
                  </a:moveTo>
                  <a:lnTo>
                    <a:pt x="247" y="0"/>
                  </a:lnTo>
                  <a:lnTo>
                    <a:pt x="243" y="2"/>
                  </a:lnTo>
                  <a:lnTo>
                    <a:pt x="238" y="4"/>
                  </a:lnTo>
                  <a:lnTo>
                    <a:pt x="235" y="8"/>
                  </a:lnTo>
                  <a:lnTo>
                    <a:pt x="234" y="13"/>
                  </a:lnTo>
                  <a:lnTo>
                    <a:pt x="234" y="37"/>
                  </a:lnTo>
                  <a:lnTo>
                    <a:pt x="26" y="37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8"/>
                  </a:lnTo>
                  <a:lnTo>
                    <a:pt x="23" y="4"/>
                  </a:lnTo>
                  <a:lnTo>
                    <a:pt x="18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260"/>
                  </a:lnTo>
                  <a:lnTo>
                    <a:pt x="26" y="260"/>
                  </a:lnTo>
                  <a:lnTo>
                    <a:pt x="26" y="141"/>
                  </a:lnTo>
                  <a:lnTo>
                    <a:pt x="234" y="141"/>
                  </a:lnTo>
                  <a:lnTo>
                    <a:pt x="234" y="260"/>
                  </a:lnTo>
                  <a:lnTo>
                    <a:pt x="260" y="260"/>
                  </a:lnTo>
                  <a:lnTo>
                    <a:pt x="260" y="13"/>
                  </a:lnTo>
                  <a:lnTo>
                    <a:pt x="260" y="13"/>
                  </a:lnTo>
                  <a:lnTo>
                    <a:pt x="260" y="8"/>
                  </a:lnTo>
                  <a:lnTo>
                    <a:pt x="257" y="4"/>
                  </a:lnTo>
                  <a:lnTo>
                    <a:pt x="252" y="2"/>
                  </a:lnTo>
                  <a:lnTo>
                    <a:pt x="247" y="0"/>
                  </a:lnTo>
                  <a:lnTo>
                    <a:pt x="247" y="0"/>
                  </a:lnTo>
                  <a:close/>
                  <a:moveTo>
                    <a:pt x="234" y="130"/>
                  </a:moveTo>
                  <a:lnTo>
                    <a:pt x="26" y="130"/>
                  </a:lnTo>
                  <a:lnTo>
                    <a:pt x="26" y="47"/>
                  </a:lnTo>
                  <a:lnTo>
                    <a:pt x="234" y="47"/>
                  </a:lnTo>
                  <a:lnTo>
                    <a:pt x="234" y="130"/>
                  </a:lnTo>
                  <a:close/>
                  <a:moveTo>
                    <a:pt x="59" y="102"/>
                  </a:moveTo>
                  <a:lnTo>
                    <a:pt x="59" y="102"/>
                  </a:lnTo>
                  <a:lnTo>
                    <a:pt x="52" y="102"/>
                  </a:lnTo>
                  <a:lnTo>
                    <a:pt x="48" y="99"/>
                  </a:lnTo>
                  <a:lnTo>
                    <a:pt x="46" y="107"/>
                  </a:lnTo>
                  <a:lnTo>
                    <a:pt x="46" y="107"/>
                  </a:lnTo>
                  <a:lnTo>
                    <a:pt x="51" y="109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65" y="109"/>
                  </a:lnTo>
                  <a:lnTo>
                    <a:pt x="70" y="106"/>
                  </a:lnTo>
                  <a:lnTo>
                    <a:pt x="73" y="102"/>
                  </a:lnTo>
                  <a:lnTo>
                    <a:pt x="74" y="96"/>
                  </a:lnTo>
                  <a:lnTo>
                    <a:pt x="74" y="96"/>
                  </a:lnTo>
                  <a:lnTo>
                    <a:pt x="74" y="93"/>
                  </a:lnTo>
                  <a:lnTo>
                    <a:pt x="72" y="90"/>
                  </a:lnTo>
                  <a:lnTo>
                    <a:pt x="69" y="86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57" y="82"/>
                  </a:lnTo>
                  <a:lnTo>
                    <a:pt x="56" y="81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7" y="76"/>
                  </a:lnTo>
                  <a:lnTo>
                    <a:pt x="59" y="74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8" y="76"/>
                  </a:lnTo>
                  <a:lnTo>
                    <a:pt x="70" y="77"/>
                  </a:lnTo>
                  <a:lnTo>
                    <a:pt x="73" y="69"/>
                  </a:lnTo>
                  <a:lnTo>
                    <a:pt x="73" y="69"/>
                  </a:lnTo>
                  <a:lnTo>
                    <a:pt x="68" y="68"/>
                  </a:lnTo>
                  <a:lnTo>
                    <a:pt x="62" y="67"/>
                  </a:lnTo>
                  <a:lnTo>
                    <a:pt x="62" y="67"/>
                  </a:lnTo>
                  <a:lnTo>
                    <a:pt x="56" y="68"/>
                  </a:lnTo>
                  <a:lnTo>
                    <a:pt x="51" y="70"/>
                  </a:lnTo>
                  <a:lnTo>
                    <a:pt x="47" y="74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47" y="83"/>
                  </a:lnTo>
                  <a:lnTo>
                    <a:pt x="49" y="87"/>
                  </a:lnTo>
                  <a:lnTo>
                    <a:pt x="53" y="90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64" y="94"/>
                  </a:lnTo>
                  <a:lnTo>
                    <a:pt x="64" y="96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4" y="99"/>
                  </a:lnTo>
                  <a:lnTo>
                    <a:pt x="62" y="100"/>
                  </a:lnTo>
                  <a:lnTo>
                    <a:pt x="61" y="102"/>
                  </a:lnTo>
                  <a:lnTo>
                    <a:pt x="59" y="102"/>
                  </a:lnTo>
                  <a:lnTo>
                    <a:pt x="59" y="102"/>
                  </a:lnTo>
                  <a:close/>
                  <a:moveTo>
                    <a:pt x="88" y="109"/>
                  </a:moveTo>
                  <a:lnTo>
                    <a:pt x="99" y="109"/>
                  </a:lnTo>
                  <a:lnTo>
                    <a:pt x="99" y="76"/>
                  </a:lnTo>
                  <a:lnTo>
                    <a:pt x="111" y="76"/>
                  </a:lnTo>
                  <a:lnTo>
                    <a:pt x="111" y="68"/>
                  </a:lnTo>
                  <a:lnTo>
                    <a:pt x="78" y="68"/>
                  </a:lnTo>
                  <a:lnTo>
                    <a:pt x="78" y="76"/>
                  </a:lnTo>
                  <a:lnTo>
                    <a:pt x="88" y="76"/>
                  </a:lnTo>
                  <a:lnTo>
                    <a:pt x="88" y="109"/>
                  </a:lnTo>
                  <a:close/>
                  <a:moveTo>
                    <a:pt x="117" y="109"/>
                  </a:moveTo>
                  <a:lnTo>
                    <a:pt x="121" y="99"/>
                  </a:lnTo>
                  <a:lnTo>
                    <a:pt x="133" y="99"/>
                  </a:lnTo>
                  <a:lnTo>
                    <a:pt x="135" y="109"/>
                  </a:lnTo>
                  <a:lnTo>
                    <a:pt x="146" y="109"/>
                  </a:lnTo>
                  <a:lnTo>
                    <a:pt x="133" y="68"/>
                  </a:lnTo>
                  <a:lnTo>
                    <a:pt x="121" y="68"/>
                  </a:lnTo>
                  <a:lnTo>
                    <a:pt x="108" y="109"/>
                  </a:lnTo>
                  <a:lnTo>
                    <a:pt x="117" y="109"/>
                  </a:lnTo>
                  <a:close/>
                  <a:moveTo>
                    <a:pt x="125" y="82"/>
                  </a:moveTo>
                  <a:lnTo>
                    <a:pt x="125" y="82"/>
                  </a:lnTo>
                  <a:lnTo>
                    <a:pt x="126" y="74"/>
                  </a:lnTo>
                  <a:lnTo>
                    <a:pt x="126" y="74"/>
                  </a:lnTo>
                  <a:lnTo>
                    <a:pt x="126" y="74"/>
                  </a:lnTo>
                  <a:lnTo>
                    <a:pt x="129" y="82"/>
                  </a:lnTo>
                  <a:lnTo>
                    <a:pt x="131" y="91"/>
                  </a:lnTo>
                  <a:lnTo>
                    <a:pt x="122" y="91"/>
                  </a:lnTo>
                  <a:lnTo>
                    <a:pt x="125" y="82"/>
                  </a:lnTo>
                  <a:close/>
                  <a:moveTo>
                    <a:pt x="161" y="93"/>
                  </a:moveTo>
                  <a:lnTo>
                    <a:pt x="164" y="93"/>
                  </a:lnTo>
                  <a:lnTo>
                    <a:pt x="164" y="93"/>
                  </a:lnTo>
                  <a:lnTo>
                    <a:pt x="166" y="93"/>
                  </a:lnTo>
                  <a:lnTo>
                    <a:pt x="168" y="94"/>
                  </a:lnTo>
                  <a:lnTo>
                    <a:pt x="169" y="96"/>
                  </a:lnTo>
                  <a:lnTo>
                    <a:pt x="170" y="99"/>
                  </a:lnTo>
                  <a:lnTo>
                    <a:pt x="170" y="99"/>
                  </a:lnTo>
                  <a:lnTo>
                    <a:pt x="173" y="109"/>
                  </a:lnTo>
                  <a:lnTo>
                    <a:pt x="183" y="109"/>
                  </a:lnTo>
                  <a:lnTo>
                    <a:pt x="183" y="109"/>
                  </a:lnTo>
                  <a:lnTo>
                    <a:pt x="179" y="98"/>
                  </a:lnTo>
                  <a:lnTo>
                    <a:pt x="179" y="98"/>
                  </a:lnTo>
                  <a:lnTo>
                    <a:pt x="178" y="93"/>
                  </a:lnTo>
                  <a:lnTo>
                    <a:pt x="174" y="90"/>
                  </a:lnTo>
                  <a:lnTo>
                    <a:pt x="174" y="90"/>
                  </a:lnTo>
                  <a:lnTo>
                    <a:pt x="174" y="90"/>
                  </a:lnTo>
                  <a:lnTo>
                    <a:pt x="177" y="89"/>
                  </a:lnTo>
                  <a:lnTo>
                    <a:pt x="179" y="86"/>
                  </a:lnTo>
                  <a:lnTo>
                    <a:pt x="181" y="83"/>
                  </a:lnTo>
                  <a:lnTo>
                    <a:pt x="182" y="80"/>
                  </a:lnTo>
                  <a:lnTo>
                    <a:pt x="182" y="80"/>
                  </a:lnTo>
                  <a:lnTo>
                    <a:pt x="181" y="74"/>
                  </a:lnTo>
                  <a:lnTo>
                    <a:pt x="178" y="70"/>
                  </a:lnTo>
                  <a:lnTo>
                    <a:pt x="178" y="70"/>
                  </a:lnTo>
                  <a:lnTo>
                    <a:pt x="172" y="68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52" y="68"/>
                  </a:lnTo>
                  <a:lnTo>
                    <a:pt x="152" y="109"/>
                  </a:lnTo>
                  <a:lnTo>
                    <a:pt x="161" y="109"/>
                  </a:lnTo>
                  <a:lnTo>
                    <a:pt x="161" y="93"/>
                  </a:lnTo>
                  <a:close/>
                  <a:moveTo>
                    <a:pt x="161" y="74"/>
                  </a:moveTo>
                  <a:lnTo>
                    <a:pt x="161" y="74"/>
                  </a:lnTo>
                  <a:lnTo>
                    <a:pt x="165" y="74"/>
                  </a:lnTo>
                  <a:lnTo>
                    <a:pt x="165" y="74"/>
                  </a:lnTo>
                  <a:lnTo>
                    <a:pt x="168" y="74"/>
                  </a:lnTo>
                  <a:lnTo>
                    <a:pt x="170" y="76"/>
                  </a:lnTo>
                  <a:lnTo>
                    <a:pt x="172" y="77"/>
                  </a:lnTo>
                  <a:lnTo>
                    <a:pt x="172" y="80"/>
                  </a:lnTo>
                  <a:lnTo>
                    <a:pt x="172" y="80"/>
                  </a:lnTo>
                  <a:lnTo>
                    <a:pt x="172" y="82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1" y="86"/>
                  </a:lnTo>
                  <a:lnTo>
                    <a:pt x="161" y="74"/>
                  </a:lnTo>
                  <a:close/>
                  <a:moveTo>
                    <a:pt x="196" y="109"/>
                  </a:moveTo>
                  <a:lnTo>
                    <a:pt x="207" y="109"/>
                  </a:lnTo>
                  <a:lnTo>
                    <a:pt x="207" y="76"/>
                  </a:lnTo>
                  <a:lnTo>
                    <a:pt x="217" y="76"/>
                  </a:lnTo>
                  <a:lnTo>
                    <a:pt x="217" y="68"/>
                  </a:lnTo>
                  <a:lnTo>
                    <a:pt x="186" y="68"/>
                  </a:lnTo>
                  <a:lnTo>
                    <a:pt x="186" y="76"/>
                  </a:lnTo>
                  <a:lnTo>
                    <a:pt x="196" y="76"/>
                  </a:lnTo>
                  <a:lnTo>
                    <a:pt x="196" y="10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75"/>
            <p:cNvSpPr>
              <a:spLocks noEditPoints="1"/>
            </p:cNvSpPr>
            <p:nvPr/>
          </p:nvSpPr>
          <p:spPr bwMode="auto">
            <a:xfrm>
              <a:off x="5025104" y="6553485"/>
              <a:ext cx="224810" cy="158587"/>
            </a:xfrm>
            <a:custGeom>
              <a:avLst/>
              <a:gdLst>
                <a:gd name="T0" fmla="*/ 243 w 259"/>
                <a:gd name="T1" fmla="*/ 184 h 184"/>
                <a:gd name="T2" fmla="*/ 9 w 259"/>
                <a:gd name="T3" fmla="*/ 177 h 184"/>
                <a:gd name="T4" fmla="*/ 0 w 259"/>
                <a:gd name="T5" fmla="*/ 142 h 184"/>
                <a:gd name="T6" fmla="*/ 2 w 259"/>
                <a:gd name="T7" fmla="*/ 116 h 184"/>
                <a:gd name="T8" fmla="*/ 11 w 259"/>
                <a:gd name="T9" fmla="*/ 78 h 184"/>
                <a:gd name="T10" fmla="*/ 30 w 259"/>
                <a:gd name="T11" fmla="*/ 47 h 184"/>
                <a:gd name="T12" fmla="*/ 57 w 259"/>
                <a:gd name="T13" fmla="*/ 22 h 184"/>
                <a:gd name="T14" fmla="*/ 91 w 259"/>
                <a:gd name="T15" fmla="*/ 5 h 184"/>
                <a:gd name="T16" fmla="*/ 129 w 259"/>
                <a:gd name="T17" fmla="*/ 0 h 184"/>
                <a:gd name="T18" fmla="*/ 155 w 259"/>
                <a:gd name="T19" fmla="*/ 3 h 184"/>
                <a:gd name="T20" fmla="*/ 191 w 259"/>
                <a:gd name="T21" fmla="*/ 16 h 184"/>
                <a:gd name="T22" fmla="*/ 221 w 259"/>
                <a:gd name="T23" fmla="*/ 38 h 184"/>
                <a:gd name="T24" fmla="*/ 243 w 259"/>
                <a:gd name="T25" fmla="*/ 68 h 184"/>
                <a:gd name="T26" fmla="*/ 256 w 259"/>
                <a:gd name="T27" fmla="*/ 103 h 184"/>
                <a:gd name="T28" fmla="*/ 259 w 259"/>
                <a:gd name="T29" fmla="*/ 129 h 184"/>
                <a:gd name="T30" fmla="*/ 251 w 259"/>
                <a:gd name="T31" fmla="*/ 171 h 184"/>
                <a:gd name="T32" fmla="*/ 129 w 259"/>
                <a:gd name="T33" fmla="*/ 18 h 184"/>
                <a:gd name="T34" fmla="*/ 107 w 259"/>
                <a:gd name="T35" fmla="*/ 21 h 184"/>
                <a:gd name="T36" fmla="*/ 77 w 259"/>
                <a:gd name="T37" fmla="*/ 31 h 184"/>
                <a:gd name="T38" fmla="*/ 51 w 259"/>
                <a:gd name="T39" fmla="*/ 51 h 184"/>
                <a:gd name="T40" fmla="*/ 33 w 259"/>
                <a:gd name="T41" fmla="*/ 77 h 184"/>
                <a:gd name="T42" fmla="*/ 21 w 259"/>
                <a:gd name="T43" fmla="*/ 107 h 184"/>
                <a:gd name="T44" fmla="*/ 20 w 259"/>
                <a:gd name="T45" fmla="*/ 129 h 184"/>
                <a:gd name="T46" fmla="*/ 234 w 259"/>
                <a:gd name="T47" fmla="*/ 163 h 184"/>
                <a:gd name="T48" fmla="*/ 239 w 259"/>
                <a:gd name="T49" fmla="*/ 129 h 184"/>
                <a:gd name="T50" fmla="*/ 237 w 259"/>
                <a:gd name="T51" fmla="*/ 107 h 184"/>
                <a:gd name="T52" fmla="*/ 226 w 259"/>
                <a:gd name="T53" fmla="*/ 77 h 184"/>
                <a:gd name="T54" fmla="*/ 207 w 259"/>
                <a:gd name="T55" fmla="*/ 51 h 184"/>
                <a:gd name="T56" fmla="*/ 182 w 259"/>
                <a:gd name="T57" fmla="*/ 31 h 184"/>
                <a:gd name="T58" fmla="*/ 151 w 259"/>
                <a:gd name="T59" fmla="*/ 21 h 184"/>
                <a:gd name="T60" fmla="*/ 129 w 259"/>
                <a:gd name="T61" fmla="*/ 18 h 184"/>
                <a:gd name="T62" fmla="*/ 228 w 259"/>
                <a:gd name="T63" fmla="*/ 137 h 184"/>
                <a:gd name="T64" fmla="*/ 185 w 259"/>
                <a:gd name="T65" fmla="*/ 87 h 184"/>
                <a:gd name="T66" fmla="*/ 193 w 259"/>
                <a:gd name="T67" fmla="*/ 100 h 184"/>
                <a:gd name="T68" fmla="*/ 195 w 259"/>
                <a:gd name="T69" fmla="*/ 60 h 184"/>
                <a:gd name="T70" fmla="*/ 155 w 259"/>
                <a:gd name="T71" fmla="*/ 61 h 184"/>
                <a:gd name="T72" fmla="*/ 168 w 259"/>
                <a:gd name="T73" fmla="*/ 70 h 184"/>
                <a:gd name="T74" fmla="*/ 134 w 259"/>
                <a:gd name="T75" fmla="*/ 33 h 184"/>
                <a:gd name="T76" fmla="*/ 119 w 259"/>
                <a:gd name="T77" fmla="*/ 33 h 184"/>
                <a:gd name="T78" fmla="*/ 133 w 259"/>
                <a:gd name="T79" fmla="*/ 146 h 184"/>
                <a:gd name="T80" fmla="*/ 151 w 259"/>
                <a:gd name="T81" fmla="*/ 128 h 184"/>
                <a:gd name="T82" fmla="*/ 150 w 259"/>
                <a:gd name="T83" fmla="*/ 138 h 184"/>
                <a:gd name="T84" fmla="*/ 141 w 259"/>
                <a:gd name="T85" fmla="*/ 147 h 184"/>
                <a:gd name="T86" fmla="*/ 128 w 259"/>
                <a:gd name="T87" fmla="*/ 152 h 184"/>
                <a:gd name="T88" fmla="*/ 119 w 259"/>
                <a:gd name="T89" fmla="*/ 150 h 184"/>
                <a:gd name="T90" fmla="*/ 108 w 259"/>
                <a:gd name="T91" fmla="*/ 142 h 184"/>
                <a:gd name="T92" fmla="*/ 104 w 259"/>
                <a:gd name="T93" fmla="*/ 128 h 184"/>
                <a:gd name="T94" fmla="*/ 107 w 259"/>
                <a:gd name="T95" fmla="*/ 119 h 184"/>
                <a:gd name="T96" fmla="*/ 115 w 259"/>
                <a:gd name="T97" fmla="*/ 108 h 184"/>
                <a:gd name="T98" fmla="*/ 128 w 259"/>
                <a:gd name="T99" fmla="*/ 104 h 184"/>
                <a:gd name="T100" fmla="*/ 133 w 259"/>
                <a:gd name="T101" fmla="*/ 106 h 184"/>
                <a:gd name="T102" fmla="*/ 99 w 259"/>
                <a:gd name="T103" fmla="*/ 61 h 184"/>
                <a:gd name="T104" fmla="*/ 65 w 259"/>
                <a:gd name="T105" fmla="*/ 100 h 184"/>
                <a:gd name="T106" fmla="*/ 74 w 259"/>
                <a:gd name="T107" fmla="*/ 87 h 184"/>
                <a:gd name="T108" fmla="*/ 30 w 259"/>
                <a:gd name="T109" fmla="*/ 137 h 184"/>
                <a:gd name="T110" fmla="*/ 56 w 259"/>
                <a:gd name="T111" fmla="*/ 137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9" h="184">
                  <a:moveTo>
                    <a:pt x="247" y="182"/>
                  </a:moveTo>
                  <a:lnTo>
                    <a:pt x="243" y="182"/>
                  </a:lnTo>
                  <a:lnTo>
                    <a:pt x="243" y="184"/>
                  </a:lnTo>
                  <a:lnTo>
                    <a:pt x="9" y="184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5" y="165"/>
                  </a:lnTo>
                  <a:lnTo>
                    <a:pt x="3" y="154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2" y="116"/>
                  </a:lnTo>
                  <a:lnTo>
                    <a:pt x="3" y="103"/>
                  </a:lnTo>
                  <a:lnTo>
                    <a:pt x="5" y="90"/>
                  </a:lnTo>
                  <a:lnTo>
                    <a:pt x="11" y="78"/>
                  </a:lnTo>
                  <a:lnTo>
                    <a:pt x="16" y="68"/>
                  </a:lnTo>
                  <a:lnTo>
                    <a:pt x="22" y="56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29"/>
                  </a:lnTo>
                  <a:lnTo>
                    <a:pt x="57" y="22"/>
                  </a:lnTo>
                  <a:lnTo>
                    <a:pt x="68" y="16"/>
                  </a:lnTo>
                  <a:lnTo>
                    <a:pt x="80" y="9"/>
                  </a:lnTo>
                  <a:lnTo>
                    <a:pt x="91" y="5"/>
                  </a:lnTo>
                  <a:lnTo>
                    <a:pt x="103" y="3"/>
                  </a:lnTo>
                  <a:lnTo>
                    <a:pt x="116" y="0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43" y="0"/>
                  </a:lnTo>
                  <a:lnTo>
                    <a:pt x="155" y="3"/>
                  </a:lnTo>
                  <a:lnTo>
                    <a:pt x="168" y="5"/>
                  </a:lnTo>
                  <a:lnTo>
                    <a:pt x="180" y="9"/>
                  </a:lnTo>
                  <a:lnTo>
                    <a:pt x="191" y="16"/>
                  </a:lnTo>
                  <a:lnTo>
                    <a:pt x="202" y="22"/>
                  </a:lnTo>
                  <a:lnTo>
                    <a:pt x="212" y="29"/>
                  </a:lnTo>
                  <a:lnTo>
                    <a:pt x="221" y="38"/>
                  </a:lnTo>
                  <a:lnTo>
                    <a:pt x="229" y="47"/>
                  </a:lnTo>
                  <a:lnTo>
                    <a:pt x="237" y="56"/>
                  </a:lnTo>
                  <a:lnTo>
                    <a:pt x="243" y="68"/>
                  </a:lnTo>
                  <a:lnTo>
                    <a:pt x="249" y="78"/>
                  </a:lnTo>
                  <a:lnTo>
                    <a:pt x="252" y="90"/>
                  </a:lnTo>
                  <a:lnTo>
                    <a:pt x="256" y="103"/>
                  </a:lnTo>
                  <a:lnTo>
                    <a:pt x="258" y="116"/>
                  </a:lnTo>
                  <a:lnTo>
                    <a:pt x="259" y="129"/>
                  </a:lnTo>
                  <a:lnTo>
                    <a:pt x="259" y="129"/>
                  </a:lnTo>
                  <a:lnTo>
                    <a:pt x="258" y="143"/>
                  </a:lnTo>
                  <a:lnTo>
                    <a:pt x="255" y="158"/>
                  </a:lnTo>
                  <a:lnTo>
                    <a:pt x="251" y="171"/>
                  </a:lnTo>
                  <a:lnTo>
                    <a:pt x="247" y="182"/>
                  </a:lnTo>
                  <a:lnTo>
                    <a:pt x="247" y="182"/>
                  </a:lnTo>
                  <a:close/>
                  <a:moveTo>
                    <a:pt x="129" y="18"/>
                  </a:moveTo>
                  <a:lnTo>
                    <a:pt x="129" y="18"/>
                  </a:lnTo>
                  <a:lnTo>
                    <a:pt x="119" y="20"/>
                  </a:lnTo>
                  <a:lnTo>
                    <a:pt x="107" y="21"/>
                  </a:lnTo>
                  <a:lnTo>
                    <a:pt x="96" y="24"/>
                  </a:lnTo>
                  <a:lnTo>
                    <a:pt x="86" y="28"/>
                  </a:lnTo>
                  <a:lnTo>
                    <a:pt x="77" y="31"/>
                  </a:lnTo>
                  <a:lnTo>
                    <a:pt x="68" y="38"/>
                  </a:lnTo>
                  <a:lnTo>
                    <a:pt x="59" y="43"/>
                  </a:lnTo>
                  <a:lnTo>
                    <a:pt x="51" y="51"/>
                  </a:lnTo>
                  <a:lnTo>
                    <a:pt x="44" y="59"/>
                  </a:lnTo>
                  <a:lnTo>
                    <a:pt x="38" y="68"/>
                  </a:lnTo>
                  <a:lnTo>
                    <a:pt x="33" y="77"/>
                  </a:lnTo>
                  <a:lnTo>
                    <a:pt x="28" y="86"/>
                  </a:lnTo>
                  <a:lnTo>
                    <a:pt x="24" y="96"/>
                  </a:lnTo>
                  <a:lnTo>
                    <a:pt x="21" y="107"/>
                  </a:lnTo>
                  <a:lnTo>
                    <a:pt x="20" y="117"/>
                  </a:lnTo>
                  <a:lnTo>
                    <a:pt x="20" y="129"/>
                  </a:lnTo>
                  <a:lnTo>
                    <a:pt x="20" y="129"/>
                  </a:lnTo>
                  <a:lnTo>
                    <a:pt x="21" y="146"/>
                  </a:lnTo>
                  <a:lnTo>
                    <a:pt x="25" y="163"/>
                  </a:lnTo>
                  <a:lnTo>
                    <a:pt x="234" y="163"/>
                  </a:lnTo>
                  <a:lnTo>
                    <a:pt x="234" y="163"/>
                  </a:lnTo>
                  <a:lnTo>
                    <a:pt x="238" y="146"/>
                  </a:lnTo>
                  <a:lnTo>
                    <a:pt x="239" y="129"/>
                  </a:lnTo>
                  <a:lnTo>
                    <a:pt x="239" y="129"/>
                  </a:lnTo>
                  <a:lnTo>
                    <a:pt x="239" y="117"/>
                  </a:lnTo>
                  <a:lnTo>
                    <a:pt x="237" y="107"/>
                  </a:lnTo>
                  <a:lnTo>
                    <a:pt x="234" y="96"/>
                  </a:lnTo>
                  <a:lnTo>
                    <a:pt x="232" y="86"/>
                  </a:lnTo>
                  <a:lnTo>
                    <a:pt x="226" y="77"/>
                  </a:lnTo>
                  <a:lnTo>
                    <a:pt x="221" y="68"/>
                  </a:lnTo>
                  <a:lnTo>
                    <a:pt x="215" y="59"/>
                  </a:lnTo>
                  <a:lnTo>
                    <a:pt x="207" y="51"/>
                  </a:lnTo>
                  <a:lnTo>
                    <a:pt x="199" y="43"/>
                  </a:lnTo>
                  <a:lnTo>
                    <a:pt x="191" y="38"/>
                  </a:lnTo>
                  <a:lnTo>
                    <a:pt x="182" y="31"/>
                  </a:lnTo>
                  <a:lnTo>
                    <a:pt x="172" y="28"/>
                  </a:lnTo>
                  <a:lnTo>
                    <a:pt x="163" y="24"/>
                  </a:lnTo>
                  <a:lnTo>
                    <a:pt x="151" y="21"/>
                  </a:lnTo>
                  <a:lnTo>
                    <a:pt x="141" y="20"/>
                  </a:lnTo>
                  <a:lnTo>
                    <a:pt x="129" y="18"/>
                  </a:lnTo>
                  <a:lnTo>
                    <a:pt x="129" y="18"/>
                  </a:lnTo>
                  <a:close/>
                  <a:moveTo>
                    <a:pt x="202" y="121"/>
                  </a:moveTo>
                  <a:lnTo>
                    <a:pt x="228" y="121"/>
                  </a:lnTo>
                  <a:lnTo>
                    <a:pt x="228" y="137"/>
                  </a:lnTo>
                  <a:lnTo>
                    <a:pt x="202" y="137"/>
                  </a:lnTo>
                  <a:lnTo>
                    <a:pt x="202" y="121"/>
                  </a:lnTo>
                  <a:close/>
                  <a:moveTo>
                    <a:pt x="185" y="87"/>
                  </a:moveTo>
                  <a:lnTo>
                    <a:pt x="206" y="73"/>
                  </a:lnTo>
                  <a:lnTo>
                    <a:pt x="215" y="86"/>
                  </a:lnTo>
                  <a:lnTo>
                    <a:pt x="193" y="100"/>
                  </a:lnTo>
                  <a:lnTo>
                    <a:pt x="185" y="87"/>
                  </a:lnTo>
                  <a:close/>
                  <a:moveTo>
                    <a:pt x="119" y="122"/>
                  </a:moveTo>
                  <a:lnTo>
                    <a:pt x="195" y="60"/>
                  </a:lnTo>
                  <a:lnTo>
                    <a:pt x="132" y="137"/>
                  </a:lnTo>
                  <a:lnTo>
                    <a:pt x="119" y="122"/>
                  </a:lnTo>
                  <a:close/>
                  <a:moveTo>
                    <a:pt x="155" y="61"/>
                  </a:moveTo>
                  <a:lnTo>
                    <a:pt x="169" y="41"/>
                  </a:lnTo>
                  <a:lnTo>
                    <a:pt x="182" y="50"/>
                  </a:lnTo>
                  <a:lnTo>
                    <a:pt x="168" y="70"/>
                  </a:lnTo>
                  <a:lnTo>
                    <a:pt x="155" y="61"/>
                  </a:lnTo>
                  <a:close/>
                  <a:moveTo>
                    <a:pt x="119" y="33"/>
                  </a:moveTo>
                  <a:lnTo>
                    <a:pt x="134" y="33"/>
                  </a:lnTo>
                  <a:lnTo>
                    <a:pt x="134" y="59"/>
                  </a:lnTo>
                  <a:lnTo>
                    <a:pt x="119" y="59"/>
                  </a:lnTo>
                  <a:lnTo>
                    <a:pt x="119" y="33"/>
                  </a:lnTo>
                  <a:close/>
                  <a:moveTo>
                    <a:pt x="133" y="106"/>
                  </a:moveTo>
                  <a:lnTo>
                    <a:pt x="109" y="124"/>
                  </a:lnTo>
                  <a:lnTo>
                    <a:pt x="133" y="146"/>
                  </a:lnTo>
                  <a:lnTo>
                    <a:pt x="151" y="121"/>
                  </a:lnTo>
                  <a:lnTo>
                    <a:pt x="151" y="121"/>
                  </a:lnTo>
                  <a:lnTo>
                    <a:pt x="151" y="128"/>
                  </a:lnTo>
                  <a:lnTo>
                    <a:pt x="151" y="128"/>
                  </a:lnTo>
                  <a:lnTo>
                    <a:pt x="151" y="133"/>
                  </a:lnTo>
                  <a:lnTo>
                    <a:pt x="150" y="138"/>
                  </a:lnTo>
                  <a:lnTo>
                    <a:pt x="147" y="142"/>
                  </a:lnTo>
                  <a:lnTo>
                    <a:pt x="145" y="145"/>
                  </a:lnTo>
                  <a:lnTo>
                    <a:pt x="141" y="147"/>
                  </a:lnTo>
                  <a:lnTo>
                    <a:pt x="137" y="150"/>
                  </a:lnTo>
                  <a:lnTo>
                    <a:pt x="133" y="151"/>
                  </a:lnTo>
                  <a:lnTo>
                    <a:pt x="128" y="152"/>
                  </a:lnTo>
                  <a:lnTo>
                    <a:pt x="128" y="152"/>
                  </a:lnTo>
                  <a:lnTo>
                    <a:pt x="124" y="151"/>
                  </a:lnTo>
                  <a:lnTo>
                    <a:pt x="119" y="150"/>
                  </a:lnTo>
                  <a:lnTo>
                    <a:pt x="115" y="147"/>
                  </a:lnTo>
                  <a:lnTo>
                    <a:pt x="112" y="145"/>
                  </a:lnTo>
                  <a:lnTo>
                    <a:pt x="108" y="142"/>
                  </a:lnTo>
                  <a:lnTo>
                    <a:pt x="107" y="138"/>
                  </a:lnTo>
                  <a:lnTo>
                    <a:pt x="106" y="133"/>
                  </a:lnTo>
                  <a:lnTo>
                    <a:pt x="104" y="128"/>
                  </a:lnTo>
                  <a:lnTo>
                    <a:pt x="104" y="128"/>
                  </a:lnTo>
                  <a:lnTo>
                    <a:pt x="106" y="124"/>
                  </a:lnTo>
                  <a:lnTo>
                    <a:pt x="107" y="119"/>
                  </a:lnTo>
                  <a:lnTo>
                    <a:pt x="108" y="115"/>
                  </a:lnTo>
                  <a:lnTo>
                    <a:pt x="112" y="112"/>
                  </a:lnTo>
                  <a:lnTo>
                    <a:pt x="115" y="108"/>
                  </a:lnTo>
                  <a:lnTo>
                    <a:pt x="119" y="107"/>
                  </a:lnTo>
                  <a:lnTo>
                    <a:pt x="124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3" y="106"/>
                  </a:lnTo>
                  <a:lnTo>
                    <a:pt x="133" y="106"/>
                  </a:lnTo>
                  <a:close/>
                  <a:moveTo>
                    <a:pt x="72" y="50"/>
                  </a:moveTo>
                  <a:lnTo>
                    <a:pt x="85" y="41"/>
                  </a:lnTo>
                  <a:lnTo>
                    <a:pt x="99" y="61"/>
                  </a:lnTo>
                  <a:lnTo>
                    <a:pt x="86" y="70"/>
                  </a:lnTo>
                  <a:lnTo>
                    <a:pt x="72" y="50"/>
                  </a:lnTo>
                  <a:close/>
                  <a:moveTo>
                    <a:pt x="65" y="100"/>
                  </a:moveTo>
                  <a:lnTo>
                    <a:pt x="44" y="86"/>
                  </a:lnTo>
                  <a:lnTo>
                    <a:pt x="52" y="73"/>
                  </a:lnTo>
                  <a:lnTo>
                    <a:pt x="74" y="87"/>
                  </a:lnTo>
                  <a:lnTo>
                    <a:pt x="65" y="100"/>
                  </a:lnTo>
                  <a:close/>
                  <a:moveTo>
                    <a:pt x="56" y="137"/>
                  </a:moveTo>
                  <a:lnTo>
                    <a:pt x="30" y="137"/>
                  </a:lnTo>
                  <a:lnTo>
                    <a:pt x="30" y="121"/>
                  </a:lnTo>
                  <a:lnTo>
                    <a:pt x="56" y="121"/>
                  </a:lnTo>
                  <a:lnTo>
                    <a:pt x="56" y="1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76"/>
            <p:cNvSpPr>
              <a:spLocks noEditPoints="1"/>
            </p:cNvSpPr>
            <p:nvPr/>
          </p:nvSpPr>
          <p:spPr bwMode="auto">
            <a:xfrm>
              <a:off x="5364932" y="6520374"/>
              <a:ext cx="99335" cy="224810"/>
            </a:xfrm>
            <a:custGeom>
              <a:avLst/>
              <a:gdLst>
                <a:gd name="T0" fmla="*/ 115 w 115"/>
                <a:gd name="T1" fmla="*/ 227 h 258"/>
                <a:gd name="T2" fmla="*/ 52 w 115"/>
                <a:gd name="T3" fmla="*/ 42 h 258"/>
                <a:gd name="T4" fmla="*/ 37 w 115"/>
                <a:gd name="T5" fmla="*/ 54 h 258"/>
                <a:gd name="T6" fmla="*/ 31 w 115"/>
                <a:gd name="T7" fmla="*/ 68 h 258"/>
                <a:gd name="T8" fmla="*/ 39 w 115"/>
                <a:gd name="T9" fmla="*/ 87 h 258"/>
                <a:gd name="T10" fmla="*/ 57 w 115"/>
                <a:gd name="T11" fmla="*/ 94 h 258"/>
                <a:gd name="T12" fmla="*/ 73 w 115"/>
                <a:gd name="T13" fmla="*/ 91 h 258"/>
                <a:gd name="T14" fmla="*/ 83 w 115"/>
                <a:gd name="T15" fmla="*/ 74 h 258"/>
                <a:gd name="T16" fmla="*/ 82 w 115"/>
                <a:gd name="T17" fmla="*/ 58 h 258"/>
                <a:gd name="T18" fmla="*/ 68 w 115"/>
                <a:gd name="T19" fmla="*/ 44 h 258"/>
                <a:gd name="T20" fmla="*/ 57 w 115"/>
                <a:gd name="T21" fmla="*/ 105 h 258"/>
                <a:gd name="T22" fmla="*/ 43 w 115"/>
                <a:gd name="T23" fmla="*/ 109 h 258"/>
                <a:gd name="T24" fmla="*/ 33 w 115"/>
                <a:gd name="T25" fmla="*/ 126 h 258"/>
                <a:gd name="T26" fmla="*/ 34 w 115"/>
                <a:gd name="T27" fmla="*/ 141 h 258"/>
                <a:gd name="T28" fmla="*/ 48 w 115"/>
                <a:gd name="T29" fmla="*/ 156 h 258"/>
                <a:gd name="T30" fmla="*/ 64 w 115"/>
                <a:gd name="T31" fmla="*/ 157 h 258"/>
                <a:gd name="T32" fmla="*/ 80 w 115"/>
                <a:gd name="T33" fmla="*/ 145 h 258"/>
                <a:gd name="T34" fmla="*/ 85 w 115"/>
                <a:gd name="T35" fmla="*/ 131 h 258"/>
                <a:gd name="T36" fmla="*/ 77 w 115"/>
                <a:gd name="T37" fmla="*/ 113 h 258"/>
                <a:gd name="T38" fmla="*/ 57 w 115"/>
                <a:gd name="T39" fmla="*/ 105 h 258"/>
                <a:gd name="T40" fmla="*/ 52 w 115"/>
                <a:gd name="T41" fmla="*/ 167 h 258"/>
                <a:gd name="T42" fmla="*/ 37 w 115"/>
                <a:gd name="T43" fmla="*/ 179 h 258"/>
                <a:gd name="T44" fmla="*/ 31 w 115"/>
                <a:gd name="T45" fmla="*/ 193 h 258"/>
                <a:gd name="T46" fmla="*/ 39 w 115"/>
                <a:gd name="T47" fmla="*/ 211 h 258"/>
                <a:gd name="T48" fmla="*/ 57 w 115"/>
                <a:gd name="T49" fmla="*/ 219 h 258"/>
                <a:gd name="T50" fmla="*/ 73 w 115"/>
                <a:gd name="T51" fmla="*/ 215 h 258"/>
                <a:gd name="T52" fmla="*/ 83 w 115"/>
                <a:gd name="T53" fmla="*/ 198 h 258"/>
                <a:gd name="T54" fmla="*/ 82 w 115"/>
                <a:gd name="T55" fmla="*/ 183 h 258"/>
                <a:gd name="T56" fmla="*/ 68 w 115"/>
                <a:gd name="T57" fmla="*/ 169 h 258"/>
                <a:gd name="T58" fmla="*/ 57 w 115"/>
                <a:gd name="T59" fmla="*/ 210 h 258"/>
                <a:gd name="T60" fmla="*/ 42 w 115"/>
                <a:gd name="T61" fmla="*/ 200 h 258"/>
                <a:gd name="T62" fmla="*/ 46 w 115"/>
                <a:gd name="T63" fmla="*/ 183 h 258"/>
                <a:gd name="T64" fmla="*/ 64 w 115"/>
                <a:gd name="T65" fmla="*/ 179 h 258"/>
                <a:gd name="T66" fmla="*/ 74 w 115"/>
                <a:gd name="T67" fmla="*/ 195 h 258"/>
                <a:gd name="T68" fmla="*/ 57 w 115"/>
                <a:gd name="T69" fmla="*/ 210 h 258"/>
                <a:gd name="T70" fmla="*/ 51 w 115"/>
                <a:gd name="T71" fmla="*/ 146 h 258"/>
                <a:gd name="T72" fmla="*/ 41 w 115"/>
                <a:gd name="T73" fmla="*/ 132 h 258"/>
                <a:gd name="T74" fmla="*/ 57 w 115"/>
                <a:gd name="T75" fmla="*/ 115 h 258"/>
                <a:gd name="T76" fmla="*/ 73 w 115"/>
                <a:gd name="T77" fmla="*/ 126 h 258"/>
                <a:gd name="T78" fmla="*/ 69 w 115"/>
                <a:gd name="T79" fmla="*/ 143 h 258"/>
                <a:gd name="T80" fmla="*/ 57 w 115"/>
                <a:gd name="T81" fmla="*/ 85 h 258"/>
                <a:gd name="T82" fmla="*/ 42 w 115"/>
                <a:gd name="T83" fmla="*/ 75 h 258"/>
                <a:gd name="T84" fmla="*/ 46 w 115"/>
                <a:gd name="T85" fmla="*/ 58 h 258"/>
                <a:gd name="T86" fmla="*/ 64 w 115"/>
                <a:gd name="T87" fmla="*/ 54 h 258"/>
                <a:gd name="T88" fmla="*/ 74 w 115"/>
                <a:gd name="T89" fmla="*/ 70 h 258"/>
                <a:gd name="T90" fmla="*/ 57 w 115"/>
                <a:gd name="T91" fmla="*/ 85 h 258"/>
                <a:gd name="T92" fmla="*/ 67 w 115"/>
                <a:gd name="T93" fmla="*/ 0 h 258"/>
                <a:gd name="T94" fmla="*/ 91 w 115"/>
                <a:gd name="T95" fmla="*/ 11 h 258"/>
                <a:gd name="T96" fmla="*/ 17 w 115"/>
                <a:gd name="T97" fmla="*/ 29 h 258"/>
                <a:gd name="T98" fmla="*/ 28 w 115"/>
                <a:gd name="T99" fmla="*/ 11 h 258"/>
                <a:gd name="T100" fmla="*/ 52 w 115"/>
                <a:gd name="T101" fmla="*/ 0 h 258"/>
                <a:gd name="T102" fmla="*/ 63 w 115"/>
                <a:gd name="T103" fmla="*/ 243 h 258"/>
                <a:gd name="T104" fmla="*/ 26 w 115"/>
                <a:gd name="T105" fmla="*/ 24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5" h="258">
                  <a:moveTo>
                    <a:pt x="0" y="227"/>
                  </a:moveTo>
                  <a:lnTo>
                    <a:pt x="0" y="35"/>
                  </a:lnTo>
                  <a:lnTo>
                    <a:pt x="115" y="35"/>
                  </a:lnTo>
                  <a:lnTo>
                    <a:pt x="115" y="227"/>
                  </a:lnTo>
                  <a:lnTo>
                    <a:pt x="0" y="227"/>
                  </a:lnTo>
                  <a:close/>
                  <a:moveTo>
                    <a:pt x="57" y="42"/>
                  </a:moveTo>
                  <a:lnTo>
                    <a:pt x="57" y="42"/>
                  </a:lnTo>
                  <a:lnTo>
                    <a:pt x="52" y="42"/>
                  </a:lnTo>
                  <a:lnTo>
                    <a:pt x="48" y="44"/>
                  </a:lnTo>
                  <a:lnTo>
                    <a:pt x="43" y="46"/>
                  </a:lnTo>
                  <a:lnTo>
                    <a:pt x="39" y="50"/>
                  </a:lnTo>
                  <a:lnTo>
                    <a:pt x="37" y="54"/>
                  </a:lnTo>
                  <a:lnTo>
                    <a:pt x="34" y="58"/>
                  </a:lnTo>
                  <a:lnTo>
                    <a:pt x="33" y="63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33" y="74"/>
                  </a:lnTo>
                  <a:lnTo>
                    <a:pt x="34" y="79"/>
                  </a:lnTo>
                  <a:lnTo>
                    <a:pt x="37" y="83"/>
                  </a:lnTo>
                  <a:lnTo>
                    <a:pt x="39" y="87"/>
                  </a:lnTo>
                  <a:lnTo>
                    <a:pt x="43" y="91"/>
                  </a:lnTo>
                  <a:lnTo>
                    <a:pt x="48" y="93"/>
                  </a:lnTo>
                  <a:lnTo>
                    <a:pt x="52" y="94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4" y="94"/>
                  </a:lnTo>
                  <a:lnTo>
                    <a:pt x="68" y="93"/>
                  </a:lnTo>
                  <a:lnTo>
                    <a:pt x="73" y="91"/>
                  </a:lnTo>
                  <a:lnTo>
                    <a:pt x="77" y="87"/>
                  </a:lnTo>
                  <a:lnTo>
                    <a:pt x="80" y="83"/>
                  </a:lnTo>
                  <a:lnTo>
                    <a:pt x="82" y="79"/>
                  </a:lnTo>
                  <a:lnTo>
                    <a:pt x="83" y="74"/>
                  </a:lnTo>
                  <a:lnTo>
                    <a:pt x="85" y="68"/>
                  </a:lnTo>
                  <a:lnTo>
                    <a:pt x="85" y="68"/>
                  </a:lnTo>
                  <a:lnTo>
                    <a:pt x="83" y="63"/>
                  </a:lnTo>
                  <a:lnTo>
                    <a:pt x="82" y="58"/>
                  </a:lnTo>
                  <a:lnTo>
                    <a:pt x="80" y="54"/>
                  </a:lnTo>
                  <a:lnTo>
                    <a:pt x="77" y="50"/>
                  </a:lnTo>
                  <a:lnTo>
                    <a:pt x="73" y="46"/>
                  </a:lnTo>
                  <a:lnTo>
                    <a:pt x="68" y="44"/>
                  </a:lnTo>
                  <a:lnTo>
                    <a:pt x="64" y="42"/>
                  </a:lnTo>
                  <a:lnTo>
                    <a:pt x="57" y="42"/>
                  </a:lnTo>
                  <a:lnTo>
                    <a:pt x="57" y="42"/>
                  </a:lnTo>
                  <a:close/>
                  <a:moveTo>
                    <a:pt x="57" y="105"/>
                  </a:moveTo>
                  <a:lnTo>
                    <a:pt x="57" y="105"/>
                  </a:lnTo>
                  <a:lnTo>
                    <a:pt x="52" y="105"/>
                  </a:lnTo>
                  <a:lnTo>
                    <a:pt x="48" y="106"/>
                  </a:lnTo>
                  <a:lnTo>
                    <a:pt x="43" y="109"/>
                  </a:lnTo>
                  <a:lnTo>
                    <a:pt x="39" y="113"/>
                  </a:lnTo>
                  <a:lnTo>
                    <a:pt x="37" y="117"/>
                  </a:lnTo>
                  <a:lnTo>
                    <a:pt x="34" y="120"/>
                  </a:lnTo>
                  <a:lnTo>
                    <a:pt x="33" y="126"/>
                  </a:lnTo>
                  <a:lnTo>
                    <a:pt x="31" y="131"/>
                  </a:lnTo>
                  <a:lnTo>
                    <a:pt x="31" y="131"/>
                  </a:lnTo>
                  <a:lnTo>
                    <a:pt x="33" y="136"/>
                  </a:lnTo>
                  <a:lnTo>
                    <a:pt x="34" y="141"/>
                  </a:lnTo>
                  <a:lnTo>
                    <a:pt x="37" y="145"/>
                  </a:lnTo>
                  <a:lnTo>
                    <a:pt x="39" y="149"/>
                  </a:lnTo>
                  <a:lnTo>
                    <a:pt x="43" y="153"/>
                  </a:lnTo>
                  <a:lnTo>
                    <a:pt x="48" y="156"/>
                  </a:lnTo>
                  <a:lnTo>
                    <a:pt x="52" y="157"/>
                  </a:lnTo>
                  <a:lnTo>
                    <a:pt x="57" y="157"/>
                  </a:lnTo>
                  <a:lnTo>
                    <a:pt x="57" y="157"/>
                  </a:lnTo>
                  <a:lnTo>
                    <a:pt x="64" y="157"/>
                  </a:lnTo>
                  <a:lnTo>
                    <a:pt x="68" y="156"/>
                  </a:lnTo>
                  <a:lnTo>
                    <a:pt x="73" y="153"/>
                  </a:lnTo>
                  <a:lnTo>
                    <a:pt x="77" y="149"/>
                  </a:lnTo>
                  <a:lnTo>
                    <a:pt x="80" y="145"/>
                  </a:lnTo>
                  <a:lnTo>
                    <a:pt x="82" y="141"/>
                  </a:lnTo>
                  <a:lnTo>
                    <a:pt x="83" y="136"/>
                  </a:lnTo>
                  <a:lnTo>
                    <a:pt x="85" y="131"/>
                  </a:lnTo>
                  <a:lnTo>
                    <a:pt x="85" y="131"/>
                  </a:lnTo>
                  <a:lnTo>
                    <a:pt x="83" y="126"/>
                  </a:lnTo>
                  <a:lnTo>
                    <a:pt x="82" y="120"/>
                  </a:lnTo>
                  <a:lnTo>
                    <a:pt x="80" y="117"/>
                  </a:lnTo>
                  <a:lnTo>
                    <a:pt x="77" y="113"/>
                  </a:lnTo>
                  <a:lnTo>
                    <a:pt x="73" y="109"/>
                  </a:lnTo>
                  <a:lnTo>
                    <a:pt x="68" y="106"/>
                  </a:lnTo>
                  <a:lnTo>
                    <a:pt x="64" y="105"/>
                  </a:lnTo>
                  <a:lnTo>
                    <a:pt x="57" y="105"/>
                  </a:lnTo>
                  <a:lnTo>
                    <a:pt x="57" y="105"/>
                  </a:lnTo>
                  <a:close/>
                  <a:moveTo>
                    <a:pt x="57" y="167"/>
                  </a:moveTo>
                  <a:lnTo>
                    <a:pt x="57" y="167"/>
                  </a:lnTo>
                  <a:lnTo>
                    <a:pt x="52" y="167"/>
                  </a:lnTo>
                  <a:lnTo>
                    <a:pt x="48" y="169"/>
                  </a:lnTo>
                  <a:lnTo>
                    <a:pt x="43" y="171"/>
                  </a:lnTo>
                  <a:lnTo>
                    <a:pt x="39" y="175"/>
                  </a:lnTo>
                  <a:lnTo>
                    <a:pt x="37" y="179"/>
                  </a:lnTo>
                  <a:lnTo>
                    <a:pt x="34" y="183"/>
                  </a:lnTo>
                  <a:lnTo>
                    <a:pt x="33" y="188"/>
                  </a:lnTo>
                  <a:lnTo>
                    <a:pt x="31" y="193"/>
                  </a:lnTo>
                  <a:lnTo>
                    <a:pt x="31" y="193"/>
                  </a:lnTo>
                  <a:lnTo>
                    <a:pt x="33" y="198"/>
                  </a:lnTo>
                  <a:lnTo>
                    <a:pt x="34" y="204"/>
                  </a:lnTo>
                  <a:lnTo>
                    <a:pt x="37" y="208"/>
                  </a:lnTo>
                  <a:lnTo>
                    <a:pt x="39" y="211"/>
                  </a:lnTo>
                  <a:lnTo>
                    <a:pt x="43" y="215"/>
                  </a:lnTo>
                  <a:lnTo>
                    <a:pt x="48" y="218"/>
                  </a:lnTo>
                  <a:lnTo>
                    <a:pt x="52" y="219"/>
                  </a:lnTo>
                  <a:lnTo>
                    <a:pt x="57" y="219"/>
                  </a:lnTo>
                  <a:lnTo>
                    <a:pt x="57" y="219"/>
                  </a:lnTo>
                  <a:lnTo>
                    <a:pt x="64" y="219"/>
                  </a:lnTo>
                  <a:lnTo>
                    <a:pt x="68" y="218"/>
                  </a:lnTo>
                  <a:lnTo>
                    <a:pt x="73" y="215"/>
                  </a:lnTo>
                  <a:lnTo>
                    <a:pt x="77" y="211"/>
                  </a:lnTo>
                  <a:lnTo>
                    <a:pt x="80" y="208"/>
                  </a:lnTo>
                  <a:lnTo>
                    <a:pt x="82" y="204"/>
                  </a:lnTo>
                  <a:lnTo>
                    <a:pt x="83" y="198"/>
                  </a:lnTo>
                  <a:lnTo>
                    <a:pt x="85" y="193"/>
                  </a:lnTo>
                  <a:lnTo>
                    <a:pt x="85" y="193"/>
                  </a:lnTo>
                  <a:lnTo>
                    <a:pt x="83" y="188"/>
                  </a:lnTo>
                  <a:lnTo>
                    <a:pt x="82" y="183"/>
                  </a:lnTo>
                  <a:lnTo>
                    <a:pt x="80" y="179"/>
                  </a:lnTo>
                  <a:lnTo>
                    <a:pt x="77" y="175"/>
                  </a:lnTo>
                  <a:lnTo>
                    <a:pt x="73" y="171"/>
                  </a:lnTo>
                  <a:lnTo>
                    <a:pt x="68" y="169"/>
                  </a:lnTo>
                  <a:lnTo>
                    <a:pt x="64" y="167"/>
                  </a:lnTo>
                  <a:lnTo>
                    <a:pt x="57" y="167"/>
                  </a:lnTo>
                  <a:lnTo>
                    <a:pt x="57" y="167"/>
                  </a:lnTo>
                  <a:close/>
                  <a:moveTo>
                    <a:pt x="57" y="210"/>
                  </a:moveTo>
                  <a:lnTo>
                    <a:pt x="57" y="210"/>
                  </a:lnTo>
                  <a:lnTo>
                    <a:pt x="51" y="209"/>
                  </a:lnTo>
                  <a:lnTo>
                    <a:pt x="46" y="205"/>
                  </a:lnTo>
                  <a:lnTo>
                    <a:pt x="42" y="200"/>
                  </a:lnTo>
                  <a:lnTo>
                    <a:pt x="41" y="195"/>
                  </a:lnTo>
                  <a:lnTo>
                    <a:pt x="41" y="195"/>
                  </a:lnTo>
                  <a:lnTo>
                    <a:pt x="42" y="188"/>
                  </a:lnTo>
                  <a:lnTo>
                    <a:pt x="46" y="183"/>
                  </a:lnTo>
                  <a:lnTo>
                    <a:pt x="51" y="179"/>
                  </a:lnTo>
                  <a:lnTo>
                    <a:pt x="57" y="178"/>
                  </a:lnTo>
                  <a:lnTo>
                    <a:pt x="57" y="178"/>
                  </a:lnTo>
                  <a:lnTo>
                    <a:pt x="64" y="179"/>
                  </a:lnTo>
                  <a:lnTo>
                    <a:pt x="69" y="183"/>
                  </a:lnTo>
                  <a:lnTo>
                    <a:pt x="73" y="188"/>
                  </a:lnTo>
                  <a:lnTo>
                    <a:pt x="74" y="195"/>
                  </a:lnTo>
                  <a:lnTo>
                    <a:pt x="74" y="195"/>
                  </a:lnTo>
                  <a:lnTo>
                    <a:pt x="73" y="200"/>
                  </a:lnTo>
                  <a:lnTo>
                    <a:pt x="69" y="205"/>
                  </a:lnTo>
                  <a:lnTo>
                    <a:pt x="64" y="209"/>
                  </a:lnTo>
                  <a:lnTo>
                    <a:pt x="57" y="210"/>
                  </a:lnTo>
                  <a:lnTo>
                    <a:pt x="57" y="210"/>
                  </a:lnTo>
                  <a:close/>
                  <a:moveTo>
                    <a:pt x="57" y="148"/>
                  </a:moveTo>
                  <a:lnTo>
                    <a:pt x="57" y="148"/>
                  </a:lnTo>
                  <a:lnTo>
                    <a:pt x="51" y="146"/>
                  </a:lnTo>
                  <a:lnTo>
                    <a:pt x="46" y="143"/>
                  </a:lnTo>
                  <a:lnTo>
                    <a:pt x="42" y="137"/>
                  </a:lnTo>
                  <a:lnTo>
                    <a:pt x="41" y="132"/>
                  </a:lnTo>
                  <a:lnTo>
                    <a:pt x="41" y="132"/>
                  </a:lnTo>
                  <a:lnTo>
                    <a:pt x="42" y="126"/>
                  </a:lnTo>
                  <a:lnTo>
                    <a:pt x="46" y="120"/>
                  </a:lnTo>
                  <a:lnTo>
                    <a:pt x="51" y="117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64" y="117"/>
                  </a:lnTo>
                  <a:lnTo>
                    <a:pt x="69" y="120"/>
                  </a:lnTo>
                  <a:lnTo>
                    <a:pt x="73" y="126"/>
                  </a:lnTo>
                  <a:lnTo>
                    <a:pt x="74" y="132"/>
                  </a:lnTo>
                  <a:lnTo>
                    <a:pt x="74" y="132"/>
                  </a:lnTo>
                  <a:lnTo>
                    <a:pt x="73" y="137"/>
                  </a:lnTo>
                  <a:lnTo>
                    <a:pt x="69" y="143"/>
                  </a:lnTo>
                  <a:lnTo>
                    <a:pt x="64" y="146"/>
                  </a:lnTo>
                  <a:lnTo>
                    <a:pt x="57" y="148"/>
                  </a:lnTo>
                  <a:lnTo>
                    <a:pt x="57" y="148"/>
                  </a:lnTo>
                  <a:close/>
                  <a:moveTo>
                    <a:pt x="57" y="85"/>
                  </a:moveTo>
                  <a:lnTo>
                    <a:pt x="57" y="85"/>
                  </a:lnTo>
                  <a:lnTo>
                    <a:pt x="51" y="84"/>
                  </a:lnTo>
                  <a:lnTo>
                    <a:pt x="46" y="80"/>
                  </a:lnTo>
                  <a:lnTo>
                    <a:pt x="42" y="75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2" y="63"/>
                  </a:lnTo>
                  <a:lnTo>
                    <a:pt x="46" y="58"/>
                  </a:lnTo>
                  <a:lnTo>
                    <a:pt x="51" y="54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64" y="54"/>
                  </a:lnTo>
                  <a:lnTo>
                    <a:pt x="69" y="58"/>
                  </a:lnTo>
                  <a:lnTo>
                    <a:pt x="73" y="63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73" y="75"/>
                  </a:lnTo>
                  <a:lnTo>
                    <a:pt x="69" y="80"/>
                  </a:lnTo>
                  <a:lnTo>
                    <a:pt x="64" y="84"/>
                  </a:lnTo>
                  <a:lnTo>
                    <a:pt x="57" y="85"/>
                  </a:lnTo>
                  <a:lnTo>
                    <a:pt x="57" y="85"/>
                  </a:lnTo>
                  <a:close/>
                  <a:moveTo>
                    <a:pt x="59" y="0"/>
                  </a:moveTo>
                  <a:lnTo>
                    <a:pt x="59" y="0"/>
                  </a:lnTo>
                  <a:lnTo>
                    <a:pt x="67" y="0"/>
                  </a:lnTo>
                  <a:lnTo>
                    <a:pt x="73" y="1"/>
                  </a:lnTo>
                  <a:lnTo>
                    <a:pt x="80" y="3"/>
                  </a:lnTo>
                  <a:lnTo>
                    <a:pt x="86" y="7"/>
                  </a:lnTo>
                  <a:lnTo>
                    <a:pt x="91" y="11"/>
                  </a:lnTo>
                  <a:lnTo>
                    <a:pt x="95" y="16"/>
                  </a:lnTo>
                  <a:lnTo>
                    <a:pt x="99" y="23"/>
                  </a:lnTo>
                  <a:lnTo>
                    <a:pt x="102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20" y="23"/>
                  </a:lnTo>
                  <a:lnTo>
                    <a:pt x="24" y="16"/>
                  </a:lnTo>
                  <a:lnTo>
                    <a:pt x="28" y="11"/>
                  </a:lnTo>
                  <a:lnTo>
                    <a:pt x="33" y="7"/>
                  </a:lnTo>
                  <a:lnTo>
                    <a:pt x="39" y="3"/>
                  </a:lnTo>
                  <a:lnTo>
                    <a:pt x="46" y="1"/>
                  </a:lnTo>
                  <a:lnTo>
                    <a:pt x="52" y="0"/>
                  </a:lnTo>
                  <a:lnTo>
                    <a:pt x="59" y="0"/>
                  </a:lnTo>
                  <a:lnTo>
                    <a:pt x="59" y="0"/>
                  </a:lnTo>
                  <a:close/>
                  <a:moveTo>
                    <a:pt x="89" y="243"/>
                  </a:moveTo>
                  <a:lnTo>
                    <a:pt x="63" y="243"/>
                  </a:lnTo>
                  <a:lnTo>
                    <a:pt x="63" y="258"/>
                  </a:lnTo>
                  <a:lnTo>
                    <a:pt x="52" y="258"/>
                  </a:lnTo>
                  <a:lnTo>
                    <a:pt x="52" y="243"/>
                  </a:lnTo>
                  <a:lnTo>
                    <a:pt x="26" y="243"/>
                  </a:lnTo>
                  <a:lnTo>
                    <a:pt x="26" y="232"/>
                  </a:lnTo>
                  <a:lnTo>
                    <a:pt x="89" y="232"/>
                  </a:lnTo>
                  <a:lnTo>
                    <a:pt x="89" y="24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TextBox 31"/>
          <p:cNvSpPr txBox="1"/>
          <p:nvPr/>
        </p:nvSpPr>
        <p:spPr>
          <a:xfrm>
            <a:off x="4233233" y="584684"/>
            <a:ext cx="388119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急速赛车 汽车相关图标</a:t>
            </a:r>
          </a:p>
        </p:txBody>
      </p:sp>
    </p:spTree>
    <p:extLst>
      <p:ext uri="{BB962C8B-B14F-4D97-AF65-F5344CB8AC3E}">
        <p14:creationId xmlns:p14="http://schemas.microsoft.com/office/powerpoint/2010/main" val="387060300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/>
          <p:cNvGrpSpPr/>
          <p:nvPr/>
        </p:nvGrpSpPr>
        <p:grpSpPr>
          <a:xfrm>
            <a:off x="2279576" y="1666291"/>
            <a:ext cx="7597148" cy="4262495"/>
            <a:chOff x="6166578" y="246625"/>
            <a:chExt cx="1897810" cy="1064795"/>
          </a:xfrm>
        </p:grpSpPr>
        <p:sp>
          <p:nvSpPr>
            <p:cNvPr id="2" name="Freeform 5"/>
            <p:cNvSpPr>
              <a:spLocks noEditPoints="1"/>
            </p:cNvSpPr>
            <p:nvPr/>
          </p:nvSpPr>
          <p:spPr bwMode="auto">
            <a:xfrm>
              <a:off x="6166578" y="248368"/>
              <a:ext cx="221325" cy="221324"/>
            </a:xfrm>
            <a:custGeom>
              <a:avLst/>
              <a:gdLst>
                <a:gd name="T0" fmla="*/ 101 w 253"/>
                <a:gd name="T1" fmla="*/ 251 h 254"/>
                <a:gd name="T2" fmla="*/ 56 w 253"/>
                <a:gd name="T3" fmla="*/ 232 h 254"/>
                <a:gd name="T4" fmla="*/ 22 w 253"/>
                <a:gd name="T5" fmla="*/ 198 h 254"/>
                <a:gd name="T6" fmla="*/ 2 w 253"/>
                <a:gd name="T7" fmla="*/ 152 h 254"/>
                <a:gd name="T8" fmla="*/ 0 w 253"/>
                <a:gd name="T9" fmla="*/ 113 h 254"/>
                <a:gd name="T10" fmla="*/ 15 w 253"/>
                <a:gd name="T11" fmla="*/ 66 h 254"/>
                <a:gd name="T12" fmla="*/ 45 w 253"/>
                <a:gd name="T13" fmla="*/ 29 h 254"/>
                <a:gd name="T14" fmla="*/ 89 w 253"/>
                <a:gd name="T15" fmla="*/ 5 h 254"/>
                <a:gd name="T16" fmla="*/ 127 w 253"/>
                <a:gd name="T17" fmla="*/ 0 h 254"/>
                <a:gd name="T18" fmla="*/ 177 w 253"/>
                <a:gd name="T19" fmla="*/ 9 h 254"/>
                <a:gd name="T20" fmla="*/ 217 w 253"/>
                <a:gd name="T21" fmla="*/ 37 h 254"/>
                <a:gd name="T22" fmla="*/ 244 w 253"/>
                <a:gd name="T23" fmla="*/ 77 h 254"/>
                <a:gd name="T24" fmla="*/ 253 w 253"/>
                <a:gd name="T25" fmla="*/ 126 h 254"/>
                <a:gd name="T26" fmla="*/ 248 w 253"/>
                <a:gd name="T27" fmla="*/ 165 h 254"/>
                <a:gd name="T28" fmla="*/ 225 w 253"/>
                <a:gd name="T29" fmla="*/ 208 h 254"/>
                <a:gd name="T30" fmla="*/ 187 w 253"/>
                <a:gd name="T31" fmla="*/ 238 h 254"/>
                <a:gd name="T32" fmla="*/ 140 w 253"/>
                <a:gd name="T33" fmla="*/ 254 h 254"/>
                <a:gd name="T34" fmla="*/ 221 w 253"/>
                <a:gd name="T35" fmla="*/ 204 h 254"/>
                <a:gd name="T36" fmla="*/ 165 w 253"/>
                <a:gd name="T37" fmla="*/ 193 h 254"/>
                <a:gd name="T38" fmla="*/ 140 w 253"/>
                <a:gd name="T39" fmla="*/ 238 h 254"/>
                <a:gd name="T40" fmla="*/ 183 w 253"/>
                <a:gd name="T41" fmla="*/ 234 h 254"/>
                <a:gd name="T42" fmla="*/ 221 w 253"/>
                <a:gd name="T43" fmla="*/ 204 h 254"/>
                <a:gd name="T44" fmla="*/ 75 w 253"/>
                <a:gd name="T45" fmla="*/ 237 h 254"/>
                <a:gd name="T46" fmla="*/ 130 w 253"/>
                <a:gd name="T47" fmla="*/ 211 h 254"/>
                <a:gd name="T48" fmla="*/ 86 w 253"/>
                <a:gd name="T49" fmla="*/ 187 h 254"/>
                <a:gd name="T50" fmla="*/ 45 w 253"/>
                <a:gd name="T51" fmla="*/ 217 h 254"/>
                <a:gd name="T52" fmla="*/ 9 w 253"/>
                <a:gd name="T53" fmla="*/ 99 h 254"/>
                <a:gd name="T54" fmla="*/ 6 w 253"/>
                <a:gd name="T55" fmla="*/ 139 h 254"/>
                <a:gd name="T56" fmla="*/ 10 w 253"/>
                <a:gd name="T57" fmla="*/ 126 h 254"/>
                <a:gd name="T58" fmla="*/ 27 w 253"/>
                <a:gd name="T59" fmla="*/ 99 h 254"/>
                <a:gd name="T60" fmla="*/ 15 w 253"/>
                <a:gd name="T61" fmla="*/ 147 h 254"/>
                <a:gd name="T62" fmla="*/ 82 w 253"/>
                <a:gd name="T63" fmla="*/ 180 h 254"/>
                <a:gd name="T64" fmla="*/ 93 w 253"/>
                <a:gd name="T65" fmla="*/ 133 h 254"/>
                <a:gd name="T66" fmla="*/ 127 w 253"/>
                <a:gd name="T67" fmla="*/ 5 h 254"/>
                <a:gd name="T68" fmla="*/ 63 w 253"/>
                <a:gd name="T69" fmla="*/ 24 h 254"/>
                <a:gd name="T70" fmla="*/ 99 w 253"/>
                <a:gd name="T71" fmla="*/ 30 h 254"/>
                <a:gd name="T72" fmla="*/ 141 w 253"/>
                <a:gd name="T73" fmla="*/ 31 h 254"/>
                <a:gd name="T74" fmla="*/ 147 w 253"/>
                <a:gd name="T75" fmla="*/ 7 h 254"/>
                <a:gd name="T76" fmla="*/ 148 w 253"/>
                <a:gd name="T77" fmla="*/ 39 h 254"/>
                <a:gd name="T78" fmla="*/ 119 w 253"/>
                <a:gd name="T79" fmla="*/ 37 h 254"/>
                <a:gd name="T80" fmla="*/ 100 w 253"/>
                <a:gd name="T81" fmla="*/ 129 h 254"/>
                <a:gd name="T82" fmla="*/ 149 w 253"/>
                <a:gd name="T83" fmla="*/ 125 h 254"/>
                <a:gd name="T84" fmla="*/ 183 w 253"/>
                <a:gd name="T85" fmla="*/ 76 h 254"/>
                <a:gd name="T86" fmla="*/ 164 w 253"/>
                <a:gd name="T87" fmla="*/ 134 h 254"/>
                <a:gd name="T88" fmla="*/ 223 w 253"/>
                <a:gd name="T89" fmla="*/ 169 h 254"/>
                <a:gd name="T90" fmla="*/ 242 w 253"/>
                <a:gd name="T91" fmla="*/ 128 h 254"/>
                <a:gd name="T92" fmla="*/ 223 w 253"/>
                <a:gd name="T93" fmla="*/ 91 h 254"/>
                <a:gd name="T94" fmla="*/ 221 w 253"/>
                <a:gd name="T95" fmla="*/ 74 h 254"/>
                <a:gd name="T96" fmla="*/ 247 w 253"/>
                <a:gd name="T97" fmla="*/ 121 h 254"/>
                <a:gd name="T98" fmla="*/ 248 w 253"/>
                <a:gd name="T99" fmla="*/ 125 h 254"/>
                <a:gd name="T100" fmla="*/ 240 w 253"/>
                <a:gd name="T101" fmla="*/ 85 h 254"/>
                <a:gd name="T102" fmla="*/ 221 w 253"/>
                <a:gd name="T103" fmla="*/ 5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3" h="254">
                  <a:moveTo>
                    <a:pt x="127" y="254"/>
                  </a:moveTo>
                  <a:lnTo>
                    <a:pt x="127" y="254"/>
                  </a:lnTo>
                  <a:lnTo>
                    <a:pt x="114" y="254"/>
                  </a:lnTo>
                  <a:lnTo>
                    <a:pt x="101" y="251"/>
                  </a:lnTo>
                  <a:lnTo>
                    <a:pt x="89" y="248"/>
                  </a:lnTo>
                  <a:lnTo>
                    <a:pt x="78" y="243"/>
                  </a:lnTo>
                  <a:lnTo>
                    <a:pt x="66" y="238"/>
                  </a:lnTo>
                  <a:lnTo>
                    <a:pt x="56" y="232"/>
                  </a:lnTo>
                  <a:lnTo>
                    <a:pt x="45" y="225"/>
                  </a:lnTo>
                  <a:lnTo>
                    <a:pt x="36" y="217"/>
                  </a:lnTo>
                  <a:lnTo>
                    <a:pt x="28" y="208"/>
                  </a:lnTo>
                  <a:lnTo>
                    <a:pt x="22" y="198"/>
                  </a:lnTo>
                  <a:lnTo>
                    <a:pt x="15" y="187"/>
                  </a:lnTo>
                  <a:lnTo>
                    <a:pt x="10" y="176"/>
                  </a:lnTo>
                  <a:lnTo>
                    <a:pt x="5" y="165"/>
                  </a:lnTo>
                  <a:lnTo>
                    <a:pt x="2" y="152"/>
                  </a:lnTo>
                  <a:lnTo>
                    <a:pt x="0" y="139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13"/>
                  </a:lnTo>
                  <a:lnTo>
                    <a:pt x="2" y="102"/>
                  </a:lnTo>
                  <a:lnTo>
                    <a:pt x="5" y="89"/>
                  </a:lnTo>
                  <a:lnTo>
                    <a:pt x="10" y="77"/>
                  </a:lnTo>
                  <a:lnTo>
                    <a:pt x="15" y="66"/>
                  </a:lnTo>
                  <a:lnTo>
                    <a:pt x="22" y="56"/>
                  </a:lnTo>
                  <a:lnTo>
                    <a:pt x="28" y="46"/>
                  </a:lnTo>
                  <a:lnTo>
                    <a:pt x="36" y="37"/>
                  </a:lnTo>
                  <a:lnTo>
                    <a:pt x="45" y="29"/>
                  </a:lnTo>
                  <a:lnTo>
                    <a:pt x="56" y="21"/>
                  </a:lnTo>
                  <a:lnTo>
                    <a:pt x="66" y="16"/>
                  </a:lnTo>
                  <a:lnTo>
                    <a:pt x="78" y="9"/>
                  </a:lnTo>
                  <a:lnTo>
                    <a:pt x="89" y="5"/>
                  </a:lnTo>
                  <a:lnTo>
                    <a:pt x="101" y="3"/>
                  </a:lnTo>
                  <a:lnTo>
                    <a:pt x="114" y="0"/>
                  </a:lnTo>
                  <a:lnTo>
                    <a:pt x="127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2" y="3"/>
                  </a:lnTo>
                  <a:lnTo>
                    <a:pt x="165" y="5"/>
                  </a:lnTo>
                  <a:lnTo>
                    <a:pt x="177" y="9"/>
                  </a:lnTo>
                  <a:lnTo>
                    <a:pt x="187" y="16"/>
                  </a:lnTo>
                  <a:lnTo>
                    <a:pt x="197" y="21"/>
                  </a:lnTo>
                  <a:lnTo>
                    <a:pt x="208" y="29"/>
                  </a:lnTo>
                  <a:lnTo>
                    <a:pt x="217" y="37"/>
                  </a:lnTo>
                  <a:lnTo>
                    <a:pt x="225" y="46"/>
                  </a:lnTo>
                  <a:lnTo>
                    <a:pt x="232" y="56"/>
                  </a:lnTo>
                  <a:lnTo>
                    <a:pt x="238" y="66"/>
                  </a:lnTo>
                  <a:lnTo>
                    <a:pt x="244" y="77"/>
                  </a:lnTo>
                  <a:lnTo>
                    <a:pt x="248" y="89"/>
                  </a:lnTo>
                  <a:lnTo>
                    <a:pt x="251" y="102"/>
                  </a:lnTo>
                  <a:lnTo>
                    <a:pt x="253" y="113"/>
                  </a:lnTo>
                  <a:lnTo>
                    <a:pt x="253" y="126"/>
                  </a:lnTo>
                  <a:lnTo>
                    <a:pt x="253" y="126"/>
                  </a:lnTo>
                  <a:lnTo>
                    <a:pt x="253" y="139"/>
                  </a:lnTo>
                  <a:lnTo>
                    <a:pt x="251" y="152"/>
                  </a:lnTo>
                  <a:lnTo>
                    <a:pt x="248" y="165"/>
                  </a:lnTo>
                  <a:lnTo>
                    <a:pt x="244" y="176"/>
                  </a:lnTo>
                  <a:lnTo>
                    <a:pt x="238" y="187"/>
                  </a:lnTo>
                  <a:lnTo>
                    <a:pt x="232" y="198"/>
                  </a:lnTo>
                  <a:lnTo>
                    <a:pt x="225" y="208"/>
                  </a:lnTo>
                  <a:lnTo>
                    <a:pt x="217" y="217"/>
                  </a:lnTo>
                  <a:lnTo>
                    <a:pt x="208" y="225"/>
                  </a:lnTo>
                  <a:lnTo>
                    <a:pt x="197" y="232"/>
                  </a:lnTo>
                  <a:lnTo>
                    <a:pt x="187" y="238"/>
                  </a:lnTo>
                  <a:lnTo>
                    <a:pt x="177" y="243"/>
                  </a:lnTo>
                  <a:lnTo>
                    <a:pt x="165" y="248"/>
                  </a:lnTo>
                  <a:lnTo>
                    <a:pt x="152" y="251"/>
                  </a:lnTo>
                  <a:lnTo>
                    <a:pt x="140" y="254"/>
                  </a:lnTo>
                  <a:lnTo>
                    <a:pt x="127" y="254"/>
                  </a:lnTo>
                  <a:lnTo>
                    <a:pt x="127" y="254"/>
                  </a:lnTo>
                  <a:close/>
                  <a:moveTo>
                    <a:pt x="221" y="204"/>
                  </a:moveTo>
                  <a:lnTo>
                    <a:pt x="221" y="204"/>
                  </a:lnTo>
                  <a:lnTo>
                    <a:pt x="221" y="177"/>
                  </a:lnTo>
                  <a:lnTo>
                    <a:pt x="180" y="178"/>
                  </a:lnTo>
                  <a:lnTo>
                    <a:pt x="180" y="178"/>
                  </a:lnTo>
                  <a:lnTo>
                    <a:pt x="165" y="193"/>
                  </a:lnTo>
                  <a:lnTo>
                    <a:pt x="151" y="204"/>
                  </a:lnTo>
                  <a:lnTo>
                    <a:pt x="144" y="209"/>
                  </a:lnTo>
                  <a:lnTo>
                    <a:pt x="138" y="212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67" y="241"/>
                  </a:lnTo>
                  <a:lnTo>
                    <a:pt x="167" y="241"/>
                  </a:lnTo>
                  <a:lnTo>
                    <a:pt x="183" y="234"/>
                  </a:lnTo>
                  <a:lnTo>
                    <a:pt x="196" y="226"/>
                  </a:lnTo>
                  <a:lnTo>
                    <a:pt x="209" y="216"/>
                  </a:lnTo>
                  <a:lnTo>
                    <a:pt x="221" y="204"/>
                  </a:lnTo>
                  <a:lnTo>
                    <a:pt x="221" y="204"/>
                  </a:lnTo>
                  <a:close/>
                  <a:moveTo>
                    <a:pt x="45" y="217"/>
                  </a:moveTo>
                  <a:lnTo>
                    <a:pt x="45" y="217"/>
                  </a:lnTo>
                  <a:lnTo>
                    <a:pt x="60" y="228"/>
                  </a:lnTo>
                  <a:lnTo>
                    <a:pt x="75" y="237"/>
                  </a:lnTo>
                  <a:lnTo>
                    <a:pt x="93" y="243"/>
                  </a:lnTo>
                  <a:lnTo>
                    <a:pt x="112" y="247"/>
                  </a:lnTo>
                  <a:lnTo>
                    <a:pt x="132" y="239"/>
                  </a:lnTo>
                  <a:lnTo>
                    <a:pt x="130" y="211"/>
                  </a:lnTo>
                  <a:lnTo>
                    <a:pt x="130" y="211"/>
                  </a:lnTo>
                  <a:lnTo>
                    <a:pt x="115" y="206"/>
                  </a:lnTo>
                  <a:lnTo>
                    <a:pt x="104" y="199"/>
                  </a:lnTo>
                  <a:lnTo>
                    <a:pt x="86" y="187"/>
                  </a:lnTo>
                  <a:lnTo>
                    <a:pt x="44" y="198"/>
                  </a:lnTo>
                  <a:lnTo>
                    <a:pt x="44" y="198"/>
                  </a:lnTo>
                  <a:lnTo>
                    <a:pt x="45" y="217"/>
                  </a:lnTo>
                  <a:lnTo>
                    <a:pt x="45" y="217"/>
                  </a:lnTo>
                  <a:close/>
                  <a:moveTo>
                    <a:pt x="18" y="73"/>
                  </a:moveTo>
                  <a:lnTo>
                    <a:pt x="18" y="73"/>
                  </a:lnTo>
                  <a:lnTo>
                    <a:pt x="13" y="86"/>
                  </a:lnTo>
                  <a:lnTo>
                    <a:pt x="9" y="99"/>
                  </a:lnTo>
                  <a:lnTo>
                    <a:pt x="6" y="112"/>
                  </a:lnTo>
                  <a:lnTo>
                    <a:pt x="5" y="126"/>
                  </a:lnTo>
                  <a:lnTo>
                    <a:pt x="5" y="126"/>
                  </a:lnTo>
                  <a:lnTo>
                    <a:pt x="6" y="139"/>
                  </a:lnTo>
                  <a:lnTo>
                    <a:pt x="8" y="150"/>
                  </a:lnTo>
                  <a:lnTo>
                    <a:pt x="8" y="150"/>
                  </a:lnTo>
                  <a:lnTo>
                    <a:pt x="9" y="141"/>
                  </a:lnTo>
                  <a:lnTo>
                    <a:pt x="10" y="126"/>
                  </a:lnTo>
                  <a:lnTo>
                    <a:pt x="14" y="111"/>
                  </a:lnTo>
                  <a:lnTo>
                    <a:pt x="21" y="92"/>
                  </a:lnTo>
                  <a:lnTo>
                    <a:pt x="18" y="73"/>
                  </a:lnTo>
                  <a:close/>
                  <a:moveTo>
                    <a:pt x="27" y="99"/>
                  </a:moveTo>
                  <a:lnTo>
                    <a:pt x="27" y="99"/>
                  </a:lnTo>
                  <a:lnTo>
                    <a:pt x="21" y="117"/>
                  </a:lnTo>
                  <a:lnTo>
                    <a:pt x="17" y="134"/>
                  </a:lnTo>
                  <a:lnTo>
                    <a:pt x="15" y="147"/>
                  </a:lnTo>
                  <a:lnTo>
                    <a:pt x="14" y="155"/>
                  </a:lnTo>
                  <a:lnTo>
                    <a:pt x="17" y="155"/>
                  </a:lnTo>
                  <a:lnTo>
                    <a:pt x="44" y="190"/>
                  </a:lnTo>
                  <a:lnTo>
                    <a:pt x="82" y="180"/>
                  </a:lnTo>
                  <a:lnTo>
                    <a:pt x="82" y="180"/>
                  </a:lnTo>
                  <a:lnTo>
                    <a:pt x="84" y="164"/>
                  </a:lnTo>
                  <a:lnTo>
                    <a:pt x="88" y="150"/>
                  </a:lnTo>
                  <a:lnTo>
                    <a:pt x="93" y="133"/>
                  </a:lnTo>
                  <a:lnTo>
                    <a:pt x="58" y="89"/>
                  </a:lnTo>
                  <a:lnTo>
                    <a:pt x="27" y="99"/>
                  </a:lnTo>
                  <a:close/>
                  <a:moveTo>
                    <a:pt x="127" y="5"/>
                  </a:moveTo>
                  <a:lnTo>
                    <a:pt x="127" y="5"/>
                  </a:lnTo>
                  <a:lnTo>
                    <a:pt x="109" y="7"/>
                  </a:lnTo>
                  <a:lnTo>
                    <a:pt x="93" y="11"/>
                  </a:lnTo>
                  <a:lnTo>
                    <a:pt x="78" y="16"/>
                  </a:lnTo>
                  <a:lnTo>
                    <a:pt x="63" y="24"/>
                  </a:lnTo>
                  <a:lnTo>
                    <a:pt x="63" y="24"/>
                  </a:lnTo>
                  <a:lnTo>
                    <a:pt x="80" y="34"/>
                  </a:lnTo>
                  <a:lnTo>
                    <a:pt x="80" y="34"/>
                  </a:lnTo>
                  <a:lnTo>
                    <a:pt x="99" y="30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30" y="29"/>
                  </a:lnTo>
                  <a:lnTo>
                    <a:pt x="141" y="31"/>
                  </a:lnTo>
                  <a:lnTo>
                    <a:pt x="166" y="12"/>
                  </a:lnTo>
                  <a:lnTo>
                    <a:pt x="166" y="12"/>
                  </a:lnTo>
                  <a:lnTo>
                    <a:pt x="157" y="9"/>
                  </a:lnTo>
                  <a:lnTo>
                    <a:pt x="147" y="7"/>
                  </a:lnTo>
                  <a:lnTo>
                    <a:pt x="136" y="5"/>
                  </a:lnTo>
                  <a:lnTo>
                    <a:pt x="127" y="5"/>
                  </a:lnTo>
                  <a:lnTo>
                    <a:pt x="127" y="5"/>
                  </a:lnTo>
                  <a:close/>
                  <a:moveTo>
                    <a:pt x="148" y="39"/>
                  </a:moveTo>
                  <a:lnTo>
                    <a:pt x="148" y="39"/>
                  </a:lnTo>
                  <a:lnTo>
                    <a:pt x="134" y="37"/>
                  </a:lnTo>
                  <a:lnTo>
                    <a:pt x="119" y="37"/>
                  </a:lnTo>
                  <a:lnTo>
                    <a:pt x="119" y="37"/>
                  </a:lnTo>
                  <a:lnTo>
                    <a:pt x="102" y="38"/>
                  </a:lnTo>
                  <a:lnTo>
                    <a:pt x="87" y="40"/>
                  </a:lnTo>
                  <a:lnTo>
                    <a:pt x="65" y="83"/>
                  </a:lnTo>
                  <a:lnTo>
                    <a:pt x="100" y="129"/>
                  </a:lnTo>
                  <a:lnTo>
                    <a:pt x="100" y="129"/>
                  </a:lnTo>
                  <a:lnTo>
                    <a:pt x="121" y="125"/>
                  </a:lnTo>
                  <a:lnTo>
                    <a:pt x="134" y="125"/>
                  </a:lnTo>
                  <a:lnTo>
                    <a:pt x="149" y="125"/>
                  </a:lnTo>
                  <a:lnTo>
                    <a:pt x="175" y="72"/>
                  </a:lnTo>
                  <a:lnTo>
                    <a:pt x="148" y="39"/>
                  </a:lnTo>
                  <a:close/>
                  <a:moveTo>
                    <a:pt x="212" y="76"/>
                  </a:moveTo>
                  <a:lnTo>
                    <a:pt x="183" y="76"/>
                  </a:lnTo>
                  <a:lnTo>
                    <a:pt x="157" y="126"/>
                  </a:lnTo>
                  <a:lnTo>
                    <a:pt x="157" y="126"/>
                  </a:lnTo>
                  <a:lnTo>
                    <a:pt x="161" y="130"/>
                  </a:lnTo>
                  <a:lnTo>
                    <a:pt x="164" y="134"/>
                  </a:lnTo>
                  <a:lnTo>
                    <a:pt x="170" y="146"/>
                  </a:lnTo>
                  <a:lnTo>
                    <a:pt x="174" y="159"/>
                  </a:lnTo>
                  <a:lnTo>
                    <a:pt x="178" y="169"/>
                  </a:lnTo>
                  <a:lnTo>
                    <a:pt x="223" y="169"/>
                  </a:lnTo>
                  <a:lnTo>
                    <a:pt x="223" y="169"/>
                  </a:lnTo>
                  <a:lnTo>
                    <a:pt x="230" y="156"/>
                  </a:lnTo>
                  <a:lnTo>
                    <a:pt x="236" y="143"/>
                  </a:lnTo>
                  <a:lnTo>
                    <a:pt x="242" y="128"/>
                  </a:lnTo>
                  <a:lnTo>
                    <a:pt x="242" y="128"/>
                  </a:lnTo>
                  <a:lnTo>
                    <a:pt x="238" y="118"/>
                  </a:lnTo>
                  <a:lnTo>
                    <a:pt x="232" y="105"/>
                  </a:lnTo>
                  <a:lnTo>
                    <a:pt x="223" y="91"/>
                  </a:lnTo>
                  <a:lnTo>
                    <a:pt x="212" y="76"/>
                  </a:lnTo>
                  <a:lnTo>
                    <a:pt x="212" y="76"/>
                  </a:lnTo>
                  <a:close/>
                  <a:moveTo>
                    <a:pt x="221" y="74"/>
                  </a:moveTo>
                  <a:lnTo>
                    <a:pt x="221" y="74"/>
                  </a:lnTo>
                  <a:lnTo>
                    <a:pt x="227" y="83"/>
                  </a:lnTo>
                  <a:lnTo>
                    <a:pt x="234" y="92"/>
                  </a:lnTo>
                  <a:lnTo>
                    <a:pt x="242" y="109"/>
                  </a:lnTo>
                  <a:lnTo>
                    <a:pt x="247" y="121"/>
                  </a:lnTo>
                  <a:lnTo>
                    <a:pt x="248" y="125"/>
                  </a:lnTo>
                  <a:lnTo>
                    <a:pt x="248" y="125"/>
                  </a:lnTo>
                  <a:lnTo>
                    <a:pt x="248" y="125"/>
                  </a:lnTo>
                  <a:lnTo>
                    <a:pt x="248" y="125"/>
                  </a:lnTo>
                  <a:lnTo>
                    <a:pt x="248" y="115"/>
                  </a:lnTo>
                  <a:lnTo>
                    <a:pt x="245" y="104"/>
                  </a:lnTo>
                  <a:lnTo>
                    <a:pt x="244" y="94"/>
                  </a:lnTo>
                  <a:lnTo>
                    <a:pt x="240" y="85"/>
                  </a:lnTo>
                  <a:lnTo>
                    <a:pt x="236" y="76"/>
                  </a:lnTo>
                  <a:lnTo>
                    <a:pt x="231" y="66"/>
                  </a:lnTo>
                  <a:lnTo>
                    <a:pt x="226" y="57"/>
                  </a:lnTo>
                  <a:lnTo>
                    <a:pt x="221" y="50"/>
                  </a:lnTo>
                  <a:lnTo>
                    <a:pt x="221" y="50"/>
                  </a:lnTo>
                  <a:lnTo>
                    <a:pt x="221" y="74"/>
                  </a:lnTo>
                  <a:lnTo>
                    <a:pt x="221" y="7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6"/>
            <p:cNvSpPr>
              <a:spLocks noEditPoints="1"/>
            </p:cNvSpPr>
            <p:nvPr/>
          </p:nvSpPr>
          <p:spPr bwMode="auto">
            <a:xfrm>
              <a:off x="6454126" y="255339"/>
              <a:ext cx="209125" cy="207383"/>
            </a:xfrm>
            <a:custGeom>
              <a:avLst/>
              <a:gdLst>
                <a:gd name="T0" fmla="*/ 235 w 240"/>
                <a:gd name="T1" fmla="*/ 187 h 238"/>
                <a:gd name="T2" fmla="*/ 232 w 240"/>
                <a:gd name="T3" fmla="*/ 78 h 238"/>
                <a:gd name="T4" fmla="*/ 239 w 240"/>
                <a:gd name="T5" fmla="*/ 71 h 238"/>
                <a:gd name="T6" fmla="*/ 240 w 240"/>
                <a:gd name="T7" fmla="*/ 61 h 238"/>
                <a:gd name="T8" fmla="*/ 228 w 240"/>
                <a:gd name="T9" fmla="*/ 53 h 238"/>
                <a:gd name="T10" fmla="*/ 184 w 240"/>
                <a:gd name="T11" fmla="*/ 69 h 238"/>
                <a:gd name="T12" fmla="*/ 175 w 240"/>
                <a:gd name="T13" fmla="*/ 81 h 238"/>
                <a:gd name="T14" fmla="*/ 179 w 240"/>
                <a:gd name="T15" fmla="*/ 90 h 238"/>
                <a:gd name="T16" fmla="*/ 193 w 240"/>
                <a:gd name="T17" fmla="*/ 92 h 238"/>
                <a:gd name="T18" fmla="*/ 26 w 240"/>
                <a:gd name="T19" fmla="*/ 192 h 238"/>
                <a:gd name="T20" fmla="*/ 13 w 240"/>
                <a:gd name="T21" fmla="*/ 199 h 238"/>
                <a:gd name="T22" fmla="*/ 9 w 240"/>
                <a:gd name="T23" fmla="*/ 212 h 238"/>
                <a:gd name="T24" fmla="*/ 14 w 240"/>
                <a:gd name="T25" fmla="*/ 225 h 238"/>
                <a:gd name="T26" fmla="*/ 24 w 240"/>
                <a:gd name="T27" fmla="*/ 237 h 238"/>
                <a:gd name="T28" fmla="*/ 35 w 240"/>
                <a:gd name="T29" fmla="*/ 237 h 238"/>
                <a:gd name="T30" fmla="*/ 44 w 240"/>
                <a:gd name="T31" fmla="*/ 227 h 238"/>
                <a:gd name="T32" fmla="*/ 202 w 240"/>
                <a:gd name="T33" fmla="*/ 218 h 238"/>
                <a:gd name="T34" fmla="*/ 202 w 240"/>
                <a:gd name="T35" fmla="*/ 227 h 238"/>
                <a:gd name="T36" fmla="*/ 217 w 240"/>
                <a:gd name="T37" fmla="*/ 238 h 238"/>
                <a:gd name="T38" fmla="*/ 227 w 240"/>
                <a:gd name="T39" fmla="*/ 233 h 238"/>
                <a:gd name="T40" fmla="*/ 232 w 240"/>
                <a:gd name="T41" fmla="*/ 222 h 238"/>
                <a:gd name="T42" fmla="*/ 227 w 240"/>
                <a:gd name="T43" fmla="*/ 211 h 238"/>
                <a:gd name="T44" fmla="*/ 236 w 240"/>
                <a:gd name="T45" fmla="*/ 199 h 238"/>
                <a:gd name="T46" fmla="*/ 119 w 240"/>
                <a:gd name="T47" fmla="*/ 31 h 238"/>
                <a:gd name="T48" fmla="*/ 128 w 240"/>
                <a:gd name="T49" fmla="*/ 23 h 238"/>
                <a:gd name="T50" fmla="*/ 130 w 240"/>
                <a:gd name="T51" fmla="*/ 12 h 238"/>
                <a:gd name="T52" fmla="*/ 117 w 240"/>
                <a:gd name="T53" fmla="*/ 0 h 238"/>
                <a:gd name="T54" fmla="*/ 105 w 240"/>
                <a:gd name="T55" fmla="*/ 4 h 238"/>
                <a:gd name="T56" fmla="*/ 100 w 240"/>
                <a:gd name="T57" fmla="*/ 19 h 238"/>
                <a:gd name="T58" fmla="*/ 108 w 240"/>
                <a:gd name="T59" fmla="*/ 30 h 238"/>
                <a:gd name="T60" fmla="*/ 119 w 240"/>
                <a:gd name="T61" fmla="*/ 31 h 238"/>
                <a:gd name="T62" fmla="*/ 53 w 240"/>
                <a:gd name="T63" fmla="*/ 138 h 238"/>
                <a:gd name="T64" fmla="*/ 63 w 240"/>
                <a:gd name="T65" fmla="*/ 131 h 238"/>
                <a:gd name="T66" fmla="*/ 109 w 240"/>
                <a:gd name="T67" fmla="*/ 165 h 238"/>
                <a:gd name="T68" fmla="*/ 109 w 240"/>
                <a:gd name="T69" fmla="*/ 168 h 238"/>
                <a:gd name="T70" fmla="*/ 118 w 240"/>
                <a:gd name="T71" fmla="*/ 174 h 238"/>
                <a:gd name="T72" fmla="*/ 124 w 240"/>
                <a:gd name="T73" fmla="*/ 173 h 238"/>
                <a:gd name="T74" fmla="*/ 128 w 240"/>
                <a:gd name="T75" fmla="*/ 164 h 238"/>
                <a:gd name="T76" fmla="*/ 126 w 240"/>
                <a:gd name="T77" fmla="*/ 104 h 238"/>
                <a:gd name="T78" fmla="*/ 100 w 240"/>
                <a:gd name="T79" fmla="*/ 86 h 238"/>
                <a:gd name="T80" fmla="*/ 117 w 240"/>
                <a:gd name="T81" fmla="*/ 71 h 238"/>
                <a:gd name="T82" fmla="*/ 122 w 240"/>
                <a:gd name="T83" fmla="*/ 77 h 238"/>
                <a:gd name="T84" fmla="*/ 161 w 240"/>
                <a:gd name="T85" fmla="*/ 68 h 238"/>
                <a:gd name="T86" fmla="*/ 166 w 240"/>
                <a:gd name="T87" fmla="*/ 65 h 238"/>
                <a:gd name="T88" fmla="*/ 166 w 240"/>
                <a:gd name="T89" fmla="*/ 58 h 238"/>
                <a:gd name="T90" fmla="*/ 162 w 240"/>
                <a:gd name="T91" fmla="*/ 53 h 238"/>
                <a:gd name="T92" fmla="*/ 130 w 240"/>
                <a:gd name="T93" fmla="*/ 60 h 238"/>
                <a:gd name="T94" fmla="*/ 93 w 240"/>
                <a:gd name="T95" fmla="*/ 26 h 238"/>
                <a:gd name="T96" fmla="*/ 54 w 240"/>
                <a:gd name="T97" fmla="*/ 38 h 238"/>
                <a:gd name="T98" fmla="*/ 35 w 240"/>
                <a:gd name="T99" fmla="*/ 77 h 238"/>
                <a:gd name="T100" fmla="*/ 33 w 240"/>
                <a:gd name="T101" fmla="*/ 83 h 238"/>
                <a:gd name="T102" fmla="*/ 40 w 240"/>
                <a:gd name="T103" fmla="*/ 88 h 238"/>
                <a:gd name="T104" fmla="*/ 46 w 240"/>
                <a:gd name="T105" fmla="*/ 87 h 238"/>
                <a:gd name="T106" fmla="*/ 78 w 240"/>
                <a:gd name="T107" fmla="*/ 47 h 238"/>
                <a:gd name="T108" fmla="*/ 7 w 240"/>
                <a:gd name="T109" fmla="*/ 130 h 238"/>
                <a:gd name="T110" fmla="*/ 2 w 240"/>
                <a:gd name="T111" fmla="*/ 134 h 238"/>
                <a:gd name="T112" fmla="*/ 1 w 240"/>
                <a:gd name="T113" fmla="*/ 144 h 238"/>
                <a:gd name="T114" fmla="*/ 6 w 240"/>
                <a:gd name="T115" fmla="*/ 149 h 238"/>
                <a:gd name="T116" fmla="*/ 13 w 240"/>
                <a:gd name="T117" fmla="*/ 149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0" h="238">
                  <a:moveTo>
                    <a:pt x="238" y="194"/>
                  </a:moveTo>
                  <a:lnTo>
                    <a:pt x="238" y="194"/>
                  </a:lnTo>
                  <a:lnTo>
                    <a:pt x="235" y="187"/>
                  </a:lnTo>
                  <a:lnTo>
                    <a:pt x="231" y="182"/>
                  </a:lnTo>
                  <a:lnTo>
                    <a:pt x="231" y="78"/>
                  </a:lnTo>
                  <a:lnTo>
                    <a:pt x="232" y="78"/>
                  </a:lnTo>
                  <a:lnTo>
                    <a:pt x="232" y="78"/>
                  </a:lnTo>
                  <a:lnTo>
                    <a:pt x="236" y="75"/>
                  </a:lnTo>
                  <a:lnTo>
                    <a:pt x="239" y="71"/>
                  </a:lnTo>
                  <a:lnTo>
                    <a:pt x="240" y="66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38" y="57"/>
                  </a:lnTo>
                  <a:lnTo>
                    <a:pt x="232" y="55"/>
                  </a:lnTo>
                  <a:lnTo>
                    <a:pt x="228" y="53"/>
                  </a:lnTo>
                  <a:lnTo>
                    <a:pt x="223" y="53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0" y="71"/>
                  </a:lnTo>
                  <a:lnTo>
                    <a:pt x="176" y="75"/>
                  </a:lnTo>
                  <a:lnTo>
                    <a:pt x="175" y="81"/>
                  </a:lnTo>
                  <a:lnTo>
                    <a:pt x="176" y="86"/>
                  </a:lnTo>
                  <a:lnTo>
                    <a:pt x="176" y="86"/>
                  </a:lnTo>
                  <a:lnTo>
                    <a:pt x="179" y="90"/>
                  </a:lnTo>
                  <a:lnTo>
                    <a:pt x="183" y="92"/>
                  </a:lnTo>
                  <a:lnTo>
                    <a:pt x="188" y="94"/>
                  </a:lnTo>
                  <a:lnTo>
                    <a:pt x="193" y="92"/>
                  </a:lnTo>
                  <a:lnTo>
                    <a:pt x="210" y="86"/>
                  </a:lnTo>
                  <a:lnTo>
                    <a:pt x="210" y="177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18" y="195"/>
                  </a:lnTo>
                  <a:lnTo>
                    <a:pt x="13" y="199"/>
                  </a:lnTo>
                  <a:lnTo>
                    <a:pt x="9" y="205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10" y="218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7" y="230"/>
                  </a:lnTo>
                  <a:lnTo>
                    <a:pt x="19" y="234"/>
                  </a:lnTo>
                  <a:lnTo>
                    <a:pt x="24" y="237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5" y="237"/>
                  </a:lnTo>
                  <a:lnTo>
                    <a:pt x="39" y="235"/>
                  </a:lnTo>
                  <a:lnTo>
                    <a:pt x="41" y="231"/>
                  </a:lnTo>
                  <a:lnTo>
                    <a:pt x="44" y="227"/>
                  </a:lnTo>
                  <a:lnTo>
                    <a:pt x="204" y="214"/>
                  </a:lnTo>
                  <a:lnTo>
                    <a:pt x="204" y="214"/>
                  </a:lnTo>
                  <a:lnTo>
                    <a:pt x="202" y="218"/>
                  </a:lnTo>
                  <a:lnTo>
                    <a:pt x="201" y="222"/>
                  </a:lnTo>
                  <a:lnTo>
                    <a:pt x="201" y="222"/>
                  </a:lnTo>
                  <a:lnTo>
                    <a:pt x="202" y="227"/>
                  </a:lnTo>
                  <a:lnTo>
                    <a:pt x="206" y="233"/>
                  </a:lnTo>
                  <a:lnTo>
                    <a:pt x="210" y="237"/>
                  </a:lnTo>
                  <a:lnTo>
                    <a:pt x="217" y="238"/>
                  </a:lnTo>
                  <a:lnTo>
                    <a:pt x="217" y="238"/>
                  </a:lnTo>
                  <a:lnTo>
                    <a:pt x="223" y="237"/>
                  </a:lnTo>
                  <a:lnTo>
                    <a:pt x="227" y="233"/>
                  </a:lnTo>
                  <a:lnTo>
                    <a:pt x="231" y="227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1" y="216"/>
                  </a:lnTo>
                  <a:lnTo>
                    <a:pt x="227" y="211"/>
                  </a:lnTo>
                  <a:lnTo>
                    <a:pt x="227" y="211"/>
                  </a:lnTo>
                  <a:lnTo>
                    <a:pt x="231" y="208"/>
                  </a:lnTo>
                  <a:lnTo>
                    <a:pt x="235" y="204"/>
                  </a:lnTo>
                  <a:lnTo>
                    <a:pt x="236" y="199"/>
                  </a:lnTo>
                  <a:lnTo>
                    <a:pt x="238" y="194"/>
                  </a:lnTo>
                  <a:lnTo>
                    <a:pt x="238" y="194"/>
                  </a:lnTo>
                  <a:close/>
                  <a:moveTo>
                    <a:pt x="119" y="31"/>
                  </a:moveTo>
                  <a:lnTo>
                    <a:pt x="119" y="31"/>
                  </a:lnTo>
                  <a:lnTo>
                    <a:pt x="124" y="29"/>
                  </a:lnTo>
                  <a:lnTo>
                    <a:pt x="128" y="23"/>
                  </a:lnTo>
                  <a:lnTo>
                    <a:pt x="131" y="18"/>
                  </a:lnTo>
                  <a:lnTo>
                    <a:pt x="130" y="12"/>
                  </a:lnTo>
                  <a:lnTo>
                    <a:pt x="130" y="12"/>
                  </a:lnTo>
                  <a:lnTo>
                    <a:pt x="127" y="6"/>
                  </a:lnTo>
                  <a:lnTo>
                    <a:pt x="123" y="3"/>
                  </a:lnTo>
                  <a:lnTo>
                    <a:pt x="117" y="0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05" y="4"/>
                  </a:lnTo>
                  <a:lnTo>
                    <a:pt x="101" y="8"/>
                  </a:lnTo>
                  <a:lnTo>
                    <a:pt x="100" y="14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2" y="26"/>
                  </a:lnTo>
                  <a:lnTo>
                    <a:pt x="108" y="30"/>
                  </a:lnTo>
                  <a:lnTo>
                    <a:pt x="113" y="31"/>
                  </a:lnTo>
                  <a:lnTo>
                    <a:pt x="119" y="31"/>
                  </a:lnTo>
                  <a:lnTo>
                    <a:pt x="119" y="31"/>
                  </a:lnTo>
                  <a:close/>
                  <a:moveTo>
                    <a:pt x="13" y="149"/>
                  </a:moveTo>
                  <a:lnTo>
                    <a:pt x="53" y="138"/>
                  </a:lnTo>
                  <a:lnTo>
                    <a:pt x="53" y="138"/>
                  </a:lnTo>
                  <a:lnTo>
                    <a:pt x="58" y="136"/>
                  </a:lnTo>
                  <a:lnTo>
                    <a:pt x="62" y="134"/>
                  </a:lnTo>
                  <a:lnTo>
                    <a:pt x="63" y="131"/>
                  </a:lnTo>
                  <a:lnTo>
                    <a:pt x="78" y="104"/>
                  </a:lnTo>
                  <a:lnTo>
                    <a:pt x="108" y="120"/>
                  </a:lnTo>
                  <a:lnTo>
                    <a:pt x="109" y="165"/>
                  </a:lnTo>
                  <a:lnTo>
                    <a:pt x="109" y="165"/>
                  </a:lnTo>
                  <a:lnTo>
                    <a:pt x="109" y="168"/>
                  </a:lnTo>
                  <a:lnTo>
                    <a:pt x="109" y="168"/>
                  </a:lnTo>
                  <a:lnTo>
                    <a:pt x="111" y="170"/>
                  </a:lnTo>
                  <a:lnTo>
                    <a:pt x="114" y="173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4"/>
                  </a:lnTo>
                  <a:lnTo>
                    <a:pt x="124" y="173"/>
                  </a:lnTo>
                  <a:lnTo>
                    <a:pt x="127" y="170"/>
                  </a:lnTo>
                  <a:lnTo>
                    <a:pt x="128" y="168"/>
                  </a:lnTo>
                  <a:lnTo>
                    <a:pt x="128" y="164"/>
                  </a:lnTo>
                  <a:lnTo>
                    <a:pt x="127" y="109"/>
                  </a:lnTo>
                  <a:lnTo>
                    <a:pt x="127" y="109"/>
                  </a:lnTo>
                  <a:lnTo>
                    <a:pt x="126" y="104"/>
                  </a:lnTo>
                  <a:lnTo>
                    <a:pt x="124" y="101"/>
                  </a:lnTo>
                  <a:lnTo>
                    <a:pt x="122" y="99"/>
                  </a:lnTo>
                  <a:lnTo>
                    <a:pt x="100" y="86"/>
                  </a:lnTo>
                  <a:lnTo>
                    <a:pt x="113" y="58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7" y="73"/>
                  </a:lnTo>
                  <a:lnTo>
                    <a:pt x="118" y="75"/>
                  </a:lnTo>
                  <a:lnTo>
                    <a:pt x="122" y="77"/>
                  </a:lnTo>
                  <a:lnTo>
                    <a:pt x="124" y="78"/>
                  </a:lnTo>
                  <a:lnTo>
                    <a:pt x="128" y="77"/>
                  </a:lnTo>
                  <a:lnTo>
                    <a:pt x="161" y="68"/>
                  </a:lnTo>
                  <a:lnTo>
                    <a:pt x="161" y="68"/>
                  </a:lnTo>
                  <a:lnTo>
                    <a:pt x="163" y="66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1"/>
                  </a:lnTo>
                  <a:lnTo>
                    <a:pt x="166" y="58"/>
                  </a:lnTo>
                  <a:lnTo>
                    <a:pt x="165" y="56"/>
                  </a:lnTo>
                  <a:lnTo>
                    <a:pt x="162" y="53"/>
                  </a:lnTo>
                  <a:lnTo>
                    <a:pt x="162" y="53"/>
                  </a:lnTo>
                  <a:lnTo>
                    <a:pt x="160" y="52"/>
                  </a:lnTo>
                  <a:lnTo>
                    <a:pt x="157" y="52"/>
                  </a:lnTo>
                  <a:lnTo>
                    <a:pt x="130" y="60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93" y="26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4" y="38"/>
                  </a:lnTo>
                  <a:lnTo>
                    <a:pt x="52" y="40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3" y="79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5" y="86"/>
                  </a:lnTo>
                  <a:lnTo>
                    <a:pt x="37" y="87"/>
                  </a:lnTo>
                  <a:lnTo>
                    <a:pt x="40" y="88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46" y="87"/>
                  </a:lnTo>
                  <a:lnTo>
                    <a:pt x="48" y="84"/>
                  </a:lnTo>
                  <a:lnTo>
                    <a:pt x="65" y="51"/>
                  </a:lnTo>
                  <a:lnTo>
                    <a:pt x="78" y="47"/>
                  </a:lnTo>
                  <a:lnTo>
                    <a:pt x="43" y="121"/>
                  </a:lnTo>
                  <a:lnTo>
                    <a:pt x="7" y="130"/>
                  </a:lnTo>
                  <a:lnTo>
                    <a:pt x="7" y="130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2" y="134"/>
                  </a:lnTo>
                  <a:lnTo>
                    <a:pt x="0" y="136"/>
                  </a:lnTo>
                  <a:lnTo>
                    <a:pt x="0" y="140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2" y="147"/>
                  </a:lnTo>
                  <a:lnTo>
                    <a:pt x="6" y="149"/>
                  </a:lnTo>
                  <a:lnTo>
                    <a:pt x="9" y="149"/>
                  </a:lnTo>
                  <a:lnTo>
                    <a:pt x="13" y="149"/>
                  </a:lnTo>
                  <a:lnTo>
                    <a:pt x="13" y="14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7"/>
            <p:cNvSpPr>
              <a:spLocks noEditPoints="1"/>
            </p:cNvSpPr>
            <p:nvPr/>
          </p:nvSpPr>
          <p:spPr bwMode="auto">
            <a:xfrm>
              <a:off x="6727730" y="272766"/>
              <a:ext cx="224810" cy="172529"/>
            </a:xfrm>
            <a:custGeom>
              <a:avLst/>
              <a:gdLst>
                <a:gd name="T0" fmla="*/ 239 w 259"/>
                <a:gd name="T1" fmla="*/ 120 h 198"/>
                <a:gd name="T2" fmla="*/ 238 w 259"/>
                <a:gd name="T3" fmla="*/ 156 h 198"/>
                <a:gd name="T4" fmla="*/ 229 w 259"/>
                <a:gd name="T5" fmla="*/ 162 h 198"/>
                <a:gd name="T6" fmla="*/ 221 w 259"/>
                <a:gd name="T7" fmla="*/ 159 h 198"/>
                <a:gd name="T8" fmla="*/ 219 w 259"/>
                <a:gd name="T9" fmla="*/ 47 h 198"/>
                <a:gd name="T10" fmla="*/ 221 w 259"/>
                <a:gd name="T11" fmla="*/ 41 h 198"/>
                <a:gd name="T12" fmla="*/ 229 w 259"/>
                <a:gd name="T13" fmla="*/ 37 h 198"/>
                <a:gd name="T14" fmla="*/ 238 w 259"/>
                <a:gd name="T15" fmla="*/ 43 h 198"/>
                <a:gd name="T16" fmla="*/ 239 w 259"/>
                <a:gd name="T17" fmla="*/ 84 h 198"/>
                <a:gd name="T18" fmla="*/ 247 w 259"/>
                <a:gd name="T19" fmla="*/ 85 h 198"/>
                <a:gd name="T20" fmla="*/ 259 w 259"/>
                <a:gd name="T21" fmla="*/ 102 h 198"/>
                <a:gd name="T22" fmla="*/ 254 w 259"/>
                <a:gd name="T23" fmla="*/ 115 h 198"/>
                <a:gd name="T24" fmla="*/ 241 w 259"/>
                <a:gd name="T25" fmla="*/ 120 h 198"/>
                <a:gd name="T26" fmla="*/ 182 w 259"/>
                <a:gd name="T27" fmla="*/ 198 h 198"/>
                <a:gd name="T28" fmla="*/ 168 w 259"/>
                <a:gd name="T29" fmla="*/ 186 h 198"/>
                <a:gd name="T30" fmla="*/ 167 w 259"/>
                <a:gd name="T31" fmla="*/ 21 h 198"/>
                <a:gd name="T32" fmla="*/ 168 w 259"/>
                <a:gd name="T33" fmla="*/ 13 h 198"/>
                <a:gd name="T34" fmla="*/ 182 w 259"/>
                <a:gd name="T35" fmla="*/ 2 h 198"/>
                <a:gd name="T36" fmla="*/ 191 w 259"/>
                <a:gd name="T37" fmla="*/ 2 h 198"/>
                <a:gd name="T38" fmla="*/ 206 w 259"/>
                <a:gd name="T39" fmla="*/ 13 h 198"/>
                <a:gd name="T40" fmla="*/ 208 w 259"/>
                <a:gd name="T41" fmla="*/ 177 h 198"/>
                <a:gd name="T42" fmla="*/ 206 w 259"/>
                <a:gd name="T43" fmla="*/ 186 h 198"/>
                <a:gd name="T44" fmla="*/ 191 w 259"/>
                <a:gd name="T45" fmla="*/ 198 h 198"/>
                <a:gd name="T46" fmla="*/ 104 w 259"/>
                <a:gd name="T47" fmla="*/ 120 h 198"/>
                <a:gd name="T48" fmla="*/ 156 w 259"/>
                <a:gd name="T49" fmla="*/ 120 h 198"/>
                <a:gd name="T50" fmla="*/ 73 w 259"/>
                <a:gd name="T51" fmla="*/ 198 h 198"/>
                <a:gd name="T52" fmla="*/ 57 w 259"/>
                <a:gd name="T53" fmla="*/ 193 h 198"/>
                <a:gd name="T54" fmla="*/ 52 w 259"/>
                <a:gd name="T55" fmla="*/ 177 h 198"/>
                <a:gd name="T56" fmla="*/ 52 w 259"/>
                <a:gd name="T57" fmla="*/ 17 h 198"/>
                <a:gd name="T58" fmla="*/ 64 w 259"/>
                <a:gd name="T59" fmla="*/ 3 h 198"/>
                <a:gd name="T60" fmla="*/ 73 w 259"/>
                <a:gd name="T61" fmla="*/ 0 h 198"/>
                <a:gd name="T62" fmla="*/ 85 w 259"/>
                <a:gd name="T63" fmla="*/ 4 h 198"/>
                <a:gd name="T64" fmla="*/ 92 w 259"/>
                <a:gd name="T65" fmla="*/ 17 h 198"/>
                <a:gd name="T66" fmla="*/ 92 w 259"/>
                <a:gd name="T67" fmla="*/ 177 h 198"/>
                <a:gd name="T68" fmla="*/ 87 w 259"/>
                <a:gd name="T69" fmla="*/ 193 h 198"/>
                <a:gd name="T70" fmla="*/ 77 w 259"/>
                <a:gd name="T71" fmla="*/ 198 h 198"/>
                <a:gd name="T72" fmla="*/ 31 w 259"/>
                <a:gd name="T73" fmla="*/ 162 h 198"/>
                <a:gd name="T74" fmla="*/ 24 w 259"/>
                <a:gd name="T75" fmla="*/ 159 h 198"/>
                <a:gd name="T76" fmla="*/ 21 w 259"/>
                <a:gd name="T77" fmla="*/ 120 h 198"/>
                <a:gd name="T78" fmla="*/ 18 w 259"/>
                <a:gd name="T79" fmla="*/ 120 h 198"/>
                <a:gd name="T80" fmla="*/ 2 w 259"/>
                <a:gd name="T81" fmla="*/ 110 h 198"/>
                <a:gd name="T82" fmla="*/ 2 w 259"/>
                <a:gd name="T83" fmla="*/ 95 h 198"/>
                <a:gd name="T84" fmla="*/ 18 w 259"/>
                <a:gd name="T85" fmla="*/ 84 h 198"/>
                <a:gd name="T86" fmla="*/ 21 w 259"/>
                <a:gd name="T87" fmla="*/ 47 h 198"/>
                <a:gd name="T88" fmla="*/ 24 w 259"/>
                <a:gd name="T89" fmla="*/ 41 h 198"/>
                <a:gd name="T90" fmla="*/ 31 w 259"/>
                <a:gd name="T91" fmla="*/ 37 h 198"/>
                <a:gd name="T92" fmla="*/ 41 w 259"/>
                <a:gd name="T93" fmla="*/ 43 h 198"/>
                <a:gd name="T94" fmla="*/ 41 w 259"/>
                <a:gd name="T95" fmla="*/ 151 h 198"/>
                <a:gd name="T96" fmla="*/ 35 w 259"/>
                <a:gd name="T97" fmla="*/ 16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9" h="198">
                  <a:moveTo>
                    <a:pt x="241" y="120"/>
                  </a:moveTo>
                  <a:lnTo>
                    <a:pt x="241" y="120"/>
                  </a:lnTo>
                  <a:lnTo>
                    <a:pt x="239" y="120"/>
                  </a:lnTo>
                  <a:lnTo>
                    <a:pt x="239" y="151"/>
                  </a:lnTo>
                  <a:lnTo>
                    <a:pt x="239" y="151"/>
                  </a:lnTo>
                  <a:lnTo>
                    <a:pt x="238" y="156"/>
                  </a:lnTo>
                  <a:lnTo>
                    <a:pt x="235" y="159"/>
                  </a:lnTo>
                  <a:lnTo>
                    <a:pt x="233" y="162"/>
                  </a:lnTo>
                  <a:lnTo>
                    <a:pt x="229" y="162"/>
                  </a:lnTo>
                  <a:lnTo>
                    <a:pt x="229" y="162"/>
                  </a:lnTo>
                  <a:lnTo>
                    <a:pt x="224" y="162"/>
                  </a:lnTo>
                  <a:lnTo>
                    <a:pt x="221" y="159"/>
                  </a:lnTo>
                  <a:lnTo>
                    <a:pt x="219" y="156"/>
                  </a:lnTo>
                  <a:lnTo>
                    <a:pt x="219" y="151"/>
                  </a:lnTo>
                  <a:lnTo>
                    <a:pt x="219" y="47"/>
                  </a:lnTo>
                  <a:lnTo>
                    <a:pt x="219" y="47"/>
                  </a:lnTo>
                  <a:lnTo>
                    <a:pt x="219" y="43"/>
                  </a:lnTo>
                  <a:lnTo>
                    <a:pt x="221" y="41"/>
                  </a:lnTo>
                  <a:lnTo>
                    <a:pt x="224" y="38"/>
                  </a:lnTo>
                  <a:lnTo>
                    <a:pt x="229" y="37"/>
                  </a:lnTo>
                  <a:lnTo>
                    <a:pt x="229" y="37"/>
                  </a:lnTo>
                  <a:lnTo>
                    <a:pt x="233" y="38"/>
                  </a:lnTo>
                  <a:lnTo>
                    <a:pt x="235" y="41"/>
                  </a:lnTo>
                  <a:lnTo>
                    <a:pt x="238" y="43"/>
                  </a:lnTo>
                  <a:lnTo>
                    <a:pt x="239" y="47"/>
                  </a:lnTo>
                  <a:lnTo>
                    <a:pt x="239" y="84"/>
                  </a:lnTo>
                  <a:lnTo>
                    <a:pt x="239" y="84"/>
                  </a:lnTo>
                  <a:lnTo>
                    <a:pt x="241" y="84"/>
                  </a:lnTo>
                  <a:lnTo>
                    <a:pt x="241" y="84"/>
                  </a:lnTo>
                  <a:lnTo>
                    <a:pt x="247" y="85"/>
                  </a:lnTo>
                  <a:lnTo>
                    <a:pt x="254" y="89"/>
                  </a:lnTo>
                  <a:lnTo>
                    <a:pt x="258" y="95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8" y="110"/>
                  </a:lnTo>
                  <a:lnTo>
                    <a:pt x="254" y="115"/>
                  </a:lnTo>
                  <a:lnTo>
                    <a:pt x="247" y="119"/>
                  </a:lnTo>
                  <a:lnTo>
                    <a:pt x="241" y="120"/>
                  </a:lnTo>
                  <a:lnTo>
                    <a:pt x="241" y="120"/>
                  </a:lnTo>
                  <a:close/>
                  <a:moveTo>
                    <a:pt x="187" y="198"/>
                  </a:moveTo>
                  <a:lnTo>
                    <a:pt x="187" y="198"/>
                  </a:lnTo>
                  <a:lnTo>
                    <a:pt x="182" y="198"/>
                  </a:lnTo>
                  <a:lnTo>
                    <a:pt x="178" y="197"/>
                  </a:lnTo>
                  <a:lnTo>
                    <a:pt x="172" y="193"/>
                  </a:lnTo>
                  <a:lnTo>
                    <a:pt x="168" y="186"/>
                  </a:lnTo>
                  <a:lnTo>
                    <a:pt x="167" y="182"/>
                  </a:lnTo>
                  <a:lnTo>
                    <a:pt x="167" y="177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7" y="17"/>
                  </a:lnTo>
                  <a:lnTo>
                    <a:pt x="168" y="13"/>
                  </a:lnTo>
                  <a:lnTo>
                    <a:pt x="172" y="7"/>
                  </a:lnTo>
                  <a:lnTo>
                    <a:pt x="178" y="3"/>
                  </a:lnTo>
                  <a:lnTo>
                    <a:pt x="182" y="2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91" y="2"/>
                  </a:lnTo>
                  <a:lnTo>
                    <a:pt x="195" y="3"/>
                  </a:lnTo>
                  <a:lnTo>
                    <a:pt x="202" y="7"/>
                  </a:lnTo>
                  <a:lnTo>
                    <a:pt x="206" y="13"/>
                  </a:lnTo>
                  <a:lnTo>
                    <a:pt x="207" y="17"/>
                  </a:lnTo>
                  <a:lnTo>
                    <a:pt x="208" y="21"/>
                  </a:lnTo>
                  <a:lnTo>
                    <a:pt x="208" y="177"/>
                  </a:lnTo>
                  <a:lnTo>
                    <a:pt x="208" y="177"/>
                  </a:lnTo>
                  <a:lnTo>
                    <a:pt x="207" y="182"/>
                  </a:lnTo>
                  <a:lnTo>
                    <a:pt x="206" y="186"/>
                  </a:lnTo>
                  <a:lnTo>
                    <a:pt x="202" y="193"/>
                  </a:lnTo>
                  <a:lnTo>
                    <a:pt x="195" y="197"/>
                  </a:lnTo>
                  <a:lnTo>
                    <a:pt x="191" y="198"/>
                  </a:lnTo>
                  <a:lnTo>
                    <a:pt x="187" y="198"/>
                  </a:lnTo>
                  <a:lnTo>
                    <a:pt x="187" y="198"/>
                  </a:lnTo>
                  <a:close/>
                  <a:moveTo>
                    <a:pt x="104" y="120"/>
                  </a:moveTo>
                  <a:lnTo>
                    <a:pt x="104" y="78"/>
                  </a:lnTo>
                  <a:lnTo>
                    <a:pt x="156" y="78"/>
                  </a:lnTo>
                  <a:lnTo>
                    <a:pt x="156" y="120"/>
                  </a:lnTo>
                  <a:lnTo>
                    <a:pt x="104" y="120"/>
                  </a:lnTo>
                  <a:close/>
                  <a:moveTo>
                    <a:pt x="73" y="198"/>
                  </a:moveTo>
                  <a:lnTo>
                    <a:pt x="73" y="198"/>
                  </a:lnTo>
                  <a:lnTo>
                    <a:pt x="68" y="198"/>
                  </a:lnTo>
                  <a:lnTo>
                    <a:pt x="64" y="197"/>
                  </a:lnTo>
                  <a:lnTo>
                    <a:pt x="57" y="193"/>
                  </a:lnTo>
                  <a:lnTo>
                    <a:pt x="54" y="186"/>
                  </a:lnTo>
                  <a:lnTo>
                    <a:pt x="52" y="182"/>
                  </a:lnTo>
                  <a:lnTo>
                    <a:pt x="52" y="177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2" y="17"/>
                  </a:lnTo>
                  <a:lnTo>
                    <a:pt x="54" y="13"/>
                  </a:lnTo>
                  <a:lnTo>
                    <a:pt x="57" y="7"/>
                  </a:lnTo>
                  <a:lnTo>
                    <a:pt x="64" y="3"/>
                  </a:lnTo>
                  <a:lnTo>
                    <a:pt x="68" y="2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7" y="2"/>
                  </a:lnTo>
                  <a:lnTo>
                    <a:pt x="81" y="3"/>
                  </a:lnTo>
                  <a:lnTo>
                    <a:pt x="85" y="4"/>
                  </a:lnTo>
                  <a:lnTo>
                    <a:pt x="87" y="7"/>
                  </a:lnTo>
                  <a:lnTo>
                    <a:pt x="91" y="13"/>
                  </a:lnTo>
                  <a:lnTo>
                    <a:pt x="92" y="17"/>
                  </a:lnTo>
                  <a:lnTo>
                    <a:pt x="92" y="21"/>
                  </a:lnTo>
                  <a:lnTo>
                    <a:pt x="92" y="177"/>
                  </a:lnTo>
                  <a:lnTo>
                    <a:pt x="92" y="177"/>
                  </a:lnTo>
                  <a:lnTo>
                    <a:pt x="92" y="182"/>
                  </a:lnTo>
                  <a:lnTo>
                    <a:pt x="91" y="186"/>
                  </a:lnTo>
                  <a:lnTo>
                    <a:pt x="87" y="193"/>
                  </a:lnTo>
                  <a:lnTo>
                    <a:pt x="85" y="195"/>
                  </a:lnTo>
                  <a:lnTo>
                    <a:pt x="81" y="197"/>
                  </a:lnTo>
                  <a:lnTo>
                    <a:pt x="77" y="198"/>
                  </a:lnTo>
                  <a:lnTo>
                    <a:pt x="73" y="198"/>
                  </a:lnTo>
                  <a:lnTo>
                    <a:pt x="73" y="198"/>
                  </a:lnTo>
                  <a:close/>
                  <a:moveTo>
                    <a:pt x="31" y="162"/>
                  </a:moveTo>
                  <a:lnTo>
                    <a:pt x="31" y="162"/>
                  </a:lnTo>
                  <a:lnTo>
                    <a:pt x="28" y="162"/>
                  </a:lnTo>
                  <a:lnTo>
                    <a:pt x="24" y="159"/>
                  </a:lnTo>
                  <a:lnTo>
                    <a:pt x="21" y="156"/>
                  </a:lnTo>
                  <a:lnTo>
                    <a:pt x="21" y="151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8" y="120"/>
                  </a:lnTo>
                  <a:lnTo>
                    <a:pt x="18" y="120"/>
                  </a:lnTo>
                  <a:lnTo>
                    <a:pt x="12" y="119"/>
                  </a:lnTo>
                  <a:lnTo>
                    <a:pt x="5" y="115"/>
                  </a:lnTo>
                  <a:lnTo>
                    <a:pt x="2" y="110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95"/>
                  </a:lnTo>
                  <a:lnTo>
                    <a:pt x="5" y="89"/>
                  </a:lnTo>
                  <a:lnTo>
                    <a:pt x="12" y="85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1" y="84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3"/>
                  </a:lnTo>
                  <a:lnTo>
                    <a:pt x="24" y="41"/>
                  </a:lnTo>
                  <a:lnTo>
                    <a:pt x="28" y="38"/>
                  </a:lnTo>
                  <a:lnTo>
                    <a:pt x="31" y="37"/>
                  </a:lnTo>
                  <a:lnTo>
                    <a:pt x="31" y="37"/>
                  </a:lnTo>
                  <a:lnTo>
                    <a:pt x="35" y="38"/>
                  </a:lnTo>
                  <a:lnTo>
                    <a:pt x="38" y="41"/>
                  </a:lnTo>
                  <a:lnTo>
                    <a:pt x="41" y="43"/>
                  </a:lnTo>
                  <a:lnTo>
                    <a:pt x="41" y="47"/>
                  </a:lnTo>
                  <a:lnTo>
                    <a:pt x="41" y="151"/>
                  </a:lnTo>
                  <a:lnTo>
                    <a:pt x="41" y="151"/>
                  </a:lnTo>
                  <a:lnTo>
                    <a:pt x="41" y="156"/>
                  </a:lnTo>
                  <a:lnTo>
                    <a:pt x="38" y="159"/>
                  </a:lnTo>
                  <a:lnTo>
                    <a:pt x="35" y="162"/>
                  </a:lnTo>
                  <a:lnTo>
                    <a:pt x="31" y="162"/>
                  </a:lnTo>
                  <a:lnTo>
                    <a:pt x="31" y="16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8"/>
            <p:cNvSpPr>
              <a:spLocks noEditPoints="1"/>
            </p:cNvSpPr>
            <p:nvPr/>
          </p:nvSpPr>
          <p:spPr bwMode="auto">
            <a:xfrm>
              <a:off x="7030961" y="246625"/>
              <a:ext cx="170785" cy="223067"/>
            </a:xfrm>
            <a:custGeom>
              <a:avLst/>
              <a:gdLst>
                <a:gd name="T0" fmla="*/ 185 w 198"/>
                <a:gd name="T1" fmla="*/ 140 h 255"/>
                <a:gd name="T2" fmla="*/ 191 w 198"/>
                <a:gd name="T3" fmla="*/ 175 h 255"/>
                <a:gd name="T4" fmla="*/ 189 w 198"/>
                <a:gd name="T5" fmla="*/ 200 h 255"/>
                <a:gd name="T6" fmla="*/ 173 w 198"/>
                <a:gd name="T7" fmla="*/ 231 h 255"/>
                <a:gd name="T8" fmla="*/ 147 w 198"/>
                <a:gd name="T9" fmla="*/ 255 h 255"/>
                <a:gd name="T10" fmla="*/ 41 w 198"/>
                <a:gd name="T11" fmla="*/ 248 h 255"/>
                <a:gd name="T12" fmla="*/ 18 w 198"/>
                <a:gd name="T13" fmla="*/ 222 h 255"/>
                <a:gd name="T14" fmla="*/ 7 w 198"/>
                <a:gd name="T15" fmla="*/ 188 h 255"/>
                <a:gd name="T16" fmla="*/ 7 w 198"/>
                <a:gd name="T17" fmla="*/ 162 h 255"/>
                <a:gd name="T18" fmla="*/ 18 w 198"/>
                <a:gd name="T19" fmla="*/ 129 h 255"/>
                <a:gd name="T20" fmla="*/ 5 w 198"/>
                <a:gd name="T21" fmla="*/ 105 h 255"/>
                <a:gd name="T22" fmla="*/ 0 w 198"/>
                <a:gd name="T23" fmla="*/ 78 h 255"/>
                <a:gd name="T24" fmla="*/ 7 w 198"/>
                <a:gd name="T25" fmla="*/ 48 h 255"/>
                <a:gd name="T26" fmla="*/ 34 w 198"/>
                <a:gd name="T27" fmla="*/ 14 h 255"/>
                <a:gd name="T28" fmla="*/ 70 w 198"/>
                <a:gd name="T29" fmla="*/ 1 h 255"/>
                <a:gd name="T30" fmla="*/ 120 w 198"/>
                <a:gd name="T31" fmla="*/ 0 h 255"/>
                <a:gd name="T32" fmla="*/ 150 w 198"/>
                <a:gd name="T33" fmla="*/ 6 h 255"/>
                <a:gd name="T34" fmla="*/ 185 w 198"/>
                <a:gd name="T35" fmla="*/ 35 h 255"/>
                <a:gd name="T36" fmla="*/ 198 w 198"/>
                <a:gd name="T37" fmla="*/ 70 h 255"/>
                <a:gd name="T38" fmla="*/ 197 w 198"/>
                <a:gd name="T39" fmla="*/ 92 h 255"/>
                <a:gd name="T40" fmla="*/ 180 w 198"/>
                <a:gd name="T41" fmla="*/ 129 h 255"/>
                <a:gd name="T42" fmla="*/ 37 w 198"/>
                <a:gd name="T43" fmla="*/ 212 h 255"/>
                <a:gd name="T44" fmla="*/ 42 w 198"/>
                <a:gd name="T45" fmla="*/ 173 h 255"/>
                <a:gd name="T46" fmla="*/ 57 w 198"/>
                <a:gd name="T47" fmla="*/ 144 h 255"/>
                <a:gd name="T48" fmla="*/ 85 w 198"/>
                <a:gd name="T49" fmla="*/ 118 h 255"/>
                <a:gd name="T50" fmla="*/ 108 w 198"/>
                <a:gd name="T51" fmla="*/ 105 h 255"/>
                <a:gd name="T52" fmla="*/ 87 w 198"/>
                <a:gd name="T53" fmla="*/ 105 h 255"/>
                <a:gd name="T54" fmla="*/ 56 w 198"/>
                <a:gd name="T55" fmla="*/ 119 h 255"/>
                <a:gd name="T56" fmla="*/ 38 w 198"/>
                <a:gd name="T57" fmla="*/ 144 h 255"/>
                <a:gd name="T58" fmla="*/ 29 w 198"/>
                <a:gd name="T59" fmla="*/ 178 h 255"/>
                <a:gd name="T60" fmla="*/ 33 w 198"/>
                <a:gd name="T61" fmla="*/ 204 h 255"/>
                <a:gd name="T62" fmla="*/ 120 w 198"/>
                <a:gd name="T63" fmla="*/ 26 h 255"/>
                <a:gd name="T64" fmla="*/ 68 w 198"/>
                <a:gd name="T65" fmla="*/ 27 h 255"/>
                <a:gd name="T66" fmla="*/ 42 w 198"/>
                <a:gd name="T67" fmla="*/ 41 h 255"/>
                <a:gd name="T68" fmla="*/ 28 w 198"/>
                <a:gd name="T69" fmla="*/ 67 h 255"/>
                <a:gd name="T70" fmla="*/ 26 w 198"/>
                <a:gd name="T71" fmla="*/ 87 h 255"/>
                <a:gd name="T72" fmla="*/ 35 w 198"/>
                <a:gd name="T73" fmla="*/ 108 h 255"/>
                <a:gd name="T74" fmla="*/ 56 w 198"/>
                <a:gd name="T75" fmla="*/ 93 h 255"/>
                <a:gd name="T76" fmla="*/ 81 w 198"/>
                <a:gd name="T77" fmla="*/ 84 h 255"/>
                <a:gd name="T78" fmla="*/ 99 w 198"/>
                <a:gd name="T79" fmla="*/ 83 h 255"/>
                <a:gd name="T80" fmla="*/ 125 w 198"/>
                <a:gd name="T81" fmla="*/ 87 h 255"/>
                <a:gd name="T82" fmla="*/ 148 w 198"/>
                <a:gd name="T83" fmla="*/ 97 h 255"/>
                <a:gd name="T84" fmla="*/ 163 w 198"/>
                <a:gd name="T85" fmla="*/ 108 h 255"/>
                <a:gd name="T86" fmla="*/ 172 w 198"/>
                <a:gd name="T87" fmla="*/ 87 h 255"/>
                <a:gd name="T88" fmla="*/ 171 w 198"/>
                <a:gd name="T89" fmla="*/ 67 h 255"/>
                <a:gd name="T90" fmla="*/ 156 w 198"/>
                <a:gd name="T91" fmla="*/ 41 h 255"/>
                <a:gd name="T92" fmla="*/ 130 w 198"/>
                <a:gd name="T93" fmla="*/ 27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8" h="255">
                  <a:moveTo>
                    <a:pt x="180" y="129"/>
                  </a:moveTo>
                  <a:lnTo>
                    <a:pt x="180" y="129"/>
                  </a:lnTo>
                  <a:lnTo>
                    <a:pt x="185" y="140"/>
                  </a:lnTo>
                  <a:lnTo>
                    <a:pt x="189" y="151"/>
                  </a:lnTo>
                  <a:lnTo>
                    <a:pt x="191" y="164"/>
                  </a:lnTo>
                  <a:lnTo>
                    <a:pt x="191" y="175"/>
                  </a:lnTo>
                  <a:lnTo>
                    <a:pt x="191" y="175"/>
                  </a:lnTo>
                  <a:lnTo>
                    <a:pt x="191" y="188"/>
                  </a:lnTo>
                  <a:lnTo>
                    <a:pt x="189" y="200"/>
                  </a:lnTo>
                  <a:lnTo>
                    <a:pt x="185" y="212"/>
                  </a:lnTo>
                  <a:lnTo>
                    <a:pt x="180" y="222"/>
                  </a:lnTo>
                  <a:lnTo>
                    <a:pt x="173" y="231"/>
                  </a:lnTo>
                  <a:lnTo>
                    <a:pt x="165" y="240"/>
                  </a:lnTo>
                  <a:lnTo>
                    <a:pt x="156" y="248"/>
                  </a:lnTo>
                  <a:lnTo>
                    <a:pt x="147" y="255"/>
                  </a:lnTo>
                  <a:lnTo>
                    <a:pt x="51" y="255"/>
                  </a:lnTo>
                  <a:lnTo>
                    <a:pt x="51" y="255"/>
                  </a:lnTo>
                  <a:lnTo>
                    <a:pt x="41" y="248"/>
                  </a:lnTo>
                  <a:lnTo>
                    <a:pt x="31" y="240"/>
                  </a:lnTo>
                  <a:lnTo>
                    <a:pt x="25" y="231"/>
                  </a:lnTo>
                  <a:lnTo>
                    <a:pt x="18" y="222"/>
                  </a:lnTo>
                  <a:lnTo>
                    <a:pt x="12" y="212"/>
                  </a:lnTo>
                  <a:lnTo>
                    <a:pt x="8" y="200"/>
                  </a:lnTo>
                  <a:lnTo>
                    <a:pt x="7" y="188"/>
                  </a:lnTo>
                  <a:lnTo>
                    <a:pt x="5" y="175"/>
                  </a:lnTo>
                  <a:lnTo>
                    <a:pt x="5" y="175"/>
                  </a:lnTo>
                  <a:lnTo>
                    <a:pt x="7" y="162"/>
                  </a:lnTo>
                  <a:lnTo>
                    <a:pt x="9" y="151"/>
                  </a:lnTo>
                  <a:lnTo>
                    <a:pt x="13" y="139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11" y="118"/>
                  </a:lnTo>
                  <a:lnTo>
                    <a:pt x="5" y="105"/>
                  </a:lnTo>
                  <a:lnTo>
                    <a:pt x="2" y="9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7" y="48"/>
                  </a:lnTo>
                  <a:lnTo>
                    <a:pt x="13" y="35"/>
                  </a:lnTo>
                  <a:lnTo>
                    <a:pt x="24" y="23"/>
                  </a:lnTo>
                  <a:lnTo>
                    <a:pt x="34" y="14"/>
                  </a:lnTo>
                  <a:lnTo>
                    <a:pt x="48" y="6"/>
                  </a:lnTo>
                  <a:lnTo>
                    <a:pt x="63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8" y="1"/>
                  </a:lnTo>
                  <a:lnTo>
                    <a:pt x="135" y="2"/>
                  </a:lnTo>
                  <a:lnTo>
                    <a:pt x="150" y="6"/>
                  </a:lnTo>
                  <a:lnTo>
                    <a:pt x="164" y="14"/>
                  </a:lnTo>
                  <a:lnTo>
                    <a:pt x="174" y="23"/>
                  </a:lnTo>
                  <a:lnTo>
                    <a:pt x="185" y="35"/>
                  </a:lnTo>
                  <a:lnTo>
                    <a:pt x="191" y="48"/>
                  </a:lnTo>
                  <a:lnTo>
                    <a:pt x="197" y="62"/>
                  </a:lnTo>
                  <a:lnTo>
                    <a:pt x="198" y="70"/>
                  </a:lnTo>
                  <a:lnTo>
                    <a:pt x="198" y="78"/>
                  </a:lnTo>
                  <a:lnTo>
                    <a:pt x="198" y="78"/>
                  </a:lnTo>
                  <a:lnTo>
                    <a:pt x="197" y="92"/>
                  </a:lnTo>
                  <a:lnTo>
                    <a:pt x="193" y="106"/>
                  </a:lnTo>
                  <a:lnTo>
                    <a:pt x="187" y="118"/>
                  </a:lnTo>
                  <a:lnTo>
                    <a:pt x="180" y="129"/>
                  </a:lnTo>
                  <a:lnTo>
                    <a:pt x="180" y="129"/>
                  </a:lnTo>
                  <a:close/>
                  <a:moveTo>
                    <a:pt x="37" y="212"/>
                  </a:moveTo>
                  <a:lnTo>
                    <a:pt x="37" y="212"/>
                  </a:lnTo>
                  <a:lnTo>
                    <a:pt x="37" y="199"/>
                  </a:lnTo>
                  <a:lnTo>
                    <a:pt x="38" y="186"/>
                  </a:lnTo>
                  <a:lnTo>
                    <a:pt x="42" y="173"/>
                  </a:lnTo>
                  <a:lnTo>
                    <a:pt x="46" y="162"/>
                  </a:lnTo>
                  <a:lnTo>
                    <a:pt x="51" y="153"/>
                  </a:lnTo>
                  <a:lnTo>
                    <a:pt x="57" y="144"/>
                  </a:lnTo>
                  <a:lnTo>
                    <a:pt x="64" y="136"/>
                  </a:lnTo>
                  <a:lnTo>
                    <a:pt x="70" y="130"/>
                  </a:lnTo>
                  <a:lnTo>
                    <a:pt x="85" y="118"/>
                  </a:lnTo>
                  <a:lnTo>
                    <a:pt x="96" y="110"/>
                  </a:lnTo>
                  <a:lnTo>
                    <a:pt x="108" y="105"/>
                  </a:lnTo>
                  <a:lnTo>
                    <a:pt x="108" y="105"/>
                  </a:lnTo>
                  <a:lnTo>
                    <a:pt x="103" y="104"/>
                  </a:lnTo>
                  <a:lnTo>
                    <a:pt x="95" y="104"/>
                  </a:lnTo>
                  <a:lnTo>
                    <a:pt x="87" y="105"/>
                  </a:lnTo>
                  <a:lnTo>
                    <a:pt x="78" y="108"/>
                  </a:lnTo>
                  <a:lnTo>
                    <a:pt x="68" y="113"/>
                  </a:lnTo>
                  <a:lnTo>
                    <a:pt x="56" y="119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38" y="144"/>
                  </a:lnTo>
                  <a:lnTo>
                    <a:pt x="33" y="156"/>
                  </a:lnTo>
                  <a:lnTo>
                    <a:pt x="29" y="168"/>
                  </a:lnTo>
                  <a:lnTo>
                    <a:pt x="29" y="178"/>
                  </a:lnTo>
                  <a:lnTo>
                    <a:pt x="29" y="187"/>
                  </a:lnTo>
                  <a:lnTo>
                    <a:pt x="30" y="196"/>
                  </a:lnTo>
                  <a:lnTo>
                    <a:pt x="33" y="204"/>
                  </a:lnTo>
                  <a:lnTo>
                    <a:pt x="37" y="212"/>
                  </a:lnTo>
                  <a:lnTo>
                    <a:pt x="37" y="212"/>
                  </a:lnTo>
                  <a:close/>
                  <a:moveTo>
                    <a:pt x="120" y="26"/>
                  </a:moveTo>
                  <a:lnTo>
                    <a:pt x="78" y="26"/>
                  </a:lnTo>
                  <a:lnTo>
                    <a:pt x="78" y="26"/>
                  </a:lnTo>
                  <a:lnTo>
                    <a:pt x="68" y="27"/>
                  </a:lnTo>
                  <a:lnTo>
                    <a:pt x="57" y="31"/>
                  </a:lnTo>
                  <a:lnTo>
                    <a:pt x="50" y="35"/>
                  </a:lnTo>
                  <a:lnTo>
                    <a:pt x="42" y="41"/>
                  </a:lnTo>
                  <a:lnTo>
                    <a:pt x="35" y="49"/>
                  </a:lnTo>
                  <a:lnTo>
                    <a:pt x="30" y="58"/>
                  </a:lnTo>
                  <a:lnTo>
                    <a:pt x="28" y="67"/>
                  </a:lnTo>
                  <a:lnTo>
                    <a:pt x="26" y="78"/>
                  </a:lnTo>
                  <a:lnTo>
                    <a:pt x="26" y="78"/>
                  </a:lnTo>
                  <a:lnTo>
                    <a:pt x="26" y="87"/>
                  </a:lnTo>
                  <a:lnTo>
                    <a:pt x="29" y="93"/>
                  </a:lnTo>
                  <a:lnTo>
                    <a:pt x="31" y="101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48" y="97"/>
                  </a:lnTo>
                  <a:lnTo>
                    <a:pt x="56" y="93"/>
                  </a:lnTo>
                  <a:lnTo>
                    <a:pt x="64" y="90"/>
                  </a:lnTo>
                  <a:lnTo>
                    <a:pt x="72" y="87"/>
                  </a:lnTo>
                  <a:lnTo>
                    <a:pt x="81" y="84"/>
                  </a:lnTo>
                  <a:lnTo>
                    <a:pt x="90" y="83"/>
                  </a:lnTo>
                  <a:lnTo>
                    <a:pt x="99" y="83"/>
                  </a:lnTo>
                  <a:lnTo>
                    <a:pt x="99" y="83"/>
                  </a:lnTo>
                  <a:lnTo>
                    <a:pt x="108" y="83"/>
                  </a:lnTo>
                  <a:lnTo>
                    <a:pt x="117" y="84"/>
                  </a:lnTo>
                  <a:lnTo>
                    <a:pt x="125" y="87"/>
                  </a:lnTo>
                  <a:lnTo>
                    <a:pt x="134" y="90"/>
                  </a:lnTo>
                  <a:lnTo>
                    <a:pt x="142" y="93"/>
                  </a:lnTo>
                  <a:lnTo>
                    <a:pt x="148" y="97"/>
                  </a:lnTo>
                  <a:lnTo>
                    <a:pt x="156" y="103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7" y="101"/>
                  </a:lnTo>
                  <a:lnTo>
                    <a:pt x="169" y="95"/>
                  </a:lnTo>
                  <a:lnTo>
                    <a:pt x="172" y="87"/>
                  </a:lnTo>
                  <a:lnTo>
                    <a:pt x="172" y="78"/>
                  </a:lnTo>
                  <a:lnTo>
                    <a:pt x="172" y="78"/>
                  </a:lnTo>
                  <a:lnTo>
                    <a:pt x="171" y="67"/>
                  </a:lnTo>
                  <a:lnTo>
                    <a:pt x="168" y="58"/>
                  </a:lnTo>
                  <a:lnTo>
                    <a:pt x="163" y="49"/>
                  </a:lnTo>
                  <a:lnTo>
                    <a:pt x="156" y="41"/>
                  </a:lnTo>
                  <a:lnTo>
                    <a:pt x="148" y="35"/>
                  </a:lnTo>
                  <a:lnTo>
                    <a:pt x="141" y="31"/>
                  </a:lnTo>
                  <a:lnTo>
                    <a:pt x="130" y="27"/>
                  </a:lnTo>
                  <a:lnTo>
                    <a:pt x="120" y="26"/>
                  </a:lnTo>
                  <a:lnTo>
                    <a:pt x="120" y="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9"/>
            <p:cNvSpPr>
              <a:spLocks noEditPoints="1"/>
            </p:cNvSpPr>
            <p:nvPr/>
          </p:nvSpPr>
          <p:spPr bwMode="auto">
            <a:xfrm>
              <a:off x="7316766" y="246625"/>
              <a:ext cx="141160" cy="223067"/>
            </a:xfrm>
            <a:custGeom>
              <a:avLst/>
              <a:gdLst>
                <a:gd name="T0" fmla="*/ 26 w 161"/>
                <a:gd name="T1" fmla="*/ 255 h 255"/>
                <a:gd name="T2" fmla="*/ 20 w 161"/>
                <a:gd name="T3" fmla="*/ 255 h 255"/>
                <a:gd name="T4" fmla="*/ 11 w 161"/>
                <a:gd name="T5" fmla="*/ 251 h 255"/>
                <a:gd name="T6" fmla="*/ 4 w 161"/>
                <a:gd name="T7" fmla="*/ 244 h 255"/>
                <a:gd name="T8" fmla="*/ 0 w 161"/>
                <a:gd name="T9" fmla="*/ 234 h 255"/>
                <a:gd name="T10" fmla="*/ 0 w 161"/>
                <a:gd name="T11" fmla="*/ 109 h 255"/>
                <a:gd name="T12" fmla="*/ 0 w 161"/>
                <a:gd name="T13" fmla="*/ 106 h 255"/>
                <a:gd name="T14" fmla="*/ 1 w 161"/>
                <a:gd name="T15" fmla="*/ 95 h 255"/>
                <a:gd name="T16" fmla="*/ 11 w 161"/>
                <a:gd name="T17" fmla="*/ 83 h 255"/>
                <a:gd name="T18" fmla="*/ 22 w 161"/>
                <a:gd name="T19" fmla="*/ 78 h 255"/>
                <a:gd name="T20" fmla="*/ 30 w 161"/>
                <a:gd name="T21" fmla="*/ 70 h 255"/>
                <a:gd name="T22" fmla="*/ 31 w 161"/>
                <a:gd name="T23" fmla="*/ 57 h 255"/>
                <a:gd name="T24" fmla="*/ 130 w 161"/>
                <a:gd name="T25" fmla="*/ 61 h 255"/>
                <a:gd name="T26" fmla="*/ 130 w 161"/>
                <a:gd name="T27" fmla="*/ 70 h 255"/>
                <a:gd name="T28" fmla="*/ 138 w 161"/>
                <a:gd name="T29" fmla="*/ 78 h 255"/>
                <a:gd name="T30" fmla="*/ 150 w 161"/>
                <a:gd name="T31" fmla="*/ 83 h 255"/>
                <a:gd name="T32" fmla="*/ 159 w 161"/>
                <a:gd name="T33" fmla="*/ 95 h 255"/>
                <a:gd name="T34" fmla="*/ 160 w 161"/>
                <a:gd name="T35" fmla="*/ 106 h 255"/>
                <a:gd name="T36" fmla="*/ 161 w 161"/>
                <a:gd name="T37" fmla="*/ 229 h 255"/>
                <a:gd name="T38" fmla="*/ 160 w 161"/>
                <a:gd name="T39" fmla="*/ 234 h 255"/>
                <a:gd name="T40" fmla="*/ 156 w 161"/>
                <a:gd name="T41" fmla="*/ 244 h 255"/>
                <a:gd name="T42" fmla="*/ 150 w 161"/>
                <a:gd name="T43" fmla="*/ 251 h 255"/>
                <a:gd name="T44" fmla="*/ 140 w 161"/>
                <a:gd name="T45" fmla="*/ 255 h 255"/>
                <a:gd name="T46" fmla="*/ 135 w 161"/>
                <a:gd name="T47" fmla="*/ 255 h 255"/>
                <a:gd name="T48" fmla="*/ 150 w 161"/>
                <a:gd name="T49" fmla="*/ 119 h 255"/>
                <a:gd name="T50" fmla="*/ 150 w 161"/>
                <a:gd name="T51" fmla="*/ 117 h 255"/>
                <a:gd name="T52" fmla="*/ 144 w 161"/>
                <a:gd name="T53" fmla="*/ 99 h 255"/>
                <a:gd name="T54" fmla="*/ 134 w 161"/>
                <a:gd name="T55" fmla="*/ 91 h 255"/>
                <a:gd name="T56" fmla="*/ 124 w 161"/>
                <a:gd name="T57" fmla="*/ 84 h 255"/>
                <a:gd name="T58" fmla="*/ 120 w 161"/>
                <a:gd name="T59" fmla="*/ 71 h 255"/>
                <a:gd name="T60" fmla="*/ 40 w 161"/>
                <a:gd name="T61" fmla="*/ 67 h 255"/>
                <a:gd name="T62" fmla="*/ 40 w 161"/>
                <a:gd name="T63" fmla="*/ 71 h 255"/>
                <a:gd name="T64" fmla="*/ 37 w 161"/>
                <a:gd name="T65" fmla="*/ 84 h 255"/>
                <a:gd name="T66" fmla="*/ 26 w 161"/>
                <a:gd name="T67" fmla="*/ 91 h 255"/>
                <a:gd name="T68" fmla="*/ 16 w 161"/>
                <a:gd name="T69" fmla="*/ 99 h 255"/>
                <a:gd name="T70" fmla="*/ 11 w 161"/>
                <a:gd name="T71" fmla="*/ 117 h 255"/>
                <a:gd name="T72" fmla="*/ 11 w 161"/>
                <a:gd name="T73" fmla="*/ 119 h 255"/>
                <a:gd name="T74" fmla="*/ 104 w 161"/>
                <a:gd name="T75" fmla="*/ 119 h 255"/>
                <a:gd name="T76" fmla="*/ 11 w 161"/>
                <a:gd name="T77" fmla="*/ 192 h 255"/>
                <a:gd name="T78" fmla="*/ 11 w 161"/>
                <a:gd name="T79" fmla="*/ 221 h 255"/>
                <a:gd name="T80" fmla="*/ 12 w 161"/>
                <a:gd name="T81" fmla="*/ 230 h 255"/>
                <a:gd name="T82" fmla="*/ 17 w 161"/>
                <a:gd name="T83" fmla="*/ 238 h 255"/>
                <a:gd name="T84" fmla="*/ 24 w 161"/>
                <a:gd name="T85" fmla="*/ 243 h 255"/>
                <a:gd name="T86" fmla="*/ 33 w 161"/>
                <a:gd name="T87" fmla="*/ 244 h 255"/>
                <a:gd name="T88" fmla="*/ 128 w 161"/>
                <a:gd name="T89" fmla="*/ 244 h 255"/>
                <a:gd name="T90" fmla="*/ 137 w 161"/>
                <a:gd name="T91" fmla="*/ 243 h 255"/>
                <a:gd name="T92" fmla="*/ 143 w 161"/>
                <a:gd name="T93" fmla="*/ 238 h 255"/>
                <a:gd name="T94" fmla="*/ 148 w 161"/>
                <a:gd name="T95" fmla="*/ 230 h 255"/>
                <a:gd name="T96" fmla="*/ 150 w 161"/>
                <a:gd name="T97" fmla="*/ 221 h 255"/>
                <a:gd name="T98" fmla="*/ 26 w 161"/>
                <a:gd name="T99" fmla="*/ 47 h 255"/>
                <a:gd name="T100" fmla="*/ 26 w 161"/>
                <a:gd name="T101" fmla="*/ 10 h 255"/>
                <a:gd name="T102" fmla="*/ 29 w 161"/>
                <a:gd name="T103" fmla="*/ 4 h 255"/>
                <a:gd name="T104" fmla="*/ 37 w 161"/>
                <a:gd name="T105" fmla="*/ 0 h 255"/>
                <a:gd name="T106" fmla="*/ 125 w 161"/>
                <a:gd name="T107" fmla="*/ 0 h 255"/>
                <a:gd name="T108" fmla="*/ 131 w 161"/>
                <a:gd name="T109" fmla="*/ 4 h 255"/>
                <a:gd name="T110" fmla="*/ 135 w 161"/>
                <a:gd name="T111" fmla="*/ 10 h 255"/>
                <a:gd name="T112" fmla="*/ 135 w 161"/>
                <a:gd name="T113" fmla="*/ 47 h 255"/>
                <a:gd name="T114" fmla="*/ 26 w 161"/>
                <a:gd name="T115" fmla="*/ 47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1" h="255">
                  <a:moveTo>
                    <a:pt x="135" y="255"/>
                  </a:moveTo>
                  <a:lnTo>
                    <a:pt x="26" y="255"/>
                  </a:lnTo>
                  <a:lnTo>
                    <a:pt x="26" y="255"/>
                  </a:lnTo>
                  <a:lnTo>
                    <a:pt x="20" y="255"/>
                  </a:lnTo>
                  <a:lnTo>
                    <a:pt x="16" y="253"/>
                  </a:lnTo>
                  <a:lnTo>
                    <a:pt x="11" y="251"/>
                  </a:lnTo>
                  <a:lnTo>
                    <a:pt x="7" y="248"/>
                  </a:lnTo>
                  <a:lnTo>
                    <a:pt x="4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2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1" y="95"/>
                  </a:lnTo>
                  <a:lnTo>
                    <a:pt x="5" y="88"/>
                  </a:lnTo>
                  <a:lnTo>
                    <a:pt x="11" y="83"/>
                  </a:lnTo>
                  <a:lnTo>
                    <a:pt x="16" y="80"/>
                  </a:lnTo>
                  <a:lnTo>
                    <a:pt x="22" y="78"/>
                  </a:lnTo>
                  <a:lnTo>
                    <a:pt x="26" y="75"/>
                  </a:lnTo>
                  <a:lnTo>
                    <a:pt x="30" y="70"/>
                  </a:lnTo>
                  <a:lnTo>
                    <a:pt x="31" y="61"/>
                  </a:lnTo>
                  <a:lnTo>
                    <a:pt x="31" y="57"/>
                  </a:lnTo>
                  <a:lnTo>
                    <a:pt x="130" y="57"/>
                  </a:lnTo>
                  <a:lnTo>
                    <a:pt x="130" y="61"/>
                  </a:lnTo>
                  <a:lnTo>
                    <a:pt x="130" y="61"/>
                  </a:lnTo>
                  <a:lnTo>
                    <a:pt x="130" y="70"/>
                  </a:lnTo>
                  <a:lnTo>
                    <a:pt x="134" y="75"/>
                  </a:lnTo>
                  <a:lnTo>
                    <a:pt x="138" y="78"/>
                  </a:lnTo>
                  <a:lnTo>
                    <a:pt x="144" y="80"/>
                  </a:lnTo>
                  <a:lnTo>
                    <a:pt x="150" y="83"/>
                  </a:lnTo>
                  <a:lnTo>
                    <a:pt x="155" y="88"/>
                  </a:lnTo>
                  <a:lnTo>
                    <a:pt x="159" y="95"/>
                  </a:lnTo>
                  <a:lnTo>
                    <a:pt x="160" y="106"/>
                  </a:lnTo>
                  <a:lnTo>
                    <a:pt x="160" y="106"/>
                  </a:lnTo>
                  <a:lnTo>
                    <a:pt x="161" y="109"/>
                  </a:lnTo>
                  <a:lnTo>
                    <a:pt x="161" y="229"/>
                  </a:lnTo>
                  <a:lnTo>
                    <a:pt x="161" y="229"/>
                  </a:lnTo>
                  <a:lnTo>
                    <a:pt x="160" y="234"/>
                  </a:lnTo>
                  <a:lnTo>
                    <a:pt x="159" y="239"/>
                  </a:lnTo>
                  <a:lnTo>
                    <a:pt x="156" y="244"/>
                  </a:lnTo>
                  <a:lnTo>
                    <a:pt x="153" y="248"/>
                  </a:lnTo>
                  <a:lnTo>
                    <a:pt x="150" y="251"/>
                  </a:lnTo>
                  <a:lnTo>
                    <a:pt x="144" y="253"/>
                  </a:lnTo>
                  <a:lnTo>
                    <a:pt x="140" y="255"/>
                  </a:lnTo>
                  <a:lnTo>
                    <a:pt x="135" y="255"/>
                  </a:lnTo>
                  <a:lnTo>
                    <a:pt x="135" y="255"/>
                  </a:lnTo>
                  <a:close/>
                  <a:moveTo>
                    <a:pt x="150" y="119"/>
                  </a:move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47" y="106"/>
                  </a:lnTo>
                  <a:lnTo>
                    <a:pt x="144" y="99"/>
                  </a:lnTo>
                  <a:lnTo>
                    <a:pt x="139" y="95"/>
                  </a:lnTo>
                  <a:lnTo>
                    <a:pt x="134" y="91"/>
                  </a:lnTo>
                  <a:lnTo>
                    <a:pt x="129" y="88"/>
                  </a:lnTo>
                  <a:lnTo>
                    <a:pt x="124" y="84"/>
                  </a:lnTo>
                  <a:lnTo>
                    <a:pt x="121" y="79"/>
                  </a:lnTo>
                  <a:lnTo>
                    <a:pt x="120" y="71"/>
                  </a:lnTo>
                  <a:lnTo>
                    <a:pt x="120" y="67"/>
                  </a:lnTo>
                  <a:lnTo>
                    <a:pt x="40" y="67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39" y="79"/>
                  </a:lnTo>
                  <a:lnTo>
                    <a:pt x="37" y="84"/>
                  </a:lnTo>
                  <a:lnTo>
                    <a:pt x="31" y="88"/>
                  </a:lnTo>
                  <a:lnTo>
                    <a:pt x="26" y="91"/>
                  </a:lnTo>
                  <a:lnTo>
                    <a:pt x="21" y="95"/>
                  </a:lnTo>
                  <a:lnTo>
                    <a:pt x="16" y="99"/>
                  </a:lnTo>
                  <a:lnTo>
                    <a:pt x="13" y="106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04" y="119"/>
                  </a:lnTo>
                  <a:lnTo>
                    <a:pt x="104" y="192"/>
                  </a:lnTo>
                  <a:lnTo>
                    <a:pt x="11" y="192"/>
                  </a:lnTo>
                  <a:lnTo>
                    <a:pt x="11" y="221"/>
                  </a:lnTo>
                  <a:lnTo>
                    <a:pt x="11" y="221"/>
                  </a:lnTo>
                  <a:lnTo>
                    <a:pt x="11" y="226"/>
                  </a:lnTo>
                  <a:lnTo>
                    <a:pt x="12" y="230"/>
                  </a:lnTo>
                  <a:lnTo>
                    <a:pt x="14" y="234"/>
                  </a:lnTo>
                  <a:lnTo>
                    <a:pt x="17" y="238"/>
                  </a:lnTo>
                  <a:lnTo>
                    <a:pt x="20" y="240"/>
                  </a:lnTo>
                  <a:lnTo>
                    <a:pt x="24" y="243"/>
                  </a:lnTo>
                  <a:lnTo>
                    <a:pt x="29" y="244"/>
                  </a:lnTo>
                  <a:lnTo>
                    <a:pt x="33" y="244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31" y="244"/>
                  </a:lnTo>
                  <a:lnTo>
                    <a:pt x="137" y="243"/>
                  </a:lnTo>
                  <a:lnTo>
                    <a:pt x="140" y="240"/>
                  </a:lnTo>
                  <a:lnTo>
                    <a:pt x="143" y="238"/>
                  </a:lnTo>
                  <a:lnTo>
                    <a:pt x="146" y="234"/>
                  </a:lnTo>
                  <a:lnTo>
                    <a:pt x="148" y="230"/>
                  </a:lnTo>
                  <a:lnTo>
                    <a:pt x="150" y="226"/>
                  </a:lnTo>
                  <a:lnTo>
                    <a:pt x="150" y="221"/>
                  </a:lnTo>
                  <a:lnTo>
                    <a:pt x="150" y="119"/>
                  </a:lnTo>
                  <a:close/>
                  <a:moveTo>
                    <a:pt x="26" y="47"/>
                  </a:moveTo>
                  <a:lnTo>
                    <a:pt x="26" y="10"/>
                  </a:lnTo>
                  <a:lnTo>
                    <a:pt x="26" y="10"/>
                  </a:lnTo>
                  <a:lnTo>
                    <a:pt x="26" y="6"/>
                  </a:lnTo>
                  <a:lnTo>
                    <a:pt x="29" y="4"/>
                  </a:lnTo>
                  <a:lnTo>
                    <a:pt x="31" y="1"/>
                  </a:lnTo>
                  <a:lnTo>
                    <a:pt x="37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9" y="1"/>
                  </a:lnTo>
                  <a:lnTo>
                    <a:pt x="131" y="4"/>
                  </a:lnTo>
                  <a:lnTo>
                    <a:pt x="134" y="6"/>
                  </a:lnTo>
                  <a:lnTo>
                    <a:pt x="135" y="10"/>
                  </a:lnTo>
                  <a:lnTo>
                    <a:pt x="135" y="47"/>
                  </a:lnTo>
                  <a:lnTo>
                    <a:pt x="135" y="47"/>
                  </a:lnTo>
                  <a:lnTo>
                    <a:pt x="26" y="47"/>
                  </a:lnTo>
                  <a:lnTo>
                    <a:pt x="26" y="4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0"/>
            <p:cNvSpPr>
              <a:spLocks noEditPoints="1"/>
            </p:cNvSpPr>
            <p:nvPr/>
          </p:nvSpPr>
          <p:spPr bwMode="auto">
            <a:xfrm>
              <a:off x="7560745" y="248368"/>
              <a:ext cx="221325" cy="221324"/>
            </a:xfrm>
            <a:custGeom>
              <a:avLst/>
              <a:gdLst>
                <a:gd name="T0" fmla="*/ 92 w 253"/>
                <a:gd name="T1" fmla="*/ 228 h 254"/>
                <a:gd name="T2" fmla="*/ 93 w 253"/>
                <a:gd name="T3" fmla="*/ 215 h 254"/>
                <a:gd name="T4" fmla="*/ 115 w 253"/>
                <a:gd name="T5" fmla="*/ 203 h 254"/>
                <a:gd name="T6" fmla="*/ 158 w 253"/>
                <a:gd name="T7" fmla="*/ 150 h 254"/>
                <a:gd name="T8" fmla="*/ 171 w 253"/>
                <a:gd name="T9" fmla="*/ 143 h 254"/>
                <a:gd name="T10" fmla="*/ 183 w 253"/>
                <a:gd name="T11" fmla="*/ 150 h 254"/>
                <a:gd name="T12" fmla="*/ 196 w 253"/>
                <a:gd name="T13" fmla="*/ 168 h 254"/>
                <a:gd name="T14" fmla="*/ 178 w 253"/>
                <a:gd name="T15" fmla="*/ 173 h 254"/>
                <a:gd name="T16" fmla="*/ 169 w 253"/>
                <a:gd name="T17" fmla="*/ 189 h 254"/>
                <a:gd name="T18" fmla="*/ 154 w 253"/>
                <a:gd name="T19" fmla="*/ 206 h 254"/>
                <a:gd name="T20" fmla="*/ 150 w 253"/>
                <a:gd name="T21" fmla="*/ 216 h 254"/>
                <a:gd name="T22" fmla="*/ 139 w 253"/>
                <a:gd name="T23" fmla="*/ 232 h 254"/>
                <a:gd name="T24" fmla="*/ 127 w 253"/>
                <a:gd name="T25" fmla="*/ 250 h 254"/>
                <a:gd name="T26" fmla="*/ 115 w 253"/>
                <a:gd name="T27" fmla="*/ 251 h 254"/>
                <a:gd name="T28" fmla="*/ 198 w 253"/>
                <a:gd name="T29" fmla="*/ 100 h 254"/>
                <a:gd name="T30" fmla="*/ 175 w 253"/>
                <a:gd name="T31" fmla="*/ 92 h 254"/>
                <a:gd name="T32" fmla="*/ 157 w 253"/>
                <a:gd name="T33" fmla="*/ 70 h 254"/>
                <a:gd name="T34" fmla="*/ 137 w 253"/>
                <a:gd name="T35" fmla="*/ 66 h 254"/>
                <a:gd name="T36" fmla="*/ 104 w 253"/>
                <a:gd name="T37" fmla="*/ 61 h 254"/>
                <a:gd name="T38" fmla="*/ 172 w 253"/>
                <a:gd name="T39" fmla="*/ 11 h 254"/>
                <a:gd name="T40" fmla="*/ 197 w 253"/>
                <a:gd name="T41" fmla="*/ 1 h 254"/>
                <a:gd name="T42" fmla="*/ 231 w 253"/>
                <a:gd name="T43" fmla="*/ 9 h 254"/>
                <a:gd name="T44" fmla="*/ 249 w 253"/>
                <a:gd name="T45" fmla="*/ 31 h 254"/>
                <a:gd name="T46" fmla="*/ 250 w 253"/>
                <a:gd name="T47" fmla="*/ 68 h 254"/>
                <a:gd name="T48" fmla="*/ 223 w 253"/>
                <a:gd name="T49" fmla="*/ 109 h 254"/>
                <a:gd name="T50" fmla="*/ 170 w 253"/>
                <a:gd name="T51" fmla="*/ 133 h 254"/>
                <a:gd name="T52" fmla="*/ 217 w 253"/>
                <a:gd name="T53" fmla="*/ 30 h 254"/>
                <a:gd name="T54" fmla="*/ 198 w 253"/>
                <a:gd name="T55" fmla="*/ 26 h 254"/>
                <a:gd name="T56" fmla="*/ 185 w 253"/>
                <a:gd name="T57" fmla="*/ 33 h 254"/>
                <a:gd name="T58" fmla="*/ 179 w 253"/>
                <a:gd name="T59" fmla="*/ 51 h 254"/>
                <a:gd name="T60" fmla="*/ 185 w 253"/>
                <a:gd name="T61" fmla="*/ 68 h 254"/>
                <a:gd name="T62" fmla="*/ 198 w 253"/>
                <a:gd name="T63" fmla="*/ 74 h 254"/>
                <a:gd name="T64" fmla="*/ 217 w 253"/>
                <a:gd name="T65" fmla="*/ 72 h 254"/>
                <a:gd name="T66" fmla="*/ 226 w 253"/>
                <a:gd name="T67" fmla="*/ 60 h 254"/>
                <a:gd name="T68" fmla="*/ 226 w 253"/>
                <a:gd name="T69" fmla="*/ 42 h 254"/>
                <a:gd name="T70" fmla="*/ 104 w 253"/>
                <a:gd name="T71" fmla="*/ 94 h 254"/>
                <a:gd name="T72" fmla="*/ 58 w 253"/>
                <a:gd name="T73" fmla="*/ 129 h 254"/>
                <a:gd name="T74" fmla="*/ 41 w 253"/>
                <a:gd name="T75" fmla="*/ 152 h 254"/>
                <a:gd name="T76" fmla="*/ 29 w 253"/>
                <a:gd name="T77" fmla="*/ 164 h 254"/>
                <a:gd name="T78" fmla="*/ 1 w 253"/>
                <a:gd name="T79" fmla="*/ 137 h 254"/>
                <a:gd name="T80" fmla="*/ 7 w 253"/>
                <a:gd name="T81" fmla="*/ 122 h 254"/>
                <a:gd name="T82" fmla="*/ 24 w 253"/>
                <a:gd name="T83" fmla="*/ 113 h 254"/>
                <a:gd name="T84" fmla="*/ 39 w 253"/>
                <a:gd name="T85" fmla="*/ 100 h 254"/>
                <a:gd name="T86" fmla="*/ 55 w 253"/>
                <a:gd name="T87" fmla="*/ 94 h 254"/>
                <a:gd name="T88" fmla="*/ 66 w 253"/>
                <a:gd name="T89" fmla="*/ 85 h 254"/>
                <a:gd name="T90" fmla="*/ 80 w 253"/>
                <a:gd name="T91" fmla="*/ 61 h 254"/>
                <a:gd name="T92" fmla="*/ 91 w 253"/>
                <a:gd name="T93" fmla="*/ 59 h 254"/>
                <a:gd name="T94" fmla="*/ 107 w 253"/>
                <a:gd name="T95" fmla="*/ 77 h 254"/>
                <a:gd name="T96" fmla="*/ 110 w 253"/>
                <a:gd name="T97" fmla="*/ 8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3" h="254">
                  <a:moveTo>
                    <a:pt x="115" y="251"/>
                  </a:moveTo>
                  <a:lnTo>
                    <a:pt x="115" y="251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89" y="224"/>
                  </a:lnTo>
                  <a:lnTo>
                    <a:pt x="89" y="220"/>
                  </a:lnTo>
                  <a:lnTo>
                    <a:pt x="91" y="217"/>
                  </a:lnTo>
                  <a:lnTo>
                    <a:pt x="93" y="215"/>
                  </a:lnTo>
                  <a:lnTo>
                    <a:pt x="101" y="211"/>
                  </a:lnTo>
                  <a:lnTo>
                    <a:pt x="106" y="211"/>
                  </a:lnTo>
                  <a:lnTo>
                    <a:pt x="106" y="211"/>
                  </a:lnTo>
                  <a:lnTo>
                    <a:pt x="115" y="203"/>
                  </a:lnTo>
                  <a:lnTo>
                    <a:pt x="123" y="195"/>
                  </a:lnTo>
                  <a:lnTo>
                    <a:pt x="139" y="177"/>
                  </a:lnTo>
                  <a:lnTo>
                    <a:pt x="150" y="161"/>
                  </a:lnTo>
                  <a:lnTo>
                    <a:pt x="158" y="150"/>
                  </a:lnTo>
                  <a:lnTo>
                    <a:pt x="158" y="150"/>
                  </a:lnTo>
                  <a:lnTo>
                    <a:pt x="165" y="144"/>
                  </a:lnTo>
                  <a:lnTo>
                    <a:pt x="169" y="143"/>
                  </a:lnTo>
                  <a:lnTo>
                    <a:pt x="171" y="143"/>
                  </a:lnTo>
                  <a:lnTo>
                    <a:pt x="172" y="143"/>
                  </a:lnTo>
                  <a:lnTo>
                    <a:pt x="172" y="143"/>
                  </a:lnTo>
                  <a:lnTo>
                    <a:pt x="175" y="146"/>
                  </a:lnTo>
                  <a:lnTo>
                    <a:pt x="183" y="150"/>
                  </a:lnTo>
                  <a:lnTo>
                    <a:pt x="188" y="154"/>
                  </a:lnTo>
                  <a:lnTo>
                    <a:pt x="192" y="157"/>
                  </a:lnTo>
                  <a:lnTo>
                    <a:pt x="195" y="163"/>
                  </a:lnTo>
                  <a:lnTo>
                    <a:pt x="196" y="168"/>
                  </a:lnTo>
                  <a:lnTo>
                    <a:pt x="196" y="168"/>
                  </a:lnTo>
                  <a:lnTo>
                    <a:pt x="192" y="172"/>
                  </a:lnTo>
                  <a:lnTo>
                    <a:pt x="178" y="173"/>
                  </a:lnTo>
                  <a:lnTo>
                    <a:pt x="178" y="173"/>
                  </a:lnTo>
                  <a:lnTo>
                    <a:pt x="171" y="180"/>
                  </a:lnTo>
                  <a:lnTo>
                    <a:pt x="169" y="185"/>
                  </a:lnTo>
                  <a:lnTo>
                    <a:pt x="169" y="187"/>
                  </a:lnTo>
                  <a:lnTo>
                    <a:pt x="169" y="189"/>
                  </a:lnTo>
                  <a:lnTo>
                    <a:pt x="169" y="189"/>
                  </a:lnTo>
                  <a:lnTo>
                    <a:pt x="163" y="194"/>
                  </a:lnTo>
                  <a:lnTo>
                    <a:pt x="159" y="198"/>
                  </a:lnTo>
                  <a:lnTo>
                    <a:pt x="154" y="206"/>
                  </a:lnTo>
                  <a:lnTo>
                    <a:pt x="153" y="212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0" y="216"/>
                  </a:lnTo>
                  <a:lnTo>
                    <a:pt x="145" y="220"/>
                  </a:lnTo>
                  <a:lnTo>
                    <a:pt x="140" y="225"/>
                  </a:lnTo>
                  <a:lnTo>
                    <a:pt x="139" y="228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7" y="237"/>
                  </a:lnTo>
                  <a:lnTo>
                    <a:pt x="131" y="246"/>
                  </a:lnTo>
                  <a:lnTo>
                    <a:pt x="127" y="250"/>
                  </a:lnTo>
                  <a:lnTo>
                    <a:pt x="123" y="252"/>
                  </a:lnTo>
                  <a:lnTo>
                    <a:pt x="119" y="254"/>
                  </a:lnTo>
                  <a:lnTo>
                    <a:pt x="115" y="251"/>
                  </a:lnTo>
                  <a:lnTo>
                    <a:pt x="115" y="251"/>
                  </a:lnTo>
                  <a:close/>
                  <a:moveTo>
                    <a:pt x="170" y="133"/>
                  </a:moveTo>
                  <a:lnTo>
                    <a:pt x="170" y="133"/>
                  </a:lnTo>
                  <a:lnTo>
                    <a:pt x="185" y="116"/>
                  </a:lnTo>
                  <a:lnTo>
                    <a:pt x="198" y="100"/>
                  </a:lnTo>
                  <a:lnTo>
                    <a:pt x="198" y="100"/>
                  </a:lnTo>
                  <a:lnTo>
                    <a:pt x="191" y="99"/>
                  </a:lnTo>
                  <a:lnTo>
                    <a:pt x="183" y="96"/>
                  </a:lnTo>
                  <a:lnTo>
                    <a:pt x="175" y="92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2" y="79"/>
                  </a:lnTo>
                  <a:lnTo>
                    <a:pt x="157" y="70"/>
                  </a:lnTo>
                  <a:lnTo>
                    <a:pt x="154" y="63"/>
                  </a:lnTo>
                  <a:lnTo>
                    <a:pt x="153" y="53"/>
                  </a:lnTo>
                  <a:lnTo>
                    <a:pt x="153" y="53"/>
                  </a:lnTo>
                  <a:lnTo>
                    <a:pt x="137" y="66"/>
                  </a:lnTo>
                  <a:lnTo>
                    <a:pt x="120" y="82"/>
                  </a:lnTo>
                  <a:lnTo>
                    <a:pt x="120" y="82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30" y="40"/>
                  </a:lnTo>
                  <a:lnTo>
                    <a:pt x="152" y="24"/>
                  </a:lnTo>
                  <a:lnTo>
                    <a:pt x="174" y="9"/>
                  </a:lnTo>
                  <a:lnTo>
                    <a:pt x="172" y="11"/>
                  </a:lnTo>
                  <a:lnTo>
                    <a:pt x="172" y="11"/>
                  </a:lnTo>
                  <a:lnTo>
                    <a:pt x="180" y="5"/>
                  </a:lnTo>
                  <a:lnTo>
                    <a:pt x="189" y="3"/>
                  </a:lnTo>
                  <a:lnTo>
                    <a:pt x="197" y="1"/>
                  </a:lnTo>
                  <a:lnTo>
                    <a:pt x="206" y="0"/>
                  </a:lnTo>
                  <a:lnTo>
                    <a:pt x="215" y="1"/>
                  </a:lnTo>
                  <a:lnTo>
                    <a:pt x="223" y="5"/>
                  </a:lnTo>
                  <a:lnTo>
                    <a:pt x="231" y="9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45" y="22"/>
                  </a:lnTo>
                  <a:lnTo>
                    <a:pt x="249" y="31"/>
                  </a:lnTo>
                  <a:lnTo>
                    <a:pt x="252" y="40"/>
                  </a:lnTo>
                  <a:lnTo>
                    <a:pt x="253" y="50"/>
                  </a:lnTo>
                  <a:lnTo>
                    <a:pt x="253" y="59"/>
                  </a:lnTo>
                  <a:lnTo>
                    <a:pt x="250" y="68"/>
                  </a:lnTo>
                  <a:lnTo>
                    <a:pt x="247" y="76"/>
                  </a:lnTo>
                  <a:lnTo>
                    <a:pt x="241" y="83"/>
                  </a:lnTo>
                  <a:lnTo>
                    <a:pt x="241" y="83"/>
                  </a:lnTo>
                  <a:lnTo>
                    <a:pt x="223" y="109"/>
                  </a:lnTo>
                  <a:lnTo>
                    <a:pt x="209" y="129"/>
                  </a:lnTo>
                  <a:lnTo>
                    <a:pt x="191" y="150"/>
                  </a:lnTo>
                  <a:lnTo>
                    <a:pt x="191" y="150"/>
                  </a:lnTo>
                  <a:lnTo>
                    <a:pt x="170" y="133"/>
                  </a:lnTo>
                  <a:lnTo>
                    <a:pt x="170" y="133"/>
                  </a:lnTo>
                  <a:close/>
                  <a:moveTo>
                    <a:pt x="221" y="33"/>
                  </a:moveTo>
                  <a:lnTo>
                    <a:pt x="221" y="33"/>
                  </a:lnTo>
                  <a:lnTo>
                    <a:pt x="217" y="30"/>
                  </a:lnTo>
                  <a:lnTo>
                    <a:pt x="213" y="27"/>
                  </a:lnTo>
                  <a:lnTo>
                    <a:pt x="208" y="26"/>
                  </a:lnTo>
                  <a:lnTo>
                    <a:pt x="204" y="26"/>
                  </a:lnTo>
                  <a:lnTo>
                    <a:pt x="198" y="26"/>
                  </a:lnTo>
                  <a:lnTo>
                    <a:pt x="193" y="27"/>
                  </a:lnTo>
                  <a:lnTo>
                    <a:pt x="189" y="30"/>
                  </a:lnTo>
                  <a:lnTo>
                    <a:pt x="185" y="33"/>
                  </a:lnTo>
                  <a:lnTo>
                    <a:pt x="185" y="33"/>
                  </a:lnTo>
                  <a:lnTo>
                    <a:pt x="183" y="37"/>
                  </a:lnTo>
                  <a:lnTo>
                    <a:pt x="180" y="42"/>
                  </a:lnTo>
                  <a:lnTo>
                    <a:pt x="179" y="46"/>
                  </a:lnTo>
                  <a:lnTo>
                    <a:pt x="179" y="51"/>
                  </a:lnTo>
                  <a:lnTo>
                    <a:pt x="179" y="55"/>
                  </a:lnTo>
                  <a:lnTo>
                    <a:pt x="180" y="60"/>
                  </a:lnTo>
                  <a:lnTo>
                    <a:pt x="183" y="64"/>
                  </a:lnTo>
                  <a:lnTo>
                    <a:pt x="185" y="68"/>
                  </a:lnTo>
                  <a:lnTo>
                    <a:pt x="185" y="68"/>
                  </a:lnTo>
                  <a:lnTo>
                    <a:pt x="189" y="72"/>
                  </a:lnTo>
                  <a:lnTo>
                    <a:pt x="193" y="73"/>
                  </a:lnTo>
                  <a:lnTo>
                    <a:pt x="198" y="74"/>
                  </a:lnTo>
                  <a:lnTo>
                    <a:pt x="204" y="76"/>
                  </a:lnTo>
                  <a:lnTo>
                    <a:pt x="208" y="74"/>
                  </a:lnTo>
                  <a:lnTo>
                    <a:pt x="213" y="73"/>
                  </a:lnTo>
                  <a:lnTo>
                    <a:pt x="217" y="72"/>
                  </a:lnTo>
                  <a:lnTo>
                    <a:pt x="221" y="68"/>
                  </a:lnTo>
                  <a:lnTo>
                    <a:pt x="221" y="68"/>
                  </a:lnTo>
                  <a:lnTo>
                    <a:pt x="223" y="64"/>
                  </a:lnTo>
                  <a:lnTo>
                    <a:pt x="226" y="60"/>
                  </a:lnTo>
                  <a:lnTo>
                    <a:pt x="227" y="55"/>
                  </a:lnTo>
                  <a:lnTo>
                    <a:pt x="228" y="51"/>
                  </a:lnTo>
                  <a:lnTo>
                    <a:pt x="227" y="46"/>
                  </a:lnTo>
                  <a:lnTo>
                    <a:pt x="226" y="42"/>
                  </a:lnTo>
                  <a:lnTo>
                    <a:pt x="223" y="37"/>
                  </a:lnTo>
                  <a:lnTo>
                    <a:pt x="221" y="33"/>
                  </a:lnTo>
                  <a:lnTo>
                    <a:pt x="221" y="33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92" y="103"/>
                  </a:lnTo>
                  <a:lnTo>
                    <a:pt x="75" y="115"/>
                  </a:lnTo>
                  <a:lnTo>
                    <a:pt x="58" y="129"/>
                  </a:lnTo>
                  <a:lnTo>
                    <a:pt x="49" y="138"/>
                  </a:lnTo>
                  <a:lnTo>
                    <a:pt x="42" y="147"/>
                  </a:lnTo>
                  <a:lnTo>
                    <a:pt x="42" y="147"/>
                  </a:lnTo>
                  <a:lnTo>
                    <a:pt x="41" y="152"/>
                  </a:lnTo>
                  <a:lnTo>
                    <a:pt x="39" y="159"/>
                  </a:lnTo>
                  <a:lnTo>
                    <a:pt x="36" y="163"/>
                  </a:lnTo>
                  <a:lnTo>
                    <a:pt x="32" y="164"/>
                  </a:lnTo>
                  <a:lnTo>
                    <a:pt x="29" y="164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0" y="134"/>
                  </a:lnTo>
                  <a:lnTo>
                    <a:pt x="1" y="130"/>
                  </a:lnTo>
                  <a:lnTo>
                    <a:pt x="3" y="125"/>
                  </a:lnTo>
                  <a:lnTo>
                    <a:pt x="7" y="122"/>
                  </a:lnTo>
                  <a:lnTo>
                    <a:pt x="15" y="116"/>
                  </a:lnTo>
                  <a:lnTo>
                    <a:pt x="22" y="113"/>
                  </a:lnTo>
                  <a:lnTo>
                    <a:pt x="22" y="113"/>
                  </a:lnTo>
                  <a:lnTo>
                    <a:pt x="24" y="113"/>
                  </a:lnTo>
                  <a:lnTo>
                    <a:pt x="28" y="112"/>
                  </a:lnTo>
                  <a:lnTo>
                    <a:pt x="33" y="108"/>
                  </a:lnTo>
                  <a:lnTo>
                    <a:pt x="37" y="103"/>
                  </a:lnTo>
                  <a:lnTo>
                    <a:pt x="39" y="100"/>
                  </a:lnTo>
                  <a:lnTo>
                    <a:pt x="39" y="100"/>
                  </a:lnTo>
                  <a:lnTo>
                    <a:pt x="41" y="100"/>
                  </a:lnTo>
                  <a:lnTo>
                    <a:pt x="46" y="98"/>
                  </a:lnTo>
                  <a:lnTo>
                    <a:pt x="55" y="94"/>
                  </a:lnTo>
                  <a:lnTo>
                    <a:pt x="59" y="90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6" y="85"/>
                  </a:lnTo>
                  <a:lnTo>
                    <a:pt x="68" y="85"/>
                  </a:lnTo>
                  <a:lnTo>
                    <a:pt x="74" y="81"/>
                  </a:lnTo>
                  <a:lnTo>
                    <a:pt x="79" y="76"/>
                  </a:lnTo>
                  <a:lnTo>
                    <a:pt x="80" y="61"/>
                  </a:lnTo>
                  <a:lnTo>
                    <a:pt x="80" y="61"/>
                  </a:lnTo>
                  <a:lnTo>
                    <a:pt x="85" y="56"/>
                  </a:lnTo>
                  <a:lnTo>
                    <a:pt x="85" y="56"/>
                  </a:lnTo>
                  <a:lnTo>
                    <a:pt x="91" y="59"/>
                  </a:lnTo>
                  <a:lnTo>
                    <a:pt x="94" y="61"/>
                  </a:lnTo>
                  <a:lnTo>
                    <a:pt x="100" y="65"/>
                  </a:lnTo>
                  <a:lnTo>
                    <a:pt x="102" y="69"/>
                  </a:lnTo>
                  <a:lnTo>
                    <a:pt x="107" y="77"/>
                  </a:lnTo>
                  <a:lnTo>
                    <a:pt x="109" y="81"/>
                  </a:lnTo>
                  <a:lnTo>
                    <a:pt x="109" y="81"/>
                  </a:lnTo>
                  <a:lnTo>
                    <a:pt x="110" y="81"/>
                  </a:lnTo>
                  <a:lnTo>
                    <a:pt x="110" y="83"/>
                  </a:lnTo>
                  <a:lnTo>
                    <a:pt x="109" y="89"/>
                  </a:lnTo>
                  <a:lnTo>
                    <a:pt x="104" y="94"/>
                  </a:lnTo>
                  <a:lnTo>
                    <a:pt x="104" y="9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1"/>
            <p:cNvSpPr>
              <a:spLocks noEditPoints="1"/>
            </p:cNvSpPr>
            <p:nvPr/>
          </p:nvSpPr>
          <p:spPr bwMode="auto">
            <a:xfrm>
              <a:off x="7865719" y="250110"/>
              <a:ext cx="176014" cy="217839"/>
            </a:xfrm>
            <a:custGeom>
              <a:avLst/>
              <a:gdLst>
                <a:gd name="T0" fmla="*/ 108 w 203"/>
                <a:gd name="T1" fmla="*/ 243 h 248"/>
                <a:gd name="T2" fmla="*/ 72 w 203"/>
                <a:gd name="T3" fmla="*/ 206 h 248"/>
                <a:gd name="T4" fmla="*/ 68 w 203"/>
                <a:gd name="T5" fmla="*/ 166 h 248"/>
                <a:gd name="T6" fmla="*/ 96 w 203"/>
                <a:gd name="T7" fmla="*/ 123 h 248"/>
                <a:gd name="T8" fmla="*/ 135 w 203"/>
                <a:gd name="T9" fmla="*/ 112 h 248"/>
                <a:gd name="T10" fmla="*/ 184 w 203"/>
                <a:gd name="T11" fmla="*/ 131 h 248"/>
                <a:gd name="T12" fmla="*/ 203 w 203"/>
                <a:gd name="T13" fmla="*/ 180 h 248"/>
                <a:gd name="T14" fmla="*/ 191 w 203"/>
                <a:gd name="T15" fmla="*/ 218 h 248"/>
                <a:gd name="T16" fmla="*/ 148 w 203"/>
                <a:gd name="T17" fmla="*/ 247 h 248"/>
                <a:gd name="T18" fmla="*/ 135 w 203"/>
                <a:gd name="T19" fmla="*/ 130 h 248"/>
                <a:gd name="T20" fmla="*/ 100 w 203"/>
                <a:gd name="T21" fmla="*/ 144 h 248"/>
                <a:gd name="T22" fmla="*/ 85 w 203"/>
                <a:gd name="T23" fmla="*/ 180 h 248"/>
                <a:gd name="T24" fmla="*/ 94 w 203"/>
                <a:gd name="T25" fmla="*/ 208 h 248"/>
                <a:gd name="T26" fmla="*/ 125 w 203"/>
                <a:gd name="T27" fmla="*/ 229 h 248"/>
                <a:gd name="T28" fmla="*/ 155 w 203"/>
                <a:gd name="T29" fmla="*/ 226 h 248"/>
                <a:gd name="T30" fmla="*/ 181 w 203"/>
                <a:gd name="T31" fmla="*/ 200 h 248"/>
                <a:gd name="T32" fmla="*/ 184 w 203"/>
                <a:gd name="T33" fmla="*/ 170 h 248"/>
                <a:gd name="T34" fmla="*/ 163 w 203"/>
                <a:gd name="T35" fmla="*/ 139 h 248"/>
                <a:gd name="T36" fmla="*/ 135 w 203"/>
                <a:gd name="T37" fmla="*/ 130 h 248"/>
                <a:gd name="T38" fmla="*/ 142 w 203"/>
                <a:gd name="T39" fmla="*/ 140 h 248"/>
                <a:gd name="T40" fmla="*/ 78 w 203"/>
                <a:gd name="T41" fmla="*/ 56 h 248"/>
                <a:gd name="T42" fmla="*/ 74 w 203"/>
                <a:gd name="T43" fmla="*/ 47 h 248"/>
                <a:gd name="T44" fmla="*/ 90 w 203"/>
                <a:gd name="T45" fmla="*/ 35 h 248"/>
                <a:gd name="T46" fmla="*/ 86 w 203"/>
                <a:gd name="T47" fmla="*/ 14 h 248"/>
                <a:gd name="T48" fmla="*/ 57 w 203"/>
                <a:gd name="T49" fmla="*/ 10 h 248"/>
                <a:gd name="T50" fmla="*/ 57 w 203"/>
                <a:gd name="T51" fmla="*/ 0 h 248"/>
                <a:gd name="T52" fmla="*/ 73 w 203"/>
                <a:gd name="T53" fmla="*/ 0 h 248"/>
                <a:gd name="T54" fmla="*/ 93 w 203"/>
                <a:gd name="T55" fmla="*/ 8 h 248"/>
                <a:gd name="T56" fmla="*/ 102 w 203"/>
                <a:gd name="T57" fmla="*/ 28 h 248"/>
                <a:gd name="T58" fmla="*/ 98 w 203"/>
                <a:gd name="T59" fmla="*/ 41 h 248"/>
                <a:gd name="T60" fmla="*/ 83 w 203"/>
                <a:gd name="T61" fmla="*/ 54 h 248"/>
                <a:gd name="T62" fmla="*/ 68 w 203"/>
                <a:gd name="T63" fmla="*/ 41 h 248"/>
                <a:gd name="T64" fmla="*/ 17 w 203"/>
                <a:gd name="T65" fmla="*/ 32 h 248"/>
                <a:gd name="T66" fmla="*/ 26 w 203"/>
                <a:gd name="T67" fmla="*/ 21 h 248"/>
                <a:gd name="T68" fmla="*/ 59 w 203"/>
                <a:gd name="T69" fmla="*/ 24 h 248"/>
                <a:gd name="T70" fmla="*/ 67 w 203"/>
                <a:gd name="T71" fmla="*/ 32 h 248"/>
                <a:gd name="T72" fmla="*/ 63 w 203"/>
                <a:gd name="T73" fmla="*/ 62 h 248"/>
                <a:gd name="T74" fmla="*/ 78 w 203"/>
                <a:gd name="T75" fmla="*/ 66 h 248"/>
                <a:gd name="T76" fmla="*/ 89 w 203"/>
                <a:gd name="T77" fmla="*/ 83 h 248"/>
                <a:gd name="T78" fmla="*/ 81 w 203"/>
                <a:gd name="T79" fmla="*/ 114 h 248"/>
                <a:gd name="T80" fmla="*/ 59 w 203"/>
                <a:gd name="T81" fmla="*/ 147 h 248"/>
                <a:gd name="T82" fmla="*/ 52 w 203"/>
                <a:gd name="T83" fmla="*/ 177 h 248"/>
                <a:gd name="T84" fmla="*/ 73 w 203"/>
                <a:gd name="T85" fmla="*/ 231 h 248"/>
                <a:gd name="T86" fmla="*/ 26 w 203"/>
                <a:gd name="T87" fmla="*/ 234 h 248"/>
                <a:gd name="T88" fmla="*/ 12 w 203"/>
                <a:gd name="T89" fmla="*/ 229 h 248"/>
                <a:gd name="T90" fmla="*/ 2 w 203"/>
                <a:gd name="T91" fmla="*/ 213 h 248"/>
                <a:gd name="T92" fmla="*/ 2 w 203"/>
                <a:gd name="T93" fmla="*/ 83 h 248"/>
                <a:gd name="T94" fmla="*/ 12 w 203"/>
                <a:gd name="T95" fmla="*/ 66 h 248"/>
                <a:gd name="T96" fmla="*/ 63 w 203"/>
                <a:gd name="T97" fmla="*/ 62 h 248"/>
                <a:gd name="T98" fmla="*/ 12 w 203"/>
                <a:gd name="T99" fmla="*/ 206 h 248"/>
                <a:gd name="T100" fmla="*/ 22 w 203"/>
                <a:gd name="T101" fmla="*/ 222 h 248"/>
                <a:gd name="T102" fmla="*/ 22 w 203"/>
                <a:gd name="T103" fmla="*/ 73 h 248"/>
                <a:gd name="T104" fmla="*/ 12 w 203"/>
                <a:gd name="T105" fmla="*/ 8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3" h="248">
                  <a:moveTo>
                    <a:pt x="135" y="248"/>
                  </a:moveTo>
                  <a:lnTo>
                    <a:pt x="135" y="248"/>
                  </a:lnTo>
                  <a:lnTo>
                    <a:pt x="121" y="247"/>
                  </a:lnTo>
                  <a:lnTo>
                    <a:pt x="108" y="243"/>
                  </a:lnTo>
                  <a:lnTo>
                    <a:pt x="96" y="236"/>
                  </a:lnTo>
                  <a:lnTo>
                    <a:pt x="86" y="229"/>
                  </a:lnTo>
                  <a:lnTo>
                    <a:pt x="78" y="218"/>
                  </a:lnTo>
                  <a:lnTo>
                    <a:pt x="72" y="206"/>
                  </a:lnTo>
                  <a:lnTo>
                    <a:pt x="68" y="193"/>
                  </a:lnTo>
                  <a:lnTo>
                    <a:pt x="67" y="180"/>
                  </a:lnTo>
                  <a:lnTo>
                    <a:pt x="67" y="180"/>
                  </a:lnTo>
                  <a:lnTo>
                    <a:pt x="68" y="166"/>
                  </a:lnTo>
                  <a:lnTo>
                    <a:pt x="72" y="153"/>
                  </a:lnTo>
                  <a:lnTo>
                    <a:pt x="78" y="141"/>
                  </a:lnTo>
                  <a:lnTo>
                    <a:pt x="86" y="131"/>
                  </a:lnTo>
                  <a:lnTo>
                    <a:pt x="96" y="123"/>
                  </a:lnTo>
                  <a:lnTo>
                    <a:pt x="108" y="117"/>
                  </a:lnTo>
                  <a:lnTo>
                    <a:pt x="121" y="113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48" y="113"/>
                  </a:lnTo>
                  <a:lnTo>
                    <a:pt x="161" y="117"/>
                  </a:lnTo>
                  <a:lnTo>
                    <a:pt x="173" y="123"/>
                  </a:lnTo>
                  <a:lnTo>
                    <a:pt x="184" y="131"/>
                  </a:lnTo>
                  <a:lnTo>
                    <a:pt x="191" y="141"/>
                  </a:lnTo>
                  <a:lnTo>
                    <a:pt x="198" y="153"/>
                  </a:lnTo>
                  <a:lnTo>
                    <a:pt x="202" y="166"/>
                  </a:lnTo>
                  <a:lnTo>
                    <a:pt x="203" y="180"/>
                  </a:lnTo>
                  <a:lnTo>
                    <a:pt x="203" y="180"/>
                  </a:lnTo>
                  <a:lnTo>
                    <a:pt x="202" y="193"/>
                  </a:lnTo>
                  <a:lnTo>
                    <a:pt x="198" y="206"/>
                  </a:lnTo>
                  <a:lnTo>
                    <a:pt x="191" y="218"/>
                  </a:lnTo>
                  <a:lnTo>
                    <a:pt x="184" y="229"/>
                  </a:lnTo>
                  <a:lnTo>
                    <a:pt x="173" y="236"/>
                  </a:lnTo>
                  <a:lnTo>
                    <a:pt x="161" y="243"/>
                  </a:lnTo>
                  <a:lnTo>
                    <a:pt x="148" y="247"/>
                  </a:lnTo>
                  <a:lnTo>
                    <a:pt x="135" y="248"/>
                  </a:lnTo>
                  <a:lnTo>
                    <a:pt x="135" y="248"/>
                  </a:lnTo>
                  <a:close/>
                  <a:moveTo>
                    <a:pt x="135" y="130"/>
                  </a:moveTo>
                  <a:lnTo>
                    <a:pt x="135" y="130"/>
                  </a:lnTo>
                  <a:lnTo>
                    <a:pt x="125" y="131"/>
                  </a:lnTo>
                  <a:lnTo>
                    <a:pt x="116" y="134"/>
                  </a:lnTo>
                  <a:lnTo>
                    <a:pt x="107" y="139"/>
                  </a:lnTo>
                  <a:lnTo>
                    <a:pt x="100" y="144"/>
                  </a:lnTo>
                  <a:lnTo>
                    <a:pt x="94" y="152"/>
                  </a:lnTo>
                  <a:lnTo>
                    <a:pt x="89" y="161"/>
                  </a:lnTo>
                  <a:lnTo>
                    <a:pt x="86" y="170"/>
                  </a:lnTo>
                  <a:lnTo>
                    <a:pt x="85" y="180"/>
                  </a:lnTo>
                  <a:lnTo>
                    <a:pt x="85" y="180"/>
                  </a:lnTo>
                  <a:lnTo>
                    <a:pt x="86" y="190"/>
                  </a:lnTo>
                  <a:lnTo>
                    <a:pt x="89" y="200"/>
                  </a:lnTo>
                  <a:lnTo>
                    <a:pt x="94" y="208"/>
                  </a:lnTo>
                  <a:lnTo>
                    <a:pt x="100" y="216"/>
                  </a:lnTo>
                  <a:lnTo>
                    <a:pt x="107" y="221"/>
                  </a:lnTo>
                  <a:lnTo>
                    <a:pt x="116" y="226"/>
                  </a:lnTo>
                  <a:lnTo>
                    <a:pt x="125" y="229"/>
                  </a:lnTo>
                  <a:lnTo>
                    <a:pt x="135" y="230"/>
                  </a:lnTo>
                  <a:lnTo>
                    <a:pt x="135" y="230"/>
                  </a:lnTo>
                  <a:lnTo>
                    <a:pt x="145" y="229"/>
                  </a:lnTo>
                  <a:lnTo>
                    <a:pt x="155" y="226"/>
                  </a:lnTo>
                  <a:lnTo>
                    <a:pt x="163" y="221"/>
                  </a:lnTo>
                  <a:lnTo>
                    <a:pt x="171" y="216"/>
                  </a:lnTo>
                  <a:lnTo>
                    <a:pt x="177" y="208"/>
                  </a:lnTo>
                  <a:lnTo>
                    <a:pt x="181" y="200"/>
                  </a:lnTo>
                  <a:lnTo>
                    <a:pt x="184" y="190"/>
                  </a:lnTo>
                  <a:lnTo>
                    <a:pt x="185" y="180"/>
                  </a:lnTo>
                  <a:lnTo>
                    <a:pt x="185" y="180"/>
                  </a:lnTo>
                  <a:lnTo>
                    <a:pt x="184" y="170"/>
                  </a:lnTo>
                  <a:lnTo>
                    <a:pt x="181" y="161"/>
                  </a:lnTo>
                  <a:lnTo>
                    <a:pt x="177" y="152"/>
                  </a:lnTo>
                  <a:lnTo>
                    <a:pt x="171" y="144"/>
                  </a:lnTo>
                  <a:lnTo>
                    <a:pt x="163" y="139"/>
                  </a:lnTo>
                  <a:lnTo>
                    <a:pt x="155" y="134"/>
                  </a:lnTo>
                  <a:lnTo>
                    <a:pt x="145" y="131"/>
                  </a:lnTo>
                  <a:lnTo>
                    <a:pt x="135" y="130"/>
                  </a:lnTo>
                  <a:lnTo>
                    <a:pt x="135" y="130"/>
                  </a:lnTo>
                  <a:close/>
                  <a:moveTo>
                    <a:pt x="116" y="214"/>
                  </a:moveTo>
                  <a:lnTo>
                    <a:pt x="133" y="182"/>
                  </a:lnTo>
                  <a:lnTo>
                    <a:pt x="103" y="182"/>
                  </a:lnTo>
                  <a:lnTo>
                    <a:pt x="142" y="140"/>
                  </a:lnTo>
                  <a:lnTo>
                    <a:pt x="135" y="166"/>
                  </a:lnTo>
                  <a:lnTo>
                    <a:pt x="165" y="166"/>
                  </a:lnTo>
                  <a:lnTo>
                    <a:pt x="116" y="214"/>
                  </a:lnTo>
                  <a:close/>
                  <a:moveTo>
                    <a:pt x="78" y="56"/>
                  </a:moveTo>
                  <a:lnTo>
                    <a:pt x="78" y="57"/>
                  </a:lnTo>
                  <a:lnTo>
                    <a:pt x="11" y="57"/>
                  </a:lnTo>
                  <a:lnTo>
                    <a:pt x="11" y="47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81" y="44"/>
                  </a:lnTo>
                  <a:lnTo>
                    <a:pt x="86" y="40"/>
                  </a:lnTo>
                  <a:lnTo>
                    <a:pt x="90" y="35"/>
                  </a:lnTo>
                  <a:lnTo>
                    <a:pt x="91" y="28"/>
                  </a:lnTo>
                  <a:lnTo>
                    <a:pt x="91" y="28"/>
                  </a:lnTo>
                  <a:lnTo>
                    <a:pt x="90" y="21"/>
                  </a:lnTo>
                  <a:lnTo>
                    <a:pt x="86" y="14"/>
                  </a:lnTo>
                  <a:lnTo>
                    <a:pt x="80" y="10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57" y="10"/>
                  </a:lnTo>
                  <a:lnTo>
                    <a:pt x="57" y="15"/>
                  </a:lnTo>
                  <a:lnTo>
                    <a:pt x="28" y="15"/>
                  </a:lnTo>
                  <a:lnTo>
                    <a:pt x="28" y="0"/>
                  </a:lnTo>
                  <a:lnTo>
                    <a:pt x="57" y="0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8" y="0"/>
                  </a:lnTo>
                  <a:lnTo>
                    <a:pt x="83" y="1"/>
                  </a:lnTo>
                  <a:lnTo>
                    <a:pt x="89" y="4"/>
                  </a:lnTo>
                  <a:lnTo>
                    <a:pt x="93" y="8"/>
                  </a:lnTo>
                  <a:lnTo>
                    <a:pt x="96" y="11"/>
                  </a:lnTo>
                  <a:lnTo>
                    <a:pt x="99" y="17"/>
                  </a:lnTo>
                  <a:lnTo>
                    <a:pt x="100" y="22"/>
                  </a:lnTo>
                  <a:lnTo>
                    <a:pt x="102" y="28"/>
                  </a:lnTo>
                  <a:lnTo>
                    <a:pt x="102" y="28"/>
                  </a:lnTo>
                  <a:lnTo>
                    <a:pt x="100" y="32"/>
                  </a:lnTo>
                  <a:lnTo>
                    <a:pt x="100" y="37"/>
                  </a:lnTo>
                  <a:lnTo>
                    <a:pt x="98" y="41"/>
                  </a:lnTo>
                  <a:lnTo>
                    <a:pt x="95" y="45"/>
                  </a:lnTo>
                  <a:lnTo>
                    <a:pt x="91" y="49"/>
                  </a:lnTo>
                  <a:lnTo>
                    <a:pt x="87" y="52"/>
                  </a:lnTo>
                  <a:lnTo>
                    <a:pt x="83" y="54"/>
                  </a:lnTo>
                  <a:lnTo>
                    <a:pt x="78" y="56"/>
                  </a:lnTo>
                  <a:lnTo>
                    <a:pt x="78" y="56"/>
                  </a:lnTo>
                  <a:close/>
                  <a:moveTo>
                    <a:pt x="68" y="41"/>
                  </a:moveTo>
                  <a:lnTo>
                    <a:pt x="68" y="4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36"/>
                  </a:lnTo>
                  <a:lnTo>
                    <a:pt x="17" y="32"/>
                  </a:lnTo>
                  <a:lnTo>
                    <a:pt x="21" y="28"/>
                  </a:lnTo>
                  <a:lnTo>
                    <a:pt x="24" y="26"/>
                  </a:lnTo>
                  <a:lnTo>
                    <a:pt x="25" y="23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57" y="21"/>
                  </a:lnTo>
                  <a:lnTo>
                    <a:pt x="57" y="21"/>
                  </a:lnTo>
                  <a:lnTo>
                    <a:pt x="59" y="24"/>
                  </a:lnTo>
                  <a:lnTo>
                    <a:pt x="60" y="27"/>
                  </a:lnTo>
                  <a:lnTo>
                    <a:pt x="64" y="30"/>
                  </a:lnTo>
                  <a:lnTo>
                    <a:pt x="65" y="31"/>
                  </a:lnTo>
                  <a:lnTo>
                    <a:pt x="67" y="32"/>
                  </a:lnTo>
                  <a:lnTo>
                    <a:pt x="68" y="36"/>
                  </a:lnTo>
                  <a:lnTo>
                    <a:pt x="68" y="41"/>
                  </a:lnTo>
                  <a:lnTo>
                    <a:pt x="68" y="41"/>
                  </a:lnTo>
                  <a:close/>
                  <a:moveTo>
                    <a:pt x="63" y="62"/>
                  </a:moveTo>
                  <a:lnTo>
                    <a:pt x="63" y="62"/>
                  </a:lnTo>
                  <a:lnTo>
                    <a:pt x="68" y="62"/>
                  </a:lnTo>
                  <a:lnTo>
                    <a:pt x="73" y="63"/>
                  </a:lnTo>
                  <a:lnTo>
                    <a:pt x="78" y="66"/>
                  </a:lnTo>
                  <a:lnTo>
                    <a:pt x="81" y="69"/>
                  </a:lnTo>
                  <a:lnTo>
                    <a:pt x="85" y="73"/>
                  </a:lnTo>
                  <a:lnTo>
                    <a:pt x="87" y="78"/>
                  </a:lnTo>
                  <a:lnTo>
                    <a:pt x="89" y="83"/>
                  </a:lnTo>
                  <a:lnTo>
                    <a:pt x="89" y="88"/>
                  </a:lnTo>
                  <a:lnTo>
                    <a:pt x="89" y="109"/>
                  </a:lnTo>
                  <a:lnTo>
                    <a:pt x="89" y="109"/>
                  </a:lnTo>
                  <a:lnTo>
                    <a:pt x="81" y="114"/>
                  </a:lnTo>
                  <a:lnTo>
                    <a:pt x="74" y="122"/>
                  </a:lnTo>
                  <a:lnTo>
                    <a:pt x="68" y="130"/>
                  </a:lnTo>
                  <a:lnTo>
                    <a:pt x="63" y="138"/>
                  </a:lnTo>
                  <a:lnTo>
                    <a:pt x="59" y="147"/>
                  </a:lnTo>
                  <a:lnTo>
                    <a:pt x="55" y="157"/>
                  </a:lnTo>
                  <a:lnTo>
                    <a:pt x="54" y="166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4" y="192"/>
                  </a:lnTo>
                  <a:lnTo>
                    <a:pt x="59" y="206"/>
                  </a:lnTo>
                  <a:lnTo>
                    <a:pt x="65" y="219"/>
                  </a:lnTo>
                  <a:lnTo>
                    <a:pt x="73" y="231"/>
                  </a:lnTo>
                  <a:lnTo>
                    <a:pt x="73" y="231"/>
                  </a:lnTo>
                  <a:lnTo>
                    <a:pt x="68" y="232"/>
                  </a:lnTo>
                  <a:lnTo>
                    <a:pt x="63" y="234"/>
                  </a:lnTo>
                  <a:lnTo>
                    <a:pt x="26" y="234"/>
                  </a:lnTo>
                  <a:lnTo>
                    <a:pt x="26" y="234"/>
                  </a:lnTo>
                  <a:lnTo>
                    <a:pt x="21" y="232"/>
                  </a:lnTo>
                  <a:lnTo>
                    <a:pt x="17" y="231"/>
                  </a:lnTo>
                  <a:lnTo>
                    <a:pt x="12" y="229"/>
                  </a:lnTo>
                  <a:lnTo>
                    <a:pt x="8" y="226"/>
                  </a:lnTo>
                  <a:lnTo>
                    <a:pt x="5" y="222"/>
                  </a:lnTo>
                  <a:lnTo>
                    <a:pt x="3" y="217"/>
                  </a:lnTo>
                  <a:lnTo>
                    <a:pt x="2" y="213"/>
                  </a:lnTo>
                  <a:lnTo>
                    <a:pt x="0" y="20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3"/>
                  </a:lnTo>
                  <a:lnTo>
                    <a:pt x="3" y="78"/>
                  </a:lnTo>
                  <a:lnTo>
                    <a:pt x="5" y="73"/>
                  </a:lnTo>
                  <a:lnTo>
                    <a:pt x="8" y="69"/>
                  </a:lnTo>
                  <a:lnTo>
                    <a:pt x="12" y="66"/>
                  </a:lnTo>
                  <a:lnTo>
                    <a:pt x="17" y="63"/>
                  </a:lnTo>
                  <a:lnTo>
                    <a:pt x="21" y="62"/>
                  </a:lnTo>
                  <a:lnTo>
                    <a:pt x="26" y="62"/>
                  </a:lnTo>
                  <a:lnTo>
                    <a:pt x="63" y="62"/>
                  </a:lnTo>
                  <a:close/>
                  <a:moveTo>
                    <a:pt x="11" y="99"/>
                  </a:moveTo>
                  <a:lnTo>
                    <a:pt x="11" y="196"/>
                  </a:lnTo>
                  <a:lnTo>
                    <a:pt x="11" y="196"/>
                  </a:lnTo>
                  <a:lnTo>
                    <a:pt x="12" y="206"/>
                  </a:lnTo>
                  <a:lnTo>
                    <a:pt x="13" y="214"/>
                  </a:lnTo>
                  <a:lnTo>
                    <a:pt x="16" y="218"/>
                  </a:lnTo>
                  <a:lnTo>
                    <a:pt x="18" y="221"/>
                  </a:lnTo>
                  <a:lnTo>
                    <a:pt x="22" y="222"/>
                  </a:lnTo>
                  <a:lnTo>
                    <a:pt x="28" y="222"/>
                  </a:lnTo>
                  <a:lnTo>
                    <a:pt x="28" y="73"/>
                  </a:lnTo>
                  <a:lnTo>
                    <a:pt x="28" y="73"/>
                  </a:lnTo>
                  <a:lnTo>
                    <a:pt x="22" y="73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3" y="79"/>
                  </a:lnTo>
                  <a:lnTo>
                    <a:pt x="12" y="88"/>
                  </a:lnTo>
                  <a:lnTo>
                    <a:pt x="11" y="99"/>
                  </a:lnTo>
                  <a:lnTo>
                    <a:pt x="11" y="9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2"/>
            <p:cNvSpPr>
              <a:spLocks noEditPoints="1"/>
            </p:cNvSpPr>
            <p:nvPr/>
          </p:nvSpPr>
          <p:spPr bwMode="auto">
            <a:xfrm>
              <a:off x="6178778" y="553341"/>
              <a:ext cx="198669" cy="172529"/>
            </a:xfrm>
            <a:custGeom>
              <a:avLst/>
              <a:gdLst>
                <a:gd name="T0" fmla="*/ 199 w 227"/>
                <a:gd name="T1" fmla="*/ 140 h 199"/>
                <a:gd name="T2" fmla="*/ 170 w 227"/>
                <a:gd name="T3" fmla="*/ 147 h 199"/>
                <a:gd name="T4" fmla="*/ 149 w 227"/>
                <a:gd name="T5" fmla="*/ 141 h 199"/>
                <a:gd name="T6" fmla="*/ 127 w 227"/>
                <a:gd name="T7" fmla="*/ 144 h 199"/>
                <a:gd name="T8" fmla="*/ 100 w 227"/>
                <a:gd name="T9" fmla="*/ 144 h 199"/>
                <a:gd name="T10" fmla="*/ 78 w 227"/>
                <a:gd name="T11" fmla="*/ 141 h 199"/>
                <a:gd name="T12" fmla="*/ 57 w 227"/>
                <a:gd name="T13" fmla="*/ 147 h 199"/>
                <a:gd name="T14" fmla="*/ 28 w 227"/>
                <a:gd name="T15" fmla="*/ 140 h 199"/>
                <a:gd name="T16" fmla="*/ 6 w 227"/>
                <a:gd name="T17" fmla="*/ 145 h 199"/>
                <a:gd name="T18" fmla="*/ 14 w 227"/>
                <a:gd name="T19" fmla="*/ 161 h 199"/>
                <a:gd name="T20" fmla="*/ 36 w 227"/>
                <a:gd name="T21" fmla="*/ 160 h 199"/>
                <a:gd name="T22" fmla="*/ 57 w 227"/>
                <a:gd name="T23" fmla="*/ 164 h 199"/>
                <a:gd name="T24" fmla="*/ 86 w 227"/>
                <a:gd name="T25" fmla="*/ 158 h 199"/>
                <a:gd name="T26" fmla="*/ 106 w 227"/>
                <a:gd name="T27" fmla="*/ 164 h 199"/>
                <a:gd name="T28" fmla="*/ 127 w 227"/>
                <a:gd name="T29" fmla="*/ 161 h 199"/>
                <a:gd name="T30" fmla="*/ 157 w 227"/>
                <a:gd name="T31" fmla="*/ 161 h 199"/>
                <a:gd name="T32" fmla="*/ 178 w 227"/>
                <a:gd name="T33" fmla="*/ 164 h 199"/>
                <a:gd name="T34" fmla="*/ 199 w 227"/>
                <a:gd name="T35" fmla="*/ 158 h 199"/>
                <a:gd name="T36" fmla="*/ 227 w 227"/>
                <a:gd name="T37" fmla="*/ 164 h 199"/>
                <a:gd name="T38" fmla="*/ 214 w 227"/>
                <a:gd name="T39" fmla="*/ 144 h 199"/>
                <a:gd name="T40" fmla="*/ 171 w 227"/>
                <a:gd name="T41" fmla="*/ 91 h 199"/>
                <a:gd name="T42" fmla="*/ 195 w 227"/>
                <a:gd name="T43" fmla="*/ 104 h 199"/>
                <a:gd name="T44" fmla="*/ 214 w 227"/>
                <a:gd name="T45" fmla="*/ 95 h 199"/>
                <a:gd name="T46" fmla="*/ 222 w 227"/>
                <a:gd name="T47" fmla="*/ 76 h 199"/>
                <a:gd name="T48" fmla="*/ 210 w 227"/>
                <a:gd name="T49" fmla="*/ 53 h 199"/>
                <a:gd name="T50" fmla="*/ 190 w 227"/>
                <a:gd name="T51" fmla="*/ 49 h 199"/>
                <a:gd name="T52" fmla="*/ 170 w 227"/>
                <a:gd name="T53" fmla="*/ 65 h 199"/>
                <a:gd name="T54" fmla="*/ 136 w 227"/>
                <a:gd name="T55" fmla="*/ 40 h 199"/>
                <a:gd name="T56" fmla="*/ 201 w 227"/>
                <a:gd name="T57" fmla="*/ 21 h 199"/>
                <a:gd name="T58" fmla="*/ 192 w 227"/>
                <a:gd name="T59" fmla="*/ 1 h 199"/>
                <a:gd name="T60" fmla="*/ 104 w 227"/>
                <a:gd name="T61" fmla="*/ 15 h 199"/>
                <a:gd name="T62" fmla="*/ 95 w 227"/>
                <a:gd name="T63" fmla="*/ 35 h 199"/>
                <a:gd name="T64" fmla="*/ 186 w 227"/>
                <a:gd name="T65" fmla="*/ 128 h 199"/>
                <a:gd name="T66" fmla="*/ 184 w 227"/>
                <a:gd name="T67" fmla="*/ 178 h 199"/>
                <a:gd name="T68" fmla="*/ 157 w 227"/>
                <a:gd name="T69" fmla="*/ 178 h 199"/>
                <a:gd name="T70" fmla="*/ 135 w 227"/>
                <a:gd name="T71" fmla="*/ 175 h 199"/>
                <a:gd name="T72" fmla="*/ 114 w 227"/>
                <a:gd name="T73" fmla="*/ 180 h 199"/>
                <a:gd name="T74" fmla="*/ 86 w 227"/>
                <a:gd name="T75" fmla="*/ 175 h 199"/>
                <a:gd name="T76" fmla="*/ 63 w 227"/>
                <a:gd name="T77" fmla="*/ 179 h 199"/>
                <a:gd name="T78" fmla="*/ 43 w 227"/>
                <a:gd name="T79" fmla="*/ 178 h 199"/>
                <a:gd name="T80" fmla="*/ 14 w 227"/>
                <a:gd name="T81" fmla="*/ 178 h 199"/>
                <a:gd name="T82" fmla="*/ 0 w 227"/>
                <a:gd name="T83" fmla="*/ 199 h 199"/>
                <a:gd name="T84" fmla="*/ 28 w 227"/>
                <a:gd name="T85" fmla="*/ 193 h 199"/>
                <a:gd name="T86" fmla="*/ 49 w 227"/>
                <a:gd name="T87" fmla="*/ 197 h 199"/>
                <a:gd name="T88" fmla="*/ 70 w 227"/>
                <a:gd name="T89" fmla="*/ 196 h 199"/>
                <a:gd name="T90" fmla="*/ 100 w 227"/>
                <a:gd name="T91" fmla="*/ 196 h 199"/>
                <a:gd name="T92" fmla="*/ 121 w 227"/>
                <a:gd name="T93" fmla="*/ 197 h 199"/>
                <a:gd name="T94" fmla="*/ 143 w 227"/>
                <a:gd name="T95" fmla="*/ 193 h 199"/>
                <a:gd name="T96" fmla="*/ 170 w 227"/>
                <a:gd name="T97" fmla="*/ 199 h 199"/>
                <a:gd name="T98" fmla="*/ 192 w 227"/>
                <a:gd name="T99" fmla="*/ 193 h 199"/>
                <a:gd name="T100" fmla="*/ 214 w 227"/>
                <a:gd name="T101" fmla="*/ 196 h 199"/>
                <a:gd name="T102" fmla="*/ 221 w 227"/>
                <a:gd name="T103" fmla="*/ 179 h 199"/>
                <a:gd name="T104" fmla="*/ 199 w 227"/>
                <a:gd name="T105" fmla="*/ 17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7" h="199">
                  <a:moveTo>
                    <a:pt x="214" y="144"/>
                  </a:moveTo>
                  <a:lnTo>
                    <a:pt x="214" y="144"/>
                  </a:lnTo>
                  <a:lnTo>
                    <a:pt x="206" y="141"/>
                  </a:lnTo>
                  <a:lnTo>
                    <a:pt x="199" y="140"/>
                  </a:lnTo>
                  <a:lnTo>
                    <a:pt x="199" y="140"/>
                  </a:lnTo>
                  <a:lnTo>
                    <a:pt x="192" y="141"/>
                  </a:lnTo>
                  <a:lnTo>
                    <a:pt x="184" y="144"/>
                  </a:lnTo>
                  <a:lnTo>
                    <a:pt x="184" y="144"/>
                  </a:lnTo>
                  <a:lnTo>
                    <a:pt x="178" y="145"/>
                  </a:lnTo>
                  <a:lnTo>
                    <a:pt x="170" y="147"/>
                  </a:lnTo>
                  <a:lnTo>
                    <a:pt x="170" y="147"/>
                  </a:lnTo>
                  <a:lnTo>
                    <a:pt x="164" y="145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49" y="141"/>
                  </a:lnTo>
                  <a:lnTo>
                    <a:pt x="143" y="140"/>
                  </a:lnTo>
                  <a:lnTo>
                    <a:pt x="143" y="140"/>
                  </a:lnTo>
                  <a:lnTo>
                    <a:pt x="135" y="141"/>
                  </a:lnTo>
                  <a:lnTo>
                    <a:pt x="127" y="144"/>
                  </a:lnTo>
                  <a:lnTo>
                    <a:pt x="127" y="144"/>
                  </a:lnTo>
                  <a:lnTo>
                    <a:pt x="121" y="145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06" y="145"/>
                  </a:lnTo>
                  <a:lnTo>
                    <a:pt x="100" y="144"/>
                  </a:lnTo>
                  <a:lnTo>
                    <a:pt x="100" y="144"/>
                  </a:lnTo>
                  <a:lnTo>
                    <a:pt x="92" y="141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78" y="141"/>
                  </a:lnTo>
                  <a:lnTo>
                    <a:pt x="70" y="144"/>
                  </a:lnTo>
                  <a:lnTo>
                    <a:pt x="70" y="144"/>
                  </a:lnTo>
                  <a:lnTo>
                    <a:pt x="63" y="145"/>
                  </a:lnTo>
                  <a:lnTo>
                    <a:pt x="57" y="147"/>
                  </a:lnTo>
                  <a:lnTo>
                    <a:pt x="57" y="147"/>
                  </a:lnTo>
                  <a:lnTo>
                    <a:pt x="49" y="145"/>
                  </a:lnTo>
                  <a:lnTo>
                    <a:pt x="43" y="144"/>
                  </a:lnTo>
                  <a:lnTo>
                    <a:pt x="43" y="144"/>
                  </a:lnTo>
                  <a:lnTo>
                    <a:pt x="36" y="141"/>
                  </a:lnTo>
                  <a:lnTo>
                    <a:pt x="28" y="140"/>
                  </a:lnTo>
                  <a:lnTo>
                    <a:pt x="28" y="140"/>
                  </a:lnTo>
                  <a:lnTo>
                    <a:pt x="21" y="141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6" y="145"/>
                  </a:lnTo>
                  <a:lnTo>
                    <a:pt x="0" y="147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6" y="164"/>
                  </a:lnTo>
                  <a:lnTo>
                    <a:pt x="14" y="161"/>
                  </a:lnTo>
                  <a:lnTo>
                    <a:pt x="14" y="161"/>
                  </a:lnTo>
                  <a:lnTo>
                    <a:pt x="21" y="160"/>
                  </a:lnTo>
                  <a:lnTo>
                    <a:pt x="28" y="158"/>
                  </a:lnTo>
                  <a:lnTo>
                    <a:pt x="28" y="158"/>
                  </a:lnTo>
                  <a:lnTo>
                    <a:pt x="36" y="160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49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63" y="164"/>
                  </a:lnTo>
                  <a:lnTo>
                    <a:pt x="70" y="161"/>
                  </a:lnTo>
                  <a:lnTo>
                    <a:pt x="70" y="161"/>
                  </a:lnTo>
                  <a:lnTo>
                    <a:pt x="78" y="160"/>
                  </a:lnTo>
                  <a:lnTo>
                    <a:pt x="86" y="158"/>
                  </a:lnTo>
                  <a:lnTo>
                    <a:pt x="86" y="158"/>
                  </a:lnTo>
                  <a:lnTo>
                    <a:pt x="92" y="160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6" y="164"/>
                  </a:lnTo>
                  <a:lnTo>
                    <a:pt x="114" y="164"/>
                  </a:lnTo>
                  <a:lnTo>
                    <a:pt x="114" y="164"/>
                  </a:lnTo>
                  <a:lnTo>
                    <a:pt x="121" y="164"/>
                  </a:lnTo>
                  <a:lnTo>
                    <a:pt x="127" y="161"/>
                  </a:lnTo>
                  <a:lnTo>
                    <a:pt x="127" y="161"/>
                  </a:lnTo>
                  <a:lnTo>
                    <a:pt x="135" y="160"/>
                  </a:lnTo>
                  <a:lnTo>
                    <a:pt x="143" y="158"/>
                  </a:lnTo>
                  <a:lnTo>
                    <a:pt x="143" y="158"/>
                  </a:lnTo>
                  <a:lnTo>
                    <a:pt x="149" y="160"/>
                  </a:lnTo>
                  <a:lnTo>
                    <a:pt x="157" y="161"/>
                  </a:lnTo>
                  <a:lnTo>
                    <a:pt x="157" y="161"/>
                  </a:lnTo>
                  <a:lnTo>
                    <a:pt x="164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8" y="164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92" y="160"/>
                  </a:lnTo>
                  <a:lnTo>
                    <a:pt x="199" y="158"/>
                  </a:lnTo>
                  <a:lnTo>
                    <a:pt x="199" y="158"/>
                  </a:lnTo>
                  <a:lnTo>
                    <a:pt x="206" y="160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21" y="164"/>
                  </a:lnTo>
                  <a:lnTo>
                    <a:pt x="227" y="164"/>
                  </a:lnTo>
                  <a:lnTo>
                    <a:pt x="227" y="147"/>
                  </a:lnTo>
                  <a:lnTo>
                    <a:pt x="227" y="147"/>
                  </a:lnTo>
                  <a:lnTo>
                    <a:pt x="221" y="145"/>
                  </a:lnTo>
                  <a:lnTo>
                    <a:pt x="214" y="144"/>
                  </a:lnTo>
                  <a:lnTo>
                    <a:pt x="214" y="144"/>
                  </a:lnTo>
                  <a:close/>
                  <a:moveTo>
                    <a:pt x="167" y="76"/>
                  </a:moveTo>
                  <a:lnTo>
                    <a:pt x="167" y="76"/>
                  </a:lnTo>
                  <a:lnTo>
                    <a:pt x="167" y="82"/>
                  </a:lnTo>
                  <a:lnTo>
                    <a:pt x="170" y="87"/>
                  </a:lnTo>
                  <a:lnTo>
                    <a:pt x="171" y="91"/>
                  </a:lnTo>
                  <a:lnTo>
                    <a:pt x="175" y="95"/>
                  </a:lnTo>
                  <a:lnTo>
                    <a:pt x="179" y="99"/>
                  </a:lnTo>
                  <a:lnTo>
                    <a:pt x="183" y="101"/>
                  </a:lnTo>
                  <a:lnTo>
                    <a:pt x="188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200" y="102"/>
                  </a:lnTo>
                  <a:lnTo>
                    <a:pt x="205" y="101"/>
                  </a:lnTo>
                  <a:lnTo>
                    <a:pt x="210" y="99"/>
                  </a:lnTo>
                  <a:lnTo>
                    <a:pt x="214" y="95"/>
                  </a:lnTo>
                  <a:lnTo>
                    <a:pt x="217" y="91"/>
                  </a:lnTo>
                  <a:lnTo>
                    <a:pt x="219" y="87"/>
                  </a:lnTo>
                  <a:lnTo>
                    <a:pt x="221" y="82"/>
                  </a:lnTo>
                  <a:lnTo>
                    <a:pt x="222" y="76"/>
                  </a:lnTo>
                  <a:lnTo>
                    <a:pt x="222" y="76"/>
                  </a:lnTo>
                  <a:lnTo>
                    <a:pt x="221" y="70"/>
                  </a:lnTo>
                  <a:lnTo>
                    <a:pt x="219" y="65"/>
                  </a:lnTo>
                  <a:lnTo>
                    <a:pt x="217" y="61"/>
                  </a:lnTo>
                  <a:lnTo>
                    <a:pt x="214" y="57"/>
                  </a:lnTo>
                  <a:lnTo>
                    <a:pt x="210" y="53"/>
                  </a:lnTo>
                  <a:lnTo>
                    <a:pt x="205" y="50"/>
                  </a:lnTo>
                  <a:lnTo>
                    <a:pt x="200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0" y="49"/>
                  </a:lnTo>
                  <a:lnTo>
                    <a:pt x="184" y="50"/>
                  </a:lnTo>
                  <a:lnTo>
                    <a:pt x="179" y="53"/>
                  </a:lnTo>
                  <a:lnTo>
                    <a:pt x="175" y="57"/>
                  </a:lnTo>
                  <a:lnTo>
                    <a:pt x="173" y="61"/>
                  </a:lnTo>
                  <a:lnTo>
                    <a:pt x="170" y="65"/>
                  </a:lnTo>
                  <a:lnTo>
                    <a:pt x="167" y="70"/>
                  </a:lnTo>
                  <a:lnTo>
                    <a:pt x="167" y="76"/>
                  </a:lnTo>
                  <a:lnTo>
                    <a:pt x="167" y="76"/>
                  </a:lnTo>
                  <a:close/>
                  <a:moveTo>
                    <a:pt x="186" y="128"/>
                  </a:moveTo>
                  <a:lnTo>
                    <a:pt x="136" y="40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3" y="28"/>
                  </a:lnTo>
                  <a:lnTo>
                    <a:pt x="199" y="26"/>
                  </a:lnTo>
                  <a:lnTo>
                    <a:pt x="201" y="21"/>
                  </a:lnTo>
                  <a:lnTo>
                    <a:pt x="201" y="15"/>
                  </a:lnTo>
                  <a:lnTo>
                    <a:pt x="201" y="15"/>
                  </a:lnTo>
                  <a:lnTo>
                    <a:pt x="201" y="9"/>
                  </a:lnTo>
                  <a:lnTo>
                    <a:pt x="197" y="5"/>
                  </a:lnTo>
                  <a:lnTo>
                    <a:pt x="192" y="1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84" y="0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99" y="17"/>
                  </a:lnTo>
                  <a:lnTo>
                    <a:pt x="95" y="22"/>
                  </a:lnTo>
                  <a:lnTo>
                    <a:pt x="93" y="27"/>
                  </a:lnTo>
                  <a:lnTo>
                    <a:pt x="93" y="31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95" y="36"/>
                  </a:lnTo>
                  <a:lnTo>
                    <a:pt x="117" y="75"/>
                  </a:lnTo>
                  <a:lnTo>
                    <a:pt x="32" y="128"/>
                  </a:lnTo>
                  <a:lnTo>
                    <a:pt x="186" y="128"/>
                  </a:lnTo>
                  <a:close/>
                  <a:moveTo>
                    <a:pt x="199" y="175"/>
                  </a:moveTo>
                  <a:lnTo>
                    <a:pt x="199" y="175"/>
                  </a:lnTo>
                  <a:lnTo>
                    <a:pt x="192" y="175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78" y="179"/>
                  </a:lnTo>
                  <a:lnTo>
                    <a:pt x="170" y="180"/>
                  </a:lnTo>
                  <a:lnTo>
                    <a:pt x="170" y="180"/>
                  </a:lnTo>
                  <a:lnTo>
                    <a:pt x="164" y="179"/>
                  </a:lnTo>
                  <a:lnTo>
                    <a:pt x="157" y="178"/>
                  </a:lnTo>
                  <a:lnTo>
                    <a:pt x="157" y="178"/>
                  </a:lnTo>
                  <a:lnTo>
                    <a:pt x="149" y="175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35" y="175"/>
                  </a:lnTo>
                  <a:lnTo>
                    <a:pt x="127" y="178"/>
                  </a:lnTo>
                  <a:lnTo>
                    <a:pt x="127" y="178"/>
                  </a:lnTo>
                  <a:lnTo>
                    <a:pt x="121" y="179"/>
                  </a:lnTo>
                  <a:lnTo>
                    <a:pt x="114" y="180"/>
                  </a:lnTo>
                  <a:lnTo>
                    <a:pt x="114" y="180"/>
                  </a:lnTo>
                  <a:lnTo>
                    <a:pt x="106" y="179"/>
                  </a:lnTo>
                  <a:lnTo>
                    <a:pt x="100" y="178"/>
                  </a:lnTo>
                  <a:lnTo>
                    <a:pt x="100" y="178"/>
                  </a:lnTo>
                  <a:lnTo>
                    <a:pt x="92" y="175"/>
                  </a:lnTo>
                  <a:lnTo>
                    <a:pt x="86" y="175"/>
                  </a:lnTo>
                  <a:lnTo>
                    <a:pt x="86" y="175"/>
                  </a:lnTo>
                  <a:lnTo>
                    <a:pt x="78" y="175"/>
                  </a:lnTo>
                  <a:lnTo>
                    <a:pt x="70" y="178"/>
                  </a:lnTo>
                  <a:lnTo>
                    <a:pt x="70" y="178"/>
                  </a:lnTo>
                  <a:lnTo>
                    <a:pt x="63" y="179"/>
                  </a:lnTo>
                  <a:lnTo>
                    <a:pt x="57" y="180"/>
                  </a:lnTo>
                  <a:lnTo>
                    <a:pt x="57" y="180"/>
                  </a:lnTo>
                  <a:lnTo>
                    <a:pt x="49" y="179"/>
                  </a:lnTo>
                  <a:lnTo>
                    <a:pt x="43" y="178"/>
                  </a:lnTo>
                  <a:lnTo>
                    <a:pt x="43" y="178"/>
                  </a:lnTo>
                  <a:lnTo>
                    <a:pt x="36" y="175"/>
                  </a:lnTo>
                  <a:lnTo>
                    <a:pt x="28" y="175"/>
                  </a:lnTo>
                  <a:lnTo>
                    <a:pt x="28" y="175"/>
                  </a:lnTo>
                  <a:lnTo>
                    <a:pt x="21" y="175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6" y="179"/>
                  </a:lnTo>
                  <a:lnTo>
                    <a:pt x="0" y="180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6" y="197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21" y="193"/>
                  </a:lnTo>
                  <a:lnTo>
                    <a:pt x="28" y="193"/>
                  </a:lnTo>
                  <a:lnTo>
                    <a:pt x="28" y="193"/>
                  </a:lnTo>
                  <a:lnTo>
                    <a:pt x="36" y="193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9" y="197"/>
                  </a:lnTo>
                  <a:lnTo>
                    <a:pt x="57" y="199"/>
                  </a:lnTo>
                  <a:lnTo>
                    <a:pt x="57" y="199"/>
                  </a:lnTo>
                  <a:lnTo>
                    <a:pt x="63" y="197"/>
                  </a:lnTo>
                  <a:lnTo>
                    <a:pt x="70" y="196"/>
                  </a:lnTo>
                  <a:lnTo>
                    <a:pt x="70" y="196"/>
                  </a:lnTo>
                  <a:lnTo>
                    <a:pt x="78" y="193"/>
                  </a:lnTo>
                  <a:lnTo>
                    <a:pt x="86" y="193"/>
                  </a:lnTo>
                  <a:lnTo>
                    <a:pt x="86" y="193"/>
                  </a:lnTo>
                  <a:lnTo>
                    <a:pt x="92" y="193"/>
                  </a:lnTo>
                  <a:lnTo>
                    <a:pt x="100" y="196"/>
                  </a:lnTo>
                  <a:lnTo>
                    <a:pt x="100" y="196"/>
                  </a:lnTo>
                  <a:lnTo>
                    <a:pt x="106" y="197"/>
                  </a:lnTo>
                  <a:lnTo>
                    <a:pt x="114" y="199"/>
                  </a:lnTo>
                  <a:lnTo>
                    <a:pt x="114" y="199"/>
                  </a:lnTo>
                  <a:lnTo>
                    <a:pt x="121" y="197"/>
                  </a:lnTo>
                  <a:lnTo>
                    <a:pt x="127" y="196"/>
                  </a:lnTo>
                  <a:lnTo>
                    <a:pt x="127" y="196"/>
                  </a:lnTo>
                  <a:lnTo>
                    <a:pt x="135" y="193"/>
                  </a:lnTo>
                  <a:lnTo>
                    <a:pt x="143" y="193"/>
                  </a:lnTo>
                  <a:lnTo>
                    <a:pt x="143" y="193"/>
                  </a:lnTo>
                  <a:lnTo>
                    <a:pt x="149" y="193"/>
                  </a:lnTo>
                  <a:lnTo>
                    <a:pt x="157" y="196"/>
                  </a:lnTo>
                  <a:lnTo>
                    <a:pt x="157" y="196"/>
                  </a:lnTo>
                  <a:lnTo>
                    <a:pt x="164" y="197"/>
                  </a:lnTo>
                  <a:lnTo>
                    <a:pt x="170" y="199"/>
                  </a:lnTo>
                  <a:lnTo>
                    <a:pt x="170" y="199"/>
                  </a:lnTo>
                  <a:lnTo>
                    <a:pt x="178" y="197"/>
                  </a:lnTo>
                  <a:lnTo>
                    <a:pt x="184" y="196"/>
                  </a:lnTo>
                  <a:lnTo>
                    <a:pt x="184" y="196"/>
                  </a:lnTo>
                  <a:lnTo>
                    <a:pt x="192" y="193"/>
                  </a:lnTo>
                  <a:lnTo>
                    <a:pt x="199" y="193"/>
                  </a:lnTo>
                  <a:lnTo>
                    <a:pt x="199" y="193"/>
                  </a:lnTo>
                  <a:lnTo>
                    <a:pt x="206" y="193"/>
                  </a:lnTo>
                  <a:lnTo>
                    <a:pt x="214" y="196"/>
                  </a:lnTo>
                  <a:lnTo>
                    <a:pt x="214" y="196"/>
                  </a:lnTo>
                  <a:lnTo>
                    <a:pt x="221" y="197"/>
                  </a:lnTo>
                  <a:lnTo>
                    <a:pt x="227" y="199"/>
                  </a:lnTo>
                  <a:lnTo>
                    <a:pt x="227" y="180"/>
                  </a:lnTo>
                  <a:lnTo>
                    <a:pt x="227" y="180"/>
                  </a:lnTo>
                  <a:lnTo>
                    <a:pt x="221" y="179"/>
                  </a:lnTo>
                  <a:lnTo>
                    <a:pt x="214" y="178"/>
                  </a:lnTo>
                  <a:lnTo>
                    <a:pt x="214" y="178"/>
                  </a:lnTo>
                  <a:lnTo>
                    <a:pt x="206" y="175"/>
                  </a:lnTo>
                  <a:lnTo>
                    <a:pt x="199" y="175"/>
                  </a:lnTo>
                  <a:lnTo>
                    <a:pt x="199" y="17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3"/>
            <p:cNvSpPr>
              <a:spLocks noEditPoints="1"/>
            </p:cNvSpPr>
            <p:nvPr/>
          </p:nvSpPr>
          <p:spPr bwMode="auto">
            <a:xfrm>
              <a:off x="6448897" y="539400"/>
              <a:ext cx="219581" cy="200412"/>
            </a:xfrm>
            <a:custGeom>
              <a:avLst/>
              <a:gdLst>
                <a:gd name="T0" fmla="*/ 217 w 254"/>
                <a:gd name="T1" fmla="*/ 200 h 230"/>
                <a:gd name="T2" fmla="*/ 190 w 254"/>
                <a:gd name="T3" fmla="*/ 209 h 230"/>
                <a:gd name="T4" fmla="*/ 163 w 254"/>
                <a:gd name="T5" fmla="*/ 211 h 230"/>
                <a:gd name="T6" fmla="*/ 174 w 254"/>
                <a:gd name="T7" fmla="*/ 182 h 230"/>
                <a:gd name="T8" fmla="*/ 178 w 254"/>
                <a:gd name="T9" fmla="*/ 130 h 230"/>
                <a:gd name="T10" fmla="*/ 168 w 254"/>
                <a:gd name="T11" fmla="*/ 85 h 230"/>
                <a:gd name="T12" fmla="*/ 161 w 254"/>
                <a:gd name="T13" fmla="*/ 69 h 230"/>
                <a:gd name="T14" fmla="*/ 195 w 254"/>
                <a:gd name="T15" fmla="*/ 50 h 230"/>
                <a:gd name="T16" fmla="*/ 211 w 254"/>
                <a:gd name="T17" fmla="*/ 56 h 230"/>
                <a:gd name="T18" fmla="*/ 232 w 254"/>
                <a:gd name="T19" fmla="*/ 79 h 230"/>
                <a:gd name="T20" fmla="*/ 248 w 254"/>
                <a:gd name="T21" fmla="*/ 115 h 230"/>
                <a:gd name="T22" fmla="*/ 254 w 254"/>
                <a:gd name="T23" fmla="*/ 154 h 230"/>
                <a:gd name="T24" fmla="*/ 242 w 254"/>
                <a:gd name="T25" fmla="*/ 181 h 230"/>
                <a:gd name="T26" fmla="*/ 226 w 254"/>
                <a:gd name="T27" fmla="*/ 195 h 230"/>
                <a:gd name="T28" fmla="*/ 161 w 254"/>
                <a:gd name="T29" fmla="*/ 27 h 230"/>
                <a:gd name="T30" fmla="*/ 161 w 254"/>
                <a:gd name="T31" fmla="*/ 25 h 230"/>
                <a:gd name="T32" fmla="*/ 152 w 254"/>
                <a:gd name="T33" fmla="*/ 17 h 230"/>
                <a:gd name="T34" fmla="*/ 155 w 254"/>
                <a:gd name="T35" fmla="*/ 1 h 230"/>
                <a:gd name="T36" fmla="*/ 163 w 254"/>
                <a:gd name="T37" fmla="*/ 0 h 230"/>
                <a:gd name="T38" fmla="*/ 187 w 254"/>
                <a:gd name="T39" fmla="*/ 37 h 230"/>
                <a:gd name="T40" fmla="*/ 189 w 254"/>
                <a:gd name="T41" fmla="*/ 44 h 230"/>
                <a:gd name="T42" fmla="*/ 161 w 254"/>
                <a:gd name="T43" fmla="*/ 65 h 230"/>
                <a:gd name="T44" fmla="*/ 151 w 254"/>
                <a:gd name="T45" fmla="*/ 73 h 230"/>
                <a:gd name="T46" fmla="*/ 144 w 254"/>
                <a:gd name="T47" fmla="*/ 83 h 230"/>
                <a:gd name="T48" fmla="*/ 42 w 254"/>
                <a:gd name="T49" fmla="*/ 83 h 230"/>
                <a:gd name="T50" fmla="*/ 33 w 254"/>
                <a:gd name="T51" fmla="*/ 77 h 230"/>
                <a:gd name="T52" fmla="*/ 31 w 254"/>
                <a:gd name="T53" fmla="*/ 37 h 230"/>
                <a:gd name="T54" fmla="*/ 38 w 254"/>
                <a:gd name="T55" fmla="*/ 27 h 230"/>
                <a:gd name="T56" fmla="*/ 141 w 254"/>
                <a:gd name="T57" fmla="*/ 26 h 230"/>
                <a:gd name="T58" fmla="*/ 150 w 254"/>
                <a:gd name="T59" fmla="*/ 33 h 230"/>
                <a:gd name="T60" fmla="*/ 151 w 254"/>
                <a:gd name="T61" fmla="*/ 89 h 230"/>
                <a:gd name="T62" fmla="*/ 159 w 254"/>
                <a:gd name="T63" fmla="*/ 95 h 230"/>
                <a:gd name="T64" fmla="*/ 167 w 254"/>
                <a:gd name="T65" fmla="*/ 121 h 230"/>
                <a:gd name="T66" fmla="*/ 167 w 254"/>
                <a:gd name="T67" fmla="*/ 159 h 230"/>
                <a:gd name="T68" fmla="*/ 156 w 254"/>
                <a:gd name="T69" fmla="*/ 196 h 230"/>
                <a:gd name="T70" fmla="*/ 131 w 254"/>
                <a:gd name="T71" fmla="*/ 224 h 230"/>
                <a:gd name="T72" fmla="*/ 113 w 254"/>
                <a:gd name="T73" fmla="*/ 229 h 230"/>
                <a:gd name="T74" fmla="*/ 95 w 254"/>
                <a:gd name="T75" fmla="*/ 230 h 230"/>
                <a:gd name="T76" fmla="*/ 66 w 254"/>
                <a:gd name="T77" fmla="*/ 224 h 230"/>
                <a:gd name="T78" fmla="*/ 35 w 254"/>
                <a:gd name="T79" fmla="*/ 204 h 230"/>
                <a:gd name="T80" fmla="*/ 27 w 254"/>
                <a:gd name="T81" fmla="*/ 193 h 230"/>
                <a:gd name="T82" fmla="*/ 43 w 254"/>
                <a:gd name="T83" fmla="*/ 173 h 230"/>
                <a:gd name="T84" fmla="*/ 51 w 254"/>
                <a:gd name="T85" fmla="*/ 152 h 230"/>
                <a:gd name="T86" fmla="*/ 46 w 254"/>
                <a:gd name="T87" fmla="*/ 141 h 230"/>
                <a:gd name="T88" fmla="*/ 38 w 254"/>
                <a:gd name="T89" fmla="*/ 157 h 230"/>
                <a:gd name="T90" fmla="*/ 24 w 254"/>
                <a:gd name="T91" fmla="*/ 174 h 230"/>
                <a:gd name="T92" fmla="*/ 7 w 254"/>
                <a:gd name="T93" fmla="*/ 173 h 230"/>
                <a:gd name="T94" fmla="*/ 0 w 254"/>
                <a:gd name="T95" fmla="*/ 161 h 230"/>
                <a:gd name="T96" fmla="*/ 4 w 254"/>
                <a:gd name="T97" fmla="*/ 150 h 230"/>
                <a:gd name="T98" fmla="*/ 21 w 254"/>
                <a:gd name="T99" fmla="*/ 107 h 230"/>
                <a:gd name="T100" fmla="*/ 34 w 254"/>
                <a:gd name="T101" fmla="*/ 89 h 230"/>
                <a:gd name="T102" fmla="*/ 151 w 254"/>
                <a:gd name="T103" fmla="*/ 89 h 230"/>
                <a:gd name="T104" fmla="*/ 111 w 254"/>
                <a:gd name="T105" fmla="*/ 165 h 230"/>
                <a:gd name="T106" fmla="*/ 135 w 254"/>
                <a:gd name="T107" fmla="*/ 143 h 230"/>
                <a:gd name="T108" fmla="*/ 102 w 254"/>
                <a:gd name="T109" fmla="*/ 141 h 230"/>
                <a:gd name="T110" fmla="*/ 95 w 254"/>
                <a:gd name="T111" fmla="*/ 17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4" h="230">
                  <a:moveTo>
                    <a:pt x="226" y="195"/>
                  </a:moveTo>
                  <a:lnTo>
                    <a:pt x="226" y="195"/>
                  </a:lnTo>
                  <a:lnTo>
                    <a:pt x="217" y="200"/>
                  </a:lnTo>
                  <a:lnTo>
                    <a:pt x="207" y="204"/>
                  </a:lnTo>
                  <a:lnTo>
                    <a:pt x="198" y="208"/>
                  </a:lnTo>
                  <a:lnTo>
                    <a:pt x="190" y="209"/>
                  </a:lnTo>
                  <a:lnTo>
                    <a:pt x="176" y="211"/>
                  </a:lnTo>
                  <a:lnTo>
                    <a:pt x="163" y="211"/>
                  </a:lnTo>
                  <a:lnTo>
                    <a:pt x="163" y="211"/>
                  </a:lnTo>
                  <a:lnTo>
                    <a:pt x="168" y="202"/>
                  </a:lnTo>
                  <a:lnTo>
                    <a:pt x="172" y="193"/>
                  </a:lnTo>
                  <a:lnTo>
                    <a:pt x="174" y="182"/>
                  </a:lnTo>
                  <a:lnTo>
                    <a:pt x="176" y="172"/>
                  </a:lnTo>
                  <a:lnTo>
                    <a:pt x="178" y="151"/>
                  </a:lnTo>
                  <a:lnTo>
                    <a:pt x="178" y="130"/>
                  </a:lnTo>
                  <a:lnTo>
                    <a:pt x="176" y="112"/>
                  </a:lnTo>
                  <a:lnTo>
                    <a:pt x="172" y="96"/>
                  </a:lnTo>
                  <a:lnTo>
                    <a:pt x="168" y="85"/>
                  </a:lnTo>
                  <a:lnTo>
                    <a:pt x="164" y="82"/>
                  </a:lnTo>
                  <a:lnTo>
                    <a:pt x="161" y="79"/>
                  </a:lnTo>
                  <a:lnTo>
                    <a:pt x="161" y="69"/>
                  </a:lnTo>
                  <a:lnTo>
                    <a:pt x="161" y="69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199" y="50"/>
                  </a:lnTo>
                  <a:lnTo>
                    <a:pt x="204" y="51"/>
                  </a:lnTo>
                  <a:lnTo>
                    <a:pt x="211" y="56"/>
                  </a:lnTo>
                  <a:lnTo>
                    <a:pt x="217" y="63"/>
                  </a:lnTo>
                  <a:lnTo>
                    <a:pt x="224" y="70"/>
                  </a:lnTo>
                  <a:lnTo>
                    <a:pt x="232" y="79"/>
                  </a:lnTo>
                  <a:lnTo>
                    <a:pt x="238" y="91"/>
                  </a:lnTo>
                  <a:lnTo>
                    <a:pt x="243" y="103"/>
                  </a:lnTo>
                  <a:lnTo>
                    <a:pt x="248" y="115"/>
                  </a:lnTo>
                  <a:lnTo>
                    <a:pt x="252" y="128"/>
                  </a:lnTo>
                  <a:lnTo>
                    <a:pt x="254" y="141"/>
                  </a:lnTo>
                  <a:lnTo>
                    <a:pt x="254" y="154"/>
                  </a:lnTo>
                  <a:lnTo>
                    <a:pt x="251" y="165"/>
                  </a:lnTo>
                  <a:lnTo>
                    <a:pt x="246" y="176"/>
                  </a:lnTo>
                  <a:lnTo>
                    <a:pt x="242" y="181"/>
                  </a:lnTo>
                  <a:lnTo>
                    <a:pt x="238" y="186"/>
                  </a:lnTo>
                  <a:lnTo>
                    <a:pt x="233" y="191"/>
                  </a:lnTo>
                  <a:lnTo>
                    <a:pt x="226" y="195"/>
                  </a:lnTo>
                  <a:lnTo>
                    <a:pt x="226" y="195"/>
                  </a:lnTo>
                  <a:close/>
                  <a:moveTo>
                    <a:pt x="161" y="65"/>
                  </a:moveTo>
                  <a:lnTo>
                    <a:pt x="161" y="27"/>
                  </a:lnTo>
                  <a:lnTo>
                    <a:pt x="161" y="27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0" y="21"/>
                  </a:lnTo>
                  <a:lnTo>
                    <a:pt x="157" y="18"/>
                  </a:lnTo>
                  <a:lnTo>
                    <a:pt x="152" y="17"/>
                  </a:lnTo>
                  <a:lnTo>
                    <a:pt x="148" y="16"/>
                  </a:lnTo>
                  <a:lnTo>
                    <a:pt x="134" y="16"/>
                  </a:lnTo>
                  <a:lnTo>
                    <a:pt x="155" y="1"/>
                  </a:lnTo>
                  <a:lnTo>
                    <a:pt x="155" y="1"/>
                  </a:lnTo>
                  <a:lnTo>
                    <a:pt x="159" y="0"/>
                  </a:lnTo>
                  <a:lnTo>
                    <a:pt x="163" y="0"/>
                  </a:lnTo>
                  <a:lnTo>
                    <a:pt x="167" y="3"/>
                  </a:lnTo>
                  <a:lnTo>
                    <a:pt x="169" y="5"/>
                  </a:lnTo>
                  <a:lnTo>
                    <a:pt x="187" y="37"/>
                  </a:lnTo>
                  <a:lnTo>
                    <a:pt x="187" y="37"/>
                  </a:lnTo>
                  <a:lnTo>
                    <a:pt x="189" y="40"/>
                  </a:lnTo>
                  <a:lnTo>
                    <a:pt x="189" y="44"/>
                  </a:lnTo>
                  <a:lnTo>
                    <a:pt x="186" y="48"/>
                  </a:lnTo>
                  <a:lnTo>
                    <a:pt x="183" y="51"/>
                  </a:lnTo>
                  <a:lnTo>
                    <a:pt x="161" y="65"/>
                  </a:lnTo>
                  <a:close/>
                  <a:moveTo>
                    <a:pt x="151" y="37"/>
                  </a:moveTo>
                  <a:lnTo>
                    <a:pt x="151" y="73"/>
                  </a:lnTo>
                  <a:lnTo>
                    <a:pt x="151" y="73"/>
                  </a:lnTo>
                  <a:lnTo>
                    <a:pt x="150" y="77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3"/>
                  </a:lnTo>
                  <a:lnTo>
                    <a:pt x="42" y="83"/>
                  </a:lnTo>
                  <a:lnTo>
                    <a:pt x="42" y="83"/>
                  </a:lnTo>
                  <a:lnTo>
                    <a:pt x="38" y="83"/>
                  </a:lnTo>
                  <a:lnTo>
                    <a:pt x="34" y="81"/>
                  </a:lnTo>
                  <a:lnTo>
                    <a:pt x="33" y="77"/>
                  </a:lnTo>
                  <a:lnTo>
                    <a:pt x="31" y="73"/>
                  </a:lnTo>
                  <a:lnTo>
                    <a:pt x="31" y="37"/>
                  </a:lnTo>
                  <a:lnTo>
                    <a:pt x="31" y="37"/>
                  </a:lnTo>
                  <a:lnTo>
                    <a:pt x="33" y="33"/>
                  </a:lnTo>
                  <a:lnTo>
                    <a:pt x="34" y="30"/>
                  </a:lnTo>
                  <a:lnTo>
                    <a:pt x="38" y="27"/>
                  </a:lnTo>
                  <a:lnTo>
                    <a:pt x="42" y="26"/>
                  </a:lnTo>
                  <a:lnTo>
                    <a:pt x="141" y="26"/>
                  </a:lnTo>
                  <a:lnTo>
                    <a:pt x="141" y="26"/>
                  </a:lnTo>
                  <a:lnTo>
                    <a:pt x="144" y="27"/>
                  </a:lnTo>
                  <a:lnTo>
                    <a:pt x="148" y="30"/>
                  </a:lnTo>
                  <a:lnTo>
                    <a:pt x="150" y="33"/>
                  </a:lnTo>
                  <a:lnTo>
                    <a:pt x="151" y="37"/>
                  </a:lnTo>
                  <a:lnTo>
                    <a:pt x="151" y="37"/>
                  </a:lnTo>
                  <a:close/>
                  <a:moveTo>
                    <a:pt x="151" y="89"/>
                  </a:moveTo>
                  <a:lnTo>
                    <a:pt x="151" y="89"/>
                  </a:lnTo>
                  <a:lnTo>
                    <a:pt x="155" y="90"/>
                  </a:lnTo>
                  <a:lnTo>
                    <a:pt x="159" y="95"/>
                  </a:lnTo>
                  <a:lnTo>
                    <a:pt x="161" y="102"/>
                  </a:lnTo>
                  <a:lnTo>
                    <a:pt x="164" y="111"/>
                  </a:lnTo>
                  <a:lnTo>
                    <a:pt x="167" y="121"/>
                  </a:lnTo>
                  <a:lnTo>
                    <a:pt x="168" y="133"/>
                  </a:lnTo>
                  <a:lnTo>
                    <a:pt x="168" y="146"/>
                  </a:lnTo>
                  <a:lnTo>
                    <a:pt x="167" y="159"/>
                  </a:lnTo>
                  <a:lnTo>
                    <a:pt x="165" y="172"/>
                  </a:lnTo>
                  <a:lnTo>
                    <a:pt x="161" y="185"/>
                  </a:lnTo>
                  <a:lnTo>
                    <a:pt x="156" y="196"/>
                  </a:lnTo>
                  <a:lnTo>
                    <a:pt x="150" y="207"/>
                  </a:lnTo>
                  <a:lnTo>
                    <a:pt x="142" y="216"/>
                  </a:lnTo>
                  <a:lnTo>
                    <a:pt x="131" y="224"/>
                  </a:lnTo>
                  <a:lnTo>
                    <a:pt x="126" y="226"/>
                  </a:lnTo>
                  <a:lnTo>
                    <a:pt x="120" y="228"/>
                  </a:lnTo>
                  <a:lnTo>
                    <a:pt x="113" y="229"/>
                  </a:lnTo>
                  <a:lnTo>
                    <a:pt x="105" y="230"/>
                  </a:lnTo>
                  <a:lnTo>
                    <a:pt x="105" y="230"/>
                  </a:lnTo>
                  <a:lnTo>
                    <a:pt x="95" y="230"/>
                  </a:lnTo>
                  <a:lnTo>
                    <a:pt x="85" y="229"/>
                  </a:lnTo>
                  <a:lnTo>
                    <a:pt x="74" y="226"/>
                  </a:lnTo>
                  <a:lnTo>
                    <a:pt x="66" y="224"/>
                  </a:lnTo>
                  <a:lnTo>
                    <a:pt x="53" y="219"/>
                  </a:lnTo>
                  <a:lnTo>
                    <a:pt x="43" y="211"/>
                  </a:lnTo>
                  <a:lnTo>
                    <a:pt x="35" y="204"/>
                  </a:lnTo>
                  <a:lnTo>
                    <a:pt x="31" y="198"/>
                  </a:lnTo>
                  <a:lnTo>
                    <a:pt x="27" y="193"/>
                  </a:lnTo>
                  <a:lnTo>
                    <a:pt x="27" y="193"/>
                  </a:lnTo>
                  <a:lnTo>
                    <a:pt x="33" y="186"/>
                  </a:lnTo>
                  <a:lnTo>
                    <a:pt x="38" y="181"/>
                  </a:lnTo>
                  <a:lnTo>
                    <a:pt x="43" y="173"/>
                  </a:lnTo>
                  <a:lnTo>
                    <a:pt x="47" y="165"/>
                  </a:lnTo>
                  <a:lnTo>
                    <a:pt x="50" y="156"/>
                  </a:lnTo>
                  <a:lnTo>
                    <a:pt x="51" y="152"/>
                  </a:lnTo>
                  <a:lnTo>
                    <a:pt x="50" y="147"/>
                  </a:lnTo>
                  <a:lnTo>
                    <a:pt x="48" y="143"/>
                  </a:lnTo>
                  <a:lnTo>
                    <a:pt x="46" y="141"/>
                  </a:lnTo>
                  <a:lnTo>
                    <a:pt x="46" y="141"/>
                  </a:lnTo>
                  <a:lnTo>
                    <a:pt x="42" y="148"/>
                  </a:lnTo>
                  <a:lnTo>
                    <a:pt x="38" y="157"/>
                  </a:lnTo>
                  <a:lnTo>
                    <a:pt x="33" y="165"/>
                  </a:lnTo>
                  <a:lnTo>
                    <a:pt x="24" y="174"/>
                  </a:lnTo>
                  <a:lnTo>
                    <a:pt x="24" y="174"/>
                  </a:lnTo>
                  <a:lnTo>
                    <a:pt x="17" y="176"/>
                  </a:lnTo>
                  <a:lnTo>
                    <a:pt x="11" y="176"/>
                  </a:lnTo>
                  <a:lnTo>
                    <a:pt x="7" y="173"/>
                  </a:lnTo>
                  <a:lnTo>
                    <a:pt x="4" y="170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4" y="150"/>
                  </a:lnTo>
                  <a:lnTo>
                    <a:pt x="8" y="141"/>
                  </a:lnTo>
                  <a:lnTo>
                    <a:pt x="17" y="118"/>
                  </a:lnTo>
                  <a:lnTo>
                    <a:pt x="21" y="107"/>
                  </a:lnTo>
                  <a:lnTo>
                    <a:pt x="26" y="98"/>
                  </a:lnTo>
                  <a:lnTo>
                    <a:pt x="31" y="91"/>
                  </a:lnTo>
                  <a:lnTo>
                    <a:pt x="34" y="89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151" y="89"/>
                  </a:lnTo>
                  <a:lnTo>
                    <a:pt x="151" y="89"/>
                  </a:lnTo>
                  <a:close/>
                  <a:moveTo>
                    <a:pt x="95" y="172"/>
                  </a:moveTo>
                  <a:lnTo>
                    <a:pt x="111" y="165"/>
                  </a:lnTo>
                  <a:lnTo>
                    <a:pt x="125" y="172"/>
                  </a:lnTo>
                  <a:lnTo>
                    <a:pt x="124" y="156"/>
                  </a:lnTo>
                  <a:lnTo>
                    <a:pt x="135" y="143"/>
                  </a:lnTo>
                  <a:lnTo>
                    <a:pt x="118" y="141"/>
                  </a:lnTo>
                  <a:lnTo>
                    <a:pt x="111" y="125"/>
                  </a:lnTo>
                  <a:lnTo>
                    <a:pt x="102" y="141"/>
                  </a:lnTo>
                  <a:lnTo>
                    <a:pt x="86" y="143"/>
                  </a:lnTo>
                  <a:lnTo>
                    <a:pt x="96" y="156"/>
                  </a:lnTo>
                  <a:lnTo>
                    <a:pt x="95" y="17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4"/>
            <p:cNvSpPr>
              <a:spLocks noEditPoints="1"/>
            </p:cNvSpPr>
            <p:nvPr/>
          </p:nvSpPr>
          <p:spPr bwMode="auto">
            <a:xfrm>
              <a:off x="6732959" y="527201"/>
              <a:ext cx="216096" cy="224810"/>
            </a:xfrm>
            <a:custGeom>
              <a:avLst/>
              <a:gdLst>
                <a:gd name="T0" fmla="*/ 185 w 250"/>
                <a:gd name="T1" fmla="*/ 41 h 259"/>
                <a:gd name="T2" fmla="*/ 250 w 250"/>
                <a:gd name="T3" fmla="*/ 26 h 259"/>
                <a:gd name="T4" fmla="*/ 210 w 250"/>
                <a:gd name="T5" fmla="*/ 149 h 259"/>
                <a:gd name="T6" fmla="*/ 207 w 250"/>
                <a:gd name="T7" fmla="*/ 190 h 259"/>
                <a:gd name="T8" fmla="*/ 198 w 250"/>
                <a:gd name="T9" fmla="*/ 235 h 259"/>
                <a:gd name="T10" fmla="*/ 188 w 250"/>
                <a:gd name="T11" fmla="*/ 259 h 259"/>
                <a:gd name="T12" fmla="*/ 172 w 250"/>
                <a:gd name="T13" fmla="*/ 257 h 259"/>
                <a:gd name="T14" fmla="*/ 185 w 250"/>
                <a:gd name="T15" fmla="*/ 236 h 259"/>
                <a:gd name="T16" fmla="*/ 197 w 250"/>
                <a:gd name="T17" fmla="*/ 182 h 259"/>
                <a:gd name="T18" fmla="*/ 198 w 250"/>
                <a:gd name="T19" fmla="*/ 143 h 259"/>
                <a:gd name="T20" fmla="*/ 130 w 250"/>
                <a:gd name="T21" fmla="*/ 259 h 259"/>
                <a:gd name="T22" fmla="*/ 55 w 250"/>
                <a:gd name="T23" fmla="*/ 135 h 259"/>
                <a:gd name="T24" fmla="*/ 52 w 250"/>
                <a:gd name="T25" fmla="*/ 153 h 259"/>
                <a:gd name="T26" fmla="*/ 56 w 250"/>
                <a:gd name="T27" fmla="*/ 205 h 259"/>
                <a:gd name="T28" fmla="*/ 71 w 250"/>
                <a:gd name="T29" fmla="*/ 247 h 259"/>
                <a:gd name="T30" fmla="*/ 81 w 250"/>
                <a:gd name="T31" fmla="*/ 259 h 259"/>
                <a:gd name="T32" fmla="*/ 60 w 250"/>
                <a:gd name="T33" fmla="*/ 253 h 259"/>
                <a:gd name="T34" fmla="*/ 49 w 250"/>
                <a:gd name="T35" fmla="*/ 222 h 259"/>
                <a:gd name="T36" fmla="*/ 42 w 250"/>
                <a:gd name="T37" fmla="*/ 171 h 259"/>
                <a:gd name="T38" fmla="*/ 42 w 250"/>
                <a:gd name="T39" fmla="*/ 142 h 259"/>
                <a:gd name="T40" fmla="*/ 62 w 250"/>
                <a:gd name="T41" fmla="*/ 84 h 259"/>
                <a:gd name="T42" fmla="*/ 74 w 250"/>
                <a:gd name="T43" fmla="*/ 36 h 259"/>
                <a:gd name="T44" fmla="*/ 71 w 250"/>
                <a:gd name="T45" fmla="*/ 0 h 259"/>
                <a:gd name="T46" fmla="*/ 81 w 250"/>
                <a:gd name="T47" fmla="*/ 0 h 259"/>
                <a:gd name="T48" fmla="*/ 81 w 250"/>
                <a:gd name="T49" fmla="*/ 58 h 259"/>
                <a:gd name="T50" fmla="*/ 67 w 250"/>
                <a:gd name="T51" fmla="*/ 105 h 259"/>
                <a:gd name="T52" fmla="*/ 194 w 250"/>
                <a:gd name="T53" fmla="*/ 130 h 259"/>
                <a:gd name="T54" fmla="*/ 173 w 250"/>
                <a:gd name="T55" fmla="*/ 75 h 259"/>
                <a:gd name="T56" fmla="*/ 167 w 250"/>
                <a:gd name="T57" fmla="*/ 21 h 259"/>
                <a:gd name="T58" fmla="*/ 180 w 250"/>
                <a:gd name="T59" fmla="*/ 0 h 259"/>
                <a:gd name="T60" fmla="*/ 176 w 250"/>
                <a:gd name="T61" fmla="*/ 25 h 259"/>
                <a:gd name="T62" fmla="*/ 182 w 250"/>
                <a:gd name="T63" fmla="*/ 66 h 259"/>
                <a:gd name="T64" fmla="*/ 207 w 250"/>
                <a:gd name="T65" fmla="*/ 134 h 259"/>
                <a:gd name="T66" fmla="*/ 210 w 250"/>
                <a:gd name="T67" fmla="*/ 149 h 259"/>
                <a:gd name="T68" fmla="*/ 124 w 250"/>
                <a:gd name="T69" fmla="*/ 113 h 259"/>
                <a:gd name="T70" fmla="*/ 121 w 250"/>
                <a:gd name="T71" fmla="*/ 106 h 259"/>
                <a:gd name="T72" fmla="*/ 125 w 250"/>
                <a:gd name="T73" fmla="*/ 100 h 259"/>
                <a:gd name="T74" fmla="*/ 128 w 250"/>
                <a:gd name="T75" fmla="*/ 103 h 259"/>
                <a:gd name="T76" fmla="*/ 128 w 250"/>
                <a:gd name="T77" fmla="*/ 112 h 259"/>
                <a:gd name="T78" fmla="*/ 125 w 250"/>
                <a:gd name="T79" fmla="*/ 114 h 259"/>
                <a:gd name="T80" fmla="*/ 0 w 250"/>
                <a:gd name="T81" fmla="*/ 26 h 259"/>
                <a:gd name="T82" fmla="*/ 64 w 250"/>
                <a:gd name="T83" fmla="*/ 4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0" h="259">
                  <a:moveTo>
                    <a:pt x="224" y="56"/>
                  </a:moveTo>
                  <a:lnTo>
                    <a:pt x="224" y="71"/>
                  </a:lnTo>
                  <a:lnTo>
                    <a:pt x="185" y="41"/>
                  </a:lnTo>
                  <a:lnTo>
                    <a:pt x="224" y="10"/>
                  </a:lnTo>
                  <a:lnTo>
                    <a:pt x="224" y="26"/>
                  </a:lnTo>
                  <a:lnTo>
                    <a:pt x="250" y="26"/>
                  </a:lnTo>
                  <a:lnTo>
                    <a:pt x="250" y="56"/>
                  </a:lnTo>
                  <a:lnTo>
                    <a:pt x="224" y="56"/>
                  </a:lnTo>
                  <a:close/>
                  <a:moveTo>
                    <a:pt x="210" y="149"/>
                  </a:moveTo>
                  <a:lnTo>
                    <a:pt x="210" y="149"/>
                  </a:lnTo>
                  <a:lnTo>
                    <a:pt x="208" y="171"/>
                  </a:lnTo>
                  <a:lnTo>
                    <a:pt x="207" y="190"/>
                  </a:lnTo>
                  <a:lnTo>
                    <a:pt x="204" y="207"/>
                  </a:lnTo>
                  <a:lnTo>
                    <a:pt x="202" y="222"/>
                  </a:lnTo>
                  <a:lnTo>
                    <a:pt x="198" y="235"/>
                  </a:lnTo>
                  <a:lnTo>
                    <a:pt x="194" y="246"/>
                  </a:lnTo>
                  <a:lnTo>
                    <a:pt x="190" y="253"/>
                  </a:lnTo>
                  <a:lnTo>
                    <a:pt x="188" y="259"/>
                  </a:lnTo>
                  <a:lnTo>
                    <a:pt x="169" y="259"/>
                  </a:lnTo>
                  <a:lnTo>
                    <a:pt x="169" y="259"/>
                  </a:lnTo>
                  <a:lnTo>
                    <a:pt x="172" y="257"/>
                  </a:lnTo>
                  <a:lnTo>
                    <a:pt x="175" y="253"/>
                  </a:lnTo>
                  <a:lnTo>
                    <a:pt x="180" y="247"/>
                  </a:lnTo>
                  <a:lnTo>
                    <a:pt x="185" y="236"/>
                  </a:lnTo>
                  <a:lnTo>
                    <a:pt x="190" y="223"/>
                  </a:lnTo>
                  <a:lnTo>
                    <a:pt x="194" y="205"/>
                  </a:lnTo>
                  <a:lnTo>
                    <a:pt x="197" y="182"/>
                  </a:lnTo>
                  <a:lnTo>
                    <a:pt x="198" y="153"/>
                  </a:lnTo>
                  <a:lnTo>
                    <a:pt x="198" y="153"/>
                  </a:lnTo>
                  <a:lnTo>
                    <a:pt x="198" y="143"/>
                  </a:lnTo>
                  <a:lnTo>
                    <a:pt x="195" y="134"/>
                  </a:lnTo>
                  <a:lnTo>
                    <a:pt x="130" y="190"/>
                  </a:lnTo>
                  <a:lnTo>
                    <a:pt x="130" y="259"/>
                  </a:lnTo>
                  <a:lnTo>
                    <a:pt x="120" y="259"/>
                  </a:lnTo>
                  <a:lnTo>
                    <a:pt x="120" y="191"/>
                  </a:lnTo>
                  <a:lnTo>
                    <a:pt x="55" y="135"/>
                  </a:lnTo>
                  <a:lnTo>
                    <a:pt x="55" y="135"/>
                  </a:lnTo>
                  <a:lnTo>
                    <a:pt x="52" y="144"/>
                  </a:lnTo>
                  <a:lnTo>
                    <a:pt x="52" y="153"/>
                  </a:lnTo>
                  <a:lnTo>
                    <a:pt x="52" y="153"/>
                  </a:lnTo>
                  <a:lnTo>
                    <a:pt x="54" y="182"/>
                  </a:lnTo>
                  <a:lnTo>
                    <a:pt x="56" y="205"/>
                  </a:lnTo>
                  <a:lnTo>
                    <a:pt x="60" y="223"/>
                  </a:lnTo>
                  <a:lnTo>
                    <a:pt x="65" y="236"/>
                  </a:lnTo>
                  <a:lnTo>
                    <a:pt x="71" y="247"/>
                  </a:lnTo>
                  <a:lnTo>
                    <a:pt x="76" y="253"/>
                  </a:lnTo>
                  <a:lnTo>
                    <a:pt x="80" y="257"/>
                  </a:lnTo>
                  <a:lnTo>
                    <a:pt x="81" y="259"/>
                  </a:lnTo>
                  <a:lnTo>
                    <a:pt x="64" y="259"/>
                  </a:lnTo>
                  <a:lnTo>
                    <a:pt x="64" y="259"/>
                  </a:lnTo>
                  <a:lnTo>
                    <a:pt x="60" y="253"/>
                  </a:lnTo>
                  <a:lnTo>
                    <a:pt x="56" y="246"/>
                  </a:lnTo>
                  <a:lnTo>
                    <a:pt x="52" y="235"/>
                  </a:lnTo>
                  <a:lnTo>
                    <a:pt x="49" y="222"/>
                  </a:lnTo>
                  <a:lnTo>
                    <a:pt x="46" y="207"/>
                  </a:lnTo>
                  <a:lnTo>
                    <a:pt x="43" y="190"/>
                  </a:lnTo>
                  <a:lnTo>
                    <a:pt x="42" y="171"/>
                  </a:lnTo>
                  <a:lnTo>
                    <a:pt x="42" y="149"/>
                  </a:lnTo>
                  <a:lnTo>
                    <a:pt x="42" y="149"/>
                  </a:lnTo>
                  <a:lnTo>
                    <a:pt x="42" y="142"/>
                  </a:lnTo>
                  <a:lnTo>
                    <a:pt x="43" y="134"/>
                  </a:lnTo>
                  <a:lnTo>
                    <a:pt x="49" y="118"/>
                  </a:lnTo>
                  <a:lnTo>
                    <a:pt x="62" y="84"/>
                  </a:lnTo>
                  <a:lnTo>
                    <a:pt x="68" y="66"/>
                  </a:lnTo>
                  <a:lnTo>
                    <a:pt x="73" y="47"/>
                  </a:lnTo>
                  <a:lnTo>
                    <a:pt x="74" y="36"/>
                  </a:lnTo>
                  <a:lnTo>
                    <a:pt x="74" y="25"/>
                  </a:lnTo>
                  <a:lnTo>
                    <a:pt x="73" y="13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84" y="21"/>
                  </a:lnTo>
                  <a:lnTo>
                    <a:pt x="84" y="40"/>
                  </a:lnTo>
                  <a:lnTo>
                    <a:pt x="81" y="58"/>
                  </a:lnTo>
                  <a:lnTo>
                    <a:pt x="77" y="75"/>
                  </a:lnTo>
                  <a:lnTo>
                    <a:pt x="72" y="91"/>
                  </a:lnTo>
                  <a:lnTo>
                    <a:pt x="67" y="105"/>
                  </a:lnTo>
                  <a:lnTo>
                    <a:pt x="56" y="130"/>
                  </a:lnTo>
                  <a:lnTo>
                    <a:pt x="194" y="130"/>
                  </a:lnTo>
                  <a:lnTo>
                    <a:pt x="194" y="130"/>
                  </a:lnTo>
                  <a:lnTo>
                    <a:pt x="184" y="105"/>
                  </a:lnTo>
                  <a:lnTo>
                    <a:pt x="178" y="91"/>
                  </a:lnTo>
                  <a:lnTo>
                    <a:pt x="173" y="75"/>
                  </a:lnTo>
                  <a:lnTo>
                    <a:pt x="169" y="58"/>
                  </a:lnTo>
                  <a:lnTo>
                    <a:pt x="167" y="40"/>
                  </a:lnTo>
                  <a:lnTo>
                    <a:pt x="167" y="21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7" y="12"/>
                  </a:lnTo>
                  <a:lnTo>
                    <a:pt x="176" y="25"/>
                  </a:lnTo>
                  <a:lnTo>
                    <a:pt x="177" y="35"/>
                  </a:lnTo>
                  <a:lnTo>
                    <a:pt x="177" y="47"/>
                  </a:lnTo>
                  <a:lnTo>
                    <a:pt x="182" y="66"/>
                  </a:lnTo>
                  <a:lnTo>
                    <a:pt x="189" y="84"/>
                  </a:lnTo>
                  <a:lnTo>
                    <a:pt x="202" y="118"/>
                  </a:lnTo>
                  <a:lnTo>
                    <a:pt x="207" y="134"/>
                  </a:lnTo>
                  <a:lnTo>
                    <a:pt x="208" y="142"/>
                  </a:lnTo>
                  <a:lnTo>
                    <a:pt x="210" y="149"/>
                  </a:lnTo>
                  <a:lnTo>
                    <a:pt x="210" y="149"/>
                  </a:lnTo>
                  <a:close/>
                  <a:moveTo>
                    <a:pt x="125" y="114"/>
                  </a:moveTo>
                  <a:lnTo>
                    <a:pt x="125" y="114"/>
                  </a:lnTo>
                  <a:lnTo>
                    <a:pt x="124" y="113"/>
                  </a:lnTo>
                  <a:lnTo>
                    <a:pt x="123" y="112"/>
                  </a:lnTo>
                  <a:lnTo>
                    <a:pt x="121" y="106"/>
                  </a:lnTo>
                  <a:lnTo>
                    <a:pt x="121" y="106"/>
                  </a:lnTo>
                  <a:lnTo>
                    <a:pt x="123" y="103"/>
                  </a:lnTo>
                  <a:lnTo>
                    <a:pt x="124" y="101"/>
                  </a:lnTo>
                  <a:lnTo>
                    <a:pt x="125" y="100"/>
                  </a:lnTo>
                  <a:lnTo>
                    <a:pt x="125" y="100"/>
                  </a:lnTo>
                  <a:lnTo>
                    <a:pt x="126" y="101"/>
                  </a:lnTo>
                  <a:lnTo>
                    <a:pt x="128" y="103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8" y="112"/>
                  </a:lnTo>
                  <a:lnTo>
                    <a:pt x="126" y="113"/>
                  </a:lnTo>
                  <a:lnTo>
                    <a:pt x="125" y="114"/>
                  </a:lnTo>
                  <a:lnTo>
                    <a:pt x="125" y="114"/>
                  </a:lnTo>
                  <a:close/>
                  <a:moveTo>
                    <a:pt x="26" y="56"/>
                  </a:moveTo>
                  <a:lnTo>
                    <a:pt x="0" y="56"/>
                  </a:lnTo>
                  <a:lnTo>
                    <a:pt x="0" y="26"/>
                  </a:lnTo>
                  <a:lnTo>
                    <a:pt x="26" y="26"/>
                  </a:lnTo>
                  <a:lnTo>
                    <a:pt x="26" y="10"/>
                  </a:lnTo>
                  <a:lnTo>
                    <a:pt x="64" y="41"/>
                  </a:lnTo>
                  <a:lnTo>
                    <a:pt x="26" y="71"/>
                  </a:lnTo>
                  <a:lnTo>
                    <a:pt x="26" y="5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5"/>
            <p:cNvSpPr>
              <a:spLocks noEditPoints="1"/>
            </p:cNvSpPr>
            <p:nvPr/>
          </p:nvSpPr>
          <p:spPr bwMode="auto">
            <a:xfrm>
              <a:off x="7060588" y="525458"/>
              <a:ext cx="135931" cy="226552"/>
            </a:xfrm>
            <a:custGeom>
              <a:avLst/>
              <a:gdLst>
                <a:gd name="T0" fmla="*/ 118 w 156"/>
                <a:gd name="T1" fmla="*/ 81 h 260"/>
                <a:gd name="T2" fmla="*/ 126 w 156"/>
                <a:gd name="T3" fmla="*/ 96 h 260"/>
                <a:gd name="T4" fmla="*/ 146 w 156"/>
                <a:gd name="T5" fmla="*/ 126 h 260"/>
                <a:gd name="T6" fmla="*/ 155 w 156"/>
                <a:gd name="T7" fmla="*/ 150 h 260"/>
                <a:gd name="T8" fmla="*/ 155 w 156"/>
                <a:gd name="T9" fmla="*/ 163 h 260"/>
                <a:gd name="T10" fmla="*/ 153 w 156"/>
                <a:gd name="T11" fmla="*/ 176 h 260"/>
                <a:gd name="T12" fmla="*/ 148 w 156"/>
                <a:gd name="T13" fmla="*/ 192 h 260"/>
                <a:gd name="T14" fmla="*/ 139 w 156"/>
                <a:gd name="T15" fmla="*/ 208 h 260"/>
                <a:gd name="T16" fmla="*/ 125 w 156"/>
                <a:gd name="T17" fmla="*/ 218 h 260"/>
                <a:gd name="T18" fmla="*/ 121 w 156"/>
                <a:gd name="T19" fmla="*/ 222 h 260"/>
                <a:gd name="T20" fmla="*/ 117 w 156"/>
                <a:gd name="T21" fmla="*/ 231 h 260"/>
                <a:gd name="T22" fmla="*/ 118 w 156"/>
                <a:gd name="T23" fmla="*/ 249 h 260"/>
                <a:gd name="T24" fmla="*/ 120 w 156"/>
                <a:gd name="T25" fmla="*/ 260 h 260"/>
                <a:gd name="T26" fmla="*/ 108 w 156"/>
                <a:gd name="T27" fmla="*/ 260 h 260"/>
                <a:gd name="T28" fmla="*/ 101 w 156"/>
                <a:gd name="T29" fmla="*/ 243 h 260"/>
                <a:gd name="T30" fmla="*/ 103 w 156"/>
                <a:gd name="T31" fmla="*/ 227 h 260"/>
                <a:gd name="T32" fmla="*/ 108 w 156"/>
                <a:gd name="T33" fmla="*/ 214 h 260"/>
                <a:gd name="T34" fmla="*/ 113 w 156"/>
                <a:gd name="T35" fmla="*/ 208 h 260"/>
                <a:gd name="T36" fmla="*/ 120 w 156"/>
                <a:gd name="T37" fmla="*/ 205 h 260"/>
                <a:gd name="T38" fmla="*/ 129 w 156"/>
                <a:gd name="T39" fmla="*/ 197 h 260"/>
                <a:gd name="T40" fmla="*/ 138 w 156"/>
                <a:gd name="T41" fmla="*/ 184 h 260"/>
                <a:gd name="T42" fmla="*/ 140 w 156"/>
                <a:gd name="T43" fmla="*/ 175 h 260"/>
                <a:gd name="T44" fmla="*/ 126 w 156"/>
                <a:gd name="T45" fmla="*/ 165 h 260"/>
                <a:gd name="T46" fmla="*/ 109 w 156"/>
                <a:gd name="T47" fmla="*/ 159 h 260"/>
                <a:gd name="T48" fmla="*/ 91 w 156"/>
                <a:gd name="T49" fmla="*/ 157 h 260"/>
                <a:gd name="T50" fmla="*/ 56 w 156"/>
                <a:gd name="T51" fmla="*/ 161 h 260"/>
                <a:gd name="T52" fmla="*/ 17 w 156"/>
                <a:gd name="T53" fmla="*/ 171 h 260"/>
                <a:gd name="T54" fmla="*/ 13 w 156"/>
                <a:gd name="T55" fmla="*/ 192 h 260"/>
                <a:gd name="T56" fmla="*/ 9 w 156"/>
                <a:gd name="T57" fmla="*/ 236 h 260"/>
                <a:gd name="T58" fmla="*/ 9 w 156"/>
                <a:gd name="T59" fmla="*/ 260 h 260"/>
                <a:gd name="T60" fmla="*/ 0 w 156"/>
                <a:gd name="T61" fmla="*/ 260 h 260"/>
                <a:gd name="T62" fmla="*/ 0 w 156"/>
                <a:gd name="T63" fmla="*/ 209 h 260"/>
                <a:gd name="T64" fmla="*/ 7 w 156"/>
                <a:gd name="T65" fmla="*/ 163 h 260"/>
                <a:gd name="T66" fmla="*/ 21 w 156"/>
                <a:gd name="T67" fmla="*/ 92 h 260"/>
                <a:gd name="T68" fmla="*/ 26 w 156"/>
                <a:gd name="T69" fmla="*/ 63 h 260"/>
                <a:gd name="T70" fmla="*/ 26 w 156"/>
                <a:gd name="T71" fmla="*/ 39 h 260"/>
                <a:gd name="T72" fmla="*/ 18 w 156"/>
                <a:gd name="T73" fmla="*/ 18 h 260"/>
                <a:gd name="T74" fmla="*/ 3 w 156"/>
                <a:gd name="T75" fmla="*/ 0 h 260"/>
                <a:gd name="T76" fmla="*/ 16 w 156"/>
                <a:gd name="T77" fmla="*/ 0 h 260"/>
                <a:gd name="T78" fmla="*/ 25 w 156"/>
                <a:gd name="T79" fmla="*/ 6 h 260"/>
                <a:gd name="T80" fmla="*/ 36 w 156"/>
                <a:gd name="T81" fmla="*/ 22 h 260"/>
                <a:gd name="T82" fmla="*/ 42 w 156"/>
                <a:gd name="T83" fmla="*/ 41 h 260"/>
                <a:gd name="T84" fmla="*/ 39 w 156"/>
                <a:gd name="T85" fmla="*/ 65 h 260"/>
                <a:gd name="T86" fmla="*/ 108 w 156"/>
                <a:gd name="T87" fmla="*/ 74 h 260"/>
                <a:gd name="T88" fmla="*/ 109 w 156"/>
                <a:gd name="T89" fmla="*/ 58 h 260"/>
                <a:gd name="T90" fmla="*/ 117 w 156"/>
                <a:gd name="T91" fmla="*/ 22 h 260"/>
                <a:gd name="T92" fmla="*/ 124 w 156"/>
                <a:gd name="T93" fmla="*/ 0 h 260"/>
                <a:gd name="T94" fmla="*/ 134 w 156"/>
                <a:gd name="T95" fmla="*/ 0 h 260"/>
                <a:gd name="T96" fmla="*/ 127 w 156"/>
                <a:gd name="T97" fmla="*/ 22 h 260"/>
                <a:gd name="T98" fmla="*/ 120 w 156"/>
                <a:gd name="T99" fmla="*/ 58 h 260"/>
                <a:gd name="T100" fmla="*/ 118 w 156"/>
                <a:gd name="T101" fmla="*/ 72 h 260"/>
                <a:gd name="T102" fmla="*/ 108 w 156"/>
                <a:gd name="T103" fmla="*/ 84 h 260"/>
                <a:gd name="T104" fmla="*/ 34 w 156"/>
                <a:gd name="T105" fmla="*/ 89 h 260"/>
                <a:gd name="T106" fmla="*/ 114 w 156"/>
                <a:gd name="T107" fmla="*/ 97 h 260"/>
                <a:gd name="T108" fmla="*/ 111 w 156"/>
                <a:gd name="T109" fmla="*/ 91 h 260"/>
                <a:gd name="T110" fmla="*/ 108 w 156"/>
                <a:gd name="T111" fmla="*/ 84 h 260"/>
                <a:gd name="T112" fmla="*/ 30 w 156"/>
                <a:gd name="T113" fmla="*/ 106 h 260"/>
                <a:gd name="T114" fmla="*/ 21 w 156"/>
                <a:gd name="T115" fmla="*/ 152 h 260"/>
                <a:gd name="T116" fmla="*/ 38 w 156"/>
                <a:gd name="T117" fmla="*/ 145 h 260"/>
                <a:gd name="T118" fmla="*/ 96 w 156"/>
                <a:gd name="T119" fmla="*/ 132 h 260"/>
                <a:gd name="T120" fmla="*/ 134 w 156"/>
                <a:gd name="T121" fmla="*/ 128 h 260"/>
                <a:gd name="T122" fmla="*/ 120 w 156"/>
                <a:gd name="T123" fmla="*/ 10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6" h="260">
                  <a:moveTo>
                    <a:pt x="118" y="81"/>
                  </a:moveTo>
                  <a:lnTo>
                    <a:pt x="118" y="81"/>
                  </a:lnTo>
                  <a:lnTo>
                    <a:pt x="121" y="88"/>
                  </a:lnTo>
                  <a:lnTo>
                    <a:pt x="126" y="96"/>
                  </a:lnTo>
                  <a:lnTo>
                    <a:pt x="139" y="115"/>
                  </a:lnTo>
                  <a:lnTo>
                    <a:pt x="146" y="126"/>
                  </a:lnTo>
                  <a:lnTo>
                    <a:pt x="151" y="137"/>
                  </a:lnTo>
                  <a:lnTo>
                    <a:pt x="155" y="150"/>
                  </a:lnTo>
                  <a:lnTo>
                    <a:pt x="156" y="157"/>
                  </a:lnTo>
                  <a:lnTo>
                    <a:pt x="155" y="163"/>
                  </a:lnTo>
                  <a:lnTo>
                    <a:pt x="155" y="163"/>
                  </a:lnTo>
                  <a:lnTo>
                    <a:pt x="153" y="176"/>
                  </a:lnTo>
                  <a:lnTo>
                    <a:pt x="152" y="184"/>
                  </a:lnTo>
                  <a:lnTo>
                    <a:pt x="148" y="192"/>
                  </a:lnTo>
                  <a:lnTo>
                    <a:pt x="144" y="200"/>
                  </a:lnTo>
                  <a:lnTo>
                    <a:pt x="139" y="208"/>
                  </a:lnTo>
                  <a:lnTo>
                    <a:pt x="133" y="213"/>
                  </a:lnTo>
                  <a:lnTo>
                    <a:pt x="125" y="218"/>
                  </a:lnTo>
                  <a:lnTo>
                    <a:pt x="125" y="218"/>
                  </a:lnTo>
                  <a:lnTo>
                    <a:pt x="121" y="222"/>
                  </a:lnTo>
                  <a:lnTo>
                    <a:pt x="118" y="227"/>
                  </a:lnTo>
                  <a:lnTo>
                    <a:pt x="117" y="231"/>
                  </a:lnTo>
                  <a:lnTo>
                    <a:pt x="117" y="237"/>
                  </a:lnTo>
                  <a:lnTo>
                    <a:pt x="118" y="249"/>
                  </a:lnTo>
                  <a:lnTo>
                    <a:pt x="120" y="260"/>
                  </a:lnTo>
                  <a:lnTo>
                    <a:pt x="120" y="260"/>
                  </a:lnTo>
                  <a:lnTo>
                    <a:pt x="108" y="260"/>
                  </a:lnTo>
                  <a:lnTo>
                    <a:pt x="108" y="260"/>
                  </a:lnTo>
                  <a:lnTo>
                    <a:pt x="104" y="250"/>
                  </a:lnTo>
                  <a:lnTo>
                    <a:pt x="101" y="243"/>
                  </a:lnTo>
                  <a:lnTo>
                    <a:pt x="101" y="234"/>
                  </a:lnTo>
                  <a:lnTo>
                    <a:pt x="103" y="227"/>
                  </a:lnTo>
                  <a:lnTo>
                    <a:pt x="105" y="221"/>
                  </a:lnTo>
                  <a:lnTo>
                    <a:pt x="108" y="214"/>
                  </a:lnTo>
                  <a:lnTo>
                    <a:pt x="111" y="210"/>
                  </a:lnTo>
                  <a:lnTo>
                    <a:pt x="113" y="208"/>
                  </a:lnTo>
                  <a:lnTo>
                    <a:pt x="113" y="208"/>
                  </a:lnTo>
                  <a:lnTo>
                    <a:pt x="120" y="205"/>
                  </a:lnTo>
                  <a:lnTo>
                    <a:pt x="125" y="201"/>
                  </a:lnTo>
                  <a:lnTo>
                    <a:pt x="129" y="197"/>
                  </a:lnTo>
                  <a:lnTo>
                    <a:pt x="133" y="193"/>
                  </a:lnTo>
                  <a:lnTo>
                    <a:pt x="138" y="184"/>
                  </a:lnTo>
                  <a:lnTo>
                    <a:pt x="140" y="175"/>
                  </a:lnTo>
                  <a:lnTo>
                    <a:pt x="140" y="175"/>
                  </a:lnTo>
                  <a:lnTo>
                    <a:pt x="134" y="170"/>
                  </a:lnTo>
                  <a:lnTo>
                    <a:pt x="126" y="165"/>
                  </a:lnTo>
                  <a:lnTo>
                    <a:pt x="118" y="162"/>
                  </a:lnTo>
                  <a:lnTo>
                    <a:pt x="109" y="159"/>
                  </a:lnTo>
                  <a:lnTo>
                    <a:pt x="100" y="158"/>
                  </a:lnTo>
                  <a:lnTo>
                    <a:pt x="91" y="157"/>
                  </a:lnTo>
                  <a:lnTo>
                    <a:pt x="73" y="158"/>
                  </a:lnTo>
                  <a:lnTo>
                    <a:pt x="56" y="161"/>
                  </a:lnTo>
                  <a:lnTo>
                    <a:pt x="39" y="16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3" y="192"/>
                  </a:lnTo>
                  <a:lnTo>
                    <a:pt x="12" y="213"/>
                  </a:lnTo>
                  <a:lnTo>
                    <a:pt x="9" y="236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34"/>
                  </a:lnTo>
                  <a:lnTo>
                    <a:pt x="0" y="209"/>
                  </a:lnTo>
                  <a:lnTo>
                    <a:pt x="3" y="185"/>
                  </a:lnTo>
                  <a:lnTo>
                    <a:pt x="7" y="163"/>
                  </a:lnTo>
                  <a:lnTo>
                    <a:pt x="13" y="124"/>
                  </a:lnTo>
                  <a:lnTo>
                    <a:pt x="21" y="92"/>
                  </a:lnTo>
                  <a:lnTo>
                    <a:pt x="23" y="76"/>
                  </a:lnTo>
                  <a:lnTo>
                    <a:pt x="26" y="63"/>
                  </a:lnTo>
                  <a:lnTo>
                    <a:pt x="26" y="50"/>
                  </a:lnTo>
                  <a:lnTo>
                    <a:pt x="26" y="39"/>
                  </a:lnTo>
                  <a:lnTo>
                    <a:pt x="23" y="28"/>
                  </a:lnTo>
                  <a:lnTo>
                    <a:pt x="18" y="18"/>
                  </a:lnTo>
                  <a:lnTo>
                    <a:pt x="12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5" y="6"/>
                  </a:lnTo>
                  <a:lnTo>
                    <a:pt x="33" y="14"/>
                  </a:lnTo>
                  <a:lnTo>
                    <a:pt x="36" y="22"/>
                  </a:lnTo>
                  <a:lnTo>
                    <a:pt x="40" y="31"/>
                  </a:lnTo>
                  <a:lnTo>
                    <a:pt x="42" y="41"/>
                  </a:lnTo>
                  <a:lnTo>
                    <a:pt x="40" y="53"/>
                  </a:lnTo>
                  <a:lnTo>
                    <a:pt x="39" y="65"/>
                  </a:lnTo>
                  <a:lnTo>
                    <a:pt x="36" y="79"/>
                  </a:lnTo>
                  <a:lnTo>
                    <a:pt x="108" y="74"/>
                  </a:lnTo>
                  <a:lnTo>
                    <a:pt x="108" y="74"/>
                  </a:lnTo>
                  <a:lnTo>
                    <a:pt x="109" y="58"/>
                  </a:lnTo>
                  <a:lnTo>
                    <a:pt x="112" y="45"/>
                  </a:lnTo>
                  <a:lnTo>
                    <a:pt x="117" y="22"/>
                  </a:lnTo>
                  <a:lnTo>
                    <a:pt x="122" y="6"/>
                  </a:lnTo>
                  <a:lnTo>
                    <a:pt x="124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3" y="6"/>
                  </a:lnTo>
                  <a:lnTo>
                    <a:pt x="127" y="22"/>
                  </a:lnTo>
                  <a:lnTo>
                    <a:pt x="122" y="44"/>
                  </a:lnTo>
                  <a:lnTo>
                    <a:pt x="120" y="58"/>
                  </a:lnTo>
                  <a:lnTo>
                    <a:pt x="118" y="72"/>
                  </a:lnTo>
                  <a:lnTo>
                    <a:pt x="118" y="72"/>
                  </a:lnTo>
                  <a:lnTo>
                    <a:pt x="118" y="81"/>
                  </a:lnTo>
                  <a:close/>
                  <a:moveTo>
                    <a:pt x="108" y="84"/>
                  </a:moveTo>
                  <a:lnTo>
                    <a:pt x="34" y="89"/>
                  </a:lnTo>
                  <a:lnTo>
                    <a:pt x="34" y="89"/>
                  </a:lnTo>
                  <a:lnTo>
                    <a:pt x="31" y="105"/>
                  </a:lnTo>
                  <a:lnTo>
                    <a:pt x="114" y="97"/>
                  </a:lnTo>
                  <a:lnTo>
                    <a:pt x="114" y="97"/>
                  </a:lnTo>
                  <a:lnTo>
                    <a:pt x="111" y="91"/>
                  </a:lnTo>
                  <a:lnTo>
                    <a:pt x="108" y="84"/>
                  </a:lnTo>
                  <a:lnTo>
                    <a:pt x="108" y="84"/>
                  </a:lnTo>
                  <a:close/>
                  <a:moveTo>
                    <a:pt x="30" y="115"/>
                  </a:moveTo>
                  <a:lnTo>
                    <a:pt x="30" y="106"/>
                  </a:lnTo>
                  <a:lnTo>
                    <a:pt x="30" y="106"/>
                  </a:lnTo>
                  <a:lnTo>
                    <a:pt x="21" y="152"/>
                  </a:lnTo>
                  <a:lnTo>
                    <a:pt x="21" y="152"/>
                  </a:lnTo>
                  <a:lnTo>
                    <a:pt x="38" y="145"/>
                  </a:lnTo>
                  <a:lnTo>
                    <a:pt x="64" y="139"/>
                  </a:lnTo>
                  <a:lnTo>
                    <a:pt x="96" y="132"/>
                  </a:lnTo>
                  <a:lnTo>
                    <a:pt x="114" y="130"/>
                  </a:lnTo>
                  <a:lnTo>
                    <a:pt x="134" y="128"/>
                  </a:lnTo>
                  <a:lnTo>
                    <a:pt x="134" y="128"/>
                  </a:lnTo>
                  <a:lnTo>
                    <a:pt x="120" y="107"/>
                  </a:lnTo>
                  <a:lnTo>
                    <a:pt x="30" y="11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6"/>
            <p:cNvSpPr>
              <a:spLocks noEditPoints="1"/>
            </p:cNvSpPr>
            <p:nvPr/>
          </p:nvSpPr>
          <p:spPr bwMode="auto">
            <a:xfrm>
              <a:off x="7301082" y="528943"/>
              <a:ext cx="172529" cy="226552"/>
            </a:xfrm>
            <a:custGeom>
              <a:avLst/>
              <a:gdLst>
                <a:gd name="T0" fmla="*/ 26 w 197"/>
                <a:gd name="T1" fmla="*/ 260 h 260"/>
                <a:gd name="T2" fmla="*/ 19 w 197"/>
                <a:gd name="T3" fmla="*/ 259 h 260"/>
                <a:gd name="T4" fmla="*/ 10 w 197"/>
                <a:gd name="T5" fmla="*/ 255 h 260"/>
                <a:gd name="T6" fmla="*/ 4 w 197"/>
                <a:gd name="T7" fmla="*/ 248 h 260"/>
                <a:gd name="T8" fmla="*/ 0 w 197"/>
                <a:gd name="T9" fmla="*/ 239 h 260"/>
                <a:gd name="T10" fmla="*/ 0 w 197"/>
                <a:gd name="T11" fmla="*/ 100 h 260"/>
                <a:gd name="T12" fmla="*/ 144 w 197"/>
                <a:gd name="T13" fmla="*/ 52 h 260"/>
                <a:gd name="T14" fmla="*/ 197 w 197"/>
                <a:gd name="T15" fmla="*/ 234 h 260"/>
                <a:gd name="T16" fmla="*/ 196 w 197"/>
                <a:gd name="T17" fmla="*/ 239 h 260"/>
                <a:gd name="T18" fmla="*/ 192 w 197"/>
                <a:gd name="T19" fmla="*/ 248 h 260"/>
                <a:gd name="T20" fmla="*/ 186 w 197"/>
                <a:gd name="T21" fmla="*/ 255 h 260"/>
                <a:gd name="T22" fmla="*/ 177 w 197"/>
                <a:gd name="T23" fmla="*/ 259 h 260"/>
                <a:gd name="T24" fmla="*/ 171 w 197"/>
                <a:gd name="T25" fmla="*/ 260 h 260"/>
                <a:gd name="T26" fmla="*/ 134 w 197"/>
                <a:gd name="T27" fmla="*/ 63 h 260"/>
                <a:gd name="T28" fmla="*/ 12 w 197"/>
                <a:gd name="T29" fmla="*/ 109 h 260"/>
                <a:gd name="T30" fmla="*/ 151 w 197"/>
                <a:gd name="T31" fmla="*/ 219 h 260"/>
                <a:gd name="T32" fmla="*/ 10 w 197"/>
                <a:gd name="T33" fmla="*/ 224 h 260"/>
                <a:gd name="T34" fmla="*/ 10 w 197"/>
                <a:gd name="T35" fmla="*/ 229 h 260"/>
                <a:gd name="T36" fmla="*/ 14 w 197"/>
                <a:gd name="T37" fmla="*/ 238 h 260"/>
                <a:gd name="T38" fmla="*/ 21 w 197"/>
                <a:gd name="T39" fmla="*/ 245 h 260"/>
                <a:gd name="T40" fmla="*/ 30 w 197"/>
                <a:gd name="T41" fmla="*/ 248 h 260"/>
                <a:gd name="T42" fmla="*/ 161 w 197"/>
                <a:gd name="T43" fmla="*/ 250 h 260"/>
                <a:gd name="T44" fmla="*/ 166 w 197"/>
                <a:gd name="T45" fmla="*/ 248 h 260"/>
                <a:gd name="T46" fmla="*/ 175 w 197"/>
                <a:gd name="T47" fmla="*/ 245 h 260"/>
                <a:gd name="T48" fmla="*/ 182 w 197"/>
                <a:gd name="T49" fmla="*/ 238 h 260"/>
                <a:gd name="T50" fmla="*/ 186 w 197"/>
                <a:gd name="T51" fmla="*/ 229 h 260"/>
                <a:gd name="T52" fmla="*/ 187 w 197"/>
                <a:gd name="T53" fmla="*/ 111 h 260"/>
                <a:gd name="T54" fmla="*/ 40 w 197"/>
                <a:gd name="T55" fmla="*/ 150 h 260"/>
                <a:gd name="T56" fmla="*/ 42 w 197"/>
                <a:gd name="T57" fmla="*/ 169 h 260"/>
                <a:gd name="T58" fmla="*/ 116 w 197"/>
                <a:gd name="T59" fmla="*/ 159 h 260"/>
                <a:gd name="T60" fmla="*/ 135 w 197"/>
                <a:gd name="T61" fmla="*/ 130 h 260"/>
                <a:gd name="T62" fmla="*/ 107 w 197"/>
                <a:gd name="T63" fmla="*/ 148 h 260"/>
                <a:gd name="T64" fmla="*/ 57 w 197"/>
                <a:gd name="T65" fmla="*/ 16 h 260"/>
                <a:gd name="T66" fmla="*/ 57 w 197"/>
                <a:gd name="T67" fmla="*/ 9 h 260"/>
                <a:gd name="T68" fmla="*/ 66 w 197"/>
                <a:gd name="T69" fmla="*/ 1 h 260"/>
                <a:gd name="T70" fmla="*/ 130 w 197"/>
                <a:gd name="T71" fmla="*/ 0 h 260"/>
                <a:gd name="T72" fmla="*/ 135 w 197"/>
                <a:gd name="T73" fmla="*/ 1 h 260"/>
                <a:gd name="T74" fmla="*/ 144 w 197"/>
                <a:gd name="T75" fmla="*/ 9 h 260"/>
                <a:gd name="T76" fmla="*/ 146 w 197"/>
                <a:gd name="T77" fmla="*/ 37 h 260"/>
                <a:gd name="T78" fmla="*/ 57 w 197"/>
                <a:gd name="T79" fmla="*/ 1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260">
                  <a:moveTo>
                    <a:pt x="171" y="260"/>
                  </a:moveTo>
                  <a:lnTo>
                    <a:pt x="26" y="260"/>
                  </a:lnTo>
                  <a:lnTo>
                    <a:pt x="26" y="260"/>
                  </a:lnTo>
                  <a:lnTo>
                    <a:pt x="19" y="259"/>
                  </a:lnTo>
                  <a:lnTo>
                    <a:pt x="16" y="258"/>
                  </a:lnTo>
                  <a:lnTo>
                    <a:pt x="10" y="255"/>
                  </a:lnTo>
                  <a:lnTo>
                    <a:pt x="6" y="252"/>
                  </a:lnTo>
                  <a:lnTo>
                    <a:pt x="4" y="248"/>
                  </a:lnTo>
                  <a:lnTo>
                    <a:pt x="1" y="245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100"/>
                  </a:lnTo>
                  <a:lnTo>
                    <a:pt x="52" y="52"/>
                  </a:lnTo>
                  <a:lnTo>
                    <a:pt x="144" y="52"/>
                  </a:lnTo>
                  <a:lnTo>
                    <a:pt x="197" y="100"/>
                  </a:lnTo>
                  <a:lnTo>
                    <a:pt x="197" y="234"/>
                  </a:lnTo>
                  <a:lnTo>
                    <a:pt x="197" y="234"/>
                  </a:lnTo>
                  <a:lnTo>
                    <a:pt x="196" y="239"/>
                  </a:lnTo>
                  <a:lnTo>
                    <a:pt x="195" y="245"/>
                  </a:lnTo>
                  <a:lnTo>
                    <a:pt x="192" y="248"/>
                  </a:lnTo>
                  <a:lnTo>
                    <a:pt x="190" y="252"/>
                  </a:lnTo>
                  <a:lnTo>
                    <a:pt x="186" y="255"/>
                  </a:lnTo>
                  <a:lnTo>
                    <a:pt x="181" y="258"/>
                  </a:lnTo>
                  <a:lnTo>
                    <a:pt x="177" y="259"/>
                  </a:lnTo>
                  <a:lnTo>
                    <a:pt x="171" y="260"/>
                  </a:lnTo>
                  <a:lnTo>
                    <a:pt x="171" y="260"/>
                  </a:lnTo>
                  <a:close/>
                  <a:moveTo>
                    <a:pt x="187" y="111"/>
                  </a:moveTo>
                  <a:lnTo>
                    <a:pt x="134" y="63"/>
                  </a:lnTo>
                  <a:lnTo>
                    <a:pt x="62" y="63"/>
                  </a:lnTo>
                  <a:lnTo>
                    <a:pt x="12" y="109"/>
                  </a:lnTo>
                  <a:lnTo>
                    <a:pt x="151" y="109"/>
                  </a:lnTo>
                  <a:lnTo>
                    <a:pt x="151" y="219"/>
                  </a:lnTo>
                  <a:lnTo>
                    <a:pt x="10" y="219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0" y="229"/>
                  </a:lnTo>
                  <a:lnTo>
                    <a:pt x="12" y="234"/>
                  </a:lnTo>
                  <a:lnTo>
                    <a:pt x="14" y="238"/>
                  </a:lnTo>
                  <a:lnTo>
                    <a:pt x="17" y="242"/>
                  </a:lnTo>
                  <a:lnTo>
                    <a:pt x="21" y="245"/>
                  </a:lnTo>
                  <a:lnTo>
                    <a:pt x="26" y="247"/>
                  </a:lnTo>
                  <a:lnTo>
                    <a:pt x="30" y="248"/>
                  </a:lnTo>
                  <a:lnTo>
                    <a:pt x="36" y="250"/>
                  </a:lnTo>
                  <a:lnTo>
                    <a:pt x="161" y="250"/>
                  </a:lnTo>
                  <a:lnTo>
                    <a:pt x="161" y="250"/>
                  </a:lnTo>
                  <a:lnTo>
                    <a:pt x="166" y="248"/>
                  </a:lnTo>
                  <a:lnTo>
                    <a:pt x="170" y="247"/>
                  </a:lnTo>
                  <a:lnTo>
                    <a:pt x="175" y="245"/>
                  </a:lnTo>
                  <a:lnTo>
                    <a:pt x="179" y="242"/>
                  </a:lnTo>
                  <a:lnTo>
                    <a:pt x="182" y="238"/>
                  </a:lnTo>
                  <a:lnTo>
                    <a:pt x="184" y="234"/>
                  </a:lnTo>
                  <a:lnTo>
                    <a:pt x="186" y="229"/>
                  </a:lnTo>
                  <a:lnTo>
                    <a:pt x="187" y="224"/>
                  </a:lnTo>
                  <a:lnTo>
                    <a:pt x="187" y="111"/>
                  </a:lnTo>
                  <a:close/>
                  <a:moveTo>
                    <a:pt x="77" y="178"/>
                  </a:moveTo>
                  <a:lnTo>
                    <a:pt x="40" y="150"/>
                  </a:lnTo>
                  <a:lnTo>
                    <a:pt x="13" y="183"/>
                  </a:lnTo>
                  <a:lnTo>
                    <a:pt x="42" y="169"/>
                  </a:lnTo>
                  <a:lnTo>
                    <a:pt x="78" y="196"/>
                  </a:lnTo>
                  <a:lnTo>
                    <a:pt x="116" y="159"/>
                  </a:lnTo>
                  <a:lnTo>
                    <a:pt x="135" y="177"/>
                  </a:lnTo>
                  <a:lnTo>
                    <a:pt x="135" y="130"/>
                  </a:lnTo>
                  <a:lnTo>
                    <a:pt x="88" y="130"/>
                  </a:lnTo>
                  <a:lnTo>
                    <a:pt x="107" y="148"/>
                  </a:lnTo>
                  <a:lnTo>
                    <a:pt x="77" y="178"/>
                  </a:lnTo>
                  <a:close/>
                  <a:moveTo>
                    <a:pt x="57" y="16"/>
                  </a:moveTo>
                  <a:lnTo>
                    <a:pt x="57" y="16"/>
                  </a:lnTo>
                  <a:lnTo>
                    <a:pt x="57" y="9"/>
                  </a:lnTo>
                  <a:lnTo>
                    <a:pt x="61" y="4"/>
                  </a:lnTo>
                  <a:lnTo>
                    <a:pt x="66" y="1"/>
                  </a:lnTo>
                  <a:lnTo>
                    <a:pt x="73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35" y="1"/>
                  </a:lnTo>
                  <a:lnTo>
                    <a:pt x="140" y="4"/>
                  </a:lnTo>
                  <a:lnTo>
                    <a:pt x="144" y="9"/>
                  </a:lnTo>
                  <a:lnTo>
                    <a:pt x="146" y="16"/>
                  </a:lnTo>
                  <a:lnTo>
                    <a:pt x="146" y="37"/>
                  </a:lnTo>
                  <a:lnTo>
                    <a:pt x="57" y="37"/>
                  </a:lnTo>
                  <a:lnTo>
                    <a:pt x="57" y="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7"/>
            <p:cNvSpPr>
              <a:spLocks noEditPoints="1"/>
            </p:cNvSpPr>
            <p:nvPr/>
          </p:nvSpPr>
          <p:spPr bwMode="auto">
            <a:xfrm>
              <a:off x="7578172" y="532429"/>
              <a:ext cx="184727" cy="223067"/>
            </a:xfrm>
            <a:custGeom>
              <a:avLst/>
              <a:gdLst>
                <a:gd name="T0" fmla="*/ 147 w 212"/>
                <a:gd name="T1" fmla="*/ 222 h 256"/>
                <a:gd name="T2" fmla="*/ 103 w 212"/>
                <a:gd name="T3" fmla="*/ 231 h 256"/>
                <a:gd name="T4" fmla="*/ 69 w 212"/>
                <a:gd name="T5" fmla="*/ 229 h 256"/>
                <a:gd name="T6" fmla="*/ 33 w 212"/>
                <a:gd name="T7" fmla="*/ 213 h 256"/>
                <a:gd name="T8" fmla="*/ 24 w 212"/>
                <a:gd name="T9" fmla="*/ 205 h 256"/>
                <a:gd name="T10" fmla="*/ 8 w 212"/>
                <a:gd name="T11" fmla="*/ 198 h 256"/>
                <a:gd name="T12" fmla="*/ 0 w 212"/>
                <a:gd name="T13" fmla="*/ 183 h 256"/>
                <a:gd name="T14" fmla="*/ 4 w 212"/>
                <a:gd name="T15" fmla="*/ 168 h 256"/>
                <a:gd name="T16" fmla="*/ 2 w 212"/>
                <a:gd name="T17" fmla="*/ 148 h 256"/>
                <a:gd name="T18" fmla="*/ 7 w 212"/>
                <a:gd name="T19" fmla="*/ 112 h 256"/>
                <a:gd name="T20" fmla="*/ 25 w 212"/>
                <a:gd name="T21" fmla="*/ 70 h 256"/>
                <a:gd name="T22" fmla="*/ 30 w 212"/>
                <a:gd name="T23" fmla="*/ 55 h 256"/>
                <a:gd name="T24" fmla="*/ 39 w 212"/>
                <a:gd name="T25" fmla="*/ 30 h 256"/>
                <a:gd name="T26" fmla="*/ 54 w 212"/>
                <a:gd name="T27" fmla="*/ 18 h 256"/>
                <a:gd name="T28" fmla="*/ 80 w 212"/>
                <a:gd name="T29" fmla="*/ 10 h 256"/>
                <a:gd name="T30" fmla="*/ 108 w 212"/>
                <a:gd name="T31" fmla="*/ 1 h 256"/>
                <a:gd name="T32" fmla="*/ 136 w 212"/>
                <a:gd name="T33" fmla="*/ 3 h 256"/>
                <a:gd name="T34" fmla="*/ 149 w 212"/>
                <a:gd name="T35" fmla="*/ 16 h 256"/>
                <a:gd name="T36" fmla="*/ 154 w 212"/>
                <a:gd name="T37" fmla="*/ 38 h 256"/>
                <a:gd name="T38" fmla="*/ 152 w 212"/>
                <a:gd name="T39" fmla="*/ 51 h 256"/>
                <a:gd name="T40" fmla="*/ 141 w 212"/>
                <a:gd name="T41" fmla="*/ 57 h 256"/>
                <a:gd name="T42" fmla="*/ 129 w 212"/>
                <a:gd name="T43" fmla="*/ 48 h 256"/>
                <a:gd name="T44" fmla="*/ 119 w 212"/>
                <a:gd name="T45" fmla="*/ 56 h 256"/>
                <a:gd name="T46" fmla="*/ 98 w 212"/>
                <a:gd name="T47" fmla="*/ 59 h 256"/>
                <a:gd name="T48" fmla="*/ 84 w 212"/>
                <a:gd name="T49" fmla="*/ 51 h 256"/>
                <a:gd name="T50" fmla="*/ 84 w 212"/>
                <a:gd name="T51" fmla="*/ 51 h 256"/>
                <a:gd name="T52" fmla="*/ 80 w 212"/>
                <a:gd name="T53" fmla="*/ 53 h 256"/>
                <a:gd name="T54" fmla="*/ 73 w 212"/>
                <a:gd name="T55" fmla="*/ 64 h 256"/>
                <a:gd name="T56" fmla="*/ 82 w 212"/>
                <a:gd name="T57" fmla="*/ 107 h 256"/>
                <a:gd name="T58" fmla="*/ 85 w 212"/>
                <a:gd name="T59" fmla="*/ 130 h 256"/>
                <a:gd name="T60" fmla="*/ 112 w 212"/>
                <a:gd name="T61" fmla="*/ 114 h 256"/>
                <a:gd name="T62" fmla="*/ 132 w 212"/>
                <a:gd name="T63" fmla="*/ 113 h 256"/>
                <a:gd name="T64" fmla="*/ 152 w 212"/>
                <a:gd name="T65" fmla="*/ 122 h 256"/>
                <a:gd name="T66" fmla="*/ 167 w 212"/>
                <a:gd name="T67" fmla="*/ 137 h 256"/>
                <a:gd name="T68" fmla="*/ 188 w 212"/>
                <a:gd name="T69" fmla="*/ 120 h 256"/>
                <a:gd name="T70" fmla="*/ 212 w 212"/>
                <a:gd name="T71" fmla="*/ 113 h 256"/>
                <a:gd name="T72" fmla="*/ 207 w 212"/>
                <a:gd name="T73" fmla="*/ 255 h 256"/>
                <a:gd name="T74" fmla="*/ 184 w 212"/>
                <a:gd name="T75" fmla="*/ 243 h 256"/>
                <a:gd name="T76" fmla="*/ 163 w 212"/>
                <a:gd name="T77" fmla="*/ 216 h 256"/>
                <a:gd name="T78" fmla="*/ 74 w 212"/>
                <a:gd name="T79" fmla="*/ 195 h 256"/>
                <a:gd name="T80" fmla="*/ 81 w 212"/>
                <a:gd name="T81" fmla="*/ 204 h 256"/>
                <a:gd name="T82" fmla="*/ 100 w 212"/>
                <a:gd name="T83" fmla="*/ 212 h 256"/>
                <a:gd name="T84" fmla="*/ 121 w 212"/>
                <a:gd name="T85" fmla="*/ 212 h 256"/>
                <a:gd name="T86" fmla="*/ 139 w 212"/>
                <a:gd name="T87" fmla="*/ 204 h 256"/>
                <a:gd name="T88" fmla="*/ 147 w 212"/>
                <a:gd name="T89" fmla="*/ 195 h 256"/>
                <a:gd name="T90" fmla="*/ 117 w 212"/>
                <a:gd name="T91" fmla="*/ 200 h 256"/>
                <a:gd name="T92" fmla="*/ 80 w 212"/>
                <a:gd name="T93" fmla="*/ 19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2" h="256">
                  <a:moveTo>
                    <a:pt x="163" y="216"/>
                  </a:moveTo>
                  <a:lnTo>
                    <a:pt x="163" y="216"/>
                  </a:lnTo>
                  <a:lnTo>
                    <a:pt x="147" y="222"/>
                  </a:lnTo>
                  <a:lnTo>
                    <a:pt x="132" y="228"/>
                  </a:lnTo>
                  <a:lnTo>
                    <a:pt x="117" y="230"/>
                  </a:lnTo>
                  <a:lnTo>
                    <a:pt x="103" y="231"/>
                  </a:lnTo>
                  <a:lnTo>
                    <a:pt x="91" y="231"/>
                  </a:lnTo>
                  <a:lnTo>
                    <a:pt x="80" y="230"/>
                  </a:lnTo>
                  <a:lnTo>
                    <a:pt x="69" y="229"/>
                  </a:lnTo>
                  <a:lnTo>
                    <a:pt x="60" y="226"/>
                  </a:lnTo>
                  <a:lnTo>
                    <a:pt x="45" y="220"/>
                  </a:lnTo>
                  <a:lnTo>
                    <a:pt x="33" y="213"/>
                  </a:lnTo>
                  <a:lnTo>
                    <a:pt x="26" y="208"/>
                  </a:lnTo>
                  <a:lnTo>
                    <a:pt x="24" y="205"/>
                  </a:lnTo>
                  <a:lnTo>
                    <a:pt x="24" y="205"/>
                  </a:lnTo>
                  <a:lnTo>
                    <a:pt x="19" y="204"/>
                  </a:lnTo>
                  <a:lnTo>
                    <a:pt x="13" y="202"/>
                  </a:lnTo>
                  <a:lnTo>
                    <a:pt x="8" y="198"/>
                  </a:lnTo>
                  <a:lnTo>
                    <a:pt x="3" y="194"/>
                  </a:lnTo>
                  <a:lnTo>
                    <a:pt x="0" y="187"/>
                  </a:lnTo>
                  <a:lnTo>
                    <a:pt x="0" y="183"/>
                  </a:lnTo>
                  <a:lnTo>
                    <a:pt x="0" y="178"/>
                  </a:lnTo>
                  <a:lnTo>
                    <a:pt x="2" y="173"/>
                  </a:lnTo>
                  <a:lnTo>
                    <a:pt x="4" y="168"/>
                  </a:lnTo>
                  <a:lnTo>
                    <a:pt x="4" y="168"/>
                  </a:lnTo>
                  <a:lnTo>
                    <a:pt x="3" y="159"/>
                  </a:lnTo>
                  <a:lnTo>
                    <a:pt x="2" y="148"/>
                  </a:lnTo>
                  <a:lnTo>
                    <a:pt x="2" y="139"/>
                  </a:lnTo>
                  <a:lnTo>
                    <a:pt x="3" y="129"/>
                  </a:lnTo>
                  <a:lnTo>
                    <a:pt x="7" y="112"/>
                  </a:lnTo>
                  <a:lnTo>
                    <a:pt x="12" y="95"/>
                  </a:lnTo>
                  <a:lnTo>
                    <a:pt x="19" y="81"/>
                  </a:lnTo>
                  <a:lnTo>
                    <a:pt x="25" y="70"/>
                  </a:lnTo>
                  <a:lnTo>
                    <a:pt x="32" y="61"/>
                  </a:lnTo>
                  <a:lnTo>
                    <a:pt x="32" y="61"/>
                  </a:lnTo>
                  <a:lnTo>
                    <a:pt x="30" y="55"/>
                  </a:lnTo>
                  <a:lnTo>
                    <a:pt x="32" y="47"/>
                  </a:lnTo>
                  <a:lnTo>
                    <a:pt x="34" y="39"/>
                  </a:lnTo>
                  <a:lnTo>
                    <a:pt x="39" y="30"/>
                  </a:lnTo>
                  <a:lnTo>
                    <a:pt x="43" y="26"/>
                  </a:lnTo>
                  <a:lnTo>
                    <a:pt x="47" y="22"/>
                  </a:lnTo>
                  <a:lnTo>
                    <a:pt x="54" y="18"/>
                  </a:lnTo>
                  <a:lnTo>
                    <a:pt x="61" y="16"/>
                  </a:lnTo>
                  <a:lnTo>
                    <a:pt x="69" y="13"/>
                  </a:lnTo>
                  <a:lnTo>
                    <a:pt x="80" y="10"/>
                  </a:lnTo>
                  <a:lnTo>
                    <a:pt x="80" y="10"/>
                  </a:lnTo>
                  <a:lnTo>
                    <a:pt x="95" y="5"/>
                  </a:lnTo>
                  <a:lnTo>
                    <a:pt x="108" y="1"/>
                  </a:lnTo>
                  <a:lnTo>
                    <a:pt x="119" y="0"/>
                  </a:lnTo>
                  <a:lnTo>
                    <a:pt x="128" y="0"/>
                  </a:lnTo>
                  <a:lnTo>
                    <a:pt x="136" y="3"/>
                  </a:lnTo>
                  <a:lnTo>
                    <a:pt x="141" y="5"/>
                  </a:lnTo>
                  <a:lnTo>
                    <a:pt x="146" y="10"/>
                  </a:lnTo>
                  <a:lnTo>
                    <a:pt x="149" y="16"/>
                  </a:lnTo>
                  <a:lnTo>
                    <a:pt x="151" y="21"/>
                  </a:lnTo>
                  <a:lnTo>
                    <a:pt x="152" y="26"/>
                  </a:lnTo>
                  <a:lnTo>
                    <a:pt x="154" y="38"/>
                  </a:lnTo>
                  <a:lnTo>
                    <a:pt x="154" y="46"/>
                  </a:lnTo>
                  <a:lnTo>
                    <a:pt x="152" y="51"/>
                  </a:lnTo>
                  <a:lnTo>
                    <a:pt x="152" y="51"/>
                  </a:lnTo>
                  <a:lnTo>
                    <a:pt x="149" y="56"/>
                  </a:lnTo>
                  <a:lnTo>
                    <a:pt x="145" y="57"/>
                  </a:lnTo>
                  <a:lnTo>
                    <a:pt x="141" y="57"/>
                  </a:lnTo>
                  <a:lnTo>
                    <a:pt x="137" y="55"/>
                  </a:lnTo>
                  <a:lnTo>
                    <a:pt x="132" y="49"/>
                  </a:lnTo>
                  <a:lnTo>
                    <a:pt x="129" y="48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19" y="56"/>
                  </a:lnTo>
                  <a:lnTo>
                    <a:pt x="112" y="59"/>
                  </a:lnTo>
                  <a:lnTo>
                    <a:pt x="104" y="59"/>
                  </a:lnTo>
                  <a:lnTo>
                    <a:pt x="98" y="59"/>
                  </a:lnTo>
                  <a:lnTo>
                    <a:pt x="93" y="56"/>
                  </a:lnTo>
                  <a:lnTo>
                    <a:pt x="89" y="53"/>
                  </a:lnTo>
                  <a:lnTo>
                    <a:pt x="84" y="51"/>
                  </a:lnTo>
                  <a:lnTo>
                    <a:pt x="84" y="51"/>
                  </a:lnTo>
                  <a:lnTo>
                    <a:pt x="84" y="51"/>
                  </a:lnTo>
                  <a:lnTo>
                    <a:pt x="84" y="51"/>
                  </a:lnTo>
                  <a:lnTo>
                    <a:pt x="84" y="51"/>
                  </a:lnTo>
                  <a:lnTo>
                    <a:pt x="84" y="51"/>
                  </a:lnTo>
                  <a:lnTo>
                    <a:pt x="80" y="53"/>
                  </a:lnTo>
                  <a:lnTo>
                    <a:pt x="77" y="56"/>
                  </a:lnTo>
                  <a:lnTo>
                    <a:pt x="74" y="60"/>
                  </a:lnTo>
                  <a:lnTo>
                    <a:pt x="73" y="64"/>
                  </a:lnTo>
                  <a:lnTo>
                    <a:pt x="73" y="74"/>
                  </a:lnTo>
                  <a:lnTo>
                    <a:pt x="76" y="85"/>
                  </a:lnTo>
                  <a:lnTo>
                    <a:pt x="82" y="107"/>
                  </a:lnTo>
                  <a:lnTo>
                    <a:pt x="85" y="118"/>
                  </a:lnTo>
                  <a:lnTo>
                    <a:pt x="85" y="130"/>
                  </a:lnTo>
                  <a:lnTo>
                    <a:pt x="85" y="130"/>
                  </a:lnTo>
                  <a:lnTo>
                    <a:pt x="94" y="124"/>
                  </a:lnTo>
                  <a:lnTo>
                    <a:pt x="102" y="118"/>
                  </a:lnTo>
                  <a:lnTo>
                    <a:pt x="112" y="114"/>
                  </a:lnTo>
                  <a:lnTo>
                    <a:pt x="119" y="113"/>
                  </a:lnTo>
                  <a:lnTo>
                    <a:pt x="125" y="112"/>
                  </a:lnTo>
                  <a:lnTo>
                    <a:pt x="132" y="113"/>
                  </a:lnTo>
                  <a:lnTo>
                    <a:pt x="138" y="114"/>
                  </a:lnTo>
                  <a:lnTo>
                    <a:pt x="146" y="117"/>
                  </a:lnTo>
                  <a:lnTo>
                    <a:pt x="152" y="122"/>
                  </a:lnTo>
                  <a:lnTo>
                    <a:pt x="160" y="129"/>
                  </a:lnTo>
                  <a:lnTo>
                    <a:pt x="167" y="137"/>
                  </a:lnTo>
                  <a:lnTo>
                    <a:pt x="167" y="137"/>
                  </a:lnTo>
                  <a:lnTo>
                    <a:pt x="173" y="130"/>
                  </a:lnTo>
                  <a:lnTo>
                    <a:pt x="180" y="124"/>
                  </a:lnTo>
                  <a:lnTo>
                    <a:pt x="188" y="120"/>
                  </a:lnTo>
                  <a:lnTo>
                    <a:pt x="195" y="117"/>
                  </a:lnTo>
                  <a:lnTo>
                    <a:pt x="207" y="113"/>
                  </a:lnTo>
                  <a:lnTo>
                    <a:pt x="212" y="113"/>
                  </a:lnTo>
                  <a:lnTo>
                    <a:pt x="212" y="256"/>
                  </a:lnTo>
                  <a:lnTo>
                    <a:pt x="212" y="256"/>
                  </a:lnTo>
                  <a:lnTo>
                    <a:pt x="207" y="255"/>
                  </a:lnTo>
                  <a:lnTo>
                    <a:pt x="201" y="252"/>
                  </a:lnTo>
                  <a:lnTo>
                    <a:pt x="191" y="248"/>
                  </a:lnTo>
                  <a:lnTo>
                    <a:pt x="184" y="243"/>
                  </a:lnTo>
                  <a:lnTo>
                    <a:pt x="176" y="237"/>
                  </a:lnTo>
                  <a:lnTo>
                    <a:pt x="168" y="228"/>
                  </a:lnTo>
                  <a:lnTo>
                    <a:pt x="163" y="216"/>
                  </a:lnTo>
                  <a:lnTo>
                    <a:pt x="163" y="216"/>
                  </a:lnTo>
                  <a:close/>
                  <a:moveTo>
                    <a:pt x="74" y="195"/>
                  </a:moveTo>
                  <a:lnTo>
                    <a:pt x="74" y="195"/>
                  </a:lnTo>
                  <a:lnTo>
                    <a:pt x="76" y="198"/>
                  </a:lnTo>
                  <a:lnTo>
                    <a:pt x="78" y="200"/>
                  </a:lnTo>
                  <a:lnTo>
                    <a:pt x="81" y="204"/>
                  </a:lnTo>
                  <a:lnTo>
                    <a:pt x="86" y="207"/>
                  </a:lnTo>
                  <a:lnTo>
                    <a:pt x="93" y="211"/>
                  </a:lnTo>
                  <a:lnTo>
                    <a:pt x="100" y="212"/>
                  </a:lnTo>
                  <a:lnTo>
                    <a:pt x="111" y="213"/>
                  </a:lnTo>
                  <a:lnTo>
                    <a:pt x="111" y="213"/>
                  </a:lnTo>
                  <a:lnTo>
                    <a:pt x="121" y="212"/>
                  </a:lnTo>
                  <a:lnTo>
                    <a:pt x="129" y="209"/>
                  </a:lnTo>
                  <a:lnTo>
                    <a:pt x="136" y="207"/>
                  </a:lnTo>
                  <a:lnTo>
                    <a:pt x="139" y="204"/>
                  </a:lnTo>
                  <a:lnTo>
                    <a:pt x="143" y="202"/>
                  </a:lnTo>
                  <a:lnTo>
                    <a:pt x="146" y="199"/>
                  </a:lnTo>
                  <a:lnTo>
                    <a:pt x="147" y="195"/>
                  </a:lnTo>
                  <a:lnTo>
                    <a:pt x="147" y="195"/>
                  </a:lnTo>
                  <a:lnTo>
                    <a:pt x="132" y="199"/>
                  </a:lnTo>
                  <a:lnTo>
                    <a:pt x="117" y="200"/>
                  </a:lnTo>
                  <a:lnTo>
                    <a:pt x="106" y="200"/>
                  </a:lnTo>
                  <a:lnTo>
                    <a:pt x="95" y="199"/>
                  </a:lnTo>
                  <a:lnTo>
                    <a:pt x="80" y="196"/>
                  </a:lnTo>
                  <a:lnTo>
                    <a:pt x="74" y="195"/>
                  </a:lnTo>
                  <a:lnTo>
                    <a:pt x="74" y="19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8"/>
            <p:cNvSpPr>
              <a:spLocks noEditPoints="1"/>
            </p:cNvSpPr>
            <p:nvPr/>
          </p:nvSpPr>
          <p:spPr bwMode="auto">
            <a:xfrm>
              <a:off x="7836093" y="525458"/>
              <a:ext cx="221325" cy="219581"/>
            </a:xfrm>
            <a:custGeom>
              <a:avLst/>
              <a:gdLst>
                <a:gd name="T0" fmla="*/ 84 w 255"/>
                <a:gd name="T1" fmla="*/ 250 h 250"/>
                <a:gd name="T2" fmla="*/ 68 w 255"/>
                <a:gd name="T3" fmla="*/ 249 h 250"/>
                <a:gd name="T4" fmla="*/ 33 w 255"/>
                <a:gd name="T5" fmla="*/ 237 h 250"/>
                <a:gd name="T6" fmla="*/ 12 w 255"/>
                <a:gd name="T7" fmla="*/ 218 h 250"/>
                <a:gd name="T8" fmla="*/ 3 w 255"/>
                <a:gd name="T9" fmla="*/ 198 h 250"/>
                <a:gd name="T10" fmla="*/ 0 w 255"/>
                <a:gd name="T11" fmla="*/ 175 h 250"/>
                <a:gd name="T12" fmla="*/ 16 w 255"/>
                <a:gd name="T13" fmla="*/ 175 h 250"/>
                <a:gd name="T14" fmla="*/ 17 w 255"/>
                <a:gd name="T15" fmla="*/ 187 h 250"/>
                <a:gd name="T16" fmla="*/ 29 w 255"/>
                <a:gd name="T17" fmla="*/ 210 h 250"/>
                <a:gd name="T18" fmla="*/ 47 w 255"/>
                <a:gd name="T19" fmla="*/ 183 h 250"/>
                <a:gd name="T20" fmla="*/ 58 w 255"/>
                <a:gd name="T21" fmla="*/ 230 h 250"/>
                <a:gd name="T22" fmla="*/ 78 w 255"/>
                <a:gd name="T23" fmla="*/ 183 h 250"/>
                <a:gd name="T24" fmla="*/ 115 w 255"/>
                <a:gd name="T25" fmla="*/ 235 h 250"/>
                <a:gd name="T26" fmla="*/ 116 w 255"/>
                <a:gd name="T27" fmla="*/ 153 h 250"/>
                <a:gd name="T28" fmla="*/ 125 w 255"/>
                <a:gd name="T29" fmla="*/ 146 h 250"/>
                <a:gd name="T30" fmla="*/ 133 w 255"/>
                <a:gd name="T31" fmla="*/ 149 h 250"/>
                <a:gd name="T32" fmla="*/ 136 w 255"/>
                <a:gd name="T33" fmla="*/ 235 h 250"/>
                <a:gd name="T34" fmla="*/ 172 w 255"/>
                <a:gd name="T35" fmla="*/ 183 h 250"/>
                <a:gd name="T36" fmla="*/ 198 w 255"/>
                <a:gd name="T37" fmla="*/ 183 h 250"/>
                <a:gd name="T38" fmla="*/ 240 w 255"/>
                <a:gd name="T39" fmla="*/ 235 h 250"/>
                <a:gd name="T40" fmla="*/ 130 w 255"/>
                <a:gd name="T41" fmla="*/ 100 h 250"/>
                <a:gd name="T42" fmla="*/ 84 w 255"/>
                <a:gd name="T43" fmla="*/ 100 h 250"/>
                <a:gd name="T44" fmla="*/ 38 w 255"/>
                <a:gd name="T45" fmla="*/ 91 h 250"/>
                <a:gd name="T46" fmla="*/ 8 w 255"/>
                <a:gd name="T47" fmla="*/ 68 h 250"/>
                <a:gd name="T48" fmla="*/ 2 w 255"/>
                <a:gd name="T49" fmla="*/ 50 h 250"/>
                <a:gd name="T50" fmla="*/ 3 w 255"/>
                <a:gd name="T51" fmla="*/ 40 h 250"/>
                <a:gd name="T52" fmla="*/ 26 w 255"/>
                <a:gd name="T53" fmla="*/ 15 h 250"/>
                <a:gd name="T54" fmla="*/ 68 w 255"/>
                <a:gd name="T55" fmla="*/ 1 h 250"/>
                <a:gd name="T56" fmla="*/ 102 w 255"/>
                <a:gd name="T57" fmla="*/ 1 h 250"/>
                <a:gd name="T58" fmla="*/ 142 w 255"/>
                <a:gd name="T59" fmla="*/ 14 h 250"/>
                <a:gd name="T60" fmla="*/ 164 w 255"/>
                <a:gd name="T61" fmla="*/ 37 h 250"/>
                <a:gd name="T62" fmla="*/ 167 w 255"/>
                <a:gd name="T63" fmla="*/ 49 h 250"/>
                <a:gd name="T64" fmla="*/ 167 w 255"/>
                <a:gd name="T65" fmla="*/ 50 h 250"/>
                <a:gd name="T66" fmla="*/ 234 w 255"/>
                <a:gd name="T67" fmla="*/ 84 h 250"/>
                <a:gd name="T68" fmla="*/ 255 w 255"/>
                <a:gd name="T69" fmla="*/ 250 h 250"/>
                <a:gd name="T70" fmla="*/ 85 w 255"/>
                <a:gd name="T71" fmla="*/ 32 h 250"/>
                <a:gd name="T72" fmla="*/ 60 w 255"/>
                <a:gd name="T73" fmla="*/ 40 h 250"/>
                <a:gd name="T74" fmla="*/ 55 w 255"/>
                <a:gd name="T75" fmla="*/ 50 h 250"/>
                <a:gd name="T76" fmla="*/ 58 w 255"/>
                <a:gd name="T77" fmla="*/ 57 h 250"/>
                <a:gd name="T78" fmla="*/ 73 w 255"/>
                <a:gd name="T79" fmla="*/ 66 h 250"/>
                <a:gd name="T80" fmla="*/ 97 w 255"/>
                <a:gd name="T81" fmla="*/ 66 h 250"/>
                <a:gd name="T82" fmla="*/ 112 w 255"/>
                <a:gd name="T83" fmla="*/ 57 h 250"/>
                <a:gd name="T84" fmla="*/ 115 w 255"/>
                <a:gd name="T85" fmla="*/ 50 h 250"/>
                <a:gd name="T86" fmla="*/ 110 w 255"/>
                <a:gd name="T87" fmla="*/ 40 h 250"/>
                <a:gd name="T88" fmla="*/ 85 w 255"/>
                <a:gd name="T89" fmla="*/ 3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5" h="250">
                  <a:moveTo>
                    <a:pt x="250" y="250"/>
                  </a:moveTo>
                  <a:lnTo>
                    <a:pt x="234" y="250"/>
                  </a:lnTo>
                  <a:lnTo>
                    <a:pt x="84" y="250"/>
                  </a:lnTo>
                  <a:lnTo>
                    <a:pt x="84" y="250"/>
                  </a:lnTo>
                  <a:lnTo>
                    <a:pt x="84" y="250"/>
                  </a:lnTo>
                  <a:lnTo>
                    <a:pt x="68" y="249"/>
                  </a:lnTo>
                  <a:lnTo>
                    <a:pt x="54" y="247"/>
                  </a:lnTo>
                  <a:lnTo>
                    <a:pt x="42" y="243"/>
                  </a:lnTo>
                  <a:lnTo>
                    <a:pt x="33" y="237"/>
                  </a:lnTo>
                  <a:lnTo>
                    <a:pt x="24" y="231"/>
                  </a:lnTo>
                  <a:lnTo>
                    <a:pt x="17" y="226"/>
                  </a:lnTo>
                  <a:lnTo>
                    <a:pt x="12" y="218"/>
                  </a:lnTo>
                  <a:lnTo>
                    <a:pt x="8" y="211"/>
                  </a:lnTo>
                  <a:lnTo>
                    <a:pt x="6" y="205"/>
                  </a:lnTo>
                  <a:lnTo>
                    <a:pt x="3" y="198"/>
                  </a:lnTo>
                  <a:lnTo>
                    <a:pt x="0" y="187"/>
                  </a:lnTo>
                  <a:lnTo>
                    <a:pt x="0" y="178"/>
                  </a:lnTo>
                  <a:lnTo>
                    <a:pt x="0" y="175"/>
                  </a:lnTo>
                  <a:lnTo>
                    <a:pt x="0" y="84"/>
                  </a:lnTo>
                  <a:lnTo>
                    <a:pt x="16" y="98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82"/>
                  </a:lnTo>
                  <a:lnTo>
                    <a:pt x="17" y="187"/>
                  </a:lnTo>
                  <a:lnTo>
                    <a:pt x="20" y="195"/>
                  </a:lnTo>
                  <a:lnTo>
                    <a:pt x="24" y="202"/>
                  </a:lnTo>
                  <a:lnTo>
                    <a:pt x="29" y="210"/>
                  </a:lnTo>
                  <a:lnTo>
                    <a:pt x="37" y="219"/>
                  </a:lnTo>
                  <a:lnTo>
                    <a:pt x="47" y="226"/>
                  </a:lnTo>
                  <a:lnTo>
                    <a:pt x="47" y="183"/>
                  </a:lnTo>
                  <a:lnTo>
                    <a:pt x="58" y="183"/>
                  </a:lnTo>
                  <a:lnTo>
                    <a:pt x="58" y="230"/>
                  </a:lnTo>
                  <a:lnTo>
                    <a:pt x="58" y="230"/>
                  </a:lnTo>
                  <a:lnTo>
                    <a:pt x="68" y="232"/>
                  </a:lnTo>
                  <a:lnTo>
                    <a:pt x="78" y="234"/>
                  </a:lnTo>
                  <a:lnTo>
                    <a:pt x="78" y="183"/>
                  </a:lnTo>
                  <a:lnTo>
                    <a:pt x="89" y="183"/>
                  </a:lnTo>
                  <a:lnTo>
                    <a:pt x="89" y="235"/>
                  </a:lnTo>
                  <a:lnTo>
                    <a:pt x="115" y="235"/>
                  </a:lnTo>
                  <a:lnTo>
                    <a:pt x="115" y="157"/>
                  </a:lnTo>
                  <a:lnTo>
                    <a:pt x="115" y="157"/>
                  </a:lnTo>
                  <a:lnTo>
                    <a:pt x="116" y="153"/>
                  </a:lnTo>
                  <a:lnTo>
                    <a:pt x="117" y="149"/>
                  </a:lnTo>
                  <a:lnTo>
                    <a:pt x="121" y="146"/>
                  </a:lnTo>
                  <a:lnTo>
                    <a:pt x="125" y="146"/>
                  </a:lnTo>
                  <a:lnTo>
                    <a:pt x="125" y="146"/>
                  </a:lnTo>
                  <a:lnTo>
                    <a:pt x="129" y="146"/>
                  </a:lnTo>
                  <a:lnTo>
                    <a:pt x="133" y="149"/>
                  </a:lnTo>
                  <a:lnTo>
                    <a:pt x="134" y="153"/>
                  </a:lnTo>
                  <a:lnTo>
                    <a:pt x="136" y="157"/>
                  </a:lnTo>
                  <a:lnTo>
                    <a:pt x="136" y="235"/>
                  </a:lnTo>
                  <a:lnTo>
                    <a:pt x="162" y="235"/>
                  </a:lnTo>
                  <a:lnTo>
                    <a:pt x="162" y="183"/>
                  </a:lnTo>
                  <a:lnTo>
                    <a:pt x="172" y="183"/>
                  </a:lnTo>
                  <a:lnTo>
                    <a:pt x="172" y="235"/>
                  </a:lnTo>
                  <a:lnTo>
                    <a:pt x="198" y="235"/>
                  </a:lnTo>
                  <a:lnTo>
                    <a:pt x="198" y="183"/>
                  </a:lnTo>
                  <a:lnTo>
                    <a:pt x="208" y="183"/>
                  </a:lnTo>
                  <a:lnTo>
                    <a:pt x="208" y="235"/>
                  </a:lnTo>
                  <a:lnTo>
                    <a:pt x="240" y="235"/>
                  </a:lnTo>
                  <a:lnTo>
                    <a:pt x="240" y="100"/>
                  </a:lnTo>
                  <a:lnTo>
                    <a:pt x="167" y="100"/>
                  </a:lnTo>
                  <a:lnTo>
                    <a:pt x="130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67" y="98"/>
                  </a:lnTo>
                  <a:lnTo>
                    <a:pt x="51" y="96"/>
                  </a:lnTo>
                  <a:lnTo>
                    <a:pt x="38" y="91"/>
                  </a:lnTo>
                  <a:lnTo>
                    <a:pt x="25" y="84"/>
                  </a:lnTo>
                  <a:lnTo>
                    <a:pt x="16" y="78"/>
                  </a:lnTo>
                  <a:lnTo>
                    <a:pt x="8" y="68"/>
                  </a:lnTo>
                  <a:lnTo>
                    <a:pt x="3" y="59"/>
                  </a:lnTo>
                  <a:lnTo>
                    <a:pt x="2" y="54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45"/>
                  </a:lnTo>
                  <a:lnTo>
                    <a:pt x="3" y="40"/>
                  </a:lnTo>
                  <a:lnTo>
                    <a:pt x="8" y="31"/>
                  </a:lnTo>
                  <a:lnTo>
                    <a:pt x="16" y="22"/>
                  </a:lnTo>
                  <a:lnTo>
                    <a:pt x="26" y="15"/>
                  </a:lnTo>
                  <a:lnTo>
                    <a:pt x="38" y="9"/>
                  </a:lnTo>
                  <a:lnTo>
                    <a:pt x="52" y="3"/>
                  </a:lnTo>
                  <a:lnTo>
                    <a:pt x="68" y="1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102" y="1"/>
                  </a:lnTo>
                  <a:lnTo>
                    <a:pt x="116" y="3"/>
                  </a:lnTo>
                  <a:lnTo>
                    <a:pt x="130" y="9"/>
                  </a:lnTo>
                  <a:lnTo>
                    <a:pt x="142" y="14"/>
                  </a:lnTo>
                  <a:lnTo>
                    <a:pt x="153" y="20"/>
                  </a:lnTo>
                  <a:lnTo>
                    <a:pt x="159" y="29"/>
                  </a:lnTo>
                  <a:lnTo>
                    <a:pt x="164" y="37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9"/>
                  </a:lnTo>
                  <a:lnTo>
                    <a:pt x="167" y="49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84"/>
                  </a:lnTo>
                  <a:lnTo>
                    <a:pt x="234" y="84"/>
                  </a:lnTo>
                  <a:lnTo>
                    <a:pt x="250" y="84"/>
                  </a:lnTo>
                  <a:lnTo>
                    <a:pt x="255" y="84"/>
                  </a:lnTo>
                  <a:lnTo>
                    <a:pt x="255" y="250"/>
                  </a:lnTo>
                  <a:lnTo>
                    <a:pt x="250" y="250"/>
                  </a:lnTo>
                  <a:close/>
                  <a:moveTo>
                    <a:pt x="85" y="32"/>
                  </a:moveTo>
                  <a:lnTo>
                    <a:pt x="85" y="32"/>
                  </a:lnTo>
                  <a:lnTo>
                    <a:pt x="73" y="33"/>
                  </a:lnTo>
                  <a:lnTo>
                    <a:pt x="64" y="37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6" y="46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6" y="53"/>
                  </a:lnTo>
                  <a:lnTo>
                    <a:pt x="58" y="57"/>
                  </a:lnTo>
                  <a:lnTo>
                    <a:pt x="60" y="59"/>
                  </a:lnTo>
                  <a:lnTo>
                    <a:pt x="64" y="62"/>
                  </a:lnTo>
                  <a:lnTo>
                    <a:pt x="73" y="66"/>
                  </a:lnTo>
                  <a:lnTo>
                    <a:pt x="85" y="67"/>
                  </a:lnTo>
                  <a:lnTo>
                    <a:pt x="85" y="67"/>
                  </a:lnTo>
                  <a:lnTo>
                    <a:pt x="97" y="66"/>
                  </a:lnTo>
                  <a:lnTo>
                    <a:pt x="106" y="62"/>
                  </a:lnTo>
                  <a:lnTo>
                    <a:pt x="110" y="59"/>
                  </a:lnTo>
                  <a:lnTo>
                    <a:pt x="112" y="57"/>
                  </a:lnTo>
                  <a:lnTo>
                    <a:pt x="114" y="53"/>
                  </a:lnTo>
                  <a:lnTo>
                    <a:pt x="115" y="50"/>
                  </a:lnTo>
                  <a:lnTo>
                    <a:pt x="115" y="50"/>
                  </a:lnTo>
                  <a:lnTo>
                    <a:pt x="114" y="46"/>
                  </a:lnTo>
                  <a:lnTo>
                    <a:pt x="112" y="42"/>
                  </a:lnTo>
                  <a:lnTo>
                    <a:pt x="110" y="40"/>
                  </a:lnTo>
                  <a:lnTo>
                    <a:pt x="106" y="37"/>
                  </a:lnTo>
                  <a:lnTo>
                    <a:pt x="97" y="33"/>
                  </a:lnTo>
                  <a:lnTo>
                    <a:pt x="85" y="32"/>
                  </a:lnTo>
                  <a:lnTo>
                    <a:pt x="85" y="3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9"/>
            <p:cNvSpPr>
              <a:spLocks noEditPoints="1"/>
            </p:cNvSpPr>
            <p:nvPr/>
          </p:nvSpPr>
          <p:spPr bwMode="auto">
            <a:xfrm>
              <a:off x="6178778" y="804291"/>
              <a:ext cx="184727" cy="223067"/>
            </a:xfrm>
            <a:custGeom>
              <a:avLst/>
              <a:gdLst>
                <a:gd name="T0" fmla="*/ 97 w 213"/>
                <a:gd name="T1" fmla="*/ 90 h 256"/>
                <a:gd name="T2" fmla="*/ 93 w 213"/>
                <a:gd name="T3" fmla="*/ 135 h 256"/>
                <a:gd name="T4" fmla="*/ 87 w 213"/>
                <a:gd name="T5" fmla="*/ 150 h 256"/>
                <a:gd name="T6" fmla="*/ 89 w 213"/>
                <a:gd name="T7" fmla="*/ 159 h 256"/>
                <a:gd name="T8" fmla="*/ 96 w 213"/>
                <a:gd name="T9" fmla="*/ 177 h 256"/>
                <a:gd name="T10" fmla="*/ 113 w 213"/>
                <a:gd name="T11" fmla="*/ 165 h 256"/>
                <a:gd name="T12" fmla="*/ 125 w 213"/>
                <a:gd name="T13" fmla="*/ 155 h 256"/>
                <a:gd name="T14" fmla="*/ 125 w 213"/>
                <a:gd name="T15" fmla="*/ 145 h 256"/>
                <a:gd name="T16" fmla="*/ 113 w 213"/>
                <a:gd name="T17" fmla="*/ 133 h 256"/>
                <a:gd name="T18" fmla="*/ 212 w 213"/>
                <a:gd name="T19" fmla="*/ 64 h 256"/>
                <a:gd name="T20" fmla="*/ 170 w 213"/>
                <a:gd name="T21" fmla="*/ 64 h 256"/>
                <a:gd name="T22" fmla="*/ 128 w 213"/>
                <a:gd name="T23" fmla="*/ 46 h 256"/>
                <a:gd name="T24" fmla="*/ 128 w 213"/>
                <a:gd name="T25" fmla="*/ 21 h 256"/>
                <a:gd name="T26" fmla="*/ 82 w 213"/>
                <a:gd name="T27" fmla="*/ 21 h 256"/>
                <a:gd name="T28" fmla="*/ 97 w 213"/>
                <a:gd name="T29" fmla="*/ 43 h 256"/>
                <a:gd name="T30" fmla="*/ 67 w 213"/>
                <a:gd name="T31" fmla="*/ 50 h 256"/>
                <a:gd name="T32" fmla="*/ 43 w 213"/>
                <a:gd name="T33" fmla="*/ 64 h 256"/>
                <a:gd name="T34" fmla="*/ 22 w 213"/>
                <a:gd name="T35" fmla="*/ 85 h 256"/>
                <a:gd name="T36" fmla="*/ 8 w 213"/>
                <a:gd name="T37" fmla="*/ 109 h 256"/>
                <a:gd name="T38" fmla="*/ 0 w 213"/>
                <a:gd name="T39" fmla="*/ 139 h 256"/>
                <a:gd name="T40" fmla="*/ 0 w 213"/>
                <a:gd name="T41" fmla="*/ 160 h 256"/>
                <a:gd name="T42" fmla="*/ 8 w 213"/>
                <a:gd name="T43" fmla="*/ 191 h 256"/>
                <a:gd name="T44" fmla="*/ 23 w 213"/>
                <a:gd name="T45" fmla="*/ 217 h 256"/>
                <a:gd name="T46" fmla="*/ 47 w 213"/>
                <a:gd name="T47" fmla="*/ 238 h 256"/>
                <a:gd name="T48" fmla="*/ 74 w 213"/>
                <a:gd name="T49" fmla="*/ 251 h 256"/>
                <a:gd name="T50" fmla="*/ 106 w 213"/>
                <a:gd name="T51" fmla="*/ 256 h 256"/>
                <a:gd name="T52" fmla="*/ 127 w 213"/>
                <a:gd name="T53" fmla="*/ 254 h 256"/>
                <a:gd name="T54" fmla="*/ 157 w 213"/>
                <a:gd name="T55" fmla="*/ 243 h 256"/>
                <a:gd name="T56" fmla="*/ 182 w 213"/>
                <a:gd name="T57" fmla="*/ 225 h 256"/>
                <a:gd name="T58" fmla="*/ 200 w 213"/>
                <a:gd name="T59" fmla="*/ 200 h 256"/>
                <a:gd name="T60" fmla="*/ 210 w 213"/>
                <a:gd name="T61" fmla="*/ 171 h 256"/>
                <a:gd name="T62" fmla="*/ 213 w 213"/>
                <a:gd name="T63" fmla="*/ 150 h 256"/>
                <a:gd name="T64" fmla="*/ 200 w 213"/>
                <a:gd name="T65" fmla="*/ 99 h 256"/>
                <a:gd name="T66" fmla="*/ 106 w 213"/>
                <a:gd name="T67" fmla="*/ 237 h 256"/>
                <a:gd name="T68" fmla="*/ 88 w 213"/>
                <a:gd name="T69" fmla="*/ 234 h 256"/>
                <a:gd name="T70" fmla="*/ 65 w 213"/>
                <a:gd name="T71" fmla="*/ 226 h 256"/>
                <a:gd name="T72" fmla="*/ 44 w 213"/>
                <a:gd name="T73" fmla="*/ 211 h 256"/>
                <a:gd name="T74" fmla="*/ 30 w 213"/>
                <a:gd name="T75" fmla="*/ 191 h 256"/>
                <a:gd name="T76" fmla="*/ 21 w 213"/>
                <a:gd name="T77" fmla="*/ 167 h 256"/>
                <a:gd name="T78" fmla="*/ 19 w 213"/>
                <a:gd name="T79" fmla="*/ 150 h 256"/>
                <a:gd name="T80" fmla="*/ 23 w 213"/>
                <a:gd name="T81" fmla="*/ 124 h 256"/>
                <a:gd name="T82" fmla="*/ 34 w 213"/>
                <a:gd name="T83" fmla="*/ 100 h 256"/>
                <a:gd name="T84" fmla="*/ 50 w 213"/>
                <a:gd name="T85" fmla="*/ 82 h 256"/>
                <a:gd name="T86" fmla="*/ 73 w 213"/>
                <a:gd name="T87" fmla="*/ 69 h 256"/>
                <a:gd name="T88" fmla="*/ 97 w 213"/>
                <a:gd name="T89" fmla="*/ 63 h 256"/>
                <a:gd name="T90" fmla="*/ 115 w 213"/>
                <a:gd name="T91" fmla="*/ 63 h 256"/>
                <a:gd name="T92" fmla="*/ 140 w 213"/>
                <a:gd name="T93" fmla="*/ 69 h 256"/>
                <a:gd name="T94" fmla="*/ 161 w 213"/>
                <a:gd name="T95" fmla="*/ 82 h 256"/>
                <a:gd name="T96" fmla="*/ 178 w 213"/>
                <a:gd name="T97" fmla="*/ 100 h 256"/>
                <a:gd name="T98" fmla="*/ 190 w 213"/>
                <a:gd name="T99" fmla="*/ 124 h 256"/>
                <a:gd name="T100" fmla="*/ 193 w 213"/>
                <a:gd name="T101" fmla="*/ 150 h 256"/>
                <a:gd name="T102" fmla="*/ 191 w 213"/>
                <a:gd name="T103" fmla="*/ 167 h 256"/>
                <a:gd name="T104" fmla="*/ 183 w 213"/>
                <a:gd name="T105" fmla="*/ 191 h 256"/>
                <a:gd name="T106" fmla="*/ 167 w 213"/>
                <a:gd name="T107" fmla="*/ 211 h 256"/>
                <a:gd name="T108" fmla="*/ 148 w 213"/>
                <a:gd name="T109" fmla="*/ 226 h 256"/>
                <a:gd name="T110" fmla="*/ 123 w 213"/>
                <a:gd name="T111" fmla="*/ 234 h 256"/>
                <a:gd name="T112" fmla="*/ 106 w 213"/>
                <a:gd name="T113" fmla="*/ 23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3" h="256">
                  <a:moveTo>
                    <a:pt x="113" y="133"/>
                  </a:moveTo>
                  <a:lnTo>
                    <a:pt x="113" y="90"/>
                  </a:lnTo>
                  <a:lnTo>
                    <a:pt x="97" y="90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3" y="135"/>
                  </a:lnTo>
                  <a:lnTo>
                    <a:pt x="89" y="139"/>
                  </a:lnTo>
                  <a:lnTo>
                    <a:pt x="87" y="145"/>
                  </a:lnTo>
                  <a:lnTo>
                    <a:pt x="87" y="150"/>
                  </a:lnTo>
                  <a:lnTo>
                    <a:pt x="87" y="150"/>
                  </a:lnTo>
                  <a:lnTo>
                    <a:pt x="87" y="155"/>
                  </a:lnTo>
                  <a:lnTo>
                    <a:pt x="89" y="159"/>
                  </a:lnTo>
                  <a:lnTo>
                    <a:pt x="92" y="163"/>
                  </a:lnTo>
                  <a:lnTo>
                    <a:pt x="96" y="165"/>
                  </a:lnTo>
                  <a:lnTo>
                    <a:pt x="96" y="177"/>
                  </a:lnTo>
                  <a:lnTo>
                    <a:pt x="113" y="177"/>
                  </a:lnTo>
                  <a:lnTo>
                    <a:pt x="113" y="165"/>
                  </a:lnTo>
                  <a:lnTo>
                    <a:pt x="113" y="165"/>
                  </a:lnTo>
                  <a:lnTo>
                    <a:pt x="118" y="163"/>
                  </a:lnTo>
                  <a:lnTo>
                    <a:pt x="122" y="159"/>
                  </a:lnTo>
                  <a:lnTo>
                    <a:pt x="125" y="155"/>
                  </a:lnTo>
                  <a:lnTo>
                    <a:pt x="126" y="150"/>
                  </a:lnTo>
                  <a:lnTo>
                    <a:pt x="126" y="150"/>
                  </a:lnTo>
                  <a:lnTo>
                    <a:pt x="125" y="145"/>
                  </a:lnTo>
                  <a:lnTo>
                    <a:pt x="122" y="139"/>
                  </a:lnTo>
                  <a:lnTo>
                    <a:pt x="118" y="135"/>
                  </a:lnTo>
                  <a:lnTo>
                    <a:pt x="113" y="133"/>
                  </a:lnTo>
                  <a:lnTo>
                    <a:pt x="113" y="133"/>
                  </a:lnTo>
                  <a:close/>
                  <a:moveTo>
                    <a:pt x="191" y="85"/>
                  </a:moveTo>
                  <a:lnTo>
                    <a:pt x="212" y="64"/>
                  </a:lnTo>
                  <a:lnTo>
                    <a:pt x="191" y="43"/>
                  </a:lnTo>
                  <a:lnTo>
                    <a:pt x="170" y="64"/>
                  </a:lnTo>
                  <a:lnTo>
                    <a:pt x="170" y="64"/>
                  </a:lnTo>
                  <a:lnTo>
                    <a:pt x="158" y="56"/>
                  </a:lnTo>
                  <a:lnTo>
                    <a:pt x="144" y="50"/>
                  </a:lnTo>
                  <a:lnTo>
                    <a:pt x="128" y="46"/>
                  </a:lnTo>
                  <a:lnTo>
                    <a:pt x="113" y="43"/>
                  </a:lnTo>
                  <a:lnTo>
                    <a:pt x="113" y="21"/>
                  </a:lnTo>
                  <a:lnTo>
                    <a:pt x="128" y="21"/>
                  </a:lnTo>
                  <a:lnTo>
                    <a:pt x="128" y="0"/>
                  </a:lnTo>
                  <a:lnTo>
                    <a:pt x="82" y="0"/>
                  </a:lnTo>
                  <a:lnTo>
                    <a:pt x="82" y="21"/>
                  </a:lnTo>
                  <a:lnTo>
                    <a:pt x="97" y="21"/>
                  </a:lnTo>
                  <a:lnTo>
                    <a:pt x="97" y="43"/>
                  </a:lnTo>
                  <a:lnTo>
                    <a:pt x="97" y="43"/>
                  </a:lnTo>
                  <a:lnTo>
                    <a:pt x="87" y="44"/>
                  </a:lnTo>
                  <a:lnTo>
                    <a:pt x="78" y="47"/>
                  </a:lnTo>
                  <a:lnTo>
                    <a:pt x="67" y="50"/>
                  </a:lnTo>
                  <a:lnTo>
                    <a:pt x="58" y="54"/>
                  </a:lnTo>
                  <a:lnTo>
                    <a:pt x="50" y="59"/>
                  </a:lnTo>
                  <a:lnTo>
                    <a:pt x="43" y="64"/>
                  </a:lnTo>
                  <a:lnTo>
                    <a:pt x="35" y="70"/>
                  </a:lnTo>
                  <a:lnTo>
                    <a:pt x="28" y="77"/>
                  </a:lnTo>
                  <a:lnTo>
                    <a:pt x="22" y="85"/>
                  </a:lnTo>
                  <a:lnTo>
                    <a:pt x="17" y="93"/>
                  </a:lnTo>
                  <a:lnTo>
                    <a:pt x="11" y="102"/>
                  </a:lnTo>
                  <a:lnTo>
                    <a:pt x="8" y="109"/>
                  </a:lnTo>
                  <a:lnTo>
                    <a:pt x="4" y="120"/>
                  </a:lnTo>
                  <a:lnTo>
                    <a:pt x="1" y="129"/>
                  </a:lnTo>
                  <a:lnTo>
                    <a:pt x="0" y="139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60"/>
                  </a:lnTo>
                  <a:lnTo>
                    <a:pt x="1" y="171"/>
                  </a:lnTo>
                  <a:lnTo>
                    <a:pt x="4" y="181"/>
                  </a:lnTo>
                  <a:lnTo>
                    <a:pt x="8" y="191"/>
                  </a:lnTo>
                  <a:lnTo>
                    <a:pt x="13" y="200"/>
                  </a:lnTo>
                  <a:lnTo>
                    <a:pt x="18" y="208"/>
                  </a:lnTo>
                  <a:lnTo>
                    <a:pt x="23" y="217"/>
                  </a:lnTo>
                  <a:lnTo>
                    <a:pt x="31" y="225"/>
                  </a:lnTo>
                  <a:lnTo>
                    <a:pt x="39" y="232"/>
                  </a:lnTo>
                  <a:lnTo>
                    <a:pt x="47" y="238"/>
                  </a:lnTo>
                  <a:lnTo>
                    <a:pt x="56" y="243"/>
                  </a:lnTo>
                  <a:lnTo>
                    <a:pt x="65" y="247"/>
                  </a:lnTo>
                  <a:lnTo>
                    <a:pt x="74" y="251"/>
                  </a:lnTo>
                  <a:lnTo>
                    <a:pt x="84" y="254"/>
                  </a:lnTo>
                  <a:lnTo>
                    <a:pt x="95" y="255"/>
                  </a:lnTo>
                  <a:lnTo>
                    <a:pt x="106" y="256"/>
                  </a:lnTo>
                  <a:lnTo>
                    <a:pt x="106" y="256"/>
                  </a:lnTo>
                  <a:lnTo>
                    <a:pt x="117" y="255"/>
                  </a:lnTo>
                  <a:lnTo>
                    <a:pt x="127" y="254"/>
                  </a:lnTo>
                  <a:lnTo>
                    <a:pt x="138" y="251"/>
                  </a:lnTo>
                  <a:lnTo>
                    <a:pt x="148" y="247"/>
                  </a:lnTo>
                  <a:lnTo>
                    <a:pt x="157" y="243"/>
                  </a:lnTo>
                  <a:lnTo>
                    <a:pt x="166" y="238"/>
                  </a:lnTo>
                  <a:lnTo>
                    <a:pt x="174" y="232"/>
                  </a:lnTo>
                  <a:lnTo>
                    <a:pt x="182" y="225"/>
                  </a:lnTo>
                  <a:lnTo>
                    <a:pt x="188" y="217"/>
                  </a:lnTo>
                  <a:lnTo>
                    <a:pt x="195" y="208"/>
                  </a:lnTo>
                  <a:lnTo>
                    <a:pt x="200" y="200"/>
                  </a:lnTo>
                  <a:lnTo>
                    <a:pt x="204" y="191"/>
                  </a:lnTo>
                  <a:lnTo>
                    <a:pt x="208" y="181"/>
                  </a:lnTo>
                  <a:lnTo>
                    <a:pt x="210" y="171"/>
                  </a:lnTo>
                  <a:lnTo>
                    <a:pt x="212" y="160"/>
                  </a:lnTo>
                  <a:lnTo>
                    <a:pt x="213" y="150"/>
                  </a:lnTo>
                  <a:lnTo>
                    <a:pt x="213" y="150"/>
                  </a:lnTo>
                  <a:lnTo>
                    <a:pt x="210" y="132"/>
                  </a:lnTo>
                  <a:lnTo>
                    <a:pt x="206" y="115"/>
                  </a:lnTo>
                  <a:lnTo>
                    <a:pt x="200" y="99"/>
                  </a:lnTo>
                  <a:lnTo>
                    <a:pt x="191" y="85"/>
                  </a:lnTo>
                  <a:lnTo>
                    <a:pt x="191" y="85"/>
                  </a:lnTo>
                  <a:close/>
                  <a:moveTo>
                    <a:pt x="106" y="237"/>
                  </a:moveTo>
                  <a:lnTo>
                    <a:pt x="106" y="237"/>
                  </a:lnTo>
                  <a:lnTo>
                    <a:pt x="97" y="236"/>
                  </a:lnTo>
                  <a:lnTo>
                    <a:pt x="88" y="234"/>
                  </a:lnTo>
                  <a:lnTo>
                    <a:pt x="80" y="233"/>
                  </a:lnTo>
                  <a:lnTo>
                    <a:pt x="73" y="229"/>
                  </a:lnTo>
                  <a:lnTo>
                    <a:pt x="65" y="226"/>
                  </a:lnTo>
                  <a:lnTo>
                    <a:pt x="57" y="221"/>
                  </a:lnTo>
                  <a:lnTo>
                    <a:pt x="50" y="216"/>
                  </a:lnTo>
                  <a:lnTo>
                    <a:pt x="44" y="211"/>
                  </a:lnTo>
                  <a:lnTo>
                    <a:pt x="39" y="204"/>
                  </a:lnTo>
                  <a:lnTo>
                    <a:pt x="34" y="198"/>
                  </a:lnTo>
                  <a:lnTo>
                    <a:pt x="30" y="191"/>
                  </a:lnTo>
                  <a:lnTo>
                    <a:pt x="26" y="184"/>
                  </a:lnTo>
                  <a:lnTo>
                    <a:pt x="23" y="176"/>
                  </a:lnTo>
                  <a:lnTo>
                    <a:pt x="21" y="167"/>
                  </a:lnTo>
                  <a:lnTo>
                    <a:pt x="19" y="158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1"/>
                  </a:lnTo>
                  <a:lnTo>
                    <a:pt x="21" y="132"/>
                  </a:lnTo>
                  <a:lnTo>
                    <a:pt x="23" y="124"/>
                  </a:lnTo>
                  <a:lnTo>
                    <a:pt x="26" y="116"/>
                  </a:lnTo>
                  <a:lnTo>
                    <a:pt x="30" y="108"/>
                  </a:lnTo>
                  <a:lnTo>
                    <a:pt x="34" y="100"/>
                  </a:lnTo>
                  <a:lnTo>
                    <a:pt x="39" y="94"/>
                  </a:lnTo>
                  <a:lnTo>
                    <a:pt x="44" y="87"/>
                  </a:lnTo>
                  <a:lnTo>
                    <a:pt x="50" y="82"/>
                  </a:lnTo>
                  <a:lnTo>
                    <a:pt x="57" y="77"/>
                  </a:lnTo>
                  <a:lnTo>
                    <a:pt x="65" y="73"/>
                  </a:lnTo>
                  <a:lnTo>
                    <a:pt x="73" y="69"/>
                  </a:lnTo>
                  <a:lnTo>
                    <a:pt x="80" y="67"/>
                  </a:lnTo>
                  <a:lnTo>
                    <a:pt x="88" y="64"/>
                  </a:lnTo>
                  <a:lnTo>
                    <a:pt x="97" y="63"/>
                  </a:lnTo>
                  <a:lnTo>
                    <a:pt x="106" y="63"/>
                  </a:lnTo>
                  <a:lnTo>
                    <a:pt x="106" y="63"/>
                  </a:lnTo>
                  <a:lnTo>
                    <a:pt x="115" y="63"/>
                  </a:lnTo>
                  <a:lnTo>
                    <a:pt x="123" y="64"/>
                  </a:lnTo>
                  <a:lnTo>
                    <a:pt x="132" y="67"/>
                  </a:lnTo>
                  <a:lnTo>
                    <a:pt x="140" y="69"/>
                  </a:lnTo>
                  <a:lnTo>
                    <a:pt x="148" y="73"/>
                  </a:lnTo>
                  <a:lnTo>
                    <a:pt x="154" y="77"/>
                  </a:lnTo>
                  <a:lnTo>
                    <a:pt x="161" y="82"/>
                  </a:lnTo>
                  <a:lnTo>
                    <a:pt x="167" y="87"/>
                  </a:lnTo>
                  <a:lnTo>
                    <a:pt x="173" y="94"/>
                  </a:lnTo>
                  <a:lnTo>
                    <a:pt x="178" y="100"/>
                  </a:lnTo>
                  <a:lnTo>
                    <a:pt x="183" y="108"/>
                  </a:lnTo>
                  <a:lnTo>
                    <a:pt x="186" y="116"/>
                  </a:lnTo>
                  <a:lnTo>
                    <a:pt x="190" y="124"/>
                  </a:lnTo>
                  <a:lnTo>
                    <a:pt x="191" y="132"/>
                  </a:lnTo>
                  <a:lnTo>
                    <a:pt x="192" y="141"/>
                  </a:lnTo>
                  <a:lnTo>
                    <a:pt x="193" y="150"/>
                  </a:lnTo>
                  <a:lnTo>
                    <a:pt x="193" y="150"/>
                  </a:lnTo>
                  <a:lnTo>
                    <a:pt x="192" y="158"/>
                  </a:lnTo>
                  <a:lnTo>
                    <a:pt x="191" y="167"/>
                  </a:lnTo>
                  <a:lnTo>
                    <a:pt x="190" y="176"/>
                  </a:lnTo>
                  <a:lnTo>
                    <a:pt x="186" y="184"/>
                  </a:lnTo>
                  <a:lnTo>
                    <a:pt x="183" y="191"/>
                  </a:lnTo>
                  <a:lnTo>
                    <a:pt x="178" y="198"/>
                  </a:lnTo>
                  <a:lnTo>
                    <a:pt x="173" y="204"/>
                  </a:lnTo>
                  <a:lnTo>
                    <a:pt x="167" y="211"/>
                  </a:lnTo>
                  <a:lnTo>
                    <a:pt x="161" y="216"/>
                  </a:lnTo>
                  <a:lnTo>
                    <a:pt x="154" y="221"/>
                  </a:lnTo>
                  <a:lnTo>
                    <a:pt x="148" y="226"/>
                  </a:lnTo>
                  <a:lnTo>
                    <a:pt x="140" y="229"/>
                  </a:lnTo>
                  <a:lnTo>
                    <a:pt x="132" y="233"/>
                  </a:lnTo>
                  <a:lnTo>
                    <a:pt x="123" y="234"/>
                  </a:lnTo>
                  <a:lnTo>
                    <a:pt x="115" y="236"/>
                  </a:lnTo>
                  <a:lnTo>
                    <a:pt x="106" y="237"/>
                  </a:lnTo>
                  <a:lnTo>
                    <a:pt x="106" y="23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"/>
            <p:cNvSpPr>
              <a:spLocks noEditPoints="1"/>
            </p:cNvSpPr>
            <p:nvPr/>
          </p:nvSpPr>
          <p:spPr bwMode="auto">
            <a:xfrm>
              <a:off x="6445411" y="800806"/>
              <a:ext cx="226552" cy="226552"/>
            </a:xfrm>
            <a:custGeom>
              <a:avLst/>
              <a:gdLst>
                <a:gd name="T0" fmla="*/ 14 w 260"/>
                <a:gd name="T1" fmla="*/ 245 h 260"/>
                <a:gd name="T2" fmla="*/ 0 w 260"/>
                <a:gd name="T3" fmla="*/ 42 h 260"/>
                <a:gd name="T4" fmla="*/ 52 w 260"/>
                <a:gd name="T5" fmla="*/ 0 h 260"/>
                <a:gd name="T6" fmla="*/ 250 w 260"/>
                <a:gd name="T7" fmla="*/ 24 h 260"/>
                <a:gd name="T8" fmla="*/ 254 w 260"/>
                <a:gd name="T9" fmla="*/ 229 h 260"/>
                <a:gd name="T10" fmla="*/ 208 w 260"/>
                <a:gd name="T11" fmla="*/ 260 h 260"/>
                <a:gd name="T12" fmla="*/ 202 w 260"/>
                <a:gd name="T13" fmla="*/ 134 h 260"/>
                <a:gd name="T14" fmla="*/ 205 w 260"/>
                <a:gd name="T15" fmla="*/ 143 h 260"/>
                <a:gd name="T16" fmla="*/ 179 w 260"/>
                <a:gd name="T17" fmla="*/ 178 h 260"/>
                <a:gd name="T18" fmla="*/ 169 w 260"/>
                <a:gd name="T19" fmla="*/ 212 h 260"/>
                <a:gd name="T20" fmla="*/ 158 w 260"/>
                <a:gd name="T21" fmla="*/ 237 h 260"/>
                <a:gd name="T22" fmla="*/ 176 w 260"/>
                <a:gd name="T23" fmla="*/ 246 h 260"/>
                <a:gd name="T24" fmla="*/ 189 w 260"/>
                <a:gd name="T25" fmla="*/ 219 h 260"/>
                <a:gd name="T26" fmla="*/ 206 w 260"/>
                <a:gd name="T27" fmla="*/ 164 h 260"/>
                <a:gd name="T28" fmla="*/ 187 w 260"/>
                <a:gd name="T29" fmla="*/ 139 h 260"/>
                <a:gd name="T30" fmla="*/ 163 w 260"/>
                <a:gd name="T31" fmla="*/ 130 h 260"/>
                <a:gd name="T32" fmla="*/ 152 w 260"/>
                <a:gd name="T33" fmla="*/ 145 h 260"/>
                <a:gd name="T34" fmla="*/ 196 w 260"/>
                <a:gd name="T35" fmla="*/ 125 h 260"/>
                <a:gd name="T36" fmla="*/ 195 w 260"/>
                <a:gd name="T37" fmla="*/ 138 h 260"/>
                <a:gd name="T38" fmla="*/ 197 w 260"/>
                <a:gd name="T39" fmla="*/ 125 h 260"/>
                <a:gd name="T40" fmla="*/ 182 w 260"/>
                <a:gd name="T41" fmla="*/ 125 h 260"/>
                <a:gd name="T42" fmla="*/ 189 w 260"/>
                <a:gd name="T43" fmla="*/ 128 h 260"/>
                <a:gd name="T44" fmla="*/ 179 w 260"/>
                <a:gd name="T45" fmla="*/ 115 h 260"/>
                <a:gd name="T46" fmla="*/ 175 w 260"/>
                <a:gd name="T47" fmla="*/ 129 h 260"/>
                <a:gd name="T48" fmla="*/ 180 w 260"/>
                <a:gd name="T49" fmla="*/ 116 h 260"/>
                <a:gd name="T50" fmla="*/ 158 w 260"/>
                <a:gd name="T51" fmla="*/ 112 h 260"/>
                <a:gd name="T52" fmla="*/ 159 w 260"/>
                <a:gd name="T53" fmla="*/ 126 h 260"/>
                <a:gd name="T54" fmla="*/ 169 w 260"/>
                <a:gd name="T55" fmla="*/ 113 h 260"/>
                <a:gd name="T56" fmla="*/ 67 w 260"/>
                <a:gd name="T57" fmla="*/ 202 h 260"/>
                <a:gd name="T58" fmla="*/ 71 w 260"/>
                <a:gd name="T59" fmla="*/ 232 h 260"/>
                <a:gd name="T60" fmla="*/ 91 w 260"/>
                <a:gd name="T61" fmla="*/ 247 h 260"/>
                <a:gd name="T62" fmla="*/ 102 w 260"/>
                <a:gd name="T63" fmla="*/ 230 h 260"/>
                <a:gd name="T64" fmla="*/ 84 w 260"/>
                <a:gd name="T65" fmla="*/ 202 h 260"/>
                <a:gd name="T66" fmla="*/ 92 w 260"/>
                <a:gd name="T67" fmla="*/ 162 h 260"/>
                <a:gd name="T68" fmla="*/ 109 w 260"/>
                <a:gd name="T69" fmla="*/ 137 h 260"/>
                <a:gd name="T70" fmla="*/ 85 w 260"/>
                <a:gd name="T71" fmla="*/ 136 h 260"/>
                <a:gd name="T72" fmla="*/ 62 w 260"/>
                <a:gd name="T73" fmla="*/ 145 h 260"/>
                <a:gd name="T74" fmla="*/ 102 w 260"/>
                <a:gd name="T75" fmla="*/ 116 h 260"/>
                <a:gd name="T76" fmla="*/ 92 w 260"/>
                <a:gd name="T77" fmla="*/ 113 h 260"/>
                <a:gd name="T78" fmla="*/ 100 w 260"/>
                <a:gd name="T79" fmla="*/ 126 h 260"/>
                <a:gd name="T80" fmla="*/ 87 w 260"/>
                <a:gd name="T81" fmla="*/ 120 h 260"/>
                <a:gd name="T82" fmla="*/ 79 w 260"/>
                <a:gd name="T83" fmla="*/ 119 h 260"/>
                <a:gd name="T84" fmla="*/ 87 w 260"/>
                <a:gd name="T85" fmla="*/ 128 h 260"/>
                <a:gd name="T86" fmla="*/ 74 w 260"/>
                <a:gd name="T87" fmla="*/ 120 h 260"/>
                <a:gd name="T88" fmla="*/ 72 w 260"/>
                <a:gd name="T89" fmla="*/ 133 h 260"/>
                <a:gd name="T90" fmla="*/ 78 w 260"/>
                <a:gd name="T91" fmla="*/ 125 h 260"/>
                <a:gd name="T92" fmla="*/ 61 w 260"/>
                <a:gd name="T93" fmla="*/ 126 h 260"/>
                <a:gd name="T94" fmla="*/ 66 w 260"/>
                <a:gd name="T95" fmla="*/ 138 h 260"/>
                <a:gd name="T96" fmla="*/ 54 w 260"/>
                <a:gd name="T97" fmla="*/ 143 h 260"/>
                <a:gd name="T98" fmla="*/ 57 w 260"/>
                <a:gd name="T99" fmla="*/ 134 h 260"/>
                <a:gd name="T100" fmla="*/ 131 w 260"/>
                <a:gd name="T101" fmla="*/ 22 h 260"/>
                <a:gd name="T102" fmla="*/ 68 w 260"/>
                <a:gd name="T103" fmla="*/ 46 h 260"/>
                <a:gd name="T104" fmla="*/ 209 w 260"/>
                <a:gd name="T105" fmla="*/ 63 h 260"/>
                <a:gd name="T106" fmla="*/ 154 w 260"/>
                <a:gd name="T107" fmla="*/ 25 h 260"/>
                <a:gd name="T108" fmla="*/ 110 w 260"/>
                <a:gd name="T109" fmla="*/ 3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60">
                  <a:moveTo>
                    <a:pt x="208" y="260"/>
                  </a:moveTo>
                  <a:lnTo>
                    <a:pt x="52" y="260"/>
                  </a:lnTo>
                  <a:lnTo>
                    <a:pt x="52" y="260"/>
                  </a:lnTo>
                  <a:lnTo>
                    <a:pt x="40" y="259"/>
                  </a:lnTo>
                  <a:lnTo>
                    <a:pt x="31" y="256"/>
                  </a:lnTo>
                  <a:lnTo>
                    <a:pt x="22" y="251"/>
                  </a:lnTo>
                  <a:lnTo>
                    <a:pt x="14" y="245"/>
                  </a:lnTo>
                  <a:lnTo>
                    <a:pt x="7" y="237"/>
                  </a:lnTo>
                  <a:lnTo>
                    <a:pt x="3" y="229"/>
                  </a:lnTo>
                  <a:lnTo>
                    <a:pt x="0" y="219"/>
                  </a:lnTo>
                  <a:lnTo>
                    <a:pt x="0" y="20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3" y="32"/>
                  </a:lnTo>
                  <a:lnTo>
                    <a:pt x="7" y="24"/>
                  </a:lnTo>
                  <a:lnTo>
                    <a:pt x="14" y="16"/>
                  </a:lnTo>
                  <a:lnTo>
                    <a:pt x="22" y="9"/>
                  </a:lnTo>
                  <a:lnTo>
                    <a:pt x="31" y="4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18" y="2"/>
                  </a:lnTo>
                  <a:lnTo>
                    <a:pt x="227" y="4"/>
                  </a:lnTo>
                  <a:lnTo>
                    <a:pt x="236" y="9"/>
                  </a:lnTo>
                  <a:lnTo>
                    <a:pt x="244" y="16"/>
                  </a:lnTo>
                  <a:lnTo>
                    <a:pt x="250" y="24"/>
                  </a:lnTo>
                  <a:lnTo>
                    <a:pt x="254" y="32"/>
                  </a:lnTo>
                  <a:lnTo>
                    <a:pt x="258" y="42"/>
                  </a:lnTo>
                  <a:lnTo>
                    <a:pt x="260" y="52"/>
                  </a:lnTo>
                  <a:lnTo>
                    <a:pt x="260" y="208"/>
                  </a:lnTo>
                  <a:lnTo>
                    <a:pt x="260" y="208"/>
                  </a:lnTo>
                  <a:lnTo>
                    <a:pt x="258" y="219"/>
                  </a:lnTo>
                  <a:lnTo>
                    <a:pt x="254" y="229"/>
                  </a:lnTo>
                  <a:lnTo>
                    <a:pt x="250" y="237"/>
                  </a:lnTo>
                  <a:lnTo>
                    <a:pt x="244" y="245"/>
                  </a:lnTo>
                  <a:lnTo>
                    <a:pt x="236" y="251"/>
                  </a:lnTo>
                  <a:lnTo>
                    <a:pt x="227" y="256"/>
                  </a:lnTo>
                  <a:lnTo>
                    <a:pt x="218" y="259"/>
                  </a:lnTo>
                  <a:lnTo>
                    <a:pt x="208" y="260"/>
                  </a:lnTo>
                  <a:lnTo>
                    <a:pt x="208" y="260"/>
                  </a:lnTo>
                  <a:close/>
                  <a:moveTo>
                    <a:pt x="208" y="139"/>
                  </a:moveTo>
                  <a:lnTo>
                    <a:pt x="208" y="139"/>
                  </a:lnTo>
                  <a:lnTo>
                    <a:pt x="208" y="136"/>
                  </a:lnTo>
                  <a:lnTo>
                    <a:pt x="206" y="133"/>
                  </a:lnTo>
                  <a:lnTo>
                    <a:pt x="206" y="133"/>
                  </a:lnTo>
                  <a:lnTo>
                    <a:pt x="205" y="133"/>
                  </a:lnTo>
                  <a:lnTo>
                    <a:pt x="202" y="134"/>
                  </a:lnTo>
                  <a:lnTo>
                    <a:pt x="201" y="137"/>
                  </a:lnTo>
                  <a:lnTo>
                    <a:pt x="201" y="137"/>
                  </a:lnTo>
                  <a:lnTo>
                    <a:pt x="201" y="142"/>
                  </a:lnTo>
                  <a:lnTo>
                    <a:pt x="202" y="145"/>
                  </a:lnTo>
                  <a:lnTo>
                    <a:pt x="202" y="145"/>
                  </a:lnTo>
                  <a:lnTo>
                    <a:pt x="204" y="145"/>
                  </a:lnTo>
                  <a:lnTo>
                    <a:pt x="205" y="143"/>
                  </a:lnTo>
                  <a:lnTo>
                    <a:pt x="208" y="139"/>
                  </a:lnTo>
                  <a:lnTo>
                    <a:pt x="208" y="139"/>
                  </a:lnTo>
                  <a:close/>
                  <a:moveTo>
                    <a:pt x="161" y="155"/>
                  </a:moveTo>
                  <a:lnTo>
                    <a:pt x="161" y="155"/>
                  </a:lnTo>
                  <a:lnTo>
                    <a:pt x="169" y="162"/>
                  </a:lnTo>
                  <a:lnTo>
                    <a:pt x="174" y="169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85"/>
                  </a:lnTo>
                  <a:lnTo>
                    <a:pt x="179" y="191"/>
                  </a:lnTo>
                  <a:lnTo>
                    <a:pt x="178" y="197"/>
                  </a:lnTo>
                  <a:lnTo>
                    <a:pt x="175" y="202"/>
                  </a:lnTo>
                  <a:lnTo>
                    <a:pt x="171" y="210"/>
                  </a:lnTo>
                  <a:lnTo>
                    <a:pt x="169" y="212"/>
                  </a:lnTo>
                  <a:lnTo>
                    <a:pt x="169" y="212"/>
                  </a:lnTo>
                  <a:lnTo>
                    <a:pt x="163" y="217"/>
                  </a:lnTo>
                  <a:lnTo>
                    <a:pt x="161" y="223"/>
                  </a:lnTo>
                  <a:lnTo>
                    <a:pt x="158" y="227"/>
                  </a:lnTo>
                  <a:lnTo>
                    <a:pt x="157" y="230"/>
                  </a:lnTo>
                  <a:lnTo>
                    <a:pt x="158" y="236"/>
                  </a:lnTo>
                  <a:lnTo>
                    <a:pt x="158" y="237"/>
                  </a:lnTo>
                  <a:lnTo>
                    <a:pt x="158" y="237"/>
                  </a:lnTo>
                  <a:lnTo>
                    <a:pt x="161" y="242"/>
                  </a:lnTo>
                  <a:lnTo>
                    <a:pt x="163" y="245"/>
                  </a:lnTo>
                  <a:lnTo>
                    <a:pt x="166" y="246"/>
                  </a:lnTo>
                  <a:lnTo>
                    <a:pt x="169" y="247"/>
                  </a:lnTo>
                  <a:lnTo>
                    <a:pt x="174" y="247"/>
                  </a:lnTo>
                  <a:lnTo>
                    <a:pt x="176" y="246"/>
                  </a:lnTo>
                  <a:lnTo>
                    <a:pt x="176" y="246"/>
                  </a:lnTo>
                  <a:lnTo>
                    <a:pt x="182" y="245"/>
                  </a:lnTo>
                  <a:lnTo>
                    <a:pt x="184" y="241"/>
                  </a:lnTo>
                  <a:lnTo>
                    <a:pt x="187" y="237"/>
                  </a:lnTo>
                  <a:lnTo>
                    <a:pt x="188" y="232"/>
                  </a:lnTo>
                  <a:lnTo>
                    <a:pt x="189" y="223"/>
                  </a:lnTo>
                  <a:lnTo>
                    <a:pt x="189" y="219"/>
                  </a:lnTo>
                  <a:lnTo>
                    <a:pt x="189" y="219"/>
                  </a:lnTo>
                  <a:lnTo>
                    <a:pt x="189" y="214"/>
                  </a:lnTo>
                  <a:lnTo>
                    <a:pt x="191" y="208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204" y="175"/>
                  </a:lnTo>
                  <a:lnTo>
                    <a:pt x="206" y="164"/>
                  </a:lnTo>
                  <a:lnTo>
                    <a:pt x="206" y="164"/>
                  </a:lnTo>
                  <a:lnTo>
                    <a:pt x="206" y="156"/>
                  </a:lnTo>
                  <a:lnTo>
                    <a:pt x="205" y="151"/>
                  </a:lnTo>
                  <a:lnTo>
                    <a:pt x="201" y="147"/>
                  </a:lnTo>
                  <a:lnTo>
                    <a:pt x="197" y="145"/>
                  </a:lnTo>
                  <a:lnTo>
                    <a:pt x="189" y="141"/>
                  </a:lnTo>
                  <a:lnTo>
                    <a:pt x="187" y="139"/>
                  </a:lnTo>
                  <a:lnTo>
                    <a:pt x="187" y="139"/>
                  </a:lnTo>
                  <a:lnTo>
                    <a:pt x="182" y="139"/>
                  </a:lnTo>
                  <a:lnTo>
                    <a:pt x="178" y="138"/>
                  </a:lnTo>
                  <a:lnTo>
                    <a:pt x="174" y="136"/>
                  </a:lnTo>
                  <a:lnTo>
                    <a:pt x="174" y="136"/>
                  </a:lnTo>
                  <a:lnTo>
                    <a:pt x="169" y="132"/>
                  </a:lnTo>
                  <a:lnTo>
                    <a:pt x="163" y="130"/>
                  </a:lnTo>
                  <a:lnTo>
                    <a:pt x="159" y="130"/>
                  </a:lnTo>
                  <a:lnTo>
                    <a:pt x="157" y="132"/>
                  </a:lnTo>
                  <a:lnTo>
                    <a:pt x="153" y="134"/>
                  </a:lnTo>
                  <a:lnTo>
                    <a:pt x="152" y="137"/>
                  </a:lnTo>
                  <a:lnTo>
                    <a:pt x="152" y="137"/>
                  </a:lnTo>
                  <a:lnTo>
                    <a:pt x="152" y="141"/>
                  </a:lnTo>
                  <a:lnTo>
                    <a:pt x="152" y="145"/>
                  </a:lnTo>
                  <a:lnTo>
                    <a:pt x="154" y="150"/>
                  </a:lnTo>
                  <a:lnTo>
                    <a:pt x="158" y="154"/>
                  </a:lnTo>
                  <a:lnTo>
                    <a:pt x="161" y="155"/>
                  </a:lnTo>
                  <a:lnTo>
                    <a:pt x="161" y="155"/>
                  </a:lnTo>
                  <a:close/>
                  <a:moveTo>
                    <a:pt x="197" y="125"/>
                  </a:moveTo>
                  <a:lnTo>
                    <a:pt x="197" y="125"/>
                  </a:lnTo>
                  <a:lnTo>
                    <a:pt x="196" y="125"/>
                  </a:lnTo>
                  <a:lnTo>
                    <a:pt x="195" y="126"/>
                  </a:lnTo>
                  <a:lnTo>
                    <a:pt x="192" y="130"/>
                  </a:lnTo>
                  <a:lnTo>
                    <a:pt x="192" y="130"/>
                  </a:lnTo>
                  <a:lnTo>
                    <a:pt x="192" y="136"/>
                  </a:lnTo>
                  <a:lnTo>
                    <a:pt x="193" y="137"/>
                  </a:lnTo>
                  <a:lnTo>
                    <a:pt x="195" y="138"/>
                  </a:lnTo>
                  <a:lnTo>
                    <a:pt x="195" y="138"/>
                  </a:lnTo>
                  <a:lnTo>
                    <a:pt x="196" y="138"/>
                  </a:lnTo>
                  <a:lnTo>
                    <a:pt x="197" y="137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200" y="129"/>
                  </a:lnTo>
                  <a:lnTo>
                    <a:pt x="198" y="126"/>
                  </a:lnTo>
                  <a:lnTo>
                    <a:pt x="197" y="125"/>
                  </a:lnTo>
                  <a:lnTo>
                    <a:pt x="197" y="125"/>
                  </a:lnTo>
                  <a:close/>
                  <a:moveTo>
                    <a:pt x="188" y="120"/>
                  </a:moveTo>
                  <a:lnTo>
                    <a:pt x="188" y="120"/>
                  </a:lnTo>
                  <a:lnTo>
                    <a:pt x="187" y="120"/>
                  </a:lnTo>
                  <a:lnTo>
                    <a:pt x="184" y="120"/>
                  </a:lnTo>
                  <a:lnTo>
                    <a:pt x="182" y="125"/>
                  </a:lnTo>
                  <a:lnTo>
                    <a:pt x="182" y="125"/>
                  </a:lnTo>
                  <a:lnTo>
                    <a:pt x="182" y="130"/>
                  </a:lnTo>
                  <a:lnTo>
                    <a:pt x="183" y="132"/>
                  </a:lnTo>
                  <a:lnTo>
                    <a:pt x="184" y="133"/>
                  </a:lnTo>
                  <a:lnTo>
                    <a:pt x="184" y="133"/>
                  </a:lnTo>
                  <a:lnTo>
                    <a:pt x="185" y="133"/>
                  </a:lnTo>
                  <a:lnTo>
                    <a:pt x="188" y="133"/>
                  </a:lnTo>
                  <a:lnTo>
                    <a:pt x="189" y="128"/>
                  </a:lnTo>
                  <a:lnTo>
                    <a:pt x="189" y="128"/>
                  </a:lnTo>
                  <a:lnTo>
                    <a:pt x="191" y="123"/>
                  </a:lnTo>
                  <a:lnTo>
                    <a:pt x="189" y="121"/>
                  </a:lnTo>
                  <a:lnTo>
                    <a:pt x="188" y="120"/>
                  </a:lnTo>
                  <a:lnTo>
                    <a:pt x="188" y="120"/>
                  </a:lnTo>
                  <a:close/>
                  <a:moveTo>
                    <a:pt x="179" y="115"/>
                  </a:moveTo>
                  <a:lnTo>
                    <a:pt x="179" y="115"/>
                  </a:lnTo>
                  <a:lnTo>
                    <a:pt x="178" y="115"/>
                  </a:lnTo>
                  <a:lnTo>
                    <a:pt x="175" y="116"/>
                  </a:lnTo>
                  <a:lnTo>
                    <a:pt x="172" y="120"/>
                  </a:lnTo>
                  <a:lnTo>
                    <a:pt x="172" y="120"/>
                  </a:lnTo>
                  <a:lnTo>
                    <a:pt x="172" y="125"/>
                  </a:lnTo>
                  <a:lnTo>
                    <a:pt x="174" y="128"/>
                  </a:lnTo>
                  <a:lnTo>
                    <a:pt x="175" y="129"/>
                  </a:lnTo>
                  <a:lnTo>
                    <a:pt x="175" y="129"/>
                  </a:lnTo>
                  <a:lnTo>
                    <a:pt x="176" y="129"/>
                  </a:lnTo>
                  <a:lnTo>
                    <a:pt x="178" y="128"/>
                  </a:lnTo>
                  <a:lnTo>
                    <a:pt x="180" y="124"/>
                  </a:lnTo>
                  <a:lnTo>
                    <a:pt x="180" y="124"/>
                  </a:lnTo>
                  <a:lnTo>
                    <a:pt x="182" y="119"/>
                  </a:lnTo>
                  <a:lnTo>
                    <a:pt x="180" y="116"/>
                  </a:lnTo>
                  <a:lnTo>
                    <a:pt x="179" y="115"/>
                  </a:lnTo>
                  <a:lnTo>
                    <a:pt x="179" y="115"/>
                  </a:lnTo>
                  <a:close/>
                  <a:moveTo>
                    <a:pt x="165" y="108"/>
                  </a:moveTo>
                  <a:lnTo>
                    <a:pt x="165" y="108"/>
                  </a:lnTo>
                  <a:lnTo>
                    <a:pt x="163" y="108"/>
                  </a:lnTo>
                  <a:lnTo>
                    <a:pt x="161" y="110"/>
                  </a:lnTo>
                  <a:lnTo>
                    <a:pt x="158" y="112"/>
                  </a:lnTo>
                  <a:lnTo>
                    <a:pt x="157" y="116"/>
                  </a:lnTo>
                  <a:lnTo>
                    <a:pt x="157" y="116"/>
                  </a:lnTo>
                  <a:lnTo>
                    <a:pt x="157" y="120"/>
                  </a:lnTo>
                  <a:lnTo>
                    <a:pt x="157" y="123"/>
                  </a:lnTo>
                  <a:lnTo>
                    <a:pt x="158" y="125"/>
                  </a:lnTo>
                  <a:lnTo>
                    <a:pt x="159" y="126"/>
                  </a:lnTo>
                  <a:lnTo>
                    <a:pt x="159" y="126"/>
                  </a:lnTo>
                  <a:lnTo>
                    <a:pt x="162" y="128"/>
                  </a:lnTo>
                  <a:lnTo>
                    <a:pt x="165" y="126"/>
                  </a:lnTo>
                  <a:lnTo>
                    <a:pt x="166" y="124"/>
                  </a:lnTo>
                  <a:lnTo>
                    <a:pt x="167" y="120"/>
                  </a:lnTo>
                  <a:lnTo>
                    <a:pt x="167" y="120"/>
                  </a:lnTo>
                  <a:lnTo>
                    <a:pt x="169" y="116"/>
                  </a:lnTo>
                  <a:lnTo>
                    <a:pt x="169" y="113"/>
                  </a:lnTo>
                  <a:lnTo>
                    <a:pt x="167" y="110"/>
                  </a:lnTo>
                  <a:lnTo>
                    <a:pt x="165" y="108"/>
                  </a:lnTo>
                  <a:lnTo>
                    <a:pt x="165" y="108"/>
                  </a:lnTo>
                  <a:close/>
                  <a:moveTo>
                    <a:pt x="53" y="164"/>
                  </a:moveTo>
                  <a:lnTo>
                    <a:pt x="53" y="164"/>
                  </a:lnTo>
                  <a:lnTo>
                    <a:pt x="57" y="175"/>
                  </a:lnTo>
                  <a:lnTo>
                    <a:pt x="67" y="202"/>
                  </a:lnTo>
                  <a:lnTo>
                    <a:pt x="67" y="202"/>
                  </a:lnTo>
                  <a:lnTo>
                    <a:pt x="70" y="208"/>
                  </a:lnTo>
                  <a:lnTo>
                    <a:pt x="70" y="214"/>
                  </a:lnTo>
                  <a:lnTo>
                    <a:pt x="70" y="219"/>
                  </a:lnTo>
                  <a:lnTo>
                    <a:pt x="70" y="219"/>
                  </a:lnTo>
                  <a:lnTo>
                    <a:pt x="70" y="223"/>
                  </a:lnTo>
                  <a:lnTo>
                    <a:pt x="71" y="232"/>
                  </a:lnTo>
                  <a:lnTo>
                    <a:pt x="74" y="237"/>
                  </a:lnTo>
                  <a:lnTo>
                    <a:pt x="76" y="241"/>
                  </a:lnTo>
                  <a:lnTo>
                    <a:pt x="79" y="245"/>
                  </a:lnTo>
                  <a:lnTo>
                    <a:pt x="84" y="246"/>
                  </a:lnTo>
                  <a:lnTo>
                    <a:pt x="84" y="246"/>
                  </a:lnTo>
                  <a:lnTo>
                    <a:pt x="85" y="247"/>
                  </a:lnTo>
                  <a:lnTo>
                    <a:pt x="91" y="247"/>
                  </a:lnTo>
                  <a:lnTo>
                    <a:pt x="93" y="246"/>
                  </a:lnTo>
                  <a:lnTo>
                    <a:pt x="97" y="245"/>
                  </a:lnTo>
                  <a:lnTo>
                    <a:pt x="100" y="242"/>
                  </a:lnTo>
                  <a:lnTo>
                    <a:pt x="101" y="237"/>
                  </a:lnTo>
                  <a:lnTo>
                    <a:pt x="101" y="237"/>
                  </a:lnTo>
                  <a:lnTo>
                    <a:pt x="102" y="236"/>
                  </a:lnTo>
                  <a:lnTo>
                    <a:pt x="102" y="230"/>
                  </a:lnTo>
                  <a:lnTo>
                    <a:pt x="102" y="227"/>
                  </a:lnTo>
                  <a:lnTo>
                    <a:pt x="100" y="223"/>
                  </a:lnTo>
                  <a:lnTo>
                    <a:pt x="96" y="217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89" y="210"/>
                  </a:lnTo>
                  <a:lnTo>
                    <a:pt x="84" y="202"/>
                  </a:lnTo>
                  <a:lnTo>
                    <a:pt x="83" y="197"/>
                  </a:lnTo>
                  <a:lnTo>
                    <a:pt x="81" y="191"/>
                  </a:lnTo>
                  <a:lnTo>
                    <a:pt x="80" y="185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87" y="169"/>
                  </a:lnTo>
                  <a:lnTo>
                    <a:pt x="92" y="162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1" y="154"/>
                  </a:lnTo>
                  <a:lnTo>
                    <a:pt x="105" y="150"/>
                  </a:lnTo>
                  <a:lnTo>
                    <a:pt x="109" y="145"/>
                  </a:lnTo>
                  <a:lnTo>
                    <a:pt x="109" y="141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7" y="134"/>
                  </a:lnTo>
                  <a:lnTo>
                    <a:pt x="104" y="132"/>
                  </a:lnTo>
                  <a:lnTo>
                    <a:pt x="101" y="130"/>
                  </a:lnTo>
                  <a:lnTo>
                    <a:pt x="97" y="130"/>
                  </a:lnTo>
                  <a:lnTo>
                    <a:pt x="92" y="132"/>
                  </a:lnTo>
                  <a:lnTo>
                    <a:pt x="85" y="136"/>
                  </a:lnTo>
                  <a:lnTo>
                    <a:pt x="85" y="136"/>
                  </a:lnTo>
                  <a:lnTo>
                    <a:pt x="81" y="138"/>
                  </a:lnTo>
                  <a:lnTo>
                    <a:pt x="78" y="139"/>
                  </a:lnTo>
                  <a:lnTo>
                    <a:pt x="74" y="139"/>
                  </a:lnTo>
                  <a:lnTo>
                    <a:pt x="74" y="139"/>
                  </a:lnTo>
                  <a:lnTo>
                    <a:pt x="70" y="141"/>
                  </a:lnTo>
                  <a:lnTo>
                    <a:pt x="62" y="145"/>
                  </a:lnTo>
                  <a:lnTo>
                    <a:pt x="58" y="147"/>
                  </a:lnTo>
                  <a:lnTo>
                    <a:pt x="55" y="151"/>
                  </a:lnTo>
                  <a:lnTo>
                    <a:pt x="53" y="156"/>
                  </a:lnTo>
                  <a:lnTo>
                    <a:pt x="53" y="164"/>
                  </a:lnTo>
                  <a:lnTo>
                    <a:pt x="53" y="164"/>
                  </a:lnTo>
                  <a:close/>
                  <a:moveTo>
                    <a:pt x="102" y="116"/>
                  </a:moveTo>
                  <a:lnTo>
                    <a:pt x="102" y="116"/>
                  </a:lnTo>
                  <a:lnTo>
                    <a:pt x="101" y="112"/>
                  </a:lnTo>
                  <a:lnTo>
                    <a:pt x="100" y="110"/>
                  </a:lnTo>
                  <a:lnTo>
                    <a:pt x="97" y="108"/>
                  </a:lnTo>
                  <a:lnTo>
                    <a:pt x="94" y="108"/>
                  </a:lnTo>
                  <a:lnTo>
                    <a:pt x="94" y="108"/>
                  </a:lnTo>
                  <a:lnTo>
                    <a:pt x="93" y="110"/>
                  </a:lnTo>
                  <a:lnTo>
                    <a:pt x="92" y="113"/>
                  </a:lnTo>
                  <a:lnTo>
                    <a:pt x="92" y="116"/>
                  </a:lnTo>
                  <a:lnTo>
                    <a:pt x="92" y="120"/>
                  </a:lnTo>
                  <a:lnTo>
                    <a:pt x="92" y="120"/>
                  </a:lnTo>
                  <a:lnTo>
                    <a:pt x="93" y="124"/>
                  </a:lnTo>
                  <a:lnTo>
                    <a:pt x="96" y="126"/>
                  </a:lnTo>
                  <a:lnTo>
                    <a:pt x="97" y="128"/>
                  </a:lnTo>
                  <a:lnTo>
                    <a:pt x="100" y="126"/>
                  </a:lnTo>
                  <a:lnTo>
                    <a:pt x="100" y="126"/>
                  </a:lnTo>
                  <a:lnTo>
                    <a:pt x="102" y="125"/>
                  </a:lnTo>
                  <a:lnTo>
                    <a:pt x="102" y="123"/>
                  </a:lnTo>
                  <a:lnTo>
                    <a:pt x="104" y="120"/>
                  </a:lnTo>
                  <a:lnTo>
                    <a:pt x="102" y="116"/>
                  </a:lnTo>
                  <a:lnTo>
                    <a:pt x="102" y="116"/>
                  </a:lnTo>
                  <a:close/>
                  <a:moveTo>
                    <a:pt x="87" y="120"/>
                  </a:moveTo>
                  <a:lnTo>
                    <a:pt x="87" y="120"/>
                  </a:lnTo>
                  <a:lnTo>
                    <a:pt x="84" y="116"/>
                  </a:lnTo>
                  <a:lnTo>
                    <a:pt x="83" y="115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0" y="116"/>
                  </a:lnTo>
                  <a:lnTo>
                    <a:pt x="79" y="119"/>
                  </a:lnTo>
                  <a:lnTo>
                    <a:pt x="79" y="124"/>
                  </a:lnTo>
                  <a:lnTo>
                    <a:pt x="79" y="124"/>
                  </a:lnTo>
                  <a:lnTo>
                    <a:pt x="81" y="128"/>
                  </a:lnTo>
                  <a:lnTo>
                    <a:pt x="83" y="129"/>
                  </a:lnTo>
                  <a:lnTo>
                    <a:pt x="85" y="129"/>
                  </a:lnTo>
                  <a:lnTo>
                    <a:pt x="85" y="129"/>
                  </a:lnTo>
                  <a:lnTo>
                    <a:pt x="87" y="128"/>
                  </a:lnTo>
                  <a:lnTo>
                    <a:pt x="87" y="125"/>
                  </a:lnTo>
                  <a:lnTo>
                    <a:pt x="87" y="120"/>
                  </a:lnTo>
                  <a:lnTo>
                    <a:pt x="87" y="120"/>
                  </a:lnTo>
                  <a:close/>
                  <a:moveTo>
                    <a:pt x="78" y="125"/>
                  </a:moveTo>
                  <a:lnTo>
                    <a:pt x="78" y="125"/>
                  </a:lnTo>
                  <a:lnTo>
                    <a:pt x="75" y="120"/>
                  </a:lnTo>
                  <a:lnTo>
                    <a:pt x="74" y="120"/>
                  </a:lnTo>
                  <a:lnTo>
                    <a:pt x="72" y="120"/>
                  </a:lnTo>
                  <a:lnTo>
                    <a:pt x="72" y="120"/>
                  </a:lnTo>
                  <a:lnTo>
                    <a:pt x="71" y="121"/>
                  </a:lnTo>
                  <a:lnTo>
                    <a:pt x="70" y="123"/>
                  </a:lnTo>
                  <a:lnTo>
                    <a:pt x="70" y="128"/>
                  </a:lnTo>
                  <a:lnTo>
                    <a:pt x="70" y="128"/>
                  </a:lnTo>
                  <a:lnTo>
                    <a:pt x="72" y="133"/>
                  </a:lnTo>
                  <a:lnTo>
                    <a:pt x="74" y="133"/>
                  </a:lnTo>
                  <a:lnTo>
                    <a:pt x="76" y="133"/>
                  </a:lnTo>
                  <a:lnTo>
                    <a:pt x="76" y="133"/>
                  </a:lnTo>
                  <a:lnTo>
                    <a:pt x="78" y="132"/>
                  </a:lnTo>
                  <a:lnTo>
                    <a:pt x="78" y="130"/>
                  </a:lnTo>
                  <a:lnTo>
                    <a:pt x="78" y="125"/>
                  </a:lnTo>
                  <a:lnTo>
                    <a:pt x="78" y="125"/>
                  </a:lnTo>
                  <a:close/>
                  <a:moveTo>
                    <a:pt x="67" y="130"/>
                  </a:moveTo>
                  <a:lnTo>
                    <a:pt x="67" y="130"/>
                  </a:lnTo>
                  <a:lnTo>
                    <a:pt x="66" y="126"/>
                  </a:lnTo>
                  <a:lnTo>
                    <a:pt x="65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1" y="126"/>
                  </a:lnTo>
                  <a:lnTo>
                    <a:pt x="61" y="129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63" y="137"/>
                  </a:lnTo>
                  <a:lnTo>
                    <a:pt x="65" y="138"/>
                  </a:lnTo>
                  <a:lnTo>
                    <a:pt x="66" y="138"/>
                  </a:lnTo>
                  <a:lnTo>
                    <a:pt x="66" y="138"/>
                  </a:lnTo>
                  <a:lnTo>
                    <a:pt x="67" y="137"/>
                  </a:lnTo>
                  <a:lnTo>
                    <a:pt x="68" y="136"/>
                  </a:lnTo>
                  <a:lnTo>
                    <a:pt x="67" y="130"/>
                  </a:lnTo>
                  <a:lnTo>
                    <a:pt x="67" y="130"/>
                  </a:lnTo>
                  <a:close/>
                  <a:moveTo>
                    <a:pt x="53" y="139"/>
                  </a:moveTo>
                  <a:lnTo>
                    <a:pt x="53" y="139"/>
                  </a:lnTo>
                  <a:lnTo>
                    <a:pt x="54" y="143"/>
                  </a:lnTo>
                  <a:lnTo>
                    <a:pt x="55" y="145"/>
                  </a:lnTo>
                  <a:lnTo>
                    <a:pt x="57" y="145"/>
                  </a:lnTo>
                  <a:lnTo>
                    <a:pt x="57" y="145"/>
                  </a:lnTo>
                  <a:lnTo>
                    <a:pt x="59" y="142"/>
                  </a:lnTo>
                  <a:lnTo>
                    <a:pt x="59" y="137"/>
                  </a:lnTo>
                  <a:lnTo>
                    <a:pt x="59" y="137"/>
                  </a:lnTo>
                  <a:lnTo>
                    <a:pt x="57" y="134"/>
                  </a:lnTo>
                  <a:lnTo>
                    <a:pt x="55" y="133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3" y="136"/>
                  </a:lnTo>
                  <a:lnTo>
                    <a:pt x="53" y="139"/>
                  </a:lnTo>
                  <a:lnTo>
                    <a:pt x="53" y="139"/>
                  </a:lnTo>
                  <a:close/>
                  <a:moveTo>
                    <a:pt x="131" y="22"/>
                  </a:moveTo>
                  <a:lnTo>
                    <a:pt x="131" y="22"/>
                  </a:lnTo>
                  <a:lnTo>
                    <a:pt x="119" y="22"/>
                  </a:lnTo>
                  <a:lnTo>
                    <a:pt x="107" y="25"/>
                  </a:lnTo>
                  <a:lnTo>
                    <a:pt x="97" y="28"/>
                  </a:lnTo>
                  <a:lnTo>
                    <a:pt x="87" y="33"/>
                  </a:lnTo>
                  <a:lnTo>
                    <a:pt x="78" y="38"/>
                  </a:lnTo>
                  <a:lnTo>
                    <a:pt x="68" y="46"/>
                  </a:lnTo>
                  <a:lnTo>
                    <a:pt x="61" y="54"/>
                  </a:lnTo>
                  <a:lnTo>
                    <a:pt x="54" y="61"/>
                  </a:lnTo>
                  <a:lnTo>
                    <a:pt x="88" y="99"/>
                  </a:lnTo>
                  <a:lnTo>
                    <a:pt x="130" y="99"/>
                  </a:lnTo>
                  <a:lnTo>
                    <a:pt x="135" y="99"/>
                  </a:lnTo>
                  <a:lnTo>
                    <a:pt x="175" y="99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1" y="54"/>
                  </a:lnTo>
                  <a:lnTo>
                    <a:pt x="193" y="46"/>
                  </a:lnTo>
                  <a:lnTo>
                    <a:pt x="184" y="39"/>
                  </a:lnTo>
                  <a:lnTo>
                    <a:pt x="175" y="33"/>
                  </a:lnTo>
                  <a:lnTo>
                    <a:pt x="165" y="29"/>
                  </a:lnTo>
                  <a:lnTo>
                    <a:pt x="154" y="25"/>
                  </a:lnTo>
                  <a:lnTo>
                    <a:pt x="143" y="22"/>
                  </a:lnTo>
                  <a:lnTo>
                    <a:pt x="131" y="22"/>
                  </a:lnTo>
                  <a:lnTo>
                    <a:pt x="131" y="22"/>
                  </a:lnTo>
                  <a:close/>
                  <a:moveTo>
                    <a:pt x="110" y="32"/>
                  </a:moveTo>
                  <a:lnTo>
                    <a:pt x="140" y="94"/>
                  </a:lnTo>
                  <a:lnTo>
                    <a:pt x="114" y="94"/>
                  </a:lnTo>
                  <a:lnTo>
                    <a:pt x="110" y="3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1"/>
            <p:cNvSpPr>
              <a:spLocks noEditPoints="1"/>
            </p:cNvSpPr>
            <p:nvPr/>
          </p:nvSpPr>
          <p:spPr bwMode="auto">
            <a:xfrm>
              <a:off x="6729473" y="842631"/>
              <a:ext cx="221325" cy="172529"/>
            </a:xfrm>
            <a:custGeom>
              <a:avLst/>
              <a:gdLst>
                <a:gd name="T0" fmla="*/ 245 w 253"/>
                <a:gd name="T1" fmla="*/ 143 h 199"/>
                <a:gd name="T2" fmla="*/ 192 w 253"/>
                <a:gd name="T3" fmla="*/ 194 h 199"/>
                <a:gd name="T4" fmla="*/ 183 w 253"/>
                <a:gd name="T5" fmla="*/ 199 h 199"/>
                <a:gd name="T6" fmla="*/ 175 w 253"/>
                <a:gd name="T7" fmla="*/ 199 h 199"/>
                <a:gd name="T8" fmla="*/ 165 w 253"/>
                <a:gd name="T9" fmla="*/ 194 h 199"/>
                <a:gd name="T10" fmla="*/ 156 w 253"/>
                <a:gd name="T11" fmla="*/ 185 h 199"/>
                <a:gd name="T12" fmla="*/ 139 w 253"/>
                <a:gd name="T13" fmla="*/ 163 h 199"/>
                <a:gd name="T14" fmla="*/ 136 w 253"/>
                <a:gd name="T15" fmla="*/ 160 h 199"/>
                <a:gd name="T16" fmla="*/ 123 w 253"/>
                <a:gd name="T17" fmla="*/ 154 h 199"/>
                <a:gd name="T18" fmla="*/ 112 w 253"/>
                <a:gd name="T19" fmla="*/ 152 h 199"/>
                <a:gd name="T20" fmla="*/ 104 w 253"/>
                <a:gd name="T21" fmla="*/ 154 h 199"/>
                <a:gd name="T22" fmla="*/ 87 w 253"/>
                <a:gd name="T23" fmla="*/ 163 h 199"/>
                <a:gd name="T24" fmla="*/ 66 w 253"/>
                <a:gd name="T25" fmla="*/ 167 h 199"/>
                <a:gd name="T26" fmla="*/ 52 w 253"/>
                <a:gd name="T27" fmla="*/ 165 h 199"/>
                <a:gd name="T28" fmla="*/ 28 w 253"/>
                <a:gd name="T29" fmla="*/ 155 h 199"/>
                <a:gd name="T30" fmla="*/ 12 w 253"/>
                <a:gd name="T31" fmla="*/ 138 h 199"/>
                <a:gd name="T32" fmla="*/ 1 w 253"/>
                <a:gd name="T33" fmla="*/ 115 h 199"/>
                <a:gd name="T34" fmla="*/ 0 w 253"/>
                <a:gd name="T35" fmla="*/ 100 h 199"/>
                <a:gd name="T36" fmla="*/ 5 w 253"/>
                <a:gd name="T37" fmla="*/ 76 h 199"/>
                <a:gd name="T38" fmla="*/ 19 w 253"/>
                <a:gd name="T39" fmla="*/ 53 h 199"/>
                <a:gd name="T40" fmla="*/ 31 w 253"/>
                <a:gd name="T41" fmla="*/ 39 h 199"/>
                <a:gd name="T42" fmla="*/ 54 w 253"/>
                <a:gd name="T43" fmla="*/ 17 h 199"/>
                <a:gd name="T44" fmla="*/ 76 w 253"/>
                <a:gd name="T45" fmla="*/ 5 h 199"/>
                <a:gd name="T46" fmla="*/ 96 w 253"/>
                <a:gd name="T47" fmla="*/ 0 h 199"/>
                <a:gd name="T48" fmla="*/ 114 w 253"/>
                <a:gd name="T49" fmla="*/ 1 h 199"/>
                <a:gd name="T50" fmla="*/ 134 w 253"/>
                <a:gd name="T51" fmla="*/ 8 h 199"/>
                <a:gd name="T52" fmla="*/ 145 w 253"/>
                <a:gd name="T53" fmla="*/ 14 h 199"/>
                <a:gd name="T54" fmla="*/ 245 w 253"/>
                <a:gd name="T55" fmla="*/ 113 h 199"/>
                <a:gd name="T56" fmla="*/ 251 w 253"/>
                <a:gd name="T57" fmla="*/ 118 h 199"/>
                <a:gd name="T58" fmla="*/ 253 w 253"/>
                <a:gd name="T59" fmla="*/ 126 h 199"/>
                <a:gd name="T60" fmla="*/ 251 w 253"/>
                <a:gd name="T61" fmla="*/ 138 h 199"/>
                <a:gd name="T62" fmla="*/ 245 w 253"/>
                <a:gd name="T63" fmla="*/ 143 h 199"/>
                <a:gd name="T64" fmla="*/ 140 w 253"/>
                <a:gd name="T65" fmla="*/ 34 h 199"/>
                <a:gd name="T66" fmla="*/ 122 w 253"/>
                <a:gd name="T67" fmla="*/ 22 h 199"/>
                <a:gd name="T68" fmla="*/ 105 w 253"/>
                <a:gd name="T69" fmla="*/ 18 h 199"/>
                <a:gd name="T70" fmla="*/ 89 w 253"/>
                <a:gd name="T71" fmla="*/ 20 h 199"/>
                <a:gd name="T72" fmla="*/ 75 w 253"/>
                <a:gd name="T73" fmla="*/ 26 h 199"/>
                <a:gd name="T74" fmla="*/ 53 w 253"/>
                <a:gd name="T75" fmla="*/ 43 h 199"/>
                <a:gd name="T76" fmla="*/ 45 w 253"/>
                <a:gd name="T77" fmla="*/ 52 h 199"/>
                <a:gd name="T78" fmla="*/ 64 w 253"/>
                <a:gd name="T79" fmla="*/ 60 h 199"/>
                <a:gd name="T80" fmla="*/ 74 w 253"/>
                <a:gd name="T81" fmla="*/ 68 h 199"/>
                <a:gd name="T82" fmla="*/ 235 w 253"/>
                <a:gd name="T83" fmla="*/ 129 h 199"/>
                <a:gd name="T84" fmla="*/ 186 w 253"/>
                <a:gd name="T85" fmla="*/ 79 h 199"/>
                <a:gd name="T86" fmla="*/ 140 w 253"/>
                <a:gd name="T87" fmla="*/ 34 h 199"/>
                <a:gd name="T88" fmla="*/ 141 w 253"/>
                <a:gd name="T89" fmla="*/ 47 h 199"/>
                <a:gd name="T90" fmla="*/ 119 w 253"/>
                <a:gd name="T91" fmla="*/ 9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3" h="199">
                  <a:moveTo>
                    <a:pt x="245" y="143"/>
                  </a:moveTo>
                  <a:lnTo>
                    <a:pt x="245" y="143"/>
                  </a:lnTo>
                  <a:lnTo>
                    <a:pt x="192" y="194"/>
                  </a:lnTo>
                  <a:lnTo>
                    <a:pt x="192" y="194"/>
                  </a:lnTo>
                  <a:lnTo>
                    <a:pt x="190" y="195"/>
                  </a:lnTo>
                  <a:lnTo>
                    <a:pt x="183" y="199"/>
                  </a:lnTo>
                  <a:lnTo>
                    <a:pt x="179" y="199"/>
                  </a:lnTo>
                  <a:lnTo>
                    <a:pt x="175" y="199"/>
                  </a:lnTo>
                  <a:lnTo>
                    <a:pt x="170" y="198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56" y="185"/>
                  </a:lnTo>
                  <a:lnTo>
                    <a:pt x="148" y="174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6" y="160"/>
                  </a:lnTo>
                  <a:lnTo>
                    <a:pt x="128" y="155"/>
                  </a:lnTo>
                  <a:lnTo>
                    <a:pt x="123" y="154"/>
                  </a:lnTo>
                  <a:lnTo>
                    <a:pt x="118" y="152"/>
                  </a:lnTo>
                  <a:lnTo>
                    <a:pt x="112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96" y="159"/>
                  </a:lnTo>
                  <a:lnTo>
                    <a:pt x="87" y="163"/>
                  </a:lnTo>
                  <a:lnTo>
                    <a:pt x="76" y="165"/>
                  </a:lnTo>
                  <a:lnTo>
                    <a:pt x="66" y="167"/>
                  </a:lnTo>
                  <a:lnTo>
                    <a:pt x="66" y="167"/>
                  </a:lnTo>
                  <a:lnTo>
                    <a:pt x="52" y="165"/>
                  </a:lnTo>
                  <a:lnTo>
                    <a:pt x="40" y="161"/>
                  </a:lnTo>
                  <a:lnTo>
                    <a:pt x="28" y="155"/>
                  </a:lnTo>
                  <a:lnTo>
                    <a:pt x="19" y="147"/>
                  </a:lnTo>
                  <a:lnTo>
                    <a:pt x="12" y="138"/>
                  </a:lnTo>
                  <a:lnTo>
                    <a:pt x="5" y="126"/>
                  </a:lnTo>
                  <a:lnTo>
                    <a:pt x="1" y="115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87"/>
                  </a:lnTo>
                  <a:lnTo>
                    <a:pt x="5" y="76"/>
                  </a:lnTo>
                  <a:lnTo>
                    <a:pt x="12" y="64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31" y="39"/>
                  </a:lnTo>
                  <a:lnTo>
                    <a:pt x="43" y="26"/>
                  </a:lnTo>
                  <a:lnTo>
                    <a:pt x="54" y="17"/>
                  </a:lnTo>
                  <a:lnTo>
                    <a:pt x="65" y="9"/>
                  </a:lnTo>
                  <a:lnTo>
                    <a:pt x="76" y="5"/>
                  </a:lnTo>
                  <a:lnTo>
                    <a:pt x="87" y="1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14" y="1"/>
                  </a:lnTo>
                  <a:lnTo>
                    <a:pt x="122" y="3"/>
                  </a:lnTo>
                  <a:lnTo>
                    <a:pt x="134" y="8"/>
                  </a:lnTo>
                  <a:lnTo>
                    <a:pt x="143" y="12"/>
                  </a:lnTo>
                  <a:lnTo>
                    <a:pt x="145" y="14"/>
                  </a:lnTo>
                  <a:lnTo>
                    <a:pt x="245" y="113"/>
                  </a:lnTo>
                  <a:lnTo>
                    <a:pt x="245" y="113"/>
                  </a:lnTo>
                  <a:lnTo>
                    <a:pt x="248" y="116"/>
                  </a:lnTo>
                  <a:lnTo>
                    <a:pt x="251" y="118"/>
                  </a:lnTo>
                  <a:lnTo>
                    <a:pt x="252" y="122"/>
                  </a:lnTo>
                  <a:lnTo>
                    <a:pt x="253" y="126"/>
                  </a:lnTo>
                  <a:lnTo>
                    <a:pt x="253" y="131"/>
                  </a:lnTo>
                  <a:lnTo>
                    <a:pt x="251" y="138"/>
                  </a:lnTo>
                  <a:lnTo>
                    <a:pt x="245" y="143"/>
                  </a:lnTo>
                  <a:lnTo>
                    <a:pt x="245" y="143"/>
                  </a:lnTo>
                  <a:close/>
                  <a:moveTo>
                    <a:pt x="140" y="34"/>
                  </a:moveTo>
                  <a:lnTo>
                    <a:pt x="140" y="34"/>
                  </a:lnTo>
                  <a:lnTo>
                    <a:pt x="131" y="26"/>
                  </a:lnTo>
                  <a:lnTo>
                    <a:pt x="122" y="22"/>
                  </a:lnTo>
                  <a:lnTo>
                    <a:pt x="113" y="20"/>
                  </a:lnTo>
                  <a:lnTo>
                    <a:pt x="105" y="18"/>
                  </a:lnTo>
                  <a:lnTo>
                    <a:pt x="97" y="18"/>
                  </a:lnTo>
                  <a:lnTo>
                    <a:pt x="89" y="20"/>
                  </a:lnTo>
                  <a:lnTo>
                    <a:pt x="82" y="24"/>
                  </a:lnTo>
                  <a:lnTo>
                    <a:pt x="75" y="26"/>
                  </a:lnTo>
                  <a:lnTo>
                    <a:pt x="62" y="34"/>
                  </a:lnTo>
                  <a:lnTo>
                    <a:pt x="53" y="43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54" y="55"/>
                  </a:lnTo>
                  <a:lnTo>
                    <a:pt x="64" y="6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179" y="178"/>
                  </a:lnTo>
                  <a:lnTo>
                    <a:pt x="235" y="129"/>
                  </a:lnTo>
                  <a:lnTo>
                    <a:pt x="235" y="129"/>
                  </a:lnTo>
                  <a:lnTo>
                    <a:pt x="186" y="79"/>
                  </a:lnTo>
                  <a:lnTo>
                    <a:pt x="140" y="34"/>
                  </a:lnTo>
                  <a:lnTo>
                    <a:pt x="140" y="34"/>
                  </a:lnTo>
                  <a:close/>
                  <a:moveTo>
                    <a:pt x="108" y="78"/>
                  </a:moveTo>
                  <a:lnTo>
                    <a:pt x="141" y="47"/>
                  </a:lnTo>
                  <a:lnTo>
                    <a:pt x="153" y="61"/>
                  </a:lnTo>
                  <a:lnTo>
                    <a:pt x="119" y="91"/>
                  </a:lnTo>
                  <a:lnTo>
                    <a:pt x="108" y="7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2"/>
            <p:cNvSpPr>
              <a:spLocks noEditPoints="1"/>
            </p:cNvSpPr>
            <p:nvPr/>
          </p:nvSpPr>
          <p:spPr bwMode="auto">
            <a:xfrm>
              <a:off x="7004821" y="804291"/>
              <a:ext cx="223067" cy="223067"/>
            </a:xfrm>
            <a:custGeom>
              <a:avLst/>
              <a:gdLst>
                <a:gd name="T0" fmla="*/ 42 w 258"/>
                <a:gd name="T1" fmla="*/ 154 h 256"/>
                <a:gd name="T2" fmla="*/ 181 w 258"/>
                <a:gd name="T3" fmla="*/ 154 h 256"/>
                <a:gd name="T4" fmla="*/ 190 w 258"/>
                <a:gd name="T5" fmla="*/ 16 h 256"/>
                <a:gd name="T6" fmla="*/ 129 w 258"/>
                <a:gd name="T7" fmla="*/ 0 h 256"/>
                <a:gd name="T8" fmla="*/ 80 w 258"/>
                <a:gd name="T9" fmla="*/ 9 h 256"/>
                <a:gd name="T10" fmla="*/ 38 w 258"/>
                <a:gd name="T11" fmla="*/ 38 h 256"/>
                <a:gd name="T12" fmla="*/ 7 w 258"/>
                <a:gd name="T13" fmla="*/ 90 h 256"/>
                <a:gd name="T14" fmla="*/ 2 w 258"/>
                <a:gd name="T15" fmla="*/ 142 h 256"/>
                <a:gd name="T16" fmla="*/ 22 w 258"/>
                <a:gd name="T17" fmla="*/ 200 h 256"/>
                <a:gd name="T18" fmla="*/ 58 w 258"/>
                <a:gd name="T19" fmla="*/ 234 h 256"/>
                <a:gd name="T20" fmla="*/ 116 w 258"/>
                <a:gd name="T21" fmla="*/ 256 h 256"/>
                <a:gd name="T22" fmla="*/ 155 w 258"/>
                <a:gd name="T23" fmla="*/ 254 h 256"/>
                <a:gd name="T24" fmla="*/ 211 w 258"/>
                <a:gd name="T25" fmla="*/ 228 h 256"/>
                <a:gd name="T26" fmla="*/ 242 w 258"/>
                <a:gd name="T27" fmla="*/ 190 h 256"/>
                <a:gd name="T28" fmla="*/ 258 w 258"/>
                <a:gd name="T29" fmla="*/ 128 h 256"/>
                <a:gd name="T30" fmla="*/ 247 w 258"/>
                <a:gd name="T31" fmla="*/ 78 h 256"/>
                <a:gd name="T32" fmla="*/ 220 w 258"/>
                <a:gd name="T33" fmla="*/ 38 h 256"/>
                <a:gd name="T34" fmla="*/ 99 w 258"/>
                <a:gd name="T35" fmla="*/ 224 h 256"/>
                <a:gd name="T36" fmla="*/ 59 w 258"/>
                <a:gd name="T37" fmla="*/ 199 h 256"/>
                <a:gd name="T38" fmla="*/ 37 w 258"/>
                <a:gd name="T39" fmla="*/ 167 h 256"/>
                <a:gd name="T40" fmla="*/ 29 w 258"/>
                <a:gd name="T41" fmla="*/ 128 h 256"/>
                <a:gd name="T42" fmla="*/ 189 w 258"/>
                <a:gd name="T43" fmla="*/ 208 h 256"/>
                <a:gd name="T44" fmla="*/ 129 w 258"/>
                <a:gd name="T45" fmla="*/ 228 h 256"/>
                <a:gd name="T46" fmla="*/ 84 w 258"/>
                <a:gd name="T47" fmla="*/ 39 h 256"/>
                <a:gd name="T48" fmla="*/ 139 w 258"/>
                <a:gd name="T49" fmla="*/ 29 h 256"/>
                <a:gd name="T50" fmla="*/ 185 w 258"/>
                <a:gd name="T51" fmla="*/ 46 h 256"/>
                <a:gd name="T52" fmla="*/ 212 w 258"/>
                <a:gd name="T53" fmla="*/ 73 h 256"/>
                <a:gd name="T54" fmla="*/ 228 w 258"/>
                <a:gd name="T55" fmla="*/ 119 h 256"/>
                <a:gd name="T56" fmla="*/ 217 w 258"/>
                <a:gd name="T57" fmla="*/ 174 h 256"/>
                <a:gd name="T58" fmla="*/ 199 w 258"/>
                <a:gd name="T59" fmla="*/ 133 h 256"/>
                <a:gd name="T60" fmla="*/ 214 w 258"/>
                <a:gd name="T61" fmla="*/ 154 h 256"/>
                <a:gd name="T62" fmla="*/ 186 w 258"/>
                <a:gd name="T63" fmla="*/ 99 h 256"/>
                <a:gd name="T64" fmla="*/ 159 w 258"/>
                <a:gd name="T65" fmla="*/ 98 h 256"/>
                <a:gd name="T66" fmla="*/ 150 w 258"/>
                <a:gd name="T67" fmla="*/ 91 h 256"/>
                <a:gd name="T68" fmla="*/ 151 w 258"/>
                <a:gd name="T69" fmla="*/ 81 h 256"/>
                <a:gd name="T70" fmla="*/ 147 w 258"/>
                <a:gd name="T71" fmla="*/ 74 h 256"/>
                <a:gd name="T72" fmla="*/ 138 w 258"/>
                <a:gd name="T73" fmla="*/ 73 h 256"/>
                <a:gd name="T74" fmla="*/ 128 w 258"/>
                <a:gd name="T75" fmla="*/ 60 h 256"/>
                <a:gd name="T76" fmla="*/ 136 w 258"/>
                <a:gd name="T77" fmla="*/ 46 h 256"/>
                <a:gd name="T78" fmla="*/ 146 w 258"/>
                <a:gd name="T79" fmla="*/ 39 h 256"/>
                <a:gd name="T80" fmla="*/ 137 w 258"/>
                <a:gd name="T81" fmla="*/ 37 h 256"/>
                <a:gd name="T82" fmla="*/ 123 w 258"/>
                <a:gd name="T83" fmla="*/ 48 h 256"/>
                <a:gd name="T84" fmla="*/ 123 w 258"/>
                <a:gd name="T85" fmla="*/ 68 h 256"/>
                <a:gd name="T86" fmla="*/ 142 w 258"/>
                <a:gd name="T87" fmla="*/ 82 h 256"/>
                <a:gd name="T88" fmla="*/ 146 w 258"/>
                <a:gd name="T89" fmla="*/ 100 h 256"/>
                <a:gd name="T90" fmla="*/ 159 w 258"/>
                <a:gd name="T91" fmla="*/ 106 h 256"/>
                <a:gd name="T92" fmla="*/ 190 w 258"/>
                <a:gd name="T93" fmla="*/ 109 h 256"/>
                <a:gd name="T94" fmla="*/ 193 w 258"/>
                <a:gd name="T95" fmla="*/ 128 h 256"/>
                <a:gd name="T96" fmla="*/ 201 w 258"/>
                <a:gd name="T97" fmla="*/ 128 h 256"/>
                <a:gd name="T98" fmla="*/ 197 w 258"/>
                <a:gd name="T99" fmla="*/ 104 h 256"/>
                <a:gd name="T100" fmla="*/ 155 w 258"/>
                <a:gd name="T101" fmla="*/ 51 h 256"/>
                <a:gd name="T102" fmla="*/ 169 w 258"/>
                <a:gd name="T103" fmla="*/ 69 h 256"/>
                <a:gd name="T104" fmla="*/ 164 w 258"/>
                <a:gd name="T105" fmla="*/ 83 h 256"/>
                <a:gd name="T106" fmla="*/ 180 w 258"/>
                <a:gd name="T107" fmla="*/ 87 h 256"/>
                <a:gd name="T108" fmla="*/ 198 w 258"/>
                <a:gd name="T109" fmla="*/ 95 h 256"/>
                <a:gd name="T110" fmla="*/ 204 w 258"/>
                <a:gd name="T111" fmla="*/ 113 h 256"/>
                <a:gd name="T112" fmla="*/ 214 w 258"/>
                <a:gd name="T113" fmla="*/ 128 h 256"/>
                <a:gd name="T114" fmla="*/ 211 w 258"/>
                <a:gd name="T115" fmla="*/ 102 h 256"/>
                <a:gd name="T116" fmla="*/ 194 w 258"/>
                <a:gd name="T117" fmla="*/ 82 h 256"/>
                <a:gd name="T118" fmla="*/ 176 w 258"/>
                <a:gd name="T119" fmla="*/ 74 h 256"/>
                <a:gd name="T120" fmla="*/ 173 w 258"/>
                <a:gd name="T121" fmla="*/ 55 h 256"/>
                <a:gd name="T122" fmla="*/ 156 w 258"/>
                <a:gd name="T123" fmla="*/ 44 h 256"/>
                <a:gd name="T124" fmla="*/ 147 w 258"/>
                <a:gd name="T125" fmla="*/ 4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8" h="256">
                  <a:moveTo>
                    <a:pt x="42" y="154"/>
                  </a:moveTo>
                  <a:lnTo>
                    <a:pt x="129" y="154"/>
                  </a:lnTo>
                  <a:lnTo>
                    <a:pt x="107" y="133"/>
                  </a:lnTo>
                  <a:lnTo>
                    <a:pt x="42" y="133"/>
                  </a:lnTo>
                  <a:lnTo>
                    <a:pt x="42" y="154"/>
                  </a:lnTo>
                  <a:close/>
                  <a:moveTo>
                    <a:pt x="181" y="154"/>
                  </a:moveTo>
                  <a:lnTo>
                    <a:pt x="188" y="154"/>
                  </a:lnTo>
                  <a:lnTo>
                    <a:pt x="188" y="133"/>
                  </a:lnTo>
                  <a:lnTo>
                    <a:pt x="159" y="133"/>
                  </a:lnTo>
                  <a:lnTo>
                    <a:pt x="181" y="154"/>
                  </a:lnTo>
                  <a:close/>
                  <a:moveTo>
                    <a:pt x="220" y="38"/>
                  </a:moveTo>
                  <a:lnTo>
                    <a:pt x="220" y="38"/>
                  </a:lnTo>
                  <a:lnTo>
                    <a:pt x="211" y="29"/>
                  </a:lnTo>
                  <a:lnTo>
                    <a:pt x="201" y="22"/>
                  </a:lnTo>
                  <a:lnTo>
                    <a:pt x="190" y="16"/>
                  </a:lnTo>
                  <a:lnTo>
                    <a:pt x="178" y="9"/>
                  </a:lnTo>
                  <a:lnTo>
                    <a:pt x="167" y="5"/>
                  </a:lnTo>
                  <a:lnTo>
                    <a:pt x="155" y="3"/>
                  </a:lnTo>
                  <a:lnTo>
                    <a:pt x="142" y="0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16" y="0"/>
                  </a:lnTo>
                  <a:lnTo>
                    <a:pt x="103" y="3"/>
                  </a:lnTo>
                  <a:lnTo>
                    <a:pt x="91" y="5"/>
                  </a:lnTo>
                  <a:lnTo>
                    <a:pt x="80" y="9"/>
                  </a:lnTo>
                  <a:lnTo>
                    <a:pt x="68" y="16"/>
                  </a:lnTo>
                  <a:lnTo>
                    <a:pt x="58" y="22"/>
                  </a:lnTo>
                  <a:lnTo>
                    <a:pt x="47" y="29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0" y="47"/>
                  </a:lnTo>
                  <a:lnTo>
                    <a:pt x="22" y="56"/>
                  </a:lnTo>
                  <a:lnTo>
                    <a:pt x="16" y="67"/>
                  </a:lnTo>
                  <a:lnTo>
                    <a:pt x="11" y="78"/>
                  </a:lnTo>
                  <a:lnTo>
                    <a:pt x="7" y="90"/>
                  </a:lnTo>
                  <a:lnTo>
                    <a:pt x="3" y="103"/>
                  </a:lnTo>
                  <a:lnTo>
                    <a:pt x="2" y="11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42"/>
                  </a:lnTo>
                  <a:lnTo>
                    <a:pt x="3" y="154"/>
                  </a:lnTo>
                  <a:lnTo>
                    <a:pt x="7" y="167"/>
                  </a:lnTo>
                  <a:lnTo>
                    <a:pt x="11" y="178"/>
                  </a:lnTo>
                  <a:lnTo>
                    <a:pt x="16" y="190"/>
                  </a:lnTo>
                  <a:lnTo>
                    <a:pt x="22" y="200"/>
                  </a:lnTo>
                  <a:lnTo>
                    <a:pt x="30" y="210"/>
                  </a:lnTo>
                  <a:lnTo>
                    <a:pt x="38" y="219"/>
                  </a:lnTo>
                  <a:lnTo>
                    <a:pt x="38" y="219"/>
                  </a:lnTo>
                  <a:lnTo>
                    <a:pt x="47" y="228"/>
                  </a:lnTo>
                  <a:lnTo>
                    <a:pt x="58" y="234"/>
                  </a:lnTo>
                  <a:lnTo>
                    <a:pt x="68" y="241"/>
                  </a:lnTo>
                  <a:lnTo>
                    <a:pt x="80" y="247"/>
                  </a:lnTo>
                  <a:lnTo>
                    <a:pt x="91" y="251"/>
                  </a:lnTo>
                  <a:lnTo>
                    <a:pt x="103" y="254"/>
                  </a:lnTo>
                  <a:lnTo>
                    <a:pt x="116" y="256"/>
                  </a:lnTo>
                  <a:lnTo>
                    <a:pt x="129" y="256"/>
                  </a:lnTo>
                  <a:lnTo>
                    <a:pt x="129" y="256"/>
                  </a:lnTo>
                  <a:lnTo>
                    <a:pt x="129" y="256"/>
                  </a:lnTo>
                  <a:lnTo>
                    <a:pt x="142" y="256"/>
                  </a:lnTo>
                  <a:lnTo>
                    <a:pt x="155" y="254"/>
                  </a:lnTo>
                  <a:lnTo>
                    <a:pt x="167" y="251"/>
                  </a:lnTo>
                  <a:lnTo>
                    <a:pt x="178" y="247"/>
                  </a:lnTo>
                  <a:lnTo>
                    <a:pt x="190" y="241"/>
                  </a:lnTo>
                  <a:lnTo>
                    <a:pt x="201" y="234"/>
                  </a:lnTo>
                  <a:lnTo>
                    <a:pt x="211" y="228"/>
                  </a:lnTo>
                  <a:lnTo>
                    <a:pt x="220" y="219"/>
                  </a:lnTo>
                  <a:lnTo>
                    <a:pt x="220" y="219"/>
                  </a:lnTo>
                  <a:lnTo>
                    <a:pt x="228" y="210"/>
                  </a:lnTo>
                  <a:lnTo>
                    <a:pt x="236" y="200"/>
                  </a:lnTo>
                  <a:lnTo>
                    <a:pt x="242" y="190"/>
                  </a:lnTo>
                  <a:lnTo>
                    <a:pt x="247" y="178"/>
                  </a:lnTo>
                  <a:lnTo>
                    <a:pt x="251" y="167"/>
                  </a:lnTo>
                  <a:lnTo>
                    <a:pt x="255" y="154"/>
                  </a:lnTo>
                  <a:lnTo>
                    <a:pt x="256" y="142"/>
                  </a:lnTo>
                  <a:lnTo>
                    <a:pt x="258" y="128"/>
                  </a:lnTo>
                  <a:lnTo>
                    <a:pt x="258" y="128"/>
                  </a:lnTo>
                  <a:lnTo>
                    <a:pt x="256" y="115"/>
                  </a:lnTo>
                  <a:lnTo>
                    <a:pt x="255" y="103"/>
                  </a:lnTo>
                  <a:lnTo>
                    <a:pt x="251" y="90"/>
                  </a:lnTo>
                  <a:lnTo>
                    <a:pt x="247" y="78"/>
                  </a:lnTo>
                  <a:lnTo>
                    <a:pt x="242" y="67"/>
                  </a:lnTo>
                  <a:lnTo>
                    <a:pt x="236" y="56"/>
                  </a:lnTo>
                  <a:lnTo>
                    <a:pt x="228" y="47"/>
                  </a:lnTo>
                  <a:lnTo>
                    <a:pt x="220" y="38"/>
                  </a:lnTo>
                  <a:lnTo>
                    <a:pt x="220" y="38"/>
                  </a:lnTo>
                  <a:close/>
                  <a:moveTo>
                    <a:pt x="129" y="228"/>
                  </a:moveTo>
                  <a:lnTo>
                    <a:pt x="129" y="228"/>
                  </a:lnTo>
                  <a:lnTo>
                    <a:pt x="119" y="228"/>
                  </a:lnTo>
                  <a:lnTo>
                    <a:pt x="110" y="226"/>
                  </a:lnTo>
                  <a:lnTo>
                    <a:pt x="99" y="224"/>
                  </a:lnTo>
                  <a:lnTo>
                    <a:pt x="90" y="220"/>
                  </a:lnTo>
                  <a:lnTo>
                    <a:pt x="81" y="216"/>
                  </a:lnTo>
                  <a:lnTo>
                    <a:pt x="73" y="211"/>
                  </a:lnTo>
                  <a:lnTo>
                    <a:pt x="65" y="206"/>
                  </a:lnTo>
                  <a:lnTo>
                    <a:pt x="59" y="199"/>
                  </a:lnTo>
                  <a:lnTo>
                    <a:pt x="59" y="199"/>
                  </a:lnTo>
                  <a:lnTo>
                    <a:pt x="52" y="191"/>
                  </a:lnTo>
                  <a:lnTo>
                    <a:pt x="46" y="184"/>
                  </a:lnTo>
                  <a:lnTo>
                    <a:pt x="41" y="176"/>
                  </a:lnTo>
                  <a:lnTo>
                    <a:pt x="37" y="167"/>
                  </a:lnTo>
                  <a:lnTo>
                    <a:pt x="34" y="158"/>
                  </a:lnTo>
                  <a:lnTo>
                    <a:pt x="32" y="148"/>
                  </a:lnTo>
                  <a:lnTo>
                    <a:pt x="30" y="138"/>
                  </a:lnTo>
                  <a:lnTo>
                    <a:pt x="29" y="128"/>
                  </a:lnTo>
                  <a:lnTo>
                    <a:pt x="29" y="128"/>
                  </a:lnTo>
                  <a:lnTo>
                    <a:pt x="30" y="112"/>
                  </a:lnTo>
                  <a:lnTo>
                    <a:pt x="34" y="96"/>
                  </a:lnTo>
                  <a:lnTo>
                    <a:pt x="41" y="82"/>
                  </a:lnTo>
                  <a:lnTo>
                    <a:pt x="48" y="69"/>
                  </a:lnTo>
                  <a:lnTo>
                    <a:pt x="189" y="208"/>
                  </a:lnTo>
                  <a:lnTo>
                    <a:pt x="189" y="208"/>
                  </a:lnTo>
                  <a:lnTo>
                    <a:pt x="175" y="217"/>
                  </a:lnTo>
                  <a:lnTo>
                    <a:pt x="160" y="223"/>
                  </a:lnTo>
                  <a:lnTo>
                    <a:pt x="146" y="226"/>
                  </a:lnTo>
                  <a:lnTo>
                    <a:pt x="129" y="228"/>
                  </a:lnTo>
                  <a:lnTo>
                    <a:pt x="129" y="228"/>
                  </a:lnTo>
                  <a:close/>
                  <a:moveTo>
                    <a:pt x="210" y="187"/>
                  </a:moveTo>
                  <a:lnTo>
                    <a:pt x="69" y="48"/>
                  </a:lnTo>
                  <a:lnTo>
                    <a:pt x="69" y="48"/>
                  </a:lnTo>
                  <a:lnTo>
                    <a:pt x="84" y="39"/>
                  </a:lnTo>
                  <a:lnTo>
                    <a:pt x="98" y="34"/>
                  </a:lnTo>
                  <a:lnTo>
                    <a:pt x="112" y="30"/>
                  </a:lnTo>
                  <a:lnTo>
                    <a:pt x="129" y="29"/>
                  </a:lnTo>
                  <a:lnTo>
                    <a:pt x="129" y="29"/>
                  </a:lnTo>
                  <a:lnTo>
                    <a:pt x="139" y="29"/>
                  </a:lnTo>
                  <a:lnTo>
                    <a:pt x="149" y="30"/>
                  </a:lnTo>
                  <a:lnTo>
                    <a:pt x="159" y="33"/>
                  </a:lnTo>
                  <a:lnTo>
                    <a:pt x="168" y="37"/>
                  </a:lnTo>
                  <a:lnTo>
                    <a:pt x="177" y="41"/>
                  </a:lnTo>
                  <a:lnTo>
                    <a:pt x="185" y="46"/>
                  </a:lnTo>
                  <a:lnTo>
                    <a:pt x="193" y="51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206" y="65"/>
                  </a:lnTo>
                  <a:lnTo>
                    <a:pt x="212" y="73"/>
                  </a:lnTo>
                  <a:lnTo>
                    <a:pt x="217" y="81"/>
                  </a:lnTo>
                  <a:lnTo>
                    <a:pt x="221" y="90"/>
                  </a:lnTo>
                  <a:lnTo>
                    <a:pt x="224" y="99"/>
                  </a:lnTo>
                  <a:lnTo>
                    <a:pt x="227" y="108"/>
                  </a:lnTo>
                  <a:lnTo>
                    <a:pt x="228" y="119"/>
                  </a:lnTo>
                  <a:lnTo>
                    <a:pt x="229" y="128"/>
                  </a:lnTo>
                  <a:lnTo>
                    <a:pt x="229" y="128"/>
                  </a:lnTo>
                  <a:lnTo>
                    <a:pt x="228" y="145"/>
                  </a:lnTo>
                  <a:lnTo>
                    <a:pt x="224" y="160"/>
                  </a:lnTo>
                  <a:lnTo>
                    <a:pt x="217" y="174"/>
                  </a:lnTo>
                  <a:lnTo>
                    <a:pt x="210" y="187"/>
                  </a:lnTo>
                  <a:lnTo>
                    <a:pt x="210" y="187"/>
                  </a:lnTo>
                  <a:close/>
                  <a:moveTo>
                    <a:pt x="193" y="154"/>
                  </a:moveTo>
                  <a:lnTo>
                    <a:pt x="199" y="154"/>
                  </a:lnTo>
                  <a:lnTo>
                    <a:pt x="199" y="133"/>
                  </a:lnTo>
                  <a:lnTo>
                    <a:pt x="193" y="133"/>
                  </a:lnTo>
                  <a:lnTo>
                    <a:pt x="193" y="154"/>
                  </a:lnTo>
                  <a:close/>
                  <a:moveTo>
                    <a:pt x="203" y="133"/>
                  </a:moveTo>
                  <a:lnTo>
                    <a:pt x="203" y="154"/>
                  </a:lnTo>
                  <a:lnTo>
                    <a:pt x="214" y="154"/>
                  </a:lnTo>
                  <a:lnTo>
                    <a:pt x="214" y="133"/>
                  </a:lnTo>
                  <a:lnTo>
                    <a:pt x="203" y="133"/>
                  </a:lnTo>
                  <a:close/>
                  <a:moveTo>
                    <a:pt x="191" y="102"/>
                  </a:moveTo>
                  <a:lnTo>
                    <a:pt x="191" y="102"/>
                  </a:lnTo>
                  <a:lnTo>
                    <a:pt x="186" y="99"/>
                  </a:lnTo>
                  <a:lnTo>
                    <a:pt x="180" y="98"/>
                  </a:lnTo>
                  <a:lnTo>
                    <a:pt x="180" y="98"/>
                  </a:lnTo>
                  <a:lnTo>
                    <a:pt x="169" y="98"/>
                  </a:lnTo>
                  <a:lnTo>
                    <a:pt x="16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5" y="98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0" y="91"/>
                  </a:lnTo>
                  <a:lnTo>
                    <a:pt x="149" y="87"/>
                  </a:lnTo>
                  <a:lnTo>
                    <a:pt x="149" y="87"/>
                  </a:lnTo>
                  <a:lnTo>
                    <a:pt x="150" y="83"/>
                  </a:lnTo>
                  <a:lnTo>
                    <a:pt x="151" y="81"/>
                  </a:lnTo>
                  <a:lnTo>
                    <a:pt x="151" y="81"/>
                  </a:lnTo>
                  <a:lnTo>
                    <a:pt x="151" y="78"/>
                  </a:lnTo>
                  <a:lnTo>
                    <a:pt x="151" y="77"/>
                  </a:lnTo>
                  <a:lnTo>
                    <a:pt x="151" y="77"/>
                  </a:lnTo>
                  <a:lnTo>
                    <a:pt x="149" y="76"/>
                  </a:lnTo>
                  <a:lnTo>
                    <a:pt x="147" y="74"/>
                  </a:lnTo>
                  <a:lnTo>
                    <a:pt x="147" y="74"/>
                  </a:lnTo>
                  <a:lnTo>
                    <a:pt x="146" y="74"/>
                  </a:lnTo>
                  <a:lnTo>
                    <a:pt x="146" y="74"/>
                  </a:lnTo>
                  <a:lnTo>
                    <a:pt x="141" y="74"/>
                  </a:lnTo>
                  <a:lnTo>
                    <a:pt x="138" y="73"/>
                  </a:lnTo>
                  <a:lnTo>
                    <a:pt x="133" y="70"/>
                  </a:lnTo>
                  <a:lnTo>
                    <a:pt x="133" y="70"/>
                  </a:lnTo>
                  <a:lnTo>
                    <a:pt x="129" y="65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54"/>
                  </a:lnTo>
                  <a:lnTo>
                    <a:pt x="132" y="48"/>
                  </a:lnTo>
                  <a:lnTo>
                    <a:pt x="132" y="48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4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5" y="43"/>
                  </a:lnTo>
                  <a:lnTo>
                    <a:pt x="146" y="39"/>
                  </a:lnTo>
                  <a:lnTo>
                    <a:pt x="146" y="39"/>
                  </a:lnTo>
                  <a:lnTo>
                    <a:pt x="145" y="37"/>
                  </a:lnTo>
                  <a:lnTo>
                    <a:pt x="142" y="35"/>
                  </a:lnTo>
                  <a:lnTo>
                    <a:pt x="142" y="35"/>
                  </a:lnTo>
                  <a:lnTo>
                    <a:pt x="137" y="37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26" y="42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1" y="54"/>
                  </a:lnTo>
                  <a:lnTo>
                    <a:pt x="120" y="60"/>
                  </a:lnTo>
                  <a:lnTo>
                    <a:pt x="120" y="60"/>
                  </a:lnTo>
                  <a:lnTo>
                    <a:pt x="121" y="64"/>
                  </a:lnTo>
                  <a:lnTo>
                    <a:pt x="123" y="68"/>
                  </a:lnTo>
                  <a:lnTo>
                    <a:pt x="124" y="72"/>
                  </a:lnTo>
                  <a:lnTo>
                    <a:pt x="126" y="76"/>
                  </a:lnTo>
                  <a:lnTo>
                    <a:pt x="126" y="76"/>
                  </a:lnTo>
                  <a:lnTo>
                    <a:pt x="133" y="80"/>
                  </a:lnTo>
                  <a:lnTo>
                    <a:pt x="142" y="82"/>
                  </a:lnTo>
                  <a:lnTo>
                    <a:pt x="142" y="82"/>
                  </a:lnTo>
                  <a:lnTo>
                    <a:pt x="141" y="87"/>
                  </a:lnTo>
                  <a:lnTo>
                    <a:pt x="141" y="87"/>
                  </a:lnTo>
                  <a:lnTo>
                    <a:pt x="142" y="94"/>
                  </a:lnTo>
                  <a:lnTo>
                    <a:pt x="146" y="100"/>
                  </a:lnTo>
                  <a:lnTo>
                    <a:pt x="146" y="100"/>
                  </a:lnTo>
                  <a:lnTo>
                    <a:pt x="149" y="103"/>
                  </a:lnTo>
                  <a:lnTo>
                    <a:pt x="151" y="104"/>
                  </a:lnTo>
                  <a:lnTo>
                    <a:pt x="155" y="106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6" y="107"/>
                  </a:lnTo>
                  <a:lnTo>
                    <a:pt x="190" y="109"/>
                  </a:lnTo>
                  <a:lnTo>
                    <a:pt x="190" y="109"/>
                  </a:lnTo>
                  <a:lnTo>
                    <a:pt x="191" y="112"/>
                  </a:lnTo>
                  <a:lnTo>
                    <a:pt x="191" y="112"/>
                  </a:lnTo>
                  <a:lnTo>
                    <a:pt x="193" y="117"/>
                  </a:lnTo>
                  <a:lnTo>
                    <a:pt x="193" y="128"/>
                  </a:lnTo>
                  <a:lnTo>
                    <a:pt x="193" y="128"/>
                  </a:lnTo>
                  <a:lnTo>
                    <a:pt x="193" y="128"/>
                  </a:lnTo>
                  <a:lnTo>
                    <a:pt x="201" y="128"/>
                  </a:lnTo>
                  <a:lnTo>
                    <a:pt x="201" y="128"/>
                  </a:lnTo>
                  <a:lnTo>
                    <a:pt x="201" y="128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199" y="109"/>
                  </a:lnTo>
                  <a:lnTo>
                    <a:pt x="199" y="109"/>
                  </a:lnTo>
                  <a:lnTo>
                    <a:pt x="197" y="104"/>
                  </a:lnTo>
                  <a:lnTo>
                    <a:pt x="191" y="102"/>
                  </a:lnTo>
                  <a:lnTo>
                    <a:pt x="191" y="102"/>
                  </a:lnTo>
                  <a:close/>
                  <a:moveTo>
                    <a:pt x="151" y="51"/>
                  </a:moveTo>
                  <a:lnTo>
                    <a:pt x="151" y="51"/>
                  </a:lnTo>
                  <a:lnTo>
                    <a:pt x="155" y="51"/>
                  </a:lnTo>
                  <a:lnTo>
                    <a:pt x="159" y="52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8" y="61"/>
                  </a:lnTo>
                  <a:lnTo>
                    <a:pt x="169" y="69"/>
                  </a:lnTo>
                  <a:lnTo>
                    <a:pt x="169" y="69"/>
                  </a:lnTo>
                  <a:lnTo>
                    <a:pt x="168" y="74"/>
                  </a:lnTo>
                  <a:lnTo>
                    <a:pt x="165" y="81"/>
                  </a:lnTo>
                  <a:lnTo>
                    <a:pt x="165" y="81"/>
                  </a:lnTo>
                  <a:lnTo>
                    <a:pt x="164" y="83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5" y="87"/>
                  </a:lnTo>
                  <a:lnTo>
                    <a:pt x="168" y="87"/>
                  </a:lnTo>
                  <a:lnTo>
                    <a:pt x="180" y="87"/>
                  </a:lnTo>
                  <a:lnTo>
                    <a:pt x="180" y="87"/>
                  </a:lnTo>
                  <a:lnTo>
                    <a:pt x="186" y="89"/>
                  </a:lnTo>
                  <a:lnTo>
                    <a:pt x="190" y="90"/>
                  </a:lnTo>
                  <a:lnTo>
                    <a:pt x="195" y="93"/>
                  </a:lnTo>
                  <a:lnTo>
                    <a:pt x="198" y="95"/>
                  </a:lnTo>
                  <a:lnTo>
                    <a:pt x="198" y="95"/>
                  </a:lnTo>
                  <a:lnTo>
                    <a:pt x="201" y="99"/>
                  </a:lnTo>
                  <a:lnTo>
                    <a:pt x="203" y="104"/>
                  </a:lnTo>
                  <a:lnTo>
                    <a:pt x="204" y="108"/>
                  </a:lnTo>
                  <a:lnTo>
                    <a:pt x="204" y="113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14" y="128"/>
                  </a:lnTo>
                  <a:lnTo>
                    <a:pt x="214" y="128"/>
                  </a:lnTo>
                  <a:lnTo>
                    <a:pt x="214" y="128"/>
                  </a:lnTo>
                  <a:lnTo>
                    <a:pt x="214" y="113"/>
                  </a:lnTo>
                  <a:lnTo>
                    <a:pt x="214" y="113"/>
                  </a:lnTo>
                  <a:lnTo>
                    <a:pt x="212" y="107"/>
                  </a:lnTo>
                  <a:lnTo>
                    <a:pt x="211" y="102"/>
                  </a:lnTo>
                  <a:lnTo>
                    <a:pt x="208" y="95"/>
                  </a:lnTo>
                  <a:lnTo>
                    <a:pt x="204" y="90"/>
                  </a:lnTo>
                  <a:lnTo>
                    <a:pt x="204" y="90"/>
                  </a:lnTo>
                  <a:lnTo>
                    <a:pt x="199" y="86"/>
                  </a:lnTo>
                  <a:lnTo>
                    <a:pt x="194" y="82"/>
                  </a:lnTo>
                  <a:lnTo>
                    <a:pt x="188" y="81"/>
                  </a:lnTo>
                  <a:lnTo>
                    <a:pt x="180" y="80"/>
                  </a:lnTo>
                  <a:lnTo>
                    <a:pt x="175" y="80"/>
                  </a:lnTo>
                  <a:lnTo>
                    <a:pt x="175" y="80"/>
                  </a:lnTo>
                  <a:lnTo>
                    <a:pt x="176" y="74"/>
                  </a:lnTo>
                  <a:lnTo>
                    <a:pt x="177" y="69"/>
                  </a:lnTo>
                  <a:lnTo>
                    <a:pt x="177" y="69"/>
                  </a:lnTo>
                  <a:lnTo>
                    <a:pt x="177" y="64"/>
                  </a:lnTo>
                  <a:lnTo>
                    <a:pt x="176" y="59"/>
                  </a:lnTo>
                  <a:lnTo>
                    <a:pt x="173" y="55"/>
                  </a:lnTo>
                  <a:lnTo>
                    <a:pt x="171" y="51"/>
                  </a:lnTo>
                  <a:lnTo>
                    <a:pt x="171" y="51"/>
                  </a:lnTo>
                  <a:lnTo>
                    <a:pt x="167" y="48"/>
                  </a:lnTo>
                  <a:lnTo>
                    <a:pt x="162" y="46"/>
                  </a:lnTo>
                  <a:lnTo>
                    <a:pt x="156" y="44"/>
                  </a:lnTo>
                  <a:lnTo>
                    <a:pt x="151" y="43"/>
                  </a:lnTo>
                  <a:lnTo>
                    <a:pt x="151" y="43"/>
                  </a:lnTo>
                  <a:lnTo>
                    <a:pt x="149" y="44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9" y="50"/>
                  </a:lnTo>
                  <a:lnTo>
                    <a:pt x="151" y="51"/>
                  </a:lnTo>
                  <a:lnTo>
                    <a:pt x="151" y="5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3"/>
            <p:cNvSpPr>
              <a:spLocks noEditPoints="1"/>
            </p:cNvSpPr>
            <p:nvPr/>
          </p:nvSpPr>
          <p:spPr bwMode="auto">
            <a:xfrm>
              <a:off x="7278426" y="802549"/>
              <a:ext cx="216096" cy="224810"/>
            </a:xfrm>
            <a:custGeom>
              <a:avLst/>
              <a:gdLst>
                <a:gd name="T0" fmla="*/ 168 w 248"/>
                <a:gd name="T1" fmla="*/ 156 h 257"/>
                <a:gd name="T2" fmla="*/ 166 w 248"/>
                <a:gd name="T3" fmla="*/ 156 h 257"/>
                <a:gd name="T4" fmla="*/ 164 w 248"/>
                <a:gd name="T5" fmla="*/ 169 h 257"/>
                <a:gd name="T6" fmla="*/ 205 w 248"/>
                <a:gd name="T7" fmla="*/ 205 h 257"/>
                <a:gd name="T8" fmla="*/ 218 w 248"/>
                <a:gd name="T9" fmla="*/ 210 h 257"/>
                <a:gd name="T10" fmla="*/ 227 w 248"/>
                <a:gd name="T11" fmla="*/ 222 h 257"/>
                <a:gd name="T12" fmla="*/ 230 w 248"/>
                <a:gd name="T13" fmla="*/ 231 h 257"/>
                <a:gd name="T14" fmla="*/ 225 w 248"/>
                <a:gd name="T15" fmla="*/ 245 h 257"/>
                <a:gd name="T16" fmla="*/ 214 w 248"/>
                <a:gd name="T17" fmla="*/ 254 h 257"/>
                <a:gd name="T18" fmla="*/ 43 w 248"/>
                <a:gd name="T19" fmla="*/ 257 h 257"/>
                <a:gd name="T20" fmla="*/ 34 w 248"/>
                <a:gd name="T21" fmla="*/ 254 h 257"/>
                <a:gd name="T22" fmla="*/ 23 w 248"/>
                <a:gd name="T23" fmla="*/ 245 h 257"/>
                <a:gd name="T24" fmla="*/ 18 w 248"/>
                <a:gd name="T25" fmla="*/ 231 h 257"/>
                <a:gd name="T26" fmla="*/ 21 w 248"/>
                <a:gd name="T27" fmla="*/ 222 h 257"/>
                <a:gd name="T28" fmla="*/ 30 w 248"/>
                <a:gd name="T29" fmla="*/ 210 h 257"/>
                <a:gd name="T30" fmla="*/ 43 w 248"/>
                <a:gd name="T31" fmla="*/ 205 h 257"/>
                <a:gd name="T32" fmla="*/ 86 w 248"/>
                <a:gd name="T33" fmla="*/ 169 h 257"/>
                <a:gd name="T34" fmla="*/ 83 w 248"/>
                <a:gd name="T35" fmla="*/ 156 h 257"/>
                <a:gd name="T36" fmla="*/ 81 w 248"/>
                <a:gd name="T37" fmla="*/ 156 h 257"/>
                <a:gd name="T38" fmla="*/ 17 w 248"/>
                <a:gd name="T39" fmla="*/ 209 h 257"/>
                <a:gd name="T40" fmla="*/ 8 w 248"/>
                <a:gd name="T41" fmla="*/ 210 h 257"/>
                <a:gd name="T42" fmla="*/ 0 w 248"/>
                <a:gd name="T43" fmla="*/ 199 h 257"/>
                <a:gd name="T44" fmla="*/ 5 w 248"/>
                <a:gd name="T45" fmla="*/ 180 h 257"/>
                <a:gd name="T46" fmla="*/ 62 w 248"/>
                <a:gd name="T47" fmla="*/ 134 h 257"/>
                <a:gd name="T48" fmla="*/ 69 w 248"/>
                <a:gd name="T49" fmla="*/ 114 h 257"/>
                <a:gd name="T50" fmla="*/ 88 w 248"/>
                <a:gd name="T51" fmla="*/ 88 h 257"/>
                <a:gd name="T52" fmla="*/ 108 w 248"/>
                <a:gd name="T53" fmla="*/ 76 h 257"/>
                <a:gd name="T54" fmla="*/ 125 w 248"/>
                <a:gd name="T55" fmla="*/ 74 h 257"/>
                <a:gd name="T56" fmla="*/ 125 w 248"/>
                <a:gd name="T57" fmla="*/ 74 h 257"/>
                <a:gd name="T58" fmla="*/ 125 w 248"/>
                <a:gd name="T59" fmla="*/ 74 h 257"/>
                <a:gd name="T60" fmla="*/ 134 w 248"/>
                <a:gd name="T61" fmla="*/ 75 h 257"/>
                <a:gd name="T62" fmla="*/ 156 w 248"/>
                <a:gd name="T63" fmla="*/ 83 h 257"/>
                <a:gd name="T64" fmla="*/ 174 w 248"/>
                <a:gd name="T65" fmla="*/ 104 h 257"/>
                <a:gd name="T66" fmla="*/ 186 w 248"/>
                <a:gd name="T67" fmla="*/ 134 h 257"/>
                <a:gd name="T68" fmla="*/ 243 w 248"/>
                <a:gd name="T69" fmla="*/ 180 h 257"/>
                <a:gd name="T70" fmla="*/ 248 w 248"/>
                <a:gd name="T71" fmla="*/ 192 h 257"/>
                <a:gd name="T72" fmla="*/ 243 w 248"/>
                <a:gd name="T73" fmla="*/ 209 h 257"/>
                <a:gd name="T74" fmla="*/ 235 w 248"/>
                <a:gd name="T75" fmla="*/ 210 h 257"/>
                <a:gd name="T76" fmla="*/ 222 w 248"/>
                <a:gd name="T77" fmla="*/ 204 h 257"/>
                <a:gd name="T78" fmla="*/ 118 w 248"/>
                <a:gd name="T79" fmla="*/ 62 h 257"/>
                <a:gd name="T80" fmla="*/ 103 w 248"/>
                <a:gd name="T81" fmla="*/ 53 h 257"/>
                <a:gd name="T82" fmla="*/ 94 w 248"/>
                <a:gd name="T83" fmla="*/ 37 h 257"/>
                <a:gd name="T84" fmla="*/ 94 w 248"/>
                <a:gd name="T85" fmla="*/ 24 h 257"/>
                <a:gd name="T86" fmla="*/ 103 w 248"/>
                <a:gd name="T87" fmla="*/ 9 h 257"/>
                <a:gd name="T88" fmla="*/ 118 w 248"/>
                <a:gd name="T89" fmla="*/ 1 h 257"/>
                <a:gd name="T90" fmla="*/ 131 w 248"/>
                <a:gd name="T91" fmla="*/ 1 h 257"/>
                <a:gd name="T92" fmla="*/ 147 w 248"/>
                <a:gd name="T93" fmla="*/ 9 h 257"/>
                <a:gd name="T94" fmla="*/ 156 w 248"/>
                <a:gd name="T95" fmla="*/ 24 h 257"/>
                <a:gd name="T96" fmla="*/ 156 w 248"/>
                <a:gd name="T97" fmla="*/ 37 h 257"/>
                <a:gd name="T98" fmla="*/ 147 w 248"/>
                <a:gd name="T99" fmla="*/ 53 h 257"/>
                <a:gd name="T100" fmla="*/ 131 w 248"/>
                <a:gd name="T101" fmla="*/ 6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8" h="257">
                  <a:moveTo>
                    <a:pt x="222" y="204"/>
                  </a:moveTo>
                  <a:lnTo>
                    <a:pt x="222" y="204"/>
                  </a:lnTo>
                  <a:lnTo>
                    <a:pt x="168" y="156"/>
                  </a:lnTo>
                  <a:lnTo>
                    <a:pt x="168" y="156"/>
                  </a:lnTo>
                  <a:lnTo>
                    <a:pt x="168" y="156"/>
                  </a:lnTo>
                  <a:lnTo>
                    <a:pt x="166" y="156"/>
                  </a:lnTo>
                  <a:lnTo>
                    <a:pt x="165" y="160"/>
                  </a:lnTo>
                  <a:lnTo>
                    <a:pt x="164" y="169"/>
                  </a:lnTo>
                  <a:lnTo>
                    <a:pt x="164" y="169"/>
                  </a:lnTo>
                  <a:lnTo>
                    <a:pt x="164" y="205"/>
                  </a:lnTo>
                  <a:lnTo>
                    <a:pt x="205" y="205"/>
                  </a:lnTo>
                  <a:lnTo>
                    <a:pt x="205" y="205"/>
                  </a:lnTo>
                  <a:lnTo>
                    <a:pt x="209" y="206"/>
                  </a:lnTo>
                  <a:lnTo>
                    <a:pt x="214" y="208"/>
                  </a:lnTo>
                  <a:lnTo>
                    <a:pt x="218" y="210"/>
                  </a:lnTo>
                  <a:lnTo>
                    <a:pt x="222" y="213"/>
                  </a:lnTo>
                  <a:lnTo>
                    <a:pt x="225" y="217"/>
                  </a:lnTo>
                  <a:lnTo>
                    <a:pt x="227" y="222"/>
                  </a:lnTo>
                  <a:lnTo>
                    <a:pt x="229" y="227"/>
                  </a:lnTo>
                  <a:lnTo>
                    <a:pt x="230" y="231"/>
                  </a:lnTo>
                  <a:lnTo>
                    <a:pt x="230" y="231"/>
                  </a:lnTo>
                  <a:lnTo>
                    <a:pt x="229" y="236"/>
                  </a:lnTo>
                  <a:lnTo>
                    <a:pt x="227" y="241"/>
                  </a:lnTo>
                  <a:lnTo>
                    <a:pt x="225" y="245"/>
                  </a:lnTo>
                  <a:lnTo>
                    <a:pt x="222" y="249"/>
                  </a:lnTo>
                  <a:lnTo>
                    <a:pt x="218" y="253"/>
                  </a:lnTo>
                  <a:lnTo>
                    <a:pt x="214" y="254"/>
                  </a:lnTo>
                  <a:lnTo>
                    <a:pt x="209" y="257"/>
                  </a:lnTo>
                  <a:lnTo>
                    <a:pt x="205" y="257"/>
                  </a:lnTo>
                  <a:lnTo>
                    <a:pt x="43" y="257"/>
                  </a:lnTo>
                  <a:lnTo>
                    <a:pt x="43" y="257"/>
                  </a:lnTo>
                  <a:lnTo>
                    <a:pt x="39" y="257"/>
                  </a:lnTo>
                  <a:lnTo>
                    <a:pt x="34" y="254"/>
                  </a:lnTo>
                  <a:lnTo>
                    <a:pt x="30" y="253"/>
                  </a:lnTo>
                  <a:lnTo>
                    <a:pt x="26" y="249"/>
                  </a:lnTo>
                  <a:lnTo>
                    <a:pt x="23" y="245"/>
                  </a:lnTo>
                  <a:lnTo>
                    <a:pt x="21" y="241"/>
                  </a:lnTo>
                  <a:lnTo>
                    <a:pt x="19" y="236"/>
                  </a:lnTo>
                  <a:lnTo>
                    <a:pt x="18" y="231"/>
                  </a:lnTo>
                  <a:lnTo>
                    <a:pt x="18" y="231"/>
                  </a:lnTo>
                  <a:lnTo>
                    <a:pt x="19" y="227"/>
                  </a:lnTo>
                  <a:lnTo>
                    <a:pt x="21" y="222"/>
                  </a:lnTo>
                  <a:lnTo>
                    <a:pt x="23" y="217"/>
                  </a:lnTo>
                  <a:lnTo>
                    <a:pt x="26" y="213"/>
                  </a:lnTo>
                  <a:lnTo>
                    <a:pt x="30" y="210"/>
                  </a:lnTo>
                  <a:lnTo>
                    <a:pt x="34" y="208"/>
                  </a:lnTo>
                  <a:lnTo>
                    <a:pt x="39" y="206"/>
                  </a:lnTo>
                  <a:lnTo>
                    <a:pt x="43" y="205"/>
                  </a:lnTo>
                  <a:lnTo>
                    <a:pt x="86" y="205"/>
                  </a:lnTo>
                  <a:lnTo>
                    <a:pt x="86" y="205"/>
                  </a:lnTo>
                  <a:lnTo>
                    <a:pt x="86" y="169"/>
                  </a:lnTo>
                  <a:lnTo>
                    <a:pt x="86" y="169"/>
                  </a:lnTo>
                  <a:lnTo>
                    <a:pt x="84" y="160"/>
                  </a:lnTo>
                  <a:lnTo>
                    <a:pt x="83" y="156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17" y="209"/>
                  </a:lnTo>
                  <a:lnTo>
                    <a:pt x="13" y="210"/>
                  </a:lnTo>
                  <a:lnTo>
                    <a:pt x="10" y="210"/>
                  </a:lnTo>
                  <a:lnTo>
                    <a:pt x="8" y="210"/>
                  </a:lnTo>
                  <a:lnTo>
                    <a:pt x="5" y="209"/>
                  </a:lnTo>
                  <a:lnTo>
                    <a:pt x="1" y="204"/>
                  </a:lnTo>
                  <a:lnTo>
                    <a:pt x="0" y="199"/>
                  </a:lnTo>
                  <a:lnTo>
                    <a:pt x="0" y="192"/>
                  </a:lnTo>
                  <a:lnTo>
                    <a:pt x="1" y="186"/>
                  </a:lnTo>
                  <a:lnTo>
                    <a:pt x="5" y="180"/>
                  </a:lnTo>
                  <a:lnTo>
                    <a:pt x="5" y="180"/>
                  </a:lnTo>
                  <a:lnTo>
                    <a:pt x="36" y="154"/>
                  </a:lnTo>
                  <a:lnTo>
                    <a:pt x="62" y="134"/>
                  </a:lnTo>
                  <a:lnTo>
                    <a:pt x="62" y="134"/>
                  </a:lnTo>
                  <a:lnTo>
                    <a:pt x="65" y="124"/>
                  </a:lnTo>
                  <a:lnTo>
                    <a:pt x="69" y="114"/>
                  </a:lnTo>
                  <a:lnTo>
                    <a:pt x="74" y="104"/>
                  </a:lnTo>
                  <a:lnTo>
                    <a:pt x="83" y="93"/>
                  </a:lnTo>
                  <a:lnTo>
                    <a:pt x="88" y="88"/>
                  </a:lnTo>
                  <a:lnTo>
                    <a:pt x="94" y="83"/>
                  </a:lnTo>
                  <a:lnTo>
                    <a:pt x="100" y="79"/>
                  </a:lnTo>
                  <a:lnTo>
                    <a:pt x="108" y="76"/>
                  </a:lnTo>
                  <a:lnTo>
                    <a:pt x="116" y="75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34" y="75"/>
                  </a:lnTo>
                  <a:lnTo>
                    <a:pt x="142" y="76"/>
                  </a:lnTo>
                  <a:lnTo>
                    <a:pt x="149" y="79"/>
                  </a:lnTo>
                  <a:lnTo>
                    <a:pt x="156" y="83"/>
                  </a:lnTo>
                  <a:lnTo>
                    <a:pt x="161" y="88"/>
                  </a:lnTo>
                  <a:lnTo>
                    <a:pt x="166" y="93"/>
                  </a:lnTo>
                  <a:lnTo>
                    <a:pt x="174" y="104"/>
                  </a:lnTo>
                  <a:lnTo>
                    <a:pt x="181" y="114"/>
                  </a:lnTo>
                  <a:lnTo>
                    <a:pt x="183" y="124"/>
                  </a:lnTo>
                  <a:lnTo>
                    <a:pt x="186" y="134"/>
                  </a:lnTo>
                  <a:lnTo>
                    <a:pt x="186" y="134"/>
                  </a:lnTo>
                  <a:lnTo>
                    <a:pt x="212" y="154"/>
                  </a:lnTo>
                  <a:lnTo>
                    <a:pt x="243" y="180"/>
                  </a:lnTo>
                  <a:lnTo>
                    <a:pt x="243" y="180"/>
                  </a:lnTo>
                  <a:lnTo>
                    <a:pt x="247" y="186"/>
                  </a:lnTo>
                  <a:lnTo>
                    <a:pt x="248" y="192"/>
                  </a:lnTo>
                  <a:lnTo>
                    <a:pt x="248" y="199"/>
                  </a:lnTo>
                  <a:lnTo>
                    <a:pt x="247" y="204"/>
                  </a:lnTo>
                  <a:lnTo>
                    <a:pt x="243" y="209"/>
                  </a:lnTo>
                  <a:lnTo>
                    <a:pt x="240" y="210"/>
                  </a:lnTo>
                  <a:lnTo>
                    <a:pt x="238" y="210"/>
                  </a:lnTo>
                  <a:lnTo>
                    <a:pt x="235" y="210"/>
                  </a:lnTo>
                  <a:lnTo>
                    <a:pt x="231" y="209"/>
                  </a:lnTo>
                  <a:lnTo>
                    <a:pt x="222" y="204"/>
                  </a:lnTo>
                  <a:lnTo>
                    <a:pt x="222" y="204"/>
                  </a:lnTo>
                  <a:close/>
                  <a:moveTo>
                    <a:pt x="125" y="62"/>
                  </a:moveTo>
                  <a:lnTo>
                    <a:pt x="125" y="62"/>
                  </a:lnTo>
                  <a:lnTo>
                    <a:pt x="118" y="62"/>
                  </a:lnTo>
                  <a:lnTo>
                    <a:pt x="113" y="59"/>
                  </a:lnTo>
                  <a:lnTo>
                    <a:pt x="108" y="57"/>
                  </a:lnTo>
                  <a:lnTo>
                    <a:pt x="103" y="53"/>
                  </a:lnTo>
                  <a:lnTo>
                    <a:pt x="99" y="49"/>
                  </a:lnTo>
                  <a:lnTo>
                    <a:pt x="96" y="43"/>
                  </a:lnTo>
                  <a:lnTo>
                    <a:pt x="94" y="37"/>
                  </a:lnTo>
                  <a:lnTo>
                    <a:pt x="94" y="31"/>
                  </a:lnTo>
                  <a:lnTo>
                    <a:pt x="94" y="31"/>
                  </a:lnTo>
                  <a:lnTo>
                    <a:pt x="94" y="24"/>
                  </a:lnTo>
                  <a:lnTo>
                    <a:pt x="96" y="19"/>
                  </a:lnTo>
                  <a:lnTo>
                    <a:pt x="99" y="14"/>
                  </a:lnTo>
                  <a:lnTo>
                    <a:pt x="103" y="9"/>
                  </a:lnTo>
                  <a:lnTo>
                    <a:pt x="108" y="5"/>
                  </a:lnTo>
                  <a:lnTo>
                    <a:pt x="113" y="2"/>
                  </a:lnTo>
                  <a:lnTo>
                    <a:pt x="118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31" y="1"/>
                  </a:lnTo>
                  <a:lnTo>
                    <a:pt x="136" y="2"/>
                  </a:lnTo>
                  <a:lnTo>
                    <a:pt x="142" y="5"/>
                  </a:lnTo>
                  <a:lnTo>
                    <a:pt x="147" y="9"/>
                  </a:lnTo>
                  <a:lnTo>
                    <a:pt x="151" y="14"/>
                  </a:lnTo>
                  <a:lnTo>
                    <a:pt x="153" y="19"/>
                  </a:lnTo>
                  <a:lnTo>
                    <a:pt x="156" y="24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6" y="37"/>
                  </a:lnTo>
                  <a:lnTo>
                    <a:pt x="153" y="43"/>
                  </a:lnTo>
                  <a:lnTo>
                    <a:pt x="151" y="49"/>
                  </a:lnTo>
                  <a:lnTo>
                    <a:pt x="147" y="53"/>
                  </a:lnTo>
                  <a:lnTo>
                    <a:pt x="142" y="57"/>
                  </a:lnTo>
                  <a:lnTo>
                    <a:pt x="136" y="59"/>
                  </a:lnTo>
                  <a:lnTo>
                    <a:pt x="131" y="62"/>
                  </a:lnTo>
                  <a:lnTo>
                    <a:pt x="125" y="62"/>
                  </a:lnTo>
                  <a:lnTo>
                    <a:pt x="125" y="6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4"/>
            <p:cNvSpPr>
              <a:spLocks noEditPoints="1"/>
            </p:cNvSpPr>
            <p:nvPr/>
          </p:nvSpPr>
          <p:spPr bwMode="auto">
            <a:xfrm>
              <a:off x="7559003" y="819976"/>
              <a:ext cx="224810" cy="188212"/>
            </a:xfrm>
            <a:custGeom>
              <a:avLst/>
              <a:gdLst>
                <a:gd name="T0" fmla="*/ 161 w 259"/>
                <a:gd name="T1" fmla="*/ 38 h 216"/>
                <a:gd name="T2" fmla="*/ 173 w 259"/>
                <a:gd name="T3" fmla="*/ 20 h 216"/>
                <a:gd name="T4" fmla="*/ 167 w 259"/>
                <a:gd name="T5" fmla="*/ 7 h 216"/>
                <a:gd name="T6" fmla="*/ 154 w 259"/>
                <a:gd name="T7" fmla="*/ 0 h 216"/>
                <a:gd name="T8" fmla="*/ 135 w 259"/>
                <a:gd name="T9" fmla="*/ 13 h 216"/>
                <a:gd name="T10" fmla="*/ 134 w 259"/>
                <a:gd name="T11" fmla="*/ 24 h 216"/>
                <a:gd name="T12" fmla="*/ 150 w 259"/>
                <a:gd name="T13" fmla="*/ 39 h 216"/>
                <a:gd name="T14" fmla="*/ 193 w 259"/>
                <a:gd name="T15" fmla="*/ 88 h 216"/>
                <a:gd name="T16" fmla="*/ 200 w 259"/>
                <a:gd name="T17" fmla="*/ 80 h 216"/>
                <a:gd name="T18" fmla="*/ 193 w 259"/>
                <a:gd name="T19" fmla="*/ 72 h 216"/>
                <a:gd name="T20" fmla="*/ 134 w 259"/>
                <a:gd name="T21" fmla="*/ 34 h 216"/>
                <a:gd name="T22" fmla="*/ 121 w 259"/>
                <a:gd name="T23" fmla="*/ 32 h 216"/>
                <a:gd name="T24" fmla="*/ 72 w 259"/>
                <a:gd name="T25" fmla="*/ 77 h 216"/>
                <a:gd name="T26" fmla="*/ 68 w 259"/>
                <a:gd name="T27" fmla="*/ 93 h 216"/>
                <a:gd name="T28" fmla="*/ 117 w 259"/>
                <a:gd name="T29" fmla="*/ 125 h 216"/>
                <a:gd name="T30" fmla="*/ 121 w 259"/>
                <a:gd name="T31" fmla="*/ 177 h 216"/>
                <a:gd name="T32" fmla="*/ 133 w 259"/>
                <a:gd name="T33" fmla="*/ 180 h 216"/>
                <a:gd name="T34" fmla="*/ 141 w 259"/>
                <a:gd name="T35" fmla="*/ 115 h 216"/>
                <a:gd name="T36" fmla="*/ 137 w 259"/>
                <a:gd name="T37" fmla="*/ 106 h 216"/>
                <a:gd name="T38" fmla="*/ 133 w 259"/>
                <a:gd name="T39" fmla="*/ 63 h 216"/>
                <a:gd name="T40" fmla="*/ 154 w 259"/>
                <a:gd name="T41" fmla="*/ 88 h 216"/>
                <a:gd name="T42" fmla="*/ 195 w 259"/>
                <a:gd name="T43" fmla="*/ 111 h 216"/>
                <a:gd name="T44" fmla="*/ 163 w 259"/>
                <a:gd name="T45" fmla="*/ 133 h 216"/>
                <a:gd name="T46" fmla="*/ 154 w 259"/>
                <a:gd name="T47" fmla="*/ 163 h 216"/>
                <a:gd name="T48" fmla="*/ 169 w 259"/>
                <a:gd name="T49" fmla="*/ 201 h 216"/>
                <a:gd name="T50" fmla="*/ 206 w 259"/>
                <a:gd name="T51" fmla="*/ 216 h 216"/>
                <a:gd name="T52" fmla="*/ 236 w 259"/>
                <a:gd name="T53" fmla="*/ 207 h 216"/>
                <a:gd name="T54" fmla="*/ 259 w 259"/>
                <a:gd name="T55" fmla="*/ 173 h 216"/>
                <a:gd name="T56" fmla="*/ 255 w 259"/>
                <a:gd name="T57" fmla="*/ 142 h 216"/>
                <a:gd name="T58" fmla="*/ 226 w 259"/>
                <a:gd name="T59" fmla="*/ 114 h 216"/>
                <a:gd name="T60" fmla="*/ 206 w 259"/>
                <a:gd name="T61" fmla="*/ 202 h 216"/>
                <a:gd name="T62" fmla="*/ 185 w 259"/>
                <a:gd name="T63" fmla="*/ 195 h 216"/>
                <a:gd name="T64" fmla="*/ 168 w 259"/>
                <a:gd name="T65" fmla="*/ 171 h 216"/>
                <a:gd name="T66" fmla="*/ 171 w 259"/>
                <a:gd name="T67" fmla="*/ 147 h 216"/>
                <a:gd name="T68" fmla="*/ 191 w 259"/>
                <a:gd name="T69" fmla="*/ 127 h 216"/>
                <a:gd name="T70" fmla="*/ 213 w 259"/>
                <a:gd name="T71" fmla="*/ 125 h 216"/>
                <a:gd name="T72" fmla="*/ 238 w 259"/>
                <a:gd name="T73" fmla="*/ 141 h 216"/>
                <a:gd name="T74" fmla="*/ 245 w 259"/>
                <a:gd name="T75" fmla="*/ 163 h 216"/>
                <a:gd name="T76" fmla="*/ 233 w 259"/>
                <a:gd name="T77" fmla="*/ 190 h 216"/>
                <a:gd name="T78" fmla="*/ 206 w 259"/>
                <a:gd name="T79" fmla="*/ 202 h 216"/>
                <a:gd name="T80" fmla="*/ 43 w 259"/>
                <a:gd name="T81" fmla="*/ 111 h 216"/>
                <a:gd name="T82" fmla="*/ 9 w 259"/>
                <a:gd name="T83" fmla="*/ 133 h 216"/>
                <a:gd name="T84" fmla="*/ 0 w 259"/>
                <a:gd name="T85" fmla="*/ 163 h 216"/>
                <a:gd name="T86" fmla="*/ 16 w 259"/>
                <a:gd name="T87" fmla="*/ 201 h 216"/>
                <a:gd name="T88" fmla="*/ 54 w 259"/>
                <a:gd name="T89" fmla="*/ 216 h 216"/>
                <a:gd name="T90" fmla="*/ 83 w 259"/>
                <a:gd name="T91" fmla="*/ 207 h 216"/>
                <a:gd name="T92" fmla="*/ 106 w 259"/>
                <a:gd name="T93" fmla="*/ 173 h 216"/>
                <a:gd name="T94" fmla="*/ 103 w 259"/>
                <a:gd name="T95" fmla="*/ 142 h 216"/>
                <a:gd name="T96" fmla="*/ 74 w 259"/>
                <a:gd name="T97" fmla="*/ 114 h 216"/>
                <a:gd name="T98" fmla="*/ 54 w 259"/>
                <a:gd name="T99" fmla="*/ 202 h 216"/>
                <a:gd name="T100" fmla="*/ 31 w 259"/>
                <a:gd name="T101" fmla="*/ 195 h 216"/>
                <a:gd name="T102" fmla="*/ 16 w 259"/>
                <a:gd name="T103" fmla="*/ 171 h 216"/>
                <a:gd name="T104" fmla="*/ 18 w 259"/>
                <a:gd name="T105" fmla="*/ 147 h 216"/>
                <a:gd name="T106" fmla="*/ 38 w 259"/>
                <a:gd name="T107" fmla="*/ 127 h 216"/>
                <a:gd name="T108" fmla="*/ 61 w 259"/>
                <a:gd name="T109" fmla="*/ 125 h 216"/>
                <a:gd name="T110" fmla="*/ 86 w 259"/>
                <a:gd name="T111" fmla="*/ 141 h 216"/>
                <a:gd name="T112" fmla="*/ 93 w 259"/>
                <a:gd name="T113" fmla="*/ 163 h 216"/>
                <a:gd name="T114" fmla="*/ 81 w 259"/>
                <a:gd name="T115" fmla="*/ 190 h 216"/>
                <a:gd name="T116" fmla="*/ 54 w 259"/>
                <a:gd name="T117" fmla="*/ 20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9" h="216">
                  <a:moveTo>
                    <a:pt x="154" y="39"/>
                  </a:moveTo>
                  <a:lnTo>
                    <a:pt x="154" y="39"/>
                  </a:lnTo>
                  <a:lnTo>
                    <a:pt x="158" y="39"/>
                  </a:lnTo>
                  <a:lnTo>
                    <a:pt x="161" y="38"/>
                  </a:lnTo>
                  <a:lnTo>
                    <a:pt x="167" y="34"/>
                  </a:lnTo>
                  <a:lnTo>
                    <a:pt x="172" y="28"/>
                  </a:lnTo>
                  <a:lnTo>
                    <a:pt x="173" y="24"/>
                  </a:lnTo>
                  <a:lnTo>
                    <a:pt x="173" y="20"/>
                  </a:lnTo>
                  <a:lnTo>
                    <a:pt x="173" y="20"/>
                  </a:lnTo>
                  <a:lnTo>
                    <a:pt x="173" y="16"/>
                  </a:lnTo>
                  <a:lnTo>
                    <a:pt x="172" y="13"/>
                  </a:lnTo>
                  <a:lnTo>
                    <a:pt x="167" y="7"/>
                  </a:lnTo>
                  <a:lnTo>
                    <a:pt x="161" y="3"/>
                  </a:lnTo>
                  <a:lnTo>
                    <a:pt x="158" y="2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0" y="2"/>
                  </a:lnTo>
                  <a:lnTo>
                    <a:pt x="146" y="3"/>
                  </a:lnTo>
                  <a:lnTo>
                    <a:pt x="139" y="7"/>
                  </a:lnTo>
                  <a:lnTo>
                    <a:pt x="135" y="13"/>
                  </a:lnTo>
                  <a:lnTo>
                    <a:pt x="134" y="16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4"/>
                  </a:lnTo>
                  <a:lnTo>
                    <a:pt x="135" y="28"/>
                  </a:lnTo>
                  <a:lnTo>
                    <a:pt x="139" y="34"/>
                  </a:lnTo>
                  <a:lnTo>
                    <a:pt x="146" y="38"/>
                  </a:lnTo>
                  <a:lnTo>
                    <a:pt x="150" y="39"/>
                  </a:lnTo>
                  <a:lnTo>
                    <a:pt x="154" y="39"/>
                  </a:lnTo>
                  <a:lnTo>
                    <a:pt x="154" y="39"/>
                  </a:lnTo>
                  <a:close/>
                  <a:moveTo>
                    <a:pt x="193" y="88"/>
                  </a:moveTo>
                  <a:lnTo>
                    <a:pt x="193" y="88"/>
                  </a:lnTo>
                  <a:lnTo>
                    <a:pt x="195" y="86"/>
                  </a:lnTo>
                  <a:lnTo>
                    <a:pt x="199" y="85"/>
                  </a:lnTo>
                  <a:lnTo>
                    <a:pt x="200" y="82"/>
                  </a:lnTo>
                  <a:lnTo>
                    <a:pt x="200" y="80"/>
                  </a:lnTo>
                  <a:lnTo>
                    <a:pt x="200" y="77"/>
                  </a:lnTo>
                  <a:lnTo>
                    <a:pt x="199" y="75"/>
                  </a:lnTo>
                  <a:lnTo>
                    <a:pt x="195" y="73"/>
                  </a:lnTo>
                  <a:lnTo>
                    <a:pt x="193" y="72"/>
                  </a:lnTo>
                  <a:lnTo>
                    <a:pt x="159" y="72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4" y="34"/>
                  </a:lnTo>
                  <a:lnTo>
                    <a:pt x="130" y="32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1" y="32"/>
                  </a:lnTo>
                  <a:lnTo>
                    <a:pt x="117" y="33"/>
                  </a:lnTo>
                  <a:lnTo>
                    <a:pt x="112" y="36"/>
                  </a:lnTo>
                  <a:lnTo>
                    <a:pt x="72" y="77"/>
                  </a:lnTo>
                  <a:lnTo>
                    <a:pt x="72" y="77"/>
                  </a:lnTo>
                  <a:lnTo>
                    <a:pt x="68" y="82"/>
                  </a:lnTo>
                  <a:lnTo>
                    <a:pt x="67" y="88"/>
                  </a:lnTo>
                  <a:lnTo>
                    <a:pt x="67" y="88"/>
                  </a:lnTo>
                  <a:lnTo>
                    <a:pt x="68" y="93"/>
                  </a:lnTo>
                  <a:lnTo>
                    <a:pt x="69" y="97"/>
                  </a:lnTo>
                  <a:lnTo>
                    <a:pt x="72" y="99"/>
                  </a:lnTo>
                  <a:lnTo>
                    <a:pt x="76" y="102"/>
                  </a:lnTo>
                  <a:lnTo>
                    <a:pt x="117" y="125"/>
                  </a:lnTo>
                  <a:lnTo>
                    <a:pt x="117" y="169"/>
                  </a:lnTo>
                  <a:lnTo>
                    <a:pt x="117" y="169"/>
                  </a:lnTo>
                  <a:lnTo>
                    <a:pt x="119" y="175"/>
                  </a:lnTo>
                  <a:lnTo>
                    <a:pt x="121" y="177"/>
                  </a:lnTo>
                  <a:lnTo>
                    <a:pt x="125" y="180"/>
                  </a:lnTo>
                  <a:lnTo>
                    <a:pt x="129" y="181"/>
                  </a:lnTo>
                  <a:lnTo>
                    <a:pt x="129" y="181"/>
                  </a:lnTo>
                  <a:lnTo>
                    <a:pt x="133" y="180"/>
                  </a:lnTo>
                  <a:lnTo>
                    <a:pt x="137" y="177"/>
                  </a:lnTo>
                  <a:lnTo>
                    <a:pt x="139" y="175"/>
                  </a:lnTo>
                  <a:lnTo>
                    <a:pt x="141" y="169"/>
                  </a:lnTo>
                  <a:lnTo>
                    <a:pt x="141" y="115"/>
                  </a:lnTo>
                  <a:lnTo>
                    <a:pt x="141" y="115"/>
                  </a:lnTo>
                  <a:lnTo>
                    <a:pt x="141" y="114"/>
                  </a:lnTo>
                  <a:lnTo>
                    <a:pt x="139" y="110"/>
                  </a:lnTo>
                  <a:lnTo>
                    <a:pt x="137" y="106"/>
                  </a:lnTo>
                  <a:lnTo>
                    <a:pt x="135" y="103"/>
                  </a:lnTo>
                  <a:lnTo>
                    <a:pt x="132" y="102"/>
                  </a:lnTo>
                  <a:lnTo>
                    <a:pt x="107" y="89"/>
                  </a:lnTo>
                  <a:lnTo>
                    <a:pt x="133" y="63"/>
                  </a:lnTo>
                  <a:lnTo>
                    <a:pt x="146" y="82"/>
                  </a:lnTo>
                  <a:lnTo>
                    <a:pt x="146" y="82"/>
                  </a:lnTo>
                  <a:lnTo>
                    <a:pt x="150" y="86"/>
                  </a:lnTo>
                  <a:lnTo>
                    <a:pt x="154" y="88"/>
                  </a:lnTo>
                  <a:lnTo>
                    <a:pt x="193" y="88"/>
                  </a:lnTo>
                  <a:close/>
                  <a:moveTo>
                    <a:pt x="206" y="110"/>
                  </a:moveTo>
                  <a:lnTo>
                    <a:pt x="206" y="110"/>
                  </a:lnTo>
                  <a:lnTo>
                    <a:pt x="195" y="111"/>
                  </a:lnTo>
                  <a:lnTo>
                    <a:pt x="186" y="114"/>
                  </a:lnTo>
                  <a:lnTo>
                    <a:pt x="177" y="119"/>
                  </a:lnTo>
                  <a:lnTo>
                    <a:pt x="169" y="125"/>
                  </a:lnTo>
                  <a:lnTo>
                    <a:pt x="163" y="133"/>
                  </a:lnTo>
                  <a:lnTo>
                    <a:pt x="158" y="142"/>
                  </a:lnTo>
                  <a:lnTo>
                    <a:pt x="154" y="153"/>
                  </a:lnTo>
                  <a:lnTo>
                    <a:pt x="154" y="163"/>
                  </a:lnTo>
                  <a:lnTo>
                    <a:pt x="154" y="163"/>
                  </a:lnTo>
                  <a:lnTo>
                    <a:pt x="154" y="173"/>
                  </a:lnTo>
                  <a:lnTo>
                    <a:pt x="158" y="184"/>
                  </a:lnTo>
                  <a:lnTo>
                    <a:pt x="163" y="193"/>
                  </a:lnTo>
                  <a:lnTo>
                    <a:pt x="169" y="201"/>
                  </a:lnTo>
                  <a:lnTo>
                    <a:pt x="177" y="207"/>
                  </a:lnTo>
                  <a:lnTo>
                    <a:pt x="186" y="212"/>
                  </a:lnTo>
                  <a:lnTo>
                    <a:pt x="195" y="215"/>
                  </a:lnTo>
                  <a:lnTo>
                    <a:pt x="206" y="216"/>
                  </a:lnTo>
                  <a:lnTo>
                    <a:pt x="206" y="216"/>
                  </a:lnTo>
                  <a:lnTo>
                    <a:pt x="217" y="215"/>
                  </a:lnTo>
                  <a:lnTo>
                    <a:pt x="226" y="212"/>
                  </a:lnTo>
                  <a:lnTo>
                    <a:pt x="236" y="207"/>
                  </a:lnTo>
                  <a:lnTo>
                    <a:pt x="243" y="201"/>
                  </a:lnTo>
                  <a:lnTo>
                    <a:pt x="250" y="193"/>
                  </a:lnTo>
                  <a:lnTo>
                    <a:pt x="255" y="184"/>
                  </a:lnTo>
                  <a:lnTo>
                    <a:pt x="259" y="173"/>
                  </a:lnTo>
                  <a:lnTo>
                    <a:pt x="259" y="163"/>
                  </a:lnTo>
                  <a:lnTo>
                    <a:pt x="259" y="163"/>
                  </a:lnTo>
                  <a:lnTo>
                    <a:pt x="259" y="153"/>
                  </a:lnTo>
                  <a:lnTo>
                    <a:pt x="255" y="142"/>
                  </a:lnTo>
                  <a:lnTo>
                    <a:pt x="250" y="133"/>
                  </a:lnTo>
                  <a:lnTo>
                    <a:pt x="243" y="125"/>
                  </a:lnTo>
                  <a:lnTo>
                    <a:pt x="236" y="119"/>
                  </a:lnTo>
                  <a:lnTo>
                    <a:pt x="226" y="114"/>
                  </a:lnTo>
                  <a:lnTo>
                    <a:pt x="217" y="111"/>
                  </a:lnTo>
                  <a:lnTo>
                    <a:pt x="206" y="110"/>
                  </a:lnTo>
                  <a:lnTo>
                    <a:pt x="206" y="110"/>
                  </a:lnTo>
                  <a:close/>
                  <a:moveTo>
                    <a:pt x="206" y="202"/>
                  </a:moveTo>
                  <a:lnTo>
                    <a:pt x="206" y="202"/>
                  </a:lnTo>
                  <a:lnTo>
                    <a:pt x="198" y="201"/>
                  </a:lnTo>
                  <a:lnTo>
                    <a:pt x="191" y="198"/>
                  </a:lnTo>
                  <a:lnTo>
                    <a:pt x="185" y="195"/>
                  </a:lnTo>
                  <a:lnTo>
                    <a:pt x="178" y="190"/>
                  </a:lnTo>
                  <a:lnTo>
                    <a:pt x="174" y="184"/>
                  </a:lnTo>
                  <a:lnTo>
                    <a:pt x="171" y="177"/>
                  </a:lnTo>
                  <a:lnTo>
                    <a:pt x="168" y="171"/>
                  </a:lnTo>
                  <a:lnTo>
                    <a:pt x="168" y="163"/>
                  </a:lnTo>
                  <a:lnTo>
                    <a:pt x="168" y="163"/>
                  </a:lnTo>
                  <a:lnTo>
                    <a:pt x="168" y="155"/>
                  </a:lnTo>
                  <a:lnTo>
                    <a:pt x="171" y="147"/>
                  </a:lnTo>
                  <a:lnTo>
                    <a:pt x="174" y="141"/>
                  </a:lnTo>
                  <a:lnTo>
                    <a:pt x="178" y="136"/>
                  </a:lnTo>
                  <a:lnTo>
                    <a:pt x="185" y="130"/>
                  </a:lnTo>
                  <a:lnTo>
                    <a:pt x="191" y="127"/>
                  </a:lnTo>
                  <a:lnTo>
                    <a:pt x="198" y="125"/>
                  </a:lnTo>
                  <a:lnTo>
                    <a:pt x="206" y="124"/>
                  </a:lnTo>
                  <a:lnTo>
                    <a:pt x="206" y="124"/>
                  </a:lnTo>
                  <a:lnTo>
                    <a:pt x="213" y="125"/>
                  </a:lnTo>
                  <a:lnTo>
                    <a:pt x="221" y="127"/>
                  </a:lnTo>
                  <a:lnTo>
                    <a:pt x="228" y="130"/>
                  </a:lnTo>
                  <a:lnTo>
                    <a:pt x="233" y="136"/>
                  </a:lnTo>
                  <a:lnTo>
                    <a:pt x="238" y="141"/>
                  </a:lnTo>
                  <a:lnTo>
                    <a:pt x="242" y="147"/>
                  </a:lnTo>
                  <a:lnTo>
                    <a:pt x="245" y="155"/>
                  </a:lnTo>
                  <a:lnTo>
                    <a:pt x="245" y="163"/>
                  </a:lnTo>
                  <a:lnTo>
                    <a:pt x="245" y="163"/>
                  </a:lnTo>
                  <a:lnTo>
                    <a:pt x="245" y="171"/>
                  </a:lnTo>
                  <a:lnTo>
                    <a:pt x="242" y="177"/>
                  </a:lnTo>
                  <a:lnTo>
                    <a:pt x="238" y="184"/>
                  </a:lnTo>
                  <a:lnTo>
                    <a:pt x="233" y="190"/>
                  </a:lnTo>
                  <a:lnTo>
                    <a:pt x="228" y="195"/>
                  </a:lnTo>
                  <a:lnTo>
                    <a:pt x="221" y="198"/>
                  </a:lnTo>
                  <a:lnTo>
                    <a:pt x="213" y="201"/>
                  </a:lnTo>
                  <a:lnTo>
                    <a:pt x="206" y="202"/>
                  </a:lnTo>
                  <a:lnTo>
                    <a:pt x="206" y="202"/>
                  </a:lnTo>
                  <a:close/>
                  <a:moveTo>
                    <a:pt x="54" y="110"/>
                  </a:moveTo>
                  <a:lnTo>
                    <a:pt x="54" y="110"/>
                  </a:lnTo>
                  <a:lnTo>
                    <a:pt x="43" y="111"/>
                  </a:lnTo>
                  <a:lnTo>
                    <a:pt x="33" y="114"/>
                  </a:lnTo>
                  <a:lnTo>
                    <a:pt x="24" y="119"/>
                  </a:lnTo>
                  <a:lnTo>
                    <a:pt x="16" y="125"/>
                  </a:lnTo>
                  <a:lnTo>
                    <a:pt x="9" y="133"/>
                  </a:lnTo>
                  <a:lnTo>
                    <a:pt x="4" y="142"/>
                  </a:lnTo>
                  <a:lnTo>
                    <a:pt x="2" y="15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2" y="173"/>
                  </a:lnTo>
                  <a:lnTo>
                    <a:pt x="4" y="184"/>
                  </a:lnTo>
                  <a:lnTo>
                    <a:pt x="9" y="193"/>
                  </a:lnTo>
                  <a:lnTo>
                    <a:pt x="16" y="201"/>
                  </a:lnTo>
                  <a:lnTo>
                    <a:pt x="24" y="207"/>
                  </a:lnTo>
                  <a:lnTo>
                    <a:pt x="33" y="212"/>
                  </a:lnTo>
                  <a:lnTo>
                    <a:pt x="43" y="215"/>
                  </a:lnTo>
                  <a:lnTo>
                    <a:pt x="54" y="216"/>
                  </a:lnTo>
                  <a:lnTo>
                    <a:pt x="54" y="216"/>
                  </a:lnTo>
                  <a:lnTo>
                    <a:pt x="64" y="215"/>
                  </a:lnTo>
                  <a:lnTo>
                    <a:pt x="74" y="212"/>
                  </a:lnTo>
                  <a:lnTo>
                    <a:pt x="83" y="207"/>
                  </a:lnTo>
                  <a:lnTo>
                    <a:pt x="91" y="201"/>
                  </a:lnTo>
                  <a:lnTo>
                    <a:pt x="98" y="193"/>
                  </a:lnTo>
                  <a:lnTo>
                    <a:pt x="103" y="184"/>
                  </a:lnTo>
                  <a:lnTo>
                    <a:pt x="106" y="173"/>
                  </a:lnTo>
                  <a:lnTo>
                    <a:pt x="107" y="163"/>
                  </a:lnTo>
                  <a:lnTo>
                    <a:pt x="107" y="163"/>
                  </a:lnTo>
                  <a:lnTo>
                    <a:pt x="106" y="153"/>
                  </a:lnTo>
                  <a:lnTo>
                    <a:pt x="103" y="142"/>
                  </a:lnTo>
                  <a:lnTo>
                    <a:pt x="98" y="133"/>
                  </a:lnTo>
                  <a:lnTo>
                    <a:pt x="91" y="125"/>
                  </a:lnTo>
                  <a:lnTo>
                    <a:pt x="83" y="119"/>
                  </a:lnTo>
                  <a:lnTo>
                    <a:pt x="74" y="114"/>
                  </a:lnTo>
                  <a:lnTo>
                    <a:pt x="64" y="111"/>
                  </a:lnTo>
                  <a:lnTo>
                    <a:pt x="54" y="110"/>
                  </a:lnTo>
                  <a:lnTo>
                    <a:pt x="54" y="110"/>
                  </a:lnTo>
                  <a:close/>
                  <a:moveTo>
                    <a:pt x="54" y="202"/>
                  </a:moveTo>
                  <a:lnTo>
                    <a:pt x="54" y="202"/>
                  </a:lnTo>
                  <a:lnTo>
                    <a:pt x="46" y="201"/>
                  </a:lnTo>
                  <a:lnTo>
                    <a:pt x="38" y="198"/>
                  </a:lnTo>
                  <a:lnTo>
                    <a:pt x="31" y="195"/>
                  </a:lnTo>
                  <a:lnTo>
                    <a:pt x="26" y="190"/>
                  </a:lnTo>
                  <a:lnTo>
                    <a:pt x="21" y="184"/>
                  </a:lnTo>
                  <a:lnTo>
                    <a:pt x="18" y="177"/>
                  </a:lnTo>
                  <a:lnTo>
                    <a:pt x="16" y="17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6" y="155"/>
                  </a:lnTo>
                  <a:lnTo>
                    <a:pt x="18" y="147"/>
                  </a:lnTo>
                  <a:lnTo>
                    <a:pt x="21" y="141"/>
                  </a:lnTo>
                  <a:lnTo>
                    <a:pt x="26" y="136"/>
                  </a:lnTo>
                  <a:lnTo>
                    <a:pt x="31" y="130"/>
                  </a:lnTo>
                  <a:lnTo>
                    <a:pt x="38" y="127"/>
                  </a:lnTo>
                  <a:lnTo>
                    <a:pt x="46" y="125"/>
                  </a:lnTo>
                  <a:lnTo>
                    <a:pt x="54" y="124"/>
                  </a:lnTo>
                  <a:lnTo>
                    <a:pt x="54" y="124"/>
                  </a:lnTo>
                  <a:lnTo>
                    <a:pt x="61" y="125"/>
                  </a:lnTo>
                  <a:lnTo>
                    <a:pt x="69" y="127"/>
                  </a:lnTo>
                  <a:lnTo>
                    <a:pt x="76" y="130"/>
                  </a:lnTo>
                  <a:lnTo>
                    <a:pt x="81" y="136"/>
                  </a:lnTo>
                  <a:lnTo>
                    <a:pt x="86" y="141"/>
                  </a:lnTo>
                  <a:lnTo>
                    <a:pt x="89" y="147"/>
                  </a:lnTo>
                  <a:lnTo>
                    <a:pt x="91" y="155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71"/>
                  </a:lnTo>
                  <a:lnTo>
                    <a:pt x="89" y="177"/>
                  </a:lnTo>
                  <a:lnTo>
                    <a:pt x="86" y="184"/>
                  </a:lnTo>
                  <a:lnTo>
                    <a:pt x="81" y="190"/>
                  </a:lnTo>
                  <a:lnTo>
                    <a:pt x="76" y="195"/>
                  </a:lnTo>
                  <a:lnTo>
                    <a:pt x="69" y="198"/>
                  </a:lnTo>
                  <a:lnTo>
                    <a:pt x="61" y="201"/>
                  </a:lnTo>
                  <a:lnTo>
                    <a:pt x="54" y="202"/>
                  </a:lnTo>
                  <a:lnTo>
                    <a:pt x="54" y="20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5"/>
            <p:cNvSpPr>
              <a:spLocks noEditPoints="1"/>
            </p:cNvSpPr>
            <p:nvPr/>
          </p:nvSpPr>
          <p:spPr bwMode="auto">
            <a:xfrm>
              <a:off x="7843063" y="804291"/>
              <a:ext cx="221325" cy="216096"/>
            </a:xfrm>
            <a:custGeom>
              <a:avLst/>
              <a:gdLst>
                <a:gd name="T0" fmla="*/ 244 w 253"/>
                <a:gd name="T1" fmla="*/ 185 h 247"/>
                <a:gd name="T2" fmla="*/ 215 w 253"/>
                <a:gd name="T3" fmla="*/ 163 h 247"/>
                <a:gd name="T4" fmla="*/ 180 w 253"/>
                <a:gd name="T5" fmla="*/ 161 h 247"/>
                <a:gd name="T6" fmla="*/ 94 w 253"/>
                <a:gd name="T7" fmla="*/ 182 h 247"/>
                <a:gd name="T8" fmla="*/ 55 w 253"/>
                <a:gd name="T9" fmla="*/ 184 h 247"/>
                <a:gd name="T10" fmla="*/ 18 w 253"/>
                <a:gd name="T11" fmla="*/ 165 h 247"/>
                <a:gd name="T12" fmla="*/ 16 w 253"/>
                <a:gd name="T13" fmla="*/ 139 h 247"/>
                <a:gd name="T14" fmla="*/ 35 w 253"/>
                <a:gd name="T15" fmla="*/ 119 h 247"/>
                <a:gd name="T16" fmla="*/ 58 w 253"/>
                <a:gd name="T17" fmla="*/ 115 h 247"/>
                <a:gd name="T18" fmla="*/ 41 w 253"/>
                <a:gd name="T19" fmla="*/ 128 h 247"/>
                <a:gd name="T20" fmla="*/ 40 w 253"/>
                <a:gd name="T21" fmla="*/ 145 h 247"/>
                <a:gd name="T22" fmla="*/ 57 w 253"/>
                <a:gd name="T23" fmla="*/ 154 h 247"/>
                <a:gd name="T24" fmla="*/ 83 w 253"/>
                <a:gd name="T25" fmla="*/ 154 h 247"/>
                <a:gd name="T26" fmla="*/ 107 w 253"/>
                <a:gd name="T27" fmla="*/ 41 h 247"/>
                <a:gd name="T28" fmla="*/ 101 w 253"/>
                <a:gd name="T29" fmla="*/ 22 h 247"/>
                <a:gd name="T30" fmla="*/ 83 w 253"/>
                <a:gd name="T31" fmla="*/ 16 h 247"/>
                <a:gd name="T32" fmla="*/ 68 w 253"/>
                <a:gd name="T33" fmla="*/ 20 h 247"/>
                <a:gd name="T34" fmla="*/ 58 w 253"/>
                <a:gd name="T35" fmla="*/ 35 h 247"/>
                <a:gd name="T36" fmla="*/ 42 w 253"/>
                <a:gd name="T37" fmla="*/ 33 h 247"/>
                <a:gd name="T38" fmla="*/ 59 w 253"/>
                <a:gd name="T39" fmla="*/ 7 h 247"/>
                <a:gd name="T40" fmla="*/ 83 w 253"/>
                <a:gd name="T41" fmla="*/ 0 h 247"/>
                <a:gd name="T42" fmla="*/ 111 w 253"/>
                <a:gd name="T43" fmla="*/ 12 h 247"/>
                <a:gd name="T44" fmla="*/ 123 w 253"/>
                <a:gd name="T45" fmla="*/ 41 h 247"/>
                <a:gd name="T46" fmla="*/ 211 w 253"/>
                <a:gd name="T47" fmla="*/ 41 h 247"/>
                <a:gd name="T48" fmla="*/ 210 w 253"/>
                <a:gd name="T49" fmla="*/ 31 h 247"/>
                <a:gd name="T50" fmla="*/ 196 w 253"/>
                <a:gd name="T51" fmla="*/ 17 h 247"/>
                <a:gd name="T52" fmla="*/ 182 w 253"/>
                <a:gd name="T53" fmla="*/ 16 h 247"/>
                <a:gd name="T54" fmla="*/ 166 w 253"/>
                <a:gd name="T55" fmla="*/ 26 h 247"/>
                <a:gd name="T56" fmla="*/ 145 w 253"/>
                <a:gd name="T57" fmla="*/ 41 h 247"/>
                <a:gd name="T58" fmla="*/ 153 w 253"/>
                <a:gd name="T59" fmla="*/ 18 h 247"/>
                <a:gd name="T60" fmla="*/ 178 w 253"/>
                <a:gd name="T61" fmla="*/ 0 h 247"/>
                <a:gd name="T62" fmla="*/ 202 w 253"/>
                <a:gd name="T63" fmla="*/ 3 h 247"/>
                <a:gd name="T64" fmla="*/ 224 w 253"/>
                <a:gd name="T65" fmla="*/ 25 h 247"/>
                <a:gd name="T66" fmla="*/ 227 w 253"/>
                <a:gd name="T67" fmla="*/ 141 h 247"/>
                <a:gd name="T68" fmla="*/ 241 w 253"/>
                <a:gd name="T69" fmla="*/ 152 h 247"/>
                <a:gd name="T70" fmla="*/ 253 w 253"/>
                <a:gd name="T71" fmla="*/ 186 h 247"/>
                <a:gd name="T72" fmla="*/ 211 w 253"/>
                <a:gd name="T73" fmla="*/ 77 h 247"/>
                <a:gd name="T74" fmla="*/ 211 w 253"/>
                <a:gd name="T75" fmla="*/ 77 h 247"/>
                <a:gd name="T76" fmla="*/ 123 w 253"/>
                <a:gd name="T77" fmla="*/ 145 h 247"/>
                <a:gd name="T78" fmla="*/ 192 w 253"/>
                <a:gd name="T79" fmla="*/ 133 h 247"/>
                <a:gd name="T80" fmla="*/ 187 w 253"/>
                <a:gd name="T81" fmla="*/ 178 h 247"/>
                <a:gd name="T82" fmla="*/ 217 w 253"/>
                <a:gd name="T83" fmla="*/ 177 h 247"/>
                <a:gd name="T84" fmla="*/ 234 w 253"/>
                <a:gd name="T85" fmla="*/ 198 h 247"/>
                <a:gd name="T86" fmla="*/ 232 w 253"/>
                <a:gd name="T87" fmla="*/ 228 h 247"/>
                <a:gd name="T88" fmla="*/ 218 w 253"/>
                <a:gd name="T89" fmla="*/ 247 h 247"/>
                <a:gd name="T90" fmla="*/ 221 w 253"/>
                <a:gd name="T91" fmla="*/ 232 h 247"/>
                <a:gd name="T92" fmla="*/ 214 w 253"/>
                <a:gd name="T93" fmla="*/ 208 h 247"/>
                <a:gd name="T94" fmla="*/ 204 w 253"/>
                <a:gd name="T95" fmla="*/ 202 h 247"/>
                <a:gd name="T96" fmla="*/ 150 w 253"/>
                <a:gd name="T97" fmla="*/ 221 h 247"/>
                <a:gd name="T98" fmla="*/ 74 w 253"/>
                <a:gd name="T99" fmla="*/ 232 h 247"/>
                <a:gd name="T100" fmla="*/ 36 w 253"/>
                <a:gd name="T101" fmla="*/ 225 h 247"/>
                <a:gd name="T102" fmla="*/ 9 w 253"/>
                <a:gd name="T103" fmla="*/ 203 h 247"/>
                <a:gd name="T104" fmla="*/ 0 w 253"/>
                <a:gd name="T105" fmla="*/ 171 h 247"/>
                <a:gd name="T106" fmla="*/ 1 w 253"/>
                <a:gd name="T107" fmla="*/ 163 h 247"/>
                <a:gd name="T108" fmla="*/ 19 w 253"/>
                <a:gd name="T109" fmla="*/ 185 h 247"/>
                <a:gd name="T110" fmla="*/ 66 w 253"/>
                <a:gd name="T111" fmla="*/ 198 h 247"/>
                <a:gd name="T112" fmla="*/ 156 w 253"/>
                <a:gd name="T113" fmla="*/ 18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3" h="247">
                  <a:moveTo>
                    <a:pt x="253" y="200"/>
                  </a:moveTo>
                  <a:lnTo>
                    <a:pt x="253" y="200"/>
                  </a:lnTo>
                  <a:lnTo>
                    <a:pt x="249" y="193"/>
                  </a:lnTo>
                  <a:lnTo>
                    <a:pt x="244" y="185"/>
                  </a:lnTo>
                  <a:lnTo>
                    <a:pt x="237" y="177"/>
                  </a:lnTo>
                  <a:lnTo>
                    <a:pt x="227" y="169"/>
                  </a:lnTo>
                  <a:lnTo>
                    <a:pt x="222" y="165"/>
                  </a:lnTo>
                  <a:lnTo>
                    <a:pt x="215" y="163"/>
                  </a:lnTo>
                  <a:lnTo>
                    <a:pt x="208" y="160"/>
                  </a:lnTo>
                  <a:lnTo>
                    <a:pt x="198" y="160"/>
                  </a:lnTo>
                  <a:lnTo>
                    <a:pt x="189" y="160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40" y="172"/>
                  </a:lnTo>
                  <a:lnTo>
                    <a:pt x="109" y="180"/>
                  </a:lnTo>
                  <a:lnTo>
                    <a:pt x="94" y="182"/>
                  </a:lnTo>
                  <a:lnTo>
                    <a:pt x="81" y="185"/>
                  </a:lnTo>
                  <a:lnTo>
                    <a:pt x="68" y="185"/>
                  </a:lnTo>
                  <a:lnTo>
                    <a:pt x="55" y="184"/>
                  </a:lnTo>
                  <a:lnTo>
                    <a:pt x="55" y="184"/>
                  </a:lnTo>
                  <a:lnTo>
                    <a:pt x="42" y="181"/>
                  </a:lnTo>
                  <a:lnTo>
                    <a:pt x="32" y="177"/>
                  </a:lnTo>
                  <a:lnTo>
                    <a:pt x="23" y="172"/>
                  </a:lnTo>
                  <a:lnTo>
                    <a:pt x="18" y="165"/>
                  </a:lnTo>
                  <a:lnTo>
                    <a:pt x="15" y="160"/>
                  </a:lnTo>
                  <a:lnTo>
                    <a:pt x="14" y="154"/>
                  </a:lnTo>
                  <a:lnTo>
                    <a:pt x="14" y="146"/>
                  </a:lnTo>
                  <a:lnTo>
                    <a:pt x="16" y="139"/>
                  </a:lnTo>
                  <a:lnTo>
                    <a:pt x="20" y="133"/>
                  </a:lnTo>
                  <a:lnTo>
                    <a:pt x="24" y="128"/>
                  </a:lnTo>
                  <a:lnTo>
                    <a:pt x="29" y="122"/>
                  </a:lnTo>
                  <a:lnTo>
                    <a:pt x="35" y="119"/>
                  </a:lnTo>
                  <a:lnTo>
                    <a:pt x="41" y="116"/>
                  </a:lnTo>
                  <a:lnTo>
                    <a:pt x="48" y="113"/>
                  </a:lnTo>
                  <a:lnTo>
                    <a:pt x="53" y="113"/>
                  </a:lnTo>
                  <a:lnTo>
                    <a:pt x="58" y="115"/>
                  </a:lnTo>
                  <a:lnTo>
                    <a:pt x="58" y="115"/>
                  </a:lnTo>
                  <a:lnTo>
                    <a:pt x="53" y="117"/>
                  </a:lnTo>
                  <a:lnTo>
                    <a:pt x="46" y="122"/>
                  </a:lnTo>
                  <a:lnTo>
                    <a:pt x="41" y="128"/>
                  </a:lnTo>
                  <a:lnTo>
                    <a:pt x="39" y="135"/>
                  </a:lnTo>
                  <a:lnTo>
                    <a:pt x="37" y="138"/>
                  </a:lnTo>
                  <a:lnTo>
                    <a:pt x="39" y="142"/>
                  </a:lnTo>
                  <a:lnTo>
                    <a:pt x="40" y="145"/>
                  </a:lnTo>
                  <a:lnTo>
                    <a:pt x="41" y="148"/>
                  </a:lnTo>
                  <a:lnTo>
                    <a:pt x="45" y="151"/>
                  </a:lnTo>
                  <a:lnTo>
                    <a:pt x="50" y="152"/>
                  </a:lnTo>
                  <a:lnTo>
                    <a:pt x="57" y="154"/>
                  </a:lnTo>
                  <a:lnTo>
                    <a:pt x="65" y="155"/>
                  </a:lnTo>
                  <a:lnTo>
                    <a:pt x="65" y="155"/>
                  </a:lnTo>
                  <a:lnTo>
                    <a:pt x="72" y="155"/>
                  </a:lnTo>
                  <a:lnTo>
                    <a:pt x="83" y="154"/>
                  </a:lnTo>
                  <a:lnTo>
                    <a:pt x="107" y="148"/>
                  </a:lnTo>
                  <a:lnTo>
                    <a:pt x="107" y="41"/>
                  </a:lnTo>
                  <a:lnTo>
                    <a:pt x="107" y="41"/>
                  </a:lnTo>
                  <a:lnTo>
                    <a:pt x="107" y="41"/>
                  </a:lnTo>
                  <a:lnTo>
                    <a:pt x="107" y="35"/>
                  </a:lnTo>
                  <a:lnTo>
                    <a:pt x="106" y="31"/>
                  </a:lnTo>
                  <a:lnTo>
                    <a:pt x="104" y="26"/>
                  </a:lnTo>
                  <a:lnTo>
                    <a:pt x="101" y="22"/>
                  </a:lnTo>
                  <a:lnTo>
                    <a:pt x="97" y="20"/>
                  </a:lnTo>
                  <a:lnTo>
                    <a:pt x="92" y="17"/>
                  </a:lnTo>
                  <a:lnTo>
                    <a:pt x="88" y="16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78" y="16"/>
                  </a:lnTo>
                  <a:lnTo>
                    <a:pt x="72" y="17"/>
                  </a:lnTo>
                  <a:lnTo>
                    <a:pt x="68" y="20"/>
                  </a:lnTo>
                  <a:lnTo>
                    <a:pt x="65" y="22"/>
                  </a:lnTo>
                  <a:lnTo>
                    <a:pt x="62" y="26"/>
                  </a:lnTo>
                  <a:lnTo>
                    <a:pt x="59" y="31"/>
                  </a:lnTo>
                  <a:lnTo>
                    <a:pt x="58" y="35"/>
                  </a:lnTo>
                  <a:lnTo>
                    <a:pt x="57" y="41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2" y="33"/>
                  </a:lnTo>
                  <a:lnTo>
                    <a:pt x="45" y="25"/>
                  </a:lnTo>
                  <a:lnTo>
                    <a:pt x="49" y="18"/>
                  </a:lnTo>
                  <a:lnTo>
                    <a:pt x="54" y="12"/>
                  </a:lnTo>
                  <a:lnTo>
                    <a:pt x="59" y="7"/>
                  </a:lnTo>
                  <a:lnTo>
                    <a:pt x="67" y="3"/>
                  </a:lnTo>
                  <a:lnTo>
                    <a:pt x="74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8" y="3"/>
                  </a:lnTo>
                  <a:lnTo>
                    <a:pt x="105" y="7"/>
                  </a:lnTo>
                  <a:lnTo>
                    <a:pt x="111" y="12"/>
                  </a:lnTo>
                  <a:lnTo>
                    <a:pt x="117" y="18"/>
                  </a:lnTo>
                  <a:lnTo>
                    <a:pt x="120" y="25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1"/>
                  </a:lnTo>
                  <a:lnTo>
                    <a:pt x="123" y="67"/>
                  </a:lnTo>
                  <a:lnTo>
                    <a:pt x="211" y="67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1" y="35"/>
                  </a:lnTo>
                  <a:lnTo>
                    <a:pt x="210" y="31"/>
                  </a:lnTo>
                  <a:lnTo>
                    <a:pt x="208" y="26"/>
                  </a:lnTo>
                  <a:lnTo>
                    <a:pt x="205" y="22"/>
                  </a:lnTo>
                  <a:lnTo>
                    <a:pt x="201" y="20"/>
                  </a:lnTo>
                  <a:lnTo>
                    <a:pt x="196" y="17"/>
                  </a:lnTo>
                  <a:lnTo>
                    <a:pt x="192" y="16"/>
                  </a:lnTo>
                  <a:lnTo>
                    <a:pt x="187" y="16"/>
                  </a:lnTo>
                  <a:lnTo>
                    <a:pt x="187" y="16"/>
                  </a:lnTo>
                  <a:lnTo>
                    <a:pt x="182" y="16"/>
                  </a:lnTo>
                  <a:lnTo>
                    <a:pt x="176" y="17"/>
                  </a:lnTo>
                  <a:lnTo>
                    <a:pt x="172" y="20"/>
                  </a:lnTo>
                  <a:lnTo>
                    <a:pt x="169" y="22"/>
                  </a:lnTo>
                  <a:lnTo>
                    <a:pt x="166" y="26"/>
                  </a:lnTo>
                  <a:lnTo>
                    <a:pt x="163" y="31"/>
                  </a:lnTo>
                  <a:lnTo>
                    <a:pt x="162" y="35"/>
                  </a:lnTo>
                  <a:lnTo>
                    <a:pt x="161" y="41"/>
                  </a:lnTo>
                  <a:lnTo>
                    <a:pt x="145" y="41"/>
                  </a:lnTo>
                  <a:lnTo>
                    <a:pt x="145" y="41"/>
                  </a:lnTo>
                  <a:lnTo>
                    <a:pt x="146" y="33"/>
                  </a:lnTo>
                  <a:lnTo>
                    <a:pt x="149" y="25"/>
                  </a:lnTo>
                  <a:lnTo>
                    <a:pt x="153" y="18"/>
                  </a:lnTo>
                  <a:lnTo>
                    <a:pt x="158" y="12"/>
                  </a:lnTo>
                  <a:lnTo>
                    <a:pt x="163" y="7"/>
                  </a:lnTo>
                  <a:lnTo>
                    <a:pt x="171" y="3"/>
                  </a:lnTo>
                  <a:lnTo>
                    <a:pt x="178" y="0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95" y="0"/>
                  </a:lnTo>
                  <a:lnTo>
                    <a:pt x="202" y="3"/>
                  </a:lnTo>
                  <a:lnTo>
                    <a:pt x="209" y="7"/>
                  </a:lnTo>
                  <a:lnTo>
                    <a:pt x="215" y="12"/>
                  </a:lnTo>
                  <a:lnTo>
                    <a:pt x="221" y="18"/>
                  </a:lnTo>
                  <a:lnTo>
                    <a:pt x="224" y="25"/>
                  </a:lnTo>
                  <a:lnTo>
                    <a:pt x="227" y="33"/>
                  </a:lnTo>
                  <a:lnTo>
                    <a:pt x="227" y="41"/>
                  </a:lnTo>
                  <a:lnTo>
                    <a:pt x="227" y="41"/>
                  </a:lnTo>
                  <a:lnTo>
                    <a:pt x="227" y="141"/>
                  </a:lnTo>
                  <a:lnTo>
                    <a:pt x="227" y="141"/>
                  </a:lnTo>
                  <a:lnTo>
                    <a:pt x="234" y="145"/>
                  </a:lnTo>
                  <a:lnTo>
                    <a:pt x="237" y="148"/>
                  </a:lnTo>
                  <a:lnTo>
                    <a:pt x="241" y="152"/>
                  </a:lnTo>
                  <a:lnTo>
                    <a:pt x="245" y="158"/>
                  </a:lnTo>
                  <a:lnTo>
                    <a:pt x="249" y="168"/>
                  </a:lnTo>
                  <a:lnTo>
                    <a:pt x="252" y="177"/>
                  </a:lnTo>
                  <a:lnTo>
                    <a:pt x="253" y="186"/>
                  </a:lnTo>
                  <a:lnTo>
                    <a:pt x="253" y="194"/>
                  </a:lnTo>
                  <a:lnTo>
                    <a:pt x="253" y="200"/>
                  </a:lnTo>
                  <a:lnTo>
                    <a:pt x="253" y="200"/>
                  </a:lnTo>
                  <a:close/>
                  <a:moveTo>
                    <a:pt x="211" y="77"/>
                  </a:moveTo>
                  <a:lnTo>
                    <a:pt x="123" y="77"/>
                  </a:lnTo>
                  <a:lnTo>
                    <a:pt x="123" y="108"/>
                  </a:lnTo>
                  <a:lnTo>
                    <a:pt x="211" y="108"/>
                  </a:lnTo>
                  <a:lnTo>
                    <a:pt x="211" y="77"/>
                  </a:lnTo>
                  <a:close/>
                  <a:moveTo>
                    <a:pt x="211" y="119"/>
                  </a:moveTo>
                  <a:lnTo>
                    <a:pt x="123" y="119"/>
                  </a:lnTo>
                  <a:lnTo>
                    <a:pt x="123" y="145"/>
                  </a:lnTo>
                  <a:lnTo>
                    <a:pt x="123" y="145"/>
                  </a:lnTo>
                  <a:lnTo>
                    <a:pt x="169" y="135"/>
                  </a:lnTo>
                  <a:lnTo>
                    <a:pt x="169" y="135"/>
                  </a:lnTo>
                  <a:lnTo>
                    <a:pt x="182" y="133"/>
                  </a:lnTo>
                  <a:lnTo>
                    <a:pt x="192" y="133"/>
                  </a:lnTo>
                  <a:lnTo>
                    <a:pt x="202" y="133"/>
                  </a:lnTo>
                  <a:lnTo>
                    <a:pt x="211" y="134"/>
                  </a:lnTo>
                  <a:lnTo>
                    <a:pt x="211" y="119"/>
                  </a:lnTo>
                  <a:close/>
                  <a:moveTo>
                    <a:pt x="187" y="178"/>
                  </a:moveTo>
                  <a:lnTo>
                    <a:pt x="187" y="178"/>
                  </a:lnTo>
                  <a:lnTo>
                    <a:pt x="198" y="176"/>
                  </a:lnTo>
                  <a:lnTo>
                    <a:pt x="209" y="176"/>
                  </a:lnTo>
                  <a:lnTo>
                    <a:pt x="217" y="177"/>
                  </a:lnTo>
                  <a:lnTo>
                    <a:pt x="223" y="181"/>
                  </a:lnTo>
                  <a:lnTo>
                    <a:pt x="228" y="185"/>
                  </a:lnTo>
                  <a:lnTo>
                    <a:pt x="232" y="191"/>
                  </a:lnTo>
                  <a:lnTo>
                    <a:pt x="234" y="198"/>
                  </a:lnTo>
                  <a:lnTo>
                    <a:pt x="235" y="206"/>
                  </a:lnTo>
                  <a:lnTo>
                    <a:pt x="235" y="213"/>
                  </a:lnTo>
                  <a:lnTo>
                    <a:pt x="234" y="220"/>
                  </a:lnTo>
                  <a:lnTo>
                    <a:pt x="232" y="228"/>
                  </a:lnTo>
                  <a:lnTo>
                    <a:pt x="230" y="234"/>
                  </a:lnTo>
                  <a:lnTo>
                    <a:pt x="226" y="239"/>
                  </a:lnTo>
                  <a:lnTo>
                    <a:pt x="222" y="245"/>
                  </a:lnTo>
                  <a:lnTo>
                    <a:pt x="218" y="247"/>
                  </a:lnTo>
                  <a:lnTo>
                    <a:pt x="214" y="247"/>
                  </a:lnTo>
                  <a:lnTo>
                    <a:pt x="214" y="247"/>
                  </a:lnTo>
                  <a:lnTo>
                    <a:pt x="218" y="239"/>
                  </a:lnTo>
                  <a:lnTo>
                    <a:pt x="221" y="232"/>
                  </a:lnTo>
                  <a:lnTo>
                    <a:pt x="221" y="225"/>
                  </a:lnTo>
                  <a:lnTo>
                    <a:pt x="219" y="219"/>
                  </a:lnTo>
                  <a:lnTo>
                    <a:pt x="218" y="212"/>
                  </a:lnTo>
                  <a:lnTo>
                    <a:pt x="214" y="208"/>
                  </a:lnTo>
                  <a:lnTo>
                    <a:pt x="211" y="204"/>
                  </a:lnTo>
                  <a:lnTo>
                    <a:pt x="206" y="202"/>
                  </a:lnTo>
                  <a:lnTo>
                    <a:pt x="206" y="202"/>
                  </a:lnTo>
                  <a:lnTo>
                    <a:pt x="204" y="202"/>
                  </a:lnTo>
                  <a:lnTo>
                    <a:pt x="201" y="202"/>
                  </a:lnTo>
                  <a:lnTo>
                    <a:pt x="192" y="204"/>
                  </a:lnTo>
                  <a:lnTo>
                    <a:pt x="167" y="215"/>
                  </a:lnTo>
                  <a:lnTo>
                    <a:pt x="150" y="221"/>
                  </a:lnTo>
                  <a:lnTo>
                    <a:pt x="128" y="226"/>
                  </a:lnTo>
                  <a:lnTo>
                    <a:pt x="104" y="230"/>
                  </a:lnTo>
                  <a:lnTo>
                    <a:pt x="89" y="232"/>
                  </a:lnTo>
                  <a:lnTo>
                    <a:pt x="74" y="232"/>
                  </a:lnTo>
                  <a:lnTo>
                    <a:pt x="74" y="232"/>
                  </a:lnTo>
                  <a:lnTo>
                    <a:pt x="59" y="230"/>
                  </a:lnTo>
                  <a:lnTo>
                    <a:pt x="46" y="229"/>
                  </a:lnTo>
                  <a:lnTo>
                    <a:pt x="36" y="225"/>
                  </a:lnTo>
                  <a:lnTo>
                    <a:pt x="27" y="220"/>
                  </a:lnTo>
                  <a:lnTo>
                    <a:pt x="19" y="215"/>
                  </a:lnTo>
                  <a:lnTo>
                    <a:pt x="14" y="210"/>
                  </a:lnTo>
                  <a:lnTo>
                    <a:pt x="9" y="203"/>
                  </a:lnTo>
                  <a:lnTo>
                    <a:pt x="5" y="195"/>
                  </a:lnTo>
                  <a:lnTo>
                    <a:pt x="2" y="189"/>
                  </a:lnTo>
                  <a:lnTo>
                    <a:pt x="1" y="182"/>
                  </a:lnTo>
                  <a:lnTo>
                    <a:pt x="0" y="171"/>
                  </a:lnTo>
                  <a:lnTo>
                    <a:pt x="0" y="163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1" y="163"/>
                  </a:lnTo>
                  <a:lnTo>
                    <a:pt x="5" y="171"/>
                  </a:lnTo>
                  <a:lnTo>
                    <a:pt x="7" y="174"/>
                  </a:lnTo>
                  <a:lnTo>
                    <a:pt x="13" y="180"/>
                  </a:lnTo>
                  <a:lnTo>
                    <a:pt x="19" y="185"/>
                  </a:lnTo>
                  <a:lnTo>
                    <a:pt x="28" y="190"/>
                  </a:lnTo>
                  <a:lnTo>
                    <a:pt x="39" y="194"/>
                  </a:lnTo>
                  <a:lnTo>
                    <a:pt x="52" y="197"/>
                  </a:lnTo>
                  <a:lnTo>
                    <a:pt x="66" y="198"/>
                  </a:lnTo>
                  <a:lnTo>
                    <a:pt x="84" y="198"/>
                  </a:lnTo>
                  <a:lnTo>
                    <a:pt x="105" y="197"/>
                  </a:lnTo>
                  <a:lnTo>
                    <a:pt x="128" y="193"/>
                  </a:lnTo>
                  <a:lnTo>
                    <a:pt x="156" y="187"/>
                  </a:lnTo>
                  <a:lnTo>
                    <a:pt x="187" y="178"/>
                  </a:lnTo>
                  <a:lnTo>
                    <a:pt x="187" y="17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6"/>
            <p:cNvSpPr>
              <a:spLocks noEditPoints="1"/>
            </p:cNvSpPr>
            <p:nvPr/>
          </p:nvSpPr>
          <p:spPr bwMode="auto">
            <a:xfrm>
              <a:off x="6185748" y="1084868"/>
              <a:ext cx="191698" cy="226552"/>
            </a:xfrm>
            <a:custGeom>
              <a:avLst/>
              <a:gdLst>
                <a:gd name="T0" fmla="*/ 139 w 219"/>
                <a:gd name="T1" fmla="*/ 258 h 260"/>
                <a:gd name="T2" fmla="*/ 119 w 219"/>
                <a:gd name="T3" fmla="*/ 248 h 260"/>
                <a:gd name="T4" fmla="*/ 109 w 219"/>
                <a:gd name="T5" fmla="*/ 247 h 260"/>
                <a:gd name="T6" fmla="*/ 92 w 219"/>
                <a:gd name="T7" fmla="*/ 253 h 260"/>
                <a:gd name="T8" fmla="*/ 75 w 219"/>
                <a:gd name="T9" fmla="*/ 260 h 260"/>
                <a:gd name="T10" fmla="*/ 55 w 219"/>
                <a:gd name="T11" fmla="*/ 254 h 260"/>
                <a:gd name="T12" fmla="*/ 24 w 219"/>
                <a:gd name="T13" fmla="*/ 231 h 260"/>
                <a:gd name="T14" fmla="*/ 9 w 219"/>
                <a:gd name="T15" fmla="*/ 208 h 260"/>
                <a:gd name="T16" fmla="*/ 1 w 219"/>
                <a:gd name="T17" fmla="*/ 176 h 260"/>
                <a:gd name="T18" fmla="*/ 1 w 219"/>
                <a:gd name="T19" fmla="*/ 139 h 260"/>
                <a:gd name="T20" fmla="*/ 15 w 219"/>
                <a:gd name="T21" fmla="*/ 89 h 260"/>
                <a:gd name="T22" fmla="*/ 42 w 219"/>
                <a:gd name="T23" fmla="*/ 68 h 260"/>
                <a:gd name="T24" fmla="*/ 71 w 219"/>
                <a:gd name="T25" fmla="*/ 67 h 260"/>
                <a:gd name="T26" fmla="*/ 102 w 219"/>
                <a:gd name="T27" fmla="*/ 78 h 260"/>
                <a:gd name="T28" fmla="*/ 115 w 219"/>
                <a:gd name="T29" fmla="*/ 78 h 260"/>
                <a:gd name="T30" fmla="*/ 146 w 219"/>
                <a:gd name="T31" fmla="*/ 67 h 260"/>
                <a:gd name="T32" fmla="*/ 176 w 219"/>
                <a:gd name="T33" fmla="*/ 68 h 260"/>
                <a:gd name="T34" fmla="*/ 202 w 219"/>
                <a:gd name="T35" fmla="*/ 89 h 260"/>
                <a:gd name="T36" fmla="*/ 218 w 219"/>
                <a:gd name="T37" fmla="*/ 139 h 260"/>
                <a:gd name="T38" fmla="*/ 218 w 219"/>
                <a:gd name="T39" fmla="*/ 176 h 260"/>
                <a:gd name="T40" fmla="*/ 209 w 219"/>
                <a:gd name="T41" fmla="*/ 208 h 260"/>
                <a:gd name="T42" fmla="*/ 193 w 219"/>
                <a:gd name="T43" fmla="*/ 231 h 260"/>
                <a:gd name="T44" fmla="*/ 162 w 219"/>
                <a:gd name="T45" fmla="*/ 254 h 260"/>
                <a:gd name="T46" fmla="*/ 144 w 219"/>
                <a:gd name="T47" fmla="*/ 260 h 260"/>
                <a:gd name="T48" fmla="*/ 26 w 219"/>
                <a:gd name="T49" fmla="*/ 119 h 260"/>
                <a:gd name="T50" fmla="*/ 22 w 219"/>
                <a:gd name="T51" fmla="*/ 148 h 260"/>
                <a:gd name="T52" fmla="*/ 27 w 219"/>
                <a:gd name="T53" fmla="*/ 182 h 260"/>
                <a:gd name="T54" fmla="*/ 41 w 219"/>
                <a:gd name="T55" fmla="*/ 213 h 260"/>
                <a:gd name="T56" fmla="*/ 37 w 219"/>
                <a:gd name="T57" fmla="*/ 171 h 260"/>
                <a:gd name="T58" fmla="*/ 44 w 219"/>
                <a:gd name="T59" fmla="*/ 128 h 260"/>
                <a:gd name="T60" fmla="*/ 57 w 219"/>
                <a:gd name="T61" fmla="*/ 104 h 260"/>
                <a:gd name="T62" fmla="*/ 76 w 219"/>
                <a:gd name="T63" fmla="*/ 91 h 260"/>
                <a:gd name="T64" fmla="*/ 87 w 219"/>
                <a:gd name="T65" fmla="*/ 88 h 260"/>
                <a:gd name="T66" fmla="*/ 67 w 219"/>
                <a:gd name="T67" fmla="*/ 80 h 260"/>
                <a:gd name="T68" fmla="*/ 49 w 219"/>
                <a:gd name="T69" fmla="*/ 85 h 260"/>
                <a:gd name="T70" fmla="*/ 35 w 219"/>
                <a:gd name="T71" fmla="*/ 101 h 260"/>
                <a:gd name="T72" fmla="*/ 150 w 219"/>
                <a:gd name="T73" fmla="*/ 18 h 260"/>
                <a:gd name="T74" fmla="*/ 140 w 219"/>
                <a:gd name="T75" fmla="*/ 19 h 260"/>
                <a:gd name="T76" fmla="*/ 126 w 219"/>
                <a:gd name="T77" fmla="*/ 32 h 260"/>
                <a:gd name="T78" fmla="*/ 115 w 219"/>
                <a:gd name="T79" fmla="*/ 59 h 260"/>
                <a:gd name="T80" fmla="*/ 105 w 219"/>
                <a:gd name="T81" fmla="*/ 67 h 260"/>
                <a:gd name="T82" fmla="*/ 104 w 219"/>
                <a:gd name="T83" fmla="*/ 41 h 260"/>
                <a:gd name="T84" fmla="*/ 111 w 219"/>
                <a:gd name="T85" fmla="*/ 19 h 260"/>
                <a:gd name="T86" fmla="*/ 128 w 219"/>
                <a:gd name="T87" fmla="*/ 4 h 260"/>
                <a:gd name="T88" fmla="*/ 144 w 219"/>
                <a:gd name="T89" fmla="*/ 10 h 260"/>
                <a:gd name="T90" fmla="*/ 24 w 219"/>
                <a:gd name="T91" fmla="*/ 19 h 260"/>
                <a:gd name="T92" fmla="*/ 46 w 219"/>
                <a:gd name="T93" fmla="*/ 24 h 260"/>
                <a:gd name="T94" fmla="*/ 88 w 219"/>
                <a:gd name="T95" fmla="*/ 40 h 260"/>
                <a:gd name="T96" fmla="*/ 75 w 219"/>
                <a:gd name="T97" fmla="*/ 48 h 260"/>
                <a:gd name="T98" fmla="*/ 53 w 219"/>
                <a:gd name="T99" fmla="*/ 49 h 260"/>
                <a:gd name="T100" fmla="*/ 23 w 219"/>
                <a:gd name="T101" fmla="*/ 40 h 260"/>
                <a:gd name="T102" fmla="*/ 11 w 219"/>
                <a:gd name="T103" fmla="*/ 24 h 260"/>
                <a:gd name="T104" fmla="*/ 19 w 219"/>
                <a:gd name="T105" fmla="*/ 10 h 260"/>
                <a:gd name="T106" fmla="*/ 48 w 219"/>
                <a:gd name="T107" fmla="*/ 1 h 260"/>
                <a:gd name="T108" fmla="*/ 68 w 219"/>
                <a:gd name="T109" fmla="*/ 4 h 260"/>
                <a:gd name="T110" fmla="*/ 89 w 219"/>
                <a:gd name="T111" fmla="*/ 22 h 260"/>
                <a:gd name="T112" fmla="*/ 94 w 219"/>
                <a:gd name="T113" fmla="*/ 31 h 260"/>
                <a:gd name="T114" fmla="*/ 67 w 219"/>
                <a:gd name="T115" fmla="*/ 22 h 260"/>
                <a:gd name="T116" fmla="*/ 31 w 219"/>
                <a:gd name="T117" fmla="*/ 1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9" h="260">
                  <a:moveTo>
                    <a:pt x="144" y="260"/>
                  </a:moveTo>
                  <a:lnTo>
                    <a:pt x="144" y="260"/>
                  </a:lnTo>
                  <a:lnTo>
                    <a:pt x="139" y="258"/>
                  </a:lnTo>
                  <a:lnTo>
                    <a:pt x="133" y="257"/>
                  </a:lnTo>
                  <a:lnTo>
                    <a:pt x="126" y="253"/>
                  </a:lnTo>
                  <a:lnTo>
                    <a:pt x="119" y="248"/>
                  </a:lnTo>
                  <a:lnTo>
                    <a:pt x="114" y="247"/>
                  </a:lnTo>
                  <a:lnTo>
                    <a:pt x="109" y="247"/>
                  </a:lnTo>
                  <a:lnTo>
                    <a:pt x="109" y="247"/>
                  </a:lnTo>
                  <a:lnTo>
                    <a:pt x="104" y="247"/>
                  </a:lnTo>
                  <a:lnTo>
                    <a:pt x="100" y="248"/>
                  </a:lnTo>
                  <a:lnTo>
                    <a:pt x="92" y="253"/>
                  </a:lnTo>
                  <a:lnTo>
                    <a:pt x="84" y="257"/>
                  </a:lnTo>
                  <a:lnTo>
                    <a:pt x="80" y="258"/>
                  </a:lnTo>
                  <a:lnTo>
                    <a:pt x="75" y="260"/>
                  </a:lnTo>
                  <a:lnTo>
                    <a:pt x="75" y="260"/>
                  </a:lnTo>
                  <a:lnTo>
                    <a:pt x="66" y="258"/>
                  </a:lnTo>
                  <a:lnTo>
                    <a:pt x="55" y="254"/>
                  </a:lnTo>
                  <a:lnTo>
                    <a:pt x="44" y="247"/>
                  </a:lnTo>
                  <a:lnTo>
                    <a:pt x="31" y="237"/>
                  </a:lnTo>
                  <a:lnTo>
                    <a:pt x="24" y="231"/>
                  </a:lnTo>
                  <a:lnTo>
                    <a:pt x="19" y="223"/>
                  </a:lnTo>
                  <a:lnTo>
                    <a:pt x="14" y="215"/>
                  </a:lnTo>
                  <a:lnTo>
                    <a:pt x="9" y="208"/>
                  </a:lnTo>
                  <a:lnTo>
                    <a:pt x="5" y="197"/>
                  </a:lnTo>
                  <a:lnTo>
                    <a:pt x="2" y="187"/>
                  </a:lnTo>
                  <a:lnTo>
                    <a:pt x="1" y="176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39"/>
                  </a:lnTo>
                  <a:lnTo>
                    <a:pt x="3" y="118"/>
                  </a:lnTo>
                  <a:lnTo>
                    <a:pt x="9" y="101"/>
                  </a:lnTo>
                  <a:lnTo>
                    <a:pt x="15" y="89"/>
                  </a:lnTo>
                  <a:lnTo>
                    <a:pt x="24" y="79"/>
                  </a:lnTo>
                  <a:lnTo>
                    <a:pt x="32" y="72"/>
                  </a:lnTo>
                  <a:lnTo>
                    <a:pt x="42" y="68"/>
                  </a:lnTo>
                  <a:lnTo>
                    <a:pt x="52" y="66"/>
                  </a:lnTo>
                  <a:lnTo>
                    <a:pt x="62" y="66"/>
                  </a:lnTo>
                  <a:lnTo>
                    <a:pt x="71" y="67"/>
                  </a:lnTo>
                  <a:lnTo>
                    <a:pt x="81" y="68"/>
                  </a:lnTo>
                  <a:lnTo>
                    <a:pt x="89" y="71"/>
                  </a:lnTo>
                  <a:lnTo>
                    <a:pt x="102" y="78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115" y="78"/>
                  </a:lnTo>
                  <a:lnTo>
                    <a:pt x="130" y="71"/>
                  </a:lnTo>
                  <a:lnTo>
                    <a:pt x="137" y="68"/>
                  </a:lnTo>
                  <a:lnTo>
                    <a:pt x="146" y="67"/>
                  </a:lnTo>
                  <a:lnTo>
                    <a:pt x="157" y="66"/>
                  </a:lnTo>
                  <a:lnTo>
                    <a:pt x="166" y="66"/>
                  </a:lnTo>
                  <a:lnTo>
                    <a:pt x="176" y="68"/>
                  </a:lnTo>
                  <a:lnTo>
                    <a:pt x="185" y="72"/>
                  </a:lnTo>
                  <a:lnTo>
                    <a:pt x="195" y="79"/>
                  </a:lnTo>
                  <a:lnTo>
                    <a:pt x="202" y="89"/>
                  </a:lnTo>
                  <a:lnTo>
                    <a:pt x="209" y="101"/>
                  </a:lnTo>
                  <a:lnTo>
                    <a:pt x="214" y="118"/>
                  </a:lnTo>
                  <a:lnTo>
                    <a:pt x="218" y="139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8" y="176"/>
                  </a:lnTo>
                  <a:lnTo>
                    <a:pt x="217" y="187"/>
                  </a:lnTo>
                  <a:lnTo>
                    <a:pt x="213" y="197"/>
                  </a:lnTo>
                  <a:lnTo>
                    <a:pt x="209" y="208"/>
                  </a:lnTo>
                  <a:lnTo>
                    <a:pt x="205" y="215"/>
                  </a:lnTo>
                  <a:lnTo>
                    <a:pt x="200" y="223"/>
                  </a:lnTo>
                  <a:lnTo>
                    <a:pt x="193" y="231"/>
                  </a:lnTo>
                  <a:lnTo>
                    <a:pt x="187" y="237"/>
                  </a:lnTo>
                  <a:lnTo>
                    <a:pt x="175" y="247"/>
                  </a:lnTo>
                  <a:lnTo>
                    <a:pt x="162" y="254"/>
                  </a:lnTo>
                  <a:lnTo>
                    <a:pt x="152" y="258"/>
                  </a:lnTo>
                  <a:lnTo>
                    <a:pt x="144" y="260"/>
                  </a:lnTo>
                  <a:lnTo>
                    <a:pt x="144" y="260"/>
                  </a:lnTo>
                  <a:close/>
                  <a:moveTo>
                    <a:pt x="29" y="110"/>
                  </a:moveTo>
                  <a:lnTo>
                    <a:pt x="29" y="110"/>
                  </a:lnTo>
                  <a:lnTo>
                    <a:pt x="26" y="119"/>
                  </a:lnTo>
                  <a:lnTo>
                    <a:pt x="23" y="128"/>
                  </a:lnTo>
                  <a:lnTo>
                    <a:pt x="22" y="139"/>
                  </a:lnTo>
                  <a:lnTo>
                    <a:pt x="22" y="148"/>
                  </a:lnTo>
                  <a:lnTo>
                    <a:pt x="22" y="157"/>
                  </a:lnTo>
                  <a:lnTo>
                    <a:pt x="23" y="166"/>
                  </a:lnTo>
                  <a:lnTo>
                    <a:pt x="27" y="182"/>
                  </a:lnTo>
                  <a:lnTo>
                    <a:pt x="32" y="196"/>
                  </a:lnTo>
                  <a:lnTo>
                    <a:pt x="37" y="206"/>
                  </a:lnTo>
                  <a:lnTo>
                    <a:pt x="41" y="213"/>
                  </a:lnTo>
                  <a:lnTo>
                    <a:pt x="41" y="213"/>
                  </a:lnTo>
                  <a:lnTo>
                    <a:pt x="39" y="191"/>
                  </a:lnTo>
                  <a:lnTo>
                    <a:pt x="37" y="171"/>
                  </a:lnTo>
                  <a:lnTo>
                    <a:pt x="39" y="154"/>
                  </a:lnTo>
                  <a:lnTo>
                    <a:pt x="41" y="140"/>
                  </a:lnTo>
                  <a:lnTo>
                    <a:pt x="44" y="128"/>
                  </a:lnTo>
                  <a:lnTo>
                    <a:pt x="48" y="118"/>
                  </a:lnTo>
                  <a:lnTo>
                    <a:pt x="52" y="110"/>
                  </a:lnTo>
                  <a:lnTo>
                    <a:pt x="57" y="104"/>
                  </a:lnTo>
                  <a:lnTo>
                    <a:pt x="62" y="98"/>
                  </a:lnTo>
                  <a:lnTo>
                    <a:pt x="67" y="94"/>
                  </a:lnTo>
                  <a:lnTo>
                    <a:pt x="76" y="91"/>
                  </a:lnTo>
                  <a:lnTo>
                    <a:pt x="84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1" y="85"/>
                  </a:lnTo>
                  <a:lnTo>
                    <a:pt x="75" y="83"/>
                  </a:lnTo>
                  <a:lnTo>
                    <a:pt x="67" y="80"/>
                  </a:lnTo>
                  <a:lnTo>
                    <a:pt x="58" y="81"/>
                  </a:lnTo>
                  <a:lnTo>
                    <a:pt x="54" y="83"/>
                  </a:lnTo>
                  <a:lnTo>
                    <a:pt x="49" y="85"/>
                  </a:lnTo>
                  <a:lnTo>
                    <a:pt x="44" y="89"/>
                  </a:lnTo>
                  <a:lnTo>
                    <a:pt x="40" y="94"/>
                  </a:lnTo>
                  <a:lnTo>
                    <a:pt x="35" y="101"/>
                  </a:lnTo>
                  <a:lnTo>
                    <a:pt x="29" y="110"/>
                  </a:lnTo>
                  <a:lnTo>
                    <a:pt x="29" y="110"/>
                  </a:lnTo>
                  <a:close/>
                  <a:moveTo>
                    <a:pt x="150" y="18"/>
                  </a:moveTo>
                  <a:lnTo>
                    <a:pt x="150" y="18"/>
                  </a:lnTo>
                  <a:lnTo>
                    <a:pt x="145" y="18"/>
                  </a:lnTo>
                  <a:lnTo>
                    <a:pt x="140" y="19"/>
                  </a:lnTo>
                  <a:lnTo>
                    <a:pt x="136" y="20"/>
                  </a:lnTo>
                  <a:lnTo>
                    <a:pt x="132" y="24"/>
                  </a:lnTo>
                  <a:lnTo>
                    <a:pt x="126" y="32"/>
                  </a:lnTo>
                  <a:lnTo>
                    <a:pt x="120" y="41"/>
                  </a:lnTo>
                  <a:lnTo>
                    <a:pt x="118" y="50"/>
                  </a:lnTo>
                  <a:lnTo>
                    <a:pt x="115" y="59"/>
                  </a:lnTo>
                  <a:lnTo>
                    <a:pt x="114" y="67"/>
                  </a:lnTo>
                  <a:lnTo>
                    <a:pt x="105" y="67"/>
                  </a:lnTo>
                  <a:lnTo>
                    <a:pt x="105" y="67"/>
                  </a:lnTo>
                  <a:lnTo>
                    <a:pt x="102" y="59"/>
                  </a:lnTo>
                  <a:lnTo>
                    <a:pt x="102" y="52"/>
                  </a:lnTo>
                  <a:lnTo>
                    <a:pt x="104" y="41"/>
                  </a:lnTo>
                  <a:lnTo>
                    <a:pt x="106" y="31"/>
                  </a:lnTo>
                  <a:lnTo>
                    <a:pt x="109" y="24"/>
                  </a:lnTo>
                  <a:lnTo>
                    <a:pt x="111" y="19"/>
                  </a:lnTo>
                  <a:lnTo>
                    <a:pt x="117" y="14"/>
                  </a:lnTo>
                  <a:lnTo>
                    <a:pt x="122" y="9"/>
                  </a:lnTo>
                  <a:lnTo>
                    <a:pt x="128" y="4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44" y="10"/>
                  </a:lnTo>
                  <a:lnTo>
                    <a:pt x="150" y="18"/>
                  </a:lnTo>
                  <a:lnTo>
                    <a:pt x="150" y="18"/>
                  </a:lnTo>
                  <a:close/>
                  <a:moveTo>
                    <a:pt x="24" y="19"/>
                  </a:moveTo>
                  <a:lnTo>
                    <a:pt x="24" y="19"/>
                  </a:lnTo>
                  <a:lnTo>
                    <a:pt x="31" y="20"/>
                  </a:lnTo>
                  <a:lnTo>
                    <a:pt x="46" y="24"/>
                  </a:lnTo>
                  <a:lnTo>
                    <a:pt x="67" y="31"/>
                  </a:lnTo>
                  <a:lnTo>
                    <a:pt x="78" y="36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3" y="44"/>
                  </a:lnTo>
                  <a:lnTo>
                    <a:pt x="75" y="48"/>
                  </a:lnTo>
                  <a:lnTo>
                    <a:pt x="66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40" y="48"/>
                  </a:lnTo>
                  <a:lnTo>
                    <a:pt x="29" y="44"/>
                  </a:lnTo>
                  <a:lnTo>
                    <a:pt x="23" y="40"/>
                  </a:lnTo>
                  <a:lnTo>
                    <a:pt x="18" y="35"/>
                  </a:lnTo>
                  <a:lnTo>
                    <a:pt x="14" y="29"/>
                  </a:lnTo>
                  <a:lnTo>
                    <a:pt x="11" y="24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19" y="10"/>
                  </a:lnTo>
                  <a:lnTo>
                    <a:pt x="29" y="5"/>
                  </a:lnTo>
                  <a:lnTo>
                    <a:pt x="39" y="2"/>
                  </a:lnTo>
                  <a:lnTo>
                    <a:pt x="48" y="1"/>
                  </a:lnTo>
                  <a:lnTo>
                    <a:pt x="55" y="1"/>
                  </a:lnTo>
                  <a:lnTo>
                    <a:pt x="62" y="2"/>
                  </a:lnTo>
                  <a:lnTo>
                    <a:pt x="68" y="4"/>
                  </a:lnTo>
                  <a:lnTo>
                    <a:pt x="75" y="7"/>
                  </a:lnTo>
                  <a:lnTo>
                    <a:pt x="84" y="14"/>
                  </a:lnTo>
                  <a:lnTo>
                    <a:pt x="89" y="22"/>
                  </a:lnTo>
                  <a:lnTo>
                    <a:pt x="94" y="31"/>
                  </a:lnTo>
                  <a:lnTo>
                    <a:pt x="94" y="31"/>
                  </a:lnTo>
                  <a:lnTo>
                    <a:pt x="94" y="31"/>
                  </a:lnTo>
                  <a:lnTo>
                    <a:pt x="94" y="31"/>
                  </a:lnTo>
                  <a:lnTo>
                    <a:pt x="80" y="26"/>
                  </a:lnTo>
                  <a:lnTo>
                    <a:pt x="67" y="22"/>
                  </a:lnTo>
                  <a:lnTo>
                    <a:pt x="55" y="19"/>
                  </a:lnTo>
                  <a:lnTo>
                    <a:pt x="45" y="19"/>
                  </a:lnTo>
                  <a:lnTo>
                    <a:pt x="31" y="19"/>
                  </a:lnTo>
                  <a:lnTo>
                    <a:pt x="24" y="19"/>
                  </a:lnTo>
                  <a:lnTo>
                    <a:pt x="24" y="1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7"/>
            <p:cNvSpPr>
              <a:spLocks noEditPoints="1"/>
            </p:cNvSpPr>
            <p:nvPr/>
          </p:nvSpPr>
          <p:spPr bwMode="auto">
            <a:xfrm>
              <a:off x="6454126" y="1083125"/>
              <a:ext cx="209125" cy="226552"/>
            </a:xfrm>
            <a:custGeom>
              <a:avLst/>
              <a:gdLst>
                <a:gd name="T0" fmla="*/ 230 w 240"/>
                <a:gd name="T1" fmla="*/ 233 h 260"/>
                <a:gd name="T2" fmla="*/ 178 w 240"/>
                <a:gd name="T3" fmla="*/ 260 h 260"/>
                <a:gd name="T4" fmla="*/ 134 w 240"/>
                <a:gd name="T5" fmla="*/ 242 h 260"/>
                <a:gd name="T6" fmla="*/ 114 w 240"/>
                <a:gd name="T7" fmla="*/ 198 h 260"/>
                <a:gd name="T8" fmla="*/ 139 w 240"/>
                <a:gd name="T9" fmla="*/ 147 h 260"/>
                <a:gd name="T10" fmla="*/ 161 w 240"/>
                <a:gd name="T11" fmla="*/ 121 h 260"/>
                <a:gd name="T12" fmla="*/ 182 w 240"/>
                <a:gd name="T13" fmla="*/ 135 h 260"/>
                <a:gd name="T14" fmla="*/ 215 w 240"/>
                <a:gd name="T15" fmla="*/ 147 h 260"/>
                <a:gd name="T16" fmla="*/ 234 w 240"/>
                <a:gd name="T17" fmla="*/ 168 h 260"/>
                <a:gd name="T18" fmla="*/ 178 w 240"/>
                <a:gd name="T19" fmla="*/ 146 h 260"/>
                <a:gd name="T20" fmla="*/ 141 w 240"/>
                <a:gd name="T21" fmla="*/ 161 h 260"/>
                <a:gd name="T22" fmla="*/ 126 w 240"/>
                <a:gd name="T23" fmla="*/ 198 h 260"/>
                <a:gd name="T24" fmla="*/ 149 w 240"/>
                <a:gd name="T25" fmla="*/ 240 h 260"/>
                <a:gd name="T26" fmla="*/ 188 w 240"/>
                <a:gd name="T27" fmla="*/ 248 h 260"/>
                <a:gd name="T28" fmla="*/ 226 w 240"/>
                <a:gd name="T29" fmla="*/ 217 h 260"/>
                <a:gd name="T30" fmla="*/ 226 w 240"/>
                <a:gd name="T31" fmla="*/ 177 h 260"/>
                <a:gd name="T32" fmla="*/ 188 w 240"/>
                <a:gd name="T33" fmla="*/ 147 h 260"/>
                <a:gd name="T34" fmla="*/ 173 w 240"/>
                <a:gd name="T35" fmla="*/ 214 h 260"/>
                <a:gd name="T36" fmla="*/ 166 w 240"/>
                <a:gd name="T37" fmla="*/ 198 h 260"/>
                <a:gd name="T38" fmla="*/ 173 w 240"/>
                <a:gd name="T39" fmla="*/ 162 h 260"/>
                <a:gd name="T40" fmla="*/ 188 w 240"/>
                <a:gd name="T41" fmla="*/ 195 h 260"/>
                <a:gd name="T42" fmla="*/ 182 w 240"/>
                <a:gd name="T43" fmla="*/ 208 h 260"/>
                <a:gd name="T44" fmla="*/ 101 w 240"/>
                <a:gd name="T45" fmla="*/ 169 h 260"/>
                <a:gd name="T46" fmla="*/ 32 w 240"/>
                <a:gd name="T47" fmla="*/ 175 h 260"/>
                <a:gd name="T48" fmla="*/ 32 w 240"/>
                <a:gd name="T49" fmla="*/ 164 h 260"/>
                <a:gd name="T50" fmla="*/ 39 w 240"/>
                <a:gd name="T51" fmla="*/ 151 h 260"/>
                <a:gd name="T52" fmla="*/ 31 w 240"/>
                <a:gd name="T53" fmla="*/ 143 h 260"/>
                <a:gd name="T54" fmla="*/ 39 w 240"/>
                <a:gd name="T55" fmla="*/ 135 h 260"/>
                <a:gd name="T56" fmla="*/ 110 w 240"/>
                <a:gd name="T57" fmla="*/ 151 h 260"/>
                <a:gd name="T58" fmla="*/ 31 w 240"/>
                <a:gd name="T59" fmla="*/ 95 h 260"/>
                <a:gd name="T60" fmla="*/ 35 w 240"/>
                <a:gd name="T61" fmla="*/ 84 h 260"/>
                <a:gd name="T62" fmla="*/ 148 w 240"/>
                <a:gd name="T63" fmla="*/ 86 h 260"/>
                <a:gd name="T64" fmla="*/ 148 w 240"/>
                <a:gd name="T65" fmla="*/ 97 h 260"/>
                <a:gd name="T66" fmla="*/ 39 w 240"/>
                <a:gd name="T67" fmla="*/ 125 h 260"/>
                <a:gd name="T68" fmla="*/ 31 w 240"/>
                <a:gd name="T69" fmla="*/ 117 h 260"/>
                <a:gd name="T70" fmla="*/ 143 w 240"/>
                <a:gd name="T71" fmla="*/ 109 h 260"/>
                <a:gd name="T72" fmla="*/ 140 w 240"/>
                <a:gd name="T73" fmla="*/ 125 h 260"/>
                <a:gd name="T74" fmla="*/ 163 w 240"/>
                <a:gd name="T75" fmla="*/ 58 h 260"/>
                <a:gd name="T76" fmla="*/ 145 w 240"/>
                <a:gd name="T77" fmla="*/ 43 h 260"/>
                <a:gd name="T78" fmla="*/ 140 w 240"/>
                <a:gd name="T79" fmla="*/ 44 h 260"/>
                <a:gd name="T80" fmla="*/ 59 w 240"/>
                <a:gd name="T81" fmla="*/ 62 h 260"/>
                <a:gd name="T82" fmla="*/ 41 w 240"/>
                <a:gd name="T83" fmla="*/ 44 h 260"/>
                <a:gd name="T84" fmla="*/ 36 w 240"/>
                <a:gd name="T85" fmla="*/ 43 h 260"/>
                <a:gd name="T86" fmla="*/ 17 w 240"/>
                <a:gd name="T87" fmla="*/ 58 h 260"/>
                <a:gd name="T88" fmla="*/ 15 w 240"/>
                <a:gd name="T89" fmla="*/ 224 h 260"/>
                <a:gd name="T90" fmla="*/ 31 w 240"/>
                <a:gd name="T91" fmla="*/ 243 h 260"/>
                <a:gd name="T92" fmla="*/ 122 w 240"/>
                <a:gd name="T93" fmla="*/ 253 h 260"/>
                <a:gd name="T94" fmla="*/ 19 w 240"/>
                <a:gd name="T95" fmla="*/ 259 h 260"/>
                <a:gd name="T96" fmla="*/ 0 w 240"/>
                <a:gd name="T97" fmla="*/ 239 h 260"/>
                <a:gd name="T98" fmla="*/ 2 w 240"/>
                <a:gd name="T99" fmla="*/ 48 h 260"/>
                <a:gd name="T100" fmla="*/ 24 w 240"/>
                <a:gd name="T101" fmla="*/ 32 h 260"/>
                <a:gd name="T102" fmla="*/ 59 w 240"/>
                <a:gd name="T103" fmla="*/ 26 h 260"/>
                <a:gd name="T104" fmla="*/ 67 w 240"/>
                <a:gd name="T105" fmla="*/ 12 h 260"/>
                <a:gd name="T106" fmla="*/ 89 w 240"/>
                <a:gd name="T107" fmla="*/ 0 h 260"/>
                <a:gd name="T108" fmla="*/ 109 w 240"/>
                <a:gd name="T109" fmla="*/ 8 h 260"/>
                <a:gd name="T110" fmla="*/ 122 w 240"/>
                <a:gd name="T111" fmla="*/ 26 h 260"/>
                <a:gd name="T112" fmla="*/ 150 w 240"/>
                <a:gd name="T113" fmla="*/ 31 h 260"/>
                <a:gd name="T114" fmla="*/ 175 w 240"/>
                <a:gd name="T115" fmla="*/ 43 h 260"/>
                <a:gd name="T116" fmla="*/ 166 w 240"/>
                <a:gd name="T117" fmla="*/ 104 h 260"/>
                <a:gd name="T118" fmla="*/ 79 w 240"/>
                <a:gd name="T119" fmla="*/ 20 h 260"/>
                <a:gd name="T120" fmla="*/ 79 w 240"/>
                <a:gd name="T121" fmla="*/ 40 h 260"/>
                <a:gd name="T122" fmla="*/ 100 w 240"/>
                <a:gd name="T123" fmla="*/ 40 h 260"/>
                <a:gd name="T124" fmla="*/ 100 w 240"/>
                <a:gd name="T125" fmla="*/ 2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0" h="260">
                  <a:moveTo>
                    <a:pt x="240" y="198"/>
                  </a:moveTo>
                  <a:lnTo>
                    <a:pt x="240" y="198"/>
                  </a:lnTo>
                  <a:lnTo>
                    <a:pt x="239" y="211"/>
                  </a:lnTo>
                  <a:lnTo>
                    <a:pt x="236" y="222"/>
                  </a:lnTo>
                  <a:lnTo>
                    <a:pt x="230" y="233"/>
                  </a:lnTo>
                  <a:lnTo>
                    <a:pt x="222" y="242"/>
                  </a:lnTo>
                  <a:lnTo>
                    <a:pt x="213" y="250"/>
                  </a:lnTo>
                  <a:lnTo>
                    <a:pt x="202" y="256"/>
                  </a:lnTo>
                  <a:lnTo>
                    <a:pt x="191" y="259"/>
                  </a:lnTo>
                  <a:lnTo>
                    <a:pt x="178" y="260"/>
                  </a:lnTo>
                  <a:lnTo>
                    <a:pt x="178" y="260"/>
                  </a:lnTo>
                  <a:lnTo>
                    <a:pt x="165" y="259"/>
                  </a:lnTo>
                  <a:lnTo>
                    <a:pt x="153" y="256"/>
                  </a:lnTo>
                  <a:lnTo>
                    <a:pt x="143" y="250"/>
                  </a:lnTo>
                  <a:lnTo>
                    <a:pt x="134" y="242"/>
                  </a:lnTo>
                  <a:lnTo>
                    <a:pt x="126" y="233"/>
                  </a:lnTo>
                  <a:lnTo>
                    <a:pt x="119" y="222"/>
                  </a:lnTo>
                  <a:lnTo>
                    <a:pt x="115" y="211"/>
                  </a:lnTo>
                  <a:lnTo>
                    <a:pt x="114" y="198"/>
                  </a:lnTo>
                  <a:lnTo>
                    <a:pt x="114" y="198"/>
                  </a:lnTo>
                  <a:lnTo>
                    <a:pt x="115" y="186"/>
                  </a:lnTo>
                  <a:lnTo>
                    <a:pt x="119" y="174"/>
                  </a:lnTo>
                  <a:lnTo>
                    <a:pt x="124" y="164"/>
                  </a:lnTo>
                  <a:lnTo>
                    <a:pt x="131" y="155"/>
                  </a:lnTo>
                  <a:lnTo>
                    <a:pt x="139" y="147"/>
                  </a:lnTo>
                  <a:lnTo>
                    <a:pt x="148" y="142"/>
                  </a:lnTo>
                  <a:lnTo>
                    <a:pt x="160" y="136"/>
                  </a:lnTo>
                  <a:lnTo>
                    <a:pt x="171" y="135"/>
                  </a:lnTo>
                  <a:lnTo>
                    <a:pt x="171" y="121"/>
                  </a:lnTo>
                  <a:lnTo>
                    <a:pt x="161" y="121"/>
                  </a:lnTo>
                  <a:lnTo>
                    <a:pt x="161" y="109"/>
                  </a:lnTo>
                  <a:lnTo>
                    <a:pt x="191" y="109"/>
                  </a:lnTo>
                  <a:lnTo>
                    <a:pt x="191" y="121"/>
                  </a:lnTo>
                  <a:lnTo>
                    <a:pt x="182" y="121"/>
                  </a:lnTo>
                  <a:lnTo>
                    <a:pt x="182" y="135"/>
                  </a:lnTo>
                  <a:lnTo>
                    <a:pt x="182" y="135"/>
                  </a:lnTo>
                  <a:lnTo>
                    <a:pt x="191" y="136"/>
                  </a:lnTo>
                  <a:lnTo>
                    <a:pt x="200" y="139"/>
                  </a:lnTo>
                  <a:lnTo>
                    <a:pt x="209" y="143"/>
                  </a:lnTo>
                  <a:lnTo>
                    <a:pt x="215" y="147"/>
                  </a:lnTo>
                  <a:lnTo>
                    <a:pt x="228" y="135"/>
                  </a:lnTo>
                  <a:lnTo>
                    <a:pt x="240" y="147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234" y="168"/>
                  </a:lnTo>
                  <a:lnTo>
                    <a:pt x="238" y="177"/>
                  </a:lnTo>
                  <a:lnTo>
                    <a:pt x="240" y="187"/>
                  </a:lnTo>
                  <a:lnTo>
                    <a:pt x="240" y="198"/>
                  </a:lnTo>
                  <a:lnTo>
                    <a:pt x="240" y="198"/>
                  </a:lnTo>
                  <a:close/>
                  <a:moveTo>
                    <a:pt x="178" y="146"/>
                  </a:moveTo>
                  <a:lnTo>
                    <a:pt x="178" y="146"/>
                  </a:lnTo>
                  <a:lnTo>
                    <a:pt x="167" y="147"/>
                  </a:lnTo>
                  <a:lnTo>
                    <a:pt x="157" y="149"/>
                  </a:lnTo>
                  <a:lnTo>
                    <a:pt x="149" y="155"/>
                  </a:lnTo>
                  <a:lnTo>
                    <a:pt x="141" y="161"/>
                  </a:lnTo>
                  <a:lnTo>
                    <a:pt x="135" y="169"/>
                  </a:lnTo>
                  <a:lnTo>
                    <a:pt x="130" y="177"/>
                  </a:lnTo>
                  <a:lnTo>
                    <a:pt x="127" y="187"/>
                  </a:lnTo>
                  <a:lnTo>
                    <a:pt x="126" y="198"/>
                  </a:lnTo>
                  <a:lnTo>
                    <a:pt x="126" y="198"/>
                  </a:lnTo>
                  <a:lnTo>
                    <a:pt x="127" y="208"/>
                  </a:lnTo>
                  <a:lnTo>
                    <a:pt x="130" y="217"/>
                  </a:lnTo>
                  <a:lnTo>
                    <a:pt x="135" y="226"/>
                  </a:lnTo>
                  <a:lnTo>
                    <a:pt x="141" y="234"/>
                  </a:lnTo>
                  <a:lnTo>
                    <a:pt x="149" y="240"/>
                  </a:lnTo>
                  <a:lnTo>
                    <a:pt x="157" y="246"/>
                  </a:lnTo>
                  <a:lnTo>
                    <a:pt x="167" y="248"/>
                  </a:lnTo>
                  <a:lnTo>
                    <a:pt x="178" y="250"/>
                  </a:lnTo>
                  <a:lnTo>
                    <a:pt x="178" y="250"/>
                  </a:lnTo>
                  <a:lnTo>
                    <a:pt x="188" y="248"/>
                  </a:lnTo>
                  <a:lnTo>
                    <a:pt x="197" y="246"/>
                  </a:lnTo>
                  <a:lnTo>
                    <a:pt x="206" y="240"/>
                  </a:lnTo>
                  <a:lnTo>
                    <a:pt x="214" y="234"/>
                  </a:lnTo>
                  <a:lnTo>
                    <a:pt x="221" y="226"/>
                  </a:lnTo>
                  <a:lnTo>
                    <a:pt x="226" y="217"/>
                  </a:lnTo>
                  <a:lnTo>
                    <a:pt x="228" y="20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28" y="187"/>
                  </a:lnTo>
                  <a:lnTo>
                    <a:pt x="226" y="177"/>
                  </a:lnTo>
                  <a:lnTo>
                    <a:pt x="221" y="169"/>
                  </a:lnTo>
                  <a:lnTo>
                    <a:pt x="214" y="161"/>
                  </a:lnTo>
                  <a:lnTo>
                    <a:pt x="206" y="155"/>
                  </a:lnTo>
                  <a:lnTo>
                    <a:pt x="197" y="149"/>
                  </a:lnTo>
                  <a:lnTo>
                    <a:pt x="188" y="147"/>
                  </a:lnTo>
                  <a:lnTo>
                    <a:pt x="178" y="146"/>
                  </a:lnTo>
                  <a:lnTo>
                    <a:pt x="178" y="146"/>
                  </a:lnTo>
                  <a:close/>
                  <a:moveTo>
                    <a:pt x="182" y="208"/>
                  </a:moveTo>
                  <a:lnTo>
                    <a:pt x="182" y="214"/>
                  </a:lnTo>
                  <a:lnTo>
                    <a:pt x="173" y="214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67" y="203"/>
                  </a:lnTo>
                  <a:lnTo>
                    <a:pt x="166" y="200"/>
                  </a:lnTo>
                  <a:lnTo>
                    <a:pt x="166" y="198"/>
                  </a:lnTo>
                  <a:lnTo>
                    <a:pt x="166" y="198"/>
                  </a:lnTo>
                  <a:lnTo>
                    <a:pt x="166" y="195"/>
                  </a:lnTo>
                  <a:lnTo>
                    <a:pt x="169" y="191"/>
                  </a:lnTo>
                  <a:lnTo>
                    <a:pt x="173" y="187"/>
                  </a:lnTo>
                  <a:lnTo>
                    <a:pt x="173" y="162"/>
                  </a:lnTo>
                  <a:lnTo>
                    <a:pt x="182" y="162"/>
                  </a:lnTo>
                  <a:lnTo>
                    <a:pt x="182" y="187"/>
                  </a:lnTo>
                  <a:lnTo>
                    <a:pt x="182" y="187"/>
                  </a:lnTo>
                  <a:lnTo>
                    <a:pt x="187" y="191"/>
                  </a:lnTo>
                  <a:lnTo>
                    <a:pt x="188" y="195"/>
                  </a:lnTo>
                  <a:lnTo>
                    <a:pt x="189" y="198"/>
                  </a:lnTo>
                  <a:lnTo>
                    <a:pt x="189" y="198"/>
                  </a:lnTo>
                  <a:lnTo>
                    <a:pt x="188" y="200"/>
                  </a:lnTo>
                  <a:lnTo>
                    <a:pt x="187" y="203"/>
                  </a:lnTo>
                  <a:lnTo>
                    <a:pt x="182" y="208"/>
                  </a:lnTo>
                  <a:lnTo>
                    <a:pt x="182" y="208"/>
                  </a:lnTo>
                  <a:close/>
                  <a:moveTo>
                    <a:pt x="39" y="161"/>
                  </a:moveTo>
                  <a:lnTo>
                    <a:pt x="104" y="161"/>
                  </a:lnTo>
                  <a:lnTo>
                    <a:pt x="104" y="161"/>
                  </a:lnTo>
                  <a:lnTo>
                    <a:pt x="101" y="169"/>
                  </a:lnTo>
                  <a:lnTo>
                    <a:pt x="98" y="177"/>
                  </a:lnTo>
                  <a:lnTo>
                    <a:pt x="39" y="177"/>
                  </a:lnTo>
                  <a:lnTo>
                    <a:pt x="39" y="177"/>
                  </a:lnTo>
                  <a:lnTo>
                    <a:pt x="35" y="177"/>
                  </a:lnTo>
                  <a:lnTo>
                    <a:pt x="32" y="175"/>
                  </a:lnTo>
                  <a:lnTo>
                    <a:pt x="31" y="173"/>
                  </a:lnTo>
                  <a:lnTo>
                    <a:pt x="31" y="169"/>
                  </a:lnTo>
                  <a:lnTo>
                    <a:pt x="31" y="169"/>
                  </a:lnTo>
                  <a:lnTo>
                    <a:pt x="31" y="166"/>
                  </a:lnTo>
                  <a:lnTo>
                    <a:pt x="32" y="164"/>
                  </a:lnTo>
                  <a:lnTo>
                    <a:pt x="35" y="162"/>
                  </a:lnTo>
                  <a:lnTo>
                    <a:pt x="39" y="161"/>
                  </a:lnTo>
                  <a:lnTo>
                    <a:pt x="39" y="161"/>
                  </a:lnTo>
                  <a:close/>
                  <a:moveTo>
                    <a:pt x="110" y="151"/>
                  </a:moveTo>
                  <a:lnTo>
                    <a:pt x="39" y="151"/>
                  </a:lnTo>
                  <a:lnTo>
                    <a:pt x="39" y="151"/>
                  </a:lnTo>
                  <a:lnTo>
                    <a:pt x="35" y="151"/>
                  </a:lnTo>
                  <a:lnTo>
                    <a:pt x="32" y="149"/>
                  </a:lnTo>
                  <a:lnTo>
                    <a:pt x="31" y="147"/>
                  </a:lnTo>
                  <a:lnTo>
                    <a:pt x="31" y="143"/>
                  </a:lnTo>
                  <a:lnTo>
                    <a:pt x="31" y="143"/>
                  </a:lnTo>
                  <a:lnTo>
                    <a:pt x="31" y="140"/>
                  </a:lnTo>
                  <a:lnTo>
                    <a:pt x="32" y="138"/>
                  </a:lnTo>
                  <a:lnTo>
                    <a:pt x="35" y="136"/>
                  </a:lnTo>
                  <a:lnTo>
                    <a:pt x="39" y="135"/>
                  </a:lnTo>
                  <a:lnTo>
                    <a:pt x="124" y="135"/>
                  </a:lnTo>
                  <a:lnTo>
                    <a:pt x="124" y="135"/>
                  </a:lnTo>
                  <a:lnTo>
                    <a:pt x="117" y="143"/>
                  </a:lnTo>
                  <a:lnTo>
                    <a:pt x="110" y="151"/>
                  </a:lnTo>
                  <a:lnTo>
                    <a:pt x="110" y="151"/>
                  </a:lnTo>
                  <a:close/>
                  <a:moveTo>
                    <a:pt x="39" y="99"/>
                  </a:moveTo>
                  <a:lnTo>
                    <a:pt x="39" y="99"/>
                  </a:lnTo>
                  <a:lnTo>
                    <a:pt x="35" y="99"/>
                  </a:lnTo>
                  <a:lnTo>
                    <a:pt x="32" y="97"/>
                  </a:lnTo>
                  <a:lnTo>
                    <a:pt x="31" y="95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88"/>
                  </a:lnTo>
                  <a:lnTo>
                    <a:pt x="32" y="86"/>
                  </a:lnTo>
                  <a:lnTo>
                    <a:pt x="35" y="84"/>
                  </a:lnTo>
                  <a:lnTo>
                    <a:pt x="39" y="83"/>
                  </a:lnTo>
                  <a:lnTo>
                    <a:pt x="143" y="83"/>
                  </a:lnTo>
                  <a:lnTo>
                    <a:pt x="143" y="83"/>
                  </a:lnTo>
                  <a:lnTo>
                    <a:pt x="145" y="84"/>
                  </a:lnTo>
                  <a:lnTo>
                    <a:pt x="148" y="86"/>
                  </a:lnTo>
                  <a:lnTo>
                    <a:pt x="149" y="88"/>
                  </a:lnTo>
                  <a:lnTo>
                    <a:pt x="150" y="91"/>
                  </a:lnTo>
                  <a:lnTo>
                    <a:pt x="150" y="91"/>
                  </a:lnTo>
                  <a:lnTo>
                    <a:pt x="149" y="95"/>
                  </a:lnTo>
                  <a:lnTo>
                    <a:pt x="148" y="97"/>
                  </a:lnTo>
                  <a:lnTo>
                    <a:pt x="145" y="99"/>
                  </a:lnTo>
                  <a:lnTo>
                    <a:pt x="143" y="99"/>
                  </a:lnTo>
                  <a:lnTo>
                    <a:pt x="39" y="99"/>
                  </a:lnTo>
                  <a:close/>
                  <a:moveTo>
                    <a:pt x="39" y="125"/>
                  </a:moveTo>
                  <a:lnTo>
                    <a:pt x="39" y="125"/>
                  </a:lnTo>
                  <a:lnTo>
                    <a:pt x="35" y="125"/>
                  </a:lnTo>
                  <a:lnTo>
                    <a:pt x="32" y="123"/>
                  </a:lnTo>
                  <a:lnTo>
                    <a:pt x="31" y="121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4"/>
                  </a:lnTo>
                  <a:lnTo>
                    <a:pt x="32" y="112"/>
                  </a:lnTo>
                  <a:lnTo>
                    <a:pt x="35" y="110"/>
                  </a:lnTo>
                  <a:lnTo>
                    <a:pt x="39" y="109"/>
                  </a:lnTo>
                  <a:lnTo>
                    <a:pt x="143" y="109"/>
                  </a:lnTo>
                  <a:lnTo>
                    <a:pt x="143" y="109"/>
                  </a:lnTo>
                  <a:lnTo>
                    <a:pt x="145" y="110"/>
                  </a:lnTo>
                  <a:lnTo>
                    <a:pt x="145" y="123"/>
                  </a:lnTo>
                  <a:lnTo>
                    <a:pt x="145" y="123"/>
                  </a:lnTo>
                  <a:lnTo>
                    <a:pt x="140" y="125"/>
                  </a:lnTo>
                  <a:lnTo>
                    <a:pt x="39" y="125"/>
                  </a:lnTo>
                  <a:close/>
                  <a:moveTo>
                    <a:pt x="166" y="68"/>
                  </a:moveTo>
                  <a:lnTo>
                    <a:pt x="166" y="68"/>
                  </a:lnTo>
                  <a:lnTo>
                    <a:pt x="165" y="62"/>
                  </a:lnTo>
                  <a:lnTo>
                    <a:pt x="163" y="58"/>
                  </a:lnTo>
                  <a:lnTo>
                    <a:pt x="161" y="53"/>
                  </a:lnTo>
                  <a:lnTo>
                    <a:pt x="158" y="49"/>
                  </a:lnTo>
                  <a:lnTo>
                    <a:pt x="154" y="47"/>
                  </a:lnTo>
                  <a:lnTo>
                    <a:pt x="149" y="44"/>
                  </a:lnTo>
                  <a:lnTo>
                    <a:pt x="145" y="43"/>
                  </a:lnTo>
                  <a:lnTo>
                    <a:pt x="140" y="42"/>
                  </a:lnTo>
                  <a:lnTo>
                    <a:pt x="139" y="42"/>
                  </a:lnTo>
                  <a:lnTo>
                    <a:pt x="139" y="42"/>
                  </a:lnTo>
                  <a:lnTo>
                    <a:pt x="140" y="44"/>
                  </a:lnTo>
                  <a:lnTo>
                    <a:pt x="140" y="44"/>
                  </a:lnTo>
                  <a:lnTo>
                    <a:pt x="139" y="52"/>
                  </a:lnTo>
                  <a:lnTo>
                    <a:pt x="135" y="57"/>
                  </a:lnTo>
                  <a:lnTo>
                    <a:pt x="128" y="61"/>
                  </a:lnTo>
                  <a:lnTo>
                    <a:pt x="122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2" y="61"/>
                  </a:lnTo>
                  <a:lnTo>
                    <a:pt x="46" y="57"/>
                  </a:lnTo>
                  <a:lnTo>
                    <a:pt x="43" y="5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36" y="43"/>
                  </a:lnTo>
                  <a:lnTo>
                    <a:pt x="31" y="44"/>
                  </a:lnTo>
                  <a:lnTo>
                    <a:pt x="26" y="47"/>
                  </a:lnTo>
                  <a:lnTo>
                    <a:pt x="22" y="49"/>
                  </a:lnTo>
                  <a:lnTo>
                    <a:pt x="19" y="53"/>
                  </a:lnTo>
                  <a:lnTo>
                    <a:pt x="17" y="58"/>
                  </a:lnTo>
                  <a:lnTo>
                    <a:pt x="15" y="62"/>
                  </a:lnTo>
                  <a:lnTo>
                    <a:pt x="15" y="68"/>
                  </a:lnTo>
                  <a:lnTo>
                    <a:pt x="15" y="218"/>
                  </a:lnTo>
                  <a:lnTo>
                    <a:pt x="15" y="218"/>
                  </a:lnTo>
                  <a:lnTo>
                    <a:pt x="15" y="224"/>
                  </a:lnTo>
                  <a:lnTo>
                    <a:pt x="17" y="229"/>
                  </a:lnTo>
                  <a:lnTo>
                    <a:pt x="19" y="234"/>
                  </a:lnTo>
                  <a:lnTo>
                    <a:pt x="22" y="238"/>
                  </a:lnTo>
                  <a:lnTo>
                    <a:pt x="26" y="240"/>
                  </a:lnTo>
                  <a:lnTo>
                    <a:pt x="31" y="243"/>
                  </a:lnTo>
                  <a:lnTo>
                    <a:pt x="36" y="244"/>
                  </a:lnTo>
                  <a:lnTo>
                    <a:pt x="41" y="244"/>
                  </a:lnTo>
                  <a:lnTo>
                    <a:pt x="114" y="244"/>
                  </a:lnTo>
                  <a:lnTo>
                    <a:pt x="114" y="244"/>
                  </a:lnTo>
                  <a:lnTo>
                    <a:pt x="122" y="253"/>
                  </a:lnTo>
                  <a:lnTo>
                    <a:pt x="130" y="260"/>
                  </a:lnTo>
                  <a:lnTo>
                    <a:pt x="31" y="260"/>
                  </a:lnTo>
                  <a:lnTo>
                    <a:pt x="31" y="260"/>
                  </a:lnTo>
                  <a:lnTo>
                    <a:pt x="24" y="260"/>
                  </a:lnTo>
                  <a:lnTo>
                    <a:pt x="19" y="259"/>
                  </a:lnTo>
                  <a:lnTo>
                    <a:pt x="14" y="256"/>
                  </a:lnTo>
                  <a:lnTo>
                    <a:pt x="9" y="253"/>
                  </a:lnTo>
                  <a:lnTo>
                    <a:pt x="5" y="250"/>
                  </a:lnTo>
                  <a:lnTo>
                    <a:pt x="2" y="244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2"/>
                  </a:lnTo>
                  <a:lnTo>
                    <a:pt x="2" y="48"/>
                  </a:lnTo>
                  <a:lnTo>
                    <a:pt x="5" y="43"/>
                  </a:lnTo>
                  <a:lnTo>
                    <a:pt x="9" y="39"/>
                  </a:lnTo>
                  <a:lnTo>
                    <a:pt x="14" y="36"/>
                  </a:lnTo>
                  <a:lnTo>
                    <a:pt x="19" y="34"/>
                  </a:lnTo>
                  <a:lnTo>
                    <a:pt x="24" y="32"/>
                  </a:lnTo>
                  <a:lnTo>
                    <a:pt x="31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52" y="29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62" y="21"/>
                  </a:lnTo>
                  <a:lnTo>
                    <a:pt x="65" y="17"/>
                  </a:lnTo>
                  <a:lnTo>
                    <a:pt x="67" y="12"/>
                  </a:lnTo>
                  <a:lnTo>
                    <a:pt x="70" y="8"/>
                  </a:lnTo>
                  <a:lnTo>
                    <a:pt x="75" y="5"/>
                  </a:lnTo>
                  <a:lnTo>
                    <a:pt x="79" y="3"/>
                  </a:lnTo>
                  <a:lnTo>
                    <a:pt x="84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1"/>
                  </a:lnTo>
                  <a:lnTo>
                    <a:pt x="101" y="3"/>
                  </a:lnTo>
                  <a:lnTo>
                    <a:pt x="105" y="5"/>
                  </a:lnTo>
                  <a:lnTo>
                    <a:pt x="109" y="8"/>
                  </a:lnTo>
                  <a:lnTo>
                    <a:pt x="113" y="12"/>
                  </a:lnTo>
                  <a:lnTo>
                    <a:pt x="115" y="17"/>
                  </a:lnTo>
                  <a:lnTo>
                    <a:pt x="118" y="21"/>
                  </a:lnTo>
                  <a:lnTo>
                    <a:pt x="118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8" y="29"/>
                  </a:lnTo>
                  <a:lnTo>
                    <a:pt x="134" y="31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32"/>
                  </a:lnTo>
                  <a:lnTo>
                    <a:pt x="161" y="34"/>
                  </a:lnTo>
                  <a:lnTo>
                    <a:pt x="166" y="36"/>
                  </a:lnTo>
                  <a:lnTo>
                    <a:pt x="171" y="39"/>
                  </a:lnTo>
                  <a:lnTo>
                    <a:pt x="175" y="43"/>
                  </a:lnTo>
                  <a:lnTo>
                    <a:pt x="178" y="48"/>
                  </a:lnTo>
                  <a:lnTo>
                    <a:pt x="180" y="52"/>
                  </a:lnTo>
                  <a:lnTo>
                    <a:pt x="182" y="57"/>
                  </a:lnTo>
                  <a:lnTo>
                    <a:pt x="182" y="104"/>
                  </a:lnTo>
                  <a:lnTo>
                    <a:pt x="166" y="104"/>
                  </a:lnTo>
                  <a:lnTo>
                    <a:pt x="166" y="68"/>
                  </a:lnTo>
                  <a:close/>
                  <a:moveTo>
                    <a:pt x="89" y="14"/>
                  </a:moveTo>
                  <a:lnTo>
                    <a:pt x="89" y="14"/>
                  </a:lnTo>
                  <a:lnTo>
                    <a:pt x="84" y="16"/>
                  </a:lnTo>
                  <a:lnTo>
                    <a:pt x="79" y="20"/>
                  </a:lnTo>
                  <a:lnTo>
                    <a:pt x="76" y="23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5"/>
                  </a:lnTo>
                  <a:lnTo>
                    <a:pt x="79" y="40"/>
                  </a:lnTo>
                  <a:lnTo>
                    <a:pt x="84" y="43"/>
                  </a:lnTo>
                  <a:lnTo>
                    <a:pt x="89" y="44"/>
                  </a:lnTo>
                  <a:lnTo>
                    <a:pt x="89" y="44"/>
                  </a:lnTo>
                  <a:lnTo>
                    <a:pt x="96" y="43"/>
                  </a:lnTo>
                  <a:lnTo>
                    <a:pt x="100" y="40"/>
                  </a:lnTo>
                  <a:lnTo>
                    <a:pt x="104" y="35"/>
                  </a:lnTo>
                  <a:lnTo>
                    <a:pt x="105" y="30"/>
                  </a:lnTo>
                  <a:lnTo>
                    <a:pt x="105" y="30"/>
                  </a:lnTo>
                  <a:lnTo>
                    <a:pt x="104" y="23"/>
                  </a:lnTo>
                  <a:lnTo>
                    <a:pt x="100" y="20"/>
                  </a:lnTo>
                  <a:lnTo>
                    <a:pt x="96" y="16"/>
                  </a:lnTo>
                  <a:lnTo>
                    <a:pt x="89" y="14"/>
                  </a:lnTo>
                  <a:lnTo>
                    <a:pt x="89" y="1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8"/>
            <p:cNvSpPr>
              <a:spLocks noEditPoints="1"/>
            </p:cNvSpPr>
            <p:nvPr/>
          </p:nvSpPr>
          <p:spPr bwMode="auto">
            <a:xfrm>
              <a:off x="6736444" y="1102295"/>
              <a:ext cx="200412" cy="193441"/>
            </a:xfrm>
            <a:custGeom>
              <a:avLst/>
              <a:gdLst>
                <a:gd name="T0" fmla="*/ 5 w 230"/>
                <a:gd name="T1" fmla="*/ 121 h 221"/>
                <a:gd name="T2" fmla="*/ 13 w 230"/>
                <a:gd name="T3" fmla="*/ 129 h 221"/>
                <a:gd name="T4" fmla="*/ 75 w 230"/>
                <a:gd name="T5" fmla="*/ 108 h 221"/>
                <a:gd name="T6" fmla="*/ 9 w 230"/>
                <a:gd name="T7" fmla="*/ 109 h 221"/>
                <a:gd name="T8" fmla="*/ 4 w 230"/>
                <a:gd name="T9" fmla="*/ 117 h 221"/>
                <a:gd name="T10" fmla="*/ 5 w 230"/>
                <a:gd name="T11" fmla="*/ 170 h 221"/>
                <a:gd name="T12" fmla="*/ 18 w 230"/>
                <a:gd name="T13" fmla="*/ 170 h 221"/>
                <a:gd name="T14" fmla="*/ 102 w 230"/>
                <a:gd name="T15" fmla="*/ 170 h 221"/>
                <a:gd name="T16" fmla="*/ 137 w 230"/>
                <a:gd name="T17" fmla="*/ 170 h 221"/>
                <a:gd name="T18" fmla="*/ 102 w 230"/>
                <a:gd name="T19" fmla="*/ 170 h 221"/>
                <a:gd name="T20" fmla="*/ 15 w 230"/>
                <a:gd name="T21" fmla="*/ 134 h 221"/>
                <a:gd name="T22" fmla="*/ 4 w 230"/>
                <a:gd name="T23" fmla="*/ 139 h 221"/>
                <a:gd name="T24" fmla="*/ 0 w 230"/>
                <a:gd name="T25" fmla="*/ 150 h 221"/>
                <a:gd name="T26" fmla="*/ 9 w 230"/>
                <a:gd name="T27" fmla="*/ 164 h 221"/>
                <a:gd name="T28" fmla="*/ 4 w 230"/>
                <a:gd name="T29" fmla="*/ 81 h 221"/>
                <a:gd name="T30" fmla="*/ 4 w 230"/>
                <a:gd name="T31" fmla="*/ 90 h 221"/>
                <a:gd name="T32" fmla="*/ 13 w 230"/>
                <a:gd name="T33" fmla="*/ 103 h 221"/>
                <a:gd name="T34" fmla="*/ 20 w 230"/>
                <a:gd name="T35" fmla="*/ 53 h 221"/>
                <a:gd name="T36" fmla="*/ 9 w 230"/>
                <a:gd name="T37" fmla="*/ 66 h 221"/>
                <a:gd name="T38" fmla="*/ 4 w 230"/>
                <a:gd name="T39" fmla="*/ 81 h 221"/>
                <a:gd name="T40" fmla="*/ 139 w 230"/>
                <a:gd name="T41" fmla="*/ 25 h 221"/>
                <a:gd name="T42" fmla="*/ 97 w 230"/>
                <a:gd name="T43" fmla="*/ 25 h 221"/>
                <a:gd name="T44" fmla="*/ 159 w 230"/>
                <a:gd name="T45" fmla="*/ 29 h 221"/>
                <a:gd name="T46" fmla="*/ 230 w 230"/>
                <a:gd name="T47" fmla="*/ 170 h 221"/>
                <a:gd name="T48" fmla="*/ 228 w 230"/>
                <a:gd name="T49" fmla="*/ 177 h 221"/>
                <a:gd name="T50" fmla="*/ 230 w 230"/>
                <a:gd name="T51" fmla="*/ 81 h 221"/>
                <a:gd name="T52" fmla="*/ 222 w 230"/>
                <a:gd name="T53" fmla="*/ 62 h 221"/>
                <a:gd name="T54" fmla="*/ 215 w 230"/>
                <a:gd name="T55" fmla="*/ 103 h 221"/>
                <a:gd name="T56" fmla="*/ 226 w 230"/>
                <a:gd name="T57" fmla="*/ 99 h 221"/>
                <a:gd name="T58" fmla="*/ 230 w 230"/>
                <a:gd name="T59" fmla="*/ 81 h 221"/>
                <a:gd name="T60" fmla="*/ 217 w 230"/>
                <a:gd name="T61" fmla="*/ 165 h 221"/>
                <a:gd name="T62" fmla="*/ 226 w 230"/>
                <a:gd name="T63" fmla="*/ 160 h 221"/>
                <a:gd name="T64" fmla="*/ 230 w 230"/>
                <a:gd name="T65" fmla="*/ 150 h 221"/>
                <a:gd name="T66" fmla="*/ 219 w 230"/>
                <a:gd name="T67" fmla="*/ 135 h 221"/>
                <a:gd name="T68" fmla="*/ 221 w 230"/>
                <a:gd name="T69" fmla="*/ 108 h 221"/>
                <a:gd name="T70" fmla="*/ 182 w 230"/>
                <a:gd name="T71" fmla="*/ 129 h 221"/>
                <a:gd name="T72" fmla="*/ 223 w 230"/>
                <a:gd name="T73" fmla="*/ 127 h 221"/>
                <a:gd name="T74" fmla="*/ 230 w 230"/>
                <a:gd name="T75" fmla="*/ 117 h 221"/>
                <a:gd name="T76" fmla="*/ 227 w 230"/>
                <a:gd name="T77" fmla="*/ 111 h 221"/>
                <a:gd name="T78" fmla="*/ 221 w 230"/>
                <a:gd name="T79" fmla="*/ 108 h 221"/>
                <a:gd name="T80" fmla="*/ 120 w 230"/>
                <a:gd name="T81" fmla="*/ 152 h 221"/>
                <a:gd name="T82" fmla="*/ 206 w 230"/>
                <a:gd name="T83" fmla="*/ 0 h 221"/>
                <a:gd name="T84" fmla="*/ 10 w 230"/>
                <a:gd name="T85" fmla="*/ 23 h 221"/>
                <a:gd name="T86" fmla="*/ 33 w 230"/>
                <a:gd name="T87" fmla="*/ 221 h 221"/>
                <a:gd name="T88" fmla="*/ 230 w 230"/>
                <a:gd name="T89" fmla="*/ 19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0" h="221">
                  <a:moveTo>
                    <a:pt x="4" y="117"/>
                  </a:moveTo>
                  <a:lnTo>
                    <a:pt x="4" y="117"/>
                  </a:lnTo>
                  <a:lnTo>
                    <a:pt x="5" y="121"/>
                  </a:lnTo>
                  <a:lnTo>
                    <a:pt x="6" y="125"/>
                  </a:lnTo>
                  <a:lnTo>
                    <a:pt x="9" y="127"/>
                  </a:lnTo>
                  <a:lnTo>
                    <a:pt x="13" y="129"/>
                  </a:lnTo>
                  <a:lnTo>
                    <a:pt x="59" y="129"/>
                  </a:lnTo>
                  <a:lnTo>
                    <a:pt x="78" y="111"/>
                  </a:lnTo>
                  <a:lnTo>
                    <a:pt x="75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9" y="109"/>
                  </a:lnTo>
                  <a:lnTo>
                    <a:pt x="6" y="111"/>
                  </a:lnTo>
                  <a:lnTo>
                    <a:pt x="5" y="114"/>
                  </a:lnTo>
                  <a:lnTo>
                    <a:pt x="4" y="117"/>
                  </a:lnTo>
                  <a:lnTo>
                    <a:pt x="4" y="117"/>
                  </a:lnTo>
                  <a:close/>
                  <a:moveTo>
                    <a:pt x="5" y="170"/>
                  </a:moveTo>
                  <a:lnTo>
                    <a:pt x="5" y="170"/>
                  </a:lnTo>
                  <a:lnTo>
                    <a:pt x="5" y="183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5" y="170"/>
                  </a:lnTo>
                  <a:lnTo>
                    <a:pt x="5" y="170"/>
                  </a:lnTo>
                  <a:close/>
                  <a:moveTo>
                    <a:pt x="102" y="170"/>
                  </a:moveTo>
                  <a:lnTo>
                    <a:pt x="66" y="207"/>
                  </a:lnTo>
                  <a:lnTo>
                    <a:pt x="175" y="207"/>
                  </a:lnTo>
                  <a:lnTo>
                    <a:pt x="137" y="170"/>
                  </a:lnTo>
                  <a:lnTo>
                    <a:pt x="137" y="170"/>
                  </a:lnTo>
                  <a:lnTo>
                    <a:pt x="102" y="170"/>
                  </a:lnTo>
                  <a:lnTo>
                    <a:pt x="102" y="170"/>
                  </a:lnTo>
                  <a:close/>
                  <a:moveTo>
                    <a:pt x="23" y="165"/>
                  </a:moveTo>
                  <a:lnTo>
                    <a:pt x="54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9" y="135"/>
                  </a:lnTo>
                  <a:lnTo>
                    <a:pt x="4" y="139"/>
                  </a:lnTo>
                  <a:lnTo>
                    <a:pt x="1" y="14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6"/>
                  </a:lnTo>
                  <a:lnTo>
                    <a:pt x="4" y="161"/>
                  </a:lnTo>
                  <a:lnTo>
                    <a:pt x="9" y="164"/>
                  </a:lnTo>
                  <a:lnTo>
                    <a:pt x="15" y="165"/>
                  </a:lnTo>
                  <a:lnTo>
                    <a:pt x="23" y="165"/>
                  </a:lnTo>
                  <a:close/>
                  <a:moveTo>
                    <a:pt x="4" y="81"/>
                  </a:moveTo>
                  <a:lnTo>
                    <a:pt x="4" y="81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5" y="95"/>
                  </a:lnTo>
                  <a:lnTo>
                    <a:pt x="7" y="99"/>
                  </a:lnTo>
                  <a:lnTo>
                    <a:pt x="13" y="103"/>
                  </a:lnTo>
                  <a:lnTo>
                    <a:pt x="18" y="103"/>
                  </a:lnTo>
                  <a:lnTo>
                    <a:pt x="71" y="103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4" y="59"/>
                  </a:lnTo>
                  <a:lnTo>
                    <a:pt x="9" y="66"/>
                  </a:lnTo>
                  <a:lnTo>
                    <a:pt x="5" y="73"/>
                  </a:lnTo>
                  <a:lnTo>
                    <a:pt x="4" y="81"/>
                  </a:lnTo>
                  <a:lnTo>
                    <a:pt x="4" y="81"/>
                  </a:lnTo>
                  <a:close/>
                  <a:moveTo>
                    <a:pt x="159" y="29"/>
                  </a:moveTo>
                  <a:lnTo>
                    <a:pt x="159" y="29"/>
                  </a:lnTo>
                  <a:lnTo>
                    <a:pt x="139" y="25"/>
                  </a:lnTo>
                  <a:lnTo>
                    <a:pt x="117" y="23"/>
                  </a:lnTo>
                  <a:lnTo>
                    <a:pt x="117" y="23"/>
                  </a:lnTo>
                  <a:lnTo>
                    <a:pt x="97" y="25"/>
                  </a:lnTo>
                  <a:lnTo>
                    <a:pt x="79" y="27"/>
                  </a:lnTo>
                  <a:lnTo>
                    <a:pt x="120" y="68"/>
                  </a:lnTo>
                  <a:lnTo>
                    <a:pt x="159" y="29"/>
                  </a:lnTo>
                  <a:close/>
                  <a:moveTo>
                    <a:pt x="228" y="177"/>
                  </a:moveTo>
                  <a:lnTo>
                    <a:pt x="228" y="177"/>
                  </a:lnTo>
                  <a:lnTo>
                    <a:pt x="230" y="170"/>
                  </a:lnTo>
                  <a:lnTo>
                    <a:pt x="230" y="170"/>
                  </a:lnTo>
                  <a:lnTo>
                    <a:pt x="222" y="170"/>
                  </a:lnTo>
                  <a:lnTo>
                    <a:pt x="228" y="177"/>
                  </a:lnTo>
                  <a:close/>
                  <a:moveTo>
                    <a:pt x="230" y="81"/>
                  </a:moveTo>
                  <a:lnTo>
                    <a:pt x="230" y="81"/>
                  </a:lnTo>
                  <a:lnTo>
                    <a:pt x="230" y="81"/>
                  </a:lnTo>
                  <a:lnTo>
                    <a:pt x="228" y="74"/>
                  </a:lnTo>
                  <a:lnTo>
                    <a:pt x="226" y="68"/>
                  </a:lnTo>
                  <a:lnTo>
                    <a:pt x="222" y="62"/>
                  </a:lnTo>
                  <a:lnTo>
                    <a:pt x="217" y="56"/>
                  </a:lnTo>
                  <a:lnTo>
                    <a:pt x="170" y="103"/>
                  </a:lnTo>
                  <a:lnTo>
                    <a:pt x="215" y="103"/>
                  </a:lnTo>
                  <a:lnTo>
                    <a:pt x="215" y="103"/>
                  </a:lnTo>
                  <a:lnTo>
                    <a:pt x="221" y="103"/>
                  </a:lnTo>
                  <a:lnTo>
                    <a:pt x="226" y="99"/>
                  </a:lnTo>
                  <a:lnTo>
                    <a:pt x="228" y="95"/>
                  </a:lnTo>
                  <a:lnTo>
                    <a:pt x="230" y="90"/>
                  </a:lnTo>
                  <a:lnTo>
                    <a:pt x="230" y="81"/>
                  </a:lnTo>
                  <a:close/>
                  <a:moveTo>
                    <a:pt x="213" y="134"/>
                  </a:moveTo>
                  <a:lnTo>
                    <a:pt x="185" y="134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22" y="163"/>
                  </a:lnTo>
                  <a:lnTo>
                    <a:pt x="226" y="160"/>
                  </a:lnTo>
                  <a:lnTo>
                    <a:pt x="228" y="155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28" y="143"/>
                  </a:lnTo>
                  <a:lnTo>
                    <a:pt x="224" y="139"/>
                  </a:lnTo>
                  <a:lnTo>
                    <a:pt x="219" y="135"/>
                  </a:lnTo>
                  <a:lnTo>
                    <a:pt x="213" y="134"/>
                  </a:lnTo>
                  <a:lnTo>
                    <a:pt x="213" y="134"/>
                  </a:lnTo>
                  <a:close/>
                  <a:moveTo>
                    <a:pt x="221" y="108"/>
                  </a:moveTo>
                  <a:lnTo>
                    <a:pt x="165" y="108"/>
                  </a:lnTo>
                  <a:lnTo>
                    <a:pt x="162" y="111"/>
                  </a:lnTo>
                  <a:lnTo>
                    <a:pt x="182" y="129"/>
                  </a:lnTo>
                  <a:lnTo>
                    <a:pt x="221" y="129"/>
                  </a:lnTo>
                  <a:lnTo>
                    <a:pt x="221" y="129"/>
                  </a:lnTo>
                  <a:lnTo>
                    <a:pt x="223" y="127"/>
                  </a:lnTo>
                  <a:lnTo>
                    <a:pt x="227" y="125"/>
                  </a:lnTo>
                  <a:lnTo>
                    <a:pt x="228" y="121"/>
                  </a:lnTo>
                  <a:lnTo>
                    <a:pt x="230" y="117"/>
                  </a:lnTo>
                  <a:lnTo>
                    <a:pt x="230" y="117"/>
                  </a:lnTo>
                  <a:lnTo>
                    <a:pt x="228" y="114"/>
                  </a:lnTo>
                  <a:lnTo>
                    <a:pt x="227" y="111"/>
                  </a:lnTo>
                  <a:lnTo>
                    <a:pt x="223" y="109"/>
                  </a:lnTo>
                  <a:lnTo>
                    <a:pt x="221" y="108"/>
                  </a:lnTo>
                  <a:lnTo>
                    <a:pt x="221" y="108"/>
                  </a:lnTo>
                  <a:close/>
                  <a:moveTo>
                    <a:pt x="107" y="165"/>
                  </a:moveTo>
                  <a:lnTo>
                    <a:pt x="132" y="165"/>
                  </a:lnTo>
                  <a:lnTo>
                    <a:pt x="120" y="152"/>
                  </a:lnTo>
                  <a:lnTo>
                    <a:pt x="107" y="165"/>
                  </a:lnTo>
                  <a:close/>
                  <a:moveTo>
                    <a:pt x="230" y="23"/>
                  </a:moveTo>
                  <a:lnTo>
                    <a:pt x="206" y="0"/>
                  </a:lnTo>
                  <a:lnTo>
                    <a:pt x="120" y="83"/>
                  </a:lnTo>
                  <a:lnTo>
                    <a:pt x="33" y="0"/>
                  </a:lnTo>
                  <a:lnTo>
                    <a:pt x="10" y="23"/>
                  </a:lnTo>
                  <a:lnTo>
                    <a:pt x="93" y="111"/>
                  </a:lnTo>
                  <a:lnTo>
                    <a:pt x="10" y="196"/>
                  </a:lnTo>
                  <a:lnTo>
                    <a:pt x="33" y="221"/>
                  </a:lnTo>
                  <a:lnTo>
                    <a:pt x="120" y="138"/>
                  </a:lnTo>
                  <a:lnTo>
                    <a:pt x="206" y="221"/>
                  </a:lnTo>
                  <a:lnTo>
                    <a:pt x="230" y="196"/>
                  </a:lnTo>
                  <a:lnTo>
                    <a:pt x="146" y="111"/>
                  </a:lnTo>
                  <a:lnTo>
                    <a:pt x="230" y="2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9"/>
            <p:cNvSpPr>
              <a:spLocks noEditPoints="1"/>
            </p:cNvSpPr>
            <p:nvPr/>
          </p:nvSpPr>
          <p:spPr bwMode="auto">
            <a:xfrm>
              <a:off x="7004821" y="1086610"/>
              <a:ext cx="223067" cy="223067"/>
            </a:xfrm>
            <a:custGeom>
              <a:avLst/>
              <a:gdLst>
                <a:gd name="T0" fmla="*/ 199 w 258"/>
                <a:gd name="T1" fmla="*/ 161 h 256"/>
                <a:gd name="T2" fmla="*/ 167 w 258"/>
                <a:gd name="T3" fmla="*/ 174 h 256"/>
                <a:gd name="T4" fmla="*/ 115 w 258"/>
                <a:gd name="T5" fmla="*/ 170 h 256"/>
                <a:gd name="T6" fmla="*/ 90 w 258"/>
                <a:gd name="T7" fmla="*/ 184 h 256"/>
                <a:gd name="T8" fmla="*/ 87 w 258"/>
                <a:gd name="T9" fmla="*/ 143 h 256"/>
                <a:gd name="T10" fmla="*/ 84 w 258"/>
                <a:gd name="T11" fmla="*/ 90 h 256"/>
                <a:gd name="T12" fmla="*/ 116 w 258"/>
                <a:gd name="T13" fmla="*/ 35 h 256"/>
                <a:gd name="T14" fmla="*/ 181 w 258"/>
                <a:gd name="T15" fmla="*/ 1 h 256"/>
                <a:gd name="T16" fmla="*/ 220 w 258"/>
                <a:gd name="T17" fmla="*/ 6 h 256"/>
                <a:gd name="T18" fmla="*/ 245 w 258"/>
                <a:gd name="T19" fmla="*/ 25 h 256"/>
                <a:gd name="T20" fmla="*/ 258 w 258"/>
                <a:gd name="T21" fmla="*/ 61 h 256"/>
                <a:gd name="T22" fmla="*/ 236 w 258"/>
                <a:gd name="T23" fmla="*/ 127 h 256"/>
                <a:gd name="T24" fmla="*/ 165 w 258"/>
                <a:gd name="T25" fmla="*/ 73 h 256"/>
                <a:gd name="T26" fmla="*/ 188 w 258"/>
                <a:gd name="T27" fmla="*/ 138 h 256"/>
                <a:gd name="T28" fmla="*/ 119 w 258"/>
                <a:gd name="T29" fmla="*/ 119 h 256"/>
                <a:gd name="T30" fmla="*/ 160 w 258"/>
                <a:gd name="T31" fmla="*/ 66 h 256"/>
                <a:gd name="T32" fmla="*/ 188 w 258"/>
                <a:gd name="T33" fmla="*/ 39 h 256"/>
                <a:gd name="T34" fmla="*/ 190 w 258"/>
                <a:gd name="T35" fmla="*/ 86 h 256"/>
                <a:gd name="T36" fmla="*/ 215 w 258"/>
                <a:gd name="T37" fmla="*/ 110 h 256"/>
                <a:gd name="T38" fmla="*/ 227 w 258"/>
                <a:gd name="T39" fmla="*/ 122 h 256"/>
                <a:gd name="T40" fmla="*/ 198 w 258"/>
                <a:gd name="T41" fmla="*/ 149 h 256"/>
                <a:gd name="T42" fmla="*/ 221 w 258"/>
                <a:gd name="T43" fmla="*/ 129 h 256"/>
                <a:gd name="T44" fmla="*/ 188 w 258"/>
                <a:gd name="T45" fmla="*/ 149 h 256"/>
                <a:gd name="T46" fmla="*/ 182 w 258"/>
                <a:gd name="T47" fmla="*/ 144 h 256"/>
                <a:gd name="T48" fmla="*/ 152 w 258"/>
                <a:gd name="T49" fmla="*/ 164 h 256"/>
                <a:gd name="T50" fmla="*/ 152 w 258"/>
                <a:gd name="T51" fmla="*/ 164 h 256"/>
                <a:gd name="T52" fmla="*/ 120 w 258"/>
                <a:gd name="T53" fmla="*/ 157 h 256"/>
                <a:gd name="T54" fmla="*/ 104 w 258"/>
                <a:gd name="T55" fmla="*/ 143 h 256"/>
                <a:gd name="T56" fmla="*/ 94 w 258"/>
                <a:gd name="T57" fmla="*/ 105 h 256"/>
                <a:gd name="T58" fmla="*/ 113 w 258"/>
                <a:gd name="T59" fmla="*/ 113 h 256"/>
                <a:gd name="T60" fmla="*/ 98 w 258"/>
                <a:gd name="T61" fmla="*/ 84 h 256"/>
                <a:gd name="T62" fmla="*/ 98 w 258"/>
                <a:gd name="T63" fmla="*/ 84 h 256"/>
                <a:gd name="T64" fmla="*/ 110 w 258"/>
                <a:gd name="T65" fmla="*/ 61 h 256"/>
                <a:gd name="T66" fmla="*/ 124 w 258"/>
                <a:gd name="T67" fmla="*/ 43 h 256"/>
                <a:gd name="T68" fmla="*/ 165 w 258"/>
                <a:gd name="T69" fmla="*/ 17 h 256"/>
                <a:gd name="T70" fmla="*/ 176 w 258"/>
                <a:gd name="T71" fmla="*/ 17 h 256"/>
                <a:gd name="T72" fmla="*/ 195 w 258"/>
                <a:gd name="T73" fmla="*/ 13 h 256"/>
                <a:gd name="T74" fmla="*/ 229 w 258"/>
                <a:gd name="T75" fmla="*/ 28 h 256"/>
                <a:gd name="T76" fmla="*/ 237 w 258"/>
                <a:gd name="T77" fmla="*/ 39 h 256"/>
                <a:gd name="T78" fmla="*/ 241 w 258"/>
                <a:gd name="T79" fmla="*/ 47 h 256"/>
                <a:gd name="T80" fmla="*/ 245 w 258"/>
                <a:gd name="T81" fmla="*/ 73 h 256"/>
                <a:gd name="T82" fmla="*/ 24 w 258"/>
                <a:gd name="T83" fmla="*/ 252 h 256"/>
                <a:gd name="T84" fmla="*/ 4 w 258"/>
                <a:gd name="T85" fmla="*/ 252 h 256"/>
                <a:gd name="T86" fmla="*/ 4 w 258"/>
                <a:gd name="T87" fmla="*/ 233 h 256"/>
                <a:gd name="T88" fmla="*/ 203 w 258"/>
                <a:gd name="T89" fmla="*/ 249 h 256"/>
                <a:gd name="T90" fmla="*/ 176 w 258"/>
                <a:gd name="T91" fmla="*/ 231 h 256"/>
                <a:gd name="T92" fmla="*/ 173 w 258"/>
                <a:gd name="T93" fmla="*/ 201 h 256"/>
                <a:gd name="T94" fmla="*/ 197 w 258"/>
                <a:gd name="T95" fmla="*/ 217 h 256"/>
                <a:gd name="T96" fmla="*/ 203 w 258"/>
                <a:gd name="T97" fmla="*/ 249 h 256"/>
                <a:gd name="T98" fmla="*/ 191 w 258"/>
                <a:gd name="T99" fmla="*/ 181 h 256"/>
                <a:gd name="T100" fmla="*/ 207 w 258"/>
                <a:gd name="T101" fmla="*/ 177 h 256"/>
                <a:gd name="T102" fmla="*/ 220 w 258"/>
                <a:gd name="T103" fmla="*/ 214 h 256"/>
                <a:gd name="T104" fmla="*/ 238 w 258"/>
                <a:gd name="T105" fmla="*/ 236 h 256"/>
                <a:gd name="T106" fmla="*/ 216 w 258"/>
                <a:gd name="T107" fmla="*/ 249 h 256"/>
                <a:gd name="T108" fmla="*/ 206 w 258"/>
                <a:gd name="T109" fmla="*/ 222 h 256"/>
                <a:gd name="T110" fmla="*/ 180 w 258"/>
                <a:gd name="T111" fmla="*/ 192 h 256"/>
                <a:gd name="T112" fmla="*/ 232 w 258"/>
                <a:gd name="T113" fmla="*/ 182 h 256"/>
                <a:gd name="T114" fmla="*/ 247 w 258"/>
                <a:gd name="T115" fmla="*/ 209 h 256"/>
                <a:gd name="T116" fmla="*/ 230 w 258"/>
                <a:gd name="T117" fmla="*/ 218 h 256"/>
                <a:gd name="T118" fmla="*/ 215 w 258"/>
                <a:gd name="T119" fmla="*/ 18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8" h="256">
                  <a:moveTo>
                    <a:pt x="223" y="143"/>
                  </a:moveTo>
                  <a:lnTo>
                    <a:pt x="223" y="143"/>
                  </a:lnTo>
                  <a:lnTo>
                    <a:pt x="212" y="152"/>
                  </a:lnTo>
                  <a:lnTo>
                    <a:pt x="201" y="160"/>
                  </a:lnTo>
                  <a:lnTo>
                    <a:pt x="199" y="161"/>
                  </a:lnTo>
                  <a:lnTo>
                    <a:pt x="199" y="161"/>
                  </a:lnTo>
                  <a:lnTo>
                    <a:pt x="199" y="161"/>
                  </a:lnTo>
                  <a:lnTo>
                    <a:pt x="189" y="166"/>
                  </a:lnTo>
                  <a:lnTo>
                    <a:pt x="177" y="171"/>
                  </a:lnTo>
                  <a:lnTo>
                    <a:pt x="167" y="174"/>
                  </a:lnTo>
                  <a:lnTo>
                    <a:pt x="155" y="177"/>
                  </a:lnTo>
                  <a:lnTo>
                    <a:pt x="145" y="177"/>
                  </a:lnTo>
                  <a:lnTo>
                    <a:pt x="134" y="175"/>
                  </a:lnTo>
                  <a:lnTo>
                    <a:pt x="124" y="174"/>
                  </a:lnTo>
                  <a:lnTo>
                    <a:pt x="115" y="170"/>
                  </a:lnTo>
                  <a:lnTo>
                    <a:pt x="115" y="170"/>
                  </a:lnTo>
                  <a:lnTo>
                    <a:pt x="106" y="174"/>
                  </a:lnTo>
                  <a:lnTo>
                    <a:pt x="98" y="178"/>
                  </a:lnTo>
                  <a:lnTo>
                    <a:pt x="90" y="184"/>
                  </a:lnTo>
                  <a:lnTo>
                    <a:pt x="90" y="184"/>
                  </a:lnTo>
                  <a:lnTo>
                    <a:pt x="72" y="166"/>
                  </a:lnTo>
                  <a:lnTo>
                    <a:pt x="72" y="166"/>
                  </a:lnTo>
                  <a:lnTo>
                    <a:pt x="78" y="160"/>
                  </a:lnTo>
                  <a:lnTo>
                    <a:pt x="84" y="152"/>
                  </a:lnTo>
                  <a:lnTo>
                    <a:pt x="87" y="143"/>
                  </a:lnTo>
                  <a:lnTo>
                    <a:pt x="87" y="143"/>
                  </a:lnTo>
                  <a:lnTo>
                    <a:pt x="84" y="131"/>
                  </a:lnTo>
                  <a:lnTo>
                    <a:pt x="81" y="118"/>
                  </a:lnTo>
                  <a:lnTo>
                    <a:pt x="81" y="104"/>
                  </a:lnTo>
                  <a:lnTo>
                    <a:pt x="84" y="90"/>
                  </a:lnTo>
                  <a:lnTo>
                    <a:pt x="89" y="75"/>
                  </a:lnTo>
                  <a:lnTo>
                    <a:pt x="95" y="61"/>
                  </a:lnTo>
                  <a:lnTo>
                    <a:pt x="104" y="48"/>
                  </a:lnTo>
                  <a:lnTo>
                    <a:pt x="116" y="35"/>
                  </a:lnTo>
                  <a:lnTo>
                    <a:pt x="116" y="35"/>
                  </a:lnTo>
                  <a:lnTo>
                    <a:pt x="124" y="28"/>
                  </a:lnTo>
                  <a:lnTo>
                    <a:pt x="132" y="22"/>
                  </a:lnTo>
                  <a:lnTo>
                    <a:pt x="147" y="12"/>
                  </a:lnTo>
                  <a:lnTo>
                    <a:pt x="164" y="5"/>
                  </a:lnTo>
                  <a:lnTo>
                    <a:pt x="181" y="1"/>
                  </a:lnTo>
                  <a:lnTo>
                    <a:pt x="189" y="0"/>
                  </a:lnTo>
                  <a:lnTo>
                    <a:pt x="198" y="1"/>
                  </a:lnTo>
                  <a:lnTo>
                    <a:pt x="206" y="1"/>
                  </a:lnTo>
                  <a:lnTo>
                    <a:pt x="214" y="4"/>
                  </a:lnTo>
                  <a:lnTo>
                    <a:pt x="220" y="6"/>
                  </a:lnTo>
                  <a:lnTo>
                    <a:pt x="228" y="9"/>
                  </a:lnTo>
                  <a:lnTo>
                    <a:pt x="234" y="13"/>
                  </a:lnTo>
                  <a:lnTo>
                    <a:pt x="240" y="18"/>
                  </a:lnTo>
                  <a:lnTo>
                    <a:pt x="240" y="18"/>
                  </a:lnTo>
                  <a:lnTo>
                    <a:pt x="245" y="25"/>
                  </a:lnTo>
                  <a:lnTo>
                    <a:pt x="249" y="31"/>
                  </a:lnTo>
                  <a:lnTo>
                    <a:pt x="253" y="38"/>
                  </a:lnTo>
                  <a:lnTo>
                    <a:pt x="255" y="45"/>
                  </a:lnTo>
                  <a:lnTo>
                    <a:pt x="256" y="53"/>
                  </a:lnTo>
                  <a:lnTo>
                    <a:pt x="258" y="61"/>
                  </a:lnTo>
                  <a:lnTo>
                    <a:pt x="258" y="69"/>
                  </a:lnTo>
                  <a:lnTo>
                    <a:pt x="256" y="77"/>
                  </a:lnTo>
                  <a:lnTo>
                    <a:pt x="253" y="93"/>
                  </a:lnTo>
                  <a:lnTo>
                    <a:pt x="246" y="110"/>
                  </a:lnTo>
                  <a:lnTo>
                    <a:pt x="236" y="127"/>
                  </a:lnTo>
                  <a:lnTo>
                    <a:pt x="230" y="135"/>
                  </a:lnTo>
                  <a:lnTo>
                    <a:pt x="223" y="143"/>
                  </a:lnTo>
                  <a:lnTo>
                    <a:pt x="223" y="143"/>
                  </a:lnTo>
                  <a:close/>
                  <a:moveTo>
                    <a:pt x="185" y="91"/>
                  </a:moveTo>
                  <a:lnTo>
                    <a:pt x="165" y="73"/>
                  </a:lnTo>
                  <a:lnTo>
                    <a:pt x="143" y="95"/>
                  </a:lnTo>
                  <a:lnTo>
                    <a:pt x="163" y="113"/>
                  </a:lnTo>
                  <a:lnTo>
                    <a:pt x="185" y="91"/>
                  </a:lnTo>
                  <a:close/>
                  <a:moveTo>
                    <a:pt x="168" y="119"/>
                  </a:moveTo>
                  <a:lnTo>
                    <a:pt x="188" y="138"/>
                  </a:lnTo>
                  <a:lnTo>
                    <a:pt x="210" y="117"/>
                  </a:lnTo>
                  <a:lnTo>
                    <a:pt x="190" y="97"/>
                  </a:lnTo>
                  <a:lnTo>
                    <a:pt x="168" y="119"/>
                  </a:lnTo>
                  <a:close/>
                  <a:moveTo>
                    <a:pt x="138" y="100"/>
                  </a:moveTo>
                  <a:lnTo>
                    <a:pt x="119" y="119"/>
                  </a:lnTo>
                  <a:lnTo>
                    <a:pt x="138" y="138"/>
                  </a:lnTo>
                  <a:lnTo>
                    <a:pt x="158" y="119"/>
                  </a:lnTo>
                  <a:lnTo>
                    <a:pt x="138" y="100"/>
                  </a:lnTo>
                  <a:close/>
                  <a:moveTo>
                    <a:pt x="138" y="88"/>
                  </a:moveTo>
                  <a:lnTo>
                    <a:pt x="160" y="66"/>
                  </a:lnTo>
                  <a:lnTo>
                    <a:pt x="143" y="51"/>
                  </a:lnTo>
                  <a:lnTo>
                    <a:pt x="121" y="73"/>
                  </a:lnTo>
                  <a:lnTo>
                    <a:pt x="138" y="88"/>
                  </a:lnTo>
                  <a:close/>
                  <a:moveTo>
                    <a:pt x="165" y="61"/>
                  </a:moveTo>
                  <a:lnTo>
                    <a:pt x="188" y="39"/>
                  </a:lnTo>
                  <a:lnTo>
                    <a:pt x="171" y="23"/>
                  </a:lnTo>
                  <a:lnTo>
                    <a:pt x="149" y="45"/>
                  </a:lnTo>
                  <a:lnTo>
                    <a:pt x="165" y="61"/>
                  </a:lnTo>
                  <a:close/>
                  <a:moveTo>
                    <a:pt x="171" y="66"/>
                  </a:moveTo>
                  <a:lnTo>
                    <a:pt x="190" y="86"/>
                  </a:lnTo>
                  <a:lnTo>
                    <a:pt x="212" y="64"/>
                  </a:lnTo>
                  <a:lnTo>
                    <a:pt x="193" y="45"/>
                  </a:lnTo>
                  <a:lnTo>
                    <a:pt x="171" y="66"/>
                  </a:lnTo>
                  <a:close/>
                  <a:moveTo>
                    <a:pt x="195" y="91"/>
                  </a:moveTo>
                  <a:lnTo>
                    <a:pt x="215" y="110"/>
                  </a:lnTo>
                  <a:lnTo>
                    <a:pt x="237" y="88"/>
                  </a:lnTo>
                  <a:lnTo>
                    <a:pt x="217" y="70"/>
                  </a:lnTo>
                  <a:lnTo>
                    <a:pt x="195" y="91"/>
                  </a:lnTo>
                  <a:close/>
                  <a:moveTo>
                    <a:pt x="227" y="122"/>
                  </a:moveTo>
                  <a:lnTo>
                    <a:pt x="227" y="122"/>
                  </a:lnTo>
                  <a:lnTo>
                    <a:pt x="234" y="109"/>
                  </a:lnTo>
                  <a:lnTo>
                    <a:pt x="240" y="97"/>
                  </a:lnTo>
                  <a:lnTo>
                    <a:pt x="220" y="117"/>
                  </a:lnTo>
                  <a:lnTo>
                    <a:pt x="227" y="122"/>
                  </a:lnTo>
                  <a:close/>
                  <a:moveTo>
                    <a:pt x="198" y="149"/>
                  </a:moveTo>
                  <a:lnTo>
                    <a:pt x="198" y="149"/>
                  </a:lnTo>
                  <a:lnTo>
                    <a:pt x="207" y="143"/>
                  </a:lnTo>
                  <a:lnTo>
                    <a:pt x="215" y="135"/>
                  </a:lnTo>
                  <a:lnTo>
                    <a:pt x="215" y="135"/>
                  </a:lnTo>
                  <a:lnTo>
                    <a:pt x="221" y="129"/>
                  </a:lnTo>
                  <a:lnTo>
                    <a:pt x="215" y="122"/>
                  </a:lnTo>
                  <a:lnTo>
                    <a:pt x="193" y="144"/>
                  </a:lnTo>
                  <a:lnTo>
                    <a:pt x="198" y="149"/>
                  </a:lnTo>
                  <a:close/>
                  <a:moveTo>
                    <a:pt x="191" y="153"/>
                  </a:moveTo>
                  <a:lnTo>
                    <a:pt x="188" y="149"/>
                  </a:lnTo>
                  <a:lnTo>
                    <a:pt x="177" y="158"/>
                  </a:lnTo>
                  <a:lnTo>
                    <a:pt x="177" y="158"/>
                  </a:lnTo>
                  <a:lnTo>
                    <a:pt x="191" y="153"/>
                  </a:lnTo>
                  <a:lnTo>
                    <a:pt x="191" y="153"/>
                  </a:lnTo>
                  <a:close/>
                  <a:moveTo>
                    <a:pt x="182" y="144"/>
                  </a:moveTo>
                  <a:lnTo>
                    <a:pt x="163" y="125"/>
                  </a:lnTo>
                  <a:lnTo>
                    <a:pt x="143" y="144"/>
                  </a:lnTo>
                  <a:lnTo>
                    <a:pt x="163" y="162"/>
                  </a:lnTo>
                  <a:lnTo>
                    <a:pt x="182" y="144"/>
                  </a:lnTo>
                  <a:close/>
                  <a:moveTo>
                    <a:pt x="152" y="164"/>
                  </a:moveTo>
                  <a:lnTo>
                    <a:pt x="138" y="149"/>
                  </a:lnTo>
                  <a:lnTo>
                    <a:pt x="126" y="160"/>
                  </a:lnTo>
                  <a:lnTo>
                    <a:pt x="126" y="160"/>
                  </a:lnTo>
                  <a:lnTo>
                    <a:pt x="139" y="164"/>
                  </a:lnTo>
                  <a:lnTo>
                    <a:pt x="152" y="164"/>
                  </a:lnTo>
                  <a:lnTo>
                    <a:pt x="152" y="164"/>
                  </a:lnTo>
                  <a:close/>
                  <a:moveTo>
                    <a:pt x="110" y="149"/>
                  </a:moveTo>
                  <a:lnTo>
                    <a:pt x="110" y="149"/>
                  </a:lnTo>
                  <a:lnTo>
                    <a:pt x="115" y="153"/>
                  </a:lnTo>
                  <a:lnTo>
                    <a:pt x="120" y="157"/>
                  </a:lnTo>
                  <a:lnTo>
                    <a:pt x="132" y="144"/>
                  </a:lnTo>
                  <a:lnTo>
                    <a:pt x="113" y="125"/>
                  </a:lnTo>
                  <a:lnTo>
                    <a:pt x="100" y="136"/>
                  </a:lnTo>
                  <a:lnTo>
                    <a:pt x="100" y="136"/>
                  </a:lnTo>
                  <a:lnTo>
                    <a:pt x="104" y="143"/>
                  </a:lnTo>
                  <a:lnTo>
                    <a:pt x="110" y="149"/>
                  </a:lnTo>
                  <a:lnTo>
                    <a:pt x="110" y="149"/>
                  </a:lnTo>
                  <a:close/>
                  <a:moveTo>
                    <a:pt x="98" y="130"/>
                  </a:moveTo>
                  <a:lnTo>
                    <a:pt x="107" y="119"/>
                  </a:lnTo>
                  <a:lnTo>
                    <a:pt x="94" y="105"/>
                  </a:lnTo>
                  <a:lnTo>
                    <a:pt x="94" y="105"/>
                  </a:lnTo>
                  <a:lnTo>
                    <a:pt x="94" y="118"/>
                  </a:lnTo>
                  <a:lnTo>
                    <a:pt x="98" y="130"/>
                  </a:lnTo>
                  <a:lnTo>
                    <a:pt x="98" y="130"/>
                  </a:lnTo>
                  <a:close/>
                  <a:moveTo>
                    <a:pt x="113" y="113"/>
                  </a:moveTo>
                  <a:lnTo>
                    <a:pt x="132" y="95"/>
                  </a:lnTo>
                  <a:lnTo>
                    <a:pt x="116" y="78"/>
                  </a:lnTo>
                  <a:lnTo>
                    <a:pt x="97" y="97"/>
                  </a:lnTo>
                  <a:lnTo>
                    <a:pt x="113" y="113"/>
                  </a:lnTo>
                  <a:close/>
                  <a:moveTo>
                    <a:pt x="98" y="84"/>
                  </a:moveTo>
                  <a:lnTo>
                    <a:pt x="111" y="73"/>
                  </a:lnTo>
                  <a:lnTo>
                    <a:pt x="106" y="67"/>
                  </a:lnTo>
                  <a:lnTo>
                    <a:pt x="106" y="67"/>
                  </a:lnTo>
                  <a:lnTo>
                    <a:pt x="100" y="77"/>
                  </a:lnTo>
                  <a:lnTo>
                    <a:pt x="98" y="84"/>
                  </a:lnTo>
                  <a:lnTo>
                    <a:pt x="98" y="84"/>
                  </a:lnTo>
                  <a:close/>
                  <a:moveTo>
                    <a:pt x="124" y="43"/>
                  </a:moveTo>
                  <a:lnTo>
                    <a:pt x="124" y="43"/>
                  </a:lnTo>
                  <a:lnTo>
                    <a:pt x="116" y="52"/>
                  </a:lnTo>
                  <a:lnTo>
                    <a:pt x="110" y="61"/>
                  </a:lnTo>
                  <a:lnTo>
                    <a:pt x="116" y="66"/>
                  </a:lnTo>
                  <a:lnTo>
                    <a:pt x="138" y="45"/>
                  </a:lnTo>
                  <a:lnTo>
                    <a:pt x="130" y="38"/>
                  </a:lnTo>
                  <a:lnTo>
                    <a:pt x="130" y="38"/>
                  </a:lnTo>
                  <a:lnTo>
                    <a:pt x="124" y="43"/>
                  </a:lnTo>
                  <a:lnTo>
                    <a:pt x="124" y="43"/>
                  </a:lnTo>
                  <a:close/>
                  <a:moveTo>
                    <a:pt x="143" y="39"/>
                  </a:moveTo>
                  <a:lnTo>
                    <a:pt x="165" y="17"/>
                  </a:lnTo>
                  <a:lnTo>
                    <a:pt x="165" y="17"/>
                  </a:lnTo>
                  <a:lnTo>
                    <a:pt x="165" y="17"/>
                  </a:lnTo>
                  <a:lnTo>
                    <a:pt x="150" y="23"/>
                  </a:lnTo>
                  <a:lnTo>
                    <a:pt x="136" y="32"/>
                  </a:lnTo>
                  <a:lnTo>
                    <a:pt x="143" y="39"/>
                  </a:lnTo>
                  <a:close/>
                  <a:moveTo>
                    <a:pt x="180" y="14"/>
                  </a:moveTo>
                  <a:lnTo>
                    <a:pt x="176" y="17"/>
                  </a:lnTo>
                  <a:lnTo>
                    <a:pt x="193" y="34"/>
                  </a:lnTo>
                  <a:lnTo>
                    <a:pt x="210" y="17"/>
                  </a:lnTo>
                  <a:lnTo>
                    <a:pt x="210" y="17"/>
                  </a:lnTo>
                  <a:lnTo>
                    <a:pt x="203" y="14"/>
                  </a:lnTo>
                  <a:lnTo>
                    <a:pt x="195" y="13"/>
                  </a:lnTo>
                  <a:lnTo>
                    <a:pt x="188" y="13"/>
                  </a:lnTo>
                  <a:lnTo>
                    <a:pt x="180" y="14"/>
                  </a:lnTo>
                  <a:lnTo>
                    <a:pt x="180" y="14"/>
                  </a:lnTo>
                  <a:close/>
                  <a:moveTo>
                    <a:pt x="229" y="28"/>
                  </a:moveTo>
                  <a:lnTo>
                    <a:pt x="229" y="28"/>
                  </a:lnTo>
                  <a:lnTo>
                    <a:pt x="224" y="23"/>
                  </a:lnTo>
                  <a:lnTo>
                    <a:pt x="217" y="19"/>
                  </a:lnTo>
                  <a:lnTo>
                    <a:pt x="198" y="39"/>
                  </a:lnTo>
                  <a:lnTo>
                    <a:pt x="217" y="58"/>
                  </a:lnTo>
                  <a:lnTo>
                    <a:pt x="237" y="39"/>
                  </a:lnTo>
                  <a:lnTo>
                    <a:pt x="237" y="39"/>
                  </a:lnTo>
                  <a:lnTo>
                    <a:pt x="234" y="34"/>
                  </a:lnTo>
                  <a:lnTo>
                    <a:pt x="229" y="28"/>
                  </a:lnTo>
                  <a:lnTo>
                    <a:pt x="229" y="28"/>
                  </a:lnTo>
                  <a:close/>
                  <a:moveTo>
                    <a:pt x="241" y="47"/>
                  </a:moveTo>
                  <a:lnTo>
                    <a:pt x="223" y="64"/>
                  </a:lnTo>
                  <a:lnTo>
                    <a:pt x="242" y="83"/>
                  </a:lnTo>
                  <a:lnTo>
                    <a:pt x="243" y="82"/>
                  </a:lnTo>
                  <a:lnTo>
                    <a:pt x="243" y="82"/>
                  </a:lnTo>
                  <a:lnTo>
                    <a:pt x="245" y="73"/>
                  </a:lnTo>
                  <a:lnTo>
                    <a:pt x="245" y="64"/>
                  </a:lnTo>
                  <a:lnTo>
                    <a:pt x="243" y="54"/>
                  </a:lnTo>
                  <a:lnTo>
                    <a:pt x="241" y="47"/>
                  </a:lnTo>
                  <a:lnTo>
                    <a:pt x="241" y="47"/>
                  </a:lnTo>
                  <a:close/>
                  <a:moveTo>
                    <a:pt x="24" y="252"/>
                  </a:moveTo>
                  <a:lnTo>
                    <a:pt x="24" y="252"/>
                  </a:lnTo>
                  <a:lnTo>
                    <a:pt x="19" y="256"/>
                  </a:lnTo>
                  <a:lnTo>
                    <a:pt x="15" y="256"/>
                  </a:lnTo>
                  <a:lnTo>
                    <a:pt x="9" y="256"/>
                  </a:lnTo>
                  <a:lnTo>
                    <a:pt x="4" y="252"/>
                  </a:lnTo>
                  <a:lnTo>
                    <a:pt x="4" y="252"/>
                  </a:lnTo>
                  <a:lnTo>
                    <a:pt x="2" y="248"/>
                  </a:lnTo>
                  <a:lnTo>
                    <a:pt x="0" y="243"/>
                  </a:lnTo>
                  <a:lnTo>
                    <a:pt x="2" y="238"/>
                  </a:lnTo>
                  <a:lnTo>
                    <a:pt x="4" y="233"/>
                  </a:lnTo>
                  <a:lnTo>
                    <a:pt x="63" y="174"/>
                  </a:lnTo>
                  <a:lnTo>
                    <a:pt x="63" y="174"/>
                  </a:lnTo>
                  <a:lnTo>
                    <a:pt x="82" y="194"/>
                  </a:lnTo>
                  <a:lnTo>
                    <a:pt x="24" y="252"/>
                  </a:lnTo>
                  <a:close/>
                  <a:moveTo>
                    <a:pt x="203" y="249"/>
                  </a:moveTo>
                  <a:lnTo>
                    <a:pt x="203" y="249"/>
                  </a:lnTo>
                  <a:lnTo>
                    <a:pt x="195" y="248"/>
                  </a:lnTo>
                  <a:lnTo>
                    <a:pt x="188" y="244"/>
                  </a:lnTo>
                  <a:lnTo>
                    <a:pt x="181" y="239"/>
                  </a:lnTo>
                  <a:lnTo>
                    <a:pt x="176" y="231"/>
                  </a:lnTo>
                  <a:lnTo>
                    <a:pt x="176" y="231"/>
                  </a:lnTo>
                  <a:lnTo>
                    <a:pt x="173" y="225"/>
                  </a:lnTo>
                  <a:lnTo>
                    <a:pt x="172" y="216"/>
                  </a:lnTo>
                  <a:lnTo>
                    <a:pt x="172" y="208"/>
                  </a:lnTo>
                  <a:lnTo>
                    <a:pt x="173" y="201"/>
                  </a:lnTo>
                  <a:lnTo>
                    <a:pt x="173" y="201"/>
                  </a:lnTo>
                  <a:lnTo>
                    <a:pt x="180" y="201"/>
                  </a:lnTo>
                  <a:lnTo>
                    <a:pt x="186" y="205"/>
                  </a:lnTo>
                  <a:lnTo>
                    <a:pt x="191" y="210"/>
                  </a:lnTo>
                  <a:lnTo>
                    <a:pt x="197" y="217"/>
                  </a:lnTo>
                  <a:lnTo>
                    <a:pt x="201" y="225"/>
                  </a:lnTo>
                  <a:lnTo>
                    <a:pt x="203" y="234"/>
                  </a:lnTo>
                  <a:lnTo>
                    <a:pt x="204" y="242"/>
                  </a:lnTo>
                  <a:lnTo>
                    <a:pt x="203" y="249"/>
                  </a:lnTo>
                  <a:lnTo>
                    <a:pt x="203" y="249"/>
                  </a:lnTo>
                  <a:close/>
                  <a:moveTo>
                    <a:pt x="180" y="192"/>
                  </a:moveTo>
                  <a:lnTo>
                    <a:pt x="180" y="192"/>
                  </a:lnTo>
                  <a:lnTo>
                    <a:pt x="182" y="187"/>
                  </a:lnTo>
                  <a:lnTo>
                    <a:pt x="186" y="184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7" y="178"/>
                  </a:lnTo>
                  <a:lnTo>
                    <a:pt x="202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82"/>
                  </a:lnTo>
                  <a:lnTo>
                    <a:pt x="208" y="187"/>
                  </a:lnTo>
                  <a:lnTo>
                    <a:pt x="210" y="196"/>
                  </a:lnTo>
                  <a:lnTo>
                    <a:pt x="214" y="205"/>
                  </a:lnTo>
                  <a:lnTo>
                    <a:pt x="220" y="214"/>
                  </a:lnTo>
                  <a:lnTo>
                    <a:pt x="228" y="223"/>
                  </a:lnTo>
                  <a:lnTo>
                    <a:pt x="240" y="234"/>
                  </a:lnTo>
                  <a:lnTo>
                    <a:pt x="240" y="234"/>
                  </a:lnTo>
                  <a:lnTo>
                    <a:pt x="240" y="234"/>
                  </a:lnTo>
                  <a:lnTo>
                    <a:pt x="238" y="236"/>
                  </a:lnTo>
                  <a:lnTo>
                    <a:pt x="234" y="240"/>
                  </a:lnTo>
                  <a:lnTo>
                    <a:pt x="229" y="246"/>
                  </a:lnTo>
                  <a:lnTo>
                    <a:pt x="229" y="246"/>
                  </a:lnTo>
                  <a:lnTo>
                    <a:pt x="221" y="248"/>
                  </a:lnTo>
                  <a:lnTo>
                    <a:pt x="216" y="249"/>
                  </a:lnTo>
                  <a:lnTo>
                    <a:pt x="214" y="249"/>
                  </a:lnTo>
                  <a:lnTo>
                    <a:pt x="212" y="249"/>
                  </a:lnTo>
                  <a:lnTo>
                    <a:pt x="212" y="249"/>
                  </a:lnTo>
                  <a:lnTo>
                    <a:pt x="210" y="235"/>
                  </a:lnTo>
                  <a:lnTo>
                    <a:pt x="206" y="222"/>
                  </a:lnTo>
                  <a:lnTo>
                    <a:pt x="201" y="213"/>
                  </a:lnTo>
                  <a:lnTo>
                    <a:pt x="194" y="205"/>
                  </a:lnTo>
                  <a:lnTo>
                    <a:pt x="189" y="199"/>
                  </a:lnTo>
                  <a:lnTo>
                    <a:pt x="184" y="195"/>
                  </a:lnTo>
                  <a:lnTo>
                    <a:pt x="180" y="192"/>
                  </a:lnTo>
                  <a:lnTo>
                    <a:pt x="180" y="192"/>
                  </a:lnTo>
                  <a:close/>
                  <a:moveTo>
                    <a:pt x="217" y="175"/>
                  </a:moveTo>
                  <a:lnTo>
                    <a:pt x="217" y="175"/>
                  </a:lnTo>
                  <a:lnTo>
                    <a:pt x="225" y="178"/>
                  </a:lnTo>
                  <a:lnTo>
                    <a:pt x="232" y="182"/>
                  </a:lnTo>
                  <a:lnTo>
                    <a:pt x="238" y="187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6" y="201"/>
                  </a:lnTo>
                  <a:lnTo>
                    <a:pt x="247" y="209"/>
                  </a:lnTo>
                  <a:lnTo>
                    <a:pt x="247" y="217"/>
                  </a:lnTo>
                  <a:lnTo>
                    <a:pt x="245" y="225"/>
                  </a:lnTo>
                  <a:lnTo>
                    <a:pt x="245" y="225"/>
                  </a:lnTo>
                  <a:lnTo>
                    <a:pt x="238" y="222"/>
                  </a:lnTo>
                  <a:lnTo>
                    <a:pt x="230" y="218"/>
                  </a:lnTo>
                  <a:lnTo>
                    <a:pt x="225" y="212"/>
                  </a:lnTo>
                  <a:lnTo>
                    <a:pt x="220" y="204"/>
                  </a:lnTo>
                  <a:lnTo>
                    <a:pt x="216" y="196"/>
                  </a:lnTo>
                  <a:lnTo>
                    <a:pt x="215" y="188"/>
                  </a:lnTo>
                  <a:lnTo>
                    <a:pt x="215" y="182"/>
                  </a:lnTo>
                  <a:lnTo>
                    <a:pt x="217" y="175"/>
                  </a:lnTo>
                  <a:lnTo>
                    <a:pt x="217" y="17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0"/>
            <p:cNvSpPr>
              <a:spLocks noEditPoints="1"/>
            </p:cNvSpPr>
            <p:nvPr/>
          </p:nvSpPr>
          <p:spPr bwMode="auto">
            <a:xfrm>
              <a:off x="7273198" y="1093581"/>
              <a:ext cx="226552" cy="210868"/>
            </a:xfrm>
            <a:custGeom>
              <a:avLst/>
              <a:gdLst>
                <a:gd name="T0" fmla="*/ 191 w 262"/>
                <a:gd name="T1" fmla="*/ 114 h 241"/>
                <a:gd name="T2" fmla="*/ 155 w 262"/>
                <a:gd name="T3" fmla="*/ 135 h 241"/>
                <a:gd name="T4" fmla="*/ 136 w 262"/>
                <a:gd name="T5" fmla="*/ 171 h 241"/>
                <a:gd name="T6" fmla="*/ 134 w 262"/>
                <a:gd name="T7" fmla="*/ 197 h 241"/>
                <a:gd name="T8" fmla="*/ 146 w 262"/>
                <a:gd name="T9" fmla="*/ 228 h 241"/>
                <a:gd name="T10" fmla="*/ 129 w 262"/>
                <a:gd name="T11" fmla="*/ 240 h 241"/>
                <a:gd name="T12" fmla="*/ 47 w 262"/>
                <a:gd name="T13" fmla="*/ 174 h 241"/>
                <a:gd name="T14" fmla="*/ 12 w 262"/>
                <a:gd name="T15" fmla="*/ 126 h 241"/>
                <a:gd name="T16" fmla="*/ 2 w 262"/>
                <a:gd name="T17" fmla="*/ 100 h 241"/>
                <a:gd name="T18" fmla="*/ 0 w 262"/>
                <a:gd name="T19" fmla="*/ 69 h 241"/>
                <a:gd name="T20" fmla="*/ 6 w 262"/>
                <a:gd name="T21" fmla="*/ 40 h 241"/>
                <a:gd name="T22" fmla="*/ 29 w 262"/>
                <a:gd name="T23" fmla="*/ 11 h 241"/>
                <a:gd name="T24" fmla="*/ 59 w 262"/>
                <a:gd name="T25" fmla="*/ 1 h 241"/>
                <a:gd name="T26" fmla="*/ 69 w 262"/>
                <a:gd name="T27" fmla="*/ 0 h 241"/>
                <a:gd name="T28" fmla="*/ 97 w 262"/>
                <a:gd name="T29" fmla="*/ 5 h 241"/>
                <a:gd name="T30" fmla="*/ 117 w 262"/>
                <a:gd name="T31" fmla="*/ 18 h 241"/>
                <a:gd name="T32" fmla="*/ 141 w 262"/>
                <a:gd name="T33" fmla="*/ 18 h 241"/>
                <a:gd name="T34" fmla="*/ 160 w 262"/>
                <a:gd name="T35" fmla="*/ 5 h 241"/>
                <a:gd name="T36" fmla="*/ 188 w 262"/>
                <a:gd name="T37" fmla="*/ 0 h 241"/>
                <a:gd name="T38" fmla="*/ 199 w 262"/>
                <a:gd name="T39" fmla="*/ 1 h 241"/>
                <a:gd name="T40" fmla="*/ 228 w 262"/>
                <a:gd name="T41" fmla="*/ 11 h 241"/>
                <a:gd name="T42" fmla="*/ 251 w 262"/>
                <a:gd name="T43" fmla="*/ 40 h 241"/>
                <a:gd name="T44" fmla="*/ 256 w 262"/>
                <a:gd name="T45" fmla="*/ 83 h 241"/>
                <a:gd name="T46" fmla="*/ 254 w 262"/>
                <a:gd name="T47" fmla="*/ 104 h 241"/>
                <a:gd name="T48" fmla="*/ 246 w 262"/>
                <a:gd name="T49" fmla="*/ 124 h 241"/>
                <a:gd name="T50" fmla="*/ 217 w 262"/>
                <a:gd name="T51" fmla="*/ 114 h 241"/>
                <a:gd name="T52" fmla="*/ 26 w 262"/>
                <a:gd name="T53" fmla="*/ 44 h 241"/>
                <a:gd name="T54" fmla="*/ 17 w 262"/>
                <a:gd name="T55" fmla="*/ 63 h 241"/>
                <a:gd name="T56" fmla="*/ 16 w 262"/>
                <a:gd name="T57" fmla="*/ 89 h 241"/>
                <a:gd name="T58" fmla="*/ 25 w 262"/>
                <a:gd name="T59" fmla="*/ 113 h 241"/>
                <a:gd name="T60" fmla="*/ 51 w 262"/>
                <a:gd name="T61" fmla="*/ 144 h 241"/>
                <a:gd name="T62" fmla="*/ 43 w 262"/>
                <a:gd name="T63" fmla="*/ 124 h 241"/>
                <a:gd name="T64" fmla="*/ 36 w 262"/>
                <a:gd name="T65" fmla="*/ 83 h 241"/>
                <a:gd name="T66" fmla="*/ 42 w 262"/>
                <a:gd name="T67" fmla="*/ 53 h 241"/>
                <a:gd name="T68" fmla="*/ 59 w 262"/>
                <a:gd name="T69" fmla="*/ 40 h 241"/>
                <a:gd name="T70" fmla="*/ 86 w 262"/>
                <a:gd name="T71" fmla="*/ 35 h 241"/>
                <a:gd name="T72" fmla="*/ 98 w 262"/>
                <a:gd name="T73" fmla="*/ 30 h 241"/>
                <a:gd name="T74" fmla="*/ 72 w 262"/>
                <a:gd name="T75" fmla="*/ 19 h 241"/>
                <a:gd name="T76" fmla="*/ 52 w 262"/>
                <a:gd name="T77" fmla="*/ 22 h 241"/>
                <a:gd name="T78" fmla="*/ 33 w 262"/>
                <a:gd name="T79" fmla="*/ 36 h 241"/>
                <a:gd name="T80" fmla="*/ 207 w 262"/>
                <a:gd name="T81" fmla="*/ 132 h 241"/>
                <a:gd name="T82" fmla="*/ 228 w 262"/>
                <a:gd name="T83" fmla="*/ 136 h 241"/>
                <a:gd name="T84" fmla="*/ 253 w 262"/>
                <a:gd name="T85" fmla="*/ 156 h 241"/>
                <a:gd name="T86" fmla="*/ 262 w 262"/>
                <a:gd name="T87" fmla="*/ 187 h 241"/>
                <a:gd name="T88" fmla="*/ 258 w 262"/>
                <a:gd name="T89" fmla="*/ 208 h 241"/>
                <a:gd name="T90" fmla="*/ 237 w 262"/>
                <a:gd name="T91" fmla="*/ 231 h 241"/>
                <a:gd name="T92" fmla="*/ 207 w 262"/>
                <a:gd name="T93" fmla="*/ 241 h 241"/>
                <a:gd name="T94" fmla="*/ 185 w 262"/>
                <a:gd name="T95" fmla="*/ 236 h 241"/>
                <a:gd name="T96" fmla="*/ 162 w 262"/>
                <a:gd name="T97" fmla="*/ 217 h 241"/>
                <a:gd name="T98" fmla="*/ 153 w 262"/>
                <a:gd name="T99" fmla="*/ 187 h 241"/>
                <a:gd name="T100" fmla="*/ 156 w 262"/>
                <a:gd name="T101" fmla="*/ 165 h 241"/>
                <a:gd name="T102" fmla="*/ 176 w 262"/>
                <a:gd name="T103" fmla="*/ 141 h 241"/>
                <a:gd name="T104" fmla="*/ 207 w 262"/>
                <a:gd name="T105" fmla="*/ 132 h 241"/>
                <a:gd name="T106" fmla="*/ 199 w 262"/>
                <a:gd name="T107" fmla="*/ 226 h 241"/>
                <a:gd name="T108" fmla="*/ 230 w 262"/>
                <a:gd name="T109" fmla="*/ 189 h 241"/>
                <a:gd name="T110" fmla="*/ 240 w 262"/>
                <a:gd name="T111" fmla="*/ 183 h 241"/>
                <a:gd name="T112" fmla="*/ 238 w 262"/>
                <a:gd name="T113" fmla="*/ 157 h 241"/>
                <a:gd name="T114" fmla="*/ 223 w 262"/>
                <a:gd name="T115" fmla="*/ 170 h 241"/>
                <a:gd name="T116" fmla="*/ 201 w 262"/>
                <a:gd name="T117" fmla="*/ 201 h 241"/>
                <a:gd name="T118" fmla="*/ 168 w 262"/>
                <a:gd name="T119" fmla="*/ 201 h 241"/>
                <a:gd name="T120" fmla="*/ 184 w 262"/>
                <a:gd name="T121" fmla="*/ 210 h 241"/>
                <a:gd name="T122" fmla="*/ 199 w 262"/>
                <a:gd name="T123" fmla="*/ 22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" h="241">
                  <a:moveTo>
                    <a:pt x="207" y="113"/>
                  </a:moveTo>
                  <a:lnTo>
                    <a:pt x="207" y="113"/>
                  </a:lnTo>
                  <a:lnTo>
                    <a:pt x="191" y="114"/>
                  </a:lnTo>
                  <a:lnTo>
                    <a:pt x="179" y="119"/>
                  </a:lnTo>
                  <a:lnTo>
                    <a:pt x="166" y="126"/>
                  </a:lnTo>
                  <a:lnTo>
                    <a:pt x="155" y="135"/>
                  </a:lnTo>
                  <a:lnTo>
                    <a:pt x="146" y="145"/>
                  </a:lnTo>
                  <a:lnTo>
                    <a:pt x="140" y="158"/>
                  </a:lnTo>
                  <a:lnTo>
                    <a:pt x="136" y="171"/>
                  </a:lnTo>
                  <a:lnTo>
                    <a:pt x="134" y="187"/>
                  </a:lnTo>
                  <a:lnTo>
                    <a:pt x="134" y="187"/>
                  </a:lnTo>
                  <a:lnTo>
                    <a:pt x="134" y="197"/>
                  </a:lnTo>
                  <a:lnTo>
                    <a:pt x="137" y="209"/>
                  </a:lnTo>
                  <a:lnTo>
                    <a:pt x="141" y="21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97" y="217"/>
                  </a:lnTo>
                  <a:lnTo>
                    <a:pt x="69" y="195"/>
                  </a:lnTo>
                  <a:lnTo>
                    <a:pt x="47" y="174"/>
                  </a:lnTo>
                  <a:lnTo>
                    <a:pt x="30" y="153"/>
                  </a:lnTo>
                  <a:lnTo>
                    <a:pt x="16" y="135"/>
                  </a:lnTo>
                  <a:lnTo>
                    <a:pt x="12" y="126"/>
                  </a:lnTo>
                  <a:lnTo>
                    <a:pt x="7" y="117"/>
                  </a:lnTo>
                  <a:lnTo>
                    <a:pt x="4" y="108"/>
                  </a:lnTo>
                  <a:lnTo>
                    <a:pt x="2" y="100"/>
                  </a:lnTo>
                  <a:lnTo>
                    <a:pt x="0" y="92"/>
                  </a:lnTo>
                  <a:lnTo>
                    <a:pt x="0" y="83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2" y="54"/>
                  </a:lnTo>
                  <a:lnTo>
                    <a:pt x="6" y="40"/>
                  </a:lnTo>
                  <a:lnTo>
                    <a:pt x="12" y="28"/>
                  </a:lnTo>
                  <a:lnTo>
                    <a:pt x="20" y="19"/>
                  </a:lnTo>
                  <a:lnTo>
                    <a:pt x="29" y="11"/>
                  </a:lnTo>
                  <a:lnTo>
                    <a:pt x="38" y="6"/>
                  </a:lnTo>
                  <a:lnTo>
                    <a:pt x="49" y="2"/>
                  </a:lnTo>
                  <a:lnTo>
                    <a:pt x="59" y="1"/>
                  </a:lnTo>
                  <a:lnTo>
                    <a:pt x="59" y="1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80" y="1"/>
                  </a:lnTo>
                  <a:lnTo>
                    <a:pt x="89" y="2"/>
                  </a:lnTo>
                  <a:lnTo>
                    <a:pt x="97" y="5"/>
                  </a:lnTo>
                  <a:lnTo>
                    <a:pt x="104" y="9"/>
                  </a:lnTo>
                  <a:lnTo>
                    <a:pt x="111" y="13"/>
                  </a:lnTo>
                  <a:lnTo>
                    <a:pt x="117" y="18"/>
                  </a:lnTo>
                  <a:lnTo>
                    <a:pt x="129" y="31"/>
                  </a:lnTo>
                  <a:lnTo>
                    <a:pt x="129" y="31"/>
                  </a:lnTo>
                  <a:lnTo>
                    <a:pt x="141" y="18"/>
                  </a:lnTo>
                  <a:lnTo>
                    <a:pt x="146" y="13"/>
                  </a:lnTo>
                  <a:lnTo>
                    <a:pt x="153" y="9"/>
                  </a:lnTo>
                  <a:lnTo>
                    <a:pt x="160" y="5"/>
                  </a:lnTo>
                  <a:lnTo>
                    <a:pt x="168" y="2"/>
                  </a:lnTo>
                  <a:lnTo>
                    <a:pt x="177" y="1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9" y="1"/>
                  </a:lnTo>
                  <a:lnTo>
                    <a:pt x="199" y="1"/>
                  </a:lnTo>
                  <a:lnTo>
                    <a:pt x="208" y="2"/>
                  </a:lnTo>
                  <a:lnTo>
                    <a:pt x="219" y="6"/>
                  </a:lnTo>
                  <a:lnTo>
                    <a:pt x="228" y="11"/>
                  </a:lnTo>
                  <a:lnTo>
                    <a:pt x="237" y="19"/>
                  </a:lnTo>
                  <a:lnTo>
                    <a:pt x="245" y="28"/>
                  </a:lnTo>
                  <a:lnTo>
                    <a:pt x="251" y="40"/>
                  </a:lnTo>
                  <a:lnTo>
                    <a:pt x="255" y="54"/>
                  </a:lnTo>
                  <a:lnTo>
                    <a:pt x="256" y="69"/>
                  </a:lnTo>
                  <a:lnTo>
                    <a:pt x="256" y="83"/>
                  </a:lnTo>
                  <a:lnTo>
                    <a:pt x="256" y="83"/>
                  </a:lnTo>
                  <a:lnTo>
                    <a:pt x="255" y="93"/>
                  </a:lnTo>
                  <a:lnTo>
                    <a:pt x="254" y="104"/>
                  </a:lnTo>
                  <a:lnTo>
                    <a:pt x="250" y="114"/>
                  </a:lnTo>
                  <a:lnTo>
                    <a:pt x="246" y="124"/>
                  </a:lnTo>
                  <a:lnTo>
                    <a:pt x="246" y="124"/>
                  </a:lnTo>
                  <a:lnTo>
                    <a:pt x="237" y="119"/>
                  </a:lnTo>
                  <a:lnTo>
                    <a:pt x="228" y="117"/>
                  </a:lnTo>
                  <a:lnTo>
                    <a:pt x="217" y="114"/>
                  </a:lnTo>
                  <a:lnTo>
                    <a:pt x="207" y="113"/>
                  </a:lnTo>
                  <a:lnTo>
                    <a:pt x="207" y="113"/>
                  </a:lnTo>
                  <a:close/>
                  <a:moveTo>
                    <a:pt x="26" y="44"/>
                  </a:moveTo>
                  <a:lnTo>
                    <a:pt x="26" y="44"/>
                  </a:lnTo>
                  <a:lnTo>
                    <a:pt x="20" y="54"/>
                  </a:lnTo>
                  <a:lnTo>
                    <a:pt x="17" y="63"/>
                  </a:lnTo>
                  <a:lnTo>
                    <a:pt x="15" y="72"/>
                  </a:lnTo>
                  <a:lnTo>
                    <a:pt x="15" y="82"/>
                  </a:lnTo>
                  <a:lnTo>
                    <a:pt x="16" y="89"/>
                  </a:lnTo>
                  <a:lnTo>
                    <a:pt x="19" y="98"/>
                  </a:lnTo>
                  <a:lnTo>
                    <a:pt x="21" y="105"/>
                  </a:lnTo>
                  <a:lnTo>
                    <a:pt x="25" y="113"/>
                  </a:lnTo>
                  <a:lnTo>
                    <a:pt x="34" y="126"/>
                  </a:lnTo>
                  <a:lnTo>
                    <a:pt x="42" y="135"/>
                  </a:lnTo>
                  <a:lnTo>
                    <a:pt x="51" y="144"/>
                  </a:lnTo>
                  <a:lnTo>
                    <a:pt x="51" y="144"/>
                  </a:lnTo>
                  <a:lnTo>
                    <a:pt x="49" y="139"/>
                  </a:lnTo>
                  <a:lnTo>
                    <a:pt x="43" y="124"/>
                  </a:lnTo>
                  <a:lnTo>
                    <a:pt x="38" y="105"/>
                  </a:lnTo>
                  <a:lnTo>
                    <a:pt x="37" y="95"/>
                  </a:lnTo>
                  <a:lnTo>
                    <a:pt x="36" y="83"/>
                  </a:lnTo>
                  <a:lnTo>
                    <a:pt x="36" y="72"/>
                  </a:lnTo>
                  <a:lnTo>
                    <a:pt x="38" y="62"/>
                  </a:lnTo>
                  <a:lnTo>
                    <a:pt x="42" y="53"/>
                  </a:lnTo>
                  <a:lnTo>
                    <a:pt x="49" y="45"/>
                  </a:lnTo>
                  <a:lnTo>
                    <a:pt x="54" y="43"/>
                  </a:lnTo>
                  <a:lnTo>
                    <a:pt x="59" y="40"/>
                  </a:lnTo>
                  <a:lnTo>
                    <a:pt x="64" y="37"/>
                  </a:lnTo>
                  <a:lnTo>
                    <a:pt x="71" y="36"/>
                  </a:lnTo>
                  <a:lnTo>
                    <a:pt x="86" y="35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98" y="30"/>
                  </a:lnTo>
                  <a:lnTo>
                    <a:pt x="89" y="24"/>
                  </a:lnTo>
                  <a:lnTo>
                    <a:pt x="78" y="20"/>
                  </a:lnTo>
                  <a:lnTo>
                    <a:pt x="72" y="19"/>
                  </a:lnTo>
                  <a:lnTo>
                    <a:pt x="65" y="19"/>
                  </a:lnTo>
                  <a:lnTo>
                    <a:pt x="59" y="19"/>
                  </a:lnTo>
                  <a:lnTo>
                    <a:pt x="52" y="22"/>
                  </a:lnTo>
                  <a:lnTo>
                    <a:pt x="46" y="24"/>
                  </a:lnTo>
                  <a:lnTo>
                    <a:pt x="39" y="30"/>
                  </a:lnTo>
                  <a:lnTo>
                    <a:pt x="33" y="36"/>
                  </a:lnTo>
                  <a:lnTo>
                    <a:pt x="26" y="44"/>
                  </a:lnTo>
                  <a:lnTo>
                    <a:pt x="26" y="44"/>
                  </a:lnTo>
                  <a:close/>
                  <a:moveTo>
                    <a:pt x="207" y="132"/>
                  </a:moveTo>
                  <a:lnTo>
                    <a:pt x="207" y="132"/>
                  </a:lnTo>
                  <a:lnTo>
                    <a:pt x="217" y="132"/>
                  </a:lnTo>
                  <a:lnTo>
                    <a:pt x="228" y="136"/>
                  </a:lnTo>
                  <a:lnTo>
                    <a:pt x="237" y="141"/>
                  </a:lnTo>
                  <a:lnTo>
                    <a:pt x="246" y="148"/>
                  </a:lnTo>
                  <a:lnTo>
                    <a:pt x="253" y="156"/>
                  </a:lnTo>
                  <a:lnTo>
                    <a:pt x="258" y="165"/>
                  </a:lnTo>
                  <a:lnTo>
                    <a:pt x="260" y="175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0" y="197"/>
                  </a:lnTo>
                  <a:lnTo>
                    <a:pt x="258" y="208"/>
                  </a:lnTo>
                  <a:lnTo>
                    <a:pt x="253" y="217"/>
                  </a:lnTo>
                  <a:lnTo>
                    <a:pt x="246" y="225"/>
                  </a:lnTo>
                  <a:lnTo>
                    <a:pt x="237" y="231"/>
                  </a:lnTo>
                  <a:lnTo>
                    <a:pt x="228" y="236"/>
                  </a:lnTo>
                  <a:lnTo>
                    <a:pt x="217" y="240"/>
                  </a:lnTo>
                  <a:lnTo>
                    <a:pt x="207" y="241"/>
                  </a:lnTo>
                  <a:lnTo>
                    <a:pt x="207" y="241"/>
                  </a:lnTo>
                  <a:lnTo>
                    <a:pt x="195" y="240"/>
                  </a:lnTo>
                  <a:lnTo>
                    <a:pt x="185" y="236"/>
                  </a:lnTo>
                  <a:lnTo>
                    <a:pt x="176" y="231"/>
                  </a:lnTo>
                  <a:lnTo>
                    <a:pt x="168" y="225"/>
                  </a:lnTo>
                  <a:lnTo>
                    <a:pt x="162" y="217"/>
                  </a:lnTo>
                  <a:lnTo>
                    <a:pt x="156" y="208"/>
                  </a:lnTo>
                  <a:lnTo>
                    <a:pt x="154" y="197"/>
                  </a:lnTo>
                  <a:lnTo>
                    <a:pt x="153" y="187"/>
                  </a:lnTo>
                  <a:lnTo>
                    <a:pt x="153" y="187"/>
                  </a:lnTo>
                  <a:lnTo>
                    <a:pt x="154" y="175"/>
                  </a:lnTo>
                  <a:lnTo>
                    <a:pt x="156" y="165"/>
                  </a:lnTo>
                  <a:lnTo>
                    <a:pt x="162" y="156"/>
                  </a:lnTo>
                  <a:lnTo>
                    <a:pt x="168" y="148"/>
                  </a:lnTo>
                  <a:lnTo>
                    <a:pt x="176" y="141"/>
                  </a:lnTo>
                  <a:lnTo>
                    <a:pt x="185" y="136"/>
                  </a:lnTo>
                  <a:lnTo>
                    <a:pt x="195" y="132"/>
                  </a:lnTo>
                  <a:lnTo>
                    <a:pt x="207" y="132"/>
                  </a:lnTo>
                  <a:lnTo>
                    <a:pt x="207" y="132"/>
                  </a:lnTo>
                  <a:close/>
                  <a:moveTo>
                    <a:pt x="199" y="226"/>
                  </a:moveTo>
                  <a:lnTo>
                    <a:pt x="199" y="226"/>
                  </a:lnTo>
                  <a:lnTo>
                    <a:pt x="207" y="214"/>
                  </a:lnTo>
                  <a:lnTo>
                    <a:pt x="219" y="201"/>
                  </a:lnTo>
                  <a:lnTo>
                    <a:pt x="230" y="189"/>
                  </a:lnTo>
                  <a:lnTo>
                    <a:pt x="236" y="186"/>
                  </a:lnTo>
                  <a:lnTo>
                    <a:pt x="240" y="183"/>
                  </a:lnTo>
                  <a:lnTo>
                    <a:pt x="240" y="183"/>
                  </a:lnTo>
                  <a:lnTo>
                    <a:pt x="238" y="176"/>
                  </a:lnTo>
                  <a:lnTo>
                    <a:pt x="238" y="170"/>
                  </a:lnTo>
                  <a:lnTo>
                    <a:pt x="238" y="157"/>
                  </a:lnTo>
                  <a:lnTo>
                    <a:pt x="238" y="157"/>
                  </a:lnTo>
                  <a:lnTo>
                    <a:pt x="230" y="162"/>
                  </a:lnTo>
                  <a:lnTo>
                    <a:pt x="223" y="170"/>
                  </a:lnTo>
                  <a:lnTo>
                    <a:pt x="215" y="178"/>
                  </a:lnTo>
                  <a:lnTo>
                    <a:pt x="210" y="187"/>
                  </a:lnTo>
                  <a:lnTo>
                    <a:pt x="201" y="201"/>
                  </a:lnTo>
                  <a:lnTo>
                    <a:pt x="198" y="208"/>
                  </a:lnTo>
                  <a:lnTo>
                    <a:pt x="189" y="188"/>
                  </a:lnTo>
                  <a:lnTo>
                    <a:pt x="168" y="201"/>
                  </a:lnTo>
                  <a:lnTo>
                    <a:pt x="168" y="201"/>
                  </a:lnTo>
                  <a:lnTo>
                    <a:pt x="176" y="204"/>
                  </a:lnTo>
                  <a:lnTo>
                    <a:pt x="184" y="210"/>
                  </a:lnTo>
                  <a:lnTo>
                    <a:pt x="191" y="217"/>
                  </a:lnTo>
                  <a:lnTo>
                    <a:pt x="199" y="226"/>
                  </a:lnTo>
                  <a:lnTo>
                    <a:pt x="199" y="2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1"/>
            <p:cNvSpPr>
              <a:spLocks noEditPoints="1"/>
            </p:cNvSpPr>
            <p:nvPr/>
          </p:nvSpPr>
          <p:spPr bwMode="auto">
            <a:xfrm>
              <a:off x="7560745" y="1083125"/>
              <a:ext cx="221325" cy="221324"/>
            </a:xfrm>
            <a:custGeom>
              <a:avLst/>
              <a:gdLst>
                <a:gd name="T0" fmla="*/ 109 w 254"/>
                <a:gd name="T1" fmla="*/ 251 h 255"/>
                <a:gd name="T2" fmla="*/ 98 w 254"/>
                <a:gd name="T3" fmla="*/ 209 h 255"/>
                <a:gd name="T4" fmla="*/ 50 w 254"/>
                <a:gd name="T5" fmla="*/ 195 h 255"/>
                <a:gd name="T6" fmla="*/ 11 w 254"/>
                <a:gd name="T7" fmla="*/ 153 h 255"/>
                <a:gd name="T8" fmla="*/ 0 w 254"/>
                <a:gd name="T9" fmla="*/ 105 h 255"/>
                <a:gd name="T10" fmla="*/ 16 w 254"/>
                <a:gd name="T11" fmla="*/ 47 h 255"/>
                <a:gd name="T12" fmla="*/ 63 w 254"/>
                <a:gd name="T13" fmla="*/ 9 h 255"/>
                <a:gd name="T14" fmla="*/ 114 w 254"/>
                <a:gd name="T15" fmla="*/ 1 h 255"/>
                <a:gd name="T16" fmla="*/ 170 w 254"/>
                <a:gd name="T17" fmla="*/ 25 h 255"/>
                <a:gd name="T18" fmla="*/ 204 w 254"/>
                <a:gd name="T19" fmla="*/ 74 h 255"/>
                <a:gd name="T20" fmla="*/ 206 w 254"/>
                <a:gd name="T21" fmla="*/ 123 h 255"/>
                <a:gd name="T22" fmla="*/ 228 w 254"/>
                <a:gd name="T23" fmla="*/ 172 h 255"/>
                <a:gd name="T24" fmla="*/ 252 w 254"/>
                <a:gd name="T25" fmla="*/ 187 h 255"/>
                <a:gd name="T26" fmla="*/ 252 w 254"/>
                <a:gd name="T27" fmla="*/ 239 h 255"/>
                <a:gd name="T28" fmla="*/ 228 w 254"/>
                <a:gd name="T29" fmla="*/ 255 h 255"/>
                <a:gd name="T30" fmla="*/ 143 w 254"/>
                <a:gd name="T31" fmla="*/ 240 h 255"/>
                <a:gd name="T32" fmla="*/ 131 w 254"/>
                <a:gd name="T33" fmla="*/ 216 h 255"/>
                <a:gd name="T34" fmla="*/ 197 w 254"/>
                <a:gd name="T35" fmla="*/ 95 h 255"/>
                <a:gd name="T36" fmla="*/ 176 w 254"/>
                <a:gd name="T37" fmla="*/ 45 h 255"/>
                <a:gd name="T38" fmla="*/ 131 w 254"/>
                <a:gd name="T39" fmla="*/ 16 h 255"/>
                <a:gd name="T40" fmla="*/ 84 w 254"/>
                <a:gd name="T41" fmla="*/ 13 h 255"/>
                <a:gd name="T42" fmla="*/ 37 w 254"/>
                <a:gd name="T43" fmla="*/ 39 h 255"/>
                <a:gd name="T44" fmla="*/ 11 w 254"/>
                <a:gd name="T45" fmla="*/ 86 h 255"/>
                <a:gd name="T46" fmla="*/ 14 w 254"/>
                <a:gd name="T47" fmla="*/ 133 h 255"/>
                <a:gd name="T48" fmla="*/ 41 w 254"/>
                <a:gd name="T49" fmla="*/ 175 h 255"/>
                <a:gd name="T50" fmla="*/ 89 w 254"/>
                <a:gd name="T51" fmla="*/ 198 h 255"/>
                <a:gd name="T52" fmla="*/ 102 w 254"/>
                <a:gd name="T53" fmla="*/ 183 h 255"/>
                <a:gd name="T54" fmla="*/ 130 w 254"/>
                <a:gd name="T55" fmla="*/ 172 h 255"/>
                <a:gd name="T56" fmla="*/ 119 w 254"/>
                <a:gd name="T57" fmla="*/ 51 h 255"/>
                <a:gd name="T58" fmla="*/ 140 w 254"/>
                <a:gd name="T59" fmla="*/ 35 h 255"/>
                <a:gd name="T60" fmla="*/ 149 w 254"/>
                <a:gd name="T61" fmla="*/ 172 h 255"/>
                <a:gd name="T62" fmla="*/ 189 w 254"/>
                <a:gd name="T63" fmla="*/ 142 h 255"/>
                <a:gd name="T64" fmla="*/ 171 w 254"/>
                <a:gd name="T65" fmla="*/ 207 h 255"/>
                <a:gd name="T66" fmla="*/ 185 w 254"/>
                <a:gd name="T67" fmla="*/ 216 h 255"/>
                <a:gd name="T68" fmla="*/ 165 w 254"/>
                <a:gd name="T69" fmla="*/ 201 h 255"/>
                <a:gd name="T70" fmla="*/ 156 w 254"/>
                <a:gd name="T71" fmla="*/ 221 h 255"/>
                <a:gd name="T72" fmla="*/ 170 w 254"/>
                <a:gd name="T73" fmla="*/ 242 h 255"/>
                <a:gd name="T74" fmla="*/ 175 w 254"/>
                <a:gd name="T75" fmla="*/ 225 h 255"/>
                <a:gd name="T76" fmla="*/ 167 w 254"/>
                <a:gd name="T77" fmla="*/ 234 h 255"/>
                <a:gd name="T78" fmla="*/ 166 w 254"/>
                <a:gd name="T79" fmla="*/ 211 h 255"/>
                <a:gd name="T80" fmla="*/ 218 w 254"/>
                <a:gd name="T81" fmla="*/ 212 h 255"/>
                <a:gd name="T82" fmla="*/ 198 w 254"/>
                <a:gd name="T83" fmla="*/ 200 h 255"/>
                <a:gd name="T84" fmla="*/ 200 w 254"/>
                <a:gd name="T85" fmla="*/ 212 h 255"/>
                <a:gd name="T86" fmla="*/ 206 w 254"/>
                <a:gd name="T87" fmla="*/ 207 h 255"/>
                <a:gd name="T88" fmla="*/ 198 w 254"/>
                <a:gd name="T89" fmla="*/ 218 h 255"/>
                <a:gd name="T90" fmla="*/ 189 w 254"/>
                <a:gd name="T91" fmla="*/ 230 h 255"/>
                <a:gd name="T92" fmla="*/ 205 w 254"/>
                <a:gd name="T93" fmla="*/ 240 h 255"/>
                <a:gd name="T94" fmla="*/ 219 w 254"/>
                <a:gd name="T95" fmla="*/ 240 h 255"/>
                <a:gd name="T96" fmla="*/ 226 w 254"/>
                <a:gd name="T97" fmla="*/ 188 h 255"/>
                <a:gd name="T98" fmla="*/ 201 w 254"/>
                <a:gd name="T99" fmla="*/ 234 h 255"/>
                <a:gd name="T100" fmla="*/ 202 w 254"/>
                <a:gd name="T101" fmla="*/ 224 h 255"/>
                <a:gd name="T102" fmla="*/ 208 w 254"/>
                <a:gd name="T103" fmla="*/ 231 h 255"/>
                <a:gd name="T104" fmla="*/ 92 w 254"/>
                <a:gd name="T105" fmla="*/ 172 h 255"/>
                <a:gd name="T106" fmla="*/ 76 w 254"/>
                <a:gd name="T107" fmla="*/ 177 h 255"/>
                <a:gd name="T108" fmla="*/ 71 w 254"/>
                <a:gd name="T109" fmla="*/ 94 h 255"/>
                <a:gd name="T110" fmla="*/ 70 w 254"/>
                <a:gd name="T111" fmla="*/ 32 h 255"/>
                <a:gd name="T112" fmla="*/ 92 w 254"/>
                <a:gd name="T113" fmla="*/ 78 h 255"/>
                <a:gd name="T114" fmla="*/ 104 w 254"/>
                <a:gd name="T115" fmla="*/ 8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4" h="255">
                  <a:moveTo>
                    <a:pt x="228" y="255"/>
                  </a:moveTo>
                  <a:lnTo>
                    <a:pt x="124" y="255"/>
                  </a:lnTo>
                  <a:lnTo>
                    <a:pt x="124" y="255"/>
                  </a:lnTo>
                  <a:lnTo>
                    <a:pt x="119" y="255"/>
                  </a:lnTo>
                  <a:lnTo>
                    <a:pt x="114" y="253"/>
                  </a:lnTo>
                  <a:lnTo>
                    <a:pt x="109" y="251"/>
                  </a:lnTo>
                  <a:lnTo>
                    <a:pt x="105" y="248"/>
                  </a:lnTo>
                  <a:lnTo>
                    <a:pt x="102" y="244"/>
                  </a:lnTo>
                  <a:lnTo>
                    <a:pt x="100" y="239"/>
                  </a:lnTo>
                  <a:lnTo>
                    <a:pt x="98" y="234"/>
                  </a:lnTo>
                  <a:lnTo>
                    <a:pt x="98" y="22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88" y="208"/>
                  </a:lnTo>
                  <a:lnTo>
                    <a:pt x="78" y="207"/>
                  </a:lnTo>
                  <a:lnTo>
                    <a:pt x="68" y="203"/>
                  </a:lnTo>
                  <a:lnTo>
                    <a:pt x="59" y="200"/>
                  </a:lnTo>
                  <a:lnTo>
                    <a:pt x="50" y="195"/>
                  </a:lnTo>
                  <a:lnTo>
                    <a:pt x="42" y="190"/>
                  </a:lnTo>
                  <a:lnTo>
                    <a:pt x="35" y="183"/>
                  </a:lnTo>
                  <a:lnTo>
                    <a:pt x="28" y="177"/>
                  </a:lnTo>
                  <a:lnTo>
                    <a:pt x="22" y="170"/>
                  </a:lnTo>
                  <a:lnTo>
                    <a:pt x="15" y="161"/>
                  </a:lnTo>
                  <a:lnTo>
                    <a:pt x="11" y="153"/>
                  </a:lnTo>
                  <a:lnTo>
                    <a:pt x="7" y="144"/>
                  </a:lnTo>
                  <a:lnTo>
                    <a:pt x="3" y="135"/>
                  </a:lnTo>
                  <a:lnTo>
                    <a:pt x="1" y="126"/>
                  </a:lnTo>
                  <a:lnTo>
                    <a:pt x="0" y="116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95"/>
                  </a:lnTo>
                  <a:lnTo>
                    <a:pt x="1" y="84"/>
                  </a:lnTo>
                  <a:lnTo>
                    <a:pt x="3" y="74"/>
                  </a:lnTo>
                  <a:lnTo>
                    <a:pt x="7" y="65"/>
                  </a:lnTo>
                  <a:lnTo>
                    <a:pt x="11" y="56"/>
                  </a:lnTo>
                  <a:lnTo>
                    <a:pt x="16" y="47"/>
                  </a:lnTo>
                  <a:lnTo>
                    <a:pt x="23" y="39"/>
                  </a:lnTo>
                  <a:lnTo>
                    <a:pt x="29" y="31"/>
                  </a:lnTo>
                  <a:lnTo>
                    <a:pt x="37" y="25"/>
                  </a:lnTo>
                  <a:lnTo>
                    <a:pt x="45" y="18"/>
                  </a:lnTo>
                  <a:lnTo>
                    <a:pt x="54" y="13"/>
                  </a:lnTo>
                  <a:lnTo>
                    <a:pt x="63" y="9"/>
                  </a:lnTo>
                  <a:lnTo>
                    <a:pt x="72" y="5"/>
                  </a:lnTo>
                  <a:lnTo>
                    <a:pt x="83" y="3"/>
                  </a:lnTo>
                  <a:lnTo>
                    <a:pt x="93" y="1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14" y="1"/>
                  </a:lnTo>
                  <a:lnTo>
                    <a:pt x="124" y="3"/>
                  </a:lnTo>
                  <a:lnTo>
                    <a:pt x="135" y="5"/>
                  </a:lnTo>
                  <a:lnTo>
                    <a:pt x="144" y="9"/>
                  </a:lnTo>
                  <a:lnTo>
                    <a:pt x="153" y="13"/>
                  </a:lnTo>
                  <a:lnTo>
                    <a:pt x="162" y="18"/>
                  </a:lnTo>
                  <a:lnTo>
                    <a:pt x="170" y="25"/>
                  </a:lnTo>
                  <a:lnTo>
                    <a:pt x="178" y="31"/>
                  </a:lnTo>
                  <a:lnTo>
                    <a:pt x="184" y="39"/>
                  </a:lnTo>
                  <a:lnTo>
                    <a:pt x="191" y="47"/>
                  </a:lnTo>
                  <a:lnTo>
                    <a:pt x="196" y="56"/>
                  </a:lnTo>
                  <a:lnTo>
                    <a:pt x="200" y="65"/>
                  </a:lnTo>
                  <a:lnTo>
                    <a:pt x="204" y="74"/>
                  </a:lnTo>
                  <a:lnTo>
                    <a:pt x="206" y="84"/>
                  </a:lnTo>
                  <a:lnTo>
                    <a:pt x="208" y="95"/>
                  </a:lnTo>
                  <a:lnTo>
                    <a:pt x="208" y="105"/>
                  </a:lnTo>
                  <a:lnTo>
                    <a:pt x="208" y="105"/>
                  </a:lnTo>
                  <a:lnTo>
                    <a:pt x="208" y="114"/>
                  </a:lnTo>
                  <a:lnTo>
                    <a:pt x="206" y="123"/>
                  </a:lnTo>
                  <a:lnTo>
                    <a:pt x="205" y="133"/>
                  </a:lnTo>
                  <a:lnTo>
                    <a:pt x="201" y="142"/>
                  </a:lnTo>
                  <a:lnTo>
                    <a:pt x="195" y="157"/>
                  </a:lnTo>
                  <a:lnTo>
                    <a:pt x="184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34" y="173"/>
                  </a:lnTo>
                  <a:lnTo>
                    <a:pt x="237" y="174"/>
                  </a:lnTo>
                  <a:lnTo>
                    <a:pt x="243" y="177"/>
                  </a:lnTo>
                  <a:lnTo>
                    <a:pt x="247" y="179"/>
                  </a:lnTo>
                  <a:lnTo>
                    <a:pt x="249" y="183"/>
                  </a:lnTo>
                  <a:lnTo>
                    <a:pt x="252" y="187"/>
                  </a:lnTo>
                  <a:lnTo>
                    <a:pt x="253" y="192"/>
                  </a:lnTo>
                  <a:lnTo>
                    <a:pt x="254" y="198"/>
                  </a:lnTo>
                  <a:lnTo>
                    <a:pt x="254" y="229"/>
                  </a:lnTo>
                  <a:lnTo>
                    <a:pt x="254" y="229"/>
                  </a:lnTo>
                  <a:lnTo>
                    <a:pt x="253" y="234"/>
                  </a:lnTo>
                  <a:lnTo>
                    <a:pt x="252" y="239"/>
                  </a:lnTo>
                  <a:lnTo>
                    <a:pt x="249" y="244"/>
                  </a:lnTo>
                  <a:lnTo>
                    <a:pt x="247" y="248"/>
                  </a:lnTo>
                  <a:lnTo>
                    <a:pt x="243" y="251"/>
                  </a:lnTo>
                  <a:lnTo>
                    <a:pt x="237" y="253"/>
                  </a:lnTo>
                  <a:lnTo>
                    <a:pt x="234" y="255"/>
                  </a:lnTo>
                  <a:lnTo>
                    <a:pt x="228" y="255"/>
                  </a:lnTo>
                  <a:lnTo>
                    <a:pt x="228" y="255"/>
                  </a:lnTo>
                  <a:close/>
                  <a:moveTo>
                    <a:pt x="120" y="240"/>
                  </a:moveTo>
                  <a:lnTo>
                    <a:pt x="131" y="240"/>
                  </a:lnTo>
                  <a:lnTo>
                    <a:pt x="131" y="229"/>
                  </a:lnTo>
                  <a:lnTo>
                    <a:pt x="135" y="224"/>
                  </a:lnTo>
                  <a:lnTo>
                    <a:pt x="143" y="240"/>
                  </a:lnTo>
                  <a:lnTo>
                    <a:pt x="154" y="240"/>
                  </a:lnTo>
                  <a:lnTo>
                    <a:pt x="141" y="217"/>
                  </a:lnTo>
                  <a:lnTo>
                    <a:pt x="152" y="201"/>
                  </a:lnTo>
                  <a:lnTo>
                    <a:pt x="141" y="201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31" y="188"/>
                  </a:lnTo>
                  <a:lnTo>
                    <a:pt x="120" y="188"/>
                  </a:lnTo>
                  <a:lnTo>
                    <a:pt x="120" y="240"/>
                  </a:lnTo>
                  <a:close/>
                  <a:moveTo>
                    <a:pt x="197" y="105"/>
                  </a:moveTo>
                  <a:lnTo>
                    <a:pt x="197" y="105"/>
                  </a:lnTo>
                  <a:lnTo>
                    <a:pt x="197" y="95"/>
                  </a:lnTo>
                  <a:lnTo>
                    <a:pt x="196" y="86"/>
                  </a:lnTo>
                  <a:lnTo>
                    <a:pt x="193" y="77"/>
                  </a:lnTo>
                  <a:lnTo>
                    <a:pt x="191" y="69"/>
                  </a:lnTo>
                  <a:lnTo>
                    <a:pt x="185" y="60"/>
                  </a:lnTo>
                  <a:lnTo>
                    <a:pt x="182" y="53"/>
                  </a:lnTo>
                  <a:lnTo>
                    <a:pt x="176" y="45"/>
                  </a:lnTo>
                  <a:lnTo>
                    <a:pt x="170" y="39"/>
                  </a:lnTo>
                  <a:lnTo>
                    <a:pt x="163" y="32"/>
                  </a:lnTo>
                  <a:lnTo>
                    <a:pt x="156" y="27"/>
                  </a:lnTo>
                  <a:lnTo>
                    <a:pt x="148" y="22"/>
                  </a:lnTo>
                  <a:lnTo>
                    <a:pt x="140" y="18"/>
                  </a:lnTo>
                  <a:lnTo>
                    <a:pt x="131" y="16"/>
                  </a:lnTo>
                  <a:lnTo>
                    <a:pt x="123" y="13"/>
                  </a:lnTo>
                  <a:lnTo>
                    <a:pt x="113" y="12"/>
                  </a:lnTo>
                  <a:lnTo>
                    <a:pt x="104" y="12"/>
                  </a:lnTo>
                  <a:lnTo>
                    <a:pt x="104" y="12"/>
                  </a:lnTo>
                  <a:lnTo>
                    <a:pt x="94" y="12"/>
                  </a:lnTo>
                  <a:lnTo>
                    <a:pt x="84" y="13"/>
                  </a:lnTo>
                  <a:lnTo>
                    <a:pt x="76" y="16"/>
                  </a:lnTo>
                  <a:lnTo>
                    <a:pt x="67" y="18"/>
                  </a:lnTo>
                  <a:lnTo>
                    <a:pt x="59" y="22"/>
                  </a:lnTo>
                  <a:lnTo>
                    <a:pt x="52" y="27"/>
                  </a:lnTo>
                  <a:lnTo>
                    <a:pt x="44" y="32"/>
                  </a:lnTo>
                  <a:lnTo>
                    <a:pt x="37" y="39"/>
                  </a:lnTo>
                  <a:lnTo>
                    <a:pt x="31" y="45"/>
                  </a:lnTo>
                  <a:lnTo>
                    <a:pt x="26" y="53"/>
                  </a:lnTo>
                  <a:lnTo>
                    <a:pt x="22" y="60"/>
                  </a:lnTo>
                  <a:lnTo>
                    <a:pt x="16" y="69"/>
                  </a:lnTo>
                  <a:lnTo>
                    <a:pt x="14" y="77"/>
                  </a:lnTo>
                  <a:lnTo>
                    <a:pt x="11" y="86"/>
                  </a:lnTo>
                  <a:lnTo>
                    <a:pt x="10" y="95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10" y="114"/>
                  </a:lnTo>
                  <a:lnTo>
                    <a:pt x="11" y="123"/>
                  </a:lnTo>
                  <a:lnTo>
                    <a:pt x="14" y="133"/>
                  </a:lnTo>
                  <a:lnTo>
                    <a:pt x="16" y="140"/>
                  </a:lnTo>
                  <a:lnTo>
                    <a:pt x="20" y="148"/>
                  </a:lnTo>
                  <a:lnTo>
                    <a:pt x="24" y="156"/>
                  </a:lnTo>
                  <a:lnTo>
                    <a:pt x="29" y="162"/>
                  </a:lnTo>
                  <a:lnTo>
                    <a:pt x="36" y="169"/>
                  </a:lnTo>
                  <a:lnTo>
                    <a:pt x="41" y="175"/>
                  </a:lnTo>
                  <a:lnTo>
                    <a:pt x="49" y="181"/>
                  </a:lnTo>
                  <a:lnTo>
                    <a:pt x="55" y="186"/>
                  </a:lnTo>
                  <a:lnTo>
                    <a:pt x="63" y="190"/>
                  </a:lnTo>
                  <a:lnTo>
                    <a:pt x="71" y="194"/>
                  </a:lnTo>
                  <a:lnTo>
                    <a:pt x="80" y="196"/>
                  </a:lnTo>
                  <a:lnTo>
                    <a:pt x="89" y="198"/>
                  </a:lnTo>
                  <a:lnTo>
                    <a:pt x="98" y="199"/>
                  </a:lnTo>
                  <a:lnTo>
                    <a:pt x="98" y="198"/>
                  </a:lnTo>
                  <a:lnTo>
                    <a:pt x="98" y="198"/>
                  </a:lnTo>
                  <a:lnTo>
                    <a:pt x="98" y="192"/>
                  </a:lnTo>
                  <a:lnTo>
                    <a:pt x="100" y="187"/>
                  </a:lnTo>
                  <a:lnTo>
                    <a:pt x="102" y="183"/>
                  </a:lnTo>
                  <a:lnTo>
                    <a:pt x="105" y="179"/>
                  </a:lnTo>
                  <a:lnTo>
                    <a:pt x="109" y="177"/>
                  </a:lnTo>
                  <a:lnTo>
                    <a:pt x="114" y="174"/>
                  </a:lnTo>
                  <a:lnTo>
                    <a:pt x="119" y="173"/>
                  </a:lnTo>
                  <a:lnTo>
                    <a:pt x="124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09"/>
                  </a:lnTo>
                  <a:lnTo>
                    <a:pt x="119" y="109"/>
                  </a:lnTo>
                  <a:lnTo>
                    <a:pt x="119" y="51"/>
                  </a:lnTo>
                  <a:lnTo>
                    <a:pt x="119" y="51"/>
                  </a:lnTo>
                  <a:lnTo>
                    <a:pt x="120" y="44"/>
                  </a:lnTo>
                  <a:lnTo>
                    <a:pt x="123" y="39"/>
                  </a:lnTo>
                  <a:lnTo>
                    <a:pt x="128" y="35"/>
                  </a:lnTo>
                  <a:lnTo>
                    <a:pt x="135" y="34"/>
                  </a:lnTo>
                  <a:lnTo>
                    <a:pt x="135" y="34"/>
                  </a:lnTo>
                  <a:lnTo>
                    <a:pt x="140" y="35"/>
                  </a:lnTo>
                  <a:lnTo>
                    <a:pt x="145" y="39"/>
                  </a:lnTo>
                  <a:lnTo>
                    <a:pt x="149" y="44"/>
                  </a:lnTo>
                  <a:lnTo>
                    <a:pt x="149" y="51"/>
                  </a:lnTo>
                  <a:lnTo>
                    <a:pt x="149" y="172"/>
                  </a:lnTo>
                  <a:lnTo>
                    <a:pt x="149" y="172"/>
                  </a:lnTo>
                  <a:lnTo>
                    <a:pt x="149" y="172"/>
                  </a:lnTo>
                  <a:lnTo>
                    <a:pt x="170" y="172"/>
                  </a:lnTo>
                  <a:lnTo>
                    <a:pt x="170" y="172"/>
                  </a:lnTo>
                  <a:lnTo>
                    <a:pt x="175" y="165"/>
                  </a:lnTo>
                  <a:lnTo>
                    <a:pt x="182" y="157"/>
                  </a:lnTo>
                  <a:lnTo>
                    <a:pt x="185" y="149"/>
                  </a:lnTo>
                  <a:lnTo>
                    <a:pt x="189" y="142"/>
                  </a:lnTo>
                  <a:lnTo>
                    <a:pt x="193" y="133"/>
                  </a:lnTo>
                  <a:lnTo>
                    <a:pt x="196" y="125"/>
                  </a:lnTo>
                  <a:lnTo>
                    <a:pt x="197" y="114"/>
                  </a:lnTo>
                  <a:lnTo>
                    <a:pt x="197" y="105"/>
                  </a:lnTo>
                  <a:lnTo>
                    <a:pt x="197" y="105"/>
                  </a:lnTo>
                  <a:close/>
                  <a:moveTo>
                    <a:pt x="171" y="207"/>
                  </a:moveTo>
                  <a:lnTo>
                    <a:pt x="171" y="207"/>
                  </a:lnTo>
                  <a:lnTo>
                    <a:pt x="174" y="208"/>
                  </a:lnTo>
                  <a:lnTo>
                    <a:pt x="175" y="209"/>
                  </a:lnTo>
                  <a:lnTo>
                    <a:pt x="175" y="216"/>
                  </a:lnTo>
                  <a:lnTo>
                    <a:pt x="185" y="216"/>
                  </a:lnTo>
                  <a:lnTo>
                    <a:pt x="185" y="216"/>
                  </a:lnTo>
                  <a:lnTo>
                    <a:pt x="184" y="209"/>
                  </a:lnTo>
                  <a:lnTo>
                    <a:pt x="182" y="204"/>
                  </a:lnTo>
                  <a:lnTo>
                    <a:pt x="178" y="201"/>
                  </a:lnTo>
                  <a:lnTo>
                    <a:pt x="171" y="200"/>
                  </a:lnTo>
                  <a:lnTo>
                    <a:pt x="171" y="200"/>
                  </a:lnTo>
                  <a:lnTo>
                    <a:pt x="165" y="201"/>
                  </a:lnTo>
                  <a:lnTo>
                    <a:pt x="162" y="203"/>
                  </a:lnTo>
                  <a:lnTo>
                    <a:pt x="159" y="204"/>
                  </a:lnTo>
                  <a:lnTo>
                    <a:pt x="158" y="207"/>
                  </a:lnTo>
                  <a:lnTo>
                    <a:pt x="157" y="211"/>
                  </a:lnTo>
                  <a:lnTo>
                    <a:pt x="156" y="221"/>
                  </a:lnTo>
                  <a:lnTo>
                    <a:pt x="156" y="221"/>
                  </a:lnTo>
                  <a:lnTo>
                    <a:pt x="156" y="230"/>
                  </a:lnTo>
                  <a:lnTo>
                    <a:pt x="159" y="237"/>
                  </a:lnTo>
                  <a:lnTo>
                    <a:pt x="161" y="239"/>
                  </a:lnTo>
                  <a:lnTo>
                    <a:pt x="163" y="240"/>
                  </a:lnTo>
                  <a:lnTo>
                    <a:pt x="170" y="242"/>
                  </a:lnTo>
                  <a:lnTo>
                    <a:pt x="170" y="242"/>
                  </a:lnTo>
                  <a:lnTo>
                    <a:pt x="176" y="240"/>
                  </a:lnTo>
                  <a:lnTo>
                    <a:pt x="182" y="237"/>
                  </a:lnTo>
                  <a:lnTo>
                    <a:pt x="184" y="231"/>
                  </a:lnTo>
                  <a:lnTo>
                    <a:pt x="185" y="225"/>
                  </a:lnTo>
                  <a:lnTo>
                    <a:pt x="175" y="225"/>
                  </a:lnTo>
                  <a:lnTo>
                    <a:pt x="175" y="225"/>
                  </a:lnTo>
                  <a:lnTo>
                    <a:pt x="175" y="229"/>
                  </a:lnTo>
                  <a:lnTo>
                    <a:pt x="174" y="233"/>
                  </a:lnTo>
                  <a:lnTo>
                    <a:pt x="172" y="234"/>
                  </a:lnTo>
                  <a:lnTo>
                    <a:pt x="171" y="234"/>
                  </a:lnTo>
                  <a:lnTo>
                    <a:pt x="171" y="234"/>
                  </a:lnTo>
                  <a:lnTo>
                    <a:pt x="167" y="234"/>
                  </a:lnTo>
                  <a:lnTo>
                    <a:pt x="166" y="231"/>
                  </a:lnTo>
                  <a:lnTo>
                    <a:pt x="166" y="227"/>
                  </a:lnTo>
                  <a:lnTo>
                    <a:pt x="165" y="221"/>
                  </a:lnTo>
                  <a:lnTo>
                    <a:pt x="165" y="221"/>
                  </a:lnTo>
                  <a:lnTo>
                    <a:pt x="166" y="214"/>
                  </a:lnTo>
                  <a:lnTo>
                    <a:pt x="166" y="211"/>
                  </a:lnTo>
                  <a:lnTo>
                    <a:pt x="169" y="208"/>
                  </a:lnTo>
                  <a:lnTo>
                    <a:pt x="171" y="207"/>
                  </a:lnTo>
                  <a:lnTo>
                    <a:pt x="171" y="207"/>
                  </a:lnTo>
                  <a:close/>
                  <a:moveTo>
                    <a:pt x="218" y="233"/>
                  </a:moveTo>
                  <a:lnTo>
                    <a:pt x="218" y="212"/>
                  </a:lnTo>
                  <a:lnTo>
                    <a:pt x="218" y="212"/>
                  </a:lnTo>
                  <a:lnTo>
                    <a:pt x="218" y="207"/>
                  </a:lnTo>
                  <a:lnTo>
                    <a:pt x="215" y="203"/>
                  </a:lnTo>
                  <a:lnTo>
                    <a:pt x="211" y="201"/>
                  </a:lnTo>
                  <a:lnTo>
                    <a:pt x="204" y="200"/>
                  </a:lnTo>
                  <a:lnTo>
                    <a:pt x="204" y="200"/>
                  </a:lnTo>
                  <a:lnTo>
                    <a:pt x="198" y="200"/>
                  </a:lnTo>
                  <a:lnTo>
                    <a:pt x="195" y="203"/>
                  </a:lnTo>
                  <a:lnTo>
                    <a:pt x="192" y="207"/>
                  </a:lnTo>
                  <a:lnTo>
                    <a:pt x="191" y="212"/>
                  </a:lnTo>
                  <a:lnTo>
                    <a:pt x="191" y="213"/>
                  </a:lnTo>
                  <a:lnTo>
                    <a:pt x="200" y="213"/>
                  </a:lnTo>
                  <a:lnTo>
                    <a:pt x="200" y="212"/>
                  </a:lnTo>
                  <a:lnTo>
                    <a:pt x="200" y="212"/>
                  </a:lnTo>
                  <a:lnTo>
                    <a:pt x="201" y="208"/>
                  </a:lnTo>
                  <a:lnTo>
                    <a:pt x="202" y="207"/>
                  </a:lnTo>
                  <a:lnTo>
                    <a:pt x="204" y="207"/>
                  </a:lnTo>
                  <a:lnTo>
                    <a:pt x="204" y="207"/>
                  </a:lnTo>
                  <a:lnTo>
                    <a:pt x="206" y="207"/>
                  </a:lnTo>
                  <a:lnTo>
                    <a:pt x="208" y="208"/>
                  </a:lnTo>
                  <a:lnTo>
                    <a:pt x="209" y="212"/>
                  </a:lnTo>
                  <a:lnTo>
                    <a:pt x="209" y="212"/>
                  </a:lnTo>
                  <a:lnTo>
                    <a:pt x="208" y="214"/>
                  </a:lnTo>
                  <a:lnTo>
                    <a:pt x="205" y="216"/>
                  </a:lnTo>
                  <a:lnTo>
                    <a:pt x="198" y="218"/>
                  </a:lnTo>
                  <a:lnTo>
                    <a:pt x="198" y="218"/>
                  </a:lnTo>
                  <a:lnTo>
                    <a:pt x="195" y="220"/>
                  </a:lnTo>
                  <a:lnTo>
                    <a:pt x="192" y="222"/>
                  </a:lnTo>
                  <a:lnTo>
                    <a:pt x="189" y="225"/>
                  </a:lnTo>
                  <a:lnTo>
                    <a:pt x="189" y="230"/>
                  </a:lnTo>
                  <a:lnTo>
                    <a:pt x="189" y="230"/>
                  </a:lnTo>
                  <a:lnTo>
                    <a:pt x="189" y="234"/>
                  </a:lnTo>
                  <a:lnTo>
                    <a:pt x="191" y="238"/>
                  </a:lnTo>
                  <a:lnTo>
                    <a:pt x="195" y="240"/>
                  </a:lnTo>
                  <a:lnTo>
                    <a:pt x="198" y="242"/>
                  </a:lnTo>
                  <a:lnTo>
                    <a:pt x="198" y="242"/>
                  </a:lnTo>
                  <a:lnTo>
                    <a:pt x="205" y="240"/>
                  </a:lnTo>
                  <a:lnTo>
                    <a:pt x="206" y="239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0" y="240"/>
                  </a:lnTo>
                  <a:lnTo>
                    <a:pt x="219" y="240"/>
                  </a:lnTo>
                  <a:lnTo>
                    <a:pt x="219" y="240"/>
                  </a:lnTo>
                  <a:lnTo>
                    <a:pt x="218" y="237"/>
                  </a:lnTo>
                  <a:lnTo>
                    <a:pt x="218" y="233"/>
                  </a:lnTo>
                  <a:lnTo>
                    <a:pt x="218" y="233"/>
                  </a:lnTo>
                  <a:close/>
                  <a:moveTo>
                    <a:pt x="236" y="188"/>
                  </a:moveTo>
                  <a:lnTo>
                    <a:pt x="226" y="188"/>
                  </a:lnTo>
                  <a:lnTo>
                    <a:pt x="226" y="240"/>
                  </a:lnTo>
                  <a:lnTo>
                    <a:pt x="236" y="240"/>
                  </a:lnTo>
                  <a:lnTo>
                    <a:pt x="236" y="188"/>
                  </a:lnTo>
                  <a:close/>
                  <a:moveTo>
                    <a:pt x="202" y="234"/>
                  </a:moveTo>
                  <a:lnTo>
                    <a:pt x="202" y="234"/>
                  </a:lnTo>
                  <a:lnTo>
                    <a:pt x="201" y="234"/>
                  </a:lnTo>
                  <a:lnTo>
                    <a:pt x="200" y="233"/>
                  </a:lnTo>
                  <a:lnTo>
                    <a:pt x="198" y="229"/>
                  </a:lnTo>
                  <a:lnTo>
                    <a:pt x="198" y="229"/>
                  </a:lnTo>
                  <a:lnTo>
                    <a:pt x="198" y="226"/>
                  </a:lnTo>
                  <a:lnTo>
                    <a:pt x="200" y="225"/>
                  </a:lnTo>
                  <a:lnTo>
                    <a:pt x="202" y="224"/>
                  </a:lnTo>
                  <a:lnTo>
                    <a:pt x="205" y="222"/>
                  </a:lnTo>
                  <a:lnTo>
                    <a:pt x="205" y="222"/>
                  </a:lnTo>
                  <a:lnTo>
                    <a:pt x="209" y="221"/>
                  </a:lnTo>
                  <a:lnTo>
                    <a:pt x="209" y="229"/>
                  </a:lnTo>
                  <a:lnTo>
                    <a:pt x="209" y="229"/>
                  </a:lnTo>
                  <a:lnTo>
                    <a:pt x="208" y="231"/>
                  </a:lnTo>
                  <a:lnTo>
                    <a:pt x="206" y="233"/>
                  </a:lnTo>
                  <a:lnTo>
                    <a:pt x="205" y="234"/>
                  </a:lnTo>
                  <a:lnTo>
                    <a:pt x="202" y="234"/>
                  </a:lnTo>
                  <a:lnTo>
                    <a:pt x="202" y="234"/>
                  </a:lnTo>
                  <a:close/>
                  <a:moveTo>
                    <a:pt x="92" y="94"/>
                  </a:moveTo>
                  <a:lnTo>
                    <a:pt x="92" y="172"/>
                  </a:lnTo>
                  <a:lnTo>
                    <a:pt x="92" y="172"/>
                  </a:lnTo>
                  <a:lnTo>
                    <a:pt x="92" y="174"/>
                  </a:lnTo>
                  <a:lnTo>
                    <a:pt x="91" y="175"/>
                  </a:lnTo>
                  <a:lnTo>
                    <a:pt x="88" y="177"/>
                  </a:lnTo>
                  <a:lnTo>
                    <a:pt x="87" y="177"/>
                  </a:lnTo>
                  <a:lnTo>
                    <a:pt x="76" y="177"/>
                  </a:lnTo>
                  <a:lnTo>
                    <a:pt x="76" y="177"/>
                  </a:lnTo>
                  <a:lnTo>
                    <a:pt x="75" y="177"/>
                  </a:lnTo>
                  <a:lnTo>
                    <a:pt x="74" y="175"/>
                  </a:lnTo>
                  <a:lnTo>
                    <a:pt x="71" y="172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67" y="92"/>
                  </a:lnTo>
                  <a:lnTo>
                    <a:pt x="62" y="90"/>
                  </a:lnTo>
                  <a:lnTo>
                    <a:pt x="59" y="87"/>
                  </a:lnTo>
                  <a:lnTo>
                    <a:pt x="58" y="83"/>
                  </a:lnTo>
                  <a:lnTo>
                    <a:pt x="58" y="32"/>
                  </a:lnTo>
                  <a:lnTo>
                    <a:pt x="70" y="32"/>
                  </a:lnTo>
                  <a:lnTo>
                    <a:pt x="70" y="78"/>
                  </a:lnTo>
                  <a:lnTo>
                    <a:pt x="75" y="78"/>
                  </a:lnTo>
                  <a:lnTo>
                    <a:pt x="75" y="32"/>
                  </a:lnTo>
                  <a:lnTo>
                    <a:pt x="87" y="32"/>
                  </a:lnTo>
                  <a:lnTo>
                    <a:pt x="87" y="78"/>
                  </a:lnTo>
                  <a:lnTo>
                    <a:pt x="92" y="78"/>
                  </a:lnTo>
                  <a:lnTo>
                    <a:pt x="92" y="78"/>
                  </a:lnTo>
                  <a:lnTo>
                    <a:pt x="92" y="32"/>
                  </a:lnTo>
                  <a:lnTo>
                    <a:pt x="104" y="32"/>
                  </a:lnTo>
                  <a:lnTo>
                    <a:pt x="104" y="88"/>
                  </a:lnTo>
                  <a:lnTo>
                    <a:pt x="104" y="83"/>
                  </a:lnTo>
                  <a:lnTo>
                    <a:pt x="104" y="83"/>
                  </a:lnTo>
                  <a:lnTo>
                    <a:pt x="104" y="87"/>
                  </a:lnTo>
                  <a:lnTo>
                    <a:pt x="101" y="90"/>
                  </a:lnTo>
                  <a:lnTo>
                    <a:pt x="97" y="92"/>
                  </a:lnTo>
                  <a:lnTo>
                    <a:pt x="92" y="94"/>
                  </a:lnTo>
                  <a:lnTo>
                    <a:pt x="92" y="9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2"/>
            <p:cNvSpPr>
              <a:spLocks noEditPoints="1"/>
            </p:cNvSpPr>
            <p:nvPr/>
          </p:nvSpPr>
          <p:spPr bwMode="auto">
            <a:xfrm>
              <a:off x="7832607" y="1081382"/>
              <a:ext cx="226552" cy="226552"/>
            </a:xfrm>
            <a:custGeom>
              <a:avLst/>
              <a:gdLst>
                <a:gd name="T0" fmla="*/ 104 w 260"/>
                <a:gd name="T1" fmla="*/ 256 h 258"/>
                <a:gd name="T2" fmla="*/ 57 w 260"/>
                <a:gd name="T3" fmla="*/ 236 h 258"/>
                <a:gd name="T4" fmla="*/ 22 w 260"/>
                <a:gd name="T5" fmla="*/ 201 h 258"/>
                <a:gd name="T6" fmla="*/ 2 w 260"/>
                <a:gd name="T7" fmla="*/ 156 h 258"/>
                <a:gd name="T8" fmla="*/ 1 w 260"/>
                <a:gd name="T9" fmla="*/ 115 h 258"/>
                <a:gd name="T10" fmla="*/ 15 w 260"/>
                <a:gd name="T11" fmla="*/ 67 h 258"/>
                <a:gd name="T12" fmla="*/ 48 w 260"/>
                <a:gd name="T13" fmla="*/ 28 h 258"/>
                <a:gd name="T14" fmla="*/ 91 w 260"/>
                <a:gd name="T15" fmla="*/ 5 h 258"/>
                <a:gd name="T16" fmla="*/ 130 w 260"/>
                <a:gd name="T17" fmla="*/ 0 h 258"/>
                <a:gd name="T18" fmla="*/ 181 w 260"/>
                <a:gd name="T19" fmla="*/ 9 h 258"/>
                <a:gd name="T20" fmla="*/ 222 w 260"/>
                <a:gd name="T21" fmla="*/ 37 h 258"/>
                <a:gd name="T22" fmla="*/ 249 w 260"/>
                <a:gd name="T23" fmla="*/ 79 h 258"/>
                <a:gd name="T24" fmla="*/ 260 w 260"/>
                <a:gd name="T25" fmla="*/ 128 h 258"/>
                <a:gd name="T26" fmla="*/ 253 w 260"/>
                <a:gd name="T27" fmla="*/ 167 h 258"/>
                <a:gd name="T28" fmla="*/ 230 w 260"/>
                <a:gd name="T29" fmla="*/ 212 h 258"/>
                <a:gd name="T30" fmla="*/ 192 w 260"/>
                <a:gd name="T31" fmla="*/ 243 h 258"/>
                <a:gd name="T32" fmla="*/ 143 w 260"/>
                <a:gd name="T33" fmla="*/ 258 h 258"/>
                <a:gd name="T34" fmla="*/ 216 w 260"/>
                <a:gd name="T35" fmla="*/ 197 h 258"/>
                <a:gd name="T36" fmla="*/ 234 w 260"/>
                <a:gd name="T37" fmla="*/ 165 h 258"/>
                <a:gd name="T38" fmla="*/ 190 w 260"/>
                <a:gd name="T39" fmla="*/ 171 h 258"/>
                <a:gd name="T40" fmla="*/ 153 w 260"/>
                <a:gd name="T41" fmla="*/ 166 h 258"/>
                <a:gd name="T42" fmla="*/ 108 w 260"/>
                <a:gd name="T43" fmla="*/ 149 h 258"/>
                <a:gd name="T44" fmla="*/ 70 w 260"/>
                <a:gd name="T45" fmla="*/ 119 h 258"/>
                <a:gd name="T46" fmla="*/ 43 w 260"/>
                <a:gd name="T47" fmla="*/ 80 h 258"/>
                <a:gd name="T48" fmla="*/ 25 w 260"/>
                <a:gd name="T49" fmla="*/ 97 h 258"/>
                <a:gd name="T50" fmla="*/ 38 w 260"/>
                <a:gd name="T51" fmla="*/ 131 h 258"/>
                <a:gd name="T52" fmla="*/ 66 w 260"/>
                <a:gd name="T53" fmla="*/ 169 h 258"/>
                <a:gd name="T54" fmla="*/ 105 w 260"/>
                <a:gd name="T55" fmla="*/ 195 h 258"/>
                <a:gd name="T56" fmla="*/ 152 w 260"/>
                <a:gd name="T57" fmla="*/ 206 h 258"/>
                <a:gd name="T58" fmla="*/ 191 w 260"/>
                <a:gd name="T59" fmla="*/ 205 h 258"/>
                <a:gd name="T60" fmla="*/ 191 w 260"/>
                <a:gd name="T61" fmla="*/ 147 h 258"/>
                <a:gd name="T62" fmla="*/ 227 w 260"/>
                <a:gd name="T63" fmla="*/ 141 h 258"/>
                <a:gd name="T64" fmla="*/ 240 w 260"/>
                <a:gd name="T65" fmla="*/ 128 h 258"/>
                <a:gd name="T66" fmla="*/ 226 w 260"/>
                <a:gd name="T67" fmla="*/ 102 h 258"/>
                <a:gd name="T68" fmla="*/ 178 w 260"/>
                <a:gd name="T69" fmla="*/ 97 h 258"/>
                <a:gd name="T70" fmla="*/ 118 w 260"/>
                <a:gd name="T71" fmla="*/ 56 h 258"/>
                <a:gd name="T72" fmla="*/ 87 w 260"/>
                <a:gd name="T73" fmla="*/ 28 h 258"/>
                <a:gd name="T74" fmla="*/ 56 w 260"/>
                <a:gd name="T75" fmla="*/ 48 h 258"/>
                <a:gd name="T76" fmla="*/ 75 w 260"/>
                <a:gd name="T77" fmla="*/ 87 h 258"/>
                <a:gd name="T78" fmla="*/ 106 w 260"/>
                <a:gd name="T79" fmla="*/ 118 h 258"/>
                <a:gd name="T80" fmla="*/ 145 w 260"/>
                <a:gd name="T81" fmla="*/ 139 h 258"/>
                <a:gd name="T82" fmla="*/ 191 w 260"/>
                <a:gd name="T83" fmla="*/ 147 h 258"/>
                <a:gd name="T84" fmla="*/ 143 w 260"/>
                <a:gd name="T85" fmla="*/ 238 h 258"/>
                <a:gd name="T86" fmla="*/ 179 w 260"/>
                <a:gd name="T87" fmla="*/ 227 h 258"/>
                <a:gd name="T88" fmla="*/ 121 w 260"/>
                <a:gd name="T89" fmla="*/ 222 h 258"/>
                <a:gd name="T90" fmla="*/ 47 w 260"/>
                <a:gd name="T91" fmla="*/ 179 h 258"/>
                <a:gd name="T92" fmla="*/ 23 w 260"/>
                <a:gd name="T93" fmla="*/ 154 h 258"/>
                <a:gd name="T94" fmla="*/ 39 w 260"/>
                <a:gd name="T95" fmla="*/ 191 h 258"/>
                <a:gd name="T96" fmla="*/ 65 w 260"/>
                <a:gd name="T97" fmla="*/ 218 h 258"/>
                <a:gd name="T98" fmla="*/ 100 w 260"/>
                <a:gd name="T99" fmla="*/ 235 h 258"/>
                <a:gd name="T100" fmla="*/ 130 w 260"/>
                <a:gd name="T101" fmla="*/ 239 h 258"/>
                <a:gd name="T102" fmla="*/ 117 w 260"/>
                <a:gd name="T103" fmla="*/ 19 h 258"/>
                <a:gd name="T104" fmla="*/ 157 w 260"/>
                <a:gd name="T105" fmla="*/ 66 h 258"/>
                <a:gd name="T106" fmla="*/ 217 w 260"/>
                <a:gd name="T107" fmla="*/ 83 h 258"/>
                <a:gd name="T108" fmla="*/ 222 w 260"/>
                <a:gd name="T109" fmla="*/ 69 h 258"/>
                <a:gd name="T110" fmla="*/ 177 w 260"/>
                <a:gd name="T111" fmla="*/ 30 h 258"/>
                <a:gd name="T112" fmla="*/ 130 w 260"/>
                <a:gd name="T113" fmla="*/ 1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58">
                  <a:moveTo>
                    <a:pt x="130" y="258"/>
                  </a:moveTo>
                  <a:lnTo>
                    <a:pt x="130" y="258"/>
                  </a:lnTo>
                  <a:lnTo>
                    <a:pt x="117" y="258"/>
                  </a:lnTo>
                  <a:lnTo>
                    <a:pt x="104" y="256"/>
                  </a:lnTo>
                  <a:lnTo>
                    <a:pt x="91" y="253"/>
                  </a:lnTo>
                  <a:lnTo>
                    <a:pt x="79" y="248"/>
                  </a:lnTo>
                  <a:lnTo>
                    <a:pt x="67" y="243"/>
                  </a:lnTo>
                  <a:lnTo>
                    <a:pt x="57" y="236"/>
                  </a:lnTo>
                  <a:lnTo>
                    <a:pt x="48" y="228"/>
                  </a:lnTo>
                  <a:lnTo>
                    <a:pt x="38" y="221"/>
                  </a:lnTo>
                  <a:lnTo>
                    <a:pt x="30" y="212"/>
                  </a:lnTo>
                  <a:lnTo>
                    <a:pt x="22" y="201"/>
                  </a:lnTo>
                  <a:lnTo>
                    <a:pt x="15" y="191"/>
                  </a:lnTo>
                  <a:lnTo>
                    <a:pt x="10" y="179"/>
                  </a:lnTo>
                  <a:lnTo>
                    <a:pt x="6" y="167"/>
                  </a:lnTo>
                  <a:lnTo>
                    <a:pt x="2" y="156"/>
                  </a:lnTo>
                  <a:lnTo>
                    <a:pt x="1" y="143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15"/>
                  </a:lnTo>
                  <a:lnTo>
                    <a:pt x="2" y="102"/>
                  </a:lnTo>
                  <a:lnTo>
                    <a:pt x="6" y="91"/>
                  </a:lnTo>
                  <a:lnTo>
                    <a:pt x="10" y="79"/>
                  </a:lnTo>
                  <a:lnTo>
                    <a:pt x="15" y="67"/>
                  </a:lnTo>
                  <a:lnTo>
                    <a:pt x="22" y="57"/>
                  </a:lnTo>
                  <a:lnTo>
                    <a:pt x="30" y="46"/>
                  </a:lnTo>
                  <a:lnTo>
                    <a:pt x="38" y="37"/>
                  </a:lnTo>
                  <a:lnTo>
                    <a:pt x="48" y="28"/>
                  </a:lnTo>
                  <a:lnTo>
                    <a:pt x="57" y="22"/>
                  </a:lnTo>
                  <a:lnTo>
                    <a:pt x="67" y="15"/>
                  </a:lnTo>
                  <a:lnTo>
                    <a:pt x="79" y="9"/>
                  </a:lnTo>
                  <a:lnTo>
                    <a:pt x="91" y="5"/>
                  </a:lnTo>
                  <a:lnTo>
                    <a:pt x="104" y="2"/>
                  </a:lnTo>
                  <a:lnTo>
                    <a:pt x="117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2"/>
                  </a:lnTo>
                  <a:lnTo>
                    <a:pt x="169" y="5"/>
                  </a:lnTo>
                  <a:lnTo>
                    <a:pt x="181" y="9"/>
                  </a:lnTo>
                  <a:lnTo>
                    <a:pt x="192" y="15"/>
                  </a:lnTo>
                  <a:lnTo>
                    <a:pt x="203" y="22"/>
                  </a:lnTo>
                  <a:lnTo>
                    <a:pt x="212" y="28"/>
                  </a:lnTo>
                  <a:lnTo>
                    <a:pt x="222" y="37"/>
                  </a:lnTo>
                  <a:lnTo>
                    <a:pt x="230" y="46"/>
                  </a:lnTo>
                  <a:lnTo>
                    <a:pt x="238" y="57"/>
                  </a:lnTo>
                  <a:lnTo>
                    <a:pt x="244" y="67"/>
                  </a:lnTo>
                  <a:lnTo>
                    <a:pt x="249" y="79"/>
                  </a:lnTo>
                  <a:lnTo>
                    <a:pt x="253" y="91"/>
                  </a:lnTo>
                  <a:lnTo>
                    <a:pt x="257" y="102"/>
                  </a:lnTo>
                  <a:lnTo>
                    <a:pt x="259" y="115"/>
                  </a:lnTo>
                  <a:lnTo>
                    <a:pt x="260" y="128"/>
                  </a:lnTo>
                  <a:lnTo>
                    <a:pt x="260" y="128"/>
                  </a:lnTo>
                  <a:lnTo>
                    <a:pt x="259" y="143"/>
                  </a:lnTo>
                  <a:lnTo>
                    <a:pt x="257" y="156"/>
                  </a:lnTo>
                  <a:lnTo>
                    <a:pt x="253" y="167"/>
                  </a:lnTo>
                  <a:lnTo>
                    <a:pt x="249" y="179"/>
                  </a:lnTo>
                  <a:lnTo>
                    <a:pt x="244" y="191"/>
                  </a:lnTo>
                  <a:lnTo>
                    <a:pt x="238" y="201"/>
                  </a:lnTo>
                  <a:lnTo>
                    <a:pt x="230" y="212"/>
                  </a:lnTo>
                  <a:lnTo>
                    <a:pt x="222" y="221"/>
                  </a:lnTo>
                  <a:lnTo>
                    <a:pt x="212" y="228"/>
                  </a:lnTo>
                  <a:lnTo>
                    <a:pt x="203" y="236"/>
                  </a:lnTo>
                  <a:lnTo>
                    <a:pt x="192" y="243"/>
                  </a:lnTo>
                  <a:lnTo>
                    <a:pt x="181" y="248"/>
                  </a:lnTo>
                  <a:lnTo>
                    <a:pt x="169" y="253"/>
                  </a:lnTo>
                  <a:lnTo>
                    <a:pt x="156" y="256"/>
                  </a:lnTo>
                  <a:lnTo>
                    <a:pt x="143" y="258"/>
                  </a:lnTo>
                  <a:lnTo>
                    <a:pt x="130" y="258"/>
                  </a:lnTo>
                  <a:lnTo>
                    <a:pt x="130" y="258"/>
                  </a:lnTo>
                  <a:close/>
                  <a:moveTo>
                    <a:pt x="216" y="197"/>
                  </a:moveTo>
                  <a:lnTo>
                    <a:pt x="216" y="197"/>
                  </a:lnTo>
                  <a:lnTo>
                    <a:pt x="221" y="189"/>
                  </a:lnTo>
                  <a:lnTo>
                    <a:pt x="226" y="182"/>
                  </a:lnTo>
                  <a:lnTo>
                    <a:pt x="230" y="174"/>
                  </a:lnTo>
                  <a:lnTo>
                    <a:pt x="234" y="165"/>
                  </a:lnTo>
                  <a:lnTo>
                    <a:pt x="234" y="165"/>
                  </a:lnTo>
                  <a:lnTo>
                    <a:pt x="213" y="169"/>
                  </a:lnTo>
                  <a:lnTo>
                    <a:pt x="201" y="170"/>
                  </a:lnTo>
                  <a:lnTo>
                    <a:pt x="190" y="171"/>
                  </a:lnTo>
                  <a:lnTo>
                    <a:pt x="190" y="171"/>
                  </a:lnTo>
                  <a:lnTo>
                    <a:pt x="178" y="170"/>
                  </a:lnTo>
                  <a:lnTo>
                    <a:pt x="165" y="169"/>
                  </a:lnTo>
                  <a:lnTo>
                    <a:pt x="153" y="166"/>
                  </a:lnTo>
                  <a:lnTo>
                    <a:pt x="142" y="163"/>
                  </a:lnTo>
                  <a:lnTo>
                    <a:pt x="130" y="160"/>
                  </a:lnTo>
                  <a:lnTo>
                    <a:pt x="118" y="154"/>
                  </a:lnTo>
                  <a:lnTo>
                    <a:pt x="108" y="149"/>
                  </a:lnTo>
                  <a:lnTo>
                    <a:pt x="97" y="143"/>
                  </a:lnTo>
                  <a:lnTo>
                    <a:pt x="88" y="135"/>
                  </a:lnTo>
                  <a:lnTo>
                    <a:pt x="79" y="127"/>
                  </a:lnTo>
                  <a:lnTo>
                    <a:pt x="70" y="119"/>
                  </a:lnTo>
                  <a:lnTo>
                    <a:pt x="62" y="110"/>
                  </a:lnTo>
                  <a:lnTo>
                    <a:pt x="56" y="100"/>
                  </a:lnTo>
                  <a:lnTo>
                    <a:pt x="49" y="91"/>
                  </a:lnTo>
                  <a:lnTo>
                    <a:pt x="43" y="80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0" y="83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8" y="109"/>
                  </a:lnTo>
                  <a:lnTo>
                    <a:pt x="32" y="121"/>
                  </a:lnTo>
                  <a:lnTo>
                    <a:pt x="38" y="131"/>
                  </a:lnTo>
                  <a:lnTo>
                    <a:pt x="43" y="141"/>
                  </a:lnTo>
                  <a:lnTo>
                    <a:pt x="51" y="150"/>
                  </a:lnTo>
                  <a:lnTo>
                    <a:pt x="57" y="160"/>
                  </a:lnTo>
                  <a:lnTo>
                    <a:pt x="66" y="169"/>
                  </a:lnTo>
                  <a:lnTo>
                    <a:pt x="75" y="175"/>
                  </a:lnTo>
                  <a:lnTo>
                    <a:pt x="84" y="183"/>
                  </a:lnTo>
                  <a:lnTo>
                    <a:pt x="95" y="189"/>
                  </a:lnTo>
                  <a:lnTo>
                    <a:pt x="105" y="195"/>
                  </a:lnTo>
                  <a:lnTo>
                    <a:pt x="116" y="199"/>
                  </a:lnTo>
                  <a:lnTo>
                    <a:pt x="127" y="202"/>
                  </a:lnTo>
                  <a:lnTo>
                    <a:pt x="139" y="205"/>
                  </a:lnTo>
                  <a:lnTo>
                    <a:pt x="152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78" y="206"/>
                  </a:lnTo>
                  <a:lnTo>
                    <a:pt x="191" y="205"/>
                  </a:lnTo>
                  <a:lnTo>
                    <a:pt x="204" y="201"/>
                  </a:lnTo>
                  <a:lnTo>
                    <a:pt x="216" y="197"/>
                  </a:lnTo>
                  <a:lnTo>
                    <a:pt x="216" y="197"/>
                  </a:lnTo>
                  <a:close/>
                  <a:moveTo>
                    <a:pt x="191" y="147"/>
                  </a:moveTo>
                  <a:lnTo>
                    <a:pt x="191" y="147"/>
                  </a:lnTo>
                  <a:lnTo>
                    <a:pt x="203" y="145"/>
                  </a:lnTo>
                  <a:lnTo>
                    <a:pt x="216" y="144"/>
                  </a:lnTo>
                  <a:lnTo>
                    <a:pt x="227" y="141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28"/>
                  </a:lnTo>
                  <a:lnTo>
                    <a:pt x="240" y="128"/>
                  </a:lnTo>
                  <a:lnTo>
                    <a:pt x="239" y="114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26" y="102"/>
                  </a:lnTo>
                  <a:lnTo>
                    <a:pt x="216" y="102"/>
                  </a:lnTo>
                  <a:lnTo>
                    <a:pt x="216" y="102"/>
                  </a:lnTo>
                  <a:lnTo>
                    <a:pt x="196" y="101"/>
                  </a:lnTo>
                  <a:lnTo>
                    <a:pt x="178" y="97"/>
                  </a:lnTo>
                  <a:lnTo>
                    <a:pt x="161" y="89"/>
                  </a:lnTo>
                  <a:lnTo>
                    <a:pt x="144" y="80"/>
                  </a:lnTo>
                  <a:lnTo>
                    <a:pt x="130" y="69"/>
                  </a:lnTo>
                  <a:lnTo>
                    <a:pt x="118" y="56"/>
                  </a:lnTo>
                  <a:lnTo>
                    <a:pt x="106" y="40"/>
                  </a:lnTo>
                  <a:lnTo>
                    <a:pt x="99" y="23"/>
                  </a:lnTo>
                  <a:lnTo>
                    <a:pt x="99" y="23"/>
                  </a:lnTo>
                  <a:lnTo>
                    <a:pt x="87" y="28"/>
                  </a:lnTo>
                  <a:lnTo>
                    <a:pt x="77" y="33"/>
                  </a:lnTo>
                  <a:lnTo>
                    <a:pt x="66" y="40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60" y="58"/>
                  </a:lnTo>
                  <a:lnTo>
                    <a:pt x="65" y="69"/>
                  </a:lnTo>
                  <a:lnTo>
                    <a:pt x="70" y="78"/>
                  </a:lnTo>
                  <a:lnTo>
                    <a:pt x="75" y="87"/>
                  </a:lnTo>
                  <a:lnTo>
                    <a:pt x="83" y="96"/>
                  </a:lnTo>
                  <a:lnTo>
                    <a:pt x="90" y="104"/>
                  </a:lnTo>
                  <a:lnTo>
                    <a:pt x="97" y="111"/>
                  </a:lnTo>
                  <a:lnTo>
                    <a:pt x="106" y="118"/>
                  </a:lnTo>
                  <a:lnTo>
                    <a:pt x="116" y="124"/>
                  </a:lnTo>
                  <a:lnTo>
                    <a:pt x="125" y="130"/>
                  </a:lnTo>
                  <a:lnTo>
                    <a:pt x="135" y="135"/>
                  </a:lnTo>
                  <a:lnTo>
                    <a:pt x="145" y="139"/>
                  </a:lnTo>
                  <a:lnTo>
                    <a:pt x="156" y="141"/>
                  </a:lnTo>
                  <a:lnTo>
                    <a:pt x="168" y="144"/>
                  </a:lnTo>
                  <a:lnTo>
                    <a:pt x="179" y="145"/>
                  </a:lnTo>
                  <a:lnTo>
                    <a:pt x="191" y="147"/>
                  </a:lnTo>
                  <a:lnTo>
                    <a:pt x="191" y="147"/>
                  </a:lnTo>
                  <a:close/>
                  <a:moveTo>
                    <a:pt x="130" y="239"/>
                  </a:moveTo>
                  <a:lnTo>
                    <a:pt x="130" y="239"/>
                  </a:lnTo>
                  <a:lnTo>
                    <a:pt x="143" y="238"/>
                  </a:lnTo>
                  <a:lnTo>
                    <a:pt x="156" y="236"/>
                  </a:lnTo>
                  <a:lnTo>
                    <a:pt x="168" y="232"/>
                  </a:lnTo>
                  <a:lnTo>
                    <a:pt x="179" y="227"/>
                  </a:lnTo>
                  <a:lnTo>
                    <a:pt x="179" y="227"/>
                  </a:lnTo>
                  <a:lnTo>
                    <a:pt x="164" y="228"/>
                  </a:lnTo>
                  <a:lnTo>
                    <a:pt x="164" y="228"/>
                  </a:lnTo>
                  <a:lnTo>
                    <a:pt x="142" y="226"/>
                  </a:lnTo>
                  <a:lnTo>
                    <a:pt x="121" y="222"/>
                  </a:lnTo>
                  <a:lnTo>
                    <a:pt x="100" y="215"/>
                  </a:lnTo>
                  <a:lnTo>
                    <a:pt x="80" y="205"/>
                  </a:lnTo>
                  <a:lnTo>
                    <a:pt x="62" y="193"/>
                  </a:lnTo>
                  <a:lnTo>
                    <a:pt x="47" y="179"/>
                  </a:lnTo>
                  <a:lnTo>
                    <a:pt x="34" y="163"/>
                  </a:lnTo>
                  <a:lnTo>
                    <a:pt x="21" y="145"/>
                  </a:lnTo>
                  <a:lnTo>
                    <a:pt x="21" y="145"/>
                  </a:lnTo>
                  <a:lnTo>
                    <a:pt x="23" y="154"/>
                  </a:lnTo>
                  <a:lnTo>
                    <a:pt x="26" y="165"/>
                  </a:lnTo>
                  <a:lnTo>
                    <a:pt x="30" y="174"/>
                  </a:lnTo>
                  <a:lnTo>
                    <a:pt x="34" y="182"/>
                  </a:lnTo>
                  <a:lnTo>
                    <a:pt x="39" y="191"/>
                  </a:lnTo>
                  <a:lnTo>
                    <a:pt x="44" y="199"/>
                  </a:lnTo>
                  <a:lnTo>
                    <a:pt x="51" y="205"/>
                  </a:lnTo>
                  <a:lnTo>
                    <a:pt x="58" y="212"/>
                  </a:lnTo>
                  <a:lnTo>
                    <a:pt x="65" y="218"/>
                  </a:lnTo>
                  <a:lnTo>
                    <a:pt x="74" y="223"/>
                  </a:lnTo>
                  <a:lnTo>
                    <a:pt x="82" y="228"/>
                  </a:lnTo>
                  <a:lnTo>
                    <a:pt x="91" y="232"/>
                  </a:lnTo>
                  <a:lnTo>
                    <a:pt x="100" y="235"/>
                  </a:lnTo>
                  <a:lnTo>
                    <a:pt x="109" y="238"/>
                  </a:lnTo>
                  <a:lnTo>
                    <a:pt x="119" y="239"/>
                  </a:lnTo>
                  <a:lnTo>
                    <a:pt x="130" y="239"/>
                  </a:lnTo>
                  <a:lnTo>
                    <a:pt x="130" y="239"/>
                  </a:lnTo>
                  <a:close/>
                  <a:moveTo>
                    <a:pt x="130" y="19"/>
                  </a:moveTo>
                  <a:lnTo>
                    <a:pt x="130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25" y="33"/>
                  </a:lnTo>
                  <a:lnTo>
                    <a:pt x="134" y="45"/>
                  </a:lnTo>
                  <a:lnTo>
                    <a:pt x="144" y="57"/>
                  </a:lnTo>
                  <a:lnTo>
                    <a:pt x="157" y="66"/>
                  </a:lnTo>
                  <a:lnTo>
                    <a:pt x="170" y="74"/>
                  </a:lnTo>
                  <a:lnTo>
                    <a:pt x="184" y="79"/>
                  </a:lnTo>
                  <a:lnTo>
                    <a:pt x="200" y="82"/>
                  </a:lnTo>
                  <a:lnTo>
                    <a:pt x="217" y="83"/>
                  </a:lnTo>
                  <a:lnTo>
                    <a:pt x="217" y="83"/>
                  </a:lnTo>
                  <a:lnTo>
                    <a:pt x="230" y="83"/>
                  </a:lnTo>
                  <a:lnTo>
                    <a:pt x="230" y="83"/>
                  </a:lnTo>
                  <a:lnTo>
                    <a:pt x="222" y="6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36"/>
                  </a:lnTo>
                  <a:lnTo>
                    <a:pt x="177" y="30"/>
                  </a:lnTo>
                  <a:lnTo>
                    <a:pt x="161" y="23"/>
                  </a:lnTo>
                  <a:lnTo>
                    <a:pt x="145" y="21"/>
                  </a:lnTo>
                  <a:lnTo>
                    <a:pt x="130" y="19"/>
                  </a:lnTo>
                  <a:lnTo>
                    <a:pt x="130" y="1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TextBox 31"/>
          <p:cNvSpPr txBox="1"/>
          <p:nvPr/>
        </p:nvSpPr>
        <p:spPr>
          <a:xfrm>
            <a:off x="5363347" y="584684"/>
            <a:ext cx="16209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运动图标</a:t>
            </a:r>
          </a:p>
        </p:txBody>
      </p:sp>
    </p:spTree>
    <p:extLst>
      <p:ext uri="{BB962C8B-B14F-4D97-AF65-F5344CB8AC3E}">
        <p14:creationId xmlns:p14="http://schemas.microsoft.com/office/powerpoint/2010/main" val="352211192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/>
          <p:cNvGrpSpPr/>
          <p:nvPr/>
        </p:nvGrpSpPr>
        <p:grpSpPr>
          <a:xfrm>
            <a:off x="2464824" y="1758510"/>
            <a:ext cx="7303585" cy="4118762"/>
            <a:chOff x="6164836" y="1607680"/>
            <a:chExt cx="1894325" cy="1068280"/>
          </a:xfrm>
        </p:grpSpPr>
        <p:sp>
          <p:nvSpPr>
            <p:cNvPr id="2" name="Freeform 33"/>
            <p:cNvSpPr>
              <a:spLocks noEditPoints="1"/>
            </p:cNvSpPr>
            <p:nvPr/>
          </p:nvSpPr>
          <p:spPr bwMode="auto">
            <a:xfrm>
              <a:off x="6164836" y="1621622"/>
              <a:ext cx="226552" cy="196927"/>
            </a:xfrm>
            <a:custGeom>
              <a:avLst/>
              <a:gdLst>
                <a:gd name="T0" fmla="*/ 78 w 260"/>
                <a:gd name="T1" fmla="*/ 137 h 226"/>
                <a:gd name="T2" fmla="*/ 74 w 260"/>
                <a:gd name="T3" fmla="*/ 146 h 226"/>
                <a:gd name="T4" fmla="*/ 250 w 260"/>
                <a:gd name="T5" fmla="*/ 148 h 226"/>
                <a:gd name="T6" fmla="*/ 256 w 260"/>
                <a:gd name="T7" fmla="*/ 157 h 226"/>
                <a:gd name="T8" fmla="*/ 79 w 260"/>
                <a:gd name="T9" fmla="*/ 163 h 226"/>
                <a:gd name="T10" fmla="*/ 60 w 260"/>
                <a:gd name="T11" fmla="*/ 152 h 226"/>
                <a:gd name="T12" fmla="*/ 69 w 260"/>
                <a:gd name="T13" fmla="*/ 127 h 226"/>
                <a:gd name="T14" fmla="*/ 24 w 260"/>
                <a:gd name="T15" fmla="*/ 23 h 226"/>
                <a:gd name="T16" fmla="*/ 4 w 260"/>
                <a:gd name="T17" fmla="*/ 24 h 226"/>
                <a:gd name="T18" fmla="*/ 8 w 260"/>
                <a:gd name="T19" fmla="*/ 1 h 226"/>
                <a:gd name="T20" fmla="*/ 26 w 260"/>
                <a:gd name="T21" fmla="*/ 10 h 226"/>
                <a:gd name="T22" fmla="*/ 248 w 260"/>
                <a:gd name="T23" fmla="*/ 36 h 226"/>
                <a:gd name="T24" fmla="*/ 259 w 260"/>
                <a:gd name="T25" fmla="*/ 46 h 226"/>
                <a:gd name="T26" fmla="*/ 220 w 260"/>
                <a:gd name="T27" fmla="*/ 45 h 226"/>
                <a:gd name="T28" fmla="*/ 260 w 260"/>
                <a:gd name="T29" fmla="*/ 50 h 226"/>
                <a:gd name="T30" fmla="*/ 260 w 260"/>
                <a:gd name="T31" fmla="*/ 118 h 226"/>
                <a:gd name="T32" fmla="*/ 248 w 260"/>
                <a:gd name="T33" fmla="*/ 132 h 226"/>
                <a:gd name="T34" fmla="*/ 81 w 260"/>
                <a:gd name="T35" fmla="*/ 127 h 226"/>
                <a:gd name="T36" fmla="*/ 85 w 260"/>
                <a:gd name="T37" fmla="*/ 40 h 226"/>
                <a:gd name="T38" fmla="*/ 61 w 260"/>
                <a:gd name="T39" fmla="*/ 61 h 226"/>
                <a:gd name="T40" fmla="*/ 69 w 260"/>
                <a:gd name="T41" fmla="*/ 87 h 226"/>
                <a:gd name="T42" fmla="*/ 125 w 260"/>
                <a:gd name="T43" fmla="*/ 53 h 226"/>
                <a:gd name="T44" fmla="*/ 126 w 260"/>
                <a:gd name="T45" fmla="*/ 61 h 226"/>
                <a:gd name="T46" fmla="*/ 128 w 260"/>
                <a:gd name="T47" fmla="*/ 95 h 226"/>
                <a:gd name="T48" fmla="*/ 104 w 260"/>
                <a:gd name="T49" fmla="*/ 110 h 226"/>
                <a:gd name="T50" fmla="*/ 134 w 260"/>
                <a:gd name="T51" fmla="*/ 53 h 226"/>
                <a:gd name="T52" fmla="*/ 168 w 260"/>
                <a:gd name="T53" fmla="*/ 70 h 226"/>
                <a:gd name="T54" fmla="*/ 168 w 260"/>
                <a:gd name="T55" fmla="*/ 78 h 226"/>
                <a:gd name="T56" fmla="*/ 170 w 260"/>
                <a:gd name="T57" fmla="*/ 110 h 226"/>
                <a:gd name="T58" fmla="*/ 174 w 260"/>
                <a:gd name="T59" fmla="*/ 44 h 226"/>
                <a:gd name="T60" fmla="*/ 176 w 260"/>
                <a:gd name="T61" fmla="*/ 70 h 226"/>
                <a:gd name="T62" fmla="*/ 212 w 260"/>
                <a:gd name="T63" fmla="*/ 87 h 226"/>
                <a:gd name="T64" fmla="*/ 212 w 260"/>
                <a:gd name="T65" fmla="*/ 95 h 226"/>
                <a:gd name="T66" fmla="*/ 248 w 260"/>
                <a:gd name="T67" fmla="*/ 61 h 226"/>
                <a:gd name="T68" fmla="*/ 220 w 260"/>
                <a:gd name="T69" fmla="*/ 78 h 226"/>
                <a:gd name="T70" fmla="*/ 220 w 260"/>
                <a:gd name="T71" fmla="*/ 102 h 226"/>
                <a:gd name="T72" fmla="*/ 248 w 260"/>
                <a:gd name="T73" fmla="*/ 123 h 226"/>
                <a:gd name="T74" fmla="*/ 116 w 260"/>
                <a:gd name="T75" fmla="*/ 172 h 226"/>
                <a:gd name="T76" fmla="*/ 137 w 260"/>
                <a:gd name="T77" fmla="*/ 193 h 226"/>
                <a:gd name="T78" fmla="*/ 130 w 260"/>
                <a:gd name="T79" fmla="*/ 218 h 226"/>
                <a:gd name="T80" fmla="*/ 105 w 260"/>
                <a:gd name="T81" fmla="*/ 224 h 226"/>
                <a:gd name="T82" fmla="*/ 85 w 260"/>
                <a:gd name="T83" fmla="*/ 204 h 226"/>
                <a:gd name="T84" fmla="*/ 92 w 260"/>
                <a:gd name="T85" fmla="*/ 180 h 226"/>
                <a:gd name="T86" fmla="*/ 111 w 260"/>
                <a:gd name="T87" fmla="*/ 211 h 226"/>
                <a:gd name="T88" fmla="*/ 124 w 260"/>
                <a:gd name="T89" fmla="*/ 198 h 226"/>
                <a:gd name="T90" fmla="*/ 107 w 260"/>
                <a:gd name="T91" fmla="*/ 187 h 226"/>
                <a:gd name="T92" fmla="*/ 103 w 260"/>
                <a:gd name="T93" fmla="*/ 208 h 226"/>
                <a:gd name="T94" fmla="*/ 228 w 260"/>
                <a:gd name="T95" fmla="*/ 172 h 226"/>
                <a:gd name="T96" fmla="*/ 248 w 260"/>
                <a:gd name="T97" fmla="*/ 193 h 226"/>
                <a:gd name="T98" fmla="*/ 241 w 260"/>
                <a:gd name="T99" fmla="*/ 218 h 226"/>
                <a:gd name="T100" fmla="*/ 216 w 260"/>
                <a:gd name="T101" fmla="*/ 224 h 226"/>
                <a:gd name="T102" fmla="*/ 195 w 260"/>
                <a:gd name="T103" fmla="*/ 204 h 226"/>
                <a:gd name="T104" fmla="*/ 203 w 260"/>
                <a:gd name="T105" fmla="*/ 180 h 226"/>
                <a:gd name="T106" fmla="*/ 222 w 260"/>
                <a:gd name="T107" fmla="*/ 211 h 226"/>
                <a:gd name="T108" fmla="*/ 234 w 260"/>
                <a:gd name="T109" fmla="*/ 198 h 226"/>
                <a:gd name="T110" fmla="*/ 217 w 260"/>
                <a:gd name="T111" fmla="*/ 187 h 226"/>
                <a:gd name="T112" fmla="*/ 213 w 260"/>
                <a:gd name="T113" fmla="*/ 208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26">
                  <a:moveTo>
                    <a:pt x="248" y="132"/>
                  </a:moveTo>
                  <a:lnTo>
                    <a:pt x="248" y="132"/>
                  </a:lnTo>
                  <a:lnTo>
                    <a:pt x="78" y="137"/>
                  </a:lnTo>
                  <a:lnTo>
                    <a:pt x="78" y="137"/>
                  </a:lnTo>
                  <a:lnTo>
                    <a:pt x="78" y="137"/>
                  </a:lnTo>
                  <a:lnTo>
                    <a:pt x="78" y="137"/>
                  </a:lnTo>
                  <a:lnTo>
                    <a:pt x="76" y="137"/>
                  </a:lnTo>
                  <a:lnTo>
                    <a:pt x="73" y="139"/>
                  </a:lnTo>
                  <a:lnTo>
                    <a:pt x="73" y="140"/>
                  </a:lnTo>
                  <a:lnTo>
                    <a:pt x="72" y="143"/>
                  </a:lnTo>
                  <a:lnTo>
                    <a:pt x="73" y="144"/>
                  </a:lnTo>
                  <a:lnTo>
                    <a:pt x="74" y="146"/>
                  </a:lnTo>
                  <a:lnTo>
                    <a:pt x="76" y="148"/>
                  </a:lnTo>
                  <a:lnTo>
                    <a:pt x="79" y="148"/>
                  </a:lnTo>
                  <a:lnTo>
                    <a:pt x="79" y="148"/>
                  </a:lnTo>
                  <a:lnTo>
                    <a:pt x="81" y="148"/>
                  </a:lnTo>
                  <a:lnTo>
                    <a:pt x="250" y="148"/>
                  </a:lnTo>
                  <a:lnTo>
                    <a:pt x="250" y="148"/>
                  </a:lnTo>
                  <a:lnTo>
                    <a:pt x="252" y="148"/>
                  </a:lnTo>
                  <a:lnTo>
                    <a:pt x="255" y="149"/>
                  </a:lnTo>
                  <a:lnTo>
                    <a:pt x="256" y="150"/>
                  </a:lnTo>
                  <a:lnTo>
                    <a:pt x="256" y="153"/>
                  </a:lnTo>
                  <a:lnTo>
                    <a:pt x="256" y="153"/>
                  </a:lnTo>
                  <a:lnTo>
                    <a:pt x="256" y="157"/>
                  </a:lnTo>
                  <a:lnTo>
                    <a:pt x="255" y="159"/>
                  </a:lnTo>
                  <a:lnTo>
                    <a:pt x="252" y="162"/>
                  </a:lnTo>
                  <a:lnTo>
                    <a:pt x="250" y="163"/>
                  </a:lnTo>
                  <a:lnTo>
                    <a:pt x="81" y="163"/>
                  </a:lnTo>
                  <a:lnTo>
                    <a:pt x="81" y="163"/>
                  </a:lnTo>
                  <a:lnTo>
                    <a:pt x="79" y="163"/>
                  </a:lnTo>
                  <a:lnTo>
                    <a:pt x="79" y="163"/>
                  </a:lnTo>
                  <a:lnTo>
                    <a:pt x="74" y="162"/>
                  </a:lnTo>
                  <a:lnTo>
                    <a:pt x="70" y="162"/>
                  </a:lnTo>
                  <a:lnTo>
                    <a:pt x="66" y="159"/>
                  </a:lnTo>
                  <a:lnTo>
                    <a:pt x="64" y="157"/>
                  </a:lnTo>
                  <a:lnTo>
                    <a:pt x="60" y="152"/>
                  </a:lnTo>
                  <a:lnTo>
                    <a:pt x="59" y="145"/>
                  </a:lnTo>
                  <a:lnTo>
                    <a:pt x="59" y="139"/>
                  </a:lnTo>
                  <a:lnTo>
                    <a:pt x="61" y="133"/>
                  </a:lnTo>
                  <a:lnTo>
                    <a:pt x="64" y="128"/>
                  </a:lnTo>
                  <a:lnTo>
                    <a:pt x="66" y="128"/>
                  </a:lnTo>
                  <a:lnTo>
                    <a:pt x="69" y="127"/>
                  </a:lnTo>
                  <a:lnTo>
                    <a:pt x="69" y="127"/>
                  </a:lnTo>
                  <a:lnTo>
                    <a:pt x="70" y="127"/>
                  </a:lnTo>
                  <a:lnTo>
                    <a:pt x="38" y="2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4" y="23"/>
                  </a:lnTo>
                  <a:lnTo>
                    <a:pt x="21" y="26"/>
                  </a:lnTo>
                  <a:lnTo>
                    <a:pt x="17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8" y="27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9"/>
                  </a:lnTo>
                  <a:lnTo>
                    <a:pt x="4" y="5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8" y="1"/>
                  </a:lnTo>
                  <a:lnTo>
                    <a:pt x="21" y="4"/>
                  </a:lnTo>
                  <a:lnTo>
                    <a:pt x="25" y="6"/>
                  </a:lnTo>
                  <a:lnTo>
                    <a:pt x="26" y="1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6" y="10"/>
                  </a:lnTo>
                  <a:lnTo>
                    <a:pt x="52" y="28"/>
                  </a:lnTo>
                  <a:lnTo>
                    <a:pt x="248" y="36"/>
                  </a:lnTo>
                  <a:lnTo>
                    <a:pt x="248" y="36"/>
                  </a:lnTo>
                  <a:lnTo>
                    <a:pt x="248" y="36"/>
                  </a:lnTo>
                  <a:lnTo>
                    <a:pt x="250" y="36"/>
                  </a:lnTo>
                  <a:lnTo>
                    <a:pt x="254" y="39"/>
                  </a:lnTo>
                  <a:lnTo>
                    <a:pt x="256" y="40"/>
                  </a:lnTo>
                  <a:lnTo>
                    <a:pt x="258" y="43"/>
                  </a:lnTo>
                  <a:lnTo>
                    <a:pt x="259" y="46"/>
                  </a:lnTo>
                  <a:lnTo>
                    <a:pt x="260" y="50"/>
                  </a:lnTo>
                  <a:lnTo>
                    <a:pt x="248" y="50"/>
                  </a:lnTo>
                  <a:lnTo>
                    <a:pt x="248" y="50"/>
                  </a:lnTo>
                  <a:lnTo>
                    <a:pt x="248" y="46"/>
                  </a:lnTo>
                  <a:lnTo>
                    <a:pt x="248" y="46"/>
                  </a:lnTo>
                  <a:lnTo>
                    <a:pt x="220" y="45"/>
                  </a:lnTo>
                  <a:lnTo>
                    <a:pt x="220" y="53"/>
                  </a:lnTo>
                  <a:lnTo>
                    <a:pt x="248" y="53"/>
                  </a:lnTo>
                  <a:lnTo>
                    <a:pt x="248" y="50"/>
                  </a:lnTo>
                  <a:lnTo>
                    <a:pt x="248" y="50"/>
                  </a:lnTo>
                  <a:lnTo>
                    <a:pt x="260" y="50"/>
                  </a:lnTo>
                  <a:lnTo>
                    <a:pt x="260" y="50"/>
                  </a:lnTo>
                  <a:lnTo>
                    <a:pt x="260" y="50"/>
                  </a:lnTo>
                  <a:lnTo>
                    <a:pt x="260" y="50"/>
                  </a:lnTo>
                  <a:lnTo>
                    <a:pt x="260" y="118"/>
                  </a:lnTo>
                  <a:lnTo>
                    <a:pt x="260" y="118"/>
                  </a:lnTo>
                  <a:lnTo>
                    <a:pt x="260" y="118"/>
                  </a:lnTo>
                  <a:lnTo>
                    <a:pt x="260" y="118"/>
                  </a:lnTo>
                  <a:lnTo>
                    <a:pt x="259" y="123"/>
                  </a:lnTo>
                  <a:lnTo>
                    <a:pt x="258" y="126"/>
                  </a:lnTo>
                  <a:lnTo>
                    <a:pt x="256" y="128"/>
                  </a:lnTo>
                  <a:lnTo>
                    <a:pt x="254" y="131"/>
                  </a:lnTo>
                  <a:lnTo>
                    <a:pt x="250" y="132"/>
                  </a:lnTo>
                  <a:lnTo>
                    <a:pt x="248" y="132"/>
                  </a:lnTo>
                  <a:lnTo>
                    <a:pt x="248" y="132"/>
                  </a:lnTo>
                  <a:close/>
                  <a:moveTo>
                    <a:pt x="81" y="127"/>
                  </a:moveTo>
                  <a:lnTo>
                    <a:pt x="99" y="127"/>
                  </a:lnTo>
                  <a:lnTo>
                    <a:pt x="96" y="110"/>
                  </a:lnTo>
                  <a:lnTo>
                    <a:pt x="76" y="110"/>
                  </a:lnTo>
                  <a:lnTo>
                    <a:pt x="81" y="127"/>
                  </a:lnTo>
                  <a:close/>
                  <a:moveTo>
                    <a:pt x="74" y="102"/>
                  </a:moveTo>
                  <a:lnTo>
                    <a:pt x="95" y="102"/>
                  </a:lnTo>
                  <a:lnTo>
                    <a:pt x="94" y="95"/>
                  </a:lnTo>
                  <a:lnTo>
                    <a:pt x="70" y="95"/>
                  </a:lnTo>
                  <a:lnTo>
                    <a:pt x="74" y="102"/>
                  </a:lnTo>
                  <a:close/>
                  <a:moveTo>
                    <a:pt x="85" y="40"/>
                  </a:moveTo>
                  <a:lnTo>
                    <a:pt x="55" y="39"/>
                  </a:lnTo>
                  <a:lnTo>
                    <a:pt x="60" y="53"/>
                  </a:lnTo>
                  <a:lnTo>
                    <a:pt x="86" y="53"/>
                  </a:lnTo>
                  <a:lnTo>
                    <a:pt x="85" y="40"/>
                  </a:lnTo>
                  <a:close/>
                  <a:moveTo>
                    <a:pt x="87" y="61"/>
                  </a:moveTo>
                  <a:lnTo>
                    <a:pt x="61" y="61"/>
                  </a:lnTo>
                  <a:lnTo>
                    <a:pt x="64" y="70"/>
                  </a:lnTo>
                  <a:lnTo>
                    <a:pt x="89" y="70"/>
                  </a:lnTo>
                  <a:lnTo>
                    <a:pt x="87" y="61"/>
                  </a:lnTo>
                  <a:close/>
                  <a:moveTo>
                    <a:pt x="90" y="78"/>
                  </a:moveTo>
                  <a:lnTo>
                    <a:pt x="65" y="78"/>
                  </a:lnTo>
                  <a:lnTo>
                    <a:pt x="69" y="87"/>
                  </a:lnTo>
                  <a:lnTo>
                    <a:pt x="92" y="87"/>
                  </a:lnTo>
                  <a:lnTo>
                    <a:pt x="90" y="78"/>
                  </a:lnTo>
                  <a:close/>
                  <a:moveTo>
                    <a:pt x="125" y="41"/>
                  </a:moveTo>
                  <a:lnTo>
                    <a:pt x="92" y="40"/>
                  </a:lnTo>
                  <a:lnTo>
                    <a:pt x="95" y="53"/>
                  </a:lnTo>
                  <a:lnTo>
                    <a:pt x="125" y="53"/>
                  </a:lnTo>
                  <a:lnTo>
                    <a:pt x="125" y="41"/>
                  </a:lnTo>
                  <a:close/>
                  <a:moveTo>
                    <a:pt x="126" y="61"/>
                  </a:moveTo>
                  <a:lnTo>
                    <a:pt x="96" y="61"/>
                  </a:lnTo>
                  <a:lnTo>
                    <a:pt x="98" y="70"/>
                  </a:lnTo>
                  <a:lnTo>
                    <a:pt x="126" y="70"/>
                  </a:lnTo>
                  <a:lnTo>
                    <a:pt x="126" y="61"/>
                  </a:lnTo>
                  <a:close/>
                  <a:moveTo>
                    <a:pt x="126" y="78"/>
                  </a:moveTo>
                  <a:lnTo>
                    <a:pt x="99" y="78"/>
                  </a:lnTo>
                  <a:lnTo>
                    <a:pt x="100" y="87"/>
                  </a:lnTo>
                  <a:lnTo>
                    <a:pt x="128" y="87"/>
                  </a:lnTo>
                  <a:lnTo>
                    <a:pt x="126" y="78"/>
                  </a:lnTo>
                  <a:close/>
                  <a:moveTo>
                    <a:pt x="128" y="95"/>
                  </a:moveTo>
                  <a:lnTo>
                    <a:pt x="102" y="95"/>
                  </a:lnTo>
                  <a:lnTo>
                    <a:pt x="103" y="102"/>
                  </a:lnTo>
                  <a:lnTo>
                    <a:pt x="129" y="102"/>
                  </a:lnTo>
                  <a:lnTo>
                    <a:pt x="128" y="95"/>
                  </a:lnTo>
                  <a:close/>
                  <a:moveTo>
                    <a:pt x="129" y="110"/>
                  </a:moveTo>
                  <a:lnTo>
                    <a:pt x="104" y="110"/>
                  </a:lnTo>
                  <a:lnTo>
                    <a:pt x="107" y="127"/>
                  </a:lnTo>
                  <a:lnTo>
                    <a:pt x="129" y="126"/>
                  </a:lnTo>
                  <a:lnTo>
                    <a:pt x="129" y="110"/>
                  </a:lnTo>
                  <a:close/>
                  <a:moveTo>
                    <a:pt x="167" y="43"/>
                  </a:moveTo>
                  <a:lnTo>
                    <a:pt x="133" y="41"/>
                  </a:lnTo>
                  <a:lnTo>
                    <a:pt x="134" y="53"/>
                  </a:lnTo>
                  <a:lnTo>
                    <a:pt x="168" y="53"/>
                  </a:lnTo>
                  <a:lnTo>
                    <a:pt x="167" y="43"/>
                  </a:lnTo>
                  <a:close/>
                  <a:moveTo>
                    <a:pt x="168" y="61"/>
                  </a:moveTo>
                  <a:lnTo>
                    <a:pt x="134" y="61"/>
                  </a:lnTo>
                  <a:lnTo>
                    <a:pt x="134" y="70"/>
                  </a:lnTo>
                  <a:lnTo>
                    <a:pt x="168" y="70"/>
                  </a:lnTo>
                  <a:lnTo>
                    <a:pt x="168" y="61"/>
                  </a:lnTo>
                  <a:close/>
                  <a:moveTo>
                    <a:pt x="168" y="78"/>
                  </a:moveTo>
                  <a:lnTo>
                    <a:pt x="135" y="78"/>
                  </a:lnTo>
                  <a:lnTo>
                    <a:pt x="135" y="87"/>
                  </a:lnTo>
                  <a:lnTo>
                    <a:pt x="169" y="87"/>
                  </a:lnTo>
                  <a:lnTo>
                    <a:pt x="168" y="78"/>
                  </a:lnTo>
                  <a:close/>
                  <a:moveTo>
                    <a:pt x="169" y="95"/>
                  </a:moveTo>
                  <a:lnTo>
                    <a:pt x="135" y="95"/>
                  </a:lnTo>
                  <a:lnTo>
                    <a:pt x="137" y="102"/>
                  </a:lnTo>
                  <a:lnTo>
                    <a:pt x="169" y="102"/>
                  </a:lnTo>
                  <a:lnTo>
                    <a:pt x="169" y="95"/>
                  </a:lnTo>
                  <a:close/>
                  <a:moveTo>
                    <a:pt x="170" y="110"/>
                  </a:moveTo>
                  <a:lnTo>
                    <a:pt x="137" y="110"/>
                  </a:lnTo>
                  <a:lnTo>
                    <a:pt x="138" y="126"/>
                  </a:lnTo>
                  <a:lnTo>
                    <a:pt x="170" y="124"/>
                  </a:lnTo>
                  <a:lnTo>
                    <a:pt x="170" y="110"/>
                  </a:lnTo>
                  <a:close/>
                  <a:moveTo>
                    <a:pt x="212" y="45"/>
                  </a:moveTo>
                  <a:lnTo>
                    <a:pt x="174" y="44"/>
                  </a:lnTo>
                  <a:lnTo>
                    <a:pt x="176" y="53"/>
                  </a:lnTo>
                  <a:lnTo>
                    <a:pt x="212" y="53"/>
                  </a:lnTo>
                  <a:lnTo>
                    <a:pt x="212" y="45"/>
                  </a:lnTo>
                  <a:close/>
                  <a:moveTo>
                    <a:pt x="212" y="61"/>
                  </a:moveTo>
                  <a:lnTo>
                    <a:pt x="176" y="61"/>
                  </a:lnTo>
                  <a:lnTo>
                    <a:pt x="176" y="70"/>
                  </a:lnTo>
                  <a:lnTo>
                    <a:pt x="212" y="70"/>
                  </a:lnTo>
                  <a:lnTo>
                    <a:pt x="212" y="61"/>
                  </a:lnTo>
                  <a:close/>
                  <a:moveTo>
                    <a:pt x="212" y="78"/>
                  </a:moveTo>
                  <a:lnTo>
                    <a:pt x="177" y="78"/>
                  </a:lnTo>
                  <a:lnTo>
                    <a:pt x="177" y="87"/>
                  </a:lnTo>
                  <a:lnTo>
                    <a:pt x="212" y="87"/>
                  </a:lnTo>
                  <a:lnTo>
                    <a:pt x="212" y="78"/>
                  </a:lnTo>
                  <a:close/>
                  <a:moveTo>
                    <a:pt x="212" y="95"/>
                  </a:moveTo>
                  <a:lnTo>
                    <a:pt x="177" y="95"/>
                  </a:lnTo>
                  <a:lnTo>
                    <a:pt x="178" y="102"/>
                  </a:lnTo>
                  <a:lnTo>
                    <a:pt x="212" y="102"/>
                  </a:lnTo>
                  <a:lnTo>
                    <a:pt x="212" y="95"/>
                  </a:lnTo>
                  <a:close/>
                  <a:moveTo>
                    <a:pt x="212" y="110"/>
                  </a:moveTo>
                  <a:lnTo>
                    <a:pt x="178" y="110"/>
                  </a:lnTo>
                  <a:lnTo>
                    <a:pt x="178" y="124"/>
                  </a:lnTo>
                  <a:lnTo>
                    <a:pt x="212" y="124"/>
                  </a:lnTo>
                  <a:lnTo>
                    <a:pt x="212" y="110"/>
                  </a:lnTo>
                  <a:close/>
                  <a:moveTo>
                    <a:pt x="248" y="61"/>
                  </a:moveTo>
                  <a:lnTo>
                    <a:pt x="220" y="61"/>
                  </a:lnTo>
                  <a:lnTo>
                    <a:pt x="220" y="70"/>
                  </a:lnTo>
                  <a:lnTo>
                    <a:pt x="248" y="70"/>
                  </a:lnTo>
                  <a:lnTo>
                    <a:pt x="248" y="61"/>
                  </a:lnTo>
                  <a:close/>
                  <a:moveTo>
                    <a:pt x="248" y="78"/>
                  </a:moveTo>
                  <a:lnTo>
                    <a:pt x="220" y="78"/>
                  </a:lnTo>
                  <a:lnTo>
                    <a:pt x="220" y="87"/>
                  </a:lnTo>
                  <a:lnTo>
                    <a:pt x="248" y="87"/>
                  </a:lnTo>
                  <a:lnTo>
                    <a:pt x="248" y="78"/>
                  </a:lnTo>
                  <a:close/>
                  <a:moveTo>
                    <a:pt x="248" y="95"/>
                  </a:moveTo>
                  <a:lnTo>
                    <a:pt x="220" y="95"/>
                  </a:lnTo>
                  <a:lnTo>
                    <a:pt x="220" y="102"/>
                  </a:lnTo>
                  <a:lnTo>
                    <a:pt x="248" y="102"/>
                  </a:lnTo>
                  <a:lnTo>
                    <a:pt x="248" y="95"/>
                  </a:lnTo>
                  <a:close/>
                  <a:moveTo>
                    <a:pt x="248" y="110"/>
                  </a:moveTo>
                  <a:lnTo>
                    <a:pt x="220" y="110"/>
                  </a:lnTo>
                  <a:lnTo>
                    <a:pt x="220" y="123"/>
                  </a:lnTo>
                  <a:lnTo>
                    <a:pt x="248" y="123"/>
                  </a:lnTo>
                  <a:lnTo>
                    <a:pt x="248" y="123"/>
                  </a:lnTo>
                  <a:lnTo>
                    <a:pt x="248" y="118"/>
                  </a:lnTo>
                  <a:lnTo>
                    <a:pt x="248" y="110"/>
                  </a:lnTo>
                  <a:close/>
                  <a:moveTo>
                    <a:pt x="111" y="172"/>
                  </a:moveTo>
                  <a:lnTo>
                    <a:pt x="111" y="172"/>
                  </a:lnTo>
                  <a:lnTo>
                    <a:pt x="116" y="172"/>
                  </a:lnTo>
                  <a:lnTo>
                    <a:pt x="121" y="174"/>
                  </a:lnTo>
                  <a:lnTo>
                    <a:pt x="126" y="176"/>
                  </a:lnTo>
                  <a:lnTo>
                    <a:pt x="130" y="180"/>
                  </a:lnTo>
                  <a:lnTo>
                    <a:pt x="133" y="184"/>
                  </a:lnTo>
                  <a:lnTo>
                    <a:pt x="135" y="188"/>
                  </a:lnTo>
                  <a:lnTo>
                    <a:pt x="137" y="193"/>
                  </a:lnTo>
                  <a:lnTo>
                    <a:pt x="138" y="198"/>
                  </a:lnTo>
                  <a:lnTo>
                    <a:pt x="138" y="198"/>
                  </a:lnTo>
                  <a:lnTo>
                    <a:pt x="137" y="204"/>
                  </a:lnTo>
                  <a:lnTo>
                    <a:pt x="135" y="209"/>
                  </a:lnTo>
                  <a:lnTo>
                    <a:pt x="133" y="214"/>
                  </a:lnTo>
                  <a:lnTo>
                    <a:pt x="130" y="218"/>
                  </a:lnTo>
                  <a:lnTo>
                    <a:pt x="126" y="221"/>
                  </a:lnTo>
                  <a:lnTo>
                    <a:pt x="121" y="223"/>
                  </a:lnTo>
                  <a:lnTo>
                    <a:pt x="116" y="224"/>
                  </a:lnTo>
                  <a:lnTo>
                    <a:pt x="111" y="226"/>
                  </a:lnTo>
                  <a:lnTo>
                    <a:pt x="111" y="226"/>
                  </a:lnTo>
                  <a:lnTo>
                    <a:pt x="105" y="224"/>
                  </a:lnTo>
                  <a:lnTo>
                    <a:pt x="100" y="223"/>
                  </a:lnTo>
                  <a:lnTo>
                    <a:pt x="96" y="221"/>
                  </a:lnTo>
                  <a:lnTo>
                    <a:pt x="92" y="218"/>
                  </a:lnTo>
                  <a:lnTo>
                    <a:pt x="89" y="214"/>
                  </a:lnTo>
                  <a:lnTo>
                    <a:pt x="86" y="209"/>
                  </a:lnTo>
                  <a:lnTo>
                    <a:pt x="85" y="204"/>
                  </a:lnTo>
                  <a:lnTo>
                    <a:pt x="85" y="198"/>
                  </a:lnTo>
                  <a:lnTo>
                    <a:pt x="85" y="198"/>
                  </a:lnTo>
                  <a:lnTo>
                    <a:pt x="85" y="193"/>
                  </a:lnTo>
                  <a:lnTo>
                    <a:pt x="86" y="188"/>
                  </a:lnTo>
                  <a:lnTo>
                    <a:pt x="89" y="184"/>
                  </a:lnTo>
                  <a:lnTo>
                    <a:pt x="92" y="180"/>
                  </a:lnTo>
                  <a:lnTo>
                    <a:pt x="96" y="176"/>
                  </a:lnTo>
                  <a:lnTo>
                    <a:pt x="100" y="174"/>
                  </a:lnTo>
                  <a:lnTo>
                    <a:pt x="105" y="172"/>
                  </a:lnTo>
                  <a:lnTo>
                    <a:pt x="111" y="172"/>
                  </a:lnTo>
                  <a:lnTo>
                    <a:pt x="111" y="172"/>
                  </a:lnTo>
                  <a:close/>
                  <a:moveTo>
                    <a:pt x="111" y="211"/>
                  </a:moveTo>
                  <a:lnTo>
                    <a:pt x="111" y="211"/>
                  </a:lnTo>
                  <a:lnTo>
                    <a:pt x="116" y="210"/>
                  </a:lnTo>
                  <a:lnTo>
                    <a:pt x="120" y="208"/>
                  </a:lnTo>
                  <a:lnTo>
                    <a:pt x="122" y="204"/>
                  </a:lnTo>
                  <a:lnTo>
                    <a:pt x="124" y="198"/>
                  </a:lnTo>
                  <a:lnTo>
                    <a:pt x="124" y="198"/>
                  </a:lnTo>
                  <a:lnTo>
                    <a:pt x="122" y="193"/>
                  </a:lnTo>
                  <a:lnTo>
                    <a:pt x="120" y="189"/>
                  </a:lnTo>
                  <a:lnTo>
                    <a:pt x="116" y="187"/>
                  </a:lnTo>
                  <a:lnTo>
                    <a:pt x="111" y="187"/>
                  </a:lnTo>
                  <a:lnTo>
                    <a:pt x="111" y="187"/>
                  </a:lnTo>
                  <a:lnTo>
                    <a:pt x="107" y="187"/>
                  </a:lnTo>
                  <a:lnTo>
                    <a:pt x="103" y="189"/>
                  </a:lnTo>
                  <a:lnTo>
                    <a:pt x="100" y="193"/>
                  </a:lnTo>
                  <a:lnTo>
                    <a:pt x="99" y="198"/>
                  </a:lnTo>
                  <a:lnTo>
                    <a:pt x="99" y="198"/>
                  </a:lnTo>
                  <a:lnTo>
                    <a:pt x="100" y="204"/>
                  </a:lnTo>
                  <a:lnTo>
                    <a:pt x="103" y="208"/>
                  </a:lnTo>
                  <a:lnTo>
                    <a:pt x="107" y="210"/>
                  </a:lnTo>
                  <a:lnTo>
                    <a:pt x="111" y="211"/>
                  </a:lnTo>
                  <a:lnTo>
                    <a:pt x="111" y="211"/>
                  </a:lnTo>
                  <a:close/>
                  <a:moveTo>
                    <a:pt x="222" y="172"/>
                  </a:moveTo>
                  <a:lnTo>
                    <a:pt x="222" y="172"/>
                  </a:lnTo>
                  <a:lnTo>
                    <a:pt x="228" y="172"/>
                  </a:lnTo>
                  <a:lnTo>
                    <a:pt x="233" y="174"/>
                  </a:lnTo>
                  <a:lnTo>
                    <a:pt x="237" y="176"/>
                  </a:lnTo>
                  <a:lnTo>
                    <a:pt x="241" y="180"/>
                  </a:lnTo>
                  <a:lnTo>
                    <a:pt x="245" y="184"/>
                  </a:lnTo>
                  <a:lnTo>
                    <a:pt x="247" y="188"/>
                  </a:lnTo>
                  <a:lnTo>
                    <a:pt x="248" y="193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204"/>
                  </a:lnTo>
                  <a:lnTo>
                    <a:pt x="247" y="209"/>
                  </a:lnTo>
                  <a:lnTo>
                    <a:pt x="245" y="214"/>
                  </a:lnTo>
                  <a:lnTo>
                    <a:pt x="241" y="218"/>
                  </a:lnTo>
                  <a:lnTo>
                    <a:pt x="237" y="221"/>
                  </a:lnTo>
                  <a:lnTo>
                    <a:pt x="233" y="223"/>
                  </a:lnTo>
                  <a:lnTo>
                    <a:pt x="228" y="224"/>
                  </a:lnTo>
                  <a:lnTo>
                    <a:pt x="222" y="226"/>
                  </a:lnTo>
                  <a:lnTo>
                    <a:pt x="222" y="226"/>
                  </a:lnTo>
                  <a:lnTo>
                    <a:pt x="216" y="224"/>
                  </a:lnTo>
                  <a:lnTo>
                    <a:pt x="212" y="223"/>
                  </a:lnTo>
                  <a:lnTo>
                    <a:pt x="207" y="221"/>
                  </a:lnTo>
                  <a:lnTo>
                    <a:pt x="203" y="218"/>
                  </a:lnTo>
                  <a:lnTo>
                    <a:pt x="200" y="214"/>
                  </a:lnTo>
                  <a:lnTo>
                    <a:pt x="198" y="209"/>
                  </a:lnTo>
                  <a:lnTo>
                    <a:pt x="195" y="204"/>
                  </a:lnTo>
                  <a:lnTo>
                    <a:pt x="195" y="198"/>
                  </a:lnTo>
                  <a:lnTo>
                    <a:pt x="195" y="198"/>
                  </a:lnTo>
                  <a:lnTo>
                    <a:pt x="195" y="193"/>
                  </a:lnTo>
                  <a:lnTo>
                    <a:pt x="198" y="188"/>
                  </a:lnTo>
                  <a:lnTo>
                    <a:pt x="200" y="184"/>
                  </a:lnTo>
                  <a:lnTo>
                    <a:pt x="203" y="180"/>
                  </a:lnTo>
                  <a:lnTo>
                    <a:pt x="207" y="176"/>
                  </a:lnTo>
                  <a:lnTo>
                    <a:pt x="212" y="174"/>
                  </a:lnTo>
                  <a:lnTo>
                    <a:pt x="216" y="172"/>
                  </a:lnTo>
                  <a:lnTo>
                    <a:pt x="222" y="172"/>
                  </a:lnTo>
                  <a:lnTo>
                    <a:pt x="222" y="172"/>
                  </a:lnTo>
                  <a:close/>
                  <a:moveTo>
                    <a:pt x="222" y="211"/>
                  </a:moveTo>
                  <a:lnTo>
                    <a:pt x="222" y="211"/>
                  </a:lnTo>
                  <a:lnTo>
                    <a:pt x="226" y="210"/>
                  </a:lnTo>
                  <a:lnTo>
                    <a:pt x="230" y="208"/>
                  </a:lnTo>
                  <a:lnTo>
                    <a:pt x="233" y="204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3" y="193"/>
                  </a:lnTo>
                  <a:lnTo>
                    <a:pt x="230" y="189"/>
                  </a:lnTo>
                  <a:lnTo>
                    <a:pt x="226" y="187"/>
                  </a:lnTo>
                  <a:lnTo>
                    <a:pt x="222" y="187"/>
                  </a:lnTo>
                  <a:lnTo>
                    <a:pt x="222" y="187"/>
                  </a:lnTo>
                  <a:lnTo>
                    <a:pt x="217" y="187"/>
                  </a:lnTo>
                  <a:lnTo>
                    <a:pt x="213" y="189"/>
                  </a:lnTo>
                  <a:lnTo>
                    <a:pt x="211" y="193"/>
                  </a:lnTo>
                  <a:lnTo>
                    <a:pt x="209" y="198"/>
                  </a:lnTo>
                  <a:lnTo>
                    <a:pt x="209" y="198"/>
                  </a:lnTo>
                  <a:lnTo>
                    <a:pt x="211" y="204"/>
                  </a:lnTo>
                  <a:lnTo>
                    <a:pt x="213" y="208"/>
                  </a:lnTo>
                  <a:lnTo>
                    <a:pt x="217" y="210"/>
                  </a:lnTo>
                  <a:lnTo>
                    <a:pt x="222" y="211"/>
                  </a:lnTo>
                  <a:lnTo>
                    <a:pt x="222" y="21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34"/>
            <p:cNvSpPr>
              <a:spLocks noEditPoints="1"/>
            </p:cNvSpPr>
            <p:nvPr/>
          </p:nvSpPr>
          <p:spPr bwMode="auto">
            <a:xfrm>
              <a:off x="6447155" y="1630335"/>
              <a:ext cx="223067" cy="181242"/>
            </a:xfrm>
            <a:custGeom>
              <a:avLst/>
              <a:gdLst>
                <a:gd name="T0" fmla="*/ 240 w 256"/>
                <a:gd name="T1" fmla="*/ 126 h 208"/>
                <a:gd name="T2" fmla="*/ 222 w 256"/>
                <a:gd name="T3" fmla="*/ 187 h 208"/>
                <a:gd name="T4" fmla="*/ 210 w 256"/>
                <a:gd name="T5" fmla="*/ 201 h 208"/>
                <a:gd name="T6" fmla="*/ 194 w 256"/>
                <a:gd name="T7" fmla="*/ 206 h 208"/>
                <a:gd name="T8" fmla="*/ 71 w 256"/>
                <a:gd name="T9" fmla="*/ 208 h 208"/>
                <a:gd name="T10" fmla="*/ 53 w 256"/>
                <a:gd name="T11" fmla="*/ 204 h 208"/>
                <a:gd name="T12" fmla="*/ 39 w 256"/>
                <a:gd name="T13" fmla="*/ 192 h 208"/>
                <a:gd name="T14" fmla="*/ 19 w 256"/>
                <a:gd name="T15" fmla="*/ 126 h 208"/>
                <a:gd name="T16" fmla="*/ 18 w 256"/>
                <a:gd name="T17" fmla="*/ 119 h 208"/>
                <a:gd name="T18" fmla="*/ 1 w 256"/>
                <a:gd name="T19" fmla="*/ 105 h 208"/>
                <a:gd name="T20" fmla="*/ 1 w 256"/>
                <a:gd name="T21" fmla="*/ 93 h 208"/>
                <a:gd name="T22" fmla="*/ 6 w 256"/>
                <a:gd name="T23" fmla="*/ 83 h 208"/>
                <a:gd name="T24" fmla="*/ 49 w 256"/>
                <a:gd name="T25" fmla="*/ 78 h 208"/>
                <a:gd name="T26" fmla="*/ 88 w 256"/>
                <a:gd name="T27" fmla="*/ 8 h 208"/>
                <a:gd name="T28" fmla="*/ 97 w 256"/>
                <a:gd name="T29" fmla="*/ 1 h 208"/>
                <a:gd name="T30" fmla="*/ 108 w 256"/>
                <a:gd name="T31" fmla="*/ 2 h 208"/>
                <a:gd name="T32" fmla="*/ 114 w 256"/>
                <a:gd name="T33" fmla="*/ 15 h 208"/>
                <a:gd name="T34" fmla="*/ 171 w 256"/>
                <a:gd name="T35" fmla="*/ 78 h 208"/>
                <a:gd name="T36" fmla="*/ 138 w 256"/>
                <a:gd name="T37" fmla="*/ 15 h 208"/>
                <a:gd name="T38" fmla="*/ 145 w 256"/>
                <a:gd name="T39" fmla="*/ 2 h 208"/>
                <a:gd name="T40" fmla="*/ 156 w 256"/>
                <a:gd name="T41" fmla="*/ 1 h 208"/>
                <a:gd name="T42" fmla="*/ 203 w 256"/>
                <a:gd name="T43" fmla="*/ 76 h 208"/>
                <a:gd name="T44" fmla="*/ 235 w 256"/>
                <a:gd name="T45" fmla="*/ 78 h 208"/>
                <a:gd name="T46" fmla="*/ 249 w 256"/>
                <a:gd name="T47" fmla="*/ 83 h 208"/>
                <a:gd name="T48" fmla="*/ 255 w 256"/>
                <a:gd name="T49" fmla="*/ 93 h 208"/>
                <a:gd name="T50" fmla="*/ 255 w 256"/>
                <a:gd name="T51" fmla="*/ 105 h 208"/>
                <a:gd name="T52" fmla="*/ 242 w 256"/>
                <a:gd name="T53" fmla="*/ 118 h 208"/>
                <a:gd name="T54" fmla="*/ 78 w 256"/>
                <a:gd name="T55" fmla="*/ 126 h 208"/>
                <a:gd name="T56" fmla="*/ 73 w 256"/>
                <a:gd name="T57" fmla="*/ 119 h 208"/>
                <a:gd name="T58" fmla="*/ 64 w 256"/>
                <a:gd name="T59" fmla="*/ 118 h 208"/>
                <a:gd name="T60" fmla="*/ 56 w 256"/>
                <a:gd name="T61" fmla="*/ 127 h 208"/>
                <a:gd name="T62" fmla="*/ 69 w 256"/>
                <a:gd name="T63" fmla="*/ 176 h 208"/>
                <a:gd name="T64" fmla="*/ 78 w 256"/>
                <a:gd name="T65" fmla="*/ 184 h 208"/>
                <a:gd name="T66" fmla="*/ 86 w 256"/>
                <a:gd name="T67" fmla="*/ 182 h 208"/>
                <a:gd name="T68" fmla="*/ 90 w 256"/>
                <a:gd name="T69" fmla="*/ 171 h 208"/>
                <a:gd name="T70" fmla="*/ 139 w 256"/>
                <a:gd name="T71" fmla="*/ 127 h 208"/>
                <a:gd name="T72" fmla="*/ 132 w 256"/>
                <a:gd name="T73" fmla="*/ 118 h 208"/>
                <a:gd name="T74" fmla="*/ 123 w 256"/>
                <a:gd name="T75" fmla="*/ 118 h 208"/>
                <a:gd name="T76" fmla="*/ 117 w 256"/>
                <a:gd name="T77" fmla="*/ 127 h 208"/>
                <a:gd name="T78" fmla="*/ 118 w 256"/>
                <a:gd name="T79" fmla="*/ 179 h 208"/>
                <a:gd name="T80" fmla="*/ 129 w 256"/>
                <a:gd name="T81" fmla="*/ 184 h 208"/>
                <a:gd name="T82" fmla="*/ 136 w 256"/>
                <a:gd name="T83" fmla="*/ 182 h 208"/>
                <a:gd name="T84" fmla="*/ 139 w 256"/>
                <a:gd name="T85" fmla="*/ 127 h 208"/>
                <a:gd name="T86" fmla="*/ 179 w 256"/>
                <a:gd name="T87" fmla="*/ 184 h 208"/>
                <a:gd name="T88" fmla="*/ 188 w 256"/>
                <a:gd name="T89" fmla="*/ 176 h 208"/>
                <a:gd name="T90" fmla="*/ 201 w 256"/>
                <a:gd name="T91" fmla="*/ 127 h 208"/>
                <a:gd name="T92" fmla="*/ 194 w 256"/>
                <a:gd name="T93" fmla="*/ 118 h 208"/>
                <a:gd name="T94" fmla="*/ 184 w 256"/>
                <a:gd name="T95" fmla="*/ 119 h 208"/>
                <a:gd name="T96" fmla="*/ 166 w 256"/>
                <a:gd name="T97" fmla="*/ 171 h 208"/>
                <a:gd name="T98" fmla="*/ 168 w 256"/>
                <a:gd name="T99" fmla="*/ 179 h 208"/>
                <a:gd name="T100" fmla="*/ 175 w 256"/>
                <a:gd name="T101" fmla="*/ 18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08">
                  <a:moveTo>
                    <a:pt x="242" y="118"/>
                  </a:moveTo>
                  <a:lnTo>
                    <a:pt x="242" y="118"/>
                  </a:lnTo>
                  <a:lnTo>
                    <a:pt x="240" y="126"/>
                  </a:lnTo>
                  <a:lnTo>
                    <a:pt x="225" y="182"/>
                  </a:lnTo>
                  <a:lnTo>
                    <a:pt x="225" y="182"/>
                  </a:lnTo>
                  <a:lnTo>
                    <a:pt x="222" y="187"/>
                  </a:lnTo>
                  <a:lnTo>
                    <a:pt x="220" y="192"/>
                  </a:lnTo>
                  <a:lnTo>
                    <a:pt x="216" y="197"/>
                  </a:lnTo>
                  <a:lnTo>
                    <a:pt x="210" y="201"/>
                  </a:lnTo>
                  <a:lnTo>
                    <a:pt x="205" y="204"/>
                  </a:lnTo>
                  <a:lnTo>
                    <a:pt x="199" y="205"/>
                  </a:lnTo>
                  <a:lnTo>
                    <a:pt x="194" y="206"/>
                  </a:lnTo>
                  <a:lnTo>
                    <a:pt x="187" y="208"/>
                  </a:lnTo>
                  <a:lnTo>
                    <a:pt x="71" y="208"/>
                  </a:lnTo>
                  <a:lnTo>
                    <a:pt x="71" y="208"/>
                  </a:lnTo>
                  <a:lnTo>
                    <a:pt x="65" y="206"/>
                  </a:lnTo>
                  <a:lnTo>
                    <a:pt x="58" y="205"/>
                  </a:lnTo>
                  <a:lnTo>
                    <a:pt x="53" y="204"/>
                  </a:lnTo>
                  <a:lnTo>
                    <a:pt x="48" y="201"/>
                  </a:lnTo>
                  <a:lnTo>
                    <a:pt x="43" y="197"/>
                  </a:lnTo>
                  <a:lnTo>
                    <a:pt x="39" y="192"/>
                  </a:lnTo>
                  <a:lnTo>
                    <a:pt x="36" y="187"/>
                  </a:lnTo>
                  <a:lnTo>
                    <a:pt x="34" y="182"/>
                  </a:lnTo>
                  <a:lnTo>
                    <a:pt x="19" y="126"/>
                  </a:lnTo>
                  <a:lnTo>
                    <a:pt x="19" y="126"/>
                  </a:lnTo>
                  <a:lnTo>
                    <a:pt x="18" y="119"/>
                  </a:lnTo>
                  <a:lnTo>
                    <a:pt x="18" y="119"/>
                  </a:lnTo>
                  <a:lnTo>
                    <a:pt x="10" y="117"/>
                  </a:lnTo>
                  <a:lnTo>
                    <a:pt x="5" y="112"/>
                  </a:lnTo>
                  <a:lnTo>
                    <a:pt x="1" y="10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1" y="93"/>
                  </a:lnTo>
                  <a:lnTo>
                    <a:pt x="2" y="89"/>
                  </a:lnTo>
                  <a:lnTo>
                    <a:pt x="4" y="86"/>
                  </a:lnTo>
                  <a:lnTo>
                    <a:pt x="6" y="83"/>
                  </a:lnTo>
                  <a:lnTo>
                    <a:pt x="13" y="79"/>
                  </a:lnTo>
                  <a:lnTo>
                    <a:pt x="21" y="78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7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2" y="2"/>
                  </a:lnTo>
                  <a:lnTo>
                    <a:pt x="97" y="1"/>
                  </a:lnTo>
                  <a:lnTo>
                    <a:pt x="103" y="0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12" y="6"/>
                  </a:lnTo>
                  <a:lnTo>
                    <a:pt x="114" y="10"/>
                  </a:lnTo>
                  <a:lnTo>
                    <a:pt x="114" y="15"/>
                  </a:lnTo>
                  <a:lnTo>
                    <a:pt x="113" y="21"/>
                  </a:lnTo>
                  <a:lnTo>
                    <a:pt x="82" y="78"/>
                  </a:lnTo>
                  <a:lnTo>
                    <a:pt x="171" y="78"/>
                  </a:lnTo>
                  <a:lnTo>
                    <a:pt x="140" y="21"/>
                  </a:lnTo>
                  <a:lnTo>
                    <a:pt x="140" y="21"/>
                  </a:lnTo>
                  <a:lnTo>
                    <a:pt x="138" y="15"/>
                  </a:lnTo>
                  <a:lnTo>
                    <a:pt x="139" y="10"/>
                  </a:lnTo>
                  <a:lnTo>
                    <a:pt x="140" y="6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51" y="0"/>
                  </a:lnTo>
                  <a:lnTo>
                    <a:pt x="156" y="1"/>
                  </a:lnTo>
                  <a:lnTo>
                    <a:pt x="160" y="2"/>
                  </a:lnTo>
                  <a:lnTo>
                    <a:pt x="164" y="8"/>
                  </a:lnTo>
                  <a:lnTo>
                    <a:pt x="203" y="76"/>
                  </a:lnTo>
                  <a:lnTo>
                    <a:pt x="203" y="76"/>
                  </a:lnTo>
                  <a:lnTo>
                    <a:pt x="204" y="78"/>
                  </a:lnTo>
                  <a:lnTo>
                    <a:pt x="235" y="78"/>
                  </a:lnTo>
                  <a:lnTo>
                    <a:pt x="235" y="78"/>
                  </a:lnTo>
                  <a:lnTo>
                    <a:pt x="243" y="79"/>
                  </a:lnTo>
                  <a:lnTo>
                    <a:pt x="249" y="83"/>
                  </a:lnTo>
                  <a:lnTo>
                    <a:pt x="252" y="86"/>
                  </a:lnTo>
                  <a:lnTo>
                    <a:pt x="253" y="89"/>
                  </a:lnTo>
                  <a:lnTo>
                    <a:pt x="255" y="93"/>
                  </a:lnTo>
                  <a:lnTo>
                    <a:pt x="256" y="97"/>
                  </a:lnTo>
                  <a:lnTo>
                    <a:pt x="256" y="97"/>
                  </a:lnTo>
                  <a:lnTo>
                    <a:pt x="255" y="105"/>
                  </a:lnTo>
                  <a:lnTo>
                    <a:pt x="252" y="110"/>
                  </a:lnTo>
                  <a:lnTo>
                    <a:pt x="247" y="115"/>
                  </a:lnTo>
                  <a:lnTo>
                    <a:pt x="242" y="118"/>
                  </a:lnTo>
                  <a:lnTo>
                    <a:pt x="242" y="118"/>
                  </a:lnTo>
                  <a:close/>
                  <a:moveTo>
                    <a:pt x="90" y="171"/>
                  </a:moveTo>
                  <a:lnTo>
                    <a:pt x="78" y="126"/>
                  </a:lnTo>
                  <a:lnTo>
                    <a:pt x="78" y="126"/>
                  </a:lnTo>
                  <a:lnTo>
                    <a:pt x="75" y="122"/>
                  </a:lnTo>
                  <a:lnTo>
                    <a:pt x="73" y="119"/>
                  </a:lnTo>
                  <a:lnTo>
                    <a:pt x="67" y="118"/>
                  </a:lnTo>
                  <a:lnTo>
                    <a:pt x="64" y="118"/>
                  </a:lnTo>
                  <a:lnTo>
                    <a:pt x="64" y="118"/>
                  </a:lnTo>
                  <a:lnTo>
                    <a:pt x="60" y="121"/>
                  </a:lnTo>
                  <a:lnTo>
                    <a:pt x="57" y="123"/>
                  </a:lnTo>
                  <a:lnTo>
                    <a:pt x="56" y="127"/>
                  </a:lnTo>
                  <a:lnTo>
                    <a:pt x="56" y="131"/>
                  </a:lnTo>
                  <a:lnTo>
                    <a:pt x="69" y="176"/>
                  </a:lnTo>
                  <a:lnTo>
                    <a:pt x="69" y="176"/>
                  </a:lnTo>
                  <a:lnTo>
                    <a:pt x="70" y="180"/>
                  </a:lnTo>
                  <a:lnTo>
                    <a:pt x="74" y="183"/>
                  </a:lnTo>
                  <a:lnTo>
                    <a:pt x="78" y="184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86" y="182"/>
                  </a:lnTo>
                  <a:lnTo>
                    <a:pt x="90" y="179"/>
                  </a:lnTo>
                  <a:lnTo>
                    <a:pt x="91" y="175"/>
                  </a:lnTo>
                  <a:lnTo>
                    <a:pt x="90" y="171"/>
                  </a:lnTo>
                  <a:lnTo>
                    <a:pt x="90" y="171"/>
                  </a:lnTo>
                  <a:close/>
                  <a:moveTo>
                    <a:pt x="139" y="127"/>
                  </a:moveTo>
                  <a:lnTo>
                    <a:pt x="139" y="127"/>
                  </a:lnTo>
                  <a:lnTo>
                    <a:pt x="138" y="123"/>
                  </a:lnTo>
                  <a:lnTo>
                    <a:pt x="136" y="121"/>
                  </a:lnTo>
                  <a:lnTo>
                    <a:pt x="132" y="118"/>
                  </a:lnTo>
                  <a:lnTo>
                    <a:pt x="129" y="117"/>
                  </a:lnTo>
                  <a:lnTo>
                    <a:pt x="129" y="117"/>
                  </a:lnTo>
                  <a:lnTo>
                    <a:pt x="123" y="118"/>
                  </a:lnTo>
                  <a:lnTo>
                    <a:pt x="119" y="121"/>
                  </a:lnTo>
                  <a:lnTo>
                    <a:pt x="118" y="123"/>
                  </a:lnTo>
                  <a:lnTo>
                    <a:pt x="117" y="127"/>
                  </a:lnTo>
                  <a:lnTo>
                    <a:pt x="117" y="174"/>
                  </a:lnTo>
                  <a:lnTo>
                    <a:pt x="117" y="174"/>
                  </a:lnTo>
                  <a:lnTo>
                    <a:pt x="118" y="179"/>
                  </a:lnTo>
                  <a:lnTo>
                    <a:pt x="119" y="182"/>
                  </a:lnTo>
                  <a:lnTo>
                    <a:pt x="123" y="184"/>
                  </a:lnTo>
                  <a:lnTo>
                    <a:pt x="129" y="184"/>
                  </a:lnTo>
                  <a:lnTo>
                    <a:pt x="129" y="184"/>
                  </a:lnTo>
                  <a:lnTo>
                    <a:pt x="132" y="184"/>
                  </a:lnTo>
                  <a:lnTo>
                    <a:pt x="136" y="182"/>
                  </a:lnTo>
                  <a:lnTo>
                    <a:pt x="138" y="179"/>
                  </a:lnTo>
                  <a:lnTo>
                    <a:pt x="139" y="174"/>
                  </a:lnTo>
                  <a:lnTo>
                    <a:pt x="139" y="127"/>
                  </a:lnTo>
                  <a:close/>
                  <a:moveTo>
                    <a:pt x="175" y="184"/>
                  </a:moveTo>
                  <a:lnTo>
                    <a:pt x="175" y="184"/>
                  </a:lnTo>
                  <a:lnTo>
                    <a:pt x="179" y="184"/>
                  </a:lnTo>
                  <a:lnTo>
                    <a:pt x="183" y="183"/>
                  </a:lnTo>
                  <a:lnTo>
                    <a:pt x="187" y="180"/>
                  </a:lnTo>
                  <a:lnTo>
                    <a:pt x="188" y="176"/>
                  </a:lnTo>
                  <a:lnTo>
                    <a:pt x="201" y="131"/>
                  </a:lnTo>
                  <a:lnTo>
                    <a:pt x="201" y="131"/>
                  </a:lnTo>
                  <a:lnTo>
                    <a:pt x="201" y="127"/>
                  </a:lnTo>
                  <a:lnTo>
                    <a:pt x="200" y="123"/>
                  </a:lnTo>
                  <a:lnTo>
                    <a:pt x="197" y="121"/>
                  </a:lnTo>
                  <a:lnTo>
                    <a:pt x="194" y="118"/>
                  </a:lnTo>
                  <a:lnTo>
                    <a:pt x="194" y="118"/>
                  </a:lnTo>
                  <a:lnTo>
                    <a:pt x="190" y="118"/>
                  </a:lnTo>
                  <a:lnTo>
                    <a:pt x="184" y="119"/>
                  </a:lnTo>
                  <a:lnTo>
                    <a:pt x="182" y="122"/>
                  </a:lnTo>
                  <a:lnTo>
                    <a:pt x="179" y="126"/>
                  </a:lnTo>
                  <a:lnTo>
                    <a:pt x="166" y="171"/>
                  </a:lnTo>
                  <a:lnTo>
                    <a:pt x="166" y="171"/>
                  </a:lnTo>
                  <a:lnTo>
                    <a:pt x="166" y="175"/>
                  </a:lnTo>
                  <a:lnTo>
                    <a:pt x="168" y="179"/>
                  </a:lnTo>
                  <a:lnTo>
                    <a:pt x="171" y="182"/>
                  </a:lnTo>
                  <a:lnTo>
                    <a:pt x="175" y="184"/>
                  </a:lnTo>
                  <a:lnTo>
                    <a:pt x="175" y="18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35"/>
            <p:cNvSpPr>
              <a:spLocks noEditPoints="1"/>
            </p:cNvSpPr>
            <p:nvPr/>
          </p:nvSpPr>
          <p:spPr bwMode="auto">
            <a:xfrm>
              <a:off x="6739930" y="1611166"/>
              <a:ext cx="203897" cy="217839"/>
            </a:xfrm>
            <a:custGeom>
              <a:avLst/>
              <a:gdLst>
                <a:gd name="T0" fmla="*/ 22 w 234"/>
                <a:gd name="T1" fmla="*/ 249 h 249"/>
                <a:gd name="T2" fmla="*/ 17 w 234"/>
                <a:gd name="T3" fmla="*/ 249 h 249"/>
                <a:gd name="T4" fmla="*/ 8 w 234"/>
                <a:gd name="T5" fmla="*/ 246 h 249"/>
                <a:gd name="T6" fmla="*/ 3 w 234"/>
                <a:gd name="T7" fmla="*/ 238 h 249"/>
                <a:gd name="T8" fmla="*/ 0 w 234"/>
                <a:gd name="T9" fmla="*/ 227 h 249"/>
                <a:gd name="T10" fmla="*/ 21 w 234"/>
                <a:gd name="T11" fmla="*/ 75 h 249"/>
                <a:gd name="T12" fmla="*/ 22 w 234"/>
                <a:gd name="T13" fmla="*/ 71 h 249"/>
                <a:gd name="T14" fmla="*/ 29 w 234"/>
                <a:gd name="T15" fmla="*/ 62 h 249"/>
                <a:gd name="T16" fmla="*/ 44 w 234"/>
                <a:gd name="T17" fmla="*/ 57 h 249"/>
                <a:gd name="T18" fmla="*/ 56 w 234"/>
                <a:gd name="T19" fmla="*/ 57 h 249"/>
                <a:gd name="T20" fmla="*/ 61 w 234"/>
                <a:gd name="T21" fmla="*/ 32 h 249"/>
                <a:gd name="T22" fmla="*/ 74 w 234"/>
                <a:gd name="T23" fmla="*/ 14 h 249"/>
                <a:gd name="T24" fmla="*/ 94 w 234"/>
                <a:gd name="T25" fmla="*/ 4 h 249"/>
                <a:gd name="T26" fmla="*/ 116 w 234"/>
                <a:gd name="T27" fmla="*/ 0 h 249"/>
                <a:gd name="T28" fmla="*/ 128 w 234"/>
                <a:gd name="T29" fmla="*/ 0 h 249"/>
                <a:gd name="T30" fmla="*/ 148 w 234"/>
                <a:gd name="T31" fmla="*/ 8 h 249"/>
                <a:gd name="T32" fmla="*/ 165 w 234"/>
                <a:gd name="T33" fmla="*/ 22 h 249"/>
                <a:gd name="T34" fmla="*/ 174 w 234"/>
                <a:gd name="T35" fmla="*/ 44 h 249"/>
                <a:gd name="T36" fmla="*/ 189 w 234"/>
                <a:gd name="T37" fmla="*/ 57 h 249"/>
                <a:gd name="T38" fmla="*/ 198 w 234"/>
                <a:gd name="T39" fmla="*/ 58 h 249"/>
                <a:gd name="T40" fmla="*/ 209 w 234"/>
                <a:gd name="T41" fmla="*/ 68 h 249"/>
                <a:gd name="T42" fmla="*/ 212 w 234"/>
                <a:gd name="T43" fmla="*/ 75 h 249"/>
                <a:gd name="T44" fmla="*/ 233 w 234"/>
                <a:gd name="T45" fmla="*/ 221 h 249"/>
                <a:gd name="T46" fmla="*/ 233 w 234"/>
                <a:gd name="T47" fmla="*/ 233 h 249"/>
                <a:gd name="T48" fmla="*/ 228 w 234"/>
                <a:gd name="T49" fmla="*/ 242 h 249"/>
                <a:gd name="T50" fmla="*/ 221 w 234"/>
                <a:gd name="T51" fmla="*/ 248 h 249"/>
                <a:gd name="T52" fmla="*/ 211 w 234"/>
                <a:gd name="T53" fmla="*/ 249 h 249"/>
                <a:gd name="T54" fmla="*/ 48 w 234"/>
                <a:gd name="T55" fmla="*/ 99 h 249"/>
                <a:gd name="T56" fmla="*/ 48 w 234"/>
                <a:gd name="T57" fmla="*/ 105 h 249"/>
                <a:gd name="T58" fmla="*/ 57 w 234"/>
                <a:gd name="T59" fmla="*/ 113 h 249"/>
                <a:gd name="T60" fmla="*/ 63 w 234"/>
                <a:gd name="T61" fmla="*/ 114 h 249"/>
                <a:gd name="T62" fmla="*/ 73 w 234"/>
                <a:gd name="T63" fmla="*/ 109 h 249"/>
                <a:gd name="T64" fmla="*/ 77 w 234"/>
                <a:gd name="T65" fmla="*/ 99 h 249"/>
                <a:gd name="T66" fmla="*/ 76 w 234"/>
                <a:gd name="T67" fmla="*/ 94 h 249"/>
                <a:gd name="T68" fmla="*/ 68 w 234"/>
                <a:gd name="T69" fmla="*/ 86 h 249"/>
                <a:gd name="T70" fmla="*/ 63 w 234"/>
                <a:gd name="T71" fmla="*/ 84 h 249"/>
                <a:gd name="T72" fmla="*/ 52 w 234"/>
                <a:gd name="T73" fmla="*/ 88 h 249"/>
                <a:gd name="T74" fmla="*/ 48 w 234"/>
                <a:gd name="T75" fmla="*/ 99 h 249"/>
                <a:gd name="T76" fmla="*/ 116 w 234"/>
                <a:gd name="T77" fmla="*/ 10 h 249"/>
                <a:gd name="T78" fmla="*/ 107 w 234"/>
                <a:gd name="T79" fmla="*/ 12 h 249"/>
                <a:gd name="T80" fmla="*/ 89 w 234"/>
                <a:gd name="T81" fmla="*/ 17 h 249"/>
                <a:gd name="T82" fmla="*/ 76 w 234"/>
                <a:gd name="T83" fmla="*/ 29 h 249"/>
                <a:gd name="T84" fmla="*/ 68 w 234"/>
                <a:gd name="T85" fmla="*/ 47 h 249"/>
                <a:gd name="T86" fmla="*/ 167 w 234"/>
                <a:gd name="T87" fmla="*/ 57 h 249"/>
                <a:gd name="T88" fmla="*/ 165 w 234"/>
                <a:gd name="T89" fmla="*/ 47 h 249"/>
                <a:gd name="T90" fmla="*/ 157 w 234"/>
                <a:gd name="T91" fmla="*/ 29 h 249"/>
                <a:gd name="T92" fmla="*/ 143 w 234"/>
                <a:gd name="T93" fmla="*/ 17 h 249"/>
                <a:gd name="T94" fmla="*/ 126 w 234"/>
                <a:gd name="T95" fmla="*/ 12 h 249"/>
                <a:gd name="T96" fmla="*/ 116 w 234"/>
                <a:gd name="T97" fmla="*/ 10 h 249"/>
                <a:gd name="T98" fmla="*/ 172 w 234"/>
                <a:gd name="T99" fmla="*/ 84 h 249"/>
                <a:gd name="T100" fmla="*/ 161 w 234"/>
                <a:gd name="T101" fmla="*/ 88 h 249"/>
                <a:gd name="T102" fmla="*/ 156 w 234"/>
                <a:gd name="T103" fmla="*/ 99 h 249"/>
                <a:gd name="T104" fmla="*/ 157 w 234"/>
                <a:gd name="T105" fmla="*/ 105 h 249"/>
                <a:gd name="T106" fmla="*/ 165 w 234"/>
                <a:gd name="T107" fmla="*/ 113 h 249"/>
                <a:gd name="T108" fmla="*/ 172 w 234"/>
                <a:gd name="T109" fmla="*/ 114 h 249"/>
                <a:gd name="T110" fmla="*/ 182 w 234"/>
                <a:gd name="T111" fmla="*/ 109 h 249"/>
                <a:gd name="T112" fmla="*/ 186 w 234"/>
                <a:gd name="T113" fmla="*/ 99 h 249"/>
                <a:gd name="T114" fmla="*/ 185 w 234"/>
                <a:gd name="T115" fmla="*/ 94 h 249"/>
                <a:gd name="T116" fmla="*/ 177 w 234"/>
                <a:gd name="T117" fmla="*/ 86 h 249"/>
                <a:gd name="T118" fmla="*/ 172 w 234"/>
                <a:gd name="T119" fmla="*/ 84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4" h="249">
                  <a:moveTo>
                    <a:pt x="211" y="249"/>
                  </a:moveTo>
                  <a:lnTo>
                    <a:pt x="22" y="249"/>
                  </a:lnTo>
                  <a:lnTo>
                    <a:pt x="22" y="249"/>
                  </a:lnTo>
                  <a:lnTo>
                    <a:pt x="17" y="249"/>
                  </a:lnTo>
                  <a:lnTo>
                    <a:pt x="13" y="248"/>
                  </a:lnTo>
                  <a:lnTo>
                    <a:pt x="8" y="246"/>
                  </a:lnTo>
                  <a:lnTo>
                    <a:pt x="5" y="242"/>
                  </a:lnTo>
                  <a:lnTo>
                    <a:pt x="3" y="238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0" y="221"/>
                  </a:lnTo>
                  <a:lnTo>
                    <a:pt x="21" y="75"/>
                  </a:lnTo>
                  <a:lnTo>
                    <a:pt x="21" y="75"/>
                  </a:lnTo>
                  <a:lnTo>
                    <a:pt x="22" y="71"/>
                  </a:lnTo>
                  <a:lnTo>
                    <a:pt x="24" y="68"/>
                  </a:lnTo>
                  <a:lnTo>
                    <a:pt x="29" y="62"/>
                  </a:lnTo>
                  <a:lnTo>
                    <a:pt x="37" y="58"/>
                  </a:lnTo>
                  <a:lnTo>
                    <a:pt x="44" y="57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59" y="44"/>
                  </a:lnTo>
                  <a:lnTo>
                    <a:pt x="61" y="32"/>
                  </a:lnTo>
                  <a:lnTo>
                    <a:pt x="68" y="22"/>
                  </a:lnTo>
                  <a:lnTo>
                    <a:pt x="74" y="14"/>
                  </a:lnTo>
                  <a:lnTo>
                    <a:pt x="83" y="8"/>
                  </a:lnTo>
                  <a:lnTo>
                    <a:pt x="94" y="4"/>
                  </a:lnTo>
                  <a:lnTo>
                    <a:pt x="104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28" y="0"/>
                  </a:lnTo>
                  <a:lnTo>
                    <a:pt x="139" y="4"/>
                  </a:lnTo>
                  <a:lnTo>
                    <a:pt x="148" y="8"/>
                  </a:lnTo>
                  <a:lnTo>
                    <a:pt x="157" y="14"/>
                  </a:lnTo>
                  <a:lnTo>
                    <a:pt x="165" y="22"/>
                  </a:lnTo>
                  <a:lnTo>
                    <a:pt x="170" y="32"/>
                  </a:lnTo>
                  <a:lnTo>
                    <a:pt x="174" y="44"/>
                  </a:lnTo>
                  <a:lnTo>
                    <a:pt x="176" y="57"/>
                  </a:lnTo>
                  <a:lnTo>
                    <a:pt x="189" y="57"/>
                  </a:lnTo>
                  <a:lnTo>
                    <a:pt x="189" y="57"/>
                  </a:lnTo>
                  <a:lnTo>
                    <a:pt x="198" y="58"/>
                  </a:lnTo>
                  <a:lnTo>
                    <a:pt x="204" y="62"/>
                  </a:lnTo>
                  <a:lnTo>
                    <a:pt x="209" y="68"/>
                  </a:lnTo>
                  <a:lnTo>
                    <a:pt x="211" y="71"/>
                  </a:lnTo>
                  <a:lnTo>
                    <a:pt x="212" y="75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4" y="227"/>
                  </a:lnTo>
                  <a:lnTo>
                    <a:pt x="233" y="233"/>
                  </a:lnTo>
                  <a:lnTo>
                    <a:pt x="230" y="238"/>
                  </a:lnTo>
                  <a:lnTo>
                    <a:pt x="228" y="242"/>
                  </a:lnTo>
                  <a:lnTo>
                    <a:pt x="225" y="246"/>
                  </a:lnTo>
                  <a:lnTo>
                    <a:pt x="221" y="248"/>
                  </a:lnTo>
                  <a:lnTo>
                    <a:pt x="216" y="249"/>
                  </a:lnTo>
                  <a:lnTo>
                    <a:pt x="211" y="249"/>
                  </a:lnTo>
                  <a:lnTo>
                    <a:pt x="211" y="249"/>
                  </a:lnTo>
                  <a:close/>
                  <a:moveTo>
                    <a:pt x="48" y="99"/>
                  </a:moveTo>
                  <a:lnTo>
                    <a:pt x="48" y="99"/>
                  </a:lnTo>
                  <a:lnTo>
                    <a:pt x="48" y="105"/>
                  </a:lnTo>
                  <a:lnTo>
                    <a:pt x="52" y="109"/>
                  </a:lnTo>
                  <a:lnTo>
                    <a:pt x="57" y="113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8" y="113"/>
                  </a:lnTo>
                  <a:lnTo>
                    <a:pt x="73" y="109"/>
                  </a:lnTo>
                  <a:lnTo>
                    <a:pt x="76" y="105"/>
                  </a:lnTo>
                  <a:lnTo>
                    <a:pt x="77" y="99"/>
                  </a:lnTo>
                  <a:lnTo>
                    <a:pt x="77" y="99"/>
                  </a:lnTo>
                  <a:lnTo>
                    <a:pt x="76" y="94"/>
                  </a:lnTo>
                  <a:lnTo>
                    <a:pt x="73" y="88"/>
                  </a:lnTo>
                  <a:lnTo>
                    <a:pt x="68" y="86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7" y="86"/>
                  </a:lnTo>
                  <a:lnTo>
                    <a:pt x="52" y="88"/>
                  </a:lnTo>
                  <a:lnTo>
                    <a:pt x="48" y="94"/>
                  </a:lnTo>
                  <a:lnTo>
                    <a:pt x="48" y="99"/>
                  </a:lnTo>
                  <a:lnTo>
                    <a:pt x="48" y="99"/>
                  </a:lnTo>
                  <a:close/>
                  <a:moveTo>
                    <a:pt x="116" y="10"/>
                  </a:moveTo>
                  <a:lnTo>
                    <a:pt x="116" y="10"/>
                  </a:lnTo>
                  <a:lnTo>
                    <a:pt x="107" y="12"/>
                  </a:lnTo>
                  <a:lnTo>
                    <a:pt x="98" y="13"/>
                  </a:lnTo>
                  <a:lnTo>
                    <a:pt x="89" y="17"/>
                  </a:lnTo>
                  <a:lnTo>
                    <a:pt x="81" y="22"/>
                  </a:lnTo>
                  <a:lnTo>
                    <a:pt x="76" y="29"/>
                  </a:lnTo>
                  <a:lnTo>
                    <a:pt x="70" y="36"/>
                  </a:lnTo>
                  <a:lnTo>
                    <a:pt x="68" y="47"/>
                  </a:lnTo>
                  <a:lnTo>
                    <a:pt x="65" y="57"/>
                  </a:lnTo>
                  <a:lnTo>
                    <a:pt x="167" y="57"/>
                  </a:lnTo>
                  <a:lnTo>
                    <a:pt x="167" y="57"/>
                  </a:lnTo>
                  <a:lnTo>
                    <a:pt x="165" y="47"/>
                  </a:lnTo>
                  <a:lnTo>
                    <a:pt x="161" y="36"/>
                  </a:lnTo>
                  <a:lnTo>
                    <a:pt x="157" y="29"/>
                  </a:lnTo>
                  <a:lnTo>
                    <a:pt x="151" y="22"/>
                  </a:lnTo>
                  <a:lnTo>
                    <a:pt x="143" y="17"/>
                  </a:lnTo>
                  <a:lnTo>
                    <a:pt x="135" y="13"/>
                  </a:lnTo>
                  <a:lnTo>
                    <a:pt x="126" y="12"/>
                  </a:lnTo>
                  <a:lnTo>
                    <a:pt x="116" y="10"/>
                  </a:lnTo>
                  <a:lnTo>
                    <a:pt x="116" y="10"/>
                  </a:lnTo>
                  <a:close/>
                  <a:moveTo>
                    <a:pt x="172" y="84"/>
                  </a:moveTo>
                  <a:lnTo>
                    <a:pt x="172" y="84"/>
                  </a:lnTo>
                  <a:lnTo>
                    <a:pt x="165" y="86"/>
                  </a:lnTo>
                  <a:lnTo>
                    <a:pt x="161" y="88"/>
                  </a:lnTo>
                  <a:lnTo>
                    <a:pt x="157" y="94"/>
                  </a:lnTo>
                  <a:lnTo>
                    <a:pt x="156" y="99"/>
                  </a:lnTo>
                  <a:lnTo>
                    <a:pt x="156" y="99"/>
                  </a:lnTo>
                  <a:lnTo>
                    <a:pt x="157" y="105"/>
                  </a:lnTo>
                  <a:lnTo>
                    <a:pt x="161" y="109"/>
                  </a:lnTo>
                  <a:lnTo>
                    <a:pt x="165" y="113"/>
                  </a:lnTo>
                  <a:lnTo>
                    <a:pt x="172" y="114"/>
                  </a:lnTo>
                  <a:lnTo>
                    <a:pt x="172" y="114"/>
                  </a:lnTo>
                  <a:lnTo>
                    <a:pt x="177" y="113"/>
                  </a:lnTo>
                  <a:lnTo>
                    <a:pt x="182" y="109"/>
                  </a:lnTo>
                  <a:lnTo>
                    <a:pt x="185" y="105"/>
                  </a:lnTo>
                  <a:lnTo>
                    <a:pt x="186" y="99"/>
                  </a:lnTo>
                  <a:lnTo>
                    <a:pt x="186" y="99"/>
                  </a:lnTo>
                  <a:lnTo>
                    <a:pt x="185" y="94"/>
                  </a:lnTo>
                  <a:lnTo>
                    <a:pt x="182" y="88"/>
                  </a:lnTo>
                  <a:lnTo>
                    <a:pt x="177" y="86"/>
                  </a:lnTo>
                  <a:lnTo>
                    <a:pt x="172" y="84"/>
                  </a:lnTo>
                  <a:lnTo>
                    <a:pt x="172" y="8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36"/>
            <p:cNvSpPr>
              <a:spLocks noEditPoints="1"/>
            </p:cNvSpPr>
            <p:nvPr/>
          </p:nvSpPr>
          <p:spPr bwMode="auto">
            <a:xfrm>
              <a:off x="7008307" y="1618137"/>
              <a:ext cx="216096" cy="209125"/>
            </a:xfrm>
            <a:custGeom>
              <a:avLst/>
              <a:gdLst>
                <a:gd name="T0" fmla="*/ 191 w 250"/>
                <a:gd name="T1" fmla="*/ 64 h 241"/>
                <a:gd name="T2" fmla="*/ 200 w 250"/>
                <a:gd name="T3" fmla="*/ 65 h 241"/>
                <a:gd name="T4" fmla="*/ 208 w 250"/>
                <a:gd name="T5" fmla="*/ 71 h 241"/>
                <a:gd name="T6" fmla="*/ 213 w 250"/>
                <a:gd name="T7" fmla="*/ 77 h 241"/>
                <a:gd name="T8" fmla="*/ 215 w 250"/>
                <a:gd name="T9" fmla="*/ 85 h 241"/>
                <a:gd name="T10" fmla="*/ 250 w 250"/>
                <a:gd name="T11" fmla="*/ 178 h 241"/>
                <a:gd name="T12" fmla="*/ 0 w 250"/>
                <a:gd name="T13" fmla="*/ 241 h 241"/>
                <a:gd name="T14" fmla="*/ 15 w 250"/>
                <a:gd name="T15" fmla="*/ 178 h 241"/>
                <a:gd name="T16" fmla="*/ 33 w 250"/>
                <a:gd name="T17" fmla="*/ 85 h 241"/>
                <a:gd name="T18" fmla="*/ 35 w 250"/>
                <a:gd name="T19" fmla="*/ 77 h 241"/>
                <a:gd name="T20" fmla="*/ 39 w 250"/>
                <a:gd name="T21" fmla="*/ 71 h 241"/>
                <a:gd name="T22" fmla="*/ 47 w 250"/>
                <a:gd name="T23" fmla="*/ 65 h 241"/>
                <a:gd name="T24" fmla="*/ 56 w 250"/>
                <a:gd name="T25" fmla="*/ 64 h 241"/>
                <a:gd name="T26" fmla="*/ 124 w 250"/>
                <a:gd name="T27" fmla="*/ 64 h 241"/>
                <a:gd name="T28" fmla="*/ 137 w 250"/>
                <a:gd name="T29" fmla="*/ 64 h 241"/>
                <a:gd name="T30" fmla="*/ 146 w 250"/>
                <a:gd name="T31" fmla="*/ 64 h 241"/>
                <a:gd name="T32" fmla="*/ 108 w 250"/>
                <a:gd name="T33" fmla="*/ 47 h 241"/>
                <a:gd name="T34" fmla="*/ 213 w 250"/>
                <a:gd name="T35" fmla="*/ 0 h 241"/>
                <a:gd name="T36" fmla="*/ 177 w 250"/>
                <a:gd name="T37" fmla="*/ 47 h 241"/>
                <a:gd name="T38" fmla="*/ 177 w 250"/>
                <a:gd name="T39" fmla="*/ 64 h 241"/>
                <a:gd name="T40" fmla="*/ 191 w 250"/>
                <a:gd name="T41" fmla="*/ 64 h 241"/>
                <a:gd name="T42" fmla="*/ 193 w 250"/>
                <a:gd name="T43" fmla="*/ 12 h 241"/>
                <a:gd name="T44" fmla="*/ 130 w 250"/>
                <a:gd name="T45" fmla="*/ 37 h 241"/>
                <a:gd name="T46" fmla="*/ 177 w 250"/>
                <a:gd name="T47" fmla="*/ 136 h 241"/>
                <a:gd name="T48" fmla="*/ 193 w 250"/>
                <a:gd name="T49" fmla="*/ 120 h 241"/>
                <a:gd name="T50" fmla="*/ 177 w 250"/>
                <a:gd name="T51" fmla="*/ 136 h 241"/>
                <a:gd name="T52" fmla="*/ 177 w 250"/>
                <a:gd name="T53" fmla="*/ 167 h 241"/>
                <a:gd name="T54" fmla="*/ 193 w 250"/>
                <a:gd name="T55" fmla="*/ 167 h 241"/>
                <a:gd name="T56" fmla="*/ 177 w 250"/>
                <a:gd name="T57" fmla="*/ 151 h 241"/>
                <a:gd name="T58" fmla="*/ 161 w 250"/>
                <a:gd name="T59" fmla="*/ 136 h 241"/>
                <a:gd name="T60" fmla="*/ 146 w 250"/>
                <a:gd name="T61" fmla="*/ 120 h 241"/>
                <a:gd name="T62" fmla="*/ 146 w 250"/>
                <a:gd name="T63" fmla="*/ 151 h 241"/>
                <a:gd name="T64" fmla="*/ 146 w 250"/>
                <a:gd name="T65" fmla="*/ 167 h 241"/>
                <a:gd name="T66" fmla="*/ 161 w 250"/>
                <a:gd name="T67" fmla="*/ 151 h 241"/>
                <a:gd name="T68" fmla="*/ 146 w 250"/>
                <a:gd name="T69" fmla="*/ 104 h 241"/>
                <a:gd name="T70" fmla="*/ 161 w 250"/>
                <a:gd name="T71" fmla="*/ 89 h 241"/>
                <a:gd name="T72" fmla="*/ 146 w 250"/>
                <a:gd name="T73" fmla="*/ 89 h 241"/>
                <a:gd name="T74" fmla="*/ 177 w 250"/>
                <a:gd name="T75" fmla="*/ 89 h 241"/>
                <a:gd name="T76" fmla="*/ 193 w 250"/>
                <a:gd name="T77" fmla="*/ 104 h 241"/>
                <a:gd name="T78" fmla="*/ 193 w 250"/>
                <a:gd name="T79" fmla="*/ 89 h 241"/>
                <a:gd name="T80" fmla="*/ 177 w 250"/>
                <a:gd name="T81" fmla="*/ 89 h 241"/>
                <a:gd name="T82" fmla="*/ 16 w 250"/>
                <a:gd name="T83" fmla="*/ 219 h 241"/>
                <a:gd name="T84" fmla="*/ 233 w 250"/>
                <a:gd name="T85" fmla="*/ 193 h 241"/>
                <a:gd name="T86" fmla="*/ 125 w 250"/>
                <a:gd name="T87" fmla="*/ 89 h 241"/>
                <a:gd name="T88" fmla="*/ 47 w 250"/>
                <a:gd name="T89" fmla="*/ 89 h 241"/>
                <a:gd name="T90" fmla="*/ 47 w 250"/>
                <a:gd name="T91" fmla="*/ 125 h 241"/>
                <a:gd name="T92" fmla="*/ 125 w 250"/>
                <a:gd name="T93" fmla="*/ 8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0" h="241">
                  <a:moveTo>
                    <a:pt x="191" y="64"/>
                  </a:moveTo>
                  <a:lnTo>
                    <a:pt x="191" y="64"/>
                  </a:lnTo>
                  <a:lnTo>
                    <a:pt x="197" y="64"/>
                  </a:lnTo>
                  <a:lnTo>
                    <a:pt x="200" y="65"/>
                  </a:lnTo>
                  <a:lnTo>
                    <a:pt x="204" y="68"/>
                  </a:lnTo>
                  <a:lnTo>
                    <a:pt x="208" y="71"/>
                  </a:lnTo>
                  <a:lnTo>
                    <a:pt x="211" y="73"/>
                  </a:lnTo>
                  <a:lnTo>
                    <a:pt x="213" y="77"/>
                  </a:lnTo>
                  <a:lnTo>
                    <a:pt x="215" y="81"/>
                  </a:lnTo>
                  <a:lnTo>
                    <a:pt x="215" y="85"/>
                  </a:lnTo>
                  <a:lnTo>
                    <a:pt x="234" y="178"/>
                  </a:lnTo>
                  <a:lnTo>
                    <a:pt x="250" y="178"/>
                  </a:lnTo>
                  <a:lnTo>
                    <a:pt x="250" y="241"/>
                  </a:lnTo>
                  <a:lnTo>
                    <a:pt x="0" y="241"/>
                  </a:lnTo>
                  <a:lnTo>
                    <a:pt x="0" y="178"/>
                  </a:lnTo>
                  <a:lnTo>
                    <a:pt x="15" y="178"/>
                  </a:lnTo>
                  <a:lnTo>
                    <a:pt x="33" y="85"/>
                  </a:lnTo>
                  <a:lnTo>
                    <a:pt x="33" y="85"/>
                  </a:lnTo>
                  <a:lnTo>
                    <a:pt x="33" y="81"/>
                  </a:lnTo>
                  <a:lnTo>
                    <a:pt x="35" y="77"/>
                  </a:lnTo>
                  <a:lnTo>
                    <a:pt x="37" y="73"/>
                  </a:lnTo>
                  <a:lnTo>
                    <a:pt x="39" y="71"/>
                  </a:lnTo>
                  <a:lnTo>
                    <a:pt x="43" y="68"/>
                  </a:lnTo>
                  <a:lnTo>
                    <a:pt x="47" y="65"/>
                  </a:lnTo>
                  <a:lnTo>
                    <a:pt x="52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124" y="64"/>
                  </a:lnTo>
                  <a:lnTo>
                    <a:pt x="124" y="64"/>
                  </a:lnTo>
                  <a:lnTo>
                    <a:pt x="137" y="64"/>
                  </a:lnTo>
                  <a:lnTo>
                    <a:pt x="137" y="64"/>
                  </a:lnTo>
                  <a:lnTo>
                    <a:pt x="146" y="64"/>
                  </a:lnTo>
                  <a:lnTo>
                    <a:pt x="146" y="47"/>
                  </a:lnTo>
                  <a:lnTo>
                    <a:pt x="108" y="47"/>
                  </a:lnTo>
                  <a:lnTo>
                    <a:pt x="108" y="0"/>
                  </a:lnTo>
                  <a:lnTo>
                    <a:pt x="213" y="0"/>
                  </a:lnTo>
                  <a:lnTo>
                    <a:pt x="213" y="47"/>
                  </a:lnTo>
                  <a:lnTo>
                    <a:pt x="177" y="47"/>
                  </a:lnTo>
                  <a:lnTo>
                    <a:pt x="177" y="64"/>
                  </a:lnTo>
                  <a:lnTo>
                    <a:pt x="177" y="64"/>
                  </a:lnTo>
                  <a:lnTo>
                    <a:pt x="191" y="64"/>
                  </a:lnTo>
                  <a:lnTo>
                    <a:pt x="191" y="64"/>
                  </a:lnTo>
                  <a:close/>
                  <a:moveTo>
                    <a:pt x="193" y="37"/>
                  </a:moveTo>
                  <a:lnTo>
                    <a:pt x="193" y="12"/>
                  </a:lnTo>
                  <a:lnTo>
                    <a:pt x="130" y="12"/>
                  </a:lnTo>
                  <a:lnTo>
                    <a:pt x="130" y="37"/>
                  </a:lnTo>
                  <a:lnTo>
                    <a:pt x="193" y="37"/>
                  </a:lnTo>
                  <a:close/>
                  <a:moveTo>
                    <a:pt x="177" y="136"/>
                  </a:moveTo>
                  <a:lnTo>
                    <a:pt x="193" y="136"/>
                  </a:lnTo>
                  <a:lnTo>
                    <a:pt x="193" y="120"/>
                  </a:lnTo>
                  <a:lnTo>
                    <a:pt x="177" y="120"/>
                  </a:lnTo>
                  <a:lnTo>
                    <a:pt x="177" y="136"/>
                  </a:lnTo>
                  <a:close/>
                  <a:moveTo>
                    <a:pt x="177" y="151"/>
                  </a:moveTo>
                  <a:lnTo>
                    <a:pt x="177" y="167"/>
                  </a:lnTo>
                  <a:lnTo>
                    <a:pt x="177" y="167"/>
                  </a:lnTo>
                  <a:lnTo>
                    <a:pt x="193" y="167"/>
                  </a:lnTo>
                  <a:lnTo>
                    <a:pt x="193" y="151"/>
                  </a:lnTo>
                  <a:lnTo>
                    <a:pt x="177" y="151"/>
                  </a:lnTo>
                  <a:close/>
                  <a:moveTo>
                    <a:pt x="146" y="136"/>
                  </a:moveTo>
                  <a:lnTo>
                    <a:pt x="161" y="136"/>
                  </a:lnTo>
                  <a:lnTo>
                    <a:pt x="161" y="120"/>
                  </a:lnTo>
                  <a:lnTo>
                    <a:pt x="146" y="120"/>
                  </a:lnTo>
                  <a:lnTo>
                    <a:pt x="146" y="136"/>
                  </a:lnTo>
                  <a:close/>
                  <a:moveTo>
                    <a:pt x="146" y="151"/>
                  </a:moveTo>
                  <a:lnTo>
                    <a:pt x="146" y="167"/>
                  </a:lnTo>
                  <a:lnTo>
                    <a:pt x="146" y="167"/>
                  </a:lnTo>
                  <a:lnTo>
                    <a:pt x="161" y="167"/>
                  </a:lnTo>
                  <a:lnTo>
                    <a:pt x="161" y="151"/>
                  </a:lnTo>
                  <a:lnTo>
                    <a:pt x="146" y="151"/>
                  </a:lnTo>
                  <a:close/>
                  <a:moveTo>
                    <a:pt x="146" y="104"/>
                  </a:moveTo>
                  <a:lnTo>
                    <a:pt x="161" y="104"/>
                  </a:lnTo>
                  <a:lnTo>
                    <a:pt x="161" y="89"/>
                  </a:lnTo>
                  <a:lnTo>
                    <a:pt x="161" y="89"/>
                  </a:lnTo>
                  <a:lnTo>
                    <a:pt x="146" y="89"/>
                  </a:lnTo>
                  <a:lnTo>
                    <a:pt x="146" y="104"/>
                  </a:lnTo>
                  <a:close/>
                  <a:moveTo>
                    <a:pt x="177" y="89"/>
                  </a:moveTo>
                  <a:lnTo>
                    <a:pt x="177" y="104"/>
                  </a:lnTo>
                  <a:lnTo>
                    <a:pt x="193" y="104"/>
                  </a:lnTo>
                  <a:lnTo>
                    <a:pt x="193" y="89"/>
                  </a:lnTo>
                  <a:lnTo>
                    <a:pt x="193" y="89"/>
                  </a:lnTo>
                  <a:lnTo>
                    <a:pt x="177" y="89"/>
                  </a:lnTo>
                  <a:lnTo>
                    <a:pt x="177" y="89"/>
                  </a:lnTo>
                  <a:close/>
                  <a:moveTo>
                    <a:pt x="16" y="193"/>
                  </a:moveTo>
                  <a:lnTo>
                    <a:pt x="16" y="219"/>
                  </a:lnTo>
                  <a:lnTo>
                    <a:pt x="233" y="219"/>
                  </a:lnTo>
                  <a:lnTo>
                    <a:pt x="233" y="193"/>
                  </a:lnTo>
                  <a:lnTo>
                    <a:pt x="16" y="193"/>
                  </a:lnTo>
                  <a:close/>
                  <a:moveTo>
                    <a:pt x="125" y="89"/>
                  </a:moveTo>
                  <a:lnTo>
                    <a:pt x="125" y="89"/>
                  </a:lnTo>
                  <a:lnTo>
                    <a:pt x="47" y="89"/>
                  </a:lnTo>
                  <a:lnTo>
                    <a:pt x="47" y="125"/>
                  </a:lnTo>
                  <a:lnTo>
                    <a:pt x="47" y="125"/>
                  </a:lnTo>
                  <a:lnTo>
                    <a:pt x="125" y="125"/>
                  </a:lnTo>
                  <a:lnTo>
                    <a:pt x="125" y="8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37"/>
            <p:cNvSpPr>
              <a:spLocks noEditPoints="1"/>
            </p:cNvSpPr>
            <p:nvPr/>
          </p:nvSpPr>
          <p:spPr bwMode="auto">
            <a:xfrm>
              <a:off x="7288882" y="1609423"/>
              <a:ext cx="195183" cy="223067"/>
            </a:xfrm>
            <a:custGeom>
              <a:avLst/>
              <a:gdLst>
                <a:gd name="T0" fmla="*/ 124 w 224"/>
                <a:gd name="T1" fmla="*/ 174 h 257"/>
                <a:gd name="T2" fmla="*/ 224 w 224"/>
                <a:gd name="T3" fmla="*/ 239 h 257"/>
                <a:gd name="T4" fmla="*/ 213 w 224"/>
                <a:gd name="T5" fmla="*/ 256 h 257"/>
                <a:gd name="T6" fmla="*/ 124 w 224"/>
                <a:gd name="T7" fmla="*/ 78 h 257"/>
                <a:gd name="T8" fmla="*/ 114 w 224"/>
                <a:gd name="T9" fmla="*/ 73 h 257"/>
                <a:gd name="T10" fmla="*/ 113 w 224"/>
                <a:gd name="T11" fmla="*/ 73 h 257"/>
                <a:gd name="T12" fmla="*/ 109 w 224"/>
                <a:gd name="T13" fmla="*/ 77 h 257"/>
                <a:gd name="T14" fmla="*/ 0 w 224"/>
                <a:gd name="T15" fmla="*/ 155 h 257"/>
                <a:gd name="T16" fmla="*/ 2 w 224"/>
                <a:gd name="T17" fmla="*/ 81 h 257"/>
                <a:gd name="T18" fmla="*/ 19 w 224"/>
                <a:gd name="T19" fmla="*/ 70 h 257"/>
                <a:gd name="T20" fmla="*/ 56 w 224"/>
                <a:gd name="T21" fmla="*/ 65 h 257"/>
                <a:gd name="T22" fmla="*/ 44 w 224"/>
                <a:gd name="T23" fmla="*/ 53 h 257"/>
                <a:gd name="T24" fmla="*/ 35 w 224"/>
                <a:gd name="T25" fmla="*/ 33 h 257"/>
                <a:gd name="T26" fmla="*/ 37 w 224"/>
                <a:gd name="T27" fmla="*/ 13 h 257"/>
                <a:gd name="T28" fmla="*/ 46 w 224"/>
                <a:gd name="T29" fmla="*/ 4 h 257"/>
                <a:gd name="T30" fmla="*/ 65 w 224"/>
                <a:gd name="T31" fmla="*/ 0 h 257"/>
                <a:gd name="T32" fmla="*/ 82 w 224"/>
                <a:gd name="T33" fmla="*/ 4 h 257"/>
                <a:gd name="T34" fmla="*/ 98 w 224"/>
                <a:gd name="T35" fmla="*/ 14 h 257"/>
                <a:gd name="T36" fmla="*/ 113 w 224"/>
                <a:gd name="T37" fmla="*/ 34 h 257"/>
                <a:gd name="T38" fmla="*/ 127 w 224"/>
                <a:gd name="T39" fmla="*/ 14 h 257"/>
                <a:gd name="T40" fmla="*/ 153 w 224"/>
                <a:gd name="T41" fmla="*/ 1 h 257"/>
                <a:gd name="T42" fmla="*/ 169 w 224"/>
                <a:gd name="T43" fmla="*/ 0 h 257"/>
                <a:gd name="T44" fmla="*/ 184 w 224"/>
                <a:gd name="T45" fmla="*/ 8 h 257"/>
                <a:gd name="T46" fmla="*/ 191 w 224"/>
                <a:gd name="T47" fmla="*/ 20 h 257"/>
                <a:gd name="T48" fmla="*/ 189 w 224"/>
                <a:gd name="T49" fmla="*/ 40 h 257"/>
                <a:gd name="T50" fmla="*/ 176 w 224"/>
                <a:gd name="T51" fmla="*/ 60 h 257"/>
                <a:gd name="T52" fmla="*/ 163 w 224"/>
                <a:gd name="T53" fmla="*/ 70 h 257"/>
                <a:gd name="T54" fmla="*/ 213 w 224"/>
                <a:gd name="T55" fmla="*/ 72 h 257"/>
                <a:gd name="T56" fmla="*/ 224 w 224"/>
                <a:gd name="T57" fmla="*/ 88 h 257"/>
                <a:gd name="T58" fmla="*/ 124 w 224"/>
                <a:gd name="T59" fmla="*/ 78 h 257"/>
                <a:gd name="T60" fmla="*/ 80 w 224"/>
                <a:gd name="T61" fmla="*/ 25 h 257"/>
                <a:gd name="T62" fmla="*/ 65 w 224"/>
                <a:gd name="T63" fmla="*/ 20 h 257"/>
                <a:gd name="T64" fmla="*/ 56 w 224"/>
                <a:gd name="T65" fmla="*/ 22 h 257"/>
                <a:gd name="T66" fmla="*/ 53 w 224"/>
                <a:gd name="T67" fmla="*/ 29 h 257"/>
                <a:gd name="T68" fmla="*/ 56 w 224"/>
                <a:gd name="T69" fmla="*/ 36 h 257"/>
                <a:gd name="T70" fmla="*/ 62 w 224"/>
                <a:gd name="T71" fmla="*/ 47 h 257"/>
                <a:gd name="T72" fmla="*/ 87 w 224"/>
                <a:gd name="T73" fmla="*/ 59 h 257"/>
                <a:gd name="T74" fmla="*/ 98 w 224"/>
                <a:gd name="T75" fmla="*/ 60 h 257"/>
                <a:gd name="T76" fmla="*/ 100 w 224"/>
                <a:gd name="T77" fmla="*/ 55 h 257"/>
                <a:gd name="T78" fmla="*/ 89 w 224"/>
                <a:gd name="T79" fmla="*/ 33 h 257"/>
                <a:gd name="T80" fmla="*/ 127 w 224"/>
                <a:gd name="T81" fmla="*/ 60 h 257"/>
                <a:gd name="T82" fmla="*/ 127 w 224"/>
                <a:gd name="T83" fmla="*/ 60 h 257"/>
                <a:gd name="T84" fmla="*/ 139 w 224"/>
                <a:gd name="T85" fmla="*/ 59 h 257"/>
                <a:gd name="T86" fmla="*/ 163 w 224"/>
                <a:gd name="T87" fmla="*/ 47 h 257"/>
                <a:gd name="T88" fmla="*/ 171 w 224"/>
                <a:gd name="T89" fmla="*/ 36 h 257"/>
                <a:gd name="T90" fmla="*/ 172 w 224"/>
                <a:gd name="T91" fmla="*/ 29 h 257"/>
                <a:gd name="T92" fmla="*/ 170 w 224"/>
                <a:gd name="T93" fmla="*/ 22 h 257"/>
                <a:gd name="T94" fmla="*/ 162 w 224"/>
                <a:gd name="T95" fmla="*/ 20 h 257"/>
                <a:gd name="T96" fmla="*/ 145 w 224"/>
                <a:gd name="T97" fmla="*/ 25 h 257"/>
                <a:gd name="T98" fmla="*/ 134 w 224"/>
                <a:gd name="T99" fmla="*/ 38 h 257"/>
                <a:gd name="T100" fmla="*/ 127 w 224"/>
                <a:gd name="T101" fmla="*/ 60 h 257"/>
                <a:gd name="T102" fmla="*/ 19 w 224"/>
                <a:gd name="T103" fmla="*/ 257 h 257"/>
                <a:gd name="T104" fmla="*/ 6 w 224"/>
                <a:gd name="T105" fmla="*/ 252 h 257"/>
                <a:gd name="T106" fmla="*/ 0 w 224"/>
                <a:gd name="T107" fmla="*/ 174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4" h="257">
                  <a:moveTo>
                    <a:pt x="205" y="257"/>
                  </a:moveTo>
                  <a:lnTo>
                    <a:pt x="124" y="257"/>
                  </a:lnTo>
                  <a:lnTo>
                    <a:pt x="124" y="174"/>
                  </a:lnTo>
                  <a:lnTo>
                    <a:pt x="224" y="174"/>
                  </a:lnTo>
                  <a:lnTo>
                    <a:pt x="224" y="239"/>
                  </a:lnTo>
                  <a:lnTo>
                    <a:pt x="224" y="239"/>
                  </a:lnTo>
                  <a:lnTo>
                    <a:pt x="222" y="246"/>
                  </a:lnTo>
                  <a:lnTo>
                    <a:pt x="218" y="252"/>
                  </a:lnTo>
                  <a:lnTo>
                    <a:pt x="213" y="256"/>
                  </a:lnTo>
                  <a:lnTo>
                    <a:pt x="205" y="257"/>
                  </a:lnTo>
                  <a:lnTo>
                    <a:pt x="205" y="257"/>
                  </a:lnTo>
                  <a:close/>
                  <a:moveTo>
                    <a:pt x="124" y="78"/>
                  </a:moveTo>
                  <a:lnTo>
                    <a:pt x="124" y="78"/>
                  </a:lnTo>
                  <a:lnTo>
                    <a:pt x="119" y="77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3" y="73"/>
                  </a:lnTo>
                  <a:lnTo>
                    <a:pt x="113" y="73"/>
                  </a:lnTo>
                  <a:lnTo>
                    <a:pt x="113" y="73"/>
                  </a:lnTo>
                  <a:lnTo>
                    <a:pt x="113" y="73"/>
                  </a:lnTo>
                  <a:lnTo>
                    <a:pt x="109" y="77"/>
                  </a:lnTo>
                  <a:lnTo>
                    <a:pt x="105" y="78"/>
                  </a:lnTo>
                  <a:lnTo>
                    <a:pt x="105" y="155"/>
                  </a:lnTo>
                  <a:lnTo>
                    <a:pt x="0" y="155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1"/>
                  </a:lnTo>
                  <a:lnTo>
                    <a:pt x="6" y="75"/>
                  </a:lnTo>
                  <a:lnTo>
                    <a:pt x="11" y="72"/>
                  </a:lnTo>
                  <a:lnTo>
                    <a:pt x="19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56" y="65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4" y="53"/>
                  </a:lnTo>
                  <a:lnTo>
                    <a:pt x="39" y="47"/>
                  </a:lnTo>
                  <a:lnTo>
                    <a:pt x="36" y="40"/>
                  </a:lnTo>
                  <a:lnTo>
                    <a:pt x="35" y="33"/>
                  </a:lnTo>
                  <a:lnTo>
                    <a:pt x="33" y="26"/>
                  </a:lnTo>
                  <a:lnTo>
                    <a:pt x="35" y="20"/>
                  </a:lnTo>
                  <a:lnTo>
                    <a:pt x="37" y="13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6" y="4"/>
                  </a:lnTo>
                  <a:lnTo>
                    <a:pt x="52" y="3"/>
                  </a:lnTo>
                  <a:lnTo>
                    <a:pt x="58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72" y="1"/>
                  </a:lnTo>
                  <a:lnTo>
                    <a:pt x="82" y="4"/>
                  </a:lnTo>
                  <a:lnTo>
                    <a:pt x="91" y="8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106" y="23"/>
                  </a:lnTo>
                  <a:lnTo>
                    <a:pt x="113" y="34"/>
                  </a:lnTo>
                  <a:lnTo>
                    <a:pt x="113" y="34"/>
                  </a:lnTo>
                  <a:lnTo>
                    <a:pt x="119" y="23"/>
                  </a:lnTo>
                  <a:lnTo>
                    <a:pt x="127" y="14"/>
                  </a:lnTo>
                  <a:lnTo>
                    <a:pt x="127" y="14"/>
                  </a:lnTo>
                  <a:lnTo>
                    <a:pt x="136" y="8"/>
                  </a:lnTo>
                  <a:lnTo>
                    <a:pt x="144" y="4"/>
                  </a:lnTo>
                  <a:lnTo>
                    <a:pt x="153" y="1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9" y="0"/>
                  </a:lnTo>
                  <a:lnTo>
                    <a:pt x="174" y="3"/>
                  </a:lnTo>
                  <a:lnTo>
                    <a:pt x="179" y="4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8" y="13"/>
                  </a:lnTo>
                  <a:lnTo>
                    <a:pt x="191" y="20"/>
                  </a:lnTo>
                  <a:lnTo>
                    <a:pt x="192" y="26"/>
                  </a:lnTo>
                  <a:lnTo>
                    <a:pt x="192" y="33"/>
                  </a:lnTo>
                  <a:lnTo>
                    <a:pt x="189" y="40"/>
                  </a:lnTo>
                  <a:lnTo>
                    <a:pt x="187" y="47"/>
                  </a:lnTo>
                  <a:lnTo>
                    <a:pt x="183" y="53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0" y="65"/>
                  </a:lnTo>
                  <a:lnTo>
                    <a:pt x="163" y="70"/>
                  </a:lnTo>
                  <a:lnTo>
                    <a:pt x="205" y="70"/>
                  </a:lnTo>
                  <a:lnTo>
                    <a:pt x="205" y="70"/>
                  </a:lnTo>
                  <a:lnTo>
                    <a:pt x="213" y="72"/>
                  </a:lnTo>
                  <a:lnTo>
                    <a:pt x="218" y="75"/>
                  </a:lnTo>
                  <a:lnTo>
                    <a:pt x="222" y="81"/>
                  </a:lnTo>
                  <a:lnTo>
                    <a:pt x="224" y="88"/>
                  </a:lnTo>
                  <a:lnTo>
                    <a:pt x="224" y="155"/>
                  </a:lnTo>
                  <a:lnTo>
                    <a:pt x="124" y="155"/>
                  </a:lnTo>
                  <a:lnTo>
                    <a:pt x="124" y="78"/>
                  </a:lnTo>
                  <a:close/>
                  <a:moveTo>
                    <a:pt x="85" y="29"/>
                  </a:moveTo>
                  <a:lnTo>
                    <a:pt x="85" y="29"/>
                  </a:lnTo>
                  <a:lnTo>
                    <a:pt x="80" y="25"/>
                  </a:lnTo>
                  <a:lnTo>
                    <a:pt x="75" y="22"/>
                  </a:lnTo>
                  <a:lnTo>
                    <a:pt x="70" y="20"/>
                  </a:lnTo>
                  <a:lnTo>
                    <a:pt x="65" y="20"/>
                  </a:lnTo>
                  <a:lnTo>
                    <a:pt x="65" y="20"/>
                  </a:lnTo>
                  <a:lnTo>
                    <a:pt x="59" y="20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4" y="23"/>
                  </a:lnTo>
                  <a:lnTo>
                    <a:pt x="53" y="29"/>
                  </a:lnTo>
                  <a:lnTo>
                    <a:pt x="53" y="29"/>
                  </a:lnTo>
                  <a:lnTo>
                    <a:pt x="53" y="33"/>
                  </a:lnTo>
                  <a:lnTo>
                    <a:pt x="56" y="36"/>
                  </a:lnTo>
                  <a:lnTo>
                    <a:pt x="58" y="42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70" y="52"/>
                  </a:lnTo>
                  <a:lnTo>
                    <a:pt x="78" y="56"/>
                  </a:lnTo>
                  <a:lnTo>
                    <a:pt x="87" y="59"/>
                  </a:lnTo>
                  <a:lnTo>
                    <a:pt x="95" y="60"/>
                  </a:lnTo>
                  <a:lnTo>
                    <a:pt x="95" y="60"/>
                  </a:lnTo>
                  <a:lnTo>
                    <a:pt x="98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55"/>
                  </a:lnTo>
                  <a:lnTo>
                    <a:pt x="97" y="47"/>
                  </a:lnTo>
                  <a:lnTo>
                    <a:pt x="93" y="38"/>
                  </a:lnTo>
                  <a:lnTo>
                    <a:pt x="89" y="33"/>
                  </a:lnTo>
                  <a:lnTo>
                    <a:pt x="85" y="29"/>
                  </a:lnTo>
                  <a:lnTo>
                    <a:pt x="85" y="29"/>
                  </a:lnTo>
                  <a:close/>
                  <a:moveTo>
                    <a:pt x="127" y="60"/>
                  </a:moveTo>
                  <a:lnTo>
                    <a:pt x="127" y="60"/>
                  </a:lnTo>
                  <a:lnTo>
                    <a:pt x="127" y="60"/>
                  </a:lnTo>
                  <a:lnTo>
                    <a:pt x="127" y="60"/>
                  </a:lnTo>
                  <a:lnTo>
                    <a:pt x="131" y="60"/>
                  </a:lnTo>
                  <a:lnTo>
                    <a:pt x="131" y="60"/>
                  </a:lnTo>
                  <a:lnTo>
                    <a:pt x="139" y="59"/>
                  </a:lnTo>
                  <a:lnTo>
                    <a:pt x="148" y="56"/>
                  </a:lnTo>
                  <a:lnTo>
                    <a:pt x="157" y="52"/>
                  </a:lnTo>
                  <a:lnTo>
                    <a:pt x="163" y="47"/>
                  </a:lnTo>
                  <a:lnTo>
                    <a:pt x="163" y="47"/>
                  </a:lnTo>
                  <a:lnTo>
                    <a:pt x="167" y="42"/>
                  </a:lnTo>
                  <a:lnTo>
                    <a:pt x="171" y="36"/>
                  </a:lnTo>
                  <a:lnTo>
                    <a:pt x="172" y="33"/>
                  </a:lnTo>
                  <a:lnTo>
                    <a:pt x="172" y="29"/>
                  </a:lnTo>
                  <a:lnTo>
                    <a:pt x="172" y="29"/>
                  </a:lnTo>
                  <a:lnTo>
                    <a:pt x="172" y="23"/>
                  </a:lnTo>
                  <a:lnTo>
                    <a:pt x="170" y="22"/>
                  </a:lnTo>
                  <a:lnTo>
                    <a:pt x="170" y="22"/>
                  </a:lnTo>
                  <a:lnTo>
                    <a:pt x="166" y="20"/>
                  </a:lnTo>
                  <a:lnTo>
                    <a:pt x="162" y="20"/>
                  </a:lnTo>
                  <a:lnTo>
                    <a:pt x="162" y="20"/>
                  </a:lnTo>
                  <a:lnTo>
                    <a:pt x="157" y="20"/>
                  </a:lnTo>
                  <a:lnTo>
                    <a:pt x="150" y="22"/>
                  </a:lnTo>
                  <a:lnTo>
                    <a:pt x="145" y="25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4" y="38"/>
                  </a:lnTo>
                  <a:lnTo>
                    <a:pt x="128" y="47"/>
                  </a:lnTo>
                  <a:lnTo>
                    <a:pt x="127" y="55"/>
                  </a:lnTo>
                  <a:lnTo>
                    <a:pt x="127" y="60"/>
                  </a:lnTo>
                  <a:lnTo>
                    <a:pt x="127" y="60"/>
                  </a:lnTo>
                  <a:close/>
                  <a:moveTo>
                    <a:pt x="105" y="257"/>
                  </a:moveTo>
                  <a:lnTo>
                    <a:pt x="19" y="257"/>
                  </a:lnTo>
                  <a:lnTo>
                    <a:pt x="19" y="257"/>
                  </a:lnTo>
                  <a:lnTo>
                    <a:pt x="11" y="256"/>
                  </a:lnTo>
                  <a:lnTo>
                    <a:pt x="6" y="252"/>
                  </a:lnTo>
                  <a:lnTo>
                    <a:pt x="2" y="246"/>
                  </a:lnTo>
                  <a:lnTo>
                    <a:pt x="0" y="239"/>
                  </a:lnTo>
                  <a:lnTo>
                    <a:pt x="0" y="174"/>
                  </a:lnTo>
                  <a:lnTo>
                    <a:pt x="105" y="174"/>
                  </a:lnTo>
                  <a:lnTo>
                    <a:pt x="105" y="25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38"/>
            <p:cNvSpPr>
              <a:spLocks noEditPoints="1"/>
            </p:cNvSpPr>
            <p:nvPr/>
          </p:nvSpPr>
          <p:spPr bwMode="auto">
            <a:xfrm>
              <a:off x="7585143" y="1607680"/>
              <a:ext cx="170785" cy="226552"/>
            </a:xfrm>
            <a:custGeom>
              <a:avLst/>
              <a:gdLst>
                <a:gd name="T0" fmla="*/ 4 w 196"/>
                <a:gd name="T1" fmla="*/ 4 h 260"/>
                <a:gd name="T2" fmla="*/ 1 w 196"/>
                <a:gd name="T3" fmla="*/ 252 h 260"/>
                <a:gd name="T4" fmla="*/ 185 w 196"/>
                <a:gd name="T5" fmla="*/ 260 h 260"/>
                <a:gd name="T6" fmla="*/ 196 w 196"/>
                <a:gd name="T7" fmla="*/ 13 h 260"/>
                <a:gd name="T8" fmla="*/ 185 w 196"/>
                <a:gd name="T9" fmla="*/ 0 h 260"/>
                <a:gd name="T10" fmla="*/ 64 w 196"/>
                <a:gd name="T11" fmla="*/ 213 h 260"/>
                <a:gd name="T12" fmla="*/ 35 w 196"/>
                <a:gd name="T13" fmla="*/ 213 h 260"/>
                <a:gd name="T14" fmla="*/ 31 w 196"/>
                <a:gd name="T15" fmla="*/ 197 h 260"/>
                <a:gd name="T16" fmla="*/ 60 w 196"/>
                <a:gd name="T17" fmla="*/ 192 h 260"/>
                <a:gd name="T18" fmla="*/ 65 w 196"/>
                <a:gd name="T19" fmla="*/ 197 h 260"/>
                <a:gd name="T20" fmla="*/ 64 w 196"/>
                <a:gd name="T21" fmla="*/ 176 h 260"/>
                <a:gd name="T22" fmla="*/ 35 w 196"/>
                <a:gd name="T23" fmla="*/ 176 h 260"/>
                <a:gd name="T24" fmla="*/ 31 w 196"/>
                <a:gd name="T25" fmla="*/ 161 h 260"/>
                <a:gd name="T26" fmla="*/ 60 w 196"/>
                <a:gd name="T27" fmla="*/ 156 h 260"/>
                <a:gd name="T28" fmla="*/ 65 w 196"/>
                <a:gd name="T29" fmla="*/ 161 h 260"/>
                <a:gd name="T30" fmla="*/ 64 w 196"/>
                <a:gd name="T31" fmla="*/ 139 h 260"/>
                <a:gd name="T32" fmla="*/ 35 w 196"/>
                <a:gd name="T33" fmla="*/ 140 h 260"/>
                <a:gd name="T34" fmla="*/ 31 w 196"/>
                <a:gd name="T35" fmla="*/ 125 h 260"/>
                <a:gd name="T36" fmla="*/ 60 w 196"/>
                <a:gd name="T37" fmla="*/ 119 h 260"/>
                <a:gd name="T38" fmla="*/ 65 w 196"/>
                <a:gd name="T39" fmla="*/ 125 h 260"/>
                <a:gd name="T40" fmla="*/ 113 w 196"/>
                <a:gd name="T41" fmla="*/ 213 h 260"/>
                <a:gd name="T42" fmla="*/ 86 w 196"/>
                <a:gd name="T43" fmla="*/ 213 h 260"/>
                <a:gd name="T44" fmla="*/ 82 w 196"/>
                <a:gd name="T45" fmla="*/ 197 h 260"/>
                <a:gd name="T46" fmla="*/ 108 w 196"/>
                <a:gd name="T47" fmla="*/ 192 h 260"/>
                <a:gd name="T48" fmla="*/ 115 w 196"/>
                <a:gd name="T49" fmla="*/ 197 h 260"/>
                <a:gd name="T50" fmla="*/ 113 w 196"/>
                <a:gd name="T51" fmla="*/ 176 h 260"/>
                <a:gd name="T52" fmla="*/ 86 w 196"/>
                <a:gd name="T53" fmla="*/ 176 h 260"/>
                <a:gd name="T54" fmla="*/ 82 w 196"/>
                <a:gd name="T55" fmla="*/ 161 h 260"/>
                <a:gd name="T56" fmla="*/ 108 w 196"/>
                <a:gd name="T57" fmla="*/ 156 h 260"/>
                <a:gd name="T58" fmla="*/ 115 w 196"/>
                <a:gd name="T59" fmla="*/ 161 h 260"/>
                <a:gd name="T60" fmla="*/ 113 w 196"/>
                <a:gd name="T61" fmla="*/ 139 h 260"/>
                <a:gd name="T62" fmla="*/ 86 w 196"/>
                <a:gd name="T63" fmla="*/ 140 h 260"/>
                <a:gd name="T64" fmla="*/ 82 w 196"/>
                <a:gd name="T65" fmla="*/ 125 h 260"/>
                <a:gd name="T66" fmla="*/ 108 w 196"/>
                <a:gd name="T67" fmla="*/ 119 h 260"/>
                <a:gd name="T68" fmla="*/ 115 w 196"/>
                <a:gd name="T69" fmla="*/ 125 h 260"/>
                <a:gd name="T70" fmla="*/ 164 w 196"/>
                <a:gd name="T71" fmla="*/ 212 h 260"/>
                <a:gd name="T72" fmla="*/ 133 w 196"/>
                <a:gd name="T73" fmla="*/ 213 h 260"/>
                <a:gd name="T74" fmla="*/ 129 w 196"/>
                <a:gd name="T75" fmla="*/ 197 h 260"/>
                <a:gd name="T76" fmla="*/ 160 w 196"/>
                <a:gd name="T77" fmla="*/ 192 h 260"/>
                <a:gd name="T78" fmla="*/ 167 w 196"/>
                <a:gd name="T79" fmla="*/ 197 h 260"/>
                <a:gd name="T80" fmla="*/ 164 w 196"/>
                <a:gd name="T81" fmla="*/ 175 h 260"/>
                <a:gd name="T82" fmla="*/ 133 w 196"/>
                <a:gd name="T83" fmla="*/ 176 h 260"/>
                <a:gd name="T84" fmla="*/ 129 w 196"/>
                <a:gd name="T85" fmla="*/ 161 h 260"/>
                <a:gd name="T86" fmla="*/ 160 w 196"/>
                <a:gd name="T87" fmla="*/ 156 h 260"/>
                <a:gd name="T88" fmla="*/ 167 w 196"/>
                <a:gd name="T89" fmla="*/ 161 h 260"/>
                <a:gd name="T90" fmla="*/ 164 w 196"/>
                <a:gd name="T91" fmla="*/ 139 h 260"/>
                <a:gd name="T92" fmla="*/ 133 w 196"/>
                <a:gd name="T93" fmla="*/ 140 h 260"/>
                <a:gd name="T94" fmla="*/ 129 w 196"/>
                <a:gd name="T95" fmla="*/ 125 h 260"/>
                <a:gd name="T96" fmla="*/ 160 w 196"/>
                <a:gd name="T97" fmla="*/ 119 h 260"/>
                <a:gd name="T98" fmla="*/ 167 w 196"/>
                <a:gd name="T99" fmla="*/ 125 h 260"/>
                <a:gd name="T100" fmla="*/ 131 w 196"/>
                <a:gd name="T101" fmla="*/ 92 h 260"/>
                <a:gd name="T102" fmla="*/ 130 w 196"/>
                <a:gd name="T103" fmla="*/ 75 h 260"/>
                <a:gd name="T104" fmla="*/ 167 w 196"/>
                <a:gd name="T105" fmla="*/ 74 h 260"/>
                <a:gd name="T106" fmla="*/ 168 w 196"/>
                <a:gd name="T107" fmla="*/ 89 h 260"/>
                <a:gd name="T108" fmla="*/ 177 w 196"/>
                <a:gd name="T109" fmla="*/ 54 h 260"/>
                <a:gd name="T110" fmla="*/ 29 w 196"/>
                <a:gd name="T111" fmla="*/ 62 h 260"/>
                <a:gd name="T112" fmla="*/ 21 w 196"/>
                <a:gd name="T113" fmla="*/ 54 h 260"/>
                <a:gd name="T114" fmla="*/ 26 w 196"/>
                <a:gd name="T115" fmla="*/ 22 h 260"/>
                <a:gd name="T116" fmla="*/ 174 w 196"/>
                <a:gd name="T117" fmla="*/ 23 h 260"/>
                <a:gd name="T118" fmla="*/ 161 w 196"/>
                <a:gd name="T119" fmla="*/ 26 h 260"/>
                <a:gd name="T120" fmla="*/ 157 w 196"/>
                <a:gd name="T121" fmla="*/ 57 h 260"/>
                <a:gd name="T122" fmla="*/ 165 w 196"/>
                <a:gd name="T123" fmla="*/ 3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6" h="260">
                  <a:moveTo>
                    <a:pt x="185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2"/>
                  </a:lnTo>
                  <a:lnTo>
                    <a:pt x="4" y="256"/>
                  </a:lnTo>
                  <a:lnTo>
                    <a:pt x="7" y="258"/>
                  </a:lnTo>
                  <a:lnTo>
                    <a:pt x="12" y="260"/>
                  </a:lnTo>
                  <a:lnTo>
                    <a:pt x="185" y="260"/>
                  </a:lnTo>
                  <a:lnTo>
                    <a:pt x="185" y="260"/>
                  </a:lnTo>
                  <a:lnTo>
                    <a:pt x="190" y="258"/>
                  </a:lnTo>
                  <a:lnTo>
                    <a:pt x="194" y="256"/>
                  </a:lnTo>
                  <a:lnTo>
                    <a:pt x="196" y="252"/>
                  </a:lnTo>
                  <a:lnTo>
                    <a:pt x="196" y="248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8"/>
                  </a:lnTo>
                  <a:lnTo>
                    <a:pt x="194" y="4"/>
                  </a:lnTo>
                  <a:lnTo>
                    <a:pt x="190" y="1"/>
                  </a:lnTo>
                  <a:lnTo>
                    <a:pt x="185" y="0"/>
                  </a:lnTo>
                  <a:lnTo>
                    <a:pt x="185" y="0"/>
                  </a:lnTo>
                  <a:close/>
                  <a:moveTo>
                    <a:pt x="65" y="209"/>
                  </a:moveTo>
                  <a:lnTo>
                    <a:pt x="65" y="209"/>
                  </a:lnTo>
                  <a:lnTo>
                    <a:pt x="65" y="210"/>
                  </a:lnTo>
                  <a:lnTo>
                    <a:pt x="64" y="213"/>
                  </a:lnTo>
                  <a:lnTo>
                    <a:pt x="63" y="213"/>
                  </a:lnTo>
                  <a:lnTo>
                    <a:pt x="60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5" y="213"/>
                  </a:lnTo>
                  <a:lnTo>
                    <a:pt x="33" y="213"/>
                  </a:lnTo>
                  <a:lnTo>
                    <a:pt x="31" y="210"/>
                  </a:lnTo>
                  <a:lnTo>
                    <a:pt x="31" y="20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5"/>
                  </a:lnTo>
                  <a:lnTo>
                    <a:pt x="33" y="193"/>
                  </a:lnTo>
                  <a:lnTo>
                    <a:pt x="35" y="192"/>
                  </a:lnTo>
                  <a:lnTo>
                    <a:pt x="38" y="192"/>
                  </a:lnTo>
                  <a:lnTo>
                    <a:pt x="60" y="192"/>
                  </a:lnTo>
                  <a:lnTo>
                    <a:pt x="60" y="192"/>
                  </a:lnTo>
                  <a:lnTo>
                    <a:pt x="63" y="192"/>
                  </a:lnTo>
                  <a:lnTo>
                    <a:pt x="64" y="193"/>
                  </a:lnTo>
                  <a:lnTo>
                    <a:pt x="65" y="195"/>
                  </a:lnTo>
                  <a:lnTo>
                    <a:pt x="65" y="197"/>
                  </a:lnTo>
                  <a:lnTo>
                    <a:pt x="65" y="209"/>
                  </a:lnTo>
                  <a:close/>
                  <a:moveTo>
                    <a:pt x="65" y="173"/>
                  </a:moveTo>
                  <a:lnTo>
                    <a:pt x="65" y="173"/>
                  </a:lnTo>
                  <a:lnTo>
                    <a:pt x="65" y="174"/>
                  </a:lnTo>
                  <a:lnTo>
                    <a:pt x="64" y="176"/>
                  </a:lnTo>
                  <a:lnTo>
                    <a:pt x="63" y="176"/>
                  </a:lnTo>
                  <a:lnTo>
                    <a:pt x="60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5" y="176"/>
                  </a:lnTo>
                  <a:lnTo>
                    <a:pt x="33" y="176"/>
                  </a:lnTo>
                  <a:lnTo>
                    <a:pt x="31" y="174"/>
                  </a:lnTo>
                  <a:lnTo>
                    <a:pt x="31" y="173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1" y="160"/>
                  </a:lnTo>
                  <a:lnTo>
                    <a:pt x="33" y="158"/>
                  </a:lnTo>
                  <a:lnTo>
                    <a:pt x="35" y="157"/>
                  </a:lnTo>
                  <a:lnTo>
                    <a:pt x="38" y="156"/>
                  </a:lnTo>
                  <a:lnTo>
                    <a:pt x="60" y="156"/>
                  </a:lnTo>
                  <a:lnTo>
                    <a:pt x="60" y="156"/>
                  </a:lnTo>
                  <a:lnTo>
                    <a:pt x="63" y="157"/>
                  </a:lnTo>
                  <a:lnTo>
                    <a:pt x="64" y="158"/>
                  </a:lnTo>
                  <a:lnTo>
                    <a:pt x="65" y="160"/>
                  </a:lnTo>
                  <a:lnTo>
                    <a:pt x="65" y="161"/>
                  </a:lnTo>
                  <a:lnTo>
                    <a:pt x="65" y="173"/>
                  </a:lnTo>
                  <a:close/>
                  <a:moveTo>
                    <a:pt x="65" y="136"/>
                  </a:moveTo>
                  <a:lnTo>
                    <a:pt x="65" y="136"/>
                  </a:lnTo>
                  <a:lnTo>
                    <a:pt x="65" y="138"/>
                  </a:lnTo>
                  <a:lnTo>
                    <a:pt x="64" y="139"/>
                  </a:lnTo>
                  <a:lnTo>
                    <a:pt x="63" y="140"/>
                  </a:lnTo>
                  <a:lnTo>
                    <a:pt x="60" y="141"/>
                  </a:lnTo>
                  <a:lnTo>
                    <a:pt x="38" y="141"/>
                  </a:lnTo>
                  <a:lnTo>
                    <a:pt x="38" y="141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8"/>
                  </a:lnTo>
                  <a:lnTo>
                    <a:pt x="31" y="136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1" y="122"/>
                  </a:lnTo>
                  <a:lnTo>
                    <a:pt x="33" y="121"/>
                  </a:lnTo>
                  <a:lnTo>
                    <a:pt x="35" y="119"/>
                  </a:lnTo>
                  <a:lnTo>
                    <a:pt x="38" y="119"/>
                  </a:lnTo>
                  <a:lnTo>
                    <a:pt x="60" y="119"/>
                  </a:lnTo>
                  <a:lnTo>
                    <a:pt x="60" y="119"/>
                  </a:lnTo>
                  <a:lnTo>
                    <a:pt x="63" y="119"/>
                  </a:lnTo>
                  <a:lnTo>
                    <a:pt x="64" y="121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5" y="136"/>
                  </a:lnTo>
                  <a:close/>
                  <a:moveTo>
                    <a:pt x="115" y="209"/>
                  </a:moveTo>
                  <a:lnTo>
                    <a:pt x="115" y="209"/>
                  </a:lnTo>
                  <a:lnTo>
                    <a:pt x="115" y="210"/>
                  </a:lnTo>
                  <a:lnTo>
                    <a:pt x="113" y="213"/>
                  </a:lnTo>
                  <a:lnTo>
                    <a:pt x="111" y="213"/>
                  </a:lnTo>
                  <a:lnTo>
                    <a:pt x="108" y="214"/>
                  </a:lnTo>
                  <a:lnTo>
                    <a:pt x="87" y="214"/>
                  </a:lnTo>
                  <a:lnTo>
                    <a:pt x="87" y="214"/>
                  </a:lnTo>
                  <a:lnTo>
                    <a:pt x="86" y="213"/>
                  </a:lnTo>
                  <a:lnTo>
                    <a:pt x="83" y="213"/>
                  </a:lnTo>
                  <a:lnTo>
                    <a:pt x="82" y="210"/>
                  </a:lnTo>
                  <a:lnTo>
                    <a:pt x="82" y="209"/>
                  </a:lnTo>
                  <a:lnTo>
                    <a:pt x="82" y="197"/>
                  </a:lnTo>
                  <a:lnTo>
                    <a:pt x="82" y="197"/>
                  </a:lnTo>
                  <a:lnTo>
                    <a:pt x="82" y="195"/>
                  </a:lnTo>
                  <a:lnTo>
                    <a:pt x="83" y="193"/>
                  </a:lnTo>
                  <a:lnTo>
                    <a:pt x="86" y="192"/>
                  </a:lnTo>
                  <a:lnTo>
                    <a:pt x="87" y="192"/>
                  </a:lnTo>
                  <a:lnTo>
                    <a:pt x="108" y="192"/>
                  </a:lnTo>
                  <a:lnTo>
                    <a:pt x="108" y="192"/>
                  </a:lnTo>
                  <a:lnTo>
                    <a:pt x="111" y="192"/>
                  </a:lnTo>
                  <a:lnTo>
                    <a:pt x="113" y="193"/>
                  </a:lnTo>
                  <a:lnTo>
                    <a:pt x="115" y="195"/>
                  </a:lnTo>
                  <a:lnTo>
                    <a:pt x="115" y="197"/>
                  </a:lnTo>
                  <a:lnTo>
                    <a:pt x="115" y="209"/>
                  </a:lnTo>
                  <a:close/>
                  <a:moveTo>
                    <a:pt x="115" y="173"/>
                  </a:moveTo>
                  <a:lnTo>
                    <a:pt x="115" y="173"/>
                  </a:lnTo>
                  <a:lnTo>
                    <a:pt x="115" y="174"/>
                  </a:lnTo>
                  <a:lnTo>
                    <a:pt x="113" y="176"/>
                  </a:lnTo>
                  <a:lnTo>
                    <a:pt x="111" y="176"/>
                  </a:lnTo>
                  <a:lnTo>
                    <a:pt x="108" y="178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6" y="176"/>
                  </a:lnTo>
                  <a:lnTo>
                    <a:pt x="83" y="176"/>
                  </a:lnTo>
                  <a:lnTo>
                    <a:pt x="82" y="174"/>
                  </a:lnTo>
                  <a:lnTo>
                    <a:pt x="82" y="173"/>
                  </a:lnTo>
                  <a:lnTo>
                    <a:pt x="82" y="161"/>
                  </a:lnTo>
                  <a:lnTo>
                    <a:pt x="82" y="161"/>
                  </a:lnTo>
                  <a:lnTo>
                    <a:pt x="82" y="160"/>
                  </a:lnTo>
                  <a:lnTo>
                    <a:pt x="83" y="158"/>
                  </a:lnTo>
                  <a:lnTo>
                    <a:pt x="86" y="157"/>
                  </a:lnTo>
                  <a:lnTo>
                    <a:pt x="87" y="156"/>
                  </a:lnTo>
                  <a:lnTo>
                    <a:pt x="108" y="156"/>
                  </a:lnTo>
                  <a:lnTo>
                    <a:pt x="108" y="156"/>
                  </a:lnTo>
                  <a:lnTo>
                    <a:pt x="111" y="157"/>
                  </a:lnTo>
                  <a:lnTo>
                    <a:pt x="113" y="158"/>
                  </a:lnTo>
                  <a:lnTo>
                    <a:pt x="115" y="160"/>
                  </a:lnTo>
                  <a:lnTo>
                    <a:pt x="115" y="161"/>
                  </a:lnTo>
                  <a:lnTo>
                    <a:pt x="115" y="173"/>
                  </a:lnTo>
                  <a:close/>
                  <a:moveTo>
                    <a:pt x="115" y="136"/>
                  </a:moveTo>
                  <a:lnTo>
                    <a:pt x="115" y="136"/>
                  </a:lnTo>
                  <a:lnTo>
                    <a:pt x="115" y="138"/>
                  </a:lnTo>
                  <a:lnTo>
                    <a:pt x="113" y="139"/>
                  </a:lnTo>
                  <a:lnTo>
                    <a:pt x="111" y="140"/>
                  </a:lnTo>
                  <a:lnTo>
                    <a:pt x="108" y="141"/>
                  </a:lnTo>
                  <a:lnTo>
                    <a:pt x="87" y="141"/>
                  </a:lnTo>
                  <a:lnTo>
                    <a:pt x="87" y="141"/>
                  </a:lnTo>
                  <a:lnTo>
                    <a:pt x="86" y="140"/>
                  </a:lnTo>
                  <a:lnTo>
                    <a:pt x="83" y="139"/>
                  </a:lnTo>
                  <a:lnTo>
                    <a:pt x="82" y="138"/>
                  </a:lnTo>
                  <a:lnTo>
                    <a:pt x="82" y="136"/>
                  </a:lnTo>
                  <a:lnTo>
                    <a:pt x="82" y="125"/>
                  </a:lnTo>
                  <a:lnTo>
                    <a:pt x="82" y="125"/>
                  </a:lnTo>
                  <a:lnTo>
                    <a:pt x="82" y="122"/>
                  </a:lnTo>
                  <a:lnTo>
                    <a:pt x="83" y="121"/>
                  </a:lnTo>
                  <a:lnTo>
                    <a:pt x="86" y="119"/>
                  </a:lnTo>
                  <a:lnTo>
                    <a:pt x="87" y="119"/>
                  </a:lnTo>
                  <a:lnTo>
                    <a:pt x="108" y="119"/>
                  </a:lnTo>
                  <a:lnTo>
                    <a:pt x="108" y="119"/>
                  </a:lnTo>
                  <a:lnTo>
                    <a:pt x="111" y="119"/>
                  </a:lnTo>
                  <a:lnTo>
                    <a:pt x="113" y="121"/>
                  </a:lnTo>
                  <a:lnTo>
                    <a:pt x="115" y="122"/>
                  </a:lnTo>
                  <a:lnTo>
                    <a:pt x="115" y="125"/>
                  </a:lnTo>
                  <a:lnTo>
                    <a:pt x="115" y="136"/>
                  </a:lnTo>
                  <a:close/>
                  <a:moveTo>
                    <a:pt x="167" y="209"/>
                  </a:moveTo>
                  <a:lnTo>
                    <a:pt x="167" y="209"/>
                  </a:lnTo>
                  <a:lnTo>
                    <a:pt x="165" y="210"/>
                  </a:lnTo>
                  <a:lnTo>
                    <a:pt x="164" y="212"/>
                  </a:lnTo>
                  <a:lnTo>
                    <a:pt x="163" y="213"/>
                  </a:lnTo>
                  <a:lnTo>
                    <a:pt x="160" y="213"/>
                  </a:lnTo>
                  <a:lnTo>
                    <a:pt x="135" y="213"/>
                  </a:lnTo>
                  <a:lnTo>
                    <a:pt x="135" y="213"/>
                  </a:lnTo>
                  <a:lnTo>
                    <a:pt x="133" y="213"/>
                  </a:lnTo>
                  <a:lnTo>
                    <a:pt x="131" y="212"/>
                  </a:lnTo>
                  <a:lnTo>
                    <a:pt x="130" y="210"/>
                  </a:lnTo>
                  <a:lnTo>
                    <a:pt x="129" y="209"/>
                  </a:lnTo>
                  <a:lnTo>
                    <a:pt x="129" y="197"/>
                  </a:lnTo>
                  <a:lnTo>
                    <a:pt x="129" y="197"/>
                  </a:lnTo>
                  <a:lnTo>
                    <a:pt x="130" y="195"/>
                  </a:lnTo>
                  <a:lnTo>
                    <a:pt x="131" y="193"/>
                  </a:lnTo>
                  <a:lnTo>
                    <a:pt x="133" y="192"/>
                  </a:lnTo>
                  <a:lnTo>
                    <a:pt x="135" y="192"/>
                  </a:lnTo>
                  <a:lnTo>
                    <a:pt x="160" y="192"/>
                  </a:lnTo>
                  <a:lnTo>
                    <a:pt x="160" y="192"/>
                  </a:lnTo>
                  <a:lnTo>
                    <a:pt x="163" y="192"/>
                  </a:lnTo>
                  <a:lnTo>
                    <a:pt x="164" y="193"/>
                  </a:lnTo>
                  <a:lnTo>
                    <a:pt x="165" y="195"/>
                  </a:lnTo>
                  <a:lnTo>
                    <a:pt x="167" y="197"/>
                  </a:lnTo>
                  <a:lnTo>
                    <a:pt x="167" y="209"/>
                  </a:lnTo>
                  <a:close/>
                  <a:moveTo>
                    <a:pt x="167" y="173"/>
                  </a:moveTo>
                  <a:lnTo>
                    <a:pt x="167" y="173"/>
                  </a:lnTo>
                  <a:lnTo>
                    <a:pt x="165" y="174"/>
                  </a:lnTo>
                  <a:lnTo>
                    <a:pt x="164" y="175"/>
                  </a:lnTo>
                  <a:lnTo>
                    <a:pt x="163" y="176"/>
                  </a:lnTo>
                  <a:lnTo>
                    <a:pt x="160" y="176"/>
                  </a:lnTo>
                  <a:lnTo>
                    <a:pt x="135" y="176"/>
                  </a:lnTo>
                  <a:lnTo>
                    <a:pt x="135" y="176"/>
                  </a:lnTo>
                  <a:lnTo>
                    <a:pt x="133" y="176"/>
                  </a:lnTo>
                  <a:lnTo>
                    <a:pt x="131" y="175"/>
                  </a:lnTo>
                  <a:lnTo>
                    <a:pt x="130" y="174"/>
                  </a:lnTo>
                  <a:lnTo>
                    <a:pt x="129" y="173"/>
                  </a:lnTo>
                  <a:lnTo>
                    <a:pt x="129" y="161"/>
                  </a:lnTo>
                  <a:lnTo>
                    <a:pt x="129" y="161"/>
                  </a:lnTo>
                  <a:lnTo>
                    <a:pt x="130" y="160"/>
                  </a:lnTo>
                  <a:lnTo>
                    <a:pt x="131" y="157"/>
                  </a:lnTo>
                  <a:lnTo>
                    <a:pt x="133" y="156"/>
                  </a:lnTo>
                  <a:lnTo>
                    <a:pt x="135" y="156"/>
                  </a:lnTo>
                  <a:lnTo>
                    <a:pt x="160" y="156"/>
                  </a:lnTo>
                  <a:lnTo>
                    <a:pt x="160" y="156"/>
                  </a:lnTo>
                  <a:lnTo>
                    <a:pt x="163" y="156"/>
                  </a:lnTo>
                  <a:lnTo>
                    <a:pt x="164" y="157"/>
                  </a:lnTo>
                  <a:lnTo>
                    <a:pt x="165" y="160"/>
                  </a:lnTo>
                  <a:lnTo>
                    <a:pt x="167" y="161"/>
                  </a:lnTo>
                  <a:lnTo>
                    <a:pt x="167" y="173"/>
                  </a:lnTo>
                  <a:close/>
                  <a:moveTo>
                    <a:pt x="167" y="136"/>
                  </a:moveTo>
                  <a:lnTo>
                    <a:pt x="167" y="136"/>
                  </a:lnTo>
                  <a:lnTo>
                    <a:pt x="165" y="138"/>
                  </a:lnTo>
                  <a:lnTo>
                    <a:pt x="164" y="139"/>
                  </a:lnTo>
                  <a:lnTo>
                    <a:pt x="163" y="140"/>
                  </a:lnTo>
                  <a:lnTo>
                    <a:pt x="160" y="140"/>
                  </a:lnTo>
                  <a:lnTo>
                    <a:pt x="135" y="140"/>
                  </a:lnTo>
                  <a:lnTo>
                    <a:pt x="135" y="140"/>
                  </a:lnTo>
                  <a:lnTo>
                    <a:pt x="133" y="140"/>
                  </a:lnTo>
                  <a:lnTo>
                    <a:pt x="131" y="139"/>
                  </a:lnTo>
                  <a:lnTo>
                    <a:pt x="130" y="138"/>
                  </a:lnTo>
                  <a:lnTo>
                    <a:pt x="129" y="136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30" y="122"/>
                  </a:lnTo>
                  <a:lnTo>
                    <a:pt x="131" y="121"/>
                  </a:lnTo>
                  <a:lnTo>
                    <a:pt x="133" y="119"/>
                  </a:lnTo>
                  <a:lnTo>
                    <a:pt x="135" y="119"/>
                  </a:lnTo>
                  <a:lnTo>
                    <a:pt x="160" y="119"/>
                  </a:lnTo>
                  <a:lnTo>
                    <a:pt x="160" y="119"/>
                  </a:lnTo>
                  <a:lnTo>
                    <a:pt x="163" y="119"/>
                  </a:lnTo>
                  <a:lnTo>
                    <a:pt x="164" y="121"/>
                  </a:lnTo>
                  <a:lnTo>
                    <a:pt x="165" y="122"/>
                  </a:lnTo>
                  <a:lnTo>
                    <a:pt x="167" y="125"/>
                  </a:lnTo>
                  <a:lnTo>
                    <a:pt x="167" y="136"/>
                  </a:lnTo>
                  <a:close/>
                  <a:moveTo>
                    <a:pt x="164" y="93"/>
                  </a:moveTo>
                  <a:lnTo>
                    <a:pt x="134" y="93"/>
                  </a:lnTo>
                  <a:lnTo>
                    <a:pt x="134" y="93"/>
                  </a:lnTo>
                  <a:lnTo>
                    <a:pt x="131" y="92"/>
                  </a:lnTo>
                  <a:lnTo>
                    <a:pt x="130" y="89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79"/>
                  </a:lnTo>
                  <a:lnTo>
                    <a:pt x="130" y="75"/>
                  </a:lnTo>
                  <a:lnTo>
                    <a:pt x="131" y="74"/>
                  </a:lnTo>
                  <a:lnTo>
                    <a:pt x="13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7" y="74"/>
                  </a:lnTo>
                  <a:lnTo>
                    <a:pt x="168" y="75"/>
                  </a:lnTo>
                  <a:lnTo>
                    <a:pt x="169" y="79"/>
                  </a:lnTo>
                  <a:lnTo>
                    <a:pt x="169" y="82"/>
                  </a:lnTo>
                  <a:lnTo>
                    <a:pt x="169" y="82"/>
                  </a:lnTo>
                  <a:lnTo>
                    <a:pt x="168" y="89"/>
                  </a:lnTo>
                  <a:lnTo>
                    <a:pt x="167" y="92"/>
                  </a:lnTo>
                  <a:lnTo>
                    <a:pt x="164" y="93"/>
                  </a:lnTo>
                  <a:lnTo>
                    <a:pt x="164" y="93"/>
                  </a:lnTo>
                  <a:close/>
                  <a:moveTo>
                    <a:pt x="177" y="54"/>
                  </a:moveTo>
                  <a:lnTo>
                    <a:pt x="177" y="54"/>
                  </a:lnTo>
                  <a:lnTo>
                    <a:pt x="176" y="57"/>
                  </a:lnTo>
                  <a:lnTo>
                    <a:pt x="174" y="60"/>
                  </a:lnTo>
                  <a:lnTo>
                    <a:pt x="170" y="61"/>
                  </a:lnTo>
                  <a:lnTo>
                    <a:pt x="168" y="62"/>
                  </a:lnTo>
                  <a:lnTo>
                    <a:pt x="29" y="62"/>
                  </a:lnTo>
                  <a:lnTo>
                    <a:pt x="29" y="62"/>
                  </a:lnTo>
                  <a:lnTo>
                    <a:pt x="26" y="61"/>
                  </a:lnTo>
                  <a:lnTo>
                    <a:pt x="24" y="60"/>
                  </a:lnTo>
                  <a:lnTo>
                    <a:pt x="21" y="57"/>
                  </a:lnTo>
                  <a:lnTo>
                    <a:pt x="21" y="54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1" y="26"/>
                  </a:lnTo>
                  <a:lnTo>
                    <a:pt x="24" y="23"/>
                  </a:lnTo>
                  <a:lnTo>
                    <a:pt x="26" y="22"/>
                  </a:lnTo>
                  <a:lnTo>
                    <a:pt x="29" y="21"/>
                  </a:lnTo>
                  <a:lnTo>
                    <a:pt x="168" y="21"/>
                  </a:lnTo>
                  <a:lnTo>
                    <a:pt x="168" y="21"/>
                  </a:lnTo>
                  <a:lnTo>
                    <a:pt x="170" y="22"/>
                  </a:lnTo>
                  <a:lnTo>
                    <a:pt x="174" y="23"/>
                  </a:lnTo>
                  <a:lnTo>
                    <a:pt x="176" y="26"/>
                  </a:lnTo>
                  <a:lnTo>
                    <a:pt x="177" y="30"/>
                  </a:lnTo>
                  <a:lnTo>
                    <a:pt x="177" y="54"/>
                  </a:lnTo>
                  <a:close/>
                  <a:moveTo>
                    <a:pt x="161" y="26"/>
                  </a:moveTo>
                  <a:lnTo>
                    <a:pt x="161" y="26"/>
                  </a:lnTo>
                  <a:lnTo>
                    <a:pt x="157" y="27"/>
                  </a:lnTo>
                  <a:lnTo>
                    <a:pt x="156" y="30"/>
                  </a:lnTo>
                  <a:lnTo>
                    <a:pt x="156" y="54"/>
                  </a:lnTo>
                  <a:lnTo>
                    <a:pt x="156" y="54"/>
                  </a:lnTo>
                  <a:lnTo>
                    <a:pt x="157" y="57"/>
                  </a:lnTo>
                  <a:lnTo>
                    <a:pt x="161" y="58"/>
                  </a:lnTo>
                  <a:lnTo>
                    <a:pt x="161" y="58"/>
                  </a:lnTo>
                  <a:lnTo>
                    <a:pt x="164" y="57"/>
                  </a:lnTo>
                  <a:lnTo>
                    <a:pt x="165" y="54"/>
                  </a:lnTo>
                  <a:lnTo>
                    <a:pt x="165" y="30"/>
                  </a:lnTo>
                  <a:lnTo>
                    <a:pt x="165" y="30"/>
                  </a:lnTo>
                  <a:lnTo>
                    <a:pt x="164" y="27"/>
                  </a:lnTo>
                  <a:lnTo>
                    <a:pt x="161" y="26"/>
                  </a:lnTo>
                  <a:lnTo>
                    <a:pt x="161" y="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39"/>
            <p:cNvSpPr>
              <a:spLocks noEditPoints="1"/>
            </p:cNvSpPr>
            <p:nvPr/>
          </p:nvSpPr>
          <p:spPr bwMode="auto">
            <a:xfrm>
              <a:off x="7832607" y="1607680"/>
              <a:ext cx="226552" cy="226552"/>
            </a:xfrm>
            <a:custGeom>
              <a:avLst/>
              <a:gdLst>
                <a:gd name="T0" fmla="*/ 251 w 260"/>
                <a:gd name="T1" fmla="*/ 192 h 260"/>
                <a:gd name="T2" fmla="*/ 205 w 260"/>
                <a:gd name="T3" fmla="*/ 192 h 260"/>
                <a:gd name="T4" fmla="*/ 187 w 260"/>
                <a:gd name="T5" fmla="*/ 189 h 260"/>
                <a:gd name="T6" fmla="*/ 179 w 260"/>
                <a:gd name="T7" fmla="*/ 183 h 260"/>
                <a:gd name="T8" fmla="*/ 175 w 260"/>
                <a:gd name="T9" fmla="*/ 171 h 260"/>
                <a:gd name="T10" fmla="*/ 174 w 260"/>
                <a:gd name="T11" fmla="*/ 163 h 260"/>
                <a:gd name="T12" fmla="*/ 177 w 260"/>
                <a:gd name="T13" fmla="*/ 150 h 260"/>
                <a:gd name="T14" fmla="*/ 183 w 260"/>
                <a:gd name="T15" fmla="*/ 141 h 260"/>
                <a:gd name="T16" fmla="*/ 194 w 260"/>
                <a:gd name="T17" fmla="*/ 136 h 260"/>
                <a:gd name="T18" fmla="*/ 207 w 260"/>
                <a:gd name="T19" fmla="*/ 135 h 260"/>
                <a:gd name="T20" fmla="*/ 251 w 260"/>
                <a:gd name="T21" fmla="*/ 135 h 260"/>
                <a:gd name="T22" fmla="*/ 257 w 260"/>
                <a:gd name="T23" fmla="*/ 138 h 260"/>
                <a:gd name="T24" fmla="*/ 260 w 260"/>
                <a:gd name="T25" fmla="*/ 143 h 260"/>
                <a:gd name="T26" fmla="*/ 260 w 260"/>
                <a:gd name="T27" fmla="*/ 183 h 260"/>
                <a:gd name="T28" fmla="*/ 257 w 260"/>
                <a:gd name="T29" fmla="*/ 189 h 260"/>
                <a:gd name="T30" fmla="*/ 251 w 260"/>
                <a:gd name="T31" fmla="*/ 192 h 260"/>
                <a:gd name="T32" fmla="*/ 197 w 260"/>
                <a:gd name="T33" fmla="*/ 152 h 260"/>
                <a:gd name="T34" fmla="*/ 194 w 260"/>
                <a:gd name="T35" fmla="*/ 153 h 260"/>
                <a:gd name="T36" fmla="*/ 187 w 260"/>
                <a:gd name="T37" fmla="*/ 160 h 260"/>
                <a:gd name="T38" fmla="*/ 186 w 260"/>
                <a:gd name="T39" fmla="*/ 163 h 260"/>
                <a:gd name="T40" fmla="*/ 190 w 260"/>
                <a:gd name="T41" fmla="*/ 173 h 260"/>
                <a:gd name="T42" fmla="*/ 197 w 260"/>
                <a:gd name="T43" fmla="*/ 176 h 260"/>
                <a:gd name="T44" fmla="*/ 203 w 260"/>
                <a:gd name="T45" fmla="*/ 175 h 260"/>
                <a:gd name="T46" fmla="*/ 209 w 260"/>
                <a:gd name="T47" fmla="*/ 169 h 260"/>
                <a:gd name="T48" fmla="*/ 210 w 260"/>
                <a:gd name="T49" fmla="*/ 163 h 260"/>
                <a:gd name="T50" fmla="*/ 207 w 260"/>
                <a:gd name="T51" fmla="*/ 156 h 260"/>
                <a:gd name="T52" fmla="*/ 197 w 260"/>
                <a:gd name="T53" fmla="*/ 152 h 260"/>
                <a:gd name="T54" fmla="*/ 174 w 260"/>
                <a:gd name="T55" fmla="*/ 197 h 260"/>
                <a:gd name="T56" fmla="*/ 249 w 260"/>
                <a:gd name="T57" fmla="*/ 197 h 260"/>
                <a:gd name="T58" fmla="*/ 249 w 260"/>
                <a:gd name="T59" fmla="*/ 215 h 260"/>
                <a:gd name="T60" fmla="*/ 248 w 260"/>
                <a:gd name="T61" fmla="*/ 225 h 260"/>
                <a:gd name="T62" fmla="*/ 243 w 260"/>
                <a:gd name="T63" fmla="*/ 240 h 260"/>
                <a:gd name="T64" fmla="*/ 231 w 260"/>
                <a:gd name="T65" fmla="*/ 252 h 260"/>
                <a:gd name="T66" fmla="*/ 217 w 260"/>
                <a:gd name="T67" fmla="*/ 258 h 260"/>
                <a:gd name="T68" fmla="*/ 43 w 260"/>
                <a:gd name="T69" fmla="*/ 260 h 260"/>
                <a:gd name="T70" fmla="*/ 35 w 260"/>
                <a:gd name="T71" fmla="*/ 258 h 260"/>
                <a:gd name="T72" fmla="*/ 19 w 260"/>
                <a:gd name="T73" fmla="*/ 252 h 260"/>
                <a:gd name="T74" fmla="*/ 8 w 260"/>
                <a:gd name="T75" fmla="*/ 240 h 260"/>
                <a:gd name="T76" fmla="*/ 1 w 260"/>
                <a:gd name="T77" fmla="*/ 225 h 260"/>
                <a:gd name="T78" fmla="*/ 0 w 260"/>
                <a:gd name="T79" fmla="*/ 113 h 260"/>
                <a:gd name="T80" fmla="*/ 1 w 260"/>
                <a:gd name="T81" fmla="*/ 104 h 260"/>
                <a:gd name="T82" fmla="*/ 8 w 260"/>
                <a:gd name="T83" fmla="*/ 87 h 260"/>
                <a:gd name="T84" fmla="*/ 19 w 260"/>
                <a:gd name="T85" fmla="*/ 75 h 260"/>
                <a:gd name="T86" fmla="*/ 35 w 260"/>
                <a:gd name="T87" fmla="*/ 69 h 260"/>
                <a:gd name="T88" fmla="*/ 208 w 260"/>
                <a:gd name="T89" fmla="*/ 67 h 260"/>
                <a:gd name="T90" fmla="*/ 217 w 260"/>
                <a:gd name="T91" fmla="*/ 69 h 260"/>
                <a:gd name="T92" fmla="*/ 231 w 260"/>
                <a:gd name="T93" fmla="*/ 75 h 260"/>
                <a:gd name="T94" fmla="*/ 243 w 260"/>
                <a:gd name="T95" fmla="*/ 87 h 260"/>
                <a:gd name="T96" fmla="*/ 248 w 260"/>
                <a:gd name="T97" fmla="*/ 104 h 260"/>
                <a:gd name="T98" fmla="*/ 249 w 260"/>
                <a:gd name="T99" fmla="*/ 113 h 260"/>
                <a:gd name="T100" fmla="*/ 249 w 260"/>
                <a:gd name="T101" fmla="*/ 130 h 260"/>
                <a:gd name="T102" fmla="*/ 173 w 260"/>
                <a:gd name="T103" fmla="*/ 130 h 260"/>
                <a:gd name="T104" fmla="*/ 168 w 260"/>
                <a:gd name="T105" fmla="*/ 132 h 260"/>
                <a:gd name="T106" fmla="*/ 164 w 260"/>
                <a:gd name="T107" fmla="*/ 140 h 260"/>
                <a:gd name="T108" fmla="*/ 160 w 260"/>
                <a:gd name="T109" fmla="*/ 163 h 260"/>
                <a:gd name="T110" fmla="*/ 164 w 260"/>
                <a:gd name="T111" fmla="*/ 187 h 260"/>
                <a:gd name="T112" fmla="*/ 168 w 260"/>
                <a:gd name="T113" fmla="*/ 195 h 260"/>
                <a:gd name="T114" fmla="*/ 174 w 260"/>
                <a:gd name="T115" fmla="*/ 197 h 260"/>
                <a:gd name="T116" fmla="*/ 152 w 260"/>
                <a:gd name="T117" fmla="*/ 27 h 260"/>
                <a:gd name="T118" fmla="*/ 35 w 260"/>
                <a:gd name="T119" fmla="*/ 57 h 260"/>
                <a:gd name="T120" fmla="*/ 201 w 260"/>
                <a:gd name="T121" fmla="*/ 57 h 260"/>
                <a:gd name="T122" fmla="*/ 152 w 260"/>
                <a:gd name="T123" fmla="*/ 2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0">
                  <a:moveTo>
                    <a:pt x="251" y="192"/>
                  </a:moveTo>
                  <a:lnTo>
                    <a:pt x="251" y="192"/>
                  </a:lnTo>
                  <a:lnTo>
                    <a:pt x="205" y="192"/>
                  </a:lnTo>
                  <a:lnTo>
                    <a:pt x="205" y="192"/>
                  </a:lnTo>
                  <a:lnTo>
                    <a:pt x="192" y="191"/>
                  </a:lnTo>
                  <a:lnTo>
                    <a:pt x="187" y="189"/>
                  </a:lnTo>
                  <a:lnTo>
                    <a:pt x="183" y="187"/>
                  </a:lnTo>
                  <a:lnTo>
                    <a:pt x="179" y="183"/>
                  </a:lnTo>
                  <a:lnTo>
                    <a:pt x="177" y="178"/>
                  </a:lnTo>
                  <a:lnTo>
                    <a:pt x="175" y="171"/>
                  </a:lnTo>
                  <a:lnTo>
                    <a:pt x="174" y="163"/>
                  </a:lnTo>
                  <a:lnTo>
                    <a:pt x="174" y="163"/>
                  </a:lnTo>
                  <a:lnTo>
                    <a:pt x="175" y="157"/>
                  </a:lnTo>
                  <a:lnTo>
                    <a:pt x="177" y="150"/>
                  </a:lnTo>
                  <a:lnTo>
                    <a:pt x="179" y="145"/>
                  </a:lnTo>
                  <a:lnTo>
                    <a:pt x="183" y="141"/>
                  </a:lnTo>
                  <a:lnTo>
                    <a:pt x="188" y="139"/>
                  </a:lnTo>
                  <a:lnTo>
                    <a:pt x="194" y="136"/>
                  </a:lnTo>
                  <a:lnTo>
                    <a:pt x="200" y="135"/>
                  </a:lnTo>
                  <a:lnTo>
                    <a:pt x="207" y="135"/>
                  </a:lnTo>
                  <a:lnTo>
                    <a:pt x="251" y="135"/>
                  </a:lnTo>
                  <a:lnTo>
                    <a:pt x="251" y="135"/>
                  </a:lnTo>
                  <a:lnTo>
                    <a:pt x="255" y="135"/>
                  </a:lnTo>
                  <a:lnTo>
                    <a:pt x="257" y="138"/>
                  </a:lnTo>
                  <a:lnTo>
                    <a:pt x="260" y="140"/>
                  </a:lnTo>
                  <a:lnTo>
                    <a:pt x="260" y="143"/>
                  </a:lnTo>
                  <a:lnTo>
                    <a:pt x="260" y="183"/>
                  </a:lnTo>
                  <a:lnTo>
                    <a:pt x="260" y="183"/>
                  </a:lnTo>
                  <a:lnTo>
                    <a:pt x="260" y="187"/>
                  </a:lnTo>
                  <a:lnTo>
                    <a:pt x="257" y="189"/>
                  </a:lnTo>
                  <a:lnTo>
                    <a:pt x="255" y="191"/>
                  </a:lnTo>
                  <a:lnTo>
                    <a:pt x="251" y="192"/>
                  </a:lnTo>
                  <a:lnTo>
                    <a:pt x="251" y="192"/>
                  </a:lnTo>
                  <a:close/>
                  <a:moveTo>
                    <a:pt x="197" y="152"/>
                  </a:moveTo>
                  <a:lnTo>
                    <a:pt x="197" y="152"/>
                  </a:lnTo>
                  <a:lnTo>
                    <a:pt x="194" y="153"/>
                  </a:lnTo>
                  <a:lnTo>
                    <a:pt x="190" y="156"/>
                  </a:lnTo>
                  <a:lnTo>
                    <a:pt x="187" y="160"/>
                  </a:lnTo>
                  <a:lnTo>
                    <a:pt x="186" y="163"/>
                  </a:lnTo>
                  <a:lnTo>
                    <a:pt x="186" y="163"/>
                  </a:lnTo>
                  <a:lnTo>
                    <a:pt x="187" y="169"/>
                  </a:lnTo>
                  <a:lnTo>
                    <a:pt x="190" y="173"/>
                  </a:lnTo>
                  <a:lnTo>
                    <a:pt x="194" y="175"/>
                  </a:lnTo>
                  <a:lnTo>
                    <a:pt x="197" y="176"/>
                  </a:lnTo>
                  <a:lnTo>
                    <a:pt x="197" y="176"/>
                  </a:lnTo>
                  <a:lnTo>
                    <a:pt x="203" y="175"/>
                  </a:lnTo>
                  <a:lnTo>
                    <a:pt x="207" y="173"/>
                  </a:lnTo>
                  <a:lnTo>
                    <a:pt x="209" y="169"/>
                  </a:lnTo>
                  <a:lnTo>
                    <a:pt x="210" y="163"/>
                  </a:lnTo>
                  <a:lnTo>
                    <a:pt x="210" y="163"/>
                  </a:lnTo>
                  <a:lnTo>
                    <a:pt x="209" y="160"/>
                  </a:lnTo>
                  <a:lnTo>
                    <a:pt x="207" y="156"/>
                  </a:lnTo>
                  <a:lnTo>
                    <a:pt x="203" y="153"/>
                  </a:lnTo>
                  <a:lnTo>
                    <a:pt x="197" y="152"/>
                  </a:lnTo>
                  <a:lnTo>
                    <a:pt x="197" y="152"/>
                  </a:lnTo>
                  <a:close/>
                  <a:moveTo>
                    <a:pt x="174" y="197"/>
                  </a:moveTo>
                  <a:lnTo>
                    <a:pt x="174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215"/>
                  </a:lnTo>
                  <a:lnTo>
                    <a:pt x="249" y="215"/>
                  </a:lnTo>
                  <a:lnTo>
                    <a:pt x="248" y="225"/>
                  </a:lnTo>
                  <a:lnTo>
                    <a:pt x="247" y="232"/>
                  </a:lnTo>
                  <a:lnTo>
                    <a:pt x="243" y="240"/>
                  </a:lnTo>
                  <a:lnTo>
                    <a:pt x="238" y="247"/>
                  </a:lnTo>
                  <a:lnTo>
                    <a:pt x="231" y="252"/>
                  </a:lnTo>
                  <a:lnTo>
                    <a:pt x="225" y="256"/>
                  </a:lnTo>
                  <a:lnTo>
                    <a:pt x="217" y="258"/>
                  </a:lnTo>
                  <a:lnTo>
                    <a:pt x="208" y="260"/>
                  </a:lnTo>
                  <a:lnTo>
                    <a:pt x="43" y="260"/>
                  </a:lnTo>
                  <a:lnTo>
                    <a:pt x="43" y="260"/>
                  </a:lnTo>
                  <a:lnTo>
                    <a:pt x="35" y="258"/>
                  </a:lnTo>
                  <a:lnTo>
                    <a:pt x="26" y="256"/>
                  </a:lnTo>
                  <a:lnTo>
                    <a:pt x="19" y="252"/>
                  </a:lnTo>
                  <a:lnTo>
                    <a:pt x="13" y="247"/>
                  </a:lnTo>
                  <a:lnTo>
                    <a:pt x="8" y="240"/>
                  </a:lnTo>
                  <a:lnTo>
                    <a:pt x="4" y="232"/>
                  </a:lnTo>
                  <a:lnTo>
                    <a:pt x="1" y="225"/>
                  </a:lnTo>
                  <a:lnTo>
                    <a:pt x="0" y="21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1" y="104"/>
                  </a:lnTo>
                  <a:lnTo>
                    <a:pt x="4" y="95"/>
                  </a:lnTo>
                  <a:lnTo>
                    <a:pt x="8" y="87"/>
                  </a:lnTo>
                  <a:lnTo>
                    <a:pt x="13" y="80"/>
                  </a:lnTo>
                  <a:lnTo>
                    <a:pt x="19" y="75"/>
                  </a:lnTo>
                  <a:lnTo>
                    <a:pt x="26" y="71"/>
                  </a:lnTo>
                  <a:lnTo>
                    <a:pt x="35" y="69"/>
                  </a:lnTo>
                  <a:lnTo>
                    <a:pt x="43" y="67"/>
                  </a:lnTo>
                  <a:lnTo>
                    <a:pt x="208" y="67"/>
                  </a:lnTo>
                  <a:lnTo>
                    <a:pt x="208" y="67"/>
                  </a:lnTo>
                  <a:lnTo>
                    <a:pt x="217" y="69"/>
                  </a:lnTo>
                  <a:lnTo>
                    <a:pt x="225" y="71"/>
                  </a:lnTo>
                  <a:lnTo>
                    <a:pt x="231" y="75"/>
                  </a:lnTo>
                  <a:lnTo>
                    <a:pt x="238" y="80"/>
                  </a:lnTo>
                  <a:lnTo>
                    <a:pt x="243" y="87"/>
                  </a:lnTo>
                  <a:lnTo>
                    <a:pt x="247" y="95"/>
                  </a:lnTo>
                  <a:lnTo>
                    <a:pt x="248" y="104"/>
                  </a:lnTo>
                  <a:lnTo>
                    <a:pt x="249" y="113"/>
                  </a:lnTo>
                  <a:lnTo>
                    <a:pt x="249" y="113"/>
                  </a:lnTo>
                  <a:lnTo>
                    <a:pt x="249" y="130"/>
                  </a:lnTo>
                  <a:lnTo>
                    <a:pt x="249" y="130"/>
                  </a:lnTo>
                  <a:lnTo>
                    <a:pt x="173" y="130"/>
                  </a:lnTo>
                  <a:lnTo>
                    <a:pt x="173" y="130"/>
                  </a:lnTo>
                  <a:lnTo>
                    <a:pt x="170" y="131"/>
                  </a:lnTo>
                  <a:lnTo>
                    <a:pt x="168" y="132"/>
                  </a:lnTo>
                  <a:lnTo>
                    <a:pt x="165" y="136"/>
                  </a:lnTo>
                  <a:lnTo>
                    <a:pt x="164" y="140"/>
                  </a:lnTo>
                  <a:lnTo>
                    <a:pt x="161" y="150"/>
                  </a:lnTo>
                  <a:lnTo>
                    <a:pt x="160" y="163"/>
                  </a:lnTo>
                  <a:lnTo>
                    <a:pt x="161" y="175"/>
                  </a:lnTo>
                  <a:lnTo>
                    <a:pt x="164" y="187"/>
                  </a:lnTo>
                  <a:lnTo>
                    <a:pt x="165" y="191"/>
                  </a:lnTo>
                  <a:lnTo>
                    <a:pt x="168" y="195"/>
                  </a:lnTo>
                  <a:lnTo>
                    <a:pt x="170" y="196"/>
                  </a:lnTo>
                  <a:lnTo>
                    <a:pt x="174" y="197"/>
                  </a:lnTo>
                  <a:lnTo>
                    <a:pt x="174" y="197"/>
                  </a:lnTo>
                  <a:close/>
                  <a:moveTo>
                    <a:pt x="152" y="27"/>
                  </a:moveTo>
                  <a:lnTo>
                    <a:pt x="78" y="57"/>
                  </a:lnTo>
                  <a:lnTo>
                    <a:pt x="35" y="57"/>
                  </a:lnTo>
                  <a:lnTo>
                    <a:pt x="157" y="0"/>
                  </a:lnTo>
                  <a:lnTo>
                    <a:pt x="201" y="57"/>
                  </a:lnTo>
                  <a:lnTo>
                    <a:pt x="174" y="57"/>
                  </a:lnTo>
                  <a:lnTo>
                    <a:pt x="152" y="2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40"/>
            <p:cNvSpPr>
              <a:spLocks noEditPoints="1"/>
            </p:cNvSpPr>
            <p:nvPr/>
          </p:nvSpPr>
          <p:spPr bwMode="auto">
            <a:xfrm>
              <a:off x="6164836" y="1900455"/>
              <a:ext cx="226552" cy="203897"/>
            </a:xfrm>
            <a:custGeom>
              <a:avLst/>
              <a:gdLst>
                <a:gd name="T0" fmla="*/ 5 w 260"/>
                <a:gd name="T1" fmla="*/ 234 h 234"/>
                <a:gd name="T2" fmla="*/ 0 w 260"/>
                <a:gd name="T3" fmla="*/ 224 h 234"/>
                <a:gd name="T4" fmla="*/ 11 w 260"/>
                <a:gd name="T5" fmla="*/ 213 h 234"/>
                <a:gd name="T6" fmla="*/ 42 w 260"/>
                <a:gd name="T7" fmla="*/ 213 h 234"/>
                <a:gd name="T8" fmla="*/ 115 w 260"/>
                <a:gd name="T9" fmla="*/ 213 h 234"/>
                <a:gd name="T10" fmla="*/ 239 w 260"/>
                <a:gd name="T11" fmla="*/ 213 h 234"/>
                <a:gd name="T12" fmla="*/ 256 w 260"/>
                <a:gd name="T13" fmla="*/ 217 h 234"/>
                <a:gd name="T14" fmla="*/ 259 w 260"/>
                <a:gd name="T15" fmla="*/ 229 h 234"/>
                <a:gd name="T16" fmla="*/ 250 w 260"/>
                <a:gd name="T17" fmla="*/ 234 h 234"/>
                <a:gd name="T18" fmla="*/ 129 w 260"/>
                <a:gd name="T19" fmla="*/ 172 h 234"/>
                <a:gd name="T20" fmla="*/ 167 w 260"/>
                <a:gd name="T21" fmla="*/ 194 h 234"/>
                <a:gd name="T22" fmla="*/ 193 w 260"/>
                <a:gd name="T23" fmla="*/ 132 h 234"/>
                <a:gd name="T24" fmla="*/ 74 w 260"/>
                <a:gd name="T25" fmla="*/ 143 h 234"/>
                <a:gd name="T26" fmla="*/ 79 w 260"/>
                <a:gd name="T27" fmla="*/ 134 h 234"/>
                <a:gd name="T28" fmla="*/ 90 w 260"/>
                <a:gd name="T29" fmla="*/ 137 h 234"/>
                <a:gd name="T30" fmla="*/ 91 w 260"/>
                <a:gd name="T31" fmla="*/ 147 h 234"/>
                <a:gd name="T32" fmla="*/ 91 w 260"/>
                <a:gd name="T33" fmla="*/ 185 h 234"/>
                <a:gd name="T34" fmla="*/ 90 w 260"/>
                <a:gd name="T35" fmla="*/ 197 h 234"/>
                <a:gd name="T36" fmla="*/ 79 w 260"/>
                <a:gd name="T37" fmla="*/ 198 h 234"/>
                <a:gd name="T38" fmla="*/ 74 w 260"/>
                <a:gd name="T39" fmla="*/ 190 h 234"/>
                <a:gd name="T40" fmla="*/ 78 w 260"/>
                <a:gd name="T41" fmla="*/ 150 h 234"/>
                <a:gd name="T42" fmla="*/ 235 w 260"/>
                <a:gd name="T43" fmla="*/ 120 h 234"/>
                <a:gd name="T44" fmla="*/ 222 w 260"/>
                <a:gd name="T45" fmla="*/ 113 h 234"/>
                <a:gd name="T46" fmla="*/ 212 w 260"/>
                <a:gd name="T47" fmla="*/ 99 h 234"/>
                <a:gd name="T48" fmla="*/ 196 w 260"/>
                <a:gd name="T49" fmla="*/ 119 h 234"/>
                <a:gd name="T50" fmla="*/ 186 w 260"/>
                <a:gd name="T51" fmla="*/ 119 h 234"/>
                <a:gd name="T52" fmla="*/ 170 w 260"/>
                <a:gd name="T53" fmla="*/ 99 h 234"/>
                <a:gd name="T54" fmla="*/ 159 w 260"/>
                <a:gd name="T55" fmla="*/ 119 h 234"/>
                <a:gd name="T56" fmla="*/ 147 w 260"/>
                <a:gd name="T57" fmla="*/ 119 h 234"/>
                <a:gd name="T58" fmla="*/ 131 w 260"/>
                <a:gd name="T59" fmla="*/ 99 h 234"/>
                <a:gd name="T60" fmla="*/ 122 w 260"/>
                <a:gd name="T61" fmla="*/ 113 h 234"/>
                <a:gd name="T62" fmla="*/ 109 w 260"/>
                <a:gd name="T63" fmla="*/ 120 h 234"/>
                <a:gd name="T64" fmla="*/ 91 w 260"/>
                <a:gd name="T65" fmla="*/ 107 h 234"/>
                <a:gd name="T66" fmla="*/ 85 w 260"/>
                <a:gd name="T67" fmla="*/ 107 h 234"/>
                <a:gd name="T68" fmla="*/ 66 w 260"/>
                <a:gd name="T69" fmla="*/ 120 h 234"/>
                <a:gd name="T70" fmla="*/ 53 w 260"/>
                <a:gd name="T71" fmla="*/ 113 h 234"/>
                <a:gd name="T72" fmla="*/ 44 w 260"/>
                <a:gd name="T73" fmla="*/ 99 h 234"/>
                <a:gd name="T74" fmla="*/ 29 w 260"/>
                <a:gd name="T75" fmla="*/ 119 h 234"/>
                <a:gd name="T76" fmla="*/ 17 w 260"/>
                <a:gd name="T77" fmla="*/ 119 h 234"/>
                <a:gd name="T78" fmla="*/ 5 w 260"/>
                <a:gd name="T79" fmla="*/ 99 h 234"/>
                <a:gd name="T80" fmla="*/ 255 w 260"/>
                <a:gd name="T81" fmla="*/ 99 h 234"/>
                <a:gd name="T82" fmla="*/ 242 w 260"/>
                <a:gd name="T83" fmla="*/ 119 h 234"/>
                <a:gd name="T84" fmla="*/ 29 w 260"/>
                <a:gd name="T85" fmla="*/ 16 h 234"/>
                <a:gd name="T86" fmla="*/ 29 w 260"/>
                <a:gd name="T87" fmla="*/ 16 h 234"/>
                <a:gd name="T88" fmla="*/ 198 w 260"/>
                <a:gd name="T89" fmla="*/ 21 h 234"/>
                <a:gd name="T90" fmla="*/ 172 w 260"/>
                <a:gd name="T91" fmla="*/ 21 h 234"/>
                <a:gd name="T92" fmla="*/ 135 w 260"/>
                <a:gd name="T93" fmla="*/ 84 h 234"/>
                <a:gd name="T94" fmla="*/ 89 w 260"/>
                <a:gd name="T95" fmla="*/ 84 h 234"/>
                <a:gd name="T96" fmla="*/ 89 w 260"/>
                <a:gd name="T97" fmla="*/ 84 h 234"/>
                <a:gd name="T98" fmla="*/ 37 w 260"/>
                <a:gd name="T99" fmla="*/ 84 h 234"/>
                <a:gd name="T100" fmla="*/ 234 w 260"/>
                <a:gd name="T101" fmla="*/ 1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234">
                  <a:moveTo>
                    <a:pt x="250" y="234"/>
                  </a:moveTo>
                  <a:lnTo>
                    <a:pt x="11" y="234"/>
                  </a:lnTo>
                  <a:lnTo>
                    <a:pt x="11" y="234"/>
                  </a:lnTo>
                  <a:lnTo>
                    <a:pt x="5" y="234"/>
                  </a:lnTo>
                  <a:lnTo>
                    <a:pt x="3" y="232"/>
                  </a:lnTo>
                  <a:lnTo>
                    <a:pt x="0" y="229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20"/>
                  </a:lnTo>
                  <a:lnTo>
                    <a:pt x="3" y="217"/>
                  </a:lnTo>
                  <a:lnTo>
                    <a:pt x="5" y="215"/>
                  </a:lnTo>
                  <a:lnTo>
                    <a:pt x="11" y="213"/>
                  </a:lnTo>
                  <a:lnTo>
                    <a:pt x="26" y="213"/>
                  </a:lnTo>
                  <a:lnTo>
                    <a:pt x="26" y="130"/>
                  </a:lnTo>
                  <a:lnTo>
                    <a:pt x="42" y="130"/>
                  </a:lnTo>
                  <a:lnTo>
                    <a:pt x="42" y="213"/>
                  </a:lnTo>
                  <a:lnTo>
                    <a:pt x="104" y="213"/>
                  </a:lnTo>
                  <a:lnTo>
                    <a:pt x="104" y="125"/>
                  </a:lnTo>
                  <a:lnTo>
                    <a:pt x="115" y="125"/>
                  </a:lnTo>
                  <a:lnTo>
                    <a:pt x="115" y="213"/>
                  </a:lnTo>
                  <a:lnTo>
                    <a:pt x="224" y="213"/>
                  </a:lnTo>
                  <a:lnTo>
                    <a:pt x="224" y="130"/>
                  </a:lnTo>
                  <a:lnTo>
                    <a:pt x="239" y="130"/>
                  </a:lnTo>
                  <a:lnTo>
                    <a:pt x="239" y="213"/>
                  </a:lnTo>
                  <a:lnTo>
                    <a:pt x="250" y="213"/>
                  </a:lnTo>
                  <a:lnTo>
                    <a:pt x="250" y="213"/>
                  </a:lnTo>
                  <a:lnTo>
                    <a:pt x="254" y="215"/>
                  </a:lnTo>
                  <a:lnTo>
                    <a:pt x="256" y="217"/>
                  </a:lnTo>
                  <a:lnTo>
                    <a:pt x="259" y="220"/>
                  </a:lnTo>
                  <a:lnTo>
                    <a:pt x="260" y="224"/>
                  </a:lnTo>
                  <a:lnTo>
                    <a:pt x="260" y="224"/>
                  </a:lnTo>
                  <a:lnTo>
                    <a:pt x="259" y="229"/>
                  </a:lnTo>
                  <a:lnTo>
                    <a:pt x="256" y="232"/>
                  </a:lnTo>
                  <a:lnTo>
                    <a:pt x="254" y="234"/>
                  </a:lnTo>
                  <a:lnTo>
                    <a:pt x="250" y="234"/>
                  </a:lnTo>
                  <a:lnTo>
                    <a:pt x="250" y="234"/>
                  </a:lnTo>
                  <a:close/>
                  <a:moveTo>
                    <a:pt x="125" y="168"/>
                  </a:moveTo>
                  <a:lnTo>
                    <a:pt x="164" y="129"/>
                  </a:lnTo>
                  <a:lnTo>
                    <a:pt x="168" y="133"/>
                  </a:lnTo>
                  <a:lnTo>
                    <a:pt x="129" y="172"/>
                  </a:lnTo>
                  <a:lnTo>
                    <a:pt x="125" y="168"/>
                  </a:lnTo>
                  <a:close/>
                  <a:moveTo>
                    <a:pt x="209" y="159"/>
                  </a:moveTo>
                  <a:lnTo>
                    <a:pt x="170" y="198"/>
                  </a:lnTo>
                  <a:lnTo>
                    <a:pt x="167" y="194"/>
                  </a:lnTo>
                  <a:lnTo>
                    <a:pt x="206" y="155"/>
                  </a:lnTo>
                  <a:lnTo>
                    <a:pt x="209" y="159"/>
                  </a:lnTo>
                  <a:close/>
                  <a:moveTo>
                    <a:pt x="130" y="194"/>
                  </a:moveTo>
                  <a:lnTo>
                    <a:pt x="193" y="132"/>
                  </a:lnTo>
                  <a:lnTo>
                    <a:pt x="196" y="136"/>
                  </a:lnTo>
                  <a:lnTo>
                    <a:pt x="134" y="198"/>
                  </a:lnTo>
                  <a:lnTo>
                    <a:pt x="130" y="194"/>
                  </a:lnTo>
                  <a:close/>
                  <a:moveTo>
                    <a:pt x="74" y="143"/>
                  </a:moveTo>
                  <a:lnTo>
                    <a:pt x="74" y="143"/>
                  </a:lnTo>
                  <a:lnTo>
                    <a:pt x="74" y="139"/>
                  </a:lnTo>
                  <a:lnTo>
                    <a:pt x="77" y="137"/>
                  </a:lnTo>
                  <a:lnTo>
                    <a:pt x="79" y="134"/>
                  </a:lnTo>
                  <a:lnTo>
                    <a:pt x="83" y="133"/>
                  </a:lnTo>
                  <a:lnTo>
                    <a:pt x="83" y="133"/>
                  </a:lnTo>
                  <a:lnTo>
                    <a:pt x="87" y="134"/>
                  </a:lnTo>
                  <a:lnTo>
                    <a:pt x="90" y="137"/>
                  </a:lnTo>
                  <a:lnTo>
                    <a:pt x="91" y="139"/>
                  </a:lnTo>
                  <a:lnTo>
                    <a:pt x="92" y="143"/>
                  </a:lnTo>
                  <a:lnTo>
                    <a:pt x="92" y="143"/>
                  </a:lnTo>
                  <a:lnTo>
                    <a:pt x="91" y="147"/>
                  </a:lnTo>
                  <a:lnTo>
                    <a:pt x="89" y="151"/>
                  </a:lnTo>
                  <a:lnTo>
                    <a:pt x="89" y="182"/>
                  </a:lnTo>
                  <a:lnTo>
                    <a:pt x="89" y="182"/>
                  </a:lnTo>
                  <a:lnTo>
                    <a:pt x="91" y="185"/>
                  </a:lnTo>
                  <a:lnTo>
                    <a:pt x="92" y="190"/>
                  </a:lnTo>
                  <a:lnTo>
                    <a:pt x="92" y="190"/>
                  </a:lnTo>
                  <a:lnTo>
                    <a:pt x="91" y="193"/>
                  </a:lnTo>
                  <a:lnTo>
                    <a:pt x="90" y="197"/>
                  </a:lnTo>
                  <a:lnTo>
                    <a:pt x="87" y="198"/>
                  </a:lnTo>
                  <a:lnTo>
                    <a:pt x="83" y="199"/>
                  </a:lnTo>
                  <a:lnTo>
                    <a:pt x="83" y="199"/>
                  </a:lnTo>
                  <a:lnTo>
                    <a:pt x="79" y="198"/>
                  </a:lnTo>
                  <a:lnTo>
                    <a:pt x="77" y="197"/>
                  </a:lnTo>
                  <a:lnTo>
                    <a:pt x="74" y="193"/>
                  </a:lnTo>
                  <a:lnTo>
                    <a:pt x="74" y="190"/>
                  </a:lnTo>
                  <a:lnTo>
                    <a:pt x="74" y="190"/>
                  </a:lnTo>
                  <a:lnTo>
                    <a:pt x="74" y="185"/>
                  </a:lnTo>
                  <a:lnTo>
                    <a:pt x="78" y="182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74" y="147"/>
                  </a:lnTo>
                  <a:lnTo>
                    <a:pt x="74" y="143"/>
                  </a:lnTo>
                  <a:lnTo>
                    <a:pt x="74" y="143"/>
                  </a:lnTo>
                  <a:close/>
                  <a:moveTo>
                    <a:pt x="235" y="120"/>
                  </a:moveTo>
                  <a:lnTo>
                    <a:pt x="235" y="120"/>
                  </a:lnTo>
                  <a:lnTo>
                    <a:pt x="232" y="119"/>
                  </a:lnTo>
                  <a:lnTo>
                    <a:pt x="228" y="119"/>
                  </a:lnTo>
                  <a:lnTo>
                    <a:pt x="222" y="113"/>
                  </a:lnTo>
                  <a:lnTo>
                    <a:pt x="217" y="107"/>
                  </a:lnTo>
                  <a:lnTo>
                    <a:pt x="216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1" y="107"/>
                  </a:lnTo>
                  <a:lnTo>
                    <a:pt x="207" y="113"/>
                  </a:lnTo>
                  <a:lnTo>
                    <a:pt x="200" y="119"/>
                  </a:lnTo>
                  <a:lnTo>
                    <a:pt x="196" y="119"/>
                  </a:lnTo>
                  <a:lnTo>
                    <a:pt x="193" y="120"/>
                  </a:lnTo>
                  <a:lnTo>
                    <a:pt x="193" y="120"/>
                  </a:lnTo>
                  <a:lnTo>
                    <a:pt x="190" y="119"/>
                  </a:lnTo>
                  <a:lnTo>
                    <a:pt x="186" y="119"/>
                  </a:lnTo>
                  <a:lnTo>
                    <a:pt x="180" y="113"/>
                  </a:lnTo>
                  <a:lnTo>
                    <a:pt x="176" y="107"/>
                  </a:lnTo>
                  <a:lnTo>
                    <a:pt x="174" y="99"/>
                  </a:lnTo>
                  <a:lnTo>
                    <a:pt x="170" y="99"/>
                  </a:lnTo>
                  <a:lnTo>
                    <a:pt x="170" y="99"/>
                  </a:lnTo>
                  <a:lnTo>
                    <a:pt x="168" y="107"/>
                  </a:lnTo>
                  <a:lnTo>
                    <a:pt x="164" y="113"/>
                  </a:lnTo>
                  <a:lnTo>
                    <a:pt x="159" y="119"/>
                  </a:lnTo>
                  <a:lnTo>
                    <a:pt x="155" y="119"/>
                  </a:lnTo>
                  <a:lnTo>
                    <a:pt x="151" y="120"/>
                  </a:lnTo>
                  <a:lnTo>
                    <a:pt x="151" y="120"/>
                  </a:lnTo>
                  <a:lnTo>
                    <a:pt x="147" y="119"/>
                  </a:lnTo>
                  <a:lnTo>
                    <a:pt x="144" y="119"/>
                  </a:lnTo>
                  <a:lnTo>
                    <a:pt x="138" y="113"/>
                  </a:lnTo>
                  <a:lnTo>
                    <a:pt x="134" y="107"/>
                  </a:lnTo>
                  <a:lnTo>
                    <a:pt x="131" y="99"/>
                  </a:lnTo>
                  <a:lnTo>
                    <a:pt x="129" y="99"/>
                  </a:lnTo>
                  <a:lnTo>
                    <a:pt x="129" y="99"/>
                  </a:lnTo>
                  <a:lnTo>
                    <a:pt x="126" y="107"/>
                  </a:lnTo>
                  <a:lnTo>
                    <a:pt x="122" y="113"/>
                  </a:lnTo>
                  <a:lnTo>
                    <a:pt x="116" y="119"/>
                  </a:lnTo>
                  <a:lnTo>
                    <a:pt x="113" y="119"/>
                  </a:lnTo>
                  <a:lnTo>
                    <a:pt x="109" y="120"/>
                  </a:lnTo>
                  <a:lnTo>
                    <a:pt x="109" y="120"/>
                  </a:lnTo>
                  <a:lnTo>
                    <a:pt x="105" y="119"/>
                  </a:lnTo>
                  <a:lnTo>
                    <a:pt x="102" y="119"/>
                  </a:lnTo>
                  <a:lnTo>
                    <a:pt x="96" y="113"/>
                  </a:lnTo>
                  <a:lnTo>
                    <a:pt x="91" y="107"/>
                  </a:lnTo>
                  <a:lnTo>
                    <a:pt x="90" y="99"/>
                  </a:lnTo>
                  <a:lnTo>
                    <a:pt x="86" y="99"/>
                  </a:lnTo>
                  <a:lnTo>
                    <a:pt x="86" y="99"/>
                  </a:lnTo>
                  <a:lnTo>
                    <a:pt x="85" y="107"/>
                  </a:lnTo>
                  <a:lnTo>
                    <a:pt x="81" y="113"/>
                  </a:lnTo>
                  <a:lnTo>
                    <a:pt x="74" y="119"/>
                  </a:lnTo>
                  <a:lnTo>
                    <a:pt x="70" y="119"/>
                  </a:lnTo>
                  <a:lnTo>
                    <a:pt x="66" y="120"/>
                  </a:lnTo>
                  <a:lnTo>
                    <a:pt x="66" y="120"/>
                  </a:lnTo>
                  <a:lnTo>
                    <a:pt x="64" y="119"/>
                  </a:lnTo>
                  <a:lnTo>
                    <a:pt x="60" y="119"/>
                  </a:lnTo>
                  <a:lnTo>
                    <a:pt x="53" y="113"/>
                  </a:lnTo>
                  <a:lnTo>
                    <a:pt x="50" y="107"/>
                  </a:lnTo>
                  <a:lnTo>
                    <a:pt x="48" y="99"/>
                  </a:lnTo>
                  <a:lnTo>
                    <a:pt x="44" y="99"/>
                  </a:lnTo>
                  <a:lnTo>
                    <a:pt x="44" y="99"/>
                  </a:lnTo>
                  <a:lnTo>
                    <a:pt x="42" y="107"/>
                  </a:lnTo>
                  <a:lnTo>
                    <a:pt x="38" y="113"/>
                  </a:lnTo>
                  <a:lnTo>
                    <a:pt x="33" y="119"/>
                  </a:lnTo>
                  <a:lnTo>
                    <a:pt x="29" y="119"/>
                  </a:lnTo>
                  <a:lnTo>
                    <a:pt x="25" y="120"/>
                  </a:lnTo>
                  <a:lnTo>
                    <a:pt x="25" y="120"/>
                  </a:lnTo>
                  <a:lnTo>
                    <a:pt x="21" y="119"/>
                  </a:lnTo>
                  <a:lnTo>
                    <a:pt x="17" y="119"/>
                  </a:lnTo>
                  <a:lnTo>
                    <a:pt x="12" y="113"/>
                  </a:lnTo>
                  <a:lnTo>
                    <a:pt x="8" y="107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5" y="94"/>
                  </a:lnTo>
                  <a:lnTo>
                    <a:pt x="255" y="94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2" y="107"/>
                  </a:lnTo>
                  <a:lnTo>
                    <a:pt x="248" y="113"/>
                  </a:lnTo>
                  <a:lnTo>
                    <a:pt x="242" y="119"/>
                  </a:lnTo>
                  <a:lnTo>
                    <a:pt x="239" y="119"/>
                  </a:lnTo>
                  <a:lnTo>
                    <a:pt x="235" y="120"/>
                  </a:lnTo>
                  <a:lnTo>
                    <a:pt x="235" y="120"/>
                  </a:lnTo>
                  <a:close/>
                  <a:moveTo>
                    <a:pt x="29" y="16"/>
                  </a:moveTo>
                  <a:lnTo>
                    <a:pt x="230" y="16"/>
                  </a:lnTo>
                  <a:lnTo>
                    <a:pt x="255" y="89"/>
                  </a:lnTo>
                  <a:lnTo>
                    <a:pt x="5" y="89"/>
                  </a:lnTo>
                  <a:lnTo>
                    <a:pt x="29" y="16"/>
                  </a:lnTo>
                  <a:close/>
                  <a:moveTo>
                    <a:pt x="213" y="84"/>
                  </a:moveTo>
                  <a:lnTo>
                    <a:pt x="224" y="84"/>
                  </a:lnTo>
                  <a:lnTo>
                    <a:pt x="208" y="21"/>
                  </a:lnTo>
                  <a:lnTo>
                    <a:pt x="198" y="21"/>
                  </a:lnTo>
                  <a:lnTo>
                    <a:pt x="213" y="84"/>
                  </a:lnTo>
                  <a:close/>
                  <a:moveTo>
                    <a:pt x="172" y="84"/>
                  </a:moveTo>
                  <a:lnTo>
                    <a:pt x="182" y="84"/>
                  </a:lnTo>
                  <a:lnTo>
                    <a:pt x="172" y="21"/>
                  </a:lnTo>
                  <a:lnTo>
                    <a:pt x="161" y="21"/>
                  </a:lnTo>
                  <a:lnTo>
                    <a:pt x="172" y="84"/>
                  </a:lnTo>
                  <a:close/>
                  <a:moveTo>
                    <a:pt x="125" y="84"/>
                  </a:moveTo>
                  <a:lnTo>
                    <a:pt x="135" y="84"/>
                  </a:lnTo>
                  <a:lnTo>
                    <a:pt x="135" y="21"/>
                  </a:lnTo>
                  <a:lnTo>
                    <a:pt x="125" y="21"/>
                  </a:lnTo>
                  <a:lnTo>
                    <a:pt x="125" y="84"/>
                  </a:lnTo>
                  <a:close/>
                  <a:moveTo>
                    <a:pt x="89" y="84"/>
                  </a:moveTo>
                  <a:lnTo>
                    <a:pt x="99" y="21"/>
                  </a:lnTo>
                  <a:lnTo>
                    <a:pt x="89" y="21"/>
                  </a:lnTo>
                  <a:lnTo>
                    <a:pt x="78" y="84"/>
                  </a:lnTo>
                  <a:lnTo>
                    <a:pt x="89" y="84"/>
                  </a:lnTo>
                  <a:close/>
                  <a:moveTo>
                    <a:pt x="47" y="84"/>
                  </a:moveTo>
                  <a:lnTo>
                    <a:pt x="63" y="21"/>
                  </a:lnTo>
                  <a:lnTo>
                    <a:pt x="52" y="21"/>
                  </a:lnTo>
                  <a:lnTo>
                    <a:pt x="37" y="84"/>
                  </a:lnTo>
                  <a:lnTo>
                    <a:pt x="47" y="84"/>
                  </a:lnTo>
                  <a:close/>
                  <a:moveTo>
                    <a:pt x="26" y="0"/>
                  </a:moveTo>
                  <a:lnTo>
                    <a:pt x="234" y="0"/>
                  </a:lnTo>
                  <a:lnTo>
                    <a:pt x="234" y="11"/>
                  </a:lnTo>
                  <a:lnTo>
                    <a:pt x="26" y="1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41"/>
            <p:cNvSpPr>
              <a:spLocks noEditPoints="1"/>
            </p:cNvSpPr>
            <p:nvPr/>
          </p:nvSpPr>
          <p:spPr bwMode="auto">
            <a:xfrm>
              <a:off x="6447155" y="1902197"/>
              <a:ext cx="228295" cy="200412"/>
            </a:xfrm>
            <a:custGeom>
              <a:avLst/>
              <a:gdLst>
                <a:gd name="T0" fmla="*/ 5 w 261"/>
                <a:gd name="T1" fmla="*/ 218 h 230"/>
                <a:gd name="T2" fmla="*/ 1 w 261"/>
                <a:gd name="T3" fmla="*/ 48 h 230"/>
                <a:gd name="T4" fmla="*/ 22 w 261"/>
                <a:gd name="T5" fmla="*/ 22 h 230"/>
                <a:gd name="T6" fmla="*/ 95 w 261"/>
                <a:gd name="T7" fmla="*/ 4 h 230"/>
                <a:gd name="T8" fmla="*/ 131 w 261"/>
                <a:gd name="T9" fmla="*/ 12 h 230"/>
                <a:gd name="T10" fmla="*/ 253 w 261"/>
                <a:gd name="T11" fmla="*/ 30 h 230"/>
                <a:gd name="T12" fmla="*/ 259 w 261"/>
                <a:gd name="T13" fmla="*/ 214 h 230"/>
                <a:gd name="T14" fmla="*/ 12 w 261"/>
                <a:gd name="T15" fmla="*/ 123 h 230"/>
                <a:gd name="T16" fmla="*/ 40 w 261"/>
                <a:gd name="T17" fmla="*/ 130 h 230"/>
                <a:gd name="T18" fmla="*/ 66 w 261"/>
                <a:gd name="T19" fmla="*/ 78 h 230"/>
                <a:gd name="T20" fmla="*/ 14 w 261"/>
                <a:gd name="T21" fmla="*/ 104 h 230"/>
                <a:gd name="T22" fmla="*/ 61 w 261"/>
                <a:gd name="T23" fmla="*/ 58 h 230"/>
                <a:gd name="T24" fmla="*/ 27 w 261"/>
                <a:gd name="T25" fmla="*/ 35 h 230"/>
                <a:gd name="T26" fmla="*/ 39 w 261"/>
                <a:gd name="T27" fmla="*/ 69 h 230"/>
                <a:gd name="T28" fmla="*/ 38 w 261"/>
                <a:gd name="T29" fmla="*/ 73 h 230"/>
                <a:gd name="T30" fmla="*/ 75 w 261"/>
                <a:gd name="T31" fmla="*/ 32 h 230"/>
                <a:gd name="T32" fmla="*/ 80 w 261"/>
                <a:gd name="T33" fmla="*/ 68 h 230"/>
                <a:gd name="T34" fmla="*/ 132 w 261"/>
                <a:gd name="T35" fmla="*/ 32 h 230"/>
                <a:gd name="T36" fmla="*/ 104 w 261"/>
                <a:gd name="T37" fmla="*/ 13 h 230"/>
                <a:gd name="T38" fmla="*/ 251 w 261"/>
                <a:gd name="T39" fmla="*/ 84 h 230"/>
                <a:gd name="T40" fmla="*/ 151 w 261"/>
                <a:gd name="T41" fmla="*/ 69 h 230"/>
                <a:gd name="T42" fmla="*/ 239 w 261"/>
                <a:gd name="T43" fmla="*/ 36 h 230"/>
                <a:gd name="T44" fmla="*/ 140 w 261"/>
                <a:gd name="T45" fmla="*/ 49 h 230"/>
                <a:gd name="T46" fmla="*/ 100 w 261"/>
                <a:gd name="T47" fmla="*/ 74 h 230"/>
                <a:gd name="T48" fmla="*/ 139 w 261"/>
                <a:gd name="T49" fmla="*/ 101 h 230"/>
                <a:gd name="T50" fmla="*/ 101 w 261"/>
                <a:gd name="T51" fmla="*/ 91 h 230"/>
                <a:gd name="T52" fmla="*/ 86 w 261"/>
                <a:gd name="T53" fmla="*/ 100 h 230"/>
                <a:gd name="T54" fmla="*/ 110 w 261"/>
                <a:gd name="T55" fmla="*/ 146 h 230"/>
                <a:gd name="T56" fmla="*/ 87 w 261"/>
                <a:gd name="T57" fmla="*/ 127 h 230"/>
                <a:gd name="T58" fmla="*/ 70 w 261"/>
                <a:gd name="T59" fmla="*/ 104 h 230"/>
                <a:gd name="T60" fmla="*/ 38 w 261"/>
                <a:gd name="T61" fmla="*/ 143 h 230"/>
                <a:gd name="T62" fmla="*/ 12 w 261"/>
                <a:gd name="T63" fmla="*/ 194 h 230"/>
                <a:gd name="T64" fmla="*/ 32 w 261"/>
                <a:gd name="T65" fmla="*/ 220 h 230"/>
                <a:gd name="T66" fmla="*/ 223 w 261"/>
                <a:gd name="T67" fmla="*/ 220 h 230"/>
                <a:gd name="T68" fmla="*/ 251 w 261"/>
                <a:gd name="T69" fmla="*/ 199 h 230"/>
                <a:gd name="T70" fmla="*/ 221 w 261"/>
                <a:gd name="T71" fmla="*/ 173 h 230"/>
                <a:gd name="T72" fmla="*/ 242 w 261"/>
                <a:gd name="T73" fmla="*/ 190 h 230"/>
                <a:gd name="T74" fmla="*/ 229 w 261"/>
                <a:gd name="T75" fmla="*/ 207 h 230"/>
                <a:gd name="T76" fmla="*/ 221 w 261"/>
                <a:gd name="T77" fmla="*/ 201 h 230"/>
                <a:gd name="T78" fmla="*/ 230 w 261"/>
                <a:gd name="T79" fmla="*/ 181 h 230"/>
                <a:gd name="T80" fmla="*/ 203 w 261"/>
                <a:gd name="T81" fmla="*/ 126 h 230"/>
                <a:gd name="T82" fmla="*/ 201 w 261"/>
                <a:gd name="T83" fmla="*/ 194 h 230"/>
                <a:gd name="T84" fmla="*/ 194 w 261"/>
                <a:gd name="T85" fmla="*/ 195 h 230"/>
                <a:gd name="T86" fmla="*/ 190 w 261"/>
                <a:gd name="T87" fmla="*/ 173 h 230"/>
                <a:gd name="T88" fmla="*/ 204 w 261"/>
                <a:gd name="T89" fmla="*/ 186 h 230"/>
                <a:gd name="T90" fmla="*/ 190 w 261"/>
                <a:gd name="T91" fmla="*/ 188 h 230"/>
                <a:gd name="T92" fmla="*/ 195 w 261"/>
                <a:gd name="T93" fmla="*/ 179 h 230"/>
                <a:gd name="T94" fmla="*/ 178 w 261"/>
                <a:gd name="T95" fmla="*/ 161 h 230"/>
                <a:gd name="T96" fmla="*/ 151 w 261"/>
                <a:gd name="T97" fmla="*/ 208 h 230"/>
                <a:gd name="T98" fmla="*/ 160 w 261"/>
                <a:gd name="T99" fmla="*/ 184 h 230"/>
                <a:gd name="T100" fmla="*/ 162 w 261"/>
                <a:gd name="T101" fmla="*/ 126 h 230"/>
                <a:gd name="T102" fmla="*/ 126 w 261"/>
                <a:gd name="T103" fmla="*/ 144 h 230"/>
                <a:gd name="T104" fmla="*/ 145 w 261"/>
                <a:gd name="T105" fmla="*/ 125 h 230"/>
                <a:gd name="T106" fmla="*/ 140 w 261"/>
                <a:gd name="T107" fmla="*/ 133 h 230"/>
                <a:gd name="T108" fmla="*/ 144 w 261"/>
                <a:gd name="T109" fmla="*/ 155 h 230"/>
                <a:gd name="T110" fmla="*/ 156 w 261"/>
                <a:gd name="T111" fmla="*/ 159 h 230"/>
                <a:gd name="T112" fmla="*/ 138 w 261"/>
                <a:gd name="T113" fmla="*/ 179 h 230"/>
                <a:gd name="T114" fmla="*/ 121 w 261"/>
                <a:gd name="T115" fmla="*/ 190 h 230"/>
                <a:gd name="T116" fmla="*/ 139 w 261"/>
                <a:gd name="T117" fmla="*/ 207 h 230"/>
                <a:gd name="T118" fmla="*/ 112 w 261"/>
                <a:gd name="T119" fmla="*/ 191 h 230"/>
                <a:gd name="T120" fmla="*/ 131 w 261"/>
                <a:gd name="T121" fmla="*/ 17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1" h="230">
                  <a:moveTo>
                    <a:pt x="234" y="230"/>
                  </a:moveTo>
                  <a:lnTo>
                    <a:pt x="27" y="230"/>
                  </a:lnTo>
                  <a:lnTo>
                    <a:pt x="27" y="230"/>
                  </a:lnTo>
                  <a:lnTo>
                    <a:pt x="22" y="230"/>
                  </a:lnTo>
                  <a:lnTo>
                    <a:pt x="17" y="227"/>
                  </a:lnTo>
                  <a:lnTo>
                    <a:pt x="13" y="226"/>
                  </a:lnTo>
                  <a:lnTo>
                    <a:pt x="9" y="222"/>
                  </a:lnTo>
                  <a:lnTo>
                    <a:pt x="5" y="218"/>
                  </a:lnTo>
                  <a:lnTo>
                    <a:pt x="4" y="214"/>
                  </a:lnTo>
                  <a:lnTo>
                    <a:pt x="1" y="209"/>
                  </a:lnTo>
                  <a:lnTo>
                    <a:pt x="1" y="204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0" y="109"/>
                  </a:lnTo>
                  <a:lnTo>
                    <a:pt x="1" y="103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3"/>
                  </a:lnTo>
                  <a:lnTo>
                    <a:pt x="4" y="38"/>
                  </a:lnTo>
                  <a:lnTo>
                    <a:pt x="5" y="34"/>
                  </a:lnTo>
                  <a:lnTo>
                    <a:pt x="9" y="30"/>
                  </a:lnTo>
                  <a:lnTo>
                    <a:pt x="13" y="26"/>
                  </a:lnTo>
                  <a:lnTo>
                    <a:pt x="17" y="25"/>
                  </a:lnTo>
                  <a:lnTo>
                    <a:pt x="22" y="22"/>
                  </a:lnTo>
                  <a:lnTo>
                    <a:pt x="27" y="22"/>
                  </a:lnTo>
                  <a:lnTo>
                    <a:pt x="79" y="22"/>
                  </a:lnTo>
                  <a:lnTo>
                    <a:pt x="79" y="22"/>
                  </a:lnTo>
                  <a:lnTo>
                    <a:pt x="82" y="17"/>
                  </a:lnTo>
                  <a:lnTo>
                    <a:pt x="86" y="12"/>
                  </a:lnTo>
                  <a:lnTo>
                    <a:pt x="90" y="6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100" y="1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6" y="1"/>
                  </a:lnTo>
                  <a:lnTo>
                    <a:pt x="119" y="3"/>
                  </a:lnTo>
                  <a:lnTo>
                    <a:pt x="123" y="5"/>
                  </a:lnTo>
                  <a:lnTo>
                    <a:pt x="131" y="12"/>
                  </a:lnTo>
                  <a:lnTo>
                    <a:pt x="131" y="12"/>
                  </a:lnTo>
                  <a:lnTo>
                    <a:pt x="136" y="17"/>
                  </a:lnTo>
                  <a:lnTo>
                    <a:pt x="140" y="22"/>
                  </a:lnTo>
                  <a:lnTo>
                    <a:pt x="234" y="22"/>
                  </a:lnTo>
                  <a:lnTo>
                    <a:pt x="234" y="22"/>
                  </a:lnTo>
                  <a:lnTo>
                    <a:pt x="240" y="22"/>
                  </a:lnTo>
                  <a:lnTo>
                    <a:pt x="244" y="25"/>
                  </a:lnTo>
                  <a:lnTo>
                    <a:pt x="249" y="26"/>
                  </a:lnTo>
                  <a:lnTo>
                    <a:pt x="253" y="30"/>
                  </a:lnTo>
                  <a:lnTo>
                    <a:pt x="256" y="34"/>
                  </a:lnTo>
                  <a:lnTo>
                    <a:pt x="259" y="38"/>
                  </a:lnTo>
                  <a:lnTo>
                    <a:pt x="261" y="43"/>
                  </a:lnTo>
                  <a:lnTo>
                    <a:pt x="261" y="48"/>
                  </a:lnTo>
                  <a:lnTo>
                    <a:pt x="261" y="204"/>
                  </a:lnTo>
                  <a:lnTo>
                    <a:pt x="261" y="204"/>
                  </a:lnTo>
                  <a:lnTo>
                    <a:pt x="261" y="209"/>
                  </a:lnTo>
                  <a:lnTo>
                    <a:pt x="259" y="214"/>
                  </a:lnTo>
                  <a:lnTo>
                    <a:pt x="256" y="218"/>
                  </a:lnTo>
                  <a:lnTo>
                    <a:pt x="253" y="222"/>
                  </a:lnTo>
                  <a:lnTo>
                    <a:pt x="249" y="226"/>
                  </a:lnTo>
                  <a:lnTo>
                    <a:pt x="244" y="227"/>
                  </a:lnTo>
                  <a:lnTo>
                    <a:pt x="240" y="230"/>
                  </a:lnTo>
                  <a:lnTo>
                    <a:pt x="234" y="230"/>
                  </a:lnTo>
                  <a:lnTo>
                    <a:pt x="234" y="230"/>
                  </a:lnTo>
                  <a:close/>
                  <a:moveTo>
                    <a:pt x="12" y="123"/>
                  </a:moveTo>
                  <a:lnTo>
                    <a:pt x="12" y="123"/>
                  </a:lnTo>
                  <a:lnTo>
                    <a:pt x="13" y="126"/>
                  </a:lnTo>
                  <a:lnTo>
                    <a:pt x="14" y="129"/>
                  </a:lnTo>
                  <a:lnTo>
                    <a:pt x="14" y="129"/>
                  </a:lnTo>
                  <a:lnTo>
                    <a:pt x="19" y="131"/>
                  </a:lnTo>
                  <a:lnTo>
                    <a:pt x="25" y="133"/>
                  </a:lnTo>
                  <a:lnTo>
                    <a:pt x="31" y="133"/>
                  </a:lnTo>
                  <a:lnTo>
                    <a:pt x="40" y="130"/>
                  </a:lnTo>
                  <a:lnTo>
                    <a:pt x="40" y="130"/>
                  </a:lnTo>
                  <a:lnTo>
                    <a:pt x="43" y="127"/>
                  </a:lnTo>
                  <a:lnTo>
                    <a:pt x="47" y="122"/>
                  </a:lnTo>
                  <a:lnTo>
                    <a:pt x="54" y="109"/>
                  </a:lnTo>
                  <a:lnTo>
                    <a:pt x="62" y="94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6" y="78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49" y="82"/>
                  </a:lnTo>
                  <a:lnTo>
                    <a:pt x="34" y="88"/>
                  </a:lnTo>
                  <a:lnTo>
                    <a:pt x="21" y="97"/>
                  </a:lnTo>
                  <a:lnTo>
                    <a:pt x="17" y="100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2" y="110"/>
                  </a:lnTo>
                  <a:lnTo>
                    <a:pt x="12" y="123"/>
                  </a:lnTo>
                  <a:close/>
                  <a:moveTo>
                    <a:pt x="65" y="32"/>
                  </a:moveTo>
                  <a:lnTo>
                    <a:pt x="65" y="32"/>
                  </a:lnTo>
                  <a:lnTo>
                    <a:pt x="65" y="42"/>
                  </a:lnTo>
                  <a:lnTo>
                    <a:pt x="65" y="51"/>
                  </a:lnTo>
                  <a:lnTo>
                    <a:pt x="64" y="55"/>
                  </a:lnTo>
                  <a:lnTo>
                    <a:pt x="61" y="58"/>
                  </a:lnTo>
                  <a:lnTo>
                    <a:pt x="58" y="62"/>
                  </a:lnTo>
                  <a:lnTo>
                    <a:pt x="53" y="65"/>
                  </a:lnTo>
                  <a:lnTo>
                    <a:pt x="53" y="65"/>
                  </a:lnTo>
                  <a:lnTo>
                    <a:pt x="53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2" y="32"/>
                  </a:lnTo>
                  <a:lnTo>
                    <a:pt x="27" y="35"/>
                  </a:lnTo>
                  <a:lnTo>
                    <a:pt x="23" y="36"/>
                  </a:lnTo>
                  <a:lnTo>
                    <a:pt x="19" y="40"/>
                  </a:lnTo>
                  <a:lnTo>
                    <a:pt x="15" y="44"/>
                  </a:lnTo>
                  <a:lnTo>
                    <a:pt x="14" y="48"/>
                  </a:lnTo>
                  <a:lnTo>
                    <a:pt x="12" y="53"/>
                  </a:lnTo>
                  <a:lnTo>
                    <a:pt x="12" y="58"/>
                  </a:lnTo>
                  <a:lnTo>
                    <a:pt x="12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23" y="74"/>
                  </a:lnTo>
                  <a:lnTo>
                    <a:pt x="12" y="81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7" y="82"/>
                  </a:lnTo>
                  <a:lnTo>
                    <a:pt x="23" y="78"/>
                  </a:lnTo>
                  <a:lnTo>
                    <a:pt x="38" y="73"/>
                  </a:lnTo>
                  <a:lnTo>
                    <a:pt x="52" y="70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65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49"/>
                  </a:lnTo>
                  <a:lnTo>
                    <a:pt x="75" y="32"/>
                  </a:lnTo>
                  <a:lnTo>
                    <a:pt x="65" y="32"/>
                  </a:lnTo>
                  <a:close/>
                  <a:moveTo>
                    <a:pt x="90" y="32"/>
                  </a:moveTo>
                  <a:lnTo>
                    <a:pt x="90" y="32"/>
                  </a:lnTo>
                  <a:lnTo>
                    <a:pt x="82" y="48"/>
                  </a:lnTo>
                  <a:lnTo>
                    <a:pt x="75" y="62"/>
                  </a:lnTo>
                  <a:lnTo>
                    <a:pt x="75" y="62"/>
                  </a:lnTo>
                  <a:lnTo>
                    <a:pt x="79" y="66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95" y="62"/>
                  </a:lnTo>
                  <a:lnTo>
                    <a:pt x="110" y="55"/>
                  </a:lnTo>
                  <a:lnTo>
                    <a:pt x="123" y="47"/>
                  </a:lnTo>
                  <a:lnTo>
                    <a:pt x="127" y="43"/>
                  </a:lnTo>
                  <a:lnTo>
                    <a:pt x="130" y="39"/>
                  </a:lnTo>
                  <a:lnTo>
                    <a:pt x="130" y="39"/>
                  </a:lnTo>
                  <a:lnTo>
                    <a:pt x="132" y="32"/>
                  </a:lnTo>
                  <a:lnTo>
                    <a:pt x="90" y="32"/>
                  </a:lnTo>
                  <a:close/>
                  <a:moveTo>
                    <a:pt x="129" y="14"/>
                  </a:moveTo>
                  <a:lnTo>
                    <a:pt x="129" y="14"/>
                  </a:lnTo>
                  <a:lnTo>
                    <a:pt x="125" y="12"/>
                  </a:lnTo>
                  <a:lnTo>
                    <a:pt x="119" y="10"/>
                  </a:lnTo>
                  <a:lnTo>
                    <a:pt x="113" y="10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100" y="17"/>
                  </a:lnTo>
                  <a:lnTo>
                    <a:pt x="96" y="22"/>
                  </a:lnTo>
                  <a:lnTo>
                    <a:pt x="132" y="22"/>
                  </a:lnTo>
                  <a:lnTo>
                    <a:pt x="132" y="22"/>
                  </a:lnTo>
                  <a:lnTo>
                    <a:pt x="131" y="18"/>
                  </a:lnTo>
                  <a:lnTo>
                    <a:pt x="129" y="14"/>
                  </a:lnTo>
                  <a:lnTo>
                    <a:pt x="129" y="14"/>
                  </a:lnTo>
                  <a:close/>
                  <a:moveTo>
                    <a:pt x="251" y="84"/>
                  </a:moveTo>
                  <a:lnTo>
                    <a:pt x="125" y="84"/>
                  </a:lnTo>
                  <a:lnTo>
                    <a:pt x="125" y="84"/>
                  </a:lnTo>
                  <a:lnTo>
                    <a:pt x="122" y="79"/>
                  </a:lnTo>
                  <a:lnTo>
                    <a:pt x="121" y="77"/>
                  </a:lnTo>
                  <a:lnTo>
                    <a:pt x="123" y="74"/>
                  </a:lnTo>
                  <a:lnTo>
                    <a:pt x="127" y="71"/>
                  </a:lnTo>
                  <a:lnTo>
                    <a:pt x="139" y="69"/>
                  </a:lnTo>
                  <a:lnTo>
                    <a:pt x="151" y="69"/>
                  </a:lnTo>
                  <a:lnTo>
                    <a:pt x="251" y="69"/>
                  </a:lnTo>
                  <a:lnTo>
                    <a:pt x="251" y="58"/>
                  </a:lnTo>
                  <a:lnTo>
                    <a:pt x="251" y="58"/>
                  </a:lnTo>
                  <a:lnTo>
                    <a:pt x="251" y="53"/>
                  </a:lnTo>
                  <a:lnTo>
                    <a:pt x="248" y="48"/>
                  </a:lnTo>
                  <a:lnTo>
                    <a:pt x="247" y="44"/>
                  </a:lnTo>
                  <a:lnTo>
                    <a:pt x="243" y="40"/>
                  </a:lnTo>
                  <a:lnTo>
                    <a:pt x="239" y="36"/>
                  </a:lnTo>
                  <a:lnTo>
                    <a:pt x="234" y="35"/>
                  </a:lnTo>
                  <a:lnTo>
                    <a:pt x="230" y="32"/>
                  </a:lnTo>
                  <a:lnTo>
                    <a:pt x="223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3" y="4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36" y="55"/>
                  </a:lnTo>
                  <a:lnTo>
                    <a:pt x="131" y="58"/>
                  </a:lnTo>
                  <a:lnTo>
                    <a:pt x="126" y="62"/>
                  </a:lnTo>
                  <a:lnTo>
                    <a:pt x="118" y="65"/>
                  </a:lnTo>
                  <a:lnTo>
                    <a:pt x="104" y="70"/>
                  </a:lnTo>
                  <a:lnTo>
                    <a:pt x="91" y="73"/>
                  </a:lnTo>
                  <a:lnTo>
                    <a:pt x="91" y="73"/>
                  </a:lnTo>
                  <a:lnTo>
                    <a:pt x="100" y="74"/>
                  </a:lnTo>
                  <a:lnTo>
                    <a:pt x="106" y="77"/>
                  </a:lnTo>
                  <a:lnTo>
                    <a:pt x="112" y="81"/>
                  </a:lnTo>
                  <a:lnTo>
                    <a:pt x="117" y="86"/>
                  </a:lnTo>
                  <a:lnTo>
                    <a:pt x="117" y="86"/>
                  </a:lnTo>
                  <a:lnTo>
                    <a:pt x="122" y="94"/>
                  </a:lnTo>
                  <a:lnTo>
                    <a:pt x="129" y="97"/>
                  </a:lnTo>
                  <a:lnTo>
                    <a:pt x="135" y="100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25" y="116"/>
                  </a:lnTo>
                  <a:lnTo>
                    <a:pt x="125" y="116"/>
                  </a:lnTo>
                  <a:lnTo>
                    <a:pt x="118" y="109"/>
                  </a:lnTo>
                  <a:lnTo>
                    <a:pt x="112" y="104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1" y="91"/>
                  </a:lnTo>
                  <a:lnTo>
                    <a:pt x="95" y="84"/>
                  </a:lnTo>
                  <a:lnTo>
                    <a:pt x="87" y="79"/>
                  </a:lnTo>
                  <a:lnTo>
                    <a:pt x="80" y="77"/>
                  </a:lnTo>
                  <a:lnTo>
                    <a:pt x="80" y="77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80" y="88"/>
                  </a:lnTo>
                  <a:lnTo>
                    <a:pt x="86" y="100"/>
                  </a:lnTo>
                  <a:lnTo>
                    <a:pt x="91" y="110"/>
                  </a:lnTo>
                  <a:lnTo>
                    <a:pt x="95" y="114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101" y="120"/>
                  </a:lnTo>
                  <a:lnTo>
                    <a:pt x="104" y="125"/>
                  </a:lnTo>
                  <a:lnTo>
                    <a:pt x="108" y="134"/>
                  </a:lnTo>
                  <a:lnTo>
                    <a:pt x="110" y="146"/>
                  </a:lnTo>
                  <a:lnTo>
                    <a:pt x="110" y="146"/>
                  </a:lnTo>
                  <a:lnTo>
                    <a:pt x="96" y="160"/>
                  </a:lnTo>
                  <a:lnTo>
                    <a:pt x="96" y="160"/>
                  </a:lnTo>
                  <a:lnTo>
                    <a:pt x="96" y="155"/>
                  </a:lnTo>
                  <a:lnTo>
                    <a:pt x="96" y="144"/>
                  </a:lnTo>
                  <a:lnTo>
                    <a:pt x="92" y="135"/>
                  </a:lnTo>
                  <a:lnTo>
                    <a:pt x="90" y="131"/>
                  </a:lnTo>
                  <a:lnTo>
                    <a:pt x="87" y="127"/>
                  </a:lnTo>
                  <a:lnTo>
                    <a:pt x="87" y="127"/>
                  </a:lnTo>
                  <a:lnTo>
                    <a:pt x="84" y="125"/>
                  </a:lnTo>
                  <a:lnTo>
                    <a:pt x="82" y="121"/>
                  </a:lnTo>
                  <a:lnTo>
                    <a:pt x="78" y="112"/>
                  </a:lnTo>
                  <a:lnTo>
                    <a:pt x="75" y="101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70" y="104"/>
                  </a:lnTo>
                  <a:lnTo>
                    <a:pt x="66" y="118"/>
                  </a:lnTo>
                  <a:lnTo>
                    <a:pt x="62" y="125"/>
                  </a:lnTo>
                  <a:lnTo>
                    <a:pt x="60" y="131"/>
                  </a:lnTo>
                  <a:lnTo>
                    <a:pt x="54" y="135"/>
                  </a:lnTo>
                  <a:lnTo>
                    <a:pt x="49" y="139"/>
                  </a:lnTo>
                  <a:lnTo>
                    <a:pt x="49" y="139"/>
                  </a:lnTo>
                  <a:lnTo>
                    <a:pt x="44" y="142"/>
                  </a:lnTo>
                  <a:lnTo>
                    <a:pt x="38" y="143"/>
                  </a:lnTo>
                  <a:lnTo>
                    <a:pt x="34" y="143"/>
                  </a:lnTo>
                  <a:lnTo>
                    <a:pt x="28" y="142"/>
                  </a:lnTo>
                  <a:lnTo>
                    <a:pt x="25" y="140"/>
                  </a:lnTo>
                  <a:lnTo>
                    <a:pt x="21" y="138"/>
                  </a:lnTo>
                  <a:lnTo>
                    <a:pt x="13" y="131"/>
                  </a:lnTo>
                  <a:lnTo>
                    <a:pt x="13" y="131"/>
                  </a:lnTo>
                  <a:lnTo>
                    <a:pt x="12" y="130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9"/>
                  </a:lnTo>
                  <a:lnTo>
                    <a:pt x="14" y="204"/>
                  </a:lnTo>
                  <a:lnTo>
                    <a:pt x="15" y="208"/>
                  </a:lnTo>
                  <a:lnTo>
                    <a:pt x="19" y="212"/>
                  </a:lnTo>
                  <a:lnTo>
                    <a:pt x="23" y="216"/>
                  </a:lnTo>
                  <a:lnTo>
                    <a:pt x="27" y="217"/>
                  </a:lnTo>
                  <a:lnTo>
                    <a:pt x="32" y="220"/>
                  </a:lnTo>
                  <a:lnTo>
                    <a:pt x="38" y="220"/>
                  </a:lnTo>
                  <a:lnTo>
                    <a:pt x="53" y="220"/>
                  </a:lnTo>
                  <a:lnTo>
                    <a:pt x="53" y="151"/>
                  </a:lnTo>
                  <a:lnTo>
                    <a:pt x="53" y="151"/>
                  </a:lnTo>
                  <a:lnTo>
                    <a:pt x="62" y="143"/>
                  </a:lnTo>
                  <a:lnTo>
                    <a:pt x="69" y="135"/>
                  </a:lnTo>
                  <a:lnTo>
                    <a:pt x="69" y="220"/>
                  </a:lnTo>
                  <a:lnTo>
                    <a:pt x="223" y="220"/>
                  </a:lnTo>
                  <a:lnTo>
                    <a:pt x="223" y="220"/>
                  </a:lnTo>
                  <a:lnTo>
                    <a:pt x="230" y="220"/>
                  </a:lnTo>
                  <a:lnTo>
                    <a:pt x="234" y="217"/>
                  </a:lnTo>
                  <a:lnTo>
                    <a:pt x="239" y="216"/>
                  </a:lnTo>
                  <a:lnTo>
                    <a:pt x="243" y="212"/>
                  </a:lnTo>
                  <a:lnTo>
                    <a:pt x="247" y="208"/>
                  </a:lnTo>
                  <a:lnTo>
                    <a:pt x="248" y="204"/>
                  </a:lnTo>
                  <a:lnTo>
                    <a:pt x="251" y="199"/>
                  </a:lnTo>
                  <a:lnTo>
                    <a:pt x="251" y="194"/>
                  </a:lnTo>
                  <a:lnTo>
                    <a:pt x="251" y="84"/>
                  </a:lnTo>
                  <a:close/>
                  <a:moveTo>
                    <a:pt x="220" y="208"/>
                  </a:moveTo>
                  <a:lnTo>
                    <a:pt x="220" y="208"/>
                  </a:lnTo>
                  <a:lnTo>
                    <a:pt x="210" y="208"/>
                  </a:lnTo>
                  <a:lnTo>
                    <a:pt x="210" y="173"/>
                  </a:lnTo>
                  <a:lnTo>
                    <a:pt x="210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9" y="173"/>
                  </a:lnTo>
                  <a:lnTo>
                    <a:pt x="235" y="175"/>
                  </a:lnTo>
                  <a:lnTo>
                    <a:pt x="235" y="175"/>
                  </a:lnTo>
                  <a:lnTo>
                    <a:pt x="238" y="178"/>
                  </a:lnTo>
                  <a:lnTo>
                    <a:pt x="239" y="181"/>
                  </a:lnTo>
                  <a:lnTo>
                    <a:pt x="240" y="184"/>
                  </a:lnTo>
                  <a:lnTo>
                    <a:pt x="242" y="190"/>
                  </a:lnTo>
                  <a:lnTo>
                    <a:pt x="242" y="190"/>
                  </a:lnTo>
                  <a:lnTo>
                    <a:pt x="240" y="194"/>
                  </a:lnTo>
                  <a:lnTo>
                    <a:pt x="239" y="197"/>
                  </a:lnTo>
                  <a:lnTo>
                    <a:pt x="238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5"/>
                  </a:lnTo>
                  <a:lnTo>
                    <a:pt x="229" y="207"/>
                  </a:lnTo>
                  <a:lnTo>
                    <a:pt x="220" y="208"/>
                  </a:lnTo>
                  <a:lnTo>
                    <a:pt x="220" y="208"/>
                  </a:lnTo>
                  <a:close/>
                  <a:moveTo>
                    <a:pt x="222" y="178"/>
                  </a:moveTo>
                  <a:lnTo>
                    <a:pt x="222" y="178"/>
                  </a:lnTo>
                  <a:lnTo>
                    <a:pt x="218" y="178"/>
                  </a:lnTo>
                  <a:lnTo>
                    <a:pt x="218" y="201"/>
                  </a:lnTo>
                  <a:lnTo>
                    <a:pt x="218" y="201"/>
                  </a:lnTo>
                  <a:lnTo>
                    <a:pt x="221" y="201"/>
                  </a:lnTo>
                  <a:lnTo>
                    <a:pt x="221" y="201"/>
                  </a:lnTo>
                  <a:lnTo>
                    <a:pt x="226" y="201"/>
                  </a:lnTo>
                  <a:lnTo>
                    <a:pt x="230" y="199"/>
                  </a:lnTo>
                  <a:lnTo>
                    <a:pt x="233" y="195"/>
                  </a:lnTo>
                  <a:lnTo>
                    <a:pt x="233" y="190"/>
                  </a:lnTo>
                  <a:lnTo>
                    <a:pt x="233" y="190"/>
                  </a:lnTo>
                  <a:lnTo>
                    <a:pt x="233" y="184"/>
                  </a:lnTo>
                  <a:lnTo>
                    <a:pt x="230" y="181"/>
                  </a:lnTo>
                  <a:lnTo>
                    <a:pt x="226" y="179"/>
                  </a:lnTo>
                  <a:lnTo>
                    <a:pt x="222" y="178"/>
                  </a:lnTo>
                  <a:lnTo>
                    <a:pt x="222" y="178"/>
                  </a:lnTo>
                  <a:close/>
                  <a:moveTo>
                    <a:pt x="220" y="161"/>
                  </a:moveTo>
                  <a:lnTo>
                    <a:pt x="212" y="161"/>
                  </a:lnTo>
                  <a:lnTo>
                    <a:pt x="212" y="133"/>
                  </a:lnTo>
                  <a:lnTo>
                    <a:pt x="203" y="133"/>
                  </a:lnTo>
                  <a:lnTo>
                    <a:pt x="203" y="126"/>
                  </a:lnTo>
                  <a:lnTo>
                    <a:pt x="229" y="126"/>
                  </a:lnTo>
                  <a:lnTo>
                    <a:pt x="229" y="133"/>
                  </a:lnTo>
                  <a:lnTo>
                    <a:pt x="220" y="133"/>
                  </a:lnTo>
                  <a:lnTo>
                    <a:pt x="220" y="161"/>
                  </a:lnTo>
                  <a:close/>
                  <a:moveTo>
                    <a:pt x="199" y="191"/>
                  </a:moveTo>
                  <a:lnTo>
                    <a:pt x="199" y="191"/>
                  </a:lnTo>
                  <a:lnTo>
                    <a:pt x="199" y="191"/>
                  </a:lnTo>
                  <a:lnTo>
                    <a:pt x="201" y="194"/>
                  </a:lnTo>
                  <a:lnTo>
                    <a:pt x="203" y="197"/>
                  </a:lnTo>
                  <a:lnTo>
                    <a:pt x="203" y="197"/>
                  </a:lnTo>
                  <a:lnTo>
                    <a:pt x="205" y="208"/>
                  </a:lnTo>
                  <a:lnTo>
                    <a:pt x="197" y="208"/>
                  </a:lnTo>
                  <a:lnTo>
                    <a:pt x="197" y="208"/>
                  </a:lnTo>
                  <a:lnTo>
                    <a:pt x="195" y="199"/>
                  </a:lnTo>
                  <a:lnTo>
                    <a:pt x="195" y="199"/>
                  </a:lnTo>
                  <a:lnTo>
                    <a:pt x="194" y="195"/>
                  </a:lnTo>
                  <a:lnTo>
                    <a:pt x="192" y="194"/>
                  </a:lnTo>
                  <a:lnTo>
                    <a:pt x="190" y="194"/>
                  </a:lnTo>
                  <a:lnTo>
                    <a:pt x="187" y="194"/>
                  </a:lnTo>
                  <a:lnTo>
                    <a:pt x="187" y="208"/>
                  </a:lnTo>
                  <a:lnTo>
                    <a:pt x="179" y="208"/>
                  </a:lnTo>
                  <a:lnTo>
                    <a:pt x="179" y="173"/>
                  </a:lnTo>
                  <a:lnTo>
                    <a:pt x="179" y="173"/>
                  </a:lnTo>
                  <a:lnTo>
                    <a:pt x="190" y="173"/>
                  </a:lnTo>
                  <a:lnTo>
                    <a:pt x="190" y="173"/>
                  </a:lnTo>
                  <a:lnTo>
                    <a:pt x="196" y="173"/>
                  </a:lnTo>
                  <a:lnTo>
                    <a:pt x="201" y="175"/>
                  </a:lnTo>
                  <a:lnTo>
                    <a:pt x="201" y="175"/>
                  </a:lnTo>
                  <a:lnTo>
                    <a:pt x="204" y="178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6"/>
                  </a:lnTo>
                  <a:lnTo>
                    <a:pt x="203" y="188"/>
                  </a:lnTo>
                  <a:lnTo>
                    <a:pt x="199" y="191"/>
                  </a:lnTo>
                  <a:lnTo>
                    <a:pt x="199" y="191"/>
                  </a:lnTo>
                  <a:close/>
                  <a:moveTo>
                    <a:pt x="191" y="178"/>
                  </a:moveTo>
                  <a:lnTo>
                    <a:pt x="191" y="178"/>
                  </a:lnTo>
                  <a:lnTo>
                    <a:pt x="187" y="178"/>
                  </a:lnTo>
                  <a:lnTo>
                    <a:pt x="187" y="188"/>
                  </a:lnTo>
                  <a:lnTo>
                    <a:pt x="190" y="188"/>
                  </a:lnTo>
                  <a:lnTo>
                    <a:pt x="190" y="188"/>
                  </a:lnTo>
                  <a:lnTo>
                    <a:pt x="194" y="187"/>
                  </a:lnTo>
                  <a:lnTo>
                    <a:pt x="195" y="187"/>
                  </a:lnTo>
                  <a:lnTo>
                    <a:pt x="196" y="184"/>
                  </a:lnTo>
                  <a:lnTo>
                    <a:pt x="196" y="183"/>
                  </a:lnTo>
                  <a:lnTo>
                    <a:pt x="196" y="183"/>
                  </a:lnTo>
                  <a:lnTo>
                    <a:pt x="196" y="181"/>
                  </a:lnTo>
                  <a:lnTo>
                    <a:pt x="195" y="179"/>
                  </a:lnTo>
                  <a:lnTo>
                    <a:pt x="191" y="178"/>
                  </a:lnTo>
                  <a:lnTo>
                    <a:pt x="191" y="178"/>
                  </a:lnTo>
                  <a:close/>
                  <a:moveTo>
                    <a:pt x="186" y="140"/>
                  </a:moveTo>
                  <a:lnTo>
                    <a:pt x="197" y="140"/>
                  </a:lnTo>
                  <a:lnTo>
                    <a:pt x="197" y="147"/>
                  </a:lnTo>
                  <a:lnTo>
                    <a:pt x="186" y="147"/>
                  </a:lnTo>
                  <a:lnTo>
                    <a:pt x="186" y="161"/>
                  </a:lnTo>
                  <a:lnTo>
                    <a:pt x="178" y="161"/>
                  </a:lnTo>
                  <a:lnTo>
                    <a:pt x="178" y="126"/>
                  </a:lnTo>
                  <a:lnTo>
                    <a:pt x="199" y="126"/>
                  </a:lnTo>
                  <a:lnTo>
                    <a:pt x="199" y="133"/>
                  </a:lnTo>
                  <a:lnTo>
                    <a:pt x="186" y="133"/>
                  </a:lnTo>
                  <a:lnTo>
                    <a:pt x="186" y="140"/>
                  </a:lnTo>
                  <a:close/>
                  <a:moveTo>
                    <a:pt x="164" y="199"/>
                  </a:moveTo>
                  <a:lnTo>
                    <a:pt x="153" y="199"/>
                  </a:lnTo>
                  <a:lnTo>
                    <a:pt x="151" y="208"/>
                  </a:lnTo>
                  <a:lnTo>
                    <a:pt x="143" y="208"/>
                  </a:lnTo>
                  <a:lnTo>
                    <a:pt x="153" y="173"/>
                  </a:lnTo>
                  <a:lnTo>
                    <a:pt x="164" y="173"/>
                  </a:lnTo>
                  <a:lnTo>
                    <a:pt x="174" y="208"/>
                  </a:lnTo>
                  <a:lnTo>
                    <a:pt x="166" y="208"/>
                  </a:lnTo>
                  <a:lnTo>
                    <a:pt x="164" y="199"/>
                  </a:lnTo>
                  <a:close/>
                  <a:moveTo>
                    <a:pt x="160" y="184"/>
                  </a:moveTo>
                  <a:lnTo>
                    <a:pt x="160" y="184"/>
                  </a:lnTo>
                  <a:lnTo>
                    <a:pt x="158" y="178"/>
                  </a:lnTo>
                  <a:lnTo>
                    <a:pt x="158" y="178"/>
                  </a:lnTo>
                  <a:lnTo>
                    <a:pt x="158" y="178"/>
                  </a:lnTo>
                  <a:lnTo>
                    <a:pt x="157" y="184"/>
                  </a:lnTo>
                  <a:lnTo>
                    <a:pt x="155" y="192"/>
                  </a:lnTo>
                  <a:lnTo>
                    <a:pt x="162" y="192"/>
                  </a:lnTo>
                  <a:lnTo>
                    <a:pt x="160" y="184"/>
                  </a:lnTo>
                  <a:close/>
                  <a:moveTo>
                    <a:pt x="162" y="126"/>
                  </a:moveTo>
                  <a:lnTo>
                    <a:pt x="173" y="126"/>
                  </a:lnTo>
                  <a:lnTo>
                    <a:pt x="173" y="161"/>
                  </a:lnTo>
                  <a:lnTo>
                    <a:pt x="162" y="161"/>
                  </a:lnTo>
                  <a:lnTo>
                    <a:pt x="162" y="126"/>
                  </a:lnTo>
                  <a:close/>
                  <a:moveTo>
                    <a:pt x="130" y="156"/>
                  </a:moveTo>
                  <a:lnTo>
                    <a:pt x="130" y="156"/>
                  </a:lnTo>
                  <a:lnTo>
                    <a:pt x="127" y="151"/>
                  </a:lnTo>
                  <a:lnTo>
                    <a:pt x="126" y="144"/>
                  </a:lnTo>
                  <a:lnTo>
                    <a:pt x="126" y="144"/>
                  </a:lnTo>
                  <a:lnTo>
                    <a:pt x="126" y="139"/>
                  </a:lnTo>
                  <a:lnTo>
                    <a:pt x="127" y="136"/>
                  </a:lnTo>
                  <a:lnTo>
                    <a:pt x="129" y="133"/>
                  </a:lnTo>
                  <a:lnTo>
                    <a:pt x="131" y="130"/>
                  </a:lnTo>
                  <a:lnTo>
                    <a:pt x="138" y="126"/>
                  </a:lnTo>
                  <a:lnTo>
                    <a:pt x="145" y="125"/>
                  </a:lnTo>
                  <a:lnTo>
                    <a:pt x="145" y="125"/>
                  </a:lnTo>
                  <a:lnTo>
                    <a:pt x="151" y="126"/>
                  </a:lnTo>
                  <a:lnTo>
                    <a:pt x="155" y="127"/>
                  </a:lnTo>
                  <a:lnTo>
                    <a:pt x="153" y="134"/>
                  </a:lnTo>
                  <a:lnTo>
                    <a:pt x="153" y="134"/>
                  </a:lnTo>
                  <a:lnTo>
                    <a:pt x="151" y="133"/>
                  </a:lnTo>
                  <a:lnTo>
                    <a:pt x="145" y="133"/>
                  </a:lnTo>
                  <a:lnTo>
                    <a:pt x="145" y="133"/>
                  </a:lnTo>
                  <a:lnTo>
                    <a:pt x="140" y="133"/>
                  </a:lnTo>
                  <a:lnTo>
                    <a:pt x="138" y="135"/>
                  </a:lnTo>
                  <a:lnTo>
                    <a:pt x="135" y="138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5" y="148"/>
                  </a:lnTo>
                  <a:lnTo>
                    <a:pt x="136" y="152"/>
                  </a:lnTo>
                  <a:lnTo>
                    <a:pt x="140" y="153"/>
                  </a:lnTo>
                  <a:lnTo>
                    <a:pt x="144" y="155"/>
                  </a:lnTo>
                  <a:lnTo>
                    <a:pt x="144" y="155"/>
                  </a:lnTo>
                  <a:lnTo>
                    <a:pt x="148" y="155"/>
                  </a:lnTo>
                  <a:lnTo>
                    <a:pt x="148" y="147"/>
                  </a:lnTo>
                  <a:lnTo>
                    <a:pt x="143" y="147"/>
                  </a:lnTo>
                  <a:lnTo>
                    <a:pt x="143" y="140"/>
                  </a:lnTo>
                  <a:lnTo>
                    <a:pt x="156" y="140"/>
                  </a:lnTo>
                  <a:lnTo>
                    <a:pt x="156" y="159"/>
                  </a:lnTo>
                  <a:lnTo>
                    <a:pt x="156" y="159"/>
                  </a:lnTo>
                  <a:lnTo>
                    <a:pt x="151" y="160"/>
                  </a:lnTo>
                  <a:lnTo>
                    <a:pt x="144" y="161"/>
                  </a:lnTo>
                  <a:lnTo>
                    <a:pt x="144" y="161"/>
                  </a:lnTo>
                  <a:lnTo>
                    <a:pt x="136" y="160"/>
                  </a:lnTo>
                  <a:lnTo>
                    <a:pt x="130" y="156"/>
                  </a:lnTo>
                  <a:lnTo>
                    <a:pt x="130" y="156"/>
                  </a:lnTo>
                  <a:close/>
                  <a:moveTo>
                    <a:pt x="140" y="174"/>
                  </a:moveTo>
                  <a:lnTo>
                    <a:pt x="138" y="179"/>
                  </a:lnTo>
                  <a:lnTo>
                    <a:pt x="138" y="179"/>
                  </a:lnTo>
                  <a:lnTo>
                    <a:pt x="135" y="179"/>
                  </a:lnTo>
                  <a:lnTo>
                    <a:pt x="131" y="178"/>
                  </a:lnTo>
                  <a:lnTo>
                    <a:pt x="131" y="178"/>
                  </a:lnTo>
                  <a:lnTo>
                    <a:pt x="127" y="179"/>
                  </a:lnTo>
                  <a:lnTo>
                    <a:pt x="123" y="182"/>
                  </a:lnTo>
                  <a:lnTo>
                    <a:pt x="121" y="184"/>
                  </a:lnTo>
                  <a:lnTo>
                    <a:pt x="121" y="190"/>
                  </a:lnTo>
                  <a:lnTo>
                    <a:pt x="121" y="190"/>
                  </a:lnTo>
                  <a:lnTo>
                    <a:pt x="121" y="195"/>
                  </a:lnTo>
                  <a:lnTo>
                    <a:pt x="123" y="199"/>
                  </a:lnTo>
                  <a:lnTo>
                    <a:pt x="127" y="200"/>
                  </a:lnTo>
                  <a:lnTo>
                    <a:pt x="131" y="201"/>
                  </a:lnTo>
                  <a:lnTo>
                    <a:pt x="131" y="201"/>
                  </a:lnTo>
                  <a:lnTo>
                    <a:pt x="138" y="200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36" y="208"/>
                  </a:lnTo>
                  <a:lnTo>
                    <a:pt x="130" y="208"/>
                  </a:lnTo>
                  <a:lnTo>
                    <a:pt x="130" y="208"/>
                  </a:lnTo>
                  <a:lnTo>
                    <a:pt x="122" y="207"/>
                  </a:lnTo>
                  <a:lnTo>
                    <a:pt x="117" y="203"/>
                  </a:lnTo>
                  <a:lnTo>
                    <a:pt x="113" y="197"/>
                  </a:lnTo>
                  <a:lnTo>
                    <a:pt x="112" y="191"/>
                  </a:lnTo>
                  <a:lnTo>
                    <a:pt x="112" y="191"/>
                  </a:lnTo>
                  <a:lnTo>
                    <a:pt x="113" y="186"/>
                  </a:lnTo>
                  <a:lnTo>
                    <a:pt x="114" y="183"/>
                  </a:lnTo>
                  <a:lnTo>
                    <a:pt x="116" y="179"/>
                  </a:lnTo>
                  <a:lnTo>
                    <a:pt x="118" y="177"/>
                  </a:lnTo>
                  <a:lnTo>
                    <a:pt x="123" y="173"/>
                  </a:lnTo>
                  <a:lnTo>
                    <a:pt x="131" y="171"/>
                  </a:lnTo>
                  <a:lnTo>
                    <a:pt x="131" y="171"/>
                  </a:lnTo>
                  <a:lnTo>
                    <a:pt x="136" y="173"/>
                  </a:lnTo>
                  <a:lnTo>
                    <a:pt x="140" y="174"/>
                  </a:lnTo>
                  <a:lnTo>
                    <a:pt x="140" y="17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42"/>
            <p:cNvSpPr>
              <a:spLocks noEditPoints="1"/>
            </p:cNvSpPr>
            <p:nvPr/>
          </p:nvSpPr>
          <p:spPr bwMode="auto">
            <a:xfrm>
              <a:off x="6729473" y="1893485"/>
              <a:ext cx="223067" cy="223067"/>
            </a:xfrm>
            <a:custGeom>
              <a:avLst/>
              <a:gdLst>
                <a:gd name="T0" fmla="*/ 92 w 256"/>
                <a:gd name="T1" fmla="*/ 251 h 256"/>
                <a:gd name="T2" fmla="*/ 165 w 256"/>
                <a:gd name="T3" fmla="*/ 251 h 256"/>
                <a:gd name="T4" fmla="*/ 227 w 256"/>
                <a:gd name="T5" fmla="*/ 209 h 256"/>
                <a:gd name="T6" fmla="*/ 256 w 256"/>
                <a:gd name="T7" fmla="*/ 128 h 256"/>
                <a:gd name="T8" fmla="*/ 235 w 256"/>
                <a:gd name="T9" fmla="*/ 57 h 256"/>
                <a:gd name="T10" fmla="*/ 176 w 256"/>
                <a:gd name="T11" fmla="*/ 11 h 256"/>
                <a:gd name="T12" fmla="*/ 115 w 256"/>
                <a:gd name="T13" fmla="*/ 2 h 256"/>
                <a:gd name="T14" fmla="*/ 37 w 256"/>
                <a:gd name="T15" fmla="*/ 38 h 256"/>
                <a:gd name="T16" fmla="*/ 2 w 256"/>
                <a:gd name="T17" fmla="*/ 104 h 256"/>
                <a:gd name="T18" fmla="*/ 9 w 256"/>
                <a:gd name="T19" fmla="*/ 177 h 256"/>
                <a:gd name="T20" fmla="*/ 53 w 256"/>
                <a:gd name="T21" fmla="*/ 54 h 256"/>
                <a:gd name="T22" fmla="*/ 118 w 256"/>
                <a:gd name="T23" fmla="*/ 22 h 256"/>
                <a:gd name="T24" fmla="*/ 178 w 256"/>
                <a:gd name="T25" fmla="*/ 34 h 256"/>
                <a:gd name="T26" fmla="*/ 222 w 256"/>
                <a:gd name="T27" fmla="*/ 80 h 256"/>
                <a:gd name="T28" fmla="*/ 233 w 256"/>
                <a:gd name="T29" fmla="*/ 138 h 256"/>
                <a:gd name="T30" fmla="*/ 202 w 256"/>
                <a:gd name="T31" fmla="*/ 204 h 256"/>
                <a:gd name="T32" fmla="*/ 148 w 256"/>
                <a:gd name="T33" fmla="*/ 233 h 256"/>
                <a:gd name="T34" fmla="*/ 88 w 256"/>
                <a:gd name="T35" fmla="*/ 228 h 256"/>
                <a:gd name="T36" fmla="*/ 39 w 256"/>
                <a:gd name="T37" fmla="*/ 187 h 256"/>
                <a:gd name="T38" fmla="*/ 22 w 256"/>
                <a:gd name="T39" fmla="*/ 129 h 256"/>
                <a:gd name="T40" fmla="*/ 45 w 256"/>
                <a:gd name="T41" fmla="*/ 61 h 256"/>
                <a:gd name="T42" fmla="*/ 61 w 256"/>
                <a:gd name="T43" fmla="*/ 181 h 256"/>
                <a:gd name="T44" fmla="*/ 72 w 256"/>
                <a:gd name="T45" fmla="*/ 183 h 256"/>
                <a:gd name="T46" fmla="*/ 57 w 256"/>
                <a:gd name="T47" fmla="*/ 150 h 256"/>
                <a:gd name="T48" fmla="*/ 54 w 256"/>
                <a:gd name="T49" fmla="*/ 126 h 256"/>
                <a:gd name="T50" fmla="*/ 72 w 256"/>
                <a:gd name="T51" fmla="*/ 74 h 256"/>
                <a:gd name="T52" fmla="*/ 142 w 256"/>
                <a:gd name="T53" fmla="*/ 52 h 256"/>
                <a:gd name="T54" fmla="*/ 185 w 256"/>
                <a:gd name="T55" fmla="*/ 77 h 256"/>
                <a:gd name="T56" fmla="*/ 194 w 256"/>
                <a:gd name="T57" fmla="*/ 93 h 256"/>
                <a:gd name="T58" fmla="*/ 197 w 256"/>
                <a:gd name="T59" fmla="*/ 125 h 256"/>
                <a:gd name="T60" fmla="*/ 204 w 256"/>
                <a:gd name="T61" fmla="*/ 148 h 256"/>
                <a:gd name="T62" fmla="*/ 181 w 256"/>
                <a:gd name="T63" fmla="*/ 155 h 256"/>
                <a:gd name="T64" fmla="*/ 178 w 256"/>
                <a:gd name="T65" fmla="*/ 96 h 256"/>
                <a:gd name="T66" fmla="*/ 152 w 256"/>
                <a:gd name="T67" fmla="*/ 74 h 256"/>
                <a:gd name="T68" fmla="*/ 128 w 256"/>
                <a:gd name="T69" fmla="*/ 63 h 256"/>
                <a:gd name="T70" fmla="*/ 85 w 256"/>
                <a:gd name="T71" fmla="*/ 87 h 256"/>
                <a:gd name="T72" fmla="*/ 70 w 256"/>
                <a:gd name="T73" fmla="*/ 141 h 256"/>
                <a:gd name="T74" fmla="*/ 92 w 256"/>
                <a:gd name="T75" fmla="*/ 171 h 256"/>
                <a:gd name="T76" fmla="*/ 76 w 256"/>
                <a:gd name="T77" fmla="*/ 129 h 256"/>
                <a:gd name="T78" fmla="*/ 98 w 256"/>
                <a:gd name="T79" fmla="*/ 86 h 256"/>
                <a:gd name="T80" fmla="*/ 132 w 256"/>
                <a:gd name="T81" fmla="*/ 89 h 256"/>
                <a:gd name="T82" fmla="*/ 149 w 256"/>
                <a:gd name="T83" fmla="*/ 82 h 256"/>
                <a:gd name="T84" fmla="*/ 179 w 256"/>
                <a:gd name="T85" fmla="*/ 129 h 256"/>
                <a:gd name="T86" fmla="*/ 144 w 256"/>
                <a:gd name="T87" fmla="*/ 129 h 256"/>
                <a:gd name="T88" fmla="*/ 128 w 256"/>
                <a:gd name="T89" fmla="*/ 115 h 256"/>
                <a:gd name="T90" fmla="*/ 118 w 256"/>
                <a:gd name="T91" fmla="*/ 139 h 256"/>
                <a:gd name="T92" fmla="*/ 193 w 256"/>
                <a:gd name="T93" fmla="*/ 202 h 256"/>
                <a:gd name="T94" fmla="*/ 194 w 256"/>
                <a:gd name="T95" fmla="*/ 181 h 256"/>
                <a:gd name="T96" fmla="*/ 215 w 256"/>
                <a:gd name="T97" fmla="*/ 147 h 256"/>
                <a:gd name="T98" fmla="*/ 217 w 256"/>
                <a:gd name="T99" fmla="*/ 122 h 256"/>
                <a:gd name="T100" fmla="*/ 202 w 256"/>
                <a:gd name="T101" fmla="*/ 87 h 256"/>
                <a:gd name="T102" fmla="*/ 194 w 256"/>
                <a:gd name="T103" fmla="*/ 72 h 256"/>
                <a:gd name="T104" fmla="*/ 175 w 256"/>
                <a:gd name="T105" fmla="*/ 57 h 256"/>
                <a:gd name="T106" fmla="*/ 128 w 256"/>
                <a:gd name="T107" fmla="*/ 43 h 256"/>
                <a:gd name="T108" fmla="*/ 74 w 256"/>
                <a:gd name="T109" fmla="*/ 63 h 256"/>
                <a:gd name="T110" fmla="*/ 42 w 256"/>
                <a:gd name="T111" fmla="*/ 124 h 256"/>
                <a:gd name="T112" fmla="*/ 36 w 256"/>
                <a:gd name="T113" fmla="*/ 1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56">
                  <a:moveTo>
                    <a:pt x="37" y="220"/>
                  </a:moveTo>
                  <a:lnTo>
                    <a:pt x="37" y="220"/>
                  </a:lnTo>
                  <a:lnTo>
                    <a:pt x="46" y="228"/>
                  </a:lnTo>
                  <a:lnTo>
                    <a:pt x="57" y="235"/>
                  </a:lnTo>
                  <a:lnTo>
                    <a:pt x="68" y="242"/>
                  </a:lnTo>
                  <a:lnTo>
                    <a:pt x="79" y="247"/>
                  </a:lnTo>
                  <a:lnTo>
                    <a:pt x="92" y="251"/>
                  </a:lnTo>
                  <a:lnTo>
                    <a:pt x="103" y="255"/>
                  </a:lnTo>
                  <a:lnTo>
                    <a:pt x="115" y="256"/>
                  </a:lnTo>
                  <a:lnTo>
                    <a:pt x="128" y="256"/>
                  </a:lnTo>
                  <a:lnTo>
                    <a:pt x="128" y="256"/>
                  </a:lnTo>
                  <a:lnTo>
                    <a:pt x="140" y="256"/>
                  </a:lnTo>
                  <a:lnTo>
                    <a:pt x="152" y="255"/>
                  </a:lnTo>
                  <a:lnTo>
                    <a:pt x="165" y="251"/>
                  </a:lnTo>
                  <a:lnTo>
                    <a:pt x="176" y="247"/>
                  </a:lnTo>
                  <a:lnTo>
                    <a:pt x="187" y="242"/>
                  </a:lnTo>
                  <a:lnTo>
                    <a:pt x="198" y="235"/>
                  </a:lnTo>
                  <a:lnTo>
                    <a:pt x="209" y="228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27" y="209"/>
                  </a:lnTo>
                  <a:lnTo>
                    <a:pt x="235" y="199"/>
                  </a:lnTo>
                  <a:lnTo>
                    <a:pt x="241" y="187"/>
                  </a:lnTo>
                  <a:lnTo>
                    <a:pt x="246" y="177"/>
                  </a:lnTo>
                  <a:lnTo>
                    <a:pt x="250" y="164"/>
                  </a:lnTo>
                  <a:lnTo>
                    <a:pt x="253" y="152"/>
                  </a:lnTo>
                  <a:lnTo>
                    <a:pt x="256" y="141"/>
                  </a:lnTo>
                  <a:lnTo>
                    <a:pt x="256" y="128"/>
                  </a:lnTo>
                  <a:lnTo>
                    <a:pt x="256" y="128"/>
                  </a:lnTo>
                  <a:lnTo>
                    <a:pt x="256" y="116"/>
                  </a:lnTo>
                  <a:lnTo>
                    <a:pt x="253" y="103"/>
                  </a:lnTo>
                  <a:lnTo>
                    <a:pt x="250" y="91"/>
                  </a:lnTo>
                  <a:lnTo>
                    <a:pt x="246" y="80"/>
                  </a:lnTo>
                  <a:lnTo>
                    <a:pt x="241" y="69"/>
                  </a:lnTo>
                  <a:lnTo>
                    <a:pt x="235" y="57"/>
                  </a:lnTo>
                  <a:lnTo>
                    <a:pt x="227" y="48"/>
                  </a:lnTo>
                  <a:lnTo>
                    <a:pt x="218" y="38"/>
                  </a:lnTo>
                  <a:lnTo>
                    <a:pt x="218" y="38"/>
                  </a:lnTo>
                  <a:lnTo>
                    <a:pt x="209" y="29"/>
                  </a:lnTo>
                  <a:lnTo>
                    <a:pt x="198" y="22"/>
                  </a:lnTo>
                  <a:lnTo>
                    <a:pt x="187" y="16"/>
                  </a:lnTo>
                  <a:lnTo>
                    <a:pt x="176" y="11"/>
                  </a:lnTo>
                  <a:lnTo>
                    <a:pt x="165" y="5"/>
                  </a:lnTo>
                  <a:lnTo>
                    <a:pt x="152" y="3"/>
                  </a:lnTo>
                  <a:lnTo>
                    <a:pt x="140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5" y="2"/>
                  </a:lnTo>
                  <a:lnTo>
                    <a:pt x="103" y="3"/>
                  </a:lnTo>
                  <a:lnTo>
                    <a:pt x="92" y="5"/>
                  </a:lnTo>
                  <a:lnTo>
                    <a:pt x="79" y="11"/>
                  </a:lnTo>
                  <a:lnTo>
                    <a:pt x="68" y="16"/>
                  </a:lnTo>
                  <a:lnTo>
                    <a:pt x="57" y="22"/>
                  </a:lnTo>
                  <a:lnTo>
                    <a:pt x="46" y="29"/>
                  </a:lnTo>
                  <a:lnTo>
                    <a:pt x="37" y="38"/>
                  </a:lnTo>
                  <a:lnTo>
                    <a:pt x="37" y="38"/>
                  </a:lnTo>
                  <a:lnTo>
                    <a:pt x="28" y="48"/>
                  </a:lnTo>
                  <a:lnTo>
                    <a:pt x="20" y="59"/>
                  </a:lnTo>
                  <a:lnTo>
                    <a:pt x="14" y="69"/>
                  </a:lnTo>
                  <a:lnTo>
                    <a:pt x="9" y="81"/>
                  </a:lnTo>
                  <a:lnTo>
                    <a:pt x="5" y="93"/>
                  </a:lnTo>
                  <a:lnTo>
                    <a:pt x="2" y="104"/>
                  </a:lnTo>
                  <a:lnTo>
                    <a:pt x="0" y="116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41"/>
                  </a:lnTo>
                  <a:lnTo>
                    <a:pt x="2" y="154"/>
                  </a:lnTo>
                  <a:lnTo>
                    <a:pt x="5" y="165"/>
                  </a:lnTo>
                  <a:lnTo>
                    <a:pt x="9" y="177"/>
                  </a:lnTo>
                  <a:lnTo>
                    <a:pt x="14" y="189"/>
                  </a:lnTo>
                  <a:lnTo>
                    <a:pt x="20" y="199"/>
                  </a:lnTo>
                  <a:lnTo>
                    <a:pt x="28" y="209"/>
                  </a:lnTo>
                  <a:lnTo>
                    <a:pt x="37" y="220"/>
                  </a:lnTo>
                  <a:lnTo>
                    <a:pt x="37" y="220"/>
                  </a:lnTo>
                  <a:close/>
                  <a:moveTo>
                    <a:pt x="53" y="54"/>
                  </a:moveTo>
                  <a:lnTo>
                    <a:pt x="53" y="54"/>
                  </a:lnTo>
                  <a:lnTo>
                    <a:pt x="61" y="46"/>
                  </a:lnTo>
                  <a:lnTo>
                    <a:pt x="70" y="41"/>
                  </a:lnTo>
                  <a:lnTo>
                    <a:pt x="79" y="34"/>
                  </a:lnTo>
                  <a:lnTo>
                    <a:pt x="88" y="30"/>
                  </a:lnTo>
                  <a:lnTo>
                    <a:pt x="97" y="26"/>
                  </a:lnTo>
                  <a:lnTo>
                    <a:pt x="107" y="25"/>
                  </a:lnTo>
                  <a:lnTo>
                    <a:pt x="118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37" y="22"/>
                  </a:lnTo>
                  <a:lnTo>
                    <a:pt x="148" y="25"/>
                  </a:lnTo>
                  <a:lnTo>
                    <a:pt x="158" y="26"/>
                  </a:lnTo>
                  <a:lnTo>
                    <a:pt x="167" y="30"/>
                  </a:lnTo>
                  <a:lnTo>
                    <a:pt x="178" y="34"/>
                  </a:lnTo>
                  <a:lnTo>
                    <a:pt x="187" y="41"/>
                  </a:lnTo>
                  <a:lnTo>
                    <a:pt x="194" y="46"/>
                  </a:lnTo>
                  <a:lnTo>
                    <a:pt x="202" y="54"/>
                  </a:lnTo>
                  <a:lnTo>
                    <a:pt x="202" y="54"/>
                  </a:lnTo>
                  <a:lnTo>
                    <a:pt x="210" y="61"/>
                  </a:lnTo>
                  <a:lnTo>
                    <a:pt x="217" y="70"/>
                  </a:lnTo>
                  <a:lnTo>
                    <a:pt x="222" y="80"/>
                  </a:lnTo>
                  <a:lnTo>
                    <a:pt x="226" y="89"/>
                  </a:lnTo>
                  <a:lnTo>
                    <a:pt x="230" y="98"/>
                  </a:lnTo>
                  <a:lnTo>
                    <a:pt x="232" y="108"/>
                  </a:lnTo>
                  <a:lnTo>
                    <a:pt x="233" y="117"/>
                  </a:lnTo>
                  <a:lnTo>
                    <a:pt x="233" y="128"/>
                  </a:lnTo>
                  <a:lnTo>
                    <a:pt x="233" y="128"/>
                  </a:lnTo>
                  <a:lnTo>
                    <a:pt x="233" y="138"/>
                  </a:lnTo>
                  <a:lnTo>
                    <a:pt x="232" y="148"/>
                  </a:lnTo>
                  <a:lnTo>
                    <a:pt x="230" y="159"/>
                  </a:lnTo>
                  <a:lnTo>
                    <a:pt x="226" y="168"/>
                  </a:lnTo>
                  <a:lnTo>
                    <a:pt x="222" y="178"/>
                  </a:lnTo>
                  <a:lnTo>
                    <a:pt x="217" y="187"/>
                  </a:lnTo>
                  <a:lnTo>
                    <a:pt x="210" y="195"/>
                  </a:lnTo>
                  <a:lnTo>
                    <a:pt x="202" y="204"/>
                  </a:lnTo>
                  <a:lnTo>
                    <a:pt x="202" y="204"/>
                  </a:lnTo>
                  <a:lnTo>
                    <a:pt x="194" y="211"/>
                  </a:lnTo>
                  <a:lnTo>
                    <a:pt x="187" y="217"/>
                  </a:lnTo>
                  <a:lnTo>
                    <a:pt x="178" y="222"/>
                  </a:lnTo>
                  <a:lnTo>
                    <a:pt x="167" y="228"/>
                  </a:lnTo>
                  <a:lnTo>
                    <a:pt x="158" y="230"/>
                  </a:lnTo>
                  <a:lnTo>
                    <a:pt x="148" y="233"/>
                  </a:lnTo>
                  <a:lnTo>
                    <a:pt x="137" y="234"/>
                  </a:lnTo>
                  <a:lnTo>
                    <a:pt x="128" y="235"/>
                  </a:lnTo>
                  <a:lnTo>
                    <a:pt x="128" y="235"/>
                  </a:lnTo>
                  <a:lnTo>
                    <a:pt x="118" y="234"/>
                  </a:lnTo>
                  <a:lnTo>
                    <a:pt x="107" y="233"/>
                  </a:lnTo>
                  <a:lnTo>
                    <a:pt x="97" y="230"/>
                  </a:lnTo>
                  <a:lnTo>
                    <a:pt x="88" y="228"/>
                  </a:lnTo>
                  <a:lnTo>
                    <a:pt x="79" y="222"/>
                  </a:lnTo>
                  <a:lnTo>
                    <a:pt x="70" y="217"/>
                  </a:lnTo>
                  <a:lnTo>
                    <a:pt x="61" y="211"/>
                  </a:lnTo>
                  <a:lnTo>
                    <a:pt x="53" y="204"/>
                  </a:lnTo>
                  <a:lnTo>
                    <a:pt x="53" y="204"/>
                  </a:lnTo>
                  <a:lnTo>
                    <a:pt x="45" y="196"/>
                  </a:lnTo>
                  <a:lnTo>
                    <a:pt x="39" y="187"/>
                  </a:lnTo>
                  <a:lnTo>
                    <a:pt x="33" y="178"/>
                  </a:lnTo>
                  <a:lnTo>
                    <a:pt x="29" y="169"/>
                  </a:lnTo>
                  <a:lnTo>
                    <a:pt x="26" y="159"/>
                  </a:lnTo>
                  <a:lnTo>
                    <a:pt x="23" y="150"/>
                  </a:lnTo>
                  <a:lnTo>
                    <a:pt x="22" y="139"/>
                  </a:lnTo>
                  <a:lnTo>
                    <a:pt x="22" y="129"/>
                  </a:lnTo>
                  <a:lnTo>
                    <a:pt x="22" y="129"/>
                  </a:lnTo>
                  <a:lnTo>
                    <a:pt x="22" y="119"/>
                  </a:lnTo>
                  <a:lnTo>
                    <a:pt x="23" y="108"/>
                  </a:lnTo>
                  <a:lnTo>
                    <a:pt x="26" y="99"/>
                  </a:lnTo>
                  <a:lnTo>
                    <a:pt x="29" y="89"/>
                  </a:lnTo>
                  <a:lnTo>
                    <a:pt x="33" y="80"/>
                  </a:lnTo>
                  <a:lnTo>
                    <a:pt x="39" y="70"/>
                  </a:lnTo>
                  <a:lnTo>
                    <a:pt x="45" y="61"/>
                  </a:lnTo>
                  <a:lnTo>
                    <a:pt x="53" y="54"/>
                  </a:lnTo>
                  <a:lnTo>
                    <a:pt x="53" y="54"/>
                  </a:lnTo>
                  <a:close/>
                  <a:moveTo>
                    <a:pt x="46" y="154"/>
                  </a:moveTo>
                  <a:lnTo>
                    <a:pt x="46" y="154"/>
                  </a:lnTo>
                  <a:lnTo>
                    <a:pt x="49" y="163"/>
                  </a:lnTo>
                  <a:lnTo>
                    <a:pt x="54" y="172"/>
                  </a:lnTo>
                  <a:lnTo>
                    <a:pt x="61" y="181"/>
                  </a:lnTo>
                  <a:lnTo>
                    <a:pt x="67" y="189"/>
                  </a:lnTo>
                  <a:lnTo>
                    <a:pt x="67" y="189"/>
                  </a:lnTo>
                  <a:lnTo>
                    <a:pt x="70" y="190"/>
                  </a:lnTo>
                  <a:lnTo>
                    <a:pt x="72" y="189"/>
                  </a:lnTo>
                  <a:lnTo>
                    <a:pt x="72" y="189"/>
                  </a:lnTo>
                  <a:lnTo>
                    <a:pt x="74" y="186"/>
                  </a:lnTo>
                  <a:lnTo>
                    <a:pt x="72" y="183"/>
                  </a:lnTo>
                  <a:lnTo>
                    <a:pt x="72" y="183"/>
                  </a:lnTo>
                  <a:lnTo>
                    <a:pt x="66" y="177"/>
                  </a:lnTo>
                  <a:lnTo>
                    <a:pt x="61" y="169"/>
                  </a:lnTo>
                  <a:lnTo>
                    <a:pt x="57" y="160"/>
                  </a:lnTo>
                  <a:lnTo>
                    <a:pt x="53" y="152"/>
                  </a:lnTo>
                  <a:lnTo>
                    <a:pt x="53" y="152"/>
                  </a:lnTo>
                  <a:lnTo>
                    <a:pt x="57" y="150"/>
                  </a:lnTo>
                  <a:lnTo>
                    <a:pt x="59" y="146"/>
                  </a:lnTo>
                  <a:lnTo>
                    <a:pt x="61" y="142"/>
                  </a:lnTo>
                  <a:lnTo>
                    <a:pt x="62" y="138"/>
                  </a:lnTo>
                  <a:lnTo>
                    <a:pt x="62" y="138"/>
                  </a:lnTo>
                  <a:lnTo>
                    <a:pt x="61" y="133"/>
                  </a:lnTo>
                  <a:lnTo>
                    <a:pt x="58" y="129"/>
                  </a:lnTo>
                  <a:lnTo>
                    <a:pt x="54" y="126"/>
                  </a:lnTo>
                  <a:lnTo>
                    <a:pt x="50" y="124"/>
                  </a:lnTo>
                  <a:lnTo>
                    <a:pt x="50" y="124"/>
                  </a:lnTo>
                  <a:lnTo>
                    <a:pt x="52" y="111"/>
                  </a:lnTo>
                  <a:lnTo>
                    <a:pt x="57" y="98"/>
                  </a:lnTo>
                  <a:lnTo>
                    <a:pt x="63" y="85"/>
                  </a:lnTo>
                  <a:lnTo>
                    <a:pt x="72" y="74"/>
                  </a:lnTo>
                  <a:lnTo>
                    <a:pt x="72" y="74"/>
                  </a:lnTo>
                  <a:lnTo>
                    <a:pt x="79" y="68"/>
                  </a:lnTo>
                  <a:lnTo>
                    <a:pt x="85" y="64"/>
                  </a:lnTo>
                  <a:lnTo>
                    <a:pt x="98" y="56"/>
                  </a:lnTo>
                  <a:lnTo>
                    <a:pt x="113" y="52"/>
                  </a:lnTo>
                  <a:lnTo>
                    <a:pt x="128" y="51"/>
                  </a:lnTo>
                  <a:lnTo>
                    <a:pt x="128" y="51"/>
                  </a:lnTo>
                  <a:lnTo>
                    <a:pt x="142" y="52"/>
                  </a:lnTo>
                  <a:lnTo>
                    <a:pt x="157" y="56"/>
                  </a:lnTo>
                  <a:lnTo>
                    <a:pt x="171" y="64"/>
                  </a:lnTo>
                  <a:lnTo>
                    <a:pt x="176" y="68"/>
                  </a:lnTo>
                  <a:lnTo>
                    <a:pt x="183" y="74"/>
                  </a:lnTo>
                  <a:lnTo>
                    <a:pt x="183" y="74"/>
                  </a:lnTo>
                  <a:lnTo>
                    <a:pt x="185" y="77"/>
                  </a:lnTo>
                  <a:lnTo>
                    <a:pt x="185" y="77"/>
                  </a:lnTo>
                  <a:lnTo>
                    <a:pt x="184" y="82"/>
                  </a:lnTo>
                  <a:lnTo>
                    <a:pt x="184" y="82"/>
                  </a:lnTo>
                  <a:lnTo>
                    <a:pt x="185" y="86"/>
                  </a:lnTo>
                  <a:lnTo>
                    <a:pt x="187" y="89"/>
                  </a:lnTo>
                  <a:lnTo>
                    <a:pt x="191" y="91"/>
                  </a:lnTo>
                  <a:lnTo>
                    <a:pt x="194" y="93"/>
                  </a:lnTo>
                  <a:lnTo>
                    <a:pt x="194" y="93"/>
                  </a:lnTo>
                  <a:lnTo>
                    <a:pt x="196" y="93"/>
                  </a:lnTo>
                  <a:lnTo>
                    <a:pt x="196" y="93"/>
                  </a:lnTo>
                  <a:lnTo>
                    <a:pt x="202" y="106"/>
                  </a:lnTo>
                  <a:lnTo>
                    <a:pt x="205" y="120"/>
                  </a:lnTo>
                  <a:lnTo>
                    <a:pt x="205" y="120"/>
                  </a:lnTo>
                  <a:lnTo>
                    <a:pt x="201" y="122"/>
                  </a:lnTo>
                  <a:lnTo>
                    <a:pt x="197" y="125"/>
                  </a:lnTo>
                  <a:lnTo>
                    <a:pt x="194" y="129"/>
                  </a:lnTo>
                  <a:lnTo>
                    <a:pt x="193" y="134"/>
                  </a:lnTo>
                  <a:lnTo>
                    <a:pt x="193" y="134"/>
                  </a:lnTo>
                  <a:lnTo>
                    <a:pt x="194" y="139"/>
                  </a:lnTo>
                  <a:lnTo>
                    <a:pt x="196" y="143"/>
                  </a:lnTo>
                  <a:lnTo>
                    <a:pt x="200" y="146"/>
                  </a:lnTo>
                  <a:lnTo>
                    <a:pt x="204" y="148"/>
                  </a:lnTo>
                  <a:lnTo>
                    <a:pt x="204" y="148"/>
                  </a:lnTo>
                  <a:lnTo>
                    <a:pt x="198" y="163"/>
                  </a:lnTo>
                  <a:lnTo>
                    <a:pt x="194" y="169"/>
                  </a:lnTo>
                  <a:lnTo>
                    <a:pt x="189" y="176"/>
                  </a:lnTo>
                  <a:lnTo>
                    <a:pt x="176" y="163"/>
                  </a:lnTo>
                  <a:lnTo>
                    <a:pt x="176" y="163"/>
                  </a:lnTo>
                  <a:lnTo>
                    <a:pt x="181" y="155"/>
                  </a:lnTo>
                  <a:lnTo>
                    <a:pt x="184" y="146"/>
                  </a:lnTo>
                  <a:lnTo>
                    <a:pt x="187" y="13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185" y="117"/>
                  </a:lnTo>
                  <a:lnTo>
                    <a:pt x="183" y="107"/>
                  </a:lnTo>
                  <a:lnTo>
                    <a:pt x="178" y="96"/>
                  </a:lnTo>
                  <a:lnTo>
                    <a:pt x="170" y="87"/>
                  </a:lnTo>
                  <a:lnTo>
                    <a:pt x="170" y="87"/>
                  </a:lnTo>
                  <a:lnTo>
                    <a:pt x="161" y="80"/>
                  </a:lnTo>
                  <a:lnTo>
                    <a:pt x="152" y="74"/>
                  </a:lnTo>
                  <a:lnTo>
                    <a:pt x="152" y="74"/>
                  </a:lnTo>
                  <a:lnTo>
                    <a:pt x="152" y="74"/>
                  </a:lnTo>
                  <a:lnTo>
                    <a:pt x="152" y="74"/>
                  </a:lnTo>
                  <a:lnTo>
                    <a:pt x="150" y="68"/>
                  </a:lnTo>
                  <a:lnTo>
                    <a:pt x="148" y="64"/>
                  </a:lnTo>
                  <a:lnTo>
                    <a:pt x="142" y="60"/>
                  </a:lnTo>
                  <a:lnTo>
                    <a:pt x="137" y="59"/>
                  </a:lnTo>
                  <a:lnTo>
                    <a:pt x="137" y="59"/>
                  </a:lnTo>
                  <a:lnTo>
                    <a:pt x="132" y="60"/>
                  </a:lnTo>
                  <a:lnTo>
                    <a:pt x="128" y="63"/>
                  </a:lnTo>
                  <a:lnTo>
                    <a:pt x="124" y="65"/>
                  </a:lnTo>
                  <a:lnTo>
                    <a:pt x="123" y="70"/>
                  </a:lnTo>
                  <a:lnTo>
                    <a:pt x="123" y="70"/>
                  </a:lnTo>
                  <a:lnTo>
                    <a:pt x="113" y="72"/>
                  </a:lnTo>
                  <a:lnTo>
                    <a:pt x="103" y="76"/>
                  </a:lnTo>
                  <a:lnTo>
                    <a:pt x="94" y="80"/>
                  </a:lnTo>
                  <a:lnTo>
                    <a:pt x="85" y="87"/>
                  </a:lnTo>
                  <a:lnTo>
                    <a:pt x="85" y="87"/>
                  </a:lnTo>
                  <a:lnTo>
                    <a:pt x="79" y="96"/>
                  </a:lnTo>
                  <a:lnTo>
                    <a:pt x="72" y="107"/>
                  </a:lnTo>
                  <a:lnTo>
                    <a:pt x="70" y="117"/>
                  </a:lnTo>
                  <a:lnTo>
                    <a:pt x="68" y="129"/>
                  </a:lnTo>
                  <a:lnTo>
                    <a:pt x="68" y="129"/>
                  </a:lnTo>
                  <a:lnTo>
                    <a:pt x="70" y="141"/>
                  </a:lnTo>
                  <a:lnTo>
                    <a:pt x="72" y="151"/>
                  </a:lnTo>
                  <a:lnTo>
                    <a:pt x="79" y="161"/>
                  </a:lnTo>
                  <a:lnTo>
                    <a:pt x="85" y="171"/>
                  </a:lnTo>
                  <a:lnTo>
                    <a:pt x="85" y="171"/>
                  </a:lnTo>
                  <a:lnTo>
                    <a:pt x="89" y="172"/>
                  </a:lnTo>
                  <a:lnTo>
                    <a:pt x="92" y="171"/>
                  </a:lnTo>
                  <a:lnTo>
                    <a:pt x="92" y="171"/>
                  </a:lnTo>
                  <a:lnTo>
                    <a:pt x="92" y="168"/>
                  </a:lnTo>
                  <a:lnTo>
                    <a:pt x="92" y="165"/>
                  </a:lnTo>
                  <a:lnTo>
                    <a:pt x="92" y="165"/>
                  </a:lnTo>
                  <a:lnTo>
                    <a:pt x="84" y="158"/>
                  </a:lnTo>
                  <a:lnTo>
                    <a:pt x="80" y="148"/>
                  </a:lnTo>
                  <a:lnTo>
                    <a:pt x="77" y="138"/>
                  </a:lnTo>
                  <a:lnTo>
                    <a:pt x="76" y="129"/>
                  </a:lnTo>
                  <a:lnTo>
                    <a:pt x="76" y="129"/>
                  </a:lnTo>
                  <a:lnTo>
                    <a:pt x="77" y="119"/>
                  </a:lnTo>
                  <a:lnTo>
                    <a:pt x="80" y="109"/>
                  </a:lnTo>
                  <a:lnTo>
                    <a:pt x="84" y="100"/>
                  </a:lnTo>
                  <a:lnTo>
                    <a:pt x="92" y="93"/>
                  </a:lnTo>
                  <a:lnTo>
                    <a:pt x="92" y="93"/>
                  </a:lnTo>
                  <a:lnTo>
                    <a:pt x="98" y="86"/>
                  </a:lnTo>
                  <a:lnTo>
                    <a:pt x="106" y="82"/>
                  </a:lnTo>
                  <a:lnTo>
                    <a:pt x="114" y="80"/>
                  </a:lnTo>
                  <a:lnTo>
                    <a:pt x="122" y="77"/>
                  </a:lnTo>
                  <a:lnTo>
                    <a:pt x="122" y="77"/>
                  </a:lnTo>
                  <a:lnTo>
                    <a:pt x="124" y="82"/>
                  </a:lnTo>
                  <a:lnTo>
                    <a:pt x="127" y="86"/>
                  </a:lnTo>
                  <a:lnTo>
                    <a:pt x="132" y="89"/>
                  </a:lnTo>
                  <a:lnTo>
                    <a:pt x="137" y="89"/>
                  </a:lnTo>
                  <a:lnTo>
                    <a:pt x="137" y="89"/>
                  </a:lnTo>
                  <a:lnTo>
                    <a:pt x="141" y="89"/>
                  </a:lnTo>
                  <a:lnTo>
                    <a:pt x="144" y="87"/>
                  </a:lnTo>
                  <a:lnTo>
                    <a:pt x="148" y="85"/>
                  </a:lnTo>
                  <a:lnTo>
                    <a:pt x="149" y="82"/>
                  </a:lnTo>
                  <a:lnTo>
                    <a:pt x="149" y="82"/>
                  </a:lnTo>
                  <a:lnTo>
                    <a:pt x="157" y="86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71" y="100"/>
                  </a:lnTo>
                  <a:lnTo>
                    <a:pt x="175" y="109"/>
                  </a:lnTo>
                  <a:lnTo>
                    <a:pt x="179" y="119"/>
                  </a:lnTo>
                  <a:lnTo>
                    <a:pt x="179" y="129"/>
                  </a:lnTo>
                  <a:lnTo>
                    <a:pt x="179" y="129"/>
                  </a:lnTo>
                  <a:lnTo>
                    <a:pt x="179" y="135"/>
                  </a:lnTo>
                  <a:lnTo>
                    <a:pt x="178" y="143"/>
                  </a:lnTo>
                  <a:lnTo>
                    <a:pt x="175" y="150"/>
                  </a:lnTo>
                  <a:lnTo>
                    <a:pt x="171" y="156"/>
                  </a:lnTo>
                  <a:lnTo>
                    <a:pt x="144" y="129"/>
                  </a:lnTo>
                  <a:lnTo>
                    <a:pt x="144" y="129"/>
                  </a:lnTo>
                  <a:lnTo>
                    <a:pt x="144" y="129"/>
                  </a:lnTo>
                  <a:lnTo>
                    <a:pt x="144" y="129"/>
                  </a:lnTo>
                  <a:lnTo>
                    <a:pt x="142" y="124"/>
                  </a:lnTo>
                  <a:lnTo>
                    <a:pt x="139" y="119"/>
                  </a:lnTo>
                  <a:lnTo>
                    <a:pt x="135" y="116"/>
                  </a:lnTo>
                  <a:lnTo>
                    <a:pt x="128" y="115"/>
                  </a:lnTo>
                  <a:lnTo>
                    <a:pt x="128" y="115"/>
                  </a:lnTo>
                  <a:lnTo>
                    <a:pt x="123" y="116"/>
                  </a:lnTo>
                  <a:lnTo>
                    <a:pt x="118" y="119"/>
                  </a:lnTo>
                  <a:lnTo>
                    <a:pt x="114" y="124"/>
                  </a:lnTo>
                  <a:lnTo>
                    <a:pt x="114" y="129"/>
                  </a:lnTo>
                  <a:lnTo>
                    <a:pt x="114" y="129"/>
                  </a:lnTo>
                  <a:lnTo>
                    <a:pt x="114" y="134"/>
                  </a:lnTo>
                  <a:lnTo>
                    <a:pt x="118" y="139"/>
                  </a:lnTo>
                  <a:lnTo>
                    <a:pt x="122" y="143"/>
                  </a:lnTo>
                  <a:lnTo>
                    <a:pt x="127" y="145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5" y="202"/>
                  </a:lnTo>
                  <a:lnTo>
                    <a:pt x="189" y="202"/>
                  </a:lnTo>
                  <a:lnTo>
                    <a:pt x="193" y="202"/>
                  </a:lnTo>
                  <a:lnTo>
                    <a:pt x="197" y="199"/>
                  </a:lnTo>
                  <a:lnTo>
                    <a:pt x="197" y="199"/>
                  </a:lnTo>
                  <a:lnTo>
                    <a:pt x="200" y="195"/>
                  </a:lnTo>
                  <a:lnTo>
                    <a:pt x="201" y="191"/>
                  </a:lnTo>
                  <a:lnTo>
                    <a:pt x="200" y="187"/>
                  </a:lnTo>
                  <a:lnTo>
                    <a:pt x="197" y="183"/>
                  </a:lnTo>
                  <a:lnTo>
                    <a:pt x="194" y="181"/>
                  </a:lnTo>
                  <a:lnTo>
                    <a:pt x="194" y="181"/>
                  </a:lnTo>
                  <a:lnTo>
                    <a:pt x="200" y="173"/>
                  </a:lnTo>
                  <a:lnTo>
                    <a:pt x="205" y="165"/>
                  </a:lnTo>
                  <a:lnTo>
                    <a:pt x="207" y="158"/>
                  </a:lnTo>
                  <a:lnTo>
                    <a:pt x="210" y="150"/>
                  </a:lnTo>
                  <a:lnTo>
                    <a:pt x="210" y="150"/>
                  </a:lnTo>
                  <a:lnTo>
                    <a:pt x="215" y="147"/>
                  </a:lnTo>
                  <a:lnTo>
                    <a:pt x="220" y="145"/>
                  </a:lnTo>
                  <a:lnTo>
                    <a:pt x="223" y="139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29"/>
                  </a:lnTo>
                  <a:lnTo>
                    <a:pt x="220" y="125"/>
                  </a:lnTo>
                  <a:lnTo>
                    <a:pt x="217" y="122"/>
                  </a:lnTo>
                  <a:lnTo>
                    <a:pt x="213" y="120"/>
                  </a:lnTo>
                  <a:lnTo>
                    <a:pt x="213" y="120"/>
                  </a:lnTo>
                  <a:lnTo>
                    <a:pt x="211" y="112"/>
                  </a:lnTo>
                  <a:lnTo>
                    <a:pt x="209" y="103"/>
                  </a:lnTo>
                  <a:lnTo>
                    <a:pt x="206" y="95"/>
                  </a:lnTo>
                  <a:lnTo>
                    <a:pt x="202" y="87"/>
                  </a:lnTo>
                  <a:lnTo>
                    <a:pt x="202" y="87"/>
                  </a:lnTo>
                  <a:lnTo>
                    <a:pt x="204" y="85"/>
                  </a:lnTo>
                  <a:lnTo>
                    <a:pt x="205" y="82"/>
                  </a:lnTo>
                  <a:lnTo>
                    <a:pt x="205" y="82"/>
                  </a:lnTo>
                  <a:lnTo>
                    <a:pt x="204" y="78"/>
                  </a:lnTo>
                  <a:lnTo>
                    <a:pt x="202" y="74"/>
                  </a:lnTo>
                  <a:lnTo>
                    <a:pt x="198" y="72"/>
                  </a:lnTo>
                  <a:lnTo>
                    <a:pt x="194" y="72"/>
                  </a:lnTo>
                  <a:lnTo>
                    <a:pt x="194" y="72"/>
                  </a:lnTo>
                  <a:lnTo>
                    <a:pt x="192" y="72"/>
                  </a:lnTo>
                  <a:lnTo>
                    <a:pt x="192" y="72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1" y="63"/>
                  </a:lnTo>
                  <a:lnTo>
                    <a:pt x="175" y="57"/>
                  </a:lnTo>
                  <a:lnTo>
                    <a:pt x="167" y="54"/>
                  </a:lnTo>
                  <a:lnTo>
                    <a:pt x="159" y="50"/>
                  </a:lnTo>
                  <a:lnTo>
                    <a:pt x="152" y="47"/>
                  </a:lnTo>
                  <a:lnTo>
                    <a:pt x="144" y="44"/>
                  </a:lnTo>
                  <a:lnTo>
                    <a:pt x="136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19" y="43"/>
                  </a:lnTo>
                  <a:lnTo>
                    <a:pt x="111" y="44"/>
                  </a:lnTo>
                  <a:lnTo>
                    <a:pt x="103" y="47"/>
                  </a:lnTo>
                  <a:lnTo>
                    <a:pt x="96" y="50"/>
                  </a:lnTo>
                  <a:lnTo>
                    <a:pt x="88" y="54"/>
                  </a:lnTo>
                  <a:lnTo>
                    <a:pt x="80" y="57"/>
                  </a:lnTo>
                  <a:lnTo>
                    <a:pt x="74" y="63"/>
                  </a:lnTo>
                  <a:lnTo>
                    <a:pt x="67" y="68"/>
                  </a:lnTo>
                  <a:lnTo>
                    <a:pt x="67" y="68"/>
                  </a:lnTo>
                  <a:lnTo>
                    <a:pt x="57" y="81"/>
                  </a:lnTo>
                  <a:lnTo>
                    <a:pt x="49" y="94"/>
                  </a:lnTo>
                  <a:lnTo>
                    <a:pt x="45" y="109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39" y="126"/>
                  </a:lnTo>
                  <a:lnTo>
                    <a:pt x="35" y="129"/>
                  </a:lnTo>
                  <a:lnTo>
                    <a:pt x="32" y="133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33" y="145"/>
                  </a:lnTo>
                  <a:lnTo>
                    <a:pt x="36" y="148"/>
                  </a:lnTo>
                  <a:lnTo>
                    <a:pt x="40" y="152"/>
                  </a:lnTo>
                  <a:lnTo>
                    <a:pt x="46" y="154"/>
                  </a:lnTo>
                  <a:lnTo>
                    <a:pt x="46" y="15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43"/>
            <p:cNvSpPr>
              <a:spLocks noEditPoints="1"/>
            </p:cNvSpPr>
            <p:nvPr/>
          </p:nvSpPr>
          <p:spPr bwMode="auto">
            <a:xfrm>
              <a:off x="7008307" y="1896970"/>
              <a:ext cx="216096" cy="216096"/>
            </a:xfrm>
            <a:custGeom>
              <a:avLst/>
              <a:gdLst>
                <a:gd name="T0" fmla="*/ 135 w 247"/>
                <a:gd name="T1" fmla="*/ 173 h 247"/>
                <a:gd name="T2" fmla="*/ 144 w 247"/>
                <a:gd name="T3" fmla="*/ 166 h 247"/>
                <a:gd name="T4" fmla="*/ 149 w 247"/>
                <a:gd name="T5" fmla="*/ 153 h 247"/>
                <a:gd name="T6" fmla="*/ 145 w 247"/>
                <a:gd name="T7" fmla="*/ 141 h 247"/>
                <a:gd name="T8" fmla="*/ 135 w 247"/>
                <a:gd name="T9" fmla="*/ 134 h 247"/>
                <a:gd name="T10" fmla="*/ 109 w 247"/>
                <a:gd name="T11" fmla="*/ 73 h 247"/>
                <a:gd name="T12" fmla="*/ 105 w 247"/>
                <a:gd name="T13" fmla="*/ 84 h 247"/>
                <a:gd name="T14" fmla="*/ 107 w 247"/>
                <a:gd name="T15" fmla="*/ 94 h 247"/>
                <a:gd name="T16" fmla="*/ 117 w 247"/>
                <a:gd name="T17" fmla="*/ 67 h 247"/>
                <a:gd name="T18" fmla="*/ 109 w 247"/>
                <a:gd name="T19" fmla="*/ 73 h 247"/>
                <a:gd name="T20" fmla="*/ 210 w 247"/>
                <a:gd name="T21" fmla="*/ 36 h 247"/>
                <a:gd name="T22" fmla="*/ 180 w 247"/>
                <a:gd name="T23" fmla="*/ 13 h 247"/>
                <a:gd name="T24" fmla="*/ 146 w 247"/>
                <a:gd name="T25" fmla="*/ 2 h 247"/>
                <a:gd name="T26" fmla="*/ 111 w 247"/>
                <a:gd name="T27" fmla="*/ 0 h 247"/>
                <a:gd name="T28" fmla="*/ 76 w 247"/>
                <a:gd name="T29" fmla="*/ 8 h 247"/>
                <a:gd name="T30" fmla="*/ 45 w 247"/>
                <a:gd name="T31" fmla="*/ 28 h 247"/>
                <a:gd name="T32" fmla="*/ 27 w 247"/>
                <a:gd name="T33" fmla="*/ 46 h 247"/>
                <a:gd name="T34" fmla="*/ 9 w 247"/>
                <a:gd name="T35" fmla="*/ 77 h 247"/>
                <a:gd name="T36" fmla="*/ 0 w 247"/>
                <a:gd name="T37" fmla="*/ 112 h 247"/>
                <a:gd name="T38" fmla="*/ 1 w 247"/>
                <a:gd name="T39" fmla="*/ 147 h 247"/>
                <a:gd name="T40" fmla="*/ 13 w 247"/>
                <a:gd name="T41" fmla="*/ 181 h 247"/>
                <a:gd name="T42" fmla="*/ 35 w 247"/>
                <a:gd name="T43" fmla="*/ 211 h 247"/>
                <a:gd name="T44" fmla="*/ 54 w 247"/>
                <a:gd name="T45" fmla="*/ 228 h 247"/>
                <a:gd name="T46" fmla="*/ 88 w 247"/>
                <a:gd name="T47" fmla="*/ 242 h 247"/>
                <a:gd name="T48" fmla="*/ 123 w 247"/>
                <a:gd name="T49" fmla="*/ 247 h 247"/>
                <a:gd name="T50" fmla="*/ 158 w 247"/>
                <a:gd name="T51" fmla="*/ 242 h 247"/>
                <a:gd name="T52" fmla="*/ 192 w 247"/>
                <a:gd name="T53" fmla="*/ 228 h 247"/>
                <a:gd name="T54" fmla="*/ 211 w 247"/>
                <a:gd name="T55" fmla="*/ 211 h 247"/>
                <a:gd name="T56" fmla="*/ 234 w 247"/>
                <a:gd name="T57" fmla="*/ 181 h 247"/>
                <a:gd name="T58" fmla="*/ 245 w 247"/>
                <a:gd name="T59" fmla="*/ 147 h 247"/>
                <a:gd name="T60" fmla="*/ 247 w 247"/>
                <a:gd name="T61" fmla="*/ 112 h 247"/>
                <a:gd name="T62" fmla="*/ 237 w 247"/>
                <a:gd name="T63" fmla="*/ 77 h 247"/>
                <a:gd name="T64" fmla="*/ 219 w 247"/>
                <a:gd name="T65" fmla="*/ 46 h 247"/>
                <a:gd name="T66" fmla="*/ 162 w 247"/>
                <a:gd name="T67" fmla="*/ 180 h 247"/>
                <a:gd name="T68" fmla="*/ 150 w 247"/>
                <a:gd name="T69" fmla="*/ 190 h 247"/>
                <a:gd name="T70" fmla="*/ 135 w 247"/>
                <a:gd name="T71" fmla="*/ 219 h 247"/>
                <a:gd name="T72" fmla="*/ 117 w 247"/>
                <a:gd name="T73" fmla="*/ 195 h 247"/>
                <a:gd name="T74" fmla="*/ 96 w 247"/>
                <a:gd name="T75" fmla="*/ 188 h 247"/>
                <a:gd name="T76" fmla="*/ 84 w 247"/>
                <a:gd name="T77" fmla="*/ 176 h 247"/>
                <a:gd name="T78" fmla="*/ 76 w 247"/>
                <a:gd name="T79" fmla="*/ 153 h 247"/>
                <a:gd name="T80" fmla="*/ 104 w 247"/>
                <a:gd name="T81" fmla="*/ 156 h 247"/>
                <a:gd name="T82" fmla="*/ 111 w 247"/>
                <a:gd name="T83" fmla="*/ 168 h 247"/>
                <a:gd name="T84" fmla="*/ 117 w 247"/>
                <a:gd name="T85" fmla="*/ 129 h 247"/>
                <a:gd name="T86" fmla="*/ 94 w 247"/>
                <a:gd name="T87" fmla="*/ 117 h 247"/>
                <a:gd name="T88" fmla="*/ 85 w 247"/>
                <a:gd name="T89" fmla="*/ 107 h 247"/>
                <a:gd name="T90" fmla="*/ 80 w 247"/>
                <a:gd name="T91" fmla="*/ 85 h 247"/>
                <a:gd name="T92" fmla="*/ 83 w 247"/>
                <a:gd name="T93" fmla="*/ 71 h 247"/>
                <a:gd name="T94" fmla="*/ 91 w 247"/>
                <a:gd name="T95" fmla="*/ 58 h 247"/>
                <a:gd name="T96" fmla="*/ 109 w 247"/>
                <a:gd name="T97" fmla="*/ 46 h 247"/>
                <a:gd name="T98" fmla="*/ 135 w 247"/>
                <a:gd name="T99" fmla="*/ 32 h 247"/>
                <a:gd name="T100" fmla="*/ 141 w 247"/>
                <a:gd name="T101" fmla="*/ 46 h 247"/>
                <a:gd name="T102" fmla="*/ 157 w 247"/>
                <a:gd name="T103" fmla="*/ 56 h 247"/>
                <a:gd name="T104" fmla="*/ 165 w 247"/>
                <a:gd name="T105" fmla="*/ 67 h 247"/>
                <a:gd name="T106" fmla="*/ 144 w 247"/>
                <a:gd name="T107" fmla="*/ 84 h 247"/>
                <a:gd name="T108" fmla="*/ 141 w 247"/>
                <a:gd name="T109" fmla="*/ 73 h 247"/>
                <a:gd name="T110" fmla="*/ 135 w 247"/>
                <a:gd name="T111" fmla="*/ 106 h 247"/>
                <a:gd name="T112" fmla="*/ 153 w 247"/>
                <a:gd name="T113" fmla="*/ 114 h 247"/>
                <a:gd name="T114" fmla="*/ 165 w 247"/>
                <a:gd name="T115" fmla="*/ 123 h 247"/>
                <a:gd name="T116" fmla="*/ 172 w 247"/>
                <a:gd name="T117" fmla="*/ 142 h 247"/>
                <a:gd name="T118" fmla="*/ 172 w 247"/>
                <a:gd name="T119" fmla="*/ 158 h 247"/>
                <a:gd name="T120" fmla="*/ 162 w 247"/>
                <a:gd name="T121" fmla="*/ 1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7" h="247">
                  <a:moveTo>
                    <a:pt x="135" y="134"/>
                  </a:moveTo>
                  <a:lnTo>
                    <a:pt x="135" y="173"/>
                  </a:lnTo>
                  <a:lnTo>
                    <a:pt x="135" y="173"/>
                  </a:lnTo>
                  <a:lnTo>
                    <a:pt x="137" y="172"/>
                  </a:lnTo>
                  <a:lnTo>
                    <a:pt x="140" y="171"/>
                  </a:lnTo>
                  <a:lnTo>
                    <a:pt x="144" y="166"/>
                  </a:lnTo>
                  <a:lnTo>
                    <a:pt x="144" y="166"/>
                  </a:lnTo>
                  <a:lnTo>
                    <a:pt x="148" y="160"/>
                  </a:lnTo>
                  <a:lnTo>
                    <a:pt x="149" y="153"/>
                  </a:lnTo>
                  <a:lnTo>
                    <a:pt x="149" y="153"/>
                  </a:lnTo>
                  <a:lnTo>
                    <a:pt x="148" y="146"/>
                  </a:lnTo>
                  <a:lnTo>
                    <a:pt x="145" y="141"/>
                  </a:lnTo>
                  <a:lnTo>
                    <a:pt x="145" y="141"/>
                  </a:lnTo>
                  <a:lnTo>
                    <a:pt x="141" y="137"/>
                  </a:lnTo>
                  <a:lnTo>
                    <a:pt x="135" y="134"/>
                  </a:lnTo>
                  <a:lnTo>
                    <a:pt x="135" y="134"/>
                  </a:lnTo>
                  <a:close/>
                  <a:moveTo>
                    <a:pt x="109" y="73"/>
                  </a:moveTo>
                  <a:lnTo>
                    <a:pt x="109" y="73"/>
                  </a:lnTo>
                  <a:lnTo>
                    <a:pt x="106" y="78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5" y="89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11" y="98"/>
                  </a:lnTo>
                  <a:lnTo>
                    <a:pt x="117" y="102"/>
                  </a:lnTo>
                  <a:lnTo>
                    <a:pt x="117" y="67"/>
                  </a:lnTo>
                  <a:lnTo>
                    <a:pt x="117" y="67"/>
                  </a:lnTo>
                  <a:lnTo>
                    <a:pt x="111" y="69"/>
                  </a:lnTo>
                  <a:lnTo>
                    <a:pt x="109" y="73"/>
                  </a:lnTo>
                  <a:lnTo>
                    <a:pt x="109" y="73"/>
                  </a:lnTo>
                  <a:close/>
                  <a:moveTo>
                    <a:pt x="210" y="36"/>
                  </a:moveTo>
                  <a:lnTo>
                    <a:pt x="210" y="36"/>
                  </a:lnTo>
                  <a:lnTo>
                    <a:pt x="201" y="28"/>
                  </a:lnTo>
                  <a:lnTo>
                    <a:pt x="191" y="20"/>
                  </a:lnTo>
                  <a:lnTo>
                    <a:pt x="180" y="13"/>
                  </a:lnTo>
                  <a:lnTo>
                    <a:pt x="170" y="8"/>
                  </a:lnTo>
                  <a:lnTo>
                    <a:pt x="158" y="4"/>
                  </a:lnTo>
                  <a:lnTo>
                    <a:pt x="146" y="2"/>
                  </a:lnTo>
                  <a:lnTo>
                    <a:pt x="135" y="0"/>
                  </a:lnTo>
                  <a:lnTo>
                    <a:pt x="123" y="0"/>
                  </a:lnTo>
                  <a:lnTo>
                    <a:pt x="111" y="0"/>
                  </a:lnTo>
                  <a:lnTo>
                    <a:pt x="100" y="2"/>
                  </a:lnTo>
                  <a:lnTo>
                    <a:pt x="88" y="4"/>
                  </a:lnTo>
                  <a:lnTo>
                    <a:pt x="76" y="8"/>
                  </a:lnTo>
                  <a:lnTo>
                    <a:pt x="66" y="13"/>
                  </a:lnTo>
                  <a:lnTo>
                    <a:pt x="55" y="20"/>
                  </a:lnTo>
                  <a:lnTo>
                    <a:pt x="45" y="28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27" y="46"/>
                  </a:lnTo>
                  <a:lnTo>
                    <a:pt x="19" y="55"/>
                  </a:lnTo>
                  <a:lnTo>
                    <a:pt x="14" y="67"/>
                  </a:lnTo>
                  <a:lnTo>
                    <a:pt x="9" y="77"/>
                  </a:lnTo>
                  <a:lnTo>
                    <a:pt x="5" y="89"/>
                  </a:lnTo>
                  <a:lnTo>
                    <a:pt x="1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6"/>
                  </a:lnTo>
                  <a:lnTo>
                    <a:pt x="1" y="147"/>
                  </a:lnTo>
                  <a:lnTo>
                    <a:pt x="5" y="159"/>
                  </a:lnTo>
                  <a:lnTo>
                    <a:pt x="9" y="171"/>
                  </a:lnTo>
                  <a:lnTo>
                    <a:pt x="13" y="181"/>
                  </a:lnTo>
                  <a:lnTo>
                    <a:pt x="19" y="191"/>
                  </a:lnTo>
                  <a:lnTo>
                    <a:pt x="27" y="202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45" y="220"/>
                  </a:lnTo>
                  <a:lnTo>
                    <a:pt x="54" y="228"/>
                  </a:lnTo>
                  <a:lnTo>
                    <a:pt x="66" y="233"/>
                  </a:lnTo>
                  <a:lnTo>
                    <a:pt x="76" y="238"/>
                  </a:lnTo>
                  <a:lnTo>
                    <a:pt x="88" y="242"/>
                  </a:lnTo>
                  <a:lnTo>
                    <a:pt x="100" y="245"/>
                  </a:lnTo>
                  <a:lnTo>
                    <a:pt x="111" y="247"/>
                  </a:lnTo>
                  <a:lnTo>
                    <a:pt x="123" y="247"/>
                  </a:lnTo>
                  <a:lnTo>
                    <a:pt x="135" y="247"/>
                  </a:lnTo>
                  <a:lnTo>
                    <a:pt x="146" y="245"/>
                  </a:lnTo>
                  <a:lnTo>
                    <a:pt x="158" y="242"/>
                  </a:lnTo>
                  <a:lnTo>
                    <a:pt x="170" y="238"/>
                  </a:lnTo>
                  <a:lnTo>
                    <a:pt x="180" y="233"/>
                  </a:lnTo>
                  <a:lnTo>
                    <a:pt x="192" y="228"/>
                  </a:lnTo>
                  <a:lnTo>
                    <a:pt x="201" y="220"/>
                  </a:lnTo>
                  <a:lnTo>
                    <a:pt x="211" y="211"/>
                  </a:lnTo>
                  <a:lnTo>
                    <a:pt x="211" y="211"/>
                  </a:lnTo>
                  <a:lnTo>
                    <a:pt x="219" y="202"/>
                  </a:lnTo>
                  <a:lnTo>
                    <a:pt x="227" y="191"/>
                  </a:lnTo>
                  <a:lnTo>
                    <a:pt x="234" y="181"/>
                  </a:lnTo>
                  <a:lnTo>
                    <a:pt x="237" y="171"/>
                  </a:lnTo>
                  <a:lnTo>
                    <a:pt x="241" y="159"/>
                  </a:lnTo>
                  <a:lnTo>
                    <a:pt x="245" y="147"/>
                  </a:lnTo>
                  <a:lnTo>
                    <a:pt x="247" y="136"/>
                  </a:lnTo>
                  <a:lnTo>
                    <a:pt x="247" y="124"/>
                  </a:lnTo>
                  <a:lnTo>
                    <a:pt x="247" y="112"/>
                  </a:lnTo>
                  <a:lnTo>
                    <a:pt x="245" y="101"/>
                  </a:lnTo>
                  <a:lnTo>
                    <a:pt x="241" y="89"/>
                  </a:lnTo>
                  <a:lnTo>
                    <a:pt x="237" y="77"/>
                  </a:lnTo>
                  <a:lnTo>
                    <a:pt x="232" y="67"/>
                  </a:lnTo>
                  <a:lnTo>
                    <a:pt x="227" y="55"/>
                  </a:lnTo>
                  <a:lnTo>
                    <a:pt x="219" y="46"/>
                  </a:lnTo>
                  <a:lnTo>
                    <a:pt x="210" y="36"/>
                  </a:lnTo>
                  <a:lnTo>
                    <a:pt x="210" y="36"/>
                  </a:lnTo>
                  <a:close/>
                  <a:moveTo>
                    <a:pt x="162" y="180"/>
                  </a:moveTo>
                  <a:lnTo>
                    <a:pt x="162" y="180"/>
                  </a:lnTo>
                  <a:lnTo>
                    <a:pt x="157" y="185"/>
                  </a:lnTo>
                  <a:lnTo>
                    <a:pt x="150" y="190"/>
                  </a:lnTo>
                  <a:lnTo>
                    <a:pt x="143" y="193"/>
                  </a:lnTo>
                  <a:lnTo>
                    <a:pt x="135" y="195"/>
                  </a:lnTo>
                  <a:lnTo>
                    <a:pt x="135" y="219"/>
                  </a:lnTo>
                  <a:lnTo>
                    <a:pt x="117" y="219"/>
                  </a:lnTo>
                  <a:lnTo>
                    <a:pt x="117" y="195"/>
                  </a:lnTo>
                  <a:lnTo>
                    <a:pt x="117" y="195"/>
                  </a:lnTo>
                  <a:lnTo>
                    <a:pt x="109" y="194"/>
                  </a:lnTo>
                  <a:lnTo>
                    <a:pt x="101" y="191"/>
                  </a:lnTo>
                  <a:lnTo>
                    <a:pt x="96" y="188"/>
                  </a:lnTo>
                  <a:lnTo>
                    <a:pt x="89" y="182"/>
                  </a:lnTo>
                  <a:lnTo>
                    <a:pt x="89" y="182"/>
                  </a:lnTo>
                  <a:lnTo>
                    <a:pt x="84" y="176"/>
                  </a:lnTo>
                  <a:lnTo>
                    <a:pt x="80" y="169"/>
                  </a:lnTo>
                  <a:lnTo>
                    <a:pt x="78" y="162"/>
                  </a:lnTo>
                  <a:lnTo>
                    <a:pt x="76" y="153"/>
                  </a:lnTo>
                  <a:lnTo>
                    <a:pt x="102" y="150"/>
                  </a:lnTo>
                  <a:lnTo>
                    <a:pt x="102" y="150"/>
                  </a:lnTo>
                  <a:lnTo>
                    <a:pt x="104" y="156"/>
                  </a:lnTo>
                  <a:lnTo>
                    <a:pt x="107" y="163"/>
                  </a:lnTo>
                  <a:lnTo>
                    <a:pt x="107" y="163"/>
                  </a:lnTo>
                  <a:lnTo>
                    <a:pt x="111" y="168"/>
                  </a:lnTo>
                  <a:lnTo>
                    <a:pt x="117" y="172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07" y="127"/>
                  </a:lnTo>
                  <a:lnTo>
                    <a:pt x="100" y="123"/>
                  </a:lnTo>
                  <a:lnTo>
                    <a:pt x="94" y="117"/>
                  </a:lnTo>
                  <a:lnTo>
                    <a:pt x="89" y="112"/>
                  </a:lnTo>
                  <a:lnTo>
                    <a:pt x="89" y="112"/>
                  </a:lnTo>
                  <a:lnTo>
                    <a:pt x="85" y="107"/>
                  </a:lnTo>
                  <a:lnTo>
                    <a:pt x="81" y="101"/>
                  </a:lnTo>
                  <a:lnTo>
                    <a:pt x="80" y="93"/>
                  </a:lnTo>
                  <a:lnTo>
                    <a:pt x="80" y="85"/>
                  </a:lnTo>
                  <a:lnTo>
                    <a:pt x="80" y="85"/>
                  </a:lnTo>
                  <a:lnTo>
                    <a:pt x="80" y="77"/>
                  </a:lnTo>
                  <a:lnTo>
                    <a:pt x="83" y="71"/>
                  </a:lnTo>
                  <a:lnTo>
                    <a:pt x="85" y="64"/>
                  </a:lnTo>
                  <a:lnTo>
                    <a:pt x="91" y="58"/>
                  </a:lnTo>
                  <a:lnTo>
                    <a:pt x="91" y="58"/>
                  </a:lnTo>
                  <a:lnTo>
                    <a:pt x="96" y="52"/>
                  </a:lnTo>
                  <a:lnTo>
                    <a:pt x="101" y="49"/>
                  </a:lnTo>
                  <a:lnTo>
                    <a:pt x="109" y="46"/>
                  </a:lnTo>
                  <a:lnTo>
                    <a:pt x="117" y="45"/>
                  </a:lnTo>
                  <a:lnTo>
                    <a:pt x="117" y="32"/>
                  </a:lnTo>
                  <a:lnTo>
                    <a:pt x="135" y="32"/>
                  </a:lnTo>
                  <a:lnTo>
                    <a:pt x="135" y="45"/>
                  </a:lnTo>
                  <a:lnTo>
                    <a:pt x="135" y="45"/>
                  </a:lnTo>
                  <a:lnTo>
                    <a:pt x="141" y="46"/>
                  </a:lnTo>
                  <a:lnTo>
                    <a:pt x="148" y="49"/>
                  </a:lnTo>
                  <a:lnTo>
                    <a:pt x="153" y="52"/>
                  </a:lnTo>
                  <a:lnTo>
                    <a:pt x="157" y="56"/>
                  </a:lnTo>
                  <a:lnTo>
                    <a:pt x="157" y="56"/>
                  </a:lnTo>
                  <a:lnTo>
                    <a:pt x="162" y="60"/>
                  </a:lnTo>
                  <a:lnTo>
                    <a:pt x="165" y="67"/>
                  </a:lnTo>
                  <a:lnTo>
                    <a:pt x="167" y="73"/>
                  </a:lnTo>
                  <a:lnTo>
                    <a:pt x="169" y="80"/>
                  </a:lnTo>
                  <a:lnTo>
                    <a:pt x="144" y="84"/>
                  </a:lnTo>
                  <a:lnTo>
                    <a:pt x="144" y="84"/>
                  </a:lnTo>
                  <a:lnTo>
                    <a:pt x="143" y="77"/>
                  </a:lnTo>
                  <a:lnTo>
                    <a:pt x="141" y="73"/>
                  </a:lnTo>
                  <a:lnTo>
                    <a:pt x="139" y="69"/>
                  </a:lnTo>
                  <a:lnTo>
                    <a:pt x="135" y="67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45" y="110"/>
                  </a:lnTo>
                  <a:lnTo>
                    <a:pt x="153" y="114"/>
                  </a:lnTo>
                  <a:lnTo>
                    <a:pt x="159" y="117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9" y="128"/>
                  </a:lnTo>
                  <a:lnTo>
                    <a:pt x="171" y="134"/>
                  </a:lnTo>
                  <a:lnTo>
                    <a:pt x="172" y="142"/>
                  </a:lnTo>
                  <a:lnTo>
                    <a:pt x="174" y="150"/>
                  </a:lnTo>
                  <a:lnTo>
                    <a:pt x="174" y="150"/>
                  </a:lnTo>
                  <a:lnTo>
                    <a:pt x="172" y="158"/>
                  </a:lnTo>
                  <a:lnTo>
                    <a:pt x="170" y="166"/>
                  </a:lnTo>
                  <a:lnTo>
                    <a:pt x="167" y="173"/>
                  </a:lnTo>
                  <a:lnTo>
                    <a:pt x="162" y="180"/>
                  </a:lnTo>
                  <a:lnTo>
                    <a:pt x="162" y="18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44"/>
            <p:cNvSpPr>
              <a:spLocks noEditPoints="1"/>
            </p:cNvSpPr>
            <p:nvPr/>
          </p:nvSpPr>
          <p:spPr bwMode="auto">
            <a:xfrm>
              <a:off x="7278426" y="1896970"/>
              <a:ext cx="216096" cy="216096"/>
            </a:xfrm>
            <a:custGeom>
              <a:avLst/>
              <a:gdLst>
                <a:gd name="T0" fmla="*/ 203 w 248"/>
                <a:gd name="T1" fmla="*/ 29 h 249"/>
                <a:gd name="T2" fmla="*/ 170 w 248"/>
                <a:gd name="T3" fmla="*/ 10 h 249"/>
                <a:gd name="T4" fmla="*/ 136 w 248"/>
                <a:gd name="T5" fmla="*/ 2 h 249"/>
                <a:gd name="T6" fmla="*/ 100 w 248"/>
                <a:gd name="T7" fmla="*/ 3 h 249"/>
                <a:gd name="T8" fmla="*/ 66 w 248"/>
                <a:gd name="T9" fmla="*/ 15 h 249"/>
                <a:gd name="T10" fmla="*/ 36 w 248"/>
                <a:gd name="T11" fmla="*/ 37 h 249"/>
                <a:gd name="T12" fmla="*/ 21 w 248"/>
                <a:gd name="T13" fmla="*/ 56 h 249"/>
                <a:gd name="T14" fmla="*/ 5 w 248"/>
                <a:gd name="T15" fmla="*/ 90 h 249"/>
                <a:gd name="T16" fmla="*/ 0 w 248"/>
                <a:gd name="T17" fmla="*/ 125 h 249"/>
                <a:gd name="T18" fmla="*/ 5 w 248"/>
                <a:gd name="T19" fmla="*/ 160 h 249"/>
                <a:gd name="T20" fmla="*/ 21 w 248"/>
                <a:gd name="T21" fmla="*/ 193 h 249"/>
                <a:gd name="T22" fmla="*/ 36 w 248"/>
                <a:gd name="T23" fmla="*/ 212 h 249"/>
                <a:gd name="T24" fmla="*/ 66 w 248"/>
                <a:gd name="T25" fmla="*/ 234 h 249"/>
                <a:gd name="T26" fmla="*/ 100 w 248"/>
                <a:gd name="T27" fmla="*/ 246 h 249"/>
                <a:gd name="T28" fmla="*/ 136 w 248"/>
                <a:gd name="T29" fmla="*/ 249 h 249"/>
                <a:gd name="T30" fmla="*/ 170 w 248"/>
                <a:gd name="T31" fmla="*/ 240 h 249"/>
                <a:gd name="T32" fmla="*/ 203 w 248"/>
                <a:gd name="T33" fmla="*/ 221 h 249"/>
                <a:gd name="T34" fmla="*/ 221 w 248"/>
                <a:gd name="T35" fmla="*/ 203 h 249"/>
                <a:gd name="T36" fmla="*/ 239 w 248"/>
                <a:gd name="T37" fmla="*/ 172 h 249"/>
                <a:gd name="T38" fmla="*/ 247 w 248"/>
                <a:gd name="T39" fmla="*/ 137 h 249"/>
                <a:gd name="T40" fmla="*/ 246 w 248"/>
                <a:gd name="T41" fmla="*/ 102 h 249"/>
                <a:gd name="T42" fmla="*/ 234 w 248"/>
                <a:gd name="T43" fmla="*/ 67 h 249"/>
                <a:gd name="T44" fmla="*/ 212 w 248"/>
                <a:gd name="T45" fmla="*/ 37 h 249"/>
                <a:gd name="T46" fmla="*/ 170 w 248"/>
                <a:gd name="T47" fmla="*/ 195 h 249"/>
                <a:gd name="T48" fmla="*/ 144 w 248"/>
                <a:gd name="T49" fmla="*/ 201 h 249"/>
                <a:gd name="T50" fmla="*/ 121 w 248"/>
                <a:gd name="T51" fmla="*/ 201 h 249"/>
                <a:gd name="T52" fmla="*/ 87 w 248"/>
                <a:gd name="T53" fmla="*/ 181 h 249"/>
                <a:gd name="T54" fmla="*/ 77 w 248"/>
                <a:gd name="T55" fmla="*/ 167 h 249"/>
                <a:gd name="T56" fmla="*/ 56 w 248"/>
                <a:gd name="T57" fmla="*/ 150 h 249"/>
                <a:gd name="T58" fmla="*/ 69 w 248"/>
                <a:gd name="T59" fmla="*/ 132 h 249"/>
                <a:gd name="T60" fmla="*/ 69 w 248"/>
                <a:gd name="T61" fmla="*/ 116 h 249"/>
                <a:gd name="T62" fmla="*/ 71 w 248"/>
                <a:gd name="T63" fmla="*/ 98 h 249"/>
                <a:gd name="T64" fmla="*/ 77 w 248"/>
                <a:gd name="T65" fmla="*/ 82 h 249"/>
                <a:gd name="T66" fmla="*/ 87 w 248"/>
                <a:gd name="T67" fmla="*/ 71 h 249"/>
                <a:gd name="T68" fmla="*/ 122 w 248"/>
                <a:gd name="T69" fmla="*/ 51 h 249"/>
                <a:gd name="T70" fmla="*/ 146 w 248"/>
                <a:gd name="T71" fmla="*/ 51 h 249"/>
                <a:gd name="T72" fmla="*/ 166 w 248"/>
                <a:gd name="T73" fmla="*/ 56 h 249"/>
                <a:gd name="T74" fmla="*/ 156 w 248"/>
                <a:gd name="T75" fmla="*/ 81 h 249"/>
                <a:gd name="T76" fmla="*/ 135 w 248"/>
                <a:gd name="T77" fmla="*/ 76 h 249"/>
                <a:gd name="T78" fmla="*/ 121 w 248"/>
                <a:gd name="T79" fmla="*/ 78 h 249"/>
                <a:gd name="T80" fmla="*/ 109 w 248"/>
                <a:gd name="T81" fmla="*/ 88 h 249"/>
                <a:gd name="T82" fmla="*/ 101 w 248"/>
                <a:gd name="T83" fmla="*/ 98 h 249"/>
                <a:gd name="T84" fmla="*/ 103 w 248"/>
                <a:gd name="T85" fmla="*/ 116 h 249"/>
                <a:gd name="T86" fmla="*/ 103 w 248"/>
                <a:gd name="T87" fmla="*/ 125 h 249"/>
                <a:gd name="T88" fmla="*/ 147 w 248"/>
                <a:gd name="T89" fmla="*/ 150 h 249"/>
                <a:gd name="T90" fmla="*/ 105 w 248"/>
                <a:gd name="T91" fmla="*/ 158 h 249"/>
                <a:gd name="T92" fmla="*/ 114 w 248"/>
                <a:gd name="T93" fmla="*/ 169 h 249"/>
                <a:gd name="T94" fmla="*/ 135 w 248"/>
                <a:gd name="T95" fmla="*/ 176 h 249"/>
                <a:gd name="T96" fmla="*/ 155 w 248"/>
                <a:gd name="T97" fmla="*/ 173 h 249"/>
                <a:gd name="T98" fmla="*/ 170 w 248"/>
                <a:gd name="T99" fmla="*/ 19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8" h="249">
                  <a:moveTo>
                    <a:pt x="212" y="37"/>
                  </a:moveTo>
                  <a:lnTo>
                    <a:pt x="212" y="37"/>
                  </a:lnTo>
                  <a:lnTo>
                    <a:pt x="203" y="29"/>
                  </a:lnTo>
                  <a:lnTo>
                    <a:pt x="192" y="21"/>
                  </a:lnTo>
                  <a:lnTo>
                    <a:pt x="182" y="15"/>
                  </a:lnTo>
                  <a:lnTo>
                    <a:pt x="170" y="10"/>
                  </a:lnTo>
                  <a:lnTo>
                    <a:pt x="160" y="6"/>
                  </a:lnTo>
                  <a:lnTo>
                    <a:pt x="148" y="3"/>
                  </a:lnTo>
                  <a:lnTo>
                    <a:pt x="136" y="2"/>
                  </a:lnTo>
                  <a:lnTo>
                    <a:pt x="125" y="0"/>
                  </a:lnTo>
                  <a:lnTo>
                    <a:pt x="112" y="2"/>
                  </a:lnTo>
                  <a:lnTo>
                    <a:pt x="100" y="3"/>
                  </a:lnTo>
                  <a:lnTo>
                    <a:pt x="88" y="6"/>
                  </a:lnTo>
                  <a:lnTo>
                    <a:pt x="78" y="10"/>
                  </a:lnTo>
                  <a:lnTo>
                    <a:pt x="66" y="15"/>
                  </a:lnTo>
                  <a:lnTo>
                    <a:pt x="56" y="21"/>
                  </a:lnTo>
                  <a:lnTo>
                    <a:pt x="45" y="29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29" y="47"/>
                  </a:lnTo>
                  <a:lnTo>
                    <a:pt x="21" y="56"/>
                  </a:lnTo>
                  <a:lnTo>
                    <a:pt x="14" y="67"/>
                  </a:lnTo>
                  <a:lnTo>
                    <a:pt x="9" y="78"/>
                  </a:lnTo>
                  <a:lnTo>
                    <a:pt x="5" y="90"/>
                  </a:lnTo>
                  <a:lnTo>
                    <a:pt x="3" y="102"/>
                  </a:lnTo>
                  <a:lnTo>
                    <a:pt x="1" y="114"/>
                  </a:lnTo>
                  <a:lnTo>
                    <a:pt x="0" y="125"/>
                  </a:lnTo>
                  <a:lnTo>
                    <a:pt x="1" y="137"/>
                  </a:lnTo>
                  <a:lnTo>
                    <a:pt x="3" y="149"/>
                  </a:lnTo>
                  <a:lnTo>
                    <a:pt x="5" y="160"/>
                  </a:lnTo>
                  <a:lnTo>
                    <a:pt x="9" y="172"/>
                  </a:lnTo>
                  <a:lnTo>
                    <a:pt x="14" y="182"/>
                  </a:lnTo>
                  <a:lnTo>
                    <a:pt x="21" y="193"/>
                  </a:lnTo>
                  <a:lnTo>
                    <a:pt x="27" y="203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45" y="221"/>
                  </a:lnTo>
                  <a:lnTo>
                    <a:pt x="56" y="228"/>
                  </a:lnTo>
                  <a:lnTo>
                    <a:pt x="66" y="234"/>
                  </a:lnTo>
                  <a:lnTo>
                    <a:pt x="78" y="240"/>
                  </a:lnTo>
                  <a:lnTo>
                    <a:pt x="88" y="243"/>
                  </a:lnTo>
                  <a:lnTo>
                    <a:pt x="100" y="246"/>
                  </a:lnTo>
                  <a:lnTo>
                    <a:pt x="112" y="249"/>
                  </a:lnTo>
                  <a:lnTo>
                    <a:pt x="125" y="249"/>
                  </a:lnTo>
                  <a:lnTo>
                    <a:pt x="136" y="249"/>
                  </a:lnTo>
                  <a:lnTo>
                    <a:pt x="148" y="246"/>
                  </a:lnTo>
                  <a:lnTo>
                    <a:pt x="160" y="243"/>
                  </a:lnTo>
                  <a:lnTo>
                    <a:pt x="170" y="240"/>
                  </a:lnTo>
                  <a:lnTo>
                    <a:pt x="182" y="234"/>
                  </a:lnTo>
                  <a:lnTo>
                    <a:pt x="192" y="228"/>
                  </a:lnTo>
                  <a:lnTo>
                    <a:pt x="203" y="221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221" y="203"/>
                  </a:lnTo>
                  <a:lnTo>
                    <a:pt x="227" y="193"/>
                  </a:lnTo>
                  <a:lnTo>
                    <a:pt x="234" y="182"/>
                  </a:lnTo>
                  <a:lnTo>
                    <a:pt x="239" y="172"/>
                  </a:lnTo>
                  <a:lnTo>
                    <a:pt x="243" y="160"/>
                  </a:lnTo>
                  <a:lnTo>
                    <a:pt x="246" y="149"/>
                  </a:lnTo>
                  <a:lnTo>
                    <a:pt x="247" y="137"/>
                  </a:lnTo>
                  <a:lnTo>
                    <a:pt x="248" y="125"/>
                  </a:lnTo>
                  <a:lnTo>
                    <a:pt x="247" y="114"/>
                  </a:lnTo>
                  <a:lnTo>
                    <a:pt x="246" y="102"/>
                  </a:lnTo>
                  <a:lnTo>
                    <a:pt x="243" y="90"/>
                  </a:lnTo>
                  <a:lnTo>
                    <a:pt x="239" y="78"/>
                  </a:lnTo>
                  <a:lnTo>
                    <a:pt x="234" y="67"/>
                  </a:lnTo>
                  <a:lnTo>
                    <a:pt x="227" y="56"/>
                  </a:lnTo>
                  <a:lnTo>
                    <a:pt x="220" y="47"/>
                  </a:lnTo>
                  <a:lnTo>
                    <a:pt x="212" y="37"/>
                  </a:lnTo>
                  <a:lnTo>
                    <a:pt x="212" y="37"/>
                  </a:lnTo>
                  <a:close/>
                  <a:moveTo>
                    <a:pt x="170" y="195"/>
                  </a:moveTo>
                  <a:lnTo>
                    <a:pt x="170" y="195"/>
                  </a:lnTo>
                  <a:lnTo>
                    <a:pt x="162" y="198"/>
                  </a:lnTo>
                  <a:lnTo>
                    <a:pt x="153" y="199"/>
                  </a:lnTo>
                  <a:lnTo>
                    <a:pt x="144" y="201"/>
                  </a:lnTo>
                  <a:lnTo>
                    <a:pt x="135" y="202"/>
                  </a:lnTo>
                  <a:lnTo>
                    <a:pt x="135" y="202"/>
                  </a:lnTo>
                  <a:lnTo>
                    <a:pt x="121" y="201"/>
                  </a:lnTo>
                  <a:lnTo>
                    <a:pt x="109" y="197"/>
                  </a:lnTo>
                  <a:lnTo>
                    <a:pt x="97" y="190"/>
                  </a:lnTo>
                  <a:lnTo>
                    <a:pt x="87" y="181"/>
                  </a:lnTo>
                  <a:lnTo>
                    <a:pt x="87" y="181"/>
                  </a:lnTo>
                  <a:lnTo>
                    <a:pt x="82" y="175"/>
                  </a:lnTo>
                  <a:lnTo>
                    <a:pt x="77" y="167"/>
                  </a:lnTo>
                  <a:lnTo>
                    <a:pt x="73" y="159"/>
                  </a:lnTo>
                  <a:lnTo>
                    <a:pt x="70" y="150"/>
                  </a:lnTo>
                  <a:lnTo>
                    <a:pt x="56" y="150"/>
                  </a:lnTo>
                  <a:lnTo>
                    <a:pt x="60" y="132"/>
                  </a:lnTo>
                  <a:lnTo>
                    <a:pt x="69" y="132"/>
                  </a:lnTo>
                  <a:lnTo>
                    <a:pt x="69" y="132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69" y="116"/>
                  </a:lnTo>
                  <a:lnTo>
                    <a:pt x="56" y="116"/>
                  </a:lnTo>
                  <a:lnTo>
                    <a:pt x="60" y="98"/>
                  </a:lnTo>
                  <a:lnTo>
                    <a:pt x="71" y="98"/>
                  </a:lnTo>
                  <a:lnTo>
                    <a:pt x="71" y="98"/>
                  </a:lnTo>
                  <a:lnTo>
                    <a:pt x="74" y="90"/>
                  </a:lnTo>
                  <a:lnTo>
                    <a:pt x="77" y="82"/>
                  </a:lnTo>
                  <a:lnTo>
                    <a:pt x="82" y="77"/>
                  </a:lnTo>
                  <a:lnTo>
                    <a:pt x="87" y="71"/>
                  </a:lnTo>
                  <a:lnTo>
                    <a:pt x="87" y="71"/>
                  </a:lnTo>
                  <a:lnTo>
                    <a:pt x="97" y="62"/>
                  </a:lnTo>
                  <a:lnTo>
                    <a:pt x="109" y="55"/>
                  </a:lnTo>
                  <a:lnTo>
                    <a:pt x="122" y="51"/>
                  </a:lnTo>
                  <a:lnTo>
                    <a:pt x="138" y="50"/>
                  </a:lnTo>
                  <a:lnTo>
                    <a:pt x="138" y="50"/>
                  </a:lnTo>
                  <a:lnTo>
                    <a:pt x="146" y="51"/>
                  </a:lnTo>
                  <a:lnTo>
                    <a:pt x="153" y="52"/>
                  </a:lnTo>
                  <a:lnTo>
                    <a:pt x="160" y="54"/>
                  </a:lnTo>
                  <a:lnTo>
                    <a:pt x="166" y="56"/>
                  </a:lnTo>
                  <a:lnTo>
                    <a:pt x="160" y="84"/>
                  </a:lnTo>
                  <a:lnTo>
                    <a:pt x="160" y="84"/>
                  </a:lnTo>
                  <a:lnTo>
                    <a:pt x="156" y="81"/>
                  </a:lnTo>
                  <a:lnTo>
                    <a:pt x="149" y="77"/>
                  </a:lnTo>
                  <a:lnTo>
                    <a:pt x="143" y="76"/>
                  </a:lnTo>
                  <a:lnTo>
                    <a:pt x="135" y="76"/>
                  </a:lnTo>
                  <a:lnTo>
                    <a:pt x="135" y="76"/>
                  </a:lnTo>
                  <a:lnTo>
                    <a:pt x="127" y="76"/>
                  </a:lnTo>
                  <a:lnTo>
                    <a:pt x="121" y="78"/>
                  </a:lnTo>
                  <a:lnTo>
                    <a:pt x="114" y="82"/>
                  </a:lnTo>
                  <a:lnTo>
                    <a:pt x="109" y="88"/>
                  </a:lnTo>
                  <a:lnTo>
                    <a:pt x="109" y="88"/>
                  </a:lnTo>
                  <a:lnTo>
                    <a:pt x="104" y="91"/>
                  </a:lnTo>
                  <a:lnTo>
                    <a:pt x="103" y="94"/>
                  </a:lnTo>
                  <a:lnTo>
                    <a:pt x="101" y="98"/>
                  </a:lnTo>
                  <a:lnTo>
                    <a:pt x="156" y="98"/>
                  </a:lnTo>
                  <a:lnTo>
                    <a:pt x="153" y="116"/>
                  </a:lnTo>
                  <a:lnTo>
                    <a:pt x="103" y="116"/>
                  </a:lnTo>
                  <a:lnTo>
                    <a:pt x="103" y="116"/>
                  </a:lnTo>
                  <a:lnTo>
                    <a:pt x="103" y="125"/>
                  </a:lnTo>
                  <a:lnTo>
                    <a:pt x="103" y="125"/>
                  </a:lnTo>
                  <a:lnTo>
                    <a:pt x="103" y="132"/>
                  </a:lnTo>
                  <a:lnTo>
                    <a:pt x="151" y="132"/>
                  </a:lnTo>
                  <a:lnTo>
                    <a:pt x="147" y="150"/>
                  </a:lnTo>
                  <a:lnTo>
                    <a:pt x="101" y="150"/>
                  </a:lnTo>
                  <a:lnTo>
                    <a:pt x="101" y="150"/>
                  </a:lnTo>
                  <a:lnTo>
                    <a:pt x="105" y="158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14" y="169"/>
                  </a:lnTo>
                  <a:lnTo>
                    <a:pt x="121" y="173"/>
                  </a:lnTo>
                  <a:lnTo>
                    <a:pt x="127" y="176"/>
                  </a:lnTo>
                  <a:lnTo>
                    <a:pt x="135" y="176"/>
                  </a:lnTo>
                  <a:lnTo>
                    <a:pt x="135" y="176"/>
                  </a:lnTo>
                  <a:lnTo>
                    <a:pt x="144" y="176"/>
                  </a:lnTo>
                  <a:lnTo>
                    <a:pt x="155" y="173"/>
                  </a:lnTo>
                  <a:lnTo>
                    <a:pt x="162" y="169"/>
                  </a:lnTo>
                  <a:lnTo>
                    <a:pt x="170" y="164"/>
                  </a:lnTo>
                  <a:lnTo>
                    <a:pt x="170" y="19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45"/>
            <p:cNvSpPr>
              <a:spLocks noEditPoints="1"/>
            </p:cNvSpPr>
            <p:nvPr/>
          </p:nvSpPr>
          <p:spPr bwMode="auto">
            <a:xfrm>
              <a:off x="7562488" y="1896970"/>
              <a:ext cx="216096" cy="216096"/>
            </a:xfrm>
            <a:custGeom>
              <a:avLst/>
              <a:gdLst>
                <a:gd name="T0" fmla="*/ 203 w 248"/>
                <a:gd name="T1" fmla="*/ 29 h 248"/>
                <a:gd name="T2" fmla="*/ 170 w 248"/>
                <a:gd name="T3" fmla="*/ 9 h 248"/>
                <a:gd name="T4" fmla="*/ 137 w 248"/>
                <a:gd name="T5" fmla="*/ 1 h 248"/>
                <a:gd name="T6" fmla="*/ 100 w 248"/>
                <a:gd name="T7" fmla="*/ 3 h 248"/>
                <a:gd name="T8" fmla="*/ 66 w 248"/>
                <a:gd name="T9" fmla="*/ 14 h 248"/>
                <a:gd name="T10" fmla="*/ 37 w 248"/>
                <a:gd name="T11" fmla="*/ 37 h 248"/>
                <a:gd name="T12" fmla="*/ 21 w 248"/>
                <a:gd name="T13" fmla="*/ 56 h 248"/>
                <a:gd name="T14" fmla="*/ 5 w 248"/>
                <a:gd name="T15" fmla="*/ 90 h 248"/>
                <a:gd name="T16" fmla="*/ 0 w 248"/>
                <a:gd name="T17" fmla="*/ 125 h 248"/>
                <a:gd name="T18" fmla="*/ 5 w 248"/>
                <a:gd name="T19" fmla="*/ 160 h 248"/>
                <a:gd name="T20" fmla="*/ 21 w 248"/>
                <a:gd name="T21" fmla="*/ 192 h 248"/>
                <a:gd name="T22" fmla="*/ 37 w 248"/>
                <a:gd name="T23" fmla="*/ 212 h 248"/>
                <a:gd name="T24" fmla="*/ 66 w 248"/>
                <a:gd name="T25" fmla="*/ 234 h 248"/>
                <a:gd name="T26" fmla="*/ 100 w 248"/>
                <a:gd name="T27" fmla="*/ 246 h 248"/>
                <a:gd name="T28" fmla="*/ 137 w 248"/>
                <a:gd name="T29" fmla="*/ 248 h 248"/>
                <a:gd name="T30" fmla="*/ 172 w 248"/>
                <a:gd name="T31" fmla="*/ 239 h 248"/>
                <a:gd name="T32" fmla="*/ 203 w 248"/>
                <a:gd name="T33" fmla="*/ 221 h 248"/>
                <a:gd name="T34" fmla="*/ 221 w 248"/>
                <a:gd name="T35" fmla="*/ 203 h 248"/>
                <a:gd name="T36" fmla="*/ 239 w 248"/>
                <a:gd name="T37" fmla="*/ 172 h 248"/>
                <a:gd name="T38" fmla="*/ 248 w 248"/>
                <a:gd name="T39" fmla="*/ 137 h 248"/>
                <a:gd name="T40" fmla="*/ 246 w 248"/>
                <a:gd name="T41" fmla="*/ 102 h 248"/>
                <a:gd name="T42" fmla="*/ 234 w 248"/>
                <a:gd name="T43" fmla="*/ 68 h 248"/>
                <a:gd name="T44" fmla="*/ 212 w 248"/>
                <a:gd name="T45" fmla="*/ 37 h 248"/>
                <a:gd name="T46" fmla="*/ 164 w 248"/>
                <a:gd name="T47" fmla="*/ 194 h 248"/>
                <a:gd name="T48" fmla="*/ 150 w 248"/>
                <a:gd name="T49" fmla="*/ 196 h 248"/>
                <a:gd name="T50" fmla="*/ 125 w 248"/>
                <a:gd name="T51" fmla="*/ 192 h 248"/>
                <a:gd name="T52" fmla="*/ 103 w 248"/>
                <a:gd name="T53" fmla="*/ 187 h 248"/>
                <a:gd name="T54" fmla="*/ 85 w 248"/>
                <a:gd name="T55" fmla="*/ 192 h 248"/>
                <a:gd name="T56" fmla="*/ 68 w 248"/>
                <a:gd name="T57" fmla="*/ 173 h 248"/>
                <a:gd name="T58" fmla="*/ 83 w 248"/>
                <a:gd name="T59" fmla="*/ 155 h 248"/>
                <a:gd name="T60" fmla="*/ 89 w 248"/>
                <a:gd name="T61" fmla="*/ 138 h 248"/>
                <a:gd name="T62" fmla="*/ 68 w 248"/>
                <a:gd name="T63" fmla="*/ 109 h 248"/>
                <a:gd name="T64" fmla="*/ 81 w 248"/>
                <a:gd name="T65" fmla="*/ 98 h 248"/>
                <a:gd name="T66" fmla="*/ 81 w 248"/>
                <a:gd name="T67" fmla="*/ 76 h 248"/>
                <a:gd name="T68" fmla="*/ 89 w 248"/>
                <a:gd name="T69" fmla="*/ 61 h 248"/>
                <a:gd name="T70" fmla="*/ 102 w 248"/>
                <a:gd name="T71" fmla="*/ 51 h 248"/>
                <a:gd name="T72" fmla="*/ 126 w 248"/>
                <a:gd name="T73" fmla="*/ 46 h 248"/>
                <a:gd name="T74" fmla="*/ 143 w 248"/>
                <a:gd name="T75" fmla="*/ 48 h 248"/>
                <a:gd name="T76" fmla="*/ 157 w 248"/>
                <a:gd name="T77" fmla="*/ 56 h 248"/>
                <a:gd name="T78" fmla="*/ 169 w 248"/>
                <a:gd name="T79" fmla="*/ 76 h 248"/>
                <a:gd name="T80" fmla="*/ 144 w 248"/>
                <a:gd name="T81" fmla="*/ 87 h 248"/>
                <a:gd name="T82" fmla="*/ 137 w 248"/>
                <a:gd name="T83" fmla="*/ 73 h 248"/>
                <a:gd name="T84" fmla="*/ 125 w 248"/>
                <a:gd name="T85" fmla="*/ 68 h 248"/>
                <a:gd name="T86" fmla="*/ 112 w 248"/>
                <a:gd name="T87" fmla="*/ 73 h 248"/>
                <a:gd name="T88" fmla="*/ 107 w 248"/>
                <a:gd name="T89" fmla="*/ 86 h 248"/>
                <a:gd name="T90" fmla="*/ 111 w 248"/>
                <a:gd name="T91" fmla="*/ 109 h 248"/>
                <a:gd name="T92" fmla="*/ 116 w 248"/>
                <a:gd name="T93" fmla="*/ 134 h 248"/>
                <a:gd name="T94" fmla="*/ 116 w 248"/>
                <a:gd name="T95" fmla="*/ 137 h 248"/>
                <a:gd name="T96" fmla="*/ 113 w 248"/>
                <a:gd name="T97" fmla="*/ 151 h 248"/>
                <a:gd name="T98" fmla="*/ 102 w 248"/>
                <a:gd name="T99" fmla="*/ 169 h 248"/>
                <a:gd name="T100" fmla="*/ 115 w 248"/>
                <a:gd name="T101" fmla="*/ 165 h 248"/>
                <a:gd name="T102" fmla="*/ 129 w 248"/>
                <a:gd name="T103" fmla="*/ 168 h 248"/>
                <a:gd name="T104" fmla="*/ 146 w 248"/>
                <a:gd name="T105" fmla="*/ 172 h 248"/>
                <a:gd name="T106" fmla="*/ 165 w 248"/>
                <a:gd name="T107" fmla="*/ 165 h 248"/>
                <a:gd name="T108" fmla="*/ 170 w 248"/>
                <a:gd name="T109" fmla="*/ 19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8" h="248">
                  <a:moveTo>
                    <a:pt x="212" y="37"/>
                  </a:moveTo>
                  <a:lnTo>
                    <a:pt x="212" y="37"/>
                  </a:lnTo>
                  <a:lnTo>
                    <a:pt x="203" y="29"/>
                  </a:lnTo>
                  <a:lnTo>
                    <a:pt x="193" y="21"/>
                  </a:lnTo>
                  <a:lnTo>
                    <a:pt x="182" y="14"/>
                  </a:lnTo>
                  <a:lnTo>
                    <a:pt x="170" y="9"/>
                  </a:lnTo>
                  <a:lnTo>
                    <a:pt x="160" y="5"/>
                  </a:lnTo>
                  <a:lnTo>
                    <a:pt x="148" y="3"/>
                  </a:lnTo>
                  <a:lnTo>
                    <a:pt x="137" y="1"/>
                  </a:lnTo>
                  <a:lnTo>
                    <a:pt x="125" y="0"/>
                  </a:lnTo>
                  <a:lnTo>
                    <a:pt x="112" y="1"/>
                  </a:lnTo>
                  <a:lnTo>
                    <a:pt x="100" y="3"/>
                  </a:lnTo>
                  <a:lnTo>
                    <a:pt x="89" y="5"/>
                  </a:lnTo>
                  <a:lnTo>
                    <a:pt x="78" y="9"/>
                  </a:lnTo>
                  <a:lnTo>
                    <a:pt x="66" y="14"/>
                  </a:lnTo>
                  <a:lnTo>
                    <a:pt x="56" y="21"/>
                  </a:lnTo>
                  <a:lnTo>
                    <a:pt x="46" y="29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29" y="47"/>
                  </a:lnTo>
                  <a:lnTo>
                    <a:pt x="21" y="56"/>
                  </a:lnTo>
                  <a:lnTo>
                    <a:pt x="14" y="68"/>
                  </a:lnTo>
                  <a:lnTo>
                    <a:pt x="9" y="78"/>
                  </a:lnTo>
                  <a:lnTo>
                    <a:pt x="5" y="90"/>
                  </a:lnTo>
                  <a:lnTo>
                    <a:pt x="3" y="102"/>
                  </a:lnTo>
                  <a:lnTo>
                    <a:pt x="1" y="113"/>
                  </a:lnTo>
                  <a:lnTo>
                    <a:pt x="0" y="125"/>
                  </a:lnTo>
                  <a:lnTo>
                    <a:pt x="1" y="137"/>
                  </a:lnTo>
                  <a:lnTo>
                    <a:pt x="3" y="148"/>
                  </a:lnTo>
                  <a:lnTo>
                    <a:pt x="5" y="160"/>
                  </a:lnTo>
                  <a:lnTo>
                    <a:pt x="9" y="172"/>
                  </a:lnTo>
                  <a:lnTo>
                    <a:pt x="14" y="182"/>
                  </a:lnTo>
                  <a:lnTo>
                    <a:pt x="21" y="192"/>
                  </a:lnTo>
                  <a:lnTo>
                    <a:pt x="29" y="203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46" y="221"/>
                  </a:lnTo>
                  <a:lnTo>
                    <a:pt x="56" y="229"/>
                  </a:lnTo>
                  <a:lnTo>
                    <a:pt x="66" y="234"/>
                  </a:lnTo>
                  <a:lnTo>
                    <a:pt x="78" y="239"/>
                  </a:lnTo>
                  <a:lnTo>
                    <a:pt x="89" y="243"/>
                  </a:lnTo>
                  <a:lnTo>
                    <a:pt x="100" y="246"/>
                  </a:lnTo>
                  <a:lnTo>
                    <a:pt x="112" y="248"/>
                  </a:lnTo>
                  <a:lnTo>
                    <a:pt x="125" y="248"/>
                  </a:lnTo>
                  <a:lnTo>
                    <a:pt x="137" y="248"/>
                  </a:lnTo>
                  <a:lnTo>
                    <a:pt x="148" y="246"/>
                  </a:lnTo>
                  <a:lnTo>
                    <a:pt x="160" y="243"/>
                  </a:lnTo>
                  <a:lnTo>
                    <a:pt x="172" y="239"/>
                  </a:lnTo>
                  <a:lnTo>
                    <a:pt x="182" y="234"/>
                  </a:lnTo>
                  <a:lnTo>
                    <a:pt x="193" y="229"/>
                  </a:lnTo>
                  <a:lnTo>
                    <a:pt x="203" y="221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221" y="203"/>
                  </a:lnTo>
                  <a:lnTo>
                    <a:pt x="228" y="192"/>
                  </a:lnTo>
                  <a:lnTo>
                    <a:pt x="234" y="182"/>
                  </a:lnTo>
                  <a:lnTo>
                    <a:pt x="239" y="172"/>
                  </a:lnTo>
                  <a:lnTo>
                    <a:pt x="243" y="160"/>
                  </a:lnTo>
                  <a:lnTo>
                    <a:pt x="246" y="148"/>
                  </a:lnTo>
                  <a:lnTo>
                    <a:pt x="248" y="137"/>
                  </a:lnTo>
                  <a:lnTo>
                    <a:pt x="248" y="125"/>
                  </a:lnTo>
                  <a:lnTo>
                    <a:pt x="248" y="113"/>
                  </a:lnTo>
                  <a:lnTo>
                    <a:pt x="246" y="102"/>
                  </a:lnTo>
                  <a:lnTo>
                    <a:pt x="243" y="90"/>
                  </a:lnTo>
                  <a:lnTo>
                    <a:pt x="239" y="78"/>
                  </a:lnTo>
                  <a:lnTo>
                    <a:pt x="234" y="68"/>
                  </a:lnTo>
                  <a:lnTo>
                    <a:pt x="228" y="56"/>
                  </a:lnTo>
                  <a:lnTo>
                    <a:pt x="220" y="47"/>
                  </a:lnTo>
                  <a:lnTo>
                    <a:pt x="212" y="37"/>
                  </a:lnTo>
                  <a:lnTo>
                    <a:pt x="212" y="37"/>
                  </a:lnTo>
                  <a:close/>
                  <a:moveTo>
                    <a:pt x="164" y="194"/>
                  </a:moveTo>
                  <a:lnTo>
                    <a:pt x="164" y="194"/>
                  </a:lnTo>
                  <a:lnTo>
                    <a:pt x="156" y="196"/>
                  </a:lnTo>
                  <a:lnTo>
                    <a:pt x="150" y="196"/>
                  </a:lnTo>
                  <a:lnTo>
                    <a:pt x="150" y="196"/>
                  </a:lnTo>
                  <a:lnTo>
                    <a:pt x="139" y="195"/>
                  </a:lnTo>
                  <a:lnTo>
                    <a:pt x="125" y="192"/>
                  </a:lnTo>
                  <a:lnTo>
                    <a:pt x="125" y="192"/>
                  </a:lnTo>
                  <a:lnTo>
                    <a:pt x="112" y="189"/>
                  </a:lnTo>
                  <a:lnTo>
                    <a:pt x="103" y="187"/>
                  </a:lnTo>
                  <a:lnTo>
                    <a:pt x="103" y="187"/>
                  </a:lnTo>
                  <a:lnTo>
                    <a:pt x="98" y="189"/>
                  </a:lnTo>
                  <a:lnTo>
                    <a:pt x="91" y="190"/>
                  </a:lnTo>
                  <a:lnTo>
                    <a:pt x="85" y="192"/>
                  </a:lnTo>
                  <a:lnTo>
                    <a:pt x="78" y="196"/>
                  </a:lnTo>
                  <a:lnTo>
                    <a:pt x="68" y="173"/>
                  </a:lnTo>
                  <a:lnTo>
                    <a:pt x="68" y="173"/>
                  </a:lnTo>
                  <a:lnTo>
                    <a:pt x="77" y="164"/>
                  </a:lnTo>
                  <a:lnTo>
                    <a:pt x="83" y="155"/>
                  </a:lnTo>
                  <a:lnTo>
                    <a:pt x="83" y="155"/>
                  </a:lnTo>
                  <a:lnTo>
                    <a:pt x="87" y="146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89" y="134"/>
                  </a:lnTo>
                  <a:lnTo>
                    <a:pt x="68" y="134"/>
                  </a:lnTo>
                  <a:lnTo>
                    <a:pt x="68" y="109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1" y="98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81" y="76"/>
                  </a:lnTo>
                  <a:lnTo>
                    <a:pt x="85" y="65"/>
                  </a:lnTo>
                  <a:lnTo>
                    <a:pt x="85" y="65"/>
                  </a:lnTo>
                  <a:lnTo>
                    <a:pt x="89" y="61"/>
                  </a:lnTo>
                  <a:lnTo>
                    <a:pt x="92" y="57"/>
                  </a:lnTo>
                  <a:lnTo>
                    <a:pt x="96" y="53"/>
                  </a:lnTo>
                  <a:lnTo>
                    <a:pt x="102" y="51"/>
                  </a:lnTo>
                  <a:lnTo>
                    <a:pt x="102" y="51"/>
                  </a:lnTo>
                  <a:lnTo>
                    <a:pt x="113" y="47"/>
                  </a:lnTo>
                  <a:lnTo>
                    <a:pt x="126" y="46"/>
                  </a:lnTo>
                  <a:lnTo>
                    <a:pt x="126" y="46"/>
                  </a:lnTo>
                  <a:lnTo>
                    <a:pt x="135" y="46"/>
                  </a:lnTo>
                  <a:lnTo>
                    <a:pt x="143" y="48"/>
                  </a:lnTo>
                  <a:lnTo>
                    <a:pt x="151" y="51"/>
                  </a:lnTo>
                  <a:lnTo>
                    <a:pt x="157" y="56"/>
                  </a:lnTo>
                  <a:lnTo>
                    <a:pt x="157" y="56"/>
                  </a:lnTo>
                  <a:lnTo>
                    <a:pt x="163" y="61"/>
                  </a:lnTo>
                  <a:lnTo>
                    <a:pt x="167" y="68"/>
                  </a:lnTo>
                  <a:lnTo>
                    <a:pt x="169" y="76"/>
                  </a:lnTo>
                  <a:lnTo>
                    <a:pt x="172" y="83"/>
                  </a:lnTo>
                  <a:lnTo>
                    <a:pt x="144" y="87"/>
                  </a:lnTo>
                  <a:lnTo>
                    <a:pt x="144" y="87"/>
                  </a:lnTo>
                  <a:lnTo>
                    <a:pt x="142" y="78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1" y="69"/>
                  </a:lnTo>
                  <a:lnTo>
                    <a:pt x="125" y="68"/>
                  </a:lnTo>
                  <a:lnTo>
                    <a:pt x="125" y="68"/>
                  </a:lnTo>
                  <a:lnTo>
                    <a:pt x="117" y="69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08" y="79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8" y="98"/>
                  </a:lnTo>
                  <a:lnTo>
                    <a:pt x="108" y="98"/>
                  </a:lnTo>
                  <a:lnTo>
                    <a:pt x="111" y="109"/>
                  </a:lnTo>
                  <a:lnTo>
                    <a:pt x="144" y="109"/>
                  </a:lnTo>
                  <a:lnTo>
                    <a:pt x="144" y="134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6" y="137"/>
                  </a:lnTo>
                  <a:lnTo>
                    <a:pt x="116" y="137"/>
                  </a:lnTo>
                  <a:lnTo>
                    <a:pt x="116" y="144"/>
                  </a:lnTo>
                  <a:lnTo>
                    <a:pt x="113" y="151"/>
                  </a:lnTo>
                  <a:lnTo>
                    <a:pt x="113" y="151"/>
                  </a:lnTo>
                  <a:lnTo>
                    <a:pt x="108" y="159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7" y="167"/>
                  </a:lnTo>
                  <a:lnTo>
                    <a:pt x="115" y="165"/>
                  </a:lnTo>
                  <a:lnTo>
                    <a:pt x="115" y="165"/>
                  </a:lnTo>
                  <a:lnTo>
                    <a:pt x="121" y="167"/>
                  </a:lnTo>
                  <a:lnTo>
                    <a:pt x="121" y="167"/>
                  </a:lnTo>
                  <a:lnTo>
                    <a:pt x="129" y="168"/>
                  </a:lnTo>
                  <a:lnTo>
                    <a:pt x="129" y="168"/>
                  </a:lnTo>
                  <a:lnTo>
                    <a:pt x="139" y="170"/>
                  </a:lnTo>
                  <a:lnTo>
                    <a:pt x="146" y="172"/>
                  </a:lnTo>
                  <a:lnTo>
                    <a:pt x="146" y="172"/>
                  </a:lnTo>
                  <a:lnTo>
                    <a:pt x="155" y="170"/>
                  </a:lnTo>
                  <a:lnTo>
                    <a:pt x="165" y="165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0" y="192"/>
                  </a:lnTo>
                  <a:lnTo>
                    <a:pt x="164" y="194"/>
                  </a:lnTo>
                  <a:lnTo>
                    <a:pt x="164" y="19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46"/>
            <p:cNvSpPr>
              <a:spLocks noEditPoints="1"/>
            </p:cNvSpPr>
            <p:nvPr/>
          </p:nvSpPr>
          <p:spPr bwMode="auto">
            <a:xfrm>
              <a:off x="7839578" y="1898712"/>
              <a:ext cx="214354" cy="216096"/>
            </a:xfrm>
            <a:custGeom>
              <a:avLst/>
              <a:gdLst>
                <a:gd name="T0" fmla="*/ 211 w 247"/>
                <a:gd name="T1" fmla="*/ 36 h 248"/>
                <a:gd name="T2" fmla="*/ 191 w 247"/>
                <a:gd name="T3" fmla="*/ 21 h 248"/>
                <a:gd name="T4" fmla="*/ 171 w 247"/>
                <a:gd name="T5" fmla="*/ 9 h 248"/>
                <a:gd name="T6" fmla="*/ 147 w 247"/>
                <a:gd name="T7" fmla="*/ 2 h 248"/>
                <a:gd name="T8" fmla="*/ 124 w 247"/>
                <a:gd name="T9" fmla="*/ 0 h 248"/>
                <a:gd name="T10" fmla="*/ 100 w 247"/>
                <a:gd name="T11" fmla="*/ 2 h 248"/>
                <a:gd name="T12" fmla="*/ 77 w 247"/>
                <a:gd name="T13" fmla="*/ 9 h 248"/>
                <a:gd name="T14" fmla="*/ 56 w 247"/>
                <a:gd name="T15" fmla="*/ 21 h 248"/>
                <a:gd name="T16" fmla="*/ 37 w 247"/>
                <a:gd name="T17" fmla="*/ 36 h 248"/>
                <a:gd name="T18" fmla="*/ 28 w 247"/>
                <a:gd name="T19" fmla="*/ 45 h 248"/>
                <a:gd name="T20" fmla="*/ 15 w 247"/>
                <a:gd name="T21" fmla="*/ 66 h 248"/>
                <a:gd name="T22" fmla="*/ 6 w 247"/>
                <a:gd name="T23" fmla="*/ 88 h 248"/>
                <a:gd name="T24" fmla="*/ 0 w 247"/>
                <a:gd name="T25" fmla="*/ 112 h 248"/>
                <a:gd name="T26" fmla="*/ 0 w 247"/>
                <a:gd name="T27" fmla="*/ 136 h 248"/>
                <a:gd name="T28" fmla="*/ 6 w 247"/>
                <a:gd name="T29" fmla="*/ 160 h 248"/>
                <a:gd name="T30" fmla="*/ 13 w 247"/>
                <a:gd name="T31" fmla="*/ 182 h 248"/>
                <a:gd name="T32" fmla="*/ 28 w 247"/>
                <a:gd name="T33" fmla="*/ 202 h 248"/>
                <a:gd name="T34" fmla="*/ 35 w 247"/>
                <a:gd name="T35" fmla="*/ 212 h 248"/>
                <a:gd name="T36" fmla="*/ 55 w 247"/>
                <a:gd name="T37" fmla="*/ 227 h 248"/>
                <a:gd name="T38" fmla="*/ 77 w 247"/>
                <a:gd name="T39" fmla="*/ 239 h 248"/>
                <a:gd name="T40" fmla="*/ 100 w 247"/>
                <a:gd name="T41" fmla="*/ 245 h 248"/>
                <a:gd name="T42" fmla="*/ 124 w 247"/>
                <a:gd name="T43" fmla="*/ 248 h 248"/>
                <a:gd name="T44" fmla="*/ 147 w 247"/>
                <a:gd name="T45" fmla="*/ 245 h 248"/>
                <a:gd name="T46" fmla="*/ 171 w 247"/>
                <a:gd name="T47" fmla="*/ 239 h 248"/>
                <a:gd name="T48" fmla="*/ 193 w 247"/>
                <a:gd name="T49" fmla="*/ 227 h 248"/>
                <a:gd name="T50" fmla="*/ 212 w 247"/>
                <a:gd name="T51" fmla="*/ 212 h 248"/>
                <a:gd name="T52" fmla="*/ 220 w 247"/>
                <a:gd name="T53" fmla="*/ 202 h 248"/>
                <a:gd name="T54" fmla="*/ 234 w 247"/>
                <a:gd name="T55" fmla="*/ 182 h 248"/>
                <a:gd name="T56" fmla="*/ 242 w 247"/>
                <a:gd name="T57" fmla="*/ 160 h 248"/>
                <a:gd name="T58" fmla="*/ 247 w 247"/>
                <a:gd name="T59" fmla="*/ 136 h 248"/>
                <a:gd name="T60" fmla="*/ 247 w 247"/>
                <a:gd name="T61" fmla="*/ 112 h 248"/>
                <a:gd name="T62" fmla="*/ 242 w 247"/>
                <a:gd name="T63" fmla="*/ 88 h 248"/>
                <a:gd name="T64" fmla="*/ 233 w 247"/>
                <a:gd name="T65" fmla="*/ 66 h 248"/>
                <a:gd name="T66" fmla="*/ 220 w 247"/>
                <a:gd name="T67" fmla="*/ 45 h 248"/>
                <a:gd name="T68" fmla="*/ 211 w 247"/>
                <a:gd name="T69" fmla="*/ 36 h 248"/>
                <a:gd name="T70" fmla="*/ 169 w 247"/>
                <a:gd name="T71" fmla="*/ 141 h 248"/>
                <a:gd name="T72" fmla="*/ 136 w 247"/>
                <a:gd name="T73" fmla="*/ 152 h 248"/>
                <a:gd name="T74" fmla="*/ 169 w 247"/>
                <a:gd name="T75" fmla="*/ 175 h 248"/>
                <a:gd name="T76" fmla="*/ 136 w 247"/>
                <a:gd name="T77" fmla="*/ 201 h 248"/>
                <a:gd name="T78" fmla="*/ 110 w 247"/>
                <a:gd name="T79" fmla="*/ 175 h 248"/>
                <a:gd name="T80" fmla="*/ 76 w 247"/>
                <a:gd name="T81" fmla="*/ 152 h 248"/>
                <a:gd name="T82" fmla="*/ 110 w 247"/>
                <a:gd name="T83" fmla="*/ 141 h 248"/>
                <a:gd name="T84" fmla="*/ 76 w 247"/>
                <a:gd name="T85" fmla="*/ 117 h 248"/>
                <a:gd name="T86" fmla="*/ 65 w 247"/>
                <a:gd name="T87" fmla="*/ 57 h 248"/>
                <a:gd name="T88" fmla="*/ 116 w 247"/>
                <a:gd name="T89" fmla="*/ 99 h 248"/>
                <a:gd name="T90" fmla="*/ 119 w 247"/>
                <a:gd name="T91" fmla="*/ 105 h 248"/>
                <a:gd name="T92" fmla="*/ 121 w 247"/>
                <a:gd name="T93" fmla="*/ 110 h 248"/>
                <a:gd name="T94" fmla="*/ 126 w 247"/>
                <a:gd name="T95" fmla="*/ 99 h 248"/>
                <a:gd name="T96" fmla="*/ 177 w 247"/>
                <a:gd name="T97" fmla="*/ 57 h 248"/>
                <a:gd name="T98" fmla="*/ 169 w 247"/>
                <a:gd name="T99" fmla="*/ 117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7" h="248">
                  <a:moveTo>
                    <a:pt x="211" y="36"/>
                  </a:moveTo>
                  <a:lnTo>
                    <a:pt x="211" y="36"/>
                  </a:lnTo>
                  <a:lnTo>
                    <a:pt x="202" y="28"/>
                  </a:lnTo>
                  <a:lnTo>
                    <a:pt x="191" y="21"/>
                  </a:lnTo>
                  <a:lnTo>
                    <a:pt x="181" y="14"/>
                  </a:lnTo>
                  <a:lnTo>
                    <a:pt x="171" y="9"/>
                  </a:lnTo>
                  <a:lnTo>
                    <a:pt x="159" y="5"/>
                  </a:lnTo>
                  <a:lnTo>
                    <a:pt x="147" y="2"/>
                  </a:lnTo>
                  <a:lnTo>
                    <a:pt x="136" y="1"/>
                  </a:lnTo>
                  <a:lnTo>
                    <a:pt x="124" y="0"/>
                  </a:lnTo>
                  <a:lnTo>
                    <a:pt x="112" y="1"/>
                  </a:lnTo>
                  <a:lnTo>
                    <a:pt x="100" y="2"/>
                  </a:lnTo>
                  <a:lnTo>
                    <a:pt x="89" y="5"/>
                  </a:lnTo>
                  <a:lnTo>
                    <a:pt x="77" y="9"/>
                  </a:lnTo>
                  <a:lnTo>
                    <a:pt x="67" y="14"/>
                  </a:lnTo>
                  <a:lnTo>
                    <a:pt x="56" y="21"/>
                  </a:lnTo>
                  <a:lnTo>
                    <a:pt x="46" y="28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28" y="45"/>
                  </a:lnTo>
                  <a:lnTo>
                    <a:pt x="20" y="56"/>
                  </a:lnTo>
                  <a:lnTo>
                    <a:pt x="15" y="66"/>
                  </a:lnTo>
                  <a:lnTo>
                    <a:pt x="9" y="78"/>
                  </a:lnTo>
                  <a:lnTo>
                    <a:pt x="6" y="88"/>
                  </a:lnTo>
                  <a:lnTo>
                    <a:pt x="2" y="100"/>
                  </a:lnTo>
                  <a:lnTo>
                    <a:pt x="0" y="112"/>
                  </a:lnTo>
                  <a:lnTo>
                    <a:pt x="0" y="125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6" y="160"/>
                  </a:lnTo>
                  <a:lnTo>
                    <a:pt x="9" y="170"/>
                  </a:lnTo>
                  <a:lnTo>
                    <a:pt x="13" y="182"/>
                  </a:lnTo>
                  <a:lnTo>
                    <a:pt x="20" y="192"/>
                  </a:lnTo>
                  <a:lnTo>
                    <a:pt x="28" y="20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46" y="221"/>
                  </a:lnTo>
                  <a:lnTo>
                    <a:pt x="55" y="227"/>
                  </a:lnTo>
                  <a:lnTo>
                    <a:pt x="67" y="234"/>
                  </a:lnTo>
                  <a:lnTo>
                    <a:pt x="77" y="239"/>
                  </a:lnTo>
                  <a:lnTo>
                    <a:pt x="89" y="243"/>
                  </a:lnTo>
                  <a:lnTo>
                    <a:pt x="100" y="245"/>
                  </a:lnTo>
                  <a:lnTo>
                    <a:pt x="112" y="248"/>
                  </a:lnTo>
                  <a:lnTo>
                    <a:pt x="124" y="248"/>
                  </a:lnTo>
                  <a:lnTo>
                    <a:pt x="136" y="248"/>
                  </a:lnTo>
                  <a:lnTo>
                    <a:pt x="147" y="245"/>
                  </a:lnTo>
                  <a:lnTo>
                    <a:pt x="159" y="243"/>
                  </a:lnTo>
                  <a:lnTo>
                    <a:pt x="171" y="239"/>
                  </a:lnTo>
                  <a:lnTo>
                    <a:pt x="181" y="234"/>
                  </a:lnTo>
                  <a:lnTo>
                    <a:pt x="193" y="227"/>
                  </a:lnTo>
                  <a:lnTo>
                    <a:pt x="202" y="221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220" y="202"/>
                  </a:lnTo>
                  <a:lnTo>
                    <a:pt x="228" y="192"/>
                  </a:lnTo>
                  <a:lnTo>
                    <a:pt x="234" y="182"/>
                  </a:lnTo>
                  <a:lnTo>
                    <a:pt x="238" y="170"/>
                  </a:lnTo>
                  <a:lnTo>
                    <a:pt x="242" y="160"/>
                  </a:lnTo>
                  <a:lnTo>
                    <a:pt x="246" y="148"/>
                  </a:lnTo>
                  <a:lnTo>
                    <a:pt x="247" y="136"/>
                  </a:lnTo>
                  <a:lnTo>
                    <a:pt x="247" y="125"/>
                  </a:lnTo>
                  <a:lnTo>
                    <a:pt x="247" y="112"/>
                  </a:lnTo>
                  <a:lnTo>
                    <a:pt x="246" y="100"/>
                  </a:lnTo>
                  <a:lnTo>
                    <a:pt x="242" y="88"/>
                  </a:lnTo>
                  <a:lnTo>
                    <a:pt x="238" y="78"/>
                  </a:lnTo>
                  <a:lnTo>
                    <a:pt x="233" y="66"/>
                  </a:lnTo>
                  <a:lnTo>
                    <a:pt x="228" y="56"/>
                  </a:lnTo>
                  <a:lnTo>
                    <a:pt x="220" y="45"/>
                  </a:lnTo>
                  <a:lnTo>
                    <a:pt x="211" y="36"/>
                  </a:lnTo>
                  <a:lnTo>
                    <a:pt x="211" y="36"/>
                  </a:lnTo>
                  <a:close/>
                  <a:moveTo>
                    <a:pt x="169" y="117"/>
                  </a:moveTo>
                  <a:lnTo>
                    <a:pt x="169" y="141"/>
                  </a:lnTo>
                  <a:lnTo>
                    <a:pt x="136" y="141"/>
                  </a:lnTo>
                  <a:lnTo>
                    <a:pt x="136" y="152"/>
                  </a:lnTo>
                  <a:lnTo>
                    <a:pt x="169" y="152"/>
                  </a:lnTo>
                  <a:lnTo>
                    <a:pt x="169" y="175"/>
                  </a:lnTo>
                  <a:lnTo>
                    <a:pt x="136" y="175"/>
                  </a:lnTo>
                  <a:lnTo>
                    <a:pt x="136" y="201"/>
                  </a:lnTo>
                  <a:lnTo>
                    <a:pt x="110" y="201"/>
                  </a:lnTo>
                  <a:lnTo>
                    <a:pt x="110" y="175"/>
                  </a:lnTo>
                  <a:lnTo>
                    <a:pt x="76" y="175"/>
                  </a:lnTo>
                  <a:lnTo>
                    <a:pt x="76" y="152"/>
                  </a:lnTo>
                  <a:lnTo>
                    <a:pt x="110" y="152"/>
                  </a:lnTo>
                  <a:lnTo>
                    <a:pt x="110" y="141"/>
                  </a:lnTo>
                  <a:lnTo>
                    <a:pt x="76" y="141"/>
                  </a:lnTo>
                  <a:lnTo>
                    <a:pt x="76" y="117"/>
                  </a:lnTo>
                  <a:lnTo>
                    <a:pt x="97" y="117"/>
                  </a:lnTo>
                  <a:lnTo>
                    <a:pt x="65" y="57"/>
                  </a:lnTo>
                  <a:lnTo>
                    <a:pt x="95" y="57"/>
                  </a:lnTo>
                  <a:lnTo>
                    <a:pt x="116" y="99"/>
                  </a:lnTo>
                  <a:lnTo>
                    <a:pt x="116" y="99"/>
                  </a:lnTo>
                  <a:lnTo>
                    <a:pt x="119" y="105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4" y="105"/>
                  </a:lnTo>
                  <a:lnTo>
                    <a:pt x="126" y="99"/>
                  </a:lnTo>
                  <a:lnTo>
                    <a:pt x="147" y="57"/>
                  </a:lnTo>
                  <a:lnTo>
                    <a:pt x="177" y="57"/>
                  </a:lnTo>
                  <a:lnTo>
                    <a:pt x="146" y="117"/>
                  </a:lnTo>
                  <a:lnTo>
                    <a:pt x="169" y="11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47"/>
            <p:cNvSpPr>
              <a:spLocks noEditPoints="1"/>
            </p:cNvSpPr>
            <p:nvPr/>
          </p:nvSpPr>
          <p:spPr bwMode="auto">
            <a:xfrm>
              <a:off x="6164836" y="2167089"/>
              <a:ext cx="224810" cy="224810"/>
            </a:xfrm>
            <a:custGeom>
              <a:avLst/>
              <a:gdLst>
                <a:gd name="T0" fmla="*/ 226 w 259"/>
                <a:gd name="T1" fmla="*/ 214 h 258"/>
                <a:gd name="T2" fmla="*/ 186 w 259"/>
                <a:gd name="T3" fmla="*/ 245 h 258"/>
                <a:gd name="T4" fmla="*/ 138 w 259"/>
                <a:gd name="T5" fmla="*/ 258 h 258"/>
                <a:gd name="T6" fmla="*/ 89 w 259"/>
                <a:gd name="T7" fmla="*/ 252 h 258"/>
                <a:gd name="T8" fmla="*/ 44 w 259"/>
                <a:gd name="T9" fmla="*/ 226 h 258"/>
                <a:gd name="T10" fmla="*/ 13 w 259"/>
                <a:gd name="T11" fmla="*/ 186 h 258"/>
                <a:gd name="T12" fmla="*/ 0 w 259"/>
                <a:gd name="T13" fmla="*/ 138 h 258"/>
                <a:gd name="T14" fmla="*/ 7 w 259"/>
                <a:gd name="T15" fmla="*/ 88 h 258"/>
                <a:gd name="T16" fmla="*/ 33 w 259"/>
                <a:gd name="T17" fmla="*/ 44 h 258"/>
                <a:gd name="T18" fmla="*/ 73 w 259"/>
                <a:gd name="T19" fmla="*/ 13 h 258"/>
                <a:gd name="T20" fmla="*/ 121 w 259"/>
                <a:gd name="T21" fmla="*/ 0 h 258"/>
                <a:gd name="T22" fmla="*/ 170 w 259"/>
                <a:gd name="T23" fmla="*/ 6 h 258"/>
                <a:gd name="T24" fmla="*/ 215 w 259"/>
                <a:gd name="T25" fmla="*/ 32 h 258"/>
                <a:gd name="T26" fmla="*/ 246 w 259"/>
                <a:gd name="T27" fmla="*/ 73 h 258"/>
                <a:gd name="T28" fmla="*/ 259 w 259"/>
                <a:gd name="T29" fmla="*/ 121 h 258"/>
                <a:gd name="T30" fmla="*/ 252 w 259"/>
                <a:gd name="T31" fmla="*/ 170 h 258"/>
                <a:gd name="T32" fmla="*/ 82 w 259"/>
                <a:gd name="T33" fmla="*/ 112 h 258"/>
                <a:gd name="T34" fmla="*/ 77 w 259"/>
                <a:gd name="T35" fmla="*/ 104 h 258"/>
                <a:gd name="T36" fmla="*/ 35 w 259"/>
                <a:gd name="T37" fmla="*/ 100 h 258"/>
                <a:gd name="T38" fmla="*/ 70 w 259"/>
                <a:gd name="T39" fmla="*/ 160 h 258"/>
                <a:gd name="T40" fmla="*/ 78 w 259"/>
                <a:gd name="T41" fmla="*/ 157 h 258"/>
                <a:gd name="T42" fmla="*/ 85 w 259"/>
                <a:gd name="T43" fmla="*/ 147 h 258"/>
                <a:gd name="T44" fmla="*/ 83 w 259"/>
                <a:gd name="T45" fmla="*/ 134 h 258"/>
                <a:gd name="T46" fmla="*/ 74 w 259"/>
                <a:gd name="T47" fmla="*/ 128 h 258"/>
                <a:gd name="T48" fmla="*/ 82 w 259"/>
                <a:gd name="T49" fmla="*/ 119 h 258"/>
                <a:gd name="T50" fmla="*/ 130 w 259"/>
                <a:gd name="T51" fmla="*/ 100 h 258"/>
                <a:gd name="T52" fmla="*/ 130 w 259"/>
                <a:gd name="T53" fmla="*/ 143 h 258"/>
                <a:gd name="T54" fmla="*/ 124 w 259"/>
                <a:gd name="T55" fmla="*/ 151 h 258"/>
                <a:gd name="T56" fmla="*/ 111 w 259"/>
                <a:gd name="T57" fmla="*/ 148 h 258"/>
                <a:gd name="T58" fmla="*/ 108 w 259"/>
                <a:gd name="T59" fmla="*/ 143 h 258"/>
                <a:gd name="T60" fmla="*/ 95 w 259"/>
                <a:gd name="T61" fmla="*/ 132 h 258"/>
                <a:gd name="T62" fmla="*/ 98 w 259"/>
                <a:gd name="T63" fmla="*/ 151 h 258"/>
                <a:gd name="T64" fmla="*/ 107 w 259"/>
                <a:gd name="T65" fmla="*/ 158 h 258"/>
                <a:gd name="T66" fmla="*/ 120 w 259"/>
                <a:gd name="T67" fmla="*/ 161 h 258"/>
                <a:gd name="T68" fmla="*/ 135 w 259"/>
                <a:gd name="T69" fmla="*/ 157 h 258"/>
                <a:gd name="T70" fmla="*/ 142 w 259"/>
                <a:gd name="T71" fmla="*/ 147 h 258"/>
                <a:gd name="T72" fmla="*/ 204 w 259"/>
                <a:gd name="T73" fmla="*/ 100 h 258"/>
                <a:gd name="T74" fmla="*/ 148 w 259"/>
                <a:gd name="T75" fmla="*/ 100 h 258"/>
                <a:gd name="T76" fmla="*/ 182 w 259"/>
                <a:gd name="T77" fmla="*/ 135 h 258"/>
                <a:gd name="T78" fmla="*/ 211 w 259"/>
                <a:gd name="T79" fmla="*/ 100 h 258"/>
                <a:gd name="T80" fmla="*/ 222 w 259"/>
                <a:gd name="T81" fmla="*/ 114 h 258"/>
                <a:gd name="T82" fmla="*/ 222 w 259"/>
                <a:gd name="T83" fmla="*/ 160 h 258"/>
                <a:gd name="T84" fmla="*/ 73 w 259"/>
                <a:gd name="T85" fmla="*/ 141 h 258"/>
                <a:gd name="T86" fmla="*/ 72 w 259"/>
                <a:gd name="T87" fmla="*/ 147 h 258"/>
                <a:gd name="T88" fmla="*/ 59 w 259"/>
                <a:gd name="T89" fmla="*/ 149 h 258"/>
                <a:gd name="T90" fmla="*/ 57 w 259"/>
                <a:gd name="T91" fmla="*/ 134 h 258"/>
                <a:gd name="T92" fmla="*/ 72 w 259"/>
                <a:gd name="T93" fmla="*/ 138 h 258"/>
                <a:gd name="T94" fmla="*/ 48 w 259"/>
                <a:gd name="T95" fmla="*/ 125 h 258"/>
                <a:gd name="T96" fmla="*/ 65 w 259"/>
                <a:gd name="T97" fmla="*/ 110 h 258"/>
                <a:gd name="T98" fmla="*/ 69 w 259"/>
                <a:gd name="T99" fmla="*/ 113 h 258"/>
                <a:gd name="T100" fmla="*/ 70 w 259"/>
                <a:gd name="T101" fmla="*/ 119 h 258"/>
                <a:gd name="T102" fmla="*/ 64 w 259"/>
                <a:gd name="T103" fmla="*/ 12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9" h="258">
                  <a:moveTo>
                    <a:pt x="230" y="175"/>
                  </a:moveTo>
                  <a:lnTo>
                    <a:pt x="242" y="193"/>
                  </a:lnTo>
                  <a:lnTo>
                    <a:pt x="220" y="193"/>
                  </a:lnTo>
                  <a:lnTo>
                    <a:pt x="226" y="214"/>
                  </a:lnTo>
                  <a:lnTo>
                    <a:pt x="206" y="210"/>
                  </a:lnTo>
                  <a:lnTo>
                    <a:pt x="208" y="231"/>
                  </a:lnTo>
                  <a:lnTo>
                    <a:pt x="189" y="223"/>
                  </a:lnTo>
                  <a:lnTo>
                    <a:pt x="186" y="245"/>
                  </a:lnTo>
                  <a:lnTo>
                    <a:pt x="169" y="232"/>
                  </a:lnTo>
                  <a:lnTo>
                    <a:pt x="163" y="253"/>
                  </a:lnTo>
                  <a:lnTo>
                    <a:pt x="147" y="239"/>
                  </a:lnTo>
                  <a:lnTo>
                    <a:pt x="138" y="258"/>
                  </a:lnTo>
                  <a:lnTo>
                    <a:pt x="126" y="240"/>
                  </a:lnTo>
                  <a:lnTo>
                    <a:pt x="113" y="257"/>
                  </a:lnTo>
                  <a:lnTo>
                    <a:pt x="104" y="238"/>
                  </a:lnTo>
                  <a:lnTo>
                    <a:pt x="89" y="252"/>
                  </a:lnTo>
                  <a:lnTo>
                    <a:pt x="83" y="230"/>
                  </a:lnTo>
                  <a:lnTo>
                    <a:pt x="65" y="240"/>
                  </a:lnTo>
                  <a:lnTo>
                    <a:pt x="65" y="219"/>
                  </a:lnTo>
                  <a:lnTo>
                    <a:pt x="44" y="226"/>
                  </a:lnTo>
                  <a:lnTo>
                    <a:pt x="48" y="205"/>
                  </a:lnTo>
                  <a:lnTo>
                    <a:pt x="27" y="208"/>
                  </a:lnTo>
                  <a:lnTo>
                    <a:pt x="35" y="187"/>
                  </a:lnTo>
                  <a:lnTo>
                    <a:pt x="13" y="186"/>
                  </a:lnTo>
                  <a:lnTo>
                    <a:pt x="26" y="169"/>
                  </a:lnTo>
                  <a:lnTo>
                    <a:pt x="5" y="162"/>
                  </a:lnTo>
                  <a:lnTo>
                    <a:pt x="20" y="147"/>
                  </a:lnTo>
                  <a:lnTo>
                    <a:pt x="0" y="138"/>
                  </a:lnTo>
                  <a:lnTo>
                    <a:pt x="18" y="126"/>
                  </a:lnTo>
                  <a:lnTo>
                    <a:pt x="1" y="113"/>
                  </a:lnTo>
                  <a:lnTo>
                    <a:pt x="22" y="104"/>
                  </a:lnTo>
                  <a:lnTo>
                    <a:pt x="7" y="88"/>
                  </a:lnTo>
                  <a:lnTo>
                    <a:pt x="29" y="83"/>
                  </a:lnTo>
                  <a:lnTo>
                    <a:pt x="18" y="65"/>
                  </a:lnTo>
                  <a:lnTo>
                    <a:pt x="39" y="65"/>
                  </a:lnTo>
                  <a:lnTo>
                    <a:pt x="33" y="44"/>
                  </a:lnTo>
                  <a:lnTo>
                    <a:pt x="53" y="48"/>
                  </a:lnTo>
                  <a:lnTo>
                    <a:pt x="51" y="27"/>
                  </a:lnTo>
                  <a:lnTo>
                    <a:pt x="72" y="35"/>
                  </a:lnTo>
                  <a:lnTo>
                    <a:pt x="73" y="13"/>
                  </a:lnTo>
                  <a:lnTo>
                    <a:pt x="91" y="26"/>
                  </a:lnTo>
                  <a:lnTo>
                    <a:pt x="96" y="5"/>
                  </a:lnTo>
                  <a:lnTo>
                    <a:pt x="112" y="19"/>
                  </a:lnTo>
                  <a:lnTo>
                    <a:pt x="121" y="0"/>
                  </a:lnTo>
                  <a:lnTo>
                    <a:pt x="133" y="18"/>
                  </a:lnTo>
                  <a:lnTo>
                    <a:pt x="147" y="1"/>
                  </a:lnTo>
                  <a:lnTo>
                    <a:pt x="155" y="21"/>
                  </a:lnTo>
                  <a:lnTo>
                    <a:pt x="170" y="6"/>
                  </a:lnTo>
                  <a:lnTo>
                    <a:pt x="176" y="28"/>
                  </a:lnTo>
                  <a:lnTo>
                    <a:pt x="194" y="17"/>
                  </a:lnTo>
                  <a:lnTo>
                    <a:pt x="194" y="39"/>
                  </a:lnTo>
                  <a:lnTo>
                    <a:pt x="215" y="32"/>
                  </a:lnTo>
                  <a:lnTo>
                    <a:pt x="211" y="53"/>
                  </a:lnTo>
                  <a:lnTo>
                    <a:pt x="232" y="50"/>
                  </a:lnTo>
                  <a:lnTo>
                    <a:pt x="224" y="70"/>
                  </a:lnTo>
                  <a:lnTo>
                    <a:pt x="246" y="73"/>
                  </a:lnTo>
                  <a:lnTo>
                    <a:pt x="233" y="89"/>
                  </a:lnTo>
                  <a:lnTo>
                    <a:pt x="255" y="96"/>
                  </a:lnTo>
                  <a:lnTo>
                    <a:pt x="239" y="112"/>
                  </a:lnTo>
                  <a:lnTo>
                    <a:pt x="259" y="121"/>
                  </a:lnTo>
                  <a:lnTo>
                    <a:pt x="241" y="132"/>
                  </a:lnTo>
                  <a:lnTo>
                    <a:pt x="258" y="145"/>
                  </a:lnTo>
                  <a:lnTo>
                    <a:pt x="238" y="154"/>
                  </a:lnTo>
                  <a:lnTo>
                    <a:pt x="252" y="170"/>
                  </a:lnTo>
                  <a:lnTo>
                    <a:pt x="230" y="175"/>
                  </a:lnTo>
                  <a:close/>
                  <a:moveTo>
                    <a:pt x="83" y="115"/>
                  </a:moveTo>
                  <a:lnTo>
                    <a:pt x="83" y="115"/>
                  </a:lnTo>
                  <a:lnTo>
                    <a:pt x="82" y="112"/>
                  </a:lnTo>
                  <a:lnTo>
                    <a:pt x="81" y="109"/>
                  </a:lnTo>
                  <a:lnTo>
                    <a:pt x="81" y="109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0" y="101"/>
                  </a:lnTo>
                  <a:lnTo>
                    <a:pt x="70" y="101"/>
                  </a:lnTo>
                  <a:lnTo>
                    <a:pt x="60" y="100"/>
                  </a:lnTo>
                  <a:lnTo>
                    <a:pt x="35" y="100"/>
                  </a:lnTo>
                  <a:lnTo>
                    <a:pt x="35" y="160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70" y="160"/>
                  </a:lnTo>
                  <a:lnTo>
                    <a:pt x="70" y="160"/>
                  </a:lnTo>
                  <a:lnTo>
                    <a:pt x="76" y="158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82" y="154"/>
                  </a:lnTo>
                  <a:lnTo>
                    <a:pt x="83" y="151"/>
                  </a:lnTo>
                  <a:lnTo>
                    <a:pt x="83" y="151"/>
                  </a:lnTo>
                  <a:lnTo>
                    <a:pt x="85" y="147"/>
                  </a:lnTo>
                  <a:lnTo>
                    <a:pt x="86" y="143"/>
                  </a:lnTo>
                  <a:lnTo>
                    <a:pt x="86" y="143"/>
                  </a:lnTo>
                  <a:lnTo>
                    <a:pt x="85" y="138"/>
                  </a:lnTo>
                  <a:lnTo>
                    <a:pt x="83" y="134"/>
                  </a:lnTo>
                  <a:lnTo>
                    <a:pt x="83" y="134"/>
                  </a:lnTo>
                  <a:lnTo>
                    <a:pt x="79" y="130"/>
                  </a:lnTo>
                  <a:lnTo>
                    <a:pt x="74" y="128"/>
                  </a:lnTo>
                  <a:lnTo>
                    <a:pt x="74" y="128"/>
                  </a:lnTo>
                  <a:lnTo>
                    <a:pt x="78" y="126"/>
                  </a:lnTo>
                  <a:lnTo>
                    <a:pt x="81" y="123"/>
                  </a:lnTo>
                  <a:lnTo>
                    <a:pt x="81" y="123"/>
                  </a:lnTo>
                  <a:lnTo>
                    <a:pt x="82" y="119"/>
                  </a:lnTo>
                  <a:lnTo>
                    <a:pt x="83" y="115"/>
                  </a:lnTo>
                  <a:lnTo>
                    <a:pt x="83" y="115"/>
                  </a:lnTo>
                  <a:close/>
                  <a:moveTo>
                    <a:pt x="142" y="100"/>
                  </a:moveTo>
                  <a:lnTo>
                    <a:pt x="130" y="100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29" y="147"/>
                  </a:lnTo>
                  <a:lnTo>
                    <a:pt x="126" y="148"/>
                  </a:lnTo>
                  <a:lnTo>
                    <a:pt x="126" y="148"/>
                  </a:lnTo>
                  <a:lnTo>
                    <a:pt x="124" y="151"/>
                  </a:lnTo>
                  <a:lnTo>
                    <a:pt x="118" y="151"/>
                  </a:lnTo>
                  <a:lnTo>
                    <a:pt x="118" y="151"/>
                  </a:lnTo>
                  <a:lnTo>
                    <a:pt x="115" y="151"/>
                  </a:lnTo>
                  <a:lnTo>
                    <a:pt x="111" y="148"/>
                  </a:lnTo>
                  <a:lnTo>
                    <a:pt x="111" y="148"/>
                  </a:lnTo>
                  <a:lnTo>
                    <a:pt x="109" y="145"/>
                  </a:lnTo>
                  <a:lnTo>
                    <a:pt x="108" y="143"/>
                  </a:lnTo>
                  <a:lnTo>
                    <a:pt x="108" y="143"/>
                  </a:lnTo>
                  <a:lnTo>
                    <a:pt x="107" y="132"/>
                  </a:lnTo>
                  <a:lnTo>
                    <a:pt x="107" y="100"/>
                  </a:lnTo>
                  <a:lnTo>
                    <a:pt x="95" y="100"/>
                  </a:lnTo>
                  <a:lnTo>
                    <a:pt x="95" y="132"/>
                  </a:lnTo>
                  <a:lnTo>
                    <a:pt x="95" y="132"/>
                  </a:lnTo>
                  <a:lnTo>
                    <a:pt x="96" y="147"/>
                  </a:lnTo>
                  <a:lnTo>
                    <a:pt x="96" y="147"/>
                  </a:lnTo>
                  <a:lnTo>
                    <a:pt x="98" y="151"/>
                  </a:lnTo>
                  <a:lnTo>
                    <a:pt x="99" y="154"/>
                  </a:lnTo>
                  <a:lnTo>
                    <a:pt x="99" y="154"/>
                  </a:lnTo>
                  <a:lnTo>
                    <a:pt x="103" y="157"/>
                  </a:lnTo>
                  <a:lnTo>
                    <a:pt x="107" y="158"/>
                  </a:lnTo>
                  <a:lnTo>
                    <a:pt x="107" y="158"/>
                  </a:lnTo>
                  <a:lnTo>
                    <a:pt x="112" y="161"/>
                  </a:lnTo>
                  <a:lnTo>
                    <a:pt x="120" y="161"/>
                  </a:lnTo>
                  <a:lnTo>
                    <a:pt x="120" y="161"/>
                  </a:lnTo>
                  <a:lnTo>
                    <a:pt x="126" y="161"/>
                  </a:lnTo>
                  <a:lnTo>
                    <a:pt x="131" y="160"/>
                  </a:lnTo>
                  <a:lnTo>
                    <a:pt x="131" y="160"/>
                  </a:lnTo>
                  <a:lnTo>
                    <a:pt x="135" y="157"/>
                  </a:lnTo>
                  <a:lnTo>
                    <a:pt x="138" y="154"/>
                  </a:lnTo>
                  <a:lnTo>
                    <a:pt x="138" y="154"/>
                  </a:lnTo>
                  <a:lnTo>
                    <a:pt x="141" y="151"/>
                  </a:lnTo>
                  <a:lnTo>
                    <a:pt x="142" y="147"/>
                  </a:lnTo>
                  <a:lnTo>
                    <a:pt x="142" y="147"/>
                  </a:lnTo>
                  <a:lnTo>
                    <a:pt x="142" y="131"/>
                  </a:lnTo>
                  <a:lnTo>
                    <a:pt x="142" y="100"/>
                  </a:lnTo>
                  <a:close/>
                  <a:moveTo>
                    <a:pt x="204" y="100"/>
                  </a:moveTo>
                  <a:lnTo>
                    <a:pt x="190" y="100"/>
                  </a:lnTo>
                  <a:lnTo>
                    <a:pt x="177" y="123"/>
                  </a:lnTo>
                  <a:lnTo>
                    <a:pt x="163" y="100"/>
                  </a:lnTo>
                  <a:lnTo>
                    <a:pt x="148" y="100"/>
                  </a:lnTo>
                  <a:lnTo>
                    <a:pt x="170" y="135"/>
                  </a:lnTo>
                  <a:lnTo>
                    <a:pt x="170" y="160"/>
                  </a:lnTo>
                  <a:lnTo>
                    <a:pt x="182" y="160"/>
                  </a:lnTo>
                  <a:lnTo>
                    <a:pt x="182" y="135"/>
                  </a:lnTo>
                  <a:lnTo>
                    <a:pt x="204" y="100"/>
                  </a:lnTo>
                  <a:close/>
                  <a:moveTo>
                    <a:pt x="222" y="114"/>
                  </a:moveTo>
                  <a:lnTo>
                    <a:pt x="222" y="100"/>
                  </a:lnTo>
                  <a:lnTo>
                    <a:pt x="211" y="100"/>
                  </a:lnTo>
                  <a:lnTo>
                    <a:pt x="211" y="114"/>
                  </a:lnTo>
                  <a:lnTo>
                    <a:pt x="213" y="144"/>
                  </a:lnTo>
                  <a:lnTo>
                    <a:pt x="220" y="144"/>
                  </a:lnTo>
                  <a:lnTo>
                    <a:pt x="222" y="114"/>
                  </a:lnTo>
                  <a:close/>
                  <a:moveTo>
                    <a:pt x="222" y="148"/>
                  </a:moveTo>
                  <a:lnTo>
                    <a:pt x="211" y="148"/>
                  </a:lnTo>
                  <a:lnTo>
                    <a:pt x="211" y="160"/>
                  </a:lnTo>
                  <a:lnTo>
                    <a:pt x="222" y="160"/>
                  </a:lnTo>
                  <a:lnTo>
                    <a:pt x="222" y="148"/>
                  </a:lnTo>
                  <a:close/>
                  <a:moveTo>
                    <a:pt x="72" y="138"/>
                  </a:moveTo>
                  <a:lnTo>
                    <a:pt x="72" y="138"/>
                  </a:lnTo>
                  <a:lnTo>
                    <a:pt x="73" y="141"/>
                  </a:lnTo>
                  <a:lnTo>
                    <a:pt x="73" y="141"/>
                  </a:lnTo>
                  <a:lnTo>
                    <a:pt x="73" y="145"/>
                  </a:lnTo>
                  <a:lnTo>
                    <a:pt x="72" y="147"/>
                  </a:lnTo>
                  <a:lnTo>
                    <a:pt x="72" y="147"/>
                  </a:lnTo>
                  <a:lnTo>
                    <a:pt x="69" y="149"/>
                  </a:lnTo>
                  <a:lnTo>
                    <a:pt x="68" y="149"/>
                  </a:lnTo>
                  <a:lnTo>
                    <a:pt x="68" y="149"/>
                  </a:lnTo>
                  <a:lnTo>
                    <a:pt x="59" y="149"/>
                  </a:lnTo>
                  <a:lnTo>
                    <a:pt x="48" y="149"/>
                  </a:lnTo>
                  <a:lnTo>
                    <a:pt x="48" y="134"/>
                  </a:lnTo>
                  <a:lnTo>
                    <a:pt x="57" y="134"/>
                  </a:lnTo>
                  <a:lnTo>
                    <a:pt x="57" y="134"/>
                  </a:lnTo>
                  <a:lnTo>
                    <a:pt x="68" y="135"/>
                  </a:lnTo>
                  <a:lnTo>
                    <a:pt x="68" y="135"/>
                  </a:lnTo>
                  <a:lnTo>
                    <a:pt x="72" y="138"/>
                  </a:lnTo>
                  <a:lnTo>
                    <a:pt x="72" y="138"/>
                  </a:lnTo>
                  <a:close/>
                  <a:moveTo>
                    <a:pt x="64" y="123"/>
                  </a:moveTo>
                  <a:lnTo>
                    <a:pt x="64" y="123"/>
                  </a:lnTo>
                  <a:lnTo>
                    <a:pt x="56" y="125"/>
                  </a:lnTo>
                  <a:lnTo>
                    <a:pt x="48" y="125"/>
                  </a:lnTo>
                  <a:lnTo>
                    <a:pt x="48" y="110"/>
                  </a:lnTo>
                  <a:lnTo>
                    <a:pt x="55" y="110"/>
                  </a:lnTo>
                  <a:lnTo>
                    <a:pt x="55" y="110"/>
                  </a:lnTo>
                  <a:lnTo>
                    <a:pt x="65" y="110"/>
                  </a:lnTo>
                  <a:lnTo>
                    <a:pt x="65" y="110"/>
                  </a:lnTo>
                  <a:lnTo>
                    <a:pt x="68" y="112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0" y="114"/>
                  </a:lnTo>
                  <a:lnTo>
                    <a:pt x="72" y="117"/>
                  </a:lnTo>
                  <a:lnTo>
                    <a:pt x="72" y="117"/>
                  </a:lnTo>
                  <a:lnTo>
                    <a:pt x="70" y="119"/>
                  </a:lnTo>
                  <a:lnTo>
                    <a:pt x="69" y="122"/>
                  </a:lnTo>
                  <a:lnTo>
                    <a:pt x="69" y="122"/>
                  </a:lnTo>
                  <a:lnTo>
                    <a:pt x="68" y="123"/>
                  </a:lnTo>
                  <a:lnTo>
                    <a:pt x="64" y="123"/>
                  </a:lnTo>
                  <a:lnTo>
                    <a:pt x="64" y="12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48"/>
            <p:cNvSpPr>
              <a:spLocks noEditPoints="1"/>
            </p:cNvSpPr>
            <p:nvPr/>
          </p:nvSpPr>
          <p:spPr bwMode="auto">
            <a:xfrm>
              <a:off x="6448897" y="2168832"/>
              <a:ext cx="219581" cy="219581"/>
            </a:xfrm>
            <a:custGeom>
              <a:avLst/>
              <a:gdLst>
                <a:gd name="T0" fmla="*/ 228 w 254"/>
                <a:gd name="T1" fmla="*/ 116 h 252"/>
                <a:gd name="T2" fmla="*/ 243 w 254"/>
                <a:gd name="T3" fmla="*/ 64 h 252"/>
                <a:gd name="T4" fmla="*/ 191 w 254"/>
                <a:gd name="T5" fmla="*/ 48 h 252"/>
                <a:gd name="T6" fmla="*/ 165 w 254"/>
                <a:gd name="T7" fmla="*/ 0 h 252"/>
                <a:gd name="T8" fmla="*/ 117 w 254"/>
                <a:gd name="T9" fmla="*/ 26 h 252"/>
                <a:gd name="T10" fmla="*/ 64 w 254"/>
                <a:gd name="T11" fmla="*/ 10 h 252"/>
                <a:gd name="T12" fmla="*/ 48 w 254"/>
                <a:gd name="T13" fmla="*/ 62 h 252"/>
                <a:gd name="T14" fmla="*/ 0 w 254"/>
                <a:gd name="T15" fmla="*/ 88 h 252"/>
                <a:gd name="T16" fmla="*/ 26 w 254"/>
                <a:gd name="T17" fmla="*/ 137 h 252"/>
                <a:gd name="T18" fmla="*/ 11 w 254"/>
                <a:gd name="T19" fmla="*/ 189 h 252"/>
                <a:gd name="T20" fmla="*/ 63 w 254"/>
                <a:gd name="T21" fmla="*/ 204 h 252"/>
                <a:gd name="T22" fmla="*/ 89 w 254"/>
                <a:gd name="T23" fmla="*/ 252 h 252"/>
                <a:gd name="T24" fmla="*/ 137 w 254"/>
                <a:gd name="T25" fmla="*/ 226 h 252"/>
                <a:gd name="T26" fmla="*/ 190 w 254"/>
                <a:gd name="T27" fmla="*/ 242 h 252"/>
                <a:gd name="T28" fmla="*/ 206 w 254"/>
                <a:gd name="T29" fmla="*/ 190 h 252"/>
                <a:gd name="T30" fmla="*/ 254 w 254"/>
                <a:gd name="T31" fmla="*/ 164 h 252"/>
                <a:gd name="T32" fmla="*/ 228 w 254"/>
                <a:gd name="T33" fmla="*/ 116 h 252"/>
                <a:gd name="T34" fmla="*/ 86 w 254"/>
                <a:gd name="T35" fmla="*/ 161 h 252"/>
                <a:gd name="T36" fmla="*/ 73 w 254"/>
                <a:gd name="T37" fmla="*/ 161 h 252"/>
                <a:gd name="T38" fmla="*/ 51 w 254"/>
                <a:gd name="T39" fmla="*/ 124 h 252"/>
                <a:gd name="T40" fmla="*/ 51 w 254"/>
                <a:gd name="T41" fmla="*/ 161 h 252"/>
                <a:gd name="T42" fmla="*/ 38 w 254"/>
                <a:gd name="T43" fmla="*/ 161 h 252"/>
                <a:gd name="T44" fmla="*/ 38 w 254"/>
                <a:gd name="T45" fmla="*/ 107 h 252"/>
                <a:gd name="T46" fmla="*/ 55 w 254"/>
                <a:gd name="T47" fmla="*/ 107 h 252"/>
                <a:gd name="T48" fmla="*/ 73 w 254"/>
                <a:gd name="T49" fmla="*/ 138 h 252"/>
                <a:gd name="T50" fmla="*/ 73 w 254"/>
                <a:gd name="T51" fmla="*/ 107 h 252"/>
                <a:gd name="T52" fmla="*/ 86 w 254"/>
                <a:gd name="T53" fmla="*/ 107 h 252"/>
                <a:gd name="T54" fmla="*/ 86 w 254"/>
                <a:gd name="T55" fmla="*/ 161 h 252"/>
                <a:gd name="T56" fmla="*/ 135 w 254"/>
                <a:gd name="T57" fmla="*/ 117 h 252"/>
                <a:gd name="T58" fmla="*/ 112 w 254"/>
                <a:gd name="T59" fmla="*/ 117 h 252"/>
                <a:gd name="T60" fmla="*/ 112 w 254"/>
                <a:gd name="T61" fmla="*/ 126 h 252"/>
                <a:gd name="T62" fmla="*/ 134 w 254"/>
                <a:gd name="T63" fmla="*/ 126 h 252"/>
                <a:gd name="T64" fmla="*/ 134 w 254"/>
                <a:gd name="T65" fmla="*/ 138 h 252"/>
                <a:gd name="T66" fmla="*/ 112 w 254"/>
                <a:gd name="T67" fmla="*/ 138 h 252"/>
                <a:gd name="T68" fmla="*/ 112 w 254"/>
                <a:gd name="T69" fmla="*/ 151 h 252"/>
                <a:gd name="T70" fmla="*/ 135 w 254"/>
                <a:gd name="T71" fmla="*/ 151 h 252"/>
                <a:gd name="T72" fmla="*/ 135 w 254"/>
                <a:gd name="T73" fmla="*/ 161 h 252"/>
                <a:gd name="T74" fmla="*/ 98 w 254"/>
                <a:gd name="T75" fmla="*/ 161 h 252"/>
                <a:gd name="T76" fmla="*/ 98 w 254"/>
                <a:gd name="T77" fmla="*/ 107 h 252"/>
                <a:gd name="T78" fmla="*/ 135 w 254"/>
                <a:gd name="T79" fmla="*/ 107 h 252"/>
                <a:gd name="T80" fmla="*/ 135 w 254"/>
                <a:gd name="T81" fmla="*/ 117 h 252"/>
                <a:gd name="T82" fmla="*/ 206 w 254"/>
                <a:gd name="T83" fmla="*/ 161 h 252"/>
                <a:gd name="T84" fmla="*/ 190 w 254"/>
                <a:gd name="T85" fmla="*/ 161 h 252"/>
                <a:gd name="T86" fmla="*/ 181 w 254"/>
                <a:gd name="T87" fmla="*/ 127 h 252"/>
                <a:gd name="T88" fmla="*/ 172 w 254"/>
                <a:gd name="T89" fmla="*/ 161 h 252"/>
                <a:gd name="T90" fmla="*/ 156 w 254"/>
                <a:gd name="T91" fmla="*/ 161 h 252"/>
                <a:gd name="T92" fmla="*/ 143 w 254"/>
                <a:gd name="T93" fmla="*/ 107 h 252"/>
                <a:gd name="T94" fmla="*/ 157 w 254"/>
                <a:gd name="T95" fmla="*/ 107 h 252"/>
                <a:gd name="T96" fmla="*/ 165 w 254"/>
                <a:gd name="T97" fmla="*/ 143 h 252"/>
                <a:gd name="T98" fmla="*/ 174 w 254"/>
                <a:gd name="T99" fmla="*/ 107 h 252"/>
                <a:gd name="T100" fmla="*/ 187 w 254"/>
                <a:gd name="T101" fmla="*/ 107 h 252"/>
                <a:gd name="T102" fmla="*/ 196 w 254"/>
                <a:gd name="T103" fmla="*/ 143 h 252"/>
                <a:gd name="T104" fmla="*/ 204 w 254"/>
                <a:gd name="T105" fmla="*/ 107 h 252"/>
                <a:gd name="T106" fmla="*/ 219 w 254"/>
                <a:gd name="T107" fmla="*/ 107 h 252"/>
                <a:gd name="T108" fmla="*/ 206 w 254"/>
                <a:gd name="T109" fmla="*/ 16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4" h="252">
                  <a:moveTo>
                    <a:pt x="228" y="116"/>
                  </a:moveTo>
                  <a:lnTo>
                    <a:pt x="243" y="64"/>
                  </a:lnTo>
                  <a:lnTo>
                    <a:pt x="191" y="48"/>
                  </a:lnTo>
                  <a:lnTo>
                    <a:pt x="165" y="0"/>
                  </a:lnTo>
                  <a:lnTo>
                    <a:pt x="117" y="26"/>
                  </a:lnTo>
                  <a:lnTo>
                    <a:pt x="64" y="10"/>
                  </a:lnTo>
                  <a:lnTo>
                    <a:pt x="48" y="62"/>
                  </a:lnTo>
                  <a:lnTo>
                    <a:pt x="0" y="88"/>
                  </a:lnTo>
                  <a:lnTo>
                    <a:pt x="26" y="137"/>
                  </a:lnTo>
                  <a:lnTo>
                    <a:pt x="11" y="189"/>
                  </a:lnTo>
                  <a:lnTo>
                    <a:pt x="63" y="204"/>
                  </a:lnTo>
                  <a:lnTo>
                    <a:pt x="89" y="252"/>
                  </a:lnTo>
                  <a:lnTo>
                    <a:pt x="137" y="226"/>
                  </a:lnTo>
                  <a:lnTo>
                    <a:pt x="190" y="242"/>
                  </a:lnTo>
                  <a:lnTo>
                    <a:pt x="206" y="190"/>
                  </a:lnTo>
                  <a:lnTo>
                    <a:pt x="254" y="164"/>
                  </a:lnTo>
                  <a:lnTo>
                    <a:pt x="228" y="116"/>
                  </a:lnTo>
                  <a:close/>
                  <a:moveTo>
                    <a:pt x="86" y="161"/>
                  </a:moveTo>
                  <a:lnTo>
                    <a:pt x="73" y="161"/>
                  </a:lnTo>
                  <a:lnTo>
                    <a:pt x="51" y="124"/>
                  </a:lnTo>
                  <a:lnTo>
                    <a:pt x="51" y="161"/>
                  </a:lnTo>
                  <a:lnTo>
                    <a:pt x="38" y="161"/>
                  </a:lnTo>
                  <a:lnTo>
                    <a:pt x="38" y="107"/>
                  </a:lnTo>
                  <a:lnTo>
                    <a:pt x="55" y="107"/>
                  </a:lnTo>
                  <a:lnTo>
                    <a:pt x="73" y="138"/>
                  </a:lnTo>
                  <a:lnTo>
                    <a:pt x="73" y="107"/>
                  </a:lnTo>
                  <a:lnTo>
                    <a:pt x="86" y="107"/>
                  </a:lnTo>
                  <a:lnTo>
                    <a:pt x="86" y="161"/>
                  </a:lnTo>
                  <a:close/>
                  <a:moveTo>
                    <a:pt x="135" y="117"/>
                  </a:moveTo>
                  <a:lnTo>
                    <a:pt x="112" y="117"/>
                  </a:lnTo>
                  <a:lnTo>
                    <a:pt x="112" y="126"/>
                  </a:lnTo>
                  <a:lnTo>
                    <a:pt x="134" y="126"/>
                  </a:lnTo>
                  <a:lnTo>
                    <a:pt x="134" y="138"/>
                  </a:lnTo>
                  <a:lnTo>
                    <a:pt x="112" y="138"/>
                  </a:lnTo>
                  <a:lnTo>
                    <a:pt x="112" y="151"/>
                  </a:lnTo>
                  <a:lnTo>
                    <a:pt x="135" y="151"/>
                  </a:lnTo>
                  <a:lnTo>
                    <a:pt x="135" y="161"/>
                  </a:lnTo>
                  <a:lnTo>
                    <a:pt x="98" y="161"/>
                  </a:lnTo>
                  <a:lnTo>
                    <a:pt x="98" y="107"/>
                  </a:lnTo>
                  <a:lnTo>
                    <a:pt x="135" y="107"/>
                  </a:lnTo>
                  <a:lnTo>
                    <a:pt x="135" y="117"/>
                  </a:lnTo>
                  <a:close/>
                  <a:moveTo>
                    <a:pt x="206" y="161"/>
                  </a:moveTo>
                  <a:lnTo>
                    <a:pt x="190" y="161"/>
                  </a:lnTo>
                  <a:lnTo>
                    <a:pt x="181" y="127"/>
                  </a:lnTo>
                  <a:lnTo>
                    <a:pt x="172" y="161"/>
                  </a:lnTo>
                  <a:lnTo>
                    <a:pt x="156" y="161"/>
                  </a:lnTo>
                  <a:lnTo>
                    <a:pt x="143" y="107"/>
                  </a:lnTo>
                  <a:lnTo>
                    <a:pt x="157" y="107"/>
                  </a:lnTo>
                  <a:lnTo>
                    <a:pt x="165" y="143"/>
                  </a:lnTo>
                  <a:lnTo>
                    <a:pt x="174" y="107"/>
                  </a:lnTo>
                  <a:lnTo>
                    <a:pt x="187" y="107"/>
                  </a:lnTo>
                  <a:lnTo>
                    <a:pt x="196" y="143"/>
                  </a:lnTo>
                  <a:lnTo>
                    <a:pt x="204" y="107"/>
                  </a:lnTo>
                  <a:lnTo>
                    <a:pt x="219" y="107"/>
                  </a:lnTo>
                  <a:lnTo>
                    <a:pt x="206" y="16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49"/>
            <p:cNvSpPr>
              <a:spLocks noEditPoints="1"/>
            </p:cNvSpPr>
            <p:nvPr/>
          </p:nvSpPr>
          <p:spPr bwMode="auto">
            <a:xfrm>
              <a:off x="6729473" y="2165347"/>
              <a:ext cx="223067" cy="224810"/>
            </a:xfrm>
            <a:custGeom>
              <a:avLst/>
              <a:gdLst>
                <a:gd name="T0" fmla="*/ 115 w 256"/>
                <a:gd name="T1" fmla="*/ 256 h 258"/>
                <a:gd name="T2" fmla="*/ 77 w 256"/>
                <a:gd name="T3" fmla="*/ 247 h 258"/>
                <a:gd name="T4" fmla="*/ 46 w 256"/>
                <a:gd name="T5" fmla="*/ 228 h 258"/>
                <a:gd name="T6" fmla="*/ 22 w 256"/>
                <a:gd name="T7" fmla="*/ 201 h 258"/>
                <a:gd name="T8" fmla="*/ 5 w 256"/>
                <a:gd name="T9" fmla="*/ 167 h 258"/>
                <a:gd name="T10" fmla="*/ 0 w 256"/>
                <a:gd name="T11" fmla="*/ 129 h 258"/>
                <a:gd name="T12" fmla="*/ 2 w 256"/>
                <a:gd name="T13" fmla="*/ 103 h 258"/>
                <a:gd name="T14" fmla="*/ 15 w 256"/>
                <a:gd name="T15" fmla="*/ 68 h 258"/>
                <a:gd name="T16" fmla="*/ 37 w 256"/>
                <a:gd name="T17" fmla="*/ 38 h 258"/>
                <a:gd name="T18" fmla="*/ 67 w 256"/>
                <a:gd name="T19" fmla="*/ 16 h 258"/>
                <a:gd name="T20" fmla="*/ 102 w 256"/>
                <a:gd name="T21" fmla="*/ 3 h 258"/>
                <a:gd name="T22" fmla="*/ 128 w 256"/>
                <a:gd name="T23" fmla="*/ 0 h 258"/>
                <a:gd name="T24" fmla="*/ 166 w 256"/>
                <a:gd name="T25" fmla="*/ 7 h 258"/>
                <a:gd name="T26" fmla="*/ 200 w 256"/>
                <a:gd name="T27" fmla="*/ 23 h 258"/>
                <a:gd name="T28" fmla="*/ 227 w 256"/>
                <a:gd name="T29" fmla="*/ 47 h 258"/>
                <a:gd name="T30" fmla="*/ 245 w 256"/>
                <a:gd name="T31" fmla="*/ 80 h 258"/>
                <a:gd name="T32" fmla="*/ 256 w 256"/>
                <a:gd name="T33" fmla="*/ 116 h 258"/>
                <a:gd name="T34" fmla="*/ 256 w 256"/>
                <a:gd name="T35" fmla="*/ 142 h 258"/>
                <a:gd name="T36" fmla="*/ 245 w 256"/>
                <a:gd name="T37" fmla="*/ 179 h 258"/>
                <a:gd name="T38" fmla="*/ 227 w 256"/>
                <a:gd name="T39" fmla="*/ 211 h 258"/>
                <a:gd name="T40" fmla="*/ 200 w 256"/>
                <a:gd name="T41" fmla="*/ 236 h 258"/>
                <a:gd name="T42" fmla="*/ 166 w 256"/>
                <a:gd name="T43" fmla="*/ 251 h 258"/>
                <a:gd name="T44" fmla="*/ 128 w 256"/>
                <a:gd name="T45" fmla="*/ 258 h 258"/>
                <a:gd name="T46" fmla="*/ 96 w 256"/>
                <a:gd name="T47" fmla="*/ 104 h 258"/>
                <a:gd name="T48" fmla="*/ 80 w 256"/>
                <a:gd name="T49" fmla="*/ 124 h 258"/>
                <a:gd name="T50" fmla="*/ 84 w 256"/>
                <a:gd name="T51" fmla="*/ 128 h 258"/>
                <a:gd name="T52" fmla="*/ 89 w 256"/>
                <a:gd name="T53" fmla="*/ 124 h 258"/>
                <a:gd name="T54" fmla="*/ 109 w 256"/>
                <a:gd name="T55" fmla="*/ 104 h 258"/>
                <a:gd name="T56" fmla="*/ 114 w 256"/>
                <a:gd name="T57" fmla="*/ 104 h 258"/>
                <a:gd name="T58" fmla="*/ 115 w 256"/>
                <a:gd name="T59" fmla="*/ 111 h 258"/>
                <a:gd name="T60" fmla="*/ 89 w 256"/>
                <a:gd name="T61" fmla="*/ 176 h 258"/>
                <a:gd name="T62" fmla="*/ 84 w 256"/>
                <a:gd name="T63" fmla="*/ 199 h 258"/>
                <a:gd name="T64" fmla="*/ 94 w 256"/>
                <a:gd name="T65" fmla="*/ 214 h 258"/>
                <a:gd name="T66" fmla="*/ 111 w 256"/>
                <a:gd name="T67" fmla="*/ 214 h 258"/>
                <a:gd name="T68" fmla="*/ 141 w 256"/>
                <a:gd name="T69" fmla="*/ 197 h 258"/>
                <a:gd name="T70" fmla="*/ 159 w 256"/>
                <a:gd name="T71" fmla="*/ 177 h 258"/>
                <a:gd name="T72" fmla="*/ 159 w 256"/>
                <a:gd name="T73" fmla="*/ 169 h 258"/>
                <a:gd name="T74" fmla="*/ 155 w 256"/>
                <a:gd name="T75" fmla="*/ 169 h 258"/>
                <a:gd name="T76" fmla="*/ 137 w 256"/>
                <a:gd name="T77" fmla="*/ 188 h 258"/>
                <a:gd name="T78" fmla="*/ 131 w 256"/>
                <a:gd name="T79" fmla="*/ 192 h 258"/>
                <a:gd name="T80" fmla="*/ 127 w 256"/>
                <a:gd name="T81" fmla="*/ 188 h 258"/>
                <a:gd name="T82" fmla="*/ 152 w 256"/>
                <a:gd name="T83" fmla="*/ 119 h 258"/>
                <a:gd name="T84" fmla="*/ 155 w 256"/>
                <a:gd name="T85" fmla="*/ 103 h 258"/>
                <a:gd name="T86" fmla="*/ 149 w 256"/>
                <a:gd name="T87" fmla="*/ 89 h 258"/>
                <a:gd name="T88" fmla="*/ 137 w 256"/>
                <a:gd name="T89" fmla="*/ 85 h 258"/>
                <a:gd name="T90" fmla="*/ 115 w 256"/>
                <a:gd name="T91" fmla="*/ 90 h 258"/>
                <a:gd name="T92" fmla="*/ 96 w 256"/>
                <a:gd name="T93" fmla="*/ 104 h 258"/>
                <a:gd name="T94" fmla="*/ 148 w 256"/>
                <a:gd name="T95" fmla="*/ 36 h 258"/>
                <a:gd name="T96" fmla="*/ 136 w 256"/>
                <a:gd name="T97" fmla="*/ 42 h 258"/>
                <a:gd name="T98" fmla="*/ 131 w 256"/>
                <a:gd name="T99" fmla="*/ 52 h 258"/>
                <a:gd name="T100" fmla="*/ 131 w 256"/>
                <a:gd name="T101" fmla="*/ 64 h 258"/>
                <a:gd name="T102" fmla="*/ 149 w 256"/>
                <a:gd name="T103" fmla="*/ 76 h 258"/>
                <a:gd name="T104" fmla="*/ 157 w 256"/>
                <a:gd name="T105" fmla="*/ 75 h 258"/>
                <a:gd name="T106" fmla="*/ 167 w 256"/>
                <a:gd name="T107" fmla="*/ 67 h 258"/>
                <a:gd name="T108" fmla="*/ 171 w 256"/>
                <a:gd name="T109" fmla="*/ 54 h 258"/>
                <a:gd name="T110" fmla="*/ 166 w 256"/>
                <a:gd name="T111" fmla="*/ 41 h 258"/>
                <a:gd name="T112" fmla="*/ 153 w 256"/>
                <a:gd name="T113" fmla="*/ 3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58">
                  <a:moveTo>
                    <a:pt x="128" y="258"/>
                  </a:moveTo>
                  <a:lnTo>
                    <a:pt x="128" y="258"/>
                  </a:lnTo>
                  <a:lnTo>
                    <a:pt x="115" y="256"/>
                  </a:lnTo>
                  <a:lnTo>
                    <a:pt x="102" y="255"/>
                  </a:lnTo>
                  <a:lnTo>
                    <a:pt x="89" y="251"/>
                  </a:lnTo>
                  <a:lnTo>
                    <a:pt x="77" y="247"/>
                  </a:lnTo>
                  <a:lnTo>
                    <a:pt x="67" y="242"/>
                  </a:lnTo>
                  <a:lnTo>
                    <a:pt x="55" y="236"/>
                  </a:lnTo>
                  <a:lnTo>
                    <a:pt x="46" y="228"/>
                  </a:lnTo>
                  <a:lnTo>
                    <a:pt x="37" y="220"/>
                  </a:lnTo>
                  <a:lnTo>
                    <a:pt x="29" y="211"/>
                  </a:lnTo>
                  <a:lnTo>
                    <a:pt x="22" y="201"/>
                  </a:lnTo>
                  <a:lnTo>
                    <a:pt x="15" y="190"/>
                  </a:lnTo>
                  <a:lnTo>
                    <a:pt x="10" y="179"/>
                  </a:lnTo>
                  <a:lnTo>
                    <a:pt x="5" y="167"/>
                  </a:lnTo>
                  <a:lnTo>
                    <a:pt x="2" y="155"/>
                  </a:lnTo>
                  <a:lnTo>
                    <a:pt x="0" y="142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16"/>
                  </a:lnTo>
                  <a:lnTo>
                    <a:pt x="2" y="103"/>
                  </a:lnTo>
                  <a:lnTo>
                    <a:pt x="5" y="91"/>
                  </a:lnTo>
                  <a:lnTo>
                    <a:pt x="10" y="80"/>
                  </a:lnTo>
                  <a:lnTo>
                    <a:pt x="15" y="68"/>
                  </a:lnTo>
                  <a:lnTo>
                    <a:pt x="22" y="58"/>
                  </a:lnTo>
                  <a:lnTo>
                    <a:pt x="29" y="47"/>
                  </a:lnTo>
                  <a:lnTo>
                    <a:pt x="37" y="38"/>
                  </a:lnTo>
                  <a:lnTo>
                    <a:pt x="46" y="30"/>
                  </a:lnTo>
                  <a:lnTo>
                    <a:pt x="55" y="23"/>
                  </a:lnTo>
                  <a:lnTo>
                    <a:pt x="67" y="16"/>
                  </a:lnTo>
                  <a:lnTo>
                    <a:pt x="77" y="11"/>
                  </a:lnTo>
                  <a:lnTo>
                    <a:pt x="89" y="7"/>
                  </a:lnTo>
                  <a:lnTo>
                    <a:pt x="102" y="3"/>
                  </a:lnTo>
                  <a:lnTo>
                    <a:pt x="115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41" y="2"/>
                  </a:lnTo>
                  <a:lnTo>
                    <a:pt x="153" y="3"/>
                  </a:lnTo>
                  <a:lnTo>
                    <a:pt x="166" y="7"/>
                  </a:lnTo>
                  <a:lnTo>
                    <a:pt x="178" y="11"/>
                  </a:lnTo>
                  <a:lnTo>
                    <a:pt x="189" y="16"/>
                  </a:lnTo>
                  <a:lnTo>
                    <a:pt x="200" y="23"/>
                  </a:lnTo>
                  <a:lnTo>
                    <a:pt x="209" y="30"/>
                  </a:lnTo>
                  <a:lnTo>
                    <a:pt x="218" y="38"/>
                  </a:lnTo>
                  <a:lnTo>
                    <a:pt x="227" y="47"/>
                  </a:lnTo>
                  <a:lnTo>
                    <a:pt x="233" y="58"/>
                  </a:lnTo>
                  <a:lnTo>
                    <a:pt x="240" y="68"/>
                  </a:lnTo>
                  <a:lnTo>
                    <a:pt x="245" y="80"/>
                  </a:lnTo>
                  <a:lnTo>
                    <a:pt x="250" y="91"/>
                  </a:lnTo>
                  <a:lnTo>
                    <a:pt x="253" y="103"/>
                  </a:lnTo>
                  <a:lnTo>
                    <a:pt x="256" y="116"/>
                  </a:lnTo>
                  <a:lnTo>
                    <a:pt x="256" y="129"/>
                  </a:lnTo>
                  <a:lnTo>
                    <a:pt x="256" y="129"/>
                  </a:lnTo>
                  <a:lnTo>
                    <a:pt x="256" y="142"/>
                  </a:lnTo>
                  <a:lnTo>
                    <a:pt x="253" y="155"/>
                  </a:lnTo>
                  <a:lnTo>
                    <a:pt x="250" y="167"/>
                  </a:lnTo>
                  <a:lnTo>
                    <a:pt x="245" y="179"/>
                  </a:lnTo>
                  <a:lnTo>
                    <a:pt x="240" y="190"/>
                  </a:lnTo>
                  <a:lnTo>
                    <a:pt x="233" y="201"/>
                  </a:lnTo>
                  <a:lnTo>
                    <a:pt x="227" y="211"/>
                  </a:lnTo>
                  <a:lnTo>
                    <a:pt x="218" y="220"/>
                  </a:lnTo>
                  <a:lnTo>
                    <a:pt x="209" y="228"/>
                  </a:lnTo>
                  <a:lnTo>
                    <a:pt x="200" y="236"/>
                  </a:lnTo>
                  <a:lnTo>
                    <a:pt x="189" y="242"/>
                  </a:lnTo>
                  <a:lnTo>
                    <a:pt x="178" y="247"/>
                  </a:lnTo>
                  <a:lnTo>
                    <a:pt x="166" y="251"/>
                  </a:lnTo>
                  <a:lnTo>
                    <a:pt x="153" y="255"/>
                  </a:lnTo>
                  <a:lnTo>
                    <a:pt x="141" y="256"/>
                  </a:lnTo>
                  <a:lnTo>
                    <a:pt x="128" y="258"/>
                  </a:lnTo>
                  <a:lnTo>
                    <a:pt x="128" y="258"/>
                  </a:lnTo>
                  <a:close/>
                  <a:moveTo>
                    <a:pt x="96" y="104"/>
                  </a:moveTo>
                  <a:lnTo>
                    <a:pt x="96" y="104"/>
                  </a:lnTo>
                  <a:lnTo>
                    <a:pt x="87" y="114"/>
                  </a:lnTo>
                  <a:lnTo>
                    <a:pt x="83" y="119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1" y="127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89" y="124"/>
                  </a:lnTo>
                  <a:lnTo>
                    <a:pt x="96" y="116"/>
                  </a:lnTo>
                  <a:lnTo>
                    <a:pt x="105" y="107"/>
                  </a:lnTo>
                  <a:lnTo>
                    <a:pt x="109" y="104"/>
                  </a:lnTo>
                  <a:lnTo>
                    <a:pt x="113" y="103"/>
                  </a:lnTo>
                  <a:lnTo>
                    <a:pt x="113" y="103"/>
                  </a:lnTo>
                  <a:lnTo>
                    <a:pt x="114" y="104"/>
                  </a:lnTo>
                  <a:lnTo>
                    <a:pt x="115" y="106"/>
                  </a:lnTo>
                  <a:lnTo>
                    <a:pt x="115" y="108"/>
                  </a:lnTo>
                  <a:lnTo>
                    <a:pt x="115" y="111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89" y="176"/>
                  </a:lnTo>
                  <a:lnTo>
                    <a:pt x="87" y="188"/>
                  </a:lnTo>
                  <a:lnTo>
                    <a:pt x="84" y="199"/>
                  </a:lnTo>
                  <a:lnTo>
                    <a:pt x="84" y="199"/>
                  </a:lnTo>
                  <a:lnTo>
                    <a:pt x="85" y="206"/>
                  </a:lnTo>
                  <a:lnTo>
                    <a:pt x="89" y="211"/>
                  </a:lnTo>
                  <a:lnTo>
                    <a:pt x="94" y="214"/>
                  </a:lnTo>
                  <a:lnTo>
                    <a:pt x="101" y="215"/>
                  </a:lnTo>
                  <a:lnTo>
                    <a:pt x="101" y="215"/>
                  </a:lnTo>
                  <a:lnTo>
                    <a:pt x="111" y="214"/>
                  </a:lnTo>
                  <a:lnTo>
                    <a:pt x="123" y="210"/>
                  </a:lnTo>
                  <a:lnTo>
                    <a:pt x="132" y="203"/>
                  </a:lnTo>
                  <a:lnTo>
                    <a:pt x="141" y="197"/>
                  </a:lnTo>
                  <a:lnTo>
                    <a:pt x="149" y="189"/>
                  </a:lnTo>
                  <a:lnTo>
                    <a:pt x="155" y="182"/>
                  </a:lnTo>
                  <a:lnTo>
                    <a:pt x="159" y="177"/>
                  </a:lnTo>
                  <a:lnTo>
                    <a:pt x="161" y="172"/>
                  </a:lnTo>
                  <a:lnTo>
                    <a:pt x="161" y="172"/>
                  </a:lnTo>
                  <a:lnTo>
                    <a:pt x="159" y="169"/>
                  </a:lnTo>
                  <a:lnTo>
                    <a:pt x="158" y="168"/>
                  </a:lnTo>
                  <a:lnTo>
                    <a:pt x="158" y="168"/>
                  </a:lnTo>
                  <a:lnTo>
                    <a:pt x="155" y="169"/>
                  </a:lnTo>
                  <a:lnTo>
                    <a:pt x="153" y="172"/>
                  </a:lnTo>
                  <a:lnTo>
                    <a:pt x="146" y="180"/>
                  </a:lnTo>
                  <a:lnTo>
                    <a:pt x="137" y="188"/>
                  </a:lnTo>
                  <a:lnTo>
                    <a:pt x="133" y="190"/>
                  </a:lnTo>
                  <a:lnTo>
                    <a:pt x="131" y="192"/>
                  </a:lnTo>
                  <a:lnTo>
                    <a:pt x="131" y="192"/>
                  </a:lnTo>
                  <a:lnTo>
                    <a:pt x="128" y="190"/>
                  </a:lnTo>
                  <a:lnTo>
                    <a:pt x="127" y="188"/>
                  </a:lnTo>
                  <a:lnTo>
                    <a:pt x="127" y="188"/>
                  </a:lnTo>
                  <a:lnTo>
                    <a:pt x="129" y="180"/>
                  </a:lnTo>
                  <a:lnTo>
                    <a:pt x="132" y="172"/>
                  </a:lnTo>
                  <a:lnTo>
                    <a:pt x="152" y="119"/>
                  </a:lnTo>
                  <a:lnTo>
                    <a:pt x="152" y="119"/>
                  </a:lnTo>
                  <a:lnTo>
                    <a:pt x="154" y="110"/>
                  </a:lnTo>
                  <a:lnTo>
                    <a:pt x="155" y="103"/>
                  </a:lnTo>
                  <a:lnTo>
                    <a:pt x="154" y="97"/>
                  </a:lnTo>
                  <a:lnTo>
                    <a:pt x="153" y="93"/>
                  </a:lnTo>
                  <a:lnTo>
                    <a:pt x="149" y="89"/>
                  </a:lnTo>
                  <a:lnTo>
                    <a:pt x="146" y="88"/>
                  </a:lnTo>
                  <a:lnTo>
                    <a:pt x="141" y="86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26" y="88"/>
                  </a:lnTo>
                  <a:lnTo>
                    <a:pt x="115" y="90"/>
                  </a:lnTo>
                  <a:lnTo>
                    <a:pt x="105" y="97"/>
                  </a:lnTo>
                  <a:lnTo>
                    <a:pt x="96" y="104"/>
                  </a:lnTo>
                  <a:lnTo>
                    <a:pt x="96" y="104"/>
                  </a:lnTo>
                  <a:close/>
                  <a:moveTo>
                    <a:pt x="153" y="36"/>
                  </a:moveTo>
                  <a:lnTo>
                    <a:pt x="153" y="36"/>
                  </a:lnTo>
                  <a:lnTo>
                    <a:pt x="148" y="36"/>
                  </a:lnTo>
                  <a:lnTo>
                    <a:pt x="144" y="37"/>
                  </a:lnTo>
                  <a:lnTo>
                    <a:pt x="140" y="39"/>
                  </a:lnTo>
                  <a:lnTo>
                    <a:pt x="136" y="42"/>
                  </a:lnTo>
                  <a:lnTo>
                    <a:pt x="133" y="45"/>
                  </a:lnTo>
                  <a:lnTo>
                    <a:pt x="132" y="49"/>
                  </a:lnTo>
                  <a:lnTo>
                    <a:pt x="131" y="52"/>
                  </a:lnTo>
                  <a:lnTo>
                    <a:pt x="129" y="58"/>
                  </a:lnTo>
                  <a:lnTo>
                    <a:pt x="129" y="58"/>
                  </a:lnTo>
                  <a:lnTo>
                    <a:pt x="131" y="64"/>
                  </a:lnTo>
                  <a:lnTo>
                    <a:pt x="135" y="71"/>
                  </a:lnTo>
                  <a:lnTo>
                    <a:pt x="141" y="75"/>
                  </a:lnTo>
                  <a:lnTo>
                    <a:pt x="149" y="76"/>
                  </a:lnTo>
                  <a:lnTo>
                    <a:pt x="149" y="76"/>
                  </a:lnTo>
                  <a:lnTo>
                    <a:pt x="153" y="76"/>
                  </a:lnTo>
                  <a:lnTo>
                    <a:pt x="157" y="75"/>
                  </a:lnTo>
                  <a:lnTo>
                    <a:pt x="161" y="72"/>
                  </a:lnTo>
                  <a:lnTo>
                    <a:pt x="165" y="69"/>
                  </a:lnTo>
                  <a:lnTo>
                    <a:pt x="167" y="67"/>
                  </a:lnTo>
                  <a:lnTo>
                    <a:pt x="170" y="63"/>
                  </a:lnTo>
                  <a:lnTo>
                    <a:pt x="171" y="58"/>
                  </a:lnTo>
                  <a:lnTo>
                    <a:pt x="171" y="54"/>
                  </a:lnTo>
                  <a:lnTo>
                    <a:pt x="171" y="54"/>
                  </a:lnTo>
                  <a:lnTo>
                    <a:pt x="170" y="46"/>
                  </a:lnTo>
                  <a:lnTo>
                    <a:pt x="166" y="41"/>
                  </a:lnTo>
                  <a:lnTo>
                    <a:pt x="159" y="37"/>
                  </a:lnTo>
                  <a:lnTo>
                    <a:pt x="153" y="36"/>
                  </a:lnTo>
                  <a:lnTo>
                    <a:pt x="153" y="3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50"/>
            <p:cNvSpPr>
              <a:spLocks noEditPoints="1"/>
            </p:cNvSpPr>
            <p:nvPr/>
          </p:nvSpPr>
          <p:spPr bwMode="auto">
            <a:xfrm>
              <a:off x="7004821" y="2163604"/>
              <a:ext cx="223067" cy="228295"/>
            </a:xfrm>
            <a:custGeom>
              <a:avLst/>
              <a:gdLst>
                <a:gd name="T0" fmla="*/ 84 w 254"/>
                <a:gd name="T1" fmla="*/ 117 h 262"/>
                <a:gd name="T2" fmla="*/ 82 w 254"/>
                <a:gd name="T3" fmla="*/ 112 h 262"/>
                <a:gd name="T4" fmla="*/ 72 w 254"/>
                <a:gd name="T5" fmla="*/ 109 h 262"/>
                <a:gd name="T6" fmla="*/ 69 w 254"/>
                <a:gd name="T7" fmla="*/ 112 h 262"/>
                <a:gd name="T8" fmla="*/ 66 w 254"/>
                <a:gd name="T9" fmla="*/ 122 h 262"/>
                <a:gd name="T10" fmla="*/ 69 w 254"/>
                <a:gd name="T11" fmla="*/ 129 h 262"/>
                <a:gd name="T12" fmla="*/ 74 w 254"/>
                <a:gd name="T13" fmla="*/ 142 h 262"/>
                <a:gd name="T14" fmla="*/ 76 w 254"/>
                <a:gd name="T15" fmla="*/ 144 h 262"/>
                <a:gd name="T16" fmla="*/ 87 w 254"/>
                <a:gd name="T17" fmla="*/ 142 h 262"/>
                <a:gd name="T18" fmla="*/ 88 w 254"/>
                <a:gd name="T19" fmla="*/ 138 h 262"/>
                <a:gd name="T20" fmla="*/ 87 w 254"/>
                <a:gd name="T21" fmla="*/ 125 h 262"/>
                <a:gd name="T22" fmla="*/ 184 w 254"/>
                <a:gd name="T23" fmla="*/ 138 h 262"/>
                <a:gd name="T24" fmla="*/ 179 w 254"/>
                <a:gd name="T25" fmla="*/ 125 h 262"/>
                <a:gd name="T26" fmla="*/ 175 w 254"/>
                <a:gd name="T27" fmla="*/ 122 h 262"/>
                <a:gd name="T28" fmla="*/ 166 w 254"/>
                <a:gd name="T29" fmla="*/ 125 h 262"/>
                <a:gd name="T30" fmla="*/ 163 w 254"/>
                <a:gd name="T31" fmla="*/ 129 h 262"/>
                <a:gd name="T32" fmla="*/ 166 w 254"/>
                <a:gd name="T33" fmla="*/ 143 h 262"/>
                <a:gd name="T34" fmla="*/ 167 w 254"/>
                <a:gd name="T35" fmla="*/ 149 h 262"/>
                <a:gd name="T36" fmla="*/ 174 w 254"/>
                <a:gd name="T37" fmla="*/ 157 h 262"/>
                <a:gd name="T38" fmla="*/ 179 w 254"/>
                <a:gd name="T39" fmla="*/ 157 h 262"/>
                <a:gd name="T40" fmla="*/ 186 w 254"/>
                <a:gd name="T41" fmla="*/ 151 h 262"/>
                <a:gd name="T42" fmla="*/ 186 w 254"/>
                <a:gd name="T43" fmla="*/ 145 h 262"/>
                <a:gd name="T44" fmla="*/ 254 w 254"/>
                <a:gd name="T45" fmla="*/ 108 h 262"/>
                <a:gd name="T46" fmla="*/ 200 w 254"/>
                <a:gd name="T47" fmla="*/ 45 h 262"/>
                <a:gd name="T48" fmla="*/ 131 w 254"/>
                <a:gd name="T49" fmla="*/ 0 h 262"/>
                <a:gd name="T50" fmla="*/ 61 w 254"/>
                <a:gd name="T51" fmla="*/ 43 h 262"/>
                <a:gd name="T52" fmla="*/ 1 w 254"/>
                <a:gd name="T53" fmla="*/ 103 h 262"/>
                <a:gd name="T54" fmla="*/ 24 w 254"/>
                <a:gd name="T55" fmla="*/ 175 h 262"/>
                <a:gd name="T56" fmla="*/ 65 w 254"/>
                <a:gd name="T57" fmla="*/ 247 h 262"/>
                <a:gd name="T58" fmla="*/ 147 w 254"/>
                <a:gd name="T59" fmla="*/ 242 h 262"/>
                <a:gd name="T60" fmla="*/ 223 w 254"/>
                <a:gd name="T61" fmla="*/ 220 h 262"/>
                <a:gd name="T62" fmla="*/ 239 w 254"/>
                <a:gd name="T63" fmla="*/ 134 h 262"/>
                <a:gd name="T64" fmla="*/ 85 w 254"/>
                <a:gd name="T65" fmla="*/ 157 h 262"/>
                <a:gd name="T66" fmla="*/ 67 w 254"/>
                <a:gd name="T67" fmla="*/ 157 h 262"/>
                <a:gd name="T68" fmla="*/ 58 w 254"/>
                <a:gd name="T69" fmla="*/ 152 h 262"/>
                <a:gd name="T70" fmla="*/ 49 w 254"/>
                <a:gd name="T71" fmla="*/ 134 h 262"/>
                <a:gd name="T72" fmla="*/ 48 w 254"/>
                <a:gd name="T73" fmla="*/ 119 h 262"/>
                <a:gd name="T74" fmla="*/ 50 w 254"/>
                <a:gd name="T75" fmla="*/ 109 h 262"/>
                <a:gd name="T76" fmla="*/ 63 w 254"/>
                <a:gd name="T77" fmla="*/ 97 h 262"/>
                <a:gd name="T78" fmla="*/ 75 w 254"/>
                <a:gd name="T79" fmla="*/ 95 h 262"/>
                <a:gd name="T80" fmla="*/ 92 w 254"/>
                <a:gd name="T81" fmla="*/ 97 h 262"/>
                <a:gd name="T82" fmla="*/ 100 w 254"/>
                <a:gd name="T83" fmla="*/ 106 h 262"/>
                <a:gd name="T84" fmla="*/ 105 w 254"/>
                <a:gd name="T85" fmla="*/ 119 h 262"/>
                <a:gd name="T86" fmla="*/ 106 w 254"/>
                <a:gd name="T87" fmla="*/ 139 h 262"/>
                <a:gd name="T88" fmla="*/ 101 w 254"/>
                <a:gd name="T89" fmla="*/ 149 h 262"/>
                <a:gd name="T90" fmla="*/ 85 w 254"/>
                <a:gd name="T91" fmla="*/ 157 h 262"/>
                <a:gd name="T92" fmla="*/ 130 w 254"/>
                <a:gd name="T93" fmla="*/ 82 h 262"/>
                <a:gd name="T94" fmla="*/ 105 w 254"/>
                <a:gd name="T95" fmla="*/ 190 h 262"/>
                <a:gd name="T96" fmla="*/ 199 w 254"/>
                <a:gd name="T97" fmla="*/ 162 h 262"/>
                <a:gd name="T98" fmla="*/ 183 w 254"/>
                <a:gd name="T99" fmla="*/ 171 h 262"/>
                <a:gd name="T100" fmla="*/ 171 w 254"/>
                <a:gd name="T101" fmla="*/ 173 h 262"/>
                <a:gd name="T102" fmla="*/ 161 w 254"/>
                <a:gd name="T103" fmla="*/ 169 h 262"/>
                <a:gd name="T104" fmla="*/ 149 w 254"/>
                <a:gd name="T105" fmla="*/ 155 h 262"/>
                <a:gd name="T106" fmla="*/ 145 w 254"/>
                <a:gd name="T107" fmla="*/ 140 h 262"/>
                <a:gd name="T108" fmla="*/ 148 w 254"/>
                <a:gd name="T109" fmla="*/ 122 h 262"/>
                <a:gd name="T110" fmla="*/ 156 w 254"/>
                <a:gd name="T111" fmla="*/ 114 h 262"/>
                <a:gd name="T112" fmla="*/ 166 w 254"/>
                <a:gd name="T113" fmla="*/ 109 h 262"/>
                <a:gd name="T114" fmla="*/ 184 w 254"/>
                <a:gd name="T115" fmla="*/ 109 h 262"/>
                <a:gd name="T116" fmla="*/ 193 w 254"/>
                <a:gd name="T117" fmla="*/ 114 h 262"/>
                <a:gd name="T118" fmla="*/ 202 w 254"/>
                <a:gd name="T119" fmla="*/ 132 h 262"/>
                <a:gd name="T120" fmla="*/ 204 w 254"/>
                <a:gd name="T121" fmla="*/ 147 h 262"/>
                <a:gd name="T122" fmla="*/ 201 w 254"/>
                <a:gd name="T123" fmla="*/ 158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4" h="262">
                  <a:moveTo>
                    <a:pt x="87" y="125"/>
                  </a:moveTo>
                  <a:lnTo>
                    <a:pt x="87" y="125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82" y="112"/>
                  </a:lnTo>
                  <a:lnTo>
                    <a:pt x="82" y="112"/>
                  </a:lnTo>
                  <a:lnTo>
                    <a:pt x="78" y="109"/>
                  </a:lnTo>
                  <a:lnTo>
                    <a:pt x="78" y="109"/>
                  </a:lnTo>
                  <a:lnTo>
                    <a:pt x="72" y="109"/>
                  </a:lnTo>
                  <a:lnTo>
                    <a:pt x="72" y="109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66" y="122"/>
                  </a:lnTo>
                  <a:lnTo>
                    <a:pt x="66" y="122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0" y="136"/>
                  </a:lnTo>
                  <a:lnTo>
                    <a:pt x="70" y="136"/>
                  </a:lnTo>
                  <a:lnTo>
                    <a:pt x="74" y="142"/>
                  </a:lnTo>
                  <a:lnTo>
                    <a:pt x="74" y="142"/>
                  </a:lnTo>
                  <a:lnTo>
                    <a:pt x="76" y="144"/>
                  </a:lnTo>
                  <a:lnTo>
                    <a:pt x="76" y="144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7" y="142"/>
                  </a:lnTo>
                  <a:lnTo>
                    <a:pt x="87" y="142"/>
                  </a:lnTo>
                  <a:lnTo>
                    <a:pt x="88" y="138"/>
                  </a:lnTo>
                  <a:lnTo>
                    <a:pt x="88" y="138"/>
                  </a:lnTo>
                  <a:lnTo>
                    <a:pt x="88" y="131"/>
                  </a:lnTo>
                  <a:lnTo>
                    <a:pt x="88" y="131"/>
                  </a:lnTo>
                  <a:lnTo>
                    <a:pt x="87" y="125"/>
                  </a:lnTo>
                  <a:lnTo>
                    <a:pt x="87" y="125"/>
                  </a:lnTo>
                  <a:close/>
                  <a:moveTo>
                    <a:pt x="184" y="138"/>
                  </a:moveTo>
                  <a:lnTo>
                    <a:pt x="184" y="138"/>
                  </a:lnTo>
                  <a:lnTo>
                    <a:pt x="182" y="130"/>
                  </a:lnTo>
                  <a:lnTo>
                    <a:pt x="182" y="130"/>
                  </a:lnTo>
                  <a:lnTo>
                    <a:pt x="179" y="125"/>
                  </a:lnTo>
                  <a:lnTo>
                    <a:pt x="179" y="125"/>
                  </a:lnTo>
                  <a:lnTo>
                    <a:pt x="175" y="122"/>
                  </a:lnTo>
                  <a:lnTo>
                    <a:pt x="175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66" y="125"/>
                  </a:lnTo>
                  <a:lnTo>
                    <a:pt x="166" y="125"/>
                  </a:lnTo>
                  <a:lnTo>
                    <a:pt x="163" y="129"/>
                  </a:lnTo>
                  <a:lnTo>
                    <a:pt x="163" y="129"/>
                  </a:lnTo>
                  <a:lnTo>
                    <a:pt x="163" y="135"/>
                  </a:lnTo>
                  <a:lnTo>
                    <a:pt x="163" y="135"/>
                  </a:lnTo>
                  <a:lnTo>
                    <a:pt x="166" y="143"/>
                  </a:lnTo>
                  <a:lnTo>
                    <a:pt x="166" y="143"/>
                  </a:lnTo>
                  <a:lnTo>
                    <a:pt x="167" y="149"/>
                  </a:lnTo>
                  <a:lnTo>
                    <a:pt x="167" y="149"/>
                  </a:lnTo>
                  <a:lnTo>
                    <a:pt x="171" y="155"/>
                  </a:lnTo>
                  <a:lnTo>
                    <a:pt x="171" y="155"/>
                  </a:lnTo>
                  <a:lnTo>
                    <a:pt x="174" y="157"/>
                  </a:lnTo>
                  <a:lnTo>
                    <a:pt x="174" y="157"/>
                  </a:lnTo>
                  <a:lnTo>
                    <a:pt x="179" y="157"/>
                  </a:lnTo>
                  <a:lnTo>
                    <a:pt x="179" y="157"/>
                  </a:lnTo>
                  <a:lnTo>
                    <a:pt x="184" y="155"/>
                  </a:lnTo>
                  <a:lnTo>
                    <a:pt x="184" y="155"/>
                  </a:lnTo>
                  <a:lnTo>
                    <a:pt x="186" y="151"/>
                  </a:lnTo>
                  <a:lnTo>
                    <a:pt x="186" y="151"/>
                  </a:lnTo>
                  <a:lnTo>
                    <a:pt x="186" y="145"/>
                  </a:lnTo>
                  <a:lnTo>
                    <a:pt x="186" y="145"/>
                  </a:lnTo>
                  <a:lnTo>
                    <a:pt x="184" y="138"/>
                  </a:lnTo>
                  <a:lnTo>
                    <a:pt x="184" y="138"/>
                  </a:lnTo>
                  <a:close/>
                  <a:moveTo>
                    <a:pt x="254" y="108"/>
                  </a:moveTo>
                  <a:lnTo>
                    <a:pt x="228" y="88"/>
                  </a:lnTo>
                  <a:lnTo>
                    <a:pt x="232" y="56"/>
                  </a:lnTo>
                  <a:lnTo>
                    <a:pt x="200" y="45"/>
                  </a:lnTo>
                  <a:lnTo>
                    <a:pt x="188" y="15"/>
                  </a:lnTo>
                  <a:lnTo>
                    <a:pt x="154" y="23"/>
                  </a:lnTo>
                  <a:lnTo>
                    <a:pt x="131" y="0"/>
                  </a:lnTo>
                  <a:lnTo>
                    <a:pt x="105" y="21"/>
                  </a:lnTo>
                  <a:lnTo>
                    <a:pt x="74" y="12"/>
                  </a:lnTo>
                  <a:lnTo>
                    <a:pt x="61" y="43"/>
                  </a:lnTo>
                  <a:lnTo>
                    <a:pt x="30" y="45"/>
                  </a:lnTo>
                  <a:lnTo>
                    <a:pt x="27" y="82"/>
                  </a:lnTo>
                  <a:lnTo>
                    <a:pt x="1" y="103"/>
                  </a:lnTo>
                  <a:lnTo>
                    <a:pt x="14" y="126"/>
                  </a:lnTo>
                  <a:lnTo>
                    <a:pt x="0" y="155"/>
                  </a:lnTo>
                  <a:lnTo>
                    <a:pt x="24" y="175"/>
                  </a:lnTo>
                  <a:lnTo>
                    <a:pt x="22" y="208"/>
                  </a:lnTo>
                  <a:lnTo>
                    <a:pt x="54" y="217"/>
                  </a:lnTo>
                  <a:lnTo>
                    <a:pt x="65" y="247"/>
                  </a:lnTo>
                  <a:lnTo>
                    <a:pt x="96" y="240"/>
                  </a:lnTo>
                  <a:lnTo>
                    <a:pt x="121" y="262"/>
                  </a:lnTo>
                  <a:lnTo>
                    <a:pt x="147" y="242"/>
                  </a:lnTo>
                  <a:lnTo>
                    <a:pt x="180" y="251"/>
                  </a:lnTo>
                  <a:lnTo>
                    <a:pt x="191" y="225"/>
                  </a:lnTo>
                  <a:lnTo>
                    <a:pt x="223" y="220"/>
                  </a:lnTo>
                  <a:lnTo>
                    <a:pt x="225" y="183"/>
                  </a:lnTo>
                  <a:lnTo>
                    <a:pt x="251" y="168"/>
                  </a:lnTo>
                  <a:lnTo>
                    <a:pt x="239" y="134"/>
                  </a:lnTo>
                  <a:lnTo>
                    <a:pt x="254" y="108"/>
                  </a:lnTo>
                  <a:close/>
                  <a:moveTo>
                    <a:pt x="85" y="157"/>
                  </a:moveTo>
                  <a:lnTo>
                    <a:pt x="85" y="157"/>
                  </a:lnTo>
                  <a:lnTo>
                    <a:pt x="79" y="158"/>
                  </a:lnTo>
                  <a:lnTo>
                    <a:pt x="72" y="158"/>
                  </a:lnTo>
                  <a:lnTo>
                    <a:pt x="67" y="157"/>
                  </a:lnTo>
                  <a:lnTo>
                    <a:pt x="63" y="156"/>
                  </a:lnTo>
                  <a:lnTo>
                    <a:pt x="63" y="156"/>
                  </a:lnTo>
                  <a:lnTo>
                    <a:pt x="58" y="152"/>
                  </a:lnTo>
                  <a:lnTo>
                    <a:pt x="56" y="147"/>
                  </a:lnTo>
                  <a:lnTo>
                    <a:pt x="52" y="142"/>
                  </a:lnTo>
                  <a:lnTo>
                    <a:pt x="49" y="134"/>
                  </a:lnTo>
                  <a:lnTo>
                    <a:pt x="49" y="134"/>
                  </a:lnTo>
                  <a:lnTo>
                    <a:pt x="48" y="126"/>
                  </a:lnTo>
                  <a:lnTo>
                    <a:pt x="48" y="119"/>
                  </a:lnTo>
                  <a:lnTo>
                    <a:pt x="49" y="114"/>
                  </a:lnTo>
                  <a:lnTo>
                    <a:pt x="50" y="109"/>
                  </a:lnTo>
                  <a:lnTo>
                    <a:pt x="50" y="109"/>
                  </a:lnTo>
                  <a:lnTo>
                    <a:pt x="53" y="104"/>
                  </a:lnTo>
                  <a:lnTo>
                    <a:pt x="58" y="101"/>
                  </a:lnTo>
                  <a:lnTo>
                    <a:pt x="63" y="97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75" y="95"/>
                  </a:lnTo>
                  <a:lnTo>
                    <a:pt x="82" y="95"/>
                  </a:lnTo>
                  <a:lnTo>
                    <a:pt x="87" y="95"/>
                  </a:lnTo>
                  <a:lnTo>
                    <a:pt x="92" y="97"/>
                  </a:lnTo>
                  <a:lnTo>
                    <a:pt x="92" y="97"/>
                  </a:lnTo>
                  <a:lnTo>
                    <a:pt x="96" y="101"/>
                  </a:lnTo>
                  <a:lnTo>
                    <a:pt x="100" y="106"/>
                  </a:lnTo>
                  <a:lnTo>
                    <a:pt x="102" y="112"/>
                  </a:lnTo>
                  <a:lnTo>
                    <a:pt x="105" y="119"/>
                  </a:lnTo>
                  <a:lnTo>
                    <a:pt x="105" y="119"/>
                  </a:lnTo>
                  <a:lnTo>
                    <a:pt x="106" y="126"/>
                  </a:lnTo>
                  <a:lnTo>
                    <a:pt x="106" y="134"/>
                  </a:lnTo>
                  <a:lnTo>
                    <a:pt x="106" y="139"/>
                  </a:lnTo>
                  <a:lnTo>
                    <a:pt x="104" y="144"/>
                  </a:lnTo>
                  <a:lnTo>
                    <a:pt x="104" y="144"/>
                  </a:lnTo>
                  <a:lnTo>
                    <a:pt x="101" y="149"/>
                  </a:lnTo>
                  <a:lnTo>
                    <a:pt x="97" y="152"/>
                  </a:lnTo>
                  <a:lnTo>
                    <a:pt x="92" y="156"/>
                  </a:lnTo>
                  <a:lnTo>
                    <a:pt x="85" y="157"/>
                  </a:lnTo>
                  <a:lnTo>
                    <a:pt x="85" y="157"/>
                  </a:lnTo>
                  <a:close/>
                  <a:moveTo>
                    <a:pt x="105" y="190"/>
                  </a:moveTo>
                  <a:lnTo>
                    <a:pt x="130" y="82"/>
                  </a:lnTo>
                  <a:lnTo>
                    <a:pt x="147" y="77"/>
                  </a:lnTo>
                  <a:lnTo>
                    <a:pt x="122" y="186"/>
                  </a:lnTo>
                  <a:lnTo>
                    <a:pt x="105" y="190"/>
                  </a:lnTo>
                  <a:close/>
                  <a:moveTo>
                    <a:pt x="201" y="158"/>
                  </a:moveTo>
                  <a:lnTo>
                    <a:pt x="201" y="158"/>
                  </a:lnTo>
                  <a:lnTo>
                    <a:pt x="199" y="162"/>
                  </a:lnTo>
                  <a:lnTo>
                    <a:pt x="195" y="166"/>
                  </a:lnTo>
                  <a:lnTo>
                    <a:pt x="189" y="169"/>
                  </a:lnTo>
                  <a:lnTo>
                    <a:pt x="183" y="171"/>
                  </a:lnTo>
                  <a:lnTo>
                    <a:pt x="183" y="171"/>
                  </a:lnTo>
                  <a:lnTo>
                    <a:pt x="176" y="173"/>
                  </a:lnTo>
                  <a:lnTo>
                    <a:pt x="171" y="173"/>
                  </a:lnTo>
                  <a:lnTo>
                    <a:pt x="165" y="171"/>
                  </a:lnTo>
                  <a:lnTo>
                    <a:pt x="161" y="169"/>
                  </a:lnTo>
                  <a:lnTo>
                    <a:pt x="161" y="169"/>
                  </a:lnTo>
                  <a:lnTo>
                    <a:pt x="156" y="165"/>
                  </a:lnTo>
                  <a:lnTo>
                    <a:pt x="153" y="161"/>
                  </a:lnTo>
                  <a:lnTo>
                    <a:pt x="149" y="155"/>
                  </a:lnTo>
                  <a:lnTo>
                    <a:pt x="147" y="148"/>
                  </a:lnTo>
                  <a:lnTo>
                    <a:pt x="147" y="148"/>
                  </a:lnTo>
                  <a:lnTo>
                    <a:pt x="145" y="140"/>
                  </a:lnTo>
                  <a:lnTo>
                    <a:pt x="145" y="134"/>
                  </a:lnTo>
                  <a:lnTo>
                    <a:pt x="147" y="127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50" y="118"/>
                  </a:lnTo>
                  <a:lnTo>
                    <a:pt x="156" y="114"/>
                  </a:lnTo>
                  <a:lnTo>
                    <a:pt x="161" y="112"/>
                  </a:lnTo>
                  <a:lnTo>
                    <a:pt x="166" y="109"/>
                  </a:lnTo>
                  <a:lnTo>
                    <a:pt x="166" y="109"/>
                  </a:lnTo>
                  <a:lnTo>
                    <a:pt x="174" y="108"/>
                  </a:lnTo>
                  <a:lnTo>
                    <a:pt x="179" y="108"/>
                  </a:lnTo>
                  <a:lnTo>
                    <a:pt x="184" y="109"/>
                  </a:lnTo>
                  <a:lnTo>
                    <a:pt x="189" y="112"/>
                  </a:lnTo>
                  <a:lnTo>
                    <a:pt x="189" y="112"/>
                  </a:lnTo>
                  <a:lnTo>
                    <a:pt x="193" y="114"/>
                  </a:lnTo>
                  <a:lnTo>
                    <a:pt x="197" y="119"/>
                  </a:lnTo>
                  <a:lnTo>
                    <a:pt x="200" y="125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4" y="140"/>
                  </a:lnTo>
                  <a:lnTo>
                    <a:pt x="204" y="147"/>
                  </a:lnTo>
                  <a:lnTo>
                    <a:pt x="204" y="153"/>
                  </a:lnTo>
                  <a:lnTo>
                    <a:pt x="201" y="158"/>
                  </a:lnTo>
                  <a:lnTo>
                    <a:pt x="201" y="15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51"/>
            <p:cNvSpPr>
              <a:spLocks noEditPoints="1"/>
            </p:cNvSpPr>
            <p:nvPr/>
          </p:nvSpPr>
          <p:spPr bwMode="auto">
            <a:xfrm>
              <a:off x="7292368" y="2168832"/>
              <a:ext cx="188212" cy="223067"/>
            </a:xfrm>
            <a:custGeom>
              <a:avLst/>
              <a:gdLst>
                <a:gd name="T0" fmla="*/ 155 w 214"/>
                <a:gd name="T1" fmla="*/ 68 h 257"/>
                <a:gd name="T2" fmla="*/ 155 w 214"/>
                <a:gd name="T3" fmla="*/ 95 h 257"/>
                <a:gd name="T4" fmla="*/ 140 w 214"/>
                <a:gd name="T5" fmla="*/ 112 h 257"/>
                <a:gd name="T6" fmla="*/ 123 w 214"/>
                <a:gd name="T7" fmla="*/ 112 h 257"/>
                <a:gd name="T8" fmla="*/ 105 w 214"/>
                <a:gd name="T9" fmla="*/ 88 h 257"/>
                <a:gd name="T10" fmla="*/ 109 w 214"/>
                <a:gd name="T11" fmla="*/ 38 h 257"/>
                <a:gd name="T12" fmla="*/ 125 w 214"/>
                <a:gd name="T13" fmla="*/ 0 h 257"/>
                <a:gd name="T14" fmla="*/ 100 w 214"/>
                <a:gd name="T15" fmla="*/ 5 h 257"/>
                <a:gd name="T16" fmla="*/ 61 w 214"/>
                <a:gd name="T17" fmla="*/ 42 h 257"/>
                <a:gd name="T18" fmla="*/ 52 w 214"/>
                <a:gd name="T19" fmla="*/ 66 h 257"/>
                <a:gd name="T20" fmla="*/ 54 w 214"/>
                <a:gd name="T21" fmla="*/ 114 h 257"/>
                <a:gd name="T22" fmla="*/ 47 w 214"/>
                <a:gd name="T23" fmla="*/ 135 h 257"/>
                <a:gd name="T24" fmla="*/ 35 w 214"/>
                <a:gd name="T25" fmla="*/ 138 h 257"/>
                <a:gd name="T26" fmla="*/ 26 w 214"/>
                <a:gd name="T27" fmla="*/ 117 h 257"/>
                <a:gd name="T28" fmla="*/ 30 w 214"/>
                <a:gd name="T29" fmla="*/ 82 h 257"/>
                <a:gd name="T30" fmla="*/ 12 w 214"/>
                <a:gd name="T31" fmla="*/ 108 h 257"/>
                <a:gd name="T32" fmla="*/ 0 w 214"/>
                <a:gd name="T33" fmla="*/ 169 h 257"/>
                <a:gd name="T34" fmla="*/ 9 w 214"/>
                <a:gd name="T35" fmla="*/ 209 h 257"/>
                <a:gd name="T36" fmla="*/ 31 w 214"/>
                <a:gd name="T37" fmla="*/ 235 h 257"/>
                <a:gd name="T38" fmla="*/ 70 w 214"/>
                <a:gd name="T39" fmla="*/ 252 h 257"/>
                <a:gd name="T40" fmla="*/ 114 w 214"/>
                <a:gd name="T41" fmla="*/ 257 h 257"/>
                <a:gd name="T42" fmla="*/ 166 w 214"/>
                <a:gd name="T43" fmla="*/ 248 h 257"/>
                <a:gd name="T44" fmla="*/ 197 w 214"/>
                <a:gd name="T45" fmla="*/ 225 h 257"/>
                <a:gd name="T46" fmla="*/ 213 w 214"/>
                <a:gd name="T47" fmla="*/ 191 h 257"/>
                <a:gd name="T48" fmla="*/ 210 w 214"/>
                <a:gd name="T49" fmla="*/ 134 h 257"/>
                <a:gd name="T50" fmla="*/ 178 w 214"/>
                <a:gd name="T51" fmla="*/ 68 h 257"/>
                <a:gd name="T52" fmla="*/ 152 w 214"/>
                <a:gd name="T53" fmla="*/ 48 h 257"/>
                <a:gd name="T54" fmla="*/ 69 w 214"/>
                <a:gd name="T55" fmla="*/ 218 h 257"/>
                <a:gd name="T56" fmla="*/ 32 w 214"/>
                <a:gd name="T57" fmla="*/ 218 h 257"/>
                <a:gd name="T58" fmla="*/ 69 w 214"/>
                <a:gd name="T59" fmla="*/ 177 h 257"/>
                <a:gd name="T60" fmla="*/ 140 w 214"/>
                <a:gd name="T61" fmla="*/ 208 h 257"/>
                <a:gd name="T62" fmla="*/ 125 w 214"/>
                <a:gd name="T63" fmla="*/ 216 h 257"/>
                <a:gd name="T64" fmla="*/ 105 w 214"/>
                <a:gd name="T65" fmla="*/ 213 h 257"/>
                <a:gd name="T66" fmla="*/ 92 w 214"/>
                <a:gd name="T67" fmla="*/ 203 h 257"/>
                <a:gd name="T68" fmla="*/ 88 w 214"/>
                <a:gd name="T69" fmla="*/ 183 h 257"/>
                <a:gd name="T70" fmla="*/ 96 w 214"/>
                <a:gd name="T71" fmla="*/ 160 h 257"/>
                <a:gd name="T72" fmla="*/ 112 w 214"/>
                <a:gd name="T73" fmla="*/ 152 h 257"/>
                <a:gd name="T74" fmla="*/ 130 w 214"/>
                <a:gd name="T75" fmla="*/ 153 h 257"/>
                <a:gd name="T76" fmla="*/ 143 w 214"/>
                <a:gd name="T77" fmla="*/ 165 h 257"/>
                <a:gd name="T78" fmla="*/ 148 w 214"/>
                <a:gd name="T79" fmla="*/ 183 h 257"/>
                <a:gd name="T80" fmla="*/ 140 w 214"/>
                <a:gd name="T81" fmla="*/ 208 h 257"/>
                <a:gd name="T82" fmla="*/ 162 w 214"/>
                <a:gd name="T83" fmla="*/ 218 h 257"/>
                <a:gd name="T84" fmla="*/ 196 w 214"/>
                <a:gd name="T85" fmla="*/ 150 h 257"/>
                <a:gd name="T86" fmla="*/ 127 w 214"/>
                <a:gd name="T87" fmla="*/ 168 h 257"/>
                <a:gd name="T88" fmla="*/ 118 w 214"/>
                <a:gd name="T89" fmla="*/ 164 h 257"/>
                <a:gd name="T90" fmla="*/ 108 w 214"/>
                <a:gd name="T91" fmla="*/ 168 h 257"/>
                <a:gd name="T92" fmla="*/ 104 w 214"/>
                <a:gd name="T93" fmla="*/ 183 h 257"/>
                <a:gd name="T94" fmla="*/ 108 w 214"/>
                <a:gd name="T95" fmla="*/ 199 h 257"/>
                <a:gd name="T96" fmla="*/ 118 w 214"/>
                <a:gd name="T97" fmla="*/ 204 h 257"/>
                <a:gd name="T98" fmla="*/ 127 w 214"/>
                <a:gd name="T99" fmla="*/ 199 h 257"/>
                <a:gd name="T100" fmla="*/ 131 w 214"/>
                <a:gd name="T101" fmla="*/ 183 h 257"/>
                <a:gd name="T102" fmla="*/ 127 w 214"/>
                <a:gd name="T103" fmla="*/ 16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4" h="257">
                  <a:moveTo>
                    <a:pt x="147" y="47"/>
                  </a:moveTo>
                  <a:lnTo>
                    <a:pt x="147" y="47"/>
                  </a:lnTo>
                  <a:lnTo>
                    <a:pt x="152" y="57"/>
                  </a:lnTo>
                  <a:lnTo>
                    <a:pt x="155" y="68"/>
                  </a:lnTo>
                  <a:lnTo>
                    <a:pt x="156" y="75"/>
                  </a:lnTo>
                  <a:lnTo>
                    <a:pt x="157" y="83"/>
                  </a:lnTo>
                  <a:lnTo>
                    <a:pt x="156" y="90"/>
                  </a:lnTo>
                  <a:lnTo>
                    <a:pt x="155" y="95"/>
                  </a:lnTo>
                  <a:lnTo>
                    <a:pt x="153" y="99"/>
                  </a:lnTo>
                  <a:lnTo>
                    <a:pt x="151" y="103"/>
                  </a:lnTo>
                  <a:lnTo>
                    <a:pt x="145" y="108"/>
                  </a:lnTo>
                  <a:lnTo>
                    <a:pt x="140" y="112"/>
                  </a:lnTo>
                  <a:lnTo>
                    <a:pt x="135" y="113"/>
                  </a:lnTo>
                  <a:lnTo>
                    <a:pt x="131" y="113"/>
                  </a:lnTo>
                  <a:lnTo>
                    <a:pt x="131" y="113"/>
                  </a:lnTo>
                  <a:lnTo>
                    <a:pt x="123" y="112"/>
                  </a:lnTo>
                  <a:lnTo>
                    <a:pt x="116" y="109"/>
                  </a:lnTo>
                  <a:lnTo>
                    <a:pt x="112" y="104"/>
                  </a:lnTo>
                  <a:lnTo>
                    <a:pt x="108" y="96"/>
                  </a:lnTo>
                  <a:lnTo>
                    <a:pt x="105" y="88"/>
                  </a:lnTo>
                  <a:lnTo>
                    <a:pt x="104" y="79"/>
                  </a:lnTo>
                  <a:lnTo>
                    <a:pt x="104" y="69"/>
                  </a:lnTo>
                  <a:lnTo>
                    <a:pt x="105" y="59"/>
                  </a:lnTo>
                  <a:lnTo>
                    <a:pt x="109" y="38"/>
                  </a:lnTo>
                  <a:lnTo>
                    <a:pt x="114" y="20"/>
                  </a:lnTo>
                  <a:lnTo>
                    <a:pt x="119" y="7"/>
                  </a:lnTo>
                  <a:lnTo>
                    <a:pt x="122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16" y="0"/>
                  </a:lnTo>
                  <a:lnTo>
                    <a:pt x="109" y="3"/>
                  </a:lnTo>
                  <a:lnTo>
                    <a:pt x="100" y="5"/>
                  </a:lnTo>
                  <a:lnTo>
                    <a:pt x="91" y="10"/>
                  </a:lnTo>
                  <a:lnTo>
                    <a:pt x="80" y="17"/>
                  </a:lnTo>
                  <a:lnTo>
                    <a:pt x="70" y="27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57" y="49"/>
                  </a:lnTo>
                  <a:lnTo>
                    <a:pt x="54" y="57"/>
                  </a:lnTo>
                  <a:lnTo>
                    <a:pt x="52" y="66"/>
                  </a:lnTo>
                  <a:lnTo>
                    <a:pt x="52" y="74"/>
                  </a:lnTo>
                  <a:lnTo>
                    <a:pt x="52" y="88"/>
                  </a:lnTo>
                  <a:lnTo>
                    <a:pt x="53" y="103"/>
                  </a:lnTo>
                  <a:lnTo>
                    <a:pt x="54" y="114"/>
                  </a:lnTo>
                  <a:lnTo>
                    <a:pt x="54" y="125"/>
                  </a:lnTo>
                  <a:lnTo>
                    <a:pt x="53" y="129"/>
                  </a:lnTo>
                  <a:lnTo>
                    <a:pt x="51" y="131"/>
                  </a:lnTo>
                  <a:lnTo>
                    <a:pt x="47" y="135"/>
                  </a:lnTo>
                  <a:lnTo>
                    <a:pt x="41" y="137"/>
                  </a:lnTo>
                  <a:lnTo>
                    <a:pt x="41" y="137"/>
                  </a:lnTo>
                  <a:lnTo>
                    <a:pt x="38" y="138"/>
                  </a:lnTo>
                  <a:lnTo>
                    <a:pt x="35" y="138"/>
                  </a:lnTo>
                  <a:lnTo>
                    <a:pt x="32" y="137"/>
                  </a:lnTo>
                  <a:lnTo>
                    <a:pt x="30" y="134"/>
                  </a:lnTo>
                  <a:lnTo>
                    <a:pt x="27" y="126"/>
                  </a:lnTo>
                  <a:lnTo>
                    <a:pt x="26" y="117"/>
                  </a:lnTo>
                  <a:lnTo>
                    <a:pt x="26" y="107"/>
                  </a:lnTo>
                  <a:lnTo>
                    <a:pt x="27" y="96"/>
                  </a:lnTo>
                  <a:lnTo>
                    <a:pt x="30" y="82"/>
                  </a:lnTo>
                  <a:lnTo>
                    <a:pt x="30" y="82"/>
                  </a:lnTo>
                  <a:lnTo>
                    <a:pt x="26" y="83"/>
                  </a:lnTo>
                  <a:lnTo>
                    <a:pt x="22" y="88"/>
                  </a:lnTo>
                  <a:lnTo>
                    <a:pt x="17" y="98"/>
                  </a:lnTo>
                  <a:lnTo>
                    <a:pt x="12" y="108"/>
                  </a:lnTo>
                  <a:lnTo>
                    <a:pt x="8" y="122"/>
                  </a:lnTo>
                  <a:lnTo>
                    <a:pt x="4" y="137"/>
                  </a:lnTo>
                  <a:lnTo>
                    <a:pt x="1" y="152"/>
                  </a:lnTo>
                  <a:lnTo>
                    <a:pt x="0" y="169"/>
                  </a:lnTo>
                  <a:lnTo>
                    <a:pt x="1" y="186"/>
                  </a:lnTo>
                  <a:lnTo>
                    <a:pt x="2" y="194"/>
                  </a:lnTo>
                  <a:lnTo>
                    <a:pt x="5" y="202"/>
                  </a:lnTo>
                  <a:lnTo>
                    <a:pt x="9" y="209"/>
                  </a:lnTo>
                  <a:lnTo>
                    <a:pt x="13" y="216"/>
                  </a:lnTo>
                  <a:lnTo>
                    <a:pt x="18" y="224"/>
                  </a:lnTo>
                  <a:lnTo>
                    <a:pt x="23" y="229"/>
                  </a:lnTo>
                  <a:lnTo>
                    <a:pt x="31" y="235"/>
                  </a:lnTo>
                  <a:lnTo>
                    <a:pt x="39" y="240"/>
                  </a:lnTo>
                  <a:lnTo>
                    <a:pt x="48" y="246"/>
                  </a:lnTo>
                  <a:lnTo>
                    <a:pt x="58" y="250"/>
                  </a:lnTo>
                  <a:lnTo>
                    <a:pt x="70" y="252"/>
                  </a:lnTo>
                  <a:lnTo>
                    <a:pt x="83" y="255"/>
                  </a:lnTo>
                  <a:lnTo>
                    <a:pt x="99" y="256"/>
                  </a:lnTo>
                  <a:lnTo>
                    <a:pt x="114" y="257"/>
                  </a:lnTo>
                  <a:lnTo>
                    <a:pt x="114" y="257"/>
                  </a:lnTo>
                  <a:lnTo>
                    <a:pt x="130" y="256"/>
                  </a:lnTo>
                  <a:lnTo>
                    <a:pt x="143" y="255"/>
                  </a:lnTo>
                  <a:lnTo>
                    <a:pt x="156" y="252"/>
                  </a:lnTo>
                  <a:lnTo>
                    <a:pt x="166" y="248"/>
                  </a:lnTo>
                  <a:lnTo>
                    <a:pt x="175" y="243"/>
                  </a:lnTo>
                  <a:lnTo>
                    <a:pt x="184" y="238"/>
                  </a:lnTo>
                  <a:lnTo>
                    <a:pt x="192" y="231"/>
                  </a:lnTo>
                  <a:lnTo>
                    <a:pt x="197" y="225"/>
                  </a:lnTo>
                  <a:lnTo>
                    <a:pt x="203" y="217"/>
                  </a:lnTo>
                  <a:lnTo>
                    <a:pt x="206" y="209"/>
                  </a:lnTo>
                  <a:lnTo>
                    <a:pt x="210" y="200"/>
                  </a:lnTo>
                  <a:lnTo>
                    <a:pt x="213" y="191"/>
                  </a:lnTo>
                  <a:lnTo>
                    <a:pt x="214" y="182"/>
                  </a:lnTo>
                  <a:lnTo>
                    <a:pt x="214" y="173"/>
                  </a:lnTo>
                  <a:lnTo>
                    <a:pt x="213" y="153"/>
                  </a:lnTo>
                  <a:lnTo>
                    <a:pt x="210" y="134"/>
                  </a:lnTo>
                  <a:lnTo>
                    <a:pt x="204" y="114"/>
                  </a:lnTo>
                  <a:lnTo>
                    <a:pt x="196" y="98"/>
                  </a:lnTo>
                  <a:lnTo>
                    <a:pt x="188" y="81"/>
                  </a:lnTo>
                  <a:lnTo>
                    <a:pt x="178" y="68"/>
                  </a:lnTo>
                  <a:lnTo>
                    <a:pt x="167" y="57"/>
                  </a:lnTo>
                  <a:lnTo>
                    <a:pt x="162" y="53"/>
                  </a:lnTo>
                  <a:lnTo>
                    <a:pt x="157" y="49"/>
                  </a:lnTo>
                  <a:lnTo>
                    <a:pt x="152" y="48"/>
                  </a:lnTo>
                  <a:lnTo>
                    <a:pt x="147" y="47"/>
                  </a:lnTo>
                  <a:lnTo>
                    <a:pt x="147" y="47"/>
                  </a:lnTo>
                  <a:close/>
                  <a:moveTo>
                    <a:pt x="86" y="218"/>
                  </a:moveTo>
                  <a:lnTo>
                    <a:pt x="69" y="218"/>
                  </a:lnTo>
                  <a:lnTo>
                    <a:pt x="69" y="187"/>
                  </a:lnTo>
                  <a:lnTo>
                    <a:pt x="48" y="187"/>
                  </a:lnTo>
                  <a:lnTo>
                    <a:pt x="48" y="218"/>
                  </a:lnTo>
                  <a:lnTo>
                    <a:pt x="32" y="218"/>
                  </a:lnTo>
                  <a:lnTo>
                    <a:pt x="32" y="150"/>
                  </a:lnTo>
                  <a:lnTo>
                    <a:pt x="48" y="150"/>
                  </a:lnTo>
                  <a:lnTo>
                    <a:pt x="48" y="177"/>
                  </a:lnTo>
                  <a:lnTo>
                    <a:pt x="69" y="177"/>
                  </a:lnTo>
                  <a:lnTo>
                    <a:pt x="69" y="150"/>
                  </a:lnTo>
                  <a:lnTo>
                    <a:pt x="86" y="150"/>
                  </a:lnTo>
                  <a:lnTo>
                    <a:pt x="86" y="218"/>
                  </a:lnTo>
                  <a:close/>
                  <a:moveTo>
                    <a:pt x="140" y="208"/>
                  </a:moveTo>
                  <a:lnTo>
                    <a:pt x="140" y="208"/>
                  </a:lnTo>
                  <a:lnTo>
                    <a:pt x="135" y="211"/>
                  </a:lnTo>
                  <a:lnTo>
                    <a:pt x="130" y="213"/>
                  </a:lnTo>
                  <a:lnTo>
                    <a:pt x="125" y="216"/>
                  </a:lnTo>
                  <a:lnTo>
                    <a:pt x="118" y="216"/>
                  </a:lnTo>
                  <a:lnTo>
                    <a:pt x="118" y="216"/>
                  </a:lnTo>
                  <a:lnTo>
                    <a:pt x="112" y="216"/>
                  </a:lnTo>
                  <a:lnTo>
                    <a:pt x="105" y="213"/>
                  </a:lnTo>
                  <a:lnTo>
                    <a:pt x="100" y="211"/>
                  </a:lnTo>
                  <a:lnTo>
                    <a:pt x="96" y="207"/>
                  </a:lnTo>
                  <a:lnTo>
                    <a:pt x="96" y="207"/>
                  </a:lnTo>
                  <a:lnTo>
                    <a:pt x="92" y="203"/>
                  </a:lnTo>
                  <a:lnTo>
                    <a:pt x="90" y="198"/>
                  </a:lnTo>
                  <a:lnTo>
                    <a:pt x="88" y="191"/>
                  </a:lnTo>
                  <a:lnTo>
                    <a:pt x="88" y="183"/>
                  </a:lnTo>
                  <a:lnTo>
                    <a:pt x="88" y="183"/>
                  </a:lnTo>
                  <a:lnTo>
                    <a:pt x="88" y="177"/>
                  </a:lnTo>
                  <a:lnTo>
                    <a:pt x="90" y="170"/>
                  </a:lnTo>
                  <a:lnTo>
                    <a:pt x="92" y="165"/>
                  </a:lnTo>
                  <a:lnTo>
                    <a:pt x="96" y="160"/>
                  </a:lnTo>
                  <a:lnTo>
                    <a:pt x="96" y="160"/>
                  </a:lnTo>
                  <a:lnTo>
                    <a:pt x="100" y="156"/>
                  </a:lnTo>
                  <a:lnTo>
                    <a:pt x="105" y="153"/>
                  </a:lnTo>
                  <a:lnTo>
                    <a:pt x="112" y="152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25" y="152"/>
                  </a:lnTo>
                  <a:lnTo>
                    <a:pt x="130" y="153"/>
                  </a:lnTo>
                  <a:lnTo>
                    <a:pt x="135" y="156"/>
                  </a:lnTo>
                  <a:lnTo>
                    <a:pt x="140" y="160"/>
                  </a:lnTo>
                  <a:lnTo>
                    <a:pt x="140" y="160"/>
                  </a:lnTo>
                  <a:lnTo>
                    <a:pt x="143" y="165"/>
                  </a:lnTo>
                  <a:lnTo>
                    <a:pt x="145" y="170"/>
                  </a:lnTo>
                  <a:lnTo>
                    <a:pt x="147" y="177"/>
                  </a:lnTo>
                  <a:lnTo>
                    <a:pt x="148" y="183"/>
                  </a:lnTo>
                  <a:lnTo>
                    <a:pt x="148" y="183"/>
                  </a:lnTo>
                  <a:lnTo>
                    <a:pt x="147" y="191"/>
                  </a:lnTo>
                  <a:lnTo>
                    <a:pt x="145" y="198"/>
                  </a:lnTo>
                  <a:lnTo>
                    <a:pt x="143" y="203"/>
                  </a:lnTo>
                  <a:lnTo>
                    <a:pt x="140" y="208"/>
                  </a:lnTo>
                  <a:lnTo>
                    <a:pt x="140" y="208"/>
                  </a:lnTo>
                  <a:close/>
                  <a:moveTo>
                    <a:pt x="178" y="166"/>
                  </a:moveTo>
                  <a:lnTo>
                    <a:pt x="178" y="218"/>
                  </a:lnTo>
                  <a:lnTo>
                    <a:pt x="162" y="218"/>
                  </a:lnTo>
                  <a:lnTo>
                    <a:pt x="162" y="166"/>
                  </a:lnTo>
                  <a:lnTo>
                    <a:pt x="144" y="166"/>
                  </a:lnTo>
                  <a:lnTo>
                    <a:pt x="144" y="150"/>
                  </a:lnTo>
                  <a:lnTo>
                    <a:pt x="196" y="150"/>
                  </a:lnTo>
                  <a:lnTo>
                    <a:pt x="196" y="166"/>
                  </a:lnTo>
                  <a:lnTo>
                    <a:pt x="178" y="166"/>
                  </a:lnTo>
                  <a:close/>
                  <a:moveTo>
                    <a:pt x="127" y="168"/>
                  </a:moveTo>
                  <a:lnTo>
                    <a:pt x="127" y="168"/>
                  </a:lnTo>
                  <a:lnTo>
                    <a:pt x="123" y="165"/>
                  </a:lnTo>
                  <a:lnTo>
                    <a:pt x="123" y="165"/>
                  </a:lnTo>
                  <a:lnTo>
                    <a:pt x="118" y="164"/>
                  </a:lnTo>
                  <a:lnTo>
                    <a:pt x="118" y="164"/>
                  </a:lnTo>
                  <a:lnTo>
                    <a:pt x="113" y="164"/>
                  </a:lnTo>
                  <a:lnTo>
                    <a:pt x="113" y="164"/>
                  </a:lnTo>
                  <a:lnTo>
                    <a:pt x="108" y="168"/>
                  </a:lnTo>
                  <a:lnTo>
                    <a:pt x="108" y="168"/>
                  </a:lnTo>
                  <a:lnTo>
                    <a:pt x="105" y="174"/>
                  </a:lnTo>
                  <a:lnTo>
                    <a:pt x="105" y="174"/>
                  </a:lnTo>
                  <a:lnTo>
                    <a:pt x="104" y="183"/>
                  </a:lnTo>
                  <a:lnTo>
                    <a:pt x="104" y="183"/>
                  </a:lnTo>
                  <a:lnTo>
                    <a:pt x="105" y="194"/>
                  </a:lnTo>
                  <a:lnTo>
                    <a:pt x="105" y="194"/>
                  </a:lnTo>
                  <a:lnTo>
                    <a:pt x="108" y="199"/>
                  </a:lnTo>
                  <a:lnTo>
                    <a:pt x="108" y="199"/>
                  </a:lnTo>
                  <a:lnTo>
                    <a:pt x="113" y="203"/>
                  </a:lnTo>
                  <a:lnTo>
                    <a:pt x="113" y="203"/>
                  </a:lnTo>
                  <a:lnTo>
                    <a:pt x="118" y="204"/>
                  </a:lnTo>
                  <a:lnTo>
                    <a:pt x="118" y="204"/>
                  </a:lnTo>
                  <a:lnTo>
                    <a:pt x="123" y="203"/>
                  </a:lnTo>
                  <a:lnTo>
                    <a:pt x="123" y="203"/>
                  </a:lnTo>
                  <a:lnTo>
                    <a:pt x="127" y="199"/>
                  </a:lnTo>
                  <a:lnTo>
                    <a:pt x="127" y="199"/>
                  </a:lnTo>
                  <a:lnTo>
                    <a:pt x="131" y="194"/>
                  </a:lnTo>
                  <a:lnTo>
                    <a:pt x="131" y="194"/>
                  </a:lnTo>
                  <a:lnTo>
                    <a:pt x="131" y="183"/>
                  </a:lnTo>
                  <a:lnTo>
                    <a:pt x="131" y="183"/>
                  </a:lnTo>
                  <a:lnTo>
                    <a:pt x="131" y="174"/>
                  </a:lnTo>
                  <a:lnTo>
                    <a:pt x="131" y="174"/>
                  </a:lnTo>
                  <a:lnTo>
                    <a:pt x="127" y="168"/>
                  </a:lnTo>
                  <a:lnTo>
                    <a:pt x="127" y="16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52"/>
            <p:cNvSpPr>
              <a:spLocks noEditPoints="1"/>
            </p:cNvSpPr>
            <p:nvPr/>
          </p:nvSpPr>
          <p:spPr bwMode="auto">
            <a:xfrm>
              <a:off x="7559003" y="2165347"/>
              <a:ext cx="219581" cy="224810"/>
            </a:xfrm>
            <a:custGeom>
              <a:avLst/>
              <a:gdLst>
                <a:gd name="T0" fmla="*/ 103 w 252"/>
                <a:gd name="T1" fmla="*/ 134 h 258"/>
                <a:gd name="T2" fmla="*/ 249 w 252"/>
                <a:gd name="T3" fmla="*/ 102 h 258"/>
                <a:gd name="T4" fmla="*/ 243 w 252"/>
                <a:gd name="T5" fmla="*/ 76 h 258"/>
                <a:gd name="T6" fmla="*/ 226 w 252"/>
                <a:gd name="T7" fmla="*/ 60 h 258"/>
                <a:gd name="T8" fmla="*/ 211 w 252"/>
                <a:gd name="T9" fmla="*/ 56 h 258"/>
                <a:gd name="T10" fmla="*/ 207 w 252"/>
                <a:gd name="T11" fmla="*/ 34 h 258"/>
                <a:gd name="T12" fmla="*/ 191 w 252"/>
                <a:gd name="T13" fmla="*/ 17 h 258"/>
                <a:gd name="T14" fmla="*/ 160 w 252"/>
                <a:gd name="T15" fmla="*/ 13 h 258"/>
                <a:gd name="T16" fmla="*/ 134 w 252"/>
                <a:gd name="T17" fmla="*/ 4 h 258"/>
                <a:gd name="T18" fmla="*/ 103 w 252"/>
                <a:gd name="T19" fmla="*/ 3 h 258"/>
                <a:gd name="T20" fmla="*/ 81 w 252"/>
                <a:gd name="T21" fmla="*/ 25 h 258"/>
                <a:gd name="T22" fmla="*/ 41 w 252"/>
                <a:gd name="T23" fmla="*/ 33 h 258"/>
                <a:gd name="T24" fmla="*/ 28 w 252"/>
                <a:gd name="T25" fmla="*/ 62 h 258"/>
                <a:gd name="T26" fmla="*/ 11 w 252"/>
                <a:gd name="T27" fmla="*/ 82 h 258"/>
                <a:gd name="T28" fmla="*/ 0 w 252"/>
                <a:gd name="T29" fmla="*/ 112 h 258"/>
                <a:gd name="T30" fmla="*/ 13 w 252"/>
                <a:gd name="T31" fmla="*/ 140 h 258"/>
                <a:gd name="T32" fmla="*/ 8 w 252"/>
                <a:gd name="T33" fmla="*/ 180 h 258"/>
                <a:gd name="T34" fmla="*/ 30 w 252"/>
                <a:gd name="T35" fmla="*/ 202 h 258"/>
                <a:gd name="T36" fmla="*/ 44 w 252"/>
                <a:gd name="T37" fmla="*/ 224 h 258"/>
                <a:gd name="T38" fmla="*/ 69 w 252"/>
                <a:gd name="T39" fmla="*/ 243 h 258"/>
                <a:gd name="T40" fmla="*/ 100 w 252"/>
                <a:gd name="T41" fmla="*/ 240 h 258"/>
                <a:gd name="T42" fmla="*/ 137 w 252"/>
                <a:gd name="T43" fmla="*/ 258 h 258"/>
                <a:gd name="T44" fmla="*/ 164 w 252"/>
                <a:gd name="T45" fmla="*/ 243 h 258"/>
                <a:gd name="T46" fmla="*/ 190 w 252"/>
                <a:gd name="T47" fmla="*/ 236 h 258"/>
                <a:gd name="T48" fmla="*/ 217 w 252"/>
                <a:gd name="T49" fmla="*/ 219 h 258"/>
                <a:gd name="T50" fmla="*/ 223 w 252"/>
                <a:gd name="T51" fmla="*/ 189 h 258"/>
                <a:gd name="T52" fmla="*/ 251 w 252"/>
                <a:gd name="T53" fmla="*/ 160 h 258"/>
                <a:gd name="T54" fmla="*/ 246 w 252"/>
                <a:gd name="T55" fmla="*/ 129 h 258"/>
                <a:gd name="T56" fmla="*/ 78 w 252"/>
                <a:gd name="T57" fmla="*/ 150 h 258"/>
                <a:gd name="T58" fmla="*/ 54 w 252"/>
                <a:gd name="T59" fmla="*/ 154 h 258"/>
                <a:gd name="T60" fmla="*/ 46 w 252"/>
                <a:gd name="T61" fmla="*/ 138 h 258"/>
                <a:gd name="T62" fmla="*/ 55 w 252"/>
                <a:gd name="T63" fmla="*/ 143 h 258"/>
                <a:gd name="T64" fmla="*/ 67 w 252"/>
                <a:gd name="T65" fmla="*/ 145 h 258"/>
                <a:gd name="T66" fmla="*/ 70 w 252"/>
                <a:gd name="T67" fmla="*/ 143 h 258"/>
                <a:gd name="T68" fmla="*/ 72 w 252"/>
                <a:gd name="T69" fmla="*/ 138 h 258"/>
                <a:gd name="T70" fmla="*/ 67 w 252"/>
                <a:gd name="T71" fmla="*/ 136 h 258"/>
                <a:gd name="T72" fmla="*/ 56 w 252"/>
                <a:gd name="T73" fmla="*/ 133 h 258"/>
                <a:gd name="T74" fmla="*/ 46 w 252"/>
                <a:gd name="T75" fmla="*/ 124 h 258"/>
                <a:gd name="T76" fmla="*/ 47 w 252"/>
                <a:gd name="T77" fmla="*/ 112 h 258"/>
                <a:gd name="T78" fmla="*/ 67 w 252"/>
                <a:gd name="T79" fmla="*/ 103 h 258"/>
                <a:gd name="T80" fmla="*/ 82 w 252"/>
                <a:gd name="T81" fmla="*/ 107 h 258"/>
                <a:gd name="T82" fmla="*/ 74 w 252"/>
                <a:gd name="T83" fmla="*/ 114 h 258"/>
                <a:gd name="T84" fmla="*/ 67 w 252"/>
                <a:gd name="T85" fmla="*/ 112 h 258"/>
                <a:gd name="T86" fmla="*/ 61 w 252"/>
                <a:gd name="T87" fmla="*/ 114 h 258"/>
                <a:gd name="T88" fmla="*/ 59 w 252"/>
                <a:gd name="T89" fmla="*/ 117 h 258"/>
                <a:gd name="T90" fmla="*/ 65 w 252"/>
                <a:gd name="T91" fmla="*/ 123 h 258"/>
                <a:gd name="T92" fmla="*/ 74 w 252"/>
                <a:gd name="T93" fmla="*/ 125 h 258"/>
                <a:gd name="T94" fmla="*/ 83 w 252"/>
                <a:gd name="T95" fmla="*/ 133 h 258"/>
                <a:gd name="T96" fmla="*/ 83 w 252"/>
                <a:gd name="T97" fmla="*/ 145 h 258"/>
                <a:gd name="T98" fmla="*/ 120 w 252"/>
                <a:gd name="T99" fmla="*/ 154 h 258"/>
                <a:gd name="T100" fmla="*/ 85 w 252"/>
                <a:gd name="T101" fmla="*/ 154 h 258"/>
                <a:gd name="T102" fmla="*/ 120 w 252"/>
                <a:gd name="T103" fmla="*/ 154 h 258"/>
                <a:gd name="T104" fmla="*/ 150 w 252"/>
                <a:gd name="T105" fmla="*/ 104 h 258"/>
                <a:gd name="T106" fmla="*/ 208 w 252"/>
                <a:gd name="T107" fmla="*/ 114 h 258"/>
                <a:gd name="T108" fmla="*/ 207 w 252"/>
                <a:gd name="T109" fmla="*/ 132 h 258"/>
                <a:gd name="T110" fmla="*/ 208 w 252"/>
                <a:gd name="T111" fmla="*/ 154 h 258"/>
                <a:gd name="T112" fmla="*/ 208 w 252"/>
                <a:gd name="T113" fmla="*/ 11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2" h="258">
                  <a:moveTo>
                    <a:pt x="103" y="134"/>
                  </a:moveTo>
                  <a:lnTo>
                    <a:pt x="113" y="134"/>
                  </a:lnTo>
                  <a:lnTo>
                    <a:pt x="108" y="119"/>
                  </a:lnTo>
                  <a:lnTo>
                    <a:pt x="103" y="134"/>
                  </a:lnTo>
                  <a:close/>
                  <a:moveTo>
                    <a:pt x="239" y="121"/>
                  </a:moveTo>
                  <a:lnTo>
                    <a:pt x="239" y="121"/>
                  </a:lnTo>
                  <a:lnTo>
                    <a:pt x="245" y="112"/>
                  </a:lnTo>
                  <a:lnTo>
                    <a:pt x="249" y="102"/>
                  </a:lnTo>
                  <a:lnTo>
                    <a:pt x="249" y="9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3" y="76"/>
                  </a:lnTo>
                  <a:lnTo>
                    <a:pt x="239" y="71"/>
                  </a:lnTo>
                  <a:lnTo>
                    <a:pt x="236" y="67"/>
                  </a:lnTo>
                  <a:lnTo>
                    <a:pt x="232" y="63"/>
                  </a:lnTo>
                  <a:lnTo>
                    <a:pt x="226" y="60"/>
                  </a:lnTo>
                  <a:lnTo>
                    <a:pt x="221" y="58"/>
                  </a:lnTo>
                  <a:lnTo>
                    <a:pt x="216" y="56"/>
                  </a:lnTo>
                  <a:lnTo>
                    <a:pt x="211" y="56"/>
                  </a:lnTo>
                  <a:lnTo>
                    <a:pt x="211" y="56"/>
                  </a:lnTo>
                  <a:lnTo>
                    <a:pt x="211" y="50"/>
                  </a:lnTo>
                  <a:lnTo>
                    <a:pt x="210" y="45"/>
                  </a:lnTo>
                  <a:lnTo>
                    <a:pt x="208" y="39"/>
                  </a:lnTo>
                  <a:lnTo>
                    <a:pt x="207" y="34"/>
                  </a:lnTo>
                  <a:lnTo>
                    <a:pt x="203" y="29"/>
                  </a:lnTo>
                  <a:lnTo>
                    <a:pt x="200" y="25"/>
                  </a:lnTo>
                  <a:lnTo>
                    <a:pt x="195" y="21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81" y="13"/>
                  </a:lnTo>
                  <a:lnTo>
                    <a:pt x="171" y="12"/>
                  </a:lnTo>
                  <a:lnTo>
                    <a:pt x="160" y="13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43" y="11"/>
                  </a:lnTo>
                  <a:lnTo>
                    <a:pt x="134" y="4"/>
                  </a:lnTo>
                  <a:lnTo>
                    <a:pt x="124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03" y="3"/>
                  </a:lnTo>
                  <a:lnTo>
                    <a:pt x="94" y="8"/>
                  </a:lnTo>
                  <a:lnTo>
                    <a:pt x="86" y="16"/>
                  </a:lnTo>
                  <a:lnTo>
                    <a:pt x="81" y="25"/>
                  </a:lnTo>
                  <a:lnTo>
                    <a:pt x="81" y="25"/>
                  </a:lnTo>
                  <a:lnTo>
                    <a:pt x="70" y="23"/>
                  </a:lnTo>
                  <a:lnTo>
                    <a:pt x="60" y="24"/>
                  </a:lnTo>
                  <a:lnTo>
                    <a:pt x="50" y="26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34" y="41"/>
                  </a:lnTo>
                  <a:lnTo>
                    <a:pt x="29" y="51"/>
                  </a:lnTo>
                  <a:lnTo>
                    <a:pt x="28" y="62"/>
                  </a:lnTo>
                  <a:lnTo>
                    <a:pt x="29" y="72"/>
                  </a:lnTo>
                  <a:lnTo>
                    <a:pt x="29" y="72"/>
                  </a:lnTo>
                  <a:lnTo>
                    <a:pt x="18" y="76"/>
                  </a:lnTo>
                  <a:lnTo>
                    <a:pt x="11" y="82"/>
                  </a:lnTo>
                  <a:lnTo>
                    <a:pt x="4" y="90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12"/>
                  </a:lnTo>
                  <a:lnTo>
                    <a:pt x="2" y="123"/>
                  </a:lnTo>
                  <a:lnTo>
                    <a:pt x="7" y="132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8" y="149"/>
                  </a:lnTo>
                  <a:lnTo>
                    <a:pt x="5" y="159"/>
                  </a:lnTo>
                  <a:lnTo>
                    <a:pt x="5" y="169"/>
                  </a:lnTo>
                  <a:lnTo>
                    <a:pt x="8" y="180"/>
                  </a:lnTo>
                  <a:lnTo>
                    <a:pt x="8" y="180"/>
                  </a:lnTo>
                  <a:lnTo>
                    <a:pt x="13" y="189"/>
                  </a:lnTo>
                  <a:lnTo>
                    <a:pt x="21" y="197"/>
                  </a:lnTo>
                  <a:lnTo>
                    <a:pt x="30" y="202"/>
                  </a:lnTo>
                  <a:lnTo>
                    <a:pt x="41" y="203"/>
                  </a:lnTo>
                  <a:lnTo>
                    <a:pt x="41" y="203"/>
                  </a:lnTo>
                  <a:lnTo>
                    <a:pt x="42" y="214"/>
                  </a:lnTo>
                  <a:lnTo>
                    <a:pt x="44" y="224"/>
                  </a:lnTo>
                  <a:lnTo>
                    <a:pt x="51" y="233"/>
                  </a:lnTo>
                  <a:lnTo>
                    <a:pt x="60" y="240"/>
                  </a:lnTo>
                  <a:lnTo>
                    <a:pt x="60" y="240"/>
                  </a:lnTo>
                  <a:lnTo>
                    <a:pt x="69" y="243"/>
                  </a:lnTo>
                  <a:lnTo>
                    <a:pt x="81" y="245"/>
                  </a:lnTo>
                  <a:lnTo>
                    <a:pt x="91" y="243"/>
                  </a:lnTo>
                  <a:lnTo>
                    <a:pt x="100" y="240"/>
                  </a:lnTo>
                  <a:lnTo>
                    <a:pt x="100" y="240"/>
                  </a:lnTo>
                  <a:lnTo>
                    <a:pt x="107" y="247"/>
                  </a:lnTo>
                  <a:lnTo>
                    <a:pt x="116" y="254"/>
                  </a:lnTo>
                  <a:lnTo>
                    <a:pt x="126" y="256"/>
                  </a:lnTo>
                  <a:lnTo>
                    <a:pt x="137" y="258"/>
                  </a:lnTo>
                  <a:lnTo>
                    <a:pt x="137" y="258"/>
                  </a:lnTo>
                  <a:lnTo>
                    <a:pt x="147" y="255"/>
                  </a:lnTo>
                  <a:lnTo>
                    <a:pt x="156" y="250"/>
                  </a:lnTo>
                  <a:lnTo>
                    <a:pt x="164" y="243"/>
                  </a:lnTo>
                  <a:lnTo>
                    <a:pt x="171" y="234"/>
                  </a:lnTo>
                  <a:lnTo>
                    <a:pt x="171" y="234"/>
                  </a:lnTo>
                  <a:lnTo>
                    <a:pt x="180" y="237"/>
                  </a:lnTo>
                  <a:lnTo>
                    <a:pt x="190" y="236"/>
                  </a:lnTo>
                  <a:lnTo>
                    <a:pt x="200" y="233"/>
                  </a:lnTo>
                  <a:lnTo>
                    <a:pt x="210" y="228"/>
                  </a:lnTo>
                  <a:lnTo>
                    <a:pt x="210" y="228"/>
                  </a:lnTo>
                  <a:lnTo>
                    <a:pt x="217" y="219"/>
                  </a:lnTo>
                  <a:lnTo>
                    <a:pt x="223" y="210"/>
                  </a:lnTo>
                  <a:lnTo>
                    <a:pt x="224" y="199"/>
                  </a:lnTo>
                  <a:lnTo>
                    <a:pt x="223" y="189"/>
                  </a:lnTo>
                  <a:lnTo>
                    <a:pt x="223" y="189"/>
                  </a:lnTo>
                  <a:lnTo>
                    <a:pt x="233" y="185"/>
                  </a:lnTo>
                  <a:lnTo>
                    <a:pt x="241" y="179"/>
                  </a:lnTo>
                  <a:lnTo>
                    <a:pt x="247" y="169"/>
                  </a:lnTo>
                  <a:lnTo>
                    <a:pt x="251" y="160"/>
                  </a:lnTo>
                  <a:lnTo>
                    <a:pt x="251" y="160"/>
                  </a:lnTo>
                  <a:lnTo>
                    <a:pt x="252" y="149"/>
                  </a:lnTo>
                  <a:lnTo>
                    <a:pt x="251" y="138"/>
                  </a:lnTo>
                  <a:lnTo>
                    <a:pt x="246" y="129"/>
                  </a:lnTo>
                  <a:lnTo>
                    <a:pt x="239" y="121"/>
                  </a:lnTo>
                  <a:lnTo>
                    <a:pt x="239" y="121"/>
                  </a:lnTo>
                  <a:close/>
                  <a:moveTo>
                    <a:pt x="78" y="150"/>
                  </a:moveTo>
                  <a:lnTo>
                    <a:pt x="78" y="150"/>
                  </a:lnTo>
                  <a:lnTo>
                    <a:pt x="72" y="154"/>
                  </a:lnTo>
                  <a:lnTo>
                    <a:pt x="63" y="154"/>
                  </a:lnTo>
                  <a:lnTo>
                    <a:pt x="63" y="154"/>
                  </a:lnTo>
                  <a:lnTo>
                    <a:pt x="54" y="154"/>
                  </a:lnTo>
                  <a:lnTo>
                    <a:pt x="54" y="154"/>
                  </a:lnTo>
                  <a:lnTo>
                    <a:pt x="46" y="150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50" y="142"/>
                  </a:lnTo>
                  <a:lnTo>
                    <a:pt x="55" y="143"/>
                  </a:lnTo>
                  <a:lnTo>
                    <a:pt x="55" y="143"/>
                  </a:lnTo>
                  <a:lnTo>
                    <a:pt x="59" y="145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67" y="145"/>
                  </a:lnTo>
                  <a:lnTo>
                    <a:pt x="67" y="145"/>
                  </a:lnTo>
                  <a:lnTo>
                    <a:pt x="69" y="145"/>
                  </a:lnTo>
                  <a:lnTo>
                    <a:pt x="69" y="145"/>
                  </a:lnTo>
                  <a:lnTo>
                    <a:pt x="70" y="143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2" y="140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0" y="137"/>
                  </a:lnTo>
                  <a:lnTo>
                    <a:pt x="67" y="136"/>
                  </a:lnTo>
                  <a:lnTo>
                    <a:pt x="67" y="136"/>
                  </a:lnTo>
                  <a:lnTo>
                    <a:pt x="61" y="134"/>
                  </a:lnTo>
                  <a:lnTo>
                    <a:pt x="61" y="134"/>
                  </a:lnTo>
                  <a:lnTo>
                    <a:pt x="56" y="133"/>
                  </a:lnTo>
                  <a:lnTo>
                    <a:pt x="56" y="133"/>
                  </a:lnTo>
                  <a:lnTo>
                    <a:pt x="51" y="130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6" y="124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46" y="115"/>
                  </a:lnTo>
                  <a:lnTo>
                    <a:pt x="47" y="112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57" y="104"/>
                  </a:lnTo>
                  <a:lnTo>
                    <a:pt x="67" y="103"/>
                  </a:lnTo>
                  <a:lnTo>
                    <a:pt x="67" y="103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82" y="107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0" y="112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61" y="114"/>
                  </a:lnTo>
                  <a:lnTo>
                    <a:pt x="61" y="114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9" y="124"/>
                  </a:lnTo>
                  <a:lnTo>
                    <a:pt x="69" y="124"/>
                  </a:lnTo>
                  <a:lnTo>
                    <a:pt x="74" y="125"/>
                  </a:lnTo>
                  <a:lnTo>
                    <a:pt x="74" y="125"/>
                  </a:lnTo>
                  <a:lnTo>
                    <a:pt x="80" y="127"/>
                  </a:lnTo>
                  <a:lnTo>
                    <a:pt x="82" y="129"/>
                  </a:lnTo>
                  <a:lnTo>
                    <a:pt x="82" y="129"/>
                  </a:lnTo>
                  <a:lnTo>
                    <a:pt x="83" y="133"/>
                  </a:lnTo>
                  <a:lnTo>
                    <a:pt x="85" y="138"/>
                  </a:lnTo>
                  <a:lnTo>
                    <a:pt x="85" y="138"/>
                  </a:lnTo>
                  <a:lnTo>
                    <a:pt x="85" y="142"/>
                  </a:lnTo>
                  <a:lnTo>
                    <a:pt x="83" y="145"/>
                  </a:lnTo>
                  <a:lnTo>
                    <a:pt x="81" y="147"/>
                  </a:lnTo>
                  <a:lnTo>
                    <a:pt x="78" y="150"/>
                  </a:lnTo>
                  <a:lnTo>
                    <a:pt x="78" y="150"/>
                  </a:lnTo>
                  <a:close/>
                  <a:moveTo>
                    <a:pt x="120" y="154"/>
                  </a:moveTo>
                  <a:lnTo>
                    <a:pt x="116" y="143"/>
                  </a:lnTo>
                  <a:lnTo>
                    <a:pt x="100" y="143"/>
                  </a:lnTo>
                  <a:lnTo>
                    <a:pt x="98" y="154"/>
                  </a:lnTo>
                  <a:lnTo>
                    <a:pt x="85" y="154"/>
                  </a:lnTo>
                  <a:lnTo>
                    <a:pt x="102" y="104"/>
                  </a:lnTo>
                  <a:lnTo>
                    <a:pt x="116" y="104"/>
                  </a:lnTo>
                  <a:lnTo>
                    <a:pt x="132" y="154"/>
                  </a:lnTo>
                  <a:lnTo>
                    <a:pt x="120" y="154"/>
                  </a:lnTo>
                  <a:close/>
                  <a:moveTo>
                    <a:pt x="171" y="154"/>
                  </a:moveTo>
                  <a:lnTo>
                    <a:pt x="137" y="154"/>
                  </a:lnTo>
                  <a:lnTo>
                    <a:pt x="137" y="104"/>
                  </a:lnTo>
                  <a:lnTo>
                    <a:pt x="150" y="104"/>
                  </a:lnTo>
                  <a:lnTo>
                    <a:pt x="150" y="143"/>
                  </a:lnTo>
                  <a:lnTo>
                    <a:pt x="171" y="143"/>
                  </a:lnTo>
                  <a:lnTo>
                    <a:pt x="171" y="154"/>
                  </a:lnTo>
                  <a:close/>
                  <a:moveTo>
                    <a:pt x="208" y="114"/>
                  </a:moveTo>
                  <a:lnTo>
                    <a:pt x="187" y="114"/>
                  </a:lnTo>
                  <a:lnTo>
                    <a:pt x="187" y="123"/>
                  </a:lnTo>
                  <a:lnTo>
                    <a:pt x="207" y="123"/>
                  </a:lnTo>
                  <a:lnTo>
                    <a:pt x="207" y="132"/>
                  </a:lnTo>
                  <a:lnTo>
                    <a:pt x="187" y="132"/>
                  </a:lnTo>
                  <a:lnTo>
                    <a:pt x="187" y="143"/>
                  </a:lnTo>
                  <a:lnTo>
                    <a:pt x="208" y="143"/>
                  </a:lnTo>
                  <a:lnTo>
                    <a:pt x="208" y="154"/>
                  </a:lnTo>
                  <a:lnTo>
                    <a:pt x="176" y="154"/>
                  </a:lnTo>
                  <a:lnTo>
                    <a:pt x="176" y="104"/>
                  </a:lnTo>
                  <a:lnTo>
                    <a:pt x="208" y="104"/>
                  </a:lnTo>
                  <a:lnTo>
                    <a:pt x="208" y="11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53"/>
            <p:cNvSpPr>
              <a:spLocks noEditPoints="1"/>
            </p:cNvSpPr>
            <p:nvPr/>
          </p:nvSpPr>
          <p:spPr bwMode="auto">
            <a:xfrm>
              <a:off x="7834351" y="2165347"/>
              <a:ext cx="224810" cy="224810"/>
            </a:xfrm>
            <a:custGeom>
              <a:avLst/>
              <a:gdLst>
                <a:gd name="T0" fmla="*/ 124 w 258"/>
                <a:gd name="T1" fmla="*/ 242 h 258"/>
                <a:gd name="T2" fmla="*/ 89 w 258"/>
                <a:gd name="T3" fmla="*/ 233 h 258"/>
                <a:gd name="T4" fmla="*/ 61 w 258"/>
                <a:gd name="T5" fmla="*/ 247 h 258"/>
                <a:gd name="T6" fmla="*/ 9 w 258"/>
                <a:gd name="T7" fmla="*/ 256 h 258"/>
                <a:gd name="T8" fmla="*/ 5 w 258"/>
                <a:gd name="T9" fmla="*/ 254 h 258"/>
                <a:gd name="T10" fmla="*/ 30 w 258"/>
                <a:gd name="T11" fmla="*/ 224 h 258"/>
                <a:gd name="T12" fmla="*/ 40 w 258"/>
                <a:gd name="T13" fmla="*/ 198 h 258"/>
                <a:gd name="T14" fmla="*/ 25 w 258"/>
                <a:gd name="T15" fmla="*/ 172 h 258"/>
                <a:gd name="T16" fmla="*/ 16 w 258"/>
                <a:gd name="T17" fmla="*/ 142 h 258"/>
                <a:gd name="T18" fmla="*/ 14 w 258"/>
                <a:gd name="T19" fmla="*/ 121 h 258"/>
                <a:gd name="T20" fmla="*/ 20 w 258"/>
                <a:gd name="T21" fmla="*/ 85 h 258"/>
                <a:gd name="T22" fmla="*/ 35 w 258"/>
                <a:gd name="T23" fmla="*/ 54 h 258"/>
                <a:gd name="T24" fmla="*/ 59 w 258"/>
                <a:gd name="T25" fmla="*/ 28 h 258"/>
                <a:gd name="T26" fmla="*/ 89 w 258"/>
                <a:gd name="T27" fmla="*/ 10 h 258"/>
                <a:gd name="T28" fmla="*/ 124 w 258"/>
                <a:gd name="T29" fmla="*/ 0 h 258"/>
                <a:gd name="T30" fmla="*/ 148 w 258"/>
                <a:gd name="T31" fmla="*/ 0 h 258"/>
                <a:gd name="T32" fmla="*/ 183 w 258"/>
                <a:gd name="T33" fmla="*/ 10 h 258"/>
                <a:gd name="T34" fmla="*/ 213 w 258"/>
                <a:gd name="T35" fmla="*/ 28 h 258"/>
                <a:gd name="T36" fmla="*/ 237 w 258"/>
                <a:gd name="T37" fmla="*/ 54 h 258"/>
                <a:gd name="T38" fmla="*/ 251 w 258"/>
                <a:gd name="T39" fmla="*/ 85 h 258"/>
                <a:gd name="T40" fmla="*/ 258 w 258"/>
                <a:gd name="T41" fmla="*/ 121 h 258"/>
                <a:gd name="T42" fmla="*/ 255 w 258"/>
                <a:gd name="T43" fmla="*/ 146 h 258"/>
                <a:gd name="T44" fmla="*/ 242 w 258"/>
                <a:gd name="T45" fmla="*/ 180 h 258"/>
                <a:gd name="T46" fmla="*/ 221 w 258"/>
                <a:gd name="T47" fmla="*/ 207 h 258"/>
                <a:gd name="T48" fmla="*/ 194 w 258"/>
                <a:gd name="T49" fmla="*/ 228 h 258"/>
                <a:gd name="T50" fmla="*/ 160 w 258"/>
                <a:gd name="T51" fmla="*/ 241 h 258"/>
                <a:gd name="T52" fmla="*/ 135 w 258"/>
                <a:gd name="T53" fmla="*/ 243 h 258"/>
                <a:gd name="T54" fmla="*/ 99 w 258"/>
                <a:gd name="T55" fmla="*/ 185 h 258"/>
                <a:gd name="T56" fmla="*/ 116 w 258"/>
                <a:gd name="T57" fmla="*/ 197 h 258"/>
                <a:gd name="T58" fmla="*/ 125 w 258"/>
                <a:gd name="T59" fmla="*/ 195 h 258"/>
                <a:gd name="T60" fmla="*/ 134 w 258"/>
                <a:gd name="T61" fmla="*/ 188 h 258"/>
                <a:gd name="T62" fmla="*/ 138 w 258"/>
                <a:gd name="T63" fmla="*/ 175 h 258"/>
                <a:gd name="T64" fmla="*/ 133 w 258"/>
                <a:gd name="T65" fmla="*/ 162 h 258"/>
                <a:gd name="T66" fmla="*/ 120 w 258"/>
                <a:gd name="T67" fmla="*/ 156 h 258"/>
                <a:gd name="T68" fmla="*/ 107 w 258"/>
                <a:gd name="T69" fmla="*/ 160 h 258"/>
                <a:gd name="T70" fmla="*/ 100 w 258"/>
                <a:gd name="T71" fmla="*/ 169 h 258"/>
                <a:gd name="T72" fmla="*/ 99 w 258"/>
                <a:gd name="T73" fmla="*/ 179 h 258"/>
                <a:gd name="T74" fmla="*/ 130 w 258"/>
                <a:gd name="T75" fmla="*/ 45 h 258"/>
                <a:gd name="T76" fmla="*/ 105 w 258"/>
                <a:gd name="T77" fmla="*/ 52 h 258"/>
                <a:gd name="T78" fmla="*/ 115 w 258"/>
                <a:gd name="T79" fmla="*/ 72 h 258"/>
                <a:gd name="T80" fmla="*/ 133 w 258"/>
                <a:gd name="T81" fmla="*/ 69 h 258"/>
                <a:gd name="T82" fmla="*/ 143 w 258"/>
                <a:gd name="T83" fmla="*/ 72 h 258"/>
                <a:gd name="T84" fmla="*/ 146 w 258"/>
                <a:gd name="T85" fmla="*/ 80 h 258"/>
                <a:gd name="T86" fmla="*/ 129 w 258"/>
                <a:gd name="T87" fmla="*/ 103 h 258"/>
                <a:gd name="T88" fmla="*/ 115 w 258"/>
                <a:gd name="T89" fmla="*/ 123 h 258"/>
                <a:gd name="T90" fmla="*/ 108 w 258"/>
                <a:gd name="T91" fmla="*/ 140 h 258"/>
                <a:gd name="T92" fmla="*/ 138 w 258"/>
                <a:gd name="T93" fmla="*/ 146 h 258"/>
                <a:gd name="T94" fmla="*/ 142 w 258"/>
                <a:gd name="T95" fmla="*/ 133 h 258"/>
                <a:gd name="T96" fmla="*/ 155 w 258"/>
                <a:gd name="T97" fmla="*/ 115 h 258"/>
                <a:gd name="T98" fmla="*/ 172 w 258"/>
                <a:gd name="T99" fmla="*/ 95 h 258"/>
                <a:gd name="T100" fmla="*/ 178 w 258"/>
                <a:gd name="T101" fmla="*/ 80 h 258"/>
                <a:gd name="T102" fmla="*/ 178 w 258"/>
                <a:gd name="T103" fmla="*/ 67 h 258"/>
                <a:gd name="T104" fmla="*/ 168 w 258"/>
                <a:gd name="T105" fmla="*/ 51 h 258"/>
                <a:gd name="T106" fmla="*/ 150 w 258"/>
                <a:gd name="T107" fmla="*/ 4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8" h="258">
                  <a:moveTo>
                    <a:pt x="135" y="243"/>
                  </a:moveTo>
                  <a:lnTo>
                    <a:pt x="135" y="243"/>
                  </a:lnTo>
                  <a:lnTo>
                    <a:pt x="124" y="242"/>
                  </a:lnTo>
                  <a:lnTo>
                    <a:pt x="111" y="241"/>
                  </a:lnTo>
                  <a:lnTo>
                    <a:pt x="99" y="237"/>
                  </a:lnTo>
                  <a:lnTo>
                    <a:pt x="89" y="233"/>
                  </a:lnTo>
                  <a:lnTo>
                    <a:pt x="89" y="233"/>
                  </a:lnTo>
                  <a:lnTo>
                    <a:pt x="76" y="241"/>
                  </a:lnTo>
                  <a:lnTo>
                    <a:pt x="61" y="247"/>
                  </a:lnTo>
                  <a:lnTo>
                    <a:pt x="47" y="251"/>
                  </a:lnTo>
                  <a:lnTo>
                    <a:pt x="33" y="254"/>
                  </a:lnTo>
                  <a:lnTo>
                    <a:pt x="9" y="256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5" y="254"/>
                  </a:lnTo>
                  <a:lnTo>
                    <a:pt x="16" y="242"/>
                  </a:lnTo>
                  <a:lnTo>
                    <a:pt x="22" y="234"/>
                  </a:lnTo>
                  <a:lnTo>
                    <a:pt x="30" y="224"/>
                  </a:lnTo>
                  <a:lnTo>
                    <a:pt x="35" y="212"/>
                  </a:lnTo>
                  <a:lnTo>
                    <a:pt x="40" y="198"/>
                  </a:lnTo>
                  <a:lnTo>
                    <a:pt x="40" y="198"/>
                  </a:lnTo>
                  <a:lnTo>
                    <a:pt x="35" y="190"/>
                  </a:lnTo>
                  <a:lnTo>
                    <a:pt x="30" y="181"/>
                  </a:lnTo>
                  <a:lnTo>
                    <a:pt x="25" y="172"/>
                  </a:lnTo>
                  <a:lnTo>
                    <a:pt x="21" y="163"/>
                  </a:lnTo>
                  <a:lnTo>
                    <a:pt x="18" y="153"/>
                  </a:lnTo>
                  <a:lnTo>
                    <a:pt x="16" y="142"/>
                  </a:lnTo>
                  <a:lnTo>
                    <a:pt x="14" y="132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0"/>
                  </a:lnTo>
                  <a:lnTo>
                    <a:pt x="17" y="97"/>
                  </a:lnTo>
                  <a:lnTo>
                    <a:pt x="20" y="85"/>
                  </a:lnTo>
                  <a:lnTo>
                    <a:pt x="24" y="75"/>
                  </a:lnTo>
                  <a:lnTo>
                    <a:pt x="29" y="64"/>
                  </a:lnTo>
                  <a:lnTo>
                    <a:pt x="35" y="54"/>
                  </a:lnTo>
                  <a:lnTo>
                    <a:pt x="42" y="45"/>
                  </a:lnTo>
                  <a:lnTo>
                    <a:pt x="50" y="36"/>
                  </a:lnTo>
                  <a:lnTo>
                    <a:pt x="59" y="28"/>
                  </a:lnTo>
                  <a:lnTo>
                    <a:pt x="68" y="21"/>
                  </a:lnTo>
                  <a:lnTo>
                    <a:pt x="78" y="15"/>
                  </a:lnTo>
                  <a:lnTo>
                    <a:pt x="89" y="10"/>
                  </a:lnTo>
                  <a:lnTo>
                    <a:pt x="99" y="6"/>
                  </a:lnTo>
                  <a:lnTo>
                    <a:pt x="111" y="3"/>
                  </a:lnTo>
                  <a:lnTo>
                    <a:pt x="124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3" y="10"/>
                  </a:lnTo>
                  <a:lnTo>
                    <a:pt x="194" y="15"/>
                  </a:lnTo>
                  <a:lnTo>
                    <a:pt x="203" y="21"/>
                  </a:lnTo>
                  <a:lnTo>
                    <a:pt x="213" y="28"/>
                  </a:lnTo>
                  <a:lnTo>
                    <a:pt x="221" y="36"/>
                  </a:lnTo>
                  <a:lnTo>
                    <a:pt x="229" y="45"/>
                  </a:lnTo>
                  <a:lnTo>
                    <a:pt x="237" y="54"/>
                  </a:lnTo>
                  <a:lnTo>
                    <a:pt x="242" y="64"/>
                  </a:lnTo>
                  <a:lnTo>
                    <a:pt x="247" y="75"/>
                  </a:lnTo>
                  <a:lnTo>
                    <a:pt x="251" y="85"/>
                  </a:lnTo>
                  <a:lnTo>
                    <a:pt x="255" y="97"/>
                  </a:lnTo>
                  <a:lnTo>
                    <a:pt x="256" y="11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6" y="134"/>
                  </a:lnTo>
                  <a:lnTo>
                    <a:pt x="255" y="146"/>
                  </a:lnTo>
                  <a:lnTo>
                    <a:pt x="251" y="158"/>
                  </a:lnTo>
                  <a:lnTo>
                    <a:pt x="247" y="169"/>
                  </a:lnTo>
                  <a:lnTo>
                    <a:pt x="242" y="180"/>
                  </a:lnTo>
                  <a:lnTo>
                    <a:pt x="237" y="189"/>
                  </a:lnTo>
                  <a:lnTo>
                    <a:pt x="229" y="199"/>
                  </a:lnTo>
                  <a:lnTo>
                    <a:pt x="221" y="207"/>
                  </a:lnTo>
                  <a:lnTo>
                    <a:pt x="213" y="215"/>
                  </a:lnTo>
                  <a:lnTo>
                    <a:pt x="203" y="223"/>
                  </a:lnTo>
                  <a:lnTo>
                    <a:pt x="194" y="228"/>
                  </a:lnTo>
                  <a:lnTo>
                    <a:pt x="183" y="233"/>
                  </a:lnTo>
                  <a:lnTo>
                    <a:pt x="172" y="237"/>
                  </a:lnTo>
                  <a:lnTo>
                    <a:pt x="160" y="241"/>
                  </a:lnTo>
                  <a:lnTo>
                    <a:pt x="148" y="242"/>
                  </a:lnTo>
                  <a:lnTo>
                    <a:pt x="135" y="243"/>
                  </a:lnTo>
                  <a:lnTo>
                    <a:pt x="135" y="243"/>
                  </a:lnTo>
                  <a:close/>
                  <a:moveTo>
                    <a:pt x="99" y="179"/>
                  </a:moveTo>
                  <a:lnTo>
                    <a:pt x="99" y="179"/>
                  </a:lnTo>
                  <a:lnTo>
                    <a:pt x="99" y="185"/>
                  </a:lnTo>
                  <a:lnTo>
                    <a:pt x="103" y="192"/>
                  </a:lnTo>
                  <a:lnTo>
                    <a:pt x="108" y="195"/>
                  </a:lnTo>
                  <a:lnTo>
                    <a:pt x="116" y="197"/>
                  </a:lnTo>
                  <a:lnTo>
                    <a:pt x="116" y="197"/>
                  </a:lnTo>
                  <a:lnTo>
                    <a:pt x="120" y="195"/>
                  </a:lnTo>
                  <a:lnTo>
                    <a:pt x="125" y="195"/>
                  </a:lnTo>
                  <a:lnTo>
                    <a:pt x="129" y="193"/>
                  </a:lnTo>
                  <a:lnTo>
                    <a:pt x="131" y="190"/>
                  </a:lnTo>
                  <a:lnTo>
                    <a:pt x="134" y="188"/>
                  </a:lnTo>
                  <a:lnTo>
                    <a:pt x="137" y="184"/>
                  </a:lnTo>
                  <a:lnTo>
                    <a:pt x="137" y="180"/>
                  </a:lnTo>
                  <a:lnTo>
                    <a:pt x="138" y="175"/>
                  </a:lnTo>
                  <a:lnTo>
                    <a:pt x="138" y="175"/>
                  </a:lnTo>
                  <a:lnTo>
                    <a:pt x="137" y="167"/>
                  </a:lnTo>
                  <a:lnTo>
                    <a:pt x="133" y="162"/>
                  </a:lnTo>
                  <a:lnTo>
                    <a:pt x="126" y="158"/>
                  </a:lnTo>
                  <a:lnTo>
                    <a:pt x="120" y="156"/>
                  </a:lnTo>
                  <a:lnTo>
                    <a:pt x="120" y="156"/>
                  </a:lnTo>
                  <a:lnTo>
                    <a:pt x="115" y="156"/>
                  </a:lnTo>
                  <a:lnTo>
                    <a:pt x="111" y="158"/>
                  </a:lnTo>
                  <a:lnTo>
                    <a:pt x="107" y="160"/>
                  </a:lnTo>
                  <a:lnTo>
                    <a:pt x="104" y="163"/>
                  </a:lnTo>
                  <a:lnTo>
                    <a:pt x="102" y="167"/>
                  </a:lnTo>
                  <a:lnTo>
                    <a:pt x="100" y="169"/>
                  </a:lnTo>
                  <a:lnTo>
                    <a:pt x="99" y="175"/>
                  </a:lnTo>
                  <a:lnTo>
                    <a:pt x="99" y="179"/>
                  </a:lnTo>
                  <a:lnTo>
                    <a:pt x="99" y="179"/>
                  </a:lnTo>
                  <a:close/>
                  <a:moveTo>
                    <a:pt x="142" y="43"/>
                  </a:moveTo>
                  <a:lnTo>
                    <a:pt x="142" y="43"/>
                  </a:lnTo>
                  <a:lnTo>
                    <a:pt x="130" y="45"/>
                  </a:lnTo>
                  <a:lnTo>
                    <a:pt x="121" y="46"/>
                  </a:lnTo>
                  <a:lnTo>
                    <a:pt x="112" y="50"/>
                  </a:lnTo>
                  <a:lnTo>
                    <a:pt x="105" y="52"/>
                  </a:lnTo>
                  <a:lnTo>
                    <a:pt x="109" y="75"/>
                  </a:lnTo>
                  <a:lnTo>
                    <a:pt x="109" y="75"/>
                  </a:lnTo>
                  <a:lnTo>
                    <a:pt x="115" y="72"/>
                  </a:lnTo>
                  <a:lnTo>
                    <a:pt x="120" y="71"/>
                  </a:lnTo>
                  <a:lnTo>
                    <a:pt x="126" y="69"/>
                  </a:lnTo>
                  <a:lnTo>
                    <a:pt x="133" y="69"/>
                  </a:lnTo>
                  <a:lnTo>
                    <a:pt x="133" y="69"/>
                  </a:lnTo>
                  <a:lnTo>
                    <a:pt x="139" y="69"/>
                  </a:lnTo>
                  <a:lnTo>
                    <a:pt x="143" y="72"/>
                  </a:lnTo>
                  <a:lnTo>
                    <a:pt x="146" y="76"/>
                  </a:lnTo>
                  <a:lnTo>
                    <a:pt x="146" y="80"/>
                  </a:lnTo>
                  <a:lnTo>
                    <a:pt x="146" y="80"/>
                  </a:lnTo>
                  <a:lnTo>
                    <a:pt x="144" y="85"/>
                  </a:lnTo>
                  <a:lnTo>
                    <a:pt x="141" y="91"/>
                  </a:lnTo>
                  <a:lnTo>
                    <a:pt x="129" y="103"/>
                  </a:lnTo>
                  <a:lnTo>
                    <a:pt x="129" y="103"/>
                  </a:lnTo>
                  <a:lnTo>
                    <a:pt x="120" y="114"/>
                  </a:lnTo>
                  <a:lnTo>
                    <a:pt x="115" y="123"/>
                  </a:lnTo>
                  <a:lnTo>
                    <a:pt x="111" y="132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46"/>
                  </a:lnTo>
                  <a:lnTo>
                    <a:pt x="138" y="146"/>
                  </a:lnTo>
                  <a:lnTo>
                    <a:pt x="138" y="146"/>
                  </a:lnTo>
                  <a:lnTo>
                    <a:pt x="139" y="141"/>
                  </a:lnTo>
                  <a:lnTo>
                    <a:pt x="139" y="141"/>
                  </a:lnTo>
                  <a:lnTo>
                    <a:pt x="142" y="133"/>
                  </a:lnTo>
                  <a:lnTo>
                    <a:pt x="144" y="127"/>
                  </a:lnTo>
                  <a:lnTo>
                    <a:pt x="148" y="121"/>
                  </a:lnTo>
                  <a:lnTo>
                    <a:pt x="155" y="115"/>
                  </a:lnTo>
                  <a:lnTo>
                    <a:pt x="155" y="115"/>
                  </a:lnTo>
                  <a:lnTo>
                    <a:pt x="164" y="106"/>
                  </a:lnTo>
                  <a:lnTo>
                    <a:pt x="172" y="95"/>
                  </a:lnTo>
                  <a:lnTo>
                    <a:pt x="174" y="90"/>
                  </a:lnTo>
                  <a:lnTo>
                    <a:pt x="177" y="85"/>
                  </a:lnTo>
                  <a:lnTo>
                    <a:pt x="178" y="80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67"/>
                  </a:lnTo>
                  <a:lnTo>
                    <a:pt x="176" y="62"/>
                  </a:lnTo>
                  <a:lnTo>
                    <a:pt x="173" y="56"/>
                  </a:lnTo>
                  <a:lnTo>
                    <a:pt x="168" y="51"/>
                  </a:lnTo>
                  <a:lnTo>
                    <a:pt x="163" y="49"/>
                  </a:lnTo>
                  <a:lnTo>
                    <a:pt x="157" y="46"/>
                  </a:lnTo>
                  <a:lnTo>
                    <a:pt x="150" y="43"/>
                  </a:lnTo>
                  <a:lnTo>
                    <a:pt x="142" y="43"/>
                  </a:lnTo>
                  <a:lnTo>
                    <a:pt x="142" y="4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54"/>
            <p:cNvSpPr>
              <a:spLocks noEditPoints="1"/>
            </p:cNvSpPr>
            <p:nvPr/>
          </p:nvSpPr>
          <p:spPr bwMode="auto">
            <a:xfrm>
              <a:off x="6170064" y="2454637"/>
              <a:ext cx="216096" cy="214354"/>
            </a:xfrm>
            <a:custGeom>
              <a:avLst/>
              <a:gdLst>
                <a:gd name="T0" fmla="*/ 55 w 249"/>
                <a:gd name="T1" fmla="*/ 226 h 247"/>
                <a:gd name="T2" fmla="*/ 3 w 249"/>
                <a:gd name="T3" fmla="*/ 148 h 247"/>
                <a:gd name="T4" fmla="*/ 3 w 249"/>
                <a:gd name="T5" fmla="*/ 101 h 247"/>
                <a:gd name="T6" fmla="*/ 37 w 249"/>
                <a:gd name="T7" fmla="*/ 36 h 247"/>
                <a:gd name="T8" fmla="*/ 113 w 249"/>
                <a:gd name="T9" fmla="*/ 0 h 247"/>
                <a:gd name="T10" fmla="*/ 194 w 249"/>
                <a:gd name="T11" fmla="*/ 21 h 247"/>
                <a:gd name="T12" fmla="*/ 246 w 249"/>
                <a:gd name="T13" fmla="*/ 99 h 247"/>
                <a:gd name="T14" fmla="*/ 233 w 249"/>
                <a:gd name="T15" fmla="*/ 182 h 247"/>
                <a:gd name="T16" fmla="*/ 162 w 249"/>
                <a:gd name="T17" fmla="*/ 242 h 247"/>
                <a:gd name="T18" fmla="*/ 190 w 249"/>
                <a:gd name="T19" fmla="*/ 93 h 247"/>
                <a:gd name="T20" fmla="*/ 215 w 249"/>
                <a:gd name="T21" fmla="*/ 60 h 247"/>
                <a:gd name="T22" fmla="*/ 175 w 249"/>
                <a:gd name="T23" fmla="*/ 65 h 247"/>
                <a:gd name="T24" fmla="*/ 160 w 249"/>
                <a:gd name="T25" fmla="*/ 25 h 247"/>
                <a:gd name="T26" fmla="*/ 123 w 249"/>
                <a:gd name="T27" fmla="*/ 56 h 247"/>
                <a:gd name="T28" fmla="*/ 103 w 249"/>
                <a:gd name="T29" fmla="*/ 58 h 247"/>
                <a:gd name="T30" fmla="*/ 74 w 249"/>
                <a:gd name="T31" fmla="*/ 70 h 247"/>
                <a:gd name="T32" fmla="*/ 47 w 249"/>
                <a:gd name="T33" fmla="*/ 129 h 247"/>
                <a:gd name="T34" fmla="*/ 77 w 249"/>
                <a:gd name="T35" fmla="*/ 135 h 247"/>
                <a:gd name="T36" fmla="*/ 132 w 249"/>
                <a:gd name="T37" fmla="*/ 113 h 247"/>
                <a:gd name="T38" fmla="*/ 90 w 249"/>
                <a:gd name="T39" fmla="*/ 149 h 247"/>
                <a:gd name="T40" fmla="*/ 150 w 249"/>
                <a:gd name="T41" fmla="*/ 125 h 247"/>
                <a:gd name="T42" fmla="*/ 178 w 249"/>
                <a:gd name="T43" fmla="*/ 156 h 247"/>
                <a:gd name="T44" fmla="*/ 182 w 249"/>
                <a:gd name="T45" fmla="*/ 113 h 247"/>
                <a:gd name="T46" fmla="*/ 204 w 249"/>
                <a:gd name="T47" fmla="*/ 160 h 247"/>
                <a:gd name="T48" fmla="*/ 230 w 249"/>
                <a:gd name="T49" fmla="*/ 95 h 247"/>
                <a:gd name="T50" fmla="*/ 34 w 249"/>
                <a:gd name="T51" fmla="*/ 139 h 247"/>
                <a:gd name="T52" fmla="*/ 37 w 249"/>
                <a:gd name="T53" fmla="*/ 190 h 247"/>
                <a:gd name="T54" fmla="*/ 56 w 249"/>
                <a:gd name="T55" fmla="*/ 147 h 247"/>
                <a:gd name="T56" fmla="*/ 154 w 249"/>
                <a:gd name="T57" fmla="*/ 230 h 247"/>
                <a:gd name="T58" fmla="*/ 178 w 249"/>
                <a:gd name="T59" fmla="*/ 179 h 247"/>
                <a:gd name="T60" fmla="*/ 149 w 249"/>
                <a:gd name="T61" fmla="*/ 208 h 247"/>
                <a:gd name="T62" fmla="*/ 207 w 249"/>
                <a:gd name="T63" fmla="*/ 168 h 247"/>
                <a:gd name="T64" fmla="*/ 197 w 249"/>
                <a:gd name="T65" fmla="*/ 183 h 247"/>
                <a:gd name="T66" fmla="*/ 228 w 249"/>
                <a:gd name="T67" fmla="*/ 164 h 247"/>
                <a:gd name="T68" fmla="*/ 143 w 249"/>
                <a:gd name="T69" fmla="*/ 225 h 247"/>
                <a:gd name="T70" fmla="*/ 139 w 249"/>
                <a:gd name="T71" fmla="*/ 208 h 247"/>
                <a:gd name="T72" fmla="*/ 85 w 249"/>
                <a:gd name="T73" fmla="*/ 162 h 247"/>
                <a:gd name="T74" fmla="*/ 54 w 249"/>
                <a:gd name="T75" fmla="*/ 181 h 247"/>
                <a:gd name="T76" fmla="*/ 102 w 249"/>
                <a:gd name="T77" fmla="*/ 231 h 247"/>
                <a:gd name="T78" fmla="*/ 25 w 249"/>
                <a:gd name="T79" fmla="*/ 135 h 247"/>
                <a:gd name="T80" fmla="*/ 16 w 249"/>
                <a:gd name="T81" fmla="*/ 140 h 247"/>
                <a:gd name="T82" fmla="*/ 32 w 249"/>
                <a:gd name="T83" fmla="*/ 112 h 247"/>
                <a:gd name="T84" fmla="*/ 81 w 249"/>
                <a:gd name="T85" fmla="*/ 52 h 247"/>
                <a:gd name="T86" fmla="*/ 47 w 249"/>
                <a:gd name="T87" fmla="*/ 45 h 247"/>
                <a:gd name="T88" fmla="*/ 15 w 249"/>
                <a:gd name="T89" fmla="*/ 112 h 247"/>
                <a:gd name="T90" fmla="*/ 98 w 249"/>
                <a:gd name="T91" fmla="*/ 35 h 247"/>
                <a:gd name="T92" fmla="*/ 142 w 249"/>
                <a:gd name="T93" fmla="*/ 14 h 247"/>
                <a:gd name="T94" fmla="*/ 156 w 249"/>
                <a:gd name="T95" fmla="*/ 116 h 247"/>
                <a:gd name="T96" fmla="*/ 134 w 249"/>
                <a:gd name="T97" fmla="*/ 97 h 247"/>
                <a:gd name="T98" fmla="*/ 147 w 249"/>
                <a:gd name="T99" fmla="*/ 71 h 247"/>
                <a:gd name="T100" fmla="*/ 176 w 249"/>
                <a:gd name="T101" fmla="*/ 79 h 247"/>
                <a:gd name="T102" fmla="*/ 173 w 249"/>
                <a:gd name="T103" fmla="*/ 109 h 247"/>
                <a:gd name="T104" fmla="*/ 151 w 249"/>
                <a:gd name="T105" fmla="*/ 79 h 247"/>
                <a:gd name="T106" fmla="*/ 156 w 249"/>
                <a:gd name="T107" fmla="*/ 108 h 247"/>
                <a:gd name="T108" fmla="*/ 168 w 249"/>
                <a:gd name="T109" fmla="*/ 82 h 247"/>
                <a:gd name="T110" fmla="*/ 150 w 249"/>
                <a:gd name="T111" fmla="*/ 95 h 247"/>
                <a:gd name="T112" fmla="*/ 160 w 249"/>
                <a:gd name="T113" fmla="*/ 84 h 247"/>
                <a:gd name="T114" fmla="*/ 156 w 249"/>
                <a:gd name="T115" fmla="*/ 9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9" h="247">
                  <a:moveTo>
                    <a:pt x="125" y="247"/>
                  </a:moveTo>
                  <a:lnTo>
                    <a:pt x="125" y="247"/>
                  </a:lnTo>
                  <a:lnTo>
                    <a:pt x="112" y="247"/>
                  </a:lnTo>
                  <a:lnTo>
                    <a:pt x="99" y="244"/>
                  </a:lnTo>
                  <a:lnTo>
                    <a:pt x="87" y="242"/>
                  </a:lnTo>
                  <a:lnTo>
                    <a:pt x="76" y="238"/>
                  </a:lnTo>
                  <a:lnTo>
                    <a:pt x="65" y="233"/>
                  </a:lnTo>
                  <a:lnTo>
                    <a:pt x="55" y="226"/>
                  </a:lnTo>
                  <a:lnTo>
                    <a:pt x="46" y="218"/>
                  </a:lnTo>
                  <a:lnTo>
                    <a:pt x="37" y="210"/>
                  </a:lnTo>
                  <a:lnTo>
                    <a:pt x="29" y="201"/>
                  </a:lnTo>
                  <a:lnTo>
                    <a:pt x="22" y="192"/>
                  </a:lnTo>
                  <a:lnTo>
                    <a:pt x="16" y="182"/>
                  </a:lnTo>
                  <a:lnTo>
                    <a:pt x="11" y="171"/>
                  </a:lnTo>
                  <a:lnTo>
                    <a:pt x="7" y="160"/>
                  </a:lnTo>
                  <a:lnTo>
                    <a:pt x="3" y="148"/>
                  </a:lnTo>
                  <a:lnTo>
                    <a:pt x="2" y="13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2" y="113"/>
                  </a:lnTo>
                  <a:lnTo>
                    <a:pt x="3" y="104"/>
                  </a:lnTo>
                  <a:lnTo>
                    <a:pt x="3" y="101"/>
                  </a:lnTo>
                  <a:lnTo>
                    <a:pt x="3" y="101"/>
                  </a:lnTo>
                  <a:lnTo>
                    <a:pt x="3" y="101"/>
                  </a:lnTo>
                  <a:lnTo>
                    <a:pt x="3" y="101"/>
                  </a:lnTo>
                  <a:lnTo>
                    <a:pt x="6" y="91"/>
                  </a:lnTo>
                  <a:lnTo>
                    <a:pt x="8" y="80"/>
                  </a:lnTo>
                  <a:lnTo>
                    <a:pt x="12" y="70"/>
                  </a:lnTo>
                  <a:lnTo>
                    <a:pt x="17" y="61"/>
                  </a:lnTo>
                  <a:lnTo>
                    <a:pt x="24" y="52"/>
                  </a:lnTo>
                  <a:lnTo>
                    <a:pt x="30" y="44"/>
                  </a:lnTo>
                  <a:lnTo>
                    <a:pt x="37" y="36"/>
                  </a:lnTo>
                  <a:lnTo>
                    <a:pt x="45" y="28"/>
                  </a:lnTo>
                  <a:lnTo>
                    <a:pt x="54" y="22"/>
                  </a:lnTo>
                  <a:lnTo>
                    <a:pt x="61" y="17"/>
                  </a:lnTo>
                  <a:lnTo>
                    <a:pt x="72" y="12"/>
                  </a:lnTo>
                  <a:lnTo>
                    <a:pt x="81" y="8"/>
                  </a:lnTo>
                  <a:lnTo>
                    <a:pt x="91" y="4"/>
                  </a:lnTo>
                  <a:lnTo>
                    <a:pt x="102" y="1"/>
                  </a:lnTo>
                  <a:lnTo>
                    <a:pt x="11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37" y="0"/>
                  </a:lnTo>
                  <a:lnTo>
                    <a:pt x="150" y="2"/>
                  </a:lnTo>
                  <a:lnTo>
                    <a:pt x="162" y="5"/>
                  </a:lnTo>
                  <a:lnTo>
                    <a:pt x="173" y="9"/>
                  </a:lnTo>
                  <a:lnTo>
                    <a:pt x="184" y="14"/>
                  </a:lnTo>
                  <a:lnTo>
                    <a:pt x="194" y="21"/>
                  </a:lnTo>
                  <a:lnTo>
                    <a:pt x="203" y="27"/>
                  </a:lnTo>
                  <a:lnTo>
                    <a:pt x="212" y="36"/>
                  </a:lnTo>
                  <a:lnTo>
                    <a:pt x="220" y="44"/>
                  </a:lnTo>
                  <a:lnTo>
                    <a:pt x="228" y="54"/>
                  </a:lnTo>
                  <a:lnTo>
                    <a:pt x="233" y="64"/>
                  </a:lnTo>
                  <a:lnTo>
                    <a:pt x="238" y="75"/>
                  </a:lnTo>
                  <a:lnTo>
                    <a:pt x="243" y="87"/>
                  </a:lnTo>
                  <a:lnTo>
                    <a:pt x="246" y="99"/>
                  </a:lnTo>
                  <a:lnTo>
                    <a:pt x="247" y="110"/>
                  </a:lnTo>
                  <a:lnTo>
                    <a:pt x="249" y="123"/>
                  </a:lnTo>
                  <a:lnTo>
                    <a:pt x="249" y="123"/>
                  </a:lnTo>
                  <a:lnTo>
                    <a:pt x="247" y="136"/>
                  </a:lnTo>
                  <a:lnTo>
                    <a:pt x="246" y="148"/>
                  </a:lnTo>
                  <a:lnTo>
                    <a:pt x="243" y="160"/>
                  </a:lnTo>
                  <a:lnTo>
                    <a:pt x="238" y="171"/>
                  </a:lnTo>
                  <a:lnTo>
                    <a:pt x="233" y="182"/>
                  </a:lnTo>
                  <a:lnTo>
                    <a:pt x="228" y="192"/>
                  </a:lnTo>
                  <a:lnTo>
                    <a:pt x="220" y="201"/>
                  </a:lnTo>
                  <a:lnTo>
                    <a:pt x="212" y="210"/>
                  </a:lnTo>
                  <a:lnTo>
                    <a:pt x="203" y="218"/>
                  </a:lnTo>
                  <a:lnTo>
                    <a:pt x="194" y="226"/>
                  </a:lnTo>
                  <a:lnTo>
                    <a:pt x="184" y="233"/>
                  </a:lnTo>
                  <a:lnTo>
                    <a:pt x="173" y="238"/>
                  </a:lnTo>
                  <a:lnTo>
                    <a:pt x="162" y="242"/>
                  </a:lnTo>
                  <a:lnTo>
                    <a:pt x="150" y="244"/>
                  </a:lnTo>
                  <a:lnTo>
                    <a:pt x="137" y="247"/>
                  </a:lnTo>
                  <a:lnTo>
                    <a:pt x="125" y="247"/>
                  </a:lnTo>
                  <a:lnTo>
                    <a:pt x="125" y="247"/>
                  </a:lnTo>
                  <a:close/>
                  <a:moveTo>
                    <a:pt x="189" y="97"/>
                  </a:moveTo>
                  <a:lnTo>
                    <a:pt x="189" y="97"/>
                  </a:lnTo>
                  <a:lnTo>
                    <a:pt x="190" y="93"/>
                  </a:lnTo>
                  <a:lnTo>
                    <a:pt x="190" y="93"/>
                  </a:lnTo>
                  <a:lnTo>
                    <a:pt x="189" y="87"/>
                  </a:lnTo>
                  <a:lnTo>
                    <a:pt x="189" y="87"/>
                  </a:lnTo>
                  <a:lnTo>
                    <a:pt x="208" y="86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224" y="77"/>
                  </a:lnTo>
                  <a:lnTo>
                    <a:pt x="220" y="67"/>
                  </a:lnTo>
                  <a:lnTo>
                    <a:pt x="215" y="60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197" y="58"/>
                  </a:lnTo>
                  <a:lnTo>
                    <a:pt x="189" y="65"/>
                  </a:lnTo>
                  <a:lnTo>
                    <a:pt x="181" y="71"/>
                  </a:lnTo>
                  <a:lnTo>
                    <a:pt x="181" y="71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89" y="5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186" y="32"/>
                  </a:lnTo>
                  <a:lnTo>
                    <a:pt x="178" y="27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60" y="25"/>
                  </a:lnTo>
                  <a:lnTo>
                    <a:pt x="145" y="28"/>
                  </a:lnTo>
                  <a:lnTo>
                    <a:pt x="126" y="34"/>
                  </a:lnTo>
                  <a:lnTo>
                    <a:pt x="117" y="39"/>
                  </a:lnTo>
                  <a:lnTo>
                    <a:pt x="107" y="44"/>
                  </a:lnTo>
                  <a:lnTo>
                    <a:pt x="107" y="44"/>
                  </a:lnTo>
                  <a:lnTo>
                    <a:pt x="107" y="48"/>
                  </a:lnTo>
                  <a:lnTo>
                    <a:pt x="107" y="48"/>
                  </a:lnTo>
                  <a:lnTo>
                    <a:pt x="123" y="56"/>
                  </a:lnTo>
                  <a:lnTo>
                    <a:pt x="138" y="66"/>
                  </a:lnTo>
                  <a:lnTo>
                    <a:pt x="138" y="66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120" y="64"/>
                  </a:lnTo>
                  <a:lnTo>
                    <a:pt x="106" y="56"/>
                  </a:lnTo>
                  <a:lnTo>
                    <a:pt x="106" y="56"/>
                  </a:lnTo>
                  <a:lnTo>
                    <a:pt x="103" y="58"/>
                  </a:lnTo>
                  <a:lnTo>
                    <a:pt x="100" y="60"/>
                  </a:lnTo>
                  <a:lnTo>
                    <a:pt x="98" y="61"/>
                  </a:lnTo>
                  <a:lnTo>
                    <a:pt x="94" y="61"/>
                  </a:lnTo>
                  <a:lnTo>
                    <a:pt x="94" y="61"/>
                  </a:lnTo>
                  <a:lnTo>
                    <a:pt x="90" y="61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74" y="70"/>
                  </a:lnTo>
                  <a:lnTo>
                    <a:pt x="63" y="83"/>
                  </a:lnTo>
                  <a:lnTo>
                    <a:pt x="52" y="97"/>
                  </a:lnTo>
                  <a:lnTo>
                    <a:pt x="43" y="116"/>
                  </a:lnTo>
                  <a:lnTo>
                    <a:pt x="43" y="116"/>
                  </a:lnTo>
                  <a:lnTo>
                    <a:pt x="46" y="119"/>
                  </a:lnTo>
                  <a:lnTo>
                    <a:pt x="47" y="125"/>
                  </a:lnTo>
                  <a:lnTo>
                    <a:pt x="47" y="125"/>
                  </a:lnTo>
                  <a:lnTo>
                    <a:pt x="47" y="129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61" y="139"/>
                  </a:lnTo>
                  <a:lnTo>
                    <a:pt x="61" y="139"/>
                  </a:lnTo>
                  <a:lnTo>
                    <a:pt x="67" y="135"/>
                  </a:lnTo>
                  <a:lnTo>
                    <a:pt x="73" y="134"/>
                  </a:lnTo>
                  <a:lnTo>
                    <a:pt x="73" y="134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87" y="126"/>
                  </a:lnTo>
                  <a:lnTo>
                    <a:pt x="99" y="118"/>
                  </a:lnTo>
                  <a:lnTo>
                    <a:pt x="112" y="110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28" y="108"/>
                  </a:lnTo>
                  <a:lnTo>
                    <a:pt x="132" y="113"/>
                  </a:lnTo>
                  <a:lnTo>
                    <a:pt x="132" y="113"/>
                  </a:lnTo>
                  <a:lnTo>
                    <a:pt x="120" y="118"/>
                  </a:lnTo>
                  <a:lnTo>
                    <a:pt x="108" y="125"/>
                  </a:lnTo>
                  <a:lnTo>
                    <a:pt x="97" y="132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9" y="144"/>
                  </a:lnTo>
                  <a:lnTo>
                    <a:pt x="90" y="149"/>
                  </a:lnTo>
                  <a:lnTo>
                    <a:pt x="90" y="149"/>
                  </a:lnTo>
                  <a:lnTo>
                    <a:pt x="111" y="156"/>
                  </a:lnTo>
                  <a:lnTo>
                    <a:pt x="134" y="160"/>
                  </a:lnTo>
                  <a:lnTo>
                    <a:pt x="134" y="160"/>
                  </a:lnTo>
                  <a:lnTo>
                    <a:pt x="137" y="140"/>
                  </a:lnTo>
                  <a:lnTo>
                    <a:pt x="141" y="121"/>
                  </a:lnTo>
                  <a:lnTo>
                    <a:pt x="141" y="121"/>
                  </a:lnTo>
                  <a:lnTo>
                    <a:pt x="150" y="125"/>
                  </a:lnTo>
                  <a:lnTo>
                    <a:pt x="150" y="125"/>
                  </a:lnTo>
                  <a:lnTo>
                    <a:pt x="146" y="142"/>
                  </a:lnTo>
                  <a:lnTo>
                    <a:pt x="143" y="161"/>
                  </a:lnTo>
                  <a:lnTo>
                    <a:pt x="143" y="161"/>
                  </a:lnTo>
                  <a:lnTo>
                    <a:pt x="159" y="162"/>
                  </a:lnTo>
                  <a:lnTo>
                    <a:pt x="175" y="162"/>
                  </a:lnTo>
                  <a:lnTo>
                    <a:pt x="175" y="162"/>
                  </a:lnTo>
                  <a:lnTo>
                    <a:pt x="178" y="156"/>
                  </a:lnTo>
                  <a:lnTo>
                    <a:pt x="184" y="152"/>
                  </a:lnTo>
                  <a:lnTo>
                    <a:pt x="184" y="152"/>
                  </a:lnTo>
                  <a:lnTo>
                    <a:pt x="180" y="136"/>
                  </a:lnTo>
                  <a:lnTo>
                    <a:pt x="175" y="121"/>
                  </a:lnTo>
                  <a:lnTo>
                    <a:pt x="175" y="121"/>
                  </a:lnTo>
                  <a:lnTo>
                    <a:pt x="178" y="117"/>
                  </a:lnTo>
                  <a:lnTo>
                    <a:pt x="182" y="113"/>
                  </a:lnTo>
                  <a:lnTo>
                    <a:pt x="182" y="113"/>
                  </a:lnTo>
                  <a:lnTo>
                    <a:pt x="186" y="122"/>
                  </a:lnTo>
                  <a:lnTo>
                    <a:pt x="190" y="131"/>
                  </a:lnTo>
                  <a:lnTo>
                    <a:pt x="193" y="142"/>
                  </a:lnTo>
                  <a:lnTo>
                    <a:pt x="195" y="152"/>
                  </a:lnTo>
                  <a:lnTo>
                    <a:pt x="195" y="152"/>
                  </a:lnTo>
                  <a:lnTo>
                    <a:pt x="201" y="155"/>
                  </a:lnTo>
                  <a:lnTo>
                    <a:pt x="204" y="160"/>
                  </a:lnTo>
                  <a:lnTo>
                    <a:pt x="204" y="160"/>
                  </a:lnTo>
                  <a:lnTo>
                    <a:pt x="230" y="155"/>
                  </a:lnTo>
                  <a:lnTo>
                    <a:pt x="230" y="155"/>
                  </a:lnTo>
                  <a:lnTo>
                    <a:pt x="234" y="139"/>
                  </a:lnTo>
                  <a:lnTo>
                    <a:pt x="236" y="123"/>
                  </a:lnTo>
                  <a:lnTo>
                    <a:pt x="236" y="123"/>
                  </a:lnTo>
                  <a:lnTo>
                    <a:pt x="234" y="109"/>
                  </a:lnTo>
                  <a:lnTo>
                    <a:pt x="230" y="95"/>
                  </a:lnTo>
                  <a:lnTo>
                    <a:pt x="230" y="95"/>
                  </a:lnTo>
                  <a:lnTo>
                    <a:pt x="215" y="95"/>
                  </a:lnTo>
                  <a:lnTo>
                    <a:pt x="189" y="97"/>
                  </a:lnTo>
                  <a:lnTo>
                    <a:pt x="189" y="97"/>
                  </a:lnTo>
                  <a:close/>
                  <a:moveTo>
                    <a:pt x="56" y="147"/>
                  </a:moveTo>
                  <a:lnTo>
                    <a:pt x="56" y="147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34" y="139"/>
                  </a:lnTo>
                  <a:lnTo>
                    <a:pt x="34" y="139"/>
                  </a:lnTo>
                  <a:lnTo>
                    <a:pt x="34" y="139"/>
                  </a:lnTo>
                  <a:lnTo>
                    <a:pt x="34" y="139"/>
                  </a:lnTo>
                  <a:lnTo>
                    <a:pt x="30" y="156"/>
                  </a:lnTo>
                  <a:lnTo>
                    <a:pt x="26" y="174"/>
                  </a:lnTo>
                  <a:lnTo>
                    <a:pt x="26" y="174"/>
                  </a:lnTo>
                  <a:lnTo>
                    <a:pt x="32" y="182"/>
                  </a:lnTo>
                  <a:lnTo>
                    <a:pt x="37" y="190"/>
                  </a:lnTo>
                  <a:lnTo>
                    <a:pt x="37" y="190"/>
                  </a:lnTo>
                  <a:lnTo>
                    <a:pt x="43" y="177"/>
                  </a:lnTo>
                  <a:lnTo>
                    <a:pt x="50" y="166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56" y="147"/>
                  </a:lnTo>
                  <a:lnTo>
                    <a:pt x="56" y="147"/>
                  </a:lnTo>
                  <a:close/>
                  <a:moveTo>
                    <a:pt x="155" y="216"/>
                  </a:moveTo>
                  <a:lnTo>
                    <a:pt x="155" y="216"/>
                  </a:lnTo>
                  <a:lnTo>
                    <a:pt x="154" y="220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4" y="230"/>
                  </a:lnTo>
                  <a:lnTo>
                    <a:pt x="154" y="230"/>
                  </a:lnTo>
                  <a:lnTo>
                    <a:pt x="168" y="225"/>
                  </a:lnTo>
                  <a:lnTo>
                    <a:pt x="181" y="218"/>
                  </a:lnTo>
                  <a:lnTo>
                    <a:pt x="181" y="218"/>
                  </a:lnTo>
                  <a:lnTo>
                    <a:pt x="185" y="204"/>
                  </a:lnTo>
                  <a:lnTo>
                    <a:pt x="186" y="184"/>
                  </a:lnTo>
                  <a:lnTo>
                    <a:pt x="186" y="184"/>
                  </a:lnTo>
                  <a:lnTo>
                    <a:pt x="182" y="182"/>
                  </a:lnTo>
                  <a:lnTo>
                    <a:pt x="178" y="179"/>
                  </a:lnTo>
                  <a:lnTo>
                    <a:pt x="176" y="175"/>
                  </a:lnTo>
                  <a:lnTo>
                    <a:pt x="175" y="171"/>
                  </a:lnTo>
                  <a:lnTo>
                    <a:pt x="175" y="171"/>
                  </a:lnTo>
                  <a:lnTo>
                    <a:pt x="159" y="171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5" y="188"/>
                  </a:lnTo>
                  <a:lnTo>
                    <a:pt x="149" y="208"/>
                  </a:lnTo>
                  <a:lnTo>
                    <a:pt x="149" y="208"/>
                  </a:lnTo>
                  <a:lnTo>
                    <a:pt x="152" y="210"/>
                  </a:lnTo>
                  <a:lnTo>
                    <a:pt x="154" y="213"/>
                  </a:lnTo>
                  <a:lnTo>
                    <a:pt x="155" y="216"/>
                  </a:lnTo>
                  <a:lnTo>
                    <a:pt x="155" y="216"/>
                  </a:lnTo>
                  <a:close/>
                  <a:moveTo>
                    <a:pt x="228" y="164"/>
                  </a:moveTo>
                  <a:lnTo>
                    <a:pt x="228" y="164"/>
                  </a:lnTo>
                  <a:lnTo>
                    <a:pt x="207" y="168"/>
                  </a:lnTo>
                  <a:lnTo>
                    <a:pt x="207" y="168"/>
                  </a:lnTo>
                  <a:lnTo>
                    <a:pt x="207" y="168"/>
                  </a:lnTo>
                  <a:lnTo>
                    <a:pt x="207" y="168"/>
                  </a:lnTo>
                  <a:lnTo>
                    <a:pt x="207" y="173"/>
                  </a:lnTo>
                  <a:lnTo>
                    <a:pt x="204" y="178"/>
                  </a:lnTo>
                  <a:lnTo>
                    <a:pt x="201" y="181"/>
                  </a:lnTo>
                  <a:lnTo>
                    <a:pt x="197" y="183"/>
                  </a:lnTo>
                  <a:lnTo>
                    <a:pt x="197" y="183"/>
                  </a:lnTo>
                  <a:lnTo>
                    <a:pt x="194" y="197"/>
                  </a:lnTo>
                  <a:lnTo>
                    <a:pt x="191" y="210"/>
                  </a:lnTo>
                  <a:lnTo>
                    <a:pt x="191" y="210"/>
                  </a:lnTo>
                  <a:lnTo>
                    <a:pt x="203" y="201"/>
                  </a:lnTo>
                  <a:lnTo>
                    <a:pt x="212" y="190"/>
                  </a:lnTo>
                  <a:lnTo>
                    <a:pt x="221" y="177"/>
                  </a:lnTo>
                  <a:lnTo>
                    <a:pt x="228" y="164"/>
                  </a:lnTo>
                  <a:lnTo>
                    <a:pt x="228" y="164"/>
                  </a:lnTo>
                  <a:close/>
                  <a:moveTo>
                    <a:pt x="125" y="234"/>
                  </a:moveTo>
                  <a:lnTo>
                    <a:pt x="125" y="234"/>
                  </a:lnTo>
                  <a:lnTo>
                    <a:pt x="136" y="233"/>
                  </a:lnTo>
                  <a:lnTo>
                    <a:pt x="146" y="231"/>
                  </a:lnTo>
                  <a:lnTo>
                    <a:pt x="146" y="231"/>
                  </a:lnTo>
                  <a:lnTo>
                    <a:pt x="143" y="225"/>
                  </a:lnTo>
                  <a:lnTo>
                    <a:pt x="143" y="225"/>
                  </a:lnTo>
                  <a:lnTo>
                    <a:pt x="143" y="225"/>
                  </a:lnTo>
                  <a:lnTo>
                    <a:pt x="143" y="225"/>
                  </a:lnTo>
                  <a:lnTo>
                    <a:pt x="139" y="225"/>
                  </a:lnTo>
                  <a:lnTo>
                    <a:pt x="137" y="222"/>
                  </a:lnTo>
                  <a:lnTo>
                    <a:pt x="136" y="220"/>
                  </a:lnTo>
                  <a:lnTo>
                    <a:pt x="134" y="216"/>
                  </a:lnTo>
                  <a:lnTo>
                    <a:pt x="134" y="216"/>
                  </a:lnTo>
                  <a:lnTo>
                    <a:pt x="136" y="212"/>
                  </a:lnTo>
                  <a:lnTo>
                    <a:pt x="139" y="208"/>
                  </a:lnTo>
                  <a:lnTo>
                    <a:pt x="139" y="208"/>
                  </a:lnTo>
                  <a:lnTo>
                    <a:pt x="136" y="188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10" y="165"/>
                  </a:lnTo>
                  <a:lnTo>
                    <a:pt x="87" y="160"/>
                  </a:lnTo>
                  <a:lnTo>
                    <a:pt x="87" y="160"/>
                  </a:lnTo>
                  <a:lnTo>
                    <a:pt x="85" y="162"/>
                  </a:lnTo>
                  <a:lnTo>
                    <a:pt x="81" y="165"/>
                  </a:lnTo>
                  <a:lnTo>
                    <a:pt x="77" y="166"/>
                  </a:lnTo>
                  <a:lnTo>
                    <a:pt x="73" y="168"/>
                  </a:lnTo>
                  <a:lnTo>
                    <a:pt x="73" y="168"/>
                  </a:lnTo>
                  <a:lnTo>
                    <a:pt x="68" y="166"/>
                  </a:lnTo>
                  <a:lnTo>
                    <a:pt x="63" y="165"/>
                  </a:lnTo>
                  <a:lnTo>
                    <a:pt x="63" y="165"/>
                  </a:lnTo>
                  <a:lnTo>
                    <a:pt x="54" y="181"/>
                  </a:lnTo>
                  <a:lnTo>
                    <a:pt x="45" y="200"/>
                  </a:lnTo>
                  <a:lnTo>
                    <a:pt x="45" y="200"/>
                  </a:lnTo>
                  <a:lnTo>
                    <a:pt x="52" y="207"/>
                  </a:lnTo>
                  <a:lnTo>
                    <a:pt x="61" y="213"/>
                  </a:lnTo>
                  <a:lnTo>
                    <a:pt x="71" y="220"/>
                  </a:lnTo>
                  <a:lnTo>
                    <a:pt x="81" y="225"/>
                  </a:lnTo>
                  <a:lnTo>
                    <a:pt x="91" y="229"/>
                  </a:lnTo>
                  <a:lnTo>
                    <a:pt x="102" y="231"/>
                  </a:lnTo>
                  <a:lnTo>
                    <a:pt x="113" y="233"/>
                  </a:lnTo>
                  <a:lnTo>
                    <a:pt x="125" y="234"/>
                  </a:lnTo>
                  <a:lnTo>
                    <a:pt x="125" y="234"/>
                  </a:lnTo>
                  <a:close/>
                  <a:moveTo>
                    <a:pt x="20" y="157"/>
                  </a:moveTo>
                  <a:lnTo>
                    <a:pt x="20" y="157"/>
                  </a:lnTo>
                  <a:lnTo>
                    <a:pt x="22" y="147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2" y="131"/>
                  </a:lnTo>
                  <a:lnTo>
                    <a:pt x="21" y="126"/>
                  </a:lnTo>
                  <a:lnTo>
                    <a:pt x="21" y="126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23"/>
                  </a:lnTo>
                  <a:lnTo>
                    <a:pt x="15" y="123"/>
                  </a:lnTo>
                  <a:lnTo>
                    <a:pt x="16" y="140"/>
                  </a:lnTo>
                  <a:lnTo>
                    <a:pt x="20" y="157"/>
                  </a:lnTo>
                  <a:lnTo>
                    <a:pt x="20" y="157"/>
                  </a:lnTo>
                  <a:close/>
                  <a:moveTo>
                    <a:pt x="15" y="112"/>
                  </a:moveTo>
                  <a:lnTo>
                    <a:pt x="15" y="112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28" y="113"/>
                  </a:lnTo>
                  <a:lnTo>
                    <a:pt x="32" y="112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43" y="96"/>
                  </a:lnTo>
                  <a:lnTo>
                    <a:pt x="54" y="80"/>
                  </a:lnTo>
                  <a:lnTo>
                    <a:pt x="65" y="66"/>
                  </a:lnTo>
                  <a:lnTo>
                    <a:pt x="81" y="52"/>
                  </a:lnTo>
                  <a:lnTo>
                    <a:pt x="81" y="52"/>
                  </a:lnTo>
                  <a:lnTo>
                    <a:pt x="81" y="48"/>
                  </a:lnTo>
                  <a:lnTo>
                    <a:pt x="81" y="48"/>
                  </a:lnTo>
                  <a:lnTo>
                    <a:pt x="81" y="45"/>
                  </a:lnTo>
                  <a:lnTo>
                    <a:pt x="81" y="45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47" y="45"/>
                  </a:lnTo>
                  <a:lnTo>
                    <a:pt x="39" y="53"/>
                  </a:lnTo>
                  <a:lnTo>
                    <a:pt x="33" y="61"/>
                  </a:lnTo>
                  <a:lnTo>
                    <a:pt x="28" y="70"/>
                  </a:lnTo>
                  <a:lnTo>
                    <a:pt x="22" y="79"/>
                  </a:lnTo>
                  <a:lnTo>
                    <a:pt x="20" y="90"/>
                  </a:lnTo>
                  <a:lnTo>
                    <a:pt x="16" y="100"/>
                  </a:lnTo>
                  <a:lnTo>
                    <a:pt x="15" y="112"/>
                  </a:lnTo>
                  <a:lnTo>
                    <a:pt x="15" y="112"/>
                  </a:lnTo>
                  <a:close/>
                  <a:moveTo>
                    <a:pt x="64" y="31"/>
                  </a:moveTo>
                  <a:lnTo>
                    <a:pt x="64" y="31"/>
                  </a:lnTo>
                  <a:lnTo>
                    <a:pt x="86" y="38"/>
                  </a:lnTo>
                  <a:lnTo>
                    <a:pt x="86" y="38"/>
                  </a:lnTo>
                  <a:lnTo>
                    <a:pt x="90" y="36"/>
                  </a:lnTo>
                  <a:lnTo>
                    <a:pt x="94" y="35"/>
                  </a:lnTo>
                  <a:lnTo>
                    <a:pt x="94" y="35"/>
                  </a:lnTo>
                  <a:lnTo>
                    <a:pt x="98" y="35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15" y="31"/>
                  </a:lnTo>
                  <a:lnTo>
                    <a:pt x="128" y="26"/>
                  </a:lnTo>
                  <a:lnTo>
                    <a:pt x="142" y="21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42" y="14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08" y="14"/>
                  </a:lnTo>
                  <a:lnTo>
                    <a:pt x="93" y="18"/>
                  </a:lnTo>
                  <a:lnTo>
                    <a:pt x="77" y="23"/>
                  </a:lnTo>
                  <a:lnTo>
                    <a:pt x="64" y="31"/>
                  </a:lnTo>
                  <a:lnTo>
                    <a:pt x="64" y="31"/>
                  </a:lnTo>
                  <a:close/>
                  <a:moveTo>
                    <a:pt x="156" y="116"/>
                  </a:moveTo>
                  <a:lnTo>
                    <a:pt x="156" y="116"/>
                  </a:lnTo>
                  <a:lnTo>
                    <a:pt x="152" y="116"/>
                  </a:lnTo>
                  <a:lnTo>
                    <a:pt x="147" y="114"/>
                  </a:lnTo>
                  <a:lnTo>
                    <a:pt x="143" y="112"/>
                  </a:lnTo>
                  <a:lnTo>
                    <a:pt x="141" y="109"/>
                  </a:lnTo>
                  <a:lnTo>
                    <a:pt x="138" y="105"/>
                  </a:lnTo>
                  <a:lnTo>
                    <a:pt x="136" y="101"/>
                  </a:lnTo>
                  <a:lnTo>
                    <a:pt x="134" y="97"/>
                  </a:lnTo>
                  <a:lnTo>
                    <a:pt x="133" y="92"/>
                  </a:lnTo>
                  <a:lnTo>
                    <a:pt x="133" y="92"/>
                  </a:lnTo>
                  <a:lnTo>
                    <a:pt x="134" y="88"/>
                  </a:lnTo>
                  <a:lnTo>
                    <a:pt x="136" y="83"/>
                  </a:lnTo>
                  <a:lnTo>
                    <a:pt x="138" y="79"/>
                  </a:lnTo>
                  <a:lnTo>
                    <a:pt x="141" y="77"/>
                  </a:lnTo>
                  <a:lnTo>
                    <a:pt x="143" y="74"/>
                  </a:lnTo>
                  <a:lnTo>
                    <a:pt x="147" y="71"/>
                  </a:lnTo>
                  <a:lnTo>
                    <a:pt x="152" y="70"/>
                  </a:lnTo>
                  <a:lnTo>
                    <a:pt x="156" y="70"/>
                  </a:lnTo>
                  <a:lnTo>
                    <a:pt x="156" y="70"/>
                  </a:lnTo>
                  <a:lnTo>
                    <a:pt x="162" y="70"/>
                  </a:lnTo>
                  <a:lnTo>
                    <a:pt x="165" y="71"/>
                  </a:lnTo>
                  <a:lnTo>
                    <a:pt x="169" y="74"/>
                  </a:lnTo>
                  <a:lnTo>
                    <a:pt x="173" y="77"/>
                  </a:lnTo>
                  <a:lnTo>
                    <a:pt x="176" y="79"/>
                  </a:lnTo>
                  <a:lnTo>
                    <a:pt x="178" y="83"/>
                  </a:lnTo>
                  <a:lnTo>
                    <a:pt x="180" y="88"/>
                  </a:lnTo>
                  <a:lnTo>
                    <a:pt x="180" y="92"/>
                  </a:lnTo>
                  <a:lnTo>
                    <a:pt x="180" y="92"/>
                  </a:lnTo>
                  <a:lnTo>
                    <a:pt x="180" y="97"/>
                  </a:lnTo>
                  <a:lnTo>
                    <a:pt x="178" y="101"/>
                  </a:lnTo>
                  <a:lnTo>
                    <a:pt x="176" y="105"/>
                  </a:lnTo>
                  <a:lnTo>
                    <a:pt x="173" y="109"/>
                  </a:lnTo>
                  <a:lnTo>
                    <a:pt x="169" y="112"/>
                  </a:lnTo>
                  <a:lnTo>
                    <a:pt x="165" y="114"/>
                  </a:lnTo>
                  <a:lnTo>
                    <a:pt x="162" y="116"/>
                  </a:lnTo>
                  <a:lnTo>
                    <a:pt x="156" y="116"/>
                  </a:lnTo>
                  <a:lnTo>
                    <a:pt x="156" y="116"/>
                  </a:lnTo>
                  <a:close/>
                  <a:moveTo>
                    <a:pt x="156" y="78"/>
                  </a:moveTo>
                  <a:lnTo>
                    <a:pt x="156" y="78"/>
                  </a:lnTo>
                  <a:lnTo>
                    <a:pt x="151" y="79"/>
                  </a:lnTo>
                  <a:lnTo>
                    <a:pt x="146" y="82"/>
                  </a:lnTo>
                  <a:lnTo>
                    <a:pt x="143" y="87"/>
                  </a:lnTo>
                  <a:lnTo>
                    <a:pt x="142" y="92"/>
                  </a:lnTo>
                  <a:lnTo>
                    <a:pt x="142" y="92"/>
                  </a:lnTo>
                  <a:lnTo>
                    <a:pt x="143" y="99"/>
                  </a:lnTo>
                  <a:lnTo>
                    <a:pt x="146" y="104"/>
                  </a:lnTo>
                  <a:lnTo>
                    <a:pt x="151" y="106"/>
                  </a:lnTo>
                  <a:lnTo>
                    <a:pt x="156" y="108"/>
                  </a:lnTo>
                  <a:lnTo>
                    <a:pt x="156" y="108"/>
                  </a:lnTo>
                  <a:lnTo>
                    <a:pt x="163" y="106"/>
                  </a:lnTo>
                  <a:lnTo>
                    <a:pt x="168" y="104"/>
                  </a:lnTo>
                  <a:lnTo>
                    <a:pt x="171" y="99"/>
                  </a:lnTo>
                  <a:lnTo>
                    <a:pt x="172" y="92"/>
                  </a:lnTo>
                  <a:lnTo>
                    <a:pt x="172" y="92"/>
                  </a:lnTo>
                  <a:lnTo>
                    <a:pt x="171" y="87"/>
                  </a:lnTo>
                  <a:lnTo>
                    <a:pt x="168" y="82"/>
                  </a:lnTo>
                  <a:lnTo>
                    <a:pt x="163" y="79"/>
                  </a:lnTo>
                  <a:lnTo>
                    <a:pt x="156" y="78"/>
                  </a:lnTo>
                  <a:lnTo>
                    <a:pt x="156" y="78"/>
                  </a:lnTo>
                  <a:close/>
                  <a:moveTo>
                    <a:pt x="156" y="99"/>
                  </a:moveTo>
                  <a:lnTo>
                    <a:pt x="156" y="99"/>
                  </a:lnTo>
                  <a:lnTo>
                    <a:pt x="154" y="99"/>
                  </a:lnTo>
                  <a:lnTo>
                    <a:pt x="151" y="97"/>
                  </a:lnTo>
                  <a:lnTo>
                    <a:pt x="150" y="95"/>
                  </a:lnTo>
                  <a:lnTo>
                    <a:pt x="150" y="92"/>
                  </a:lnTo>
                  <a:lnTo>
                    <a:pt x="150" y="92"/>
                  </a:lnTo>
                  <a:lnTo>
                    <a:pt x="150" y="88"/>
                  </a:lnTo>
                  <a:lnTo>
                    <a:pt x="151" y="86"/>
                  </a:lnTo>
                  <a:lnTo>
                    <a:pt x="154" y="84"/>
                  </a:lnTo>
                  <a:lnTo>
                    <a:pt x="156" y="84"/>
                  </a:lnTo>
                  <a:lnTo>
                    <a:pt x="156" y="84"/>
                  </a:lnTo>
                  <a:lnTo>
                    <a:pt x="160" y="84"/>
                  </a:lnTo>
                  <a:lnTo>
                    <a:pt x="162" y="86"/>
                  </a:lnTo>
                  <a:lnTo>
                    <a:pt x="164" y="88"/>
                  </a:lnTo>
                  <a:lnTo>
                    <a:pt x="164" y="92"/>
                  </a:lnTo>
                  <a:lnTo>
                    <a:pt x="164" y="92"/>
                  </a:lnTo>
                  <a:lnTo>
                    <a:pt x="164" y="95"/>
                  </a:lnTo>
                  <a:lnTo>
                    <a:pt x="162" y="97"/>
                  </a:lnTo>
                  <a:lnTo>
                    <a:pt x="160" y="99"/>
                  </a:lnTo>
                  <a:lnTo>
                    <a:pt x="156" y="99"/>
                  </a:lnTo>
                  <a:lnTo>
                    <a:pt x="156" y="9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55"/>
            <p:cNvSpPr>
              <a:spLocks noEditPoints="1"/>
            </p:cNvSpPr>
            <p:nvPr/>
          </p:nvSpPr>
          <p:spPr bwMode="auto">
            <a:xfrm>
              <a:off x="6445411" y="2449408"/>
              <a:ext cx="226552" cy="226552"/>
            </a:xfrm>
            <a:custGeom>
              <a:avLst/>
              <a:gdLst>
                <a:gd name="T0" fmla="*/ 0 w 258"/>
                <a:gd name="T1" fmla="*/ 107 h 260"/>
                <a:gd name="T2" fmla="*/ 7 w 258"/>
                <a:gd name="T3" fmla="*/ 134 h 260"/>
                <a:gd name="T4" fmla="*/ 15 w 258"/>
                <a:gd name="T5" fmla="*/ 151 h 260"/>
                <a:gd name="T6" fmla="*/ 27 w 258"/>
                <a:gd name="T7" fmla="*/ 165 h 260"/>
                <a:gd name="T8" fmla="*/ 49 w 258"/>
                <a:gd name="T9" fmla="*/ 182 h 260"/>
                <a:gd name="T10" fmla="*/ 67 w 258"/>
                <a:gd name="T11" fmla="*/ 190 h 260"/>
                <a:gd name="T12" fmla="*/ 96 w 258"/>
                <a:gd name="T13" fmla="*/ 194 h 260"/>
                <a:gd name="T14" fmla="*/ 126 w 258"/>
                <a:gd name="T15" fmla="*/ 189 h 260"/>
                <a:gd name="T16" fmla="*/ 152 w 258"/>
                <a:gd name="T17" fmla="*/ 176 h 260"/>
                <a:gd name="T18" fmla="*/ 243 w 258"/>
                <a:gd name="T19" fmla="*/ 258 h 260"/>
                <a:gd name="T20" fmla="*/ 253 w 258"/>
                <a:gd name="T21" fmla="*/ 249 h 260"/>
                <a:gd name="T22" fmla="*/ 175 w 258"/>
                <a:gd name="T23" fmla="*/ 152 h 260"/>
                <a:gd name="T24" fmla="*/ 188 w 258"/>
                <a:gd name="T25" fmla="*/ 126 h 260"/>
                <a:gd name="T26" fmla="*/ 193 w 258"/>
                <a:gd name="T27" fmla="*/ 97 h 260"/>
                <a:gd name="T28" fmla="*/ 191 w 258"/>
                <a:gd name="T29" fmla="*/ 78 h 260"/>
                <a:gd name="T30" fmla="*/ 185 w 258"/>
                <a:gd name="T31" fmla="*/ 59 h 260"/>
                <a:gd name="T32" fmla="*/ 170 w 258"/>
                <a:gd name="T33" fmla="*/ 35 h 260"/>
                <a:gd name="T34" fmla="*/ 157 w 258"/>
                <a:gd name="T35" fmla="*/ 22 h 260"/>
                <a:gd name="T36" fmla="*/ 133 w 258"/>
                <a:gd name="T37" fmla="*/ 8 h 260"/>
                <a:gd name="T38" fmla="*/ 115 w 258"/>
                <a:gd name="T39" fmla="*/ 2 h 260"/>
                <a:gd name="T40" fmla="*/ 96 w 258"/>
                <a:gd name="T41" fmla="*/ 0 h 260"/>
                <a:gd name="T42" fmla="*/ 67 w 258"/>
                <a:gd name="T43" fmla="*/ 4 h 260"/>
                <a:gd name="T44" fmla="*/ 49 w 258"/>
                <a:gd name="T45" fmla="*/ 12 h 260"/>
                <a:gd name="T46" fmla="*/ 27 w 258"/>
                <a:gd name="T47" fmla="*/ 29 h 260"/>
                <a:gd name="T48" fmla="*/ 15 w 258"/>
                <a:gd name="T49" fmla="*/ 43 h 260"/>
                <a:gd name="T50" fmla="*/ 7 w 258"/>
                <a:gd name="T51" fmla="*/ 59 h 260"/>
                <a:gd name="T52" fmla="*/ 0 w 258"/>
                <a:gd name="T53" fmla="*/ 87 h 260"/>
                <a:gd name="T54" fmla="*/ 28 w 258"/>
                <a:gd name="T55" fmla="*/ 97 h 260"/>
                <a:gd name="T56" fmla="*/ 33 w 258"/>
                <a:gd name="T57" fmla="*/ 71 h 260"/>
                <a:gd name="T58" fmla="*/ 48 w 258"/>
                <a:gd name="T59" fmla="*/ 48 h 260"/>
                <a:gd name="T60" fmla="*/ 70 w 258"/>
                <a:gd name="T61" fmla="*/ 34 h 260"/>
                <a:gd name="T62" fmla="*/ 96 w 258"/>
                <a:gd name="T63" fmla="*/ 29 h 260"/>
                <a:gd name="T64" fmla="*/ 123 w 258"/>
                <a:gd name="T65" fmla="*/ 34 h 260"/>
                <a:gd name="T66" fmla="*/ 144 w 258"/>
                <a:gd name="T67" fmla="*/ 48 h 260"/>
                <a:gd name="T68" fmla="*/ 159 w 258"/>
                <a:gd name="T69" fmla="*/ 71 h 260"/>
                <a:gd name="T70" fmla="*/ 165 w 258"/>
                <a:gd name="T71" fmla="*/ 97 h 260"/>
                <a:gd name="T72" fmla="*/ 159 w 258"/>
                <a:gd name="T73" fmla="*/ 124 h 260"/>
                <a:gd name="T74" fmla="*/ 144 w 258"/>
                <a:gd name="T75" fmla="*/ 146 h 260"/>
                <a:gd name="T76" fmla="*/ 123 w 258"/>
                <a:gd name="T77" fmla="*/ 160 h 260"/>
                <a:gd name="T78" fmla="*/ 96 w 258"/>
                <a:gd name="T79" fmla="*/ 165 h 260"/>
                <a:gd name="T80" fmla="*/ 70 w 258"/>
                <a:gd name="T81" fmla="*/ 160 h 260"/>
                <a:gd name="T82" fmla="*/ 48 w 258"/>
                <a:gd name="T83" fmla="*/ 146 h 260"/>
                <a:gd name="T84" fmla="*/ 33 w 258"/>
                <a:gd name="T85" fmla="*/ 124 h 260"/>
                <a:gd name="T86" fmla="*/ 28 w 258"/>
                <a:gd name="T87" fmla="*/ 9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8" h="260">
                  <a:moveTo>
                    <a:pt x="0" y="97"/>
                  </a:moveTo>
                  <a:lnTo>
                    <a:pt x="0" y="97"/>
                  </a:lnTo>
                  <a:lnTo>
                    <a:pt x="0" y="107"/>
                  </a:lnTo>
                  <a:lnTo>
                    <a:pt x="1" y="116"/>
                  </a:lnTo>
                  <a:lnTo>
                    <a:pt x="3" y="126"/>
                  </a:lnTo>
                  <a:lnTo>
                    <a:pt x="7" y="134"/>
                  </a:lnTo>
                  <a:lnTo>
                    <a:pt x="7" y="134"/>
                  </a:lnTo>
                  <a:lnTo>
                    <a:pt x="11" y="143"/>
                  </a:lnTo>
                  <a:lnTo>
                    <a:pt x="15" y="151"/>
                  </a:lnTo>
                  <a:lnTo>
                    <a:pt x="22" y="159"/>
                  </a:lnTo>
                  <a:lnTo>
                    <a:pt x="27" y="165"/>
                  </a:lnTo>
                  <a:lnTo>
                    <a:pt x="27" y="165"/>
                  </a:lnTo>
                  <a:lnTo>
                    <a:pt x="35" y="172"/>
                  </a:lnTo>
                  <a:lnTo>
                    <a:pt x="41" y="177"/>
                  </a:lnTo>
                  <a:lnTo>
                    <a:pt x="49" y="182"/>
                  </a:lnTo>
                  <a:lnTo>
                    <a:pt x="58" y="186"/>
                  </a:lnTo>
                  <a:lnTo>
                    <a:pt x="58" y="186"/>
                  </a:lnTo>
                  <a:lnTo>
                    <a:pt x="67" y="190"/>
                  </a:lnTo>
                  <a:lnTo>
                    <a:pt x="76" y="193"/>
                  </a:lnTo>
                  <a:lnTo>
                    <a:pt x="85" y="194"/>
                  </a:lnTo>
                  <a:lnTo>
                    <a:pt x="96" y="194"/>
                  </a:lnTo>
                  <a:lnTo>
                    <a:pt x="96" y="194"/>
                  </a:lnTo>
                  <a:lnTo>
                    <a:pt x="111" y="193"/>
                  </a:lnTo>
                  <a:lnTo>
                    <a:pt x="126" y="189"/>
                  </a:lnTo>
                  <a:lnTo>
                    <a:pt x="126" y="189"/>
                  </a:lnTo>
                  <a:lnTo>
                    <a:pt x="139" y="184"/>
                  </a:lnTo>
                  <a:lnTo>
                    <a:pt x="152" y="176"/>
                  </a:lnTo>
                  <a:lnTo>
                    <a:pt x="235" y="260"/>
                  </a:lnTo>
                  <a:lnTo>
                    <a:pt x="235" y="260"/>
                  </a:lnTo>
                  <a:lnTo>
                    <a:pt x="243" y="258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53" y="249"/>
                  </a:lnTo>
                  <a:lnTo>
                    <a:pt x="256" y="245"/>
                  </a:lnTo>
                  <a:lnTo>
                    <a:pt x="258" y="236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83" y="141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92" y="112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87"/>
                  </a:lnTo>
                  <a:lnTo>
                    <a:pt x="191" y="78"/>
                  </a:lnTo>
                  <a:lnTo>
                    <a:pt x="188" y="68"/>
                  </a:lnTo>
                  <a:lnTo>
                    <a:pt x="185" y="59"/>
                  </a:lnTo>
                  <a:lnTo>
                    <a:pt x="185" y="59"/>
                  </a:lnTo>
                  <a:lnTo>
                    <a:pt x="180" y="51"/>
                  </a:lnTo>
                  <a:lnTo>
                    <a:pt x="176" y="43"/>
                  </a:lnTo>
                  <a:lnTo>
                    <a:pt x="170" y="35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57" y="22"/>
                  </a:lnTo>
                  <a:lnTo>
                    <a:pt x="150" y="17"/>
                  </a:lnTo>
                  <a:lnTo>
                    <a:pt x="143" y="12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24" y="4"/>
                  </a:lnTo>
                  <a:lnTo>
                    <a:pt x="115" y="2"/>
                  </a:lnTo>
                  <a:lnTo>
                    <a:pt x="10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85" y="0"/>
                  </a:lnTo>
                  <a:lnTo>
                    <a:pt x="76" y="2"/>
                  </a:lnTo>
                  <a:lnTo>
                    <a:pt x="67" y="4"/>
                  </a:lnTo>
                  <a:lnTo>
                    <a:pt x="58" y="8"/>
                  </a:lnTo>
                  <a:lnTo>
                    <a:pt x="58" y="8"/>
                  </a:lnTo>
                  <a:lnTo>
                    <a:pt x="49" y="12"/>
                  </a:lnTo>
                  <a:lnTo>
                    <a:pt x="41" y="17"/>
                  </a:lnTo>
                  <a:lnTo>
                    <a:pt x="35" y="22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2" y="35"/>
                  </a:lnTo>
                  <a:lnTo>
                    <a:pt x="15" y="43"/>
                  </a:lnTo>
                  <a:lnTo>
                    <a:pt x="11" y="51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3" y="68"/>
                  </a:lnTo>
                  <a:lnTo>
                    <a:pt x="1" y="78"/>
                  </a:lnTo>
                  <a:lnTo>
                    <a:pt x="0" y="87"/>
                  </a:lnTo>
                  <a:lnTo>
                    <a:pt x="0" y="97"/>
                  </a:lnTo>
                  <a:lnTo>
                    <a:pt x="0" y="97"/>
                  </a:lnTo>
                  <a:close/>
                  <a:moveTo>
                    <a:pt x="28" y="97"/>
                  </a:moveTo>
                  <a:lnTo>
                    <a:pt x="28" y="97"/>
                  </a:lnTo>
                  <a:lnTo>
                    <a:pt x="29" y="84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40" y="59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58" y="41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83" y="30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110" y="30"/>
                  </a:lnTo>
                  <a:lnTo>
                    <a:pt x="123" y="34"/>
                  </a:lnTo>
                  <a:lnTo>
                    <a:pt x="123" y="34"/>
                  </a:lnTo>
                  <a:lnTo>
                    <a:pt x="135" y="41"/>
                  </a:lnTo>
                  <a:lnTo>
                    <a:pt x="144" y="48"/>
                  </a:lnTo>
                  <a:lnTo>
                    <a:pt x="144" y="48"/>
                  </a:lnTo>
                  <a:lnTo>
                    <a:pt x="153" y="59"/>
                  </a:lnTo>
                  <a:lnTo>
                    <a:pt x="159" y="71"/>
                  </a:lnTo>
                  <a:lnTo>
                    <a:pt x="159" y="71"/>
                  </a:lnTo>
                  <a:lnTo>
                    <a:pt x="163" y="84"/>
                  </a:lnTo>
                  <a:lnTo>
                    <a:pt x="165" y="97"/>
                  </a:lnTo>
                  <a:lnTo>
                    <a:pt x="165" y="97"/>
                  </a:lnTo>
                  <a:lnTo>
                    <a:pt x="163" y="111"/>
                  </a:lnTo>
                  <a:lnTo>
                    <a:pt x="159" y="124"/>
                  </a:lnTo>
                  <a:lnTo>
                    <a:pt x="159" y="124"/>
                  </a:lnTo>
                  <a:lnTo>
                    <a:pt x="153" y="13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35" y="154"/>
                  </a:lnTo>
                  <a:lnTo>
                    <a:pt x="123" y="160"/>
                  </a:lnTo>
                  <a:lnTo>
                    <a:pt x="123" y="160"/>
                  </a:lnTo>
                  <a:lnTo>
                    <a:pt x="110" y="164"/>
                  </a:lnTo>
                  <a:lnTo>
                    <a:pt x="96" y="165"/>
                  </a:lnTo>
                  <a:lnTo>
                    <a:pt x="96" y="165"/>
                  </a:lnTo>
                  <a:lnTo>
                    <a:pt x="83" y="164"/>
                  </a:lnTo>
                  <a:lnTo>
                    <a:pt x="70" y="160"/>
                  </a:lnTo>
                  <a:lnTo>
                    <a:pt x="70" y="160"/>
                  </a:lnTo>
                  <a:lnTo>
                    <a:pt x="58" y="154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0" y="13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29" y="111"/>
                  </a:lnTo>
                  <a:lnTo>
                    <a:pt x="28" y="97"/>
                  </a:lnTo>
                  <a:lnTo>
                    <a:pt x="28" y="9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56"/>
            <p:cNvSpPr>
              <a:spLocks noEditPoints="1"/>
            </p:cNvSpPr>
            <p:nvPr/>
          </p:nvSpPr>
          <p:spPr bwMode="auto">
            <a:xfrm>
              <a:off x="6727730" y="2456379"/>
              <a:ext cx="226552" cy="212610"/>
            </a:xfrm>
            <a:custGeom>
              <a:avLst/>
              <a:gdLst>
                <a:gd name="T0" fmla="*/ 26 w 260"/>
                <a:gd name="T1" fmla="*/ 187 h 245"/>
                <a:gd name="T2" fmla="*/ 11 w 260"/>
                <a:gd name="T3" fmla="*/ 182 h 245"/>
                <a:gd name="T4" fmla="*/ 2 w 260"/>
                <a:gd name="T5" fmla="*/ 172 h 245"/>
                <a:gd name="T6" fmla="*/ 0 w 260"/>
                <a:gd name="T7" fmla="*/ 26 h 245"/>
                <a:gd name="T8" fmla="*/ 2 w 260"/>
                <a:gd name="T9" fmla="*/ 16 h 245"/>
                <a:gd name="T10" fmla="*/ 11 w 260"/>
                <a:gd name="T11" fmla="*/ 4 h 245"/>
                <a:gd name="T12" fmla="*/ 26 w 260"/>
                <a:gd name="T13" fmla="*/ 0 h 245"/>
                <a:gd name="T14" fmla="*/ 239 w 260"/>
                <a:gd name="T15" fmla="*/ 0 h 245"/>
                <a:gd name="T16" fmla="*/ 252 w 260"/>
                <a:gd name="T17" fmla="*/ 8 h 245"/>
                <a:gd name="T18" fmla="*/ 259 w 260"/>
                <a:gd name="T19" fmla="*/ 21 h 245"/>
                <a:gd name="T20" fmla="*/ 260 w 260"/>
                <a:gd name="T21" fmla="*/ 161 h 245"/>
                <a:gd name="T22" fmla="*/ 255 w 260"/>
                <a:gd name="T23" fmla="*/ 176 h 245"/>
                <a:gd name="T24" fmla="*/ 243 w 260"/>
                <a:gd name="T25" fmla="*/ 185 h 245"/>
                <a:gd name="T26" fmla="*/ 234 w 260"/>
                <a:gd name="T27" fmla="*/ 187 h 245"/>
                <a:gd name="T28" fmla="*/ 248 w 260"/>
                <a:gd name="T29" fmla="*/ 20 h 245"/>
                <a:gd name="T30" fmla="*/ 234 w 260"/>
                <a:gd name="T31" fmla="*/ 11 h 245"/>
                <a:gd name="T32" fmla="*/ 20 w 260"/>
                <a:gd name="T33" fmla="*/ 12 h 245"/>
                <a:gd name="T34" fmla="*/ 11 w 260"/>
                <a:gd name="T35" fmla="*/ 26 h 245"/>
                <a:gd name="T36" fmla="*/ 12 w 260"/>
                <a:gd name="T37" fmla="*/ 168 h 245"/>
                <a:gd name="T38" fmla="*/ 26 w 260"/>
                <a:gd name="T39" fmla="*/ 177 h 245"/>
                <a:gd name="T40" fmla="*/ 239 w 260"/>
                <a:gd name="T41" fmla="*/ 176 h 245"/>
                <a:gd name="T42" fmla="*/ 250 w 260"/>
                <a:gd name="T43" fmla="*/ 161 h 245"/>
                <a:gd name="T44" fmla="*/ 207 w 260"/>
                <a:gd name="T45" fmla="*/ 141 h 245"/>
                <a:gd name="T46" fmla="*/ 170 w 260"/>
                <a:gd name="T47" fmla="*/ 82 h 245"/>
                <a:gd name="T48" fmla="*/ 216 w 260"/>
                <a:gd name="T49" fmla="*/ 134 h 245"/>
                <a:gd name="T50" fmla="*/ 131 w 260"/>
                <a:gd name="T51" fmla="*/ 115 h 245"/>
                <a:gd name="T52" fmla="*/ 83 w 260"/>
                <a:gd name="T53" fmla="*/ 115 h 245"/>
                <a:gd name="T54" fmla="*/ 57 w 260"/>
                <a:gd name="T55" fmla="*/ 63 h 245"/>
                <a:gd name="T56" fmla="*/ 31 w 260"/>
                <a:gd name="T57" fmla="*/ 47 h 245"/>
                <a:gd name="T58" fmla="*/ 73 w 260"/>
                <a:gd name="T59" fmla="*/ 47 h 245"/>
                <a:gd name="T60" fmla="*/ 168 w 260"/>
                <a:gd name="T61" fmla="*/ 47 h 245"/>
                <a:gd name="T62" fmla="*/ 79 w 260"/>
                <a:gd name="T63" fmla="*/ 99 h 245"/>
                <a:gd name="T64" fmla="*/ 78 w 260"/>
                <a:gd name="T65" fmla="*/ 89 h 245"/>
                <a:gd name="T66" fmla="*/ 74 w 260"/>
                <a:gd name="T67" fmla="*/ 73 h 245"/>
                <a:gd name="T68" fmla="*/ 144 w 260"/>
                <a:gd name="T69" fmla="*/ 63 h 245"/>
                <a:gd name="T70" fmla="*/ 77 w 260"/>
                <a:gd name="T71" fmla="*/ 121 h 245"/>
                <a:gd name="T72" fmla="*/ 90 w 260"/>
                <a:gd name="T73" fmla="*/ 129 h 245"/>
                <a:gd name="T74" fmla="*/ 90 w 260"/>
                <a:gd name="T75" fmla="*/ 139 h 245"/>
                <a:gd name="T76" fmla="*/ 77 w 260"/>
                <a:gd name="T77" fmla="*/ 147 h 245"/>
                <a:gd name="T78" fmla="*/ 68 w 260"/>
                <a:gd name="T79" fmla="*/ 143 h 245"/>
                <a:gd name="T80" fmla="*/ 64 w 260"/>
                <a:gd name="T81" fmla="*/ 134 h 245"/>
                <a:gd name="T82" fmla="*/ 72 w 260"/>
                <a:gd name="T83" fmla="*/ 122 h 245"/>
                <a:gd name="T84" fmla="*/ 124 w 260"/>
                <a:gd name="T85" fmla="*/ 121 h 245"/>
                <a:gd name="T86" fmla="*/ 133 w 260"/>
                <a:gd name="T87" fmla="*/ 125 h 245"/>
                <a:gd name="T88" fmla="*/ 137 w 260"/>
                <a:gd name="T89" fmla="*/ 134 h 245"/>
                <a:gd name="T90" fmla="*/ 129 w 260"/>
                <a:gd name="T91" fmla="*/ 147 h 245"/>
                <a:gd name="T92" fmla="*/ 118 w 260"/>
                <a:gd name="T93" fmla="*/ 147 h 245"/>
                <a:gd name="T94" fmla="*/ 111 w 260"/>
                <a:gd name="T95" fmla="*/ 134 h 245"/>
                <a:gd name="T96" fmla="*/ 115 w 260"/>
                <a:gd name="T97" fmla="*/ 125 h 245"/>
                <a:gd name="T98" fmla="*/ 124 w 260"/>
                <a:gd name="T99" fmla="*/ 121 h 245"/>
                <a:gd name="T100" fmla="*/ 94 w 260"/>
                <a:gd name="T101" fmla="*/ 198 h 245"/>
                <a:gd name="T102" fmla="*/ 177 w 260"/>
                <a:gd name="T103" fmla="*/ 219 h 245"/>
                <a:gd name="T104" fmla="*/ 186 w 260"/>
                <a:gd name="T105" fmla="*/ 220 h 245"/>
                <a:gd name="T106" fmla="*/ 198 w 260"/>
                <a:gd name="T107" fmla="*/ 230 h 245"/>
                <a:gd name="T108" fmla="*/ 203 w 260"/>
                <a:gd name="T109" fmla="*/ 245 h 245"/>
                <a:gd name="T110" fmla="*/ 57 w 260"/>
                <a:gd name="T111" fmla="*/ 239 h 245"/>
                <a:gd name="T112" fmla="*/ 64 w 260"/>
                <a:gd name="T113" fmla="*/ 226 h 245"/>
                <a:gd name="T114" fmla="*/ 78 w 260"/>
                <a:gd name="T115" fmla="*/ 219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" h="245">
                  <a:moveTo>
                    <a:pt x="234" y="187"/>
                  </a:moveTo>
                  <a:lnTo>
                    <a:pt x="26" y="187"/>
                  </a:lnTo>
                  <a:lnTo>
                    <a:pt x="26" y="187"/>
                  </a:lnTo>
                  <a:lnTo>
                    <a:pt x="21" y="186"/>
                  </a:lnTo>
                  <a:lnTo>
                    <a:pt x="16" y="185"/>
                  </a:lnTo>
                  <a:lnTo>
                    <a:pt x="11" y="182"/>
                  </a:lnTo>
                  <a:lnTo>
                    <a:pt x="7" y="180"/>
                  </a:lnTo>
                  <a:lnTo>
                    <a:pt x="4" y="176"/>
                  </a:lnTo>
                  <a:lnTo>
                    <a:pt x="2" y="172"/>
                  </a:lnTo>
                  <a:lnTo>
                    <a:pt x="0" y="167"/>
                  </a:lnTo>
                  <a:lnTo>
                    <a:pt x="0" y="16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3" y="1"/>
                  </a:lnTo>
                  <a:lnTo>
                    <a:pt x="248" y="4"/>
                  </a:lnTo>
                  <a:lnTo>
                    <a:pt x="252" y="8"/>
                  </a:lnTo>
                  <a:lnTo>
                    <a:pt x="255" y="12"/>
                  </a:lnTo>
                  <a:lnTo>
                    <a:pt x="258" y="16"/>
                  </a:lnTo>
                  <a:lnTo>
                    <a:pt x="259" y="21"/>
                  </a:lnTo>
                  <a:lnTo>
                    <a:pt x="260" y="26"/>
                  </a:lnTo>
                  <a:lnTo>
                    <a:pt x="260" y="161"/>
                  </a:lnTo>
                  <a:lnTo>
                    <a:pt x="260" y="161"/>
                  </a:lnTo>
                  <a:lnTo>
                    <a:pt x="259" y="167"/>
                  </a:lnTo>
                  <a:lnTo>
                    <a:pt x="258" y="172"/>
                  </a:lnTo>
                  <a:lnTo>
                    <a:pt x="255" y="176"/>
                  </a:lnTo>
                  <a:lnTo>
                    <a:pt x="252" y="180"/>
                  </a:lnTo>
                  <a:lnTo>
                    <a:pt x="248" y="182"/>
                  </a:lnTo>
                  <a:lnTo>
                    <a:pt x="243" y="185"/>
                  </a:lnTo>
                  <a:lnTo>
                    <a:pt x="239" y="186"/>
                  </a:lnTo>
                  <a:lnTo>
                    <a:pt x="234" y="187"/>
                  </a:lnTo>
                  <a:lnTo>
                    <a:pt x="234" y="187"/>
                  </a:lnTo>
                  <a:close/>
                  <a:moveTo>
                    <a:pt x="250" y="26"/>
                  </a:moveTo>
                  <a:lnTo>
                    <a:pt x="250" y="26"/>
                  </a:lnTo>
                  <a:lnTo>
                    <a:pt x="248" y="20"/>
                  </a:lnTo>
                  <a:lnTo>
                    <a:pt x="245" y="14"/>
                  </a:lnTo>
                  <a:lnTo>
                    <a:pt x="239" y="12"/>
                  </a:lnTo>
                  <a:lnTo>
                    <a:pt x="234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0" y="12"/>
                  </a:lnTo>
                  <a:lnTo>
                    <a:pt x="15" y="14"/>
                  </a:lnTo>
                  <a:lnTo>
                    <a:pt x="12" y="20"/>
                  </a:lnTo>
                  <a:lnTo>
                    <a:pt x="11" y="26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2" y="168"/>
                  </a:lnTo>
                  <a:lnTo>
                    <a:pt x="15" y="172"/>
                  </a:lnTo>
                  <a:lnTo>
                    <a:pt x="20" y="176"/>
                  </a:lnTo>
                  <a:lnTo>
                    <a:pt x="26" y="177"/>
                  </a:lnTo>
                  <a:lnTo>
                    <a:pt x="234" y="177"/>
                  </a:lnTo>
                  <a:lnTo>
                    <a:pt x="234" y="177"/>
                  </a:lnTo>
                  <a:lnTo>
                    <a:pt x="239" y="176"/>
                  </a:lnTo>
                  <a:lnTo>
                    <a:pt x="245" y="172"/>
                  </a:lnTo>
                  <a:lnTo>
                    <a:pt x="248" y="168"/>
                  </a:lnTo>
                  <a:lnTo>
                    <a:pt x="250" y="161"/>
                  </a:lnTo>
                  <a:lnTo>
                    <a:pt x="250" y="26"/>
                  </a:lnTo>
                  <a:close/>
                  <a:moveTo>
                    <a:pt x="216" y="134"/>
                  </a:moveTo>
                  <a:lnTo>
                    <a:pt x="207" y="141"/>
                  </a:lnTo>
                  <a:lnTo>
                    <a:pt x="194" y="121"/>
                  </a:lnTo>
                  <a:lnTo>
                    <a:pt x="181" y="130"/>
                  </a:lnTo>
                  <a:lnTo>
                    <a:pt x="170" y="82"/>
                  </a:lnTo>
                  <a:lnTo>
                    <a:pt x="216" y="108"/>
                  </a:lnTo>
                  <a:lnTo>
                    <a:pt x="202" y="116"/>
                  </a:lnTo>
                  <a:lnTo>
                    <a:pt x="216" y="134"/>
                  </a:lnTo>
                  <a:close/>
                  <a:moveTo>
                    <a:pt x="161" y="63"/>
                  </a:moveTo>
                  <a:lnTo>
                    <a:pt x="160" y="63"/>
                  </a:lnTo>
                  <a:lnTo>
                    <a:pt x="131" y="115"/>
                  </a:lnTo>
                  <a:lnTo>
                    <a:pt x="130" y="115"/>
                  </a:lnTo>
                  <a:lnTo>
                    <a:pt x="116" y="115"/>
                  </a:lnTo>
                  <a:lnTo>
                    <a:pt x="83" y="115"/>
                  </a:lnTo>
                  <a:lnTo>
                    <a:pt x="68" y="115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1"/>
                  </a:lnTo>
                  <a:lnTo>
                    <a:pt x="54" y="47"/>
                  </a:lnTo>
                  <a:lnTo>
                    <a:pt x="31" y="47"/>
                  </a:lnTo>
                  <a:lnTo>
                    <a:pt x="31" y="31"/>
                  </a:lnTo>
                  <a:lnTo>
                    <a:pt x="68" y="31"/>
                  </a:lnTo>
                  <a:lnTo>
                    <a:pt x="73" y="47"/>
                  </a:lnTo>
                  <a:lnTo>
                    <a:pt x="152" y="47"/>
                  </a:lnTo>
                  <a:lnTo>
                    <a:pt x="161" y="47"/>
                  </a:lnTo>
                  <a:lnTo>
                    <a:pt x="168" y="47"/>
                  </a:lnTo>
                  <a:lnTo>
                    <a:pt x="161" y="61"/>
                  </a:lnTo>
                  <a:lnTo>
                    <a:pt x="161" y="63"/>
                  </a:lnTo>
                  <a:close/>
                  <a:moveTo>
                    <a:pt x="79" y="99"/>
                  </a:moveTo>
                  <a:lnTo>
                    <a:pt x="125" y="99"/>
                  </a:lnTo>
                  <a:lnTo>
                    <a:pt x="130" y="89"/>
                  </a:lnTo>
                  <a:lnTo>
                    <a:pt x="78" y="89"/>
                  </a:lnTo>
                  <a:lnTo>
                    <a:pt x="79" y="99"/>
                  </a:lnTo>
                  <a:close/>
                  <a:moveTo>
                    <a:pt x="73" y="63"/>
                  </a:moveTo>
                  <a:lnTo>
                    <a:pt x="74" y="73"/>
                  </a:lnTo>
                  <a:lnTo>
                    <a:pt x="135" y="73"/>
                  </a:lnTo>
                  <a:lnTo>
                    <a:pt x="135" y="81"/>
                  </a:lnTo>
                  <a:lnTo>
                    <a:pt x="144" y="63"/>
                  </a:lnTo>
                  <a:lnTo>
                    <a:pt x="73" y="63"/>
                  </a:lnTo>
                  <a:close/>
                  <a:moveTo>
                    <a:pt x="77" y="121"/>
                  </a:moveTo>
                  <a:lnTo>
                    <a:pt x="77" y="121"/>
                  </a:lnTo>
                  <a:lnTo>
                    <a:pt x="82" y="122"/>
                  </a:lnTo>
                  <a:lnTo>
                    <a:pt x="86" y="125"/>
                  </a:lnTo>
                  <a:lnTo>
                    <a:pt x="90" y="129"/>
                  </a:lnTo>
                  <a:lnTo>
                    <a:pt x="90" y="134"/>
                  </a:lnTo>
                  <a:lnTo>
                    <a:pt x="90" y="134"/>
                  </a:lnTo>
                  <a:lnTo>
                    <a:pt x="90" y="139"/>
                  </a:lnTo>
                  <a:lnTo>
                    <a:pt x="86" y="143"/>
                  </a:lnTo>
                  <a:lnTo>
                    <a:pt x="82" y="147"/>
                  </a:lnTo>
                  <a:lnTo>
                    <a:pt x="77" y="147"/>
                  </a:lnTo>
                  <a:lnTo>
                    <a:pt x="77" y="147"/>
                  </a:lnTo>
                  <a:lnTo>
                    <a:pt x="72" y="147"/>
                  </a:lnTo>
                  <a:lnTo>
                    <a:pt x="68" y="143"/>
                  </a:lnTo>
                  <a:lnTo>
                    <a:pt x="65" y="139"/>
                  </a:lnTo>
                  <a:lnTo>
                    <a:pt x="64" y="134"/>
                  </a:lnTo>
                  <a:lnTo>
                    <a:pt x="64" y="134"/>
                  </a:lnTo>
                  <a:lnTo>
                    <a:pt x="65" y="129"/>
                  </a:lnTo>
                  <a:lnTo>
                    <a:pt x="68" y="125"/>
                  </a:lnTo>
                  <a:lnTo>
                    <a:pt x="72" y="122"/>
                  </a:lnTo>
                  <a:lnTo>
                    <a:pt x="77" y="121"/>
                  </a:lnTo>
                  <a:lnTo>
                    <a:pt x="77" y="121"/>
                  </a:lnTo>
                  <a:close/>
                  <a:moveTo>
                    <a:pt x="124" y="121"/>
                  </a:moveTo>
                  <a:lnTo>
                    <a:pt x="124" y="121"/>
                  </a:lnTo>
                  <a:lnTo>
                    <a:pt x="129" y="122"/>
                  </a:lnTo>
                  <a:lnTo>
                    <a:pt x="133" y="125"/>
                  </a:lnTo>
                  <a:lnTo>
                    <a:pt x="137" y="129"/>
                  </a:lnTo>
                  <a:lnTo>
                    <a:pt x="137" y="134"/>
                  </a:lnTo>
                  <a:lnTo>
                    <a:pt x="137" y="134"/>
                  </a:lnTo>
                  <a:lnTo>
                    <a:pt x="137" y="139"/>
                  </a:lnTo>
                  <a:lnTo>
                    <a:pt x="133" y="143"/>
                  </a:lnTo>
                  <a:lnTo>
                    <a:pt x="129" y="147"/>
                  </a:lnTo>
                  <a:lnTo>
                    <a:pt x="124" y="147"/>
                  </a:lnTo>
                  <a:lnTo>
                    <a:pt x="124" y="147"/>
                  </a:lnTo>
                  <a:lnTo>
                    <a:pt x="118" y="147"/>
                  </a:lnTo>
                  <a:lnTo>
                    <a:pt x="115" y="143"/>
                  </a:lnTo>
                  <a:lnTo>
                    <a:pt x="112" y="139"/>
                  </a:lnTo>
                  <a:lnTo>
                    <a:pt x="111" y="134"/>
                  </a:lnTo>
                  <a:lnTo>
                    <a:pt x="111" y="134"/>
                  </a:lnTo>
                  <a:lnTo>
                    <a:pt x="112" y="129"/>
                  </a:lnTo>
                  <a:lnTo>
                    <a:pt x="115" y="125"/>
                  </a:lnTo>
                  <a:lnTo>
                    <a:pt x="118" y="122"/>
                  </a:lnTo>
                  <a:lnTo>
                    <a:pt x="124" y="121"/>
                  </a:lnTo>
                  <a:lnTo>
                    <a:pt x="124" y="121"/>
                  </a:lnTo>
                  <a:close/>
                  <a:moveTo>
                    <a:pt x="83" y="219"/>
                  </a:moveTo>
                  <a:lnTo>
                    <a:pt x="94" y="219"/>
                  </a:lnTo>
                  <a:lnTo>
                    <a:pt x="94" y="198"/>
                  </a:lnTo>
                  <a:lnTo>
                    <a:pt x="167" y="198"/>
                  </a:lnTo>
                  <a:lnTo>
                    <a:pt x="167" y="219"/>
                  </a:lnTo>
                  <a:lnTo>
                    <a:pt x="177" y="219"/>
                  </a:lnTo>
                  <a:lnTo>
                    <a:pt x="177" y="219"/>
                  </a:lnTo>
                  <a:lnTo>
                    <a:pt x="182" y="219"/>
                  </a:lnTo>
                  <a:lnTo>
                    <a:pt x="186" y="220"/>
                  </a:lnTo>
                  <a:lnTo>
                    <a:pt x="191" y="222"/>
                  </a:lnTo>
                  <a:lnTo>
                    <a:pt x="195" y="226"/>
                  </a:lnTo>
                  <a:lnTo>
                    <a:pt x="198" y="230"/>
                  </a:lnTo>
                  <a:lnTo>
                    <a:pt x="200" y="234"/>
                  </a:lnTo>
                  <a:lnTo>
                    <a:pt x="202" y="239"/>
                  </a:lnTo>
                  <a:lnTo>
                    <a:pt x="203" y="245"/>
                  </a:lnTo>
                  <a:lnTo>
                    <a:pt x="57" y="245"/>
                  </a:lnTo>
                  <a:lnTo>
                    <a:pt x="57" y="245"/>
                  </a:lnTo>
                  <a:lnTo>
                    <a:pt x="57" y="239"/>
                  </a:lnTo>
                  <a:lnTo>
                    <a:pt x="59" y="234"/>
                  </a:lnTo>
                  <a:lnTo>
                    <a:pt x="61" y="230"/>
                  </a:lnTo>
                  <a:lnTo>
                    <a:pt x="64" y="226"/>
                  </a:lnTo>
                  <a:lnTo>
                    <a:pt x="68" y="222"/>
                  </a:lnTo>
                  <a:lnTo>
                    <a:pt x="73" y="220"/>
                  </a:lnTo>
                  <a:lnTo>
                    <a:pt x="78" y="219"/>
                  </a:lnTo>
                  <a:lnTo>
                    <a:pt x="83" y="219"/>
                  </a:lnTo>
                  <a:lnTo>
                    <a:pt x="83" y="21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57"/>
            <p:cNvSpPr>
              <a:spLocks noEditPoints="1"/>
            </p:cNvSpPr>
            <p:nvPr/>
          </p:nvSpPr>
          <p:spPr bwMode="auto">
            <a:xfrm>
              <a:off x="7004821" y="2491233"/>
              <a:ext cx="226552" cy="155102"/>
            </a:xfrm>
            <a:custGeom>
              <a:avLst/>
              <a:gdLst>
                <a:gd name="T0" fmla="*/ 259 w 260"/>
                <a:gd name="T1" fmla="*/ 40 h 177"/>
                <a:gd name="T2" fmla="*/ 0 w 260"/>
                <a:gd name="T3" fmla="*/ 23 h 177"/>
                <a:gd name="T4" fmla="*/ 2 w 260"/>
                <a:gd name="T5" fmla="*/ 18 h 177"/>
                <a:gd name="T6" fmla="*/ 4 w 260"/>
                <a:gd name="T7" fmla="*/ 10 h 177"/>
                <a:gd name="T8" fmla="*/ 11 w 260"/>
                <a:gd name="T9" fmla="*/ 4 h 177"/>
                <a:gd name="T10" fmla="*/ 19 w 260"/>
                <a:gd name="T11" fmla="*/ 0 h 177"/>
                <a:gd name="T12" fmla="*/ 236 w 260"/>
                <a:gd name="T13" fmla="*/ 0 h 177"/>
                <a:gd name="T14" fmla="*/ 241 w 260"/>
                <a:gd name="T15" fmla="*/ 0 h 177"/>
                <a:gd name="T16" fmla="*/ 249 w 260"/>
                <a:gd name="T17" fmla="*/ 4 h 177"/>
                <a:gd name="T18" fmla="*/ 255 w 260"/>
                <a:gd name="T19" fmla="*/ 10 h 177"/>
                <a:gd name="T20" fmla="*/ 259 w 260"/>
                <a:gd name="T21" fmla="*/ 18 h 177"/>
                <a:gd name="T22" fmla="*/ 259 w 260"/>
                <a:gd name="T23" fmla="*/ 41 h 177"/>
                <a:gd name="T24" fmla="*/ 260 w 260"/>
                <a:gd name="T25" fmla="*/ 83 h 177"/>
                <a:gd name="T26" fmla="*/ 260 w 260"/>
                <a:gd name="T27" fmla="*/ 154 h 177"/>
                <a:gd name="T28" fmla="*/ 259 w 260"/>
                <a:gd name="T29" fmla="*/ 164 h 177"/>
                <a:gd name="T30" fmla="*/ 253 w 260"/>
                <a:gd name="T31" fmla="*/ 170 h 177"/>
                <a:gd name="T32" fmla="*/ 245 w 260"/>
                <a:gd name="T33" fmla="*/ 175 h 177"/>
                <a:gd name="T34" fmla="*/ 236 w 260"/>
                <a:gd name="T35" fmla="*/ 177 h 177"/>
                <a:gd name="T36" fmla="*/ 24 w 260"/>
                <a:gd name="T37" fmla="*/ 177 h 177"/>
                <a:gd name="T38" fmla="*/ 15 w 260"/>
                <a:gd name="T39" fmla="*/ 175 h 177"/>
                <a:gd name="T40" fmla="*/ 7 w 260"/>
                <a:gd name="T41" fmla="*/ 170 h 177"/>
                <a:gd name="T42" fmla="*/ 3 w 260"/>
                <a:gd name="T43" fmla="*/ 164 h 177"/>
                <a:gd name="T44" fmla="*/ 0 w 260"/>
                <a:gd name="T45" fmla="*/ 154 h 177"/>
                <a:gd name="T46" fmla="*/ 260 w 260"/>
                <a:gd name="T47" fmla="*/ 83 h 177"/>
                <a:gd name="T48" fmla="*/ 63 w 260"/>
                <a:gd name="T49" fmla="*/ 114 h 177"/>
                <a:gd name="T50" fmla="*/ 99 w 260"/>
                <a:gd name="T51" fmla="*/ 130 h 177"/>
                <a:gd name="T52" fmla="*/ 146 w 260"/>
                <a:gd name="T53" fmla="*/ 114 h 177"/>
                <a:gd name="T54" fmla="*/ 115 w 260"/>
                <a:gd name="T55" fmla="*/ 130 h 177"/>
                <a:gd name="T56" fmla="*/ 146 w 260"/>
                <a:gd name="T57" fmla="*/ 114 h 177"/>
                <a:gd name="T58" fmla="*/ 156 w 260"/>
                <a:gd name="T59" fmla="*/ 114 h 177"/>
                <a:gd name="T60" fmla="*/ 198 w 260"/>
                <a:gd name="T61" fmla="*/ 130 h 177"/>
                <a:gd name="T62" fmla="*/ 16 w 260"/>
                <a:gd name="T63" fmla="*/ 154 h 177"/>
                <a:gd name="T64" fmla="*/ 198 w 260"/>
                <a:gd name="T65" fmla="*/ 140 h 177"/>
                <a:gd name="T66" fmla="*/ 16 w 260"/>
                <a:gd name="T67" fmla="*/ 154 h 177"/>
                <a:gd name="T68" fmla="*/ 52 w 260"/>
                <a:gd name="T69" fmla="*/ 130 h 177"/>
                <a:gd name="T70" fmla="*/ 16 w 260"/>
                <a:gd name="T71" fmla="*/ 11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0" h="177">
                  <a:moveTo>
                    <a:pt x="259" y="41"/>
                  </a:moveTo>
                  <a:lnTo>
                    <a:pt x="259" y="40"/>
                  </a:lnTo>
                  <a:lnTo>
                    <a:pt x="0" y="40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2" y="18"/>
                  </a:lnTo>
                  <a:lnTo>
                    <a:pt x="3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41" y="0"/>
                  </a:lnTo>
                  <a:lnTo>
                    <a:pt x="245" y="1"/>
                  </a:lnTo>
                  <a:lnTo>
                    <a:pt x="249" y="4"/>
                  </a:lnTo>
                  <a:lnTo>
                    <a:pt x="253" y="6"/>
                  </a:lnTo>
                  <a:lnTo>
                    <a:pt x="255" y="10"/>
                  </a:lnTo>
                  <a:lnTo>
                    <a:pt x="258" y="14"/>
                  </a:lnTo>
                  <a:lnTo>
                    <a:pt x="259" y="18"/>
                  </a:lnTo>
                  <a:lnTo>
                    <a:pt x="259" y="23"/>
                  </a:lnTo>
                  <a:lnTo>
                    <a:pt x="259" y="41"/>
                  </a:lnTo>
                  <a:lnTo>
                    <a:pt x="259" y="41"/>
                  </a:lnTo>
                  <a:close/>
                  <a:moveTo>
                    <a:pt x="260" y="83"/>
                  </a:moveTo>
                  <a:lnTo>
                    <a:pt x="260" y="154"/>
                  </a:lnTo>
                  <a:lnTo>
                    <a:pt x="260" y="154"/>
                  </a:lnTo>
                  <a:lnTo>
                    <a:pt x="260" y="158"/>
                  </a:lnTo>
                  <a:lnTo>
                    <a:pt x="259" y="164"/>
                  </a:lnTo>
                  <a:lnTo>
                    <a:pt x="256" y="167"/>
                  </a:lnTo>
                  <a:lnTo>
                    <a:pt x="253" y="170"/>
                  </a:lnTo>
                  <a:lnTo>
                    <a:pt x="249" y="173"/>
                  </a:lnTo>
                  <a:lnTo>
                    <a:pt x="245" y="175"/>
                  </a:lnTo>
                  <a:lnTo>
                    <a:pt x="241" y="177"/>
                  </a:lnTo>
                  <a:lnTo>
                    <a:pt x="236" y="177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19" y="177"/>
                  </a:lnTo>
                  <a:lnTo>
                    <a:pt x="15" y="175"/>
                  </a:lnTo>
                  <a:lnTo>
                    <a:pt x="11" y="173"/>
                  </a:lnTo>
                  <a:lnTo>
                    <a:pt x="7" y="170"/>
                  </a:lnTo>
                  <a:lnTo>
                    <a:pt x="4" y="167"/>
                  </a:lnTo>
                  <a:lnTo>
                    <a:pt x="3" y="164"/>
                  </a:lnTo>
                  <a:lnTo>
                    <a:pt x="2" y="158"/>
                  </a:lnTo>
                  <a:lnTo>
                    <a:pt x="0" y="154"/>
                  </a:lnTo>
                  <a:lnTo>
                    <a:pt x="0" y="83"/>
                  </a:lnTo>
                  <a:lnTo>
                    <a:pt x="260" y="83"/>
                  </a:lnTo>
                  <a:close/>
                  <a:moveTo>
                    <a:pt x="99" y="114"/>
                  </a:moveTo>
                  <a:lnTo>
                    <a:pt x="63" y="114"/>
                  </a:lnTo>
                  <a:lnTo>
                    <a:pt x="63" y="130"/>
                  </a:lnTo>
                  <a:lnTo>
                    <a:pt x="99" y="130"/>
                  </a:lnTo>
                  <a:lnTo>
                    <a:pt x="99" y="114"/>
                  </a:lnTo>
                  <a:close/>
                  <a:moveTo>
                    <a:pt x="146" y="114"/>
                  </a:moveTo>
                  <a:lnTo>
                    <a:pt x="115" y="114"/>
                  </a:lnTo>
                  <a:lnTo>
                    <a:pt x="115" y="130"/>
                  </a:lnTo>
                  <a:lnTo>
                    <a:pt x="146" y="130"/>
                  </a:lnTo>
                  <a:lnTo>
                    <a:pt x="146" y="114"/>
                  </a:lnTo>
                  <a:close/>
                  <a:moveTo>
                    <a:pt x="198" y="114"/>
                  </a:moveTo>
                  <a:lnTo>
                    <a:pt x="156" y="114"/>
                  </a:lnTo>
                  <a:lnTo>
                    <a:pt x="156" y="130"/>
                  </a:lnTo>
                  <a:lnTo>
                    <a:pt x="198" y="130"/>
                  </a:lnTo>
                  <a:lnTo>
                    <a:pt x="198" y="114"/>
                  </a:lnTo>
                  <a:close/>
                  <a:moveTo>
                    <a:pt x="16" y="154"/>
                  </a:moveTo>
                  <a:lnTo>
                    <a:pt x="198" y="154"/>
                  </a:lnTo>
                  <a:lnTo>
                    <a:pt x="198" y="140"/>
                  </a:lnTo>
                  <a:lnTo>
                    <a:pt x="16" y="140"/>
                  </a:lnTo>
                  <a:lnTo>
                    <a:pt x="16" y="154"/>
                  </a:lnTo>
                  <a:close/>
                  <a:moveTo>
                    <a:pt x="16" y="130"/>
                  </a:moveTo>
                  <a:lnTo>
                    <a:pt x="52" y="130"/>
                  </a:lnTo>
                  <a:lnTo>
                    <a:pt x="52" y="114"/>
                  </a:lnTo>
                  <a:lnTo>
                    <a:pt x="16" y="114"/>
                  </a:lnTo>
                  <a:lnTo>
                    <a:pt x="16" y="13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58"/>
            <p:cNvSpPr>
              <a:spLocks noEditPoints="1"/>
            </p:cNvSpPr>
            <p:nvPr/>
          </p:nvSpPr>
          <p:spPr bwMode="auto">
            <a:xfrm>
              <a:off x="7273198" y="2475549"/>
              <a:ext cx="226552" cy="170785"/>
            </a:xfrm>
            <a:custGeom>
              <a:avLst/>
              <a:gdLst>
                <a:gd name="T0" fmla="*/ 253 w 258"/>
                <a:gd name="T1" fmla="*/ 147 h 197"/>
                <a:gd name="T2" fmla="*/ 214 w 258"/>
                <a:gd name="T3" fmla="*/ 191 h 197"/>
                <a:gd name="T4" fmla="*/ 136 w 258"/>
                <a:gd name="T5" fmla="*/ 191 h 197"/>
                <a:gd name="T6" fmla="*/ 119 w 258"/>
                <a:gd name="T7" fmla="*/ 189 h 197"/>
                <a:gd name="T8" fmla="*/ 97 w 258"/>
                <a:gd name="T9" fmla="*/ 184 h 197"/>
                <a:gd name="T10" fmla="*/ 71 w 258"/>
                <a:gd name="T11" fmla="*/ 184 h 197"/>
                <a:gd name="T12" fmla="*/ 57 w 258"/>
                <a:gd name="T13" fmla="*/ 189 h 197"/>
                <a:gd name="T14" fmla="*/ 43 w 258"/>
                <a:gd name="T15" fmla="*/ 197 h 197"/>
                <a:gd name="T16" fmla="*/ 0 w 258"/>
                <a:gd name="T17" fmla="*/ 152 h 197"/>
                <a:gd name="T18" fmla="*/ 76 w 258"/>
                <a:gd name="T19" fmla="*/ 106 h 197"/>
                <a:gd name="T20" fmla="*/ 87 w 258"/>
                <a:gd name="T21" fmla="*/ 102 h 197"/>
                <a:gd name="T22" fmla="*/ 105 w 258"/>
                <a:gd name="T23" fmla="*/ 102 h 197"/>
                <a:gd name="T24" fmla="*/ 126 w 258"/>
                <a:gd name="T25" fmla="*/ 111 h 197"/>
                <a:gd name="T26" fmla="*/ 135 w 258"/>
                <a:gd name="T27" fmla="*/ 115 h 197"/>
                <a:gd name="T28" fmla="*/ 196 w 258"/>
                <a:gd name="T29" fmla="*/ 115 h 197"/>
                <a:gd name="T30" fmla="*/ 200 w 258"/>
                <a:gd name="T31" fmla="*/ 115 h 197"/>
                <a:gd name="T32" fmla="*/ 205 w 258"/>
                <a:gd name="T33" fmla="*/ 120 h 197"/>
                <a:gd name="T34" fmla="*/ 208 w 258"/>
                <a:gd name="T35" fmla="*/ 129 h 197"/>
                <a:gd name="T36" fmla="*/ 202 w 258"/>
                <a:gd name="T37" fmla="*/ 137 h 197"/>
                <a:gd name="T38" fmla="*/ 196 w 258"/>
                <a:gd name="T39" fmla="*/ 139 h 197"/>
                <a:gd name="T40" fmla="*/ 145 w 258"/>
                <a:gd name="T41" fmla="*/ 139 h 197"/>
                <a:gd name="T42" fmla="*/ 147 w 258"/>
                <a:gd name="T43" fmla="*/ 145 h 197"/>
                <a:gd name="T44" fmla="*/ 152 w 258"/>
                <a:gd name="T45" fmla="*/ 150 h 197"/>
                <a:gd name="T46" fmla="*/ 156 w 258"/>
                <a:gd name="T47" fmla="*/ 150 h 197"/>
                <a:gd name="T48" fmla="*/ 205 w 258"/>
                <a:gd name="T49" fmla="*/ 150 h 197"/>
                <a:gd name="T50" fmla="*/ 228 w 258"/>
                <a:gd name="T51" fmla="*/ 126 h 197"/>
                <a:gd name="T52" fmla="*/ 235 w 258"/>
                <a:gd name="T53" fmla="*/ 121 h 197"/>
                <a:gd name="T54" fmla="*/ 239 w 258"/>
                <a:gd name="T55" fmla="*/ 121 h 197"/>
                <a:gd name="T56" fmla="*/ 244 w 258"/>
                <a:gd name="T57" fmla="*/ 125 h 197"/>
                <a:gd name="T58" fmla="*/ 247 w 258"/>
                <a:gd name="T59" fmla="*/ 125 h 197"/>
                <a:gd name="T60" fmla="*/ 254 w 258"/>
                <a:gd name="T61" fmla="*/ 128 h 197"/>
                <a:gd name="T62" fmla="*/ 258 w 258"/>
                <a:gd name="T63" fmla="*/ 134 h 197"/>
                <a:gd name="T64" fmla="*/ 253 w 258"/>
                <a:gd name="T65" fmla="*/ 147 h 197"/>
                <a:gd name="T66" fmla="*/ 222 w 258"/>
                <a:gd name="T67" fmla="*/ 16 h 197"/>
                <a:gd name="T68" fmla="*/ 180 w 258"/>
                <a:gd name="T69" fmla="*/ 63 h 197"/>
                <a:gd name="T70" fmla="*/ 123 w 258"/>
                <a:gd name="T71" fmla="*/ 16 h 197"/>
                <a:gd name="T72" fmla="*/ 82 w 258"/>
                <a:gd name="T73" fmla="*/ 90 h 197"/>
                <a:gd name="T74" fmla="*/ 74 w 258"/>
                <a:gd name="T75" fmla="*/ 90 h 197"/>
                <a:gd name="T76" fmla="*/ 66 w 258"/>
                <a:gd name="T77" fmla="*/ 16 h 197"/>
                <a:gd name="T78" fmla="*/ 66 w 258"/>
                <a:gd name="T79" fmla="*/ 0 h 197"/>
                <a:gd name="T80" fmla="*/ 238 w 258"/>
                <a:gd name="T81" fmla="*/ 11 h 197"/>
                <a:gd name="T82" fmla="*/ 238 w 258"/>
                <a:gd name="T83" fmla="*/ 109 h 197"/>
                <a:gd name="T84" fmla="*/ 222 w 258"/>
                <a:gd name="T85" fmla="*/ 10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8" h="197">
                  <a:moveTo>
                    <a:pt x="253" y="147"/>
                  </a:moveTo>
                  <a:lnTo>
                    <a:pt x="253" y="147"/>
                  </a:lnTo>
                  <a:lnTo>
                    <a:pt x="214" y="191"/>
                  </a:lnTo>
                  <a:lnTo>
                    <a:pt x="214" y="191"/>
                  </a:lnTo>
                  <a:lnTo>
                    <a:pt x="136" y="191"/>
                  </a:lnTo>
                  <a:lnTo>
                    <a:pt x="136" y="191"/>
                  </a:lnTo>
                  <a:lnTo>
                    <a:pt x="128" y="191"/>
                  </a:lnTo>
                  <a:lnTo>
                    <a:pt x="119" y="189"/>
                  </a:lnTo>
                  <a:lnTo>
                    <a:pt x="109" y="186"/>
                  </a:lnTo>
                  <a:lnTo>
                    <a:pt x="97" y="184"/>
                  </a:lnTo>
                  <a:lnTo>
                    <a:pt x="84" y="182"/>
                  </a:lnTo>
                  <a:lnTo>
                    <a:pt x="71" y="184"/>
                  </a:lnTo>
                  <a:lnTo>
                    <a:pt x="63" y="186"/>
                  </a:lnTo>
                  <a:lnTo>
                    <a:pt x="57" y="189"/>
                  </a:lnTo>
                  <a:lnTo>
                    <a:pt x="50" y="193"/>
                  </a:lnTo>
                  <a:lnTo>
                    <a:pt x="43" y="197"/>
                  </a:lnTo>
                  <a:lnTo>
                    <a:pt x="43" y="197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87" y="102"/>
                  </a:lnTo>
                  <a:lnTo>
                    <a:pt x="96" y="102"/>
                  </a:lnTo>
                  <a:lnTo>
                    <a:pt x="105" y="102"/>
                  </a:lnTo>
                  <a:lnTo>
                    <a:pt x="113" y="104"/>
                  </a:lnTo>
                  <a:lnTo>
                    <a:pt x="126" y="111"/>
                  </a:lnTo>
                  <a:lnTo>
                    <a:pt x="131" y="113"/>
                  </a:lnTo>
                  <a:lnTo>
                    <a:pt x="135" y="115"/>
                  </a:lnTo>
                  <a:lnTo>
                    <a:pt x="135" y="115"/>
                  </a:lnTo>
                  <a:lnTo>
                    <a:pt x="196" y="115"/>
                  </a:lnTo>
                  <a:lnTo>
                    <a:pt x="196" y="115"/>
                  </a:lnTo>
                  <a:lnTo>
                    <a:pt x="200" y="115"/>
                  </a:lnTo>
                  <a:lnTo>
                    <a:pt x="202" y="117"/>
                  </a:lnTo>
                  <a:lnTo>
                    <a:pt x="205" y="120"/>
                  </a:lnTo>
                  <a:lnTo>
                    <a:pt x="208" y="125"/>
                  </a:lnTo>
                  <a:lnTo>
                    <a:pt x="208" y="129"/>
                  </a:lnTo>
                  <a:lnTo>
                    <a:pt x="206" y="133"/>
                  </a:lnTo>
                  <a:lnTo>
                    <a:pt x="202" y="137"/>
                  </a:lnTo>
                  <a:lnTo>
                    <a:pt x="196" y="139"/>
                  </a:lnTo>
                  <a:lnTo>
                    <a:pt x="196" y="139"/>
                  </a:lnTo>
                  <a:lnTo>
                    <a:pt x="145" y="139"/>
                  </a:lnTo>
                  <a:lnTo>
                    <a:pt x="145" y="139"/>
                  </a:lnTo>
                  <a:lnTo>
                    <a:pt x="145" y="142"/>
                  </a:lnTo>
                  <a:lnTo>
                    <a:pt x="147" y="145"/>
                  </a:lnTo>
                  <a:lnTo>
                    <a:pt x="149" y="148"/>
                  </a:lnTo>
                  <a:lnTo>
                    <a:pt x="152" y="150"/>
                  </a:lnTo>
                  <a:lnTo>
                    <a:pt x="156" y="150"/>
                  </a:lnTo>
                  <a:lnTo>
                    <a:pt x="156" y="150"/>
                  </a:lnTo>
                  <a:lnTo>
                    <a:pt x="205" y="150"/>
                  </a:lnTo>
                  <a:lnTo>
                    <a:pt x="205" y="150"/>
                  </a:lnTo>
                  <a:lnTo>
                    <a:pt x="228" y="126"/>
                  </a:lnTo>
                  <a:lnTo>
                    <a:pt x="228" y="126"/>
                  </a:lnTo>
                  <a:lnTo>
                    <a:pt x="232" y="122"/>
                  </a:lnTo>
                  <a:lnTo>
                    <a:pt x="235" y="121"/>
                  </a:lnTo>
                  <a:lnTo>
                    <a:pt x="238" y="121"/>
                  </a:lnTo>
                  <a:lnTo>
                    <a:pt x="239" y="121"/>
                  </a:lnTo>
                  <a:lnTo>
                    <a:pt x="243" y="124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7" y="125"/>
                  </a:lnTo>
                  <a:lnTo>
                    <a:pt x="251" y="126"/>
                  </a:lnTo>
                  <a:lnTo>
                    <a:pt x="254" y="128"/>
                  </a:lnTo>
                  <a:lnTo>
                    <a:pt x="257" y="130"/>
                  </a:lnTo>
                  <a:lnTo>
                    <a:pt x="258" y="134"/>
                  </a:lnTo>
                  <a:lnTo>
                    <a:pt x="257" y="139"/>
                  </a:lnTo>
                  <a:lnTo>
                    <a:pt x="253" y="147"/>
                  </a:lnTo>
                  <a:lnTo>
                    <a:pt x="253" y="147"/>
                  </a:lnTo>
                  <a:close/>
                  <a:moveTo>
                    <a:pt x="222" y="16"/>
                  </a:moveTo>
                  <a:lnTo>
                    <a:pt x="180" y="16"/>
                  </a:lnTo>
                  <a:lnTo>
                    <a:pt x="180" y="63"/>
                  </a:lnTo>
                  <a:lnTo>
                    <a:pt x="123" y="63"/>
                  </a:lnTo>
                  <a:lnTo>
                    <a:pt x="123" y="16"/>
                  </a:lnTo>
                  <a:lnTo>
                    <a:pt x="82" y="16"/>
                  </a:lnTo>
                  <a:lnTo>
                    <a:pt x="82" y="90"/>
                  </a:lnTo>
                  <a:lnTo>
                    <a:pt x="82" y="90"/>
                  </a:lnTo>
                  <a:lnTo>
                    <a:pt x="74" y="90"/>
                  </a:lnTo>
                  <a:lnTo>
                    <a:pt x="66" y="93"/>
                  </a:lnTo>
                  <a:lnTo>
                    <a:pt x="66" y="16"/>
                  </a:lnTo>
                  <a:lnTo>
                    <a:pt x="66" y="11"/>
                  </a:lnTo>
                  <a:lnTo>
                    <a:pt x="66" y="0"/>
                  </a:lnTo>
                  <a:lnTo>
                    <a:pt x="238" y="0"/>
                  </a:lnTo>
                  <a:lnTo>
                    <a:pt x="238" y="11"/>
                  </a:lnTo>
                  <a:lnTo>
                    <a:pt x="238" y="16"/>
                  </a:lnTo>
                  <a:lnTo>
                    <a:pt x="238" y="109"/>
                  </a:lnTo>
                  <a:lnTo>
                    <a:pt x="238" y="109"/>
                  </a:lnTo>
                  <a:lnTo>
                    <a:pt x="222" y="109"/>
                  </a:lnTo>
                  <a:lnTo>
                    <a:pt x="222" y="1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59"/>
            <p:cNvSpPr>
              <a:spLocks noEditPoints="1"/>
            </p:cNvSpPr>
            <p:nvPr/>
          </p:nvSpPr>
          <p:spPr bwMode="auto">
            <a:xfrm>
              <a:off x="7557259" y="2456379"/>
              <a:ext cx="223067" cy="170785"/>
            </a:xfrm>
            <a:custGeom>
              <a:avLst/>
              <a:gdLst>
                <a:gd name="T0" fmla="*/ 210 w 256"/>
                <a:gd name="T1" fmla="*/ 151 h 198"/>
                <a:gd name="T2" fmla="*/ 193 w 256"/>
                <a:gd name="T3" fmla="*/ 134 h 198"/>
                <a:gd name="T4" fmla="*/ 192 w 256"/>
                <a:gd name="T5" fmla="*/ 113 h 198"/>
                <a:gd name="T6" fmla="*/ 179 w 256"/>
                <a:gd name="T7" fmla="*/ 118 h 198"/>
                <a:gd name="T8" fmla="*/ 163 w 256"/>
                <a:gd name="T9" fmla="*/ 129 h 198"/>
                <a:gd name="T10" fmla="*/ 4 w 256"/>
                <a:gd name="T11" fmla="*/ 143 h 198"/>
                <a:gd name="T12" fmla="*/ 28 w 256"/>
                <a:gd name="T13" fmla="*/ 113 h 198"/>
                <a:gd name="T14" fmla="*/ 52 w 256"/>
                <a:gd name="T15" fmla="*/ 105 h 198"/>
                <a:gd name="T16" fmla="*/ 135 w 256"/>
                <a:gd name="T17" fmla="*/ 91 h 198"/>
                <a:gd name="T18" fmla="*/ 165 w 256"/>
                <a:gd name="T19" fmla="*/ 64 h 198"/>
                <a:gd name="T20" fmla="*/ 150 w 256"/>
                <a:gd name="T21" fmla="*/ 57 h 198"/>
                <a:gd name="T22" fmla="*/ 140 w 256"/>
                <a:gd name="T23" fmla="*/ 38 h 198"/>
                <a:gd name="T24" fmla="*/ 141 w 256"/>
                <a:gd name="T25" fmla="*/ 20 h 198"/>
                <a:gd name="T26" fmla="*/ 158 w 256"/>
                <a:gd name="T27" fmla="*/ 3 h 198"/>
                <a:gd name="T28" fmla="*/ 178 w 256"/>
                <a:gd name="T29" fmla="*/ 0 h 198"/>
                <a:gd name="T30" fmla="*/ 199 w 256"/>
                <a:gd name="T31" fmla="*/ 14 h 198"/>
                <a:gd name="T32" fmla="*/ 204 w 256"/>
                <a:gd name="T33" fmla="*/ 33 h 198"/>
                <a:gd name="T34" fmla="*/ 188 w 256"/>
                <a:gd name="T35" fmla="*/ 60 h 198"/>
                <a:gd name="T36" fmla="*/ 165 w 256"/>
                <a:gd name="T37" fmla="*/ 92 h 198"/>
                <a:gd name="T38" fmla="*/ 176 w 256"/>
                <a:gd name="T39" fmla="*/ 96 h 198"/>
                <a:gd name="T40" fmla="*/ 206 w 256"/>
                <a:gd name="T41" fmla="*/ 89 h 198"/>
                <a:gd name="T42" fmla="*/ 223 w 256"/>
                <a:gd name="T43" fmla="*/ 89 h 198"/>
                <a:gd name="T44" fmla="*/ 241 w 256"/>
                <a:gd name="T45" fmla="*/ 94 h 198"/>
                <a:gd name="T46" fmla="*/ 256 w 256"/>
                <a:gd name="T47" fmla="*/ 115 h 198"/>
                <a:gd name="T48" fmla="*/ 253 w 256"/>
                <a:gd name="T49" fmla="*/ 134 h 198"/>
                <a:gd name="T50" fmla="*/ 236 w 256"/>
                <a:gd name="T51" fmla="*/ 151 h 198"/>
                <a:gd name="T52" fmla="*/ 144 w 256"/>
                <a:gd name="T53" fmla="*/ 102 h 198"/>
                <a:gd name="T54" fmla="*/ 135 w 256"/>
                <a:gd name="T55" fmla="*/ 108 h 198"/>
                <a:gd name="T56" fmla="*/ 137 w 256"/>
                <a:gd name="T57" fmla="*/ 118 h 198"/>
                <a:gd name="T58" fmla="*/ 148 w 256"/>
                <a:gd name="T59" fmla="*/ 121 h 198"/>
                <a:gd name="T60" fmla="*/ 154 w 256"/>
                <a:gd name="T61" fmla="*/ 112 h 198"/>
                <a:gd name="T62" fmla="*/ 144 w 256"/>
                <a:gd name="T63" fmla="*/ 102 h 198"/>
                <a:gd name="T64" fmla="*/ 179 w 256"/>
                <a:gd name="T65" fmla="*/ 50 h 198"/>
                <a:gd name="T66" fmla="*/ 191 w 256"/>
                <a:gd name="T67" fmla="*/ 33 h 198"/>
                <a:gd name="T68" fmla="*/ 171 w 256"/>
                <a:gd name="T69" fmla="*/ 13 h 198"/>
                <a:gd name="T70" fmla="*/ 154 w 256"/>
                <a:gd name="T71" fmla="*/ 25 h 198"/>
                <a:gd name="T72" fmla="*/ 158 w 256"/>
                <a:gd name="T73" fmla="*/ 46 h 198"/>
                <a:gd name="T74" fmla="*/ 223 w 256"/>
                <a:gd name="T75" fmla="*/ 102 h 198"/>
                <a:gd name="T76" fmla="*/ 206 w 256"/>
                <a:gd name="T77" fmla="*/ 113 h 198"/>
                <a:gd name="T78" fmla="*/ 210 w 256"/>
                <a:gd name="T79" fmla="*/ 134 h 198"/>
                <a:gd name="T80" fmla="*/ 231 w 256"/>
                <a:gd name="T81" fmla="*/ 138 h 198"/>
                <a:gd name="T82" fmla="*/ 243 w 256"/>
                <a:gd name="T83" fmla="*/ 121 h 198"/>
                <a:gd name="T84" fmla="*/ 223 w 256"/>
                <a:gd name="T85" fmla="*/ 102 h 198"/>
                <a:gd name="T86" fmla="*/ 5 w 256"/>
                <a:gd name="T87" fmla="*/ 198 h 198"/>
                <a:gd name="T88" fmla="*/ 83 w 256"/>
                <a:gd name="T89" fmla="*/ 198 h 198"/>
                <a:gd name="T90" fmla="*/ 95 w 256"/>
                <a:gd name="T91" fmla="*/ 193 h 198"/>
                <a:gd name="T92" fmla="*/ 118 w 256"/>
                <a:gd name="T93" fmla="*/ 148 h 198"/>
                <a:gd name="T94" fmla="*/ 166 w 256"/>
                <a:gd name="T95" fmla="*/ 198 h 198"/>
                <a:gd name="T96" fmla="*/ 219 w 256"/>
                <a:gd name="T97" fmla="*/ 182 h 198"/>
                <a:gd name="T98" fmla="*/ 219 w 256"/>
                <a:gd name="T99" fmla="*/ 18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6" h="198">
                  <a:moveTo>
                    <a:pt x="223" y="154"/>
                  </a:moveTo>
                  <a:lnTo>
                    <a:pt x="223" y="154"/>
                  </a:lnTo>
                  <a:lnTo>
                    <a:pt x="217" y="152"/>
                  </a:lnTo>
                  <a:lnTo>
                    <a:pt x="210" y="151"/>
                  </a:lnTo>
                  <a:lnTo>
                    <a:pt x="205" y="148"/>
                  </a:lnTo>
                  <a:lnTo>
                    <a:pt x="201" y="144"/>
                  </a:lnTo>
                  <a:lnTo>
                    <a:pt x="196" y="139"/>
                  </a:lnTo>
                  <a:lnTo>
                    <a:pt x="193" y="134"/>
                  </a:lnTo>
                  <a:lnTo>
                    <a:pt x="192" y="128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192" y="113"/>
                  </a:lnTo>
                  <a:lnTo>
                    <a:pt x="195" y="105"/>
                  </a:lnTo>
                  <a:lnTo>
                    <a:pt x="195" y="105"/>
                  </a:lnTo>
                  <a:lnTo>
                    <a:pt x="187" y="112"/>
                  </a:lnTo>
                  <a:lnTo>
                    <a:pt x="179" y="118"/>
                  </a:lnTo>
                  <a:lnTo>
                    <a:pt x="171" y="125"/>
                  </a:lnTo>
                  <a:lnTo>
                    <a:pt x="167" y="128"/>
                  </a:lnTo>
                  <a:lnTo>
                    <a:pt x="163" y="129"/>
                  </a:lnTo>
                  <a:lnTo>
                    <a:pt x="163" y="129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1" y="151"/>
                  </a:lnTo>
                  <a:lnTo>
                    <a:pt x="4" y="143"/>
                  </a:lnTo>
                  <a:lnTo>
                    <a:pt x="7" y="135"/>
                  </a:lnTo>
                  <a:lnTo>
                    <a:pt x="14" y="126"/>
                  </a:lnTo>
                  <a:lnTo>
                    <a:pt x="23" y="117"/>
                  </a:lnTo>
                  <a:lnTo>
                    <a:pt x="28" y="113"/>
                  </a:lnTo>
                  <a:lnTo>
                    <a:pt x="35" y="111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5"/>
                  </a:lnTo>
                  <a:lnTo>
                    <a:pt x="115" y="98"/>
                  </a:lnTo>
                  <a:lnTo>
                    <a:pt x="115" y="98"/>
                  </a:lnTo>
                  <a:lnTo>
                    <a:pt x="126" y="95"/>
                  </a:lnTo>
                  <a:lnTo>
                    <a:pt x="135" y="91"/>
                  </a:lnTo>
                  <a:lnTo>
                    <a:pt x="143" y="86"/>
                  </a:lnTo>
                  <a:lnTo>
                    <a:pt x="149" y="82"/>
                  </a:lnTo>
                  <a:lnTo>
                    <a:pt x="160" y="73"/>
                  </a:lnTo>
                  <a:lnTo>
                    <a:pt x="165" y="64"/>
                  </a:lnTo>
                  <a:lnTo>
                    <a:pt x="165" y="64"/>
                  </a:lnTo>
                  <a:lnTo>
                    <a:pt x="160" y="63"/>
                  </a:lnTo>
                  <a:lnTo>
                    <a:pt x="154" y="60"/>
                  </a:lnTo>
                  <a:lnTo>
                    <a:pt x="150" y="57"/>
                  </a:lnTo>
                  <a:lnTo>
                    <a:pt x="147" y="53"/>
                  </a:lnTo>
                  <a:lnTo>
                    <a:pt x="144" y="48"/>
                  </a:lnTo>
                  <a:lnTo>
                    <a:pt x="141" y="43"/>
                  </a:lnTo>
                  <a:lnTo>
                    <a:pt x="140" y="38"/>
                  </a:lnTo>
                  <a:lnTo>
                    <a:pt x="139" y="33"/>
                  </a:lnTo>
                  <a:lnTo>
                    <a:pt x="139" y="33"/>
                  </a:lnTo>
                  <a:lnTo>
                    <a:pt x="140" y="26"/>
                  </a:lnTo>
                  <a:lnTo>
                    <a:pt x="141" y="20"/>
                  </a:lnTo>
                  <a:lnTo>
                    <a:pt x="144" y="14"/>
                  </a:lnTo>
                  <a:lnTo>
                    <a:pt x="149" y="9"/>
                  </a:lnTo>
                  <a:lnTo>
                    <a:pt x="153" y="5"/>
                  </a:lnTo>
                  <a:lnTo>
                    <a:pt x="158" y="3"/>
                  </a:lnTo>
                  <a:lnTo>
                    <a:pt x="165" y="0"/>
                  </a:lnTo>
                  <a:lnTo>
                    <a:pt x="171" y="0"/>
                  </a:lnTo>
                  <a:lnTo>
                    <a:pt x="171" y="0"/>
                  </a:lnTo>
                  <a:lnTo>
                    <a:pt x="178" y="0"/>
                  </a:lnTo>
                  <a:lnTo>
                    <a:pt x="184" y="3"/>
                  </a:lnTo>
                  <a:lnTo>
                    <a:pt x="189" y="5"/>
                  </a:lnTo>
                  <a:lnTo>
                    <a:pt x="195" y="9"/>
                  </a:lnTo>
                  <a:lnTo>
                    <a:pt x="199" y="14"/>
                  </a:lnTo>
                  <a:lnTo>
                    <a:pt x="201" y="20"/>
                  </a:lnTo>
                  <a:lnTo>
                    <a:pt x="204" y="26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2" y="40"/>
                  </a:lnTo>
                  <a:lnTo>
                    <a:pt x="200" y="48"/>
                  </a:lnTo>
                  <a:lnTo>
                    <a:pt x="195" y="55"/>
                  </a:lnTo>
                  <a:lnTo>
                    <a:pt x="188" y="60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6" y="89"/>
                  </a:lnTo>
                  <a:lnTo>
                    <a:pt x="165" y="92"/>
                  </a:lnTo>
                  <a:lnTo>
                    <a:pt x="165" y="95"/>
                  </a:lnTo>
                  <a:lnTo>
                    <a:pt x="167" y="96"/>
                  </a:lnTo>
                  <a:lnTo>
                    <a:pt x="171" y="96"/>
                  </a:lnTo>
                  <a:lnTo>
                    <a:pt x="176" y="96"/>
                  </a:lnTo>
                  <a:lnTo>
                    <a:pt x="176" y="96"/>
                  </a:lnTo>
                  <a:lnTo>
                    <a:pt x="180" y="95"/>
                  </a:lnTo>
                  <a:lnTo>
                    <a:pt x="191" y="91"/>
                  </a:lnTo>
                  <a:lnTo>
                    <a:pt x="206" y="89"/>
                  </a:lnTo>
                  <a:lnTo>
                    <a:pt x="213" y="89"/>
                  </a:lnTo>
                  <a:lnTo>
                    <a:pt x="219" y="89"/>
                  </a:lnTo>
                  <a:lnTo>
                    <a:pt x="219" y="89"/>
                  </a:lnTo>
                  <a:lnTo>
                    <a:pt x="223" y="89"/>
                  </a:lnTo>
                  <a:lnTo>
                    <a:pt x="223" y="89"/>
                  </a:lnTo>
                  <a:lnTo>
                    <a:pt x="230" y="89"/>
                  </a:lnTo>
                  <a:lnTo>
                    <a:pt x="236" y="91"/>
                  </a:lnTo>
                  <a:lnTo>
                    <a:pt x="241" y="94"/>
                  </a:lnTo>
                  <a:lnTo>
                    <a:pt x="247" y="98"/>
                  </a:lnTo>
                  <a:lnTo>
                    <a:pt x="251" y="103"/>
                  </a:lnTo>
                  <a:lnTo>
                    <a:pt x="253" y="108"/>
                  </a:lnTo>
                  <a:lnTo>
                    <a:pt x="256" y="115"/>
                  </a:lnTo>
                  <a:lnTo>
                    <a:pt x="256" y="121"/>
                  </a:lnTo>
                  <a:lnTo>
                    <a:pt x="256" y="121"/>
                  </a:lnTo>
                  <a:lnTo>
                    <a:pt x="256" y="128"/>
                  </a:lnTo>
                  <a:lnTo>
                    <a:pt x="253" y="134"/>
                  </a:lnTo>
                  <a:lnTo>
                    <a:pt x="251" y="139"/>
                  </a:lnTo>
                  <a:lnTo>
                    <a:pt x="247" y="144"/>
                  </a:lnTo>
                  <a:lnTo>
                    <a:pt x="241" y="148"/>
                  </a:lnTo>
                  <a:lnTo>
                    <a:pt x="236" y="151"/>
                  </a:lnTo>
                  <a:lnTo>
                    <a:pt x="230" y="152"/>
                  </a:lnTo>
                  <a:lnTo>
                    <a:pt x="223" y="154"/>
                  </a:lnTo>
                  <a:lnTo>
                    <a:pt x="223" y="154"/>
                  </a:lnTo>
                  <a:close/>
                  <a:moveTo>
                    <a:pt x="144" y="102"/>
                  </a:moveTo>
                  <a:lnTo>
                    <a:pt x="144" y="102"/>
                  </a:lnTo>
                  <a:lnTo>
                    <a:pt x="140" y="103"/>
                  </a:lnTo>
                  <a:lnTo>
                    <a:pt x="137" y="104"/>
                  </a:lnTo>
                  <a:lnTo>
                    <a:pt x="135" y="108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35" y="116"/>
                  </a:lnTo>
                  <a:lnTo>
                    <a:pt x="137" y="118"/>
                  </a:lnTo>
                  <a:lnTo>
                    <a:pt x="140" y="121"/>
                  </a:lnTo>
                  <a:lnTo>
                    <a:pt x="144" y="121"/>
                  </a:lnTo>
                  <a:lnTo>
                    <a:pt x="144" y="121"/>
                  </a:lnTo>
                  <a:lnTo>
                    <a:pt x="148" y="121"/>
                  </a:lnTo>
                  <a:lnTo>
                    <a:pt x="152" y="118"/>
                  </a:lnTo>
                  <a:lnTo>
                    <a:pt x="153" y="116"/>
                  </a:lnTo>
                  <a:lnTo>
                    <a:pt x="154" y="112"/>
                  </a:lnTo>
                  <a:lnTo>
                    <a:pt x="154" y="112"/>
                  </a:lnTo>
                  <a:lnTo>
                    <a:pt x="153" y="108"/>
                  </a:lnTo>
                  <a:lnTo>
                    <a:pt x="152" y="104"/>
                  </a:lnTo>
                  <a:lnTo>
                    <a:pt x="148" y="103"/>
                  </a:lnTo>
                  <a:lnTo>
                    <a:pt x="144" y="102"/>
                  </a:lnTo>
                  <a:lnTo>
                    <a:pt x="144" y="102"/>
                  </a:lnTo>
                  <a:close/>
                  <a:moveTo>
                    <a:pt x="171" y="51"/>
                  </a:moveTo>
                  <a:lnTo>
                    <a:pt x="171" y="51"/>
                  </a:lnTo>
                  <a:lnTo>
                    <a:pt x="179" y="50"/>
                  </a:lnTo>
                  <a:lnTo>
                    <a:pt x="184" y="46"/>
                  </a:lnTo>
                  <a:lnTo>
                    <a:pt x="188" y="39"/>
                  </a:lnTo>
                  <a:lnTo>
                    <a:pt x="191" y="33"/>
                  </a:lnTo>
                  <a:lnTo>
                    <a:pt x="191" y="33"/>
                  </a:lnTo>
                  <a:lnTo>
                    <a:pt x="188" y="25"/>
                  </a:lnTo>
                  <a:lnTo>
                    <a:pt x="184" y="20"/>
                  </a:lnTo>
                  <a:lnTo>
                    <a:pt x="179" y="16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65" y="16"/>
                  </a:lnTo>
                  <a:lnTo>
                    <a:pt x="158" y="20"/>
                  </a:lnTo>
                  <a:lnTo>
                    <a:pt x="154" y="25"/>
                  </a:lnTo>
                  <a:lnTo>
                    <a:pt x="153" y="33"/>
                  </a:lnTo>
                  <a:lnTo>
                    <a:pt x="153" y="33"/>
                  </a:lnTo>
                  <a:lnTo>
                    <a:pt x="154" y="39"/>
                  </a:lnTo>
                  <a:lnTo>
                    <a:pt x="158" y="46"/>
                  </a:lnTo>
                  <a:lnTo>
                    <a:pt x="165" y="50"/>
                  </a:lnTo>
                  <a:lnTo>
                    <a:pt x="171" y="51"/>
                  </a:lnTo>
                  <a:lnTo>
                    <a:pt x="171" y="51"/>
                  </a:lnTo>
                  <a:close/>
                  <a:moveTo>
                    <a:pt x="223" y="102"/>
                  </a:moveTo>
                  <a:lnTo>
                    <a:pt x="223" y="102"/>
                  </a:lnTo>
                  <a:lnTo>
                    <a:pt x="217" y="104"/>
                  </a:lnTo>
                  <a:lnTo>
                    <a:pt x="210" y="108"/>
                  </a:lnTo>
                  <a:lnTo>
                    <a:pt x="206" y="113"/>
                  </a:lnTo>
                  <a:lnTo>
                    <a:pt x="205" y="121"/>
                  </a:lnTo>
                  <a:lnTo>
                    <a:pt x="205" y="121"/>
                  </a:lnTo>
                  <a:lnTo>
                    <a:pt x="206" y="128"/>
                  </a:lnTo>
                  <a:lnTo>
                    <a:pt x="210" y="134"/>
                  </a:lnTo>
                  <a:lnTo>
                    <a:pt x="217" y="138"/>
                  </a:lnTo>
                  <a:lnTo>
                    <a:pt x="223" y="139"/>
                  </a:lnTo>
                  <a:lnTo>
                    <a:pt x="223" y="139"/>
                  </a:lnTo>
                  <a:lnTo>
                    <a:pt x="231" y="138"/>
                  </a:lnTo>
                  <a:lnTo>
                    <a:pt x="236" y="134"/>
                  </a:lnTo>
                  <a:lnTo>
                    <a:pt x="240" y="128"/>
                  </a:lnTo>
                  <a:lnTo>
                    <a:pt x="243" y="121"/>
                  </a:lnTo>
                  <a:lnTo>
                    <a:pt x="243" y="121"/>
                  </a:lnTo>
                  <a:lnTo>
                    <a:pt x="240" y="113"/>
                  </a:lnTo>
                  <a:lnTo>
                    <a:pt x="236" y="108"/>
                  </a:lnTo>
                  <a:lnTo>
                    <a:pt x="231" y="104"/>
                  </a:lnTo>
                  <a:lnTo>
                    <a:pt x="223" y="102"/>
                  </a:lnTo>
                  <a:lnTo>
                    <a:pt x="223" y="102"/>
                  </a:lnTo>
                  <a:close/>
                  <a:moveTo>
                    <a:pt x="43" y="182"/>
                  </a:moveTo>
                  <a:lnTo>
                    <a:pt x="36" y="198"/>
                  </a:lnTo>
                  <a:lnTo>
                    <a:pt x="5" y="198"/>
                  </a:lnTo>
                  <a:lnTo>
                    <a:pt x="11" y="182"/>
                  </a:lnTo>
                  <a:lnTo>
                    <a:pt x="43" y="182"/>
                  </a:lnTo>
                  <a:close/>
                  <a:moveTo>
                    <a:pt x="89" y="182"/>
                  </a:moveTo>
                  <a:lnTo>
                    <a:pt x="83" y="198"/>
                  </a:lnTo>
                  <a:lnTo>
                    <a:pt x="52" y="198"/>
                  </a:lnTo>
                  <a:lnTo>
                    <a:pt x="58" y="182"/>
                  </a:lnTo>
                  <a:lnTo>
                    <a:pt x="89" y="182"/>
                  </a:lnTo>
                  <a:close/>
                  <a:moveTo>
                    <a:pt x="95" y="193"/>
                  </a:moveTo>
                  <a:lnTo>
                    <a:pt x="98" y="186"/>
                  </a:lnTo>
                  <a:lnTo>
                    <a:pt x="100" y="182"/>
                  </a:lnTo>
                  <a:lnTo>
                    <a:pt x="100" y="182"/>
                  </a:lnTo>
                  <a:lnTo>
                    <a:pt x="118" y="148"/>
                  </a:lnTo>
                  <a:lnTo>
                    <a:pt x="162" y="141"/>
                  </a:lnTo>
                  <a:lnTo>
                    <a:pt x="144" y="182"/>
                  </a:lnTo>
                  <a:lnTo>
                    <a:pt x="173" y="182"/>
                  </a:lnTo>
                  <a:lnTo>
                    <a:pt x="166" y="198"/>
                  </a:lnTo>
                  <a:lnTo>
                    <a:pt x="93" y="198"/>
                  </a:lnTo>
                  <a:lnTo>
                    <a:pt x="96" y="193"/>
                  </a:lnTo>
                  <a:lnTo>
                    <a:pt x="95" y="193"/>
                  </a:lnTo>
                  <a:close/>
                  <a:moveTo>
                    <a:pt x="219" y="182"/>
                  </a:moveTo>
                  <a:lnTo>
                    <a:pt x="213" y="198"/>
                  </a:lnTo>
                  <a:lnTo>
                    <a:pt x="182" y="198"/>
                  </a:lnTo>
                  <a:lnTo>
                    <a:pt x="188" y="182"/>
                  </a:lnTo>
                  <a:lnTo>
                    <a:pt x="219" y="18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60"/>
            <p:cNvSpPr>
              <a:spLocks noEditPoints="1"/>
            </p:cNvSpPr>
            <p:nvPr/>
          </p:nvSpPr>
          <p:spPr bwMode="auto">
            <a:xfrm>
              <a:off x="7837836" y="2461607"/>
              <a:ext cx="217839" cy="200412"/>
            </a:xfrm>
            <a:custGeom>
              <a:avLst/>
              <a:gdLst>
                <a:gd name="T0" fmla="*/ 207 w 250"/>
                <a:gd name="T1" fmla="*/ 168 h 229"/>
                <a:gd name="T2" fmla="*/ 230 w 250"/>
                <a:gd name="T3" fmla="*/ 211 h 229"/>
                <a:gd name="T4" fmla="*/ 185 w 250"/>
                <a:gd name="T5" fmla="*/ 214 h 229"/>
                <a:gd name="T6" fmla="*/ 137 w 250"/>
                <a:gd name="T7" fmla="*/ 227 h 229"/>
                <a:gd name="T8" fmla="*/ 95 w 250"/>
                <a:gd name="T9" fmla="*/ 216 h 229"/>
                <a:gd name="T10" fmla="*/ 48 w 250"/>
                <a:gd name="T11" fmla="*/ 216 h 229"/>
                <a:gd name="T12" fmla="*/ 35 w 250"/>
                <a:gd name="T13" fmla="*/ 198 h 229"/>
                <a:gd name="T14" fmla="*/ 47 w 250"/>
                <a:gd name="T15" fmla="*/ 100 h 229"/>
                <a:gd name="T16" fmla="*/ 61 w 250"/>
                <a:gd name="T17" fmla="*/ 49 h 229"/>
                <a:gd name="T18" fmla="*/ 125 w 250"/>
                <a:gd name="T19" fmla="*/ 21 h 229"/>
                <a:gd name="T20" fmla="*/ 192 w 250"/>
                <a:gd name="T21" fmla="*/ 56 h 229"/>
                <a:gd name="T22" fmla="*/ 202 w 250"/>
                <a:gd name="T23" fmla="*/ 113 h 229"/>
                <a:gd name="T24" fmla="*/ 211 w 250"/>
                <a:gd name="T25" fmla="*/ 139 h 229"/>
                <a:gd name="T26" fmla="*/ 213 w 250"/>
                <a:gd name="T27" fmla="*/ 103 h 229"/>
                <a:gd name="T28" fmla="*/ 202 w 250"/>
                <a:gd name="T29" fmla="*/ 44 h 229"/>
                <a:gd name="T30" fmla="*/ 125 w 250"/>
                <a:gd name="T31" fmla="*/ 9 h 229"/>
                <a:gd name="T32" fmla="*/ 109 w 250"/>
                <a:gd name="T33" fmla="*/ 10 h 229"/>
                <a:gd name="T34" fmla="*/ 62 w 250"/>
                <a:gd name="T35" fmla="*/ 30 h 229"/>
                <a:gd name="T36" fmla="*/ 56 w 250"/>
                <a:gd name="T37" fmla="*/ 35 h 229"/>
                <a:gd name="T38" fmla="*/ 47 w 250"/>
                <a:gd name="T39" fmla="*/ 47 h 229"/>
                <a:gd name="T40" fmla="*/ 42 w 250"/>
                <a:gd name="T41" fmla="*/ 56 h 229"/>
                <a:gd name="T42" fmla="*/ 43 w 250"/>
                <a:gd name="T43" fmla="*/ 70 h 229"/>
                <a:gd name="T44" fmla="*/ 40 w 250"/>
                <a:gd name="T45" fmla="*/ 129 h 229"/>
                <a:gd name="T46" fmla="*/ 18 w 250"/>
                <a:gd name="T47" fmla="*/ 138 h 229"/>
                <a:gd name="T48" fmla="*/ 0 w 250"/>
                <a:gd name="T49" fmla="*/ 104 h 229"/>
                <a:gd name="T50" fmla="*/ 20 w 250"/>
                <a:gd name="T51" fmla="*/ 69 h 229"/>
                <a:gd name="T52" fmla="*/ 74 w 250"/>
                <a:gd name="T53" fmla="*/ 10 h 229"/>
                <a:gd name="T54" fmla="*/ 125 w 250"/>
                <a:gd name="T55" fmla="*/ 0 h 229"/>
                <a:gd name="T56" fmla="*/ 212 w 250"/>
                <a:gd name="T57" fmla="*/ 40 h 229"/>
                <a:gd name="T58" fmla="*/ 243 w 250"/>
                <a:gd name="T59" fmla="*/ 79 h 229"/>
                <a:gd name="T60" fmla="*/ 247 w 250"/>
                <a:gd name="T61" fmla="*/ 118 h 229"/>
                <a:gd name="T62" fmla="*/ 220 w 250"/>
                <a:gd name="T63" fmla="*/ 142 h 229"/>
                <a:gd name="T64" fmla="*/ 183 w 250"/>
                <a:gd name="T65" fmla="*/ 105 h 229"/>
                <a:gd name="T66" fmla="*/ 177 w 250"/>
                <a:gd name="T67" fmla="*/ 103 h 229"/>
                <a:gd name="T68" fmla="*/ 165 w 250"/>
                <a:gd name="T69" fmla="*/ 94 h 229"/>
                <a:gd name="T70" fmla="*/ 156 w 250"/>
                <a:gd name="T71" fmla="*/ 82 h 229"/>
                <a:gd name="T72" fmla="*/ 131 w 250"/>
                <a:gd name="T73" fmla="*/ 103 h 229"/>
                <a:gd name="T74" fmla="*/ 114 w 250"/>
                <a:gd name="T75" fmla="*/ 101 h 229"/>
                <a:gd name="T76" fmla="*/ 114 w 250"/>
                <a:gd name="T77" fmla="*/ 73 h 229"/>
                <a:gd name="T78" fmla="*/ 107 w 250"/>
                <a:gd name="T79" fmla="*/ 86 h 229"/>
                <a:gd name="T80" fmla="*/ 95 w 250"/>
                <a:gd name="T81" fmla="*/ 100 h 229"/>
                <a:gd name="T82" fmla="*/ 85 w 250"/>
                <a:gd name="T83" fmla="*/ 109 h 229"/>
                <a:gd name="T84" fmla="*/ 74 w 250"/>
                <a:gd name="T85" fmla="*/ 116 h 229"/>
                <a:gd name="T86" fmla="*/ 66 w 250"/>
                <a:gd name="T87" fmla="*/ 121 h 229"/>
                <a:gd name="T88" fmla="*/ 60 w 250"/>
                <a:gd name="T89" fmla="*/ 125 h 229"/>
                <a:gd name="T90" fmla="*/ 109 w 250"/>
                <a:gd name="T91" fmla="*/ 211 h 229"/>
                <a:gd name="T92" fmla="*/ 146 w 250"/>
                <a:gd name="T93" fmla="*/ 208 h 229"/>
                <a:gd name="T94" fmla="*/ 143 w 250"/>
                <a:gd name="T95" fmla="*/ 196 h 229"/>
                <a:gd name="T96" fmla="*/ 124 w 250"/>
                <a:gd name="T97" fmla="*/ 186 h 229"/>
                <a:gd name="T98" fmla="*/ 139 w 250"/>
                <a:gd name="T99" fmla="*/ 174 h 229"/>
                <a:gd name="T100" fmla="*/ 170 w 250"/>
                <a:gd name="T101" fmla="*/ 178 h 229"/>
                <a:gd name="T102" fmla="*/ 155 w 250"/>
                <a:gd name="T103" fmla="*/ 126 h 229"/>
                <a:gd name="T104" fmla="*/ 135 w 250"/>
                <a:gd name="T105" fmla="*/ 135 h 229"/>
                <a:gd name="T106" fmla="*/ 105 w 250"/>
                <a:gd name="T107" fmla="*/ 127 h 229"/>
                <a:gd name="T108" fmla="*/ 83 w 250"/>
                <a:gd name="T109" fmla="*/ 13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0" h="229">
                  <a:moveTo>
                    <a:pt x="220" y="142"/>
                  </a:moveTo>
                  <a:lnTo>
                    <a:pt x="220" y="142"/>
                  </a:lnTo>
                  <a:lnTo>
                    <a:pt x="217" y="149"/>
                  </a:lnTo>
                  <a:lnTo>
                    <a:pt x="215" y="156"/>
                  </a:lnTo>
                  <a:lnTo>
                    <a:pt x="211" y="162"/>
                  </a:lnTo>
                  <a:lnTo>
                    <a:pt x="207" y="168"/>
                  </a:lnTo>
                  <a:lnTo>
                    <a:pt x="207" y="168"/>
                  </a:lnTo>
                  <a:lnTo>
                    <a:pt x="212" y="188"/>
                  </a:lnTo>
                  <a:lnTo>
                    <a:pt x="215" y="196"/>
                  </a:lnTo>
                  <a:lnTo>
                    <a:pt x="217" y="201"/>
                  </a:lnTo>
                  <a:lnTo>
                    <a:pt x="221" y="205"/>
                  </a:lnTo>
                  <a:lnTo>
                    <a:pt x="224" y="208"/>
                  </a:lnTo>
                  <a:lnTo>
                    <a:pt x="226" y="211"/>
                  </a:lnTo>
                  <a:lnTo>
                    <a:pt x="230" y="211"/>
                  </a:lnTo>
                  <a:lnTo>
                    <a:pt x="230" y="211"/>
                  </a:lnTo>
                  <a:lnTo>
                    <a:pt x="228" y="212"/>
                  </a:lnTo>
                  <a:lnTo>
                    <a:pt x="221" y="214"/>
                  </a:lnTo>
                  <a:lnTo>
                    <a:pt x="213" y="216"/>
                  </a:lnTo>
                  <a:lnTo>
                    <a:pt x="204" y="217"/>
                  </a:lnTo>
                  <a:lnTo>
                    <a:pt x="194" y="217"/>
                  </a:lnTo>
                  <a:lnTo>
                    <a:pt x="185" y="214"/>
                  </a:lnTo>
                  <a:lnTo>
                    <a:pt x="174" y="211"/>
                  </a:lnTo>
                  <a:lnTo>
                    <a:pt x="170" y="207"/>
                  </a:lnTo>
                  <a:lnTo>
                    <a:pt x="166" y="203"/>
                  </a:lnTo>
                  <a:lnTo>
                    <a:pt x="166" y="203"/>
                  </a:lnTo>
                  <a:lnTo>
                    <a:pt x="157" y="213"/>
                  </a:lnTo>
                  <a:lnTo>
                    <a:pt x="147" y="222"/>
                  </a:lnTo>
                  <a:lnTo>
                    <a:pt x="137" y="227"/>
                  </a:lnTo>
                  <a:lnTo>
                    <a:pt x="131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1" y="229"/>
                  </a:lnTo>
                  <a:lnTo>
                    <a:pt x="116" y="227"/>
                  </a:lnTo>
                  <a:lnTo>
                    <a:pt x="105" y="222"/>
                  </a:lnTo>
                  <a:lnTo>
                    <a:pt x="95" y="216"/>
                  </a:lnTo>
                  <a:lnTo>
                    <a:pt x="86" y="205"/>
                  </a:lnTo>
                  <a:lnTo>
                    <a:pt x="86" y="205"/>
                  </a:lnTo>
                  <a:lnTo>
                    <a:pt x="82" y="209"/>
                  </a:lnTo>
                  <a:lnTo>
                    <a:pt x="78" y="212"/>
                  </a:lnTo>
                  <a:lnTo>
                    <a:pt x="68" y="214"/>
                  </a:lnTo>
                  <a:lnTo>
                    <a:pt x="59" y="216"/>
                  </a:lnTo>
                  <a:lnTo>
                    <a:pt x="48" y="216"/>
                  </a:lnTo>
                  <a:lnTo>
                    <a:pt x="39" y="214"/>
                  </a:lnTo>
                  <a:lnTo>
                    <a:pt x="33" y="213"/>
                  </a:lnTo>
                  <a:lnTo>
                    <a:pt x="26" y="211"/>
                  </a:lnTo>
                  <a:lnTo>
                    <a:pt x="26" y="211"/>
                  </a:lnTo>
                  <a:lnTo>
                    <a:pt x="29" y="208"/>
                  </a:lnTo>
                  <a:lnTo>
                    <a:pt x="31" y="204"/>
                  </a:lnTo>
                  <a:lnTo>
                    <a:pt x="35" y="198"/>
                  </a:lnTo>
                  <a:lnTo>
                    <a:pt x="39" y="188"/>
                  </a:lnTo>
                  <a:lnTo>
                    <a:pt x="44" y="174"/>
                  </a:lnTo>
                  <a:lnTo>
                    <a:pt x="47" y="156"/>
                  </a:lnTo>
                  <a:lnTo>
                    <a:pt x="51" y="133"/>
                  </a:lnTo>
                  <a:lnTo>
                    <a:pt x="51" y="133"/>
                  </a:lnTo>
                  <a:lnTo>
                    <a:pt x="48" y="116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90"/>
                  </a:lnTo>
                  <a:lnTo>
                    <a:pt x="48" y="81"/>
                  </a:lnTo>
                  <a:lnTo>
                    <a:pt x="51" y="71"/>
                  </a:lnTo>
                  <a:lnTo>
                    <a:pt x="53" y="64"/>
                  </a:lnTo>
                  <a:lnTo>
                    <a:pt x="57" y="56"/>
                  </a:lnTo>
                  <a:lnTo>
                    <a:pt x="61" y="49"/>
                  </a:lnTo>
                  <a:lnTo>
                    <a:pt x="66" y="44"/>
                  </a:lnTo>
                  <a:lnTo>
                    <a:pt x="72" y="39"/>
                  </a:lnTo>
                  <a:lnTo>
                    <a:pt x="83" y="31"/>
                  </a:lnTo>
                  <a:lnTo>
                    <a:pt x="98" y="26"/>
                  </a:lnTo>
                  <a:lnTo>
                    <a:pt x="111" y="22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39" y="22"/>
                  </a:lnTo>
                  <a:lnTo>
                    <a:pt x="153" y="26"/>
                  </a:lnTo>
                  <a:lnTo>
                    <a:pt x="166" y="31"/>
                  </a:lnTo>
                  <a:lnTo>
                    <a:pt x="178" y="39"/>
                  </a:lnTo>
                  <a:lnTo>
                    <a:pt x="183" y="44"/>
                  </a:lnTo>
                  <a:lnTo>
                    <a:pt x="189" y="49"/>
                  </a:lnTo>
                  <a:lnTo>
                    <a:pt x="192" y="56"/>
                  </a:lnTo>
                  <a:lnTo>
                    <a:pt x="196" y="64"/>
                  </a:lnTo>
                  <a:lnTo>
                    <a:pt x="199" y="71"/>
                  </a:lnTo>
                  <a:lnTo>
                    <a:pt x="200" y="81"/>
                  </a:lnTo>
                  <a:lnTo>
                    <a:pt x="202" y="90"/>
                  </a:lnTo>
                  <a:lnTo>
                    <a:pt x="203" y="100"/>
                  </a:lnTo>
                  <a:lnTo>
                    <a:pt x="203" y="100"/>
                  </a:lnTo>
                  <a:lnTo>
                    <a:pt x="202" y="113"/>
                  </a:lnTo>
                  <a:lnTo>
                    <a:pt x="200" y="127"/>
                  </a:lnTo>
                  <a:lnTo>
                    <a:pt x="200" y="127"/>
                  </a:lnTo>
                  <a:lnTo>
                    <a:pt x="204" y="155"/>
                  </a:lnTo>
                  <a:lnTo>
                    <a:pt x="204" y="155"/>
                  </a:lnTo>
                  <a:lnTo>
                    <a:pt x="208" y="148"/>
                  </a:lnTo>
                  <a:lnTo>
                    <a:pt x="211" y="139"/>
                  </a:lnTo>
                  <a:lnTo>
                    <a:pt x="211" y="139"/>
                  </a:lnTo>
                  <a:lnTo>
                    <a:pt x="207" y="138"/>
                  </a:lnTo>
                  <a:lnTo>
                    <a:pt x="207" y="138"/>
                  </a:lnTo>
                  <a:lnTo>
                    <a:pt x="209" y="129"/>
                  </a:lnTo>
                  <a:lnTo>
                    <a:pt x="212" y="121"/>
                  </a:lnTo>
                  <a:lnTo>
                    <a:pt x="213" y="112"/>
                  </a:lnTo>
                  <a:lnTo>
                    <a:pt x="213" y="103"/>
                  </a:lnTo>
                  <a:lnTo>
                    <a:pt x="213" y="103"/>
                  </a:lnTo>
                  <a:lnTo>
                    <a:pt x="212" y="86"/>
                  </a:lnTo>
                  <a:lnTo>
                    <a:pt x="207" y="70"/>
                  </a:lnTo>
                  <a:lnTo>
                    <a:pt x="207" y="70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08" y="56"/>
                  </a:lnTo>
                  <a:lnTo>
                    <a:pt x="202" y="44"/>
                  </a:lnTo>
                  <a:lnTo>
                    <a:pt x="192" y="34"/>
                  </a:lnTo>
                  <a:lnTo>
                    <a:pt x="182" y="26"/>
                  </a:lnTo>
                  <a:lnTo>
                    <a:pt x="169" y="18"/>
                  </a:lnTo>
                  <a:lnTo>
                    <a:pt x="156" y="13"/>
                  </a:lnTo>
                  <a:lnTo>
                    <a:pt x="140" y="10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09" y="10"/>
                  </a:lnTo>
                  <a:lnTo>
                    <a:pt x="94" y="13"/>
                  </a:lnTo>
                  <a:lnTo>
                    <a:pt x="81" y="18"/>
                  </a:lnTo>
                  <a:lnTo>
                    <a:pt x="68" y="26"/>
                  </a:lnTo>
                  <a:lnTo>
                    <a:pt x="68" y="26"/>
                  </a:lnTo>
                  <a:lnTo>
                    <a:pt x="68" y="26"/>
                  </a:lnTo>
                  <a:lnTo>
                    <a:pt x="68" y="26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6" y="35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3" y="52"/>
                  </a:lnTo>
                  <a:lnTo>
                    <a:pt x="43" y="52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39" y="58"/>
                  </a:lnTo>
                  <a:lnTo>
                    <a:pt x="39" y="58"/>
                  </a:lnTo>
                  <a:lnTo>
                    <a:pt x="39" y="61"/>
                  </a:lnTo>
                  <a:lnTo>
                    <a:pt x="39" y="61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38" y="86"/>
                  </a:lnTo>
                  <a:lnTo>
                    <a:pt x="36" y="103"/>
                  </a:lnTo>
                  <a:lnTo>
                    <a:pt x="36" y="103"/>
                  </a:lnTo>
                  <a:lnTo>
                    <a:pt x="36" y="112"/>
                  </a:lnTo>
                  <a:lnTo>
                    <a:pt x="38" y="121"/>
                  </a:lnTo>
                  <a:lnTo>
                    <a:pt x="40" y="129"/>
                  </a:lnTo>
                  <a:lnTo>
                    <a:pt x="43" y="138"/>
                  </a:lnTo>
                  <a:lnTo>
                    <a:pt x="43" y="138"/>
                  </a:lnTo>
                  <a:lnTo>
                    <a:pt x="38" y="140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5" y="140"/>
                  </a:lnTo>
                  <a:lnTo>
                    <a:pt x="18" y="138"/>
                  </a:lnTo>
                  <a:lnTo>
                    <a:pt x="13" y="135"/>
                  </a:lnTo>
                  <a:lnTo>
                    <a:pt x="9" y="130"/>
                  </a:lnTo>
                  <a:lnTo>
                    <a:pt x="5" y="125"/>
                  </a:lnTo>
                  <a:lnTo>
                    <a:pt x="3" y="118"/>
                  </a:lnTo>
                  <a:lnTo>
                    <a:pt x="0" y="112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97"/>
                  </a:lnTo>
                  <a:lnTo>
                    <a:pt x="1" y="91"/>
                  </a:lnTo>
                  <a:lnTo>
                    <a:pt x="4" y="86"/>
                  </a:lnTo>
                  <a:lnTo>
                    <a:pt x="7" y="79"/>
                  </a:lnTo>
                  <a:lnTo>
                    <a:pt x="10" y="75"/>
                  </a:lnTo>
                  <a:lnTo>
                    <a:pt x="16" y="71"/>
                  </a:lnTo>
                  <a:lnTo>
                    <a:pt x="20" y="69"/>
                  </a:lnTo>
                  <a:lnTo>
                    <a:pt x="25" y="68"/>
                  </a:lnTo>
                  <a:lnTo>
                    <a:pt x="25" y="68"/>
                  </a:lnTo>
                  <a:lnTo>
                    <a:pt x="30" y="53"/>
                  </a:lnTo>
                  <a:lnTo>
                    <a:pt x="38" y="40"/>
                  </a:lnTo>
                  <a:lnTo>
                    <a:pt x="48" y="29"/>
                  </a:lnTo>
                  <a:lnTo>
                    <a:pt x="61" y="19"/>
                  </a:lnTo>
                  <a:lnTo>
                    <a:pt x="74" y="10"/>
                  </a:lnTo>
                  <a:lnTo>
                    <a:pt x="90" y="5"/>
                  </a:lnTo>
                  <a:lnTo>
                    <a:pt x="107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43" y="1"/>
                  </a:lnTo>
                  <a:lnTo>
                    <a:pt x="160" y="5"/>
                  </a:lnTo>
                  <a:lnTo>
                    <a:pt x="176" y="10"/>
                  </a:lnTo>
                  <a:lnTo>
                    <a:pt x="189" y="19"/>
                  </a:lnTo>
                  <a:lnTo>
                    <a:pt x="202" y="29"/>
                  </a:lnTo>
                  <a:lnTo>
                    <a:pt x="212" y="40"/>
                  </a:lnTo>
                  <a:lnTo>
                    <a:pt x="220" y="53"/>
                  </a:lnTo>
                  <a:lnTo>
                    <a:pt x="225" y="68"/>
                  </a:lnTo>
                  <a:lnTo>
                    <a:pt x="225" y="68"/>
                  </a:lnTo>
                  <a:lnTo>
                    <a:pt x="230" y="69"/>
                  </a:lnTo>
                  <a:lnTo>
                    <a:pt x="234" y="71"/>
                  </a:lnTo>
                  <a:lnTo>
                    <a:pt x="239" y="75"/>
                  </a:lnTo>
                  <a:lnTo>
                    <a:pt x="243" y="79"/>
                  </a:lnTo>
                  <a:lnTo>
                    <a:pt x="246" y="86"/>
                  </a:lnTo>
                  <a:lnTo>
                    <a:pt x="248" y="91"/>
                  </a:lnTo>
                  <a:lnTo>
                    <a:pt x="250" y="97"/>
                  </a:lnTo>
                  <a:lnTo>
                    <a:pt x="250" y="104"/>
                  </a:lnTo>
                  <a:lnTo>
                    <a:pt x="250" y="104"/>
                  </a:lnTo>
                  <a:lnTo>
                    <a:pt x="250" y="112"/>
                  </a:lnTo>
                  <a:lnTo>
                    <a:pt x="247" y="118"/>
                  </a:lnTo>
                  <a:lnTo>
                    <a:pt x="244" y="125"/>
                  </a:lnTo>
                  <a:lnTo>
                    <a:pt x="241" y="130"/>
                  </a:lnTo>
                  <a:lnTo>
                    <a:pt x="237" y="135"/>
                  </a:lnTo>
                  <a:lnTo>
                    <a:pt x="231" y="138"/>
                  </a:lnTo>
                  <a:lnTo>
                    <a:pt x="226" y="140"/>
                  </a:lnTo>
                  <a:lnTo>
                    <a:pt x="220" y="142"/>
                  </a:lnTo>
                  <a:lnTo>
                    <a:pt x="220" y="142"/>
                  </a:lnTo>
                  <a:close/>
                  <a:moveTo>
                    <a:pt x="192" y="109"/>
                  </a:moveTo>
                  <a:lnTo>
                    <a:pt x="192" y="109"/>
                  </a:lnTo>
                  <a:lnTo>
                    <a:pt x="189" y="108"/>
                  </a:lnTo>
                  <a:lnTo>
                    <a:pt x="189" y="108"/>
                  </a:lnTo>
                  <a:lnTo>
                    <a:pt x="187" y="108"/>
                  </a:lnTo>
                  <a:lnTo>
                    <a:pt x="187" y="108"/>
                  </a:lnTo>
                  <a:lnTo>
                    <a:pt x="183" y="105"/>
                  </a:lnTo>
                  <a:lnTo>
                    <a:pt x="183" y="105"/>
                  </a:lnTo>
                  <a:lnTo>
                    <a:pt x="183" y="105"/>
                  </a:lnTo>
                  <a:lnTo>
                    <a:pt x="183" y="105"/>
                  </a:lnTo>
                  <a:lnTo>
                    <a:pt x="178" y="103"/>
                  </a:lnTo>
                  <a:lnTo>
                    <a:pt x="178" y="103"/>
                  </a:lnTo>
                  <a:lnTo>
                    <a:pt x="177" y="103"/>
                  </a:lnTo>
                  <a:lnTo>
                    <a:pt x="177" y="103"/>
                  </a:lnTo>
                  <a:lnTo>
                    <a:pt x="172" y="99"/>
                  </a:lnTo>
                  <a:lnTo>
                    <a:pt x="172" y="99"/>
                  </a:lnTo>
                  <a:lnTo>
                    <a:pt x="172" y="99"/>
                  </a:lnTo>
                  <a:lnTo>
                    <a:pt x="172" y="99"/>
                  </a:lnTo>
                  <a:lnTo>
                    <a:pt x="166" y="95"/>
                  </a:lnTo>
                  <a:lnTo>
                    <a:pt x="166" y="95"/>
                  </a:lnTo>
                  <a:lnTo>
                    <a:pt x="165" y="94"/>
                  </a:lnTo>
                  <a:lnTo>
                    <a:pt x="165" y="94"/>
                  </a:lnTo>
                  <a:lnTo>
                    <a:pt x="160" y="88"/>
                  </a:lnTo>
                  <a:lnTo>
                    <a:pt x="160" y="88"/>
                  </a:lnTo>
                  <a:lnTo>
                    <a:pt x="160" y="88"/>
                  </a:lnTo>
                  <a:lnTo>
                    <a:pt x="160" y="88"/>
                  </a:lnTo>
                  <a:lnTo>
                    <a:pt x="156" y="82"/>
                  </a:lnTo>
                  <a:lnTo>
                    <a:pt x="156" y="82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1" y="73"/>
                  </a:lnTo>
                  <a:lnTo>
                    <a:pt x="151" y="73"/>
                  </a:lnTo>
                  <a:lnTo>
                    <a:pt x="146" y="86"/>
                  </a:lnTo>
                  <a:lnTo>
                    <a:pt x="138" y="95"/>
                  </a:lnTo>
                  <a:lnTo>
                    <a:pt x="131" y="103"/>
                  </a:lnTo>
                  <a:lnTo>
                    <a:pt x="125" y="108"/>
                  </a:lnTo>
                  <a:lnTo>
                    <a:pt x="118" y="110"/>
                  </a:lnTo>
                  <a:lnTo>
                    <a:pt x="113" y="113"/>
                  </a:lnTo>
                  <a:lnTo>
                    <a:pt x="108" y="114"/>
                  </a:lnTo>
                  <a:lnTo>
                    <a:pt x="108" y="114"/>
                  </a:lnTo>
                  <a:lnTo>
                    <a:pt x="111" y="110"/>
                  </a:lnTo>
                  <a:lnTo>
                    <a:pt x="114" y="101"/>
                  </a:lnTo>
                  <a:lnTo>
                    <a:pt x="116" y="95"/>
                  </a:lnTo>
                  <a:lnTo>
                    <a:pt x="118" y="86"/>
                  </a:lnTo>
                  <a:lnTo>
                    <a:pt x="118" y="77"/>
                  </a:lnTo>
                  <a:lnTo>
                    <a:pt x="118" y="66"/>
                  </a:lnTo>
                  <a:lnTo>
                    <a:pt x="118" y="66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4"/>
                  </a:lnTo>
                  <a:lnTo>
                    <a:pt x="114" y="74"/>
                  </a:lnTo>
                  <a:lnTo>
                    <a:pt x="111" y="79"/>
                  </a:lnTo>
                  <a:lnTo>
                    <a:pt x="111" y="79"/>
                  </a:lnTo>
                  <a:lnTo>
                    <a:pt x="109" y="82"/>
                  </a:lnTo>
                  <a:lnTo>
                    <a:pt x="109" y="82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5" y="87"/>
                  </a:lnTo>
                  <a:lnTo>
                    <a:pt x="105" y="87"/>
                  </a:lnTo>
                  <a:lnTo>
                    <a:pt x="96" y="99"/>
                  </a:lnTo>
                  <a:lnTo>
                    <a:pt x="96" y="99"/>
                  </a:lnTo>
                  <a:lnTo>
                    <a:pt x="95" y="100"/>
                  </a:lnTo>
                  <a:lnTo>
                    <a:pt x="95" y="100"/>
                  </a:lnTo>
                  <a:lnTo>
                    <a:pt x="91" y="103"/>
                  </a:lnTo>
                  <a:lnTo>
                    <a:pt x="91" y="103"/>
                  </a:lnTo>
                  <a:lnTo>
                    <a:pt x="90" y="104"/>
                  </a:lnTo>
                  <a:lnTo>
                    <a:pt x="90" y="104"/>
                  </a:lnTo>
                  <a:lnTo>
                    <a:pt x="86" y="108"/>
                  </a:lnTo>
                  <a:lnTo>
                    <a:pt x="86" y="108"/>
                  </a:lnTo>
                  <a:lnTo>
                    <a:pt x="85" y="109"/>
                  </a:lnTo>
                  <a:lnTo>
                    <a:pt x="85" y="109"/>
                  </a:lnTo>
                  <a:lnTo>
                    <a:pt x="79" y="113"/>
                  </a:lnTo>
                  <a:lnTo>
                    <a:pt x="79" y="113"/>
                  </a:lnTo>
                  <a:lnTo>
                    <a:pt x="79" y="113"/>
                  </a:lnTo>
                  <a:lnTo>
                    <a:pt x="79" y="113"/>
                  </a:lnTo>
                  <a:lnTo>
                    <a:pt x="74" y="116"/>
                  </a:lnTo>
                  <a:lnTo>
                    <a:pt x="74" y="116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0" y="118"/>
                  </a:lnTo>
                  <a:lnTo>
                    <a:pt x="70" y="118"/>
                  </a:lnTo>
                  <a:lnTo>
                    <a:pt x="69" y="120"/>
                  </a:lnTo>
                  <a:lnTo>
                    <a:pt x="69" y="120"/>
                  </a:lnTo>
                  <a:lnTo>
                    <a:pt x="66" y="121"/>
                  </a:lnTo>
                  <a:lnTo>
                    <a:pt x="66" y="121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4" y="123"/>
                  </a:lnTo>
                  <a:lnTo>
                    <a:pt x="64" y="123"/>
                  </a:lnTo>
                  <a:lnTo>
                    <a:pt x="60" y="125"/>
                  </a:lnTo>
                  <a:lnTo>
                    <a:pt x="60" y="125"/>
                  </a:lnTo>
                  <a:lnTo>
                    <a:pt x="64" y="142"/>
                  </a:lnTo>
                  <a:lnTo>
                    <a:pt x="69" y="157"/>
                  </a:lnTo>
                  <a:lnTo>
                    <a:pt x="77" y="173"/>
                  </a:lnTo>
                  <a:lnTo>
                    <a:pt x="85" y="187"/>
                  </a:lnTo>
                  <a:lnTo>
                    <a:pt x="94" y="198"/>
                  </a:lnTo>
                  <a:lnTo>
                    <a:pt x="104" y="207"/>
                  </a:lnTo>
                  <a:lnTo>
                    <a:pt x="109" y="211"/>
                  </a:lnTo>
                  <a:lnTo>
                    <a:pt x="114" y="213"/>
                  </a:lnTo>
                  <a:lnTo>
                    <a:pt x="120" y="214"/>
                  </a:lnTo>
                  <a:lnTo>
                    <a:pt x="125" y="214"/>
                  </a:lnTo>
                  <a:lnTo>
                    <a:pt x="125" y="214"/>
                  </a:lnTo>
                  <a:lnTo>
                    <a:pt x="130" y="214"/>
                  </a:lnTo>
                  <a:lnTo>
                    <a:pt x="135" y="213"/>
                  </a:lnTo>
                  <a:lnTo>
                    <a:pt x="146" y="208"/>
                  </a:lnTo>
                  <a:lnTo>
                    <a:pt x="155" y="20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47" y="191"/>
                  </a:lnTo>
                  <a:lnTo>
                    <a:pt x="147" y="191"/>
                  </a:lnTo>
                  <a:lnTo>
                    <a:pt x="146" y="194"/>
                  </a:lnTo>
                  <a:lnTo>
                    <a:pt x="143" y="196"/>
                  </a:lnTo>
                  <a:lnTo>
                    <a:pt x="139" y="198"/>
                  </a:lnTo>
                  <a:lnTo>
                    <a:pt x="135" y="199"/>
                  </a:lnTo>
                  <a:lnTo>
                    <a:pt x="135" y="199"/>
                  </a:lnTo>
                  <a:lnTo>
                    <a:pt x="131" y="198"/>
                  </a:lnTo>
                  <a:lnTo>
                    <a:pt x="126" y="195"/>
                  </a:lnTo>
                  <a:lnTo>
                    <a:pt x="124" y="191"/>
                  </a:lnTo>
                  <a:lnTo>
                    <a:pt x="124" y="186"/>
                  </a:lnTo>
                  <a:lnTo>
                    <a:pt x="124" y="186"/>
                  </a:lnTo>
                  <a:lnTo>
                    <a:pt x="124" y="181"/>
                  </a:lnTo>
                  <a:lnTo>
                    <a:pt x="126" y="177"/>
                  </a:lnTo>
                  <a:lnTo>
                    <a:pt x="131" y="174"/>
                  </a:lnTo>
                  <a:lnTo>
                    <a:pt x="135" y="173"/>
                  </a:lnTo>
                  <a:lnTo>
                    <a:pt x="135" y="173"/>
                  </a:lnTo>
                  <a:lnTo>
                    <a:pt x="139" y="174"/>
                  </a:lnTo>
                  <a:lnTo>
                    <a:pt x="143" y="175"/>
                  </a:lnTo>
                  <a:lnTo>
                    <a:pt x="146" y="178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59" y="181"/>
                  </a:lnTo>
                  <a:lnTo>
                    <a:pt x="170" y="178"/>
                  </a:lnTo>
                  <a:lnTo>
                    <a:pt x="170" y="178"/>
                  </a:lnTo>
                  <a:lnTo>
                    <a:pt x="179" y="162"/>
                  </a:lnTo>
                  <a:lnTo>
                    <a:pt x="186" y="144"/>
                  </a:lnTo>
                  <a:lnTo>
                    <a:pt x="190" y="126"/>
                  </a:lnTo>
                  <a:lnTo>
                    <a:pt x="192" y="109"/>
                  </a:lnTo>
                  <a:lnTo>
                    <a:pt x="192" y="109"/>
                  </a:lnTo>
                  <a:close/>
                  <a:moveTo>
                    <a:pt x="155" y="126"/>
                  </a:moveTo>
                  <a:lnTo>
                    <a:pt x="155" y="126"/>
                  </a:lnTo>
                  <a:lnTo>
                    <a:pt x="163" y="127"/>
                  </a:lnTo>
                  <a:lnTo>
                    <a:pt x="169" y="130"/>
                  </a:lnTo>
                  <a:lnTo>
                    <a:pt x="174" y="135"/>
                  </a:lnTo>
                  <a:lnTo>
                    <a:pt x="177" y="140"/>
                  </a:lnTo>
                  <a:lnTo>
                    <a:pt x="133" y="140"/>
                  </a:lnTo>
                  <a:lnTo>
                    <a:pt x="133" y="140"/>
                  </a:lnTo>
                  <a:lnTo>
                    <a:pt x="135" y="135"/>
                  </a:lnTo>
                  <a:lnTo>
                    <a:pt x="140" y="130"/>
                  </a:lnTo>
                  <a:lnTo>
                    <a:pt x="147" y="127"/>
                  </a:lnTo>
                  <a:lnTo>
                    <a:pt x="155" y="126"/>
                  </a:lnTo>
                  <a:lnTo>
                    <a:pt x="155" y="126"/>
                  </a:lnTo>
                  <a:close/>
                  <a:moveTo>
                    <a:pt x="98" y="126"/>
                  </a:moveTo>
                  <a:lnTo>
                    <a:pt x="98" y="126"/>
                  </a:lnTo>
                  <a:lnTo>
                    <a:pt x="105" y="127"/>
                  </a:lnTo>
                  <a:lnTo>
                    <a:pt x="112" y="130"/>
                  </a:lnTo>
                  <a:lnTo>
                    <a:pt x="117" y="135"/>
                  </a:lnTo>
                  <a:lnTo>
                    <a:pt x="120" y="140"/>
                  </a:lnTo>
                  <a:lnTo>
                    <a:pt x="75" y="140"/>
                  </a:lnTo>
                  <a:lnTo>
                    <a:pt x="75" y="140"/>
                  </a:lnTo>
                  <a:lnTo>
                    <a:pt x="78" y="135"/>
                  </a:lnTo>
                  <a:lnTo>
                    <a:pt x="83" y="130"/>
                  </a:lnTo>
                  <a:lnTo>
                    <a:pt x="90" y="127"/>
                  </a:lnTo>
                  <a:lnTo>
                    <a:pt x="98" y="126"/>
                  </a:lnTo>
                  <a:lnTo>
                    <a:pt x="98" y="12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TextBox 31"/>
          <p:cNvSpPr txBox="1"/>
          <p:nvPr/>
        </p:nvSpPr>
        <p:spPr>
          <a:xfrm>
            <a:off x="4951377" y="584684"/>
            <a:ext cx="24449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购物打折 图标</a:t>
            </a:r>
          </a:p>
        </p:txBody>
      </p:sp>
    </p:spTree>
    <p:extLst>
      <p:ext uri="{BB962C8B-B14F-4D97-AF65-F5344CB8AC3E}">
        <p14:creationId xmlns:p14="http://schemas.microsoft.com/office/powerpoint/2010/main" val="314957909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组合 33"/>
          <p:cNvGrpSpPr/>
          <p:nvPr/>
        </p:nvGrpSpPr>
        <p:grpSpPr>
          <a:xfrm>
            <a:off x="2464826" y="1758183"/>
            <a:ext cx="7159567" cy="4030965"/>
            <a:chOff x="6164836" y="2954793"/>
            <a:chExt cx="1894323" cy="1066538"/>
          </a:xfrm>
        </p:grpSpPr>
        <p:sp>
          <p:nvSpPr>
            <p:cNvPr id="2" name="Freeform 61"/>
            <p:cNvSpPr>
              <a:spLocks noEditPoints="1"/>
            </p:cNvSpPr>
            <p:nvPr/>
          </p:nvSpPr>
          <p:spPr bwMode="auto">
            <a:xfrm>
              <a:off x="6182263" y="2954793"/>
              <a:ext cx="189956" cy="224810"/>
            </a:xfrm>
            <a:custGeom>
              <a:avLst/>
              <a:gdLst>
                <a:gd name="T0" fmla="*/ 109 w 217"/>
                <a:gd name="T1" fmla="*/ 212 h 259"/>
                <a:gd name="T2" fmla="*/ 0 w 217"/>
                <a:gd name="T3" fmla="*/ 259 h 259"/>
                <a:gd name="T4" fmla="*/ 109 w 217"/>
                <a:gd name="T5" fmla="*/ 0 h 259"/>
                <a:gd name="T6" fmla="*/ 217 w 217"/>
                <a:gd name="T7" fmla="*/ 259 h 259"/>
                <a:gd name="T8" fmla="*/ 109 w 217"/>
                <a:gd name="T9" fmla="*/ 212 h 259"/>
                <a:gd name="T10" fmla="*/ 108 w 217"/>
                <a:gd name="T11" fmla="*/ 47 h 259"/>
                <a:gd name="T12" fmla="*/ 32 w 217"/>
                <a:gd name="T13" fmla="*/ 225 h 259"/>
                <a:gd name="T14" fmla="*/ 108 w 217"/>
                <a:gd name="T15" fmla="*/ 193 h 259"/>
                <a:gd name="T16" fmla="*/ 108 w 217"/>
                <a:gd name="T17" fmla="*/ 4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7" h="259">
                  <a:moveTo>
                    <a:pt x="109" y="212"/>
                  </a:moveTo>
                  <a:lnTo>
                    <a:pt x="0" y="259"/>
                  </a:lnTo>
                  <a:lnTo>
                    <a:pt x="109" y="0"/>
                  </a:lnTo>
                  <a:lnTo>
                    <a:pt x="217" y="259"/>
                  </a:lnTo>
                  <a:lnTo>
                    <a:pt x="109" y="212"/>
                  </a:lnTo>
                  <a:close/>
                  <a:moveTo>
                    <a:pt x="108" y="47"/>
                  </a:moveTo>
                  <a:lnTo>
                    <a:pt x="32" y="225"/>
                  </a:lnTo>
                  <a:lnTo>
                    <a:pt x="108" y="193"/>
                  </a:lnTo>
                  <a:lnTo>
                    <a:pt x="108" y="4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62"/>
            <p:cNvSpPr>
              <a:spLocks noEditPoints="1"/>
            </p:cNvSpPr>
            <p:nvPr/>
          </p:nvSpPr>
          <p:spPr bwMode="auto">
            <a:xfrm>
              <a:off x="6447155" y="2954793"/>
              <a:ext cx="223067" cy="223067"/>
            </a:xfrm>
            <a:custGeom>
              <a:avLst/>
              <a:gdLst>
                <a:gd name="T0" fmla="*/ 116 w 256"/>
                <a:gd name="T1" fmla="*/ 0 h 255"/>
                <a:gd name="T2" fmla="*/ 78 w 256"/>
                <a:gd name="T3" fmla="*/ 11 h 255"/>
                <a:gd name="T4" fmla="*/ 47 w 256"/>
                <a:gd name="T5" fmla="*/ 29 h 255"/>
                <a:gd name="T6" fmla="*/ 22 w 256"/>
                <a:gd name="T7" fmla="*/ 56 h 255"/>
                <a:gd name="T8" fmla="*/ 6 w 256"/>
                <a:gd name="T9" fmla="*/ 90 h 255"/>
                <a:gd name="T10" fmla="*/ 0 w 256"/>
                <a:gd name="T11" fmla="*/ 128 h 255"/>
                <a:gd name="T12" fmla="*/ 2 w 256"/>
                <a:gd name="T13" fmla="*/ 154 h 255"/>
                <a:gd name="T14" fmla="*/ 15 w 256"/>
                <a:gd name="T15" fmla="*/ 189 h 255"/>
                <a:gd name="T16" fmla="*/ 38 w 256"/>
                <a:gd name="T17" fmla="*/ 219 h 255"/>
                <a:gd name="T18" fmla="*/ 67 w 256"/>
                <a:gd name="T19" fmla="*/ 239 h 255"/>
                <a:gd name="T20" fmla="*/ 103 w 256"/>
                <a:gd name="T21" fmla="*/ 252 h 255"/>
                <a:gd name="T22" fmla="*/ 129 w 256"/>
                <a:gd name="T23" fmla="*/ 255 h 255"/>
                <a:gd name="T24" fmla="*/ 166 w 256"/>
                <a:gd name="T25" fmla="*/ 250 h 255"/>
                <a:gd name="T26" fmla="*/ 199 w 256"/>
                <a:gd name="T27" fmla="*/ 234 h 255"/>
                <a:gd name="T28" fmla="*/ 226 w 256"/>
                <a:gd name="T29" fmla="*/ 210 h 255"/>
                <a:gd name="T30" fmla="*/ 246 w 256"/>
                <a:gd name="T31" fmla="*/ 177 h 255"/>
                <a:gd name="T32" fmla="*/ 255 w 256"/>
                <a:gd name="T33" fmla="*/ 141 h 255"/>
                <a:gd name="T34" fmla="*/ 255 w 256"/>
                <a:gd name="T35" fmla="*/ 115 h 255"/>
                <a:gd name="T36" fmla="*/ 246 w 256"/>
                <a:gd name="T37" fmla="*/ 78 h 255"/>
                <a:gd name="T38" fmla="*/ 226 w 256"/>
                <a:gd name="T39" fmla="*/ 47 h 255"/>
                <a:gd name="T40" fmla="*/ 199 w 256"/>
                <a:gd name="T41" fmla="*/ 22 h 255"/>
                <a:gd name="T42" fmla="*/ 166 w 256"/>
                <a:gd name="T43" fmla="*/ 6 h 255"/>
                <a:gd name="T44" fmla="*/ 129 w 256"/>
                <a:gd name="T45" fmla="*/ 0 h 255"/>
                <a:gd name="T46" fmla="*/ 129 w 256"/>
                <a:gd name="T47" fmla="*/ 226 h 255"/>
                <a:gd name="T48" fmla="*/ 99 w 256"/>
                <a:gd name="T49" fmla="*/ 221 h 255"/>
                <a:gd name="T50" fmla="*/ 73 w 256"/>
                <a:gd name="T51" fmla="*/ 210 h 255"/>
                <a:gd name="T52" fmla="*/ 52 w 256"/>
                <a:gd name="T53" fmla="*/ 190 h 255"/>
                <a:gd name="T54" fmla="*/ 38 w 256"/>
                <a:gd name="T55" fmla="*/ 165 h 255"/>
                <a:gd name="T56" fmla="*/ 30 w 256"/>
                <a:gd name="T57" fmla="*/ 138 h 255"/>
                <a:gd name="T58" fmla="*/ 30 w 256"/>
                <a:gd name="T59" fmla="*/ 117 h 255"/>
                <a:gd name="T60" fmla="*/ 38 w 256"/>
                <a:gd name="T61" fmla="*/ 90 h 255"/>
                <a:gd name="T62" fmla="*/ 52 w 256"/>
                <a:gd name="T63" fmla="*/ 65 h 255"/>
                <a:gd name="T64" fmla="*/ 73 w 256"/>
                <a:gd name="T65" fmla="*/ 46 h 255"/>
                <a:gd name="T66" fmla="*/ 99 w 256"/>
                <a:gd name="T67" fmla="*/ 34 h 255"/>
                <a:gd name="T68" fmla="*/ 129 w 256"/>
                <a:gd name="T69" fmla="*/ 29 h 255"/>
                <a:gd name="T70" fmla="*/ 148 w 256"/>
                <a:gd name="T71" fmla="*/ 32 h 255"/>
                <a:gd name="T72" fmla="*/ 175 w 256"/>
                <a:gd name="T73" fmla="*/ 42 h 255"/>
                <a:gd name="T74" fmla="*/ 197 w 256"/>
                <a:gd name="T75" fmla="*/ 59 h 255"/>
                <a:gd name="T76" fmla="*/ 214 w 256"/>
                <a:gd name="T77" fmla="*/ 81 h 255"/>
                <a:gd name="T78" fmla="*/ 225 w 256"/>
                <a:gd name="T79" fmla="*/ 108 h 255"/>
                <a:gd name="T80" fmla="*/ 226 w 256"/>
                <a:gd name="T81" fmla="*/ 128 h 255"/>
                <a:gd name="T82" fmla="*/ 222 w 256"/>
                <a:gd name="T83" fmla="*/ 158 h 255"/>
                <a:gd name="T84" fmla="*/ 209 w 256"/>
                <a:gd name="T85" fmla="*/ 182 h 255"/>
                <a:gd name="T86" fmla="*/ 191 w 256"/>
                <a:gd name="T87" fmla="*/ 203 h 255"/>
                <a:gd name="T88" fmla="*/ 166 w 256"/>
                <a:gd name="T89" fmla="*/ 219 h 255"/>
                <a:gd name="T90" fmla="*/ 138 w 256"/>
                <a:gd name="T91" fmla="*/ 225 h 255"/>
                <a:gd name="T92" fmla="*/ 73 w 256"/>
                <a:gd name="T93" fmla="*/ 184 h 255"/>
                <a:gd name="T94" fmla="*/ 108 w 256"/>
                <a:gd name="T95" fmla="*/ 107 h 255"/>
                <a:gd name="T96" fmla="*/ 86 w 256"/>
                <a:gd name="T97" fmla="*/ 169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6" h="255">
                  <a:moveTo>
                    <a:pt x="129" y="0"/>
                  </a:moveTo>
                  <a:lnTo>
                    <a:pt x="129" y="0"/>
                  </a:lnTo>
                  <a:lnTo>
                    <a:pt x="116" y="0"/>
                  </a:lnTo>
                  <a:lnTo>
                    <a:pt x="103" y="3"/>
                  </a:lnTo>
                  <a:lnTo>
                    <a:pt x="90" y="6"/>
                  </a:lnTo>
                  <a:lnTo>
                    <a:pt x="78" y="11"/>
                  </a:lnTo>
                  <a:lnTo>
                    <a:pt x="67" y="16"/>
                  </a:lnTo>
                  <a:lnTo>
                    <a:pt x="57" y="22"/>
                  </a:lnTo>
                  <a:lnTo>
                    <a:pt x="47" y="29"/>
                  </a:lnTo>
                  <a:lnTo>
                    <a:pt x="38" y="38"/>
                  </a:lnTo>
                  <a:lnTo>
                    <a:pt x="30" y="47"/>
                  </a:lnTo>
                  <a:lnTo>
                    <a:pt x="22" y="56"/>
                  </a:lnTo>
                  <a:lnTo>
                    <a:pt x="15" y="67"/>
                  </a:lnTo>
                  <a:lnTo>
                    <a:pt x="10" y="78"/>
                  </a:lnTo>
                  <a:lnTo>
                    <a:pt x="6" y="90"/>
                  </a:lnTo>
                  <a:lnTo>
                    <a:pt x="2" y="102"/>
                  </a:lnTo>
                  <a:lnTo>
                    <a:pt x="1" y="11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41"/>
                  </a:lnTo>
                  <a:lnTo>
                    <a:pt x="2" y="154"/>
                  </a:lnTo>
                  <a:lnTo>
                    <a:pt x="6" y="165"/>
                  </a:lnTo>
                  <a:lnTo>
                    <a:pt x="10" y="177"/>
                  </a:lnTo>
                  <a:lnTo>
                    <a:pt x="15" y="189"/>
                  </a:lnTo>
                  <a:lnTo>
                    <a:pt x="22" y="199"/>
                  </a:lnTo>
                  <a:lnTo>
                    <a:pt x="30" y="210"/>
                  </a:lnTo>
                  <a:lnTo>
                    <a:pt x="38" y="219"/>
                  </a:lnTo>
                  <a:lnTo>
                    <a:pt x="47" y="226"/>
                  </a:lnTo>
                  <a:lnTo>
                    <a:pt x="57" y="234"/>
                  </a:lnTo>
                  <a:lnTo>
                    <a:pt x="67" y="239"/>
                  </a:lnTo>
                  <a:lnTo>
                    <a:pt x="78" y="246"/>
                  </a:lnTo>
                  <a:lnTo>
                    <a:pt x="90" y="250"/>
                  </a:lnTo>
                  <a:lnTo>
                    <a:pt x="103" y="252"/>
                  </a:lnTo>
                  <a:lnTo>
                    <a:pt x="116" y="255"/>
                  </a:lnTo>
                  <a:lnTo>
                    <a:pt x="129" y="255"/>
                  </a:lnTo>
                  <a:lnTo>
                    <a:pt x="129" y="255"/>
                  </a:lnTo>
                  <a:lnTo>
                    <a:pt x="142" y="255"/>
                  </a:lnTo>
                  <a:lnTo>
                    <a:pt x="153" y="252"/>
                  </a:lnTo>
                  <a:lnTo>
                    <a:pt x="166" y="250"/>
                  </a:lnTo>
                  <a:lnTo>
                    <a:pt x="178" y="246"/>
                  </a:lnTo>
                  <a:lnTo>
                    <a:pt x="188" y="239"/>
                  </a:lnTo>
                  <a:lnTo>
                    <a:pt x="199" y="234"/>
                  </a:lnTo>
                  <a:lnTo>
                    <a:pt x="209" y="226"/>
                  </a:lnTo>
                  <a:lnTo>
                    <a:pt x="218" y="219"/>
                  </a:lnTo>
                  <a:lnTo>
                    <a:pt x="226" y="210"/>
                  </a:lnTo>
                  <a:lnTo>
                    <a:pt x="234" y="199"/>
                  </a:lnTo>
                  <a:lnTo>
                    <a:pt x="240" y="189"/>
                  </a:lnTo>
                  <a:lnTo>
                    <a:pt x="246" y="177"/>
                  </a:lnTo>
                  <a:lnTo>
                    <a:pt x="249" y="165"/>
                  </a:lnTo>
                  <a:lnTo>
                    <a:pt x="253" y="154"/>
                  </a:lnTo>
                  <a:lnTo>
                    <a:pt x="255" y="141"/>
                  </a:lnTo>
                  <a:lnTo>
                    <a:pt x="256" y="128"/>
                  </a:lnTo>
                  <a:lnTo>
                    <a:pt x="256" y="128"/>
                  </a:lnTo>
                  <a:lnTo>
                    <a:pt x="255" y="115"/>
                  </a:lnTo>
                  <a:lnTo>
                    <a:pt x="253" y="102"/>
                  </a:lnTo>
                  <a:lnTo>
                    <a:pt x="249" y="90"/>
                  </a:lnTo>
                  <a:lnTo>
                    <a:pt x="246" y="78"/>
                  </a:lnTo>
                  <a:lnTo>
                    <a:pt x="240" y="67"/>
                  </a:lnTo>
                  <a:lnTo>
                    <a:pt x="234" y="56"/>
                  </a:lnTo>
                  <a:lnTo>
                    <a:pt x="226" y="47"/>
                  </a:lnTo>
                  <a:lnTo>
                    <a:pt x="218" y="38"/>
                  </a:lnTo>
                  <a:lnTo>
                    <a:pt x="209" y="29"/>
                  </a:lnTo>
                  <a:lnTo>
                    <a:pt x="199" y="22"/>
                  </a:lnTo>
                  <a:lnTo>
                    <a:pt x="188" y="16"/>
                  </a:lnTo>
                  <a:lnTo>
                    <a:pt x="178" y="11"/>
                  </a:lnTo>
                  <a:lnTo>
                    <a:pt x="166" y="6"/>
                  </a:lnTo>
                  <a:lnTo>
                    <a:pt x="153" y="3"/>
                  </a:lnTo>
                  <a:lnTo>
                    <a:pt x="142" y="0"/>
                  </a:lnTo>
                  <a:lnTo>
                    <a:pt x="129" y="0"/>
                  </a:lnTo>
                  <a:lnTo>
                    <a:pt x="129" y="0"/>
                  </a:lnTo>
                  <a:close/>
                  <a:moveTo>
                    <a:pt x="129" y="226"/>
                  </a:moveTo>
                  <a:lnTo>
                    <a:pt x="129" y="226"/>
                  </a:lnTo>
                  <a:lnTo>
                    <a:pt x="118" y="225"/>
                  </a:lnTo>
                  <a:lnTo>
                    <a:pt x="108" y="224"/>
                  </a:lnTo>
                  <a:lnTo>
                    <a:pt x="99" y="221"/>
                  </a:lnTo>
                  <a:lnTo>
                    <a:pt x="90" y="219"/>
                  </a:lnTo>
                  <a:lnTo>
                    <a:pt x="82" y="215"/>
                  </a:lnTo>
                  <a:lnTo>
                    <a:pt x="73" y="210"/>
                  </a:lnTo>
                  <a:lnTo>
                    <a:pt x="66" y="203"/>
                  </a:lnTo>
                  <a:lnTo>
                    <a:pt x="58" y="197"/>
                  </a:lnTo>
                  <a:lnTo>
                    <a:pt x="52" y="190"/>
                  </a:lnTo>
                  <a:lnTo>
                    <a:pt x="47" y="182"/>
                  </a:lnTo>
                  <a:lnTo>
                    <a:pt x="41" y="174"/>
                  </a:lnTo>
                  <a:lnTo>
                    <a:pt x="38" y="165"/>
                  </a:lnTo>
                  <a:lnTo>
                    <a:pt x="34" y="158"/>
                  </a:lnTo>
                  <a:lnTo>
                    <a:pt x="32" y="147"/>
                  </a:lnTo>
                  <a:lnTo>
                    <a:pt x="30" y="138"/>
                  </a:lnTo>
                  <a:lnTo>
                    <a:pt x="30" y="128"/>
                  </a:lnTo>
                  <a:lnTo>
                    <a:pt x="30" y="128"/>
                  </a:lnTo>
                  <a:lnTo>
                    <a:pt x="30" y="117"/>
                  </a:lnTo>
                  <a:lnTo>
                    <a:pt x="32" y="108"/>
                  </a:lnTo>
                  <a:lnTo>
                    <a:pt x="34" y="99"/>
                  </a:lnTo>
                  <a:lnTo>
                    <a:pt x="38" y="90"/>
                  </a:lnTo>
                  <a:lnTo>
                    <a:pt x="41" y="81"/>
                  </a:lnTo>
                  <a:lnTo>
                    <a:pt x="47" y="73"/>
                  </a:lnTo>
                  <a:lnTo>
                    <a:pt x="52" y="65"/>
                  </a:lnTo>
                  <a:lnTo>
                    <a:pt x="58" y="59"/>
                  </a:lnTo>
                  <a:lnTo>
                    <a:pt x="66" y="52"/>
                  </a:lnTo>
                  <a:lnTo>
                    <a:pt x="73" y="46"/>
                  </a:lnTo>
                  <a:lnTo>
                    <a:pt x="82" y="42"/>
                  </a:lnTo>
                  <a:lnTo>
                    <a:pt x="90" y="37"/>
                  </a:lnTo>
                  <a:lnTo>
                    <a:pt x="99" y="34"/>
                  </a:lnTo>
                  <a:lnTo>
                    <a:pt x="108" y="32"/>
                  </a:lnTo>
                  <a:lnTo>
                    <a:pt x="118" y="30"/>
                  </a:lnTo>
                  <a:lnTo>
                    <a:pt x="129" y="29"/>
                  </a:lnTo>
                  <a:lnTo>
                    <a:pt x="129" y="29"/>
                  </a:lnTo>
                  <a:lnTo>
                    <a:pt x="138" y="30"/>
                  </a:lnTo>
                  <a:lnTo>
                    <a:pt x="148" y="32"/>
                  </a:lnTo>
                  <a:lnTo>
                    <a:pt x="157" y="34"/>
                  </a:lnTo>
                  <a:lnTo>
                    <a:pt x="166" y="37"/>
                  </a:lnTo>
                  <a:lnTo>
                    <a:pt x="175" y="42"/>
                  </a:lnTo>
                  <a:lnTo>
                    <a:pt x="183" y="46"/>
                  </a:lnTo>
                  <a:lnTo>
                    <a:pt x="191" y="52"/>
                  </a:lnTo>
                  <a:lnTo>
                    <a:pt x="197" y="59"/>
                  </a:lnTo>
                  <a:lnTo>
                    <a:pt x="204" y="65"/>
                  </a:lnTo>
                  <a:lnTo>
                    <a:pt x="209" y="73"/>
                  </a:lnTo>
                  <a:lnTo>
                    <a:pt x="214" y="81"/>
                  </a:lnTo>
                  <a:lnTo>
                    <a:pt x="218" y="90"/>
                  </a:lnTo>
                  <a:lnTo>
                    <a:pt x="222" y="99"/>
                  </a:lnTo>
                  <a:lnTo>
                    <a:pt x="225" y="108"/>
                  </a:lnTo>
                  <a:lnTo>
                    <a:pt x="226" y="117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26" y="138"/>
                  </a:lnTo>
                  <a:lnTo>
                    <a:pt x="225" y="147"/>
                  </a:lnTo>
                  <a:lnTo>
                    <a:pt x="222" y="158"/>
                  </a:lnTo>
                  <a:lnTo>
                    <a:pt x="218" y="165"/>
                  </a:lnTo>
                  <a:lnTo>
                    <a:pt x="214" y="174"/>
                  </a:lnTo>
                  <a:lnTo>
                    <a:pt x="209" y="182"/>
                  </a:lnTo>
                  <a:lnTo>
                    <a:pt x="204" y="190"/>
                  </a:lnTo>
                  <a:lnTo>
                    <a:pt x="197" y="197"/>
                  </a:lnTo>
                  <a:lnTo>
                    <a:pt x="191" y="203"/>
                  </a:lnTo>
                  <a:lnTo>
                    <a:pt x="183" y="210"/>
                  </a:lnTo>
                  <a:lnTo>
                    <a:pt x="175" y="215"/>
                  </a:lnTo>
                  <a:lnTo>
                    <a:pt x="166" y="219"/>
                  </a:lnTo>
                  <a:lnTo>
                    <a:pt x="157" y="221"/>
                  </a:lnTo>
                  <a:lnTo>
                    <a:pt x="148" y="224"/>
                  </a:lnTo>
                  <a:lnTo>
                    <a:pt x="138" y="225"/>
                  </a:lnTo>
                  <a:lnTo>
                    <a:pt x="129" y="226"/>
                  </a:lnTo>
                  <a:lnTo>
                    <a:pt x="129" y="226"/>
                  </a:lnTo>
                  <a:close/>
                  <a:moveTo>
                    <a:pt x="73" y="184"/>
                  </a:moveTo>
                  <a:lnTo>
                    <a:pt x="149" y="148"/>
                  </a:lnTo>
                  <a:lnTo>
                    <a:pt x="183" y="72"/>
                  </a:lnTo>
                  <a:lnTo>
                    <a:pt x="108" y="107"/>
                  </a:lnTo>
                  <a:lnTo>
                    <a:pt x="73" y="184"/>
                  </a:lnTo>
                  <a:close/>
                  <a:moveTo>
                    <a:pt x="142" y="142"/>
                  </a:moveTo>
                  <a:lnTo>
                    <a:pt x="86" y="169"/>
                  </a:lnTo>
                  <a:lnTo>
                    <a:pt x="114" y="113"/>
                  </a:lnTo>
                  <a:lnTo>
                    <a:pt x="142" y="14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63"/>
            <p:cNvSpPr>
              <a:spLocks noEditPoints="1"/>
            </p:cNvSpPr>
            <p:nvPr/>
          </p:nvSpPr>
          <p:spPr bwMode="auto">
            <a:xfrm>
              <a:off x="6727730" y="2987905"/>
              <a:ext cx="224810" cy="156844"/>
            </a:xfrm>
            <a:custGeom>
              <a:avLst/>
              <a:gdLst>
                <a:gd name="T0" fmla="*/ 194 w 258"/>
                <a:gd name="T1" fmla="*/ 153 h 179"/>
                <a:gd name="T2" fmla="*/ 130 w 258"/>
                <a:gd name="T3" fmla="*/ 179 h 179"/>
                <a:gd name="T4" fmla="*/ 63 w 258"/>
                <a:gd name="T5" fmla="*/ 155 h 179"/>
                <a:gd name="T6" fmla="*/ 0 w 258"/>
                <a:gd name="T7" fmla="*/ 179 h 179"/>
                <a:gd name="T8" fmla="*/ 18 w 258"/>
                <a:gd name="T9" fmla="*/ 18 h 179"/>
                <a:gd name="T10" fmla="*/ 70 w 258"/>
                <a:gd name="T11" fmla="*/ 0 h 179"/>
                <a:gd name="T12" fmla="*/ 124 w 258"/>
                <a:gd name="T13" fmla="*/ 17 h 179"/>
                <a:gd name="T14" fmla="*/ 176 w 258"/>
                <a:gd name="T15" fmla="*/ 1 h 179"/>
                <a:gd name="T16" fmla="*/ 222 w 258"/>
                <a:gd name="T17" fmla="*/ 9 h 179"/>
                <a:gd name="T18" fmla="*/ 258 w 258"/>
                <a:gd name="T19" fmla="*/ 179 h 179"/>
                <a:gd name="T20" fmla="*/ 194 w 258"/>
                <a:gd name="T21" fmla="*/ 153 h 179"/>
                <a:gd name="T22" fmla="*/ 74 w 258"/>
                <a:gd name="T23" fmla="*/ 10 h 179"/>
                <a:gd name="T24" fmla="*/ 67 w 258"/>
                <a:gd name="T25" fmla="*/ 142 h 179"/>
                <a:gd name="T26" fmla="*/ 129 w 258"/>
                <a:gd name="T27" fmla="*/ 169 h 179"/>
                <a:gd name="T28" fmla="*/ 125 w 258"/>
                <a:gd name="T29" fmla="*/ 27 h 179"/>
                <a:gd name="T30" fmla="*/ 125 w 258"/>
                <a:gd name="T31" fmla="*/ 27 h 179"/>
                <a:gd name="T32" fmla="*/ 74 w 258"/>
                <a:gd name="T33" fmla="*/ 10 h 179"/>
                <a:gd name="T34" fmla="*/ 216 w 258"/>
                <a:gd name="T35" fmla="*/ 18 h 179"/>
                <a:gd name="T36" fmla="*/ 177 w 258"/>
                <a:gd name="T37" fmla="*/ 13 h 179"/>
                <a:gd name="T38" fmla="*/ 191 w 258"/>
                <a:gd name="T39" fmla="*/ 139 h 179"/>
                <a:gd name="T40" fmla="*/ 242 w 258"/>
                <a:gd name="T41" fmla="*/ 161 h 179"/>
                <a:gd name="T42" fmla="*/ 216 w 258"/>
                <a:gd name="T43" fmla="*/ 1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8" h="179">
                  <a:moveTo>
                    <a:pt x="194" y="153"/>
                  </a:moveTo>
                  <a:lnTo>
                    <a:pt x="130" y="179"/>
                  </a:lnTo>
                  <a:lnTo>
                    <a:pt x="63" y="155"/>
                  </a:lnTo>
                  <a:lnTo>
                    <a:pt x="0" y="179"/>
                  </a:lnTo>
                  <a:lnTo>
                    <a:pt x="18" y="18"/>
                  </a:lnTo>
                  <a:lnTo>
                    <a:pt x="70" y="0"/>
                  </a:lnTo>
                  <a:lnTo>
                    <a:pt x="124" y="17"/>
                  </a:lnTo>
                  <a:lnTo>
                    <a:pt x="176" y="1"/>
                  </a:lnTo>
                  <a:lnTo>
                    <a:pt x="222" y="9"/>
                  </a:lnTo>
                  <a:lnTo>
                    <a:pt x="258" y="179"/>
                  </a:lnTo>
                  <a:lnTo>
                    <a:pt x="194" y="153"/>
                  </a:lnTo>
                  <a:close/>
                  <a:moveTo>
                    <a:pt x="74" y="10"/>
                  </a:moveTo>
                  <a:lnTo>
                    <a:pt x="67" y="142"/>
                  </a:lnTo>
                  <a:lnTo>
                    <a:pt x="129" y="169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74" y="10"/>
                  </a:lnTo>
                  <a:close/>
                  <a:moveTo>
                    <a:pt x="216" y="18"/>
                  </a:moveTo>
                  <a:lnTo>
                    <a:pt x="177" y="13"/>
                  </a:lnTo>
                  <a:lnTo>
                    <a:pt x="191" y="139"/>
                  </a:lnTo>
                  <a:lnTo>
                    <a:pt x="242" y="161"/>
                  </a:lnTo>
                  <a:lnTo>
                    <a:pt x="216" y="1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64"/>
            <p:cNvSpPr>
              <a:spLocks noEditPoints="1"/>
            </p:cNvSpPr>
            <p:nvPr/>
          </p:nvSpPr>
          <p:spPr bwMode="auto">
            <a:xfrm>
              <a:off x="7004821" y="2956537"/>
              <a:ext cx="223067" cy="223067"/>
            </a:xfrm>
            <a:custGeom>
              <a:avLst/>
              <a:gdLst>
                <a:gd name="T0" fmla="*/ 26 w 258"/>
                <a:gd name="T1" fmla="*/ 2 h 256"/>
                <a:gd name="T2" fmla="*/ 4 w 258"/>
                <a:gd name="T3" fmla="*/ 26 h 256"/>
                <a:gd name="T4" fmla="*/ 2 w 258"/>
                <a:gd name="T5" fmla="*/ 50 h 256"/>
                <a:gd name="T6" fmla="*/ 20 w 258"/>
                <a:gd name="T7" fmla="*/ 78 h 256"/>
                <a:gd name="T8" fmla="*/ 43 w 258"/>
                <a:gd name="T9" fmla="*/ 85 h 256"/>
                <a:gd name="T10" fmla="*/ 69 w 258"/>
                <a:gd name="T11" fmla="*/ 76 h 256"/>
                <a:gd name="T12" fmla="*/ 85 w 258"/>
                <a:gd name="T13" fmla="*/ 54 h 256"/>
                <a:gd name="T14" fmla="*/ 113 w 258"/>
                <a:gd name="T15" fmla="*/ 89 h 256"/>
                <a:gd name="T16" fmla="*/ 91 w 258"/>
                <a:gd name="T17" fmla="*/ 107 h 256"/>
                <a:gd name="T18" fmla="*/ 86 w 258"/>
                <a:gd name="T19" fmla="*/ 127 h 256"/>
                <a:gd name="T20" fmla="*/ 97 w 258"/>
                <a:gd name="T21" fmla="*/ 154 h 256"/>
                <a:gd name="T22" fmla="*/ 120 w 258"/>
                <a:gd name="T23" fmla="*/ 169 h 256"/>
                <a:gd name="T24" fmla="*/ 176 w 258"/>
                <a:gd name="T25" fmla="*/ 232 h 256"/>
                <a:gd name="T26" fmla="*/ 194 w 258"/>
                <a:gd name="T27" fmla="*/ 252 h 256"/>
                <a:gd name="T28" fmla="*/ 215 w 258"/>
                <a:gd name="T29" fmla="*/ 256 h 256"/>
                <a:gd name="T30" fmla="*/ 245 w 258"/>
                <a:gd name="T31" fmla="*/ 244 h 256"/>
                <a:gd name="T32" fmla="*/ 258 w 258"/>
                <a:gd name="T33" fmla="*/ 213 h 256"/>
                <a:gd name="T34" fmla="*/ 250 w 258"/>
                <a:gd name="T35" fmla="*/ 189 h 256"/>
                <a:gd name="T36" fmla="*/ 223 w 258"/>
                <a:gd name="T37" fmla="*/ 171 h 256"/>
                <a:gd name="T38" fmla="*/ 201 w 258"/>
                <a:gd name="T39" fmla="*/ 172 h 256"/>
                <a:gd name="T40" fmla="*/ 178 w 258"/>
                <a:gd name="T41" fmla="*/ 191 h 256"/>
                <a:gd name="T42" fmla="*/ 141 w 258"/>
                <a:gd name="T43" fmla="*/ 169 h 256"/>
                <a:gd name="T44" fmla="*/ 159 w 258"/>
                <a:gd name="T45" fmla="*/ 159 h 256"/>
                <a:gd name="T46" fmla="*/ 171 w 258"/>
                <a:gd name="T47" fmla="*/ 135 h 256"/>
                <a:gd name="T48" fmla="*/ 169 w 258"/>
                <a:gd name="T49" fmla="*/ 114 h 256"/>
                <a:gd name="T50" fmla="*/ 154 w 258"/>
                <a:gd name="T51" fmla="*/ 92 h 256"/>
                <a:gd name="T52" fmla="*/ 85 w 258"/>
                <a:gd name="T53" fmla="*/ 32 h 256"/>
                <a:gd name="T54" fmla="*/ 74 w 258"/>
                <a:gd name="T55" fmla="*/ 14 h 256"/>
                <a:gd name="T56" fmla="*/ 51 w 258"/>
                <a:gd name="T57" fmla="*/ 0 h 256"/>
                <a:gd name="T58" fmla="*/ 219 w 258"/>
                <a:gd name="T59" fmla="*/ 192 h 256"/>
                <a:gd name="T60" fmla="*/ 232 w 258"/>
                <a:gd name="T61" fmla="*/ 201 h 256"/>
                <a:gd name="T62" fmla="*/ 236 w 258"/>
                <a:gd name="T63" fmla="*/ 213 h 256"/>
                <a:gd name="T64" fmla="*/ 229 w 258"/>
                <a:gd name="T65" fmla="*/ 228 h 256"/>
                <a:gd name="T66" fmla="*/ 215 w 258"/>
                <a:gd name="T67" fmla="*/ 235 h 256"/>
                <a:gd name="T68" fmla="*/ 203 w 258"/>
                <a:gd name="T69" fmla="*/ 231 h 256"/>
                <a:gd name="T70" fmla="*/ 194 w 258"/>
                <a:gd name="T71" fmla="*/ 218 h 256"/>
                <a:gd name="T72" fmla="*/ 195 w 258"/>
                <a:gd name="T73" fmla="*/ 205 h 256"/>
                <a:gd name="T74" fmla="*/ 206 w 258"/>
                <a:gd name="T75" fmla="*/ 193 h 256"/>
                <a:gd name="T76" fmla="*/ 150 w 258"/>
                <a:gd name="T77" fmla="*/ 127 h 256"/>
                <a:gd name="T78" fmla="*/ 145 w 258"/>
                <a:gd name="T79" fmla="*/ 143 h 256"/>
                <a:gd name="T80" fmla="*/ 129 w 258"/>
                <a:gd name="T81" fmla="*/ 149 h 256"/>
                <a:gd name="T82" fmla="*/ 117 w 258"/>
                <a:gd name="T83" fmla="*/ 145 h 256"/>
                <a:gd name="T84" fmla="*/ 108 w 258"/>
                <a:gd name="T85" fmla="*/ 132 h 256"/>
                <a:gd name="T86" fmla="*/ 110 w 258"/>
                <a:gd name="T87" fmla="*/ 119 h 256"/>
                <a:gd name="T88" fmla="*/ 121 w 258"/>
                <a:gd name="T89" fmla="*/ 107 h 256"/>
                <a:gd name="T90" fmla="*/ 133 w 258"/>
                <a:gd name="T91" fmla="*/ 106 h 256"/>
                <a:gd name="T92" fmla="*/ 147 w 258"/>
                <a:gd name="T93" fmla="*/ 115 h 256"/>
                <a:gd name="T94" fmla="*/ 65 w 258"/>
                <a:gd name="T95" fmla="*/ 42 h 256"/>
                <a:gd name="T96" fmla="*/ 61 w 258"/>
                <a:gd name="T97" fmla="*/ 54 h 256"/>
                <a:gd name="T98" fmla="*/ 48 w 258"/>
                <a:gd name="T99" fmla="*/ 63 h 256"/>
                <a:gd name="T100" fmla="*/ 35 w 258"/>
                <a:gd name="T101" fmla="*/ 62 h 256"/>
                <a:gd name="T102" fmla="*/ 24 w 258"/>
                <a:gd name="T103" fmla="*/ 50 h 256"/>
                <a:gd name="T104" fmla="*/ 22 w 258"/>
                <a:gd name="T105" fmla="*/ 37 h 256"/>
                <a:gd name="T106" fmla="*/ 32 w 258"/>
                <a:gd name="T107" fmla="*/ 24 h 256"/>
                <a:gd name="T108" fmla="*/ 43 w 258"/>
                <a:gd name="T109" fmla="*/ 20 h 256"/>
                <a:gd name="T110" fmla="*/ 59 w 258"/>
                <a:gd name="T111" fmla="*/ 27 h 256"/>
                <a:gd name="T112" fmla="*/ 65 w 258"/>
                <a:gd name="T113" fmla="*/ 4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8" h="256">
                  <a:moveTo>
                    <a:pt x="43" y="0"/>
                  </a:moveTo>
                  <a:lnTo>
                    <a:pt x="43" y="0"/>
                  </a:lnTo>
                  <a:lnTo>
                    <a:pt x="35" y="0"/>
                  </a:lnTo>
                  <a:lnTo>
                    <a:pt x="26" y="2"/>
                  </a:lnTo>
                  <a:lnTo>
                    <a:pt x="20" y="6"/>
                  </a:lnTo>
                  <a:lnTo>
                    <a:pt x="13" y="11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3" y="72"/>
                  </a:lnTo>
                  <a:lnTo>
                    <a:pt x="20" y="78"/>
                  </a:lnTo>
                  <a:lnTo>
                    <a:pt x="26" y="81"/>
                  </a:lnTo>
                  <a:lnTo>
                    <a:pt x="35" y="84"/>
                  </a:lnTo>
                  <a:lnTo>
                    <a:pt x="43" y="85"/>
                  </a:lnTo>
                  <a:lnTo>
                    <a:pt x="43" y="85"/>
                  </a:lnTo>
                  <a:lnTo>
                    <a:pt x="51" y="84"/>
                  </a:lnTo>
                  <a:lnTo>
                    <a:pt x="58" y="83"/>
                  </a:lnTo>
                  <a:lnTo>
                    <a:pt x="64" y="80"/>
                  </a:lnTo>
                  <a:lnTo>
                    <a:pt x="69" y="76"/>
                  </a:lnTo>
                  <a:lnTo>
                    <a:pt x="74" y="72"/>
                  </a:lnTo>
                  <a:lnTo>
                    <a:pt x="80" y="67"/>
                  </a:lnTo>
                  <a:lnTo>
                    <a:pt x="82" y="61"/>
                  </a:lnTo>
                  <a:lnTo>
                    <a:pt x="85" y="54"/>
                  </a:lnTo>
                  <a:lnTo>
                    <a:pt x="120" y="54"/>
                  </a:lnTo>
                  <a:lnTo>
                    <a:pt x="120" y="87"/>
                  </a:lnTo>
                  <a:lnTo>
                    <a:pt x="120" y="87"/>
                  </a:lnTo>
                  <a:lnTo>
                    <a:pt x="113" y="89"/>
                  </a:lnTo>
                  <a:lnTo>
                    <a:pt x="107" y="92"/>
                  </a:lnTo>
                  <a:lnTo>
                    <a:pt x="100" y="96"/>
                  </a:lnTo>
                  <a:lnTo>
                    <a:pt x="97" y="101"/>
                  </a:lnTo>
                  <a:lnTo>
                    <a:pt x="91" y="107"/>
                  </a:lnTo>
                  <a:lnTo>
                    <a:pt x="89" y="114"/>
                  </a:lnTo>
                  <a:lnTo>
                    <a:pt x="87" y="120"/>
                  </a:lnTo>
                  <a:lnTo>
                    <a:pt x="86" y="127"/>
                  </a:lnTo>
                  <a:lnTo>
                    <a:pt x="86" y="127"/>
                  </a:lnTo>
                  <a:lnTo>
                    <a:pt x="87" y="135"/>
                  </a:lnTo>
                  <a:lnTo>
                    <a:pt x="89" y="141"/>
                  </a:lnTo>
                  <a:lnTo>
                    <a:pt x="93" y="148"/>
                  </a:lnTo>
                  <a:lnTo>
                    <a:pt x="97" y="154"/>
                  </a:lnTo>
                  <a:lnTo>
                    <a:pt x="102" y="159"/>
                  </a:lnTo>
                  <a:lnTo>
                    <a:pt x="107" y="163"/>
                  </a:lnTo>
                  <a:lnTo>
                    <a:pt x="113" y="166"/>
                  </a:lnTo>
                  <a:lnTo>
                    <a:pt x="120" y="169"/>
                  </a:lnTo>
                  <a:lnTo>
                    <a:pt x="120" y="226"/>
                  </a:lnTo>
                  <a:lnTo>
                    <a:pt x="173" y="226"/>
                  </a:lnTo>
                  <a:lnTo>
                    <a:pt x="173" y="226"/>
                  </a:lnTo>
                  <a:lnTo>
                    <a:pt x="176" y="232"/>
                  </a:lnTo>
                  <a:lnTo>
                    <a:pt x="178" y="239"/>
                  </a:lnTo>
                  <a:lnTo>
                    <a:pt x="184" y="244"/>
                  </a:lnTo>
                  <a:lnTo>
                    <a:pt x="189" y="248"/>
                  </a:lnTo>
                  <a:lnTo>
                    <a:pt x="194" y="252"/>
                  </a:lnTo>
                  <a:lnTo>
                    <a:pt x="201" y="254"/>
                  </a:lnTo>
                  <a:lnTo>
                    <a:pt x="207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23" y="254"/>
                  </a:lnTo>
                  <a:lnTo>
                    <a:pt x="232" y="253"/>
                  </a:lnTo>
                  <a:lnTo>
                    <a:pt x="238" y="249"/>
                  </a:lnTo>
                  <a:lnTo>
                    <a:pt x="245" y="244"/>
                  </a:lnTo>
                  <a:lnTo>
                    <a:pt x="250" y="237"/>
                  </a:lnTo>
                  <a:lnTo>
                    <a:pt x="254" y="230"/>
                  </a:lnTo>
                  <a:lnTo>
                    <a:pt x="256" y="222"/>
                  </a:lnTo>
                  <a:lnTo>
                    <a:pt x="258" y="213"/>
                  </a:lnTo>
                  <a:lnTo>
                    <a:pt x="258" y="213"/>
                  </a:lnTo>
                  <a:lnTo>
                    <a:pt x="256" y="205"/>
                  </a:lnTo>
                  <a:lnTo>
                    <a:pt x="254" y="196"/>
                  </a:lnTo>
                  <a:lnTo>
                    <a:pt x="250" y="189"/>
                  </a:lnTo>
                  <a:lnTo>
                    <a:pt x="245" y="183"/>
                  </a:lnTo>
                  <a:lnTo>
                    <a:pt x="238" y="178"/>
                  </a:lnTo>
                  <a:lnTo>
                    <a:pt x="232" y="174"/>
                  </a:lnTo>
                  <a:lnTo>
                    <a:pt x="223" y="171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07" y="171"/>
                  </a:lnTo>
                  <a:lnTo>
                    <a:pt x="201" y="172"/>
                  </a:lnTo>
                  <a:lnTo>
                    <a:pt x="194" y="176"/>
                  </a:lnTo>
                  <a:lnTo>
                    <a:pt x="189" y="180"/>
                  </a:lnTo>
                  <a:lnTo>
                    <a:pt x="184" y="185"/>
                  </a:lnTo>
                  <a:lnTo>
                    <a:pt x="178" y="191"/>
                  </a:lnTo>
                  <a:lnTo>
                    <a:pt x="176" y="197"/>
                  </a:lnTo>
                  <a:lnTo>
                    <a:pt x="173" y="205"/>
                  </a:lnTo>
                  <a:lnTo>
                    <a:pt x="141" y="205"/>
                  </a:lnTo>
                  <a:lnTo>
                    <a:pt x="141" y="169"/>
                  </a:lnTo>
                  <a:lnTo>
                    <a:pt x="141" y="169"/>
                  </a:lnTo>
                  <a:lnTo>
                    <a:pt x="147" y="166"/>
                  </a:lnTo>
                  <a:lnTo>
                    <a:pt x="154" y="163"/>
                  </a:lnTo>
                  <a:lnTo>
                    <a:pt x="159" y="159"/>
                  </a:lnTo>
                  <a:lnTo>
                    <a:pt x="163" y="154"/>
                  </a:lnTo>
                  <a:lnTo>
                    <a:pt x="167" y="148"/>
                  </a:lnTo>
                  <a:lnTo>
                    <a:pt x="169" y="141"/>
                  </a:lnTo>
                  <a:lnTo>
                    <a:pt x="171" y="135"/>
                  </a:lnTo>
                  <a:lnTo>
                    <a:pt x="172" y="127"/>
                  </a:lnTo>
                  <a:lnTo>
                    <a:pt x="172" y="127"/>
                  </a:lnTo>
                  <a:lnTo>
                    <a:pt x="171" y="120"/>
                  </a:lnTo>
                  <a:lnTo>
                    <a:pt x="169" y="114"/>
                  </a:lnTo>
                  <a:lnTo>
                    <a:pt x="167" y="107"/>
                  </a:lnTo>
                  <a:lnTo>
                    <a:pt x="163" y="101"/>
                  </a:lnTo>
                  <a:lnTo>
                    <a:pt x="159" y="96"/>
                  </a:lnTo>
                  <a:lnTo>
                    <a:pt x="154" y="92"/>
                  </a:lnTo>
                  <a:lnTo>
                    <a:pt x="147" y="89"/>
                  </a:lnTo>
                  <a:lnTo>
                    <a:pt x="141" y="87"/>
                  </a:lnTo>
                  <a:lnTo>
                    <a:pt x="141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2" y="26"/>
                  </a:lnTo>
                  <a:lnTo>
                    <a:pt x="80" y="19"/>
                  </a:lnTo>
                  <a:lnTo>
                    <a:pt x="74" y="14"/>
                  </a:lnTo>
                  <a:lnTo>
                    <a:pt x="69" y="9"/>
                  </a:lnTo>
                  <a:lnTo>
                    <a:pt x="64" y="5"/>
                  </a:lnTo>
                  <a:lnTo>
                    <a:pt x="58" y="2"/>
                  </a:lnTo>
                  <a:lnTo>
                    <a:pt x="51" y="0"/>
                  </a:lnTo>
                  <a:lnTo>
                    <a:pt x="43" y="0"/>
                  </a:lnTo>
                  <a:close/>
                  <a:moveTo>
                    <a:pt x="215" y="192"/>
                  </a:moveTo>
                  <a:lnTo>
                    <a:pt x="215" y="192"/>
                  </a:lnTo>
                  <a:lnTo>
                    <a:pt x="219" y="192"/>
                  </a:lnTo>
                  <a:lnTo>
                    <a:pt x="223" y="193"/>
                  </a:lnTo>
                  <a:lnTo>
                    <a:pt x="227" y="196"/>
                  </a:lnTo>
                  <a:lnTo>
                    <a:pt x="229" y="198"/>
                  </a:lnTo>
                  <a:lnTo>
                    <a:pt x="232" y="201"/>
                  </a:lnTo>
                  <a:lnTo>
                    <a:pt x="234" y="205"/>
                  </a:lnTo>
                  <a:lnTo>
                    <a:pt x="236" y="209"/>
                  </a:lnTo>
                  <a:lnTo>
                    <a:pt x="236" y="213"/>
                  </a:lnTo>
                  <a:lnTo>
                    <a:pt x="236" y="213"/>
                  </a:lnTo>
                  <a:lnTo>
                    <a:pt x="236" y="218"/>
                  </a:lnTo>
                  <a:lnTo>
                    <a:pt x="234" y="222"/>
                  </a:lnTo>
                  <a:lnTo>
                    <a:pt x="232" y="224"/>
                  </a:lnTo>
                  <a:lnTo>
                    <a:pt x="229" y="228"/>
                  </a:lnTo>
                  <a:lnTo>
                    <a:pt x="227" y="231"/>
                  </a:lnTo>
                  <a:lnTo>
                    <a:pt x="223" y="232"/>
                  </a:lnTo>
                  <a:lnTo>
                    <a:pt x="219" y="234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0" y="234"/>
                  </a:lnTo>
                  <a:lnTo>
                    <a:pt x="206" y="232"/>
                  </a:lnTo>
                  <a:lnTo>
                    <a:pt x="203" y="231"/>
                  </a:lnTo>
                  <a:lnTo>
                    <a:pt x="199" y="228"/>
                  </a:lnTo>
                  <a:lnTo>
                    <a:pt x="197" y="224"/>
                  </a:lnTo>
                  <a:lnTo>
                    <a:pt x="195" y="222"/>
                  </a:lnTo>
                  <a:lnTo>
                    <a:pt x="194" y="218"/>
                  </a:lnTo>
                  <a:lnTo>
                    <a:pt x="193" y="213"/>
                  </a:lnTo>
                  <a:lnTo>
                    <a:pt x="193" y="213"/>
                  </a:lnTo>
                  <a:lnTo>
                    <a:pt x="194" y="209"/>
                  </a:lnTo>
                  <a:lnTo>
                    <a:pt x="195" y="205"/>
                  </a:lnTo>
                  <a:lnTo>
                    <a:pt x="197" y="201"/>
                  </a:lnTo>
                  <a:lnTo>
                    <a:pt x="199" y="198"/>
                  </a:lnTo>
                  <a:lnTo>
                    <a:pt x="203" y="196"/>
                  </a:lnTo>
                  <a:lnTo>
                    <a:pt x="206" y="193"/>
                  </a:lnTo>
                  <a:lnTo>
                    <a:pt x="210" y="192"/>
                  </a:lnTo>
                  <a:lnTo>
                    <a:pt x="215" y="192"/>
                  </a:lnTo>
                  <a:close/>
                  <a:moveTo>
                    <a:pt x="150" y="127"/>
                  </a:moveTo>
                  <a:lnTo>
                    <a:pt x="150" y="127"/>
                  </a:lnTo>
                  <a:lnTo>
                    <a:pt x="150" y="132"/>
                  </a:lnTo>
                  <a:lnTo>
                    <a:pt x="149" y="136"/>
                  </a:lnTo>
                  <a:lnTo>
                    <a:pt x="147" y="140"/>
                  </a:lnTo>
                  <a:lnTo>
                    <a:pt x="145" y="143"/>
                  </a:lnTo>
                  <a:lnTo>
                    <a:pt x="141" y="145"/>
                  </a:lnTo>
                  <a:lnTo>
                    <a:pt x="137" y="148"/>
                  </a:lnTo>
                  <a:lnTo>
                    <a:pt x="133" y="149"/>
                  </a:lnTo>
                  <a:lnTo>
                    <a:pt x="129" y="149"/>
                  </a:lnTo>
                  <a:lnTo>
                    <a:pt x="129" y="149"/>
                  </a:lnTo>
                  <a:lnTo>
                    <a:pt x="125" y="149"/>
                  </a:lnTo>
                  <a:lnTo>
                    <a:pt x="121" y="148"/>
                  </a:lnTo>
                  <a:lnTo>
                    <a:pt x="117" y="145"/>
                  </a:lnTo>
                  <a:lnTo>
                    <a:pt x="113" y="143"/>
                  </a:lnTo>
                  <a:lnTo>
                    <a:pt x="111" y="140"/>
                  </a:lnTo>
                  <a:lnTo>
                    <a:pt x="110" y="136"/>
                  </a:lnTo>
                  <a:lnTo>
                    <a:pt x="108" y="132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08" y="123"/>
                  </a:lnTo>
                  <a:lnTo>
                    <a:pt x="110" y="119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7" y="110"/>
                  </a:lnTo>
                  <a:lnTo>
                    <a:pt x="121" y="107"/>
                  </a:lnTo>
                  <a:lnTo>
                    <a:pt x="125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33" y="106"/>
                  </a:lnTo>
                  <a:lnTo>
                    <a:pt x="137" y="107"/>
                  </a:lnTo>
                  <a:lnTo>
                    <a:pt x="141" y="110"/>
                  </a:lnTo>
                  <a:lnTo>
                    <a:pt x="145" y="113"/>
                  </a:lnTo>
                  <a:lnTo>
                    <a:pt x="147" y="115"/>
                  </a:lnTo>
                  <a:lnTo>
                    <a:pt x="149" y="119"/>
                  </a:lnTo>
                  <a:lnTo>
                    <a:pt x="150" y="123"/>
                  </a:lnTo>
                  <a:lnTo>
                    <a:pt x="150" y="127"/>
                  </a:lnTo>
                  <a:close/>
                  <a:moveTo>
                    <a:pt x="65" y="42"/>
                  </a:moveTo>
                  <a:lnTo>
                    <a:pt x="65" y="42"/>
                  </a:lnTo>
                  <a:lnTo>
                    <a:pt x="64" y="46"/>
                  </a:lnTo>
                  <a:lnTo>
                    <a:pt x="63" y="50"/>
                  </a:lnTo>
                  <a:lnTo>
                    <a:pt x="61" y="54"/>
                  </a:lnTo>
                  <a:lnTo>
                    <a:pt x="59" y="57"/>
                  </a:lnTo>
                  <a:lnTo>
                    <a:pt x="55" y="59"/>
                  </a:lnTo>
                  <a:lnTo>
                    <a:pt x="52" y="62"/>
                  </a:lnTo>
                  <a:lnTo>
                    <a:pt x="48" y="63"/>
                  </a:lnTo>
                  <a:lnTo>
                    <a:pt x="43" y="63"/>
                  </a:lnTo>
                  <a:lnTo>
                    <a:pt x="43" y="63"/>
                  </a:lnTo>
                  <a:lnTo>
                    <a:pt x="39" y="63"/>
                  </a:lnTo>
                  <a:lnTo>
                    <a:pt x="35" y="62"/>
                  </a:lnTo>
                  <a:lnTo>
                    <a:pt x="32" y="59"/>
                  </a:lnTo>
                  <a:lnTo>
                    <a:pt x="29" y="57"/>
                  </a:lnTo>
                  <a:lnTo>
                    <a:pt x="26" y="54"/>
                  </a:lnTo>
                  <a:lnTo>
                    <a:pt x="24" y="50"/>
                  </a:lnTo>
                  <a:lnTo>
                    <a:pt x="22" y="46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37"/>
                  </a:lnTo>
                  <a:lnTo>
                    <a:pt x="24" y="33"/>
                  </a:lnTo>
                  <a:lnTo>
                    <a:pt x="26" y="30"/>
                  </a:lnTo>
                  <a:lnTo>
                    <a:pt x="29" y="27"/>
                  </a:lnTo>
                  <a:lnTo>
                    <a:pt x="32" y="24"/>
                  </a:lnTo>
                  <a:lnTo>
                    <a:pt x="35" y="23"/>
                  </a:lnTo>
                  <a:lnTo>
                    <a:pt x="39" y="22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8" y="22"/>
                  </a:lnTo>
                  <a:lnTo>
                    <a:pt x="52" y="23"/>
                  </a:lnTo>
                  <a:lnTo>
                    <a:pt x="55" y="24"/>
                  </a:lnTo>
                  <a:lnTo>
                    <a:pt x="59" y="27"/>
                  </a:lnTo>
                  <a:lnTo>
                    <a:pt x="61" y="30"/>
                  </a:lnTo>
                  <a:lnTo>
                    <a:pt x="63" y="33"/>
                  </a:lnTo>
                  <a:lnTo>
                    <a:pt x="64" y="37"/>
                  </a:lnTo>
                  <a:lnTo>
                    <a:pt x="65" y="4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65"/>
            <p:cNvSpPr>
              <a:spLocks/>
            </p:cNvSpPr>
            <p:nvPr/>
          </p:nvSpPr>
          <p:spPr bwMode="auto">
            <a:xfrm>
              <a:off x="7004821" y="2956537"/>
              <a:ext cx="223067" cy="223067"/>
            </a:xfrm>
            <a:custGeom>
              <a:avLst/>
              <a:gdLst>
                <a:gd name="T0" fmla="*/ 43 w 258"/>
                <a:gd name="T1" fmla="*/ 0 h 256"/>
                <a:gd name="T2" fmla="*/ 26 w 258"/>
                <a:gd name="T3" fmla="*/ 2 h 256"/>
                <a:gd name="T4" fmla="*/ 13 w 258"/>
                <a:gd name="T5" fmla="*/ 11 h 256"/>
                <a:gd name="T6" fmla="*/ 4 w 258"/>
                <a:gd name="T7" fmla="*/ 26 h 256"/>
                <a:gd name="T8" fmla="*/ 0 w 258"/>
                <a:gd name="T9" fmla="*/ 42 h 256"/>
                <a:gd name="T10" fmla="*/ 2 w 258"/>
                <a:gd name="T11" fmla="*/ 50 h 256"/>
                <a:gd name="T12" fmla="*/ 8 w 258"/>
                <a:gd name="T13" fmla="*/ 66 h 256"/>
                <a:gd name="T14" fmla="*/ 20 w 258"/>
                <a:gd name="T15" fmla="*/ 78 h 256"/>
                <a:gd name="T16" fmla="*/ 35 w 258"/>
                <a:gd name="T17" fmla="*/ 84 h 256"/>
                <a:gd name="T18" fmla="*/ 43 w 258"/>
                <a:gd name="T19" fmla="*/ 85 h 256"/>
                <a:gd name="T20" fmla="*/ 58 w 258"/>
                <a:gd name="T21" fmla="*/ 83 h 256"/>
                <a:gd name="T22" fmla="*/ 69 w 258"/>
                <a:gd name="T23" fmla="*/ 76 h 256"/>
                <a:gd name="T24" fmla="*/ 80 w 258"/>
                <a:gd name="T25" fmla="*/ 67 h 256"/>
                <a:gd name="T26" fmla="*/ 85 w 258"/>
                <a:gd name="T27" fmla="*/ 54 h 256"/>
                <a:gd name="T28" fmla="*/ 120 w 258"/>
                <a:gd name="T29" fmla="*/ 87 h 256"/>
                <a:gd name="T30" fmla="*/ 113 w 258"/>
                <a:gd name="T31" fmla="*/ 89 h 256"/>
                <a:gd name="T32" fmla="*/ 100 w 258"/>
                <a:gd name="T33" fmla="*/ 96 h 256"/>
                <a:gd name="T34" fmla="*/ 91 w 258"/>
                <a:gd name="T35" fmla="*/ 107 h 256"/>
                <a:gd name="T36" fmla="*/ 87 w 258"/>
                <a:gd name="T37" fmla="*/ 120 h 256"/>
                <a:gd name="T38" fmla="*/ 86 w 258"/>
                <a:gd name="T39" fmla="*/ 127 h 256"/>
                <a:gd name="T40" fmla="*/ 89 w 258"/>
                <a:gd name="T41" fmla="*/ 141 h 256"/>
                <a:gd name="T42" fmla="*/ 97 w 258"/>
                <a:gd name="T43" fmla="*/ 154 h 256"/>
                <a:gd name="T44" fmla="*/ 107 w 258"/>
                <a:gd name="T45" fmla="*/ 163 h 256"/>
                <a:gd name="T46" fmla="*/ 120 w 258"/>
                <a:gd name="T47" fmla="*/ 169 h 256"/>
                <a:gd name="T48" fmla="*/ 173 w 258"/>
                <a:gd name="T49" fmla="*/ 226 h 256"/>
                <a:gd name="T50" fmla="*/ 176 w 258"/>
                <a:gd name="T51" fmla="*/ 232 h 256"/>
                <a:gd name="T52" fmla="*/ 184 w 258"/>
                <a:gd name="T53" fmla="*/ 244 h 256"/>
                <a:gd name="T54" fmla="*/ 194 w 258"/>
                <a:gd name="T55" fmla="*/ 252 h 256"/>
                <a:gd name="T56" fmla="*/ 207 w 258"/>
                <a:gd name="T57" fmla="*/ 256 h 256"/>
                <a:gd name="T58" fmla="*/ 215 w 258"/>
                <a:gd name="T59" fmla="*/ 256 h 256"/>
                <a:gd name="T60" fmla="*/ 232 w 258"/>
                <a:gd name="T61" fmla="*/ 253 h 256"/>
                <a:gd name="T62" fmla="*/ 245 w 258"/>
                <a:gd name="T63" fmla="*/ 244 h 256"/>
                <a:gd name="T64" fmla="*/ 254 w 258"/>
                <a:gd name="T65" fmla="*/ 230 h 256"/>
                <a:gd name="T66" fmla="*/ 258 w 258"/>
                <a:gd name="T67" fmla="*/ 213 h 256"/>
                <a:gd name="T68" fmla="*/ 256 w 258"/>
                <a:gd name="T69" fmla="*/ 205 h 256"/>
                <a:gd name="T70" fmla="*/ 250 w 258"/>
                <a:gd name="T71" fmla="*/ 189 h 256"/>
                <a:gd name="T72" fmla="*/ 238 w 258"/>
                <a:gd name="T73" fmla="*/ 178 h 256"/>
                <a:gd name="T74" fmla="*/ 223 w 258"/>
                <a:gd name="T75" fmla="*/ 171 h 256"/>
                <a:gd name="T76" fmla="*/ 215 w 258"/>
                <a:gd name="T77" fmla="*/ 170 h 256"/>
                <a:gd name="T78" fmla="*/ 201 w 258"/>
                <a:gd name="T79" fmla="*/ 172 h 256"/>
                <a:gd name="T80" fmla="*/ 189 w 258"/>
                <a:gd name="T81" fmla="*/ 180 h 256"/>
                <a:gd name="T82" fmla="*/ 178 w 258"/>
                <a:gd name="T83" fmla="*/ 191 h 256"/>
                <a:gd name="T84" fmla="*/ 173 w 258"/>
                <a:gd name="T85" fmla="*/ 205 h 256"/>
                <a:gd name="T86" fmla="*/ 141 w 258"/>
                <a:gd name="T87" fmla="*/ 169 h 256"/>
                <a:gd name="T88" fmla="*/ 147 w 258"/>
                <a:gd name="T89" fmla="*/ 166 h 256"/>
                <a:gd name="T90" fmla="*/ 159 w 258"/>
                <a:gd name="T91" fmla="*/ 159 h 256"/>
                <a:gd name="T92" fmla="*/ 167 w 258"/>
                <a:gd name="T93" fmla="*/ 148 h 256"/>
                <a:gd name="T94" fmla="*/ 171 w 258"/>
                <a:gd name="T95" fmla="*/ 135 h 256"/>
                <a:gd name="T96" fmla="*/ 172 w 258"/>
                <a:gd name="T97" fmla="*/ 127 h 256"/>
                <a:gd name="T98" fmla="*/ 169 w 258"/>
                <a:gd name="T99" fmla="*/ 114 h 256"/>
                <a:gd name="T100" fmla="*/ 163 w 258"/>
                <a:gd name="T101" fmla="*/ 101 h 256"/>
                <a:gd name="T102" fmla="*/ 154 w 258"/>
                <a:gd name="T103" fmla="*/ 92 h 256"/>
                <a:gd name="T104" fmla="*/ 141 w 258"/>
                <a:gd name="T105" fmla="*/ 87 h 256"/>
                <a:gd name="T106" fmla="*/ 85 w 258"/>
                <a:gd name="T107" fmla="*/ 32 h 256"/>
                <a:gd name="T108" fmla="*/ 82 w 258"/>
                <a:gd name="T109" fmla="*/ 26 h 256"/>
                <a:gd name="T110" fmla="*/ 74 w 258"/>
                <a:gd name="T111" fmla="*/ 14 h 256"/>
                <a:gd name="T112" fmla="*/ 64 w 258"/>
                <a:gd name="T113" fmla="*/ 5 h 256"/>
                <a:gd name="T114" fmla="*/ 51 w 258"/>
                <a:gd name="T11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8" h="256">
                  <a:moveTo>
                    <a:pt x="43" y="0"/>
                  </a:moveTo>
                  <a:lnTo>
                    <a:pt x="43" y="0"/>
                  </a:lnTo>
                  <a:lnTo>
                    <a:pt x="35" y="0"/>
                  </a:lnTo>
                  <a:lnTo>
                    <a:pt x="26" y="2"/>
                  </a:lnTo>
                  <a:lnTo>
                    <a:pt x="20" y="6"/>
                  </a:lnTo>
                  <a:lnTo>
                    <a:pt x="13" y="11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3" y="72"/>
                  </a:lnTo>
                  <a:lnTo>
                    <a:pt x="20" y="78"/>
                  </a:lnTo>
                  <a:lnTo>
                    <a:pt x="26" y="81"/>
                  </a:lnTo>
                  <a:lnTo>
                    <a:pt x="35" y="84"/>
                  </a:lnTo>
                  <a:lnTo>
                    <a:pt x="43" y="85"/>
                  </a:lnTo>
                  <a:lnTo>
                    <a:pt x="43" y="85"/>
                  </a:lnTo>
                  <a:lnTo>
                    <a:pt x="51" y="84"/>
                  </a:lnTo>
                  <a:lnTo>
                    <a:pt x="58" y="83"/>
                  </a:lnTo>
                  <a:lnTo>
                    <a:pt x="64" y="80"/>
                  </a:lnTo>
                  <a:lnTo>
                    <a:pt x="69" y="76"/>
                  </a:lnTo>
                  <a:lnTo>
                    <a:pt x="74" y="72"/>
                  </a:lnTo>
                  <a:lnTo>
                    <a:pt x="80" y="67"/>
                  </a:lnTo>
                  <a:lnTo>
                    <a:pt x="82" y="61"/>
                  </a:lnTo>
                  <a:lnTo>
                    <a:pt x="85" y="54"/>
                  </a:lnTo>
                  <a:lnTo>
                    <a:pt x="120" y="54"/>
                  </a:lnTo>
                  <a:lnTo>
                    <a:pt x="120" y="87"/>
                  </a:lnTo>
                  <a:lnTo>
                    <a:pt x="120" y="87"/>
                  </a:lnTo>
                  <a:lnTo>
                    <a:pt x="113" y="89"/>
                  </a:lnTo>
                  <a:lnTo>
                    <a:pt x="107" y="92"/>
                  </a:lnTo>
                  <a:lnTo>
                    <a:pt x="100" y="96"/>
                  </a:lnTo>
                  <a:lnTo>
                    <a:pt x="97" y="101"/>
                  </a:lnTo>
                  <a:lnTo>
                    <a:pt x="91" y="107"/>
                  </a:lnTo>
                  <a:lnTo>
                    <a:pt x="89" y="114"/>
                  </a:lnTo>
                  <a:lnTo>
                    <a:pt x="87" y="120"/>
                  </a:lnTo>
                  <a:lnTo>
                    <a:pt x="86" y="127"/>
                  </a:lnTo>
                  <a:lnTo>
                    <a:pt x="86" y="127"/>
                  </a:lnTo>
                  <a:lnTo>
                    <a:pt x="87" y="135"/>
                  </a:lnTo>
                  <a:lnTo>
                    <a:pt x="89" y="141"/>
                  </a:lnTo>
                  <a:lnTo>
                    <a:pt x="93" y="148"/>
                  </a:lnTo>
                  <a:lnTo>
                    <a:pt x="97" y="154"/>
                  </a:lnTo>
                  <a:lnTo>
                    <a:pt x="102" y="159"/>
                  </a:lnTo>
                  <a:lnTo>
                    <a:pt x="107" y="163"/>
                  </a:lnTo>
                  <a:lnTo>
                    <a:pt x="113" y="166"/>
                  </a:lnTo>
                  <a:lnTo>
                    <a:pt x="120" y="169"/>
                  </a:lnTo>
                  <a:lnTo>
                    <a:pt x="120" y="226"/>
                  </a:lnTo>
                  <a:lnTo>
                    <a:pt x="173" y="226"/>
                  </a:lnTo>
                  <a:lnTo>
                    <a:pt x="173" y="226"/>
                  </a:lnTo>
                  <a:lnTo>
                    <a:pt x="176" y="232"/>
                  </a:lnTo>
                  <a:lnTo>
                    <a:pt x="178" y="239"/>
                  </a:lnTo>
                  <a:lnTo>
                    <a:pt x="184" y="244"/>
                  </a:lnTo>
                  <a:lnTo>
                    <a:pt x="189" y="248"/>
                  </a:lnTo>
                  <a:lnTo>
                    <a:pt x="194" y="252"/>
                  </a:lnTo>
                  <a:lnTo>
                    <a:pt x="201" y="254"/>
                  </a:lnTo>
                  <a:lnTo>
                    <a:pt x="207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23" y="254"/>
                  </a:lnTo>
                  <a:lnTo>
                    <a:pt x="232" y="253"/>
                  </a:lnTo>
                  <a:lnTo>
                    <a:pt x="238" y="249"/>
                  </a:lnTo>
                  <a:lnTo>
                    <a:pt x="245" y="244"/>
                  </a:lnTo>
                  <a:lnTo>
                    <a:pt x="250" y="237"/>
                  </a:lnTo>
                  <a:lnTo>
                    <a:pt x="254" y="230"/>
                  </a:lnTo>
                  <a:lnTo>
                    <a:pt x="256" y="222"/>
                  </a:lnTo>
                  <a:lnTo>
                    <a:pt x="258" y="213"/>
                  </a:lnTo>
                  <a:lnTo>
                    <a:pt x="258" y="213"/>
                  </a:lnTo>
                  <a:lnTo>
                    <a:pt x="256" y="205"/>
                  </a:lnTo>
                  <a:lnTo>
                    <a:pt x="254" y="196"/>
                  </a:lnTo>
                  <a:lnTo>
                    <a:pt x="250" y="189"/>
                  </a:lnTo>
                  <a:lnTo>
                    <a:pt x="245" y="183"/>
                  </a:lnTo>
                  <a:lnTo>
                    <a:pt x="238" y="178"/>
                  </a:lnTo>
                  <a:lnTo>
                    <a:pt x="232" y="174"/>
                  </a:lnTo>
                  <a:lnTo>
                    <a:pt x="223" y="171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07" y="171"/>
                  </a:lnTo>
                  <a:lnTo>
                    <a:pt x="201" y="172"/>
                  </a:lnTo>
                  <a:lnTo>
                    <a:pt x="194" y="176"/>
                  </a:lnTo>
                  <a:lnTo>
                    <a:pt x="189" y="180"/>
                  </a:lnTo>
                  <a:lnTo>
                    <a:pt x="184" y="185"/>
                  </a:lnTo>
                  <a:lnTo>
                    <a:pt x="178" y="191"/>
                  </a:lnTo>
                  <a:lnTo>
                    <a:pt x="176" y="197"/>
                  </a:lnTo>
                  <a:lnTo>
                    <a:pt x="173" y="205"/>
                  </a:lnTo>
                  <a:lnTo>
                    <a:pt x="141" y="205"/>
                  </a:lnTo>
                  <a:lnTo>
                    <a:pt x="141" y="169"/>
                  </a:lnTo>
                  <a:lnTo>
                    <a:pt x="141" y="169"/>
                  </a:lnTo>
                  <a:lnTo>
                    <a:pt x="147" y="166"/>
                  </a:lnTo>
                  <a:lnTo>
                    <a:pt x="154" y="163"/>
                  </a:lnTo>
                  <a:lnTo>
                    <a:pt x="159" y="159"/>
                  </a:lnTo>
                  <a:lnTo>
                    <a:pt x="163" y="154"/>
                  </a:lnTo>
                  <a:lnTo>
                    <a:pt x="167" y="148"/>
                  </a:lnTo>
                  <a:lnTo>
                    <a:pt x="169" y="141"/>
                  </a:lnTo>
                  <a:lnTo>
                    <a:pt x="171" y="135"/>
                  </a:lnTo>
                  <a:lnTo>
                    <a:pt x="172" y="127"/>
                  </a:lnTo>
                  <a:lnTo>
                    <a:pt x="172" y="127"/>
                  </a:lnTo>
                  <a:lnTo>
                    <a:pt x="171" y="120"/>
                  </a:lnTo>
                  <a:lnTo>
                    <a:pt x="169" y="114"/>
                  </a:lnTo>
                  <a:lnTo>
                    <a:pt x="167" y="107"/>
                  </a:lnTo>
                  <a:lnTo>
                    <a:pt x="163" y="101"/>
                  </a:lnTo>
                  <a:lnTo>
                    <a:pt x="159" y="96"/>
                  </a:lnTo>
                  <a:lnTo>
                    <a:pt x="154" y="92"/>
                  </a:lnTo>
                  <a:lnTo>
                    <a:pt x="147" y="89"/>
                  </a:lnTo>
                  <a:lnTo>
                    <a:pt x="141" y="87"/>
                  </a:lnTo>
                  <a:lnTo>
                    <a:pt x="141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2" y="26"/>
                  </a:lnTo>
                  <a:lnTo>
                    <a:pt x="80" y="19"/>
                  </a:lnTo>
                  <a:lnTo>
                    <a:pt x="74" y="14"/>
                  </a:lnTo>
                  <a:lnTo>
                    <a:pt x="69" y="9"/>
                  </a:lnTo>
                  <a:lnTo>
                    <a:pt x="64" y="5"/>
                  </a:lnTo>
                  <a:lnTo>
                    <a:pt x="58" y="2"/>
                  </a:lnTo>
                  <a:lnTo>
                    <a:pt x="51" y="0"/>
                  </a:lnTo>
                  <a:lnTo>
                    <a:pt x="4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66"/>
            <p:cNvSpPr>
              <a:spLocks/>
            </p:cNvSpPr>
            <p:nvPr/>
          </p:nvSpPr>
          <p:spPr bwMode="auto">
            <a:xfrm>
              <a:off x="7172121" y="3123837"/>
              <a:ext cx="36597" cy="36597"/>
            </a:xfrm>
            <a:custGeom>
              <a:avLst/>
              <a:gdLst>
                <a:gd name="T0" fmla="*/ 22 w 43"/>
                <a:gd name="T1" fmla="*/ 0 h 43"/>
                <a:gd name="T2" fmla="*/ 22 w 43"/>
                <a:gd name="T3" fmla="*/ 0 h 43"/>
                <a:gd name="T4" fmla="*/ 26 w 43"/>
                <a:gd name="T5" fmla="*/ 0 h 43"/>
                <a:gd name="T6" fmla="*/ 30 w 43"/>
                <a:gd name="T7" fmla="*/ 1 h 43"/>
                <a:gd name="T8" fmla="*/ 34 w 43"/>
                <a:gd name="T9" fmla="*/ 4 h 43"/>
                <a:gd name="T10" fmla="*/ 36 w 43"/>
                <a:gd name="T11" fmla="*/ 6 h 43"/>
                <a:gd name="T12" fmla="*/ 39 w 43"/>
                <a:gd name="T13" fmla="*/ 9 h 43"/>
                <a:gd name="T14" fmla="*/ 41 w 43"/>
                <a:gd name="T15" fmla="*/ 13 h 43"/>
                <a:gd name="T16" fmla="*/ 43 w 43"/>
                <a:gd name="T17" fmla="*/ 17 h 43"/>
                <a:gd name="T18" fmla="*/ 43 w 43"/>
                <a:gd name="T19" fmla="*/ 21 h 43"/>
                <a:gd name="T20" fmla="*/ 43 w 43"/>
                <a:gd name="T21" fmla="*/ 21 h 43"/>
                <a:gd name="T22" fmla="*/ 43 w 43"/>
                <a:gd name="T23" fmla="*/ 26 h 43"/>
                <a:gd name="T24" fmla="*/ 41 w 43"/>
                <a:gd name="T25" fmla="*/ 30 h 43"/>
                <a:gd name="T26" fmla="*/ 39 w 43"/>
                <a:gd name="T27" fmla="*/ 32 h 43"/>
                <a:gd name="T28" fmla="*/ 36 w 43"/>
                <a:gd name="T29" fmla="*/ 36 h 43"/>
                <a:gd name="T30" fmla="*/ 34 w 43"/>
                <a:gd name="T31" fmla="*/ 39 h 43"/>
                <a:gd name="T32" fmla="*/ 30 w 43"/>
                <a:gd name="T33" fmla="*/ 40 h 43"/>
                <a:gd name="T34" fmla="*/ 26 w 43"/>
                <a:gd name="T35" fmla="*/ 42 h 43"/>
                <a:gd name="T36" fmla="*/ 22 w 43"/>
                <a:gd name="T37" fmla="*/ 43 h 43"/>
                <a:gd name="T38" fmla="*/ 22 w 43"/>
                <a:gd name="T39" fmla="*/ 43 h 43"/>
                <a:gd name="T40" fmla="*/ 17 w 43"/>
                <a:gd name="T41" fmla="*/ 42 h 43"/>
                <a:gd name="T42" fmla="*/ 13 w 43"/>
                <a:gd name="T43" fmla="*/ 40 h 43"/>
                <a:gd name="T44" fmla="*/ 10 w 43"/>
                <a:gd name="T45" fmla="*/ 39 h 43"/>
                <a:gd name="T46" fmla="*/ 6 w 43"/>
                <a:gd name="T47" fmla="*/ 36 h 43"/>
                <a:gd name="T48" fmla="*/ 4 w 43"/>
                <a:gd name="T49" fmla="*/ 32 h 43"/>
                <a:gd name="T50" fmla="*/ 2 w 43"/>
                <a:gd name="T51" fmla="*/ 30 h 43"/>
                <a:gd name="T52" fmla="*/ 1 w 43"/>
                <a:gd name="T53" fmla="*/ 26 h 43"/>
                <a:gd name="T54" fmla="*/ 0 w 43"/>
                <a:gd name="T55" fmla="*/ 21 h 43"/>
                <a:gd name="T56" fmla="*/ 0 w 43"/>
                <a:gd name="T57" fmla="*/ 21 h 43"/>
                <a:gd name="T58" fmla="*/ 1 w 43"/>
                <a:gd name="T59" fmla="*/ 17 h 43"/>
                <a:gd name="T60" fmla="*/ 2 w 43"/>
                <a:gd name="T61" fmla="*/ 13 h 43"/>
                <a:gd name="T62" fmla="*/ 4 w 43"/>
                <a:gd name="T63" fmla="*/ 9 h 43"/>
                <a:gd name="T64" fmla="*/ 6 w 43"/>
                <a:gd name="T65" fmla="*/ 6 h 43"/>
                <a:gd name="T66" fmla="*/ 10 w 43"/>
                <a:gd name="T67" fmla="*/ 4 h 43"/>
                <a:gd name="T68" fmla="*/ 13 w 43"/>
                <a:gd name="T69" fmla="*/ 1 h 43"/>
                <a:gd name="T70" fmla="*/ 17 w 43"/>
                <a:gd name="T71" fmla="*/ 0 h 43"/>
                <a:gd name="T72" fmla="*/ 22 w 43"/>
                <a:gd name="T7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43">
                  <a:moveTo>
                    <a:pt x="22" y="0"/>
                  </a:moveTo>
                  <a:lnTo>
                    <a:pt x="22" y="0"/>
                  </a:lnTo>
                  <a:lnTo>
                    <a:pt x="26" y="0"/>
                  </a:lnTo>
                  <a:lnTo>
                    <a:pt x="30" y="1"/>
                  </a:lnTo>
                  <a:lnTo>
                    <a:pt x="34" y="4"/>
                  </a:lnTo>
                  <a:lnTo>
                    <a:pt x="36" y="6"/>
                  </a:lnTo>
                  <a:lnTo>
                    <a:pt x="39" y="9"/>
                  </a:lnTo>
                  <a:lnTo>
                    <a:pt x="41" y="13"/>
                  </a:lnTo>
                  <a:lnTo>
                    <a:pt x="43" y="17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3" y="26"/>
                  </a:lnTo>
                  <a:lnTo>
                    <a:pt x="41" y="30"/>
                  </a:lnTo>
                  <a:lnTo>
                    <a:pt x="39" y="32"/>
                  </a:lnTo>
                  <a:lnTo>
                    <a:pt x="36" y="36"/>
                  </a:lnTo>
                  <a:lnTo>
                    <a:pt x="34" y="39"/>
                  </a:lnTo>
                  <a:lnTo>
                    <a:pt x="30" y="40"/>
                  </a:lnTo>
                  <a:lnTo>
                    <a:pt x="26" y="42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7" y="42"/>
                  </a:lnTo>
                  <a:lnTo>
                    <a:pt x="13" y="40"/>
                  </a:lnTo>
                  <a:lnTo>
                    <a:pt x="10" y="39"/>
                  </a:lnTo>
                  <a:lnTo>
                    <a:pt x="6" y="36"/>
                  </a:lnTo>
                  <a:lnTo>
                    <a:pt x="4" y="32"/>
                  </a:lnTo>
                  <a:lnTo>
                    <a:pt x="2" y="30"/>
                  </a:lnTo>
                  <a:lnTo>
                    <a:pt x="1" y="2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17"/>
                  </a:lnTo>
                  <a:lnTo>
                    <a:pt x="2" y="13"/>
                  </a:lnTo>
                  <a:lnTo>
                    <a:pt x="4" y="9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3" y="1"/>
                  </a:lnTo>
                  <a:lnTo>
                    <a:pt x="17" y="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67"/>
            <p:cNvSpPr>
              <a:spLocks/>
            </p:cNvSpPr>
            <p:nvPr/>
          </p:nvSpPr>
          <p:spPr bwMode="auto">
            <a:xfrm>
              <a:off x="7098928" y="3048900"/>
              <a:ext cx="34854" cy="38340"/>
            </a:xfrm>
            <a:custGeom>
              <a:avLst/>
              <a:gdLst>
                <a:gd name="T0" fmla="*/ 42 w 42"/>
                <a:gd name="T1" fmla="*/ 21 h 43"/>
                <a:gd name="T2" fmla="*/ 42 w 42"/>
                <a:gd name="T3" fmla="*/ 21 h 43"/>
                <a:gd name="T4" fmla="*/ 42 w 42"/>
                <a:gd name="T5" fmla="*/ 26 h 43"/>
                <a:gd name="T6" fmla="*/ 41 w 42"/>
                <a:gd name="T7" fmla="*/ 30 h 43"/>
                <a:gd name="T8" fmla="*/ 39 w 42"/>
                <a:gd name="T9" fmla="*/ 34 h 43"/>
                <a:gd name="T10" fmla="*/ 37 w 42"/>
                <a:gd name="T11" fmla="*/ 37 h 43"/>
                <a:gd name="T12" fmla="*/ 33 w 42"/>
                <a:gd name="T13" fmla="*/ 39 h 43"/>
                <a:gd name="T14" fmla="*/ 29 w 42"/>
                <a:gd name="T15" fmla="*/ 42 h 43"/>
                <a:gd name="T16" fmla="*/ 25 w 42"/>
                <a:gd name="T17" fmla="*/ 43 h 43"/>
                <a:gd name="T18" fmla="*/ 21 w 42"/>
                <a:gd name="T19" fmla="*/ 43 h 43"/>
                <a:gd name="T20" fmla="*/ 21 w 42"/>
                <a:gd name="T21" fmla="*/ 43 h 43"/>
                <a:gd name="T22" fmla="*/ 17 w 42"/>
                <a:gd name="T23" fmla="*/ 43 h 43"/>
                <a:gd name="T24" fmla="*/ 13 w 42"/>
                <a:gd name="T25" fmla="*/ 42 h 43"/>
                <a:gd name="T26" fmla="*/ 9 w 42"/>
                <a:gd name="T27" fmla="*/ 39 h 43"/>
                <a:gd name="T28" fmla="*/ 5 w 42"/>
                <a:gd name="T29" fmla="*/ 37 h 43"/>
                <a:gd name="T30" fmla="*/ 3 w 42"/>
                <a:gd name="T31" fmla="*/ 34 h 43"/>
                <a:gd name="T32" fmla="*/ 2 w 42"/>
                <a:gd name="T33" fmla="*/ 30 h 43"/>
                <a:gd name="T34" fmla="*/ 0 w 42"/>
                <a:gd name="T35" fmla="*/ 26 h 43"/>
                <a:gd name="T36" fmla="*/ 0 w 42"/>
                <a:gd name="T37" fmla="*/ 21 h 43"/>
                <a:gd name="T38" fmla="*/ 0 w 42"/>
                <a:gd name="T39" fmla="*/ 21 h 43"/>
                <a:gd name="T40" fmla="*/ 0 w 42"/>
                <a:gd name="T41" fmla="*/ 17 h 43"/>
                <a:gd name="T42" fmla="*/ 2 w 42"/>
                <a:gd name="T43" fmla="*/ 13 h 43"/>
                <a:gd name="T44" fmla="*/ 3 w 42"/>
                <a:gd name="T45" fmla="*/ 9 h 43"/>
                <a:gd name="T46" fmla="*/ 5 w 42"/>
                <a:gd name="T47" fmla="*/ 7 h 43"/>
                <a:gd name="T48" fmla="*/ 9 w 42"/>
                <a:gd name="T49" fmla="*/ 4 h 43"/>
                <a:gd name="T50" fmla="*/ 13 w 42"/>
                <a:gd name="T51" fmla="*/ 1 h 43"/>
                <a:gd name="T52" fmla="*/ 17 w 42"/>
                <a:gd name="T53" fmla="*/ 0 h 43"/>
                <a:gd name="T54" fmla="*/ 21 w 42"/>
                <a:gd name="T55" fmla="*/ 0 h 43"/>
                <a:gd name="T56" fmla="*/ 21 w 42"/>
                <a:gd name="T57" fmla="*/ 0 h 43"/>
                <a:gd name="T58" fmla="*/ 25 w 42"/>
                <a:gd name="T59" fmla="*/ 0 h 43"/>
                <a:gd name="T60" fmla="*/ 29 w 42"/>
                <a:gd name="T61" fmla="*/ 1 h 43"/>
                <a:gd name="T62" fmla="*/ 33 w 42"/>
                <a:gd name="T63" fmla="*/ 4 h 43"/>
                <a:gd name="T64" fmla="*/ 37 w 42"/>
                <a:gd name="T65" fmla="*/ 7 h 43"/>
                <a:gd name="T66" fmla="*/ 39 w 42"/>
                <a:gd name="T67" fmla="*/ 9 h 43"/>
                <a:gd name="T68" fmla="*/ 41 w 42"/>
                <a:gd name="T69" fmla="*/ 13 h 43"/>
                <a:gd name="T70" fmla="*/ 42 w 42"/>
                <a:gd name="T71" fmla="*/ 17 h 43"/>
                <a:gd name="T72" fmla="*/ 42 w 42"/>
                <a:gd name="T7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" h="43">
                  <a:moveTo>
                    <a:pt x="42" y="21"/>
                  </a:moveTo>
                  <a:lnTo>
                    <a:pt x="42" y="21"/>
                  </a:lnTo>
                  <a:lnTo>
                    <a:pt x="42" y="26"/>
                  </a:lnTo>
                  <a:lnTo>
                    <a:pt x="41" y="30"/>
                  </a:lnTo>
                  <a:lnTo>
                    <a:pt x="39" y="34"/>
                  </a:lnTo>
                  <a:lnTo>
                    <a:pt x="37" y="37"/>
                  </a:lnTo>
                  <a:lnTo>
                    <a:pt x="33" y="39"/>
                  </a:lnTo>
                  <a:lnTo>
                    <a:pt x="29" y="42"/>
                  </a:lnTo>
                  <a:lnTo>
                    <a:pt x="25" y="43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17" y="43"/>
                  </a:lnTo>
                  <a:lnTo>
                    <a:pt x="13" y="42"/>
                  </a:lnTo>
                  <a:lnTo>
                    <a:pt x="9" y="39"/>
                  </a:lnTo>
                  <a:lnTo>
                    <a:pt x="5" y="37"/>
                  </a:lnTo>
                  <a:lnTo>
                    <a:pt x="3" y="34"/>
                  </a:lnTo>
                  <a:lnTo>
                    <a:pt x="2" y="30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3" y="9"/>
                  </a:lnTo>
                  <a:lnTo>
                    <a:pt x="5" y="7"/>
                  </a:lnTo>
                  <a:lnTo>
                    <a:pt x="9" y="4"/>
                  </a:lnTo>
                  <a:lnTo>
                    <a:pt x="13" y="1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9" y="1"/>
                  </a:lnTo>
                  <a:lnTo>
                    <a:pt x="33" y="4"/>
                  </a:lnTo>
                  <a:lnTo>
                    <a:pt x="37" y="7"/>
                  </a:lnTo>
                  <a:lnTo>
                    <a:pt x="39" y="9"/>
                  </a:lnTo>
                  <a:lnTo>
                    <a:pt x="41" y="13"/>
                  </a:lnTo>
                  <a:lnTo>
                    <a:pt x="42" y="17"/>
                  </a:lnTo>
                  <a:lnTo>
                    <a:pt x="42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68"/>
            <p:cNvSpPr>
              <a:spLocks/>
            </p:cNvSpPr>
            <p:nvPr/>
          </p:nvSpPr>
          <p:spPr bwMode="auto">
            <a:xfrm>
              <a:off x="7023991" y="2973964"/>
              <a:ext cx="36597" cy="38340"/>
            </a:xfrm>
            <a:custGeom>
              <a:avLst/>
              <a:gdLst>
                <a:gd name="T0" fmla="*/ 43 w 43"/>
                <a:gd name="T1" fmla="*/ 22 h 43"/>
                <a:gd name="T2" fmla="*/ 43 w 43"/>
                <a:gd name="T3" fmla="*/ 22 h 43"/>
                <a:gd name="T4" fmla="*/ 42 w 43"/>
                <a:gd name="T5" fmla="*/ 26 h 43"/>
                <a:gd name="T6" fmla="*/ 41 w 43"/>
                <a:gd name="T7" fmla="*/ 30 h 43"/>
                <a:gd name="T8" fmla="*/ 39 w 43"/>
                <a:gd name="T9" fmla="*/ 34 h 43"/>
                <a:gd name="T10" fmla="*/ 37 w 43"/>
                <a:gd name="T11" fmla="*/ 37 h 43"/>
                <a:gd name="T12" fmla="*/ 33 w 43"/>
                <a:gd name="T13" fmla="*/ 39 h 43"/>
                <a:gd name="T14" fmla="*/ 30 w 43"/>
                <a:gd name="T15" fmla="*/ 42 h 43"/>
                <a:gd name="T16" fmla="*/ 26 w 43"/>
                <a:gd name="T17" fmla="*/ 43 h 43"/>
                <a:gd name="T18" fmla="*/ 21 w 43"/>
                <a:gd name="T19" fmla="*/ 43 h 43"/>
                <a:gd name="T20" fmla="*/ 21 w 43"/>
                <a:gd name="T21" fmla="*/ 43 h 43"/>
                <a:gd name="T22" fmla="*/ 17 w 43"/>
                <a:gd name="T23" fmla="*/ 43 h 43"/>
                <a:gd name="T24" fmla="*/ 13 w 43"/>
                <a:gd name="T25" fmla="*/ 42 h 43"/>
                <a:gd name="T26" fmla="*/ 10 w 43"/>
                <a:gd name="T27" fmla="*/ 39 h 43"/>
                <a:gd name="T28" fmla="*/ 7 w 43"/>
                <a:gd name="T29" fmla="*/ 37 h 43"/>
                <a:gd name="T30" fmla="*/ 4 w 43"/>
                <a:gd name="T31" fmla="*/ 34 h 43"/>
                <a:gd name="T32" fmla="*/ 2 w 43"/>
                <a:gd name="T33" fmla="*/ 30 h 43"/>
                <a:gd name="T34" fmla="*/ 0 w 43"/>
                <a:gd name="T35" fmla="*/ 26 h 43"/>
                <a:gd name="T36" fmla="*/ 0 w 43"/>
                <a:gd name="T37" fmla="*/ 22 h 43"/>
                <a:gd name="T38" fmla="*/ 0 w 43"/>
                <a:gd name="T39" fmla="*/ 22 h 43"/>
                <a:gd name="T40" fmla="*/ 0 w 43"/>
                <a:gd name="T41" fmla="*/ 17 h 43"/>
                <a:gd name="T42" fmla="*/ 2 w 43"/>
                <a:gd name="T43" fmla="*/ 13 h 43"/>
                <a:gd name="T44" fmla="*/ 4 w 43"/>
                <a:gd name="T45" fmla="*/ 10 h 43"/>
                <a:gd name="T46" fmla="*/ 7 w 43"/>
                <a:gd name="T47" fmla="*/ 7 h 43"/>
                <a:gd name="T48" fmla="*/ 10 w 43"/>
                <a:gd name="T49" fmla="*/ 4 h 43"/>
                <a:gd name="T50" fmla="*/ 13 w 43"/>
                <a:gd name="T51" fmla="*/ 3 h 43"/>
                <a:gd name="T52" fmla="*/ 17 w 43"/>
                <a:gd name="T53" fmla="*/ 2 h 43"/>
                <a:gd name="T54" fmla="*/ 21 w 43"/>
                <a:gd name="T55" fmla="*/ 0 h 43"/>
                <a:gd name="T56" fmla="*/ 21 w 43"/>
                <a:gd name="T57" fmla="*/ 0 h 43"/>
                <a:gd name="T58" fmla="*/ 26 w 43"/>
                <a:gd name="T59" fmla="*/ 2 h 43"/>
                <a:gd name="T60" fmla="*/ 30 w 43"/>
                <a:gd name="T61" fmla="*/ 3 h 43"/>
                <a:gd name="T62" fmla="*/ 33 w 43"/>
                <a:gd name="T63" fmla="*/ 4 h 43"/>
                <a:gd name="T64" fmla="*/ 37 w 43"/>
                <a:gd name="T65" fmla="*/ 7 h 43"/>
                <a:gd name="T66" fmla="*/ 39 w 43"/>
                <a:gd name="T67" fmla="*/ 10 h 43"/>
                <a:gd name="T68" fmla="*/ 41 w 43"/>
                <a:gd name="T69" fmla="*/ 13 h 43"/>
                <a:gd name="T70" fmla="*/ 42 w 43"/>
                <a:gd name="T71" fmla="*/ 17 h 43"/>
                <a:gd name="T72" fmla="*/ 43 w 43"/>
                <a:gd name="T73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43">
                  <a:moveTo>
                    <a:pt x="43" y="22"/>
                  </a:moveTo>
                  <a:lnTo>
                    <a:pt x="43" y="22"/>
                  </a:lnTo>
                  <a:lnTo>
                    <a:pt x="42" y="26"/>
                  </a:lnTo>
                  <a:lnTo>
                    <a:pt x="41" y="30"/>
                  </a:lnTo>
                  <a:lnTo>
                    <a:pt x="39" y="34"/>
                  </a:lnTo>
                  <a:lnTo>
                    <a:pt x="37" y="37"/>
                  </a:lnTo>
                  <a:lnTo>
                    <a:pt x="33" y="39"/>
                  </a:lnTo>
                  <a:lnTo>
                    <a:pt x="30" y="42"/>
                  </a:lnTo>
                  <a:lnTo>
                    <a:pt x="26" y="43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17" y="43"/>
                  </a:lnTo>
                  <a:lnTo>
                    <a:pt x="13" y="42"/>
                  </a:lnTo>
                  <a:lnTo>
                    <a:pt x="10" y="39"/>
                  </a:lnTo>
                  <a:lnTo>
                    <a:pt x="7" y="37"/>
                  </a:lnTo>
                  <a:lnTo>
                    <a:pt x="4" y="34"/>
                  </a:lnTo>
                  <a:lnTo>
                    <a:pt x="2" y="30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4" y="10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3" y="3"/>
                  </a:lnTo>
                  <a:lnTo>
                    <a:pt x="17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6" y="2"/>
                  </a:lnTo>
                  <a:lnTo>
                    <a:pt x="30" y="3"/>
                  </a:lnTo>
                  <a:lnTo>
                    <a:pt x="33" y="4"/>
                  </a:lnTo>
                  <a:lnTo>
                    <a:pt x="37" y="7"/>
                  </a:lnTo>
                  <a:lnTo>
                    <a:pt x="39" y="10"/>
                  </a:lnTo>
                  <a:lnTo>
                    <a:pt x="41" y="13"/>
                  </a:lnTo>
                  <a:lnTo>
                    <a:pt x="42" y="17"/>
                  </a:lnTo>
                  <a:lnTo>
                    <a:pt x="43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69"/>
            <p:cNvSpPr>
              <a:spLocks noEditPoints="1"/>
            </p:cNvSpPr>
            <p:nvPr/>
          </p:nvSpPr>
          <p:spPr bwMode="auto">
            <a:xfrm>
              <a:off x="7274941" y="2960022"/>
              <a:ext cx="223067" cy="219581"/>
            </a:xfrm>
            <a:custGeom>
              <a:avLst/>
              <a:gdLst>
                <a:gd name="T0" fmla="*/ 256 w 256"/>
                <a:gd name="T1" fmla="*/ 123 h 252"/>
                <a:gd name="T2" fmla="*/ 205 w 256"/>
                <a:gd name="T3" fmla="*/ 117 h 252"/>
                <a:gd name="T4" fmla="*/ 179 w 256"/>
                <a:gd name="T5" fmla="*/ 115 h 252"/>
                <a:gd name="T6" fmla="*/ 157 w 256"/>
                <a:gd name="T7" fmla="*/ 113 h 252"/>
                <a:gd name="T8" fmla="*/ 142 w 256"/>
                <a:gd name="T9" fmla="*/ 106 h 252"/>
                <a:gd name="T10" fmla="*/ 130 w 256"/>
                <a:gd name="T11" fmla="*/ 99 h 252"/>
                <a:gd name="T12" fmla="*/ 109 w 256"/>
                <a:gd name="T13" fmla="*/ 223 h 252"/>
                <a:gd name="T14" fmla="*/ 130 w 256"/>
                <a:gd name="T15" fmla="*/ 0 h 252"/>
                <a:gd name="T16" fmla="*/ 130 w 256"/>
                <a:gd name="T17" fmla="*/ 13 h 252"/>
                <a:gd name="T18" fmla="*/ 142 w 256"/>
                <a:gd name="T19" fmla="*/ 22 h 252"/>
                <a:gd name="T20" fmla="*/ 157 w 256"/>
                <a:gd name="T21" fmla="*/ 27 h 252"/>
                <a:gd name="T22" fmla="*/ 179 w 256"/>
                <a:gd name="T23" fmla="*/ 30 h 252"/>
                <a:gd name="T24" fmla="*/ 205 w 256"/>
                <a:gd name="T25" fmla="*/ 31 h 252"/>
                <a:gd name="T26" fmla="*/ 256 w 256"/>
                <a:gd name="T27" fmla="*/ 39 h 252"/>
                <a:gd name="T28" fmla="*/ 256 w 256"/>
                <a:gd name="T29" fmla="*/ 123 h 252"/>
                <a:gd name="T30" fmla="*/ 33 w 256"/>
                <a:gd name="T31" fmla="*/ 213 h 252"/>
                <a:gd name="T32" fmla="*/ 34 w 256"/>
                <a:gd name="T33" fmla="*/ 218 h 252"/>
                <a:gd name="T34" fmla="*/ 48 w 256"/>
                <a:gd name="T35" fmla="*/ 227 h 252"/>
                <a:gd name="T36" fmla="*/ 73 w 256"/>
                <a:gd name="T37" fmla="*/ 235 h 252"/>
                <a:gd name="T38" fmla="*/ 104 w 256"/>
                <a:gd name="T39" fmla="*/ 239 h 252"/>
                <a:gd name="T40" fmla="*/ 120 w 256"/>
                <a:gd name="T41" fmla="*/ 239 h 252"/>
                <a:gd name="T42" fmla="*/ 152 w 256"/>
                <a:gd name="T43" fmla="*/ 236 h 252"/>
                <a:gd name="T44" fmla="*/ 181 w 256"/>
                <a:gd name="T45" fmla="*/ 231 h 252"/>
                <a:gd name="T46" fmla="*/ 200 w 256"/>
                <a:gd name="T47" fmla="*/ 223 h 252"/>
                <a:gd name="T48" fmla="*/ 208 w 256"/>
                <a:gd name="T49" fmla="*/ 216 h 252"/>
                <a:gd name="T50" fmla="*/ 208 w 256"/>
                <a:gd name="T51" fmla="*/ 213 h 252"/>
                <a:gd name="T52" fmla="*/ 204 w 256"/>
                <a:gd name="T53" fmla="*/ 206 h 252"/>
                <a:gd name="T54" fmla="*/ 192 w 256"/>
                <a:gd name="T55" fmla="*/ 200 h 252"/>
                <a:gd name="T56" fmla="*/ 156 w 256"/>
                <a:gd name="T57" fmla="*/ 191 h 252"/>
                <a:gd name="T58" fmla="*/ 157 w 256"/>
                <a:gd name="T59" fmla="*/ 177 h 252"/>
                <a:gd name="T60" fmla="*/ 191 w 256"/>
                <a:gd name="T61" fmla="*/ 182 h 252"/>
                <a:gd name="T62" fmla="*/ 217 w 256"/>
                <a:gd name="T63" fmla="*/ 191 h 252"/>
                <a:gd name="T64" fmla="*/ 234 w 256"/>
                <a:gd name="T65" fmla="*/ 201 h 252"/>
                <a:gd name="T66" fmla="*/ 240 w 256"/>
                <a:gd name="T67" fmla="*/ 210 h 252"/>
                <a:gd name="T68" fmla="*/ 240 w 256"/>
                <a:gd name="T69" fmla="*/ 213 h 252"/>
                <a:gd name="T70" fmla="*/ 238 w 256"/>
                <a:gd name="T71" fmla="*/ 222 h 252"/>
                <a:gd name="T72" fmla="*/ 231 w 256"/>
                <a:gd name="T73" fmla="*/ 229 h 252"/>
                <a:gd name="T74" fmla="*/ 205 w 256"/>
                <a:gd name="T75" fmla="*/ 242 h 252"/>
                <a:gd name="T76" fmla="*/ 166 w 256"/>
                <a:gd name="T77" fmla="*/ 249 h 252"/>
                <a:gd name="T78" fmla="*/ 120 w 256"/>
                <a:gd name="T79" fmla="*/ 252 h 252"/>
                <a:gd name="T80" fmla="*/ 96 w 256"/>
                <a:gd name="T81" fmla="*/ 252 h 252"/>
                <a:gd name="T82" fmla="*/ 52 w 256"/>
                <a:gd name="T83" fmla="*/ 245 h 252"/>
                <a:gd name="T84" fmla="*/ 20 w 256"/>
                <a:gd name="T85" fmla="*/ 235 h 252"/>
                <a:gd name="T86" fmla="*/ 5 w 256"/>
                <a:gd name="T87" fmla="*/ 225 h 252"/>
                <a:gd name="T88" fmla="*/ 0 w 256"/>
                <a:gd name="T89" fmla="*/ 218 h 252"/>
                <a:gd name="T90" fmla="*/ 0 w 256"/>
                <a:gd name="T91" fmla="*/ 213 h 252"/>
                <a:gd name="T92" fmla="*/ 5 w 256"/>
                <a:gd name="T93" fmla="*/ 201 h 252"/>
                <a:gd name="T94" fmla="*/ 22 w 256"/>
                <a:gd name="T95" fmla="*/ 191 h 252"/>
                <a:gd name="T96" fmla="*/ 48 w 256"/>
                <a:gd name="T97" fmla="*/ 182 h 252"/>
                <a:gd name="T98" fmla="*/ 82 w 256"/>
                <a:gd name="T99" fmla="*/ 177 h 252"/>
                <a:gd name="T100" fmla="*/ 83 w 256"/>
                <a:gd name="T101" fmla="*/ 191 h 252"/>
                <a:gd name="T102" fmla="*/ 47 w 256"/>
                <a:gd name="T103" fmla="*/ 200 h 252"/>
                <a:gd name="T104" fmla="*/ 36 w 256"/>
                <a:gd name="T105" fmla="*/ 206 h 252"/>
                <a:gd name="T106" fmla="*/ 33 w 256"/>
                <a:gd name="T107" fmla="*/ 21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6" h="252">
                  <a:moveTo>
                    <a:pt x="256" y="123"/>
                  </a:moveTo>
                  <a:lnTo>
                    <a:pt x="256" y="123"/>
                  </a:lnTo>
                  <a:lnTo>
                    <a:pt x="231" y="119"/>
                  </a:lnTo>
                  <a:lnTo>
                    <a:pt x="205" y="117"/>
                  </a:lnTo>
                  <a:lnTo>
                    <a:pt x="179" y="115"/>
                  </a:lnTo>
                  <a:lnTo>
                    <a:pt x="179" y="115"/>
                  </a:lnTo>
                  <a:lnTo>
                    <a:pt x="168" y="114"/>
                  </a:lnTo>
                  <a:lnTo>
                    <a:pt x="157" y="113"/>
                  </a:lnTo>
                  <a:lnTo>
                    <a:pt x="148" y="110"/>
                  </a:lnTo>
                  <a:lnTo>
                    <a:pt x="142" y="106"/>
                  </a:lnTo>
                  <a:lnTo>
                    <a:pt x="133" y="101"/>
                  </a:lnTo>
                  <a:lnTo>
                    <a:pt x="130" y="99"/>
                  </a:lnTo>
                  <a:lnTo>
                    <a:pt x="130" y="223"/>
                  </a:lnTo>
                  <a:lnTo>
                    <a:pt x="109" y="223"/>
                  </a:lnTo>
                  <a:lnTo>
                    <a:pt x="109" y="0"/>
                  </a:lnTo>
                  <a:lnTo>
                    <a:pt x="130" y="0"/>
                  </a:lnTo>
                  <a:lnTo>
                    <a:pt x="130" y="13"/>
                  </a:lnTo>
                  <a:lnTo>
                    <a:pt x="130" y="13"/>
                  </a:lnTo>
                  <a:lnTo>
                    <a:pt x="133" y="15"/>
                  </a:lnTo>
                  <a:lnTo>
                    <a:pt x="142" y="22"/>
                  </a:lnTo>
                  <a:lnTo>
                    <a:pt x="148" y="25"/>
                  </a:lnTo>
                  <a:lnTo>
                    <a:pt x="157" y="27"/>
                  </a:lnTo>
                  <a:lnTo>
                    <a:pt x="168" y="30"/>
                  </a:lnTo>
                  <a:lnTo>
                    <a:pt x="179" y="30"/>
                  </a:lnTo>
                  <a:lnTo>
                    <a:pt x="179" y="30"/>
                  </a:lnTo>
                  <a:lnTo>
                    <a:pt x="205" y="31"/>
                  </a:lnTo>
                  <a:lnTo>
                    <a:pt x="231" y="35"/>
                  </a:lnTo>
                  <a:lnTo>
                    <a:pt x="256" y="39"/>
                  </a:lnTo>
                  <a:lnTo>
                    <a:pt x="231" y="82"/>
                  </a:lnTo>
                  <a:lnTo>
                    <a:pt x="256" y="123"/>
                  </a:lnTo>
                  <a:close/>
                  <a:moveTo>
                    <a:pt x="33" y="213"/>
                  </a:moveTo>
                  <a:lnTo>
                    <a:pt x="33" y="213"/>
                  </a:lnTo>
                  <a:lnTo>
                    <a:pt x="33" y="216"/>
                  </a:lnTo>
                  <a:lnTo>
                    <a:pt x="34" y="218"/>
                  </a:lnTo>
                  <a:lnTo>
                    <a:pt x="39" y="223"/>
                  </a:lnTo>
                  <a:lnTo>
                    <a:pt x="48" y="227"/>
                  </a:lnTo>
                  <a:lnTo>
                    <a:pt x="60" y="231"/>
                  </a:lnTo>
                  <a:lnTo>
                    <a:pt x="73" y="235"/>
                  </a:lnTo>
                  <a:lnTo>
                    <a:pt x="88" y="236"/>
                  </a:lnTo>
                  <a:lnTo>
                    <a:pt x="104" y="239"/>
                  </a:lnTo>
                  <a:lnTo>
                    <a:pt x="120" y="239"/>
                  </a:lnTo>
                  <a:lnTo>
                    <a:pt x="120" y="239"/>
                  </a:lnTo>
                  <a:lnTo>
                    <a:pt x="137" y="239"/>
                  </a:lnTo>
                  <a:lnTo>
                    <a:pt x="152" y="236"/>
                  </a:lnTo>
                  <a:lnTo>
                    <a:pt x="166" y="235"/>
                  </a:lnTo>
                  <a:lnTo>
                    <a:pt x="181" y="231"/>
                  </a:lnTo>
                  <a:lnTo>
                    <a:pt x="191" y="227"/>
                  </a:lnTo>
                  <a:lnTo>
                    <a:pt x="200" y="223"/>
                  </a:lnTo>
                  <a:lnTo>
                    <a:pt x="207" y="218"/>
                  </a:lnTo>
                  <a:lnTo>
                    <a:pt x="208" y="216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7" y="210"/>
                  </a:lnTo>
                  <a:lnTo>
                    <a:pt x="204" y="206"/>
                  </a:lnTo>
                  <a:lnTo>
                    <a:pt x="199" y="203"/>
                  </a:lnTo>
                  <a:lnTo>
                    <a:pt x="192" y="200"/>
                  </a:lnTo>
                  <a:lnTo>
                    <a:pt x="177" y="195"/>
                  </a:lnTo>
                  <a:lnTo>
                    <a:pt x="156" y="191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76" y="179"/>
                  </a:lnTo>
                  <a:lnTo>
                    <a:pt x="191" y="182"/>
                  </a:lnTo>
                  <a:lnTo>
                    <a:pt x="205" y="186"/>
                  </a:lnTo>
                  <a:lnTo>
                    <a:pt x="217" y="191"/>
                  </a:lnTo>
                  <a:lnTo>
                    <a:pt x="227" y="196"/>
                  </a:lnTo>
                  <a:lnTo>
                    <a:pt x="234" y="201"/>
                  </a:lnTo>
                  <a:lnTo>
                    <a:pt x="239" y="208"/>
                  </a:lnTo>
                  <a:lnTo>
                    <a:pt x="240" y="210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8"/>
                  </a:lnTo>
                  <a:lnTo>
                    <a:pt x="238" y="222"/>
                  </a:lnTo>
                  <a:lnTo>
                    <a:pt x="235" y="225"/>
                  </a:lnTo>
                  <a:lnTo>
                    <a:pt x="231" y="229"/>
                  </a:lnTo>
                  <a:lnTo>
                    <a:pt x="220" y="235"/>
                  </a:lnTo>
                  <a:lnTo>
                    <a:pt x="205" y="242"/>
                  </a:lnTo>
                  <a:lnTo>
                    <a:pt x="187" y="245"/>
                  </a:lnTo>
                  <a:lnTo>
                    <a:pt x="166" y="249"/>
                  </a:lnTo>
                  <a:lnTo>
                    <a:pt x="144" y="252"/>
                  </a:lnTo>
                  <a:lnTo>
                    <a:pt x="120" y="252"/>
                  </a:lnTo>
                  <a:lnTo>
                    <a:pt x="120" y="252"/>
                  </a:lnTo>
                  <a:lnTo>
                    <a:pt x="96" y="252"/>
                  </a:lnTo>
                  <a:lnTo>
                    <a:pt x="73" y="249"/>
                  </a:lnTo>
                  <a:lnTo>
                    <a:pt x="52" y="245"/>
                  </a:lnTo>
                  <a:lnTo>
                    <a:pt x="35" y="242"/>
                  </a:lnTo>
                  <a:lnTo>
                    <a:pt x="20" y="235"/>
                  </a:lnTo>
                  <a:lnTo>
                    <a:pt x="9" y="229"/>
                  </a:lnTo>
                  <a:lnTo>
                    <a:pt x="5" y="225"/>
                  </a:lnTo>
                  <a:lnTo>
                    <a:pt x="1" y="222"/>
                  </a:lnTo>
                  <a:lnTo>
                    <a:pt x="0" y="218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1" y="208"/>
                  </a:lnTo>
                  <a:lnTo>
                    <a:pt x="5" y="201"/>
                  </a:lnTo>
                  <a:lnTo>
                    <a:pt x="13" y="196"/>
                  </a:lnTo>
                  <a:lnTo>
                    <a:pt x="22" y="191"/>
                  </a:lnTo>
                  <a:lnTo>
                    <a:pt x="35" y="186"/>
                  </a:lnTo>
                  <a:lnTo>
                    <a:pt x="48" y="182"/>
                  </a:lnTo>
                  <a:lnTo>
                    <a:pt x="64" y="179"/>
                  </a:lnTo>
                  <a:lnTo>
                    <a:pt x="82" y="177"/>
                  </a:lnTo>
                  <a:lnTo>
                    <a:pt x="83" y="191"/>
                  </a:lnTo>
                  <a:lnTo>
                    <a:pt x="83" y="191"/>
                  </a:lnTo>
                  <a:lnTo>
                    <a:pt x="62" y="195"/>
                  </a:lnTo>
                  <a:lnTo>
                    <a:pt x="47" y="200"/>
                  </a:lnTo>
                  <a:lnTo>
                    <a:pt x="40" y="203"/>
                  </a:lnTo>
                  <a:lnTo>
                    <a:pt x="36" y="206"/>
                  </a:lnTo>
                  <a:lnTo>
                    <a:pt x="33" y="210"/>
                  </a:lnTo>
                  <a:lnTo>
                    <a:pt x="33" y="213"/>
                  </a:lnTo>
                  <a:lnTo>
                    <a:pt x="33" y="21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70"/>
            <p:cNvSpPr>
              <a:spLocks noEditPoints="1"/>
            </p:cNvSpPr>
            <p:nvPr/>
          </p:nvSpPr>
          <p:spPr bwMode="auto">
            <a:xfrm>
              <a:off x="7565973" y="2958279"/>
              <a:ext cx="209125" cy="216096"/>
            </a:xfrm>
            <a:custGeom>
              <a:avLst/>
              <a:gdLst>
                <a:gd name="T0" fmla="*/ 121 w 241"/>
                <a:gd name="T1" fmla="*/ 247 h 247"/>
                <a:gd name="T2" fmla="*/ 73 w 241"/>
                <a:gd name="T3" fmla="*/ 245 h 247"/>
                <a:gd name="T4" fmla="*/ 35 w 241"/>
                <a:gd name="T5" fmla="*/ 235 h 247"/>
                <a:gd name="T6" fmla="*/ 9 w 241"/>
                <a:gd name="T7" fmla="*/ 224 h 247"/>
                <a:gd name="T8" fmla="*/ 3 w 241"/>
                <a:gd name="T9" fmla="*/ 216 h 247"/>
                <a:gd name="T10" fmla="*/ 0 w 241"/>
                <a:gd name="T11" fmla="*/ 208 h 247"/>
                <a:gd name="T12" fmla="*/ 1 w 241"/>
                <a:gd name="T13" fmla="*/ 202 h 247"/>
                <a:gd name="T14" fmla="*/ 13 w 241"/>
                <a:gd name="T15" fmla="*/ 190 h 247"/>
                <a:gd name="T16" fmla="*/ 35 w 241"/>
                <a:gd name="T17" fmla="*/ 181 h 247"/>
                <a:gd name="T18" fmla="*/ 65 w 241"/>
                <a:gd name="T19" fmla="*/ 174 h 247"/>
                <a:gd name="T20" fmla="*/ 83 w 241"/>
                <a:gd name="T21" fmla="*/ 186 h 247"/>
                <a:gd name="T22" fmla="*/ 64 w 241"/>
                <a:gd name="T23" fmla="*/ 190 h 247"/>
                <a:gd name="T24" fmla="*/ 40 w 241"/>
                <a:gd name="T25" fmla="*/ 198 h 247"/>
                <a:gd name="T26" fmla="*/ 34 w 241"/>
                <a:gd name="T27" fmla="*/ 204 h 247"/>
                <a:gd name="T28" fmla="*/ 33 w 241"/>
                <a:gd name="T29" fmla="*/ 208 h 247"/>
                <a:gd name="T30" fmla="*/ 34 w 241"/>
                <a:gd name="T31" fmla="*/ 213 h 247"/>
                <a:gd name="T32" fmla="*/ 48 w 241"/>
                <a:gd name="T33" fmla="*/ 222 h 247"/>
                <a:gd name="T34" fmla="*/ 74 w 241"/>
                <a:gd name="T35" fmla="*/ 229 h 247"/>
                <a:gd name="T36" fmla="*/ 104 w 241"/>
                <a:gd name="T37" fmla="*/ 233 h 247"/>
                <a:gd name="T38" fmla="*/ 121 w 241"/>
                <a:gd name="T39" fmla="*/ 234 h 247"/>
                <a:gd name="T40" fmla="*/ 152 w 241"/>
                <a:gd name="T41" fmla="*/ 232 h 247"/>
                <a:gd name="T42" fmla="*/ 181 w 241"/>
                <a:gd name="T43" fmla="*/ 226 h 247"/>
                <a:gd name="T44" fmla="*/ 200 w 241"/>
                <a:gd name="T45" fmla="*/ 219 h 247"/>
                <a:gd name="T46" fmla="*/ 208 w 241"/>
                <a:gd name="T47" fmla="*/ 211 h 247"/>
                <a:gd name="T48" fmla="*/ 208 w 241"/>
                <a:gd name="T49" fmla="*/ 208 h 247"/>
                <a:gd name="T50" fmla="*/ 204 w 241"/>
                <a:gd name="T51" fmla="*/ 202 h 247"/>
                <a:gd name="T52" fmla="*/ 194 w 241"/>
                <a:gd name="T53" fmla="*/ 195 h 247"/>
                <a:gd name="T54" fmla="*/ 157 w 241"/>
                <a:gd name="T55" fmla="*/ 186 h 247"/>
                <a:gd name="T56" fmla="*/ 159 w 241"/>
                <a:gd name="T57" fmla="*/ 172 h 247"/>
                <a:gd name="T58" fmla="*/ 191 w 241"/>
                <a:gd name="T59" fmla="*/ 177 h 247"/>
                <a:gd name="T60" fmla="*/ 217 w 241"/>
                <a:gd name="T61" fmla="*/ 185 h 247"/>
                <a:gd name="T62" fmla="*/ 235 w 241"/>
                <a:gd name="T63" fmla="*/ 196 h 247"/>
                <a:gd name="T64" fmla="*/ 241 w 241"/>
                <a:gd name="T65" fmla="*/ 206 h 247"/>
                <a:gd name="T66" fmla="*/ 241 w 241"/>
                <a:gd name="T67" fmla="*/ 208 h 247"/>
                <a:gd name="T68" fmla="*/ 238 w 241"/>
                <a:gd name="T69" fmla="*/ 216 h 247"/>
                <a:gd name="T70" fmla="*/ 231 w 241"/>
                <a:gd name="T71" fmla="*/ 224 h 247"/>
                <a:gd name="T72" fmla="*/ 205 w 241"/>
                <a:gd name="T73" fmla="*/ 235 h 247"/>
                <a:gd name="T74" fmla="*/ 168 w 241"/>
                <a:gd name="T75" fmla="*/ 245 h 247"/>
                <a:gd name="T76" fmla="*/ 121 w 241"/>
                <a:gd name="T77" fmla="*/ 247 h 247"/>
                <a:gd name="T78" fmla="*/ 114 w 241"/>
                <a:gd name="T79" fmla="*/ 219 h 247"/>
                <a:gd name="T80" fmla="*/ 130 w 241"/>
                <a:gd name="T81" fmla="*/ 151 h 247"/>
                <a:gd name="T82" fmla="*/ 114 w 241"/>
                <a:gd name="T83" fmla="*/ 219 h 247"/>
                <a:gd name="T84" fmla="*/ 168 w 241"/>
                <a:gd name="T85" fmla="*/ 94 h 247"/>
                <a:gd name="T86" fmla="*/ 166 w 241"/>
                <a:gd name="T87" fmla="*/ 146 h 247"/>
                <a:gd name="T88" fmla="*/ 62 w 241"/>
                <a:gd name="T89" fmla="*/ 94 h 247"/>
                <a:gd name="T90" fmla="*/ 51 w 241"/>
                <a:gd name="T91" fmla="*/ 31 h 247"/>
                <a:gd name="T92" fmla="*/ 208 w 241"/>
                <a:gd name="T93" fmla="*/ 83 h 247"/>
                <a:gd name="T94" fmla="*/ 9 w 241"/>
                <a:gd name="T95" fmla="*/ 57 h 247"/>
                <a:gd name="T96" fmla="*/ 130 w 241"/>
                <a:gd name="T97" fmla="*/ 0 h 247"/>
                <a:gd name="T98" fmla="*/ 114 w 241"/>
                <a:gd name="T99" fmla="*/ 25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1" h="247">
                  <a:moveTo>
                    <a:pt x="121" y="247"/>
                  </a:moveTo>
                  <a:lnTo>
                    <a:pt x="121" y="247"/>
                  </a:lnTo>
                  <a:lnTo>
                    <a:pt x="96" y="247"/>
                  </a:lnTo>
                  <a:lnTo>
                    <a:pt x="73" y="245"/>
                  </a:lnTo>
                  <a:lnTo>
                    <a:pt x="53" y="241"/>
                  </a:lnTo>
                  <a:lnTo>
                    <a:pt x="35" y="235"/>
                  </a:lnTo>
                  <a:lnTo>
                    <a:pt x="21" y="230"/>
                  </a:lnTo>
                  <a:lnTo>
                    <a:pt x="9" y="224"/>
                  </a:lnTo>
                  <a:lnTo>
                    <a:pt x="5" y="220"/>
                  </a:lnTo>
                  <a:lnTo>
                    <a:pt x="3" y="216"/>
                  </a:lnTo>
                  <a:lnTo>
                    <a:pt x="0" y="212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1" y="202"/>
                  </a:lnTo>
                  <a:lnTo>
                    <a:pt x="7" y="196"/>
                  </a:lnTo>
                  <a:lnTo>
                    <a:pt x="13" y="190"/>
                  </a:lnTo>
                  <a:lnTo>
                    <a:pt x="23" y="186"/>
                  </a:lnTo>
                  <a:lnTo>
                    <a:pt x="35" y="181"/>
                  </a:lnTo>
                  <a:lnTo>
                    <a:pt x="49" y="177"/>
                  </a:lnTo>
                  <a:lnTo>
                    <a:pt x="65" y="174"/>
                  </a:lnTo>
                  <a:lnTo>
                    <a:pt x="82" y="172"/>
                  </a:lnTo>
                  <a:lnTo>
                    <a:pt x="83" y="186"/>
                  </a:lnTo>
                  <a:lnTo>
                    <a:pt x="83" y="186"/>
                  </a:lnTo>
                  <a:lnTo>
                    <a:pt x="64" y="190"/>
                  </a:lnTo>
                  <a:lnTo>
                    <a:pt x="47" y="195"/>
                  </a:lnTo>
                  <a:lnTo>
                    <a:pt x="40" y="198"/>
                  </a:lnTo>
                  <a:lnTo>
                    <a:pt x="36" y="202"/>
                  </a:lnTo>
                  <a:lnTo>
                    <a:pt x="34" y="204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11"/>
                  </a:lnTo>
                  <a:lnTo>
                    <a:pt x="34" y="213"/>
                  </a:lnTo>
                  <a:lnTo>
                    <a:pt x="40" y="219"/>
                  </a:lnTo>
                  <a:lnTo>
                    <a:pt x="48" y="222"/>
                  </a:lnTo>
                  <a:lnTo>
                    <a:pt x="60" y="226"/>
                  </a:lnTo>
                  <a:lnTo>
                    <a:pt x="74" y="229"/>
                  </a:lnTo>
                  <a:lnTo>
                    <a:pt x="88" y="232"/>
                  </a:lnTo>
                  <a:lnTo>
                    <a:pt x="104" y="233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37" y="233"/>
                  </a:lnTo>
                  <a:lnTo>
                    <a:pt x="152" y="232"/>
                  </a:lnTo>
                  <a:lnTo>
                    <a:pt x="168" y="229"/>
                  </a:lnTo>
                  <a:lnTo>
                    <a:pt x="181" y="226"/>
                  </a:lnTo>
                  <a:lnTo>
                    <a:pt x="192" y="222"/>
                  </a:lnTo>
                  <a:lnTo>
                    <a:pt x="200" y="219"/>
                  </a:lnTo>
                  <a:lnTo>
                    <a:pt x="207" y="213"/>
                  </a:lnTo>
                  <a:lnTo>
                    <a:pt x="208" y="211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4" y="202"/>
                  </a:lnTo>
                  <a:lnTo>
                    <a:pt x="200" y="198"/>
                  </a:lnTo>
                  <a:lnTo>
                    <a:pt x="194" y="195"/>
                  </a:lnTo>
                  <a:lnTo>
                    <a:pt x="177" y="190"/>
                  </a:lnTo>
                  <a:lnTo>
                    <a:pt x="157" y="186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76" y="174"/>
                  </a:lnTo>
                  <a:lnTo>
                    <a:pt x="191" y="177"/>
                  </a:lnTo>
                  <a:lnTo>
                    <a:pt x="205" y="181"/>
                  </a:lnTo>
                  <a:lnTo>
                    <a:pt x="217" y="185"/>
                  </a:lnTo>
                  <a:lnTo>
                    <a:pt x="228" y="190"/>
                  </a:lnTo>
                  <a:lnTo>
                    <a:pt x="235" y="196"/>
                  </a:lnTo>
                  <a:lnTo>
                    <a:pt x="239" y="202"/>
                  </a:lnTo>
                  <a:lnTo>
                    <a:pt x="241" y="206"/>
                  </a:lnTo>
                  <a:lnTo>
                    <a:pt x="241" y="208"/>
                  </a:lnTo>
                  <a:lnTo>
                    <a:pt x="241" y="208"/>
                  </a:lnTo>
                  <a:lnTo>
                    <a:pt x="241" y="212"/>
                  </a:lnTo>
                  <a:lnTo>
                    <a:pt x="238" y="216"/>
                  </a:lnTo>
                  <a:lnTo>
                    <a:pt x="235" y="220"/>
                  </a:lnTo>
                  <a:lnTo>
                    <a:pt x="231" y="224"/>
                  </a:lnTo>
                  <a:lnTo>
                    <a:pt x="220" y="230"/>
                  </a:lnTo>
                  <a:lnTo>
                    <a:pt x="205" y="235"/>
                  </a:lnTo>
                  <a:lnTo>
                    <a:pt x="187" y="241"/>
                  </a:lnTo>
                  <a:lnTo>
                    <a:pt x="168" y="245"/>
                  </a:lnTo>
                  <a:lnTo>
                    <a:pt x="144" y="247"/>
                  </a:lnTo>
                  <a:lnTo>
                    <a:pt x="121" y="247"/>
                  </a:lnTo>
                  <a:lnTo>
                    <a:pt x="121" y="247"/>
                  </a:lnTo>
                  <a:close/>
                  <a:moveTo>
                    <a:pt x="114" y="219"/>
                  </a:moveTo>
                  <a:lnTo>
                    <a:pt x="114" y="151"/>
                  </a:lnTo>
                  <a:lnTo>
                    <a:pt x="130" y="151"/>
                  </a:lnTo>
                  <a:lnTo>
                    <a:pt x="130" y="219"/>
                  </a:lnTo>
                  <a:lnTo>
                    <a:pt x="114" y="219"/>
                  </a:lnTo>
                  <a:close/>
                  <a:moveTo>
                    <a:pt x="62" y="94"/>
                  </a:moveTo>
                  <a:lnTo>
                    <a:pt x="168" y="94"/>
                  </a:lnTo>
                  <a:lnTo>
                    <a:pt x="208" y="120"/>
                  </a:lnTo>
                  <a:lnTo>
                    <a:pt x="166" y="146"/>
                  </a:lnTo>
                  <a:lnTo>
                    <a:pt x="62" y="146"/>
                  </a:lnTo>
                  <a:lnTo>
                    <a:pt x="62" y="94"/>
                  </a:lnTo>
                  <a:close/>
                  <a:moveTo>
                    <a:pt x="9" y="57"/>
                  </a:moveTo>
                  <a:lnTo>
                    <a:pt x="51" y="31"/>
                  </a:lnTo>
                  <a:lnTo>
                    <a:pt x="208" y="31"/>
                  </a:lnTo>
                  <a:lnTo>
                    <a:pt x="208" y="83"/>
                  </a:lnTo>
                  <a:lnTo>
                    <a:pt x="51" y="83"/>
                  </a:lnTo>
                  <a:lnTo>
                    <a:pt x="9" y="57"/>
                  </a:lnTo>
                  <a:close/>
                  <a:moveTo>
                    <a:pt x="114" y="0"/>
                  </a:moveTo>
                  <a:lnTo>
                    <a:pt x="130" y="0"/>
                  </a:lnTo>
                  <a:lnTo>
                    <a:pt x="130" y="25"/>
                  </a:lnTo>
                  <a:lnTo>
                    <a:pt x="114" y="25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71"/>
            <p:cNvSpPr>
              <a:spLocks noEditPoints="1"/>
            </p:cNvSpPr>
            <p:nvPr/>
          </p:nvSpPr>
          <p:spPr bwMode="auto">
            <a:xfrm>
              <a:off x="7841321" y="2960022"/>
              <a:ext cx="210868" cy="216096"/>
            </a:xfrm>
            <a:custGeom>
              <a:avLst/>
              <a:gdLst>
                <a:gd name="T0" fmla="*/ 96 w 242"/>
                <a:gd name="T1" fmla="*/ 246 h 248"/>
                <a:gd name="T2" fmla="*/ 35 w 242"/>
                <a:gd name="T3" fmla="*/ 236 h 248"/>
                <a:gd name="T4" fmla="*/ 5 w 242"/>
                <a:gd name="T5" fmla="*/ 220 h 248"/>
                <a:gd name="T6" fmla="*/ 0 w 242"/>
                <a:gd name="T7" fmla="*/ 209 h 248"/>
                <a:gd name="T8" fmla="*/ 6 w 242"/>
                <a:gd name="T9" fmla="*/ 196 h 248"/>
                <a:gd name="T10" fmla="*/ 35 w 242"/>
                <a:gd name="T11" fmla="*/ 181 h 248"/>
                <a:gd name="T12" fmla="*/ 82 w 242"/>
                <a:gd name="T13" fmla="*/ 171 h 248"/>
                <a:gd name="T14" fmla="*/ 64 w 242"/>
                <a:gd name="T15" fmla="*/ 189 h 248"/>
                <a:gd name="T16" fmla="*/ 36 w 242"/>
                <a:gd name="T17" fmla="*/ 201 h 248"/>
                <a:gd name="T18" fmla="*/ 32 w 242"/>
                <a:gd name="T19" fmla="*/ 209 h 248"/>
                <a:gd name="T20" fmla="*/ 40 w 242"/>
                <a:gd name="T21" fmla="*/ 218 h 248"/>
                <a:gd name="T22" fmla="*/ 74 w 242"/>
                <a:gd name="T23" fmla="*/ 230 h 248"/>
                <a:gd name="T24" fmla="*/ 121 w 242"/>
                <a:gd name="T25" fmla="*/ 233 h 248"/>
                <a:gd name="T26" fmla="*/ 153 w 242"/>
                <a:gd name="T27" fmla="*/ 232 h 248"/>
                <a:gd name="T28" fmla="*/ 192 w 242"/>
                <a:gd name="T29" fmla="*/ 223 h 248"/>
                <a:gd name="T30" fmla="*/ 208 w 242"/>
                <a:gd name="T31" fmla="*/ 211 h 248"/>
                <a:gd name="T32" fmla="*/ 208 w 242"/>
                <a:gd name="T33" fmla="*/ 205 h 248"/>
                <a:gd name="T34" fmla="*/ 194 w 242"/>
                <a:gd name="T35" fmla="*/ 194 h 248"/>
                <a:gd name="T36" fmla="*/ 159 w 242"/>
                <a:gd name="T37" fmla="*/ 171 h 248"/>
                <a:gd name="T38" fmla="*/ 192 w 242"/>
                <a:gd name="T39" fmla="*/ 178 h 248"/>
                <a:gd name="T40" fmla="*/ 227 w 242"/>
                <a:gd name="T41" fmla="*/ 191 h 248"/>
                <a:gd name="T42" fmla="*/ 240 w 242"/>
                <a:gd name="T43" fmla="*/ 205 h 248"/>
                <a:gd name="T44" fmla="*/ 240 w 242"/>
                <a:gd name="T45" fmla="*/ 213 h 248"/>
                <a:gd name="T46" fmla="*/ 231 w 242"/>
                <a:gd name="T47" fmla="*/ 224 h 248"/>
                <a:gd name="T48" fmla="*/ 188 w 242"/>
                <a:gd name="T49" fmla="*/ 241 h 248"/>
                <a:gd name="T50" fmla="*/ 121 w 242"/>
                <a:gd name="T51" fmla="*/ 248 h 248"/>
                <a:gd name="T52" fmla="*/ 121 w 242"/>
                <a:gd name="T53" fmla="*/ 218 h 248"/>
                <a:gd name="T54" fmla="*/ 99 w 242"/>
                <a:gd name="T55" fmla="*/ 140 h 248"/>
                <a:gd name="T56" fmla="*/ 74 w 242"/>
                <a:gd name="T57" fmla="*/ 77 h 248"/>
                <a:gd name="T58" fmla="*/ 75 w 242"/>
                <a:gd name="T59" fmla="*/ 72 h 248"/>
                <a:gd name="T60" fmla="*/ 96 w 242"/>
                <a:gd name="T61" fmla="*/ 64 h 248"/>
                <a:gd name="T62" fmla="*/ 121 w 242"/>
                <a:gd name="T63" fmla="*/ 63 h 248"/>
                <a:gd name="T64" fmla="*/ 153 w 242"/>
                <a:gd name="T65" fmla="*/ 66 h 248"/>
                <a:gd name="T66" fmla="*/ 166 w 242"/>
                <a:gd name="T67" fmla="*/ 75 h 248"/>
                <a:gd name="T68" fmla="*/ 168 w 242"/>
                <a:gd name="T69" fmla="*/ 140 h 248"/>
                <a:gd name="T70" fmla="*/ 120 w 242"/>
                <a:gd name="T71" fmla="*/ 51 h 248"/>
                <a:gd name="T72" fmla="*/ 110 w 242"/>
                <a:gd name="T73" fmla="*/ 49 h 248"/>
                <a:gd name="T74" fmla="*/ 99 w 242"/>
                <a:gd name="T75" fmla="*/ 40 h 248"/>
                <a:gd name="T76" fmla="*/ 94 w 242"/>
                <a:gd name="T77" fmla="*/ 26 h 248"/>
                <a:gd name="T78" fmla="*/ 96 w 242"/>
                <a:gd name="T79" fmla="*/ 15 h 248"/>
                <a:gd name="T80" fmla="*/ 105 w 242"/>
                <a:gd name="T81" fmla="*/ 3 h 248"/>
                <a:gd name="T82" fmla="*/ 120 w 242"/>
                <a:gd name="T83" fmla="*/ 0 h 248"/>
                <a:gd name="T84" fmla="*/ 130 w 242"/>
                <a:gd name="T85" fmla="*/ 2 h 248"/>
                <a:gd name="T86" fmla="*/ 142 w 242"/>
                <a:gd name="T87" fmla="*/ 11 h 248"/>
                <a:gd name="T88" fmla="*/ 146 w 242"/>
                <a:gd name="T89" fmla="*/ 26 h 248"/>
                <a:gd name="T90" fmla="*/ 144 w 242"/>
                <a:gd name="T91" fmla="*/ 36 h 248"/>
                <a:gd name="T92" fmla="*/ 135 w 242"/>
                <a:gd name="T93" fmla="*/ 48 h 248"/>
                <a:gd name="T94" fmla="*/ 120 w 242"/>
                <a:gd name="T95" fmla="*/ 5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2" h="248">
                  <a:moveTo>
                    <a:pt x="121" y="248"/>
                  </a:moveTo>
                  <a:lnTo>
                    <a:pt x="121" y="248"/>
                  </a:lnTo>
                  <a:lnTo>
                    <a:pt x="96" y="246"/>
                  </a:lnTo>
                  <a:lnTo>
                    <a:pt x="74" y="245"/>
                  </a:lnTo>
                  <a:lnTo>
                    <a:pt x="53" y="241"/>
                  </a:lnTo>
                  <a:lnTo>
                    <a:pt x="35" y="236"/>
                  </a:lnTo>
                  <a:lnTo>
                    <a:pt x="21" y="231"/>
                  </a:lnTo>
                  <a:lnTo>
                    <a:pt x="10" y="224"/>
                  </a:lnTo>
                  <a:lnTo>
                    <a:pt x="5" y="220"/>
                  </a:lnTo>
                  <a:lnTo>
                    <a:pt x="3" y="217"/>
                  </a:lnTo>
                  <a:lnTo>
                    <a:pt x="1" y="213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1" y="202"/>
                  </a:lnTo>
                  <a:lnTo>
                    <a:pt x="6" y="196"/>
                  </a:lnTo>
                  <a:lnTo>
                    <a:pt x="14" y="191"/>
                  </a:lnTo>
                  <a:lnTo>
                    <a:pt x="23" y="185"/>
                  </a:lnTo>
                  <a:lnTo>
                    <a:pt x="35" y="181"/>
                  </a:lnTo>
                  <a:lnTo>
                    <a:pt x="49" y="178"/>
                  </a:lnTo>
                  <a:lnTo>
                    <a:pt x="65" y="174"/>
                  </a:lnTo>
                  <a:lnTo>
                    <a:pt x="82" y="171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64" y="189"/>
                  </a:lnTo>
                  <a:lnTo>
                    <a:pt x="48" y="196"/>
                  </a:lnTo>
                  <a:lnTo>
                    <a:pt x="42" y="198"/>
                  </a:lnTo>
                  <a:lnTo>
                    <a:pt x="36" y="201"/>
                  </a:lnTo>
                  <a:lnTo>
                    <a:pt x="34" y="205"/>
                  </a:lnTo>
                  <a:lnTo>
                    <a:pt x="32" y="209"/>
                  </a:lnTo>
                  <a:lnTo>
                    <a:pt x="32" y="209"/>
                  </a:lnTo>
                  <a:lnTo>
                    <a:pt x="34" y="211"/>
                  </a:lnTo>
                  <a:lnTo>
                    <a:pt x="35" y="214"/>
                  </a:lnTo>
                  <a:lnTo>
                    <a:pt x="40" y="218"/>
                  </a:lnTo>
                  <a:lnTo>
                    <a:pt x="49" y="223"/>
                  </a:lnTo>
                  <a:lnTo>
                    <a:pt x="61" y="227"/>
                  </a:lnTo>
                  <a:lnTo>
                    <a:pt x="74" y="230"/>
                  </a:lnTo>
                  <a:lnTo>
                    <a:pt x="88" y="232"/>
                  </a:lnTo>
                  <a:lnTo>
                    <a:pt x="105" y="233"/>
                  </a:lnTo>
                  <a:lnTo>
                    <a:pt x="121" y="233"/>
                  </a:lnTo>
                  <a:lnTo>
                    <a:pt x="121" y="233"/>
                  </a:lnTo>
                  <a:lnTo>
                    <a:pt x="136" y="233"/>
                  </a:lnTo>
                  <a:lnTo>
                    <a:pt x="153" y="232"/>
                  </a:lnTo>
                  <a:lnTo>
                    <a:pt x="168" y="230"/>
                  </a:lnTo>
                  <a:lnTo>
                    <a:pt x="181" y="227"/>
                  </a:lnTo>
                  <a:lnTo>
                    <a:pt x="192" y="223"/>
                  </a:lnTo>
                  <a:lnTo>
                    <a:pt x="201" y="218"/>
                  </a:lnTo>
                  <a:lnTo>
                    <a:pt x="207" y="214"/>
                  </a:lnTo>
                  <a:lnTo>
                    <a:pt x="208" y="211"/>
                  </a:lnTo>
                  <a:lnTo>
                    <a:pt x="209" y="209"/>
                  </a:lnTo>
                  <a:lnTo>
                    <a:pt x="209" y="209"/>
                  </a:lnTo>
                  <a:lnTo>
                    <a:pt x="208" y="205"/>
                  </a:lnTo>
                  <a:lnTo>
                    <a:pt x="205" y="201"/>
                  </a:lnTo>
                  <a:lnTo>
                    <a:pt x="200" y="198"/>
                  </a:lnTo>
                  <a:lnTo>
                    <a:pt x="194" y="194"/>
                  </a:lnTo>
                  <a:lnTo>
                    <a:pt x="178" y="189"/>
                  </a:lnTo>
                  <a:lnTo>
                    <a:pt x="157" y="185"/>
                  </a:lnTo>
                  <a:lnTo>
                    <a:pt x="159" y="171"/>
                  </a:lnTo>
                  <a:lnTo>
                    <a:pt x="159" y="171"/>
                  </a:lnTo>
                  <a:lnTo>
                    <a:pt x="175" y="174"/>
                  </a:lnTo>
                  <a:lnTo>
                    <a:pt x="192" y="178"/>
                  </a:lnTo>
                  <a:lnTo>
                    <a:pt x="205" y="181"/>
                  </a:lnTo>
                  <a:lnTo>
                    <a:pt x="218" y="185"/>
                  </a:lnTo>
                  <a:lnTo>
                    <a:pt x="227" y="191"/>
                  </a:lnTo>
                  <a:lnTo>
                    <a:pt x="235" y="196"/>
                  </a:lnTo>
                  <a:lnTo>
                    <a:pt x="240" y="202"/>
                  </a:lnTo>
                  <a:lnTo>
                    <a:pt x="240" y="205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3"/>
                  </a:lnTo>
                  <a:lnTo>
                    <a:pt x="239" y="217"/>
                  </a:lnTo>
                  <a:lnTo>
                    <a:pt x="237" y="220"/>
                  </a:lnTo>
                  <a:lnTo>
                    <a:pt x="231" y="224"/>
                  </a:lnTo>
                  <a:lnTo>
                    <a:pt x="221" y="231"/>
                  </a:lnTo>
                  <a:lnTo>
                    <a:pt x="207" y="236"/>
                  </a:lnTo>
                  <a:lnTo>
                    <a:pt x="188" y="241"/>
                  </a:lnTo>
                  <a:lnTo>
                    <a:pt x="168" y="245"/>
                  </a:lnTo>
                  <a:lnTo>
                    <a:pt x="146" y="246"/>
                  </a:lnTo>
                  <a:lnTo>
                    <a:pt x="121" y="248"/>
                  </a:lnTo>
                  <a:lnTo>
                    <a:pt x="121" y="248"/>
                  </a:lnTo>
                  <a:close/>
                  <a:moveTo>
                    <a:pt x="136" y="218"/>
                  </a:moveTo>
                  <a:lnTo>
                    <a:pt x="121" y="218"/>
                  </a:lnTo>
                  <a:lnTo>
                    <a:pt x="121" y="218"/>
                  </a:lnTo>
                  <a:lnTo>
                    <a:pt x="105" y="218"/>
                  </a:lnTo>
                  <a:lnTo>
                    <a:pt x="99" y="140"/>
                  </a:lnTo>
                  <a:lnTo>
                    <a:pt x="74" y="140"/>
                  </a:lnTo>
                  <a:lnTo>
                    <a:pt x="74" y="140"/>
                  </a:lnTo>
                  <a:lnTo>
                    <a:pt x="74" y="77"/>
                  </a:lnTo>
                  <a:lnTo>
                    <a:pt x="74" y="77"/>
                  </a:lnTo>
                  <a:lnTo>
                    <a:pt x="74" y="75"/>
                  </a:lnTo>
                  <a:lnTo>
                    <a:pt x="75" y="72"/>
                  </a:lnTo>
                  <a:lnTo>
                    <a:pt x="81" y="68"/>
                  </a:lnTo>
                  <a:lnTo>
                    <a:pt x="87" y="66"/>
                  </a:lnTo>
                  <a:lnTo>
                    <a:pt x="96" y="64"/>
                  </a:lnTo>
                  <a:lnTo>
                    <a:pt x="112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30" y="63"/>
                  </a:lnTo>
                  <a:lnTo>
                    <a:pt x="146" y="64"/>
                  </a:lnTo>
                  <a:lnTo>
                    <a:pt x="153" y="66"/>
                  </a:lnTo>
                  <a:lnTo>
                    <a:pt x="161" y="68"/>
                  </a:lnTo>
                  <a:lnTo>
                    <a:pt x="165" y="72"/>
                  </a:lnTo>
                  <a:lnTo>
                    <a:pt x="166" y="75"/>
                  </a:lnTo>
                  <a:lnTo>
                    <a:pt x="168" y="77"/>
                  </a:lnTo>
                  <a:lnTo>
                    <a:pt x="168" y="77"/>
                  </a:lnTo>
                  <a:lnTo>
                    <a:pt x="168" y="140"/>
                  </a:lnTo>
                  <a:lnTo>
                    <a:pt x="143" y="140"/>
                  </a:lnTo>
                  <a:lnTo>
                    <a:pt x="136" y="218"/>
                  </a:lnTo>
                  <a:close/>
                  <a:moveTo>
                    <a:pt x="120" y="51"/>
                  </a:moveTo>
                  <a:lnTo>
                    <a:pt x="120" y="51"/>
                  </a:lnTo>
                  <a:lnTo>
                    <a:pt x="114" y="51"/>
                  </a:lnTo>
                  <a:lnTo>
                    <a:pt x="110" y="49"/>
                  </a:lnTo>
                  <a:lnTo>
                    <a:pt x="105" y="48"/>
                  </a:lnTo>
                  <a:lnTo>
                    <a:pt x="101" y="44"/>
                  </a:lnTo>
                  <a:lnTo>
                    <a:pt x="99" y="40"/>
                  </a:lnTo>
                  <a:lnTo>
                    <a:pt x="96" y="36"/>
                  </a:lnTo>
                  <a:lnTo>
                    <a:pt x="95" y="31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5" y="20"/>
                  </a:lnTo>
                  <a:lnTo>
                    <a:pt x="96" y="15"/>
                  </a:lnTo>
                  <a:lnTo>
                    <a:pt x="99" y="11"/>
                  </a:lnTo>
                  <a:lnTo>
                    <a:pt x="101" y="7"/>
                  </a:lnTo>
                  <a:lnTo>
                    <a:pt x="105" y="3"/>
                  </a:lnTo>
                  <a:lnTo>
                    <a:pt x="110" y="2"/>
                  </a:lnTo>
                  <a:lnTo>
                    <a:pt x="114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5" y="0"/>
                  </a:lnTo>
                  <a:lnTo>
                    <a:pt x="130" y="2"/>
                  </a:lnTo>
                  <a:lnTo>
                    <a:pt x="135" y="3"/>
                  </a:lnTo>
                  <a:lnTo>
                    <a:pt x="139" y="7"/>
                  </a:lnTo>
                  <a:lnTo>
                    <a:pt x="142" y="11"/>
                  </a:lnTo>
                  <a:lnTo>
                    <a:pt x="144" y="15"/>
                  </a:lnTo>
                  <a:lnTo>
                    <a:pt x="146" y="20"/>
                  </a:lnTo>
                  <a:lnTo>
                    <a:pt x="146" y="26"/>
                  </a:lnTo>
                  <a:lnTo>
                    <a:pt x="146" y="26"/>
                  </a:lnTo>
                  <a:lnTo>
                    <a:pt x="146" y="31"/>
                  </a:lnTo>
                  <a:lnTo>
                    <a:pt x="144" y="36"/>
                  </a:lnTo>
                  <a:lnTo>
                    <a:pt x="142" y="40"/>
                  </a:lnTo>
                  <a:lnTo>
                    <a:pt x="139" y="44"/>
                  </a:lnTo>
                  <a:lnTo>
                    <a:pt x="135" y="48"/>
                  </a:lnTo>
                  <a:lnTo>
                    <a:pt x="130" y="49"/>
                  </a:lnTo>
                  <a:lnTo>
                    <a:pt x="125" y="51"/>
                  </a:lnTo>
                  <a:lnTo>
                    <a:pt x="120" y="51"/>
                  </a:lnTo>
                  <a:lnTo>
                    <a:pt x="120" y="5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72"/>
            <p:cNvSpPr>
              <a:spLocks noEditPoints="1"/>
            </p:cNvSpPr>
            <p:nvPr/>
          </p:nvSpPr>
          <p:spPr bwMode="auto">
            <a:xfrm>
              <a:off x="6164836" y="3237112"/>
              <a:ext cx="226552" cy="226552"/>
            </a:xfrm>
            <a:custGeom>
              <a:avLst/>
              <a:gdLst>
                <a:gd name="T0" fmla="*/ 103 w 260"/>
                <a:gd name="T1" fmla="*/ 257 h 260"/>
                <a:gd name="T2" fmla="*/ 57 w 260"/>
                <a:gd name="T3" fmla="*/ 238 h 260"/>
                <a:gd name="T4" fmla="*/ 22 w 260"/>
                <a:gd name="T5" fmla="*/ 203 h 260"/>
                <a:gd name="T6" fmla="*/ 3 w 260"/>
                <a:gd name="T7" fmla="*/ 156 h 260"/>
                <a:gd name="T8" fmla="*/ 0 w 260"/>
                <a:gd name="T9" fmla="*/ 117 h 260"/>
                <a:gd name="T10" fmla="*/ 16 w 260"/>
                <a:gd name="T11" fmla="*/ 68 h 260"/>
                <a:gd name="T12" fmla="*/ 47 w 260"/>
                <a:gd name="T13" fmla="*/ 30 h 260"/>
                <a:gd name="T14" fmla="*/ 91 w 260"/>
                <a:gd name="T15" fmla="*/ 5 h 260"/>
                <a:gd name="T16" fmla="*/ 130 w 260"/>
                <a:gd name="T17" fmla="*/ 0 h 260"/>
                <a:gd name="T18" fmla="*/ 180 w 260"/>
                <a:gd name="T19" fmla="*/ 10 h 260"/>
                <a:gd name="T20" fmla="*/ 221 w 260"/>
                <a:gd name="T21" fmla="*/ 38 h 260"/>
                <a:gd name="T22" fmla="*/ 250 w 260"/>
                <a:gd name="T23" fmla="*/ 79 h 260"/>
                <a:gd name="T24" fmla="*/ 260 w 260"/>
                <a:gd name="T25" fmla="*/ 130 h 260"/>
                <a:gd name="T26" fmla="*/ 254 w 260"/>
                <a:gd name="T27" fmla="*/ 169 h 260"/>
                <a:gd name="T28" fmla="*/ 230 w 260"/>
                <a:gd name="T29" fmla="*/ 212 h 260"/>
                <a:gd name="T30" fmla="*/ 191 w 260"/>
                <a:gd name="T31" fmla="*/ 244 h 260"/>
                <a:gd name="T32" fmla="*/ 143 w 260"/>
                <a:gd name="T33" fmla="*/ 259 h 260"/>
                <a:gd name="T34" fmla="*/ 131 w 260"/>
                <a:gd name="T35" fmla="*/ 49 h 260"/>
                <a:gd name="T36" fmla="*/ 131 w 260"/>
                <a:gd name="T37" fmla="*/ 49 h 260"/>
                <a:gd name="T38" fmla="*/ 194 w 260"/>
                <a:gd name="T39" fmla="*/ 68 h 260"/>
                <a:gd name="T40" fmla="*/ 177 w 260"/>
                <a:gd name="T41" fmla="*/ 57 h 260"/>
                <a:gd name="T42" fmla="*/ 133 w 260"/>
                <a:gd name="T43" fmla="*/ 49 h 260"/>
                <a:gd name="T44" fmla="*/ 96 w 260"/>
                <a:gd name="T45" fmla="*/ 55 h 260"/>
                <a:gd name="T46" fmla="*/ 77 w 260"/>
                <a:gd name="T47" fmla="*/ 62 h 260"/>
                <a:gd name="T48" fmla="*/ 63 w 260"/>
                <a:gd name="T49" fmla="*/ 192 h 260"/>
                <a:gd name="T50" fmla="*/ 77 w 260"/>
                <a:gd name="T51" fmla="*/ 208 h 260"/>
                <a:gd name="T52" fmla="*/ 90 w 260"/>
                <a:gd name="T53" fmla="*/ 213 h 260"/>
                <a:gd name="T54" fmla="*/ 95 w 260"/>
                <a:gd name="T55" fmla="*/ 192 h 260"/>
                <a:gd name="T56" fmla="*/ 170 w 260"/>
                <a:gd name="T57" fmla="*/ 208 h 260"/>
                <a:gd name="T58" fmla="*/ 183 w 260"/>
                <a:gd name="T59" fmla="*/ 213 h 260"/>
                <a:gd name="T60" fmla="*/ 189 w 260"/>
                <a:gd name="T61" fmla="*/ 192 h 260"/>
                <a:gd name="T62" fmla="*/ 172 w 260"/>
                <a:gd name="T63" fmla="*/ 171 h 260"/>
                <a:gd name="T64" fmla="*/ 167 w 260"/>
                <a:gd name="T65" fmla="*/ 158 h 260"/>
                <a:gd name="T66" fmla="*/ 172 w 260"/>
                <a:gd name="T67" fmla="*/ 156 h 260"/>
                <a:gd name="T68" fmla="*/ 191 w 260"/>
                <a:gd name="T69" fmla="*/ 157 h 260"/>
                <a:gd name="T70" fmla="*/ 191 w 260"/>
                <a:gd name="T71" fmla="*/ 169 h 260"/>
                <a:gd name="T72" fmla="*/ 182 w 260"/>
                <a:gd name="T73" fmla="*/ 130 h 260"/>
                <a:gd name="T74" fmla="*/ 78 w 260"/>
                <a:gd name="T75" fmla="*/ 127 h 260"/>
                <a:gd name="T76" fmla="*/ 82 w 260"/>
                <a:gd name="T77" fmla="*/ 84 h 260"/>
                <a:gd name="T78" fmla="*/ 90 w 260"/>
                <a:gd name="T79" fmla="*/ 78 h 260"/>
                <a:gd name="T80" fmla="*/ 181 w 260"/>
                <a:gd name="T81" fmla="*/ 79 h 260"/>
                <a:gd name="T82" fmla="*/ 189 w 260"/>
                <a:gd name="T83" fmla="*/ 122 h 260"/>
                <a:gd name="T84" fmla="*/ 182 w 260"/>
                <a:gd name="T85" fmla="*/ 130 h 260"/>
                <a:gd name="T86" fmla="*/ 105 w 260"/>
                <a:gd name="T87" fmla="*/ 68 h 260"/>
                <a:gd name="T88" fmla="*/ 105 w 260"/>
                <a:gd name="T89" fmla="*/ 62 h 260"/>
                <a:gd name="T90" fmla="*/ 164 w 260"/>
                <a:gd name="T91" fmla="*/ 65 h 260"/>
                <a:gd name="T92" fmla="*/ 94 w 260"/>
                <a:gd name="T93" fmla="*/ 156 h 260"/>
                <a:gd name="T94" fmla="*/ 99 w 260"/>
                <a:gd name="T95" fmla="*/ 168 h 260"/>
                <a:gd name="T96" fmla="*/ 78 w 260"/>
                <a:gd name="T97" fmla="*/ 171 h 260"/>
                <a:gd name="T98" fmla="*/ 73 w 260"/>
                <a:gd name="T99" fmla="*/ 168 h 260"/>
                <a:gd name="T100" fmla="*/ 76 w 260"/>
                <a:gd name="T101" fmla="*/ 15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6" y="259"/>
                  </a:lnTo>
                  <a:lnTo>
                    <a:pt x="103" y="257"/>
                  </a:lnTo>
                  <a:lnTo>
                    <a:pt x="91" y="253"/>
                  </a:lnTo>
                  <a:lnTo>
                    <a:pt x="79" y="249"/>
                  </a:lnTo>
                  <a:lnTo>
                    <a:pt x="68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29" y="212"/>
                  </a:lnTo>
                  <a:lnTo>
                    <a:pt x="22" y="203"/>
                  </a:lnTo>
                  <a:lnTo>
                    <a:pt x="16" y="192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9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29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6"/>
                  </a:lnTo>
                  <a:lnTo>
                    <a:pt x="79" y="10"/>
                  </a:lnTo>
                  <a:lnTo>
                    <a:pt x="91" y="5"/>
                  </a:lnTo>
                  <a:lnTo>
                    <a:pt x="103" y="3"/>
                  </a:lnTo>
                  <a:lnTo>
                    <a:pt x="116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8" y="5"/>
                  </a:lnTo>
                  <a:lnTo>
                    <a:pt x="180" y="10"/>
                  </a:lnTo>
                  <a:lnTo>
                    <a:pt x="191" y="16"/>
                  </a:lnTo>
                  <a:lnTo>
                    <a:pt x="202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30" y="47"/>
                  </a:lnTo>
                  <a:lnTo>
                    <a:pt x="237" y="57"/>
                  </a:lnTo>
                  <a:lnTo>
                    <a:pt x="243" y="68"/>
                  </a:lnTo>
                  <a:lnTo>
                    <a:pt x="250" y="79"/>
                  </a:lnTo>
                  <a:lnTo>
                    <a:pt x="254" y="91"/>
                  </a:lnTo>
                  <a:lnTo>
                    <a:pt x="258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8" y="156"/>
                  </a:lnTo>
                  <a:lnTo>
                    <a:pt x="254" y="169"/>
                  </a:lnTo>
                  <a:lnTo>
                    <a:pt x="250" y="181"/>
                  </a:lnTo>
                  <a:lnTo>
                    <a:pt x="243" y="192"/>
                  </a:lnTo>
                  <a:lnTo>
                    <a:pt x="237" y="203"/>
                  </a:lnTo>
                  <a:lnTo>
                    <a:pt x="230" y="212"/>
                  </a:lnTo>
                  <a:lnTo>
                    <a:pt x="221" y="222"/>
                  </a:lnTo>
                  <a:lnTo>
                    <a:pt x="212" y="230"/>
                  </a:lnTo>
                  <a:lnTo>
                    <a:pt x="202" y="238"/>
                  </a:lnTo>
                  <a:lnTo>
                    <a:pt x="191" y="244"/>
                  </a:lnTo>
                  <a:lnTo>
                    <a:pt x="180" y="249"/>
                  </a:lnTo>
                  <a:lnTo>
                    <a:pt x="168" y="253"/>
                  </a:lnTo>
                  <a:lnTo>
                    <a:pt x="156" y="257"/>
                  </a:lnTo>
                  <a:lnTo>
                    <a:pt x="143" y="259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31" y="49"/>
                  </a:moveTo>
                  <a:lnTo>
                    <a:pt x="131" y="49"/>
                  </a:lnTo>
                  <a:lnTo>
                    <a:pt x="133" y="49"/>
                  </a:lnTo>
                  <a:lnTo>
                    <a:pt x="133" y="49"/>
                  </a:lnTo>
                  <a:lnTo>
                    <a:pt x="133" y="49"/>
                  </a:lnTo>
                  <a:lnTo>
                    <a:pt x="131" y="49"/>
                  </a:lnTo>
                  <a:close/>
                  <a:moveTo>
                    <a:pt x="203" y="123"/>
                  </a:moveTo>
                  <a:lnTo>
                    <a:pt x="195" y="73"/>
                  </a:lnTo>
                  <a:lnTo>
                    <a:pt x="195" y="73"/>
                  </a:lnTo>
                  <a:lnTo>
                    <a:pt x="194" y="68"/>
                  </a:lnTo>
                  <a:lnTo>
                    <a:pt x="189" y="62"/>
                  </a:lnTo>
                  <a:lnTo>
                    <a:pt x="183" y="60"/>
                  </a:lnTo>
                  <a:lnTo>
                    <a:pt x="177" y="57"/>
                  </a:lnTo>
                  <a:lnTo>
                    <a:pt x="177" y="57"/>
                  </a:lnTo>
                  <a:lnTo>
                    <a:pt x="169" y="55"/>
                  </a:lnTo>
                  <a:lnTo>
                    <a:pt x="157" y="52"/>
                  </a:lnTo>
                  <a:lnTo>
                    <a:pt x="144" y="49"/>
                  </a:lnTo>
                  <a:lnTo>
                    <a:pt x="133" y="49"/>
                  </a:lnTo>
                  <a:lnTo>
                    <a:pt x="133" y="49"/>
                  </a:lnTo>
                  <a:lnTo>
                    <a:pt x="121" y="49"/>
                  </a:lnTo>
                  <a:lnTo>
                    <a:pt x="108" y="52"/>
                  </a:lnTo>
                  <a:lnTo>
                    <a:pt x="96" y="55"/>
                  </a:lnTo>
                  <a:lnTo>
                    <a:pt x="89" y="57"/>
                  </a:lnTo>
                  <a:lnTo>
                    <a:pt x="89" y="57"/>
                  </a:lnTo>
                  <a:lnTo>
                    <a:pt x="82" y="60"/>
                  </a:lnTo>
                  <a:lnTo>
                    <a:pt x="77" y="62"/>
                  </a:lnTo>
                  <a:lnTo>
                    <a:pt x="72" y="68"/>
                  </a:lnTo>
                  <a:lnTo>
                    <a:pt x="69" y="73"/>
                  </a:lnTo>
                  <a:lnTo>
                    <a:pt x="63" y="123"/>
                  </a:lnTo>
                  <a:lnTo>
                    <a:pt x="63" y="192"/>
                  </a:lnTo>
                  <a:lnTo>
                    <a:pt x="77" y="192"/>
                  </a:lnTo>
                  <a:lnTo>
                    <a:pt x="77" y="204"/>
                  </a:lnTo>
                  <a:lnTo>
                    <a:pt x="77" y="204"/>
                  </a:lnTo>
                  <a:lnTo>
                    <a:pt x="77" y="208"/>
                  </a:lnTo>
                  <a:lnTo>
                    <a:pt x="79" y="212"/>
                  </a:lnTo>
                  <a:lnTo>
                    <a:pt x="82" y="213"/>
                  </a:lnTo>
                  <a:lnTo>
                    <a:pt x="86" y="214"/>
                  </a:lnTo>
                  <a:lnTo>
                    <a:pt x="90" y="213"/>
                  </a:lnTo>
                  <a:lnTo>
                    <a:pt x="92" y="212"/>
                  </a:lnTo>
                  <a:lnTo>
                    <a:pt x="94" y="208"/>
                  </a:lnTo>
                  <a:lnTo>
                    <a:pt x="95" y="204"/>
                  </a:lnTo>
                  <a:lnTo>
                    <a:pt x="95" y="192"/>
                  </a:lnTo>
                  <a:lnTo>
                    <a:pt x="170" y="192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8"/>
                  </a:lnTo>
                  <a:lnTo>
                    <a:pt x="173" y="212"/>
                  </a:lnTo>
                  <a:lnTo>
                    <a:pt x="176" y="213"/>
                  </a:lnTo>
                  <a:lnTo>
                    <a:pt x="180" y="214"/>
                  </a:lnTo>
                  <a:lnTo>
                    <a:pt x="183" y="213"/>
                  </a:lnTo>
                  <a:lnTo>
                    <a:pt x="186" y="212"/>
                  </a:lnTo>
                  <a:lnTo>
                    <a:pt x="187" y="208"/>
                  </a:lnTo>
                  <a:lnTo>
                    <a:pt x="189" y="204"/>
                  </a:lnTo>
                  <a:lnTo>
                    <a:pt x="189" y="192"/>
                  </a:lnTo>
                  <a:lnTo>
                    <a:pt x="203" y="192"/>
                  </a:lnTo>
                  <a:lnTo>
                    <a:pt x="203" y="123"/>
                  </a:lnTo>
                  <a:close/>
                  <a:moveTo>
                    <a:pt x="172" y="171"/>
                  </a:moveTo>
                  <a:lnTo>
                    <a:pt x="172" y="171"/>
                  </a:lnTo>
                  <a:lnTo>
                    <a:pt x="168" y="170"/>
                  </a:lnTo>
                  <a:lnTo>
                    <a:pt x="167" y="169"/>
                  </a:lnTo>
                  <a:lnTo>
                    <a:pt x="167" y="168"/>
                  </a:lnTo>
                  <a:lnTo>
                    <a:pt x="167" y="158"/>
                  </a:lnTo>
                  <a:lnTo>
                    <a:pt x="167" y="158"/>
                  </a:lnTo>
                  <a:lnTo>
                    <a:pt x="167" y="157"/>
                  </a:lnTo>
                  <a:lnTo>
                    <a:pt x="168" y="156"/>
                  </a:lnTo>
                  <a:lnTo>
                    <a:pt x="172" y="156"/>
                  </a:lnTo>
                  <a:lnTo>
                    <a:pt x="187" y="156"/>
                  </a:lnTo>
                  <a:lnTo>
                    <a:pt x="187" y="156"/>
                  </a:lnTo>
                  <a:lnTo>
                    <a:pt x="190" y="156"/>
                  </a:lnTo>
                  <a:lnTo>
                    <a:pt x="191" y="157"/>
                  </a:lnTo>
                  <a:lnTo>
                    <a:pt x="193" y="158"/>
                  </a:lnTo>
                  <a:lnTo>
                    <a:pt x="193" y="168"/>
                  </a:lnTo>
                  <a:lnTo>
                    <a:pt x="193" y="168"/>
                  </a:lnTo>
                  <a:lnTo>
                    <a:pt x="191" y="169"/>
                  </a:lnTo>
                  <a:lnTo>
                    <a:pt x="190" y="170"/>
                  </a:lnTo>
                  <a:lnTo>
                    <a:pt x="187" y="171"/>
                  </a:lnTo>
                  <a:lnTo>
                    <a:pt x="172" y="171"/>
                  </a:lnTo>
                  <a:close/>
                  <a:moveTo>
                    <a:pt x="182" y="130"/>
                  </a:moveTo>
                  <a:lnTo>
                    <a:pt x="82" y="130"/>
                  </a:lnTo>
                  <a:lnTo>
                    <a:pt x="82" y="130"/>
                  </a:lnTo>
                  <a:lnTo>
                    <a:pt x="79" y="129"/>
                  </a:lnTo>
                  <a:lnTo>
                    <a:pt x="78" y="127"/>
                  </a:lnTo>
                  <a:lnTo>
                    <a:pt x="77" y="125"/>
                  </a:lnTo>
                  <a:lnTo>
                    <a:pt x="77" y="122"/>
                  </a:lnTo>
                  <a:lnTo>
                    <a:pt x="82" y="84"/>
                  </a:lnTo>
                  <a:lnTo>
                    <a:pt x="82" y="84"/>
                  </a:lnTo>
                  <a:lnTo>
                    <a:pt x="83" y="82"/>
                  </a:lnTo>
                  <a:lnTo>
                    <a:pt x="85" y="79"/>
                  </a:lnTo>
                  <a:lnTo>
                    <a:pt x="86" y="78"/>
                  </a:lnTo>
                  <a:lnTo>
                    <a:pt x="90" y="78"/>
                  </a:lnTo>
                  <a:lnTo>
                    <a:pt x="176" y="78"/>
                  </a:lnTo>
                  <a:lnTo>
                    <a:pt x="176" y="78"/>
                  </a:lnTo>
                  <a:lnTo>
                    <a:pt x="178" y="78"/>
                  </a:lnTo>
                  <a:lnTo>
                    <a:pt x="181" y="79"/>
                  </a:lnTo>
                  <a:lnTo>
                    <a:pt x="182" y="82"/>
                  </a:lnTo>
                  <a:lnTo>
                    <a:pt x="183" y="84"/>
                  </a:lnTo>
                  <a:lnTo>
                    <a:pt x="189" y="122"/>
                  </a:lnTo>
                  <a:lnTo>
                    <a:pt x="189" y="122"/>
                  </a:lnTo>
                  <a:lnTo>
                    <a:pt x="189" y="125"/>
                  </a:lnTo>
                  <a:lnTo>
                    <a:pt x="187" y="127"/>
                  </a:lnTo>
                  <a:lnTo>
                    <a:pt x="186" y="129"/>
                  </a:lnTo>
                  <a:lnTo>
                    <a:pt x="182" y="130"/>
                  </a:lnTo>
                  <a:lnTo>
                    <a:pt x="182" y="130"/>
                  </a:lnTo>
                  <a:close/>
                  <a:moveTo>
                    <a:pt x="160" y="68"/>
                  </a:moveTo>
                  <a:lnTo>
                    <a:pt x="105" y="68"/>
                  </a:lnTo>
                  <a:lnTo>
                    <a:pt x="105" y="68"/>
                  </a:lnTo>
                  <a:lnTo>
                    <a:pt x="102" y="66"/>
                  </a:lnTo>
                  <a:lnTo>
                    <a:pt x="100" y="65"/>
                  </a:lnTo>
                  <a:lnTo>
                    <a:pt x="102" y="62"/>
                  </a:lnTo>
                  <a:lnTo>
                    <a:pt x="105" y="62"/>
                  </a:lnTo>
                  <a:lnTo>
                    <a:pt x="160" y="62"/>
                  </a:lnTo>
                  <a:lnTo>
                    <a:pt x="160" y="62"/>
                  </a:lnTo>
                  <a:lnTo>
                    <a:pt x="164" y="62"/>
                  </a:lnTo>
                  <a:lnTo>
                    <a:pt x="164" y="65"/>
                  </a:lnTo>
                  <a:lnTo>
                    <a:pt x="164" y="66"/>
                  </a:lnTo>
                  <a:lnTo>
                    <a:pt x="160" y="68"/>
                  </a:lnTo>
                  <a:lnTo>
                    <a:pt x="160" y="68"/>
                  </a:lnTo>
                  <a:close/>
                  <a:moveTo>
                    <a:pt x="94" y="156"/>
                  </a:moveTo>
                  <a:lnTo>
                    <a:pt x="94" y="156"/>
                  </a:lnTo>
                  <a:lnTo>
                    <a:pt x="96" y="156"/>
                  </a:lnTo>
                  <a:lnTo>
                    <a:pt x="99" y="158"/>
                  </a:lnTo>
                  <a:lnTo>
                    <a:pt x="99" y="168"/>
                  </a:lnTo>
                  <a:lnTo>
                    <a:pt x="99" y="168"/>
                  </a:lnTo>
                  <a:lnTo>
                    <a:pt x="96" y="170"/>
                  </a:lnTo>
                  <a:lnTo>
                    <a:pt x="94" y="171"/>
                  </a:lnTo>
                  <a:lnTo>
                    <a:pt x="78" y="171"/>
                  </a:lnTo>
                  <a:lnTo>
                    <a:pt x="78" y="171"/>
                  </a:lnTo>
                  <a:lnTo>
                    <a:pt x="76" y="170"/>
                  </a:lnTo>
                  <a:lnTo>
                    <a:pt x="73" y="169"/>
                  </a:lnTo>
                  <a:lnTo>
                    <a:pt x="73" y="168"/>
                  </a:lnTo>
                  <a:lnTo>
                    <a:pt x="73" y="158"/>
                  </a:lnTo>
                  <a:lnTo>
                    <a:pt x="73" y="158"/>
                  </a:lnTo>
                  <a:lnTo>
                    <a:pt x="73" y="157"/>
                  </a:lnTo>
                  <a:lnTo>
                    <a:pt x="76" y="156"/>
                  </a:lnTo>
                  <a:lnTo>
                    <a:pt x="78" y="156"/>
                  </a:lnTo>
                  <a:lnTo>
                    <a:pt x="94" y="15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73"/>
            <p:cNvSpPr>
              <a:spLocks noEditPoints="1"/>
            </p:cNvSpPr>
            <p:nvPr/>
          </p:nvSpPr>
          <p:spPr bwMode="auto">
            <a:xfrm>
              <a:off x="6445411" y="3237112"/>
              <a:ext cx="226552" cy="224810"/>
            </a:xfrm>
            <a:custGeom>
              <a:avLst/>
              <a:gdLst>
                <a:gd name="T0" fmla="*/ 102 w 258"/>
                <a:gd name="T1" fmla="*/ 256 h 259"/>
                <a:gd name="T2" fmla="*/ 57 w 258"/>
                <a:gd name="T3" fmla="*/ 236 h 259"/>
                <a:gd name="T4" fmla="*/ 22 w 258"/>
                <a:gd name="T5" fmla="*/ 203 h 259"/>
                <a:gd name="T6" fmla="*/ 2 w 258"/>
                <a:gd name="T7" fmla="*/ 156 h 259"/>
                <a:gd name="T8" fmla="*/ 0 w 258"/>
                <a:gd name="T9" fmla="*/ 117 h 259"/>
                <a:gd name="T10" fmla="*/ 15 w 258"/>
                <a:gd name="T11" fmla="*/ 68 h 259"/>
                <a:gd name="T12" fmla="*/ 46 w 258"/>
                <a:gd name="T13" fmla="*/ 30 h 259"/>
                <a:gd name="T14" fmla="*/ 91 w 258"/>
                <a:gd name="T15" fmla="*/ 6 h 259"/>
                <a:gd name="T16" fmla="*/ 130 w 258"/>
                <a:gd name="T17" fmla="*/ 0 h 259"/>
                <a:gd name="T18" fmla="*/ 179 w 258"/>
                <a:gd name="T19" fmla="*/ 10 h 259"/>
                <a:gd name="T20" fmla="*/ 221 w 258"/>
                <a:gd name="T21" fmla="*/ 38 h 259"/>
                <a:gd name="T22" fmla="*/ 248 w 258"/>
                <a:gd name="T23" fmla="*/ 79 h 259"/>
                <a:gd name="T24" fmla="*/ 258 w 258"/>
                <a:gd name="T25" fmla="*/ 130 h 259"/>
                <a:gd name="T26" fmla="*/ 253 w 258"/>
                <a:gd name="T27" fmla="*/ 168 h 259"/>
                <a:gd name="T28" fmla="*/ 228 w 258"/>
                <a:gd name="T29" fmla="*/ 212 h 259"/>
                <a:gd name="T30" fmla="*/ 191 w 258"/>
                <a:gd name="T31" fmla="*/ 243 h 259"/>
                <a:gd name="T32" fmla="*/ 143 w 258"/>
                <a:gd name="T33" fmla="*/ 259 h 259"/>
                <a:gd name="T34" fmla="*/ 117 w 258"/>
                <a:gd name="T35" fmla="*/ 16 h 259"/>
                <a:gd name="T36" fmla="*/ 107 w 258"/>
                <a:gd name="T37" fmla="*/ 26 h 259"/>
                <a:gd name="T38" fmla="*/ 113 w 258"/>
                <a:gd name="T39" fmla="*/ 34 h 259"/>
                <a:gd name="T40" fmla="*/ 123 w 258"/>
                <a:gd name="T41" fmla="*/ 31 h 259"/>
                <a:gd name="T42" fmla="*/ 124 w 258"/>
                <a:gd name="T43" fmla="*/ 22 h 259"/>
                <a:gd name="T44" fmla="*/ 117 w 258"/>
                <a:gd name="T45" fmla="*/ 16 h 259"/>
                <a:gd name="T46" fmla="*/ 135 w 258"/>
                <a:gd name="T47" fmla="*/ 19 h 259"/>
                <a:gd name="T48" fmla="*/ 132 w 258"/>
                <a:gd name="T49" fmla="*/ 29 h 259"/>
                <a:gd name="T50" fmla="*/ 140 w 258"/>
                <a:gd name="T51" fmla="*/ 35 h 259"/>
                <a:gd name="T52" fmla="*/ 150 w 258"/>
                <a:gd name="T53" fmla="*/ 26 h 259"/>
                <a:gd name="T54" fmla="*/ 144 w 258"/>
                <a:gd name="T55" fmla="*/ 17 h 259"/>
                <a:gd name="T56" fmla="*/ 196 w 258"/>
                <a:gd name="T57" fmla="*/ 66 h 259"/>
                <a:gd name="T58" fmla="*/ 187 w 258"/>
                <a:gd name="T59" fmla="*/ 45 h 259"/>
                <a:gd name="T60" fmla="*/ 165 w 258"/>
                <a:gd name="T61" fmla="*/ 36 h 259"/>
                <a:gd name="T62" fmla="*/ 85 w 258"/>
                <a:gd name="T63" fmla="*/ 36 h 259"/>
                <a:gd name="T64" fmla="*/ 66 w 258"/>
                <a:gd name="T65" fmla="*/ 49 h 259"/>
                <a:gd name="T66" fmla="*/ 61 w 258"/>
                <a:gd name="T67" fmla="*/ 171 h 259"/>
                <a:gd name="T68" fmla="*/ 66 w 258"/>
                <a:gd name="T69" fmla="*/ 187 h 259"/>
                <a:gd name="T70" fmla="*/ 85 w 258"/>
                <a:gd name="T71" fmla="*/ 200 h 259"/>
                <a:gd name="T72" fmla="*/ 162 w 258"/>
                <a:gd name="T73" fmla="*/ 213 h 259"/>
                <a:gd name="T74" fmla="*/ 171 w 258"/>
                <a:gd name="T75" fmla="*/ 200 h 259"/>
                <a:gd name="T76" fmla="*/ 192 w 258"/>
                <a:gd name="T77" fmla="*/ 187 h 259"/>
                <a:gd name="T78" fmla="*/ 196 w 258"/>
                <a:gd name="T79" fmla="*/ 66 h 259"/>
                <a:gd name="T80" fmla="*/ 87 w 258"/>
                <a:gd name="T81" fmla="*/ 114 h 259"/>
                <a:gd name="T82" fmla="*/ 76 w 258"/>
                <a:gd name="T83" fmla="*/ 101 h 259"/>
                <a:gd name="T84" fmla="*/ 81 w 258"/>
                <a:gd name="T85" fmla="*/ 73 h 259"/>
                <a:gd name="T86" fmla="*/ 163 w 258"/>
                <a:gd name="T87" fmla="*/ 68 h 259"/>
                <a:gd name="T88" fmla="*/ 180 w 258"/>
                <a:gd name="T89" fmla="*/ 83 h 259"/>
                <a:gd name="T90" fmla="*/ 179 w 258"/>
                <a:gd name="T91" fmla="*/ 108 h 259"/>
                <a:gd name="T92" fmla="*/ 163 w 258"/>
                <a:gd name="T93" fmla="*/ 114 h 259"/>
                <a:gd name="T94" fmla="*/ 107 w 258"/>
                <a:gd name="T95" fmla="*/ 56 h 259"/>
                <a:gd name="T96" fmla="*/ 106 w 258"/>
                <a:gd name="T97" fmla="*/ 47 h 259"/>
                <a:gd name="T98" fmla="*/ 145 w 258"/>
                <a:gd name="T99" fmla="*/ 47 h 259"/>
                <a:gd name="T100" fmla="*/ 150 w 258"/>
                <a:gd name="T101" fmla="*/ 51 h 259"/>
                <a:gd name="T102" fmla="*/ 149 w 258"/>
                <a:gd name="T103" fmla="*/ 56 h 259"/>
                <a:gd name="T104" fmla="*/ 93 w 258"/>
                <a:gd name="T105" fmla="*/ 158 h 259"/>
                <a:gd name="T106" fmla="*/ 105 w 258"/>
                <a:gd name="T107" fmla="*/ 171 h 259"/>
                <a:gd name="T108" fmla="*/ 97 w 258"/>
                <a:gd name="T109" fmla="*/ 183 h 259"/>
                <a:gd name="T110" fmla="*/ 84 w 258"/>
                <a:gd name="T111" fmla="*/ 181 h 259"/>
                <a:gd name="T112" fmla="*/ 80 w 258"/>
                <a:gd name="T113" fmla="*/ 166 h 259"/>
                <a:gd name="T114" fmla="*/ 93 w 258"/>
                <a:gd name="T115" fmla="*/ 158 h 259"/>
                <a:gd name="T116" fmla="*/ 174 w 258"/>
                <a:gd name="T117" fmla="*/ 162 h 259"/>
                <a:gd name="T118" fmla="*/ 176 w 258"/>
                <a:gd name="T119" fmla="*/ 177 h 259"/>
                <a:gd name="T120" fmla="*/ 165 w 258"/>
                <a:gd name="T121" fmla="*/ 184 h 259"/>
                <a:gd name="T122" fmla="*/ 152 w 258"/>
                <a:gd name="T123" fmla="*/ 171 h 259"/>
                <a:gd name="T124" fmla="*/ 159 w 258"/>
                <a:gd name="T125" fmla="*/ 16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8" h="259">
                  <a:moveTo>
                    <a:pt x="130" y="259"/>
                  </a:moveTo>
                  <a:lnTo>
                    <a:pt x="130" y="259"/>
                  </a:lnTo>
                  <a:lnTo>
                    <a:pt x="115" y="259"/>
                  </a:lnTo>
                  <a:lnTo>
                    <a:pt x="102" y="256"/>
                  </a:lnTo>
                  <a:lnTo>
                    <a:pt x="91" y="253"/>
                  </a:lnTo>
                  <a:lnTo>
                    <a:pt x="79" y="249"/>
                  </a:lnTo>
                  <a:lnTo>
                    <a:pt x="67" y="243"/>
                  </a:lnTo>
                  <a:lnTo>
                    <a:pt x="57" y="236"/>
                  </a:lnTo>
                  <a:lnTo>
                    <a:pt x="46" y="230"/>
                  </a:lnTo>
                  <a:lnTo>
                    <a:pt x="37" y="221"/>
                  </a:lnTo>
                  <a:lnTo>
                    <a:pt x="29" y="212"/>
                  </a:lnTo>
                  <a:lnTo>
                    <a:pt x="22" y="203"/>
                  </a:lnTo>
                  <a:lnTo>
                    <a:pt x="15" y="191"/>
                  </a:lnTo>
                  <a:lnTo>
                    <a:pt x="10" y="181"/>
                  </a:lnTo>
                  <a:lnTo>
                    <a:pt x="5" y="168"/>
                  </a:lnTo>
                  <a:lnTo>
                    <a:pt x="2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2" y="104"/>
                  </a:lnTo>
                  <a:lnTo>
                    <a:pt x="5" y="91"/>
                  </a:lnTo>
                  <a:lnTo>
                    <a:pt x="10" y="79"/>
                  </a:lnTo>
                  <a:lnTo>
                    <a:pt x="15" y="68"/>
                  </a:lnTo>
                  <a:lnTo>
                    <a:pt x="22" y="57"/>
                  </a:lnTo>
                  <a:lnTo>
                    <a:pt x="29" y="48"/>
                  </a:lnTo>
                  <a:lnTo>
                    <a:pt x="37" y="38"/>
                  </a:lnTo>
                  <a:lnTo>
                    <a:pt x="46" y="30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9" y="10"/>
                  </a:lnTo>
                  <a:lnTo>
                    <a:pt x="91" y="6"/>
                  </a:lnTo>
                  <a:lnTo>
                    <a:pt x="102" y="3"/>
                  </a:lnTo>
                  <a:lnTo>
                    <a:pt x="115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3"/>
                  </a:lnTo>
                  <a:lnTo>
                    <a:pt x="167" y="6"/>
                  </a:lnTo>
                  <a:lnTo>
                    <a:pt x="179" y="10"/>
                  </a:lnTo>
                  <a:lnTo>
                    <a:pt x="191" y="16"/>
                  </a:lnTo>
                  <a:lnTo>
                    <a:pt x="201" y="22"/>
                  </a:lnTo>
                  <a:lnTo>
                    <a:pt x="211" y="30"/>
                  </a:lnTo>
                  <a:lnTo>
                    <a:pt x="221" y="38"/>
                  </a:lnTo>
                  <a:lnTo>
                    <a:pt x="228" y="48"/>
                  </a:lnTo>
                  <a:lnTo>
                    <a:pt x="236" y="57"/>
                  </a:lnTo>
                  <a:lnTo>
                    <a:pt x="243" y="68"/>
                  </a:lnTo>
                  <a:lnTo>
                    <a:pt x="248" y="79"/>
                  </a:lnTo>
                  <a:lnTo>
                    <a:pt x="253" y="91"/>
                  </a:lnTo>
                  <a:lnTo>
                    <a:pt x="256" y="104"/>
                  </a:lnTo>
                  <a:lnTo>
                    <a:pt x="258" y="117"/>
                  </a:lnTo>
                  <a:lnTo>
                    <a:pt x="258" y="130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56" y="156"/>
                  </a:lnTo>
                  <a:lnTo>
                    <a:pt x="253" y="168"/>
                  </a:lnTo>
                  <a:lnTo>
                    <a:pt x="248" y="181"/>
                  </a:lnTo>
                  <a:lnTo>
                    <a:pt x="243" y="191"/>
                  </a:lnTo>
                  <a:lnTo>
                    <a:pt x="236" y="203"/>
                  </a:lnTo>
                  <a:lnTo>
                    <a:pt x="228" y="212"/>
                  </a:lnTo>
                  <a:lnTo>
                    <a:pt x="221" y="221"/>
                  </a:lnTo>
                  <a:lnTo>
                    <a:pt x="211" y="230"/>
                  </a:lnTo>
                  <a:lnTo>
                    <a:pt x="201" y="236"/>
                  </a:lnTo>
                  <a:lnTo>
                    <a:pt x="191" y="243"/>
                  </a:lnTo>
                  <a:lnTo>
                    <a:pt x="179" y="249"/>
                  </a:lnTo>
                  <a:lnTo>
                    <a:pt x="167" y="253"/>
                  </a:lnTo>
                  <a:lnTo>
                    <a:pt x="156" y="256"/>
                  </a:lnTo>
                  <a:lnTo>
                    <a:pt x="143" y="259"/>
                  </a:lnTo>
                  <a:lnTo>
                    <a:pt x="130" y="259"/>
                  </a:lnTo>
                  <a:lnTo>
                    <a:pt x="130" y="259"/>
                  </a:lnTo>
                  <a:close/>
                  <a:moveTo>
                    <a:pt x="117" y="16"/>
                  </a:moveTo>
                  <a:lnTo>
                    <a:pt x="117" y="16"/>
                  </a:lnTo>
                  <a:lnTo>
                    <a:pt x="113" y="17"/>
                  </a:lnTo>
                  <a:lnTo>
                    <a:pt x="110" y="19"/>
                  </a:lnTo>
                  <a:lnTo>
                    <a:pt x="107" y="22"/>
                  </a:lnTo>
                  <a:lnTo>
                    <a:pt x="107" y="26"/>
                  </a:lnTo>
                  <a:lnTo>
                    <a:pt x="107" y="26"/>
                  </a:lnTo>
                  <a:lnTo>
                    <a:pt x="107" y="29"/>
                  </a:lnTo>
                  <a:lnTo>
                    <a:pt x="110" y="31"/>
                  </a:lnTo>
                  <a:lnTo>
                    <a:pt x="113" y="34"/>
                  </a:lnTo>
                  <a:lnTo>
                    <a:pt x="117" y="35"/>
                  </a:lnTo>
                  <a:lnTo>
                    <a:pt x="117" y="35"/>
                  </a:lnTo>
                  <a:lnTo>
                    <a:pt x="120" y="34"/>
                  </a:lnTo>
                  <a:lnTo>
                    <a:pt x="123" y="31"/>
                  </a:lnTo>
                  <a:lnTo>
                    <a:pt x="124" y="29"/>
                  </a:lnTo>
                  <a:lnTo>
                    <a:pt x="126" y="26"/>
                  </a:lnTo>
                  <a:lnTo>
                    <a:pt x="126" y="26"/>
                  </a:lnTo>
                  <a:lnTo>
                    <a:pt x="124" y="22"/>
                  </a:lnTo>
                  <a:lnTo>
                    <a:pt x="123" y="19"/>
                  </a:lnTo>
                  <a:lnTo>
                    <a:pt x="120" y="17"/>
                  </a:lnTo>
                  <a:lnTo>
                    <a:pt x="117" y="16"/>
                  </a:lnTo>
                  <a:lnTo>
                    <a:pt x="117" y="16"/>
                  </a:lnTo>
                  <a:close/>
                  <a:moveTo>
                    <a:pt x="140" y="16"/>
                  </a:moveTo>
                  <a:lnTo>
                    <a:pt x="140" y="16"/>
                  </a:lnTo>
                  <a:lnTo>
                    <a:pt x="137" y="17"/>
                  </a:lnTo>
                  <a:lnTo>
                    <a:pt x="135" y="19"/>
                  </a:lnTo>
                  <a:lnTo>
                    <a:pt x="132" y="22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2" y="29"/>
                  </a:lnTo>
                  <a:lnTo>
                    <a:pt x="135" y="31"/>
                  </a:lnTo>
                  <a:lnTo>
                    <a:pt x="137" y="34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4" y="34"/>
                  </a:lnTo>
                  <a:lnTo>
                    <a:pt x="146" y="31"/>
                  </a:lnTo>
                  <a:lnTo>
                    <a:pt x="149" y="29"/>
                  </a:lnTo>
                  <a:lnTo>
                    <a:pt x="150" y="26"/>
                  </a:lnTo>
                  <a:lnTo>
                    <a:pt x="150" y="26"/>
                  </a:lnTo>
                  <a:lnTo>
                    <a:pt x="149" y="22"/>
                  </a:lnTo>
                  <a:lnTo>
                    <a:pt x="146" y="19"/>
                  </a:lnTo>
                  <a:lnTo>
                    <a:pt x="144" y="17"/>
                  </a:lnTo>
                  <a:lnTo>
                    <a:pt x="140" y="16"/>
                  </a:lnTo>
                  <a:lnTo>
                    <a:pt x="140" y="16"/>
                  </a:lnTo>
                  <a:close/>
                  <a:moveTo>
                    <a:pt x="196" y="66"/>
                  </a:moveTo>
                  <a:lnTo>
                    <a:pt x="196" y="66"/>
                  </a:lnTo>
                  <a:lnTo>
                    <a:pt x="196" y="60"/>
                  </a:lnTo>
                  <a:lnTo>
                    <a:pt x="193" y="55"/>
                  </a:lnTo>
                  <a:lnTo>
                    <a:pt x="191" y="49"/>
                  </a:lnTo>
                  <a:lnTo>
                    <a:pt x="187" y="45"/>
                  </a:lnTo>
                  <a:lnTo>
                    <a:pt x="182" y="42"/>
                  </a:lnTo>
                  <a:lnTo>
                    <a:pt x="176" y="39"/>
                  </a:lnTo>
                  <a:lnTo>
                    <a:pt x="171" y="36"/>
                  </a:lnTo>
                  <a:lnTo>
                    <a:pt x="165" y="36"/>
                  </a:lnTo>
                  <a:lnTo>
                    <a:pt x="128" y="36"/>
                  </a:lnTo>
                  <a:lnTo>
                    <a:pt x="92" y="36"/>
                  </a:lnTo>
                  <a:lnTo>
                    <a:pt x="92" y="36"/>
                  </a:lnTo>
                  <a:lnTo>
                    <a:pt x="85" y="36"/>
                  </a:lnTo>
                  <a:lnTo>
                    <a:pt x="80" y="39"/>
                  </a:lnTo>
                  <a:lnTo>
                    <a:pt x="75" y="42"/>
                  </a:lnTo>
                  <a:lnTo>
                    <a:pt x="70" y="45"/>
                  </a:lnTo>
                  <a:lnTo>
                    <a:pt x="66" y="49"/>
                  </a:lnTo>
                  <a:lnTo>
                    <a:pt x="63" y="55"/>
                  </a:lnTo>
                  <a:lnTo>
                    <a:pt x="62" y="60"/>
                  </a:lnTo>
                  <a:lnTo>
                    <a:pt x="61" y="66"/>
                  </a:lnTo>
                  <a:lnTo>
                    <a:pt x="61" y="171"/>
                  </a:lnTo>
                  <a:lnTo>
                    <a:pt x="61" y="171"/>
                  </a:lnTo>
                  <a:lnTo>
                    <a:pt x="62" y="177"/>
                  </a:lnTo>
                  <a:lnTo>
                    <a:pt x="63" y="182"/>
                  </a:lnTo>
                  <a:lnTo>
                    <a:pt x="66" y="187"/>
                  </a:lnTo>
                  <a:lnTo>
                    <a:pt x="68" y="191"/>
                  </a:lnTo>
                  <a:lnTo>
                    <a:pt x="76" y="197"/>
                  </a:lnTo>
                  <a:lnTo>
                    <a:pt x="81" y="199"/>
                  </a:lnTo>
                  <a:lnTo>
                    <a:pt x="85" y="200"/>
                  </a:lnTo>
                  <a:lnTo>
                    <a:pt x="63" y="229"/>
                  </a:lnTo>
                  <a:lnTo>
                    <a:pt x="83" y="229"/>
                  </a:lnTo>
                  <a:lnTo>
                    <a:pt x="96" y="213"/>
                  </a:lnTo>
                  <a:lnTo>
                    <a:pt x="162" y="213"/>
                  </a:lnTo>
                  <a:lnTo>
                    <a:pt x="174" y="229"/>
                  </a:lnTo>
                  <a:lnTo>
                    <a:pt x="193" y="229"/>
                  </a:lnTo>
                  <a:lnTo>
                    <a:pt x="171" y="200"/>
                  </a:lnTo>
                  <a:lnTo>
                    <a:pt x="171" y="200"/>
                  </a:lnTo>
                  <a:lnTo>
                    <a:pt x="176" y="199"/>
                  </a:lnTo>
                  <a:lnTo>
                    <a:pt x="180" y="197"/>
                  </a:lnTo>
                  <a:lnTo>
                    <a:pt x="188" y="191"/>
                  </a:lnTo>
                  <a:lnTo>
                    <a:pt x="192" y="187"/>
                  </a:lnTo>
                  <a:lnTo>
                    <a:pt x="193" y="182"/>
                  </a:lnTo>
                  <a:lnTo>
                    <a:pt x="196" y="177"/>
                  </a:lnTo>
                  <a:lnTo>
                    <a:pt x="196" y="171"/>
                  </a:lnTo>
                  <a:lnTo>
                    <a:pt x="196" y="66"/>
                  </a:lnTo>
                  <a:close/>
                  <a:moveTo>
                    <a:pt x="163" y="114"/>
                  </a:moveTo>
                  <a:lnTo>
                    <a:pt x="93" y="114"/>
                  </a:lnTo>
                  <a:lnTo>
                    <a:pt x="93" y="114"/>
                  </a:lnTo>
                  <a:lnTo>
                    <a:pt x="87" y="114"/>
                  </a:lnTo>
                  <a:lnTo>
                    <a:pt x="81" y="112"/>
                  </a:lnTo>
                  <a:lnTo>
                    <a:pt x="78" y="108"/>
                  </a:lnTo>
                  <a:lnTo>
                    <a:pt x="78" y="105"/>
                  </a:lnTo>
                  <a:lnTo>
                    <a:pt x="76" y="101"/>
                  </a:lnTo>
                  <a:lnTo>
                    <a:pt x="76" y="83"/>
                  </a:lnTo>
                  <a:lnTo>
                    <a:pt x="76" y="83"/>
                  </a:lnTo>
                  <a:lnTo>
                    <a:pt x="78" y="77"/>
                  </a:lnTo>
                  <a:lnTo>
                    <a:pt x="81" y="73"/>
                  </a:lnTo>
                  <a:lnTo>
                    <a:pt x="87" y="69"/>
                  </a:lnTo>
                  <a:lnTo>
                    <a:pt x="93" y="68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70" y="69"/>
                  </a:lnTo>
                  <a:lnTo>
                    <a:pt x="175" y="73"/>
                  </a:lnTo>
                  <a:lnTo>
                    <a:pt x="179" y="77"/>
                  </a:lnTo>
                  <a:lnTo>
                    <a:pt x="180" y="83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5"/>
                  </a:lnTo>
                  <a:lnTo>
                    <a:pt x="179" y="108"/>
                  </a:lnTo>
                  <a:lnTo>
                    <a:pt x="175" y="112"/>
                  </a:lnTo>
                  <a:lnTo>
                    <a:pt x="170" y="114"/>
                  </a:lnTo>
                  <a:lnTo>
                    <a:pt x="163" y="114"/>
                  </a:lnTo>
                  <a:lnTo>
                    <a:pt x="163" y="114"/>
                  </a:lnTo>
                  <a:close/>
                  <a:moveTo>
                    <a:pt x="145" y="57"/>
                  </a:moveTo>
                  <a:lnTo>
                    <a:pt x="111" y="57"/>
                  </a:lnTo>
                  <a:lnTo>
                    <a:pt x="111" y="57"/>
                  </a:lnTo>
                  <a:lnTo>
                    <a:pt x="107" y="56"/>
                  </a:lnTo>
                  <a:lnTo>
                    <a:pt x="106" y="56"/>
                  </a:lnTo>
                  <a:lnTo>
                    <a:pt x="106" y="53"/>
                  </a:lnTo>
                  <a:lnTo>
                    <a:pt x="106" y="47"/>
                  </a:lnTo>
                  <a:lnTo>
                    <a:pt x="106" y="47"/>
                  </a:lnTo>
                  <a:lnTo>
                    <a:pt x="106" y="47"/>
                  </a:lnTo>
                  <a:lnTo>
                    <a:pt x="107" y="47"/>
                  </a:lnTo>
                  <a:lnTo>
                    <a:pt x="111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9" y="48"/>
                  </a:lnTo>
                  <a:lnTo>
                    <a:pt x="150" y="49"/>
                  </a:lnTo>
                  <a:lnTo>
                    <a:pt x="150" y="51"/>
                  </a:lnTo>
                  <a:lnTo>
                    <a:pt x="150" y="53"/>
                  </a:lnTo>
                  <a:lnTo>
                    <a:pt x="150" y="53"/>
                  </a:lnTo>
                  <a:lnTo>
                    <a:pt x="150" y="56"/>
                  </a:lnTo>
                  <a:lnTo>
                    <a:pt x="149" y="56"/>
                  </a:lnTo>
                  <a:lnTo>
                    <a:pt x="145" y="57"/>
                  </a:lnTo>
                  <a:lnTo>
                    <a:pt x="145" y="57"/>
                  </a:lnTo>
                  <a:close/>
                  <a:moveTo>
                    <a:pt x="93" y="158"/>
                  </a:moveTo>
                  <a:lnTo>
                    <a:pt x="93" y="158"/>
                  </a:lnTo>
                  <a:lnTo>
                    <a:pt x="97" y="160"/>
                  </a:lnTo>
                  <a:lnTo>
                    <a:pt x="102" y="162"/>
                  </a:lnTo>
                  <a:lnTo>
                    <a:pt x="105" y="166"/>
                  </a:lnTo>
                  <a:lnTo>
                    <a:pt x="105" y="171"/>
                  </a:lnTo>
                  <a:lnTo>
                    <a:pt x="105" y="171"/>
                  </a:lnTo>
                  <a:lnTo>
                    <a:pt x="105" y="177"/>
                  </a:lnTo>
                  <a:lnTo>
                    <a:pt x="102" y="181"/>
                  </a:lnTo>
                  <a:lnTo>
                    <a:pt x="97" y="183"/>
                  </a:lnTo>
                  <a:lnTo>
                    <a:pt x="93" y="184"/>
                  </a:lnTo>
                  <a:lnTo>
                    <a:pt x="93" y="184"/>
                  </a:lnTo>
                  <a:lnTo>
                    <a:pt x="88" y="183"/>
                  </a:lnTo>
                  <a:lnTo>
                    <a:pt x="84" y="181"/>
                  </a:lnTo>
                  <a:lnTo>
                    <a:pt x="80" y="177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0" y="166"/>
                  </a:lnTo>
                  <a:lnTo>
                    <a:pt x="84" y="162"/>
                  </a:lnTo>
                  <a:lnTo>
                    <a:pt x="88" y="160"/>
                  </a:lnTo>
                  <a:lnTo>
                    <a:pt x="93" y="158"/>
                  </a:lnTo>
                  <a:lnTo>
                    <a:pt x="93" y="158"/>
                  </a:lnTo>
                  <a:close/>
                  <a:moveTo>
                    <a:pt x="165" y="158"/>
                  </a:moveTo>
                  <a:lnTo>
                    <a:pt x="165" y="158"/>
                  </a:lnTo>
                  <a:lnTo>
                    <a:pt x="169" y="160"/>
                  </a:lnTo>
                  <a:lnTo>
                    <a:pt x="174" y="162"/>
                  </a:lnTo>
                  <a:lnTo>
                    <a:pt x="176" y="166"/>
                  </a:lnTo>
                  <a:lnTo>
                    <a:pt x="176" y="171"/>
                  </a:lnTo>
                  <a:lnTo>
                    <a:pt x="176" y="171"/>
                  </a:lnTo>
                  <a:lnTo>
                    <a:pt x="176" y="177"/>
                  </a:lnTo>
                  <a:lnTo>
                    <a:pt x="174" y="181"/>
                  </a:lnTo>
                  <a:lnTo>
                    <a:pt x="169" y="183"/>
                  </a:lnTo>
                  <a:lnTo>
                    <a:pt x="165" y="184"/>
                  </a:lnTo>
                  <a:lnTo>
                    <a:pt x="165" y="184"/>
                  </a:lnTo>
                  <a:lnTo>
                    <a:pt x="159" y="183"/>
                  </a:lnTo>
                  <a:lnTo>
                    <a:pt x="156" y="181"/>
                  </a:lnTo>
                  <a:lnTo>
                    <a:pt x="152" y="177"/>
                  </a:lnTo>
                  <a:lnTo>
                    <a:pt x="152" y="171"/>
                  </a:lnTo>
                  <a:lnTo>
                    <a:pt x="152" y="171"/>
                  </a:lnTo>
                  <a:lnTo>
                    <a:pt x="152" y="166"/>
                  </a:lnTo>
                  <a:lnTo>
                    <a:pt x="156" y="162"/>
                  </a:lnTo>
                  <a:lnTo>
                    <a:pt x="159" y="160"/>
                  </a:lnTo>
                  <a:lnTo>
                    <a:pt x="165" y="158"/>
                  </a:lnTo>
                  <a:lnTo>
                    <a:pt x="165" y="15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74"/>
            <p:cNvSpPr>
              <a:spLocks noEditPoints="1"/>
            </p:cNvSpPr>
            <p:nvPr/>
          </p:nvSpPr>
          <p:spPr bwMode="auto">
            <a:xfrm>
              <a:off x="6727730" y="3237112"/>
              <a:ext cx="226552" cy="226552"/>
            </a:xfrm>
            <a:custGeom>
              <a:avLst/>
              <a:gdLst>
                <a:gd name="T0" fmla="*/ 91 w 260"/>
                <a:gd name="T1" fmla="*/ 253 h 260"/>
                <a:gd name="T2" fmla="*/ 38 w 260"/>
                <a:gd name="T3" fmla="*/ 222 h 260"/>
                <a:gd name="T4" fmla="*/ 5 w 260"/>
                <a:gd name="T5" fmla="*/ 169 h 260"/>
                <a:gd name="T6" fmla="*/ 0 w 260"/>
                <a:gd name="T7" fmla="*/ 117 h 260"/>
                <a:gd name="T8" fmla="*/ 22 w 260"/>
                <a:gd name="T9" fmla="*/ 57 h 260"/>
                <a:gd name="T10" fmla="*/ 68 w 260"/>
                <a:gd name="T11" fmla="*/ 16 h 260"/>
                <a:gd name="T12" fmla="*/ 130 w 260"/>
                <a:gd name="T13" fmla="*/ 0 h 260"/>
                <a:gd name="T14" fmla="*/ 181 w 260"/>
                <a:gd name="T15" fmla="*/ 10 h 260"/>
                <a:gd name="T16" fmla="*/ 230 w 260"/>
                <a:gd name="T17" fmla="*/ 47 h 260"/>
                <a:gd name="T18" fmla="*/ 258 w 260"/>
                <a:gd name="T19" fmla="*/ 104 h 260"/>
                <a:gd name="T20" fmla="*/ 258 w 260"/>
                <a:gd name="T21" fmla="*/ 156 h 260"/>
                <a:gd name="T22" fmla="*/ 230 w 260"/>
                <a:gd name="T23" fmla="*/ 212 h 260"/>
                <a:gd name="T24" fmla="*/ 181 w 260"/>
                <a:gd name="T25" fmla="*/ 249 h 260"/>
                <a:gd name="T26" fmla="*/ 130 w 260"/>
                <a:gd name="T27" fmla="*/ 260 h 260"/>
                <a:gd name="T28" fmla="*/ 55 w 260"/>
                <a:gd name="T29" fmla="*/ 207 h 260"/>
                <a:gd name="T30" fmla="*/ 74 w 260"/>
                <a:gd name="T31" fmla="*/ 207 h 260"/>
                <a:gd name="T32" fmla="*/ 98 w 260"/>
                <a:gd name="T33" fmla="*/ 207 h 260"/>
                <a:gd name="T34" fmla="*/ 117 w 260"/>
                <a:gd name="T35" fmla="*/ 205 h 260"/>
                <a:gd name="T36" fmla="*/ 142 w 260"/>
                <a:gd name="T37" fmla="*/ 207 h 260"/>
                <a:gd name="T38" fmla="*/ 161 w 260"/>
                <a:gd name="T39" fmla="*/ 207 h 260"/>
                <a:gd name="T40" fmla="*/ 185 w 260"/>
                <a:gd name="T41" fmla="*/ 207 h 260"/>
                <a:gd name="T42" fmla="*/ 203 w 260"/>
                <a:gd name="T43" fmla="*/ 207 h 260"/>
                <a:gd name="T44" fmla="*/ 208 w 260"/>
                <a:gd name="T45" fmla="*/ 191 h 260"/>
                <a:gd name="T46" fmla="*/ 187 w 260"/>
                <a:gd name="T47" fmla="*/ 188 h 260"/>
                <a:gd name="T48" fmla="*/ 165 w 260"/>
                <a:gd name="T49" fmla="*/ 191 h 260"/>
                <a:gd name="T50" fmla="*/ 144 w 260"/>
                <a:gd name="T51" fmla="*/ 188 h 260"/>
                <a:gd name="T52" fmla="*/ 125 w 260"/>
                <a:gd name="T53" fmla="*/ 192 h 260"/>
                <a:gd name="T54" fmla="*/ 104 w 260"/>
                <a:gd name="T55" fmla="*/ 187 h 260"/>
                <a:gd name="T56" fmla="*/ 83 w 260"/>
                <a:gd name="T57" fmla="*/ 192 h 260"/>
                <a:gd name="T58" fmla="*/ 60 w 260"/>
                <a:gd name="T59" fmla="*/ 187 h 260"/>
                <a:gd name="T60" fmla="*/ 41 w 260"/>
                <a:gd name="T61" fmla="*/ 209 h 260"/>
                <a:gd name="T62" fmla="*/ 204 w 260"/>
                <a:gd name="T63" fmla="*/ 165 h 260"/>
                <a:gd name="T64" fmla="*/ 182 w 260"/>
                <a:gd name="T65" fmla="*/ 165 h 260"/>
                <a:gd name="T66" fmla="*/ 189 w 260"/>
                <a:gd name="T67" fmla="*/ 96 h 260"/>
                <a:gd name="T68" fmla="*/ 176 w 260"/>
                <a:gd name="T69" fmla="*/ 64 h 260"/>
                <a:gd name="T70" fmla="*/ 161 w 260"/>
                <a:gd name="T71" fmla="*/ 61 h 260"/>
                <a:gd name="T72" fmla="*/ 141 w 260"/>
                <a:gd name="T73" fmla="*/ 47 h 260"/>
                <a:gd name="T74" fmla="*/ 120 w 260"/>
                <a:gd name="T75" fmla="*/ 26 h 260"/>
                <a:gd name="T76" fmla="*/ 118 w 260"/>
                <a:gd name="T77" fmla="*/ 47 h 260"/>
                <a:gd name="T78" fmla="*/ 98 w 260"/>
                <a:gd name="T79" fmla="*/ 61 h 260"/>
                <a:gd name="T80" fmla="*/ 83 w 260"/>
                <a:gd name="T81" fmla="*/ 87 h 260"/>
                <a:gd name="T82" fmla="*/ 70 w 260"/>
                <a:gd name="T83" fmla="*/ 96 h 260"/>
                <a:gd name="T84" fmla="*/ 77 w 260"/>
                <a:gd name="T85" fmla="*/ 165 h 260"/>
                <a:gd name="T86" fmla="*/ 55 w 260"/>
                <a:gd name="T87" fmla="*/ 165 h 260"/>
                <a:gd name="T88" fmla="*/ 41 w 260"/>
                <a:gd name="T89" fmla="*/ 184 h 260"/>
                <a:gd name="T90" fmla="*/ 59 w 260"/>
                <a:gd name="T91" fmla="*/ 179 h 260"/>
                <a:gd name="T92" fmla="*/ 81 w 260"/>
                <a:gd name="T93" fmla="*/ 183 h 260"/>
                <a:gd name="T94" fmla="*/ 103 w 260"/>
                <a:gd name="T95" fmla="*/ 179 h 260"/>
                <a:gd name="T96" fmla="*/ 124 w 260"/>
                <a:gd name="T97" fmla="*/ 183 h 260"/>
                <a:gd name="T98" fmla="*/ 146 w 260"/>
                <a:gd name="T99" fmla="*/ 179 h 260"/>
                <a:gd name="T100" fmla="*/ 167 w 260"/>
                <a:gd name="T101" fmla="*/ 183 h 260"/>
                <a:gd name="T102" fmla="*/ 190 w 260"/>
                <a:gd name="T103" fmla="*/ 179 h 260"/>
                <a:gd name="T104" fmla="*/ 211 w 260"/>
                <a:gd name="T105" fmla="*/ 183 h 260"/>
                <a:gd name="T106" fmla="*/ 130 w 260"/>
                <a:gd name="T107" fmla="*/ 68 h 260"/>
                <a:gd name="T108" fmla="*/ 94 w 260"/>
                <a:gd name="T109" fmla="*/ 80 h 260"/>
                <a:gd name="T110" fmla="*/ 108 w 260"/>
                <a:gd name="T111" fmla="*/ 73 h 260"/>
                <a:gd name="T112" fmla="*/ 150 w 260"/>
                <a:gd name="T113" fmla="*/ 57 h 260"/>
                <a:gd name="T114" fmla="*/ 152 w 260"/>
                <a:gd name="T115" fmla="*/ 73 h 260"/>
                <a:gd name="T116" fmla="*/ 165 w 260"/>
                <a:gd name="T117" fmla="*/ 8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6" y="259"/>
                  </a:lnTo>
                  <a:lnTo>
                    <a:pt x="103" y="257"/>
                  </a:lnTo>
                  <a:lnTo>
                    <a:pt x="91" y="253"/>
                  </a:lnTo>
                  <a:lnTo>
                    <a:pt x="79" y="249"/>
                  </a:lnTo>
                  <a:lnTo>
                    <a:pt x="68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29" y="212"/>
                  </a:lnTo>
                  <a:lnTo>
                    <a:pt x="22" y="203"/>
                  </a:lnTo>
                  <a:lnTo>
                    <a:pt x="16" y="192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9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29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6"/>
                  </a:lnTo>
                  <a:lnTo>
                    <a:pt x="79" y="10"/>
                  </a:lnTo>
                  <a:lnTo>
                    <a:pt x="91" y="5"/>
                  </a:lnTo>
                  <a:lnTo>
                    <a:pt x="103" y="3"/>
                  </a:lnTo>
                  <a:lnTo>
                    <a:pt x="116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8" y="5"/>
                  </a:lnTo>
                  <a:lnTo>
                    <a:pt x="181" y="10"/>
                  </a:lnTo>
                  <a:lnTo>
                    <a:pt x="191" y="16"/>
                  </a:lnTo>
                  <a:lnTo>
                    <a:pt x="203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30" y="47"/>
                  </a:lnTo>
                  <a:lnTo>
                    <a:pt x="238" y="57"/>
                  </a:lnTo>
                  <a:lnTo>
                    <a:pt x="245" y="68"/>
                  </a:lnTo>
                  <a:lnTo>
                    <a:pt x="250" y="79"/>
                  </a:lnTo>
                  <a:lnTo>
                    <a:pt x="254" y="91"/>
                  </a:lnTo>
                  <a:lnTo>
                    <a:pt x="258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8" y="156"/>
                  </a:lnTo>
                  <a:lnTo>
                    <a:pt x="254" y="169"/>
                  </a:lnTo>
                  <a:lnTo>
                    <a:pt x="250" y="181"/>
                  </a:lnTo>
                  <a:lnTo>
                    <a:pt x="245" y="192"/>
                  </a:lnTo>
                  <a:lnTo>
                    <a:pt x="238" y="203"/>
                  </a:lnTo>
                  <a:lnTo>
                    <a:pt x="230" y="212"/>
                  </a:lnTo>
                  <a:lnTo>
                    <a:pt x="221" y="222"/>
                  </a:lnTo>
                  <a:lnTo>
                    <a:pt x="212" y="230"/>
                  </a:lnTo>
                  <a:lnTo>
                    <a:pt x="203" y="238"/>
                  </a:lnTo>
                  <a:lnTo>
                    <a:pt x="191" y="244"/>
                  </a:lnTo>
                  <a:lnTo>
                    <a:pt x="181" y="249"/>
                  </a:lnTo>
                  <a:lnTo>
                    <a:pt x="168" y="253"/>
                  </a:lnTo>
                  <a:lnTo>
                    <a:pt x="156" y="257"/>
                  </a:lnTo>
                  <a:lnTo>
                    <a:pt x="143" y="259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41" y="209"/>
                  </a:moveTo>
                  <a:lnTo>
                    <a:pt x="41" y="209"/>
                  </a:lnTo>
                  <a:lnTo>
                    <a:pt x="48" y="208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59" y="205"/>
                  </a:lnTo>
                  <a:lnTo>
                    <a:pt x="64" y="204"/>
                  </a:lnTo>
                  <a:lnTo>
                    <a:pt x="69" y="204"/>
                  </a:lnTo>
                  <a:lnTo>
                    <a:pt x="74" y="207"/>
                  </a:lnTo>
                  <a:lnTo>
                    <a:pt x="74" y="207"/>
                  </a:lnTo>
                  <a:lnTo>
                    <a:pt x="81" y="208"/>
                  </a:lnTo>
                  <a:lnTo>
                    <a:pt x="87" y="209"/>
                  </a:lnTo>
                  <a:lnTo>
                    <a:pt x="92" y="209"/>
                  </a:lnTo>
                  <a:lnTo>
                    <a:pt x="98" y="207"/>
                  </a:lnTo>
                  <a:lnTo>
                    <a:pt x="98" y="207"/>
                  </a:lnTo>
                  <a:lnTo>
                    <a:pt x="103" y="204"/>
                  </a:lnTo>
                  <a:lnTo>
                    <a:pt x="107" y="204"/>
                  </a:lnTo>
                  <a:lnTo>
                    <a:pt x="112" y="204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24" y="208"/>
                  </a:lnTo>
                  <a:lnTo>
                    <a:pt x="130" y="209"/>
                  </a:lnTo>
                  <a:lnTo>
                    <a:pt x="135" y="208"/>
                  </a:lnTo>
                  <a:lnTo>
                    <a:pt x="142" y="207"/>
                  </a:lnTo>
                  <a:lnTo>
                    <a:pt x="142" y="207"/>
                  </a:lnTo>
                  <a:lnTo>
                    <a:pt x="147" y="204"/>
                  </a:lnTo>
                  <a:lnTo>
                    <a:pt x="152" y="204"/>
                  </a:lnTo>
                  <a:lnTo>
                    <a:pt x="156" y="204"/>
                  </a:lnTo>
                  <a:lnTo>
                    <a:pt x="161" y="207"/>
                  </a:lnTo>
                  <a:lnTo>
                    <a:pt x="161" y="207"/>
                  </a:lnTo>
                  <a:lnTo>
                    <a:pt x="167" y="209"/>
                  </a:lnTo>
                  <a:lnTo>
                    <a:pt x="172" y="209"/>
                  </a:lnTo>
                  <a:lnTo>
                    <a:pt x="178" y="208"/>
                  </a:lnTo>
                  <a:lnTo>
                    <a:pt x="185" y="207"/>
                  </a:lnTo>
                  <a:lnTo>
                    <a:pt x="185" y="207"/>
                  </a:lnTo>
                  <a:lnTo>
                    <a:pt x="190" y="204"/>
                  </a:lnTo>
                  <a:lnTo>
                    <a:pt x="195" y="204"/>
                  </a:lnTo>
                  <a:lnTo>
                    <a:pt x="200" y="205"/>
                  </a:lnTo>
                  <a:lnTo>
                    <a:pt x="203" y="207"/>
                  </a:lnTo>
                  <a:lnTo>
                    <a:pt x="203" y="207"/>
                  </a:lnTo>
                  <a:lnTo>
                    <a:pt x="209" y="208"/>
                  </a:lnTo>
                  <a:lnTo>
                    <a:pt x="219" y="209"/>
                  </a:lnTo>
                  <a:lnTo>
                    <a:pt x="219" y="192"/>
                  </a:lnTo>
                  <a:lnTo>
                    <a:pt x="219" y="192"/>
                  </a:lnTo>
                  <a:lnTo>
                    <a:pt x="208" y="191"/>
                  </a:lnTo>
                  <a:lnTo>
                    <a:pt x="204" y="190"/>
                  </a:lnTo>
                  <a:lnTo>
                    <a:pt x="204" y="190"/>
                  </a:lnTo>
                  <a:lnTo>
                    <a:pt x="199" y="187"/>
                  </a:lnTo>
                  <a:lnTo>
                    <a:pt x="193" y="187"/>
                  </a:lnTo>
                  <a:lnTo>
                    <a:pt x="187" y="188"/>
                  </a:lnTo>
                  <a:lnTo>
                    <a:pt x="181" y="191"/>
                  </a:lnTo>
                  <a:lnTo>
                    <a:pt x="181" y="191"/>
                  </a:lnTo>
                  <a:lnTo>
                    <a:pt x="176" y="192"/>
                  </a:lnTo>
                  <a:lnTo>
                    <a:pt x="170" y="192"/>
                  </a:lnTo>
                  <a:lnTo>
                    <a:pt x="165" y="191"/>
                  </a:lnTo>
                  <a:lnTo>
                    <a:pt x="160" y="190"/>
                  </a:lnTo>
                  <a:lnTo>
                    <a:pt x="160" y="190"/>
                  </a:lnTo>
                  <a:lnTo>
                    <a:pt x="155" y="187"/>
                  </a:lnTo>
                  <a:lnTo>
                    <a:pt x="150" y="187"/>
                  </a:lnTo>
                  <a:lnTo>
                    <a:pt x="144" y="188"/>
                  </a:lnTo>
                  <a:lnTo>
                    <a:pt x="139" y="190"/>
                  </a:lnTo>
                  <a:lnTo>
                    <a:pt x="139" y="190"/>
                  </a:lnTo>
                  <a:lnTo>
                    <a:pt x="134" y="192"/>
                  </a:lnTo>
                  <a:lnTo>
                    <a:pt x="129" y="192"/>
                  </a:lnTo>
                  <a:lnTo>
                    <a:pt x="125" y="192"/>
                  </a:lnTo>
                  <a:lnTo>
                    <a:pt x="120" y="190"/>
                  </a:lnTo>
                  <a:lnTo>
                    <a:pt x="120" y="190"/>
                  </a:lnTo>
                  <a:lnTo>
                    <a:pt x="113" y="188"/>
                  </a:lnTo>
                  <a:lnTo>
                    <a:pt x="109" y="187"/>
                  </a:lnTo>
                  <a:lnTo>
                    <a:pt x="104" y="187"/>
                  </a:lnTo>
                  <a:lnTo>
                    <a:pt x="98" y="190"/>
                  </a:lnTo>
                  <a:lnTo>
                    <a:pt x="98" y="190"/>
                  </a:lnTo>
                  <a:lnTo>
                    <a:pt x="94" y="191"/>
                  </a:lnTo>
                  <a:lnTo>
                    <a:pt x="89" y="192"/>
                  </a:lnTo>
                  <a:lnTo>
                    <a:pt x="83" y="192"/>
                  </a:lnTo>
                  <a:lnTo>
                    <a:pt x="78" y="191"/>
                  </a:lnTo>
                  <a:lnTo>
                    <a:pt x="78" y="191"/>
                  </a:lnTo>
                  <a:lnTo>
                    <a:pt x="72" y="188"/>
                  </a:lnTo>
                  <a:lnTo>
                    <a:pt x="65" y="187"/>
                  </a:lnTo>
                  <a:lnTo>
                    <a:pt x="60" y="187"/>
                  </a:lnTo>
                  <a:lnTo>
                    <a:pt x="55" y="190"/>
                  </a:lnTo>
                  <a:lnTo>
                    <a:pt x="55" y="190"/>
                  </a:lnTo>
                  <a:lnTo>
                    <a:pt x="51" y="191"/>
                  </a:lnTo>
                  <a:lnTo>
                    <a:pt x="41" y="192"/>
                  </a:lnTo>
                  <a:lnTo>
                    <a:pt x="41" y="209"/>
                  </a:lnTo>
                  <a:close/>
                  <a:moveTo>
                    <a:pt x="219" y="168"/>
                  </a:moveTo>
                  <a:lnTo>
                    <a:pt x="219" y="168"/>
                  </a:lnTo>
                  <a:lnTo>
                    <a:pt x="208" y="166"/>
                  </a:lnTo>
                  <a:lnTo>
                    <a:pt x="204" y="165"/>
                  </a:lnTo>
                  <a:lnTo>
                    <a:pt x="204" y="165"/>
                  </a:lnTo>
                  <a:lnTo>
                    <a:pt x="199" y="162"/>
                  </a:lnTo>
                  <a:lnTo>
                    <a:pt x="195" y="161"/>
                  </a:lnTo>
                  <a:lnTo>
                    <a:pt x="191" y="161"/>
                  </a:lnTo>
                  <a:lnTo>
                    <a:pt x="187" y="162"/>
                  </a:lnTo>
                  <a:lnTo>
                    <a:pt x="182" y="165"/>
                  </a:lnTo>
                  <a:lnTo>
                    <a:pt x="177" y="166"/>
                  </a:lnTo>
                  <a:lnTo>
                    <a:pt x="177" y="127"/>
                  </a:lnTo>
                  <a:lnTo>
                    <a:pt x="187" y="100"/>
                  </a:lnTo>
                  <a:lnTo>
                    <a:pt x="187" y="100"/>
                  </a:lnTo>
                  <a:lnTo>
                    <a:pt x="189" y="96"/>
                  </a:lnTo>
                  <a:lnTo>
                    <a:pt x="187" y="93"/>
                  </a:lnTo>
                  <a:lnTo>
                    <a:pt x="186" y="91"/>
                  </a:lnTo>
                  <a:lnTo>
                    <a:pt x="183" y="90"/>
                  </a:lnTo>
                  <a:lnTo>
                    <a:pt x="176" y="87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4" y="62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61" y="61"/>
                  </a:lnTo>
                  <a:lnTo>
                    <a:pt x="161" y="48"/>
                  </a:lnTo>
                  <a:lnTo>
                    <a:pt x="161" y="48"/>
                  </a:lnTo>
                  <a:lnTo>
                    <a:pt x="160" y="47"/>
                  </a:lnTo>
                  <a:lnTo>
                    <a:pt x="141" y="47"/>
                  </a:lnTo>
                  <a:lnTo>
                    <a:pt x="141" y="47"/>
                  </a:lnTo>
                  <a:lnTo>
                    <a:pt x="139" y="45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6"/>
                  </a:lnTo>
                  <a:lnTo>
                    <a:pt x="120" y="26"/>
                  </a:lnTo>
                  <a:lnTo>
                    <a:pt x="120" y="26"/>
                  </a:lnTo>
                  <a:lnTo>
                    <a:pt x="118" y="27"/>
                  </a:lnTo>
                  <a:lnTo>
                    <a:pt x="118" y="45"/>
                  </a:lnTo>
                  <a:lnTo>
                    <a:pt x="118" y="45"/>
                  </a:lnTo>
                  <a:lnTo>
                    <a:pt x="118" y="47"/>
                  </a:lnTo>
                  <a:lnTo>
                    <a:pt x="99" y="47"/>
                  </a:lnTo>
                  <a:lnTo>
                    <a:pt x="99" y="47"/>
                  </a:lnTo>
                  <a:lnTo>
                    <a:pt x="98" y="48"/>
                  </a:lnTo>
                  <a:lnTo>
                    <a:pt x="98" y="61"/>
                  </a:lnTo>
                  <a:lnTo>
                    <a:pt x="98" y="61"/>
                  </a:lnTo>
                  <a:lnTo>
                    <a:pt x="98" y="62"/>
                  </a:lnTo>
                  <a:lnTo>
                    <a:pt x="83" y="62"/>
                  </a:lnTo>
                  <a:lnTo>
                    <a:pt x="83" y="62"/>
                  </a:lnTo>
                  <a:lnTo>
                    <a:pt x="83" y="64"/>
                  </a:lnTo>
                  <a:lnTo>
                    <a:pt x="83" y="87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3" y="91"/>
                  </a:lnTo>
                  <a:lnTo>
                    <a:pt x="72" y="93"/>
                  </a:lnTo>
                  <a:lnTo>
                    <a:pt x="70" y="96"/>
                  </a:lnTo>
                  <a:lnTo>
                    <a:pt x="72" y="100"/>
                  </a:lnTo>
                  <a:lnTo>
                    <a:pt x="83" y="127"/>
                  </a:lnTo>
                  <a:lnTo>
                    <a:pt x="83" y="166"/>
                  </a:lnTo>
                  <a:lnTo>
                    <a:pt x="83" y="166"/>
                  </a:lnTo>
                  <a:lnTo>
                    <a:pt x="77" y="165"/>
                  </a:lnTo>
                  <a:lnTo>
                    <a:pt x="72" y="162"/>
                  </a:lnTo>
                  <a:lnTo>
                    <a:pt x="68" y="162"/>
                  </a:lnTo>
                  <a:lnTo>
                    <a:pt x="64" y="161"/>
                  </a:lnTo>
                  <a:lnTo>
                    <a:pt x="60" y="162"/>
                  </a:lnTo>
                  <a:lnTo>
                    <a:pt x="55" y="165"/>
                  </a:lnTo>
                  <a:lnTo>
                    <a:pt x="55" y="165"/>
                  </a:lnTo>
                  <a:lnTo>
                    <a:pt x="55" y="165"/>
                  </a:lnTo>
                  <a:lnTo>
                    <a:pt x="50" y="166"/>
                  </a:lnTo>
                  <a:lnTo>
                    <a:pt x="41" y="168"/>
                  </a:lnTo>
                  <a:lnTo>
                    <a:pt x="41" y="184"/>
                  </a:lnTo>
                  <a:lnTo>
                    <a:pt x="41" y="184"/>
                  </a:lnTo>
                  <a:lnTo>
                    <a:pt x="48" y="183"/>
                  </a:lnTo>
                  <a:lnTo>
                    <a:pt x="55" y="181"/>
                  </a:lnTo>
                  <a:lnTo>
                    <a:pt x="55" y="181"/>
                  </a:lnTo>
                  <a:lnTo>
                    <a:pt x="59" y="179"/>
                  </a:lnTo>
                  <a:lnTo>
                    <a:pt x="64" y="178"/>
                  </a:lnTo>
                  <a:lnTo>
                    <a:pt x="69" y="179"/>
                  </a:lnTo>
                  <a:lnTo>
                    <a:pt x="74" y="181"/>
                  </a:lnTo>
                  <a:lnTo>
                    <a:pt x="74" y="181"/>
                  </a:lnTo>
                  <a:lnTo>
                    <a:pt x="81" y="183"/>
                  </a:lnTo>
                  <a:lnTo>
                    <a:pt x="86" y="184"/>
                  </a:lnTo>
                  <a:lnTo>
                    <a:pt x="92" y="183"/>
                  </a:lnTo>
                  <a:lnTo>
                    <a:pt x="98" y="182"/>
                  </a:lnTo>
                  <a:lnTo>
                    <a:pt x="98" y="182"/>
                  </a:lnTo>
                  <a:lnTo>
                    <a:pt x="103" y="179"/>
                  </a:lnTo>
                  <a:lnTo>
                    <a:pt x="108" y="178"/>
                  </a:lnTo>
                  <a:lnTo>
                    <a:pt x="113" y="179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24" y="183"/>
                  </a:lnTo>
                  <a:lnTo>
                    <a:pt x="129" y="184"/>
                  </a:lnTo>
                  <a:lnTo>
                    <a:pt x="135" y="183"/>
                  </a:lnTo>
                  <a:lnTo>
                    <a:pt x="142" y="181"/>
                  </a:lnTo>
                  <a:lnTo>
                    <a:pt x="142" y="181"/>
                  </a:lnTo>
                  <a:lnTo>
                    <a:pt x="146" y="179"/>
                  </a:lnTo>
                  <a:lnTo>
                    <a:pt x="151" y="178"/>
                  </a:lnTo>
                  <a:lnTo>
                    <a:pt x="156" y="179"/>
                  </a:lnTo>
                  <a:lnTo>
                    <a:pt x="161" y="182"/>
                  </a:lnTo>
                  <a:lnTo>
                    <a:pt x="161" y="182"/>
                  </a:lnTo>
                  <a:lnTo>
                    <a:pt x="167" y="183"/>
                  </a:lnTo>
                  <a:lnTo>
                    <a:pt x="172" y="184"/>
                  </a:lnTo>
                  <a:lnTo>
                    <a:pt x="178" y="183"/>
                  </a:lnTo>
                  <a:lnTo>
                    <a:pt x="185" y="181"/>
                  </a:lnTo>
                  <a:lnTo>
                    <a:pt x="185" y="181"/>
                  </a:lnTo>
                  <a:lnTo>
                    <a:pt x="190" y="179"/>
                  </a:lnTo>
                  <a:lnTo>
                    <a:pt x="195" y="178"/>
                  </a:lnTo>
                  <a:lnTo>
                    <a:pt x="200" y="179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11" y="183"/>
                  </a:lnTo>
                  <a:lnTo>
                    <a:pt x="219" y="184"/>
                  </a:lnTo>
                  <a:lnTo>
                    <a:pt x="219" y="168"/>
                  </a:lnTo>
                  <a:close/>
                  <a:moveTo>
                    <a:pt x="164" y="82"/>
                  </a:moveTo>
                  <a:lnTo>
                    <a:pt x="130" y="68"/>
                  </a:lnTo>
                  <a:lnTo>
                    <a:pt x="130" y="68"/>
                  </a:lnTo>
                  <a:lnTo>
                    <a:pt x="129" y="68"/>
                  </a:lnTo>
                  <a:lnTo>
                    <a:pt x="95" y="82"/>
                  </a:lnTo>
                  <a:lnTo>
                    <a:pt x="95" y="82"/>
                  </a:lnTo>
                  <a:lnTo>
                    <a:pt x="94" y="82"/>
                  </a:lnTo>
                  <a:lnTo>
                    <a:pt x="94" y="80"/>
                  </a:lnTo>
                  <a:lnTo>
                    <a:pt x="94" y="74"/>
                  </a:lnTo>
                  <a:lnTo>
                    <a:pt x="94" y="74"/>
                  </a:lnTo>
                  <a:lnTo>
                    <a:pt x="95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9" y="71"/>
                  </a:lnTo>
                  <a:lnTo>
                    <a:pt x="109" y="58"/>
                  </a:lnTo>
                  <a:lnTo>
                    <a:pt x="109" y="58"/>
                  </a:lnTo>
                  <a:lnTo>
                    <a:pt x="111" y="57"/>
                  </a:lnTo>
                  <a:lnTo>
                    <a:pt x="150" y="57"/>
                  </a:lnTo>
                  <a:lnTo>
                    <a:pt x="150" y="57"/>
                  </a:lnTo>
                  <a:lnTo>
                    <a:pt x="151" y="58"/>
                  </a:lnTo>
                  <a:lnTo>
                    <a:pt x="151" y="71"/>
                  </a:lnTo>
                  <a:lnTo>
                    <a:pt x="151" y="71"/>
                  </a:lnTo>
                  <a:lnTo>
                    <a:pt x="152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5" y="74"/>
                  </a:lnTo>
                  <a:lnTo>
                    <a:pt x="165" y="80"/>
                  </a:lnTo>
                  <a:lnTo>
                    <a:pt x="165" y="80"/>
                  </a:lnTo>
                  <a:lnTo>
                    <a:pt x="165" y="80"/>
                  </a:lnTo>
                  <a:lnTo>
                    <a:pt x="165" y="82"/>
                  </a:lnTo>
                  <a:lnTo>
                    <a:pt x="164" y="82"/>
                  </a:lnTo>
                  <a:lnTo>
                    <a:pt x="164" y="8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75"/>
            <p:cNvSpPr>
              <a:spLocks noEditPoints="1"/>
            </p:cNvSpPr>
            <p:nvPr/>
          </p:nvSpPr>
          <p:spPr bwMode="auto">
            <a:xfrm>
              <a:off x="7003078" y="3237112"/>
              <a:ext cx="226552" cy="226552"/>
            </a:xfrm>
            <a:custGeom>
              <a:avLst/>
              <a:gdLst>
                <a:gd name="T0" fmla="*/ 117 w 260"/>
                <a:gd name="T1" fmla="*/ 259 h 260"/>
                <a:gd name="T2" fmla="*/ 79 w 260"/>
                <a:gd name="T3" fmla="*/ 249 h 260"/>
                <a:gd name="T4" fmla="*/ 47 w 260"/>
                <a:gd name="T5" fmla="*/ 230 h 260"/>
                <a:gd name="T6" fmla="*/ 22 w 260"/>
                <a:gd name="T7" fmla="*/ 203 h 260"/>
                <a:gd name="T8" fmla="*/ 5 w 260"/>
                <a:gd name="T9" fmla="*/ 169 h 260"/>
                <a:gd name="T10" fmla="*/ 0 w 260"/>
                <a:gd name="T11" fmla="*/ 130 h 260"/>
                <a:gd name="T12" fmla="*/ 3 w 260"/>
                <a:gd name="T13" fmla="*/ 104 h 260"/>
                <a:gd name="T14" fmla="*/ 16 w 260"/>
                <a:gd name="T15" fmla="*/ 68 h 260"/>
                <a:gd name="T16" fmla="*/ 38 w 260"/>
                <a:gd name="T17" fmla="*/ 38 h 260"/>
                <a:gd name="T18" fmla="*/ 68 w 260"/>
                <a:gd name="T19" fmla="*/ 16 h 260"/>
                <a:gd name="T20" fmla="*/ 104 w 260"/>
                <a:gd name="T21" fmla="*/ 3 h 260"/>
                <a:gd name="T22" fmla="*/ 130 w 260"/>
                <a:gd name="T23" fmla="*/ 0 h 260"/>
                <a:gd name="T24" fmla="*/ 169 w 260"/>
                <a:gd name="T25" fmla="*/ 5 h 260"/>
                <a:gd name="T26" fmla="*/ 203 w 260"/>
                <a:gd name="T27" fmla="*/ 22 h 260"/>
                <a:gd name="T28" fmla="*/ 230 w 260"/>
                <a:gd name="T29" fmla="*/ 47 h 260"/>
                <a:gd name="T30" fmla="*/ 250 w 260"/>
                <a:gd name="T31" fmla="*/ 79 h 260"/>
                <a:gd name="T32" fmla="*/ 259 w 260"/>
                <a:gd name="T33" fmla="*/ 117 h 260"/>
                <a:gd name="T34" fmla="*/ 259 w 260"/>
                <a:gd name="T35" fmla="*/ 143 h 260"/>
                <a:gd name="T36" fmla="*/ 250 w 260"/>
                <a:gd name="T37" fmla="*/ 181 h 260"/>
                <a:gd name="T38" fmla="*/ 230 w 260"/>
                <a:gd name="T39" fmla="*/ 212 h 260"/>
                <a:gd name="T40" fmla="*/ 203 w 260"/>
                <a:gd name="T41" fmla="*/ 238 h 260"/>
                <a:gd name="T42" fmla="*/ 169 w 260"/>
                <a:gd name="T43" fmla="*/ 253 h 260"/>
                <a:gd name="T44" fmla="*/ 130 w 260"/>
                <a:gd name="T45" fmla="*/ 260 h 260"/>
                <a:gd name="T46" fmla="*/ 114 w 260"/>
                <a:gd name="T47" fmla="*/ 42 h 260"/>
                <a:gd name="T48" fmla="*/ 109 w 260"/>
                <a:gd name="T49" fmla="*/ 93 h 260"/>
                <a:gd name="T50" fmla="*/ 94 w 260"/>
                <a:gd name="T51" fmla="*/ 93 h 260"/>
                <a:gd name="T52" fmla="*/ 73 w 260"/>
                <a:gd name="T53" fmla="*/ 42 h 260"/>
                <a:gd name="T54" fmla="*/ 74 w 260"/>
                <a:gd name="T55" fmla="*/ 106 h 260"/>
                <a:gd name="T56" fmla="*/ 88 w 260"/>
                <a:gd name="T57" fmla="*/ 114 h 260"/>
                <a:gd name="T58" fmla="*/ 88 w 260"/>
                <a:gd name="T59" fmla="*/ 213 h 260"/>
                <a:gd name="T60" fmla="*/ 94 w 260"/>
                <a:gd name="T61" fmla="*/ 218 h 260"/>
                <a:gd name="T62" fmla="*/ 111 w 260"/>
                <a:gd name="T63" fmla="*/ 217 h 260"/>
                <a:gd name="T64" fmla="*/ 114 w 260"/>
                <a:gd name="T65" fmla="*/ 210 h 260"/>
                <a:gd name="T66" fmla="*/ 120 w 260"/>
                <a:gd name="T67" fmla="*/ 113 h 260"/>
                <a:gd name="T68" fmla="*/ 130 w 260"/>
                <a:gd name="T69" fmla="*/ 101 h 260"/>
                <a:gd name="T70" fmla="*/ 187 w 260"/>
                <a:gd name="T71" fmla="*/ 61 h 260"/>
                <a:gd name="T72" fmla="*/ 186 w 260"/>
                <a:gd name="T73" fmla="*/ 53 h 260"/>
                <a:gd name="T74" fmla="*/ 172 w 260"/>
                <a:gd name="T75" fmla="*/ 42 h 260"/>
                <a:gd name="T76" fmla="*/ 163 w 260"/>
                <a:gd name="T77" fmla="*/ 42 h 260"/>
                <a:gd name="T78" fmla="*/ 150 w 260"/>
                <a:gd name="T79" fmla="*/ 51 h 260"/>
                <a:gd name="T80" fmla="*/ 146 w 260"/>
                <a:gd name="T81" fmla="*/ 61 h 260"/>
                <a:gd name="T82" fmla="*/ 160 w 260"/>
                <a:gd name="T83" fmla="*/ 210 h 260"/>
                <a:gd name="T84" fmla="*/ 163 w 260"/>
                <a:gd name="T85" fmla="*/ 216 h 260"/>
                <a:gd name="T86" fmla="*/ 181 w 260"/>
                <a:gd name="T87" fmla="*/ 218 h 260"/>
                <a:gd name="T88" fmla="*/ 185 w 260"/>
                <a:gd name="T89" fmla="*/ 216 h 260"/>
                <a:gd name="T90" fmla="*/ 187 w 260"/>
                <a:gd name="T91" fmla="*/ 6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7" y="259"/>
                  </a:lnTo>
                  <a:lnTo>
                    <a:pt x="104" y="257"/>
                  </a:lnTo>
                  <a:lnTo>
                    <a:pt x="91" y="253"/>
                  </a:lnTo>
                  <a:lnTo>
                    <a:pt x="79" y="249"/>
                  </a:lnTo>
                  <a:lnTo>
                    <a:pt x="68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30" y="212"/>
                  </a:lnTo>
                  <a:lnTo>
                    <a:pt x="22" y="203"/>
                  </a:lnTo>
                  <a:lnTo>
                    <a:pt x="16" y="192"/>
                  </a:lnTo>
                  <a:lnTo>
                    <a:pt x="10" y="181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1" y="117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10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6"/>
                  </a:lnTo>
                  <a:lnTo>
                    <a:pt x="79" y="10"/>
                  </a:lnTo>
                  <a:lnTo>
                    <a:pt x="91" y="5"/>
                  </a:lnTo>
                  <a:lnTo>
                    <a:pt x="104" y="3"/>
                  </a:lnTo>
                  <a:lnTo>
                    <a:pt x="117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9" y="5"/>
                  </a:lnTo>
                  <a:lnTo>
                    <a:pt x="181" y="10"/>
                  </a:lnTo>
                  <a:lnTo>
                    <a:pt x="192" y="16"/>
                  </a:lnTo>
                  <a:lnTo>
                    <a:pt x="203" y="22"/>
                  </a:lnTo>
                  <a:lnTo>
                    <a:pt x="213" y="30"/>
                  </a:lnTo>
                  <a:lnTo>
                    <a:pt x="222" y="38"/>
                  </a:lnTo>
                  <a:lnTo>
                    <a:pt x="230" y="47"/>
                  </a:lnTo>
                  <a:lnTo>
                    <a:pt x="238" y="57"/>
                  </a:lnTo>
                  <a:lnTo>
                    <a:pt x="244" y="68"/>
                  </a:lnTo>
                  <a:lnTo>
                    <a:pt x="250" y="79"/>
                  </a:lnTo>
                  <a:lnTo>
                    <a:pt x="255" y="91"/>
                  </a:lnTo>
                  <a:lnTo>
                    <a:pt x="257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7" y="156"/>
                  </a:lnTo>
                  <a:lnTo>
                    <a:pt x="255" y="169"/>
                  </a:lnTo>
                  <a:lnTo>
                    <a:pt x="250" y="181"/>
                  </a:lnTo>
                  <a:lnTo>
                    <a:pt x="244" y="192"/>
                  </a:lnTo>
                  <a:lnTo>
                    <a:pt x="238" y="203"/>
                  </a:lnTo>
                  <a:lnTo>
                    <a:pt x="230" y="212"/>
                  </a:lnTo>
                  <a:lnTo>
                    <a:pt x="222" y="222"/>
                  </a:lnTo>
                  <a:lnTo>
                    <a:pt x="213" y="230"/>
                  </a:lnTo>
                  <a:lnTo>
                    <a:pt x="203" y="238"/>
                  </a:lnTo>
                  <a:lnTo>
                    <a:pt x="192" y="244"/>
                  </a:lnTo>
                  <a:lnTo>
                    <a:pt x="181" y="249"/>
                  </a:lnTo>
                  <a:lnTo>
                    <a:pt x="169" y="253"/>
                  </a:lnTo>
                  <a:lnTo>
                    <a:pt x="156" y="257"/>
                  </a:lnTo>
                  <a:lnTo>
                    <a:pt x="143" y="259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30" y="42"/>
                  </a:moveTo>
                  <a:lnTo>
                    <a:pt x="114" y="42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09" y="93"/>
                  </a:lnTo>
                  <a:lnTo>
                    <a:pt x="109" y="42"/>
                  </a:lnTo>
                  <a:lnTo>
                    <a:pt x="94" y="42"/>
                  </a:lnTo>
                  <a:lnTo>
                    <a:pt x="94" y="93"/>
                  </a:lnTo>
                  <a:lnTo>
                    <a:pt x="88" y="93"/>
                  </a:lnTo>
                  <a:lnTo>
                    <a:pt x="88" y="42"/>
                  </a:lnTo>
                  <a:lnTo>
                    <a:pt x="73" y="42"/>
                  </a:lnTo>
                  <a:lnTo>
                    <a:pt x="73" y="101"/>
                  </a:lnTo>
                  <a:lnTo>
                    <a:pt x="73" y="101"/>
                  </a:lnTo>
                  <a:lnTo>
                    <a:pt x="74" y="106"/>
                  </a:lnTo>
                  <a:lnTo>
                    <a:pt x="78" y="110"/>
                  </a:lnTo>
                  <a:lnTo>
                    <a:pt x="83" y="113"/>
                  </a:lnTo>
                  <a:lnTo>
                    <a:pt x="88" y="114"/>
                  </a:lnTo>
                  <a:lnTo>
                    <a:pt x="88" y="210"/>
                  </a:lnTo>
                  <a:lnTo>
                    <a:pt x="88" y="210"/>
                  </a:lnTo>
                  <a:lnTo>
                    <a:pt x="88" y="213"/>
                  </a:lnTo>
                  <a:lnTo>
                    <a:pt x="90" y="216"/>
                  </a:lnTo>
                  <a:lnTo>
                    <a:pt x="91" y="217"/>
                  </a:lnTo>
                  <a:lnTo>
                    <a:pt x="94" y="218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11" y="217"/>
                  </a:lnTo>
                  <a:lnTo>
                    <a:pt x="112" y="216"/>
                  </a:lnTo>
                  <a:lnTo>
                    <a:pt x="114" y="213"/>
                  </a:lnTo>
                  <a:lnTo>
                    <a:pt x="114" y="210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20" y="113"/>
                  </a:lnTo>
                  <a:lnTo>
                    <a:pt x="125" y="110"/>
                  </a:lnTo>
                  <a:lnTo>
                    <a:pt x="129" y="106"/>
                  </a:lnTo>
                  <a:lnTo>
                    <a:pt x="130" y="101"/>
                  </a:lnTo>
                  <a:lnTo>
                    <a:pt x="130" y="108"/>
                  </a:lnTo>
                  <a:lnTo>
                    <a:pt x="130" y="42"/>
                  </a:lnTo>
                  <a:close/>
                  <a:moveTo>
                    <a:pt x="187" y="61"/>
                  </a:moveTo>
                  <a:lnTo>
                    <a:pt x="187" y="61"/>
                  </a:lnTo>
                  <a:lnTo>
                    <a:pt x="187" y="57"/>
                  </a:lnTo>
                  <a:lnTo>
                    <a:pt x="186" y="53"/>
                  </a:lnTo>
                  <a:lnTo>
                    <a:pt x="181" y="47"/>
                  </a:lnTo>
                  <a:lnTo>
                    <a:pt x="176" y="43"/>
                  </a:lnTo>
                  <a:lnTo>
                    <a:pt x="172" y="42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3" y="42"/>
                  </a:lnTo>
                  <a:lnTo>
                    <a:pt x="159" y="43"/>
                  </a:lnTo>
                  <a:lnTo>
                    <a:pt x="152" y="47"/>
                  </a:lnTo>
                  <a:lnTo>
                    <a:pt x="150" y="51"/>
                  </a:lnTo>
                  <a:lnTo>
                    <a:pt x="147" y="53"/>
                  </a:lnTo>
                  <a:lnTo>
                    <a:pt x="146" y="57"/>
                  </a:lnTo>
                  <a:lnTo>
                    <a:pt x="146" y="61"/>
                  </a:lnTo>
                  <a:lnTo>
                    <a:pt x="146" y="134"/>
                  </a:lnTo>
                  <a:lnTo>
                    <a:pt x="160" y="134"/>
                  </a:lnTo>
                  <a:lnTo>
                    <a:pt x="160" y="210"/>
                  </a:lnTo>
                  <a:lnTo>
                    <a:pt x="160" y="210"/>
                  </a:lnTo>
                  <a:lnTo>
                    <a:pt x="161" y="213"/>
                  </a:lnTo>
                  <a:lnTo>
                    <a:pt x="163" y="216"/>
                  </a:lnTo>
                  <a:lnTo>
                    <a:pt x="165" y="217"/>
                  </a:lnTo>
                  <a:lnTo>
                    <a:pt x="168" y="218"/>
                  </a:lnTo>
                  <a:lnTo>
                    <a:pt x="181" y="218"/>
                  </a:lnTo>
                  <a:lnTo>
                    <a:pt x="181" y="218"/>
                  </a:lnTo>
                  <a:lnTo>
                    <a:pt x="183" y="217"/>
                  </a:lnTo>
                  <a:lnTo>
                    <a:pt x="185" y="216"/>
                  </a:lnTo>
                  <a:lnTo>
                    <a:pt x="187" y="213"/>
                  </a:lnTo>
                  <a:lnTo>
                    <a:pt x="187" y="210"/>
                  </a:lnTo>
                  <a:lnTo>
                    <a:pt x="187" y="6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76"/>
            <p:cNvSpPr>
              <a:spLocks noEditPoints="1"/>
            </p:cNvSpPr>
            <p:nvPr/>
          </p:nvSpPr>
          <p:spPr bwMode="auto">
            <a:xfrm>
              <a:off x="7273198" y="3237112"/>
              <a:ext cx="226552" cy="226552"/>
            </a:xfrm>
            <a:custGeom>
              <a:avLst/>
              <a:gdLst>
                <a:gd name="T0" fmla="*/ 102 w 260"/>
                <a:gd name="T1" fmla="*/ 3 h 260"/>
                <a:gd name="T2" fmla="*/ 57 w 260"/>
                <a:gd name="T3" fmla="*/ 22 h 260"/>
                <a:gd name="T4" fmla="*/ 22 w 260"/>
                <a:gd name="T5" fmla="*/ 57 h 260"/>
                <a:gd name="T6" fmla="*/ 2 w 260"/>
                <a:gd name="T7" fmla="*/ 104 h 260"/>
                <a:gd name="T8" fmla="*/ 0 w 260"/>
                <a:gd name="T9" fmla="*/ 143 h 260"/>
                <a:gd name="T10" fmla="*/ 15 w 260"/>
                <a:gd name="T11" fmla="*/ 192 h 260"/>
                <a:gd name="T12" fmla="*/ 47 w 260"/>
                <a:gd name="T13" fmla="*/ 230 h 260"/>
                <a:gd name="T14" fmla="*/ 91 w 260"/>
                <a:gd name="T15" fmla="*/ 253 h 260"/>
                <a:gd name="T16" fmla="*/ 130 w 260"/>
                <a:gd name="T17" fmla="*/ 260 h 260"/>
                <a:gd name="T18" fmla="*/ 179 w 260"/>
                <a:gd name="T19" fmla="*/ 249 h 260"/>
                <a:gd name="T20" fmla="*/ 221 w 260"/>
                <a:gd name="T21" fmla="*/ 222 h 260"/>
                <a:gd name="T22" fmla="*/ 249 w 260"/>
                <a:gd name="T23" fmla="*/ 181 h 260"/>
                <a:gd name="T24" fmla="*/ 260 w 260"/>
                <a:gd name="T25" fmla="*/ 130 h 260"/>
                <a:gd name="T26" fmla="*/ 253 w 260"/>
                <a:gd name="T27" fmla="*/ 91 h 260"/>
                <a:gd name="T28" fmla="*/ 230 w 260"/>
                <a:gd name="T29" fmla="*/ 47 h 260"/>
                <a:gd name="T30" fmla="*/ 191 w 260"/>
                <a:gd name="T31" fmla="*/ 16 h 260"/>
                <a:gd name="T32" fmla="*/ 143 w 260"/>
                <a:gd name="T33" fmla="*/ 0 h 260"/>
                <a:gd name="T34" fmla="*/ 148 w 260"/>
                <a:gd name="T35" fmla="*/ 22 h 260"/>
                <a:gd name="T36" fmla="*/ 151 w 260"/>
                <a:gd name="T37" fmla="*/ 29 h 260"/>
                <a:gd name="T38" fmla="*/ 121 w 260"/>
                <a:gd name="T39" fmla="*/ 34 h 260"/>
                <a:gd name="T40" fmla="*/ 108 w 260"/>
                <a:gd name="T41" fmla="*/ 44 h 260"/>
                <a:gd name="T42" fmla="*/ 144 w 260"/>
                <a:gd name="T43" fmla="*/ 51 h 260"/>
                <a:gd name="T44" fmla="*/ 152 w 260"/>
                <a:gd name="T45" fmla="*/ 57 h 260"/>
                <a:gd name="T46" fmla="*/ 138 w 260"/>
                <a:gd name="T47" fmla="*/ 68 h 260"/>
                <a:gd name="T48" fmla="*/ 113 w 260"/>
                <a:gd name="T49" fmla="*/ 74 h 260"/>
                <a:gd name="T50" fmla="*/ 125 w 260"/>
                <a:gd name="T51" fmla="*/ 77 h 260"/>
                <a:gd name="T52" fmla="*/ 128 w 260"/>
                <a:gd name="T53" fmla="*/ 80 h 260"/>
                <a:gd name="T54" fmla="*/ 117 w 260"/>
                <a:gd name="T55" fmla="*/ 84 h 260"/>
                <a:gd name="T56" fmla="*/ 105 w 260"/>
                <a:gd name="T57" fmla="*/ 73 h 260"/>
                <a:gd name="T58" fmla="*/ 112 w 260"/>
                <a:gd name="T59" fmla="*/ 66 h 260"/>
                <a:gd name="T60" fmla="*/ 135 w 260"/>
                <a:gd name="T61" fmla="*/ 60 h 260"/>
                <a:gd name="T62" fmla="*/ 119 w 260"/>
                <a:gd name="T63" fmla="*/ 53 h 260"/>
                <a:gd name="T64" fmla="*/ 91 w 260"/>
                <a:gd name="T65" fmla="*/ 47 h 260"/>
                <a:gd name="T66" fmla="*/ 89 w 260"/>
                <a:gd name="T67" fmla="*/ 39 h 260"/>
                <a:gd name="T68" fmla="*/ 117 w 260"/>
                <a:gd name="T69" fmla="*/ 27 h 260"/>
                <a:gd name="T70" fmla="*/ 187 w 260"/>
                <a:gd name="T71" fmla="*/ 190 h 260"/>
                <a:gd name="T72" fmla="*/ 180 w 260"/>
                <a:gd name="T73" fmla="*/ 208 h 260"/>
                <a:gd name="T74" fmla="*/ 161 w 260"/>
                <a:gd name="T75" fmla="*/ 222 h 260"/>
                <a:gd name="T76" fmla="*/ 71 w 260"/>
                <a:gd name="T77" fmla="*/ 222 h 260"/>
                <a:gd name="T78" fmla="*/ 52 w 260"/>
                <a:gd name="T79" fmla="*/ 208 h 260"/>
                <a:gd name="T80" fmla="*/ 47 w 260"/>
                <a:gd name="T81" fmla="*/ 112 h 260"/>
                <a:gd name="T82" fmla="*/ 187 w 260"/>
                <a:gd name="T83" fmla="*/ 93 h 260"/>
                <a:gd name="T84" fmla="*/ 213 w 260"/>
                <a:gd name="T85" fmla="*/ 103 h 260"/>
                <a:gd name="T86" fmla="*/ 232 w 260"/>
                <a:gd name="T87" fmla="*/ 134 h 260"/>
                <a:gd name="T88" fmla="*/ 230 w 260"/>
                <a:gd name="T89" fmla="*/ 161 h 260"/>
                <a:gd name="T90" fmla="*/ 205 w 260"/>
                <a:gd name="T91" fmla="*/ 187 h 260"/>
                <a:gd name="T92" fmla="*/ 187 w 260"/>
                <a:gd name="T93" fmla="*/ 119 h 260"/>
                <a:gd name="T94" fmla="*/ 195 w 260"/>
                <a:gd name="T95" fmla="*/ 165 h 260"/>
                <a:gd name="T96" fmla="*/ 208 w 260"/>
                <a:gd name="T97" fmla="*/ 152 h 260"/>
                <a:gd name="T98" fmla="*/ 209 w 260"/>
                <a:gd name="T99" fmla="*/ 139 h 260"/>
                <a:gd name="T100" fmla="*/ 200 w 260"/>
                <a:gd name="T101" fmla="*/ 123 h 260"/>
                <a:gd name="T102" fmla="*/ 187 w 260"/>
                <a:gd name="T103" fmla="*/ 11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0" h="260">
                  <a:moveTo>
                    <a:pt x="130" y="0"/>
                  </a:moveTo>
                  <a:lnTo>
                    <a:pt x="130" y="0"/>
                  </a:lnTo>
                  <a:lnTo>
                    <a:pt x="115" y="0"/>
                  </a:lnTo>
                  <a:lnTo>
                    <a:pt x="102" y="3"/>
                  </a:lnTo>
                  <a:lnTo>
                    <a:pt x="91" y="5"/>
                  </a:lnTo>
                  <a:lnTo>
                    <a:pt x="79" y="10"/>
                  </a:lnTo>
                  <a:lnTo>
                    <a:pt x="67" y="16"/>
                  </a:lnTo>
                  <a:lnTo>
                    <a:pt x="57" y="22"/>
                  </a:lnTo>
                  <a:lnTo>
                    <a:pt x="47" y="30"/>
                  </a:lnTo>
                  <a:lnTo>
                    <a:pt x="37" y="38"/>
                  </a:lnTo>
                  <a:lnTo>
                    <a:pt x="28" y="47"/>
                  </a:lnTo>
                  <a:lnTo>
                    <a:pt x="22" y="57"/>
                  </a:lnTo>
                  <a:lnTo>
                    <a:pt x="15" y="68"/>
                  </a:lnTo>
                  <a:lnTo>
                    <a:pt x="9" y="79"/>
                  </a:lnTo>
                  <a:lnTo>
                    <a:pt x="5" y="91"/>
                  </a:lnTo>
                  <a:lnTo>
                    <a:pt x="2" y="104"/>
                  </a:lnTo>
                  <a:lnTo>
                    <a:pt x="0" y="117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43"/>
                  </a:lnTo>
                  <a:lnTo>
                    <a:pt x="2" y="156"/>
                  </a:lnTo>
                  <a:lnTo>
                    <a:pt x="5" y="169"/>
                  </a:lnTo>
                  <a:lnTo>
                    <a:pt x="9" y="181"/>
                  </a:lnTo>
                  <a:lnTo>
                    <a:pt x="15" y="192"/>
                  </a:lnTo>
                  <a:lnTo>
                    <a:pt x="22" y="203"/>
                  </a:lnTo>
                  <a:lnTo>
                    <a:pt x="28" y="212"/>
                  </a:lnTo>
                  <a:lnTo>
                    <a:pt x="37" y="222"/>
                  </a:lnTo>
                  <a:lnTo>
                    <a:pt x="47" y="230"/>
                  </a:lnTo>
                  <a:lnTo>
                    <a:pt x="57" y="238"/>
                  </a:lnTo>
                  <a:lnTo>
                    <a:pt x="67" y="244"/>
                  </a:lnTo>
                  <a:lnTo>
                    <a:pt x="79" y="249"/>
                  </a:lnTo>
                  <a:lnTo>
                    <a:pt x="91" y="253"/>
                  </a:lnTo>
                  <a:lnTo>
                    <a:pt x="102" y="257"/>
                  </a:lnTo>
                  <a:lnTo>
                    <a:pt x="115" y="259"/>
                  </a:lnTo>
                  <a:lnTo>
                    <a:pt x="130" y="260"/>
                  </a:lnTo>
                  <a:lnTo>
                    <a:pt x="130" y="260"/>
                  </a:lnTo>
                  <a:lnTo>
                    <a:pt x="143" y="259"/>
                  </a:lnTo>
                  <a:lnTo>
                    <a:pt x="156" y="257"/>
                  </a:lnTo>
                  <a:lnTo>
                    <a:pt x="167" y="253"/>
                  </a:lnTo>
                  <a:lnTo>
                    <a:pt x="179" y="249"/>
                  </a:lnTo>
                  <a:lnTo>
                    <a:pt x="191" y="244"/>
                  </a:lnTo>
                  <a:lnTo>
                    <a:pt x="201" y="238"/>
                  </a:lnTo>
                  <a:lnTo>
                    <a:pt x="212" y="230"/>
                  </a:lnTo>
                  <a:lnTo>
                    <a:pt x="221" y="222"/>
                  </a:lnTo>
                  <a:lnTo>
                    <a:pt x="230" y="212"/>
                  </a:lnTo>
                  <a:lnTo>
                    <a:pt x="236" y="203"/>
                  </a:lnTo>
                  <a:lnTo>
                    <a:pt x="243" y="192"/>
                  </a:lnTo>
                  <a:lnTo>
                    <a:pt x="249" y="181"/>
                  </a:lnTo>
                  <a:lnTo>
                    <a:pt x="253" y="169"/>
                  </a:lnTo>
                  <a:lnTo>
                    <a:pt x="256" y="156"/>
                  </a:lnTo>
                  <a:lnTo>
                    <a:pt x="258" y="143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8" y="117"/>
                  </a:lnTo>
                  <a:lnTo>
                    <a:pt x="256" y="104"/>
                  </a:lnTo>
                  <a:lnTo>
                    <a:pt x="253" y="91"/>
                  </a:lnTo>
                  <a:lnTo>
                    <a:pt x="249" y="79"/>
                  </a:lnTo>
                  <a:lnTo>
                    <a:pt x="243" y="68"/>
                  </a:lnTo>
                  <a:lnTo>
                    <a:pt x="236" y="57"/>
                  </a:lnTo>
                  <a:lnTo>
                    <a:pt x="230" y="47"/>
                  </a:lnTo>
                  <a:lnTo>
                    <a:pt x="221" y="38"/>
                  </a:lnTo>
                  <a:lnTo>
                    <a:pt x="212" y="30"/>
                  </a:lnTo>
                  <a:lnTo>
                    <a:pt x="201" y="22"/>
                  </a:lnTo>
                  <a:lnTo>
                    <a:pt x="191" y="16"/>
                  </a:lnTo>
                  <a:lnTo>
                    <a:pt x="179" y="10"/>
                  </a:lnTo>
                  <a:lnTo>
                    <a:pt x="167" y="5"/>
                  </a:lnTo>
                  <a:lnTo>
                    <a:pt x="156" y="3"/>
                  </a:lnTo>
                  <a:lnTo>
                    <a:pt x="143" y="0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48" y="22"/>
                  </a:moveTo>
                  <a:lnTo>
                    <a:pt x="148" y="22"/>
                  </a:lnTo>
                  <a:lnTo>
                    <a:pt x="151" y="23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1" y="29"/>
                  </a:lnTo>
                  <a:lnTo>
                    <a:pt x="148" y="30"/>
                  </a:lnTo>
                  <a:lnTo>
                    <a:pt x="148" y="30"/>
                  </a:lnTo>
                  <a:lnTo>
                    <a:pt x="136" y="31"/>
                  </a:lnTo>
                  <a:lnTo>
                    <a:pt x="121" y="34"/>
                  </a:lnTo>
                  <a:lnTo>
                    <a:pt x="106" y="38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108" y="44"/>
                  </a:lnTo>
                  <a:lnTo>
                    <a:pt x="121" y="45"/>
                  </a:lnTo>
                  <a:lnTo>
                    <a:pt x="121" y="45"/>
                  </a:lnTo>
                  <a:lnTo>
                    <a:pt x="134" y="48"/>
                  </a:lnTo>
                  <a:lnTo>
                    <a:pt x="144" y="51"/>
                  </a:lnTo>
                  <a:lnTo>
                    <a:pt x="149" y="53"/>
                  </a:lnTo>
                  <a:lnTo>
                    <a:pt x="151" y="56"/>
                  </a:lnTo>
                  <a:lnTo>
                    <a:pt x="152" y="57"/>
                  </a:lnTo>
                  <a:lnTo>
                    <a:pt x="152" y="57"/>
                  </a:lnTo>
                  <a:lnTo>
                    <a:pt x="151" y="60"/>
                  </a:lnTo>
                  <a:lnTo>
                    <a:pt x="149" y="62"/>
                  </a:lnTo>
                  <a:lnTo>
                    <a:pt x="144" y="65"/>
                  </a:lnTo>
                  <a:lnTo>
                    <a:pt x="138" y="68"/>
                  </a:lnTo>
                  <a:lnTo>
                    <a:pt x="128" y="69"/>
                  </a:lnTo>
                  <a:lnTo>
                    <a:pt x="128" y="69"/>
                  </a:lnTo>
                  <a:lnTo>
                    <a:pt x="119" y="71"/>
                  </a:lnTo>
                  <a:lnTo>
                    <a:pt x="113" y="74"/>
                  </a:lnTo>
                  <a:lnTo>
                    <a:pt x="113" y="74"/>
                  </a:lnTo>
                  <a:lnTo>
                    <a:pt x="114" y="75"/>
                  </a:lnTo>
                  <a:lnTo>
                    <a:pt x="117" y="77"/>
                  </a:lnTo>
                  <a:lnTo>
                    <a:pt x="125" y="77"/>
                  </a:lnTo>
                  <a:lnTo>
                    <a:pt x="125" y="77"/>
                  </a:lnTo>
                  <a:lnTo>
                    <a:pt x="127" y="7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27" y="83"/>
                  </a:lnTo>
                  <a:lnTo>
                    <a:pt x="125" y="84"/>
                  </a:lnTo>
                  <a:lnTo>
                    <a:pt x="125" y="84"/>
                  </a:lnTo>
                  <a:lnTo>
                    <a:pt x="117" y="84"/>
                  </a:lnTo>
                  <a:lnTo>
                    <a:pt x="110" y="82"/>
                  </a:lnTo>
                  <a:lnTo>
                    <a:pt x="106" y="79"/>
                  </a:lnTo>
                  <a:lnTo>
                    <a:pt x="105" y="77"/>
                  </a:lnTo>
                  <a:lnTo>
                    <a:pt x="105" y="73"/>
                  </a:lnTo>
                  <a:lnTo>
                    <a:pt x="105" y="73"/>
                  </a:lnTo>
                  <a:lnTo>
                    <a:pt x="105" y="70"/>
                  </a:lnTo>
                  <a:lnTo>
                    <a:pt x="106" y="69"/>
                  </a:lnTo>
                  <a:lnTo>
                    <a:pt x="112" y="66"/>
                  </a:lnTo>
                  <a:lnTo>
                    <a:pt x="118" y="64"/>
                  </a:lnTo>
                  <a:lnTo>
                    <a:pt x="127" y="61"/>
                  </a:lnTo>
                  <a:lnTo>
                    <a:pt x="127" y="61"/>
                  </a:lnTo>
                  <a:lnTo>
                    <a:pt x="135" y="60"/>
                  </a:lnTo>
                  <a:lnTo>
                    <a:pt x="141" y="58"/>
                  </a:lnTo>
                  <a:lnTo>
                    <a:pt x="141" y="58"/>
                  </a:lnTo>
                  <a:lnTo>
                    <a:pt x="131" y="56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06" y="52"/>
                  </a:lnTo>
                  <a:lnTo>
                    <a:pt x="96" y="49"/>
                  </a:lnTo>
                  <a:lnTo>
                    <a:pt x="91" y="47"/>
                  </a:lnTo>
                  <a:lnTo>
                    <a:pt x="89" y="44"/>
                  </a:lnTo>
                  <a:lnTo>
                    <a:pt x="89" y="42"/>
                  </a:lnTo>
                  <a:lnTo>
                    <a:pt x="89" y="42"/>
                  </a:lnTo>
                  <a:lnTo>
                    <a:pt x="89" y="39"/>
                  </a:lnTo>
                  <a:lnTo>
                    <a:pt x="91" y="38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7" y="27"/>
                  </a:lnTo>
                  <a:lnTo>
                    <a:pt x="136" y="23"/>
                  </a:lnTo>
                  <a:lnTo>
                    <a:pt x="148" y="22"/>
                  </a:lnTo>
                  <a:lnTo>
                    <a:pt x="148" y="22"/>
                  </a:lnTo>
                  <a:close/>
                  <a:moveTo>
                    <a:pt x="187" y="190"/>
                  </a:moveTo>
                  <a:lnTo>
                    <a:pt x="187" y="190"/>
                  </a:lnTo>
                  <a:lnTo>
                    <a:pt x="186" y="196"/>
                  </a:lnTo>
                  <a:lnTo>
                    <a:pt x="184" y="203"/>
                  </a:lnTo>
                  <a:lnTo>
                    <a:pt x="180" y="208"/>
                  </a:lnTo>
                  <a:lnTo>
                    <a:pt x="177" y="213"/>
                  </a:lnTo>
                  <a:lnTo>
                    <a:pt x="173" y="217"/>
                  </a:lnTo>
                  <a:lnTo>
                    <a:pt x="167" y="220"/>
                  </a:lnTo>
                  <a:lnTo>
                    <a:pt x="161" y="222"/>
                  </a:lnTo>
                  <a:lnTo>
                    <a:pt x="156" y="223"/>
                  </a:lnTo>
                  <a:lnTo>
                    <a:pt x="78" y="223"/>
                  </a:lnTo>
                  <a:lnTo>
                    <a:pt x="78" y="223"/>
                  </a:lnTo>
                  <a:lnTo>
                    <a:pt x="71" y="222"/>
                  </a:lnTo>
                  <a:lnTo>
                    <a:pt x="65" y="220"/>
                  </a:lnTo>
                  <a:lnTo>
                    <a:pt x="60" y="217"/>
                  </a:lnTo>
                  <a:lnTo>
                    <a:pt x="56" y="213"/>
                  </a:lnTo>
                  <a:lnTo>
                    <a:pt x="52" y="208"/>
                  </a:lnTo>
                  <a:lnTo>
                    <a:pt x="48" y="203"/>
                  </a:lnTo>
                  <a:lnTo>
                    <a:pt x="47" y="196"/>
                  </a:lnTo>
                  <a:lnTo>
                    <a:pt x="47" y="190"/>
                  </a:lnTo>
                  <a:lnTo>
                    <a:pt x="47" y="112"/>
                  </a:lnTo>
                  <a:lnTo>
                    <a:pt x="47" y="112"/>
                  </a:lnTo>
                  <a:lnTo>
                    <a:pt x="47" y="112"/>
                  </a:lnTo>
                  <a:lnTo>
                    <a:pt x="47" y="93"/>
                  </a:lnTo>
                  <a:lnTo>
                    <a:pt x="187" y="93"/>
                  </a:lnTo>
                  <a:lnTo>
                    <a:pt x="187" y="93"/>
                  </a:lnTo>
                  <a:lnTo>
                    <a:pt x="196" y="95"/>
                  </a:lnTo>
                  <a:lnTo>
                    <a:pt x="205" y="97"/>
                  </a:lnTo>
                  <a:lnTo>
                    <a:pt x="213" y="103"/>
                  </a:lnTo>
                  <a:lnTo>
                    <a:pt x="219" y="109"/>
                  </a:lnTo>
                  <a:lnTo>
                    <a:pt x="225" y="117"/>
                  </a:lnTo>
                  <a:lnTo>
                    <a:pt x="230" y="125"/>
                  </a:lnTo>
                  <a:lnTo>
                    <a:pt x="232" y="134"/>
                  </a:lnTo>
                  <a:lnTo>
                    <a:pt x="234" y="143"/>
                  </a:lnTo>
                  <a:lnTo>
                    <a:pt x="234" y="143"/>
                  </a:lnTo>
                  <a:lnTo>
                    <a:pt x="232" y="153"/>
                  </a:lnTo>
                  <a:lnTo>
                    <a:pt x="230" y="161"/>
                  </a:lnTo>
                  <a:lnTo>
                    <a:pt x="225" y="169"/>
                  </a:lnTo>
                  <a:lnTo>
                    <a:pt x="219" y="177"/>
                  </a:lnTo>
                  <a:lnTo>
                    <a:pt x="213" y="182"/>
                  </a:lnTo>
                  <a:lnTo>
                    <a:pt x="205" y="187"/>
                  </a:lnTo>
                  <a:lnTo>
                    <a:pt x="196" y="190"/>
                  </a:lnTo>
                  <a:lnTo>
                    <a:pt x="187" y="190"/>
                  </a:lnTo>
                  <a:lnTo>
                    <a:pt x="187" y="190"/>
                  </a:lnTo>
                  <a:close/>
                  <a:moveTo>
                    <a:pt x="187" y="119"/>
                  </a:moveTo>
                  <a:lnTo>
                    <a:pt x="187" y="166"/>
                  </a:lnTo>
                  <a:lnTo>
                    <a:pt x="187" y="166"/>
                  </a:lnTo>
                  <a:lnTo>
                    <a:pt x="191" y="166"/>
                  </a:lnTo>
                  <a:lnTo>
                    <a:pt x="195" y="165"/>
                  </a:lnTo>
                  <a:lnTo>
                    <a:pt x="200" y="162"/>
                  </a:lnTo>
                  <a:lnTo>
                    <a:pt x="202" y="160"/>
                  </a:lnTo>
                  <a:lnTo>
                    <a:pt x="205" y="156"/>
                  </a:lnTo>
                  <a:lnTo>
                    <a:pt x="208" y="152"/>
                  </a:lnTo>
                  <a:lnTo>
                    <a:pt x="209" y="148"/>
                  </a:lnTo>
                  <a:lnTo>
                    <a:pt x="210" y="143"/>
                  </a:lnTo>
                  <a:lnTo>
                    <a:pt x="210" y="143"/>
                  </a:lnTo>
                  <a:lnTo>
                    <a:pt x="209" y="139"/>
                  </a:lnTo>
                  <a:lnTo>
                    <a:pt x="208" y="134"/>
                  </a:lnTo>
                  <a:lnTo>
                    <a:pt x="205" y="130"/>
                  </a:lnTo>
                  <a:lnTo>
                    <a:pt x="202" y="127"/>
                  </a:lnTo>
                  <a:lnTo>
                    <a:pt x="200" y="123"/>
                  </a:lnTo>
                  <a:lnTo>
                    <a:pt x="195" y="122"/>
                  </a:lnTo>
                  <a:lnTo>
                    <a:pt x="191" y="121"/>
                  </a:lnTo>
                  <a:lnTo>
                    <a:pt x="187" y="119"/>
                  </a:lnTo>
                  <a:lnTo>
                    <a:pt x="187" y="11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7"/>
            <p:cNvSpPr>
              <a:spLocks noEditPoints="1"/>
            </p:cNvSpPr>
            <p:nvPr/>
          </p:nvSpPr>
          <p:spPr bwMode="auto">
            <a:xfrm>
              <a:off x="7832607" y="3237112"/>
              <a:ext cx="226552" cy="226552"/>
            </a:xfrm>
            <a:custGeom>
              <a:avLst/>
              <a:gdLst>
                <a:gd name="T0" fmla="*/ 104 w 260"/>
                <a:gd name="T1" fmla="*/ 257 h 260"/>
                <a:gd name="T2" fmla="*/ 57 w 260"/>
                <a:gd name="T3" fmla="*/ 238 h 260"/>
                <a:gd name="T4" fmla="*/ 22 w 260"/>
                <a:gd name="T5" fmla="*/ 203 h 260"/>
                <a:gd name="T6" fmla="*/ 2 w 260"/>
                <a:gd name="T7" fmla="*/ 156 h 260"/>
                <a:gd name="T8" fmla="*/ 1 w 260"/>
                <a:gd name="T9" fmla="*/ 117 h 260"/>
                <a:gd name="T10" fmla="*/ 15 w 260"/>
                <a:gd name="T11" fmla="*/ 68 h 260"/>
                <a:gd name="T12" fmla="*/ 47 w 260"/>
                <a:gd name="T13" fmla="*/ 30 h 260"/>
                <a:gd name="T14" fmla="*/ 91 w 260"/>
                <a:gd name="T15" fmla="*/ 5 h 260"/>
                <a:gd name="T16" fmla="*/ 130 w 260"/>
                <a:gd name="T17" fmla="*/ 0 h 260"/>
                <a:gd name="T18" fmla="*/ 181 w 260"/>
                <a:gd name="T19" fmla="*/ 10 h 260"/>
                <a:gd name="T20" fmla="*/ 222 w 260"/>
                <a:gd name="T21" fmla="*/ 38 h 260"/>
                <a:gd name="T22" fmla="*/ 249 w 260"/>
                <a:gd name="T23" fmla="*/ 79 h 260"/>
                <a:gd name="T24" fmla="*/ 260 w 260"/>
                <a:gd name="T25" fmla="*/ 130 h 260"/>
                <a:gd name="T26" fmla="*/ 255 w 260"/>
                <a:gd name="T27" fmla="*/ 169 h 260"/>
                <a:gd name="T28" fmla="*/ 230 w 260"/>
                <a:gd name="T29" fmla="*/ 212 h 260"/>
                <a:gd name="T30" fmla="*/ 192 w 260"/>
                <a:gd name="T31" fmla="*/ 244 h 260"/>
                <a:gd name="T32" fmla="*/ 143 w 260"/>
                <a:gd name="T33" fmla="*/ 259 h 260"/>
                <a:gd name="T34" fmla="*/ 101 w 260"/>
                <a:gd name="T35" fmla="*/ 55 h 260"/>
                <a:gd name="T36" fmla="*/ 91 w 260"/>
                <a:gd name="T37" fmla="*/ 58 h 260"/>
                <a:gd name="T38" fmla="*/ 86 w 260"/>
                <a:gd name="T39" fmla="*/ 73 h 260"/>
                <a:gd name="T40" fmla="*/ 83 w 260"/>
                <a:gd name="T41" fmla="*/ 114 h 260"/>
                <a:gd name="T42" fmla="*/ 73 w 260"/>
                <a:gd name="T43" fmla="*/ 129 h 260"/>
                <a:gd name="T44" fmla="*/ 51 w 260"/>
                <a:gd name="T45" fmla="*/ 151 h 260"/>
                <a:gd name="T46" fmla="*/ 43 w 260"/>
                <a:gd name="T47" fmla="*/ 177 h 260"/>
                <a:gd name="T48" fmla="*/ 47 w 260"/>
                <a:gd name="T49" fmla="*/ 194 h 260"/>
                <a:gd name="T50" fmla="*/ 62 w 260"/>
                <a:gd name="T51" fmla="*/ 205 h 260"/>
                <a:gd name="T52" fmla="*/ 80 w 260"/>
                <a:gd name="T53" fmla="*/ 203 h 260"/>
                <a:gd name="T54" fmla="*/ 92 w 260"/>
                <a:gd name="T55" fmla="*/ 181 h 260"/>
                <a:gd name="T56" fmla="*/ 93 w 260"/>
                <a:gd name="T57" fmla="*/ 129 h 260"/>
                <a:gd name="T58" fmla="*/ 91 w 260"/>
                <a:gd name="T59" fmla="*/ 129 h 260"/>
                <a:gd name="T60" fmla="*/ 88 w 260"/>
                <a:gd name="T61" fmla="*/ 134 h 260"/>
                <a:gd name="T62" fmla="*/ 87 w 260"/>
                <a:gd name="T63" fmla="*/ 181 h 260"/>
                <a:gd name="T64" fmla="*/ 77 w 260"/>
                <a:gd name="T65" fmla="*/ 195 h 260"/>
                <a:gd name="T66" fmla="*/ 64 w 260"/>
                <a:gd name="T67" fmla="*/ 196 h 260"/>
                <a:gd name="T68" fmla="*/ 53 w 260"/>
                <a:gd name="T69" fmla="*/ 183 h 260"/>
                <a:gd name="T70" fmla="*/ 54 w 260"/>
                <a:gd name="T71" fmla="*/ 165 h 260"/>
                <a:gd name="T72" fmla="*/ 74 w 260"/>
                <a:gd name="T73" fmla="*/ 139 h 260"/>
                <a:gd name="T74" fmla="*/ 86 w 260"/>
                <a:gd name="T75" fmla="*/ 127 h 260"/>
                <a:gd name="T76" fmla="*/ 92 w 260"/>
                <a:gd name="T77" fmla="*/ 118 h 260"/>
                <a:gd name="T78" fmla="*/ 93 w 260"/>
                <a:gd name="T79" fmla="*/ 93 h 260"/>
                <a:gd name="T80" fmla="*/ 93 w 260"/>
                <a:gd name="T81" fmla="*/ 88 h 260"/>
                <a:gd name="T82" fmla="*/ 93 w 260"/>
                <a:gd name="T83" fmla="*/ 73 h 260"/>
                <a:gd name="T84" fmla="*/ 97 w 260"/>
                <a:gd name="T85" fmla="*/ 66 h 260"/>
                <a:gd name="T86" fmla="*/ 104 w 260"/>
                <a:gd name="T87" fmla="*/ 55 h 260"/>
                <a:gd name="T88" fmla="*/ 201 w 260"/>
                <a:gd name="T89" fmla="*/ 51 h 260"/>
                <a:gd name="T90" fmla="*/ 123 w 260"/>
                <a:gd name="T91" fmla="*/ 42 h 260"/>
                <a:gd name="T92" fmla="*/ 110 w 260"/>
                <a:gd name="T93" fmla="*/ 51 h 260"/>
                <a:gd name="T94" fmla="*/ 119 w 260"/>
                <a:gd name="T95" fmla="*/ 68 h 260"/>
                <a:gd name="T96" fmla="*/ 123 w 260"/>
                <a:gd name="T97" fmla="*/ 58 h 260"/>
                <a:gd name="T98" fmla="*/ 188 w 260"/>
                <a:gd name="T99" fmla="*/ 58 h 260"/>
                <a:gd name="T100" fmla="*/ 192 w 260"/>
                <a:gd name="T101" fmla="*/ 83 h 260"/>
                <a:gd name="T102" fmla="*/ 192 w 260"/>
                <a:gd name="T103" fmla="*/ 88 h 260"/>
                <a:gd name="T104" fmla="*/ 191 w 260"/>
                <a:gd name="T105" fmla="*/ 106 h 260"/>
                <a:gd name="T106" fmla="*/ 126 w 260"/>
                <a:gd name="T107" fmla="*/ 109 h 260"/>
                <a:gd name="T108" fmla="*/ 119 w 260"/>
                <a:gd name="T109" fmla="*/ 101 h 260"/>
                <a:gd name="T110" fmla="*/ 109 w 260"/>
                <a:gd name="T111" fmla="*/ 194 h 260"/>
                <a:gd name="T112" fmla="*/ 123 w 260"/>
                <a:gd name="T113" fmla="*/ 207 h 260"/>
                <a:gd name="T114" fmla="*/ 199 w 260"/>
                <a:gd name="T115" fmla="*/ 20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7" y="259"/>
                  </a:lnTo>
                  <a:lnTo>
                    <a:pt x="104" y="257"/>
                  </a:lnTo>
                  <a:lnTo>
                    <a:pt x="91" y="253"/>
                  </a:lnTo>
                  <a:lnTo>
                    <a:pt x="79" y="249"/>
                  </a:lnTo>
                  <a:lnTo>
                    <a:pt x="67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30" y="212"/>
                  </a:lnTo>
                  <a:lnTo>
                    <a:pt x="22" y="203"/>
                  </a:lnTo>
                  <a:lnTo>
                    <a:pt x="15" y="192"/>
                  </a:lnTo>
                  <a:lnTo>
                    <a:pt x="10" y="181"/>
                  </a:lnTo>
                  <a:lnTo>
                    <a:pt x="5" y="169"/>
                  </a:lnTo>
                  <a:lnTo>
                    <a:pt x="2" y="156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1" y="117"/>
                  </a:lnTo>
                  <a:lnTo>
                    <a:pt x="2" y="104"/>
                  </a:lnTo>
                  <a:lnTo>
                    <a:pt x="5" y="91"/>
                  </a:lnTo>
                  <a:lnTo>
                    <a:pt x="10" y="79"/>
                  </a:lnTo>
                  <a:lnTo>
                    <a:pt x="15" y="68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9" y="10"/>
                  </a:lnTo>
                  <a:lnTo>
                    <a:pt x="91" y="5"/>
                  </a:lnTo>
                  <a:lnTo>
                    <a:pt x="104" y="3"/>
                  </a:lnTo>
                  <a:lnTo>
                    <a:pt x="117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9" y="5"/>
                  </a:lnTo>
                  <a:lnTo>
                    <a:pt x="181" y="10"/>
                  </a:lnTo>
                  <a:lnTo>
                    <a:pt x="192" y="16"/>
                  </a:lnTo>
                  <a:lnTo>
                    <a:pt x="203" y="22"/>
                  </a:lnTo>
                  <a:lnTo>
                    <a:pt x="213" y="30"/>
                  </a:lnTo>
                  <a:lnTo>
                    <a:pt x="222" y="38"/>
                  </a:lnTo>
                  <a:lnTo>
                    <a:pt x="230" y="47"/>
                  </a:lnTo>
                  <a:lnTo>
                    <a:pt x="238" y="57"/>
                  </a:lnTo>
                  <a:lnTo>
                    <a:pt x="244" y="68"/>
                  </a:lnTo>
                  <a:lnTo>
                    <a:pt x="249" y="79"/>
                  </a:lnTo>
                  <a:lnTo>
                    <a:pt x="255" y="91"/>
                  </a:lnTo>
                  <a:lnTo>
                    <a:pt x="257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7" y="156"/>
                  </a:lnTo>
                  <a:lnTo>
                    <a:pt x="255" y="169"/>
                  </a:lnTo>
                  <a:lnTo>
                    <a:pt x="249" y="181"/>
                  </a:lnTo>
                  <a:lnTo>
                    <a:pt x="244" y="192"/>
                  </a:lnTo>
                  <a:lnTo>
                    <a:pt x="238" y="203"/>
                  </a:lnTo>
                  <a:lnTo>
                    <a:pt x="230" y="212"/>
                  </a:lnTo>
                  <a:lnTo>
                    <a:pt x="222" y="222"/>
                  </a:lnTo>
                  <a:lnTo>
                    <a:pt x="213" y="230"/>
                  </a:lnTo>
                  <a:lnTo>
                    <a:pt x="203" y="238"/>
                  </a:lnTo>
                  <a:lnTo>
                    <a:pt x="192" y="244"/>
                  </a:lnTo>
                  <a:lnTo>
                    <a:pt x="181" y="249"/>
                  </a:lnTo>
                  <a:lnTo>
                    <a:pt x="169" y="253"/>
                  </a:lnTo>
                  <a:lnTo>
                    <a:pt x="156" y="257"/>
                  </a:lnTo>
                  <a:lnTo>
                    <a:pt x="143" y="259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01" y="55"/>
                  </a:moveTo>
                  <a:lnTo>
                    <a:pt x="101" y="55"/>
                  </a:lnTo>
                  <a:lnTo>
                    <a:pt x="97" y="56"/>
                  </a:lnTo>
                  <a:lnTo>
                    <a:pt x="95" y="57"/>
                  </a:lnTo>
                  <a:lnTo>
                    <a:pt x="91" y="58"/>
                  </a:lnTo>
                  <a:lnTo>
                    <a:pt x="91" y="58"/>
                  </a:lnTo>
                  <a:lnTo>
                    <a:pt x="88" y="61"/>
                  </a:lnTo>
                  <a:lnTo>
                    <a:pt x="87" y="6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4" y="110"/>
                  </a:lnTo>
                  <a:lnTo>
                    <a:pt x="83" y="114"/>
                  </a:lnTo>
                  <a:lnTo>
                    <a:pt x="78" y="122"/>
                  </a:lnTo>
                  <a:lnTo>
                    <a:pt x="78" y="122"/>
                  </a:lnTo>
                  <a:lnTo>
                    <a:pt x="73" y="129"/>
                  </a:lnTo>
                  <a:lnTo>
                    <a:pt x="73" y="129"/>
                  </a:lnTo>
                  <a:lnTo>
                    <a:pt x="67" y="132"/>
                  </a:lnTo>
                  <a:lnTo>
                    <a:pt x="67" y="132"/>
                  </a:lnTo>
                  <a:lnTo>
                    <a:pt x="58" y="142"/>
                  </a:lnTo>
                  <a:lnTo>
                    <a:pt x="51" y="151"/>
                  </a:lnTo>
                  <a:lnTo>
                    <a:pt x="48" y="157"/>
                  </a:lnTo>
                  <a:lnTo>
                    <a:pt x="45" y="162"/>
                  </a:lnTo>
                  <a:lnTo>
                    <a:pt x="44" y="170"/>
                  </a:lnTo>
                  <a:lnTo>
                    <a:pt x="43" y="177"/>
                  </a:lnTo>
                  <a:lnTo>
                    <a:pt x="43" y="177"/>
                  </a:lnTo>
                  <a:lnTo>
                    <a:pt x="44" y="183"/>
                  </a:lnTo>
                  <a:lnTo>
                    <a:pt x="45" y="188"/>
                  </a:lnTo>
                  <a:lnTo>
                    <a:pt x="47" y="194"/>
                  </a:lnTo>
                  <a:lnTo>
                    <a:pt x="51" y="197"/>
                  </a:lnTo>
                  <a:lnTo>
                    <a:pt x="53" y="201"/>
                  </a:lnTo>
                  <a:lnTo>
                    <a:pt x="58" y="204"/>
                  </a:lnTo>
                  <a:lnTo>
                    <a:pt x="62" y="205"/>
                  </a:lnTo>
                  <a:lnTo>
                    <a:pt x="69" y="205"/>
                  </a:lnTo>
                  <a:lnTo>
                    <a:pt x="69" y="205"/>
                  </a:lnTo>
                  <a:lnTo>
                    <a:pt x="77" y="204"/>
                  </a:lnTo>
                  <a:lnTo>
                    <a:pt x="80" y="203"/>
                  </a:lnTo>
                  <a:lnTo>
                    <a:pt x="84" y="200"/>
                  </a:lnTo>
                  <a:lnTo>
                    <a:pt x="88" y="195"/>
                  </a:lnTo>
                  <a:lnTo>
                    <a:pt x="91" y="188"/>
                  </a:lnTo>
                  <a:lnTo>
                    <a:pt x="92" y="181"/>
                  </a:lnTo>
                  <a:lnTo>
                    <a:pt x="93" y="169"/>
                  </a:lnTo>
                  <a:lnTo>
                    <a:pt x="93" y="169"/>
                  </a:lnTo>
                  <a:lnTo>
                    <a:pt x="93" y="129"/>
                  </a:lnTo>
                  <a:lnTo>
                    <a:pt x="93" y="129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2" y="125"/>
                  </a:lnTo>
                  <a:lnTo>
                    <a:pt x="91" y="129"/>
                  </a:lnTo>
                  <a:lnTo>
                    <a:pt x="91" y="129"/>
                  </a:lnTo>
                  <a:lnTo>
                    <a:pt x="88" y="132"/>
                  </a:lnTo>
                  <a:lnTo>
                    <a:pt x="88" y="134"/>
                  </a:lnTo>
                  <a:lnTo>
                    <a:pt x="88" y="134"/>
                  </a:lnTo>
                  <a:lnTo>
                    <a:pt x="88" y="169"/>
                  </a:lnTo>
                  <a:lnTo>
                    <a:pt x="88" y="169"/>
                  </a:lnTo>
                  <a:lnTo>
                    <a:pt x="88" y="175"/>
                  </a:lnTo>
                  <a:lnTo>
                    <a:pt x="87" y="181"/>
                  </a:lnTo>
                  <a:lnTo>
                    <a:pt x="84" y="186"/>
                  </a:lnTo>
                  <a:lnTo>
                    <a:pt x="82" y="190"/>
                  </a:lnTo>
                  <a:lnTo>
                    <a:pt x="79" y="192"/>
                  </a:lnTo>
                  <a:lnTo>
                    <a:pt x="77" y="195"/>
                  </a:lnTo>
                  <a:lnTo>
                    <a:pt x="73" y="196"/>
                  </a:lnTo>
                  <a:lnTo>
                    <a:pt x="69" y="196"/>
                  </a:lnTo>
                  <a:lnTo>
                    <a:pt x="69" y="196"/>
                  </a:lnTo>
                  <a:lnTo>
                    <a:pt x="64" y="196"/>
                  </a:lnTo>
                  <a:lnTo>
                    <a:pt x="60" y="194"/>
                  </a:lnTo>
                  <a:lnTo>
                    <a:pt x="57" y="192"/>
                  </a:lnTo>
                  <a:lnTo>
                    <a:pt x="56" y="188"/>
                  </a:lnTo>
                  <a:lnTo>
                    <a:pt x="53" y="183"/>
                  </a:lnTo>
                  <a:lnTo>
                    <a:pt x="53" y="177"/>
                  </a:lnTo>
                  <a:lnTo>
                    <a:pt x="53" y="177"/>
                  </a:lnTo>
                  <a:lnTo>
                    <a:pt x="53" y="171"/>
                  </a:lnTo>
                  <a:lnTo>
                    <a:pt x="54" y="165"/>
                  </a:lnTo>
                  <a:lnTo>
                    <a:pt x="57" y="161"/>
                  </a:lnTo>
                  <a:lnTo>
                    <a:pt x="60" y="156"/>
                  </a:lnTo>
                  <a:lnTo>
                    <a:pt x="66" y="147"/>
                  </a:lnTo>
                  <a:lnTo>
                    <a:pt x="74" y="139"/>
                  </a:lnTo>
                  <a:lnTo>
                    <a:pt x="74" y="139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27"/>
                  </a:lnTo>
                  <a:lnTo>
                    <a:pt x="86" y="127"/>
                  </a:lnTo>
                  <a:lnTo>
                    <a:pt x="90" y="122"/>
                  </a:lnTo>
                  <a:lnTo>
                    <a:pt x="90" y="122"/>
                  </a:lnTo>
                  <a:lnTo>
                    <a:pt x="92" y="118"/>
                  </a:lnTo>
                  <a:lnTo>
                    <a:pt x="92" y="11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93"/>
                  </a:lnTo>
                  <a:lnTo>
                    <a:pt x="103" y="93"/>
                  </a:lnTo>
                  <a:lnTo>
                    <a:pt x="103" y="88"/>
                  </a:lnTo>
                  <a:lnTo>
                    <a:pt x="93" y="88"/>
                  </a:lnTo>
                  <a:lnTo>
                    <a:pt x="93" y="88"/>
                  </a:lnTo>
                  <a:lnTo>
                    <a:pt x="93" y="78"/>
                  </a:lnTo>
                  <a:lnTo>
                    <a:pt x="103" y="78"/>
                  </a:lnTo>
                  <a:lnTo>
                    <a:pt x="103" y="73"/>
                  </a:lnTo>
                  <a:lnTo>
                    <a:pt x="93" y="73"/>
                  </a:lnTo>
                  <a:lnTo>
                    <a:pt x="93" y="73"/>
                  </a:lnTo>
                  <a:lnTo>
                    <a:pt x="95" y="69"/>
                  </a:lnTo>
                  <a:lnTo>
                    <a:pt x="97" y="66"/>
                  </a:lnTo>
                  <a:lnTo>
                    <a:pt x="97" y="66"/>
                  </a:lnTo>
                  <a:lnTo>
                    <a:pt x="100" y="65"/>
                  </a:lnTo>
                  <a:lnTo>
                    <a:pt x="101" y="65"/>
                  </a:lnTo>
                  <a:lnTo>
                    <a:pt x="103" y="65"/>
                  </a:lnTo>
                  <a:lnTo>
                    <a:pt x="104" y="55"/>
                  </a:lnTo>
                  <a:lnTo>
                    <a:pt x="101" y="55"/>
                  </a:lnTo>
                  <a:close/>
                  <a:moveTo>
                    <a:pt x="203" y="56"/>
                  </a:moveTo>
                  <a:lnTo>
                    <a:pt x="203" y="56"/>
                  </a:lnTo>
                  <a:lnTo>
                    <a:pt x="201" y="51"/>
                  </a:lnTo>
                  <a:lnTo>
                    <a:pt x="199" y="47"/>
                  </a:lnTo>
                  <a:lnTo>
                    <a:pt x="195" y="43"/>
                  </a:lnTo>
                  <a:lnTo>
                    <a:pt x="190" y="42"/>
                  </a:lnTo>
                  <a:lnTo>
                    <a:pt x="123" y="42"/>
                  </a:lnTo>
                  <a:lnTo>
                    <a:pt x="123" y="42"/>
                  </a:lnTo>
                  <a:lnTo>
                    <a:pt x="118" y="43"/>
                  </a:lnTo>
                  <a:lnTo>
                    <a:pt x="113" y="47"/>
                  </a:lnTo>
                  <a:lnTo>
                    <a:pt x="110" y="51"/>
                  </a:lnTo>
                  <a:lnTo>
                    <a:pt x="109" y="56"/>
                  </a:lnTo>
                  <a:lnTo>
                    <a:pt x="109" y="83"/>
                  </a:lnTo>
                  <a:lnTo>
                    <a:pt x="119" y="83"/>
                  </a:lnTo>
                  <a:lnTo>
                    <a:pt x="119" y="68"/>
                  </a:lnTo>
                  <a:lnTo>
                    <a:pt x="119" y="68"/>
                  </a:lnTo>
                  <a:lnTo>
                    <a:pt x="119" y="65"/>
                  </a:lnTo>
                  <a:lnTo>
                    <a:pt x="121" y="61"/>
                  </a:lnTo>
                  <a:lnTo>
                    <a:pt x="123" y="58"/>
                  </a:lnTo>
                  <a:lnTo>
                    <a:pt x="126" y="57"/>
                  </a:lnTo>
                  <a:lnTo>
                    <a:pt x="186" y="57"/>
                  </a:lnTo>
                  <a:lnTo>
                    <a:pt x="186" y="57"/>
                  </a:lnTo>
                  <a:lnTo>
                    <a:pt x="188" y="58"/>
                  </a:lnTo>
                  <a:lnTo>
                    <a:pt x="191" y="61"/>
                  </a:lnTo>
                  <a:lnTo>
                    <a:pt x="192" y="65"/>
                  </a:lnTo>
                  <a:lnTo>
                    <a:pt x="192" y="68"/>
                  </a:lnTo>
                  <a:lnTo>
                    <a:pt x="192" y="83"/>
                  </a:lnTo>
                  <a:lnTo>
                    <a:pt x="203" y="83"/>
                  </a:lnTo>
                  <a:lnTo>
                    <a:pt x="203" y="56"/>
                  </a:lnTo>
                  <a:close/>
                  <a:moveTo>
                    <a:pt x="203" y="88"/>
                  </a:moveTo>
                  <a:lnTo>
                    <a:pt x="192" y="88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4"/>
                  </a:lnTo>
                  <a:lnTo>
                    <a:pt x="191" y="106"/>
                  </a:lnTo>
                  <a:lnTo>
                    <a:pt x="188" y="108"/>
                  </a:lnTo>
                  <a:lnTo>
                    <a:pt x="186" y="109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3" y="108"/>
                  </a:lnTo>
                  <a:lnTo>
                    <a:pt x="121" y="106"/>
                  </a:lnTo>
                  <a:lnTo>
                    <a:pt x="119" y="104"/>
                  </a:lnTo>
                  <a:lnTo>
                    <a:pt x="119" y="101"/>
                  </a:lnTo>
                  <a:lnTo>
                    <a:pt x="119" y="88"/>
                  </a:lnTo>
                  <a:lnTo>
                    <a:pt x="109" y="88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10" y="199"/>
                  </a:lnTo>
                  <a:lnTo>
                    <a:pt x="113" y="204"/>
                  </a:lnTo>
                  <a:lnTo>
                    <a:pt x="118" y="207"/>
                  </a:lnTo>
                  <a:lnTo>
                    <a:pt x="123" y="207"/>
                  </a:lnTo>
                  <a:lnTo>
                    <a:pt x="190" y="207"/>
                  </a:lnTo>
                  <a:lnTo>
                    <a:pt x="190" y="207"/>
                  </a:lnTo>
                  <a:lnTo>
                    <a:pt x="195" y="207"/>
                  </a:lnTo>
                  <a:lnTo>
                    <a:pt x="199" y="204"/>
                  </a:lnTo>
                  <a:lnTo>
                    <a:pt x="201" y="199"/>
                  </a:lnTo>
                  <a:lnTo>
                    <a:pt x="203" y="194"/>
                  </a:lnTo>
                  <a:lnTo>
                    <a:pt x="203" y="8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8"/>
            <p:cNvSpPr>
              <a:spLocks noEditPoints="1"/>
            </p:cNvSpPr>
            <p:nvPr/>
          </p:nvSpPr>
          <p:spPr bwMode="auto">
            <a:xfrm>
              <a:off x="7557259" y="3237112"/>
              <a:ext cx="226552" cy="226552"/>
            </a:xfrm>
            <a:custGeom>
              <a:avLst/>
              <a:gdLst>
                <a:gd name="T0" fmla="*/ 130 w 260"/>
                <a:gd name="T1" fmla="*/ 260 h 260"/>
                <a:gd name="T2" fmla="*/ 103 w 260"/>
                <a:gd name="T3" fmla="*/ 257 h 260"/>
                <a:gd name="T4" fmla="*/ 79 w 260"/>
                <a:gd name="T5" fmla="*/ 249 h 260"/>
                <a:gd name="T6" fmla="*/ 57 w 260"/>
                <a:gd name="T7" fmla="*/ 238 h 260"/>
                <a:gd name="T8" fmla="*/ 38 w 260"/>
                <a:gd name="T9" fmla="*/ 222 h 260"/>
                <a:gd name="T10" fmla="*/ 22 w 260"/>
                <a:gd name="T11" fmla="*/ 203 h 260"/>
                <a:gd name="T12" fmla="*/ 9 w 260"/>
                <a:gd name="T13" fmla="*/ 181 h 260"/>
                <a:gd name="T14" fmla="*/ 3 w 260"/>
                <a:gd name="T15" fmla="*/ 156 h 260"/>
                <a:gd name="T16" fmla="*/ 0 w 260"/>
                <a:gd name="T17" fmla="*/ 130 h 260"/>
                <a:gd name="T18" fmla="*/ 0 w 260"/>
                <a:gd name="T19" fmla="*/ 117 h 260"/>
                <a:gd name="T20" fmla="*/ 5 w 260"/>
                <a:gd name="T21" fmla="*/ 91 h 260"/>
                <a:gd name="T22" fmla="*/ 16 w 260"/>
                <a:gd name="T23" fmla="*/ 68 h 260"/>
                <a:gd name="T24" fmla="*/ 29 w 260"/>
                <a:gd name="T25" fmla="*/ 47 h 260"/>
                <a:gd name="T26" fmla="*/ 47 w 260"/>
                <a:gd name="T27" fmla="*/ 30 h 260"/>
                <a:gd name="T28" fmla="*/ 68 w 260"/>
                <a:gd name="T29" fmla="*/ 16 h 260"/>
                <a:gd name="T30" fmla="*/ 91 w 260"/>
                <a:gd name="T31" fmla="*/ 5 h 260"/>
                <a:gd name="T32" fmla="*/ 116 w 260"/>
                <a:gd name="T33" fmla="*/ 0 h 260"/>
                <a:gd name="T34" fmla="*/ 130 w 260"/>
                <a:gd name="T35" fmla="*/ 0 h 260"/>
                <a:gd name="T36" fmla="*/ 156 w 260"/>
                <a:gd name="T37" fmla="*/ 3 h 260"/>
                <a:gd name="T38" fmla="*/ 181 w 260"/>
                <a:gd name="T39" fmla="*/ 10 h 260"/>
                <a:gd name="T40" fmla="*/ 203 w 260"/>
                <a:gd name="T41" fmla="*/ 22 h 260"/>
                <a:gd name="T42" fmla="*/ 221 w 260"/>
                <a:gd name="T43" fmla="*/ 38 h 260"/>
                <a:gd name="T44" fmla="*/ 238 w 260"/>
                <a:gd name="T45" fmla="*/ 57 h 260"/>
                <a:gd name="T46" fmla="*/ 250 w 260"/>
                <a:gd name="T47" fmla="*/ 79 h 260"/>
                <a:gd name="T48" fmla="*/ 257 w 260"/>
                <a:gd name="T49" fmla="*/ 104 h 260"/>
                <a:gd name="T50" fmla="*/ 260 w 260"/>
                <a:gd name="T51" fmla="*/ 130 h 260"/>
                <a:gd name="T52" fmla="*/ 259 w 260"/>
                <a:gd name="T53" fmla="*/ 143 h 260"/>
                <a:gd name="T54" fmla="*/ 253 w 260"/>
                <a:gd name="T55" fmla="*/ 169 h 260"/>
                <a:gd name="T56" fmla="*/ 244 w 260"/>
                <a:gd name="T57" fmla="*/ 192 h 260"/>
                <a:gd name="T58" fmla="*/ 230 w 260"/>
                <a:gd name="T59" fmla="*/ 212 h 260"/>
                <a:gd name="T60" fmla="*/ 212 w 260"/>
                <a:gd name="T61" fmla="*/ 230 h 260"/>
                <a:gd name="T62" fmla="*/ 191 w 260"/>
                <a:gd name="T63" fmla="*/ 244 h 260"/>
                <a:gd name="T64" fmla="*/ 168 w 260"/>
                <a:gd name="T65" fmla="*/ 253 h 260"/>
                <a:gd name="T66" fmla="*/ 143 w 260"/>
                <a:gd name="T67" fmla="*/ 259 h 260"/>
                <a:gd name="T68" fmla="*/ 130 w 260"/>
                <a:gd name="T69" fmla="*/ 260 h 260"/>
                <a:gd name="T70" fmla="*/ 201 w 260"/>
                <a:gd name="T71" fmla="*/ 56 h 260"/>
                <a:gd name="T72" fmla="*/ 192 w 260"/>
                <a:gd name="T73" fmla="*/ 51 h 260"/>
                <a:gd name="T74" fmla="*/ 186 w 260"/>
                <a:gd name="T75" fmla="*/ 52 h 260"/>
                <a:gd name="T76" fmla="*/ 179 w 260"/>
                <a:gd name="T77" fmla="*/ 56 h 260"/>
                <a:gd name="T78" fmla="*/ 57 w 260"/>
                <a:gd name="T79" fmla="*/ 78 h 260"/>
                <a:gd name="T80" fmla="*/ 113 w 260"/>
                <a:gd name="T81" fmla="*/ 122 h 260"/>
                <a:gd name="T82" fmla="*/ 52 w 260"/>
                <a:gd name="T83" fmla="*/ 149 h 260"/>
                <a:gd name="T84" fmla="*/ 79 w 260"/>
                <a:gd name="T85" fmla="*/ 177 h 260"/>
                <a:gd name="T86" fmla="*/ 107 w 260"/>
                <a:gd name="T87" fmla="*/ 205 h 260"/>
                <a:gd name="T88" fmla="*/ 135 w 260"/>
                <a:gd name="T89" fmla="*/ 144 h 260"/>
                <a:gd name="T90" fmla="*/ 179 w 260"/>
                <a:gd name="T91" fmla="*/ 199 h 260"/>
                <a:gd name="T92" fmla="*/ 201 w 260"/>
                <a:gd name="T93" fmla="*/ 78 h 260"/>
                <a:gd name="T94" fmla="*/ 203 w 260"/>
                <a:gd name="T95" fmla="*/ 75 h 260"/>
                <a:gd name="T96" fmla="*/ 205 w 260"/>
                <a:gd name="T97" fmla="*/ 68 h 260"/>
                <a:gd name="T98" fmla="*/ 204 w 260"/>
                <a:gd name="T99" fmla="*/ 60 h 260"/>
                <a:gd name="T100" fmla="*/ 201 w 260"/>
                <a:gd name="T101" fmla="*/ 5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6" y="259"/>
                  </a:lnTo>
                  <a:lnTo>
                    <a:pt x="103" y="257"/>
                  </a:lnTo>
                  <a:lnTo>
                    <a:pt x="91" y="253"/>
                  </a:lnTo>
                  <a:lnTo>
                    <a:pt x="79" y="249"/>
                  </a:lnTo>
                  <a:lnTo>
                    <a:pt x="68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29" y="212"/>
                  </a:lnTo>
                  <a:lnTo>
                    <a:pt x="22" y="203"/>
                  </a:lnTo>
                  <a:lnTo>
                    <a:pt x="16" y="192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9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29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6"/>
                  </a:lnTo>
                  <a:lnTo>
                    <a:pt x="79" y="10"/>
                  </a:lnTo>
                  <a:lnTo>
                    <a:pt x="91" y="5"/>
                  </a:lnTo>
                  <a:lnTo>
                    <a:pt x="103" y="3"/>
                  </a:lnTo>
                  <a:lnTo>
                    <a:pt x="116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3"/>
                  </a:lnTo>
                  <a:lnTo>
                    <a:pt x="168" y="5"/>
                  </a:lnTo>
                  <a:lnTo>
                    <a:pt x="181" y="10"/>
                  </a:lnTo>
                  <a:lnTo>
                    <a:pt x="191" y="16"/>
                  </a:lnTo>
                  <a:lnTo>
                    <a:pt x="203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30" y="47"/>
                  </a:lnTo>
                  <a:lnTo>
                    <a:pt x="238" y="57"/>
                  </a:lnTo>
                  <a:lnTo>
                    <a:pt x="244" y="68"/>
                  </a:lnTo>
                  <a:lnTo>
                    <a:pt x="250" y="79"/>
                  </a:lnTo>
                  <a:lnTo>
                    <a:pt x="253" y="91"/>
                  </a:lnTo>
                  <a:lnTo>
                    <a:pt x="257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7" y="156"/>
                  </a:lnTo>
                  <a:lnTo>
                    <a:pt x="253" y="169"/>
                  </a:lnTo>
                  <a:lnTo>
                    <a:pt x="250" y="181"/>
                  </a:lnTo>
                  <a:lnTo>
                    <a:pt x="244" y="192"/>
                  </a:lnTo>
                  <a:lnTo>
                    <a:pt x="238" y="203"/>
                  </a:lnTo>
                  <a:lnTo>
                    <a:pt x="230" y="212"/>
                  </a:lnTo>
                  <a:lnTo>
                    <a:pt x="221" y="222"/>
                  </a:lnTo>
                  <a:lnTo>
                    <a:pt x="212" y="230"/>
                  </a:lnTo>
                  <a:lnTo>
                    <a:pt x="203" y="238"/>
                  </a:lnTo>
                  <a:lnTo>
                    <a:pt x="191" y="244"/>
                  </a:lnTo>
                  <a:lnTo>
                    <a:pt x="181" y="249"/>
                  </a:lnTo>
                  <a:lnTo>
                    <a:pt x="168" y="253"/>
                  </a:lnTo>
                  <a:lnTo>
                    <a:pt x="156" y="257"/>
                  </a:lnTo>
                  <a:lnTo>
                    <a:pt x="143" y="259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201" y="56"/>
                  </a:moveTo>
                  <a:lnTo>
                    <a:pt x="201" y="56"/>
                  </a:lnTo>
                  <a:lnTo>
                    <a:pt x="196" y="53"/>
                  </a:lnTo>
                  <a:lnTo>
                    <a:pt x="192" y="51"/>
                  </a:lnTo>
                  <a:lnTo>
                    <a:pt x="188" y="51"/>
                  </a:lnTo>
                  <a:lnTo>
                    <a:pt x="186" y="52"/>
                  </a:lnTo>
                  <a:lnTo>
                    <a:pt x="181" y="55"/>
                  </a:lnTo>
                  <a:lnTo>
                    <a:pt x="179" y="56"/>
                  </a:lnTo>
                  <a:lnTo>
                    <a:pt x="140" y="95"/>
                  </a:lnTo>
                  <a:lnTo>
                    <a:pt x="57" y="78"/>
                  </a:lnTo>
                  <a:lnTo>
                    <a:pt x="47" y="88"/>
                  </a:lnTo>
                  <a:lnTo>
                    <a:pt x="113" y="122"/>
                  </a:lnTo>
                  <a:lnTo>
                    <a:pt x="82" y="153"/>
                  </a:lnTo>
                  <a:lnTo>
                    <a:pt x="52" y="149"/>
                  </a:lnTo>
                  <a:lnTo>
                    <a:pt x="40" y="161"/>
                  </a:lnTo>
                  <a:lnTo>
                    <a:pt x="79" y="177"/>
                  </a:lnTo>
                  <a:lnTo>
                    <a:pt x="96" y="216"/>
                  </a:lnTo>
                  <a:lnTo>
                    <a:pt x="107" y="205"/>
                  </a:lnTo>
                  <a:lnTo>
                    <a:pt x="104" y="175"/>
                  </a:lnTo>
                  <a:lnTo>
                    <a:pt x="135" y="144"/>
                  </a:lnTo>
                  <a:lnTo>
                    <a:pt x="168" y="210"/>
                  </a:lnTo>
                  <a:lnTo>
                    <a:pt x="179" y="199"/>
                  </a:lnTo>
                  <a:lnTo>
                    <a:pt x="162" y="117"/>
                  </a:lnTo>
                  <a:lnTo>
                    <a:pt x="201" y="78"/>
                  </a:lnTo>
                  <a:lnTo>
                    <a:pt x="201" y="78"/>
                  </a:lnTo>
                  <a:lnTo>
                    <a:pt x="203" y="75"/>
                  </a:lnTo>
                  <a:lnTo>
                    <a:pt x="205" y="71"/>
                  </a:lnTo>
                  <a:lnTo>
                    <a:pt x="205" y="68"/>
                  </a:lnTo>
                  <a:lnTo>
                    <a:pt x="205" y="64"/>
                  </a:lnTo>
                  <a:lnTo>
                    <a:pt x="204" y="60"/>
                  </a:lnTo>
                  <a:lnTo>
                    <a:pt x="201" y="56"/>
                  </a:lnTo>
                  <a:lnTo>
                    <a:pt x="201" y="5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9"/>
            <p:cNvSpPr>
              <a:spLocks noEditPoints="1"/>
            </p:cNvSpPr>
            <p:nvPr/>
          </p:nvSpPr>
          <p:spPr bwMode="auto">
            <a:xfrm>
              <a:off x="6164836" y="3510718"/>
              <a:ext cx="226552" cy="226552"/>
            </a:xfrm>
            <a:custGeom>
              <a:avLst/>
              <a:gdLst>
                <a:gd name="T0" fmla="*/ 116 w 260"/>
                <a:gd name="T1" fmla="*/ 260 h 260"/>
                <a:gd name="T2" fmla="*/ 79 w 260"/>
                <a:gd name="T3" fmla="*/ 251 h 260"/>
                <a:gd name="T4" fmla="*/ 47 w 260"/>
                <a:gd name="T5" fmla="*/ 232 h 260"/>
                <a:gd name="T6" fmla="*/ 22 w 260"/>
                <a:gd name="T7" fmla="*/ 203 h 260"/>
                <a:gd name="T8" fmla="*/ 5 w 260"/>
                <a:gd name="T9" fmla="*/ 169 h 260"/>
                <a:gd name="T10" fmla="*/ 0 w 260"/>
                <a:gd name="T11" fmla="*/ 130 h 260"/>
                <a:gd name="T12" fmla="*/ 3 w 260"/>
                <a:gd name="T13" fmla="*/ 104 h 260"/>
                <a:gd name="T14" fmla="*/ 16 w 260"/>
                <a:gd name="T15" fmla="*/ 69 h 260"/>
                <a:gd name="T16" fmla="*/ 38 w 260"/>
                <a:gd name="T17" fmla="*/ 39 h 260"/>
                <a:gd name="T18" fmla="*/ 68 w 260"/>
                <a:gd name="T19" fmla="*/ 17 h 260"/>
                <a:gd name="T20" fmla="*/ 103 w 260"/>
                <a:gd name="T21" fmla="*/ 4 h 260"/>
                <a:gd name="T22" fmla="*/ 130 w 260"/>
                <a:gd name="T23" fmla="*/ 0 h 260"/>
                <a:gd name="T24" fmla="*/ 168 w 260"/>
                <a:gd name="T25" fmla="*/ 7 h 260"/>
                <a:gd name="T26" fmla="*/ 202 w 260"/>
                <a:gd name="T27" fmla="*/ 24 h 260"/>
                <a:gd name="T28" fmla="*/ 230 w 260"/>
                <a:gd name="T29" fmla="*/ 49 h 260"/>
                <a:gd name="T30" fmla="*/ 250 w 260"/>
                <a:gd name="T31" fmla="*/ 81 h 260"/>
                <a:gd name="T32" fmla="*/ 259 w 260"/>
                <a:gd name="T33" fmla="*/ 117 h 260"/>
                <a:gd name="T34" fmla="*/ 259 w 260"/>
                <a:gd name="T35" fmla="*/ 145 h 260"/>
                <a:gd name="T36" fmla="*/ 250 w 260"/>
                <a:gd name="T37" fmla="*/ 181 h 260"/>
                <a:gd name="T38" fmla="*/ 230 w 260"/>
                <a:gd name="T39" fmla="*/ 214 h 260"/>
                <a:gd name="T40" fmla="*/ 202 w 260"/>
                <a:gd name="T41" fmla="*/ 238 h 260"/>
                <a:gd name="T42" fmla="*/ 168 w 260"/>
                <a:gd name="T43" fmla="*/ 255 h 260"/>
                <a:gd name="T44" fmla="*/ 130 w 260"/>
                <a:gd name="T45" fmla="*/ 260 h 260"/>
                <a:gd name="T46" fmla="*/ 160 w 260"/>
                <a:gd name="T47" fmla="*/ 73 h 260"/>
                <a:gd name="T48" fmla="*/ 160 w 260"/>
                <a:gd name="T49" fmla="*/ 67 h 260"/>
                <a:gd name="T50" fmla="*/ 151 w 260"/>
                <a:gd name="T51" fmla="*/ 49 h 260"/>
                <a:gd name="T52" fmla="*/ 135 w 260"/>
                <a:gd name="T53" fmla="*/ 38 h 260"/>
                <a:gd name="T54" fmla="*/ 124 w 260"/>
                <a:gd name="T55" fmla="*/ 38 h 260"/>
                <a:gd name="T56" fmla="*/ 108 w 260"/>
                <a:gd name="T57" fmla="*/ 49 h 260"/>
                <a:gd name="T58" fmla="*/ 100 w 260"/>
                <a:gd name="T59" fmla="*/ 67 h 260"/>
                <a:gd name="T60" fmla="*/ 74 w 260"/>
                <a:gd name="T61" fmla="*/ 73 h 260"/>
                <a:gd name="T62" fmla="*/ 185 w 260"/>
                <a:gd name="T63" fmla="*/ 73 h 260"/>
                <a:gd name="T64" fmla="*/ 139 w 260"/>
                <a:gd name="T65" fmla="*/ 142 h 260"/>
                <a:gd name="T66" fmla="*/ 150 w 260"/>
                <a:gd name="T67" fmla="*/ 182 h 260"/>
                <a:gd name="T68" fmla="*/ 115 w 260"/>
                <a:gd name="T69" fmla="*/ 160 h 260"/>
                <a:gd name="T70" fmla="*/ 155 w 260"/>
                <a:gd name="T71" fmla="*/ 99 h 260"/>
                <a:gd name="T72" fmla="*/ 152 w 260"/>
                <a:gd name="T73" fmla="*/ 98 h 260"/>
                <a:gd name="T74" fmla="*/ 157 w 260"/>
                <a:gd name="T75" fmla="*/ 88 h 260"/>
                <a:gd name="T76" fmla="*/ 161 w 260"/>
                <a:gd name="T77" fmla="*/ 93 h 260"/>
                <a:gd name="T78" fmla="*/ 157 w 260"/>
                <a:gd name="T79" fmla="*/ 98 h 260"/>
                <a:gd name="T80" fmla="*/ 148 w 260"/>
                <a:gd name="T81" fmla="*/ 93 h 260"/>
                <a:gd name="T82" fmla="*/ 151 w 260"/>
                <a:gd name="T83" fmla="*/ 89 h 260"/>
                <a:gd name="T84" fmla="*/ 155 w 260"/>
                <a:gd name="T85" fmla="*/ 86 h 260"/>
                <a:gd name="T86" fmla="*/ 154 w 260"/>
                <a:gd name="T87" fmla="*/ 93 h 260"/>
                <a:gd name="T88" fmla="*/ 150 w 260"/>
                <a:gd name="T89" fmla="*/ 95 h 260"/>
                <a:gd name="T90" fmla="*/ 130 w 260"/>
                <a:gd name="T91" fmla="*/ 43 h 260"/>
                <a:gd name="T92" fmla="*/ 139 w 260"/>
                <a:gd name="T93" fmla="*/ 46 h 260"/>
                <a:gd name="T94" fmla="*/ 150 w 260"/>
                <a:gd name="T95" fmla="*/ 58 h 260"/>
                <a:gd name="T96" fmla="*/ 154 w 260"/>
                <a:gd name="T97" fmla="*/ 73 h 260"/>
                <a:gd name="T98" fmla="*/ 107 w 260"/>
                <a:gd name="T99" fmla="*/ 68 h 260"/>
                <a:gd name="T100" fmla="*/ 113 w 260"/>
                <a:gd name="T101" fmla="*/ 52 h 260"/>
                <a:gd name="T102" fmla="*/ 125 w 260"/>
                <a:gd name="T103" fmla="*/ 43 h 260"/>
                <a:gd name="T104" fmla="*/ 111 w 260"/>
                <a:gd name="T105" fmla="*/ 93 h 260"/>
                <a:gd name="T106" fmla="*/ 109 w 260"/>
                <a:gd name="T107" fmla="*/ 98 h 260"/>
                <a:gd name="T108" fmla="*/ 104 w 260"/>
                <a:gd name="T109" fmla="*/ 86 h 260"/>
                <a:gd name="T110" fmla="*/ 105 w 260"/>
                <a:gd name="T111" fmla="*/ 86 h 260"/>
                <a:gd name="T112" fmla="*/ 111 w 260"/>
                <a:gd name="T113" fmla="*/ 90 h 260"/>
                <a:gd name="T114" fmla="*/ 105 w 260"/>
                <a:gd name="T115" fmla="*/ 99 h 260"/>
                <a:gd name="T116" fmla="*/ 100 w 260"/>
                <a:gd name="T117" fmla="*/ 97 h 260"/>
                <a:gd name="T118" fmla="*/ 99 w 260"/>
                <a:gd name="T119" fmla="*/ 93 h 260"/>
                <a:gd name="T120" fmla="*/ 102 w 260"/>
                <a:gd name="T121" fmla="*/ 88 h 260"/>
                <a:gd name="T122" fmla="*/ 107 w 260"/>
                <a:gd name="T123" fmla="*/ 9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6" y="260"/>
                  </a:lnTo>
                  <a:lnTo>
                    <a:pt x="103" y="258"/>
                  </a:lnTo>
                  <a:lnTo>
                    <a:pt x="91" y="255"/>
                  </a:lnTo>
                  <a:lnTo>
                    <a:pt x="79" y="251"/>
                  </a:lnTo>
                  <a:lnTo>
                    <a:pt x="68" y="245"/>
                  </a:lnTo>
                  <a:lnTo>
                    <a:pt x="57" y="238"/>
                  </a:lnTo>
                  <a:lnTo>
                    <a:pt x="47" y="232"/>
                  </a:lnTo>
                  <a:lnTo>
                    <a:pt x="38" y="223"/>
                  </a:lnTo>
                  <a:lnTo>
                    <a:pt x="29" y="214"/>
                  </a:lnTo>
                  <a:lnTo>
                    <a:pt x="22" y="203"/>
                  </a:lnTo>
                  <a:lnTo>
                    <a:pt x="16" y="193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3" y="158"/>
                  </a:lnTo>
                  <a:lnTo>
                    <a:pt x="0" y="145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3" y="104"/>
                  </a:lnTo>
                  <a:lnTo>
                    <a:pt x="5" y="93"/>
                  </a:lnTo>
                  <a:lnTo>
                    <a:pt x="9" y="81"/>
                  </a:lnTo>
                  <a:lnTo>
                    <a:pt x="16" y="69"/>
                  </a:lnTo>
                  <a:lnTo>
                    <a:pt x="22" y="59"/>
                  </a:lnTo>
                  <a:lnTo>
                    <a:pt x="29" y="49"/>
                  </a:lnTo>
                  <a:lnTo>
                    <a:pt x="38" y="39"/>
                  </a:lnTo>
                  <a:lnTo>
                    <a:pt x="47" y="30"/>
                  </a:lnTo>
                  <a:lnTo>
                    <a:pt x="57" y="24"/>
                  </a:lnTo>
                  <a:lnTo>
                    <a:pt x="68" y="17"/>
                  </a:lnTo>
                  <a:lnTo>
                    <a:pt x="79" y="11"/>
                  </a:lnTo>
                  <a:lnTo>
                    <a:pt x="91" y="7"/>
                  </a:lnTo>
                  <a:lnTo>
                    <a:pt x="103" y="4"/>
                  </a:lnTo>
                  <a:lnTo>
                    <a:pt x="116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2"/>
                  </a:lnTo>
                  <a:lnTo>
                    <a:pt x="156" y="4"/>
                  </a:lnTo>
                  <a:lnTo>
                    <a:pt x="168" y="7"/>
                  </a:lnTo>
                  <a:lnTo>
                    <a:pt x="180" y="11"/>
                  </a:lnTo>
                  <a:lnTo>
                    <a:pt x="191" y="17"/>
                  </a:lnTo>
                  <a:lnTo>
                    <a:pt x="202" y="24"/>
                  </a:lnTo>
                  <a:lnTo>
                    <a:pt x="212" y="30"/>
                  </a:lnTo>
                  <a:lnTo>
                    <a:pt x="221" y="39"/>
                  </a:lnTo>
                  <a:lnTo>
                    <a:pt x="230" y="49"/>
                  </a:lnTo>
                  <a:lnTo>
                    <a:pt x="237" y="59"/>
                  </a:lnTo>
                  <a:lnTo>
                    <a:pt x="243" y="69"/>
                  </a:lnTo>
                  <a:lnTo>
                    <a:pt x="250" y="81"/>
                  </a:lnTo>
                  <a:lnTo>
                    <a:pt x="254" y="93"/>
                  </a:lnTo>
                  <a:lnTo>
                    <a:pt x="258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5"/>
                  </a:lnTo>
                  <a:lnTo>
                    <a:pt x="258" y="158"/>
                  </a:lnTo>
                  <a:lnTo>
                    <a:pt x="254" y="169"/>
                  </a:lnTo>
                  <a:lnTo>
                    <a:pt x="250" y="181"/>
                  </a:lnTo>
                  <a:lnTo>
                    <a:pt x="243" y="193"/>
                  </a:lnTo>
                  <a:lnTo>
                    <a:pt x="237" y="203"/>
                  </a:lnTo>
                  <a:lnTo>
                    <a:pt x="230" y="214"/>
                  </a:lnTo>
                  <a:lnTo>
                    <a:pt x="221" y="223"/>
                  </a:lnTo>
                  <a:lnTo>
                    <a:pt x="212" y="232"/>
                  </a:lnTo>
                  <a:lnTo>
                    <a:pt x="202" y="238"/>
                  </a:lnTo>
                  <a:lnTo>
                    <a:pt x="191" y="245"/>
                  </a:lnTo>
                  <a:lnTo>
                    <a:pt x="180" y="251"/>
                  </a:lnTo>
                  <a:lnTo>
                    <a:pt x="168" y="255"/>
                  </a:lnTo>
                  <a:lnTo>
                    <a:pt x="156" y="258"/>
                  </a:lnTo>
                  <a:lnTo>
                    <a:pt x="143" y="260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85" y="73"/>
                  </a:moveTo>
                  <a:lnTo>
                    <a:pt x="160" y="73"/>
                  </a:lnTo>
                  <a:lnTo>
                    <a:pt x="160" y="73"/>
                  </a:lnTo>
                  <a:lnTo>
                    <a:pt x="160" y="73"/>
                  </a:lnTo>
                  <a:lnTo>
                    <a:pt x="160" y="67"/>
                  </a:lnTo>
                  <a:lnTo>
                    <a:pt x="157" y="59"/>
                  </a:lnTo>
                  <a:lnTo>
                    <a:pt x="155" y="54"/>
                  </a:lnTo>
                  <a:lnTo>
                    <a:pt x="151" y="49"/>
                  </a:lnTo>
                  <a:lnTo>
                    <a:pt x="147" y="43"/>
                  </a:lnTo>
                  <a:lnTo>
                    <a:pt x="142" y="41"/>
                  </a:lnTo>
                  <a:lnTo>
                    <a:pt x="135" y="38"/>
                  </a:lnTo>
                  <a:lnTo>
                    <a:pt x="130" y="37"/>
                  </a:lnTo>
                  <a:lnTo>
                    <a:pt x="130" y="37"/>
                  </a:lnTo>
                  <a:lnTo>
                    <a:pt x="124" y="38"/>
                  </a:lnTo>
                  <a:lnTo>
                    <a:pt x="117" y="41"/>
                  </a:lnTo>
                  <a:lnTo>
                    <a:pt x="112" y="43"/>
                  </a:lnTo>
                  <a:lnTo>
                    <a:pt x="108" y="49"/>
                  </a:lnTo>
                  <a:lnTo>
                    <a:pt x="104" y="54"/>
                  </a:lnTo>
                  <a:lnTo>
                    <a:pt x="102" y="59"/>
                  </a:lnTo>
                  <a:lnTo>
                    <a:pt x="100" y="67"/>
                  </a:lnTo>
                  <a:lnTo>
                    <a:pt x="99" y="73"/>
                  </a:lnTo>
                  <a:lnTo>
                    <a:pt x="99" y="73"/>
                  </a:lnTo>
                  <a:lnTo>
                    <a:pt x="74" y="73"/>
                  </a:lnTo>
                  <a:lnTo>
                    <a:pt x="63" y="208"/>
                  </a:lnTo>
                  <a:lnTo>
                    <a:pt x="196" y="208"/>
                  </a:lnTo>
                  <a:lnTo>
                    <a:pt x="185" y="73"/>
                  </a:lnTo>
                  <a:close/>
                  <a:moveTo>
                    <a:pt x="121" y="142"/>
                  </a:moveTo>
                  <a:lnTo>
                    <a:pt x="130" y="123"/>
                  </a:lnTo>
                  <a:lnTo>
                    <a:pt x="139" y="142"/>
                  </a:lnTo>
                  <a:lnTo>
                    <a:pt x="161" y="145"/>
                  </a:lnTo>
                  <a:lnTo>
                    <a:pt x="146" y="160"/>
                  </a:lnTo>
                  <a:lnTo>
                    <a:pt x="150" y="182"/>
                  </a:lnTo>
                  <a:lnTo>
                    <a:pt x="130" y="172"/>
                  </a:lnTo>
                  <a:lnTo>
                    <a:pt x="111" y="182"/>
                  </a:lnTo>
                  <a:lnTo>
                    <a:pt x="115" y="160"/>
                  </a:lnTo>
                  <a:lnTo>
                    <a:pt x="99" y="145"/>
                  </a:lnTo>
                  <a:lnTo>
                    <a:pt x="121" y="142"/>
                  </a:lnTo>
                  <a:close/>
                  <a:moveTo>
                    <a:pt x="155" y="99"/>
                  </a:moveTo>
                  <a:lnTo>
                    <a:pt x="155" y="99"/>
                  </a:lnTo>
                  <a:lnTo>
                    <a:pt x="152" y="98"/>
                  </a:lnTo>
                  <a:lnTo>
                    <a:pt x="152" y="98"/>
                  </a:lnTo>
                  <a:lnTo>
                    <a:pt x="156" y="93"/>
                  </a:lnTo>
                  <a:lnTo>
                    <a:pt x="157" y="88"/>
                  </a:lnTo>
                  <a:lnTo>
                    <a:pt x="157" y="88"/>
                  </a:lnTo>
                  <a:lnTo>
                    <a:pt x="160" y="90"/>
                  </a:lnTo>
                  <a:lnTo>
                    <a:pt x="161" y="93"/>
                  </a:lnTo>
                  <a:lnTo>
                    <a:pt x="161" y="93"/>
                  </a:lnTo>
                  <a:lnTo>
                    <a:pt x="160" y="95"/>
                  </a:lnTo>
                  <a:lnTo>
                    <a:pt x="159" y="97"/>
                  </a:lnTo>
                  <a:lnTo>
                    <a:pt x="157" y="98"/>
                  </a:lnTo>
                  <a:lnTo>
                    <a:pt x="155" y="99"/>
                  </a:lnTo>
                  <a:lnTo>
                    <a:pt x="155" y="99"/>
                  </a:lnTo>
                  <a:close/>
                  <a:moveTo>
                    <a:pt x="148" y="93"/>
                  </a:moveTo>
                  <a:lnTo>
                    <a:pt x="148" y="93"/>
                  </a:lnTo>
                  <a:lnTo>
                    <a:pt x="150" y="90"/>
                  </a:lnTo>
                  <a:lnTo>
                    <a:pt x="151" y="89"/>
                  </a:lnTo>
                  <a:lnTo>
                    <a:pt x="152" y="88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6" y="88"/>
                  </a:lnTo>
                  <a:lnTo>
                    <a:pt x="156" y="88"/>
                  </a:lnTo>
                  <a:lnTo>
                    <a:pt x="154" y="93"/>
                  </a:lnTo>
                  <a:lnTo>
                    <a:pt x="151" y="98"/>
                  </a:lnTo>
                  <a:lnTo>
                    <a:pt x="151" y="98"/>
                  </a:lnTo>
                  <a:lnTo>
                    <a:pt x="150" y="95"/>
                  </a:lnTo>
                  <a:lnTo>
                    <a:pt x="148" y="93"/>
                  </a:lnTo>
                  <a:lnTo>
                    <a:pt x="148" y="93"/>
                  </a:lnTo>
                  <a:close/>
                  <a:moveTo>
                    <a:pt x="130" y="43"/>
                  </a:moveTo>
                  <a:lnTo>
                    <a:pt x="130" y="43"/>
                  </a:lnTo>
                  <a:lnTo>
                    <a:pt x="135" y="43"/>
                  </a:lnTo>
                  <a:lnTo>
                    <a:pt x="139" y="46"/>
                  </a:lnTo>
                  <a:lnTo>
                    <a:pt x="143" y="49"/>
                  </a:lnTo>
                  <a:lnTo>
                    <a:pt x="147" y="52"/>
                  </a:lnTo>
                  <a:lnTo>
                    <a:pt x="150" y="58"/>
                  </a:lnTo>
                  <a:lnTo>
                    <a:pt x="152" y="63"/>
                  </a:lnTo>
                  <a:lnTo>
                    <a:pt x="154" y="68"/>
                  </a:lnTo>
                  <a:lnTo>
                    <a:pt x="154" y="73"/>
                  </a:lnTo>
                  <a:lnTo>
                    <a:pt x="107" y="73"/>
                  </a:lnTo>
                  <a:lnTo>
                    <a:pt x="107" y="73"/>
                  </a:lnTo>
                  <a:lnTo>
                    <a:pt x="107" y="68"/>
                  </a:lnTo>
                  <a:lnTo>
                    <a:pt x="108" y="63"/>
                  </a:lnTo>
                  <a:lnTo>
                    <a:pt x="111" y="58"/>
                  </a:lnTo>
                  <a:lnTo>
                    <a:pt x="113" y="52"/>
                  </a:lnTo>
                  <a:lnTo>
                    <a:pt x="117" y="49"/>
                  </a:lnTo>
                  <a:lnTo>
                    <a:pt x="121" y="46"/>
                  </a:lnTo>
                  <a:lnTo>
                    <a:pt x="125" y="43"/>
                  </a:lnTo>
                  <a:lnTo>
                    <a:pt x="130" y="43"/>
                  </a:lnTo>
                  <a:lnTo>
                    <a:pt x="130" y="43"/>
                  </a:lnTo>
                  <a:close/>
                  <a:moveTo>
                    <a:pt x="111" y="93"/>
                  </a:moveTo>
                  <a:lnTo>
                    <a:pt x="111" y="93"/>
                  </a:lnTo>
                  <a:lnTo>
                    <a:pt x="111" y="95"/>
                  </a:lnTo>
                  <a:lnTo>
                    <a:pt x="109" y="98"/>
                  </a:lnTo>
                  <a:lnTo>
                    <a:pt x="109" y="98"/>
                  </a:lnTo>
                  <a:lnTo>
                    <a:pt x="105" y="93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8" y="88"/>
                  </a:lnTo>
                  <a:lnTo>
                    <a:pt x="109" y="89"/>
                  </a:lnTo>
                  <a:lnTo>
                    <a:pt x="111" y="90"/>
                  </a:lnTo>
                  <a:lnTo>
                    <a:pt x="111" y="93"/>
                  </a:lnTo>
                  <a:lnTo>
                    <a:pt x="111" y="93"/>
                  </a:lnTo>
                  <a:close/>
                  <a:moveTo>
                    <a:pt x="105" y="99"/>
                  </a:moveTo>
                  <a:lnTo>
                    <a:pt x="105" y="99"/>
                  </a:lnTo>
                  <a:lnTo>
                    <a:pt x="103" y="98"/>
                  </a:lnTo>
                  <a:lnTo>
                    <a:pt x="100" y="97"/>
                  </a:lnTo>
                  <a:lnTo>
                    <a:pt x="99" y="95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99" y="90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4" y="94"/>
                  </a:lnTo>
                  <a:lnTo>
                    <a:pt x="107" y="99"/>
                  </a:lnTo>
                  <a:lnTo>
                    <a:pt x="107" y="99"/>
                  </a:lnTo>
                  <a:lnTo>
                    <a:pt x="105" y="99"/>
                  </a:lnTo>
                  <a:lnTo>
                    <a:pt x="105" y="9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80"/>
            <p:cNvSpPr>
              <a:spLocks noEditPoints="1"/>
            </p:cNvSpPr>
            <p:nvPr/>
          </p:nvSpPr>
          <p:spPr bwMode="auto">
            <a:xfrm>
              <a:off x="6445411" y="3510718"/>
              <a:ext cx="226552" cy="226552"/>
            </a:xfrm>
            <a:custGeom>
              <a:avLst/>
              <a:gdLst>
                <a:gd name="T0" fmla="*/ 130 w 260"/>
                <a:gd name="T1" fmla="*/ 260 h 260"/>
                <a:gd name="T2" fmla="*/ 102 w 260"/>
                <a:gd name="T3" fmla="*/ 257 h 260"/>
                <a:gd name="T4" fmla="*/ 79 w 260"/>
                <a:gd name="T5" fmla="*/ 250 h 260"/>
                <a:gd name="T6" fmla="*/ 57 w 260"/>
                <a:gd name="T7" fmla="*/ 238 h 260"/>
                <a:gd name="T8" fmla="*/ 37 w 260"/>
                <a:gd name="T9" fmla="*/ 222 h 260"/>
                <a:gd name="T10" fmla="*/ 22 w 260"/>
                <a:gd name="T11" fmla="*/ 203 h 260"/>
                <a:gd name="T12" fmla="*/ 9 w 260"/>
                <a:gd name="T13" fmla="*/ 181 h 260"/>
                <a:gd name="T14" fmla="*/ 2 w 260"/>
                <a:gd name="T15" fmla="*/ 156 h 260"/>
                <a:gd name="T16" fmla="*/ 0 w 260"/>
                <a:gd name="T17" fmla="*/ 130 h 260"/>
                <a:gd name="T18" fmla="*/ 0 w 260"/>
                <a:gd name="T19" fmla="*/ 117 h 260"/>
                <a:gd name="T20" fmla="*/ 5 w 260"/>
                <a:gd name="T21" fmla="*/ 91 h 260"/>
                <a:gd name="T22" fmla="*/ 15 w 260"/>
                <a:gd name="T23" fmla="*/ 68 h 260"/>
                <a:gd name="T24" fmla="*/ 28 w 260"/>
                <a:gd name="T25" fmla="*/ 47 h 260"/>
                <a:gd name="T26" fmla="*/ 46 w 260"/>
                <a:gd name="T27" fmla="*/ 30 h 260"/>
                <a:gd name="T28" fmla="*/ 67 w 260"/>
                <a:gd name="T29" fmla="*/ 16 h 260"/>
                <a:gd name="T30" fmla="*/ 91 w 260"/>
                <a:gd name="T31" fmla="*/ 7 h 260"/>
                <a:gd name="T32" fmla="*/ 115 w 260"/>
                <a:gd name="T33" fmla="*/ 1 h 260"/>
                <a:gd name="T34" fmla="*/ 130 w 260"/>
                <a:gd name="T35" fmla="*/ 0 h 260"/>
                <a:gd name="T36" fmla="*/ 156 w 260"/>
                <a:gd name="T37" fmla="*/ 3 h 260"/>
                <a:gd name="T38" fmla="*/ 179 w 260"/>
                <a:gd name="T39" fmla="*/ 11 h 260"/>
                <a:gd name="T40" fmla="*/ 201 w 260"/>
                <a:gd name="T41" fmla="*/ 22 h 260"/>
                <a:gd name="T42" fmla="*/ 221 w 260"/>
                <a:gd name="T43" fmla="*/ 38 h 260"/>
                <a:gd name="T44" fmla="*/ 236 w 260"/>
                <a:gd name="T45" fmla="*/ 57 h 260"/>
                <a:gd name="T46" fmla="*/ 249 w 260"/>
                <a:gd name="T47" fmla="*/ 79 h 260"/>
                <a:gd name="T48" fmla="*/ 257 w 260"/>
                <a:gd name="T49" fmla="*/ 104 h 260"/>
                <a:gd name="T50" fmla="*/ 260 w 260"/>
                <a:gd name="T51" fmla="*/ 130 h 260"/>
                <a:gd name="T52" fmla="*/ 258 w 260"/>
                <a:gd name="T53" fmla="*/ 143 h 260"/>
                <a:gd name="T54" fmla="*/ 253 w 260"/>
                <a:gd name="T55" fmla="*/ 169 h 260"/>
                <a:gd name="T56" fmla="*/ 243 w 260"/>
                <a:gd name="T57" fmla="*/ 192 h 260"/>
                <a:gd name="T58" fmla="*/ 230 w 260"/>
                <a:gd name="T59" fmla="*/ 213 h 260"/>
                <a:gd name="T60" fmla="*/ 211 w 260"/>
                <a:gd name="T61" fmla="*/ 230 h 260"/>
                <a:gd name="T62" fmla="*/ 191 w 260"/>
                <a:gd name="T63" fmla="*/ 244 h 260"/>
                <a:gd name="T64" fmla="*/ 167 w 260"/>
                <a:gd name="T65" fmla="*/ 255 h 260"/>
                <a:gd name="T66" fmla="*/ 143 w 260"/>
                <a:gd name="T67" fmla="*/ 260 h 260"/>
                <a:gd name="T68" fmla="*/ 130 w 260"/>
                <a:gd name="T69" fmla="*/ 260 h 260"/>
                <a:gd name="T70" fmla="*/ 187 w 260"/>
                <a:gd name="T71" fmla="*/ 73 h 260"/>
                <a:gd name="T72" fmla="*/ 170 w 260"/>
                <a:gd name="T73" fmla="*/ 91 h 260"/>
                <a:gd name="T74" fmla="*/ 52 w 260"/>
                <a:gd name="T75" fmla="*/ 130 h 260"/>
                <a:gd name="T76" fmla="*/ 72 w 260"/>
                <a:gd name="T77" fmla="*/ 191 h 260"/>
                <a:gd name="T78" fmla="*/ 72 w 260"/>
                <a:gd name="T79" fmla="*/ 195 h 260"/>
                <a:gd name="T80" fmla="*/ 79 w 260"/>
                <a:gd name="T81" fmla="*/ 202 h 260"/>
                <a:gd name="T82" fmla="*/ 84 w 260"/>
                <a:gd name="T83" fmla="*/ 203 h 260"/>
                <a:gd name="T84" fmla="*/ 114 w 260"/>
                <a:gd name="T85" fmla="*/ 203 h 260"/>
                <a:gd name="T86" fmla="*/ 114 w 260"/>
                <a:gd name="T87" fmla="*/ 166 h 260"/>
                <a:gd name="T88" fmla="*/ 115 w 260"/>
                <a:gd name="T89" fmla="*/ 160 h 260"/>
                <a:gd name="T90" fmla="*/ 120 w 260"/>
                <a:gd name="T91" fmla="*/ 156 h 260"/>
                <a:gd name="T92" fmla="*/ 137 w 260"/>
                <a:gd name="T93" fmla="*/ 156 h 260"/>
                <a:gd name="T94" fmla="*/ 140 w 260"/>
                <a:gd name="T95" fmla="*/ 157 h 260"/>
                <a:gd name="T96" fmla="*/ 144 w 260"/>
                <a:gd name="T97" fmla="*/ 164 h 260"/>
                <a:gd name="T98" fmla="*/ 145 w 260"/>
                <a:gd name="T99" fmla="*/ 166 h 260"/>
                <a:gd name="T100" fmla="*/ 145 w 260"/>
                <a:gd name="T101" fmla="*/ 203 h 260"/>
                <a:gd name="T102" fmla="*/ 174 w 260"/>
                <a:gd name="T103" fmla="*/ 203 h 260"/>
                <a:gd name="T104" fmla="*/ 183 w 260"/>
                <a:gd name="T105" fmla="*/ 199 h 260"/>
                <a:gd name="T106" fmla="*/ 185 w 260"/>
                <a:gd name="T107" fmla="*/ 191 h 260"/>
                <a:gd name="T108" fmla="*/ 208 w 260"/>
                <a:gd name="T109" fmla="*/ 130 h 260"/>
                <a:gd name="T110" fmla="*/ 187 w 260"/>
                <a:gd name="T111" fmla="*/ 10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5" y="260"/>
                  </a:lnTo>
                  <a:lnTo>
                    <a:pt x="102" y="257"/>
                  </a:lnTo>
                  <a:lnTo>
                    <a:pt x="91" y="255"/>
                  </a:lnTo>
                  <a:lnTo>
                    <a:pt x="79" y="250"/>
                  </a:lnTo>
                  <a:lnTo>
                    <a:pt x="67" y="244"/>
                  </a:lnTo>
                  <a:lnTo>
                    <a:pt x="57" y="238"/>
                  </a:lnTo>
                  <a:lnTo>
                    <a:pt x="46" y="230"/>
                  </a:lnTo>
                  <a:lnTo>
                    <a:pt x="37" y="222"/>
                  </a:lnTo>
                  <a:lnTo>
                    <a:pt x="28" y="213"/>
                  </a:lnTo>
                  <a:lnTo>
                    <a:pt x="22" y="203"/>
                  </a:lnTo>
                  <a:lnTo>
                    <a:pt x="15" y="192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2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2" y="104"/>
                  </a:lnTo>
                  <a:lnTo>
                    <a:pt x="5" y="91"/>
                  </a:lnTo>
                  <a:lnTo>
                    <a:pt x="9" y="79"/>
                  </a:lnTo>
                  <a:lnTo>
                    <a:pt x="15" y="68"/>
                  </a:lnTo>
                  <a:lnTo>
                    <a:pt x="22" y="57"/>
                  </a:lnTo>
                  <a:lnTo>
                    <a:pt x="28" y="47"/>
                  </a:lnTo>
                  <a:lnTo>
                    <a:pt x="37" y="38"/>
                  </a:lnTo>
                  <a:lnTo>
                    <a:pt x="46" y="30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9" y="11"/>
                  </a:lnTo>
                  <a:lnTo>
                    <a:pt x="91" y="7"/>
                  </a:lnTo>
                  <a:lnTo>
                    <a:pt x="102" y="3"/>
                  </a:lnTo>
                  <a:lnTo>
                    <a:pt x="115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3"/>
                  </a:lnTo>
                  <a:lnTo>
                    <a:pt x="167" y="7"/>
                  </a:lnTo>
                  <a:lnTo>
                    <a:pt x="179" y="11"/>
                  </a:lnTo>
                  <a:lnTo>
                    <a:pt x="191" y="16"/>
                  </a:lnTo>
                  <a:lnTo>
                    <a:pt x="201" y="22"/>
                  </a:lnTo>
                  <a:lnTo>
                    <a:pt x="211" y="30"/>
                  </a:lnTo>
                  <a:lnTo>
                    <a:pt x="221" y="38"/>
                  </a:lnTo>
                  <a:lnTo>
                    <a:pt x="230" y="47"/>
                  </a:lnTo>
                  <a:lnTo>
                    <a:pt x="236" y="57"/>
                  </a:lnTo>
                  <a:lnTo>
                    <a:pt x="243" y="68"/>
                  </a:lnTo>
                  <a:lnTo>
                    <a:pt x="249" y="79"/>
                  </a:lnTo>
                  <a:lnTo>
                    <a:pt x="253" y="91"/>
                  </a:lnTo>
                  <a:lnTo>
                    <a:pt x="257" y="104"/>
                  </a:lnTo>
                  <a:lnTo>
                    <a:pt x="258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8" y="143"/>
                  </a:lnTo>
                  <a:lnTo>
                    <a:pt x="257" y="156"/>
                  </a:lnTo>
                  <a:lnTo>
                    <a:pt x="253" y="169"/>
                  </a:lnTo>
                  <a:lnTo>
                    <a:pt x="249" y="181"/>
                  </a:lnTo>
                  <a:lnTo>
                    <a:pt x="243" y="192"/>
                  </a:lnTo>
                  <a:lnTo>
                    <a:pt x="236" y="203"/>
                  </a:lnTo>
                  <a:lnTo>
                    <a:pt x="230" y="213"/>
                  </a:lnTo>
                  <a:lnTo>
                    <a:pt x="221" y="222"/>
                  </a:lnTo>
                  <a:lnTo>
                    <a:pt x="211" y="230"/>
                  </a:lnTo>
                  <a:lnTo>
                    <a:pt x="201" y="238"/>
                  </a:lnTo>
                  <a:lnTo>
                    <a:pt x="191" y="244"/>
                  </a:lnTo>
                  <a:lnTo>
                    <a:pt x="179" y="250"/>
                  </a:lnTo>
                  <a:lnTo>
                    <a:pt x="167" y="255"/>
                  </a:lnTo>
                  <a:lnTo>
                    <a:pt x="156" y="257"/>
                  </a:lnTo>
                  <a:lnTo>
                    <a:pt x="143" y="260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87" y="108"/>
                  </a:moveTo>
                  <a:lnTo>
                    <a:pt x="187" y="73"/>
                  </a:lnTo>
                  <a:lnTo>
                    <a:pt x="170" y="73"/>
                  </a:lnTo>
                  <a:lnTo>
                    <a:pt x="170" y="91"/>
                  </a:lnTo>
                  <a:lnTo>
                    <a:pt x="130" y="50"/>
                  </a:lnTo>
                  <a:lnTo>
                    <a:pt x="52" y="130"/>
                  </a:lnTo>
                  <a:lnTo>
                    <a:pt x="72" y="130"/>
                  </a:lnTo>
                  <a:lnTo>
                    <a:pt x="72" y="191"/>
                  </a:lnTo>
                  <a:lnTo>
                    <a:pt x="72" y="191"/>
                  </a:lnTo>
                  <a:lnTo>
                    <a:pt x="72" y="195"/>
                  </a:lnTo>
                  <a:lnTo>
                    <a:pt x="75" y="199"/>
                  </a:lnTo>
                  <a:lnTo>
                    <a:pt x="79" y="202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114" y="203"/>
                  </a:lnTo>
                  <a:lnTo>
                    <a:pt x="114" y="203"/>
                  </a:lnTo>
                  <a:lnTo>
                    <a:pt x="114" y="166"/>
                  </a:lnTo>
                  <a:lnTo>
                    <a:pt x="114" y="166"/>
                  </a:lnTo>
                  <a:lnTo>
                    <a:pt x="114" y="164"/>
                  </a:lnTo>
                  <a:lnTo>
                    <a:pt x="115" y="160"/>
                  </a:lnTo>
                  <a:lnTo>
                    <a:pt x="118" y="157"/>
                  </a:lnTo>
                  <a:lnTo>
                    <a:pt x="120" y="156"/>
                  </a:lnTo>
                  <a:lnTo>
                    <a:pt x="120" y="156"/>
                  </a:lnTo>
                  <a:lnTo>
                    <a:pt x="137" y="156"/>
                  </a:lnTo>
                  <a:lnTo>
                    <a:pt x="137" y="156"/>
                  </a:lnTo>
                  <a:lnTo>
                    <a:pt x="140" y="157"/>
                  </a:lnTo>
                  <a:lnTo>
                    <a:pt x="143" y="160"/>
                  </a:lnTo>
                  <a:lnTo>
                    <a:pt x="144" y="164"/>
                  </a:lnTo>
                  <a:lnTo>
                    <a:pt x="145" y="166"/>
                  </a:lnTo>
                  <a:lnTo>
                    <a:pt x="145" y="16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74" y="203"/>
                  </a:lnTo>
                  <a:lnTo>
                    <a:pt x="174" y="203"/>
                  </a:lnTo>
                  <a:lnTo>
                    <a:pt x="179" y="202"/>
                  </a:lnTo>
                  <a:lnTo>
                    <a:pt x="183" y="199"/>
                  </a:lnTo>
                  <a:lnTo>
                    <a:pt x="185" y="195"/>
                  </a:lnTo>
                  <a:lnTo>
                    <a:pt x="185" y="191"/>
                  </a:lnTo>
                  <a:lnTo>
                    <a:pt x="185" y="130"/>
                  </a:lnTo>
                  <a:lnTo>
                    <a:pt x="208" y="130"/>
                  </a:lnTo>
                  <a:lnTo>
                    <a:pt x="185" y="108"/>
                  </a:lnTo>
                  <a:lnTo>
                    <a:pt x="187" y="10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81"/>
            <p:cNvSpPr>
              <a:spLocks noEditPoints="1"/>
            </p:cNvSpPr>
            <p:nvPr/>
          </p:nvSpPr>
          <p:spPr bwMode="auto">
            <a:xfrm>
              <a:off x="6727730" y="3510718"/>
              <a:ext cx="226552" cy="226552"/>
            </a:xfrm>
            <a:custGeom>
              <a:avLst/>
              <a:gdLst>
                <a:gd name="T0" fmla="*/ 79 w 260"/>
                <a:gd name="T1" fmla="*/ 250 h 260"/>
                <a:gd name="T2" fmla="*/ 22 w 260"/>
                <a:gd name="T3" fmla="*/ 203 h 260"/>
                <a:gd name="T4" fmla="*/ 0 w 260"/>
                <a:gd name="T5" fmla="*/ 130 h 260"/>
                <a:gd name="T6" fmla="*/ 16 w 260"/>
                <a:gd name="T7" fmla="*/ 68 h 260"/>
                <a:gd name="T8" fmla="*/ 68 w 260"/>
                <a:gd name="T9" fmla="*/ 16 h 260"/>
                <a:gd name="T10" fmla="*/ 130 w 260"/>
                <a:gd name="T11" fmla="*/ 0 h 260"/>
                <a:gd name="T12" fmla="*/ 203 w 260"/>
                <a:gd name="T13" fmla="*/ 22 h 260"/>
                <a:gd name="T14" fmla="*/ 250 w 260"/>
                <a:gd name="T15" fmla="*/ 79 h 260"/>
                <a:gd name="T16" fmla="*/ 259 w 260"/>
                <a:gd name="T17" fmla="*/ 143 h 260"/>
                <a:gd name="T18" fmla="*/ 230 w 260"/>
                <a:gd name="T19" fmla="*/ 213 h 260"/>
                <a:gd name="T20" fmla="*/ 168 w 260"/>
                <a:gd name="T21" fmla="*/ 255 h 260"/>
                <a:gd name="T22" fmla="*/ 180 w 260"/>
                <a:gd name="T23" fmla="*/ 211 h 260"/>
                <a:gd name="T24" fmla="*/ 195 w 260"/>
                <a:gd name="T25" fmla="*/ 187 h 260"/>
                <a:gd name="T26" fmla="*/ 168 w 260"/>
                <a:gd name="T27" fmla="*/ 182 h 260"/>
                <a:gd name="T28" fmla="*/ 173 w 260"/>
                <a:gd name="T29" fmla="*/ 209 h 260"/>
                <a:gd name="T30" fmla="*/ 122 w 260"/>
                <a:gd name="T31" fmla="*/ 205 h 260"/>
                <a:gd name="T32" fmla="*/ 117 w 260"/>
                <a:gd name="T33" fmla="*/ 178 h 260"/>
                <a:gd name="T34" fmla="*/ 94 w 260"/>
                <a:gd name="T35" fmla="*/ 194 h 260"/>
                <a:gd name="T36" fmla="*/ 111 w 260"/>
                <a:gd name="T37" fmla="*/ 211 h 260"/>
                <a:gd name="T38" fmla="*/ 200 w 260"/>
                <a:gd name="T39" fmla="*/ 92 h 260"/>
                <a:gd name="T40" fmla="*/ 68 w 260"/>
                <a:gd name="T41" fmla="*/ 73 h 260"/>
                <a:gd name="T42" fmla="*/ 46 w 260"/>
                <a:gd name="T43" fmla="*/ 69 h 260"/>
                <a:gd name="T44" fmla="*/ 37 w 260"/>
                <a:gd name="T45" fmla="*/ 77 h 260"/>
                <a:gd name="T46" fmla="*/ 48 w 260"/>
                <a:gd name="T47" fmla="*/ 86 h 260"/>
                <a:gd name="T48" fmla="*/ 83 w 260"/>
                <a:gd name="T49" fmla="*/ 148 h 260"/>
                <a:gd name="T50" fmla="*/ 78 w 260"/>
                <a:gd name="T51" fmla="*/ 164 h 260"/>
                <a:gd name="T52" fmla="*/ 198 w 260"/>
                <a:gd name="T53" fmla="*/ 172 h 260"/>
                <a:gd name="T54" fmla="*/ 200 w 260"/>
                <a:gd name="T55" fmla="*/ 163 h 260"/>
                <a:gd name="T56" fmla="*/ 87 w 260"/>
                <a:gd name="T57" fmla="*/ 160 h 260"/>
                <a:gd name="T58" fmla="*/ 196 w 260"/>
                <a:gd name="T59" fmla="*/ 152 h 260"/>
                <a:gd name="T60" fmla="*/ 204 w 260"/>
                <a:gd name="T61" fmla="*/ 143 h 260"/>
                <a:gd name="T62" fmla="*/ 178 w 260"/>
                <a:gd name="T63" fmla="*/ 138 h 260"/>
                <a:gd name="T64" fmla="*/ 196 w 260"/>
                <a:gd name="T65" fmla="*/ 127 h 260"/>
                <a:gd name="T66" fmla="*/ 196 w 260"/>
                <a:gd name="T67" fmla="*/ 122 h 260"/>
                <a:gd name="T68" fmla="*/ 178 w 260"/>
                <a:gd name="T69" fmla="*/ 112 h 260"/>
                <a:gd name="T70" fmla="*/ 152 w 260"/>
                <a:gd name="T71" fmla="*/ 138 h 260"/>
                <a:gd name="T72" fmla="*/ 151 w 260"/>
                <a:gd name="T73" fmla="*/ 117 h 260"/>
                <a:gd name="T74" fmla="*/ 173 w 260"/>
                <a:gd name="T75" fmla="*/ 107 h 260"/>
                <a:gd name="T76" fmla="*/ 173 w 260"/>
                <a:gd name="T77" fmla="*/ 102 h 260"/>
                <a:gd name="T78" fmla="*/ 126 w 260"/>
                <a:gd name="T79" fmla="*/ 147 h 260"/>
                <a:gd name="T80" fmla="*/ 126 w 260"/>
                <a:gd name="T81" fmla="*/ 127 h 260"/>
                <a:gd name="T82" fmla="*/ 125 w 260"/>
                <a:gd name="T83" fmla="*/ 107 h 260"/>
                <a:gd name="T84" fmla="*/ 146 w 260"/>
                <a:gd name="T85" fmla="*/ 95 h 260"/>
                <a:gd name="T86" fmla="*/ 121 w 260"/>
                <a:gd name="T87" fmla="*/ 147 h 260"/>
                <a:gd name="T88" fmla="*/ 105 w 260"/>
                <a:gd name="T89" fmla="*/ 133 h 260"/>
                <a:gd name="T90" fmla="*/ 103 w 260"/>
                <a:gd name="T91" fmla="*/ 117 h 260"/>
                <a:gd name="T92" fmla="*/ 98 w 260"/>
                <a:gd name="T93" fmla="*/ 94 h 260"/>
                <a:gd name="T94" fmla="*/ 98 w 260"/>
                <a:gd name="T95" fmla="*/ 117 h 260"/>
                <a:gd name="T96" fmla="*/ 96 w 260"/>
                <a:gd name="T97" fmla="*/ 112 h 260"/>
                <a:gd name="T98" fmla="*/ 77 w 260"/>
                <a:gd name="T99" fmla="*/ 102 h 260"/>
                <a:gd name="T100" fmla="*/ 100 w 260"/>
                <a:gd name="T101" fmla="*/ 133 h 260"/>
                <a:gd name="T102" fmla="*/ 196 w 260"/>
                <a:gd name="T103" fmla="*/ 100 h 260"/>
                <a:gd name="T104" fmla="*/ 196 w 260"/>
                <a:gd name="T105" fmla="*/ 100 h 260"/>
                <a:gd name="T106" fmla="*/ 196 w 260"/>
                <a:gd name="T107" fmla="*/ 100 h 260"/>
                <a:gd name="T108" fmla="*/ 116 w 260"/>
                <a:gd name="T109" fmla="*/ 189 h 260"/>
                <a:gd name="T110" fmla="*/ 113 w 260"/>
                <a:gd name="T111" fmla="*/ 200 h 260"/>
                <a:gd name="T112" fmla="*/ 103 w 260"/>
                <a:gd name="T113" fmla="*/ 194 h 260"/>
                <a:gd name="T114" fmla="*/ 111 w 260"/>
                <a:gd name="T115" fmla="*/ 186 h 260"/>
                <a:gd name="T116" fmla="*/ 187 w 260"/>
                <a:gd name="T117" fmla="*/ 194 h 260"/>
                <a:gd name="T118" fmla="*/ 180 w 260"/>
                <a:gd name="T119" fmla="*/ 202 h 260"/>
                <a:gd name="T120" fmla="*/ 173 w 260"/>
                <a:gd name="T121" fmla="*/ 19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6" y="260"/>
                  </a:lnTo>
                  <a:lnTo>
                    <a:pt x="103" y="257"/>
                  </a:lnTo>
                  <a:lnTo>
                    <a:pt x="91" y="255"/>
                  </a:lnTo>
                  <a:lnTo>
                    <a:pt x="79" y="250"/>
                  </a:lnTo>
                  <a:lnTo>
                    <a:pt x="68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29" y="213"/>
                  </a:lnTo>
                  <a:lnTo>
                    <a:pt x="22" y="203"/>
                  </a:lnTo>
                  <a:lnTo>
                    <a:pt x="16" y="192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9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29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6"/>
                  </a:lnTo>
                  <a:lnTo>
                    <a:pt x="79" y="11"/>
                  </a:lnTo>
                  <a:lnTo>
                    <a:pt x="91" y="7"/>
                  </a:lnTo>
                  <a:lnTo>
                    <a:pt x="103" y="3"/>
                  </a:lnTo>
                  <a:lnTo>
                    <a:pt x="116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3"/>
                  </a:lnTo>
                  <a:lnTo>
                    <a:pt x="168" y="7"/>
                  </a:lnTo>
                  <a:lnTo>
                    <a:pt x="181" y="11"/>
                  </a:lnTo>
                  <a:lnTo>
                    <a:pt x="191" y="16"/>
                  </a:lnTo>
                  <a:lnTo>
                    <a:pt x="203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30" y="47"/>
                  </a:lnTo>
                  <a:lnTo>
                    <a:pt x="238" y="57"/>
                  </a:lnTo>
                  <a:lnTo>
                    <a:pt x="245" y="68"/>
                  </a:lnTo>
                  <a:lnTo>
                    <a:pt x="250" y="79"/>
                  </a:lnTo>
                  <a:lnTo>
                    <a:pt x="254" y="91"/>
                  </a:lnTo>
                  <a:lnTo>
                    <a:pt x="258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8" y="156"/>
                  </a:lnTo>
                  <a:lnTo>
                    <a:pt x="254" y="169"/>
                  </a:lnTo>
                  <a:lnTo>
                    <a:pt x="250" y="181"/>
                  </a:lnTo>
                  <a:lnTo>
                    <a:pt x="245" y="192"/>
                  </a:lnTo>
                  <a:lnTo>
                    <a:pt x="238" y="203"/>
                  </a:lnTo>
                  <a:lnTo>
                    <a:pt x="230" y="213"/>
                  </a:lnTo>
                  <a:lnTo>
                    <a:pt x="221" y="222"/>
                  </a:lnTo>
                  <a:lnTo>
                    <a:pt x="212" y="230"/>
                  </a:lnTo>
                  <a:lnTo>
                    <a:pt x="203" y="238"/>
                  </a:lnTo>
                  <a:lnTo>
                    <a:pt x="191" y="244"/>
                  </a:lnTo>
                  <a:lnTo>
                    <a:pt x="181" y="250"/>
                  </a:lnTo>
                  <a:lnTo>
                    <a:pt x="168" y="255"/>
                  </a:lnTo>
                  <a:lnTo>
                    <a:pt x="156" y="257"/>
                  </a:lnTo>
                  <a:lnTo>
                    <a:pt x="143" y="260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80" y="211"/>
                  </a:moveTo>
                  <a:lnTo>
                    <a:pt x="180" y="211"/>
                  </a:lnTo>
                  <a:lnTo>
                    <a:pt x="186" y="209"/>
                  </a:lnTo>
                  <a:lnTo>
                    <a:pt x="191" y="205"/>
                  </a:lnTo>
                  <a:lnTo>
                    <a:pt x="195" y="200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5" y="187"/>
                  </a:lnTo>
                  <a:lnTo>
                    <a:pt x="191" y="182"/>
                  </a:lnTo>
                  <a:lnTo>
                    <a:pt x="186" y="178"/>
                  </a:lnTo>
                  <a:lnTo>
                    <a:pt x="180" y="177"/>
                  </a:lnTo>
                  <a:lnTo>
                    <a:pt x="180" y="177"/>
                  </a:lnTo>
                  <a:lnTo>
                    <a:pt x="173" y="178"/>
                  </a:lnTo>
                  <a:lnTo>
                    <a:pt x="168" y="182"/>
                  </a:lnTo>
                  <a:lnTo>
                    <a:pt x="164" y="187"/>
                  </a:lnTo>
                  <a:lnTo>
                    <a:pt x="163" y="194"/>
                  </a:lnTo>
                  <a:lnTo>
                    <a:pt x="163" y="194"/>
                  </a:lnTo>
                  <a:lnTo>
                    <a:pt x="164" y="200"/>
                  </a:lnTo>
                  <a:lnTo>
                    <a:pt x="168" y="205"/>
                  </a:lnTo>
                  <a:lnTo>
                    <a:pt x="173" y="209"/>
                  </a:lnTo>
                  <a:lnTo>
                    <a:pt x="180" y="211"/>
                  </a:lnTo>
                  <a:lnTo>
                    <a:pt x="180" y="211"/>
                  </a:lnTo>
                  <a:close/>
                  <a:moveTo>
                    <a:pt x="111" y="211"/>
                  </a:moveTo>
                  <a:lnTo>
                    <a:pt x="111" y="211"/>
                  </a:lnTo>
                  <a:lnTo>
                    <a:pt x="117" y="209"/>
                  </a:lnTo>
                  <a:lnTo>
                    <a:pt x="122" y="205"/>
                  </a:lnTo>
                  <a:lnTo>
                    <a:pt x="125" y="200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5" y="187"/>
                  </a:lnTo>
                  <a:lnTo>
                    <a:pt x="122" y="182"/>
                  </a:lnTo>
                  <a:lnTo>
                    <a:pt x="117" y="178"/>
                  </a:lnTo>
                  <a:lnTo>
                    <a:pt x="111" y="177"/>
                  </a:lnTo>
                  <a:lnTo>
                    <a:pt x="111" y="177"/>
                  </a:lnTo>
                  <a:lnTo>
                    <a:pt x="103" y="178"/>
                  </a:lnTo>
                  <a:lnTo>
                    <a:pt x="98" y="182"/>
                  </a:lnTo>
                  <a:lnTo>
                    <a:pt x="95" y="187"/>
                  </a:lnTo>
                  <a:lnTo>
                    <a:pt x="94" y="194"/>
                  </a:lnTo>
                  <a:lnTo>
                    <a:pt x="94" y="194"/>
                  </a:lnTo>
                  <a:lnTo>
                    <a:pt x="95" y="200"/>
                  </a:lnTo>
                  <a:lnTo>
                    <a:pt x="98" y="205"/>
                  </a:lnTo>
                  <a:lnTo>
                    <a:pt x="103" y="209"/>
                  </a:lnTo>
                  <a:lnTo>
                    <a:pt x="111" y="211"/>
                  </a:lnTo>
                  <a:lnTo>
                    <a:pt x="111" y="211"/>
                  </a:lnTo>
                  <a:close/>
                  <a:moveTo>
                    <a:pt x="203" y="143"/>
                  </a:moveTo>
                  <a:lnTo>
                    <a:pt x="203" y="100"/>
                  </a:lnTo>
                  <a:lnTo>
                    <a:pt x="203" y="100"/>
                  </a:lnTo>
                  <a:lnTo>
                    <a:pt x="203" y="100"/>
                  </a:lnTo>
                  <a:lnTo>
                    <a:pt x="203" y="95"/>
                  </a:lnTo>
                  <a:lnTo>
                    <a:pt x="200" y="92"/>
                  </a:lnTo>
                  <a:lnTo>
                    <a:pt x="198" y="91"/>
                  </a:lnTo>
                  <a:lnTo>
                    <a:pt x="196" y="91"/>
                  </a:lnTo>
                  <a:lnTo>
                    <a:pt x="196" y="91"/>
                  </a:lnTo>
                  <a:lnTo>
                    <a:pt x="73" y="86"/>
                  </a:lnTo>
                  <a:lnTo>
                    <a:pt x="69" y="73"/>
                  </a:lnTo>
                  <a:lnTo>
                    <a:pt x="68" y="73"/>
                  </a:lnTo>
                  <a:lnTo>
                    <a:pt x="68" y="73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2" y="72"/>
                  </a:lnTo>
                  <a:lnTo>
                    <a:pt x="51" y="69"/>
                  </a:lnTo>
                  <a:lnTo>
                    <a:pt x="46" y="69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9" y="72"/>
                  </a:lnTo>
                  <a:lnTo>
                    <a:pt x="38" y="74"/>
                  </a:lnTo>
                  <a:lnTo>
                    <a:pt x="37" y="77"/>
                  </a:lnTo>
                  <a:lnTo>
                    <a:pt x="37" y="77"/>
                  </a:lnTo>
                  <a:lnTo>
                    <a:pt x="38" y="81"/>
                  </a:lnTo>
                  <a:lnTo>
                    <a:pt x="39" y="83"/>
                  </a:lnTo>
                  <a:lnTo>
                    <a:pt x="42" y="86"/>
                  </a:lnTo>
                  <a:lnTo>
                    <a:pt x="46" y="86"/>
                  </a:lnTo>
                  <a:lnTo>
                    <a:pt x="46" y="86"/>
                  </a:lnTo>
                  <a:lnTo>
                    <a:pt x="48" y="86"/>
                  </a:lnTo>
                  <a:lnTo>
                    <a:pt x="50" y="85"/>
                  </a:lnTo>
                  <a:lnTo>
                    <a:pt x="54" y="81"/>
                  </a:lnTo>
                  <a:lnTo>
                    <a:pt x="64" y="81"/>
                  </a:lnTo>
                  <a:lnTo>
                    <a:pt x="85" y="148"/>
                  </a:lnTo>
                  <a:lnTo>
                    <a:pt x="85" y="148"/>
                  </a:lnTo>
                  <a:lnTo>
                    <a:pt x="83" y="148"/>
                  </a:lnTo>
                  <a:lnTo>
                    <a:pt x="83" y="148"/>
                  </a:lnTo>
                  <a:lnTo>
                    <a:pt x="81" y="150"/>
                  </a:lnTo>
                  <a:lnTo>
                    <a:pt x="78" y="152"/>
                  </a:lnTo>
                  <a:lnTo>
                    <a:pt x="77" y="156"/>
                  </a:lnTo>
                  <a:lnTo>
                    <a:pt x="77" y="160"/>
                  </a:lnTo>
                  <a:lnTo>
                    <a:pt x="78" y="164"/>
                  </a:lnTo>
                  <a:lnTo>
                    <a:pt x="81" y="168"/>
                  </a:lnTo>
                  <a:lnTo>
                    <a:pt x="85" y="170"/>
                  </a:lnTo>
                  <a:lnTo>
                    <a:pt x="90" y="170"/>
                  </a:lnTo>
                  <a:lnTo>
                    <a:pt x="90" y="170"/>
                  </a:lnTo>
                  <a:lnTo>
                    <a:pt x="91" y="172"/>
                  </a:lnTo>
                  <a:lnTo>
                    <a:pt x="198" y="172"/>
                  </a:lnTo>
                  <a:lnTo>
                    <a:pt x="198" y="172"/>
                  </a:lnTo>
                  <a:lnTo>
                    <a:pt x="199" y="170"/>
                  </a:lnTo>
                  <a:lnTo>
                    <a:pt x="200" y="169"/>
                  </a:lnTo>
                  <a:lnTo>
                    <a:pt x="202" y="165"/>
                  </a:lnTo>
                  <a:lnTo>
                    <a:pt x="202" y="165"/>
                  </a:lnTo>
                  <a:lnTo>
                    <a:pt x="200" y="163"/>
                  </a:lnTo>
                  <a:lnTo>
                    <a:pt x="198" y="161"/>
                  </a:lnTo>
                  <a:lnTo>
                    <a:pt x="91" y="161"/>
                  </a:lnTo>
                  <a:lnTo>
                    <a:pt x="91" y="161"/>
                  </a:lnTo>
                  <a:lnTo>
                    <a:pt x="90" y="161"/>
                  </a:lnTo>
                  <a:lnTo>
                    <a:pt x="90" y="161"/>
                  </a:lnTo>
                  <a:lnTo>
                    <a:pt x="87" y="160"/>
                  </a:lnTo>
                  <a:lnTo>
                    <a:pt x="86" y="159"/>
                  </a:lnTo>
                  <a:lnTo>
                    <a:pt x="86" y="156"/>
                  </a:lnTo>
                  <a:lnTo>
                    <a:pt x="90" y="155"/>
                  </a:lnTo>
                  <a:lnTo>
                    <a:pt x="90" y="155"/>
                  </a:lnTo>
                  <a:lnTo>
                    <a:pt x="90" y="155"/>
                  </a:lnTo>
                  <a:lnTo>
                    <a:pt x="196" y="152"/>
                  </a:lnTo>
                  <a:lnTo>
                    <a:pt x="196" y="152"/>
                  </a:lnTo>
                  <a:lnTo>
                    <a:pt x="196" y="152"/>
                  </a:lnTo>
                  <a:lnTo>
                    <a:pt x="198" y="151"/>
                  </a:lnTo>
                  <a:lnTo>
                    <a:pt x="200" y="151"/>
                  </a:lnTo>
                  <a:lnTo>
                    <a:pt x="203" y="148"/>
                  </a:lnTo>
                  <a:lnTo>
                    <a:pt x="204" y="143"/>
                  </a:lnTo>
                  <a:lnTo>
                    <a:pt x="204" y="143"/>
                  </a:lnTo>
                  <a:lnTo>
                    <a:pt x="203" y="143"/>
                  </a:lnTo>
                  <a:lnTo>
                    <a:pt x="203" y="143"/>
                  </a:lnTo>
                  <a:close/>
                  <a:moveTo>
                    <a:pt x="196" y="146"/>
                  </a:moveTo>
                  <a:lnTo>
                    <a:pt x="178" y="146"/>
                  </a:lnTo>
                  <a:lnTo>
                    <a:pt x="178" y="138"/>
                  </a:lnTo>
                  <a:lnTo>
                    <a:pt x="196" y="138"/>
                  </a:lnTo>
                  <a:lnTo>
                    <a:pt x="196" y="143"/>
                  </a:lnTo>
                  <a:lnTo>
                    <a:pt x="196" y="146"/>
                  </a:lnTo>
                  <a:lnTo>
                    <a:pt x="196" y="146"/>
                  </a:lnTo>
                  <a:close/>
                  <a:moveTo>
                    <a:pt x="178" y="127"/>
                  </a:moveTo>
                  <a:lnTo>
                    <a:pt x="196" y="127"/>
                  </a:lnTo>
                  <a:lnTo>
                    <a:pt x="196" y="133"/>
                  </a:lnTo>
                  <a:lnTo>
                    <a:pt x="178" y="133"/>
                  </a:lnTo>
                  <a:lnTo>
                    <a:pt x="178" y="127"/>
                  </a:lnTo>
                  <a:close/>
                  <a:moveTo>
                    <a:pt x="178" y="117"/>
                  </a:moveTo>
                  <a:lnTo>
                    <a:pt x="196" y="117"/>
                  </a:lnTo>
                  <a:lnTo>
                    <a:pt x="196" y="122"/>
                  </a:lnTo>
                  <a:lnTo>
                    <a:pt x="178" y="122"/>
                  </a:lnTo>
                  <a:lnTo>
                    <a:pt x="178" y="117"/>
                  </a:lnTo>
                  <a:close/>
                  <a:moveTo>
                    <a:pt x="178" y="107"/>
                  </a:moveTo>
                  <a:lnTo>
                    <a:pt x="196" y="107"/>
                  </a:lnTo>
                  <a:lnTo>
                    <a:pt x="196" y="112"/>
                  </a:lnTo>
                  <a:lnTo>
                    <a:pt x="178" y="112"/>
                  </a:lnTo>
                  <a:lnTo>
                    <a:pt x="178" y="107"/>
                  </a:lnTo>
                  <a:close/>
                  <a:moveTo>
                    <a:pt x="152" y="138"/>
                  </a:moveTo>
                  <a:lnTo>
                    <a:pt x="173" y="138"/>
                  </a:lnTo>
                  <a:lnTo>
                    <a:pt x="173" y="146"/>
                  </a:lnTo>
                  <a:lnTo>
                    <a:pt x="152" y="147"/>
                  </a:lnTo>
                  <a:lnTo>
                    <a:pt x="152" y="138"/>
                  </a:lnTo>
                  <a:close/>
                  <a:moveTo>
                    <a:pt x="152" y="127"/>
                  </a:moveTo>
                  <a:lnTo>
                    <a:pt x="173" y="127"/>
                  </a:lnTo>
                  <a:lnTo>
                    <a:pt x="173" y="133"/>
                  </a:lnTo>
                  <a:lnTo>
                    <a:pt x="152" y="133"/>
                  </a:lnTo>
                  <a:lnTo>
                    <a:pt x="152" y="127"/>
                  </a:lnTo>
                  <a:close/>
                  <a:moveTo>
                    <a:pt x="151" y="117"/>
                  </a:moveTo>
                  <a:lnTo>
                    <a:pt x="173" y="117"/>
                  </a:lnTo>
                  <a:lnTo>
                    <a:pt x="173" y="122"/>
                  </a:lnTo>
                  <a:lnTo>
                    <a:pt x="151" y="122"/>
                  </a:lnTo>
                  <a:lnTo>
                    <a:pt x="151" y="117"/>
                  </a:lnTo>
                  <a:close/>
                  <a:moveTo>
                    <a:pt x="151" y="107"/>
                  </a:moveTo>
                  <a:lnTo>
                    <a:pt x="173" y="107"/>
                  </a:lnTo>
                  <a:lnTo>
                    <a:pt x="173" y="112"/>
                  </a:lnTo>
                  <a:lnTo>
                    <a:pt x="151" y="112"/>
                  </a:lnTo>
                  <a:lnTo>
                    <a:pt x="151" y="107"/>
                  </a:lnTo>
                  <a:close/>
                  <a:moveTo>
                    <a:pt x="151" y="95"/>
                  </a:moveTo>
                  <a:lnTo>
                    <a:pt x="173" y="96"/>
                  </a:lnTo>
                  <a:lnTo>
                    <a:pt x="173" y="102"/>
                  </a:lnTo>
                  <a:lnTo>
                    <a:pt x="151" y="102"/>
                  </a:lnTo>
                  <a:lnTo>
                    <a:pt x="151" y="95"/>
                  </a:lnTo>
                  <a:close/>
                  <a:moveTo>
                    <a:pt x="126" y="138"/>
                  </a:moveTo>
                  <a:lnTo>
                    <a:pt x="147" y="138"/>
                  </a:lnTo>
                  <a:lnTo>
                    <a:pt x="147" y="147"/>
                  </a:lnTo>
                  <a:lnTo>
                    <a:pt x="126" y="147"/>
                  </a:lnTo>
                  <a:lnTo>
                    <a:pt x="126" y="138"/>
                  </a:lnTo>
                  <a:close/>
                  <a:moveTo>
                    <a:pt x="126" y="127"/>
                  </a:moveTo>
                  <a:lnTo>
                    <a:pt x="147" y="127"/>
                  </a:lnTo>
                  <a:lnTo>
                    <a:pt x="147" y="133"/>
                  </a:lnTo>
                  <a:lnTo>
                    <a:pt x="126" y="133"/>
                  </a:lnTo>
                  <a:lnTo>
                    <a:pt x="126" y="127"/>
                  </a:lnTo>
                  <a:close/>
                  <a:moveTo>
                    <a:pt x="125" y="117"/>
                  </a:moveTo>
                  <a:lnTo>
                    <a:pt x="146" y="117"/>
                  </a:lnTo>
                  <a:lnTo>
                    <a:pt x="147" y="122"/>
                  </a:lnTo>
                  <a:lnTo>
                    <a:pt x="125" y="122"/>
                  </a:lnTo>
                  <a:lnTo>
                    <a:pt x="125" y="117"/>
                  </a:lnTo>
                  <a:close/>
                  <a:moveTo>
                    <a:pt x="125" y="107"/>
                  </a:moveTo>
                  <a:lnTo>
                    <a:pt x="146" y="107"/>
                  </a:lnTo>
                  <a:lnTo>
                    <a:pt x="146" y="112"/>
                  </a:lnTo>
                  <a:lnTo>
                    <a:pt x="125" y="112"/>
                  </a:lnTo>
                  <a:lnTo>
                    <a:pt x="125" y="107"/>
                  </a:lnTo>
                  <a:close/>
                  <a:moveTo>
                    <a:pt x="124" y="95"/>
                  </a:moveTo>
                  <a:lnTo>
                    <a:pt x="146" y="95"/>
                  </a:lnTo>
                  <a:lnTo>
                    <a:pt x="146" y="102"/>
                  </a:lnTo>
                  <a:lnTo>
                    <a:pt x="125" y="102"/>
                  </a:lnTo>
                  <a:lnTo>
                    <a:pt x="124" y="95"/>
                  </a:lnTo>
                  <a:close/>
                  <a:moveTo>
                    <a:pt x="105" y="138"/>
                  </a:moveTo>
                  <a:lnTo>
                    <a:pt x="121" y="138"/>
                  </a:lnTo>
                  <a:lnTo>
                    <a:pt x="121" y="147"/>
                  </a:lnTo>
                  <a:lnTo>
                    <a:pt x="107" y="148"/>
                  </a:lnTo>
                  <a:lnTo>
                    <a:pt x="105" y="138"/>
                  </a:lnTo>
                  <a:close/>
                  <a:moveTo>
                    <a:pt x="104" y="127"/>
                  </a:moveTo>
                  <a:lnTo>
                    <a:pt x="121" y="127"/>
                  </a:lnTo>
                  <a:lnTo>
                    <a:pt x="121" y="133"/>
                  </a:lnTo>
                  <a:lnTo>
                    <a:pt x="105" y="133"/>
                  </a:lnTo>
                  <a:lnTo>
                    <a:pt x="104" y="127"/>
                  </a:lnTo>
                  <a:close/>
                  <a:moveTo>
                    <a:pt x="103" y="117"/>
                  </a:moveTo>
                  <a:lnTo>
                    <a:pt x="120" y="117"/>
                  </a:lnTo>
                  <a:lnTo>
                    <a:pt x="120" y="122"/>
                  </a:lnTo>
                  <a:lnTo>
                    <a:pt x="103" y="122"/>
                  </a:lnTo>
                  <a:lnTo>
                    <a:pt x="103" y="117"/>
                  </a:lnTo>
                  <a:close/>
                  <a:moveTo>
                    <a:pt x="100" y="107"/>
                  </a:moveTo>
                  <a:lnTo>
                    <a:pt x="120" y="107"/>
                  </a:lnTo>
                  <a:lnTo>
                    <a:pt x="120" y="112"/>
                  </a:lnTo>
                  <a:lnTo>
                    <a:pt x="102" y="112"/>
                  </a:lnTo>
                  <a:lnTo>
                    <a:pt x="100" y="107"/>
                  </a:lnTo>
                  <a:close/>
                  <a:moveTo>
                    <a:pt x="98" y="94"/>
                  </a:moveTo>
                  <a:lnTo>
                    <a:pt x="118" y="95"/>
                  </a:lnTo>
                  <a:lnTo>
                    <a:pt x="120" y="102"/>
                  </a:lnTo>
                  <a:lnTo>
                    <a:pt x="100" y="102"/>
                  </a:lnTo>
                  <a:lnTo>
                    <a:pt x="98" y="94"/>
                  </a:lnTo>
                  <a:close/>
                  <a:moveTo>
                    <a:pt x="82" y="117"/>
                  </a:moveTo>
                  <a:lnTo>
                    <a:pt x="98" y="117"/>
                  </a:lnTo>
                  <a:lnTo>
                    <a:pt x="98" y="122"/>
                  </a:lnTo>
                  <a:lnTo>
                    <a:pt x="83" y="122"/>
                  </a:lnTo>
                  <a:lnTo>
                    <a:pt x="82" y="117"/>
                  </a:lnTo>
                  <a:close/>
                  <a:moveTo>
                    <a:pt x="78" y="107"/>
                  </a:moveTo>
                  <a:lnTo>
                    <a:pt x="95" y="107"/>
                  </a:lnTo>
                  <a:lnTo>
                    <a:pt x="96" y="112"/>
                  </a:lnTo>
                  <a:lnTo>
                    <a:pt x="81" y="112"/>
                  </a:lnTo>
                  <a:lnTo>
                    <a:pt x="78" y="107"/>
                  </a:lnTo>
                  <a:close/>
                  <a:moveTo>
                    <a:pt x="74" y="92"/>
                  </a:moveTo>
                  <a:lnTo>
                    <a:pt x="94" y="94"/>
                  </a:lnTo>
                  <a:lnTo>
                    <a:pt x="95" y="102"/>
                  </a:lnTo>
                  <a:lnTo>
                    <a:pt x="77" y="102"/>
                  </a:lnTo>
                  <a:lnTo>
                    <a:pt x="74" y="92"/>
                  </a:lnTo>
                  <a:close/>
                  <a:moveTo>
                    <a:pt x="100" y="133"/>
                  </a:moveTo>
                  <a:lnTo>
                    <a:pt x="87" y="133"/>
                  </a:lnTo>
                  <a:lnTo>
                    <a:pt x="85" y="127"/>
                  </a:lnTo>
                  <a:lnTo>
                    <a:pt x="99" y="127"/>
                  </a:lnTo>
                  <a:lnTo>
                    <a:pt x="100" y="133"/>
                  </a:lnTo>
                  <a:close/>
                  <a:moveTo>
                    <a:pt x="103" y="148"/>
                  </a:moveTo>
                  <a:lnTo>
                    <a:pt x="91" y="148"/>
                  </a:lnTo>
                  <a:lnTo>
                    <a:pt x="87" y="138"/>
                  </a:lnTo>
                  <a:lnTo>
                    <a:pt x="100" y="138"/>
                  </a:lnTo>
                  <a:lnTo>
                    <a:pt x="103" y="148"/>
                  </a:lnTo>
                  <a:close/>
                  <a:moveTo>
                    <a:pt x="196" y="100"/>
                  </a:moveTo>
                  <a:lnTo>
                    <a:pt x="196" y="100"/>
                  </a:lnTo>
                  <a:lnTo>
                    <a:pt x="203" y="100"/>
                  </a:lnTo>
                  <a:lnTo>
                    <a:pt x="203" y="100"/>
                  </a:lnTo>
                  <a:lnTo>
                    <a:pt x="203" y="100"/>
                  </a:lnTo>
                  <a:lnTo>
                    <a:pt x="203" y="100"/>
                  </a:lnTo>
                  <a:lnTo>
                    <a:pt x="196" y="100"/>
                  </a:lnTo>
                  <a:lnTo>
                    <a:pt x="196" y="100"/>
                  </a:lnTo>
                  <a:close/>
                  <a:moveTo>
                    <a:pt x="178" y="102"/>
                  </a:moveTo>
                  <a:lnTo>
                    <a:pt x="178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100"/>
                  </a:lnTo>
                  <a:lnTo>
                    <a:pt x="196" y="102"/>
                  </a:lnTo>
                  <a:lnTo>
                    <a:pt x="178" y="102"/>
                  </a:lnTo>
                  <a:close/>
                  <a:moveTo>
                    <a:pt x="111" y="186"/>
                  </a:moveTo>
                  <a:lnTo>
                    <a:pt x="111" y="186"/>
                  </a:lnTo>
                  <a:lnTo>
                    <a:pt x="113" y="186"/>
                  </a:lnTo>
                  <a:lnTo>
                    <a:pt x="116" y="189"/>
                  </a:lnTo>
                  <a:lnTo>
                    <a:pt x="117" y="190"/>
                  </a:lnTo>
                  <a:lnTo>
                    <a:pt x="117" y="194"/>
                  </a:lnTo>
                  <a:lnTo>
                    <a:pt x="117" y="194"/>
                  </a:lnTo>
                  <a:lnTo>
                    <a:pt x="117" y="196"/>
                  </a:lnTo>
                  <a:lnTo>
                    <a:pt x="116" y="199"/>
                  </a:lnTo>
                  <a:lnTo>
                    <a:pt x="113" y="200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07" y="200"/>
                  </a:lnTo>
                  <a:lnTo>
                    <a:pt x="104" y="199"/>
                  </a:lnTo>
                  <a:lnTo>
                    <a:pt x="103" y="196"/>
                  </a:lnTo>
                  <a:lnTo>
                    <a:pt x="103" y="194"/>
                  </a:lnTo>
                  <a:lnTo>
                    <a:pt x="103" y="194"/>
                  </a:lnTo>
                  <a:lnTo>
                    <a:pt x="103" y="190"/>
                  </a:lnTo>
                  <a:lnTo>
                    <a:pt x="104" y="189"/>
                  </a:lnTo>
                  <a:lnTo>
                    <a:pt x="107" y="186"/>
                  </a:lnTo>
                  <a:lnTo>
                    <a:pt x="111" y="186"/>
                  </a:lnTo>
                  <a:lnTo>
                    <a:pt x="111" y="186"/>
                  </a:lnTo>
                  <a:close/>
                  <a:moveTo>
                    <a:pt x="180" y="186"/>
                  </a:moveTo>
                  <a:lnTo>
                    <a:pt x="180" y="186"/>
                  </a:lnTo>
                  <a:lnTo>
                    <a:pt x="183" y="186"/>
                  </a:lnTo>
                  <a:lnTo>
                    <a:pt x="185" y="189"/>
                  </a:lnTo>
                  <a:lnTo>
                    <a:pt x="187" y="190"/>
                  </a:lnTo>
                  <a:lnTo>
                    <a:pt x="187" y="194"/>
                  </a:lnTo>
                  <a:lnTo>
                    <a:pt x="187" y="194"/>
                  </a:lnTo>
                  <a:lnTo>
                    <a:pt x="187" y="196"/>
                  </a:lnTo>
                  <a:lnTo>
                    <a:pt x="185" y="199"/>
                  </a:lnTo>
                  <a:lnTo>
                    <a:pt x="183" y="200"/>
                  </a:lnTo>
                  <a:lnTo>
                    <a:pt x="180" y="202"/>
                  </a:lnTo>
                  <a:lnTo>
                    <a:pt x="180" y="202"/>
                  </a:lnTo>
                  <a:lnTo>
                    <a:pt x="177" y="200"/>
                  </a:lnTo>
                  <a:lnTo>
                    <a:pt x="174" y="199"/>
                  </a:lnTo>
                  <a:lnTo>
                    <a:pt x="173" y="196"/>
                  </a:lnTo>
                  <a:lnTo>
                    <a:pt x="172" y="194"/>
                  </a:lnTo>
                  <a:lnTo>
                    <a:pt x="172" y="194"/>
                  </a:lnTo>
                  <a:lnTo>
                    <a:pt x="173" y="190"/>
                  </a:lnTo>
                  <a:lnTo>
                    <a:pt x="174" y="189"/>
                  </a:lnTo>
                  <a:lnTo>
                    <a:pt x="177" y="186"/>
                  </a:lnTo>
                  <a:lnTo>
                    <a:pt x="180" y="186"/>
                  </a:lnTo>
                  <a:lnTo>
                    <a:pt x="180" y="18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82"/>
            <p:cNvSpPr>
              <a:spLocks noEditPoints="1"/>
            </p:cNvSpPr>
            <p:nvPr/>
          </p:nvSpPr>
          <p:spPr bwMode="auto">
            <a:xfrm>
              <a:off x="7004821" y="3510718"/>
              <a:ext cx="226552" cy="226552"/>
            </a:xfrm>
            <a:custGeom>
              <a:avLst/>
              <a:gdLst>
                <a:gd name="T0" fmla="*/ 104 w 260"/>
                <a:gd name="T1" fmla="*/ 257 h 260"/>
                <a:gd name="T2" fmla="*/ 58 w 260"/>
                <a:gd name="T3" fmla="*/ 238 h 260"/>
                <a:gd name="T4" fmla="*/ 22 w 260"/>
                <a:gd name="T5" fmla="*/ 203 h 260"/>
                <a:gd name="T6" fmla="*/ 3 w 260"/>
                <a:gd name="T7" fmla="*/ 156 h 260"/>
                <a:gd name="T8" fmla="*/ 2 w 260"/>
                <a:gd name="T9" fmla="*/ 117 h 260"/>
                <a:gd name="T10" fmla="*/ 16 w 260"/>
                <a:gd name="T11" fmla="*/ 68 h 260"/>
                <a:gd name="T12" fmla="*/ 48 w 260"/>
                <a:gd name="T13" fmla="*/ 30 h 260"/>
                <a:gd name="T14" fmla="*/ 93 w 260"/>
                <a:gd name="T15" fmla="*/ 7 h 260"/>
                <a:gd name="T16" fmla="*/ 130 w 260"/>
                <a:gd name="T17" fmla="*/ 0 h 260"/>
                <a:gd name="T18" fmla="*/ 181 w 260"/>
                <a:gd name="T19" fmla="*/ 11 h 260"/>
                <a:gd name="T20" fmla="*/ 223 w 260"/>
                <a:gd name="T21" fmla="*/ 38 h 260"/>
                <a:gd name="T22" fmla="*/ 250 w 260"/>
                <a:gd name="T23" fmla="*/ 79 h 260"/>
                <a:gd name="T24" fmla="*/ 260 w 260"/>
                <a:gd name="T25" fmla="*/ 130 h 260"/>
                <a:gd name="T26" fmla="*/ 255 w 260"/>
                <a:gd name="T27" fmla="*/ 169 h 260"/>
                <a:gd name="T28" fmla="*/ 232 w 260"/>
                <a:gd name="T29" fmla="*/ 213 h 260"/>
                <a:gd name="T30" fmla="*/ 193 w 260"/>
                <a:gd name="T31" fmla="*/ 244 h 260"/>
                <a:gd name="T32" fmla="*/ 145 w 260"/>
                <a:gd name="T33" fmla="*/ 260 h 260"/>
                <a:gd name="T34" fmla="*/ 207 w 260"/>
                <a:gd name="T35" fmla="*/ 107 h 260"/>
                <a:gd name="T36" fmla="*/ 199 w 260"/>
                <a:gd name="T37" fmla="*/ 99 h 260"/>
                <a:gd name="T38" fmla="*/ 167 w 260"/>
                <a:gd name="T39" fmla="*/ 102 h 260"/>
                <a:gd name="T40" fmla="*/ 165 w 260"/>
                <a:gd name="T41" fmla="*/ 111 h 260"/>
                <a:gd name="T42" fmla="*/ 172 w 260"/>
                <a:gd name="T43" fmla="*/ 115 h 260"/>
                <a:gd name="T44" fmla="*/ 177 w 260"/>
                <a:gd name="T45" fmla="*/ 183 h 260"/>
                <a:gd name="T46" fmla="*/ 190 w 260"/>
                <a:gd name="T47" fmla="*/ 187 h 260"/>
                <a:gd name="T48" fmla="*/ 193 w 260"/>
                <a:gd name="T49" fmla="*/ 112 h 260"/>
                <a:gd name="T50" fmla="*/ 202 w 260"/>
                <a:gd name="T51" fmla="*/ 115 h 260"/>
                <a:gd name="T52" fmla="*/ 207 w 260"/>
                <a:gd name="T53" fmla="*/ 107 h 260"/>
                <a:gd name="T54" fmla="*/ 197 w 260"/>
                <a:gd name="T55" fmla="*/ 218 h 260"/>
                <a:gd name="T56" fmla="*/ 194 w 260"/>
                <a:gd name="T57" fmla="*/ 213 h 260"/>
                <a:gd name="T58" fmla="*/ 63 w 260"/>
                <a:gd name="T59" fmla="*/ 216 h 260"/>
                <a:gd name="T60" fmla="*/ 67 w 260"/>
                <a:gd name="T61" fmla="*/ 218 h 260"/>
                <a:gd name="T62" fmla="*/ 197 w 260"/>
                <a:gd name="T63" fmla="*/ 208 h 260"/>
                <a:gd name="T64" fmla="*/ 194 w 260"/>
                <a:gd name="T65" fmla="*/ 203 h 260"/>
                <a:gd name="T66" fmla="*/ 63 w 260"/>
                <a:gd name="T67" fmla="*/ 205 h 260"/>
                <a:gd name="T68" fmla="*/ 67 w 260"/>
                <a:gd name="T69" fmla="*/ 208 h 260"/>
                <a:gd name="T70" fmla="*/ 197 w 260"/>
                <a:gd name="T71" fmla="*/ 198 h 260"/>
                <a:gd name="T72" fmla="*/ 194 w 260"/>
                <a:gd name="T73" fmla="*/ 192 h 260"/>
                <a:gd name="T74" fmla="*/ 63 w 260"/>
                <a:gd name="T75" fmla="*/ 195 h 260"/>
                <a:gd name="T76" fmla="*/ 67 w 260"/>
                <a:gd name="T77" fmla="*/ 198 h 260"/>
                <a:gd name="T78" fmla="*/ 150 w 260"/>
                <a:gd name="T79" fmla="*/ 113 h 260"/>
                <a:gd name="T80" fmla="*/ 151 w 260"/>
                <a:gd name="T81" fmla="*/ 104 h 260"/>
                <a:gd name="T82" fmla="*/ 117 w 260"/>
                <a:gd name="T83" fmla="*/ 99 h 260"/>
                <a:gd name="T84" fmla="*/ 111 w 260"/>
                <a:gd name="T85" fmla="*/ 104 h 260"/>
                <a:gd name="T86" fmla="*/ 112 w 260"/>
                <a:gd name="T87" fmla="*/ 113 h 260"/>
                <a:gd name="T88" fmla="*/ 120 w 260"/>
                <a:gd name="T89" fmla="*/ 115 h 260"/>
                <a:gd name="T90" fmla="*/ 124 w 260"/>
                <a:gd name="T91" fmla="*/ 186 h 260"/>
                <a:gd name="T92" fmla="*/ 138 w 260"/>
                <a:gd name="T93" fmla="*/ 186 h 260"/>
                <a:gd name="T94" fmla="*/ 142 w 260"/>
                <a:gd name="T95" fmla="*/ 115 h 260"/>
                <a:gd name="T96" fmla="*/ 63 w 260"/>
                <a:gd name="T97" fmla="*/ 115 h 260"/>
                <a:gd name="T98" fmla="*/ 68 w 260"/>
                <a:gd name="T99" fmla="*/ 183 h 260"/>
                <a:gd name="T100" fmla="*/ 81 w 260"/>
                <a:gd name="T101" fmla="*/ 187 h 260"/>
                <a:gd name="T102" fmla="*/ 85 w 260"/>
                <a:gd name="T103" fmla="*/ 112 h 260"/>
                <a:gd name="T104" fmla="*/ 93 w 260"/>
                <a:gd name="T105" fmla="*/ 115 h 260"/>
                <a:gd name="T106" fmla="*/ 97 w 260"/>
                <a:gd name="T107" fmla="*/ 107 h 260"/>
                <a:gd name="T108" fmla="*/ 90 w 260"/>
                <a:gd name="T109" fmla="*/ 99 h 260"/>
                <a:gd name="T110" fmla="*/ 58 w 260"/>
                <a:gd name="T111" fmla="*/ 102 h 260"/>
                <a:gd name="T112" fmla="*/ 55 w 260"/>
                <a:gd name="T113" fmla="*/ 111 h 260"/>
                <a:gd name="T114" fmla="*/ 63 w 260"/>
                <a:gd name="T115" fmla="*/ 115 h 260"/>
                <a:gd name="T116" fmla="*/ 47 w 260"/>
                <a:gd name="T117" fmla="*/ 8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7" y="260"/>
                  </a:lnTo>
                  <a:lnTo>
                    <a:pt x="104" y="257"/>
                  </a:lnTo>
                  <a:lnTo>
                    <a:pt x="93" y="255"/>
                  </a:lnTo>
                  <a:lnTo>
                    <a:pt x="80" y="250"/>
                  </a:lnTo>
                  <a:lnTo>
                    <a:pt x="69" y="244"/>
                  </a:lnTo>
                  <a:lnTo>
                    <a:pt x="58" y="238"/>
                  </a:lnTo>
                  <a:lnTo>
                    <a:pt x="48" y="230"/>
                  </a:lnTo>
                  <a:lnTo>
                    <a:pt x="39" y="222"/>
                  </a:lnTo>
                  <a:lnTo>
                    <a:pt x="30" y="213"/>
                  </a:lnTo>
                  <a:lnTo>
                    <a:pt x="22" y="203"/>
                  </a:lnTo>
                  <a:lnTo>
                    <a:pt x="16" y="192"/>
                  </a:lnTo>
                  <a:lnTo>
                    <a:pt x="11" y="181"/>
                  </a:lnTo>
                  <a:lnTo>
                    <a:pt x="7" y="169"/>
                  </a:lnTo>
                  <a:lnTo>
                    <a:pt x="3" y="156"/>
                  </a:lnTo>
                  <a:lnTo>
                    <a:pt x="2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2" y="117"/>
                  </a:lnTo>
                  <a:lnTo>
                    <a:pt x="3" y="104"/>
                  </a:lnTo>
                  <a:lnTo>
                    <a:pt x="7" y="91"/>
                  </a:lnTo>
                  <a:lnTo>
                    <a:pt x="11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9" y="38"/>
                  </a:lnTo>
                  <a:lnTo>
                    <a:pt x="48" y="30"/>
                  </a:lnTo>
                  <a:lnTo>
                    <a:pt x="58" y="22"/>
                  </a:lnTo>
                  <a:lnTo>
                    <a:pt x="69" y="16"/>
                  </a:lnTo>
                  <a:lnTo>
                    <a:pt x="80" y="11"/>
                  </a:lnTo>
                  <a:lnTo>
                    <a:pt x="93" y="7"/>
                  </a:lnTo>
                  <a:lnTo>
                    <a:pt x="104" y="3"/>
                  </a:lnTo>
                  <a:lnTo>
                    <a:pt x="117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5" y="1"/>
                  </a:lnTo>
                  <a:lnTo>
                    <a:pt x="156" y="3"/>
                  </a:lnTo>
                  <a:lnTo>
                    <a:pt x="169" y="7"/>
                  </a:lnTo>
                  <a:lnTo>
                    <a:pt x="181" y="11"/>
                  </a:lnTo>
                  <a:lnTo>
                    <a:pt x="193" y="16"/>
                  </a:lnTo>
                  <a:lnTo>
                    <a:pt x="203" y="22"/>
                  </a:lnTo>
                  <a:lnTo>
                    <a:pt x="214" y="30"/>
                  </a:lnTo>
                  <a:lnTo>
                    <a:pt x="223" y="38"/>
                  </a:lnTo>
                  <a:lnTo>
                    <a:pt x="232" y="47"/>
                  </a:lnTo>
                  <a:lnTo>
                    <a:pt x="238" y="57"/>
                  </a:lnTo>
                  <a:lnTo>
                    <a:pt x="245" y="68"/>
                  </a:lnTo>
                  <a:lnTo>
                    <a:pt x="250" y="79"/>
                  </a:lnTo>
                  <a:lnTo>
                    <a:pt x="255" y="91"/>
                  </a:lnTo>
                  <a:lnTo>
                    <a:pt x="258" y="104"/>
                  </a:lnTo>
                  <a:lnTo>
                    <a:pt x="260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60" y="143"/>
                  </a:lnTo>
                  <a:lnTo>
                    <a:pt x="258" y="156"/>
                  </a:lnTo>
                  <a:lnTo>
                    <a:pt x="255" y="169"/>
                  </a:lnTo>
                  <a:lnTo>
                    <a:pt x="250" y="181"/>
                  </a:lnTo>
                  <a:lnTo>
                    <a:pt x="245" y="192"/>
                  </a:lnTo>
                  <a:lnTo>
                    <a:pt x="238" y="203"/>
                  </a:lnTo>
                  <a:lnTo>
                    <a:pt x="232" y="213"/>
                  </a:lnTo>
                  <a:lnTo>
                    <a:pt x="223" y="222"/>
                  </a:lnTo>
                  <a:lnTo>
                    <a:pt x="214" y="230"/>
                  </a:lnTo>
                  <a:lnTo>
                    <a:pt x="203" y="238"/>
                  </a:lnTo>
                  <a:lnTo>
                    <a:pt x="193" y="244"/>
                  </a:lnTo>
                  <a:lnTo>
                    <a:pt x="181" y="250"/>
                  </a:lnTo>
                  <a:lnTo>
                    <a:pt x="169" y="255"/>
                  </a:lnTo>
                  <a:lnTo>
                    <a:pt x="156" y="257"/>
                  </a:lnTo>
                  <a:lnTo>
                    <a:pt x="145" y="260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207" y="107"/>
                  </a:moveTo>
                  <a:lnTo>
                    <a:pt x="207" y="107"/>
                  </a:lnTo>
                  <a:lnTo>
                    <a:pt x="206" y="104"/>
                  </a:lnTo>
                  <a:lnTo>
                    <a:pt x="204" y="102"/>
                  </a:lnTo>
                  <a:lnTo>
                    <a:pt x="202" y="100"/>
                  </a:lnTo>
                  <a:lnTo>
                    <a:pt x="199" y="99"/>
                  </a:lnTo>
                  <a:lnTo>
                    <a:pt x="172" y="99"/>
                  </a:lnTo>
                  <a:lnTo>
                    <a:pt x="172" y="99"/>
                  </a:lnTo>
                  <a:lnTo>
                    <a:pt x="169" y="100"/>
                  </a:lnTo>
                  <a:lnTo>
                    <a:pt x="167" y="102"/>
                  </a:lnTo>
                  <a:lnTo>
                    <a:pt x="165" y="104"/>
                  </a:lnTo>
                  <a:lnTo>
                    <a:pt x="165" y="107"/>
                  </a:lnTo>
                  <a:lnTo>
                    <a:pt x="165" y="107"/>
                  </a:lnTo>
                  <a:lnTo>
                    <a:pt x="165" y="111"/>
                  </a:lnTo>
                  <a:lnTo>
                    <a:pt x="167" y="113"/>
                  </a:lnTo>
                  <a:lnTo>
                    <a:pt x="169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7" y="112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8" y="186"/>
                  </a:lnTo>
                  <a:lnTo>
                    <a:pt x="181" y="187"/>
                  </a:lnTo>
                  <a:lnTo>
                    <a:pt x="190" y="187"/>
                  </a:lnTo>
                  <a:lnTo>
                    <a:pt x="190" y="187"/>
                  </a:lnTo>
                  <a:lnTo>
                    <a:pt x="193" y="186"/>
                  </a:lnTo>
                  <a:lnTo>
                    <a:pt x="193" y="18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7" y="115"/>
                  </a:lnTo>
                  <a:lnTo>
                    <a:pt x="199" y="115"/>
                  </a:lnTo>
                  <a:lnTo>
                    <a:pt x="199" y="115"/>
                  </a:lnTo>
                  <a:lnTo>
                    <a:pt x="202" y="115"/>
                  </a:lnTo>
                  <a:lnTo>
                    <a:pt x="204" y="113"/>
                  </a:lnTo>
                  <a:lnTo>
                    <a:pt x="206" y="111"/>
                  </a:lnTo>
                  <a:lnTo>
                    <a:pt x="207" y="107"/>
                  </a:lnTo>
                  <a:lnTo>
                    <a:pt x="207" y="107"/>
                  </a:lnTo>
                  <a:close/>
                  <a:moveTo>
                    <a:pt x="67" y="218"/>
                  </a:moveTo>
                  <a:lnTo>
                    <a:pt x="194" y="218"/>
                  </a:lnTo>
                  <a:lnTo>
                    <a:pt x="194" y="218"/>
                  </a:lnTo>
                  <a:lnTo>
                    <a:pt x="197" y="218"/>
                  </a:lnTo>
                  <a:lnTo>
                    <a:pt x="198" y="216"/>
                  </a:lnTo>
                  <a:lnTo>
                    <a:pt x="198" y="216"/>
                  </a:lnTo>
                  <a:lnTo>
                    <a:pt x="197" y="215"/>
                  </a:lnTo>
                  <a:lnTo>
                    <a:pt x="194" y="213"/>
                  </a:lnTo>
                  <a:lnTo>
                    <a:pt x="67" y="213"/>
                  </a:lnTo>
                  <a:lnTo>
                    <a:pt x="67" y="213"/>
                  </a:lnTo>
                  <a:lnTo>
                    <a:pt x="64" y="215"/>
                  </a:lnTo>
                  <a:lnTo>
                    <a:pt x="63" y="216"/>
                  </a:lnTo>
                  <a:lnTo>
                    <a:pt x="63" y="216"/>
                  </a:lnTo>
                  <a:lnTo>
                    <a:pt x="64" y="218"/>
                  </a:lnTo>
                  <a:lnTo>
                    <a:pt x="67" y="218"/>
                  </a:lnTo>
                  <a:lnTo>
                    <a:pt x="67" y="218"/>
                  </a:lnTo>
                  <a:close/>
                  <a:moveTo>
                    <a:pt x="67" y="208"/>
                  </a:moveTo>
                  <a:lnTo>
                    <a:pt x="194" y="208"/>
                  </a:lnTo>
                  <a:lnTo>
                    <a:pt x="194" y="208"/>
                  </a:lnTo>
                  <a:lnTo>
                    <a:pt x="197" y="208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7" y="204"/>
                  </a:lnTo>
                  <a:lnTo>
                    <a:pt x="194" y="203"/>
                  </a:lnTo>
                  <a:lnTo>
                    <a:pt x="67" y="203"/>
                  </a:lnTo>
                  <a:lnTo>
                    <a:pt x="67" y="203"/>
                  </a:lnTo>
                  <a:lnTo>
                    <a:pt x="64" y="204"/>
                  </a:lnTo>
                  <a:lnTo>
                    <a:pt x="63" y="205"/>
                  </a:lnTo>
                  <a:lnTo>
                    <a:pt x="63" y="205"/>
                  </a:lnTo>
                  <a:lnTo>
                    <a:pt x="64" y="208"/>
                  </a:lnTo>
                  <a:lnTo>
                    <a:pt x="67" y="208"/>
                  </a:lnTo>
                  <a:lnTo>
                    <a:pt x="67" y="208"/>
                  </a:lnTo>
                  <a:close/>
                  <a:moveTo>
                    <a:pt x="67" y="198"/>
                  </a:moveTo>
                  <a:lnTo>
                    <a:pt x="194" y="198"/>
                  </a:lnTo>
                  <a:lnTo>
                    <a:pt x="194" y="198"/>
                  </a:lnTo>
                  <a:lnTo>
                    <a:pt x="197" y="198"/>
                  </a:lnTo>
                  <a:lnTo>
                    <a:pt x="198" y="195"/>
                  </a:lnTo>
                  <a:lnTo>
                    <a:pt x="198" y="195"/>
                  </a:lnTo>
                  <a:lnTo>
                    <a:pt x="197" y="194"/>
                  </a:lnTo>
                  <a:lnTo>
                    <a:pt x="194" y="192"/>
                  </a:lnTo>
                  <a:lnTo>
                    <a:pt x="67" y="192"/>
                  </a:lnTo>
                  <a:lnTo>
                    <a:pt x="67" y="192"/>
                  </a:lnTo>
                  <a:lnTo>
                    <a:pt x="64" y="194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4" y="198"/>
                  </a:lnTo>
                  <a:lnTo>
                    <a:pt x="67" y="198"/>
                  </a:lnTo>
                  <a:lnTo>
                    <a:pt x="67" y="198"/>
                  </a:lnTo>
                  <a:close/>
                  <a:moveTo>
                    <a:pt x="145" y="115"/>
                  </a:moveTo>
                  <a:lnTo>
                    <a:pt x="145" y="115"/>
                  </a:lnTo>
                  <a:lnTo>
                    <a:pt x="147" y="115"/>
                  </a:lnTo>
                  <a:lnTo>
                    <a:pt x="150" y="113"/>
                  </a:lnTo>
                  <a:lnTo>
                    <a:pt x="151" y="111"/>
                  </a:lnTo>
                  <a:lnTo>
                    <a:pt x="151" y="107"/>
                  </a:lnTo>
                  <a:lnTo>
                    <a:pt x="151" y="107"/>
                  </a:lnTo>
                  <a:lnTo>
                    <a:pt x="151" y="104"/>
                  </a:lnTo>
                  <a:lnTo>
                    <a:pt x="150" y="102"/>
                  </a:lnTo>
                  <a:lnTo>
                    <a:pt x="147" y="100"/>
                  </a:lnTo>
                  <a:lnTo>
                    <a:pt x="145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100"/>
                  </a:lnTo>
                  <a:lnTo>
                    <a:pt x="112" y="102"/>
                  </a:lnTo>
                  <a:lnTo>
                    <a:pt x="111" y="104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11"/>
                  </a:lnTo>
                  <a:lnTo>
                    <a:pt x="112" y="113"/>
                  </a:lnTo>
                  <a:lnTo>
                    <a:pt x="115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20" y="115"/>
                  </a:lnTo>
                  <a:lnTo>
                    <a:pt x="123" y="11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6"/>
                  </a:lnTo>
                  <a:lnTo>
                    <a:pt x="126" y="187"/>
                  </a:lnTo>
                  <a:lnTo>
                    <a:pt x="136" y="187"/>
                  </a:lnTo>
                  <a:lnTo>
                    <a:pt x="136" y="187"/>
                  </a:lnTo>
                  <a:lnTo>
                    <a:pt x="138" y="186"/>
                  </a:lnTo>
                  <a:lnTo>
                    <a:pt x="139" y="183"/>
                  </a:lnTo>
                  <a:lnTo>
                    <a:pt x="139" y="112"/>
                  </a:lnTo>
                  <a:lnTo>
                    <a:pt x="139" y="112"/>
                  </a:lnTo>
                  <a:lnTo>
                    <a:pt x="142" y="115"/>
                  </a:lnTo>
                  <a:lnTo>
                    <a:pt x="145" y="115"/>
                  </a:lnTo>
                  <a:lnTo>
                    <a:pt x="145" y="115"/>
                  </a:lnTo>
                  <a:close/>
                  <a:moveTo>
                    <a:pt x="63" y="115"/>
                  </a:moveTo>
                  <a:lnTo>
                    <a:pt x="63" y="115"/>
                  </a:lnTo>
                  <a:lnTo>
                    <a:pt x="65" y="115"/>
                  </a:lnTo>
                  <a:lnTo>
                    <a:pt x="68" y="112"/>
                  </a:lnTo>
                  <a:lnTo>
                    <a:pt x="68" y="183"/>
                  </a:lnTo>
                  <a:lnTo>
                    <a:pt x="68" y="183"/>
                  </a:lnTo>
                  <a:lnTo>
                    <a:pt x="68" y="186"/>
                  </a:lnTo>
                  <a:lnTo>
                    <a:pt x="71" y="187"/>
                  </a:lnTo>
                  <a:lnTo>
                    <a:pt x="81" y="187"/>
                  </a:lnTo>
                  <a:lnTo>
                    <a:pt x="81" y="187"/>
                  </a:lnTo>
                  <a:lnTo>
                    <a:pt x="84" y="186"/>
                  </a:lnTo>
                  <a:lnTo>
                    <a:pt x="85" y="183"/>
                  </a:lnTo>
                  <a:lnTo>
                    <a:pt x="85" y="112"/>
                  </a:lnTo>
                  <a:lnTo>
                    <a:pt x="85" y="112"/>
                  </a:lnTo>
                  <a:lnTo>
                    <a:pt x="86" y="115"/>
                  </a:lnTo>
                  <a:lnTo>
                    <a:pt x="90" y="115"/>
                  </a:lnTo>
                  <a:lnTo>
                    <a:pt x="90" y="115"/>
                  </a:lnTo>
                  <a:lnTo>
                    <a:pt x="93" y="115"/>
                  </a:lnTo>
                  <a:lnTo>
                    <a:pt x="95" y="113"/>
                  </a:lnTo>
                  <a:lnTo>
                    <a:pt x="97" y="111"/>
                  </a:lnTo>
                  <a:lnTo>
                    <a:pt x="97" y="107"/>
                  </a:lnTo>
                  <a:lnTo>
                    <a:pt x="97" y="107"/>
                  </a:lnTo>
                  <a:lnTo>
                    <a:pt x="97" y="104"/>
                  </a:lnTo>
                  <a:lnTo>
                    <a:pt x="95" y="102"/>
                  </a:lnTo>
                  <a:lnTo>
                    <a:pt x="93" y="100"/>
                  </a:lnTo>
                  <a:lnTo>
                    <a:pt x="90" y="99"/>
                  </a:lnTo>
                  <a:lnTo>
                    <a:pt x="63" y="99"/>
                  </a:lnTo>
                  <a:lnTo>
                    <a:pt x="63" y="99"/>
                  </a:lnTo>
                  <a:lnTo>
                    <a:pt x="59" y="100"/>
                  </a:lnTo>
                  <a:lnTo>
                    <a:pt x="58" y="102"/>
                  </a:lnTo>
                  <a:lnTo>
                    <a:pt x="55" y="104"/>
                  </a:lnTo>
                  <a:lnTo>
                    <a:pt x="55" y="107"/>
                  </a:lnTo>
                  <a:lnTo>
                    <a:pt x="55" y="107"/>
                  </a:lnTo>
                  <a:lnTo>
                    <a:pt x="55" y="111"/>
                  </a:lnTo>
                  <a:lnTo>
                    <a:pt x="58" y="113"/>
                  </a:lnTo>
                  <a:lnTo>
                    <a:pt x="59" y="115"/>
                  </a:lnTo>
                  <a:lnTo>
                    <a:pt x="63" y="115"/>
                  </a:lnTo>
                  <a:lnTo>
                    <a:pt x="63" y="115"/>
                  </a:lnTo>
                  <a:close/>
                  <a:moveTo>
                    <a:pt x="173" y="66"/>
                  </a:moveTo>
                  <a:lnTo>
                    <a:pt x="130" y="44"/>
                  </a:lnTo>
                  <a:lnTo>
                    <a:pt x="89" y="66"/>
                  </a:lnTo>
                  <a:lnTo>
                    <a:pt x="47" y="89"/>
                  </a:lnTo>
                  <a:lnTo>
                    <a:pt x="130" y="89"/>
                  </a:lnTo>
                  <a:lnTo>
                    <a:pt x="215" y="89"/>
                  </a:lnTo>
                  <a:lnTo>
                    <a:pt x="173" y="6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83"/>
            <p:cNvSpPr>
              <a:spLocks noEditPoints="1"/>
            </p:cNvSpPr>
            <p:nvPr/>
          </p:nvSpPr>
          <p:spPr bwMode="auto">
            <a:xfrm>
              <a:off x="7273198" y="3510718"/>
              <a:ext cx="226552" cy="226552"/>
            </a:xfrm>
            <a:custGeom>
              <a:avLst/>
              <a:gdLst>
                <a:gd name="T0" fmla="*/ 115 w 260"/>
                <a:gd name="T1" fmla="*/ 260 h 260"/>
                <a:gd name="T2" fmla="*/ 79 w 260"/>
                <a:gd name="T3" fmla="*/ 251 h 260"/>
                <a:gd name="T4" fmla="*/ 47 w 260"/>
                <a:gd name="T5" fmla="*/ 232 h 260"/>
                <a:gd name="T6" fmla="*/ 22 w 260"/>
                <a:gd name="T7" fmla="*/ 203 h 260"/>
                <a:gd name="T8" fmla="*/ 5 w 260"/>
                <a:gd name="T9" fmla="*/ 169 h 260"/>
                <a:gd name="T10" fmla="*/ 0 w 260"/>
                <a:gd name="T11" fmla="*/ 130 h 260"/>
                <a:gd name="T12" fmla="*/ 2 w 260"/>
                <a:gd name="T13" fmla="*/ 104 h 260"/>
                <a:gd name="T14" fmla="*/ 15 w 260"/>
                <a:gd name="T15" fmla="*/ 69 h 260"/>
                <a:gd name="T16" fmla="*/ 37 w 260"/>
                <a:gd name="T17" fmla="*/ 39 h 260"/>
                <a:gd name="T18" fmla="*/ 67 w 260"/>
                <a:gd name="T19" fmla="*/ 17 h 260"/>
                <a:gd name="T20" fmla="*/ 102 w 260"/>
                <a:gd name="T21" fmla="*/ 4 h 260"/>
                <a:gd name="T22" fmla="*/ 130 w 260"/>
                <a:gd name="T23" fmla="*/ 0 h 260"/>
                <a:gd name="T24" fmla="*/ 167 w 260"/>
                <a:gd name="T25" fmla="*/ 7 h 260"/>
                <a:gd name="T26" fmla="*/ 201 w 260"/>
                <a:gd name="T27" fmla="*/ 24 h 260"/>
                <a:gd name="T28" fmla="*/ 230 w 260"/>
                <a:gd name="T29" fmla="*/ 49 h 260"/>
                <a:gd name="T30" fmla="*/ 249 w 260"/>
                <a:gd name="T31" fmla="*/ 81 h 260"/>
                <a:gd name="T32" fmla="*/ 258 w 260"/>
                <a:gd name="T33" fmla="*/ 117 h 260"/>
                <a:gd name="T34" fmla="*/ 258 w 260"/>
                <a:gd name="T35" fmla="*/ 145 h 260"/>
                <a:gd name="T36" fmla="*/ 249 w 260"/>
                <a:gd name="T37" fmla="*/ 181 h 260"/>
                <a:gd name="T38" fmla="*/ 230 w 260"/>
                <a:gd name="T39" fmla="*/ 214 h 260"/>
                <a:gd name="T40" fmla="*/ 201 w 260"/>
                <a:gd name="T41" fmla="*/ 238 h 260"/>
                <a:gd name="T42" fmla="*/ 167 w 260"/>
                <a:gd name="T43" fmla="*/ 255 h 260"/>
                <a:gd name="T44" fmla="*/ 130 w 260"/>
                <a:gd name="T45" fmla="*/ 260 h 260"/>
                <a:gd name="T46" fmla="*/ 184 w 260"/>
                <a:gd name="T47" fmla="*/ 104 h 260"/>
                <a:gd name="T48" fmla="*/ 183 w 260"/>
                <a:gd name="T49" fmla="*/ 73 h 260"/>
                <a:gd name="T50" fmla="*/ 170 w 260"/>
                <a:gd name="T51" fmla="*/ 45 h 260"/>
                <a:gd name="T52" fmla="*/ 154 w 260"/>
                <a:gd name="T53" fmla="*/ 32 h 260"/>
                <a:gd name="T54" fmla="*/ 130 w 260"/>
                <a:gd name="T55" fmla="*/ 26 h 260"/>
                <a:gd name="T56" fmla="*/ 112 w 260"/>
                <a:gd name="T57" fmla="*/ 29 h 260"/>
                <a:gd name="T58" fmla="*/ 92 w 260"/>
                <a:gd name="T59" fmla="*/ 39 h 260"/>
                <a:gd name="T60" fmla="*/ 78 w 260"/>
                <a:gd name="T61" fmla="*/ 64 h 260"/>
                <a:gd name="T62" fmla="*/ 75 w 260"/>
                <a:gd name="T63" fmla="*/ 104 h 260"/>
                <a:gd name="T64" fmla="*/ 202 w 260"/>
                <a:gd name="T65" fmla="*/ 208 h 260"/>
                <a:gd name="T66" fmla="*/ 130 w 260"/>
                <a:gd name="T67" fmla="*/ 42 h 260"/>
                <a:gd name="T68" fmla="*/ 151 w 260"/>
                <a:gd name="T69" fmla="*/ 47 h 260"/>
                <a:gd name="T70" fmla="*/ 165 w 260"/>
                <a:gd name="T71" fmla="*/ 67 h 260"/>
                <a:gd name="T72" fmla="*/ 169 w 260"/>
                <a:gd name="T73" fmla="*/ 104 h 260"/>
                <a:gd name="T74" fmla="*/ 91 w 260"/>
                <a:gd name="T75" fmla="*/ 82 h 260"/>
                <a:gd name="T76" fmla="*/ 96 w 260"/>
                <a:gd name="T77" fmla="*/ 60 h 260"/>
                <a:gd name="T78" fmla="*/ 117 w 260"/>
                <a:gd name="T79" fmla="*/ 45 h 260"/>
                <a:gd name="T80" fmla="*/ 130 w 260"/>
                <a:gd name="T81" fmla="*/ 42 h 260"/>
                <a:gd name="T82" fmla="*/ 135 w 260"/>
                <a:gd name="T83" fmla="*/ 137 h 260"/>
                <a:gd name="T84" fmla="*/ 145 w 260"/>
                <a:gd name="T85" fmla="*/ 151 h 260"/>
                <a:gd name="T86" fmla="*/ 143 w 260"/>
                <a:gd name="T87" fmla="*/ 160 h 260"/>
                <a:gd name="T88" fmla="*/ 138 w 260"/>
                <a:gd name="T89" fmla="*/ 193 h 260"/>
                <a:gd name="T90" fmla="*/ 122 w 260"/>
                <a:gd name="T91" fmla="*/ 165 h 260"/>
                <a:gd name="T92" fmla="*/ 114 w 260"/>
                <a:gd name="T93" fmla="*/ 156 h 260"/>
                <a:gd name="T94" fmla="*/ 114 w 260"/>
                <a:gd name="T95" fmla="*/ 146 h 260"/>
                <a:gd name="T96" fmla="*/ 130 w 260"/>
                <a:gd name="T97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5" y="260"/>
                  </a:lnTo>
                  <a:lnTo>
                    <a:pt x="102" y="258"/>
                  </a:lnTo>
                  <a:lnTo>
                    <a:pt x="91" y="255"/>
                  </a:lnTo>
                  <a:lnTo>
                    <a:pt x="79" y="251"/>
                  </a:lnTo>
                  <a:lnTo>
                    <a:pt x="67" y="245"/>
                  </a:lnTo>
                  <a:lnTo>
                    <a:pt x="57" y="238"/>
                  </a:lnTo>
                  <a:lnTo>
                    <a:pt x="47" y="232"/>
                  </a:lnTo>
                  <a:lnTo>
                    <a:pt x="37" y="223"/>
                  </a:lnTo>
                  <a:lnTo>
                    <a:pt x="28" y="214"/>
                  </a:lnTo>
                  <a:lnTo>
                    <a:pt x="22" y="203"/>
                  </a:lnTo>
                  <a:lnTo>
                    <a:pt x="15" y="193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2" y="158"/>
                  </a:lnTo>
                  <a:lnTo>
                    <a:pt x="0" y="145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2" y="104"/>
                  </a:lnTo>
                  <a:lnTo>
                    <a:pt x="5" y="93"/>
                  </a:lnTo>
                  <a:lnTo>
                    <a:pt x="9" y="81"/>
                  </a:lnTo>
                  <a:lnTo>
                    <a:pt x="15" y="69"/>
                  </a:lnTo>
                  <a:lnTo>
                    <a:pt x="22" y="59"/>
                  </a:lnTo>
                  <a:lnTo>
                    <a:pt x="28" y="49"/>
                  </a:lnTo>
                  <a:lnTo>
                    <a:pt x="37" y="39"/>
                  </a:lnTo>
                  <a:lnTo>
                    <a:pt x="47" y="30"/>
                  </a:lnTo>
                  <a:lnTo>
                    <a:pt x="57" y="24"/>
                  </a:lnTo>
                  <a:lnTo>
                    <a:pt x="67" y="17"/>
                  </a:lnTo>
                  <a:lnTo>
                    <a:pt x="79" y="11"/>
                  </a:lnTo>
                  <a:lnTo>
                    <a:pt x="91" y="7"/>
                  </a:lnTo>
                  <a:lnTo>
                    <a:pt x="102" y="4"/>
                  </a:lnTo>
                  <a:lnTo>
                    <a:pt x="115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2"/>
                  </a:lnTo>
                  <a:lnTo>
                    <a:pt x="156" y="4"/>
                  </a:lnTo>
                  <a:lnTo>
                    <a:pt x="167" y="7"/>
                  </a:lnTo>
                  <a:lnTo>
                    <a:pt x="179" y="11"/>
                  </a:lnTo>
                  <a:lnTo>
                    <a:pt x="191" y="17"/>
                  </a:lnTo>
                  <a:lnTo>
                    <a:pt x="201" y="24"/>
                  </a:lnTo>
                  <a:lnTo>
                    <a:pt x="212" y="30"/>
                  </a:lnTo>
                  <a:lnTo>
                    <a:pt x="221" y="39"/>
                  </a:lnTo>
                  <a:lnTo>
                    <a:pt x="230" y="49"/>
                  </a:lnTo>
                  <a:lnTo>
                    <a:pt x="236" y="59"/>
                  </a:lnTo>
                  <a:lnTo>
                    <a:pt x="243" y="69"/>
                  </a:lnTo>
                  <a:lnTo>
                    <a:pt x="249" y="81"/>
                  </a:lnTo>
                  <a:lnTo>
                    <a:pt x="253" y="93"/>
                  </a:lnTo>
                  <a:lnTo>
                    <a:pt x="256" y="104"/>
                  </a:lnTo>
                  <a:lnTo>
                    <a:pt x="258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8" y="145"/>
                  </a:lnTo>
                  <a:lnTo>
                    <a:pt x="256" y="158"/>
                  </a:lnTo>
                  <a:lnTo>
                    <a:pt x="253" y="169"/>
                  </a:lnTo>
                  <a:lnTo>
                    <a:pt x="249" y="181"/>
                  </a:lnTo>
                  <a:lnTo>
                    <a:pt x="243" y="193"/>
                  </a:lnTo>
                  <a:lnTo>
                    <a:pt x="236" y="203"/>
                  </a:lnTo>
                  <a:lnTo>
                    <a:pt x="230" y="214"/>
                  </a:lnTo>
                  <a:lnTo>
                    <a:pt x="221" y="223"/>
                  </a:lnTo>
                  <a:lnTo>
                    <a:pt x="212" y="232"/>
                  </a:lnTo>
                  <a:lnTo>
                    <a:pt x="201" y="238"/>
                  </a:lnTo>
                  <a:lnTo>
                    <a:pt x="191" y="245"/>
                  </a:lnTo>
                  <a:lnTo>
                    <a:pt x="179" y="251"/>
                  </a:lnTo>
                  <a:lnTo>
                    <a:pt x="167" y="255"/>
                  </a:lnTo>
                  <a:lnTo>
                    <a:pt x="156" y="258"/>
                  </a:lnTo>
                  <a:lnTo>
                    <a:pt x="143" y="260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202" y="104"/>
                  </a:moveTo>
                  <a:lnTo>
                    <a:pt x="184" y="104"/>
                  </a:lnTo>
                  <a:lnTo>
                    <a:pt x="184" y="81"/>
                  </a:lnTo>
                  <a:lnTo>
                    <a:pt x="184" y="81"/>
                  </a:lnTo>
                  <a:lnTo>
                    <a:pt x="183" y="73"/>
                  </a:lnTo>
                  <a:lnTo>
                    <a:pt x="180" y="64"/>
                  </a:lnTo>
                  <a:lnTo>
                    <a:pt x="177" y="54"/>
                  </a:lnTo>
                  <a:lnTo>
                    <a:pt x="170" y="45"/>
                  </a:lnTo>
                  <a:lnTo>
                    <a:pt x="166" y="39"/>
                  </a:lnTo>
                  <a:lnTo>
                    <a:pt x="161" y="36"/>
                  </a:lnTo>
                  <a:lnTo>
                    <a:pt x="154" y="32"/>
                  </a:lnTo>
                  <a:lnTo>
                    <a:pt x="147" y="29"/>
                  </a:lnTo>
                  <a:lnTo>
                    <a:pt x="139" y="28"/>
                  </a:lnTo>
                  <a:lnTo>
                    <a:pt x="130" y="26"/>
                  </a:lnTo>
                  <a:lnTo>
                    <a:pt x="130" y="26"/>
                  </a:lnTo>
                  <a:lnTo>
                    <a:pt x="119" y="28"/>
                  </a:lnTo>
                  <a:lnTo>
                    <a:pt x="112" y="29"/>
                  </a:lnTo>
                  <a:lnTo>
                    <a:pt x="104" y="32"/>
                  </a:lnTo>
                  <a:lnTo>
                    <a:pt x="97" y="36"/>
                  </a:lnTo>
                  <a:lnTo>
                    <a:pt x="92" y="39"/>
                  </a:lnTo>
                  <a:lnTo>
                    <a:pt x="88" y="45"/>
                  </a:lnTo>
                  <a:lnTo>
                    <a:pt x="82" y="54"/>
                  </a:lnTo>
                  <a:lnTo>
                    <a:pt x="78" y="64"/>
                  </a:lnTo>
                  <a:lnTo>
                    <a:pt x="75" y="73"/>
                  </a:lnTo>
                  <a:lnTo>
                    <a:pt x="75" y="81"/>
                  </a:lnTo>
                  <a:lnTo>
                    <a:pt x="75" y="104"/>
                  </a:lnTo>
                  <a:lnTo>
                    <a:pt x="57" y="104"/>
                  </a:lnTo>
                  <a:lnTo>
                    <a:pt x="57" y="208"/>
                  </a:lnTo>
                  <a:lnTo>
                    <a:pt x="202" y="208"/>
                  </a:lnTo>
                  <a:lnTo>
                    <a:pt x="202" y="104"/>
                  </a:lnTo>
                  <a:close/>
                  <a:moveTo>
                    <a:pt x="130" y="42"/>
                  </a:moveTo>
                  <a:lnTo>
                    <a:pt x="130" y="42"/>
                  </a:lnTo>
                  <a:lnTo>
                    <a:pt x="135" y="43"/>
                  </a:lnTo>
                  <a:lnTo>
                    <a:pt x="141" y="45"/>
                  </a:lnTo>
                  <a:lnTo>
                    <a:pt x="151" y="47"/>
                  </a:lnTo>
                  <a:lnTo>
                    <a:pt x="157" y="54"/>
                  </a:lnTo>
                  <a:lnTo>
                    <a:pt x="162" y="60"/>
                  </a:lnTo>
                  <a:lnTo>
                    <a:pt x="165" y="67"/>
                  </a:lnTo>
                  <a:lnTo>
                    <a:pt x="167" y="73"/>
                  </a:lnTo>
                  <a:lnTo>
                    <a:pt x="169" y="81"/>
                  </a:lnTo>
                  <a:lnTo>
                    <a:pt x="169" y="104"/>
                  </a:lnTo>
                  <a:lnTo>
                    <a:pt x="91" y="104"/>
                  </a:lnTo>
                  <a:lnTo>
                    <a:pt x="91" y="82"/>
                  </a:lnTo>
                  <a:lnTo>
                    <a:pt x="91" y="82"/>
                  </a:lnTo>
                  <a:lnTo>
                    <a:pt x="91" y="73"/>
                  </a:lnTo>
                  <a:lnTo>
                    <a:pt x="93" y="67"/>
                  </a:lnTo>
                  <a:lnTo>
                    <a:pt x="96" y="60"/>
                  </a:lnTo>
                  <a:lnTo>
                    <a:pt x="101" y="54"/>
                  </a:lnTo>
                  <a:lnTo>
                    <a:pt x="108" y="47"/>
                  </a:lnTo>
                  <a:lnTo>
                    <a:pt x="117" y="45"/>
                  </a:lnTo>
                  <a:lnTo>
                    <a:pt x="123" y="43"/>
                  </a:lnTo>
                  <a:lnTo>
                    <a:pt x="130" y="42"/>
                  </a:lnTo>
                  <a:lnTo>
                    <a:pt x="130" y="42"/>
                  </a:lnTo>
                  <a:close/>
                  <a:moveTo>
                    <a:pt x="130" y="136"/>
                  </a:moveTo>
                  <a:lnTo>
                    <a:pt x="130" y="136"/>
                  </a:lnTo>
                  <a:lnTo>
                    <a:pt x="135" y="137"/>
                  </a:lnTo>
                  <a:lnTo>
                    <a:pt x="140" y="141"/>
                  </a:lnTo>
                  <a:lnTo>
                    <a:pt x="144" y="146"/>
                  </a:lnTo>
                  <a:lnTo>
                    <a:pt x="145" y="151"/>
                  </a:lnTo>
                  <a:lnTo>
                    <a:pt x="145" y="151"/>
                  </a:lnTo>
                  <a:lnTo>
                    <a:pt x="144" y="156"/>
                  </a:lnTo>
                  <a:lnTo>
                    <a:pt x="143" y="160"/>
                  </a:lnTo>
                  <a:lnTo>
                    <a:pt x="140" y="163"/>
                  </a:lnTo>
                  <a:lnTo>
                    <a:pt x="138" y="165"/>
                  </a:lnTo>
                  <a:lnTo>
                    <a:pt x="138" y="193"/>
                  </a:lnTo>
                  <a:lnTo>
                    <a:pt x="122" y="193"/>
                  </a:lnTo>
                  <a:lnTo>
                    <a:pt x="122" y="165"/>
                  </a:lnTo>
                  <a:lnTo>
                    <a:pt x="122" y="165"/>
                  </a:lnTo>
                  <a:lnTo>
                    <a:pt x="118" y="163"/>
                  </a:lnTo>
                  <a:lnTo>
                    <a:pt x="115" y="160"/>
                  </a:lnTo>
                  <a:lnTo>
                    <a:pt x="114" y="156"/>
                  </a:lnTo>
                  <a:lnTo>
                    <a:pt x="114" y="151"/>
                  </a:lnTo>
                  <a:lnTo>
                    <a:pt x="114" y="151"/>
                  </a:lnTo>
                  <a:lnTo>
                    <a:pt x="114" y="146"/>
                  </a:lnTo>
                  <a:lnTo>
                    <a:pt x="118" y="141"/>
                  </a:lnTo>
                  <a:lnTo>
                    <a:pt x="123" y="137"/>
                  </a:lnTo>
                  <a:lnTo>
                    <a:pt x="130" y="136"/>
                  </a:lnTo>
                  <a:lnTo>
                    <a:pt x="130" y="13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84"/>
            <p:cNvSpPr>
              <a:spLocks noEditPoints="1"/>
            </p:cNvSpPr>
            <p:nvPr/>
          </p:nvSpPr>
          <p:spPr bwMode="auto">
            <a:xfrm>
              <a:off x="7557259" y="3510718"/>
              <a:ext cx="226552" cy="226552"/>
            </a:xfrm>
            <a:custGeom>
              <a:avLst/>
              <a:gdLst>
                <a:gd name="T0" fmla="*/ 116 w 260"/>
                <a:gd name="T1" fmla="*/ 260 h 260"/>
                <a:gd name="T2" fmla="*/ 79 w 260"/>
                <a:gd name="T3" fmla="*/ 250 h 260"/>
                <a:gd name="T4" fmla="*/ 47 w 260"/>
                <a:gd name="T5" fmla="*/ 230 h 260"/>
                <a:gd name="T6" fmla="*/ 22 w 260"/>
                <a:gd name="T7" fmla="*/ 203 h 260"/>
                <a:gd name="T8" fmla="*/ 5 w 260"/>
                <a:gd name="T9" fmla="*/ 169 h 260"/>
                <a:gd name="T10" fmla="*/ 0 w 260"/>
                <a:gd name="T11" fmla="*/ 130 h 260"/>
                <a:gd name="T12" fmla="*/ 3 w 260"/>
                <a:gd name="T13" fmla="*/ 104 h 260"/>
                <a:gd name="T14" fmla="*/ 16 w 260"/>
                <a:gd name="T15" fmla="*/ 68 h 260"/>
                <a:gd name="T16" fmla="*/ 38 w 260"/>
                <a:gd name="T17" fmla="*/ 38 h 260"/>
                <a:gd name="T18" fmla="*/ 68 w 260"/>
                <a:gd name="T19" fmla="*/ 16 h 260"/>
                <a:gd name="T20" fmla="*/ 103 w 260"/>
                <a:gd name="T21" fmla="*/ 3 h 260"/>
                <a:gd name="T22" fmla="*/ 130 w 260"/>
                <a:gd name="T23" fmla="*/ 0 h 260"/>
                <a:gd name="T24" fmla="*/ 168 w 260"/>
                <a:gd name="T25" fmla="*/ 7 h 260"/>
                <a:gd name="T26" fmla="*/ 203 w 260"/>
                <a:gd name="T27" fmla="*/ 22 h 260"/>
                <a:gd name="T28" fmla="*/ 230 w 260"/>
                <a:gd name="T29" fmla="*/ 47 h 260"/>
                <a:gd name="T30" fmla="*/ 250 w 260"/>
                <a:gd name="T31" fmla="*/ 79 h 260"/>
                <a:gd name="T32" fmla="*/ 259 w 260"/>
                <a:gd name="T33" fmla="*/ 117 h 260"/>
                <a:gd name="T34" fmla="*/ 259 w 260"/>
                <a:gd name="T35" fmla="*/ 143 h 260"/>
                <a:gd name="T36" fmla="*/ 250 w 260"/>
                <a:gd name="T37" fmla="*/ 181 h 260"/>
                <a:gd name="T38" fmla="*/ 230 w 260"/>
                <a:gd name="T39" fmla="*/ 213 h 260"/>
                <a:gd name="T40" fmla="*/ 203 w 260"/>
                <a:gd name="T41" fmla="*/ 238 h 260"/>
                <a:gd name="T42" fmla="*/ 168 w 260"/>
                <a:gd name="T43" fmla="*/ 255 h 260"/>
                <a:gd name="T44" fmla="*/ 130 w 260"/>
                <a:gd name="T45" fmla="*/ 260 h 260"/>
                <a:gd name="T46" fmla="*/ 127 w 260"/>
                <a:gd name="T47" fmla="*/ 94 h 260"/>
                <a:gd name="T48" fmla="*/ 103 w 260"/>
                <a:gd name="T49" fmla="*/ 94 h 260"/>
                <a:gd name="T50" fmla="*/ 71 w 260"/>
                <a:gd name="T51" fmla="*/ 139 h 260"/>
                <a:gd name="T52" fmla="*/ 43 w 260"/>
                <a:gd name="T53" fmla="*/ 94 h 260"/>
                <a:gd name="T54" fmla="*/ 79 w 260"/>
                <a:gd name="T55" fmla="*/ 172 h 260"/>
                <a:gd name="T56" fmla="*/ 108 w 260"/>
                <a:gd name="T57" fmla="*/ 172 h 260"/>
                <a:gd name="T58" fmla="*/ 127 w 260"/>
                <a:gd name="T59" fmla="*/ 94 h 260"/>
                <a:gd name="T60" fmla="*/ 185 w 260"/>
                <a:gd name="T61" fmla="*/ 109 h 260"/>
                <a:gd name="T62" fmla="*/ 198 w 260"/>
                <a:gd name="T63" fmla="*/ 120 h 260"/>
                <a:gd name="T64" fmla="*/ 216 w 260"/>
                <a:gd name="T65" fmla="*/ 125 h 260"/>
                <a:gd name="T66" fmla="*/ 207 w 260"/>
                <a:gd name="T67" fmla="*/ 107 h 260"/>
                <a:gd name="T68" fmla="*/ 192 w 260"/>
                <a:gd name="T69" fmla="*/ 95 h 260"/>
                <a:gd name="T70" fmla="*/ 181 w 260"/>
                <a:gd name="T71" fmla="*/ 92 h 260"/>
                <a:gd name="T72" fmla="*/ 161 w 260"/>
                <a:gd name="T73" fmla="*/ 99 h 260"/>
                <a:gd name="T74" fmla="*/ 148 w 260"/>
                <a:gd name="T75" fmla="*/ 117 h 260"/>
                <a:gd name="T76" fmla="*/ 144 w 260"/>
                <a:gd name="T77" fmla="*/ 133 h 260"/>
                <a:gd name="T78" fmla="*/ 151 w 260"/>
                <a:gd name="T79" fmla="*/ 155 h 260"/>
                <a:gd name="T80" fmla="*/ 166 w 260"/>
                <a:gd name="T81" fmla="*/ 170 h 260"/>
                <a:gd name="T82" fmla="*/ 181 w 260"/>
                <a:gd name="T83" fmla="*/ 173 h 260"/>
                <a:gd name="T84" fmla="*/ 198 w 260"/>
                <a:gd name="T85" fmla="*/ 168 h 260"/>
                <a:gd name="T86" fmla="*/ 211 w 260"/>
                <a:gd name="T87" fmla="*/ 153 h 260"/>
                <a:gd name="T88" fmla="*/ 199 w 260"/>
                <a:gd name="T89" fmla="*/ 140 h 260"/>
                <a:gd name="T90" fmla="*/ 194 w 260"/>
                <a:gd name="T91" fmla="*/ 151 h 260"/>
                <a:gd name="T92" fmla="*/ 181 w 260"/>
                <a:gd name="T93" fmla="*/ 157 h 260"/>
                <a:gd name="T94" fmla="*/ 173 w 260"/>
                <a:gd name="T95" fmla="*/ 155 h 260"/>
                <a:gd name="T96" fmla="*/ 164 w 260"/>
                <a:gd name="T97" fmla="*/ 147 h 260"/>
                <a:gd name="T98" fmla="*/ 160 w 260"/>
                <a:gd name="T99" fmla="*/ 133 h 260"/>
                <a:gd name="T100" fmla="*/ 162 w 260"/>
                <a:gd name="T101" fmla="*/ 124 h 260"/>
                <a:gd name="T102" fmla="*/ 169 w 260"/>
                <a:gd name="T103" fmla="*/ 113 h 260"/>
                <a:gd name="T104" fmla="*/ 181 w 260"/>
                <a:gd name="T105" fmla="*/ 10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6" y="260"/>
                  </a:lnTo>
                  <a:lnTo>
                    <a:pt x="103" y="257"/>
                  </a:lnTo>
                  <a:lnTo>
                    <a:pt x="91" y="255"/>
                  </a:lnTo>
                  <a:lnTo>
                    <a:pt x="79" y="250"/>
                  </a:lnTo>
                  <a:lnTo>
                    <a:pt x="68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29" y="213"/>
                  </a:lnTo>
                  <a:lnTo>
                    <a:pt x="22" y="203"/>
                  </a:lnTo>
                  <a:lnTo>
                    <a:pt x="16" y="192"/>
                  </a:lnTo>
                  <a:lnTo>
                    <a:pt x="9" y="181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9" y="79"/>
                  </a:lnTo>
                  <a:lnTo>
                    <a:pt x="16" y="68"/>
                  </a:lnTo>
                  <a:lnTo>
                    <a:pt x="22" y="57"/>
                  </a:lnTo>
                  <a:lnTo>
                    <a:pt x="29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8" y="16"/>
                  </a:lnTo>
                  <a:lnTo>
                    <a:pt x="79" y="11"/>
                  </a:lnTo>
                  <a:lnTo>
                    <a:pt x="91" y="7"/>
                  </a:lnTo>
                  <a:lnTo>
                    <a:pt x="103" y="3"/>
                  </a:lnTo>
                  <a:lnTo>
                    <a:pt x="116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3"/>
                  </a:lnTo>
                  <a:lnTo>
                    <a:pt x="168" y="7"/>
                  </a:lnTo>
                  <a:lnTo>
                    <a:pt x="181" y="11"/>
                  </a:lnTo>
                  <a:lnTo>
                    <a:pt x="191" y="16"/>
                  </a:lnTo>
                  <a:lnTo>
                    <a:pt x="203" y="22"/>
                  </a:lnTo>
                  <a:lnTo>
                    <a:pt x="212" y="30"/>
                  </a:lnTo>
                  <a:lnTo>
                    <a:pt x="221" y="38"/>
                  </a:lnTo>
                  <a:lnTo>
                    <a:pt x="230" y="47"/>
                  </a:lnTo>
                  <a:lnTo>
                    <a:pt x="238" y="57"/>
                  </a:lnTo>
                  <a:lnTo>
                    <a:pt x="244" y="68"/>
                  </a:lnTo>
                  <a:lnTo>
                    <a:pt x="250" y="79"/>
                  </a:lnTo>
                  <a:lnTo>
                    <a:pt x="253" y="91"/>
                  </a:lnTo>
                  <a:lnTo>
                    <a:pt x="257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7" y="156"/>
                  </a:lnTo>
                  <a:lnTo>
                    <a:pt x="253" y="169"/>
                  </a:lnTo>
                  <a:lnTo>
                    <a:pt x="250" y="181"/>
                  </a:lnTo>
                  <a:lnTo>
                    <a:pt x="244" y="192"/>
                  </a:lnTo>
                  <a:lnTo>
                    <a:pt x="238" y="203"/>
                  </a:lnTo>
                  <a:lnTo>
                    <a:pt x="230" y="213"/>
                  </a:lnTo>
                  <a:lnTo>
                    <a:pt x="221" y="222"/>
                  </a:lnTo>
                  <a:lnTo>
                    <a:pt x="212" y="230"/>
                  </a:lnTo>
                  <a:lnTo>
                    <a:pt x="203" y="238"/>
                  </a:lnTo>
                  <a:lnTo>
                    <a:pt x="191" y="244"/>
                  </a:lnTo>
                  <a:lnTo>
                    <a:pt x="181" y="250"/>
                  </a:lnTo>
                  <a:lnTo>
                    <a:pt x="168" y="255"/>
                  </a:lnTo>
                  <a:lnTo>
                    <a:pt x="156" y="257"/>
                  </a:lnTo>
                  <a:lnTo>
                    <a:pt x="143" y="260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127" y="94"/>
                  </a:moveTo>
                  <a:lnTo>
                    <a:pt x="127" y="94"/>
                  </a:lnTo>
                  <a:lnTo>
                    <a:pt x="116" y="139"/>
                  </a:lnTo>
                  <a:lnTo>
                    <a:pt x="116" y="139"/>
                  </a:lnTo>
                  <a:lnTo>
                    <a:pt x="103" y="94"/>
                  </a:lnTo>
                  <a:lnTo>
                    <a:pt x="86" y="94"/>
                  </a:lnTo>
                  <a:lnTo>
                    <a:pt x="86" y="94"/>
                  </a:lnTo>
                  <a:lnTo>
                    <a:pt x="71" y="139"/>
                  </a:lnTo>
                  <a:lnTo>
                    <a:pt x="71" y="139"/>
                  </a:lnTo>
                  <a:lnTo>
                    <a:pt x="60" y="94"/>
                  </a:lnTo>
                  <a:lnTo>
                    <a:pt x="43" y="94"/>
                  </a:lnTo>
                  <a:lnTo>
                    <a:pt x="64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94" y="120"/>
                  </a:lnTo>
                  <a:lnTo>
                    <a:pt x="94" y="120"/>
                  </a:lnTo>
                  <a:lnTo>
                    <a:pt x="108" y="172"/>
                  </a:lnTo>
                  <a:lnTo>
                    <a:pt x="122" y="172"/>
                  </a:lnTo>
                  <a:lnTo>
                    <a:pt x="144" y="94"/>
                  </a:lnTo>
                  <a:lnTo>
                    <a:pt x="127" y="94"/>
                  </a:lnTo>
                  <a:close/>
                  <a:moveTo>
                    <a:pt x="181" y="108"/>
                  </a:moveTo>
                  <a:lnTo>
                    <a:pt x="181" y="108"/>
                  </a:lnTo>
                  <a:lnTo>
                    <a:pt x="185" y="109"/>
                  </a:lnTo>
                  <a:lnTo>
                    <a:pt x="188" y="111"/>
                  </a:lnTo>
                  <a:lnTo>
                    <a:pt x="194" y="115"/>
                  </a:lnTo>
                  <a:lnTo>
                    <a:pt x="198" y="120"/>
                  </a:lnTo>
                  <a:lnTo>
                    <a:pt x="199" y="125"/>
                  </a:lnTo>
                  <a:lnTo>
                    <a:pt x="216" y="125"/>
                  </a:lnTo>
                  <a:lnTo>
                    <a:pt x="216" y="125"/>
                  </a:lnTo>
                  <a:lnTo>
                    <a:pt x="213" y="118"/>
                  </a:lnTo>
                  <a:lnTo>
                    <a:pt x="211" y="112"/>
                  </a:lnTo>
                  <a:lnTo>
                    <a:pt x="207" y="107"/>
                  </a:lnTo>
                  <a:lnTo>
                    <a:pt x="203" y="102"/>
                  </a:lnTo>
                  <a:lnTo>
                    <a:pt x="198" y="98"/>
                  </a:lnTo>
                  <a:lnTo>
                    <a:pt x="192" y="95"/>
                  </a:lnTo>
                  <a:lnTo>
                    <a:pt x="187" y="94"/>
                  </a:lnTo>
                  <a:lnTo>
                    <a:pt x="181" y="92"/>
                  </a:lnTo>
                  <a:lnTo>
                    <a:pt x="181" y="92"/>
                  </a:lnTo>
                  <a:lnTo>
                    <a:pt x="174" y="94"/>
                  </a:lnTo>
                  <a:lnTo>
                    <a:pt x="166" y="96"/>
                  </a:lnTo>
                  <a:lnTo>
                    <a:pt x="161" y="99"/>
                  </a:lnTo>
                  <a:lnTo>
                    <a:pt x="156" y="104"/>
                  </a:lnTo>
                  <a:lnTo>
                    <a:pt x="151" y="111"/>
                  </a:lnTo>
                  <a:lnTo>
                    <a:pt x="148" y="117"/>
                  </a:lnTo>
                  <a:lnTo>
                    <a:pt x="146" y="125"/>
                  </a:lnTo>
                  <a:lnTo>
                    <a:pt x="144" y="133"/>
                  </a:lnTo>
                  <a:lnTo>
                    <a:pt x="144" y="133"/>
                  </a:lnTo>
                  <a:lnTo>
                    <a:pt x="146" y="140"/>
                  </a:lnTo>
                  <a:lnTo>
                    <a:pt x="148" y="148"/>
                  </a:lnTo>
                  <a:lnTo>
                    <a:pt x="151" y="155"/>
                  </a:lnTo>
                  <a:lnTo>
                    <a:pt x="156" y="161"/>
                  </a:lnTo>
                  <a:lnTo>
                    <a:pt x="161" y="166"/>
                  </a:lnTo>
                  <a:lnTo>
                    <a:pt x="166" y="170"/>
                  </a:lnTo>
                  <a:lnTo>
                    <a:pt x="174" y="172"/>
                  </a:lnTo>
                  <a:lnTo>
                    <a:pt x="181" y="173"/>
                  </a:lnTo>
                  <a:lnTo>
                    <a:pt x="181" y="173"/>
                  </a:lnTo>
                  <a:lnTo>
                    <a:pt x="187" y="173"/>
                  </a:lnTo>
                  <a:lnTo>
                    <a:pt x="192" y="170"/>
                  </a:lnTo>
                  <a:lnTo>
                    <a:pt x="198" y="168"/>
                  </a:lnTo>
                  <a:lnTo>
                    <a:pt x="203" y="164"/>
                  </a:lnTo>
                  <a:lnTo>
                    <a:pt x="207" y="159"/>
                  </a:lnTo>
                  <a:lnTo>
                    <a:pt x="211" y="153"/>
                  </a:lnTo>
                  <a:lnTo>
                    <a:pt x="213" y="147"/>
                  </a:lnTo>
                  <a:lnTo>
                    <a:pt x="216" y="140"/>
                  </a:lnTo>
                  <a:lnTo>
                    <a:pt x="199" y="140"/>
                  </a:lnTo>
                  <a:lnTo>
                    <a:pt x="199" y="140"/>
                  </a:lnTo>
                  <a:lnTo>
                    <a:pt x="198" y="146"/>
                  </a:lnTo>
                  <a:lnTo>
                    <a:pt x="194" y="151"/>
                  </a:lnTo>
                  <a:lnTo>
                    <a:pt x="188" y="155"/>
                  </a:lnTo>
                  <a:lnTo>
                    <a:pt x="185" y="156"/>
                  </a:lnTo>
                  <a:lnTo>
                    <a:pt x="181" y="157"/>
                  </a:lnTo>
                  <a:lnTo>
                    <a:pt x="181" y="157"/>
                  </a:lnTo>
                  <a:lnTo>
                    <a:pt x="177" y="156"/>
                  </a:lnTo>
                  <a:lnTo>
                    <a:pt x="173" y="155"/>
                  </a:lnTo>
                  <a:lnTo>
                    <a:pt x="169" y="153"/>
                  </a:lnTo>
                  <a:lnTo>
                    <a:pt x="166" y="150"/>
                  </a:lnTo>
                  <a:lnTo>
                    <a:pt x="164" y="147"/>
                  </a:lnTo>
                  <a:lnTo>
                    <a:pt x="162" y="142"/>
                  </a:lnTo>
                  <a:lnTo>
                    <a:pt x="161" y="138"/>
                  </a:lnTo>
                  <a:lnTo>
                    <a:pt x="160" y="133"/>
                  </a:lnTo>
                  <a:lnTo>
                    <a:pt x="160" y="133"/>
                  </a:lnTo>
                  <a:lnTo>
                    <a:pt x="161" y="127"/>
                  </a:lnTo>
                  <a:lnTo>
                    <a:pt x="162" y="124"/>
                  </a:lnTo>
                  <a:lnTo>
                    <a:pt x="164" y="120"/>
                  </a:lnTo>
                  <a:lnTo>
                    <a:pt x="166" y="116"/>
                  </a:lnTo>
                  <a:lnTo>
                    <a:pt x="169" y="113"/>
                  </a:lnTo>
                  <a:lnTo>
                    <a:pt x="173" y="111"/>
                  </a:lnTo>
                  <a:lnTo>
                    <a:pt x="177" y="109"/>
                  </a:lnTo>
                  <a:lnTo>
                    <a:pt x="181" y="108"/>
                  </a:lnTo>
                  <a:lnTo>
                    <a:pt x="181" y="10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85"/>
            <p:cNvSpPr>
              <a:spLocks noEditPoints="1"/>
            </p:cNvSpPr>
            <p:nvPr/>
          </p:nvSpPr>
          <p:spPr bwMode="auto">
            <a:xfrm>
              <a:off x="7832607" y="3510718"/>
              <a:ext cx="226552" cy="226552"/>
            </a:xfrm>
            <a:custGeom>
              <a:avLst/>
              <a:gdLst>
                <a:gd name="T0" fmla="*/ 104 w 260"/>
                <a:gd name="T1" fmla="*/ 257 h 260"/>
                <a:gd name="T2" fmla="*/ 57 w 260"/>
                <a:gd name="T3" fmla="*/ 238 h 260"/>
                <a:gd name="T4" fmla="*/ 22 w 260"/>
                <a:gd name="T5" fmla="*/ 203 h 260"/>
                <a:gd name="T6" fmla="*/ 2 w 260"/>
                <a:gd name="T7" fmla="*/ 156 h 260"/>
                <a:gd name="T8" fmla="*/ 1 w 260"/>
                <a:gd name="T9" fmla="*/ 117 h 260"/>
                <a:gd name="T10" fmla="*/ 15 w 260"/>
                <a:gd name="T11" fmla="*/ 68 h 260"/>
                <a:gd name="T12" fmla="*/ 47 w 260"/>
                <a:gd name="T13" fmla="*/ 30 h 260"/>
                <a:gd name="T14" fmla="*/ 91 w 260"/>
                <a:gd name="T15" fmla="*/ 7 h 260"/>
                <a:gd name="T16" fmla="*/ 130 w 260"/>
                <a:gd name="T17" fmla="*/ 0 h 260"/>
                <a:gd name="T18" fmla="*/ 181 w 260"/>
                <a:gd name="T19" fmla="*/ 11 h 260"/>
                <a:gd name="T20" fmla="*/ 222 w 260"/>
                <a:gd name="T21" fmla="*/ 38 h 260"/>
                <a:gd name="T22" fmla="*/ 249 w 260"/>
                <a:gd name="T23" fmla="*/ 79 h 260"/>
                <a:gd name="T24" fmla="*/ 260 w 260"/>
                <a:gd name="T25" fmla="*/ 130 h 260"/>
                <a:gd name="T26" fmla="*/ 255 w 260"/>
                <a:gd name="T27" fmla="*/ 169 h 260"/>
                <a:gd name="T28" fmla="*/ 230 w 260"/>
                <a:gd name="T29" fmla="*/ 213 h 260"/>
                <a:gd name="T30" fmla="*/ 192 w 260"/>
                <a:gd name="T31" fmla="*/ 244 h 260"/>
                <a:gd name="T32" fmla="*/ 143 w 260"/>
                <a:gd name="T33" fmla="*/ 260 h 260"/>
                <a:gd name="T34" fmla="*/ 69 w 260"/>
                <a:gd name="T35" fmla="*/ 207 h 260"/>
                <a:gd name="T36" fmla="*/ 88 w 260"/>
                <a:gd name="T37" fmla="*/ 211 h 260"/>
                <a:gd name="T38" fmla="*/ 131 w 260"/>
                <a:gd name="T39" fmla="*/ 168 h 260"/>
                <a:gd name="T40" fmla="*/ 114 w 260"/>
                <a:gd name="T41" fmla="*/ 147 h 260"/>
                <a:gd name="T42" fmla="*/ 60 w 260"/>
                <a:gd name="T43" fmla="*/ 173 h 260"/>
                <a:gd name="T44" fmla="*/ 56 w 260"/>
                <a:gd name="T45" fmla="*/ 191 h 260"/>
                <a:gd name="T46" fmla="*/ 90 w 260"/>
                <a:gd name="T47" fmla="*/ 48 h 260"/>
                <a:gd name="T48" fmla="*/ 78 w 260"/>
                <a:gd name="T49" fmla="*/ 117 h 260"/>
                <a:gd name="T50" fmla="*/ 47 w 260"/>
                <a:gd name="T51" fmla="*/ 91 h 260"/>
                <a:gd name="T52" fmla="*/ 58 w 260"/>
                <a:gd name="T53" fmla="*/ 122 h 260"/>
                <a:gd name="T54" fmla="*/ 90 w 260"/>
                <a:gd name="T55" fmla="*/ 134 h 260"/>
                <a:gd name="T56" fmla="*/ 105 w 260"/>
                <a:gd name="T57" fmla="*/ 131 h 260"/>
                <a:gd name="T58" fmla="*/ 153 w 260"/>
                <a:gd name="T59" fmla="*/ 174 h 260"/>
                <a:gd name="T60" fmla="*/ 151 w 260"/>
                <a:gd name="T61" fmla="*/ 185 h 260"/>
                <a:gd name="T62" fmla="*/ 158 w 260"/>
                <a:gd name="T63" fmla="*/ 203 h 260"/>
                <a:gd name="T64" fmla="*/ 178 w 260"/>
                <a:gd name="T65" fmla="*/ 211 h 260"/>
                <a:gd name="T66" fmla="*/ 192 w 260"/>
                <a:gd name="T67" fmla="*/ 207 h 260"/>
                <a:gd name="T68" fmla="*/ 204 w 260"/>
                <a:gd name="T69" fmla="*/ 190 h 260"/>
                <a:gd name="T70" fmla="*/ 203 w 260"/>
                <a:gd name="T71" fmla="*/ 174 h 260"/>
                <a:gd name="T72" fmla="*/ 188 w 260"/>
                <a:gd name="T73" fmla="*/ 160 h 260"/>
                <a:gd name="T74" fmla="*/ 170 w 260"/>
                <a:gd name="T75" fmla="*/ 159 h 260"/>
                <a:gd name="T76" fmla="*/ 140 w 260"/>
                <a:gd name="T77" fmla="*/ 125 h 260"/>
                <a:gd name="T78" fmla="*/ 132 w 260"/>
                <a:gd name="T79" fmla="*/ 91 h 260"/>
                <a:gd name="T80" fmla="*/ 125 w 260"/>
                <a:gd name="T81" fmla="*/ 68 h 260"/>
                <a:gd name="T82" fmla="*/ 99 w 260"/>
                <a:gd name="T83" fmla="*/ 50 h 260"/>
                <a:gd name="T84" fmla="*/ 157 w 260"/>
                <a:gd name="T85" fmla="*/ 79 h 260"/>
                <a:gd name="T86" fmla="*/ 175 w 260"/>
                <a:gd name="T87" fmla="*/ 98 h 260"/>
                <a:gd name="T88" fmla="*/ 178 w 260"/>
                <a:gd name="T89" fmla="*/ 170 h 260"/>
                <a:gd name="T90" fmla="*/ 191 w 260"/>
                <a:gd name="T91" fmla="*/ 179 h 260"/>
                <a:gd name="T92" fmla="*/ 188 w 260"/>
                <a:gd name="T93" fmla="*/ 194 h 260"/>
                <a:gd name="T94" fmla="*/ 173 w 260"/>
                <a:gd name="T95" fmla="*/ 198 h 260"/>
                <a:gd name="T96" fmla="*/ 164 w 260"/>
                <a:gd name="T97" fmla="*/ 185 h 260"/>
                <a:gd name="T98" fmla="*/ 178 w 260"/>
                <a:gd name="T99" fmla="*/ 170 h 260"/>
                <a:gd name="T100" fmla="*/ 100 w 260"/>
                <a:gd name="T101" fmla="*/ 148 h 260"/>
                <a:gd name="T102" fmla="*/ 104 w 260"/>
                <a:gd name="T103" fmla="*/ 155 h 260"/>
                <a:gd name="T104" fmla="*/ 66 w 260"/>
                <a:gd name="T105" fmla="*/ 186 h 260"/>
                <a:gd name="T106" fmla="*/ 97 w 260"/>
                <a:gd name="T107" fmla="*/ 150 h 260"/>
                <a:gd name="T108" fmla="*/ 117 w 260"/>
                <a:gd name="T109" fmla="*/ 163 h 260"/>
                <a:gd name="T110" fmla="*/ 86 w 260"/>
                <a:gd name="T111" fmla="*/ 200 h 260"/>
                <a:gd name="T112" fmla="*/ 80 w 260"/>
                <a:gd name="T113" fmla="*/ 20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60">
                  <a:moveTo>
                    <a:pt x="130" y="260"/>
                  </a:moveTo>
                  <a:lnTo>
                    <a:pt x="130" y="260"/>
                  </a:lnTo>
                  <a:lnTo>
                    <a:pt x="117" y="260"/>
                  </a:lnTo>
                  <a:lnTo>
                    <a:pt x="104" y="257"/>
                  </a:lnTo>
                  <a:lnTo>
                    <a:pt x="91" y="255"/>
                  </a:lnTo>
                  <a:lnTo>
                    <a:pt x="79" y="250"/>
                  </a:lnTo>
                  <a:lnTo>
                    <a:pt x="67" y="244"/>
                  </a:lnTo>
                  <a:lnTo>
                    <a:pt x="57" y="238"/>
                  </a:lnTo>
                  <a:lnTo>
                    <a:pt x="47" y="230"/>
                  </a:lnTo>
                  <a:lnTo>
                    <a:pt x="38" y="222"/>
                  </a:lnTo>
                  <a:lnTo>
                    <a:pt x="30" y="213"/>
                  </a:lnTo>
                  <a:lnTo>
                    <a:pt x="22" y="203"/>
                  </a:lnTo>
                  <a:lnTo>
                    <a:pt x="15" y="192"/>
                  </a:lnTo>
                  <a:lnTo>
                    <a:pt x="10" y="181"/>
                  </a:lnTo>
                  <a:lnTo>
                    <a:pt x="5" y="169"/>
                  </a:lnTo>
                  <a:lnTo>
                    <a:pt x="2" y="156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1" y="117"/>
                  </a:lnTo>
                  <a:lnTo>
                    <a:pt x="2" y="104"/>
                  </a:lnTo>
                  <a:lnTo>
                    <a:pt x="5" y="91"/>
                  </a:lnTo>
                  <a:lnTo>
                    <a:pt x="10" y="79"/>
                  </a:lnTo>
                  <a:lnTo>
                    <a:pt x="15" y="68"/>
                  </a:lnTo>
                  <a:lnTo>
                    <a:pt x="22" y="57"/>
                  </a:lnTo>
                  <a:lnTo>
                    <a:pt x="30" y="47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9" y="11"/>
                  </a:lnTo>
                  <a:lnTo>
                    <a:pt x="91" y="7"/>
                  </a:lnTo>
                  <a:lnTo>
                    <a:pt x="104" y="3"/>
                  </a:lnTo>
                  <a:lnTo>
                    <a:pt x="117" y="1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3"/>
                  </a:lnTo>
                  <a:lnTo>
                    <a:pt x="169" y="7"/>
                  </a:lnTo>
                  <a:lnTo>
                    <a:pt x="181" y="11"/>
                  </a:lnTo>
                  <a:lnTo>
                    <a:pt x="192" y="16"/>
                  </a:lnTo>
                  <a:lnTo>
                    <a:pt x="203" y="22"/>
                  </a:lnTo>
                  <a:lnTo>
                    <a:pt x="213" y="30"/>
                  </a:lnTo>
                  <a:lnTo>
                    <a:pt x="222" y="38"/>
                  </a:lnTo>
                  <a:lnTo>
                    <a:pt x="230" y="47"/>
                  </a:lnTo>
                  <a:lnTo>
                    <a:pt x="238" y="57"/>
                  </a:lnTo>
                  <a:lnTo>
                    <a:pt x="244" y="68"/>
                  </a:lnTo>
                  <a:lnTo>
                    <a:pt x="249" y="79"/>
                  </a:lnTo>
                  <a:lnTo>
                    <a:pt x="255" y="91"/>
                  </a:lnTo>
                  <a:lnTo>
                    <a:pt x="257" y="104"/>
                  </a:lnTo>
                  <a:lnTo>
                    <a:pt x="259" y="117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59" y="143"/>
                  </a:lnTo>
                  <a:lnTo>
                    <a:pt x="257" y="156"/>
                  </a:lnTo>
                  <a:lnTo>
                    <a:pt x="255" y="169"/>
                  </a:lnTo>
                  <a:lnTo>
                    <a:pt x="249" y="181"/>
                  </a:lnTo>
                  <a:lnTo>
                    <a:pt x="244" y="192"/>
                  </a:lnTo>
                  <a:lnTo>
                    <a:pt x="238" y="203"/>
                  </a:lnTo>
                  <a:lnTo>
                    <a:pt x="230" y="213"/>
                  </a:lnTo>
                  <a:lnTo>
                    <a:pt x="222" y="222"/>
                  </a:lnTo>
                  <a:lnTo>
                    <a:pt x="213" y="230"/>
                  </a:lnTo>
                  <a:lnTo>
                    <a:pt x="203" y="238"/>
                  </a:lnTo>
                  <a:lnTo>
                    <a:pt x="192" y="244"/>
                  </a:lnTo>
                  <a:lnTo>
                    <a:pt x="181" y="250"/>
                  </a:lnTo>
                  <a:lnTo>
                    <a:pt x="169" y="255"/>
                  </a:lnTo>
                  <a:lnTo>
                    <a:pt x="156" y="257"/>
                  </a:lnTo>
                  <a:lnTo>
                    <a:pt x="143" y="260"/>
                  </a:lnTo>
                  <a:lnTo>
                    <a:pt x="130" y="260"/>
                  </a:lnTo>
                  <a:lnTo>
                    <a:pt x="130" y="260"/>
                  </a:lnTo>
                  <a:close/>
                  <a:moveTo>
                    <a:pt x="60" y="196"/>
                  </a:moveTo>
                  <a:lnTo>
                    <a:pt x="69" y="207"/>
                  </a:lnTo>
                  <a:lnTo>
                    <a:pt x="69" y="207"/>
                  </a:lnTo>
                  <a:lnTo>
                    <a:pt x="75" y="211"/>
                  </a:lnTo>
                  <a:lnTo>
                    <a:pt x="82" y="212"/>
                  </a:lnTo>
                  <a:lnTo>
                    <a:pt x="88" y="211"/>
                  </a:lnTo>
                  <a:lnTo>
                    <a:pt x="93" y="207"/>
                  </a:lnTo>
                  <a:lnTo>
                    <a:pt x="93" y="207"/>
                  </a:lnTo>
                  <a:lnTo>
                    <a:pt x="113" y="186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26" y="159"/>
                  </a:lnTo>
                  <a:lnTo>
                    <a:pt x="121" y="152"/>
                  </a:lnTo>
                  <a:lnTo>
                    <a:pt x="114" y="147"/>
                  </a:lnTo>
                  <a:lnTo>
                    <a:pt x="109" y="143"/>
                  </a:lnTo>
                  <a:lnTo>
                    <a:pt x="100" y="138"/>
                  </a:lnTo>
                  <a:lnTo>
                    <a:pt x="97" y="137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56" y="178"/>
                  </a:lnTo>
                  <a:lnTo>
                    <a:pt x="54" y="185"/>
                  </a:lnTo>
                  <a:lnTo>
                    <a:pt x="56" y="191"/>
                  </a:lnTo>
                  <a:lnTo>
                    <a:pt x="60" y="196"/>
                  </a:lnTo>
                  <a:lnTo>
                    <a:pt x="60" y="196"/>
                  </a:lnTo>
                  <a:close/>
                  <a:moveTo>
                    <a:pt x="90" y="48"/>
                  </a:moveTo>
                  <a:lnTo>
                    <a:pt x="90" y="48"/>
                  </a:lnTo>
                  <a:lnTo>
                    <a:pt x="83" y="48"/>
                  </a:lnTo>
                  <a:lnTo>
                    <a:pt x="117" y="85"/>
                  </a:lnTo>
                  <a:lnTo>
                    <a:pt x="106" y="112"/>
                  </a:lnTo>
                  <a:lnTo>
                    <a:pt x="78" y="117"/>
                  </a:lnTo>
                  <a:lnTo>
                    <a:pt x="47" y="85"/>
                  </a:lnTo>
                  <a:lnTo>
                    <a:pt x="47" y="85"/>
                  </a:lnTo>
                  <a:lnTo>
                    <a:pt x="47" y="91"/>
                  </a:lnTo>
                  <a:lnTo>
                    <a:pt x="47" y="91"/>
                  </a:lnTo>
                  <a:lnTo>
                    <a:pt x="47" y="100"/>
                  </a:lnTo>
                  <a:lnTo>
                    <a:pt x="49" y="108"/>
                  </a:lnTo>
                  <a:lnTo>
                    <a:pt x="53" y="116"/>
                  </a:lnTo>
                  <a:lnTo>
                    <a:pt x="58" y="122"/>
                  </a:lnTo>
                  <a:lnTo>
                    <a:pt x="65" y="127"/>
                  </a:lnTo>
                  <a:lnTo>
                    <a:pt x="73" y="131"/>
                  </a:lnTo>
                  <a:lnTo>
                    <a:pt x="80" y="134"/>
                  </a:lnTo>
                  <a:lnTo>
                    <a:pt x="90" y="134"/>
                  </a:lnTo>
                  <a:lnTo>
                    <a:pt x="90" y="134"/>
                  </a:lnTo>
                  <a:lnTo>
                    <a:pt x="97" y="134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23" y="143"/>
                  </a:lnTo>
                  <a:lnTo>
                    <a:pt x="136" y="156"/>
                  </a:lnTo>
                  <a:lnTo>
                    <a:pt x="147" y="166"/>
                  </a:lnTo>
                  <a:lnTo>
                    <a:pt x="153" y="174"/>
                  </a:lnTo>
                  <a:lnTo>
                    <a:pt x="153" y="174"/>
                  </a:lnTo>
                  <a:lnTo>
                    <a:pt x="152" y="179"/>
                  </a:lnTo>
                  <a:lnTo>
                    <a:pt x="151" y="185"/>
                  </a:lnTo>
                  <a:lnTo>
                    <a:pt x="151" y="185"/>
                  </a:lnTo>
                  <a:lnTo>
                    <a:pt x="152" y="190"/>
                  </a:lnTo>
                  <a:lnTo>
                    <a:pt x="153" y="195"/>
                  </a:lnTo>
                  <a:lnTo>
                    <a:pt x="156" y="199"/>
                  </a:lnTo>
                  <a:lnTo>
                    <a:pt x="158" y="203"/>
                  </a:lnTo>
                  <a:lnTo>
                    <a:pt x="162" y="207"/>
                  </a:lnTo>
                  <a:lnTo>
                    <a:pt x="168" y="209"/>
                  </a:lnTo>
                  <a:lnTo>
                    <a:pt x="173" y="211"/>
                  </a:lnTo>
                  <a:lnTo>
                    <a:pt x="178" y="211"/>
                  </a:lnTo>
                  <a:lnTo>
                    <a:pt x="178" y="211"/>
                  </a:lnTo>
                  <a:lnTo>
                    <a:pt x="183" y="211"/>
                  </a:lnTo>
                  <a:lnTo>
                    <a:pt x="188" y="209"/>
                  </a:lnTo>
                  <a:lnTo>
                    <a:pt x="192" y="207"/>
                  </a:lnTo>
                  <a:lnTo>
                    <a:pt x="196" y="203"/>
                  </a:lnTo>
                  <a:lnTo>
                    <a:pt x="200" y="199"/>
                  </a:lnTo>
                  <a:lnTo>
                    <a:pt x="203" y="195"/>
                  </a:lnTo>
                  <a:lnTo>
                    <a:pt x="204" y="190"/>
                  </a:lnTo>
                  <a:lnTo>
                    <a:pt x="204" y="185"/>
                  </a:lnTo>
                  <a:lnTo>
                    <a:pt x="204" y="185"/>
                  </a:lnTo>
                  <a:lnTo>
                    <a:pt x="204" y="179"/>
                  </a:lnTo>
                  <a:lnTo>
                    <a:pt x="203" y="174"/>
                  </a:lnTo>
                  <a:lnTo>
                    <a:pt x="200" y="169"/>
                  </a:lnTo>
                  <a:lnTo>
                    <a:pt x="196" y="165"/>
                  </a:lnTo>
                  <a:lnTo>
                    <a:pt x="192" y="163"/>
                  </a:lnTo>
                  <a:lnTo>
                    <a:pt x="188" y="160"/>
                  </a:lnTo>
                  <a:lnTo>
                    <a:pt x="183" y="159"/>
                  </a:lnTo>
                  <a:lnTo>
                    <a:pt x="178" y="157"/>
                  </a:lnTo>
                  <a:lnTo>
                    <a:pt x="178" y="157"/>
                  </a:lnTo>
                  <a:lnTo>
                    <a:pt x="170" y="159"/>
                  </a:lnTo>
                  <a:lnTo>
                    <a:pt x="170" y="159"/>
                  </a:lnTo>
                  <a:lnTo>
                    <a:pt x="162" y="151"/>
                  </a:lnTo>
                  <a:lnTo>
                    <a:pt x="152" y="140"/>
                  </a:lnTo>
                  <a:lnTo>
                    <a:pt x="140" y="125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31" y="100"/>
                  </a:lnTo>
                  <a:lnTo>
                    <a:pt x="132" y="91"/>
                  </a:lnTo>
                  <a:lnTo>
                    <a:pt x="132" y="91"/>
                  </a:lnTo>
                  <a:lnTo>
                    <a:pt x="131" y="83"/>
                  </a:lnTo>
                  <a:lnTo>
                    <a:pt x="129" y="74"/>
                  </a:lnTo>
                  <a:lnTo>
                    <a:pt x="125" y="68"/>
                  </a:lnTo>
                  <a:lnTo>
                    <a:pt x="119" y="61"/>
                  </a:lnTo>
                  <a:lnTo>
                    <a:pt x="113" y="56"/>
                  </a:lnTo>
                  <a:lnTo>
                    <a:pt x="106" y="52"/>
                  </a:lnTo>
                  <a:lnTo>
                    <a:pt x="99" y="50"/>
                  </a:lnTo>
                  <a:lnTo>
                    <a:pt x="90" y="48"/>
                  </a:lnTo>
                  <a:lnTo>
                    <a:pt x="90" y="48"/>
                  </a:lnTo>
                  <a:close/>
                  <a:moveTo>
                    <a:pt x="191" y="46"/>
                  </a:moveTo>
                  <a:lnTo>
                    <a:pt x="157" y="79"/>
                  </a:lnTo>
                  <a:lnTo>
                    <a:pt x="164" y="86"/>
                  </a:lnTo>
                  <a:lnTo>
                    <a:pt x="138" y="112"/>
                  </a:lnTo>
                  <a:lnTo>
                    <a:pt x="149" y="124"/>
                  </a:lnTo>
                  <a:lnTo>
                    <a:pt x="175" y="98"/>
                  </a:lnTo>
                  <a:lnTo>
                    <a:pt x="182" y="104"/>
                  </a:lnTo>
                  <a:lnTo>
                    <a:pt x="216" y="70"/>
                  </a:lnTo>
                  <a:lnTo>
                    <a:pt x="191" y="46"/>
                  </a:lnTo>
                  <a:close/>
                  <a:moveTo>
                    <a:pt x="178" y="170"/>
                  </a:moveTo>
                  <a:lnTo>
                    <a:pt x="178" y="170"/>
                  </a:lnTo>
                  <a:lnTo>
                    <a:pt x="183" y="172"/>
                  </a:lnTo>
                  <a:lnTo>
                    <a:pt x="188" y="174"/>
                  </a:lnTo>
                  <a:lnTo>
                    <a:pt x="191" y="179"/>
                  </a:lnTo>
                  <a:lnTo>
                    <a:pt x="192" y="185"/>
                  </a:lnTo>
                  <a:lnTo>
                    <a:pt x="192" y="185"/>
                  </a:lnTo>
                  <a:lnTo>
                    <a:pt x="191" y="190"/>
                  </a:lnTo>
                  <a:lnTo>
                    <a:pt x="188" y="194"/>
                  </a:lnTo>
                  <a:lnTo>
                    <a:pt x="183" y="198"/>
                  </a:lnTo>
                  <a:lnTo>
                    <a:pt x="178" y="199"/>
                  </a:lnTo>
                  <a:lnTo>
                    <a:pt x="178" y="199"/>
                  </a:lnTo>
                  <a:lnTo>
                    <a:pt x="173" y="198"/>
                  </a:lnTo>
                  <a:lnTo>
                    <a:pt x="168" y="194"/>
                  </a:lnTo>
                  <a:lnTo>
                    <a:pt x="165" y="190"/>
                  </a:lnTo>
                  <a:lnTo>
                    <a:pt x="164" y="185"/>
                  </a:lnTo>
                  <a:lnTo>
                    <a:pt x="164" y="185"/>
                  </a:lnTo>
                  <a:lnTo>
                    <a:pt x="165" y="179"/>
                  </a:lnTo>
                  <a:lnTo>
                    <a:pt x="168" y="174"/>
                  </a:lnTo>
                  <a:lnTo>
                    <a:pt x="173" y="172"/>
                  </a:lnTo>
                  <a:lnTo>
                    <a:pt x="178" y="170"/>
                  </a:lnTo>
                  <a:lnTo>
                    <a:pt x="178" y="170"/>
                  </a:lnTo>
                  <a:close/>
                  <a:moveTo>
                    <a:pt x="97" y="150"/>
                  </a:moveTo>
                  <a:lnTo>
                    <a:pt x="97" y="150"/>
                  </a:lnTo>
                  <a:lnTo>
                    <a:pt x="100" y="148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5" y="152"/>
                  </a:lnTo>
                  <a:lnTo>
                    <a:pt x="104" y="155"/>
                  </a:lnTo>
                  <a:lnTo>
                    <a:pt x="73" y="186"/>
                  </a:lnTo>
                  <a:lnTo>
                    <a:pt x="73" y="186"/>
                  </a:lnTo>
                  <a:lnTo>
                    <a:pt x="69" y="187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5" y="183"/>
                  </a:lnTo>
                  <a:lnTo>
                    <a:pt x="66" y="179"/>
                  </a:lnTo>
                  <a:lnTo>
                    <a:pt x="97" y="150"/>
                  </a:lnTo>
                  <a:close/>
                  <a:moveTo>
                    <a:pt x="112" y="163"/>
                  </a:moveTo>
                  <a:lnTo>
                    <a:pt x="112" y="163"/>
                  </a:lnTo>
                  <a:lnTo>
                    <a:pt x="114" y="161"/>
                  </a:lnTo>
                  <a:lnTo>
                    <a:pt x="117" y="163"/>
                  </a:lnTo>
                  <a:lnTo>
                    <a:pt x="117" y="163"/>
                  </a:lnTo>
                  <a:lnTo>
                    <a:pt x="118" y="165"/>
                  </a:lnTo>
                  <a:lnTo>
                    <a:pt x="117" y="169"/>
                  </a:lnTo>
                  <a:lnTo>
                    <a:pt x="86" y="200"/>
                  </a:lnTo>
                  <a:lnTo>
                    <a:pt x="86" y="200"/>
                  </a:lnTo>
                  <a:lnTo>
                    <a:pt x="83" y="202"/>
                  </a:lnTo>
                  <a:lnTo>
                    <a:pt x="80" y="200"/>
                  </a:lnTo>
                  <a:lnTo>
                    <a:pt x="80" y="200"/>
                  </a:lnTo>
                  <a:lnTo>
                    <a:pt x="79" y="196"/>
                  </a:lnTo>
                  <a:lnTo>
                    <a:pt x="80" y="194"/>
                  </a:lnTo>
                  <a:lnTo>
                    <a:pt x="112" y="16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86"/>
            <p:cNvSpPr>
              <a:spLocks noEditPoints="1"/>
            </p:cNvSpPr>
            <p:nvPr/>
          </p:nvSpPr>
          <p:spPr bwMode="auto">
            <a:xfrm>
              <a:off x="6224088" y="3794779"/>
              <a:ext cx="108048" cy="226552"/>
            </a:xfrm>
            <a:custGeom>
              <a:avLst/>
              <a:gdLst>
                <a:gd name="T0" fmla="*/ 67 w 123"/>
                <a:gd name="T1" fmla="*/ 260 h 260"/>
                <a:gd name="T2" fmla="*/ 52 w 123"/>
                <a:gd name="T3" fmla="*/ 123 h 260"/>
                <a:gd name="T4" fmla="*/ 41 w 123"/>
                <a:gd name="T5" fmla="*/ 120 h 260"/>
                <a:gd name="T6" fmla="*/ 22 w 123"/>
                <a:gd name="T7" fmla="*/ 110 h 260"/>
                <a:gd name="T8" fmla="*/ 9 w 123"/>
                <a:gd name="T9" fmla="*/ 94 h 260"/>
                <a:gd name="T10" fmla="*/ 1 w 123"/>
                <a:gd name="T11" fmla="*/ 73 h 260"/>
                <a:gd name="T12" fmla="*/ 0 w 123"/>
                <a:gd name="T13" fmla="*/ 63 h 260"/>
                <a:gd name="T14" fmla="*/ 5 w 123"/>
                <a:gd name="T15" fmla="*/ 38 h 260"/>
                <a:gd name="T16" fmla="*/ 18 w 123"/>
                <a:gd name="T17" fmla="*/ 19 h 260"/>
                <a:gd name="T18" fmla="*/ 37 w 123"/>
                <a:gd name="T19" fmla="*/ 6 h 260"/>
                <a:gd name="T20" fmla="*/ 62 w 123"/>
                <a:gd name="T21" fmla="*/ 0 h 260"/>
                <a:gd name="T22" fmla="*/ 74 w 123"/>
                <a:gd name="T23" fmla="*/ 2 h 260"/>
                <a:gd name="T24" fmla="*/ 96 w 123"/>
                <a:gd name="T25" fmla="*/ 11 h 260"/>
                <a:gd name="T26" fmla="*/ 113 w 123"/>
                <a:gd name="T27" fmla="*/ 28 h 260"/>
                <a:gd name="T28" fmla="*/ 122 w 123"/>
                <a:gd name="T29" fmla="*/ 50 h 260"/>
                <a:gd name="T30" fmla="*/ 123 w 123"/>
                <a:gd name="T31" fmla="*/ 63 h 260"/>
                <a:gd name="T32" fmla="*/ 119 w 123"/>
                <a:gd name="T33" fmla="*/ 85 h 260"/>
                <a:gd name="T34" fmla="*/ 106 w 123"/>
                <a:gd name="T35" fmla="*/ 103 h 260"/>
                <a:gd name="T36" fmla="*/ 89 w 123"/>
                <a:gd name="T37" fmla="*/ 117 h 260"/>
                <a:gd name="T38" fmla="*/ 67 w 123"/>
                <a:gd name="T39" fmla="*/ 124 h 260"/>
                <a:gd name="T40" fmla="*/ 58 w 123"/>
                <a:gd name="T41" fmla="*/ 20 h 260"/>
                <a:gd name="T42" fmla="*/ 50 w 123"/>
                <a:gd name="T43" fmla="*/ 20 h 260"/>
                <a:gd name="T44" fmla="*/ 36 w 123"/>
                <a:gd name="T45" fmla="*/ 26 h 260"/>
                <a:gd name="T46" fmla="*/ 26 w 123"/>
                <a:gd name="T47" fmla="*/ 37 h 260"/>
                <a:gd name="T48" fmla="*/ 19 w 123"/>
                <a:gd name="T49" fmla="*/ 51 h 260"/>
                <a:gd name="T50" fmla="*/ 19 w 123"/>
                <a:gd name="T51" fmla="*/ 59 h 260"/>
                <a:gd name="T52" fmla="*/ 22 w 123"/>
                <a:gd name="T53" fmla="*/ 76 h 260"/>
                <a:gd name="T54" fmla="*/ 31 w 123"/>
                <a:gd name="T55" fmla="*/ 87 h 260"/>
                <a:gd name="T56" fmla="*/ 43 w 123"/>
                <a:gd name="T57" fmla="*/ 97 h 260"/>
                <a:gd name="T58" fmla="*/ 58 w 123"/>
                <a:gd name="T59" fmla="*/ 99 h 260"/>
                <a:gd name="T60" fmla="*/ 49 w 123"/>
                <a:gd name="T61" fmla="*/ 91 h 260"/>
                <a:gd name="T62" fmla="*/ 39 w 123"/>
                <a:gd name="T63" fmla="*/ 77 h 260"/>
                <a:gd name="T64" fmla="*/ 36 w 123"/>
                <a:gd name="T65" fmla="*/ 64 h 260"/>
                <a:gd name="T66" fmla="*/ 41 w 123"/>
                <a:gd name="T67" fmla="*/ 54 h 260"/>
                <a:gd name="T68" fmla="*/ 52 w 123"/>
                <a:gd name="T69" fmla="*/ 39 h 260"/>
                <a:gd name="T70" fmla="*/ 62 w 123"/>
                <a:gd name="T71" fmla="*/ 28 h 260"/>
                <a:gd name="T72" fmla="*/ 62 w 123"/>
                <a:gd name="T73" fmla="*/ 22 h 260"/>
                <a:gd name="T74" fmla="*/ 58 w 123"/>
                <a:gd name="T75" fmla="*/ 2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260">
                  <a:moveTo>
                    <a:pt x="67" y="124"/>
                  </a:moveTo>
                  <a:lnTo>
                    <a:pt x="67" y="260"/>
                  </a:lnTo>
                  <a:lnTo>
                    <a:pt x="52" y="260"/>
                  </a:lnTo>
                  <a:lnTo>
                    <a:pt x="52" y="123"/>
                  </a:lnTo>
                  <a:lnTo>
                    <a:pt x="52" y="123"/>
                  </a:lnTo>
                  <a:lnTo>
                    <a:pt x="41" y="120"/>
                  </a:lnTo>
                  <a:lnTo>
                    <a:pt x="31" y="116"/>
                  </a:lnTo>
                  <a:lnTo>
                    <a:pt x="22" y="110"/>
                  </a:lnTo>
                  <a:lnTo>
                    <a:pt x="14" y="102"/>
                  </a:lnTo>
                  <a:lnTo>
                    <a:pt x="9" y="94"/>
                  </a:lnTo>
                  <a:lnTo>
                    <a:pt x="4" y="84"/>
                  </a:lnTo>
                  <a:lnTo>
                    <a:pt x="1" y="73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1" y="50"/>
                  </a:lnTo>
                  <a:lnTo>
                    <a:pt x="5" y="38"/>
                  </a:lnTo>
                  <a:lnTo>
                    <a:pt x="10" y="28"/>
                  </a:lnTo>
                  <a:lnTo>
                    <a:pt x="18" y="19"/>
                  </a:lnTo>
                  <a:lnTo>
                    <a:pt x="27" y="11"/>
                  </a:lnTo>
                  <a:lnTo>
                    <a:pt x="37" y="6"/>
                  </a:lnTo>
                  <a:lnTo>
                    <a:pt x="49" y="2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74" y="2"/>
                  </a:lnTo>
                  <a:lnTo>
                    <a:pt x="86" y="6"/>
                  </a:lnTo>
                  <a:lnTo>
                    <a:pt x="96" y="11"/>
                  </a:lnTo>
                  <a:lnTo>
                    <a:pt x="105" y="19"/>
                  </a:lnTo>
                  <a:lnTo>
                    <a:pt x="113" y="28"/>
                  </a:lnTo>
                  <a:lnTo>
                    <a:pt x="118" y="38"/>
                  </a:lnTo>
                  <a:lnTo>
                    <a:pt x="122" y="50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2" y="73"/>
                  </a:lnTo>
                  <a:lnTo>
                    <a:pt x="119" y="85"/>
                  </a:lnTo>
                  <a:lnTo>
                    <a:pt x="114" y="94"/>
                  </a:lnTo>
                  <a:lnTo>
                    <a:pt x="106" y="103"/>
                  </a:lnTo>
                  <a:lnTo>
                    <a:pt x="99" y="111"/>
                  </a:lnTo>
                  <a:lnTo>
                    <a:pt x="89" y="117"/>
                  </a:lnTo>
                  <a:lnTo>
                    <a:pt x="78" y="121"/>
                  </a:lnTo>
                  <a:lnTo>
                    <a:pt x="67" y="124"/>
                  </a:lnTo>
                  <a:lnTo>
                    <a:pt x="67" y="124"/>
                  </a:lnTo>
                  <a:close/>
                  <a:moveTo>
                    <a:pt x="58" y="20"/>
                  </a:moveTo>
                  <a:lnTo>
                    <a:pt x="58" y="20"/>
                  </a:lnTo>
                  <a:lnTo>
                    <a:pt x="50" y="20"/>
                  </a:lnTo>
                  <a:lnTo>
                    <a:pt x="43" y="22"/>
                  </a:lnTo>
                  <a:lnTo>
                    <a:pt x="36" y="26"/>
                  </a:lnTo>
                  <a:lnTo>
                    <a:pt x="31" y="32"/>
                  </a:lnTo>
                  <a:lnTo>
                    <a:pt x="26" y="37"/>
                  </a:lnTo>
                  <a:lnTo>
                    <a:pt x="22" y="43"/>
                  </a:lnTo>
                  <a:lnTo>
                    <a:pt x="19" y="51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9" y="68"/>
                  </a:lnTo>
                  <a:lnTo>
                    <a:pt x="22" y="76"/>
                  </a:lnTo>
                  <a:lnTo>
                    <a:pt x="26" y="82"/>
                  </a:lnTo>
                  <a:lnTo>
                    <a:pt x="31" y="87"/>
                  </a:lnTo>
                  <a:lnTo>
                    <a:pt x="36" y="93"/>
                  </a:lnTo>
                  <a:lnTo>
                    <a:pt x="43" y="97"/>
                  </a:lnTo>
                  <a:lnTo>
                    <a:pt x="50" y="99"/>
                  </a:lnTo>
                  <a:lnTo>
                    <a:pt x="58" y="99"/>
                  </a:lnTo>
                  <a:lnTo>
                    <a:pt x="58" y="99"/>
                  </a:lnTo>
                  <a:lnTo>
                    <a:pt x="49" y="91"/>
                  </a:lnTo>
                  <a:lnTo>
                    <a:pt x="43" y="84"/>
                  </a:lnTo>
                  <a:lnTo>
                    <a:pt x="39" y="77"/>
                  </a:lnTo>
                  <a:lnTo>
                    <a:pt x="36" y="71"/>
                  </a:lnTo>
                  <a:lnTo>
                    <a:pt x="36" y="64"/>
                  </a:lnTo>
                  <a:lnTo>
                    <a:pt x="37" y="59"/>
                  </a:lnTo>
                  <a:lnTo>
                    <a:pt x="41" y="54"/>
                  </a:lnTo>
                  <a:lnTo>
                    <a:pt x="44" y="48"/>
                  </a:lnTo>
                  <a:lnTo>
                    <a:pt x="52" y="39"/>
                  </a:lnTo>
                  <a:lnTo>
                    <a:pt x="60" y="32"/>
                  </a:lnTo>
                  <a:lnTo>
                    <a:pt x="62" y="28"/>
                  </a:lnTo>
                  <a:lnTo>
                    <a:pt x="62" y="25"/>
                  </a:lnTo>
                  <a:lnTo>
                    <a:pt x="62" y="22"/>
                  </a:lnTo>
                  <a:lnTo>
                    <a:pt x="58" y="20"/>
                  </a:lnTo>
                  <a:lnTo>
                    <a:pt x="58" y="2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7"/>
            <p:cNvSpPr>
              <a:spLocks noEditPoints="1"/>
            </p:cNvSpPr>
            <p:nvPr/>
          </p:nvSpPr>
          <p:spPr bwMode="auto">
            <a:xfrm>
              <a:off x="6447155" y="3796522"/>
              <a:ext cx="223067" cy="221324"/>
            </a:xfrm>
            <a:custGeom>
              <a:avLst/>
              <a:gdLst>
                <a:gd name="T0" fmla="*/ 244 w 256"/>
                <a:gd name="T1" fmla="*/ 112 h 255"/>
                <a:gd name="T2" fmla="*/ 191 w 256"/>
                <a:gd name="T3" fmla="*/ 168 h 255"/>
                <a:gd name="T4" fmla="*/ 142 w 256"/>
                <a:gd name="T5" fmla="*/ 120 h 255"/>
                <a:gd name="T6" fmla="*/ 125 w 256"/>
                <a:gd name="T7" fmla="*/ 65 h 255"/>
                <a:gd name="T8" fmla="*/ 153 w 256"/>
                <a:gd name="T9" fmla="*/ 10 h 255"/>
                <a:gd name="T10" fmla="*/ 216 w 256"/>
                <a:gd name="T11" fmla="*/ 5 h 255"/>
                <a:gd name="T12" fmla="*/ 256 w 256"/>
                <a:gd name="T13" fmla="*/ 65 h 255"/>
                <a:gd name="T14" fmla="*/ 181 w 256"/>
                <a:gd name="T15" fmla="*/ 14 h 255"/>
                <a:gd name="T16" fmla="*/ 144 w 256"/>
                <a:gd name="T17" fmla="*/ 51 h 255"/>
                <a:gd name="T18" fmla="*/ 157 w 256"/>
                <a:gd name="T19" fmla="*/ 94 h 255"/>
                <a:gd name="T20" fmla="*/ 200 w 256"/>
                <a:gd name="T21" fmla="*/ 105 h 255"/>
                <a:gd name="T22" fmla="*/ 236 w 256"/>
                <a:gd name="T23" fmla="*/ 69 h 255"/>
                <a:gd name="T24" fmla="*/ 223 w 256"/>
                <a:gd name="T25" fmla="*/ 27 h 255"/>
                <a:gd name="T26" fmla="*/ 208 w 256"/>
                <a:gd name="T27" fmla="*/ 56 h 255"/>
                <a:gd name="T28" fmla="*/ 194 w 256"/>
                <a:gd name="T29" fmla="*/ 83 h 255"/>
                <a:gd name="T30" fmla="*/ 191 w 256"/>
                <a:gd name="T31" fmla="*/ 66 h 255"/>
                <a:gd name="T32" fmla="*/ 182 w 256"/>
                <a:gd name="T33" fmla="*/ 83 h 255"/>
                <a:gd name="T34" fmla="*/ 168 w 256"/>
                <a:gd name="T35" fmla="*/ 56 h 255"/>
                <a:gd name="T36" fmla="*/ 209 w 256"/>
                <a:gd name="T37" fmla="*/ 49 h 255"/>
                <a:gd name="T38" fmla="*/ 136 w 256"/>
                <a:gd name="T39" fmla="*/ 140 h 255"/>
                <a:gd name="T40" fmla="*/ 131 w 256"/>
                <a:gd name="T41" fmla="*/ 190 h 255"/>
                <a:gd name="T42" fmla="*/ 158 w 256"/>
                <a:gd name="T43" fmla="*/ 165 h 255"/>
                <a:gd name="T44" fmla="*/ 173 w 256"/>
                <a:gd name="T45" fmla="*/ 205 h 255"/>
                <a:gd name="T46" fmla="*/ 216 w 256"/>
                <a:gd name="T47" fmla="*/ 173 h 255"/>
                <a:gd name="T48" fmla="*/ 162 w 256"/>
                <a:gd name="T49" fmla="*/ 242 h 255"/>
                <a:gd name="T50" fmla="*/ 99 w 256"/>
                <a:gd name="T51" fmla="*/ 255 h 255"/>
                <a:gd name="T52" fmla="*/ 40 w 256"/>
                <a:gd name="T53" fmla="*/ 230 h 255"/>
                <a:gd name="T54" fmla="*/ 5 w 256"/>
                <a:gd name="T55" fmla="*/ 178 h 255"/>
                <a:gd name="T56" fmla="*/ 2 w 256"/>
                <a:gd name="T57" fmla="*/ 123 h 255"/>
                <a:gd name="T58" fmla="*/ 32 w 256"/>
                <a:gd name="T59" fmla="*/ 68 h 255"/>
                <a:gd name="T60" fmla="*/ 87 w 256"/>
                <a:gd name="T61" fmla="*/ 38 h 255"/>
                <a:gd name="T62" fmla="*/ 108 w 256"/>
                <a:gd name="T63" fmla="*/ 48 h 255"/>
                <a:gd name="T64" fmla="*/ 113 w 256"/>
                <a:gd name="T65" fmla="*/ 95 h 255"/>
                <a:gd name="T66" fmla="*/ 178 w 256"/>
                <a:gd name="T67" fmla="*/ 220 h 255"/>
                <a:gd name="T68" fmla="*/ 138 w 256"/>
                <a:gd name="T69" fmla="*/ 240 h 255"/>
                <a:gd name="T70" fmla="*/ 114 w 256"/>
                <a:gd name="T71" fmla="*/ 244 h 255"/>
                <a:gd name="T72" fmla="*/ 147 w 256"/>
                <a:gd name="T73" fmla="*/ 203 h 255"/>
                <a:gd name="T74" fmla="*/ 82 w 256"/>
                <a:gd name="T75" fmla="*/ 240 h 255"/>
                <a:gd name="T76" fmla="*/ 43 w 256"/>
                <a:gd name="T77" fmla="*/ 220 h 255"/>
                <a:gd name="T78" fmla="*/ 35 w 256"/>
                <a:gd name="T79" fmla="*/ 212 h 255"/>
                <a:gd name="T80" fmla="*/ 53 w 256"/>
                <a:gd name="T81" fmla="*/ 173 h 255"/>
                <a:gd name="T82" fmla="*/ 18 w 256"/>
                <a:gd name="T83" fmla="*/ 184 h 255"/>
                <a:gd name="T84" fmla="*/ 49 w 256"/>
                <a:gd name="T85" fmla="*/ 140 h 255"/>
                <a:gd name="T86" fmla="*/ 47 w 256"/>
                <a:gd name="T87" fmla="*/ 86 h 255"/>
                <a:gd name="T88" fmla="*/ 10 w 256"/>
                <a:gd name="T89" fmla="*/ 140 h 255"/>
                <a:gd name="T90" fmla="*/ 64 w 256"/>
                <a:gd name="T91" fmla="*/ 83 h 255"/>
                <a:gd name="T92" fmla="*/ 51 w 256"/>
                <a:gd name="T93" fmla="*/ 65 h 255"/>
                <a:gd name="T94" fmla="*/ 95 w 256"/>
                <a:gd name="T95" fmla="*/ 47 h 255"/>
                <a:gd name="T96" fmla="*/ 104 w 256"/>
                <a:gd name="T97" fmla="*/ 94 h 255"/>
                <a:gd name="T98" fmla="*/ 69 w 256"/>
                <a:gd name="T99" fmla="*/ 95 h 255"/>
                <a:gd name="T100" fmla="*/ 104 w 256"/>
                <a:gd name="T101" fmla="*/ 140 h 255"/>
                <a:gd name="T102" fmla="*/ 62 w 256"/>
                <a:gd name="T103" fmla="*/ 173 h 255"/>
                <a:gd name="T104" fmla="*/ 104 w 256"/>
                <a:gd name="T105" fmla="*/ 186 h 255"/>
                <a:gd name="T106" fmla="*/ 73 w 256"/>
                <a:gd name="T107" fmla="*/ 203 h 255"/>
                <a:gd name="T108" fmla="*/ 104 w 256"/>
                <a:gd name="T109" fmla="*/ 19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" h="255">
                  <a:moveTo>
                    <a:pt x="255" y="73"/>
                  </a:moveTo>
                  <a:lnTo>
                    <a:pt x="255" y="73"/>
                  </a:lnTo>
                  <a:lnTo>
                    <a:pt x="255" y="83"/>
                  </a:lnTo>
                  <a:lnTo>
                    <a:pt x="252" y="92"/>
                  </a:lnTo>
                  <a:lnTo>
                    <a:pt x="248" y="103"/>
                  </a:lnTo>
                  <a:lnTo>
                    <a:pt x="244" y="112"/>
                  </a:lnTo>
                  <a:lnTo>
                    <a:pt x="239" y="120"/>
                  </a:lnTo>
                  <a:lnTo>
                    <a:pt x="234" y="127"/>
                  </a:lnTo>
                  <a:lnTo>
                    <a:pt x="222" y="142"/>
                  </a:lnTo>
                  <a:lnTo>
                    <a:pt x="210" y="152"/>
                  </a:lnTo>
                  <a:lnTo>
                    <a:pt x="201" y="161"/>
                  </a:lnTo>
                  <a:lnTo>
                    <a:pt x="191" y="168"/>
                  </a:lnTo>
                  <a:lnTo>
                    <a:pt x="191" y="168"/>
                  </a:lnTo>
                  <a:lnTo>
                    <a:pt x="183" y="161"/>
                  </a:lnTo>
                  <a:lnTo>
                    <a:pt x="174" y="155"/>
                  </a:lnTo>
                  <a:lnTo>
                    <a:pt x="164" y="146"/>
                  </a:lnTo>
                  <a:lnTo>
                    <a:pt x="152" y="134"/>
                  </a:lnTo>
                  <a:lnTo>
                    <a:pt x="142" y="120"/>
                  </a:lnTo>
                  <a:lnTo>
                    <a:pt x="134" y="104"/>
                  </a:lnTo>
                  <a:lnTo>
                    <a:pt x="130" y="95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6" y="75"/>
                  </a:lnTo>
                  <a:lnTo>
                    <a:pt x="125" y="65"/>
                  </a:lnTo>
                  <a:lnTo>
                    <a:pt x="125" y="65"/>
                  </a:lnTo>
                  <a:lnTo>
                    <a:pt x="126" y="52"/>
                  </a:lnTo>
                  <a:lnTo>
                    <a:pt x="130" y="40"/>
                  </a:lnTo>
                  <a:lnTo>
                    <a:pt x="136" y="29"/>
                  </a:lnTo>
                  <a:lnTo>
                    <a:pt x="144" y="18"/>
                  </a:lnTo>
                  <a:lnTo>
                    <a:pt x="153" y="10"/>
                  </a:lnTo>
                  <a:lnTo>
                    <a:pt x="165" y="5"/>
                  </a:lnTo>
                  <a:lnTo>
                    <a:pt x="177" y="1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204" y="1"/>
                  </a:lnTo>
                  <a:lnTo>
                    <a:pt x="216" y="5"/>
                  </a:lnTo>
                  <a:lnTo>
                    <a:pt x="227" y="10"/>
                  </a:lnTo>
                  <a:lnTo>
                    <a:pt x="236" y="18"/>
                  </a:lnTo>
                  <a:lnTo>
                    <a:pt x="244" y="29"/>
                  </a:lnTo>
                  <a:lnTo>
                    <a:pt x="251" y="40"/>
                  </a:lnTo>
                  <a:lnTo>
                    <a:pt x="255" y="52"/>
                  </a:lnTo>
                  <a:lnTo>
                    <a:pt x="256" y="65"/>
                  </a:lnTo>
                  <a:lnTo>
                    <a:pt x="256" y="65"/>
                  </a:lnTo>
                  <a:lnTo>
                    <a:pt x="255" y="73"/>
                  </a:lnTo>
                  <a:lnTo>
                    <a:pt x="255" y="73"/>
                  </a:lnTo>
                  <a:close/>
                  <a:moveTo>
                    <a:pt x="190" y="13"/>
                  </a:moveTo>
                  <a:lnTo>
                    <a:pt x="190" y="13"/>
                  </a:lnTo>
                  <a:lnTo>
                    <a:pt x="181" y="14"/>
                  </a:lnTo>
                  <a:lnTo>
                    <a:pt x="171" y="17"/>
                  </a:lnTo>
                  <a:lnTo>
                    <a:pt x="164" y="21"/>
                  </a:lnTo>
                  <a:lnTo>
                    <a:pt x="157" y="27"/>
                  </a:lnTo>
                  <a:lnTo>
                    <a:pt x="152" y="34"/>
                  </a:lnTo>
                  <a:lnTo>
                    <a:pt x="147" y="42"/>
                  </a:lnTo>
                  <a:lnTo>
                    <a:pt x="144" y="51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9"/>
                  </a:lnTo>
                  <a:lnTo>
                    <a:pt x="147" y="78"/>
                  </a:lnTo>
                  <a:lnTo>
                    <a:pt x="152" y="86"/>
                  </a:lnTo>
                  <a:lnTo>
                    <a:pt x="157" y="94"/>
                  </a:lnTo>
                  <a:lnTo>
                    <a:pt x="164" y="99"/>
                  </a:lnTo>
                  <a:lnTo>
                    <a:pt x="171" y="103"/>
                  </a:lnTo>
                  <a:lnTo>
                    <a:pt x="181" y="105"/>
                  </a:lnTo>
                  <a:lnTo>
                    <a:pt x="190" y="107"/>
                  </a:lnTo>
                  <a:lnTo>
                    <a:pt x="190" y="107"/>
                  </a:lnTo>
                  <a:lnTo>
                    <a:pt x="200" y="105"/>
                  </a:lnTo>
                  <a:lnTo>
                    <a:pt x="208" y="103"/>
                  </a:lnTo>
                  <a:lnTo>
                    <a:pt x="216" y="99"/>
                  </a:lnTo>
                  <a:lnTo>
                    <a:pt x="223" y="94"/>
                  </a:lnTo>
                  <a:lnTo>
                    <a:pt x="229" y="86"/>
                  </a:lnTo>
                  <a:lnTo>
                    <a:pt x="233" y="78"/>
                  </a:lnTo>
                  <a:lnTo>
                    <a:pt x="236" y="69"/>
                  </a:lnTo>
                  <a:lnTo>
                    <a:pt x="236" y="60"/>
                  </a:lnTo>
                  <a:lnTo>
                    <a:pt x="236" y="60"/>
                  </a:lnTo>
                  <a:lnTo>
                    <a:pt x="236" y="51"/>
                  </a:lnTo>
                  <a:lnTo>
                    <a:pt x="233" y="42"/>
                  </a:lnTo>
                  <a:lnTo>
                    <a:pt x="229" y="34"/>
                  </a:lnTo>
                  <a:lnTo>
                    <a:pt x="223" y="27"/>
                  </a:lnTo>
                  <a:lnTo>
                    <a:pt x="216" y="21"/>
                  </a:lnTo>
                  <a:lnTo>
                    <a:pt x="208" y="17"/>
                  </a:lnTo>
                  <a:lnTo>
                    <a:pt x="200" y="14"/>
                  </a:lnTo>
                  <a:lnTo>
                    <a:pt x="190" y="13"/>
                  </a:lnTo>
                  <a:lnTo>
                    <a:pt x="190" y="13"/>
                  </a:lnTo>
                  <a:close/>
                  <a:moveTo>
                    <a:pt x="208" y="56"/>
                  </a:moveTo>
                  <a:lnTo>
                    <a:pt x="208" y="78"/>
                  </a:lnTo>
                  <a:lnTo>
                    <a:pt x="208" y="78"/>
                  </a:lnTo>
                  <a:lnTo>
                    <a:pt x="207" y="82"/>
                  </a:lnTo>
                  <a:lnTo>
                    <a:pt x="204" y="83"/>
                  </a:lnTo>
                  <a:lnTo>
                    <a:pt x="204" y="83"/>
                  </a:lnTo>
                  <a:lnTo>
                    <a:pt x="194" y="83"/>
                  </a:lnTo>
                  <a:lnTo>
                    <a:pt x="194" y="83"/>
                  </a:lnTo>
                  <a:lnTo>
                    <a:pt x="194" y="70"/>
                  </a:lnTo>
                  <a:lnTo>
                    <a:pt x="194" y="70"/>
                  </a:lnTo>
                  <a:lnTo>
                    <a:pt x="194" y="68"/>
                  </a:lnTo>
                  <a:lnTo>
                    <a:pt x="191" y="66"/>
                  </a:lnTo>
                  <a:lnTo>
                    <a:pt x="191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3" y="68"/>
                  </a:lnTo>
                  <a:lnTo>
                    <a:pt x="182" y="70"/>
                  </a:lnTo>
                  <a:lnTo>
                    <a:pt x="182" y="70"/>
                  </a:lnTo>
                  <a:lnTo>
                    <a:pt x="182" y="83"/>
                  </a:lnTo>
                  <a:lnTo>
                    <a:pt x="182" y="83"/>
                  </a:lnTo>
                  <a:lnTo>
                    <a:pt x="173" y="83"/>
                  </a:lnTo>
                  <a:lnTo>
                    <a:pt x="173" y="83"/>
                  </a:lnTo>
                  <a:lnTo>
                    <a:pt x="169" y="82"/>
                  </a:lnTo>
                  <a:lnTo>
                    <a:pt x="168" y="78"/>
                  </a:lnTo>
                  <a:lnTo>
                    <a:pt x="168" y="56"/>
                  </a:lnTo>
                  <a:lnTo>
                    <a:pt x="160" y="56"/>
                  </a:lnTo>
                  <a:lnTo>
                    <a:pt x="188" y="29"/>
                  </a:lnTo>
                  <a:lnTo>
                    <a:pt x="203" y="43"/>
                  </a:lnTo>
                  <a:lnTo>
                    <a:pt x="203" y="36"/>
                  </a:lnTo>
                  <a:lnTo>
                    <a:pt x="209" y="36"/>
                  </a:lnTo>
                  <a:lnTo>
                    <a:pt x="209" y="49"/>
                  </a:lnTo>
                  <a:lnTo>
                    <a:pt x="209" y="49"/>
                  </a:lnTo>
                  <a:lnTo>
                    <a:pt x="216" y="56"/>
                  </a:lnTo>
                  <a:lnTo>
                    <a:pt x="208" y="56"/>
                  </a:lnTo>
                  <a:close/>
                  <a:moveTo>
                    <a:pt x="114" y="140"/>
                  </a:moveTo>
                  <a:lnTo>
                    <a:pt x="136" y="140"/>
                  </a:lnTo>
                  <a:lnTo>
                    <a:pt x="136" y="140"/>
                  </a:lnTo>
                  <a:lnTo>
                    <a:pt x="144" y="151"/>
                  </a:lnTo>
                  <a:lnTo>
                    <a:pt x="114" y="151"/>
                  </a:lnTo>
                  <a:lnTo>
                    <a:pt x="114" y="186"/>
                  </a:lnTo>
                  <a:lnTo>
                    <a:pt x="114" y="186"/>
                  </a:lnTo>
                  <a:lnTo>
                    <a:pt x="122" y="187"/>
                  </a:lnTo>
                  <a:lnTo>
                    <a:pt x="131" y="190"/>
                  </a:lnTo>
                  <a:lnTo>
                    <a:pt x="142" y="192"/>
                  </a:lnTo>
                  <a:lnTo>
                    <a:pt x="151" y="195"/>
                  </a:lnTo>
                  <a:lnTo>
                    <a:pt x="151" y="195"/>
                  </a:lnTo>
                  <a:lnTo>
                    <a:pt x="156" y="181"/>
                  </a:lnTo>
                  <a:lnTo>
                    <a:pt x="158" y="165"/>
                  </a:lnTo>
                  <a:lnTo>
                    <a:pt x="158" y="165"/>
                  </a:lnTo>
                  <a:lnTo>
                    <a:pt x="168" y="173"/>
                  </a:lnTo>
                  <a:lnTo>
                    <a:pt x="168" y="173"/>
                  </a:lnTo>
                  <a:lnTo>
                    <a:pt x="164" y="186"/>
                  </a:lnTo>
                  <a:lnTo>
                    <a:pt x="158" y="199"/>
                  </a:lnTo>
                  <a:lnTo>
                    <a:pt x="158" y="199"/>
                  </a:lnTo>
                  <a:lnTo>
                    <a:pt x="173" y="205"/>
                  </a:lnTo>
                  <a:lnTo>
                    <a:pt x="184" y="212"/>
                  </a:lnTo>
                  <a:lnTo>
                    <a:pt x="184" y="212"/>
                  </a:lnTo>
                  <a:lnTo>
                    <a:pt x="195" y="199"/>
                  </a:lnTo>
                  <a:lnTo>
                    <a:pt x="201" y="183"/>
                  </a:lnTo>
                  <a:lnTo>
                    <a:pt x="201" y="183"/>
                  </a:lnTo>
                  <a:lnTo>
                    <a:pt x="216" y="173"/>
                  </a:lnTo>
                  <a:lnTo>
                    <a:pt x="216" y="173"/>
                  </a:lnTo>
                  <a:lnTo>
                    <a:pt x="210" y="190"/>
                  </a:lnTo>
                  <a:lnTo>
                    <a:pt x="201" y="205"/>
                  </a:lnTo>
                  <a:lnTo>
                    <a:pt x="191" y="220"/>
                  </a:lnTo>
                  <a:lnTo>
                    <a:pt x="178" y="231"/>
                  </a:lnTo>
                  <a:lnTo>
                    <a:pt x="162" y="242"/>
                  </a:lnTo>
                  <a:lnTo>
                    <a:pt x="147" y="248"/>
                  </a:lnTo>
                  <a:lnTo>
                    <a:pt x="129" y="253"/>
                  </a:lnTo>
                  <a:lnTo>
                    <a:pt x="119" y="255"/>
                  </a:lnTo>
                  <a:lnTo>
                    <a:pt x="110" y="255"/>
                  </a:lnTo>
                  <a:lnTo>
                    <a:pt x="110" y="255"/>
                  </a:lnTo>
                  <a:lnTo>
                    <a:pt x="99" y="255"/>
                  </a:lnTo>
                  <a:lnTo>
                    <a:pt x="87" y="252"/>
                  </a:lnTo>
                  <a:lnTo>
                    <a:pt x="77" y="249"/>
                  </a:lnTo>
                  <a:lnTo>
                    <a:pt x="67" y="246"/>
                  </a:lnTo>
                  <a:lnTo>
                    <a:pt x="57" y="242"/>
                  </a:lnTo>
                  <a:lnTo>
                    <a:pt x="48" y="236"/>
                  </a:lnTo>
                  <a:lnTo>
                    <a:pt x="40" y="230"/>
                  </a:lnTo>
                  <a:lnTo>
                    <a:pt x="32" y="223"/>
                  </a:lnTo>
                  <a:lnTo>
                    <a:pt x="25" y="216"/>
                  </a:lnTo>
                  <a:lnTo>
                    <a:pt x="19" y="207"/>
                  </a:lnTo>
                  <a:lnTo>
                    <a:pt x="13" y="197"/>
                  </a:lnTo>
                  <a:lnTo>
                    <a:pt x="9" y="188"/>
                  </a:lnTo>
                  <a:lnTo>
                    <a:pt x="5" y="178"/>
                  </a:lnTo>
                  <a:lnTo>
                    <a:pt x="2" y="168"/>
                  </a:lnTo>
                  <a:lnTo>
                    <a:pt x="1" y="15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34"/>
                  </a:lnTo>
                  <a:lnTo>
                    <a:pt x="2" y="123"/>
                  </a:lnTo>
                  <a:lnTo>
                    <a:pt x="5" y="113"/>
                  </a:lnTo>
                  <a:lnTo>
                    <a:pt x="9" y="103"/>
                  </a:lnTo>
                  <a:lnTo>
                    <a:pt x="13" y="92"/>
                  </a:lnTo>
                  <a:lnTo>
                    <a:pt x="19" y="83"/>
                  </a:lnTo>
                  <a:lnTo>
                    <a:pt x="25" y="75"/>
                  </a:lnTo>
                  <a:lnTo>
                    <a:pt x="32" y="68"/>
                  </a:lnTo>
                  <a:lnTo>
                    <a:pt x="40" y="61"/>
                  </a:lnTo>
                  <a:lnTo>
                    <a:pt x="48" y="55"/>
                  </a:lnTo>
                  <a:lnTo>
                    <a:pt x="57" y="49"/>
                  </a:lnTo>
                  <a:lnTo>
                    <a:pt x="67" y="44"/>
                  </a:lnTo>
                  <a:lnTo>
                    <a:pt x="77" y="40"/>
                  </a:lnTo>
                  <a:lnTo>
                    <a:pt x="87" y="38"/>
                  </a:lnTo>
                  <a:lnTo>
                    <a:pt x="99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08" y="48"/>
                  </a:lnTo>
                  <a:lnTo>
                    <a:pt x="106" y="60"/>
                  </a:lnTo>
                  <a:lnTo>
                    <a:pt x="106" y="60"/>
                  </a:lnTo>
                  <a:lnTo>
                    <a:pt x="108" y="73"/>
                  </a:lnTo>
                  <a:lnTo>
                    <a:pt x="110" y="86"/>
                  </a:lnTo>
                  <a:lnTo>
                    <a:pt x="110" y="86"/>
                  </a:lnTo>
                  <a:lnTo>
                    <a:pt x="113" y="95"/>
                  </a:lnTo>
                  <a:lnTo>
                    <a:pt x="116" y="104"/>
                  </a:lnTo>
                  <a:lnTo>
                    <a:pt x="116" y="104"/>
                  </a:lnTo>
                  <a:lnTo>
                    <a:pt x="114" y="104"/>
                  </a:lnTo>
                  <a:lnTo>
                    <a:pt x="114" y="140"/>
                  </a:lnTo>
                  <a:close/>
                  <a:moveTo>
                    <a:pt x="178" y="220"/>
                  </a:moveTo>
                  <a:lnTo>
                    <a:pt x="178" y="220"/>
                  </a:lnTo>
                  <a:lnTo>
                    <a:pt x="168" y="213"/>
                  </a:lnTo>
                  <a:lnTo>
                    <a:pt x="156" y="207"/>
                  </a:lnTo>
                  <a:lnTo>
                    <a:pt x="156" y="207"/>
                  </a:lnTo>
                  <a:lnTo>
                    <a:pt x="148" y="225"/>
                  </a:lnTo>
                  <a:lnTo>
                    <a:pt x="138" y="240"/>
                  </a:lnTo>
                  <a:lnTo>
                    <a:pt x="138" y="240"/>
                  </a:lnTo>
                  <a:lnTo>
                    <a:pt x="148" y="236"/>
                  </a:lnTo>
                  <a:lnTo>
                    <a:pt x="158" y="233"/>
                  </a:lnTo>
                  <a:lnTo>
                    <a:pt x="169" y="226"/>
                  </a:lnTo>
                  <a:lnTo>
                    <a:pt x="178" y="220"/>
                  </a:lnTo>
                  <a:lnTo>
                    <a:pt x="178" y="220"/>
                  </a:lnTo>
                  <a:close/>
                  <a:moveTo>
                    <a:pt x="114" y="244"/>
                  </a:moveTo>
                  <a:lnTo>
                    <a:pt x="114" y="244"/>
                  </a:lnTo>
                  <a:lnTo>
                    <a:pt x="125" y="244"/>
                  </a:lnTo>
                  <a:lnTo>
                    <a:pt x="125" y="244"/>
                  </a:lnTo>
                  <a:lnTo>
                    <a:pt x="131" y="234"/>
                  </a:lnTo>
                  <a:lnTo>
                    <a:pt x="138" y="225"/>
                  </a:lnTo>
                  <a:lnTo>
                    <a:pt x="147" y="203"/>
                  </a:lnTo>
                  <a:lnTo>
                    <a:pt x="147" y="203"/>
                  </a:lnTo>
                  <a:lnTo>
                    <a:pt x="130" y="199"/>
                  </a:lnTo>
                  <a:lnTo>
                    <a:pt x="114" y="196"/>
                  </a:lnTo>
                  <a:lnTo>
                    <a:pt x="114" y="244"/>
                  </a:lnTo>
                  <a:close/>
                  <a:moveTo>
                    <a:pt x="82" y="240"/>
                  </a:moveTo>
                  <a:lnTo>
                    <a:pt x="82" y="240"/>
                  </a:lnTo>
                  <a:lnTo>
                    <a:pt x="71" y="225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52" y="213"/>
                  </a:lnTo>
                  <a:lnTo>
                    <a:pt x="43" y="220"/>
                  </a:lnTo>
                  <a:lnTo>
                    <a:pt x="43" y="220"/>
                  </a:lnTo>
                  <a:lnTo>
                    <a:pt x="51" y="226"/>
                  </a:lnTo>
                  <a:lnTo>
                    <a:pt x="61" y="233"/>
                  </a:lnTo>
                  <a:lnTo>
                    <a:pt x="71" y="236"/>
                  </a:lnTo>
                  <a:lnTo>
                    <a:pt x="82" y="240"/>
                  </a:lnTo>
                  <a:lnTo>
                    <a:pt x="82" y="240"/>
                  </a:lnTo>
                  <a:close/>
                  <a:moveTo>
                    <a:pt x="35" y="212"/>
                  </a:moveTo>
                  <a:lnTo>
                    <a:pt x="35" y="212"/>
                  </a:lnTo>
                  <a:lnTo>
                    <a:pt x="47" y="205"/>
                  </a:lnTo>
                  <a:lnTo>
                    <a:pt x="61" y="199"/>
                  </a:lnTo>
                  <a:lnTo>
                    <a:pt x="61" y="199"/>
                  </a:lnTo>
                  <a:lnTo>
                    <a:pt x="56" y="186"/>
                  </a:lnTo>
                  <a:lnTo>
                    <a:pt x="53" y="173"/>
                  </a:lnTo>
                  <a:lnTo>
                    <a:pt x="51" y="161"/>
                  </a:lnTo>
                  <a:lnTo>
                    <a:pt x="49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3" y="168"/>
                  </a:lnTo>
                  <a:lnTo>
                    <a:pt x="18" y="184"/>
                  </a:lnTo>
                  <a:lnTo>
                    <a:pt x="26" y="199"/>
                  </a:lnTo>
                  <a:lnTo>
                    <a:pt x="35" y="212"/>
                  </a:lnTo>
                  <a:lnTo>
                    <a:pt x="35" y="212"/>
                  </a:lnTo>
                  <a:close/>
                  <a:moveTo>
                    <a:pt x="10" y="140"/>
                  </a:moveTo>
                  <a:lnTo>
                    <a:pt x="49" y="140"/>
                  </a:lnTo>
                  <a:lnTo>
                    <a:pt x="49" y="140"/>
                  </a:lnTo>
                  <a:lnTo>
                    <a:pt x="51" y="129"/>
                  </a:lnTo>
                  <a:lnTo>
                    <a:pt x="53" y="117"/>
                  </a:lnTo>
                  <a:lnTo>
                    <a:pt x="56" y="105"/>
                  </a:lnTo>
                  <a:lnTo>
                    <a:pt x="61" y="92"/>
                  </a:lnTo>
                  <a:lnTo>
                    <a:pt x="61" y="92"/>
                  </a:lnTo>
                  <a:lnTo>
                    <a:pt x="47" y="86"/>
                  </a:lnTo>
                  <a:lnTo>
                    <a:pt x="35" y="78"/>
                  </a:lnTo>
                  <a:lnTo>
                    <a:pt x="35" y="78"/>
                  </a:lnTo>
                  <a:lnTo>
                    <a:pt x="26" y="91"/>
                  </a:lnTo>
                  <a:lnTo>
                    <a:pt x="18" y="107"/>
                  </a:lnTo>
                  <a:lnTo>
                    <a:pt x="13" y="122"/>
                  </a:lnTo>
                  <a:lnTo>
                    <a:pt x="10" y="140"/>
                  </a:lnTo>
                  <a:lnTo>
                    <a:pt x="10" y="140"/>
                  </a:lnTo>
                  <a:close/>
                  <a:moveTo>
                    <a:pt x="43" y="71"/>
                  </a:moveTo>
                  <a:lnTo>
                    <a:pt x="43" y="71"/>
                  </a:lnTo>
                  <a:lnTo>
                    <a:pt x="52" y="78"/>
                  </a:lnTo>
                  <a:lnTo>
                    <a:pt x="64" y="83"/>
                  </a:lnTo>
                  <a:lnTo>
                    <a:pt x="64" y="83"/>
                  </a:lnTo>
                  <a:lnTo>
                    <a:pt x="73" y="65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71" y="53"/>
                  </a:lnTo>
                  <a:lnTo>
                    <a:pt x="61" y="58"/>
                  </a:lnTo>
                  <a:lnTo>
                    <a:pt x="51" y="65"/>
                  </a:lnTo>
                  <a:lnTo>
                    <a:pt x="43" y="71"/>
                  </a:lnTo>
                  <a:lnTo>
                    <a:pt x="43" y="71"/>
                  </a:lnTo>
                  <a:close/>
                  <a:moveTo>
                    <a:pt x="104" y="45"/>
                  </a:moveTo>
                  <a:lnTo>
                    <a:pt x="104" y="45"/>
                  </a:lnTo>
                  <a:lnTo>
                    <a:pt x="95" y="47"/>
                  </a:lnTo>
                  <a:lnTo>
                    <a:pt x="95" y="47"/>
                  </a:lnTo>
                  <a:lnTo>
                    <a:pt x="83" y="66"/>
                  </a:lnTo>
                  <a:lnTo>
                    <a:pt x="77" y="77"/>
                  </a:lnTo>
                  <a:lnTo>
                    <a:pt x="73" y="87"/>
                  </a:lnTo>
                  <a:lnTo>
                    <a:pt x="73" y="87"/>
                  </a:lnTo>
                  <a:lnTo>
                    <a:pt x="88" y="92"/>
                  </a:lnTo>
                  <a:lnTo>
                    <a:pt x="104" y="94"/>
                  </a:lnTo>
                  <a:lnTo>
                    <a:pt x="104" y="45"/>
                  </a:lnTo>
                  <a:close/>
                  <a:moveTo>
                    <a:pt x="104" y="104"/>
                  </a:moveTo>
                  <a:lnTo>
                    <a:pt x="104" y="104"/>
                  </a:lnTo>
                  <a:lnTo>
                    <a:pt x="95" y="103"/>
                  </a:lnTo>
                  <a:lnTo>
                    <a:pt x="87" y="101"/>
                  </a:lnTo>
                  <a:lnTo>
                    <a:pt x="69" y="95"/>
                  </a:lnTo>
                  <a:lnTo>
                    <a:pt x="69" y="95"/>
                  </a:lnTo>
                  <a:lnTo>
                    <a:pt x="65" y="107"/>
                  </a:lnTo>
                  <a:lnTo>
                    <a:pt x="62" y="117"/>
                  </a:lnTo>
                  <a:lnTo>
                    <a:pt x="60" y="129"/>
                  </a:lnTo>
                  <a:lnTo>
                    <a:pt x="60" y="140"/>
                  </a:lnTo>
                  <a:lnTo>
                    <a:pt x="104" y="140"/>
                  </a:lnTo>
                  <a:lnTo>
                    <a:pt x="104" y="104"/>
                  </a:lnTo>
                  <a:close/>
                  <a:moveTo>
                    <a:pt x="104" y="151"/>
                  </a:moveTo>
                  <a:lnTo>
                    <a:pt x="60" y="151"/>
                  </a:lnTo>
                  <a:lnTo>
                    <a:pt x="60" y="151"/>
                  </a:lnTo>
                  <a:lnTo>
                    <a:pt x="60" y="161"/>
                  </a:lnTo>
                  <a:lnTo>
                    <a:pt x="62" y="173"/>
                  </a:lnTo>
                  <a:lnTo>
                    <a:pt x="65" y="184"/>
                  </a:lnTo>
                  <a:lnTo>
                    <a:pt x="69" y="195"/>
                  </a:lnTo>
                  <a:lnTo>
                    <a:pt x="69" y="195"/>
                  </a:lnTo>
                  <a:lnTo>
                    <a:pt x="87" y="190"/>
                  </a:lnTo>
                  <a:lnTo>
                    <a:pt x="95" y="187"/>
                  </a:lnTo>
                  <a:lnTo>
                    <a:pt x="104" y="186"/>
                  </a:lnTo>
                  <a:lnTo>
                    <a:pt x="104" y="151"/>
                  </a:lnTo>
                  <a:close/>
                  <a:moveTo>
                    <a:pt x="104" y="196"/>
                  </a:moveTo>
                  <a:lnTo>
                    <a:pt x="104" y="196"/>
                  </a:lnTo>
                  <a:lnTo>
                    <a:pt x="88" y="199"/>
                  </a:lnTo>
                  <a:lnTo>
                    <a:pt x="73" y="203"/>
                  </a:lnTo>
                  <a:lnTo>
                    <a:pt x="73" y="203"/>
                  </a:lnTo>
                  <a:lnTo>
                    <a:pt x="83" y="225"/>
                  </a:lnTo>
                  <a:lnTo>
                    <a:pt x="88" y="234"/>
                  </a:lnTo>
                  <a:lnTo>
                    <a:pt x="95" y="244"/>
                  </a:lnTo>
                  <a:lnTo>
                    <a:pt x="95" y="244"/>
                  </a:lnTo>
                  <a:lnTo>
                    <a:pt x="104" y="244"/>
                  </a:lnTo>
                  <a:lnTo>
                    <a:pt x="104" y="19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8"/>
            <p:cNvSpPr>
              <a:spLocks noEditPoints="1"/>
            </p:cNvSpPr>
            <p:nvPr/>
          </p:nvSpPr>
          <p:spPr bwMode="auto">
            <a:xfrm>
              <a:off x="6727730" y="3798264"/>
              <a:ext cx="219581" cy="219581"/>
            </a:xfrm>
            <a:custGeom>
              <a:avLst/>
              <a:gdLst>
                <a:gd name="T0" fmla="*/ 144 w 252"/>
                <a:gd name="T1" fmla="*/ 108 h 252"/>
                <a:gd name="T2" fmla="*/ 126 w 252"/>
                <a:gd name="T3" fmla="*/ 51 h 252"/>
                <a:gd name="T4" fmla="*/ 177 w 252"/>
                <a:gd name="T5" fmla="*/ 2 h 252"/>
                <a:gd name="T6" fmla="*/ 234 w 252"/>
                <a:gd name="T7" fmla="*/ 18 h 252"/>
                <a:gd name="T8" fmla="*/ 251 w 252"/>
                <a:gd name="T9" fmla="*/ 77 h 252"/>
                <a:gd name="T10" fmla="*/ 202 w 252"/>
                <a:gd name="T11" fmla="*/ 126 h 252"/>
                <a:gd name="T12" fmla="*/ 168 w 252"/>
                <a:gd name="T13" fmla="*/ 60 h 252"/>
                <a:gd name="T14" fmla="*/ 170 w 252"/>
                <a:gd name="T15" fmla="*/ 61 h 252"/>
                <a:gd name="T16" fmla="*/ 183 w 252"/>
                <a:gd name="T17" fmla="*/ 56 h 252"/>
                <a:gd name="T18" fmla="*/ 169 w 252"/>
                <a:gd name="T19" fmla="*/ 98 h 252"/>
                <a:gd name="T20" fmla="*/ 182 w 252"/>
                <a:gd name="T21" fmla="*/ 104 h 252"/>
                <a:gd name="T22" fmla="*/ 204 w 252"/>
                <a:gd name="T23" fmla="*/ 83 h 252"/>
                <a:gd name="T24" fmla="*/ 191 w 252"/>
                <a:gd name="T25" fmla="*/ 95 h 252"/>
                <a:gd name="T26" fmla="*/ 191 w 252"/>
                <a:gd name="T27" fmla="*/ 85 h 252"/>
                <a:gd name="T28" fmla="*/ 198 w 252"/>
                <a:gd name="T29" fmla="*/ 44 h 252"/>
                <a:gd name="T30" fmla="*/ 174 w 252"/>
                <a:gd name="T31" fmla="*/ 52 h 252"/>
                <a:gd name="T32" fmla="*/ 191 w 252"/>
                <a:gd name="T33" fmla="*/ 26 h 252"/>
                <a:gd name="T34" fmla="*/ 199 w 252"/>
                <a:gd name="T35" fmla="*/ 39 h 252"/>
                <a:gd name="T36" fmla="*/ 209 w 252"/>
                <a:gd name="T37" fmla="*/ 29 h 252"/>
                <a:gd name="T38" fmla="*/ 113 w 252"/>
                <a:gd name="T39" fmla="*/ 93 h 252"/>
                <a:gd name="T40" fmla="*/ 113 w 252"/>
                <a:gd name="T41" fmla="*/ 102 h 252"/>
                <a:gd name="T42" fmla="*/ 168 w 252"/>
                <a:gd name="T43" fmla="*/ 137 h 252"/>
                <a:gd name="T44" fmla="*/ 189 w 252"/>
                <a:gd name="T45" fmla="*/ 141 h 252"/>
                <a:gd name="T46" fmla="*/ 217 w 252"/>
                <a:gd name="T47" fmla="*/ 143 h 252"/>
                <a:gd name="T48" fmla="*/ 198 w 252"/>
                <a:gd name="T49" fmla="*/ 204 h 252"/>
                <a:gd name="T50" fmla="*/ 151 w 252"/>
                <a:gd name="T51" fmla="*/ 243 h 252"/>
                <a:gd name="T52" fmla="*/ 108 w 252"/>
                <a:gd name="T53" fmla="*/ 252 h 252"/>
                <a:gd name="T54" fmla="*/ 96 w 252"/>
                <a:gd name="T55" fmla="*/ 251 h 252"/>
                <a:gd name="T56" fmla="*/ 38 w 252"/>
                <a:gd name="T57" fmla="*/ 226 h 252"/>
                <a:gd name="T58" fmla="*/ 4 w 252"/>
                <a:gd name="T59" fmla="*/ 176 h 252"/>
                <a:gd name="T60" fmla="*/ 2 w 252"/>
                <a:gd name="T61" fmla="*/ 121 h 252"/>
                <a:gd name="T62" fmla="*/ 31 w 252"/>
                <a:gd name="T63" fmla="*/ 67 h 252"/>
                <a:gd name="T64" fmla="*/ 85 w 252"/>
                <a:gd name="T65" fmla="*/ 37 h 252"/>
                <a:gd name="T66" fmla="*/ 108 w 252"/>
                <a:gd name="T67" fmla="*/ 34 h 252"/>
                <a:gd name="T68" fmla="*/ 116 w 252"/>
                <a:gd name="T69" fmla="*/ 43 h 252"/>
                <a:gd name="T70" fmla="*/ 113 w 252"/>
                <a:gd name="T71" fmla="*/ 64 h 252"/>
                <a:gd name="T72" fmla="*/ 167 w 252"/>
                <a:gd name="T73" fmla="*/ 159 h 252"/>
                <a:gd name="T74" fmla="*/ 182 w 252"/>
                <a:gd name="T75" fmla="*/ 209 h 252"/>
                <a:gd name="T76" fmla="*/ 207 w 252"/>
                <a:gd name="T77" fmla="*/ 148 h 252"/>
                <a:gd name="T78" fmla="*/ 146 w 252"/>
                <a:gd name="T79" fmla="*/ 222 h 252"/>
                <a:gd name="T80" fmla="*/ 174 w 252"/>
                <a:gd name="T81" fmla="*/ 217 h 252"/>
                <a:gd name="T82" fmla="*/ 129 w 252"/>
                <a:gd name="T83" fmla="*/ 233 h 252"/>
                <a:gd name="T84" fmla="*/ 113 w 252"/>
                <a:gd name="T85" fmla="*/ 242 h 252"/>
                <a:gd name="T86" fmla="*/ 148 w 252"/>
                <a:gd name="T87" fmla="*/ 194 h 252"/>
                <a:gd name="T88" fmla="*/ 113 w 252"/>
                <a:gd name="T89" fmla="*/ 185 h 252"/>
                <a:gd name="T90" fmla="*/ 52 w 252"/>
                <a:gd name="T91" fmla="*/ 211 h 252"/>
                <a:gd name="T92" fmla="*/ 81 w 252"/>
                <a:gd name="T93" fmla="*/ 238 h 252"/>
                <a:gd name="T94" fmla="*/ 60 w 252"/>
                <a:gd name="T95" fmla="*/ 196 h 252"/>
                <a:gd name="T96" fmla="*/ 11 w 252"/>
                <a:gd name="T97" fmla="*/ 148 h 252"/>
                <a:gd name="T98" fmla="*/ 11 w 252"/>
                <a:gd name="T99" fmla="*/ 138 h 252"/>
                <a:gd name="T100" fmla="*/ 60 w 252"/>
                <a:gd name="T101" fmla="*/ 90 h 252"/>
                <a:gd name="T102" fmla="*/ 17 w 252"/>
                <a:gd name="T103" fmla="*/ 104 h 252"/>
                <a:gd name="T104" fmla="*/ 51 w 252"/>
                <a:gd name="T105" fmla="*/ 76 h 252"/>
                <a:gd name="T106" fmla="*/ 70 w 252"/>
                <a:gd name="T107" fmla="*/ 51 h 252"/>
                <a:gd name="T108" fmla="*/ 103 w 252"/>
                <a:gd name="T109" fmla="*/ 43 h 252"/>
                <a:gd name="T110" fmla="*/ 72 w 252"/>
                <a:gd name="T111" fmla="*/ 85 h 252"/>
                <a:gd name="T112" fmla="*/ 95 w 252"/>
                <a:gd name="T113" fmla="*/ 100 h 252"/>
                <a:gd name="T114" fmla="*/ 60 w 252"/>
                <a:gd name="T115" fmla="*/ 126 h 252"/>
                <a:gd name="T116" fmla="*/ 59 w 252"/>
                <a:gd name="T117" fmla="*/ 148 h 252"/>
                <a:gd name="T118" fmla="*/ 86 w 252"/>
                <a:gd name="T119" fmla="*/ 187 h 252"/>
                <a:gd name="T120" fmla="*/ 87 w 252"/>
                <a:gd name="T121" fmla="*/ 196 h 252"/>
                <a:gd name="T122" fmla="*/ 94 w 252"/>
                <a:gd name="T123" fmla="*/ 24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2" h="252">
                  <a:moveTo>
                    <a:pt x="189" y="128"/>
                  </a:moveTo>
                  <a:lnTo>
                    <a:pt x="189" y="128"/>
                  </a:lnTo>
                  <a:lnTo>
                    <a:pt x="177" y="126"/>
                  </a:lnTo>
                  <a:lnTo>
                    <a:pt x="164" y="122"/>
                  </a:lnTo>
                  <a:lnTo>
                    <a:pt x="154" y="116"/>
                  </a:lnTo>
                  <a:lnTo>
                    <a:pt x="144" y="108"/>
                  </a:lnTo>
                  <a:lnTo>
                    <a:pt x="137" y="99"/>
                  </a:lnTo>
                  <a:lnTo>
                    <a:pt x="130" y="89"/>
                  </a:lnTo>
                  <a:lnTo>
                    <a:pt x="126" y="77"/>
                  </a:lnTo>
                  <a:lnTo>
                    <a:pt x="125" y="64"/>
                  </a:lnTo>
                  <a:lnTo>
                    <a:pt x="125" y="64"/>
                  </a:lnTo>
                  <a:lnTo>
                    <a:pt x="126" y="51"/>
                  </a:lnTo>
                  <a:lnTo>
                    <a:pt x="130" y="39"/>
                  </a:lnTo>
                  <a:lnTo>
                    <a:pt x="137" y="28"/>
                  </a:lnTo>
                  <a:lnTo>
                    <a:pt x="144" y="18"/>
                  </a:lnTo>
                  <a:lnTo>
                    <a:pt x="154" y="11"/>
                  </a:lnTo>
                  <a:lnTo>
                    <a:pt x="164" y="5"/>
                  </a:lnTo>
                  <a:lnTo>
                    <a:pt x="177" y="2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202" y="2"/>
                  </a:lnTo>
                  <a:lnTo>
                    <a:pt x="215" y="5"/>
                  </a:lnTo>
                  <a:lnTo>
                    <a:pt x="225" y="11"/>
                  </a:lnTo>
                  <a:lnTo>
                    <a:pt x="234" y="18"/>
                  </a:lnTo>
                  <a:lnTo>
                    <a:pt x="242" y="28"/>
                  </a:lnTo>
                  <a:lnTo>
                    <a:pt x="248" y="39"/>
                  </a:lnTo>
                  <a:lnTo>
                    <a:pt x="251" y="51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1" y="77"/>
                  </a:lnTo>
                  <a:lnTo>
                    <a:pt x="248" y="89"/>
                  </a:lnTo>
                  <a:lnTo>
                    <a:pt x="242" y="99"/>
                  </a:lnTo>
                  <a:lnTo>
                    <a:pt x="234" y="108"/>
                  </a:lnTo>
                  <a:lnTo>
                    <a:pt x="225" y="116"/>
                  </a:lnTo>
                  <a:lnTo>
                    <a:pt x="215" y="122"/>
                  </a:lnTo>
                  <a:lnTo>
                    <a:pt x="202" y="126"/>
                  </a:lnTo>
                  <a:lnTo>
                    <a:pt x="189" y="128"/>
                  </a:lnTo>
                  <a:lnTo>
                    <a:pt x="189" y="128"/>
                  </a:lnTo>
                  <a:close/>
                  <a:moveTo>
                    <a:pt x="174" y="52"/>
                  </a:moveTo>
                  <a:lnTo>
                    <a:pt x="174" y="52"/>
                  </a:lnTo>
                  <a:lnTo>
                    <a:pt x="169" y="57"/>
                  </a:lnTo>
                  <a:lnTo>
                    <a:pt x="168" y="60"/>
                  </a:lnTo>
                  <a:lnTo>
                    <a:pt x="167" y="63"/>
                  </a:lnTo>
                  <a:lnTo>
                    <a:pt x="167" y="63"/>
                  </a:lnTo>
                  <a:lnTo>
                    <a:pt x="167" y="63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70" y="61"/>
                  </a:lnTo>
                  <a:lnTo>
                    <a:pt x="174" y="57"/>
                  </a:lnTo>
                  <a:lnTo>
                    <a:pt x="178" y="54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3" y="54"/>
                  </a:lnTo>
                  <a:lnTo>
                    <a:pt x="183" y="5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70" y="87"/>
                  </a:lnTo>
                  <a:lnTo>
                    <a:pt x="169" y="93"/>
                  </a:lnTo>
                  <a:lnTo>
                    <a:pt x="169" y="98"/>
                  </a:lnTo>
                  <a:lnTo>
                    <a:pt x="169" y="98"/>
                  </a:lnTo>
                  <a:lnTo>
                    <a:pt x="169" y="102"/>
                  </a:lnTo>
                  <a:lnTo>
                    <a:pt x="170" y="104"/>
                  </a:lnTo>
                  <a:lnTo>
                    <a:pt x="173" y="106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82" y="104"/>
                  </a:lnTo>
                  <a:lnTo>
                    <a:pt x="187" y="103"/>
                  </a:lnTo>
                  <a:lnTo>
                    <a:pt x="196" y="96"/>
                  </a:lnTo>
                  <a:lnTo>
                    <a:pt x="203" y="90"/>
                  </a:lnTo>
                  <a:lnTo>
                    <a:pt x="206" y="85"/>
                  </a:lnTo>
                  <a:lnTo>
                    <a:pt x="206" y="85"/>
                  </a:lnTo>
                  <a:lnTo>
                    <a:pt x="204" y="83"/>
                  </a:lnTo>
                  <a:lnTo>
                    <a:pt x="204" y="83"/>
                  </a:lnTo>
                  <a:lnTo>
                    <a:pt x="204" y="83"/>
                  </a:lnTo>
                  <a:lnTo>
                    <a:pt x="202" y="85"/>
                  </a:lnTo>
                  <a:lnTo>
                    <a:pt x="198" y="89"/>
                  </a:lnTo>
                  <a:lnTo>
                    <a:pt x="194" y="93"/>
                  </a:lnTo>
                  <a:lnTo>
                    <a:pt x="191" y="95"/>
                  </a:lnTo>
                  <a:lnTo>
                    <a:pt x="191" y="95"/>
                  </a:lnTo>
                  <a:lnTo>
                    <a:pt x="190" y="94"/>
                  </a:lnTo>
                  <a:lnTo>
                    <a:pt x="189" y="93"/>
                  </a:lnTo>
                  <a:lnTo>
                    <a:pt x="189" y="93"/>
                  </a:lnTo>
                  <a:lnTo>
                    <a:pt x="190" y="89"/>
                  </a:lnTo>
                  <a:lnTo>
                    <a:pt x="191" y="85"/>
                  </a:lnTo>
                  <a:lnTo>
                    <a:pt x="200" y="60"/>
                  </a:lnTo>
                  <a:lnTo>
                    <a:pt x="200" y="60"/>
                  </a:lnTo>
                  <a:lnTo>
                    <a:pt x="203" y="52"/>
                  </a:lnTo>
                  <a:lnTo>
                    <a:pt x="202" y="50"/>
                  </a:lnTo>
                  <a:lnTo>
                    <a:pt x="202" y="47"/>
                  </a:lnTo>
                  <a:lnTo>
                    <a:pt x="198" y="44"/>
                  </a:lnTo>
                  <a:lnTo>
                    <a:pt x="194" y="43"/>
                  </a:lnTo>
                  <a:lnTo>
                    <a:pt x="194" y="43"/>
                  </a:lnTo>
                  <a:lnTo>
                    <a:pt x="189" y="44"/>
                  </a:lnTo>
                  <a:lnTo>
                    <a:pt x="183" y="46"/>
                  </a:lnTo>
                  <a:lnTo>
                    <a:pt x="178" y="48"/>
                  </a:lnTo>
                  <a:lnTo>
                    <a:pt x="174" y="52"/>
                  </a:lnTo>
                  <a:lnTo>
                    <a:pt x="174" y="52"/>
                  </a:lnTo>
                  <a:close/>
                  <a:moveTo>
                    <a:pt x="202" y="20"/>
                  </a:moveTo>
                  <a:lnTo>
                    <a:pt x="202" y="20"/>
                  </a:lnTo>
                  <a:lnTo>
                    <a:pt x="196" y="20"/>
                  </a:lnTo>
                  <a:lnTo>
                    <a:pt x="194" y="22"/>
                  </a:lnTo>
                  <a:lnTo>
                    <a:pt x="191" y="26"/>
                  </a:lnTo>
                  <a:lnTo>
                    <a:pt x="190" y="30"/>
                  </a:lnTo>
                  <a:lnTo>
                    <a:pt x="190" y="30"/>
                  </a:lnTo>
                  <a:lnTo>
                    <a:pt x="191" y="34"/>
                  </a:lnTo>
                  <a:lnTo>
                    <a:pt x="193" y="37"/>
                  </a:lnTo>
                  <a:lnTo>
                    <a:pt x="195" y="38"/>
                  </a:lnTo>
                  <a:lnTo>
                    <a:pt x="199" y="39"/>
                  </a:lnTo>
                  <a:lnTo>
                    <a:pt x="199" y="39"/>
                  </a:lnTo>
                  <a:lnTo>
                    <a:pt x="203" y="38"/>
                  </a:lnTo>
                  <a:lnTo>
                    <a:pt x="207" y="35"/>
                  </a:lnTo>
                  <a:lnTo>
                    <a:pt x="209" y="33"/>
                  </a:lnTo>
                  <a:lnTo>
                    <a:pt x="209" y="29"/>
                  </a:lnTo>
                  <a:lnTo>
                    <a:pt x="209" y="29"/>
                  </a:lnTo>
                  <a:lnTo>
                    <a:pt x="209" y="25"/>
                  </a:lnTo>
                  <a:lnTo>
                    <a:pt x="208" y="22"/>
                  </a:lnTo>
                  <a:lnTo>
                    <a:pt x="204" y="20"/>
                  </a:lnTo>
                  <a:lnTo>
                    <a:pt x="202" y="20"/>
                  </a:lnTo>
                  <a:lnTo>
                    <a:pt x="202" y="20"/>
                  </a:lnTo>
                  <a:close/>
                  <a:moveTo>
                    <a:pt x="113" y="93"/>
                  </a:moveTo>
                  <a:lnTo>
                    <a:pt x="113" y="93"/>
                  </a:lnTo>
                  <a:lnTo>
                    <a:pt x="118" y="91"/>
                  </a:lnTo>
                  <a:lnTo>
                    <a:pt x="118" y="91"/>
                  </a:lnTo>
                  <a:lnTo>
                    <a:pt x="122" y="100"/>
                  </a:lnTo>
                  <a:lnTo>
                    <a:pt x="122" y="100"/>
                  </a:lnTo>
                  <a:lnTo>
                    <a:pt x="113" y="102"/>
                  </a:lnTo>
                  <a:lnTo>
                    <a:pt x="113" y="138"/>
                  </a:lnTo>
                  <a:lnTo>
                    <a:pt x="157" y="138"/>
                  </a:lnTo>
                  <a:lnTo>
                    <a:pt x="157" y="138"/>
                  </a:lnTo>
                  <a:lnTo>
                    <a:pt x="157" y="133"/>
                  </a:lnTo>
                  <a:lnTo>
                    <a:pt x="157" y="133"/>
                  </a:lnTo>
                  <a:lnTo>
                    <a:pt x="168" y="137"/>
                  </a:lnTo>
                  <a:lnTo>
                    <a:pt x="168" y="137"/>
                  </a:lnTo>
                  <a:lnTo>
                    <a:pt x="168" y="138"/>
                  </a:lnTo>
                  <a:lnTo>
                    <a:pt x="170" y="138"/>
                  </a:lnTo>
                  <a:lnTo>
                    <a:pt x="170" y="138"/>
                  </a:lnTo>
                  <a:lnTo>
                    <a:pt x="180" y="139"/>
                  </a:lnTo>
                  <a:lnTo>
                    <a:pt x="189" y="141"/>
                  </a:lnTo>
                  <a:lnTo>
                    <a:pt x="189" y="141"/>
                  </a:lnTo>
                  <a:lnTo>
                    <a:pt x="203" y="139"/>
                  </a:lnTo>
                  <a:lnTo>
                    <a:pt x="216" y="135"/>
                  </a:lnTo>
                  <a:lnTo>
                    <a:pt x="216" y="135"/>
                  </a:lnTo>
                  <a:lnTo>
                    <a:pt x="217" y="143"/>
                  </a:lnTo>
                  <a:lnTo>
                    <a:pt x="217" y="143"/>
                  </a:lnTo>
                  <a:lnTo>
                    <a:pt x="216" y="154"/>
                  </a:lnTo>
                  <a:lnTo>
                    <a:pt x="215" y="165"/>
                  </a:lnTo>
                  <a:lnTo>
                    <a:pt x="212" y="176"/>
                  </a:lnTo>
                  <a:lnTo>
                    <a:pt x="208" y="186"/>
                  </a:lnTo>
                  <a:lnTo>
                    <a:pt x="204" y="195"/>
                  </a:lnTo>
                  <a:lnTo>
                    <a:pt x="198" y="204"/>
                  </a:lnTo>
                  <a:lnTo>
                    <a:pt x="193" y="212"/>
                  </a:lnTo>
                  <a:lnTo>
                    <a:pt x="185" y="220"/>
                  </a:lnTo>
                  <a:lnTo>
                    <a:pt x="177" y="226"/>
                  </a:lnTo>
                  <a:lnTo>
                    <a:pt x="169" y="233"/>
                  </a:lnTo>
                  <a:lnTo>
                    <a:pt x="160" y="238"/>
                  </a:lnTo>
                  <a:lnTo>
                    <a:pt x="151" y="243"/>
                  </a:lnTo>
                  <a:lnTo>
                    <a:pt x="141" y="247"/>
                  </a:lnTo>
                  <a:lnTo>
                    <a:pt x="130" y="250"/>
                  </a:lnTo>
                  <a:lnTo>
                    <a:pt x="120" y="251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7" y="252"/>
                  </a:lnTo>
                  <a:lnTo>
                    <a:pt x="107" y="252"/>
                  </a:lnTo>
                  <a:lnTo>
                    <a:pt x="107" y="252"/>
                  </a:lnTo>
                  <a:lnTo>
                    <a:pt x="96" y="251"/>
                  </a:lnTo>
                  <a:lnTo>
                    <a:pt x="85" y="250"/>
                  </a:lnTo>
                  <a:lnTo>
                    <a:pt x="76" y="247"/>
                  </a:lnTo>
                  <a:lnTo>
                    <a:pt x="65" y="243"/>
                  </a:lnTo>
                  <a:lnTo>
                    <a:pt x="56" y="238"/>
                  </a:lnTo>
                  <a:lnTo>
                    <a:pt x="47" y="233"/>
                  </a:lnTo>
                  <a:lnTo>
                    <a:pt x="38" y="226"/>
                  </a:lnTo>
                  <a:lnTo>
                    <a:pt x="31" y="220"/>
                  </a:lnTo>
                  <a:lnTo>
                    <a:pt x="24" y="212"/>
                  </a:lnTo>
                  <a:lnTo>
                    <a:pt x="18" y="204"/>
                  </a:lnTo>
                  <a:lnTo>
                    <a:pt x="12" y="195"/>
                  </a:lnTo>
                  <a:lnTo>
                    <a:pt x="8" y="186"/>
                  </a:lnTo>
                  <a:lnTo>
                    <a:pt x="4" y="176"/>
                  </a:lnTo>
                  <a:lnTo>
                    <a:pt x="2" y="165"/>
                  </a:lnTo>
                  <a:lnTo>
                    <a:pt x="0" y="154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0" y="132"/>
                  </a:lnTo>
                  <a:lnTo>
                    <a:pt x="2" y="121"/>
                  </a:lnTo>
                  <a:lnTo>
                    <a:pt x="4" y="111"/>
                  </a:lnTo>
                  <a:lnTo>
                    <a:pt x="8" y="100"/>
                  </a:lnTo>
                  <a:lnTo>
                    <a:pt x="12" y="91"/>
                  </a:lnTo>
                  <a:lnTo>
                    <a:pt x="18" y="82"/>
                  </a:lnTo>
                  <a:lnTo>
                    <a:pt x="24" y="74"/>
                  </a:lnTo>
                  <a:lnTo>
                    <a:pt x="31" y="67"/>
                  </a:lnTo>
                  <a:lnTo>
                    <a:pt x="38" y="59"/>
                  </a:lnTo>
                  <a:lnTo>
                    <a:pt x="47" y="54"/>
                  </a:lnTo>
                  <a:lnTo>
                    <a:pt x="56" y="47"/>
                  </a:lnTo>
                  <a:lnTo>
                    <a:pt x="65" y="43"/>
                  </a:lnTo>
                  <a:lnTo>
                    <a:pt x="76" y="39"/>
                  </a:lnTo>
                  <a:lnTo>
                    <a:pt x="85" y="37"/>
                  </a:lnTo>
                  <a:lnTo>
                    <a:pt x="96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8" y="34"/>
                  </a:lnTo>
                  <a:lnTo>
                    <a:pt x="108" y="34"/>
                  </a:lnTo>
                  <a:lnTo>
                    <a:pt x="108" y="34"/>
                  </a:lnTo>
                  <a:lnTo>
                    <a:pt x="108" y="34"/>
                  </a:lnTo>
                  <a:lnTo>
                    <a:pt x="108" y="34"/>
                  </a:lnTo>
                  <a:lnTo>
                    <a:pt x="118" y="34"/>
                  </a:lnTo>
                  <a:lnTo>
                    <a:pt x="118" y="34"/>
                  </a:lnTo>
                  <a:lnTo>
                    <a:pt x="116" y="43"/>
                  </a:lnTo>
                  <a:lnTo>
                    <a:pt x="116" y="43"/>
                  </a:lnTo>
                  <a:lnTo>
                    <a:pt x="113" y="43"/>
                  </a:lnTo>
                  <a:lnTo>
                    <a:pt x="113" y="64"/>
                  </a:lnTo>
                  <a:lnTo>
                    <a:pt x="113" y="64"/>
                  </a:lnTo>
                  <a:lnTo>
                    <a:pt x="113" y="64"/>
                  </a:lnTo>
                  <a:lnTo>
                    <a:pt x="113" y="64"/>
                  </a:lnTo>
                  <a:lnTo>
                    <a:pt x="113" y="64"/>
                  </a:lnTo>
                  <a:lnTo>
                    <a:pt x="113" y="93"/>
                  </a:lnTo>
                  <a:close/>
                  <a:moveTo>
                    <a:pt x="207" y="148"/>
                  </a:moveTo>
                  <a:lnTo>
                    <a:pt x="168" y="148"/>
                  </a:lnTo>
                  <a:lnTo>
                    <a:pt x="168" y="148"/>
                  </a:lnTo>
                  <a:lnTo>
                    <a:pt x="167" y="159"/>
                  </a:lnTo>
                  <a:lnTo>
                    <a:pt x="164" y="170"/>
                  </a:lnTo>
                  <a:lnTo>
                    <a:pt x="161" y="183"/>
                  </a:lnTo>
                  <a:lnTo>
                    <a:pt x="156" y="196"/>
                  </a:lnTo>
                  <a:lnTo>
                    <a:pt x="156" y="196"/>
                  </a:lnTo>
                  <a:lnTo>
                    <a:pt x="170" y="203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91" y="196"/>
                  </a:lnTo>
                  <a:lnTo>
                    <a:pt x="199" y="182"/>
                  </a:lnTo>
                  <a:lnTo>
                    <a:pt x="204" y="165"/>
                  </a:lnTo>
                  <a:lnTo>
                    <a:pt x="207" y="148"/>
                  </a:lnTo>
                  <a:lnTo>
                    <a:pt x="207" y="148"/>
                  </a:lnTo>
                  <a:close/>
                  <a:moveTo>
                    <a:pt x="174" y="217"/>
                  </a:moveTo>
                  <a:lnTo>
                    <a:pt x="174" y="217"/>
                  </a:lnTo>
                  <a:lnTo>
                    <a:pt x="165" y="211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46" y="222"/>
                  </a:lnTo>
                  <a:lnTo>
                    <a:pt x="135" y="238"/>
                  </a:lnTo>
                  <a:lnTo>
                    <a:pt x="135" y="238"/>
                  </a:lnTo>
                  <a:lnTo>
                    <a:pt x="146" y="235"/>
                  </a:lnTo>
                  <a:lnTo>
                    <a:pt x="156" y="230"/>
                  </a:lnTo>
                  <a:lnTo>
                    <a:pt x="167" y="224"/>
                  </a:lnTo>
                  <a:lnTo>
                    <a:pt x="174" y="217"/>
                  </a:lnTo>
                  <a:lnTo>
                    <a:pt x="174" y="217"/>
                  </a:lnTo>
                  <a:close/>
                  <a:moveTo>
                    <a:pt x="113" y="242"/>
                  </a:moveTo>
                  <a:lnTo>
                    <a:pt x="113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9" y="233"/>
                  </a:lnTo>
                  <a:lnTo>
                    <a:pt x="134" y="222"/>
                  </a:lnTo>
                  <a:lnTo>
                    <a:pt x="144" y="200"/>
                  </a:lnTo>
                  <a:lnTo>
                    <a:pt x="144" y="200"/>
                  </a:lnTo>
                  <a:lnTo>
                    <a:pt x="129" y="196"/>
                  </a:lnTo>
                  <a:lnTo>
                    <a:pt x="113" y="194"/>
                  </a:lnTo>
                  <a:lnTo>
                    <a:pt x="113" y="242"/>
                  </a:lnTo>
                  <a:close/>
                  <a:moveTo>
                    <a:pt x="113" y="185"/>
                  </a:moveTo>
                  <a:lnTo>
                    <a:pt x="113" y="185"/>
                  </a:lnTo>
                  <a:lnTo>
                    <a:pt x="121" y="185"/>
                  </a:lnTo>
                  <a:lnTo>
                    <a:pt x="130" y="187"/>
                  </a:lnTo>
                  <a:lnTo>
                    <a:pt x="148" y="194"/>
                  </a:lnTo>
                  <a:lnTo>
                    <a:pt x="148" y="194"/>
                  </a:lnTo>
                  <a:lnTo>
                    <a:pt x="152" y="182"/>
                  </a:lnTo>
                  <a:lnTo>
                    <a:pt x="155" y="170"/>
                  </a:lnTo>
                  <a:lnTo>
                    <a:pt x="157" y="159"/>
                  </a:lnTo>
                  <a:lnTo>
                    <a:pt x="157" y="148"/>
                  </a:lnTo>
                  <a:lnTo>
                    <a:pt x="113" y="148"/>
                  </a:lnTo>
                  <a:lnTo>
                    <a:pt x="113" y="185"/>
                  </a:lnTo>
                  <a:close/>
                  <a:moveTo>
                    <a:pt x="81" y="238"/>
                  </a:moveTo>
                  <a:lnTo>
                    <a:pt x="81" y="238"/>
                  </a:lnTo>
                  <a:lnTo>
                    <a:pt x="72" y="222"/>
                  </a:lnTo>
                  <a:lnTo>
                    <a:pt x="64" y="204"/>
                  </a:lnTo>
                  <a:lnTo>
                    <a:pt x="64" y="204"/>
                  </a:lnTo>
                  <a:lnTo>
                    <a:pt x="52" y="211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0" y="230"/>
                  </a:lnTo>
                  <a:lnTo>
                    <a:pt x="70" y="235"/>
                  </a:lnTo>
                  <a:lnTo>
                    <a:pt x="81" y="238"/>
                  </a:lnTo>
                  <a:lnTo>
                    <a:pt x="81" y="238"/>
                  </a:lnTo>
                  <a:close/>
                  <a:moveTo>
                    <a:pt x="35" y="209"/>
                  </a:moveTo>
                  <a:lnTo>
                    <a:pt x="35" y="209"/>
                  </a:lnTo>
                  <a:lnTo>
                    <a:pt x="46" y="203"/>
                  </a:lnTo>
                  <a:lnTo>
                    <a:pt x="60" y="196"/>
                  </a:lnTo>
                  <a:lnTo>
                    <a:pt x="60" y="196"/>
                  </a:lnTo>
                  <a:lnTo>
                    <a:pt x="55" y="183"/>
                  </a:lnTo>
                  <a:lnTo>
                    <a:pt x="52" y="170"/>
                  </a:lnTo>
                  <a:lnTo>
                    <a:pt x="50" y="159"/>
                  </a:lnTo>
                  <a:lnTo>
                    <a:pt x="48" y="148"/>
                  </a:lnTo>
                  <a:lnTo>
                    <a:pt x="11" y="148"/>
                  </a:lnTo>
                  <a:lnTo>
                    <a:pt x="11" y="148"/>
                  </a:lnTo>
                  <a:lnTo>
                    <a:pt x="12" y="165"/>
                  </a:lnTo>
                  <a:lnTo>
                    <a:pt x="17" y="182"/>
                  </a:lnTo>
                  <a:lnTo>
                    <a:pt x="25" y="196"/>
                  </a:lnTo>
                  <a:lnTo>
                    <a:pt x="35" y="209"/>
                  </a:lnTo>
                  <a:lnTo>
                    <a:pt x="35" y="209"/>
                  </a:lnTo>
                  <a:close/>
                  <a:moveTo>
                    <a:pt x="11" y="138"/>
                  </a:moveTo>
                  <a:lnTo>
                    <a:pt x="48" y="138"/>
                  </a:lnTo>
                  <a:lnTo>
                    <a:pt x="48" y="138"/>
                  </a:lnTo>
                  <a:lnTo>
                    <a:pt x="50" y="126"/>
                  </a:lnTo>
                  <a:lnTo>
                    <a:pt x="52" y="115"/>
                  </a:lnTo>
                  <a:lnTo>
                    <a:pt x="56" y="103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46" y="83"/>
                  </a:lnTo>
                  <a:lnTo>
                    <a:pt x="35" y="76"/>
                  </a:lnTo>
                  <a:lnTo>
                    <a:pt x="35" y="76"/>
                  </a:lnTo>
                  <a:lnTo>
                    <a:pt x="25" y="89"/>
                  </a:lnTo>
                  <a:lnTo>
                    <a:pt x="17" y="104"/>
                  </a:lnTo>
                  <a:lnTo>
                    <a:pt x="12" y="120"/>
                  </a:lnTo>
                  <a:lnTo>
                    <a:pt x="11" y="138"/>
                  </a:lnTo>
                  <a:lnTo>
                    <a:pt x="11" y="138"/>
                  </a:lnTo>
                  <a:close/>
                  <a:moveTo>
                    <a:pt x="42" y="69"/>
                  </a:moveTo>
                  <a:lnTo>
                    <a:pt x="42" y="69"/>
                  </a:lnTo>
                  <a:lnTo>
                    <a:pt x="51" y="76"/>
                  </a:lnTo>
                  <a:lnTo>
                    <a:pt x="63" y="81"/>
                  </a:lnTo>
                  <a:lnTo>
                    <a:pt x="63" y="81"/>
                  </a:lnTo>
                  <a:lnTo>
                    <a:pt x="72" y="64"/>
                  </a:lnTo>
                  <a:lnTo>
                    <a:pt x="81" y="47"/>
                  </a:lnTo>
                  <a:lnTo>
                    <a:pt x="81" y="47"/>
                  </a:lnTo>
                  <a:lnTo>
                    <a:pt x="70" y="51"/>
                  </a:lnTo>
                  <a:lnTo>
                    <a:pt x="60" y="56"/>
                  </a:lnTo>
                  <a:lnTo>
                    <a:pt x="51" y="63"/>
                  </a:lnTo>
                  <a:lnTo>
                    <a:pt x="42" y="69"/>
                  </a:lnTo>
                  <a:lnTo>
                    <a:pt x="42" y="69"/>
                  </a:lnTo>
                  <a:close/>
                  <a:moveTo>
                    <a:pt x="103" y="43"/>
                  </a:moveTo>
                  <a:lnTo>
                    <a:pt x="103" y="43"/>
                  </a:lnTo>
                  <a:lnTo>
                    <a:pt x="94" y="44"/>
                  </a:lnTo>
                  <a:lnTo>
                    <a:pt x="94" y="44"/>
                  </a:lnTo>
                  <a:lnTo>
                    <a:pt x="82" y="64"/>
                  </a:lnTo>
                  <a:lnTo>
                    <a:pt x="77" y="74"/>
                  </a:lnTo>
                  <a:lnTo>
                    <a:pt x="72" y="85"/>
                  </a:lnTo>
                  <a:lnTo>
                    <a:pt x="72" y="85"/>
                  </a:lnTo>
                  <a:lnTo>
                    <a:pt x="87" y="90"/>
                  </a:lnTo>
                  <a:lnTo>
                    <a:pt x="103" y="93"/>
                  </a:lnTo>
                  <a:lnTo>
                    <a:pt x="103" y="43"/>
                  </a:lnTo>
                  <a:close/>
                  <a:moveTo>
                    <a:pt x="103" y="102"/>
                  </a:moveTo>
                  <a:lnTo>
                    <a:pt x="103" y="102"/>
                  </a:lnTo>
                  <a:lnTo>
                    <a:pt x="95" y="100"/>
                  </a:lnTo>
                  <a:lnTo>
                    <a:pt x="86" y="99"/>
                  </a:lnTo>
                  <a:lnTo>
                    <a:pt x="69" y="93"/>
                  </a:lnTo>
                  <a:lnTo>
                    <a:pt x="69" y="93"/>
                  </a:lnTo>
                  <a:lnTo>
                    <a:pt x="65" y="104"/>
                  </a:lnTo>
                  <a:lnTo>
                    <a:pt x="61" y="115"/>
                  </a:lnTo>
                  <a:lnTo>
                    <a:pt x="60" y="126"/>
                  </a:lnTo>
                  <a:lnTo>
                    <a:pt x="59" y="138"/>
                  </a:lnTo>
                  <a:lnTo>
                    <a:pt x="103" y="138"/>
                  </a:lnTo>
                  <a:lnTo>
                    <a:pt x="103" y="102"/>
                  </a:lnTo>
                  <a:close/>
                  <a:moveTo>
                    <a:pt x="103" y="148"/>
                  </a:moveTo>
                  <a:lnTo>
                    <a:pt x="59" y="148"/>
                  </a:lnTo>
                  <a:lnTo>
                    <a:pt x="59" y="148"/>
                  </a:lnTo>
                  <a:lnTo>
                    <a:pt x="60" y="159"/>
                  </a:lnTo>
                  <a:lnTo>
                    <a:pt x="61" y="170"/>
                  </a:lnTo>
                  <a:lnTo>
                    <a:pt x="65" y="182"/>
                  </a:lnTo>
                  <a:lnTo>
                    <a:pt x="69" y="194"/>
                  </a:lnTo>
                  <a:lnTo>
                    <a:pt x="69" y="194"/>
                  </a:lnTo>
                  <a:lnTo>
                    <a:pt x="86" y="187"/>
                  </a:lnTo>
                  <a:lnTo>
                    <a:pt x="95" y="185"/>
                  </a:lnTo>
                  <a:lnTo>
                    <a:pt x="103" y="185"/>
                  </a:lnTo>
                  <a:lnTo>
                    <a:pt x="103" y="148"/>
                  </a:lnTo>
                  <a:close/>
                  <a:moveTo>
                    <a:pt x="103" y="194"/>
                  </a:moveTo>
                  <a:lnTo>
                    <a:pt x="103" y="194"/>
                  </a:lnTo>
                  <a:lnTo>
                    <a:pt x="87" y="196"/>
                  </a:lnTo>
                  <a:lnTo>
                    <a:pt x="72" y="200"/>
                  </a:lnTo>
                  <a:lnTo>
                    <a:pt x="72" y="200"/>
                  </a:lnTo>
                  <a:lnTo>
                    <a:pt x="82" y="222"/>
                  </a:lnTo>
                  <a:lnTo>
                    <a:pt x="87" y="233"/>
                  </a:lnTo>
                  <a:lnTo>
                    <a:pt x="94" y="242"/>
                  </a:lnTo>
                  <a:lnTo>
                    <a:pt x="94" y="242"/>
                  </a:lnTo>
                  <a:lnTo>
                    <a:pt x="103" y="242"/>
                  </a:lnTo>
                  <a:lnTo>
                    <a:pt x="103" y="19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9"/>
            <p:cNvSpPr>
              <a:spLocks noEditPoints="1"/>
            </p:cNvSpPr>
            <p:nvPr/>
          </p:nvSpPr>
          <p:spPr bwMode="auto">
            <a:xfrm>
              <a:off x="7006564" y="3796522"/>
              <a:ext cx="223067" cy="221324"/>
            </a:xfrm>
            <a:custGeom>
              <a:avLst/>
              <a:gdLst>
                <a:gd name="T0" fmla="*/ 248 w 256"/>
                <a:gd name="T1" fmla="*/ 103 h 255"/>
                <a:gd name="T2" fmla="*/ 211 w 256"/>
                <a:gd name="T3" fmla="*/ 152 h 255"/>
                <a:gd name="T4" fmla="*/ 174 w 256"/>
                <a:gd name="T5" fmla="*/ 155 h 255"/>
                <a:gd name="T6" fmla="*/ 130 w 256"/>
                <a:gd name="T7" fmla="*/ 95 h 255"/>
                <a:gd name="T8" fmla="*/ 125 w 256"/>
                <a:gd name="T9" fmla="*/ 65 h 255"/>
                <a:gd name="T10" fmla="*/ 153 w 256"/>
                <a:gd name="T11" fmla="*/ 10 h 255"/>
                <a:gd name="T12" fmla="*/ 203 w 256"/>
                <a:gd name="T13" fmla="*/ 1 h 255"/>
                <a:gd name="T14" fmla="*/ 251 w 256"/>
                <a:gd name="T15" fmla="*/ 40 h 255"/>
                <a:gd name="T16" fmla="*/ 255 w 256"/>
                <a:gd name="T17" fmla="*/ 73 h 255"/>
                <a:gd name="T18" fmla="*/ 164 w 256"/>
                <a:gd name="T19" fmla="*/ 21 h 255"/>
                <a:gd name="T20" fmla="*/ 143 w 256"/>
                <a:gd name="T21" fmla="*/ 60 h 255"/>
                <a:gd name="T22" fmla="*/ 157 w 256"/>
                <a:gd name="T23" fmla="*/ 94 h 255"/>
                <a:gd name="T24" fmla="*/ 190 w 256"/>
                <a:gd name="T25" fmla="*/ 107 h 255"/>
                <a:gd name="T26" fmla="*/ 229 w 256"/>
                <a:gd name="T27" fmla="*/ 86 h 255"/>
                <a:gd name="T28" fmla="*/ 235 w 256"/>
                <a:gd name="T29" fmla="*/ 51 h 255"/>
                <a:gd name="T30" fmla="*/ 208 w 256"/>
                <a:gd name="T31" fmla="*/ 17 h 255"/>
                <a:gd name="T32" fmla="*/ 191 w 256"/>
                <a:gd name="T33" fmla="*/ 77 h 255"/>
                <a:gd name="T34" fmla="*/ 191 w 256"/>
                <a:gd name="T35" fmla="*/ 26 h 255"/>
                <a:gd name="T36" fmla="*/ 113 w 256"/>
                <a:gd name="T37" fmla="*/ 140 h 255"/>
                <a:gd name="T38" fmla="*/ 113 w 256"/>
                <a:gd name="T39" fmla="*/ 186 h 255"/>
                <a:gd name="T40" fmla="*/ 151 w 256"/>
                <a:gd name="T41" fmla="*/ 195 h 255"/>
                <a:gd name="T42" fmla="*/ 166 w 256"/>
                <a:gd name="T43" fmla="*/ 173 h 255"/>
                <a:gd name="T44" fmla="*/ 173 w 256"/>
                <a:gd name="T45" fmla="*/ 205 h 255"/>
                <a:gd name="T46" fmla="*/ 201 w 256"/>
                <a:gd name="T47" fmla="*/ 183 h 255"/>
                <a:gd name="T48" fmla="*/ 191 w 256"/>
                <a:gd name="T49" fmla="*/ 220 h 255"/>
                <a:gd name="T50" fmla="*/ 120 w 256"/>
                <a:gd name="T51" fmla="*/ 255 h 255"/>
                <a:gd name="T52" fmla="*/ 77 w 256"/>
                <a:gd name="T53" fmla="*/ 249 h 255"/>
                <a:gd name="T54" fmla="*/ 32 w 256"/>
                <a:gd name="T55" fmla="*/ 223 h 255"/>
                <a:gd name="T56" fmla="*/ 5 w 256"/>
                <a:gd name="T57" fmla="*/ 178 h 255"/>
                <a:gd name="T58" fmla="*/ 1 w 256"/>
                <a:gd name="T59" fmla="*/ 134 h 255"/>
                <a:gd name="T60" fmla="*/ 18 w 256"/>
                <a:gd name="T61" fmla="*/ 83 h 255"/>
                <a:gd name="T62" fmla="*/ 57 w 256"/>
                <a:gd name="T63" fmla="*/ 49 h 255"/>
                <a:gd name="T64" fmla="*/ 109 w 256"/>
                <a:gd name="T65" fmla="*/ 36 h 255"/>
                <a:gd name="T66" fmla="*/ 107 w 256"/>
                <a:gd name="T67" fmla="*/ 60 h 255"/>
                <a:gd name="T68" fmla="*/ 113 w 256"/>
                <a:gd name="T69" fmla="*/ 95 h 255"/>
                <a:gd name="T70" fmla="*/ 177 w 256"/>
                <a:gd name="T71" fmla="*/ 220 h 255"/>
                <a:gd name="T72" fmla="*/ 147 w 256"/>
                <a:gd name="T73" fmla="*/ 225 h 255"/>
                <a:gd name="T74" fmla="*/ 169 w 256"/>
                <a:gd name="T75" fmla="*/ 226 h 255"/>
                <a:gd name="T76" fmla="*/ 125 w 256"/>
                <a:gd name="T77" fmla="*/ 244 h 255"/>
                <a:gd name="T78" fmla="*/ 147 w 256"/>
                <a:gd name="T79" fmla="*/ 203 h 255"/>
                <a:gd name="T80" fmla="*/ 82 w 256"/>
                <a:gd name="T81" fmla="*/ 240 h 255"/>
                <a:gd name="T82" fmla="*/ 42 w 256"/>
                <a:gd name="T83" fmla="*/ 220 h 255"/>
                <a:gd name="T84" fmla="*/ 82 w 256"/>
                <a:gd name="T85" fmla="*/ 240 h 255"/>
                <a:gd name="T86" fmla="*/ 60 w 256"/>
                <a:gd name="T87" fmla="*/ 199 h 255"/>
                <a:gd name="T88" fmla="*/ 49 w 256"/>
                <a:gd name="T89" fmla="*/ 151 h 255"/>
                <a:gd name="T90" fmla="*/ 25 w 256"/>
                <a:gd name="T91" fmla="*/ 199 h 255"/>
                <a:gd name="T92" fmla="*/ 49 w 256"/>
                <a:gd name="T93" fmla="*/ 140 h 255"/>
                <a:gd name="T94" fmla="*/ 60 w 256"/>
                <a:gd name="T95" fmla="*/ 92 h 255"/>
                <a:gd name="T96" fmla="*/ 18 w 256"/>
                <a:gd name="T97" fmla="*/ 107 h 255"/>
                <a:gd name="T98" fmla="*/ 42 w 256"/>
                <a:gd name="T99" fmla="*/ 71 h 255"/>
                <a:gd name="T100" fmla="*/ 82 w 256"/>
                <a:gd name="T101" fmla="*/ 49 h 255"/>
                <a:gd name="T102" fmla="*/ 42 w 256"/>
                <a:gd name="T103" fmla="*/ 71 h 255"/>
                <a:gd name="T104" fmla="*/ 95 w 256"/>
                <a:gd name="T105" fmla="*/ 47 h 255"/>
                <a:gd name="T106" fmla="*/ 87 w 256"/>
                <a:gd name="T107" fmla="*/ 92 h 255"/>
                <a:gd name="T108" fmla="*/ 95 w 256"/>
                <a:gd name="T109" fmla="*/ 103 h 255"/>
                <a:gd name="T110" fmla="*/ 62 w 256"/>
                <a:gd name="T111" fmla="*/ 117 h 255"/>
                <a:gd name="T112" fmla="*/ 103 w 256"/>
                <a:gd name="T113" fmla="*/ 151 h 255"/>
                <a:gd name="T114" fmla="*/ 65 w 256"/>
                <a:gd name="T115" fmla="*/ 184 h 255"/>
                <a:gd name="T116" fmla="*/ 103 w 256"/>
                <a:gd name="T117" fmla="*/ 186 h 255"/>
                <a:gd name="T118" fmla="*/ 73 w 256"/>
                <a:gd name="T119" fmla="*/ 203 h 255"/>
                <a:gd name="T120" fmla="*/ 95 w 256"/>
                <a:gd name="T121" fmla="*/ 244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6" h="255">
                  <a:moveTo>
                    <a:pt x="255" y="73"/>
                  </a:moveTo>
                  <a:lnTo>
                    <a:pt x="255" y="73"/>
                  </a:lnTo>
                  <a:lnTo>
                    <a:pt x="253" y="83"/>
                  </a:lnTo>
                  <a:lnTo>
                    <a:pt x="252" y="92"/>
                  </a:lnTo>
                  <a:lnTo>
                    <a:pt x="248" y="103"/>
                  </a:lnTo>
                  <a:lnTo>
                    <a:pt x="244" y="112"/>
                  </a:lnTo>
                  <a:lnTo>
                    <a:pt x="239" y="120"/>
                  </a:lnTo>
                  <a:lnTo>
                    <a:pt x="234" y="127"/>
                  </a:lnTo>
                  <a:lnTo>
                    <a:pt x="222" y="142"/>
                  </a:lnTo>
                  <a:lnTo>
                    <a:pt x="211" y="152"/>
                  </a:lnTo>
                  <a:lnTo>
                    <a:pt x="200" y="161"/>
                  </a:lnTo>
                  <a:lnTo>
                    <a:pt x="191" y="168"/>
                  </a:lnTo>
                  <a:lnTo>
                    <a:pt x="191" y="168"/>
                  </a:lnTo>
                  <a:lnTo>
                    <a:pt x="182" y="161"/>
                  </a:lnTo>
                  <a:lnTo>
                    <a:pt x="174" y="155"/>
                  </a:lnTo>
                  <a:lnTo>
                    <a:pt x="164" y="146"/>
                  </a:lnTo>
                  <a:lnTo>
                    <a:pt x="152" y="134"/>
                  </a:lnTo>
                  <a:lnTo>
                    <a:pt x="142" y="120"/>
                  </a:lnTo>
                  <a:lnTo>
                    <a:pt x="134" y="104"/>
                  </a:lnTo>
                  <a:lnTo>
                    <a:pt x="130" y="95"/>
                  </a:lnTo>
                  <a:lnTo>
                    <a:pt x="127" y="86"/>
                  </a:lnTo>
                  <a:lnTo>
                    <a:pt x="127" y="86"/>
                  </a:lnTo>
                  <a:lnTo>
                    <a:pt x="125" y="75"/>
                  </a:lnTo>
                  <a:lnTo>
                    <a:pt x="125" y="65"/>
                  </a:lnTo>
                  <a:lnTo>
                    <a:pt x="125" y="65"/>
                  </a:lnTo>
                  <a:lnTo>
                    <a:pt x="126" y="52"/>
                  </a:lnTo>
                  <a:lnTo>
                    <a:pt x="130" y="40"/>
                  </a:lnTo>
                  <a:lnTo>
                    <a:pt x="135" y="29"/>
                  </a:lnTo>
                  <a:lnTo>
                    <a:pt x="144" y="18"/>
                  </a:lnTo>
                  <a:lnTo>
                    <a:pt x="153" y="10"/>
                  </a:lnTo>
                  <a:lnTo>
                    <a:pt x="165" y="5"/>
                  </a:lnTo>
                  <a:lnTo>
                    <a:pt x="177" y="1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203" y="1"/>
                  </a:lnTo>
                  <a:lnTo>
                    <a:pt x="216" y="5"/>
                  </a:lnTo>
                  <a:lnTo>
                    <a:pt x="226" y="10"/>
                  </a:lnTo>
                  <a:lnTo>
                    <a:pt x="237" y="18"/>
                  </a:lnTo>
                  <a:lnTo>
                    <a:pt x="244" y="29"/>
                  </a:lnTo>
                  <a:lnTo>
                    <a:pt x="251" y="40"/>
                  </a:lnTo>
                  <a:lnTo>
                    <a:pt x="255" y="52"/>
                  </a:lnTo>
                  <a:lnTo>
                    <a:pt x="256" y="65"/>
                  </a:lnTo>
                  <a:lnTo>
                    <a:pt x="256" y="65"/>
                  </a:lnTo>
                  <a:lnTo>
                    <a:pt x="255" y="73"/>
                  </a:lnTo>
                  <a:lnTo>
                    <a:pt x="255" y="73"/>
                  </a:lnTo>
                  <a:close/>
                  <a:moveTo>
                    <a:pt x="190" y="13"/>
                  </a:moveTo>
                  <a:lnTo>
                    <a:pt x="190" y="13"/>
                  </a:lnTo>
                  <a:lnTo>
                    <a:pt x="181" y="14"/>
                  </a:lnTo>
                  <a:lnTo>
                    <a:pt x="172" y="17"/>
                  </a:lnTo>
                  <a:lnTo>
                    <a:pt x="164" y="21"/>
                  </a:lnTo>
                  <a:lnTo>
                    <a:pt x="157" y="27"/>
                  </a:lnTo>
                  <a:lnTo>
                    <a:pt x="151" y="34"/>
                  </a:lnTo>
                  <a:lnTo>
                    <a:pt x="147" y="42"/>
                  </a:lnTo>
                  <a:lnTo>
                    <a:pt x="144" y="51"/>
                  </a:lnTo>
                  <a:lnTo>
                    <a:pt x="143" y="60"/>
                  </a:lnTo>
                  <a:lnTo>
                    <a:pt x="143" y="60"/>
                  </a:lnTo>
                  <a:lnTo>
                    <a:pt x="144" y="69"/>
                  </a:lnTo>
                  <a:lnTo>
                    <a:pt x="147" y="78"/>
                  </a:lnTo>
                  <a:lnTo>
                    <a:pt x="151" y="86"/>
                  </a:lnTo>
                  <a:lnTo>
                    <a:pt x="157" y="94"/>
                  </a:lnTo>
                  <a:lnTo>
                    <a:pt x="164" y="99"/>
                  </a:lnTo>
                  <a:lnTo>
                    <a:pt x="172" y="103"/>
                  </a:lnTo>
                  <a:lnTo>
                    <a:pt x="181" y="105"/>
                  </a:lnTo>
                  <a:lnTo>
                    <a:pt x="190" y="107"/>
                  </a:lnTo>
                  <a:lnTo>
                    <a:pt x="190" y="107"/>
                  </a:lnTo>
                  <a:lnTo>
                    <a:pt x="199" y="105"/>
                  </a:lnTo>
                  <a:lnTo>
                    <a:pt x="208" y="103"/>
                  </a:lnTo>
                  <a:lnTo>
                    <a:pt x="216" y="99"/>
                  </a:lnTo>
                  <a:lnTo>
                    <a:pt x="224" y="94"/>
                  </a:lnTo>
                  <a:lnTo>
                    <a:pt x="229" y="86"/>
                  </a:lnTo>
                  <a:lnTo>
                    <a:pt x="233" y="78"/>
                  </a:lnTo>
                  <a:lnTo>
                    <a:pt x="235" y="69"/>
                  </a:lnTo>
                  <a:lnTo>
                    <a:pt x="237" y="60"/>
                  </a:lnTo>
                  <a:lnTo>
                    <a:pt x="237" y="60"/>
                  </a:lnTo>
                  <a:lnTo>
                    <a:pt x="235" y="51"/>
                  </a:lnTo>
                  <a:lnTo>
                    <a:pt x="233" y="42"/>
                  </a:lnTo>
                  <a:lnTo>
                    <a:pt x="229" y="34"/>
                  </a:lnTo>
                  <a:lnTo>
                    <a:pt x="224" y="27"/>
                  </a:lnTo>
                  <a:lnTo>
                    <a:pt x="216" y="21"/>
                  </a:lnTo>
                  <a:lnTo>
                    <a:pt x="208" y="17"/>
                  </a:lnTo>
                  <a:lnTo>
                    <a:pt x="199" y="14"/>
                  </a:lnTo>
                  <a:lnTo>
                    <a:pt x="190" y="13"/>
                  </a:lnTo>
                  <a:lnTo>
                    <a:pt x="190" y="13"/>
                  </a:lnTo>
                  <a:close/>
                  <a:moveTo>
                    <a:pt x="209" y="84"/>
                  </a:moveTo>
                  <a:lnTo>
                    <a:pt x="191" y="77"/>
                  </a:lnTo>
                  <a:lnTo>
                    <a:pt x="172" y="84"/>
                  </a:lnTo>
                  <a:lnTo>
                    <a:pt x="174" y="64"/>
                  </a:lnTo>
                  <a:lnTo>
                    <a:pt x="160" y="48"/>
                  </a:lnTo>
                  <a:lnTo>
                    <a:pt x="181" y="44"/>
                  </a:lnTo>
                  <a:lnTo>
                    <a:pt x="191" y="26"/>
                  </a:lnTo>
                  <a:lnTo>
                    <a:pt x="200" y="44"/>
                  </a:lnTo>
                  <a:lnTo>
                    <a:pt x="221" y="48"/>
                  </a:lnTo>
                  <a:lnTo>
                    <a:pt x="207" y="64"/>
                  </a:lnTo>
                  <a:lnTo>
                    <a:pt x="209" y="84"/>
                  </a:lnTo>
                  <a:close/>
                  <a:moveTo>
                    <a:pt x="113" y="140"/>
                  </a:moveTo>
                  <a:lnTo>
                    <a:pt x="135" y="140"/>
                  </a:lnTo>
                  <a:lnTo>
                    <a:pt x="135" y="140"/>
                  </a:lnTo>
                  <a:lnTo>
                    <a:pt x="144" y="151"/>
                  </a:lnTo>
                  <a:lnTo>
                    <a:pt x="113" y="151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22" y="187"/>
                  </a:lnTo>
                  <a:lnTo>
                    <a:pt x="131" y="190"/>
                  </a:lnTo>
                  <a:lnTo>
                    <a:pt x="140" y="192"/>
                  </a:lnTo>
                  <a:lnTo>
                    <a:pt x="151" y="195"/>
                  </a:lnTo>
                  <a:lnTo>
                    <a:pt x="151" y="195"/>
                  </a:lnTo>
                  <a:lnTo>
                    <a:pt x="155" y="181"/>
                  </a:lnTo>
                  <a:lnTo>
                    <a:pt x="159" y="165"/>
                  </a:lnTo>
                  <a:lnTo>
                    <a:pt x="159" y="165"/>
                  </a:lnTo>
                  <a:lnTo>
                    <a:pt x="166" y="173"/>
                  </a:lnTo>
                  <a:lnTo>
                    <a:pt x="166" y="173"/>
                  </a:lnTo>
                  <a:lnTo>
                    <a:pt x="164" y="186"/>
                  </a:lnTo>
                  <a:lnTo>
                    <a:pt x="159" y="199"/>
                  </a:lnTo>
                  <a:lnTo>
                    <a:pt x="159" y="199"/>
                  </a:lnTo>
                  <a:lnTo>
                    <a:pt x="173" y="205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94" y="199"/>
                  </a:lnTo>
                  <a:lnTo>
                    <a:pt x="201" y="183"/>
                  </a:lnTo>
                  <a:lnTo>
                    <a:pt x="201" y="183"/>
                  </a:lnTo>
                  <a:lnTo>
                    <a:pt x="216" y="173"/>
                  </a:lnTo>
                  <a:lnTo>
                    <a:pt x="216" y="173"/>
                  </a:lnTo>
                  <a:lnTo>
                    <a:pt x="209" y="190"/>
                  </a:lnTo>
                  <a:lnTo>
                    <a:pt x="201" y="205"/>
                  </a:lnTo>
                  <a:lnTo>
                    <a:pt x="191" y="220"/>
                  </a:lnTo>
                  <a:lnTo>
                    <a:pt x="178" y="231"/>
                  </a:lnTo>
                  <a:lnTo>
                    <a:pt x="162" y="242"/>
                  </a:lnTo>
                  <a:lnTo>
                    <a:pt x="147" y="248"/>
                  </a:lnTo>
                  <a:lnTo>
                    <a:pt x="129" y="253"/>
                  </a:lnTo>
                  <a:lnTo>
                    <a:pt x="120" y="255"/>
                  </a:lnTo>
                  <a:lnTo>
                    <a:pt x="109" y="255"/>
                  </a:lnTo>
                  <a:lnTo>
                    <a:pt x="109" y="255"/>
                  </a:lnTo>
                  <a:lnTo>
                    <a:pt x="99" y="255"/>
                  </a:lnTo>
                  <a:lnTo>
                    <a:pt x="87" y="252"/>
                  </a:lnTo>
                  <a:lnTo>
                    <a:pt x="77" y="249"/>
                  </a:lnTo>
                  <a:lnTo>
                    <a:pt x="66" y="246"/>
                  </a:lnTo>
                  <a:lnTo>
                    <a:pt x="57" y="242"/>
                  </a:lnTo>
                  <a:lnTo>
                    <a:pt x="48" y="236"/>
                  </a:lnTo>
                  <a:lnTo>
                    <a:pt x="40" y="230"/>
                  </a:lnTo>
                  <a:lnTo>
                    <a:pt x="32" y="223"/>
                  </a:lnTo>
                  <a:lnTo>
                    <a:pt x="25" y="216"/>
                  </a:lnTo>
                  <a:lnTo>
                    <a:pt x="18" y="207"/>
                  </a:lnTo>
                  <a:lnTo>
                    <a:pt x="13" y="197"/>
                  </a:lnTo>
                  <a:lnTo>
                    <a:pt x="9" y="188"/>
                  </a:lnTo>
                  <a:lnTo>
                    <a:pt x="5" y="178"/>
                  </a:lnTo>
                  <a:lnTo>
                    <a:pt x="3" y="168"/>
                  </a:lnTo>
                  <a:lnTo>
                    <a:pt x="1" y="15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34"/>
                  </a:lnTo>
                  <a:lnTo>
                    <a:pt x="3" y="123"/>
                  </a:lnTo>
                  <a:lnTo>
                    <a:pt x="5" y="113"/>
                  </a:lnTo>
                  <a:lnTo>
                    <a:pt x="9" y="103"/>
                  </a:lnTo>
                  <a:lnTo>
                    <a:pt x="13" y="92"/>
                  </a:lnTo>
                  <a:lnTo>
                    <a:pt x="18" y="83"/>
                  </a:lnTo>
                  <a:lnTo>
                    <a:pt x="25" y="75"/>
                  </a:lnTo>
                  <a:lnTo>
                    <a:pt x="32" y="68"/>
                  </a:lnTo>
                  <a:lnTo>
                    <a:pt x="40" y="61"/>
                  </a:lnTo>
                  <a:lnTo>
                    <a:pt x="48" y="55"/>
                  </a:lnTo>
                  <a:lnTo>
                    <a:pt x="57" y="49"/>
                  </a:lnTo>
                  <a:lnTo>
                    <a:pt x="66" y="44"/>
                  </a:lnTo>
                  <a:lnTo>
                    <a:pt x="77" y="40"/>
                  </a:lnTo>
                  <a:lnTo>
                    <a:pt x="87" y="38"/>
                  </a:lnTo>
                  <a:lnTo>
                    <a:pt x="99" y="36"/>
                  </a:lnTo>
                  <a:lnTo>
                    <a:pt x="109" y="36"/>
                  </a:lnTo>
                  <a:lnTo>
                    <a:pt x="109" y="36"/>
                  </a:lnTo>
                  <a:lnTo>
                    <a:pt x="109" y="36"/>
                  </a:lnTo>
                  <a:lnTo>
                    <a:pt x="109" y="36"/>
                  </a:lnTo>
                  <a:lnTo>
                    <a:pt x="107" y="48"/>
                  </a:lnTo>
                  <a:lnTo>
                    <a:pt x="107" y="60"/>
                  </a:lnTo>
                  <a:lnTo>
                    <a:pt x="107" y="60"/>
                  </a:lnTo>
                  <a:lnTo>
                    <a:pt x="108" y="73"/>
                  </a:lnTo>
                  <a:lnTo>
                    <a:pt x="110" y="86"/>
                  </a:lnTo>
                  <a:lnTo>
                    <a:pt x="110" y="86"/>
                  </a:lnTo>
                  <a:lnTo>
                    <a:pt x="113" y="95"/>
                  </a:lnTo>
                  <a:lnTo>
                    <a:pt x="116" y="104"/>
                  </a:lnTo>
                  <a:lnTo>
                    <a:pt x="116" y="104"/>
                  </a:lnTo>
                  <a:lnTo>
                    <a:pt x="113" y="104"/>
                  </a:lnTo>
                  <a:lnTo>
                    <a:pt x="113" y="140"/>
                  </a:lnTo>
                  <a:close/>
                  <a:moveTo>
                    <a:pt x="177" y="220"/>
                  </a:moveTo>
                  <a:lnTo>
                    <a:pt x="177" y="220"/>
                  </a:lnTo>
                  <a:lnTo>
                    <a:pt x="168" y="213"/>
                  </a:lnTo>
                  <a:lnTo>
                    <a:pt x="156" y="207"/>
                  </a:lnTo>
                  <a:lnTo>
                    <a:pt x="156" y="207"/>
                  </a:lnTo>
                  <a:lnTo>
                    <a:pt x="147" y="225"/>
                  </a:lnTo>
                  <a:lnTo>
                    <a:pt x="138" y="240"/>
                  </a:lnTo>
                  <a:lnTo>
                    <a:pt x="138" y="240"/>
                  </a:lnTo>
                  <a:lnTo>
                    <a:pt x="148" y="236"/>
                  </a:lnTo>
                  <a:lnTo>
                    <a:pt x="159" y="233"/>
                  </a:lnTo>
                  <a:lnTo>
                    <a:pt x="169" y="226"/>
                  </a:lnTo>
                  <a:lnTo>
                    <a:pt x="177" y="220"/>
                  </a:lnTo>
                  <a:lnTo>
                    <a:pt x="177" y="220"/>
                  </a:lnTo>
                  <a:close/>
                  <a:moveTo>
                    <a:pt x="113" y="244"/>
                  </a:moveTo>
                  <a:lnTo>
                    <a:pt x="113" y="244"/>
                  </a:lnTo>
                  <a:lnTo>
                    <a:pt x="125" y="244"/>
                  </a:lnTo>
                  <a:lnTo>
                    <a:pt x="125" y="244"/>
                  </a:lnTo>
                  <a:lnTo>
                    <a:pt x="131" y="234"/>
                  </a:lnTo>
                  <a:lnTo>
                    <a:pt x="136" y="225"/>
                  </a:lnTo>
                  <a:lnTo>
                    <a:pt x="147" y="203"/>
                  </a:lnTo>
                  <a:lnTo>
                    <a:pt x="147" y="203"/>
                  </a:lnTo>
                  <a:lnTo>
                    <a:pt x="130" y="199"/>
                  </a:lnTo>
                  <a:lnTo>
                    <a:pt x="113" y="196"/>
                  </a:lnTo>
                  <a:lnTo>
                    <a:pt x="113" y="244"/>
                  </a:lnTo>
                  <a:close/>
                  <a:moveTo>
                    <a:pt x="82" y="240"/>
                  </a:moveTo>
                  <a:lnTo>
                    <a:pt x="82" y="240"/>
                  </a:lnTo>
                  <a:lnTo>
                    <a:pt x="71" y="225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52" y="213"/>
                  </a:lnTo>
                  <a:lnTo>
                    <a:pt x="42" y="220"/>
                  </a:lnTo>
                  <a:lnTo>
                    <a:pt x="42" y="220"/>
                  </a:lnTo>
                  <a:lnTo>
                    <a:pt x="51" y="226"/>
                  </a:lnTo>
                  <a:lnTo>
                    <a:pt x="61" y="233"/>
                  </a:lnTo>
                  <a:lnTo>
                    <a:pt x="71" y="236"/>
                  </a:lnTo>
                  <a:lnTo>
                    <a:pt x="82" y="240"/>
                  </a:lnTo>
                  <a:lnTo>
                    <a:pt x="82" y="240"/>
                  </a:lnTo>
                  <a:close/>
                  <a:moveTo>
                    <a:pt x="35" y="212"/>
                  </a:moveTo>
                  <a:lnTo>
                    <a:pt x="35" y="212"/>
                  </a:lnTo>
                  <a:lnTo>
                    <a:pt x="47" y="205"/>
                  </a:lnTo>
                  <a:lnTo>
                    <a:pt x="60" y="199"/>
                  </a:lnTo>
                  <a:lnTo>
                    <a:pt x="60" y="199"/>
                  </a:lnTo>
                  <a:lnTo>
                    <a:pt x="56" y="186"/>
                  </a:lnTo>
                  <a:lnTo>
                    <a:pt x="52" y="173"/>
                  </a:lnTo>
                  <a:lnTo>
                    <a:pt x="51" y="161"/>
                  </a:lnTo>
                  <a:lnTo>
                    <a:pt x="49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3" y="168"/>
                  </a:lnTo>
                  <a:lnTo>
                    <a:pt x="18" y="184"/>
                  </a:lnTo>
                  <a:lnTo>
                    <a:pt x="25" y="199"/>
                  </a:lnTo>
                  <a:lnTo>
                    <a:pt x="35" y="212"/>
                  </a:lnTo>
                  <a:lnTo>
                    <a:pt x="35" y="212"/>
                  </a:lnTo>
                  <a:close/>
                  <a:moveTo>
                    <a:pt x="10" y="140"/>
                  </a:moveTo>
                  <a:lnTo>
                    <a:pt x="49" y="140"/>
                  </a:lnTo>
                  <a:lnTo>
                    <a:pt x="49" y="140"/>
                  </a:lnTo>
                  <a:lnTo>
                    <a:pt x="51" y="129"/>
                  </a:lnTo>
                  <a:lnTo>
                    <a:pt x="53" y="117"/>
                  </a:lnTo>
                  <a:lnTo>
                    <a:pt x="56" y="105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47" y="86"/>
                  </a:lnTo>
                  <a:lnTo>
                    <a:pt x="35" y="78"/>
                  </a:lnTo>
                  <a:lnTo>
                    <a:pt x="35" y="78"/>
                  </a:lnTo>
                  <a:lnTo>
                    <a:pt x="25" y="91"/>
                  </a:lnTo>
                  <a:lnTo>
                    <a:pt x="18" y="107"/>
                  </a:lnTo>
                  <a:lnTo>
                    <a:pt x="13" y="122"/>
                  </a:lnTo>
                  <a:lnTo>
                    <a:pt x="10" y="140"/>
                  </a:lnTo>
                  <a:lnTo>
                    <a:pt x="10" y="140"/>
                  </a:lnTo>
                  <a:close/>
                  <a:moveTo>
                    <a:pt x="42" y="71"/>
                  </a:moveTo>
                  <a:lnTo>
                    <a:pt x="42" y="71"/>
                  </a:lnTo>
                  <a:lnTo>
                    <a:pt x="52" y="78"/>
                  </a:lnTo>
                  <a:lnTo>
                    <a:pt x="64" y="83"/>
                  </a:lnTo>
                  <a:lnTo>
                    <a:pt x="64" y="83"/>
                  </a:lnTo>
                  <a:lnTo>
                    <a:pt x="71" y="65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71" y="53"/>
                  </a:lnTo>
                  <a:lnTo>
                    <a:pt x="61" y="58"/>
                  </a:lnTo>
                  <a:lnTo>
                    <a:pt x="51" y="65"/>
                  </a:lnTo>
                  <a:lnTo>
                    <a:pt x="42" y="71"/>
                  </a:lnTo>
                  <a:lnTo>
                    <a:pt x="42" y="71"/>
                  </a:lnTo>
                  <a:close/>
                  <a:moveTo>
                    <a:pt x="103" y="45"/>
                  </a:moveTo>
                  <a:lnTo>
                    <a:pt x="103" y="45"/>
                  </a:lnTo>
                  <a:lnTo>
                    <a:pt x="95" y="47"/>
                  </a:lnTo>
                  <a:lnTo>
                    <a:pt x="95" y="47"/>
                  </a:lnTo>
                  <a:lnTo>
                    <a:pt x="82" y="66"/>
                  </a:lnTo>
                  <a:lnTo>
                    <a:pt x="77" y="77"/>
                  </a:lnTo>
                  <a:lnTo>
                    <a:pt x="71" y="87"/>
                  </a:lnTo>
                  <a:lnTo>
                    <a:pt x="71" y="87"/>
                  </a:lnTo>
                  <a:lnTo>
                    <a:pt x="87" y="92"/>
                  </a:lnTo>
                  <a:lnTo>
                    <a:pt x="103" y="94"/>
                  </a:lnTo>
                  <a:lnTo>
                    <a:pt x="103" y="45"/>
                  </a:lnTo>
                  <a:close/>
                  <a:moveTo>
                    <a:pt x="103" y="104"/>
                  </a:moveTo>
                  <a:lnTo>
                    <a:pt x="103" y="104"/>
                  </a:lnTo>
                  <a:lnTo>
                    <a:pt x="95" y="103"/>
                  </a:lnTo>
                  <a:lnTo>
                    <a:pt x="87" y="101"/>
                  </a:lnTo>
                  <a:lnTo>
                    <a:pt x="69" y="95"/>
                  </a:lnTo>
                  <a:lnTo>
                    <a:pt x="69" y="95"/>
                  </a:lnTo>
                  <a:lnTo>
                    <a:pt x="65" y="107"/>
                  </a:lnTo>
                  <a:lnTo>
                    <a:pt x="62" y="117"/>
                  </a:lnTo>
                  <a:lnTo>
                    <a:pt x="60" y="129"/>
                  </a:lnTo>
                  <a:lnTo>
                    <a:pt x="58" y="140"/>
                  </a:lnTo>
                  <a:lnTo>
                    <a:pt x="103" y="140"/>
                  </a:lnTo>
                  <a:lnTo>
                    <a:pt x="103" y="104"/>
                  </a:lnTo>
                  <a:close/>
                  <a:moveTo>
                    <a:pt x="103" y="151"/>
                  </a:moveTo>
                  <a:lnTo>
                    <a:pt x="58" y="151"/>
                  </a:lnTo>
                  <a:lnTo>
                    <a:pt x="58" y="151"/>
                  </a:lnTo>
                  <a:lnTo>
                    <a:pt x="60" y="161"/>
                  </a:lnTo>
                  <a:lnTo>
                    <a:pt x="62" y="173"/>
                  </a:lnTo>
                  <a:lnTo>
                    <a:pt x="65" y="184"/>
                  </a:lnTo>
                  <a:lnTo>
                    <a:pt x="69" y="195"/>
                  </a:lnTo>
                  <a:lnTo>
                    <a:pt x="69" y="195"/>
                  </a:lnTo>
                  <a:lnTo>
                    <a:pt x="87" y="190"/>
                  </a:lnTo>
                  <a:lnTo>
                    <a:pt x="95" y="187"/>
                  </a:lnTo>
                  <a:lnTo>
                    <a:pt x="103" y="186"/>
                  </a:lnTo>
                  <a:lnTo>
                    <a:pt x="103" y="151"/>
                  </a:lnTo>
                  <a:close/>
                  <a:moveTo>
                    <a:pt x="103" y="196"/>
                  </a:moveTo>
                  <a:lnTo>
                    <a:pt x="103" y="196"/>
                  </a:lnTo>
                  <a:lnTo>
                    <a:pt x="88" y="199"/>
                  </a:lnTo>
                  <a:lnTo>
                    <a:pt x="73" y="203"/>
                  </a:lnTo>
                  <a:lnTo>
                    <a:pt x="73" y="203"/>
                  </a:lnTo>
                  <a:lnTo>
                    <a:pt x="82" y="225"/>
                  </a:lnTo>
                  <a:lnTo>
                    <a:pt x="88" y="234"/>
                  </a:lnTo>
                  <a:lnTo>
                    <a:pt x="95" y="244"/>
                  </a:lnTo>
                  <a:lnTo>
                    <a:pt x="95" y="244"/>
                  </a:lnTo>
                  <a:lnTo>
                    <a:pt x="103" y="244"/>
                  </a:lnTo>
                  <a:lnTo>
                    <a:pt x="103" y="19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90"/>
            <p:cNvSpPr>
              <a:spLocks noEditPoints="1"/>
            </p:cNvSpPr>
            <p:nvPr/>
          </p:nvSpPr>
          <p:spPr bwMode="auto">
            <a:xfrm>
              <a:off x="7273198" y="3794779"/>
              <a:ext cx="226552" cy="224810"/>
            </a:xfrm>
            <a:custGeom>
              <a:avLst/>
              <a:gdLst>
                <a:gd name="T0" fmla="*/ 130 w 258"/>
                <a:gd name="T1" fmla="*/ 259 h 259"/>
                <a:gd name="T2" fmla="*/ 102 w 258"/>
                <a:gd name="T3" fmla="*/ 256 h 259"/>
                <a:gd name="T4" fmla="*/ 79 w 258"/>
                <a:gd name="T5" fmla="*/ 250 h 259"/>
                <a:gd name="T6" fmla="*/ 57 w 258"/>
                <a:gd name="T7" fmla="*/ 237 h 259"/>
                <a:gd name="T8" fmla="*/ 37 w 258"/>
                <a:gd name="T9" fmla="*/ 221 h 259"/>
                <a:gd name="T10" fmla="*/ 22 w 258"/>
                <a:gd name="T11" fmla="*/ 203 h 259"/>
                <a:gd name="T12" fmla="*/ 10 w 258"/>
                <a:gd name="T13" fmla="*/ 181 h 259"/>
                <a:gd name="T14" fmla="*/ 2 w 258"/>
                <a:gd name="T15" fmla="*/ 156 h 259"/>
                <a:gd name="T16" fmla="*/ 0 w 258"/>
                <a:gd name="T17" fmla="*/ 130 h 259"/>
                <a:gd name="T18" fmla="*/ 1 w 258"/>
                <a:gd name="T19" fmla="*/ 117 h 259"/>
                <a:gd name="T20" fmla="*/ 5 w 258"/>
                <a:gd name="T21" fmla="*/ 91 h 259"/>
                <a:gd name="T22" fmla="*/ 15 w 258"/>
                <a:gd name="T23" fmla="*/ 68 h 259"/>
                <a:gd name="T24" fmla="*/ 30 w 258"/>
                <a:gd name="T25" fmla="*/ 48 h 259"/>
                <a:gd name="T26" fmla="*/ 47 w 258"/>
                <a:gd name="T27" fmla="*/ 30 h 259"/>
                <a:gd name="T28" fmla="*/ 67 w 258"/>
                <a:gd name="T29" fmla="*/ 16 h 259"/>
                <a:gd name="T30" fmla="*/ 91 w 258"/>
                <a:gd name="T31" fmla="*/ 7 h 259"/>
                <a:gd name="T32" fmla="*/ 115 w 258"/>
                <a:gd name="T33" fmla="*/ 2 h 259"/>
                <a:gd name="T34" fmla="*/ 130 w 258"/>
                <a:gd name="T35" fmla="*/ 0 h 259"/>
                <a:gd name="T36" fmla="*/ 156 w 258"/>
                <a:gd name="T37" fmla="*/ 3 h 259"/>
                <a:gd name="T38" fmla="*/ 179 w 258"/>
                <a:gd name="T39" fmla="*/ 11 h 259"/>
                <a:gd name="T40" fmla="*/ 201 w 258"/>
                <a:gd name="T41" fmla="*/ 22 h 259"/>
                <a:gd name="T42" fmla="*/ 221 w 258"/>
                <a:gd name="T43" fmla="*/ 39 h 259"/>
                <a:gd name="T44" fmla="*/ 236 w 258"/>
                <a:gd name="T45" fmla="*/ 58 h 259"/>
                <a:gd name="T46" fmla="*/ 248 w 258"/>
                <a:gd name="T47" fmla="*/ 80 h 259"/>
                <a:gd name="T48" fmla="*/ 256 w 258"/>
                <a:gd name="T49" fmla="*/ 104 h 259"/>
                <a:gd name="T50" fmla="*/ 258 w 258"/>
                <a:gd name="T51" fmla="*/ 130 h 259"/>
                <a:gd name="T52" fmla="*/ 257 w 258"/>
                <a:gd name="T53" fmla="*/ 143 h 259"/>
                <a:gd name="T54" fmla="*/ 253 w 258"/>
                <a:gd name="T55" fmla="*/ 168 h 259"/>
                <a:gd name="T56" fmla="*/ 243 w 258"/>
                <a:gd name="T57" fmla="*/ 191 h 259"/>
                <a:gd name="T58" fmla="*/ 228 w 258"/>
                <a:gd name="T59" fmla="*/ 212 h 259"/>
                <a:gd name="T60" fmla="*/ 212 w 258"/>
                <a:gd name="T61" fmla="*/ 230 h 259"/>
                <a:gd name="T62" fmla="*/ 191 w 258"/>
                <a:gd name="T63" fmla="*/ 243 h 259"/>
                <a:gd name="T64" fmla="*/ 167 w 258"/>
                <a:gd name="T65" fmla="*/ 254 h 259"/>
                <a:gd name="T66" fmla="*/ 143 w 258"/>
                <a:gd name="T67" fmla="*/ 259 h 259"/>
                <a:gd name="T68" fmla="*/ 130 w 258"/>
                <a:gd name="T69" fmla="*/ 259 h 259"/>
                <a:gd name="T70" fmla="*/ 140 w 258"/>
                <a:gd name="T71" fmla="*/ 78 h 259"/>
                <a:gd name="T72" fmla="*/ 119 w 258"/>
                <a:gd name="T73" fmla="*/ 33 h 259"/>
                <a:gd name="T74" fmla="*/ 102 w 258"/>
                <a:gd name="T75" fmla="*/ 35 h 259"/>
                <a:gd name="T76" fmla="*/ 73 w 258"/>
                <a:gd name="T77" fmla="*/ 50 h 259"/>
                <a:gd name="T78" fmla="*/ 49 w 258"/>
                <a:gd name="T79" fmla="*/ 73 h 259"/>
                <a:gd name="T80" fmla="*/ 35 w 258"/>
                <a:gd name="T81" fmla="*/ 103 h 259"/>
                <a:gd name="T82" fmla="*/ 78 w 258"/>
                <a:gd name="T83" fmla="*/ 120 h 259"/>
                <a:gd name="T84" fmla="*/ 34 w 258"/>
                <a:gd name="T85" fmla="*/ 141 h 259"/>
                <a:gd name="T86" fmla="*/ 36 w 258"/>
                <a:gd name="T87" fmla="*/ 158 h 259"/>
                <a:gd name="T88" fmla="*/ 50 w 258"/>
                <a:gd name="T89" fmla="*/ 187 h 259"/>
                <a:gd name="T90" fmla="*/ 73 w 258"/>
                <a:gd name="T91" fmla="*/ 210 h 259"/>
                <a:gd name="T92" fmla="*/ 102 w 258"/>
                <a:gd name="T93" fmla="*/ 224 h 259"/>
                <a:gd name="T94" fmla="*/ 119 w 258"/>
                <a:gd name="T95" fmla="*/ 177 h 259"/>
                <a:gd name="T96" fmla="*/ 140 w 258"/>
                <a:gd name="T97" fmla="*/ 226 h 259"/>
                <a:gd name="T98" fmla="*/ 157 w 258"/>
                <a:gd name="T99" fmla="*/ 224 h 259"/>
                <a:gd name="T100" fmla="*/ 187 w 258"/>
                <a:gd name="T101" fmla="*/ 210 h 259"/>
                <a:gd name="T102" fmla="*/ 209 w 258"/>
                <a:gd name="T103" fmla="*/ 187 h 259"/>
                <a:gd name="T104" fmla="*/ 223 w 258"/>
                <a:gd name="T105" fmla="*/ 158 h 259"/>
                <a:gd name="T106" fmla="*/ 182 w 258"/>
                <a:gd name="T107" fmla="*/ 141 h 259"/>
                <a:gd name="T108" fmla="*/ 227 w 258"/>
                <a:gd name="T109" fmla="*/ 120 h 259"/>
                <a:gd name="T110" fmla="*/ 225 w 258"/>
                <a:gd name="T111" fmla="*/ 103 h 259"/>
                <a:gd name="T112" fmla="*/ 210 w 258"/>
                <a:gd name="T113" fmla="*/ 73 h 259"/>
                <a:gd name="T114" fmla="*/ 188 w 258"/>
                <a:gd name="T115" fmla="*/ 50 h 259"/>
                <a:gd name="T116" fmla="*/ 157 w 258"/>
                <a:gd name="T117" fmla="*/ 35 h 259"/>
                <a:gd name="T118" fmla="*/ 140 w 258"/>
                <a:gd name="T119" fmla="*/ 33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8" h="259">
                  <a:moveTo>
                    <a:pt x="130" y="259"/>
                  </a:moveTo>
                  <a:lnTo>
                    <a:pt x="130" y="259"/>
                  </a:lnTo>
                  <a:lnTo>
                    <a:pt x="115" y="259"/>
                  </a:lnTo>
                  <a:lnTo>
                    <a:pt x="102" y="256"/>
                  </a:lnTo>
                  <a:lnTo>
                    <a:pt x="91" y="254"/>
                  </a:lnTo>
                  <a:lnTo>
                    <a:pt x="79" y="250"/>
                  </a:lnTo>
                  <a:lnTo>
                    <a:pt x="67" y="243"/>
                  </a:lnTo>
                  <a:lnTo>
                    <a:pt x="57" y="237"/>
                  </a:lnTo>
                  <a:lnTo>
                    <a:pt x="47" y="230"/>
                  </a:lnTo>
                  <a:lnTo>
                    <a:pt x="37" y="221"/>
                  </a:lnTo>
                  <a:lnTo>
                    <a:pt x="30" y="212"/>
                  </a:lnTo>
                  <a:lnTo>
                    <a:pt x="22" y="203"/>
                  </a:lnTo>
                  <a:lnTo>
                    <a:pt x="15" y="191"/>
                  </a:lnTo>
                  <a:lnTo>
                    <a:pt x="10" y="181"/>
                  </a:lnTo>
                  <a:lnTo>
                    <a:pt x="5" y="168"/>
                  </a:lnTo>
                  <a:lnTo>
                    <a:pt x="2" y="156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1" y="117"/>
                  </a:lnTo>
                  <a:lnTo>
                    <a:pt x="2" y="104"/>
                  </a:lnTo>
                  <a:lnTo>
                    <a:pt x="5" y="91"/>
                  </a:lnTo>
                  <a:lnTo>
                    <a:pt x="10" y="80"/>
                  </a:lnTo>
                  <a:lnTo>
                    <a:pt x="15" y="68"/>
                  </a:lnTo>
                  <a:lnTo>
                    <a:pt x="22" y="58"/>
                  </a:lnTo>
                  <a:lnTo>
                    <a:pt x="30" y="48"/>
                  </a:lnTo>
                  <a:lnTo>
                    <a:pt x="37" y="39"/>
                  </a:lnTo>
                  <a:lnTo>
                    <a:pt x="47" y="30"/>
                  </a:lnTo>
                  <a:lnTo>
                    <a:pt x="57" y="22"/>
                  </a:lnTo>
                  <a:lnTo>
                    <a:pt x="67" y="16"/>
                  </a:lnTo>
                  <a:lnTo>
                    <a:pt x="79" y="11"/>
                  </a:lnTo>
                  <a:lnTo>
                    <a:pt x="91" y="7"/>
                  </a:lnTo>
                  <a:lnTo>
                    <a:pt x="102" y="3"/>
                  </a:lnTo>
                  <a:lnTo>
                    <a:pt x="115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43" y="2"/>
                  </a:lnTo>
                  <a:lnTo>
                    <a:pt x="156" y="3"/>
                  </a:lnTo>
                  <a:lnTo>
                    <a:pt x="167" y="7"/>
                  </a:lnTo>
                  <a:lnTo>
                    <a:pt x="179" y="11"/>
                  </a:lnTo>
                  <a:lnTo>
                    <a:pt x="191" y="16"/>
                  </a:lnTo>
                  <a:lnTo>
                    <a:pt x="201" y="22"/>
                  </a:lnTo>
                  <a:lnTo>
                    <a:pt x="212" y="30"/>
                  </a:lnTo>
                  <a:lnTo>
                    <a:pt x="221" y="39"/>
                  </a:lnTo>
                  <a:lnTo>
                    <a:pt x="228" y="48"/>
                  </a:lnTo>
                  <a:lnTo>
                    <a:pt x="236" y="58"/>
                  </a:lnTo>
                  <a:lnTo>
                    <a:pt x="243" y="68"/>
                  </a:lnTo>
                  <a:lnTo>
                    <a:pt x="248" y="80"/>
                  </a:lnTo>
                  <a:lnTo>
                    <a:pt x="253" y="91"/>
                  </a:lnTo>
                  <a:lnTo>
                    <a:pt x="256" y="104"/>
                  </a:lnTo>
                  <a:lnTo>
                    <a:pt x="257" y="117"/>
                  </a:lnTo>
                  <a:lnTo>
                    <a:pt x="258" y="130"/>
                  </a:lnTo>
                  <a:lnTo>
                    <a:pt x="258" y="130"/>
                  </a:lnTo>
                  <a:lnTo>
                    <a:pt x="257" y="143"/>
                  </a:lnTo>
                  <a:lnTo>
                    <a:pt x="256" y="156"/>
                  </a:lnTo>
                  <a:lnTo>
                    <a:pt x="253" y="168"/>
                  </a:lnTo>
                  <a:lnTo>
                    <a:pt x="248" y="181"/>
                  </a:lnTo>
                  <a:lnTo>
                    <a:pt x="243" y="191"/>
                  </a:lnTo>
                  <a:lnTo>
                    <a:pt x="236" y="203"/>
                  </a:lnTo>
                  <a:lnTo>
                    <a:pt x="228" y="212"/>
                  </a:lnTo>
                  <a:lnTo>
                    <a:pt x="221" y="221"/>
                  </a:lnTo>
                  <a:lnTo>
                    <a:pt x="212" y="230"/>
                  </a:lnTo>
                  <a:lnTo>
                    <a:pt x="201" y="237"/>
                  </a:lnTo>
                  <a:lnTo>
                    <a:pt x="191" y="243"/>
                  </a:lnTo>
                  <a:lnTo>
                    <a:pt x="179" y="250"/>
                  </a:lnTo>
                  <a:lnTo>
                    <a:pt x="167" y="254"/>
                  </a:lnTo>
                  <a:lnTo>
                    <a:pt x="156" y="256"/>
                  </a:lnTo>
                  <a:lnTo>
                    <a:pt x="143" y="259"/>
                  </a:lnTo>
                  <a:lnTo>
                    <a:pt x="130" y="259"/>
                  </a:lnTo>
                  <a:lnTo>
                    <a:pt x="130" y="259"/>
                  </a:lnTo>
                  <a:close/>
                  <a:moveTo>
                    <a:pt x="140" y="33"/>
                  </a:moveTo>
                  <a:lnTo>
                    <a:pt x="140" y="78"/>
                  </a:lnTo>
                  <a:lnTo>
                    <a:pt x="119" y="78"/>
                  </a:lnTo>
                  <a:lnTo>
                    <a:pt x="119" y="33"/>
                  </a:lnTo>
                  <a:lnTo>
                    <a:pt x="119" y="33"/>
                  </a:lnTo>
                  <a:lnTo>
                    <a:pt x="102" y="35"/>
                  </a:lnTo>
                  <a:lnTo>
                    <a:pt x="87" y="41"/>
                  </a:lnTo>
                  <a:lnTo>
                    <a:pt x="73" y="50"/>
                  </a:lnTo>
                  <a:lnTo>
                    <a:pt x="60" y="60"/>
                  </a:lnTo>
                  <a:lnTo>
                    <a:pt x="49" y="73"/>
                  </a:lnTo>
                  <a:lnTo>
                    <a:pt x="41" y="87"/>
                  </a:lnTo>
                  <a:lnTo>
                    <a:pt x="35" y="103"/>
                  </a:lnTo>
                  <a:lnTo>
                    <a:pt x="32" y="120"/>
                  </a:lnTo>
                  <a:lnTo>
                    <a:pt x="78" y="120"/>
                  </a:lnTo>
                  <a:lnTo>
                    <a:pt x="78" y="141"/>
                  </a:lnTo>
                  <a:lnTo>
                    <a:pt x="34" y="141"/>
                  </a:lnTo>
                  <a:lnTo>
                    <a:pt x="34" y="141"/>
                  </a:lnTo>
                  <a:lnTo>
                    <a:pt x="36" y="158"/>
                  </a:lnTo>
                  <a:lnTo>
                    <a:pt x="43" y="173"/>
                  </a:lnTo>
                  <a:lnTo>
                    <a:pt x="50" y="187"/>
                  </a:lnTo>
                  <a:lnTo>
                    <a:pt x="61" y="199"/>
                  </a:lnTo>
                  <a:lnTo>
                    <a:pt x="73" y="210"/>
                  </a:lnTo>
                  <a:lnTo>
                    <a:pt x="87" y="217"/>
                  </a:lnTo>
                  <a:lnTo>
                    <a:pt x="102" y="224"/>
                  </a:lnTo>
                  <a:lnTo>
                    <a:pt x="119" y="226"/>
                  </a:lnTo>
                  <a:lnTo>
                    <a:pt x="119" y="177"/>
                  </a:lnTo>
                  <a:lnTo>
                    <a:pt x="140" y="177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57" y="224"/>
                  </a:lnTo>
                  <a:lnTo>
                    <a:pt x="173" y="217"/>
                  </a:lnTo>
                  <a:lnTo>
                    <a:pt x="187" y="210"/>
                  </a:lnTo>
                  <a:lnTo>
                    <a:pt x="199" y="199"/>
                  </a:lnTo>
                  <a:lnTo>
                    <a:pt x="209" y="187"/>
                  </a:lnTo>
                  <a:lnTo>
                    <a:pt x="218" y="173"/>
                  </a:lnTo>
                  <a:lnTo>
                    <a:pt x="223" y="158"/>
                  </a:lnTo>
                  <a:lnTo>
                    <a:pt x="227" y="141"/>
                  </a:lnTo>
                  <a:lnTo>
                    <a:pt x="182" y="141"/>
                  </a:lnTo>
                  <a:lnTo>
                    <a:pt x="182" y="120"/>
                  </a:lnTo>
                  <a:lnTo>
                    <a:pt x="227" y="120"/>
                  </a:lnTo>
                  <a:lnTo>
                    <a:pt x="227" y="120"/>
                  </a:lnTo>
                  <a:lnTo>
                    <a:pt x="225" y="103"/>
                  </a:lnTo>
                  <a:lnTo>
                    <a:pt x="218" y="87"/>
                  </a:lnTo>
                  <a:lnTo>
                    <a:pt x="210" y="73"/>
                  </a:lnTo>
                  <a:lnTo>
                    <a:pt x="200" y="60"/>
                  </a:lnTo>
                  <a:lnTo>
                    <a:pt x="188" y="50"/>
                  </a:lnTo>
                  <a:lnTo>
                    <a:pt x="174" y="42"/>
                  </a:lnTo>
                  <a:lnTo>
                    <a:pt x="157" y="35"/>
                  </a:lnTo>
                  <a:lnTo>
                    <a:pt x="140" y="33"/>
                  </a:lnTo>
                  <a:lnTo>
                    <a:pt x="140" y="3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91"/>
            <p:cNvSpPr>
              <a:spLocks noEditPoints="1"/>
            </p:cNvSpPr>
            <p:nvPr/>
          </p:nvSpPr>
          <p:spPr bwMode="auto">
            <a:xfrm>
              <a:off x="7559003" y="3794779"/>
              <a:ext cx="223067" cy="223067"/>
            </a:xfrm>
            <a:custGeom>
              <a:avLst/>
              <a:gdLst>
                <a:gd name="T0" fmla="*/ 113 w 256"/>
                <a:gd name="T1" fmla="*/ 173 h 256"/>
                <a:gd name="T2" fmla="*/ 212 w 256"/>
                <a:gd name="T3" fmla="*/ 230 h 256"/>
                <a:gd name="T4" fmla="*/ 236 w 256"/>
                <a:gd name="T5" fmla="*/ 239 h 256"/>
                <a:gd name="T6" fmla="*/ 239 w 256"/>
                <a:gd name="T7" fmla="*/ 236 h 256"/>
                <a:gd name="T8" fmla="*/ 241 w 256"/>
                <a:gd name="T9" fmla="*/ 230 h 256"/>
                <a:gd name="T10" fmla="*/ 200 w 256"/>
                <a:gd name="T11" fmla="*/ 152 h 256"/>
                <a:gd name="T12" fmla="*/ 168 w 256"/>
                <a:gd name="T13" fmla="*/ 104 h 256"/>
                <a:gd name="T14" fmla="*/ 147 w 256"/>
                <a:gd name="T15" fmla="*/ 86 h 256"/>
                <a:gd name="T16" fmla="*/ 44 w 256"/>
                <a:gd name="T17" fmla="*/ 26 h 256"/>
                <a:gd name="T18" fmla="*/ 25 w 256"/>
                <a:gd name="T19" fmla="*/ 17 h 256"/>
                <a:gd name="T20" fmla="*/ 18 w 256"/>
                <a:gd name="T21" fmla="*/ 20 h 256"/>
                <a:gd name="T22" fmla="*/ 18 w 256"/>
                <a:gd name="T23" fmla="*/ 25 h 256"/>
                <a:gd name="T24" fmla="*/ 61 w 256"/>
                <a:gd name="T25" fmla="*/ 108 h 256"/>
                <a:gd name="T26" fmla="*/ 94 w 256"/>
                <a:gd name="T27" fmla="*/ 156 h 256"/>
                <a:gd name="T28" fmla="*/ 155 w 256"/>
                <a:gd name="T29" fmla="*/ 111 h 256"/>
                <a:gd name="T30" fmla="*/ 173 w 256"/>
                <a:gd name="T31" fmla="*/ 136 h 256"/>
                <a:gd name="T32" fmla="*/ 215 w 256"/>
                <a:gd name="T33" fmla="*/ 206 h 256"/>
                <a:gd name="T34" fmla="*/ 212 w 256"/>
                <a:gd name="T35" fmla="*/ 212 h 256"/>
                <a:gd name="T36" fmla="*/ 208 w 256"/>
                <a:gd name="T37" fmla="*/ 212 h 256"/>
                <a:gd name="T38" fmla="*/ 135 w 256"/>
                <a:gd name="T39" fmla="*/ 169 h 256"/>
                <a:gd name="T40" fmla="*/ 155 w 256"/>
                <a:gd name="T41" fmla="*/ 111 h 256"/>
                <a:gd name="T42" fmla="*/ 137 w 256"/>
                <a:gd name="T43" fmla="*/ 46 h 256"/>
                <a:gd name="T44" fmla="*/ 160 w 256"/>
                <a:gd name="T45" fmla="*/ 52 h 256"/>
                <a:gd name="T46" fmla="*/ 187 w 256"/>
                <a:gd name="T47" fmla="*/ 69 h 256"/>
                <a:gd name="T48" fmla="*/ 204 w 256"/>
                <a:gd name="T49" fmla="*/ 97 h 256"/>
                <a:gd name="T50" fmla="*/ 211 w 256"/>
                <a:gd name="T51" fmla="*/ 120 h 256"/>
                <a:gd name="T52" fmla="*/ 210 w 256"/>
                <a:gd name="T53" fmla="*/ 142 h 256"/>
                <a:gd name="T54" fmla="*/ 238 w 256"/>
                <a:gd name="T55" fmla="*/ 193 h 256"/>
                <a:gd name="T56" fmla="*/ 251 w 256"/>
                <a:gd name="T57" fmla="*/ 163 h 256"/>
                <a:gd name="T58" fmla="*/ 256 w 256"/>
                <a:gd name="T59" fmla="*/ 128 h 256"/>
                <a:gd name="T60" fmla="*/ 250 w 256"/>
                <a:gd name="T61" fmla="*/ 90 h 256"/>
                <a:gd name="T62" fmla="*/ 234 w 256"/>
                <a:gd name="T63" fmla="*/ 58 h 256"/>
                <a:gd name="T64" fmla="*/ 210 w 256"/>
                <a:gd name="T65" fmla="*/ 30 h 256"/>
                <a:gd name="T66" fmla="*/ 178 w 256"/>
                <a:gd name="T67" fmla="*/ 11 h 256"/>
                <a:gd name="T68" fmla="*/ 142 w 256"/>
                <a:gd name="T69" fmla="*/ 2 h 256"/>
                <a:gd name="T70" fmla="*/ 111 w 256"/>
                <a:gd name="T71" fmla="*/ 2 h 256"/>
                <a:gd name="T72" fmla="*/ 61 w 256"/>
                <a:gd name="T73" fmla="*/ 20 h 256"/>
                <a:gd name="T74" fmla="*/ 109 w 256"/>
                <a:gd name="T75" fmla="*/ 47 h 256"/>
                <a:gd name="T76" fmla="*/ 129 w 256"/>
                <a:gd name="T77" fmla="*/ 46 h 256"/>
                <a:gd name="T78" fmla="*/ 120 w 256"/>
                <a:gd name="T79" fmla="*/ 211 h 256"/>
                <a:gd name="T80" fmla="*/ 96 w 256"/>
                <a:gd name="T81" fmla="*/ 204 h 256"/>
                <a:gd name="T82" fmla="*/ 69 w 256"/>
                <a:gd name="T83" fmla="*/ 187 h 256"/>
                <a:gd name="T84" fmla="*/ 52 w 256"/>
                <a:gd name="T85" fmla="*/ 160 h 256"/>
                <a:gd name="T86" fmla="*/ 46 w 256"/>
                <a:gd name="T87" fmla="*/ 137 h 256"/>
                <a:gd name="T88" fmla="*/ 46 w 256"/>
                <a:gd name="T89" fmla="*/ 120 h 256"/>
                <a:gd name="T90" fmla="*/ 33 w 256"/>
                <a:gd name="T91" fmla="*/ 86 h 256"/>
                <a:gd name="T92" fmla="*/ 12 w 256"/>
                <a:gd name="T93" fmla="*/ 76 h 256"/>
                <a:gd name="T94" fmla="*/ 0 w 256"/>
                <a:gd name="T95" fmla="*/ 128 h 256"/>
                <a:gd name="T96" fmla="*/ 3 w 256"/>
                <a:gd name="T97" fmla="*/ 154 h 256"/>
                <a:gd name="T98" fmla="*/ 16 w 256"/>
                <a:gd name="T99" fmla="*/ 189 h 256"/>
                <a:gd name="T100" fmla="*/ 38 w 256"/>
                <a:gd name="T101" fmla="*/ 219 h 256"/>
                <a:gd name="T102" fmla="*/ 68 w 256"/>
                <a:gd name="T103" fmla="*/ 241 h 256"/>
                <a:gd name="T104" fmla="*/ 103 w 256"/>
                <a:gd name="T105" fmla="*/ 254 h 256"/>
                <a:gd name="T106" fmla="*/ 129 w 256"/>
                <a:gd name="T107" fmla="*/ 256 h 256"/>
                <a:gd name="T108" fmla="*/ 181 w 256"/>
                <a:gd name="T109" fmla="*/ 245 h 256"/>
                <a:gd name="T110" fmla="*/ 147 w 256"/>
                <a:gd name="T111" fmla="*/ 210 h 256"/>
                <a:gd name="T112" fmla="*/ 129 w 256"/>
                <a:gd name="T113" fmla="*/ 211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56">
                  <a:moveTo>
                    <a:pt x="99" y="161"/>
                  </a:moveTo>
                  <a:lnTo>
                    <a:pt x="99" y="161"/>
                  </a:lnTo>
                  <a:lnTo>
                    <a:pt x="113" y="173"/>
                  </a:lnTo>
                  <a:lnTo>
                    <a:pt x="132" y="185"/>
                  </a:lnTo>
                  <a:lnTo>
                    <a:pt x="174" y="210"/>
                  </a:lnTo>
                  <a:lnTo>
                    <a:pt x="212" y="230"/>
                  </a:lnTo>
                  <a:lnTo>
                    <a:pt x="232" y="239"/>
                  </a:lnTo>
                  <a:lnTo>
                    <a:pt x="232" y="239"/>
                  </a:lnTo>
                  <a:lnTo>
                    <a:pt x="236" y="239"/>
                  </a:lnTo>
                  <a:lnTo>
                    <a:pt x="237" y="239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41" y="232"/>
                  </a:lnTo>
                  <a:lnTo>
                    <a:pt x="241" y="230"/>
                  </a:lnTo>
                  <a:lnTo>
                    <a:pt x="241" y="230"/>
                  </a:lnTo>
                  <a:lnTo>
                    <a:pt x="233" y="213"/>
                  </a:lnTo>
                  <a:lnTo>
                    <a:pt x="212" y="174"/>
                  </a:lnTo>
                  <a:lnTo>
                    <a:pt x="200" y="152"/>
                  </a:lnTo>
                  <a:lnTo>
                    <a:pt x="187" y="130"/>
                  </a:lnTo>
                  <a:lnTo>
                    <a:pt x="174" y="112"/>
                  </a:lnTo>
                  <a:lnTo>
                    <a:pt x="168" y="104"/>
                  </a:lnTo>
                  <a:lnTo>
                    <a:pt x="163" y="98"/>
                  </a:lnTo>
                  <a:lnTo>
                    <a:pt x="163" y="98"/>
                  </a:lnTo>
                  <a:lnTo>
                    <a:pt x="147" y="86"/>
                  </a:lnTo>
                  <a:lnTo>
                    <a:pt x="129" y="74"/>
                  </a:lnTo>
                  <a:lnTo>
                    <a:pt x="83" y="47"/>
                  </a:lnTo>
                  <a:lnTo>
                    <a:pt x="44" y="26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5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9" y="46"/>
                  </a:lnTo>
                  <a:lnTo>
                    <a:pt x="50" y="86"/>
                  </a:lnTo>
                  <a:lnTo>
                    <a:pt x="61" y="108"/>
                  </a:lnTo>
                  <a:lnTo>
                    <a:pt x="74" y="130"/>
                  </a:lnTo>
                  <a:lnTo>
                    <a:pt x="87" y="149"/>
                  </a:lnTo>
                  <a:lnTo>
                    <a:pt x="94" y="156"/>
                  </a:lnTo>
                  <a:lnTo>
                    <a:pt x="99" y="161"/>
                  </a:lnTo>
                  <a:lnTo>
                    <a:pt x="99" y="161"/>
                  </a:lnTo>
                  <a:close/>
                  <a:moveTo>
                    <a:pt x="155" y="111"/>
                  </a:moveTo>
                  <a:lnTo>
                    <a:pt x="155" y="111"/>
                  </a:lnTo>
                  <a:lnTo>
                    <a:pt x="164" y="121"/>
                  </a:lnTo>
                  <a:lnTo>
                    <a:pt x="173" y="136"/>
                  </a:lnTo>
                  <a:lnTo>
                    <a:pt x="193" y="167"/>
                  </a:lnTo>
                  <a:lnTo>
                    <a:pt x="208" y="194"/>
                  </a:lnTo>
                  <a:lnTo>
                    <a:pt x="215" y="206"/>
                  </a:lnTo>
                  <a:lnTo>
                    <a:pt x="215" y="206"/>
                  </a:lnTo>
                  <a:lnTo>
                    <a:pt x="213" y="210"/>
                  </a:lnTo>
                  <a:lnTo>
                    <a:pt x="212" y="212"/>
                  </a:lnTo>
                  <a:lnTo>
                    <a:pt x="210" y="212"/>
                  </a:lnTo>
                  <a:lnTo>
                    <a:pt x="208" y="212"/>
                  </a:lnTo>
                  <a:lnTo>
                    <a:pt x="208" y="212"/>
                  </a:lnTo>
                  <a:lnTo>
                    <a:pt x="194" y="204"/>
                  </a:lnTo>
                  <a:lnTo>
                    <a:pt x="167" y="189"/>
                  </a:lnTo>
                  <a:lnTo>
                    <a:pt x="135" y="169"/>
                  </a:lnTo>
                  <a:lnTo>
                    <a:pt x="122" y="160"/>
                  </a:lnTo>
                  <a:lnTo>
                    <a:pt x="112" y="152"/>
                  </a:lnTo>
                  <a:lnTo>
                    <a:pt x="155" y="111"/>
                  </a:lnTo>
                  <a:close/>
                  <a:moveTo>
                    <a:pt x="129" y="46"/>
                  </a:moveTo>
                  <a:lnTo>
                    <a:pt x="129" y="46"/>
                  </a:lnTo>
                  <a:lnTo>
                    <a:pt x="137" y="46"/>
                  </a:lnTo>
                  <a:lnTo>
                    <a:pt x="145" y="47"/>
                  </a:lnTo>
                  <a:lnTo>
                    <a:pt x="154" y="50"/>
                  </a:lnTo>
                  <a:lnTo>
                    <a:pt x="160" y="52"/>
                  </a:lnTo>
                  <a:lnTo>
                    <a:pt x="168" y="55"/>
                  </a:lnTo>
                  <a:lnTo>
                    <a:pt x="174" y="60"/>
                  </a:lnTo>
                  <a:lnTo>
                    <a:pt x="187" y="69"/>
                  </a:lnTo>
                  <a:lnTo>
                    <a:pt x="198" y="82"/>
                  </a:lnTo>
                  <a:lnTo>
                    <a:pt x="202" y="89"/>
                  </a:lnTo>
                  <a:lnTo>
                    <a:pt x="204" y="97"/>
                  </a:lnTo>
                  <a:lnTo>
                    <a:pt x="208" y="103"/>
                  </a:lnTo>
                  <a:lnTo>
                    <a:pt x="210" y="112"/>
                  </a:lnTo>
                  <a:lnTo>
                    <a:pt x="211" y="120"/>
                  </a:lnTo>
                  <a:lnTo>
                    <a:pt x="211" y="128"/>
                  </a:lnTo>
                  <a:lnTo>
                    <a:pt x="211" y="128"/>
                  </a:lnTo>
                  <a:lnTo>
                    <a:pt x="210" y="142"/>
                  </a:lnTo>
                  <a:lnTo>
                    <a:pt x="210" y="142"/>
                  </a:lnTo>
                  <a:lnTo>
                    <a:pt x="225" y="168"/>
                  </a:lnTo>
                  <a:lnTo>
                    <a:pt x="238" y="193"/>
                  </a:lnTo>
                  <a:lnTo>
                    <a:pt x="238" y="193"/>
                  </a:lnTo>
                  <a:lnTo>
                    <a:pt x="246" y="178"/>
                  </a:lnTo>
                  <a:lnTo>
                    <a:pt x="251" y="163"/>
                  </a:lnTo>
                  <a:lnTo>
                    <a:pt x="255" y="146"/>
                  </a:lnTo>
                  <a:lnTo>
                    <a:pt x="256" y="128"/>
                  </a:lnTo>
                  <a:lnTo>
                    <a:pt x="256" y="128"/>
                  </a:lnTo>
                  <a:lnTo>
                    <a:pt x="255" y="115"/>
                  </a:lnTo>
                  <a:lnTo>
                    <a:pt x="254" y="103"/>
                  </a:lnTo>
                  <a:lnTo>
                    <a:pt x="250" y="90"/>
                  </a:lnTo>
                  <a:lnTo>
                    <a:pt x="246" y="78"/>
                  </a:lnTo>
                  <a:lnTo>
                    <a:pt x="241" y="68"/>
                  </a:lnTo>
                  <a:lnTo>
                    <a:pt x="234" y="58"/>
                  </a:lnTo>
                  <a:lnTo>
                    <a:pt x="226" y="47"/>
                  </a:lnTo>
                  <a:lnTo>
                    <a:pt x="219" y="38"/>
                  </a:lnTo>
                  <a:lnTo>
                    <a:pt x="210" y="30"/>
                  </a:lnTo>
                  <a:lnTo>
                    <a:pt x="199" y="22"/>
                  </a:lnTo>
                  <a:lnTo>
                    <a:pt x="189" y="16"/>
                  </a:lnTo>
                  <a:lnTo>
                    <a:pt x="178" y="11"/>
                  </a:lnTo>
                  <a:lnTo>
                    <a:pt x="167" y="7"/>
                  </a:lnTo>
                  <a:lnTo>
                    <a:pt x="154" y="3"/>
                  </a:lnTo>
                  <a:lnTo>
                    <a:pt x="142" y="2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11" y="2"/>
                  </a:lnTo>
                  <a:lnTo>
                    <a:pt x="93" y="6"/>
                  </a:lnTo>
                  <a:lnTo>
                    <a:pt x="76" y="12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109" y="47"/>
                  </a:lnTo>
                  <a:lnTo>
                    <a:pt x="109" y="47"/>
                  </a:lnTo>
                  <a:lnTo>
                    <a:pt x="119" y="46"/>
                  </a:lnTo>
                  <a:lnTo>
                    <a:pt x="129" y="46"/>
                  </a:lnTo>
                  <a:lnTo>
                    <a:pt x="129" y="46"/>
                  </a:lnTo>
                  <a:close/>
                  <a:moveTo>
                    <a:pt x="129" y="211"/>
                  </a:moveTo>
                  <a:lnTo>
                    <a:pt x="129" y="211"/>
                  </a:lnTo>
                  <a:lnTo>
                    <a:pt x="120" y="211"/>
                  </a:lnTo>
                  <a:lnTo>
                    <a:pt x="112" y="210"/>
                  </a:lnTo>
                  <a:lnTo>
                    <a:pt x="104" y="207"/>
                  </a:lnTo>
                  <a:lnTo>
                    <a:pt x="96" y="204"/>
                  </a:lnTo>
                  <a:lnTo>
                    <a:pt x="89" y="202"/>
                  </a:lnTo>
                  <a:lnTo>
                    <a:pt x="82" y="197"/>
                  </a:lnTo>
                  <a:lnTo>
                    <a:pt x="69" y="187"/>
                  </a:lnTo>
                  <a:lnTo>
                    <a:pt x="60" y="174"/>
                  </a:lnTo>
                  <a:lnTo>
                    <a:pt x="55" y="168"/>
                  </a:lnTo>
                  <a:lnTo>
                    <a:pt x="52" y="160"/>
                  </a:lnTo>
                  <a:lnTo>
                    <a:pt x="50" y="152"/>
                  </a:lnTo>
                  <a:lnTo>
                    <a:pt x="47" y="145"/>
                  </a:lnTo>
                  <a:lnTo>
                    <a:pt x="46" y="137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0"/>
                  </a:lnTo>
                  <a:lnTo>
                    <a:pt x="47" y="111"/>
                  </a:lnTo>
                  <a:lnTo>
                    <a:pt x="47" y="111"/>
                  </a:lnTo>
                  <a:lnTo>
                    <a:pt x="33" y="86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12" y="76"/>
                  </a:lnTo>
                  <a:lnTo>
                    <a:pt x="5" y="93"/>
                  </a:lnTo>
                  <a:lnTo>
                    <a:pt x="2" y="110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42"/>
                  </a:lnTo>
                  <a:lnTo>
                    <a:pt x="3" y="154"/>
                  </a:lnTo>
                  <a:lnTo>
                    <a:pt x="7" y="167"/>
                  </a:lnTo>
                  <a:lnTo>
                    <a:pt x="11" y="178"/>
                  </a:lnTo>
                  <a:lnTo>
                    <a:pt x="16" y="189"/>
                  </a:lnTo>
                  <a:lnTo>
                    <a:pt x="22" y="199"/>
                  </a:lnTo>
                  <a:lnTo>
                    <a:pt x="30" y="210"/>
                  </a:lnTo>
                  <a:lnTo>
                    <a:pt x="38" y="219"/>
                  </a:lnTo>
                  <a:lnTo>
                    <a:pt x="47" y="226"/>
                  </a:lnTo>
                  <a:lnTo>
                    <a:pt x="57" y="234"/>
                  </a:lnTo>
                  <a:lnTo>
                    <a:pt x="68" y="241"/>
                  </a:lnTo>
                  <a:lnTo>
                    <a:pt x="78" y="246"/>
                  </a:lnTo>
                  <a:lnTo>
                    <a:pt x="90" y="250"/>
                  </a:lnTo>
                  <a:lnTo>
                    <a:pt x="103" y="254"/>
                  </a:lnTo>
                  <a:lnTo>
                    <a:pt x="116" y="255"/>
                  </a:lnTo>
                  <a:lnTo>
                    <a:pt x="129" y="256"/>
                  </a:lnTo>
                  <a:lnTo>
                    <a:pt x="129" y="256"/>
                  </a:lnTo>
                  <a:lnTo>
                    <a:pt x="147" y="255"/>
                  </a:lnTo>
                  <a:lnTo>
                    <a:pt x="164" y="251"/>
                  </a:lnTo>
                  <a:lnTo>
                    <a:pt x="181" y="245"/>
                  </a:lnTo>
                  <a:lnTo>
                    <a:pt x="195" y="237"/>
                  </a:lnTo>
                  <a:lnTo>
                    <a:pt x="195" y="237"/>
                  </a:lnTo>
                  <a:lnTo>
                    <a:pt x="147" y="210"/>
                  </a:lnTo>
                  <a:lnTo>
                    <a:pt x="147" y="210"/>
                  </a:lnTo>
                  <a:lnTo>
                    <a:pt x="138" y="211"/>
                  </a:lnTo>
                  <a:lnTo>
                    <a:pt x="129" y="211"/>
                  </a:lnTo>
                  <a:lnTo>
                    <a:pt x="129" y="21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92"/>
            <p:cNvSpPr>
              <a:spLocks noEditPoints="1"/>
            </p:cNvSpPr>
            <p:nvPr/>
          </p:nvSpPr>
          <p:spPr bwMode="auto">
            <a:xfrm>
              <a:off x="7832607" y="3793036"/>
              <a:ext cx="226552" cy="224810"/>
            </a:xfrm>
            <a:custGeom>
              <a:avLst/>
              <a:gdLst>
                <a:gd name="T0" fmla="*/ 256 w 260"/>
                <a:gd name="T1" fmla="*/ 79 h 259"/>
                <a:gd name="T2" fmla="*/ 230 w 260"/>
                <a:gd name="T3" fmla="*/ 122 h 259"/>
                <a:gd name="T4" fmla="*/ 204 w 260"/>
                <a:gd name="T5" fmla="*/ 144 h 259"/>
                <a:gd name="T6" fmla="*/ 170 w 260"/>
                <a:gd name="T7" fmla="*/ 114 h 259"/>
                <a:gd name="T8" fmla="*/ 149 w 260"/>
                <a:gd name="T9" fmla="*/ 74 h 259"/>
                <a:gd name="T10" fmla="*/ 145 w 260"/>
                <a:gd name="T11" fmla="*/ 56 h 259"/>
                <a:gd name="T12" fmla="*/ 162 w 260"/>
                <a:gd name="T13" fmla="*/ 16 h 259"/>
                <a:gd name="T14" fmla="*/ 203 w 260"/>
                <a:gd name="T15" fmla="*/ 0 h 259"/>
                <a:gd name="T16" fmla="*/ 234 w 260"/>
                <a:gd name="T17" fmla="*/ 9 h 259"/>
                <a:gd name="T18" fmla="*/ 259 w 260"/>
                <a:gd name="T19" fmla="*/ 44 h 259"/>
                <a:gd name="T20" fmla="*/ 259 w 260"/>
                <a:gd name="T21" fmla="*/ 62 h 259"/>
                <a:gd name="T22" fmla="*/ 187 w 260"/>
                <a:gd name="T23" fmla="*/ 14 h 259"/>
                <a:gd name="T24" fmla="*/ 165 w 260"/>
                <a:gd name="T25" fmla="*/ 36 h 259"/>
                <a:gd name="T26" fmla="*/ 164 w 260"/>
                <a:gd name="T27" fmla="*/ 60 h 259"/>
                <a:gd name="T28" fmla="*/ 181 w 260"/>
                <a:gd name="T29" fmla="*/ 85 h 259"/>
                <a:gd name="T30" fmla="*/ 203 w 260"/>
                <a:gd name="T31" fmla="*/ 92 h 259"/>
                <a:gd name="T32" fmla="*/ 231 w 260"/>
                <a:gd name="T33" fmla="*/ 81 h 259"/>
                <a:gd name="T34" fmla="*/ 243 w 260"/>
                <a:gd name="T35" fmla="*/ 52 h 259"/>
                <a:gd name="T36" fmla="*/ 236 w 260"/>
                <a:gd name="T37" fmla="*/ 29 h 259"/>
                <a:gd name="T38" fmla="*/ 210 w 260"/>
                <a:gd name="T39" fmla="*/ 12 h 259"/>
                <a:gd name="T40" fmla="*/ 220 w 260"/>
                <a:gd name="T41" fmla="*/ 57 h 259"/>
                <a:gd name="T42" fmla="*/ 214 w 260"/>
                <a:gd name="T43" fmla="*/ 69 h 259"/>
                <a:gd name="T44" fmla="*/ 203 w 260"/>
                <a:gd name="T45" fmla="*/ 72 h 259"/>
                <a:gd name="T46" fmla="*/ 203 w 260"/>
                <a:gd name="T47" fmla="*/ 25 h 259"/>
                <a:gd name="T48" fmla="*/ 213 w 260"/>
                <a:gd name="T49" fmla="*/ 29 h 259"/>
                <a:gd name="T50" fmla="*/ 217 w 260"/>
                <a:gd name="T51" fmla="*/ 38 h 259"/>
                <a:gd name="T52" fmla="*/ 216 w 260"/>
                <a:gd name="T53" fmla="*/ 43 h 259"/>
                <a:gd name="T54" fmla="*/ 214 w 260"/>
                <a:gd name="T55" fmla="*/ 48 h 259"/>
                <a:gd name="T56" fmla="*/ 220 w 260"/>
                <a:gd name="T57" fmla="*/ 57 h 259"/>
                <a:gd name="T58" fmla="*/ 210 w 260"/>
                <a:gd name="T59" fmla="*/ 34 h 259"/>
                <a:gd name="T60" fmla="*/ 200 w 260"/>
                <a:gd name="T61" fmla="*/ 31 h 259"/>
                <a:gd name="T62" fmla="*/ 201 w 260"/>
                <a:gd name="T63" fmla="*/ 44 h 259"/>
                <a:gd name="T64" fmla="*/ 210 w 260"/>
                <a:gd name="T65" fmla="*/ 42 h 259"/>
                <a:gd name="T66" fmla="*/ 212 w 260"/>
                <a:gd name="T67" fmla="*/ 53 h 259"/>
                <a:gd name="T68" fmla="*/ 192 w 260"/>
                <a:gd name="T69" fmla="*/ 49 h 259"/>
                <a:gd name="T70" fmla="*/ 207 w 260"/>
                <a:gd name="T71" fmla="*/ 65 h 259"/>
                <a:gd name="T72" fmla="*/ 212 w 260"/>
                <a:gd name="T73" fmla="*/ 61 h 259"/>
                <a:gd name="T74" fmla="*/ 212 w 260"/>
                <a:gd name="T75" fmla="*/ 53 h 259"/>
                <a:gd name="T76" fmla="*/ 51 w 260"/>
                <a:gd name="T77" fmla="*/ 227 h 259"/>
                <a:gd name="T78" fmla="*/ 15 w 260"/>
                <a:gd name="T79" fmla="*/ 191 h 259"/>
                <a:gd name="T80" fmla="*/ 4 w 260"/>
                <a:gd name="T81" fmla="*/ 162 h 259"/>
                <a:gd name="T82" fmla="*/ 1 w 260"/>
                <a:gd name="T83" fmla="*/ 133 h 259"/>
                <a:gd name="T84" fmla="*/ 26 w 260"/>
                <a:gd name="T85" fmla="*/ 98 h 259"/>
                <a:gd name="T86" fmla="*/ 57 w 260"/>
                <a:gd name="T87" fmla="*/ 88 h 259"/>
                <a:gd name="T88" fmla="*/ 97 w 260"/>
                <a:gd name="T89" fmla="*/ 104 h 259"/>
                <a:gd name="T90" fmla="*/ 114 w 260"/>
                <a:gd name="T91" fmla="*/ 144 h 259"/>
                <a:gd name="T92" fmla="*/ 113 w 260"/>
                <a:gd name="T93" fmla="*/ 160 h 259"/>
                <a:gd name="T94" fmla="*/ 95 w 260"/>
                <a:gd name="T95" fmla="*/ 199 h 259"/>
                <a:gd name="T96" fmla="*/ 58 w 260"/>
                <a:gd name="T97" fmla="*/ 233 h 259"/>
                <a:gd name="T98" fmla="*/ 49 w 260"/>
                <a:gd name="T99" fmla="*/ 100 h 259"/>
                <a:gd name="T100" fmla="*/ 23 w 260"/>
                <a:gd name="T101" fmla="*/ 117 h 259"/>
                <a:gd name="T102" fmla="*/ 17 w 260"/>
                <a:gd name="T103" fmla="*/ 140 h 259"/>
                <a:gd name="T104" fmla="*/ 28 w 260"/>
                <a:gd name="T105" fmla="*/ 169 h 259"/>
                <a:gd name="T106" fmla="*/ 57 w 260"/>
                <a:gd name="T107" fmla="*/ 181 h 259"/>
                <a:gd name="T108" fmla="*/ 79 w 260"/>
                <a:gd name="T109" fmla="*/ 173 h 259"/>
                <a:gd name="T110" fmla="*/ 96 w 260"/>
                <a:gd name="T111" fmla="*/ 148 h 259"/>
                <a:gd name="T112" fmla="*/ 95 w 260"/>
                <a:gd name="T113" fmla="*/ 125 h 259"/>
                <a:gd name="T114" fmla="*/ 73 w 260"/>
                <a:gd name="T115" fmla="*/ 103 h 259"/>
                <a:gd name="T116" fmla="*/ 66 w 260"/>
                <a:gd name="T117" fmla="*/ 150 h 259"/>
                <a:gd name="T118" fmla="*/ 53 w 260"/>
                <a:gd name="T119" fmla="*/ 114 h 259"/>
                <a:gd name="T120" fmla="*/ 66 w 260"/>
                <a:gd name="T121" fmla="*/ 150 h 259"/>
                <a:gd name="T122" fmla="*/ 57 w 260"/>
                <a:gd name="T123" fmla="*/ 125 h 259"/>
                <a:gd name="T124" fmla="*/ 208 w 260"/>
                <a:gd name="T125" fmla="*/ 153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0" h="259">
                  <a:moveTo>
                    <a:pt x="259" y="62"/>
                  </a:moveTo>
                  <a:lnTo>
                    <a:pt x="259" y="62"/>
                  </a:lnTo>
                  <a:lnTo>
                    <a:pt x="259" y="72"/>
                  </a:lnTo>
                  <a:lnTo>
                    <a:pt x="256" y="79"/>
                  </a:lnTo>
                  <a:lnTo>
                    <a:pt x="253" y="88"/>
                  </a:lnTo>
                  <a:lnTo>
                    <a:pt x="249" y="96"/>
                  </a:lnTo>
                  <a:lnTo>
                    <a:pt x="240" y="111"/>
                  </a:lnTo>
                  <a:lnTo>
                    <a:pt x="230" y="122"/>
                  </a:lnTo>
                  <a:lnTo>
                    <a:pt x="221" y="131"/>
                  </a:lnTo>
                  <a:lnTo>
                    <a:pt x="212" y="139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196" y="139"/>
                  </a:lnTo>
                  <a:lnTo>
                    <a:pt x="188" y="134"/>
                  </a:lnTo>
                  <a:lnTo>
                    <a:pt x="179" y="125"/>
                  </a:lnTo>
                  <a:lnTo>
                    <a:pt x="170" y="114"/>
                  </a:lnTo>
                  <a:lnTo>
                    <a:pt x="161" y="103"/>
                  </a:lnTo>
                  <a:lnTo>
                    <a:pt x="153" y="88"/>
                  </a:lnTo>
                  <a:lnTo>
                    <a:pt x="151" y="82"/>
                  </a:lnTo>
                  <a:lnTo>
                    <a:pt x="149" y="74"/>
                  </a:lnTo>
                  <a:lnTo>
                    <a:pt x="149" y="74"/>
                  </a:lnTo>
                  <a:lnTo>
                    <a:pt x="147" y="65"/>
                  </a:lnTo>
                  <a:lnTo>
                    <a:pt x="145" y="56"/>
                  </a:lnTo>
                  <a:lnTo>
                    <a:pt x="145" y="56"/>
                  </a:lnTo>
                  <a:lnTo>
                    <a:pt x="147" y="44"/>
                  </a:lnTo>
                  <a:lnTo>
                    <a:pt x="151" y="34"/>
                  </a:lnTo>
                  <a:lnTo>
                    <a:pt x="156" y="25"/>
                  </a:lnTo>
                  <a:lnTo>
                    <a:pt x="162" y="16"/>
                  </a:lnTo>
                  <a:lnTo>
                    <a:pt x="171" y="9"/>
                  </a:lnTo>
                  <a:lnTo>
                    <a:pt x="181" y="4"/>
                  </a:lnTo>
                  <a:lnTo>
                    <a:pt x="191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14" y="0"/>
                  </a:lnTo>
                  <a:lnTo>
                    <a:pt x="225" y="4"/>
                  </a:lnTo>
                  <a:lnTo>
                    <a:pt x="234" y="9"/>
                  </a:lnTo>
                  <a:lnTo>
                    <a:pt x="243" y="16"/>
                  </a:lnTo>
                  <a:lnTo>
                    <a:pt x="249" y="25"/>
                  </a:lnTo>
                  <a:lnTo>
                    <a:pt x="255" y="34"/>
                  </a:lnTo>
                  <a:lnTo>
                    <a:pt x="259" y="44"/>
                  </a:lnTo>
                  <a:lnTo>
                    <a:pt x="260" y="56"/>
                  </a:lnTo>
                  <a:lnTo>
                    <a:pt x="260" y="56"/>
                  </a:lnTo>
                  <a:lnTo>
                    <a:pt x="259" y="62"/>
                  </a:lnTo>
                  <a:lnTo>
                    <a:pt x="259" y="62"/>
                  </a:lnTo>
                  <a:close/>
                  <a:moveTo>
                    <a:pt x="203" y="12"/>
                  </a:moveTo>
                  <a:lnTo>
                    <a:pt x="203" y="12"/>
                  </a:lnTo>
                  <a:lnTo>
                    <a:pt x="195" y="12"/>
                  </a:lnTo>
                  <a:lnTo>
                    <a:pt x="187" y="14"/>
                  </a:lnTo>
                  <a:lnTo>
                    <a:pt x="181" y="18"/>
                  </a:lnTo>
                  <a:lnTo>
                    <a:pt x="174" y="23"/>
                  </a:lnTo>
                  <a:lnTo>
                    <a:pt x="169" y="29"/>
                  </a:lnTo>
                  <a:lnTo>
                    <a:pt x="165" y="36"/>
                  </a:lnTo>
                  <a:lnTo>
                    <a:pt x="164" y="43"/>
                  </a:lnTo>
                  <a:lnTo>
                    <a:pt x="162" y="52"/>
                  </a:lnTo>
                  <a:lnTo>
                    <a:pt x="162" y="52"/>
                  </a:lnTo>
                  <a:lnTo>
                    <a:pt x="164" y="60"/>
                  </a:lnTo>
                  <a:lnTo>
                    <a:pt x="165" y="68"/>
                  </a:lnTo>
                  <a:lnTo>
                    <a:pt x="169" y="74"/>
                  </a:lnTo>
                  <a:lnTo>
                    <a:pt x="174" y="81"/>
                  </a:lnTo>
                  <a:lnTo>
                    <a:pt x="181" y="85"/>
                  </a:lnTo>
                  <a:lnTo>
                    <a:pt x="187" y="88"/>
                  </a:lnTo>
                  <a:lnTo>
                    <a:pt x="195" y="91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10" y="91"/>
                  </a:lnTo>
                  <a:lnTo>
                    <a:pt x="218" y="88"/>
                  </a:lnTo>
                  <a:lnTo>
                    <a:pt x="225" y="85"/>
                  </a:lnTo>
                  <a:lnTo>
                    <a:pt x="231" y="81"/>
                  </a:lnTo>
                  <a:lnTo>
                    <a:pt x="236" y="74"/>
                  </a:lnTo>
                  <a:lnTo>
                    <a:pt x="240" y="68"/>
                  </a:lnTo>
                  <a:lnTo>
                    <a:pt x="242" y="60"/>
                  </a:lnTo>
                  <a:lnTo>
                    <a:pt x="243" y="52"/>
                  </a:lnTo>
                  <a:lnTo>
                    <a:pt x="243" y="52"/>
                  </a:lnTo>
                  <a:lnTo>
                    <a:pt x="242" y="43"/>
                  </a:lnTo>
                  <a:lnTo>
                    <a:pt x="240" y="36"/>
                  </a:lnTo>
                  <a:lnTo>
                    <a:pt x="236" y="29"/>
                  </a:lnTo>
                  <a:lnTo>
                    <a:pt x="231" y="23"/>
                  </a:lnTo>
                  <a:lnTo>
                    <a:pt x="225" y="18"/>
                  </a:lnTo>
                  <a:lnTo>
                    <a:pt x="218" y="14"/>
                  </a:lnTo>
                  <a:lnTo>
                    <a:pt x="210" y="12"/>
                  </a:lnTo>
                  <a:lnTo>
                    <a:pt x="203" y="12"/>
                  </a:lnTo>
                  <a:lnTo>
                    <a:pt x="203" y="12"/>
                  </a:lnTo>
                  <a:close/>
                  <a:moveTo>
                    <a:pt x="220" y="57"/>
                  </a:moveTo>
                  <a:lnTo>
                    <a:pt x="220" y="57"/>
                  </a:lnTo>
                  <a:lnTo>
                    <a:pt x="218" y="64"/>
                  </a:lnTo>
                  <a:lnTo>
                    <a:pt x="218" y="64"/>
                  </a:lnTo>
                  <a:lnTo>
                    <a:pt x="217" y="66"/>
                  </a:lnTo>
                  <a:lnTo>
                    <a:pt x="214" y="69"/>
                  </a:lnTo>
                  <a:lnTo>
                    <a:pt x="214" y="69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3" y="72"/>
                  </a:lnTo>
                  <a:lnTo>
                    <a:pt x="187" y="72"/>
                  </a:lnTo>
                  <a:lnTo>
                    <a:pt x="187" y="25"/>
                  </a:lnTo>
                  <a:lnTo>
                    <a:pt x="203" y="25"/>
                  </a:lnTo>
                  <a:lnTo>
                    <a:pt x="203" y="25"/>
                  </a:lnTo>
                  <a:lnTo>
                    <a:pt x="207" y="26"/>
                  </a:lnTo>
                  <a:lnTo>
                    <a:pt x="210" y="27"/>
                  </a:lnTo>
                  <a:lnTo>
                    <a:pt x="210" y="27"/>
                  </a:lnTo>
                  <a:lnTo>
                    <a:pt x="213" y="29"/>
                  </a:lnTo>
                  <a:lnTo>
                    <a:pt x="216" y="31"/>
                  </a:lnTo>
                  <a:lnTo>
                    <a:pt x="216" y="31"/>
                  </a:lnTo>
                  <a:lnTo>
                    <a:pt x="217" y="34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40"/>
                  </a:lnTo>
                  <a:lnTo>
                    <a:pt x="216" y="43"/>
                  </a:lnTo>
                  <a:lnTo>
                    <a:pt x="216" y="43"/>
                  </a:lnTo>
                  <a:lnTo>
                    <a:pt x="213" y="44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14" y="48"/>
                  </a:lnTo>
                  <a:lnTo>
                    <a:pt x="217" y="51"/>
                  </a:lnTo>
                  <a:lnTo>
                    <a:pt x="217" y="51"/>
                  </a:lnTo>
                  <a:lnTo>
                    <a:pt x="218" y="53"/>
                  </a:lnTo>
                  <a:lnTo>
                    <a:pt x="220" y="57"/>
                  </a:lnTo>
                  <a:lnTo>
                    <a:pt x="220" y="57"/>
                  </a:lnTo>
                  <a:close/>
                  <a:moveTo>
                    <a:pt x="212" y="38"/>
                  </a:moveTo>
                  <a:lnTo>
                    <a:pt x="212" y="38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0" y="31"/>
                  </a:lnTo>
                  <a:lnTo>
                    <a:pt x="192" y="31"/>
                  </a:lnTo>
                  <a:lnTo>
                    <a:pt x="192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2" y="38"/>
                  </a:lnTo>
                  <a:lnTo>
                    <a:pt x="212" y="38"/>
                  </a:lnTo>
                  <a:close/>
                  <a:moveTo>
                    <a:pt x="212" y="53"/>
                  </a:moveTo>
                  <a:lnTo>
                    <a:pt x="212" y="53"/>
                  </a:lnTo>
                  <a:lnTo>
                    <a:pt x="208" y="51"/>
                  </a:lnTo>
                  <a:lnTo>
                    <a:pt x="208" y="51"/>
                  </a:lnTo>
                  <a:lnTo>
                    <a:pt x="201" y="49"/>
                  </a:lnTo>
                  <a:lnTo>
                    <a:pt x="192" y="49"/>
                  </a:lnTo>
                  <a:lnTo>
                    <a:pt x="192" y="65"/>
                  </a:lnTo>
                  <a:lnTo>
                    <a:pt x="203" y="65"/>
                  </a:lnTo>
                  <a:lnTo>
                    <a:pt x="203" y="65"/>
                  </a:lnTo>
                  <a:lnTo>
                    <a:pt x="207" y="65"/>
                  </a:lnTo>
                  <a:lnTo>
                    <a:pt x="207" y="65"/>
                  </a:lnTo>
                  <a:lnTo>
                    <a:pt x="210" y="64"/>
                  </a:lnTo>
                  <a:lnTo>
                    <a:pt x="210" y="64"/>
                  </a:lnTo>
                  <a:lnTo>
                    <a:pt x="212" y="61"/>
                  </a:lnTo>
                  <a:lnTo>
                    <a:pt x="212" y="61"/>
                  </a:lnTo>
                  <a:lnTo>
                    <a:pt x="213" y="57"/>
                  </a:lnTo>
                  <a:lnTo>
                    <a:pt x="213" y="57"/>
                  </a:lnTo>
                  <a:lnTo>
                    <a:pt x="212" y="53"/>
                  </a:lnTo>
                  <a:lnTo>
                    <a:pt x="212" y="53"/>
                  </a:lnTo>
                  <a:close/>
                  <a:moveTo>
                    <a:pt x="58" y="233"/>
                  </a:moveTo>
                  <a:lnTo>
                    <a:pt x="58" y="233"/>
                  </a:lnTo>
                  <a:lnTo>
                    <a:pt x="51" y="227"/>
                  </a:lnTo>
                  <a:lnTo>
                    <a:pt x="43" y="222"/>
                  </a:lnTo>
                  <a:lnTo>
                    <a:pt x="34" y="213"/>
                  </a:lnTo>
                  <a:lnTo>
                    <a:pt x="25" y="203"/>
                  </a:lnTo>
                  <a:lnTo>
                    <a:pt x="15" y="191"/>
                  </a:lnTo>
                  <a:lnTo>
                    <a:pt x="8" y="177"/>
                  </a:lnTo>
                  <a:lnTo>
                    <a:pt x="5" y="170"/>
                  </a:lnTo>
                  <a:lnTo>
                    <a:pt x="4" y="162"/>
                  </a:lnTo>
                  <a:lnTo>
                    <a:pt x="4" y="162"/>
                  </a:lnTo>
                  <a:lnTo>
                    <a:pt x="1" y="153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1" y="133"/>
                  </a:lnTo>
                  <a:lnTo>
                    <a:pt x="5" y="122"/>
                  </a:lnTo>
                  <a:lnTo>
                    <a:pt x="10" y="113"/>
                  </a:lnTo>
                  <a:lnTo>
                    <a:pt x="17" y="104"/>
                  </a:lnTo>
                  <a:lnTo>
                    <a:pt x="26" y="98"/>
                  </a:lnTo>
                  <a:lnTo>
                    <a:pt x="35" y="92"/>
                  </a:lnTo>
                  <a:lnTo>
                    <a:pt x="45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69" y="88"/>
                  </a:lnTo>
                  <a:lnTo>
                    <a:pt x="79" y="92"/>
                  </a:lnTo>
                  <a:lnTo>
                    <a:pt x="88" y="98"/>
                  </a:lnTo>
                  <a:lnTo>
                    <a:pt x="97" y="104"/>
                  </a:lnTo>
                  <a:lnTo>
                    <a:pt x="104" y="113"/>
                  </a:lnTo>
                  <a:lnTo>
                    <a:pt x="109" y="122"/>
                  </a:lnTo>
                  <a:lnTo>
                    <a:pt x="113" y="133"/>
                  </a:lnTo>
                  <a:lnTo>
                    <a:pt x="114" y="144"/>
                  </a:lnTo>
                  <a:lnTo>
                    <a:pt x="114" y="144"/>
                  </a:lnTo>
                  <a:lnTo>
                    <a:pt x="113" y="151"/>
                  </a:lnTo>
                  <a:lnTo>
                    <a:pt x="113" y="151"/>
                  </a:lnTo>
                  <a:lnTo>
                    <a:pt x="113" y="160"/>
                  </a:lnTo>
                  <a:lnTo>
                    <a:pt x="110" y="168"/>
                  </a:lnTo>
                  <a:lnTo>
                    <a:pt x="108" y="177"/>
                  </a:lnTo>
                  <a:lnTo>
                    <a:pt x="104" y="185"/>
                  </a:lnTo>
                  <a:lnTo>
                    <a:pt x="95" y="199"/>
                  </a:lnTo>
                  <a:lnTo>
                    <a:pt x="84" y="211"/>
                  </a:lnTo>
                  <a:lnTo>
                    <a:pt x="75" y="220"/>
                  </a:lnTo>
                  <a:lnTo>
                    <a:pt x="66" y="227"/>
                  </a:lnTo>
                  <a:lnTo>
                    <a:pt x="58" y="233"/>
                  </a:lnTo>
                  <a:lnTo>
                    <a:pt x="58" y="233"/>
                  </a:lnTo>
                  <a:close/>
                  <a:moveTo>
                    <a:pt x="57" y="100"/>
                  </a:moveTo>
                  <a:lnTo>
                    <a:pt x="57" y="100"/>
                  </a:lnTo>
                  <a:lnTo>
                    <a:pt x="49" y="100"/>
                  </a:lnTo>
                  <a:lnTo>
                    <a:pt x="41" y="103"/>
                  </a:lnTo>
                  <a:lnTo>
                    <a:pt x="35" y="107"/>
                  </a:lnTo>
                  <a:lnTo>
                    <a:pt x="28" y="112"/>
                  </a:lnTo>
                  <a:lnTo>
                    <a:pt x="23" y="117"/>
                  </a:lnTo>
                  <a:lnTo>
                    <a:pt x="19" y="125"/>
                  </a:lnTo>
                  <a:lnTo>
                    <a:pt x="18" y="131"/>
                  </a:lnTo>
                  <a:lnTo>
                    <a:pt x="17" y="140"/>
                  </a:lnTo>
                  <a:lnTo>
                    <a:pt x="17" y="140"/>
                  </a:lnTo>
                  <a:lnTo>
                    <a:pt x="18" y="148"/>
                  </a:lnTo>
                  <a:lnTo>
                    <a:pt x="19" y="156"/>
                  </a:lnTo>
                  <a:lnTo>
                    <a:pt x="23" y="162"/>
                  </a:lnTo>
                  <a:lnTo>
                    <a:pt x="28" y="169"/>
                  </a:lnTo>
                  <a:lnTo>
                    <a:pt x="35" y="173"/>
                  </a:lnTo>
                  <a:lnTo>
                    <a:pt x="41" y="177"/>
                  </a:lnTo>
                  <a:lnTo>
                    <a:pt x="49" y="179"/>
                  </a:lnTo>
                  <a:lnTo>
                    <a:pt x="57" y="181"/>
                  </a:lnTo>
                  <a:lnTo>
                    <a:pt x="57" y="181"/>
                  </a:lnTo>
                  <a:lnTo>
                    <a:pt x="65" y="179"/>
                  </a:lnTo>
                  <a:lnTo>
                    <a:pt x="73" y="177"/>
                  </a:lnTo>
                  <a:lnTo>
                    <a:pt x="79" y="173"/>
                  </a:lnTo>
                  <a:lnTo>
                    <a:pt x="86" y="169"/>
                  </a:lnTo>
                  <a:lnTo>
                    <a:pt x="91" y="162"/>
                  </a:lnTo>
                  <a:lnTo>
                    <a:pt x="95" y="156"/>
                  </a:lnTo>
                  <a:lnTo>
                    <a:pt x="96" y="148"/>
                  </a:lnTo>
                  <a:lnTo>
                    <a:pt x="97" y="140"/>
                  </a:lnTo>
                  <a:lnTo>
                    <a:pt x="97" y="140"/>
                  </a:lnTo>
                  <a:lnTo>
                    <a:pt x="96" y="131"/>
                  </a:lnTo>
                  <a:lnTo>
                    <a:pt x="95" y="125"/>
                  </a:lnTo>
                  <a:lnTo>
                    <a:pt x="91" y="117"/>
                  </a:lnTo>
                  <a:lnTo>
                    <a:pt x="86" y="112"/>
                  </a:lnTo>
                  <a:lnTo>
                    <a:pt x="79" y="107"/>
                  </a:lnTo>
                  <a:lnTo>
                    <a:pt x="73" y="103"/>
                  </a:lnTo>
                  <a:lnTo>
                    <a:pt x="65" y="100"/>
                  </a:lnTo>
                  <a:lnTo>
                    <a:pt x="57" y="100"/>
                  </a:lnTo>
                  <a:lnTo>
                    <a:pt x="57" y="100"/>
                  </a:lnTo>
                  <a:close/>
                  <a:moveTo>
                    <a:pt x="66" y="150"/>
                  </a:moveTo>
                  <a:lnTo>
                    <a:pt x="48" y="150"/>
                  </a:lnTo>
                  <a:lnTo>
                    <a:pt x="45" y="160"/>
                  </a:lnTo>
                  <a:lnTo>
                    <a:pt x="35" y="160"/>
                  </a:lnTo>
                  <a:lnTo>
                    <a:pt x="53" y="114"/>
                  </a:lnTo>
                  <a:lnTo>
                    <a:pt x="62" y="114"/>
                  </a:lnTo>
                  <a:lnTo>
                    <a:pt x="80" y="160"/>
                  </a:lnTo>
                  <a:lnTo>
                    <a:pt x="70" y="160"/>
                  </a:lnTo>
                  <a:lnTo>
                    <a:pt x="66" y="150"/>
                  </a:lnTo>
                  <a:close/>
                  <a:moveTo>
                    <a:pt x="57" y="125"/>
                  </a:moveTo>
                  <a:lnTo>
                    <a:pt x="52" y="140"/>
                  </a:lnTo>
                  <a:lnTo>
                    <a:pt x="64" y="140"/>
                  </a:lnTo>
                  <a:lnTo>
                    <a:pt x="57" y="125"/>
                  </a:lnTo>
                  <a:close/>
                  <a:moveTo>
                    <a:pt x="208" y="164"/>
                  </a:moveTo>
                  <a:lnTo>
                    <a:pt x="52" y="259"/>
                  </a:lnTo>
                  <a:lnTo>
                    <a:pt x="52" y="248"/>
                  </a:lnTo>
                  <a:lnTo>
                    <a:pt x="208" y="153"/>
                  </a:lnTo>
                  <a:lnTo>
                    <a:pt x="208" y="16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矩形 34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TextBox 35"/>
          <p:cNvSpPr txBox="1"/>
          <p:nvPr/>
        </p:nvSpPr>
        <p:spPr>
          <a:xfrm>
            <a:off x="4645203" y="584684"/>
            <a:ext cx="30572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旅游消费购物图标</a:t>
            </a:r>
          </a:p>
        </p:txBody>
      </p:sp>
    </p:spTree>
    <p:extLst>
      <p:ext uri="{BB962C8B-B14F-4D97-AF65-F5344CB8AC3E}">
        <p14:creationId xmlns:p14="http://schemas.microsoft.com/office/powerpoint/2010/main" val="388676964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组合 29"/>
          <p:cNvGrpSpPr/>
          <p:nvPr/>
        </p:nvGrpSpPr>
        <p:grpSpPr>
          <a:xfrm>
            <a:off x="2482120" y="1839690"/>
            <a:ext cx="7214281" cy="4097816"/>
            <a:chOff x="6163093" y="5657734"/>
            <a:chExt cx="1896068" cy="1076994"/>
          </a:xfrm>
        </p:grpSpPr>
        <p:sp>
          <p:nvSpPr>
            <p:cNvPr id="2" name="Freeform 121"/>
            <p:cNvSpPr>
              <a:spLocks noEditPoints="1"/>
            </p:cNvSpPr>
            <p:nvPr/>
          </p:nvSpPr>
          <p:spPr bwMode="auto">
            <a:xfrm>
              <a:off x="6164836" y="5666447"/>
              <a:ext cx="224810" cy="226552"/>
            </a:xfrm>
            <a:custGeom>
              <a:avLst/>
              <a:gdLst>
                <a:gd name="T0" fmla="*/ 254 w 259"/>
                <a:gd name="T1" fmla="*/ 67 h 260"/>
                <a:gd name="T2" fmla="*/ 235 w 259"/>
                <a:gd name="T3" fmla="*/ 85 h 260"/>
                <a:gd name="T4" fmla="*/ 173 w 259"/>
                <a:gd name="T5" fmla="*/ 24 h 260"/>
                <a:gd name="T6" fmla="*/ 193 w 259"/>
                <a:gd name="T7" fmla="*/ 5 h 260"/>
                <a:gd name="T8" fmla="*/ 193 w 259"/>
                <a:gd name="T9" fmla="*/ 5 h 260"/>
                <a:gd name="T10" fmla="*/ 198 w 259"/>
                <a:gd name="T11" fmla="*/ 1 h 260"/>
                <a:gd name="T12" fmla="*/ 204 w 259"/>
                <a:gd name="T13" fmla="*/ 0 h 260"/>
                <a:gd name="T14" fmla="*/ 211 w 259"/>
                <a:gd name="T15" fmla="*/ 1 h 260"/>
                <a:gd name="T16" fmla="*/ 216 w 259"/>
                <a:gd name="T17" fmla="*/ 5 h 260"/>
                <a:gd name="T18" fmla="*/ 255 w 259"/>
                <a:gd name="T19" fmla="*/ 44 h 260"/>
                <a:gd name="T20" fmla="*/ 255 w 259"/>
                <a:gd name="T21" fmla="*/ 44 h 260"/>
                <a:gd name="T22" fmla="*/ 259 w 259"/>
                <a:gd name="T23" fmla="*/ 49 h 260"/>
                <a:gd name="T24" fmla="*/ 259 w 259"/>
                <a:gd name="T25" fmla="*/ 56 h 260"/>
                <a:gd name="T26" fmla="*/ 258 w 259"/>
                <a:gd name="T27" fmla="*/ 62 h 260"/>
                <a:gd name="T28" fmla="*/ 254 w 259"/>
                <a:gd name="T29" fmla="*/ 67 h 260"/>
                <a:gd name="T30" fmla="*/ 254 w 259"/>
                <a:gd name="T31" fmla="*/ 67 h 260"/>
                <a:gd name="T32" fmla="*/ 92 w 259"/>
                <a:gd name="T33" fmla="*/ 228 h 260"/>
                <a:gd name="T34" fmla="*/ 31 w 259"/>
                <a:gd name="T35" fmla="*/ 166 h 260"/>
                <a:gd name="T36" fmla="*/ 168 w 259"/>
                <a:gd name="T37" fmla="*/ 30 h 260"/>
                <a:gd name="T38" fmla="*/ 229 w 259"/>
                <a:gd name="T39" fmla="*/ 92 h 260"/>
                <a:gd name="T40" fmla="*/ 92 w 259"/>
                <a:gd name="T41" fmla="*/ 228 h 260"/>
                <a:gd name="T42" fmla="*/ 0 w 259"/>
                <a:gd name="T43" fmla="*/ 260 h 260"/>
                <a:gd name="T44" fmla="*/ 25 w 259"/>
                <a:gd name="T45" fmla="*/ 172 h 260"/>
                <a:gd name="T46" fmla="*/ 86 w 259"/>
                <a:gd name="T47" fmla="*/ 235 h 260"/>
                <a:gd name="T48" fmla="*/ 0 w 259"/>
                <a:gd name="T49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9" h="260">
                  <a:moveTo>
                    <a:pt x="254" y="67"/>
                  </a:moveTo>
                  <a:lnTo>
                    <a:pt x="235" y="85"/>
                  </a:lnTo>
                  <a:lnTo>
                    <a:pt x="173" y="24"/>
                  </a:lnTo>
                  <a:lnTo>
                    <a:pt x="193" y="5"/>
                  </a:lnTo>
                  <a:lnTo>
                    <a:pt x="193" y="5"/>
                  </a:lnTo>
                  <a:lnTo>
                    <a:pt x="198" y="1"/>
                  </a:lnTo>
                  <a:lnTo>
                    <a:pt x="204" y="0"/>
                  </a:lnTo>
                  <a:lnTo>
                    <a:pt x="211" y="1"/>
                  </a:lnTo>
                  <a:lnTo>
                    <a:pt x="216" y="5"/>
                  </a:lnTo>
                  <a:lnTo>
                    <a:pt x="255" y="44"/>
                  </a:lnTo>
                  <a:lnTo>
                    <a:pt x="255" y="44"/>
                  </a:lnTo>
                  <a:lnTo>
                    <a:pt x="259" y="49"/>
                  </a:lnTo>
                  <a:lnTo>
                    <a:pt x="259" y="56"/>
                  </a:lnTo>
                  <a:lnTo>
                    <a:pt x="258" y="62"/>
                  </a:lnTo>
                  <a:lnTo>
                    <a:pt x="254" y="67"/>
                  </a:lnTo>
                  <a:lnTo>
                    <a:pt x="254" y="67"/>
                  </a:lnTo>
                  <a:close/>
                  <a:moveTo>
                    <a:pt x="92" y="228"/>
                  </a:moveTo>
                  <a:lnTo>
                    <a:pt x="31" y="166"/>
                  </a:lnTo>
                  <a:lnTo>
                    <a:pt x="168" y="30"/>
                  </a:lnTo>
                  <a:lnTo>
                    <a:pt x="229" y="92"/>
                  </a:lnTo>
                  <a:lnTo>
                    <a:pt x="92" y="228"/>
                  </a:lnTo>
                  <a:close/>
                  <a:moveTo>
                    <a:pt x="0" y="260"/>
                  </a:moveTo>
                  <a:lnTo>
                    <a:pt x="25" y="172"/>
                  </a:lnTo>
                  <a:lnTo>
                    <a:pt x="86" y="235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122"/>
            <p:cNvSpPr>
              <a:spLocks noEditPoints="1"/>
            </p:cNvSpPr>
            <p:nvPr/>
          </p:nvSpPr>
          <p:spPr bwMode="auto">
            <a:xfrm>
              <a:off x="6445411" y="5657734"/>
              <a:ext cx="226552" cy="224810"/>
            </a:xfrm>
            <a:custGeom>
              <a:avLst/>
              <a:gdLst>
                <a:gd name="T0" fmla="*/ 234 w 258"/>
                <a:gd name="T1" fmla="*/ 104 h 259"/>
                <a:gd name="T2" fmla="*/ 153 w 258"/>
                <a:gd name="T3" fmla="*/ 25 h 259"/>
                <a:gd name="T4" fmla="*/ 178 w 258"/>
                <a:gd name="T5" fmla="*/ 0 h 259"/>
                <a:gd name="T6" fmla="*/ 258 w 258"/>
                <a:gd name="T7" fmla="*/ 81 h 259"/>
                <a:gd name="T8" fmla="*/ 234 w 258"/>
                <a:gd name="T9" fmla="*/ 104 h 259"/>
                <a:gd name="T10" fmla="*/ 210 w 258"/>
                <a:gd name="T11" fmla="*/ 128 h 259"/>
                <a:gd name="T12" fmla="*/ 210 w 258"/>
                <a:gd name="T13" fmla="*/ 128 h 259"/>
                <a:gd name="T14" fmla="*/ 208 w 258"/>
                <a:gd name="T15" fmla="*/ 129 h 259"/>
                <a:gd name="T16" fmla="*/ 193 w 258"/>
                <a:gd name="T17" fmla="*/ 129 h 259"/>
                <a:gd name="T18" fmla="*/ 178 w 258"/>
                <a:gd name="T19" fmla="*/ 129 h 259"/>
                <a:gd name="T20" fmla="*/ 161 w 258"/>
                <a:gd name="T21" fmla="*/ 194 h 259"/>
                <a:gd name="T22" fmla="*/ 32 w 258"/>
                <a:gd name="T23" fmla="*/ 259 h 259"/>
                <a:gd name="T24" fmla="*/ 16 w 258"/>
                <a:gd name="T25" fmla="*/ 259 h 259"/>
                <a:gd name="T26" fmla="*/ 67 w 258"/>
                <a:gd name="T27" fmla="*/ 207 h 259"/>
                <a:gd name="T28" fmla="*/ 67 w 258"/>
                <a:gd name="T29" fmla="*/ 207 h 259"/>
                <a:gd name="T30" fmla="*/ 74 w 258"/>
                <a:gd name="T31" fmla="*/ 209 h 259"/>
                <a:gd name="T32" fmla="*/ 80 w 258"/>
                <a:gd name="T33" fmla="*/ 209 h 259"/>
                <a:gd name="T34" fmla="*/ 80 w 258"/>
                <a:gd name="T35" fmla="*/ 209 h 259"/>
                <a:gd name="T36" fmla="*/ 87 w 258"/>
                <a:gd name="T37" fmla="*/ 209 h 259"/>
                <a:gd name="T38" fmla="*/ 93 w 258"/>
                <a:gd name="T39" fmla="*/ 207 h 259"/>
                <a:gd name="T40" fmla="*/ 98 w 258"/>
                <a:gd name="T41" fmla="*/ 204 h 259"/>
                <a:gd name="T42" fmla="*/ 104 w 258"/>
                <a:gd name="T43" fmla="*/ 200 h 259"/>
                <a:gd name="T44" fmla="*/ 107 w 258"/>
                <a:gd name="T45" fmla="*/ 195 h 259"/>
                <a:gd name="T46" fmla="*/ 110 w 258"/>
                <a:gd name="T47" fmla="*/ 190 h 259"/>
                <a:gd name="T48" fmla="*/ 113 w 258"/>
                <a:gd name="T49" fmla="*/ 185 h 259"/>
                <a:gd name="T50" fmla="*/ 113 w 258"/>
                <a:gd name="T51" fmla="*/ 178 h 259"/>
                <a:gd name="T52" fmla="*/ 113 w 258"/>
                <a:gd name="T53" fmla="*/ 178 h 259"/>
                <a:gd name="T54" fmla="*/ 113 w 258"/>
                <a:gd name="T55" fmla="*/ 172 h 259"/>
                <a:gd name="T56" fmla="*/ 110 w 258"/>
                <a:gd name="T57" fmla="*/ 165 h 259"/>
                <a:gd name="T58" fmla="*/ 107 w 258"/>
                <a:gd name="T59" fmla="*/ 160 h 259"/>
                <a:gd name="T60" fmla="*/ 104 w 258"/>
                <a:gd name="T61" fmla="*/ 155 h 259"/>
                <a:gd name="T62" fmla="*/ 98 w 258"/>
                <a:gd name="T63" fmla="*/ 151 h 259"/>
                <a:gd name="T64" fmla="*/ 93 w 258"/>
                <a:gd name="T65" fmla="*/ 148 h 259"/>
                <a:gd name="T66" fmla="*/ 87 w 258"/>
                <a:gd name="T67" fmla="*/ 146 h 259"/>
                <a:gd name="T68" fmla="*/ 80 w 258"/>
                <a:gd name="T69" fmla="*/ 146 h 259"/>
                <a:gd name="T70" fmla="*/ 80 w 258"/>
                <a:gd name="T71" fmla="*/ 146 h 259"/>
                <a:gd name="T72" fmla="*/ 74 w 258"/>
                <a:gd name="T73" fmla="*/ 146 h 259"/>
                <a:gd name="T74" fmla="*/ 68 w 258"/>
                <a:gd name="T75" fmla="*/ 148 h 259"/>
                <a:gd name="T76" fmla="*/ 62 w 258"/>
                <a:gd name="T77" fmla="*/ 151 h 259"/>
                <a:gd name="T78" fmla="*/ 58 w 258"/>
                <a:gd name="T79" fmla="*/ 155 h 259"/>
                <a:gd name="T80" fmla="*/ 54 w 258"/>
                <a:gd name="T81" fmla="*/ 160 h 259"/>
                <a:gd name="T82" fmla="*/ 50 w 258"/>
                <a:gd name="T83" fmla="*/ 165 h 259"/>
                <a:gd name="T84" fmla="*/ 49 w 258"/>
                <a:gd name="T85" fmla="*/ 172 h 259"/>
                <a:gd name="T86" fmla="*/ 48 w 258"/>
                <a:gd name="T87" fmla="*/ 178 h 259"/>
                <a:gd name="T88" fmla="*/ 48 w 258"/>
                <a:gd name="T89" fmla="*/ 178 h 259"/>
                <a:gd name="T90" fmla="*/ 49 w 258"/>
                <a:gd name="T91" fmla="*/ 185 h 259"/>
                <a:gd name="T92" fmla="*/ 52 w 258"/>
                <a:gd name="T93" fmla="*/ 191 h 259"/>
                <a:gd name="T94" fmla="*/ 0 w 258"/>
                <a:gd name="T95" fmla="*/ 242 h 259"/>
                <a:gd name="T96" fmla="*/ 0 w 258"/>
                <a:gd name="T97" fmla="*/ 226 h 259"/>
                <a:gd name="T98" fmla="*/ 65 w 258"/>
                <a:gd name="T99" fmla="*/ 98 h 259"/>
                <a:gd name="T100" fmla="*/ 130 w 258"/>
                <a:gd name="T101" fmla="*/ 81 h 259"/>
                <a:gd name="T102" fmla="*/ 130 w 258"/>
                <a:gd name="T103" fmla="*/ 65 h 259"/>
                <a:gd name="T104" fmla="*/ 130 w 258"/>
                <a:gd name="T105" fmla="*/ 50 h 259"/>
                <a:gd name="T106" fmla="*/ 130 w 258"/>
                <a:gd name="T107" fmla="*/ 50 h 259"/>
                <a:gd name="T108" fmla="*/ 130 w 258"/>
                <a:gd name="T109" fmla="*/ 48 h 259"/>
                <a:gd name="T110" fmla="*/ 137 w 258"/>
                <a:gd name="T111" fmla="*/ 41 h 259"/>
                <a:gd name="T112" fmla="*/ 217 w 258"/>
                <a:gd name="T113" fmla="*/ 121 h 259"/>
                <a:gd name="T114" fmla="*/ 210 w 258"/>
                <a:gd name="T115" fmla="*/ 12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8" h="259">
                  <a:moveTo>
                    <a:pt x="234" y="104"/>
                  </a:moveTo>
                  <a:lnTo>
                    <a:pt x="153" y="25"/>
                  </a:lnTo>
                  <a:lnTo>
                    <a:pt x="178" y="0"/>
                  </a:lnTo>
                  <a:lnTo>
                    <a:pt x="258" y="81"/>
                  </a:lnTo>
                  <a:lnTo>
                    <a:pt x="234" y="104"/>
                  </a:lnTo>
                  <a:close/>
                  <a:moveTo>
                    <a:pt x="210" y="128"/>
                  </a:moveTo>
                  <a:lnTo>
                    <a:pt x="210" y="128"/>
                  </a:lnTo>
                  <a:lnTo>
                    <a:pt x="208" y="129"/>
                  </a:lnTo>
                  <a:lnTo>
                    <a:pt x="193" y="129"/>
                  </a:lnTo>
                  <a:lnTo>
                    <a:pt x="178" y="129"/>
                  </a:lnTo>
                  <a:lnTo>
                    <a:pt x="161" y="194"/>
                  </a:lnTo>
                  <a:lnTo>
                    <a:pt x="32" y="259"/>
                  </a:lnTo>
                  <a:lnTo>
                    <a:pt x="16" y="259"/>
                  </a:lnTo>
                  <a:lnTo>
                    <a:pt x="67" y="207"/>
                  </a:lnTo>
                  <a:lnTo>
                    <a:pt x="67" y="207"/>
                  </a:lnTo>
                  <a:lnTo>
                    <a:pt x="74" y="20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87" y="209"/>
                  </a:lnTo>
                  <a:lnTo>
                    <a:pt x="93" y="207"/>
                  </a:lnTo>
                  <a:lnTo>
                    <a:pt x="98" y="204"/>
                  </a:lnTo>
                  <a:lnTo>
                    <a:pt x="104" y="200"/>
                  </a:lnTo>
                  <a:lnTo>
                    <a:pt x="107" y="195"/>
                  </a:lnTo>
                  <a:lnTo>
                    <a:pt x="110" y="190"/>
                  </a:lnTo>
                  <a:lnTo>
                    <a:pt x="113" y="185"/>
                  </a:lnTo>
                  <a:lnTo>
                    <a:pt x="113" y="178"/>
                  </a:lnTo>
                  <a:lnTo>
                    <a:pt x="113" y="178"/>
                  </a:lnTo>
                  <a:lnTo>
                    <a:pt x="113" y="172"/>
                  </a:lnTo>
                  <a:lnTo>
                    <a:pt x="110" y="165"/>
                  </a:lnTo>
                  <a:lnTo>
                    <a:pt x="107" y="160"/>
                  </a:lnTo>
                  <a:lnTo>
                    <a:pt x="104" y="155"/>
                  </a:lnTo>
                  <a:lnTo>
                    <a:pt x="98" y="151"/>
                  </a:lnTo>
                  <a:lnTo>
                    <a:pt x="93" y="148"/>
                  </a:lnTo>
                  <a:lnTo>
                    <a:pt x="87" y="146"/>
                  </a:lnTo>
                  <a:lnTo>
                    <a:pt x="80" y="146"/>
                  </a:lnTo>
                  <a:lnTo>
                    <a:pt x="80" y="146"/>
                  </a:lnTo>
                  <a:lnTo>
                    <a:pt x="74" y="146"/>
                  </a:lnTo>
                  <a:lnTo>
                    <a:pt x="68" y="148"/>
                  </a:lnTo>
                  <a:lnTo>
                    <a:pt x="62" y="151"/>
                  </a:lnTo>
                  <a:lnTo>
                    <a:pt x="58" y="155"/>
                  </a:lnTo>
                  <a:lnTo>
                    <a:pt x="54" y="160"/>
                  </a:lnTo>
                  <a:lnTo>
                    <a:pt x="50" y="165"/>
                  </a:lnTo>
                  <a:lnTo>
                    <a:pt x="49" y="172"/>
                  </a:lnTo>
                  <a:lnTo>
                    <a:pt x="48" y="178"/>
                  </a:lnTo>
                  <a:lnTo>
                    <a:pt x="48" y="178"/>
                  </a:lnTo>
                  <a:lnTo>
                    <a:pt x="49" y="185"/>
                  </a:lnTo>
                  <a:lnTo>
                    <a:pt x="52" y="191"/>
                  </a:lnTo>
                  <a:lnTo>
                    <a:pt x="0" y="242"/>
                  </a:lnTo>
                  <a:lnTo>
                    <a:pt x="0" y="226"/>
                  </a:lnTo>
                  <a:lnTo>
                    <a:pt x="65" y="98"/>
                  </a:lnTo>
                  <a:lnTo>
                    <a:pt x="130" y="81"/>
                  </a:lnTo>
                  <a:lnTo>
                    <a:pt x="130" y="65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7" y="41"/>
                  </a:lnTo>
                  <a:lnTo>
                    <a:pt x="217" y="121"/>
                  </a:lnTo>
                  <a:lnTo>
                    <a:pt x="210" y="12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123"/>
            <p:cNvSpPr>
              <a:spLocks/>
            </p:cNvSpPr>
            <p:nvPr/>
          </p:nvSpPr>
          <p:spPr bwMode="auto">
            <a:xfrm>
              <a:off x="6729473" y="5668191"/>
              <a:ext cx="223067" cy="223067"/>
            </a:xfrm>
            <a:custGeom>
              <a:avLst/>
              <a:gdLst>
                <a:gd name="T0" fmla="*/ 96 w 256"/>
                <a:gd name="T1" fmla="*/ 224 h 256"/>
                <a:gd name="T2" fmla="*/ 96 w 256"/>
                <a:gd name="T3" fmla="*/ 224 h 256"/>
                <a:gd name="T4" fmla="*/ 85 w 256"/>
                <a:gd name="T5" fmla="*/ 222 h 256"/>
                <a:gd name="T6" fmla="*/ 76 w 256"/>
                <a:gd name="T7" fmla="*/ 221 h 256"/>
                <a:gd name="T8" fmla="*/ 67 w 256"/>
                <a:gd name="T9" fmla="*/ 217 h 256"/>
                <a:gd name="T10" fmla="*/ 59 w 256"/>
                <a:gd name="T11" fmla="*/ 212 h 256"/>
                <a:gd name="T12" fmla="*/ 15 w 256"/>
                <a:gd name="T13" fmla="*/ 256 h 256"/>
                <a:gd name="T14" fmla="*/ 0 w 256"/>
                <a:gd name="T15" fmla="*/ 256 h 256"/>
                <a:gd name="T16" fmla="*/ 0 w 256"/>
                <a:gd name="T17" fmla="*/ 239 h 256"/>
                <a:gd name="T18" fmla="*/ 44 w 256"/>
                <a:gd name="T19" fmla="*/ 196 h 256"/>
                <a:gd name="T20" fmla="*/ 44 w 256"/>
                <a:gd name="T21" fmla="*/ 196 h 256"/>
                <a:gd name="T22" fmla="*/ 192 w 256"/>
                <a:gd name="T23" fmla="*/ 48 h 256"/>
                <a:gd name="T24" fmla="*/ 35 w 256"/>
                <a:gd name="T25" fmla="*/ 177 h 256"/>
                <a:gd name="T26" fmla="*/ 35 w 256"/>
                <a:gd name="T27" fmla="*/ 177 h 256"/>
                <a:gd name="T28" fmla="*/ 32 w 256"/>
                <a:gd name="T29" fmla="*/ 169 h 256"/>
                <a:gd name="T30" fmla="*/ 32 w 256"/>
                <a:gd name="T31" fmla="*/ 160 h 256"/>
                <a:gd name="T32" fmla="*/ 32 w 256"/>
                <a:gd name="T33" fmla="*/ 160 h 256"/>
                <a:gd name="T34" fmla="*/ 32 w 256"/>
                <a:gd name="T35" fmla="*/ 156 h 256"/>
                <a:gd name="T36" fmla="*/ 33 w 256"/>
                <a:gd name="T37" fmla="*/ 152 h 256"/>
                <a:gd name="T38" fmla="*/ 39 w 256"/>
                <a:gd name="T39" fmla="*/ 143 h 256"/>
                <a:gd name="T40" fmla="*/ 48 w 256"/>
                <a:gd name="T41" fmla="*/ 132 h 256"/>
                <a:gd name="T42" fmla="*/ 59 w 256"/>
                <a:gd name="T43" fmla="*/ 120 h 256"/>
                <a:gd name="T44" fmla="*/ 72 w 256"/>
                <a:gd name="T45" fmla="*/ 107 h 256"/>
                <a:gd name="T46" fmla="*/ 88 w 256"/>
                <a:gd name="T47" fmla="*/ 94 h 256"/>
                <a:gd name="T48" fmla="*/ 123 w 256"/>
                <a:gd name="T49" fmla="*/ 67 h 256"/>
                <a:gd name="T50" fmla="*/ 158 w 256"/>
                <a:gd name="T51" fmla="*/ 41 h 256"/>
                <a:gd name="T52" fmla="*/ 192 w 256"/>
                <a:gd name="T53" fmla="*/ 20 h 256"/>
                <a:gd name="T54" fmla="*/ 207 w 256"/>
                <a:gd name="T55" fmla="*/ 12 h 256"/>
                <a:gd name="T56" fmla="*/ 220 w 256"/>
                <a:gd name="T57" fmla="*/ 5 h 256"/>
                <a:gd name="T58" fmla="*/ 231 w 256"/>
                <a:gd name="T59" fmla="*/ 2 h 256"/>
                <a:gd name="T60" fmla="*/ 240 w 256"/>
                <a:gd name="T61" fmla="*/ 0 h 256"/>
                <a:gd name="T62" fmla="*/ 240 w 256"/>
                <a:gd name="T63" fmla="*/ 0 h 256"/>
                <a:gd name="T64" fmla="*/ 249 w 256"/>
                <a:gd name="T65" fmla="*/ 0 h 256"/>
                <a:gd name="T66" fmla="*/ 252 w 256"/>
                <a:gd name="T67" fmla="*/ 0 h 256"/>
                <a:gd name="T68" fmla="*/ 254 w 256"/>
                <a:gd name="T69" fmla="*/ 2 h 256"/>
                <a:gd name="T70" fmla="*/ 254 w 256"/>
                <a:gd name="T71" fmla="*/ 4 h 256"/>
                <a:gd name="T72" fmla="*/ 256 w 256"/>
                <a:gd name="T73" fmla="*/ 7 h 256"/>
                <a:gd name="T74" fmla="*/ 256 w 256"/>
                <a:gd name="T75" fmla="*/ 16 h 256"/>
                <a:gd name="T76" fmla="*/ 256 w 256"/>
                <a:gd name="T77" fmla="*/ 16 h 256"/>
                <a:gd name="T78" fmla="*/ 254 w 256"/>
                <a:gd name="T79" fmla="*/ 24 h 256"/>
                <a:gd name="T80" fmla="*/ 250 w 256"/>
                <a:gd name="T81" fmla="*/ 35 h 256"/>
                <a:gd name="T82" fmla="*/ 244 w 256"/>
                <a:gd name="T83" fmla="*/ 48 h 256"/>
                <a:gd name="T84" fmla="*/ 236 w 256"/>
                <a:gd name="T85" fmla="*/ 63 h 256"/>
                <a:gd name="T86" fmla="*/ 214 w 256"/>
                <a:gd name="T87" fmla="*/ 96 h 256"/>
                <a:gd name="T88" fmla="*/ 189 w 256"/>
                <a:gd name="T89" fmla="*/ 133 h 256"/>
                <a:gd name="T90" fmla="*/ 162 w 256"/>
                <a:gd name="T91" fmla="*/ 167 h 256"/>
                <a:gd name="T92" fmla="*/ 149 w 256"/>
                <a:gd name="T93" fmla="*/ 182 h 256"/>
                <a:gd name="T94" fmla="*/ 136 w 256"/>
                <a:gd name="T95" fmla="*/ 196 h 256"/>
                <a:gd name="T96" fmla="*/ 123 w 256"/>
                <a:gd name="T97" fmla="*/ 207 h 256"/>
                <a:gd name="T98" fmla="*/ 113 w 256"/>
                <a:gd name="T99" fmla="*/ 216 h 256"/>
                <a:gd name="T100" fmla="*/ 103 w 256"/>
                <a:gd name="T101" fmla="*/ 221 h 256"/>
                <a:gd name="T102" fmla="*/ 100 w 256"/>
                <a:gd name="T103" fmla="*/ 224 h 256"/>
                <a:gd name="T104" fmla="*/ 96 w 256"/>
                <a:gd name="T105" fmla="*/ 224 h 256"/>
                <a:gd name="T106" fmla="*/ 96 w 256"/>
                <a:gd name="T107" fmla="*/ 22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6" h="256">
                  <a:moveTo>
                    <a:pt x="96" y="224"/>
                  </a:moveTo>
                  <a:lnTo>
                    <a:pt x="96" y="224"/>
                  </a:lnTo>
                  <a:lnTo>
                    <a:pt x="85" y="222"/>
                  </a:lnTo>
                  <a:lnTo>
                    <a:pt x="76" y="221"/>
                  </a:lnTo>
                  <a:lnTo>
                    <a:pt x="67" y="217"/>
                  </a:lnTo>
                  <a:lnTo>
                    <a:pt x="59" y="212"/>
                  </a:lnTo>
                  <a:lnTo>
                    <a:pt x="15" y="256"/>
                  </a:lnTo>
                  <a:lnTo>
                    <a:pt x="0" y="256"/>
                  </a:lnTo>
                  <a:lnTo>
                    <a:pt x="0" y="239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192" y="48"/>
                  </a:lnTo>
                  <a:lnTo>
                    <a:pt x="35" y="177"/>
                  </a:lnTo>
                  <a:lnTo>
                    <a:pt x="35" y="177"/>
                  </a:lnTo>
                  <a:lnTo>
                    <a:pt x="32" y="169"/>
                  </a:lnTo>
                  <a:lnTo>
                    <a:pt x="32" y="160"/>
                  </a:lnTo>
                  <a:lnTo>
                    <a:pt x="32" y="160"/>
                  </a:lnTo>
                  <a:lnTo>
                    <a:pt x="32" y="156"/>
                  </a:lnTo>
                  <a:lnTo>
                    <a:pt x="33" y="152"/>
                  </a:lnTo>
                  <a:lnTo>
                    <a:pt x="39" y="143"/>
                  </a:lnTo>
                  <a:lnTo>
                    <a:pt x="48" y="132"/>
                  </a:lnTo>
                  <a:lnTo>
                    <a:pt x="59" y="120"/>
                  </a:lnTo>
                  <a:lnTo>
                    <a:pt x="72" y="107"/>
                  </a:lnTo>
                  <a:lnTo>
                    <a:pt x="88" y="94"/>
                  </a:lnTo>
                  <a:lnTo>
                    <a:pt x="123" y="67"/>
                  </a:lnTo>
                  <a:lnTo>
                    <a:pt x="158" y="41"/>
                  </a:lnTo>
                  <a:lnTo>
                    <a:pt x="192" y="20"/>
                  </a:lnTo>
                  <a:lnTo>
                    <a:pt x="207" y="12"/>
                  </a:lnTo>
                  <a:lnTo>
                    <a:pt x="220" y="5"/>
                  </a:lnTo>
                  <a:lnTo>
                    <a:pt x="231" y="2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9" y="0"/>
                  </a:lnTo>
                  <a:lnTo>
                    <a:pt x="252" y="0"/>
                  </a:lnTo>
                  <a:lnTo>
                    <a:pt x="254" y="2"/>
                  </a:lnTo>
                  <a:lnTo>
                    <a:pt x="254" y="4"/>
                  </a:lnTo>
                  <a:lnTo>
                    <a:pt x="256" y="7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4" y="24"/>
                  </a:lnTo>
                  <a:lnTo>
                    <a:pt x="250" y="35"/>
                  </a:lnTo>
                  <a:lnTo>
                    <a:pt x="244" y="48"/>
                  </a:lnTo>
                  <a:lnTo>
                    <a:pt x="236" y="63"/>
                  </a:lnTo>
                  <a:lnTo>
                    <a:pt x="214" y="96"/>
                  </a:lnTo>
                  <a:lnTo>
                    <a:pt x="189" y="133"/>
                  </a:lnTo>
                  <a:lnTo>
                    <a:pt x="162" y="167"/>
                  </a:lnTo>
                  <a:lnTo>
                    <a:pt x="149" y="182"/>
                  </a:lnTo>
                  <a:lnTo>
                    <a:pt x="136" y="196"/>
                  </a:lnTo>
                  <a:lnTo>
                    <a:pt x="123" y="207"/>
                  </a:lnTo>
                  <a:lnTo>
                    <a:pt x="113" y="216"/>
                  </a:lnTo>
                  <a:lnTo>
                    <a:pt x="103" y="221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124"/>
            <p:cNvSpPr>
              <a:spLocks noEditPoints="1"/>
            </p:cNvSpPr>
            <p:nvPr/>
          </p:nvSpPr>
          <p:spPr bwMode="auto">
            <a:xfrm>
              <a:off x="7003078" y="5671676"/>
              <a:ext cx="226552" cy="198669"/>
            </a:xfrm>
            <a:custGeom>
              <a:avLst/>
              <a:gdLst>
                <a:gd name="T0" fmla="*/ 260 w 260"/>
                <a:gd name="T1" fmla="*/ 0 h 228"/>
                <a:gd name="T2" fmla="*/ 251 w 260"/>
                <a:gd name="T3" fmla="*/ 3 h 228"/>
                <a:gd name="T4" fmla="*/ 208 w 260"/>
                <a:gd name="T5" fmla="*/ 30 h 228"/>
                <a:gd name="T6" fmla="*/ 129 w 260"/>
                <a:gd name="T7" fmla="*/ 95 h 228"/>
                <a:gd name="T8" fmla="*/ 125 w 260"/>
                <a:gd name="T9" fmla="*/ 94 h 228"/>
                <a:gd name="T10" fmla="*/ 114 w 260"/>
                <a:gd name="T11" fmla="*/ 96 h 228"/>
                <a:gd name="T12" fmla="*/ 109 w 260"/>
                <a:gd name="T13" fmla="*/ 102 h 228"/>
                <a:gd name="T14" fmla="*/ 105 w 260"/>
                <a:gd name="T15" fmla="*/ 105 h 228"/>
                <a:gd name="T16" fmla="*/ 100 w 260"/>
                <a:gd name="T17" fmla="*/ 115 h 228"/>
                <a:gd name="T18" fmla="*/ 99 w 260"/>
                <a:gd name="T19" fmla="*/ 121 h 228"/>
                <a:gd name="T20" fmla="*/ 88 w 260"/>
                <a:gd name="T21" fmla="*/ 130 h 228"/>
                <a:gd name="T22" fmla="*/ 130 w 260"/>
                <a:gd name="T23" fmla="*/ 172 h 228"/>
                <a:gd name="T24" fmla="*/ 139 w 260"/>
                <a:gd name="T25" fmla="*/ 160 h 228"/>
                <a:gd name="T26" fmla="*/ 153 w 260"/>
                <a:gd name="T27" fmla="*/ 156 h 228"/>
                <a:gd name="T28" fmla="*/ 159 w 260"/>
                <a:gd name="T29" fmla="*/ 151 h 228"/>
                <a:gd name="T30" fmla="*/ 164 w 260"/>
                <a:gd name="T31" fmla="*/ 137 h 228"/>
                <a:gd name="T32" fmla="*/ 163 w 260"/>
                <a:gd name="T33" fmla="*/ 133 h 228"/>
                <a:gd name="T34" fmla="*/ 225 w 260"/>
                <a:gd name="T35" fmla="*/ 59 h 228"/>
                <a:gd name="T36" fmla="*/ 237 w 260"/>
                <a:gd name="T37" fmla="*/ 42 h 228"/>
                <a:gd name="T38" fmla="*/ 257 w 260"/>
                <a:gd name="T39" fmla="*/ 7 h 228"/>
                <a:gd name="T40" fmla="*/ 260 w 260"/>
                <a:gd name="T41" fmla="*/ 0 h 228"/>
                <a:gd name="T42" fmla="*/ 43 w 260"/>
                <a:gd name="T43" fmla="*/ 181 h 228"/>
                <a:gd name="T44" fmla="*/ 43 w 260"/>
                <a:gd name="T45" fmla="*/ 187 h 228"/>
                <a:gd name="T46" fmla="*/ 39 w 260"/>
                <a:gd name="T47" fmla="*/ 199 h 228"/>
                <a:gd name="T48" fmla="*/ 33 w 260"/>
                <a:gd name="T49" fmla="*/ 207 h 228"/>
                <a:gd name="T50" fmla="*/ 22 w 260"/>
                <a:gd name="T51" fmla="*/ 212 h 228"/>
                <a:gd name="T52" fmla="*/ 7 w 260"/>
                <a:gd name="T53" fmla="*/ 215 h 228"/>
                <a:gd name="T54" fmla="*/ 0 w 260"/>
                <a:gd name="T55" fmla="*/ 215 h 228"/>
                <a:gd name="T56" fmla="*/ 14 w 260"/>
                <a:gd name="T57" fmla="*/ 221 h 228"/>
                <a:gd name="T58" fmla="*/ 39 w 260"/>
                <a:gd name="T59" fmla="*/ 228 h 228"/>
                <a:gd name="T60" fmla="*/ 59 w 260"/>
                <a:gd name="T61" fmla="*/ 228 h 228"/>
                <a:gd name="T62" fmla="*/ 79 w 260"/>
                <a:gd name="T63" fmla="*/ 224 h 228"/>
                <a:gd name="T64" fmla="*/ 99 w 260"/>
                <a:gd name="T65" fmla="*/ 213 h 228"/>
                <a:gd name="T66" fmla="*/ 116 w 260"/>
                <a:gd name="T67" fmla="*/ 192 h 228"/>
                <a:gd name="T68" fmla="*/ 85 w 260"/>
                <a:gd name="T69" fmla="*/ 139 h 228"/>
                <a:gd name="T70" fmla="*/ 78 w 260"/>
                <a:gd name="T71" fmla="*/ 141 h 228"/>
                <a:gd name="T72" fmla="*/ 64 w 260"/>
                <a:gd name="T73" fmla="*/ 146 h 228"/>
                <a:gd name="T74" fmla="*/ 49 w 260"/>
                <a:gd name="T75" fmla="*/ 157 h 228"/>
                <a:gd name="T76" fmla="*/ 44 w 260"/>
                <a:gd name="T77" fmla="*/ 168 h 228"/>
                <a:gd name="T78" fmla="*/ 43 w 260"/>
                <a:gd name="T79" fmla="*/ 18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0" h="228">
                  <a:moveTo>
                    <a:pt x="260" y="0"/>
                  </a:moveTo>
                  <a:lnTo>
                    <a:pt x="260" y="0"/>
                  </a:lnTo>
                  <a:lnTo>
                    <a:pt x="259" y="0"/>
                  </a:lnTo>
                  <a:lnTo>
                    <a:pt x="251" y="3"/>
                  </a:lnTo>
                  <a:lnTo>
                    <a:pt x="235" y="12"/>
                  </a:lnTo>
                  <a:lnTo>
                    <a:pt x="208" y="30"/>
                  </a:lnTo>
                  <a:lnTo>
                    <a:pt x="208" y="30"/>
                  </a:lnTo>
                  <a:lnTo>
                    <a:pt x="129" y="95"/>
                  </a:lnTo>
                  <a:lnTo>
                    <a:pt x="129" y="95"/>
                  </a:lnTo>
                  <a:lnTo>
                    <a:pt x="125" y="94"/>
                  </a:lnTo>
                  <a:lnTo>
                    <a:pt x="120" y="94"/>
                  </a:lnTo>
                  <a:lnTo>
                    <a:pt x="114" y="96"/>
                  </a:lnTo>
                  <a:lnTo>
                    <a:pt x="111" y="100"/>
                  </a:lnTo>
                  <a:lnTo>
                    <a:pt x="109" y="102"/>
                  </a:lnTo>
                  <a:lnTo>
                    <a:pt x="109" y="102"/>
                  </a:lnTo>
                  <a:lnTo>
                    <a:pt x="105" y="105"/>
                  </a:lnTo>
                  <a:lnTo>
                    <a:pt x="103" y="109"/>
                  </a:lnTo>
                  <a:lnTo>
                    <a:pt x="100" y="115"/>
                  </a:lnTo>
                  <a:lnTo>
                    <a:pt x="100" y="118"/>
                  </a:lnTo>
                  <a:lnTo>
                    <a:pt x="99" y="121"/>
                  </a:lnTo>
                  <a:lnTo>
                    <a:pt x="99" y="121"/>
                  </a:lnTo>
                  <a:lnTo>
                    <a:pt x="88" y="130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9" y="160"/>
                  </a:lnTo>
                  <a:lnTo>
                    <a:pt x="139" y="160"/>
                  </a:lnTo>
                  <a:lnTo>
                    <a:pt x="147" y="159"/>
                  </a:lnTo>
                  <a:lnTo>
                    <a:pt x="153" y="156"/>
                  </a:lnTo>
                  <a:lnTo>
                    <a:pt x="159" y="151"/>
                  </a:lnTo>
                  <a:lnTo>
                    <a:pt x="159" y="151"/>
                  </a:lnTo>
                  <a:lnTo>
                    <a:pt x="163" y="143"/>
                  </a:lnTo>
                  <a:lnTo>
                    <a:pt x="164" y="137"/>
                  </a:lnTo>
                  <a:lnTo>
                    <a:pt x="164" y="134"/>
                  </a:lnTo>
                  <a:lnTo>
                    <a:pt x="163" y="133"/>
                  </a:lnTo>
                  <a:lnTo>
                    <a:pt x="163" y="133"/>
                  </a:lnTo>
                  <a:lnTo>
                    <a:pt x="225" y="59"/>
                  </a:lnTo>
                  <a:lnTo>
                    <a:pt x="225" y="59"/>
                  </a:lnTo>
                  <a:lnTo>
                    <a:pt x="237" y="42"/>
                  </a:lnTo>
                  <a:lnTo>
                    <a:pt x="248" y="24"/>
                  </a:lnTo>
                  <a:lnTo>
                    <a:pt x="257" y="7"/>
                  </a:lnTo>
                  <a:lnTo>
                    <a:pt x="260" y="3"/>
                  </a:lnTo>
                  <a:lnTo>
                    <a:pt x="260" y="0"/>
                  </a:lnTo>
                  <a:lnTo>
                    <a:pt x="260" y="0"/>
                  </a:lnTo>
                  <a:close/>
                  <a:moveTo>
                    <a:pt x="43" y="181"/>
                  </a:moveTo>
                  <a:lnTo>
                    <a:pt x="43" y="181"/>
                  </a:lnTo>
                  <a:lnTo>
                    <a:pt x="43" y="187"/>
                  </a:lnTo>
                  <a:lnTo>
                    <a:pt x="42" y="194"/>
                  </a:lnTo>
                  <a:lnTo>
                    <a:pt x="39" y="199"/>
                  </a:lnTo>
                  <a:lnTo>
                    <a:pt x="36" y="203"/>
                  </a:lnTo>
                  <a:lnTo>
                    <a:pt x="33" y="207"/>
                  </a:lnTo>
                  <a:lnTo>
                    <a:pt x="30" y="209"/>
                  </a:lnTo>
                  <a:lnTo>
                    <a:pt x="22" y="212"/>
                  </a:lnTo>
                  <a:lnTo>
                    <a:pt x="14" y="215"/>
                  </a:lnTo>
                  <a:lnTo>
                    <a:pt x="7" y="215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4" y="217"/>
                  </a:lnTo>
                  <a:lnTo>
                    <a:pt x="14" y="221"/>
                  </a:lnTo>
                  <a:lnTo>
                    <a:pt x="30" y="225"/>
                  </a:lnTo>
                  <a:lnTo>
                    <a:pt x="39" y="228"/>
                  </a:lnTo>
                  <a:lnTo>
                    <a:pt x="48" y="228"/>
                  </a:lnTo>
                  <a:lnTo>
                    <a:pt x="59" y="228"/>
                  </a:lnTo>
                  <a:lnTo>
                    <a:pt x="69" y="226"/>
                  </a:lnTo>
                  <a:lnTo>
                    <a:pt x="79" y="224"/>
                  </a:lnTo>
                  <a:lnTo>
                    <a:pt x="88" y="220"/>
                  </a:lnTo>
                  <a:lnTo>
                    <a:pt x="99" y="213"/>
                  </a:lnTo>
                  <a:lnTo>
                    <a:pt x="108" y="204"/>
                  </a:lnTo>
                  <a:lnTo>
                    <a:pt x="116" y="192"/>
                  </a:lnTo>
                  <a:lnTo>
                    <a:pt x="124" y="178"/>
                  </a:lnTo>
                  <a:lnTo>
                    <a:pt x="85" y="139"/>
                  </a:lnTo>
                  <a:lnTo>
                    <a:pt x="85" y="139"/>
                  </a:lnTo>
                  <a:lnTo>
                    <a:pt x="78" y="141"/>
                  </a:lnTo>
                  <a:lnTo>
                    <a:pt x="72" y="142"/>
                  </a:lnTo>
                  <a:lnTo>
                    <a:pt x="64" y="146"/>
                  </a:lnTo>
                  <a:lnTo>
                    <a:pt x="56" y="151"/>
                  </a:lnTo>
                  <a:lnTo>
                    <a:pt x="49" y="157"/>
                  </a:lnTo>
                  <a:lnTo>
                    <a:pt x="47" y="163"/>
                  </a:lnTo>
                  <a:lnTo>
                    <a:pt x="44" y="168"/>
                  </a:lnTo>
                  <a:lnTo>
                    <a:pt x="43" y="174"/>
                  </a:lnTo>
                  <a:lnTo>
                    <a:pt x="43" y="181"/>
                  </a:lnTo>
                  <a:lnTo>
                    <a:pt x="43" y="18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125"/>
            <p:cNvSpPr>
              <a:spLocks noEditPoints="1"/>
            </p:cNvSpPr>
            <p:nvPr/>
          </p:nvSpPr>
          <p:spPr bwMode="auto">
            <a:xfrm>
              <a:off x="7274941" y="5668191"/>
              <a:ext cx="224810" cy="224810"/>
            </a:xfrm>
            <a:custGeom>
              <a:avLst/>
              <a:gdLst>
                <a:gd name="T0" fmla="*/ 244 w 257"/>
                <a:gd name="T1" fmla="*/ 70 h 259"/>
                <a:gd name="T2" fmla="*/ 250 w 257"/>
                <a:gd name="T3" fmla="*/ 64 h 259"/>
                <a:gd name="T4" fmla="*/ 256 w 257"/>
                <a:gd name="T5" fmla="*/ 50 h 259"/>
                <a:gd name="T6" fmla="*/ 256 w 257"/>
                <a:gd name="T7" fmla="*/ 34 h 259"/>
                <a:gd name="T8" fmla="*/ 250 w 257"/>
                <a:gd name="T9" fmla="*/ 20 h 259"/>
                <a:gd name="T10" fmla="*/ 244 w 257"/>
                <a:gd name="T11" fmla="*/ 13 h 259"/>
                <a:gd name="T12" fmla="*/ 231 w 257"/>
                <a:gd name="T13" fmla="*/ 4 h 259"/>
                <a:gd name="T14" fmla="*/ 216 w 257"/>
                <a:gd name="T15" fmla="*/ 0 h 259"/>
                <a:gd name="T16" fmla="*/ 200 w 257"/>
                <a:gd name="T17" fmla="*/ 4 h 259"/>
                <a:gd name="T18" fmla="*/ 186 w 257"/>
                <a:gd name="T19" fmla="*/ 13 h 259"/>
                <a:gd name="T20" fmla="*/ 143 w 257"/>
                <a:gd name="T21" fmla="*/ 13 h 259"/>
                <a:gd name="T22" fmla="*/ 142 w 257"/>
                <a:gd name="T23" fmla="*/ 12 h 259"/>
                <a:gd name="T24" fmla="*/ 134 w 257"/>
                <a:gd name="T25" fmla="*/ 9 h 259"/>
                <a:gd name="T26" fmla="*/ 129 w 257"/>
                <a:gd name="T27" fmla="*/ 13 h 259"/>
                <a:gd name="T28" fmla="*/ 121 w 257"/>
                <a:gd name="T29" fmla="*/ 20 h 259"/>
                <a:gd name="T30" fmla="*/ 118 w 257"/>
                <a:gd name="T31" fmla="*/ 30 h 259"/>
                <a:gd name="T32" fmla="*/ 121 w 257"/>
                <a:gd name="T33" fmla="*/ 34 h 259"/>
                <a:gd name="T34" fmla="*/ 14 w 257"/>
                <a:gd name="T35" fmla="*/ 200 h 259"/>
                <a:gd name="T36" fmla="*/ 14 w 257"/>
                <a:gd name="T37" fmla="*/ 203 h 259"/>
                <a:gd name="T38" fmla="*/ 17 w 257"/>
                <a:gd name="T39" fmla="*/ 213 h 259"/>
                <a:gd name="T40" fmla="*/ 7 w 257"/>
                <a:gd name="T41" fmla="*/ 222 h 259"/>
                <a:gd name="T42" fmla="*/ 0 w 257"/>
                <a:gd name="T43" fmla="*/ 232 h 259"/>
                <a:gd name="T44" fmla="*/ 0 w 257"/>
                <a:gd name="T45" fmla="*/ 241 h 259"/>
                <a:gd name="T46" fmla="*/ 5 w 257"/>
                <a:gd name="T47" fmla="*/ 251 h 259"/>
                <a:gd name="T48" fmla="*/ 8 w 257"/>
                <a:gd name="T49" fmla="*/ 254 h 259"/>
                <a:gd name="T50" fmla="*/ 20 w 257"/>
                <a:gd name="T51" fmla="*/ 259 h 259"/>
                <a:gd name="T52" fmla="*/ 30 w 257"/>
                <a:gd name="T53" fmla="*/ 256 h 259"/>
                <a:gd name="T54" fmla="*/ 46 w 257"/>
                <a:gd name="T55" fmla="*/ 241 h 259"/>
                <a:gd name="T56" fmla="*/ 57 w 257"/>
                <a:gd name="T57" fmla="*/ 245 h 259"/>
                <a:gd name="T58" fmla="*/ 222 w 257"/>
                <a:gd name="T59" fmla="*/ 137 h 259"/>
                <a:gd name="T60" fmla="*/ 224 w 257"/>
                <a:gd name="T61" fmla="*/ 137 h 259"/>
                <a:gd name="T62" fmla="*/ 231 w 257"/>
                <a:gd name="T63" fmla="*/ 139 h 259"/>
                <a:gd name="T64" fmla="*/ 237 w 257"/>
                <a:gd name="T65" fmla="*/ 137 h 259"/>
                <a:gd name="T66" fmla="*/ 244 w 257"/>
                <a:gd name="T67" fmla="*/ 129 h 259"/>
                <a:gd name="T68" fmla="*/ 247 w 257"/>
                <a:gd name="T69" fmla="*/ 125 h 259"/>
                <a:gd name="T70" fmla="*/ 247 w 257"/>
                <a:gd name="T71" fmla="*/ 117 h 259"/>
                <a:gd name="T72" fmla="*/ 216 w 257"/>
                <a:gd name="T73" fmla="*/ 85 h 259"/>
                <a:gd name="T74" fmla="*/ 27 w 257"/>
                <a:gd name="T75" fmla="*/ 245 h 259"/>
                <a:gd name="T76" fmla="*/ 22 w 257"/>
                <a:gd name="T77" fmla="*/ 247 h 259"/>
                <a:gd name="T78" fmla="*/ 14 w 257"/>
                <a:gd name="T79" fmla="*/ 245 h 259"/>
                <a:gd name="T80" fmla="*/ 13 w 257"/>
                <a:gd name="T81" fmla="*/ 243 h 259"/>
                <a:gd name="T82" fmla="*/ 10 w 257"/>
                <a:gd name="T83" fmla="*/ 238 h 259"/>
                <a:gd name="T84" fmla="*/ 12 w 257"/>
                <a:gd name="T85" fmla="*/ 230 h 259"/>
                <a:gd name="T86" fmla="*/ 21 w 257"/>
                <a:gd name="T87" fmla="*/ 221 h 259"/>
                <a:gd name="T88" fmla="*/ 27 w 257"/>
                <a:gd name="T89" fmla="*/ 230 h 259"/>
                <a:gd name="T90" fmla="*/ 29 w 257"/>
                <a:gd name="T91" fmla="*/ 232 h 259"/>
                <a:gd name="T92" fmla="*/ 27 w 257"/>
                <a:gd name="T93" fmla="*/ 245 h 259"/>
                <a:gd name="T94" fmla="*/ 64 w 257"/>
                <a:gd name="T95" fmla="*/ 222 h 259"/>
                <a:gd name="T96" fmla="*/ 52 w 257"/>
                <a:gd name="T97" fmla="*/ 232 h 259"/>
                <a:gd name="T98" fmla="*/ 46 w 257"/>
                <a:gd name="T99" fmla="*/ 232 h 259"/>
                <a:gd name="T100" fmla="*/ 35 w 257"/>
                <a:gd name="T101" fmla="*/ 222 h 259"/>
                <a:gd name="T102" fmla="*/ 29 w 257"/>
                <a:gd name="T103" fmla="*/ 215 h 259"/>
                <a:gd name="T104" fmla="*/ 26 w 257"/>
                <a:gd name="T105" fmla="*/ 208 h 259"/>
                <a:gd name="T106" fmla="*/ 29 w 257"/>
                <a:gd name="T107" fmla="*/ 202 h 259"/>
                <a:gd name="T108" fmla="*/ 157 w 257"/>
                <a:gd name="T109" fmla="*/ 70 h 259"/>
                <a:gd name="T110" fmla="*/ 64 w 257"/>
                <a:gd name="T111" fmla="*/ 222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7" h="259">
                  <a:moveTo>
                    <a:pt x="216" y="85"/>
                  </a:moveTo>
                  <a:lnTo>
                    <a:pt x="244" y="70"/>
                  </a:lnTo>
                  <a:lnTo>
                    <a:pt x="244" y="70"/>
                  </a:lnTo>
                  <a:lnTo>
                    <a:pt x="250" y="64"/>
                  </a:lnTo>
                  <a:lnTo>
                    <a:pt x="253" y="57"/>
                  </a:lnTo>
                  <a:lnTo>
                    <a:pt x="256" y="50"/>
                  </a:lnTo>
                  <a:lnTo>
                    <a:pt x="257" y="42"/>
                  </a:lnTo>
                  <a:lnTo>
                    <a:pt x="256" y="34"/>
                  </a:lnTo>
                  <a:lnTo>
                    <a:pt x="253" y="26"/>
                  </a:lnTo>
                  <a:lnTo>
                    <a:pt x="250" y="20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38" y="8"/>
                  </a:lnTo>
                  <a:lnTo>
                    <a:pt x="231" y="4"/>
                  </a:lnTo>
                  <a:lnTo>
                    <a:pt x="224" y="2"/>
                  </a:lnTo>
                  <a:lnTo>
                    <a:pt x="216" y="0"/>
                  </a:lnTo>
                  <a:lnTo>
                    <a:pt x="208" y="2"/>
                  </a:lnTo>
                  <a:lnTo>
                    <a:pt x="200" y="4"/>
                  </a:lnTo>
                  <a:lnTo>
                    <a:pt x="192" y="8"/>
                  </a:lnTo>
                  <a:lnTo>
                    <a:pt x="186" y="13"/>
                  </a:lnTo>
                  <a:lnTo>
                    <a:pt x="173" y="43"/>
                  </a:lnTo>
                  <a:lnTo>
                    <a:pt x="143" y="13"/>
                  </a:lnTo>
                  <a:lnTo>
                    <a:pt x="143" y="13"/>
                  </a:lnTo>
                  <a:lnTo>
                    <a:pt x="142" y="12"/>
                  </a:lnTo>
                  <a:lnTo>
                    <a:pt x="138" y="11"/>
                  </a:lnTo>
                  <a:lnTo>
                    <a:pt x="134" y="9"/>
                  </a:lnTo>
                  <a:lnTo>
                    <a:pt x="131" y="11"/>
                  </a:lnTo>
                  <a:lnTo>
                    <a:pt x="129" y="13"/>
                  </a:lnTo>
                  <a:lnTo>
                    <a:pt x="121" y="20"/>
                  </a:lnTo>
                  <a:lnTo>
                    <a:pt x="121" y="20"/>
                  </a:lnTo>
                  <a:lnTo>
                    <a:pt x="118" y="25"/>
                  </a:lnTo>
                  <a:lnTo>
                    <a:pt x="118" y="30"/>
                  </a:lnTo>
                  <a:lnTo>
                    <a:pt x="120" y="33"/>
                  </a:lnTo>
                  <a:lnTo>
                    <a:pt x="121" y="34"/>
                  </a:lnTo>
                  <a:lnTo>
                    <a:pt x="151" y="64"/>
                  </a:lnTo>
                  <a:lnTo>
                    <a:pt x="14" y="200"/>
                  </a:lnTo>
                  <a:lnTo>
                    <a:pt x="14" y="200"/>
                  </a:lnTo>
                  <a:lnTo>
                    <a:pt x="14" y="203"/>
                  </a:lnTo>
                  <a:lnTo>
                    <a:pt x="14" y="208"/>
                  </a:lnTo>
                  <a:lnTo>
                    <a:pt x="17" y="213"/>
                  </a:lnTo>
                  <a:lnTo>
                    <a:pt x="7" y="222"/>
                  </a:lnTo>
                  <a:lnTo>
                    <a:pt x="7" y="222"/>
                  </a:lnTo>
                  <a:lnTo>
                    <a:pt x="4" y="225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0" y="241"/>
                  </a:lnTo>
                  <a:lnTo>
                    <a:pt x="1" y="246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8" y="254"/>
                  </a:lnTo>
                  <a:lnTo>
                    <a:pt x="14" y="258"/>
                  </a:lnTo>
                  <a:lnTo>
                    <a:pt x="20" y="259"/>
                  </a:lnTo>
                  <a:lnTo>
                    <a:pt x="25" y="258"/>
                  </a:lnTo>
                  <a:lnTo>
                    <a:pt x="30" y="256"/>
                  </a:lnTo>
                  <a:lnTo>
                    <a:pt x="35" y="251"/>
                  </a:lnTo>
                  <a:lnTo>
                    <a:pt x="46" y="241"/>
                  </a:lnTo>
                  <a:lnTo>
                    <a:pt x="46" y="241"/>
                  </a:lnTo>
                  <a:lnTo>
                    <a:pt x="57" y="245"/>
                  </a:lnTo>
                  <a:lnTo>
                    <a:pt x="194" y="107"/>
                  </a:lnTo>
                  <a:lnTo>
                    <a:pt x="222" y="137"/>
                  </a:lnTo>
                  <a:lnTo>
                    <a:pt x="222" y="137"/>
                  </a:lnTo>
                  <a:lnTo>
                    <a:pt x="224" y="137"/>
                  </a:lnTo>
                  <a:lnTo>
                    <a:pt x="227" y="139"/>
                  </a:lnTo>
                  <a:lnTo>
                    <a:pt x="231" y="139"/>
                  </a:lnTo>
                  <a:lnTo>
                    <a:pt x="234" y="138"/>
                  </a:lnTo>
                  <a:lnTo>
                    <a:pt x="237" y="137"/>
                  </a:lnTo>
                  <a:lnTo>
                    <a:pt x="244" y="129"/>
                  </a:lnTo>
                  <a:lnTo>
                    <a:pt x="244" y="129"/>
                  </a:lnTo>
                  <a:lnTo>
                    <a:pt x="246" y="128"/>
                  </a:lnTo>
                  <a:lnTo>
                    <a:pt x="247" y="125"/>
                  </a:lnTo>
                  <a:lnTo>
                    <a:pt x="248" y="120"/>
                  </a:lnTo>
                  <a:lnTo>
                    <a:pt x="247" y="117"/>
                  </a:lnTo>
                  <a:lnTo>
                    <a:pt x="244" y="115"/>
                  </a:lnTo>
                  <a:lnTo>
                    <a:pt x="216" y="85"/>
                  </a:lnTo>
                  <a:close/>
                  <a:moveTo>
                    <a:pt x="27" y="245"/>
                  </a:moveTo>
                  <a:lnTo>
                    <a:pt x="27" y="245"/>
                  </a:lnTo>
                  <a:lnTo>
                    <a:pt x="25" y="246"/>
                  </a:lnTo>
                  <a:lnTo>
                    <a:pt x="22" y="247"/>
                  </a:lnTo>
                  <a:lnTo>
                    <a:pt x="18" y="247"/>
                  </a:lnTo>
                  <a:lnTo>
                    <a:pt x="14" y="245"/>
                  </a:lnTo>
                  <a:lnTo>
                    <a:pt x="13" y="243"/>
                  </a:lnTo>
                  <a:lnTo>
                    <a:pt x="13" y="243"/>
                  </a:lnTo>
                  <a:lnTo>
                    <a:pt x="12" y="241"/>
                  </a:lnTo>
                  <a:lnTo>
                    <a:pt x="10" y="238"/>
                  </a:lnTo>
                  <a:lnTo>
                    <a:pt x="10" y="234"/>
                  </a:lnTo>
                  <a:lnTo>
                    <a:pt x="12" y="230"/>
                  </a:lnTo>
                  <a:lnTo>
                    <a:pt x="13" y="229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7" y="230"/>
                  </a:lnTo>
                  <a:lnTo>
                    <a:pt x="27" y="230"/>
                  </a:lnTo>
                  <a:lnTo>
                    <a:pt x="29" y="232"/>
                  </a:lnTo>
                  <a:lnTo>
                    <a:pt x="35" y="235"/>
                  </a:lnTo>
                  <a:lnTo>
                    <a:pt x="27" y="245"/>
                  </a:lnTo>
                  <a:close/>
                  <a:moveTo>
                    <a:pt x="64" y="222"/>
                  </a:moveTo>
                  <a:lnTo>
                    <a:pt x="64" y="222"/>
                  </a:lnTo>
                  <a:lnTo>
                    <a:pt x="56" y="229"/>
                  </a:lnTo>
                  <a:lnTo>
                    <a:pt x="52" y="232"/>
                  </a:lnTo>
                  <a:lnTo>
                    <a:pt x="49" y="232"/>
                  </a:lnTo>
                  <a:lnTo>
                    <a:pt x="46" y="232"/>
                  </a:lnTo>
                  <a:lnTo>
                    <a:pt x="43" y="229"/>
                  </a:lnTo>
                  <a:lnTo>
                    <a:pt x="35" y="222"/>
                  </a:lnTo>
                  <a:lnTo>
                    <a:pt x="35" y="222"/>
                  </a:lnTo>
                  <a:lnTo>
                    <a:pt x="29" y="215"/>
                  </a:lnTo>
                  <a:lnTo>
                    <a:pt x="27" y="212"/>
                  </a:lnTo>
                  <a:lnTo>
                    <a:pt x="26" y="208"/>
                  </a:lnTo>
                  <a:lnTo>
                    <a:pt x="26" y="206"/>
                  </a:lnTo>
                  <a:lnTo>
                    <a:pt x="29" y="202"/>
                  </a:lnTo>
                  <a:lnTo>
                    <a:pt x="35" y="193"/>
                  </a:lnTo>
                  <a:lnTo>
                    <a:pt x="157" y="70"/>
                  </a:lnTo>
                  <a:lnTo>
                    <a:pt x="186" y="100"/>
                  </a:lnTo>
                  <a:lnTo>
                    <a:pt x="64" y="222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26"/>
            <p:cNvSpPr>
              <a:spLocks noEditPoints="1"/>
            </p:cNvSpPr>
            <p:nvPr/>
          </p:nvSpPr>
          <p:spPr bwMode="auto">
            <a:xfrm>
              <a:off x="7559003" y="5666447"/>
              <a:ext cx="223067" cy="224810"/>
            </a:xfrm>
            <a:custGeom>
              <a:avLst/>
              <a:gdLst>
                <a:gd name="T0" fmla="*/ 130 w 256"/>
                <a:gd name="T1" fmla="*/ 126 h 257"/>
                <a:gd name="T2" fmla="*/ 150 w 256"/>
                <a:gd name="T3" fmla="*/ 0 h 257"/>
                <a:gd name="T4" fmla="*/ 142 w 256"/>
                <a:gd name="T5" fmla="*/ 3 h 257"/>
                <a:gd name="T6" fmla="*/ 120 w 256"/>
                <a:gd name="T7" fmla="*/ 31 h 257"/>
                <a:gd name="T8" fmla="*/ 109 w 256"/>
                <a:gd name="T9" fmla="*/ 55 h 257"/>
                <a:gd name="T10" fmla="*/ 98 w 256"/>
                <a:gd name="T11" fmla="*/ 133 h 257"/>
                <a:gd name="T12" fmla="*/ 76 w 256"/>
                <a:gd name="T13" fmla="*/ 130 h 257"/>
                <a:gd name="T14" fmla="*/ 65 w 256"/>
                <a:gd name="T15" fmla="*/ 120 h 257"/>
                <a:gd name="T16" fmla="*/ 44 w 256"/>
                <a:gd name="T17" fmla="*/ 116 h 257"/>
                <a:gd name="T18" fmla="*/ 21 w 256"/>
                <a:gd name="T19" fmla="*/ 123 h 257"/>
                <a:gd name="T20" fmla="*/ 8 w 256"/>
                <a:gd name="T21" fmla="*/ 136 h 257"/>
                <a:gd name="T22" fmla="*/ 0 w 256"/>
                <a:gd name="T23" fmla="*/ 160 h 257"/>
                <a:gd name="T24" fmla="*/ 4 w 256"/>
                <a:gd name="T25" fmla="*/ 181 h 257"/>
                <a:gd name="T26" fmla="*/ 15 w 256"/>
                <a:gd name="T27" fmla="*/ 191 h 257"/>
                <a:gd name="T28" fmla="*/ 35 w 256"/>
                <a:gd name="T29" fmla="*/ 195 h 257"/>
                <a:gd name="T30" fmla="*/ 57 w 256"/>
                <a:gd name="T31" fmla="*/ 186 h 257"/>
                <a:gd name="T32" fmla="*/ 69 w 256"/>
                <a:gd name="T33" fmla="*/ 174 h 257"/>
                <a:gd name="T34" fmla="*/ 78 w 256"/>
                <a:gd name="T35" fmla="*/ 157 h 257"/>
                <a:gd name="T36" fmla="*/ 100 w 256"/>
                <a:gd name="T37" fmla="*/ 178 h 257"/>
                <a:gd name="T38" fmla="*/ 89 w 256"/>
                <a:gd name="T39" fmla="*/ 183 h 257"/>
                <a:gd name="T40" fmla="*/ 77 w 256"/>
                <a:gd name="T41" fmla="*/ 192 h 257"/>
                <a:gd name="T42" fmla="*/ 64 w 256"/>
                <a:gd name="T43" fmla="*/ 213 h 257"/>
                <a:gd name="T44" fmla="*/ 64 w 256"/>
                <a:gd name="T45" fmla="*/ 236 h 257"/>
                <a:gd name="T46" fmla="*/ 70 w 256"/>
                <a:gd name="T47" fmla="*/ 248 h 257"/>
                <a:gd name="T48" fmla="*/ 90 w 256"/>
                <a:gd name="T49" fmla="*/ 257 h 257"/>
                <a:gd name="T50" fmla="*/ 113 w 256"/>
                <a:gd name="T51" fmla="*/ 253 h 257"/>
                <a:gd name="T52" fmla="*/ 128 w 256"/>
                <a:gd name="T53" fmla="*/ 243 h 257"/>
                <a:gd name="T54" fmla="*/ 141 w 256"/>
                <a:gd name="T55" fmla="*/ 221 h 257"/>
                <a:gd name="T56" fmla="*/ 141 w 256"/>
                <a:gd name="T57" fmla="*/ 197 h 257"/>
                <a:gd name="T58" fmla="*/ 133 w 256"/>
                <a:gd name="T59" fmla="*/ 186 h 257"/>
                <a:gd name="T60" fmla="*/ 122 w 256"/>
                <a:gd name="T61" fmla="*/ 157 h 257"/>
                <a:gd name="T62" fmla="*/ 211 w 256"/>
                <a:gd name="T63" fmla="*/ 146 h 257"/>
                <a:gd name="T64" fmla="*/ 237 w 256"/>
                <a:gd name="T65" fmla="*/ 131 h 257"/>
                <a:gd name="T66" fmla="*/ 256 w 256"/>
                <a:gd name="T67" fmla="*/ 110 h 257"/>
                <a:gd name="T68" fmla="*/ 255 w 256"/>
                <a:gd name="T69" fmla="*/ 104 h 257"/>
                <a:gd name="T70" fmla="*/ 43 w 256"/>
                <a:gd name="T71" fmla="*/ 169 h 257"/>
                <a:gd name="T72" fmla="*/ 28 w 256"/>
                <a:gd name="T73" fmla="*/ 171 h 257"/>
                <a:gd name="T74" fmla="*/ 24 w 256"/>
                <a:gd name="T75" fmla="*/ 168 h 257"/>
                <a:gd name="T76" fmla="*/ 25 w 256"/>
                <a:gd name="T77" fmla="*/ 152 h 257"/>
                <a:gd name="T78" fmla="*/ 37 w 256"/>
                <a:gd name="T79" fmla="*/ 142 h 257"/>
                <a:gd name="T80" fmla="*/ 51 w 256"/>
                <a:gd name="T81" fmla="*/ 140 h 257"/>
                <a:gd name="T82" fmla="*/ 55 w 256"/>
                <a:gd name="T83" fmla="*/ 143 h 257"/>
                <a:gd name="T84" fmla="*/ 54 w 256"/>
                <a:gd name="T85" fmla="*/ 159 h 257"/>
                <a:gd name="T86" fmla="*/ 111 w 256"/>
                <a:gd name="T87" fmla="*/ 227 h 257"/>
                <a:gd name="T88" fmla="*/ 98 w 256"/>
                <a:gd name="T89" fmla="*/ 234 h 257"/>
                <a:gd name="T90" fmla="*/ 87 w 256"/>
                <a:gd name="T91" fmla="*/ 231 h 257"/>
                <a:gd name="T92" fmla="*/ 85 w 256"/>
                <a:gd name="T93" fmla="*/ 226 h 257"/>
                <a:gd name="T94" fmla="*/ 93 w 256"/>
                <a:gd name="T95" fmla="*/ 208 h 257"/>
                <a:gd name="T96" fmla="*/ 106 w 256"/>
                <a:gd name="T97" fmla="*/ 201 h 257"/>
                <a:gd name="T98" fmla="*/ 116 w 256"/>
                <a:gd name="T99" fmla="*/ 203 h 257"/>
                <a:gd name="T100" fmla="*/ 119 w 256"/>
                <a:gd name="T101" fmla="*/ 208 h 257"/>
                <a:gd name="T102" fmla="*/ 111 w 256"/>
                <a:gd name="T103" fmla="*/ 22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6" h="257">
                  <a:moveTo>
                    <a:pt x="255" y="104"/>
                  </a:moveTo>
                  <a:lnTo>
                    <a:pt x="132" y="127"/>
                  </a:lnTo>
                  <a:lnTo>
                    <a:pt x="130" y="126"/>
                  </a:lnTo>
                  <a:lnTo>
                    <a:pt x="152" y="3"/>
                  </a:lnTo>
                  <a:lnTo>
                    <a:pt x="152" y="3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32" y="13"/>
                  </a:lnTo>
                  <a:lnTo>
                    <a:pt x="125" y="22"/>
                  </a:lnTo>
                  <a:lnTo>
                    <a:pt x="120" y="31"/>
                  </a:lnTo>
                  <a:lnTo>
                    <a:pt x="115" y="39"/>
                  </a:lnTo>
                  <a:lnTo>
                    <a:pt x="112" y="47"/>
                  </a:lnTo>
                  <a:lnTo>
                    <a:pt x="109" y="55"/>
                  </a:lnTo>
                  <a:lnTo>
                    <a:pt x="107" y="70"/>
                  </a:lnTo>
                  <a:lnTo>
                    <a:pt x="107" y="70"/>
                  </a:lnTo>
                  <a:lnTo>
                    <a:pt x="98" y="133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76" y="130"/>
                  </a:lnTo>
                  <a:lnTo>
                    <a:pt x="72" y="123"/>
                  </a:lnTo>
                  <a:lnTo>
                    <a:pt x="72" y="123"/>
                  </a:lnTo>
                  <a:lnTo>
                    <a:pt x="65" y="120"/>
                  </a:lnTo>
                  <a:lnTo>
                    <a:pt x="59" y="117"/>
                  </a:lnTo>
                  <a:lnTo>
                    <a:pt x="52" y="116"/>
                  </a:lnTo>
                  <a:lnTo>
                    <a:pt x="44" y="116"/>
                  </a:lnTo>
                  <a:lnTo>
                    <a:pt x="37" y="117"/>
                  </a:lnTo>
                  <a:lnTo>
                    <a:pt x="29" y="120"/>
                  </a:lnTo>
                  <a:lnTo>
                    <a:pt x="21" y="123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8" y="136"/>
                  </a:lnTo>
                  <a:lnTo>
                    <a:pt x="4" y="144"/>
                  </a:lnTo>
                  <a:lnTo>
                    <a:pt x="2" y="152"/>
                  </a:lnTo>
                  <a:lnTo>
                    <a:pt x="0" y="160"/>
                  </a:lnTo>
                  <a:lnTo>
                    <a:pt x="0" y="166"/>
                  </a:lnTo>
                  <a:lnTo>
                    <a:pt x="2" y="174"/>
                  </a:lnTo>
                  <a:lnTo>
                    <a:pt x="4" y="181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15" y="191"/>
                  </a:lnTo>
                  <a:lnTo>
                    <a:pt x="21" y="194"/>
                  </a:lnTo>
                  <a:lnTo>
                    <a:pt x="28" y="195"/>
                  </a:lnTo>
                  <a:lnTo>
                    <a:pt x="35" y="195"/>
                  </a:lnTo>
                  <a:lnTo>
                    <a:pt x="43" y="194"/>
                  </a:lnTo>
                  <a:lnTo>
                    <a:pt x="51" y="190"/>
                  </a:lnTo>
                  <a:lnTo>
                    <a:pt x="57" y="186"/>
                  </a:lnTo>
                  <a:lnTo>
                    <a:pt x="65" y="181"/>
                  </a:lnTo>
                  <a:lnTo>
                    <a:pt x="65" y="181"/>
                  </a:lnTo>
                  <a:lnTo>
                    <a:pt x="69" y="174"/>
                  </a:lnTo>
                  <a:lnTo>
                    <a:pt x="73" y="169"/>
                  </a:lnTo>
                  <a:lnTo>
                    <a:pt x="77" y="162"/>
                  </a:lnTo>
                  <a:lnTo>
                    <a:pt x="78" y="157"/>
                  </a:lnTo>
                  <a:lnTo>
                    <a:pt x="80" y="156"/>
                  </a:lnTo>
                  <a:lnTo>
                    <a:pt x="100" y="156"/>
                  </a:lnTo>
                  <a:lnTo>
                    <a:pt x="100" y="178"/>
                  </a:lnTo>
                  <a:lnTo>
                    <a:pt x="100" y="178"/>
                  </a:lnTo>
                  <a:lnTo>
                    <a:pt x="94" y="181"/>
                  </a:lnTo>
                  <a:lnTo>
                    <a:pt x="89" y="183"/>
                  </a:lnTo>
                  <a:lnTo>
                    <a:pt x="82" y="187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2" y="199"/>
                  </a:lnTo>
                  <a:lnTo>
                    <a:pt x="67" y="207"/>
                  </a:lnTo>
                  <a:lnTo>
                    <a:pt x="64" y="213"/>
                  </a:lnTo>
                  <a:lnTo>
                    <a:pt x="63" y="221"/>
                  </a:lnTo>
                  <a:lnTo>
                    <a:pt x="61" y="229"/>
                  </a:lnTo>
                  <a:lnTo>
                    <a:pt x="64" y="236"/>
                  </a:lnTo>
                  <a:lnTo>
                    <a:pt x="67" y="243"/>
                  </a:lnTo>
                  <a:lnTo>
                    <a:pt x="70" y="248"/>
                  </a:lnTo>
                  <a:lnTo>
                    <a:pt x="70" y="248"/>
                  </a:lnTo>
                  <a:lnTo>
                    <a:pt x="76" y="252"/>
                  </a:lnTo>
                  <a:lnTo>
                    <a:pt x="83" y="256"/>
                  </a:lnTo>
                  <a:lnTo>
                    <a:pt x="90" y="257"/>
                  </a:lnTo>
                  <a:lnTo>
                    <a:pt x="98" y="257"/>
                  </a:lnTo>
                  <a:lnTo>
                    <a:pt x="106" y="256"/>
                  </a:lnTo>
                  <a:lnTo>
                    <a:pt x="113" y="253"/>
                  </a:lnTo>
                  <a:lnTo>
                    <a:pt x="121" y="248"/>
                  </a:lnTo>
                  <a:lnTo>
                    <a:pt x="128" y="243"/>
                  </a:lnTo>
                  <a:lnTo>
                    <a:pt x="128" y="243"/>
                  </a:lnTo>
                  <a:lnTo>
                    <a:pt x="133" y="236"/>
                  </a:lnTo>
                  <a:lnTo>
                    <a:pt x="138" y="229"/>
                  </a:lnTo>
                  <a:lnTo>
                    <a:pt x="141" y="221"/>
                  </a:lnTo>
                  <a:lnTo>
                    <a:pt x="142" y="213"/>
                  </a:lnTo>
                  <a:lnTo>
                    <a:pt x="142" y="205"/>
                  </a:lnTo>
                  <a:lnTo>
                    <a:pt x="141" y="197"/>
                  </a:lnTo>
                  <a:lnTo>
                    <a:pt x="137" y="191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26" y="181"/>
                  </a:lnTo>
                  <a:lnTo>
                    <a:pt x="119" y="178"/>
                  </a:lnTo>
                  <a:lnTo>
                    <a:pt x="122" y="157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211" y="146"/>
                  </a:lnTo>
                  <a:lnTo>
                    <a:pt x="223" y="140"/>
                  </a:lnTo>
                  <a:lnTo>
                    <a:pt x="229" y="136"/>
                  </a:lnTo>
                  <a:lnTo>
                    <a:pt x="237" y="131"/>
                  </a:lnTo>
                  <a:lnTo>
                    <a:pt x="254" y="114"/>
                  </a:lnTo>
                  <a:lnTo>
                    <a:pt x="254" y="114"/>
                  </a:lnTo>
                  <a:lnTo>
                    <a:pt x="256" y="110"/>
                  </a:lnTo>
                  <a:lnTo>
                    <a:pt x="256" y="107"/>
                  </a:lnTo>
                  <a:lnTo>
                    <a:pt x="255" y="104"/>
                  </a:lnTo>
                  <a:lnTo>
                    <a:pt x="255" y="104"/>
                  </a:lnTo>
                  <a:close/>
                  <a:moveTo>
                    <a:pt x="48" y="165"/>
                  </a:moveTo>
                  <a:lnTo>
                    <a:pt x="48" y="165"/>
                  </a:lnTo>
                  <a:lnTo>
                    <a:pt x="43" y="169"/>
                  </a:lnTo>
                  <a:lnTo>
                    <a:pt x="37" y="171"/>
                  </a:lnTo>
                  <a:lnTo>
                    <a:pt x="30" y="171"/>
                  </a:lnTo>
                  <a:lnTo>
                    <a:pt x="28" y="171"/>
                  </a:lnTo>
                  <a:lnTo>
                    <a:pt x="26" y="169"/>
                  </a:lnTo>
                  <a:lnTo>
                    <a:pt x="26" y="169"/>
                  </a:lnTo>
                  <a:lnTo>
                    <a:pt x="24" y="168"/>
                  </a:lnTo>
                  <a:lnTo>
                    <a:pt x="24" y="165"/>
                  </a:lnTo>
                  <a:lnTo>
                    <a:pt x="24" y="159"/>
                  </a:lnTo>
                  <a:lnTo>
                    <a:pt x="25" y="152"/>
                  </a:lnTo>
                  <a:lnTo>
                    <a:pt x="30" y="146"/>
                  </a:lnTo>
                  <a:lnTo>
                    <a:pt x="30" y="146"/>
                  </a:lnTo>
                  <a:lnTo>
                    <a:pt x="37" y="142"/>
                  </a:lnTo>
                  <a:lnTo>
                    <a:pt x="43" y="139"/>
                  </a:lnTo>
                  <a:lnTo>
                    <a:pt x="48" y="139"/>
                  </a:lnTo>
                  <a:lnTo>
                    <a:pt x="51" y="140"/>
                  </a:lnTo>
                  <a:lnTo>
                    <a:pt x="54" y="142"/>
                  </a:lnTo>
                  <a:lnTo>
                    <a:pt x="54" y="142"/>
                  </a:lnTo>
                  <a:lnTo>
                    <a:pt x="55" y="143"/>
                  </a:lnTo>
                  <a:lnTo>
                    <a:pt x="56" y="146"/>
                  </a:lnTo>
                  <a:lnTo>
                    <a:pt x="56" y="152"/>
                  </a:lnTo>
                  <a:lnTo>
                    <a:pt x="54" y="159"/>
                  </a:lnTo>
                  <a:lnTo>
                    <a:pt x="48" y="165"/>
                  </a:lnTo>
                  <a:lnTo>
                    <a:pt x="48" y="165"/>
                  </a:lnTo>
                  <a:close/>
                  <a:moveTo>
                    <a:pt x="111" y="227"/>
                  </a:moveTo>
                  <a:lnTo>
                    <a:pt x="111" y="227"/>
                  </a:lnTo>
                  <a:lnTo>
                    <a:pt x="104" y="231"/>
                  </a:lnTo>
                  <a:lnTo>
                    <a:pt x="98" y="234"/>
                  </a:lnTo>
                  <a:lnTo>
                    <a:pt x="93" y="234"/>
                  </a:lnTo>
                  <a:lnTo>
                    <a:pt x="90" y="233"/>
                  </a:lnTo>
                  <a:lnTo>
                    <a:pt x="87" y="231"/>
                  </a:lnTo>
                  <a:lnTo>
                    <a:pt x="87" y="231"/>
                  </a:lnTo>
                  <a:lnTo>
                    <a:pt x="86" y="229"/>
                  </a:lnTo>
                  <a:lnTo>
                    <a:pt x="85" y="226"/>
                  </a:lnTo>
                  <a:lnTo>
                    <a:pt x="85" y="221"/>
                  </a:lnTo>
                  <a:lnTo>
                    <a:pt x="87" y="214"/>
                  </a:lnTo>
                  <a:lnTo>
                    <a:pt x="93" y="208"/>
                  </a:lnTo>
                  <a:lnTo>
                    <a:pt x="93" y="208"/>
                  </a:lnTo>
                  <a:lnTo>
                    <a:pt x="99" y="203"/>
                  </a:lnTo>
                  <a:lnTo>
                    <a:pt x="106" y="201"/>
                  </a:lnTo>
                  <a:lnTo>
                    <a:pt x="111" y="200"/>
                  </a:lnTo>
                  <a:lnTo>
                    <a:pt x="113" y="201"/>
                  </a:lnTo>
                  <a:lnTo>
                    <a:pt x="116" y="203"/>
                  </a:lnTo>
                  <a:lnTo>
                    <a:pt x="116" y="203"/>
                  </a:lnTo>
                  <a:lnTo>
                    <a:pt x="117" y="205"/>
                  </a:lnTo>
                  <a:lnTo>
                    <a:pt x="119" y="208"/>
                  </a:lnTo>
                  <a:lnTo>
                    <a:pt x="119" y="214"/>
                  </a:lnTo>
                  <a:lnTo>
                    <a:pt x="116" y="221"/>
                  </a:lnTo>
                  <a:lnTo>
                    <a:pt x="111" y="227"/>
                  </a:lnTo>
                  <a:lnTo>
                    <a:pt x="111" y="22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27"/>
            <p:cNvSpPr>
              <a:spLocks noEditPoints="1"/>
            </p:cNvSpPr>
            <p:nvPr/>
          </p:nvSpPr>
          <p:spPr bwMode="auto">
            <a:xfrm>
              <a:off x="7839578" y="5666447"/>
              <a:ext cx="214354" cy="226552"/>
            </a:xfrm>
            <a:custGeom>
              <a:avLst/>
              <a:gdLst>
                <a:gd name="T0" fmla="*/ 65 w 244"/>
                <a:gd name="T1" fmla="*/ 82 h 259"/>
                <a:gd name="T2" fmla="*/ 46 w 244"/>
                <a:gd name="T3" fmla="*/ 75 h 259"/>
                <a:gd name="T4" fmla="*/ 35 w 244"/>
                <a:gd name="T5" fmla="*/ 60 h 259"/>
                <a:gd name="T6" fmla="*/ 31 w 244"/>
                <a:gd name="T7" fmla="*/ 47 h 259"/>
                <a:gd name="T8" fmla="*/ 20 w 244"/>
                <a:gd name="T9" fmla="*/ 51 h 259"/>
                <a:gd name="T10" fmla="*/ 15 w 244"/>
                <a:gd name="T11" fmla="*/ 88 h 259"/>
                <a:gd name="T12" fmla="*/ 20 w 244"/>
                <a:gd name="T13" fmla="*/ 99 h 259"/>
                <a:gd name="T14" fmla="*/ 130 w 244"/>
                <a:gd name="T15" fmla="*/ 104 h 259"/>
                <a:gd name="T16" fmla="*/ 141 w 244"/>
                <a:gd name="T17" fmla="*/ 108 h 259"/>
                <a:gd name="T18" fmla="*/ 145 w 244"/>
                <a:gd name="T19" fmla="*/ 147 h 259"/>
                <a:gd name="T20" fmla="*/ 157 w 244"/>
                <a:gd name="T21" fmla="*/ 155 h 259"/>
                <a:gd name="T22" fmla="*/ 161 w 244"/>
                <a:gd name="T23" fmla="*/ 234 h 259"/>
                <a:gd name="T24" fmla="*/ 160 w 244"/>
                <a:gd name="T25" fmla="*/ 243 h 259"/>
                <a:gd name="T26" fmla="*/ 150 w 244"/>
                <a:gd name="T27" fmla="*/ 253 h 259"/>
                <a:gd name="T28" fmla="*/ 137 w 244"/>
                <a:gd name="T29" fmla="*/ 259 h 259"/>
                <a:gd name="T30" fmla="*/ 128 w 244"/>
                <a:gd name="T31" fmla="*/ 256 h 259"/>
                <a:gd name="T32" fmla="*/ 118 w 244"/>
                <a:gd name="T33" fmla="*/ 247 h 259"/>
                <a:gd name="T34" fmla="*/ 114 w 244"/>
                <a:gd name="T35" fmla="*/ 234 h 259"/>
                <a:gd name="T36" fmla="*/ 115 w 244"/>
                <a:gd name="T37" fmla="*/ 161 h 259"/>
                <a:gd name="T38" fmla="*/ 130 w 244"/>
                <a:gd name="T39" fmla="*/ 147 h 259"/>
                <a:gd name="T40" fmla="*/ 128 w 244"/>
                <a:gd name="T41" fmla="*/ 127 h 259"/>
                <a:gd name="T42" fmla="*/ 114 w 244"/>
                <a:gd name="T43" fmla="*/ 120 h 259"/>
                <a:gd name="T44" fmla="*/ 9 w 244"/>
                <a:gd name="T45" fmla="*/ 118 h 259"/>
                <a:gd name="T46" fmla="*/ 0 w 244"/>
                <a:gd name="T47" fmla="*/ 104 h 259"/>
                <a:gd name="T48" fmla="*/ 1 w 244"/>
                <a:gd name="T49" fmla="*/ 40 h 259"/>
                <a:gd name="T50" fmla="*/ 15 w 244"/>
                <a:gd name="T51" fmla="*/ 31 h 259"/>
                <a:gd name="T52" fmla="*/ 32 w 244"/>
                <a:gd name="T53" fmla="*/ 31 h 259"/>
                <a:gd name="T54" fmla="*/ 35 w 244"/>
                <a:gd name="T55" fmla="*/ 18 h 259"/>
                <a:gd name="T56" fmla="*/ 46 w 244"/>
                <a:gd name="T57" fmla="*/ 5 h 259"/>
                <a:gd name="T58" fmla="*/ 65 w 244"/>
                <a:gd name="T59" fmla="*/ 0 h 259"/>
                <a:gd name="T60" fmla="*/ 217 w 244"/>
                <a:gd name="T61" fmla="*/ 0 h 259"/>
                <a:gd name="T62" fmla="*/ 234 w 244"/>
                <a:gd name="T63" fmla="*/ 9 h 259"/>
                <a:gd name="T64" fmla="*/ 243 w 244"/>
                <a:gd name="T65" fmla="*/ 25 h 259"/>
                <a:gd name="T66" fmla="*/ 244 w 244"/>
                <a:gd name="T67" fmla="*/ 48 h 259"/>
                <a:gd name="T68" fmla="*/ 238 w 244"/>
                <a:gd name="T69" fmla="*/ 66 h 259"/>
                <a:gd name="T70" fmla="*/ 223 w 244"/>
                <a:gd name="T71" fmla="*/ 79 h 259"/>
                <a:gd name="T72" fmla="*/ 210 w 244"/>
                <a:gd name="T73" fmla="*/ 82 h 259"/>
                <a:gd name="T74" fmla="*/ 54 w 244"/>
                <a:gd name="T75" fmla="*/ 21 h 259"/>
                <a:gd name="T76" fmla="*/ 48 w 244"/>
                <a:gd name="T77" fmla="*/ 25 h 259"/>
                <a:gd name="T78" fmla="*/ 48 w 244"/>
                <a:gd name="T79" fmla="*/ 31 h 259"/>
                <a:gd name="T80" fmla="*/ 54 w 244"/>
                <a:gd name="T81" fmla="*/ 36 h 259"/>
                <a:gd name="T82" fmla="*/ 223 w 244"/>
                <a:gd name="T83" fmla="*/ 35 h 259"/>
                <a:gd name="T84" fmla="*/ 228 w 244"/>
                <a:gd name="T85" fmla="*/ 29 h 259"/>
                <a:gd name="T86" fmla="*/ 226 w 244"/>
                <a:gd name="T87" fmla="*/ 22 h 259"/>
                <a:gd name="T88" fmla="*/ 221 w 244"/>
                <a:gd name="T89" fmla="*/ 2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259">
                  <a:moveTo>
                    <a:pt x="210" y="82"/>
                  </a:moveTo>
                  <a:lnTo>
                    <a:pt x="65" y="82"/>
                  </a:lnTo>
                  <a:lnTo>
                    <a:pt x="65" y="82"/>
                  </a:lnTo>
                  <a:lnTo>
                    <a:pt x="58" y="82"/>
                  </a:lnTo>
                  <a:lnTo>
                    <a:pt x="52" y="79"/>
                  </a:lnTo>
                  <a:lnTo>
                    <a:pt x="46" y="75"/>
                  </a:lnTo>
                  <a:lnTo>
                    <a:pt x="41" y="71"/>
                  </a:lnTo>
                  <a:lnTo>
                    <a:pt x="37" y="65"/>
                  </a:lnTo>
                  <a:lnTo>
                    <a:pt x="35" y="60"/>
                  </a:lnTo>
                  <a:lnTo>
                    <a:pt x="33" y="53"/>
                  </a:lnTo>
                  <a:lnTo>
                    <a:pt x="32" y="47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24" y="48"/>
                  </a:lnTo>
                  <a:lnTo>
                    <a:pt x="20" y="51"/>
                  </a:lnTo>
                  <a:lnTo>
                    <a:pt x="17" y="56"/>
                  </a:lnTo>
                  <a:lnTo>
                    <a:pt x="15" y="62"/>
                  </a:lnTo>
                  <a:lnTo>
                    <a:pt x="15" y="88"/>
                  </a:lnTo>
                  <a:lnTo>
                    <a:pt x="15" y="88"/>
                  </a:lnTo>
                  <a:lnTo>
                    <a:pt x="17" y="94"/>
                  </a:lnTo>
                  <a:lnTo>
                    <a:pt x="20" y="99"/>
                  </a:lnTo>
                  <a:lnTo>
                    <a:pt x="24" y="103"/>
                  </a:lnTo>
                  <a:lnTo>
                    <a:pt x="31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6" y="105"/>
                  </a:lnTo>
                  <a:lnTo>
                    <a:pt x="141" y="108"/>
                  </a:lnTo>
                  <a:lnTo>
                    <a:pt x="144" y="113"/>
                  </a:lnTo>
                  <a:lnTo>
                    <a:pt x="145" y="120"/>
                  </a:lnTo>
                  <a:lnTo>
                    <a:pt x="145" y="147"/>
                  </a:lnTo>
                  <a:lnTo>
                    <a:pt x="145" y="147"/>
                  </a:lnTo>
                  <a:lnTo>
                    <a:pt x="152" y="149"/>
                  </a:lnTo>
                  <a:lnTo>
                    <a:pt x="157" y="155"/>
                  </a:lnTo>
                  <a:lnTo>
                    <a:pt x="160" y="161"/>
                  </a:lnTo>
                  <a:lnTo>
                    <a:pt x="161" y="169"/>
                  </a:lnTo>
                  <a:lnTo>
                    <a:pt x="161" y="234"/>
                  </a:lnTo>
                  <a:lnTo>
                    <a:pt x="161" y="234"/>
                  </a:lnTo>
                  <a:lnTo>
                    <a:pt x="161" y="239"/>
                  </a:lnTo>
                  <a:lnTo>
                    <a:pt x="160" y="243"/>
                  </a:lnTo>
                  <a:lnTo>
                    <a:pt x="157" y="247"/>
                  </a:lnTo>
                  <a:lnTo>
                    <a:pt x="154" y="251"/>
                  </a:lnTo>
                  <a:lnTo>
                    <a:pt x="150" y="253"/>
                  </a:lnTo>
                  <a:lnTo>
                    <a:pt x="147" y="256"/>
                  </a:lnTo>
                  <a:lnTo>
                    <a:pt x="143" y="257"/>
                  </a:lnTo>
                  <a:lnTo>
                    <a:pt x="137" y="259"/>
                  </a:lnTo>
                  <a:lnTo>
                    <a:pt x="137" y="259"/>
                  </a:lnTo>
                  <a:lnTo>
                    <a:pt x="132" y="257"/>
                  </a:lnTo>
                  <a:lnTo>
                    <a:pt x="128" y="256"/>
                  </a:lnTo>
                  <a:lnTo>
                    <a:pt x="124" y="253"/>
                  </a:lnTo>
                  <a:lnTo>
                    <a:pt x="121" y="251"/>
                  </a:lnTo>
                  <a:lnTo>
                    <a:pt x="118" y="247"/>
                  </a:lnTo>
                  <a:lnTo>
                    <a:pt x="115" y="243"/>
                  </a:lnTo>
                  <a:lnTo>
                    <a:pt x="114" y="239"/>
                  </a:lnTo>
                  <a:lnTo>
                    <a:pt x="114" y="234"/>
                  </a:lnTo>
                  <a:lnTo>
                    <a:pt x="114" y="169"/>
                  </a:lnTo>
                  <a:lnTo>
                    <a:pt x="114" y="169"/>
                  </a:lnTo>
                  <a:lnTo>
                    <a:pt x="115" y="161"/>
                  </a:lnTo>
                  <a:lnTo>
                    <a:pt x="118" y="155"/>
                  </a:lnTo>
                  <a:lnTo>
                    <a:pt x="123" y="149"/>
                  </a:lnTo>
                  <a:lnTo>
                    <a:pt x="130" y="147"/>
                  </a:lnTo>
                  <a:lnTo>
                    <a:pt x="130" y="133"/>
                  </a:lnTo>
                  <a:lnTo>
                    <a:pt x="130" y="133"/>
                  </a:lnTo>
                  <a:lnTo>
                    <a:pt x="128" y="127"/>
                  </a:lnTo>
                  <a:lnTo>
                    <a:pt x="124" y="123"/>
                  </a:lnTo>
                  <a:lnTo>
                    <a:pt x="119" y="120"/>
                  </a:lnTo>
                  <a:lnTo>
                    <a:pt x="114" y="120"/>
                  </a:lnTo>
                  <a:lnTo>
                    <a:pt x="15" y="120"/>
                  </a:lnTo>
                  <a:lnTo>
                    <a:pt x="15" y="120"/>
                  </a:lnTo>
                  <a:lnTo>
                    <a:pt x="9" y="118"/>
                  </a:lnTo>
                  <a:lnTo>
                    <a:pt x="5" y="114"/>
                  </a:lnTo>
                  <a:lnTo>
                    <a:pt x="1" y="109"/>
                  </a:lnTo>
                  <a:lnTo>
                    <a:pt x="0" y="10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5" y="35"/>
                  </a:lnTo>
                  <a:lnTo>
                    <a:pt x="9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32" y="31"/>
                  </a:lnTo>
                  <a:lnTo>
                    <a:pt x="32" y="31"/>
                  </a:lnTo>
                  <a:lnTo>
                    <a:pt x="32" y="25"/>
                  </a:lnTo>
                  <a:lnTo>
                    <a:pt x="35" y="18"/>
                  </a:lnTo>
                  <a:lnTo>
                    <a:pt x="37" y="13"/>
                  </a:lnTo>
                  <a:lnTo>
                    <a:pt x="41" y="8"/>
                  </a:lnTo>
                  <a:lnTo>
                    <a:pt x="46" y="5"/>
                  </a:lnTo>
                  <a:lnTo>
                    <a:pt x="52" y="1"/>
                  </a:lnTo>
                  <a:lnTo>
                    <a:pt x="58" y="0"/>
                  </a:lnTo>
                  <a:lnTo>
                    <a:pt x="65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7" y="0"/>
                  </a:lnTo>
                  <a:lnTo>
                    <a:pt x="223" y="3"/>
                  </a:lnTo>
                  <a:lnTo>
                    <a:pt x="228" y="5"/>
                  </a:lnTo>
                  <a:lnTo>
                    <a:pt x="234" y="9"/>
                  </a:lnTo>
                  <a:lnTo>
                    <a:pt x="238" y="14"/>
                  </a:lnTo>
                  <a:lnTo>
                    <a:pt x="241" y="19"/>
                  </a:lnTo>
                  <a:lnTo>
                    <a:pt x="243" y="25"/>
                  </a:lnTo>
                  <a:lnTo>
                    <a:pt x="244" y="31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55"/>
                  </a:lnTo>
                  <a:lnTo>
                    <a:pt x="241" y="61"/>
                  </a:lnTo>
                  <a:lnTo>
                    <a:pt x="238" y="66"/>
                  </a:lnTo>
                  <a:lnTo>
                    <a:pt x="234" y="71"/>
                  </a:lnTo>
                  <a:lnTo>
                    <a:pt x="228" y="77"/>
                  </a:lnTo>
                  <a:lnTo>
                    <a:pt x="223" y="79"/>
                  </a:lnTo>
                  <a:lnTo>
                    <a:pt x="217" y="82"/>
                  </a:lnTo>
                  <a:lnTo>
                    <a:pt x="210" y="82"/>
                  </a:lnTo>
                  <a:lnTo>
                    <a:pt x="210" y="82"/>
                  </a:lnTo>
                  <a:close/>
                  <a:moveTo>
                    <a:pt x="221" y="21"/>
                  </a:moveTo>
                  <a:lnTo>
                    <a:pt x="54" y="21"/>
                  </a:lnTo>
                  <a:lnTo>
                    <a:pt x="54" y="21"/>
                  </a:lnTo>
                  <a:lnTo>
                    <a:pt x="52" y="21"/>
                  </a:lnTo>
                  <a:lnTo>
                    <a:pt x="49" y="22"/>
                  </a:lnTo>
                  <a:lnTo>
                    <a:pt x="48" y="25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4"/>
                  </a:lnTo>
                  <a:lnTo>
                    <a:pt x="52" y="35"/>
                  </a:lnTo>
                  <a:lnTo>
                    <a:pt x="54" y="36"/>
                  </a:lnTo>
                  <a:lnTo>
                    <a:pt x="221" y="36"/>
                  </a:lnTo>
                  <a:lnTo>
                    <a:pt x="221" y="36"/>
                  </a:lnTo>
                  <a:lnTo>
                    <a:pt x="223" y="35"/>
                  </a:lnTo>
                  <a:lnTo>
                    <a:pt x="226" y="34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5"/>
                  </a:lnTo>
                  <a:lnTo>
                    <a:pt x="226" y="22"/>
                  </a:lnTo>
                  <a:lnTo>
                    <a:pt x="223" y="21"/>
                  </a:lnTo>
                  <a:lnTo>
                    <a:pt x="221" y="21"/>
                  </a:lnTo>
                  <a:lnTo>
                    <a:pt x="221" y="2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28"/>
            <p:cNvSpPr>
              <a:spLocks noEditPoints="1"/>
            </p:cNvSpPr>
            <p:nvPr/>
          </p:nvSpPr>
          <p:spPr bwMode="auto">
            <a:xfrm>
              <a:off x="6164836" y="5950509"/>
              <a:ext cx="226552" cy="226552"/>
            </a:xfrm>
            <a:custGeom>
              <a:avLst/>
              <a:gdLst>
                <a:gd name="T0" fmla="*/ 16 w 260"/>
                <a:gd name="T1" fmla="*/ 260 h 260"/>
                <a:gd name="T2" fmla="*/ 9 w 260"/>
                <a:gd name="T3" fmla="*/ 258 h 260"/>
                <a:gd name="T4" fmla="*/ 0 w 260"/>
                <a:gd name="T5" fmla="*/ 251 h 260"/>
                <a:gd name="T6" fmla="*/ 0 w 260"/>
                <a:gd name="T7" fmla="*/ 93 h 260"/>
                <a:gd name="T8" fmla="*/ 0 w 260"/>
                <a:gd name="T9" fmla="*/ 15 h 260"/>
                <a:gd name="T10" fmla="*/ 0 w 260"/>
                <a:gd name="T11" fmla="*/ 9 h 260"/>
                <a:gd name="T12" fmla="*/ 9 w 260"/>
                <a:gd name="T13" fmla="*/ 1 h 260"/>
                <a:gd name="T14" fmla="*/ 217 w 260"/>
                <a:gd name="T15" fmla="*/ 0 h 260"/>
                <a:gd name="T16" fmla="*/ 260 w 260"/>
                <a:gd name="T17" fmla="*/ 244 h 260"/>
                <a:gd name="T18" fmla="*/ 259 w 260"/>
                <a:gd name="T19" fmla="*/ 251 h 260"/>
                <a:gd name="T20" fmla="*/ 250 w 260"/>
                <a:gd name="T21" fmla="*/ 258 h 260"/>
                <a:gd name="T22" fmla="*/ 245 w 260"/>
                <a:gd name="T23" fmla="*/ 260 h 260"/>
                <a:gd name="T24" fmla="*/ 208 w 260"/>
                <a:gd name="T25" fmla="*/ 41 h 260"/>
                <a:gd name="T26" fmla="*/ 203 w 260"/>
                <a:gd name="T27" fmla="*/ 31 h 260"/>
                <a:gd name="T28" fmla="*/ 193 w 260"/>
                <a:gd name="T29" fmla="*/ 26 h 260"/>
                <a:gd name="T30" fmla="*/ 57 w 260"/>
                <a:gd name="T31" fmla="*/ 26 h 260"/>
                <a:gd name="T32" fmla="*/ 46 w 260"/>
                <a:gd name="T33" fmla="*/ 31 h 260"/>
                <a:gd name="T34" fmla="*/ 42 w 260"/>
                <a:gd name="T35" fmla="*/ 41 h 260"/>
                <a:gd name="T36" fmla="*/ 42 w 260"/>
                <a:gd name="T37" fmla="*/ 88 h 260"/>
                <a:gd name="T38" fmla="*/ 46 w 260"/>
                <a:gd name="T39" fmla="*/ 100 h 260"/>
                <a:gd name="T40" fmla="*/ 57 w 260"/>
                <a:gd name="T41" fmla="*/ 104 h 260"/>
                <a:gd name="T42" fmla="*/ 193 w 260"/>
                <a:gd name="T43" fmla="*/ 104 h 260"/>
                <a:gd name="T44" fmla="*/ 203 w 260"/>
                <a:gd name="T45" fmla="*/ 100 h 260"/>
                <a:gd name="T46" fmla="*/ 208 w 260"/>
                <a:gd name="T47" fmla="*/ 88 h 260"/>
                <a:gd name="T48" fmla="*/ 224 w 260"/>
                <a:gd name="T49" fmla="*/ 125 h 260"/>
                <a:gd name="T50" fmla="*/ 37 w 260"/>
                <a:gd name="T51" fmla="*/ 244 h 260"/>
                <a:gd name="T52" fmla="*/ 224 w 260"/>
                <a:gd name="T53" fmla="*/ 125 h 260"/>
                <a:gd name="T54" fmla="*/ 57 w 260"/>
                <a:gd name="T55" fmla="*/ 161 h 260"/>
                <a:gd name="T56" fmla="*/ 203 w 260"/>
                <a:gd name="T57" fmla="*/ 151 h 260"/>
                <a:gd name="T58" fmla="*/ 203 w 260"/>
                <a:gd name="T59" fmla="*/ 182 h 260"/>
                <a:gd name="T60" fmla="*/ 57 w 260"/>
                <a:gd name="T61" fmla="*/ 171 h 260"/>
                <a:gd name="T62" fmla="*/ 203 w 260"/>
                <a:gd name="T63" fmla="*/ 182 h 260"/>
                <a:gd name="T64" fmla="*/ 57 w 260"/>
                <a:gd name="T65" fmla="*/ 203 h 260"/>
                <a:gd name="T66" fmla="*/ 203 w 260"/>
                <a:gd name="T67" fmla="*/ 192 h 260"/>
                <a:gd name="T68" fmla="*/ 203 w 260"/>
                <a:gd name="T69" fmla="*/ 223 h 260"/>
                <a:gd name="T70" fmla="*/ 57 w 260"/>
                <a:gd name="T71" fmla="*/ 213 h 260"/>
                <a:gd name="T72" fmla="*/ 203 w 260"/>
                <a:gd name="T73" fmla="*/ 223 h 260"/>
                <a:gd name="T74" fmla="*/ 177 w 260"/>
                <a:gd name="T75" fmla="*/ 36 h 260"/>
                <a:gd name="T76" fmla="*/ 146 w 260"/>
                <a:gd name="T77" fmla="*/ 9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0" h="260">
                  <a:moveTo>
                    <a:pt x="245" y="260"/>
                  </a:moveTo>
                  <a:lnTo>
                    <a:pt x="16" y="260"/>
                  </a:lnTo>
                  <a:lnTo>
                    <a:pt x="16" y="260"/>
                  </a:lnTo>
                  <a:lnTo>
                    <a:pt x="9" y="258"/>
                  </a:lnTo>
                  <a:lnTo>
                    <a:pt x="4" y="256"/>
                  </a:lnTo>
                  <a:lnTo>
                    <a:pt x="0" y="251"/>
                  </a:lnTo>
                  <a:lnTo>
                    <a:pt x="0" y="244"/>
                  </a:lnTo>
                  <a:lnTo>
                    <a:pt x="0" y="93"/>
                  </a:lnTo>
                  <a:lnTo>
                    <a:pt x="0" y="52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17" y="0"/>
                  </a:lnTo>
                  <a:lnTo>
                    <a:pt x="259" y="41"/>
                  </a:lnTo>
                  <a:lnTo>
                    <a:pt x="260" y="244"/>
                  </a:lnTo>
                  <a:lnTo>
                    <a:pt x="260" y="244"/>
                  </a:lnTo>
                  <a:lnTo>
                    <a:pt x="259" y="251"/>
                  </a:lnTo>
                  <a:lnTo>
                    <a:pt x="255" y="256"/>
                  </a:lnTo>
                  <a:lnTo>
                    <a:pt x="250" y="258"/>
                  </a:lnTo>
                  <a:lnTo>
                    <a:pt x="245" y="260"/>
                  </a:lnTo>
                  <a:lnTo>
                    <a:pt x="245" y="260"/>
                  </a:lnTo>
                  <a:close/>
                  <a:moveTo>
                    <a:pt x="208" y="41"/>
                  </a:moveTo>
                  <a:lnTo>
                    <a:pt x="208" y="41"/>
                  </a:lnTo>
                  <a:lnTo>
                    <a:pt x="207" y="35"/>
                  </a:lnTo>
                  <a:lnTo>
                    <a:pt x="203" y="31"/>
                  </a:lnTo>
                  <a:lnTo>
                    <a:pt x="198" y="27"/>
                  </a:lnTo>
                  <a:lnTo>
                    <a:pt x="193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51" y="27"/>
                  </a:lnTo>
                  <a:lnTo>
                    <a:pt x="46" y="31"/>
                  </a:lnTo>
                  <a:lnTo>
                    <a:pt x="42" y="35"/>
                  </a:lnTo>
                  <a:lnTo>
                    <a:pt x="42" y="41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42" y="95"/>
                  </a:lnTo>
                  <a:lnTo>
                    <a:pt x="46" y="100"/>
                  </a:lnTo>
                  <a:lnTo>
                    <a:pt x="51" y="103"/>
                  </a:lnTo>
                  <a:lnTo>
                    <a:pt x="57" y="104"/>
                  </a:lnTo>
                  <a:lnTo>
                    <a:pt x="193" y="104"/>
                  </a:lnTo>
                  <a:lnTo>
                    <a:pt x="193" y="104"/>
                  </a:lnTo>
                  <a:lnTo>
                    <a:pt x="198" y="103"/>
                  </a:lnTo>
                  <a:lnTo>
                    <a:pt x="203" y="100"/>
                  </a:lnTo>
                  <a:lnTo>
                    <a:pt x="207" y="95"/>
                  </a:lnTo>
                  <a:lnTo>
                    <a:pt x="208" y="88"/>
                  </a:lnTo>
                  <a:lnTo>
                    <a:pt x="208" y="41"/>
                  </a:lnTo>
                  <a:close/>
                  <a:moveTo>
                    <a:pt x="224" y="125"/>
                  </a:moveTo>
                  <a:lnTo>
                    <a:pt x="37" y="125"/>
                  </a:lnTo>
                  <a:lnTo>
                    <a:pt x="37" y="244"/>
                  </a:lnTo>
                  <a:lnTo>
                    <a:pt x="224" y="244"/>
                  </a:lnTo>
                  <a:lnTo>
                    <a:pt x="224" y="125"/>
                  </a:lnTo>
                  <a:close/>
                  <a:moveTo>
                    <a:pt x="203" y="161"/>
                  </a:moveTo>
                  <a:lnTo>
                    <a:pt x="57" y="161"/>
                  </a:lnTo>
                  <a:lnTo>
                    <a:pt x="57" y="151"/>
                  </a:lnTo>
                  <a:lnTo>
                    <a:pt x="203" y="151"/>
                  </a:lnTo>
                  <a:lnTo>
                    <a:pt x="203" y="161"/>
                  </a:lnTo>
                  <a:close/>
                  <a:moveTo>
                    <a:pt x="203" y="182"/>
                  </a:moveTo>
                  <a:lnTo>
                    <a:pt x="57" y="182"/>
                  </a:lnTo>
                  <a:lnTo>
                    <a:pt x="57" y="171"/>
                  </a:lnTo>
                  <a:lnTo>
                    <a:pt x="203" y="171"/>
                  </a:lnTo>
                  <a:lnTo>
                    <a:pt x="203" y="182"/>
                  </a:lnTo>
                  <a:close/>
                  <a:moveTo>
                    <a:pt x="203" y="203"/>
                  </a:moveTo>
                  <a:lnTo>
                    <a:pt x="57" y="203"/>
                  </a:lnTo>
                  <a:lnTo>
                    <a:pt x="57" y="192"/>
                  </a:lnTo>
                  <a:lnTo>
                    <a:pt x="203" y="192"/>
                  </a:lnTo>
                  <a:lnTo>
                    <a:pt x="203" y="203"/>
                  </a:lnTo>
                  <a:close/>
                  <a:moveTo>
                    <a:pt x="203" y="223"/>
                  </a:moveTo>
                  <a:lnTo>
                    <a:pt x="57" y="223"/>
                  </a:lnTo>
                  <a:lnTo>
                    <a:pt x="57" y="213"/>
                  </a:lnTo>
                  <a:lnTo>
                    <a:pt x="203" y="213"/>
                  </a:lnTo>
                  <a:lnTo>
                    <a:pt x="203" y="223"/>
                  </a:lnTo>
                  <a:close/>
                  <a:moveTo>
                    <a:pt x="146" y="36"/>
                  </a:moveTo>
                  <a:lnTo>
                    <a:pt x="177" y="36"/>
                  </a:lnTo>
                  <a:lnTo>
                    <a:pt x="177" y="93"/>
                  </a:lnTo>
                  <a:lnTo>
                    <a:pt x="146" y="93"/>
                  </a:lnTo>
                  <a:lnTo>
                    <a:pt x="146" y="36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9"/>
            <p:cNvSpPr>
              <a:spLocks noEditPoints="1"/>
            </p:cNvSpPr>
            <p:nvPr/>
          </p:nvSpPr>
          <p:spPr bwMode="auto">
            <a:xfrm>
              <a:off x="6445411" y="5950509"/>
              <a:ext cx="226552" cy="226552"/>
            </a:xfrm>
            <a:custGeom>
              <a:avLst/>
              <a:gdLst>
                <a:gd name="T0" fmla="*/ 217 w 258"/>
                <a:gd name="T1" fmla="*/ 93 h 260"/>
                <a:gd name="T2" fmla="*/ 231 w 258"/>
                <a:gd name="T3" fmla="*/ 62 h 260"/>
                <a:gd name="T4" fmla="*/ 214 w 258"/>
                <a:gd name="T5" fmla="*/ 31 h 260"/>
                <a:gd name="T6" fmla="*/ 196 w 258"/>
                <a:gd name="T7" fmla="*/ 27 h 260"/>
                <a:gd name="T8" fmla="*/ 165 w 258"/>
                <a:gd name="T9" fmla="*/ 41 h 260"/>
                <a:gd name="T10" fmla="*/ 153 w 258"/>
                <a:gd name="T11" fmla="*/ 10 h 260"/>
                <a:gd name="T12" fmla="*/ 120 w 258"/>
                <a:gd name="T13" fmla="*/ 0 h 260"/>
                <a:gd name="T14" fmla="*/ 105 w 258"/>
                <a:gd name="T15" fmla="*/ 10 h 260"/>
                <a:gd name="T16" fmla="*/ 93 w 258"/>
                <a:gd name="T17" fmla="*/ 41 h 260"/>
                <a:gd name="T18" fmla="*/ 61 w 258"/>
                <a:gd name="T19" fmla="*/ 27 h 260"/>
                <a:gd name="T20" fmla="*/ 31 w 258"/>
                <a:gd name="T21" fmla="*/ 43 h 260"/>
                <a:gd name="T22" fmla="*/ 27 w 258"/>
                <a:gd name="T23" fmla="*/ 62 h 260"/>
                <a:gd name="T24" fmla="*/ 41 w 258"/>
                <a:gd name="T25" fmla="*/ 93 h 260"/>
                <a:gd name="T26" fmla="*/ 10 w 258"/>
                <a:gd name="T27" fmla="*/ 105 h 260"/>
                <a:gd name="T28" fmla="*/ 0 w 258"/>
                <a:gd name="T29" fmla="*/ 139 h 260"/>
                <a:gd name="T30" fmla="*/ 10 w 258"/>
                <a:gd name="T31" fmla="*/ 155 h 260"/>
                <a:gd name="T32" fmla="*/ 41 w 258"/>
                <a:gd name="T33" fmla="*/ 166 h 260"/>
                <a:gd name="T34" fmla="*/ 27 w 258"/>
                <a:gd name="T35" fmla="*/ 196 h 260"/>
                <a:gd name="T36" fmla="*/ 42 w 258"/>
                <a:gd name="T37" fmla="*/ 227 h 260"/>
                <a:gd name="T38" fmla="*/ 61 w 258"/>
                <a:gd name="T39" fmla="*/ 231 h 260"/>
                <a:gd name="T40" fmla="*/ 92 w 258"/>
                <a:gd name="T41" fmla="*/ 217 h 260"/>
                <a:gd name="T42" fmla="*/ 105 w 258"/>
                <a:gd name="T43" fmla="*/ 248 h 260"/>
                <a:gd name="T44" fmla="*/ 137 w 258"/>
                <a:gd name="T45" fmla="*/ 260 h 260"/>
                <a:gd name="T46" fmla="*/ 153 w 258"/>
                <a:gd name="T47" fmla="*/ 248 h 260"/>
                <a:gd name="T48" fmla="*/ 166 w 258"/>
                <a:gd name="T49" fmla="*/ 217 h 260"/>
                <a:gd name="T50" fmla="*/ 196 w 258"/>
                <a:gd name="T51" fmla="*/ 231 h 260"/>
                <a:gd name="T52" fmla="*/ 227 w 258"/>
                <a:gd name="T53" fmla="*/ 216 h 260"/>
                <a:gd name="T54" fmla="*/ 231 w 258"/>
                <a:gd name="T55" fmla="*/ 196 h 260"/>
                <a:gd name="T56" fmla="*/ 217 w 258"/>
                <a:gd name="T57" fmla="*/ 166 h 260"/>
                <a:gd name="T58" fmla="*/ 248 w 258"/>
                <a:gd name="T59" fmla="*/ 155 h 260"/>
                <a:gd name="T60" fmla="*/ 258 w 258"/>
                <a:gd name="T61" fmla="*/ 121 h 260"/>
                <a:gd name="T62" fmla="*/ 248 w 258"/>
                <a:gd name="T63" fmla="*/ 105 h 260"/>
                <a:gd name="T64" fmla="*/ 130 w 258"/>
                <a:gd name="T65" fmla="*/ 182 h 260"/>
                <a:gd name="T66" fmla="*/ 92 w 258"/>
                <a:gd name="T67" fmla="*/ 166 h 260"/>
                <a:gd name="T68" fmla="*/ 78 w 258"/>
                <a:gd name="T69" fmla="*/ 130 h 260"/>
                <a:gd name="T70" fmla="*/ 85 w 258"/>
                <a:gd name="T71" fmla="*/ 101 h 260"/>
                <a:gd name="T72" fmla="*/ 119 w 258"/>
                <a:gd name="T73" fmla="*/ 79 h 260"/>
                <a:gd name="T74" fmla="*/ 149 w 258"/>
                <a:gd name="T75" fmla="*/ 82 h 260"/>
                <a:gd name="T76" fmla="*/ 176 w 258"/>
                <a:gd name="T77" fmla="*/ 109 h 260"/>
                <a:gd name="T78" fmla="*/ 180 w 258"/>
                <a:gd name="T79" fmla="*/ 140 h 260"/>
                <a:gd name="T80" fmla="*/ 158 w 258"/>
                <a:gd name="T81" fmla="*/ 173 h 260"/>
                <a:gd name="T82" fmla="*/ 130 w 258"/>
                <a:gd name="T83" fmla="*/ 182 h 260"/>
                <a:gd name="T84" fmla="*/ 119 w 258"/>
                <a:gd name="T85" fmla="*/ 105 h 260"/>
                <a:gd name="T86" fmla="*/ 105 w 258"/>
                <a:gd name="T87" fmla="*/ 119 h 260"/>
                <a:gd name="T88" fmla="*/ 104 w 258"/>
                <a:gd name="T89" fmla="*/ 135 h 260"/>
                <a:gd name="T90" fmla="*/ 114 w 258"/>
                <a:gd name="T91" fmla="*/ 151 h 260"/>
                <a:gd name="T92" fmla="*/ 130 w 258"/>
                <a:gd name="T93" fmla="*/ 156 h 260"/>
                <a:gd name="T94" fmla="*/ 148 w 258"/>
                <a:gd name="T95" fmla="*/ 148 h 260"/>
                <a:gd name="T96" fmla="*/ 156 w 258"/>
                <a:gd name="T97" fmla="*/ 130 h 260"/>
                <a:gd name="T98" fmla="*/ 150 w 258"/>
                <a:gd name="T99" fmla="*/ 116 h 260"/>
                <a:gd name="T100" fmla="*/ 135 w 258"/>
                <a:gd name="T101" fmla="*/ 10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8" h="260">
                  <a:moveTo>
                    <a:pt x="241" y="104"/>
                  </a:moveTo>
                  <a:lnTo>
                    <a:pt x="221" y="104"/>
                  </a:lnTo>
                  <a:lnTo>
                    <a:pt x="221" y="104"/>
                  </a:lnTo>
                  <a:lnTo>
                    <a:pt x="217" y="93"/>
                  </a:lnTo>
                  <a:lnTo>
                    <a:pt x="211" y="83"/>
                  </a:lnTo>
                  <a:lnTo>
                    <a:pt x="227" y="67"/>
                  </a:lnTo>
                  <a:lnTo>
                    <a:pt x="227" y="67"/>
                  </a:lnTo>
                  <a:lnTo>
                    <a:pt x="231" y="62"/>
                  </a:lnTo>
                  <a:lnTo>
                    <a:pt x="232" y="56"/>
                  </a:lnTo>
                  <a:lnTo>
                    <a:pt x="231" y="49"/>
                  </a:lnTo>
                  <a:lnTo>
                    <a:pt x="227" y="43"/>
                  </a:lnTo>
                  <a:lnTo>
                    <a:pt x="214" y="31"/>
                  </a:lnTo>
                  <a:lnTo>
                    <a:pt x="214" y="31"/>
                  </a:lnTo>
                  <a:lnTo>
                    <a:pt x="209" y="27"/>
                  </a:lnTo>
                  <a:lnTo>
                    <a:pt x="202" y="26"/>
                  </a:lnTo>
                  <a:lnTo>
                    <a:pt x="196" y="27"/>
                  </a:lnTo>
                  <a:lnTo>
                    <a:pt x="189" y="31"/>
                  </a:lnTo>
                  <a:lnTo>
                    <a:pt x="175" y="47"/>
                  </a:lnTo>
                  <a:lnTo>
                    <a:pt x="175" y="47"/>
                  </a:lnTo>
                  <a:lnTo>
                    <a:pt x="165" y="41"/>
                  </a:lnTo>
                  <a:lnTo>
                    <a:pt x="156" y="39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3" y="10"/>
                  </a:lnTo>
                  <a:lnTo>
                    <a:pt x="150" y="5"/>
                  </a:lnTo>
                  <a:lnTo>
                    <a:pt x="144" y="1"/>
                  </a:lnTo>
                  <a:lnTo>
                    <a:pt x="137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14" y="1"/>
                  </a:lnTo>
                  <a:lnTo>
                    <a:pt x="107" y="5"/>
                  </a:lnTo>
                  <a:lnTo>
                    <a:pt x="105" y="10"/>
                  </a:lnTo>
                  <a:lnTo>
                    <a:pt x="104" y="17"/>
                  </a:lnTo>
                  <a:lnTo>
                    <a:pt x="104" y="39"/>
                  </a:lnTo>
                  <a:lnTo>
                    <a:pt x="104" y="39"/>
                  </a:lnTo>
                  <a:lnTo>
                    <a:pt x="93" y="41"/>
                  </a:lnTo>
                  <a:lnTo>
                    <a:pt x="83" y="47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1" y="27"/>
                  </a:lnTo>
                  <a:lnTo>
                    <a:pt x="54" y="26"/>
                  </a:lnTo>
                  <a:lnTo>
                    <a:pt x="48" y="27"/>
                  </a:lnTo>
                  <a:lnTo>
                    <a:pt x="42" y="31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6" y="56"/>
                  </a:lnTo>
                  <a:lnTo>
                    <a:pt x="27" y="62"/>
                  </a:lnTo>
                  <a:lnTo>
                    <a:pt x="31" y="67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93"/>
                  </a:lnTo>
                  <a:lnTo>
                    <a:pt x="37" y="104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0" y="105"/>
                  </a:lnTo>
                  <a:lnTo>
                    <a:pt x="5" y="109"/>
                  </a:lnTo>
                  <a:lnTo>
                    <a:pt x="1" y="114"/>
                  </a:lnTo>
                  <a:lnTo>
                    <a:pt x="0" y="121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1" y="145"/>
                  </a:lnTo>
                  <a:lnTo>
                    <a:pt x="5" y="151"/>
                  </a:lnTo>
                  <a:lnTo>
                    <a:pt x="10" y="155"/>
                  </a:lnTo>
                  <a:lnTo>
                    <a:pt x="16" y="156"/>
                  </a:lnTo>
                  <a:lnTo>
                    <a:pt x="37" y="156"/>
                  </a:lnTo>
                  <a:lnTo>
                    <a:pt x="37" y="156"/>
                  </a:lnTo>
                  <a:lnTo>
                    <a:pt x="41" y="166"/>
                  </a:lnTo>
                  <a:lnTo>
                    <a:pt x="45" y="175"/>
                  </a:lnTo>
                  <a:lnTo>
                    <a:pt x="31" y="191"/>
                  </a:lnTo>
                  <a:lnTo>
                    <a:pt x="31" y="191"/>
                  </a:lnTo>
                  <a:lnTo>
                    <a:pt x="27" y="196"/>
                  </a:lnTo>
                  <a:lnTo>
                    <a:pt x="26" y="203"/>
                  </a:lnTo>
                  <a:lnTo>
                    <a:pt x="27" y="209"/>
                  </a:lnTo>
                  <a:lnTo>
                    <a:pt x="31" y="216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8" y="231"/>
                  </a:lnTo>
                  <a:lnTo>
                    <a:pt x="54" y="232"/>
                  </a:lnTo>
                  <a:lnTo>
                    <a:pt x="61" y="231"/>
                  </a:lnTo>
                  <a:lnTo>
                    <a:pt x="67" y="227"/>
                  </a:lnTo>
                  <a:lnTo>
                    <a:pt x="81" y="212"/>
                  </a:lnTo>
                  <a:lnTo>
                    <a:pt x="81" y="212"/>
                  </a:lnTo>
                  <a:lnTo>
                    <a:pt x="92" y="217"/>
                  </a:lnTo>
                  <a:lnTo>
                    <a:pt x="104" y="221"/>
                  </a:lnTo>
                  <a:lnTo>
                    <a:pt x="104" y="242"/>
                  </a:lnTo>
                  <a:lnTo>
                    <a:pt x="104" y="242"/>
                  </a:lnTo>
                  <a:lnTo>
                    <a:pt x="105" y="248"/>
                  </a:lnTo>
                  <a:lnTo>
                    <a:pt x="107" y="255"/>
                  </a:lnTo>
                  <a:lnTo>
                    <a:pt x="114" y="258"/>
                  </a:lnTo>
                  <a:lnTo>
                    <a:pt x="120" y="260"/>
                  </a:lnTo>
                  <a:lnTo>
                    <a:pt x="137" y="260"/>
                  </a:lnTo>
                  <a:lnTo>
                    <a:pt x="137" y="260"/>
                  </a:lnTo>
                  <a:lnTo>
                    <a:pt x="144" y="258"/>
                  </a:lnTo>
                  <a:lnTo>
                    <a:pt x="150" y="255"/>
                  </a:lnTo>
                  <a:lnTo>
                    <a:pt x="153" y="248"/>
                  </a:lnTo>
                  <a:lnTo>
                    <a:pt x="156" y="242"/>
                  </a:lnTo>
                  <a:lnTo>
                    <a:pt x="156" y="221"/>
                  </a:lnTo>
                  <a:lnTo>
                    <a:pt x="156" y="221"/>
                  </a:lnTo>
                  <a:lnTo>
                    <a:pt x="166" y="217"/>
                  </a:lnTo>
                  <a:lnTo>
                    <a:pt x="175" y="213"/>
                  </a:lnTo>
                  <a:lnTo>
                    <a:pt x="189" y="227"/>
                  </a:lnTo>
                  <a:lnTo>
                    <a:pt x="189" y="227"/>
                  </a:lnTo>
                  <a:lnTo>
                    <a:pt x="196" y="231"/>
                  </a:lnTo>
                  <a:lnTo>
                    <a:pt x="202" y="232"/>
                  </a:lnTo>
                  <a:lnTo>
                    <a:pt x="209" y="231"/>
                  </a:lnTo>
                  <a:lnTo>
                    <a:pt x="214" y="227"/>
                  </a:lnTo>
                  <a:lnTo>
                    <a:pt x="227" y="216"/>
                  </a:lnTo>
                  <a:lnTo>
                    <a:pt x="227" y="216"/>
                  </a:lnTo>
                  <a:lnTo>
                    <a:pt x="231" y="209"/>
                  </a:lnTo>
                  <a:lnTo>
                    <a:pt x="232" y="203"/>
                  </a:lnTo>
                  <a:lnTo>
                    <a:pt x="231" y="196"/>
                  </a:lnTo>
                  <a:lnTo>
                    <a:pt x="227" y="191"/>
                  </a:lnTo>
                  <a:lnTo>
                    <a:pt x="211" y="175"/>
                  </a:lnTo>
                  <a:lnTo>
                    <a:pt x="211" y="175"/>
                  </a:lnTo>
                  <a:lnTo>
                    <a:pt x="217" y="166"/>
                  </a:lnTo>
                  <a:lnTo>
                    <a:pt x="221" y="156"/>
                  </a:lnTo>
                  <a:lnTo>
                    <a:pt x="241" y="156"/>
                  </a:lnTo>
                  <a:lnTo>
                    <a:pt x="241" y="156"/>
                  </a:lnTo>
                  <a:lnTo>
                    <a:pt x="248" y="155"/>
                  </a:lnTo>
                  <a:lnTo>
                    <a:pt x="253" y="151"/>
                  </a:lnTo>
                  <a:lnTo>
                    <a:pt x="257" y="145"/>
                  </a:lnTo>
                  <a:lnTo>
                    <a:pt x="258" y="139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14"/>
                  </a:lnTo>
                  <a:lnTo>
                    <a:pt x="253" y="109"/>
                  </a:lnTo>
                  <a:lnTo>
                    <a:pt x="248" y="105"/>
                  </a:lnTo>
                  <a:lnTo>
                    <a:pt x="241" y="104"/>
                  </a:lnTo>
                  <a:lnTo>
                    <a:pt x="241" y="104"/>
                  </a:lnTo>
                  <a:close/>
                  <a:moveTo>
                    <a:pt x="130" y="182"/>
                  </a:moveTo>
                  <a:lnTo>
                    <a:pt x="130" y="182"/>
                  </a:lnTo>
                  <a:lnTo>
                    <a:pt x="119" y="181"/>
                  </a:lnTo>
                  <a:lnTo>
                    <a:pt x="109" y="178"/>
                  </a:lnTo>
                  <a:lnTo>
                    <a:pt x="100" y="173"/>
                  </a:lnTo>
                  <a:lnTo>
                    <a:pt x="92" y="166"/>
                  </a:lnTo>
                  <a:lnTo>
                    <a:pt x="85" y="158"/>
                  </a:lnTo>
                  <a:lnTo>
                    <a:pt x="81" y="149"/>
                  </a:lnTo>
                  <a:lnTo>
                    <a:pt x="78" y="140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78" y="119"/>
                  </a:lnTo>
                  <a:lnTo>
                    <a:pt x="81" y="109"/>
                  </a:lnTo>
                  <a:lnTo>
                    <a:pt x="85" y="101"/>
                  </a:lnTo>
                  <a:lnTo>
                    <a:pt x="92" y="93"/>
                  </a:lnTo>
                  <a:lnTo>
                    <a:pt x="100" y="87"/>
                  </a:lnTo>
                  <a:lnTo>
                    <a:pt x="109" y="82"/>
                  </a:lnTo>
                  <a:lnTo>
                    <a:pt x="119" y="79"/>
                  </a:lnTo>
                  <a:lnTo>
                    <a:pt x="130" y="78"/>
                  </a:lnTo>
                  <a:lnTo>
                    <a:pt x="130" y="78"/>
                  </a:lnTo>
                  <a:lnTo>
                    <a:pt x="140" y="79"/>
                  </a:lnTo>
                  <a:lnTo>
                    <a:pt x="149" y="82"/>
                  </a:lnTo>
                  <a:lnTo>
                    <a:pt x="158" y="87"/>
                  </a:lnTo>
                  <a:lnTo>
                    <a:pt x="166" y="93"/>
                  </a:lnTo>
                  <a:lnTo>
                    <a:pt x="172" y="101"/>
                  </a:lnTo>
                  <a:lnTo>
                    <a:pt x="176" y="109"/>
                  </a:lnTo>
                  <a:lnTo>
                    <a:pt x="180" y="119"/>
                  </a:lnTo>
                  <a:lnTo>
                    <a:pt x="180" y="130"/>
                  </a:lnTo>
                  <a:lnTo>
                    <a:pt x="180" y="130"/>
                  </a:lnTo>
                  <a:lnTo>
                    <a:pt x="180" y="140"/>
                  </a:lnTo>
                  <a:lnTo>
                    <a:pt x="176" y="149"/>
                  </a:lnTo>
                  <a:lnTo>
                    <a:pt x="172" y="158"/>
                  </a:lnTo>
                  <a:lnTo>
                    <a:pt x="166" y="166"/>
                  </a:lnTo>
                  <a:lnTo>
                    <a:pt x="158" y="173"/>
                  </a:lnTo>
                  <a:lnTo>
                    <a:pt x="149" y="178"/>
                  </a:lnTo>
                  <a:lnTo>
                    <a:pt x="140" y="181"/>
                  </a:lnTo>
                  <a:lnTo>
                    <a:pt x="130" y="182"/>
                  </a:lnTo>
                  <a:lnTo>
                    <a:pt x="130" y="182"/>
                  </a:lnTo>
                  <a:close/>
                  <a:moveTo>
                    <a:pt x="130" y="104"/>
                  </a:moveTo>
                  <a:lnTo>
                    <a:pt x="130" y="104"/>
                  </a:lnTo>
                  <a:lnTo>
                    <a:pt x="124" y="104"/>
                  </a:lnTo>
                  <a:lnTo>
                    <a:pt x="119" y="105"/>
                  </a:lnTo>
                  <a:lnTo>
                    <a:pt x="114" y="108"/>
                  </a:lnTo>
                  <a:lnTo>
                    <a:pt x="110" y="112"/>
                  </a:lnTo>
                  <a:lnTo>
                    <a:pt x="107" y="116"/>
                  </a:lnTo>
                  <a:lnTo>
                    <a:pt x="105" y="119"/>
                  </a:lnTo>
                  <a:lnTo>
                    <a:pt x="104" y="125"/>
                  </a:lnTo>
                  <a:lnTo>
                    <a:pt x="104" y="130"/>
                  </a:lnTo>
                  <a:lnTo>
                    <a:pt x="104" y="130"/>
                  </a:lnTo>
                  <a:lnTo>
                    <a:pt x="104" y="135"/>
                  </a:lnTo>
                  <a:lnTo>
                    <a:pt x="105" y="140"/>
                  </a:lnTo>
                  <a:lnTo>
                    <a:pt x="107" y="144"/>
                  </a:lnTo>
                  <a:lnTo>
                    <a:pt x="110" y="148"/>
                  </a:lnTo>
                  <a:lnTo>
                    <a:pt x="114" y="151"/>
                  </a:lnTo>
                  <a:lnTo>
                    <a:pt x="119" y="153"/>
                  </a:lnTo>
                  <a:lnTo>
                    <a:pt x="124" y="155"/>
                  </a:lnTo>
                  <a:lnTo>
                    <a:pt x="130" y="156"/>
                  </a:lnTo>
                  <a:lnTo>
                    <a:pt x="130" y="156"/>
                  </a:lnTo>
                  <a:lnTo>
                    <a:pt x="135" y="155"/>
                  </a:lnTo>
                  <a:lnTo>
                    <a:pt x="139" y="153"/>
                  </a:lnTo>
                  <a:lnTo>
                    <a:pt x="144" y="151"/>
                  </a:lnTo>
                  <a:lnTo>
                    <a:pt x="148" y="148"/>
                  </a:lnTo>
                  <a:lnTo>
                    <a:pt x="150" y="144"/>
                  </a:lnTo>
                  <a:lnTo>
                    <a:pt x="153" y="140"/>
                  </a:lnTo>
                  <a:lnTo>
                    <a:pt x="154" y="135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4" y="125"/>
                  </a:lnTo>
                  <a:lnTo>
                    <a:pt x="153" y="119"/>
                  </a:lnTo>
                  <a:lnTo>
                    <a:pt x="150" y="116"/>
                  </a:lnTo>
                  <a:lnTo>
                    <a:pt x="148" y="112"/>
                  </a:lnTo>
                  <a:lnTo>
                    <a:pt x="144" y="108"/>
                  </a:lnTo>
                  <a:lnTo>
                    <a:pt x="139" y="105"/>
                  </a:lnTo>
                  <a:lnTo>
                    <a:pt x="135" y="104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30"/>
            <p:cNvSpPr>
              <a:spLocks noEditPoints="1"/>
            </p:cNvSpPr>
            <p:nvPr/>
          </p:nvSpPr>
          <p:spPr bwMode="auto">
            <a:xfrm>
              <a:off x="6743415" y="5948766"/>
              <a:ext cx="195183" cy="226552"/>
            </a:xfrm>
            <a:custGeom>
              <a:avLst/>
              <a:gdLst>
                <a:gd name="T0" fmla="*/ 76 w 224"/>
                <a:gd name="T1" fmla="*/ 192 h 258"/>
                <a:gd name="T2" fmla="*/ 84 w 224"/>
                <a:gd name="T3" fmla="*/ 184 h 258"/>
                <a:gd name="T4" fmla="*/ 82 w 224"/>
                <a:gd name="T5" fmla="*/ 117 h 258"/>
                <a:gd name="T6" fmla="*/ 72 w 224"/>
                <a:gd name="T7" fmla="*/ 111 h 258"/>
                <a:gd name="T8" fmla="*/ 65 w 224"/>
                <a:gd name="T9" fmla="*/ 114 h 258"/>
                <a:gd name="T10" fmla="*/ 61 w 224"/>
                <a:gd name="T11" fmla="*/ 184 h 258"/>
                <a:gd name="T12" fmla="*/ 65 w 224"/>
                <a:gd name="T13" fmla="*/ 191 h 258"/>
                <a:gd name="T14" fmla="*/ 72 w 224"/>
                <a:gd name="T15" fmla="*/ 193 h 258"/>
                <a:gd name="T16" fmla="*/ 162 w 224"/>
                <a:gd name="T17" fmla="*/ 46 h 258"/>
                <a:gd name="T18" fmla="*/ 152 w 224"/>
                <a:gd name="T19" fmla="*/ 19 h 258"/>
                <a:gd name="T20" fmla="*/ 132 w 224"/>
                <a:gd name="T21" fmla="*/ 2 h 258"/>
                <a:gd name="T22" fmla="*/ 112 w 224"/>
                <a:gd name="T23" fmla="*/ 0 h 258"/>
                <a:gd name="T24" fmla="*/ 86 w 224"/>
                <a:gd name="T25" fmla="*/ 7 h 258"/>
                <a:gd name="T26" fmla="*/ 68 w 224"/>
                <a:gd name="T27" fmla="*/ 27 h 258"/>
                <a:gd name="T28" fmla="*/ 16 w 224"/>
                <a:gd name="T29" fmla="*/ 46 h 258"/>
                <a:gd name="T30" fmla="*/ 4 w 224"/>
                <a:gd name="T31" fmla="*/ 52 h 258"/>
                <a:gd name="T32" fmla="*/ 0 w 224"/>
                <a:gd name="T33" fmla="*/ 63 h 258"/>
                <a:gd name="T34" fmla="*/ 10 w 224"/>
                <a:gd name="T35" fmla="*/ 79 h 258"/>
                <a:gd name="T36" fmla="*/ 15 w 224"/>
                <a:gd name="T37" fmla="*/ 210 h 258"/>
                <a:gd name="T38" fmla="*/ 24 w 224"/>
                <a:gd name="T39" fmla="*/ 237 h 258"/>
                <a:gd name="T40" fmla="*/ 46 w 224"/>
                <a:gd name="T41" fmla="*/ 254 h 258"/>
                <a:gd name="T42" fmla="*/ 162 w 224"/>
                <a:gd name="T43" fmla="*/ 258 h 258"/>
                <a:gd name="T44" fmla="*/ 180 w 224"/>
                <a:gd name="T45" fmla="*/ 254 h 258"/>
                <a:gd name="T46" fmla="*/ 199 w 224"/>
                <a:gd name="T47" fmla="*/ 237 h 258"/>
                <a:gd name="T48" fmla="*/ 207 w 224"/>
                <a:gd name="T49" fmla="*/ 210 h 258"/>
                <a:gd name="T50" fmla="*/ 214 w 224"/>
                <a:gd name="T51" fmla="*/ 79 h 258"/>
                <a:gd name="T52" fmla="*/ 224 w 224"/>
                <a:gd name="T53" fmla="*/ 63 h 258"/>
                <a:gd name="T54" fmla="*/ 219 w 224"/>
                <a:gd name="T55" fmla="*/ 52 h 258"/>
                <a:gd name="T56" fmla="*/ 207 w 224"/>
                <a:gd name="T57" fmla="*/ 46 h 258"/>
                <a:gd name="T58" fmla="*/ 119 w 224"/>
                <a:gd name="T59" fmla="*/ 29 h 258"/>
                <a:gd name="T60" fmla="*/ 129 w 224"/>
                <a:gd name="T61" fmla="*/ 46 h 258"/>
                <a:gd name="T62" fmla="*/ 98 w 224"/>
                <a:gd name="T63" fmla="*/ 40 h 258"/>
                <a:gd name="T64" fmla="*/ 112 w 224"/>
                <a:gd name="T65" fmla="*/ 28 h 258"/>
                <a:gd name="T66" fmla="*/ 177 w 224"/>
                <a:gd name="T67" fmla="*/ 211 h 258"/>
                <a:gd name="T68" fmla="*/ 167 w 224"/>
                <a:gd name="T69" fmla="*/ 227 h 258"/>
                <a:gd name="T70" fmla="*/ 63 w 224"/>
                <a:gd name="T71" fmla="*/ 228 h 258"/>
                <a:gd name="T72" fmla="*/ 49 w 224"/>
                <a:gd name="T73" fmla="*/ 218 h 258"/>
                <a:gd name="T74" fmla="*/ 177 w 224"/>
                <a:gd name="T75" fmla="*/ 81 h 258"/>
                <a:gd name="T76" fmla="*/ 150 w 224"/>
                <a:gd name="T77" fmla="*/ 193 h 258"/>
                <a:gd name="T78" fmla="*/ 160 w 224"/>
                <a:gd name="T79" fmla="*/ 188 h 258"/>
                <a:gd name="T80" fmla="*/ 162 w 224"/>
                <a:gd name="T81" fmla="*/ 120 h 258"/>
                <a:gd name="T82" fmla="*/ 154 w 224"/>
                <a:gd name="T83" fmla="*/ 113 h 258"/>
                <a:gd name="T84" fmla="*/ 146 w 224"/>
                <a:gd name="T85" fmla="*/ 113 h 258"/>
                <a:gd name="T86" fmla="*/ 139 w 224"/>
                <a:gd name="T87" fmla="*/ 120 h 258"/>
                <a:gd name="T88" fmla="*/ 141 w 224"/>
                <a:gd name="T89" fmla="*/ 188 h 258"/>
                <a:gd name="T90" fmla="*/ 150 w 224"/>
                <a:gd name="T91" fmla="*/ 193 h 258"/>
                <a:gd name="T92" fmla="*/ 110 w 224"/>
                <a:gd name="T93" fmla="*/ 193 h 258"/>
                <a:gd name="T94" fmla="*/ 120 w 224"/>
                <a:gd name="T95" fmla="*/ 188 h 258"/>
                <a:gd name="T96" fmla="*/ 121 w 224"/>
                <a:gd name="T97" fmla="*/ 120 h 258"/>
                <a:gd name="T98" fmla="*/ 113 w 224"/>
                <a:gd name="T99" fmla="*/ 113 h 258"/>
                <a:gd name="T100" fmla="*/ 106 w 224"/>
                <a:gd name="T101" fmla="*/ 113 h 258"/>
                <a:gd name="T102" fmla="*/ 99 w 224"/>
                <a:gd name="T103" fmla="*/ 120 h 258"/>
                <a:gd name="T104" fmla="*/ 100 w 224"/>
                <a:gd name="T105" fmla="*/ 188 h 258"/>
                <a:gd name="T106" fmla="*/ 110 w 224"/>
                <a:gd name="T107" fmla="*/ 19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4" h="258">
                  <a:moveTo>
                    <a:pt x="72" y="193"/>
                  </a:moveTo>
                  <a:lnTo>
                    <a:pt x="72" y="193"/>
                  </a:lnTo>
                  <a:lnTo>
                    <a:pt x="76" y="192"/>
                  </a:lnTo>
                  <a:lnTo>
                    <a:pt x="78" y="191"/>
                  </a:lnTo>
                  <a:lnTo>
                    <a:pt x="82" y="188"/>
                  </a:lnTo>
                  <a:lnTo>
                    <a:pt x="84" y="184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2" y="117"/>
                  </a:lnTo>
                  <a:lnTo>
                    <a:pt x="78" y="114"/>
                  </a:lnTo>
                  <a:lnTo>
                    <a:pt x="76" y="113"/>
                  </a:lnTo>
                  <a:lnTo>
                    <a:pt x="72" y="111"/>
                  </a:lnTo>
                  <a:lnTo>
                    <a:pt x="72" y="111"/>
                  </a:lnTo>
                  <a:lnTo>
                    <a:pt x="68" y="113"/>
                  </a:lnTo>
                  <a:lnTo>
                    <a:pt x="65" y="114"/>
                  </a:lnTo>
                  <a:lnTo>
                    <a:pt x="63" y="117"/>
                  </a:lnTo>
                  <a:lnTo>
                    <a:pt x="61" y="120"/>
                  </a:lnTo>
                  <a:lnTo>
                    <a:pt x="61" y="184"/>
                  </a:lnTo>
                  <a:lnTo>
                    <a:pt x="61" y="184"/>
                  </a:lnTo>
                  <a:lnTo>
                    <a:pt x="63" y="188"/>
                  </a:lnTo>
                  <a:lnTo>
                    <a:pt x="65" y="191"/>
                  </a:lnTo>
                  <a:lnTo>
                    <a:pt x="68" y="192"/>
                  </a:lnTo>
                  <a:lnTo>
                    <a:pt x="72" y="193"/>
                  </a:lnTo>
                  <a:lnTo>
                    <a:pt x="72" y="193"/>
                  </a:lnTo>
                  <a:close/>
                  <a:moveTo>
                    <a:pt x="207" y="46"/>
                  </a:moveTo>
                  <a:lnTo>
                    <a:pt x="162" y="46"/>
                  </a:lnTo>
                  <a:lnTo>
                    <a:pt x="162" y="46"/>
                  </a:lnTo>
                  <a:lnTo>
                    <a:pt x="160" y="36"/>
                  </a:lnTo>
                  <a:lnTo>
                    <a:pt x="158" y="27"/>
                  </a:lnTo>
                  <a:lnTo>
                    <a:pt x="152" y="19"/>
                  </a:lnTo>
                  <a:lnTo>
                    <a:pt x="147" y="13"/>
                  </a:lnTo>
                  <a:lnTo>
                    <a:pt x="139" y="7"/>
                  </a:lnTo>
                  <a:lnTo>
                    <a:pt x="132" y="2"/>
                  </a:lnTo>
                  <a:lnTo>
                    <a:pt x="12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03" y="0"/>
                  </a:lnTo>
                  <a:lnTo>
                    <a:pt x="94" y="2"/>
                  </a:lnTo>
                  <a:lnTo>
                    <a:pt x="86" y="7"/>
                  </a:lnTo>
                  <a:lnTo>
                    <a:pt x="78" y="13"/>
                  </a:lnTo>
                  <a:lnTo>
                    <a:pt x="73" y="19"/>
                  </a:lnTo>
                  <a:lnTo>
                    <a:pt x="68" y="27"/>
                  </a:lnTo>
                  <a:lnTo>
                    <a:pt x="65" y="36"/>
                  </a:lnTo>
                  <a:lnTo>
                    <a:pt x="64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0" y="48"/>
                  </a:lnTo>
                  <a:lnTo>
                    <a:pt x="4" y="52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70"/>
                  </a:lnTo>
                  <a:lnTo>
                    <a:pt x="4" y="75"/>
                  </a:lnTo>
                  <a:lnTo>
                    <a:pt x="10" y="79"/>
                  </a:lnTo>
                  <a:lnTo>
                    <a:pt x="15" y="80"/>
                  </a:lnTo>
                  <a:lnTo>
                    <a:pt x="15" y="210"/>
                  </a:lnTo>
                  <a:lnTo>
                    <a:pt x="15" y="210"/>
                  </a:lnTo>
                  <a:lnTo>
                    <a:pt x="16" y="220"/>
                  </a:lnTo>
                  <a:lnTo>
                    <a:pt x="19" y="230"/>
                  </a:lnTo>
                  <a:lnTo>
                    <a:pt x="24" y="237"/>
                  </a:lnTo>
                  <a:lnTo>
                    <a:pt x="30" y="244"/>
                  </a:lnTo>
                  <a:lnTo>
                    <a:pt x="37" y="250"/>
                  </a:lnTo>
                  <a:lnTo>
                    <a:pt x="46" y="254"/>
                  </a:lnTo>
                  <a:lnTo>
                    <a:pt x="55" y="258"/>
                  </a:lnTo>
                  <a:lnTo>
                    <a:pt x="64" y="258"/>
                  </a:lnTo>
                  <a:lnTo>
                    <a:pt x="162" y="258"/>
                  </a:lnTo>
                  <a:lnTo>
                    <a:pt x="162" y="258"/>
                  </a:lnTo>
                  <a:lnTo>
                    <a:pt x="171" y="258"/>
                  </a:lnTo>
                  <a:lnTo>
                    <a:pt x="180" y="254"/>
                  </a:lnTo>
                  <a:lnTo>
                    <a:pt x="188" y="250"/>
                  </a:lnTo>
                  <a:lnTo>
                    <a:pt x="194" y="244"/>
                  </a:lnTo>
                  <a:lnTo>
                    <a:pt x="199" y="237"/>
                  </a:lnTo>
                  <a:lnTo>
                    <a:pt x="204" y="230"/>
                  </a:lnTo>
                  <a:lnTo>
                    <a:pt x="207" y="220"/>
                  </a:lnTo>
                  <a:lnTo>
                    <a:pt x="207" y="21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4" y="79"/>
                  </a:lnTo>
                  <a:lnTo>
                    <a:pt x="219" y="75"/>
                  </a:lnTo>
                  <a:lnTo>
                    <a:pt x="223" y="70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3" y="57"/>
                  </a:lnTo>
                  <a:lnTo>
                    <a:pt x="219" y="52"/>
                  </a:lnTo>
                  <a:lnTo>
                    <a:pt x="214" y="48"/>
                  </a:lnTo>
                  <a:lnTo>
                    <a:pt x="207" y="46"/>
                  </a:lnTo>
                  <a:lnTo>
                    <a:pt x="207" y="46"/>
                  </a:lnTo>
                  <a:close/>
                  <a:moveTo>
                    <a:pt x="112" y="28"/>
                  </a:moveTo>
                  <a:lnTo>
                    <a:pt x="112" y="28"/>
                  </a:lnTo>
                  <a:lnTo>
                    <a:pt x="119" y="29"/>
                  </a:lnTo>
                  <a:lnTo>
                    <a:pt x="124" y="33"/>
                  </a:lnTo>
                  <a:lnTo>
                    <a:pt x="128" y="40"/>
                  </a:lnTo>
                  <a:lnTo>
                    <a:pt x="129" y="46"/>
                  </a:lnTo>
                  <a:lnTo>
                    <a:pt x="97" y="46"/>
                  </a:lnTo>
                  <a:lnTo>
                    <a:pt x="97" y="46"/>
                  </a:lnTo>
                  <a:lnTo>
                    <a:pt x="98" y="40"/>
                  </a:lnTo>
                  <a:lnTo>
                    <a:pt x="102" y="33"/>
                  </a:lnTo>
                  <a:lnTo>
                    <a:pt x="107" y="29"/>
                  </a:lnTo>
                  <a:lnTo>
                    <a:pt x="112" y="28"/>
                  </a:lnTo>
                  <a:lnTo>
                    <a:pt x="112" y="28"/>
                  </a:lnTo>
                  <a:close/>
                  <a:moveTo>
                    <a:pt x="177" y="211"/>
                  </a:moveTo>
                  <a:lnTo>
                    <a:pt x="177" y="211"/>
                  </a:lnTo>
                  <a:lnTo>
                    <a:pt x="176" y="218"/>
                  </a:lnTo>
                  <a:lnTo>
                    <a:pt x="172" y="223"/>
                  </a:lnTo>
                  <a:lnTo>
                    <a:pt x="167" y="227"/>
                  </a:lnTo>
                  <a:lnTo>
                    <a:pt x="160" y="228"/>
                  </a:lnTo>
                  <a:lnTo>
                    <a:pt x="63" y="228"/>
                  </a:lnTo>
                  <a:lnTo>
                    <a:pt x="63" y="228"/>
                  </a:lnTo>
                  <a:lnTo>
                    <a:pt x="56" y="227"/>
                  </a:lnTo>
                  <a:lnTo>
                    <a:pt x="51" y="223"/>
                  </a:lnTo>
                  <a:lnTo>
                    <a:pt x="49" y="218"/>
                  </a:lnTo>
                  <a:lnTo>
                    <a:pt x="47" y="211"/>
                  </a:lnTo>
                  <a:lnTo>
                    <a:pt x="47" y="81"/>
                  </a:lnTo>
                  <a:lnTo>
                    <a:pt x="177" y="81"/>
                  </a:lnTo>
                  <a:lnTo>
                    <a:pt x="177" y="211"/>
                  </a:lnTo>
                  <a:close/>
                  <a:moveTo>
                    <a:pt x="150" y="193"/>
                  </a:moveTo>
                  <a:lnTo>
                    <a:pt x="150" y="193"/>
                  </a:lnTo>
                  <a:lnTo>
                    <a:pt x="154" y="192"/>
                  </a:lnTo>
                  <a:lnTo>
                    <a:pt x="156" y="191"/>
                  </a:lnTo>
                  <a:lnTo>
                    <a:pt x="160" y="188"/>
                  </a:lnTo>
                  <a:lnTo>
                    <a:pt x="162" y="184"/>
                  </a:lnTo>
                  <a:lnTo>
                    <a:pt x="162" y="120"/>
                  </a:lnTo>
                  <a:lnTo>
                    <a:pt x="162" y="120"/>
                  </a:lnTo>
                  <a:lnTo>
                    <a:pt x="160" y="117"/>
                  </a:lnTo>
                  <a:lnTo>
                    <a:pt x="156" y="114"/>
                  </a:lnTo>
                  <a:lnTo>
                    <a:pt x="154" y="113"/>
                  </a:lnTo>
                  <a:lnTo>
                    <a:pt x="150" y="111"/>
                  </a:lnTo>
                  <a:lnTo>
                    <a:pt x="150" y="111"/>
                  </a:lnTo>
                  <a:lnTo>
                    <a:pt x="146" y="113"/>
                  </a:lnTo>
                  <a:lnTo>
                    <a:pt x="143" y="114"/>
                  </a:lnTo>
                  <a:lnTo>
                    <a:pt x="141" y="117"/>
                  </a:lnTo>
                  <a:lnTo>
                    <a:pt x="139" y="120"/>
                  </a:lnTo>
                  <a:lnTo>
                    <a:pt x="139" y="184"/>
                  </a:lnTo>
                  <a:lnTo>
                    <a:pt x="139" y="184"/>
                  </a:lnTo>
                  <a:lnTo>
                    <a:pt x="141" y="188"/>
                  </a:lnTo>
                  <a:lnTo>
                    <a:pt x="143" y="191"/>
                  </a:lnTo>
                  <a:lnTo>
                    <a:pt x="146" y="192"/>
                  </a:lnTo>
                  <a:lnTo>
                    <a:pt x="150" y="193"/>
                  </a:lnTo>
                  <a:lnTo>
                    <a:pt x="150" y="193"/>
                  </a:lnTo>
                  <a:close/>
                  <a:moveTo>
                    <a:pt x="110" y="193"/>
                  </a:moveTo>
                  <a:lnTo>
                    <a:pt x="110" y="193"/>
                  </a:lnTo>
                  <a:lnTo>
                    <a:pt x="113" y="192"/>
                  </a:lnTo>
                  <a:lnTo>
                    <a:pt x="117" y="191"/>
                  </a:lnTo>
                  <a:lnTo>
                    <a:pt x="120" y="188"/>
                  </a:lnTo>
                  <a:lnTo>
                    <a:pt x="121" y="184"/>
                  </a:lnTo>
                  <a:lnTo>
                    <a:pt x="121" y="120"/>
                  </a:lnTo>
                  <a:lnTo>
                    <a:pt x="121" y="120"/>
                  </a:lnTo>
                  <a:lnTo>
                    <a:pt x="120" y="117"/>
                  </a:lnTo>
                  <a:lnTo>
                    <a:pt x="117" y="114"/>
                  </a:lnTo>
                  <a:lnTo>
                    <a:pt x="113" y="113"/>
                  </a:lnTo>
                  <a:lnTo>
                    <a:pt x="110" y="111"/>
                  </a:lnTo>
                  <a:lnTo>
                    <a:pt x="110" y="111"/>
                  </a:lnTo>
                  <a:lnTo>
                    <a:pt x="106" y="113"/>
                  </a:lnTo>
                  <a:lnTo>
                    <a:pt x="103" y="114"/>
                  </a:lnTo>
                  <a:lnTo>
                    <a:pt x="100" y="117"/>
                  </a:lnTo>
                  <a:lnTo>
                    <a:pt x="99" y="120"/>
                  </a:lnTo>
                  <a:lnTo>
                    <a:pt x="99" y="184"/>
                  </a:lnTo>
                  <a:lnTo>
                    <a:pt x="99" y="184"/>
                  </a:lnTo>
                  <a:lnTo>
                    <a:pt x="100" y="188"/>
                  </a:lnTo>
                  <a:lnTo>
                    <a:pt x="103" y="191"/>
                  </a:lnTo>
                  <a:lnTo>
                    <a:pt x="106" y="192"/>
                  </a:lnTo>
                  <a:lnTo>
                    <a:pt x="110" y="193"/>
                  </a:lnTo>
                  <a:lnTo>
                    <a:pt x="110" y="19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31"/>
            <p:cNvSpPr>
              <a:spLocks noEditPoints="1"/>
            </p:cNvSpPr>
            <p:nvPr/>
          </p:nvSpPr>
          <p:spPr bwMode="auto">
            <a:xfrm>
              <a:off x="7004821" y="5950509"/>
              <a:ext cx="226552" cy="226552"/>
            </a:xfrm>
            <a:custGeom>
              <a:avLst/>
              <a:gdLst>
                <a:gd name="T0" fmla="*/ 260 w 260"/>
                <a:gd name="T1" fmla="*/ 225 h 260"/>
                <a:gd name="T2" fmla="*/ 247 w 260"/>
                <a:gd name="T3" fmla="*/ 247 h 260"/>
                <a:gd name="T4" fmla="*/ 223 w 260"/>
                <a:gd name="T5" fmla="*/ 258 h 260"/>
                <a:gd name="T6" fmla="*/ 171 w 260"/>
                <a:gd name="T7" fmla="*/ 260 h 260"/>
                <a:gd name="T8" fmla="*/ 37 w 260"/>
                <a:gd name="T9" fmla="*/ 258 h 260"/>
                <a:gd name="T10" fmla="*/ 14 w 260"/>
                <a:gd name="T11" fmla="*/ 247 h 260"/>
                <a:gd name="T12" fmla="*/ 1 w 260"/>
                <a:gd name="T13" fmla="*/ 225 h 260"/>
                <a:gd name="T14" fmla="*/ 0 w 260"/>
                <a:gd name="T15" fmla="*/ 130 h 260"/>
                <a:gd name="T16" fmla="*/ 1 w 260"/>
                <a:gd name="T17" fmla="*/ 34 h 260"/>
                <a:gd name="T18" fmla="*/ 13 w 260"/>
                <a:gd name="T19" fmla="*/ 12 h 260"/>
                <a:gd name="T20" fmla="*/ 35 w 260"/>
                <a:gd name="T21" fmla="*/ 0 h 260"/>
                <a:gd name="T22" fmla="*/ 102 w 260"/>
                <a:gd name="T23" fmla="*/ 0 h 260"/>
                <a:gd name="T24" fmla="*/ 122 w 260"/>
                <a:gd name="T25" fmla="*/ 5 h 260"/>
                <a:gd name="T26" fmla="*/ 136 w 260"/>
                <a:gd name="T27" fmla="*/ 18 h 260"/>
                <a:gd name="T28" fmla="*/ 215 w 260"/>
                <a:gd name="T29" fmla="*/ 30 h 260"/>
                <a:gd name="T30" fmla="*/ 232 w 260"/>
                <a:gd name="T31" fmla="*/ 34 h 260"/>
                <a:gd name="T32" fmla="*/ 252 w 260"/>
                <a:gd name="T33" fmla="*/ 48 h 260"/>
                <a:gd name="T34" fmla="*/ 260 w 260"/>
                <a:gd name="T35" fmla="*/ 71 h 260"/>
                <a:gd name="T36" fmla="*/ 260 w 260"/>
                <a:gd name="T37" fmla="*/ 216 h 260"/>
                <a:gd name="T38" fmla="*/ 27 w 260"/>
                <a:gd name="T39" fmla="*/ 223 h 260"/>
                <a:gd name="T40" fmla="*/ 41 w 260"/>
                <a:gd name="T41" fmla="*/ 232 h 260"/>
                <a:gd name="T42" fmla="*/ 219 w 260"/>
                <a:gd name="T43" fmla="*/ 232 h 260"/>
                <a:gd name="T44" fmla="*/ 230 w 260"/>
                <a:gd name="T45" fmla="*/ 229 h 260"/>
                <a:gd name="T46" fmla="*/ 234 w 260"/>
                <a:gd name="T47" fmla="*/ 140 h 260"/>
                <a:gd name="T48" fmla="*/ 234 w 260"/>
                <a:gd name="T49" fmla="*/ 129 h 260"/>
                <a:gd name="T50" fmla="*/ 219 w 260"/>
                <a:gd name="T51" fmla="*/ 119 h 260"/>
                <a:gd name="T52" fmla="*/ 41 w 260"/>
                <a:gd name="T53" fmla="*/ 119 h 260"/>
                <a:gd name="T54" fmla="*/ 37 w 260"/>
                <a:gd name="T55" fmla="*/ 119 h 260"/>
                <a:gd name="T56" fmla="*/ 35 w 260"/>
                <a:gd name="T57" fmla="*/ 121 h 260"/>
                <a:gd name="T58" fmla="*/ 33 w 260"/>
                <a:gd name="T59" fmla="*/ 121 h 260"/>
                <a:gd name="T60" fmla="*/ 31 w 260"/>
                <a:gd name="T61" fmla="*/ 123 h 260"/>
                <a:gd name="T62" fmla="*/ 31 w 260"/>
                <a:gd name="T63" fmla="*/ 123 h 260"/>
                <a:gd name="T64" fmla="*/ 26 w 260"/>
                <a:gd name="T65" fmla="*/ 140 h 260"/>
                <a:gd name="T66" fmla="*/ 219 w 260"/>
                <a:gd name="T67" fmla="*/ 61 h 260"/>
                <a:gd name="T68" fmla="*/ 114 w 260"/>
                <a:gd name="T69" fmla="*/ 44 h 260"/>
                <a:gd name="T70" fmla="*/ 106 w 260"/>
                <a:gd name="T71" fmla="*/ 31 h 260"/>
                <a:gd name="T72" fmla="*/ 41 w 260"/>
                <a:gd name="T73" fmla="*/ 30 h 260"/>
                <a:gd name="T74" fmla="*/ 27 w 260"/>
                <a:gd name="T75" fmla="*/ 39 h 260"/>
                <a:gd name="T76" fmla="*/ 26 w 260"/>
                <a:gd name="T77" fmla="*/ 92 h 260"/>
                <a:gd name="T78" fmla="*/ 31 w 260"/>
                <a:gd name="T79" fmla="*/ 90 h 260"/>
                <a:gd name="T80" fmla="*/ 35 w 260"/>
                <a:gd name="T81" fmla="*/ 88 h 260"/>
                <a:gd name="T82" fmla="*/ 40 w 260"/>
                <a:gd name="T83" fmla="*/ 88 h 260"/>
                <a:gd name="T84" fmla="*/ 41 w 260"/>
                <a:gd name="T85" fmla="*/ 88 h 260"/>
                <a:gd name="T86" fmla="*/ 192 w 260"/>
                <a:gd name="T87" fmla="*/ 87 h 260"/>
                <a:gd name="T88" fmla="*/ 225 w 260"/>
                <a:gd name="T89" fmla="*/ 88 h 260"/>
                <a:gd name="T90" fmla="*/ 234 w 260"/>
                <a:gd name="T91" fmla="*/ 75 h 260"/>
                <a:gd name="T92" fmla="*/ 226 w 260"/>
                <a:gd name="T93" fmla="*/ 6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0" h="260">
                  <a:moveTo>
                    <a:pt x="260" y="216"/>
                  </a:moveTo>
                  <a:lnTo>
                    <a:pt x="260" y="216"/>
                  </a:lnTo>
                  <a:lnTo>
                    <a:pt x="260" y="225"/>
                  </a:lnTo>
                  <a:lnTo>
                    <a:pt x="257" y="232"/>
                  </a:lnTo>
                  <a:lnTo>
                    <a:pt x="252" y="240"/>
                  </a:lnTo>
                  <a:lnTo>
                    <a:pt x="247" y="247"/>
                  </a:lnTo>
                  <a:lnTo>
                    <a:pt x="240" y="252"/>
                  </a:lnTo>
                  <a:lnTo>
                    <a:pt x="232" y="256"/>
                  </a:lnTo>
                  <a:lnTo>
                    <a:pt x="223" y="258"/>
                  </a:lnTo>
                  <a:lnTo>
                    <a:pt x="215" y="260"/>
                  </a:lnTo>
                  <a:lnTo>
                    <a:pt x="192" y="260"/>
                  </a:lnTo>
                  <a:lnTo>
                    <a:pt x="171" y="260"/>
                  </a:lnTo>
                  <a:lnTo>
                    <a:pt x="45" y="260"/>
                  </a:lnTo>
                  <a:lnTo>
                    <a:pt x="45" y="260"/>
                  </a:lnTo>
                  <a:lnTo>
                    <a:pt x="37" y="258"/>
                  </a:lnTo>
                  <a:lnTo>
                    <a:pt x="28" y="256"/>
                  </a:lnTo>
                  <a:lnTo>
                    <a:pt x="20" y="252"/>
                  </a:lnTo>
                  <a:lnTo>
                    <a:pt x="14" y="247"/>
                  </a:lnTo>
                  <a:lnTo>
                    <a:pt x="9" y="240"/>
                  </a:lnTo>
                  <a:lnTo>
                    <a:pt x="4" y="232"/>
                  </a:lnTo>
                  <a:lnTo>
                    <a:pt x="1" y="225"/>
                  </a:lnTo>
                  <a:lnTo>
                    <a:pt x="0" y="21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34"/>
                  </a:lnTo>
                  <a:lnTo>
                    <a:pt x="4" y="26"/>
                  </a:lnTo>
                  <a:lnTo>
                    <a:pt x="7" y="18"/>
                  </a:lnTo>
                  <a:lnTo>
                    <a:pt x="13" y="12"/>
                  </a:lnTo>
                  <a:lnTo>
                    <a:pt x="19" y="6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9" y="0"/>
                  </a:lnTo>
                  <a:lnTo>
                    <a:pt x="115" y="1"/>
                  </a:lnTo>
                  <a:lnTo>
                    <a:pt x="122" y="5"/>
                  </a:lnTo>
                  <a:lnTo>
                    <a:pt x="127" y="9"/>
                  </a:lnTo>
                  <a:lnTo>
                    <a:pt x="132" y="13"/>
                  </a:lnTo>
                  <a:lnTo>
                    <a:pt x="136" y="18"/>
                  </a:lnTo>
                  <a:lnTo>
                    <a:pt x="140" y="25"/>
                  </a:lnTo>
                  <a:lnTo>
                    <a:pt x="143" y="30"/>
                  </a:lnTo>
                  <a:lnTo>
                    <a:pt x="215" y="30"/>
                  </a:lnTo>
                  <a:lnTo>
                    <a:pt x="215" y="30"/>
                  </a:lnTo>
                  <a:lnTo>
                    <a:pt x="223" y="31"/>
                  </a:lnTo>
                  <a:lnTo>
                    <a:pt x="232" y="34"/>
                  </a:lnTo>
                  <a:lnTo>
                    <a:pt x="240" y="38"/>
                  </a:lnTo>
                  <a:lnTo>
                    <a:pt x="247" y="43"/>
                  </a:lnTo>
                  <a:lnTo>
                    <a:pt x="252" y="48"/>
                  </a:lnTo>
                  <a:lnTo>
                    <a:pt x="257" y="56"/>
                  </a:lnTo>
                  <a:lnTo>
                    <a:pt x="260" y="64"/>
                  </a:lnTo>
                  <a:lnTo>
                    <a:pt x="260" y="71"/>
                  </a:lnTo>
                  <a:lnTo>
                    <a:pt x="260" y="130"/>
                  </a:lnTo>
                  <a:lnTo>
                    <a:pt x="260" y="130"/>
                  </a:lnTo>
                  <a:lnTo>
                    <a:pt x="260" y="216"/>
                  </a:lnTo>
                  <a:close/>
                  <a:moveTo>
                    <a:pt x="26" y="218"/>
                  </a:moveTo>
                  <a:lnTo>
                    <a:pt x="26" y="218"/>
                  </a:lnTo>
                  <a:lnTo>
                    <a:pt x="27" y="223"/>
                  </a:lnTo>
                  <a:lnTo>
                    <a:pt x="31" y="229"/>
                  </a:lnTo>
                  <a:lnTo>
                    <a:pt x="35" y="231"/>
                  </a:lnTo>
                  <a:lnTo>
                    <a:pt x="41" y="232"/>
                  </a:lnTo>
                  <a:lnTo>
                    <a:pt x="171" y="232"/>
                  </a:lnTo>
                  <a:lnTo>
                    <a:pt x="192" y="232"/>
                  </a:lnTo>
                  <a:lnTo>
                    <a:pt x="219" y="232"/>
                  </a:lnTo>
                  <a:lnTo>
                    <a:pt x="219" y="232"/>
                  </a:lnTo>
                  <a:lnTo>
                    <a:pt x="226" y="231"/>
                  </a:lnTo>
                  <a:lnTo>
                    <a:pt x="230" y="229"/>
                  </a:lnTo>
                  <a:lnTo>
                    <a:pt x="234" y="223"/>
                  </a:lnTo>
                  <a:lnTo>
                    <a:pt x="234" y="218"/>
                  </a:lnTo>
                  <a:lnTo>
                    <a:pt x="234" y="140"/>
                  </a:lnTo>
                  <a:lnTo>
                    <a:pt x="234" y="134"/>
                  </a:lnTo>
                  <a:lnTo>
                    <a:pt x="234" y="134"/>
                  </a:lnTo>
                  <a:lnTo>
                    <a:pt x="234" y="129"/>
                  </a:lnTo>
                  <a:lnTo>
                    <a:pt x="230" y="123"/>
                  </a:lnTo>
                  <a:lnTo>
                    <a:pt x="226" y="121"/>
                  </a:lnTo>
                  <a:lnTo>
                    <a:pt x="219" y="119"/>
                  </a:lnTo>
                  <a:lnTo>
                    <a:pt x="192" y="119"/>
                  </a:lnTo>
                  <a:lnTo>
                    <a:pt x="171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5" y="121"/>
                  </a:lnTo>
                  <a:lnTo>
                    <a:pt x="35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2" y="122"/>
                  </a:lnTo>
                  <a:lnTo>
                    <a:pt x="32" y="12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27" y="129"/>
                  </a:lnTo>
                  <a:lnTo>
                    <a:pt x="26" y="134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6" y="218"/>
                  </a:lnTo>
                  <a:close/>
                  <a:moveTo>
                    <a:pt x="219" y="61"/>
                  </a:moveTo>
                  <a:lnTo>
                    <a:pt x="114" y="61"/>
                  </a:lnTo>
                  <a:lnTo>
                    <a:pt x="114" y="44"/>
                  </a:lnTo>
                  <a:lnTo>
                    <a:pt x="114" y="44"/>
                  </a:lnTo>
                  <a:lnTo>
                    <a:pt x="114" y="39"/>
                  </a:lnTo>
                  <a:lnTo>
                    <a:pt x="110" y="35"/>
                  </a:lnTo>
                  <a:lnTo>
                    <a:pt x="106" y="31"/>
                  </a:lnTo>
                  <a:lnTo>
                    <a:pt x="100" y="30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35" y="31"/>
                  </a:lnTo>
                  <a:lnTo>
                    <a:pt x="31" y="35"/>
                  </a:lnTo>
                  <a:lnTo>
                    <a:pt x="27" y="39"/>
                  </a:lnTo>
                  <a:lnTo>
                    <a:pt x="26" y="44"/>
                  </a:lnTo>
                  <a:lnTo>
                    <a:pt x="26" y="92"/>
                  </a:lnTo>
                  <a:lnTo>
                    <a:pt x="26" y="92"/>
                  </a:lnTo>
                  <a:lnTo>
                    <a:pt x="31" y="90"/>
                  </a:lnTo>
                  <a:lnTo>
                    <a:pt x="31" y="90"/>
                  </a:lnTo>
                  <a:lnTo>
                    <a:pt x="31" y="90"/>
                  </a:lnTo>
                  <a:lnTo>
                    <a:pt x="31" y="90"/>
                  </a:lnTo>
                  <a:lnTo>
                    <a:pt x="35" y="88"/>
                  </a:lnTo>
                  <a:lnTo>
                    <a:pt x="35" y="88"/>
                  </a:lnTo>
                  <a:lnTo>
                    <a:pt x="36" y="88"/>
                  </a:lnTo>
                  <a:lnTo>
                    <a:pt x="36" y="88"/>
                  </a:lnTo>
                  <a:lnTo>
                    <a:pt x="40" y="88"/>
                  </a:lnTo>
                  <a:lnTo>
                    <a:pt x="40" y="88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5" y="87"/>
                  </a:lnTo>
                  <a:lnTo>
                    <a:pt x="171" y="87"/>
                  </a:lnTo>
                  <a:lnTo>
                    <a:pt x="192" y="87"/>
                  </a:lnTo>
                  <a:lnTo>
                    <a:pt x="215" y="87"/>
                  </a:lnTo>
                  <a:lnTo>
                    <a:pt x="215" y="87"/>
                  </a:lnTo>
                  <a:lnTo>
                    <a:pt x="225" y="88"/>
                  </a:lnTo>
                  <a:lnTo>
                    <a:pt x="234" y="92"/>
                  </a:lnTo>
                  <a:lnTo>
                    <a:pt x="234" y="75"/>
                  </a:lnTo>
                  <a:lnTo>
                    <a:pt x="234" y="75"/>
                  </a:lnTo>
                  <a:lnTo>
                    <a:pt x="234" y="70"/>
                  </a:lnTo>
                  <a:lnTo>
                    <a:pt x="230" y="66"/>
                  </a:lnTo>
                  <a:lnTo>
                    <a:pt x="226" y="62"/>
                  </a:lnTo>
                  <a:lnTo>
                    <a:pt x="219" y="61"/>
                  </a:lnTo>
                  <a:lnTo>
                    <a:pt x="219" y="61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32"/>
            <p:cNvSpPr>
              <a:spLocks noEditPoints="1"/>
            </p:cNvSpPr>
            <p:nvPr/>
          </p:nvSpPr>
          <p:spPr bwMode="auto">
            <a:xfrm>
              <a:off x="7273198" y="5950509"/>
              <a:ext cx="226552" cy="226552"/>
            </a:xfrm>
            <a:custGeom>
              <a:avLst/>
              <a:gdLst>
                <a:gd name="T0" fmla="*/ 61 w 258"/>
                <a:gd name="T1" fmla="*/ 260 h 260"/>
                <a:gd name="T2" fmla="*/ 244 w 258"/>
                <a:gd name="T3" fmla="*/ 244 h 260"/>
                <a:gd name="T4" fmla="*/ 258 w 258"/>
                <a:gd name="T5" fmla="*/ 67 h 260"/>
                <a:gd name="T6" fmla="*/ 258 w 258"/>
                <a:gd name="T7" fmla="*/ 260 h 260"/>
                <a:gd name="T8" fmla="*/ 244 w 258"/>
                <a:gd name="T9" fmla="*/ 52 h 260"/>
                <a:gd name="T10" fmla="*/ 227 w 258"/>
                <a:gd name="T11" fmla="*/ 31 h 260"/>
                <a:gd name="T12" fmla="*/ 210 w 258"/>
                <a:gd name="T13" fmla="*/ 52 h 260"/>
                <a:gd name="T14" fmla="*/ 195 w 258"/>
                <a:gd name="T15" fmla="*/ 15 h 260"/>
                <a:gd name="T16" fmla="*/ 178 w 258"/>
                <a:gd name="T17" fmla="*/ 52 h 260"/>
                <a:gd name="T18" fmla="*/ 162 w 258"/>
                <a:gd name="T19" fmla="*/ 31 h 260"/>
                <a:gd name="T20" fmla="*/ 145 w 258"/>
                <a:gd name="T21" fmla="*/ 52 h 260"/>
                <a:gd name="T22" fmla="*/ 130 w 258"/>
                <a:gd name="T23" fmla="*/ 31 h 260"/>
                <a:gd name="T24" fmla="*/ 113 w 258"/>
                <a:gd name="T25" fmla="*/ 52 h 260"/>
                <a:gd name="T26" fmla="*/ 97 w 258"/>
                <a:gd name="T27" fmla="*/ 31 h 260"/>
                <a:gd name="T28" fmla="*/ 82 w 258"/>
                <a:gd name="T29" fmla="*/ 52 h 260"/>
                <a:gd name="T30" fmla="*/ 61 w 258"/>
                <a:gd name="T31" fmla="*/ 0 h 260"/>
                <a:gd name="T32" fmla="*/ 258 w 258"/>
                <a:gd name="T33" fmla="*/ 31 h 260"/>
                <a:gd name="T34" fmla="*/ 244 w 258"/>
                <a:gd name="T35" fmla="*/ 52 h 260"/>
                <a:gd name="T36" fmla="*/ 0 w 258"/>
                <a:gd name="T37" fmla="*/ 260 h 260"/>
                <a:gd name="T38" fmla="*/ 50 w 258"/>
                <a:gd name="T39" fmla="*/ 67 h 260"/>
                <a:gd name="T40" fmla="*/ 31 w 258"/>
                <a:gd name="T41" fmla="*/ 82 h 260"/>
                <a:gd name="T42" fmla="*/ 50 w 258"/>
                <a:gd name="T43" fmla="*/ 97 h 260"/>
                <a:gd name="T44" fmla="*/ 31 w 258"/>
                <a:gd name="T45" fmla="*/ 114 h 260"/>
                <a:gd name="T46" fmla="*/ 50 w 258"/>
                <a:gd name="T47" fmla="*/ 130 h 260"/>
                <a:gd name="T48" fmla="*/ 31 w 258"/>
                <a:gd name="T49" fmla="*/ 147 h 260"/>
                <a:gd name="T50" fmla="*/ 50 w 258"/>
                <a:gd name="T51" fmla="*/ 162 h 260"/>
                <a:gd name="T52" fmla="*/ 15 w 258"/>
                <a:gd name="T53" fmla="*/ 179 h 260"/>
                <a:gd name="T54" fmla="*/ 50 w 258"/>
                <a:gd name="T55" fmla="*/ 195 h 260"/>
                <a:gd name="T56" fmla="*/ 31 w 258"/>
                <a:gd name="T57" fmla="*/ 212 h 260"/>
                <a:gd name="T58" fmla="*/ 50 w 258"/>
                <a:gd name="T59" fmla="*/ 227 h 260"/>
                <a:gd name="T60" fmla="*/ 31 w 258"/>
                <a:gd name="T61" fmla="*/ 244 h 260"/>
                <a:gd name="T62" fmla="*/ 0 w 258"/>
                <a:gd name="T63" fmla="*/ 0 h 260"/>
                <a:gd name="T64" fmla="*/ 50 w 258"/>
                <a:gd name="T65" fmla="*/ 52 h 260"/>
                <a:gd name="T66" fmla="*/ 0 w 258"/>
                <a:gd name="T67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8" h="260">
                  <a:moveTo>
                    <a:pt x="244" y="260"/>
                  </a:moveTo>
                  <a:lnTo>
                    <a:pt x="61" y="260"/>
                  </a:lnTo>
                  <a:lnTo>
                    <a:pt x="61" y="244"/>
                  </a:lnTo>
                  <a:lnTo>
                    <a:pt x="244" y="244"/>
                  </a:lnTo>
                  <a:lnTo>
                    <a:pt x="244" y="67"/>
                  </a:lnTo>
                  <a:lnTo>
                    <a:pt x="258" y="67"/>
                  </a:lnTo>
                  <a:lnTo>
                    <a:pt x="258" y="244"/>
                  </a:lnTo>
                  <a:lnTo>
                    <a:pt x="258" y="260"/>
                  </a:lnTo>
                  <a:lnTo>
                    <a:pt x="244" y="260"/>
                  </a:lnTo>
                  <a:close/>
                  <a:moveTo>
                    <a:pt x="244" y="52"/>
                  </a:moveTo>
                  <a:lnTo>
                    <a:pt x="227" y="52"/>
                  </a:lnTo>
                  <a:lnTo>
                    <a:pt x="227" y="31"/>
                  </a:lnTo>
                  <a:lnTo>
                    <a:pt x="210" y="31"/>
                  </a:lnTo>
                  <a:lnTo>
                    <a:pt x="210" y="52"/>
                  </a:lnTo>
                  <a:lnTo>
                    <a:pt x="195" y="52"/>
                  </a:lnTo>
                  <a:lnTo>
                    <a:pt x="195" y="15"/>
                  </a:lnTo>
                  <a:lnTo>
                    <a:pt x="178" y="15"/>
                  </a:lnTo>
                  <a:lnTo>
                    <a:pt x="178" y="52"/>
                  </a:lnTo>
                  <a:lnTo>
                    <a:pt x="162" y="52"/>
                  </a:lnTo>
                  <a:lnTo>
                    <a:pt x="162" y="31"/>
                  </a:lnTo>
                  <a:lnTo>
                    <a:pt x="145" y="31"/>
                  </a:lnTo>
                  <a:lnTo>
                    <a:pt x="145" y="52"/>
                  </a:lnTo>
                  <a:lnTo>
                    <a:pt x="130" y="52"/>
                  </a:lnTo>
                  <a:lnTo>
                    <a:pt x="130" y="31"/>
                  </a:lnTo>
                  <a:lnTo>
                    <a:pt x="113" y="31"/>
                  </a:lnTo>
                  <a:lnTo>
                    <a:pt x="113" y="52"/>
                  </a:lnTo>
                  <a:lnTo>
                    <a:pt x="97" y="52"/>
                  </a:lnTo>
                  <a:lnTo>
                    <a:pt x="97" y="31"/>
                  </a:lnTo>
                  <a:lnTo>
                    <a:pt x="82" y="31"/>
                  </a:lnTo>
                  <a:lnTo>
                    <a:pt x="82" y="52"/>
                  </a:lnTo>
                  <a:lnTo>
                    <a:pt x="61" y="52"/>
                  </a:lnTo>
                  <a:lnTo>
                    <a:pt x="61" y="0"/>
                  </a:lnTo>
                  <a:lnTo>
                    <a:pt x="258" y="0"/>
                  </a:lnTo>
                  <a:lnTo>
                    <a:pt x="258" y="31"/>
                  </a:lnTo>
                  <a:lnTo>
                    <a:pt x="244" y="31"/>
                  </a:lnTo>
                  <a:lnTo>
                    <a:pt x="244" y="52"/>
                  </a:lnTo>
                  <a:close/>
                  <a:moveTo>
                    <a:pt x="31" y="260"/>
                  </a:moveTo>
                  <a:lnTo>
                    <a:pt x="0" y="260"/>
                  </a:lnTo>
                  <a:lnTo>
                    <a:pt x="0" y="67"/>
                  </a:lnTo>
                  <a:lnTo>
                    <a:pt x="50" y="67"/>
                  </a:lnTo>
                  <a:lnTo>
                    <a:pt x="50" y="82"/>
                  </a:lnTo>
                  <a:lnTo>
                    <a:pt x="31" y="82"/>
                  </a:lnTo>
                  <a:lnTo>
                    <a:pt x="31" y="97"/>
                  </a:lnTo>
                  <a:lnTo>
                    <a:pt x="50" y="97"/>
                  </a:lnTo>
                  <a:lnTo>
                    <a:pt x="50" y="114"/>
                  </a:lnTo>
                  <a:lnTo>
                    <a:pt x="31" y="114"/>
                  </a:lnTo>
                  <a:lnTo>
                    <a:pt x="31" y="130"/>
                  </a:lnTo>
                  <a:lnTo>
                    <a:pt x="50" y="130"/>
                  </a:lnTo>
                  <a:lnTo>
                    <a:pt x="50" y="147"/>
                  </a:lnTo>
                  <a:lnTo>
                    <a:pt x="31" y="147"/>
                  </a:lnTo>
                  <a:lnTo>
                    <a:pt x="31" y="162"/>
                  </a:lnTo>
                  <a:lnTo>
                    <a:pt x="50" y="162"/>
                  </a:lnTo>
                  <a:lnTo>
                    <a:pt x="50" y="179"/>
                  </a:lnTo>
                  <a:lnTo>
                    <a:pt x="15" y="179"/>
                  </a:lnTo>
                  <a:lnTo>
                    <a:pt x="15" y="195"/>
                  </a:lnTo>
                  <a:lnTo>
                    <a:pt x="50" y="195"/>
                  </a:lnTo>
                  <a:lnTo>
                    <a:pt x="50" y="212"/>
                  </a:lnTo>
                  <a:lnTo>
                    <a:pt x="31" y="212"/>
                  </a:lnTo>
                  <a:lnTo>
                    <a:pt x="31" y="227"/>
                  </a:lnTo>
                  <a:lnTo>
                    <a:pt x="50" y="227"/>
                  </a:lnTo>
                  <a:lnTo>
                    <a:pt x="50" y="244"/>
                  </a:lnTo>
                  <a:lnTo>
                    <a:pt x="31" y="244"/>
                  </a:lnTo>
                  <a:lnTo>
                    <a:pt x="31" y="260"/>
                  </a:lnTo>
                  <a:close/>
                  <a:moveTo>
                    <a:pt x="0" y="0"/>
                  </a:moveTo>
                  <a:lnTo>
                    <a:pt x="50" y="0"/>
                  </a:lnTo>
                  <a:lnTo>
                    <a:pt x="50" y="52"/>
                  </a:lnTo>
                  <a:lnTo>
                    <a:pt x="0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33"/>
            <p:cNvSpPr>
              <a:spLocks/>
            </p:cNvSpPr>
            <p:nvPr/>
          </p:nvSpPr>
          <p:spPr bwMode="auto">
            <a:xfrm>
              <a:off x="7569459" y="5950509"/>
              <a:ext cx="203897" cy="223067"/>
            </a:xfrm>
            <a:custGeom>
              <a:avLst/>
              <a:gdLst>
                <a:gd name="T0" fmla="*/ 0 w 234"/>
                <a:gd name="T1" fmla="*/ 0 h 256"/>
                <a:gd name="T2" fmla="*/ 0 w 234"/>
                <a:gd name="T3" fmla="*/ 79 h 256"/>
                <a:gd name="T4" fmla="*/ 10 w 234"/>
                <a:gd name="T5" fmla="*/ 79 h 256"/>
                <a:gd name="T6" fmla="*/ 10 w 234"/>
                <a:gd name="T7" fmla="*/ 79 h 256"/>
                <a:gd name="T8" fmla="*/ 13 w 234"/>
                <a:gd name="T9" fmla="*/ 66 h 256"/>
                <a:gd name="T10" fmla="*/ 17 w 234"/>
                <a:gd name="T11" fmla="*/ 56 h 256"/>
                <a:gd name="T12" fmla="*/ 23 w 234"/>
                <a:gd name="T13" fmla="*/ 47 h 256"/>
                <a:gd name="T14" fmla="*/ 30 w 234"/>
                <a:gd name="T15" fmla="*/ 38 h 256"/>
                <a:gd name="T16" fmla="*/ 30 w 234"/>
                <a:gd name="T17" fmla="*/ 38 h 256"/>
                <a:gd name="T18" fmla="*/ 38 w 234"/>
                <a:gd name="T19" fmla="*/ 34 h 256"/>
                <a:gd name="T20" fmla="*/ 48 w 234"/>
                <a:gd name="T21" fmla="*/ 30 h 256"/>
                <a:gd name="T22" fmla="*/ 60 w 234"/>
                <a:gd name="T23" fmla="*/ 28 h 256"/>
                <a:gd name="T24" fmla="*/ 73 w 234"/>
                <a:gd name="T25" fmla="*/ 27 h 256"/>
                <a:gd name="T26" fmla="*/ 87 w 234"/>
                <a:gd name="T27" fmla="*/ 27 h 256"/>
                <a:gd name="T28" fmla="*/ 87 w 234"/>
                <a:gd name="T29" fmla="*/ 205 h 256"/>
                <a:gd name="T30" fmla="*/ 87 w 234"/>
                <a:gd name="T31" fmla="*/ 205 h 256"/>
                <a:gd name="T32" fmla="*/ 87 w 234"/>
                <a:gd name="T33" fmla="*/ 221 h 256"/>
                <a:gd name="T34" fmla="*/ 86 w 234"/>
                <a:gd name="T35" fmla="*/ 229 h 256"/>
                <a:gd name="T36" fmla="*/ 86 w 234"/>
                <a:gd name="T37" fmla="*/ 229 h 256"/>
                <a:gd name="T38" fmla="*/ 83 w 234"/>
                <a:gd name="T39" fmla="*/ 234 h 256"/>
                <a:gd name="T40" fmla="*/ 83 w 234"/>
                <a:gd name="T41" fmla="*/ 236 h 256"/>
                <a:gd name="T42" fmla="*/ 81 w 234"/>
                <a:gd name="T43" fmla="*/ 238 h 256"/>
                <a:gd name="T44" fmla="*/ 81 w 234"/>
                <a:gd name="T45" fmla="*/ 238 h 256"/>
                <a:gd name="T46" fmla="*/ 77 w 234"/>
                <a:gd name="T47" fmla="*/ 239 h 256"/>
                <a:gd name="T48" fmla="*/ 70 w 234"/>
                <a:gd name="T49" fmla="*/ 240 h 256"/>
                <a:gd name="T50" fmla="*/ 58 w 234"/>
                <a:gd name="T51" fmla="*/ 242 h 256"/>
                <a:gd name="T52" fmla="*/ 51 w 234"/>
                <a:gd name="T53" fmla="*/ 242 h 256"/>
                <a:gd name="T54" fmla="*/ 51 w 234"/>
                <a:gd name="T55" fmla="*/ 256 h 256"/>
                <a:gd name="T56" fmla="*/ 181 w 234"/>
                <a:gd name="T57" fmla="*/ 256 h 256"/>
                <a:gd name="T58" fmla="*/ 181 w 234"/>
                <a:gd name="T59" fmla="*/ 242 h 256"/>
                <a:gd name="T60" fmla="*/ 168 w 234"/>
                <a:gd name="T61" fmla="*/ 242 h 256"/>
                <a:gd name="T62" fmla="*/ 168 w 234"/>
                <a:gd name="T63" fmla="*/ 242 h 256"/>
                <a:gd name="T64" fmla="*/ 157 w 234"/>
                <a:gd name="T65" fmla="*/ 240 h 256"/>
                <a:gd name="T66" fmla="*/ 151 w 234"/>
                <a:gd name="T67" fmla="*/ 238 h 256"/>
                <a:gd name="T68" fmla="*/ 151 w 234"/>
                <a:gd name="T69" fmla="*/ 238 h 256"/>
                <a:gd name="T70" fmla="*/ 146 w 234"/>
                <a:gd name="T71" fmla="*/ 234 h 256"/>
                <a:gd name="T72" fmla="*/ 142 w 234"/>
                <a:gd name="T73" fmla="*/ 229 h 256"/>
                <a:gd name="T74" fmla="*/ 142 w 234"/>
                <a:gd name="T75" fmla="*/ 229 h 256"/>
                <a:gd name="T76" fmla="*/ 140 w 234"/>
                <a:gd name="T77" fmla="*/ 221 h 256"/>
                <a:gd name="T78" fmla="*/ 140 w 234"/>
                <a:gd name="T79" fmla="*/ 205 h 256"/>
                <a:gd name="T80" fmla="*/ 140 w 234"/>
                <a:gd name="T81" fmla="*/ 27 h 256"/>
                <a:gd name="T82" fmla="*/ 159 w 234"/>
                <a:gd name="T83" fmla="*/ 27 h 256"/>
                <a:gd name="T84" fmla="*/ 159 w 234"/>
                <a:gd name="T85" fmla="*/ 27 h 256"/>
                <a:gd name="T86" fmla="*/ 177 w 234"/>
                <a:gd name="T87" fmla="*/ 28 h 256"/>
                <a:gd name="T88" fmla="*/ 183 w 234"/>
                <a:gd name="T89" fmla="*/ 28 h 256"/>
                <a:gd name="T90" fmla="*/ 188 w 234"/>
                <a:gd name="T91" fmla="*/ 31 h 256"/>
                <a:gd name="T92" fmla="*/ 188 w 234"/>
                <a:gd name="T93" fmla="*/ 31 h 256"/>
                <a:gd name="T94" fmla="*/ 195 w 234"/>
                <a:gd name="T95" fmla="*/ 34 h 256"/>
                <a:gd name="T96" fmla="*/ 200 w 234"/>
                <a:gd name="T97" fmla="*/ 38 h 256"/>
                <a:gd name="T98" fmla="*/ 204 w 234"/>
                <a:gd name="T99" fmla="*/ 41 h 256"/>
                <a:gd name="T100" fmla="*/ 208 w 234"/>
                <a:gd name="T101" fmla="*/ 47 h 256"/>
                <a:gd name="T102" fmla="*/ 208 w 234"/>
                <a:gd name="T103" fmla="*/ 47 h 256"/>
                <a:gd name="T104" fmla="*/ 212 w 234"/>
                <a:gd name="T105" fmla="*/ 53 h 256"/>
                <a:gd name="T106" fmla="*/ 216 w 234"/>
                <a:gd name="T107" fmla="*/ 60 h 256"/>
                <a:gd name="T108" fmla="*/ 221 w 234"/>
                <a:gd name="T109" fmla="*/ 79 h 256"/>
                <a:gd name="T110" fmla="*/ 234 w 234"/>
                <a:gd name="T111" fmla="*/ 79 h 256"/>
                <a:gd name="T112" fmla="*/ 234 w 234"/>
                <a:gd name="T113" fmla="*/ 0 h 256"/>
                <a:gd name="T114" fmla="*/ 0 w 234"/>
                <a:gd name="T11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" h="256">
                  <a:moveTo>
                    <a:pt x="0" y="0"/>
                  </a:moveTo>
                  <a:lnTo>
                    <a:pt x="0" y="79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3" y="66"/>
                  </a:lnTo>
                  <a:lnTo>
                    <a:pt x="17" y="56"/>
                  </a:lnTo>
                  <a:lnTo>
                    <a:pt x="23" y="47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8" y="34"/>
                  </a:lnTo>
                  <a:lnTo>
                    <a:pt x="48" y="30"/>
                  </a:lnTo>
                  <a:lnTo>
                    <a:pt x="60" y="28"/>
                  </a:lnTo>
                  <a:lnTo>
                    <a:pt x="73" y="27"/>
                  </a:lnTo>
                  <a:lnTo>
                    <a:pt x="87" y="27"/>
                  </a:lnTo>
                  <a:lnTo>
                    <a:pt x="87" y="205"/>
                  </a:lnTo>
                  <a:lnTo>
                    <a:pt x="87" y="205"/>
                  </a:lnTo>
                  <a:lnTo>
                    <a:pt x="87" y="221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83" y="234"/>
                  </a:lnTo>
                  <a:lnTo>
                    <a:pt x="83" y="236"/>
                  </a:lnTo>
                  <a:lnTo>
                    <a:pt x="81" y="238"/>
                  </a:lnTo>
                  <a:lnTo>
                    <a:pt x="81" y="238"/>
                  </a:lnTo>
                  <a:lnTo>
                    <a:pt x="77" y="239"/>
                  </a:lnTo>
                  <a:lnTo>
                    <a:pt x="70" y="240"/>
                  </a:lnTo>
                  <a:lnTo>
                    <a:pt x="58" y="242"/>
                  </a:lnTo>
                  <a:lnTo>
                    <a:pt x="51" y="242"/>
                  </a:lnTo>
                  <a:lnTo>
                    <a:pt x="51" y="256"/>
                  </a:lnTo>
                  <a:lnTo>
                    <a:pt x="181" y="256"/>
                  </a:lnTo>
                  <a:lnTo>
                    <a:pt x="181" y="242"/>
                  </a:lnTo>
                  <a:lnTo>
                    <a:pt x="168" y="242"/>
                  </a:lnTo>
                  <a:lnTo>
                    <a:pt x="168" y="242"/>
                  </a:lnTo>
                  <a:lnTo>
                    <a:pt x="157" y="240"/>
                  </a:lnTo>
                  <a:lnTo>
                    <a:pt x="151" y="238"/>
                  </a:lnTo>
                  <a:lnTo>
                    <a:pt x="151" y="238"/>
                  </a:lnTo>
                  <a:lnTo>
                    <a:pt x="146" y="234"/>
                  </a:lnTo>
                  <a:lnTo>
                    <a:pt x="142" y="229"/>
                  </a:lnTo>
                  <a:lnTo>
                    <a:pt x="142" y="229"/>
                  </a:lnTo>
                  <a:lnTo>
                    <a:pt x="140" y="221"/>
                  </a:lnTo>
                  <a:lnTo>
                    <a:pt x="140" y="205"/>
                  </a:lnTo>
                  <a:lnTo>
                    <a:pt x="140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77" y="28"/>
                  </a:lnTo>
                  <a:lnTo>
                    <a:pt x="183" y="28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5" y="34"/>
                  </a:lnTo>
                  <a:lnTo>
                    <a:pt x="200" y="38"/>
                  </a:lnTo>
                  <a:lnTo>
                    <a:pt x="204" y="41"/>
                  </a:lnTo>
                  <a:lnTo>
                    <a:pt x="208" y="47"/>
                  </a:lnTo>
                  <a:lnTo>
                    <a:pt x="208" y="47"/>
                  </a:lnTo>
                  <a:lnTo>
                    <a:pt x="212" y="53"/>
                  </a:lnTo>
                  <a:lnTo>
                    <a:pt x="216" y="60"/>
                  </a:lnTo>
                  <a:lnTo>
                    <a:pt x="221" y="79"/>
                  </a:lnTo>
                  <a:lnTo>
                    <a:pt x="234" y="79"/>
                  </a:lnTo>
                  <a:lnTo>
                    <a:pt x="2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34"/>
            <p:cNvSpPr>
              <a:spLocks noEditPoints="1"/>
            </p:cNvSpPr>
            <p:nvPr/>
          </p:nvSpPr>
          <p:spPr bwMode="auto">
            <a:xfrm>
              <a:off x="7832607" y="5948766"/>
              <a:ext cx="226552" cy="226552"/>
            </a:xfrm>
            <a:custGeom>
              <a:avLst/>
              <a:gdLst>
                <a:gd name="T0" fmla="*/ 244 w 260"/>
                <a:gd name="T1" fmla="*/ 56 h 261"/>
                <a:gd name="T2" fmla="*/ 217 w 260"/>
                <a:gd name="T3" fmla="*/ 4 h 261"/>
                <a:gd name="T4" fmla="*/ 220 w 260"/>
                <a:gd name="T5" fmla="*/ 2 h 261"/>
                <a:gd name="T6" fmla="*/ 229 w 260"/>
                <a:gd name="T7" fmla="*/ 2 h 261"/>
                <a:gd name="T8" fmla="*/ 257 w 260"/>
                <a:gd name="T9" fmla="*/ 29 h 261"/>
                <a:gd name="T10" fmla="*/ 260 w 260"/>
                <a:gd name="T11" fmla="*/ 31 h 261"/>
                <a:gd name="T12" fmla="*/ 260 w 260"/>
                <a:gd name="T13" fmla="*/ 41 h 261"/>
                <a:gd name="T14" fmla="*/ 257 w 260"/>
                <a:gd name="T15" fmla="*/ 44 h 261"/>
                <a:gd name="T16" fmla="*/ 109 w 260"/>
                <a:gd name="T17" fmla="*/ 111 h 261"/>
                <a:gd name="T18" fmla="*/ 239 w 260"/>
                <a:gd name="T19" fmla="*/ 63 h 261"/>
                <a:gd name="T20" fmla="*/ 144 w 260"/>
                <a:gd name="T21" fmla="*/ 156 h 261"/>
                <a:gd name="T22" fmla="*/ 104 w 260"/>
                <a:gd name="T23" fmla="*/ 116 h 261"/>
                <a:gd name="T24" fmla="*/ 51 w 260"/>
                <a:gd name="T25" fmla="*/ 33 h 261"/>
                <a:gd name="T26" fmla="*/ 45 w 260"/>
                <a:gd name="T27" fmla="*/ 33 h 261"/>
                <a:gd name="T28" fmla="*/ 36 w 260"/>
                <a:gd name="T29" fmla="*/ 37 h 261"/>
                <a:gd name="T30" fmla="*/ 30 w 260"/>
                <a:gd name="T31" fmla="*/ 43 h 261"/>
                <a:gd name="T32" fmla="*/ 26 w 260"/>
                <a:gd name="T33" fmla="*/ 52 h 261"/>
                <a:gd name="T34" fmla="*/ 26 w 260"/>
                <a:gd name="T35" fmla="*/ 209 h 261"/>
                <a:gd name="T36" fmla="*/ 26 w 260"/>
                <a:gd name="T37" fmla="*/ 215 h 261"/>
                <a:gd name="T38" fmla="*/ 30 w 260"/>
                <a:gd name="T39" fmla="*/ 224 h 261"/>
                <a:gd name="T40" fmla="*/ 36 w 260"/>
                <a:gd name="T41" fmla="*/ 230 h 261"/>
                <a:gd name="T42" fmla="*/ 45 w 260"/>
                <a:gd name="T43" fmla="*/ 234 h 261"/>
                <a:gd name="T44" fmla="*/ 203 w 260"/>
                <a:gd name="T45" fmla="*/ 235 h 261"/>
                <a:gd name="T46" fmla="*/ 208 w 260"/>
                <a:gd name="T47" fmla="*/ 234 h 261"/>
                <a:gd name="T48" fmla="*/ 217 w 260"/>
                <a:gd name="T49" fmla="*/ 230 h 261"/>
                <a:gd name="T50" fmla="*/ 225 w 260"/>
                <a:gd name="T51" fmla="*/ 224 h 261"/>
                <a:gd name="T52" fmla="*/ 227 w 260"/>
                <a:gd name="T53" fmla="*/ 215 h 261"/>
                <a:gd name="T54" fmla="*/ 229 w 260"/>
                <a:gd name="T55" fmla="*/ 109 h 261"/>
                <a:gd name="T56" fmla="*/ 255 w 260"/>
                <a:gd name="T57" fmla="*/ 219 h 261"/>
                <a:gd name="T58" fmla="*/ 253 w 260"/>
                <a:gd name="T59" fmla="*/ 228 h 261"/>
                <a:gd name="T60" fmla="*/ 247 w 260"/>
                <a:gd name="T61" fmla="*/ 243 h 261"/>
                <a:gd name="T62" fmla="*/ 235 w 260"/>
                <a:gd name="T63" fmla="*/ 254 h 261"/>
                <a:gd name="T64" fmla="*/ 220 w 260"/>
                <a:gd name="T65" fmla="*/ 260 h 261"/>
                <a:gd name="T66" fmla="*/ 41 w 260"/>
                <a:gd name="T67" fmla="*/ 261 h 261"/>
                <a:gd name="T68" fmla="*/ 34 w 260"/>
                <a:gd name="T69" fmla="*/ 260 h 261"/>
                <a:gd name="T70" fmla="*/ 18 w 260"/>
                <a:gd name="T71" fmla="*/ 254 h 261"/>
                <a:gd name="T72" fmla="*/ 6 w 260"/>
                <a:gd name="T73" fmla="*/ 243 h 261"/>
                <a:gd name="T74" fmla="*/ 0 w 260"/>
                <a:gd name="T75" fmla="*/ 228 h 261"/>
                <a:gd name="T76" fmla="*/ 0 w 260"/>
                <a:gd name="T77" fmla="*/ 51 h 261"/>
                <a:gd name="T78" fmla="*/ 0 w 260"/>
                <a:gd name="T79" fmla="*/ 42 h 261"/>
                <a:gd name="T80" fmla="*/ 6 w 260"/>
                <a:gd name="T81" fmla="*/ 26 h 261"/>
                <a:gd name="T82" fmla="*/ 18 w 260"/>
                <a:gd name="T83" fmla="*/ 15 h 261"/>
                <a:gd name="T84" fmla="*/ 34 w 260"/>
                <a:gd name="T85" fmla="*/ 7 h 261"/>
                <a:gd name="T86" fmla="*/ 177 w 260"/>
                <a:gd name="T87" fmla="*/ 7 h 261"/>
                <a:gd name="T88" fmla="*/ 51 w 260"/>
                <a:gd name="T89" fmla="*/ 3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261">
                  <a:moveTo>
                    <a:pt x="257" y="44"/>
                  </a:moveTo>
                  <a:lnTo>
                    <a:pt x="244" y="56"/>
                  </a:lnTo>
                  <a:lnTo>
                    <a:pt x="204" y="16"/>
                  </a:lnTo>
                  <a:lnTo>
                    <a:pt x="217" y="4"/>
                  </a:lnTo>
                  <a:lnTo>
                    <a:pt x="217" y="4"/>
                  </a:lnTo>
                  <a:lnTo>
                    <a:pt x="220" y="2"/>
                  </a:lnTo>
                  <a:lnTo>
                    <a:pt x="225" y="0"/>
                  </a:lnTo>
                  <a:lnTo>
                    <a:pt x="229" y="2"/>
                  </a:lnTo>
                  <a:lnTo>
                    <a:pt x="233" y="3"/>
                  </a:lnTo>
                  <a:lnTo>
                    <a:pt x="257" y="29"/>
                  </a:lnTo>
                  <a:lnTo>
                    <a:pt x="257" y="29"/>
                  </a:lnTo>
                  <a:lnTo>
                    <a:pt x="260" y="31"/>
                  </a:lnTo>
                  <a:lnTo>
                    <a:pt x="260" y="37"/>
                  </a:lnTo>
                  <a:lnTo>
                    <a:pt x="260" y="41"/>
                  </a:lnTo>
                  <a:lnTo>
                    <a:pt x="257" y="44"/>
                  </a:lnTo>
                  <a:lnTo>
                    <a:pt x="257" y="44"/>
                  </a:lnTo>
                  <a:close/>
                  <a:moveTo>
                    <a:pt x="149" y="151"/>
                  </a:moveTo>
                  <a:lnTo>
                    <a:pt x="109" y="111"/>
                  </a:lnTo>
                  <a:lnTo>
                    <a:pt x="199" y="22"/>
                  </a:lnTo>
                  <a:lnTo>
                    <a:pt x="239" y="63"/>
                  </a:lnTo>
                  <a:lnTo>
                    <a:pt x="149" y="151"/>
                  </a:lnTo>
                  <a:close/>
                  <a:moveTo>
                    <a:pt x="144" y="156"/>
                  </a:moveTo>
                  <a:lnTo>
                    <a:pt x="87" y="172"/>
                  </a:lnTo>
                  <a:lnTo>
                    <a:pt x="104" y="116"/>
                  </a:lnTo>
                  <a:lnTo>
                    <a:pt x="144" y="156"/>
                  </a:lnTo>
                  <a:close/>
                  <a:moveTo>
                    <a:pt x="51" y="33"/>
                  </a:moveTo>
                  <a:lnTo>
                    <a:pt x="51" y="33"/>
                  </a:lnTo>
                  <a:lnTo>
                    <a:pt x="45" y="33"/>
                  </a:lnTo>
                  <a:lnTo>
                    <a:pt x="41" y="34"/>
                  </a:lnTo>
                  <a:lnTo>
                    <a:pt x="36" y="37"/>
                  </a:lnTo>
                  <a:lnTo>
                    <a:pt x="32" y="39"/>
                  </a:lnTo>
                  <a:lnTo>
                    <a:pt x="30" y="43"/>
                  </a:lnTo>
                  <a:lnTo>
                    <a:pt x="27" y="47"/>
                  </a:lnTo>
                  <a:lnTo>
                    <a:pt x="26" y="52"/>
                  </a:lnTo>
                  <a:lnTo>
                    <a:pt x="26" y="57"/>
                  </a:lnTo>
                  <a:lnTo>
                    <a:pt x="26" y="209"/>
                  </a:lnTo>
                  <a:lnTo>
                    <a:pt x="26" y="209"/>
                  </a:lnTo>
                  <a:lnTo>
                    <a:pt x="26" y="215"/>
                  </a:lnTo>
                  <a:lnTo>
                    <a:pt x="27" y="220"/>
                  </a:lnTo>
                  <a:lnTo>
                    <a:pt x="30" y="224"/>
                  </a:lnTo>
                  <a:lnTo>
                    <a:pt x="32" y="228"/>
                  </a:lnTo>
                  <a:lnTo>
                    <a:pt x="36" y="230"/>
                  </a:lnTo>
                  <a:lnTo>
                    <a:pt x="41" y="233"/>
                  </a:lnTo>
                  <a:lnTo>
                    <a:pt x="45" y="234"/>
                  </a:lnTo>
                  <a:lnTo>
                    <a:pt x="51" y="235"/>
                  </a:lnTo>
                  <a:lnTo>
                    <a:pt x="203" y="235"/>
                  </a:lnTo>
                  <a:lnTo>
                    <a:pt x="203" y="235"/>
                  </a:lnTo>
                  <a:lnTo>
                    <a:pt x="208" y="234"/>
                  </a:lnTo>
                  <a:lnTo>
                    <a:pt x="213" y="233"/>
                  </a:lnTo>
                  <a:lnTo>
                    <a:pt x="217" y="230"/>
                  </a:lnTo>
                  <a:lnTo>
                    <a:pt x="221" y="228"/>
                  </a:lnTo>
                  <a:lnTo>
                    <a:pt x="225" y="224"/>
                  </a:lnTo>
                  <a:lnTo>
                    <a:pt x="226" y="220"/>
                  </a:lnTo>
                  <a:lnTo>
                    <a:pt x="227" y="215"/>
                  </a:lnTo>
                  <a:lnTo>
                    <a:pt x="229" y="209"/>
                  </a:lnTo>
                  <a:lnTo>
                    <a:pt x="229" y="109"/>
                  </a:lnTo>
                  <a:lnTo>
                    <a:pt x="255" y="85"/>
                  </a:lnTo>
                  <a:lnTo>
                    <a:pt x="255" y="219"/>
                  </a:lnTo>
                  <a:lnTo>
                    <a:pt x="255" y="219"/>
                  </a:lnTo>
                  <a:lnTo>
                    <a:pt x="253" y="228"/>
                  </a:lnTo>
                  <a:lnTo>
                    <a:pt x="251" y="235"/>
                  </a:lnTo>
                  <a:lnTo>
                    <a:pt x="247" y="243"/>
                  </a:lnTo>
                  <a:lnTo>
                    <a:pt x="242" y="248"/>
                  </a:lnTo>
                  <a:lnTo>
                    <a:pt x="235" y="254"/>
                  </a:lnTo>
                  <a:lnTo>
                    <a:pt x="229" y="258"/>
                  </a:lnTo>
                  <a:lnTo>
                    <a:pt x="220" y="260"/>
                  </a:lnTo>
                  <a:lnTo>
                    <a:pt x="212" y="261"/>
                  </a:lnTo>
                  <a:lnTo>
                    <a:pt x="41" y="261"/>
                  </a:lnTo>
                  <a:lnTo>
                    <a:pt x="41" y="261"/>
                  </a:lnTo>
                  <a:lnTo>
                    <a:pt x="34" y="260"/>
                  </a:lnTo>
                  <a:lnTo>
                    <a:pt x="25" y="258"/>
                  </a:lnTo>
                  <a:lnTo>
                    <a:pt x="18" y="254"/>
                  </a:lnTo>
                  <a:lnTo>
                    <a:pt x="12" y="248"/>
                  </a:lnTo>
                  <a:lnTo>
                    <a:pt x="6" y="243"/>
                  </a:lnTo>
                  <a:lnTo>
                    <a:pt x="2" y="235"/>
                  </a:lnTo>
                  <a:lnTo>
                    <a:pt x="0" y="228"/>
                  </a:lnTo>
                  <a:lnTo>
                    <a:pt x="0" y="21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6" y="26"/>
                  </a:lnTo>
                  <a:lnTo>
                    <a:pt x="12" y="20"/>
                  </a:lnTo>
                  <a:lnTo>
                    <a:pt x="18" y="15"/>
                  </a:lnTo>
                  <a:lnTo>
                    <a:pt x="25" y="9"/>
                  </a:lnTo>
                  <a:lnTo>
                    <a:pt x="34" y="7"/>
                  </a:lnTo>
                  <a:lnTo>
                    <a:pt x="41" y="7"/>
                  </a:lnTo>
                  <a:lnTo>
                    <a:pt x="177" y="7"/>
                  </a:lnTo>
                  <a:lnTo>
                    <a:pt x="151" y="33"/>
                  </a:lnTo>
                  <a:lnTo>
                    <a:pt x="51" y="33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35"/>
            <p:cNvSpPr>
              <a:spLocks noEditPoints="1"/>
            </p:cNvSpPr>
            <p:nvPr/>
          </p:nvSpPr>
          <p:spPr bwMode="auto">
            <a:xfrm>
              <a:off x="6163093" y="6225857"/>
              <a:ext cx="228295" cy="221324"/>
            </a:xfrm>
            <a:custGeom>
              <a:avLst/>
              <a:gdLst>
                <a:gd name="T0" fmla="*/ 9 w 261"/>
                <a:gd name="T1" fmla="*/ 0 h 254"/>
                <a:gd name="T2" fmla="*/ 1 w 261"/>
                <a:gd name="T3" fmla="*/ 5 h 254"/>
                <a:gd name="T4" fmla="*/ 0 w 261"/>
                <a:gd name="T5" fmla="*/ 59 h 254"/>
                <a:gd name="T6" fmla="*/ 5 w 261"/>
                <a:gd name="T7" fmla="*/ 67 h 254"/>
                <a:gd name="T8" fmla="*/ 61 w 261"/>
                <a:gd name="T9" fmla="*/ 67 h 254"/>
                <a:gd name="T10" fmla="*/ 69 w 261"/>
                <a:gd name="T11" fmla="*/ 62 h 254"/>
                <a:gd name="T12" fmla="*/ 70 w 261"/>
                <a:gd name="T13" fmla="*/ 9 h 254"/>
                <a:gd name="T14" fmla="*/ 65 w 261"/>
                <a:gd name="T15" fmla="*/ 0 h 254"/>
                <a:gd name="T16" fmla="*/ 61 w 261"/>
                <a:gd name="T17" fmla="*/ 93 h 254"/>
                <a:gd name="T18" fmla="*/ 5 w 261"/>
                <a:gd name="T19" fmla="*/ 95 h 254"/>
                <a:gd name="T20" fmla="*/ 0 w 261"/>
                <a:gd name="T21" fmla="*/ 102 h 254"/>
                <a:gd name="T22" fmla="*/ 1 w 261"/>
                <a:gd name="T23" fmla="*/ 156 h 254"/>
                <a:gd name="T24" fmla="*/ 9 w 261"/>
                <a:gd name="T25" fmla="*/ 161 h 254"/>
                <a:gd name="T26" fmla="*/ 65 w 261"/>
                <a:gd name="T27" fmla="*/ 160 h 254"/>
                <a:gd name="T28" fmla="*/ 70 w 261"/>
                <a:gd name="T29" fmla="*/ 152 h 254"/>
                <a:gd name="T30" fmla="*/ 69 w 261"/>
                <a:gd name="T31" fmla="*/ 98 h 254"/>
                <a:gd name="T32" fmla="*/ 61 w 261"/>
                <a:gd name="T33" fmla="*/ 93 h 254"/>
                <a:gd name="T34" fmla="*/ 9 w 261"/>
                <a:gd name="T35" fmla="*/ 187 h 254"/>
                <a:gd name="T36" fmla="*/ 2 w 261"/>
                <a:gd name="T37" fmla="*/ 189 h 254"/>
                <a:gd name="T38" fmla="*/ 0 w 261"/>
                <a:gd name="T39" fmla="*/ 247 h 254"/>
                <a:gd name="T40" fmla="*/ 2 w 261"/>
                <a:gd name="T41" fmla="*/ 252 h 254"/>
                <a:gd name="T42" fmla="*/ 61 w 261"/>
                <a:gd name="T43" fmla="*/ 254 h 254"/>
                <a:gd name="T44" fmla="*/ 67 w 261"/>
                <a:gd name="T45" fmla="*/ 252 h 254"/>
                <a:gd name="T46" fmla="*/ 70 w 261"/>
                <a:gd name="T47" fmla="*/ 195 h 254"/>
                <a:gd name="T48" fmla="*/ 67 w 261"/>
                <a:gd name="T49" fmla="*/ 189 h 254"/>
                <a:gd name="T50" fmla="*/ 61 w 261"/>
                <a:gd name="T51" fmla="*/ 187 h 254"/>
                <a:gd name="T52" fmla="*/ 103 w 261"/>
                <a:gd name="T53" fmla="*/ 0 h 254"/>
                <a:gd name="T54" fmla="*/ 93 w 261"/>
                <a:gd name="T55" fmla="*/ 5 h 254"/>
                <a:gd name="T56" fmla="*/ 93 w 261"/>
                <a:gd name="T57" fmla="*/ 59 h 254"/>
                <a:gd name="T58" fmla="*/ 99 w 261"/>
                <a:gd name="T59" fmla="*/ 67 h 254"/>
                <a:gd name="T60" fmla="*/ 252 w 261"/>
                <a:gd name="T61" fmla="*/ 67 h 254"/>
                <a:gd name="T62" fmla="*/ 260 w 261"/>
                <a:gd name="T63" fmla="*/ 62 h 254"/>
                <a:gd name="T64" fmla="*/ 261 w 261"/>
                <a:gd name="T65" fmla="*/ 9 h 254"/>
                <a:gd name="T66" fmla="*/ 256 w 261"/>
                <a:gd name="T67" fmla="*/ 0 h 254"/>
                <a:gd name="T68" fmla="*/ 252 w 261"/>
                <a:gd name="T69" fmla="*/ 93 h 254"/>
                <a:gd name="T70" fmla="*/ 99 w 261"/>
                <a:gd name="T71" fmla="*/ 95 h 254"/>
                <a:gd name="T72" fmla="*/ 93 w 261"/>
                <a:gd name="T73" fmla="*/ 102 h 254"/>
                <a:gd name="T74" fmla="*/ 93 w 261"/>
                <a:gd name="T75" fmla="*/ 156 h 254"/>
                <a:gd name="T76" fmla="*/ 103 w 261"/>
                <a:gd name="T77" fmla="*/ 161 h 254"/>
                <a:gd name="T78" fmla="*/ 256 w 261"/>
                <a:gd name="T79" fmla="*/ 160 h 254"/>
                <a:gd name="T80" fmla="*/ 261 w 261"/>
                <a:gd name="T81" fmla="*/ 152 h 254"/>
                <a:gd name="T82" fmla="*/ 260 w 261"/>
                <a:gd name="T83" fmla="*/ 98 h 254"/>
                <a:gd name="T84" fmla="*/ 252 w 261"/>
                <a:gd name="T85" fmla="*/ 93 h 254"/>
                <a:gd name="T86" fmla="*/ 103 w 261"/>
                <a:gd name="T87" fmla="*/ 187 h 254"/>
                <a:gd name="T88" fmla="*/ 96 w 261"/>
                <a:gd name="T89" fmla="*/ 189 h 254"/>
                <a:gd name="T90" fmla="*/ 93 w 261"/>
                <a:gd name="T91" fmla="*/ 247 h 254"/>
                <a:gd name="T92" fmla="*/ 96 w 261"/>
                <a:gd name="T93" fmla="*/ 252 h 254"/>
                <a:gd name="T94" fmla="*/ 252 w 261"/>
                <a:gd name="T95" fmla="*/ 254 h 254"/>
                <a:gd name="T96" fmla="*/ 259 w 261"/>
                <a:gd name="T97" fmla="*/ 252 h 254"/>
                <a:gd name="T98" fmla="*/ 261 w 261"/>
                <a:gd name="T99" fmla="*/ 195 h 254"/>
                <a:gd name="T100" fmla="*/ 259 w 261"/>
                <a:gd name="T101" fmla="*/ 189 h 254"/>
                <a:gd name="T102" fmla="*/ 252 w 261"/>
                <a:gd name="T103" fmla="*/ 187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1" h="254">
                  <a:moveTo>
                    <a:pt x="61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2" y="65"/>
                  </a:lnTo>
                  <a:lnTo>
                    <a:pt x="5" y="67"/>
                  </a:lnTo>
                  <a:lnTo>
                    <a:pt x="9" y="67"/>
                  </a:lnTo>
                  <a:lnTo>
                    <a:pt x="61" y="67"/>
                  </a:lnTo>
                  <a:lnTo>
                    <a:pt x="61" y="67"/>
                  </a:lnTo>
                  <a:lnTo>
                    <a:pt x="65" y="67"/>
                  </a:lnTo>
                  <a:lnTo>
                    <a:pt x="67" y="65"/>
                  </a:lnTo>
                  <a:lnTo>
                    <a:pt x="69" y="62"/>
                  </a:lnTo>
                  <a:lnTo>
                    <a:pt x="70" y="59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69" y="5"/>
                  </a:lnTo>
                  <a:lnTo>
                    <a:pt x="67" y="2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61" y="93"/>
                  </a:moveTo>
                  <a:lnTo>
                    <a:pt x="9" y="93"/>
                  </a:lnTo>
                  <a:lnTo>
                    <a:pt x="9" y="93"/>
                  </a:lnTo>
                  <a:lnTo>
                    <a:pt x="5" y="95"/>
                  </a:lnTo>
                  <a:lnTo>
                    <a:pt x="2" y="96"/>
                  </a:lnTo>
                  <a:lnTo>
                    <a:pt x="1" y="98"/>
                  </a:lnTo>
                  <a:lnTo>
                    <a:pt x="0" y="10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2" y="158"/>
                  </a:lnTo>
                  <a:lnTo>
                    <a:pt x="5" y="160"/>
                  </a:lnTo>
                  <a:lnTo>
                    <a:pt x="9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5" y="160"/>
                  </a:lnTo>
                  <a:lnTo>
                    <a:pt x="67" y="158"/>
                  </a:lnTo>
                  <a:lnTo>
                    <a:pt x="69" y="156"/>
                  </a:lnTo>
                  <a:lnTo>
                    <a:pt x="70" y="152"/>
                  </a:lnTo>
                  <a:lnTo>
                    <a:pt x="70" y="102"/>
                  </a:lnTo>
                  <a:lnTo>
                    <a:pt x="70" y="102"/>
                  </a:lnTo>
                  <a:lnTo>
                    <a:pt x="69" y="98"/>
                  </a:lnTo>
                  <a:lnTo>
                    <a:pt x="67" y="96"/>
                  </a:lnTo>
                  <a:lnTo>
                    <a:pt x="65" y="95"/>
                  </a:lnTo>
                  <a:lnTo>
                    <a:pt x="61" y="93"/>
                  </a:lnTo>
                  <a:lnTo>
                    <a:pt x="61" y="93"/>
                  </a:lnTo>
                  <a:close/>
                  <a:moveTo>
                    <a:pt x="61" y="187"/>
                  </a:moveTo>
                  <a:lnTo>
                    <a:pt x="9" y="187"/>
                  </a:lnTo>
                  <a:lnTo>
                    <a:pt x="9" y="187"/>
                  </a:lnTo>
                  <a:lnTo>
                    <a:pt x="5" y="187"/>
                  </a:lnTo>
                  <a:lnTo>
                    <a:pt x="2" y="189"/>
                  </a:lnTo>
                  <a:lnTo>
                    <a:pt x="1" y="192"/>
                  </a:lnTo>
                  <a:lnTo>
                    <a:pt x="0" y="195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1" y="249"/>
                  </a:lnTo>
                  <a:lnTo>
                    <a:pt x="2" y="252"/>
                  </a:lnTo>
                  <a:lnTo>
                    <a:pt x="5" y="254"/>
                  </a:lnTo>
                  <a:lnTo>
                    <a:pt x="9" y="254"/>
                  </a:lnTo>
                  <a:lnTo>
                    <a:pt x="61" y="254"/>
                  </a:lnTo>
                  <a:lnTo>
                    <a:pt x="61" y="254"/>
                  </a:lnTo>
                  <a:lnTo>
                    <a:pt x="65" y="254"/>
                  </a:lnTo>
                  <a:lnTo>
                    <a:pt x="67" y="252"/>
                  </a:lnTo>
                  <a:lnTo>
                    <a:pt x="69" y="249"/>
                  </a:lnTo>
                  <a:lnTo>
                    <a:pt x="70" y="247"/>
                  </a:lnTo>
                  <a:lnTo>
                    <a:pt x="70" y="195"/>
                  </a:lnTo>
                  <a:lnTo>
                    <a:pt x="70" y="195"/>
                  </a:lnTo>
                  <a:lnTo>
                    <a:pt x="69" y="192"/>
                  </a:lnTo>
                  <a:lnTo>
                    <a:pt x="67" y="189"/>
                  </a:lnTo>
                  <a:lnTo>
                    <a:pt x="65" y="187"/>
                  </a:lnTo>
                  <a:lnTo>
                    <a:pt x="61" y="187"/>
                  </a:lnTo>
                  <a:lnTo>
                    <a:pt x="61" y="187"/>
                  </a:lnTo>
                  <a:close/>
                  <a:moveTo>
                    <a:pt x="252" y="0"/>
                  </a:moveTo>
                  <a:lnTo>
                    <a:pt x="103" y="0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6" y="2"/>
                  </a:lnTo>
                  <a:lnTo>
                    <a:pt x="93" y="5"/>
                  </a:lnTo>
                  <a:lnTo>
                    <a:pt x="93" y="9"/>
                  </a:lnTo>
                  <a:lnTo>
                    <a:pt x="93" y="59"/>
                  </a:lnTo>
                  <a:lnTo>
                    <a:pt x="93" y="59"/>
                  </a:lnTo>
                  <a:lnTo>
                    <a:pt x="93" y="62"/>
                  </a:lnTo>
                  <a:lnTo>
                    <a:pt x="96" y="65"/>
                  </a:lnTo>
                  <a:lnTo>
                    <a:pt x="99" y="67"/>
                  </a:lnTo>
                  <a:lnTo>
                    <a:pt x="103" y="67"/>
                  </a:lnTo>
                  <a:lnTo>
                    <a:pt x="252" y="67"/>
                  </a:lnTo>
                  <a:lnTo>
                    <a:pt x="252" y="67"/>
                  </a:lnTo>
                  <a:lnTo>
                    <a:pt x="256" y="67"/>
                  </a:lnTo>
                  <a:lnTo>
                    <a:pt x="259" y="65"/>
                  </a:lnTo>
                  <a:lnTo>
                    <a:pt x="260" y="62"/>
                  </a:lnTo>
                  <a:lnTo>
                    <a:pt x="261" y="59"/>
                  </a:lnTo>
                  <a:lnTo>
                    <a:pt x="261" y="9"/>
                  </a:lnTo>
                  <a:lnTo>
                    <a:pt x="261" y="9"/>
                  </a:lnTo>
                  <a:lnTo>
                    <a:pt x="260" y="5"/>
                  </a:lnTo>
                  <a:lnTo>
                    <a:pt x="259" y="2"/>
                  </a:lnTo>
                  <a:lnTo>
                    <a:pt x="256" y="0"/>
                  </a:lnTo>
                  <a:lnTo>
                    <a:pt x="252" y="0"/>
                  </a:lnTo>
                  <a:lnTo>
                    <a:pt x="252" y="0"/>
                  </a:lnTo>
                  <a:close/>
                  <a:moveTo>
                    <a:pt x="252" y="93"/>
                  </a:moveTo>
                  <a:lnTo>
                    <a:pt x="103" y="93"/>
                  </a:lnTo>
                  <a:lnTo>
                    <a:pt x="103" y="93"/>
                  </a:lnTo>
                  <a:lnTo>
                    <a:pt x="99" y="95"/>
                  </a:lnTo>
                  <a:lnTo>
                    <a:pt x="96" y="96"/>
                  </a:lnTo>
                  <a:lnTo>
                    <a:pt x="93" y="98"/>
                  </a:lnTo>
                  <a:lnTo>
                    <a:pt x="93" y="102"/>
                  </a:lnTo>
                  <a:lnTo>
                    <a:pt x="93" y="152"/>
                  </a:lnTo>
                  <a:lnTo>
                    <a:pt x="93" y="152"/>
                  </a:lnTo>
                  <a:lnTo>
                    <a:pt x="93" y="156"/>
                  </a:lnTo>
                  <a:lnTo>
                    <a:pt x="96" y="158"/>
                  </a:lnTo>
                  <a:lnTo>
                    <a:pt x="99" y="160"/>
                  </a:lnTo>
                  <a:lnTo>
                    <a:pt x="103" y="161"/>
                  </a:lnTo>
                  <a:lnTo>
                    <a:pt x="252" y="161"/>
                  </a:lnTo>
                  <a:lnTo>
                    <a:pt x="252" y="161"/>
                  </a:lnTo>
                  <a:lnTo>
                    <a:pt x="256" y="160"/>
                  </a:lnTo>
                  <a:lnTo>
                    <a:pt x="259" y="158"/>
                  </a:lnTo>
                  <a:lnTo>
                    <a:pt x="260" y="156"/>
                  </a:lnTo>
                  <a:lnTo>
                    <a:pt x="261" y="15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0" y="98"/>
                  </a:lnTo>
                  <a:lnTo>
                    <a:pt x="259" y="96"/>
                  </a:lnTo>
                  <a:lnTo>
                    <a:pt x="256" y="95"/>
                  </a:lnTo>
                  <a:lnTo>
                    <a:pt x="252" y="93"/>
                  </a:lnTo>
                  <a:lnTo>
                    <a:pt x="252" y="93"/>
                  </a:lnTo>
                  <a:close/>
                  <a:moveTo>
                    <a:pt x="252" y="187"/>
                  </a:moveTo>
                  <a:lnTo>
                    <a:pt x="103" y="187"/>
                  </a:lnTo>
                  <a:lnTo>
                    <a:pt x="103" y="187"/>
                  </a:lnTo>
                  <a:lnTo>
                    <a:pt x="99" y="187"/>
                  </a:lnTo>
                  <a:lnTo>
                    <a:pt x="96" y="189"/>
                  </a:lnTo>
                  <a:lnTo>
                    <a:pt x="93" y="192"/>
                  </a:lnTo>
                  <a:lnTo>
                    <a:pt x="93" y="195"/>
                  </a:lnTo>
                  <a:lnTo>
                    <a:pt x="93" y="247"/>
                  </a:lnTo>
                  <a:lnTo>
                    <a:pt x="93" y="247"/>
                  </a:lnTo>
                  <a:lnTo>
                    <a:pt x="93" y="249"/>
                  </a:lnTo>
                  <a:lnTo>
                    <a:pt x="96" y="252"/>
                  </a:lnTo>
                  <a:lnTo>
                    <a:pt x="99" y="254"/>
                  </a:lnTo>
                  <a:lnTo>
                    <a:pt x="103" y="254"/>
                  </a:lnTo>
                  <a:lnTo>
                    <a:pt x="252" y="254"/>
                  </a:lnTo>
                  <a:lnTo>
                    <a:pt x="252" y="254"/>
                  </a:lnTo>
                  <a:lnTo>
                    <a:pt x="256" y="254"/>
                  </a:lnTo>
                  <a:lnTo>
                    <a:pt x="259" y="252"/>
                  </a:lnTo>
                  <a:lnTo>
                    <a:pt x="260" y="249"/>
                  </a:lnTo>
                  <a:lnTo>
                    <a:pt x="261" y="247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0" y="192"/>
                  </a:lnTo>
                  <a:lnTo>
                    <a:pt x="259" y="189"/>
                  </a:lnTo>
                  <a:lnTo>
                    <a:pt x="256" y="187"/>
                  </a:lnTo>
                  <a:lnTo>
                    <a:pt x="252" y="187"/>
                  </a:lnTo>
                  <a:lnTo>
                    <a:pt x="252" y="18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36"/>
            <p:cNvSpPr>
              <a:spLocks noEditPoints="1"/>
            </p:cNvSpPr>
            <p:nvPr/>
          </p:nvSpPr>
          <p:spPr bwMode="auto">
            <a:xfrm>
              <a:off x="6445411" y="6224114"/>
              <a:ext cx="228295" cy="224810"/>
            </a:xfrm>
            <a:custGeom>
              <a:avLst/>
              <a:gdLst>
                <a:gd name="T0" fmla="*/ 158 w 261"/>
                <a:gd name="T1" fmla="*/ 135 h 260"/>
                <a:gd name="T2" fmla="*/ 150 w 261"/>
                <a:gd name="T3" fmla="*/ 137 h 260"/>
                <a:gd name="T4" fmla="*/ 141 w 261"/>
                <a:gd name="T5" fmla="*/ 146 h 260"/>
                <a:gd name="T6" fmla="*/ 140 w 261"/>
                <a:gd name="T7" fmla="*/ 243 h 260"/>
                <a:gd name="T8" fmla="*/ 141 w 261"/>
                <a:gd name="T9" fmla="*/ 250 h 260"/>
                <a:gd name="T10" fmla="*/ 150 w 261"/>
                <a:gd name="T11" fmla="*/ 259 h 260"/>
                <a:gd name="T12" fmla="*/ 243 w 261"/>
                <a:gd name="T13" fmla="*/ 260 h 260"/>
                <a:gd name="T14" fmla="*/ 249 w 261"/>
                <a:gd name="T15" fmla="*/ 259 h 260"/>
                <a:gd name="T16" fmla="*/ 260 w 261"/>
                <a:gd name="T17" fmla="*/ 250 h 260"/>
                <a:gd name="T18" fmla="*/ 261 w 261"/>
                <a:gd name="T19" fmla="*/ 153 h 260"/>
                <a:gd name="T20" fmla="*/ 260 w 261"/>
                <a:gd name="T21" fmla="*/ 146 h 260"/>
                <a:gd name="T22" fmla="*/ 249 w 261"/>
                <a:gd name="T23" fmla="*/ 137 h 260"/>
                <a:gd name="T24" fmla="*/ 243 w 261"/>
                <a:gd name="T25" fmla="*/ 135 h 260"/>
                <a:gd name="T26" fmla="*/ 158 w 261"/>
                <a:gd name="T27" fmla="*/ 0 h 260"/>
                <a:gd name="T28" fmla="*/ 150 w 261"/>
                <a:gd name="T29" fmla="*/ 1 h 260"/>
                <a:gd name="T30" fmla="*/ 141 w 261"/>
                <a:gd name="T31" fmla="*/ 10 h 260"/>
                <a:gd name="T32" fmla="*/ 140 w 261"/>
                <a:gd name="T33" fmla="*/ 103 h 260"/>
                <a:gd name="T34" fmla="*/ 141 w 261"/>
                <a:gd name="T35" fmla="*/ 109 h 260"/>
                <a:gd name="T36" fmla="*/ 150 w 261"/>
                <a:gd name="T37" fmla="*/ 120 h 260"/>
                <a:gd name="T38" fmla="*/ 243 w 261"/>
                <a:gd name="T39" fmla="*/ 121 h 260"/>
                <a:gd name="T40" fmla="*/ 249 w 261"/>
                <a:gd name="T41" fmla="*/ 120 h 260"/>
                <a:gd name="T42" fmla="*/ 260 w 261"/>
                <a:gd name="T43" fmla="*/ 109 h 260"/>
                <a:gd name="T44" fmla="*/ 261 w 261"/>
                <a:gd name="T45" fmla="*/ 18 h 260"/>
                <a:gd name="T46" fmla="*/ 260 w 261"/>
                <a:gd name="T47" fmla="*/ 10 h 260"/>
                <a:gd name="T48" fmla="*/ 249 w 261"/>
                <a:gd name="T49" fmla="*/ 1 h 260"/>
                <a:gd name="T50" fmla="*/ 243 w 261"/>
                <a:gd name="T51" fmla="*/ 0 h 260"/>
                <a:gd name="T52" fmla="*/ 18 w 261"/>
                <a:gd name="T53" fmla="*/ 135 h 260"/>
                <a:gd name="T54" fmla="*/ 10 w 261"/>
                <a:gd name="T55" fmla="*/ 137 h 260"/>
                <a:gd name="T56" fmla="*/ 1 w 261"/>
                <a:gd name="T57" fmla="*/ 146 h 260"/>
                <a:gd name="T58" fmla="*/ 0 w 261"/>
                <a:gd name="T59" fmla="*/ 243 h 260"/>
                <a:gd name="T60" fmla="*/ 1 w 261"/>
                <a:gd name="T61" fmla="*/ 250 h 260"/>
                <a:gd name="T62" fmla="*/ 10 w 261"/>
                <a:gd name="T63" fmla="*/ 259 h 260"/>
                <a:gd name="T64" fmla="*/ 101 w 261"/>
                <a:gd name="T65" fmla="*/ 260 h 260"/>
                <a:gd name="T66" fmla="*/ 109 w 261"/>
                <a:gd name="T67" fmla="*/ 259 h 260"/>
                <a:gd name="T68" fmla="*/ 118 w 261"/>
                <a:gd name="T69" fmla="*/ 250 h 260"/>
                <a:gd name="T70" fmla="*/ 119 w 261"/>
                <a:gd name="T71" fmla="*/ 153 h 260"/>
                <a:gd name="T72" fmla="*/ 118 w 261"/>
                <a:gd name="T73" fmla="*/ 146 h 260"/>
                <a:gd name="T74" fmla="*/ 109 w 261"/>
                <a:gd name="T75" fmla="*/ 137 h 260"/>
                <a:gd name="T76" fmla="*/ 101 w 261"/>
                <a:gd name="T77" fmla="*/ 135 h 260"/>
                <a:gd name="T78" fmla="*/ 18 w 261"/>
                <a:gd name="T79" fmla="*/ 0 h 260"/>
                <a:gd name="T80" fmla="*/ 10 w 261"/>
                <a:gd name="T81" fmla="*/ 1 h 260"/>
                <a:gd name="T82" fmla="*/ 1 w 261"/>
                <a:gd name="T83" fmla="*/ 10 h 260"/>
                <a:gd name="T84" fmla="*/ 0 w 261"/>
                <a:gd name="T85" fmla="*/ 103 h 260"/>
                <a:gd name="T86" fmla="*/ 1 w 261"/>
                <a:gd name="T87" fmla="*/ 109 h 260"/>
                <a:gd name="T88" fmla="*/ 10 w 261"/>
                <a:gd name="T89" fmla="*/ 120 h 260"/>
                <a:gd name="T90" fmla="*/ 101 w 261"/>
                <a:gd name="T91" fmla="*/ 121 h 260"/>
                <a:gd name="T92" fmla="*/ 109 w 261"/>
                <a:gd name="T93" fmla="*/ 120 h 260"/>
                <a:gd name="T94" fmla="*/ 118 w 261"/>
                <a:gd name="T95" fmla="*/ 109 h 260"/>
                <a:gd name="T96" fmla="*/ 119 w 261"/>
                <a:gd name="T97" fmla="*/ 18 h 260"/>
                <a:gd name="T98" fmla="*/ 118 w 261"/>
                <a:gd name="T99" fmla="*/ 10 h 260"/>
                <a:gd name="T100" fmla="*/ 109 w 261"/>
                <a:gd name="T101" fmla="*/ 1 h 260"/>
                <a:gd name="T102" fmla="*/ 101 w 261"/>
                <a:gd name="T10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1" h="260">
                  <a:moveTo>
                    <a:pt x="243" y="135"/>
                  </a:moveTo>
                  <a:lnTo>
                    <a:pt x="158" y="135"/>
                  </a:lnTo>
                  <a:lnTo>
                    <a:pt x="158" y="135"/>
                  </a:lnTo>
                  <a:lnTo>
                    <a:pt x="150" y="137"/>
                  </a:lnTo>
                  <a:lnTo>
                    <a:pt x="145" y="140"/>
                  </a:lnTo>
                  <a:lnTo>
                    <a:pt x="141" y="146"/>
                  </a:lnTo>
                  <a:lnTo>
                    <a:pt x="140" y="153"/>
                  </a:lnTo>
                  <a:lnTo>
                    <a:pt x="140" y="243"/>
                  </a:lnTo>
                  <a:lnTo>
                    <a:pt x="140" y="243"/>
                  </a:lnTo>
                  <a:lnTo>
                    <a:pt x="141" y="250"/>
                  </a:lnTo>
                  <a:lnTo>
                    <a:pt x="145" y="255"/>
                  </a:lnTo>
                  <a:lnTo>
                    <a:pt x="150" y="259"/>
                  </a:lnTo>
                  <a:lnTo>
                    <a:pt x="158" y="260"/>
                  </a:lnTo>
                  <a:lnTo>
                    <a:pt x="243" y="260"/>
                  </a:lnTo>
                  <a:lnTo>
                    <a:pt x="243" y="260"/>
                  </a:lnTo>
                  <a:lnTo>
                    <a:pt x="249" y="259"/>
                  </a:lnTo>
                  <a:lnTo>
                    <a:pt x="256" y="255"/>
                  </a:lnTo>
                  <a:lnTo>
                    <a:pt x="260" y="250"/>
                  </a:lnTo>
                  <a:lnTo>
                    <a:pt x="261" y="243"/>
                  </a:lnTo>
                  <a:lnTo>
                    <a:pt x="261" y="153"/>
                  </a:lnTo>
                  <a:lnTo>
                    <a:pt x="261" y="153"/>
                  </a:lnTo>
                  <a:lnTo>
                    <a:pt x="260" y="146"/>
                  </a:lnTo>
                  <a:lnTo>
                    <a:pt x="256" y="140"/>
                  </a:lnTo>
                  <a:lnTo>
                    <a:pt x="249" y="137"/>
                  </a:lnTo>
                  <a:lnTo>
                    <a:pt x="243" y="135"/>
                  </a:lnTo>
                  <a:lnTo>
                    <a:pt x="243" y="135"/>
                  </a:lnTo>
                  <a:close/>
                  <a:moveTo>
                    <a:pt x="243" y="0"/>
                  </a:moveTo>
                  <a:lnTo>
                    <a:pt x="158" y="0"/>
                  </a:lnTo>
                  <a:lnTo>
                    <a:pt x="158" y="0"/>
                  </a:lnTo>
                  <a:lnTo>
                    <a:pt x="150" y="1"/>
                  </a:lnTo>
                  <a:lnTo>
                    <a:pt x="145" y="5"/>
                  </a:lnTo>
                  <a:lnTo>
                    <a:pt x="141" y="10"/>
                  </a:lnTo>
                  <a:lnTo>
                    <a:pt x="140" y="18"/>
                  </a:lnTo>
                  <a:lnTo>
                    <a:pt x="140" y="103"/>
                  </a:lnTo>
                  <a:lnTo>
                    <a:pt x="140" y="103"/>
                  </a:lnTo>
                  <a:lnTo>
                    <a:pt x="141" y="109"/>
                  </a:lnTo>
                  <a:lnTo>
                    <a:pt x="145" y="116"/>
                  </a:lnTo>
                  <a:lnTo>
                    <a:pt x="150" y="120"/>
                  </a:lnTo>
                  <a:lnTo>
                    <a:pt x="158" y="121"/>
                  </a:lnTo>
                  <a:lnTo>
                    <a:pt x="243" y="121"/>
                  </a:lnTo>
                  <a:lnTo>
                    <a:pt x="243" y="121"/>
                  </a:lnTo>
                  <a:lnTo>
                    <a:pt x="249" y="120"/>
                  </a:lnTo>
                  <a:lnTo>
                    <a:pt x="256" y="116"/>
                  </a:lnTo>
                  <a:lnTo>
                    <a:pt x="260" y="109"/>
                  </a:lnTo>
                  <a:lnTo>
                    <a:pt x="261" y="103"/>
                  </a:lnTo>
                  <a:lnTo>
                    <a:pt x="261" y="18"/>
                  </a:lnTo>
                  <a:lnTo>
                    <a:pt x="261" y="18"/>
                  </a:lnTo>
                  <a:lnTo>
                    <a:pt x="260" y="10"/>
                  </a:lnTo>
                  <a:lnTo>
                    <a:pt x="256" y="5"/>
                  </a:lnTo>
                  <a:lnTo>
                    <a:pt x="249" y="1"/>
                  </a:lnTo>
                  <a:lnTo>
                    <a:pt x="243" y="0"/>
                  </a:lnTo>
                  <a:lnTo>
                    <a:pt x="243" y="0"/>
                  </a:lnTo>
                  <a:close/>
                  <a:moveTo>
                    <a:pt x="101" y="135"/>
                  </a:moveTo>
                  <a:lnTo>
                    <a:pt x="18" y="135"/>
                  </a:lnTo>
                  <a:lnTo>
                    <a:pt x="18" y="135"/>
                  </a:lnTo>
                  <a:lnTo>
                    <a:pt x="10" y="137"/>
                  </a:lnTo>
                  <a:lnTo>
                    <a:pt x="5" y="140"/>
                  </a:lnTo>
                  <a:lnTo>
                    <a:pt x="1" y="146"/>
                  </a:lnTo>
                  <a:lnTo>
                    <a:pt x="0" y="15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1" y="250"/>
                  </a:lnTo>
                  <a:lnTo>
                    <a:pt x="5" y="255"/>
                  </a:lnTo>
                  <a:lnTo>
                    <a:pt x="10" y="259"/>
                  </a:lnTo>
                  <a:lnTo>
                    <a:pt x="18" y="260"/>
                  </a:lnTo>
                  <a:lnTo>
                    <a:pt x="101" y="260"/>
                  </a:lnTo>
                  <a:lnTo>
                    <a:pt x="101" y="260"/>
                  </a:lnTo>
                  <a:lnTo>
                    <a:pt x="109" y="259"/>
                  </a:lnTo>
                  <a:lnTo>
                    <a:pt x="114" y="255"/>
                  </a:lnTo>
                  <a:lnTo>
                    <a:pt x="118" y="250"/>
                  </a:lnTo>
                  <a:lnTo>
                    <a:pt x="119" y="24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8" y="146"/>
                  </a:lnTo>
                  <a:lnTo>
                    <a:pt x="114" y="140"/>
                  </a:lnTo>
                  <a:lnTo>
                    <a:pt x="109" y="137"/>
                  </a:lnTo>
                  <a:lnTo>
                    <a:pt x="101" y="135"/>
                  </a:lnTo>
                  <a:lnTo>
                    <a:pt x="101" y="135"/>
                  </a:lnTo>
                  <a:close/>
                  <a:moveTo>
                    <a:pt x="101" y="0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10" y="1"/>
                  </a:lnTo>
                  <a:lnTo>
                    <a:pt x="5" y="5"/>
                  </a:lnTo>
                  <a:lnTo>
                    <a:pt x="1" y="10"/>
                  </a:lnTo>
                  <a:lnTo>
                    <a:pt x="0" y="18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1" y="109"/>
                  </a:lnTo>
                  <a:lnTo>
                    <a:pt x="5" y="116"/>
                  </a:lnTo>
                  <a:lnTo>
                    <a:pt x="10" y="120"/>
                  </a:lnTo>
                  <a:lnTo>
                    <a:pt x="18" y="121"/>
                  </a:lnTo>
                  <a:lnTo>
                    <a:pt x="101" y="121"/>
                  </a:lnTo>
                  <a:lnTo>
                    <a:pt x="101" y="121"/>
                  </a:lnTo>
                  <a:lnTo>
                    <a:pt x="109" y="120"/>
                  </a:lnTo>
                  <a:lnTo>
                    <a:pt x="114" y="116"/>
                  </a:lnTo>
                  <a:lnTo>
                    <a:pt x="118" y="109"/>
                  </a:lnTo>
                  <a:lnTo>
                    <a:pt x="119" y="103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18" y="10"/>
                  </a:lnTo>
                  <a:lnTo>
                    <a:pt x="114" y="5"/>
                  </a:lnTo>
                  <a:lnTo>
                    <a:pt x="109" y="1"/>
                  </a:lnTo>
                  <a:lnTo>
                    <a:pt x="101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37"/>
            <p:cNvSpPr>
              <a:spLocks noEditPoints="1"/>
            </p:cNvSpPr>
            <p:nvPr/>
          </p:nvSpPr>
          <p:spPr bwMode="auto">
            <a:xfrm>
              <a:off x="6729473" y="6225857"/>
              <a:ext cx="221325" cy="221324"/>
            </a:xfrm>
            <a:custGeom>
              <a:avLst/>
              <a:gdLst>
                <a:gd name="T0" fmla="*/ 98 w 254"/>
                <a:gd name="T1" fmla="*/ 1 h 254"/>
                <a:gd name="T2" fmla="*/ 93 w 254"/>
                <a:gd name="T3" fmla="*/ 59 h 254"/>
                <a:gd name="T4" fmla="*/ 98 w 254"/>
                <a:gd name="T5" fmla="*/ 67 h 254"/>
                <a:gd name="T6" fmla="*/ 155 w 254"/>
                <a:gd name="T7" fmla="*/ 67 h 254"/>
                <a:gd name="T8" fmla="*/ 161 w 254"/>
                <a:gd name="T9" fmla="*/ 9 h 254"/>
                <a:gd name="T10" fmla="*/ 155 w 254"/>
                <a:gd name="T11" fmla="*/ 1 h 254"/>
                <a:gd name="T12" fmla="*/ 194 w 254"/>
                <a:gd name="T13" fmla="*/ 0 h 254"/>
                <a:gd name="T14" fmla="*/ 187 w 254"/>
                <a:gd name="T15" fmla="*/ 5 h 254"/>
                <a:gd name="T16" fmla="*/ 187 w 254"/>
                <a:gd name="T17" fmla="*/ 62 h 254"/>
                <a:gd name="T18" fmla="*/ 245 w 254"/>
                <a:gd name="T19" fmla="*/ 67 h 254"/>
                <a:gd name="T20" fmla="*/ 253 w 254"/>
                <a:gd name="T21" fmla="*/ 62 h 254"/>
                <a:gd name="T22" fmla="*/ 253 w 254"/>
                <a:gd name="T23" fmla="*/ 5 h 254"/>
                <a:gd name="T24" fmla="*/ 245 w 254"/>
                <a:gd name="T25" fmla="*/ 0 h 254"/>
                <a:gd name="T26" fmla="*/ 5 w 254"/>
                <a:gd name="T27" fmla="*/ 1 h 254"/>
                <a:gd name="T28" fmla="*/ 0 w 254"/>
                <a:gd name="T29" fmla="*/ 59 h 254"/>
                <a:gd name="T30" fmla="*/ 5 w 254"/>
                <a:gd name="T31" fmla="*/ 67 h 254"/>
                <a:gd name="T32" fmla="*/ 62 w 254"/>
                <a:gd name="T33" fmla="*/ 67 h 254"/>
                <a:gd name="T34" fmla="*/ 67 w 254"/>
                <a:gd name="T35" fmla="*/ 9 h 254"/>
                <a:gd name="T36" fmla="*/ 62 w 254"/>
                <a:gd name="T37" fmla="*/ 1 h 254"/>
                <a:gd name="T38" fmla="*/ 101 w 254"/>
                <a:gd name="T39" fmla="*/ 93 h 254"/>
                <a:gd name="T40" fmla="*/ 93 w 254"/>
                <a:gd name="T41" fmla="*/ 98 h 254"/>
                <a:gd name="T42" fmla="*/ 93 w 254"/>
                <a:gd name="T43" fmla="*/ 156 h 254"/>
                <a:gd name="T44" fmla="*/ 152 w 254"/>
                <a:gd name="T45" fmla="*/ 161 h 254"/>
                <a:gd name="T46" fmla="*/ 159 w 254"/>
                <a:gd name="T47" fmla="*/ 156 h 254"/>
                <a:gd name="T48" fmla="*/ 159 w 254"/>
                <a:gd name="T49" fmla="*/ 98 h 254"/>
                <a:gd name="T50" fmla="*/ 152 w 254"/>
                <a:gd name="T51" fmla="*/ 93 h 254"/>
                <a:gd name="T52" fmla="*/ 191 w 254"/>
                <a:gd name="T53" fmla="*/ 93 h 254"/>
                <a:gd name="T54" fmla="*/ 185 w 254"/>
                <a:gd name="T55" fmla="*/ 153 h 254"/>
                <a:gd name="T56" fmla="*/ 191 w 254"/>
                <a:gd name="T57" fmla="*/ 161 h 254"/>
                <a:gd name="T58" fmla="*/ 249 w 254"/>
                <a:gd name="T59" fmla="*/ 161 h 254"/>
                <a:gd name="T60" fmla="*/ 254 w 254"/>
                <a:gd name="T61" fmla="*/ 101 h 254"/>
                <a:gd name="T62" fmla="*/ 249 w 254"/>
                <a:gd name="T63" fmla="*/ 93 h 254"/>
                <a:gd name="T64" fmla="*/ 7 w 254"/>
                <a:gd name="T65" fmla="*/ 93 h 254"/>
                <a:gd name="T66" fmla="*/ 0 w 254"/>
                <a:gd name="T67" fmla="*/ 98 h 254"/>
                <a:gd name="T68" fmla="*/ 0 w 254"/>
                <a:gd name="T69" fmla="*/ 156 h 254"/>
                <a:gd name="T70" fmla="*/ 58 w 254"/>
                <a:gd name="T71" fmla="*/ 161 h 254"/>
                <a:gd name="T72" fmla="*/ 66 w 254"/>
                <a:gd name="T73" fmla="*/ 156 h 254"/>
                <a:gd name="T74" fmla="*/ 66 w 254"/>
                <a:gd name="T75" fmla="*/ 98 h 254"/>
                <a:gd name="T76" fmla="*/ 58 w 254"/>
                <a:gd name="T77" fmla="*/ 93 h 254"/>
                <a:gd name="T78" fmla="*/ 98 w 254"/>
                <a:gd name="T79" fmla="*/ 187 h 254"/>
                <a:gd name="T80" fmla="*/ 93 w 254"/>
                <a:gd name="T81" fmla="*/ 247 h 254"/>
                <a:gd name="T82" fmla="*/ 98 w 254"/>
                <a:gd name="T83" fmla="*/ 254 h 254"/>
                <a:gd name="T84" fmla="*/ 155 w 254"/>
                <a:gd name="T85" fmla="*/ 254 h 254"/>
                <a:gd name="T86" fmla="*/ 161 w 254"/>
                <a:gd name="T87" fmla="*/ 195 h 254"/>
                <a:gd name="T88" fmla="*/ 155 w 254"/>
                <a:gd name="T89" fmla="*/ 187 h 254"/>
                <a:gd name="T90" fmla="*/ 194 w 254"/>
                <a:gd name="T91" fmla="*/ 187 h 254"/>
                <a:gd name="T92" fmla="*/ 187 w 254"/>
                <a:gd name="T93" fmla="*/ 192 h 254"/>
                <a:gd name="T94" fmla="*/ 187 w 254"/>
                <a:gd name="T95" fmla="*/ 249 h 254"/>
                <a:gd name="T96" fmla="*/ 245 w 254"/>
                <a:gd name="T97" fmla="*/ 254 h 254"/>
                <a:gd name="T98" fmla="*/ 253 w 254"/>
                <a:gd name="T99" fmla="*/ 249 h 254"/>
                <a:gd name="T100" fmla="*/ 253 w 254"/>
                <a:gd name="T101" fmla="*/ 192 h 254"/>
                <a:gd name="T102" fmla="*/ 245 w 254"/>
                <a:gd name="T103" fmla="*/ 187 h 254"/>
                <a:gd name="T104" fmla="*/ 5 w 254"/>
                <a:gd name="T105" fmla="*/ 187 h 254"/>
                <a:gd name="T106" fmla="*/ 0 w 254"/>
                <a:gd name="T107" fmla="*/ 247 h 254"/>
                <a:gd name="T108" fmla="*/ 5 w 254"/>
                <a:gd name="T109" fmla="*/ 254 h 254"/>
                <a:gd name="T110" fmla="*/ 62 w 254"/>
                <a:gd name="T111" fmla="*/ 254 h 254"/>
                <a:gd name="T112" fmla="*/ 67 w 254"/>
                <a:gd name="T113" fmla="*/ 195 h 254"/>
                <a:gd name="T114" fmla="*/ 62 w 254"/>
                <a:gd name="T115" fmla="*/ 187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4" h="254">
                  <a:moveTo>
                    <a:pt x="152" y="0"/>
                  </a:moveTo>
                  <a:lnTo>
                    <a:pt x="101" y="0"/>
                  </a:lnTo>
                  <a:lnTo>
                    <a:pt x="101" y="0"/>
                  </a:lnTo>
                  <a:lnTo>
                    <a:pt x="98" y="1"/>
                  </a:lnTo>
                  <a:lnTo>
                    <a:pt x="94" y="2"/>
                  </a:lnTo>
                  <a:lnTo>
                    <a:pt x="93" y="5"/>
                  </a:lnTo>
                  <a:lnTo>
                    <a:pt x="93" y="9"/>
                  </a:lnTo>
                  <a:lnTo>
                    <a:pt x="93" y="59"/>
                  </a:lnTo>
                  <a:lnTo>
                    <a:pt x="93" y="59"/>
                  </a:lnTo>
                  <a:lnTo>
                    <a:pt x="93" y="62"/>
                  </a:lnTo>
                  <a:lnTo>
                    <a:pt x="94" y="65"/>
                  </a:lnTo>
                  <a:lnTo>
                    <a:pt x="98" y="67"/>
                  </a:lnTo>
                  <a:lnTo>
                    <a:pt x="101" y="67"/>
                  </a:lnTo>
                  <a:lnTo>
                    <a:pt x="152" y="67"/>
                  </a:lnTo>
                  <a:lnTo>
                    <a:pt x="152" y="67"/>
                  </a:lnTo>
                  <a:lnTo>
                    <a:pt x="155" y="67"/>
                  </a:lnTo>
                  <a:lnTo>
                    <a:pt x="158" y="65"/>
                  </a:lnTo>
                  <a:lnTo>
                    <a:pt x="159" y="62"/>
                  </a:lnTo>
                  <a:lnTo>
                    <a:pt x="161" y="59"/>
                  </a:lnTo>
                  <a:lnTo>
                    <a:pt x="161" y="9"/>
                  </a:lnTo>
                  <a:lnTo>
                    <a:pt x="161" y="9"/>
                  </a:lnTo>
                  <a:lnTo>
                    <a:pt x="159" y="5"/>
                  </a:lnTo>
                  <a:lnTo>
                    <a:pt x="158" y="2"/>
                  </a:lnTo>
                  <a:lnTo>
                    <a:pt x="155" y="1"/>
                  </a:lnTo>
                  <a:lnTo>
                    <a:pt x="152" y="0"/>
                  </a:lnTo>
                  <a:lnTo>
                    <a:pt x="152" y="0"/>
                  </a:lnTo>
                  <a:close/>
                  <a:moveTo>
                    <a:pt x="245" y="0"/>
                  </a:moveTo>
                  <a:lnTo>
                    <a:pt x="194" y="0"/>
                  </a:lnTo>
                  <a:lnTo>
                    <a:pt x="194" y="0"/>
                  </a:lnTo>
                  <a:lnTo>
                    <a:pt x="191" y="1"/>
                  </a:lnTo>
                  <a:lnTo>
                    <a:pt x="188" y="2"/>
                  </a:lnTo>
                  <a:lnTo>
                    <a:pt x="187" y="5"/>
                  </a:lnTo>
                  <a:lnTo>
                    <a:pt x="185" y="9"/>
                  </a:lnTo>
                  <a:lnTo>
                    <a:pt x="185" y="59"/>
                  </a:lnTo>
                  <a:lnTo>
                    <a:pt x="185" y="59"/>
                  </a:lnTo>
                  <a:lnTo>
                    <a:pt x="187" y="62"/>
                  </a:lnTo>
                  <a:lnTo>
                    <a:pt x="188" y="65"/>
                  </a:lnTo>
                  <a:lnTo>
                    <a:pt x="191" y="67"/>
                  </a:lnTo>
                  <a:lnTo>
                    <a:pt x="194" y="67"/>
                  </a:lnTo>
                  <a:lnTo>
                    <a:pt x="245" y="67"/>
                  </a:lnTo>
                  <a:lnTo>
                    <a:pt x="245" y="67"/>
                  </a:lnTo>
                  <a:lnTo>
                    <a:pt x="249" y="67"/>
                  </a:lnTo>
                  <a:lnTo>
                    <a:pt x="252" y="65"/>
                  </a:lnTo>
                  <a:lnTo>
                    <a:pt x="253" y="62"/>
                  </a:lnTo>
                  <a:lnTo>
                    <a:pt x="254" y="59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53" y="5"/>
                  </a:lnTo>
                  <a:lnTo>
                    <a:pt x="252" y="2"/>
                  </a:lnTo>
                  <a:lnTo>
                    <a:pt x="249" y="1"/>
                  </a:lnTo>
                  <a:lnTo>
                    <a:pt x="245" y="0"/>
                  </a:lnTo>
                  <a:lnTo>
                    <a:pt x="245" y="0"/>
                  </a:lnTo>
                  <a:close/>
                  <a:moveTo>
                    <a:pt x="58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5"/>
                  </a:lnTo>
                  <a:lnTo>
                    <a:pt x="5" y="67"/>
                  </a:lnTo>
                  <a:lnTo>
                    <a:pt x="7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62" y="67"/>
                  </a:lnTo>
                  <a:lnTo>
                    <a:pt x="65" y="65"/>
                  </a:lnTo>
                  <a:lnTo>
                    <a:pt x="66" y="62"/>
                  </a:lnTo>
                  <a:lnTo>
                    <a:pt x="67" y="59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6" y="5"/>
                  </a:lnTo>
                  <a:lnTo>
                    <a:pt x="65" y="2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8" y="0"/>
                  </a:lnTo>
                  <a:close/>
                  <a:moveTo>
                    <a:pt x="152" y="93"/>
                  </a:moveTo>
                  <a:lnTo>
                    <a:pt x="101" y="93"/>
                  </a:lnTo>
                  <a:lnTo>
                    <a:pt x="101" y="93"/>
                  </a:lnTo>
                  <a:lnTo>
                    <a:pt x="98" y="93"/>
                  </a:lnTo>
                  <a:lnTo>
                    <a:pt x="94" y="96"/>
                  </a:lnTo>
                  <a:lnTo>
                    <a:pt x="93" y="98"/>
                  </a:lnTo>
                  <a:lnTo>
                    <a:pt x="93" y="101"/>
                  </a:lnTo>
                  <a:lnTo>
                    <a:pt x="93" y="153"/>
                  </a:lnTo>
                  <a:lnTo>
                    <a:pt x="93" y="153"/>
                  </a:lnTo>
                  <a:lnTo>
                    <a:pt x="93" y="156"/>
                  </a:lnTo>
                  <a:lnTo>
                    <a:pt x="94" y="158"/>
                  </a:lnTo>
                  <a:lnTo>
                    <a:pt x="98" y="161"/>
                  </a:lnTo>
                  <a:lnTo>
                    <a:pt x="101" y="161"/>
                  </a:lnTo>
                  <a:lnTo>
                    <a:pt x="152" y="161"/>
                  </a:lnTo>
                  <a:lnTo>
                    <a:pt x="152" y="161"/>
                  </a:lnTo>
                  <a:lnTo>
                    <a:pt x="155" y="161"/>
                  </a:lnTo>
                  <a:lnTo>
                    <a:pt x="158" y="158"/>
                  </a:lnTo>
                  <a:lnTo>
                    <a:pt x="159" y="156"/>
                  </a:lnTo>
                  <a:lnTo>
                    <a:pt x="161" y="153"/>
                  </a:lnTo>
                  <a:lnTo>
                    <a:pt x="161" y="101"/>
                  </a:lnTo>
                  <a:lnTo>
                    <a:pt x="161" y="101"/>
                  </a:lnTo>
                  <a:lnTo>
                    <a:pt x="159" y="98"/>
                  </a:lnTo>
                  <a:lnTo>
                    <a:pt x="158" y="96"/>
                  </a:lnTo>
                  <a:lnTo>
                    <a:pt x="155" y="93"/>
                  </a:lnTo>
                  <a:lnTo>
                    <a:pt x="152" y="93"/>
                  </a:lnTo>
                  <a:lnTo>
                    <a:pt x="152" y="93"/>
                  </a:lnTo>
                  <a:close/>
                  <a:moveTo>
                    <a:pt x="245" y="93"/>
                  </a:moveTo>
                  <a:lnTo>
                    <a:pt x="194" y="93"/>
                  </a:lnTo>
                  <a:lnTo>
                    <a:pt x="194" y="93"/>
                  </a:lnTo>
                  <a:lnTo>
                    <a:pt x="191" y="93"/>
                  </a:lnTo>
                  <a:lnTo>
                    <a:pt x="188" y="96"/>
                  </a:lnTo>
                  <a:lnTo>
                    <a:pt x="187" y="98"/>
                  </a:lnTo>
                  <a:lnTo>
                    <a:pt x="185" y="101"/>
                  </a:lnTo>
                  <a:lnTo>
                    <a:pt x="185" y="153"/>
                  </a:lnTo>
                  <a:lnTo>
                    <a:pt x="185" y="153"/>
                  </a:lnTo>
                  <a:lnTo>
                    <a:pt x="187" y="156"/>
                  </a:lnTo>
                  <a:lnTo>
                    <a:pt x="188" y="158"/>
                  </a:lnTo>
                  <a:lnTo>
                    <a:pt x="191" y="161"/>
                  </a:lnTo>
                  <a:lnTo>
                    <a:pt x="194" y="161"/>
                  </a:lnTo>
                  <a:lnTo>
                    <a:pt x="245" y="161"/>
                  </a:lnTo>
                  <a:lnTo>
                    <a:pt x="245" y="161"/>
                  </a:lnTo>
                  <a:lnTo>
                    <a:pt x="249" y="161"/>
                  </a:lnTo>
                  <a:lnTo>
                    <a:pt x="252" y="158"/>
                  </a:lnTo>
                  <a:lnTo>
                    <a:pt x="253" y="156"/>
                  </a:lnTo>
                  <a:lnTo>
                    <a:pt x="254" y="153"/>
                  </a:lnTo>
                  <a:lnTo>
                    <a:pt x="254" y="101"/>
                  </a:lnTo>
                  <a:lnTo>
                    <a:pt x="254" y="101"/>
                  </a:lnTo>
                  <a:lnTo>
                    <a:pt x="253" y="98"/>
                  </a:lnTo>
                  <a:lnTo>
                    <a:pt x="252" y="96"/>
                  </a:lnTo>
                  <a:lnTo>
                    <a:pt x="249" y="93"/>
                  </a:lnTo>
                  <a:lnTo>
                    <a:pt x="245" y="93"/>
                  </a:lnTo>
                  <a:lnTo>
                    <a:pt x="245" y="93"/>
                  </a:lnTo>
                  <a:close/>
                  <a:moveTo>
                    <a:pt x="58" y="93"/>
                  </a:moveTo>
                  <a:lnTo>
                    <a:pt x="7" y="93"/>
                  </a:lnTo>
                  <a:lnTo>
                    <a:pt x="7" y="93"/>
                  </a:lnTo>
                  <a:lnTo>
                    <a:pt x="5" y="93"/>
                  </a:lnTo>
                  <a:lnTo>
                    <a:pt x="2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5" y="161"/>
                  </a:lnTo>
                  <a:lnTo>
                    <a:pt x="7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5" y="158"/>
                  </a:lnTo>
                  <a:lnTo>
                    <a:pt x="66" y="156"/>
                  </a:lnTo>
                  <a:lnTo>
                    <a:pt x="67" y="153"/>
                  </a:lnTo>
                  <a:lnTo>
                    <a:pt x="67" y="101"/>
                  </a:lnTo>
                  <a:lnTo>
                    <a:pt x="67" y="101"/>
                  </a:lnTo>
                  <a:lnTo>
                    <a:pt x="66" y="98"/>
                  </a:lnTo>
                  <a:lnTo>
                    <a:pt x="65" y="96"/>
                  </a:lnTo>
                  <a:lnTo>
                    <a:pt x="62" y="93"/>
                  </a:lnTo>
                  <a:lnTo>
                    <a:pt x="58" y="93"/>
                  </a:lnTo>
                  <a:lnTo>
                    <a:pt x="58" y="93"/>
                  </a:lnTo>
                  <a:close/>
                  <a:moveTo>
                    <a:pt x="152" y="187"/>
                  </a:moveTo>
                  <a:lnTo>
                    <a:pt x="101" y="187"/>
                  </a:lnTo>
                  <a:lnTo>
                    <a:pt x="101" y="187"/>
                  </a:lnTo>
                  <a:lnTo>
                    <a:pt x="98" y="187"/>
                  </a:lnTo>
                  <a:lnTo>
                    <a:pt x="94" y="189"/>
                  </a:lnTo>
                  <a:lnTo>
                    <a:pt x="93" y="192"/>
                  </a:lnTo>
                  <a:lnTo>
                    <a:pt x="93" y="195"/>
                  </a:lnTo>
                  <a:lnTo>
                    <a:pt x="93" y="247"/>
                  </a:lnTo>
                  <a:lnTo>
                    <a:pt x="93" y="247"/>
                  </a:lnTo>
                  <a:lnTo>
                    <a:pt x="93" y="249"/>
                  </a:lnTo>
                  <a:lnTo>
                    <a:pt x="94" y="252"/>
                  </a:lnTo>
                  <a:lnTo>
                    <a:pt x="98" y="254"/>
                  </a:lnTo>
                  <a:lnTo>
                    <a:pt x="101" y="254"/>
                  </a:lnTo>
                  <a:lnTo>
                    <a:pt x="152" y="254"/>
                  </a:lnTo>
                  <a:lnTo>
                    <a:pt x="152" y="254"/>
                  </a:lnTo>
                  <a:lnTo>
                    <a:pt x="155" y="254"/>
                  </a:lnTo>
                  <a:lnTo>
                    <a:pt x="158" y="252"/>
                  </a:lnTo>
                  <a:lnTo>
                    <a:pt x="159" y="249"/>
                  </a:lnTo>
                  <a:lnTo>
                    <a:pt x="161" y="247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59" y="192"/>
                  </a:lnTo>
                  <a:lnTo>
                    <a:pt x="158" y="189"/>
                  </a:lnTo>
                  <a:lnTo>
                    <a:pt x="155" y="187"/>
                  </a:lnTo>
                  <a:lnTo>
                    <a:pt x="152" y="187"/>
                  </a:lnTo>
                  <a:lnTo>
                    <a:pt x="152" y="187"/>
                  </a:lnTo>
                  <a:close/>
                  <a:moveTo>
                    <a:pt x="245" y="187"/>
                  </a:moveTo>
                  <a:lnTo>
                    <a:pt x="194" y="187"/>
                  </a:lnTo>
                  <a:lnTo>
                    <a:pt x="194" y="187"/>
                  </a:lnTo>
                  <a:lnTo>
                    <a:pt x="191" y="187"/>
                  </a:lnTo>
                  <a:lnTo>
                    <a:pt x="188" y="189"/>
                  </a:lnTo>
                  <a:lnTo>
                    <a:pt x="187" y="192"/>
                  </a:lnTo>
                  <a:lnTo>
                    <a:pt x="185" y="195"/>
                  </a:lnTo>
                  <a:lnTo>
                    <a:pt x="185" y="247"/>
                  </a:lnTo>
                  <a:lnTo>
                    <a:pt x="185" y="247"/>
                  </a:lnTo>
                  <a:lnTo>
                    <a:pt x="187" y="249"/>
                  </a:lnTo>
                  <a:lnTo>
                    <a:pt x="188" y="252"/>
                  </a:lnTo>
                  <a:lnTo>
                    <a:pt x="191" y="254"/>
                  </a:lnTo>
                  <a:lnTo>
                    <a:pt x="194" y="254"/>
                  </a:lnTo>
                  <a:lnTo>
                    <a:pt x="245" y="254"/>
                  </a:lnTo>
                  <a:lnTo>
                    <a:pt x="245" y="254"/>
                  </a:lnTo>
                  <a:lnTo>
                    <a:pt x="249" y="254"/>
                  </a:lnTo>
                  <a:lnTo>
                    <a:pt x="252" y="252"/>
                  </a:lnTo>
                  <a:lnTo>
                    <a:pt x="253" y="249"/>
                  </a:lnTo>
                  <a:lnTo>
                    <a:pt x="254" y="247"/>
                  </a:lnTo>
                  <a:lnTo>
                    <a:pt x="254" y="195"/>
                  </a:lnTo>
                  <a:lnTo>
                    <a:pt x="254" y="195"/>
                  </a:lnTo>
                  <a:lnTo>
                    <a:pt x="253" y="192"/>
                  </a:lnTo>
                  <a:lnTo>
                    <a:pt x="252" y="189"/>
                  </a:lnTo>
                  <a:lnTo>
                    <a:pt x="249" y="187"/>
                  </a:lnTo>
                  <a:lnTo>
                    <a:pt x="245" y="187"/>
                  </a:lnTo>
                  <a:lnTo>
                    <a:pt x="245" y="187"/>
                  </a:lnTo>
                  <a:close/>
                  <a:moveTo>
                    <a:pt x="58" y="187"/>
                  </a:moveTo>
                  <a:lnTo>
                    <a:pt x="7" y="187"/>
                  </a:lnTo>
                  <a:lnTo>
                    <a:pt x="7" y="187"/>
                  </a:lnTo>
                  <a:lnTo>
                    <a:pt x="5" y="187"/>
                  </a:lnTo>
                  <a:lnTo>
                    <a:pt x="2" y="189"/>
                  </a:lnTo>
                  <a:lnTo>
                    <a:pt x="0" y="192"/>
                  </a:lnTo>
                  <a:lnTo>
                    <a:pt x="0" y="195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0" y="249"/>
                  </a:lnTo>
                  <a:lnTo>
                    <a:pt x="2" y="252"/>
                  </a:lnTo>
                  <a:lnTo>
                    <a:pt x="5" y="254"/>
                  </a:lnTo>
                  <a:lnTo>
                    <a:pt x="7" y="254"/>
                  </a:lnTo>
                  <a:lnTo>
                    <a:pt x="58" y="254"/>
                  </a:lnTo>
                  <a:lnTo>
                    <a:pt x="58" y="254"/>
                  </a:lnTo>
                  <a:lnTo>
                    <a:pt x="62" y="254"/>
                  </a:lnTo>
                  <a:lnTo>
                    <a:pt x="65" y="252"/>
                  </a:lnTo>
                  <a:lnTo>
                    <a:pt x="66" y="249"/>
                  </a:lnTo>
                  <a:lnTo>
                    <a:pt x="67" y="247"/>
                  </a:lnTo>
                  <a:lnTo>
                    <a:pt x="67" y="195"/>
                  </a:lnTo>
                  <a:lnTo>
                    <a:pt x="67" y="195"/>
                  </a:lnTo>
                  <a:lnTo>
                    <a:pt x="66" y="192"/>
                  </a:lnTo>
                  <a:lnTo>
                    <a:pt x="65" y="189"/>
                  </a:lnTo>
                  <a:lnTo>
                    <a:pt x="62" y="187"/>
                  </a:lnTo>
                  <a:lnTo>
                    <a:pt x="58" y="187"/>
                  </a:lnTo>
                  <a:lnTo>
                    <a:pt x="58" y="187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38"/>
            <p:cNvSpPr>
              <a:spLocks noEditPoints="1"/>
            </p:cNvSpPr>
            <p:nvPr/>
          </p:nvSpPr>
          <p:spPr bwMode="auto">
            <a:xfrm>
              <a:off x="7003078" y="6224114"/>
              <a:ext cx="226552" cy="226552"/>
            </a:xfrm>
            <a:custGeom>
              <a:avLst/>
              <a:gdLst>
                <a:gd name="T0" fmla="*/ 31 w 260"/>
                <a:gd name="T1" fmla="*/ 229 h 260"/>
                <a:gd name="T2" fmla="*/ 31 w 260"/>
                <a:gd name="T3" fmla="*/ 178 h 260"/>
                <a:gd name="T4" fmla="*/ 31 w 260"/>
                <a:gd name="T5" fmla="*/ 0 h 260"/>
                <a:gd name="T6" fmla="*/ 83 w 260"/>
                <a:gd name="T7" fmla="*/ 0 h 260"/>
                <a:gd name="T8" fmla="*/ 83 w 260"/>
                <a:gd name="T9" fmla="*/ 178 h 260"/>
                <a:gd name="T10" fmla="*/ 260 w 260"/>
                <a:gd name="T11" fmla="*/ 178 h 260"/>
                <a:gd name="T12" fmla="*/ 260 w 260"/>
                <a:gd name="T13" fmla="*/ 229 h 260"/>
                <a:gd name="T14" fmla="*/ 31 w 260"/>
                <a:gd name="T15" fmla="*/ 229 h 260"/>
                <a:gd name="T16" fmla="*/ 177 w 260"/>
                <a:gd name="T17" fmla="*/ 84 h 260"/>
                <a:gd name="T18" fmla="*/ 88 w 260"/>
                <a:gd name="T19" fmla="*/ 84 h 260"/>
                <a:gd name="T20" fmla="*/ 88 w 260"/>
                <a:gd name="T21" fmla="*/ 33 h 260"/>
                <a:gd name="T22" fmla="*/ 229 w 260"/>
                <a:gd name="T23" fmla="*/ 33 h 260"/>
                <a:gd name="T24" fmla="*/ 229 w 260"/>
                <a:gd name="T25" fmla="*/ 173 h 260"/>
                <a:gd name="T26" fmla="*/ 177 w 260"/>
                <a:gd name="T27" fmla="*/ 173 h 260"/>
                <a:gd name="T28" fmla="*/ 177 w 260"/>
                <a:gd name="T29" fmla="*/ 84 h 260"/>
                <a:gd name="T30" fmla="*/ 0 w 260"/>
                <a:gd name="T31" fmla="*/ 33 h 260"/>
                <a:gd name="T32" fmla="*/ 26 w 260"/>
                <a:gd name="T33" fmla="*/ 33 h 260"/>
                <a:gd name="T34" fmla="*/ 26 w 260"/>
                <a:gd name="T35" fmla="*/ 84 h 260"/>
                <a:gd name="T36" fmla="*/ 0 w 260"/>
                <a:gd name="T37" fmla="*/ 84 h 260"/>
                <a:gd name="T38" fmla="*/ 0 w 260"/>
                <a:gd name="T39" fmla="*/ 33 h 260"/>
                <a:gd name="T40" fmla="*/ 229 w 260"/>
                <a:gd name="T41" fmla="*/ 260 h 260"/>
                <a:gd name="T42" fmla="*/ 177 w 260"/>
                <a:gd name="T43" fmla="*/ 260 h 260"/>
                <a:gd name="T44" fmla="*/ 177 w 260"/>
                <a:gd name="T45" fmla="*/ 234 h 260"/>
                <a:gd name="T46" fmla="*/ 229 w 260"/>
                <a:gd name="T47" fmla="*/ 234 h 260"/>
                <a:gd name="T48" fmla="*/ 229 w 260"/>
                <a:gd name="T49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0" h="260">
                  <a:moveTo>
                    <a:pt x="31" y="229"/>
                  </a:moveTo>
                  <a:lnTo>
                    <a:pt x="31" y="178"/>
                  </a:lnTo>
                  <a:lnTo>
                    <a:pt x="31" y="0"/>
                  </a:lnTo>
                  <a:lnTo>
                    <a:pt x="83" y="0"/>
                  </a:lnTo>
                  <a:lnTo>
                    <a:pt x="83" y="178"/>
                  </a:lnTo>
                  <a:lnTo>
                    <a:pt x="260" y="178"/>
                  </a:lnTo>
                  <a:lnTo>
                    <a:pt x="260" y="229"/>
                  </a:lnTo>
                  <a:lnTo>
                    <a:pt x="31" y="229"/>
                  </a:lnTo>
                  <a:close/>
                  <a:moveTo>
                    <a:pt x="177" y="84"/>
                  </a:moveTo>
                  <a:lnTo>
                    <a:pt x="88" y="84"/>
                  </a:lnTo>
                  <a:lnTo>
                    <a:pt x="88" y="33"/>
                  </a:lnTo>
                  <a:lnTo>
                    <a:pt x="229" y="33"/>
                  </a:lnTo>
                  <a:lnTo>
                    <a:pt x="229" y="173"/>
                  </a:lnTo>
                  <a:lnTo>
                    <a:pt x="177" y="173"/>
                  </a:lnTo>
                  <a:lnTo>
                    <a:pt x="177" y="84"/>
                  </a:lnTo>
                  <a:close/>
                  <a:moveTo>
                    <a:pt x="0" y="33"/>
                  </a:moveTo>
                  <a:lnTo>
                    <a:pt x="26" y="33"/>
                  </a:lnTo>
                  <a:lnTo>
                    <a:pt x="26" y="84"/>
                  </a:lnTo>
                  <a:lnTo>
                    <a:pt x="0" y="84"/>
                  </a:lnTo>
                  <a:lnTo>
                    <a:pt x="0" y="33"/>
                  </a:lnTo>
                  <a:close/>
                  <a:moveTo>
                    <a:pt x="229" y="260"/>
                  </a:moveTo>
                  <a:lnTo>
                    <a:pt x="177" y="260"/>
                  </a:lnTo>
                  <a:lnTo>
                    <a:pt x="177" y="234"/>
                  </a:lnTo>
                  <a:lnTo>
                    <a:pt x="229" y="234"/>
                  </a:lnTo>
                  <a:lnTo>
                    <a:pt x="229" y="26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39"/>
            <p:cNvSpPr>
              <a:spLocks noEditPoints="1"/>
            </p:cNvSpPr>
            <p:nvPr/>
          </p:nvSpPr>
          <p:spPr bwMode="auto">
            <a:xfrm>
              <a:off x="7273198" y="6232828"/>
              <a:ext cx="226552" cy="209125"/>
            </a:xfrm>
            <a:custGeom>
              <a:avLst/>
              <a:gdLst>
                <a:gd name="T0" fmla="*/ 258 w 260"/>
                <a:gd name="T1" fmla="*/ 149 h 239"/>
                <a:gd name="T2" fmla="*/ 213 w 260"/>
                <a:gd name="T3" fmla="*/ 0 h 239"/>
                <a:gd name="T4" fmla="*/ 45 w 260"/>
                <a:gd name="T5" fmla="*/ 0 h 239"/>
                <a:gd name="T6" fmla="*/ 0 w 260"/>
                <a:gd name="T7" fmla="*/ 149 h 239"/>
                <a:gd name="T8" fmla="*/ 0 w 260"/>
                <a:gd name="T9" fmla="*/ 149 h 239"/>
                <a:gd name="T10" fmla="*/ 0 w 260"/>
                <a:gd name="T11" fmla="*/ 149 h 239"/>
                <a:gd name="T12" fmla="*/ 0 w 260"/>
                <a:gd name="T13" fmla="*/ 223 h 239"/>
                <a:gd name="T14" fmla="*/ 0 w 260"/>
                <a:gd name="T15" fmla="*/ 223 h 239"/>
                <a:gd name="T16" fmla="*/ 0 w 260"/>
                <a:gd name="T17" fmla="*/ 229 h 239"/>
                <a:gd name="T18" fmla="*/ 4 w 260"/>
                <a:gd name="T19" fmla="*/ 234 h 239"/>
                <a:gd name="T20" fmla="*/ 9 w 260"/>
                <a:gd name="T21" fmla="*/ 238 h 239"/>
                <a:gd name="T22" fmla="*/ 15 w 260"/>
                <a:gd name="T23" fmla="*/ 239 h 239"/>
                <a:gd name="T24" fmla="*/ 244 w 260"/>
                <a:gd name="T25" fmla="*/ 239 h 239"/>
                <a:gd name="T26" fmla="*/ 244 w 260"/>
                <a:gd name="T27" fmla="*/ 239 h 239"/>
                <a:gd name="T28" fmla="*/ 249 w 260"/>
                <a:gd name="T29" fmla="*/ 238 h 239"/>
                <a:gd name="T30" fmla="*/ 254 w 260"/>
                <a:gd name="T31" fmla="*/ 234 h 239"/>
                <a:gd name="T32" fmla="*/ 258 w 260"/>
                <a:gd name="T33" fmla="*/ 229 h 239"/>
                <a:gd name="T34" fmla="*/ 260 w 260"/>
                <a:gd name="T35" fmla="*/ 223 h 239"/>
                <a:gd name="T36" fmla="*/ 260 w 260"/>
                <a:gd name="T37" fmla="*/ 149 h 239"/>
                <a:gd name="T38" fmla="*/ 260 w 260"/>
                <a:gd name="T39" fmla="*/ 149 h 239"/>
                <a:gd name="T40" fmla="*/ 258 w 260"/>
                <a:gd name="T41" fmla="*/ 149 h 239"/>
                <a:gd name="T42" fmla="*/ 258 w 260"/>
                <a:gd name="T43" fmla="*/ 149 h 239"/>
                <a:gd name="T44" fmla="*/ 186 w 260"/>
                <a:gd name="T45" fmla="*/ 145 h 239"/>
                <a:gd name="T46" fmla="*/ 162 w 260"/>
                <a:gd name="T47" fmla="*/ 192 h 239"/>
                <a:gd name="T48" fmla="*/ 95 w 260"/>
                <a:gd name="T49" fmla="*/ 192 h 239"/>
                <a:gd name="T50" fmla="*/ 70 w 260"/>
                <a:gd name="T51" fmla="*/ 145 h 239"/>
                <a:gd name="T52" fmla="*/ 26 w 260"/>
                <a:gd name="T53" fmla="*/ 145 h 239"/>
                <a:gd name="T54" fmla="*/ 65 w 260"/>
                <a:gd name="T55" fmla="*/ 15 h 239"/>
                <a:gd name="T56" fmla="*/ 193 w 260"/>
                <a:gd name="T57" fmla="*/ 15 h 239"/>
                <a:gd name="T58" fmla="*/ 234 w 260"/>
                <a:gd name="T59" fmla="*/ 145 h 239"/>
                <a:gd name="T60" fmla="*/ 186 w 260"/>
                <a:gd name="T61" fmla="*/ 145 h 239"/>
                <a:gd name="T62" fmla="*/ 179 w 260"/>
                <a:gd name="T63" fmla="*/ 62 h 239"/>
                <a:gd name="T64" fmla="*/ 79 w 260"/>
                <a:gd name="T65" fmla="*/ 62 h 239"/>
                <a:gd name="T66" fmla="*/ 76 w 260"/>
                <a:gd name="T67" fmla="*/ 73 h 239"/>
                <a:gd name="T68" fmla="*/ 182 w 260"/>
                <a:gd name="T69" fmla="*/ 73 h 239"/>
                <a:gd name="T70" fmla="*/ 179 w 260"/>
                <a:gd name="T71" fmla="*/ 62 h 239"/>
                <a:gd name="T72" fmla="*/ 171 w 260"/>
                <a:gd name="T73" fmla="*/ 36 h 239"/>
                <a:gd name="T74" fmla="*/ 87 w 260"/>
                <a:gd name="T75" fmla="*/ 36 h 239"/>
                <a:gd name="T76" fmla="*/ 84 w 260"/>
                <a:gd name="T77" fmla="*/ 47 h 239"/>
                <a:gd name="T78" fmla="*/ 174 w 260"/>
                <a:gd name="T79" fmla="*/ 47 h 239"/>
                <a:gd name="T80" fmla="*/ 171 w 260"/>
                <a:gd name="T81" fmla="*/ 36 h 239"/>
                <a:gd name="T82" fmla="*/ 61 w 260"/>
                <a:gd name="T83" fmla="*/ 125 h 239"/>
                <a:gd name="T84" fmla="*/ 197 w 260"/>
                <a:gd name="T85" fmla="*/ 125 h 239"/>
                <a:gd name="T86" fmla="*/ 193 w 260"/>
                <a:gd name="T87" fmla="*/ 114 h 239"/>
                <a:gd name="T88" fmla="*/ 65 w 260"/>
                <a:gd name="T89" fmla="*/ 114 h 239"/>
                <a:gd name="T90" fmla="*/ 61 w 260"/>
                <a:gd name="T91" fmla="*/ 125 h 239"/>
                <a:gd name="T92" fmla="*/ 187 w 260"/>
                <a:gd name="T93" fmla="*/ 88 h 239"/>
                <a:gd name="T94" fmla="*/ 71 w 260"/>
                <a:gd name="T95" fmla="*/ 88 h 239"/>
                <a:gd name="T96" fmla="*/ 69 w 260"/>
                <a:gd name="T97" fmla="*/ 99 h 239"/>
                <a:gd name="T98" fmla="*/ 189 w 260"/>
                <a:gd name="T99" fmla="*/ 99 h 239"/>
                <a:gd name="T100" fmla="*/ 187 w 260"/>
                <a:gd name="T101" fmla="*/ 8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239">
                  <a:moveTo>
                    <a:pt x="258" y="149"/>
                  </a:moveTo>
                  <a:lnTo>
                    <a:pt x="213" y="0"/>
                  </a:lnTo>
                  <a:lnTo>
                    <a:pt x="45" y="0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9"/>
                  </a:lnTo>
                  <a:lnTo>
                    <a:pt x="4" y="234"/>
                  </a:lnTo>
                  <a:lnTo>
                    <a:pt x="9" y="238"/>
                  </a:lnTo>
                  <a:lnTo>
                    <a:pt x="15" y="239"/>
                  </a:lnTo>
                  <a:lnTo>
                    <a:pt x="244" y="239"/>
                  </a:lnTo>
                  <a:lnTo>
                    <a:pt x="244" y="239"/>
                  </a:lnTo>
                  <a:lnTo>
                    <a:pt x="249" y="238"/>
                  </a:lnTo>
                  <a:lnTo>
                    <a:pt x="254" y="234"/>
                  </a:lnTo>
                  <a:lnTo>
                    <a:pt x="258" y="229"/>
                  </a:lnTo>
                  <a:lnTo>
                    <a:pt x="260" y="223"/>
                  </a:lnTo>
                  <a:lnTo>
                    <a:pt x="260" y="149"/>
                  </a:lnTo>
                  <a:lnTo>
                    <a:pt x="260" y="149"/>
                  </a:lnTo>
                  <a:lnTo>
                    <a:pt x="258" y="149"/>
                  </a:lnTo>
                  <a:lnTo>
                    <a:pt x="258" y="149"/>
                  </a:lnTo>
                  <a:close/>
                  <a:moveTo>
                    <a:pt x="186" y="145"/>
                  </a:moveTo>
                  <a:lnTo>
                    <a:pt x="162" y="192"/>
                  </a:lnTo>
                  <a:lnTo>
                    <a:pt x="95" y="192"/>
                  </a:lnTo>
                  <a:lnTo>
                    <a:pt x="70" y="145"/>
                  </a:lnTo>
                  <a:lnTo>
                    <a:pt x="26" y="145"/>
                  </a:lnTo>
                  <a:lnTo>
                    <a:pt x="65" y="15"/>
                  </a:lnTo>
                  <a:lnTo>
                    <a:pt x="193" y="15"/>
                  </a:lnTo>
                  <a:lnTo>
                    <a:pt x="234" y="145"/>
                  </a:lnTo>
                  <a:lnTo>
                    <a:pt x="186" y="145"/>
                  </a:lnTo>
                  <a:close/>
                  <a:moveTo>
                    <a:pt x="179" y="62"/>
                  </a:moveTo>
                  <a:lnTo>
                    <a:pt x="79" y="62"/>
                  </a:lnTo>
                  <a:lnTo>
                    <a:pt x="76" y="73"/>
                  </a:lnTo>
                  <a:lnTo>
                    <a:pt x="182" y="73"/>
                  </a:lnTo>
                  <a:lnTo>
                    <a:pt x="179" y="62"/>
                  </a:lnTo>
                  <a:close/>
                  <a:moveTo>
                    <a:pt x="171" y="36"/>
                  </a:moveTo>
                  <a:lnTo>
                    <a:pt x="87" y="36"/>
                  </a:lnTo>
                  <a:lnTo>
                    <a:pt x="84" y="47"/>
                  </a:lnTo>
                  <a:lnTo>
                    <a:pt x="174" y="47"/>
                  </a:lnTo>
                  <a:lnTo>
                    <a:pt x="171" y="36"/>
                  </a:lnTo>
                  <a:close/>
                  <a:moveTo>
                    <a:pt x="61" y="125"/>
                  </a:moveTo>
                  <a:lnTo>
                    <a:pt x="197" y="125"/>
                  </a:lnTo>
                  <a:lnTo>
                    <a:pt x="193" y="114"/>
                  </a:lnTo>
                  <a:lnTo>
                    <a:pt x="65" y="114"/>
                  </a:lnTo>
                  <a:lnTo>
                    <a:pt x="61" y="125"/>
                  </a:lnTo>
                  <a:close/>
                  <a:moveTo>
                    <a:pt x="187" y="88"/>
                  </a:moveTo>
                  <a:lnTo>
                    <a:pt x="71" y="88"/>
                  </a:lnTo>
                  <a:lnTo>
                    <a:pt x="69" y="99"/>
                  </a:lnTo>
                  <a:lnTo>
                    <a:pt x="189" y="99"/>
                  </a:lnTo>
                  <a:lnTo>
                    <a:pt x="187" y="8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40"/>
            <p:cNvSpPr>
              <a:spLocks noEditPoints="1"/>
            </p:cNvSpPr>
            <p:nvPr/>
          </p:nvSpPr>
          <p:spPr bwMode="auto">
            <a:xfrm>
              <a:off x="7560745" y="6225857"/>
              <a:ext cx="221325" cy="221324"/>
            </a:xfrm>
            <a:custGeom>
              <a:avLst/>
              <a:gdLst>
                <a:gd name="T0" fmla="*/ 206 w 253"/>
                <a:gd name="T1" fmla="*/ 239 h 254"/>
                <a:gd name="T2" fmla="*/ 196 w 253"/>
                <a:gd name="T3" fmla="*/ 253 h 254"/>
                <a:gd name="T4" fmla="*/ 63 w 253"/>
                <a:gd name="T5" fmla="*/ 254 h 254"/>
                <a:gd name="T6" fmla="*/ 48 w 253"/>
                <a:gd name="T7" fmla="*/ 245 h 254"/>
                <a:gd name="T8" fmla="*/ 46 w 253"/>
                <a:gd name="T9" fmla="*/ 222 h 254"/>
                <a:gd name="T10" fmla="*/ 20 w 253"/>
                <a:gd name="T11" fmla="*/ 214 h 254"/>
                <a:gd name="T12" fmla="*/ 3 w 253"/>
                <a:gd name="T13" fmla="*/ 193 h 254"/>
                <a:gd name="T14" fmla="*/ 0 w 253"/>
                <a:gd name="T15" fmla="*/ 127 h 254"/>
                <a:gd name="T16" fmla="*/ 2 w 253"/>
                <a:gd name="T17" fmla="*/ 108 h 254"/>
                <a:gd name="T18" fmla="*/ 19 w 253"/>
                <a:gd name="T19" fmla="*/ 87 h 254"/>
                <a:gd name="T20" fmla="*/ 46 w 253"/>
                <a:gd name="T21" fmla="*/ 79 h 254"/>
                <a:gd name="T22" fmla="*/ 48 w 253"/>
                <a:gd name="T23" fmla="*/ 10 h 254"/>
                <a:gd name="T24" fmla="*/ 63 w 253"/>
                <a:gd name="T25" fmla="*/ 0 h 254"/>
                <a:gd name="T26" fmla="*/ 196 w 253"/>
                <a:gd name="T27" fmla="*/ 1 h 254"/>
                <a:gd name="T28" fmla="*/ 206 w 253"/>
                <a:gd name="T29" fmla="*/ 15 h 254"/>
                <a:gd name="T30" fmla="*/ 217 w 253"/>
                <a:gd name="T31" fmla="*/ 79 h 254"/>
                <a:gd name="T32" fmla="*/ 240 w 253"/>
                <a:gd name="T33" fmla="*/ 93 h 254"/>
                <a:gd name="T34" fmla="*/ 253 w 253"/>
                <a:gd name="T35" fmla="*/ 117 h 254"/>
                <a:gd name="T36" fmla="*/ 253 w 253"/>
                <a:gd name="T37" fmla="*/ 174 h 254"/>
                <a:gd name="T38" fmla="*/ 245 w 253"/>
                <a:gd name="T39" fmla="*/ 201 h 254"/>
                <a:gd name="T40" fmla="*/ 226 w 253"/>
                <a:gd name="T41" fmla="*/ 218 h 254"/>
                <a:gd name="T42" fmla="*/ 206 w 253"/>
                <a:gd name="T43" fmla="*/ 222 h 254"/>
                <a:gd name="T44" fmla="*/ 191 w 253"/>
                <a:gd name="T45" fmla="*/ 171 h 254"/>
                <a:gd name="T46" fmla="*/ 191 w 253"/>
                <a:gd name="T47" fmla="*/ 15 h 254"/>
                <a:gd name="T48" fmla="*/ 78 w 253"/>
                <a:gd name="T49" fmla="*/ 79 h 254"/>
                <a:gd name="T50" fmla="*/ 176 w 253"/>
                <a:gd name="T51" fmla="*/ 79 h 254"/>
                <a:gd name="T52" fmla="*/ 93 w 253"/>
                <a:gd name="T53" fmla="*/ 46 h 254"/>
                <a:gd name="T54" fmla="*/ 159 w 253"/>
                <a:gd name="T55" fmla="*/ 46 h 254"/>
                <a:gd name="T56" fmla="*/ 182 w 253"/>
                <a:gd name="T57" fmla="*/ 114 h 254"/>
                <a:gd name="T58" fmla="*/ 191 w 253"/>
                <a:gd name="T59" fmla="*/ 114 h 254"/>
                <a:gd name="T60" fmla="*/ 63 w 253"/>
                <a:gd name="T61" fmla="*/ 140 h 254"/>
                <a:gd name="T62" fmla="*/ 45 w 253"/>
                <a:gd name="T63" fmla="*/ 147 h 254"/>
                <a:gd name="T64" fmla="*/ 33 w 253"/>
                <a:gd name="T65" fmla="*/ 162 h 254"/>
                <a:gd name="T66" fmla="*/ 31 w 253"/>
                <a:gd name="T67" fmla="*/ 192 h 254"/>
                <a:gd name="T68" fmla="*/ 46 w 253"/>
                <a:gd name="T69" fmla="*/ 174 h 254"/>
                <a:gd name="T70" fmla="*/ 57 w 253"/>
                <a:gd name="T71" fmla="*/ 157 h 254"/>
                <a:gd name="T72" fmla="*/ 189 w 253"/>
                <a:gd name="T73" fmla="*/ 156 h 254"/>
                <a:gd name="T74" fmla="*/ 196 w 253"/>
                <a:gd name="T75" fmla="*/ 157 h 254"/>
                <a:gd name="T76" fmla="*/ 206 w 253"/>
                <a:gd name="T77" fmla="*/ 174 h 254"/>
                <a:gd name="T78" fmla="*/ 223 w 253"/>
                <a:gd name="T79" fmla="*/ 174 h 254"/>
                <a:gd name="T80" fmla="*/ 221 w 253"/>
                <a:gd name="T81" fmla="*/ 162 h 254"/>
                <a:gd name="T82" fmla="*/ 208 w 253"/>
                <a:gd name="T83" fmla="*/ 147 h 254"/>
                <a:gd name="T84" fmla="*/ 189 w 253"/>
                <a:gd name="T85" fmla="*/ 140 h 254"/>
                <a:gd name="T86" fmla="*/ 206 w 253"/>
                <a:gd name="T87" fmla="*/ 114 h 254"/>
                <a:gd name="T88" fmla="*/ 218 w 253"/>
                <a:gd name="T89" fmla="*/ 11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3" h="254">
                  <a:moveTo>
                    <a:pt x="206" y="222"/>
                  </a:moveTo>
                  <a:lnTo>
                    <a:pt x="206" y="239"/>
                  </a:lnTo>
                  <a:lnTo>
                    <a:pt x="206" y="239"/>
                  </a:lnTo>
                  <a:lnTo>
                    <a:pt x="205" y="245"/>
                  </a:lnTo>
                  <a:lnTo>
                    <a:pt x="201" y="250"/>
                  </a:lnTo>
                  <a:lnTo>
                    <a:pt x="196" y="253"/>
                  </a:lnTo>
                  <a:lnTo>
                    <a:pt x="189" y="254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57" y="253"/>
                  </a:lnTo>
                  <a:lnTo>
                    <a:pt x="52" y="250"/>
                  </a:lnTo>
                  <a:lnTo>
                    <a:pt x="48" y="245"/>
                  </a:lnTo>
                  <a:lnTo>
                    <a:pt x="46" y="239"/>
                  </a:lnTo>
                  <a:lnTo>
                    <a:pt x="46" y="222"/>
                  </a:lnTo>
                  <a:lnTo>
                    <a:pt x="46" y="222"/>
                  </a:lnTo>
                  <a:lnTo>
                    <a:pt x="37" y="221"/>
                  </a:lnTo>
                  <a:lnTo>
                    <a:pt x="28" y="218"/>
                  </a:lnTo>
                  <a:lnTo>
                    <a:pt x="20" y="214"/>
                  </a:lnTo>
                  <a:lnTo>
                    <a:pt x="13" y="208"/>
                  </a:lnTo>
                  <a:lnTo>
                    <a:pt x="7" y="201"/>
                  </a:lnTo>
                  <a:lnTo>
                    <a:pt x="3" y="193"/>
                  </a:lnTo>
                  <a:lnTo>
                    <a:pt x="0" y="184"/>
                  </a:lnTo>
                  <a:lnTo>
                    <a:pt x="0" y="174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17"/>
                  </a:lnTo>
                  <a:lnTo>
                    <a:pt x="2" y="108"/>
                  </a:lnTo>
                  <a:lnTo>
                    <a:pt x="7" y="100"/>
                  </a:lnTo>
                  <a:lnTo>
                    <a:pt x="13" y="93"/>
                  </a:lnTo>
                  <a:lnTo>
                    <a:pt x="19" y="87"/>
                  </a:lnTo>
                  <a:lnTo>
                    <a:pt x="28" y="83"/>
                  </a:lnTo>
                  <a:lnTo>
                    <a:pt x="36" y="79"/>
                  </a:lnTo>
                  <a:lnTo>
                    <a:pt x="46" y="79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8" y="10"/>
                  </a:lnTo>
                  <a:lnTo>
                    <a:pt x="52" y="5"/>
                  </a:lnTo>
                  <a:lnTo>
                    <a:pt x="57" y="1"/>
                  </a:lnTo>
                  <a:lnTo>
                    <a:pt x="63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6" y="1"/>
                  </a:lnTo>
                  <a:lnTo>
                    <a:pt x="201" y="5"/>
                  </a:lnTo>
                  <a:lnTo>
                    <a:pt x="205" y="10"/>
                  </a:lnTo>
                  <a:lnTo>
                    <a:pt x="206" y="15"/>
                  </a:lnTo>
                  <a:lnTo>
                    <a:pt x="206" y="79"/>
                  </a:lnTo>
                  <a:lnTo>
                    <a:pt x="206" y="79"/>
                  </a:lnTo>
                  <a:lnTo>
                    <a:pt x="217" y="79"/>
                  </a:lnTo>
                  <a:lnTo>
                    <a:pt x="226" y="83"/>
                  </a:lnTo>
                  <a:lnTo>
                    <a:pt x="234" y="87"/>
                  </a:lnTo>
                  <a:lnTo>
                    <a:pt x="240" y="93"/>
                  </a:lnTo>
                  <a:lnTo>
                    <a:pt x="245" y="100"/>
                  </a:lnTo>
                  <a:lnTo>
                    <a:pt x="250" y="108"/>
                  </a:lnTo>
                  <a:lnTo>
                    <a:pt x="253" y="117"/>
                  </a:lnTo>
                  <a:lnTo>
                    <a:pt x="253" y="127"/>
                  </a:lnTo>
                  <a:lnTo>
                    <a:pt x="253" y="174"/>
                  </a:lnTo>
                  <a:lnTo>
                    <a:pt x="253" y="174"/>
                  </a:lnTo>
                  <a:lnTo>
                    <a:pt x="253" y="184"/>
                  </a:lnTo>
                  <a:lnTo>
                    <a:pt x="250" y="193"/>
                  </a:lnTo>
                  <a:lnTo>
                    <a:pt x="245" y="201"/>
                  </a:lnTo>
                  <a:lnTo>
                    <a:pt x="240" y="208"/>
                  </a:lnTo>
                  <a:lnTo>
                    <a:pt x="234" y="214"/>
                  </a:lnTo>
                  <a:lnTo>
                    <a:pt x="226" y="218"/>
                  </a:lnTo>
                  <a:lnTo>
                    <a:pt x="217" y="221"/>
                  </a:lnTo>
                  <a:lnTo>
                    <a:pt x="206" y="222"/>
                  </a:lnTo>
                  <a:lnTo>
                    <a:pt x="206" y="222"/>
                  </a:lnTo>
                  <a:close/>
                  <a:moveTo>
                    <a:pt x="62" y="239"/>
                  </a:moveTo>
                  <a:lnTo>
                    <a:pt x="191" y="239"/>
                  </a:lnTo>
                  <a:lnTo>
                    <a:pt x="191" y="171"/>
                  </a:lnTo>
                  <a:lnTo>
                    <a:pt x="62" y="171"/>
                  </a:lnTo>
                  <a:lnTo>
                    <a:pt x="62" y="239"/>
                  </a:lnTo>
                  <a:close/>
                  <a:moveTo>
                    <a:pt x="191" y="15"/>
                  </a:moveTo>
                  <a:lnTo>
                    <a:pt x="62" y="15"/>
                  </a:lnTo>
                  <a:lnTo>
                    <a:pt x="62" y="79"/>
                  </a:lnTo>
                  <a:lnTo>
                    <a:pt x="78" y="79"/>
                  </a:lnTo>
                  <a:lnTo>
                    <a:pt x="78" y="32"/>
                  </a:lnTo>
                  <a:lnTo>
                    <a:pt x="176" y="32"/>
                  </a:lnTo>
                  <a:lnTo>
                    <a:pt x="176" y="79"/>
                  </a:lnTo>
                  <a:lnTo>
                    <a:pt x="191" y="79"/>
                  </a:lnTo>
                  <a:lnTo>
                    <a:pt x="191" y="15"/>
                  </a:lnTo>
                  <a:close/>
                  <a:moveTo>
                    <a:pt x="93" y="46"/>
                  </a:moveTo>
                  <a:lnTo>
                    <a:pt x="93" y="79"/>
                  </a:lnTo>
                  <a:lnTo>
                    <a:pt x="159" y="79"/>
                  </a:lnTo>
                  <a:lnTo>
                    <a:pt x="159" y="46"/>
                  </a:lnTo>
                  <a:lnTo>
                    <a:pt x="93" y="46"/>
                  </a:lnTo>
                  <a:close/>
                  <a:moveTo>
                    <a:pt x="191" y="114"/>
                  </a:moveTo>
                  <a:lnTo>
                    <a:pt x="182" y="114"/>
                  </a:lnTo>
                  <a:lnTo>
                    <a:pt x="182" y="124"/>
                  </a:lnTo>
                  <a:lnTo>
                    <a:pt x="191" y="124"/>
                  </a:lnTo>
                  <a:lnTo>
                    <a:pt x="191" y="114"/>
                  </a:lnTo>
                  <a:close/>
                  <a:moveTo>
                    <a:pt x="189" y="140"/>
                  </a:moveTo>
                  <a:lnTo>
                    <a:pt x="63" y="140"/>
                  </a:lnTo>
                  <a:lnTo>
                    <a:pt x="63" y="140"/>
                  </a:lnTo>
                  <a:lnTo>
                    <a:pt x="57" y="141"/>
                  </a:lnTo>
                  <a:lnTo>
                    <a:pt x="50" y="143"/>
                  </a:lnTo>
                  <a:lnTo>
                    <a:pt x="45" y="147"/>
                  </a:lnTo>
                  <a:lnTo>
                    <a:pt x="40" y="150"/>
                  </a:lnTo>
                  <a:lnTo>
                    <a:pt x="36" y="156"/>
                  </a:lnTo>
                  <a:lnTo>
                    <a:pt x="33" y="162"/>
                  </a:lnTo>
                  <a:lnTo>
                    <a:pt x="32" y="167"/>
                  </a:lnTo>
                  <a:lnTo>
                    <a:pt x="31" y="174"/>
                  </a:lnTo>
                  <a:lnTo>
                    <a:pt x="31" y="192"/>
                  </a:lnTo>
                  <a:lnTo>
                    <a:pt x="46" y="192"/>
                  </a:lnTo>
                  <a:lnTo>
                    <a:pt x="46" y="174"/>
                  </a:lnTo>
                  <a:lnTo>
                    <a:pt x="46" y="174"/>
                  </a:lnTo>
                  <a:lnTo>
                    <a:pt x="48" y="167"/>
                  </a:lnTo>
                  <a:lnTo>
                    <a:pt x="52" y="162"/>
                  </a:lnTo>
                  <a:lnTo>
                    <a:pt x="57" y="157"/>
                  </a:lnTo>
                  <a:lnTo>
                    <a:pt x="59" y="156"/>
                  </a:lnTo>
                  <a:lnTo>
                    <a:pt x="63" y="156"/>
                  </a:lnTo>
                  <a:lnTo>
                    <a:pt x="189" y="156"/>
                  </a:lnTo>
                  <a:lnTo>
                    <a:pt x="189" y="156"/>
                  </a:lnTo>
                  <a:lnTo>
                    <a:pt x="193" y="156"/>
                  </a:lnTo>
                  <a:lnTo>
                    <a:pt x="196" y="157"/>
                  </a:lnTo>
                  <a:lnTo>
                    <a:pt x="201" y="162"/>
                  </a:lnTo>
                  <a:lnTo>
                    <a:pt x="205" y="167"/>
                  </a:lnTo>
                  <a:lnTo>
                    <a:pt x="206" y="174"/>
                  </a:lnTo>
                  <a:lnTo>
                    <a:pt x="206" y="192"/>
                  </a:lnTo>
                  <a:lnTo>
                    <a:pt x="223" y="192"/>
                  </a:lnTo>
                  <a:lnTo>
                    <a:pt x="223" y="174"/>
                  </a:lnTo>
                  <a:lnTo>
                    <a:pt x="223" y="174"/>
                  </a:lnTo>
                  <a:lnTo>
                    <a:pt x="222" y="167"/>
                  </a:lnTo>
                  <a:lnTo>
                    <a:pt x="221" y="162"/>
                  </a:lnTo>
                  <a:lnTo>
                    <a:pt x="217" y="156"/>
                  </a:lnTo>
                  <a:lnTo>
                    <a:pt x="213" y="150"/>
                  </a:lnTo>
                  <a:lnTo>
                    <a:pt x="208" y="147"/>
                  </a:lnTo>
                  <a:lnTo>
                    <a:pt x="202" y="143"/>
                  </a:lnTo>
                  <a:lnTo>
                    <a:pt x="196" y="141"/>
                  </a:lnTo>
                  <a:lnTo>
                    <a:pt x="189" y="140"/>
                  </a:lnTo>
                  <a:lnTo>
                    <a:pt x="189" y="140"/>
                  </a:lnTo>
                  <a:close/>
                  <a:moveTo>
                    <a:pt x="218" y="114"/>
                  </a:moveTo>
                  <a:lnTo>
                    <a:pt x="206" y="114"/>
                  </a:lnTo>
                  <a:lnTo>
                    <a:pt x="206" y="124"/>
                  </a:lnTo>
                  <a:lnTo>
                    <a:pt x="218" y="124"/>
                  </a:lnTo>
                  <a:lnTo>
                    <a:pt x="218" y="114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41"/>
            <p:cNvSpPr>
              <a:spLocks noEditPoints="1"/>
            </p:cNvSpPr>
            <p:nvPr/>
          </p:nvSpPr>
          <p:spPr bwMode="auto">
            <a:xfrm>
              <a:off x="7834351" y="6224114"/>
              <a:ext cx="224810" cy="224810"/>
            </a:xfrm>
            <a:custGeom>
              <a:avLst/>
              <a:gdLst>
                <a:gd name="T0" fmla="*/ 195 w 258"/>
                <a:gd name="T1" fmla="*/ 86 h 258"/>
                <a:gd name="T2" fmla="*/ 195 w 258"/>
                <a:gd name="T3" fmla="*/ 172 h 258"/>
                <a:gd name="T4" fmla="*/ 129 w 258"/>
                <a:gd name="T5" fmla="*/ 176 h 258"/>
                <a:gd name="T6" fmla="*/ 111 w 258"/>
                <a:gd name="T7" fmla="*/ 172 h 258"/>
                <a:gd name="T8" fmla="*/ 96 w 258"/>
                <a:gd name="T9" fmla="*/ 163 h 258"/>
                <a:gd name="T10" fmla="*/ 87 w 258"/>
                <a:gd name="T11" fmla="*/ 149 h 258"/>
                <a:gd name="T12" fmla="*/ 83 w 258"/>
                <a:gd name="T13" fmla="*/ 130 h 258"/>
                <a:gd name="T14" fmla="*/ 85 w 258"/>
                <a:gd name="T15" fmla="*/ 123 h 258"/>
                <a:gd name="T16" fmla="*/ 91 w 258"/>
                <a:gd name="T17" fmla="*/ 106 h 258"/>
                <a:gd name="T18" fmla="*/ 103 w 258"/>
                <a:gd name="T19" fmla="*/ 94 h 258"/>
                <a:gd name="T20" fmla="*/ 120 w 258"/>
                <a:gd name="T21" fmla="*/ 87 h 258"/>
                <a:gd name="T22" fmla="*/ 129 w 258"/>
                <a:gd name="T23" fmla="*/ 86 h 258"/>
                <a:gd name="T24" fmla="*/ 146 w 258"/>
                <a:gd name="T25" fmla="*/ 90 h 258"/>
                <a:gd name="T26" fmla="*/ 160 w 258"/>
                <a:gd name="T27" fmla="*/ 99 h 258"/>
                <a:gd name="T28" fmla="*/ 169 w 258"/>
                <a:gd name="T29" fmla="*/ 113 h 258"/>
                <a:gd name="T30" fmla="*/ 173 w 258"/>
                <a:gd name="T31" fmla="*/ 130 h 258"/>
                <a:gd name="T32" fmla="*/ 172 w 258"/>
                <a:gd name="T33" fmla="*/ 139 h 258"/>
                <a:gd name="T34" fmla="*/ 165 w 258"/>
                <a:gd name="T35" fmla="*/ 156 h 258"/>
                <a:gd name="T36" fmla="*/ 154 w 258"/>
                <a:gd name="T37" fmla="*/ 168 h 258"/>
                <a:gd name="T38" fmla="*/ 137 w 258"/>
                <a:gd name="T39" fmla="*/ 175 h 258"/>
                <a:gd name="T40" fmla="*/ 129 w 258"/>
                <a:gd name="T41" fmla="*/ 176 h 258"/>
                <a:gd name="T42" fmla="*/ 129 w 258"/>
                <a:gd name="T43" fmla="*/ 102 h 258"/>
                <a:gd name="T44" fmla="*/ 117 w 258"/>
                <a:gd name="T45" fmla="*/ 104 h 258"/>
                <a:gd name="T46" fmla="*/ 108 w 258"/>
                <a:gd name="T47" fmla="*/ 111 h 258"/>
                <a:gd name="T48" fmla="*/ 102 w 258"/>
                <a:gd name="T49" fmla="*/ 120 h 258"/>
                <a:gd name="T50" fmla="*/ 99 w 258"/>
                <a:gd name="T51" fmla="*/ 130 h 258"/>
                <a:gd name="T52" fmla="*/ 100 w 258"/>
                <a:gd name="T53" fmla="*/ 137 h 258"/>
                <a:gd name="T54" fmla="*/ 104 w 258"/>
                <a:gd name="T55" fmla="*/ 147 h 258"/>
                <a:gd name="T56" fmla="*/ 112 w 258"/>
                <a:gd name="T57" fmla="*/ 155 h 258"/>
                <a:gd name="T58" fmla="*/ 122 w 258"/>
                <a:gd name="T59" fmla="*/ 159 h 258"/>
                <a:gd name="T60" fmla="*/ 129 w 258"/>
                <a:gd name="T61" fmla="*/ 160 h 258"/>
                <a:gd name="T62" fmla="*/ 139 w 258"/>
                <a:gd name="T63" fmla="*/ 158 h 258"/>
                <a:gd name="T64" fmla="*/ 148 w 258"/>
                <a:gd name="T65" fmla="*/ 151 h 258"/>
                <a:gd name="T66" fmla="*/ 155 w 258"/>
                <a:gd name="T67" fmla="*/ 142 h 258"/>
                <a:gd name="T68" fmla="*/ 157 w 258"/>
                <a:gd name="T69" fmla="*/ 130 h 258"/>
                <a:gd name="T70" fmla="*/ 156 w 258"/>
                <a:gd name="T71" fmla="*/ 125 h 258"/>
                <a:gd name="T72" fmla="*/ 152 w 258"/>
                <a:gd name="T73" fmla="*/ 115 h 258"/>
                <a:gd name="T74" fmla="*/ 144 w 258"/>
                <a:gd name="T75" fmla="*/ 107 h 258"/>
                <a:gd name="T76" fmla="*/ 134 w 258"/>
                <a:gd name="T77" fmla="*/ 103 h 258"/>
                <a:gd name="T78" fmla="*/ 129 w 258"/>
                <a:gd name="T79" fmla="*/ 102 h 258"/>
                <a:gd name="T80" fmla="*/ 172 w 258"/>
                <a:gd name="T81" fmla="*/ 65 h 258"/>
                <a:gd name="T82" fmla="*/ 129 w 258"/>
                <a:gd name="T83" fmla="*/ 0 h 258"/>
                <a:gd name="T84" fmla="*/ 64 w 258"/>
                <a:gd name="T85" fmla="*/ 172 h 258"/>
                <a:gd name="T86" fmla="*/ 64 w 258"/>
                <a:gd name="T87" fmla="*/ 86 h 258"/>
                <a:gd name="T88" fmla="*/ 86 w 258"/>
                <a:gd name="T89" fmla="*/ 195 h 258"/>
                <a:gd name="T90" fmla="*/ 129 w 258"/>
                <a:gd name="T91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258">
                  <a:moveTo>
                    <a:pt x="195" y="172"/>
                  </a:moveTo>
                  <a:lnTo>
                    <a:pt x="195" y="86"/>
                  </a:lnTo>
                  <a:lnTo>
                    <a:pt x="258" y="129"/>
                  </a:lnTo>
                  <a:lnTo>
                    <a:pt x="195" y="172"/>
                  </a:lnTo>
                  <a:close/>
                  <a:moveTo>
                    <a:pt x="129" y="176"/>
                  </a:moveTo>
                  <a:lnTo>
                    <a:pt x="129" y="176"/>
                  </a:lnTo>
                  <a:lnTo>
                    <a:pt x="120" y="175"/>
                  </a:lnTo>
                  <a:lnTo>
                    <a:pt x="111" y="172"/>
                  </a:lnTo>
                  <a:lnTo>
                    <a:pt x="103" y="168"/>
                  </a:lnTo>
                  <a:lnTo>
                    <a:pt x="96" y="163"/>
                  </a:lnTo>
                  <a:lnTo>
                    <a:pt x="91" y="156"/>
                  </a:lnTo>
                  <a:lnTo>
                    <a:pt x="87" y="149"/>
                  </a:lnTo>
                  <a:lnTo>
                    <a:pt x="85" y="139"/>
                  </a:lnTo>
                  <a:lnTo>
                    <a:pt x="83" y="130"/>
                  </a:lnTo>
                  <a:lnTo>
                    <a:pt x="83" y="130"/>
                  </a:lnTo>
                  <a:lnTo>
                    <a:pt x="85" y="123"/>
                  </a:lnTo>
                  <a:lnTo>
                    <a:pt x="87" y="113"/>
                  </a:lnTo>
                  <a:lnTo>
                    <a:pt x="91" y="106"/>
                  </a:lnTo>
                  <a:lnTo>
                    <a:pt x="96" y="99"/>
                  </a:lnTo>
                  <a:lnTo>
                    <a:pt x="103" y="94"/>
                  </a:lnTo>
                  <a:lnTo>
                    <a:pt x="111" y="90"/>
                  </a:lnTo>
                  <a:lnTo>
                    <a:pt x="120" y="87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37" y="87"/>
                  </a:lnTo>
                  <a:lnTo>
                    <a:pt x="146" y="90"/>
                  </a:lnTo>
                  <a:lnTo>
                    <a:pt x="154" y="94"/>
                  </a:lnTo>
                  <a:lnTo>
                    <a:pt x="160" y="99"/>
                  </a:lnTo>
                  <a:lnTo>
                    <a:pt x="165" y="106"/>
                  </a:lnTo>
                  <a:lnTo>
                    <a:pt x="169" y="113"/>
                  </a:lnTo>
                  <a:lnTo>
                    <a:pt x="172" y="123"/>
                  </a:lnTo>
                  <a:lnTo>
                    <a:pt x="173" y="130"/>
                  </a:lnTo>
                  <a:lnTo>
                    <a:pt x="173" y="130"/>
                  </a:lnTo>
                  <a:lnTo>
                    <a:pt x="172" y="139"/>
                  </a:lnTo>
                  <a:lnTo>
                    <a:pt x="169" y="149"/>
                  </a:lnTo>
                  <a:lnTo>
                    <a:pt x="165" y="156"/>
                  </a:lnTo>
                  <a:lnTo>
                    <a:pt x="160" y="163"/>
                  </a:lnTo>
                  <a:lnTo>
                    <a:pt x="154" y="168"/>
                  </a:lnTo>
                  <a:lnTo>
                    <a:pt x="146" y="172"/>
                  </a:lnTo>
                  <a:lnTo>
                    <a:pt x="137" y="175"/>
                  </a:lnTo>
                  <a:lnTo>
                    <a:pt x="129" y="176"/>
                  </a:lnTo>
                  <a:lnTo>
                    <a:pt x="129" y="176"/>
                  </a:lnTo>
                  <a:close/>
                  <a:moveTo>
                    <a:pt x="129" y="102"/>
                  </a:moveTo>
                  <a:lnTo>
                    <a:pt x="129" y="102"/>
                  </a:lnTo>
                  <a:lnTo>
                    <a:pt x="122" y="103"/>
                  </a:lnTo>
                  <a:lnTo>
                    <a:pt x="117" y="104"/>
                  </a:lnTo>
                  <a:lnTo>
                    <a:pt x="112" y="107"/>
                  </a:lnTo>
                  <a:lnTo>
                    <a:pt x="108" y="111"/>
                  </a:lnTo>
                  <a:lnTo>
                    <a:pt x="104" y="115"/>
                  </a:lnTo>
                  <a:lnTo>
                    <a:pt x="102" y="120"/>
                  </a:lnTo>
                  <a:lnTo>
                    <a:pt x="100" y="125"/>
                  </a:lnTo>
                  <a:lnTo>
                    <a:pt x="99" y="130"/>
                  </a:lnTo>
                  <a:lnTo>
                    <a:pt x="99" y="130"/>
                  </a:lnTo>
                  <a:lnTo>
                    <a:pt x="100" y="137"/>
                  </a:lnTo>
                  <a:lnTo>
                    <a:pt x="102" y="142"/>
                  </a:lnTo>
                  <a:lnTo>
                    <a:pt x="104" y="147"/>
                  </a:lnTo>
                  <a:lnTo>
                    <a:pt x="108" y="151"/>
                  </a:lnTo>
                  <a:lnTo>
                    <a:pt x="112" y="155"/>
                  </a:lnTo>
                  <a:lnTo>
                    <a:pt x="117" y="158"/>
                  </a:lnTo>
                  <a:lnTo>
                    <a:pt x="122" y="159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34" y="159"/>
                  </a:lnTo>
                  <a:lnTo>
                    <a:pt x="139" y="158"/>
                  </a:lnTo>
                  <a:lnTo>
                    <a:pt x="144" y="155"/>
                  </a:lnTo>
                  <a:lnTo>
                    <a:pt x="148" y="151"/>
                  </a:lnTo>
                  <a:lnTo>
                    <a:pt x="152" y="147"/>
                  </a:lnTo>
                  <a:lnTo>
                    <a:pt x="155" y="142"/>
                  </a:lnTo>
                  <a:lnTo>
                    <a:pt x="156" y="137"/>
                  </a:lnTo>
                  <a:lnTo>
                    <a:pt x="157" y="130"/>
                  </a:lnTo>
                  <a:lnTo>
                    <a:pt x="157" y="130"/>
                  </a:lnTo>
                  <a:lnTo>
                    <a:pt x="156" y="125"/>
                  </a:lnTo>
                  <a:lnTo>
                    <a:pt x="155" y="120"/>
                  </a:lnTo>
                  <a:lnTo>
                    <a:pt x="152" y="115"/>
                  </a:lnTo>
                  <a:lnTo>
                    <a:pt x="148" y="111"/>
                  </a:lnTo>
                  <a:lnTo>
                    <a:pt x="144" y="107"/>
                  </a:lnTo>
                  <a:lnTo>
                    <a:pt x="139" y="104"/>
                  </a:lnTo>
                  <a:lnTo>
                    <a:pt x="134" y="103"/>
                  </a:lnTo>
                  <a:lnTo>
                    <a:pt x="129" y="102"/>
                  </a:lnTo>
                  <a:lnTo>
                    <a:pt x="129" y="102"/>
                  </a:lnTo>
                  <a:close/>
                  <a:moveTo>
                    <a:pt x="129" y="0"/>
                  </a:moveTo>
                  <a:lnTo>
                    <a:pt x="172" y="65"/>
                  </a:lnTo>
                  <a:lnTo>
                    <a:pt x="86" y="65"/>
                  </a:lnTo>
                  <a:lnTo>
                    <a:pt x="129" y="0"/>
                  </a:lnTo>
                  <a:close/>
                  <a:moveTo>
                    <a:pt x="64" y="86"/>
                  </a:moveTo>
                  <a:lnTo>
                    <a:pt x="64" y="172"/>
                  </a:lnTo>
                  <a:lnTo>
                    <a:pt x="0" y="129"/>
                  </a:lnTo>
                  <a:lnTo>
                    <a:pt x="64" y="86"/>
                  </a:lnTo>
                  <a:close/>
                  <a:moveTo>
                    <a:pt x="129" y="258"/>
                  </a:moveTo>
                  <a:lnTo>
                    <a:pt x="86" y="195"/>
                  </a:lnTo>
                  <a:lnTo>
                    <a:pt x="172" y="195"/>
                  </a:lnTo>
                  <a:lnTo>
                    <a:pt x="129" y="25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142"/>
            <p:cNvSpPr>
              <a:spLocks noEditPoints="1"/>
            </p:cNvSpPr>
            <p:nvPr/>
          </p:nvSpPr>
          <p:spPr bwMode="auto">
            <a:xfrm>
              <a:off x="6178778" y="6516889"/>
              <a:ext cx="212610" cy="207383"/>
            </a:xfrm>
            <a:custGeom>
              <a:avLst/>
              <a:gdLst>
                <a:gd name="T0" fmla="*/ 0 w 244"/>
                <a:gd name="T1" fmla="*/ 156 h 239"/>
                <a:gd name="T2" fmla="*/ 0 w 244"/>
                <a:gd name="T3" fmla="*/ 124 h 239"/>
                <a:gd name="T4" fmla="*/ 244 w 244"/>
                <a:gd name="T5" fmla="*/ 124 h 239"/>
                <a:gd name="T6" fmla="*/ 244 w 244"/>
                <a:gd name="T7" fmla="*/ 156 h 239"/>
                <a:gd name="T8" fmla="*/ 0 w 244"/>
                <a:gd name="T9" fmla="*/ 156 h 239"/>
                <a:gd name="T10" fmla="*/ 0 w 244"/>
                <a:gd name="T11" fmla="*/ 41 h 239"/>
                <a:gd name="T12" fmla="*/ 213 w 244"/>
                <a:gd name="T13" fmla="*/ 41 h 239"/>
                <a:gd name="T14" fmla="*/ 213 w 244"/>
                <a:gd name="T15" fmla="*/ 72 h 239"/>
                <a:gd name="T16" fmla="*/ 0 w 244"/>
                <a:gd name="T17" fmla="*/ 72 h 239"/>
                <a:gd name="T18" fmla="*/ 0 w 244"/>
                <a:gd name="T19" fmla="*/ 41 h 239"/>
                <a:gd name="T20" fmla="*/ 0 w 244"/>
                <a:gd name="T21" fmla="*/ 0 h 239"/>
                <a:gd name="T22" fmla="*/ 182 w 244"/>
                <a:gd name="T23" fmla="*/ 0 h 239"/>
                <a:gd name="T24" fmla="*/ 182 w 244"/>
                <a:gd name="T25" fmla="*/ 31 h 239"/>
                <a:gd name="T26" fmla="*/ 0 w 244"/>
                <a:gd name="T27" fmla="*/ 31 h 239"/>
                <a:gd name="T28" fmla="*/ 0 w 244"/>
                <a:gd name="T29" fmla="*/ 0 h 239"/>
                <a:gd name="T30" fmla="*/ 171 w 244"/>
                <a:gd name="T31" fmla="*/ 114 h 239"/>
                <a:gd name="T32" fmla="*/ 0 w 244"/>
                <a:gd name="T33" fmla="*/ 114 h 239"/>
                <a:gd name="T34" fmla="*/ 0 w 244"/>
                <a:gd name="T35" fmla="*/ 83 h 239"/>
                <a:gd name="T36" fmla="*/ 171 w 244"/>
                <a:gd name="T37" fmla="*/ 83 h 239"/>
                <a:gd name="T38" fmla="*/ 171 w 244"/>
                <a:gd name="T39" fmla="*/ 114 h 239"/>
                <a:gd name="T40" fmla="*/ 192 w 244"/>
                <a:gd name="T41" fmla="*/ 197 h 239"/>
                <a:gd name="T42" fmla="*/ 0 w 244"/>
                <a:gd name="T43" fmla="*/ 197 h 239"/>
                <a:gd name="T44" fmla="*/ 0 w 244"/>
                <a:gd name="T45" fmla="*/ 166 h 239"/>
                <a:gd name="T46" fmla="*/ 192 w 244"/>
                <a:gd name="T47" fmla="*/ 166 h 239"/>
                <a:gd name="T48" fmla="*/ 192 w 244"/>
                <a:gd name="T49" fmla="*/ 197 h 239"/>
                <a:gd name="T50" fmla="*/ 229 w 244"/>
                <a:gd name="T51" fmla="*/ 239 h 239"/>
                <a:gd name="T52" fmla="*/ 0 w 244"/>
                <a:gd name="T53" fmla="*/ 239 h 239"/>
                <a:gd name="T54" fmla="*/ 0 w 244"/>
                <a:gd name="T55" fmla="*/ 208 h 239"/>
                <a:gd name="T56" fmla="*/ 229 w 244"/>
                <a:gd name="T57" fmla="*/ 208 h 239"/>
                <a:gd name="T58" fmla="*/ 229 w 244"/>
                <a:gd name="T59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4" h="239">
                  <a:moveTo>
                    <a:pt x="0" y="156"/>
                  </a:moveTo>
                  <a:lnTo>
                    <a:pt x="0" y="124"/>
                  </a:lnTo>
                  <a:lnTo>
                    <a:pt x="244" y="124"/>
                  </a:lnTo>
                  <a:lnTo>
                    <a:pt x="244" y="156"/>
                  </a:lnTo>
                  <a:lnTo>
                    <a:pt x="0" y="156"/>
                  </a:lnTo>
                  <a:close/>
                  <a:moveTo>
                    <a:pt x="0" y="41"/>
                  </a:moveTo>
                  <a:lnTo>
                    <a:pt x="213" y="41"/>
                  </a:lnTo>
                  <a:lnTo>
                    <a:pt x="213" y="72"/>
                  </a:lnTo>
                  <a:lnTo>
                    <a:pt x="0" y="72"/>
                  </a:lnTo>
                  <a:lnTo>
                    <a:pt x="0" y="41"/>
                  </a:lnTo>
                  <a:close/>
                  <a:moveTo>
                    <a:pt x="0" y="0"/>
                  </a:moveTo>
                  <a:lnTo>
                    <a:pt x="182" y="0"/>
                  </a:lnTo>
                  <a:lnTo>
                    <a:pt x="182" y="31"/>
                  </a:lnTo>
                  <a:lnTo>
                    <a:pt x="0" y="31"/>
                  </a:lnTo>
                  <a:lnTo>
                    <a:pt x="0" y="0"/>
                  </a:lnTo>
                  <a:close/>
                  <a:moveTo>
                    <a:pt x="171" y="114"/>
                  </a:moveTo>
                  <a:lnTo>
                    <a:pt x="0" y="114"/>
                  </a:lnTo>
                  <a:lnTo>
                    <a:pt x="0" y="83"/>
                  </a:lnTo>
                  <a:lnTo>
                    <a:pt x="171" y="83"/>
                  </a:lnTo>
                  <a:lnTo>
                    <a:pt x="171" y="114"/>
                  </a:lnTo>
                  <a:close/>
                  <a:moveTo>
                    <a:pt x="192" y="197"/>
                  </a:moveTo>
                  <a:lnTo>
                    <a:pt x="0" y="197"/>
                  </a:lnTo>
                  <a:lnTo>
                    <a:pt x="0" y="166"/>
                  </a:lnTo>
                  <a:lnTo>
                    <a:pt x="192" y="166"/>
                  </a:lnTo>
                  <a:lnTo>
                    <a:pt x="192" y="197"/>
                  </a:lnTo>
                  <a:close/>
                  <a:moveTo>
                    <a:pt x="229" y="239"/>
                  </a:moveTo>
                  <a:lnTo>
                    <a:pt x="0" y="239"/>
                  </a:lnTo>
                  <a:lnTo>
                    <a:pt x="0" y="208"/>
                  </a:lnTo>
                  <a:lnTo>
                    <a:pt x="229" y="208"/>
                  </a:lnTo>
                  <a:lnTo>
                    <a:pt x="229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43"/>
            <p:cNvSpPr>
              <a:spLocks noEditPoints="1"/>
            </p:cNvSpPr>
            <p:nvPr/>
          </p:nvSpPr>
          <p:spPr bwMode="auto">
            <a:xfrm>
              <a:off x="6450640" y="6516889"/>
              <a:ext cx="217839" cy="207383"/>
            </a:xfrm>
            <a:custGeom>
              <a:avLst/>
              <a:gdLst>
                <a:gd name="T0" fmla="*/ 0 w 249"/>
                <a:gd name="T1" fmla="*/ 156 h 239"/>
                <a:gd name="T2" fmla="*/ 0 w 249"/>
                <a:gd name="T3" fmla="*/ 124 h 239"/>
                <a:gd name="T4" fmla="*/ 249 w 249"/>
                <a:gd name="T5" fmla="*/ 124 h 239"/>
                <a:gd name="T6" fmla="*/ 249 w 249"/>
                <a:gd name="T7" fmla="*/ 156 h 239"/>
                <a:gd name="T8" fmla="*/ 0 w 249"/>
                <a:gd name="T9" fmla="*/ 156 h 239"/>
                <a:gd name="T10" fmla="*/ 36 w 249"/>
                <a:gd name="T11" fmla="*/ 114 h 239"/>
                <a:gd name="T12" fmla="*/ 36 w 249"/>
                <a:gd name="T13" fmla="*/ 83 h 239"/>
                <a:gd name="T14" fmla="*/ 213 w 249"/>
                <a:gd name="T15" fmla="*/ 83 h 239"/>
                <a:gd name="T16" fmla="*/ 213 w 249"/>
                <a:gd name="T17" fmla="*/ 114 h 239"/>
                <a:gd name="T18" fmla="*/ 36 w 249"/>
                <a:gd name="T19" fmla="*/ 114 h 239"/>
                <a:gd name="T20" fmla="*/ 15 w 249"/>
                <a:gd name="T21" fmla="*/ 72 h 239"/>
                <a:gd name="T22" fmla="*/ 15 w 249"/>
                <a:gd name="T23" fmla="*/ 41 h 239"/>
                <a:gd name="T24" fmla="*/ 234 w 249"/>
                <a:gd name="T25" fmla="*/ 41 h 239"/>
                <a:gd name="T26" fmla="*/ 234 w 249"/>
                <a:gd name="T27" fmla="*/ 72 h 239"/>
                <a:gd name="T28" fmla="*/ 15 w 249"/>
                <a:gd name="T29" fmla="*/ 72 h 239"/>
                <a:gd name="T30" fmla="*/ 30 w 249"/>
                <a:gd name="T31" fmla="*/ 0 h 239"/>
                <a:gd name="T32" fmla="*/ 218 w 249"/>
                <a:gd name="T33" fmla="*/ 0 h 239"/>
                <a:gd name="T34" fmla="*/ 218 w 249"/>
                <a:gd name="T35" fmla="*/ 31 h 239"/>
                <a:gd name="T36" fmla="*/ 30 w 249"/>
                <a:gd name="T37" fmla="*/ 31 h 239"/>
                <a:gd name="T38" fmla="*/ 30 w 249"/>
                <a:gd name="T39" fmla="*/ 0 h 239"/>
                <a:gd name="T40" fmla="*/ 222 w 249"/>
                <a:gd name="T41" fmla="*/ 166 h 239"/>
                <a:gd name="T42" fmla="*/ 222 w 249"/>
                <a:gd name="T43" fmla="*/ 197 h 239"/>
                <a:gd name="T44" fmla="*/ 24 w 249"/>
                <a:gd name="T45" fmla="*/ 197 h 239"/>
                <a:gd name="T46" fmla="*/ 24 w 249"/>
                <a:gd name="T47" fmla="*/ 166 h 239"/>
                <a:gd name="T48" fmla="*/ 222 w 249"/>
                <a:gd name="T49" fmla="*/ 166 h 239"/>
                <a:gd name="T50" fmla="*/ 244 w 249"/>
                <a:gd name="T51" fmla="*/ 239 h 239"/>
                <a:gd name="T52" fmla="*/ 10 w 249"/>
                <a:gd name="T53" fmla="*/ 239 h 239"/>
                <a:gd name="T54" fmla="*/ 10 w 249"/>
                <a:gd name="T55" fmla="*/ 208 h 239"/>
                <a:gd name="T56" fmla="*/ 244 w 249"/>
                <a:gd name="T57" fmla="*/ 208 h 239"/>
                <a:gd name="T58" fmla="*/ 244 w 249"/>
                <a:gd name="T59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9" h="239">
                  <a:moveTo>
                    <a:pt x="0" y="156"/>
                  </a:moveTo>
                  <a:lnTo>
                    <a:pt x="0" y="124"/>
                  </a:lnTo>
                  <a:lnTo>
                    <a:pt x="249" y="124"/>
                  </a:lnTo>
                  <a:lnTo>
                    <a:pt x="249" y="156"/>
                  </a:lnTo>
                  <a:lnTo>
                    <a:pt x="0" y="156"/>
                  </a:lnTo>
                  <a:close/>
                  <a:moveTo>
                    <a:pt x="36" y="114"/>
                  </a:moveTo>
                  <a:lnTo>
                    <a:pt x="36" y="83"/>
                  </a:lnTo>
                  <a:lnTo>
                    <a:pt x="213" y="83"/>
                  </a:lnTo>
                  <a:lnTo>
                    <a:pt x="213" y="114"/>
                  </a:lnTo>
                  <a:lnTo>
                    <a:pt x="36" y="114"/>
                  </a:lnTo>
                  <a:close/>
                  <a:moveTo>
                    <a:pt x="15" y="72"/>
                  </a:moveTo>
                  <a:lnTo>
                    <a:pt x="15" y="41"/>
                  </a:lnTo>
                  <a:lnTo>
                    <a:pt x="234" y="41"/>
                  </a:lnTo>
                  <a:lnTo>
                    <a:pt x="234" y="72"/>
                  </a:lnTo>
                  <a:lnTo>
                    <a:pt x="15" y="72"/>
                  </a:lnTo>
                  <a:close/>
                  <a:moveTo>
                    <a:pt x="30" y="0"/>
                  </a:moveTo>
                  <a:lnTo>
                    <a:pt x="218" y="0"/>
                  </a:lnTo>
                  <a:lnTo>
                    <a:pt x="218" y="31"/>
                  </a:lnTo>
                  <a:lnTo>
                    <a:pt x="30" y="31"/>
                  </a:lnTo>
                  <a:lnTo>
                    <a:pt x="30" y="0"/>
                  </a:lnTo>
                  <a:close/>
                  <a:moveTo>
                    <a:pt x="222" y="166"/>
                  </a:moveTo>
                  <a:lnTo>
                    <a:pt x="222" y="197"/>
                  </a:lnTo>
                  <a:lnTo>
                    <a:pt x="24" y="197"/>
                  </a:lnTo>
                  <a:lnTo>
                    <a:pt x="24" y="166"/>
                  </a:lnTo>
                  <a:lnTo>
                    <a:pt x="222" y="166"/>
                  </a:lnTo>
                  <a:close/>
                  <a:moveTo>
                    <a:pt x="244" y="239"/>
                  </a:moveTo>
                  <a:lnTo>
                    <a:pt x="10" y="239"/>
                  </a:lnTo>
                  <a:lnTo>
                    <a:pt x="10" y="208"/>
                  </a:lnTo>
                  <a:lnTo>
                    <a:pt x="244" y="208"/>
                  </a:lnTo>
                  <a:lnTo>
                    <a:pt x="244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44"/>
            <p:cNvSpPr>
              <a:spLocks noEditPoints="1"/>
            </p:cNvSpPr>
            <p:nvPr/>
          </p:nvSpPr>
          <p:spPr bwMode="auto">
            <a:xfrm>
              <a:off x="6729473" y="6515147"/>
              <a:ext cx="217839" cy="207383"/>
            </a:xfrm>
            <a:custGeom>
              <a:avLst/>
              <a:gdLst>
                <a:gd name="T0" fmla="*/ 249 w 249"/>
                <a:gd name="T1" fmla="*/ 156 h 239"/>
                <a:gd name="T2" fmla="*/ 249 w 249"/>
                <a:gd name="T3" fmla="*/ 125 h 239"/>
                <a:gd name="T4" fmla="*/ 0 w 249"/>
                <a:gd name="T5" fmla="*/ 125 h 239"/>
                <a:gd name="T6" fmla="*/ 0 w 249"/>
                <a:gd name="T7" fmla="*/ 156 h 239"/>
                <a:gd name="T8" fmla="*/ 249 w 249"/>
                <a:gd name="T9" fmla="*/ 156 h 239"/>
                <a:gd name="T10" fmla="*/ 249 w 249"/>
                <a:gd name="T11" fmla="*/ 42 h 239"/>
                <a:gd name="T12" fmla="*/ 0 w 249"/>
                <a:gd name="T13" fmla="*/ 42 h 239"/>
                <a:gd name="T14" fmla="*/ 0 w 249"/>
                <a:gd name="T15" fmla="*/ 73 h 239"/>
                <a:gd name="T16" fmla="*/ 249 w 249"/>
                <a:gd name="T17" fmla="*/ 73 h 239"/>
                <a:gd name="T18" fmla="*/ 249 w 249"/>
                <a:gd name="T19" fmla="*/ 42 h 239"/>
                <a:gd name="T20" fmla="*/ 249 w 249"/>
                <a:gd name="T21" fmla="*/ 0 h 239"/>
                <a:gd name="T22" fmla="*/ 0 w 249"/>
                <a:gd name="T23" fmla="*/ 0 h 239"/>
                <a:gd name="T24" fmla="*/ 0 w 249"/>
                <a:gd name="T25" fmla="*/ 31 h 239"/>
                <a:gd name="T26" fmla="*/ 249 w 249"/>
                <a:gd name="T27" fmla="*/ 31 h 239"/>
                <a:gd name="T28" fmla="*/ 249 w 249"/>
                <a:gd name="T29" fmla="*/ 0 h 239"/>
                <a:gd name="T30" fmla="*/ 0 w 249"/>
                <a:gd name="T31" fmla="*/ 114 h 239"/>
                <a:gd name="T32" fmla="*/ 249 w 249"/>
                <a:gd name="T33" fmla="*/ 114 h 239"/>
                <a:gd name="T34" fmla="*/ 249 w 249"/>
                <a:gd name="T35" fmla="*/ 83 h 239"/>
                <a:gd name="T36" fmla="*/ 0 w 249"/>
                <a:gd name="T37" fmla="*/ 83 h 239"/>
                <a:gd name="T38" fmla="*/ 0 w 249"/>
                <a:gd name="T39" fmla="*/ 114 h 239"/>
                <a:gd name="T40" fmla="*/ 0 w 249"/>
                <a:gd name="T41" fmla="*/ 198 h 239"/>
                <a:gd name="T42" fmla="*/ 249 w 249"/>
                <a:gd name="T43" fmla="*/ 198 h 239"/>
                <a:gd name="T44" fmla="*/ 249 w 249"/>
                <a:gd name="T45" fmla="*/ 166 h 239"/>
                <a:gd name="T46" fmla="*/ 0 w 249"/>
                <a:gd name="T47" fmla="*/ 166 h 239"/>
                <a:gd name="T48" fmla="*/ 0 w 249"/>
                <a:gd name="T49" fmla="*/ 198 h 239"/>
                <a:gd name="T50" fmla="*/ 0 w 249"/>
                <a:gd name="T51" fmla="*/ 239 h 239"/>
                <a:gd name="T52" fmla="*/ 249 w 249"/>
                <a:gd name="T53" fmla="*/ 239 h 239"/>
                <a:gd name="T54" fmla="*/ 249 w 249"/>
                <a:gd name="T55" fmla="*/ 208 h 239"/>
                <a:gd name="T56" fmla="*/ 0 w 249"/>
                <a:gd name="T57" fmla="*/ 208 h 239"/>
                <a:gd name="T58" fmla="*/ 0 w 249"/>
                <a:gd name="T59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9" h="239">
                  <a:moveTo>
                    <a:pt x="249" y="156"/>
                  </a:moveTo>
                  <a:lnTo>
                    <a:pt x="249" y="125"/>
                  </a:lnTo>
                  <a:lnTo>
                    <a:pt x="0" y="125"/>
                  </a:lnTo>
                  <a:lnTo>
                    <a:pt x="0" y="156"/>
                  </a:lnTo>
                  <a:lnTo>
                    <a:pt x="249" y="156"/>
                  </a:lnTo>
                  <a:close/>
                  <a:moveTo>
                    <a:pt x="249" y="42"/>
                  </a:moveTo>
                  <a:lnTo>
                    <a:pt x="0" y="42"/>
                  </a:lnTo>
                  <a:lnTo>
                    <a:pt x="0" y="73"/>
                  </a:lnTo>
                  <a:lnTo>
                    <a:pt x="249" y="73"/>
                  </a:lnTo>
                  <a:lnTo>
                    <a:pt x="249" y="42"/>
                  </a:lnTo>
                  <a:close/>
                  <a:moveTo>
                    <a:pt x="249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249" y="31"/>
                  </a:lnTo>
                  <a:lnTo>
                    <a:pt x="249" y="0"/>
                  </a:lnTo>
                  <a:close/>
                  <a:moveTo>
                    <a:pt x="0" y="114"/>
                  </a:moveTo>
                  <a:lnTo>
                    <a:pt x="249" y="114"/>
                  </a:lnTo>
                  <a:lnTo>
                    <a:pt x="249" y="83"/>
                  </a:lnTo>
                  <a:lnTo>
                    <a:pt x="0" y="83"/>
                  </a:lnTo>
                  <a:lnTo>
                    <a:pt x="0" y="114"/>
                  </a:lnTo>
                  <a:close/>
                  <a:moveTo>
                    <a:pt x="0" y="198"/>
                  </a:moveTo>
                  <a:lnTo>
                    <a:pt x="249" y="198"/>
                  </a:lnTo>
                  <a:lnTo>
                    <a:pt x="249" y="166"/>
                  </a:lnTo>
                  <a:lnTo>
                    <a:pt x="0" y="166"/>
                  </a:lnTo>
                  <a:lnTo>
                    <a:pt x="0" y="198"/>
                  </a:lnTo>
                  <a:close/>
                  <a:moveTo>
                    <a:pt x="0" y="239"/>
                  </a:moveTo>
                  <a:lnTo>
                    <a:pt x="249" y="239"/>
                  </a:lnTo>
                  <a:lnTo>
                    <a:pt x="249" y="208"/>
                  </a:lnTo>
                  <a:lnTo>
                    <a:pt x="0" y="208"/>
                  </a:lnTo>
                  <a:lnTo>
                    <a:pt x="0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45"/>
            <p:cNvSpPr>
              <a:spLocks noEditPoints="1"/>
            </p:cNvSpPr>
            <p:nvPr/>
          </p:nvSpPr>
          <p:spPr bwMode="auto">
            <a:xfrm>
              <a:off x="7010049" y="6515147"/>
              <a:ext cx="212610" cy="207383"/>
            </a:xfrm>
            <a:custGeom>
              <a:avLst/>
              <a:gdLst>
                <a:gd name="T0" fmla="*/ 244 w 244"/>
                <a:gd name="T1" fmla="*/ 156 h 239"/>
                <a:gd name="T2" fmla="*/ 244 w 244"/>
                <a:gd name="T3" fmla="*/ 125 h 239"/>
                <a:gd name="T4" fmla="*/ 0 w 244"/>
                <a:gd name="T5" fmla="*/ 125 h 239"/>
                <a:gd name="T6" fmla="*/ 0 w 244"/>
                <a:gd name="T7" fmla="*/ 156 h 239"/>
                <a:gd name="T8" fmla="*/ 244 w 244"/>
                <a:gd name="T9" fmla="*/ 156 h 239"/>
                <a:gd name="T10" fmla="*/ 244 w 244"/>
                <a:gd name="T11" fmla="*/ 42 h 239"/>
                <a:gd name="T12" fmla="*/ 31 w 244"/>
                <a:gd name="T13" fmla="*/ 42 h 239"/>
                <a:gd name="T14" fmla="*/ 31 w 244"/>
                <a:gd name="T15" fmla="*/ 73 h 239"/>
                <a:gd name="T16" fmla="*/ 244 w 244"/>
                <a:gd name="T17" fmla="*/ 73 h 239"/>
                <a:gd name="T18" fmla="*/ 244 w 244"/>
                <a:gd name="T19" fmla="*/ 42 h 239"/>
                <a:gd name="T20" fmla="*/ 244 w 244"/>
                <a:gd name="T21" fmla="*/ 0 h 239"/>
                <a:gd name="T22" fmla="*/ 62 w 244"/>
                <a:gd name="T23" fmla="*/ 0 h 239"/>
                <a:gd name="T24" fmla="*/ 62 w 244"/>
                <a:gd name="T25" fmla="*/ 31 h 239"/>
                <a:gd name="T26" fmla="*/ 244 w 244"/>
                <a:gd name="T27" fmla="*/ 31 h 239"/>
                <a:gd name="T28" fmla="*/ 244 w 244"/>
                <a:gd name="T29" fmla="*/ 0 h 239"/>
                <a:gd name="T30" fmla="*/ 73 w 244"/>
                <a:gd name="T31" fmla="*/ 114 h 239"/>
                <a:gd name="T32" fmla="*/ 244 w 244"/>
                <a:gd name="T33" fmla="*/ 114 h 239"/>
                <a:gd name="T34" fmla="*/ 244 w 244"/>
                <a:gd name="T35" fmla="*/ 83 h 239"/>
                <a:gd name="T36" fmla="*/ 73 w 244"/>
                <a:gd name="T37" fmla="*/ 83 h 239"/>
                <a:gd name="T38" fmla="*/ 73 w 244"/>
                <a:gd name="T39" fmla="*/ 114 h 239"/>
                <a:gd name="T40" fmla="*/ 52 w 244"/>
                <a:gd name="T41" fmla="*/ 198 h 239"/>
                <a:gd name="T42" fmla="*/ 244 w 244"/>
                <a:gd name="T43" fmla="*/ 198 h 239"/>
                <a:gd name="T44" fmla="*/ 244 w 244"/>
                <a:gd name="T45" fmla="*/ 166 h 239"/>
                <a:gd name="T46" fmla="*/ 52 w 244"/>
                <a:gd name="T47" fmla="*/ 166 h 239"/>
                <a:gd name="T48" fmla="*/ 52 w 244"/>
                <a:gd name="T49" fmla="*/ 198 h 239"/>
                <a:gd name="T50" fmla="*/ 15 w 244"/>
                <a:gd name="T51" fmla="*/ 239 h 239"/>
                <a:gd name="T52" fmla="*/ 244 w 244"/>
                <a:gd name="T53" fmla="*/ 239 h 239"/>
                <a:gd name="T54" fmla="*/ 244 w 244"/>
                <a:gd name="T55" fmla="*/ 208 h 239"/>
                <a:gd name="T56" fmla="*/ 15 w 244"/>
                <a:gd name="T57" fmla="*/ 208 h 239"/>
                <a:gd name="T58" fmla="*/ 15 w 244"/>
                <a:gd name="T59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4" h="239">
                  <a:moveTo>
                    <a:pt x="244" y="156"/>
                  </a:moveTo>
                  <a:lnTo>
                    <a:pt x="244" y="125"/>
                  </a:lnTo>
                  <a:lnTo>
                    <a:pt x="0" y="125"/>
                  </a:lnTo>
                  <a:lnTo>
                    <a:pt x="0" y="156"/>
                  </a:lnTo>
                  <a:lnTo>
                    <a:pt x="244" y="156"/>
                  </a:lnTo>
                  <a:close/>
                  <a:moveTo>
                    <a:pt x="244" y="42"/>
                  </a:moveTo>
                  <a:lnTo>
                    <a:pt x="31" y="42"/>
                  </a:lnTo>
                  <a:lnTo>
                    <a:pt x="31" y="73"/>
                  </a:lnTo>
                  <a:lnTo>
                    <a:pt x="244" y="73"/>
                  </a:lnTo>
                  <a:lnTo>
                    <a:pt x="244" y="42"/>
                  </a:lnTo>
                  <a:close/>
                  <a:moveTo>
                    <a:pt x="244" y="0"/>
                  </a:moveTo>
                  <a:lnTo>
                    <a:pt x="62" y="0"/>
                  </a:lnTo>
                  <a:lnTo>
                    <a:pt x="62" y="31"/>
                  </a:lnTo>
                  <a:lnTo>
                    <a:pt x="244" y="31"/>
                  </a:lnTo>
                  <a:lnTo>
                    <a:pt x="244" y="0"/>
                  </a:lnTo>
                  <a:close/>
                  <a:moveTo>
                    <a:pt x="73" y="114"/>
                  </a:moveTo>
                  <a:lnTo>
                    <a:pt x="244" y="114"/>
                  </a:lnTo>
                  <a:lnTo>
                    <a:pt x="244" y="83"/>
                  </a:lnTo>
                  <a:lnTo>
                    <a:pt x="73" y="83"/>
                  </a:lnTo>
                  <a:lnTo>
                    <a:pt x="73" y="114"/>
                  </a:lnTo>
                  <a:close/>
                  <a:moveTo>
                    <a:pt x="52" y="198"/>
                  </a:moveTo>
                  <a:lnTo>
                    <a:pt x="244" y="198"/>
                  </a:lnTo>
                  <a:lnTo>
                    <a:pt x="244" y="166"/>
                  </a:lnTo>
                  <a:lnTo>
                    <a:pt x="52" y="166"/>
                  </a:lnTo>
                  <a:lnTo>
                    <a:pt x="52" y="198"/>
                  </a:lnTo>
                  <a:close/>
                  <a:moveTo>
                    <a:pt x="15" y="239"/>
                  </a:moveTo>
                  <a:lnTo>
                    <a:pt x="244" y="239"/>
                  </a:lnTo>
                  <a:lnTo>
                    <a:pt x="244" y="208"/>
                  </a:lnTo>
                  <a:lnTo>
                    <a:pt x="15" y="208"/>
                  </a:lnTo>
                  <a:lnTo>
                    <a:pt x="15" y="239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46"/>
            <p:cNvSpPr>
              <a:spLocks noEditPoints="1"/>
            </p:cNvSpPr>
            <p:nvPr/>
          </p:nvSpPr>
          <p:spPr bwMode="auto">
            <a:xfrm>
              <a:off x="7273198" y="6516889"/>
              <a:ext cx="226552" cy="212610"/>
            </a:xfrm>
            <a:custGeom>
              <a:avLst/>
              <a:gdLst>
                <a:gd name="T0" fmla="*/ 88 w 260"/>
                <a:gd name="T1" fmla="*/ 0 h 244"/>
                <a:gd name="T2" fmla="*/ 88 w 260"/>
                <a:gd name="T3" fmla="*/ 20 h 244"/>
                <a:gd name="T4" fmla="*/ 171 w 260"/>
                <a:gd name="T5" fmla="*/ 20 h 244"/>
                <a:gd name="T6" fmla="*/ 171 w 260"/>
                <a:gd name="T7" fmla="*/ 0 h 244"/>
                <a:gd name="T8" fmla="*/ 88 w 260"/>
                <a:gd name="T9" fmla="*/ 0 h 244"/>
                <a:gd name="T10" fmla="*/ 240 w 260"/>
                <a:gd name="T11" fmla="*/ 20 h 244"/>
                <a:gd name="T12" fmla="*/ 240 w 260"/>
                <a:gd name="T13" fmla="*/ 67 h 244"/>
                <a:gd name="T14" fmla="*/ 260 w 260"/>
                <a:gd name="T15" fmla="*/ 67 h 244"/>
                <a:gd name="T16" fmla="*/ 260 w 260"/>
                <a:gd name="T17" fmla="*/ 20 h 244"/>
                <a:gd name="T18" fmla="*/ 260 w 260"/>
                <a:gd name="T19" fmla="*/ 0 h 244"/>
                <a:gd name="T20" fmla="*/ 241 w 260"/>
                <a:gd name="T21" fmla="*/ 0 h 244"/>
                <a:gd name="T22" fmla="*/ 208 w 260"/>
                <a:gd name="T23" fmla="*/ 0 h 244"/>
                <a:gd name="T24" fmla="*/ 208 w 260"/>
                <a:gd name="T25" fmla="*/ 20 h 244"/>
                <a:gd name="T26" fmla="*/ 240 w 260"/>
                <a:gd name="T27" fmla="*/ 20 h 244"/>
                <a:gd name="T28" fmla="*/ 240 w 260"/>
                <a:gd name="T29" fmla="*/ 104 h 244"/>
                <a:gd name="T30" fmla="*/ 240 w 260"/>
                <a:gd name="T31" fmla="*/ 156 h 244"/>
                <a:gd name="T32" fmla="*/ 260 w 260"/>
                <a:gd name="T33" fmla="*/ 156 h 244"/>
                <a:gd name="T34" fmla="*/ 260 w 260"/>
                <a:gd name="T35" fmla="*/ 104 h 244"/>
                <a:gd name="T36" fmla="*/ 240 w 260"/>
                <a:gd name="T37" fmla="*/ 104 h 244"/>
                <a:gd name="T38" fmla="*/ 208 w 260"/>
                <a:gd name="T39" fmla="*/ 223 h 244"/>
                <a:gd name="T40" fmla="*/ 208 w 260"/>
                <a:gd name="T41" fmla="*/ 244 h 244"/>
                <a:gd name="T42" fmla="*/ 241 w 260"/>
                <a:gd name="T43" fmla="*/ 244 h 244"/>
                <a:gd name="T44" fmla="*/ 260 w 260"/>
                <a:gd name="T45" fmla="*/ 244 h 244"/>
                <a:gd name="T46" fmla="*/ 260 w 260"/>
                <a:gd name="T47" fmla="*/ 223 h 244"/>
                <a:gd name="T48" fmla="*/ 260 w 260"/>
                <a:gd name="T49" fmla="*/ 187 h 244"/>
                <a:gd name="T50" fmla="*/ 240 w 260"/>
                <a:gd name="T51" fmla="*/ 187 h 244"/>
                <a:gd name="T52" fmla="*/ 240 w 260"/>
                <a:gd name="T53" fmla="*/ 223 h 244"/>
                <a:gd name="T54" fmla="*/ 208 w 260"/>
                <a:gd name="T55" fmla="*/ 223 h 244"/>
                <a:gd name="T56" fmla="*/ 88 w 260"/>
                <a:gd name="T57" fmla="*/ 223 h 244"/>
                <a:gd name="T58" fmla="*/ 88 w 260"/>
                <a:gd name="T59" fmla="*/ 244 h 244"/>
                <a:gd name="T60" fmla="*/ 171 w 260"/>
                <a:gd name="T61" fmla="*/ 244 h 244"/>
                <a:gd name="T62" fmla="*/ 171 w 260"/>
                <a:gd name="T63" fmla="*/ 223 h 244"/>
                <a:gd name="T64" fmla="*/ 88 w 260"/>
                <a:gd name="T65" fmla="*/ 223 h 244"/>
                <a:gd name="T66" fmla="*/ 0 w 260"/>
                <a:gd name="T67" fmla="*/ 171 h 244"/>
                <a:gd name="T68" fmla="*/ 0 w 260"/>
                <a:gd name="T69" fmla="*/ 223 h 244"/>
                <a:gd name="T70" fmla="*/ 0 w 260"/>
                <a:gd name="T71" fmla="*/ 244 h 244"/>
                <a:gd name="T72" fmla="*/ 18 w 260"/>
                <a:gd name="T73" fmla="*/ 244 h 244"/>
                <a:gd name="T74" fmla="*/ 52 w 260"/>
                <a:gd name="T75" fmla="*/ 244 h 244"/>
                <a:gd name="T76" fmla="*/ 52 w 260"/>
                <a:gd name="T77" fmla="*/ 223 h 244"/>
                <a:gd name="T78" fmla="*/ 21 w 260"/>
                <a:gd name="T79" fmla="*/ 223 h 244"/>
                <a:gd name="T80" fmla="*/ 21 w 260"/>
                <a:gd name="T81" fmla="*/ 171 h 244"/>
                <a:gd name="T82" fmla="*/ 0 w 260"/>
                <a:gd name="T83" fmla="*/ 171 h 244"/>
                <a:gd name="T84" fmla="*/ 0 w 260"/>
                <a:gd name="T85" fmla="*/ 83 h 244"/>
                <a:gd name="T86" fmla="*/ 0 w 260"/>
                <a:gd name="T87" fmla="*/ 140 h 244"/>
                <a:gd name="T88" fmla="*/ 21 w 260"/>
                <a:gd name="T89" fmla="*/ 140 h 244"/>
                <a:gd name="T90" fmla="*/ 21 w 260"/>
                <a:gd name="T91" fmla="*/ 83 h 244"/>
                <a:gd name="T92" fmla="*/ 0 w 260"/>
                <a:gd name="T93" fmla="*/ 83 h 244"/>
                <a:gd name="T94" fmla="*/ 0 w 260"/>
                <a:gd name="T95" fmla="*/ 0 h 244"/>
                <a:gd name="T96" fmla="*/ 0 w 260"/>
                <a:gd name="T97" fmla="*/ 20 h 244"/>
                <a:gd name="T98" fmla="*/ 0 w 260"/>
                <a:gd name="T99" fmla="*/ 52 h 244"/>
                <a:gd name="T100" fmla="*/ 21 w 260"/>
                <a:gd name="T101" fmla="*/ 52 h 244"/>
                <a:gd name="T102" fmla="*/ 21 w 260"/>
                <a:gd name="T103" fmla="*/ 20 h 244"/>
                <a:gd name="T104" fmla="*/ 52 w 260"/>
                <a:gd name="T105" fmla="*/ 20 h 244"/>
                <a:gd name="T106" fmla="*/ 52 w 260"/>
                <a:gd name="T107" fmla="*/ 0 h 244"/>
                <a:gd name="T108" fmla="*/ 0 w 260"/>
                <a:gd name="T109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" h="244">
                  <a:moveTo>
                    <a:pt x="88" y="0"/>
                  </a:moveTo>
                  <a:lnTo>
                    <a:pt x="88" y="20"/>
                  </a:lnTo>
                  <a:lnTo>
                    <a:pt x="171" y="20"/>
                  </a:lnTo>
                  <a:lnTo>
                    <a:pt x="171" y="0"/>
                  </a:lnTo>
                  <a:lnTo>
                    <a:pt x="88" y="0"/>
                  </a:lnTo>
                  <a:close/>
                  <a:moveTo>
                    <a:pt x="240" y="20"/>
                  </a:moveTo>
                  <a:lnTo>
                    <a:pt x="240" y="67"/>
                  </a:lnTo>
                  <a:lnTo>
                    <a:pt x="260" y="67"/>
                  </a:lnTo>
                  <a:lnTo>
                    <a:pt x="260" y="20"/>
                  </a:lnTo>
                  <a:lnTo>
                    <a:pt x="260" y="0"/>
                  </a:lnTo>
                  <a:lnTo>
                    <a:pt x="241" y="0"/>
                  </a:lnTo>
                  <a:lnTo>
                    <a:pt x="208" y="0"/>
                  </a:lnTo>
                  <a:lnTo>
                    <a:pt x="208" y="20"/>
                  </a:lnTo>
                  <a:lnTo>
                    <a:pt x="240" y="20"/>
                  </a:lnTo>
                  <a:close/>
                  <a:moveTo>
                    <a:pt x="240" y="104"/>
                  </a:moveTo>
                  <a:lnTo>
                    <a:pt x="240" y="156"/>
                  </a:lnTo>
                  <a:lnTo>
                    <a:pt x="260" y="156"/>
                  </a:lnTo>
                  <a:lnTo>
                    <a:pt x="260" y="104"/>
                  </a:lnTo>
                  <a:lnTo>
                    <a:pt x="240" y="104"/>
                  </a:lnTo>
                  <a:close/>
                  <a:moveTo>
                    <a:pt x="208" y="223"/>
                  </a:moveTo>
                  <a:lnTo>
                    <a:pt x="208" y="244"/>
                  </a:lnTo>
                  <a:lnTo>
                    <a:pt x="241" y="244"/>
                  </a:lnTo>
                  <a:lnTo>
                    <a:pt x="260" y="244"/>
                  </a:lnTo>
                  <a:lnTo>
                    <a:pt x="260" y="223"/>
                  </a:lnTo>
                  <a:lnTo>
                    <a:pt x="260" y="187"/>
                  </a:lnTo>
                  <a:lnTo>
                    <a:pt x="240" y="187"/>
                  </a:lnTo>
                  <a:lnTo>
                    <a:pt x="240" y="223"/>
                  </a:lnTo>
                  <a:lnTo>
                    <a:pt x="208" y="223"/>
                  </a:lnTo>
                  <a:close/>
                  <a:moveTo>
                    <a:pt x="88" y="223"/>
                  </a:moveTo>
                  <a:lnTo>
                    <a:pt x="88" y="244"/>
                  </a:lnTo>
                  <a:lnTo>
                    <a:pt x="171" y="244"/>
                  </a:lnTo>
                  <a:lnTo>
                    <a:pt x="171" y="223"/>
                  </a:lnTo>
                  <a:lnTo>
                    <a:pt x="88" y="223"/>
                  </a:lnTo>
                  <a:close/>
                  <a:moveTo>
                    <a:pt x="0" y="171"/>
                  </a:moveTo>
                  <a:lnTo>
                    <a:pt x="0" y="223"/>
                  </a:lnTo>
                  <a:lnTo>
                    <a:pt x="0" y="244"/>
                  </a:lnTo>
                  <a:lnTo>
                    <a:pt x="18" y="244"/>
                  </a:lnTo>
                  <a:lnTo>
                    <a:pt x="52" y="244"/>
                  </a:lnTo>
                  <a:lnTo>
                    <a:pt x="52" y="223"/>
                  </a:lnTo>
                  <a:lnTo>
                    <a:pt x="21" y="223"/>
                  </a:lnTo>
                  <a:lnTo>
                    <a:pt x="21" y="171"/>
                  </a:lnTo>
                  <a:lnTo>
                    <a:pt x="0" y="171"/>
                  </a:lnTo>
                  <a:close/>
                  <a:moveTo>
                    <a:pt x="0" y="83"/>
                  </a:moveTo>
                  <a:lnTo>
                    <a:pt x="0" y="140"/>
                  </a:lnTo>
                  <a:lnTo>
                    <a:pt x="21" y="140"/>
                  </a:lnTo>
                  <a:lnTo>
                    <a:pt x="21" y="83"/>
                  </a:lnTo>
                  <a:lnTo>
                    <a:pt x="0" y="83"/>
                  </a:lnTo>
                  <a:close/>
                  <a:moveTo>
                    <a:pt x="0" y="0"/>
                  </a:moveTo>
                  <a:lnTo>
                    <a:pt x="0" y="20"/>
                  </a:lnTo>
                  <a:lnTo>
                    <a:pt x="0" y="52"/>
                  </a:lnTo>
                  <a:lnTo>
                    <a:pt x="21" y="52"/>
                  </a:lnTo>
                  <a:lnTo>
                    <a:pt x="21" y="20"/>
                  </a:lnTo>
                  <a:lnTo>
                    <a:pt x="52" y="20"/>
                  </a:lnTo>
                  <a:lnTo>
                    <a:pt x="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47"/>
            <p:cNvSpPr>
              <a:spLocks noEditPoints="1"/>
            </p:cNvSpPr>
            <p:nvPr/>
          </p:nvSpPr>
          <p:spPr bwMode="auto">
            <a:xfrm>
              <a:off x="7557259" y="6506433"/>
              <a:ext cx="226552" cy="224810"/>
            </a:xfrm>
            <a:custGeom>
              <a:avLst/>
              <a:gdLst>
                <a:gd name="T0" fmla="*/ 261 w 261"/>
                <a:gd name="T1" fmla="*/ 203 h 259"/>
                <a:gd name="T2" fmla="*/ 261 w 261"/>
                <a:gd name="T3" fmla="*/ 259 h 259"/>
                <a:gd name="T4" fmla="*/ 204 w 261"/>
                <a:gd name="T5" fmla="*/ 259 h 259"/>
                <a:gd name="T6" fmla="*/ 204 w 261"/>
                <a:gd name="T7" fmla="*/ 234 h 259"/>
                <a:gd name="T8" fmla="*/ 58 w 261"/>
                <a:gd name="T9" fmla="*/ 234 h 259"/>
                <a:gd name="T10" fmla="*/ 58 w 261"/>
                <a:gd name="T11" fmla="*/ 259 h 259"/>
                <a:gd name="T12" fmla="*/ 0 w 261"/>
                <a:gd name="T13" fmla="*/ 259 h 259"/>
                <a:gd name="T14" fmla="*/ 0 w 261"/>
                <a:gd name="T15" fmla="*/ 203 h 259"/>
                <a:gd name="T16" fmla="*/ 26 w 261"/>
                <a:gd name="T17" fmla="*/ 203 h 259"/>
                <a:gd name="T18" fmla="*/ 26 w 261"/>
                <a:gd name="T19" fmla="*/ 56 h 259"/>
                <a:gd name="T20" fmla="*/ 0 w 261"/>
                <a:gd name="T21" fmla="*/ 56 h 259"/>
                <a:gd name="T22" fmla="*/ 0 w 261"/>
                <a:gd name="T23" fmla="*/ 0 h 259"/>
                <a:gd name="T24" fmla="*/ 58 w 261"/>
                <a:gd name="T25" fmla="*/ 0 h 259"/>
                <a:gd name="T26" fmla="*/ 58 w 261"/>
                <a:gd name="T27" fmla="*/ 25 h 259"/>
                <a:gd name="T28" fmla="*/ 204 w 261"/>
                <a:gd name="T29" fmla="*/ 25 h 259"/>
                <a:gd name="T30" fmla="*/ 204 w 261"/>
                <a:gd name="T31" fmla="*/ 0 h 259"/>
                <a:gd name="T32" fmla="*/ 261 w 261"/>
                <a:gd name="T33" fmla="*/ 0 h 259"/>
                <a:gd name="T34" fmla="*/ 261 w 261"/>
                <a:gd name="T35" fmla="*/ 56 h 259"/>
                <a:gd name="T36" fmla="*/ 234 w 261"/>
                <a:gd name="T37" fmla="*/ 56 h 259"/>
                <a:gd name="T38" fmla="*/ 234 w 261"/>
                <a:gd name="T39" fmla="*/ 203 h 259"/>
                <a:gd name="T40" fmla="*/ 261 w 261"/>
                <a:gd name="T41" fmla="*/ 203 h 259"/>
                <a:gd name="T42" fmla="*/ 15 w 261"/>
                <a:gd name="T43" fmla="*/ 218 h 259"/>
                <a:gd name="T44" fmla="*/ 15 w 261"/>
                <a:gd name="T45" fmla="*/ 243 h 259"/>
                <a:gd name="T46" fmla="*/ 41 w 261"/>
                <a:gd name="T47" fmla="*/ 243 h 259"/>
                <a:gd name="T48" fmla="*/ 41 w 261"/>
                <a:gd name="T49" fmla="*/ 218 h 259"/>
                <a:gd name="T50" fmla="*/ 15 w 261"/>
                <a:gd name="T51" fmla="*/ 218 h 259"/>
                <a:gd name="T52" fmla="*/ 41 w 261"/>
                <a:gd name="T53" fmla="*/ 16 h 259"/>
                <a:gd name="T54" fmla="*/ 15 w 261"/>
                <a:gd name="T55" fmla="*/ 16 h 259"/>
                <a:gd name="T56" fmla="*/ 15 w 261"/>
                <a:gd name="T57" fmla="*/ 40 h 259"/>
                <a:gd name="T58" fmla="*/ 41 w 261"/>
                <a:gd name="T59" fmla="*/ 40 h 259"/>
                <a:gd name="T60" fmla="*/ 41 w 261"/>
                <a:gd name="T61" fmla="*/ 16 h 259"/>
                <a:gd name="T62" fmla="*/ 204 w 261"/>
                <a:gd name="T63" fmla="*/ 40 h 259"/>
                <a:gd name="T64" fmla="*/ 58 w 261"/>
                <a:gd name="T65" fmla="*/ 40 h 259"/>
                <a:gd name="T66" fmla="*/ 58 w 261"/>
                <a:gd name="T67" fmla="*/ 56 h 259"/>
                <a:gd name="T68" fmla="*/ 41 w 261"/>
                <a:gd name="T69" fmla="*/ 56 h 259"/>
                <a:gd name="T70" fmla="*/ 41 w 261"/>
                <a:gd name="T71" fmla="*/ 203 h 259"/>
                <a:gd name="T72" fmla="*/ 58 w 261"/>
                <a:gd name="T73" fmla="*/ 203 h 259"/>
                <a:gd name="T74" fmla="*/ 58 w 261"/>
                <a:gd name="T75" fmla="*/ 218 h 259"/>
                <a:gd name="T76" fmla="*/ 204 w 261"/>
                <a:gd name="T77" fmla="*/ 218 h 259"/>
                <a:gd name="T78" fmla="*/ 204 w 261"/>
                <a:gd name="T79" fmla="*/ 203 h 259"/>
                <a:gd name="T80" fmla="*/ 218 w 261"/>
                <a:gd name="T81" fmla="*/ 203 h 259"/>
                <a:gd name="T82" fmla="*/ 218 w 261"/>
                <a:gd name="T83" fmla="*/ 56 h 259"/>
                <a:gd name="T84" fmla="*/ 204 w 261"/>
                <a:gd name="T85" fmla="*/ 56 h 259"/>
                <a:gd name="T86" fmla="*/ 204 w 261"/>
                <a:gd name="T87" fmla="*/ 40 h 259"/>
                <a:gd name="T88" fmla="*/ 244 w 261"/>
                <a:gd name="T89" fmla="*/ 40 h 259"/>
                <a:gd name="T90" fmla="*/ 244 w 261"/>
                <a:gd name="T91" fmla="*/ 16 h 259"/>
                <a:gd name="T92" fmla="*/ 218 w 261"/>
                <a:gd name="T93" fmla="*/ 16 h 259"/>
                <a:gd name="T94" fmla="*/ 218 w 261"/>
                <a:gd name="T95" fmla="*/ 40 h 259"/>
                <a:gd name="T96" fmla="*/ 244 w 261"/>
                <a:gd name="T97" fmla="*/ 40 h 259"/>
                <a:gd name="T98" fmla="*/ 218 w 261"/>
                <a:gd name="T99" fmla="*/ 218 h 259"/>
                <a:gd name="T100" fmla="*/ 218 w 261"/>
                <a:gd name="T101" fmla="*/ 243 h 259"/>
                <a:gd name="T102" fmla="*/ 244 w 261"/>
                <a:gd name="T103" fmla="*/ 243 h 259"/>
                <a:gd name="T104" fmla="*/ 244 w 261"/>
                <a:gd name="T105" fmla="*/ 218 h 259"/>
                <a:gd name="T106" fmla="*/ 218 w 261"/>
                <a:gd name="T107" fmla="*/ 21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1" h="259">
                  <a:moveTo>
                    <a:pt x="261" y="203"/>
                  </a:moveTo>
                  <a:lnTo>
                    <a:pt x="261" y="259"/>
                  </a:lnTo>
                  <a:lnTo>
                    <a:pt x="204" y="259"/>
                  </a:lnTo>
                  <a:lnTo>
                    <a:pt x="204" y="234"/>
                  </a:lnTo>
                  <a:lnTo>
                    <a:pt x="58" y="234"/>
                  </a:lnTo>
                  <a:lnTo>
                    <a:pt x="58" y="259"/>
                  </a:lnTo>
                  <a:lnTo>
                    <a:pt x="0" y="259"/>
                  </a:lnTo>
                  <a:lnTo>
                    <a:pt x="0" y="203"/>
                  </a:lnTo>
                  <a:lnTo>
                    <a:pt x="26" y="203"/>
                  </a:lnTo>
                  <a:lnTo>
                    <a:pt x="26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58" y="25"/>
                  </a:lnTo>
                  <a:lnTo>
                    <a:pt x="204" y="25"/>
                  </a:lnTo>
                  <a:lnTo>
                    <a:pt x="204" y="0"/>
                  </a:lnTo>
                  <a:lnTo>
                    <a:pt x="261" y="0"/>
                  </a:lnTo>
                  <a:lnTo>
                    <a:pt x="261" y="56"/>
                  </a:lnTo>
                  <a:lnTo>
                    <a:pt x="234" y="56"/>
                  </a:lnTo>
                  <a:lnTo>
                    <a:pt x="234" y="203"/>
                  </a:lnTo>
                  <a:lnTo>
                    <a:pt x="261" y="203"/>
                  </a:lnTo>
                  <a:close/>
                  <a:moveTo>
                    <a:pt x="15" y="218"/>
                  </a:moveTo>
                  <a:lnTo>
                    <a:pt x="15" y="243"/>
                  </a:lnTo>
                  <a:lnTo>
                    <a:pt x="41" y="243"/>
                  </a:lnTo>
                  <a:lnTo>
                    <a:pt x="41" y="218"/>
                  </a:lnTo>
                  <a:lnTo>
                    <a:pt x="15" y="218"/>
                  </a:lnTo>
                  <a:close/>
                  <a:moveTo>
                    <a:pt x="41" y="16"/>
                  </a:moveTo>
                  <a:lnTo>
                    <a:pt x="15" y="16"/>
                  </a:lnTo>
                  <a:lnTo>
                    <a:pt x="15" y="40"/>
                  </a:lnTo>
                  <a:lnTo>
                    <a:pt x="41" y="40"/>
                  </a:lnTo>
                  <a:lnTo>
                    <a:pt x="41" y="16"/>
                  </a:lnTo>
                  <a:close/>
                  <a:moveTo>
                    <a:pt x="204" y="40"/>
                  </a:moveTo>
                  <a:lnTo>
                    <a:pt x="58" y="40"/>
                  </a:lnTo>
                  <a:lnTo>
                    <a:pt x="58" y="56"/>
                  </a:lnTo>
                  <a:lnTo>
                    <a:pt x="41" y="56"/>
                  </a:lnTo>
                  <a:lnTo>
                    <a:pt x="41" y="203"/>
                  </a:lnTo>
                  <a:lnTo>
                    <a:pt x="58" y="203"/>
                  </a:lnTo>
                  <a:lnTo>
                    <a:pt x="58" y="218"/>
                  </a:lnTo>
                  <a:lnTo>
                    <a:pt x="204" y="218"/>
                  </a:lnTo>
                  <a:lnTo>
                    <a:pt x="204" y="203"/>
                  </a:lnTo>
                  <a:lnTo>
                    <a:pt x="218" y="203"/>
                  </a:lnTo>
                  <a:lnTo>
                    <a:pt x="218" y="56"/>
                  </a:lnTo>
                  <a:lnTo>
                    <a:pt x="204" y="56"/>
                  </a:lnTo>
                  <a:lnTo>
                    <a:pt x="204" y="40"/>
                  </a:lnTo>
                  <a:close/>
                  <a:moveTo>
                    <a:pt x="244" y="40"/>
                  </a:moveTo>
                  <a:lnTo>
                    <a:pt x="244" y="16"/>
                  </a:lnTo>
                  <a:lnTo>
                    <a:pt x="218" y="16"/>
                  </a:lnTo>
                  <a:lnTo>
                    <a:pt x="218" y="40"/>
                  </a:lnTo>
                  <a:lnTo>
                    <a:pt x="244" y="40"/>
                  </a:lnTo>
                  <a:close/>
                  <a:moveTo>
                    <a:pt x="218" y="218"/>
                  </a:moveTo>
                  <a:lnTo>
                    <a:pt x="218" y="243"/>
                  </a:lnTo>
                  <a:lnTo>
                    <a:pt x="244" y="243"/>
                  </a:lnTo>
                  <a:lnTo>
                    <a:pt x="244" y="218"/>
                  </a:lnTo>
                  <a:lnTo>
                    <a:pt x="218" y="218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48"/>
            <p:cNvSpPr>
              <a:spLocks noEditPoints="1"/>
            </p:cNvSpPr>
            <p:nvPr/>
          </p:nvSpPr>
          <p:spPr bwMode="auto">
            <a:xfrm>
              <a:off x="7832607" y="6508176"/>
              <a:ext cx="226552" cy="226552"/>
            </a:xfrm>
            <a:custGeom>
              <a:avLst/>
              <a:gdLst>
                <a:gd name="T0" fmla="*/ 31 w 260"/>
                <a:gd name="T1" fmla="*/ 220 h 260"/>
                <a:gd name="T2" fmla="*/ 36 w 260"/>
                <a:gd name="T3" fmla="*/ 228 h 260"/>
                <a:gd name="T4" fmla="*/ 221 w 260"/>
                <a:gd name="T5" fmla="*/ 228 h 260"/>
                <a:gd name="T6" fmla="*/ 229 w 260"/>
                <a:gd name="T7" fmla="*/ 224 h 260"/>
                <a:gd name="T8" fmla="*/ 229 w 260"/>
                <a:gd name="T9" fmla="*/ 41 h 260"/>
                <a:gd name="T10" fmla="*/ 223 w 260"/>
                <a:gd name="T11" fmla="*/ 33 h 260"/>
                <a:gd name="T12" fmla="*/ 39 w 260"/>
                <a:gd name="T13" fmla="*/ 31 h 260"/>
                <a:gd name="T14" fmla="*/ 31 w 260"/>
                <a:gd name="T15" fmla="*/ 37 h 260"/>
                <a:gd name="T16" fmla="*/ 252 w 260"/>
                <a:gd name="T17" fmla="*/ 0 h 260"/>
                <a:gd name="T18" fmla="*/ 200 w 260"/>
                <a:gd name="T19" fmla="*/ 0 h 260"/>
                <a:gd name="T20" fmla="*/ 195 w 260"/>
                <a:gd name="T21" fmla="*/ 8 h 260"/>
                <a:gd name="T22" fmla="*/ 197 w 260"/>
                <a:gd name="T23" fmla="*/ 13 h 260"/>
                <a:gd name="T24" fmla="*/ 244 w 260"/>
                <a:gd name="T25" fmla="*/ 16 h 260"/>
                <a:gd name="T26" fmla="*/ 244 w 260"/>
                <a:gd name="T27" fmla="*/ 60 h 260"/>
                <a:gd name="T28" fmla="*/ 252 w 260"/>
                <a:gd name="T29" fmla="*/ 65 h 260"/>
                <a:gd name="T30" fmla="*/ 257 w 260"/>
                <a:gd name="T31" fmla="*/ 63 h 260"/>
                <a:gd name="T32" fmla="*/ 260 w 260"/>
                <a:gd name="T33" fmla="*/ 8 h 260"/>
                <a:gd name="T34" fmla="*/ 257 w 260"/>
                <a:gd name="T35" fmla="*/ 3 h 260"/>
                <a:gd name="T36" fmla="*/ 252 w 260"/>
                <a:gd name="T37" fmla="*/ 0 h 260"/>
                <a:gd name="T38" fmla="*/ 248 w 260"/>
                <a:gd name="T39" fmla="*/ 195 h 260"/>
                <a:gd name="T40" fmla="*/ 244 w 260"/>
                <a:gd name="T41" fmla="*/ 203 h 260"/>
                <a:gd name="T42" fmla="*/ 203 w 260"/>
                <a:gd name="T43" fmla="*/ 245 h 260"/>
                <a:gd name="T44" fmla="*/ 195 w 260"/>
                <a:gd name="T45" fmla="*/ 249 h 260"/>
                <a:gd name="T46" fmla="*/ 195 w 260"/>
                <a:gd name="T47" fmla="*/ 255 h 260"/>
                <a:gd name="T48" fmla="*/ 203 w 260"/>
                <a:gd name="T49" fmla="*/ 260 h 260"/>
                <a:gd name="T50" fmla="*/ 255 w 260"/>
                <a:gd name="T51" fmla="*/ 259 h 260"/>
                <a:gd name="T52" fmla="*/ 260 w 260"/>
                <a:gd name="T53" fmla="*/ 252 h 260"/>
                <a:gd name="T54" fmla="*/ 260 w 260"/>
                <a:gd name="T55" fmla="*/ 200 h 260"/>
                <a:gd name="T56" fmla="*/ 252 w 260"/>
                <a:gd name="T57" fmla="*/ 195 h 260"/>
                <a:gd name="T58" fmla="*/ 8 w 260"/>
                <a:gd name="T59" fmla="*/ 65 h 260"/>
                <a:gd name="T60" fmla="*/ 15 w 260"/>
                <a:gd name="T61" fmla="*/ 60 h 260"/>
                <a:gd name="T62" fmla="*/ 57 w 260"/>
                <a:gd name="T63" fmla="*/ 16 h 260"/>
                <a:gd name="T64" fmla="*/ 62 w 260"/>
                <a:gd name="T65" fmla="*/ 13 h 260"/>
                <a:gd name="T66" fmla="*/ 65 w 260"/>
                <a:gd name="T67" fmla="*/ 8 h 260"/>
                <a:gd name="T68" fmla="*/ 60 w 260"/>
                <a:gd name="T69" fmla="*/ 0 h 260"/>
                <a:gd name="T70" fmla="*/ 8 w 260"/>
                <a:gd name="T71" fmla="*/ 0 h 260"/>
                <a:gd name="T72" fmla="*/ 0 w 260"/>
                <a:gd name="T73" fmla="*/ 5 h 260"/>
                <a:gd name="T74" fmla="*/ 0 w 260"/>
                <a:gd name="T75" fmla="*/ 57 h 260"/>
                <a:gd name="T76" fmla="*/ 5 w 260"/>
                <a:gd name="T77" fmla="*/ 64 h 260"/>
                <a:gd name="T78" fmla="*/ 57 w 260"/>
                <a:gd name="T79" fmla="*/ 245 h 260"/>
                <a:gd name="T80" fmla="*/ 15 w 260"/>
                <a:gd name="T81" fmla="*/ 203 h 260"/>
                <a:gd name="T82" fmla="*/ 12 w 260"/>
                <a:gd name="T83" fmla="*/ 195 h 260"/>
                <a:gd name="T84" fmla="*/ 5 w 260"/>
                <a:gd name="T85" fmla="*/ 195 h 260"/>
                <a:gd name="T86" fmla="*/ 0 w 260"/>
                <a:gd name="T87" fmla="*/ 203 h 260"/>
                <a:gd name="T88" fmla="*/ 0 w 260"/>
                <a:gd name="T89" fmla="*/ 255 h 260"/>
                <a:gd name="T90" fmla="*/ 8 w 260"/>
                <a:gd name="T91" fmla="*/ 260 h 260"/>
                <a:gd name="T92" fmla="*/ 60 w 260"/>
                <a:gd name="T93" fmla="*/ 259 h 260"/>
                <a:gd name="T94" fmla="*/ 65 w 260"/>
                <a:gd name="T95" fmla="*/ 252 h 260"/>
                <a:gd name="T96" fmla="*/ 62 w 260"/>
                <a:gd name="T97" fmla="*/ 246 h 260"/>
                <a:gd name="T98" fmla="*/ 57 w 260"/>
                <a:gd name="T99" fmla="*/ 245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260">
                  <a:moveTo>
                    <a:pt x="31" y="41"/>
                  </a:moveTo>
                  <a:lnTo>
                    <a:pt x="31" y="220"/>
                  </a:lnTo>
                  <a:lnTo>
                    <a:pt x="31" y="220"/>
                  </a:lnTo>
                  <a:lnTo>
                    <a:pt x="31" y="224"/>
                  </a:lnTo>
                  <a:lnTo>
                    <a:pt x="34" y="226"/>
                  </a:lnTo>
                  <a:lnTo>
                    <a:pt x="36" y="228"/>
                  </a:lnTo>
                  <a:lnTo>
                    <a:pt x="39" y="228"/>
                  </a:lnTo>
                  <a:lnTo>
                    <a:pt x="221" y="228"/>
                  </a:lnTo>
                  <a:lnTo>
                    <a:pt x="221" y="228"/>
                  </a:lnTo>
                  <a:lnTo>
                    <a:pt x="223" y="228"/>
                  </a:lnTo>
                  <a:lnTo>
                    <a:pt x="226" y="226"/>
                  </a:lnTo>
                  <a:lnTo>
                    <a:pt x="229" y="224"/>
                  </a:lnTo>
                  <a:lnTo>
                    <a:pt x="229" y="220"/>
                  </a:lnTo>
                  <a:lnTo>
                    <a:pt x="229" y="41"/>
                  </a:lnTo>
                  <a:lnTo>
                    <a:pt x="229" y="41"/>
                  </a:lnTo>
                  <a:lnTo>
                    <a:pt x="229" y="37"/>
                  </a:lnTo>
                  <a:lnTo>
                    <a:pt x="226" y="34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6" y="33"/>
                  </a:lnTo>
                  <a:lnTo>
                    <a:pt x="34" y="34"/>
                  </a:lnTo>
                  <a:lnTo>
                    <a:pt x="31" y="37"/>
                  </a:lnTo>
                  <a:lnTo>
                    <a:pt x="31" y="41"/>
                  </a:lnTo>
                  <a:lnTo>
                    <a:pt x="31" y="41"/>
                  </a:lnTo>
                  <a:close/>
                  <a:moveTo>
                    <a:pt x="252" y="0"/>
                  </a:moveTo>
                  <a:lnTo>
                    <a:pt x="203" y="0"/>
                  </a:lnTo>
                  <a:lnTo>
                    <a:pt x="203" y="0"/>
                  </a:lnTo>
                  <a:lnTo>
                    <a:pt x="200" y="0"/>
                  </a:lnTo>
                  <a:lnTo>
                    <a:pt x="197" y="3"/>
                  </a:lnTo>
                  <a:lnTo>
                    <a:pt x="195" y="5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1"/>
                  </a:lnTo>
                  <a:lnTo>
                    <a:pt x="197" y="13"/>
                  </a:lnTo>
                  <a:lnTo>
                    <a:pt x="200" y="15"/>
                  </a:lnTo>
                  <a:lnTo>
                    <a:pt x="203" y="16"/>
                  </a:lnTo>
                  <a:lnTo>
                    <a:pt x="244" y="16"/>
                  </a:lnTo>
                  <a:lnTo>
                    <a:pt x="244" y="57"/>
                  </a:lnTo>
                  <a:lnTo>
                    <a:pt x="244" y="57"/>
                  </a:lnTo>
                  <a:lnTo>
                    <a:pt x="244" y="60"/>
                  </a:lnTo>
                  <a:lnTo>
                    <a:pt x="247" y="63"/>
                  </a:lnTo>
                  <a:lnTo>
                    <a:pt x="248" y="64"/>
                  </a:lnTo>
                  <a:lnTo>
                    <a:pt x="252" y="65"/>
                  </a:lnTo>
                  <a:lnTo>
                    <a:pt x="252" y="65"/>
                  </a:lnTo>
                  <a:lnTo>
                    <a:pt x="255" y="64"/>
                  </a:lnTo>
                  <a:lnTo>
                    <a:pt x="257" y="63"/>
                  </a:lnTo>
                  <a:lnTo>
                    <a:pt x="260" y="60"/>
                  </a:lnTo>
                  <a:lnTo>
                    <a:pt x="260" y="57"/>
                  </a:lnTo>
                  <a:lnTo>
                    <a:pt x="260" y="8"/>
                  </a:lnTo>
                  <a:lnTo>
                    <a:pt x="260" y="8"/>
                  </a:lnTo>
                  <a:lnTo>
                    <a:pt x="260" y="5"/>
                  </a:lnTo>
                  <a:lnTo>
                    <a:pt x="257" y="3"/>
                  </a:lnTo>
                  <a:lnTo>
                    <a:pt x="255" y="0"/>
                  </a:lnTo>
                  <a:lnTo>
                    <a:pt x="252" y="0"/>
                  </a:lnTo>
                  <a:lnTo>
                    <a:pt x="252" y="0"/>
                  </a:lnTo>
                  <a:close/>
                  <a:moveTo>
                    <a:pt x="252" y="195"/>
                  </a:moveTo>
                  <a:lnTo>
                    <a:pt x="252" y="195"/>
                  </a:lnTo>
                  <a:lnTo>
                    <a:pt x="248" y="195"/>
                  </a:lnTo>
                  <a:lnTo>
                    <a:pt x="247" y="198"/>
                  </a:lnTo>
                  <a:lnTo>
                    <a:pt x="244" y="200"/>
                  </a:lnTo>
                  <a:lnTo>
                    <a:pt x="244" y="203"/>
                  </a:lnTo>
                  <a:lnTo>
                    <a:pt x="244" y="245"/>
                  </a:lnTo>
                  <a:lnTo>
                    <a:pt x="203" y="245"/>
                  </a:lnTo>
                  <a:lnTo>
                    <a:pt x="203" y="245"/>
                  </a:lnTo>
                  <a:lnTo>
                    <a:pt x="200" y="245"/>
                  </a:lnTo>
                  <a:lnTo>
                    <a:pt x="197" y="246"/>
                  </a:lnTo>
                  <a:lnTo>
                    <a:pt x="195" y="249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5"/>
                  </a:lnTo>
                  <a:lnTo>
                    <a:pt x="197" y="258"/>
                  </a:lnTo>
                  <a:lnTo>
                    <a:pt x="200" y="259"/>
                  </a:lnTo>
                  <a:lnTo>
                    <a:pt x="203" y="260"/>
                  </a:lnTo>
                  <a:lnTo>
                    <a:pt x="252" y="260"/>
                  </a:lnTo>
                  <a:lnTo>
                    <a:pt x="252" y="260"/>
                  </a:lnTo>
                  <a:lnTo>
                    <a:pt x="255" y="259"/>
                  </a:lnTo>
                  <a:lnTo>
                    <a:pt x="257" y="258"/>
                  </a:lnTo>
                  <a:lnTo>
                    <a:pt x="260" y="255"/>
                  </a:lnTo>
                  <a:lnTo>
                    <a:pt x="260" y="252"/>
                  </a:lnTo>
                  <a:lnTo>
                    <a:pt x="260" y="203"/>
                  </a:lnTo>
                  <a:lnTo>
                    <a:pt x="260" y="203"/>
                  </a:lnTo>
                  <a:lnTo>
                    <a:pt x="260" y="200"/>
                  </a:lnTo>
                  <a:lnTo>
                    <a:pt x="257" y="198"/>
                  </a:lnTo>
                  <a:lnTo>
                    <a:pt x="255" y="195"/>
                  </a:lnTo>
                  <a:lnTo>
                    <a:pt x="252" y="195"/>
                  </a:lnTo>
                  <a:lnTo>
                    <a:pt x="252" y="195"/>
                  </a:lnTo>
                  <a:close/>
                  <a:moveTo>
                    <a:pt x="8" y="65"/>
                  </a:moveTo>
                  <a:lnTo>
                    <a:pt x="8" y="65"/>
                  </a:lnTo>
                  <a:lnTo>
                    <a:pt x="12" y="64"/>
                  </a:lnTo>
                  <a:lnTo>
                    <a:pt x="13" y="63"/>
                  </a:lnTo>
                  <a:lnTo>
                    <a:pt x="15" y="60"/>
                  </a:lnTo>
                  <a:lnTo>
                    <a:pt x="15" y="57"/>
                  </a:lnTo>
                  <a:lnTo>
                    <a:pt x="15" y="16"/>
                  </a:lnTo>
                  <a:lnTo>
                    <a:pt x="57" y="16"/>
                  </a:lnTo>
                  <a:lnTo>
                    <a:pt x="57" y="16"/>
                  </a:lnTo>
                  <a:lnTo>
                    <a:pt x="60" y="15"/>
                  </a:lnTo>
                  <a:lnTo>
                    <a:pt x="62" y="13"/>
                  </a:lnTo>
                  <a:lnTo>
                    <a:pt x="65" y="11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5" y="5"/>
                  </a:lnTo>
                  <a:lnTo>
                    <a:pt x="62" y="3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2" y="63"/>
                  </a:lnTo>
                  <a:lnTo>
                    <a:pt x="5" y="64"/>
                  </a:lnTo>
                  <a:lnTo>
                    <a:pt x="8" y="65"/>
                  </a:lnTo>
                  <a:lnTo>
                    <a:pt x="8" y="65"/>
                  </a:lnTo>
                  <a:close/>
                  <a:moveTo>
                    <a:pt x="57" y="245"/>
                  </a:moveTo>
                  <a:lnTo>
                    <a:pt x="15" y="24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5" y="200"/>
                  </a:lnTo>
                  <a:lnTo>
                    <a:pt x="13" y="198"/>
                  </a:lnTo>
                  <a:lnTo>
                    <a:pt x="12" y="195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5" y="195"/>
                  </a:lnTo>
                  <a:lnTo>
                    <a:pt x="2" y="198"/>
                  </a:lnTo>
                  <a:lnTo>
                    <a:pt x="0" y="200"/>
                  </a:lnTo>
                  <a:lnTo>
                    <a:pt x="0" y="203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255"/>
                  </a:lnTo>
                  <a:lnTo>
                    <a:pt x="2" y="258"/>
                  </a:lnTo>
                  <a:lnTo>
                    <a:pt x="5" y="259"/>
                  </a:lnTo>
                  <a:lnTo>
                    <a:pt x="8" y="260"/>
                  </a:lnTo>
                  <a:lnTo>
                    <a:pt x="57" y="260"/>
                  </a:lnTo>
                  <a:lnTo>
                    <a:pt x="57" y="260"/>
                  </a:lnTo>
                  <a:lnTo>
                    <a:pt x="60" y="259"/>
                  </a:lnTo>
                  <a:lnTo>
                    <a:pt x="62" y="258"/>
                  </a:lnTo>
                  <a:lnTo>
                    <a:pt x="65" y="255"/>
                  </a:lnTo>
                  <a:lnTo>
                    <a:pt x="65" y="252"/>
                  </a:lnTo>
                  <a:lnTo>
                    <a:pt x="65" y="252"/>
                  </a:lnTo>
                  <a:lnTo>
                    <a:pt x="65" y="249"/>
                  </a:lnTo>
                  <a:lnTo>
                    <a:pt x="62" y="246"/>
                  </a:lnTo>
                  <a:lnTo>
                    <a:pt x="60" y="245"/>
                  </a:lnTo>
                  <a:lnTo>
                    <a:pt x="57" y="245"/>
                  </a:lnTo>
                  <a:lnTo>
                    <a:pt x="57" y="245"/>
                  </a:lnTo>
                  <a:close/>
                </a:path>
              </a:pathLst>
            </a:custGeom>
            <a:solidFill>
              <a:srgbClr val="6D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1524000" y="332656"/>
            <a:ext cx="9144000" cy="1027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TextBox 31"/>
          <p:cNvSpPr txBox="1"/>
          <p:nvPr/>
        </p:nvSpPr>
        <p:spPr>
          <a:xfrm>
            <a:off x="5310450" y="584684"/>
            <a:ext cx="172675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办公 图标</a:t>
            </a:r>
          </a:p>
        </p:txBody>
      </p:sp>
    </p:spTree>
    <p:extLst>
      <p:ext uri="{BB962C8B-B14F-4D97-AF65-F5344CB8AC3E}">
        <p14:creationId xmlns:p14="http://schemas.microsoft.com/office/powerpoint/2010/main" val="331891022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文本框 72"/>
          <p:cNvSpPr txBox="1"/>
          <p:nvPr/>
        </p:nvSpPr>
        <p:spPr>
          <a:xfrm>
            <a:off x="452200" y="459992"/>
            <a:ext cx="1107997" cy="646331"/>
          </a:xfrm>
          <a:prstGeom prst="rect">
            <a:avLst/>
          </a:prstGeom>
          <a:noFill/>
          <a:effectLst>
            <a:outerShdw blurRad="127000" dist="127000" dir="8100000" algn="tr" rotWithShape="0">
              <a:prstClr val="black">
                <a:alpha val="10000"/>
              </a:prstClr>
            </a:outerShdw>
          </a:effectLst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3600">
                <a:solidFill>
                  <a:srgbClr val="B0B0B0"/>
                </a:solidFill>
              </a:defRPr>
            </a:lvl1pPr>
          </a:lstStyle>
          <a:p>
            <a:r>
              <a:rPr lang="zh-CN" altLang="en-US" dirty="0">
                <a:solidFill>
                  <a:srgbClr val="15B5BC"/>
                </a:solidFill>
                <a:latin typeface="方正兰亭粗黑_GBK" panose="02000000000000000000" pitchFamily="2" charset="-122"/>
                <a:ea typeface="方正兰亭粗黑_GBK" panose="02000000000000000000" pitchFamily="2" charset="-122"/>
              </a:rPr>
              <a:t>食物</a:t>
            </a:r>
          </a:p>
        </p:txBody>
      </p:sp>
      <p:sp>
        <p:nvSpPr>
          <p:cNvPr id="5" name="矩形 4"/>
          <p:cNvSpPr/>
          <p:nvPr/>
        </p:nvSpPr>
        <p:spPr>
          <a:xfrm>
            <a:off x="11739800" y="557057"/>
            <a:ext cx="452200" cy="452200"/>
          </a:xfrm>
          <a:prstGeom prst="rect">
            <a:avLst/>
          </a:prstGeom>
          <a:solidFill>
            <a:srgbClr val="15B5BC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000" dirty="0"/>
              <a:t>1</a:t>
            </a:r>
            <a:endParaRPr lang="zh-CN" altLang="en-US" sz="2000" dirty="0"/>
          </a:p>
        </p:txBody>
      </p:sp>
      <p:sp>
        <p:nvSpPr>
          <p:cNvPr id="50" name="文本框 49"/>
          <p:cNvSpPr txBox="1"/>
          <p:nvPr/>
        </p:nvSpPr>
        <p:spPr>
          <a:xfrm>
            <a:off x="10263114" y="598491"/>
            <a:ext cx="14766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rgbClr val="15B5BC"/>
                </a:solidFill>
              </a:rPr>
              <a:t>youka.yanj.cn</a:t>
            </a:r>
            <a:endParaRPr lang="zh-CN" altLang="en-US" dirty="0">
              <a:solidFill>
                <a:srgbClr val="15B5BC"/>
              </a:solidFill>
            </a:endParaRPr>
          </a:p>
        </p:txBody>
      </p:sp>
      <p:grpSp>
        <p:nvGrpSpPr>
          <p:cNvPr id="7" name="Group 4"/>
          <p:cNvGrpSpPr>
            <a:grpSpLocks noChangeAspect="1"/>
          </p:cNvGrpSpPr>
          <p:nvPr/>
        </p:nvGrpSpPr>
        <p:grpSpPr bwMode="auto">
          <a:xfrm>
            <a:off x="3495676" y="1843088"/>
            <a:ext cx="5219703" cy="4114802"/>
            <a:chOff x="2202" y="1161"/>
            <a:chExt cx="3288" cy="2592"/>
          </a:xfrm>
        </p:grpSpPr>
        <p:sp>
          <p:nvSpPr>
            <p:cNvPr id="10" name="Freeform 5"/>
            <p:cNvSpPr>
              <a:spLocks/>
            </p:cNvSpPr>
            <p:nvPr/>
          </p:nvSpPr>
          <p:spPr bwMode="auto">
            <a:xfrm>
              <a:off x="2220" y="1190"/>
              <a:ext cx="531" cy="417"/>
            </a:xfrm>
            <a:custGeom>
              <a:avLst/>
              <a:gdLst>
                <a:gd name="T0" fmla="*/ 16 w 224"/>
                <a:gd name="T1" fmla="*/ 176 h 176"/>
                <a:gd name="T2" fmla="*/ 5 w 224"/>
                <a:gd name="T3" fmla="*/ 171 h 176"/>
                <a:gd name="T4" fmla="*/ 0 w 224"/>
                <a:gd name="T5" fmla="*/ 160 h 176"/>
                <a:gd name="T6" fmla="*/ 0 w 224"/>
                <a:gd name="T7" fmla="*/ 16 h 176"/>
                <a:gd name="T8" fmla="*/ 5 w 224"/>
                <a:gd name="T9" fmla="*/ 5 h 176"/>
                <a:gd name="T10" fmla="*/ 16 w 224"/>
                <a:gd name="T11" fmla="*/ 0 h 176"/>
                <a:gd name="T12" fmla="*/ 208 w 224"/>
                <a:gd name="T13" fmla="*/ 0 h 176"/>
                <a:gd name="T14" fmla="*/ 219 w 224"/>
                <a:gd name="T15" fmla="*/ 5 h 176"/>
                <a:gd name="T16" fmla="*/ 224 w 224"/>
                <a:gd name="T17" fmla="*/ 16 h 176"/>
                <a:gd name="T18" fmla="*/ 224 w 224"/>
                <a:gd name="T19" fmla="*/ 160 h 176"/>
                <a:gd name="T20" fmla="*/ 219 w 224"/>
                <a:gd name="T21" fmla="*/ 171 h 176"/>
                <a:gd name="T22" fmla="*/ 208 w 224"/>
                <a:gd name="T23" fmla="*/ 176 h 176"/>
                <a:gd name="T24" fmla="*/ 16 w 224"/>
                <a:gd name="T2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4" h="176">
                  <a:moveTo>
                    <a:pt x="16" y="176"/>
                  </a:moveTo>
                  <a:cubicBezTo>
                    <a:pt x="12" y="176"/>
                    <a:pt x="8" y="174"/>
                    <a:pt x="5" y="171"/>
                  </a:cubicBezTo>
                  <a:cubicBezTo>
                    <a:pt x="2" y="168"/>
                    <a:pt x="0" y="164"/>
                    <a:pt x="0" y="160"/>
                  </a:cubicBezTo>
                  <a:cubicBezTo>
                    <a:pt x="0" y="127"/>
                    <a:pt x="0" y="49"/>
                    <a:pt x="0" y="16"/>
                  </a:cubicBezTo>
                  <a:cubicBezTo>
                    <a:pt x="0" y="12"/>
                    <a:pt x="2" y="8"/>
                    <a:pt x="5" y="5"/>
                  </a:cubicBezTo>
                  <a:cubicBezTo>
                    <a:pt x="8" y="2"/>
                    <a:pt x="12" y="0"/>
                    <a:pt x="16" y="0"/>
                  </a:cubicBezTo>
                  <a:cubicBezTo>
                    <a:pt x="57" y="0"/>
                    <a:pt x="167" y="0"/>
                    <a:pt x="208" y="0"/>
                  </a:cubicBezTo>
                  <a:cubicBezTo>
                    <a:pt x="212" y="0"/>
                    <a:pt x="216" y="2"/>
                    <a:pt x="219" y="5"/>
                  </a:cubicBezTo>
                  <a:cubicBezTo>
                    <a:pt x="222" y="8"/>
                    <a:pt x="224" y="12"/>
                    <a:pt x="224" y="16"/>
                  </a:cubicBezTo>
                  <a:cubicBezTo>
                    <a:pt x="224" y="49"/>
                    <a:pt x="224" y="127"/>
                    <a:pt x="224" y="160"/>
                  </a:cubicBezTo>
                  <a:cubicBezTo>
                    <a:pt x="224" y="164"/>
                    <a:pt x="222" y="168"/>
                    <a:pt x="219" y="171"/>
                  </a:cubicBezTo>
                  <a:cubicBezTo>
                    <a:pt x="216" y="174"/>
                    <a:pt x="212" y="176"/>
                    <a:pt x="208" y="176"/>
                  </a:cubicBezTo>
                  <a:cubicBezTo>
                    <a:pt x="167" y="176"/>
                    <a:pt x="57" y="176"/>
                    <a:pt x="16" y="176"/>
                  </a:cubicBezTo>
                  <a:close/>
                </a:path>
              </a:pathLst>
            </a:custGeom>
            <a:noFill/>
            <a:ln w="30163" cap="flat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2448" y="1190"/>
              <a:ext cx="76" cy="426"/>
            </a:xfrm>
            <a:custGeom>
              <a:avLst/>
              <a:gdLst>
                <a:gd name="T0" fmla="*/ 76 w 76"/>
                <a:gd name="T1" fmla="*/ 0 h 426"/>
                <a:gd name="T2" fmla="*/ 0 w 76"/>
                <a:gd name="T3" fmla="*/ 0 h 426"/>
                <a:gd name="T4" fmla="*/ 0 w 76"/>
                <a:gd name="T5" fmla="*/ 426 h 426"/>
                <a:gd name="T6" fmla="*/ 38 w 76"/>
                <a:gd name="T7" fmla="*/ 391 h 426"/>
                <a:gd name="T8" fmla="*/ 76 w 76"/>
                <a:gd name="T9" fmla="*/ 426 h 426"/>
                <a:gd name="T10" fmla="*/ 76 w 76"/>
                <a:gd name="T11" fmla="*/ 0 h 426"/>
                <a:gd name="T12" fmla="*/ 76 w 76"/>
                <a:gd name="T13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426">
                  <a:moveTo>
                    <a:pt x="76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38" y="391"/>
                  </a:lnTo>
                  <a:lnTo>
                    <a:pt x="76" y="426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7"/>
            <p:cNvSpPr>
              <a:spLocks noEditPoints="1"/>
            </p:cNvSpPr>
            <p:nvPr/>
          </p:nvSpPr>
          <p:spPr bwMode="auto">
            <a:xfrm>
              <a:off x="2268" y="1294"/>
              <a:ext cx="435" cy="209"/>
            </a:xfrm>
            <a:custGeom>
              <a:avLst/>
              <a:gdLst>
                <a:gd name="T0" fmla="*/ 435 w 435"/>
                <a:gd name="T1" fmla="*/ 190 h 209"/>
                <a:gd name="T2" fmla="*/ 303 w 435"/>
                <a:gd name="T3" fmla="*/ 190 h 209"/>
                <a:gd name="T4" fmla="*/ 303 w 435"/>
                <a:gd name="T5" fmla="*/ 209 h 209"/>
                <a:gd name="T6" fmla="*/ 435 w 435"/>
                <a:gd name="T7" fmla="*/ 209 h 209"/>
                <a:gd name="T8" fmla="*/ 435 w 435"/>
                <a:gd name="T9" fmla="*/ 190 h 209"/>
                <a:gd name="T10" fmla="*/ 435 w 435"/>
                <a:gd name="T11" fmla="*/ 190 h 209"/>
                <a:gd name="T12" fmla="*/ 132 w 435"/>
                <a:gd name="T13" fmla="*/ 190 h 209"/>
                <a:gd name="T14" fmla="*/ 0 w 435"/>
                <a:gd name="T15" fmla="*/ 190 h 209"/>
                <a:gd name="T16" fmla="*/ 0 w 435"/>
                <a:gd name="T17" fmla="*/ 209 h 209"/>
                <a:gd name="T18" fmla="*/ 132 w 435"/>
                <a:gd name="T19" fmla="*/ 209 h 209"/>
                <a:gd name="T20" fmla="*/ 132 w 435"/>
                <a:gd name="T21" fmla="*/ 190 h 209"/>
                <a:gd name="T22" fmla="*/ 132 w 435"/>
                <a:gd name="T23" fmla="*/ 190 h 209"/>
                <a:gd name="T24" fmla="*/ 435 w 435"/>
                <a:gd name="T25" fmla="*/ 142 h 209"/>
                <a:gd name="T26" fmla="*/ 303 w 435"/>
                <a:gd name="T27" fmla="*/ 142 h 209"/>
                <a:gd name="T28" fmla="*/ 303 w 435"/>
                <a:gd name="T29" fmla="*/ 161 h 209"/>
                <a:gd name="T30" fmla="*/ 435 w 435"/>
                <a:gd name="T31" fmla="*/ 161 h 209"/>
                <a:gd name="T32" fmla="*/ 435 w 435"/>
                <a:gd name="T33" fmla="*/ 142 h 209"/>
                <a:gd name="T34" fmla="*/ 435 w 435"/>
                <a:gd name="T35" fmla="*/ 142 h 209"/>
                <a:gd name="T36" fmla="*/ 132 w 435"/>
                <a:gd name="T37" fmla="*/ 142 h 209"/>
                <a:gd name="T38" fmla="*/ 0 w 435"/>
                <a:gd name="T39" fmla="*/ 142 h 209"/>
                <a:gd name="T40" fmla="*/ 0 w 435"/>
                <a:gd name="T41" fmla="*/ 161 h 209"/>
                <a:gd name="T42" fmla="*/ 132 w 435"/>
                <a:gd name="T43" fmla="*/ 161 h 209"/>
                <a:gd name="T44" fmla="*/ 132 w 435"/>
                <a:gd name="T45" fmla="*/ 142 h 209"/>
                <a:gd name="T46" fmla="*/ 132 w 435"/>
                <a:gd name="T47" fmla="*/ 142 h 209"/>
                <a:gd name="T48" fmla="*/ 435 w 435"/>
                <a:gd name="T49" fmla="*/ 95 h 209"/>
                <a:gd name="T50" fmla="*/ 303 w 435"/>
                <a:gd name="T51" fmla="*/ 95 h 209"/>
                <a:gd name="T52" fmla="*/ 303 w 435"/>
                <a:gd name="T53" fmla="*/ 114 h 209"/>
                <a:gd name="T54" fmla="*/ 435 w 435"/>
                <a:gd name="T55" fmla="*/ 114 h 209"/>
                <a:gd name="T56" fmla="*/ 435 w 435"/>
                <a:gd name="T57" fmla="*/ 95 h 209"/>
                <a:gd name="T58" fmla="*/ 435 w 435"/>
                <a:gd name="T59" fmla="*/ 95 h 209"/>
                <a:gd name="T60" fmla="*/ 132 w 435"/>
                <a:gd name="T61" fmla="*/ 95 h 209"/>
                <a:gd name="T62" fmla="*/ 0 w 435"/>
                <a:gd name="T63" fmla="*/ 95 h 209"/>
                <a:gd name="T64" fmla="*/ 0 w 435"/>
                <a:gd name="T65" fmla="*/ 114 h 209"/>
                <a:gd name="T66" fmla="*/ 132 w 435"/>
                <a:gd name="T67" fmla="*/ 114 h 209"/>
                <a:gd name="T68" fmla="*/ 132 w 435"/>
                <a:gd name="T69" fmla="*/ 95 h 209"/>
                <a:gd name="T70" fmla="*/ 132 w 435"/>
                <a:gd name="T71" fmla="*/ 95 h 209"/>
                <a:gd name="T72" fmla="*/ 435 w 435"/>
                <a:gd name="T73" fmla="*/ 47 h 209"/>
                <a:gd name="T74" fmla="*/ 303 w 435"/>
                <a:gd name="T75" fmla="*/ 47 h 209"/>
                <a:gd name="T76" fmla="*/ 303 w 435"/>
                <a:gd name="T77" fmla="*/ 66 h 209"/>
                <a:gd name="T78" fmla="*/ 435 w 435"/>
                <a:gd name="T79" fmla="*/ 66 h 209"/>
                <a:gd name="T80" fmla="*/ 435 w 435"/>
                <a:gd name="T81" fmla="*/ 47 h 209"/>
                <a:gd name="T82" fmla="*/ 435 w 435"/>
                <a:gd name="T83" fmla="*/ 47 h 209"/>
                <a:gd name="T84" fmla="*/ 132 w 435"/>
                <a:gd name="T85" fmla="*/ 47 h 209"/>
                <a:gd name="T86" fmla="*/ 0 w 435"/>
                <a:gd name="T87" fmla="*/ 47 h 209"/>
                <a:gd name="T88" fmla="*/ 0 w 435"/>
                <a:gd name="T89" fmla="*/ 66 h 209"/>
                <a:gd name="T90" fmla="*/ 132 w 435"/>
                <a:gd name="T91" fmla="*/ 66 h 209"/>
                <a:gd name="T92" fmla="*/ 132 w 435"/>
                <a:gd name="T93" fmla="*/ 47 h 209"/>
                <a:gd name="T94" fmla="*/ 132 w 435"/>
                <a:gd name="T95" fmla="*/ 47 h 209"/>
                <a:gd name="T96" fmla="*/ 435 w 435"/>
                <a:gd name="T97" fmla="*/ 0 h 209"/>
                <a:gd name="T98" fmla="*/ 303 w 435"/>
                <a:gd name="T99" fmla="*/ 0 h 209"/>
                <a:gd name="T100" fmla="*/ 303 w 435"/>
                <a:gd name="T101" fmla="*/ 19 h 209"/>
                <a:gd name="T102" fmla="*/ 435 w 435"/>
                <a:gd name="T103" fmla="*/ 19 h 209"/>
                <a:gd name="T104" fmla="*/ 435 w 435"/>
                <a:gd name="T105" fmla="*/ 0 h 209"/>
                <a:gd name="T106" fmla="*/ 435 w 435"/>
                <a:gd name="T107" fmla="*/ 0 h 209"/>
                <a:gd name="T108" fmla="*/ 132 w 435"/>
                <a:gd name="T109" fmla="*/ 0 h 209"/>
                <a:gd name="T110" fmla="*/ 0 w 435"/>
                <a:gd name="T111" fmla="*/ 0 h 209"/>
                <a:gd name="T112" fmla="*/ 0 w 435"/>
                <a:gd name="T113" fmla="*/ 19 h 209"/>
                <a:gd name="T114" fmla="*/ 132 w 435"/>
                <a:gd name="T115" fmla="*/ 19 h 209"/>
                <a:gd name="T116" fmla="*/ 132 w 435"/>
                <a:gd name="T117" fmla="*/ 0 h 209"/>
                <a:gd name="T118" fmla="*/ 132 w 435"/>
                <a:gd name="T11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5" h="209">
                  <a:moveTo>
                    <a:pt x="435" y="190"/>
                  </a:moveTo>
                  <a:lnTo>
                    <a:pt x="303" y="190"/>
                  </a:lnTo>
                  <a:lnTo>
                    <a:pt x="303" y="209"/>
                  </a:lnTo>
                  <a:lnTo>
                    <a:pt x="435" y="209"/>
                  </a:lnTo>
                  <a:lnTo>
                    <a:pt x="435" y="190"/>
                  </a:lnTo>
                  <a:lnTo>
                    <a:pt x="435" y="190"/>
                  </a:lnTo>
                  <a:close/>
                  <a:moveTo>
                    <a:pt x="132" y="190"/>
                  </a:moveTo>
                  <a:lnTo>
                    <a:pt x="0" y="190"/>
                  </a:lnTo>
                  <a:lnTo>
                    <a:pt x="0" y="209"/>
                  </a:lnTo>
                  <a:lnTo>
                    <a:pt x="132" y="209"/>
                  </a:lnTo>
                  <a:lnTo>
                    <a:pt x="132" y="190"/>
                  </a:lnTo>
                  <a:lnTo>
                    <a:pt x="132" y="190"/>
                  </a:lnTo>
                  <a:close/>
                  <a:moveTo>
                    <a:pt x="435" y="142"/>
                  </a:moveTo>
                  <a:lnTo>
                    <a:pt x="303" y="142"/>
                  </a:lnTo>
                  <a:lnTo>
                    <a:pt x="303" y="161"/>
                  </a:lnTo>
                  <a:lnTo>
                    <a:pt x="435" y="161"/>
                  </a:lnTo>
                  <a:lnTo>
                    <a:pt x="435" y="142"/>
                  </a:lnTo>
                  <a:lnTo>
                    <a:pt x="435" y="142"/>
                  </a:lnTo>
                  <a:close/>
                  <a:moveTo>
                    <a:pt x="132" y="142"/>
                  </a:moveTo>
                  <a:lnTo>
                    <a:pt x="0" y="142"/>
                  </a:lnTo>
                  <a:lnTo>
                    <a:pt x="0" y="161"/>
                  </a:lnTo>
                  <a:lnTo>
                    <a:pt x="132" y="161"/>
                  </a:lnTo>
                  <a:lnTo>
                    <a:pt x="132" y="142"/>
                  </a:lnTo>
                  <a:lnTo>
                    <a:pt x="132" y="142"/>
                  </a:lnTo>
                  <a:close/>
                  <a:moveTo>
                    <a:pt x="435" y="95"/>
                  </a:moveTo>
                  <a:lnTo>
                    <a:pt x="303" y="95"/>
                  </a:lnTo>
                  <a:lnTo>
                    <a:pt x="303" y="114"/>
                  </a:lnTo>
                  <a:lnTo>
                    <a:pt x="435" y="114"/>
                  </a:lnTo>
                  <a:lnTo>
                    <a:pt x="435" y="95"/>
                  </a:lnTo>
                  <a:lnTo>
                    <a:pt x="435" y="95"/>
                  </a:lnTo>
                  <a:close/>
                  <a:moveTo>
                    <a:pt x="132" y="95"/>
                  </a:moveTo>
                  <a:lnTo>
                    <a:pt x="0" y="95"/>
                  </a:lnTo>
                  <a:lnTo>
                    <a:pt x="0" y="114"/>
                  </a:lnTo>
                  <a:lnTo>
                    <a:pt x="132" y="114"/>
                  </a:lnTo>
                  <a:lnTo>
                    <a:pt x="132" y="95"/>
                  </a:lnTo>
                  <a:lnTo>
                    <a:pt x="132" y="95"/>
                  </a:lnTo>
                  <a:close/>
                  <a:moveTo>
                    <a:pt x="435" y="47"/>
                  </a:moveTo>
                  <a:lnTo>
                    <a:pt x="303" y="47"/>
                  </a:lnTo>
                  <a:lnTo>
                    <a:pt x="303" y="66"/>
                  </a:lnTo>
                  <a:lnTo>
                    <a:pt x="435" y="66"/>
                  </a:lnTo>
                  <a:lnTo>
                    <a:pt x="435" y="47"/>
                  </a:lnTo>
                  <a:lnTo>
                    <a:pt x="435" y="47"/>
                  </a:lnTo>
                  <a:close/>
                  <a:moveTo>
                    <a:pt x="132" y="47"/>
                  </a:moveTo>
                  <a:lnTo>
                    <a:pt x="0" y="47"/>
                  </a:lnTo>
                  <a:lnTo>
                    <a:pt x="0" y="66"/>
                  </a:lnTo>
                  <a:lnTo>
                    <a:pt x="132" y="66"/>
                  </a:lnTo>
                  <a:lnTo>
                    <a:pt x="132" y="47"/>
                  </a:lnTo>
                  <a:lnTo>
                    <a:pt x="132" y="47"/>
                  </a:lnTo>
                  <a:close/>
                  <a:moveTo>
                    <a:pt x="435" y="0"/>
                  </a:moveTo>
                  <a:lnTo>
                    <a:pt x="303" y="0"/>
                  </a:lnTo>
                  <a:lnTo>
                    <a:pt x="303" y="19"/>
                  </a:lnTo>
                  <a:lnTo>
                    <a:pt x="435" y="19"/>
                  </a:lnTo>
                  <a:lnTo>
                    <a:pt x="435" y="0"/>
                  </a:lnTo>
                  <a:lnTo>
                    <a:pt x="435" y="0"/>
                  </a:lnTo>
                  <a:close/>
                  <a:moveTo>
                    <a:pt x="132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32" y="19"/>
                  </a:lnTo>
                  <a:lnTo>
                    <a:pt x="132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4361" y="1190"/>
              <a:ext cx="208" cy="455"/>
            </a:xfrm>
            <a:custGeom>
              <a:avLst/>
              <a:gdLst>
                <a:gd name="T0" fmla="*/ 24 w 88"/>
                <a:gd name="T1" fmla="*/ 87 h 192"/>
                <a:gd name="T2" fmla="*/ 24 w 88"/>
                <a:gd name="T3" fmla="*/ 84 h 192"/>
                <a:gd name="T4" fmla="*/ 40 w 88"/>
                <a:gd name="T5" fmla="*/ 88 h 192"/>
                <a:gd name="T6" fmla="*/ 40 w 88"/>
                <a:gd name="T7" fmla="*/ 192 h 192"/>
                <a:gd name="T8" fmla="*/ 28 w 88"/>
                <a:gd name="T9" fmla="*/ 184 h 192"/>
                <a:gd name="T10" fmla="*/ 24 w 88"/>
                <a:gd name="T11" fmla="*/ 88 h 192"/>
                <a:gd name="T12" fmla="*/ 0 w 88"/>
                <a:gd name="T13" fmla="*/ 60 h 192"/>
                <a:gd name="T14" fmla="*/ 40 w 88"/>
                <a:gd name="T15" fmla="*/ 36 h 192"/>
                <a:gd name="T16" fmla="*/ 40 w 88"/>
                <a:gd name="T17" fmla="*/ 36 h 192"/>
                <a:gd name="T18" fmla="*/ 40 w 88"/>
                <a:gd name="T19" fmla="*/ 36 h 192"/>
                <a:gd name="T20" fmla="*/ 40 w 88"/>
                <a:gd name="T21" fmla="*/ 36 h 192"/>
                <a:gd name="T22" fmla="*/ 64 w 88"/>
                <a:gd name="T23" fmla="*/ 8 h 192"/>
                <a:gd name="T24" fmla="*/ 88 w 88"/>
                <a:gd name="T25" fmla="*/ 8 h 192"/>
                <a:gd name="T26" fmla="*/ 37 w 88"/>
                <a:gd name="T27" fmla="*/ 37 h 192"/>
                <a:gd name="T28" fmla="*/ 24 w 88"/>
                <a:gd name="T29" fmla="*/ 8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92">
                  <a:moveTo>
                    <a:pt x="24" y="87"/>
                  </a:moveTo>
                  <a:cubicBezTo>
                    <a:pt x="24" y="84"/>
                    <a:pt x="24" y="84"/>
                    <a:pt x="24" y="84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0" y="192"/>
                    <a:pt x="40" y="192"/>
                    <a:pt x="40" y="192"/>
                  </a:cubicBezTo>
                  <a:cubicBezTo>
                    <a:pt x="21" y="186"/>
                    <a:pt x="30" y="186"/>
                    <a:pt x="28" y="184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1" y="87"/>
                    <a:pt x="0" y="60"/>
                    <a:pt x="0" y="60"/>
                  </a:cubicBezTo>
                  <a:cubicBezTo>
                    <a:pt x="8" y="24"/>
                    <a:pt x="37" y="35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5" y="17"/>
                    <a:pt x="64" y="8"/>
                    <a:pt x="64" y="8"/>
                  </a:cubicBezTo>
                  <a:cubicBezTo>
                    <a:pt x="86" y="0"/>
                    <a:pt x="88" y="8"/>
                    <a:pt x="88" y="8"/>
                  </a:cubicBezTo>
                  <a:cubicBezTo>
                    <a:pt x="66" y="5"/>
                    <a:pt x="57" y="48"/>
                    <a:pt x="37" y="37"/>
                  </a:cubicBezTo>
                  <a:cubicBezTo>
                    <a:pt x="1" y="45"/>
                    <a:pt x="15" y="79"/>
                    <a:pt x="24" y="87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9"/>
            <p:cNvSpPr>
              <a:spLocks noEditPoints="1"/>
            </p:cNvSpPr>
            <p:nvPr/>
          </p:nvSpPr>
          <p:spPr bwMode="auto">
            <a:xfrm>
              <a:off x="4351" y="1190"/>
              <a:ext cx="398" cy="474"/>
            </a:xfrm>
            <a:custGeom>
              <a:avLst/>
              <a:gdLst>
                <a:gd name="T0" fmla="*/ 43 w 168"/>
                <a:gd name="T1" fmla="*/ 187 h 200"/>
                <a:gd name="T2" fmla="*/ 82 w 168"/>
                <a:gd name="T3" fmla="*/ 192 h 200"/>
                <a:gd name="T4" fmla="*/ 123 w 168"/>
                <a:gd name="T5" fmla="*/ 187 h 200"/>
                <a:gd name="T6" fmla="*/ 132 w 168"/>
                <a:gd name="T7" fmla="*/ 184 h 200"/>
                <a:gd name="T8" fmla="*/ 89 w 168"/>
                <a:gd name="T9" fmla="*/ 176 h 200"/>
                <a:gd name="T10" fmla="*/ 49 w 168"/>
                <a:gd name="T11" fmla="*/ 173 h 200"/>
                <a:gd name="T12" fmla="*/ 72 w 168"/>
                <a:gd name="T13" fmla="*/ 168 h 200"/>
                <a:gd name="T14" fmla="*/ 96 w 168"/>
                <a:gd name="T15" fmla="*/ 140 h 200"/>
                <a:gd name="T16" fmla="*/ 99 w 168"/>
                <a:gd name="T17" fmla="*/ 136 h 200"/>
                <a:gd name="T18" fmla="*/ 104 w 168"/>
                <a:gd name="T19" fmla="*/ 140 h 200"/>
                <a:gd name="T20" fmla="*/ 130 w 168"/>
                <a:gd name="T21" fmla="*/ 162 h 200"/>
                <a:gd name="T22" fmla="*/ 139 w 168"/>
                <a:gd name="T23" fmla="*/ 86 h 200"/>
                <a:gd name="T24" fmla="*/ 159 w 168"/>
                <a:gd name="T25" fmla="*/ 69 h 200"/>
                <a:gd name="T26" fmla="*/ 157 w 168"/>
                <a:gd name="T27" fmla="*/ 49 h 200"/>
                <a:gd name="T28" fmla="*/ 130 w 168"/>
                <a:gd name="T29" fmla="*/ 37 h 200"/>
                <a:gd name="T30" fmla="*/ 119 w 168"/>
                <a:gd name="T31" fmla="*/ 31 h 200"/>
                <a:gd name="T32" fmla="*/ 71 w 168"/>
                <a:gd name="T33" fmla="*/ 11 h 200"/>
                <a:gd name="T34" fmla="*/ 50 w 168"/>
                <a:gd name="T35" fmla="*/ 28 h 200"/>
                <a:gd name="T36" fmla="*/ 46 w 168"/>
                <a:gd name="T37" fmla="*/ 39 h 200"/>
                <a:gd name="T38" fmla="*/ 14 w 168"/>
                <a:gd name="T39" fmla="*/ 46 h 200"/>
                <a:gd name="T40" fmla="*/ 9 w 168"/>
                <a:gd name="T41" fmla="*/ 70 h 200"/>
                <a:gd name="T42" fmla="*/ 29 w 168"/>
                <a:gd name="T43" fmla="*/ 84 h 200"/>
                <a:gd name="T44" fmla="*/ 36 w 168"/>
                <a:gd name="T45" fmla="*/ 161 h 200"/>
                <a:gd name="T46" fmla="*/ 64 w 168"/>
                <a:gd name="T47" fmla="*/ 167 h 200"/>
                <a:gd name="T48" fmla="*/ 65 w 168"/>
                <a:gd name="T49" fmla="*/ 125 h 200"/>
                <a:gd name="T50" fmla="*/ 71 w 168"/>
                <a:gd name="T51" fmla="*/ 125 h 200"/>
                <a:gd name="T52" fmla="*/ 72 w 168"/>
                <a:gd name="T53" fmla="*/ 168 h 200"/>
                <a:gd name="T54" fmla="*/ 139 w 168"/>
                <a:gd name="T55" fmla="*/ 189 h 200"/>
                <a:gd name="T56" fmla="*/ 120 w 168"/>
                <a:gd name="T57" fmla="*/ 196 h 200"/>
                <a:gd name="T58" fmla="*/ 84 w 168"/>
                <a:gd name="T59" fmla="*/ 200 h 200"/>
                <a:gd name="T60" fmla="*/ 33 w 168"/>
                <a:gd name="T61" fmla="*/ 191 h 200"/>
                <a:gd name="T62" fmla="*/ 28 w 168"/>
                <a:gd name="T63" fmla="*/ 188 h 200"/>
                <a:gd name="T64" fmla="*/ 22 w 168"/>
                <a:gd name="T65" fmla="*/ 91 h 200"/>
                <a:gd name="T66" fmla="*/ 2 w 168"/>
                <a:gd name="T67" fmla="*/ 73 h 200"/>
                <a:gd name="T68" fmla="*/ 8 w 168"/>
                <a:gd name="T69" fmla="*/ 40 h 200"/>
                <a:gd name="T70" fmla="*/ 41 w 168"/>
                <a:gd name="T71" fmla="*/ 29 h 200"/>
                <a:gd name="T72" fmla="*/ 57 w 168"/>
                <a:gd name="T73" fmla="*/ 9 h 200"/>
                <a:gd name="T74" fmla="*/ 104 w 168"/>
                <a:gd name="T75" fmla="*/ 4 h 200"/>
                <a:gd name="T76" fmla="*/ 127 w 168"/>
                <a:gd name="T77" fmla="*/ 29 h 200"/>
                <a:gd name="T78" fmla="*/ 144 w 168"/>
                <a:gd name="T79" fmla="*/ 30 h 200"/>
                <a:gd name="T80" fmla="*/ 167 w 168"/>
                <a:gd name="T81" fmla="*/ 55 h 200"/>
                <a:gd name="T82" fmla="*/ 160 w 168"/>
                <a:gd name="T83" fmla="*/ 83 h 200"/>
                <a:gd name="T84" fmla="*/ 139 w 168"/>
                <a:gd name="T85" fmla="*/ 94 h 200"/>
                <a:gd name="T86" fmla="*/ 140 w 168"/>
                <a:gd name="T87" fmla="*/ 16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8" h="200">
                  <a:moveTo>
                    <a:pt x="36" y="170"/>
                  </a:moveTo>
                  <a:cubicBezTo>
                    <a:pt x="36" y="184"/>
                    <a:pt x="36" y="184"/>
                    <a:pt x="36" y="184"/>
                  </a:cubicBezTo>
                  <a:cubicBezTo>
                    <a:pt x="38" y="185"/>
                    <a:pt x="40" y="186"/>
                    <a:pt x="43" y="187"/>
                  </a:cubicBezTo>
                  <a:cubicBezTo>
                    <a:pt x="46" y="188"/>
                    <a:pt x="49" y="189"/>
                    <a:pt x="52" y="189"/>
                  </a:cubicBezTo>
                  <a:cubicBezTo>
                    <a:pt x="56" y="190"/>
                    <a:pt x="60" y="191"/>
                    <a:pt x="64" y="191"/>
                  </a:cubicBezTo>
                  <a:cubicBezTo>
                    <a:pt x="70" y="192"/>
                    <a:pt x="76" y="192"/>
                    <a:pt x="82" y="192"/>
                  </a:cubicBezTo>
                  <a:cubicBezTo>
                    <a:pt x="83" y="192"/>
                    <a:pt x="83" y="192"/>
                    <a:pt x="84" y="192"/>
                  </a:cubicBezTo>
                  <a:cubicBezTo>
                    <a:pt x="94" y="192"/>
                    <a:pt x="104" y="191"/>
                    <a:pt x="114" y="190"/>
                  </a:cubicBezTo>
                  <a:cubicBezTo>
                    <a:pt x="117" y="189"/>
                    <a:pt x="120" y="188"/>
                    <a:pt x="123" y="187"/>
                  </a:cubicBezTo>
                  <a:cubicBezTo>
                    <a:pt x="126" y="187"/>
                    <a:pt x="129" y="186"/>
                    <a:pt x="131" y="184"/>
                  </a:cubicBezTo>
                  <a:cubicBezTo>
                    <a:pt x="132" y="184"/>
                    <a:pt x="132" y="184"/>
                    <a:pt x="132" y="184"/>
                  </a:cubicBezTo>
                  <a:cubicBezTo>
                    <a:pt x="132" y="184"/>
                    <a:pt x="132" y="184"/>
                    <a:pt x="132" y="184"/>
                  </a:cubicBezTo>
                  <a:cubicBezTo>
                    <a:pt x="132" y="170"/>
                    <a:pt x="132" y="170"/>
                    <a:pt x="132" y="170"/>
                  </a:cubicBezTo>
                  <a:cubicBezTo>
                    <a:pt x="129" y="171"/>
                    <a:pt x="126" y="171"/>
                    <a:pt x="124" y="172"/>
                  </a:cubicBezTo>
                  <a:cubicBezTo>
                    <a:pt x="112" y="175"/>
                    <a:pt x="101" y="176"/>
                    <a:pt x="89" y="176"/>
                  </a:cubicBezTo>
                  <a:cubicBezTo>
                    <a:pt x="87" y="176"/>
                    <a:pt x="86" y="176"/>
                    <a:pt x="84" y="176"/>
                  </a:cubicBezTo>
                  <a:cubicBezTo>
                    <a:pt x="82" y="176"/>
                    <a:pt x="80" y="176"/>
                    <a:pt x="77" y="176"/>
                  </a:cubicBezTo>
                  <a:cubicBezTo>
                    <a:pt x="68" y="176"/>
                    <a:pt x="58" y="175"/>
                    <a:pt x="49" y="173"/>
                  </a:cubicBezTo>
                  <a:cubicBezTo>
                    <a:pt x="45" y="172"/>
                    <a:pt x="41" y="171"/>
                    <a:pt x="38" y="170"/>
                  </a:cubicBezTo>
                  <a:cubicBezTo>
                    <a:pt x="37" y="170"/>
                    <a:pt x="37" y="170"/>
                    <a:pt x="36" y="170"/>
                  </a:cubicBezTo>
                  <a:close/>
                  <a:moveTo>
                    <a:pt x="72" y="168"/>
                  </a:moveTo>
                  <a:cubicBezTo>
                    <a:pt x="75" y="168"/>
                    <a:pt x="78" y="168"/>
                    <a:pt x="81" y="168"/>
                  </a:cubicBezTo>
                  <a:cubicBezTo>
                    <a:pt x="86" y="168"/>
                    <a:pt x="91" y="168"/>
                    <a:pt x="96" y="168"/>
                  </a:cubicBezTo>
                  <a:cubicBezTo>
                    <a:pt x="96" y="158"/>
                    <a:pt x="96" y="149"/>
                    <a:pt x="96" y="140"/>
                  </a:cubicBezTo>
                  <a:cubicBezTo>
                    <a:pt x="96" y="139"/>
                    <a:pt x="96" y="139"/>
                    <a:pt x="96" y="138"/>
                  </a:cubicBezTo>
                  <a:cubicBezTo>
                    <a:pt x="97" y="138"/>
                    <a:pt x="97" y="137"/>
                    <a:pt x="97" y="137"/>
                  </a:cubicBezTo>
                  <a:cubicBezTo>
                    <a:pt x="98" y="137"/>
                    <a:pt x="98" y="136"/>
                    <a:pt x="99" y="136"/>
                  </a:cubicBezTo>
                  <a:cubicBezTo>
                    <a:pt x="99" y="136"/>
                    <a:pt x="99" y="136"/>
                    <a:pt x="100" y="136"/>
                  </a:cubicBezTo>
                  <a:cubicBezTo>
                    <a:pt x="101" y="136"/>
                    <a:pt x="103" y="137"/>
                    <a:pt x="103" y="138"/>
                  </a:cubicBezTo>
                  <a:cubicBezTo>
                    <a:pt x="104" y="138"/>
                    <a:pt x="104" y="139"/>
                    <a:pt x="104" y="140"/>
                  </a:cubicBezTo>
                  <a:cubicBezTo>
                    <a:pt x="104" y="149"/>
                    <a:pt x="104" y="158"/>
                    <a:pt x="104" y="167"/>
                  </a:cubicBezTo>
                  <a:cubicBezTo>
                    <a:pt x="110" y="166"/>
                    <a:pt x="116" y="166"/>
                    <a:pt x="123" y="164"/>
                  </a:cubicBezTo>
                  <a:cubicBezTo>
                    <a:pt x="125" y="164"/>
                    <a:pt x="128" y="163"/>
                    <a:pt x="130" y="162"/>
                  </a:cubicBezTo>
                  <a:cubicBezTo>
                    <a:pt x="131" y="162"/>
                    <a:pt x="131" y="162"/>
                    <a:pt x="132" y="161"/>
                  </a:cubicBezTo>
                  <a:cubicBezTo>
                    <a:pt x="131" y="87"/>
                    <a:pt x="131" y="87"/>
                    <a:pt x="131" y="87"/>
                  </a:cubicBezTo>
                  <a:cubicBezTo>
                    <a:pt x="134" y="87"/>
                    <a:pt x="136" y="86"/>
                    <a:pt x="139" y="86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43" y="85"/>
                    <a:pt x="146" y="84"/>
                    <a:pt x="148" y="83"/>
                  </a:cubicBezTo>
                  <a:cubicBezTo>
                    <a:pt x="153" y="80"/>
                    <a:pt x="157" y="75"/>
                    <a:pt x="159" y="69"/>
                  </a:cubicBezTo>
                  <a:cubicBezTo>
                    <a:pt x="159" y="67"/>
                    <a:pt x="160" y="65"/>
                    <a:pt x="160" y="63"/>
                  </a:cubicBezTo>
                  <a:cubicBezTo>
                    <a:pt x="160" y="61"/>
                    <a:pt x="160" y="59"/>
                    <a:pt x="159" y="56"/>
                  </a:cubicBezTo>
                  <a:cubicBezTo>
                    <a:pt x="159" y="54"/>
                    <a:pt x="158" y="51"/>
                    <a:pt x="157" y="49"/>
                  </a:cubicBezTo>
                  <a:cubicBezTo>
                    <a:pt x="155" y="46"/>
                    <a:pt x="153" y="44"/>
                    <a:pt x="150" y="42"/>
                  </a:cubicBezTo>
                  <a:cubicBezTo>
                    <a:pt x="148" y="40"/>
                    <a:pt x="144" y="38"/>
                    <a:pt x="141" y="38"/>
                  </a:cubicBezTo>
                  <a:cubicBezTo>
                    <a:pt x="137" y="37"/>
                    <a:pt x="133" y="36"/>
                    <a:pt x="130" y="37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1" y="36"/>
                    <a:pt x="120" y="34"/>
                    <a:pt x="119" y="31"/>
                  </a:cubicBezTo>
                  <a:cubicBezTo>
                    <a:pt x="118" y="28"/>
                    <a:pt x="116" y="25"/>
                    <a:pt x="114" y="22"/>
                  </a:cubicBezTo>
                  <a:cubicBezTo>
                    <a:pt x="110" y="17"/>
                    <a:pt x="106" y="13"/>
                    <a:pt x="100" y="11"/>
                  </a:cubicBezTo>
                  <a:cubicBezTo>
                    <a:pt x="91" y="7"/>
                    <a:pt x="80" y="7"/>
                    <a:pt x="71" y="11"/>
                  </a:cubicBezTo>
                  <a:cubicBezTo>
                    <a:pt x="69" y="12"/>
                    <a:pt x="67" y="12"/>
                    <a:pt x="66" y="13"/>
                  </a:cubicBezTo>
                  <a:cubicBezTo>
                    <a:pt x="64" y="14"/>
                    <a:pt x="62" y="15"/>
                    <a:pt x="61" y="16"/>
                  </a:cubicBezTo>
                  <a:cubicBezTo>
                    <a:pt x="56" y="19"/>
                    <a:pt x="53" y="23"/>
                    <a:pt x="50" y="28"/>
                  </a:cubicBezTo>
                  <a:cubicBezTo>
                    <a:pt x="50" y="29"/>
                    <a:pt x="49" y="30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3" y="38"/>
                    <a:pt x="41" y="38"/>
                    <a:pt x="38" y="37"/>
                  </a:cubicBezTo>
                  <a:cubicBezTo>
                    <a:pt x="35" y="37"/>
                    <a:pt x="33" y="37"/>
                    <a:pt x="30" y="37"/>
                  </a:cubicBezTo>
                  <a:cubicBezTo>
                    <a:pt x="24" y="38"/>
                    <a:pt x="18" y="41"/>
                    <a:pt x="14" y="46"/>
                  </a:cubicBezTo>
                  <a:cubicBezTo>
                    <a:pt x="12" y="48"/>
                    <a:pt x="10" y="52"/>
                    <a:pt x="9" y="55"/>
                  </a:cubicBezTo>
                  <a:cubicBezTo>
                    <a:pt x="8" y="57"/>
                    <a:pt x="8" y="60"/>
                    <a:pt x="8" y="62"/>
                  </a:cubicBezTo>
                  <a:cubicBezTo>
                    <a:pt x="8" y="65"/>
                    <a:pt x="9" y="67"/>
                    <a:pt x="9" y="70"/>
                  </a:cubicBezTo>
                  <a:cubicBezTo>
                    <a:pt x="10" y="72"/>
                    <a:pt x="11" y="73"/>
                    <a:pt x="12" y="75"/>
                  </a:cubicBezTo>
                  <a:cubicBezTo>
                    <a:pt x="14" y="77"/>
                    <a:pt x="16" y="79"/>
                    <a:pt x="18" y="80"/>
                  </a:cubicBezTo>
                  <a:cubicBezTo>
                    <a:pt x="21" y="82"/>
                    <a:pt x="25" y="83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39" y="162"/>
                    <a:pt x="42" y="163"/>
                    <a:pt x="45" y="164"/>
                  </a:cubicBezTo>
                  <a:cubicBezTo>
                    <a:pt x="50" y="165"/>
                    <a:pt x="55" y="166"/>
                    <a:pt x="60" y="167"/>
                  </a:cubicBezTo>
                  <a:cubicBezTo>
                    <a:pt x="61" y="167"/>
                    <a:pt x="63" y="167"/>
                    <a:pt x="64" y="167"/>
                  </a:cubicBezTo>
                  <a:cubicBezTo>
                    <a:pt x="64" y="154"/>
                    <a:pt x="64" y="141"/>
                    <a:pt x="64" y="128"/>
                  </a:cubicBezTo>
                  <a:cubicBezTo>
                    <a:pt x="64" y="127"/>
                    <a:pt x="64" y="127"/>
                    <a:pt x="64" y="126"/>
                  </a:cubicBezTo>
                  <a:cubicBezTo>
                    <a:pt x="65" y="126"/>
                    <a:pt x="65" y="125"/>
                    <a:pt x="65" y="125"/>
                  </a:cubicBezTo>
                  <a:cubicBezTo>
                    <a:pt x="66" y="125"/>
                    <a:pt x="66" y="125"/>
                    <a:pt x="66" y="124"/>
                  </a:cubicBezTo>
                  <a:cubicBezTo>
                    <a:pt x="68" y="124"/>
                    <a:pt x="69" y="124"/>
                    <a:pt x="70" y="125"/>
                  </a:cubicBezTo>
                  <a:cubicBezTo>
                    <a:pt x="70" y="125"/>
                    <a:pt x="71" y="125"/>
                    <a:pt x="71" y="125"/>
                  </a:cubicBezTo>
                  <a:cubicBezTo>
                    <a:pt x="71" y="126"/>
                    <a:pt x="72" y="126"/>
                    <a:pt x="72" y="127"/>
                  </a:cubicBezTo>
                  <a:cubicBezTo>
                    <a:pt x="72" y="127"/>
                    <a:pt x="72" y="127"/>
                    <a:pt x="72" y="128"/>
                  </a:cubicBezTo>
                  <a:cubicBezTo>
                    <a:pt x="72" y="141"/>
                    <a:pt x="72" y="154"/>
                    <a:pt x="72" y="168"/>
                  </a:cubicBezTo>
                  <a:close/>
                  <a:moveTo>
                    <a:pt x="140" y="165"/>
                  </a:moveTo>
                  <a:cubicBezTo>
                    <a:pt x="140" y="188"/>
                    <a:pt x="140" y="188"/>
                    <a:pt x="140" y="188"/>
                  </a:cubicBezTo>
                  <a:cubicBezTo>
                    <a:pt x="140" y="188"/>
                    <a:pt x="139" y="189"/>
                    <a:pt x="139" y="189"/>
                  </a:cubicBezTo>
                  <a:cubicBezTo>
                    <a:pt x="138" y="190"/>
                    <a:pt x="137" y="190"/>
                    <a:pt x="136" y="191"/>
                  </a:cubicBezTo>
                  <a:cubicBezTo>
                    <a:pt x="133" y="193"/>
                    <a:pt x="130" y="194"/>
                    <a:pt x="126" y="195"/>
                  </a:cubicBezTo>
                  <a:cubicBezTo>
                    <a:pt x="124" y="195"/>
                    <a:pt x="122" y="196"/>
                    <a:pt x="120" y="196"/>
                  </a:cubicBezTo>
                  <a:cubicBezTo>
                    <a:pt x="117" y="197"/>
                    <a:pt x="114" y="198"/>
                    <a:pt x="111" y="198"/>
                  </a:cubicBezTo>
                  <a:cubicBezTo>
                    <a:pt x="103" y="199"/>
                    <a:pt x="95" y="200"/>
                    <a:pt x="87" y="200"/>
                  </a:cubicBezTo>
                  <a:cubicBezTo>
                    <a:pt x="86" y="200"/>
                    <a:pt x="85" y="200"/>
                    <a:pt x="84" y="200"/>
                  </a:cubicBezTo>
                  <a:cubicBezTo>
                    <a:pt x="76" y="200"/>
                    <a:pt x="68" y="200"/>
                    <a:pt x="60" y="199"/>
                  </a:cubicBezTo>
                  <a:cubicBezTo>
                    <a:pt x="54" y="198"/>
                    <a:pt x="49" y="197"/>
                    <a:pt x="43" y="195"/>
                  </a:cubicBezTo>
                  <a:cubicBezTo>
                    <a:pt x="40" y="194"/>
                    <a:pt x="36" y="193"/>
                    <a:pt x="33" y="191"/>
                  </a:cubicBezTo>
                  <a:cubicBezTo>
                    <a:pt x="32" y="191"/>
                    <a:pt x="31" y="190"/>
                    <a:pt x="30" y="189"/>
                  </a:cubicBezTo>
                  <a:cubicBezTo>
                    <a:pt x="29" y="189"/>
                    <a:pt x="29" y="189"/>
                    <a:pt x="28" y="188"/>
                  </a:cubicBezTo>
                  <a:cubicBezTo>
                    <a:pt x="28" y="188"/>
                    <a:pt x="28" y="188"/>
                    <a:pt x="28" y="188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7" y="92"/>
                    <a:pt x="26" y="92"/>
                  </a:cubicBezTo>
                  <a:cubicBezTo>
                    <a:pt x="25" y="91"/>
                    <a:pt x="24" y="91"/>
                    <a:pt x="22" y="91"/>
                  </a:cubicBezTo>
                  <a:cubicBezTo>
                    <a:pt x="19" y="90"/>
                    <a:pt x="16" y="88"/>
                    <a:pt x="13" y="87"/>
                  </a:cubicBezTo>
                  <a:cubicBezTo>
                    <a:pt x="11" y="85"/>
                    <a:pt x="8" y="82"/>
                    <a:pt x="6" y="80"/>
                  </a:cubicBezTo>
                  <a:cubicBezTo>
                    <a:pt x="4" y="78"/>
                    <a:pt x="3" y="75"/>
                    <a:pt x="2" y="73"/>
                  </a:cubicBezTo>
                  <a:cubicBezTo>
                    <a:pt x="1" y="70"/>
                    <a:pt x="0" y="66"/>
                    <a:pt x="0" y="63"/>
                  </a:cubicBezTo>
                  <a:cubicBezTo>
                    <a:pt x="0" y="60"/>
                    <a:pt x="0" y="56"/>
                    <a:pt x="1" y="53"/>
                  </a:cubicBezTo>
                  <a:cubicBezTo>
                    <a:pt x="2" y="48"/>
                    <a:pt x="5" y="44"/>
                    <a:pt x="8" y="40"/>
                  </a:cubicBezTo>
                  <a:cubicBezTo>
                    <a:pt x="11" y="36"/>
                    <a:pt x="15" y="34"/>
                    <a:pt x="20" y="32"/>
                  </a:cubicBezTo>
                  <a:cubicBezTo>
                    <a:pt x="23" y="30"/>
                    <a:pt x="26" y="29"/>
                    <a:pt x="30" y="29"/>
                  </a:cubicBezTo>
                  <a:cubicBezTo>
                    <a:pt x="33" y="29"/>
                    <a:pt x="37" y="29"/>
                    <a:pt x="41" y="29"/>
                  </a:cubicBezTo>
                  <a:cubicBezTo>
                    <a:pt x="41" y="29"/>
                    <a:pt x="41" y="29"/>
                    <a:pt x="41" y="28"/>
                  </a:cubicBezTo>
                  <a:cubicBezTo>
                    <a:pt x="42" y="26"/>
                    <a:pt x="43" y="25"/>
                    <a:pt x="44" y="23"/>
                  </a:cubicBezTo>
                  <a:cubicBezTo>
                    <a:pt x="47" y="17"/>
                    <a:pt x="52" y="13"/>
                    <a:pt x="57" y="9"/>
                  </a:cubicBezTo>
                  <a:cubicBezTo>
                    <a:pt x="64" y="4"/>
                    <a:pt x="73" y="1"/>
                    <a:pt x="82" y="0"/>
                  </a:cubicBezTo>
                  <a:cubicBezTo>
                    <a:pt x="87" y="0"/>
                    <a:pt x="93" y="0"/>
                    <a:pt x="98" y="2"/>
                  </a:cubicBezTo>
                  <a:cubicBezTo>
                    <a:pt x="100" y="2"/>
                    <a:pt x="102" y="3"/>
                    <a:pt x="104" y="4"/>
                  </a:cubicBezTo>
                  <a:cubicBezTo>
                    <a:pt x="107" y="5"/>
                    <a:pt x="111" y="7"/>
                    <a:pt x="114" y="10"/>
                  </a:cubicBezTo>
                  <a:cubicBezTo>
                    <a:pt x="116" y="12"/>
                    <a:pt x="119" y="15"/>
                    <a:pt x="121" y="18"/>
                  </a:cubicBezTo>
                  <a:cubicBezTo>
                    <a:pt x="124" y="21"/>
                    <a:pt x="126" y="25"/>
                    <a:pt x="127" y="29"/>
                  </a:cubicBezTo>
                  <a:cubicBezTo>
                    <a:pt x="128" y="29"/>
                    <a:pt x="128" y="29"/>
                    <a:pt x="129" y="29"/>
                  </a:cubicBezTo>
                  <a:cubicBezTo>
                    <a:pt x="130" y="29"/>
                    <a:pt x="131" y="29"/>
                    <a:pt x="133" y="29"/>
                  </a:cubicBezTo>
                  <a:cubicBezTo>
                    <a:pt x="136" y="29"/>
                    <a:pt x="140" y="29"/>
                    <a:pt x="144" y="30"/>
                  </a:cubicBezTo>
                  <a:cubicBezTo>
                    <a:pt x="148" y="31"/>
                    <a:pt x="152" y="33"/>
                    <a:pt x="155" y="36"/>
                  </a:cubicBezTo>
                  <a:cubicBezTo>
                    <a:pt x="159" y="38"/>
                    <a:pt x="161" y="42"/>
                    <a:pt x="164" y="45"/>
                  </a:cubicBezTo>
                  <a:cubicBezTo>
                    <a:pt x="165" y="48"/>
                    <a:pt x="167" y="52"/>
                    <a:pt x="167" y="55"/>
                  </a:cubicBezTo>
                  <a:cubicBezTo>
                    <a:pt x="168" y="58"/>
                    <a:pt x="168" y="62"/>
                    <a:pt x="168" y="65"/>
                  </a:cubicBezTo>
                  <a:cubicBezTo>
                    <a:pt x="168" y="68"/>
                    <a:pt x="167" y="70"/>
                    <a:pt x="166" y="73"/>
                  </a:cubicBezTo>
                  <a:cubicBezTo>
                    <a:pt x="165" y="76"/>
                    <a:pt x="162" y="80"/>
                    <a:pt x="160" y="83"/>
                  </a:cubicBezTo>
                  <a:cubicBezTo>
                    <a:pt x="157" y="86"/>
                    <a:pt x="154" y="88"/>
                    <a:pt x="151" y="90"/>
                  </a:cubicBezTo>
                  <a:cubicBezTo>
                    <a:pt x="149" y="91"/>
                    <a:pt x="146" y="92"/>
                    <a:pt x="143" y="93"/>
                  </a:cubicBezTo>
                  <a:cubicBezTo>
                    <a:pt x="142" y="93"/>
                    <a:pt x="141" y="94"/>
                    <a:pt x="139" y="94"/>
                  </a:cubicBezTo>
                  <a:cubicBezTo>
                    <a:pt x="140" y="163"/>
                    <a:pt x="140" y="163"/>
                    <a:pt x="140" y="163"/>
                  </a:cubicBezTo>
                  <a:cubicBezTo>
                    <a:pt x="140" y="163"/>
                    <a:pt x="140" y="163"/>
                    <a:pt x="140" y="163"/>
                  </a:cubicBezTo>
                  <a:cubicBezTo>
                    <a:pt x="140" y="164"/>
                    <a:pt x="140" y="164"/>
                    <a:pt x="140" y="165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0"/>
            <p:cNvSpPr>
              <a:spLocks noEditPoints="1"/>
            </p:cNvSpPr>
            <p:nvPr/>
          </p:nvSpPr>
          <p:spPr bwMode="auto">
            <a:xfrm>
              <a:off x="2294" y="1919"/>
              <a:ext cx="365" cy="379"/>
            </a:xfrm>
            <a:custGeom>
              <a:avLst/>
              <a:gdLst>
                <a:gd name="T0" fmla="*/ 67 w 154"/>
                <a:gd name="T1" fmla="*/ 159 h 160"/>
                <a:gd name="T2" fmla="*/ 28 w 154"/>
                <a:gd name="T3" fmla="*/ 141 h 160"/>
                <a:gd name="T4" fmla="*/ 3 w 154"/>
                <a:gd name="T5" fmla="*/ 99 h 160"/>
                <a:gd name="T6" fmla="*/ 14 w 154"/>
                <a:gd name="T7" fmla="*/ 35 h 160"/>
                <a:gd name="T8" fmla="*/ 49 w 154"/>
                <a:gd name="T9" fmla="*/ 6 h 160"/>
                <a:gd name="T10" fmla="*/ 103 w 154"/>
                <a:gd name="T11" fmla="*/ 5 h 160"/>
                <a:gd name="T12" fmla="*/ 141 w 154"/>
                <a:gd name="T13" fmla="*/ 36 h 160"/>
                <a:gd name="T14" fmla="*/ 151 w 154"/>
                <a:gd name="T15" fmla="*/ 99 h 160"/>
                <a:gd name="T16" fmla="*/ 128 w 154"/>
                <a:gd name="T17" fmla="*/ 139 h 160"/>
                <a:gd name="T18" fmla="*/ 89 w 154"/>
                <a:gd name="T19" fmla="*/ 159 h 160"/>
                <a:gd name="T20" fmla="*/ 77 w 154"/>
                <a:gd name="T21" fmla="*/ 160 h 160"/>
                <a:gd name="T22" fmla="*/ 86 w 154"/>
                <a:gd name="T23" fmla="*/ 151 h 160"/>
                <a:gd name="T24" fmla="*/ 121 w 154"/>
                <a:gd name="T25" fmla="*/ 135 h 160"/>
                <a:gd name="T26" fmla="*/ 143 w 154"/>
                <a:gd name="T27" fmla="*/ 97 h 160"/>
                <a:gd name="T28" fmla="*/ 133 w 154"/>
                <a:gd name="T29" fmla="*/ 40 h 160"/>
                <a:gd name="T30" fmla="*/ 102 w 154"/>
                <a:gd name="T31" fmla="*/ 13 h 160"/>
                <a:gd name="T32" fmla="*/ 54 w 154"/>
                <a:gd name="T33" fmla="*/ 12 h 160"/>
                <a:gd name="T34" fmla="*/ 21 w 154"/>
                <a:gd name="T35" fmla="*/ 40 h 160"/>
                <a:gd name="T36" fmla="*/ 11 w 154"/>
                <a:gd name="T37" fmla="*/ 98 h 160"/>
                <a:gd name="T38" fmla="*/ 32 w 154"/>
                <a:gd name="T39" fmla="*/ 133 h 160"/>
                <a:gd name="T40" fmla="*/ 67 w 154"/>
                <a:gd name="T41" fmla="*/ 151 h 160"/>
                <a:gd name="T42" fmla="*/ 77 w 154"/>
                <a:gd name="T43" fmla="*/ 152 h 160"/>
                <a:gd name="T44" fmla="*/ 71 w 154"/>
                <a:gd name="T45" fmla="*/ 142 h 160"/>
                <a:gd name="T46" fmla="*/ 33 w 154"/>
                <a:gd name="T47" fmla="*/ 122 h 160"/>
                <a:gd name="T48" fmla="*/ 18 w 154"/>
                <a:gd name="T49" fmla="*/ 88 h 160"/>
                <a:gd name="T50" fmla="*/ 21 w 154"/>
                <a:gd name="T51" fmla="*/ 56 h 160"/>
                <a:gd name="T52" fmla="*/ 38 w 154"/>
                <a:gd name="T53" fmla="*/ 33 h 160"/>
                <a:gd name="T54" fmla="*/ 40 w 154"/>
                <a:gd name="T55" fmla="*/ 31 h 160"/>
                <a:gd name="T56" fmla="*/ 42 w 154"/>
                <a:gd name="T57" fmla="*/ 30 h 160"/>
                <a:gd name="T58" fmla="*/ 44 w 154"/>
                <a:gd name="T59" fmla="*/ 31 h 160"/>
                <a:gd name="T60" fmla="*/ 45 w 154"/>
                <a:gd name="T61" fmla="*/ 37 h 160"/>
                <a:gd name="T62" fmla="*/ 44 w 154"/>
                <a:gd name="T63" fmla="*/ 38 h 160"/>
                <a:gd name="T64" fmla="*/ 30 w 154"/>
                <a:gd name="T65" fmla="*/ 56 h 160"/>
                <a:gd name="T66" fmla="*/ 28 w 154"/>
                <a:gd name="T67" fmla="*/ 98 h 160"/>
                <a:gd name="T68" fmla="*/ 45 w 154"/>
                <a:gd name="T69" fmla="*/ 123 h 160"/>
                <a:gd name="T70" fmla="*/ 71 w 154"/>
                <a:gd name="T71" fmla="*/ 134 h 160"/>
                <a:gd name="T72" fmla="*/ 77 w 154"/>
                <a:gd name="T73" fmla="*/ 134 h 160"/>
                <a:gd name="T74" fmla="*/ 79 w 154"/>
                <a:gd name="T75" fmla="*/ 135 h 160"/>
                <a:gd name="T76" fmla="*/ 80 w 154"/>
                <a:gd name="T77" fmla="*/ 140 h 160"/>
                <a:gd name="T78" fmla="*/ 78 w 154"/>
                <a:gd name="T79" fmla="*/ 142 h 160"/>
                <a:gd name="T80" fmla="*/ 77 w 154"/>
                <a:gd name="T81" fmla="*/ 142 h 160"/>
                <a:gd name="T82" fmla="*/ 102 w 154"/>
                <a:gd name="T83" fmla="*/ 135 h 160"/>
                <a:gd name="T84" fmla="*/ 100 w 154"/>
                <a:gd name="T85" fmla="*/ 134 h 160"/>
                <a:gd name="T86" fmla="*/ 100 w 154"/>
                <a:gd name="T87" fmla="*/ 128 h 160"/>
                <a:gd name="T88" fmla="*/ 111 w 154"/>
                <a:gd name="T89" fmla="*/ 120 h 160"/>
                <a:gd name="T90" fmla="*/ 128 w 154"/>
                <a:gd name="T91" fmla="*/ 86 h 160"/>
                <a:gd name="T92" fmla="*/ 128 w 154"/>
                <a:gd name="T93" fmla="*/ 79 h 160"/>
                <a:gd name="T94" fmla="*/ 130 w 154"/>
                <a:gd name="T95" fmla="*/ 77 h 160"/>
                <a:gd name="T96" fmla="*/ 135 w 154"/>
                <a:gd name="T97" fmla="*/ 77 h 160"/>
                <a:gd name="T98" fmla="*/ 136 w 154"/>
                <a:gd name="T99" fmla="*/ 79 h 160"/>
                <a:gd name="T100" fmla="*/ 136 w 154"/>
                <a:gd name="T101" fmla="*/ 87 h 160"/>
                <a:gd name="T102" fmla="*/ 115 w 154"/>
                <a:gd name="T103" fmla="*/ 128 h 160"/>
                <a:gd name="T104" fmla="*/ 104 w 154"/>
                <a:gd name="T105" fmla="*/ 135 h 160"/>
                <a:gd name="T106" fmla="*/ 103 w 154"/>
                <a:gd name="T107" fmla="*/ 13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60">
                  <a:moveTo>
                    <a:pt x="77" y="160"/>
                  </a:moveTo>
                  <a:cubicBezTo>
                    <a:pt x="74" y="159"/>
                    <a:pt x="71" y="159"/>
                    <a:pt x="67" y="159"/>
                  </a:cubicBezTo>
                  <a:cubicBezTo>
                    <a:pt x="60" y="158"/>
                    <a:pt x="54" y="156"/>
                    <a:pt x="47" y="153"/>
                  </a:cubicBezTo>
                  <a:cubicBezTo>
                    <a:pt x="40" y="150"/>
                    <a:pt x="34" y="146"/>
                    <a:pt x="28" y="141"/>
                  </a:cubicBezTo>
                  <a:cubicBezTo>
                    <a:pt x="22" y="135"/>
                    <a:pt x="17" y="129"/>
                    <a:pt x="12" y="122"/>
                  </a:cubicBezTo>
                  <a:cubicBezTo>
                    <a:pt x="8" y="115"/>
                    <a:pt x="5" y="107"/>
                    <a:pt x="3" y="99"/>
                  </a:cubicBezTo>
                  <a:cubicBezTo>
                    <a:pt x="0" y="85"/>
                    <a:pt x="0" y="70"/>
                    <a:pt x="4" y="56"/>
                  </a:cubicBezTo>
                  <a:cubicBezTo>
                    <a:pt x="7" y="49"/>
                    <a:pt x="10" y="42"/>
                    <a:pt x="14" y="35"/>
                  </a:cubicBezTo>
                  <a:cubicBezTo>
                    <a:pt x="18" y="30"/>
                    <a:pt x="22" y="24"/>
                    <a:pt x="27" y="20"/>
                  </a:cubicBezTo>
                  <a:cubicBezTo>
                    <a:pt x="34" y="14"/>
                    <a:pt x="41" y="9"/>
                    <a:pt x="49" y="6"/>
                  </a:cubicBezTo>
                  <a:cubicBezTo>
                    <a:pt x="58" y="2"/>
                    <a:pt x="67" y="0"/>
                    <a:pt x="76" y="0"/>
                  </a:cubicBezTo>
                  <a:cubicBezTo>
                    <a:pt x="85" y="0"/>
                    <a:pt x="95" y="2"/>
                    <a:pt x="103" y="5"/>
                  </a:cubicBezTo>
                  <a:cubicBezTo>
                    <a:pt x="111" y="8"/>
                    <a:pt x="119" y="13"/>
                    <a:pt x="126" y="18"/>
                  </a:cubicBezTo>
                  <a:cubicBezTo>
                    <a:pt x="131" y="23"/>
                    <a:pt x="136" y="29"/>
                    <a:pt x="141" y="36"/>
                  </a:cubicBezTo>
                  <a:cubicBezTo>
                    <a:pt x="145" y="43"/>
                    <a:pt x="148" y="50"/>
                    <a:pt x="150" y="57"/>
                  </a:cubicBezTo>
                  <a:cubicBezTo>
                    <a:pt x="154" y="71"/>
                    <a:pt x="154" y="85"/>
                    <a:pt x="151" y="99"/>
                  </a:cubicBezTo>
                  <a:cubicBezTo>
                    <a:pt x="149" y="107"/>
                    <a:pt x="146" y="115"/>
                    <a:pt x="142" y="122"/>
                  </a:cubicBezTo>
                  <a:cubicBezTo>
                    <a:pt x="138" y="128"/>
                    <a:pt x="133" y="134"/>
                    <a:pt x="128" y="139"/>
                  </a:cubicBezTo>
                  <a:cubicBezTo>
                    <a:pt x="122" y="144"/>
                    <a:pt x="116" y="149"/>
                    <a:pt x="108" y="152"/>
                  </a:cubicBezTo>
                  <a:cubicBezTo>
                    <a:pt x="102" y="155"/>
                    <a:pt x="95" y="157"/>
                    <a:pt x="89" y="159"/>
                  </a:cubicBezTo>
                  <a:cubicBezTo>
                    <a:pt x="85" y="159"/>
                    <a:pt x="82" y="159"/>
                    <a:pt x="79" y="159"/>
                  </a:cubicBezTo>
                  <a:cubicBezTo>
                    <a:pt x="78" y="160"/>
                    <a:pt x="78" y="160"/>
                    <a:pt x="77" y="160"/>
                  </a:cubicBezTo>
                  <a:close/>
                  <a:moveTo>
                    <a:pt x="77" y="152"/>
                  </a:moveTo>
                  <a:cubicBezTo>
                    <a:pt x="80" y="151"/>
                    <a:pt x="83" y="151"/>
                    <a:pt x="86" y="151"/>
                  </a:cubicBezTo>
                  <a:cubicBezTo>
                    <a:pt x="92" y="150"/>
                    <a:pt x="98" y="148"/>
                    <a:pt x="103" y="146"/>
                  </a:cubicBezTo>
                  <a:cubicBezTo>
                    <a:pt x="110" y="143"/>
                    <a:pt x="116" y="139"/>
                    <a:pt x="121" y="135"/>
                  </a:cubicBezTo>
                  <a:cubicBezTo>
                    <a:pt x="126" y="130"/>
                    <a:pt x="131" y="124"/>
                    <a:pt x="135" y="118"/>
                  </a:cubicBezTo>
                  <a:cubicBezTo>
                    <a:pt x="139" y="111"/>
                    <a:pt x="141" y="104"/>
                    <a:pt x="143" y="97"/>
                  </a:cubicBezTo>
                  <a:cubicBezTo>
                    <a:pt x="146" y="84"/>
                    <a:pt x="146" y="71"/>
                    <a:pt x="142" y="58"/>
                  </a:cubicBezTo>
                  <a:cubicBezTo>
                    <a:pt x="140" y="52"/>
                    <a:pt x="137" y="45"/>
                    <a:pt x="133" y="40"/>
                  </a:cubicBezTo>
                  <a:cubicBezTo>
                    <a:pt x="130" y="34"/>
                    <a:pt x="126" y="30"/>
                    <a:pt x="122" y="25"/>
                  </a:cubicBezTo>
                  <a:cubicBezTo>
                    <a:pt x="116" y="20"/>
                    <a:pt x="109" y="16"/>
                    <a:pt x="102" y="13"/>
                  </a:cubicBezTo>
                  <a:cubicBezTo>
                    <a:pt x="94" y="10"/>
                    <a:pt x="86" y="8"/>
                    <a:pt x="78" y="8"/>
                  </a:cubicBezTo>
                  <a:cubicBezTo>
                    <a:pt x="70" y="8"/>
                    <a:pt x="62" y="9"/>
                    <a:pt x="54" y="12"/>
                  </a:cubicBezTo>
                  <a:cubicBezTo>
                    <a:pt x="47" y="15"/>
                    <a:pt x="40" y="19"/>
                    <a:pt x="34" y="24"/>
                  </a:cubicBezTo>
                  <a:cubicBezTo>
                    <a:pt x="29" y="28"/>
                    <a:pt x="24" y="34"/>
                    <a:pt x="21" y="40"/>
                  </a:cubicBezTo>
                  <a:cubicBezTo>
                    <a:pt x="17" y="45"/>
                    <a:pt x="14" y="52"/>
                    <a:pt x="12" y="58"/>
                  </a:cubicBezTo>
                  <a:cubicBezTo>
                    <a:pt x="8" y="71"/>
                    <a:pt x="8" y="85"/>
                    <a:pt x="11" y="98"/>
                  </a:cubicBezTo>
                  <a:cubicBezTo>
                    <a:pt x="13" y="105"/>
                    <a:pt x="16" y="113"/>
                    <a:pt x="20" y="119"/>
                  </a:cubicBezTo>
                  <a:cubicBezTo>
                    <a:pt x="23" y="124"/>
                    <a:pt x="27" y="129"/>
                    <a:pt x="32" y="133"/>
                  </a:cubicBezTo>
                  <a:cubicBezTo>
                    <a:pt x="37" y="138"/>
                    <a:pt x="43" y="142"/>
                    <a:pt x="49" y="145"/>
                  </a:cubicBezTo>
                  <a:cubicBezTo>
                    <a:pt x="55" y="148"/>
                    <a:pt x="61" y="150"/>
                    <a:pt x="67" y="151"/>
                  </a:cubicBezTo>
                  <a:cubicBezTo>
                    <a:pt x="69" y="151"/>
                    <a:pt x="72" y="151"/>
                    <a:pt x="75" y="151"/>
                  </a:cubicBezTo>
                  <a:cubicBezTo>
                    <a:pt x="76" y="152"/>
                    <a:pt x="76" y="152"/>
                    <a:pt x="77" y="152"/>
                  </a:cubicBezTo>
                  <a:close/>
                  <a:moveTo>
                    <a:pt x="77" y="142"/>
                  </a:moveTo>
                  <a:cubicBezTo>
                    <a:pt x="75" y="142"/>
                    <a:pt x="73" y="142"/>
                    <a:pt x="71" y="142"/>
                  </a:cubicBezTo>
                  <a:cubicBezTo>
                    <a:pt x="67" y="141"/>
                    <a:pt x="63" y="141"/>
                    <a:pt x="60" y="139"/>
                  </a:cubicBezTo>
                  <a:cubicBezTo>
                    <a:pt x="49" y="136"/>
                    <a:pt x="40" y="130"/>
                    <a:pt x="33" y="122"/>
                  </a:cubicBezTo>
                  <a:cubicBezTo>
                    <a:pt x="28" y="117"/>
                    <a:pt x="25" y="111"/>
                    <a:pt x="22" y="105"/>
                  </a:cubicBezTo>
                  <a:cubicBezTo>
                    <a:pt x="20" y="99"/>
                    <a:pt x="18" y="94"/>
                    <a:pt x="18" y="88"/>
                  </a:cubicBezTo>
                  <a:cubicBezTo>
                    <a:pt x="17" y="86"/>
                    <a:pt x="17" y="83"/>
                    <a:pt x="17" y="80"/>
                  </a:cubicBezTo>
                  <a:cubicBezTo>
                    <a:pt x="17" y="72"/>
                    <a:pt x="18" y="64"/>
                    <a:pt x="21" y="56"/>
                  </a:cubicBezTo>
                  <a:cubicBezTo>
                    <a:pt x="24" y="50"/>
                    <a:pt x="27" y="45"/>
                    <a:pt x="31" y="40"/>
                  </a:cubicBezTo>
                  <a:cubicBezTo>
                    <a:pt x="33" y="37"/>
                    <a:pt x="35" y="35"/>
                    <a:pt x="38" y="33"/>
                  </a:cubicBezTo>
                  <a:cubicBezTo>
                    <a:pt x="38" y="32"/>
                    <a:pt x="38" y="32"/>
                    <a:pt x="39" y="32"/>
                  </a:cubicBezTo>
                  <a:cubicBezTo>
                    <a:pt x="39" y="31"/>
                    <a:pt x="40" y="31"/>
                    <a:pt x="40" y="31"/>
                  </a:cubicBezTo>
                  <a:cubicBezTo>
                    <a:pt x="40" y="31"/>
                    <a:pt x="41" y="30"/>
                    <a:pt x="41" y="30"/>
                  </a:cubicBezTo>
                  <a:cubicBezTo>
                    <a:pt x="41" y="30"/>
                    <a:pt x="42" y="30"/>
                    <a:pt x="42" y="30"/>
                  </a:cubicBezTo>
                  <a:cubicBezTo>
                    <a:pt x="42" y="30"/>
                    <a:pt x="43" y="30"/>
                    <a:pt x="43" y="30"/>
                  </a:cubicBezTo>
                  <a:cubicBezTo>
                    <a:pt x="44" y="30"/>
                    <a:pt x="44" y="31"/>
                    <a:pt x="44" y="31"/>
                  </a:cubicBezTo>
                  <a:cubicBezTo>
                    <a:pt x="45" y="32"/>
                    <a:pt x="46" y="33"/>
                    <a:pt x="46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2" y="40"/>
                    <a:pt x="40" y="41"/>
                    <a:pt x="39" y="43"/>
                  </a:cubicBezTo>
                  <a:cubicBezTo>
                    <a:pt x="35" y="47"/>
                    <a:pt x="33" y="51"/>
                    <a:pt x="30" y="56"/>
                  </a:cubicBezTo>
                  <a:cubicBezTo>
                    <a:pt x="28" y="60"/>
                    <a:pt x="27" y="65"/>
                    <a:pt x="26" y="69"/>
                  </a:cubicBezTo>
                  <a:cubicBezTo>
                    <a:pt x="24" y="79"/>
                    <a:pt x="25" y="89"/>
                    <a:pt x="28" y="98"/>
                  </a:cubicBezTo>
                  <a:cubicBezTo>
                    <a:pt x="30" y="103"/>
                    <a:pt x="32" y="108"/>
                    <a:pt x="36" y="113"/>
                  </a:cubicBezTo>
                  <a:cubicBezTo>
                    <a:pt x="38" y="116"/>
                    <a:pt x="41" y="120"/>
                    <a:pt x="45" y="123"/>
                  </a:cubicBezTo>
                  <a:cubicBezTo>
                    <a:pt x="49" y="126"/>
                    <a:pt x="54" y="129"/>
                    <a:pt x="59" y="131"/>
                  </a:cubicBezTo>
                  <a:cubicBezTo>
                    <a:pt x="63" y="132"/>
                    <a:pt x="67" y="133"/>
                    <a:pt x="71" y="134"/>
                  </a:cubicBezTo>
                  <a:cubicBezTo>
                    <a:pt x="73" y="134"/>
                    <a:pt x="75" y="134"/>
                    <a:pt x="77" y="134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7" y="134"/>
                    <a:pt x="77" y="134"/>
                    <a:pt x="78" y="134"/>
                  </a:cubicBezTo>
                  <a:cubicBezTo>
                    <a:pt x="78" y="134"/>
                    <a:pt x="79" y="134"/>
                    <a:pt x="79" y="135"/>
                  </a:cubicBezTo>
                  <a:cubicBezTo>
                    <a:pt x="79" y="135"/>
                    <a:pt x="80" y="135"/>
                    <a:pt x="80" y="136"/>
                  </a:cubicBezTo>
                  <a:cubicBezTo>
                    <a:pt x="81" y="137"/>
                    <a:pt x="81" y="138"/>
                    <a:pt x="80" y="140"/>
                  </a:cubicBezTo>
                  <a:cubicBezTo>
                    <a:pt x="80" y="140"/>
                    <a:pt x="80" y="141"/>
                    <a:pt x="80" y="141"/>
                  </a:cubicBezTo>
                  <a:cubicBezTo>
                    <a:pt x="79" y="141"/>
                    <a:pt x="79" y="142"/>
                    <a:pt x="78" y="142"/>
                  </a:cubicBezTo>
                  <a:cubicBezTo>
                    <a:pt x="78" y="142"/>
                    <a:pt x="77" y="142"/>
                    <a:pt x="77" y="142"/>
                  </a:cubicBezTo>
                  <a:cubicBezTo>
                    <a:pt x="77" y="142"/>
                    <a:pt x="77" y="142"/>
                    <a:pt x="77" y="142"/>
                  </a:cubicBezTo>
                  <a:close/>
                  <a:moveTo>
                    <a:pt x="103" y="135"/>
                  </a:moveTo>
                  <a:cubicBezTo>
                    <a:pt x="102" y="135"/>
                    <a:pt x="102" y="135"/>
                    <a:pt x="102" y="135"/>
                  </a:cubicBezTo>
                  <a:cubicBezTo>
                    <a:pt x="102" y="135"/>
                    <a:pt x="101" y="135"/>
                    <a:pt x="100" y="135"/>
                  </a:cubicBezTo>
                  <a:cubicBezTo>
                    <a:pt x="100" y="135"/>
                    <a:pt x="100" y="134"/>
                    <a:pt x="100" y="134"/>
                  </a:cubicBezTo>
                  <a:cubicBezTo>
                    <a:pt x="99" y="133"/>
                    <a:pt x="98" y="131"/>
                    <a:pt x="99" y="129"/>
                  </a:cubicBezTo>
                  <a:cubicBezTo>
                    <a:pt x="99" y="129"/>
                    <a:pt x="100" y="128"/>
                    <a:pt x="100" y="128"/>
                  </a:cubicBezTo>
                  <a:cubicBezTo>
                    <a:pt x="101" y="128"/>
                    <a:pt x="102" y="127"/>
                    <a:pt x="103" y="127"/>
                  </a:cubicBezTo>
                  <a:cubicBezTo>
                    <a:pt x="106" y="125"/>
                    <a:pt x="109" y="123"/>
                    <a:pt x="111" y="120"/>
                  </a:cubicBezTo>
                  <a:cubicBezTo>
                    <a:pt x="118" y="114"/>
                    <a:pt x="123" y="106"/>
                    <a:pt x="126" y="97"/>
                  </a:cubicBezTo>
                  <a:cubicBezTo>
                    <a:pt x="127" y="93"/>
                    <a:pt x="128" y="89"/>
                    <a:pt x="128" y="86"/>
                  </a:cubicBezTo>
                  <a:cubicBezTo>
                    <a:pt x="128" y="84"/>
                    <a:pt x="128" y="82"/>
                    <a:pt x="128" y="80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9" y="79"/>
                    <a:pt x="129" y="78"/>
                    <a:pt x="129" y="78"/>
                  </a:cubicBezTo>
                  <a:cubicBezTo>
                    <a:pt x="129" y="77"/>
                    <a:pt x="130" y="77"/>
                    <a:pt x="130" y="77"/>
                  </a:cubicBezTo>
                  <a:cubicBezTo>
                    <a:pt x="131" y="76"/>
                    <a:pt x="133" y="76"/>
                    <a:pt x="134" y="76"/>
                  </a:cubicBezTo>
                  <a:cubicBezTo>
                    <a:pt x="135" y="76"/>
                    <a:pt x="135" y="77"/>
                    <a:pt x="135" y="77"/>
                  </a:cubicBezTo>
                  <a:cubicBezTo>
                    <a:pt x="136" y="77"/>
                    <a:pt x="136" y="78"/>
                    <a:pt x="136" y="79"/>
                  </a:cubicBezTo>
                  <a:cubicBezTo>
                    <a:pt x="136" y="79"/>
                    <a:pt x="136" y="79"/>
                    <a:pt x="136" y="79"/>
                  </a:cubicBezTo>
                  <a:cubicBezTo>
                    <a:pt x="136" y="80"/>
                    <a:pt x="136" y="80"/>
                    <a:pt x="136" y="81"/>
                  </a:cubicBezTo>
                  <a:cubicBezTo>
                    <a:pt x="136" y="83"/>
                    <a:pt x="136" y="85"/>
                    <a:pt x="136" y="87"/>
                  </a:cubicBezTo>
                  <a:cubicBezTo>
                    <a:pt x="136" y="91"/>
                    <a:pt x="135" y="96"/>
                    <a:pt x="133" y="100"/>
                  </a:cubicBezTo>
                  <a:cubicBezTo>
                    <a:pt x="130" y="111"/>
                    <a:pt x="123" y="120"/>
                    <a:pt x="115" y="128"/>
                  </a:cubicBezTo>
                  <a:cubicBezTo>
                    <a:pt x="112" y="130"/>
                    <a:pt x="108" y="133"/>
                    <a:pt x="105" y="135"/>
                  </a:cubicBezTo>
                  <a:cubicBezTo>
                    <a:pt x="104" y="135"/>
                    <a:pt x="104" y="135"/>
                    <a:pt x="104" y="135"/>
                  </a:cubicBezTo>
                  <a:cubicBezTo>
                    <a:pt x="104" y="135"/>
                    <a:pt x="104" y="135"/>
                    <a:pt x="103" y="135"/>
                  </a:cubicBezTo>
                  <a:cubicBezTo>
                    <a:pt x="103" y="135"/>
                    <a:pt x="103" y="135"/>
                    <a:pt x="103" y="135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2202" y="2118"/>
              <a:ext cx="40" cy="171"/>
            </a:xfrm>
            <a:custGeom>
              <a:avLst/>
              <a:gdLst>
                <a:gd name="T0" fmla="*/ 40 w 40"/>
                <a:gd name="T1" fmla="*/ 0 h 171"/>
                <a:gd name="T2" fmla="*/ 0 w 40"/>
                <a:gd name="T3" fmla="*/ 0 h 171"/>
                <a:gd name="T4" fmla="*/ 0 w 40"/>
                <a:gd name="T5" fmla="*/ 171 h 171"/>
                <a:gd name="T6" fmla="*/ 40 w 40"/>
                <a:gd name="T7" fmla="*/ 171 h 171"/>
                <a:gd name="T8" fmla="*/ 40 w 40"/>
                <a:gd name="T9" fmla="*/ 0 h 171"/>
                <a:gd name="T10" fmla="*/ 40 w 40"/>
                <a:gd name="T11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71">
                  <a:moveTo>
                    <a:pt x="40" y="0"/>
                  </a:moveTo>
                  <a:lnTo>
                    <a:pt x="0" y="0"/>
                  </a:lnTo>
                  <a:lnTo>
                    <a:pt x="0" y="171"/>
                  </a:lnTo>
                  <a:lnTo>
                    <a:pt x="40" y="171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2720" y="2033"/>
              <a:ext cx="40" cy="256"/>
            </a:xfrm>
            <a:custGeom>
              <a:avLst/>
              <a:gdLst>
                <a:gd name="T0" fmla="*/ 40 w 40"/>
                <a:gd name="T1" fmla="*/ 0 h 256"/>
                <a:gd name="T2" fmla="*/ 0 w 40"/>
                <a:gd name="T3" fmla="*/ 0 h 256"/>
                <a:gd name="T4" fmla="*/ 0 w 40"/>
                <a:gd name="T5" fmla="*/ 256 h 256"/>
                <a:gd name="T6" fmla="*/ 40 w 40"/>
                <a:gd name="T7" fmla="*/ 256 h 256"/>
                <a:gd name="T8" fmla="*/ 40 w 40"/>
                <a:gd name="T9" fmla="*/ 0 h 256"/>
                <a:gd name="T10" fmla="*/ 40 w 40"/>
                <a:gd name="T1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256">
                  <a:moveTo>
                    <a:pt x="40" y="0"/>
                  </a:moveTo>
                  <a:lnTo>
                    <a:pt x="0" y="0"/>
                  </a:lnTo>
                  <a:lnTo>
                    <a:pt x="0" y="256"/>
                  </a:lnTo>
                  <a:lnTo>
                    <a:pt x="40" y="256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3"/>
            <p:cNvSpPr>
              <a:spLocks noEditPoints="1"/>
            </p:cNvSpPr>
            <p:nvPr/>
          </p:nvSpPr>
          <p:spPr bwMode="auto">
            <a:xfrm>
              <a:off x="2202" y="1948"/>
              <a:ext cx="549" cy="331"/>
            </a:xfrm>
            <a:custGeom>
              <a:avLst/>
              <a:gdLst>
                <a:gd name="T0" fmla="*/ 28 w 549"/>
                <a:gd name="T1" fmla="*/ 0 h 331"/>
                <a:gd name="T2" fmla="*/ 9 w 549"/>
                <a:gd name="T3" fmla="*/ 0 h 331"/>
                <a:gd name="T4" fmla="*/ 9 w 549"/>
                <a:gd name="T5" fmla="*/ 331 h 331"/>
                <a:gd name="T6" fmla="*/ 28 w 549"/>
                <a:gd name="T7" fmla="*/ 331 h 331"/>
                <a:gd name="T8" fmla="*/ 28 w 549"/>
                <a:gd name="T9" fmla="*/ 0 h 331"/>
                <a:gd name="T10" fmla="*/ 28 w 549"/>
                <a:gd name="T11" fmla="*/ 0 h 331"/>
                <a:gd name="T12" fmla="*/ 549 w 549"/>
                <a:gd name="T13" fmla="*/ 0 h 331"/>
                <a:gd name="T14" fmla="*/ 511 w 549"/>
                <a:gd name="T15" fmla="*/ 0 h 331"/>
                <a:gd name="T16" fmla="*/ 511 w 549"/>
                <a:gd name="T17" fmla="*/ 85 h 331"/>
                <a:gd name="T18" fmla="*/ 520 w 549"/>
                <a:gd name="T19" fmla="*/ 85 h 331"/>
                <a:gd name="T20" fmla="*/ 520 w 549"/>
                <a:gd name="T21" fmla="*/ 331 h 331"/>
                <a:gd name="T22" fmla="*/ 539 w 549"/>
                <a:gd name="T23" fmla="*/ 331 h 331"/>
                <a:gd name="T24" fmla="*/ 539 w 549"/>
                <a:gd name="T25" fmla="*/ 85 h 331"/>
                <a:gd name="T26" fmla="*/ 549 w 549"/>
                <a:gd name="T27" fmla="*/ 85 h 331"/>
                <a:gd name="T28" fmla="*/ 549 w 549"/>
                <a:gd name="T29" fmla="*/ 0 h 331"/>
                <a:gd name="T30" fmla="*/ 549 w 549"/>
                <a:gd name="T31" fmla="*/ 0 h 331"/>
                <a:gd name="T32" fmla="*/ 0 w 549"/>
                <a:gd name="T33" fmla="*/ 180 h 331"/>
                <a:gd name="T34" fmla="*/ 37 w 549"/>
                <a:gd name="T35" fmla="*/ 180 h 331"/>
                <a:gd name="T36" fmla="*/ 509 w 549"/>
                <a:gd name="T37" fmla="*/ 95 h 331"/>
                <a:gd name="T38" fmla="*/ 549 w 549"/>
                <a:gd name="T39" fmla="*/ 95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9" h="331">
                  <a:moveTo>
                    <a:pt x="28" y="0"/>
                  </a:moveTo>
                  <a:lnTo>
                    <a:pt x="9" y="0"/>
                  </a:lnTo>
                  <a:lnTo>
                    <a:pt x="9" y="331"/>
                  </a:lnTo>
                  <a:lnTo>
                    <a:pt x="28" y="331"/>
                  </a:lnTo>
                  <a:lnTo>
                    <a:pt x="28" y="0"/>
                  </a:lnTo>
                  <a:lnTo>
                    <a:pt x="28" y="0"/>
                  </a:lnTo>
                  <a:moveTo>
                    <a:pt x="549" y="0"/>
                  </a:moveTo>
                  <a:lnTo>
                    <a:pt x="511" y="0"/>
                  </a:lnTo>
                  <a:lnTo>
                    <a:pt x="511" y="85"/>
                  </a:lnTo>
                  <a:lnTo>
                    <a:pt x="520" y="85"/>
                  </a:lnTo>
                  <a:lnTo>
                    <a:pt x="520" y="331"/>
                  </a:lnTo>
                  <a:lnTo>
                    <a:pt x="539" y="331"/>
                  </a:lnTo>
                  <a:lnTo>
                    <a:pt x="539" y="85"/>
                  </a:lnTo>
                  <a:lnTo>
                    <a:pt x="549" y="85"/>
                  </a:lnTo>
                  <a:lnTo>
                    <a:pt x="549" y="0"/>
                  </a:lnTo>
                  <a:lnTo>
                    <a:pt x="549" y="0"/>
                  </a:lnTo>
                  <a:moveTo>
                    <a:pt x="0" y="180"/>
                  </a:moveTo>
                  <a:lnTo>
                    <a:pt x="37" y="180"/>
                  </a:lnTo>
                  <a:moveTo>
                    <a:pt x="509" y="95"/>
                  </a:moveTo>
                  <a:lnTo>
                    <a:pt x="549" y="95"/>
                  </a:lnTo>
                </a:path>
              </a:pathLst>
            </a:custGeom>
            <a:noFill/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4"/>
            <p:cNvSpPr>
              <a:spLocks noEditPoints="1"/>
            </p:cNvSpPr>
            <p:nvPr/>
          </p:nvSpPr>
          <p:spPr bwMode="auto">
            <a:xfrm>
              <a:off x="2928" y="1834"/>
              <a:ext cx="498" cy="512"/>
            </a:xfrm>
            <a:custGeom>
              <a:avLst/>
              <a:gdLst>
                <a:gd name="T0" fmla="*/ 90 w 210"/>
                <a:gd name="T1" fmla="*/ 215 h 216"/>
                <a:gd name="T2" fmla="*/ 37 w 210"/>
                <a:gd name="T3" fmla="*/ 190 h 216"/>
                <a:gd name="T4" fmla="*/ 4 w 210"/>
                <a:gd name="T5" fmla="*/ 133 h 216"/>
                <a:gd name="T6" fmla="*/ 18 w 210"/>
                <a:gd name="T7" fmla="*/ 49 h 216"/>
                <a:gd name="T8" fmla="*/ 67 w 210"/>
                <a:gd name="T9" fmla="*/ 8 h 216"/>
                <a:gd name="T10" fmla="*/ 123 w 210"/>
                <a:gd name="T11" fmla="*/ 2 h 216"/>
                <a:gd name="T12" fmla="*/ 175 w 210"/>
                <a:gd name="T13" fmla="*/ 28 h 216"/>
                <a:gd name="T14" fmla="*/ 206 w 210"/>
                <a:gd name="T15" fmla="*/ 80 h 216"/>
                <a:gd name="T16" fmla="*/ 194 w 210"/>
                <a:gd name="T17" fmla="*/ 164 h 216"/>
                <a:gd name="T18" fmla="*/ 145 w 210"/>
                <a:gd name="T19" fmla="*/ 208 h 216"/>
                <a:gd name="T20" fmla="*/ 108 w 210"/>
                <a:gd name="T21" fmla="*/ 216 h 216"/>
                <a:gd name="T22" fmla="*/ 105 w 210"/>
                <a:gd name="T23" fmla="*/ 208 h 216"/>
                <a:gd name="T24" fmla="*/ 142 w 210"/>
                <a:gd name="T25" fmla="*/ 200 h 216"/>
                <a:gd name="T26" fmla="*/ 187 w 210"/>
                <a:gd name="T27" fmla="*/ 159 h 216"/>
                <a:gd name="T28" fmla="*/ 197 w 210"/>
                <a:gd name="T29" fmla="*/ 81 h 216"/>
                <a:gd name="T30" fmla="*/ 168 w 210"/>
                <a:gd name="T31" fmla="*/ 33 h 216"/>
                <a:gd name="T32" fmla="*/ 106 w 210"/>
                <a:gd name="T33" fmla="*/ 8 h 216"/>
                <a:gd name="T34" fmla="*/ 69 w 210"/>
                <a:gd name="T35" fmla="*/ 15 h 216"/>
                <a:gd name="T36" fmla="*/ 24 w 210"/>
                <a:gd name="T37" fmla="*/ 54 h 216"/>
                <a:gd name="T38" fmla="*/ 12 w 210"/>
                <a:gd name="T39" fmla="*/ 132 h 216"/>
                <a:gd name="T40" fmla="*/ 43 w 210"/>
                <a:gd name="T41" fmla="*/ 184 h 216"/>
                <a:gd name="T42" fmla="*/ 90 w 210"/>
                <a:gd name="T43" fmla="*/ 207 h 216"/>
                <a:gd name="T44" fmla="*/ 105 w 210"/>
                <a:gd name="T45" fmla="*/ 208 h 216"/>
                <a:gd name="T46" fmla="*/ 184 w 210"/>
                <a:gd name="T47" fmla="*/ 88 h 216"/>
                <a:gd name="T48" fmla="*/ 181 w 210"/>
                <a:gd name="T49" fmla="*/ 85 h 216"/>
                <a:gd name="T50" fmla="*/ 180 w 210"/>
                <a:gd name="T51" fmla="*/ 82 h 216"/>
                <a:gd name="T52" fmla="*/ 174 w 210"/>
                <a:gd name="T53" fmla="*/ 68 h 216"/>
                <a:gd name="T54" fmla="*/ 132 w 210"/>
                <a:gd name="T55" fmla="*/ 30 h 216"/>
                <a:gd name="T56" fmla="*/ 124 w 210"/>
                <a:gd name="T57" fmla="*/ 28 h 216"/>
                <a:gd name="T58" fmla="*/ 121 w 210"/>
                <a:gd name="T59" fmla="*/ 26 h 216"/>
                <a:gd name="T60" fmla="*/ 123 w 210"/>
                <a:gd name="T61" fmla="*/ 21 h 216"/>
                <a:gd name="T62" fmla="*/ 126 w 210"/>
                <a:gd name="T63" fmla="*/ 20 h 216"/>
                <a:gd name="T64" fmla="*/ 136 w 210"/>
                <a:gd name="T65" fmla="*/ 23 h 216"/>
                <a:gd name="T66" fmla="*/ 168 w 210"/>
                <a:gd name="T67" fmla="*/ 45 h 216"/>
                <a:gd name="T68" fmla="*/ 187 w 210"/>
                <a:gd name="T69" fmla="*/ 77 h 216"/>
                <a:gd name="T70" fmla="*/ 189 w 210"/>
                <a:gd name="T71" fmla="*/ 83 h 216"/>
                <a:gd name="T72" fmla="*/ 187 w 210"/>
                <a:gd name="T73" fmla="*/ 87 h 216"/>
                <a:gd name="T74" fmla="*/ 185 w 210"/>
                <a:gd name="T75" fmla="*/ 88 h 216"/>
                <a:gd name="T76" fmla="*/ 60 w 210"/>
                <a:gd name="T77" fmla="*/ 38 h 216"/>
                <a:gd name="T78" fmla="*/ 58 w 210"/>
                <a:gd name="T79" fmla="*/ 32 h 216"/>
                <a:gd name="T80" fmla="*/ 60 w 210"/>
                <a:gd name="T81" fmla="*/ 31 h 216"/>
                <a:gd name="T82" fmla="*/ 66 w 210"/>
                <a:gd name="T83" fmla="*/ 27 h 216"/>
                <a:gd name="T84" fmla="*/ 97 w 210"/>
                <a:gd name="T85" fmla="*/ 18 h 216"/>
                <a:gd name="T86" fmla="*/ 107 w 210"/>
                <a:gd name="T87" fmla="*/ 18 h 216"/>
                <a:gd name="T88" fmla="*/ 109 w 210"/>
                <a:gd name="T89" fmla="*/ 18 h 216"/>
                <a:gd name="T90" fmla="*/ 110 w 210"/>
                <a:gd name="T91" fmla="*/ 24 h 216"/>
                <a:gd name="T92" fmla="*/ 107 w 210"/>
                <a:gd name="T93" fmla="*/ 26 h 216"/>
                <a:gd name="T94" fmla="*/ 95 w 210"/>
                <a:gd name="T95" fmla="*/ 26 h 216"/>
                <a:gd name="T96" fmla="*/ 68 w 210"/>
                <a:gd name="T97" fmla="*/ 35 h 216"/>
                <a:gd name="T98" fmla="*/ 64 w 210"/>
                <a:gd name="T99" fmla="*/ 37 h 216"/>
                <a:gd name="T100" fmla="*/ 62 w 210"/>
                <a:gd name="T101" fmla="*/ 3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0" h="216">
                  <a:moveTo>
                    <a:pt x="105" y="216"/>
                  </a:moveTo>
                  <a:cubicBezTo>
                    <a:pt x="100" y="216"/>
                    <a:pt x="95" y="216"/>
                    <a:pt x="90" y="215"/>
                  </a:cubicBezTo>
                  <a:cubicBezTo>
                    <a:pt x="81" y="214"/>
                    <a:pt x="73" y="211"/>
                    <a:pt x="64" y="207"/>
                  </a:cubicBezTo>
                  <a:cubicBezTo>
                    <a:pt x="54" y="203"/>
                    <a:pt x="45" y="197"/>
                    <a:pt x="37" y="190"/>
                  </a:cubicBezTo>
                  <a:cubicBezTo>
                    <a:pt x="28" y="182"/>
                    <a:pt x="21" y="173"/>
                    <a:pt x="16" y="163"/>
                  </a:cubicBezTo>
                  <a:cubicBezTo>
                    <a:pt x="10" y="154"/>
                    <a:pt x="6" y="144"/>
                    <a:pt x="4" y="133"/>
                  </a:cubicBezTo>
                  <a:cubicBezTo>
                    <a:pt x="0" y="115"/>
                    <a:pt x="0" y="96"/>
                    <a:pt x="5" y="79"/>
                  </a:cubicBezTo>
                  <a:cubicBezTo>
                    <a:pt x="8" y="68"/>
                    <a:pt x="12" y="58"/>
                    <a:pt x="18" y="49"/>
                  </a:cubicBezTo>
                  <a:cubicBezTo>
                    <a:pt x="23" y="41"/>
                    <a:pt x="29" y="33"/>
                    <a:pt x="36" y="27"/>
                  </a:cubicBezTo>
                  <a:cubicBezTo>
                    <a:pt x="45" y="19"/>
                    <a:pt x="56" y="12"/>
                    <a:pt x="67" y="8"/>
                  </a:cubicBezTo>
                  <a:cubicBezTo>
                    <a:pt x="78" y="3"/>
                    <a:pt x="91" y="0"/>
                    <a:pt x="104" y="0"/>
                  </a:cubicBezTo>
                  <a:cubicBezTo>
                    <a:pt x="110" y="0"/>
                    <a:pt x="117" y="0"/>
                    <a:pt x="123" y="2"/>
                  </a:cubicBezTo>
                  <a:cubicBezTo>
                    <a:pt x="130" y="3"/>
                    <a:pt x="137" y="5"/>
                    <a:pt x="144" y="8"/>
                  </a:cubicBezTo>
                  <a:cubicBezTo>
                    <a:pt x="155" y="13"/>
                    <a:pt x="166" y="19"/>
                    <a:pt x="175" y="28"/>
                  </a:cubicBezTo>
                  <a:cubicBezTo>
                    <a:pt x="182" y="35"/>
                    <a:pt x="188" y="42"/>
                    <a:pt x="193" y="51"/>
                  </a:cubicBezTo>
                  <a:cubicBezTo>
                    <a:pt x="199" y="60"/>
                    <a:pt x="203" y="70"/>
                    <a:pt x="206" y="80"/>
                  </a:cubicBezTo>
                  <a:cubicBezTo>
                    <a:pt x="210" y="98"/>
                    <a:pt x="210" y="116"/>
                    <a:pt x="206" y="133"/>
                  </a:cubicBezTo>
                  <a:cubicBezTo>
                    <a:pt x="204" y="144"/>
                    <a:pt x="200" y="154"/>
                    <a:pt x="194" y="164"/>
                  </a:cubicBezTo>
                  <a:cubicBezTo>
                    <a:pt x="188" y="174"/>
                    <a:pt x="181" y="182"/>
                    <a:pt x="173" y="190"/>
                  </a:cubicBezTo>
                  <a:cubicBezTo>
                    <a:pt x="164" y="197"/>
                    <a:pt x="155" y="203"/>
                    <a:pt x="145" y="208"/>
                  </a:cubicBezTo>
                  <a:cubicBezTo>
                    <a:pt x="137" y="211"/>
                    <a:pt x="129" y="213"/>
                    <a:pt x="121" y="215"/>
                  </a:cubicBezTo>
                  <a:cubicBezTo>
                    <a:pt x="117" y="215"/>
                    <a:pt x="112" y="216"/>
                    <a:pt x="108" y="216"/>
                  </a:cubicBezTo>
                  <a:cubicBezTo>
                    <a:pt x="107" y="216"/>
                    <a:pt x="106" y="216"/>
                    <a:pt x="105" y="216"/>
                  </a:cubicBezTo>
                  <a:close/>
                  <a:moveTo>
                    <a:pt x="105" y="208"/>
                  </a:moveTo>
                  <a:cubicBezTo>
                    <a:pt x="109" y="208"/>
                    <a:pt x="114" y="208"/>
                    <a:pt x="118" y="207"/>
                  </a:cubicBezTo>
                  <a:cubicBezTo>
                    <a:pt x="127" y="206"/>
                    <a:pt x="135" y="203"/>
                    <a:pt x="142" y="200"/>
                  </a:cubicBezTo>
                  <a:cubicBezTo>
                    <a:pt x="152" y="196"/>
                    <a:pt x="160" y="190"/>
                    <a:pt x="168" y="184"/>
                  </a:cubicBezTo>
                  <a:cubicBezTo>
                    <a:pt x="176" y="177"/>
                    <a:pt x="182" y="168"/>
                    <a:pt x="187" y="159"/>
                  </a:cubicBezTo>
                  <a:cubicBezTo>
                    <a:pt x="192" y="151"/>
                    <a:pt x="196" y="141"/>
                    <a:pt x="198" y="131"/>
                  </a:cubicBezTo>
                  <a:cubicBezTo>
                    <a:pt x="202" y="115"/>
                    <a:pt x="202" y="97"/>
                    <a:pt x="197" y="81"/>
                  </a:cubicBezTo>
                  <a:cubicBezTo>
                    <a:pt x="195" y="71"/>
                    <a:pt x="191" y="62"/>
                    <a:pt x="186" y="54"/>
                  </a:cubicBezTo>
                  <a:cubicBezTo>
                    <a:pt x="181" y="46"/>
                    <a:pt x="175" y="39"/>
                    <a:pt x="168" y="33"/>
                  </a:cubicBezTo>
                  <a:cubicBezTo>
                    <a:pt x="160" y="25"/>
                    <a:pt x="151" y="19"/>
                    <a:pt x="140" y="15"/>
                  </a:cubicBezTo>
                  <a:cubicBezTo>
                    <a:pt x="129" y="11"/>
                    <a:pt x="118" y="8"/>
                    <a:pt x="106" y="8"/>
                  </a:cubicBezTo>
                  <a:cubicBezTo>
                    <a:pt x="100" y="8"/>
                    <a:pt x="94" y="8"/>
                    <a:pt x="88" y="10"/>
                  </a:cubicBezTo>
                  <a:cubicBezTo>
                    <a:pt x="82" y="11"/>
                    <a:pt x="75" y="13"/>
                    <a:pt x="69" y="15"/>
                  </a:cubicBezTo>
                  <a:cubicBezTo>
                    <a:pt x="59" y="19"/>
                    <a:pt x="49" y="26"/>
                    <a:pt x="41" y="33"/>
                  </a:cubicBezTo>
                  <a:cubicBezTo>
                    <a:pt x="35" y="39"/>
                    <a:pt x="29" y="46"/>
                    <a:pt x="24" y="54"/>
                  </a:cubicBezTo>
                  <a:cubicBezTo>
                    <a:pt x="19" y="63"/>
                    <a:pt x="15" y="72"/>
                    <a:pt x="12" y="81"/>
                  </a:cubicBezTo>
                  <a:cubicBezTo>
                    <a:pt x="8" y="98"/>
                    <a:pt x="8" y="115"/>
                    <a:pt x="12" y="132"/>
                  </a:cubicBezTo>
                  <a:cubicBezTo>
                    <a:pt x="14" y="142"/>
                    <a:pt x="18" y="151"/>
                    <a:pt x="23" y="160"/>
                  </a:cubicBezTo>
                  <a:cubicBezTo>
                    <a:pt x="28" y="169"/>
                    <a:pt x="35" y="177"/>
                    <a:pt x="43" y="184"/>
                  </a:cubicBezTo>
                  <a:cubicBezTo>
                    <a:pt x="50" y="191"/>
                    <a:pt x="59" y="196"/>
                    <a:pt x="68" y="200"/>
                  </a:cubicBezTo>
                  <a:cubicBezTo>
                    <a:pt x="75" y="203"/>
                    <a:pt x="83" y="206"/>
                    <a:pt x="90" y="207"/>
                  </a:cubicBezTo>
                  <a:cubicBezTo>
                    <a:pt x="94" y="207"/>
                    <a:pt x="98" y="208"/>
                    <a:pt x="103" y="208"/>
                  </a:cubicBezTo>
                  <a:cubicBezTo>
                    <a:pt x="103" y="208"/>
                    <a:pt x="104" y="208"/>
                    <a:pt x="105" y="208"/>
                  </a:cubicBezTo>
                  <a:close/>
                  <a:moveTo>
                    <a:pt x="185" y="88"/>
                  </a:moveTo>
                  <a:cubicBezTo>
                    <a:pt x="185" y="88"/>
                    <a:pt x="184" y="88"/>
                    <a:pt x="184" y="88"/>
                  </a:cubicBezTo>
                  <a:cubicBezTo>
                    <a:pt x="183" y="88"/>
                    <a:pt x="182" y="87"/>
                    <a:pt x="182" y="86"/>
                  </a:cubicBezTo>
                  <a:cubicBezTo>
                    <a:pt x="182" y="86"/>
                    <a:pt x="181" y="86"/>
                    <a:pt x="181" y="85"/>
                  </a:cubicBezTo>
                  <a:cubicBezTo>
                    <a:pt x="181" y="85"/>
                    <a:pt x="181" y="84"/>
                    <a:pt x="181" y="84"/>
                  </a:cubicBezTo>
                  <a:cubicBezTo>
                    <a:pt x="181" y="83"/>
                    <a:pt x="181" y="83"/>
                    <a:pt x="180" y="82"/>
                  </a:cubicBezTo>
                  <a:cubicBezTo>
                    <a:pt x="180" y="81"/>
                    <a:pt x="179" y="79"/>
                    <a:pt x="179" y="78"/>
                  </a:cubicBezTo>
                  <a:cubicBezTo>
                    <a:pt x="178" y="74"/>
                    <a:pt x="176" y="71"/>
                    <a:pt x="174" y="68"/>
                  </a:cubicBezTo>
                  <a:cubicBezTo>
                    <a:pt x="168" y="55"/>
                    <a:pt x="158" y="45"/>
                    <a:pt x="147" y="38"/>
                  </a:cubicBezTo>
                  <a:cubicBezTo>
                    <a:pt x="142" y="35"/>
                    <a:pt x="137" y="32"/>
                    <a:pt x="132" y="30"/>
                  </a:cubicBezTo>
                  <a:cubicBezTo>
                    <a:pt x="129" y="29"/>
                    <a:pt x="127" y="29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7"/>
                    <a:pt x="122" y="27"/>
                  </a:cubicBezTo>
                  <a:cubicBezTo>
                    <a:pt x="122" y="26"/>
                    <a:pt x="122" y="26"/>
                    <a:pt x="121" y="26"/>
                  </a:cubicBezTo>
                  <a:cubicBezTo>
                    <a:pt x="121" y="24"/>
                    <a:pt x="121" y="23"/>
                    <a:pt x="122" y="21"/>
                  </a:cubicBezTo>
                  <a:cubicBezTo>
                    <a:pt x="122" y="21"/>
                    <a:pt x="122" y="21"/>
                    <a:pt x="123" y="21"/>
                  </a:cubicBezTo>
                  <a:cubicBezTo>
                    <a:pt x="123" y="20"/>
                    <a:pt x="124" y="20"/>
                    <a:pt x="125" y="20"/>
                  </a:cubicBezTo>
                  <a:cubicBezTo>
                    <a:pt x="125" y="20"/>
                    <a:pt x="125" y="20"/>
                    <a:pt x="126" y="20"/>
                  </a:cubicBezTo>
                  <a:cubicBezTo>
                    <a:pt x="126" y="20"/>
                    <a:pt x="126" y="20"/>
                    <a:pt x="127" y="20"/>
                  </a:cubicBezTo>
                  <a:cubicBezTo>
                    <a:pt x="130" y="21"/>
                    <a:pt x="133" y="22"/>
                    <a:pt x="136" y="23"/>
                  </a:cubicBezTo>
                  <a:cubicBezTo>
                    <a:pt x="141" y="25"/>
                    <a:pt x="147" y="28"/>
                    <a:pt x="152" y="31"/>
                  </a:cubicBezTo>
                  <a:cubicBezTo>
                    <a:pt x="158" y="35"/>
                    <a:pt x="163" y="40"/>
                    <a:pt x="168" y="45"/>
                  </a:cubicBezTo>
                  <a:cubicBezTo>
                    <a:pt x="174" y="51"/>
                    <a:pt x="179" y="58"/>
                    <a:pt x="183" y="66"/>
                  </a:cubicBezTo>
                  <a:cubicBezTo>
                    <a:pt x="184" y="69"/>
                    <a:pt x="186" y="73"/>
                    <a:pt x="187" y="77"/>
                  </a:cubicBezTo>
                  <a:cubicBezTo>
                    <a:pt x="188" y="79"/>
                    <a:pt x="188" y="81"/>
                    <a:pt x="189" y="82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3"/>
                    <a:pt x="189" y="84"/>
                    <a:pt x="189" y="84"/>
                  </a:cubicBezTo>
                  <a:cubicBezTo>
                    <a:pt x="189" y="86"/>
                    <a:pt x="188" y="87"/>
                    <a:pt x="187" y="87"/>
                  </a:cubicBezTo>
                  <a:cubicBezTo>
                    <a:pt x="187" y="88"/>
                    <a:pt x="186" y="88"/>
                    <a:pt x="186" y="88"/>
                  </a:cubicBezTo>
                  <a:cubicBezTo>
                    <a:pt x="185" y="88"/>
                    <a:pt x="185" y="88"/>
                    <a:pt x="185" y="88"/>
                  </a:cubicBezTo>
                  <a:close/>
                  <a:moveTo>
                    <a:pt x="62" y="38"/>
                  </a:moveTo>
                  <a:cubicBezTo>
                    <a:pt x="62" y="38"/>
                    <a:pt x="61" y="38"/>
                    <a:pt x="60" y="38"/>
                  </a:cubicBezTo>
                  <a:cubicBezTo>
                    <a:pt x="60" y="37"/>
                    <a:pt x="60" y="37"/>
                    <a:pt x="59" y="37"/>
                  </a:cubicBezTo>
                  <a:cubicBezTo>
                    <a:pt x="58" y="36"/>
                    <a:pt x="58" y="34"/>
                    <a:pt x="58" y="32"/>
                  </a:cubicBezTo>
                  <a:cubicBezTo>
                    <a:pt x="59" y="32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3" y="29"/>
                    <a:pt x="64" y="28"/>
                    <a:pt x="66" y="27"/>
                  </a:cubicBezTo>
                  <a:cubicBezTo>
                    <a:pt x="69" y="25"/>
                    <a:pt x="73" y="24"/>
                    <a:pt x="77" y="22"/>
                  </a:cubicBezTo>
                  <a:cubicBezTo>
                    <a:pt x="83" y="20"/>
                    <a:pt x="90" y="19"/>
                    <a:pt x="97" y="18"/>
                  </a:cubicBezTo>
                  <a:cubicBezTo>
                    <a:pt x="100" y="18"/>
                    <a:pt x="103" y="18"/>
                    <a:pt x="107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7" y="18"/>
                    <a:pt x="107" y="18"/>
                    <a:pt x="108" y="18"/>
                  </a:cubicBezTo>
                  <a:cubicBezTo>
                    <a:pt x="108" y="18"/>
                    <a:pt x="109" y="18"/>
                    <a:pt x="109" y="18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1" y="21"/>
                    <a:pt x="111" y="23"/>
                    <a:pt x="110" y="24"/>
                  </a:cubicBezTo>
                  <a:cubicBezTo>
                    <a:pt x="109" y="24"/>
                    <a:pt x="109" y="25"/>
                    <a:pt x="108" y="25"/>
                  </a:cubicBezTo>
                  <a:cubicBezTo>
                    <a:pt x="108" y="25"/>
                    <a:pt x="107" y="26"/>
                    <a:pt x="107" y="26"/>
                  </a:cubicBezTo>
                  <a:cubicBezTo>
                    <a:pt x="106" y="26"/>
                    <a:pt x="105" y="26"/>
                    <a:pt x="104" y="26"/>
                  </a:cubicBezTo>
                  <a:cubicBezTo>
                    <a:pt x="101" y="26"/>
                    <a:pt x="98" y="26"/>
                    <a:pt x="95" y="26"/>
                  </a:cubicBezTo>
                  <a:cubicBezTo>
                    <a:pt x="89" y="27"/>
                    <a:pt x="83" y="28"/>
                    <a:pt x="77" y="31"/>
                  </a:cubicBezTo>
                  <a:cubicBezTo>
                    <a:pt x="74" y="32"/>
                    <a:pt x="71" y="33"/>
                    <a:pt x="68" y="35"/>
                  </a:cubicBezTo>
                  <a:cubicBezTo>
                    <a:pt x="67" y="36"/>
                    <a:pt x="66" y="36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8"/>
                    <a:pt x="63" y="38"/>
                    <a:pt x="63" y="38"/>
                  </a:cubicBezTo>
                  <a:cubicBezTo>
                    <a:pt x="62" y="38"/>
                    <a:pt x="62" y="38"/>
                    <a:pt x="62" y="3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3035" y="2099"/>
              <a:ext cx="227" cy="171"/>
            </a:xfrm>
            <a:custGeom>
              <a:avLst/>
              <a:gdLst>
                <a:gd name="T0" fmla="*/ 79 w 96"/>
                <a:gd name="T1" fmla="*/ 54 h 72"/>
                <a:gd name="T2" fmla="*/ 76 w 96"/>
                <a:gd name="T3" fmla="*/ 57 h 72"/>
                <a:gd name="T4" fmla="*/ 58 w 96"/>
                <a:gd name="T5" fmla="*/ 72 h 72"/>
                <a:gd name="T6" fmla="*/ 41 w 96"/>
                <a:gd name="T7" fmla="*/ 60 h 72"/>
                <a:gd name="T8" fmla="*/ 34 w 96"/>
                <a:gd name="T9" fmla="*/ 55 h 72"/>
                <a:gd name="T10" fmla="*/ 34 w 96"/>
                <a:gd name="T11" fmla="*/ 55 h 72"/>
                <a:gd name="T12" fmla="*/ 0 w 96"/>
                <a:gd name="T13" fmla="*/ 21 h 72"/>
                <a:gd name="T14" fmla="*/ 7 w 96"/>
                <a:gd name="T15" fmla="*/ 0 h 72"/>
                <a:gd name="T16" fmla="*/ 48 w 96"/>
                <a:gd name="T17" fmla="*/ 28 h 72"/>
                <a:gd name="T18" fmla="*/ 96 w 96"/>
                <a:gd name="T19" fmla="*/ 36 h 72"/>
                <a:gd name="T20" fmla="*/ 79 w 96"/>
                <a:gd name="T21" fmla="*/ 5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72">
                  <a:moveTo>
                    <a:pt x="79" y="54"/>
                  </a:moveTo>
                  <a:cubicBezTo>
                    <a:pt x="77" y="54"/>
                    <a:pt x="76" y="55"/>
                    <a:pt x="76" y="57"/>
                  </a:cubicBezTo>
                  <a:cubicBezTo>
                    <a:pt x="75" y="66"/>
                    <a:pt x="67" y="72"/>
                    <a:pt x="58" y="72"/>
                  </a:cubicBezTo>
                  <a:cubicBezTo>
                    <a:pt x="50" y="72"/>
                    <a:pt x="44" y="67"/>
                    <a:pt x="41" y="60"/>
                  </a:cubicBezTo>
                  <a:cubicBezTo>
                    <a:pt x="40" y="57"/>
                    <a:pt x="37" y="55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15" y="55"/>
                    <a:pt x="0" y="40"/>
                    <a:pt x="0" y="21"/>
                  </a:cubicBezTo>
                  <a:cubicBezTo>
                    <a:pt x="0" y="13"/>
                    <a:pt x="3" y="6"/>
                    <a:pt x="7" y="0"/>
                  </a:cubicBezTo>
                  <a:cubicBezTo>
                    <a:pt x="7" y="0"/>
                    <a:pt x="33" y="23"/>
                    <a:pt x="48" y="28"/>
                  </a:cubicBezTo>
                  <a:cubicBezTo>
                    <a:pt x="63" y="33"/>
                    <a:pt x="96" y="36"/>
                    <a:pt x="96" y="36"/>
                  </a:cubicBezTo>
                  <a:cubicBezTo>
                    <a:pt x="96" y="46"/>
                    <a:pt x="88" y="51"/>
                    <a:pt x="79" y="54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6"/>
            <p:cNvSpPr>
              <a:spLocks noEditPoints="1"/>
            </p:cNvSpPr>
            <p:nvPr/>
          </p:nvSpPr>
          <p:spPr bwMode="auto">
            <a:xfrm>
              <a:off x="2988" y="1967"/>
              <a:ext cx="397" cy="293"/>
            </a:xfrm>
            <a:custGeom>
              <a:avLst/>
              <a:gdLst>
                <a:gd name="T0" fmla="*/ 109 w 168"/>
                <a:gd name="T1" fmla="*/ 87 h 124"/>
                <a:gd name="T2" fmla="*/ 119 w 168"/>
                <a:gd name="T3" fmla="*/ 87 h 124"/>
                <a:gd name="T4" fmla="*/ 122 w 168"/>
                <a:gd name="T5" fmla="*/ 87 h 124"/>
                <a:gd name="T6" fmla="*/ 127 w 168"/>
                <a:gd name="T7" fmla="*/ 91 h 124"/>
                <a:gd name="T8" fmla="*/ 138 w 168"/>
                <a:gd name="T9" fmla="*/ 111 h 124"/>
                <a:gd name="T10" fmla="*/ 149 w 168"/>
                <a:gd name="T11" fmla="*/ 98 h 124"/>
                <a:gd name="T12" fmla="*/ 136 w 168"/>
                <a:gd name="T13" fmla="*/ 77 h 124"/>
                <a:gd name="T14" fmla="*/ 134 w 168"/>
                <a:gd name="T15" fmla="*/ 77 h 124"/>
                <a:gd name="T16" fmla="*/ 129 w 168"/>
                <a:gd name="T17" fmla="*/ 73 h 124"/>
                <a:gd name="T18" fmla="*/ 126 w 168"/>
                <a:gd name="T19" fmla="*/ 69 h 124"/>
                <a:gd name="T20" fmla="*/ 99 w 168"/>
                <a:gd name="T21" fmla="*/ 36 h 124"/>
                <a:gd name="T22" fmla="*/ 84 w 168"/>
                <a:gd name="T23" fmla="*/ 25 h 124"/>
                <a:gd name="T24" fmla="*/ 72 w 168"/>
                <a:gd name="T25" fmla="*/ 18 h 124"/>
                <a:gd name="T26" fmla="*/ 55 w 168"/>
                <a:gd name="T27" fmla="*/ 12 h 124"/>
                <a:gd name="T28" fmla="*/ 25 w 168"/>
                <a:gd name="T29" fmla="*/ 9 h 124"/>
                <a:gd name="T30" fmla="*/ 8 w 168"/>
                <a:gd name="T31" fmla="*/ 13 h 124"/>
                <a:gd name="T32" fmla="*/ 9 w 168"/>
                <a:gd name="T33" fmla="*/ 18 h 124"/>
                <a:gd name="T34" fmla="*/ 26 w 168"/>
                <a:gd name="T35" fmla="*/ 49 h 124"/>
                <a:gd name="T36" fmla="*/ 53 w 168"/>
                <a:gd name="T37" fmla="*/ 71 h 124"/>
                <a:gd name="T38" fmla="*/ 57 w 168"/>
                <a:gd name="T39" fmla="*/ 73 h 124"/>
                <a:gd name="T40" fmla="*/ 63 w 168"/>
                <a:gd name="T41" fmla="*/ 62 h 124"/>
                <a:gd name="T42" fmla="*/ 64 w 168"/>
                <a:gd name="T43" fmla="*/ 56 h 124"/>
                <a:gd name="T44" fmla="*/ 64 w 168"/>
                <a:gd name="T45" fmla="*/ 52 h 124"/>
                <a:gd name="T46" fmla="*/ 72 w 168"/>
                <a:gd name="T47" fmla="*/ 56 h 124"/>
                <a:gd name="T48" fmla="*/ 70 w 168"/>
                <a:gd name="T49" fmla="*/ 65 h 124"/>
                <a:gd name="T50" fmla="*/ 64 w 168"/>
                <a:gd name="T51" fmla="*/ 77 h 124"/>
                <a:gd name="T52" fmla="*/ 75 w 168"/>
                <a:gd name="T53" fmla="*/ 81 h 124"/>
                <a:gd name="T54" fmla="*/ 79 w 168"/>
                <a:gd name="T55" fmla="*/ 69 h 124"/>
                <a:gd name="T56" fmla="*/ 80 w 168"/>
                <a:gd name="T57" fmla="*/ 64 h 124"/>
                <a:gd name="T58" fmla="*/ 88 w 168"/>
                <a:gd name="T59" fmla="*/ 60 h 124"/>
                <a:gd name="T60" fmla="*/ 88 w 168"/>
                <a:gd name="T61" fmla="*/ 65 h 124"/>
                <a:gd name="T62" fmla="*/ 83 w 168"/>
                <a:gd name="T63" fmla="*/ 83 h 124"/>
                <a:gd name="T64" fmla="*/ 93 w 168"/>
                <a:gd name="T65" fmla="*/ 85 h 124"/>
                <a:gd name="T66" fmla="*/ 95 w 168"/>
                <a:gd name="T67" fmla="*/ 81 h 124"/>
                <a:gd name="T68" fmla="*/ 96 w 168"/>
                <a:gd name="T69" fmla="*/ 76 h 124"/>
                <a:gd name="T70" fmla="*/ 104 w 168"/>
                <a:gd name="T71" fmla="*/ 72 h 124"/>
                <a:gd name="T72" fmla="*/ 104 w 168"/>
                <a:gd name="T73" fmla="*/ 77 h 124"/>
                <a:gd name="T74" fmla="*/ 136 w 168"/>
                <a:gd name="T75" fmla="*/ 124 h 124"/>
                <a:gd name="T76" fmla="*/ 120 w 168"/>
                <a:gd name="T77" fmla="*/ 95 h 124"/>
                <a:gd name="T78" fmla="*/ 119 w 168"/>
                <a:gd name="T79" fmla="*/ 95 h 124"/>
                <a:gd name="T80" fmla="*/ 107 w 168"/>
                <a:gd name="T81" fmla="*/ 95 h 124"/>
                <a:gd name="T82" fmla="*/ 73 w 168"/>
                <a:gd name="T83" fmla="*/ 88 h 124"/>
                <a:gd name="T84" fmla="*/ 53 w 168"/>
                <a:gd name="T85" fmla="*/ 80 h 124"/>
                <a:gd name="T86" fmla="*/ 43 w 168"/>
                <a:gd name="T87" fmla="*/ 74 h 124"/>
                <a:gd name="T88" fmla="*/ 2 w 168"/>
                <a:gd name="T89" fmla="*/ 23 h 124"/>
                <a:gd name="T90" fmla="*/ 0 w 168"/>
                <a:gd name="T91" fmla="*/ 8 h 124"/>
                <a:gd name="T92" fmla="*/ 4 w 168"/>
                <a:gd name="T93" fmla="*/ 6 h 124"/>
                <a:gd name="T94" fmla="*/ 42 w 168"/>
                <a:gd name="T95" fmla="*/ 1 h 124"/>
                <a:gd name="T96" fmla="*/ 84 w 168"/>
                <a:gd name="T97" fmla="*/ 15 h 124"/>
                <a:gd name="T98" fmla="*/ 94 w 168"/>
                <a:gd name="T99" fmla="*/ 21 h 124"/>
                <a:gd name="T100" fmla="*/ 116 w 168"/>
                <a:gd name="T101" fmla="*/ 43 h 124"/>
                <a:gd name="T102" fmla="*/ 135 w 168"/>
                <a:gd name="T103" fmla="*/ 69 h 124"/>
                <a:gd name="T104" fmla="*/ 168 w 168"/>
                <a:gd name="T105" fmla="*/ 69 h 124"/>
                <a:gd name="T106" fmla="*/ 165 w 168"/>
                <a:gd name="T107" fmla="*/ 81 h 124"/>
                <a:gd name="T108" fmla="*/ 146 w 168"/>
                <a:gd name="T109" fmla="*/ 115 h 124"/>
                <a:gd name="T110" fmla="*/ 136 w 168"/>
                <a:gd name="T111" fmla="*/ 124 h 124"/>
                <a:gd name="T112" fmla="*/ 36 w 168"/>
                <a:gd name="T113" fmla="*/ 22 h 124"/>
                <a:gd name="T114" fmla="*/ 24 w 168"/>
                <a:gd name="T115" fmla="*/ 2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8" h="124">
                  <a:moveTo>
                    <a:pt x="102" y="86"/>
                  </a:moveTo>
                  <a:cubicBezTo>
                    <a:pt x="104" y="87"/>
                    <a:pt x="106" y="87"/>
                    <a:pt x="109" y="87"/>
                  </a:cubicBezTo>
                  <a:cubicBezTo>
                    <a:pt x="110" y="87"/>
                    <a:pt x="112" y="87"/>
                    <a:pt x="114" y="87"/>
                  </a:cubicBezTo>
                  <a:cubicBezTo>
                    <a:pt x="116" y="87"/>
                    <a:pt x="117" y="87"/>
                    <a:pt x="119" y="87"/>
                  </a:cubicBezTo>
                  <a:cubicBezTo>
                    <a:pt x="119" y="87"/>
                    <a:pt x="119" y="87"/>
                    <a:pt x="119" y="87"/>
                  </a:cubicBezTo>
                  <a:cubicBezTo>
                    <a:pt x="120" y="87"/>
                    <a:pt x="121" y="87"/>
                    <a:pt x="122" y="87"/>
                  </a:cubicBezTo>
                  <a:cubicBezTo>
                    <a:pt x="123" y="88"/>
                    <a:pt x="125" y="88"/>
                    <a:pt x="126" y="90"/>
                  </a:cubicBezTo>
                  <a:cubicBezTo>
                    <a:pt x="126" y="90"/>
                    <a:pt x="127" y="90"/>
                    <a:pt x="127" y="91"/>
                  </a:cubicBezTo>
                  <a:cubicBezTo>
                    <a:pt x="127" y="91"/>
                    <a:pt x="127" y="91"/>
                    <a:pt x="127" y="91"/>
                  </a:cubicBezTo>
                  <a:cubicBezTo>
                    <a:pt x="131" y="98"/>
                    <a:pt x="135" y="105"/>
                    <a:pt x="138" y="111"/>
                  </a:cubicBezTo>
                  <a:cubicBezTo>
                    <a:pt x="140" y="110"/>
                    <a:pt x="141" y="108"/>
                    <a:pt x="142" y="107"/>
                  </a:cubicBezTo>
                  <a:cubicBezTo>
                    <a:pt x="145" y="104"/>
                    <a:pt x="147" y="101"/>
                    <a:pt x="149" y="98"/>
                  </a:cubicBezTo>
                  <a:cubicBezTo>
                    <a:pt x="153" y="91"/>
                    <a:pt x="156" y="84"/>
                    <a:pt x="158" y="77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35" y="77"/>
                    <a:pt x="135" y="77"/>
                    <a:pt x="135" y="77"/>
                  </a:cubicBezTo>
                  <a:cubicBezTo>
                    <a:pt x="135" y="77"/>
                    <a:pt x="134" y="77"/>
                    <a:pt x="134" y="77"/>
                  </a:cubicBezTo>
                  <a:cubicBezTo>
                    <a:pt x="132" y="76"/>
                    <a:pt x="131" y="76"/>
                    <a:pt x="130" y="74"/>
                  </a:cubicBezTo>
                  <a:cubicBezTo>
                    <a:pt x="129" y="74"/>
                    <a:pt x="129" y="73"/>
                    <a:pt x="129" y="73"/>
                  </a:cubicBezTo>
                  <a:cubicBezTo>
                    <a:pt x="128" y="72"/>
                    <a:pt x="128" y="72"/>
                    <a:pt x="128" y="72"/>
                  </a:cubicBezTo>
                  <a:cubicBezTo>
                    <a:pt x="127" y="71"/>
                    <a:pt x="126" y="70"/>
                    <a:pt x="126" y="69"/>
                  </a:cubicBezTo>
                  <a:cubicBezTo>
                    <a:pt x="121" y="61"/>
                    <a:pt x="115" y="53"/>
                    <a:pt x="108" y="46"/>
                  </a:cubicBezTo>
                  <a:cubicBezTo>
                    <a:pt x="105" y="43"/>
                    <a:pt x="102" y="40"/>
                    <a:pt x="99" y="36"/>
                  </a:cubicBezTo>
                  <a:cubicBezTo>
                    <a:pt x="96" y="34"/>
                    <a:pt x="93" y="31"/>
                    <a:pt x="90" y="29"/>
                  </a:cubicBezTo>
                  <a:cubicBezTo>
                    <a:pt x="89" y="28"/>
                    <a:pt x="87" y="26"/>
                    <a:pt x="84" y="25"/>
                  </a:cubicBezTo>
                  <a:cubicBezTo>
                    <a:pt x="83" y="24"/>
                    <a:pt x="81" y="23"/>
                    <a:pt x="79" y="22"/>
                  </a:cubicBezTo>
                  <a:cubicBezTo>
                    <a:pt x="77" y="20"/>
                    <a:pt x="74" y="19"/>
                    <a:pt x="72" y="18"/>
                  </a:cubicBezTo>
                  <a:cubicBezTo>
                    <a:pt x="69" y="17"/>
                    <a:pt x="66" y="15"/>
                    <a:pt x="63" y="14"/>
                  </a:cubicBezTo>
                  <a:cubicBezTo>
                    <a:pt x="60" y="13"/>
                    <a:pt x="57" y="12"/>
                    <a:pt x="55" y="12"/>
                  </a:cubicBezTo>
                  <a:cubicBezTo>
                    <a:pt x="53" y="11"/>
                    <a:pt x="51" y="11"/>
                    <a:pt x="48" y="10"/>
                  </a:cubicBezTo>
                  <a:cubicBezTo>
                    <a:pt x="40" y="9"/>
                    <a:pt x="32" y="8"/>
                    <a:pt x="25" y="9"/>
                  </a:cubicBezTo>
                  <a:cubicBezTo>
                    <a:pt x="20" y="9"/>
                    <a:pt x="16" y="10"/>
                    <a:pt x="12" y="12"/>
                  </a:cubicBezTo>
                  <a:cubicBezTo>
                    <a:pt x="11" y="12"/>
                    <a:pt x="10" y="12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9" y="16"/>
                    <a:pt x="9" y="18"/>
                  </a:cubicBezTo>
                  <a:cubicBezTo>
                    <a:pt x="10" y="20"/>
                    <a:pt x="10" y="23"/>
                    <a:pt x="11" y="25"/>
                  </a:cubicBezTo>
                  <a:cubicBezTo>
                    <a:pt x="14" y="34"/>
                    <a:pt x="20" y="42"/>
                    <a:pt x="26" y="49"/>
                  </a:cubicBezTo>
                  <a:cubicBezTo>
                    <a:pt x="32" y="56"/>
                    <a:pt x="39" y="62"/>
                    <a:pt x="47" y="67"/>
                  </a:cubicBezTo>
                  <a:cubicBezTo>
                    <a:pt x="49" y="69"/>
                    <a:pt x="51" y="70"/>
                    <a:pt x="53" y="71"/>
                  </a:cubicBezTo>
                  <a:cubicBezTo>
                    <a:pt x="54" y="72"/>
                    <a:pt x="55" y="72"/>
                    <a:pt x="56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60" y="70"/>
                    <a:pt x="62" y="66"/>
                    <a:pt x="63" y="62"/>
                  </a:cubicBezTo>
                  <a:cubicBezTo>
                    <a:pt x="63" y="61"/>
                    <a:pt x="64" y="59"/>
                    <a:pt x="64" y="58"/>
                  </a:cubicBezTo>
                  <a:cubicBezTo>
                    <a:pt x="64" y="58"/>
                    <a:pt x="64" y="57"/>
                    <a:pt x="64" y="56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3"/>
                    <a:pt x="72" y="55"/>
                    <a:pt x="72" y="56"/>
                  </a:cubicBezTo>
                  <a:cubicBezTo>
                    <a:pt x="72" y="56"/>
                    <a:pt x="72" y="57"/>
                    <a:pt x="72" y="57"/>
                  </a:cubicBezTo>
                  <a:cubicBezTo>
                    <a:pt x="72" y="60"/>
                    <a:pt x="71" y="62"/>
                    <a:pt x="70" y="65"/>
                  </a:cubicBezTo>
                  <a:cubicBezTo>
                    <a:pt x="69" y="68"/>
                    <a:pt x="68" y="71"/>
                    <a:pt x="66" y="74"/>
                  </a:cubicBezTo>
                  <a:cubicBezTo>
                    <a:pt x="66" y="75"/>
                    <a:pt x="65" y="76"/>
                    <a:pt x="64" y="77"/>
                  </a:cubicBezTo>
                  <a:cubicBezTo>
                    <a:pt x="68" y="78"/>
                    <a:pt x="71" y="79"/>
                    <a:pt x="75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0"/>
                    <a:pt x="76" y="79"/>
                    <a:pt x="77" y="78"/>
                  </a:cubicBezTo>
                  <a:cubicBezTo>
                    <a:pt x="78" y="75"/>
                    <a:pt x="79" y="72"/>
                    <a:pt x="79" y="69"/>
                  </a:cubicBezTo>
                  <a:cubicBezTo>
                    <a:pt x="80" y="68"/>
                    <a:pt x="80" y="66"/>
                    <a:pt x="80" y="64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64"/>
                    <a:pt x="88" y="65"/>
                    <a:pt x="88" y="65"/>
                  </a:cubicBezTo>
                  <a:cubicBezTo>
                    <a:pt x="88" y="71"/>
                    <a:pt x="86" y="76"/>
                    <a:pt x="84" y="81"/>
                  </a:cubicBezTo>
                  <a:cubicBezTo>
                    <a:pt x="84" y="82"/>
                    <a:pt x="83" y="82"/>
                    <a:pt x="83" y="83"/>
                  </a:cubicBezTo>
                  <a:cubicBezTo>
                    <a:pt x="85" y="83"/>
                    <a:pt x="88" y="84"/>
                    <a:pt x="90" y="84"/>
                  </a:cubicBezTo>
                  <a:cubicBezTo>
                    <a:pt x="91" y="85"/>
                    <a:pt x="92" y="85"/>
                    <a:pt x="93" y="85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4" y="84"/>
                    <a:pt x="95" y="82"/>
                    <a:pt x="95" y="81"/>
                  </a:cubicBezTo>
                  <a:cubicBezTo>
                    <a:pt x="96" y="79"/>
                    <a:pt x="96" y="78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6"/>
                    <a:pt x="104" y="77"/>
                    <a:pt x="104" y="77"/>
                  </a:cubicBezTo>
                  <a:cubicBezTo>
                    <a:pt x="104" y="80"/>
                    <a:pt x="103" y="83"/>
                    <a:pt x="102" y="86"/>
                  </a:cubicBezTo>
                  <a:close/>
                  <a:moveTo>
                    <a:pt x="136" y="124"/>
                  </a:moveTo>
                  <a:cubicBezTo>
                    <a:pt x="120" y="95"/>
                    <a:pt x="120" y="95"/>
                    <a:pt x="120" y="95"/>
                  </a:cubicBezTo>
                  <a:cubicBezTo>
                    <a:pt x="120" y="95"/>
                    <a:pt x="120" y="95"/>
                    <a:pt x="120" y="95"/>
                  </a:cubicBezTo>
                  <a:cubicBezTo>
                    <a:pt x="120" y="95"/>
                    <a:pt x="120" y="95"/>
                    <a:pt x="120" y="95"/>
                  </a:cubicBezTo>
                  <a:cubicBezTo>
                    <a:pt x="120" y="95"/>
                    <a:pt x="119" y="95"/>
                    <a:pt x="119" y="95"/>
                  </a:cubicBezTo>
                  <a:cubicBezTo>
                    <a:pt x="117" y="95"/>
                    <a:pt x="115" y="95"/>
                    <a:pt x="113" y="95"/>
                  </a:cubicBezTo>
                  <a:cubicBezTo>
                    <a:pt x="111" y="95"/>
                    <a:pt x="109" y="95"/>
                    <a:pt x="107" y="95"/>
                  </a:cubicBezTo>
                  <a:cubicBezTo>
                    <a:pt x="101" y="94"/>
                    <a:pt x="96" y="94"/>
                    <a:pt x="90" y="93"/>
                  </a:cubicBezTo>
                  <a:cubicBezTo>
                    <a:pt x="84" y="91"/>
                    <a:pt x="79" y="90"/>
                    <a:pt x="73" y="88"/>
                  </a:cubicBezTo>
                  <a:cubicBezTo>
                    <a:pt x="68" y="87"/>
                    <a:pt x="63" y="85"/>
                    <a:pt x="58" y="83"/>
                  </a:cubicBezTo>
                  <a:cubicBezTo>
                    <a:pt x="56" y="82"/>
                    <a:pt x="54" y="81"/>
                    <a:pt x="53" y="80"/>
                  </a:cubicBezTo>
                  <a:cubicBezTo>
                    <a:pt x="51" y="79"/>
                    <a:pt x="50" y="79"/>
                    <a:pt x="48" y="78"/>
                  </a:cubicBezTo>
                  <a:cubicBezTo>
                    <a:pt x="46" y="77"/>
                    <a:pt x="44" y="75"/>
                    <a:pt x="43" y="74"/>
                  </a:cubicBezTo>
                  <a:cubicBezTo>
                    <a:pt x="34" y="68"/>
                    <a:pt x="26" y="61"/>
                    <a:pt x="19" y="53"/>
                  </a:cubicBezTo>
                  <a:cubicBezTo>
                    <a:pt x="11" y="44"/>
                    <a:pt x="5" y="34"/>
                    <a:pt x="2" y="23"/>
                  </a:cubicBezTo>
                  <a:cubicBezTo>
                    <a:pt x="1" y="20"/>
                    <a:pt x="1" y="17"/>
                    <a:pt x="0" y="14"/>
                  </a:cubicBezTo>
                  <a:cubicBezTo>
                    <a:pt x="0" y="12"/>
                    <a:pt x="0" y="10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7" y="5"/>
                    <a:pt x="9" y="4"/>
                    <a:pt x="12" y="3"/>
                  </a:cubicBezTo>
                  <a:cubicBezTo>
                    <a:pt x="22" y="0"/>
                    <a:pt x="32" y="0"/>
                    <a:pt x="42" y="1"/>
                  </a:cubicBezTo>
                  <a:cubicBezTo>
                    <a:pt x="54" y="3"/>
                    <a:pt x="66" y="6"/>
                    <a:pt x="77" y="12"/>
                  </a:cubicBezTo>
                  <a:cubicBezTo>
                    <a:pt x="80" y="13"/>
                    <a:pt x="82" y="14"/>
                    <a:pt x="84" y="15"/>
                  </a:cubicBezTo>
                  <a:cubicBezTo>
                    <a:pt x="85" y="16"/>
                    <a:pt x="87" y="17"/>
                    <a:pt x="88" y="18"/>
                  </a:cubicBezTo>
                  <a:cubicBezTo>
                    <a:pt x="90" y="19"/>
                    <a:pt x="92" y="20"/>
                    <a:pt x="94" y="21"/>
                  </a:cubicBezTo>
                  <a:cubicBezTo>
                    <a:pt x="97" y="24"/>
                    <a:pt x="101" y="27"/>
                    <a:pt x="105" y="31"/>
                  </a:cubicBezTo>
                  <a:cubicBezTo>
                    <a:pt x="109" y="35"/>
                    <a:pt x="113" y="39"/>
                    <a:pt x="116" y="43"/>
                  </a:cubicBezTo>
                  <a:cubicBezTo>
                    <a:pt x="120" y="48"/>
                    <a:pt x="124" y="52"/>
                    <a:pt x="128" y="57"/>
                  </a:cubicBezTo>
                  <a:cubicBezTo>
                    <a:pt x="130" y="61"/>
                    <a:pt x="133" y="65"/>
                    <a:pt x="135" y="69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68" y="69"/>
                    <a:pt x="168" y="69"/>
                    <a:pt x="168" y="69"/>
                  </a:cubicBezTo>
                  <a:cubicBezTo>
                    <a:pt x="168" y="70"/>
                    <a:pt x="168" y="70"/>
                    <a:pt x="168" y="71"/>
                  </a:cubicBezTo>
                  <a:cubicBezTo>
                    <a:pt x="167" y="74"/>
                    <a:pt x="166" y="78"/>
                    <a:pt x="165" y="81"/>
                  </a:cubicBezTo>
                  <a:cubicBezTo>
                    <a:pt x="163" y="88"/>
                    <a:pt x="160" y="94"/>
                    <a:pt x="157" y="100"/>
                  </a:cubicBezTo>
                  <a:cubicBezTo>
                    <a:pt x="154" y="105"/>
                    <a:pt x="150" y="110"/>
                    <a:pt x="146" y="115"/>
                  </a:cubicBezTo>
                  <a:cubicBezTo>
                    <a:pt x="143" y="118"/>
                    <a:pt x="141" y="120"/>
                    <a:pt x="138" y="123"/>
                  </a:cubicBezTo>
                  <a:cubicBezTo>
                    <a:pt x="137" y="123"/>
                    <a:pt x="137" y="123"/>
                    <a:pt x="136" y="124"/>
                  </a:cubicBezTo>
                  <a:close/>
                  <a:moveTo>
                    <a:pt x="30" y="16"/>
                  </a:moveTo>
                  <a:cubicBezTo>
                    <a:pt x="33" y="16"/>
                    <a:pt x="36" y="19"/>
                    <a:pt x="36" y="22"/>
                  </a:cubicBezTo>
                  <a:cubicBezTo>
                    <a:pt x="36" y="25"/>
                    <a:pt x="33" y="28"/>
                    <a:pt x="30" y="28"/>
                  </a:cubicBezTo>
                  <a:cubicBezTo>
                    <a:pt x="27" y="28"/>
                    <a:pt x="24" y="25"/>
                    <a:pt x="24" y="22"/>
                  </a:cubicBezTo>
                  <a:cubicBezTo>
                    <a:pt x="24" y="19"/>
                    <a:pt x="27" y="16"/>
                    <a:pt x="30" y="16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2940" y="1379"/>
              <a:ext cx="265" cy="216"/>
            </a:xfrm>
            <a:custGeom>
              <a:avLst/>
              <a:gdLst>
                <a:gd name="T0" fmla="*/ 28 w 112"/>
                <a:gd name="T1" fmla="*/ 91 h 91"/>
                <a:gd name="T2" fmla="*/ 0 w 112"/>
                <a:gd name="T3" fmla="*/ 91 h 91"/>
                <a:gd name="T4" fmla="*/ 104 w 112"/>
                <a:gd name="T5" fmla="*/ 0 h 91"/>
                <a:gd name="T6" fmla="*/ 112 w 112"/>
                <a:gd name="T7" fmla="*/ 0 h 91"/>
                <a:gd name="T8" fmla="*/ 28 w 112"/>
                <a:gd name="T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91">
                  <a:moveTo>
                    <a:pt x="28" y="9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1" y="0"/>
                    <a:pt x="104" y="0"/>
                  </a:cubicBezTo>
                  <a:cubicBezTo>
                    <a:pt x="107" y="0"/>
                    <a:pt x="109" y="0"/>
                    <a:pt x="112" y="0"/>
                  </a:cubicBezTo>
                  <a:cubicBezTo>
                    <a:pt x="29" y="5"/>
                    <a:pt x="28" y="91"/>
                    <a:pt x="28" y="9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Oval 18"/>
            <p:cNvSpPr>
              <a:spLocks noChangeArrowheads="1"/>
            </p:cNvSpPr>
            <p:nvPr/>
          </p:nvSpPr>
          <p:spPr bwMode="auto">
            <a:xfrm>
              <a:off x="3149" y="1323"/>
              <a:ext cx="56" cy="56"/>
            </a:xfrm>
            <a:prstGeom prst="ellipse">
              <a:avLst/>
            </a:pr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9"/>
            <p:cNvSpPr>
              <a:spLocks noEditPoints="1"/>
            </p:cNvSpPr>
            <p:nvPr/>
          </p:nvSpPr>
          <p:spPr bwMode="auto">
            <a:xfrm>
              <a:off x="2893" y="1370"/>
              <a:ext cx="568" cy="234"/>
            </a:xfrm>
            <a:custGeom>
              <a:avLst/>
              <a:gdLst>
                <a:gd name="T0" fmla="*/ 236 w 240"/>
                <a:gd name="T1" fmla="*/ 91 h 99"/>
                <a:gd name="T2" fmla="*/ 239 w 240"/>
                <a:gd name="T3" fmla="*/ 92 h 99"/>
                <a:gd name="T4" fmla="*/ 239 w 240"/>
                <a:gd name="T5" fmla="*/ 97 h 99"/>
                <a:gd name="T6" fmla="*/ 237 w 240"/>
                <a:gd name="T7" fmla="*/ 99 h 99"/>
                <a:gd name="T8" fmla="*/ 4 w 240"/>
                <a:gd name="T9" fmla="*/ 99 h 99"/>
                <a:gd name="T10" fmla="*/ 2 w 240"/>
                <a:gd name="T11" fmla="*/ 98 h 99"/>
                <a:gd name="T12" fmla="*/ 0 w 240"/>
                <a:gd name="T13" fmla="*/ 96 h 99"/>
                <a:gd name="T14" fmla="*/ 3 w 240"/>
                <a:gd name="T15" fmla="*/ 91 h 99"/>
                <a:gd name="T16" fmla="*/ 12 w 240"/>
                <a:gd name="T17" fmla="*/ 91 h 99"/>
                <a:gd name="T18" fmla="*/ 12 w 240"/>
                <a:gd name="T19" fmla="*/ 89 h 99"/>
                <a:gd name="T20" fmla="*/ 22 w 240"/>
                <a:gd name="T21" fmla="*/ 57 h 99"/>
                <a:gd name="T22" fmla="*/ 55 w 240"/>
                <a:gd name="T23" fmla="*/ 18 h 99"/>
                <a:gd name="T24" fmla="*/ 120 w 240"/>
                <a:gd name="T25" fmla="*/ 0 h 99"/>
                <a:gd name="T26" fmla="*/ 179 w 240"/>
                <a:gd name="T27" fmla="*/ 11 h 99"/>
                <a:gd name="T28" fmla="*/ 194 w 240"/>
                <a:gd name="T29" fmla="*/ 20 h 99"/>
                <a:gd name="T30" fmla="*/ 213 w 240"/>
                <a:gd name="T31" fmla="*/ 41 h 99"/>
                <a:gd name="T32" fmla="*/ 227 w 240"/>
                <a:gd name="T33" fmla="*/ 81 h 99"/>
                <a:gd name="T34" fmla="*/ 20 w 240"/>
                <a:gd name="T35" fmla="*/ 91 h 99"/>
                <a:gd name="T36" fmla="*/ 220 w 240"/>
                <a:gd name="T37" fmla="*/ 91 h 99"/>
                <a:gd name="T38" fmla="*/ 218 w 240"/>
                <a:gd name="T39" fmla="*/ 75 h 99"/>
                <a:gd name="T40" fmla="*/ 205 w 240"/>
                <a:gd name="T41" fmla="*/ 44 h 99"/>
                <a:gd name="T42" fmla="*/ 188 w 240"/>
                <a:gd name="T43" fmla="*/ 26 h 99"/>
                <a:gd name="T44" fmla="*/ 140 w 240"/>
                <a:gd name="T45" fmla="*/ 9 h 99"/>
                <a:gd name="T46" fmla="*/ 120 w 240"/>
                <a:gd name="T47" fmla="*/ 8 h 99"/>
                <a:gd name="T48" fmla="*/ 65 w 240"/>
                <a:gd name="T49" fmla="*/ 21 h 99"/>
                <a:gd name="T50" fmla="*/ 49 w 240"/>
                <a:gd name="T51" fmla="*/ 33 h 99"/>
                <a:gd name="T52" fmla="*/ 26 w 240"/>
                <a:gd name="T53" fmla="*/ 67 h 99"/>
                <a:gd name="T54" fmla="*/ 20 w 240"/>
                <a:gd name="T55" fmla="*/ 91 h 99"/>
                <a:gd name="T56" fmla="*/ 179 w 240"/>
                <a:gd name="T57" fmla="*/ 44 h 99"/>
                <a:gd name="T58" fmla="*/ 176 w 240"/>
                <a:gd name="T59" fmla="*/ 42 h 99"/>
                <a:gd name="T60" fmla="*/ 160 w 240"/>
                <a:gd name="T61" fmla="*/ 34 h 99"/>
                <a:gd name="T62" fmla="*/ 152 w 240"/>
                <a:gd name="T63" fmla="*/ 32 h 99"/>
                <a:gd name="T64" fmla="*/ 150 w 240"/>
                <a:gd name="T65" fmla="*/ 32 h 99"/>
                <a:gd name="T66" fmla="*/ 148 w 240"/>
                <a:gd name="T67" fmla="*/ 29 h 99"/>
                <a:gd name="T68" fmla="*/ 151 w 240"/>
                <a:gd name="T69" fmla="*/ 24 h 99"/>
                <a:gd name="T70" fmla="*/ 154 w 240"/>
                <a:gd name="T71" fmla="*/ 24 h 99"/>
                <a:gd name="T72" fmla="*/ 178 w 240"/>
                <a:gd name="T73" fmla="*/ 34 h 99"/>
                <a:gd name="T74" fmla="*/ 183 w 240"/>
                <a:gd name="T75" fmla="*/ 37 h 99"/>
                <a:gd name="T76" fmla="*/ 184 w 240"/>
                <a:gd name="T77" fmla="*/ 40 h 99"/>
                <a:gd name="T78" fmla="*/ 180 w 240"/>
                <a:gd name="T79" fmla="*/ 4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0" h="99">
                  <a:moveTo>
                    <a:pt x="228" y="91"/>
                  </a:moveTo>
                  <a:cubicBezTo>
                    <a:pt x="236" y="91"/>
                    <a:pt x="236" y="91"/>
                    <a:pt x="236" y="91"/>
                  </a:cubicBezTo>
                  <a:cubicBezTo>
                    <a:pt x="236" y="91"/>
                    <a:pt x="236" y="91"/>
                    <a:pt x="237" y="91"/>
                  </a:cubicBezTo>
                  <a:cubicBezTo>
                    <a:pt x="237" y="91"/>
                    <a:pt x="238" y="91"/>
                    <a:pt x="239" y="92"/>
                  </a:cubicBezTo>
                  <a:cubicBezTo>
                    <a:pt x="240" y="93"/>
                    <a:pt x="240" y="95"/>
                    <a:pt x="240" y="96"/>
                  </a:cubicBezTo>
                  <a:cubicBezTo>
                    <a:pt x="240" y="97"/>
                    <a:pt x="239" y="97"/>
                    <a:pt x="239" y="97"/>
                  </a:cubicBezTo>
                  <a:cubicBezTo>
                    <a:pt x="239" y="98"/>
                    <a:pt x="239" y="98"/>
                    <a:pt x="238" y="98"/>
                  </a:cubicBezTo>
                  <a:cubicBezTo>
                    <a:pt x="238" y="99"/>
                    <a:pt x="237" y="99"/>
                    <a:pt x="237" y="99"/>
                  </a:cubicBezTo>
                  <a:cubicBezTo>
                    <a:pt x="236" y="99"/>
                    <a:pt x="236" y="99"/>
                    <a:pt x="236" y="99"/>
                  </a:cubicBezTo>
                  <a:cubicBezTo>
                    <a:pt x="159" y="99"/>
                    <a:pt x="81" y="99"/>
                    <a:pt x="4" y="99"/>
                  </a:cubicBezTo>
                  <a:cubicBezTo>
                    <a:pt x="4" y="99"/>
                    <a:pt x="4" y="99"/>
                    <a:pt x="3" y="99"/>
                  </a:cubicBezTo>
                  <a:cubicBezTo>
                    <a:pt x="3" y="99"/>
                    <a:pt x="2" y="99"/>
                    <a:pt x="2" y="98"/>
                  </a:cubicBezTo>
                  <a:cubicBezTo>
                    <a:pt x="1" y="98"/>
                    <a:pt x="1" y="98"/>
                    <a:pt x="1" y="97"/>
                  </a:cubicBezTo>
                  <a:cubicBezTo>
                    <a:pt x="1" y="97"/>
                    <a:pt x="0" y="97"/>
                    <a:pt x="0" y="96"/>
                  </a:cubicBezTo>
                  <a:cubicBezTo>
                    <a:pt x="0" y="95"/>
                    <a:pt x="0" y="93"/>
                    <a:pt x="1" y="92"/>
                  </a:cubicBezTo>
                  <a:cubicBezTo>
                    <a:pt x="2" y="91"/>
                    <a:pt x="3" y="91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12" y="91"/>
                    <a:pt x="12" y="91"/>
                    <a:pt x="12" y="91"/>
                  </a:cubicBezTo>
                  <a:cubicBezTo>
                    <a:pt x="12" y="91"/>
                    <a:pt x="12" y="91"/>
                    <a:pt x="12" y="91"/>
                  </a:cubicBezTo>
                  <a:cubicBezTo>
                    <a:pt x="12" y="90"/>
                    <a:pt x="12" y="89"/>
                    <a:pt x="12" y="89"/>
                  </a:cubicBezTo>
                  <a:cubicBezTo>
                    <a:pt x="13" y="86"/>
                    <a:pt x="13" y="84"/>
                    <a:pt x="13" y="82"/>
                  </a:cubicBezTo>
                  <a:cubicBezTo>
                    <a:pt x="15" y="73"/>
                    <a:pt x="18" y="65"/>
                    <a:pt x="22" y="57"/>
                  </a:cubicBezTo>
                  <a:cubicBezTo>
                    <a:pt x="25" y="49"/>
                    <a:pt x="30" y="41"/>
                    <a:pt x="36" y="35"/>
                  </a:cubicBezTo>
                  <a:cubicBezTo>
                    <a:pt x="42" y="28"/>
                    <a:pt x="48" y="23"/>
                    <a:pt x="55" y="18"/>
                  </a:cubicBezTo>
                  <a:cubicBezTo>
                    <a:pt x="63" y="13"/>
                    <a:pt x="73" y="8"/>
                    <a:pt x="83" y="5"/>
                  </a:cubicBezTo>
                  <a:cubicBezTo>
                    <a:pt x="95" y="2"/>
                    <a:pt x="108" y="0"/>
                    <a:pt x="120" y="0"/>
                  </a:cubicBezTo>
                  <a:cubicBezTo>
                    <a:pt x="124" y="0"/>
                    <a:pt x="127" y="0"/>
                    <a:pt x="130" y="0"/>
                  </a:cubicBezTo>
                  <a:cubicBezTo>
                    <a:pt x="147" y="1"/>
                    <a:pt x="164" y="4"/>
                    <a:pt x="179" y="11"/>
                  </a:cubicBezTo>
                  <a:cubicBezTo>
                    <a:pt x="182" y="12"/>
                    <a:pt x="184" y="13"/>
                    <a:pt x="186" y="15"/>
                  </a:cubicBezTo>
                  <a:cubicBezTo>
                    <a:pt x="189" y="16"/>
                    <a:pt x="191" y="18"/>
                    <a:pt x="194" y="20"/>
                  </a:cubicBezTo>
                  <a:cubicBezTo>
                    <a:pt x="197" y="22"/>
                    <a:pt x="200" y="25"/>
                    <a:pt x="203" y="28"/>
                  </a:cubicBezTo>
                  <a:cubicBezTo>
                    <a:pt x="207" y="32"/>
                    <a:pt x="210" y="37"/>
                    <a:pt x="213" y="41"/>
                  </a:cubicBezTo>
                  <a:cubicBezTo>
                    <a:pt x="218" y="49"/>
                    <a:pt x="222" y="57"/>
                    <a:pt x="224" y="65"/>
                  </a:cubicBezTo>
                  <a:cubicBezTo>
                    <a:pt x="226" y="70"/>
                    <a:pt x="227" y="75"/>
                    <a:pt x="227" y="81"/>
                  </a:cubicBezTo>
                  <a:cubicBezTo>
                    <a:pt x="228" y="84"/>
                    <a:pt x="228" y="88"/>
                    <a:pt x="228" y="91"/>
                  </a:cubicBezTo>
                  <a:close/>
                  <a:moveTo>
                    <a:pt x="20" y="91"/>
                  </a:moveTo>
                  <a:cubicBezTo>
                    <a:pt x="220" y="91"/>
                    <a:pt x="220" y="91"/>
                    <a:pt x="220" y="91"/>
                  </a:cubicBezTo>
                  <a:cubicBezTo>
                    <a:pt x="220" y="91"/>
                    <a:pt x="220" y="91"/>
                    <a:pt x="220" y="91"/>
                  </a:cubicBezTo>
                  <a:cubicBezTo>
                    <a:pt x="220" y="90"/>
                    <a:pt x="220" y="89"/>
                    <a:pt x="220" y="88"/>
                  </a:cubicBezTo>
                  <a:cubicBezTo>
                    <a:pt x="220" y="84"/>
                    <a:pt x="219" y="79"/>
                    <a:pt x="218" y="75"/>
                  </a:cubicBezTo>
                  <a:cubicBezTo>
                    <a:pt x="217" y="70"/>
                    <a:pt x="216" y="65"/>
                    <a:pt x="214" y="61"/>
                  </a:cubicBezTo>
                  <a:cubicBezTo>
                    <a:pt x="212" y="55"/>
                    <a:pt x="209" y="49"/>
                    <a:pt x="205" y="44"/>
                  </a:cubicBezTo>
                  <a:cubicBezTo>
                    <a:pt x="203" y="40"/>
                    <a:pt x="199" y="36"/>
                    <a:pt x="196" y="32"/>
                  </a:cubicBezTo>
                  <a:cubicBezTo>
                    <a:pt x="194" y="30"/>
                    <a:pt x="191" y="28"/>
                    <a:pt x="188" y="26"/>
                  </a:cubicBezTo>
                  <a:cubicBezTo>
                    <a:pt x="186" y="24"/>
                    <a:pt x="184" y="23"/>
                    <a:pt x="182" y="22"/>
                  </a:cubicBezTo>
                  <a:cubicBezTo>
                    <a:pt x="169" y="14"/>
                    <a:pt x="154" y="10"/>
                    <a:pt x="140" y="9"/>
                  </a:cubicBezTo>
                  <a:cubicBezTo>
                    <a:pt x="137" y="9"/>
                    <a:pt x="135" y="8"/>
                    <a:pt x="133" y="8"/>
                  </a:cubicBezTo>
                  <a:cubicBezTo>
                    <a:pt x="129" y="8"/>
                    <a:pt x="125" y="8"/>
                    <a:pt x="120" y="8"/>
                  </a:cubicBezTo>
                  <a:cubicBezTo>
                    <a:pt x="104" y="8"/>
                    <a:pt x="87" y="11"/>
                    <a:pt x="72" y="18"/>
                  </a:cubicBezTo>
                  <a:cubicBezTo>
                    <a:pt x="70" y="19"/>
                    <a:pt x="67" y="20"/>
                    <a:pt x="65" y="21"/>
                  </a:cubicBezTo>
                  <a:cubicBezTo>
                    <a:pt x="63" y="23"/>
                    <a:pt x="60" y="24"/>
                    <a:pt x="58" y="26"/>
                  </a:cubicBezTo>
                  <a:cubicBezTo>
                    <a:pt x="55" y="28"/>
                    <a:pt x="51" y="31"/>
                    <a:pt x="49" y="33"/>
                  </a:cubicBezTo>
                  <a:cubicBezTo>
                    <a:pt x="44" y="37"/>
                    <a:pt x="40" y="42"/>
                    <a:pt x="37" y="47"/>
                  </a:cubicBezTo>
                  <a:cubicBezTo>
                    <a:pt x="32" y="53"/>
                    <a:pt x="29" y="60"/>
                    <a:pt x="26" y="67"/>
                  </a:cubicBezTo>
                  <a:cubicBezTo>
                    <a:pt x="24" y="72"/>
                    <a:pt x="23" y="77"/>
                    <a:pt x="22" y="81"/>
                  </a:cubicBezTo>
                  <a:cubicBezTo>
                    <a:pt x="21" y="85"/>
                    <a:pt x="20" y="88"/>
                    <a:pt x="20" y="91"/>
                  </a:cubicBezTo>
                  <a:close/>
                  <a:moveTo>
                    <a:pt x="180" y="44"/>
                  </a:moveTo>
                  <a:cubicBezTo>
                    <a:pt x="180" y="44"/>
                    <a:pt x="179" y="44"/>
                    <a:pt x="179" y="44"/>
                  </a:cubicBezTo>
                  <a:cubicBezTo>
                    <a:pt x="179" y="44"/>
                    <a:pt x="178" y="44"/>
                    <a:pt x="178" y="43"/>
                  </a:cubicBezTo>
                  <a:cubicBezTo>
                    <a:pt x="177" y="43"/>
                    <a:pt x="177" y="42"/>
                    <a:pt x="176" y="42"/>
                  </a:cubicBezTo>
                  <a:cubicBezTo>
                    <a:pt x="174" y="41"/>
                    <a:pt x="172" y="39"/>
                    <a:pt x="170" y="38"/>
                  </a:cubicBezTo>
                  <a:cubicBezTo>
                    <a:pt x="167" y="37"/>
                    <a:pt x="163" y="35"/>
                    <a:pt x="160" y="34"/>
                  </a:cubicBezTo>
                  <a:cubicBezTo>
                    <a:pt x="158" y="34"/>
                    <a:pt x="156" y="33"/>
                    <a:pt x="154" y="33"/>
                  </a:cubicBezTo>
                  <a:cubicBezTo>
                    <a:pt x="154" y="33"/>
                    <a:pt x="153" y="32"/>
                    <a:pt x="152" y="32"/>
                  </a:cubicBezTo>
                  <a:cubicBezTo>
                    <a:pt x="152" y="32"/>
                    <a:pt x="151" y="32"/>
                    <a:pt x="151" y="32"/>
                  </a:cubicBezTo>
                  <a:cubicBezTo>
                    <a:pt x="151" y="32"/>
                    <a:pt x="151" y="32"/>
                    <a:pt x="150" y="32"/>
                  </a:cubicBezTo>
                  <a:cubicBezTo>
                    <a:pt x="150" y="31"/>
                    <a:pt x="149" y="31"/>
                    <a:pt x="149" y="30"/>
                  </a:cubicBezTo>
                  <a:cubicBezTo>
                    <a:pt x="148" y="30"/>
                    <a:pt x="148" y="30"/>
                    <a:pt x="148" y="29"/>
                  </a:cubicBezTo>
                  <a:cubicBezTo>
                    <a:pt x="148" y="28"/>
                    <a:pt x="148" y="26"/>
                    <a:pt x="150" y="25"/>
                  </a:cubicBezTo>
                  <a:cubicBezTo>
                    <a:pt x="150" y="25"/>
                    <a:pt x="150" y="24"/>
                    <a:pt x="151" y="24"/>
                  </a:cubicBezTo>
                  <a:cubicBezTo>
                    <a:pt x="151" y="24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60" y="26"/>
                    <a:pt x="166" y="28"/>
                    <a:pt x="171" y="30"/>
                  </a:cubicBezTo>
                  <a:cubicBezTo>
                    <a:pt x="174" y="31"/>
                    <a:pt x="176" y="33"/>
                    <a:pt x="178" y="34"/>
                  </a:cubicBezTo>
                  <a:cubicBezTo>
                    <a:pt x="180" y="35"/>
                    <a:pt x="181" y="36"/>
                    <a:pt x="182" y="37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3" y="38"/>
                    <a:pt x="184" y="38"/>
                    <a:pt x="184" y="39"/>
                  </a:cubicBezTo>
                  <a:cubicBezTo>
                    <a:pt x="184" y="39"/>
                    <a:pt x="184" y="39"/>
                    <a:pt x="184" y="40"/>
                  </a:cubicBezTo>
                  <a:cubicBezTo>
                    <a:pt x="184" y="41"/>
                    <a:pt x="183" y="43"/>
                    <a:pt x="182" y="43"/>
                  </a:cubicBezTo>
                  <a:cubicBezTo>
                    <a:pt x="182" y="44"/>
                    <a:pt x="181" y="44"/>
                    <a:pt x="180" y="44"/>
                  </a:cubicBezTo>
                  <a:cubicBezTo>
                    <a:pt x="180" y="44"/>
                    <a:pt x="180" y="44"/>
                    <a:pt x="180" y="44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2334" y="3682"/>
              <a:ext cx="38" cy="28"/>
            </a:xfrm>
            <a:custGeom>
              <a:avLst/>
              <a:gdLst>
                <a:gd name="T0" fmla="*/ 38 w 38"/>
                <a:gd name="T1" fmla="*/ 0 h 28"/>
                <a:gd name="T2" fmla="*/ 0 w 38"/>
                <a:gd name="T3" fmla="*/ 0 h 28"/>
                <a:gd name="T4" fmla="*/ 0 w 38"/>
                <a:gd name="T5" fmla="*/ 28 h 28"/>
                <a:gd name="T6" fmla="*/ 38 w 38"/>
                <a:gd name="T7" fmla="*/ 28 h 28"/>
                <a:gd name="T8" fmla="*/ 38 w 38"/>
                <a:gd name="T9" fmla="*/ 0 h 28"/>
                <a:gd name="T10" fmla="*/ 38 w 38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28">
                  <a:moveTo>
                    <a:pt x="38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8" y="28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/>
            </a:solidFill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Oval 21"/>
            <p:cNvSpPr>
              <a:spLocks noChangeArrowheads="1"/>
            </p:cNvSpPr>
            <p:nvPr/>
          </p:nvSpPr>
          <p:spPr bwMode="auto">
            <a:xfrm>
              <a:off x="2457" y="3303"/>
              <a:ext cx="76" cy="75"/>
            </a:xfrm>
            <a:prstGeom prst="ellipse">
              <a:avLst/>
            </a:prstGeom>
            <a:solidFill>
              <a:srgbClr val="D9D9D9"/>
            </a:solidFill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2"/>
            <p:cNvSpPr>
              <a:spLocks noEditPoints="1"/>
            </p:cNvSpPr>
            <p:nvPr/>
          </p:nvSpPr>
          <p:spPr bwMode="auto">
            <a:xfrm>
              <a:off x="2296" y="3189"/>
              <a:ext cx="381" cy="495"/>
            </a:xfrm>
            <a:custGeom>
              <a:avLst/>
              <a:gdLst>
                <a:gd name="T0" fmla="*/ 0 w 161"/>
                <a:gd name="T1" fmla="*/ 208 h 209"/>
                <a:gd name="T2" fmla="*/ 0 w 161"/>
                <a:gd name="T3" fmla="*/ 0 h 209"/>
                <a:gd name="T4" fmla="*/ 145 w 161"/>
                <a:gd name="T5" fmla="*/ 0 h 209"/>
                <a:gd name="T6" fmla="*/ 150 w 161"/>
                <a:gd name="T7" fmla="*/ 1 h 209"/>
                <a:gd name="T8" fmla="*/ 156 w 161"/>
                <a:gd name="T9" fmla="*/ 5 h 209"/>
                <a:gd name="T10" fmla="*/ 159 w 161"/>
                <a:gd name="T11" fmla="*/ 10 h 209"/>
                <a:gd name="T12" fmla="*/ 160 w 161"/>
                <a:gd name="T13" fmla="*/ 15 h 209"/>
                <a:gd name="T14" fmla="*/ 160 w 161"/>
                <a:gd name="T15" fmla="*/ 193 h 209"/>
                <a:gd name="T16" fmla="*/ 159 w 161"/>
                <a:gd name="T17" fmla="*/ 198 h 209"/>
                <a:gd name="T18" fmla="*/ 157 w 161"/>
                <a:gd name="T19" fmla="*/ 202 h 209"/>
                <a:gd name="T20" fmla="*/ 150 w 161"/>
                <a:gd name="T21" fmla="*/ 207 h 209"/>
                <a:gd name="T22" fmla="*/ 146 w 161"/>
                <a:gd name="T23" fmla="*/ 208 h 209"/>
                <a:gd name="T24" fmla="*/ 0 w 161"/>
                <a:gd name="T25" fmla="*/ 208 h 209"/>
                <a:gd name="T26" fmla="*/ 145 w 161"/>
                <a:gd name="T27" fmla="*/ 200 h 209"/>
                <a:gd name="T28" fmla="*/ 147 w 161"/>
                <a:gd name="T29" fmla="*/ 200 h 209"/>
                <a:gd name="T30" fmla="*/ 151 w 161"/>
                <a:gd name="T31" fmla="*/ 196 h 209"/>
                <a:gd name="T32" fmla="*/ 152 w 161"/>
                <a:gd name="T33" fmla="*/ 193 h 209"/>
                <a:gd name="T34" fmla="*/ 152 w 161"/>
                <a:gd name="T35" fmla="*/ 15 h 209"/>
                <a:gd name="T36" fmla="*/ 151 w 161"/>
                <a:gd name="T37" fmla="*/ 12 h 209"/>
                <a:gd name="T38" fmla="*/ 147 w 161"/>
                <a:gd name="T39" fmla="*/ 8 h 209"/>
                <a:gd name="T40" fmla="*/ 145 w 161"/>
                <a:gd name="T41" fmla="*/ 8 h 209"/>
                <a:gd name="T42" fmla="*/ 8 w 161"/>
                <a:gd name="T43" fmla="*/ 8 h 209"/>
                <a:gd name="T44" fmla="*/ 8 w 161"/>
                <a:gd name="T45" fmla="*/ 200 h 209"/>
                <a:gd name="T46" fmla="*/ 145 w 161"/>
                <a:gd name="T47" fmla="*/ 200 h 209"/>
                <a:gd name="T48" fmla="*/ 104 w 161"/>
                <a:gd name="T49" fmla="*/ 124 h 209"/>
                <a:gd name="T50" fmla="*/ 100 w 161"/>
                <a:gd name="T51" fmla="*/ 120 h 209"/>
                <a:gd name="T52" fmla="*/ 68 w 161"/>
                <a:gd name="T53" fmla="*/ 120 h 209"/>
                <a:gd name="T54" fmla="*/ 64 w 161"/>
                <a:gd name="T55" fmla="*/ 124 h 209"/>
                <a:gd name="T56" fmla="*/ 68 w 161"/>
                <a:gd name="T57" fmla="*/ 128 h 209"/>
                <a:gd name="T58" fmla="*/ 100 w 161"/>
                <a:gd name="T59" fmla="*/ 128 h 209"/>
                <a:gd name="T60" fmla="*/ 104 w 161"/>
                <a:gd name="T61" fmla="*/ 124 h 209"/>
                <a:gd name="T62" fmla="*/ 104 w 161"/>
                <a:gd name="T63" fmla="*/ 124 h 209"/>
                <a:gd name="T64" fmla="*/ 116 w 161"/>
                <a:gd name="T65" fmla="*/ 108 h 209"/>
                <a:gd name="T66" fmla="*/ 115 w 161"/>
                <a:gd name="T67" fmla="*/ 105 h 209"/>
                <a:gd name="T68" fmla="*/ 113 w 161"/>
                <a:gd name="T69" fmla="*/ 104 h 209"/>
                <a:gd name="T70" fmla="*/ 55 w 161"/>
                <a:gd name="T71" fmla="*/ 104 h 209"/>
                <a:gd name="T72" fmla="*/ 53 w 161"/>
                <a:gd name="T73" fmla="*/ 105 h 209"/>
                <a:gd name="T74" fmla="*/ 52 w 161"/>
                <a:gd name="T75" fmla="*/ 108 h 209"/>
                <a:gd name="T76" fmla="*/ 53 w 161"/>
                <a:gd name="T77" fmla="*/ 111 h 209"/>
                <a:gd name="T78" fmla="*/ 55 w 161"/>
                <a:gd name="T79" fmla="*/ 112 h 209"/>
                <a:gd name="T80" fmla="*/ 113 w 161"/>
                <a:gd name="T81" fmla="*/ 112 h 209"/>
                <a:gd name="T82" fmla="*/ 115 w 161"/>
                <a:gd name="T83" fmla="*/ 111 h 209"/>
                <a:gd name="T84" fmla="*/ 116 w 161"/>
                <a:gd name="T85" fmla="*/ 108 h 209"/>
                <a:gd name="T86" fmla="*/ 116 w 161"/>
                <a:gd name="T87" fmla="*/ 1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1" h="209">
                  <a:moveTo>
                    <a:pt x="0" y="20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0"/>
                    <a:pt x="150" y="1"/>
                  </a:cubicBezTo>
                  <a:cubicBezTo>
                    <a:pt x="152" y="2"/>
                    <a:pt x="154" y="3"/>
                    <a:pt x="156" y="5"/>
                  </a:cubicBezTo>
                  <a:cubicBezTo>
                    <a:pt x="157" y="6"/>
                    <a:pt x="158" y="8"/>
                    <a:pt x="159" y="10"/>
                  </a:cubicBezTo>
                  <a:cubicBezTo>
                    <a:pt x="160" y="11"/>
                    <a:pt x="160" y="13"/>
                    <a:pt x="160" y="15"/>
                  </a:cubicBezTo>
                  <a:cubicBezTo>
                    <a:pt x="161" y="74"/>
                    <a:pt x="161" y="134"/>
                    <a:pt x="160" y="193"/>
                  </a:cubicBezTo>
                  <a:cubicBezTo>
                    <a:pt x="160" y="195"/>
                    <a:pt x="160" y="196"/>
                    <a:pt x="159" y="198"/>
                  </a:cubicBezTo>
                  <a:cubicBezTo>
                    <a:pt x="158" y="200"/>
                    <a:pt x="158" y="201"/>
                    <a:pt x="157" y="202"/>
                  </a:cubicBezTo>
                  <a:cubicBezTo>
                    <a:pt x="155" y="205"/>
                    <a:pt x="153" y="206"/>
                    <a:pt x="150" y="207"/>
                  </a:cubicBezTo>
                  <a:cubicBezTo>
                    <a:pt x="149" y="208"/>
                    <a:pt x="147" y="208"/>
                    <a:pt x="146" y="208"/>
                  </a:cubicBezTo>
                  <a:cubicBezTo>
                    <a:pt x="97" y="209"/>
                    <a:pt x="49" y="208"/>
                    <a:pt x="0" y="208"/>
                  </a:cubicBezTo>
                  <a:close/>
                  <a:moveTo>
                    <a:pt x="145" y="200"/>
                  </a:moveTo>
                  <a:cubicBezTo>
                    <a:pt x="146" y="200"/>
                    <a:pt x="146" y="200"/>
                    <a:pt x="147" y="200"/>
                  </a:cubicBezTo>
                  <a:cubicBezTo>
                    <a:pt x="149" y="199"/>
                    <a:pt x="151" y="198"/>
                    <a:pt x="151" y="196"/>
                  </a:cubicBezTo>
                  <a:cubicBezTo>
                    <a:pt x="152" y="195"/>
                    <a:pt x="152" y="194"/>
                    <a:pt x="152" y="193"/>
                  </a:cubicBezTo>
                  <a:cubicBezTo>
                    <a:pt x="154" y="134"/>
                    <a:pt x="154" y="74"/>
                    <a:pt x="152" y="15"/>
                  </a:cubicBezTo>
                  <a:cubicBezTo>
                    <a:pt x="152" y="14"/>
                    <a:pt x="152" y="13"/>
                    <a:pt x="151" y="12"/>
                  </a:cubicBezTo>
                  <a:cubicBezTo>
                    <a:pt x="151" y="10"/>
                    <a:pt x="149" y="9"/>
                    <a:pt x="147" y="8"/>
                  </a:cubicBezTo>
                  <a:cubicBezTo>
                    <a:pt x="146" y="8"/>
                    <a:pt x="146" y="8"/>
                    <a:pt x="145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54" y="200"/>
                    <a:pt x="99" y="200"/>
                    <a:pt x="145" y="200"/>
                  </a:cubicBezTo>
                  <a:close/>
                  <a:moveTo>
                    <a:pt x="104" y="124"/>
                  </a:moveTo>
                  <a:cubicBezTo>
                    <a:pt x="104" y="122"/>
                    <a:pt x="102" y="120"/>
                    <a:pt x="100" y="120"/>
                  </a:cubicBezTo>
                  <a:cubicBezTo>
                    <a:pt x="92" y="120"/>
                    <a:pt x="76" y="120"/>
                    <a:pt x="68" y="120"/>
                  </a:cubicBezTo>
                  <a:cubicBezTo>
                    <a:pt x="66" y="120"/>
                    <a:pt x="64" y="122"/>
                    <a:pt x="64" y="124"/>
                  </a:cubicBezTo>
                  <a:cubicBezTo>
                    <a:pt x="64" y="126"/>
                    <a:pt x="66" y="128"/>
                    <a:pt x="68" y="128"/>
                  </a:cubicBezTo>
                  <a:cubicBezTo>
                    <a:pt x="76" y="128"/>
                    <a:pt x="92" y="128"/>
                    <a:pt x="100" y="128"/>
                  </a:cubicBezTo>
                  <a:cubicBezTo>
                    <a:pt x="102" y="128"/>
                    <a:pt x="104" y="126"/>
                    <a:pt x="104" y="124"/>
                  </a:cubicBezTo>
                  <a:cubicBezTo>
                    <a:pt x="104" y="124"/>
                    <a:pt x="104" y="124"/>
                    <a:pt x="104" y="124"/>
                  </a:cubicBezTo>
                  <a:close/>
                  <a:moveTo>
                    <a:pt x="116" y="108"/>
                  </a:moveTo>
                  <a:cubicBezTo>
                    <a:pt x="116" y="107"/>
                    <a:pt x="116" y="106"/>
                    <a:pt x="115" y="105"/>
                  </a:cubicBezTo>
                  <a:cubicBezTo>
                    <a:pt x="114" y="104"/>
                    <a:pt x="114" y="104"/>
                    <a:pt x="113" y="104"/>
                  </a:cubicBezTo>
                  <a:cubicBezTo>
                    <a:pt x="102" y="104"/>
                    <a:pt x="66" y="104"/>
                    <a:pt x="55" y="104"/>
                  </a:cubicBezTo>
                  <a:cubicBezTo>
                    <a:pt x="54" y="104"/>
                    <a:pt x="54" y="104"/>
                    <a:pt x="53" y="105"/>
                  </a:cubicBezTo>
                  <a:cubicBezTo>
                    <a:pt x="52" y="106"/>
                    <a:pt x="52" y="107"/>
                    <a:pt x="52" y="108"/>
                  </a:cubicBezTo>
                  <a:cubicBezTo>
                    <a:pt x="52" y="109"/>
                    <a:pt x="52" y="110"/>
                    <a:pt x="53" y="111"/>
                  </a:cubicBezTo>
                  <a:cubicBezTo>
                    <a:pt x="54" y="112"/>
                    <a:pt x="54" y="112"/>
                    <a:pt x="55" y="112"/>
                  </a:cubicBezTo>
                  <a:cubicBezTo>
                    <a:pt x="66" y="112"/>
                    <a:pt x="102" y="112"/>
                    <a:pt x="113" y="112"/>
                  </a:cubicBezTo>
                  <a:cubicBezTo>
                    <a:pt x="114" y="112"/>
                    <a:pt x="114" y="112"/>
                    <a:pt x="115" y="111"/>
                  </a:cubicBezTo>
                  <a:cubicBezTo>
                    <a:pt x="116" y="110"/>
                    <a:pt x="116" y="109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2315" y="3208"/>
              <a:ext cx="38" cy="455"/>
            </a:xfrm>
            <a:custGeom>
              <a:avLst/>
              <a:gdLst>
                <a:gd name="T0" fmla="*/ 38 w 38"/>
                <a:gd name="T1" fmla="*/ 0 h 455"/>
                <a:gd name="T2" fmla="*/ 0 w 38"/>
                <a:gd name="T3" fmla="*/ 0 h 455"/>
                <a:gd name="T4" fmla="*/ 0 w 38"/>
                <a:gd name="T5" fmla="*/ 455 h 455"/>
                <a:gd name="T6" fmla="*/ 38 w 38"/>
                <a:gd name="T7" fmla="*/ 455 h 455"/>
                <a:gd name="T8" fmla="*/ 38 w 38"/>
                <a:gd name="T9" fmla="*/ 0 h 455"/>
                <a:gd name="T10" fmla="*/ 38 w 38"/>
                <a:gd name="T11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55">
                  <a:moveTo>
                    <a:pt x="38" y="0"/>
                  </a:moveTo>
                  <a:lnTo>
                    <a:pt x="0" y="0"/>
                  </a:lnTo>
                  <a:lnTo>
                    <a:pt x="0" y="455"/>
                  </a:lnTo>
                  <a:lnTo>
                    <a:pt x="38" y="455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4"/>
            <p:cNvSpPr>
              <a:spLocks noEditPoints="1"/>
            </p:cNvSpPr>
            <p:nvPr/>
          </p:nvSpPr>
          <p:spPr bwMode="auto">
            <a:xfrm>
              <a:off x="3610" y="1834"/>
              <a:ext cx="498" cy="512"/>
            </a:xfrm>
            <a:custGeom>
              <a:avLst/>
              <a:gdLst>
                <a:gd name="T0" fmla="*/ 90 w 210"/>
                <a:gd name="T1" fmla="*/ 215 h 216"/>
                <a:gd name="T2" fmla="*/ 37 w 210"/>
                <a:gd name="T3" fmla="*/ 190 h 216"/>
                <a:gd name="T4" fmla="*/ 4 w 210"/>
                <a:gd name="T5" fmla="*/ 133 h 216"/>
                <a:gd name="T6" fmla="*/ 18 w 210"/>
                <a:gd name="T7" fmla="*/ 49 h 216"/>
                <a:gd name="T8" fmla="*/ 67 w 210"/>
                <a:gd name="T9" fmla="*/ 8 h 216"/>
                <a:gd name="T10" fmla="*/ 123 w 210"/>
                <a:gd name="T11" fmla="*/ 2 h 216"/>
                <a:gd name="T12" fmla="*/ 175 w 210"/>
                <a:gd name="T13" fmla="*/ 28 h 216"/>
                <a:gd name="T14" fmla="*/ 206 w 210"/>
                <a:gd name="T15" fmla="*/ 80 h 216"/>
                <a:gd name="T16" fmla="*/ 194 w 210"/>
                <a:gd name="T17" fmla="*/ 164 h 216"/>
                <a:gd name="T18" fmla="*/ 145 w 210"/>
                <a:gd name="T19" fmla="*/ 208 h 216"/>
                <a:gd name="T20" fmla="*/ 108 w 210"/>
                <a:gd name="T21" fmla="*/ 216 h 216"/>
                <a:gd name="T22" fmla="*/ 105 w 210"/>
                <a:gd name="T23" fmla="*/ 208 h 216"/>
                <a:gd name="T24" fmla="*/ 142 w 210"/>
                <a:gd name="T25" fmla="*/ 200 h 216"/>
                <a:gd name="T26" fmla="*/ 187 w 210"/>
                <a:gd name="T27" fmla="*/ 159 h 216"/>
                <a:gd name="T28" fmla="*/ 197 w 210"/>
                <a:gd name="T29" fmla="*/ 81 h 216"/>
                <a:gd name="T30" fmla="*/ 168 w 210"/>
                <a:gd name="T31" fmla="*/ 33 h 216"/>
                <a:gd name="T32" fmla="*/ 106 w 210"/>
                <a:gd name="T33" fmla="*/ 8 h 216"/>
                <a:gd name="T34" fmla="*/ 69 w 210"/>
                <a:gd name="T35" fmla="*/ 15 h 216"/>
                <a:gd name="T36" fmla="*/ 24 w 210"/>
                <a:gd name="T37" fmla="*/ 54 h 216"/>
                <a:gd name="T38" fmla="*/ 12 w 210"/>
                <a:gd name="T39" fmla="*/ 132 h 216"/>
                <a:gd name="T40" fmla="*/ 43 w 210"/>
                <a:gd name="T41" fmla="*/ 184 h 216"/>
                <a:gd name="T42" fmla="*/ 90 w 210"/>
                <a:gd name="T43" fmla="*/ 207 h 216"/>
                <a:gd name="T44" fmla="*/ 105 w 210"/>
                <a:gd name="T45" fmla="*/ 208 h 216"/>
                <a:gd name="T46" fmla="*/ 184 w 210"/>
                <a:gd name="T47" fmla="*/ 88 h 216"/>
                <a:gd name="T48" fmla="*/ 181 w 210"/>
                <a:gd name="T49" fmla="*/ 85 h 216"/>
                <a:gd name="T50" fmla="*/ 180 w 210"/>
                <a:gd name="T51" fmla="*/ 82 h 216"/>
                <a:gd name="T52" fmla="*/ 147 w 210"/>
                <a:gd name="T53" fmla="*/ 38 h 216"/>
                <a:gd name="T54" fmla="*/ 124 w 210"/>
                <a:gd name="T55" fmla="*/ 28 h 216"/>
                <a:gd name="T56" fmla="*/ 122 w 210"/>
                <a:gd name="T57" fmla="*/ 27 h 216"/>
                <a:gd name="T58" fmla="*/ 122 w 210"/>
                <a:gd name="T59" fmla="*/ 21 h 216"/>
                <a:gd name="T60" fmla="*/ 125 w 210"/>
                <a:gd name="T61" fmla="*/ 20 h 216"/>
                <a:gd name="T62" fmla="*/ 127 w 210"/>
                <a:gd name="T63" fmla="*/ 20 h 216"/>
                <a:gd name="T64" fmla="*/ 152 w 210"/>
                <a:gd name="T65" fmla="*/ 31 h 216"/>
                <a:gd name="T66" fmla="*/ 183 w 210"/>
                <a:gd name="T67" fmla="*/ 66 h 216"/>
                <a:gd name="T68" fmla="*/ 189 w 210"/>
                <a:gd name="T69" fmla="*/ 82 h 216"/>
                <a:gd name="T70" fmla="*/ 189 w 210"/>
                <a:gd name="T71" fmla="*/ 85 h 216"/>
                <a:gd name="T72" fmla="*/ 186 w 210"/>
                <a:gd name="T73" fmla="*/ 88 h 216"/>
                <a:gd name="T74" fmla="*/ 62 w 210"/>
                <a:gd name="T75" fmla="*/ 38 h 216"/>
                <a:gd name="T76" fmla="*/ 59 w 210"/>
                <a:gd name="T77" fmla="*/ 37 h 216"/>
                <a:gd name="T78" fmla="*/ 59 w 210"/>
                <a:gd name="T79" fmla="*/ 31 h 216"/>
                <a:gd name="T80" fmla="*/ 61 w 210"/>
                <a:gd name="T81" fmla="*/ 30 h 216"/>
                <a:gd name="T82" fmla="*/ 77 w 210"/>
                <a:gd name="T83" fmla="*/ 22 h 216"/>
                <a:gd name="T84" fmla="*/ 107 w 210"/>
                <a:gd name="T85" fmla="*/ 18 h 216"/>
                <a:gd name="T86" fmla="*/ 108 w 210"/>
                <a:gd name="T87" fmla="*/ 18 h 216"/>
                <a:gd name="T88" fmla="*/ 110 w 210"/>
                <a:gd name="T89" fmla="*/ 19 h 216"/>
                <a:gd name="T90" fmla="*/ 108 w 210"/>
                <a:gd name="T91" fmla="*/ 25 h 216"/>
                <a:gd name="T92" fmla="*/ 104 w 210"/>
                <a:gd name="T93" fmla="*/ 26 h 216"/>
                <a:gd name="T94" fmla="*/ 77 w 210"/>
                <a:gd name="T95" fmla="*/ 31 h 216"/>
                <a:gd name="T96" fmla="*/ 64 w 210"/>
                <a:gd name="T97" fmla="*/ 37 h 216"/>
                <a:gd name="T98" fmla="*/ 63 w 210"/>
                <a:gd name="T99" fmla="*/ 3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216">
                  <a:moveTo>
                    <a:pt x="105" y="216"/>
                  </a:moveTo>
                  <a:cubicBezTo>
                    <a:pt x="100" y="216"/>
                    <a:pt x="95" y="216"/>
                    <a:pt x="90" y="215"/>
                  </a:cubicBezTo>
                  <a:cubicBezTo>
                    <a:pt x="81" y="214"/>
                    <a:pt x="73" y="211"/>
                    <a:pt x="64" y="207"/>
                  </a:cubicBezTo>
                  <a:cubicBezTo>
                    <a:pt x="54" y="203"/>
                    <a:pt x="45" y="197"/>
                    <a:pt x="37" y="190"/>
                  </a:cubicBezTo>
                  <a:cubicBezTo>
                    <a:pt x="28" y="182"/>
                    <a:pt x="21" y="173"/>
                    <a:pt x="16" y="163"/>
                  </a:cubicBezTo>
                  <a:cubicBezTo>
                    <a:pt x="10" y="154"/>
                    <a:pt x="6" y="144"/>
                    <a:pt x="4" y="133"/>
                  </a:cubicBezTo>
                  <a:cubicBezTo>
                    <a:pt x="0" y="115"/>
                    <a:pt x="0" y="96"/>
                    <a:pt x="5" y="79"/>
                  </a:cubicBezTo>
                  <a:cubicBezTo>
                    <a:pt x="8" y="68"/>
                    <a:pt x="12" y="58"/>
                    <a:pt x="18" y="49"/>
                  </a:cubicBezTo>
                  <a:cubicBezTo>
                    <a:pt x="23" y="41"/>
                    <a:pt x="29" y="33"/>
                    <a:pt x="36" y="27"/>
                  </a:cubicBezTo>
                  <a:cubicBezTo>
                    <a:pt x="45" y="19"/>
                    <a:pt x="56" y="12"/>
                    <a:pt x="67" y="8"/>
                  </a:cubicBezTo>
                  <a:cubicBezTo>
                    <a:pt x="78" y="3"/>
                    <a:pt x="91" y="0"/>
                    <a:pt x="104" y="0"/>
                  </a:cubicBezTo>
                  <a:cubicBezTo>
                    <a:pt x="110" y="0"/>
                    <a:pt x="117" y="0"/>
                    <a:pt x="123" y="2"/>
                  </a:cubicBezTo>
                  <a:cubicBezTo>
                    <a:pt x="130" y="3"/>
                    <a:pt x="137" y="5"/>
                    <a:pt x="144" y="8"/>
                  </a:cubicBezTo>
                  <a:cubicBezTo>
                    <a:pt x="155" y="13"/>
                    <a:pt x="166" y="19"/>
                    <a:pt x="175" y="28"/>
                  </a:cubicBezTo>
                  <a:cubicBezTo>
                    <a:pt x="182" y="35"/>
                    <a:pt x="188" y="42"/>
                    <a:pt x="193" y="51"/>
                  </a:cubicBezTo>
                  <a:cubicBezTo>
                    <a:pt x="199" y="60"/>
                    <a:pt x="203" y="70"/>
                    <a:pt x="206" y="80"/>
                  </a:cubicBezTo>
                  <a:cubicBezTo>
                    <a:pt x="210" y="98"/>
                    <a:pt x="210" y="116"/>
                    <a:pt x="206" y="133"/>
                  </a:cubicBezTo>
                  <a:cubicBezTo>
                    <a:pt x="204" y="144"/>
                    <a:pt x="200" y="154"/>
                    <a:pt x="194" y="164"/>
                  </a:cubicBezTo>
                  <a:cubicBezTo>
                    <a:pt x="188" y="174"/>
                    <a:pt x="181" y="182"/>
                    <a:pt x="173" y="190"/>
                  </a:cubicBezTo>
                  <a:cubicBezTo>
                    <a:pt x="164" y="197"/>
                    <a:pt x="155" y="203"/>
                    <a:pt x="145" y="208"/>
                  </a:cubicBezTo>
                  <a:cubicBezTo>
                    <a:pt x="137" y="211"/>
                    <a:pt x="129" y="213"/>
                    <a:pt x="121" y="215"/>
                  </a:cubicBezTo>
                  <a:cubicBezTo>
                    <a:pt x="117" y="215"/>
                    <a:pt x="112" y="216"/>
                    <a:pt x="108" y="216"/>
                  </a:cubicBezTo>
                  <a:cubicBezTo>
                    <a:pt x="107" y="216"/>
                    <a:pt x="106" y="216"/>
                    <a:pt x="105" y="216"/>
                  </a:cubicBezTo>
                  <a:close/>
                  <a:moveTo>
                    <a:pt x="105" y="208"/>
                  </a:moveTo>
                  <a:cubicBezTo>
                    <a:pt x="109" y="208"/>
                    <a:pt x="114" y="208"/>
                    <a:pt x="118" y="207"/>
                  </a:cubicBezTo>
                  <a:cubicBezTo>
                    <a:pt x="127" y="206"/>
                    <a:pt x="135" y="203"/>
                    <a:pt x="142" y="200"/>
                  </a:cubicBezTo>
                  <a:cubicBezTo>
                    <a:pt x="152" y="196"/>
                    <a:pt x="160" y="190"/>
                    <a:pt x="168" y="184"/>
                  </a:cubicBezTo>
                  <a:cubicBezTo>
                    <a:pt x="176" y="177"/>
                    <a:pt x="182" y="168"/>
                    <a:pt x="187" y="159"/>
                  </a:cubicBezTo>
                  <a:cubicBezTo>
                    <a:pt x="192" y="151"/>
                    <a:pt x="196" y="141"/>
                    <a:pt x="198" y="131"/>
                  </a:cubicBezTo>
                  <a:cubicBezTo>
                    <a:pt x="202" y="115"/>
                    <a:pt x="202" y="97"/>
                    <a:pt x="197" y="81"/>
                  </a:cubicBezTo>
                  <a:cubicBezTo>
                    <a:pt x="195" y="71"/>
                    <a:pt x="191" y="62"/>
                    <a:pt x="186" y="54"/>
                  </a:cubicBezTo>
                  <a:cubicBezTo>
                    <a:pt x="181" y="46"/>
                    <a:pt x="175" y="39"/>
                    <a:pt x="168" y="33"/>
                  </a:cubicBezTo>
                  <a:cubicBezTo>
                    <a:pt x="160" y="25"/>
                    <a:pt x="151" y="19"/>
                    <a:pt x="140" y="15"/>
                  </a:cubicBezTo>
                  <a:cubicBezTo>
                    <a:pt x="129" y="11"/>
                    <a:pt x="118" y="8"/>
                    <a:pt x="106" y="8"/>
                  </a:cubicBezTo>
                  <a:cubicBezTo>
                    <a:pt x="100" y="8"/>
                    <a:pt x="94" y="8"/>
                    <a:pt x="88" y="10"/>
                  </a:cubicBezTo>
                  <a:cubicBezTo>
                    <a:pt x="82" y="11"/>
                    <a:pt x="75" y="13"/>
                    <a:pt x="69" y="15"/>
                  </a:cubicBezTo>
                  <a:cubicBezTo>
                    <a:pt x="59" y="19"/>
                    <a:pt x="49" y="26"/>
                    <a:pt x="41" y="33"/>
                  </a:cubicBezTo>
                  <a:cubicBezTo>
                    <a:pt x="35" y="39"/>
                    <a:pt x="29" y="46"/>
                    <a:pt x="24" y="54"/>
                  </a:cubicBezTo>
                  <a:cubicBezTo>
                    <a:pt x="19" y="63"/>
                    <a:pt x="15" y="72"/>
                    <a:pt x="12" y="81"/>
                  </a:cubicBezTo>
                  <a:cubicBezTo>
                    <a:pt x="8" y="98"/>
                    <a:pt x="8" y="115"/>
                    <a:pt x="12" y="132"/>
                  </a:cubicBezTo>
                  <a:cubicBezTo>
                    <a:pt x="14" y="142"/>
                    <a:pt x="18" y="151"/>
                    <a:pt x="23" y="160"/>
                  </a:cubicBezTo>
                  <a:cubicBezTo>
                    <a:pt x="28" y="169"/>
                    <a:pt x="35" y="177"/>
                    <a:pt x="43" y="184"/>
                  </a:cubicBezTo>
                  <a:cubicBezTo>
                    <a:pt x="50" y="191"/>
                    <a:pt x="59" y="196"/>
                    <a:pt x="68" y="200"/>
                  </a:cubicBezTo>
                  <a:cubicBezTo>
                    <a:pt x="75" y="203"/>
                    <a:pt x="83" y="206"/>
                    <a:pt x="90" y="207"/>
                  </a:cubicBezTo>
                  <a:cubicBezTo>
                    <a:pt x="94" y="207"/>
                    <a:pt x="98" y="208"/>
                    <a:pt x="103" y="208"/>
                  </a:cubicBezTo>
                  <a:cubicBezTo>
                    <a:pt x="103" y="208"/>
                    <a:pt x="104" y="208"/>
                    <a:pt x="105" y="208"/>
                  </a:cubicBezTo>
                  <a:close/>
                  <a:moveTo>
                    <a:pt x="185" y="88"/>
                  </a:moveTo>
                  <a:cubicBezTo>
                    <a:pt x="184" y="88"/>
                    <a:pt x="184" y="88"/>
                    <a:pt x="184" y="88"/>
                  </a:cubicBezTo>
                  <a:cubicBezTo>
                    <a:pt x="183" y="87"/>
                    <a:pt x="182" y="87"/>
                    <a:pt x="182" y="86"/>
                  </a:cubicBezTo>
                  <a:cubicBezTo>
                    <a:pt x="181" y="86"/>
                    <a:pt x="181" y="86"/>
                    <a:pt x="181" y="85"/>
                  </a:cubicBezTo>
                  <a:cubicBezTo>
                    <a:pt x="181" y="85"/>
                    <a:pt x="181" y="84"/>
                    <a:pt x="181" y="84"/>
                  </a:cubicBezTo>
                  <a:cubicBezTo>
                    <a:pt x="181" y="83"/>
                    <a:pt x="181" y="83"/>
                    <a:pt x="180" y="82"/>
                  </a:cubicBezTo>
                  <a:cubicBezTo>
                    <a:pt x="179" y="78"/>
                    <a:pt x="177" y="73"/>
                    <a:pt x="175" y="68"/>
                  </a:cubicBezTo>
                  <a:cubicBezTo>
                    <a:pt x="168" y="56"/>
                    <a:pt x="159" y="45"/>
                    <a:pt x="147" y="38"/>
                  </a:cubicBezTo>
                  <a:cubicBezTo>
                    <a:pt x="142" y="35"/>
                    <a:pt x="137" y="32"/>
                    <a:pt x="132" y="30"/>
                  </a:cubicBezTo>
                  <a:cubicBezTo>
                    <a:pt x="129" y="29"/>
                    <a:pt x="127" y="29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7"/>
                    <a:pt x="122" y="27"/>
                  </a:cubicBezTo>
                  <a:cubicBezTo>
                    <a:pt x="122" y="26"/>
                    <a:pt x="122" y="26"/>
                    <a:pt x="121" y="26"/>
                  </a:cubicBezTo>
                  <a:cubicBezTo>
                    <a:pt x="121" y="24"/>
                    <a:pt x="121" y="23"/>
                    <a:pt x="122" y="21"/>
                  </a:cubicBezTo>
                  <a:cubicBezTo>
                    <a:pt x="122" y="21"/>
                    <a:pt x="122" y="21"/>
                    <a:pt x="123" y="21"/>
                  </a:cubicBezTo>
                  <a:cubicBezTo>
                    <a:pt x="123" y="20"/>
                    <a:pt x="124" y="20"/>
                    <a:pt x="125" y="20"/>
                  </a:cubicBezTo>
                  <a:cubicBezTo>
                    <a:pt x="125" y="20"/>
                    <a:pt x="125" y="20"/>
                    <a:pt x="126" y="20"/>
                  </a:cubicBezTo>
                  <a:cubicBezTo>
                    <a:pt x="126" y="20"/>
                    <a:pt x="126" y="20"/>
                    <a:pt x="127" y="20"/>
                  </a:cubicBezTo>
                  <a:cubicBezTo>
                    <a:pt x="130" y="21"/>
                    <a:pt x="133" y="22"/>
                    <a:pt x="136" y="23"/>
                  </a:cubicBezTo>
                  <a:cubicBezTo>
                    <a:pt x="141" y="25"/>
                    <a:pt x="147" y="28"/>
                    <a:pt x="152" y="31"/>
                  </a:cubicBezTo>
                  <a:cubicBezTo>
                    <a:pt x="157" y="35"/>
                    <a:pt x="163" y="39"/>
                    <a:pt x="167" y="44"/>
                  </a:cubicBezTo>
                  <a:cubicBezTo>
                    <a:pt x="173" y="51"/>
                    <a:pt x="179" y="58"/>
                    <a:pt x="183" y="66"/>
                  </a:cubicBezTo>
                  <a:cubicBezTo>
                    <a:pt x="184" y="69"/>
                    <a:pt x="186" y="73"/>
                    <a:pt x="187" y="77"/>
                  </a:cubicBezTo>
                  <a:cubicBezTo>
                    <a:pt x="188" y="79"/>
                    <a:pt x="188" y="81"/>
                    <a:pt x="189" y="82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4"/>
                    <a:pt x="189" y="84"/>
                    <a:pt x="189" y="85"/>
                  </a:cubicBezTo>
                  <a:cubicBezTo>
                    <a:pt x="189" y="86"/>
                    <a:pt x="188" y="87"/>
                    <a:pt x="187" y="88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5" y="88"/>
                    <a:pt x="185" y="88"/>
                    <a:pt x="185" y="88"/>
                  </a:cubicBezTo>
                  <a:close/>
                  <a:moveTo>
                    <a:pt x="62" y="38"/>
                  </a:moveTo>
                  <a:cubicBezTo>
                    <a:pt x="62" y="38"/>
                    <a:pt x="61" y="38"/>
                    <a:pt x="60" y="38"/>
                  </a:cubicBezTo>
                  <a:cubicBezTo>
                    <a:pt x="60" y="37"/>
                    <a:pt x="60" y="37"/>
                    <a:pt x="59" y="37"/>
                  </a:cubicBezTo>
                  <a:cubicBezTo>
                    <a:pt x="58" y="36"/>
                    <a:pt x="58" y="34"/>
                    <a:pt x="58" y="32"/>
                  </a:cubicBezTo>
                  <a:cubicBezTo>
                    <a:pt x="59" y="32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3" y="29"/>
                    <a:pt x="64" y="28"/>
                    <a:pt x="66" y="27"/>
                  </a:cubicBezTo>
                  <a:cubicBezTo>
                    <a:pt x="69" y="25"/>
                    <a:pt x="73" y="24"/>
                    <a:pt x="77" y="22"/>
                  </a:cubicBezTo>
                  <a:cubicBezTo>
                    <a:pt x="83" y="20"/>
                    <a:pt x="90" y="19"/>
                    <a:pt x="97" y="18"/>
                  </a:cubicBezTo>
                  <a:cubicBezTo>
                    <a:pt x="100" y="18"/>
                    <a:pt x="103" y="18"/>
                    <a:pt x="107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7" y="18"/>
                    <a:pt x="107" y="18"/>
                    <a:pt x="108" y="18"/>
                  </a:cubicBezTo>
                  <a:cubicBezTo>
                    <a:pt x="108" y="18"/>
                    <a:pt x="109" y="18"/>
                    <a:pt x="109" y="18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1" y="21"/>
                    <a:pt x="111" y="23"/>
                    <a:pt x="110" y="24"/>
                  </a:cubicBezTo>
                  <a:cubicBezTo>
                    <a:pt x="109" y="24"/>
                    <a:pt x="109" y="25"/>
                    <a:pt x="108" y="25"/>
                  </a:cubicBezTo>
                  <a:cubicBezTo>
                    <a:pt x="108" y="25"/>
                    <a:pt x="107" y="26"/>
                    <a:pt x="107" y="26"/>
                  </a:cubicBezTo>
                  <a:cubicBezTo>
                    <a:pt x="106" y="26"/>
                    <a:pt x="105" y="26"/>
                    <a:pt x="104" y="26"/>
                  </a:cubicBezTo>
                  <a:cubicBezTo>
                    <a:pt x="101" y="26"/>
                    <a:pt x="98" y="26"/>
                    <a:pt x="95" y="26"/>
                  </a:cubicBezTo>
                  <a:cubicBezTo>
                    <a:pt x="89" y="27"/>
                    <a:pt x="83" y="28"/>
                    <a:pt x="77" y="31"/>
                  </a:cubicBezTo>
                  <a:cubicBezTo>
                    <a:pt x="74" y="32"/>
                    <a:pt x="71" y="33"/>
                    <a:pt x="68" y="35"/>
                  </a:cubicBezTo>
                  <a:cubicBezTo>
                    <a:pt x="67" y="36"/>
                    <a:pt x="66" y="36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8"/>
                    <a:pt x="63" y="38"/>
                    <a:pt x="63" y="38"/>
                  </a:cubicBezTo>
                  <a:cubicBezTo>
                    <a:pt x="62" y="38"/>
                    <a:pt x="62" y="38"/>
                    <a:pt x="62" y="3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3733" y="2185"/>
              <a:ext cx="235" cy="102"/>
            </a:xfrm>
            <a:custGeom>
              <a:avLst/>
              <a:gdLst>
                <a:gd name="T0" fmla="*/ 83 w 99"/>
                <a:gd name="T1" fmla="*/ 21 h 43"/>
                <a:gd name="T2" fmla="*/ 81 w 99"/>
                <a:gd name="T3" fmla="*/ 25 h 43"/>
                <a:gd name="T4" fmla="*/ 66 w 99"/>
                <a:gd name="T5" fmla="*/ 42 h 43"/>
                <a:gd name="T6" fmla="*/ 47 w 99"/>
                <a:gd name="T7" fmla="*/ 35 h 43"/>
                <a:gd name="T8" fmla="*/ 39 w 99"/>
                <a:gd name="T9" fmla="*/ 32 h 43"/>
                <a:gd name="T10" fmla="*/ 39 w 99"/>
                <a:gd name="T11" fmla="*/ 32 h 43"/>
                <a:gd name="T12" fmla="*/ 0 w 99"/>
                <a:gd name="T13" fmla="*/ 1 h 43"/>
                <a:gd name="T14" fmla="*/ 97 w 99"/>
                <a:gd name="T15" fmla="*/ 0 h 43"/>
                <a:gd name="T16" fmla="*/ 83 w 99"/>
                <a:gd name="T17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" h="43">
                  <a:moveTo>
                    <a:pt x="83" y="21"/>
                  </a:moveTo>
                  <a:cubicBezTo>
                    <a:pt x="82" y="22"/>
                    <a:pt x="81" y="23"/>
                    <a:pt x="81" y="25"/>
                  </a:cubicBezTo>
                  <a:cubicBezTo>
                    <a:pt x="81" y="33"/>
                    <a:pt x="75" y="40"/>
                    <a:pt x="66" y="42"/>
                  </a:cubicBezTo>
                  <a:cubicBezTo>
                    <a:pt x="59" y="43"/>
                    <a:pt x="51" y="41"/>
                    <a:pt x="47" y="35"/>
                  </a:cubicBezTo>
                  <a:cubicBezTo>
                    <a:pt x="46" y="33"/>
                    <a:pt x="42" y="32"/>
                    <a:pt x="39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21" y="36"/>
                    <a:pt x="3" y="18"/>
                    <a:pt x="0" y="1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9" y="9"/>
                    <a:pt x="91" y="17"/>
                    <a:pt x="83" y="2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6"/>
            <p:cNvSpPr>
              <a:spLocks/>
            </p:cNvSpPr>
            <p:nvPr/>
          </p:nvSpPr>
          <p:spPr bwMode="auto">
            <a:xfrm>
              <a:off x="3707" y="2024"/>
              <a:ext cx="294" cy="151"/>
            </a:xfrm>
            <a:custGeom>
              <a:avLst/>
              <a:gdLst>
                <a:gd name="T0" fmla="*/ 124 w 124"/>
                <a:gd name="T1" fmla="*/ 6 h 64"/>
                <a:gd name="T2" fmla="*/ 118 w 124"/>
                <a:gd name="T3" fmla="*/ 0 h 64"/>
                <a:gd name="T4" fmla="*/ 6 w 124"/>
                <a:gd name="T5" fmla="*/ 0 h 64"/>
                <a:gd name="T6" fmla="*/ 0 w 124"/>
                <a:gd name="T7" fmla="*/ 6 h 64"/>
                <a:gd name="T8" fmla="*/ 0 w 124"/>
                <a:gd name="T9" fmla="*/ 58 h 64"/>
                <a:gd name="T10" fmla="*/ 6 w 124"/>
                <a:gd name="T11" fmla="*/ 64 h 64"/>
                <a:gd name="T12" fmla="*/ 118 w 124"/>
                <a:gd name="T13" fmla="*/ 64 h 64"/>
                <a:gd name="T14" fmla="*/ 124 w 124"/>
                <a:gd name="T15" fmla="*/ 58 h 64"/>
                <a:gd name="T16" fmla="*/ 124 w 124"/>
                <a:gd name="T17" fmla="*/ 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64">
                  <a:moveTo>
                    <a:pt x="124" y="6"/>
                  </a:moveTo>
                  <a:cubicBezTo>
                    <a:pt x="124" y="3"/>
                    <a:pt x="121" y="0"/>
                    <a:pt x="11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1"/>
                    <a:pt x="3" y="64"/>
                    <a:pt x="6" y="64"/>
                  </a:cubicBezTo>
                  <a:cubicBezTo>
                    <a:pt x="118" y="64"/>
                    <a:pt x="118" y="64"/>
                    <a:pt x="118" y="64"/>
                  </a:cubicBezTo>
                  <a:cubicBezTo>
                    <a:pt x="121" y="64"/>
                    <a:pt x="124" y="61"/>
                    <a:pt x="124" y="58"/>
                  </a:cubicBezTo>
                  <a:cubicBezTo>
                    <a:pt x="124" y="6"/>
                    <a:pt x="124" y="6"/>
                    <a:pt x="124" y="6"/>
                  </a:cubicBez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7"/>
            <p:cNvSpPr>
              <a:spLocks/>
            </p:cNvSpPr>
            <p:nvPr/>
          </p:nvSpPr>
          <p:spPr bwMode="auto">
            <a:xfrm>
              <a:off x="3707" y="2024"/>
              <a:ext cx="294" cy="151"/>
            </a:xfrm>
            <a:custGeom>
              <a:avLst/>
              <a:gdLst>
                <a:gd name="T0" fmla="*/ 57 w 294"/>
                <a:gd name="T1" fmla="*/ 85 h 151"/>
                <a:gd name="T2" fmla="*/ 57 w 294"/>
                <a:gd name="T3" fmla="*/ 151 h 151"/>
                <a:gd name="T4" fmla="*/ 38 w 294"/>
                <a:gd name="T5" fmla="*/ 151 h 151"/>
                <a:gd name="T6" fmla="*/ 38 w 294"/>
                <a:gd name="T7" fmla="*/ 85 h 151"/>
                <a:gd name="T8" fmla="*/ 0 w 294"/>
                <a:gd name="T9" fmla="*/ 85 h 151"/>
                <a:gd name="T10" fmla="*/ 0 w 294"/>
                <a:gd name="T11" fmla="*/ 66 h 151"/>
                <a:gd name="T12" fmla="*/ 38 w 294"/>
                <a:gd name="T13" fmla="*/ 66 h 151"/>
                <a:gd name="T14" fmla="*/ 38 w 294"/>
                <a:gd name="T15" fmla="*/ 0 h 151"/>
                <a:gd name="T16" fmla="*/ 57 w 294"/>
                <a:gd name="T17" fmla="*/ 0 h 151"/>
                <a:gd name="T18" fmla="*/ 57 w 294"/>
                <a:gd name="T19" fmla="*/ 66 h 151"/>
                <a:gd name="T20" fmla="*/ 105 w 294"/>
                <a:gd name="T21" fmla="*/ 66 h 151"/>
                <a:gd name="T22" fmla="*/ 105 w 294"/>
                <a:gd name="T23" fmla="*/ 0 h 151"/>
                <a:gd name="T24" fmla="*/ 124 w 294"/>
                <a:gd name="T25" fmla="*/ 0 h 151"/>
                <a:gd name="T26" fmla="*/ 124 w 294"/>
                <a:gd name="T27" fmla="*/ 66 h 151"/>
                <a:gd name="T28" fmla="*/ 171 w 294"/>
                <a:gd name="T29" fmla="*/ 66 h 151"/>
                <a:gd name="T30" fmla="*/ 171 w 294"/>
                <a:gd name="T31" fmla="*/ 0 h 151"/>
                <a:gd name="T32" fmla="*/ 190 w 294"/>
                <a:gd name="T33" fmla="*/ 0 h 151"/>
                <a:gd name="T34" fmla="*/ 190 w 294"/>
                <a:gd name="T35" fmla="*/ 66 h 151"/>
                <a:gd name="T36" fmla="*/ 237 w 294"/>
                <a:gd name="T37" fmla="*/ 66 h 151"/>
                <a:gd name="T38" fmla="*/ 237 w 294"/>
                <a:gd name="T39" fmla="*/ 0 h 151"/>
                <a:gd name="T40" fmla="*/ 256 w 294"/>
                <a:gd name="T41" fmla="*/ 0 h 151"/>
                <a:gd name="T42" fmla="*/ 256 w 294"/>
                <a:gd name="T43" fmla="*/ 66 h 151"/>
                <a:gd name="T44" fmla="*/ 294 w 294"/>
                <a:gd name="T45" fmla="*/ 66 h 151"/>
                <a:gd name="T46" fmla="*/ 294 w 294"/>
                <a:gd name="T47" fmla="*/ 85 h 151"/>
                <a:gd name="T48" fmla="*/ 256 w 294"/>
                <a:gd name="T49" fmla="*/ 85 h 151"/>
                <a:gd name="T50" fmla="*/ 256 w 294"/>
                <a:gd name="T51" fmla="*/ 151 h 151"/>
                <a:gd name="T52" fmla="*/ 237 w 294"/>
                <a:gd name="T53" fmla="*/ 151 h 151"/>
                <a:gd name="T54" fmla="*/ 237 w 294"/>
                <a:gd name="T55" fmla="*/ 85 h 151"/>
                <a:gd name="T56" fmla="*/ 190 w 294"/>
                <a:gd name="T57" fmla="*/ 85 h 151"/>
                <a:gd name="T58" fmla="*/ 190 w 294"/>
                <a:gd name="T59" fmla="*/ 151 h 151"/>
                <a:gd name="T60" fmla="*/ 171 w 294"/>
                <a:gd name="T61" fmla="*/ 151 h 151"/>
                <a:gd name="T62" fmla="*/ 171 w 294"/>
                <a:gd name="T63" fmla="*/ 85 h 151"/>
                <a:gd name="T64" fmla="*/ 124 w 294"/>
                <a:gd name="T65" fmla="*/ 85 h 151"/>
                <a:gd name="T66" fmla="*/ 124 w 294"/>
                <a:gd name="T67" fmla="*/ 151 h 151"/>
                <a:gd name="T68" fmla="*/ 105 w 294"/>
                <a:gd name="T69" fmla="*/ 151 h 151"/>
                <a:gd name="T70" fmla="*/ 105 w 294"/>
                <a:gd name="T71" fmla="*/ 85 h 151"/>
                <a:gd name="T72" fmla="*/ 57 w 294"/>
                <a:gd name="T73" fmla="*/ 85 h 151"/>
                <a:gd name="T74" fmla="*/ 57 w 294"/>
                <a:gd name="T75" fmla="*/ 8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4" h="151">
                  <a:moveTo>
                    <a:pt x="57" y="85"/>
                  </a:moveTo>
                  <a:lnTo>
                    <a:pt x="57" y="151"/>
                  </a:lnTo>
                  <a:lnTo>
                    <a:pt x="38" y="151"/>
                  </a:lnTo>
                  <a:lnTo>
                    <a:pt x="38" y="85"/>
                  </a:lnTo>
                  <a:lnTo>
                    <a:pt x="0" y="85"/>
                  </a:lnTo>
                  <a:lnTo>
                    <a:pt x="0" y="66"/>
                  </a:lnTo>
                  <a:lnTo>
                    <a:pt x="38" y="66"/>
                  </a:lnTo>
                  <a:lnTo>
                    <a:pt x="38" y="0"/>
                  </a:lnTo>
                  <a:lnTo>
                    <a:pt x="57" y="0"/>
                  </a:lnTo>
                  <a:lnTo>
                    <a:pt x="57" y="66"/>
                  </a:lnTo>
                  <a:lnTo>
                    <a:pt x="105" y="66"/>
                  </a:lnTo>
                  <a:lnTo>
                    <a:pt x="105" y="0"/>
                  </a:lnTo>
                  <a:lnTo>
                    <a:pt x="124" y="0"/>
                  </a:lnTo>
                  <a:lnTo>
                    <a:pt x="124" y="66"/>
                  </a:lnTo>
                  <a:lnTo>
                    <a:pt x="171" y="66"/>
                  </a:lnTo>
                  <a:lnTo>
                    <a:pt x="171" y="0"/>
                  </a:lnTo>
                  <a:lnTo>
                    <a:pt x="190" y="0"/>
                  </a:lnTo>
                  <a:lnTo>
                    <a:pt x="190" y="66"/>
                  </a:lnTo>
                  <a:lnTo>
                    <a:pt x="237" y="66"/>
                  </a:lnTo>
                  <a:lnTo>
                    <a:pt x="237" y="0"/>
                  </a:lnTo>
                  <a:lnTo>
                    <a:pt x="256" y="0"/>
                  </a:lnTo>
                  <a:lnTo>
                    <a:pt x="256" y="66"/>
                  </a:lnTo>
                  <a:lnTo>
                    <a:pt x="294" y="66"/>
                  </a:lnTo>
                  <a:lnTo>
                    <a:pt x="294" y="85"/>
                  </a:lnTo>
                  <a:lnTo>
                    <a:pt x="256" y="85"/>
                  </a:lnTo>
                  <a:lnTo>
                    <a:pt x="256" y="151"/>
                  </a:lnTo>
                  <a:lnTo>
                    <a:pt x="237" y="151"/>
                  </a:lnTo>
                  <a:lnTo>
                    <a:pt x="237" y="85"/>
                  </a:lnTo>
                  <a:lnTo>
                    <a:pt x="190" y="85"/>
                  </a:lnTo>
                  <a:lnTo>
                    <a:pt x="190" y="151"/>
                  </a:lnTo>
                  <a:lnTo>
                    <a:pt x="171" y="151"/>
                  </a:lnTo>
                  <a:lnTo>
                    <a:pt x="171" y="85"/>
                  </a:lnTo>
                  <a:lnTo>
                    <a:pt x="124" y="85"/>
                  </a:lnTo>
                  <a:lnTo>
                    <a:pt x="124" y="151"/>
                  </a:lnTo>
                  <a:lnTo>
                    <a:pt x="105" y="151"/>
                  </a:lnTo>
                  <a:lnTo>
                    <a:pt x="105" y="85"/>
                  </a:lnTo>
                  <a:lnTo>
                    <a:pt x="57" y="85"/>
                  </a:lnTo>
                  <a:lnTo>
                    <a:pt x="57" y="85"/>
                  </a:ln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8"/>
            <p:cNvSpPr>
              <a:spLocks noEditPoints="1"/>
            </p:cNvSpPr>
            <p:nvPr/>
          </p:nvSpPr>
          <p:spPr bwMode="auto">
            <a:xfrm>
              <a:off x="4993" y="2526"/>
              <a:ext cx="497" cy="511"/>
            </a:xfrm>
            <a:custGeom>
              <a:avLst/>
              <a:gdLst>
                <a:gd name="T0" fmla="*/ 90 w 210"/>
                <a:gd name="T1" fmla="*/ 215 h 216"/>
                <a:gd name="T2" fmla="*/ 37 w 210"/>
                <a:gd name="T3" fmla="*/ 190 h 216"/>
                <a:gd name="T4" fmla="*/ 4 w 210"/>
                <a:gd name="T5" fmla="*/ 134 h 216"/>
                <a:gd name="T6" fmla="*/ 17 w 210"/>
                <a:gd name="T7" fmla="*/ 50 h 216"/>
                <a:gd name="T8" fmla="*/ 67 w 210"/>
                <a:gd name="T9" fmla="*/ 8 h 216"/>
                <a:gd name="T10" fmla="*/ 123 w 210"/>
                <a:gd name="T11" fmla="*/ 2 h 216"/>
                <a:gd name="T12" fmla="*/ 175 w 210"/>
                <a:gd name="T13" fmla="*/ 28 h 216"/>
                <a:gd name="T14" fmla="*/ 205 w 210"/>
                <a:gd name="T15" fmla="*/ 79 h 216"/>
                <a:gd name="T16" fmla="*/ 194 w 210"/>
                <a:gd name="T17" fmla="*/ 164 h 216"/>
                <a:gd name="T18" fmla="*/ 145 w 210"/>
                <a:gd name="T19" fmla="*/ 208 h 216"/>
                <a:gd name="T20" fmla="*/ 108 w 210"/>
                <a:gd name="T21" fmla="*/ 216 h 216"/>
                <a:gd name="T22" fmla="*/ 105 w 210"/>
                <a:gd name="T23" fmla="*/ 208 h 216"/>
                <a:gd name="T24" fmla="*/ 142 w 210"/>
                <a:gd name="T25" fmla="*/ 200 h 216"/>
                <a:gd name="T26" fmla="*/ 187 w 210"/>
                <a:gd name="T27" fmla="*/ 159 h 216"/>
                <a:gd name="T28" fmla="*/ 197 w 210"/>
                <a:gd name="T29" fmla="*/ 81 h 216"/>
                <a:gd name="T30" fmla="*/ 168 w 210"/>
                <a:gd name="T31" fmla="*/ 33 h 216"/>
                <a:gd name="T32" fmla="*/ 106 w 210"/>
                <a:gd name="T33" fmla="*/ 8 h 216"/>
                <a:gd name="T34" fmla="*/ 69 w 210"/>
                <a:gd name="T35" fmla="*/ 15 h 216"/>
                <a:gd name="T36" fmla="*/ 24 w 210"/>
                <a:gd name="T37" fmla="*/ 54 h 216"/>
                <a:gd name="T38" fmla="*/ 12 w 210"/>
                <a:gd name="T39" fmla="*/ 132 h 216"/>
                <a:gd name="T40" fmla="*/ 43 w 210"/>
                <a:gd name="T41" fmla="*/ 184 h 216"/>
                <a:gd name="T42" fmla="*/ 90 w 210"/>
                <a:gd name="T43" fmla="*/ 207 h 216"/>
                <a:gd name="T44" fmla="*/ 105 w 210"/>
                <a:gd name="T45" fmla="*/ 208 h 216"/>
                <a:gd name="T46" fmla="*/ 184 w 210"/>
                <a:gd name="T47" fmla="*/ 88 h 216"/>
                <a:gd name="T48" fmla="*/ 181 w 210"/>
                <a:gd name="T49" fmla="*/ 85 h 216"/>
                <a:gd name="T50" fmla="*/ 180 w 210"/>
                <a:gd name="T51" fmla="*/ 82 h 216"/>
                <a:gd name="T52" fmla="*/ 174 w 210"/>
                <a:gd name="T53" fmla="*/ 68 h 216"/>
                <a:gd name="T54" fmla="*/ 131 w 210"/>
                <a:gd name="T55" fmla="*/ 30 h 216"/>
                <a:gd name="T56" fmla="*/ 124 w 210"/>
                <a:gd name="T57" fmla="*/ 28 h 216"/>
                <a:gd name="T58" fmla="*/ 121 w 210"/>
                <a:gd name="T59" fmla="*/ 26 h 216"/>
                <a:gd name="T60" fmla="*/ 123 w 210"/>
                <a:gd name="T61" fmla="*/ 21 h 216"/>
                <a:gd name="T62" fmla="*/ 126 w 210"/>
                <a:gd name="T63" fmla="*/ 20 h 216"/>
                <a:gd name="T64" fmla="*/ 136 w 210"/>
                <a:gd name="T65" fmla="*/ 23 h 216"/>
                <a:gd name="T66" fmla="*/ 182 w 210"/>
                <a:gd name="T67" fmla="*/ 65 h 216"/>
                <a:gd name="T68" fmla="*/ 189 w 210"/>
                <a:gd name="T69" fmla="*/ 82 h 216"/>
                <a:gd name="T70" fmla="*/ 189 w 210"/>
                <a:gd name="T71" fmla="*/ 85 h 216"/>
                <a:gd name="T72" fmla="*/ 186 w 210"/>
                <a:gd name="T73" fmla="*/ 88 h 216"/>
                <a:gd name="T74" fmla="*/ 62 w 210"/>
                <a:gd name="T75" fmla="*/ 38 h 216"/>
                <a:gd name="T76" fmla="*/ 60 w 210"/>
                <a:gd name="T77" fmla="*/ 37 h 216"/>
                <a:gd name="T78" fmla="*/ 59 w 210"/>
                <a:gd name="T79" fmla="*/ 32 h 216"/>
                <a:gd name="T80" fmla="*/ 61 w 210"/>
                <a:gd name="T81" fmla="*/ 30 h 216"/>
                <a:gd name="T82" fmla="*/ 76 w 210"/>
                <a:gd name="T83" fmla="*/ 23 h 216"/>
                <a:gd name="T84" fmla="*/ 107 w 210"/>
                <a:gd name="T85" fmla="*/ 18 h 216"/>
                <a:gd name="T86" fmla="*/ 109 w 210"/>
                <a:gd name="T87" fmla="*/ 18 h 216"/>
                <a:gd name="T88" fmla="*/ 110 w 210"/>
                <a:gd name="T89" fmla="*/ 24 h 216"/>
                <a:gd name="T90" fmla="*/ 107 w 210"/>
                <a:gd name="T91" fmla="*/ 25 h 216"/>
                <a:gd name="T92" fmla="*/ 104 w 210"/>
                <a:gd name="T93" fmla="*/ 26 h 216"/>
                <a:gd name="T94" fmla="*/ 77 w 210"/>
                <a:gd name="T95" fmla="*/ 31 h 216"/>
                <a:gd name="T96" fmla="*/ 64 w 210"/>
                <a:gd name="T97" fmla="*/ 37 h 216"/>
                <a:gd name="T98" fmla="*/ 62 w 210"/>
                <a:gd name="T99" fmla="*/ 3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216">
                  <a:moveTo>
                    <a:pt x="105" y="216"/>
                  </a:moveTo>
                  <a:cubicBezTo>
                    <a:pt x="100" y="216"/>
                    <a:pt x="95" y="216"/>
                    <a:pt x="90" y="215"/>
                  </a:cubicBezTo>
                  <a:cubicBezTo>
                    <a:pt x="81" y="214"/>
                    <a:pt x="73" y="211"/>
                    <a:pt x="64" y="207"/>
                  </a:cubicBezTo>
                  <a:cubicBezTo>
                    <a:pt x="54" y="203"/>
                    <a:pt x="45" y="197"/>
                    <a:pt x="37" y="190"/>
                  </a:cubicBezTo>
                  <a:cubicBezTo>
                    <a:pt x="28" y="182"/>
                    <a:pt x="21" y="173"/>
                    <a:pt x="16" y="163"/>
                  </a:cubicBezTo>
                  <a:cubicBezTo>
                    <a:pt x="10" y="154"/>
                    <a:pt x="6" y="144"/>
                    <a:pt x="4" y="134"/>
                  </a:cubicBezTo>
                  <a:cubicBezTo>
                    <a:pt x="0" y="116"/>
                    <a:pt x="0" y="97"/>
                    <a:pt x="5" y="79"/>
                  </a:cubicBezTo>
                  <a:cubicBezTo>
                    <a:pt x="7" y="69"/>
                    <a:pt x="12" y="59"/>
                    <a:pt x="17" y="50"/>
                  </a:cubicBezTo>
                  <a:cubicBezTo>
                    <a:pt x="23" y="41"/>
                    <a:pt x="29" y="34"/>
                    <a:pt x="36" y="27"/>
                  </a:cubicBezTo>
                  <a:cubicBezTo>
                    <a:pt x="45" y="19"/>
                    <a:pt x="56" y="12"/>
                    <a:pt x="67" y="8"/>
                  </a:cubicBezTo>
                  <a:cubicBezTo>
                    <a:pt x="78" y="3"/>
                    <a:pt x="91" y="0"/>
                    <a:pt x="104" y="0"/>
                  </a:cubicBezTo>
                  <a:cubicBezTo>
                    <a:pt x="110" y="0"/>
                    <a:pt x="117" y="0"/>
                    <a:pt x="123" y="2"/>
                  </a:cubicBezTo>
                  <a:cubicBezTo>
                    <a:pt x="130" y="3"/>
                    <a:pt x="137" y="5"/>
                    <a:pt x="144" y="8"/>
                  </a:cubicBezTo>
                  <a:cubicBezTo>
                    <a:pt x="155" y="13"/>
                    <a:pt x="166" y="19"/>
                    <a:pt x="175" y="28"/>
                  </a:cubicBezTo>
                  <a:cubicBezTo>
                    <a:pt x="182" y="35"/>
                    <a:pt x="188" y="42"/>
                    <a:pt x="193" y="51"/>
                  </a:cubicBezTo>
                  <a:cubicBezTo>
                    <a:pt x="199" y="60"/>
                    <a:pt x="203" y="69"/>
                    <a:pt x="205" y="79"/>
                  </a:cubicBezTo>
                  <a:cubicBezTo>
                    <a:pt x="210" y="97"/>
                    <a:pt x="210" y="116"/>
                    <a:pt x="206" y="134"/>
                  </a:cubicBezTo>
                  <a:cubicBezTo>
                    <a:pt x="204" y="144"/>
                    <a:pt x="200" y="154"/>
                    <a:pt x="194" y="164"/>
                  </a:cubicBezTo>
                  <a:cubicBezTo>
                    <a:pt x="188" y="174"/>
                    <a:pt x="181" y="182"/>
                    <a:pt x="173" y="190"/>
                  </a:cubicBezTo>
                  <a:cubicBezTo>
                    <a:pt x="164" y="197"/>
                    <a:pt x="155" y="203"/>
                    <a:pt x="145" y="208"/>
                  </a:cubicBezTo>
                  <a:cubicBezTo>
                    <a:pt x="137" y="211"/>
                    <a:pt x="129" y="213"/>
                    <a:pt x="121" y="215"/>
                  </a:cubicBezTo>
                  <a:cubicBezTo>
                    <a:pt x="117" y="215"/>
                    <a:pt x="112" y="216"/>
                    <a:pt x="108" y="216"/>
                  </a:cubicBezTo>
                  <a:cubicBezTo>
                    <a:pt x="107" y="216"/>
                    <a:pt x="106" y="216"/>
                    <a:pt x="105" y="216"/>
                  </a:cubicBezTo>
                  <a:close/>
                  <a:moveTo>
                    <a:pt x="105" y="208"/>
                  </a:moveTo>
                  <a:cubicBezTo>
                    <a:pt x="109" y="208"/>
                    <a:pt x="114" y="208"/>
                    <a:pt x="118" y="207"/>
                  </a:cubicBezTo>
                  <a:cubicBezTo>
                    <a:pt x="127" y="206"/>
                    <a:pt x="135" y="203"/>
                    <a:pt x="142" y="200"/>
                  </a:cubicBezTo>
                  <a:cubicBezTo>
                    <a:pt x="152" y="196"/>
                    <a:pt x="160" y="190"/>
                    <a:pt x="168" y="184"/>
                  </a:cubicBezTo>
                  <a:cubicBezTo>
                    <a:pt x="176" y="177"/>
                    <a:pt x="182" y="168"/>
                    <a:pt x="187" y="159"/>
                  </a:cubicBezTo>
                  <a:cubicBezTo>
                    <a:pt x="192" y="151"/>
                    <a:pt x="196" y="141"/>
                    <a:pt x="198" y="131"/>
                  </a:cubicBezTo>
                  <a:cubicBezTo>
                    <a:pt x="202" y="115"/>
                    <a:pt x="202" y="97"/>
                    <a:pt x="197" y="81"/>
                  </a:cubicBezTo>
                  <a:cubicBezTo>
                    <a:pt x="195" y="71"/>
                    <a:pt x="191" y="62"/>
                    <a:pt x="186" y="54"/>
                  </a:cubicBezTo>
                  <a:cubicBezTo>
                    <a:pt x="181" y="46"/>
                    <a:pt x="175" y="39"/>
                    <a:pt x="168" y="33"/>
                  </a:cubicBezTo>
                  <a:cubicBezTo>
                    <a:pt x="160" y="25"/>
                    <a:pt x="151" y="19"/>
                    <a:pt x="140" y="15"/>
                  </a:cubicBezTo>
                  <a:cubicBezTo>
                    <a:pt x="129" y="11"/>
                    <a:pt x="118" y="8"/>
                    <a:pt x="106" y="8"/>
                  </a:cubicBezTo>
                  <a:cubicBezTo>
                    <a:pt x="100" y="8"/>
                    <a:pt x="94" y="8"/>
                    <a:pt x="88" y="10"/>
                  </a:cubicBezTo>
                  <a:cubicBezTo>
                    <a:pt x="82" y="11"/>
                    <a:pt x="75" y="13"/>
                    <a:pt x="69" y="15"/>
                  </a:cubicBezTo>
                  <a:cubicBezTo>
                    <a:pt x="59" y="19"/>
                    <a:pt x="49" y="26"/>
                    <a:pt x="41" y="33"/>
                  </a:cubicBezTo>
                  <a:cubicBezTo>
                    <a:pt x="35" y="39"/>
                    <a:pt x="29" y="46"/>
                    <a:pt x="24" y="54"/>
                  </a:cubicBezTo>
                  <a:cubicBezTo>
                    <a:pt x="19" y="63"/>
                    <a:pt x="15" y="72"/>
                    <a:pt x="12" y="81"/>
                  </a:cubicBezTo>
                  <a:cubicBezTo>
                    <a:pt x="8" y="98"/>
                    <a:pt x="8" y="115"/>
                    <a:pt x="12" y="132"/>
                  </a:cubicBezTo>
                  <a:cubicBezTo>
                    <a:pt x="14" y="142"/>
                    <a:pt x="18" y="151"/>
                    <a:pt x="23" y="160"/>
                  </a:cubicBezTo>
                  <a:cubicBezTo>
                    <a:pt x="28" y="169"/>
                    <a:pt x="35" y="177"/>
                    <a:pt x="43" y="184"/>
                  </a:cubicBezTo>
                  <a:cubicBezTo>
                    <a:pt x="50" y="191"/>
                    <a:pt x="59" y="196"/>
                    <a:pt x="68" y="200"/>
                  </a:cubicBezTo>
                  <a:cubicBezTo>
                    <a:pt x="75" y="203"/>
                    <a:pt x="83" y="206"/>
                    <a:pt x="90" y="207"/>
                  </a:cubicBezTo>
                  <a:cubicBezTo>
                    <a:pt x="94" y="207"/>
                    <a:pt x="98" y="208"/>
                    <a:pt x="103" y="208"/>
                  </a:cubicBezTo>
                  <a:cubicBezTo>
                    <a:pt x="103" y="208"/>
                    <a:pt x="104" y="208"/>
                    <a:pt x="105" y="208"/>
                  </a:cubicBezTo>
                  <a:close/>
                  <a:moveTo>
                    <a:pt x="185" y="88"/>
                  </a:moveTo>
                  <a:cubicBezTo>
                    <a:pt x="185" y="88"/>
                    <a:pt x="184" y="88"/>
                    <a:pt x="184" y="88"/>
                  </a:cubicBezTo>
                  <a:cubicBezTo>
                    <a:pt x="183" y="88"/>
                    <a:pt x="182" y="87"/>
                    <a:pt x="182" y="86"/>
                  </a:cubicBezTo>
                  <a:cubicBezTo>
                    <a:pt x="182" y="86"/>
                    <a:pt x="181" y="86"/>
                    <a:pt x="181" y="85"/>
                  </a:cubicBezTo>
                  <a:cubicBezTo>
                    <a:pt x="181" y="85"/>
                    <a:pt x="181" y="84"/>
                    <a:pt x="181" y="84"/>
                  </a:cubicBezTo>
                  <a:cubicBezTo>
                    <a:pt x="181" y="83"/>
                    <a:pt x="181" y="83"/>
                    <a:pt x="180" y="82"/>
                  </a:cubicBezTo>
                  <a:cubicBezTo>
                    <a:pt x="180" y="81"/>
                    <a:pt x="179" y="79"/>
                    <a:pt x="179" y="78"/>
                  </a:cubicBezTo>
                  <a:cubicBezTo>
                    <a:pt x="178" y="74"/>
                    <a:pt x="176" y="71"/>
                    <a:pt x="174" y="68"/>
                  </a:cubicBezTo>
                  <a:cubicBezTo>
                    <a:pt x="168" y="55"/>
                    <a:pt x="158" y="45"/>
                    <a:pt x="147" y="38"/>
                  </a:cubicBezTo>
                  <a:cubicBezTo>
                    <a:pt x="142" y="35"/>
                    <a:pt x="137" y="32"/>
                    <a:pt x="131" y="30"/>
                  </a:cubicBezTo>
                  <a:cubicBezTo>
                    <a:pt x="129" y="29"/>
                    <a:pt x="126" y="29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8"/>
                    <a:pt x="123" y="27"/>
                  </a:cubicBezTo>
                  <a:cubicBezTo>
                    <a:pt x="122" y="27"/>
                    <a:pt x="122" y="26"/>
                    <a:pt x="121" y="26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1" y="23"/>
                    <a:pt x="122" y="21"/>
                    <a:pt x="123" y="21"/>
                  </a:cubicBezTo>
                  <a:cubicBezTo>
                    <a:pt x="123" y="20"/>
                    <a:pt x="124" y="20"/>
                    <a:pt x="124" y="20"/>
                  </a:cubicBezTo>
                  <a:cubicBezTo>
                    <a:pt x="125" y="20"/>
                    <a:pt x="125" y="20"/>
                    <a:pt x="126" y="20"/>
                  </a:cubicBezTo>
                  <a:cubicBezTo>
                    <a:pt x="126" y="20"/>
                    <a:pt x="126" y="20"/>
                    <a:pt x="127" y="20"/>
                  </a:cubicBezTo>
                  <a:cubicBezTo>
                    <a:pt x="130" y="21"/>
                    <a:pt x="133" y="22"/>
                    <a:pt x="136" y="23"/>
                  </a:cubicBezTo>
                  <a:cubicBezTo>
                    <a:pt x="141" y="26"/>
                    <a:pt x="147" y="28"/>
                    <a:pt x="152" y="32"/>
                  </a:cubicBezTo>
                  <a:cubicBezTo>
                    <a:pt x="165" y="40"/>
                    <a:pt x="175" y="52"/>
                    <a:pt x="182" y="65"/>
                  </a:cubicBezTo>
                  <a:cubicBezTo>
                    <a:pt x="184" y="69"/>
                    <a:pt x="186" y="73"/>
                    <a:pt x="187" y="77"/>
                  </a:cubicBezTo>
                  <a:cubicBezTo>
                    <a:pt x="188" y="79"/>
                    <a:pt x="188" y="81"/>
                    <a:pt x="189" y="82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4"/>
                    <a:pt x="189" y="84"/>
                    <a:pt x="189" y="85"/>
                  </a:cubicBezTo>
                  <a:cubicBezTo>
                    <a:pt x="189" y="86"/>
                    <a:pt x="188" y="87"/>
                    <a:pt x="187" y="88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5" y="88"/>
                    <a:pt x="185" y="88"/>
                    <a:pt x="185" y="88"/>
                  </a:cubicBezTo>
                  <a:close/>
                  <a:moveTo>
                    <a:pt x="62" y="38"/>
                  </a:moveTo>
                  <a:cubicBezTo>
                    <a:pt x="62" y="38"/>
                    <a:pt x="62" y="38"/>
                    <a:pt x="61" y="38"/>
                  </a:cubicBezTo>
                  <a:cubicBezTo>
                    <a:pt x="61" y="38"/>
                    <a:pt x="60" y="38"/>
                    <a:pt x="60" y="37"/>
                  </a:cubicBezTo>
                  <a:cubicBezTo>
                    <a:pt x="59" y="36"/>
                    <a:pt x="58" y="35"/>
                    <a:pt x="58" y="33"/>
                  </a:cubicBezTo>
                  <a:cubicBezTo>
                    <a:pt x="58" y="33"/>
                    <a:pt x="58" y="32"/>
                    <a:pt x="59" y="32"/>
                  </a:cubicBezTo>
                  <a:cubicBezTo>
                    <a:pt x="59" y="31"/>
                    <a:pt x="59" y="31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3" y="29"/>
                    <a:pt x="64" y="28"/>
                    <a:pt x="66" y="27"/>
                  </a:cubicBezTo>
                  <a:cubicBezTo>
                    <a:pt x="69" y="25"/>
                    <a:pt x="73" y="24"/>
                    <a:pt x="76" y="23"/>
                  </a:cubicBezTo>
                  <a:cubicBezTo>
                    <a:pt x="83" y="20"/>
                    <a:pt x="90" y="19"/>
                    <a:pt x="97" y="18"/>
                  </a:cubicBezTo>
                  <a:cubicBezTo>
                    <a:pt x="100" y="18"/>
                    <a:pt x="103" y="18"/>
                    <a:pt x="107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7" y="18"/>
                    <a:pt x="108" y="18"/>
                    <a:pt x="109" y="18"/>
                  </a:cubicBezTo>
                  <a:cubicBezTo>
                    <a:pt x="109" y="18"/>
                    <a:pt x="109" y="19"/>
                    <a:pt x="110" y="19"/>
                  </a:cubicBezTo>
                  <a:cubicBezTo>
                    <a:pt x="111" y="21"/>
                    <a:pt x="111" y="22"/>
                    <a:pt x="110" y="24"/>
                  </a:cubicBezTo>
                  <a:cubicBezTo>
                    <a:pt x="110" y="24"/>
                    <a:pt x="109" y="25"/>
                    <a:pt x="109" y="25"/>
                  </a:cubicBezTo>
                  <a:cubicBezTo>
                    <a:pt x="108" y="25"/>
                    <a:pt x="108" y="25"/>
                    <a:pt x="107" y="25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6"/>
                    <a:pt x="105" y="26"/>
                    <a:pt x="104" y="26"/>
                  </a:cubicBezTo>
                  <a:cubicBezTo>
                    <a:pt x="101" y="26"/>
                    <a:pt x="98" y="26"/>
                    <a:pt x="95" y="26"/>
                  </a:cubicBezTo>
                  <a:cubicBezTo>
                    <a:pt x="89" y="27"/>
                    <a:pt x="83" y="28"/>
                    <a:pt x="77" y="31"/>
                  </a:cubicBezTo>
                  <a:cubicBezTo>
                    <a:pt x="73" y="33"/>
                    <a:pt x="68" y="35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8"/>
                    <a:pt x="63" y="38"/>
                    <a:pt x="63" y="38"/>
                  </a:cubicBezTo>
                  <a:cubicBezTo>
                    <a:pt x="62" y="38"/>
                    <a:pt x="62" y="38"/>
                    <a:pt x="62" y="3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9"/>
            <p:cNvSpPr>
              <a:spLocks noEditPoints="1"/>
            </p:cNvSpPr>
            <p:nvPr/>
          </p:nvSpPr>
          <p:spPr bwMode="auto">
            <a:xfrm>
              <a:off x="5149" y="2677"/>
              <a:ext cx="169" cy="209"/>
            </a:xfrm>
            <a:custGeom>
              <a:avLst/>
              <a:gdLst>
                <a:gd name="T0" fmla="*/ 27 w 71"/>
                <a:gd name="T1" fmla="*/ 64 h 88"/>
                <a:gd name="T2" fmla="*/ 39 w 71"/>
                <a:gd name="T3" fmla="*/ 76 h 88"/>
                <a:gd name="T4" fmla="*/ 27 w 71"/>
                <a:gd name="T5" fmla="*/ 88 h 88"/>
                <a:gd name="T6" fmla="*/ 15 w 71"/>
                <a:gd name="T7" fmla="*/ 76 h 88"/>
                <a:gd name="T8" fmla="*/ 27 w 71"/>
                <a:gd name="T9" fmla="*/ 64 h 88"/>
                <a:gd name="T10" fmla="*/ 63 w 71"/>
                <a:gd name="T11" fmla="*/ 52 h 88"/>
                <a:gd name="T12" fmla="*/ 63 w 71"/>
                <a:gd name="T13" fmla="*/ 84 h 88"/>
                <a:gd name="T14" fmla="*/ 47 w 71"/>
                <a:gd name="T15" fmla="*/ 68 h 88"/>
                <a:gd name="T16" fmla="*/ 63 w 71"/>
                <a:gd name="T17" fmla="*/ 52 h 88"/>
                <a:gd name="T18" fmla="*/ 4 w 71"/>
                <a:gd name="T19" fmla="*/ 57 h 88"/>
                <a:gd name="T20" fmla="*/ 13 w 71"/>
                <a:gd name="T21" fmla="*/ 55 h 88"/>
                <a:gd name="T22" fmla="*/ 12 w 71"/>
                <a:gd name="T23" fmla="*/ 65 h 88"/>
                <a:gd name="T24" fmla="*/ 2 w 71"/>
                <a:gd name="T25" fmla="*/ 67 h 88"/>
                <a:gd name="T26" fmla="*/ 4 w 71"/>
                <a:gd name="T27" fmla="*/ 57 h 88"/>
                <a:gd name="T28" fmla="*/ 43 w 71"/>
                <a:gd name="T29" fmla="*/ 38 h 88"/>
                <a:gd name="T30" fmla="*/ 51 w 71"/>
                <a:gd name="T31" fmla="*/ 32 h 88"/>
                <a:gd name="T32" fmla="*/ 55 w 71"/>
                <a:gd name="T33" fmla="*/ 42 h 88"/>
                <a:gd name="T34" fmla="*/ 47 w 71"/>
                <a:gd name="T35" fmla="*/ 48 h 88"/>
                <a:gd name="T36" fmla="*/ 43 w 71"/>
                <a:gd name="T37" fmla="*/ 38 h 88"/>
                <a:gd name="T38" fmla="*/ 28 w 71"/>
                <a:gd name="T39" fmla="*/ 28 h 88"/>
                <a:gd name="T40" fmla="*/ 36 w 71"/>
                <a:gd name="T41" fmla="*/ 36 h 88"/>
                <a:gd name="T42" fmla="*/ 28 w 71"/>
                <a:gd name="T43" fmla="*/ 44 h 88"/>
                <a:gd name="T44" fmla="*/ 20 w 71"/>
                <a:gd name="T45" fmla="*/ 36 h 88"/>
                <a:gd name="T46" fmla="*/ 28 w 71"/>
                <a:gd name="T47" fmla="*/ 28 h 88"/>
                <a:gd name="T48" fmla="*/ 63 w 71"/>
                <a:gd name="T49" fmla="*/ 0 h 88"/>
                <a:gd name="T50" fmla="*/ 71 w 71"/>
                <a:gd name="T51" fmla="*/ 0 h 88"/>
                <a:gd name="T52" fmla="*/ 71 w 71"/>
                <a:gd name="T53" fmla="*/ 20 h 88"/>
                <a:gd name="T54" fmla="*/ 63 w 71"/>
                <a:gd name="T55" fmla="*/ 24 h 88"/>
                <a:gd name="T56" fmla="*/ 51 w 71"/>
                <a:gd name="T57" fmla="*/ 12 h 88"/>
                <a:gd name="T58" fmla="*/ 63 w 71"/>
                <a:gd name="T5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1" h="88">
                  <a:moveTo>
                    <a:pt x="27" y="64"/>
                  </a:moveTo>
                  <a:cubicBezTo>
                    <a:pt x="34" y="64"/>
                    <a:pt x="39" y="69"/>
                    <a:pt x="39" y="76"/>
                  </a:cubicBezTo>
                  <a:cubicBezTo>
                    <a:pt x="39" y="83"/>
                    <a:pt x="34" y="88"/>
                    <a:pt x="27" y="88"/>
                  </a:cubicBezTo>
                  <a:cubicBezTo>
                    <a:pt x="20" y="88"/>
                    <a:pt x="15" y="83"/>
                    <a:pt x="15" y="76"/>
                  </a:cubicBezTo>
                  <a:cubicBezTo>
                    <a:pt x="15" y="69"/>
                    <a:pt x="20" y="64"/>
                    <a:pt x="27" y="64"/>
                  </a:cubicBezTo>
                  <a:close/>
                  <a:moveTo>
                    <a:pt x="63" y="52"/>
                  </a:moveTo>
                  <a:cubicBezTo>
                    <a:pt x="63" y="84"/>
                    <a:pt x="63" y="84"/>
                    <a:pt x="63" y="84"/>
                  </a:cubicBezTo>
                  <a:cubicBezTo>
                    <a:pt x="54" y="84"/>
                    <a:pt x="47" y="77"/>
                    <a:pt x="47" y="68"/>
                  </a:cubicBezTo>
                  <a:cubicBezTo>
                    <a:pt x="47" y="59"/>
                    <a:pt x="54" y="52"/>
                    <a:pt x="63" y="52"/>
                  </a:cubicBezTo>
                  <a:close/>
                  <a:moveTo>
                    <a:pt x="4" y="57"/>
                  </a:moveTo>
                  <a:cubicBezTo>
                    <a:pt x="7" y="54"/>
                    <a:pt x="11" y="53"/>
                    <a:pt x="13" y="55"/>
                  </a:cubicBezTo>
                  <a:cubicBezTo>
                    <a:pt x="16" y="57"/>
                    <a:pt x="15" y="62"/>
                    <a:pt x="12" y="65"/>
                  </a:cubicBezTo>
                  <a:cubicBezTo>
                    <a:pt x="9" y="68"/>
                    <a:pt x="5" y="69"/>
                    <a:pt x="2" y="67"/>
                  </a:cubicBezTo>
                  <a:cubicBezTo>
                    <a:pt x="0" y="64"/>
                    <a:pt x="1" y="60"/>
                    <a:pt x="4" y="57"/>
                  </a:cubicBezTo>
                  <a:close/>
                  <a:moveTo>
                    <a:pt x="43" y="38"/>
                  </a:moveTo>
                  <a:cubicBezTo>
                    <a:pt x="45" y="34"/>
                    <a:pt x="48" y="32"/>
                    <a:pt x="51" y="32"/>
                  </a:cubicBezTo>
                  <a:cubicBezTo>
                    <a:pt x="55" y="33"/>
                    <a:pt x="56" y="38"/>
                    <a:pt x="55" y="42"/>
                  </a:cubicBezTo>
                  <a:cubicBezTo>
                    <a:pt x="54" y="46"/>
                    <a:pt x="50" y="49"/>
                    <a:pt x="47" y="48"/>
                  </a:cubicBezTo>
                  <a:cubicBezTo>
                    <a:pt x="44" y="47"/>
                    <a:pt x="42" y="43"/>
                    <a:pt x="43" y="38"/>
                  </a:cubicBezTo>
                  <a:close/>
                  <a:moveTo>
                    <a:pt x="28" y="28"/>
                  </a:moveTo>
                  <a:cubicBezTo>
                    <a:pt x="32" y="28"/>
                    <a:pt x="36" y="32"/>
                    <a:pt x="36" y="36"/>
                  </a:cubicBezTo>
                  <a:cubicBezTo>
                    <a:pt x="36" y="40"/>
                    <a:pt x="32" y="44"/>
                    <a:pt x="28" y="44"/>
                  </a:cubicBezTo>
                  <a:cubicBezTo>
                    <a:pt x="23" y="44"/>
                    <a:pt x="20" y="40"/>
                    <a:pt x="20" y="36"/>
                  </a:cubicBezTo>
                  <a:cubicBezTo>
                    <a:pt x="20" y="32"/>
                    <a:pt x="23" y="28"/>
                    <a:pt x="28" y="28"/>
                  </a:cubicBezTo>
                  <a:close/>
                  <a:moveTo>
                    <a:pt x="63" y="0"/>
                  </a:moveTo>
                  <a:cubicBezTo>
                    <a:pt x="66" y="0"/>
                    <a:pt x="71" y="0"/>
                    <a:pt x="71" y="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9" y="23"/>
                    <a:pt x="67" y="24"/>
                    <a:pt x="63" y="24"/>
                  </a:cubicBezTo>
                  <a:cubicBezTo>
                    <a:pt x="56" y="24"/>
                    <a:pt x="51" y="19"/>
                    <a:pt x="51" y="12"/>
                  </a:cubicBezTo>
                  <a:cubicBezTo>
                    <a:pt x="51" y="5"/>
                    <a:pt x="56" y="0"/>
                    <a:pt x="63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30"/>
            <p:cNvSpPr>
              <a:spLocks/>
            </p:cNvSpPr>
            <p:nvPr/>
          </p:nvSpPr>
          <p:spPr bwMode="auto">
            <a:xfrm>
              <a:off x="5081" y="2668"/>
              <a:ext cx="260" cy="372"/>
            </a:xfrm>
            <a:custGeom>
              <a:avLst/>
              <a:gdLst>
                <a:gd name="T0" fmla="*/ 100 w 110"/>
                <a:gd name="T1" fmla="*/ 4 h 157"/>
                <a:gd name="T2" fmla="*/ 108 w 110"/>
                <a:gd name="T3" fmla="*/ 27 h 157"/>
                <a:gd name="T4" fmla="*/ 108 w 110"/>
                <a:gd name="T5" fmla="*/ 29 h 157"/>
                <a:gd name="T6" fmla="*/ 96 w 110"/>
                <a:gd name="T7" fmla="*/ 136 h 157"/>
                <a:gd name="T8" fmla="*/ 0 w 110"/>
                <a:gd name="T9" fmla="*/ 88 h 157"/>
                <a:gd name="T10" fmla="*/ 84 w 110"/>
                <a:gd name="T11" fmla="*/ 130 h 157"/>
                <a:gd name="T12" fmla="*/ 100 w 110"/>
                <a:gd name="T13" fmla="*/ 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157">
                  <a:moveTo>
                    <a:pt x="100" y="4"/>
                  </a:moveTo>
                  <a:cubicBezTo>
                    <a:pt x="100" y="4"/>
                    <a:pt x="110" y="0"/>
                    <a:pt x="108" y="27"/>
                  </a:cubicBezTo>
                  <a:cubicBezTo>
                    <a:pt x="108" y="27"/>
                    <a:pt x="108" y="28"/>
                    <a:pt x="108" y="29"/>
                  </a:cubicBezTo>
                  <a:cubicBezTo>
                    <a:pt x="105" y="59"/>
                    <a:pt x="96" y="136"/>
                    <a:pt x="96" y="136"/>
                  </a:cubicBezTo>
                  <a:cubicBezTo>
                    <a:pt x="96" y="136"/>
                    <a:pt x="34" y="157"/>
                    <a:pt x="0" y="88"/>
                  </a:cubicBezTo>
                  <a:cubicBezTo>
                    <a:pt x="0" y="88"/>
                    <a:pt x="34" y="140"/>
                    <a:pt x="84" y="130"/>
                  </a:cubicBezTo>
                  <a:cubicBezTo>
                    <a:pt x="100" y="4"/>
                    <a:pt x="100" y="4"/>
                    <a:pt x="100" y="4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31"/>
            <p:cNvSpPr>
              <a:spLocks/>
            </p:cNvSpPr>
            <p:nvPr/>
          </p:nvSpPr>
          <p:spPr bwMode="auto">
            <a:xfrm>
              <a:off x="5071" y="2822"/>
              <a:ext cx="218" cy="189"/>
            </a:xfrm>
            <a:custGeom>
              <a:avLst/>
              <a:gdLst>
                <a:gd name="T0" fmla="*/ 0 w 92"/>
                <a:gd name="T1" fmla="*/ 11 h 80"/>
                <a:gd name="T2" fmla="*/ 20 w 92"/>
                <a:gd name="T3" fmla="*/ 0 h 80"/>
                <a:gd name="T4" fmla="*/ 92 w 92"/>
                <a:gd name="T5" fmla="*/ 43 h 80"/>
                <a:gd name="T6" fmla="*/ 92 w 92"/>
                <a:gd name="T7" fmla="*/ 63 h 80"/>
                <a:gd name="T8" fmla="*/ 0 w 92"/>
                <a:gd name="T9" fmla="*/ 1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80">
                  <a:moveTo>
                    <a:pt x="0" y="11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37" y="49"/>
                    <a:pt x="92" y="43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2" y="63"/>
                    <a:pt x="29" y="80"/>
                    <a:pt x="0" y="1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32"/>
            <p:cNvSpPr>
              <a:spLocks noEditPoints="1"/>
            </p:cNvSpPr>
            <p:nvPr/>
          </p:nvSpPr>
          <p:spPr bwMode="auto">
            <a:xfrm>
              <a:off x="5062" y="2663"/>
              <a:ext cx="270" cy="322"/>
            </a:xfrm>
            <a:custGeom>
              <a:avLst/>
              <a:gdLst>
                <a:gd name="T0" fmla="*/ 82 w 114"/>
                <a:gd name="T1" fmla="*/ 136 h 136"/>
                <a:gd name="T2" fmla="*/ 73 w 114"/>
                <a:gd name="T3" fmla="*/ 136 h 136"/>
                <a:gd name="T4" fmla="*/ 57 w 114"/>
                <a:gd name="T5" fmla="*/ 133 h 136"/>
                <a:gd name="T6" fmla="*/ 42 w 114"/>
                <a:gd name="T7" fmla="*/ 127 h 136"/>
                <a:gd name="T8" fmla="*/ 25 w 114"/>
                <a:gd name="T9" fmla="*/ 116 h 136"/>
                <a:gd name="T10" fmla="*/ 13 w 114"/>
                <a:gd name="T11" fmla="*/ 102 h 136"/>
                <a:gd name="T12" fmla="*/ 3 w 114"/>
                <a:gd name="T13" fmla="*/ 86 h 136"/>
                <a:gd name="T14" fmla="*/ 0 w 114"/>
                <a:gd name="T15" fmla="*/ 78 h 136"/>
                <a:gd name="T16" fmla="*/ 101 w 114"/>
                <a:gd name="T17" fmla="*/ 1 h 136"/>
                <a:gd name="T18" fmla="*/ 102 w 114"/>
                <a:gd name="T19" fmla="*/ 1 h 136"/>
                <a:gd name="T20" fmla="*/ 105 w 114"/>
                <a:gd name="T21" fmla="*/ 0 h 136"/>
                <a:gd name="T22" fmla="*/ 107 w 114"/>
                <a:gd name="T23" fmla="*/ 0 h 136"/>
                <a:gd name="T24" fmla="*/ 112 w 114"/>
                <a:gd name="T25" fmla="*/ 3 h 136"/>
                <a:gd name="T26" fmla="*/ 113 w 114"/>
                <a:gd name="T27" fmla="*/ 5 h 136"/>
                <a:gd name="T28" fmla="*/ 114 w 114"/>
                <a:gd name="T29" fmla="*/ 8 h 136"/>
                <a:gd name="T30" fmla="*/ 98 w 114"/>
                <a:gd name="T31" fmla="*/ 135 h 136"/>
                <a:gd name="T32" fmla="*/ 91 w 114"/>
                <a:gd name="T33" fmla="*/ 136 h 136"/>
                <a:gd name="T34" fmla="*/ 85 w 114"/>
                <a:gd name="T35" fmla="*/ 136 h 136"/>
                <a:gd name="T36" fmla="*/ 82 w 114"/>
                <a:gd name="T37" fmla="*/ 136 h 136"/>
                <a:gd name="T38" fmla="*/ 21 w 114"/>
                <a:gd name="T39" fmla="*/ 72 h 136"/>
                <a:gd name="T40" fmla="*/ 10 w 114"/>
                <a:gd name="T41" fmla="*/ 81 h 136"/>
                <a:gd name="T42" fmla="*/ 10 w 114"/>
                <a:gd name="T43" fmla="*/ 82 h 136"/>
                <a:gd name="T44" fmla="*/ 15 w 114"/>
                <a:gd name="T45" fmla="*/ 90 h 136"/>
                <a:gd name="T46" fmla="*/ 25 w 114"/>
                <a:gd name="T47" fmla="*/ 105 h 136"/>
                <a:gd name="T48" fmla="*/ 40 w 114"/>
                <a:gd name="T49" fmla="*/ 117 h 136"/>
                <a:gd name="T50" fmla="*/ 58 w 114"/>
                <a:gd name="T51" fmla="*/ 125 h 136"/>
                <a:gd name="T52" fmla="*/ 72 w 114"/>
                <a:gd name="T53" fmla="*/ 127 h 136"/>
                <a:gd name="T54" fmla="*/ 79 w 114"/>
                <a:gd name="T55" fmla="*/ 128 h 136"/>
                <a:gd name="T56" fmla="*/ 82 w 114"/>
                <a:gd name="T57" fmla="*/ 128 h 136"/>
                <a:gd name="T58" fmla="*/ 91 w 114"/>
                <a:gd name="T59" fmla="*/ 128 h 136"/>
                <a:gd name="T60" fmla="*/ 92 w 114"/>
                <a:gd name="T61" fmla="*/ 114 h 136"/>
                <a:gd name="T62" fmla="*/ 89 w 114"/>
                <a:gd name="T63" fmla="*/ 114 h 136"/>
                <a:gd name="T64" fmla="*/ 87 w 114"/>
                <a:gd name="T65" fmla="*/ 114 h 136"/>
                <a:gd name="T66" fmla="*/ 80 w 114"/>
                <a:gd name="T67" fmla="*/ 114 h 136"/>
                <a:gd name="T68" fmla="*/ 67 w 114"/>
                <a:gd name="T69" fmla="*/ 111 h 136"/>
                <a:gd name="T70" fmla="*/ 49 w 114"/>
                <a:gd name="T71" fmla="*/ 104 h 136"/>
                <a:gd name="T72" fmla="*/ 34 w 114"/>
                <a:gd name="T73" fmla="*/ 91 h 136"/>
                <a:gd name="T74" fmla="*/ 24 w 114"/>
                <a:gd name="T75" fmla="*/ 77 h 136"/>
                <a:gd name="T76" fmla="*/ 21 w 114"/>
                <a:gd name="T77" fmla="*/ 72 h 136"/>
                <a:gd name="T78" fmla="*/ 28 w 114"/>
                <a:gd name="T79" fmla="*/ 67 h 136"/>
                <a:gd name="T80" fmla="*/ 28 w 114"/>
                <a:gd name="T81" fmla="*/ 67 h 136"/>
                <a:gd name="T82" fmla="*/ 29 w 114"/>
                <a:gd name="T83" fmla="*/ 69 h 136"/>
                <a:gd name="T84" fmla="*/ 32 w 114"/>
                <a:gd name="T85" fmla="*/ 75 h 136"/>
                <a:gd name="T86" fmla="*/ 40 w 114"/>
                <a:gd name="T87" fmla="*/ 86 h 136"/>
                <a:gd name="T88" fmla="*/ 50 w 114"/>
                <a:gd name="T89" fmla="*/ 95 h 136"/>
                <a:gd name="T90" fmla="*/ 63 w 114"/>
                <a:gd name="T91" fmla="*/ 102 h 136"/>
                <a:gd name="T92" fmla="*/ 76 w 114"/>
                <a:gd name="T93" fmla="*/ 105 h 136"/>
                <a:gd name="T94" fmla="*/ 90 w 114"/>
                <a:gd name="T95" fmla="*/ 106 h 136"/>
                <a:gd name="T96" fmla="*/ 93 w 114"/>
                <a:gd name="T97" fmla="*/ 106 h 136"/>
                <a:gd name="T98" fmla="*/ 106 w 114"/>
                <a:gd name="T99" fmla="*/ 8 h 136"/>
                <a:gd name="T100" fmla="*/ 28 w 114"/>
                <a:gd name="T101" fmla="*/ 67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4" h="136">
                  <a:moveTo>
                    <a:pt x="82" y="136"/>
                  </a:moveTo>
                  <a:cubicBezTo>
                    <a:pt x="79" y="136"/>
                    <a:pt x="76" y="136"/>
                    <a:pt x="73" y="136"/>
                  </a:cubicBezTo>
                  <a:cubicBezTo>
                    <a:pt x="68" y="135"/>
                    <a:pt x="62" y="134"/>
                    <a:pt x="57" y="133"/>
                  </a:cubicBezTo>
                  <a:cubicBezTo>
                    <a:pt x="51" y="131"/>
                    <a:pt x="46" y="129"/>
                    <a:pt x="42" y="127"/>
                  </a:cubicBezTo>
                  <a:cubicBezTo>
                    <a:pt x="36" y="124"/>
                    <a:pt x="30" y="120"/>
                    <a:pt x="25" y="116"/>
                  </a:cubicBezTo>
                  <a:cubicBezTo>
                    <a:pt x="21" y="112"/>
                    <a:pt x="17" y="107"/>
                    <a:pt x="13" y="102"/>
                  </a:cubicBezTo>
                  <a:cubicBezTo>
                    <a:pt x="9" y="97"/>
                    <a:pt x="6" y="92"/>
                    <a:pt x="3" y="86"/>
                  </a:cubicBezTo>
                  <a:cubicBezTo>
                    <a:pt x="2" y="83"/>
                    <a:pt x="1" y="81"/>
                    <a:pt x="0" y="78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3" y="0"/>
                    <a:pt x="104" y="0"/>
                    <a:pt x="105" y="0"/>
                  </a:cubicBezTo>
                  <a:cubicBezTo>
                    <a:pt x="105" y="0"/>
                    <a:pt x="106" y="0"/>
                    <a:pt x="107" y="0"/>
                  </a:cubicBezTo>
                  <a:cubicBezTo>
                    <a:pt x="109" y="0"/>
                    <a:pt x="111" y="1"/>
                    <a:pt x="112" y="3"/>
                  </a:cubicBezTo>
                  <a:cubicBezTo>
                    <a:pt x="113" y="4"/>
                    <a:pt x="113" y="4"/>
                    <a:pt x="113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6" y="135"/>
                    <a:pt x="94" y="135"/>
                    <a:pt x="91" y="136"/>
                  </a:cubicBezTo>
                  <a:cubicBezTo>
                    <a:pt x="89" y="136"/>
                    <a:pt x="87" y="136"/>
                    <a:pt x="85" y="136"/>
                  </a:cubicBezTo>
                  <a:cubicBezTo>
                    <a:pt x="84" y="136"/>
                    <a:pt x="83" y="136"/>
                    <a:pt x="82" y="136"/>
                  </a:cubicBezTo>
                  <a:close/>
                  <a:moveTo>
                    <a:pt x="21" y="72"/>
                  </a:move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2"/>
                    <a:pt x="10" y="82"/>
                  </a:cubicBezTo>
                  <a:cubicBezTo>
                    <a:pt x="12" y="85"/>
                    <a:pt x="13" y="88"/>
                    <a:pt x="15" y="90"/>
                  </a:cubicBezTo>
                  <a:cubicBezTo>
                    <a:pt x="18" y="95"/>
                    <a:pt x="21" y="100"/>
                    <a:pt x="25" y="105"/>
                  </a:cubicBezTo>
                  <a:cubicBezTo>
                    <a:pt x="30" y="109"/>
                    <a:pt x="35" y="114"/>
                    <a:pt x="40" y="117"/>
                  </a:cubicBezTo>
                  <a:cubicBezTo>
                    <a:pt x="46" y="120"/>
                    <a:pt x="52" y="123"/>
                    <a:pt x="58" y="125"/>
                  </a:cubicBezTo>
                  <a:cubicBezTo>
                    <a:pt x="63" y="126"/>
                    <a:pt x="67" y="127"/>
                    <a:pt x="72" y="127"/>
                  </a:cubicBezTo>
                  <a:cubicBezTo>
                    <a:pt x="75" y="128"/>
                    <a:pt x="77" y="128"/>
                    <a:pt x="79" y="128"/>
                  </a:cubicBezTo>
                  <a:cubicBezTo>
                    <a:pt x="80" y="128"/>
                    <a:pt x="81" y="128"/>
                    <a:pt x="82" y="128"/>
                  </a:cubicBezTo>
                  <a:cubicBezTo>
                    <a:pt x="85" y="128"/>
                    <a:pt x="88" y="128"/>
                    <a:pt x="91" y="128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1" y="114"/>
                    <a:pt x="90" y="114"/>
                    <a:pt x="89" y="114"/>
                  </a:cubicBezTo>
                  <a:cubicBezTo>
                    <a:pt x="89" y="114"/>
                    <a:pt x="88" y="114"/>
                    <a:pt x="87" y="114"/>
                  </a:cubicBezTo>
                  <a:cubicBezTo>
                    <a:pt x="85" y="114"/>
                    <a:pt x="83" y="114"/>
                    <a:pt x="80" y="114"/>
                  </a:cubicBezTo>
                  <a:cubicBezTo>
                    <a:pt x="76" y="113"/>
                    <a:pt x="71" y="113"/>
                    <a:pt x="67" y="111"/>
                  </a:cubicBezTo>
                  <a:cubicBezTo>
                    <a:pt x="60" y="110"/>
                    <a:pt x="54" y="107"/>
                    <a:pt x="49" y="104"/>
                  </a:cubicBezTo>
                  <a:cubicBezTo>
                    <a:pt x="43" y="100"/>
                    <a:pt x="38" y="96"/>
                    <a:pt x="34" y="91"/>
                  </a:cubicBezTo>
                  <a:cubicBezTo>
                    <a:pt x="30" y="87"/>
                    <a:pt x="27" y="82"/>
                    <a:pt x="24" y="77"/>
                  </a:cubicBezTo>
                  <a:cubicBezTo>
                    <a:pt x="23" y="75"/>
                    <a:pt x="22" y="73"/>
                    <a:pt x="21" y="72"/>
                  </a:cubicBezTo>
                  <a:close/>
                  <a:moveTo>
                    <a:pt x="28" y="67"/>
                  </a:moveTo>
                  <a:cubicBezTo>
                    <a:pt x="28" y="67"/>
                    <a:pt x="28" y="67"/>
                    <a:pt x="28" y="67"/>
                  </a:cubicBezTo>
                  <a:cubicBezTo>
                    <a:pt x="28" y="68"/>
                    <a:pt x="29" y="68"/>
                    <a:pt x="29" y="69"/>
                  </a:cubicBezTo>
                  <a:cubicBezTo>
                    <a:pt x="30" y="71"/>
                    <a:pt x="31" y="73"/>
                    <a:pt x="32" y="75"/>
                  </a:cubicBezTo>
                  <a:cubicBezTo>
                    <a:pt x="34" y="79"/>
                    <a:pt x="37" y="82"/>
                    <a:pt x="40" y="86"/>
                  </a:cubicBezTo>
                  <a:cubicBezTo>
                    <a:pt x="43" y="89"/>
                    <a:pt x="47" y="92"/>
                    <a:pt x="50" y="95"/>
                  </a:cubicBezTo>
                  <a:cubicBezTo>
                    <a:pt x="54" y="98"/>
                    <a:pt x="58" y="100"/>
                    <a:pt x="63" y="102"/>
                  </a:cubicBezTo>
                  <a:cubicBezTo>
                    <a:pt x="67" y="103"/>
                    <a:pt x="72" y="105"/>
                    <a:pt x="76" y="105"/>
                  </a:cubicBezTo>
                  <a:cubicBezTo>
                    <a:pt x="81" y="106"/>
                    <a:pt x="85" y="106"/>
                    <a:pt x="90" y="106"/>
                  </a:cubicBezTo>
                  <a:cubicBezTo>
                    <a:pt x="91" y="106"/>
                    <a:pt x="92" y="106"/>
                    <a:pt x="93" y="106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28" y="67"/>
                    <a:pt x="28" y="67"/>
                    <a:pt x="28" y="67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33"/>
            <p:cNvSpPr>
              <a:spLocks noEditPoints="1"/>
            </p:cNvSpPr>
            <p:nvPr/>
          </p:nvSpPr>
          <p:spPr bwMode="auto">
            <a:xfrm>
              <a:off x="4302" y="2526"/>
              <a:ext cx="497" cy="511"/>
            </a:xfrm>
            <a:custGeom>
              <a:avLst/>
              <a:gdLst>
                <a:gd name="T0" fmla="*/ 90 w 210"/>
                <a:gd name="T1" fmla="*/ 215 h 216"/>
                <a:gd name="T2" fmla="*/ 37 w 210"/>
                <a:gd name="T3" fmla="*/ 190 h 216"/>
                <a:gd name="T4" fmla="*/ 4 w 210"/>
                <a:gd name="T5" fmla="*/ 134 h 216"/>
                <a:gd name="T6" fmla="*/ 17 w 210"/>
                <a:gd name="T7" fmla="*/ 50 h 216"/>
                <a:gd name="T8" fmla="*/ 67 w 210"/>
                <a:gd name="T9" fmla="*/ 8 h 216"/>
                <a:gd name="T10" fmla="*/ 123 w 210"/>
                <a:gd name="T11" fmla="*/ 2 h 216"/>
                <a:gd name="T12" fmla="*/ 175 w 210"/>
                <a:gd name="T13" fmla="*/ 28 h 216"/>
                <a:gd name="T14" fmla="*/ 205 w 210"/>
                <a:gd name="T15" fmla="*/ 79 h 216"/>
                <a:gd name="T16" fmla="*/ 194 w 210"/>
                <a:gd name="T17" fmla="*/ 164 h 216"/>
                <a:gd name="T18" fmla="*/ 145 w 210"/>
                <a:gd name="T19" fmla="*/ 208 h 216"/>
                <a:gd name="T20" fmla="*/ 108 w 210"/>
                <a:gd name="T21" fmla="*/ 216 h 216"/>
                <a:gd name="T22" fmla="*/ 105 w 210"/>
                <a:gd name="T23" fmla="*/ 208 h 216"/>
                <a:gd name="T24" fmla="*/ 142 w 210"/>
                <a:gd name="T25" fmla="*/ 200 h 216"/>
                <a:gd name="T26" fmla="*/ 187 w 210"/>
                <a:gd name="T27" fmla="*/ 159 h 216"/>
                <a:gd name="T28" fmla="*/ 197 w 210"/>
                <a:gd name="T29" fmla="*/ 81 h 216"/>
                <a:gd name="T30" fmla="*/ 168 w 210"/>
                <a:gd name="T31" fmla="*/ 33 h 216"/>
                <a:gd name="T32" fmla="*/ 106 w 210"/>
                <a:gd name="T33" fmla="*/ 8 h 216"/>
                <a:gd name="T34" fmla="*/ 69 w 210"/>
                <a:gd name="T35" fmla="*/ 15 h 216"/>
                <a:gd name="T36" fmla="*/ 24 w 210"/>
                <a:gd name="T37" fmla="*/ 54 h 216"/>
                <a:gd name="T38" fmla="*/ 12 w 210"/>
                <a:gd name="T39" fmla="*/ 132 h 216"/>
                <a:gd name="T40" fmla="*/ 43 w 210"/>
                <a:gd name="T41" fmla="*/ 184 h 216"/>
                <a:gd name="T42" fmla="*/ 90 w 210"/>
                <a:gd name="T43" fmla="*/ 207 h 216"/>
                <a:gd name="T44" fmla="*/ 105 w 210"/>
                <a:gd name="T45" fmla="*/ 208 h 216"/>
                <a:gd name="T46" fmla="*/ 184 w 210"/>
                <a:gd name="T47" fmla="*/ 88 h 216"/>
                <a:gd name="T48" fmla="*/ 181 w 210"/>
                <a:gd name="T49" fmla="*/ 85 h 216"/>
                <a:gd name="T50" fmla="*/ 180 w 210"/>
                <a:gd name="T51" fmla="*/ 82 h 216"/>
                <a:gd name="T52" fmla="*/ 174 w 210"/>
                <a:gd name="T53" fmla="*/ 68 h 216"/>
                <a:gd name="T54" fmla="*/ 131 w 210"/>
                <a:gd name="T55" fmla="*/ 30 h 216"/>
                <a:gd name="T56" fmla="*/ 124 w 210"/>
                <a:gd name="T57" fmla="*/ 28 h 216"/>
                <a:gd name="T58" fmla="*/ 121 w 210"/>
                <a:gd name="T59" fmla="*/ 26 h 216"/>
                <a:gd name="T60" fmla="*/ 121 w 210"/>
                <a:gd name="T61" fmla="*/ 23 h 216"/>
                <a:gd name="T62" fmla="*/ 126 w 210"/>
                <a:gd name="T63" fmla="*/ 20 h 216"/>
                <a:gd name="T64" fmla="*/ 136 w 210"/>
                <a:gd name="T65" fmla="*/ 23 h 216"/>
                <a:gd name="T66" fmla="*/ 183 w 210"/>
                <a:gd name="T67" fmla="*/ 66 h 216"/>
                <a:gd name="T68" fmla="*/ 189 w 210"/>
                <a:gd name="T69" fmla="*/ 82 h 216"/>
                <a:gd name="T70" fmla="*/ 189 w 210"/>
                <a:gd name="T71" fmla="*/ 84 h 216"/>
                <a:gd name="T72" fmla="*/ 186 w 210"/>
                <a:gd name="T73" fmla="*/ 88 h 216"/>
                <a:gd name="T74" fmla="*/ 62 w 210"/>
                <a:gd name="T75" fmla="*/ 38 h 216"/>
                <a:gd name="T76" fmla="*/ 60 w 210"/>
                <a:gd name="T77" fmla="*/ 37 h 216"/>
                <a:gd name="T78" fmla="*/ 59 w 210"/>
                <a:gd name="T79" fmla="*/ 32 h 216"/>
                <a:gd name="T80" fmla="*/ 61 w 210"/>
                <a:gd name="T81" fmla="*/ 30 h 216"/>
                <a:gd name="T82" fmla="*/ 76 w 210"/>
                <a:gd name="T83" fmla="*/ 23 h 216"/>
                <a:gd name="T84" fmla="*/ 107 w 210"/>
                <a:gd name="T85" fmla="*/ 18 h 216"/>
                <a:gd name="T86" fmla="*/ 108 w 210"/>
                <a:gd name="T87" fmla="*/ 18 h 216"/>
                <a:gd name="T88" fmla="*/ 110 w 210"/>
                <a:gd name="T89" fmla="*/ 23 h 216"/>
                <a:gd name="T90" fmla="*/ 108 w 210"/>
                <a:gd name="T91" fmla="*/ 25 h 216"/>
                <a:gd name="T92" fmla="*/ 104 w 210"/>
                <a:gd name="T93" fmla="*/ 26 h 216"/>
                <a:gd name="T94" fmla="*/ 77 w 210"/>
                <a:gd name="T95" fmla="*/ 31 h 216"/>
                <a:gd name="T96" fmla="*/ 64 w 210"/>
                <a:gd name="T97" fmla="*/ 37 h 216"/>
                <a:gd name="T98" fmla="*/ 62 w 210"/>
                <a:gd name="T99" fmla="*/ 3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216">
                  <a:moveTo>
                    <a:pt x="105" y="216"/>
                  </a:moveTo>
                  <a:cubicBezTo>
                    <a:pt x="100" y="216"/>
                    <a:pt x="95" y="216"/>
                    <a:pt x="90" y="215"/>
                  </a:cubicBezTo>
                  <a:cubicBezTo>
                    <a:pt x="81" y="214"/>
                    <a:pt x="73" y="211"/>
                    <a:pt x="64" y="207"/>
                  </a:cubicBezTo>
                  <a:cubicBezTo>
                    <a:pt x="54" y="203"/>
                    <a:pt x="45" y="197"/>
                    <a:pt x="37" y="190"/>
                  </a:cubicBezTo>
                  <a:cubicBezTo>
                    <a:pt x="28" y="182"/>
                    <a:pt x="21" y="173"/>
                    <a:pt x="16" y="163"/>
                  </a:cubicBezTo>
                  <a:cubicBezTo>
                    <a:pt x="10" y="154"/>
                    <a:pt x="6" y="144"/>
                    <a:pt x="4" y="134"/>
                  </a:cubicBezTo>
                  <a:cubicBezTo>
                    <a:pt x="0" y="116"/>
                    <a:pt x="0" y="97"/>
                    <a:pt x="5" y="79"/>
                  </a:cubicBezTo>
                  <a:cubicBezTo>
                    <a:pt x="7" y="69"/>
                    <a:pt x="12" y="59"/>
                    <a:pt x="17" y="50"/>
                  </a:cubicBezTo>
                  <a:cubicBezTo>
                    <a:pt x="23" y="41"/>
                    <a:pt x="29" y="34"/>
                    <a:pt x="36" y="27"/>
                  </a:cubicBezTo>
                  <a:cubicBezTo>
                    <a:pt x="45" y="19"/>
                    <a:pt x="56" y="12"/>
                    <a:pt x="67" y="8"/>
                  </a:cubicBezTo>
                  <a:cubicBezTo>
                    <a:pt x="78" y="3"/>
                    <a:pt x="91" y="0"/>
                    <a:pt x="104" y="0"/>
                  </a:cubicBezTo>
                  <a:cubicBezTo>
                    <a:pt x="110" y="0"/>
                    <a:pt x="117" y="0"/>
                    <a:pt x="123" y="2"/>
                  </a:cubicBezTo>
                  <a:cubicBezTo>
                    <a:pt x="130" y="3"/>
                    <a:pt x="137" y="5"/>
                    <a:pt x="144" y="8"/>
                  </a:cubicBezTo>
                  <a:cubicBezTo>
                    <a:pt x="155" y="13"/>
                    <a:pt x="166" y="19"/>
                    <a:pt x="175" y="28"/>
                  </a:cubicBezTo>
                  <a:cubicBezTo>
                    <a:pt x="182" y="35"/>
                    <a:pt x="188" y="42"/>
                    <a:pt x="193" y="51"/>
                  </a:cubicBezTo>
                  <a:cubicBezTo>
                    <a:pt x="199" y="60"/>
                    <a:pt x="203" y="69"/>
                    <a:pt x="205" y="79"/>
                  </a:cubicBezTo>
                  <a:cubicBezTo>
                    <a:pt x="210" y="97"/>
                    <a:pt x="210" y="116"/>
                    <a:pt x="206" y="134"/>
                  </a:cubicBezTo>
                  <a:cubicBezTo>
                    <a:pt x="204" y="144"/>
                    <a:pt x="200" y="154"/>
                    <a:pt x="194" y="164"/>
                  </a:cubicBezTo>
                  <a:cubicBezTo>
                    <a:pt x="188" y="174"/>
                    <a:pt x="181" y="182"/>
                    <a:pt x="173" y="190"/>
                  </a:cubicBezTo>
                  <a:cubicBezTo>
                    <a:pt x="164" y="197"/>
                    <a:pt x="155" y="203"/>
                    <a:pt x="145" y="208"/>
                  </a:cubicBezTo>
                  <a:cubicBezTo>
                    <a:pt x="137" y="211"/>
                    <a:pt x="129" y="213"/>
                    <a:pt x="121" y="215"/>
                  </a:cubicBezTo>
                  <a:cubicBezTo>
                    <a:pt x="117" y="215"/>
                    <a:pt x="112" y="216"/>
                    <a:pt x="108" y="216"/>
                  </a:cubicBezTo>
                  <a:cubicBezTo>
                    <a:pt x="107" y="216"/>
                    <a:pt x="106" y="216"/>
                    <a:pt x="105" y="216"/>
                  </a:cubicBezTo>
                  <a:close/>
                  <a:moveTo>
                    <a:pt x="105" y="208"/>
                  </a:moveTo>
                  <a:cubicBezTo>
                    <a:pt x="109" y="208"/>
                    <a:pt x="114" y="208"/>
                    <a:pt x="118" y="207"/>
                  </a:cubicBezTo>
                  <a:cubicBezTo>
                    <a:pt x="127" y="206"/>
                    <a:pt x="135" y="203"/>
                    <a:pt x="142" y="200"/>
                  </a:cubicBezTo>
                  <a:cubicBezTo>
                    <a:pt x="152" y="196"/>
                    <a:pt x="160" y="190"/>
                    <a:pt x="168" y="184"/>
                  </a:cubicBezTo>
                  <a:cubicBezTo>
                    <a:pt x="176" y="177"/>
                    <a:pt x="182" y="168"/>
                    <a:pt x="187" y="159"/>
                  </a:cubicBezTo>
                  <a:cubicBezTo>
                    <a:pt x="192" y="151"/>
                    <a:pt x="196" y="141"/>
                    <a:pt x="198" y="131"/>
                  </a:cubicBezTo>
                  <a:cubicBezTo>
                    <a:pt x="202" y="115"/>
                    <a:pt x="202" y="97"/>
                    <a:pt x="197" y="81"/>
                  </a:cubicBezTo>
                  <a:cubicBezTo>
                    <a:pt x="195" y="71"/>
                    <a:pt x="191" y="62"/>
                    <a:pt x="186" y="54"/>
                  </a:cubicBezTo>
                  <a:cubicBezTo>
                    <a:pt x="181" y="46"/>
                    <a:pt x="175" y="39"/>
                    <a:pt x="168" y="33"/>
                  </a:cubicBezTo>
                  <a:cubicBezTo>
                    <a:pt x="160" y="25"/>
                    <a:pt x="151" y="19"/>
                    <a:pt x="140" y="15"/>
                  </a:cubicBezTo>
                  <a:cubicBezTo>
                    <a:pt x="129" y="11"/>
                    <a:pt x="118" y="8"/>
                    <a:pt x="106" y="8"/>
                  </a:cubicBezTo>
                  <a:cubicBezTo>
                    <a:pt x="100" y="8"/>
                    <a:pt x="94" y="8"/>
                    <a:pt x="88" y="10"/>
                  </a:cubicBezTo>
                  <a:cubicBezTo>
                    <a:pt x="82" y="11"/>
                    <a:pt x="75" y="13"/>
                    <a:pt x="69" y="15"/>
                  </a:cubicBezTo>
                  <a:cubicBezTo>
                    <a:pt x="59" y="19"/>
                    <a:pt x="49" y="26"/>
                    <a:pt x="41" y="33"/>
                  </a:cubicBezTo>
                  <a:cubicBezTo>
                    <a:pt x="35" y="39"/>
                    <a:pt x="29" y="46"/>
                    <a:pt x="24" y="54"/>
                  </a:cubicBezTo>
                  <a:cubicBezTo>
                    <a:pt x="19" y="63"/>
                    <a:pt x="15" y="72"/>
                    <a:pt x="12" y="81"/>
                  </a:cubicBezTo>
                  <a:cubicBezTo>
                    <a:pt x="8" y="98"/>
                    <a:pt x="8" y="115"/>
                    <a:pt x="12" y="132"/>
                  </a:cubicBezTo>
                  <a:cubicBezTo>
                    <a:pt x="14" y="142"/>
                    <a:pt x="18" y="151"/>
                    <a:pt x="23" y="160"/>
                  </a:cubicBezTo>
                  <a:cubicBezTo>
                    <a:pt x="28" y="169"/>
                    <a:pt x="35" y="177"/>
                    <a:pt x="43" y="184"/>
                  </a:cubicBezTo>
                  <a:cubicBezTo>
                    <a:pt x="50" y="191"/>
                    <a:pt x="59" y="196"/>
                    <a:pt x="68" y="200"/>
                  </a:cubicBezTo>
                  <a:cubicBezTo>
                    <a:pt x="75" y="203"/>
                    <a:pt x="83" y="206"/>
                    <a:pt x="90" y="207"/>
                  </a:cubicBezTo>
                  <a:cubicBezTo>
                    <a:pt x="94" y="207"/>
                    <a:pt x="98" y="208"/>
                    <a:pt x="103" y="208"/>
                  </a:cubicBezTo>
                  <a:cubicBezTo>
                    <a:pt x="103" y="208"/>
                    <a:pt x="104" y="208"/>
                    <a:pt x="105" y="208"/>
                  </a:cubicBezTo>
                  <a:close/>
                  <a:moveTo>
                    <a:pt x="185" y="88"/>
                  </a:moveTo>
                  <a:cubicBezTo>
                    <a:pt x="184" y="88"/>
                    <a:pt x="184" y="88"/>
                    <a:pt x="184" y="88"/>
                  </a:cubicBezTo>
                  <a:cubicBezTo>
                    <a:pt x="183" y="87"/>
                    <a:pt x="182" y="87"/>
                    <a:pt x="182" y="86"/>
                  </a:cubicBezTo>
                  <a:cubicBezTo>
                    <a:pt x="181" y="86"/>
                    <a:pt x="181" y="86"/>
                    <a:pt x="181" y="85"/>
                  </a:cubicBezTo>
                  <a:cubicBezTo>
                    <a:pt x="181" y="85"/>
                    <a:pt x="181" y="84"/>
                    <a:pt x="181" y="84"/>
                  </a:cubicBezTo>
                  <a:cubicBezTo>
                    <a:pt x="181" y="83"/>
                    <a:pt x="181" y="83"/>
                    <a:pt x="180" y="82"/>
                  </a:cubicBezTo>
                  <a:cubicBezTo>
                    <a:pt x="180" y="81"/>
                    <a:pt x="179" y="79"/>
                    <a:pt x="179" y="78"/>
                  </a:cubicBezTo>
                  <a:cubicBezTo>
                    <a:pt x="178" y="74"/>
                    <a:pt x="176" y="71"/>
                    <a:pt x="174" y="68"/>
                  </a:cubicBezTo>
                  <a:cubicBezTo>
                    <a:pt x="168" y="55"/>
                    <a:pt x="158" y="45"/>
                    <a:pt x="147" y="38"/>
                  </a:cubicBezTo>
                  <a:cubicBezTo>
                    <a:pt x="142" y="35"/>
                    <a:pt x="137" y="32"/>
                    <a:pt x="131" y="30"/>
                  </a:cubicBezTo>
                  <a:cubicBezTo>
                    <a:pt x="129" y="29"/>
                    <a:pt x="126" y="29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8"/>
                    <a:pt x="123" y="27"/>
                  </a:cubicBezTo>
                  <a:cubicBezTo>
                    <a:pt x="122" y="27"/>
                    <a:pt x="122" y="26"/>
                    <a:pt x="121" y="26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1" y="24"/>
                    <a:pt x="121" y="24"/>
                    <a:pt x="121" y="23"/>
                  </a:cubicBezTo>
                  <a:cubicBezTo>
                    <a:pt x="121" y="22"/>
                    <a:pt x="122" y="21"/>
                    <a:pt x="124" y="20"/>
                  </a:cubicBezTo>
                  <a:cubicBezTo>
                    <a:pt x="125" y="20"/>
                    <a:pt x="125" y="20"/>
                    <a:pt x="126" y="20"/>
                  </a:cubicBezTo>
                  <a:cubicBezTo>
                    <a:pt x="126" y="20"/>
                    <a:pt x="126" y="20"/>
                    <a:pt x="127" y="20"/>
                  </a:cubicBezTo>
                  <a:cubicBezTo>
                    <a:pt x="130" y="21"/>
                    <a:pt x="133" y="22"/>
                    <a:pt x="136" y="23"/>
                  </a:cubicBezTo>
                  <a:cubicBezTo>
                    <a:pt x="141" y="26"/>
                    <a:pt x="147" y="28"/>
                    <a:pt x="152" y="32"/>
                  </a:cubicBezTo>
                  <a:cubicBezTo>
                    <a:pt x="165" y="40"/>
                    <a:pt x="176" y="52"/>
                    <a:pt x="183" y="66"/>
                  </a:cubicBezTo>
                  <a:cubicBezTo>
                    <a:pt x="184" y="69"/>
                    <a:pt x="186" y="73"/>
                    <a:pt x="187" y="77"/>
                  </a:cubicBezTo>
                  <a:cubicBezTo>
                    <a:pt x="188" y="79"/>
                    <a:pt x="188" y="81"/>
                    <a:pt x="189" y="82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3"/>
                    <a:pt x="189" y="84"/>
                    <a:pt x="189" y="84"/>
                  </a:cubicBezTo>
                  <a:cubicBezTo>
                    <a:pt x="189" y="86"/>
                    <a:pt x="188" y="87"/>
                    <a:pt x="187" y="87"/>
                  </a:cubicBezTo>
                  <a:cubicBezTo>
                    <a:pt x="187" y="88"/>
                    <a:pt x="186" y="88"/>
                    <a:pt x="186" y="88"/>
                  </a:cubicBezTo>
                  <a:cubicBezTo>
                    <a:pt x="185" y="88"/>
                    <a:pt x="185" y="88"/>
                    <a:pt x="185" y="88"/>
                  </a:cubicBezTo>
                  <a:close/>
                  <a:moveTo>
                    <a:pt x="62" y="38"/>
                  </a:moveTo>
                  <a:cubicBezTo>
                    <a:pt x="62" y="38"/>
                    <a:pt x="62" y="38"/>
                    <a:pt x="61" y="38"/>
                  </a:cubicBezTo>
                  <a:cubicBezTo>
                    <a:pt x="61" y="38"/>
                    <a:pt x="60" y="38"/>
                    <a:pt x="60" y="37"/>
                  </a:cubicBezTo>
                  <a:cubicBezTo>
                    <a:pt x="59" y="36"/>
                    <a:pt x="58" y="35"/>
                    <a:pt x="58" y="33"/>
                  </a:cubicBezTo>
                  <a:cubicBezTo>
                    <a:pt x="58" y="33"/>
                    <a:pt x="58" y="32"/>
                    <a:pt x="59" y="32"/>
                  </a:cubicBezTo>
                  <a:cubicBezTo>
                    <a:pt x="59" y="31"/>
                    <a:pt x="59" y="31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3" y="29"/>
                    <a:pt x="64" y="28"/>
                    <a:pt x="66" y="27"/>
                  </a:cubicBezTo>
                  <a:cubicBezTo>
                    <a:pt x="69" y="25"/>
                    <a:pt x="73" y="24"/>
                    <a:pt x="76" y="23"/>
                  </a:cubicBezTo>
                  <a:cubicBezTo>
                    <a:pt x="83" y="20"/>
                    <a:pt x="90" y="19"/>
                    <a:pt x="97" y="18"/>
                  </a:cubicBezTo>
                  <a:cubicBezTo>
                    <a:pt x="100" y="18"/>
                    <a:pt x="103" y="18"/>
                    <a:pt x="107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7" y="18"/>
                    <a:pt x="107" y="18"/>
                    <a:pt x="108" y="18"/>
                  </a:cubicBezTo>
                  <a:cubicBezTo>
                    <a:pt x="108" y="18"/>
                    <a:pt x="109" y="18"/>
                    <a:pt x="109" y="18"/>
                  </a:cubicBezTo>
                  <a:cubicBezTo>
                    <a:pt x="110" y="19"/>
                    <a:pt x="111" y="21"/>
                    <a:pt x="110" y="23"/>
                  </a:cubicBezTo>
                  <a:cubicBezTo>
                    <a:pt x="110" y="23"/>
                    <a:pt x="110" y="24"/>
                    <a:pt x="110" y="24"/>
                  </a:cubicBezTo>
                  <a:cubicBezTo>
                    <a:pt x="109" y="24"/>
                    <a:pt x="109" y="25"/>
                    <a:pt x="108" y="25"/>
                  </a:cubicBezTo>
                  <a:cubicBezTo>
                    <a:pt x="108" y="25"/>
                    <a:pt x="107" y="26"/>
                    <a:pt x="107" y="26"/>
                  </a:cubicBezTo>
                  <a:cubicBezTo>
                    <a:pt x="106" y="26"/>
                    <a:pt x="105" y="26"/>
                    <a:pt x="104" y="26"/>
                  </a:cubicBezTo>
                  <a:cubicBezTo>
                    <a:pt x="101" y="26"/>
                    <a:pt x="98" y="26"/>
                    <a:pt x="95" y="26"/>
                  </a:cubicBezTo>
                  <a:cubicBezTo>
                    <a:pt x="89" y="27"/>
                    <a:pt x="83" y="28"/>
                    <a:pt x="77" y="31"/>
                  </a:cubicBezTo>
                  <a:cubicBezTo>
                    <a:pt x="73" y="33"/>
                    <a:pt x="68" y="35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8"/>
                    <a:pt x="63" y="38"/>
                    <a:pt x="63" y="38"/>
                  </a:cubicBezTo>
                  <a:cubicBezTo>
                    <a:pt x="62" y="38"/>
                    <a:pt x="62" y="38"/>
                    <a:pt x="62" y="3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34"/>
            <p:cNvSpPr>
              <a:spLocks/>
            </p:cNvSpPr>
            <p:nvPr/>
          </p:nvSpPr>
          <p:spPr bwMode="auto">
            <a:xfrm>
              <a:off x="4503" y="2673"/>
              <a:ext cx="218" cy="170"/>
            </a:xfrm>
            <a:custGeom>
              <a:avLst/>
              <a:gdLst>
                <a:gd name="T0" fmla="*/ 84 w 92"/>
                <a:gd name="T1" fmla="*/ 46 h 72"/>
                <a:gd name="T2" fmla="*/ 88 w 92"/>
                <a:gd name="T3" fmla="*/ 66 h 72"/>
                <a:gd name="T4" fmla="*/ 28 w 92"/>
                <a:gd name="T5" fmla="*/ 17 h 72"/>
                <a:gd name="T6" fmla="*/ 0 w 92"/>
                <a:gd name="T7" fmla="*/ 10 h 72"/>
                <a:gd name="T8" fmla="*/ 10 w 92"/>
                <a:gd name="T9" fmla="*/ 2 h 72"/>
                <a:gd name="T10" fmla="*/ 14 w 92"/>
                <a:gd name="T11" fmla="*/ 1 h 72"/>
                <a:gd name="T12" fmla="*/ 29 w 92"/>
                <a:gd name="T13" fmla="*/ 5 h 72"/>
                <a:gd name="T14" fmla="*/ 84 w 92"/>
                <a:gd name="T15" fmla="*/ 4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2" h="72">
                  <a:moveTo>
                    <a:pt x="84" y="46"/>
                  </a:moveTo>
                  <a:cubicBezTo>
                    <a:pt x="90" y="52"/>
                    <a:pt x="92" y="72"/>
                    <a:pt x="88" y="66"/>
                  </a:cubicBezTo>
                  <a:cubicBezTo>
                    <a:pt x="80" y="56"/>
                    <a:pt x="47" y="31"/>
                    <a:pt x="28" y="17"/>
                  </a:cubicBezTo>
                  <a:cubicBezTo>
                    <a:pt x="12" y="5"/>
                    <a:pt x="0" y="11"/>
                    <a:pt x="0" y="10"/>
                  </a:cubicBezTo>
                  <a:cubicBezTo>
                    <a:pt x="2" y="6"/>
                    <a:pt x="6" y="3"/>
                    <a:pt x="10" y="2"/>
                  </a:cubicBezTo>
                  <a:cubicBezTo>
                    <a:pt x="11" y="2"/>
                    <a:pt x="13" y="2"/>
                    <a:pt x="14" y="1"/>
                  </a:cubicBezTo>
                  <a:cubicBezTo>
                    <a:pt x="19" y="0"/>
                    <a:pt x="25" y="2"/>
                    <a:pt x="29" y="5"/>
                  </a:cubicBezTo>
                  <a:cubicBezTo>
                    <a:pt x="42" y="14"/>
                    <a:pt x="67" y="28"/>
                    <a:pt x="84" y="46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35"/>
            <p:cNvSpPr>
              <a:spLocks noEditPoints="1"/>
            </p:cNvSpPr>
            <p:nvPr/>
          </p:nvSpPr>
          <p:spPr bwMode="auto">
            <a:xfrm>
              <a:off x="4508" y="2734"/>
              <a:ext cx="132" cy="95"/>
            </a:xfrm>
            <a:custGeom>
              <a:avLst/>
              <a:gdLst>
                <a:gd name="T0" fmla="*/ 132 w 132"/>
                <a:gd name="T1" fmla="*/ 57 h 95"/>
                <a:gd name="T2" fmla="*/ 121 w 132"/>
                <a:gd name="T3" fmla="*/ 95 h 95"/>
                <a:gd name="T4" fmla="*/ 104 w 132"/>
                <a:gd name="T5" fmla="*/ 90 h 95"/>
                <a:gd name="T6" fmla="*/ 132 w 132"/>
                <a:gd name="T7" fmla="*/ 57 h 95"/>
                <a:gd name="T8" fmla="*/ 132 w 132"/>
                <a:gd name="T9" fmla="*/ 57 h 95"/>
                <a:gd name="T10" fmla="*/ 47 w 132"/>
                <a:gd name="T11" fmla="*/ 7 h 95"/>
                <a:gd name="T12" fmla="*/ 23 w 132"/>
                <a:gd name="T13" fmla="*/ 76 h 95"/>
                <a:gd name="T14" fmla="*/ 0 w 132"/>
                <a:gd name="T15" fmla="*/ 62 h 95"/>
                <a:gd name="T16" fmla="*/ 47 w 132"/>
                <a:gd name="T17" fmla="*/ 7 h 95"/>
                <a:gd name="T18" fmla="*/ 47 w 132"/>
                <a:gd name="T19" fmla="*/ 7 h 95"/>
                <a:gd name="T20" fmla="*/ 80 w 132"/>
                <a:gd name="T21" fmla="*/ 48 h 95"/>
                <a:gd name="T22" fmla="*/ 97 w 132"/>
                <a:gd name="T23" fmla="*/ 0 h 95"/>
                <a:gd name="T24" fmla="*/ 113 w 132"/>
                <a:gd name="T25" fmla="*/ 10 h 95"/>
                <a:gd name="T26" fmla="*/ 80 w 132"/>
                <a:gd name="T27" fmla="*/ 48 h 95"/>
                <a:gd name="T28" fmla="*/ 80 w 132"/>
                <a:gd name="T29" fmla="*/ 4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2" h="95">
                  <a:moveTo>
                    <a:pt x="132" y="57"/>
                  </a:moveTo>
                  <a:lnTo>
                    <a:pt x="121" y="95"/>
                  </a:lnTo>
                  <a:lnTo>
                    <a:pt x="104" y="90"/>
                  </a:lnTo>
                  <a:lnTo>
                    <a:pt x="132" y="57"/>
                  </a:lnTo>
                  <a:lnTo>
                    <a:pt x="132" y="57"/>
                  </a:lnTo>
                  <a:close/>
                  <a:moveTo>
                    <a:pt x="47" y="7"/>
                  </a:moveTo>
                  <a:lnTo>
                    <a:pt x="23" y="76"/>
                  </a:lnTo>
                  <a:lnTo>
                    <a:pt x="0" y="62"/>
                  </a:lnTo>
                  <a:lnTo>
                    <a:pt x="47" y="7"/>
                  </a:lnTo>
                  <a:lnTo>
                    <a:pt x="47" y="7"/>
                  </a:lnTo>
                  <a:close/>
                  <a:moveTo>
                    <a:pt x="80" y="48"/>
                  </a:moveTo>
                  <a:lnTo>
                    <a:pt x="97" y="0"/>
                  </a:lnTo>
                  <a:lnTo>
                    <a:pt x="113" y="10"/>
                  </a:lnTo>
                  <a:lnTo>
                    <a:pt x="80" y="48"/>
                  </a:lnTo>
                  <a:lnTo>
                    <a:pt x="80" y="48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36"/>
            <p:cNvSpPr>
              <a:spLocks/>
            </p:cNvSpPr>
            <p:nvPr/>
          </p:nvSpPr>
          <p:spPr bwMode="auto">
            <a:xfrm>
              <a:off x="4482" y="2703"/>
              <a:ext cx="215" cy="135"/>
            </a:xfrm>
            <a:custGeom>
              <a:avLst/>
              <a:gdLst>
                <a:gd name="T0" fmla="*/ 89 w 91"/>
                <a:gd name="T1" fmla="*/ 48 h 57"/>
                <a:gd name="T2" fmla="*/ 91 w 91"/>
                <a:gd name="T3" fmla="*/ 54 h 57"/>
                <a:gd name="T4" fmla="*/ 85 w 91"/>
                <a:gd name="T5" fmla="*/ 56 h 57"/>
                <a:gd name="T6" fmla="*/ 15 w 91"/>
                <a:gd name="T7" fmla="*/ 35 h 57"/>
                <a:gd name="T8" fmla="*/ 3 w 91"/>
                <a:gd name="T9" fmla="*/ 25 h 57"/>
                <a:gd name="T10" fmla="*/ 1 w 91"/>
                <a:gd name="T11" fmla="*/ 22 h 57"/>
                <a:gd name="T12" fmla="*/ 2 w 91"/>
                <a:gd name="T13" fmla="*/ 10 h 57"/>
                <a:gd name="T14" fmla="*/ 11 w 91"/>
                <a:gd name="T15" fmla="*/ 2 h 57"/>
                <a:gd name="T16" fmla="*/ 15 w 91"/>
                <a:gd name="T17" fmla="*/ 1 h 57"/>
                <a:gd name="T18" fmla="*/ 30 w 91"/>
                <a:gd name="T19" fmla="*/ 5 h 57"/>
                <a:gd name="T20" fmla="*/ 89 w 91"/>
                <a:gd name="T21" fmla="*/ 4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57">
                  <a:moveTo>
                    <a:pt x="89" y="48"/>
                  </a:moveTo>
                  <a:cubicBezTo>
                    <a:pt x="91" y="49"/>
                    <a:pt x="91" y="52"/>
                    <a:pt x="91" y="54"/>
                  </a:cubicBezTo>
                  <a:cubicBezTo>
                    <a:pt x="90" y="56"/>
                    <a:pt x="87" y="57"/>
                    <a:pt x="85" y="56"/>
                  </a:cubicBezTo>
                  <a:cubicBezTo>
                    <a:pt x="63" y="49"/>
                    <a:pt x="30" y="39"/>
                    <a:pt x="15" y="35"/>
                  </a:cubicBezTo>
                  <a:cubicBezTo>
                    <a:pt x="10" y="33"/>
                    <a:pt x="5" y="30"/>
                    <a:pt x="3" y="25"/>
                  </a:cubicBezTo>
                  <a:cubicBezTo>
                    <a:pt x="3" y="24"/>
                    <a:pt x="2" y="23"/>
                    <a:pt x="1" y="22"/>
                  </a:cubicBezTo>
                  <a:cubicBezTo>
                    <a:pt x="0" y="18"/>
                    <a:pt x="0" y="13"/>
                    <a:pt x="2" y="10"/>
                  </a:cubicBezTo>
                  <a:cubicBezTo>
                    <a:pt x="3" y="6"/>
                    <a:pt x="7" y="3"/>
                    <a:pt x="11" y="2"/>
                  </a:cubicBezTo>
                  <a:cubicBezTo>
                    <a:pt x="12" y="2"/>
                    <a:pt x="14" y="2"/>
                    <a:pt x="15" y="1"/>
                  </a:cubicBezTo>
                  <a:cubicBezTo>
                    <a:pt x="20" y="0"/>
                    <a:pt x="25" y="1"/>
                    <a:pt x="30" y="5"/>
                  </a:cubicBezTo>
                  <a:cubicBezTo>
                    <a:pt x="42" y="14"/>
                    <a:pt x="70" y="34"/>
                    <a:pt x="89" y="48"/>
                  </a:cubicBezTo>
                  <a:close/>
                </a:path>
              </a:pathLst>
            </a:custGeom>
            <a:noFill/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37"/>
            <p:cNvSpPr>
              <a:spLocks/>
            </p:cNvSpPr>
            <p:nvPr/>
          </p:nvSpPr>
          <p:spPr bwMode="auto">
            <a:xfrm>
              <a:off x="4382" y="2649"/>
              <a:ext cx="90" cy="76"/>
            </a:xfrm>
            <a:custGeom>
              <a:avLst/>
              <a:gdLst>
                <a:gd name="T0" fmla="*/ 28 w 38"/>
                <a:gd name="T1" fmla="*/ 32 h 32"/>
                <a:gd name="T2" fmla="*/ 11 w 38"/>
                <a:gd name="T3" fmla="*/ 28 h 32"/>
                <a:gd name="T4" fmla="*/ 8 w 38"/>
                <a:gd name="T5" fmla="*/ 22 h 32"/>
                <a:gd name="T6" fmla="*/ 13 w 38"/>
                <a:gd name="T7" fmla="*/ 19 h 32"/>
                <a:gd name="T8" fmla="*/ 22 w 38"/>
                <a:gd name="T9" fmla="*/ 22 h 32"/>
                <a:gd name="T10" fmla="*/ 3 w 38"/>
                <a:gd name="T11" fmla="*/ 10 h 32"/>
                <a:gd name="T12" fmla="*/ 2 w 38"/>
                <a:gd name="T13" fmla="*/ 5 h 32"/>
                <a:gd name="T14" fmla="*/ 7 w 38"/>
                <a:gd name="T15" fmla="*/ 4 h 32"/>
                <a:gd name="T16" fmla="*/ 25 w 38"/>
                <a:gd name="T17" fmla="*/ 14 h 32"/>
                <a:gd name="T18" fmla="*/ 18 w 38"/>
                <a:gd name="T19" fmla="*/ 7 h 32"/>
                <a:gd name="T20" fmla="*/ 18 w 38"/>
                <a:gd name="T21" fmla="*/ 1 h 32"/>
                <a:gd name="T22" fmla="*/ 23 w 38"/>
                <a:gd name="T23" fmla="*/ 1 h 32"/>
                <a:gd name="T24" fmla="*/ 38 w 38"/>
                <a:gd name="T25" fmla="*/ 16 h 32"/>
                <a:gd name="T26" fmla="*/ 32 w 38"/>
                <a:gd name="T27" fmla="*/ 23 h 32"/>
                <a:gd name="T28" fmla="*/ 28 w 38"/>
                <a:gd name="T2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" h="32">
                  <a:moveTo>
                    <a:pt x="28" y="32"/>
                  </a:moveTo>
                  <a:cubicBezTo>
                    <a:pt x="11" y="28"/>
                    <a:pt x="11" y="28"/>
                    <a:pt x="11" y="28"/>
                  </a:cubicBezTo>
                  <a:cubicBezTo>
                    <a:pt x="9" y="27"/>
                    <a:pt x="7" y="25"/>
                    <a:pt x="8" y="22"/>
                  </a:cubicBezTo>
                  <a:cubicBezTo>
                    <a:pt x="8" y="20"/>
                    <a:pt x="11" y="19"/>
                    <a:pt x="13" y="19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9"/>
                    <a:pt x="0" y="7"/>
                    <a:pt x="2" y="5"/>
                  </a:cubicBezTo>
                  <a:cubicBezTo>
                    <a:pt x="3" y="3"/>
                    <a:pt x="5" y="2"/>
                    <a:pt x="7" y="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3"/>
                    <a:pt x="18" y="1"/>
                  </a:cubicBezTo>
                  <a:cubicBezTo>
                    <a:pt x="19" y="0"/>
                    <a:pt x="22" y="0"/>
                    <a:pt x="23" y="1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6" y="18"/>
                    <a:pt x="34" y="20"/>
                    <a:pt x="32" y="23"/>
                  </a:cubicBezTo>
                  <a:cubicBezTo>
                    <a:pt x="30" y="26"/>
                    <a:pt x="29" y="29"/>
                    <a:pt x="28" y="32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38"/>
            <p:cNvSpPr>
              <a:spLocks noEditPoints="1"/>
            </p:cNvSpPr>
            <p:nvPr/>
          </p:nvSpPr>
          <p:spPr bwMode="auto">
            <a:xfrm>
              <a:off x="4427" y="2791"/>
              <a:ext cx="247" cy="171"/>
            </a:xfrm>
            <a:custGeom>
              <a:avLst/>
              <a:gdLst>
                <a:gd name="T0" fmla="*/ 80 w 104"/>
                <a:gd name="T1" fmla="*/ 66 h 72"/>
                <a:gd name="T2" fmla="*/ 68 w 104"/>
                <a:gd name="T3" fmla="*/ 66 h 72"/>
                <a:gd name="T4" fmla="*/ 42 w 104"/>
                <a:gd name="T5" fmla="*/ 60 h 72"/>
                <a:gd name="T6" fmla="*/ 42 w 104"/>
                <a:gd name="T7" fmla="*/ 72 h 72"/>
                <a:gd name="T8" fmla="*/ 42 w 104"/>
                <a:gd name="T9" fmla="*/ 60 h 72"/>
                <a:gd name="T10" fmla="*/ 64 w 104"/>
                <a:gd name="T11" fmla="*/ 66 h 72"/>
                <a:gd name="T12" fmla="*/ 52 w 104"/>
                <a:gd name="T13" fmla="*/ 66 h 72"/>
                <a:gd name="T14" fmla="*/ 67 w 104"/>
                <a:gd name="T15" fmla="*/ 44 h 72"/>
                <a:gd name="T16" fmla="*/ 67 w 104"/>
                <a:gd name="T17" fmla="*/ 56 h 72"/>
                <a:gd name="T18" fmla="*/ 67 w 104"/>
                <a:gd name="T19" fmla="*/ 44 h 72"/>
                <a:gd name="T20" fmla="*/ 24 w 104"/>
                <a:gd name="T21" fmla="*/ 50 h 72"/>
                <a:gd name="T22" fmla="*/ 12 w 104"/>
                <a:gd name="T23" fmla="*/ 50 h 72"/>
                <a:gd name="T24" fmla="*/ 50 w 104"/>
                <a:gd name="T25" fmla="*/ 44 h 72"/>
                <a:gd name="T26" fmla="*/ 50 w 104"/>
                <a:gd name="T27" fmla="*/ 56 h 72"/>
                <a:gd name="T28" fmla="*/ 50 w 104"/>
                <a:gd name="T29" fmla="*/ 44 h 72"/>
                <a:gd name="T30" fmla="*/ 40 w 104"/>
                <a:gd name="T31" fmla="*/ 50 h 72"/>
                <a:gd name="T32" fmla="*/ 28 w 104"/>
                <a:gd name="T33" fmla="*/ 50 h 72"/>
                <a:gd name="T34" fmla="*/ 82 w 104"/>
                <a:gd name="T35" fmla="*/ 44 h 72"/>
                <a:gd name="T36" fmla="*/ 82 w 104"/>
                <a:gd name="T37" fmla="*/ 56 h 72"/>
                <a:gd name="T38" fmla="*/ 82 w 104"/>
                <a:gd name="T39" fmla="*/ 44 h 72"/>
                <a:gd name="T40" fmla="*/ 104 w 104"/>
                <a:gd name="T41" fmla="*/ 50 h 72"/>
                <a:gd name="T42" fmla="*/ 92 w 104"/>
                <a:gd name="T43" fmla="*/ 50 h 72"/>
                <a:gd name="T44" fmla="*/ 10 w 104"/>
                <a:gd name="T45" fmla="*/ 28 h 72"/>
                <a:gd name="T46" fmla="*/ 10 w 104"/>
                <a:gd name="T47" fmla="*/ 40 h 72"/>
                <a:gd name="T48" fmla="*/ 10 w 104"/>
                <a:gd name="T49" fmla="*/ 28 h 72"/>
                <a:gd name="T50" fmla="*/ 64 w 104"/>
                <a:gd name="T51" fmla="*/ 34 h 72"/>
                <a:gd name="T52" fmla="*/ 52 w 104"/>
                <a:gd name="T53" fmla="*/ 34 h 72"/>
                <a:gd name="T54" fmla="*/ 74 w 104"/>
                <a:gd name="T55" fmla="*/ 28 h 72"/>
                <a:gd name="T56" fmla="*/ 74 w 104"/>
                <a:gd name="T57" fmla="*/ 40 h 72"/>
                <a:gd name="T58" fmla="*/ 74 w 104"/>
                <a:gd name="T59" fmla="*/ 28 h 72"/>
                <a:gd name="T60" fmla="*/ 48 w 104"/>
                <a:gd name="T61" fmla="*/ 34 h 72"/>
                <a:gd name="T62" fmla="*/ 36 w 104"/>
                <a:gd name="T63" fmla="*/ 34 h 72"/>
                <a:gd name="T64" fmla="*/ 26 w 104"/>
                <a:gd name="T65" fmla="*/ 28 h 72"/>
                <a:gd name="T66" fmla="*/ 26 w 104"/>
                <a:gd name="T67" fmla="*/ 40 h 72"/>
                <a:gd name="T68" fmla="*/ 26 w 104"/>
                <a:gd name="T69" fmla="*/ 28 h 72"/>
                <a:gd name="T70" fmla="*/ 40 w 104"/>
                <a:gd name="T71" fmla="*/ 18 h 72"/>
                <a:gd name="T72" fmla="*/ 28 w 104"/>
                <a:gd name="T73" fmla="*/ 18 h 72"/>
                <a:gd name="T74" fmla="*/ 18 w 104"/>
                <a:gd name="T75" fmla="*/ 12 h 72"/>
                <a:gd name="T76" fmla="*/ 18 w 104"/>
                <a:gd name="T77" fmla="*/ 24 h 72"/>
                <a:gd name="T78" fmla="*/ 18 w 104"/>
                <a:gd name="T79" fmla="*/ 12 h 72"/>
                <a:gd name="T80" fmla="*/ 12 w 104"/>
                <a:gd name="T81" fmla="*/ 6 h 72"/>
                <a:gd name="T82" fmla="*/ 0 w 104"/>
                <a:gd name="T83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4" h="72">
                  <a:moveTo>
                    <a:pt x="74" y="60"/>
                  </a:moveTo>
                  <a:cubicBezTo>
                    <a:pt x="77" y="60"/>
                    <a:pt x="80" y="63"/>
                    <a:pt x="80" y="66"/>
                  </a:cubicBezTo>
                  <a:cubicBezTo>
                    <a:pt x="80" y="69"/>
                    <a:pt x="77" y="72"/>
                    <a:pt x="74" y="72"/>
                  </a:cubicBezTo>
                  <a:cubicBezTo>
                    <a:pt x="71" y="72"/>
                    <a:pt x="68" y="69"/>
                    <a:pt x="68" y="66"/>
                  </a:cubicBezTo>
                  <a:cubicBezTo>
                    <a:pt x="68" y="63"/>
                    <a:pt x="71" y="60"/>
                    <a:pt x="74" y="60"/>
                  </a:cubicBezTo>
                  <a:close/>
                  <a:moveTo>
                    <a:pt x="42" y="60"/>
                  </a:moveTo>
                  <a:cubicBezTo>
                    <a:pt x="45" y="60"/>
                    <a:pt x="48" y="63"/>
                    <a:pt x="48" y="66"/>
                  </a:cubicBezTo>
                  <a:cubicBezTo>
                    <a:pt x="48" y="69"/>
                    <a:pt x="45" y="72"/>
                    <a:pt x="42" y="72"/>
                  </a:cubicBezTo>
                  <a:cubicBezTo>
                    <a:pt x="39" y="72"/>
                    <a:pt x="36" y="69"/>
                    <a:pt x="36" y="66"/>
                  </a:cubicBezTo>
                  <a:cubicBezTo>
                    <a:pt x="36" y="63"/>
                    <a:pt x="39" y="60"/>
                    <a:pt x="42" y="60"/>
                  </a:cubicBezTo>
                  <a:close/>
                  <a:moveTo>
                    <a:pt x="58" y="60"/>
                  </a:moveTo>
                  <a:cubicBezTo>
                    <a:pt x="61" y="60"/>
                    <a:pt x="64" y="63"/>
                    <a:pt x="64" y="66"/>
                  </a:cubicBezTo>
                  <a:cubicBezTo>
                    <a:pt x="64" y="69"/>
                    <a:pt x="61" y="72"/>
                    <a:pt x="58" y="72"/>
                  </a:cubicBezTo>
                  <a:cubicBezTo>
                    <a:pt x="55" y="72"/>
                    <a:pt x="52" y="69"/>
                    <a:pt x="52" y="66"/>
                  </a:cubicBezTo>
                  <a:cubicBezTo>
                    <a:pt x="52" y="63"/>
                    <a:pt x="55" y="60"/>
                    <a:pt x="58" y="60"/>
                  </a:cubicBezTo>
                  <a:close/>
                  <a:moveTo>
                    <a:pt x="67" y="44"/>
                  </a:moveTo>
                  <a:cubicBezTo>
                    <a:pt x="70" y="44"/>
                    <a:pt x="73" y="47"/>
                    <a:pt x="73" y="50"/>
                  </a:cubicBezTo>
                  <a:cubicBezTo>
                    <a:pt x="73" y="53"/>
                    <a:pt x="70" y="56"/>
                    <a:pt x="67" y="56"/>
                  </a:cubicBezTo>
                  <a:cubicBezTo>
                    <a:pt x="63" y="56"/>
                    <a:pt x="61" y="53"/>
                    <a:pt x="61" y="50"/>
                  </a:cubicBezTo>
                  <a:cubicBezTo>
                    <a:pt x="61" y="47"/>
                    <a:pt x="63" y="44"/>
                    <a:pt x="67" y="44"/>
                  </a:cubicBezTo>
                  <a:close/>
                  <a:moveTo>
                    <a:pt x="18" y="44"/>
                  </a:moveTo>
                  <a:cubicBezTo>
                    <a:pt x="21" y="44"/>
                    <a:pt x="24" y="47"/>
                    <a:pt x="24" y="50"/>
                  </a:cubicBezTo>
                  <a:cubicBezTo>
                    <a:pt x="24" y="53"/>
                    <a:pt x="21" y="56"/>
                    <a:pt x="18" y="56"/>
                  </a:cubicBezTo>
                  <a:cubicBezTo>
                    <a:pt x="15" y="56"/>
                    <a:pt x="12" y="53"/>
                    <a:pt x="12" y="50"/>
                  </a:cubicBezTo>
                  <a:cubicBezTo>
                    <a:pt x="12" y="47"/>
                    <a:pt x="15" y="44"/>
                    <a:pt x="18" y="44"/>
                  </a:cubicBezTo>
                  <a:close/>
                  <a:moveTo>
                    <a:pt x="50" y="44"/>
                  </a:moveTo>
                  <a:cubicBezTo>
                    <a:pt x="53" y="44"/>
                    <a:pt x="56" y="47"/>
                    <a:pt x="56" y="50"/>
                  </a:cubicBezTo>
                  <a:cubicBezTo>
                    <a:pt x="56" y="53"/>
                    <a:pt x="53" y="56"/>
                    <a:pt x="50" y="56"/>
                  </a:cubicBezTo>
                  <a:cubicBezTo>
                    <a:pt x="47" y="56"/>
                    <a:pt x="44" y="53"/>
                    <a:pt x="44" y="50"/>
                  </a:cubicBezTo>
                  <a:cubicBezTo>
                    <a:pt x="44" y="47"/>
                    <a:pt x="47" y="44"/>
                    <a:pt x="50" y="44"/>
                  </a:cubicBezTo>
                  <a:close/>
                  <a:moveTo>
                    <a:pt x="34" y="44"/>
                  </a:moveTo>
                  <a:cubicBezTo>
                    <a:pt x="37" y="44"/>
                    <a:pt x="40" y="47"/>
                    <a:pt x="40" y="50"/>
                  </a:cubicBezTo>
                  <a:cubicBezTo>
                    <a:pt x="40" y="53"/>
                    <a:pt x="37" y="56"/>
                    <a:pt x="34" y="56"/>
                  </a:cubicBezTo>
                  <a:cubicBezTo>
                    <a:pt x="31" y="56"/>
                    <a:pt x="28" y="53"/>
                    <a:pt x="28" y="50"/>
                  </a:cubicBezTo>
                  <a:cubicBezTo>
                    <a:pt x="28" y="47"/>
                    <a:pt x="31" y="44"/>
                    <a:pt x="34" y="44"/>
                  </a:cubicBezTo>
                  <a:close/>
                  <a:moveTo>
                    <a:pt x="82" y="44"/>
                  </a:moveTo>
                  <a:cubicBezTo>
                    <a:pt x="85" y="44"/>
                    <a:pt x="88" y="47"/>
                    <a:pt x="88" y="50"/>
                  </a:cubicBezTo>
                  <a:cubicBezTo>
                    <a:pt x="88" y="53"/>
                    <a:pt x="85" y="56"/>
                    <a:pt x="82" y="56"/>
                  </a:cubicBezTo>
                  <a:cubicBezTo>
                    <a:pt x="79" y="56"/>
                    <a:pt x="76" y="53"/>
                    <a:pt x="76" y="50"/>
                  </a:cubicBezTo>
                  <a:cubicBezTo>
                    <a:pt x="76" y="47"/>
                    <a:pt x="79" y="44"/>
                    <a:pt x="82" y="44"/>
                  </a:cubicBezTo>
                  <a:close/>
                  <a:moveTo>
                    <a:pt x="98" y="44"/>
                  </a:moveTo>
                  <a:cubicBezTo>
                    <a:pt x="101" y="44"/>
                    <a:pt x="104" y="47"/>
                    <a:pt x="104" y="50"/>
                  </a:cubicBezTo>
                  <a:cubicBezTo>
                    <a:pt x="104" y="53"/>
                    <a:pt x="101" y="56"/>
                    <a:pt x="98" y="56"/>
                  </a:cubicBezTo>
                  <a:cubicBezTo>
                    <a:pt x="95" y="56"/>
                    <a:pt x="92" y="53"/>
                    <a:pt x="92" y="50"/>
                  </a:cubicBezTo>
                  <a:cubicBezTo>
                    <a:pt x="92" y="47"/>
                    <a:pt x="95" y="44"/>
                    <a:pt x="98" y="44"/>
                  </a:cubicBezTo>
                  <a:close/>
                  <a:moveTo>
                    <a:pt x="10" y="28"/>
                  </a:moveTo>
                  <a:cubicBezTo>
                    <a:pt x="13" y="28"/>
                    <a:pt x="16" y="31"/>
                    <a:pt x="16" y="34"/>
                  </a:cubicBezTo>
                  <a:cubicBezTo>
                    <a:pt x="16" y="37"/>
                    <a:pt x="13" y="40"/>
                    <a:pt x="10" y="40"/>
                  </a:cubicBezTo>
                  <a:cubicBezTo>
                    <a:pt x="7" y="40"/>
                    <a:pt x="4" y="37"/>
                    <a:pt x="4" y="34"/>
                  </a:cubicBezTo>
                  <a:cubicBezTo>
                    <a:pt x="4" y="31"/>
                    <a:pt x="7" y="28"/>
                    <a:pt x="10" y="28"/>
                  </a:cubicBezTo>
                  <a:close/>
                  <a:moveTo>
                    <a:pt x="58" y="28"/>
                  </a:moveTo>
                  <a:cubicBezTo>
                    <a:pt x="61" y="28"/>
                    <a:pt x="64" y="31"/>
                    <a:pt x="64" y="34"/>
                  </a:cubicBezTo>
                  <a:cubicBezTo>
                    <a:pt x="64" y="37"/>
                    <a:pt x="61" y="40"/>
                    <a:pt x="58" y="40"/>
                  </a:cubicBezTo>
                  <a:cubicBezTo>
                    <a:pt x="55" y="40"/>
                    <a:pt x="52" y="37"/>
                    <a:pt x="52" y="34"/>
                  </a:cubicBezTo>
                  <a:cubicBezTo>
                    <a:pt x="52" y="31"/>
                    <a:pt x="55" y="28"/>
                    <a:pt x="58" y="28"/>
                  </a:cubicBezTo>
                  <a:close/>
                  <a:moveTo>
                    <a:pt x="74" y="28"/>
                  </a:moveTo>
                  <a:cubicBezTo>
                    <a:pt x="77" y="28"/>
                    <a:pt x="80" y="31"/>
                    <a:pt x="80" y="34"/>
                  </a:cubicBezTo>
                  <a:cubicBezTo>
                    <a:pt x="80" y="37"/>
                    <a:pt x="77" y="40"/>
                    <a:pt x="74" y="40"/>
                  </a:cubicBezTo>
                  <a:cubicBezTo>
                    <a:pt x="71" y="40"/>
                    <a:pt x="68" y="37"/>
                    <a:pt x="68" y="34"/>
                  </a:cubicBezTo>
                  <a:cubicBezTo>
                    <a:pt x="68" y="31"/>
                    <a:pt x="71" y="28"/>
                    <a:pt x="74" y="28"/>
                  </a:cubicBezTo>
                  <a:close/>
                  <a:moveTo>
                    <a:pt x="42" y="28"/>
                  </a:moveTo>
                  <a:cubicBezTo>
                    <a:pt x="45" y="28"/>
                    <a:pt x="48" y="31"/>
                    <a:pt x="48" y="34"/>
                  </a:cubicBezTo>
                  <a:cubicBezTo>
                    <a:pt x="48" y="37"/>
                    <a:pt x="45" y="40"/>
                    <a:pt x="42" y="40"/>
                  </a:cubicBezTo>
                  <a:cubicBezTo>
                    <a:pt x="39" y="40"/>
                    <a:pt x="36" y="37"/>
                    <a:pt x="36" y="34"/>
                  </a:cubicBezTo>
                  <a:cubicBezTo>
                    <a:pt x="36" y="31"/>
                    <a:pt x="39" y="28"/>
                    <a:pt x="42" y="28"/>
                  </a:cubicBezTo>
                  <a:close/>
                  <a:moveTo>
                    <a:pt x="26" y="28"/>
                  </a:moveTo>
                  <a:cubicBezTo>
                    <a:pt x="29" y="28"/>
                    <a:pt x="32" y="31"/>
                    <a:pt x="32" y="34"/>
                  </a:cubicBezTo>
                  <a:cubicBezTo>
                    <a:pt x="32" y="37"/>
                    <a:pt x="29" y="40"/>
                    <a:pt x="26" y="40"/>
                  </a:cubicBezTo>
                  <a:cubicBezTo>
                    <a:pt x="23" y="40"/>
                    <a:pt x="20" y="37"/>
                    <a:pt x="20" y="34"/>
                  </a:cubicBezTo>
                  <a:cubicBezTo>
                    <a:pt x="20" y="31"/>
                    <a:pt x="23" y="28"/>
                    <a:pt x="26" y="28"/>
                  </a:cubicBezTo>
                  <a:close/>
                  <a:moveTo>
                    <a:pt x="34" y="12"/>
                  </a:moveTo>
                  <a:cubicBezTo>
                    <a:pt x="37" y="12"/>
                    <a:pt x="40" y="15"/>
                    <a:pt x="40" y="18"/>
                  </a:cubicBezTo>
                  <a:cubicBezTo>
                    <a:pt x="40" y="21"/>
                    <a:pt x="37" y="24"/>
                    <a:pt x="34" y="24"/>
                  </a:cubicBezTo>
                  <a:cubicBezTo>
                    <a:pt x="31" y="24"/>
                    <a:pt x="28" y="21"/>
                    <a:pt x="28" y="18"/>
                  </a:cubicBezTo>
                  <a:cubicBezTo>
                    <a:pt x="28" y="15"/>
                    <a:pt x="31" y="12"/>
                    <a:pt x="34" y="12"/>
                  </a:cubicBezTo>
                  <a:close/>
                  <a:moveTo>
                    <a:pt x="18" y="12"/>
                  </a:moveTo>
                  <a:cubicBezTo>
                    <a:pt x="21" y="12"/>
                    <a:pt x="24" y="15"/>
                    <a:pt x="24" y="18"/>
                  </a:cubicBezTo>
                  <a:cubicBezTo>
                    <a:pt x="24" y="21"/>
                    <a:pt x="21" y="24"/>
                    <a:pt x="18" y="24"/>
                  </a:cubicBezTo>
                  <a:cubicBezTo>
                    <a:pt x="15" y="24"/>
                    <a:pt x="12" y="21"/>
                    <a:pt x="12" y="18"/>
                  </a:cubicBezTo>
                  <a:cubicBezTo>
                    <a:pt x="12" y="15"/>
                    <a:pt x="15" y="12"/>
                    <a:pt x="18" y="12"/>
                  </a:cubicBezTo>
                  <a:close/>
                  <a:moveTo>
                    <a:pt x="6" y="0"/>
                  </a:moveTo>
                  <a:cubicBezTo>
                    <a:pt x="9" y="0"/>
                    <a:pt x="12" y="3"/>
                    <a:pt x="12" y="6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39"/>
            <p:cNvSpPr>
              <a:spLocks noEditPoints="1"/>
            </p:cNvSpPr>
            <p:nvPr/>
          </p:nvSpPr>
          <p:spPr bwMode="auto">
            <a:xfrm>
              <a:off x="4418" y="2800"/>
              <a:ext cx="246" cy="171"/>
            </a:xfrm>
            <a:custGeom>
              <a:avLst/>
              <a:gdLst>
                <a:gd name="T0" fmla="*/ 80 w 104"/>
                <a:gd name="T1" fmla="*/ 66 h 72"/>
                <a:gd name="T2" fmla="*/ 68 w 104"/>
                <a:gd name="T3" fmla="*/ 66 h 72"/>
                <a:gd name="T4" fmla="*/ 42 w 104"/>
                <a:gd name="T5" fmla="*/ 60 h 72"/>
                <a:gd name="T6" fmla="*/ 42 w 104"/>
                <a:gd name="T7" fmla="*/ 72 h 72"/>
                <a:gd name="T8" fmla="*/ 42 w 104"/>
                <a:gd name="T9" fmla="*/ 60 h 72"/>
                <a:gd name="T10" fmla="*/ 64 w 104"/>
                <a:gd name="T11" fmla="*/ 66 h 72"/>
                <a:gd name="T12" fmla="*/ 52 w 104"/>
                <a:gd name="T13" fmla="*/ 66 h 72"/>
                <a:gd name="T14" fmla="*/ 67 w 104"/>
                <a:gd name="T15" fmla="*/ 44 h 72"/>
                <a:gd name="T16" fmla="*/ 67 w 104"/>
                <a:gd name="T17" fmla="*/ 56 h 72"/>
                <a:gd name="T18" fmla="*/ 67 w 104"/>
                <a:gd name="T19" fmla="*/ 44 h 72"/>
                <a:gd name="T20" fmla="*/ 24 w 104"/>
                <a:gd name="T21" fmla="*/ 50 h 72"/>
                <a:gd name="T22" fmla="*/ 12 w 104"/>
                <a:gd name="T23" fmla="*/ 50 h 72"/>
                <a:gd name="T24" fmla="*/ 50 w 104"/>
                <a:gd name="T25" fmla="*/ 44 h 72"/>
                <a:gd name="T26" fmla="*/ 50 w 104"/>
                <a:gd name="T27" fmla="*/ 56 h 72"/>
                <a:gd name="T28" fmla="*/ 50 w 104"/>
                <a:gd name="T29" fmla="*/ 44 h 72"/>
                <a:gd name="T30" fmla="*/ 40 w 104"/>
                <a:gd name="T31" fmla="*/ 50 h 72"/>
                <a:gd name="T32" fmla="*/ 28 w 104"/>
                <a:gd name="T33" fmla="*/ 50 h 72"/>
                <a:gd name="T34" fmla="*/ 82 w 104"/>
                <a:gd name="T35" fmla="*/ 44 h 72"/>
                <a:gd name="T36" fmla="*/ 82 w 104"/>
                <a:gd name="T37" fmla="*/ 56 h 72"/>
                <a:gd name="T38" fmla="*/ 82 w 104"/>
                <a:gd name="T39" fmla="*/ 44 h 72"/>
                <a:gd name="T40" fmla="*/ 104 w 104"/>
                <a:gd name="T41" fmla="*/ 50 h 72"/>
                <a:gd name="T42" fmla="*/ 92 w 104"/>
                <a:gd name="T43" fmla="*/ 50 h 72"/>
                <a:gd name="T44" fmla="*/ 10 w 104"/>
                <a:gd name="T45" fmla="*/ 28 h 72"/>
                <a:gd name="T46" fmla="*/ 10 w 104"/>
                <a:gd name="T47" fmla="*/ 40 h 72"/>
                <a:gd name="T48" fmla="*/ 10 w 104"/>
                <a:gd name="T49" fmla="*/ 28 h 72"/>
                <a:gd name="T50" fmla="*/ 64 w 104"/>
                <a:gd name="T51" fmla="*/ 34 h 72"/>
                <a:gd name="T52" fmla="*/ 52 w 104"/>
                <a:gd name="T53" fmla="*/ 34 h 72"/>
                <a:gd name="T54" fmla="*/ 74 w 104"/>
                <a:gd name="T55" fmla="*/ 28 h 72"/>
                <a:gd name="T56" fmla="*/ 74 w 104"/>
                <a:gd name="T57" fmla="*/ 40 h 72"/>
                <a:gd name="T58" fmla="*/ 74 w 104"/>
                <a:gd name="T59" fmla="*/ 28 h 72"/>
                <a:gd name="T60" fmla="*/ 48 w 104"/>
                <a:gd name="T61" fmla="*/ 34 h 72"/>
                <a:gd name="T62" fmla="*/ 36 w 104"/>
                <a:gd name="T63" fmla="*/ 34 h 72"/>
                <a:gd name="T64" fmla="*/ 26 w 104"/>
                <a:gd name="T65" fmla="*/ 28 h 72"/>
                <a:gd name="T66" fmla="*/ 26 w 104"/>
                <a:gd name="T67" fmla="*/ 40 h 72"/>
                <a:gd name="T68" fmla="*/ 26 w 104"/>
                <a:gd name="T69" fmla="*/ 28 h 72"/>
                <a:gd name="T70" fmla="*/ 40 w 104"/>
                <a:gd name="T71" fmla="*/ 18 h 72"/>
                <a:gd name="T72" fmla="*/ 28 w 104"/>
                <a:gd name="T73" fmla="*/ 18 h 72"/>
                <a:gd name="T74" fmla="*/ 18 w 104"/>
                <a:gd name="T75" fmla="*/ 12 h 72"/>
                <a:gd name="T76" fmla="*/ 18 w 104"/>
                <a:gd name="T77" fmla="*/ 24 h 72"/>
                <a:gd name="T78" fmla="*/ 18 w 104"/>
                <a:gd name="T79" fmla="*/ 12 h 72"/>
                <a:gd name="T80" fmla="*/ 12 w 104"/>
                <a:gd name="T81" fmla="*/ 6 h 72"/>
                <a:gd name="T82" fmla="*/ 0 w 104"/>
                <a:gd name="T83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4" h="72">
                  <a:moveTo>
                    <a:pt x="74" y="60"/>
                  </a:moveTo>
                  <a:cubicBezTo>
                    <a:pt x="77" y="60"/>
                    <a:pt x="80" y="63"/>
                    <a:pt x="80" y="66"/>
                  </a:cubicBezTo>
                  <a:cubicBezTo>
                    <a:pt x="80" y="69"/>
                    <a:pt x="77" y="72"/>
                    <a:pt x="74" y="72"/>
                  </a:cubicBezTo>
                  <a:cubicBezTo>
                    <a:pt x="71" y="72"/>
                    <a:pt x="68" y="69"/>
                    <a:pt x="68" y="66"/>
                  </a:cubicBezTo>
                  <a:cubicBezTo>
                    <a:pt x="68" y="63"/>
                    <a:pt x="71" y="60"/>
                    <a:pt x="74" y="60"/>
                  </a:cubicBezTo>
                  <a:close/>
                  <a:moveTo>
                    <a:pt x="42" y="60"/>
                  </a:moveTo>
                  <a:cubicBezTo>
                    <a:pt x="45" y="60"/>
                    <a:pt x="48" y="63"/>
                    <a:pt x="48" y="66"/>
                  </a:cubicBezTo>
                  <a:cubicBezTo>
                    <a:pt x="48" y="69"/>
                    <a:pt x="45" y="72"/>
                    <a:pt x="42" y="72"/>
                  </a:cubicBezTo>
                  <a:cubicBezTo>
                    <a:pt x="39" y="72"/>
                    <a:pt x="36" y="69"/>
                    <a:pt x="36" y="66"/>
                  </a:cubicBezTo>
                  <a:cubicBezTo>
                    <a:pt x="36" y="63"/>
                    <a:pt x="39" y="60"/>
                    <a:pt x="42" y="60"/>
                  </a:cubicBezTo>
                  <a:close/>
                  <a:moveTo>
                    <a:pt x="58" y="60"/>
                  </a:moveTo>
                  <a:cubicBezTo>
                    <a:pt x="61" y="60"/>
                    <a:pt x="64" y="63"/>
                    <a:pt x="64" y="66"/>
                  </a:cubicBezTo>
                  <a:cubicBezTo>
                    <a:pt x="64" y="69"/>
                    <a:pt x="61" y="72"/>
                    <a:pt x="58" y="72"/>
                  </a:cubicBezTo>
                  <a:cubicBezTo>
                    <a:pt x="55" y="72"/>
                    <a:pt x="52" y="69"/>
                    <a:pt x="52" y="66"/>
                  </a:cubicBezTo>
                  <a:cubicBezTo>
                    <a:pt x="52" y="63"/>
                    <a:pt x="55" y="60"/>
                    <a:pt x="58" y="60"/>
                  </a:cubicBezTo>
                  <a:close/>
                  <a:moveTo>
                    <a:pt x="67" y="44"/>
                  </a:moveTo>
                  <a:cubicBezTo>
                    <a:pt x="70" y="44"/>
                    <a:pt x="73" y="47"/>
                    <a:pt x="73" y="50"/>
                  </a:cubicBezTo>
                  <a:cubicBezTo>
                    <a:pt x="73" y="53"/>
                    <a:pt x="70" y="56"/>
                    <a:pt x="67" y="56"/>
                  </a:cubicBezTo>
                  <a:cubicBezTo>
                    <a:pt x="63" y="56"/>
                    <a:pt x="61" y="53"/>
                    <a:pt x="61" y="50"/>
                  </a:cubicBezTo>
                  <a:cubicBezTo>
                    <a:pt x="61" y="47"/>
                    <a:pt x="63" y="44"/>
                    <a:pt x="67" y="44"/>
                  </a:cubicBezTo>
                  <a:close/>
                  <a:moveTo>
                    <a:pt x="18" y="44"/>
                  </a:moveTo>
                  <a:cubicBezTo>
                    <a:pt x="21" y="44"/>
                    <a:pt x="24" y="47"/>
                    <a:pt x="24" y="50"/>
                  </a:cubicBezTo>
                  <a:cubicBezTo>
                    <a:pt x="24" y="53"/>
                    <a:pt x="21" y="56"/>
                    <a:pt x="18" y="56"/>
                  </a:cubicBezTo>
                  <a:cubicBezTo>
                    <a:pt x="15" y="56"/>
                    <a:pt x="12" y="53"/>
                    <a:pt x="12" y="50"/>
                  </a:cubicBezTo>
                  <a:cubicBezTo>
                    <a:pt x="12" y="47"/>
                    <a:pt x="15" y="44"/>
                    <a:pt x="18" y="44"/>
                  </a:cubicBezTo>
                  <a:close/>
                  <a:moveTo>
                    <a:pt x="50" y="44"/>
                  </a:moveTo>
                  <a:cubicBezTo>
                    <a:pt x="53" y="44"/>
                    <a:pt x="56" y="47"/>
                    <a:pt x="56" y="50"/>
                  </a:cubicBezTo>
                  <a:cubicBezTo>
                    <a:pt x="56" y="53"/>
                    <a:pt x="53" y="56"/>
                    <a:pt x="50" y="56"/>
                  </a:cubicBezTo>
                  <a:cubicBezTo>
                    <a:pt x="47" y="56"/>
                    <a:pt x="44" y="53"/>
                    <a:pt x="44" y="50"/>
                  </a:cubicBezTo>
                  <a:cubicBezTo>
                    <a:pt x="44" y="47"/>
                    <a:pt x="47" y="44"/>
                    <a:pt x="50" y="44"/>
                  </a:cubicBezTo>
                  <a:close/>
                  <a:moveTo>
                    <a:pt x="34" y="44"/>
                  </a:moveTo>
                  <a:cubicBezTo>
                    <a:pt x="37" y="44"/>
                    <a:pt x="40" y="47"/>
                    <a:pt x="40" y="50"/>
                  </a:cubicBezTo>
                  <a:cubicBezTo>
                    <a:pt x="40" y="53"/>
                    <a:pt x="37" y="56"/>
                    <a:pt x="34" y="56"/>
                  </a:cubicBezTo>
                  <a:cubicBezTo>
                    <a:pt x="31" y="56"/>
                    <a:pt x="28" y="53"/>
                    <a:pt x="28" y="50"/>
                  </a:cubicBezTo>
                  <a:cubicBezTo>
                    <a:pt x="28" y="47"/>
                    <a:pt x="31" y="44"/>
                    <a:pt x="34" y="44"/>
                  </a:cubicBezTo>
                  <a:close/>
                  <a:moveTo>
                    <a:pt x="82" y="44"/>
                  </a:moveTo>
                  <a:cubicBezTo>
                    <a:pt x="85" y="44"/>
                    <a:pt x="88" y="47"/>
                    <a:pt x="88" y="50"/>
                  </a:cubicBezTo>
                  <a:cubicBezTo>
                    <a:pt x="88" y="53"/>
                    <a:pt x="85" y="56"/>
                    <a:pt x="82" y="56"/>
                  </a:cubicBezTo>
                  <a:cubicBezTo>
                    <a:pt x="79" y="56"/>
                    <a:pt x="76" y="53"/>
                    <a:pt x="76" y="50"/>
                  </a:cubicBezTo>
                  <a:cubicBezTo>
                    <a:pt x="76" y="47"/>
                    <a:pt x="79" y="44"/>
                    <a:pt x="82" y="44"/>
                  </a:cubicBezTo>
                  <a:close/>
                  <a:moveTo>
                    <a:pt x="98" y="44"/>
                  </a:moveTo>
                  <a:cubicBezTo>
                    <a:pt x="101" y="44"/>
                    <a:pt x="104" y="47"/>
                    <a:pt x="104" y="50"/>
                  </a:cubicBezTo>
                  <a:cubicBezTo>
                    <a:pt x="104" y="53"/>
                    <a:pt x="101" y="56"/>
                    <a:pt x="98" y="56"/>
                  </a:cubicBezTo>
                  <a:cubicBezTo>
                    <a:pt x="95" y="56"/>
                    <a:pt x="92" y="53"/>
                    <a:pt x="92" y="50"/>
                  </a:cubicBezTo>
                  <a:cubicBezTo>
                    <a:pt x="92" y="47"/>
                    <a:pt x="95" y="44"/>
                    <a:pt x="98" y="44"/>
                  </a:cubicBezTo>
                  <a:close/>
                  <a:moveTo>
                    <a:pt x="10" y="28"/>
                  </a:moveTo>
                  <a:cubicBezTo>
                    <a:pt x="13" y="28"/>
                    <a:pt x="16" y="31"/>
                    <a:pt x="16" y="34"/>
                  </a:cubicBezTo>
                  <a:cubicBezTo>
                    <a:pt x="16" y="37"/>
                    <a:pt x="13" y="40"/>
                    <a:pt x="10" y="40"/>
                  </a:cubicBezTo>
                  <a:cubicBezTo>
                    <a:pt x="7" y="40"/>
                    <a:pt x="4" y="37"/>
                    <a:pt x="4" y="34"/>
                  </a:cubicBezTo>
                  <a:cubicBezTo>
                    <a:pt x="4" y="31"/>
                    <a:pt x="7" y="28"/>
                    <a:pt x="10" y="28"/>
                  </a:cubicBezTo>
                  <a:close/>
                  <a:moveTo>
                    <a:pt x="58" y="28"/>
                  </a:moveTo>
                  <a:cubicBezTo>
                    <a:pt x="61" y="28"/>
                    <a:pt x="64" y="31"/>
                    <a:pt x="64" y="34"/>
                  </a:cubicBezTo>
                  <a:cubicBezTo>
                    <a:pt x="64" y="37"/>
                    <a:pt x="61" y="40"/>
                    <a:pt x="58" y="40"/>
                  </a:cubicBezTo>
                  <a:cubicBezTo>
                    <a:pt x="55" y="40"/>
                    <a:pt x="52" y="37"/>
                    <a:pt x="52" y="34"/>
                  </a:cubicBezTo>
                  <a:cubicBezTo>
                    <a:pt x="52" y="31"/>
                    <a:pt x="55" y="28"/>
                    <a:pt x="58" y="28"/>
                  </a:cubicBezTo>
                  <a:close/>
                  <a:moveTo>
                    <a:pt x="74" y="28"/>
                  </a:moveTo>
                  <a:cubicBezTo>
                    <a:pt x="77" y="28"/>
                    <a:pt x="80" y="31"/>
                    <a:pt x="80" y="34"/>
                  </a:cubicBezTo>
                  <a:cubicBezTo>
                    <a:pt x="80" y="37"/>
                    <a:pt x="77" y="40"/>
                    <a:pt x="74" y="40"/>
                  </a:cubicBezTo>
                  <a:cubicBezTo>
                    <a:pt x="71" y="40"/>
                    <a:pt x="68" y="37"/>
                    <a:pt x="68" y="34"/>
                  </a:cubicBezTo>
                  <a:cubicBezTo>
                    <a:pt x="68" y="31"/>
                    <a:pt x="71" y="28"/>
                    <a:pt x="74" y="28"/>
                  </a:cubicBezTo>
                  <a:close/>
                  <a:moveTo>
                    <a:pt x="42" y="28"/>
                  </a:moveTo>
                  <a:cubicBezTo>
                    <a:pt x="45" y="28"/>
                    <a:pt x="48" y="31"/>
                    <a:pt x="48" y="34"/>
                  </a:cubicBezTo>
                  <a:cubicBezTo>
                    <a:pt x="48" y="37"/>
                    <a:pt x="45" y="40"/>
                    <a:pt x="42" y="40"/>
                  </a:cubicBezTo>
                  <a:cubicBezTo>
                    <a:pt x="39" y="40"/>
                    <a:pt x="36" y="37"/>
                    <a:pt x="36" y="34"/>
                  </a:cubicBezTo>
                  <a:cubicBezTo>
                    <a:pt x="36" y="31"/>
                    <a:pt x="39" y="28"/>
                    <a:pt x="42" y="28"/>
                  </a:cubicBezTo>
                  <a:close/>
                  <a:moveTo>
                    <a:pt x="26" y="28"/>
                  </a:moveTo>
                  <a:cubicBezTo>
                    <a:pt x="29" y="28"/>
                    <a:pt x="32" y="31"/>
                    <a:pt x="32" y="34"/>
                  </a:cubicBezTo>
                  <a:cubicBezTo>
                    <a:pt x="32" y="37"/>
                    <a:pt x="29" y="40"/>
                    <a:pt x="26" y="40"/>
                  </a:cubicBezTo>
                  <a:cubicBezTo>
                    <a:pt x="23" y="40"/>
                    <a:pt x="20" y="37"/>
                    <a:pt x="20" y="34"/>
                  </a:cubicBezTo>
                  <a:cubicBezTo>
                    <a:pt x="20" y="31"/>
                    <a:pt x="23" y="28"/>
                    <a:pt x="26" y="28"/>
                  </a:cubicBezTo>
                  <a:close/>
                  <a:moveTo>
                    <a:pt x="34" y="12"/>
                  </a:moveTo>
                  <a:cubicBezTo>
                    <a:pt x="37" y="12"/>
                    <a:pt x="40" y="15"/>
                    <a:pt x="40" y="18"/>
                  </a:cubicBezTo>
                  <a:cubicBezTo>
                    <a:pt x="40" y="21"/>
                    <a:pt x="37" y="24"/>
                    <a:pt x="34" y="24"/>
                  </a:cubicBezTo>
                  <a:cubicBezTo>
                    <a:pt x="31" y="24"/>
                    <a:pt x="28" y="21"/>
                    <a:pt x="28" y="18"/>
                  </a:cubicBezTo>
                  <a:cubicBezTo>
                    <a:pt x="28" y="15"/>
                    <a:pt x="31" y="12"/>
                    <a:pt x="34" y="12"/>
                  </a:cubicBezTo>
                  <a:close/>
                  <a:moveTo>
                    <a:pt x="18" y="12"/>
                  </a:moveTo>
                  <a:cubicBezTo>
                    <a:pt x="21" y="12"/>
                    <a:pt x="24" y="15"/>
                    <a:pt x="24" y="18"/>
                  </a:cubicBezTo>
                  <a:cubicBezTo>
                    <a:pt x="24" y="21"/>
                    <a:pt x="21" y="24"/>
                    <a:pt x="18" y="24"/>
                  </a:cubicBezTo>
                  <a:cubicBezTo>
                    <a:pt x="15" y="24"/>
                    <a:pt x="12" y="21"/>
                    <a:pt x="12" y="18"/>
                  </a:cubicBezTo>
                  <a:cubicBezTo>
                    <a:pt x="12" y="15"/>
                    <a:pt x="15" y="12"/>
                    <a:pt x="18" y="12"/>
                  </a:cubicBezTo>
                  <a:close/>
                  <a:moveTo>
                    <a:pt x="6" y="0"/>
                  </a:moveTo>
                  <a:cubicBezTo>
                    <a:pt x="9" y="0"/>
                    <a:pt x="12" y="3"/>
                    <a:pt x="12" y="6"/>
                  </a:cubicBez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40"/>
            <p:cNvSpPr>
              <a:spLocks noEditPoints="1"/>
            </p:cNvSpPr>
            <p:nvPr/>
          </p:nvSpPr>
          <p:spPr bwMode="auto">
            <a:xfrm>
              <a:off x="2907" y="3397"/>
              <a:ext cx="452" cy="356"/>
            </a:xfrm>
            <a:custGeom>
              <a:avLst/>
              <a:gdLst>
                <a:gd name="T0" fmla="*/ 70 w 191"/>
                <a:gd name="T1" fmla="*/ 106 h 150"/>
                <a:gd name="T2" fmla="*/ 90 w 191"/>
                <a:gd name="T3" fmla="*/ 84 h 150"/>
                <a:gd name="T4" fmla="*/ 191 w 191"/>
                <a:gd name="T5" fmla="*/ 56 h 150"/>
                <a:gd name="T6" fmla="*/ 70 w 191"/>
                <a:gd name="T7" fmla="*/ 106 h 150"/>
                <a:gd name="T8" fmla="*/ 23 w 191"/>
                <a:gd name="T9" fmla="*/ 5 h 150"/>
                <a:gd name="T10" fmla="*/ 90 w 191"/>
                <a:gd name="T11" fmla="*/ 4 h 150"/>
                <a:gd name="T12" fmla="*/ 28 w 191"/>
                <a:gd name="T13" fmla="*/ 68 h 150"/>
                <a:gd name="T14" fmla="*/ 23 w 191"/>
                <a:gd name="T15" fmla="*/ 5 h 150"/>
                <a:gd name="T16" fmla="*/ 26 w 191"/>
                <a:gd name="T17" fmla="*/ 0 h 150"/>
                <a:gd name="T18" fmla="*/ 23 w 191"/>
                <a:gd name="T19" fmla="*/ 5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50">
                  <a:moveTo>
                    <a:pt x="70" y="106"/>
                  </a:moveTo>
                  <a:cubicBezTo>
                    <a:pt x="90" y="84"/>
                    <a:pt x="90" y="84"/>
                    <a:pt x="90" y="84"/>
                  </a:cubicBezTo>
                  <a:cubicBezTo>
                    <a:pt x="108" y="115"/>
                    <a:pt x="176" y="72"/>
                    <a:pt x="191" y="56"/>
                  </a:cubicBezTo>
                  <a:cubicBezTo>
                    <a:pt x="181" y="79"/>
                    <a:pt x="103" y="150"/>
                    <a:pt x="70" y="106"/>
                  </a:cubicBezTo>
                  <a:close/>
                  <a:moveTo>
                    <a:pt x="23" y="5"/>
                  </a:moveTo>
                  <a:cubicBezTo>
                    <a:pt x="27" y="14"/>
                    <a:pt x="55" y="30"/>
                    <a:pt x="90" y="4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8"/>
                    <a:pt x="0" y="48"/>
                    <a:pt x="23" y="5"/>
                  </a:cubicBezTo>
                  <a:cubicBezTo>
                    <a:pt x="22" y="2"/>
                    <a:pt x="23" y="1"/>
                    <a:pt x="26" y="0"/>
                  </a:cubicBezTo>
                  <a:cubicBezTo>
                    <a:pt x="25" y="2"/>
                    <a:pt x="24" y="3"/>
                    <a:pt x="23" y="5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41"/>
            <p:cNvSpPr>
              <a:spLocks noEditPoints="1"/>
            </p:cNvSpPr>
            <p:nvPr/>
          </p:nvSpPr>
          <p:spPr bwMode="auto">
            <a:xfrm>
              <a:off x="2926" y="3205"/>
              <a:ext cx="490" cy="491"/>
            </a:xfrm>
            <a:custGeom>
              <a:avLst/>
              <a:gdLst>
                <a:gd name="T0" fmla="*/ 143 w 207"/>
                <a:gd name="T1" fmla="*/ 19 h 207"/>
                <a:gd name="T2" fmla="*/ 19 w 207"/>
                <a:gd name="T3" fmla="*/ 143 h 207"/>
                <a:gd name="T4" fmla="*/ 47 w 207"/>
                <a:gd name="T5" fmla="*/ 47 h 207"/>
                <a:gd name="T6" fmla="*/ 143 w 207"/>
                <a:gd name="T7" fmla="*/ 19 h 207"/>
                <a:gd name="T8" fmla="*/ 64 w 207"/>
                <a:gd name="T9" fmla="*/ 188 h 207"/>
                <a:gd name="T10" fmla="*/ 188 w 207"/>
                <a:gd name="T11" fmla="*/ 64 h 207"/>
                <a:gd name="T12" fmla="*/ 160 w 207"/>
                <a:gd name="T13" fmla="*/ 160 h 207"/>
                <a:gd name="T14" fmla="*/ 64 w 207"/>
                <a:gd name="T15" fmla="*/ 188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7" h="207">
                  <a:moveTo>
                    <a:pt x="143" y="19"/>
                  </a:moveTo>
                  <a:cubicBezTo>
                    <a:pt x="19" y="143"/>
                    <a:pt x="19" y="143"/>
                    <a:pt x="19" y="143"/>
                  </a:cubicBezTo>
                  <a:cubicBezTo>
                    <a:pt x="0" y="124"/>
                    <a:pt x="13" y="81"/>
                    <a:pt x="47" y="47"/>
                  </a:cubicBezTo>
                  <a:cubicBezTo>
                    <a:pt x="81" y="13"/>
                    <a:pt x="124" y="0"/>
                    <a:pt x="143" y="19"/>
                  </a:cubicBezTo>
                  <a:close/>
                  <a:moveTo>
                    <a:pt x="64" y="188"/>
                  </a:moveTo>
                  <a:cubicBezTo>
                    <a:pt x="188" y="64"/>
                    <a:pt x="188" y="64"/>
                    <a:pt x="188" y="64"/>
                  </a:cubicBezTo>
                  <a:cubicBezTo>
                    <a:pt x="207" y="83"/>
                    <a:pt x="194" y="126"/>
                    <a:pt x="160" y="160"/>
                  </a:cubicBezTo>
                  <a:cubicBezTo>
                    <a:pt x="126" y="194"/>
                    <a:pt x="83" y="207"/>
                    <a:pt x="64" y="188"/>
                  </a:cubicBezTo>
                  <a:close/>
                </a:path>
              </a:pathLst>
            </a:custGeom>
            <a:noFill/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42"/>
            <p:cNvSpPr>
              <a:spLocks/>
            </p:cNvSpPr>
            <p:nvPr/>
          </p:nvSpPr>
          <p:spPr bwMode="auto">
            <a:xfrm>
              <a:off x="2969" y="3241"/>
              <a:ext cx="412" cy="412"/>
            </a:xfrm>
            <a:custGeom>
              <a:avLst/>
              <a:gdLst>
                <a:gd name="T0" fmla="*/ 165 w 174"/>
                <a:gd name="T1" fmla="*/ 43 h 174"/>
                <a:gd name="T2" fmla="*/ 165 w 174"/>
                <a:gd name="T3" fmla="*/ 9 h 174"/>
                <a:gd name="T4" fmla="*/ 131 w 174"/>
                <a:gd name="T5" fmla="*/ 9 h 174"/>
                <a:gd name="T6" fmla="*/ 9 w 174"/>
                <a:gd name="T7" fmla="*/ 131 h 174"/>
                <a:gd name="T8" fmla="*/ 9 w 174"/>
                <a:gd name="T9" fmla="*/ 165 h 174"/>
                <a:gd name="T10" fmla="*/ 43 w 174"/>
                <a:gd name="T11" fmla="*/ 165 h 174"/>
                <a:gd name="T12" fmla="*/ 165 w 174"/>
                <a:gd name="T13" fmla="*/ 4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4" h="174">
                  <a:moveTo>
                    <a:pt x="165" y="43"/>
                  </a:moveTo>
                  <a:cubicBezTo>
                    <a:pt x="174" y="34"/>
                    <a:pt x="174" y="19"/>
                    <a:pt x="165" y="9"/>
                  </a:cubicBezTo>
                  <a:cubicBezTo>
                    <a:pt x="155" y="0"/>
                    <a:pt x="140" y="0"/>
                    <a:pt x="131" y="9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0" y="140"/>
                    <a:pt x="0" y="155"/>
                    <a:pt x="9" y="165"/>
                  </a:cubicBezTo>
                  <a:cubicBezTo>
                    <a:pt x="19" y="174"/>
                    <a:pt x="34" y="174"/>
                    <a:pt x="43" y="165"/>
                  </a:cubicBezTo>
                  <a:cubicBezTo>
                    <a:pt x="165" y="43"/>
                    <a:pt x="165" y="43"/>
                    <a:pt x="165" y="43"/>
                  </a:cubicBezTo>
                  <a:close/>
                </a:path>
              </a:pathLst>
            </a:custGeom>
            <a:solidFill>
              <a:srgbClr val="D9D9D9"/>
            </a:solidFill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43"/>
            <p:cNvSpPr>
              <a:spLocks/>
            </p:cNvSpPr>
            <p:nvPr/>
          </p:nvSpPr>
          <p:spPr bwMode="auto">
            <a:xfrm>
              <a:off x="3021" y="3300"/>
              <a:ext cx="310" cy="310"/>
            </a:xfrm>
            <a:custGeom>
              <a:avLst/>
              <a:gdLst>
                <a:gd name="T0" fmla="*/ 25 w 131"/>
                <a:gd name="T1" fmla="*/ 104 h 131"/>
                <a:gd name="T2" fmla="*/ 27 w 131"/>
                <a:gd name="T3" fmla="*/ 122 h 131"/>
                <a:gd name="T4" fmla="*/ 8 w 131"/>
                <a:gd name="T5" fmla="*/ 130 h 131"/>
                <a:gd name="T6" fmla="*/ 1 w 131"/>
                <a:gd name="T7" fmla="*/ 126 h 131"/>
                <a:gd name="T8" fmla="*/ 3 w 131"/>
                <a:gd name="T9" fmla="*/ 119 h 131"/>
                <a:gd name="T10" fmla="*/ 8 w 131"/>
                <a:gd name="T11" fmla="*/ 121 h 131"/>
                <a:gd name="T12" fmla="*/ 19 w 131"/>
                <a:gd name="T13" fmla="*/ 120 h 131"/>
                <a:gd name="T14" fmla="*/ 19 w 131"/>
                <a:gd name="T15" fmla="*/ 110 h 131"/>
                <a:gd name="T16" fmla="*/ 18 w 131"/>
                <a:gd name="T17" fmla="*/ 109 h 131"/>
                <a:gd name="T18" fmla="*/ 17 w 131"/>
                <a:gd name="T19" fmla="*/ 87 h 131"/>
                <a:gd name="T20" fmla="*/ 33 w 131"/>
                <a:gd name="T21" fmla="*/ 82 h 131"/>
                <a:gd name="T22" fmla="*/ 41 w 131"/>
                <a:gd name="T23" fmla="*/ 87 h 131"/>
                <a:gd name="T24" fmla="*/ 51 w 131"/>
                <a:gd name="T25" fmla="*/ 87 h 131"/>
                <a:gd name="T26" fmla="*/ 55 w 131"/>
                <a:gd name="T27" fmla="*/ 81 h 131"/>
                <a:gd name="T28" fmla="*/ 52 w 131"/>
                <a:gd name="T29" fmla="*/ 75 h 131"/>
                <a:gd name="T30" fmla="*/ 49 w 131"/>
                <a:gd name="T31" fmla="*/ 57 h 131"/>
                <a:gd name="T32" fmla="*/ 60 w 131"/>
                <a:gd name="T33" fmla="*/ 48 h 131"/>
                <a:gd name="T34" fmla="*/ 75 w 131"/>
                <a:gd name="T35" fmla="*/ 52 h 131"/>
                <a:gd name="T36" fmla="*/ 79 w 131"/>
                <a:gd name="T37" fmla="*/ 54 h 131"/>
                <a:gd name="T38" fmla="*/ 88 w 131"/>
                <a:gd name="T39" fmla="*/ 50 h 131"/>
                <a:gd name="T40" fmla="*/ 87 w 131"/>
                <a:gd name="T41" fmla="*/ 41 h 131"/>
                <a:gd name="T42" fmla="*/ 83 w 131"/>
                <a:gd name="T43" fmla="*/ 36 h 131"/>
                <a:gd name="T44" fmla="*/ 89 w 131"/>
                <a:gd name="T45" fmla="*/ 16 h 131"/>
                <a:gd name="T46" fmla="*/ 108 w 131"/>
                <a:gd name="T47" fmla="*/ 17 h 131"/>
                <a:gd name="T48" fmla="*/ 110 w 131"/>
                <a:gd name="T49" fmla="*/ 19 h 131"/>
                <a:gd name="T50" fmla="*/ 121 w 131"/>
                <a:gd name="T51" fmla="*/ 18 h 131"/>
                <a:gd name="T52" fmla="*/ 121 w 131"/>
                <a:gd name="T53" fmla="*/ 8 h 131"/>
                <a:gd name="T54" fmla="*/ 120 w 131"/>
                <a:gd name="T55" fmla="*/ 6 h 131"/>
                <a:gd name="T56" fmla="*/ 123 w 131"/>
                <a:gd name="T57" fmla="*/ 0 h 131"/>
                <a:gd name="T58" fmla="*/ 126 w 131"/>
                <a:gd name="T59" fmla="*/ 2 h 131"/>
                <a:gd name="T60" fmla="*/ 130 w 131"/>
                <a:gd name="T61" fmla="*/ 15 h 131"/>
                <a:gd name="T62" fmla="*/ 122 w 131"/>
                <a:gd name="T63" fmla="*/ 27 h 131"/>
                <a:gd name="T64" fmla="*/ 104 w 131"/>
                <a:gd name="T65" fmla="*/ 24 h 131"/>
                <a:gd name="T66" fmla="*/ 102 w 131"/>
                <a:gd name="T67" fmla="*/ 23 h 131"/>
                <a:gd name="T68" fmla="*/ 92 w 131"/>
                <a:gd name="T69" fmla="*/ 24 h 131"/>
                <a:gd name="T70" fmla="*/ 91 w 131"/>
                <a:gd name="T71" fmla="*/ 34 h 131"/>
                <a:gd name="T72" fmla="*/ 92 w 131"/>
                <a:gd name="T73" fmla="*/ 35 h 131"/>
                <a:gd name="T74" fmla="*/ 96 w 131"/>
                <a:gd name="T75" fmla="*/ 49 h 131"/>
                <a:gd name="T76" fmla="*/ 88 w 131"/>
                <a:gd name="T77" fmla="*/ 61 h 131"/>
                <a:gd name="T78" fmla="*/ 70 w 131"/>
                <a:gd name="T79" fmla="*/ 58 h 131"/>
                <a:gd name="T80" fmla="*/ 68 w 131"/>
                <a:gd name="T81" fmla="*/ 57 h 131"/>
                <a:gd name="T82" fmla="*/ 58 w 131"/>
                <a:gd name="T83" fmla="*/ 58 h 131"/>
                <a:gd name="T84" fmla="*/ 57 w 131"/>
                <a:gd name="T85" fmla="*/ 68 h 131"/>
                <a:gd name="T86" fmla="*/ 58 w 131"/>
                <a:gd name="T87" fmla="*/ 69 h 131"/>
                <a:gd name="T88" fmla="*/ 62 w 131"/>
                <a:gd name="T89" fmla="*/ 83 h 131"/>
                <a:gd name="T90" fmla="*/ 54 w 131"/>
                <a:gd name="T91" fmla="*/ 95 h 131"/>
                <a:gd name="T92" fmla="*/ 36 w 131"/>
                <a:gd name="T93" fmla="*/ 92 h 131"/>
                <a:gd name="T94" fmla="*/ 34 w 131"/>
                <a:gd name="T95" fmla="*/ 91 h 131"/>
                <a:gd name="T96" fmla="*/ 24 w 131"/>
                <a:gd name="T97" fmla="*/ 92 h 131"/>
                <a:gd name="T98" fmla="*/ 23 w 131"/>
                <a:gd name="T99" fmla="*/ 10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1" h="131">
                  <a:moveTo>
                    <a:pt x="24" y="103"/>
                  </a:moveTo>
                  <a:cubicBezTo>
                    <a:pt x="24" y="103"/>
                    <a:pt x="24" y="103"/>
                    <a:pt x="24" y="103"/>
                  </a:cubicBezTo>
                  <a:cubicBezTo>
                    <a:pt x="24" y="104"/>
                    <a:pt x="25" y="104"/>
                    <a:pt x="25" y="104"/>
                  </a:cubicBezTo>
                  <a:cubicBezTo>
                    <a:pt x="27" y="106"/>
                    <a:pt x="28" y="108"/>
                    <a:pt x="28" y="111"/>
                  </a:cubicBezTo>
                  <a:cubicBezTo>
                    <a:pt x="29" y="113"/>
                    <a:pt x="29" y="115"/>
                    <a:pt x="28" y="117"/>
                  </a:cubicBezTo>
                  <a:cubicBezTo>
                    <a:pt x="28" y="119"/>
                    <a:pt x="28" y="120"/>
                    <a:pt x="27" y="122"/>
                  </a:cubicBezTo>
                  <a:cubicBezTo>
                    <a:pt x="26" y="124"/>
                    <a:pt x="25" y="125"/>
                    <a:pt x="24" y="126"/>
                  </a:cubicBezTo>
                  <a:cubicBezTo>
                    <a:pt x="22" y="127"/>
                    <a:pt x="21" y="128"/>
                    <a:pt x="20" y="129"/>
                  </a:cubicBezTo>
                  <a:cubicBezTo>
                    <a:pt x="16" y="131"/>
                    <a:pt x="12" y="131"/>
                    <a:pt x="8" y="130"/>
                  </a:cubicBezTo>
                  <a:cubicBezTo>
                    <a:pt x="6" y="129"/>
                    <a:pt x="5" y="128"/>
                    <a:pt x="3" y="128"/>
                  </a:cubicBezTo>
                  <a:cubicBezTo>
                    <a:pt x="3" y="127"/>
                    <a:pt x="2" y="127"/>
                    <a:pt x="2" y="126"/>
                  </a:cubicBezTo>
                  <a:cubicBezTo>
                    <a:pt x="2" y="126"/>
                    <a:pt x="2" y="126"/>
                    <a:pt x="1" y="126"/>
                  </a:cubicBezTo>
                  <a:cubicBezTo>
                    <a:pt x="1" y="125"/>
                    <a:pt x="0" y="125"/>
                    <a:pt x="0" y="124"/>
                  </a:cubicBezTo>
                  <a:cubicBezTo>
                    <a:pt x="0" y="122"/>
                    <a:pt x="1" y="120"/>
                    <a:pt x="2" y="119"/>
                  </a:cubicBezTo>
                  <a:cubicBezTo>
                    <a:pt x="2" y="119"/>
                    <a:pt x="3" y="119"/>
                    <a:pt x="3" y="119"/>
                  </a:cubicBezTo>
                  <a:cubicBezTo>
                    <a:pt x="4" y="119"/>
                    <a:pt x="5" y="119"/>
                    <a:pt x="6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9" y="121"/>
                    <a:pt x="10" y="122"/>
                    <a:pt x="11" y="122"/>
                  </a:cubicBezTo>
                  <a:cubicBezTo>
                    <a:pt x="13" y="123"/>
                    <a:pt x="15" y="122"/>
                    <a:pt x="17" y="121"/>
                  </a:cubicBezTo>
                  <a:cubicBezTo>
                    <a:pt x="17" y="121"/>
                    <a:pt x="18" y="120"/>
                    <a:pt x="19" y="120"/>
                  </a:cubicBezTo>
                  <a:cubicBezTo>
                    <a:pt x="19" y="119"/>
                    <a:pt x="20" y="118"/>
                    <a:pt x="20" y="118"/>
                  </a:cubicBezTo>
                  <a:cubicBezTo>
                    <a:pt x="20" y="117"/>
                    <a:pt x="21" y="116"/>
                    <a:pt x="21" y="115"/>
                  </a:cubicBezTo>
                  <a:cubicBezTo>
                    <a:pt x="21" y="113"/>
                    <a:pt x="20" y="112"/>
                    <a:pt x="19" y="110"/>
                  </a:cubicBezTo>
                  <a:cubicBezTo>
                    <a:pt x="19" y="110"/>
                    <a:pt x="19" y="109"/>
                    <a:pt x="19" y="109"/>
                  </a:cubicBezTo>
                  <a:cubicBezTo>
                    <a:pt x="19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7" y="107"/>
                    <a:pt x="16" y="105"/>
                    <a:pt x="15" y="103"/>
                  </a:cubicBezTo>
                  <a:cubicBezTo>
                    <a:pt x="13" y="99"/>
                    <a:pt x="13" y="95"/>
                    <a:pt x="15" y="91"/>
                  </a:cubicBezTo>
                  <a:cubicBezTo>
                    <a:pt x="16" y="90"/>
                    <a:pt x="16" y="88"/>
                    <a:pt x="17" y="87"/>
                  </a:cubicBezTo>
                  <a:cubicBezTo>
                    <a:pt x="18" y="86"/>
                    <a:pt x="20" y="85"/>
                    <a:pt x="21" y="84"/>
                  </a:cubicBezTo>
                  <a:cubicBezTo>
                    <a:pt x="23" y="83"/>
                    <a:pt x="25" y="82"/>
                    <a:pt x="27" y="82"/>
                  </a:cubicBezTo>
                  <a:cubicBezTo>
                    <a:pt x="29" y="81"/>
                    <a:pt x="31" y="81"/>
                    <a:pt x="33" y="82"/>
                  </a:cubicBezTo>
                  <a:cubicBezTo>
                    <a:pt x="35" y="82"/>
                    <a:pt x="38" y="83"/>
                    <a:pt x="40" y="85"/>
                  </a:cubicBezTo>
                  <a:cubicBezTo>
                    <a:pt x="40" y="85"/>
                    <a:pt x="41" y="86"/>
                    <a:pt x="41" y="86"/>
                  </a:cubicBezTo>
                  <a:cubicBezTo>
                    <a:pt x="41" y="86"/>
                    <a:pt x="41" y="86"/>
                    <a:pt x="41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3" y="88"/>
                    <a:pt x="44" y="88"/>
                    <a:pt x="45" y="88"/>
                  </a:cubicBezTo>
                  <a:cubicBezTo>
                    <a:pt x="47" y="89"/>
                    <a:pt x="49" y="88"/>
                    <a:pt x="51" y="87"/>
                  </a:cubicBezTo>
                  <a:cubicBezTo>
                    <a:pt x="51" y="87"/>
                    <a:pt x="52" y="86"/>
                    <a:pt x="53" y="86"/>
                  </a:cubicBezTo>
                  <a:cubicBezTo>
                    <a:pt x="53" y="85"/>
                    <a:pt x="54" y="84"/>
                    <a:pt x="54" y="84"/>
                  </a:cubicBezTo>
                  <a:cubicBezTo>
                    <a:pt x="54" y="83"/>
                    <a:pt x="54" y="82"/>
                    <a:pt x="55" y="81"/>
                  </a:cubicBezTo>
                  <a:cubicBezTo>
                    <a:pt x="55" y="79"/>
                    <a:pt x="54" y="78"/>
                    <a:pt x="53" y="76"/>
                  </a:cubicBezTo>
                  <a:cubicBezTo>
                    <a:pt x="53" y="76"/>
                    <a:pt x="53" y="76"/>
                    <a:pt x="53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1" y="73"/>
                    <a:pt x="49" y="71"/>
                    <a:pt x="49" y="69"/>
                  </a:cubicBezTo>
                  <a:cubicBezTo>
                    <a:pt x="47" y="66"/>
                    <a:pt x="47" y="61"/>
                    <a:pt x="49" y="57"/>
                  </a:cubicBezTo>
                  <a:cubicBezTo>
                    <a:pt x="49" y="56"/>
                    <a:pt x="50" y="54"/>
                    <a:pt x="51" y="53"/>
                  </a:cubicBezTo>
                  <a:cubicBezTo>
                    <a:pt x="52" y="52"/>
                    <a:pt x="54" y="51"/>
                    <a:pt x="55" y="50"/>
                  </a:cubicBezTo>
                  <a:cubicBezTo>
                    <a:pt x="57" y="49"/>
                    <a:pt x="59" y="48"/>
                    <a:pt x="60" y="48"/>
                  </a:cubicBezTo>
                  <a:cubicBezTo>
                    <a:pt x="62" y="47"/>
                    <a:pt x="65" y="47"/>
                    <a:pt x="67" y="48"/>
                  </a:cubicBezTo>
                  <a:cubicBezTo>
                    <a:pt x="69" y="48"/>
                    <a:pt x="72" y="49"/>
                    <a:pt x="74" y="51"/>
                  </a:cubicBezTo>
                  <a:cubicBezTo>
                    <a:pt x="74" y="51"/>
                    <a:pt x="74" y="52"/>
                    <a:pt x="75" y="52"/>
                  </a:cubicBezTo>
                  <a:cubicBezTo>
                    <a:pt x="75" y="52"/>
                    <a:pt x="75" y="52"/>
                    <a:pt x="75" y="53"/>
                  </a:cubicBezTo>
                  <a:cubicBezTo>
                    <a:pt x="75" y="53"/>
                    <a:pt x="76" y="53"/>
                    <a:pt x="76" y="53"/>
                  </a:cubicBezTo>
                  <a:cubicBezTo>
                    <a:pt x="77" y="54"/>
                    <a:pt x="78" y="54"/>
                    <a:pt x="79" y="54"/>
                  </a:cubicBezTo>
                  <a:cubicBezTo>
                    <a:pt x="81" y="55"/>
                    <a:pt x="83" y="54"/>
                    <a:pt x="85" y="53"/>
                  </a:cubicBezTo>
                  <a:cubicBezTo>
                    <a:pt x="85" y="53"/>
                    <a:pt x="86" y="52"/>
                    <a:pt x="87" y="52"/>
                  </a:cubicBezTo>
                  <a:cubicBezTo>
                    <a:pt x="87" y="51"/>
                    <a:pt x="87" y="51"/>
                    <a:pt x="88" y="50"/>
                  </a:cubicBezTo>
                  <a:cubicBezTo>
                    <a:pt x="88" y="49"/>
                    <a:pt x="88" y="48"/>
                    <a:pt x="88" y="47"/>
                  </a:cubicBezTo>
                  <a:cubicBezTo>
                    <a:pt x="89" y="45"/>
                    <a:pt x="88" y="44"/>
                    <a:pt x="87" y="42"/>
                  </a:cubicBezTo>
                  <a:cubicBezTo>
                    <a:pt x="87" y="42"/>
                    <a:pt x="87" y="42"/>
                    <a:pt x="87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39"/>
                    <a:pt x="83" y="38"/>
                    <a:pt x="83" y="36"/>
                  </a:cubicBezTo>
                  <a:cubicBezTo>
                    <a:pt x="81" y="32"/>
                    <a:pt x="81" y="27"/>
                    <a:pt x="83" y="23"/>
                  </a:cubicBezTo>
                  <a:cubicBezTo>
                    <a:pt x="83" y="22"/>
                    <a:pt x="84" y="20"/>
                    <a:pt x="85" y="19"/>
                  </a:cubicBezTo>
                  <a:cubicBezTo>
                    <a:pt x="86" y="18"/>
                    <a:pt x="88" y="17"/>
                    <a:pt x="89" y="16"/>
                  </a:cubicBezTo>
                  <a:cubicBezTo>
                    <a:pt x="91" y="15"/>
                    <a:pt x="92" y="14"/>
                    <a:pt x="94" y="14"/>
                  </a:cubicBezTo>
                  <a:cubicBezTo>
                    <a:pt x="96" y="13"/>
                    <a:pt x="99" y="13"/>
                    <a:pt x="101" y="14"/>
                  </a:cubicBezTo>
                  <a:cubicBezTo>
                    <a:pt x="103" y="14"/>
                    <a:pt x="106" y="15"/>
                    <a:pt x="108" y="17"/>
                  </a:cubicBezTo>
                  <a:cubicBezTo>
                    <a:pt x="108" y="17"/>
                    <a:pt x="108" y="18"/>
                    <a:pt x="109" y="18"/>
                  </a:cubicBezTo>
                  <a:cubicBezTo>
                    <a:pt x="109" y="18"/>
                    <a:pt x="109" y="19"/>
                    <a:pt x="109" y="19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1" y="20"/>
                    <a:pt x="112" y="20"/>
                    <a:pt x="113" y="20"/>
                  </a:cubicBezTo>
                  <a:cubicBezTo>
                    <a:pt x="115" y="21"/>
                    <a:pt x="117" y="20"/>
                    <a:pt x="118" y="19"/>
                  </a:cubicBezTo>
                  <a:cubicBezTo>
                    <a:pt x="119" y="19"/>
                    <a:pt x="120" y="18"/>
                    <a:pt x="121" y="18"/>
                  </a:cubicBezTo>
                  <a:cubicBezTo>
                    <a:pt x="121" y="17"/>
                    <a:pt x="121" y="17"/>
                    <a:pt x="122" y="16"/>
                  </a:cubicBezTo>
                  <a:cubicBezTo>
                    <a:pt x="122" y="15"/>
                    <a:pt x="122" y="14"/>
                    <a:pt x="122" y="13"/>
                  </a:cubicBezTo>
                  <a:cubicBezTo>
                    <a:pt x="123" y="11"/>
                    <a:pt x="122" y="10"/>
                    <a:pt x="121" y="8"/>
                  </a:cubicBezTo>
                  <a:cubicBezTo>
                    <a:pt x="121" y="8"/>
                    <a:pt x="121" y="8"/>
                    <a:pt x="121" y="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7"/>
                    <a:pt x="120" y="7"/>
                    <a:pt x="120" y="6"/>
                  </a:cubicBezTo>
                  <a:cubicBezTo>
                    <a:pt x="119" y="6"/>
                    <a:pt x="119" y="5"/>
                    <a:pt x="119" y="4"/>
                  </a:cubicBezTo>
                  <a:cubicBezTo>
                    <a:pt x="119" y="4"/>
                    <a:pt x="119" y="4"/>
                    <a:pt x="119" y="3"/>
                  </a:cubicBezTo>
                  <a:cubicBezTo>
                    <a:pt x="119" y="1"/>
                    <a:pt x="121" y="0"/>
                    <a:pt x="123" y="0"/>
                  </a:cubicBezTo>
                  <a:cubicBezTo>
                    <a:pt x="123" y="0"/>
                    <a:pt x="124" y="0"/>
                    <a:pt x="124" y="0"/>
                  </a:cubicBezTo>
                  <a:cubicBezTo>
                    <a:pt x="125" y="0"/>
                    <a:pt x="125" y="1"/>
                    <a:pt x="125" y="1"/>
                  </a:cubicBezTo>
                  <a:cubicBezTo>
                    <a:pt x="126" y="1"/>
                    <a:pt x="126" y="1"/>
                    <a:pt x="126" y="2"/>
                  </a:cubicBezTo>
                  <a:cubicBezTo>
                    <a:pt x="126" y="2"/>
                    <a:pt x="127" y="2"/>
                    <a:pt x="127" y="2"/>
                  </a:cubicBezTo>
                  <a:cubicBezTo>
                    <a:pt x="128" y="4"/>
                    <a:pt x="129" y="6"/>
                    <a:pt x="130" y="9"/>
                  </a:cubicBezTo>
                  <a:cubicBezTo>
                    <a:pt x="130" y="11"/>
                    <a:pt x="131" y="13"/>
                    <a:pt x="130" y="15"/>
                  </a:cubicBezTo>
                  <a:cubicBezTo>
                    <a:pt x="130" y="17"/>
                    <a:pt x="129" y="19"/>
                    <a:pt x="128" y="20"/>
                  </a:cubicBezTo>
                  <a:cubicBezTo>
                    <a:pt x="128" y="22"/>
                    <a:pt x="127" y="23"/>
                    <a:pt x="125" y="24"/>
                  </a:cubicBezTo>
                  <a:cubicBezTo>
                    <a:pt x="124" y="25"/>
                    <a:pt x="123" y="26"/>
                    <a:pt x="122" y="27"/>
                  </a:cubicBezTo>
                  <a:cubicBezTo>
                    <a:pt x="118" y="29"/>
                    <a:pt x="113" y="29"/>
                    <a:pt x="110" y="28"/>
                  </a:cubicBezTo>
                  <a:cubicBezTo>
                    <a:pt x="108" y="27"/>
                    <a:pt x="107" y="27"/>
                    <a:pt x="105" y="26"/>
                  </a:cubicBezTo>
                  <a:cubicBezTo>
                    <a:pt x="105" y="25"/>
                    <a:pt x="104" y="25"/>
                    <a:pt x="104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3"/>
                  </a:cubicBezTo>
                  <a:cubicBezTo>
                    <a:pt x="103" y="23"/>
                    <a:pt x="102" y="23"/>
                    <a:pt x="102" y="23"/>
                  </a:cubicBezTo>
                  <a:cubicBezTo>
                    <a:pt x="101" y="22"/>
                    <a:pt x="100" y="22"/>
                    <a:pt x="99" y="22"/>
                  </a:cubicBezTo>
                  <a:cubicBezTo>
                    <a:pt x="97" y="21"/>
                    <a:pt x="95" y="22"/>
                    <a:pt x="94" y="23"/>
                  </a:cubicBezTo>
                  <a:cubicBezTo>
                    <a:pt x="93" y="23"/>
                    <a:pt x="92" y="24"/>
                    <a:pt x="92" y="24"/>
                  </a:cubicBezTo>
                  <a:cubicBezTo>
                    <a:pt x="91" y="25"/>
                    <a:pt x="91" y="25"/>
                    <a:pt x="90" y="26"/>
                  </a:cubicBezTo>
                  <a:cubicBezTo>
                    <a:pt x="90" y="27"/>
                    <a:pt x="90" y="28"/>
                    <a:pt x="90" y="29"/>
                  </a:cubicBezTo>
                  <a:cubicBezTo>
                    <a:pt x="89" y="31"/>
                    <a:pt x="90" y="32"/>
                    <a:pt x="91" y="34"/>
                  </a:cubicBezTo>
                  <a:cubicBezTo>
                    <a:pt x="91" y="34"/>
                    <a:pt x="91" y="34"/>
                    <a:pt x="91" y="3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2" y="36"/>
                    <a:pt x="93" y="36"/>
                    <a:pt x="93" y="36"/>
                  </a:cubicBezTo>
                  <a:cubicBezTo>
                    <a:pt x="94" y="38"/>
                    <a:pt x="95" y="40"/>
                    <a:pt x="96" y="43"/>
                  </a:cubicBezTo>
                  <a:cubicBezTo>
                    <a:pt x="97" y="45"/>
                    <a:pt x="97" y="47"/>
                    <a:pt x="96" y="49"/>
                  </a:cubicBezTo>
                  <a:cubicBezTo>
                    <a:pt x="96" y="51"/>
                    <a:pt x="95" y="53"/>
                    <a:pt x="94" y="54"/>
                  </a:cubicBezTo>
                  <a:cubicBezTo>
                    <a:pt x="94" y="56"/>
                    <a:pt x="93" y="57"/>
                    <a:pt x="92" y="58"/>
                  </a:cubicBezTo>
                  <a:cubicBezTo>
                    <a:pt x="90" y="59"/>
                    <a:pt x="89" y="60"/>
                    <a:pt x="88" y="61"/>
                  </a:cubicBezTo>
                  <a:cubicBezTo>
                    <a:pt x="84" y="63"/>
                    <a:pt x="80" y="63"/>
                    <a:pt x="76" y="62"/>
                  </a:cubicBezTo>
                  <a:cubicBezTo>
                    <a:pt x="74" y="61"/>
                    <a:pt x="73" y="61"/>
                    <a:pt x="71" y="60"/>
                  </a:cubicBezTo>
                  <a:cubicBezTo>
                    <a:pt x="71" y="59"/>
                    <a:pt x="70" y="59"/>
                    <a:pt x="70" y="58"/>
                  </a:cubicBezTo>
                  <a:cubicBezTo>
                    <a:pt x="69" y="58"/>
                    <a:pt x="69" y="58"/>
                    <a:pt x="69" y="58"/>
                  </a:cubicBezTo>
                  <a:cubicBezTo>
                    <a:pt x="69" y="58"/>
                    <a:pt x="69" y="58"/>
                    <a:pt x="69" y="57"/>
                  </a:cubicBezTo>
                  <a:cubicBezTo>
                    <a:pt x="69" y="57"/>
                    <a:pt x="68" y="57"/>
                    <a:pt x="68" y="57"/>
                  </a:cubicBezTo>
                  <a:cubicBezTo>
                    <a:pt x="67" y="56"/>
                    <a:pt x="66" y="56"/>
                    <a:pt x="65" y="56"/>
                  </a:cubicBezTo>
                  <a:cubicBezTo>
                    <a:pt x="63" y="55"/>
                    <a:pt x="61" y="56"/>
                    <a:pt x="60" y="56"/>
                  </a:cubicBezTo>
                  <a:cubicBezTo>
                    <a:pt x="59" y="57"/>
                    <a:pt x="58" y="57"/>
                    <a:pt x="58" y="58"/>
                  </a:cubicBezTo>
                  <a:cubicBezTo>
                    <a:pt x="57" y="59"/>
                    <a:pt x="57" y="59"/>
                    <a:pt x="56" y="60"/>
                  </a:cubicBezTo>
                  <a:cubicBezTo>
                    <a:pt x="56" y="61"/>
                    <a:pt x="56" y="62"/>
                    <a:pt x="56" y="63"/>
                  </a:cubicBezTo>
                  <a:cubicBezTo>
                    <a:pt x="55" y="64"/>
                    <a:pt x="56" y="66"/>
                    <a:pt x="57" y="68"/>
                  </a:cubicBezTo>
                  <a:cubicBezTo>
                    <a:pt x="57" y="68"/>
                    <a:pt x="57" y="68"/>
                    <a:pt x="57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9" y="70"/>
                    <a:pt x="59" y="70"/>
                  </a:cubicBezTo>
                  <a:cubicBezTo>
                    <a:pt x="60" y="72"/>
                    <a:pt x="62" y="74"/>
                    <a:pt x="62" y="77"/>
                  </a:cubicBezTo>
                  <a:cubicBezTo>
                    <a:pt x="63" y="79"/>
                    <a:pt x="63" y="81"/>
                    <a:pt x="62" y="83"/>
                  </a:cubicBezTo>
                  <a:cubicBezTo>
                    <a:pt x="62" y="85"/>
                    <a:pt x="61" y="87"/>
                    <a:pt x="61" y="88"/>
                  </a:cubicBezTo>
                  <a:cubicBezTo>
                    <a:pt x="60" y="90"/>
                    <a:pt x="59" y="91"/>
                    <a:pt x="58" y="92"/>
                  </a:cubicBezTo>
                  <a:cubicBezTo>
                    <a:pt x="56" y="93"/>
                    <a:pt x="55" y="94"/>
                    <a:pt x="54" y="95"/>
                  </a:cubicBezTo>
                  <a:cubicBezTo>
                    <a:pt x="50" y="97"/>
                    <a:pt x="46" y="97"/>
                    <a:pt x="42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7" y="93"/>
                    <a:pt x="36" y="93"/>
                    <a:pt x="36" y="92"/>
                  </a:cubicBezTo>
                  <a:cubicBezTo>
                    <a:pt x="36" y="92"/>
                    <a:pt x="36" y="92"/>
                    <a:pt x="35" y="92"/>
                  </a:cubicBezTo>
                  <a:cubicBezTo>
                    <a:pt x="35" y="92"/>
                    <a:pt x="35" y="91"/>
                    <a:pt x="35" y="91"/>
                  </a:cubicBezTo>
                  <a:cubicBezTo>
                    <a:pt x="35" y="91"/>
                    <a:pt x="34" y="91"/>
                    <a:pt x="34" y="91"/>
                  </a:cubicBezTo>
                  <a:cubicBezTo>
                    <a:pt x="33" y="90"/>
                    <a:pt x="33" y="90"/>
                    <a:pt x="31" y="90"/>
                  </a:cubicBezTo>
                  <a:cubicBezTo>
                    <a:pt x="30" y="89"/>
                    <a:pt x="27" y="89"/>
                    <a:pt x="26" y="90"/>
                  </a:cubicBezTo>
                  <a:cubicBezTo>
                    <a:pt x="25" y="91"/>
                    <a:pt x="24" y="91"/>
                    <a:pt x="24" y="92"/>
                  </a:cubicBezTo>
                  <a:cubicBezTo>
                    <a:pt x="23" y="93"/>
                    <a:pt x="23" y="93"/>
                    <a:pt x="22" y="94"/>
                  </a:cubicBezTo>
                  <a:cubicBezTo>
                    <a:pt x="22" y="95"/>
                    <a:pt x="22" y="96"/>
                    <a:pt x="22" y="97"/>
                  </a:cubicBezTo>
                  <a:cubicBezTo>
                    <a:pt x="21" y="98"/>
                    <a:pt x="22" y="100"/>
                    <a:pt x="23" y="102"/>
                  </a:cubicBezTo>
                  <a:cubicBezTo>
                    <a:pt x="23" y="102"/>
                    <a:pt x="23" y="102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44"/>
            <p:cNvSpPr>
              <a:spLocks noEditPoints="1"/>
            </p:cNvSpPr>
            <p:nvPr/>
          </p:nvSpPr>
          <p:spPr bwMode="auto">
            <a:xfrm>
              <a:off x="3736" y="3284"/>
              <a:ext cx="170" cy="56"/>
            </a:xfrm>
            <a:custGeom>
              <a:avLst/>
              <a:gdLst>
                <a:gd name="T0" fmla="*/ 170 w 170"/>
                <a:gd name="T1" fmla="*/ 38 h 56"/>
                <a:gd name="T2" fmla="*/ 123 w 170"/>
                <a:gd name="T3" fmla="*/ 38 h 56"/>
                <a:gd name="T4" fmla="*/ 123 w 170"/>
                <a:gd name="T5" fmla="*/ 56 h 56"/>
                <a:gd name="T6" fmla="*/ 170 w 170"/>
                <a:gd name="T7" fmla="*/ 56 h 56"/>
                <a:gd name="T8" fmla="*/ 170 w 170"/>
                <a:gd name="T9" fmla="*/ 38 h 56"/>
                <a:gd name="T10" fmla="*/ 170 w 170"/>
                <a:gd name="T11" fmla="*/ 38 h 56"/>
                <a:gd name="T12" fmla="*/ 47 w 170"/>
                <a:gd name="T13" fmla="*/ 38 h 56"/>
                <a:gd name="T14" fmla="*/ 0 w 170"/>
                <a:gd name="T15" fmla="*/ 38 h 56"/>
                <a:gd name="T16" fmla="*/ 0 w 170"/>
                <a:gd name="T17" fmla="*/ 56 h 56"/>
                <a:gd name="T18" fmla="*/ 47 w 170"/>
                <a:gd name="T19" fmla="*/ 56 h 56"/>
                <a:gd name="T20" fmla="*/ 47 w 170"/>
                <a:gd name="T21" fmla="*/ 38 h 56"/>
                <a:gd name="T22" fmla="*/ 47 w 170"/>
                <a:gd name="T23" fmla="*/ 38 h 56"/>
                <a:gd name="T24" fmla="*/ 104 w 170"/>
                <a:gd name="T25" fmla="*/ 0 h 56"/>
                <a:gd name="T26" fmla="*/ 57 w 170"/>
                <a:gd name="T27" fmla="*/ 0 h 56"/>
                <a:gd name="T28" fmla="*/ 57 w 170"/>
                <a:gd name="T29" fmla="*/ 19 h 56"/>
                <a:gd name="T30" fmla="*/ 104 w 170"/>
                <a:gd name="T31" fmla="*/ 19 h 56"/>
                <a:gd name="T32" fmla="*/ 104 w 170"/>
                <a:gd name="T33" fmla="*/ 0 h 56"/>
                <a:gd name="T34" fmla="*/ 104 w 170"/>
                <a:gd name="T3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56">
                  <a:moveTo>
                    <a:pt x="170" y="38"/>
                  </a:moveTo>
                  <a:lnTo>
                    <a:pt x="123" y="38"/>
                  </a:lnTo>
                  <a:lnTo>
                    <a:pt x="123" y="56"/>
                  </a:lnTo>
                  <a:lnTo>
                    <a:pt x="170" y="56"/>
                  </a:lnTo>
                  <a:lnTo>
                    <a:pt x="170" y="38"/>
                  </a:lnTo>
                  <a:lnTo>
                    <a:pt x="170" y="38"/>
                  </a:lnTo>
                  <a:close/>
                  <a:moveTo>
                    <a:pt x="47" y="38"/>
                  </a:moveTo>
                  <a:lnTo>
                    <a:pt x="0" y="38"/>
                  </a:lnTo>
                  <a:lnTo>
                    <a:pt x="0" y="56"/>
                  </a:lnTo>
                  <a:lnTo>
                    <a:pt x="47" y="56"/>
                  </a:lnTo>
                  <a:lnTo>
                    <a:pt x="47" y="38"/>
                  </a:lnTo>
                  <a:lnTo>
                    <a:pt x="47" y="38"/>
                  </a:lnTo>
                  <a:close/>
                  <a:moveTo>
                    <a:pt x="104" y="0"/>
                  </a:moveTo>
                  <a:lnTo>
                    <a:pt x="57" y="0"/>
                  </a:lnTo>
                  <a:lnTo>
                    <a:pt x="57" y="19"/>
                  </a:lnTo>
                  <a:lnTo>
                    <a:pt x="104" y="19"/>
                  </a:lnTo>
                  <a:lnTo>
                    <a:pt x="104" y="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45"/>
            <p:cNvSpPr>
              <a:spLocks/>
            </p:cNvSpPr>
            <p:nvPr/>
          </p:nvSpPr>
          <p:spPr bwMode="auto">
            <a:xfrm>
              <a:off x="3679" y="3376"/>
              <a:ext cx="341" cy="69"/>
            </a:xfrm>
            <a:custGeom>
              <a:avLst/>
              <a:gdLst>
                <a:gd name="T0" fmla="*/ 142 w 144"/>
                <a:gd name="T1" fmla="*/ 9 h 29"/>
                <a:gd name="T2" fmla="*/ 120 w 144"/>
                <a:gd name="T3" fmla="*/ 9 h 29"/>
                <a:gd name="T4" fmla="*/ 109 w 144"/>
                <a:gd name="T5" fmla="*/ 16 h 29"/>
                <a:gd name="T6" fmla="*/ 107 w 144"/>
                <a:gd name="T7" fmla="*/ 22 h 29"/>
                <a:gd name="T8" fmla="*/ 96 w 144"/>
                <a:gd name="T9" fmla="*/ 29 h 29"/>
                <a:gd name="T10" fmla="*/ 48 w 144"/>
                <a:gd name="T11" fmla="*/ 29 h 29"/>
                <a:gd name="T12" fmla="*/ 37 w 144"/>
                <a:gd name="T13" fmla="*/ 22 h 29"/>
                <a:gd name="T14" fmla="*/ 35 w 144"/>
                <a:gd name="T15" fmla="*/ 16 h 29"/>
                <a:gd name="T16" fmla="*/ 24 w 144"/>
                <a:gd name="T17" fmla="*/ 9 h 29"/>
                <a:gd name="T18" fmla="*/ 2 w 144"/>
                <a:gd name="T19" fmla="*/ 9 h 29"/>
                <a:gd name="T20" fmla="*/ 0 w 144"/>
                <a:gd name="T21" fmla="*/ 0 h 29"/>
                <a:gd name="T22" fmla="*/ 28 w 144"/>
                <a:gd name="T23" fmla="*/ 0 h 29"/>
                <a:gd name="T24" fmla="*/ 39 w 144"/>
                <a:gd name="T25" fmla="*/ 8 h 29"/>
                <a:gd name="T26" fmla="*/ 40 w 144"/>
                <a:gd name="T27" fmla="*/ 11 h 29"/>
                <a:gd name="T28" fmla="*/ 51 w 144"/>
                <a:gd name="T29" fmla="*/ 19 h 29"/>
                <a:gd name="T30" fmla="*/ 93 w 144"/>
                <a:gd name="T31" fmla="*/ 19 h 29"/>
                <a:gd name="T32" fmla="*/ 104 w 144"/>
                <a:gd name="T33" fmla="*/ 11 h 29"/>
                <a:gd name="T34" fmla="*/ 105 w 144"/>
                <a:gd name="T35" fmla="*/ 8 h 29"/>
                <a:gd name="T36" fmla="*/ 116 w 144"/>
                <a:gd name="T37" fmla="*/ 0 h 29"/>
                <a:gd name="T38" fmla="*/ 144 w 144"/>
                <a:gd name="T39" fmla="*/ 0 h 29"/>
                <a:gd name="T40" fmla="*/ 142 w 144"/>
                <a:gd name="T41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29">
                  <a:moveTo>
                    <a:pt x="142" y="9"/>
                  </a:moveTo>
                  <a:cubicBezTo>
                    <a:pt x="120" y="9"/>
                    <a:pt x="120" y="9"/>
                    <a:pt x="120" y="9"/>
                  </a:cubicBezTo>
                  <a:cubicBezTo>
                    <a:pt x="115" y="9"/>
                    <a:pt x="111" y="12"/>
                    <a:pt x="109" y="16"/>
                  </a:cubicBezTo>
                  <a:cubicBezTo>
                    <a:pt x="108" y="18"/>
                    <a:pt x="108" y="20"/>
                    <a:pt x="107" y="22"/>
                  </a:cubicBezTo>
                  <a:cubicBezTo>
                    <a:pt x="105" y="26"/>
                    <a:pt x="101" y="29"/>
                    <a:pt x="96" y="29"/>
                  </a:cubicBezTo>
                  <a:cubicBezTo>
                    <a:pt x="84" y="29"/>
                    <a:pt x="60" y="29"/>
                    <a:pt x="48" y="29"/>
                  </a:cubicBezTo>
                  <a:cubicBezTo>
                    <a:pt x="43" y="29"/>
                    <a:pt x="39" y="26"/>
                    <a:pt x="37" y="22"/>
                  </a:cubicBezTo>
                  <a:cubicBezTo>
                    <a:pt x="36" y="20"/>
                    <a:pt x="36" y="18"/>
                    <a:pt x="35" y="16"/>
                  </a:cubicBezTo>
                  <a:cubicBezTo>
                    <a:pt x="33" y="12"/>
                    <a:pt x="29" y="9"/>
                    <a:pt x="24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7" y="0"/>
                    <a:pt x="28" y="0"/>
                  </a:cubicBezTo>
                  <a:cubicBezTo>
                    <a:pt x="33" y="0"/>
                    <a:pt x="37" y="3"/>
                    <a:pt x="39" y="8"/>
                  </a:cubicBezTo>
                  <a:cubicBezTo>
                    <a:pt x="39" y="9"/>
                    <a:pt x="40" y="10"/>
                    <a:pt x="40" y="11"/>
                  </a:cubicBezTo>
                  <a:cubicBezTo>
                    <a:pt x="42" y="16"/>
                    <a:pt x="46" y="19"/>
                    <a:pt x="51" y="19"/>
                  </a:cubicBezTo>
                  <a:cubicBezTo>
                    <a:pt x="62" y="19"/>
                    <a:pt x="82" y="19"/>
                    <a:pt x="93" y="19"/>
                  </a:cubicBezTo>
                  <a:cubicBezTo>
                    <a:pt x="98" y="19"/>
                    <a:pt x="102" y="16"/>
                    <a:pt x="104" y="11"/>
                  </a:cubicBezTo>
                  <a:cubicBezTo>
                    <a:pt x="104" y="10"/>
                    <a:pt x="105" y="9"/>
                    <a:pt x="105" y="8"/>
                  </a:cubicBezTo>
                  <a:cubicBezTo>
                    <a:pt x="107" y="3"/>
                    <a:pt x="111" y="0"/>
                    <a:pt x="116" y="0"/>
                  </a:cubicBezTo>
                  <a:cubicBezTo>
                    <a:pt x="127" y="0"/>
                    <a:pt x="144" y="0"/>
                    <a:pt x="144" y="0"/>
                  </a:cubicBezTo>
                  <a:cubicBezTo>
                    <a:pt x="142" y="9"/>
                    <a:pt x="142" y="9"/>
                    <a:pt x="142" y="9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46"/>
            <p:cNvSpPr>
              <a:spLocks noEditPoints="1"/>
            </p:cNvSpPr>
            <p:nvPr/>
          </p:nvSpPr>
          <p:spPr bwMode="auto">
            <a:xfrm>
              <a:off x="3670" y="3217"/>
              <a:ext cx="359" cy="247"/>
            </a:xfrm>
            <a:custGeom>
              <a:avLst/>
              <a:gdLst>
                <a:gd name="T0" fmla="*/ 56 w 152"/>
                <a:gd name="T1" fmla="*/ 96 h 104"/>
                <a:gd name="T2" fmla="*/ 72 w 152"/>
                <a:gd name="T3" fmla="*/ 52 h 104"/>
                <a:gd name="T4" fmla="*/ 72 w 152"/>
                <a:gd name="T5" fmla="*/ 44 h 104"/>
                <a:gd name="T6" fmla="*/ 104 w 152"/>
                <a:gd name="T7" fmla="*/ 96 h 104"/>
                <a:gd name="T8" fmla="*/ 120 w 152"/>
                <a:gd name="T9" fmla="*/ 28 h 104"/>
                <a:gd name="T10" fmla="*/ 104 w 152"/>
                <a:gd name="T11" fmla="*/ 52 h 104"/>
                <a:gd name="T12" fmla="*/ 104 w 152"/>
                <a:gd name="T13" fmla="*/ 96 h 104"/>
                <a:gd name="T14" fmla="*/ 80 w 152"/>
                <a:gd name="T15" fmla="*/ 96 h 104"/>
                <a:gd name="T16" fmla="*/ 96 w 152"/>
                <a:gd name="T17" fmla="*/ 60 h 104"/>
                <a:gd name="T18" fmla="*/ 32 w 152"/>
                <a:gd name="T19" fmla="*/ 96 h 104"/>
                <a:gd name="T20" fmla="*/ 48 w 152"/>
                <a:gd name="T21" fmla="*/ 60 h 104"/>
                <a:gd name="T22" fmla="*/ 32 w 152"/>
                <a:gd name="T23" fmla="*/ 96 h 104"/>
                <a:gd name="T24" fmla="*/ 128 w 152"/>
                <a:gd name="T25" fmla="*/ 81 h 104"/>
                <a:gd name="T26" fmla="*/ 144 w 152"/>
                <a:gd name="T27" fmla="*/ 44 h 104"/>
                <a:gd name="T28" fmla="*/ 8 w 152"/>
                <a:gd name="T29" fmla="*/ 77 h 104"/>
                <a:gd name="T30" fmla="*/ 24 w 152"/>
                <a:gd name="T31" fmla="*/ 49 h 104"/>
                <a:gd name="T32" fmla="*/ 8 w 152"/>
                <a:gd name="T33" fmla="*/ 77 h 104"/>
                <a:gd name="T34" fmla="*/ 96 w 152"/>
                <a:gd name="T35" fmla="*/ 52 h 104"/>
                <a:gd name="T36" fmla="*/ 80 w 152"/>
                <a:gd name="T37" fmla="*/ 16 h 104"/>
                <a:gd name="T38" fmla="*/ 80 w 152"/>
                <a:gd name="T39" fmla="*/ 36 h 104"/>
                <a:gd name="T40" fmla="*/ 32 w 152"/>
                <a:gd name="T41" fmla="*/ 52 h 104"/>
                <a:gd name="T42" fmla="*/ 48 w 152"/>
                <a:gd name="T43" fmla="*/ 28 h 104"/>
                <a:gd name="T44" fmla="*/ 32 w 152"/>
                <a:gd name="T45" fmla="*/ 52 h 104"/>
                <a:gd name="T46" fmla="*/ 72 w 152"/>
                <a:gd name="T47" fmla="*/ 36 h 104"/>
                <a:gd name="T48" fmla="*/ 56 w 152"/>
                <a:gd name="T49" fmla="*/ 8 h 104"/>
                <a:gd name="T50" fmla="*/ 56 w 152"/>
                <a:gd name="T51" fmla="*/ 20 h 104"/>
                <a:gd name="T52" fmla="*/ 104 w 152"/>
                <a:gd name="T53" fmla="*/ 104 h 104"/>
                <a:gd name="T54" fmla="*/ 72 w 152"/>
                <a:gd name="T55" fmla="*/ 104 h 104"/>
                <a:gd name="T56" fmla="*/ 56 w 152"/>
                <a:gd name="T57" fmla="*/ 104 h 104"/>
                <a:gd name="T58" fmla="*/ 24 w 152"/>
                <a:gd name="T59" fmla="*/ 104 h 104"/>
                <a:gd name="T60" fmla="*/ 0 w 152"/>
                <a:gd name="T61" fmla="*/ 85 h 104"/>
                <a:gd name="T62" fmla="*/ 24 w 152"/>
                <a:gd name="T63" fmla="*/ 41 h 104"/>
                <a:gd name="T64" fmla="*/ 48 w 152"/>
                <a:gd name="T65" fmla="*/ 20 h 104"/>
                <a:gd name="T66" fmla="*/ 80 w 152"/>
                <a:gd name="T67" fmla="*/ 0 h 104"/>
                <a:gd name="T68" fmla="*/ 104 w 152"/>
                <a:gd name="T69" fmla="*/ 8 h 104"/>
                <a:gd name="T70" fmla="*/ 128 w 152"/>
                <a:gd name="T71" fmla="*/ 20 h 104"/>
                <a:gd name="T72" fmla="*/ 152 w 152"/>
                <a:gd name="T73" fmla="*/ 36 h 104"/>
                <a:gd name="T74" fmla="*/ 128 w 152"/>
                <a:gd name="T75" fmla="*/ 89 h 104"/>
                <a:gd name="T76" fmla="*/ 104 w 152"/>
                <a:gd name="T7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2" h="104">
                  <a:moveTo>
                    <a:pt x="56" y="44"/>
                  </a:moveTo>
                  <a:cubicBezTo>
                    <a:pt x="56" y="96"/>
                    <a:pt x="56" y="96"/>
                    <a:pt x="56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56" y="44"/>
                    <a:pt x="56" y="44"/>
                    <a:pt x="56" y="44"/>
                  </a:cubicBezTo>
                  <a:close/>
                  <a:moveTo>
                    <a:pt x="104" y="96"/>
                  </a:moveTo>
                  <a:cubicBezTo>
                    <a:pt x="120" y="96"/>
                    <a:pt x="120" y="96"/>
                    <a:pt x="120" y="96"/>
                  </a:cubicBezTo>
                  <a:cubicBezTo>
                    <a:pt x="120" y="28"/>
                    <a:pt x="120" y="28"/>
                    <a:pt x="120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96"/>
                    <a:pt x="104" y="96"/>
                    <a:pt x="104" y="96"/>
                  </a:cubicBezTo>
                  <a:close/>
                  <a:moveTo>
                    <a:pt x="80" y="60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6" y="60"/>
                    <a:pt x="96" y="60"/>
                    <a:pt x="96" y="60"/>
                  </a:cubicBezTo>
                  <a:cubicBezTo>
                    <a:pt x="80" y="60"/>
                    <a:pt x="80" y="60"/>
                    <a:pt x="80" y="60"/>
                  </a:cubicBezTo>
                  <a:close/>
                  <a:moveTo>
                    <a:pt x="32" y="96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96"/>
                    <a:pt x="32" y="96"/>
                    <a:pt x="32" y="96"/>
                  </a:cubicBezTo>
                  <a:close/>
                  <a:moveTo>
                    <a:pt x="128" y="44"/>
                  </a:moveTo>
                  <a:cubicBezTo>
                    <a:pt x="128" y="81"/>
                    <a:pt x="128" y="81"/>
                    <a:pt x="128" y="81"/>
                  </a:cubicBezTo>
                  <a:cubicBezTo>
                    <a:pt x="144" y="81"/>
                    <a:pt x="144" y="81"/>
                    <a:pt x="144" y="81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28" y="44"/>
                    <a:pt x="128" y="44"/>
                    <a:pt x="128" y="44"/>
                  </a:cubicBezTo>
                  <a:close/>
                  <a:moveTo>
                    <a:pt x="8" y="77"/>
                  </a:moveTo>
                  <a:cubicBezTo>
                    <a:pt x="24" y="77"/>
                    <a:pt x="24" y="77"/>
                    <a:pt x="24" y="77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8" y="58"/>
                    <a:pt x="8" y="68"/>
                    <a:pt x="8" y="77"/>
                  </a:cubicBezTo>
                  <a:close/>
                  <a:moveTo>
                    <a:pt x="80" y="52"/>
                  </a:moveTo>
                  <a:cubicBezTo>
                    <a:pt x="96" y="52"/>
                    <a:pt x="96" y="52"/>
                    <a:pt x="96" y="52"/>
                  </a:cubicBezTo>
                  <a:cubicBezTo>
                    <a:pt x="96" y="16"/>
                    <a:pt x="96" y="16"/>
                    <a:pt x="96" y="16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52"/>
                    <a:pt x="80" y="52"/>
                    <a:pt x="80" y="52"/>
                  </a:cubicBezTo>
                  <a:close/>
                  <a:moveTo>
                    <a:pt x="32" y="52"/>
                  </a:moveTo>
                  <a:cubicBezTo>
                    <a:pt x="48" y="52"/>
                    <a:pt x="48" y="52"/>
                    <a:pt x="48" y="52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52"/>
                    <a:pt x="32" y="52"/>
                    <a:pt x="32" y="52"/>
                  </a:cubicBezTo>
                  <a:close/>
                  <a:moveTo>
                    <a:pt x="56" y="36"/>
                  </a:moveTo>
                  <a:cubicBezTo>
                    <a:pt x="72" y="36"/>
                    <a:pt x="72" y="36"/>
                    <a:pt x="72" y="36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104" y="104"/>
                  </a:moveTo>
                  <a:cubicBezTo>
                    <a:pt x="104" y="104"/>
                    <a:pt x="104" y="104"/>
                    <a:pt x="104" y="104"/>
                  </a:cubicBezTo>
                  <a:cubicBezTo>
                    <a:pt x="93" y="104"/>
                    <a:pt x="83" y="104"/>
                    <a:pt x="72" y="104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45" y="104"/>
                    <a:pt x="35" y="104"/>
                    <a:pt x="24" y="104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52" y="36"/>
                    <a:pt x="152" y="36"/>
                    <a:pt x="152" y="36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8" y="104"/>
                    <a:pt x="128" y="104"/>
                    <a:pt x="128" y="104"/>
                  </a:cubicBezTo>
                  <a:cubicBezTo>
                    <a:pt x="104" y="104"/>
                    <a:pt x="104" y="104"/>
                    <a:pt x="104" y="104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47"/>
            <p:cNvSpPr>
              <a:spLocks/>
            </p:cNvSpPr>
            <p:nvPr/>
          </p:nvSpPr>
          <p:spPr bwMode="auto">
            <a:xfrm>
              <a:off x="3660" y="3397"/>
              <a:ext cx="379" cy="285"/>
            </a:xfrm>
            <a:custGeom>
              <a:avLst/>
              <a:gdLst>
                <a:gd name="T0" fmla="*/ 0 w 160"/>
                <a:gd name="T1" fmla="*/ 0 h 120"/>
                <a:gd name="T2" fmla="*/ 32 w 160"/>
                <a:gd name="T3" fmla="*/ 0 h 120"/>
                <a:gd name="T4" fmla="*/ 43 w 160"/>
                <a:gd name="T5" fmla="*/ 7 h 120"/>
                <a:gd name="T6" fmla="*/ 45 w 160"/>
                <a:gd name="T7" fmla="*/ 13 h 120"/>
                <a:gd name="T8" fmla="*/ 56 w 160"/>
                <a:gd name="T9" fmla="*/ 20 h 120"/>
                <a:gd name="T10" fmla="*/ 104 w 160"/>
                <a:gd name="T11" fmla="*/ 20 h 120"/>
                <a:gd name="T12" fmla="*/ 115 w 160"/>
                <a:gd name="T13" fmla="*/ 13 h 120"/>
                <a:gd name="T14" fmla="*/ 117 w 160"/>
                <a:gd name="T15" fmla="*/ 7 h 120"/>
                <a:gd name="T16" fmla="*/ 128 w 160"/>
                <a:gd name="T17" fmla="*/ 0 h 120"/>
                <a:gd name="T18" fmla="*/ 160 w 160"/>
                <a:gd name="T19" fmla="*/ 0 h 120"/>
                <a:gd name="T20" fmla="*/ 160 w 160"/>
                <a:gd name="T21" fmla="*/ 40 h 120"/>
                <a:gd name="T22" fmla="*/ 132 w 160"/>
                <a:gd name="T23" fmla="*/ 120 h 120"/>
                <a:gd name="T24" fmla="*/ 28 w 160"/>
                <a:gd name="T25" fmla="*/ 120 h 120"/>
                <a:gd name="T26" fmla="*/ 0 w 160"/>
                <a:gd name="T27" fmla="*/ 40 h 120"/>
                <a:gd name="T28" fmla="*/ 0 w 160"/>
                <a:gd name="T2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0" h="120">
                  <a:moveTo>
                    <a:pt x="0" y="0"/>
                  </a:moveTo>
                  <a:cubicBezTo>
                    <a:pt x="0" y="0"/>
                    <a:pt x="20" y="0"/>
                    <a:pt x="32" y="0"/>
                  </a:cubicBezTo>
                  <a:cubicBezTo>
                    <a:pt x="37" y="0"/>
                    <a:pt x="41" y="3"/>
                    <a:pt x="43" y="7"/>
                  </a:cubicBezTo>
                  <a:cubicBezTo>
                    <a:pt x="44" y="9"/>
                    <a:pt x="44" y="11"/>
                    <a:pt x="45" y="13"/>
                  </a:cubicBezTo>
                  <a:cubicBezTo>
                    <a:pt x="47" y="17"/>
                    <a:pt x="51" y="20"/>
                    <a:pt x="56" y="20"/>
                  </a:cubicBezTo>
                  <a:cubicBezTo>
                    <a:pt x="68" y="20"/>
                    <a:pt x="92" y="20"/>
                    <a:pt x="104" y="20"/>
                  </a:cubicBezTo>
                  <a:cubicBezTo>
                    <a:pt x="109" y="20"/>
                    <a:pt x="113" y="17"/>
                    <a:pt x="115" y="13"/>
                  </a:cubicBezTo>
                  <a:cubicBezTo>
                    <a:pt x="116" y="11"/>
                    <a:pt x="116" y="9"/>
                    <a:pt x="117" y="7"/>
                  </a:cubicBezTo>
                  <a:cubicBezTo>
                    <a:pt x="119" y="3"/>
                    <a:pt x="123" y="0"/>
                    <a:pt x="128" y="0"/>
                  </a:cubicBezTo>
                  <a:cubicBezTo>
                    <a:pt x="140" y="0"/>
                    <a:pt x="160" y="0"/>
                    <a:pt x="160" y="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48"/>
            <p:cNvSpPr>
              <a:spLocks/>
            </p:cNvSpPr>
            <p:nvPr/>
          </p:nvSpPr>
          <p:spPr bwMode="auto">
            <a:xfrm>
              <a:off x="3698" y="3568"/>
              <a:ext cx="303" cy="57"/>
            </a:xfrm>
            <a:custGeom>
              <a:avLst/>
              <a:gdLst>
                <a:gd name="T0" fmla="*/ 303 w 303"/>
                <a:gd name="T1" fmla="*/ 0 h 57"/>
                <a:gd name="T2" fmla="*/ 0 w 303"/>
                <a:gd name="T3" fmla="*/ 0 h 57"/>
                <a:gd name="T4" fmla="*/ 19 w 303"/>
                <a:gd name="T5" fmla="*/ 57 h 57"/>
                <a:gd name="T6" fmla="*/ 284 w 303"/>
                <a:gd name="T7" fmla="*/ 57 h 57"/>
                <a:gd name="T8" fmla="*/ 303 w 303"/>
                <a:gd name="T9" fmla="*/ 0 h 57"/>
                <a:gd name="T10" fmla="*/ 303 w 303"/>
                <a:gd name="T11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57">
                  <a:moveTo>
                    <a:pt x="303" y="0"/>
                  </a:moveTo>
                  <a:lnTo>
                    <a:pt x="0" y="0"/>
                  </a:lnTo>
                  <a:lnTo>
                    <a:pt x="19" y="57"/>
                  </a:lnTo>
                  <a:lnTo>
                    <a:pt x="284" y="57"/>
                  </a:lnTo>
                  <a:lnTo>
                    <a:pt x="303" y="0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49"/>
            <p:cNvSpPr>
              <a:spLocks/>
            </p:cNvSpPr>
            <p:nvPr/>
          </p:nvSpPr>
          <p:spPr bwMode="auto">
            <a:xfrm>
              <a:off x="4380" y="3577"/>
              <a:ext cx="360" cy="95"/>
            </a:xfrm>
            <a:custGeom>
              <a:avLst/>
              <a:gdLst>
                <a:gd name="T0" fmla="*/ 152 w 152"/>
                <a:gd name="T1" fmla="*/ 0 h 40"/>
                <a:gd name="T2" fmla="*/ 0 w 152"/>
                <a:gd name="T3" fmla="*/ 0 h 40"/>
                <a:gd name="T4" fmla="*/ 0 w 152"/>
                <a:gd name="T5" fmla="*/ 24 h 40"/>
                <a:gd name="T6" fmla="*/ 14 w 152"/>
                <a:gd name="T7" fmla="*/ 40 h 40"/>
                <a:gd name="T8" fmla="*/ 138 w 152"/>
                <a:gd name="T9" fmla="*/ 40 h 40"/>
                <a:gd name="T10" fmla="*/ 148 w 152"/>
                <a:gd name="T11" fmla="*/ 35 h 40"/>
                <a:gd name="T12" fmla="*/ 152 w 152"/>
                <a:gd name="T13" fmla="*/ 24 h 40"/>
                <a:gd name="T14" fmla="*/ 152 w 152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2" h="40">
                  <a:moveTo>
                    <a:pt x="15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3"/>
                    <a:pt x="0" y="24"/>
                  </a:cubicBezTo>
                  <a:cubicBezTo>
                    <a:pt x="0" y="33"/>
                    <a:pt x="6" y="40"/>
                    <a:pt x="14" y="40"/>
                  </a:cubicBezTo>
                  <a:cubicBezTo>
                    <a:pt x="43" y="40"/>
                    <a:pt x="109" y="40"/>
                    <a:pt x="138" y="40"/>
                  </a:cubicBezTo>
                  <a:cubicBezTo>
                    <a:pt x="142" y="40"/>
                    <a:pt x="145" y="38"/>
                    <a:pt x="148" y="35"/>
                  </a:cubicBezTo>
                  <a:cubicBezTo>
                    <a:pt x="151" y="32"/>
                    <a:pt x="152" y="28"/>
                    <a:pt x="152" y="24"/>
                  </a:cubicBezTo>
                  <a:cubicBezTo>
                    <a:pt x="152" y="13"/>
                    <a:pt x="152" y="0"/>
                    <a:pt x="152" y="0"/>
                  </a:cubicBezTo>
                  <a:close/>
                </a:path>
              </a:pathLst>
            </a:custGeom>
            <a:noFill/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50"/>
            <p:cNvSpPr>
              <a:spLocks noEditPoints="1"/>
            </p:cNvSpPr>
            <p:nvPr/>
          </p:nvSpPr>
          <p:spPr bwMode="auto">
            <a:xfrm>
              <a:off x="4361" y="3407"/>
              <a:ext cx="398" cy="151"/>
            </a:xfrm>
            <a:custGeom>
              <a:avLst/>
              <a:gdLst>
                <a:gd name="T0" fmla="*/ 168 w 168"/>
                <a:gd name="T1" fmla="*/ 54 h 64"/>
                <a:gd name="T2" fmla="*/ 158 w 168"/>
                <a:gd name="T3" fmla="*/ 44 h 64"/>
                <a:gd name="T4" fmla="*/ 10 w 168"/>
                <a:gd name="T5" fmla="*/ 44 h 64"/>
                <a:gd name="T6" fmla="*/ 0 w 168"/>
                <a:gd name="T7" fmla="*/ 54 h 64"/>
                <a:gd name="T8" fmla="*/ 10 w 168"/>
                <a:gd name="T9" fmla="*/ 64 h 64"/>
                <a:gd name="T10" fmla="*/ 158 w 168"/>
                <a:gd name="T11" fmla="*/ 64 h 64"/>
                <a:gd name="T12" fmla="*/ 168 w 168"/>
                <a:gd name="T13" fmla="*/ 54 h 64"/>
                <a:gd name="T14" fmla="*/ 168 w 168"/>
                <a:gd name="T15" fmla="*/ 54 h 64"/>
                <a:gd name="T16" fmla="*/ 168 w 168"/>
                <a:gd name="T17" fmla="*/ 10 h 64"/>
                <a:gd name="T18" fmla="*/ 158 w 168"/>
                <a:gd name="T19" fmla="*/ 0 h 64"/>
                <a:gd name="T20" fmla="*/ 10 w 168"/>
                <a:gd name="T21" fmla="*/ 0 h 64"/>
                <a:gd name="T22" fmla="*/ 0 w 168"/>
                <a:gd name="T23" fmla="*/ 10 h 64"/>
                <a:gd name="T24" fmla="*/ 10 w 168"/>
                <a:gd name="T25" fmla="*/ 20 h 64"/>
                <a:gd name="T26" fmla="*/ 158 w 168"/>
                <a:gd name="T27" fmla="*/ 20 h 64"/>
                <a:gd name="T28" fmla="*/ 168 w 168"/>
                <a:gd name="T29" fmla="*/ 10 h 64"/>
                <a:gd name="T30" fmla="*/ 168 w 168"/>
                <a:gd name="T31" fmla="*/ 1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8" h="64">
                  <a:moveTo>
                    <a:pt x="168" y="54"/>
                  </a:moveTo>
                  <a:cubicBezTo>
                    <a:pt x="168" y="48"/>
                    <a:pt x="164" y="44"/>
                    <a:pt x="158" y="44"/>
                  </a:cubicBezTo>
                  <a:cubicBezTo>
                    <a:pt x="128" y="44"/>
                    <a:pt x="40" y="44"/>
                    <a:pt x="10" y="44"/>
                  </a:cubicBezTo>
                  <a:cubicBezTo>
                    <a:pt x="4" y="44"/>
                    <a:pt x="0" y="48"/>
                    <a:pt x="0" y="54"/>
                  </a:cubicBezTo>
                  <a:cubicBezTo>
                    <a:pt x="0" y="60"/>
                    <a:pt x="4" y="64"/>
                    <a:pt x="10" y="64"/>
                  </a:cubicBezTo>
                  <a:cubicBezTo>
                    <a:pt x="40" y="64"/>
                    <a:pt x="128" y="64"/>
                    <a:pt x="158" y="64"/>
                  </a:cubicBezTo>
                  <a:cubicBezTo>
                    <a:pt x="164" y="64"/>
                    <a:pt x="168" y="60"/>
                    <a:pt x="168" y="54"/>
                  </a:cubicBezTo>
                  <a:cubicBezTo>
                    <a:pt x="168" y="54"/>
                    <a:pt x="168" y="54"/>
                    <a:pt x="168" y="54"/>
                  </a:cubicBezTo>
                  <a:close/>
                  <a:moveTo>
                    <a:pt x="168" y="10"/>
                  </a:moveTo>
                  <a:cubicBezTo>
                    <a:pt x="168" y="4"/>
                    <a:pt x="164" y="0"/>
                    <a:pt x="158" y="0"/>
                  </a:cubicBezTo>
                  <a:cubicBezTo>
                    <a:pt x="128" y="0"/>
                    <a:pt x="4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6"/>
                    <a:pt x="4" y="20"/>
                    <a:pt x="10" y="20"/>
                  </a:cubicBezTo>
                  <a:cubicBezTo>
                    <a:pt x="40" y="20"/>
                    <a:pt x="128" y="20"/>
                    <a:pt x="158" y="20"/>
                  </a:cubicBezTo>
                  <a:cubicBezTo>
                    <a:pt x="164" y="20"/>
                    <a:pt x="168" y="16"/>
                    <a:pt x="168" y="10"/>
                  </a:cubicBezTo>
                  <a:cubicBezTo>
                    <a:pt x="168" y="10"/>
                    <a:pt x="168" y="10"/>
                    <a:pt x="168" y="10"/>
                  </a:cubicBezTo>
                  <a:close/>
                </a:path>
              </a:pathLst>
            </a:custGeom>
            <a:solidFill>
              <a:srgbClr val="737373"/>
            </a:solidFill>
            <a:ln w="30163" cap="rnd">
              <a:solidFill>
                <a:srgbClr val="FEFFF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51"/>
            <p:cNvSpPr>
              <a:spLocks/>
            </p:cNvSpPr>
            <p:nvPr/>
          </p:nvSpPr>
          <p:spPr bwMode="auto">
            <a:xfrm>
              <a:off x="4389" y="3265"/>
              <a:ext cx="341" cy="104"/>
            </a:xfrm>
            <a:custGeom>
              <a:avLst/>
              <a:gdLst>
                <a:gd name="T0" fmla="*/ 144 w 144"/>
                <a:gd name="T1" fmla="*/ 42 h 44"/>
                <a:gd name="T2" fmla="*/ 132 w 144"/>
                <a:gd name="T3" fmla="*/ 12 h 44"/>
                <a:gd name="T4" fmla="*/ 102 w 144"/>
                <a:gd name="T5" fmla="*/ 0 h 44"/>
                <a:gd name="T6" fmla="*/ 42 w 144"/>
                <a:gd name="T7" fmla="*/ 0 h 44"/>
                <a:gd name="T8" fmla="*/ 12 w 144"/>
                <a:gd name="T9" fmla="*/ 12 h 44"/>
                <a:gd name="T10" fmla="*/ 0 w 144"/>
                <a:gd name="T11" fmla="*/ 42 h 44"/>
                <a:gd name="T12" fmla="*/ 0 w 144"/>
                <a:gd name="T13" fmla="*/ 44 h 44"/>
                <a:gd name="T14" fmla="*/ 144 w 144"/>
                <a:gd name="T15" fmla="*/ 44 h 44"/>
                <a:gd name="T16" fmla="*/ 144 w 1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44">
                  <a:moveTo>
                    <a:pt x="144" y="42"/>
                  </a:moveTo>
                  <a:cubicBezTo>
                    <a:pt x="144" y="31"/>
                    <a:pt x="140" y="20"/>
                    <a:pt x="132" y="12"/>
                  </a:cubicBezTo>
                  <a:cubicBezTo>
                    <a:pt x="124" y="4"/>
                    <a:pt x="113" y="0"/>
                    <a:pt x="102" y="0"/>
                  </a:cubicBezTo>
                  <a:cubicBezTo>
                    <a:pt x="83" y="0"/>
                    <a:pt x="61" y="0"/>
                    <a:pt x="42" y="0"/>
                  </a:cubicBezTo>
                  <a:cubicBezTo>
                    <a:pt x="31" y="0"/>
                    <a:pt x="20" y="4"/>
                    <a:pt x="12" y="12"/>
                  </a:cubicBezTo>
                  <a:cubicBezTo>
                    <a:pt x="4" y="20"/>
                    <a:pt x="0" y="31"/>
                    <a:pt x="0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3"/>
                    <a:pt x="144" y="42"/>
                  </a:cubicBez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Line 52"/>
            <p:cNvSpPr>
              <a:spLocks noChangeShapeType="1"/>
            </p:cNvSpPr>
            <p:nvPr/>
          </p:nvSpPr>
          <p:spPr bwMode="auto">
            <a:xfrm>
              <a:off x="4351" y="3483"/>
              <a:ext cx="417" cy="0"/>
            </a:xfrm>
            <a:prstGeom prst="line">
              <a:avLst/>
            </a:prstGeom>
            <a:noFill/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53"/>
            <p:cNvSpPr>
              <a:spLocks/>
            </p:cNvSpPr>
            <p:nvPr/>
          </p:nvSpPr>
          <p:spPr bwMode="auto">
            <a:xfrm>
              <a:off x="4569" y="3407"/>
              <a:ext cx="142" cy="28"/>
            </a:xfrm>
            <a:custGeom>
              <a:avLst/>
              <a:gdLst>
                <a:gd name="T0" fmla="*/ 71 w 142"/>
                <a:gd name="T1" fmla="*/ 28 h 28"/>
                <a:gd name="T2" fmla="*/ 0 w 142"/>
                <a:gd name="T3" fmla="*/ 0 h 28"/>
                <a:gd name="T4" fmla="*/ 142 w 142"/>
                <a:gd name="T5" fmla="*/ 0 h 28"/>
                <a:gd name="T6" fmla="*/ 71 w 142"/>
                <a:gd name="T7" fmla="*/ 28 h 28"/>
                <a:gd name="T8" fmla="*/ 71 w 14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28">
                  <a:moveTo>
                    <a:pt x="71" y="28"/>
                  </a:moveTo>
                  <a:lnTo>
                    <a:pt x="0" y="0"/>
                  </a:lnTo>
                  <a:lnTo>
                    <a:pt x="142" y="0"/>
                  </a:lnTo>
                  <a:lnTo>
                    <a:pt x="71" y="28"/>
                  </a:lnTo>
                  <a:lnTo>
                    <a:pt x="71" y="28"/>
                  </a:lnTo>
                  <a:close/>
                </a:path>
              </a:pathLst>
            </a:custGeom>
            <a:solidFill>
              <a:srgbClr val="FEF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54"/>
            <p:cNvSpPr>
              <a:spLocks/>
            </p:cNvSpPr>
            <p:nvPr/>
          </p:nvSpPr>
          <p:spPr bwMode="auto">
            <a:xfrm>
              <a:off x="4389" y="3511"/>
              <a:ext cx="341" cy="24"/>
            </a:xfrm>
            <a:custGeom>
              <a:avLst/>
              <a:gdLst>
                <a:gd name="T0" fmla="*/ 56 w 144"/>
                <a:gd name="T1" fmla="*/ 6 h 10"/>
                <a:gd name="T2" fmla="*/ 47 w 144"/>
                <a:gd name="T3" fmla="*/ 6 h 10"/>
                <a:gd name="T4" fmla="*/ 46 w 144"/>
                <a:gd name="T5" fmla="*/ 6 h 10"/>
                <a:gd name="T6" fmla="*/ 16 w 144"/>
                <a:gd name="T7" fmla="*/ 6 h 10"/>
                <a:gd name="T8" fmla="*/ 0 w 144"/>
                <a:gd name="T9" fmla="*/ 0 h 10"/>
                <a:gd name="T10" fmla="*/ 144 w 144"/>
                <a:gd name="T11" fmla="*/ 0 h 10"/>
                <a:gd name="T12" fmla="*/ 128 w 144"/>
                <a:gd name="T13" fmla="*/ 6 h 10"/>
                <a:gd name="T14" fmla="*/ 98 w 144"/>
                <a:gd name="T15" fmla="*/ 6 h 10"/>
                <a:gd name="T16" fmla="*/ 97 w 144"/>
                <a:gd name="T17" fmla="*/ 6 h 10"/>
                <a:gd name="T18" fmla="*/ 88 w 144"/>
                <a:gd name="T19" fmla="*/ 6 h 10"/>
                <a:gd name="T20" fmla="*/ 87 w 144"/>
                <a:gd name="T21" fmla="*/ 6 h 10"/>
                <a:gd name="T22" fmla="*/ 57 w 144"/>
                <a:gd name="T23" fmla="*/ 6 h 10"/>
                <a:gd name="T24" fmla="*/ 56 w 144"/>
                <a:gd name="T2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10">
                  <a:moveTo>
                    <a:pt x="56" y="6"/>
                  </a:moveTo>
                  <a:cubicBezTo>
                    <a:pt x="53" y="5"/>
                    <a:pt x="50" y="5"/>
                    <a:pt x="47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36" y="10"/>
                    <a:pt x="26" y="10"/>
                    <a:pt x="16" y="6"/>
                  </a:cubicBezTo>
                  <a:cubicBezTo>
                    <a:pt x="8" y="3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36" y="3"/>
                    <a:pt x="128" y="6"/>
                  </a:cubicBezTo>
                  <a:cubicBezTo>
                    <a:pt x="118" y="10"/>
                    <a:pt x="108" y="10"/>
                    <a:pt x="98" y="6"/>
                  </a:cubicBezTo>
                  <a:cubicBezTo>
                    <a:pt x="98" y="6"/>
                    <a:pt x="98" y="6"/>
                    <a:pt x="97" y="6"/>
                  </a:cubicBezTo>
                  <a:cubicBezTo>
                    <a:pt x="94" y="5"/>
                    <a:pt x="91" y="5"/>
                    <a:pt x="88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77" y="10"/>
                    <a:pt x="67" y="10"/>
                    <a:pt x="57" y="6"/>
                  </a:cubicBezTo>
                  <a:cubicBezTo>
                    <a:pt x="57" y="6"/>
                    <a:pt x="57" y="6"/>
                    <a:pt x="56" y="6"/>
                  </a:cubicBezTo>
                  <a:close/>
                </a:path>
              </a:pathLst>
            </a:custGeom>
            <a:solidFill>
              <a:srgbClr val="FEF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55"/>
            <p:cNvSpPr>
              <a:spLocks noEditPoints="1"/>
            </p:cNvSpPr>
            <p:nvPr/>
          </p:nvSpPr>
          <p:spPr bwMode="auto">
            <a:xfrm>
              <a:off x="4408" y="3274"/>
              <a:ext cx="303" cy="85"/>
            </a:xfrm>
            <a:custGeom>
              <a:avLst/>
              <a:gdLst>
                <a:gd name="T0" fmla="*/ 6 w 128"/>
                <a:gd name="T1" fmla="*/ 24 h 36"/>
                <a:gd name="T2" fmla="*/ 12 w 128"/>
                <a:gd name="T3" fmla="*/ 30 h 36"/>
                <a:gd name="T4" fmla="*/ 6 w 128"/>
                <a:gd name="T5" fmla="*/ 36 h 36"/>
                <a:gd name="T6" fmla="*/ 0 w 128"/>
                <a:gd name="T7" fmla="*/ 30 h 36"/>
                <a:gd name="T8" fmla="*/ 6 w 128"/>
                <a:gd name="T9" fmla="*/ 24 h 36"/>
                <a:gd name="T10" fmla="*/ 122 w 128"/>
                <a:gd name="T11" fmla="*/ 24 h 36"/>
                <a:gd name="T12" fmla="*/ 128 w 128"/>
                <a:gd name="T13" fmla="*/ 30 h 36"/>
                <a:gd name="T14" fmla="*/ 122 w 128"/>
                <a:gd name="T15" fmla="*/ 36 h 36"/>
                <a:gd name="T16" fmla="*/ 116 w 128"/>
                <a:gd name="T17" fmla="*/ 30 h 36"/>
                <a:gd name="T18" fmla="*/ 122 w 128"/>
                <a:gd name="T19" fmla="*/ 24 h 36"/>
                <a:gd name="T20" fmla="*/ 94 w 128"/>
                <a:gd name="T21" fmla="*/ 20 h 36"/>
                <a:gd name="T22" fmla="*/ 100 w 128"/>
                <a:gd name="T23" fmla="*/ 26 h 36"/>
                <a:gd name="T24" fmla="*/ 94 w 128"/>
                <a:gd name="T25" fmla="*/ 32 h 36"/>
                <a:gd name="T26" fmla="*/ 88 w 128"/>
                <a:gd name="T27" fmla="*/ 26 h 36"/>
                <a:gd name="T28" fmla="*/ 94 w 128"/>
                <a:gd name="T29" fmla="*/ 20 h 36"/>
                <a:gd name="T30" fmla="*/ 46 w 128"/>
                <a:gd name="T31" fmla="*/ 20 h 36"/>
                <a:gd name="T32" fmla="*/ 52 w 128"/>
                <a:gd name="T33" fmla="*/ 26 h 36"/>
                <a:gd name="T34" fmla="*/ 46 w 128"/>
                <a:gd name="T35" fmla="*/ 32 h 36"/>
                <a:gd name="T36" fmla="*/ 40 w 128"/>
                <a:gd name="T37" fmla="*/ 26 h 36"/>
                <a:gd name="T38" fmla="*/ 46 w 128"/>
                <a:gd name="T39" fmla="*/ 20 h 36"/>
                <a:gd name="T40" fmla="*/ 74 w 128"/>
                <a:gd name="T41" fmla="*/ 16 h 36"/>
                <a:gd name="T42" fmla="*/ 80 w 128"/>
                <a:gd name="T43" fmla="*/ 22 h 36"/>
                <a:gd name="T44" fmla="*/ 74 w 128"/>
                <a:gd name="T45" fmla="*/ 28 h 36"/>
                <a:gd name="T46" fmla="*/ 68 w 128"/>
                <a:gd name="T47" fmla="*/ 22 h 36"/>
                <a:gd name="T48" fmla="*/ 74 w 128"/>
                <a:gd name="T49" fmla="*/ 16 h 36"/>
                <a:gd name="T50" fmla="*/ 22 w 128"/>
                <a:gd name="T51" fmla="*/ 4 h 36"/>
                <a:gd name="T52" fmla="*/ 28 w 128"/>
                <a:gd name="T53" fmla="*/ 10 h 36"/>
                <a:gd name="T54" fmla="*/ 22 w 128"/>
                <a:gd name="T55" fmla="*/ 16 h 36"/>
                <a:gd name="T56" fmla="*/ 16 w 128"/>
                <a:gd name="T57" fmla="*/ 10 h 36"/>
                <a:gd name="T58" fmla="*/ 22 w 128"/>
                <a:gd name="T59" fmla="*/ 4 h 36"/>
                <a:gd name="T60" fmla="*/ 102 w 128"/>
                <a:gd name="T61" fmla="*/ 0 h 36"/>
                <a:gd name="T62" fmla="*/ 108 w 128"/>
                <a:gd name="T63" fmla="*/ 6 h 36"/>
                <a:gd name="T64" fmla="*/ 102 w 128"/>
                <a:gd name="T65" fmla="*/ 12 h 36"/>
                <a:gd name="T66" fmla="*/ 96 w 128"/>
                <a:gd name="T67" fmla="*/ 6 h 36"/>
                <a:gd name="T68" fmla="*/ 102 w 128"/>
                <a:gd name="T69" fmla="*/ 0 h 36"/>
                <a:gd name="T70" fmla="*/ 58 w 128"/>
                <a:gd name="T71" fmla="*/ 0 h 36"/>
                <a:gd name="T72" fmla="*/ 64 w 128"/>
                <a:gd name="T73" fmla="*/ 6 h 36"/>
                <a:gd name="T74" fmla="*/ 58 w 128"/>
                <a:gd name="T75" fmla="*/ 12 h 36"/>
                <a:gd name="T76" fmla="*/ 52 w 128"/>
                <a:gd name="T77" fmla="*/ 6 h 36"/>
                <a:gd name="T78" fmla="*/ 58 w 128"/>
                <a:gd name="T7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8" h="36">
                  <a:moveTo>
                    <a:pt x="6" y="24"/>
                  </a:moveTo>
                  <a:cubicBezTo>
                    <a:pt x="9" y="24"/>
                    <a:pt x="12" y="27"/>
                    <a:pt x="12" y="30"/>
                  </a:cubicBezTo>
                  <a:cubicBezTo>
                    <a:pt x="12" y="33"/>
                    <a:pt x="9" y="36"/>
                    <a:pt x="6" y="36"/>
                  </a:cubicBezTo>
                  <a:cubicBezTo>
                    <a:pt x="3" y="36"/>
                    <a:pt x="0" y="33"/>
                    <a:pt x="0" y="30"/>
                  </a:cubicBezTo>
                  <a:cubicBezTo>
                    <a:pt x="0" y="27"/>
                    <a:pt x="3" y="24"/>
                    <a:pt x="6" y="24"/>
                  </a:cubicBezTo>
                  <a:close/>
                  <a:moveTo>
                    <a:pt x="122" y="24"/>
                  </a:moveTo>
                  <a:cubicBezTo>
                    <a:pt x="125" y="24"/>
                    <a:pt x="128" y="27"/>
                    <a:pt x="128" y="30"/>
                  </a:cubicBezTo>
                  <a:cubicBezTo>
                    <a:pt x="128" y="33"/>
                    <a:pt x="125" y="36"/>
                    <a:pt x="122" y="36"/>
                  </a:cubicBezTo>
                  <a:cubicBezTo>
                    <a:pt x="119" y="36"/>
                    <a:pt x="116" y="33"/>
                    <a:pt x="116" y="30"/>
                  </a:cubicBezTo>
                  <a:cubicBezTo>
                    <a:pt x="116" y="27"/>
                    <a:pt x="119" y="24"/>
                    <a:pt x="122" y="24"/>
                  </a:cubicBezTo>
                  <a:close/>
                  <a:moveTo>
                    <a:pt x="94" y="20"/>
                  </a:moveTo>
                  <a:cubicBezTo>
                    <a:pt x="97" y="20"/>
                    <a:pt x="100" y="23"/>
                    <a:pt x="100" y="26"/>
                  </a:cubicBezTo>
                  <a:cubicBezTo>
                    <a:pt x="100" y="29"/>
                    <a:pt x="97" y="32"/>
                    <a:pt x="94" y="32"/>
                  </a:cubicBezTo>
                  <a:cubicBezTo>
                    <a:pt x="91" y="32"/>
                    <a:pt x="88" y="29"/>
                    <a:pt x="88" y="26"/>
                  </a:cubicBezTo>
                  <a:cubicBezTo>
                    <a:pt x="88" y="23"/>
                    <a:pt x="91" y="20"/>
                    <a:pt x="94" y="20"/>
                  </a:cubicBezTo>
                  <a:close/>
                  <a:moveTo>
                    <a:pt x="46" y="20"/>
                  </a:moveTo>
                  <a:cubicBezTo>
                    <a:pt x="49" y="20"/>
                    <a:pt x="52" y="23"/>
                    <a:pt x="52" y="26"/>
                  </a:cubicBezTo>
                  <a:cubicBezTo>
                    <a:pt x="52" y="29"/>
                    <a:pt x="49" y="32"/>
                    <a:pt x="46" y="32"/>
                  </a:cubicBezTo>
                  <a:cubicBezTo>
                    <a:pt x="43" y="32"/>
                    <a:pt x="40" y="29"/>
                    <a:pt x="40" y="26"/>
                  </a:cubicBezTo>
                  <a:cubicBezTo>
                    <a:pt x="40" y="23"/>
                    <a:pt x="43" y="20"/>
                    <a:pt x="46" y="20"/>
                  </a:cubicBezTo>
                  <a:close/>
                  <a:moveTo>
                    <a:pt x="74" y="16"/>
                  </a:moveTo>
                  <a:cubicBezTo>
                    <a:pt x="77" y="16"/>
                    <a:pt x="80" y="19"/>
                    <a:pt x="80" y="22"/>
                  </a:cubicBezTo>
                  <a:cubicBezTo>
                    <a:pt x="80" y="25"/>
                    <a:pt x="77" y="28"/>
                    <a:pt x="74" y="28"/>
                  </a:cubicBezTo>
                  <a:cubicBezTo>
                    <a:pt x="71" y="28"/>
                    <a:pt x="68" y="25"/>
                    <a:pt x="68" y="22"/>
                  </a:cubicBezTo>
                  <a:cubicBezTo>
                    <a:pt x="68" y="19"/>
                    <a:pt x="71" y="16"/>
                    <a:pt x="74" y="16"/>
                  </a:cubicBezTo>
                  <a:close/>
                  <a:moveTo>
                    <a:pt x="22" y="4"/>
                  </a:moveTo>
                  <a:cubicBezTo>
                    <a:pt x="25" y="4"/>
                    <a:pt x="28" y="7"/>
                    <a:pt x="28" y="10"/>
                  </a:cubicBezTo>
                  <a:cubicBezTo>
                    <a:pt x="28" y="13"/>
                    <a:pt x="25" y="16"/>
                    <a:pt x="22" y="16"/>
                  </a:cubicBezTo>
                  <a:cubicBezTo>
                    <a:pt x="19" y="16"/>
                    <a:pt x="16" y="13"/>
                    <a:pt x="16" y="10"/>
                  </a:cubicBezTo>
                  <a:cubicBezTo>
                    <a:pt x="16" y="7"/>
                    <a:pt x="19" y="4"/>
                    <a:pt x="22" y="4"/>
                  </a:cubicBezTo>
                  <a:close/>
                  <a:moveTo>
                    <a:pt x="102" y="0"/>
                  </a:moveTo>
                  <a:cubicBezTo>
                    <a:pt x="105" y="0"/>
                    <a:pt x="108" y="3"/>
                    <a:pt x="108" y="6"/>
                  </a:cubicBezTo>
                  <a:cubicBezTo>
                    <a:pt x="108" y="9"/>
                    <a:pt x="105" y="12"/>
                    <a:pt x="102" y="12"/>
                  </a:cubicBezTo>
                  <a:cubicBezTo>
                    <a:pt x="99" y="12"/>
                    <a:pt x="96" y="9"/>
                    <a:pt x="96" y="6"/>
                  </a:cubicBezTo>
                  <a:cubicBezTo>
                    <a:pt x="96" y="3"/>
                    <a:pt x="99" y="0"/>
                    <a:pt x="102" y="0"/>
                  </a:cubicBezTo>
                  <a:close/>
                  <a:moveTo>
                    <a:pt x="58" y="0"/>
                  </a:moveTo>
                  <a:cubicBezTo>
                    <a:pt x="61" y="0"/>
                    <a:pt x="64" y="3"/>
                    <a:pt x="64" y="6"/>
                  </a:cubicBezTo>
                  <a:cubicBezTo>
                    <a:pt x="64" y="9"/>
                    <a:pt x="61" y="12"/>
                    <a:pt x="58" y="12"/>
                  </a:cubicBezTo>
                  <a:cubicBezTo>
                    <a:pt x="55" y="12"/>
                    <a:pt x="52" y="9"/>
                    <a:pt x="52" y="6"/>
                  </a:cubicBezTo>
                  <a:cubicBezTo>
                    <a:pt x="52" y="3"/>
                    <a:pt x="55" y="0"/>
                    <a:pt x="58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56"/>
            <p:cNvSpPr>
              <a:spLocks/>
            </p:cNvSpPr>
            <p:nvPr/>
          </p:nvSpPr>
          <p:spPr bwMode="auto">
            <a:xfrm>
              <a:off x="5128" y="3359"/>
              <a:ext cx="246" cy="323"/>
            </a:xfrm>
            <a:custGeom>
              <a:avLst/>
              <a:gdLst>
                <a:gd name="T0" fmla="*/ 104 w 104"/>
                <a:gd name="T1" fmla="*/ 0 h 136"/>
                <a:gd name="T2" fmla="*/ 0 w 104"/>
                <a:gd name="T3" fmla="*/ 0 h 136"/>
                <a:gd name="T4" fmla="*/ 0 w 104"/>
                <a:gd name="T5" fmla="*/ 112 h 136"/>
                <a:gd name="T6" fmla="*/ 21 w 104"/>
                <a:gd name="T7" fmla="*/ 136 h 136"/>
                <a:gd name="T8" fmla="*/ 83 w 104"/>
                <a:gd name="T9" fmla="*/ 136 h 136"/>
                <a:gd name="T10" fmla="*/ 104 w 104"/>
                <a:gd name="T11" fmla="*/ 112 h 136"/>
                <a:gd name="T12" fmla="*/ 104 w 104"/>
                <a:gd name="T13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36">
                  <a:moveTo>
                    <a:pt x="10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3"/>
                    <a:pt x="0" y="112"/>
                  </a:cubicBezTo>
                  <a:cubicBezTo>
                    <a:pt x="0" y="125"/>
                    <a:pt x="9" y="136"/>
                    <a:pt x="21" y="136"/>
                  </a:cubicBezTo>
                  <a:cubicBezTo>
                    <a:pt x="39" y="136"/>
                    <a:pt x="65" y="136"/>
                    <a:pt x="83" y="136"/>
                  </a:cubicBezTo>
                  <a:cubicBezTo>
                    <a:pt x="95" y="136"/>
                    <a:pt x="104" y="125"/>
                    <a:pt x="104" y="112"/>
                  </a:cubicBezTo>
                  <a:cubicBezTo>
                    <a:pt x="104" y="73"/>
                    <a:pt x="104" y="0"/>
                    <a:pt x="104" y="0"/>
                  </a:cubicBezTo>
                  <a:close/>
                </a:path>
              </a:pathLst>
            </a:custGeom>
            <a:noFill/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57"/>
            <p:cNvSpPr>
              <a:spLocks/>
            </p:cNvSpPr>
            <p:nvPr/>
          </p:nvSpPr>
          <p:spPr bwMode="auto">
            <a:xfrm>
              <a:off x="5280" y="3369"/>
              <a:ext cx="57" cy="275"/>
            </a:xfrm>
            <a:custGeom>
              <a:avLst/>
              <a:gdLst>
                <a:gd name="T0" fmla="*/ 24 w 24"/>
                <a:gd name="T1" fmla="*/ 0 h 116"/>
                <a:gd name="T2" fmla="*/ 0 w 24"/>
                <a:gd name="T3" fmla="*/ 0 h 116"/>
                <a:gd name="T4" fmla="*/ 0 w 24"/>
                <a:gd name="T5" fmla="*/ 116 h 116"/>
                <a:gd name="T6" fmla="*/ 12 w 24"/>
                <a:gd name="T7" fmla="*/ 116 h 116"/>
                <a:gd name="T8" fmla="*/ 20 w 24"/>
                <a:gd name="T9" fmla="*/ 112 h 116"/>
                <a:gd name="T10" fmla="*/ 24 w 24"/>
                <a:gd name="T11" fmla="*/ 104 h 116"/>
                <a:gd name="T12" fmla="*/ 24 w 24"/>
                <a:gd name="T1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16">
                  <a:moveTo>
                    <a:pt x="2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6" y="116"/>
                    <a:pt x="12" y="116"/>
                  </a:cubicBezTo>
                  <a:cubicBezTo>
                    <a:pt x="15" y="116"/>
                    <a:pt x="18" y="115"/>
                    <a:pt x="20" y="112"/>
                  </a:cubicBezTo>
                  <a:cubicBezTo>
                    <a:pt x="23" y="110"/>
                    <a:pt x="24" y="107"/>
                    <a:pt x="24" y="104"/>
                  </a:cubicBezTo>
                  <a:cubicBezTo>
                    <a:pt x="24" y="74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58"/>
            <p:cNvSpPr>
              <a:spLocks noEditPoints="1"/>
            </p:cNvSpPr>
            <p:nvPr/>
          </p:nvSpPr>
          <p:spPr bwMode="auto">
            <a:xfrm>
              <a:off x="5185" y="3454"/>
              <a:ext cx="133" cy="133"/>
            </a:xfrm>
            <a:custGeom>
              <a:avLst/>
              <a:gdLst>
                <a:gd name="T0" fmla="*/ 8 w 56"/>
                <a:gd name="T1" fmla="*/ 4 h 56"/>
                <a:gd name="T2" fmla="*/ 4 w 56"/>
                <a:gd name="T3" fmla="*/ 0 h 56"/>
                <a:gd name="T4" fmla="*/ 0 w 56"/>
                <a:gd name="T5" fmla="*/ 4 h 56"/>
                <a:gd name="T6" fmla="*/ 0 w 56"/>
                <a:gd name="T7" fmla="*/ 52 h 56"/>
                <a:gd name="T8" fmla="*/ 4 w 56"/>
                <a:gd name="T9" fmla="*/ 56 h 56"/>
                <a:gd name="T10" fmla="*/ 8 w 56"/>
                <a:gd name="T11" fmla="*/ 52 h 56"/>
                <a:gd name="T12" fmla="*/ 8 w 56"/>
                <a:gd name="T13" fmla="*/ 4 h 56"/>
                <a:gd name="T14" fmla="*/ 56 w 56"/>
                <a:gd name="T15" fmla="*/ 4 h 56"/>
                <a:gd name="T16" fmla="*/ 52 w 56"/>
                <a:gd name="T17" fmla="*/ 0 h 56"/>
                <a:gd name="T18" fmla="*/ 48 w 56"/>
                <a:gd name="T19" fmla="*/ 4 h 56"/>
                <a:gd name="T20" fmla="*/ 48 w 56"/>
                <a:gd name="T21" fmla="*/ 52 h 56"/>
                <a:gd name="T22" fmla="*/ 52 w 56"/>
                <a:gd name="T23" fmla="*/ 56 h 56"/>
                <a:gd name="T24" fmla="*/ 56 w 56"/>
                <a:gd name="T25" fmla="*/ 52 h 56"/>
                <a:gd name="T26" fmla="*/ 56 w 56"/>
                <a:gd name="T27" fmla="*/ 4 h 56"/>
                <a:gd name="T28" fmla="*/ 32 w 56"/>
                <a:gd name="T29" fmla="*/ 4 h 56"/>
                <a:gd name="T30" fmla="*/ 28 w 56"/>
                <a:gd name="T31" fmla="*/ 0 h 56"/>
                <a:gd name="T32" fmla="*/ 24 w 56"/>
                <a:gd name="T33" fmla="*/ 4 h 56"/>
                <a:gd name="T34" fmla="*/ 24 w 56"/>
                <a:gd name="T35" fmla="*/ 52 h 56"/>
                <a:gd name="T36" fmla="*/ 28 w 56"/>
                <a:gd name="T37" fmla="*/ 56 h 56"/>
                <a:gd name="T38" fmla="*/ 32 w 56"/>
                <a:gd name="T39" fmla="*/ 52 h 56"/>
                <a:gd name="T40" fmla="*/ 32 w 56"/>
                <a:gd name="T41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6">
                  <a:moveTo>
                    <a:pt x="8" y="4"/>
                  </a:move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4"/>
                    <a:pt x="2" y="56"/>
                    <a:pt x="4" y="56"/>
                  </a:cubicBezTo>
                  <a:cubicBezTo>
                    <a:pt x="6" y="56"/>
                    <a:pt x="8" y="54"/>
                    <a:pt x="8" y="52"/>
                  </a:cubicBezTo>
                  <a:cubicBezTo>
                    <a:pt x="8" y="4"/>
                    <a:pt x="8" y="4"/>
                    <a:pt x="8" y="4"/>
                  </a:cubicBezTo>
                  <a:close/>
                  <a:moveTo>
                    <a:pt x="56" y="4"/>
                  </a:moveTo>
                  <a:cubicBezTo>
                    <a:pt x="56" y="2"/>
                    <a:pt x="54" y="0"/>
                    <a:pt x="52" y="0"/>
                  </a:cubicBezTo>
                  <a:cubicBezTo>
                    <a:pt x="50" y="0"/>
                    <a:pt x="48" y="2"/>
                    <a:pt x="48" y="4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4"/>
                    <a:pt x="50" y="56"/>
                    <a:pt x="52" y="56"/>
                  </a:cubicBezTo>
                  <a:cubicBezTo>
                    <a:pt x="54" y="56"/>
                    <a:pt x="56" y="54"/>
                    <a:pt x="56" y="52"/>
                  </a:cubicBezTo>
                  <a:cubicBezTo>
                    <a:pt x="56" y="4"/>
                    <a:pt x="56" y="4"/>
                    <a:pt x="56" y="4"/>
                  </a:cubicBezTo>
                  <a:close/>
                  <a:moveTo>
                    <a:pt x="32" y="4"/>
                  </a:moveTo>
                  <a:cubicBezTo>
                    <a:pt x="32" y="2"/>
                    <a:pt x="30" y="0"/>
                    <a:pt x="28" y="0"/>
                  </a:cubicBezTo>
                  <a:cubicBezTo>
                    <a:pt x="26" y="0"/>
                    <a:pt x="24" y="2"/>
                    <a:pt x="24" y="4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4"/>
                    <a:pt x="26" y="56"/>
                    <a:pt x="28" y="56"/>
                  </a:cubicBezTo>
                  <a:cubicBezTo>
                    <a:pt x="30" y="56"/>
                    <a:pt x="32" y="54"/>
                    <a:pt x="32" y="52"/>
                  </a:cubicBezTo>
                  <a:cubicBezTo>
                    <a:pt x="32" y="4"/>
                    <a:pt x="32" y="4"/>
                    <a:pt x="32" y="4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59"/>
            <p:cNvSpPr>
              <a:spLocks noEditPoints="1"/>
            </p:cNvSpPr>
            <p:nvPr/>
          </p:nvSpPr>
          <p:spPr bwMode="auto">
            <a:xfrm>
              <a:off x="5157" y="3615"/>
              <a:ext cx="189" cy="19"/>
            </a:xfrm>
            <a:custGeom>
              <a:avLst/>
              <a:gdLst>
                <a:gd name="T0" fmla="*/ 72 w 80"/>
                <a:gd name="T1" fmla="*/ 8 h 8"/>
                <a:gd name="T2" fmla="*/ 70 w 80"/>
                <a:gd name="T3" fmla="*/ 8 h 8"/>
                <a:gd name="T4" fmla="*/ 68 w 80"/>
                <a:gd name="T5" fmla="*/ 4 h 8"/>
                <a:gd name="T6" fmla="*/ 68 w 80"/>
                <a:gd name="T7" fmla="*/ 3 h 8"/>
                <a:gd name="T8" fmla="*/ 69 w 80"/>
                <a:gd name="T9" fmla="*/ 1 h 8"/>
                <a:gd name="T10" fmla="*/ 70 w 80"/>
                <a:gd name="T11" fmla="*/ 0 h 8"/>
                <a:gd name="T12" fmla="*/ 72 w 80"/>
                <a:gd name="T13" fmla="*/ 0 h 8"/>
                <a:gd name="T14" fmla="*/ 76 w 80"/>
                <a:gd name="T15" fmla="*/ 0 h 8"/>
                <a:gd name="T16" fmla="*/ 78 w 80"/>
                <a:gd name="T17" fmla="*/ 0 h 8"/>
                <a:gd name="T18" fmla="*/ 79 w 80"/>
                <a:gd name="T19" fmla="*/ 1 h 8"/>
                <a:gd name="T20" fmla="*/ 80 w 80"/>
                <a:gd name="T21" fmla="*/ 3 h 8"/>
                <a:gd name="T22" fmla="*/ 80 w 80"/>
                <a:gd name="T23" fmla="*/ 4 h 8"/>
                <a:gd name="T24" fmla="*/ 78 w 80"/>
                <a:gd name="T25" fmla="*/ 8 h 8"/>
                <a:gd name="T26" fmla="*/ 76 w 80"/>
                <a:gd name="T27" fmla="*/ 8 h 8"/>
                <a:gd name="T28" fmla="*/ 72 w 80"/>
                <a:gd name="T29" fmla="*/ 8 h 8"/>
                <a:gd name="T30" fmla="*/ 4 w 80"/>
                <a:gd name="T31" fmla="*/ 8 h 8"/>
                <a:gd name="T32" fmla="*/ 2 w 80"/>
                <a:gd name="T33" fmla="*/ 8 h 8"/>
                <a:gd name="T34" fmla="*/ 1 w 80"/>
                <a:gd name="T35" fmla="*/ 7 h 8"/>
                <a:gd name="T36" fmla="*/ 0 w 80"/>
                <a:gd name="T37" fmla="*/ 6 h 8"/>
                <a:gd name="T38" fmla="*/ 1 w 80"/>
                <a:gd name="T39" fmla="*/ 1 h 8"/>
                <a:gd name="T40" fmla="*/ 3 w 80"/>
                <a:gd name="T41" fmla="*/ 0 h 8"/>
                <a:gd name="T42" fmla="*/ 4 w 80"/>
                <a:gd name="T43" fmla="*/ 0 h 8"/>
                <a:gd name="T44" fmla="*/ 56 w 80"/>
                <a:gd name="T45" fmla="*/ 0 h 8"/>
                <a:gd name="T46" fmla="*/ 57 w 80"/>
                <a:gd name="T47" fmla="*/ 0 h 8"/>
                <a:gd name="T48" fmla="*/ 59 w 80"/>
                <a:gd name="T49" fmla="*/ 1 h 8"/>
                <a:gd name="T50" fmla="*/ 60 w 80"/>
                <a:gd name="T51" fmla="*/ 2 h 8"/>
                <a:gd name="T52" fmla="*/ 60 w 80"/>
                <a:gd name="T53" fmla="*/ 3 h 8"/>
                <a:gd name="T54" fmla="*/ 58 w 80"/>
                <a:gd name="T55" fmla="*/ 8 h 8"/>
                <a:gd name="T56" fmla="*/ 56 w 80"/>
                <a:gd name="T57" fmla="*/ 8 h 8"/>
                <a:gd name="T58" fmla="*/ 4 w 80"/>
                <a:gd name="T5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0" h="8">
                  <a:moveTo>
                    <a:pt x="72" y="8"/>
                  </a:moveTo>
                  <a:cubicBezTo>
                    <a:pt x="71" y="8"/>
                    <a:pt x="71" y="8"/>
                    <a:pt x="70" y="8"/>
                  </a:cubicBezTo>
                  <a:cubicBezTo>
                    <a:pt x="69" y="7"/>
                    <a:pt x="68" y="5"/>
                    <a:pt x="68" y="4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2"/>
                    <a:pt x="69" y="2"/>
                    <a:pt x="69" y="1"/>
                  </a:cubicBezTo>
                  <a:cubicBezTo>
                    <a:pt x="69" y="1"/>
                    <a:pt x="70" y="1"/>
                    <a:pt x="70" y="0"/>
                  </a:cubicBezTo>
                  <a:cubicBezTo>
                    <a:pt x="71" y="0"/>
                    <a:pt x="71" y="0"/>
                    <a:pt x="72" y="0"/>
                  </a:cubicBezTo>
                  <a:cubicBezTo>
                    <a:pt x="73" y="0"/>
                    <a:pt x="75" y="0"/>
                    <a:pt x="76" y="0"/>
                  </a:cubicBezTo>
                  <a:cubicBezTo>
                    <a:pt x="77" y="0"/>
                    <a:pt x="77" y="0"/>
                    <a:pt x="78" y="0"/>
                  </a:cubicBezTo>
                  <a:cubicBezTo>
                    <a:pt x="78" y="1"/>
                    <a:pt x="79" y="1"/>
                    <a:pt x="79" y="1"/>
                  </a:cubicBezTo>
                  <a:cubicBezTo>
                    <a:pt x="79" y="2"/>
                    <a:pt x="80" y="2"/>
                    <a:pt x="80" y="3"/>
                  </a:cubicBezTo>
                  <a:cubicBezTo>
                    <a:pt x="80" y="3"/>
                    <a:pt x="80" y="4"/>
                    <a:pt x="80" y="4"/>
                  </a:cubicBezTo>
                  <a:cubicBezTo>
                    <a:pt x="80" y="6"/>
                    <a:pt x="79" y="7"/>
                    <a:pt x="78" y="8"/>
                  </a:cubicBezTo>
                  <a:cubicBezTo>
                    <a:pt x="77" y="8"/>
                    <a:pt x="77" y="8"/>
                    <a:pt x="76" y="8"/>
                  </a:cubicBezTo>
                  <a:cubicBezTo>
                    <a:pt x="75" y="8"/>
                    <a:pt x="73" y="8"/>
                    <a:pt x="72" y="8"/>
                  </a:cubicBezTo>
                  <a:close/>
                  <a:moveTo>
                    <a:pt x="4" y="8"/>
                  </a:moveTo>
                  <a:cubicBezTo>
                    <a:pt x="3" y="8"/>
                    <a:pt x="3" y="8"/>
                    <a:pt x="2" y="8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7" y="0"/>
                    <a:pt x="57" y="0"/>
                  </a:cubicBezTo>
                  <a:cubicBezTo>
                    <a:pt x="58" y="0"/>
                    <a:pt x="58" y="1"/>
                    <a:pt x="59" y="1"/>
                  </a:cubicBezTo>
                  <a:cubicBezTo>
                    <a:pt x="59" y="2"/>
                    <a:pt x="59" y="2"/>
                    <a:pt x="60" y="2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5"/>
                    <a:pt x="59" y="7"/>
                    <a:pt x="58" y="8"/>
                  </a:cubicBezTo>
                  <a:cubicBezTo>
                    <a:pt x="57" y="8"/>
                    <a:pt x="57" y="8"/>
                    <a:pt x="56" y="8"/>
                  </a:cubicBezTo>
                  <a:cubicBezTo>
                    <a:pt x="39" y="8"/>
                    <a:pt x="21" y="8"/>
                    <a:pt x="4" y="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60"/>
            <p:cNvSpPr>
              <a:spLocks/>
            </p:cNvSpPr>
            <p:nvPr/>
          </p:nvSpPr>
          <p:spPr bwMode="auto">
            <a:xfrm>
              <a:off x="5100" y="3241"/>
              <a:ext cx="303" cy="242"/>
            </a:xfrm>
            <a:custGeom>
              <a:avLst/>
              <a:gdLst>
                <a:gd name="T0" fmla="*/ 49 w 128"/>
                <a:gd name="T1" fmla="*/ 66 h 102"/>
                <a:gd name="T2" fmla="*/ 49 w 128"/>
                <a:gd name="T3" fmla="*/ 90 h 102"/>
                <a:gd name="T4" fmla="*/ 37 w 128"/>
                <a:gd name="T5" fmla="*/ 102 h 102"/>
                <a:gd name="T6" fmla="*/ 25 w 128"/>
                <a:gd name="T7" fmla="*/ 90 h 102"/>
                <a:gd name="T8" fmla="*/ 25 w 128"/>
                <a:gd name="T9" fmla="*/ 61 h 102"/>
                <a:gd name="T10" fmla="*/ 19 w 128"/>
                <a:gd name="T11" fmla="*/ 62 h 102"/>
                <a:gd name="T12" fmla="*/ 0 w 128"/>
                <a:gd name="T13" fmla="*/ 43 h 102"/>
                <a:gd name="T14" fmla="*/ 19 w 128"/>
                <a:gd name="T15" fmla="*/ 25 h 102"/>
                <a:gd name="T16" fmla="*/ 22 w 128"/>
                <a:gd name="T17" fmla="*/ 25 h 102"/>
                <a:gd name="T18" fmla="*/ 54 w 128"/>
                <a:gd name="T19" fmla="*/ 0 h 102"/>
                <a:gd name="T20" fmla="*/ 83 w 128"/>
                <a:gd name="T21" fmla="*/ 17 h 102"/>
                <a:gd name="T22" fmla="*/ 89 w 128"/>
                <a:gd name="T23" fmla="*/ 16 h 102"/>
                <a:gd name="T24" fmla="*/ 109 w 128"/>
                <a:gd name="T25" fmla="*/ 29 h 102"/>
                <a:gd name="T26" fmla="*/ 111 w 128"/>
                <a:gd name="T27" fmla="*/ 29 h 102"/>
                <a:gd name="T28" fmla="*/ 128 w 128"/>
                <a:gd name="T29" fmla="*/ 45 h 102"/>
                <a:gd name="T30" fmla="*/ 111 w 128"/>
                <a:gd name="T31" fmla="*/ 62 h 102"/>
                <a:gd name="T32" fmla="*/ 101 w 128"/>
                <a:gd name="T33" fmla="*/ 58 h 102"/>
                <a:gd name="T34" fmla="*/ 89 w 128"/>
                <a:gd name="T35" fmla="*/ 62 h 102"/>
                <a:gd name="T36" fmla="*/ 76 w 128"/>
                <a:gd name="T37" fmla="*/ 58 h 102"/>
                <a:gd name="T38" fmla="*/ 54 w 128"/>
                <a:gd name="T39" fmla="*/ 66 h 102"/>
                <a:gd name="T40" fmla="*/ 49 w 128"/>
                <a:gd name="T41" fmla="*/ 6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102">
                  <a:moveTo>
                    <a:pt x="49" y="66"/>
                  </a:moveTo>
                  <a:cubicBezTo>
                    <a:pt x="49" y="90"/>
                    <a:pt x="49" y="90"/>
                    <a:pt x="49" y="90"/>
                  </a:cubicBezTo>
                  <a:cubicBezTo>
                    <a:pt x="49" y="97"/>
                    <a:pt x="44" y="102"/>
                    <a:pt x="37" y="102"/>
                  </a:cubicBezTo>
                  <a:cubicBezTo>
                    <a:pt x="30" y="102"/>
                    <a:pt x="25" y="97"/>
                    <a:pt x="25" y="90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61"/>
                    <a:pt x="21" y="62"/>
                    <a:pt x="19" y="62"/>
                  </a:cubicBezTo>
                  <a:cubicBezTo>
                    <a:pt x="8" y="62"/>
                    <a:pt x="0" y="54"/>
                    <a:pt x="0" y="43"/>
                  </a:cubicBezTo>
                  <a:cubicBezTo>
                    <a:pt x="0" y="33"/>
                    <a:pt x="8" y="25"/>
                    <a:pt x="19" y="25"/>
                  </a:cubicBezTo>
                  <a:cubicBezTo>
                    <a:pt x="20" y="25"/>
                    <a:pt x="21" y="25"/>
                    <a:pt x="22" y="25"/>
                  </a:cubicBezTo>
                  <a:cubicBezTo>
                    <a:pt x="25" y="11"/>
                    <a:pt x="38" y="0"/>
                    <a:pt x="54" y="0"/>
                  </a:cubicBezTo>
                  <a:cubicBezTo>
                    <a:pt x="66" y="0"/>
                    <a:pt x="77" y="7"/>
                    <a:pt x="83" y="17"/>
                  </a:cubicBezTo>
                  <a:cubicBezTo>
                    <a:pt x="85" y="17"/>
                    <a:pt x="87" y="16"/>
                    <a:pt x="89" y="16"/>
                  </a:cubicBezTo>
                  <a:cubicBezTo>
                    <a:pt x="98" y="16"/>
                    <a:pt x="105" y="22"/>
                    <a:pt x="109" y="29"/>
                  </a:cubicBezTo>
                  <a:cubicBezTo>
                    <a:pt x="110" y="29"/>
                    <a:pt x="111" y="29"/>
                    <a:pt x="111" y="29"/>
                  </a:cubicBezTo>
                  <a:cubicBezTo>
                    <a:pt x="121" y="29"/>
                    <a:pt x="128" y="36"/>
                    <a:pt x="128" y="45"/>
                  </a:cubicBezTo>
                  <a:cubicBezTo>
                    <a:pt x="128" y="54"/>
                    <a:pt x="121" y="62"/>
                    <a:pt x="111" y="62"/>
                  </a:cubicBezTo>
                  <a:cubicBezTo>
                    <a:pt x="108" y="62"/>
                    <a:pt x="104" y="61"/>
                    <a:pt x="101" y="58"/>
                  </a:cubicBezTo>
                  <a:cubicBezTo>
                    <a:pt x="98" y="61"/>
                    <a:pt x="93" y="62"/>
                    <a:pt x="89" y="62"/>
                  </a:cubicBezTo>
                  <a:cubicBezTo>
                    <a:pt x="84" y="62"/>
                    <a:pt x="79" y="60"/>
                    <a:pt x="76" y="58"/>
                  </a:cubicBezTo>
                  <a:cubicBezTo>
                    <a:pt x="70" y="63"/>
                    <a:pt x="62" y="66"/>
                    <a:pt x="54" y="66"/>
                  </a:cubicBezTo>
                  <a:cubicBezTo>
                    <a:pt x="52" y="66"/>
                    <a:pt x="51" y="66"/>
                    <a:pt x="49" y="66"/>
                  </a:cubicBez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61"/>
            <p:cNvSpPr>
              <a:spLocks/>
            </p:cNvSpPr>
            <p:nvPr/>
          </p:nvSpPr>
          <p:spPr bwMode="auto">
            <a:xfrm>
              <a:off x="5043" y="3587"/>
              <a:ext cx="132" cy="95"/>
            </a:xfrm>
            <a:custGeom>
              <a:avLst/>
              <a:gdLst>
                <a:gd name="T0" fmla="*/ 56 w 56"/>
                <a:gd name="T1" fmla="*/ 32 h 40"/>
                <a:gd name="T2" fmla="*/ 56 w 56"/>
                <a:gd name="T3" fmla="*/ 40 h 40"/>
                <a:gd name="T4" fmla="*/ 1 w 56"/>
                <a:gd name="T5" fmla="*/ 40 h 40"/>
                <a:gd name="T6" fmla="*/ 0 w 56"/>
                <a:gd name="T7" fmla="*/ 32 h 40"/>
                <a:gd name="T8" fmla="*/ 22 w 56"/>
                <a:gd name="T9" fmla="*/ 8 h 40"/>
                <a:gd name="T10" fmla="*/ 36 w 56"/>
                <a:gd name="T11" fmla="*/ 0 h 40"/>
                <a:gd name="T12" fmla="*/ 44 w 56"/>
                <a:gd name="T13" fmla="*/ 0 h 40"/>
                <a:gd name="T14" fmla="*/ 44 w 56"/>
                <a:gd name="T15" fmla="*/ 16 h 40"/>
                <a:gd name="T16" fmla="*/ 56 w 56"/>
                <a:gd name="T17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40">
                  <a:moveTo>
                    <a:pt x="56" y="32"/>
                  </a:moveTo>
                  <a:cubicBezTo>
                    <a:pt x="56" y="34"/>
                    <a:pt x="56" y="40"/>
                    <a:pt x="56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37"/>
                    <a:pt x="0" y="35"/>
                    <a:pt x="0" y="32"/>
                  </a:cubicBezTo>
                  <a:cubicBezTo>
                    <a:pt x="0" y="19"/>
                    <a:pt x="10" y="9"/>
                    <a:pt x="22" y="8"/>
                  </a:cubicBezTo>
                  <a:cubicBezTo>
                    <a:pt x="25" y="3"/>
                    <a:pt x="30" y="0"/>
                    <a:pt x="36" y="0"/>
                  </a:cubicBezTo>
                  <a:cubicBezTo>
                    <a:pt x="37" y="0"/>
                    <a:pt x="44" y="0"/>
                    <a:pt x="44" y="0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30"/>
                    <a:pt x="56" y="32"/>
                  </a:cubicBez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62"/>
            <p:cNvSpPr>
              <a:spLocks noEditPoints="1"/>
            </p:cNvSpPr>
            <p:nvPr/>
          </p:nvSpPr>
          <p:spPr bwMode="auto">
            <a:xfrm>
              <a:off x="5194" y="3274"/>
              <a:ext cx="230" cy="348"/>
            </a:xfrm>
            <a:custGeom>
              <a:avLst/>
              <a:gdLst>
                <a:gd name="T0" fmla="*/ 96 w 97"/>
                <a:gd name="T1" fmla="*/ 84 h 147"/>
                <a:gd name="T2" fmla="*/ 68 w 97"/>
                <a:gd name="T3" fmla="*/ 60 h 147"/>
                <a:gd name="T4" fmla="*/ 68 w 97"/>
                <a:gd name="T5" fmla="*/ 140 h 147"/>
                <a:gd name="T6" fmla="*/ 96 w 97"/>
                <a:gd name="T7" fmla="*/ 116 h 147"/>
                <a:gd name="T8" fmla="*/ 96 w 97"/>
                <a:gd name="T9" fmla="*/ 84 h 147"/>
                <a:gd name="T10" fmla="*/ 0 w 97"/>
                <a:gd name="T11" fmla="*/ 12 h 147"/>
                <a:gd name="T12" fmla="*/ 24 w 97"/>
                <a:gd name="T13" fmla="*/ 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47">
                  <a:moveTo>
                    <a:pt x="96" y="84"/>
                  </a:moveTo>
                  <a:cubicBezTo>
                    <a:pt x="97" y="54"/>
                    <a:pt x="68" y="60"/>
                    <a:pt x="68" y="6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96" y="147"/>
                    <a:pt x="96" y="116"/>
                  </a:cubicBezTo>
                  <a:cubicBezTo>
                    <a:pt x="96" y="85"/>
                    <a:pt x="95" y="114"/>
                    <a:pt x="96" y="84"/>
                  </a:cubicBezTo>
                  <a:close/>
                  <a:moveTo>
                    <a:pt x="0" y="12"/>
                  </a:moveTo>
                  <a:cubicBezTo>
                    <a:pt x="0" y="12"/>
                    <a:pt x="6" y="0"/>
                    <a:pt x="24" y="5"/>
                  </a:cubicBezTo>
                </a:path>
              </a:pathLst>
            </a:custGeom>
            <a:noFill/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63"/>
            <p:cNvSpPr>
              <a:spLocks noEditPoints="1"/>
            </p:cNvSpPr>
            <p:nvPr/>
          </p:nvSpPr>
          <p:spPr bwMode="auto">
            <a:xfrm>
              <a:off x="3698" y="2573"/>
              <a:ext cx="341" cy="19"/>
            </a:xfrm>
            <a:custGeom>
              <a:avLst/>
              <a:gdLst>
                <a:gd name="T0" fmla="*/ 331 w 341"/>
                <a:gd name="T1" fmla="*/ 0 h 19"/>
                <a:gd name="T2" fmla="*/ 208 w 341"/>
                <a:gd name="T3" fmla="*/ 0 h 19"/>
                <a:gd name="T4" fmla="*/ 199 w 341"/>
                <a:gd name="T5" fmla="*/ 19 h 19"/>
                <a:gd name="T6" fmla="*/ 341 w 341"/>
                <a:gd name="T7" fmla="*/ 19 h 19"/>
                <a:gd name="T8" fmla="*/ 331 w 341"/>
                <a:gd name="T9" fmla="*/ 0 h 19"/>
                <a:gd name="T10" fmla="*/ 331 w 341"/>
                <a:gd name="T11" fmla="*/ 0 h 19"/>
                <a:gd name="T12" fmla="*/ 133 w 341"/>
                <a:gd name="T13" fmla="*/ 0 h 19"/>
                <a:gd name="T14" fmla="*/ 9 w 341"/>
                <a:gd name="T15" fmla="*/ 0 h 19"/>
                <a:gd name="T16" fmla="*/ 0 w 341"/>
                <a:gd name="T17" fmla="*/ 19 h 19"/>
                <a:gd name="T18" fmla="*/ 142 w 341"/>
                <a:gd name="T19" fmla="*/ 19 h 19"/>
                <a:gd name="T20" fmla="*/ 133 w 341"/>
                <a:gd name="T21" fmla="*/ 0 h 19"/>
                <a:gd name="T22" fmla="*/ 133 w 341"/>
                <a:gd name="T2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1" h="19">
                  <a:moveTo>
                    <a:pt x="331" y="0"/>
                  </a:moveTo>
                  <a:lnTo>
                    <a:pt x="208" y="0"/>
                  </a:lnTo>
                  <a:lnTo>
                    <a:pt x="199" y="19"/>
                  </a:lnTo>
                  <a:lnTo>
                    <a:pt x="341" y="19"/>
                  </a:lnTo>
                  <a:lnTo>
                    <a:pt x="331" y="0"/>
                  </a:lnTo>
                  <a:lnTo>
                    <a:pt x="331" y="0"/>
                  </a:lnTo>
                  <a:close/>
                  <a:moveTo>
                    <a:pt x="133" y="0"/>
                  </a:moveTo>
                  <a:lnTo>
                    <a:pt x="9" y="0"/>
                  </a:lnTo>
                  <a:lnTo>
                    <a:pt x="0" y="19"/>
                  </a:lnTo>
                  <a:lnTo>
                    <a:pt x="142" y="19"/>
                  </a:lnTo>
                  <a:lnTo>
                    <a:pt x="133" y="0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D9D9D9"/>
            </a:solidFill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64"/>
            <p:cNvSpPr>
              <a:spLocks noEditPoints="1"/>
            </p:cNvSpPr>
            <p:nvPr/>
          </p:nvSpPr>
          <p:spPr bwMode="auto">
            <a:xfrm>
              <a:off x="3679" y="2706"/>
              <a:ext cx="161" cy="274"/>
            </a:xfrm>
            <a:custGeom>
              <a:avLst/>
              <a:gdLst>
                <a:gd name="T0" fmla="*/ 161 w 161"/>
                <a:gd name="T1" fmla="*/ 76 h 274"/>
                <a:gd name="T2" fmla="*/ 142 w 161"/>
                <a:gd name="T3" fmla="*/ 76 h 274"/>
                <a:gd name="T4" fmla="*/ 142 w 161"/>
                <a:gd name="T5" fmla="*/ 274 h 274"/>
                <a:gd name="T6" fmla="*/ 161 w 161"/>
                <a:gd name="T7" fmla="*/ 274 h 274"/>
                <a:gd name="T8" fmla="*/ 161 w 161"/>
                <a:gd name="T9" fmla="*/ 76 h 274"/>
                <a:gd name="T10" fmla="*/ 161 w 161"/>
                <a:gd name="T11" fmla="*/ 76 h 274"/>
                <a:gd name="T12" fmla="*/ 104 w 161"/>
                <a:gd name="T13" fmla="*/ 0 h 274"/>
                <a:gd name="T14" fmla="*/ 0 w 161"/>
                <a:gd name="T15" fmla="*/ 0 h 274"/>
                <a:gd name="T16" fmla="*/ 0 w 161"/>
                <a:gd name="T17" fmla="*/ 274 h 274"/>
                <a:gd name="T18" fmla="*/ 104 w 161"/>
                <a:gd name="T19" fmla="*/ 274 h 274"/>
                <a:gd name="T20" fmla="*/ 104 w 161"/>
                <a:gd name="T21" fmla="*/ 64 h 274"/>
                <a:gd name="T22" fmla="*/ 47 w 161"/>
                <a:gd name="T23" fmla="*/ 66 h 274"/>
                <a:gd name="T24" fmla="*/ 47 w 161"/>
                <a:gd name="T25" fmla="*/ 28 h 274"/>
                <a:gd name="T26" fmla="*/ 104 w 161"/>
                <a:gd name="T27" fmla="*/ 28 h 274"/>
                <a:gd name="T28" fmla="*/ 104 w 161"/>
                <a:gd name="T29" fmla="*/ 0 h 274"/>
                <a:gd name="T30" fmla="*/ 104 w 161"/>
                <a:gd name="T31" fmla="*/ 0 h 274"/>
                <a:gd name="T32" fmla="*/ 161 w 161"/>
                <a:gd name="T33" fmla="*/ 0 h 274"/>
                <a:gd name="T34" fmla="*/ 142 w 161"/>
                <a:gd name="T35" fmla="*/ 0 h 274"/>
                <a:gd name="T36" fmla="*/ 142 w 161"/>
                <a:gd name="T37" fmla="*/ 28 h 274"/>
                <a:gd name="T38" fmla="*/ 161 w 161"/>
                <a:gd name="T39" fmla="*/ 28 h 274"/>
                <a:gd name="T40" fmla="*/ 161 w 161"/>
                <a:gd name="T41" fmla="*/ 0 h 274"/>
                <a:gd name="T42" fmla="*/ 161 w 161"/>
                <a:gd name="T4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274">
                  <a:moveTo>
                    <a:pt x="161" y="76"/>
                  </a:moveTo>
                  <a:lnTo>
                    <a:pt x="142" y="76"/>
                  </a:lnTo>
                  <a:lnTo>
                    <a:pt x="142" y="274"/>
                  </a:lnTo>
                  <a:lnTo>
                    <a:pt x="161" y="274"/>
                  </a:lnTo>
                  <a:lnTo>
                    <a:pt x="161" y="76"/>
                  </a:lnTo>
                  <a:lnTo>
                    <a:pt x="161" y="76"/>
                  </a:lnTo>
                  <a:close/>
                  <a:moveTo>
                    <a:pt x="104" y="0"/>
                  </a:moveTo>
                  <a:lnTo>
                    <a:pt x="0" y="0"/>
                  </a:lnTo>
                  <a:lnTo>
                    <a:pt x="0" y="274"/>
                  </a:lnTo>
                  <a:lnTo>
                    <a:pt x="104" y="274"/>
                  </a:lnTo>
                  <a:lnTo>
                    <a:pt x="104" y="64"/>
                  </a:lnTo>
                  <a:lnTo>
                    <a:pt x="47" y="66"/>
                  </a:lnTo>
                  <a:lnTo>
                    <a:pt x="47" y="28"/>
                  </a:lnTo>
                  <a:lnTo>
                    <a:pt x="104" y="28"/>
                  </a:lnTo>
                  <a:lnTo>
                    <a:pt x="104" y="0"/>
                  </a:lnTo>
                  <a:lnTo>
                    <a:pt x="104" y="0"/>
                  </a:lnTo>
                  <a:close/>
                  <a:moveTo>
                    <a:pt x="161" y="0"/>
                  </a:moveTo>
                  <a:lnTo>
                    <a:pt x="142" y="0"/>
                  </a:lnTo>
                  <a:lnTo>
                    <a:pt x="142" y="28"/>
                  </a:lnTo>
                  <a:lnTo>
                    <a:pt x="161" y="28"/>
                  </a:lnTo>
                  <a:lnTo>
                    <a:pt x="161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65"/>
            <p:cNvSpPr>
              <a:spLocks noEditPoints="1"/>
            </p:cNvSpPr>
            <p:nvPr/>
          </p:nvSpPr>
          <p:spPr bwMode="auto">
            <a:xfrm>
              <a:off x="3622" y="2592"/>
              <a:ext cx="483" cy="445"/>
            </a:xfrm>
            <a:custGeom>
              <a:avLst/>
              <a:gdLst>
                <a:gd name="T0" fmla="*/ 0 w 204"/>
                <a:gd name="T1" fmla="*/ 188 h 188"/>
                <a:gd name="T2" fmla="*/ 0 w 204"/>
                <a:gd name="T3" fmla="*/ 0 h 188"/>
                <a:gd name="T4" fmla="*/ 204 w 204"/>
                <a:gd name="T5" fmla="*/ 0 h 188"/>
                <a:gd name="T6" fmla="*/ 204 w 204"/>
                <a:gd name="T7" fmla="*/ 188 h 188"/>
                <a:gd name="T8" fmla="*/ 0 w 204"/>
                <a:gd name="T9" fmla="*/ 188 h 188"/>
                <a:gd name="T10" fmla="*/ 8 w 204"/>
                <a:gd name="T11" fmla="*/ 180 h 188"/>
                <a:gd name="T12" fmla="*/ 196 w 204"/>
                <a:gd name="T13" fmla="*/ 180 h 188"/>
                <a:gd name="T14" fmla="*/ 196 w 204"/>
                <a:gd name="T15" fmla="*/ 8 h 188"/>
                <a:gd name="T16" fmla="*/ 8 w 204"/>
                <a:gd name="T17" fmla="*/ 8 h 188"/>
                <a:gd name="T18" fmla="*/ 8 w 204"/>
                <a:gd name="T19" fmla="*/ 180 h 188"/>
                <a:gd name="T20" fmla="*/ 16 w 204"/>
                <a:gd name="T21" fmla="*/ 172 h 188"/>
                <a:gd name="T22" fmla="*/ 16 w 204"/>
                <a:gd name="T23" fmla="*/ 40 h 188"/>
                <a:gd name="T24" fmla="*/ 188 w 204"/>
                <a:gd name="T25" fmla="*/ 40 h 188"/>
                <a:gd name="T26" fmla="*/ 188 w 204"/>
                <a:gd name="T27" fmla="*/ 172 h 188"/>
                <a:gd name="T28" fmla="*/ 16 w 204"/>
                <a:gd name="T29" fmla="*/ 172 h 188"/>
                <a:gd name="T30" fmla="*/ 24 w 204"/>
                <a:gd name="T31" fmla="*/ 164 h 188"/>
                <a:gd name="T32" fmla="*/ 180 w 204"/>
                <a:gd name="T33" fmla="*/ 164 h 188"/>
                <a:gd name="T34" fmla="*/ 180 w 204"/>
                <a:gd name="T35" fmla="*/ 48 h 188"/>
                <a:gd name="T36" fmla="*/ 24 w 204"/>
                <a:gd name="T37" fmla="*/ 48 h 188"/>
                <a:gd name="T38" fmla="*/ 24 w 204"/>
                <a:gd name="T39" fmla="*/ 164 h 188"/>
                <a:gd name="T40" fmla="*/ 40 w 204"/>
                <a:gd name="T41" fmla="*/ 80 h 188"/>
                <a:gd name="T42" fmla="*/ 40 w 204"/>
                <a:gd name="T43" fmla="*/ 56 h 188"/>
                <a:gd name="T44" fmla="*/ 164 w 204"/>
                <a:gd name="T45" fmla="*/ 56 h 188"/>
                <a:gd name="T46" fmla="*/ 164 w 204"/>
                <a:gd name="T47" fmla="*/ 80 h 188"/>
                <a:gd name="T48" fmla="*/ 40 w 204"/>
                <a:gd name="T49" fmla="*/ 80 h 188"/>
                <a:gd name="T50" fmla="*/ 48 w 204"/>
                <a:gd name="T51" fmla="*/ 72 h 188"/>
                <a:gd name="T52" fmla="*/ 156 w 204"/>
                <a:gd name="T53" fmla="*/ 72 h 188"/>
                <a:gd name="T54" fmla="*/ 156 w 204"/>
                <a:gd name="T55" fmla="*/ 64 h 188"/>
                <a:gd name="T56" fmla="*/ 48 w 204"/>
                <a:gd name="T57" fmla="*/ 64 h 188"/>
                <a:gd name="T58" fmla="*/ 48 w 204"/>
                <a:gd name="T59" fmla="*/ 7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4" h="188">
                  <a:moveTo>
                    <a:pt x="0" y="18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4" y="188"/>
                    <a:pt x="204" y="188"/>
                    <a:pt x="204" y="188"/>
                  </a:cubicBezTo>
                  <a:cubicBezTo>
                    <a:pt x="136" y="188"/>
                    <a:pt x="68" y="188"/>
                    <a:pt x="0" y="188"/>
                  </a:cubicBezTo>
                  <a:close/>
                  <a:moveTo>
                    <a:pt x="8" y="180"/>
                  </a:moveTo>
                  <a:cubicBezTo>
                    <a:pt x="196" y="180"/>
                    <a:pt x="196" y="180"/>
                    <a:pt x="196" y="180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65"/>
                    <a:pt x="8" y="123"/>
                    <a:pt x="8" y="180"/>
                  </a:cubicBezTo>
                  <a:close/>
                  <a:moveTo>
                    <a:pt x="16" y="172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172"/>
                    <a:pt x="188" y="172"/>
                    <a:pt x="188" y="172"/>
                  </a:cubicBezTo>
                  <a:cubicBezTo>
                    <a:pt x="131" y="172"/>
                    <a:pt x="73" y="172"/>
                    <a:pt x="16" y="172"/>
                  </a:cubicBezTo>
                  <a:close/>
                  <a:moveTo>
                    <a:pt x="24" y="164"/>
                  </a:moveTo>
                  <a:cubicBezTo>
                    <a:pt x="180" y="164"/>
                    <a:pt x="180" y="164"/>
                    <a:pt x="180" y="164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87"/>
                    <a:pt x="24" y="125"/>
                    <a:pt x="24" y="164"/>
                  </a:cubicBezTo>
                  <a:close/>
                  <a:moveTo>
                    <a:pt x="40" y="80"/>
                  </a:moveTo>
                  <a:cubicBezTo>
                    <a:pt x="40" y="56"/>
                    <a:pt x="40" y="56"/>
                    <a:pt x="40" y="56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23" y="80"/>
                    <a:pt x="81" y="80"/>
                    <a:pt x="40" y="80"/>
                  </a:cubicBezTo>
                  <a:close/>
                  <a:moveTo>
                    <a:pt x="48" y="72"/>
                  </a:moveTo>
                  <a:cubicBezTo>
                    <a:pt x="156" y="72"/>
                    <a:pt x="156" y="72"/>
                    <a:pt x="156" y="72"/>
                  </a:cubicBezTo>
                  <a:cubicBezTo>
                    <a:pt x="156" y="64"/>
                    <a:pt x="156" y="64"/>
                    <a:pt x="156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7"/>
                    <a:pt x="48" y="69"/>
                    <a:pt x="48" y="72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66"/>
            <p:cNvSpPr>
              <a:spLocks noEditPoints="1"/>
            </p:cNvSpPr>
            <p:nvPr/>
          </p:nvSpPr>
          <p:spPr bwMode="auto">
            <a:xfrm>
              <a:off x="3660" y="2620"/>
              <a:ext cx="388" cy="57"/>
            </a:xfrm>
            <a:custGeom>
              <a:avLst/>
              <a:gdLst>
                <a:gd name="T0" fmla="*/ 79 w 164"/>
                <a:gd name="T1" fmla="*/ 23 h 24"/>
                <a:gd name="T2" fmla="*/ 73 w 164"/>
                <a:gd name="T3" fmla="*/ 7 h 24"/>
                <a:gd name="T4" fmla="*/ 84 w 164"/>
                <a:gd name="T5" fmla="*/ 0 h 24"/>
                <a:gd name="T6" fmla="*/ 95 w 164"/>
                <a:gd name="T7" fmla="*/ 7 h 24"/>
                <a:gd name="T8" fmla="*/ 95 w 164"/>
                <a:gd name="T9" fmla="*/ 17 h 24"/>
                <a:gd name="T10" fmla="*/ 85 w 164"/>
                <a:gd name="T11" fmla="*/ 24 h 24"/>
                <a:gd name="T12" fmla="*/ 10 w 164"/>
                <a:gd name="T13" fmla="*/ 24 h 24"/>
                <a:gd name="T14" fmla="*/ 0 w 164"/>
                <a:gd name="T15" fmla="*/ 10 h 24"/>
                <a:gd name="T16" fmla="*/ 7 w 164"/>
                <a:gd name="T17" fmla="*/ 1 h 24"/>
                <a:gd name="T18" fmla="*/ 20 w 164"/>
                <a:gd name="T19" fmla="*/ 3 h 24"/>
                <a:gd name="T20" fmla="*/ 24 w 164"/>
                <a:gd name="T21" fmla="*/ 14 h 24"/>
                <a:gd name="T22" fmla="*/ 14 w 164"/>
                <a:gd name="T23" fmla="*/ 24 h 24"/>
                <a:gd name="T24" fmla="*/ 48 w 164"/>
                <a:gd name="T25" fmla="*/ 24 h 24"/>
                <a:gd name="T26" fmla="*/ 36 w 164"/>
                <a:gd name="T27" fmla="*/ 14 h 24"/>
                <a:gd name="T28" fmla="*/ 40 w 164"/>
                <a:gd name="T29" fmla="*/ 4 h 24"/>
                <a:gd name="T30" fmla="*/ 52 w 164"/>
                <a:gd name="T31" fmla="*/ 1 h 24"/>
                <a:gd name="T32" fmla="*/ 60 w 164"/>
                <a:gd name="T33" fmla="*/ 10 h 24"/>
                <a:gd name="T34" fmla="*/ 54 w 164"/>
                <a:gd name="T35" fmla="*/ 23 h 24"/>
                <a:gd name="T36" fmla="*/ 48 w 164"/>
                <a:gd name="T37" fmla="*/ 24 h 24"/>
                <a:gd name="T38" fmla="*/ 115 w 164"/>
                <a:gd name="T39" fmla="*/ 23 h 24"/>
                <a:gd name="T40" fmla="*/ 109 w 164"/>
                <a:gd name="T41" fmla="*/ 7 h 24"/>
                <a:gd name="T42" fmla="*/ 120 w 164"/>
                <a:gd name="T43" fmla="*/ 0 h 24"/>
                <a:gd name="T44" fmla="*/ 131 w 164"/>
                <a:gd name="T45" fmla="*/ 7 h 24"/>
                <a:gd name="T46" fmla="*/ 131 w 164"/>
                <a:gd name="T47" fmla="*/ 17 h 24"/>
                <a:gd name="T48" fmla="*/ 121 w 164"/>
                <a:gd name="T49" fmla="*/ 24 h 24"/>
                <a:gd name="T50" fmla="*/ 164 w 164"/>
                <a:gd name="T51" fmla="*/ 12 h 24"/>
                <a:gd name="T52" fmla="*/ 160 w 164"/>
                <a:gd name="T53" fmla="*/ 8 h 24"/>
                <a:gd name="T54" fmla="*/ 88 w 164"/>
                <a:gd name="T55" fmla="*/ 13 h 24"/>
                <a:gd name="T56" fmla="*/ 87 w 164"/>
                <a:gd name="T57" fmla="*/ 9 h 24"/>
                <a:gd name="T58" fmla="*/ 83 w 164"/>
                <a:gd name="T59" fmla="*/ 8 h 24"/>
                <a:gd name="T60" fmla="*/ 80 w 164"/>
                <a:gd name="T61" fmla="*/ 11 h 24"/>
                <a:gd name="T62" fmla="*/ 84 w 164"/>
                <a:gd name="T63" fmla="*/ 16 h 24"/>
                <a:gd name="T64" fmla="*/ 14 w 164"/>
                <a:gd name="T65" fmla="*/ 16 h 24"/>
                <a:gd name="T66" fmla="*/ 16 w 164"/>
                <a:gd name="T67" fmla="*/ 10 h 24"/>
                <a:gd name="T68" fmla="*/ 12 w 164"/>
                <a:gd name="T69" fmla="*/ 8 h 24"/>
                <a:gd name="T70" fmla="*/ 8 w 164"/>
                <a:gd name="T71" fmla="*/ 10 h 24"/>
                <a:gd name="T72" fmla="*/ 10 w 164"/>
                <a:gd name="T73" fmla="*/ 16 h 24"/>
                <a:gd name="T74" fmla="*/ 48 w 164"/>
                <a:gd name="T75" fmla="*/ 16 h 24"/>
                <a:gd name="T76" fmla="*/ 52 w 164"/>
                <a:gd name="T77" fmla="*/ 11 h 24"/>
                <a:gd name="T78" fmla="*/ 50 w 164"/>
                <a:gd name="T79" fmla="*/ 8 h 24"/>
                <a:gd name="T80" fmla="*/ 45 w 164"/>
                <a:gd name="T81" fmla="*/ 9 h 24"/>
                <a:gd name="T82" fmla="*/ 44 w 164"/>
                <a:gd name="T83" fmla="*/ 13 h 24"/>
                <a:gd name="T84" fmla="*/ 48 w 164"/>
                <a:gd name="T85" fmla="*/ 16 h 24"/>
                <a:gd name="T86" fmla="*/ 124 w 164"/>
                <a:gd name="T87" fmla="*/ 13 h 24"/>
                <a:gd name="T88" fmla="*/ 123 w 164"/>
                <a:gd name="T89" fmla="*/ 9 h 24"/>
                <a:gd name="T90" fmla="*/ 119 w 164"/>
                <a:gd name="T91" fmla="*/ 8 h 24"/>
                <a:gd name="T92" fmla="*/ 116 w 164"/>
                <a:gd name="T93" fmla="*/ 11 h 24"/>
                <a:gd name="T94" fmla="*/ 120 w 164"/>
                <a:gd name="T95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4" h="24">
                  <a:moveTo>
                    <a:pt x="84" y="24"/>
                  </a:moveTo>
                  <a:cubicBezTo>
                    <a:pt x="83" y="24"/>
                    <a:pt x="83" y="24"/>
                    <a:pt x="82" y="24"/>
                  </a:cubicBezTo>
                  <a:cubicBezTo>
                    <a:pt x="81" y="24"/>
                    <a:pt x="80" y="23"/>
                    <a:pt x="79" y="23"/>
                  </a:cubicBezTo>
                  <a:cubicBezTo>
                    <a:pt x="75" y="21"/>
                    <a:pt x="73" y="18"/>
                    <a:pt x="72" y="14"/>
                  </a:cubicBezTo>
                  <a:cubicBezTo>
                    <a:pt x="72" y="13"/>
                    <a:pt x="72" y="12"/>
                    <a:pt x="72" y="10"/>
                  </a:cubicBezTo>
                  <a:cubicBezTo>
                    <a:pt x="72" y="9"/>
                    <a:pt x="73" y="8"/>
                    <a:pt x="73" y="7"/>
                  </a:cubicBezTo>
                  <a:cubicBezTo>
                    <a:pt x="74" y="6"/>
                    <a:pt x="74" y="5"/>
                    <a:pt x="76" y="4"/>
                  </a:cubicBezTo>
                  <a:cubicBezTo>
                    <a:pt x="77" y="2"/>
                    <a:pt x="78" y="2"/>
                    <a:pt x="79" y="1"/>
                  </a:cubicBezTo>
                  <a:cubicBezTo>
                    <a:pt x="81" y="0"/>
                    <a:pt x="82" y="0"/>
                    <a:pt x="84" y="0"/>
                  </a:cubicBezTo>
                  <a:cubicBezTo>
                    <a:pt x="85" y="0"/>
                    <a:pt x="87" y="0"/>
                    <a:pt x="88" y="1"/>
                  </a:cubicBezTo>
                  <a:cubicBezTo>
                    <a:pt x="90" y="1"/>
                    <a:pt x="91" y="2"/>
                    <a:pt x="92" y="3"/>
                  </a:cubicBezTo>
                  <a:cubicBezTo>
                    <a:pt x="93" y="4"/>
                    <a:pt x="94" y="5"/>
                    <a:pt x="95" y="7"/>
                  </a:cubicBezTo>
                  <a:cubicBezTo>
                    <a:pt x="95" y="8"/>
                    <a:pt x="96" y="9"/>
                    <a:pt x="96" y="10"/>
                  </a:cubicBezTo>
                  <a:cubicBezTo>
                    <a:pt x="96" y="11"/>
                    <a:pt x="96" y="12"/>
                    <a:pt x="96" y="14"/>
                  </a:cubicBezTo>
                  <a:cubicBezTo>
                    <a:pt x="96" y="15"/>
                    <a:pt x="95" y="16"/>
                    <a:pt x="95" y="17"/>
                  </a:cubicBezTo>
                  <a:cubicBezTo>
                    <a:pt x="94" y="19"/>
                    <a:pt x="92" y="21"/>
                    <a:pt x="90" y="23"/>
                  </a:cubicBezTo>
                  <a:cubicBezTo>
                    <a:pt x="89" y="23"/>
                    <a:pt x="87" y="24"/>
                    <a:pt x="86" y="24"/>
                  </a:cubicBezTo>
                  <a:cubicBezTo>
                    <a:pt x="86" y="24"/>
                    <a:pt x="85" y="24"/>
                    <a:pt x="85" y="24"/>
                  </a:cubicBezTo>
                  <a:cubicBezTo>
                    <a:pt x="84" y="24"/>
                    <a:pt x="84" y="24"/>
                    <a:pt x="84" y="24"/>
                  </a:cubicBezTo>
                  <a:close/>
                  <a:moveTo>
                    <a:pt x="12" y="24"/>
                  </a:moveTo>
                  <a:cubicBezTo>
                    <a:pt x="11" y="24"/>
                    <a:pt x="11" y="24"/>
                    <a:pt x="10" y="24"/>
                  </a:cubicBezTo>
                  <a:cubicBezTo>
                    <a:pt x="9" y="24"/>
                    <a:pt x="8" y="23"/>
                    <a:pt x="7" y="23"/>
                  </a:cubicBezTo>
                  <a:cubicBezTo>
                    <a:pt x="3" y="21"/>
                    <a:pt x="1" y="18"/>
                    <a:pt x="0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6"/>
                    <a:pt x="2" y="5"/>
                    <a:pt x="4" y="4"/>
                  </a:cubicBezTo>
                  <a:cubicBezTo>
                    <a:pt x="5" y="2"/>
                    <a:pt x="6" y="2"/>
                    <a:pt x="7" y="1"/>
                  </a:cubicBezTo>
                  <a:cubicBezTo>
                    <a:pt x="9" y="0"/>
                    <a:pt x="10" y="0"/>
                    <a:pt x="12" y="0"/>
                  </a:cubicBezTo>
                  <a:cubicBezTo>
                    <a:pt x="13" y="0"/>
                    <a:pt x="15" y="0"/>
                    <a:pt x="16" y="1"/>
                  </a:cubicBezTo>
                  <a:cubicBezTo>
                    <a:pt x="18" y="1"/>
                    <a:pt x="19" y="2"/>
                    <a:pt x="20" y="3"/>
                  </a:cubicBezTo>
                  <a:cubicBezTo>
                    <a:pt x="21" y="4"/>
                    <a:pt x="22" y="5"/>
                    <a:pt x="23" y="7"/>
                  </a:cubicBezTo>
                  <a:cubicBezTo>
                    <a:pt x="23" y="8"/>
                    <a:pt x="24" y="9"/>
                    <a:pt x="24" y="10"/>
                  </a:cubicBezTo>
                  <a:cubicBezTo>
                    <a:pt x="24" y="11"/>
                    <a:pt x="24" y="12"/>
                    <a:pt x="24" y="14"/>
                  </a:cubicBezTo>
                  <a:cubicBezTo>
                    <a:pt x="24" y="15"/>
                    <a:pt x="23" y="16"/>
                    <a:pt x="23" y="17"/>
                  </a:cubicBezTo>
                  <a:cubicBezTo>
                    <a:pt x="22" y="19"/>
                    <a:pt x="20" y="21"/>
                    <a:pt x="18" y="23"/>
                  </a:cubicBezTo>
                  <a:cubicBezTo>
                    <a:pt x="17" y="23"/>
                    <a:pt x="15" y="24"/>
                    <a:pt x="14" y="24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2" y="24"/>
                    <a:pt x="12" y="24"/>
                    <a:pt x="12" y="24"/>
                  </a:cubicBezTo>
                  <a:close/>
                  <a:moveTo>
                    <a:pt x="48" y="24"/>
                  </a:moveTo>
                  <a:cubicBezTo>
                    <a:pt x="47" y="24"/>
                    <a:pt x="47" y="24"/>
                    <a:pt x="46" y="24"/>
                  </a:cubicBezTo>
                  <a:cubicBezTo>
                    <a:pt x="45" y="24"/>
                    <a:pt x="44" y="23"/>
                    <a:pt x="43" y="23"/>
                  </a:cubicBezTo>
                  <a:cubicBezTo>
                    <a:pt x="39" y="21"/>
                    <a:pt x="37" y="18"/>
                    <a:pt x="36" y="14"/>
                  </a:cubicBezTo>
                  <a:cubicBezTo>
                    <a:pt x="36" y="13"/>
                    <a:pt x="36" y="12"/>
                    <a:pt x="36" y="10"/>
                  </a:cubicBezTo>
                  <a:cubicBezTo>
                    <a:pt x="36" y="9"/>
                    <a:pt x="37" y="8"/>
                    <a:pt x="37" y="7"/>
                  </a:cubicBezTo>
                  <a:cubicBezTo>
                    <a:pt x="38" y="6"/>
                    <a:pt x="38" y="5"/>
                    <a:pt x="40" y="4"/>
                  </a:cubicBezTo>
                  <a:cubicBezTo>
                    <a:pt x="41" y="2"/>
                    <a:pt x="42" y="2"/>
                    <a:pt x="43" y="1"/>
                  </a:cubicBezTo>
                  <a:cubicBezTo>
                    <a:pt x="45" y="0"/>
                    <a:pt x="46" y="0"/>
                    <a:pt x="48" y="0"/>
                  </a:cubicBezTo>
                  <a:cubicBezTo>
                    <a:pt x="49" y="0"/>
                    <a:pt x="51" y="0"/>
                    <a:pt x="52" y="1"/>
                  </a:cubicBezTo>
                  <a:cubicBezTo>
                    <a:pt x="54" y="1"/>
                    <a:pt x="55" y="2"/>
                    <a:pt x="56" y="3"/>
                  </a:cubicBezTo>
                  <a:cubicBezTo>
                    <a:pt x="57" y="4"/>
                    <a:pt x="58" y="5"/>
                    <a:pt x="59" y="7"/>
                  </a:cubicBezTo>
                  <a:cubicBezTo>
                    <a:pt x="59" y="8"/>
                    <a:pt x="60" y="9"/>
                    <a:pt x="60" y="10"/>
                  </a:cubicBezTo>
                  <a:cubicBezTo>
                    <a:pt x="60" y="11"/>
                    <a:pt x="60" y="12"/>
                    <a:pt x="60" y="14"/>
                  </a:cubicBezTo>
                  <a:cubicBezTo>
                    <a:pt x="60" y="15"/>
                    <a:pt x="59" y="16"/>
                    <a:pt x="59" y="17"/>
                  </a:cubicBezTo>
                  <a:cubicBezTo>
                    <a:pt x="58" y="19"/>
                    <a:pt x="56" y="21"/>
                    <a:pt x="54" y="23"/>
                  </a:cubicBezTo>
                  <a:cubicBezTo>
                    <a:pt x="53" y="23"/>
                    <a:pt x="51" y="24"/>
                    <a:pt x="50" y="24"/>
                  </a:cubicBezTo>
                  <a:cubicBezTo>
                    <a:pt x="50" y="24"/>
                    <a:pt x="49" y="24"/>
                    <a:pt x="49" y="24"/>
                  </a:cubicBezTo>
                  <a:cubicBezTo>
                    <a:pt x="48" y="24"/>
                    <a:pt x="48" y="24"/>
                    <a:pt x="48" y="24"/>
                  </a:cubicBezTo>
                  <a:close/>
                  <a:moveTo>
                    <a:pt x="120" y="24"/>
                  </a:moveTo>
                  <a:cubicBezTo>
                    <a:pt x="119" y="24"/>
                    <a:pt x="119" y="24"/>
                    <a:pt x="118" y="24"/>
                  </a:cubicBezTo>
                  <a:cubicBezTo>
                    <a:pt x="117" y="24"/>
                    <a:pt x="116" y="23"/>
                    <a:pt x="115" y="23"/>
                  </a:cubicBezTo>
                  <a:cubicBezTo>
                    <a:pt x="111" y="21"/>
                    <a:pt x="109" y="18"/>
                    <a:pt x="108" y="14"/>
                  </a:cubicBezTo>
                  <a:cubicBezTo>
                    <a:pt x="108" y="13"/>
                    <a:pt x="108" y="12"/>
                    <a:pt x="108" y="10"/>
                  </a:cubicBezTo>
                  <a:cubicBezTo>
                    <a:pt x="108" y="9"/>
                    <a:pt x="109" y="8"/>
                    <a:pt x="109" y="7"/>
                  </a:cubicBezTo>
                  <a:cubicBezTo>
                    <a:pt x="110" y="6"/>
                    <a:pt x="110" y="5"/>
                    <a:pt x="112" y="4"/>
                  </a:cubicBezTo>
                  <a:cubicBezTo>
                    <a:pt x="113" y="2"/>
                    <a:pt x="114" y="2"/>
                    <a:pt x="115" y="1"/>
                  </a:cubicBezTo>
                  <a:cubicBezTo>
                    <a:pt x="117" y="0"/>
                    <a:pt x="118" y="0"/>
                    <a:pt x="120" y="0"/>
                  </a:cubicBezTo>
                  <a:cubicBezTo>
                    <a:pt x="121" y="0"/>
                    <a:pt x="123" y="0"/>
                    <a:pt x="124" y="1"/>
                  </a:cubicBezTo>
                  <a:cubicBezTo>
                    <a:pt x="126" y="1"/>
                    <a:pt x="127" y="2"/>
                    <a:pt x="128" y="3"/>
                  </a:cubicBezTo>
                  <a:cubicBezTo>
                    <a:pt x="129" y="4"/>
                    <a:pt x="130" y="5"/>
                    <a:pt x="131" y="7"/>
                  </a:cubicBezTo>
                  <a:cubicBezTo>
                    <a:pt x="131" y="8"/>
                    <a:pt x="132" y="9"/>
                    <a:pt x="132" y="10"/>
                  </a:cubicBezTo>
                  <a:cubicBezTo>
                    <a:pt x="132" y="11"/>
                    <a:pt x="132" y="12"/>
                    <a:pt x="132" y="14"/>
                  </a:cubicBezTo>
                  <a:cubicBezTo>
                    <a:pt x="132" y="15"/>
                    <a:pt x="131" y="16"/>
                    <a:pt x="131" y="17"/>
                  </a:cubicBezTo>
                  <a:cubicBezTo>
                    <a:pt x="130" y="19"/>
                    <a:pt x="128" y="21"/>
                    <a:pt x="126" y="23"/>
                  </a:cubicBezTo>
                  <a:cubicBezTo>
                    <a:pt x="125" y="23"/>
                    <a:pt x="123" y="24"/>
                    <a:pt x="122" y="24"/>
                  </a:cubicBezTo>
                  <a:cubicBezTo>
                    <a:pt x="122" y="24"/>
                    <a:pt x="121" y="24"/>
                    <a:pt x="121" y="24"/>
                  </a:cubicBezTo>
                  <a:cubicBezTo>
                    <a:pt x="120" y="24"/>
                    <a:pt x="120" y="24"/>
                    <a:pt x="120" y="24"/>
                  </a:cubicBezTo>
                  <a:close/>
                  <a:moveTo>
                    <a:pt x="160" y="8"/>
                  </a:moveTo>
                  <a:cubicBezTo>
                    <a:pt x="162" y="8"/>
                    <a:pt x="164" y="10"/>
                    <a:pt x="164" y="12"/>
                  </a:cubicBezTo>
                  <a:cubicBezTo>
                    <a:pt x="164" y="14"/>
                    <a:pt x="162" y="16"/>
                    <a:pt x="160" y="16"/>
                  </a:cubicBezTo>
                  <a:cubicBezTo>
                    <a:pt x="158" y="16"/>
                    <a:pt x="156" y="14"/>
                    <a:pt x="156" y="12"/>
                  </a:cubicBezTo>
                  <a:cubicBezTo>
                    <a:pt x="156" y="10"/>
                    <a:pt x="158" y="8"/>
                    <a:pt x="160" y="8"/>
                  </a:cubicBezTo>
                  <a:close/>
                  <a:moveTo>
                    <a:pt x="84" y="16"/>
                  </a:moveTo>
                  <a:cubicBezTo>
                    <a:pt x="85" y="16"/>
                    <a:pt x="85" y="16"/>
                    <a:pt x="86" y="16"/>
                  </a:cubicBezTo>
                  <a:cubicBezTo>
                    <a:pt x="87" y="15"/>
                    <a:pt x="88" y="14"/>
                    <a:pt x="88" y="13"/>
                  </a:cubicBezTo>
                  <a:cubicBezTo>
                    <a:pt x="88" y="13"/>
                    <a:pt x="88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7" y="10"/>
                    <a:pt x="87" y="10"/>
                    <a:pt x="87" y="9"/>
                  </a:cubicBezTo>
                  <a:cubicBezTo>
                    <a:pt x="86" y="9"/>
                    <a:pt x="86" y="9"/>
                    <a:pt x="86" y="8"/>
                  </a:cubicBezTo>
                  <a:cubicBezTo>
                    <a:pt x="85" y="8"/>
                    <a:pt x="85" y="8"/>
                    <a:pt x="84" y="8"/>
                  </a:cubicBezTo>
                  <a:cubicBezTo>
                    <a:pt x="84" y="8"/>
                    <a:pt x="83" y="8"/>
                    <a:pt x="83" y="8"/>
                  </a:cubicBezTo>
                  <a:cubicBezTo>
                    <a:pt x="82" y="8"/>
                    <a:pt x="82" y="9"/>
                    <a:pt x="81" y="9"/>
                  </a:cubicBezTo>
                  <a:cubicBezTo>
                    <a:pt x="81" y="9"/>
                    <a:pt x="81" y="10"/>
                    <a:pt x="80" y="10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2"/>
                    <a:pt x="80" y="12"/>
                    <a:pt x="80" y="13"/>
                  </a:cubicBezTo>
                  <a:cubicBezTo>
                    <a:pt x="80" y="14"/>
                    <a:pt x="81" y="15"/>
                    <a:pt x="82" y="16"/>
                  </a:cubicBezTo>
                  <a:cubicBezTo>
                    <a:pt x="83" y="16"/>
                    <a:pt x="83" y="16"/>
                    <a:pt x="84" y="16"/>
                  </a:cubicBezTo>
                  <a:cubicBezTo>
                    <a:pt x="84" y="16"/>
                    <a:pt x="84" y="16"/>
                    <a:pt x="84" y="16"/>
                  </a:cubicBezTo>
                  <a:close/>
                  <a:moveTo>
                    <a:pt x="12" y="16"/>
                  </a:moveTo>
                  <a:cubicBezTo>
                    <a:pt x="13" y="16"/>
                    <a:pt x="13" y="16"/>
                    <a:pt x="14" y="16"/>
                  </a:cubicBezTo>
                  <a:cubicBezTo>
                    <a:pt x="15" y="15"/>
                    <a:pt x="16" y="14"/>
                    <a:pt x="16" y="13"/>
                  </a:cubicBezTo>
                  <a:cubicBezTo>
                    <a:pt x="16" y="13"/>
                    <a:pt x="16" y="12"/>
                    <a:pt x="16" y="11"/>
                  </a:cubicBezTo>
                  <a:cubicBezTo>
                    <a:pt x="16" y="11"/>
                    <a:pt x="16" y="11"/>
                    <a:pt x="16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0" y="8"/>
                    <a:pt x="10" y="9"/>
                    <a:pt x="9" y="9"/>
                  </a:cubicBezTo>
                  <a:cubicBezTo>
                    <a:pt x="9" y="9"/>
                    <a:pt x="9" y="10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3"/>
                  </a:cubicBezTo>
                  <a:cubicBezTo>
                    <a:pt x="8" y="14"/>
                    <a:pt x="9" y="15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lose/>
                  <a:moveTo>
                    <a:pt x="48" y="16"/>
                  </a:moveTo>
                  <a:cubicBezTo>
                    <a:pt x="49" y="16"/>
                    <a:pt x="49" y="16"/>
                    <a:pt x="50" y="16"/>
                  </a:cubicBezTo>
                  <a:cubicBezTo>
                    <a:pt x="51" y="15"/>
                    <a:pt x="52" y="14"/>
                    <a:pt x="52" y="13"/>
                  </a:cubicBezTo>
                  <a:cubicBezTo>
                    <a:pt x="52" y="13"/>
                    <a:pt x="52" y="12"/>
                    <a:pt x="52" y="11"/>
                  </a:cubicBezTo>
                  <a:cubicBezTo>
                    <a:pt x="52" y="11"/>
                    <a:pt x="52" y="11"/>
                    <a:pt x="52" y="10"/>
                  </a:cubicBezTo>
                  <a:cubicBezTo>
                    <a:pt x="51" y="10"/>
                    <a:pt x="51" y="10"/>
                    <a:pt x="51" y="9"/>
                  </a:cubicBezTo>
                  <a:cubicBezTo>
                    <a:pt x="50" y="9"/>
                    <a:pt x="50" y="9"/>
                    <a:pt x="50" y="8"/>
                  </a:cubicBezTo>
                  <a:cubicBezTo>
                    <a:pt x="49" y="8"/>
                    <a:pt x="49" y="8"/>
                    <a:pt x="48" y="8"/>
                  </a:cubicBezTo>
                  <a:cubicBezTo>
                    <a:pt x="48" y="8"/>
                    <a:pt x="47" y="8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9"/>
                    <a:pt x="45" y="10"/>
                    <a:pt x="44" y="1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2"/>
                    <a:pt x="44" y="12"/>
                    <a:pt x="44" y="13"/>
                  </a:cubicBezTo>
                  <a:cubicBezTo>
                    <a:pt x="44" y="14"/>
                    <a:pt x="45" y="15"/>
                    <a:pt x="46" y="16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lose/>
                  <a:moveTo>
                    <a:pt x="120" y="16"/>
                  </a:moveTo>
                  <a:cubicBezTo>
                    <a:pt x="121" y="16"/>
                    <a:pt x="121" y="16"/>
                    <a:pt x="122" y="16"/>
                  </a:cubicBezTo>
                  <a:cubicBezTo>
                    <a:pt x="123" y="15"/>
                    <a:pt x="124" y="14"/>
                    <a:pt x="124" y="13"/>
                  </a:cubicBezTo>
                  <a:cubicBezTo>
                    <a:pt x="124" y="13"/>
                    <a:pt x="124" y="12"/>
                    <a:pt x="124" y="11"/>
                  </a:cubicBezTo>
                  <a:cubicBezTo>
                    <a:pt x="124" y="11"/>
                    <a:pt x="124" y="11"/>
                    <a:pt x="124" y="10"/>
                  </a:cubicBezTo>
                  <a:cubicBezTo>
                    <a:pt x="123" y="10"/>
                    <a:pt x="123" y="10"/>
                    <a:pt x="123" y="9"/>
                  </a:cubicBezTo>
                  <a:cubicBezTo>
                    <a:pt x="122" y="9"/>
                    <a:pt x="122" y="9"/>
                    <a:pt x="122" y="8"/>
                  </a:cubicBezTo>
                  <a:cubicBezTo>
                    <a:pt x="121" y="8"/>
                    <a:pt x="121" y="8"/>
                    <a:pt x="120" y="8"/>
                  </a:cubicBezTo>
                  <a:cubicBezTo>
                    <a:pt x="120" y="8"/>
                    <a:pt x="119" y="8"/>
                    <a:pt x="119" y="8"/>
                  </a:cubicBezTo>
                  <a:cubicBezTo>
                    <a:pt x="118" y="8"/>
                    <a:pt x="118" y="9"/>
                    <a:pt x="117" y="9"/>
                  </a:cubicBezTo>
                  <a:cubicBezTo>
                    <a:pt x="117" y="9"/>
                    <a:pt x="117" y="10"/>
                    <a:pt x="116" y="10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2"/>
                    <a:pt x="116" y="12"/>
                    <a:pt x="116" y="13"/>
                  </a:cubicBezTo>
                  <a:cubicBezTo>
                    <a:pt x="116" y="14"/>
                    <a:pt x="117" y="15"/>
                    <a:pt x="118" y="16"/>
                  </a:cubicBezTo>
                  <a:cubicBezTo>
                    <a:pt x="119" y="16"/>
                    <a:pt x="119" y="16"/>
                    <a:pt x="120" y="16"/>
                  </a:cubicBezTo>
                  <a:cubicBezTo>
                    <a:pt x="120" y="16"/>
                    <a:pt x="120" y="16"/>
                    <a:pt x="120" y="16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67"/>
            <p:cNvSpPr>
              <a:spLocks noEditPoints="1"/>
            </p:cNvSpPr>
            <p:nvPr/>
          </p:nvSpPr>
          <p:spPr bwMode="auto">
            <a:xfrm>
              <a:off x="4993" y="1834"/>
              <a:ext cx="497" cy="512"/>
            </a:xfrm>
            <a:custGeom>
              <a:avLst/>
              <a:gdLst>
                <a:gd name="T0" fmla="*/ 90 w 210"/>
                <a:gd name="T1" fmla="*/ 215 h 216"/>
                <a:gd name="T2" fmla="*/ 37 w 210"/>
                <a:gd name="T3" fmla="*/ 190 h 216"/>
                <a:gd name="T4" fmla="*/ 4 w 210"/>
                <a:gd name="T5" fmla="*/ 134 h 216"/>
                <a:gd name="T6" fmla="*/ 17 w 210"/>
                <a:gd name="T7" fmla="*/ 50 h 216"/>
                <a:gd name="T8" fmla="*/ 67 w 210"/>
                <a:gd name="T9" fmla="*/ 8 h 216"/>
                <a:gd name="T10" fmla="*/ 123 w 210"/>
                <a:gd name="T11" fmla="*/ 2 h 216"/>
                <a:gd name="T12" fmla="*/ 175 w 210"/>
                <a:gd name="T13" fmla="*/ 28 h 216"/>
                <a:gd name="T14" fmla="*/ 205 w 210"/>
                <a:gd name="T15" fmla="*/ 79 h 216"/>
                <a:gd name="T16" fmla="*/ 194 w 210"/>
                <a:gd name="T17" fmla="*/ 164 h 216"/>
                <a:gd name="T18" fmla="*/ 145 w 210"/>
                <a:gd name="T19" fmla="*/ 208 h 216"/>
                <a:gd name="T20" fmla="*/ 108 w 210"/>
                <a:gd name="T21" fmla="*/ 216 h 216"/>
                <a:gd name="T22" fmla="*/ 105 w 210"/>
                <a:gd name="T23" fmla="*/ 208 h 216"/>
                <a:gd name="T24" fmla="*/ 142 w 210"/>
                <a:gd name="T25" fmla="*/ 200 h 216"/>
                <a:gd name="T26" fmla="*/ 187 w 210"/>
                <a:gd name="T27" fmla="*/ 159 h 216"/>
                <a:gd name="T28" fmla="*/ 197 w 210"/>
                <a:gd name="T29" fmla="*/ 81 h 216"/>
                <a:gd name="T30" fmla="*/ 168 w 210"/>
                <a:gd name="T31" fmla="*/ 33 h 216"/>
                <a:gd name="T32" fmla="*/ 106 w 210"/>
                <a:gd name="T33" fmla="*/ 8 h 216"/>
                <a:gd name="T34" fmla="*/ 69 w 210"/>
                <a:gd name="T35" fmla="*/ 15 h 216"/>
                <a:gd name="T36" fmla="*/ 24 w 210"/>
                <a:gd name="T37" fmla="*/ 54 h 216"/>
                <a:gd name="T38" fmla="*/ 12 w 210"/>
                <a:gd name="T39" fmla="*/ 132 h 216"/>
                <a:gd name="T40" fmla="*/ 43 w 210"/>
                <a:gd name="T41" fmla="*/ 184 h 216"/>
                <a:gd name="T42" fmla="*/ 90 w 210"/>
                <a:gd name="T43" fmla="*/ 207 h 216"/>
                <a:gd name="T44" fmla="*/ 105 w 210"/>
                <a:gd name="T45" fmla="*/ 208 h 216"/>
                <a:gd name="T46" fmla="*/ 184 w 210"/>
                <a:gd name="T47" fmla="*/ 88 h 216"/>
                <a:gd name="T48" fmla="*/ 181 w 210"/>
                <a:gd name="T49" fmla="*/ 85 h 216"/>
                <a:gd name="T50" fmla="*/ 180 w 210"/>
                <a:gd name="T51" fmla="*/ 82 h 216"/>
                <a:gd name="T52" fmla="*/ 174 w 210"/>
                <a:gd name="T53" fmla="*/ 68 h 216"/>
                <a:gd name="T54" fmla="*/ 131 w 210"/>
                <a:gd name="T55" fmla="*/ 30 h 216"/>
                <a:gd name="T56" fmla="*/ 124 w 210"/>
                <a:gd name="T57" fmla="*/ 28 h 216"/>
                <a:gd name="T58" fmla="*/ 121 w 210"/>
                <a:gd name="T59" fmla="*/ 23 h 216"/>
                <a:gd name="T60" fmla="*/ 123 w 210"/>
                <a:gd name="T61" fmla="*/ 21 h 216"/>
                <a:gd name="T62" fmla="*/ 126 w 210"/>
                <a:gd name="T63" fmla="*/ 20 h 216"/>
                <a:gd name="T64" fmla="*/ 136 w 210"/>
                <a:gd name="T65" fmla="*/ 23 h 216"/>
                <a:gd name="T66" fmla="*/ 182 w 210"/>
                <a:gd name="T67" fmla="*/ 65 h 216"/>
                <a:gd name="T68" fmla="*/ 189 w 210"/>
                <a:gd name="T69" fmla="*/ 82 h 216"/>
                <a:gd name="T70" fmla="*/ 189 w 210"/>
                <a:gd name="T71" fmla="*/ 84 h 216"/>
                <a:gd name="T72" fmla="*/ 186 w 210"/>
                <a:gd name="T73" fmla="*/ 88 h 216"/>
                <a:gd name="T74" fmla="*/ 62 w 210"/>
                <a:gd name="T75" fmla="*/ 38 h 216"/>
                <a:gd name="T76" fmla="*/ 59 w 210"/>
                <a:gd name="T77" fmla="*/ 37 h 216"/>
                <a:gd name="T78" fmla="*/ 59 w 210"/>
                <a:gd name="T79" fmla="*/ 31 h 216"/>
                <a:gd name="T80" fmla="*/ 61 w 210"/>
                <a:gd name="T81" fmla="*/ 30 h 216"/>
                <a:gd name="T82" fmla="*/ 77 w 210"/>
                <a:gd name="T83" fmla="*/ 22 h 216"/>
                <a:gd name="T84" fmla="*/ 107 w 210"/>
                <a:gd name="T85" fmla="*/ 18 h 216"/>
                <a:gd name="T86" fmla="*/ 109 w 210"/>
                <a:gd name="T87" fmla="*/ 18 h 216"/>
                <a:gd name="T88" fmla="*/ 110 w 210"/>
                <a:gd name="T89" fmla="*/ 24 h 216"/>
                <a:gd name="T90" fmla="*/ 107 w 210"/>
                <a:gd name="T91" fmla="*/ 25 h 216"/>
                <a:gd name="T92" fmla="*/ 104 w 210"/>
                <a:gd name="T93" fmla="*/ 26 h 216"/>
                <a:gd name="T94" fmla="*/ 77 w 210"/>
                <a:gd name="T95" fmla="*/ 31 h 216"/>
                <a:gd name="T96" fmla="*/ 64 w 210"/>
                <a:gd name="T97" fmla="*/ 37 h 216"/>
                <a:gd name="T98" fmla="*/ 63 w 210"/>
                <a:gd name="T99" fmla="*/ 3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216">
                  <a:moveTo>
                    <a:pt x="105" y="216"/>
                  </a:moveTo>
                  <a:cubicBezTo>
                    <a:pt x="100" y="216"/>
                    <a:pt x="95" y="216"/>
                    <a:pt x="90" y="215"/>
                  </a:cubicBezTo>
                  <a:cubicBezTo>
                    <a:pt x="81" y="214"/>
                    <a:pt x="73" y="211"/>
                    <a:pt x="64" y="207"/>
                  </a:cubicBezTo>
                  <a:cubicBezTo>
                    <a:pt x="54" y="203"/>
                    <a:pt x="45" y="197"/>
                    <a:pt x="37" y="190"/>
                  </a:cubicBezTo>
                  <a:cubicBezTo>
                    <a:pt x="28" y="182"/>
                    <a:pt x="21" y="173"/>
                    <a:pt x="16" y="163"/>
                  </a:cubicBezTo>
                  <a:cubicBezTo>
                    <a:pt x="10" y="154"/>
                    <a:pt x="6" y="144"/>
                    <a:pt x="4" y="134"/>
                  </a:cubicBezTo>
                  <a:cubicBezTo>
                    <a:pt x="0" y="116"/>
                    <a:pt x="0" y="97"/>
                    <a:pt x="5" y="79"/>
                  </a:cubicBezTo>
                  <a:cubicBezTo>
                    <a:pt x="7" y="69"/>
                    <a:pt x="12" y="59"/>
                    <a:pt x="17" y="50"/>
                  </a:cubicBezTo>
                  <a:cubicBezTo>
                    <a:pt x="23" y="41"/>
                    <a:pt x="29" y="34"/>
                    <a:pt x="36" y="27"/>
                  </a:cubicBezTo>
                  <a:cubicBezTo>
                    <a:pt x="45" y="19"/>
                    <a:pt x="56" y="12"/>
                    <a:pt x="67" y="8"/>
                  </a:cubicBezTo>
                  <a:cubicBezTo>
                    <a:pt x="78" y="3"/>
                    <a:pt x="91" y="0"/>
                    <a:pt x="104" y="0"/>
                  </a:cubicBezTo>
                  <a:cubicBezTo>
                    <a:pt x="110" y="0"/>
                    <a:pt x="117" y="0"/>
                    <a:pt x="123" y="2"/>
                  </a:cubicBezTo>
                  <a:cubicBezTo>
                    <a:pt x="130" y="3"/>
                    <a:pt x="137" y="5"/>
                    <a:pt x="144" y="8"/>
                  </a:cubicBezTo>
                  <a:cubicBezTo>
                    <a:pt x="155" y="13"/>
                    <a:pt x="166" y="19"/>
                    <a:pt x="175" y="28"/>
                  </a:cubicBezTo>
                  <a:cubicBezTo>
                    <a:pt x="182" y="35"/>
                    <a:pt x="188" y="42"/>
                    <a:pt x="193" y="51"/>
                  </a:cubicBezTo>
                  <a:cubicBezTo>
                    <a:pt x="199" y="60"/>
                    <a:pt x="203" y="69"/>
                    <a:pt x="205" y="79"/>
                  </a:cubicBezTo>
                  <a:cubicBezTo>
                    <a:pt x="210" y="97"/>
                    <a:pt x="210" y="116"/>
                    <a:pt x="206" y="134"/>
                  </a:cubicBezTo>
                  <a:cubicBezTo>
                    <a:pt x="204" y="144"/>
                    <a:pt x="200" y="154"/>
                    <a:pt x="194" y="164"/>
                  </a:cubicBezTo>
                  <a:cubicBezTo>
                    <a:pt x="188" y="174"/>
                    <a:pt x="181" y="182"/>
                    <a:pt x="173" y="190"/>
                  </a:cubicBezTo>
                  <a:cubicBezTo>
                    <a:pt x="164" y="197"/>
                    <a:pt x="155" y="203"/>
                    <a:pt x="145" y="208"/>
                  </a:cubicBezTo>
                  <a:cubicBezTo>
                    <a:pt x="137" y="211"/>
                    <a:pt x="129" y="213"/>
                    <a:pt x="121" y="215"/>
                  </a:cubicBezTo>
                  <a:cubicBezTo>
                    <a:pt x="117" y="215"/>
                    <a:pt x="112" y="216"/>
                    <a:pt x="108" y="216"/>
                  </a:cubicBezTo>
                  <a:cubicBezTo>
                    <a:pt x="107" y="216"/>
                    <a:pt x="106" y="216"/>
                    <a:pt x="105" y="216"/>
                  </a:cubicBezTo>
                  <a:close/>
                  <a:moveTo>
                    <a:pt x="105" y="208"/>
                  </a:moveTo>
                  <a:cubicBezTo>
                    <a:pt x="109" y="208"/>
                    <a:pt x="114" y="208"/>
                    <a:pt x="118" y="207"/>
                  </a:cubicBezTo>
                  <a:cubicBezTo>
                    <a:pt x="127" y="206"/>
                    <a:pt x="135" y="203"/>
                    <a:pt x="142" y="200"/>
                  </a:cubicBezTo>
                  <a:cubicBezTo>
                    <a:pt x="152" y="196"/>
                    <a:pt x="160" y="190"/>
                    <a:pt x="168" y="184"/>
                  </a:cubicBezTo>
                  <a:cubicBezTo>
                    <a:pt x="176" y="177"/>
                    <a:pt x="182" y="168"/>
                    <a:pt x="187" y="159"/>
                  </a:cubicBezTo>
                  <a:cubicBezTo>
                    <a:pt x="192" y="151"/>
                    <a:pt x="196" y="141"/>
                    <a:pt x="198" y="131"/>
                  </a:cubicBezTo>
                  <a:cubicBezTo>
                    <a:pt x="202" y="115"/>
                    <a:pt x="202" y="97"/>
                    <a:pt x="197" y="81"/>
                  </a:cubicBezTo>
                  <a:cubicBezTo>
                    <a:pt x="195" y="71"/>
                    <a:pt x="191" y="62"/>
                    <a:pt x="186" y="54"/>
                  </a:cubicBezTo>
                  <a:cubicBezTo>
                    <a:pt x="181" y="46"/>
                    <a:pt x="175" y="39"/>
                    <a:pt x="168" y="33"/>
                  </a:cubicBezTo>
                  <a:cubicBezTo>
                    <a:pt x="160" y="25"/>
                    <a:pt x="151" y="19"/>
                    <a:pt x="140" y="15"/>
                  </a:cubicBezTo>
                  <a:cubicBezTo>
                    <a:pt x="129" y="11"/>
                    <a:pt x="118" y="8"/>
                    <a:pt x="106" y="8"/>
                  </a:cubicBezTo>
                  <a:cubicBezTo>
                    <a:pt x="100" y="8"/>
                    <a:pt x="94" y="8"/>
                    <a:pt x="88" y="10"/>
                  </a:cubicBezTo>
                  <a:cubicBezTo>
                    <a:pt x="82" y="11"/>
                    <a:pt x="75" y="13"/>
                    <a:pt x="69" y="15"/>
                  </a:cubicBezTo>
                  <a:cubicBezTo>
                    <a:pt x="59" y="19"/>
                    <a:pt x="49" y="26"/>
                    <a:pt x="41" y="33"/>
                  </a:cubicBezTo>
                  <a:cubicBezTo>
                    <a:pt x="35" y="39"/>
                    <a:pt x="29" y="46"/>
                    <a:pt x="24" y="54"/>
                  </a:cubicBezTo>
                  <a:cubicBezTo>
                    <a:pt x="19" y="63"/>
                    <a:pt x="15" y="72"/>
                    <a:pt x="12" y="81"/>
                  </a:cubicBezTo>
                  <a:cubicBezTo>
                    <a:pt x="8" y="98"/>
                    <a:pt x="8" y="115"/>
                    <a:pt x="12" y="132"/>
                  </a:cubicBezTo>
                  <a:cubicBezTo>
                    <a:pt x="14" y="142"/>
                    <a:pt x="18" y="151"/>
                    <a:pt x="23" y="160"/>
                  </a:cubicBezTo>
                  <a:cubicBezTo>
                    <a:pt x="28" y="169"/>
                    <a:pt x="35" y="177"/>
                    <a:pt x="43" y="184"/>
                  </a:cubicBezTo>
                  <a:cubicBezTo>
                    <a:pt x="50" y="191"/>
                    <a:pt x="59" y="196"/>
                    <a:pt x="68" y="200"/>
                  </a:cubicBezTo>
                  <a:cubicBezTo>
                    <a:pt x="75" y="203"/>
                    <a:pt x="83" y="206"/>
                    <a:pt x="90" y="207"/>
                  </a:cubicBezTo>
                  <a:cubicBezTo>
                    <a:pt x="94" y="207"/>
                    <a:pt x="98" y="208"/>
                    <a:pt x="103" y="208"/>
                  </a:cubicBezTo>
                  <a:cubicBezTo>
                    <a:pt x="103" y="208"/>
                    <a:pt x="104" y="208"/>
                    <a:pt x="105" y="208"/>
                  </a:cubicBezTo>
                  <a:close/>
                  <a:moveTo>
                    <a:pt x="185" y="88"/>
                  </a:moveTo>
                  <a:cubicBezTo>
                    <a:pt x="185" y="88"/>
                    <a:pt x="184" y="88"/>
                    <a:pt x="184" y="88"/>
                  </a:cubicBezTo>
                  <a:cubicBezTo>
                    <a:pt x="183" y="88"/>
                    <a:pt x="182" y="87"/>
                    <a:pt x="182" y="86"/>
                  </a:cubicBezTo>
                  <a:cubicBezTo>
                    <a:pt x="182" y="86"/>
                    <a:pt x="181" y="86"/>
                    <a:pt x="181" y="85"/>
                  </a:cubicBezTo>
                  <a:cubicBezTo>
                    <a:pt x="181" y="85"/>
                    <a:pt x="181" y="84"/>
                    <a:pt x="181" y="84"/>
                  </a:cubicBezTo>
                  <a:cubicBezTo>
                    <a:pt x="181" y="83"/>
                    <a:pt x="181" y="83"/>
                    <a:pt x="180" y="82"/>
                  </a:cubicBezTo>
                  <a:cubicBezTo>
                    <a:pt x="180" y="81"/>
                    <a:pt x="179" y="79"/>
                    <a:pt x="179" y="78"/>
                  </a:cubicBezTo>
                  <a:cubicBezTo>
                    <a:pt x="178" y="74"/>
                    <a:pt x="176" y="71"/>
                    <a:pt x="174" y="68"/>
                  </a:cubicBezTo>
                  <a:cubicBezTo>
                    <a:pt x="168" y="55"/>
                    <a:pt x="158" y="45"/>
                    <a:pt x="147" y="38"/>
                  </a:cubicBezTo>
                  <a:cubicBezTo>
                    <a:pt x="142" y="35"/>
                    <a:pt x="137" y="32"/>
                    <a:pt x="131" y="30"/>
                  </a:cubicBezTo>
                  <a:cubicBezTo>
                    <a:pt x="129" y="29"/>
                    <a:pt x="126" y="29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7"/>
                    <a:pt x="122" y="27"/>
                  </a:cubicBezTo>
                  <a:cubicBezTo>
                    <a:pt x="121" y="26"/>
                    <a:pt x="121" y="24"/>
                    <a:pt x="121" y="23"/>
                  </a:cubicBezTo>
                  <a:cubicBezTo>
                    <a:pt x="121" y="22"/>
                    <a:pt x="122" y="22"/>
                    <a:pt x="122" y="21"/>
                  </a:cubicBezTo>
                  <a:cubicBezTo>
                    <a:pt x="122" y="21"/>
                    <a:pt x="122" y="21"/>
                    <a:pt x="123" y="21"/>
                  </a:cubicBezTo>
                  <a:cubicBezTo>
                    <a:pt x="123" y="20"/>
                    <a:pt x="124" y="20"/>
                    <a:pt x="125" y="20"/>
                  </a:cubicBezTo>
                  <a:cubicBezTo>
                    <a:pt x="125" y="20"/>
                    <a:pt x="125" y="20"/>
                    <a:pt x="126" y="20"/>
                  </a:cubicBezTo>
                  <a:cubicBezTo>
                    <a:pt x="126" y="20"/>
                    <a:pt x="126" y="20"/>
                    <a:pt x="127" y="20"/>
                  </a:cubicBezTo>
                  <a:cubicBezTo>
                    <a:pt x="130" y="21"/>
                    <a:pt x="133" y="22"/>
                    <a:pt x="136" y="23"/>
                  </a:cubicBezTo>
                  <a:cubicBezTo>
                    <a:pt x="141" y="26"/>
                    <a:pt x="147" y="28"/>
                    <a:pt x="152" y="32"/>
                  </a:cubicBezTo>
                  <a:cubicBezTo>
                    <a:pt x="165" y="40"/>
                    <a:pt x="175" y="52"/>
                    <a:pt x="182" y="65"/>
                  </a:cubicBezTo>
                  <a:cubicBezTo>
                    <a:pt x="184" y="69"/>
                    <a:pt x="186" y="72"/>
                    <a:pt x="187" y="76"/>
                  </a:cubicBezTo>
                  <a:cubicBezTo>
                    <a:pt x="188" y="78"/>
                    <a:pt x="188" y="80"/>
                    <a:pt x="189" y="82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3"/>
                    <a:pt x="189" y="84"/>
                    <a:pt x="189" y="84"/>
                  </a:cubicBezTo>
                  <a:cubicBezTo>
                    <a:pt x="189" y="86"/>
                    <a:pt x="188" y="87"/>
                    <a:pt x="187" y="87"/>
                  </a:cubicBezTo>
                  <a:cubicBezTo>
                    <a:pt x="187" y="88"/>
                    <a:pt x="186" y="88"/>
                    <a:pt x="186" y="88"/>
                  </a:cubicBezTo>
                  <a:cubicBezTo>
                    <a:pt x="185" y="88"/>
                    <a:pt x="185" y="88"/>
                    <a:pt x="185" y="88"/>
                  </a:cubicBezTo>
                  <a:close/>
                  <a:moveTo>
                    <a:pt x="62" y="38"/>
                  </a:moveTo>
                  <a:cubicBezTo>
                    <a:pt x="62" y="38"/>
                    <a:pt x="61" y="38"/>
                    <a:pt x="60" y="38"/>
                  </a:cubicBezTo>
                  <a:cubicBezTo>
                    <a:pt x="60" y="37"/>
                    <a:pt x="60" y="37"/>
                    <a:pt x="59" y="37"/>
                  </a:cubicBezTo>
                  <a:cubicBezTo>
                    <a:pt x="58" y="36"/>
                    <a:pt x="58" y="34"/>
                    <a:pt x="58" y="32"/>
                  </a:cubicBezTo>
                  <a:cubicBezTo>
                    <a:pt x="59" y="32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3" y="29"/>
                    <a:pt x="64" y="28"/>
                    <a:pt x="66" y="27"/>
                  </a:cubicBezTo>
                  <a:cubicBezTo>
                    <a:pt x="69" y="25"/>
                    <a:pt x="73" y="24"/>
                    <a:pt x="77" y="22"/>
                  </a:cubicBezTo>
                  <a:cubicBezTo>
                    <a:pt x="83" y="20"/>
                    <a:pt x="90" y="19"/>
                    <a:pt x="97" y="18"/>
                  </a:cubicBezTo>
                  <a:cubicBezTo>
                    <a:pt x="100" y="18"/>
                    <a:pt x="103" y="18"/>
                    <a:pt x="107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7" y="18"/>
                    <a:pt x="108" y="18"/>
                    <a:pt x="109" y="18"/>
                  </a:cubicBezTo>
                  <a:cubicBezTo>
                    <a:pt x="109" y="18"/>
                    <a:pt x="109" y="19"/>
                    <a:pt x="110" y="19"/>
                  </a:cubicBezTo>
                  <a:cubicBezTo>
                    <a:pt x="111" y="21"/>
                    <a:pt x="111" y="22"/>
                    <a:pt x="110" y="24"/>
                  </a:cubicBezTo>
                  <a:cubicBezTo>
                    <a:pt x="110" y="24"/>
                    <a:pt x="109" y="25"/>
                    <a:pt x="109" y="25"/>
                  </a:cubicBezTo>
                  <a:cubicBezTo>
                    <a:pt x="108" y="25"/>
                    <a:pt x="108" y="25"/>
                    <a:pt x="107" y="25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6"/>
                    <a:pt x="105" y="26"/>
                    <a:pt x="104" y="26"/>
                  </a:cubicBezTo>
                  <a:cubicBezTo>
                    <a:pt x="102" y="26"/>
                    <a:pt x="99" y="26"/>
                    <a:pt x="96" y="26"/>
                  </a:cubicBezTo>
                  <a:cubicBezTo>
                    <a:pt x="90" y="27"/>
                    <a:pt x="83" y="28"/>
                    <a:pt x="77" y="31"/>
                  </a:cubicBezTo>
                  <a:cubicBezTo>
                    <a:pt x="74" y="32"/>
                    <a:pt x="71" y="33"/>
                    <a:pt x="68" y="35"/>
                  </a:cubicBezTo>
                  <a:cubicBezTo>
                    <a:pt x="67" y="36"/>
                    <a:pt x="66" y="36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8"/>
                    <a:pt x="63" y="38"/>
                    <a:pt x="63" y="38"/>
                  </a:cubicBezTo>
                  <a:cubicBezTo>
                    <a:pt x="62" y="38"/>
                    <a:pt x="62" y="38"/>
                    <a:pt x="62" y="3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68"/>
            <p:cNvSpPr>
              <a:spLocks/>
            </p:cNvSpPr>
            <p:nvPr/>
          </p:nvSpPr>
          <p:spPr bwMode="auto">
            <a:xfrm>
              <a:off x="5190" y="2043"/>
              <a:ext cx="208" cy="156"/>
            </a:xfrm>
            <a:custGeom>
              <a:avLst/>
              <a:gdLst>
                <a:gd name="T0" fmla="*/ 27 w 88"/>
                <a:gd name="T1" fmla="*/ 66 h 66"/>
                <a:gd name="T2" fmla="*/ 5 w 88"/>
                <a:gd name="T3" fmla="*/ 46 h 66"/>
                <a:gd name="T4" fmla="*/ 37 w 88"/>
                <a:gd name="T5" fmla="*/ 6 h 66"/>
                <a:gd name="T6" fmla="*/ 85 w 88"/>
                <a:gd name="T7" fmla="*/ 25 h 66"/>
                <a:gd name="T8" fmla="*/ 78 w 88"/>
                <a:gd name="T9" fmla="*/ 50 h 66"/>
                <a:gd name="T10" fmla="*/ 50 w 88"/>
                <a:gd name="T11" fmla="*/ 43 h 66"/>
                <a:gd name="T12" fmla="*/ 27 w 88"/>
                <a:gd name="T13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66">
                  <a:moveTo>
                    <a:pt x="27" y="66"/>
                  </a:moveTo>
                  <a:cubicBezTo>
                    <a:pt x="16" y="63"/>
                    <a:pt x="7" y="56"/>
                    <a:pt x="5" y="46"/>
                  </a:cubicBezTo>
                  <a:cubicBezTo>
                    <a:pt x="0" y="30"/>
                    <a:pt x="15" y="12"/>
                    <a:pt x="37" y="6"/>
                  </a:cubicBezTo>
                  <a:cubicBezTo>
                    <a:pt x="59" y="0"/>
                    <a:pt x="81" y="8"/>
                    <a:pt x="85" y="25"/>
                  </a:cubicBezTo>
                  <a:cubicBezTo>
                    <a:pt x="88" y="33"/>
                    <a:pt x="85" y="43"/>
                    <a:pt x="78" y="50"/>
                  </a:cubicBezTo>
                  <a:cubicBezTo>
                    <a:pt x="71" y="43"/>
                    <a:pt x="60" y="41"/>
                    <a:pt x="50" y="43"/>
                  </a:cubicBezTo>
                  <a:cubicBezTo>
                    <a:pt x="38" y="47"/>
                    <a:pt x="29" y="56"/>
                    <a:pt x="27" y="66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69"/>
            <p:cNvSpPr>
              <a:spLocks/>
            </p:cNvSpPr>
            <p:nvPr/>
          </p:nvSpPr>
          <p:spPr bwMode="auto">
            <a:xfrm>
              <a:off x="5197" y="2009"/>
              <a:ext cx="187" cy="143"/>
            </a:xfrm>
            <a:custGeom>
              <a:avLst/>
              <a:gdLst>
                <a:gd name="T0" fmla="*/ 25 w 79"/>
                <a:gd name="T1" fmla="*/ 60 h 60"/>
                <a:gd name="T2" fmla="*/ 4 w 79"/>
                <a:gd name="T3" fmla="*/ 42 h 60"/>
                <a:gd name="T4" fmla="*/ 33 w 79"/>
                <a:gd name="T5" fmla="*/ 5 h 60"/>
                <a:gd name="T6" fmla="*/ 77 w 79"/>
                <a:gd name="T7" fmla="*/ 23 h 60"/>
                <a:gd name="T8" fmla="*/ 71 w 79"/>
                <a:gd name="T9" fmla="*/ 46 h 60"/>
                <a:gd name="T10" fmla="*/ 45 w 79"/>
                <a:gd name="T11" fmla="*/ 40 h 60"/>
                <a:gd name="T12" fmla="*/ 25 w 79"/>
                <a:gd name="T1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60">
                  <a:moveTo>
                    <a:pt x="25" y="60"/>
                  </a:moveTo>
                  <a:cubicBezTo>
                    <a:pt x="14" y="58"/>
                    <a:pt x="6" y="51"/>
                    <a:pt x="4" y="42"/>
                  </a:cubicBezTo>
                  <a:cubicBezTo>
                    <a:pt x="0" y="27"/>
                    <a:pt x="13" y="11"/>
                    <a:pt x="33" y="5"/>
                  </a:cubicBezTo>
                  <a:cubicBezTo>
                    <a:pt x="54" y="0"/>
                    <a:pt x="73" y="8"/>
                    <a:pt x="77" y="23"/>
                  </a:cubicBezTo>
                  <a:cubicBezTo>
                    <a:pt x="79" y="30"/>
                    <a:pt x="77" y="39"/>
                    <a:pt x="71" y="46"/>
                  </a:cubicBezTo>
                  <a:cubicBezTo>
                    <a:pt x="64" y="40"/>
                    <a:pt x="55" y="37"/>
                    <a:pt x="45" y="40"/>
                  </a:cubicBezTo>
                  <a:cubicBezTo>
                    <a:pt x="34" y="42"/>
                    <a:pt x="26" y="51"/>
                    <a:pt x="25" y="60"/>
                  </a:cubicBez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70"/>
            <p:cNvSpPr>
              <a:spLocks/>
            </p:cNvSpPr>
            <p:nvPr/>
          </p:nvSpPr>
          <p:spPr bwMode="auto">
            <a:xfrm>
              <a:off x="5088" y="2092"/>
              <a:ext cx="102" cy="78"/>
            </a:xfrm>
            <a:custGeom>
              <a:avLst/>
              <a:gdLst>
                <a:gd name="T0" fmla="*/ 19 w 43"/>
                <a:gd name="T1" fmla="*/ 18 h 33"/>
                <a:gd name="T2" fmla="*/ 22 w 43"/>
                <a:gd name="T3" fmla="*/ 22 h 33"/>
                <a:gd name="T4" fmla="*/ 16 w 43"/>
                <a:gd name="T5" fmla="*/ 32 h 33"/>
                <a:gd name="T6" fmla="*/ 5 w 43"/>
                <a:gd name="T7" fmla="*/ 26 h 33"/>
                <a:gd name="T8" fmla="*/ 8 w 43"/>
                <a:gd name="T9" fmla="*/ 18 h 33"/>
                <a:gd name="T10" fmla="*/ 1 w 43"/>
                <a:gd name="T11" fmla="*/ 12 h 33"/>
                <a:gd name="T12" fmla="*/ 7 w 43"/>
                <a:gd name="T13" fmla="*/ 1 h 33"/>
                <a:gd name="T14" fmla="*/ 18 w 43"/>
                <a:gd name="T15" fmla="*/ 7 h 33"/>
                <a:gd name="T16" fmla="*/ 18 w 43"/>
                <a:gd name="T17" fmla="*/ 11 h 33"/>
                <a:gd name="T18" fmla="*/ 41 w 43"/>
                <a:gd name="T19" fmla="*/ 5 h 33"/>
                <a:gd name="T20" fmla="*/ 43 w 43"/>
                <a:gd name="T21" fmla="*/ 12 h 33"/>
                <a:gd name="T22" fmla="*/ 19 w 43"/>
                <a:gd name="T23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33">
                  <a:moveTo>
                    <a:pt x="19" y="18"/>
                  </a:moveTo>
                  <a:cubicBezTo>
                    <a:pt x="20" y="19"/>
                    <a:pt x="21" y="20"/>
                    <a:pt x="22" y="22"/>
                  </a:cubicBezTo>
                  <a:cubicBezTo>
                    <a:pt x="23" y="26"/>
                    <a:pt x="20" y="31"/>
                    <a:pt x="16" y="32"/>
                  </a:cubicBezTo>
                  <a:cubicBezTo>
                    <a:pt x="11" y="33"/>
                    <a:pt x="6" y="31"/>
                    <a:pt x="5" y="26"/>
                  </a:cubicBezTo>
                  <a:cubicBezTo>
                    <a:pt x="4" y="23"/>
                    <a:pt x="5" y="20"/>
                    <a:pt x="8" y="18"/>
                  </a:cubicBezTo>
                  <a:cubicBezTo>
                    <a:pt x="5" y="17"/>
                    <a:pt x="2" y="15"/>
                    <a:pt x="1" y="12"/>
                  </a:cubicBezTo>
                  <a:cubicBezTo>
                    <a:pt x="0" y="7"/>
                    <a:pt x="3" y="3"/>
                    <a:pt x="7" y="1"/>
                  </a:cubicBezTo>
                  <a:cubicBezTo>
                    <a:pt x="12" y="0"/>
                    <a:pt x="17" y="3"/>
                    <a:pt x="18" y="7"/>
                  </a:cubicBezTo>
                  <a:cubicBezTo>
                    <a:pt x="18" y="9"/>
                    <a:pt x="18" y="10"/>
                    <a:pt x="18" y="11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19" y="18"/>
                    <a:pt x="19" y="18"/>
                    <a:pt x="19" y="18"/>
                  </a:cubicBezTo>
                  <a:close/>
                </a:path>
              </a:pathLst>
            </a:custGeom>
            <a:noFill/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71"/>
            <p:cNvSpPr>
              <a:spLocks/>
            </p:cNvSpPr>
            <p:nvPr/>
          </p:nvSpPr>
          <p:spPr bwMode="auto">
            <a:xfrm>
              <a:off x="5147" y="1323"/>
              <a:ext cx="199" cy="113"/>
            </a:xfrm>
            <a:custGeom>
              <a:avLst/>
              <a:gdLst>
                <a:gd name="T0" fmla="*/ 199 w 199"/>
                <a:gd name="T1" fmla="*/ 0 h 113"/>
                <a:gd name="T2" fmla="*/ 0 w 199"/>
                <a:gd name="T3" fmla="*/ 0 h 113"/>
                <a:gd name="T4" fmla="*/ 19 w 199"/>
                <a:gd name="T5" fmla="*/ 85 h 113"/>
                <a:gd name="T6" fmla="*/ 76 w 199"/>
                <a:gd name="T7" fmla="*/ 113 h 113"/>
                <a:gd name="T8" fmla="*/ 152 w 199"/>
                <a:gd name="T9" fmla="*/ 113 h 113"/>
                <a:gd name="T10" fmla="*/ 199 w 199"/>
                <a:gd name="T11" fmla="*/ 66 h 113"/>
                <a:gd name="T12" fmla="*/ 199 w 199"/>
                <a:gd name="T13" fmla="*/ 0 h 113"/>
                <a:gd name="T14" fmla="*/ 199 w 199"/>
                <a:gd name="T1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9" h="113">
                  <a:moveTo>
                    <a:pt x="199" y="0"/>
                  </a:moveTo>
                  <a:lnTo>
                    <a:pt x="0" y="0"/>
                  </a:lnTo>
                  <a:lnTo>
                    <a:pt x="19" y="85"/>
                  </a:lnTo>
                  <a:lnTo>
                    <a:pt x="76" y="113"/>
                  </a:lnTo>
                  <a:lnTo>
                    <a:pt x="152" y="113"/>
                  </a:lnTo>
                  <a:lnTo>
                    <a:pt x="199" y="66"/>
                  </a:lnTo>
                  <a:lnTo>
                    <a:pt x="199" y="0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72"/>
            <p:cNvSpPr>
              <a:spLocks noEditPoints="1"/>
            </p:cNvSpPr>
            <p:nvPr/>
          </p:nvSpPr>
          <p:spPr bwMode="auto">
            <a:xfrm>
              <a:off x="5128" y="1199"/>
              <a:ext cx="246" cy="474"/>
            </a:xfrm>
            <a:custGeom>
              <a:avLst/>
              <a:gdLst>
                <a:gd name="T0" fmla="*/ 68 w 104"/>
                <a:gd name="T1" fmla="*/ 192 h 200"/>
                <a:gd name="T2" fmla="*/ 61 w 104"/>
                <a:gd name="T3" fmla="*/ 186 h 200"/>
                <a:gd name="T4" fmla="*/ 52 w 104"/>
                <a:gd name="T5" fmla="*/ 160 h 200"/>
                <a:gd name="T6" fmla="*/ 50 w 104"/>
                <a:gd name="T7" fmla="*/ 171 h 200"/>
                <a:gd name="T8" fmla="*/ 37 w 104"/>
                <a:gd name="T9" fmla="*/ 191 h 200"/>
                <a:gd name="T10" fmla="*/ 59 w 104"/>
                <a:gd name="T11" fmla="*/ 104 h 200"/>
                <a:gd name="T12" fmla="*/ 60 w 104"/>
                <a:gd name="T13" fmla="*/ 160 h 200"/>
                <a:gd name="T14" fmla="*/ 62 w 104"/>
                <a:gd name="T15" fmla="*/ 171 h 200"/>
                <a:gd name="T16" fmla="*/ 81 w 104"/>
                <a:gd name="T17" fmla="*/ 190 h 200"/>
                <a:gd name="T18" fmla="*/ 92 w 104"/>
                <a:gd name="T19" fmla="*/ 192 h 200"/>
                <a:gd name="T20" fmla="*/ 100 w 104"/>
                <a:gd name="T21" fmla="*/ 192 h 200"/>
                <a:gd name="T22" fmla="*/ 103 w 104"/>
                <a:gd name="T23" fmla="*/ 193 h 200"/>
                <a:gd name="T24" fmla="*/ 103 w 104"/>
                <a:gd name="T25" fmla="*/ 199 h 200"/>
                <a:gd name="T26" fmla="*/ 100 w 104"/>
                <a:gd name="T27" fmla="*/ 200 h 200"/>
                <a:gd name="T28" fmla="*/ 4 w 104"/>
                <a:gd name="T29" fmla="*/ 200 h 200"/>
                <a:gd name="T30" fmla="*/ 3 w 104"/>
                <a:gd name="T31" fmla="*/ 200 h 200"/>
                <a:gd name="T32" fmla="*/ 0 w 104"/>
                <a:gd name="T33" fmla="*/ 194 h 200"/>
                <a:gd name="T34" fmla="*/ 2 w 104"/>
                <a:gd name="T35" fmla="*/ 192 h 200"/>
                <a:gd name="T36" fmla="*/ 4 w 104"/>
                <a:gd name="T37" fmla="*/ 192 h 200"/>
                <a:gd name="T38" fmla="*/ 12 w 104"/>
                <a:gd name="T39" fmla="*/ 192 h 200"/>
                <a:gd name="T40" fmla="*/ 23 w 104"/>
                <a:gd name="T41" fmla="*/ 190 h 200"/>
                <a:gd name="T42" fmla="*/ 42 w 104"/>
                <a:gd name="T43" fmla="*/ 171 h 200"/>
                <a:gd name="T44" fmla="*/ 44 w 104"/>
                <a:gd name="T45" fmla="*/ 160 h 200"/>
                <a:gd name="T46" fmla="*/ 45 w 104"/>
                <a:gd name="T47" fmla="*/ 104 h 200"/>
                <a:gd name="T48" fmla="*/ 31 w 104"/>
                <a:gd name="T49" fmla="*/ 101 h 200"/>
                <a:gd name="T50" fmla="*/ 11 w 104"/>
                <a:gd name="T51" fmla="*/ 84 h 200"/>
                <a:gd name="T52" fmla="*/ 5 w 104"/>
                <a:gd name="T53" fmla="*/ 59 h 200"/>
                <a:gd name="T54" fmla="*/ 14 w 104"/>
                <a:gd name="T55" fmla="*/ 22 h 200"/>
                <a:gd name="T56" fmla="*/ 16 w 104"/>
                <a:gd name="T57" fmla="*/ 8 h 200"/>
                <a:gd name="T58" fmla="*/ 24 w 104"/>
                <a:gd name="T59" fmla="*/ 8 h 200"/>
                <a:gd name="T60" fmla="*/ 23 w 104"/>
                <a:gd name="T61" fmla="*/ 17 h 200"/>
                <a:gd name="T62" fmla="*/ 14 w 104"/>
                <a:gd name="T63" fmla="*/ 57 h 200"/>
                <a:gd name="T64" fmla="*/ 13 w 104"/>
                <a:gd name="T65" fmla="*/ 68 h 200"/>
                <a:gd name="T66" fmla="*/ 25 w 104"/>
                <a:gd name="T67" fmla="*/ 89 h 200"/>
                <a:gd name="T68" fmla="*/ 41 w 104"/>
                <a:gd name="T69" fmla="*/ 96 h 200"/>
                <a:gd name="T70" fmla="*/ 59 w 104"/>
                <a:gd name="T71" fmla="*/ 96 h 200"/>
                <a:gd name="T72" fmla="*/ 71 w 104"/>
                <a:gd name="T73" fmla="*/ 94 h 200"/>
                <a:gd name="T74" fmla="*/ 87 w 104"/>
                <a:gd name="T75" fmla="*/ 80 h 200"/>
                <a:gd name="T76" fmla="*/ 91 w 104"/>
                <a:gd name="T77" fmla="*/ 60 h 200"/>
                <a:gd name="T78" fmla="*/ 82 w 104"/>
                <a:gd name="T79" fmla="*/ 23 h 200"/>
                <a:gd name="T80" fmla="*/ 80 w 104"/>
                <a:gd name="T81" fmla="*/ 8 h 200"/>
                <a:gd name="T82" fmla="*/ 88 w 104"/>
                <a:gd name="T83" fmla="*/ 9 h 200"/>
                <a:gd name="T84" fmla="*/ 90 w 104"/>
                <a:gd name="T85" fmla="*/ 22 h 200"/>
                <a:gd name="T86" fmla="*/ 99 w 104"/>
                <a:gd name="T87" fmla="*/ 60 h 200"/>
                <a:gd name="T88" fmla="*/ 96 w 104"/>
                <a:gd name="T89" fmla="*/ 80 h 200"/>
                <a:gd name="T90" fmla="*/ 74 w 104"/>
                <a:gd name="T91" fmla="*/ 101 h 200"/>
                <a:gd name="T92" fmla="*/ 60 w 104"/>
                <a:gd name="T93" fmla="*/ 104 h 200"/>
                <a:gd name="T94" fmla="*/ 44 w 104"/>
                <a:gd name="T95" fmla="*/ 92 h 200"/>
                <a:gd name="T96" fmla="*/ 43 w 104"/>
                <a:gd name="T97" fmla="*/ 92 h 200"/>
                <a:gd name="T98" fmla="*/ 30 w 104"/>
                <a:gd name="T99" fmla="*/ 86 h 200"/>
                <a:gd name="T100" fmla="*/ 20 w 104"/>
                <a:gd name="T101" fmla="*/ 66 h 200"/>
                <a:gd name="T102" fmla="*/ 20 w 104"/>
                <a:gd name="T103" fmla="*/ 59 h 200"/>
                <a:gd name="T104" fmla="*/ 26 w 104"/>
                <a:gd name="T105" fmla="*/ 57 h 200"/>
                <a:gd name="T106" fmla="*/ 28 w 104"/>
                <a:gd name="T107" fmla="*/ 60 h 200"/>
                <a:gd name="T108" fmla="*/ 28 w 104"/>
                <a:gd name="T109" fmla="*/ 62 h 200"/>
                <a:gd name="T110" fmla="*/ 31 w 104"/>
                <a:gd name="T111" fmla="*/ 76 h 200"/>
                <a:gd name="T112" fmla="*/ 36 w 104"/>
                <a:gd name="T113" fmla="*/ 81 h 200"/>
                <a:gd name="T114" fmla="*/ 44 w 104"/>
                <a:gd name="T115" fmla="*/ 84 h 200"/>
                <a:gd name="T116" fmla="*/ 45 w 104"/>
                <a:gd name="T117" fmla="*/ 84 h 200"/>
                <a:gd name="T118" fmla="*/ 48 w 104"/>
                <a:gd name="T119" fmla="*/ 86 h 200"/>
                <a:gd name="T120" fmla="*/ 45 w 104"/>
                <a:gd name="T121" fmla="*/ 92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" h="200">
                  <a:moveTo>
                    <a:pt x="36" y="192"/>
                  </a:moveTo>
                  <a:cubicBezTo>
                    <a:pt x="68" y="192"/>
                    <a:pt x="68" y="192"/>
                    <a:pt x="68" y="192"/>
                  </a:cubicBezTo>
                  <a:cubicBezTo>
                    <a:pt x="68" y="192"/>
                    <a:pt x="67" y="191"/>
                    <a:pt x="67" y="191"/>
                  </a:cubicBezTo>
                  <a:cubicBezTo>
                    <a:pt x="65" y="190"/>
                    <a:pt x="63" y="188"/>
                    <a:pt x="61" y="186"/>
                  </a:cubicBezTo>
                  <a:cubicBezTo>
                    <a:pt x="57" y="181"/>
                    <a:pt x="55" y="176"/>
                    <a:pt x="53" y="170"/>
                  </a:cubicBezTo>
                  <a:cubicBezTo>
                    <a:pt x="52" y="166"/>
                    <a:pt x="52" y="163"/>
                    <a:pt x="52" y="160"/>
                  </a:cubicBezTo>
                  <a:cubicBezTo>
                    <a:pt x="52" y="161"/>
                    <a:pt x="52" y="161"/>
                    <a:pt x="52" y="162"/>
                  </a:cubicBezTo>
                  <a:cubicBezTo>
                    <a:pt x="52" y="165"/>
                    <a:pt x="51" y="168"/>
                    <a:pt x="50" y="171"/>
                  </a:cubicBezTo>
                  <a:cubicBezTo>
                    <a:pt x="49" y="176"/>
                    <a:pt x="46" y="181"/>
                    <a:pt x="43" y="186"/>
                  </a:cubicBezTo>
                  <a:cubicBezTo>
                    <a:pt x="41" y="188"/>
                    <a:pt x="39" y="189"/>
                    <a:pt x="37" y="191"/>
                  </a:cubicBezTo>
                  <a:cubicBezTo>
                    <a:pt x="37" y="191"/>
                    <a:pt x="37" y="192"/>
                    <a:pt x="36" y="192"/>
                  </a:cubicBezTo>
                  <a:close/>
                  <a:moveTo>
                    <a:pt x="59" y="104"/>
                  </a:moveTo>
                  <a:cubicBezTo>
                    <a:pt x="60" y="104"/>
                    <a:pt x="60" y="104"/>
                    <a:pt x="60" y="104"/>
                  </a:cubicBezTo>
                  <a:cubicBezTo>
                    <a:pt x="60" y="123"/>
                    <a:pt x="60" y="142"/>
                    <a:pt x="60" y="160"/>
                  </a:cubicBezTo>
                  <a:cubicBezTo>
                    <a:pt x="60" y="162"/>
                    <a:pt x="60" y="163"/>
                    <a:pt x="60" y="164"/>
                  </a:cubicBezTo>
                  <a:cubicBezTo>
                    <a:pt x="61" y="166"/>
                    <a:pt x="61" y="169"/>
                    <a:pt x="62" y="171"/>
                  </a:cubicBezTo>
                  <a:cubicBezTo>
                    <a:pt x="64" y="175"/>
                    <a:pt x="66" y="180"/>
                    <a:pt x="70" y="183"/>
                  </a:cubicBezTo>
                  <a:cubicBezTo>
                    <a:pt x="73" y="186"/>
                    <a:pt x="77" y="189"/>
                    <a:pt x="81" y="190"/>
                  </a:cubicBezTo>
                  <a:cubicBezTo>
                    <a:pt x="84" y="191"/>
                    <a:pt x="86" y="192"/>
                    <a:pt x="88" y="192"/>
                  </a:cubicBezTo>
                  <a:cubicBezTo>
                    <a:pt x="90" y="192"/>
                    <a:pt x="91" y="192"/>
                    <a:pt x="92" y="192"/>
                  </a:cubicBezTo>
                  <a:cubicBezTo>
                    <a:pt x="100" y="192"/>
                    <a:pt x="100" y="192"/>
                    <a:pt x="100" y="192"/>
                  </a:cubicBezTo>
                  <a:cubicBezTo>
                    <a:pt x="100" y="192"/>
                    <a:pt x="100" y="192"/>
                    <a:pt x="100" y="192"/>
                  </a:cubicBezTo>
                  <a:cubicBezTo>
                    <a:pt x="101" y="192"/>
                    <a:pt x="101" y="192"/>
                    <a:pt x="102" y="192"/>
                  </a:cubicBezTo>
                  <a:cubicBezTo>
                    <a:pt x="102" y="193"/>
                    <a:pt x="103" y="193"/>
                    <a:pt x="103" y="193"/>
                  </a:cubicBezTo>
                  <a:cubicBezTo>
                    <a:pt x="103" y="194"/>
                    <a:pt x="103" y="194"/>
                    <a:pt x="104" y="194"/>
                  </a:cubicBezTo>
                  <a:cubicBezTo>
                    <a:pt x="104" y="196"/>
                    <a:pt x="104" y="197"/>
                    <a:pt x="103" y="199"/>
                  </a:cubicBezTo>
                  <a:cubicBezTo>
                    <a:pt x="102" y="199"/>
                    <a:pt x="102" y="200"/>
                    <a:pt x="101" y="200"/>
                  </a:cubicBezTo>
                  <a:cubicBezTo>
                    <a:pt x="100" y="200"/>
                    <a:pt x="100" y="200"/>
                    <a:pt x="100" y="200"/>
                  </a:cubicBezTo>
                  <a:cubicBezTo>
                    <a:pt x="100" y="200"/>
                    <a:pt x="100" y="200"/>
                    <a:pt x="100" y="200"/>
                  </a:cubicBezTo>
                  <a:cubicBezTo>
                    <a:pt x="68" y="200"/>
                    <a:pt x="36" y="200"/>
                    <a:pt x="4" y="200"/>
                  </a:cubicBezTo>
                  <a:cubicBezTo>
                    <a:pt x="4" y="200"/>
                    <a:pt x="4" y="200"/>
                    <a:pt x="4" y="200"/>
                  </a:cubicBezTo>
                  <a:cubicBezTo>
                    <a:pt x="4" y="200"/>
                    <a:pt x="4" y="200"/>
                    <a:pt x="3" y="200"/>
                  </a:cubicBezTo>
                  <a:cubicBezTo>
                    <a:pt x="2" y="200"/>
                    <a:pt x="2" y="199"/>
                    <a:pt x="1" y="199"/>
                  </a:cubicBezTo>
                  <a:cubicBezTo>
                    <a:pt x="0" y="197"/>
                    <a:pt x="0" y="196"/>
                    <a:pt x="0" y="194"/>
                  </a:cubicBezTo>
                  <a:cubicBezTo>
                    <a:pt x="1" y="194"/>
                    <a:pt x="1" y="194"/>
                    <a:pt x="1" y="193"/>
                  </a:cubicBezTo>
                  <a:cubicBezTo>
                    <a:pt x="1" y="193"/>
                    <a:pt x="2" y="193"/>
                    <a:pt x="2" y="192"/>
                  </a:cubicBezTo>
                  <a:cubicBezTo>
                    <a:pt x="3" y="192"/>
                    <a:pt x="3" y="192"/>
                    <a:pt x="4" y="192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4" y="192"/>
                    <a:pt x="15" y="192"/>
                    <a:pt x="16" y="192"/>
                  </a:cubicBezTo>
                  <a:cubicBezTo>
                    <a:pt x="18" y="191"/>
                    <a:pt x="21" y="191"/>
                    <a:pt x="23" y="190"/>
                  </a:cubicBezTo>
                  <a:cubicBezTo>
                    <a:pt x="27" y="188"/>
                    <a:pt x="32" y="186"/>
                    <a:pt x="35" y="182"/>
                  </a:cubicBezTo>
                  <a:cubicBezTo>
                    <a:pt x="38" y="179"/>
                    <a:pt x="41" y="175"/>
                    <a:pt x="42" y="171"/>
                  </a:cubicBezTo>
                  <a:cubicBezTo>
                    <a:pt x="43" y="168"/>
                    <a:pt x="44" y="166"/>
                    <a:pt x="44" y="164"/>
                  </a:cubicBezTo>
                  <a:cubicBezTo>
                    <a:pt x="44" y="162"/>
                    <a:pt x="44" y="161"/>
                    <a:pt x="44" y="160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5" y="104"/>
                    <a:pt x="45" y="104"/>
                    <a:pt x="45" y="104"/>
                  </a:cubicBezTo>
                  <a:cubicBezTo>
                    <a:pt x="44" y="104"/>
                    <a:pt x="42" y="104"/>
                    <a:pt x="41" y="104"/>
                  </a:cubicBezTo>
                  <a:cubicBezTo>
                    <a:pt x="37" y="103"/>
                    <a:pt x="34" y="103"/>
                    <a:pt x="31" y="101"/>
                  </a:cubicBezTo>
                  <a:cubicBezTo>
                    <a:pt x="28" y="100"/>
                    <a:pt x="24" y="98"/>
                    <a:pt x="21" y="96"/>
                  </a:cubicBezTo>
                  <a:cubicBezTo>
                    <a:pt x="17" y="93"/>
                    <a:pt x="13" y="89"/>
                    <a:pt x="11" y="84"/>
                  </a:cubicBezTo>
                  <a:cubicBezTo>
                    <a:pt x="8" y="80"/>
                    <a:pt x="6" y="75"/>
                    <a:pt x="5" y="69"/>
                  </a:cubicBezTo>
                  <a:cubicBezTo>
                    <a:pt x="5" y="66"/>
                    <a:pt x="5" y="63"/>
                    <a:pt x="5" y="59"/>
                  </a:cubicBezTo>
                  <a:cubicBezTo>
                    <a:pt x="5" y="58"/>
                    <a:pt x="6" y="56"/>
                    <a:pt x="6" y="55"/>
                  </a:cubicBezTo>
                  <a:cubicBezTo>
                    <a:pt x="9" y="44"/>
                    <a:pt x="12" y="33"/>
                    <a:pt x="14" y="22"/>
                  </a:cubicBezTo>
                  <a:cubicBezTo>
                    <a:pt x="15" y="19"/>
                    <a:pt x="15" y="17"/>
                    <a:pt x="16" y="15"/>
                  </a:cubicBezTo>
                  <a:cubicBezTo>
                    <a:pt x="16" y="13"/>
                    <a:pt x="16" y="10"/>
                    <a:pt x="16" y="8"/>
                  </a:cubicBezTo>
                  <a:cubicBezTo>
                    <a:pt x="16" y="4"/>
                    <a:pt x="16" y="0"/>
                    <a:pt x="20" y="0"/>
                  </a:cubicBezTo>
                  <a:cubicBezTo>
                    <a:pt x="24" y="0"/>
                    <a:pt x="24" y="4"/>
                    <a:pt x="24" y="8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12"/>
                    <a:pt x="24" y="15"/>
                    <a:pt x="23" y="17"/>
                  </a:cubicBezTo>
                  <a:cubicBezTo>
                    <a:pt x="23" y="19"/>
                    <a:pt x="23" y="22"/>
                    <a:pt x="22" y="24"/>
                  </a:cubicBezTo>
                  <a:cubicBezTo>
                    <a:pt x="19" y="35"/>
                    <a:pt x="17" y="46"/>
                    <a:pt x="14" y="57"/>
                  </a:cubicBezTo>
                  <a:cubicBezTo>
                    <a:pt x="14" y="58"/>
                    <a:pt x="13" y="59"/>
                    <a:pt x="13" y="60"/>
                  </a:cubicBezTo>
                  <a:cubicBezTo>
                    <a:pt x="13" y="63"/>
                    <a:pt x="13" y="65"/>
                    <a:pt x="13" y="68"/>
                  </a:cubicBezTo>
                  <a:cubicBezTo>
                    <a:pt x="14" y="72"/>
                    <a:pt x="15" y="76"/>
                    <a:pt x="17" y="79"/>
                  </a:cubicBezTo>
                  <a:cubicBezTo>
                    <a:pt x="19" y="83"/>
                    <a:pt x="22" y="87"/>
                    <a:pt x="25" y="89"/>
                  </a:cubicBezTo>
                  <a:cubicBezTo>
                    <a:pt x="28" y="91"/>
                    <a:pt x="30" y="93"/>
                    <a:pt x="33" y="94"/>
                  </a:cubicBezTo>
                  <a:cubicBezTo>
                    <a:pt x="36" y="95"/>
                    <a:pt x="38" y="95"/>
                    <a:pt x="41" y="96"/>
                  </a:cubicBezTo>
                  <a:cubicBezTo>
                    <a:pt x="42" y="96"/>
                    <a:pt x="44" y="96"/>
                    <a:pt x="45" y="96"/>
                  </a:cubicBezTo>
                  <a:cubicBezTo>
                    <a:pt x="50" y="96"/>
                    <a:pt x="54" y="96"/>
                    <a:pt x="59" y="96"/>
                  </a:cubicBezTo>
                  <a:cubicBezTo>
                    <a:pt x="60" y="96"/>
                    <a:pt x="61" y="96"/>
                    <a:pt x="63" y="96"/>
                  </a:cubicBezTo>
                  <a:cubicBezTo>
                    <a:pt x="65" y="96"/>
                    <a:pt x="68" y="95"/>
                    <a:pt x="71" y="94"/>
                  </a:cubicBezTo>
                  <a:cubicBezTo>
                    <a:pt x="73" y="93"/>
                    <a:pt x="76" y="91"/>
                    <a:pt x="78" y="90"/>
                  </a:cubicBezTo>
                  <a:cubicBezTo>
                    <a:pt x="82" y="87"/>
                    <a:pt x="85" y="83"/>
                    <a:pt x="87" y="80"/>
                  </a:cubicBezTo>
                  <a:cubicBezTo>
                    <a:pt x="89" y="76"/>
                    <a:pt x="90" y="72"/>
                    <a:pt x="91" y="68"/>
                  </a:cubicBezTo>
                  <a:cubicBezTo>
                    <a:pt x="91" y="66"/>
                    <a:pt x="91" y="63"/>
                    <a:pt x="91" y="60"/>
                  </a:cubicBezTo>
                  <a:cubicBezTo>
                    <a:pt x="91" y="59"/>
                    <a:pt x="90" y="58"/>
                    <a:pt x="90" y="57"/>
                  </a:cubicBezTo>
                  <a:cubicBezTo>
                    <a:pt x="87" y="46"/>
                    <a:pt x="84" y="35"/>
                    <a:pt x="82" y="23"/>
                  </a:cubicBezTo>
                  <a:cubicBezTo>
                    <a:pt x="81" y="21"/>
                    <a:pt x="81" y="18"/>
                    <a:pt x="80" y="16"/>
                  </a:cubicBezTo>
                  <a:cubicBezTo>
                    <a:pt x="80" y="13"/>
                    <a:pt x="80" y="11"/>
                    <a:pt x="80" y="8"/>
                  </a:cubicBezTo>
                  <a:cubicBezTo>
                    <a:pt x="80" y="4"/>
                    <a:pt x="80" y="0"/>
                    <a:pt x="84" y="0"/>
                  </a:cubicBezTo>
                  <a:cubicBezTo>
                    <a:pt x="88" y="0"/>
                    <a:pt x="88" y="4"/>
                    <a:pt x="88" y="9"/>
                  </a:cubicBezTo>
                  <a:cubicBezTo>
                    <a:pt x="88" y="11"/>
                    <a:pt x="88" y="13"/>
                    <a:pt x="88" y="15"/>
                  </a:cubicBezTo>
                  <a:cubicBezTo>
                    <a:pt x="89" y="17"/>
                    <a:pt x="89" y="19"/>
                    <a:pt x="90" y="22"/>
                  </a:cubicBezTo>
                  <a:cubicBezTo>
                    <a:pt x="92" y="33"/>
                    <a:pt x="95" y="44"/>
                    <a:pt x="98" y="55"/>
                  </a:cubicBezTo>
                  <a:cubicBezTo>
                    <a:pt x="98" y="57"/>
                    <a:pt x="99" y="58"/>
                    <a:pt x="99" y="60"/>
                  </a:cubicBezTo>
                  <a:cubicBezTo>
                    <a:pt x="99" y="63"/>
                    <a:pt x="99" y="66"/>
                    <a:pt x="99" y="69"/>
                  </a:cubicBezTo>
                  <a:cubicBezTo>
                    <a:pt x="98" y="73"/>
                    <a:pt x="97" y="76"/>
                    <a:pt x="96" y="80"/>
                  </a:cubicBezTo>
                  <a:cubicBezTo>
                    <a:pt x="94" y="85"/>
                    <a:pt x="91" y="89"/>
                    <a:pt x="87" y="93"/>
                  </a:cubicBezTo>
                  <a:cubicBezTo>
                    <a:pt x="83" y="96"/>
                    <a:pt x="79" y="99"/>
                    <a:pt x="74" y="101"/>
                  </a:cubicBezTo>
                  <a:cubicBezTo>
                    <a:pt x="71" y="102"/>
                    <a:pt x="68" y="103"/>
                    <a:pt x="64" y="104"/>
                  </a:cubicBezTo>
                  <a:cubicBezTo>
                    <a:pt x="63" y="104"/>
                    <a:pt x="61" y="104"/>
                    <a:pt x="60" y="104"/>
                  </a:cubicBezTo>
                  <a:cubicBezTo>
                    <a:pt x="59" y="104"/>
                    <a:pt x="59" y="104"/>
                    <a:pt x="59" y="104"/>
                  </a:cubicBezTo>
                  <a:close/>
                  <a:moveTo>
                    <a:pt x="44" y="92"/>
                  </a:moveTo>
                  <a:cubicBezTo>
                    <a:pt x="44" y="92"/>
                    <a:pt x="44" y="92"/>
                    <a:pt x="4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1" y="91"/>
                    <a:pt x="40" y="91"/>
                    <a:pt x="38" y="91"/>
                  </a:cubicBezTo>
                  <a:cubicBezTo>
                    <a:pt x="35" y="90"/>
                    <a:pt x="32" y="88"/>
                    <a:pt x="30" y="86"/>
                  </a:cubicBezTo>
                  <a:cubicBezTo>
                    <a:pt x="27" y="85"/>
                    <a:pt x="25" y="82"/>
                    <a:pt x="24" y="80"/>
                  </a:cubicBezTo>
                  <a:cubicBezTo>
                    <a:pt x="21" y="76"/>
                    <a:pt x="20" y="71"/>
                    <a:pt x="20" y="66"/>
                  </a:cubicBezTo>
                  <a:cubicBezTo>
                    <a:pt x="20" y="64"/>
                    <a:pt x="20" y="61"/>
                    <a:pt x="20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58"/>
                    <a:pt x="21" y="58"/>
                    <a:pt x="21" y="57"/>
                  </a:cubicBezTo>
                  <a:cubicBezTo>
                    <a:pt x="23" y="56"/>
                    <a:pt x="24" y="56"/>
                    <a:pt x="26" y="57"/>
                  </a:cubicBezTo>
                  <a:cubicBezTo>
                    <a:pt x="26" y="57"/>
                    <a:pt x="27" y="57"/>
                    <a:pt x="27" y="57"/>
                  </a:cubicBezTo>
                  <a:cubicBezTo>
                    <a:pt x="28" y="58"/>
                    <a:pt x="28" y="59"/>
                    <a:pt x="28" y="60"/>
                  </a:cubicBezTo>
                  <a:cubicBezTo>
                    <a:pt x="28" y="60"/>
                    <a:pt x="28" y="61"/>
                    <a:pt x="28" y="61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8" y="62"/>
                    <a:pt x="28" y="62"/>
                    <a:pt x="28" y="63"/>
                  </a:cubicBezTo>
                  <a:cubicBezTo>
                    <a:pt x="27" y="67"/>
                    <a:pt x="28" y="72"/>
                    <a:pt x="31" y="76"/>
                  </a:cubicBezTo>
                  <a:cubicBezTo>
                    <a:pt x="31" y="77"/>
                    <a:pt x="32" y="78"/>
                    <a:pt x="33" y="78"/>
                  </a:cubicBezTo>
                  <a:cubicBezTo>
                    <a:pt x="34" y="79"/>
                    <a:pt x="35" y="80"/>
                    <a:pt x="36" y="81"/>
                  </a:cubicBezTo>
                  <a:cubicBezTo>
                    <a:pt x="38" y="82"/>
                    <a:pt x="40" y="83"/>
                    <a:pt x="42" y="83"/>
                  </a:cubicBezTo>
                  <a:cubicBezTo>
                    <a:pt x="43" y="84"/>
                    <a:pt x="43" y="84"/>
                    <a:pt x="44" y="84"/>
                  </a:cubicBezTo>
                  <a:cubicBezTo>
                    <a:pt x="44" y="84"/>
                    <a:pt x="45" y="84"/>
                    <a:pt x="45" y="84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6" y="84"/>
                    <a:pt x="47" y="85"/>
                    <a:pt x="47" y="85"/>
                  </a:cubicBezTo>
                  <a:cubicBezTo>
                    <a:pt x="47" y="86"/>
                    <a:pt x="47" y="86"/>
                    <a:pt x="48" y="86"/>
                  </a:cubicBezTo>
                  <a:cubicBezTo>
                    <a:pt x="48" y="88"/>
                    <a:pt x="48" y="90"/>
                    <a:pt x="47" y="91"/>
                  </a:cubicBezTo>
                  <a:cubicBezTo>
                    <a:pt x="46" y="91"/>
                    <a:pt x="45" y="92"/>
                    <a:pt x="45" y="92"/>
                  </a:cubicBezTo>
                  <a:cubicBezTo>
                    <a:pt x="44" y="92"/>
                    <a:pt x="44" y="92"/>
                    <a:pt x="44" y="92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73"/>
            <p:cNvSpPr>
              <a:spLocks noEditPoints="1"/>
            </p:cNvSpPr>
            <p:nvPr/>
          </p:nvSpPr>
          <p:spPr bwMode="auto">
            <a:xfrm>
              <a:off x="4302" y="1834"/>
              <a:ext cx="497" cy="512"/>
            </a:xfrm>
            <a:custGeom>
              <a:avLst/>
              <a:gdLst>
                <a:gd name="T0" fmla="*/ 90 w 210"/>
                <a:gd name="T1" fmla="*/ 215 h 216"/>
                <a:gd name="T2" fmla="*/ 37 w 210"/>
                <a:gd name="T3" fmla="*/ 190 h 216"/>
                <a:gd name="T4" fmla="*/ 4 w 210"/>
                <a:gd name="T5" fmla="*/ 134 h 216"/>
                <a:gd name="T6" fmla="*/ 17 w 210"/>
                <a:gd name="T7" fmla="*/ 50 h 216"/>
                <a:gd name="T8" fmla="*/ 67 w 210"/>
                <a:gd name="T9" fmla="*/ 8 h 216"/>
                <a:gd name="T10" fmla="*/ 123 w 210"/>
                <a:gd name="T11" fmla="*/ 2 h 216"/>
                <a:gd name="T12" fmla="*/ 175 w 210"/>
                <a:gd name="T13" fmla="*/ 28 h 216"/>
                <a:gd name="T14" fmla="*/ 205 w 210"/>
                <a:gd name="T15" fmla="*/ 79 h 216"/>
                <a:gd name="T16" fmla="*/ 194 w 210"/>
                <a:gd name="T17" fmla="*/ 164 h 216"/>
                <a:gd name="T18" fmla="*/ 145 w 210"/>
                <a:gd name="T19" fmla="*/ 208 h 216"/>
                <a:gd name="T20" fmla="*/ 108 w 210"/>
                <a:gd name="T21" fmla="*/ 216 h 216"/>
                <a:gd name="T22" fmla="*/ 105 w 210"/>
                <a:gd name="T23" fmla="*/ 208 h 216"/>
                <a:gd name="T24" fmla="*/ 142 w 210"/>
                <a:gd name="T25" fmla="*/ 200 h 216"/>
                <a:gd name="T26" fmla="*/ 187 w 210"/>
                <a:gd name="T27" fmla="*/ 159 h 216"/>
                <a:gd name="T28" fmla="*/ 197 w 210"/>
                <a:gd name="T29" fmla="*/ 81 h 216"/>
                <a:gd name="T30" fmla="*/ 168 w 210"/>
                <a:gd name="T31" fmla="*/ 33 h 216"/>
                <a:gd name="T32" fmla="*/ 106 w 210"/>
                <a:gd name="T33" fmla="*/ 8 h 216"/>
                <a:gd name="T34" fmla="*/ 69 w 210"/>
                <a:gd name="T35" fmla="*/ 15 h 216"/>
                <a:gd name="T36" fmla="*/ 24 w 210"/>
                <a:gd name="T37" fmla="*/ 54 h 216"/>
                <a:gd name="T38" fmla="*/ 12 w 210"/>
                <a:gd name="T39" fmla="*/ 132 h 216"/>
                <a:gd name="T40" fmla="*/ 43 w 210"/>
                <a:gd name="T41" fmla="*/ 184 h 216"/>
                <a:gd name="T42" fmla="*/ 90 w 210"/>
                <a:gd name="T43" fmla="*/ 207 h 216"/>
                <a:gd name="T44" fmla="*/ 105 w 210"/>
                <a:gd name="T45" fmla="*/ 208 h 216"/>
                <a:gd name="T46" fmla="*/ 184 w 210"/>
                <a:gd name="T47" fmla="*/ 88 h 216"/>
                <a:gd name="T48" fmla="*/ 181 w 210"/>
                <a:gd name="T49" fmla="*/ 85 h 216"/>
                <a:gd name="T50" fmla="*/ 180 w 210"/>
                <a:gd name="T51" fmla="*/ 82 h 216"/>
                <a:gd name="T52" fmla="*/ 174 w 210"/>
                <a:gd name="T53" fmla="*/ 68 h 216"/>
                <a:gd name="T54" fmla="*/ 132 w 210"/>
                <a:gd name="T55" fmla="*/ 30 h 216"/>
                <a:gd name="T56" fmla="*/ 124 w 210"/>
                <a:gd name="T57" fmla="*/ 28 h 216"/>
                <a:gd name="T58" fmla="*/ 121 w 210"/>
                <a:gd name="T59" fmla="*/ 26 h 216"/>
                <a:gd name="T60" fmla="*/ 123 w 210"/>
                <a:gd name="T61" fmla="*/ 21 h 216"/>
                <a:gd name="T62" fmla="*/ 126 w 210"/>
                <a:gd name="T63" fmla="*/ 20 h 216"/>
                <a:gd name="T64" fmla="*/ 136 w 210"/>
                <a:gd name="T65" fmla="*/ 23 h 216"/>
                <a:gd name="T66" fmla="*/ 168 w 210"/>
                <a:gd name="T67" fmla="*/ 45 h 216"/>
                <a:gd name="T68" fmla="*/ 187 w 210"/>
                <a:gd name="T69" fmla="*/ 77 h 216"/>
                <a:gd name="T70" fmla="*/ 189 w 210"/>
                <a:gd name="T71" fmla="*/ 83 h 216"/>
                <a:gd name="T72" fmla="*/ 187 w 210"/>
                <a:gd name="T73" fmla="*/ 88 h 216"/>
                <a:gd name="T74" fmla="*/ 185 w 210"/>
                <a:gd name="T75" fmla="*/ 88 h 216"/>
                <a:gd name="T76" fmla="*/ 61 w 210"/>
                <a:gd name="T77" fmla="*/ 38 h 216"/>
                <a:gd name="T78" fmla="*/ 58 w 210"/>
                <a:gd name="T79" fmla="*/ 33 h 216"/>
                <a:gd name="T80" fmla="*/ 60 w 210"/>
                <a:gd name="T81" fmla="*/ 31 h 216"/>
                <a:gd name="T82" fmla="*/ 66 w 210"/>
                <a:gd name="T83" fmla="*/ 27 h 216"/>
                <a:gd name="T84" fmla="*/ 97 w 210"/>
                <a:gd name="T85" fmla="*/ 18 h 216"/>
                <a:gd name="T86" fmla="*/ 107 w 210"/>
                <a:gd name="T87" fmla="*/ 18 h 216"/>
                <a:gd name="T88" fmla="*/ 109 w 210"/>
                <a:gd name="T89" fmla="*/ 18 h 216"/>
                <a:gd name="T90" fmla="*/ 110 w 210"/>
                <a:gd name="T91" fmla="*/ 24 h 216"/>
                <a:gd name="T92" fmla="*/ 107 w 210"/>
                <a:gd name="T93" fmla="*/ 26 h 216"/>
                <a:gd name="T94" fmla="*/ 95 w 210"/>
                <a:gd name="T95" fmla="*/ 26 h 216"/>
                <a:gd name="T96" fmla="*/ 68 w 210"/>
                <a:gd name="T97" fmla="*/ 35 h 216"/>
                <a:gd name="T98" fmla="*/ 64 w 210"/>
                <a:gd name="T99" fmla="*/ 37 h 216"/>
                <a:gd name="T100" fmla="*/ 62 w 210"/>
                <a:gd name="T101" fmla="*/ 3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0" h="216">
                  <a:moveTo>
                    <a:pt x="105" y="216"/>
                  </a:moveTo>
                  <a:cubicBezTo>
                    <a:pt x="100" y="216"/>
                    <a:pt x="95" y="216"/>
                    <a:pt x="90" y="215"/>
                  </a:cubicBezTo>
                  <a:cubicBezTo>
                    <a:pt x="81" y="214"/>
                    <a:pt x="73" y="211"/>
                    <a:pt x="64" y="207"/>
                  </a:cubicBezTo>
                  <a:cubicBezTo>
                    <a:pt x="54" y="203"/>
                    <a:pt x="45" y="197"/>
                    <a:pt x="37" y="190"/>
                  </a:cubicBezTo>
                  <a:cubicBezTo>
                    <a:pt x="28" y="182"/>
                    <a:pt x="21" y="173"/>
                    <a:pt x="16" y="163"/>
                  </a:cubicBezTo>
                  <a:cubicBezTo>
                    <a:pt x="10" y="154"/>
                    <a:pt x="6" y="144"/>
                    <a:pt x="4" y="134"/>
                  </a:cubicBezTo>
                  <a:cubicBezTo>
                    <a:pt x="0" y="116"/>
                    <a:pt x="0" y="97"/>
                    <a:pt x="5" y="79"/>
                  </a:cubicBezTo>
                  <a:cubicBezTo>
                    <a:pt x="7" y="69"/>
                    <a:pt x="12" y="59"/>
                    <a:pt x="17" y="50"/>
                  </a:cubicBezTo>
                  <a:cubicBezTo>
                    <a:pt x="23" y="41"/>
                    <a:pt x="29" y="34"/>
                    <a:pt x="36" y="27"/>
                  </a:cubicBezTo>
                  <a:cubicBezTo>
                    <a:pt x="45" y="19"/>
                    <a:pt x="56" y="12"/>
                    <a:pt x="67" y="8"/>
                  </a:cubicBezTo>
                  <a:cubicBezTo>
                    <a:pt x="78" y="3"/>
                    <a:pt x="91" y="0"/>
                    <a:pt x="104" y="0"/>
                  </a:cubicBezTo>
                  <a:cubicBezTo>
                    <a:pt x="110" y="0"/>
                    <a:pt x="117" y="0"/>
                    <a:pt x="123" y="2"/>
                  </a:cubicBezTo>
                  <a:cubicBezTo>
                    <a:pt x="130" y="3"/>
                    <a:pt x="137" y="5"/>
                    <a:pt x="144" y="8"/>
                  </a:cubicBezTo>
                  <a:cubicBezTo>
                    <a:pt x="155" y="13"/>
                    <a:pt x="166" y="19"/>
                    <a:pt x="175" y="28"/>
                  </a:cubicBezTo>
                  <a:cubicBezTo>
                    <a:pt x="182" y="35"/>
                    <a:pt x="188" y="42"/>
                    <a:pt x="193" y="51"/>
                  </a:cubicBezTo>
                  <a:cubicBezTo>
                    <a:pt x="199" y="60"/>
                    <a:pt x="203" y="69"/>
                    <a:pt x="205" y="79"/>
                  </a:cubicBezTo>
                  <a:cubicBezTo>
                    <a:pt x="210" y="97"/>
                    <a:pt x="210" y="116"/>
                    <a:pt x="206" y="134"/>
                  </a:cubicBezTo>
                  <a:cubicBezTo>
                    <a:pt x="204" y="144"/>
                    <a:pt x="200" y="154"/>
                    <a:pt x="194" y="164"/>
                  </a:cubicBezTo>
                  <a:cubicBezTo>
                    <a:pt x="188" y="174"/>
                    <a:pt x="181" y="182"/>
                    <a:pt x="173" y="190"/>
                  </a:cubicBezTo>
                  <a:cubicBezTo>
                    <a:pt x="164" y="197"/>
                    <a:pt x="155" y="203"/>
                    <a:pt x="145" y="208"/>
                  </a:cubicBezTo>
                  <a:cubicBezTo>
                    <a:pt x="137" y="211"/>
                    <a:pt x="129" y="213"/>
                    <a:pt x="121" y="215"/>
                  </a:cubicBezTo>
                  <a:cubicBezTo>
                    <a:pt x="117" y="215"/>
                    <a:pt x="112" y="216"/>
                    <a:pt x="108" y="216"/>
                  </a:cubicBezTo>
                  <a:cubicBezTo>
                    <a:pt x="107" y="216"/>
                    <a:pt x="106" y="216"/>
                    <a:pt x="105" y="216"/>
                  </a:cubicBezTo>
                  <a:close/>
                  <a:moveTo>
                    <a:pt x="105" y="208"/>
                  </a:moveTo>
                  <a:cubicBezTo>
                    <a:pt x="109" y="208"/>
                    <a:pt x="114" y="208"/>
                    <a:pt x="118" y="207"/>
                  </a:cubicBezTo>
                  <a:cubicBezTo>
                    <a:pt x="127" y="206"/>
                    <a:pt x="135" y="203"/>
                    <a:pt x="142" y="200"/>
                  </a:cubicBezTo>
                  <a:cubicBezTo>
                    <a:pt x="152" y="196"/>
                    <a:pt x="160" y="190"/>
                    <a:pt x="168" y="184"/>
                  </a:cubicBezTo>
                  <a:cubicBezTo>
                    <a:pt x="176" y="177"/>
                    <a:pt x="182" y="168"/>
                    <a:pt x="187" y="159"/>
                  </a:cubicBezTo>
                  <a:cubicBezTo>
                    <a:pt x="192" y="151"/>
                    <a:pt x="196" y="141"/>
                    <a:pt x="198" y="131"/>
                  </a:cubicBezTo>
                  <a:cubicBezTo>
                    <a:pt x="202" y="115"/>
                    <a:pt x="202" y="97"/>
                    <a:pt x="197" y="81"/>
                  </a:cubicBezTo>
                  <a:cubicBezTo>
                    <a:pt x="195" y="71"/>
                    <a:pt x="191" y="62"/>
                    <a:pt x="186" y="54"/>
                  </a:cubicBezTo>
                  <a:cubicBezTo>
                    <a:pt x="181" y="46"/>
                    <a:pt x="175" y="39"/>
                    <a:pt x="168" y="33"/>
                  </a:cubicBezTo>
                  <a:cubicBezTo>
                    <a:pt x="160" y="25"/>
                    <a:pt x="151" y="19"/>
                    <a:pt x="140" y="15"/>
                  </a:cubicBezTo>
                  <a:cubicBezTo>
                    <a:pt x="129" y="11"/>
                    <a:pt x="118" y="8"/>
                    <a:pt x="106" y="8"/>
                  </a:cubicBezTo>
                  <a:cubicBezTo>
                    <a:pt x="100" y="8"/>
                    <a:pt x="94" y="8"/>
                    <a:pt x="88" y="10"/>
                  </a:cubicBezTo>
                  <a:cubicBezTo>
                    <a:pt x="82" y="11"/>
                    <a:pt x="75" y="13"/>
                    <a:pt x="69" y="15"/>
                  </a:cubicBezTo>
                  <a:cubicBezTo>
                    <a:pt x="59" y="19"/>
                    <a:pt x="49" y="26"/>
                    <a:pt x="41" y="33"/>
                  </a:cubicBezTo>
                  <a:cubicBezTo>
                    <a:pt x="35" y="39"/>
                    <a:pt x="29" y="46"/>
                    <a:pt x="24" y="54"/>
                  </a:cubicBezTo>
                  <a:cubicBezTo>
                    <a:pt x="19" y="63"/>
                    <a:pt x="15" y="72"/>
                    <a:pt x="12" y="81"/>
                  </a:cubicBezTo>
                  <a:cubicBezTo>
                    <a:pt x="8" y="98"/>
                    <a:pt x="8" y="115"/>
                    <a:pt x="12" y="132"/>
                  </a:cubicBezTo>
                  <a:cubicBezTo>
                    <a:pt x="14" y="142"/>
                    <a:pt x="18" y="151"/>
                    <a:pt x="23" y="160"/>
                  </a:cubicBezTo>
                  <a:cubicBezTo>
                    <a:pt x="28" y="169"/>
                    <a:pt x="35" y="177"/>
                    <a:pt x="43" y="184"/>
                  </a:cubicBezTo>
                  <a:cubicBezTo>
                    <a:pt x="50" y="191"/>
                    <a:pt x="59" y="196"/>
                    <a:pt x="68" y="200"/>
                  </a:cubicBezTo>
                  <a:cubicBezTo>
                    <a:pt x="75" y="203"/>
                    <a:pt x="83" y="206"/>
                    <a:pt x="90" y="207"/>
                  </a:cubicBezTo>
                  <a:cubicBezTo>
                    <a:pt x="94" y="207"/>
                    <a:pt x="98" y="208"/>
                    <a:pt x="103" y="208"/>
                  </a:cubicBezTo>
                  <a:cubicBezTo>
                    <a:pt x="103" y="208"/>
                    <a:pt x="104" y="208"/>
                    <a:pt x="105" y="208"/>
                  </a:cubicBezTo>
                  <a:close/>
                  <a:moveTo>
                    <a:pt x="185" y="88"/>
                  </a:moveTo>
                  <a:cubicBezTo>
                    <a:pt x="184" y="88"/>
                    <a:pt x="184" y="88"/>
                    <a:pt x="184" y="88"/>
                  </a:cubicBezTo>
                  <a:cubicBezTo>
                    <a:pt x="183" y="87"/>
                    <a:pt x="182" y="87"/>
                    <a:pt x="182" y="86"/>
                  </a:cubicBezTo>
                  <a:cubicBezTo>
                    <a:pt x="181" y="86"/>
                    <a:pt x="181" y="86"/>
                    <a:pt x="181" y="85"/>
                  </a:cubicBezTo>
                  <a:cubicBezTo>
                    <a:pt x="181" y="85"/>
                    <a:pt x="181" y="84"/>
                    <a:pt x="181" y="84"/>
                  </a:cubicBezTo>
                  <a:cubicBezTo>
                    <a:pt x="181" y="83"/>
                    <a:pt x="181" y="83"/>
                    <a:pt x="180" y="82"/>
                  </a:cubicBezTo>
                  <a:cubicBezTo>
                    <a:pt x="180" y="81"/>
                    <a:pt x="179" y="79"/>
                    <a:pt x="179" y="78"/>
                  </a:cubicBezTo>
                  <a:cubicBezTo>
                    <a:pt x="178" y="74"/>
                    <a:pt x="176" y="71"/>
                    <a:pt x="174" y="68"/>
                  </a:cubicBezTo>
                  <a:cubicBezTo>
                    <a:pt x="168" y="55"/>
                    <a:pt x="158" y="45"/>
                    <a:pt x="147" y="38"/>
                  </a:cubicBezTo>
                  <a:cubicBezTo>
                    <a:pt x="142" y="35"/>
                    <a:pt x="137" y="32"/>
                    <a:pt x="132" y="30"/>
                  </a:cubicBezTo>
                  <a:cubicBezTo>
                    <a:pt x="129" y="29"/>
                    <a:pt x="127" y="29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7"/>
                    <a:pt x="122" y="27"/>
                  </a:cubicBezTo>
                  <a:cubicBezTo>
                    <a:pt x="122" y="26"/>
                    <a:pt x="122" y="26"/>
                    <a:pt x="121" y="26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1" y="23"/>
                    <a:pt x="122" y="21"/>
                    <a:pt x="123" y="21"/>
                  </a:cubicBezTo>
                  <a:cubicBezTo>
                    <a:pt x="123" y="20"/>
                    <a:pt x="124" y="20"/>
                    <a:pt x="125" y="20"/>
                  </a:cubicBezTo>
                  <a:cubicBezTo>
                    <a:pt x="125" y="20"/>
                    <a:pt x="125" y="20"/>
                    <a:pt x="126" y="20"/>
                  </a:cubicBezTo>
                  <a:cubicBezTo>
                    <a:pt x="126" y="20"/>
                    <a:pt x="126" y="20"/>
                    <a:pt x="127" y="20"/>
                  </a:cubicBezTo>
                  <a:cubicBezTo>
                    <a:pt x="130" y="21"/>
                    <a:pt x="133" y="22"/>
                    <a:pt x="136" y="23"/>
                  </a:cubicBezTo>
                  <a:cubicBezTo>
                    <a:pt x="141" y="25"/>
                    <a:pt x="147" y="28"/>
                    <a:pt x="152" y="31"/>
                  </a:cubicBezTo>
                  <a:cubicBezTo>
                    <a:pt x="158" y="35"/>
                    <a:pt x="163" y="40"/>
                    <a:pt x="168" y="45"/>
                  </a:cubicBezTo>
                  <a:cubicBezTo>
                    <a:pt x="174" y="51"/>
                    <a:pt x="179" y="58"/>
                    <a:pt x="183" y="66"/>
                  </a:cubicBezTo>
                  <a:cubicBezTo>
                    <a:pt x="184" y="69"/>
                    <a:pt x="186" y="73"/>
                    <a:pt x="187" y="77"/>
                  </a:cubicBezTo>
                  <a:cubicBezTo>
                    <a:pt x="188" y="79"/>
                    <a:pt x="188" y="81"/>
                    <a:pt x="189" y="82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4"/>
                    <a:pt x="189" y="84"/>
                    <a:pt x="189" y="85"/>
                  </a:cubicBezTo>
                  <a:cubicBezTo>
                    <a:pt x="189" y="86"/>
                    <a:pt x="188" y="87"/>
                    <a:pt x="187" y="88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5" y="88"/>
                    <a:pt x="185" y="88"/>
                    <a:pt x="185" y="88"/>
                  </a:cubicBezTo>
                  <a:close/>
                  <a:moveTo>
                    <a:pt x="62" y="38"/>
                  </a:moveTo>
                  <a:cubicBezTo>
                    <a:pt x="62" y="38"/>
                    <a:pt x="62" y="38"/>
                    <a:pt x="61" y="38"/>
                  </a:cubicBezTo>
                  <a:cubicBezTo>
                    <a:pt x="61" y="38"/>
                    <a:pt x="60" y="38"/>
                    <a:pt x="60" y="37"/>
                  </a:cubicBezTo>
                  <a:cubicBezTo>
                    <a:pt x="59" y="36"/>
                    <a:pt x="58" y="35"/>
                    <a:pt x="58" y="33"/>
                  </a:cubicBezTo>
                  <a:cubicBezTo>
                    <a:pt x="58" y="33"/>
                    <a:pt x="58" y="32"/>
                    <a:pt x="59" y="32"/>
                  </a:cubicBezTo>
                  <a:cubicBezTo>
                    <a:pt x="59" y="31"/>
                    <a:pt x="59" y="31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3" y="29"/>
                    <a:pt x="64" y="28"/>
                    <a:pt x="66" y="27"/>
                  </a:cubicBezTo>
                  <a:cubicBezTo>
                    <a:pt x="69" y="25"/>
                    <a:pt x="73" y="24"/>
                    <a:pt x="77" y="22"/>
                  </a:cubicBezTo>
                  <a:cubicBezTo>
                    <a:pt x="83" y="20"/>
                    <a:pt x="90" y="19"/>
                    <a:pt x="97" y="18"/>
                  </a:cubicBezTo>
                  <a:cubicBezTo>
                    <a:pt x="100" y="18"/>
                    <a:pt x="103" y="18"/>
                    <a:pt x="107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7" y="18"/>
                    <a:pt x="107" y="18"/>
                    <a:pt x="108" y="18"/>
                  </a:cubicBezTo>
                  <a:cubicBezTo>
                    <a:pt x="108" y="18"/>
                    <a:pt x="109" y="18"/>
                    <a:pt x="109" y="18"/>
                  </a:cubicBezTo>
                  <a:cubicBezTo>
                    <a:pt x="110" y="19"/>
                    <a:pt x="111" y="21"/>
                    <a:pt x="110" y="23"/>
                  </a:cubicBezTo>
                  <a:cubicBezTo>
                    <a:pt x="110" y="23"/>
                    <a:pt x="110" y="24"/>
                    <a:pt x="110" y="24"/>
                  </a:cubicBezTo>
                  <a:cubicBezTo>
                    <a:pt x="109" y="24"/>
                    <a:pt x="109" y="25"/>
                    <a:pt x="108" y="25"/>
                  </a:cubicBezTo>
                  <a:cubicBezTo>
                    <a:pt x="108" y="25"/>
                    <a:pt x="107" y="26"/>
                    <a:pt x="107" y="26"/>
                  </a:cubicBezTo>
                  <a:cubicBezTo>
                    <a:pt x="106" y="26"/>
                    <a:pt x="105" y="26"/>
                    <a:pt x="104" y="26"/>
                  </a:cubicBezTo>
                  <a:cubicBezTo>
                    <a:pt x="101" y="26"/>
                    <a:pt x="98" y="26"/>
                    <a:pt x="95" y="26"/>
                  </a:cubicBezTo>
                  <a:cubicBezTo>
                    <a:pt x="89" y="27"/>
                    <a:pt x="83" y="28"/>
                    <a:pt x="77" y="31"/>
                  </a:cubicBezTo>
                  <a:cubicBezTo>
                    <a:pt x="74" y="32"/>
                    <a:pt x="71" y="33"/>
                    <a:pt x="68" y="35"/>
                  </a:cubicBezTo>
                  <a:cubicBezTo>
                    <a:pt x="67" y="36"/>
                    <a:pt x="66" y="36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8"/>
                    <a:pt x="63" y="38"/>
                    <a:pt x="63" y="38"/>
                  </a:cubicBezTo>
                  <a:cubicBezTo>
                    <a:pt x="62" y="38"/>
                    <a:pt x="62" y="38"/>
                    <a:pt x="62" y="3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74"/>
            <p:cNvSpPr>
              <a:spLocks/>
            </p:cNvSpPr>
            <p:nvPr/>
          </p:nvSpPr>
          <p:spPr bwMode="auto">
            <a:xfrm>
              <a:off x="4444" y="1993"/>
              <a:ext cx="296" cy="170"/>
            </a:xfrm>
            <a:custGeom>
              <a:avLst/>
              <a:gdLst>
                <a:gd name="T0" fmla="*/ 0 w 296"/>
                <a:gd name="T1" fmla="*/ 0 h 170"/>
                <a:gd name="T2" fmla="*/ 296 w 296"/>
                <a:gd name="T3" fmla="*/ 170 h 170"/>
                <a:gd name="T4" fmla="*/ 0 w 296"/>
                <a:gd name="T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170">
                  <a:moveTo>
                    <a:pt x="0" y="0"/>
                  </a:moveTo>
                  <a:lnTo>
                    <a:pt x="296" y="1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Line 75"/>
            <p:cNvSpPr>
              <a:spLocks noChangeShapeType="1"/>
            </p:cNvSpPr>
            <p:nvPr/>
          </p:nvSpPr>
          <p:spPr bwMode="auto">
            <a:xfrm>
              <a:off x="4444" y="1993"/>
              <a:ext cx="296" cy="170"/>
            </a:xfrm>
            <a:prstGeom prst="line">
              <a:avLst/>
            </a:prstGeom>
            <a:noFill/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76"/>
            <p:cNvSpPr>
              <a:spLocks/>
            </p:cNvSpPr>
            <p:nvPr/>
          </p:nvSpPr>
          <p:spPr bwMode="auto">
            <a:xfrm>
              <a:off x="4446" y="1967"/>
              <a:ext cx="95" cy="111"/>
            </a:xfrm>
            <a:custGeom>
              <a:avLst/>
              <a:gdLst>
                <a:gd name="T0" fmla="*/ 48 w 95"/>
                <a:gd name="T1" fmla="*/ 0 h 111"/>
                <a:gd name="T2" fmla="*/ 0 w 95"/>
                <a:gd name="T3" fmla="*/ 83 h 111"/>
                <a:gd name="T4" fmla="*/ 48 w 95"/>
                <a:gd name="T5" fmla="*/ 111 h 111"/>
                <a:gd name="T6" fmla="*/ 95 w 95"/>
                <a:gd name="T7" fmla="*/ 28 h 111"/>
                <a:gd name="T8" fmla="*/ 48 w 95"/>
                <a:gd name="T9" fmla="*/ 0 h 111"/>
                <a:gd name="T10" fmla="*/ 48 w 95"/>
                <a:gd name="T1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111">
                  <a:moveTo>
                    <a:pt x="48" y="0"/>
                  </a:moveTo>
                  <a:lnTo>
                    <a:pt x="0" y="83"/>
                  </a:lnTo>
                  <a:lnTo>
                    <a:pt x="48" y="111"/>
                  </a:lnTo>
                  <a:lnTo>
                    <a:pt x="95" y="28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77"/>
            <p:cNvSpPr>
              <a:spLocks/>
            </p:cNvSpPr>
            <p:nvPr/>
          </p:nvSpPr>
          <p:spPr bwMode="auto">
            <a:xfrm>
              <a:off x="4510" y="2005"/>
              <a:ext cx="64" cy="92"/>
            </a:xfrm>
            <a:custGeom>
              <a:avLst/>
              <a:gdLst>
                <a:gd name="T0" fmla="*/ 47 w 64"/>
                <a:gd name="T1" fmla="*/ 0 h 92"/>
                <a:gd name="T2" fmla="*/ 0 w 64"/>
                <a:gd name="T3" fmla="*/ 83 h 92"/>
                <a:gd name="T4" fmla="*/ 17 w 64"/>
                <a:gd name="T5" fmla="*/ 92 h 92"/>
                <a:gd name="T6" fmla="*/ 64 w 64"/>
                <a:gd name="T7" fmla="*/ 9 h 92"/>
                <a:gd name="T8" fmla="*/ 47 w 64"/>
                <a:gd name="T9" fmla="*/ 0 h 92"/>
                <a:gd name="T10" fmla="*/ 47 w 64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92">
                  <a:moveTo>
                    <a:pt x="47" y="0"/>
                  </a:moveTo>
                  <a:lnTo>
                    <a:pt x="0" y="83"/>
                  </a:lnTo>
                  <a:lnTo>
                    <a:pt x="17" y="92"/>
                  </a:lnTo>
                  <a:lnTo>
                    <a:pt x="64" y="9"/>
                  </a:lnTo>
                  <a:lnTo>
                    <a:pt x="47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78"/>
            <p:cNvSpPr>
              <a:spLocks/>
            </p:cNvSpPr>
            <p:nvPr/>
          </p:nvSpPr>
          <p:spPr bwMode="auto">
            <a:xfrm>
              <a:off x="4560" y="2033"/>
              <a:ext cx="80" cy="102"/>
            </a:xfrm>
            <a:custGeom>
              <a:avLst/>
              <a:gdLst>
                <a:gd name="T0" fmla="*/ 31 w 34"/>
                <a:gd name="T1" fmla="*/ 6 h 43"/>
                <a:gd name="T2" fmla="*/ 3 w 34"/>
                <a:gd name="T3" fmla="*/ 13 h 43"/>
                <a:gd name="T4" fmla="*/ 3 w 34"/>
                <a:gd name="T5" fmla="*/ 13 h 43"/>
                <a:gd name="T6" fmla="*/ 1 w 34"/>
                <a:gd name="T7" fmla="*/ 28 h 43"/>
                <a:gd name="T8" fmla="*/ 11 w 34"/>
                <a:gd name="T9" fmla="*/ 41 h 43"/>
                <a:gd name="T10" fmla="*/ 14 w 34"/>
                <a:gd name="T11" fmla="*/ 43 h 43"/>
                <a:gd name="T12" fmla="*/ 34 w 34"/>
                <a:gd name="T13" fmla="*/ 8 h 43"/>
                <a:gd name="T14" fmla="*/ 31 w 34"/>
                <a:gd name="T15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43">
                  <a:moveTo>
                    <a:pt x="31" y="6"/>
                  </a:moveTo>
                  <a:cubicBezTo>
                    <a:pt x="21" y="0"/>
                    <a:pt x="9" y="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1" y="18"/>
                    <a:pt x="0" y="23"/>
                    <a:pt x="1" y="28"/>
                  </a:cubicBezTo>
                  <a:cubicBezTo>
                    <a:pt x="3" y="34"/>
                    <a:pt x="6" y="38"/>
                    <a:pt x="11" y="41"/>
                  </a:cubicBezTo>
                  <a:cubicBezTo>
                    <a:pt x="13" y="42"/>
                    <a:pt x="14" y="43"/>
                    <a:pt x="14" y="4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3" y="7"/>
                    <a:pt x="31" y="6"/>
                  </a:cubicBez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79"/>
            <p:cNvSpPr>
              <a:spLocks/>
            </p:cNvSpPr>
            <p:nvPr/>
          </p:nvSpPr>
          <p:spPr bwMode="auto">
            <a:xfrm>
              <a:off x="4610" y="2062"/>
              <a:ext cx="64" cy="92"/>
            </a:xfrm>
            <a:custGeom>
              <a:avLst/>
              <a:gdLst>
                <a:gd name="T0" fmla="*/ 47 w 64"/>
                <a:gd name="T1" fmla="*/ 0 h 92"/>
                <a:gd name="T2" fmla="*/ 0 w 64"/>
                <a:gd name="T3" fmla="*/ 82 h 92"/>
                <a:gd name="T4" fmla="*/ 16 w 64"/>
                <a:gd name="T5" fmla="*/ 92 h 92"/>
                <a:gd name="T6" fmla="*/ 64 w 64"/>
                <a:gd name="T7" fmla="*/ 9 h 92"/>
                <a:gd name="T8" fmla="*/ 47 w 64"/>
                <a:gd name="T9" fmla="*/ 0 h 92"/>
                <a:gd name="T10" fmla="*/ 47 w 64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92">
                  <a:moveTo>
                    <a:pt x="47" y="0"/>
                  </a:moveTo>
                  <a:lnTo>
                    <a:pt x="0" y="82"/>
                  </a:lnTo>
                  <a:lnTo>
                    <a:pt x="16" y="92"/>
                  </a:lnTo>
                  <a:lnTo>
                    <a:pt x="64" y="9"/>
                  </a:lnTo>
                  <a:lnTo>
                    <a:pt x="47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80"/>
            <p:cNvSpPr>
              <a:spLocks/>
            </p:cNvSpPr>
            <p:nvPr/>
          </p:nvSpPr>
          <p:spPr bwMode="auto">
            <a:xfrm>
              <a:off x="4643" y="2080"/>
              <a:ext cx="97" cy="112"/>
            </a:xfrm>
            <a:custGeom>
              <a:avLst/>
              <a:gdLst>
                <a:gd name="T0" fmla="*/ 47 w 97"/>
                <a:gd name="T1" fmla="*/ 0 h 112"/>
                <a:gd name="T2" fmla="*/ 0 w 97"/>
                <a:gd name="T3" fmla="*/ 83 h 112"/>
                <a:gd name="T4" fmla="*/ 49 w 97"/>
                <a:gd name="T5" fmla="*/ 112 h 112"/>
                <a:gd name="T6" fmla="*/ 97 w 97"/>
                <a:gd name="T7" fmla="*/ 29 h 112"/>
                <a:gd name="T8" fmla="*/ 47 w 97"/>
                <a:gd name="T9" fmla="*/ 0 h 112"/>
                <a:gd name="T10" fmla="*/ 47 w 97"/>
                <a:gd name="T1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" h="112">
                  <a:moveTo>
                    <a:pt x="47" y="0"/>
                  </a:moveTo>
                  <a:lnTo>
                    <a:pt x="0" y="83"/>
                  </a:lnTo>
                  <a:lnTo>
                    <a:pt x="49" y="112"/>
                  </a:lnTo>
                  <a:lnTo>
                    <a:pt x="97" y="29"/>
                  </a:lnTo>
                  <a:lnTo>
                    <a:pt x="47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81"/>
            <p:cNvSpPr>
              <a:spLocks/>
            </p:cNvSpPr>
            <p:nvPr/>
          </p:nvSpPr>
          <p:spPr bwMode="auto">
            <a:xfrm>
              <a:off x="4283" y="2031"/>
              <a:ext cx="296" cy="170"/>
            </a:xfrm>
            <a:custGeom>
              <a:avLst/>
              <a:gdLst>
                <a:gd name="T0" fmla="*/ 296 w 296"/>
                <a:gd name="T1" fmla="*/ 170 h 170"/>
                <a:gd name="T2" fmla="*/ 0 w 296"/>
                <a:gd name="T3" fmla="*/ 0 h 170"/>
                <a:gd name="T4" fmla="*/ 296 w 29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170">
                  <a:moveTo>
                    <a:pt x="296" y="170"/>
                  </a:moveTo>
                  <a:lnTo>
                    <a:pt x="0" y="0"/>
                  </a:lnTo>
                  <a:lnTo>
                    <a:pt x="296" y="17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Line 82"/>
            <p:cNvSpPr>
              <a:spLocks noChangeShapeType="1"/>
            </p:cNvSpPr>
            <p:nvPr/>
          </p:nvSpPr>
          <p:spPr bwMode="auto">
            <a:xfrm flipH="1" flipV="1">
              <a:off x="4283" y="2031"/>
              <a:ext cx="296" cy="170"/>
            </a:xfrm>
            <a:prstGeom prst="line">
              <a:avLst/>
            </a:prstGeom>
            <a:noFill/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83"/>
            <p:cNvSpPr>
              <a:spLocks/>
            </p:cNvSpPr>
            <p:nvPr/>
          </p:nvSpPr>
          <p:spPr bwMode="auto">
            <a:xfrm>
              <a:off x="4515" y="2135"/>
              <a:ext cx="64" cy="92"/>
            </a:xfrm>
            <a:custGeom>
              <a:avLst/>
              <a:gdLst>
                <a:gd name="T0" fmla="*/ 64 w 64"/>
                <a:gd name="T1" fmla="*/ 9 h 92"/>
                <a:gd name="T2" fmla="*/ 16 w 64"/>
                <a:gd name="T3" fmla="*/ 92 h 92"/>
                <a:gd name="T4" fmla="*/ 0 w 64"/>
                <a:gd name="T5" fmla="*/ 83 h 92"/>
                <a:gd name="T6" fmla="*/ 47 w 64"/>
                <a:gd name="T7" fmla="*/ 0 h 92"/>
                <a:gd name="T8" fmla="*/ 64 w 64"/>
                <a:gd name="T9" fmla="*/ 9 h 92"/>
                <a:gd name="T10" fmla="*/ 64 w 64"/>
                <a:gd name="T11" fmla="*/ 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92">
                  <a:moveTo>
                    <a:pt x="64" y="9"/>
                  </a:moveTo>
                  <a:lnTo>
                    <a:pt x="16" y="92"/>
                  </a:lnTo>
                  <a:lnTo>
                    <a:pt x="0" y="83"/>
                  </a:lnTo>
                  <a:lnTo>
                    <a:pt x="47" y="0"/>
                  </a:lnTo>
                  <a:lnTo>
                    <a:pt x="64" y="9"/>
                  </a:lnTo>
                  <a:lnTo>
                    <a:pt x="64" y="9"/>
                  </a:ln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84"/>
            <p:cNvSpPr>
              <a:spLocks/>
            </p:cNvSpPr>
            <p:nvPr/>
          </p:nvSpPr>
          <p:spPr bwMode="auto">
            <a:xfrm>
              <a:off x="4382" y="2059"/>
              <a:ext cx="88" cy="95"/>
            </a:xfrm>
            <a:custGeom>
              <a:avLst/>
              <a:gdLst>
                <a:gd name="T0" fmla="*/ 24 w 37"/>
                <a:gd name="T1" fmla="*/ 2 h 40"/>
                <a:gd name="T2" fmla="*/ 31 w 37"/>
                <a:gd name="T3" fmla="*/ 30 h 40"/>
                <a:gd name="T4" fmla="*/ 31 w 37"/>
                <a:gd name="T5" fmla="*/ 30 h 40"/>
                <a:gd name="T6" fmla="*/ 19 w 37"/>
                <a:gd name="T7" fmla="*/ 39 h 40"/>
                <a:gd name="T8" fmla="*/ 4 w 37"/>
                <a:gd name="T9" fmla="*/ 37 h 40"/>
                <a:gd name="T10" fmla="*/ 0 w 37"/>
                <a:gd name="T11" fmla="*/ 35 h 40"/>
                <a:gd name="T12" fmla="*/ 20 w 37"/>
                <a:gd name="T13" fmla="*/ 0 h 40"/>
                <a:gd name="T14" fmla="*/ 24 w 37"/>
                <a:gd name="T15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40">
                  <a:moveTo>
                    <a:pt x="24" y="2"/>
                  </a:moveTo>
                  <a:cubicBezTo>
                    <a:pt x="33" y="8"/>
                    <a:pt x="37" y="2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8" y="34"/>
                    <a:pt x="24" y="38"/>
                    <a:pt x="19" y="39"/>
                  </a:cubicBezTo>
                  <a:cubicBezTo>
                    <a:pt x="14" y="40"/>
                    <a:pt x="8" y="40"/>
                    <a:pt x="4" y="37"/>
                  </a:cubicBezTo>
                  <a:cubicBezTo>
                    <a:pt x="2" y="36"/>
                    <a:pt x="0" y="35"/>
                    <a:pt x="0" y="3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2" y="1"/>
                    <a:pt x="24" y="2"/>
                  </a:cubicBez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85"/>
            <p:cNvSpPr>
              <a:spLocks/>
            </p:cNvSpPr>
            <p:nvPr/>
          </p:nvSpPr>
          <p:spPr bwMode="auto">
            <a:xfrm>
              <a:off x="4349" y="2040"/>
              <a:ext cx="64" cy="93"/>
            </a:xfrm>
            <a:custGeom>
              <a:avLst/>
              <a:gdLst>
                <a:gd name="T0" fmla="*/ 64 w 64"/>
                <a:gd name="T1" fmla="*/ 10 h 93"/>
                <a:gd name="T2" fmla="*/ 17 w 64"/>
                <a:gd name="T3" fmla="*/ 93 h 93"/>
                <a:gd name="T4" fmla="*/ 0 w 64"/>
                <a:gd name="T5" fmla="*/ 83 h 93"/>
                <a:gd name="T6" fmla="*/ 47 w 64"/>
                <a:gd name="T7" fmla="*/ 0 h 93"/>
                <a:gd name="T8" fmla="*/ 64 w 64"/>
                <a:gd name="T9" fmla="*/ 10 h 93"/>
                <a:gd name="T10" fmla="*/ 64 w 64"/>
                <a:gd name="T11" fmla="*/ 1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93">
                  <a:moveTo>
                    <a:pt x="64" y="10"/>
                  </a:moveTo>
                  <a:lnTo>
                    <a:pt x="17" y="93"/>
                  </a:lnTo>
                  <a:lnTo>
                    <a:pt x="0" y="83"/>
                  </a:lnTo>
                  <a:lnTo>
                    <a:pt x="47" y="0"/>
                  </a:lnTo>
                  <a:lnTo>
                    <a:pt x="64" y="10"/>
                  </a:lnTo>
                  <a:lnTo>
                    <a:pt x="64" y="10"/>
                  </a:ln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86"/>
            <p:cNvSpPr>
              <a:spLocks/>
            </p:cNvSpPr>
            <p:nvPr/>
          </p:nvSpPr>
          <p:spPr bwMode="auto">
            <a:xfrm>
              <a:off x="4449" y="2097"/>
              <a:ext cx="97" cy="111"/>
            </a:xfrm>
            <a:custGeom>
              <a:avLst/>
              <a:gdLst>
                <a:gd name="T0" fmla="*/ 97 w 97"/>
                <a:gd name="T1" fmla="*/ 28 h 111"/>
                <a:gd name="T2" fmla="*/ 49 w 97"/>
                <a:gd name="T3" fmla="*/ 111 h 111"/>
                <a:gd name="T4" fmla="*/ 0 w 97"/>
                <a:gd name="T5" fmla="*/ 83 h 111"/>
                <a:gd name="T6" fmla="*/ 47 w 97"/>
                <a:gd name="T7" fmla="*/ 0 h 111"/>
                <a:gd name="T8" fmla="*/ 97 w 97"/>
                <a:gd name="T9" fmla="*/ 28 h 111"/>
                <a:gd name="T10" fmla="*/ 97 w 97"/>
                <a:gd name="T11" fmla="*/ 2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" h="111">
                  <a:moveTo>
                    <a:pt x="97" y="28"/>
                  </a:moveTo>
                  <a:lnTo>
                    <a:pt x="49" y="111"/>
                  </a:lnTo>
                  <a:lnTo>
                    <a:pt x="0" y="83"/>
                  </a:lnTo>
                  <a:lnTo>
                    <a:pt x="47" y="0"/>
                  </a:lnTo>
                  <a:lnTo>
                    <a:pt x="97" y="28"/>
                  </a:lnTo>
                  <a:lnTo>
                    <a:pt x="97" y="28"/>
                  </a:ln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7"/>
            <p:cNvSpPr>
              <a:spLocks/>
            </p:cNvSpPr>
            <p:nvPr/>
          </p:nvSpPr>
          <p:spPr bwMode="auto">
            <a:xfrm>
              <a:off x="3698" y="1161"/>
              <a:ext cx="170" cy="455"/>
            </a:xfrm>
            <a:custGeom>
              <a:avLst/>
              <a:gdLst>
                <a:gd name="T0" fmla="*/ 52 w 72"/>
                <a:gd name="T1" fmla="*/ 29 h 192"/>
                <a:gd name="T2" fmla="*/ 55 w 72"/>
                <a:gd name="T3" fmla="*/ 40 h 192"/>
                <a:gd name="T4" fmla="*/ 65 w 72"/>
                <a:gd name="T5" fmla="*/ 55 h 192"/>
                <a:gd name="T6" fmla="*/ 72 w 72"/>
                <a:gd name="T7" fmla="*/ 77 h 192"/>
                <a:gd name="T8" fmla="*/ 72 w 72"/>
                <a:gd name="T9" fmla="*/ 192 h 192"/>
                <a:gd name="T10" fmla="*/ 0 w 72"/>
                <a:gd name="T11" fmla="*/ 192 h 192"/>
                <a:gd name="T12" fmla="*/ 0 w 72"/>
                <a:gd name="T13" fmla="*/ 77 h 192"/>
                <a:gd name="T14" fmla="*/ 7 w 72"/>
                <a:gd name="T15" fmla="*/ 55 h 192"/>
                <a:gd name="T16" fmla="*/ 17 w 72"/>
                <a:gd name="T17" fmla="*/ 40 h 192"/>
                <a:gd name="T18" fmla="*/ 20 w 72"/>
                <a:gd name="T19" fmla="*/ 29 h 192"/>
                <a:gd name="T20" fmla="*/ 20 w 72"/>
                <a:gd name="T21" fmla="*/ 0 h 192"/>
                <a:gd name="T22" fmla="*/ 52 w 72"/>
                <a:gd name="T23" fmla="*/ 0 h 192"/>
                <a:gd name="T24" fmla="*/ 52 w 72"/>
                <a:gd name="T25" fmla="*/ 29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192">
                  <a:moveTo>
                    <a:pt x="52" y="29"/>
                  </a:moveTo>
                  <a:cubicBezTo>
                    <a:pt x="52" y="33"/>
                    <a:pt x="53" y="37"/>
                    <a:pt x="55" y="40"/>
                  </a:cubicBezTo>
                  <a:cubicBezTo>
                    <a:pt x="58" y="44"/>
                    <a:pt x="62" y="50"/>
                    <a:pt x="65" y="55"/>
                  </a:cubicBezTo>
                  <a:cubicBezTo>
                    <a:pt x="70" y="62"/>
                    <a:pt x="72" y="70"/>
                    <a:pt x="72" y="77"/>
                  </a:cubicBezTo>
                  <a:cubicBezTo>
                    <a:pt x="72" y="109"/>
                    <a:pt x="72" y="192"/>
                    <a:pt x="72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09"/>
                    <a:pt x="0" y="77"/>
                  </a:cubicBezTo>
                  <a:cubicBezTo>
                    <a:pt x="0" y="70"/>
                    <a:pt x="2" y="62"/>
                    <a:pt x="7" y="55"/>
                  </a:cubicBezTo>
                  <a:cubicBezTo>
                    <a:pt x="10" y="50"/>
                    <a:pt x="14" y="44"/>
                    <a:pt x="17" y="40"/>
                  </a:cubicBezTo>
                  <a:cubicBezTo>
                    <a:pt x="19" y="37"/>
                    <a:pt x="20" y="33"/>
                    <a:pt x="20" y="29"/>
                  </a:cubicBezTo>
                  <a:cubicBezTo>
                    <a:pt x="20" y="19"/>
                    <a:pt x="20" y="0"/>
                    <a:pt x="20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19"/>
                    <a:pt x="52" y="29"/>
                  </a:cubicBezTo>
                  <a:close/>
                </a:path>
              </a:pathLst>
            </a:custGeom>
            <a:solidFill>
              <a:srgbClr val="FEFFFE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88"/>
            <p:cNvSpPr>
              <a:spLocks/>
            </p:cNvSpPr>
            <p:nvPr/>
          </p:nvSpPr>
          <p:spPr bwMode="auto">
            <a:xfrm>
              <a:off x="3736" y="1427"/>
              <a:ext cx="132" cy="123"/>
            </a:xfrm>
            <a:custGeom>
              <a:avLst/>
              <a:gdLst>
                <a:gd name="T0" fmla="*/ 132 w 132"/>
                <a:gd name="T1" fmla="*/ 0 h 123"/>
                <a:gd name="T2" fmla="*/ 0 w 132"/>
                <a:gd name="T3" fmla="*/ 0 h 123"/>
                <a:gd name="T4" fmla="*/ 0 w 132"/>
                <a:gd name="T5" fmla="*/ 123 h 123"/>
                <a:gd name="T6" fmla="*/ 132 w 132"/>
                <a:gd name="T7" fmla="*/ 123 h 123"/>
                <a:gd name="T8" fmla="*/ 132 w 132"/>
                <a:gd name="T9" fmla="*/ 0 h 123"/>
                <a:gd name="T10" fmla="*/ 132 w 132"/>
                <a:gd name="T1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2" h="123">
                  <a:moveTo>
                    <a:pt x="132" y="0"/>
                  </a:moveTo>
                  <a:lnTo>
                    <a:pt x="0" y="0"/>
                  </a:lnTo>
                  <a:lnTo>
                    <a:pt x="0" y="123"/>
                  </a:lnTo>
                  <a:lnTo>
                    <a:pt x="132" y="123"/>
                  </a:lnTo>
                  <a:lnTo>
                    <a:pt x="132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89"/>
            <p:cNvSpPr>
              <a:spLocks/>
            </p:cNvSpPr>
            <p:nvPr/>
          </p:nvSpPr>
          <p:spPr bwMode="auto">
            <a:xfrm>
              <a:off x="3868" y="1341"/>
              <a:ext cx="29" cy="256"/>
            </a:xfrm>
            <a:custGeom>
              <a:avLst/>
              <a:gdLst>
                <a:gd name="T0" fmla="*/ 29 w 29"/>
                <a:gd name="T1" fmla="*/ 0 h 256"/>
                <a:gd name="T2" fmla="*/ 0 w 29"/>
                <a:gd name="T3" fmla="*/ 0 h 256"/>
                <a:gd name="T4" fmla="*/ 0 w 29"/>
                <a:gd name="T5" fmla="*/ 256 h 256"/>
                <a:gd name="T6" fmla="*/ 29 w 29"/>
                <a:gd name="T7" fmla="*/ 256 h 256"/>
                <a:gd name="T8" fmla="*/ 29 w 29"/>
                <a:gd name="T9" fmla="*/ 0 h 256"/>
                <a:gd name="T10" fmla="*/ 29 w 29"/>
                <a:gd name="T1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56">
                  <a:moveTo>
                    <a:pt x="29" y="0"/>
                  </a:moveTo>
                  <a:lnTo>
                    <a:pt x="0" y="0"/>
                  </a:lnTo>
                  <a:lnTo>
                    <a:pt x="0" y="256"/>
                  </a:lnTo>
                  <a:lnTo>
                    <a:pt x="29" y="256"/>
                  </a:lnTo>
                  <a:lnTo>
                    <a:pt x="29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90"/>
            <p:cNvSpPr>
              <a:spLocks noEditPoints="1"/>
            </p:cNvSpPr>
            <p:nvPr/>
          </p:nvSpPr>
          <p:spPr bwMode="auto">
            <a:xfrm>
              <a:off x="3632" y="1313"/>
              <a:ext cx="464" cy="303"/>
            </a:xfrm>
            <a:custGeom>
              <a:avLst/>
              <a:gdLst>
                <a:gd name="T0" fmla="*/ 172 w 196"/>
                <a:gd name="T1" fmla="*/ 128 h 128"/>
                <a:gd name="T2" fmla="*/ 96 w 196"/>
                <a:gd name="T3" fmla="*/ 128 h 128"/>
                <a:gd name="T4" fmla="*/ 3 w 196"/>
                <a:gd name="T5" fmla="*/ 128 h 128"/>
                <a:gd name="T6" fmla="*/ 1 w 196"/>
                <a:gd name="T7" fmla="*/ 126 h 128"/>
                <a:gd name="T8" fmla="*/ 1 w 196"/>
                <a:gd name="T9" fmla="*/ 121 h 128"/>
                <a:gd name="T10" fmla="*/ 4 w 196"/>
                <a:gd name="T11" fmla="*/ 120 h 128"/>
                <a:gd name="T12" fmla="*/ 92 w 196"/>
                <a:gd name="T13" fmla="*/ 8 h 128"/>
                <a:gd name="T14" fmla="*/ 95 w 196"/>
                <a:gd name="T15" fmla="*/ 4 h 128"/>
                <a:gd name="T16" fmla="*/ 109 w 196"/>
                <a:gd name="T17" fmla="*/ 4 h 128"/>
                <a:gd name="T18" fmla="*/ 116 w 196"/>
                <a:gd name="T19" fmla="*/ 0 h 128"/>
                <a:gd name="T20" fmla="*/ 161 w 196"/>
                <a:gd name="T21" fmla="*/ 0 h 128"/>
                <a:gd name="T22" fmla="*/ 167 w 196"/>
                <a:gd name="T23" fmla="*/ 4 h 128"/>
                <a:gd name="T24" fmla="*/ 193 w 196"/>
                <a:gd name="T25" fmla="*/ 4 h 128"/>
                <a:gd name="T26" fmla="*/ 196 w 196"/>
                <a:gd name="T27" fmla="*/ 8 h 128"/>
                <a:gd name="T28" fmla="*/ 196 w 196"/>
                <a:gd name="T29" fmla="*/ 29 h 128"/>
                <a:gd name="T30" fmla="*/ 188 w 196"/>
                <a:gd name="T31" fmla="*/ 120 h 128"/>
                <a:gd name="T32" fmla="*/ 191 w 196"/>
                <a:gd name="T33" fmla="*/ 121 h 128"/>
                <a:gd name="T34" fmla="*/ 191 w 196"/>
                <a:gd name="T35" fmla="*/ 126 h 128"/>
                <a:gd name="T36" fmla="*/ 189 w 196"/>
                <a:gd name="T37" fmla="*/ 128 h 128"/>
                <a:gd name="T38" fmla="*/ 172 w 196"/>
                <a:gd name="T39" fmla="*/ 128 h 128"/>
                <a:gd name="T40" fmla="*/ 168 w 196"/>
                <a:gd name="T41" fmla="*/ 120 h 128"/>
                <a:gd name="T42" fmla="*/ 168 w 196"/>
                <a:gd name="T43" fmla="*/ 119 h 128"/>
                <a:gd name="T44" fmla="*/ 188 w 196"/>
                <a:gd name="T45" fmla="*/ 12 h 128"/>
                <a:gd name="T46" fmla="*/ 168 w 196"/>
                <a:gd name="T47" fmla="*/ 68 h 128"/>
                <a:gd name="T48" fmla="*/ 167 w 196"/>
                <a:gd name="T49" fmla="*/ 71 h 128"/>
                <a:gd name="T50" fmla="*/ 160 w 196"/>
                <a:gd name="T51" fmla="*/ 76 h 128"/>
                <a:gd name="T52" fmla="*/ 113 w 196"/>
                <a:gd name="T53" fmla="*/ 76 h 128"/>
                <a:gd name="T54" fmla="*/ 108 w 196"/>
                <a:gd name="T55" fmla="*/ 69 h 128"/>
                <a:gd name="T56" fmla="*/ 108 w 196"/>
                <a:gd name="T57" fmla="*/ 12 h 128"/>
                <a:gd name="T58" fmla="*/ 100 w 196"/>
                <a:gd name="T59" fmla="*/ 120 h 128"/>
                <a:gd name="T60" fmla="*/ 116 w 196"/>
                <a:gd name="T61" fmla="*/ 8 h 128"/>
                <a:gd name="T62" fmla="*/ 128 w 196"/>
                <a:gd name="T63" fmla="*/ 68 h 128"/>
                <a:gd name="T64" fmla="*/ 128 w 196"/>
                <a:gd name="T65" fmla="*/ 30 h 128"/>
                <a:gd name="T66" fmla="*/ 130 w 196"/>
                <a:gd name="T67" fmla="*/ 28 h 128"/>
                <a:gd name="T68" fmla="*/ 135 w 196"/>
                <a:gd name="T69" fmla="*/ 30 h 128"/>
                <a:gd name="T70" fmla="*/ 136 w 196"/>
                <a:gd name="T71" fmla="*/ 68 h 128"/>
                <a:gd name="T72" fmla="*/ 144 w 196"/>
                <a:gd name="T73" fmla="*/ 68 h 128"/>
                <a:gd name="T74" fmla="*/ 144 w 196"/>
                <a:gd name="T75" fmla="*/ 46 h 128"/>
                <a:gd name="T76" fmla="*/ 147 w 196"/>
                <a:gd name="T77" fmla="*/ 44 h 128"/>
                <a:gd name="T78" fmla="*/ 151 w 196"/>
                <a:gd name="T79" fmla="*/ 46 h 128"/>
                <a:gd name="T80" fmla="*/ 152 w 196"/>
                <a:gd name="T81" fmla="*/ 68 h 128"/>
                <a:gd name="T82" fmla="*/ 160 w 196"/>
                <a:gd name="T83" fmla="*/ 8 h 128"/>
                <a:gd name="T84" fmla="*/ 136 w 196"/>
                <a:gd name="T85" fmla="*/ 16 h 128"/>
                <a:gd name="T86" fmla="*/ 134 w 196"/>
                <a:gd name="T87" fmla="*/ 20 h 128"/>
                <a:gd name="T88" fmla="*/ 132 w 196"/>
                <a:gd name="T89" fmla="*/ 20 h 128"/>
                <a:gd name="T90" fmla="*/ 128 w 196"/>
                <a:gd name="T91" fmla="*/ 17 h 128"/>
                <a:gd name="T92" fmla="*/ 128 w 196"/>
                <a:gd name="T93" fmla="*/ 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6" h="128">
                  <a:moveTo>
                    <a:pt x="172" y="128"/>
                  </a:moveTo>
                  <a:cubicBezTo>
                    <a:pt x="172" y="128"/>
                    <a:pt x="172" y="128"/>
                    <a:pt x="172" y="128"/>
                  </a:cubicBezTo>
                  <a:cubicBezTo>
                    <a:pt x="147" y="128"/>
                    <a:pt x="121" y="128"/>
                    <a:pt x="96" y="128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4" y="128"/>
                    <a:pt x="4" y="128"/>
                    <a:pt x="3" y="128"/>
                  </a:cubicBezTo>
                  <a:cubicBezTo>
                    <a:pt x="3" y="128"/>
                    <a:pt x="2" y="128"/>
                    <a:pt x="2" y="127"/>
                  </a:cubicBezTo>
                  <a:cubicBezTo>
                    <a:pt x="2" y="127"/>
                    <a:pt x="1" y="127"/>
                    <a:pt x="1" y="126"/>
                  </a:cubicBezTo>
                  <a:cubicBezTo>
                    <a:pt x="0" y="125"/>
                    <a:pt x="0" y="123"/>
                    <a:pt x="1" y="122"/>
                  </a:cubicBezTo>
                  <a:cubicBezTo>
                    <a:pt x="1" y="122"/>
                    <a:pt x="1" y="121"/>
                    <a:pt x="1" y="121"/>
                  </a:cubicBezTo>
                  <a:cubicBezTo>
                    <a:pt x="2" y="121"/>
                    <a:pt x="2" y="120"/>
                    <a:pt x="3" y="120"/>
                  </a:cubicBezTo>
                  <a:cubicBezTo>
                    <a:pt x="3" y="120"/>
                    <a:pt x="4" y="120"/>
                    <a:pt x="4" y="120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92" y="8"/>
                    <a:pt x="92" y="7"/>
                    <a:pt x="92" y="7"/>
                  </a:cubicBezTo>
                  <a:cubicBezTo>
                    <a:pt x="93" y="6"/>
                    <a:pt x="94" y="5"/>
                    <a:pt x="95" y="4"/>
                  </a:cubicBezTo>
                  <a:cubicBezTo>
                    <a:pt x="95" y="4"/>
                    <a:pt x="96" y="4"/>
                    <a:pt x="96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0" y="2"/>
                    <a:pt x="112" y="1"/>
                    <a:pt x="113" y="0"/>
                  </a:cubicBezTo>
                  <a:cubicBezTo>
                    <a:pt x="114" y="0"/>
                    <a:pt x="115" y="0"/>
                    <a:pt x="116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0" y="0"/>
                    <a:pt x="160" y="0"/>
                    <a:pt x="161" y="0"/>
                  </a:cubicBezTo>
                  <a:cubicBezTo>
                    <a:pt x="162" y="0"/>
                    <a:pt x="162" y="0"/>
                    <a:pt x="163" y="1"/>
                  </a:cubicBezTo>
                  <a:cubicBezTo>
                    <a:pt x="165" y="1"/>
                    <a:pt x="166" y="2"/>
                    <a:pt x="167" y="4"/>
                  </a:cubicBezTo>
                  <a:cubicBezTo>
                    <a:pt x="192" y="4"/>
                    <a:pt x="192" y="4"/>
                    <a:pt x="192" y="4"/>
                  </a:cubicBezTo>
                  <a:cubicBezTo>
                    <a:pt x="192" y="4"/>
                    <a:pt x="193" y="4"/>
                    <a:pt x="193" y="4"/>
                  </a:cubicBezTo>
                  <a:cubicBezTo>
                    <a:pt x="194" y="5"/>
                    <a:pt x="195" y="6"/>
                    <a:pt x="196" y="7"/>
                  </a:cubicBezTo>
                  <a:cubicBezTo>
                    <a:pt x="196" y="7"/>
                    <a:pt x="196" y="8"/>
                    <a:pt x="196" y="8"/>
                  </a:cubicBezTo>
                  <a:cubicBezTo>
                    <a:pt x="196" y="28"/>
                    <a:pt x="196" y="28"/>
                    <a:pt x="196" y="28"/>
                  </a:cubicBezTo>
                  <a:cubicBezTo>
                    <a:pt x="196" y="28"/>
                    <a:pt x="196" y="28"/>
                    <a:pt x="196" y="29"/>
                  </a:cubicBezTo>
                  <a:cubicBezTo>
                    <a:pt x="176" y="120"/>
                    <a:pt x="176" y="120"/>
                    <a:pt x="176" y="120"/>
                  </a:cubicBezTo>
                  <a:cubicBezTo>
                    <a:pt x="188" y="120"/>
                    <a:pt x="188" y="120"/>
                    <a:pt x="188" y="120"/>
                  </a:cubicBezTo>
                  <a:cubicBezTo>
                    <a:pt x="188" y="120"/>
                    <a:pt x="189" y="120"/>
                    <a:pt x="189" y="120"/>
                  </a:cubicBezTo>
                  <a:cubicBezTo>
                    <a:pt x="190" y="120"/>
                    <a:pt x="190" y="121"/>
                    <a:pt x="191" y="121"/>
                  </a:cubicBezTo>
                  <a:cubicBezTo>
                    <a:pt x="192" y="122"/>
                    <a:pt x="192" y="124"/>
                    <a:pt x="192" y="126"/>
                  </a:cubicBezTo>
                  <a:cubicBezTo>
                    <a:pt x="192" y="126"/>
                    <a:pt x="191" y="126"/>
                    <a:pt x="191" y="126"/>
                  </a:cubicBezTo>
                  <a:cubicBezTo>
                    <a:pt x="191" y="127"/>
                    <a:pt x="190" y="127"/>
                    <a:pt x="190" y="127"/>
                  </a:cubicBezTo>
                  <a:cubicBezTo>
                    <a:pt x="190" y="128"/>
                    <a:pt x="189" y="128"/>
                    <a:pt x="189" y="128"/>
                  </a:cubicBezTo>
                  <a:cubicBezTo>
                    <a:pt x="188" y="128"/>
                    <a:pt x="188" y="128"/>
                    <a:pt x="188" y="128"/>
                  </a:cubicBezTo>
                  <a:cubicBezTo>
                    <a:pt x="172" y="128"/>
                    <a:pt x="172" y="128"/>
                    <a:pt x="172" y="128"/>
                  </a:cubicBezTo>
                  <a:close/>
                  <a:moveTo>
                    <a:pt x="100" y="120"/>
                  </a:moveTo>
                  <a:cubicBezTo>
                    <a:pt x="168" y="120"/>
                    <a:pt x="168" y="120"/>
                    <a:pt x="168" y="120"/>
                  </a:cubicBezTo>
                  <a:cubicBezTo>
                    <a:pt x="168" y="120"/>
                    <a:pt x="168" y="120"/>
                    <a:pt x="168" y="120"/>
                  </a:cubicBezTo>
                  <a:cubicBezTo>
                    <a:pt x="168" y="119"/>
                    <a:pt x="168" y="119"/>
                    <a:pt x="168" y="119"/>
                  </a:cubicBezTo>
                  <a:cubicBezTo>
                    <a:pt x="188" y="28"/>
                    <a:pt x="188" y="28"/>
                    <a:pt x="188" y="28"/>
                  </a:cubicBezTo>
                  <a:cubicBezTo>
                    <a:pt x="188" y="12"/>
                    <a:pt x="188" y="12"/>
                    <a:pt x="188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8" y="68"/>
                    <a:pt x="168" y="68"/>
                    <a:pt x="168" y="68"/>
                  </a:cubicBezTo>
                  <a:cubicBezTo>
                    <a:pt x="168" y="68"/>
                    <a:pt x="168" y="68"/>
                    <a:pt x="168" y="69"/>
                  </a:cubicBezTo>
                  <a:cubicBezTo>
                    <a:pt x="168" y="70"/>
                    <a:pt x="168" y="70"/>
                    <a:pt x="167" y="71"/>
                  </a:cubicBezTo>
                  <a:cubicBezTo>
                    <a:pt x="167" y="73"/>
                    <a:pt x="165" y="75"/>
                    <a:pt x="163" y="76"/>
                  </a:cubicBezTo>
                  <a:cubicBezTo>
                    <a:pt x="162" y="76"/>
                    <a:pt x="161" y="76"/>
                    <a:pt x="160" y="76"/>
                  </a:cubicBezTo>
                  <a:cubicBezTo>
                    <a:pt x="145" y="76"/>
                    <a:pt x="131" y="76"/>
                    <a:pt x="116" y="76"/>
                  </a:cubicBezTo>
                  <a:cubicBezTo>
                    <a:pt x="115" y="76"/>
                    <a:pt x="114" y="76"/>
                    <a:pt x="113" y="76"/>
                  </a:cubicBezTo>
                  <a:cubicBezTo>
                    <a:pt x="111" y="75"/>
                    <a:pt x="109" y="73"/>
                    <a:pt x="109" y="71"/>
                  </a:cubicBezTo>
                  <a:cubicBezTo>
                    <a:pt x="108" y="70"/>
                    <a:pt x="108" y="70"/>
                    <a:pt x="108" y="69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0"/>
                    <a:pt x="100" y="120"/>
                    <a:pt x="100" y="120"/>
                  </a:cubicBezTo>
                  <a:close/>
                  <a:moveTo>
                    <a:pt x="128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28"/>
                    <a:pt x="116" y="48"/>
                    <a:pt x="116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56"/>
                    <a:pt x="128" y="44"/>
                    <a:pt x="128" y="32"/>
                  </a:cubicBezTo>
                  <a:cubicBezTo>
                    <a:pt x="128" y="31"/>
                    <a:pt x="128" y="31"/>
                    <a:pt x="128" y="30"/>
                  </a:cubicBezTo>
                  <a:cubicBezTo>
                    <a:pt x="129" y="30"/>
                    <a:pt x="129" y="29"/>
                    <a:pt x="129" y="29"/>
                  </a:cubicBezTo>
                  <a:cubicBezTo>
                    <a:pt x="130" y="29"/>
                    <a:pt x="130" y="28"/>
                    <a:pt x="130" y="28"/>
                  </a:cubicBezTo>
                  <a:cubicBezTo>
                    <a:pt x="132" y="28"/>
                    <a:pt x="133" y="28"/>
                    <a:pt x="134" y="29"/>
                  </a:cubicBezTo>
                  <a:cubicBezTo>
                    <a:pt x="135" y="29"/>
                    <a:pt x="135" y="29"/>
                    <a:pt x="135" y="30"/>
                  </a:cubicBezTo>
                  <a:cubicBezTo>
                    <a:pt x="136" y="30"/>
                    <a:pt x="136" y="31"/>
                    <a:pt x="136" y="32"/>
                  </a:cubicBezTo>
                  <a:cubicBezTo>
                    <a:pt x="136" y="44"/>
                    <a:pt x="136" y="56"/>
                    <a:pt x="136" y="68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1"/>
                    <a:pt x="144" y="55"/>
                    <a:pt x="144" y="48"/>
                  </a:cubicBezTo>
                  <a:cubicBezTo>
                    <a:pt x="144" y="47"/>
                    <a:pt x="144" y="47"/>
                    <a:pt x="144" y="46"/>
                  </a:cubicBezTo>
                  <a:cubicBezTo>
                    <a:pt x="145" y="46"/>
                    <a:pt x="145" y="45"/>
                    <a:pt x="145" y="45"/>
                  </a:cubicBezTo>
                  <a:cubicBezTo>
                    <a:pt x="146" y="45"/>
                    <a:pt x="146" y="44"/>
                    <a:pt x="147" y="44"/>
                  </a:cubicBezTo>
                  <a:cubicBezTo>
                    <a:pt x="148" y="44"/>
                    <a:pt x="150" y="44"/>
                    <a:pt x="151" y="45"/>
                  </a:cubicBezTo>
                  <a:cubicBezTo>
                    <a:pt x="151" y="45"/>
                    <a:pt x="151" y="46"/>
                    <a:pt x="151" y="46"/>
                  </a:cubicBezTo>
                  <a:cubicBezTo>
                    <a:pt x="152" y="47"/>
                    <a:pt x="152" y="47"/>
                    <a:pt x="152" y="48"/>
                  </a:cubicBezTo>
                  <a:cubicBezTo>
                    <a:pt x="152" y="55"/>
                    <a:pt x="152" y="61"/>
                    <a:pt x="152" y="68"/>
                  </a:cubicBezTo>
                  <a:cubicBezTo>
                    <a:pt x="160" y="68"/>
                    <a:pt x="160" y="68"/>
                    <a:pt x="160" y="6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36" y="8"/>
                    <a:pt x="136" y="8"/>
                    <a:pt x="136" y="8"/>
                  </a:cubicBezTo>
                  <a:cubicBezTo>
                    <a:pt x="136" y="11"/>
                    <a:pt x="136" y="13"/>
                    <a:pt x="136" y="16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5" y="18"/>
                    <a:pt x="135" y="19"/>
                    <a:pt x="134" y="20"/>
                  </a:cubicBezTo>
                  <a:cubicBezTo>
                    <a:pt x="133" y="20"/>
                    <a:pt x="133" y="20"/>
                    <a:pt x="132" y="20"/>
                  </a:cubicBezTo>
                  <a:cubicBezTo>
                    <a:pt x="132" y="20"/>
                    <a:pt x="132" y="20"/>
                    <a:pt x="132" y="20"/>
                  </a:cubicBezTo>
                  <a:cubicBezTo>
                    <a:pt x="132" y="20"/>
                    <a:pt x="131" y="20"/>
                    <a:pt x="131" y="20"/>
                  </a:cubicBezTo>
                  <a:cubicBezTo>
                    <a:pt x="130" y="19"/>
                    <a:pt x="129" y="19"/>
                    <a:pt x="128" y="17"/>
                  </a:cubicBezTo>
                  <a:cubicBezTo>
                    <a:pt x="128" y="17"/>
                    <a:pt x="128" y="17"/>
                    <a:pt x="128" y="16"/>
                  </a:cubicBezTo>
                  <a:cubicBezTo>
                    <a:pt x="128" y="13"/>
                    <a:pt x="128" y="11"/>
                    <a:pt x="128" y="8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Rectangle 91"/>
            <p:cNvSpPr>
              <a:spLocks noChangeArrowheads="1"/>
            </p:cNvSpPr>
            <p:nvPr/>
          </p:nvSpPr>
          <p:spPr bwMode="auto">
            <a:xfrm>
              <a:off x="3755" y="1171"/>
              <a:ext cx="57" cy="38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Rectangle 92"/>
            <p:cNvSpPr>
              <a:spLocks noChangeArrowheads="1"/>
            </p:cNvSpPr>
            <p:nvPr/>
          </p:nvSpPr>
          <p:spPr bwMode="auto">
            <a:xfrm>
              <a:off x="3755" y="1171"/>
              <a:ext cx="57" cy="38"/>
            </a:xfrm>
            <a:prstGeom prst="rect">
              <a:avLst/>
            </a:prstGeom>
            <a:noFill/>
            <a:ln w="30163" cap="rnd">
              <a:solidFill>
                <a:srgbClr val="7373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93"/>
            <p:cNvSpPr>
              <a:spLocks/>
            </p:cNvSpPr>
            <p:nvPr/>
          </p:nvSpPr>
          <p:spPr bwMode="auto">
            <a:xfrm>
              <a:off x="2258" y="2732"/>
              <a:ext cx="218" cy="230"/>
            </a:xfrm>
            <a:custGeom>
              <a:avLst/>
              <a:gdLst>
                <a:gd name="T0" fmla="*/ 92 w 92"/>
                <a:gd name="T1" fmla="*/ 1 h 97"/>
                <a:gd name="T2" fmla="*/ 8 w 92"/>
                <a:gd name="T3" fmla="*/ 81 h 97"/>
                <a:gd name="T4" fmla="*/ 4 w 92"/>
                <a:gd name="T5" fmla="*/ 85 h 97"/>
                <a:gd name="T6" fmla="*/ 0 w 92"/>
                <a:gd name="T7" fmla="*/ 93 h 97"/>
                <a:gd name="T8" fmla="*/ 8 w 92"/>
                <a:gd name="T9" fmla="*/ 97 h 97"/>
                <a:gd name="T10" fmla="*/ 44 w 92"/>
                <a:gd name="T11" fmla="*/ 97 h 97"/>
                <a:gd name="T12" fmla="*/ 92 w 92"/>
                <a:gd name="T13" fmla="*/ 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97">
                  <a:moveTo>
                    <a:pt x="92" y="1"/>
                  </a:moveTo>
                  <a:cubicBezTo>
                    <a:pt x="92" y="1"/>
                    <a:pt x="14" y="0"/>
                    <a:pt x="8" y="8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0" y="55"/>
                    <a:pt x="50" y="7"/>
                    <a:pt x="92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94"/>
            <p:cNvSpPr>
              <a:spLocks/>
            </p:cNvSpPr>
            <p:nvPr/>
          </p:nvSpPr>
          <p:spPr bwMode="auto">
            <a:xfrm>
              <a:off x="2476" y="2706"/>
              <a:ext cx="19" cy="19"/>
            </a:xfrm>
            <a:custGeom>
              <a:avLst/>
              <a:gdLst>
                <a:gd name="T0" fmla="*/ 19 w 19"/>
                <a:gd name="T1" fmla="*/ 0 h 19"/>
                <a:gd name="T2" fmla="*/ 0 w 19"/>
                <a:gd name="T3" fmla="*/ 0 h 19"/>
                <a:gd name="T4" fmla="*/ 0 w 19"/>
                <a:gd name="T5" fmla="*/ 19 h 19"/>
                <a:gd name="T6" fmla="*/ 19 w 19"/>
                <a:gd name="T7" fmla="*/ 19 h 19"/>
                <a:gd name="T8" fmla="*/ 19 w 19"/>
                <a:gd name="T9" fmla="*/ 0 h 19"/>
                <a:gd name="T10" fmla="*/ 19 w 19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19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9D9D9"/>
            </a:solidFill>
            <a:ln w="30163" cap="rnd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95"/>
            <p:cNvSpPr>
              <a:spLocks noEditPoints="1"/>
            </p:cNvSpPr>
            <p:nvPr/>
          </p:nvSpPr>
          <p:spPr bwMode="auto">
            <a:xfrm>
              <a:off x="2251" y="2649"/>
              <a:ext cx="471" cy="324"/>
            </a:xfrm>
            <a:custGeom>
              <a:avLst/>
              <a:gdLst>
                <a:gd name="T0" fmla="*/ 4 w 199"/>
                <a:gd name="T1" fmla="*/ 133 h 137"/>
                <a:gd name="T2" fmla="*/ 1 w 199"/>
                <a:gd name="T3" fmla="*/ 120 h 137"/>
                <a:gd name="T4" fmla="*/ 7 w 199"/>
                <a:gd name="T5" fmla="*/ 111 h 137"/>
                <a:gd name="T6" fmla="*/ 13 w 199"/>
                <a:gd name="T7" fmla="*/ 84 h 137"/>
                <a:gd name="T8" fmla="*/ 82 w 199"/>
                <a:gd name="T9" fmla="*/ 33 h 137"/>
                <a:gd name="T10" fmla="*/ 117 w 199"/>
                <a:gd name="T11" fmla="*/ 32 h 137"/>
                <a:gd name="T12" fmla="*/ 186 w 199"/>
                <a:gd name="T13" fmla="*/ 86 h 137"/>
                <a:gd name="T14" fmla="*/ 195 w 199"/>
                <a:gd name="T15" fmla="*/ 116 h 137"/>
                <a:gd name="T16" fmla="*/ 195 w 199"/>
                <a:gd name="T17" fmla="*/ 132 h 137"/>
                <a:gd name="T18" fmla="*/ 187 w 199"/>
                <a:gd name="T19" fmla="*/ 136 h 137"/>
                <a:gd name="T20" fmla="*/ 121 w 199"/>
                <a:gd name="T21" fmla="*/ 116 h 137"/>
                <a:gd name="T22" fmla="*/ 120 w 199"/>
                <a:gd name="T23" fmla="*/ 109 h 137"/>
                <a:gd name="T24" fmla="*/ 139 w 199"/>
                <a:gd name="T25" fmla="*/ 108 h 137"/>
                <a:gd name="T26" fmla="*/ 143 w 199"/>
                <a:gd name="T27" fmla="*/ 111 h 137"/>
                <a:gd name="T28" fmla="*/ 139 w 199"/>
                <a:gd name="T29" fmla="*/ 116 h 137"/>
                <a:gd name="T30" fmla="*/ 9 w 199"/>
                <a:gd name="T31" fmla="*/ 122 h 137"/>
                <a:gd name="T32" fmla="*/ 11 w 199"/>
                <a:gd name="T33" fmla="*/ 128 h 137"/>
                <a:gd name="T34" fmla="*/ 188 w 199"/>
                <a:gd name="T35" fmla="*/ 128 h 137"/>
                <a:gd name="T36" fmla="*/ 189 w 199"/>
                <a:gd name="T37" fmla="*/ 121 h 137"/>
                <a:gd name="T38" fmla="*/ 167 w 199"/>
                <a:gd name="T39" fmla="*/ 116 h 137"/>
                <a:gd name="T40" fmla="*/ 163 w 199"/>
                <a:gd name="T41" fmla="*/ 111 h 137"/>
                <a:gd name="T42" fmla="*/ 167 w 199"/>
                <a:gd name="T43" fmla="*/ 108 h 137"/>
                <a:gd name="T44" fmla="*/ 178 w 199"/>
                <a:gd name="T45" fmla="*/ 88 h 137"/>
                <a:gd name="T46" fmla="*/ 117 w 199"/>
                <a:gd name="T47" fmla="*/ 40 h 137"/>
                <a:gd name="T48" fmla="*/ 82 w 199"/>
                <a:gd name="T49" fmla="*/ 40 h 137"/>
                <a:gd name="T50" fmla="*/ 19 w 199"/>
                <a:gd name="T51" fmla="*/ 91 h 137"/>
                <a:gd name="T52" fmla="*/ 107 w 199"/>
                <a:gd name="T53" fmla="*/ 108 h 137"/>
                <a:gd name="T54" fmla="*/ 111 w 199"/>
                <a:gd name="T55" fmla="*/ 113 h 137"/>
                <a:gd name="T56" fmla="*/ 107 w 199"/>
                <a:gd name="T57" fmla="*/ 116 h 137"/>
                <a:gd name="T58" fmla="*/ 155 w 199"/>
                <a:gd name="T59" fmla="*/ 84 h 137"/>
                <a:gd name="T60" fmla="*/ 151 w 199"/>
                <a:gd name="T61" fmla="*/ 81 h 137"/>
                <a:gd name="T62" fmla="*/ 141 w 199"/>
                <a:gd name="T63" fmla="*/ 66 h 137"/>
                <a:gd name="T64" fmla="*/ 135 w 199"/>
                <a:gd name="T65" fmla="*/ 64 h 137"/>
                <a:gd name="T66" fmla="*/ 133 w 199"/>
                <a:gd name="T67" fmla="*/ 61 h 137"/>
                <a:gd name="T68" fmla="*/ 137 w 199"/>
                <a:gd name="T69" fmla="*/ 56 h 137"/>
                <a:gd name="T70" fmla="*/ 156 w 199"/>
                <a:gd name="T71" fmla="*/ 70 h 137"/>
                <a:gd name="T72" fmla="*/ 159 w 199"/>
                <a:gd name="T73" fmla="*/ 78 h 137"/>
                <a:gd name="T74" fmla="*/ 157 w 199"/>
                <a:gd name="T75" fmla="*/ 84 h 137"/>
                <a:gd name="T76" fmla="*/ 75 w 199"/>
                <a:gd name="T77" fmla="*/ 24 h 137"/>
                <a:gd name="T78" fmla="*/ 75 w 199"/>
                <a:gd name="T79" fmla="*/ 14 h 137"/>
                <a:gd name="T80" fmla="*/ 91 w 199"/>
                <a:gd name="T81" fmla="*/ 0 h 137"/>
                <a:gd name="T82" fmla="*/ 122 w 199"/>
                <a:gd name="T83" fmla="*/ 10 h 137"/>
                <a:gd name="T84" fmla="*/ 123 w 199"/>
                <a:gd name="T85" fmla="*/ 24 h 137"/>
                <a:gd name="T86" fmla="*/ 83 w 199"/>
                <a:gd name="T87" fmla="*/ 16 h 137"/>
                <a:gd name="T88" fmla="*/ 114 w 199"/>
                <a:gd name="T89" fmla="*/ 13 h 137"/>
                <a:gd name="T90" fmla="*/ 91 w 199"/>
                <a:gd name="T91" fmla="*/ 8 h 137"/>
                <a:gd name="T92" fmla="*/ 83 w 199"/>
                <a:gd name="T93" fmla="*/ 1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9" h="137">
                  <a:moveTo>
                    <a:pt x="12" y="136"/>
                  </a:moveTo>
                  <a:cubicBezTo>
                    <a:pt x="11" y="136"/>
                    <a:pt x="9" y="136"/>
                    <a:pt x="8" y="135"/>
                  </a:cubicBezTo>
                  <a:cubicBezTo>
                    <a:pt x="6" y="135"/>
                    <a:pt x="5" y="134"/>
                    <a:pt x="4" y="133"/>
                  </a:cubicBezTo>
                  <a:cubicBezTo>
                    <a:pt x="3" y="132"/>
                    <a:pt x="3" y="131"/>
                    <a:pt x="2" y="130"/>
                  </a:cubicBezTo>
                  <a:cubicBezTo>
                    <a:pt x="1" y="129"/>
                    <a:pt x="1" y="127"/>
                    <a:pt x="1" y="126"/>
                  </a:cubicBezTo>
                  <a:cubicBezTo>
                    <a:pt x="0" y="124"/>
                    <a:pt x="1" y="122"/>
                    <a:pt x="1" y="120"/>
                  </a:cubicBezTo>
                  <a:cubicBezTo>
                    <a:pt x="2" y="118"/>
                    <a:pt x="3" y="117"/>
                    <a:pt x="4" y="116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7" y="112"/>
                    <a:pt x="7" y="112"/>
                    <a:pt x="7" y="111"/>
                  </a:cubicBezTo>
                  <a:cubicBezTo>
                    <a:pt x="7" y="110"/>
                    <a:pt x="7" y="110"/>
                    <a:pt x="7" y="109"/>
                  </a:cubicBezTo>
                  <a:cubicBezTo>
                    <a:pt x="8" y="106"/>
                    <a:pt x="8" y="103"/>
                    <a:pt x="8" y="100"/>
                  </a:cubicBezTo>
                  <a:cubicBezTo>
                    <a:pt x="10" y="95"/>
                    <a:pt x="11" y="89"/>
                    <a:pt x="13" y="84"/>
                  </a:cubicBezTo>
                  <a:cubicBezTo>
                    <a:pt x="18" y="73"/>
                    <a:pt x="25" y="63"/>
                    <a:pt x="34" y="54"/>
                  </a:cubicBezTo>
                  <a:cubicBezTo>
                    <a:pt x="42" y="47"/>
                    <a:pt x="52" y="41"/>
                    <a:pt x="63" y="37"/>
                  </a:cubicBezTo>
                  <a:cubicBezTo>
                    <a:pt x="69" y="35"/>
                    <a:pt x="75" y="33"/>
                    <a:pt x="82" y="33"/>
                  </a:cubicBezTo>
                  <a:cubicBezTo>
                    <a:pt x="84" y="32"/>
                    <a:pt x="87" y="32"/>
                    <a:pt x="90" y="32"/>
                  </a:cubicBezTo>
                  <a:cubicBezTo>
                    <a:pt x="96" y="32"/>
                    <a:pt x="102" y="32"/>
                    <a:pt x="108" y="32"/>
                  </a:cubicBezTo>
                  <a:cubicBezTo>
                    <a:pt x="111" y="32"/>
                    <a:pt x="114" y="32"/>
                    <a:pt x="117" y="32"/>
                  </a:cubicBezTo>
                  <a:cubicBezTo>
                    <a:pt x="123" y="33"/>
                    <a:pt x="129" y="34"/>
                    <a:pt x="135" y="37"/>
                  </a:cubicBezTo>
                  <a:cubicBezTo>
                    <a:pt x="146" y="40"/>
                    <a:pt x="156" y="46"/>
                    <a:pt x="165" y="54"/>
                  </a:cubicBezTo>
                  <a:cubicBezTo>
                    <a:pt x="174" y="63"/>
                    <a:pt x="181" y="74"/>
                    <a:pt x="186" y="86"/>
                  </a:cubicBezTo>
                  <a:cubicBezTo>
                    <a:pt x="188" y="92"/>
                    <a:pt x="189" y="97"/>
                    <a:pt x="190" y="103"/>
                  </a:cubicBezTo>
                  <a:cubicBezTo>
                    <a:pt x="191" y="106"/>
                    <a:pt x="191" y="109"/>
                    <a:pt x="191" y="112"/>
                  </a:cubicBezTo>
                  <a:cubicBezTo>
                    <a:pt x="195" y="116"/>
                    <a:pt x="195" y="116"/>
                    <a:pt x="195" y="116"/>
                  </a:cubicBezTo>
                  <a:cubicBezTo>
                    <a:pt x="196" y="117"/>
                    <a:pt x="197" y="119"/>
                    <a:pt x="197" y="120"/>
                  </a:cubicBezTo>
                  <a:cubicBezTo>
                    <a:pt x="199" y="123"/>
                    <a:pt x="198" y="127"/>
                    <a:pt x="197" y="130"/>
                  </a:cubicBezTo>
                  <a:cubicBezTo>
                    <a:pt x="196" y="131"/>
                    <a:pt x="196" y="131"/>
                    <a:pt x="195" y="132"/>
                  </a:cubicBezTo>
                  <a:cubicBezTo>
                    <a:pt x="194" y="133"/>
                    <a:pt x="193" y="134"/>
                    <a:pt x="192" y="135"/>
                  </a:cubicBezTo>
                  <a:cubicBezTo>
                    <a:pt x="191" y="135"/>
                    <a:pt x="190" y="136"/>
                    <a:pt x="188" y="136"/>
                  </a:cubicBezTo>
                  <a:cubicBezTo>
                    <a:pt x="188" y="136"/>
                    <a:pt x="187" y="136"/>
                    <a:pt x="187" y="136"/>
                  </a:cubicBezTo>
                  <a:cubicBezTo>
                    <a:pt x="128" y="137"/>
                    <a:pt x="70" y="136"/>
                    <a:pt x="12" y="136"/>
                  </a:cubicBezTo>
                  <a:close/>
                  <a:moveTo>
                    <a:pt x="123" y="116"/>
                  </a:moveTo>
                  <a:cubicBezTo>
                    <a:pt x="122" y="116"/>
                    <a:pt x="122" y="116"/>
                    <a:pt x="121" y="116"/>
                  </a:cubicBezTo>
                  <a:cubicBezTo>
                    <a:pt x="120" y="115"/>
                    <a:pt x="119" y="113"/>
                    <a:pt x="119" y="112"/>
                  </a:cubicBezTo>
                  <a:cubicBezTo>
                    <a:pt x="119" y="111"/>
                    <a:pt x="119" y="111"/>
                    <a:pt x="119" y="111"/>
                  </a:cubicBezTo>
                  <a:cubicBezTo>
                    <a:pt x="119" y="110"/>
                    <a:pt x="120" y="110"/>
                    <a:pt x="120" y="109"/>
                  </a:cubicBezTo>
                  <a:cubicBezTo>
                    <a:pt x="120" y="109"/>
                    <a:pt x="121" y="109"/>
                    <a:pt x="121" y="108"/>
                  </a:cubicBezTo>
                  <a:cubicBezTo>
                    <a:pt x="122" y="108"/>
                    <a:pt x="122" y="108"/>
                    <a:pt x="123" y="108"/>
                  </a:cubicBezTo>
                  <a:cubicBezTo>
                    <a:pt x="128" y="108"/>
                    <a:pt x="134" y="108"/>
                    <a:pt x="139" y="108"/>
                  </a:cubicBezTo>
                  <a:cubicBezTo>
                    <a:pt x="140" y="108"/>
                    <a:pt x="140" y="108"/>
                    <a:pt x="141" y="108"/>
                  </a:cubicBezTo>
                  <a:cubicBezTo>
                    <a:pt x="141" y="109"/>
                    <a:pt x="142" y="109"/>
                    <a:pt x="142" y="109"/>
                  </a:cubicBezTo>
                  <a:cubicBezTo>
                    <a:pt x="142" y="110"/>
                    <a:pt x="143" y="110"/>
                    <a:pt x="143" y="111"/>
                  </a:cubicBezTo>
                  <a:cubicBezTo>
                    <a:pt x="143" y="111"/>
                    <a:pt x="143" y="111"/>
                    <a:pt x="143" y="112"/>
                  </a:cubicBezTo>
                  <a:cubicBezTo>
                    <a:pt x="143" y="113"/>
                    <a:pt x="142" y="115"/>
                    <a:pt x="141" y="115"/>
                  </a:cubicBezTo>
                  <a:cubicBezTo>
                    <a:pt x="140" y="116"/>
                    <a:pt x="140" y="116"/>
                    <a:pt x="139" y="116"/>
                  </a:cubicBezTo>
                  <a:cubicBezTo>
                    <a:pt x="134" y="116"/>
                    <a:pt x="128" y="116"/>
                    <a:pt x="123" y="116"/>
                  </a:cubicBezTo>
                  <a:close/>
                  <a:moveTo>
                    <a:pt x="15" y="116"/>
                  </a:moveTo>
                  <a:cubicBezTo>
                    <a:pt x="15" y="119"/>
                    <a:pt x="11" y="120"/>
                    <a:pt x="9" y="122"/>
                  </a:cubicBezTo>
                  <a:cubicBezTo>
                    <a:pt x="9" y="122"/>
                    <a:pt x="9" y="123"/>
                    <a:pt x="9" y="123"/>
                  </a:cubicBezTo>
                  <a:cubicBezTo>
                    <a:pt x="8" y="123"/>
                    <a:pt x="8" y="124"/>
                    <a:pt x="8" y="124"/>
                  </a:cubicBezTo>
                  <a:cubicBezTo>
                    <a:pt x="8" y="126"/>
                    <a:pt x="9" y="127"/>
                    <a:pt x="11" y="128"/>
                  </a:cubicBezTo>
                  <a:cubicBezTo>
                    <a:pt x="11" y="128"/>
                    <a:pt x="12" y="128"/>
                    <a:pt x="12" y="128"/>
                  </a:cubicBezTo>
                  <a:cubicBezTo>
                    <a:pt x="70" y="129"/>
                    <a:pt x="128" y="128"/>
                    <a:pt x="186" y="128"/>
                  </a:cubicBezTo>
                  <a:cubicBezTo>
                    <a:pt x="187" y="128"/>
                    <a:pt x="187" y="128"/>
                    <a:pt x="188" y="128"/>
                  </a:cubicBezTo>
                  <a:cubicBezTo>
                    <a:pt x="189" y="127"/>
                    <a:pt x="190" y="126"/>
                    <a:pt x="190" y="124"/>
                  </a:cubicBezTo>
                  <a:cubicBezTo>
                    <a:pt x="190" y="124"/>
                    <a:pt x="190" y="124"/>
                    <a:pt x="190" y="123"/>
                  </a:cubicBezTo>
                  <a:cubicBezTo>
                    <a:pt x="190" y="123"/>
                    <a:pt x="190" y="122"/>
                    <a:pt x="189" y="121"/>
                  </a:cubicBezTo>
                  <a:cubicBezTo>
                    <a:pt x="188" y="120"/>
                    <a:pt x="186" y="118"/>
                    <a:pt x="184" y="116"/>
                  </a:cubicBezTo>
                  <a:cubicBezTo>
                    <a:pt x="184" y="116"/>
                    <a:pt x="183" y="116"/>
                    <a:pt x="183" y="116"/>
                  </a:cubicBezTo>
                  <a:cubicBezTo>
                    <a:pt x="178" y="116"/>
                    <a:pt x="172" y="116"/>
                    <a:pt x="167" y="116"/>
                  </a:cubicBezTo>
                  <a:cubicBezTo>
                    <a:pt x="166" y="116"/>
                    <a:pt x="166" y="116"/>
                    <a:pt x="165" y="116"/>
                  </a:cubicBezTo>
                  <a:cubicBezTo>
                    <a:pt x="164" y="115"/>
                    <a:pt x="163" y="113"/>
                    <a:pt x="163" y="112"/>
                  </a:cubicBezTo>
                  <a:cubicBezTo>
                    <a:pt x="163" y="111"/>
                    <a:pt x="163" y="111"/>
                    <a:pt x="163" y="111"/>
                  </a:cubicBezTo>
                  <a:cubicBezTo>
                    <a:pt x="163" y="110"/>
                    <a:pt x="164" y="110"/>
                    <a:pt x="164" y="109"/>
                  </a:cubicBezTo>
                  <a:cubicBezTo>
                    <a:pt x="164" y="109"/>
                    <a:pt x="165" y="109"/>
                    <a:pt x="165" y="108"/>
                  </a:cubicBezTo>
                  <a:cubicBezTo>
                    <a:pt x="166" y="108"/>
                    <a:pt x="166" y="108"/>
                    <a:pt x="167" y="108"/>
                  </a:cubicBezTo>
                  <a:cubicBezTo>
                    <a:pt x="172" y="108"/>
                    <a:pt x="177" y="108"/>
                    <a:pt x="183" y="108"/>
                  </a:cubicBezTo>
                  <a:cubicBezTo>
                    <a:pt x="183" y="107"/>
                    <a:pt x="182" y="105"/>
                    <a:pt x="182" y="104"/>
                  </a:cubicBezTo>
                  <a:cubicBezTo>
                    <a:pt x="181" y="98"/>
                    <a:pt x="180" y="93"/>
                    <a:pt x="178" y="88"/>
                  </a:cubicBezTo>
                  <a:cubicBezTo>
                    <a:pt x="174" y="77"/>
                    <a:pt x="168" y="68"/>
                    <a:pt x="160" y="61"/>
                  </a:cubicBezTo>
                  <a:cubicBezTo>
                    <a:pt x="152" y="53"/>
                    <a:pt x="143" y="48"/>
                    <a:pt x="134" y="44"/>
                  </a:cubicBezTo>
                  <a:cubicBezTo>
                    <a:pt x="128" y="42"/>
                    <a:pt x="122" y="41"/>
                    <a:pt x="117" y="40"/>
                  </a:cubicBezTo>
                  <a:cubicBezTo>
                    <a:pt x="114" y="40"/>
                    <a:pt x="112" y="40"/>
                    <a:pt x="109" y="40"/>
                  </a:cubicBezTo>
                  <a:cubicBezTo>
                    <a:pt x="103" y="40"/>
                    <a:pt x="97" y="40"/>
                    <a:pt x="91" y="40"/>
                  </a:cubicBezTo>
                  <a:cubicBezTo>
                    <a:pt x="88" y="40"/>
                    <a:pt x="85" y="40"/>
                    <a:pt x="82" y="40"/>
                  </a:cubicBezTo>
                  <a:cubicBezTo>
                    <a:pt x="77" y="41"/>
                    <a:pt x="71" y="42"/>
                    <a:pt x="65" y="44"/>
                  </a:cubicBezTo>
                  <a:cubicBezTo>
                    <a:pt x="54" y="49"/>
                    <a:pt x="44" y="55"/>
                    <a:pt x="35" y="64"/>
                  </a:cubicBezTo>
                  <a:cubicBezTo>
                    <a:pt x="28" y="72"/>
                    <a:pt x="23" y="81"/>
                    <a:pt x="19" y="91"/>
                  </a:cubicBezTo>
                  <a:cubicBezTo>
                    <a:pt x="17" y="97"/>
                    <a:pt x="16" y="102"/>
                    <a:pt x="15" y="108"/>
                  </a:cubicBezTo>
                  <a:cubicBezTo>
                    <a:pt x="107" y="108"/>
                    <a:pt x="107" y="108"/>
                    <a:pt x="107" y="108"/>
                  </a:cubicBezTo>
                  <a:cubicBezTo>
                    <a:pt x="107" y="108"/>
                    <a:pt x="107" y="108"/>
                    <a:pt x="107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9"/>
                    <a:pt x="109" y="109"/>
                    <a:pt x="110" y="109"/>
                  </a:cubicBezTo>
                  <a:cubicBezTo>
                    <a:pt x="111" y="110"/>
                    <a:pt x="111" y="112"/>
                    <a:pt x="111" y="113"/>
                  </a:cubicBezTo>
                  <a:cubicBezTo>
                    <a:pt x="111" y="114"/>
                    <a:pt x="110" y="114"/>
                    <a:pt x="110" y="115"/>
                  </a:cubicBezTo>
                  <a:cubicBezTo>
                    <a:pt x="109" y="115"/>
                    <a:pt x="109" y="116"/>
                    <a:pt x="108" y="116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76" y="116"/>
                    <a:pt x="46" y="116"/>
                    <a:pt x="15" y="116"/>
                  </a:cubicBezTo>
                  <a:cubicBezTo>
                    <a:pt x="15" y="116"/>
                    <a:pt x="15" y="116"/>
                    <a:pt x="15" y="116"/>
                  </a:cubicBezTo>
                  <a:close/>
                  <a:moveTo>
                    <a:pt x="155" y="84"/>
                  </a:moveTo>
                  <a:cubicBezTo>
                    <a:pt x="155" y="84"/>
                    <a:pt x="154" y="84"/>
                    <a:pt x="154" y="84"/>
                  </a:cubicBezTo>
                  <a:cubicBezTo>
                    <a:pt x="153" y="84"/>
                    <a:pt x="152" y="83"/>
                    <a:pt x="152" y="82"/>
                  </a:cubicBezTo>
                  <a:cubicBezTo>
                    <a:pt x="151" y="82"/>
                    <a:pt x="151" y="81"/>
                    <a:pt x="151" y="81"/>
                  </a:cubicBezTo>
                  <a:cubicBezTo>
                    <a:pt x="151" y="80"/>
                    <a:pt x="151" y="80"/>
                    <a:pt x="151" y="79"/>
                  </a:cubicBezTo>
                  <a:cubicBezTo>
                    <a:pt x="151" y="78"/>
                    <a:pt x="150" y="77"/>
                    <a:pt x="150" y="76"/>
                  </a:cubicBezTo>
                  <a:cubicBezTo>
                    <a:pt x="148" y="72"/>
                    <a:pt x="144" y="69"/>
                    <a:pt x="141" y="66"/>
                  </a:cubicBezTo>
                  <a:cubicBezTo>
                    <a:pt x="140" y="66"/>
                    <a:pt x="138" y="65"/>
                    <a:pt x="137" y="64"/>
                  </a:cubicBezTo>
                  <a:cubicBezTo>
                    <a:pt x="137" y="64"/>
                    <a:pt x="136" y="64"/>
                    <a:pt x="136" y="64"/>
                  </a:cubicBezTo>
                  <a:cubicBezTo>
                    <a:pt x="135" y="64"/>
                    <a:pt x="135" y="64"/>
                    <a:pt x="135" y="64"/>
                  </a:cubicBezTo>
                  <a:cubicBezTo>
                    <a:pt x="135" y="64"/>
                    <a:pt x="135" y="64"/>
                    <a:pt x="135" y="64"/>
                  </a:cubicBezTo>
                  <a:cubicBezTo>
                    <a:pt x="134" y="63"/>
                    <a:pt x="133" y="63"/>
                    <a:pt x="133" y="62"/>
                  </a:cubicBezTo>
                  <a:cubicBezTo>
                    <a:pt x="133" y="62"/>
                    <a:pt x="133" y="62"/>
                    <a:pt x="133" y="61"/>
                  </a:cubicBezTo>
                  <a:cubicBezTo>
                    <a:pt x="132" y="60"/>
                    <a:pt x="132" y="58"/>
                    <a:pt x="133" y="57"/>
                  </a:cubicBezTo>
                  <a:cubicBezTo>
                    <a:pt x="134" y="57"/>
                    <a:pt x="134" y="57"/>
                    <a:pt x="135" y="56"/>
                  </a:cubicBezTo>
                  <a:cubicBezTo>
                    <a:pt x="135" y="56"/>
                    <a:pt x="136" y="56"/>
                    <a:pt x="137" y="56"/>
                  </a:cubicBezTo>
                  <a:cubicBezTo>
                    <a:pt x="137" y="56"/>
                    <a:pt x="138" y="56"/>
                    <a:pt x="138" y="56"/>
                  </a:cubicBezTo>
                  <a:cubicBezTo>
                    <a:pt x="139" y="57"/>
                    <a:pt x="140" y="57"/>
                    <a:pt x="140" y="57"/>
                  </a:cubicBezTo>
                  <a:cubicBezTo>
                    <a:pt x="147" y="60"/>
                    <a:pt x="152" y="64"/>
                    <a:pt x="156" y="70"/>
                  </a:cubicBezTo>
                  <a:cubicBezTo>
                    <a:pt x="157" y="72"/>
                    <a:pt x="157" y="73"/>
                    <a:pt x="158" y="74"/>
                  </a:cubicBezTo>
                  <a:cubicBezTo>
                    <a:pt x="158" y="75"/>
                    <a:pt x="158" y="75"/>
                    <a:pt x="158" y="76"/>
                  </a:cubicBezTo>
                  <a:cubicBezTo>
                    <a:pt x="158" y="77"/>
                    <a:pt x="159" y="77"/>
                    <a:pt x="159" y="78"/>
                  </a:cubicBezTo>
                  <a:cubicBezTo>
                    <a:pt x="159" y="79"/>
                    <a:pt x="159" y="79"/>
                    <a:pt x="159" y="80"/>
                  </a:cubicBezTo>
                  <a:cubicBezTo>
                    <a:pt x="159" y="81"/>
                    <a:pt x="159" y="82"/>
                    <a:pt x="158" y="83"/>
                  </a:cubicBezTo>
                  <a:cubicBezTo>
                    <a:pt x="157" y="83"/>
                    <a:pt x="157" y="83"/>
                    <a:pt x="157" y="84"/>
                  </a:cubicBezTo>
                  <a:cubicBezTo>
                    <a:pt x="156" y="84"/>
                    <a:pt x="156" y="84"/>
                    <a:pt x="155" y="84"/>
                  </a:cubicBezTo>
                  <a:cubicBezTo>
                    <a:pt x="155" y="84"/>
                    <a:pt x="155" y="84"/>
                    <a:pt x="155" y="84"/>
                  </a:cubicBezTo>
                  <a:close/>
                  <a:moveTo>
                    <a:pt x="75" y="24"/>
                  </a:moveTo>
                  <a:cubicBezTo>
                    <a:pt x="75" y="24"/>
                    <a:pt x="75" y="24"/>
                    <a:pt x="75" y="24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5" y="15"/>
                    <a:pt x="75" y="15"/>
                    <a:pt x="75" y="14"/>
                  </a:cubicBezTo>
                  <a:cubicBezTo>
                    <a:pt x="75" y="13"/>
                    <a:pt x="76" y="11"/>
                    <a:pt x="76" y="10"/>
                  </a:cubicBezTo>
                  <a:cubicBezTo>
                    <a:pt x="78" y="6"/>
                    <a:pt x="81" y="3"/>
                    <a:pt x="86" y="1"/>
                  </a:cubicBezTo>
                  <a:cubicBezTo>
                    <a:pt x="87" y="0"/>
                    <a:pt x="89" y="0"/>
                    <a:pt x="91" y="0"/>
                  </a:cubicBezTo>
                  <a:cubicBezTo>
                    <a:pt x="96" y="0"/>
                    <a:pt x="102" y="0"/>
                    <a:pt x="107" y="0"/>
                  </a:cubicBezTo>
                  <a:cubicBezTo>
                    <a:pt x="109" y="0"/>
                    <a:pt x="111" y="0"/>
                    <a:pt x="113" y="1"/>
                  </a:cubicBezTo>
                  <a:cubicBezTo>
                    <a:pt x="117" y="3"/>
                    <a:pt x="120" y="6"/>
                    <a:pt x="122" y="10"/>
                  </a:cubicBezTo>
                  <a:cubicBezTo>
                    <a:pt x="122" y="11"/>
                    <a:pt x="123" y="13"/>
                    <a:pt x="123" y="14"/>
                  </a:cubicBezTo>
                  <a:cubicBezTo>
                    <a:pt x="123" y="15"/>
                    <a:pt x="123" y="15"/>
                    <a:pt x="123" y="16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07" y="24"/>
                    <a:pt x="91" y="24"/>
                    <a:pt x="75" y="24"/>
                  </a:cubicBezTo>
                  <a:close/>
                  <a:moveTo>
                    <a:pt x="83" y="16"/>
                  </a:moveTo>
                  <a:cubicBezTo>
                    <a:pt x="115" y="16"/>
                    <a:pt x="115" y="16"/>
                    <a:pt x="115" y="16"/>
                  </a:cubicBezTo>
                  <a:cubicBezTo>
                    <a:pt x="115" y="16"/>
                    <a:pt x="115" y="16"/>
                    <a:pt x="115" y="15"/>
                  </a:cubicBezTo>
                  <a:cubicBezTo>
                    <a:pt x="115" y="15"/>
                    <a:pt x="115" y="14"/>
                    <a:pt x="114" y="13"/>
                  </a:cubicBezTo>
                  <a:cubicBezTo>
                    <a:pt x="114" y="11"/>
                    <a:pt x="112" y="9"/>
                    <a:pt x="110" y="9"/>
                  </a:cubicBezTo>
                  <a:cubicBezTo>
                    <a:pt x="109" y="8"/>
                    <a:pt x="108" y="8"/>
                    <a:pt x="107" y="8"/>
                  </a:cubicBezTo>
                  <a:cubicBezTo>
                    <a:pt x="102" y="8"/>
                    <a:pt x="96" y="8"/>
                    <a:pt x="91" y="8"/>
                  </a:cubicBezTo>
                  <a:cubicBezTo>
                    <a:pt x="90" y="8"/>
                    <a:pt x="89" y="8"/>
                    <a:pt x="88" y="8"/>
                  </a:cubicBezTo>
                  <a:cubicBezTo>
                    <a:pt x="86" y="9"/>
                    <a:pt x="84" y="11"/>
                    <a:pt x="84" y="13"/>
                  </a:cubicBezTo>
                  <a:cubicBezTo>
                    <a:pt x="83" y="14"/>
                    <a:pt x="83" y="15"/>
                    <a:pt x="83" y="16"/>
                  </a:cubicBezTo>
                  <a:cubicBezTo>
                    <a:pt x="83" y="16"/>
                    <a:pt x="83" y="16"/>
                    <a:pt x="83" y="16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96"/>
            <p:cNvSpPr>
              <a:spLocks noEditPoints="1"/>
            </p:cNvSpPr>
            <p:nvPr/>
          </p:nvSpPr>
          <p:spPr bwMode="auto">
            <a:xfrm>
              <a:off x="2988" y="2722"/>
              <a:ext cx="94" cy="303"/>
            </a:xfrm>
            <a:custGeom>
              <a:avLst/>
              <a:gdLst>
                <a:gd name="T0" fmla="*/ 24 w 40"/>
                <a:gd name="T1" fmla="*/ 45 h 128"/>
                <a:gd name="T2" fmla="*/ 24 w 40"/>
                <a:gd name="T3" fmla="*/ 125 h 128"/>
                <a:gd name="T4" fmla="*/ 0 w 40"/>
                <a:gd name="T5" fmla="*/ 93 h 128"/>
                <a:gd name="T6" fmla="*/ 0 w 40"/>
                <a:gd name="T7" fmla="*/ 45 h 128"/>
                <a:gd name="T8" fmla="*/ 24 w 40"/>
                <a:gd name="T9" fmla="*/ 45 h 128"/>
                <a:gd name="T10" fmla="*/ 40 w 40"/>
                <a:gd name="T11" fmla="*/ 5 h 128"/>
                <a:gd name="T12" fmla="*/ 0 w 40"/>
                <a:gd name="T13" fmla="*/ 29 h 128"/>
                <a:gd name="T14" fmla="*/ 24 w 40"/>
                <a:gd name="T15" fmla="*/ 29 h 128"/>
                <a:gd name="T16" fmla="*/ 40 w 40"/>
                <a:gd name="T17" fmla="*/ 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128">
                  <a:moveTo>
                    <a:pt x="24" y="45"/>
                  </a:moveTo>
                  <a:cubicBezTo>
                    <a:pt x="24" y="125"/>
                    <a:pt x="24" y="125"/>
                    <a:pt x="24" y="125"/>
                  </a:cubicBezTo>
                  <a:cubicBezTo>
                    <a:pt x="24" y="125"/>
                    <a:pt x="0" y="128"/>
                    <a:pt x="0" y="9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24" y="45"/>
                    <a:pt x="24" y="45"/>
                    <a:pt x="24" y="45"/>
                  </a:cubicBezTo>
                  <a:close/>
                  <a:moveTo>
                    <a:pt x="40" y="5"/>
                  </a:moveTo>
                  <a:cubicBezTo>
                    <a:pt x="40" y="5"/>
                    <a:pt x="1" y="0"/>
                    <a:pt x="0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3" y="4"/>
                    <a:pt x="40" y="5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97"/>
            <p:cNvSpPr>
              <a:spLocks noEditPoints="1"/>
            </p:cNvSpPr>
            <p:nvPr/>
          </p:nvSpPr>
          <p:spPr bwMode="auto">
            <a:xfrm>
              <a:off x="2940" y="2838"/>
              <a:ext cx="474" cy="38"/>
            </a:xfrm>
            <a:custGeom>
              <a:avLst/>
              <a:gdLst>
                <a:gd name="T0" fmla="*/ 436 w 474"/>
                <a:gd name="T1" fmla="*/ 38 h 38"/>
                <a:gd name="T2" fmla="*/ 455 w 474"/>
                <a:gd name="T3" fmla="*/ 38 h 38"/>
                <a:gd name="T4" fmla="*/ 455 w 474"/>
                <a:gd name="T5" fmla="*/ 19 h 38"/>
                <a:gd name="T6" fmla="*/ 474 w 474"/>
                <a:gd name="T7" fmla="*/ 19 h 38"/>
                <a:gd name="T8" fmla="*/ 474 w 474"/>
                <a:gd name="T9" fmla="*/ 0 h 38"/>
                <a:gd name="T10" fmla="*/ 436 w 474"/>
                <a:gd name="T11" fmla="*/ 0 h 38"/>
                <a:gd name="T12" fmla="*/ 436 w 474"/>
                <a:gd name="T13" fmla="*/ 38 h 38"/>
                <a:gd name="T14" fmla="*/ 436 w 474"/>
                <a:gd name="T15" fmla="*/ 38 h 38"/>
                <a:gd name="T16" fmla="*/ 38 w 474"/>
                <a:gd name="T17" fmla="*/ 38 h 38"/>
                <a:gd name="T18" fmla="*/ 19 w 474"/>
                <a:gd name="T19" fmla="*/ 38 h 38"/>
                <a:gd name="T20" fmla="*/ 19 w 474"/>
                <a:gd name="T21" fmla="*/ 19 h 38"/>
                <a:gd name="T22" fmla="*/ 0 w 474"/>
                <a:gd name="T23" fmla="*/ 19 h 38"/>
                <a:gd name="T24" fmla="*/ 0 w 474"/>
                <a:gd name="T25" fmla="*/ 0 h 38"/>
                <a:gd name="T26" fmla="*/ 38 w 474"/>
                <a:gd name="T27" fmla="*/ 0 h 38"/>
                <a:gd name="T28" fmla="*/ 38 w 474"/>
                <a:gd name="T29" fmla="*/ 38 h 38"/>
                <a:gd name="T30" fmla="*/ 38 w 474"/>
                <a:gd name="T3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4" h="38">
                  <a:moveTo>
                    <a:pt x="436" y="38"/>
                  </a:moveTo>
                  <a:lnTo>
                    <a:pt x="455" y="38"/>
                  </a:lnTo>
                  <a:lnTo>
                    <a:pt x="455" y="19"/>
                  </a:lnTo>
                  <a:lnTo>
                    <a:pt x="474" y="19"/>
                  </a:lnTo>
                  <a:lnTo>
                    <a:pt x="474" y="0"/>
                  </a:lnTo>
                  <a:lnTo>
                    <a:pt x="436" y="0"/>
                  </a:lnTo>
                  <a:lnTo>
                    <a:pt x="436" y="38"/>
                  </a:lnTo>
                  <a:lnTo>
                    <a:pt x="436" y="38"/>
                  </a:lnTo>
                  <a:close/>
                  <a:moveTo>
                    <a:pt x="38" y="38"/>
                  </a:moveTo>
                  <a:lnTo>
                    <a:pt x="19" y="38"/>
                  </a:lnTo>
                  <a:lnTo>
                    <a:pt x="19" y="19"/>
                  </a:lnTo>
                  <a:lnTo>
                    <a:pt x="0" y="19"/>
                  </a:lnTo>
                  <a:lnTo>
                    <a:pt x="0" y="0"/>
                  </a:lnTo>
                  <a:lnTo>
                    <a:pt x="38" y="0"/>
                  </a:ln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D9D9D9"/>
            </a:solidFill>
            <a:ln w="30163" cap="sq">
              <a:solidFill>
                <a:srgbClr val="73737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98"/>
            <p:cNvSpPr>
              <a:spLocks noEditPoints="1"/>
            </p:cNvSpPr>
            <p:nvPr/>
          </p:nvSpPr>
          <p:spPr bwMode="auto">
            <a:xfrm>
              <a:off x="2978" y="2554"/>
              <a:ext cx="398" cy="474"/>
            </a:xfrm>
            <a:custGeom>
              <a:avLst/>
              <a:gdLst>
                <a:gd name="T0" fmla="*/ 7 w 168"/>
                <a:gd name="T1" fmla="*/ 193 h 200"/>
                <a:gd name="T2" fmla="*/ 0 w 168"/>
                <a:gd name="T3" fmla="*/ 112 h 200"/>
                <a:gd name="T4" fmla="*/ 167 w 168"/>
                <a:gd name="T5" fmla="*/ 184 h 200"/>
                <a:gd name="T6" fmla="*/ 145 w 168"/>
                <a:gd name="T7" fmla="*/ 200 h 200"/>
                <a:gd name="T8" fmla="*/ 145 w 168"/>
                <a:gd name="T9" fmla="*/ 192 h 200"/>
                <a:gd name="T10" fmla="*/ 160 w 168"/>
                <a:gd name="T11" fmla="*/ 176 h 200"/>
                <a:gd name="T12" fmla="*/ 9 w 168"/>
                <a:gd name="T13" fmla="*/ 182 h 200"/>
                <a:gd name="T14" fmla="*/ 136 w 168"/>
                <a:gd name="T15" fmla="*/ 184 h 200"/>
                <a:gd name="T16" fmla="*/ 133 w 168"/>
                <a:gd name="T17" fmla="*/ 178 h 200"/>
                <a:gd name="T18" fmla="*/ 139 w 168"/>
                <a:gd name="T19" fmla="*/ 175 h 200"/>
                <a:gd name="T20" fmla="*/ 144 w 168"/>
                <a:gd name="T21" fmla="*/ 167 h 200"/>
                <a:gd name="T22" fmla="*/ 145 w 168"/>
                <a:gd name="T23" fmla="*/ 150 h 200"/>
                <a:gd name="T24" fmla="*/ 151 w 168"/>
                <a:gd name="T25" fmla="*/ 150 h 200"/>
                <a:gd name="T26" fmla="*/ 152 w 168"/>
                <a:gd name="T27" fmla="*/ 169 h 200"/>
                <a:gd name="T28" fmla="*/ 141 w 168"/>
                <a:gd name="T29" fmla="*/ 183 h 200"/>
                <a:gd name="T30" fmla="*/ 0 w 168"/>
                <a:gd name="T31" fmla="*/ 96 h 200"/>
                <a:gd name="T32" fmla="*/ 19 w 168"/>
                <a:gd name="T33" fmla="*/ 73 h 200"/>
                <a:gd name="T34" fmla="*/ 64 w 168"/>
                <a:gd name="T35" fmla="*/ 60 h 200"/>
                <a:gd name="T36" fmla="*/ 144 w 168"/>
                <a:gd name="T37" fmla="*/ 72 h 200"/>
                <a:gd name="T38" fmla="*/ 168 w 168"/>
                <a:gd name="T39" fmla="*/ 96 h 200"/>
                <a:gd name="T40" fmla="*/ 28 w 168"/>
                <a:gd name="T41" fmla="*/ 80 h 200"/>
                <a:gd name="T42" fmla="*/ 8 w 168"/>
                <a:gd name="T43" fmla="*/ 95 h 200"/>
                <a:gd name="T44" fmla="*/ 159 w 168"/>
                <a:gd name="T45" fmla="*/ 92 h 200"/>
                <a:gd name="T46" fmla="*/ 100 w 168"/>
                <a:gd name="T47" fmla="*/ 80 h 200"/>
                <a:gd name="T48" fmla="*/ 100 w 168"/>
                <a:gd name="T49" fmla="*/ 80 h 200"/>
                <a:gd name="T50" fmla="*/ 88 w 168"/>
                <a:gd name="T51" fmla="*/ 40 h 200"/>
                <a:gd name="T52" fmla="*/ 84 w 168"/>
                <a:gd name="T53" fmla="*/ 34 h 200"/>
                <a:gd name="T54" fmla="*/ 87 w 168"/>
                <a:gd name="T55" fmla="*/ 28 h 200"/>
                <a:gd name="T56" fmla="*/ 84 w 168"/>
                <a:gd name="T57" fmla="*/ 22 h 200"/>
                <a:gd name="T58" fmla="*/ 82 w 168"/>
                <a:gd name="T59" fmla="*/ 5 h 200"/>
                <a:gd name="T60" fmla="*/ 91 w 168"/>
                <a:gd name="T61" fmla="*/ 2 h 200"/>
                <a:gd name="T62" fmla="*/ 90 w 168"/>
                <a:gd name="T63" fmla="*/ 7 h 200"/>
                <a:gd name="T64" fmla="*/ 88 w 168"/>
                <a:gd name="T65" fmla="*/ 13 h 200"/>
                <a:gd name="T66" fmla="*/ 94 w 168"/>
                <a:gd name="T67" fmla="*/ 22 h 200"/>
                <a:gd name="T68" fmla="*/ 91 w 168"/>
                <a:gd name="T69" fmla="*/ 38 h 200"/>
                <a:gd name="T70" fmla="*/ 56 w 168"/>
                <a:gd name="T71" fmla="*/ 40 h 200"/>
                <a:gd name="T72" fmla="*/ 53 w 168"/>
                <a:gd name="T73" fmla="*/ 34 h 200"/>
                <a:gd name="T74" fmla="*/ 56 w 168"/>
                <a:gd name="T75" fmla="*/ 28 h 200"/>
                <a:gd name="T76" fmla="*/ 52 w 168"/>
                <a:gd name="T77" fmla="*/ 22 h 200"/>
                <a:gd name="T78" fmla="*/ 51 w 168"/>
                <a:gd name="T79" fmla="*/ 5 h 200"/>
                <a:gd name="T80" fmla="*/ 56 w 168"/>
                <a:gd name="T81" fmla="*/ 0 h 200"/>
                <a:gd name="T82" fmla="*/ 59 w 168"/>
                <a:gd name="T83" fmla="*/ 7 h 200"/>
                <a:gd name="T84" fmla="*/ 57 w 168"/>
                <a:gd name="T85" fmla="*/ 13 h 200"/>
                <a:gd name="T86" fmla="*/ 63 w 168"/>
                <a:gd name="T87" fmla="*/ 22 h 200"/>
                <a:gd name="T88" fmla="*/ 60 w 168"/>
                <a:gd name="T89" fmla="*/ 38 h 200"/>
                <a:gd name="T90" fmla="*/ 116 w 168"/>
                <a:gd name="T91" fmla="*/ 40 h 200"/>
                <a:gd name="T92" fmla="*/ 112 w 168"/>
                <a:gd name="T93" fmla="*/ 34 h 200"/>
                <a:gd name="T94" fmla="*/ 115 w 168"/>
                <a:gd name="T95" fmla="*/ 28 h 200"/>
                <a:gd name="T96" fmla="*/ 112 w 168"/>
                <a:gd name="T97" fmla="*/ 22 h 200"/>
                <a:gd name="T98" fmla="*/ 110 w 168"/>
                <a:gd name="T99" fmla="*/ 5 h 200"/>
                <a:gd name="T100" fmla="*/ 116 w 168"/>
                <a:gd name="T101" fmla="*/ 0 h 200"/>
                <a:gd name="T102" fmla="*/ 118 w 168"/>
                <a:gd name="T103" fmla="*/ 7 h 200"/>
                <a:gd name="T104" fmla="*/ 116 w 168"/>
                <a:gd name="T105" fmla="*/ 13 h 200"/>
                <a:gd name="T106" fmla="*/ 122 w 168"/>
                <a:gd name="T107" fmla="*/ 22 h 200"/>
                <a:gd name="T108" fmla="*/ 119 w 168"/>
                <a:gd name="T109" fmla="*/ 3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8" h="200">
                  <a:moveTo>
                    <a:pt x="24" y="200"/>
                  </a:moveTo>
                  <a:cubicBezTo>
                    <a:pt x="23" y="200"/>
                    <a:pt x="22" y="200"/>
                    <a:pt x="22" y="200"/>
                  </a:cubicBezTo>
                  <a:cubicBezTo>
                    <a:pt x="20" y="200"/>
                    <a:pt x="18" y="199"/>
                    <a:pt x="16" y="199"/>
                  </a:cubicBezTo>
                  <a:cubicBezTo>
                    <a:pt x="13" y="197"/>
                    <a:pt x="10" y="195"/>
                    <a:pt x="7" y="193"/>
                  </a:cubicBezTo>
                  <a:cubicBezTo>
                    <a:pt x="4" y="190"/>
                    <a:pt x="2" y="187"/>
                    <a:pt x="1" y="184"/>
                  </a:cubicBezTo>
                  <a:cubicBezTo>
                    <a:pt x="1" y="182"/>
                    <a:pt x="0" y="180"/>
                    <a:pt x="0" y="178"/>
                  </a:cubicBezTo>
                  <a:cubicBezTo>
                    <a:pt x="0" y="178"/>
                    <a:pt x="0" y="177"/>
                    <a:pt x="0" y="176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8" y="176"/>
                    <a:pt x="168" y="176"/>
                    <a:pt x="168" y="176"/>
                  </a:cubicBezTo>
                  <a:cubicBezTo>
                    <a:pt x="168" y="177"/>
                    <a:pt x="168" y="178"/>
                    <a:pt x="168" y="178"/>
                  </a:cubicBezTo>
                  <a:cubicBezTo>
                    <a:pt x="168" y="180"/>
                    <a:pt x="167" y="182"/>
                    <a:pt x="167" y="184"/>
                  </a:cubicBezTo>
                  <a:cubicBezTo>
                    <a:pt x="166" y="187"/>
                    <a:pt x="164" y="190"/>
                    <a:pt x="161" y="193"/>
                  </a:cubicBezTo>
                  <a:cubicBezTo>
                    <a:pt x="159" y="195"/>
                    <a:pt x="156" y="197"/>
                    <a:pt x="153" y="198"/>
                  </a:cubicBezTo>
                  <a:cubicBezTo>
                    <a:pt x="151" y="199"/>
                    <a:pt x="149" y="200"/>
                    <a:pt x="147" y="200"/>
                  </a:cubicBezTo>
                  <a:cubicBezTo>
                    <a:pt x="146" y="200"/>
                    <a:pt x="145" y="200"/>
                    <a:pt x="145" y="200"/>
                  </a:cubicBezTo>
                  <a:cubicBezTo>
                    <a:pt x="104" y="200"/>
                    <a:pt x="64" y="200"/>
                    <a:pt x="24" y="200"/>
                  </a:cubicBezTo>
                  <a:close/>
                  <a:moveTo>
                    <a:pt x="24" y="192"/>
                  </a:moveTo>
                  <a:cubicBezTo>
                    <a:pt x="64" y="192"/>
                    <a:pt x="104" y="192"/>
                    <a:pt x="144" y="192"/>
                  </a:cubicBezTo>
                  <a:cubicBezTo>
                    <a:pt x="145" y="192"/>
                    <a:pt x="145" y="192"/>
                    <a:pt x="145" y="192"/>
                  </a:cubicBezTo>
                  <a:cubicBezTo>
                    <a:pt x="147" y="192"/>
                    <a:pt x="149" y="191"/>
                    <a:pt x="150" y="191"/>
                  </a:cubicBezTo>
                  <a:cubicBezTo>
                    <a:pt x="152" y="190"/>
                    <a:pt x="154" y="188"/>
                    <a:pt x="156" y="187"/>
                  </a:cubicBezTo>
                  <a:cubicBezTo>
                    <a:pt x="157" y="185"/>
                    <a:pt x="158" y="183"/>
                    <a:pt x="159" y="181"/>
                  </a:cubicBezTo>
                  <a:cubicBezTo>
                    <a:pt x="160" y="180"/>
                    <a:pt x="160" y="178"/>
                    <a:pt x="160" y="176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39"/>
                    <a:pt x="8" y="158"/>
                    <a:pt x="8" y="176"/>
                  </a:cubicBezTo>
                  <a:cubicBezTo>
                    <a:pt x="8" y="178"/>
                    <a:pt x="8" y="180"/>
                    <a:pt x="9" y="182"/>
                  </a:cubicBezTo>
                  <a:cubicBezTo>
                    <a:pt x="11" y="186"/>
                    <a:pt x="14" y="189"/>
                    <a:pt x="18" y="191"/>
                  </a:cubicBezTo>
                  <a:cubicBezTo>
                    <a:pt x="19" y="191"/>
                    <a:pt x="21" y="192"/>
                    <a:pt x="23" y="192"/>
                  </a:cubicBezTo>
                  <a:cubicBezTo>
                    <a:pt x="23" y="192"/>
                    <a:pt x="24" y="192"/>
                    <a:pt x="24" y="192"/>
                  </a:cubicBezTo>
                  <a:close/>
                  <a:moveTo>
                    <a:pt x="136" y="184"/>
                  </a:moveTo>
                  <a:cubicBezTo>
                    <a:pt x="135" y="184"/>
                    <a:pt x="135" y="184"/>
                    <a:pt x="134" y="184"/>
                  </a:cubicBezTo>
                  <a:cubicBezTo>
                    <a:pt x="134" y="183"/>
                    <a:pt x="133" y="183"/>
                    <a:pt x="133" y="183"/>
                  </a:cubicBezTo>
                  <a:cubicBezTo>
                    <a:pt x="132" y="182"/>
                    <a:pt x="132" y="180"/>
                    <a:pt x="132" y="179"/>
                  </a:cubicBezTo>
                  <a:cubicBezTo>
                    <a:pt x="132" y="179"/>
                    <a:pt x="132" y="178"/>
                    <a:pt x="133" y="178"/>
                  </a:cubicBezTo>
                  <a:cubicBezTo>
                    <a:pt x="133" y="177"/>
                    <a:pt x="133" y="177"/>
                    <a:pt x="133" y="177"/>
                  </a:cubicBezTo>
                  <a:cubicBezTo>
                    <a:pt x="134" y="176"/>
                    <a:pt x="135" y="176"/>
                    <a:pt x="136" y="176"/>
                  </a:cubicBezTo>
                  <a:cubicBezTo>
                    <a:pt x="136" y="176"/>
                    <a:pt x="136" y="176"/>
                    <a:pt x="137" y="176"/>
                  </a:cubicBezTo>
                  <a:cubicBezTo>
                    <a:pt x="138" y="176"/>
                    <a:pt x="138" y="176"/>
                    <a:pt x="139" y="175"/>
                  </a:cubicBezTo>
                  <a:cubicBezTo>
                    <a:pt x="140" y="175"/>
                    <a:pt x="140" y="175"/>
                    <a:pt x="140" y="175"/>
                  </a:cubicBezTo>
                  <a:cubicBezTo>
                    <a:pt x="142" y="174"/>
                    <a:pt x="143" y="171"/>
                    <a:pt x="144" y="169"/>
                  </a:cubicBezTo>
                  <a:cubicBezTo>
                    <a:pt x="144" y="169"/>
                    <a:pt x="144" y="169"/>
                    <a:pt x="144" y="168"/>
                  </a:cubicBezTo>
                  <a:cubicBezTo>
                    <a:pt x="144" y="168"/>
                    <a:pt x="144" y="168"/>
                    <a:pt x="144" y="167"/>
                  </a:cubicBezTo>
                  <a:cubicBezTo>
                    <a:pt x="144" y="167"/>
                    <a:pt x="144" y="166"/>
                    <a:pt x="144" y="166"/>
                  </a:cubicBezTo>
                  <a:cubicBezTo>
                    <a:pt x="144" y="165"/>
                    <a:pt x="144" y="165"/>
                    <a:pt x="144" y="164"/>
                  </a:cubicBezTo>
                  <a:cubicBezTo>
                    <a:pt x="144" y="160"/>
                    <a:pt x="144" y="156"/>
                    <a:pt x="144" y="152"/>
                  </a:cubicBezTo>
                  <a:cubicBezTo>
                    <a:pt x="144" y="151"/>
                    <a:pt x="144" y="151"/>
                    <a:pt x="145" y="150"/>
                  </a:cubicBezTo>
                  <a:cubicBezTo>
                    <a:pt x="145" y="149"/>
                    <a:pt x="147" y="148"/>
                    <a:pt x="148" y="148"/>
                  </a:cubicBezTo>
                  <a:cubicBezTo>
                    <a:pt x="148" y="148"/>
                    <a:pt x="149" y="148"/>
                    <a:pt x="149" y="148"/>
                  </a:cubicBezTo>
                  <a:cubicBezTo>
                    <a:pt x="150" y="148"/>
                    <a:pt x="150" y="149"/>
                    <a:pt x="151" y="149"/>
                  </a:cubicBezTo>
                  <a:cubicBezTo>
                    <a:pt x="151" y="149"/>
                    <a:pt x="151" y="150"/>
                    <a:pt x="151" y="150"/>
                  </a:cubicBezTo>
                  <a:cubicBezTo>
                    <a:pt x="152" y="151"/>
                    <a:pt x="152" y="151"/>
                    <a:pt x="152" y="152"/>
                  </a:cubicBezTo>
                  <a:cubicBezTo>
                    <a:pt x="152" y="156"/>
                    <a:pt x="152" y="160"/>
                    <a:pt x="152" y="164"/>
                  </a:cubicBezTo>
                  <a:cubicBezTo>
                    <a:pt x="152" y="164"/>
                    <a:pt x="152" y="165"/>
                    <a:pt x="152" y="165"/>
                  </a:cubicBezTo>
                  <a:cubicBezTo>
                    <a:pt x="152" y="166"/>
                    <a:pt x="152" y="168"/>
                    <a:pt x="152" y="169"/>
                  </a:cubicBezTo>
                  <a:cubicBezTo>
                    <a:pt x="151" y="172"/>
                    <a:pt x="150" y="175"/>
                    <a:pt x="148" y="178"/>
                  </a:cubicBezTo>
                  <a:cubicBezTo>
                    <a:pt x="148" y="179"/>
                    <a:pt x="148" y="179"/>
                    <a:pt x="147" y="180"/>
                  </a:cubicBezTo>
                  <a:cubicBezTo>
                    <a:pt x="146" y="180"/>
                    <a:pt x="146" y="181"/>
                    <a:pt x="145" y="182"/>
                  </a:cubicBezTo>
                  <a:cubicBezTo>
                    <a:pt x="144" y="182"/>
                    <a:pt x="143" y="183"/>
                    <a:pt x="141" y="183"/>
                  </a:cubicBezTo>
                  <a:cubicBezTo>
                    <a:pt x="140" y="184"/>
                    <a:pt x="138" y="184"/>
                    <a:pt x="137" y="184"/>
                  </a:cubicBezTo>
                  <a:cubicBezTo>
                    <a:pt x="136" y="184"/>
                    <a:pt x="136" y="184"/>
                    <a:pt x="136" y="184"/>
                  </a:cubicBezTo>
                  <a:close/>
                  <a:moveTo>
                    <a:pt x="0" y="104"/>
                  </a:moveTo>
                  <a:cubicBezTo>
                    <a:pt x="0" y="101"/>
                    <a:pt x="0" y="98"/>
                    <a:pt x="0" y="9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3"/>
                    <a:pt x="1" y="91"/>
                    <a:pt x="1" y="89"/>
                  </a:cubicBezTo>
                  <a:cubicBezTo>
                    <a:pt x="2" y="87"/>
                    <a:pt x="2" y="86"/>
                    <a:pt x="3" y="84"/>
                  </a:cubicBezTo>
                  <a:cubicBezTo>
                    <a:pt x="7" y="79"/>
                    <a:pt x="12" y="75"/>
                    <a:pt x="19" y="73"/>
                  </a:cubicBezTo>
                  <a:cubicBezTo>
                    <a:pt x="21" y="73"/>
                    <a:pt x="23" y="72"/>
                    <a:pt x="25" y="72"/>
                  </a:cubicBezTo>
                  <a:cubicBezTo>
                    <a:pt x="26" y="72"/>
                    <a:pt x="27" y="72"/>
                    <a:pt x="28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42" y="72"/>
                    <a:pt x="143" y="72"/>
                    <a:pt x="144" y="72"/>
                  </a:cubicBezTo>
                  <a:cubicBezTo>
                    <a:pt x="146" y="72"/>
                    <a:pt x="148" y="73"/>
                    <a:pt x="150" y="73"/>
                  </a:cubicBezTo>
                  <a:cubicBezTo>
                    <a:pt x="156" y="76"/>
                    <a:pt x="162" y="80"/>
                    <a:pt x="165" y="86"/>
                  </a:cubicBezTo>
                  <a:cubicBezTo>
                    <a:pt x="166" y="87"/>
                    <a:pt x="167" y="89"/>
                    <a:pt x="167" y="90"/>
                  </a:cubicBezTo>
                  <a:cubicBezTo>
                    <a:pt x="168" y="92"/>
                    <a:pt x="168" y="94"/>
                    <a:pt x="168" y="96"/>
                  </a:cubicBezTo>
                  <a:cubicBezTo>
                    <a:pt x="168" y="104"/>
                    <a:pt x="168" y="104"/>
                    <a:pt x="168" y="104"/>
                  </a:cubicBezTo>
                  <a:cubicBezTo>
                    <a:pt x="112" y="104"/>
                    <a:pt x="56" y="104"/>
                    <a:pt x="0" y="104"/>
                  </a:cubicBezTo>
                  <a:close/>
                  <a:moveTo>
                    <a:pt x="72" y="80"/>
                  </a:moveTo>
                  <a:cubicBezTo>
                    <a:pt x="57" y="80"/>
                    <a:pt x="42" y="80"/>
                    <a:pt x="28" y="80"/>
                  </a:cubicBezTo>
                  <a:cubicBezTo>
                    <a:pt x="26" y="80"/>
                    <a:pt x="24" y="80"/>
                    <a:pt x="22" y="81"/>
                  </a:cubicBezTo>
                  <a:cubicBezTo>
                    <a:pt x="17" y="82"/>
                    <a:pt x="13" y="84"/>
                    <a:pt x="10" y="89"/>
                  </a:cubicBezTo>
                  <a:cubicBezTo>
                    <a:pt x="10" y="90"/>
                    <a:pt x="9" y="91"/>
                    <a:pt x="9" y="92"/>
                  </a:cubicBezTo>
                  <a:cubicBezTo>
                    <a:pt x="8" y="93"/>
                    <a:pt x="8" y="94"/>
                    <a:pt x="8" y="95"/>
                  </a:cubicBezTo>
                  <a:cubicBezTo>
                    <a:pt x="8" y="95"/>
                    <a:pt x="8" y="96"/>
                    <a:pt x="8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5"/>
                    <a:pt x="160" y="95"/>
                  </a:cubicBezTo>
                  <a:cubicBezTo>
                    <a:pt x="160" y="94"/>
                    <a:pt x="160" y="93"/>
                    <a:pt x="159" y="92"/>
                  </a:cubicBezTo>
                  <a:cubicBezTo>
                    <a:pt x="159" y="91"/>
                    <a:pt x="158" y="90"/>
                    <a:pt x="158" y="89"/>
                  </a:cubicBezTo>
                  <a:cubicBezTo>
                    <a:pt x="155" y="84"/>
                    <a:pt x="151" y="82"/>
                    <a:pt x="146" y="81"/>
                  </a:cubicBezTo>
                  <a:cubicBezTo>
                    <a:pt x="144" y="80"/>
                    <a:pt x="143" y="80"/>
                    <a:pt x="141" y="80"/>
                  </a:cubicBezTo>
                  <a:cubicBezTo>
                    <a:pt x="127" y="80"/>
                    <a:pt x="114" y="80"/>
                    <a:pt x="100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81" y="80"/>
                    <a:pt x="91" y="80"/>
                    <a:pt x="100" y="80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2" y="80"/>
                    <a:pt x="72" y="80"/>
                    <a:pt x="72" y="80"/>
                  </a:cubicBezTo>
                  <a:close/>
                  <a:moveTo>
                    <a:pt x="88" y="40"/>
                  </a:moveTo>
                  <a:cubicBezTo>
                    <a:pt x="87" y="40"/>
                    <a:pt x="86" y="40"/>
                    <a:pt x="86" y="40"/>
                  </a:cubicBezTo>
                  <a:cubicBezTo>
                    <a:pt x="85" y="39"/>
                    <a:pt x="84" y="38"/>
                    <a:pt x="84" y="36"/>
                  </a:cubicBezTo>
                  <a:cubicBezTo>
                    <a:pt x="84" y="36"/>
                    <a:pt x="84" y="36"/>
                    <a:pt x="84" y="35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2"/>
                    <a:pt x="86" y="32"/>
                    <a:pt x="86" y="32"/>
                  </a:cubicBezTo>
                  <a:cubicBezTo>
                    <a:pt x="86" y="31"/>
                    <a:pt x="87" y="31"/>
                    <a:pt x="87" y="30"/>
                  </a:cubicBezTo>
                  <a:cubicBezTo>
                    <a:pt x="87" y="30"/>
                    <a:pt x="87" y="29"/>
                    <a:pt x="87" y="28"/>
                  </a:cubicBezTo>
                  <a:cubicBezTo>
                    <a:pt x="87" y="28"/>
                    <a:pt x="87" y="28"/>
                    <a:pt x="87" y="27"/>
                  </a:cubicBezTo>
                  <a:cubicBezTo>
                    <a:pt x="87" y="26"/>
                    <a:pt x="87" y="25"/>
                    <a:pt x="86" y="24"/>
                  </a:cubicBezTo>
                  <a:cubicBezTo>
                    <a:pt x="85" y="23"/>
                    <a:pt x="85" y="23"/>
                    <a:pt x="84" y="22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3" y="20"/>
                    <a:pt x="82" y="19"/>
                    <a:pt x="81" y="18"/>
                  </a:cubicBezTo>
                  <a:cubicBezTo>
                    <a:pt x="80" y="16"/>
                    <a:pt x="80" y="14"/>
                    <a:pt x="80" y="12"/>
                  </a:cubicBezTo>
                  <a:cubicBezTo>
                    <a:pt x="80" y="11"/>
                    <a:pt x="80" y="10"/>
                    <a:pt x="81" y="9"/>
                  </a:cubicBezTo>
                  <a:cubicBezTo>
                    <a:pt x="81" y="7"/>
                    <a:pt x="82" y="6"/>
                    <a:pt x="82" y="5"/>
                  </a:cubicBezTo>
                  <a:cubicBezTo>
                    <a:pt x="83" y="4"/>
                    <a:pt x="83" y="3"/>
                    <a:pt x="84" y="2"/>
                  </a:cubicBezTo>
                  <a:cubicBezTo>
                    <a:pt x="84" y="2"/>
                    <a:pt x="85" y="1"/>
                    <a:pt x="85" y="1"/>
                  </a:cubicBezTo>
                  <a:cubicBezTo>
                    <a:pt x="86" y="1"/>
                    <a:pt x="86" y="0"/>
                    <a:pt x="86" y="0"/>
                  </a:cubicBezTo>
                  <a:cubicBezTo>
                    <a:pt x="88" y="0"/>
                    <a:pt x="90" y="0"/>
                    <a:pt x="91" y="2"/>
                  </a:cubicBezTo>
                  <a:cubicBezTo>
                    <a:pt x="91" y="2"/>
                    <a:pt x="91" y="2"/>
                    <a:pt x="91" y="3"/>
                  </a:cubicBezTo>
                  <a:cubicBezTo>
                    <a:pt x="92" y="3"/>
                    <a:pt x="92" y="4"/>
                    <a:pt x="92" y="4"/>
                  </a:cubicBezTo>
                  <a:cubicBezTo>
                    <a:pt x="92" y="5"/>
                    <a:pt x="91" y="6"/>
                    <a:pt x="91" y="6"/>
                  </a:cubicBezTo>
                  <a:cubicBezTo>
                    <a:pt x="91" y="7"/>
                    <a:pt x="90" y="7"/>
                    <a:pt x="90" y="7"/>
                  </a:cubicBezTo>
                  <a:cubicBezTo>
                    <a:pt x="90" y="7"/>
                    <a:pt x="90" y="8"/>
                    <a:pt x="90" y="8"/>
                  </a:cubicBezTo>
                  <a:cubicBezTo>
                    <a:pt x="89" y="8"/>
                    <a:pt x="89" y="9"/>
                    <a:pt x="89" y="10"/>
                  </a:cubicBezTo>
                  <a:cubicBezTo>
                    <a:pt x="88" y="10"/>
                    <a:pt x="88" y="11"/>
                    <a:pt x="88" y="12"/>
                  </a:cubicBezTo>
                  <a:cubicBezTo>
                    <a:pt x="88" y="12"/>
                    <a:pt x="88" y="12"/>
                    <a:pt x="88" y="13"/>
                  </a:cubicBezTo>
                  <a:cubicBezTo>
                    <a:pt x="88" y="14"/>
                    <a:pt x="89" y="15"/>
                    <a:pt x="89" y="16"/>
                  </a:cubicBezTo>
                  <a:cubicBezTo>
                    <a:pt x="90" y="17"/>
                    <a:pt x="90" y="17"/>
                    <a:pt x="91" y="18"/>
                  </a:cubicBezTo>
                  <a:cubicBezTo>
                    <a:pt x="91" y="18"/>
                    <a:pt x="92" y="18"/>
                    <a:pt x="92" y="18"/>
                  </a:cubicBezTo>
                  <a:cubicBezTo>
                    <a:pt x="93" y="20"/>
                    <a:pt x="93" y="21"/>
                    <a:pt x="94" y="22"/>
                  </a:cubicBezTo>
                  <a:cubicBezTo>
                    <a:pt x="95" y="24"/>
                    <a:pt x="95" y="26"/>
                    <a:pt x="95" y="28"/>
                  </a:cubicBezTo>
                  <a:cubicBezTo>
                    <a:pt x="95" y="29"/>
                    <a:pt x="95" y="30"/>
                    <a:pt x="95" y="31"/>
                  </a:cubicBezTo>
                  <a:cubicBezTo>
                    <a:pt x="94" y="33"/>
                    <a:pt x="94" y="34"/>
                    <a:pt x="93" y="35"/>
                  </a:cubicBezTo>
                  <a:cubicBezTo>
                    <a:pt x="93" y="36"/>
                    <a:pt x="92" y="37"/>
                    <a:pt x="91" y="38"/>
                  </a:cubicBezTo>
                  <a:cubicBezTo>
                    <a:pt x="91" y="38"/>
                    <a:pt x="91" y="39"/>
                    <a:pt x="90" y="39"/>
                  </a:cubicBezTo>
                  <a:cubicBezTo>
                    <a:pt x="89" y="40"/>
                    <a:pt x="89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lose/>
                  <a:moveTo>
                    <a:pt x="56" y="40"/>
                  </a:moveTo>
                  <a:cubicBezTo>
                    <a:pt x="56" y="40"/>
                    <a:pt x="55" y="40"/>
                    <a:pt x="54" y="40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3" y="38"/>
                    <a:pt x="52" y="37"/>
                    <a:pt x="52" y="35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3"/>
                    <a:pt x="54" y="33"/>
                    <a:pt x="54" y="33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5" y="31"/>
                    <a:pt x="55" y="31"/>
                    <a:pt x="56" y="30"/>
                  </a:cubicBezTo>
                  <a:cubicBezTo>
                    <a:pt x="56" y="30"/>
                    <a:pt x="56" y="29"/>
                    <a:pt x="56" y="28"/>
                  </a:cubicBezTo>
                  <a:cubicBezTo>
                    <a:pt x="56" y="28"/>
                    <a:pt x="56" y="28"/>
                    <a:pt x="56" y="27"/>
                  </a:cubicBezTo>
                  <a:cubicBezTo>
                    <a:pt x="56" y="26"/>
                    <a:pt x="55" y="25"/>
                    <a:pt x="55" y="24"/>
                  </a:cubicBezTo>
                  <a:cubicBezTo>
                    <a:pt x="54" y="23"/>
                    <a:pt x="54" y="23"/>
                    <a:pt x="53" y="22"/>
                  </a:cubicBezTo>
                  <a:cubicBezTo>
                    <a:pt x="53" y="22"/>
                    <a:pt x="52" y="22"/>
                    <a:pt x="52" y="22"/>
                  </a:cubicBezTo>
                  <a:cubicBezTo>
                    <a:pt x="51" y="20"/>
                    <a:pt x="51" y="19"/>
                    <a:pt x="50" y="18"/>
                  </a:cubicBezTo>
                  <a:cubicBezTo>
                    <a:pt x="49" y="16"/>
                    <a:pt x="49" y="14"/>
                    <a:pt x="49" y="12"/>
                  </a:cubicBezTo>
                  <a:cubicBezTo>
                    <a:pt x="49" y="11"/>
                    <a:pt x="49" y="10"/>
                    <a:pt x="49" y="9"/>
                  </a:cubicBezTo>
                  <a:cubicBezTo>
                    <a:pt x="50" y="7"/>
                    <a:pt x="50" y="6"/>
                    <a:pt x="51" y="5"/>
                  </a:cubicBezTo>
                  <a:cubicBezTo>
                    <a:pt x="52" y="4"/>
                    <a:pt x="52" y="3"/>
                    <a:pt x="53" y="2"/>
                  </a:cubicBezTo>
                  <a:cubicBezTo>
                    <a:pt x="53" y="2"/>
                    <a:pt x="53" y="1"/>
                    <a:pt x="54" y="1"/>
                  </a:cubicBezTo>
                  <a:cubicBezTo>
                    <a:pt x="54" y="1"/>
                    <a:pt x="55" y="0"/>
                    <a:pt x="55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8" y="0"/>
                    <a:pt x="60" y="1"/>
                    <a:pt x="60" y="3"/>
                  </a:cubicBezTo>
                  <a:cubicBezTo>
                    <a:pt x="60" y="3"/>
                    <a:pt x="60" y="4"/>
                    <a:pt x="60" y="4"/>
                  </a:cubicBezTo>
                  <a:cubicBezTo>
                    <a:pt x="60" y="5"/>
                    <a:pt x="60" y="6"/>
                    <a:pt x="60" y="6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9" y="7"/>
                    <a:pt x="59" y="8"/>
                    <a:pt x="58" y="8"/>
                  </a:cubicBezTo>
                  <a:cubicBezTo>
                    <a:pt x="58" y="8"/>
                    <a:pt x="58" y="9"/>
                    <a:pt x="57" y="10"/>
                  </a:cubicBezTo>
                  <a:cubicBezTo>
                    <a:pt x="57" y="10"/>
                    <a:pt x="57" y="11"/>
                    <a:pt x="57" y="12"/>
                  </a:cubicBezTo>
                  <a:cubicBezTo>
                    <a:pt x="57" y="12"/>
                    <a:pt x="57" y="12"/>
                    <a:pt x="57" y="13"/>
                  </a:cubicBezTo>
                  <a:cubicBezTo>
                    <a:pt x="57" y="14"/>
                    <a:pt x="57" y="15"/>
                    <a:pt x="58" y="16"/>
                  </a:cubicBezTo>
                  <a:cubicBezTo>
                    <a:pt x="59" y="17"/>
                    <a:pt x="59" y="17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1" y="20"/>
                    <a:pt x="62" y="21"/>
                    <a:pt x="63" y="22"/>
                  </a:cubicBezTo>
                  <a:cubicBezTo>
                    <a:pt x="64" y="24"/>
                    <a:pt x="64" y="26"/>
                    <a:pt x="64" y="28"/>
                  </a:cubicBezTo>
                  <a:cubicBezTo>
                    <a:pt x="64" y="29"/>
                    <a:pt x="64" y="30"/>
                    <a:pt x="63" y="31"/>
                  </a:cubicBezTo>
                  <a:cubicBezTo>
                    <a:pt x="63" y="33"/>
                    <a:pt x="62" y="34"/>
                    <a:pt x="62" y="35"/>
                  </a:cubicBezTo>
                  <a:cubicBezTo>
                    <a:pt x="61" y="36"/>
                    <a:pt x="61" y="37"/>
                    <a:pt x="60" y="38"/>
                  </a:cubicBezTo>
                  <a:cubicBezTo>
                    <a:pt x="60" y="38"/>
                    <a:pt x="59" y="39"/>
                    <a:pt x="59" y="39"/>
                  </a:cubicBezTo>
                  <a:cubicBezTo>
                    <a:pt x="58" y="40"/>
                    <a:pt x="58" y="40"/>
                    <a:pt x="57" y="40"/>
                  </a:cubicBezTo>
                  <a:cubicBezTo>
                    <a:pt x="57" y="40"/>
                    <a:pt x="57" y="40"/>
                    <a:pt x="56" y="40"/>
                  </a:cubicBezTo>
                  <a:close/>
                  <a:moveTo>
                    <a:pt x="116" y="40"/>
                  </a:moveTo>
                  <a:cubicBezTo>
                    <a:pt x="115" y="40"/>
                    <a:pt x="114" y="40"/>
                    <a:pt x="114" y="40"/>
                  </a:cubicBezTo>
                  <a:cubicBezTo>
                    <a:pt x="113" y="39"/>
                    <a:pt x="113" y="39"/>
                    <a:pt x="113" y="39"/>
                  </a:cubicBezTo>
                  <a:cubicBezTo>
                    <a:pt x="112" y="38"/>
                    <a:pt x="111" y="37"/>
                    <a:pt x="112" y="35"/>
                  </a:cubicBezTo>
                  <a:cubicBezTo>
                    <a:pt x="112" y="35"/>
                    <a:pt x="112" y="34"/>
                    <a:pt x="112" y="34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2"/>
                    <a:pt x="114" y="32"/>
                    <a:pt x="114" y="32"/>
                  </a:cubicBezTo>
                  <a:cubicBezTo>
                    <a:pt x="114" y="31"/>
                    <a:pt x="115" y="31"/>
                    <a:pt x="115" y="30"/>
                  </a:cubicBezTo>
                  <a:cubicBezTo>
                    <a:pt x="115" y="30"/>
                    <a:pt x="115" y="29"/>
                    <a:pt x="115" y="28"/>
                  </a:cubicBezTo>
                  <a:cubicBezTo>
                    <a:pt x="115" y="28"/>
                    <a:pt x="115" y="28"/>
                    <a:pt x="115" y="27"/>
                  </a:cubicBezTo>
                  <a:cubicBezTo>
                    <a:pt x="115" y="26"/>
                    <a:pt x="115" y="25"/>
                    <a:pt x="114" y="24"/>
                  </a:cubicBezTo>
                  <a:cubicBezTo>
                    <a:pt x="113" y="23"/>
                    <a:pt x="113" y="23"/>
                    <a:pt x="112" y="22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1" y="20"/>
                    <a:pt x="110" y="19"/>
                    <a:pt x="109" y="18"/>
                  </a:cubicBezTo>
                  <a:cubicBezTo>
                    <a:pt x="108" y="16"/>
                    <a:pt x="108" y="14"/>
                    <a:pt x="108" y="12"/>
                  </a:cubicBezTo>
                  <a:cubicBezTo>
                    <a:pt x="108" y="11"/>
                    <a:pt x="108" y="10"/>
                    <a:pt x="109" y="9"/>
                  </a:cubicBezTo>
                  <a:cubicBezTo>
                    <a:pt x="109" y="7"/>
                    <a:pt x="110" y="6"/>
                    <a:pt x="110" y="5"/>
                  </a:cubicBezTo>
                  <a:cubicBezTo>
                    <a:pt x="111" y="4"/>
                    <a:pt x="111" y="3"/>
                    <a:pt x="112" y="2"/>
                  </a:cubicBezTo>
                  <a:cubicBezTo>
                    <a:pt x="112" y="2"/>
                    <a:pt x="113" y="1"/>
                    <a:pt x="113" y="1"/>
                  </a:cubicBezTo>
                  <a:cubicBezTo>
                    <a:pt x="114" y="1"/>
                    <a:pt x="114" y="0"/>
                    <a:pt x="114" y="0"/>
                  </a:cubicBezTo>
                  <a:cubicBezTo>
                    <a:pt x="115" y="0"/>
                    <a:pt x="115" y="0"/>
                    <a:pt x="116" y="0"/>
                  </a:cubicBezTo>
                  <a:cubicBezTo>
                    <a:pt x="117" y="0"/>
                    <a:pt x="119" y="1"/>
                    <a:pt x="119" y="3"/>
                  </a:cubicBezTo>
                  <a:cubicBezTo>
                    <a:pt x="120" y="3"/>
                    <a:pt x="120" y="4"/>
                    <a:pt x="120" y="4"/>
                  </a:cubicBezTo>
                  <a:cubicBezTo>
                    <a:pt x="120" y="5"/>
                    <a:pt x="119" y="6"/>
                    <a:pt x="119" y="6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8" y="8"/>
                    <a:pt x="118" y="8"/>
                  </a:cubicBezTo>
                  <a:cubicBezTo>
                    <a:pt x="117" y="8"/>
                    <a:pt x="117" y="9"/>
                    <a:pt x="117" y="10"/>
                  </a:cubicBezTo>
                  <a:cubicBezTo>
                    <a:pt x="116" y="10"/>
                    <a:pt x="116" y="11"/>
                    <a:pt x="116" y="12"/>
                  </a:cubicBezTo>
                  <a:cubicBezTo>
                    <a:pt x="116" y="12"/>
                    <a:pt x="116" y="12"/>
                    <a:pt x="116" y="13"/>
                  </a:cubicBezTo>
                  <a:cubicBezTo>
                    <a:pt x="116" y="14"/>
                    <a:pt x="117" y="15"/>
                    <a:pt x="117" y="16"/>
                  </a:cubicBezTo>
                  <a:cubicBezTo>
                    <a:pt x="118" y="17"/>
                    <a:pt x="118" y="17"/>
                    <a:pt x="119" y="18"/>
                  </a:cubicBezTo>
                  <a:cubicBezTo>
                    <a:pt x="119" y="18"/>
                    <a:pt x="120" y="18"/>
                    <a:pt x="120" y="18"/>
                  </a:cubicBezTo>
                  <a:cubicBezTo>
                    <a:pt x="121" y="20"/>
                    <a:pt x="121" y="21"/>
                    <a:pt x="122" y="22"/>
                  </a:cubicBezTo>
                  <a:cubicBezTo>
                    <a:pt x="123" y="24"/>
                    <a:pt x="123" y="26"/>
                    <a:pt x="123" y="28"/>
                  </a:cubicBezTo>
                  <a:cubicBezTo>
                    <a:pt x="123" y="29"/>
                    <a:pt x="123" y="30"/>
                    <a:pt x="123" y="31"/>
                  </a:cubicBezTo>
                  <a:cubicBezTo>
                    <a:pt x="122" y="33"/>
                    <a:pt x="122" y="34"/>
                    <a:pt x="121" y="35"/>
                  </a:cubicBezTo>
                  <a:cubicBezTo>
                    <a:pt x="121" y="36"/>
                    <a:pt x="120" y="37"/>
                    <a:pt x="119" y="38"/>
                  </a:cubicBezTo>
                  <a:cubicBezTo>
                    <a:pt x="119" y="38"/>
                    <a:pt x="119" y="39"/>
                    <a:pt x="118" y="39"/>
                  </a:cubicBezTo>
                  <a:cubicBezTo>
                    <a:pt x="117" y="40"/>
                    <a:pt x="117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46" name="矩形 145"/>
          <p:cNvSpPr/>
          <p:nvPr/>
        </p:nvSpPr>
        <p:spPr>
          <a:xfrm>
            <a:off x="0" y="557057"/>
            <a:ext cx="452200" cy="452200"/>
          </a:xfrm>
          <a:prstGeom prst="rect">
            <a:avLst/>
          </a:prstGeom>
          <a:solidFill>
            <a:srgbClr val="15B5BC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000" dirty="0"/>
          </a:p>
        </p:txBody>
      </p:sp>
    </p:spTree>
    <p:extLst>
      <p:ext uri="{BB962C8B-B14F-4D97-AF65-F5344CB8AC3E}">
        <p14:creationId xmlns:p14="http://schemas.microsoft.com/office/powerpoint/2010/main" val="3630520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文本框 72"/>
          <p:cNvSpPr txBox="1"/>
          <p:nvPr/>
        </p:nvSpPr>
        <p:spPr>
          <a:xfrm>
            <a:off x="452200" y="459992"/>
            <a:ext cx="1107996" cy="646331"/>
          </a:xfrm>
          <a:prstGeom prst="rect">
            <a:avLst/>
          </a:prstGeom>
          <a:noFill/>
          <a:effectLst>
            <a:outerShdw blurRad="127000" dist="127000" dir="8100000" algn="tr" rotWithShape="0">
              <a:prstClr val="black">
                <a:alpha val="10000"/>
              </a:prstClr>
            </a:outerShdw>
          </a:effectLst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3600">
                <a:solidFill>
                  <a:srgbClr val="B0B0B0"/>
                </a:solidFill>
              </a:defRPr>
            </a:lvl1pPr>
          </a:lstStyle>
          <a:p>
            <a:r>
              <a:rPr lang="zh-CN" altLang="en-US" dirty="0">
                <a:solidFill>
                  <a:srgbClr val="15B5BC"/>
                </a:solidFill>
                <a:latin typeface="方正兰亭粗黑_GBK" panose="02000000000000000000" pitchFamily="2" charset="-122"/>
                <a:ea typeface="方正兰亭粗黑_GBK" panose="02000000000000000000" pitchFamily="2" charset="-122"/>
              </a:rPr>
              <a:t>太空</a:t>
            </a:r>
            <a:endParaRPr lang="en-US" altLang="zh-CN" dirty="0">
              <a:solidFill>
                <a:srgbClr val="15B5BC"/>
              </a:solidFill>
              <a:latin typeface="方正兰亭粗黑_GBK" panose="02000000000000000000" pitchFamily="2" charset="-122"/>
              <a:ea typeface="方正兰亭粗黑_GBK" panose="02000000000000000000" pitchFamily="2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1739800" y="557057"/>
            <a:ext cx="452200" cy="452200"/>
          </a:xfrm>
          <a:prstGeom prst="rect">
            <a:avLst/>
          </a:prstGeom>
          <a:solidFill>
            <a:srgbClr val="15B5BC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000" dirty="0"/>
              <a:t>1</a:t>
            </a:r>
            <a:endParaRPr lang="zh-CN" altLang="en-US" sz="2000" dirty="0"/>
          </a:p>
        </p:txBody>
      </p:sp>
      <p:sp>
        <p:nvSpPr>
          <p:cNvPr id="50" name="文本框 49"/>
          <p:cNvSpPr txBox="1"/>
          <p:nvPr/>
        </p:nvSpPr>
        <p:spPr>
          <a:xfrm>
            <a:off x="10263114" y="598491"/>
            <a:ext cx="14766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rgbClr val="15B5BC"/>
                </a:solidFill>
              </a:rPr>
              <a:t>youka.yanj.cn</a:t>
            </a:r>
            <a:endParaRPr lang="zh-CN" altLang="en-US" dirty="0">
              <a:solidFill>
                <a:srgbClr val="15B5BC"/>
              </a:solidFill>
            </a:endParaRPr>
          </a:p>
        </p:txBody>
      </p:sp>
      <p:sp>
        <p:nvSpPr>
          <p:cNvPr id="146" name="矩形 145"/>
          <p:cNvSpPr/>
          <p:nvPr/>
        </p:nvSpPr>
        <p:spPr>
          <a:xfrm>
            <a:off x="0" y="557057"/>
            <a:ext cx="452200" cy="452200"/>
          </a:xfrm>
          <a:prstGeom prst="rect">
            <a:avLst/>
          </a:prstGeom>
          <a:solidFill>
            <a:srgbClr val="15B5BC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000" dirty="0"/>
          </a:p>
        </p:txBody>
      </p:sp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3685735" y="1231324"/>
            <a:ext cx="4820530" cy="4808904"/>
            <a:chOff x="2617" y="937"/>
            <a:chExt cx="3317" cy="3309"/>
          </a:xfrm>
        </p:grpSpPr>
        <p:sp>
          <p:nvSpPr>
            <p:cNvPr id="6" name="Oval 5"/>
            <p:cNvSpPr>
              <a:spLocks noChangeArrowheads="1"/>
            </p:cNvSpPr>
            <p:nvPr/>
          </p:nvSpPr>
          <p:spPr bwMode="auto">
            <a:xfrm>
              <a:off x="2722" y="952"/>
              <a:ext cx="61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Oval 6"/>
            <p:cNvSpPr>
              <a:spLocks noChangeArrowheads="1"/>
            </p:cNvSpPr>
            <p:nvPr/>
          </p:nvSpPr>
          <p:spPr bwMode="auto">
            <a:xfrm>
              <a:off x="3046" y="1155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Oval 7"/>
            <p:cNvSpPr>
              <a:spLocks noChangeArrowheads="1"/>
            </p:cNvSpPr>
            <p:nvPr/>
          </p:nvSpPr>
          <p:spPr bwMode="auto">
            <a:xfrm>
              <a:off x="2835" y="1433"/>
              <a:ext cx="60" cy="61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Oval 8"/>
            <p:cNvSpPr>
              <a:spLocks noChangeArrowheads="1"/>
            </p:cNvSpPr>
            <p:nvPr/>
          </p:nvSpPr>
          <p:spPr bwMode="auto">
            <a:xfrm>
              <a:off x="2662" y="1065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Oval 9"/>
            <p:cNvSpPr>
              <a:spLocks noChangeArrowheads="1"/>
            </p:cNvSpPr>
            <p:nvPr/>
          </p:nvSpPr>
          <p:spPr bwMode="auto">
            <a:xfrm>
              <a:off x="2940" y="1441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Oval 10"/>
            <p:cNvSpPr>
              <a:spLocks noChangeArrowheads="1"/>
            </p:cNvSpPr>
            <p:nvPr/>
          </p:nvSpPr>
          <p:spPr bwMode="auto">
            <a:xfrm>
              <a:off x="2820" y="1343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Oval 11"/>
            <p:cNvSpPr>
              <a:spLocks noChangeArrowheads="1"/>
            </p:cNvSpPr>
            <p:nvPr/>
          </p:nvSpPr>
          <p:spPr bwMode="auto">
            <a:xfrm>
              <a:off x="2971" y="1200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Oval 12"/>
            <p:cNvSpPr>
              <a:spLocks noChangeArrowheads="1"/>
            </p:cNvSpPr>
            <p:nvPr/>
          </p:nvSpPr>
          <p:spPr bwMode="auto">
            <a:xfrm>
              <a:off x="3113" y="1433"/>
              <a:ext cx="166" cy="166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3"/>
            <p:cNvSpPr>
              <a:spLocks/>
            </p:cNvSpPr>
            <p:nvPr/>
          </p:nvSpPr>
          <p:spPr bwMode="auto">
            <a:xfrm>
              <a:off x="3046" y="1185"/>
              <a:ext cx="120" cy="121"/>
            </a:xfrm>
            <a:custGeom>
              <a:avLst/>
              <a:gdLst>
                <a:gd name="T0" fmla="*/ 32 w 64"/>
                <a:gd name="T1" fmla="*/ 0 h 64"/>
                <a:gd name="T2" fmla="*/ 64 w 64"/>
                <a:gd name="T3" fmla="*/ 31 h 64"/>
                <a:gd name="T4" fmla="*/ 32 w 64"/>
                <a:gd name="T5" fmla="*/ 64 h 64"/>
                <a:gd name="T6" fmla="*/ 0 w 64"/>
                <a:gd name="T7" fmla="*/ 32 h 64"/>
                <a:gd name="T8" fmla="*/ 6 w 64"/>
                <a:gd name="T9" fmla="*/ 1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50" y="0"/>
                    <a:pt x="64" y="14"/>
                    <a:pt x="64" y="31"/>
                  </a:cubicBezTo>
                  <a:cubicBezTo>
                    <a:pt x="64" y="49"/>
                    <a:pt x="49" y="64"/>
                    <a:pt x="32" y="64"/>
                  </a:cubicBezTo>
                  <a:cubicBezTo>
                    <a:pt x="14" y="64"/>
                    <a:pt x="0" y="49"/>
                    <a:pt x="0" y="32"/>
                  </a:cubicBezTo>
                  <a:cubicBezTo>
                    <a:pt x="0" y="24"/>
                    <a:pt x="2" y="18"/>
                    <a:pt x="6" y="12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4"/>
            <p:cNvSpPr>
              <a:spLocks/>
            </p:cNvSpPr>
            <p:nvPr/>
          </p:nvSpPr>
          <p:spPr bwMode="auto">
            <a:xfrm>
              <a:off x="2685" y="1027"/>
              <a:ext cx="586" cy="587"/>
            </a:xfrm>
            <a:custGeom>
              <a:avLst/>
              <a:gdLst>
                <a:gd name="T0" fmla="*/ 238 w 312"/>
                <a:gd name="T1" fmla="*/ 288 h 312"/>
                <a:gd name="T2" fmla="*/ 156 w 312"/>
                <a:gd name="T3" fmla="*/ 312 h 312"/>
                <a:gd name="T4" fmla="*/ 0 w 312"/>
                <a:gd name="T5" fmla="*/ 156 h 312"/>
                <a:gd name="T6" fmla="*/ 156 w 312"/>
                <a:gd name="T7" fmla="*/ 0 h 312"/>
                <a:gd name="T8" fmla="*/ 312 w 312"/>
                <a:gd name="T9" fmla="*/ 156 h 312"/>
                <a:gd name="T10" fmla="*/ 297 w 312"/>
                <a:gd name="T11" fmla="*/ 223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2" h="312">
                  <a:moveTo>
                    <a:pt x="238" y="288"/>
                  </a:moveTo>
                  <a:cubicBezTo>
                    <a:pt x="215" y="303"/>
                    <a:pt x="187" y="312"/>
                    <a:pt x="156" y="312"/>
                  </a:cubicBezTo>
                  <a:cubicBezTo>
                    <a:pt x="70" y="312"/>
                    <a:pt x="0" y="243"/>
                    <a:pt x="0" y="156"/>
                  </a:cubicBezTo>
                  <a:cubicBezTo>
                    <a:pt x="0" y="70"/>
                    <a:pt x="69" y="0"/>
                    <a:pt x="156" y="0"/>
                  </a:cubicBezTo>
                  <a:cubicBezTo>
                    <a:pt x="242" y="0"/>
                    <a:pt x="312" y="69"/>
                    <a:pt x="312" y="156"/>
                  </a:cubicBezTo>
                  <a:cubicBezTo>
                    <a:pt x="312" y="180"/>
                    <a:pt x="307" y="203"/>
                    <a:pt x="297" y="223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5"/>
            <p:cNvSpPr>
              <a:spLocks/>
            </p:cNvSpPr>
            <p:nvPr/>
          </p:nvSpPr>
          <p:spPr bwMode="auto">
            <a:xfrm>
              <a:off x="3544" y="1029"/>
              <a:ext cx="583" cy="583"/>
            </a:xfrm>
            <a:custGeom>
              <a:avLst/>
              <a:gdLst>
                <a:gd name="T0" fmla="*/ 290 w 310"/>
                <a:gd name="T1" fmla="*/ 119 h 310"/>
                <a:gd name="T2" fmla="*/ 191 w 310"/>
                <a:gd name="T3" fmla="*/ 290 h 310"/>
                <a:gd name="T4" fmla="*/ 20 w 310"/>
                <a:gd name="T5" fmla="*/ 191 h 310"/>
                <a:gd name="T6" fmla="*/ 119 w 310"/>
                <a:gd name="T7" fmla="*/ 20 h 310"/>
                <a:gd name="T8" fmla="*/ 290 w 310"/>
                <a:gd name="T9" fmla="*/ 119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10">
                  <a:moveTo>
                    <a:pt x="290" y="119"/>
                  </a:moveTo>
                  <a:cubicBezTo>
                    <a:pt x="310" y="193"/>
                    <a:pt x="266" y="270"/>
                    <a:pt x="191" y="290"/>
                  </a:cubicBezTo>
                  <a:cubicBezTo>
                    <a:pt x="117" y="310"/>
                    <a:pt x="40" y="266"/>
                    <a:pt x="20" y="191"/>
                  </a:cubicBezTo>
                  <a:cubicBezTo>
                    <a:pt x="0" y="117"/>
                    <a:pt x="44" y="40"/>
                    <a:pt x="119" y="20"/>
                  </a:cubicBezTo>
                  <a:cubicBezTo>
                    <a:pt x="193" y="0"/>
                    <a:pt x="270" y="44"/>
                    <a:pt x="290" y="119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6"/>
            <p:cNvSpPr>
              <a:spLocks/>
            </p:cNvSpPr>
            <p:nvPr/>
          </p:nvSpPr>
          <p:spPr bwMode="auto">
            <a:xfrm>
              <a:off x="3501" y="1195"/>
              <a:ext cx="688" cy="299"/>
            </a:xfrm>
            <a:custGeom>
              <a:avLst/>
              <a:gdLst>
                <a:gd name="T0" fmla="*/ 301 w 366"/>
                <a:gd name="T1" fmla="*/ 0 h 159"/>
                <a:gd name="T2" fmla="*/ 331 w 366"/>
                <a:gd name="T3" fmla="*/ 6 h 159"/>
                <a:gd name="T4" fmla="*/ 358 w 366"/>
                <a:gd name="T5" fmla="*/ 27 h 159"/>
                <a:gd name="T6" fmla="*/ 196 w 366"/>
                <a:gd name="T7" fmla="*/ 133 h 159"/>
                <a:gd name="T8" fmla="*/ 2 w 366"/>
                <a:gd name="T9" fmla="*/ 123 h 159"/>
                <a:gd name="T10" fmla="*/ 13 w 366"/>
                <a:gd name="T11" fmla="*/ 93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6" h="159">
                  <a:moveTo>
                    <a:pt x="301" y="0"/>
                  </a:moveTo>
                  <a:cubicBezTo>
                    <a:pt x="313" y="1"/>
                    <a:pt x="323" y="3"/>
                    <a:pt x="331" y="6"/>
                  </a:cubicBezTo>
                  <a:cubicBezTo>
                    <a:pt x="346" y="10"/>
                    <a:pt x="355" y="17"/>
                    <a:pt x="358" y="27"/>
                  </a:cubicBezTo>
                  <a:cubicBezTo>
                    <a:pt x="366" y="59"/>
                    <a:pt x="294" y="106"/>
                    <a:pt x="196" y="133"/>
                  </a:cubicBezTo>
                  <a:cubicBezTo>
                    <a:pt x="98" y="159"/>
                    <a:pt x="11" y="155"/>
                    <a:pt x="2" y="123"/>
                  </a:cubicBezTo>
                  <a:cubicBezTo>
                    <a:pt x="0" y="114"/>
                    <a:pt x="4" y="104"/>
                    <a:pt x="13" y="93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Oval 17"/>
            <p:cNvSpPr>
              <a:spLocks noChangeArrowheads="1"/>
            </p:cNvSpPr>
            <p:nvPr/>
          </p:nvSpPr>
          <p:spPr bwMode="auto">
            <a:xfrm>
              <a:off x="4061" y="975"/>
              <a:ext cx="120" cy="12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Oval 18"/>
            <p:cNvSpPr>
              <a:spLocks noChangeArrowheads="1"/>
            </p:cNvSpPr>
            <p:nvPr/>
          </p:nvSpPr>
          <p:spPr bwMode="auto">
            <a:xfrm>
              <a:off x="3963" y="975"/>
              <a:ext cx="45" cy="4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9"/>
            <p:cNvSpPr>
              <a:spLocks/>
            </p:cNvSpPr>
            <p:nvPr/>
          </p:nvSpPr>
          <p:spPr bwMode="auto">
            <a:xfrm>
              <a:off x="3632" y="1274"/>
              <a:ext cx="6" cy="32"/>
            </a:xfrm>
            <a:custGeom>
              <a:avLst/>
              <a:gdLst>
                <a:gd name="T0" fmla="*/ 0 w 3"/>
                <a:gd name="T1" fmla="*/ 17 h 17"/>
                <a:gd name="T2" fmla="*/ 3 w 3"/>
                <a:gd name="T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1" y="12"/>
                    <a:pt x="2" y="6"/>
                    <a:pt x="3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"/>
            <p:cNvSpPr>
              <a:spLocks/>
            </p:cNvSpPr>
            <p:nvPr/>
          </p:nvSpPr>
          <p:spPr bwMode="auto">
            <a:xfrm>
              <a:off x="3659" y="1125"/>
              <a:ext cx="124" cy="96"/>
            </a:xfrm>
            <a:custGeom>
              <a:avLst/>
              <a:gdLst>
                <a:gd name="T0" fmla="*/ 0 w 66"/>
                <a:gd name="T1" fmla="*/ 51 h 51"/>
                <a:gd name="T2" fmla="*/ 66 w 66"/>
                <a:gd name="T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" h="51">
                  <a:moveTo>
                    <a:pt x="0" y="51"/>
                  </a:moveTo>
                  <a:cubicBezTo>
                    <a:pt x="13" y="27"/>
                    <a:pt x="37" y="8"/>
                    <a:pt x="66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Oval 21"/>
            <p:cNvSpPr>
              <a:spLocks noChangeArrowheads="1"/>
            </p:cNvSpPr>
            <p:nvPr/>
          </p:nvSpPr>
          <p:spPr bwMode="auto">
            <a:xfrm>
              <a:off x="4836" y="937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Oval 22"/>
            <p:cNvSpPr>
              <a:spLocks noChangeArrowheads="1"/>
            </p:cNvSpPr>
            <p:nvPr/>
          </p:nvSpPr>
          <p:spPr bwMode="auto">
            <a:xfrm>
              <a:off x="4362" y="1042"/>
              <a:ext cx="586" cy="587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Oval 23"/>
            <p:cNvSpPr>
              <a:spLocks noChangeArrowheads="1"/>
            </p:cNvSpPr>
            <p:nvPr/>
          </p:nvSpPr>
          <p:spPr bwMode="auto">
            <a:xfrm>
              <a:off x="4888" y="937"/>
              <a:ext cx="166" cy="166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4"/>
            <p:cNvSpPr>
              <a:spLocks/>
            </p:cNvSpPr>
            <p:nvPr/>
          </p:nvSpPr>
          <p:spPr bwMode="auto">
            <a:xfrm>
              <a:off x="4550" y="1059"/>
              <a:ext cx="393" cy="500"/>
            </a:xfrm>
            <a:custGeom>
              <a:avLst/>
              <a:gdLst>
                <a:gd name="T0" fmla="*/ 110 w 209"/>
                <a:gd name="T1" fmla="*/ 0 h 266"/>
                <a:gd name="T2" fmla="*/ 86 w 209"/>
                <a:gd name="T3" fmla="*/ 42 h 266"/>
                <a:gd name="T4" fmla="*/ 108 w 209"/>
                <a:gd name="T5" fmla="*/ 98 h 266"/>
                <a:gd name="T6" fmla="*/ 108 w 209"/>
                <a:gd name="T7" fmla="*/ 98 h 266"/>
                <a:gd name="T8" fmla="*/ 106 w 209"/>
                <a:gd name="T9" fmla="*/ 97 h 266"/>
                <a:gd name="T10" fmla="*/ 37 w 209"/>
                <a:gd name="T11" fmla="*/ 95 h 266"/>
                <a:gd name="T12" fmla="*/ 25 w 209"/>
                <a:gd name="T13" fmla="*/ 165 h 266"/>
                <a:gd name="T14" fmla="*/ 53 w 209"/>
                <a:gd name="T15" fmla="*/ 190 h 266"/>
                <a:gd name="T16" fmla="*/ 68 w 209"/>
                <a:gd name="T17" fmla="*/ 247 h 266"/>
                <a:gd name="T18" fmla="*/ 121 w 209"/>
                <a:gd name="T19" fmla="*/ 230 h 266"/>
                <a:gd name="T20" fmla="*/ 132 w 209"/>
                <a:gd name="T21" fmla="*/ 127 h 266"/>
                <a:gd name="T22" fmla="*/ 132 w 209"/>
                <a:gd name="T23" fmla="*/ 127 h 266"/>
                <a:gd name="T24" fmla="*/ 209 w 209"/>
                <a:gd name="T25" fmla="*/ 119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9" h="266">
                  <a:moveTo>
                    <a:pt x="110" y="0"/>
                  </a:moveTo>
                  <a:cubicBezTo>
                    <a:pt x="110" y="0"/>
                    <a:pt x="71" y="11"/>
                    <a:pt x="86" y="42"/>
                  </a:cubicBezTo>
                  <a:cubicBezTo>
                    <a:pt x="100" y="73"/>
                    <a:pt x="116" y="70"/>
                    <a:pt x="108" y="98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8" y="98"/>
                    <a:pt x="107" y="98"/>
                    <a:pt x="106" y="97"/>
                  </a:cubicBezTo>
                  <a:cubicBezTo>
                    <a:pt x="106" y="97"/>
                    <a:pt x="75" y="77"/>
                    <a:pt x="37" y="95"/>
                  </a:cubicBezTo>
                  <a:cubicBezTo>
                    <a:pt x="0" y="112"/>
                    <a:pt x="5" y="160"/>
                    <a:pt x="25" y="165"/>
                  </a:cubicBezTo>
                  <a:cubicBezTo>
                    <a:pt x="41" y="169"/>
                    <a:pt x="50" y="176"/>
                    <a:pt x="53" y="190"/>
                  </a:cubicBezTo>
                  <a:cubicBezTo>
                    <a:pt x="56" y="203"/>
                    <a:pt x="56" y="234"/>
                    <a:pt x="68" y="247"/>
                  </a:cubicBezTo>
                  <a:cubicBezTo>
                    <a:pt x="78" y="258"/>
                    <a:pt x="106" y="266"/>
                    <a:pt x="121" y="230"/>
                  </a:cubicBezTo>
                  <a:cubicBezTo>
                    <a:pt x="132" y="205"/>
                    <a:pt x="142" y="159"/>
                    <a:pt x="132" y="127"/>
                  </a:cubicBezTo>
                  <a:cubicBezTo>
                    <a:pt x="132" y="127"/>
                    <a:pt x="132" y="127"/>
                    <a:pt x="132" y="127"/>
                  </a:cubicBezTo>
                  <a:cubicBezTo>
                    <a:pt x="189" y="135"/>
                    <a:pt x="209" y="119"/>
                    <a:pt x="209" y="119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5"/>
            <p:cNvSpPr>
              <a:spLocks/>
            </p:cNvSpPr>
            <p:nvPr/>
          </p:nvSpPr>
          <p:spPr bwMode="auto">
            <a:xfrm>
              <a:off x="4424" y="1118"/>
              <a:ext cx="98" cy="398"/>
            </a:xfrm>
            <a:custGeom>
              <a:avLst/>
              <a:gdLst>
                <a:gd name="T0" fmla="*/ 19 w 52"/>
                <a:gd name="T1" fmla="*/ 0 h 212"/>
                <a:gd name="T2" fmla="*/ 34 w 52"/>
                <a:gd name="T3" fmla="*/ 55 h 212"/>
                <a:gd name="T4" fmla="*/ 2 w 52"/>
                <a:gd name="T5" fmla="*/ 122 h 212"/>
                <a:gd name="T6" fmla="*/ 0 w 52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212">
                  <a:moveTo>
                    <a:pt x="19" y="0"/>
                  </a:moveTo>
                  <a:cubicBezTo>
                    <a:pt x="19" y="0"/>
                    <a:pt x="52" y="19"/>
                    <a:pt x="34" y="55"/>
                  </a:cubicBezTo>
                  <a:cubicBezTo>
                    <a:pt x="16" y="92"/>
                    <a:pt x="4" y="92"/>
                    <a:pt x="2" y="122"/>
                  </a:cubicBezTo>
                  <a:cubicBezTo>
                    <a:pt x="0" y="147"/>
                    <a:pt x="40" y="194"/>
                    <a:pt x="0" y="212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Oval 26"/>
            <p:cNvSpPr>
              <a:spLocks noChangeArrowheads="1"/>
            </p:cNvSpPr>
            <p:nvPr/>
          </p:nvSpPr>
          <p:spPr bwMode="auto">
            <a:xfrm>
              <a:off x="5234" y="1569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Oval 27"/>
            <p:cNvSpPr>
              <a:spLocks noChangeArrowheads="1"/>
            </p:cNvSpPr>
            <p:nvPr/>
          </p:nvSpPr>
          <p:spPr bwMode="auto">
            <a:xfrm>
              <a:off x="5806" y="937"/>
              <a:ext cx="120" cy="12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Oval 28"/>
            <p:cNvSpPr>
              <a:spLocks noChangeArrowheads="1"/>
            </p:cNvSpPr>
            <p:nvPr/>
          </p:nvSpPr>
          <p:spPr bwMode="auto">
            <a:xfrm>
              <a:off x="5279" y="1020"/>
              <a:ext cx="587" cy="586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Line 29"/>
            <p:cNvSpPr>
              <a:spLocks noChangeShapeType="1"/>
            </p:cNvSpPr>
            <p:nvPr/>
          </p:nvSpPr>
          <p:spPr bwMode="auto">
            <a:xfrm flipH="1">
              <a:off x="5633" y="1268"/>
              <a:ext cx="225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Line 30"/>
            <p:cNvSpPr>
              <a:spLocks noChangeShapeType="1"/>
            </p:cNvSpPr>
            <p:nvPr/>
          </p:nvSpPr>
          <p:spPr bwMode="auto">
            <a:xfrm flipH="1">
              <a:off x="5730" y="1313"/>
              <a:ext cx="136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Line 31"/>
            <p:cNvSpPr>
              <a:spLocks noChangeShapeType="1"/>
            </p:cNvSpPr>
            <p:nvPr/>
          </p:nvSpPr>
          <p:spPr bwMode="auto">
            <a:xfrm>
              <a:off x="5302" y="1426"/>
              <a:ext cx="353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Line 32"/>
            <p:cNvSpPr>
              <a:spLocks noChangeShapeType="1"/>
            </p:cNvSpPr>
            <p:nvPr/>
          </p:nvSpPr>
          <p:spPr bwMode="auto">
            <a:xfrm>
              <a:off x="5287" y="1366"/>
              <a:ext cx="173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Line 33"/>
            <p:cNvSpPr>
              <a:spLocks noChangeShapeType="1"/>
            </p:cNvSpPr>
            <p:nvPr/>
          </p:nvSpPr>
          <p:spPr bwMode="auto">
            <a:xfrm>
              <a:off x="5332" y="1148"/>
              <a:ext cx="263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Line 34"/>
            <p:cNvSpPr>
              <a:spLocks noChangeShapeType="1"/>
            </p:cNvSpPr>
            <p:nvPr/>
          </p:nvSpPr>
          <p:spPr bwMode="auto">
            <a:xfrm>
              <a:off x="5294" y="1223"/>
              <a:ext cx="91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Line 35"/>
            <p:cNvSpPr>
              <a:spLocks noChangeShapeType="1"/>
            </p:cNvSpPr>
            <p:nvPr/>
          </p:nvSpPr>
          <p:spPr bwMode="auto">
            <a:xfrm>
              <a:off x="5460" y="1223"/>
              <a:ext cx="30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Line 36"/>
            <p:cNvSpPr>
              <a:spLocks noChangeShapeType="1"/>
            </p:cNvSpPr>
            <p:nvPr/>
          </p:nvSpPr>
          <p:spPr bwMode="auto">
            <a:xfrm flipH="1">
              <a:off x="5663" y="1501"/>
              <a:ext cx="135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Line 37"/>
            <p:cNvSpPr>
              <a:spLocks noChangeShapeType="1"/>
            </p:cNvSpPr>
            <p:nvPr/>
          </p:nvSpPr>
          <p:spPr bwMode="auto">
            <a:xfrm flipH="1">
              <a:off x="5595" y="1501"/>
              <a:ext cx="15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Line 38"/>
            <p:cNvSpPr>
              <a:spLocks noChangeShapeType="1"/>
            </p:cNvSpPr>
            <p:nvPr/>
          </p:nvSpPr>
          <p:spPr bwMode="auto">
            <a:xfrm>
              <a:off x="5535" y="1366"/>
              <a:ext cx="45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Oval 39"/>
            <p:cNvSpPr>
              <a:spLocks noChangeArrowheads="1"/>
            </p:cNvSpPr>
            <p:nvPr/>
          </p:nvSpPr>
          <p:spPr bwMode="auto">
            <a:xfrm>
              <a:off x="2617" y="1885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40"/>
            <p:cNvSpPr>
              <a:spLocks/>
            </p:cNvSpPr>
            <p:nvPr/>
          </p:nvSpPr>
          <p:spPr bwMode="auto">
            <a:xfrm>
              <a:off x="3087" y="2302"/>
              <a:ext cx="68" cy="68"/>
            </a:xfrm>
            <a:custGeom>
              <a:avLst/>
              <a:gdLst>
                <a:gd name="T0" fmla="*/ 29 w 36"/>
                <a:gd name="T1" fmla="*/ 29 h 36"/>
                <a:gd name="T2" fmla="*/ 7 w 36"/>
                <a:gd name="T3" fmla="*/ 29 h 36"/>
                <a:gd name="T4" fmla="*/ 7 w 36"/>
                <a:gd name="T5" fmla="*/ 7 h 36"/>
                <a:gd name="T6" fmla="*/ 29 w 36"/>
                <a:gd name="T7" fmla="*/ 7 h 36"/>
                <a:gd name="T8" fmla="*/ 29 w 36"/>
                <a:gd name="T9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29" y="29"/>
                  </a:moveTo>
                  <a:cubicBezTo>
                    <a:pt x="23" y="36"/>
                    <a:pt x="13" y="36"/>
                    <a:pt x="7" y="29"/>
                  </a:cubicBezTo>
                  <a:cubicBezTo>
                    <a:pt x="0" y="23"/>
                    <a:pt x="0" y="13"/>
                    <a:pt x="7" y="7"/>
                  </a:cubicBezTo>
                  <a:cubicBezTo>
                    <a:pt x="13" y="0"/>
                    <a:pt x="23" y="0"/>
                    <a:pt x="29" y="7"/>
                  </a:cubicBezTo>
                  <a:cubicBezTo>
                    <a:pt x="36" y="13"/>
                    <a:pt x="36" y="23"/>
                    <a:pt x="29" y="29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Oval 41"/>
            <p:cNvSpPr>
              <a:spLocks noChangeArrowheads="1"/>
            </p:cNvSpPr>
            <p:nvPr/>
          </p:nvSpPr>
          <p:spPr bwMode="auto">
            <a:xfrm>
              <a:off x="2790" y="1847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Oval 42"/>
            <p:cNvSpPr>
              <a:spLocks noChangeArrowheads="1"/>
            </p:cNvSpPr>
            <p:nvPr/>
          </p:nvSpPr>
          <p:spPr bwMode="auto">
            <a:xfrm>
              <a:off x="3076" y="1832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Oval 43"/>
            <p:cNvSpPr>
              <a:spLocks noChangeArrowheads="1"/>
            </p:cNvSpPr>
            <p:nvPr/>
          </p:nvSpPr>
          <p:spPr bwMode="auto">
            <a:xfrm>
              <a:off x="2655" y="2028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Oval 44"/>
            <p:cNvSpPr>
              <a:spLocks noChangeArrowheads="1"/>
            </p:cNvSpPr>
            <p:nvPr/>
          </p:nvSpPr>
          <p:spPr bwMode="auto">
            <a:xfrm>
              <a:off x="2813" y="2456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Oval 45"/>
            <p:cNvSpPr>
              <a:spLocks noChangeArrowheads="1"/>
            </p:cNvSpPr>
            <p:nvPr/>
          </p:nvSpPr>
          <p:spPr bwMode="auto">
            <a:xfrm>
              <a:off x="2617" y="2351"/>
              <a:ext cx="90" cy="9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Oval 46"/>
            <p:cNvSpPr>
              <a:spLocks noChangeArrowheads="1"/>
            </p:cNvSpPr>
            <p:nvPr/>
          </p:nvSpPr>
          <p:spPr bwMode="auto">
            <a:xfrm>
              <a:off x="3128" y="1824"/>
              <a:ext cx="121" cy="121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47"/>
            <p:cNvSpPr>
              <a:spLocks/>
            </p:cNvSpPr>
            <p:nvPr/>
          </p:nvSpPr>
          <p:spPr bwMode="auto">
            <a:xfrm>
              <a:off x="2963" y="1932"/>
              <a:ext cx="346" cy="569"/>
            </a:xfrm>
            <a:custGeom>
              <a:avLst/>
              <a:gdLst>
                <a:gd name="T0" fmla="*/ 140 w 184"/>
                <a:gd name="T1" fmla="*/ 0 h 303"/>
                <a:gd name="T2" fmla="*/ 184 w 184"/>
                <a:gd name="T3" fmla="*/ 119 h 303"/>
                <a:gd name="T4" fmla="*/ 0 w 184"/>
                <a:gd name="T5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" h="303">
                  <a:moveTo>
                    <a:pt x="140" y="0"/>
                  </a:moveTo>
                  <a:cubicBezTo>
                    <a:pt x="168" y="32"/>
                    <a:pt x="184" y="74"/>
                    <a:pt x="184" y="119"/>
                  </a:cubicBezTo>
                  <a:cubicBezTo>
                    <a:pt x="184" y="221"/>
                    <a:pt x="102" y="303"/>
                    <a:pt x="0" y="303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48"/>
            <p:cNvSpPr>
              <a:spLocks/>
            </p:cNvSpPr>
            <p:nvPr/>
          </p:nvSpPr>
          <p:spPr bwMode="auto">
            <a:xfrm>
              <a:off x="2783" y="2155"/>
              <a:ext cx="1" cy="25"/>
            </a:xfrm>
            <a:custGeom>
              <a:avLst/>
              <a:gdLst>
                <a:gd name="T0" fmla="*/ 1 w 1"/>
                <a:gd name="T1" fmla="*/ 13 h 13"/>
                <a:gd name="T2" fmla="*/ 0 w 1"/>
                <a:gd name="T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3">
                  <a:moveTo>
                    <a:pt x="1" y="13"/>
                  </a:moveTo>
                  <a:cubicBezTo>
                    <a:pt x="0" y="9"/>
                    <a:pt x="0" y="4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49"/>
            <p:cNvSpPr>
              <a:spLocks/>
            </p:cNvSpPr>
            <p:nvPr/>
          </p:nvSpPr>
          <p:spPr bwMode="auto">
            <a:xfrm>
              <a:off x="2796" y="1984"/>
              <a:ext cx="109" cy="104"/>
            </a:xfrm>
            <a:custGeom>
              <a:avLst/>
              <a:gdLst>
                <a:gd name="T0" fmla="*/ 0 w 58"/>
                <a:gd name="T1" fmla="*/ 55 h 55"/>
                <a:gd name="T2" fmla="*/ 58 w 58"/>
                <a:gd name="T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8" h="55">
                  <a:moveTo>
                    <a:pt x="0" y="55"/>
                  </a:moveTo>
                  <a:cubicBezTo>
                    <a:pt x="10" y="29"/>
                    <a:pt x="31" y="9"/>
                    <a:pt x="58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50"/>
            <p:cNvSpPr>
              <a:spLocks/>
            </p:cNvSpPr>
            <p:nvPr/>
          </p:nvSpPr>
          <p:spPr bwMode="auto">
            <a:xfrm>
              <a:off x="2722" y="1915"/>
              <a:ext cx="482" cy="481"/>
            </a:xfrm>
            <a:custGeom>
              <a:avLst/>
              <a:gdLst>
                <a:gd name="T0" fmla="*/ 200 w 256"/>
                <a:gd name="T1" fmla="*/ 234 h 256"/>
                <a:gd name="T2" fmla="*/ 128 w 256"/>
                <a:gd name="T3" fmla="*/ 256 h 256"/>
                <a:gd name="T4" fmla="*/ 0 w 256"/>
                <a:gd name="T5" fmla="*/ 128 h 256"/>
                <a:gd name="T6" fmla="*/ 128 w 256"/>
                <a:gd name="T7" fmla="*/ 0 h 256"/>
                <a:gd name="T8" fmla="*/ 256 w 256"/>
                <a:gd name="T9" fmla="*/ 128 h 256"/>
                <a:gd name="T10" fmla="*/ 224 w 256"/>
                <a:gd name="T11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6" h="256">
                  <a:moveTo>
                    <a:pt x="200" y="234"/>
                  </a:moveTo>
                  <a:cubicBezTo>
                    <a:pt x="179" y="248"/>
                    <a:pt x="155" y="256"/>
                    <a:pt x="128" y="256"/>
                  </a:cubicBezTo>
                  <a:cubicBezTo>
                    <a:pt x="57" y="256"/>
                    <a:pt x="0" y="199"/>
                    <a:pt x="0" y="128"/>
                  </a:cubicBezTo>
                  <a:cubicBezTo>
                    <a:pt x="0" y="57"/>
                    <a:pt x="57" y="0"/>
                    <a:pt x="128" y="0"/>
                  </a:cubicBezTo>
                  <a:cubicBezTo>
                    <a:pt x="199" y="0"/>
                    <a:pt x="256" y="57"/>
                    <a:pt x="256" y="128"/>
                  </a:cubicBezTo>
                  <a:cubicBezTo>
                    <a:pt x="256" y="161"/>
                    <a:pt x="244" y="190"/>
                    <a:pt x="224" y="213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Oval 51"/>
            <p:cNvSpPr>
              <a:spLocks noChangeArrowheads="1"/>
            </p:cNvSpPr>
            <p:nvPr/>
          </p:nvSpPr>
          <p:spPr bwMode="auto">
            <a:xfrm>
              <a:off x="3835" y="2193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Oval 52"/>
            <p:cNvSpPr>
              <a:spLocks noChangeArrowheads="1"/>
            </p:cNvSpPr>
            <p:nvPr/>
          </p:nvSpPr>
          <p:spPr bwMode="auto">
            <a:xfrm>
              <a:off x="3632" y="2464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Oval 53"/>
            <p:cNvSpPr>
              <a:spLocks noChangeArrowheads="1"/>
            </p:cNvSpPr>
            <p:nvPr/>
          </p:nvSpPr>
          <p:spPr bwMode="auto">
            <a:xfrm>
              <a:off x="3565" y="1907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Oval 54"/>
            <p:cNvSpPr>
              <a:spLocks noChangeArrowheads="1"/>
            </p:cNvSpPr>
            <p:nvPr/>
          </p:nvSpPr>
          <p:spPr bwMode="auto">
            <a:xfrm>
              <a:off x="3655" y="2200"/>
              <a:ext cx="120" cy="121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55"/>
            <p:cNvSpPr>
              <a:spLocks/>
            </p:cNvSpPr>
            <p:nvPr/>
          </p:nvSpPr>
          <p:spPr bwMode="auto">
            <a:xfrm>
              <a:off x="3952" y="1858"/>
              <a:ext cx="165" cy="166"/>
            </a:xfrm>
            <a:custGeom>
              <a:avLst/>
              <a:gdLst>
                <a:gd name="T0" fmla="*/ 44 w 88"/>
                <a:gd name="T1" fmla="*/ 0 h 88"/>
                <a:gd name="T2" fmla="*/ 88 w 88"/>
                <a:gd name="T3" fmla="*/ 44 h 88"/>
                <a:gd name="T4" fmla="*/ 44 w 88"/>
                <a:gd name="T5" fmla="*/ 88 h 88"/>
                <a:gd name="T6" fmla="*/ 0 w 88"/>
                <a:gd name="T7" fmla="*/ 44 h 88"/>
                <a:gd name="T8" fmla="*/ 44 w 88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8">
                  <a:moveTo>
                    <a:pt x="44" y="0"/>
                  </a:moveTo>
                  <a:cubicBezTo>
                    <a:pt x="68" y="0"/>
                    <a:pt x="88" y="19"/>
                    <a:pt x="88" y="44"/>
                  </a:cubicBezTo>
                  <a:cubicBezTo>
                    <a:pt x="88" y="68"/>
                    <a:pt x="68" y="88"/>
                    <a:pt x="44" y="88"/>
                  </a:cubicBezTo>
                  <a:cubicBezTo>
                    <a:pt x="20" y="88"/>
                    <a:pt x="0" y="68"/>
                    <a:pt x="0" y="44"/>
                  </a:cubicBezTo>
                  <a:cubicBezTo>
                    <a:pt x="0" y="20"/>
                    <a:pt x="19" y="0"/>
                    <a:pt x="44" y="0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56"/>
            <p:cNvSpPr>
              <a:spLocks/>
            </p:cNvSpPr>
            <p:nvPr/>
          </p:nvSpPr>
          <p:spPr bwMode="auto">
            <a:xfrm>
              <a:off x="3546" y="1866"/>
              <a:ext cx="586" cy="586"/>
            </a:xfrm>
            <a:custGeom>
              <a:avLst/>
              <a:gdLst>
                <a:gd name="T0" fmla="*/ 288 w 312"/>
                <a:gd name="T1" fmla="*/ 73 h 312"/>
                <a:gd name="T2" fmla="*/ 312 w 312"/>
                <a:gd name="T3" fmla="*/ 155 h 312"/>
                <a:gd name="T4" fmla="*/ 156 w 312"/>
                <a:gd name="T5" fmla="*/ 312 h 312"/>
                <a:gd name="T6" fmla="*/ 0 w 312"/>
                <a:gd name="T7" fmla="*/ 156 h 312"/>
                <a:gd name="T8" fmla="*/ 155 w 312"/>
                <a:gd name="T9" fmla="*/ 0 h 312"/>
                <a:gd name="T10" fmla="*/ 223 w 312"/>
                <a:gd name="T11" fmla="*/ 1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2" h="312">
                  <a:moveTo>
                    <a:pt x="288" y="73"/>
                  </a:moveTo>
                  <a:cubicBezTo>
                    <a:pt x="303" y="97"/>
                    <a:pt x="312" y="125"/>
                    <a:pt x="312" y="155"/>
                  </a:cubicBezTo>
                  <a:cubicBezTo>
                    <a:pt x="312" y="242"/>
                    <a:pt x="242" y="312"/>
                    <a:pt x="156" y="312"/>
                  </a:cubicBezTo>
                  <a:cubicBezTo>
                    <a:pt x="70" y="312"/>
                    <a:pt x="0" y="242"/>
                    <a:pt x="0" y="156"/>
                  </a:cubicBezTo>
                  <a:cubicBezTo>
                    <a:pt x="0" y="70"/>
                    <a:pt x="69" y="0"/>
                    <a:pt x="155" y="0"/>
                  </a:cubicBezTo>
                  <a:cubicBezTo>
                    <a:pt x="180" y="0"/>
                    <a:pt x="203" y="5"/>
                    <a:pt x="223" y="15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57"/>
            <p:cNvSpPr>
              <a:spLocks/>
            </p:cNvSpPr>
            <p:nvPr/>
          </p:nvSpPr>
          <p:spPr bwMode="auto">
            <a:xfrm>
              <a:off x="3474" y="1981"/>
              <a:ext cx="187" cy="255"/>
            </a:xfrm>
            <a:custGeom>
              <a:avLst/>
              <a:gdLst>
                <a:gd name="T0" fmla="*/ 99 w 99"/>
                <a:gd name="T1" fmla="*/ 136 h 136"/>
                <a:gd name="T2" fmla="*/ 10 w 99"/>
                <a:gd name="T3" fmla="*/ 32 h 136"/>
                <a:gd name="T4" fmla="*/ 70 w 99"/>
                <a:gd name="T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136">
                  <a:moveTo>
                    <a:pt x="99" y="136"/>
                  </a:moveTo>
                  <a:cubicBezTo>
                    <a:pt x="37" y="103"/>
                    <a:pt x="0" y="62"/>
                    <a:pt x="10" y="32"/>
                  </a:cubicBezTo>
                  <a:cubicBezTo>
                    <a:pt x="16" y="14"/>
                    <a:pt x="38" y="3"/>
                    <a:pt x="70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58"/>
            <p:cNvSpPr>
              <a:spLocks/>
            </p:cNvSpPr>
            <p:nvPr/>
          </p:nvSpPr>
          <p:spPr bwMode="auto">
            <a:xfrm>
              <a:off x="3770" y="2219"/>
              <a:ext cx="413" cy="136"/>
            </a:xfrm>
            <a:custGeom>
              <a:avLst/>
              <a:gdLst>
                <a:gd name="T0" fmla="*/ 215 w 220"/>
                <a:gd name="T1" fmla="*/ 0 h 72"/>
                <a:gd name="T2" fmla="*/ 217 w 220"/>
                <a:gd name="T3" fmla="*/ 27 h 72"/>
                <a:gd name="T4" fmla="*/ 11 w 220"/>
                <a:gd name="T5" fmla="*/ 38 h 72"/>
                <a:gd name="T6" fmla="*/ 0 w 220"/>
                <a:gd name="T7" fmla="*/ 3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72">
                  <a:moveTo>
                    <a:pt x="215" y="0"/>
                  </a:moveTo>
                  <a:cubicBezTo>
                    <a:pt x="219" y="9"/>
                    <a:pt x="220" y="19"/>
                    <a:pt x="217" y="27"/>
                  </a:cubicBezTo>
                  <a:cubicBezTo>
                    <a:pt x="204" y="67"/>
                    <a:pt x="111" y="72"/>
                    <a:pt x="11" y="38"/>
                  </a:cubicBezTo>
                  <a:cubicBezTo>
                    <a:pt x="7" y="37"/>
                    <a:pt x="4" y="36"/>
                    <a:pt x="0" y="34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59"/>
            <p:cNvSpPr>
              <a:spLocks/>
            </p:cNvSpPr>
            <p:nvPr/>
          </p:nvSpPr>
          <p:spPr bwMode="auto">
            <a:xfrm>
              <a:off x="4409" y="1909"/>
              <a:ext cx="583" cy="583"/>
            </a:xfrm>
            <a:custGeom>
              <a:avLst/>
              <a:gdLst>
                <a:gd name="T0" fmla="*/ 290 w 310"/>
                <a:gd name="T1" fmla="*/ 119 h 310"/>
                <a:gd name="T2" fmla="*/ 191 w 310"/>
                <a:gd name="T3" fmla="*/ 290 h 310"/>
                <a:gd name="T4" fmla="*/ 20 w 310"/>
                <a:gd name="T5" fmla="*/ 191 h 310"/>
                <a:gd name="T6" fmla="*/ 119 w 310"/>
                <a:gd name="T7" fmla="*/ 20 h 310"/>
                <a:gd name="T8" fmla="*/ 290 w 310"/>
                <a:gd name="T9" fmla="*/ 119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10">
                  <a:moveTo>
                    <a:pt x="290" y="119"/>
                  </a:moveTo>
                  <a:cubicBezTo>
                    <a:pt x="310" y="193"/>
                    <a:pt x="266" y="270"/>
                    <a:pt x="191" y="290"/>
                  </a:cubicBezTo>
                  <a:cubicBezTo>
                    <a:pt x="117" y="310"/>
                    <a:pt x="40" y="266"/>
                    <a:pt x="20" y="191"/>
                  </a:cubicBezTo>
                  <a:cubicBezTo>
                    <a:pt x="0" y="117"/>
                    <a:pt x="44" y="40"/>
                    <a:pt x="119" y="20"/>
                  </a:cubicBezTo>
                  <a:cubicBezTo>
                    <a:pt x="193" y="0"/>
                    <a:pt x="270" y="44"/>
                    <a:pt x="290" y="119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60"/>
            <p:cNvSpPr>
              <a:spLocks/>
            </p:cNvSpPr>
            <p:nvPr/>
          </p:nvSpPr>
          <p:spPr bwMode="auto">
            <a:xfrm>
              <a:off x="4366" y="2075"/>
              <a:ext cx="688" cy="298"/>
            </a:xfrm>
            <a:custGeom>
              <a:avLst/>
              <a:gdLst>
                <a:gd name="T0" fmla="*/ 301 w 366"/>
                <a:gd name="T1" fmla="*/ 0 h 159"/>
                <a:gd name="T2" fmla="*/ 331 w 366"/>
                <a:gd name="T3" fmla="*/ 6 h 159"/>
                <a:gd name="T4" fmla="*/ 358 w 366"/>
                <a:gd name="T5" fmla="*/ 27 h 159"/>
                <a:gd name="T6" fmla="*/ 196 w 366"/>
                <a:gd name="T7" fmla="*/ 133 h 159"/>
                <a:gd name="T8" fmla="*/ 2 w 366"/>
                <a:gd name="T9" fmla="*/ 123 h 159"/>
                <a:gd name="T10" fmla="*/ 13 w 366"/>
                <a:gd name="T11" fmla="*/ 93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6" h="159">
                  <a:moveTo>
                    <a:pt x="301" y="0"/>
                  </a:moveTo>
                  <a:cubicBezTo>
                    <a:pt x="313" y="1"/>
                    <a:pt x="323" y="3"/>
                    <a:pt x="331" y="6"/>
                  </a:cubicBezTo>
                  <a:cubicBezTo>
                    <a:pt x="346" y="10"/>
                    <a:pt x="355" y="17"/>
                    <a:pt x="358" y="27"/>
                  </a:cubicBezTo>
                  <a:cubicBezTo>
                    <a:pt x="366" y="59"/>
                    <a:pt x="294" y="106"/>
                    <a:pt x="196" y="133"/>
                  </a:cubicBezTo>
                  <a:cubicBezTo>
                    <a:pt x="98" y="159"/>
                    <a:pt x="11" y="155"/>
                    <a:pt x="2" y="123"/>
                  </a:cubicBezTo>
                  <a:cubicBezTo>
                    <a:pt x="0" y="114"/>
                    <a:pt x="4" y="104"/>
                    <a:pt x="13" y="93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Oval 61"/>
            <p:cNvSpPr>
              <a:spLocks noChangeArrowheads="1"/>
            </p:cNvSpPr>
            <p:nvPr/>
          </p:nvSpPr>
          <p:spPr bwMode="auto">
            <a:xfrm>
              <a:off x="4926" y="1855"/>
              <a:ext cx="120" cy="12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Oval 62"/>
            <p:cNvSpPr>
              <a:spLocks noChangeArrowheads="1"/>
            </p:cNvSpPr>
            <p:nvPr/>
          </p:nvSpPr>
          <p:spPr bwMode="auto">
            <a:xfrm>
              <a:off x="4828" y="1855"/>
              <a:ext cx="45" cy="4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63"/>
            <p:cNvSpPr>
              <a:spLocks/>
            </p:cNvSpPr>
            <p:nvPr/>
          </p:nvSpPr>
          <p:spPr bwMode="auto">
            <a:xfrm>
              <a:off x="4497" y="2153"/>
              <a:ext cx="6" cy="32"/>
            </a:xfrm>
            <a:custGeom>
              <a:avLst/>
              <a:gdLst>
                <a:gd name="T0" fmla="*/ 0 w 3"/>
                <a:gd name="T1" fmla="*/ 17 h 17"/>
                <a:gd name="T2" fmla="*/ 3 w 3"/>
                <a:gd name="T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17">
                  <a:moveTo>
                    <a:pt x="0" y="17"/>
                  </a:moveTo>
                  <a:cubicBezTo>
                    <a:pt x="1" y="12"/>
                    <a:pt x="2" y="6"/>
                    <a:pt x="3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64"/>
            <p:cNvSpPr>
              <a:spLocks/>
            </p:cNvSpPr>
            <p:nvPr/>
          </p:nvSpPr>
          <p:spPr bwMode="auto">
            <a:xfrm>
              <a:off x="4523" y="2005"/>
              <a:ext cx="125" cy="96"/>
            </a:xfrm>
            <a:custGeom>
              <a:avLst/>
              <a:gdLst>
                <a:gd name="T0" fmla="*/ 0 w 66"/>
                <a:gd name="T1" fmla="*/ 51 h 51"/>
                <a:gd name="T2" fmla="*/ 66 w 66"/>
                <a:gd name="T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" h="51">
                  <a:moveTo>
                    <a:pt x="0" y="51"/>
                  </a:moveTo>
                  <a:cubicBezTo>
                    <a:pt x="13" y="27"/>
                    <a:pt x="37" y="8"/>
                    <a:pt x="66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65"/>
            <p:cNvSpPr>
              <a:spLocks/>
            </p:cNvSpPr>
            <p:nvPr/>
          </p:nvSpPr>
          <p:spPr bwMode="auto">
            <a:xfrm>
              <a:off x="4358" y="2046"/>
              <a:ext cx="681" cy="358"/>
            </a:xfrm>
            <a:custGeom>
              <a:avLst/>
              <a:gdLst>
                <a:gd name="T0" fmla="*/ 347 w 362"/>
                <a:gd name="T1" fmla="*/ 114 h 190"/>
                <a:gd name="T2" fmla="*/ 358 w 362"/>
                <a:gd name="T3" fmla="*/ 154 h 190"/>
                <a:gd name="T4" fmla="*/ 162 w 362"/>
                <a:gd name="T5" fmla="*/ 154 h 190"/>
                <a:gd name="T6" fmla="*/ 13 w 362"/>
                <a:gd name="T7" fmla="*/ 26 h 190"/>
                <a:gd name="T8" fmla="*/ 68 w 362"/>
                <a:gd name="T9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2" h="190">
                  <a:moveTo>
                    <a:pt x="347" y="114"/>
                  </a:moveTo>
                  <a:cubicBezTo>
                    <a:pt x="358" y="129"/>
                    <a:pt x="362" y="143"/>
                    <a:pt x="358" y="154"/>
                  </a:cubicBezTo>
                  <a:cubicBezTo>
                    <a:pt x="345" y="190"/>
                    <a:pt x="257" y="189"/>
                    <a:pt x="162" y="154"/>
                  </a:cubicBezTo>
                  <a:cubicBezTo>
                    <a:pt x="67" y="118"/>
                    <a:pt x="0" y="61"/>
                    <a:pt x="13" y="26"/>
                  </a:cubicBezTo>
                  <a:cubicBezTo>
                    <a:pt x="19" y="10"/>
                    <a:pt x="39" y="2"/>
                    <a:pt x="68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Oval 66"/>
            <p:cNvSpPr>
              <a:spLocks noChangeArrowheads="1"/>
            </p:cNvSpPr>
            <p:nvPr/>
          </p:nvSpPr>
          <p:spPr bwMode="auto">
            <a:xfrm>
              <a:off x="5287" y="1877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67"/>
            <p:cNvSpPr>
              <a:spLocks/>
            </p:cNvSpPr>
            <p:nvPr/>
          </p:nvSpPr>
          <p:spPr bwMode="auto">
            <a:xfrm>
              <a:off x="5697" y="1866"/>
              <a:ext cx="165" cy="165"/>
            </a:xfrm>
            <a:custGeom>
              <a:avLst/>
              <a:gdLst>
                <a:gd name="T0" fmla="*/ 44 w 88"/>
                <a:gd name="T1" fmla="*/ 0 h 88"/>
                <a:gd name="T2" fmla="*/ 88 w 88"/>
                <a:gd name="T3" fmla="*/ 44 h 88"/>
                <a:gd name="T4" fmla="*/ 44 w 88"/>
                <a:gd name="T5" fmla="*/ 88 h 88"/>
                <a:gd name="T6" fmla="*/ 0 w 88"/>
                <a:gd name="T7" fmla="*/ 44 h 88"/>
                <a:gd name="T8" fmla="*/ 44 w 88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8">
                  <a:moveTo>
                    <a:pt x="44" y="0"/>
                  </a:moveTo>
                  <a:cubicBezTo>
                    <a:pt x="68" y="0"/>
                    <a:pt x="88" y="19"/>
                    <a:pt x="88" y="44"/>
                  </a:cubicBezTo>
                  <a:cubicBezTo>
                    <a:pt x="88" y="68"/>
                    <a:pt x="68" y="88"/>
                    <a:pt x="44" y="88"/>
                  </a:cubicBezTo>
                  <a:cubicBezTo>
                    <a:pt x="20" y="88"/>
                    <a:pt x="0" y="68"/>
                    <a:pt x="0" y="44"/>
                  </a:cubicBezTo>
                  <a:cubicBezTo>
                    <a:pt x="0" y="20"/>
                    <a:pt x="19" y="0"/>
                    <a:pt x="44" y="0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68"/>
            <p:cNvSpPr>
              <a:spLocks/>
            </p:cNvSpPr>
            <p:nvPr/>
          </p:nvSpPr>
          <p:spPr bwMode="auto">
            <a:xfrm>
              <a:off x="5291" y="1873"/>
              <a:ext cx="586" cy="587"/>
            </a:xfrm>
            <a:custGeom>
              <a:avLst/>
              <a:gdLst>
                <a:gd name="T0" fmla="*/ 308 w 312"/>
                <a:gd name="T1" fmla="*/ 121 h 312"/>
                <a:gd name="T2" fmla="*/ 312 w 312"/>
                <a:gd name="T3" fmla="*/ 155 h 312"/>
                <a:gd name="T4" fmla="*/ 156 w 312"/>
                <a:gd name="T5" fmla="*/ 312 h 312"/>
                <a:gd name="T6" fmla="*/ 0 w 312"/>
                <a:gd name="T7" fmla="*/ 156 h 312"/>
                <a:gd name="T8" fmla="*/ 155 w 312"/>
                <a:gd name="T9" fmla="*/ 0 h 312"/>
                <a:gd name="T10" fmla="*/ 223 w 312"/>
                <a:gd name="T11" fmla="*/ 1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2" h="312">
                  <a:moveTo>
                    <a:pt x="308" y="121"/>
                  </a:moveTo>
                  <a:cubicBezTo>
                    <a:pt x="310" y="132"/>
                    <a:pt x="312" y="144"/>
                    <a:pt x="312" y="155"/>
                  </a:cubicBezTo>
                  <a:cubicBezTo>
                    <a:pt x="312" y="242"/>
                    <a:pt x="242" y="312"/>
                    <a:pt x="156" y="312"/>
                  </a:cubicBezTo>
                  <a:cubicBezTo>
                    <a:pt x="70" y="312"/>
                    <a:pt x="0" y="242"/>
                    <a:pt x="0" y="156"/>
                  </a:cubicBezTo>
                  <a:cubicBezTo>
                    <a:pt x="0" y="70"/>
                    <a:pt x="69" y="0"/>
                    <a:pt x="155" y="0"/>
                  </a:cubicBezTo>
                  <a:cubicBezTo>
                    <a:pt x="180" y="0"/>
                    <a:pt x="203" y="5"/>
                    <a:pt x="223" y="15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69"/>
            <p:cNvSpPr>
              <a:spLocks/>
            </p:cNvSpPr>
            <p:nvPr/>
          </p:nvSpPr>
          <p:spPr bwMode="auto">
            <a:xfrm>
              <a:off x="5213" y="1988"/>
              <a:ext cx="721" cy="374"/>
            </a:xfrm>
            <a:custGeom>
              <a:avLst/>
              <a:gdLst>
                <a:gd name="T0" fmla="*/ 353 w 383"/>
                <a:gd name="T1" fmla="*/ 96 h 199"/>
                <a:gd name="T2" fmla="*/ 377 w 383"/>
                <a:gd name="T3" fmla="*/ 154 h 199"/>
                <a:gd name="T4" fmla="*/ 171 w 383"/>
                <a:gd name="T5" fmla="*/ 165 h 199"/>
                <a:gd name="T6" fmla="*/ 13 w 383"/>
                <a:gd name="T7" fmla="*/ 32 h 199"/>
                <a:gd name="T8" fmla="*/ 73 w 383"/>
                <a:gd name="T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199">
                  <a:moveTo>
                    <a:pt x="353" y="96"/>
                  </a:moveTo>
                  <a:cubicBezTo>
                    <a:pt x="373" y="117"/>
                    <a:pt x="383" y="137"/>
                    <a:pt x="377" y="154"/>
                  </a:cubicBezTo>
                  <a:cubicBezTo>
                    <a:pt x="364" y="194"/>
                    <a:pt x="271" y="199"/>
                    <a:pt x="171" y="165"/>
                  </a:cubicBezTo>
                  <a:cubicBezTo>
                    <a:pt x="70" y="131"/>
                    <a:pt x="0" y="72"/>
                    <a:pt x="13" y="32"/>
                  </a:cubicBezTo>
                  <a:cubicBezTo>
                    <a:pt x="19" y="14"/>
                    <a:pt x="41" y="3"/>
                    <a:pt x="73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70"/>
            <p:cNvSpPr>
              <a:spLocks/>
            </p:cNvSpPr>
            <p:nvPr/>
          </p:nvSpPr>
          <p:spPr bwMode="auto">
            <a:xfrm>
              <a:off x="5479" y="2189"/>
              <a:ext cx="26" cy="11"/>
            </a:xfrm>
            <a:custGeom>
              <a:avLst/>
              <a:gdLst>
                <a:gd name="T0" fmla="*/ 14 w 14"/>
                <a:gd name="T1" fmla="*/ 6 h 6"/>
                <a:gd name="T2" fmla="*/ 0 w 14"/>
                <a:gd name="T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9" y="4"/>
                    <a:pt x="5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71"/>
            <p:cNvSpPr>
              <a:spLocks/>
            </p:cNvSpPr>
            <p:nvPr/>
          </p:nvSpPr>
          <p:spPr bwMode="auto">
            <a:xfrm>
              <a:off x="5565" y="2223"/>
              <a:ext cx="241" cy="43"/>
            </a:xfrm>
            <a:custGeom>
              <a:avLst/>
              <a:gdLst>
                <a:gd name="T0" fmla="*/ 128 w 128"/>
                <a:gd name="T1" fmla="*/ 22 h 23"/>
                <a:gd name="T2" fmla="*/ 0 w 128"/>
                <a:gd name="T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8" h="23">
                  <a:moveTo>
                    <a:pt x="128" y="22"/>
                  </a:moveTo>
                  <a:cubicBezTo>
                    <a:pt x="92" y="23"/>
                    <a:pt x="47" y="16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72"/>
            <p:cNvSpPr>
              <a:spLocks/>
            </p:cNvSpPr>
            <p:nvPr/>
          </p:nvSpPr>
          <p:spPr bwMode="auto">
            <a:xfrm>
              <a:off x="5779" y="1813"/>
              <a:ext cx="136" cy="269"/>
            </a:xfrm>
            <a:custGeom>
              <a:avLst/>
              <a:gdLst>
                <a:gd name="T0" fmla="*/ 0 w 72"/>
                <a:gd name="T1" fmla="*/ 0 h 143"/>
                <a:gd name="T2" fmla="*/ 72 w 72"/>
                <a:gd name="T3" fmla="*/ 72 h 143"/>
                <a:gd name="T4" fmla="*/ 41 w 72"/>
                <a:gd name="T5" fmla="*/ 131 h 143"/>
                <a:gd name="T6" fmla="*/ 7 w 72"/>
                <a:gd name="T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43">
                  <a:moveTo>
                    <a:pt x="0" y="0"/>
                  </a:moveTo>
                  <a:cubicBezTo>
                    <a:pt x="39" y="0"/>
                    <a:pt x="72" y="32"/>
                    <a:pt x="72" y="72"/>
                  </a:cubicBezTo>
                  <a:cubicBezTo>
                    <a:pt x="72" y="96"/>
                    <a:pt x="60" y="118"/>
                    <a:pt x="41" y="131"/>
                  </a:cubicBezTo>
                  <a:cubicBezTo>
                    <a:pt x="31" y="138"/>
                    <a:pt x="20" y="142"/>
                    <a:pt x="7" y="143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73"/>
            <p:cNvSpPr>
              <a:spLocks/>
            </p:cNvSpPr>
            <p:nvPr/>
          </p:nvSpPr>
          <p:spPr bwMode="auto">
            <a:xfrm>
              <a:off x="5723" y="2071"/>
              <a:ext cx="21" cy="7"/>
            </a:xfrm>
            <a:custGeom>
              <a:avLst/>
              <a:gdLst>
                <a:gd name="T0" fmla="*/ 11 w 11"/>
                <a:gd name="T1" fmla="*/ 4 h 4"/>
                <a:gd name="T2" fmla="*/ 0 w 11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Oval 74"/>
            <p:cNvSpPr>
              <a:spLocks noChangeArrowheads="1"/>
            </p:cNvSpPr>
            <p:nvPr/>
          </p:nvSpPr>
          <p:spPr bwMode="auto">
            <a:xfrm>
              <a:off x="3264" y="2922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Oval 75"/>
            <p:cNvSpPr>
              <a:spLocks noChangeArrowheads="1"/>
            </p:cNvSpPr>
            <p:nvPr/>
          </p:nvSpPr>
          <p:spPr bwMode="auto">
            <a:xfrm>
              <a:off x="2775" y="2719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Oval 76"/>
            <p:cNvSpPr>
              <a:spLocks noChangeArrowheads="1"/>
            </p:cNvSpPr>
            <p:nvPr/>
          </p:nvSpPr>
          <p:spPr bwMode="auto">
            <a:xfrm>
              <a:off x="2655" y="2945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Oval 77"/>
            <p:cNvSpPr>
              <a:spLocks noChangeArrowheads="1"/>
            </p:cNvSpPr>
            <p:nvPr/>
          </p:nvSpPr>
          <p:spPr bwMode="auto">
            <a:xfrm>
              <a:off x="2632" y="2772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78"/>
            <p:cNvSpPr>
              <a:spLocks/>
            </p:cNvSpPr>
            <p:nvPr/>
          </p:nvSpPr>
          <p:spPr bwMode="auto">
            <a:xfrm>
              <a:off x="2850" y="3193"/>
              <a:ext cx="226" cy="181"/>
            </a:xfrm>
            <a:custGeom>
              <a:avLst/>
              <a:gdLst>
                <a:gd name="T0" fmla="*/ 0 w 120"/>
                <a:gd name="T1" fmla="*/ 96 h 96"/>
                <a:gd name="T2" fmla="*/ 0 w 120"/>
                <a:gd name="T3" fmla="*/ 8 h 96"/>
                <a:gd name="T4" fmla="*/ 8 w 120"/>
                <a:gd name="T5" fmla="*/ 0 h 96"/>
                <a:gd name="T6" fmla="*/ 112 w 120"/>
                <a:gd name="T7" fmla="*/ 0 h 96"/>
                <a:gd name="T8" fmla="*/ 120 w 120"/>
                <a:gd name="T9" fmla="*/ 8 h 96"/>
                <a:gd name="T10" fmla="*/ 120 w 120"/>
                <a:gd name="T1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0" h="96">
                  <a:moveTo>
                    <a:pt x="0" y="96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6" y="0"/>
                    <a:pt x="120" y="4"/>
                    <a:pt x="120" y="8"/>
                  </a:cubicBezTo>
                  <a:cubicBezTo>
                    <a:pt x="120" y="96"/>
                    <a:pt x="120" y="96"/>
                    <a:pt x="120" y="96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Line 79"/>
            <p:cNvSpPr>
              <a:spLocks noChangeShapeType="1"/>
            </p:cNvSpPr>
            <p:nvPr/>
          </p:nvSpPr>
          <p:spPr bwMode="auto">
            <a:xfrm>
              <a:off x="2963" y="3193"/>
              <a:ext cx="0" cy="181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Line 80"/>
            <p:cNvSpPr>
              <a:spLocks noChangeShapeType="1"/>
            </p:cNvSpPr>
            <p:nvPr/>
          </p:nvSpPr>
          <p:spPr bwMode="auto">
            <a:xfrm>
              <a:off x="2933" y="3291"/>
              <a:ext cx="60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81"/>
            <p:cNvSpPr>
              <a:spLocks/>
            </p:cNvSpPr>
            <p:nvPr/>
          </p:nvSpPr>
          <p:spPr bwMode="auto">
            <a:xfrm>
              <a:off x="2737" y="2983"/>
              <a:ext cx="452" cy="391"/>
            </a:xfrm>
            <a:custGeom>
              <a:avLst/>
              <a:gdLst>
                <a:gd name="T0" fmla="*/ 0 w 452"/>
                <a:gd name="T1" fmla="*/ 0 h 391"/>
                <a:gd name="T2" fmla="*/ 0 w 452"/>
                <a:gd name="T3" fmla="*/ 391 h 391"/>
                <a:gd name="T4" fmla="*/ 452 w 452"/>
                <a:gd name="T5" fmla="*/ 391 h 391"/>
                <a:gd name="T6" fmla="*/ 452 w 452"/>
                <a:gd name="T7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2" h="391">
                  <a:moveTo>
                    <a:pt x="0" y="0"/>
                  </a:moveTo>
                  <a:lnTo>
                    <a:pt x="0" y="391"/>
                  </a:lnTo>
                  <a:lnTo>
                    <a:pt x="452" y="391"/>
                  </a:lnTo>
                  <a:lnTo>
                    <a:pt x="452" y="0"/>
                  </a:ln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Line 82"/>
            <p:cNvSpPr>
              <a:spLocks noChangeShapeType="1"/>
            </p:cNvSpPr>
            <p:nvPr/>
          </p:nvSpPr>
          <p:spPr bwMode="auto">
            <a:xfrm>
              <a:off x="2737" y="3133"/>
              <a:ext cx="452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Line 83"/>
            <p:cNvSpPr>
              <a:spLocks noChangeShapeType="1"/>
            </p:cNvSpPr>
            <p:nvPr/>
          </p:nvSpPr>
          <p:spPr bwMode="auto">
            <a:xfrm>
              <a:off x="2737" y="3058"/>
              <a:ext cx="452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84"/>
            <p:cNvSpPr>
              <a:spLocks/>
            </p:cNvSpPr>
            <p:nvPr/>
          </p:nvSpPr>
          <p:spPr bwMode="auto">
            <a:xfrm>
              <a:off x="2963" y="2817"/>
              <a:ext cx="165" cy="166"/>
            </a:xfrm>
            <a:custGeom>
              <a:avLst/>
              <a:gdLst>
                <a:gd name="T0" fmla="*/ 0 w 88"/>
                <a:gd name="T1" fmla="*/ 0 h 88"/>
                <a:gd name="T2" fmla="*/ 88 w 88"/>
                <a:gd name="T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8" h="88">
                  <a:moveTo>
                    <a:pt x="0" y="0"/>
                  </a:moveTo>
                  <a:cubicBezTo>
                    <a:pt x="49" y="0"/>
                    <a:pt x="88" y="39"/>
                    <a:pt x="88" y="88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85"/>
            <p:cNvSpPr>
              <a:spLocks/>
            </p:cNvSpPr>
            <p:nvPr/>
          </p:nvSpPr>
          <p:spPr bwMode="auto">
            <a:xfrm>
              <a:off x="2617" y="3058"/>
              <a:ext cx="120" cy="316"/>
            </a:xfrm>
            <a:custGeom>
              <a:avLst/>
              <a:gdLst>
                <a:gd name="T0" fmla="*/ 64 w 64"/>
                <a:gd name="T1" fmla="*/ 0 h 168"/>
                <a:gd name="T2" fmla="*/ 8 w 64"/>
                <a:gd name="T3" fmla="*/ 40 h 168"/>
                <a:gd name="T4" fmla="*/ 0 w 64"/>
                <a:gd name="T5" fmla="*/ 52 h 168"/>
                <a:gd name="T6" fmla="*/ 0 w 64"/>
                <a:gd name="T7" fmla="*/ 160 h 168"/>
                <a:gd name="T8" fmla="*/ 8 w 64"/>
                <a:gd name="T9" fmla="*/ 168 h 168"/>
                <a:gd name="T10" fmla="*/ 64 w 64"/>
                <a:gd name="T1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168">
                  <a:moveTo>
                    <a:pt x="64" y="0"/>
                  </a:moveTo>
                  <a:cubicBezTo>
                    <a:pt x="8" y="40"/>
                    <a:pt x="8" y="40"/>
                    <a:pt x="8" y="40"/>
                  </a:cubicBezTo>
                  <a:cubicBezTo>
                    <a:pt x="4" y="43"/>
                    <a:pt x="0" y="47"/>
                    <a:pt x="0" y="5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4"/>
                    <a:pt x="4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86"/>
            <p:cNvSpPr>
              <a:spLocks/>
            </p:cNvSpPr>
            <p:nvPr/>
          </p:nvSpPr>
          <p:spPr bwMode="auto">
            <a:xfrm>
              <a:off x="3189" y="3058"/>
              <a:ext cx="120" cy="316"/>
            </a:xfrm>
            <a:custGeom>
              <a:avLst/>
              <a:gdLst>
                <a:gd name="T0" fmla="*/ 0 w 64"/>
                <a:gd name="T1" fmla="*/ 0 h 168"/>
                <a:gd name="T2" fmla="*/ 56 w 64"/>
                <a:gd name="T3" fmla="*/ 40 h 168"/>
                <a:gd name="T4" fmla="*/ 64 w 64"/>
                <a:gd name="T5" fmla="*/ 52 h 168"/>
                <a:gd name="T6" fmla="*/ 64 w 64"/>
                <a:gd name="T7" fmla="*/ 160 h 168"/>
                <a:gd name="T8" fmla="*/ 56 w 64"/>
                <a:gd name="T9" fmla="*/ 168 h 168"/>
                <a:gd name="T10" fmla="*/ 0 w 64"/>
                <a:gd name="T1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168">
                  <a:moveTo>
                    <a:pt x="0" y="0"/>
                  </a:moveTo>
                  <a:cubicBezTo>
                    <a:pt x="56" y="40"/>
                    <a:pt x="56" y="40"/>
                    <a:pt x="56" y="40"/>
                  </a:cubicBezTo>
                  <a:cubicBezTo>
                    <a:pt x="60" y="43"/>
                    <a:pt x="64" y="47"/>
                    <a:pt x="64" y="52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4" y="164"/>
                    <a:pt x="60" y="168"/>
                    <a:pt x="56" y="168"/>
                  </a:cubicBezTo>
                  <a:cubicBezTo>
                    <a:pt x="0" y="168"/>
                    <a:pt x="0" y="168"/>
                    <a:pt x="0" y="168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Line 87"/>
            <p:cNvSpPr>
              <a:spLocks noChangeShapeType="1"/>
            </p:cNvSpPr>
            <p:nvPr/>
          </p:nvSpPr>
          <p:spPr bwMode="auto">
            <a:xfrm flipV="1">
              <a:off x="3044" y="2776"/>
              <a:ext cx="54" cy="62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Line 88"/>
            <p:cNvSpPr>
              <a:spLocks noChangeShapeType="1"/>
            </p:cNvSpPr>
            <p:nvPr/>
          </p:nvSpPr>
          <p:spPr bwMode="auto">
            <a:xfrm flipH="1">
              <a:off x="3110" y="2851"/>
              <a:ext cx="64" cy="5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89"/>
            <p:cNvSpPr>
              <a:spLocks/>
            </p:cNvSpPr>
            <p:nvPr/>
          </p:nvSpPr>
          <p:spPr bwMode="auto">
            <a:xfrm>
              <a:off x="3087" y="2680"/>
              <a:ext cx="182" cy="182"/>
            </a:xfrm>
            <a:custGeom>
              <a:avLst/>
              <a:gdLst>
                <a:gd name="T0" fmla="*/ 94 w 97"/>
                <a:gd name="T1" fmla="*/ 48 h 97"/>
                <a:gd name="T2" fmla="*/ 94 w 97"/>
                <a:gd name="T3" fmla="*/ 59 h 97"/>
                <a:gd name="T4" fmla="*/ 60 w 97"/>
                <a:gd name="T5" fmla="*/ 93 h 97"/>
                <a:gd name="T6" fmla="*/ 49 w 97"/>
                <a:gd name="T7" fmla="*/ 93 h 97"/>
                <a:gd name="T8" fmla="*/ 3 w 97"/>
                <a:gd name="T9" fmla="*/ 48 h 97"/>
                <a:gd name="T10" fmla="*/ 3 w 97"/>
                <a:gd name="T11" fmla="*/ 37 h 97"/>
                <a:gd name="T12" fmla="*/ 37 w 97"/>
                <a:gd name="T13" fmla="*/ 3 h 97"/>
                <a:gd name="T14" fmla="*/ 49 w 97"/>
                <a:gd name="T15" fmla="*/ 3 h 97"/>
                <a:gd name="T16" fmla="*/ 94 w 97"/>
                <a:gd name="T17" fmla="*/ 4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97">
                  <a:moveTo>
                    <a:pt x="94" y="48"/>
                  </a:moveTo>
                  <a:cubicBezTo>
                    <a:pt x="97" y="51"/>
                    <a:pt x="97" y="56"/>
                    <a:pt x="94" y="59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57" y="97"/>
                    <a:pt x="52" y="97"/>
                    <a:pt x="49" y="93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45"/>
                    <a:pt x="0" y="40"/>
                    <a:pt x="3" y="37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0" y="0"/>
                    <a:pt x="46" y="0"/>
                    <a:pt x="49" y="3"/>
                  </a:cubicBezTo>
                  <a:lnTo>
                    <a:pt x="94" y="48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90"/>
            <p:cNvSpPr>
              <a:spLocks/>
            </p:cNvSpPr>
            <p:nvPr/>
          </p:nvSpPr>
          <p:spPr bwMode="auto">
            <a:xfrm>
              <a:off x="3157" y="2866"/>
              <a:ext cx="32" cy="117"/>
            </a:xfrm>
            <a:custGeom>
              <a:avLst/>
              <a:gdLst>
                <a:gd name="T0" fmla="*/ 0 w 17"/>
                <a:gd name="T1" fmla="*/ 0 h 62"/>
                <a:gd name="T2" fmla="*/ 17 w 17"/>
                <a:gd name="T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" h="62">
                  <a:moveTo>
                    <a:pt x="0" y="0"/>
                  </a:moveTo>
                  <a:cubicBezTo>
                    <a:pt x="11" y="18"/>
                    <a:pt x="17" y="39"/>
                    <a:pt x="17" y="62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91"/>
            <p:cNvSpPr>
              <a:spLocks/>
            </p:cNvSpPr>
            <p:nvPr/>
          </p:nvSpPr>
          <p:spPr bwMode="auto">
            <a:xfrm>
              <a:off x="2737" y="2757"/>
              <a:ext cx="346" cy="226"/>
            </a:xfrm>
            <a:custGeom>
              <a:avLst/>
              <a:gdLst>
                <a:gd name="T0" fmla="*/ 0 w 184"/>
                <a:gd name="T1" fmla="*/ 120 h 120"/>
                <a:gd name="T2" fmla="*/ 120 w 184"/>
                <a:gd name="T3" fmla="*/ 0 h 120"/>
                <a:gd name="T4" fmla="*/ 184 w 184"/>
                <a:gd name="T5" fmla="*/ 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" h="120">
                  <a:moveTo>
                    <a:pt x="0" y="120"/>
                  </a:moveTo>
                  <a:cubicBezTo>
                    <a:pt x="0" y="54"/>
                    <a:pt x="54" y="0"/>
                    <a:pt x="120" y="0"/>
                  </a:cubicBezTo>
                  <a:cubicBezTo>
                    <a:pt x="144" y="0"/>
                    <a:pt x="166" y="7"/>
                    <a:pt x="184" y="19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92"/>
            <p:cNvSpPr>
              <a:spLocks/>
            </p:cNvSpPr>
            <p:nvPr/>
          </p:nvSpPr>
          <p:spPr bwMode="auto">
            <a:xfrm>
              <a:off x="3520" y="3276"/>
              <a:ext cx="548" cy="98"/>
            </a:xfrm>
            <a:custGeom>
              <a:avLst/>
              <a:gdLst>
                <a:gd name="T0" fmla="*/ 0 w 292"/>
                <a:gd name="T1" fmla="*/ 52 h 52"/>
                <a:gd name="T2" fmla="*/ 292 w 292"/>
                <a:gd name="T3" fmla="*/ 52 h 52"/>
                <a:gd name="T4" fmla="*/ 292 w 292"/>
                <a:gd name="T5" fmla="*/ 8 h 52"/>
                <a:gd name="T6" fmla="*/ 284 w 292"/>
                <a:gd name="T7" fmla="*/ 0 h 52"/>
                <a:gd name="T8" fmla="*/ 126 w 292"/>
                <a:gd name="T9" fmla="*/ 0 h 52"/>
                <a:gd name="T10" fmla="*/ 8 w 292"/>
                <a:gd name="T11" fmla="*/ 0 h 52"/>
                <a:gd name="T12" fmla="*/ 0 w 292"/>
                <a:gd name="T13" fmla="*/ 8 h 52"/>
                <a:gd name="T14" fmla="*/ 0 w 292"/>
                <a:gd name="T1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2" h="52">
                  <a:moveTo>
                    <a:pt x="0" y="52"/>
                  </a:moveTo>
                  <a:cubicBezTo>
                    <a:pt x="292" y="52"/>
                    <a:pt x="292" y="52"/>
                    <a:pt x="292" y="52"/>
                  </a:cubicBezTo>
                  <a:cubicBezTo>
                    <a:pt x="292" y="8"/>
                    <a:pt x="292" y="8"/>
                    <a:pt x="292" y="8"/>
                  </a:cubicBezTo>
                  <a:cubicBezTo>
                    <a:pt x="292" y="4"/>
                    <a:pt x="288" y="0"/>
                    <a:pt x="284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lnTo>
                    <a:pt x="0" y="52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Oval 93"/>
            <p:cNvSpPr>
              <a:spLocks noChangeArrowheads="1"/>
            </p:cNvSpPr>
            <p:nvPr/>
          </p:nvSpPr>
          <p:spPr bwMode="auto">
            <a:xfrm>
              <a:off x="3723" y="2975"/>
              <a:ext cx="165" cy="166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Oval 94"/>
            <p:cNvSpPr>
              <a:spLocks noChangeArrowheads="1"/>
            </p:cNvSpPr>
            <p:nvPr/>
          </p:nvSpPr>
          <p:spPr bwMode="auto">
            <a:xfrm>
              <a:off x="3775" y="3028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95"/>
            <p:cNvSpPr>
              <a:spLocks/>
            </p:cNvSpPr>
            <p:nvPr/>
          </p:nvSpPr>
          <p:spPr bwMode="auto">
            <a:xfrm>
              <a:off x="3997" y="2768"/>
              <a:ext cx="68" cy="68"/>
            </a:xfrm>
            <a:custGeom>
              <a:avLst/>
              <a:gdLst>
                <a:gd name="T0" fmla="*/ 7 w 36"/>
                <a:gd name="T1" fmla="*/ 7 h 36"/>
                <a:gd name="T2" fmla="*/ 7 w 36"/>
                <a:gd name="T3" fmla="*/ 29 h 36"/>
                <a:gd name="T4" fmla="*/ 29 w 36"/>
                <a:gd name="T5" fmla="*/ 29 h 36"/>
                <a:gd name="T6" fmla="*/ 29 w 36"/>
                <a:gd name="T7" fmla="*/ 7 h 36"/>
                <a:gd name="T8" fmla="*/ 7 w 36"/>
                <a:gd name="T9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7" y="7"/>
                  </a:moveTo>
                  <a:cubicBezTo>
                    <a:pt x="0" y="13"/>
                    <a:pt x="0" y="23"/>
                    <a:pt x="7" y="29"/>
                  </a:cubicBezTo>
                  <a:cubicBezTo>
                    <a:pt x="13" y="36"/>
                    <a:pt x="23" y="36"/>
                    <a:pt x="29" y="29"/>
                  </a:cubicBezTo>
                  <a:cubicBezTo>
                    <a:pt x="36" y="23"/>
                    <a:pt x="36" y="13"/>
                    <a:pt x="29" y="7"/>
                  </a:cubicBezTo>
                  <a:cubicBezTo>
                    <a:pt x="23" y="0"/>
                    <a:pt x="13" y="0"/>
                    <a:pt x="7" y="7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Line 96"/>
            <p:cNvSpPr>
              <a:spLocks noChangeShapeType="1"/>
            </p:cNvSpPr>
            <p:nvPr/>
          </p:nvSpPr>
          <p:spPr bwMode="auto">
            <a:xfrm flipV="1">
              <a:off x="3961" y="2830"/>
              <a:ext cx="45" cy="4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Line 97"/>
            <p:cNvSpPr>
              <a:spLocks noChangeShapeType="1"/>
            </p:cNvSpPr>
            <p:nvPr/>
          </p:nvSpPr>
          <p:spPr bwMode="auto">
            <a:xfrm>
              <a:off x="3884" y="3033"/>
              <a:ext cx="64" cy="243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Line 98"/>
            <p:cNvSpPr>
              <a:spLocks noChangeShapeType="1"/>
            </p:cNvSpPr>
            <p:nvPr/>
          </p:nvSpPr>
          <p:spPr bwMode="auto">
            <a:xfrm flipH="1">
              <a:off x="3647" y="3043"/>
              <a:ext cx="76" cy="233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99"/>
            <p:cNvSpPr>
              <a:spLocks/>
            </p:cNvSpPr>
            <p:nvPr/>
          </p:nvSpPr>
          <p:spPr bwMode="auto">
            <a:xfrm>
              <a:off x="3676" y="2689"/>
              <a:ext cx="471" cy="461"/>
            </a:xfrm>
            <a:custGeom>
              <a:avLst/>
              <a:gdLst>
                <a:gd name="T0" fmla="*/ 125 w 251"/>
                <a:gd name="T1" fmla="*/ 236 h 245"/>
                <a:gd name="T2" fmla="*/ 251 w 251"/>
                <a:gd name="T3" fmla="*/ 198 h 245"/>
                <a:gd name="T4" fmla="*/ 53 w 251"/>
                <a:gd name="T5" fmla="*/ 0 h 245"/>
                <a:gd name="T6" fmla="*/ 32 w 251"/>
                <a:gd name="T7" fmla="*/ 17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" h="245">
                  <a:moveTo>
                    <a:pt x="125" y="236"/>
                  </a:moveTo>
                  <a:cubicBezTo>
                    <a:pt x="169" y="245"/>
                    <a:pt x="217" y="232"/>
                    <a:pt x="251" y="198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7" y="47"/>
                    <a:pt x="0" y="118"/>
                    <a:pt x="32" y="172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00"/>
            <p:cNvSpPr>
              <a:spLocks/>
            </p:cNvSpPr>
            <p:nvPr/>
          </p:nvSpPr>
          <p:spPr bwMode="auto">
            <a:xfrm>
              <a:off x="3978" y="2719"/>
              <a:ext cx="136" cy="136"/>
            </a:xfrm>
            <a:custGeom>
              <a:avLst/>
              <a:gdLst>
                <a:gd name="T0" fmla="*/ 56 w 72"/>
                <a:gd name="T1" fmla="*/ 72 h 72"/>
                <a:gd name="T2" fmla="*/ 56 w 72"/>
                <a:gd name="T3" fmla="*/ 16 h 72"/>
                <a:gd name="T4" fmla="*/ 0 w 72"/>
                <a:gd name="T5" fmla="*/ 1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72">
                  <a:moveTo>
                    <a:pt x="56" y="72"/>
                  </a:moveTo>
                  <a:cubicBezTo>
                    <a:pt x="72" y="57"/>
                    <a:pt x="72" y="31"/>
                    <a:pt x="56" y="16"/>
                  </a:cubicBezTo>
                  <a:cubicBezTo>
                    <a:pt x="41" y="0"/>
                    <a:pt x="15" y="0"/>
                    <a:pt x="0" y="16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101"/>
            <p:cNvSpPr>
              <a:spLocks/>
            </p:cNvSpPr>
            <p:nvPr/>
          </p:nvSpPr>
          <p:spPr bwMode="auto">
            <a:xfrm>
              <a:off x="3946" y="2670"/>
              <a:ext cx="216" cy="217"/>
            </a:xfrm>
            <a:custGeom>
              <a:avLst/>
              <a:gdLst>
                <a:gd name="T0" fmla="*/ 90 w 115"/>
                <a:gd name="T1" fmla="*/ 115 h 115"/>
                <a:gd name="T2" fmla="*/ 90 w 115"/>
                <a:gd name="T3" fmla="*/ 25 h 115"/>
                <a:gd name="T4" fmla="*/ 0 w 115"/>
                <a:gd name="T5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5" h="115">
                  <a:moveTo>
                    <a:pt x="90" y="115"/>
                  </a:moveTo>
                  <a:cubicBezTo>
                    <a:pt x="115" y="90"/>
                    <a:pt x="115" y="50"/>
                    <a:pt x="90" y="25"/>
                  </a:cubicBezTo>
                  <a:cubicBezTo>
                    <a:pt x="65" y="0"/>
                    <a:pt x="25" y="0"/>
                    <a:pt x="0" y="25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102"/>
            <p:cNvSpPr>
              <a:spLocks/>
            </p:cNvSpPr>
            <p:nvPr/>
          </p:nvSpPr>
          <p:spPr bwMode="auto">
            <a:xfrm>
              <a:off x="3747" y="2853"/>
              <a:ext cx="32" cy="120"/>
            </a:xfrm>
            <a:custGeom>
              <a:avLst/>
              <a:gdLst>
                <a:gd name="T0" fmla="*/ 2 w 17"/>
                <a:gd name="T1" fmla="*/ 0 h 64"/>
                <a:gd name="T2" fmla="*/ 17 w 17"/>
                <a:gd name="T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" h="64">
                  <a:moveTo>
                    <a:pt x="2" y="0"/>
                  </a:moveTo>
                  <a:cubicBezTo>
                    <a:pt x="0" y="22"/>
                    <a:pt x="5" y="45"/>
                    <a:pt x="17" y="64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103"/>
            <p:cNvSpPr>
              <a:spLocks/>
            </p:cNvSpPr>
            <p:nvPr/>
          </p:nvSpPr>
          <p:spPr bwMode="auto">
            <a:xfrm>
              <a:off x="3760" y="2768"/>
              <a:ext cx="17" cy="34"/>
            </a:xfrm>
            <a:custGeom>
              <a:avLst/>
              <a:gdLst>
                <a:gd name="T0" fmla="*/ 9 w 9"/>
                <a:gd name="T1" fmla="*/ 0 h 18"/>
                <a:gd name="T2" fmla="*/ 0 w 9"/>
                <a:gd name="T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5" y="6"/>
                    <a:pt x="3" y="12"/>
                    <a:pt x="0" y="18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Line 104"/>
            <p:cNvSpPr>
              <a:spLocks noChangeShapeType="1"/>
            </p:cNvSpPr>
            <p:nvPr/>
          </p:nvSpPr>
          <p:spPr bwMode="auto">
            <a:xfrm>
              <a:off x="4097" y="3011"/>
              <a:ext cx="0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Oval 105"/>
            <p:cNvSpPr>
              <a:spLocks noChangeArrowheads="1"/>
            </p:cNvSpPr>
            <p:nvPr/>
          </p:nvSpPr>
          <p:spPr bwMode="auto">
            <a:xfrm>
              <a:off x="4670" y="2975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Oval 106"/>
            <p:cNvSpPr>
              <a:spLocks noChangeArrowheads="1"/>
            </p:cNvSpPr>
            <p:nvPr/>
          </p:nvSpPr>
          <p:spPr bwMode="auto">
            <a:xfrm>
              <a:off x="4790" y="2975"/>
              <a:ext cx="61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Oval 107"/>
            <p:cNvSpPr>
              <a:spLocks noChangeArrowheads="1"/>
            </p:cNvSpPr>
            <p:nvPr/>
          </p:nvSpPr>
          <p:spPr bwMode="auto">
            <a:xfrm>
              <a:off x="4550" y="2975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Line 108"/>
            <p:cNvSpPr>
              <a:spLocks noChangeShapeType="1"/>
            </p:cNvSpPr>
            <p:nvPr/>
          </p:nvSpPr>
          <p:spPr bwMode="auto">
            <a:xfrm flipH="1">
              <a:off x="4475" y="3118"/>
              <a:ext cx="120" cy="19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Line 109"/>
            <p:cNvSpPr>
              <a:spLocks noChangeShapeType="1"/>
            </p:cNvSpPr>
            <p:nvPr/>
          </p:nvSpPr>
          <p:spPr bwMode="auto">
            <a:xfrm>
              <a:off x="4805" y="3118"/>
              <a:ext cx="121" cy="19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Oval 110"/>
            <p:cNvSpPr>
              <a:spLocks noChangeArrowheads="1"/>
            </p:cNvSpPr>
            <p:nvPr/>
          </p:nvSpPr>
          <p:spPr bwMode="auto">
            <a:xfrm>
              <a:off x="4475" y="3253"/>
              <a:ext cx="451" cy="121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111"/>
            <p:cNvSpPr>
              <a:spLocks/>
            </p:cNvSpPr>
            <p:nvPr/>
          </p:nvSpPr>
          <p:spPr bwMode="auto">
            <a:xfrm>
              <a:off x="4362" y="2892"/>
              <a:ext cx="692" cy="226"/>
            </a:xfrm>
            <a:custGeom>
              <a:avLst/>
              <a:gdLst>
                <a:gd name="T0" fmla="*/ 368 w 368"/>
                <a:gd name="T1" fmla="*/ 60 h 120"/>
                <a:gd name="T2" fmla="*/ 292 w 368"/>
                <a:gd name="T3" fmla="*/ 120 h 120"/>
                <a:gd name="T4" fmla="*/ 76 w 368"/>
                <a:gd name="T5" fmla="*/ 120 h 120"/>
                <a:gd name="T6" fmla="*/ 0 w 368"/>
                <a:gd name="T7" fmla="*/ 60 h 120"/>
                <a:gd name="T8" fmla="*/ 0 w 368"/>
                <a:gd name="T9" fmla="*/ 60 h 120"/>
                <a:gd name="T10" fmla="*/ 76 w 368"/>
                <a:gd name="T11" fmla="*/ 0 h 120"/>
                <a:gd name="T12" fmla="*/ 292 w 368"/>
                <a:gd name="T13" fmla="*/ 0 h 120"/>
                <a:gd name="T14" fmla="*/ 368 w 368"/>
                <a:gd name="T15" fmla="*/ 6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8" h="120">
                  <a:moveTo>
                    <a:pt x="368" y="60"/>
                  </a:moveTo>
                  <a:cubicBezTo>
                    <a:pt x="368" y="93"/>
                    <a:pt x="325" y="120"/>
                    <a:pt x="292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43" y="120"/>
                    <a:pt x="0" y="93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27"/>
                    <a:pt x="43" y="0"/>
                    <a:pt x="76" y="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325" y="0"/>
                    <a:pt x="368" y="27"/>
                    <a:pt x="368" y="60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Line 112"/>
            <p:cNvSpPr>
              <a:spLocks noChangeShapeType="1"/>
            </p:cNvSpPr>
            <p:nvPr/>
          </p:nvSpPr>
          <p:spPr bwMode="auto">
            <a:xfrm>
              <a:off x="4362" y="3005"/>
              <a:ext cx="188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Line 113"/>
            <p:cNvSpPr>
              <a:spLocks noChangeShapeType="1"/>
            </p:cNvSpPr>
            <p:nvPr/>
          </p:nvSpPr>
          <p:spPr bwMode="auto">
            <a:xfrm>
              <a:off x="4866" y="3005"/>
              <a:ext cx="188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Line 114"/>
            <p:cNvSpPr>
              <a:spLocks noChangeShapeType="1"/>
            </p:cNvSpPr>
            <p:nvPr/>
          </p:nvSpPr>
          <p:spPr bwMode="auto">
            <a:xfrm flipH="1">
              <a:off x="4730" y="3005"/>
              <a:ext cx="60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Line 115"/>
            <p:cNvSpPr>
              <a:spLocks noChangeShapeType="1"/>
            </p:cNvSpPr>
            <p:nvPr/>
          </p:nvSpPr>
          <p:spPr bwMode="auto">
            <a:xfrm flipH="1">
              <a:off x="4610" y="3005"/>
              <a:ext cx="60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116"/>
            <p:cNvSpPr>
              <a:spLocks/>
            </p:cNvSpPr>
            <p:nvPr/>
          </p:nvSpPr>
          <p:spPr bwMode="auto">
            <a:xfrm>
              <a:off x="4497" y="2682"/>
              <a:ext cx="421" cy="210"/>
            </a:xfrm>
            <a:custGeom>
              <a:avLst/>
              <a:gdLst>
                <a:gd name="T0" fmla="*/ 0 w 224"/>
                <a:gd name="T1" fmla="*/ 112 h 112"/>
                <a:gd name="T2" fmla="*/ 112 w 224"/>
                <a:gd name="T3" fmla="*/ 0 h 112"/>
                <a:gd name="T4" fmla="*/ 224 w 224"/>
                <a:gd name="T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4" h="112">
                  <a:moveTo>
                    <a:pt x="0" y="112"/>
                  </a:moveTo>
                  <a:cubicBezTo>
                    <a:pt x="0" y="50"/>
                    <a:pt x="50" y="0"/>
                    <a:pt x="112" y="0"/>
                  </a:cubicBezTo>
                  <a:cubicBezTo>
                    <a:pt x="174" y="0"/>
                    <a:pt x="224" y="50"/>
                    <a:pt x="224" y="112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Line 117"/>
            <p:cNvSpPr>
              <a:spLocks noChangeShapeType="1"/>
            </p:cNvSpPr>
            <p:nvPr/>
          </p:nvSpPr>
          <p:spPr bwMode="auto">
            <a:xfrm flipH="1">
              <a:off x="4475" y="3118"/>
              <a:ext cx="30" cy="4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Line 118"/>
            <p:cNvSpPr>
              <a:spLocks noChangeShapeType="1"/>
            </p:cNvSpPr>
            <p:nvPr/>
          </p:nvSpPr>
          <p:spPr bwMode="auto">
            <a:xfrm>
              <a:off x="4896" y="3118"/>
              <a:ext cx="30" cy="4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119"/>
            <p:cNvSpPr>
              <a:spLocks/>
            </p:cNvSpPr>
            <p:nvPr/>
          </p:nvSpPr>
          <p:spPr bwMode="auto">
            <a:xfrm>
              <a:off x="4664" y="2742"/>
              <a:ext cx="140" cy="32"/>
            </a:xfrm>
            <a:custGeom>
              <a:avLst/>
              <a:gdLst>
                <a:gd name="T0" fmla="*/ 0 w 74"/>
                <a:gd name="T1" fmla="*/ 3 h 17"/>
                <a:gd name="T2" fmla="*/ 23 w 74"/>
                <a:gd name="T3" fmla="*/ 0 h 17"/>
                <a:gd name="T4" fmla="*/ 74 w 74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" h="17">
                  <a:moveTo>
                    <a:pt x="0" y="3"/>
                  </a:moveTo>
                  <a:cubicBezTo>
                    <a:pt x="7" y="1"/>
                    <a:pt x="15" y="0"/>
                    <a:pt x="23" y="0"/>
                  </a:cubicBezTo>
                  <a:cubicBezTo>
                    <a:pt x="42" y="0"/>
                    <a:pt x="60" y="6"/>
                    <a:pt x="74" y="17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120"/>
            <p:cNvSpPr>
              <a:spLocks/>
            </p:cNvSpPr>
            <p:nvPr/>
          </p:nvSpPr>
          <p:spPr bwMode="auto">
            <a:xfrm>
              <a:off x="4837" y="2810"/>
              <a:ext cx="14" cy="22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121"/>
            <p:cNvSpPr>
              <a:spLocks/>
            </p:cNvSpPr>
            <p:nvPr/>
          </p:nvSpPr>
          <p:spPr bwMode="auto">
            <a:xfrm>
              <a:off x="5527" y="3043"/>
              <a:ext cx="61" cy="82"/>
            </a:xfrm>
            <a:custGeom>
              <a:avLst/>
              <a:gdLst>
                <a:gd name="T0" fmla="*/ 32 w 32"/>
                <a:gd name="T1" fmla="*/ 0 h 44"/>
                <a:gd name="T2" fmla="*/ 32 w 32"/>
                <a:gd name="T3" fmla="*/ 36 h 44"/>
                <a:gd name="T4" fmla="*/ 24 w 32"/>
                <a:gd name="T5" fmla="*/ 44 h 44"/>
                <a:gd name="T6" fmla="*/ 8 w 32"/>
                <a:gd name="T7" fmla="*/ 44 h 44"/>
                <a:gd name="T8" fmla="*/ 0 w 32"/>
                <a:gd name="T9" fmla="*/ 36 h 44"/>
                <a:gd name="T10" fmla="*/ 0 w 32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4">
                  <a:moveTo>
                    <a:pt x="32" y="0"/>
                  </a:moveTo>
                  <a:cubicBezTo>
                    <a:pt x="32" y="36"/>
                    <a:pt x="32" y="36"/>
                    <a:pt x="32" y="36"/>
                  </a:cubicBezTo>
                  <a:cubicBezTo>
                    <a:pt x="32" y="40"/>
                    <a:pt x="28" y="44"/>
                    <a:pt x="24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4" y="44"/>
                    <a:pt x="0" y="40"/>
                    <a:pt x="0" y="36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Line 122"/>
            <p:cNvSpPr>
              <a:spLocks noChangeShapeType="1"/>
            </p:cNvSpPr>
            <p:nvPr/>
          </p:nvSpPr>
          <p:spPr bwMode="auto">
            <a:xfrm flipH="1">
              <a:off x="5268" y="3110"/>
              <a:ext cx="259" cy="26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Line 123"/>
            <p:cNvSpPr>
              <a:spLocks noChangeShapeType="1"/>
            </p:cNvSpPr>
            <p:nvPr/>
          </p:nvSpPr>
          <p:spPr bwMode="auto">
            <a:xfrm>
              <a:off x="5588" y="3110"/>
              <a:ext cx="257" cy="258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Line 124"/>
            <p:cNvSpPr>
              <a:spLocks noChangeShapeType="1"/>
            </p:cNvSpPr>
            <p:nvPr/>
          </p:nvSpPr>
          <p:spPr bwMode="auto">
            <a:xfrm>
              <a:off x="5557" y="3125"/>
              <a:ext cx="0" cy="249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125"/>
            <p:cNvSpPr>
              <a:spLocks/>
            </p:cNvSpPr>
            <p:nvPr/>
          </p:nvSpPr>
          <p:spPr bwMode="auto">
            <a:xfrm>
              <a:off x="5471" y="2770"/>
              <a:ext cx="306" cy="284"/>
            </a:xfrm>
            <a:custGeom>
              <a:avLst/>
              <a:gdLst>
                <a:gd name="T0" fmla="*/ 55 w 306"/>
                <a:gd name="T1" fmla="*/ 284 h 284"/>
                <a:gd name="T2" fmla="*/ 306 w 306"/>
                <a:gd name="T3" fmla="*/ 233 h 284"/>
                <a:gd name="T4" fmla="*/ 244 w 306"/>
                <a:gd name="T5" fmla="*/ 0 h 284"/>
                <a:gd name="T6" fmla="*/ 0 w 306"/>
                <a:gd name="T7" fmla="*/ 81 h 284"/>
                <a:gd name="T8" fmla="*/ 55 w 306"/>
                <a:gd name="T9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6" h="284">
                  <a:moveTo>
                    <a:pt x="55" y="284"/>
                  </a:moveTo>
                  <a:lnTo>
                    <a:pt x="306" y="233"/>
                  </a:lnTo>
                  <a:lnTo>
                    <a:pt x="244" y="0"/>
                  </a:lnTo>
                  <a:lnTo>
                    <a:pt x="0" y="81"/>
                  </a:lnTo>
                  <a:lnTo>
                    <a:pt x="55" y="284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126"/>
            <p:cNvSpPr>
              <a:spLocks/>
            </p:cNvSpPr>
            <p:nvPr/>
          </p:nvSpPr>
          <p:spPr bwMode="auto">
            <a:xfrm>
              <a:off x="5279" y="2879"/>
              <a:ext cx="239" cy="186"/>
            </a:xfrm>
            <a:custGeom>
              <a:avLst/>
              <a:gdLst>
                <a:gd name="T0" fmla="*/ 32 w 239"/>
                <a:gd name="T1" fmla="*/ 186 h 186"/>
                <a:gd name="T2" fmla="*/ 239 w 239"/>
                <a:gd name="T3" fmla="*/ 147 h 186"/>
                <a:gd name="T4" fmla="*/ 201 w 239"/>
                <a:gd name="T5" fmla="*/ 0 h 186"/>
                <a:gd name="T6" fmla="*/ 0 w 239"/>
                <a:gd name="T7" fmla="*/ 70 h 186"/>
                <a:gd name="T8" fmla="*/ 32 w 239"/>
                <a:gd name="T9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9" h="186">
                  <a:moveTo>
                    <a:pt x="32" y="186"/>
                  </a:moveTo>
                  <a:lnTo>
                    <a:pt x="239" y="147"/>
                  </a:lnTo>
                  <a:lnTo>
                    <a:pt x="201" y="0"/>
                  </a:lnTo>
                  <a:lnTo>
                    <a:pt x="0" y="70"/>
                  </a:lnTo>
                  <a:lnTo>
                    <a:pt x="32" y="186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127"/>
            <p:cNvSpPr>
              <a:spLocks/>
            </p:cNvSpPr>
            <p:nvPr/>
          </p:nvSpPr>
          <p:spPr bwMode="auto">
            <a:xfrm>
              <a:off x="5245" y="2979"/>
              <a:ext cx="59" cy="68"/>
            </a:xfrm>
            <a:custGeom>
              <a:avLst/>
              <a:gdLst>
                <a:gd name="T0" fmla="*/ 31 w 31"/>
                <a:gd name="T1" fmla="*/ 31 h 36"/>
                <a:gd name="T2" fmla="*/ 15 w 31"/>
                <a:gd name="T3" fmla="*/ 35 h 36"/>
                <a:gd name="T4" fmla="*/ 6 w 31"/>
                <a:gd name="T5" fmla="*/ 29 h 36"/>
                <a:gd name="T6" fmla="*/ 1 w 31"/>
                <a:gd name="T7" fmla="*/ 14 h 36"/>
                <a:gd name="T8" fmla="*/ 7 w 31"/>
                <a:gd name="T9" fmla="*/ 4 h 36"/>
                <a:gd name="T10" fmla="*/ 23 w 31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36">
                  <a:moveTo>
                    <a:pt x="31" y="31"/>
                  </a:moveTo>
                  <a:cubicBezTo>
                    <a:pt x="15" y="35"/>
                    <a:pt x="15" y="35"/>
                    <a:pt x="15" y="35"/>
                  </a:cubicBezTo>
                  <a:cubicBezTo>
                    <a:pt x="11" y="36"/>
                    <a:pt x="7" y="33"/>
                    <a:pt x="6" y="29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9"/>
                    <a:pt x="3" y="5"/>
                    <a:pt x="7" y="4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Line 128"/>
            <p:cNvSpPr>
              <a:spLocks noChangeShapeType="1"/>
            </p:cNvSpPr>
            <p:nvPr/>
          </p:nvSpPr>
          <p:spPr bwMode="auto">
            <a:xfrm flipH="1">
              <a:off x="5595" y="2849"/>
              <a:ext cx="87" cy="2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Line 129"/>
            <p:cNvSpPr>
              <a:spLocks noChangeShapeType="1"/>
            </p:cNvSpPr>
            <p:nvPr/>
          </p:nvSpPr>
          <p:spPr bwMode="auto">
            <a:xfrm flipH="1">
              <a:off x="5537" y="2885"/>
              <a:ext cx="13" cy="4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130"/>
            <p:cNvSpPr>
              <a:spLocks/>
            </p:cNvSpPr>
            <p:nvPr/>
          </p:nvSpPr>
          <p:spPr bwMode="auto">
            <a:xfrm>
              <a:off x="5700" y="2680"/>
              <a:ext cx="175" cy="376"/>
            </a:xfrm>
            <a:custGeom>
              <a:avLst/>
              <a:gdLst>
                <a:gd name="T0" fmla="*/ 89 w 93"/>
                <a:gd name="T1" fmla="*/ 168 h 200"/>
                <a:gd name="T2" fmla="*/ 73 w 93"/>
                <a:gd name="T3" fmla="*/ 196 h 200"/>
                <a:gd name="T4" fmla="*/ 71 w 93"/>
                <a:gd name="T5" fmla="*/ 197 h 200"/>
                <a:gd name="T6" fmla="*/ 43 w 93"/>
                <a:gd name="T7" fmla="*/ 180 h 200"/>
                <a:gd name="T8" fmla="*/ 3 w 93"/>
                <a:gd name="T9" fmla="*/ 32 h 200"/>
                <a:gd name="T10" fmla="*/ 20 w 93"/>
                <a:gd name="T11" fmla="*/ 4 h 200"/>
                <a:gd name="T12" fmla="*/ 21 w 93"/>
                <a:gd name="T13" fmla="*/ 3 h 200"/>
                <a:gd name="T14" fmla="*/ 50 w 93"/>
                <a:gd name="T15" fmla="*/ 19 h 200"/>
                <a:gd name="T16" fmla="*/ 89 w 93"/>
                <a:gd name="T17" fmla="*/ 16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200">
                  <a:moveTo>
                    <a:pt x="89" y="168"/>
                  </a:moveTo>
                  <a:cubicBezTo>
                    <a:pt x="93" y="180"/>
                    <a:pt x="86" y="193"/>
                    <a:pt x="73" y="196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9" y="200"/>
                    <a:pt x="46" y="193"/>
                    <a:pt x="43" y="180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0" y="19"/>
                    <a:pt x="7" y="7"/>
                    <a:pt x="20" y="4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34" y="0"/>
                    <a:pt x="46" y="7"/>
                    <a:pt x="50" y="19"/>
                  </a:cubicBezTo>
                  <a:lnTo>
                    <a:pt x="89" y="168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131"/>
            <p:cNvSpPr>
              <a:spLocks/>
            </p:cNvSpPr>
            <p:nvPr/>
          </p:nvSpPr>
          <p:spPr bwMode="auto">
            <a:xfrm>
              <a:off x="5793" y="2712"/>
              <a:ext cx="133" cy="288"/>
            </a:xfrm>
            <a:custGeom>
              <a:avLst/>
              <a:gdLst>
                <a:gd name="T0" fmla="*/ 0 w 71"/>
                <a:gd name="T1" fmla="*/ 0 h 153"/>
                <a:gd name="T2" fmla="*/ 59 w 71"/>
                <a:gd name="T3" fmla="*/ 66 h 153"/>
                <a:gd name="T4" fmla="*/ 41 w 71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153">
                  <a:moveTo>
                    <a:pt x="0" y="0"/>
                  </a:moveTo>
                  <a:cubicBezTo>
                    <a:pt x="28" y="11"/>
                    <a:pt x="49" y="27"/>
                    <a:pt x="59" y="66"/>
                  </a:cubicBezTo>
                  <a:cubicBezTo>
                    <a:pt x="71" y="109"/>
                    <a:pt x="60" y="130"/>
                    <a:pt x="41" y="153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Oval 132"/>
            <p:cNvSpPr>
              <a:spLocks noChangeArrowheads="1"/>
            </p:cNvSpPr>
            <p:nvPr/>
          </p:nvSpPr>
          <p:spPr bwMode="auto">
            <a:xfrm>
              <a:off x="2722" y="4133"/>
              <a:ext cx="61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Oval 133"/>
            <p:cNvSpPr>
              <a:spLocks noChangeArrowheads="1"/>
            </p:cNvSpPr>
            <p:nvPr/>
          </p:nvSpPr>
          <p:spPr bwMode="auto">
            <a:xfrm>
              <a:off x="2858" y="4133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Oval 134"/>
            <p:cNvSpPr>
              <a:spLocks noChangeArrowheads="1"/>
            </p:cNvSpPr>
            <p:nvPr/>
          </p:nvSpPr>
          <p:spPr bwMode="auto">
            <a:xfrm>
              <a:off x="2813" y="3908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Freeform 135"/>
            <p:cNvSpPr>
              <a:spLocks/>
            </p:cNvSpPr>
            <p:nvPr/>
          </p:nvSpPr>
          <p:spPr bwMode="auto">
            <a:xfrm>
              <a:off x="2662" y="3554"/>
              <a:ext cx="602" cy="692"/>
            </a:xfrm>
            <a:custGeom>
              <a:avLst/>
              <a:gdLst>
                <a:gd name="T0" fmla="*/ 320 w 320"/>
                <a:gd name="T1" fmla="*/ 160 h 368"/>
                <a:gd name="T2" fmla="*/ 320 w 320"/>
                <a:gd name="T3" fmla="*/ 368 h 368"/>
                <a:gd name="T4" fmla="*/ 0 w 320"/>
                <a:gd name="T5" fmla="*/ 368 h 368"/>
                <a:gd name="T6" fmla="*/ 0 w 320"/>
                <a:gd name="T7" fmla="*/ 160 h 368"/>
                <a:gd name="T8" fmla="*/ 160 w 320"/>
                <a:gd name="T9" fmla="*/ 0 h 368"/>
                <a:gd name="T10" fmla="*/ 320 w 320"/>
                <a:gd name="T11" fmla="*/ 16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0" h="368">
                  <a:moveTo>
                    <a:pt x="320" y="160"/>
                  </a:moveTo>
                  <a:cubicBezTo>
                    <a:pt x="320" y="368"/>
                    <a:pt x="320" y="368"/>
                    <a:pt x="320" y="368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72"/>
                    <a:pt x="72" y="0"/>
                    <a:pt x="160" y="0"/>
                  </a:cubicBezTo>
                  <a:cubicBezTo>
                    <a:pt x="248" y="0"/>
                    <a:pt x="320" y="72"/>
                    <a:pt x="320" y="160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Line 136"/>
            <p:cNvSpPr>
              <a:spLocks noChangeShapeType="1"/>
            </p:cNvSpPr>
            <p:nvPr/>
          </p:nvSpPr>
          <p:spPr bwMode="auto">
            <a:xfrm>
              <a:off x="2662" y="4081"/>
              <a:ext cx="602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Oval 137"/>
            <p:cNvSpPr>
              <a:spLocks noChangeArrowheads="1"/>
            </p:cNvSpPr>
            <p:nvPr/>
          </p:nvSpPr>
          <p:spPr bwMode="auto">
            <a:xfrm>
              <a:off x="2767" y="3862"/>
              <a:ext cx="151" cy="151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Line 138"/>
            <p:cNvSpPr>
              <a:spLocks noChangeShapeType="1"/>
            </p:cNvSpPr>
            <p:nvPr/>
          </p:nvSpPr>
          <p:spPr bwMode="auto">
            <a:xfrm flipV="1">
              <a:off x="2809" y="3661"/>
              <a:ext cx="383" cy="211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Line 139"/>
            <p:cNvSpPr>
              <a:spLocks noChangeShapeType="1"/>
            </p:cNvSpPr>
            <p:nvPr/>
          </p:nvSpPr>
          <p:spPr bwMode="auto">
            <a:xfrm>
              <a:off x="2918" y="4013"/>
              <a:ext cx="346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Line 140"/>
            <p:cNvSpPr>
              <a:spLocks noChangeShapeType="1"/>
            </p:cNvSpPr>
            <p:nvPr/>
          </p:nvSpPr>
          <p:spPr bwMode="auto">
            <a:xfrm>
              <a:off x="2767" y="3938"/>
              <a:ext cx="0" cy="143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Line 141"/>
            <p:cNvSpPr>
              <a:spLocks noChangeShapeType="1"/>
            </p:cNvSpPr>
            <p:nvPr/>
          </p:nvSpPr>
          <p:spPr bwMode="auto">
            <a:xfrm>
              <a:off x="2918" y="3938"/>
              <a:ext cx="0" cy="143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142"/>
            <p:cNvSpPr>
              <a:spLocks/>
            </p:cNvSpPr>
            <p:nvPr/>
          </p:nvSpPr>
          <p:spPr bwMode="auto">
            <a:xfrm>
              <a:off x="3049" y="3631"/>
              <a:ext cx="155" cy="224"/>
            </a:xfrm>
            <a:custGeom>
              <a:avLst/>
              <a:gdLst>
                <a:gd name="T0" fmla="*/ 0 w 82"/>
                <a:gd name="T1" fmla="*/ 0 h 119"/>
                <a:gd name="T2" fmla="*/ 82 w 82"/>
                <a:gd name="T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2" h="119">
                  <a:moveTo>
                    <a:pt x="0" y="0"/>
                  </a:moveTo>
                  <a:cubicBezTo>
                    <a:pt x="48" y="18"/>
                    <a:pt x="82" y="65"/>
                    <a:pt x="82" y="119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Line 143"/>
            <p:cNvSpPr>
              <a:spLocks noChangeShapeType="1"/>
            </p:cNvSpPr>
            <p:nvPr/>
          </p:nvSpPr>
          <p:spPr bwMode="auto">
            <a:xfrm>
              <a:off x="3204" y="3915"/>
              <a:ext cx="0" cy="3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144"/>
            <p:cNvSpPr>
              <a:spLocks/>
            </p:cNvSpPr>
            <p:nvPr/>
          </p:nvSpPr>
          <p:spPr bwMode="auto">
            <a:xfrm>
              <a:off x="4087" y="3571"/>
              <a:ext cx="66" cy="66"/>
            </a:xfrm>
            <a:custGeom>
              <a:avLst/>
              <a:gdLst>
                <a:gd name="T0" fmla="*/ 29 w 35"/>
                <a:gd name="T1" fmla="*/ 29 h 35"/>
                <a:gd name="T2" fmla="*/ 6 w 35"/>
                <a:gd name="T3" fmla="*/ 29 h 35"/>
                <a:gd name="T4" fmla="*/ 6 w 35"/>
                <a:gd name="T5" fmla="*/ 6 h 35"/>
                <a:gd name="T6" fmla="*/ 29 w 35"/>
                <a:gd name="T7" fmla="*/ 6 h 35"/>
                <a:gd name="T8" fmla="*/ 29 w 35"/>
                <a:gd name="T9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29" y="29"/>
                  </a:moveTo>
                  <a:cubicBezTo>
                    <a:pt x="23" y="35"/>
                    <a:pt x="13" y="35"/>
                    <a:pt x="6" y="29"/>
                  </a:cubicBezTo>
                  <a:cubicBezTo>
                    <a:pt x="0" y="22"/>
                    <a:pt x="0" y="12"/>
                    <a:pt x="6" y="6"/>
                  </a:cubicBezTo>
                  <a:cubicBezTo>
                    <a:pt x="13" y="0"/>
                    <a:pt x="23" y="0"/>
                    <a:pt x="29" y="6"/>
                  </a:cubicBezTo>
                  <a:cubicBezTo>
                    <a:pt x="35" y="12"/>
                    <a:pt x="35" y="22"/>
                    <a:pt x="29" y="29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145"/>
            <p:cNvSpPr>
              <a:spLocks/>
            </p:cNvSpPr>
            <p:nvPr/>
          </p:nvSpPr>
          <p:spPr bwMode="auto">
            <a:xfrm>
              <a:off x="3689" y="3575"/>
              <a:ext cx="473" cy="475"/>
            </a:xfrm>
            <a:custGeom>
              <a:avLst/>
              <a:gdLst>
                <a:gd name="T0" fmla="*/ 211 w 252"/>
                <a:gd name="T1" fmla="*/ 251 h 253"/>
                <a:gd name="T2" fmla="*/ 205 w 252"/>
                <a:gd name="T3" fmla="*/ 251 h 253"/>
                <a:gd name="T4" fmla="*/ 91 w 252"/>
                <a:gd name="T5" fmla="*/ 160 h 253"/>
                <a:gd name="T6" fmla="*/ 1 w 252"/>
                <a:gd name="T7" fmla="*/ 47 h 253"/>
                <a:gd name="T8" fmla="*/ 2 w 252"/>
                <a:gd name="T9" fmla="*/ 42 h 253"/>
                <a:gd name="T10" fmla="*/ 41 w 252"/>
                <a:gd name="T11" fmla="*/ 2 h 253"/>
                <a:gd name="T12" fmla="*/ 46 w 252"/>
                <a:gd name="T13" fmla="*/ 2 h 253"/>
                <a:gd name="T14" fmla="*/ 139 w 252"/>
                <a:gd name="T15" fmla="*/ 112 h 253"/>
                <a:gd name="T16" fmla="*/ 250 w 252"/>
                <a:gd name="T17" fmla="*/ 205 h 253"/>
                <a:gd name="T18" fmla="*/ 250 w 252"/>
                <a:gd name="T19" fmla="*/ 211 h 253"/>
                <a:gd name="T20" fmla="*/ 211 w 252"/>
                <a:gd name="T21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2" h="253">
                  <a:moveTo>
                    <a:pt x="211" y="251"/>
                  </a:moveTo>
                  <a:cubicBezTo>
                    <a:pt x="209" y="253"/>
                    <a:pt x="206" y="252"/>
                    <a:pt x="205" y="251"/>
                  </a:cubicBezTo>
                  <a:cubicBezTo>
                    <a:pt x="205" y="251"/>
                    <a:pt x="168" y="236"/>
                    <a:pt x="91" y="160"/>
                  </a:cubicBezTo>
                  <a:cubicBezTo>
                    <a:pt x="15" y="84"/>
                    <a:pt x="1" y="47"/>
                    <a:pt x="1" y="47"/>
                  </a:cubicBezTo>
                  <a:cubicBezTo>
                    <a:pt x="0" y="45"/>
                    <a:pt x="0" y="43"/>
                    <a:pt x="2" y="4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3" y="0"/>
                    <a:pt x="45" y="0"/>
                    <a:pt x="46" y="2"/>
                  </a:cubicBezTo>
                  <a:cubicBezTo>
                    <a:pt x="46" y="2"/>
                    <a:pt x="61" y="33"/>
                    <a:pt x="139" y="112"/>
                  </a:cubicBezTo>
                  <a:cubicBezTo>
                    <a:pt x="218" y="191"/>
                    <a:pt x="250" y="205"/>
                    <a:pt x="250" y="205"/>
                  </a:cubicBezTo>
                  <a:cubicBezTo>
                    <a:pt x="252" y="207"/>
                    <a:pt x="252" y="210"/>
                    <a:pt x="250" y="211"/>
                  </a:cubicBezTo>
                  <a:lnTo>
                    <a:pt x="211" y="251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146"/>
            <p:cNvSpPr>
              <a:spLocks/>
            </p:cNvSpPr>
            <p:nvPr/>
          </p:nvSpPr>
          <p:spPr bwMode="auto">
            <a:xfrm>
              <a:off x="3792" y="3535"/>
              <a:ext cx="408" cy="406"/>
            </a:xfrm>
            <a:custGeom>
              <a:avLst/>
              <a:gdLst>
                <a:gd name="T0" fmla="*/ 0 w 217"/>
                <a:gd name="T1" fmla="*/ 34 h 216"/>
                <a:gd name="T2" fmla="*/ 166 w 217"/>
                <a:gd name="T3" fmla="*/ 50 h 216"/>
                <a:gd name="T4" fmla="*/ 183 w 217"/>
                <a:gd name="T5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7" h="216">
                  <a:moveTo>
                    <a:pt x="0" y="34"/>
                  </a:moveTo>
                  <a:cubicBezTo>
                    <a:pt x="51" y="0"/>
                    <a:pt x="121" y="5"/>
                    <a:pt x="166" y="50"/>
                  </a:cubicBezTo>
                  <a:cubicBezTo>
                    <a:pt x="211" y="96"/>
                    <a:pt x="217" y="165"/>
                    <a:pt x="183" y="216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147"/>
            <p:cNvSpPr>
              <a:spLocks/>
            </p:cNvSpPr>
            <p:nvPr/>
          </p:nvSpPr>
          <p:spPr bwMode="auto">
            <a:xfrm>
              <a:off x="3661" y="3693"/>
              <a:ext cx="379" cy="382"/>
            </a:xfrm>
            <a:custGeom>
              <a:avLst/>
              <a:gdLst>
                <a:gd name="T0" fmla="*/ 202 w 202"/>
                <a:gd name="T1" fmla="*/ 178 h 203"/>
                <a:gd name="T2" fmla="*/ 50 w 202"/>
                <a:gd name="T3" fmla="*/ 153 h 203"/>
                <a:gd name="T4" fmla="*/ 25 w 202"/>
                <a:gd name="T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203">
                  <a:moveTo>
                    <a:pt x="202" y="178"/>
                  </a:moveTo>
                  <a:cubicBezTo>
                    <a:pt x="153" y="203"/>
                    <a:pt x="91" y="194"/>
                    <a:pt x="50" y="153"/>
                  </a:cubicBezTo>
                  <a:cubicBezTo>
                    <a:pt x="8" y="112"/>
                    <a:pt x="0" y="50"/>
                    <a:pt x="25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Line 148"/>
            <p:cNvSpPr>
              <a:spLocks noChangeShapeType="1"/>
            </p:cNvSpPr>
            <p:nvPr/>
          </p:nvSpPr>
          <p:spPr bwMode="auto">
            <a:xfrm flipH="1">
              <a:off x="3497" y="3943"/>
              <a:ext cx="297" cy="297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Line 149"/>
            <p:cNvSpPr>
              <a:spLocks noChangeShapeType="1"/>
            </p:cNvSpPr>
            <p:nvPr/>
          </p:nvSpPr>
          <p:spPr bwMode="auto">
            <a:xfrm flipH="1">
              <a:off x="3811" y="4052"/>
              <a:ext cx="96" cy="19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Line 150"/>
            <p:cNvSpPr>
              <a:spLocks noChangeShapeType="1"/>
            </p:cNvSpPr>
            <p:nvPr/>
          </p:nvSpPr>
          <p:spPr bwMode="auto">
            <a:xfrm flipH="1">
              <a:off x="3493" y="3829"/>
              <a:ext cx="190" cy="9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151"/>
            <p:cNvSpPr>
              <a:spLocks/>
            </p:cNvSpPr>
            <p:nvPr/>
          </p:nvSpPr>
          <p:spPr bwMode="auto">
            <a:xfrm>
              <a:off x="3926" y="3620"/>
              <a:ext cx="137" cy="58"/>
            </a:xfrm>
            <a:custGeom>
              <a:avLst/>
              <a:gdLst>
                <a:gd name="T0" fmla="*/ 0 w 73"/>
                <a:gd name="T1" fmla="*/ 0 h 31"/>
                <a:gd name="T2" fmla="*/ 73 w 73"/>
                <a:gd name="T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3" h="31">
                  <a:moveTo>
                    <a:pt x="0" y="0"/>
                  </a:moveTo>
                  <a:cubicBezTo>
                    <a:pt x="28" y="0"/>
                    <a:pt x="54" y="12"/>
                    <a:pt x="73" y="31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152"/>
            <p:cNvSpPr>
              <a:spLocks/>
            </p:cNvSpPr>
            <p:nvPr/>
          </p:nvSpPr>
          <p:spPr bwMode="auto">
            <a:xfrm>
              <a:off x="3826" y="3627"/>
              <a:ext cx="49" cy="21"/>
            </a:xfrm>
            <a:custGeom>
              <a:avLst/>
              <a:gdLst>
                <a:gd name="T0" fmla="*/ 0 w 26"/>
                <a:gd name="T1" fmla="*/ 11 h 11"/>
                <a:gd name="T2" fmla="*/ 26 w 26"/>
                <a:gd name="T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6" h="11">
                  <a:moveTo>
                    <a:pt x="0" y="11"/>
                  </a:moveTo>
                  <a:cubicBezTo>
                    <a:pt x="8" y="6"/>
                    <a:pt x="17" y="2"/>
                    <a:pt x="26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Oval 153"/>
            <p:cNvSpPr>
              <a:spLocks noChangeArrowheads="1"/>
            </p:cNvSpPr>
            <p:nvPr/>
          </p:nvSpPr>
          <p:spPr bwMode="auto">
            <a:xfrm>
              <a:off x="4505" y="4066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Oval 154"/>
            <p:cNvSpPr>
              <a:spLocks noChangeArrowheads="1"/>
            </p:cNvSpPr>
            <p:nvPr/>
          </p:nvSpPr>
          <p:spPr bwMode="auto">
            <a:xfrm>
              <a:off x="4362" y="3554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Oval 155"/>
            <p:cNvSpPr>
              <a:spLocks noChangeArrowheads="1"/>
            </p:cNvSpPr>
            <p:nvPr/>
          </p:nvSpPr>
          <p:spPr bwMode="auto">
            <a:xfrm>
              <a:off x="4993" y="3877"/>
              <a:ext cx="61" cy="61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Oval 156"/>
            <p:cNvSpPr>
              <a:spLocks noChangeArrowheads="1"/>
            </p:cNvSpPr>
            <p:nvPr/>
          </p:nvSpPr>
          <p:spPr bwMode="auto">
            <a:xfrm>
              <a:off x="4693" y="4186"/>
              <a:ext cx="60" cy="6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Oval 157"/>
            <p:cNvSpPr>
              <a:spLocks noChangeArrowheads="1"/>
            </p:cNvSpPr>
            <p:nvPr/>
          </p:nvSpPr>
          <p:spPr bwMode="auto">
            <a:xfrm>
              <a:off x="4505" y="3893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Oval 158"/>
            <p:cNvSpPr>
              <a:spLocks noChangeArrowheads="1"/>
            </p:cNvSpPr>
            <p:nvPr/>
          </p:nvSpPr>
          <p:spPr bwMode="auto">
            <a:xfrm>
              <a:off x="4369" y="4178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Oval 159"/>
            <p:cNvSpPr>
              <a:spLocks noChangeArrowheads="1"/>
            </p:cNvSpPr>
            <p:nvPr/>
          </p:nvSpPr>
          <p:spPr bwMode="auto">
            <a:xfrm>
              <a:off x="5031" y="3562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Oval 160"/>
            <p:cNvSpPr>
              <a:spLocks noChangeArrowheads="1"/>
            </p:cNvSpPr>
            <p:nvPr/>
          </p:nvSpPr>
          <p:spPr bwMode="auto">
            <a:xfrm>
              <a:off x="4775" y="3644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Oval 161"/>
            <p:cNvSpPr>
              <a:spLocks noChangeArrowheads="1"/>
            </p:cNvSpPr>
            <p:nvPr/>
          </p:nvSpPr>
          <p:spPr bwMode="auto">
            <a:xfrm>
              <a:off x="4978" y="3795"/>
              <a:ext cx="15" cy="15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Oval 162"/>
            <p:cNvSpPr>
              <a:spLocks noChangeArrowheads="1"/>
            </p:cNvSpPr>
            <p:nvPr/>
          </p:nvSpPr>
          <p:spPr bwMode="auto">
            <a:xfrm>
              <a:off x="4963" y="4156"/>
              <a:ext cx="91" cy="9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Oval 163"/>
            <p:cNvSpPr>
              <a:spLocks noChangeArrowheads="1"/>
            </p:cNvSpPr>
            <p:nvPr/>
          </p:nvSpPr>
          <p:spPr bwMode="auto">
            <a:xfrm>
              <a:off x="4640" y="3870"/>
              <a:ext cx="90" cy="9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Oval 164"/>
            <p:cNvSpPr>
              <a:spLocks noChangeArrowheads="1"/>
            </p:cNvSpPr>
            <p:nvPr/>
          </p:nvSpPr>
          <p:spPr bwMode="auto">
            <a:xfrm>
              <a:off x="4572" y="3607"/>
              <a:ext cx="91" cy="90"/>
            </a:xfrm>
            <a:prstGeom prst="ellips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Line 165"/>
            <p:cNvSpPr>
              <a:spLocks noChangeShapeType="1"/>
            </p:cNvSpPr>
            <p:nvPr/>
          </p:nvSpPr>
          <p:spPr bwMode="auto">
            <a:xfrm flipV="1">
              <a:off x="5012" y="3938"/>
              <a:ext cx="12" cy="218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Line 166"/>
            <p:cNvSpPr>
              <a:spLocks noChangeShapeType="1"/>
            </p:cNvSpPr>
            <p:nvPr/>
          </p:nvSpPr>
          <p:spPr bwMode="auto">
            <a:xfrm flipH="1">
              <a:off x="4753" y="4205"/>
              <a:ext cx="210" cy="11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Line 167"/>
            <p:cNvSpPr>
              <a:spLocks noChangeShapeType="1"/>
            </p:cNvSpPr>
            <p:nvPr/>
          </p:nvSpPr>
          <p:spPr bwMode="auto">
            <a:xfrm flipH="1" flipV="1">
              <a:off x="4693" y="3960"/>
              <a:ext cx="26" cy="226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Line 168"/>
            <p:cNvSpPr>
              <a:spLocks noChangeShapeType="1"/>
            </p:cNvSpPr>
            <p:nvPr/>
          </p:nvSpPr>
          <p:spPr bwMode="auto">
            <a:xfrm flipV="1">
              <a:off x="4730" y="3908"/>
              <a:ext cx="263" cy="5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Line 169"/>
            <p:cNvSpPr>
              <a:spLocks noChangeShapeType="1"/>
            </p:cNvSpPr>
            <p:nvPr/>
          </p:nvSpPr>
          <p:spPr bwMode="auto">
            <a:xfrm flipH="1" flipV="1">
              <a:off x="4640" y="3691"/>
              <a:ext cx="38" cy="179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Line 170"/>
            <p:cNvSpPr>
              <a:spLocks noChangeShapeType="1"/>
            </p:cNvSpPr>
            <p:nvPr/>
          </p:nvSpPr>
          <p:spPr bwMode="auto">
            <a:xfrm flipH="1" flipV="1">
              <a:off x="4420" y="3592"/>
              <a:ext cx="156" cy="43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171"/>
            <p:cNvSpPr>
              <a:spLocks/>
            </p:cNvSpPr>
            <p:nvPr/>
          </p:nvSpPr>
          <p:spPr bwMode="auto">
            <a:xfrm>
              <a:off x="5512" y="3622"/>
              <a:ext cx="136" cy="466"/>
            </a:xfrm>
            <a:custGeom>
              <a:avLst/>
              <a:gdLst>
                <a:gd name="T0" fmla="*/ 72 w 72"/>
                <a:gd name="T1" fmla="*/ 248 h 248"/>
                <a:gd name="T2" fmla="*/ 0 w 72"/>
                <a:gd name="T3" fmla="*/ 248 h 248"/>
                <a:gd name="T4" fmla="*/ 0 w 72"/>
                <a:gd name="T5" fmla="*/ 61 h 248"/>
                <a:gd name="T6" fmla="*/ 36 w 72"/>
                <a:gd name="T7" fmla="*/ 0 h 248"/>
                <a:gd name="T8" fmla="*/ 36 w 72"/>
                <a:gd name="T9" fmla="*/ 0 h 248"/>
                <a:gd name="T10" fmla="*/ 72 w 72"/>
                <a:gd name="T11" fmla="*/ 61 h 248"/>
                <a:gd name="T12" fmla="*/ 72 w 72"/>
                <a:gd name="T13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248">
                  <a:moveTo>
                    <a:pt x="72" y="248"/>
                  </a:moveTo>
                  <a:cubicBezTo>
                    <a:pt x="0" y="248"/>
                    <a:pt x="0" y="248"/>
                    <a:pt x="0" y="24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43"/>
                    <a:pt x="18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54" y="0"/>
                    <a:pt x="72" y="43"/>
                    <a:pt x="72" y="61"/>
                  </a:cubicBezTo>
                  <a:lnTo>
                    <a:pt x="72" y="248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172"/>
            <p:cNvSpPr>
              <a:spLocks/>
            </p:cNvSpPr>
            <p:nvPr/>
          </p:nvSpPr>
          <p:spPr bwMode="auto">
            <a:xfrm>
              <a:off x="5505" y="4171"/>
              <a:ext cx="150" cy="75"/>
            </a:xfrm>
            <a:custGeom>
              <a:avLst/>
              <a:gdLst>
                <a:gd name="T0" fmla="*/ 0 w 80"/>
                <a:gd name="T1" fmla="*/ 40 h 40"/>
                <a:gd name="T2" fmla="*/ 80 w 80"/>
                <a:gd name="T3" fmla="*/ 40 h 40"/>
                <a:gd name="T4" fmla="*/ 40 w 80"/>
                <a:gd name="T5" fmla="*/ 0 h 40"/>
                <a:gd name="T6" fmla="*/ 0 w 80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40">
                  <a:moveTo>
                    <a:pt x="0" y="40"/>
                  </a:moveTo>
                  <a:cubicBezTo>
                    <a:pt x="80" y="40"/>
                    <a:pt x="80" y="40"/>
                    <a:pt x="80" y="40"/>
                  </a:cubicBezTo>
                  <a:cubicBezTo>
                    <a:pt x="80" y="20"/>
                    <a:pt x="62" y="0"/>
                    <a:pt x="40" y="0"/>
                  </a:cubicBezTo>
                  <a:cubicBezTo>
                    <a:pt x="18" y="0"/>
                    <a:pt x="0" y="20"/>
                    <a:pt x="0" y="40"/>
                  </a:cubicBez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173"/>
            <p:cNvSpPr>
              <a:spLocks/>
            </p:cNvSpPr>
            <p:nvPr/>
          </p:nvSpPr>
          <p:spPr bwMode="auto">
            <a:xfrm>
              <a:off x="5415" y="3908"/>
              <a:ext cx="97" cy="180"/>
            </a:xfrm>
            <a:custGeom>
              <a:avLst/>
              <a:gdLst>
                <a:gd name="T0" fmla="*/ 52 w 52"/>
                <a:gd name="T1" fmla="*/ 0 h 96"/>
                <a:gd name="T2" fmla="*/ 0 w 52"/>
                <a:gd name="T3" fmla="*/ 96 h 96"/>
                <a:gd name="T4" fmla="*/ 52 w 52"/>
                <a:gd name="T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96">
                  <a:moveTo>
                    <a:pt x="52" y="0"/>
                  </a:moveTo>
                  <a:cubicBezTo>
                    <a:pt x="52" y="56"/>
                    <a:pt x="0" y="40"/>
                    <a:pt x="0" y="96"/>
                  </a:cubicBezTo>
                  <a:cubicBezTo>
                    <a:pt x="52" y="96"/>
                    <a:pt x="52" y="96"/>
                    <a:pt x="52" y="96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174"/>
            <p:cNvSpPr>
              <a:spLocks/>
            </p:cNvSpPr>
            <p:nvPr/>
          </p:nvSpPr>
          <p:spPr bwMode="auto">
            <a:xfrm>
              <a:off x="5648" y="3908"/>
              <a:ext cx="98" cy="180"/>
            </a:xfrm>
            <a:custGeom>
              <a:avLst/>
              <a:gdLst>
                <a:gd name="T0" fmla="*/ 0 w 52"/>
                <a:gd name="T1" fmla="*/ 0 h 96"/>
                <a:gd name="T2" fmla="*/ 52 w 52"/>
                <a:gd name="T3" fmla="*/ 96 h 96"/>
                <a:gd name="T4" fmla="*/ 0 w 52"/>
                <a:gd name="T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96">
                  <a:moveTo>
                    <a:pt x="0" y="0"/>
                  </a:moveTo>
                  <a:cubicBezTo>
                    <a:pt x="0" y="56"/>
                    <a:pt x="52" y="40"/>
                    <a:pt x="52" y="96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175"/>
            <p:cNvSpPr>
              <a:spLocks/>
            </p:cNvSpPr>
            <p:nvPr/>
          </p:nvSpPr>
          <p:spPr bwMode="auto">
            <a:xfrm>
              <a:off x="5309" y="3674"/>
              <a:ext cx="121" cy="497"/>
            </a:xfrm>
            <a:custGeom>
              <a:avLst/>
              <a:gdLst>
                <a:gd name="T0" fmla="*/ 64 w 64"/>
                <a:gd name="T1" fmla="*/ 264 h 264"/>
                <a:gd name="T2" fmla="*/ 64 w 64"/>
                <a:gd name="T3" fmla="*/ 264 h 264"/>
                <a:gd name="T4" fmla="*/ 0 w 64"/>
                <a:gd name="T5" fmla="*/ 264 h 264"/>
                <a:gd name="T6" fmla="*/ 0 w 64"/>
                <a:gd name="T7" fmla="*/ 49 h 264"/>
                <a:gd name="T8" fmla="*/ 32 w 64"/>
                <a:gd name="T9" fmla="*/ 0 h 264"/>
                <a:gd name="T10" fmla="*/ 32 w 64"/>
                <a:gd name="T11" fmla="*/ 0 h 264"/>
                <a:gd name="T12" fmla="*/ 64 w 64"/>
                <a:gd name="T13" fmla="*/ 49 h 264"/>
                <a:gd name="T14" fmla="*/ 64 w 64"/>
                <a:gd name="T15" fmla="*/ 172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264">
                  <a:moveTo>
                    <a:pt x="64" y="264"/>
                  </a:moveTo>
                  <a:cubicBezTo>
                    <a:pt x="64" y="264"/>
                    <a:pt x="64" y="264"/>
                    <a:pt x="64" y="26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31"/>
                    <a:pt x="14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50" y="0"/>
                    <a:pt x="64" y="31"/>
                    <a:pt x="64" y="49"/>
                  </a:cubicBezTo>
                  <a:cubicBezTo>
                    <a:pt x="64" y="172"/>
                    <a:pt x="64" y="172"/>
                    <a:pt x="64" y="172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176"/>
            <p:cNvSpPr>
              <a:spLocks/>
            </p:cNvSpPr>
            <p:nvPr/>
          </p:nvSpPr>
          <p:spPr bwMode="auto">
            <a:xfrm>
              <a:off x="5430" y="4088"/>
              <a:ext cx="300" cy="83"/>
            </a:xfrm>
            <a:custGeom>
              <a:avLst/>
              <a:gdLst>
                <a:gd name="T0" fmla="*/ 160 w 160"/>
                <a:gd name="T1" fmla="*/ 0 h 44"/>
                <a:gd name="T2" fmla="*/ 160 w 160"/>
                <a:gd name="T3" fmla="*/ 44 h 44"/>
                <a:gd name="T4" fmla="*/ 0 w 160"/>
                <a:gd name="T5" fmla="*/ 44 h 44"/>
                <a:gd name="T6" fmla="*/ 0 w 160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0" h="44">
                  <a:moveTo>
                    <a:pt x="160" y="0"/>
                  </a:moveTo>
                  <a:cubicBezTo>
                    <a:pt x="160" y="44"/>
                    <a:pt x="160" y="44"/>
                    <a:pt x="16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20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177"/>
            <p:cNvSpPr>
              <a:spLocks/>
            </p:cNvSpPr>
            <p:nvPr/>
          </p:nvSpPr>
          <p:spPr bwMode="auto">
            <a:xfrm>
              <a:off x="5430" y="3556"/>
              <a:ext cx="300" cy="472"/>
            </a:xfrm>
            <a:custGeom>
              <a:avLst/>
              <a:gdLst>
                <a:gd name="T0" fmla="*/ 0 w 160"/>
                <a:gd name="T1" fmla="*/ 251 h 251"/>
                <a:gd name="T2" fmla="*/ 0 w 160"/>
                <a:gd name="T3" fmla="*/ 100 h 251"/>
                <a:gd name="T4" fmla="*/ 80 w 160"/>
                <a:gd name="T5" fmla="*/ 0 h 251"/>
                <a:gd name="T6" fmla="*/ 80 w 160"/>
                <a:gd name="T7" fmla="*/ 0 h 251"/>
                <a:gd name="T8" fmla="*/ 160 w 160"/>
                <a:gd name="T9" fmla="*/ 100 h 251"/>
                <a:gd name="T10" fmla="*/ 160 w 160"/>
                <a:gd name="T11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251">
                  <a:moveTo>
                    <a:pt x="0" y="251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40"/>
                    <a:pt x="55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7" y="0"/>
                    <a:pt x="160" y="40"/>
                    <a:pt x="160" y="100"/>
                  </a:cubicBezTo>
                  <a:cubicBezTo>
                    <a:pt x="160" y="251"/>
                    <a:pt x="160" y="251"/>
                    <a:pt x="160" y="251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178"/>
            <p:cNvSpPr>
              <a:spLocks/>
            </p:cNvSpPr>
            <p:nvPr/>
          </p:nvSpPr>
          <p:spPr bwMode="auto">
            <a:xfrm>
              <a:off x="5730" y="3674"/>
              <a:ext cx="121" cy="497"/>
            </a:xfrm>
            <a:custGeom>
              <a:avLst/>
              <a:gdLst>
                <a:gd name="T0" fmla="*/ 0 w 64"/>
                <a:gd name="T1" fmla="*/ 172 h 264"/>
                <a:gd name="T2" fmla="*/ 0 w 64"/>
                <a:gd name="T3" fmla="*/ 49 h 264"/>
                <a:gd name="T4" fmla="*/ 32 w 64"/>
                <a:gd name="T5" fmla="*/ 0 h 264"/>
                <a:gd name="T6" fmla="*/ 32 w 64"/>
                <a:gd name="T7" fmla="*/ 0 h 264"/>
                <a:gd name="T8" fmla="*/ 64 w 64"/>
                <a:gd name="T9" fmla="*/ 49 h 264"/>
                <a:gd name="T10" fmla="*/ 64 w 64"/>
                <a:gd name="T11" fmla="*/ 264 h 264"/>
                <a:gd name="T12" fmla="*/ 0 w 64"/>
                <a:gd name="T13" fmla="*/ 264 h 264"/>
                <a:gd name="T14" fmla="*/ 0 w 64"/>
                <a:gd name="T15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264">
                  <a:moveTo>
                    <a:pt x="0" y="172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31"/>
                    <a:pt x="14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50" y="0"/>
                    <a:pt x="64" y="31"/>
                    <a:pt x="64" y="49"/>
                  </a:cubicBezTo>
                  <a:cubicBezTo>
                    <a:pt x="64" y="264"/>
                    <a:pt x="64" y="264"/>
                    <a:pt x="64" y="26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0" y="264"/>
                    <a:pt x="0" y="264"/>
                    <a:pt x="0" y="264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179"/>
            <p:cNvSpPr>
              <a:spLocks/>
            </p:cNvSpPr>
            <p:nvPr/>
          </p:nvSpPr>
          <p:spPr bwMode="auto">
            <a:xfrm>
              <a:off x="5550" y="3714"/>
              <a:ext cx="60" cy="30"/>
            </a:xfrm>
            <a:custGeom>
              <a:avLst/>
              <a:gdLst>
                <a:gd name="T0" fmla="*/ 0 w 32"/>
                <a:gd name="T1" fmla="*/ 16 h 16"/>
                <a:gd name="T2" fmla="*/ 16 w 32"/>
                <a:gd name="T3" fmla="*/ 0 h 16"/>
                <a:gd name="T4" fmla="*/ 32 w 3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6">
                  <a:moveTo>
                    <a:pt x="0" y="16"/>
                  </a:move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Line 180"/>
            <p:cNvSpPr>
              <a:spLocks noChangeShapeType="1"/>
            </p:cNvSpPr>
            <p:nvPr/>
          </p:nvSpPr>
          <p:spPr bwMode="auto">
            <a:xfrm>
              <a:off x="5309" y="3825"/>
              <a:ext cx="121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Line 181"/>
            <p:cNvSpPr>
              <a:spLocks noChangeShapeType="1"/>
            </p:cNvSpPr>
            <p:nvPr/>
          </p:nvSpPr>
          <p:spPr bwMode="auto">
            <a:xfrm>
              <a:off x="5730" y="3825"/>
              <a:ext cx="121" cy="0"/>
            </a:xfrm>
            <a:prstGeom prst="line">
              <a:avLst/>
            </a:pr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182"/>
            <p:cNvSpPr>
              <a:spLocks/>
            </p:cNvSpPr>
            <p:nvPr/>
          </p:nvSpPr>
          <p:spPr bwMode="auto">
            <a:xfrm>
              <a:off x="5339" y="4173"/>
              <a:ext cx="61" cy="50"/>
            </a:xfrm>
            <a:custGeom>
              <a:avLst/>
              <a:gdLst>
                <a:gd name="T0" fmla="*/ 32 w 32"/>
                <a:gd name="T1" fmla="*/ 27 h 27"/>
                <a:gd name="T2" fmla="*/ 0 w 32"/>
                <a:gd name="T3" fmla="*/ 27 h 27"/>
                <a:gd name="T4" fmla="*/ 0 w 32"/>
                <a:gd name="T5" fmla="*/ 16 h 27"/>
                <a:gd name="T6" fmla="*/ 16 w 32"/>
                <a:gd name="T7" fmla="*/ 0 h 27"/>
                <a:gd name="T8" fmla="*/ 16 w 32"/>
                <a:gd name="T9" fmla="*/ 0 h 27"/>
                <a:gd name="T10" fmla="*/ 32 w 32"/>
                <a:gd name="T11" fmla="*/ 16 h 27"/>
                <a:gd name="T12" fmla="*/ 32 w 32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7">
                  <a:moveTo>
                    <a:pt x="32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lnTo>
                    <a:pt x="32" y="27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183"/>
            <p:cNvSpPr>
              <a:spLocks/>
            </p:cNvSpPr>
            <p:nvPr/>
          </p:nvSpPr>
          <p:spPr bwMode="auto">
            <a:xfrm>
              <a:off x="5761" y="4173"/>
              <a:ext cx="60" cy="50"/>
            </a:xfrm>
            <a:custGeom>
              <a:avLst/>
              <a:gdLst>
                <a:gd name="T0" fmla="*/ 32 w 32"/>
                <a:gd name="T1" fmla="*/ 27 h 27"/>
                <a:gd name="T2" fmla="*/ 0 w 32"/>
                <a:gd name="T3" fmla="*/ 27 h 27"/>
                <a:gd name="T4" fmla="*/ 0 w 32"/>
                <a:gd name="T5" fmla="*/ 16 h 27"/>
                <a:gd name="T6" fmla="*/ 16 w 32"/>
                <a:gd name="T7" fmla="*/ 0 h 27"/>
                <a:gd name="T8" fmla="*/ 16 w 32"/>
                <a:gd name="T9" fmla="*/ 0 h 27"/>
                <a:gd name="T10" fmla="*/ 32 w 32"/>
                <a:gd name="T11" fmla="*/ 16 h 27"/>
                <a:gd name="T12" fmla="*/ 32 w 32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7">
                  <a:moveTo>
                    <a:pt x="32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lnTo>
                    <a:pt x="32" y="27"/>
                  </a:lnTo>
                  <a:close/>
                </a:path>
              </a:pathLst>
            </a:custGeom>
            <a:noFill/>
            <a:ln w="47625" cap="rnd">
              <a:solidFill>
                <a:srgbClr val="E441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264188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文本框 72"/>
          <p:cNvSpPr txBox="1"/>
          <p:nvPr/>
        </p:nvSpPr>
        <p:spPr>
          <a:xfrm>
            <a:off x="452200" y="459992"/>
            <a:ext cx="1107996" cy="646331"/>
          </a:xfrm>
          <a:prstGeom prst="rect">
            <a:avLst/>
          </a:prstGeom>
          <a:noFill/>
          <a:effectLst>
            <a:outerShdw blurRad="127000" dist="127000" dir="8100000" algn="tr" rotWithShape="0">
              <a:prstClr val="black">
                <a:alpha val="10000"/>
              </a:prstClr>
            </a:outerShdw>
          </a:effectLst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3600">
                <a:solidFill>
                  <a:srgbClr val="B0B0B0"/>
                </a:solidFill>
              </a:defRPr>
            </a:lvl1pPr>
          </a:lstStyle>
          <a:p>
            <a:r>
              <a:rPr lang="zh-CN" altLang="en-US" dirty="0">
                <a:solidFill>
                  <a:srgbClr val="15B5BC"/>
                </a:solidFill>
                <a:latin typeface="方正兰亭粗黑_GBK" panose="02000000000000000000" pitchFamily="2" charset="-122"/>
                <a:ea typeface="方正兰亭粗黑_GBK" panose="02000000000000000000" pitchFamily="2" charset="-122"/>
              </a:rPr>
              <a:t>艺术</a:t>
            </a:r>
          </a:p>
        </p:txBody>
      </p:sp>
      <p:sp>
        <p:nvSpPr>
          <p:cNvPr id="5" name="矩形 4"/>
          <p:cNvSpPr/>
          <p:nvPr/>
        </p:nvSpPr>
        <p:spPr>
          <a:xfrm>
            <a:off x="11739800" y="557057"/>
            <a:ext cx="452200" cy="452200"/>
          </a:xfrm>
          <a:prstGeom prst="rect">
            <a:avLst/>
          </a:prstGeom>
          <a:solidFill>
            <a:srgbClr val="15B5BC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000" dirty="0"/>
              <a:t>1</a:t>
            </a:r>
            <a:endParaRPr lang="zh-CN" altLang="en-US" sz="2000" dirty="0"/>
          </a:p>
        </p:txBody>
      </p:sp>
      <p:sp>
        <p:nvSpPr>
          <p:cNvPr id="50" name="文本框 49"/>
          <p:cNvSpPr txBox="1"/>
          <p:nvPr/>
        </p:nvSpPr>
        <p:spPr>
          <a:xfrm>
            <a:off x="10263114" y="598491"/>
            <a:ext cx="14766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rgbClr val="15B5BC"/>
                </a:solidFill>
              </a:rPr>
              <a:t>youka.yanj.cn</a:t>
            </a:r>
            <a:endParaRPr lang="zh-CN" altLang="en-US" dirty="0">
              <a:solidFill>
                <a:srgbClr val="15B5BC"/>
              </a:solidFill>
            </a:endParaRPr>
          </a:p>
        </p:txBody>
      </p:sp>
      <p:sp>
        <p:nvSpPr>
          <p:cNvPr id="146" name="矩形 145"/>
          <p:cNvSpPr/>
          <p:nvPr/>
        </p:nvSpPr>
        <p:spPr>
          <a:xfrm>
            <a:off x="0" y="557057"/>
            <a:ext cx="452200" cy="452200"/>
          </a:xfrm>
          <a:prstGeom prst="rect">
            <a:avLst/>
          </a:prstGeom>
          <a:solidFill>
            <a:srgbClr val="15B5BC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000" dirty="0"/>
          </a:p>
        </p:txBody>
      </p:sp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1100247" y="858096"/>
            <a:ext cx="9991506" cy="5999904"/>
            <a:chOff x="243" y="0"/>
            <a:chExt cx="7194" cy="4320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43" y="0"/>
              <a:ext cx="7194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7" name="Group 205"/>
            <p:cNvGrpSpPr>
              <a:grpSpLocks/>
            </p:cNvGrpSpPr>
            <p:nvPr/>
          </p:nvGrpSpPr>
          <p:grpSpPr bwMode="auto">
            <a:xfrm>
              <a:off x="873" y="549"/>
              <a:ext cx="5929" cy="3175"/>
              <a:chOff x="873" y="549"/>
              <a:chExt cx="5929" cy="3175"/>
            </a:xfrm>
          </p:grpSpPr>
          <p:sp>
            <p:nvSpPr>
              <p:cNvPr id="293" name="Freeform 6"/>
              <p:cNvSpPr>
                <a:spLocks/>
              </p:cNvSpPr>
              <p:nvPr/>
            </p:nvSpPr>
            <p:spPr bwMode="auto">
              <a:xfrm>
                <a:off x="923" y="594"/>
                <a:ext cx="263" cy="265"/>
              </a:xfrm>
              <a:custGeom>
                <a:avLst/>
                <a:gdLst>
                  <a:gd name="T0" fmla="*/ 108 w 146"/>
                  <a:gd name="T1" fmla="*/ 145 h 147"/>
                  <a:gd name="T2" fmla="*/ 102 w 146"/>
                  <a:gd name="T3" fmla="*/ 145 h 147"/>
                  <a:gd name="T4" fmla="*/ 1 w 146"/>
                  <a:gd name="T5" fmla="*/ 44 h 147"/>
                  <a:gd name="T6" fmla="*/ 1 w 146"/>
                  <a:gd name="T7" fmla="*/ 39 h 147"/>
                  <a:gd name="T8" fmla="*/ 39 w 146"/>
                  <a:gd name="T9" fmla="*/ 1 h 147"/>
                  <a:gd name="T10" fmla="*/ 44 w 146"/>
                  <a:gd name="T11" fmla="*/ 1 h 147"/>
                  <a:gd name="T12" fmla="*/ 145 w 146"/>
                  <a:gd name="T13" fmla="*/ 102 h 147"/>
                  <a:gd name="T14" fmla="*/ 145 w 146"/>
                  <a:gd name="T15" fmla="*/ 108 h 147"/>
                  <a:gd name="T16" fmla="*/ 108 w 146"/>
                  <a:gd name="T1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6" h="147">
                    <a:moveTo>
                      <a:pt x="108" y="145"/>
                    </a:moveTo>
                    <a:cubicBezTo>
                      <a:pt x="106" y="147"/>
                      <a:pt x="103" y="147"/>
                      <a:pt x="102" y="1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3"/>
                      <a:pt x="0" y="40"/>
                      <a:pt x="1" y="39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40" y="0"/>
                      <a:pt x="43" y="0"/>
                      <a:pt x="44" y="1"/>
                    </a:cubicBezTo>
                    <a:cubicBezTo>
                      <a:pt x="145" y="102"/>
                      <a:pt x="145" y="102"/>
                      <a:pt x="145" y="102"/>
                    </a:cubicBezTo>
                    <a:cubicBezTo>
                      <a:pt x="146" y="104"/>
                      <a:pt x="146" y="106"/>
                      <a:pt x="145" y="108"/>
                    </a:cubicBezTo>
                    <a:lnTo>
                      <a:pt x="108" y="145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7"/>
              <p:cNvSpPr>
                <a:spLocks/>
              </p:cNvSpPr>
              <p:nvPr/>
            </p:nvSpPr>
            <p:spPr bwMode="auto">
              <a:xfrm>
                <a:off x="961" y="803"/>
                <a:ext cx="207" cy="104"/>
              </a:xfrm>
              <a:custGeom>
                <a:avLst/>
                <a:gdLst>
                  <a:gd name="T0" fmla="*/ 104 w 115"/>
                  <a:gd name="T1" fmla="*/ 12 h 58"/>
                  <a:gd name="T2" fmla="*/ 114 w 115"/>
                  <a:gd name="T3" fmla="*/ 21 h 58"/>
                  <a:gd name="T4" fmla="*/ 114 w 115"/>
                  <a:gd name="T5" fmla="*/ 27 h 58"/>
                  <a:gd name="T6" fmla="*/ 84 w 115"/>
                  <a:gd name="T7" fmla="*/ 57 h 58"/>
                  <a:gd name="T8" fmla="*/ 78 w 115"/>
                  <a:gd name="T9" fmla="*/ 57 h 58"/>
                  <a:gd name="T10" fmla="*/ 23 w 115"/>
                  <a:gd name="T11" fmla="*/ 2 h 58"/>
                  <a:gd name="T12" fmla="*/ 18 w 115"/>
                  <a:gd name="T13" fmla="*/ 2 h 58"/>
                  <a:gd name="T14" fmla="*/ 0 w 115"/>
                  <a:gd name="T15" fmla="*/ 1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5" h="58">
                    <a:moveTo>
                      <a:pt x="104" y="12"/>
                    </a:moveTo>
                    <a:cubicBezTo>
                      <a:pt x="114" y="21"/>
                      <a:pt x="114" y="21"/>
                      <a:pt x="114" y="21"/>
                    </a:cubicBezTo>
                    <a:cubicBezTo>
                      <a:pt x="115" y="23"/>
                      <a:pt x="115" y="26"/>
                      <a:pt x="114" y="2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2" y="58"/>
                      <a:pt x="80" y="58"/>
                      <a:pt x="78" y="57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0"/>
                      <a:pt x="19" y="0"/>
                      <a:pt x="18" y="2"/>
                    </a:cubicBezTo>
                    <a:cubicBezTo>
                      <a:pt x="0" y="19"/>
                      <a:pt x="0" y="19"/>
                      <a:pt x="0" y="19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8"/>
              <p:cNvSpPr>
                <a:spLocks/>
              </p:cNvSpPr>
              <p:nvPr/>
            </p:nvSpPr>
            <p:spPr bwMode="auto">
              <a:xfrm>
                <a:off x="873" y="821"/>
                <a:ext cx="109" cy="110"/>
              </a:xfrm>
              <a:custGeom>
                <a:avLst/>
                <a:gdLst>
                  <a:gd name="T0" fmla="*/ 24 w 61"/>
                  <a:gd name="T1" fmla="*/ 60 h 61"/>
                  <a:gd name="T2" fmla="*/ 18 w 61"/>
                  <a:gd name="T3" fmla="*/ 60 h 61"/>
                  <a:gd name="T4" fmla="*/ 1 w 61"/>
                  <a:gd name="T5" fmla="*/ 42 h 61"/>
                  <a:gd name="T6" fmla="*/ 1 w 61"/>
                  <a:gd name="T7" fmla="*/ 37 h 61"/>
                  <a:gd name="T8" fmla="*/ 36 w 61"/>
                  <a:gd name="T9" fmla="*/ 2 h 61"/>
                  <a:gd name="T10" fmla="*/ 42 w 61"/>
                  <a:gd name="T11" fmla="*/ 2 h 61"/>
                  <a:gd name="T12" fmla="*/ 59 w 61"/>
                  <a:gd name="T13" fmla="*/ 19 h 61"/>
                  <a:gd name="T14" fmla="*/ 59 w 61"/>
                  <a:gd name="T15" fmla="*/ 25 h 61"/>
                  <a:gd name="T16" fmla="*/ 24 w 61"/>
                  <a:gd name="T17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61">
                    <a:moveTo>
                      <a:pt x="24" y="60"/>
                    </a:moveTo>
                    <a:cubicBezTo>
                      <a:pt x="23" y="61"/>
                      <a:pt x="20" y="61"/>
                      <a:pt x="18" y="60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1"/>
                      <a:pt x="0" y="38"/>
                      <a:pt x="1" y="37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8" y="0"/>
                      <a:pt x="40" y="0"/>
                      <a:pt x="42" y="2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1" y="21"/>
                      <a:pt x="61" y="23"/>
                      <a:pt x="59" y="25"/>
                    </a:cubicBezTo>
                    <a:lnTo>
                      <a:pt x="24" y="60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Line 9"/>
              <p:cNvSpPr>
                <a:spLocks noChangeShapeType="1"/>
              </p:cNvSpPr>
              <p:nvPr/>
            </p:nvSpPr>
            <p:spPr bwMode="auto">
              <a:xfrm flipH="1">
                <a:off x="1134" y="805"/>
                <a:ext cx="41" cy="41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10"/>
              <p:cNvSpPr>
                <a:spLocks/>
              </p:cNvSpPr>
              <p:nvPr/>
            </p:nvSpPr>
            <p:spPr bwMode="auto">
              <a:xfrm>
                <a:off x="1531" y="2074"/>
                <a:ext cx="185" cy="257"/>
              </a:xfrm>
              <a:custGeom>
                <a:avLst/>
                <a:gdLst>
                  <a:gd name="T0" fmla="*/ 103 w 103"/>
                  <a:gd name="T1" fmla="*/ 91 h 143"/>
                  <a:gd name="T2" fmla="*/ 51 w 103"/>
                  <a:gd name="T3" fmla="*/ 143 h 143"/>
                  <a:gd name="T4" fmla="*/ 0 w 103"/>
                  <a:gd name="T5" fmla="*/ 91 h 143"/>
                  <a:gd name="T6" fmla="*/ 51 w 103"/>
                  <a:gd name="T7" fmla="*/ 0 h 143"/>
                  <a:gd name="T8" fmla="*/ 103 w 103"/>
                  <a:gd name="T9" fmla="*/ 9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143">
                    <a:moveTo>
                      <a:pt x="103" y="91"/>
                    </a:moveTo>
                    <a:cubicBezTo>
                      <a:pt x="103" y="120"/>
                      <a:pt x="80" y="143"/>
                      <a:pt x="51" y="143"/>
                    </a:cubicBezTo>
                    <a:cubicBezTo>
                      <a:pt x="23" y="143"/>
                      <a:pt x="0" y="120"/>
                      <a:pt x="0" y="91"/>
                    </a:cubicBezTo>
                    <a:cubicBezTo>
                      <a:pt x="0" y="63"/>
                      <a:pt x="51" y="0"/>
                      <a:pt x="51" y="0"/>
                    </a:cubicBezTo>
                    <a:cubicBezTo>
                      <a:pt x="51" y="0"/>
                      <a:pt x="103" y="63"/>
                      <a:pt x="103" y="91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11"/>
              <p:cNvSpPr>
                <a:spLocks/>
              </p:cNvSpPr>
              <p:nvPr/>
            </p:nvSpPr>
            <p:spPr bwMode="auto">
              <a:xfrm>
                <a:off x="1709" y="2133"/>
                <a:ext cx="61" cy="122"/>
              </a:xfrm>
              <a:custGeom>
                <a:avLst/>
                <a:gdLst>
                  <a:gd name="T0" fmla="*/ 0 w 34"/>
                  <a:gd name="T1" fmla="*/ 13 h 68"/>
                  <a:gd name="T2" fmla="*/ 9 w 34"/>
                  <a:gd name="T3" fmla="*/ 0 h 68"/>
                  <a:gd name="T4" fmla="*/ 34 w 34"/>
                  <a:gd name="T5" fmla="*/ 44 h 68"/>
                  <a:gd name="T6" fmla="*/ 15 w 34"/>
                  <a:gd name="T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68">
                    <a:moveTo>
                      <a:pt x="0" y="13"/>
                    </a:moveTo>
                    <a:cubicBezTo>
                      <a:pt x="5" y="6"/>
                      <a:pt x="9" y="0"/>
                      <a:pt x="9" y="0"/>
                    </a:cubicBezTo>
                    <a:cubicBezTo>
                      <a:pt x="9" y="0"/>
                      <a:pt x="34" y="31"/>
                      <a:pt x="34" y="44"/>
                    </a:cubicBezTo>
                    <a:cubicBezTo>
                      <a:pt x="34" y="56"/>
                      <a:pt x="26" y="66"/>
                      <a:pt x="15" y="68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12"/>
              <p:cNvSpPr>
                <a:spLocks/>
              </p:cNvSpPr>
              <p:nvPr/>
            </p:nvSpPr>
            <p:spPr bwMode="auto">
              <a:xfrm>
                <a:off x="1554" y="605"/>
                <a:ext cx="279" cy="277"/>
              </a:xfrm>
              <a:custGeom>
                <a:avLst/>
                <a:gdLst>
                  <a:gd name="T0" fmla="*/ 94 w 155"/>
                  <a:gd name="T1" fmla="*/ 93 h 154"/>
                  <a:gd name="T2" fmla="*/ 9 w 155"/>
                  <a:gd name="T3" fmla="*/ 145 h 154"/>
                  <a:gd name="T4" fmla="*/ 61 w 155"/>
                  <a:gd name="T5" fmla="*/ 61 h 154"/>
                  <a:gd name="T6" fmla="*/ 146 w 155"/>
                  <a:gd name="T7" fmla="*/ 9 h 154"/>
                  <a:gd name="T8" fmla="*/ 94 w 155"/>
                  <a:gd name="T9" fmla="*/ 9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5" h="154">
                    <a:moveTo>
                      <a:pt x="94" y="93"/>
                    </a:moveTo>
                    <a:cubicBezTo>
                      <a:pt x="56" y="131"/>
                      <a:pt x="18" y="154"/>
                      <a:pt x="9" y="145"/>
                    </a:cubicBezTo>
                    <a:cubicBezTo>
                      <a:pt x="0" y="136"/>
                      <a:pt x="23" y="98"/>
                      <a:pt x="61" y="61"/>
                    </a:cubicBezTo>
                    <a:cubicBezTo>
                      <a:pt x="99" y="23"/>
                      <a:pt x="137" y="0"/>
                      <a:pt x="146" y="9"/>
                    </a:cubicBezTo>
                    <a:cubicBezTo>
                      <a:pt x="155" y="18"/>
                      <a:pt x="131" y="55"/>
                      <a:pt x="94" y="93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Line 13"/>
              <p:cNvSpPr>
                <a:spLocks noChangeShapeType="1"/>
              </p:cNvSpPr>
              <p:nvPr/>
            </p:nvSpPr>
            <p:spPr bwMode="auto">
              <a:xfrm>
                <a:off x="1626" y="761"/>
                <a:ext cx="49" cy="49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Line 14"/>
              <p:cNvSpPr>
                <a:spLocks noChangeShapeType="1"/>
              </p:cNvSpPr>
              <p:nvPr/>
            </p:nvSpPr>
            <p:spPr bwMode="auto">
              <a:xfrm>
                <a:off x="1644" y="743"/>
                <a:ext cx="49" cy="47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15"/>
              <p:cNvSpPr>
                <a:spLocks/>
              </p:cNvSpPr>
              <p:nvPr/>
            </p:nvSpPr>
            <p:spPr bwMode="auto">
              <a:xfrm>
                <a:off x="1483" y="862"/>
                <a:ext cx="91" cy="76"/>
              </a:xfrm>
              <a:custGeom>
                <a:avLst/>
                <a:gdLst>
                  <a:gd name="T0" fmla="*/ 38 w 51"/>
                  <a:gd name="T1" fmla="*/ 7 h 42"/>
                  <a:gd name="T2" fmla="*/ 14 w 51"/>
                  <a:gd name="T3" fmla="*/ 22 h 42"/>
                  <a:gd name="T4" fmla="*/ 0 w 51"/>
                  <a:gd name="T5" fmla="*/ 38 h 42"/>
                  <a:gd name="T6" fmla="*/ 29 w 51"/>
                  <a:gd name="T7" fmla="*/ 37 h 42"/>
                  <a:gd name="T8" fmla="*/ 38 w 51"/>
                  <a:gd name="T9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42">
                    <a:moveTo>
                      <a:pt x="38" y="7"/>
                    </a:moveTo>
                    <a:cubicBezTo>
                      <a:pt x="31" y="0"/>
                      <a:pt x="16" y="6"/>
                      <a:pt x="14" y="22"/>
                    </a:cubicBezTo>
                    <a:cubicBezTo>
                      <a:pt x="12" y="37"/>
                      <a:pt x="0" y="38"/>
                      <a:pt x="0" y="38"/>
                    </a:cubicBezTo>
                    <a:cubicBezTo>
                      <a:pt x="0" y="38"/>
                      <a:pt x="16" y="42"/>
                      <a:pt x="29" y="37"/>
                    </a:cubicBezTo>
                    <a:cubicBezTo>
                      <a:pt x="41" y="33"/>
                      <a:pt x="51" y="20"/>
                      <a:pt x="38" y="7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16"/>
              <p:cNvSpPr>
                <a:spLocks/>
              </p:cNvSpPr>
              <p:nvPr/>
            </p:nvSpPr>
            <p:spPr bwMode="auto">
              <a:xfrm>
                <a:off x="2136" y="752"/>
                <a:ext cx="156" cy="157"/>
              </a:xfrm>
              <a:custGeom>
                <a:avLst/>
                <a:gdLst>
                  <a:gd name="T0" fmla="*/ 118 w 156"/>
                  <a:gd name="T1" fmla="*/ 157 h 157"/>
                  <a:gd name="T2" fmla="*/ 0 w 156"/>
                  <a:gd name="T3" fmla="*/ 38 h 157"/>
                  <a:gd name="T4" fmla="*/ 37 w 156"/>
                  <a:gd name="T5" fmla="*/ 0 h 157"/>
                  <a:gd name="T6" fmla="*/ 156 w 156"/>
                  <a:gd name="T7" fmla="*/ 119 h 157"/>
                  <a:gd name="T8" fmla="*/ 118 w 156"/>
                  <a:gd name="T9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157">
                    <a:moveTo>
                      <a:pt x="118" y="157"/>
                    </a:moveTo>
                    <a:lnTo>
                      <a:pt x="0" y="38"/>
                    </a:lnTo>
                    <a:lnTo>
                      <a:pt x="37" y="0"/>
                    </a:lnTo>
                    <a:lnTo>
                      <a:pt x="156" y="119"/>
                    </a:lnTo>
                    <a:lnTo>
                      <a:pt x="118" y="157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17"/>
              <p:cNvSpPr>
                <a:spLocks/>
              </p:cNvSpPr>
              <p:nvPr/>
            </p:nvSpPr>
            <p:spPr bwMode="auto">
              <a:xfrm>
                <a:off x="2173" y="576"/>
                <a:ext cx="295" cy="295"/>
              </a:xfrm>
              <a:custGeom>
                <a:avLst/>
                <a:gdLst>
                  <a:gd name="T0" fmla="*/ 0 w 164"/>
                  <a:gd name="T1" fmla="*/ 97 h 164"/>
                  <a:gd name="T2" fmla="*/ 30 w 164"/>
                  <a:gd name="T3" fmla="*/ 90 h 164"/>
                  <a:gd name="T4" fmla="*/ 92 w 164"/>
                  <a:gd name="T5" fmla="*/ 52 h 164"/>
                  <a:gd name="T6" fmla="*/ 154 w 164"/>
                  <a:gd name="T7" fmla="*/ 10 h 164"/>
                  <a:gd name="T8" fmla="*/ 113 w 164"/>
                  <a:gd name="T9" fmla="*/ 72 h 164"/>
                  <a:gd name="T10" fmla="*/ 74 w 164"/>
                  <a:gd name="T11" fmla="*/ 134 h 164"/>
                  <a:gd name="T12" fmla="*/ 67 w 164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4" h="164">
                    <a:moveTo>
                      <a:pt x="0" y="97"/>
                    </a:moveTo>
                    <a:cubicBezTo>
                      <a:pt x="7" y="90"/>
                      <a:pt x="10" y="87"/>
                      <a:pt x="30" y="90"/>
                    </a:cubicBezTo>
                    <a:cubicBezTo>
                      <a:pt x="57" y="94"/>
                      <a:pt x="60" y="102"/>
                      <a:pt x="92" y="52"/>
                    </a:cubicBezTo>
                    <a:cubicBezTo>
                      <a:pt x="124" y="1"/>
                      <a:pt x="144" y="0"/>
                      <a:pt x="154" y="10"/>
                    </a:cubicBezTo>
                    <a:cubicBezTo>
                      <a:pt x="164" y="21"/>
                      <a:pt x="163" y="40"/>
                      <a:pt x="113" y="72"/>
                    </a:cubicBezTo>
                    <a:cubicBezTo>
                      <a:pt x="63" y="104"/>
                      <a:pt x="70" y="107"/>
                      <a:pt x="74" y="134"/>
                    </a:cubicBezTo>
                    <a:cubicBezTo>
                      <a:pt x="77" y="154"/>
                      <a:pt x="74" y="157"/>
                      <a:pt x="67" y="164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Line 18"/>
              <p:cNvSpPr>
                <a:spLocks noChangeShapeType="1"/>
              </p:cNvSpPr>
              <p:nvPr/>
            </p:nvSpPr>
            <p:spPr bwMode="auto">
              <a:xfrm flipV="1">
                <a:off x="2112" y="796"/>
                <a:ext cx="29" cy="28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Line 19"/>
              <p:cNvSpPr>
                <a:spLocks noChangeShapeType="1"/>
              </p:cNvSpPr>
              <p:nvPr/>
            </p:nvSpPr>
            <p:spPr bwMode="auto">
              <a:xfrm flipV="1">
                <a:off x="2125" y="808"/>
                <a:ext cx="29" cy="29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Line 20"/>
              <p:cNvSpPr>
                <a:spLocks noChangeShapeType="1"/>
              </p:cNvSpPr>
              <p:nvPr/>
            </p:nvSpPr>
            <p:spPr bwMode="auto">
              <a:xfrm flipV="1">
                <a:off x="2139" y="823"/>
                <a:ext cx="29" cy="28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Line 21"/>
              <p:cNvSpPr>
                <a:spLocks noChangeShapeType="1"/>
              </p:cNvSpPr>
              <p:nvPr/>
            </p:nvSpPr>
            <p:spPr bwMode="auto">
              <a:xfrm flipV="1">
                <a:off x="2154" y="837"/>
                <a:ext cx="27" cy="27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Line 22"/>
              <p:cNvSpPr>
                <a:spLocks noChangeShapeType="1"/>
              </p:cNvSpPr>
              <p:nvPr/>
            </p:nvSpPr>
            <p:spPr bwMode="auto">
              <a:xfrm flipV="1">
                <a:off x="2166" y="850"/>
                <a:ext cx="29" cy="28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Line 23"/>
              <p:cNvSpPr>
                <a:spLocks noChangeShapeType="1"/>
              </p:cNvSpPr>
              <p:nvPr/>
            </p:nvSpPr>
            <p:spPr bwMode="auto">
              <a:xfrm flipV="1">
                <a:off x="2181" y="864"/>
                <a:ext cx="28" cy="29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Line 24"/>
              <p:cNvSpPr>
                <a:spLocks noChangeShapeType="1"/>
              </p:cNvSpPr>
              <p:nvPr/>
            </p:nvSpPr>
            <p:spPr bwMode="auto">
              <a:xfrm flipV="1">
                <a:off x="2193" y="877"/>
                <a:ext cx="29" cy="28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Line 25"/>
              <p:cNvSpPr>
                <a:spLocks noChangeShapeType="1"/>
              </p:cNvSpPr>
              <p:nvPr/>
            </p:nvSpPr>
            <p:spPr bwMode="auto">
              <a:xfrm flipV="1">
                <a:off x="2207" y="891"/>
                <a:ext cx="29" cy="29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Line 26"/>
              <p:cNvSpPr>
                <a:spLocks noChangeShapeType="1"/>
              </p:cNvSpPr>
              <p:nvPr/>
            </p:nvSpPr>
            <p:spPr bwMode="auto">
              <a:xfrm flipV="1">
                <a:off x="2222" y="905"/>
                <a:ext cx="27" cy="27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27"/>
              <p:cNvSpPr>
                <a:spLocks/>
              </p:cNvSpPr>
              <p:nvPr/>
            </p:nvSpPr>
            <p:spPr bwMode="auto">
              <a:xfrm>
                <a:off x="2422" y="605"/>
                <a:ext cx="18" cy="20"/>
              </a:xfrm>
              <a:custGeom>
                <a:avLst/>
                <a:gdLst>
                  <a:gd name="T0" fmla="*/ 8 w 10"/>
                  <a:gd name="T1" fmla="*/ 9 h 11"/>
                  <a:gd name="T2" fmla="*/ 1 w 10"/>
                  <a:gd name="T3" fmla="*/ 9 h 11"/>
                  <a:gd name="T4" fmla="*/ 1 w 10"/>
                  <a:gd name="T5" fmla="*/ 2 h 11"/>
                  <a:gd name="T6" fmla="*/ 8 w 10"/>
                  <a:gd name="T7" fmla="*/ 2 h 11"/>
                  <a:gd name="T8" fmla="*/ 8 w 10"/>
                  <a:gd name="T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9"/>
                    </a:move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6" y="0"/>
                      <a:pt x="8" y="2"/>
                    </a:cubicBezTo>
                    <a:cubicBezTo>
                      <a:pt x="10" y="4"/>
                      <a:pt x="10" y="7"/>
                      <a:pt x="8" y="9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28"/>
              <p:cNvSpPr>
                <a:spLocks/>
              </p:cNvSpPr>
              <p:nvPr/>
            </p:nvSpPr>
            <p:spPr bwMode="auto">
              <a:xfrm>
                <a:off x="885" y="1337"/>
                <a:ext cx="274" cy="276"/>
              </a:xfrm>
              <a:custGeom>
                <a:avLst/>
                <a:gdLst>
                  <a:gd name="T0" fmla="*/ 151 w 152"/>
                  <a:gd name="T1" fmla="*/ 61 h 153"/>
                  <a:gd name="T2" fmla="*/ 151 w 152"/>
                  <a:gd name="T3" fmla="*/ 67 h 153"/>
                  <a:gd name="T4" fmla="*/ 66 w 152"/>
                  <a:gd name="T5" fmla="*/ 151 h 153"/>
                  <a:gd name="T6" fmla="*/ 60 w 152"/>
                  <a:gd name="T7" fmla="*/ 151 h 153"/>
                  <a:gd name="T8" fmla="*/ 1 w 152"/>
                  <a:gd name="T9" fmla="*/ 92 h 153"/>
                  <a:gd name="T10" fmla="*/ 1 w 152"/>
                  <a:gd name="T11" fmla="*/ 86 h 153"/>
                  <a:gd name="T12" fmla="*/ 86 w 152"/>
                  <a:gd name="T13" fmla="*/ 2 h 153"/>
                  <a:gd name="T14" fmla="*/ 91 w 152"/>
                  <a:gd name="T15" fmla="*/ 2 h 153"/>
                  <a:gd name="T16" fmla="*/ 151 w 152"/>
                  <a:gd name="T17" fmla="*/ 6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2" h="153">
                    <a:moveTo>
                      <a:pt x="151" y="61"/>
                    </a:moveTo>
                    <a:cubicBezTo>
                      <a:pt x="152" y="63"/>
                      <a:pt x="152" y="65"/>
                      <a:pt x="151" y="67"/>
                    </a:cubicBezTo>
                    <a:cubicBezTo>
                      <a:pt x="66" y="151"/>
                      <a:pt x="66" y="151"/>
                      <a:pt x="66" y="151"/>
                    </a:cubicBezTo>
                    <a:cubicBezTo>
                      <a:pt x="65" y="153"/>
                      <a:pt x="62" y="153"/>
                      <a:pt x="60" y="151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0" y="90"/>
                      <a:pt x="0" y="88"/>
                      <a:pt x="1" y="86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7" y="0"/>
                      <a:pt x="90" y="0"/>
                      <a:pt x="91" y="2"/>
                    </a:cubicBezTo>
                    <a:lnTo>
                      <a:pt x="151" y="61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Line 29"/>
              <p:cNvSpPr>
                <a:spLocks noChangeShapeType="1"/>
              </p:cNvSpPr>
              <p:nvPr/>
            </p:nvSpPr>
            <p:spPr bwMode="auto">
              <a:xfrm flipH="1">
                <a:off x="1018" y="1492"/>
                <a:ext cx="153" cy="13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Line 30"/>
              <p:cNvSpPr>
                <a:spLocks noChangeShapeType="1"/>
              </p:cNvSpPr>
              <p:nvPr/>
            </p:nvSpPr>
            <p:spPr bwMode="auto">
              <a:xfrm flipH="1">
                <a:off x="1038" y="1532"/>
                <a:ext cx="139" cy="10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31"/>
              <p:cNvSpPr>
                <a:spLocks/>
              </p:cNvSpPr>
              <p:nvPr/>
            </p:nvSpPr>
            <p:spPr bwMode="auto">
              <a:xfrm>
                <a:off x="988" y="1552"/>
                <a:ext cx="21" cy="21"/>
              </a:xfrm>
              <a:custGeom>
                <a:avLst/>
                <a:gdLst>
                  <a:gd name="T0" fmla="*/ 10 w 12"/>
                  <a:gd name="T1" fmla="*/ 10 h 12"/>
                  <a:gd name="T2" fmla="*/ 2 w 12"/>
                  <a:gd name="T3" fmla="*/ 10 h 12"/>
                  <a:gd name="T4" fmla="*/ 2 w 12"/>
                  <a:gd name="T5" fmla="*/ 2 h 12"/>
                  <a:gd name="T6" fmla="*/ 10 w 12"/>
                  <a:gd name="T7" fmla="*/ 2 h 12"/>
                  <a:gd name="T8" fmla="*/ 10 w 12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10"/>
                    </a:moveTo>
                    <a:cubicBezTo>
                      <a:pt x="8" y="12"/>
                      <a:pt x="4" y="12"/>
                      <a:pt x="2" y="10"/>
                    </a:cubicBezTo>
                    <a:cubicBezTo>
                      <a:pt x="0" y="8"/>
                      <a:pt x="0" y="5"/>
                      <a:pt x="2" y="2"/>
                    </a:cubicBezTo>
                    <a:cubicBezTo>
                      <a:pt x="4" y="0"/>
                      <a:pt x="8" y="0"/>
                      <a:pt x="10" y="2"/>
                    </a:cubicBezTo>
                    <a:cubicBezTo>
                      <a:pt x="12" y="5"/>
                      <a:pt x="12" y="8"/>
                      <a:pt x="10" y="1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32"/>
              <p:cNvSpPr>
                <a:spLocks/>
              </p:cNvSpPr>
              <p:nvPr/>
            </p:nvSpPr>
            <p:spPr bwMode="auto">
              <a:xfrm>
                <a:off x="4616" y="736"/>
                <a:ext cx="196" cy="196"/>
              </a:xfrm>
              <a:custGeom>
                <a:avLst/>
                <a:gdLst>
                  <a:gd name="T0" fmla="*/ 109 w 109"/>
                  <a:gd name="T1" fmla="*/ 60 h 109"/>
                  <a:gd name="T2" fmla="*/ 70 w 109"/>
                  <a:gd name="T3" fmla="*/ 109 h 109"/>
                  <a:gd name="T4" fmla="*/ 0 w 109"/>
                  <a:gd name="T5" fmla="*/ 39 h 109"/>
                  <a:gd name="T6" fmla="*/ 49 w 109"/>
                  <a:gd name="T7" fmla="*/ 0 h 109"/>
                  <a:gd name="T8" fmla="*/ 109 w 109"/>
                  <a:gd name="T9" fmla="*/ 6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" h="109">
                    <a:moveTo>
                      <a:pt x="109" y="60"/>
                    </a:moveTo>
                    <a:cubicBezTo>
                      <a:pt x="109" y="60"/>
                      <a:pt x="97" y="85"/>
                      <a:pt x="70" y="10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4" y="12"/>
                      <a:pt x="49" y="0"/>
                      <a:pt x="49" y="0"/>
                    </a:cubicBezTo>
                    <a:lnTo>
                      <a:pt x="109" y="60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33"/>
              <p:cNvSpPr>
                <a:spLocks/>
              </p:cNvSpPr>
              <p:nvPr/>
            </p:nvSpPr>
            <p:spPr bwMode="auto">
              <a:xfrm>
                <a:off x="4706" y="589"/>
                <a:ext cx="254" cy="253"/>
              </a:xfrm>
              <a:custGeom>
                <a:avLst/>
                <a:gdLst>
                  <a:gd name="T0" fmla="*/ 60 w 141"/>
                  <a:gd name="T1" fmla="*/ 141 h 141"/>
                  <a:gd name="T2" fmla="*/ 65 w 141"/>
                  <a:gd name="T3" fmla="*/ 110 h 141"/>
                  <a:gd name="T4" fmla="*/ 101 w 141"/>
                  <a:gd name="T5" fmla="*/ 59 h 141"/>
                  <a:gd name="T6" fmla="*/ 132 w 141"/>
                  <a:gd name="T7" fmla="*/ 9 h 141"/>
                  <a:gd name="T8" fmla="*/ 82 w 141"/>
                  <a:gd name="T9" fmla="*/ 41 h 141"/>
                  <a:gd name="T10" fmla="*/ 32 w 141"/>
                  <a:gd name="T11" fmla="*/ 76 h 141"/>
                  <a:gd name="T12" fmla="*/ 0 w 141"/>
                  <a:gd name="T13" fmla="*/ 8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141">
                    <a:moveTo>
                      <a:pt x="60" y="141"/>
                    </a:moveTo>
                    <a:cubicBezTo>
                      <a:pt x="65" y="131"/>
                      <a:pt x="68" y="127"/>
                      <a:pt x="65" y="110"/>
                    </a:cubicBezTo>
                    <a:cubicBezTo>
                      <a:pt x="61" y="85"/>
                      <a:pt x="56" y="88"/>
                      <a:pt x="101" y="59"/>
                    </a:cubicBezTo>
                    <a:cubicBezTo>
                      <a:pt x="139" y="35"/>
                      <a:pt x="141" y="18"/>
                      <a:pt x="132" y="9"/>
                    </a:cubicBezTo>
                    <a:cubicBezTo>
                      <a:pt x="123" y="0"/>
                      <a:pt x="106" y="3"/>
                      <a:pt x="82" y="41"/>
                    </a:cubicBezTo>
                    <a:cubicBezTo>
                      <a:pt x="54" y="86"/>
                      <a:pt x="56" y="80"/>
                      <a:pt x="32" y="76"/>
                    </a:cubicBezTo>
                    <a:cubicBezTo>
                      <a:pt x="14" y="74"/>
                      <a:pt x="10" y="77"/>
                      <a:pt x="0" y="81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34"/>
              <p:cNvSpPr>
                <a:spLocks/>
              </p:cNvSpPr>
              <p:nvPr/>
            </p:nvSpPr>
            <p:spPr bwMode="auto">
              <a:xfrm>
                <a:off x="4913" y="619"/>
                <a:ext cx="16" cy="16"/>
              </a:xfrm>
              <a:custGeom>
                <a:avLst/>
                <a:gdLst>
                  <a:gd name="T0" fmla="*/ 7 w 9"/>
                  <a:gd name="T1" fmla="*/ 8 h 9"/>
                  <a:gd name="T2" fmla="*/ 2 w 9"/>
                  <a:gd name="T3" fmla="*/ 8 h 9"/>
                  <a:gd name="T4" fmla="*/ 2 w 9"/>
                  <a:gd name="T5" fmla="*/ 2 h 9"/>
                  <a:gd name="T6" fmla="*/ 7 w 9"/>
                  <a:gd name="T7" fmla="*/ 2 h 9"/>
                  <a:gd name="T8" fmla="*/ 7 w 9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6" y="9"/>
                      <a:pt x="3" y="9"/>
                      <a:pt x="2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35"/>
              <p:cNvSpPr>
                <a:spLocks/>
              </p:cNvSpPr>
              <p:nvPr/>
            </p:nvSpPr>
            <p:spPr bwMode="auto">
              <a:xfrm>
                <a:off x="2742" y="603"/>
                <a:ext cx="324" cy="326"/>
              </a:xfrm>
              <a:custGeom>
                <a:avLst/>
                <a:gdLst>
                  <a:gd name="T0" fmla="*/ 133 w 180"/>
                  <a:gd name="T1" fmla="*/ 3 h 181"/>
                  <a:gd name="T2" fmla="*/ 144 w 180"/>
                  <a:gd name="T3" fmla="*/ 3 h 181"/>
                  <a:gd name="T4" fmla="*/ 177 w 180"/>
                  <a:gd name="T5" fmla="*/ 37 h 181"/>
                  <a:gd name="T6" fmla="*/ 177 w 180"/>
                  <a:gd name="T7" fmla="*/ 48 h 181"/>
                  <a:gd name="T8" fmla="*/ 48 w 180"/>
                  <a:gd name="T9" fmla="*/ 178 h 181"/>
                  <a:gd name="T10" fmla="*/ 36 w 180"/>
                  <a:gd name="T11" fmla="*/ 178 h 181"/>
                  <a:gd name="T12" fmla="*/ 3 w 180"/>
                  <a:gd name="T13" fmla="*/ 144 h 181"/>
                  <a:gd name="T14" fmla="*/ 3 w 180"/>
                  <a:gd name="T15" fmla="*/ 133 h 181"/>
                  <a:gd name="T16" fmla="*/ 133 w 180"/>
                  <a:gd name="T17" fmla="*/ 3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0" h="181">
                    <a:moveTo>
                      <a:pt x="133" y="3"/>
                    </a:moveTo>
                    <a:cubicBezTo>
                      <a:pt x="136" y="0"/>
                      <a:pt x="141" y="0"/>
                      <a:pt x="144" y="3"/>
                    </a:cubicBezTo>
                    <a:cubicBezTo>
                      <a:pt x="177" y="37"/>
                      <a:pt x="177" y="37"/>
                      <a:pt x="177" y="37"/>
                    </a:cubicBezTo>
                    <a:cubicBezTo>
                      <a:pt x="180" y="40"/>
                      <a:pt x="180" y="45"/>
                      <a:pt x="177" y="48"/>
                    </a:cubicBezTo>
                    <a:cubicBezTo>
                      <a:pt x="48" y="178"/>
                      <a:pt x="48" y="178"/>
                      <a:pt x="48" y="178"/>
                    </a:cubicBezTo>
                    <a:cubicBezTo>
                      <a:pt x="45" y="181"/>
                      <a:pt x="39" y="181"/>
                      <a:pt x="36" y="178"/>
                    </a:cubicBezTo>
                    <a:cubicBezTo>
                      <a:pt x="3" y="144"/>
                      <a:pt x="3" y="144"/>
                      <a:pt x="3" y="144"/>
                    </a:cubicBezTo>
                    <a:cubicBezTo>
                      <a:pt x="0" y="141"/>
                      <a:pt x="0" y="136"/>
                      <a:pt x="3" y="133"/>
                    </a:cubicBezTo>
                    <a:lnTo>
                      <a:pt x="133" y="3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Line 36"/>
              <p:cNvSpPr>
                <a:spLocks noChangeShapeType="1"/>
              </p:cNvSpPr>
              <p:nvPr/>
            </p:nvSpPr>
            <p:spPr bwMode="auto">
              <a:xfrm flipH="1" flipV="1">
                <a:off x="3012" y="668"/>
                <a:ext cx="36" cy="36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Line 37"/>
              <p:cNvSpPr>
                <a:spLocks noChangeShapeType="1"/>
              </p:cNvSpPr>
              <p:nvPr/>
            </p:nvSpPr>
            <p:spPr bwMode="auto">
              <a:xfrm flipH="1" flipV="1">
                <a:off x="3004" y="702"/>
                <a:ext cx="22" cy="2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Line 38"/>
              <p:cNvSpPr>
                <a:spLocks noChangeShapeType="1"/>
              </p:cNvSpPr>
              <p:nvPr/>
            </p:nvSpPr>
            <p:spPr bwMode="auto">
              <a:xfrm flipH="1" flipV="1">
                <a:off x="2985" y="724"/>
                <a:ext cx="21" cy="21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Line 39"/>
              <p:cNvSpPr>
                <a:spLocks noChangeShapeType="1"/>
              </p:cNvSpPr>
              <p:nvPr/>
            </p:nvSpPr>
            <p:spPr bwMode="auto">
              <a:xfrm flipH="1" flipV="1">
                <a:off x="2950" y="731"/>
                <a:ext cx="35" cy="34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Line 40"/>
              <p:cNvSpPr>
                <a:spLocks noChangeShapeType="1"/>
              </p:cNvSpPr>
              <p:nvPr/>
            </p:nvSpPr>
            <p:spPr bwMode="auto">
              <a:xfrm flipH="1" flipV="1">
                <a:off x="2943" y="763"/>
                <a:ext cx="22" cy="2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Line 41"/>
              <p:cNvSpPr>
                <a:spLocks noChangeShapeType="1"/>
              </p:cNvSpPr>
              <p:nvPr/>
            </p:nvSpPr>
            <p:spPr bwMode="auto">
              <a:xfrm flipH="1" flipV="1">
                <a:off x="2922" y="785"/>
                <a:ext cx="23" cy="21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Line 42"/>
              <p:cNvSpPr>
                <a:spLocks noChangeShapeType="1"/>
              </p:cNvSpPr>
              <p:nvPr/>
            </p:nvSpPr>
            <p:spPr bwMode="auto">
              <a:xfrm flipH="1" flipV="1">
                <a:off x="2889" y="792"/>
                <a:ext cx="34" cy="34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Line 43"/>
              <p:cNvSpPr>
                <a:spLocks noChangeShapeType="1"/>
              </p:cNvSpPr>
              <p:nvPr/>
            </p:nvSpPr>
            <p:spPr bwMode="auto">
              <a:xfrm flipH="1" flipV="1">
                <a:off x="2882" y="824"/>
                <a:ext cx="22" cy="2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Line 44"/>
              <p:cNvSpPr>
                <a:spLocks noChangeShapeType="1"/>
              </p:cNvSpPr>
              <p:nvPr/>
            </p:nvSpPr>
            <p:spPr bwMode="auto">
              <a:xfrm flipH="1" flipV="1">
                <a:off x="2861" y="846"/>
                <a:ext cx="21" cy="2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Line 45"/>
              <p:cNvSpPr>
                <a:spLocks noChangeShapeType="1"/>
              </p:cNvSpPr>
              <p:nvPr/>
            </p:nvSpPr>
            <p:spPr bwMode="auto">
              <a:xfrm flipH="1" flipV="1">
                <a:off x="2828" y="853"/>
                <a:ext cx="34" cy="34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Line 46"/>
              <p:cNvSpPr>
                <a:spLocks noChangeShapeType="1"/>
              </p:cNvSpPr>
              <p:nvPr/>
            </p:nvSpPr>
            <p:spPr bwMode="auto">
              <a:xfrm flipH="1" flipV="1">
                <a:off x="2821" y="887"/>
                <a:ext cx="22" cy="2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47"/>
              <p:cNvSpPr>
                <a:spLocks/>
              </p:cNvSpPr>
              <p:nvPr/>
            </p:nvSpPr>
            <p:spPr bwMode="auto">
              <a:xfrm>
                <a:off x="3380" y="637"/>
                <a:ext cx="295" cy="295"/>
              </a:xfrm>
              <a:custGeom>
                <a:avLst/>
                <a:gdLst>
                  <a:gd name="T0" fmla="*/ 50 w 164"/>
                  <a:gd name="T1" fmla="*/ 159 h 164"/>
                  <a:gd name="T2" fmla="*/ 36 w 164"/>
                  <a:gd name="T3" fmla="*/ 164 h 164"/>
                  <a:gd name="T4" fmla="*/ 8 w 164"/>
                  <a:gd name="T5" fmla="*/ 164 h 164"/>
                  <a:gd name="T6" fmla="*/ 0 w 164"/>
                  <a:gd name="T7" fmla="*/ 156 h 164"/>
                  <a:gd name="T8" fmla="*/ 0 w 164"/>
                  <a:gd name="T9" fmla="*/ 128 h 164"/>
                  <a:gd name="T10" fmla="*/ 5 w 164"/>
                  <a:gd name="T11" fmla="*/ 114 h 164"/>
                  <a:gd name="T12" fmla="*/ 116 w 164"/>
                  <a:gd name="T13" fmla="*/ 3 h 164"/>
                  <a:gd name="T14" fmla="*/ 128 w 164"/>
                  <a:gd name="T15" fmla="*/ 3 h 164"/>
                  <a:gd name="T16" fmla="*/ 161 w 164"/>
                  <a:gd name="T17" fmla="*/ 36 h 164"/>
                  <a:gd name="T18" fmla="*/ 161 w 164"/>
                  <a:gd name="T19" fmla="*/ 48 h 164"/>
                  <a:gd name="T20" fmla="*/ 50 w 164"/>
                  <a:gd name="T21" fmla="*/ 15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4">
                    <a:moveTo>
                      <a:pt x="50" y="159"/>
                    </a:moveTo>
                    <a:cubicBezTo>
                      <a:pt x="47" y="162"/>
                      <a:pt x="40" y="164"/>
                      <a:pt x="36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4" y="164"/>
                      <a:pt x="0" y="160"/>
                      <a:pt x="0" y="156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4"/>
                      <a:pt x="2" y="117"/>
                      <a:pt x="5" y="114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9" y="0"/>
                      <a:pt x="125" y="0"/>
                      <a:pt x="128" y="3"/>
                    </a:cubicBezTo>
                    <a:cubicBezTo>
                      <a:pt x="161" y="36"/>
                      <a:pt x="161" y="36"/>
                      <a:pt x="161" y="36"/>
                    </a:cubicBezTo>
                    <a:cubicBezTo>
                      <a:pt x="164" y="39"/>
                      <a:pt x="164" y="44"/>
                      <a:pt x="161" y="48"/>
                    </a:cubicBezTo>
                    <a:lnTo>
                      <a:pt x="50" y="159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Line 48"/>
              <p:cNvSpPr>
                <a:spLocks noChangeShapeType="1"/>
              </p:cNvSpPr>
              <p:nvPr/>
            </p:nvSpPr>
            <p:spPr bwMode="auto">
              <a:xfrm>
                <a:off x="3566" y="666"/>
                <a:ext cx="79" cy="81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Line 49"/>
              <p:cNvSpPr>
                <a:spLocks noChangeShapeType="1"/>
              </p:cNvSpPr>
              <p:nvPr/>
            </p:nvSpPr>
            <p:spPr bwMode="auto">
              <a:xfrm>
                <a:off x="3382" y="889"/>
                <a:ext cx="42" cy="4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50"/>
              <p:cNvSpPr>
                <a:spLocks/>
              </p:cNvSpPr>
              <p:nvPr/>
            </p:nvSpPr>
            <p:spPr bwMode="auto">
              <a:xfrm>
                <a:off x="5948" y="637"/>
                <a:ext cx="246" cy="249"/>
              </a:xfrm>
              <a:custGeom>
                <a:avLst/>
                <a:gdLst>
                  <a:gd name="T0" fmla="*/ 30 w 137"/>
                  <a:gd name="T1" fmla="*/ 135 h 138"/>
                  <a:gd name="T2" fmla="*/ 19 w 137"/>
                  <a:gd name="T3" fmla="*/ 135 h 138"/>
                  <a:gd name="T4" fmla="*/ 3 w 137"/>
                  <a:gd name="T5" fmla="*/ 119 h 138"/>
                  <a:gd name="T6" fmla="*/ 3 w 137"/>
                  <a:gd name="T7" fmla="*/ 108 h 138"/>
                  <a:gd name="T8" fmla="*/ 108 w 137"/>
                  <a:gd name="T9" fmla="*/ 3 h 138"/>
                  <a:gd name="T10" fmla="*/ 119 w 137"/>
                  <a:gd name="T11" fmla="*/ 3 h 138"/>
                  <a:gd name="T12" fmla="*/ 134 w 137"/>
                  <a:gd name="T13" fmla="*/ 19 h 138"/>
                  <a:gd name="T14" fmla="*/ 134 w 137"/>
                  <a:gd name="T15" fmla="*/ 30 h 138"/>
                  <a:gd name="T16" fmla="*/ 30 w 137"/>
                  <a:gd name="T17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138">
                    <a:moveTo>
                      <a:pt x="30" y="135"/>
                    </a:moveTo>
                    <a:cubicBezTo>
                      <a:pt x="27" y="138"/>
                      <a:pt x="22" y="138"/>
                      <a:pt x="19" y="135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0" y="116"/>
                      <a:pt x="0" y="111"/>
                      <a:pt x="3" y="108"/>
                    </a:cubicBezTo>
                    <a:cubicBezTo>
                      <a:pt x="108" y="3"/>
                      <a:pt x="108" y="3"/>
                      <a:pt x="108" y="3"/>
                    </a:cubicBezTo>
                    <a:cubicBezTo>
                      <a:pt x="111" y="0"/>
                      <a:pt x="116" y="0"/>
                      <a:pt x="119" y="3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7" y="22"/>
                      <a:pt x="137" y="27"/>
                      <a:pt x="134" y="30"/>
                    </a:cubicBezTo>
                    <a:lnTo>
                      <a:pt x="30" y="135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Line 51"/>
              <p:cNvSpPr>
                <a:spLocks noChangeShapeType="1"/>
              </p:cNvSpPr>
              <p:nvPr/>
            </p:nvSpPr>
            <p:spPr bwMode="auto">
              <a:xfrm>
                <a:off x="6021" y="763"/>
                <a:ext cx="47" cy="49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Line 52"/>
              <p:cNvSpPr>
                <a:spLocks noChangeShapeType="1"/>
              </p:cNvSpPr>
              <p:nvPr/>
            </p:nvSpPr>
            <p:spPr bwMode="auto">
              <a:xfrm>
                <a:off x="6005" y="778"/>
                <a:ext cx="47" cy="46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Line 53"/>
              <p:cNvSpPr>
                <a:spLocks noChangeShapeType="1"/>
              </p:cNvSpPr>
              <p:nvPr/>
            </p:nvSpPr>
            <p:spPr bwMode="auto">
              <a:xfrm>
                <a:off x="5994" y="787"/>
                <a:ext cx="49" cy="48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Line 54"/>
              <p:cNvSpPr>
                <a:spLocks noChangeShapeType="1"/>
              </p:cNvSpPr>
              <p:nvPr/>
            </p:nvSpPr>
            <p:spPr bwMode="auto">
              <a:xfrm>
                <a:off x="5985" y="796"/>
                <a:ext cx="49" cy="48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Line 55"/>
              <p:cNvSpPr>
                <a:spLocks noChangeShapeType="1"/>
              </p:cNvSpPr>
              <p:nvPr/>
            </p:nvSpPr>
            <p:spPr bwMode="auto">
              <a:xfrm>
                <a:off x="5975" y="806"/>
                <a:ext cx="48" cy="49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Line 56"/>
              <p:cNvSpPr>
                <a:spLocks noChangeShapeType="1"/>
              </p:cNvSpPr>
              <p:nvPr/>
            </p:nvSpPr>
            <p:spPr bwMode="auto">
              <a:xfrm>
                <a:off x="5966" y="815"/>
                <a:ext cx="48" cy="49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57"/>
              <p:cNvSpPr>
                <a:spLocks/>
              </p:cNvSpPr>
              <p:nvPr/>
            </p:nvSpPr>
            <p:spPr bwMode="auto">
              <a:xfrm>
                <a:off x="5863" y="848"/>
                <a:ext cx="106" cy="84"/>
              </a:xfrm>
              <a:custGeom>
                <a:avLst/>
                <a:gdLst>
                  <a:gd name="T0" fmla="*/ 48 w 59"/>
                  <a:gd name="T1" fmla="*/ 0 h 47"/>
                  <a:gd name="T2" fmla="*/ 0 w 59"/>
                  <a:gd name="T3" fmla="*/ 47 h 47"/>
                  <a:gd name="T4" fmla="*/ 50 w 59"/>
                  <a:gd name="T5" fmla="*/ 40 h 47"/>
                  <a:gd name="T6" fmla="*/ 50 w 59"/>
                  <a:gd name="T7" fmla="*/ 40 h 47"/>
                  <a:gd name="T8" fmla="*/ 59 w 59"/>
                  <a:gd name="T9" fmla="*/ 1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47">
                    <a:moveTo>
                      <a:pt x="48" y="0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5" y="29"/>
                      <a:pt x="49" y="17"/>
                      <a:pt x="59" y="12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58"/>
              <p:cNvSpPr>
                <a:spLocks/>
              </p:cNvSpPr>
              <p:nvPr/>
            </p:nvSpPr>
            <p:spPr bwMode="auto">
              <a:xfrm>
                <a:off x="896" y="2057"/>
                <a:ext cx="268" cy="269"/>
              </a:xfrm>
              <a:custGeom>
                <a:avLst/>
                <a:gdLst>
                  <a:gd name="T0" fmla="*/ 58 w 149"/>
                  <a:gd name="T1" fmla="*/ 146 h 149"/>
                  <a:gd name="T2" fmla="*/ 47 w 149"/>
                  <a:gd name="T3" fmla="*/ 146 h 149"/>
                  <a:gd name="T4" fmla="*/ 3 w 149"/>
                  <a:gd name="T5" fmla="*/ 102 h 149"/>
                  <a:gd name="T6" fmla="*/ 3 w 149"/>
                  <a:gd name="T7" fmla="*/ 90 h 149"/>
                  <a:gd name="T8" fmla="*/ 90 w 149"/>
                  <a:gd name="T9" fmla="*/ 3 h 149"/>
                  <a:gd name="T10" fmla="*/ 101 w 149"/>
                  <a:gd name="T11" fmla="*/ 3 h 149"/>
                  <a:gd name="T12" fmla="*/ 145 w 149"/>
                  <a:gd name="T13" fmla="*/ 47 h 149"/>
                  <a:gd name="T14" fmla="*/ 145 w 149"/>
                  <a:gd name="T15" fmla="*/ 59 h 149"/>
                  <a:gd name="T16" fmla="*/ 58 w 149"/>
                  <a:gd name="T17" fmla="*/ 14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9" h="149">
                    <a:moveTo>
                      <a:pt x="58" y="146"/>
                    </a:moveTo>
                    <a:cubicBezTo>
                      <a:pt x="55" y="149"/>
                      <a:pt x="50" y="149"/>
                      <a:pt x="47" y="146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0" y="99"/>
                      <a:pt x="0" y="94"/>
                      <a:pt x="3" y="90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3" y="0"/>
                      <a:pt x="98" y="0"/>
                      <a:pt x="101" y="3"/>
                    </a:cubicBezTo>
                    <a:cubicBezTo>
                      <a:pt x="145" y="47"/>
                      <a:pt x="145" y="47"/>
                      <a:pt x="145" y="47"/>
                    </a:cubicBezTo>
                    <a:cubicBezTo>
                      <a:pt x="149" y="51"/>
                      <a:pt x="149" y="56"/>
                      <a:pt x="145" y="59"/>
                    </a:cubicBezTo>
                    <a:lnTo>
                      <a:pt x="58" y="146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Line 59"/>
              <p:cNvSpPr>
                <a:spLocks noChangeShapeType="1"/>
              </p:cNvSpPr>
              <p:nvPr/>
            </p:nvSpPr>
            <p:spPr bwMode="auto">
              <a:xfrm>
                <a:off x="1006" y="2115"/>
                <a:ext cx="101" cy="99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Line 60"/>
              <p:cNvSpPr>
                <a:spLocks noChangeShapeType="1"/>
              </p:cNvSpPr>
              <p:nvPr/>
            </p:nvSpPr>
            <p:spPr bwMode="auto">
              <a:xfrm>
                <a:off x="952" y="2169"/>
                <a:ext cx="101" cy="99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Line 61"/>
              <p:cNvSpPr>
                <a:spLocks noChangeShapeType="1"/>
              </p:cNvSpPr>
              <p:nvPr/>
            </p:nvSpPr>
            <p:spPr bwMode="auto">
              <a:xfrm flipH="1">
                <a:off x="966" y="2128"/>
                <a:ext cx="60" cy="57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Line 62"/>
              <p:cNvSpPr>
                <a:spLocks noChangeShapeType="1"/>
              </p:cNvSpPr>
              <p:nvPr/>
            </p:nvSpPr>
            <p:spPr bwMode="auto">
              <a:xfrm flipH="1">
                <a:off x="981" y="2140"/>
                <a:ext cx="57" cy="6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Line 63"/>
              <p:cNvSpPr>
                <a:spLocks noChangeShapeType="1"/>
              </p:cNvSpPr>
              <p:nvPr/>
            </p:nvSpPr>
            <p:spPr bwMode="auto">
              <a:xfrm flipH="1">
                <a:off x="995" y="2155"/>
                <a:ext cx="58" cy="57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Line 64"/>
              <p:cNvSpPr>
                <a:spLocks noChangeShapeType="1"/>
              </p:cNvSpPr>
              <p:nvPr/>
            </p:nvSpPr>
            <p:spPr bwMode="auto">
              <a:xfrm flipH="1">
                <a:off x="1009" y="2169"/>
                <a:ext cx="58" cy="58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Line 65"/>
              <p:cNvSpPr>
                <a:spLocks noChangeShapeType="1"/>
              </p:cNvSpPr>
              <p:nvPr/>
            </p:nvSpPr>
            <p:spPr bwMode="auto">
              <a:xfrm flipH="1">
                <a:off x="1022" y="2182"/>
                <a:ext cx="58" cy="59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Line 66"/>
              <p:cNvSpPr>
                <a:spLocks noChangeShapeType="1"/>
              </p:cNvSpPr>
              <p:nvPr/>
            </p:nvSpPr>
            <p:spPr bwMode="auto">
              <a:xfrm flipH="1">
                <a:off x="1036" y="2196"/>
                <a:ext cx="58" cy="58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Line 67"/>
              <p:cNvSpPr>
                <a:spLocks noChangeShapeType="1"/>
              </p:cNvSpPr>
              <p:nvPr/>
            </p:nvSpPr>
            <p:spPr bwMode="auto">
              <a:xfrm>
                <a:off x="1580" y="1516"/>
                <a:ext cx="48" cy="48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Line 68"/>
              <p:cNvSpPr>
                <a:spLocks noChangeShapeType="1"/>
              </p:cNvSpPr>
              <p:nvPr/>
            </p:nvSpPr>
            <p:spPr bwMode="auto">
              <a:xfrm>
                <a:off x="1592" y="1503"/>
                <a:ext cx="49" cy="49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69"/>
              <p:cNvSpPr>
                <a:spLocks/>
              </p:cNvSpPr>
              <p:nvPr/>
            </p:nvSpPr>
            <p:spPr bwMode="auto">
              <a:xfrm>
                <a:off x="1518" y="1339"/>
                <a:ext cx="287" cy="286"/>
              </a:xfrm>
              <a:custGeom>
                <a:avLst/>
                <a:gdLst>
                  <a:gd name="T0" fmla="*/ 150 w 159"/>
                  <a:gd name="T1" fmla="*/ 9 h 159"/>
                  <a:gd name="T2" fmla="*/ 60 w 159"/>
                  <a:gd name="T3" fmla="*/ 67 h 159"/>
                  <a:gd name="T4" fmla="*/ 0 w 159"/>
                  <a:gd name="T5" fmla="*/ 149 h 159"/>
                  <a:gd name="T6" fmla="*/ 10 w 159"/>
                  <a:gd name="T7" fmla="*/ 159 h 159"/>
                  <a:gd name="T8" fmla="*/ 92 w 159"/>
                  <a:gd name="T9" fmla="*/ 100 h 159"/>
                  <a:gd name="T10" fmla="*/ 150 w 159"/>
                  <a:gd name="T11" fmla="*/ 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9" h="159">
                    <a:moveTo>
                      <a:pt x="150" y="9"/>
                    </a:moveTo>
                    <a:cubicBezTo>
                      <a:pt x="141" y="0"/>
                      <a:pt x="101" y="26"/>
                      <a:pt x="60" y="67"/>
                    </a:cubicBezTo>
                    <a:cubicBezTo>
                      <a:pt x="27" y="100"/>
                      <a:pt x="3" y="133"/>
                      <a:pt x="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26" y="156"/>
                      <a:pt x="59" y="133"/>
                      <a:pt x="92" y="100"/>
                    </a:cubicBezTo>
                    <a:cubicBezTo>
                      <a:pt x="133" y="59"/>
                      <a:pt x="159" y="18"/>
                      <a:pt x="150" y="9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Line 70"/>
              <p:cNvSpPr>
                <a:spLocks noChangeShapeType="1"/>
              </p:cNvSpPr>
              <p:nvPr/>
            </p:nvSpPr>
            <p:spPr bwMode="auto">
              <a:xfrm flipH="1">
                <a:off x="1509" y="1618"/>
                <a:ext cx="18" cy="16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71"/>
              <p:cNvSpPr>
                <a:spLocks/>
              </p:cNvSpPr>
              <p:nvPr/>
            </p:nvSpPr>
            <p:spPr bwMode="auto">
              <a:xfrm>
                <a:off x="1632" y="1339"/>
                <a:ext cx="149" cy="79"/>
              </a:xfrm>
              <a:custGeom>
                <a:avLst/>
                <a:gdLst>
                  <a:gd name="T0" fmla="*/ 0 w 83"/>
                  <a:gd name="T1" fmla="*/ 44 h 44"/>
                  <a:gd name="T2" fmla="*/ 65 w 83"/>
                  <a:gd name="T3" fmla="*/ 13 h 44"/>
                  <a:gd name="T4" fmla="*/ 83 w 83"/>
                  <a:gd name="T5" fmla="*/ 3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" h="44">
                    <a:moveTo>
                      <a:pt x="0" y="44"/>
                    </a:moveTo>
                    <a:cubicBezTo>
                      <a:pt x="46" y="0"/>
                      <a:pt x="65" y="13"/>
                      <a:pt x="65" y="13"/>
                    </a:cubicBezTo>
                    <a:cubicBezTo>
                      <a:pt x="74" y="22"/>
                      <a:pt x="83" y="31"/>
                      <a:pt x="83" y="31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72"/>
              <p:cNvSpPr>
                <a:spLocks/>
              </p:cNvSpPr>
              <p:nvPr/>
            </p:nvSpPr>
            <p:spPr bwMode="auto">
              <a:xfrm>
                <a:off x="2740" y="1301"/>
                <a:ext cx="327" cy="330"/>
              </a:xfrm>
              <a:custGeom>
                <a:avLst/>
                <a:gdLst>
                  <a:gd name="T0" fmla="*/ 75 w 182"/>
                  <a:gd name="T1" fmla="*/ 180 h 183"/>
                  <a:gd name="T2" fmla="*/ 64 w 182"/>
                  <a:gd name="T3" fmla="*/ 180 h 183"/>
                  <a:gd name="T4" fmla="*/ 3 w 182"/>
                  <a:gd name="T5" fmla="*/ 118 h 183"/>
                  <a:gd name="T6" fmla="*/ 3 w 182"/>
                  <a:gd name="T7" fmla="*/ 107 h 183"/>
                  <a:gd name="T8" fmla="*/ 107 w 182"/>
                  <a:gd name="T9" fmla="*/ 3 h 183"/>
                  <a:gd name="T10" fmla="*/ 118 w 182"/>
                  <a:gd name="T11" fmla="*/ 3 h 183"/>
                  <a:gd name="T12" fmla="*/ 179 w 182"/>
                  <a:gd name="T13" fmla="*/ 64 h 183"/>
                  <a:gd name="T14" fmla="*/ 179 w 182"/>
                  <a:gd name="T15" fmla="*/ 76 h 183"/>
                  <a:gd name="T16" fmla="*/ 75 w 182"/>
                  <a:gd name="T17" fmla="*/ 18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2" h="183">
                    <a:moveTo>
                      <a:pt x="75" y="180"/>
                    </a:moveTo>
                    <a:cubicBezTo>
                      <a:pt x="72" y="183"/>
                      <a:pt x="67" y="183"/>
                      <a:pt x="64" y="180"/>
                    </a:cubicBezTo>
                    <a:cubicBezTo>
                      <a:pt x="3" y="118"/>
                      <a:pt x="3" y="118"/>
                      <a:pt x="3" y="118"/>
                    </a:cubicBezTo>
                    <a:cubicBezTo>
                      <a:pt x="0" y="115"/>
                      <a:pt x="0" y="110"/>
                      <a:pt x="3" y="107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10" y="0"/>
                      <a:pt x="115" y="0"/>
                      <a:pt x="118" y="3"/>
                    </a:cubicBezTo>
                    <a:cubicBezTo>
                      <a:pt x="179" y="64"/>
                      <a:pt x="179" y="64"/>
                      <a:pt x="179" y="64"/>
                    </a:cubicBezTo>
                    <a:cubicBezTo>
                      <a:pt x="182" y="67"/>
                      <a:pt x="182" y="72"/>
                      <a:pt x="179" y="76"/>
                    </a:cubicBezTo>
                    <a:lnTo>
                      <a:pt x="75" y="180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73"/>
              <p:cNvSpPr>
                <a:spLocks/>
              </p:cNvSpPr>
              <p:nvPr/>
            </p:nvSpPr>
            <p:spPr bwMode="auto">
              <a:xfrm>
                <a:off x="2787" y="1341"/>
                <a:ext cx="241" cy="243"/>
              </a:xfrm>
              <a:custGeom>
                <a:avLst/>
                <a:gdLst>
                  <a:gd name="T0" fmla="*/ 97 w 241"/>
                  <a:gd name="T1" fmla="*/ 243 h 243"/>
                  <a:gd name="T2" fmla="*/ 0 w 241"/>
                  <a:gd name="T3" fmla="*/ 146 h 243"/>
                  <a:gd name="T4" fmla="*/ 144 w 241"/>
                  <a:gd name="T5" fmla="*/ 0 h 243"/>
                  <a:gd name="T6" fmla="*/ 241 w 241"/>
                  <a:gd name="T7" fmla="*/ 97 h 243"/>
                  <a:gd name="T8" fmla="*/ 97 w 241"/>
                  <a:gd name="T9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1" h="243">
                    <a:moveTo>
                      <a:pt x="97" y="243"/>
                    </a:moveTo>
                    <a:lnTo>
                      <a:pt x="0" y="146"/>
                    </a:lnTo>
                    <a:lnTo>
                      <a:pt x="144" y="0"/>
                    </a:lnTo>
                    <a:lnTo>
                      <a:pt x="241" y="97"/>
                    </a:lnTo>
                    <a:lnTo>
                      <a:pt x="97" y="243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74"/>
              <p:cNvSpPr>
                <a:spLocks/>
              </p:cNvSpPr>
              <p:nvPr/>
            </p:nvSpPr>
            <p:spPr bwMode="auto">
              <a:xfrm>
                <a:off x="2807" y="1539"/>
                <a:ext cx="25" cy="23"/>
              </a:xfrm>
              <a:custGeom>
                <a:avLst/>
                <a:gdLst>
                  <a:gd name="T0" fmla="*/ 11 w 14"/>
                  <a:gd name="T1" fmla="*/ 11 h 13"/>
                  <a:gd name="T2" fmla="*/ 3 w 14"/>
                  <a:gd name="T3" fmla="*/ 11 h 13"/>
                  <a:gd name="T4" fmla="*/ 3 w 14"/>
                  <a:gd name="T5" fmla="*/ 2 h 13"/>
                  <a:gd name="T6" fmla="*/ 11 w 14"/>
                  <a:gd name="T7" fmla="*/ 2 h 13"/>
                  <a:gd name="T8" fmla="*/ 11 w 14"/>
                  <a:gd name="T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1" y="11"/>
                    </a:moveTo>
                    <a:cubicBezTo>
                      <a:pt x="9" y="13"/>
                      <a:pt x="5" y="13"/>
                      <a:pt x="3" y="11"/>
                    </a:cubicBezTo>
                    <a:cubicBezTo>
                      <a:pt x="0" y="8"/>
                      <a:pt x="0" y="5"/>
                      <a:pt x="3" y="2"/>
                    </a:cubicBezTo>
                    <a:cubicBezTo>
                      <a:pt x="5" y="0"/>
                      <a:pt x="9" y="0"/>
                      <a:pt x="11" y="2"/>
                    </a:cubicBezTo>
                    <a:cubicBezTo>
                      <a:pt x="14" y="5"/>
                      <a:pt x="14" y="8"/>
                      <a:pt x="11" y="1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75"/>
              <p:cNvSpPr>
                <a:spLocks/>
              </p:cNvSpPr>
              <p:nvPr/>
            </p:nvSpPr>
            <p:spPr bwMode="auto">
              <a:xfrm>
                <a:off x="2983" y="1372"/>
                <a:ext cx="16" cy="14"/>
              </a:xfrm>
              <a:custGeom>
                <a:avLst/>
                <a:gdLst>
                  <a:gd name="T0" fmla="*/ 1 w 9"/>
                  <a:gd name="T1" fmla="*/ 3 h 8"/>
                  <a:gd name="T2" fmla="*/ 1 w 9"/>
                  <a:gd name="T3" fmla="*/ 0 h 8"/>
                  <a:gd name="T4" fmla="*/ 3 w 9"/>
                  <a:gd name="T5" fmla="*/ 0 h 8"/>
                  <a:gd name="T6" fmla="*/ 8 w 9"/>
                  <a:gd name="T7" fmla="*/ 5 h 8"/>
                  <a:gd name="T8" fmla="*/ 8 w 9"/>
                  <a:gd name="T9" fmla="*/ 8 h 8"/>
                  <a:gd name="T10" fmla="*/ 6 w 9"/>
                  <a:gd name="T11" fmla="*/ 8 h 8"/>
                  <a:gd name="T12" fmla="*/ 1 w 9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7"/>
                      <a:pt x="8" y="8"/>
                    </a:cubicBezTo>
                    <a:cubicBezTo>
                      <a:pt x="8" y="8"/>
                      <a:pt x="6" y="8"/>
                      <a:pt x="6" y="8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76"/>
              <p:cNvSpPr>
                <a:spLocks/>
              </p:cNvSpPr>
              <p:nvPr/>
            </p:nvSpPr>
            <p:spPr bwMode="auto">
              <a:xfrm>
                <a:off x="3362" y="1328"/>
                <a:ext cx="335" cy="303"/>
              </a:xfrm>
              <a:custGeom>
                <a:avLst/>
                <a:gdLst>
                  <a:gd name="T0" fmla="*/ 136 w 186"/>
                  <a:gd name="T1" fmla="*/ 6 h 168"/>
                  <a:gd name="T2" fmla="*/ 122 w 186"/>
                  <a:gd name="T3" fmla="*/ 0 h 168"/>
                  <a:gd name="T4" fmla="*/ 95 w 186"/>
                  <a:gd name="T5" fmla="*/ 0 h 168"/>
                  <a:gd name="T6" fmla="*/ 81 w 186"/>
                  <a:gd name="T7" fmla="*/ 6 h 168"/>
                  <a:gd name="T8" fmla="*/ 3 w 186"/>
                  <a:gd name="T9" fmla="*/ 84 h 168"/>
                  <a:gd name="T10" fmla="*/ 3 w 186"/>
                  <a:gd name="T11" fmla="*/ 95 h 168"/>
                  <a:gd name="T12" fmla="*/ 72 w 186"/>
                  <a:gd name="T13" fmla="*/ 165 h 168"/>
                  <a:gd name="T14" fmla="*/ 83 w 186"/>
                  <a:gd name="T15" fmla="*/ 165 h 168"/>
                  <a:gd name="T16" fmla="*/ 183 w 186"/>
                  <a:gd name="T17" fmla="*/ 65 h 168"/>
                  <a:gd name="T18" fmla="*/ 183 w 186"/>
                  <a:gd name="T19" fmla="*/ 53 h 168"/>
                  <a:gd name="T20" fmla="*/ 136 w 186"/>
                  <a:gd name="T21" fmla="*/ 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6" h="168">
                    <a:moveTo>
                      <a:pt x="136" y="6"/>
                    </a:moveTo>
                    <a:cubicBezTo>
                      <a:pt x="133" y="3"/>
                      <a:pt x="127" y="0"/>
                      <a:pt x="122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0" y="0"/>
                      <a:pt x="84" y="3"/>
                      <a:pt x="81" y="6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0" y="87"/>
                      <a:pt x="0" y="92"/>
                      <a:pt x="3" y="95"/>
                    </a:cubicBezTo>
                    <a:cubicBezTo>
                      <a:pt x="72" y="165"/>
                      <a:pt x="72" y="165"/>
                      <a:pt x="72" y="165"/>
                    </a:cubicBezTo>
                    <a:cubicBezTo>
                      <a:pt x="75" y="168"/>
                      <a:pt x="80" y="168"/>
                      <a:pt x="83" y="165"/>
                    </a:cubicBezTo>
                    <a:cubicBezTo>
                      <a:pt x="183" y="65"/>
                      <a:pt x="183" y="65"/>
                      <a:pt x="183" y="65"/>
                    </a:cubicBezTo>
                    <a:cubicBezTo>
                      <a:pt x="186" y="61"/>
                      <a:pt x="186" y="56"/>
                      <a:pt x="183" y="53"/>
                    </a:cubicBezTo>
                    <a:lnTo>
                      <a:pt x="136" y="6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77"/>
              <p:cNvSpPr>
                <a:spLocks/>
              </p:cNvSpPr>
              <p:nvPr/>
            </p:nvSpPr>
            <p:spPr bwMode="auto">
              <a:xfrm>
                <a:off x="3514" y="1336"/>
                <a:ext cx="86" cy="39"/>
              </a:xfrm>
              <a:custGeom>
                <a:avLst/>
                <a:gdLst>
                  <a:gd name="T0" fmla="*/ 0 w 48"/>
                  <a:gd name="T1" fmla="*/ 0 h 22"/>
                  <a:gd name="T2" fmla="*/ 19 w 48"/>
                  <a:gd name="T3" fmla="*/ 19 h 22"/>
                  <a:gd name="T4" fmla="*/ 30 w 48"/>
                  <a:gd name="T5" fmla="*/ 19 h 22"/>
                  <a:gd name="T6" fmla="*/ 48 w 48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2">
                    <a:moveTo>
                      <a:pt x="0" y="0"/>
                    </a:moveTo>
                    <a:cubicBezTo>
                      <a:pt x="19" y="19"/>
                      <a:pt x="19" y="19"/>
                      <a:pt x="19" y="19"/>
                    </a:cubicBezTo>
                    <a:cubicBezTo>
                      <a:pt x="22" y="22"/>
                      <a:pt x="27" y="22"/>
                      <a:pt x="30" y="19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78"/>
              <p:cNvSpPr>
                <a:spLocks/>
              </p:cNvSpPr>
              <p:nvPr/>
            </p:nvSpPr>
            <p:spPr bwMode="auto">
              <a:xfrm>
                <a:off x="5253" y="2106"/>
                <a:ext cx="310" cy="225"/>
              </a:xfrm>
              <a:custGeom>
                <a:avLst/>
                <a:gdLst>
                  <a:gd name="T0" fmla="*/ 49 w 172"/>
                  <a:gd name="T1" fmla="*/ 0 h 125"/>
                  <a:gd name="T2" fmla="*/ 99 w 172"/>
                  <a:gd name="T3" fmla="*/ 0 h 125"/>
                  <a:gd name="T4" fmla="*/ 112 w 172"/>
                  <a:gd name="T5" fmla="*/ 5 h 125"/>
                  <a:gd name="T6" fmla="*/ 125 w 172"/>
                  <a:gd name="T7" fmla="*/ 18 h 125"/>
                  <a:gd name="T8" fmla="*/ 138 w 172"/>
                  <a:gd name="T9" fmla="*/ 23 h 125"/>
                  <a:gd name="T10" fmla="*/ 164 w 172"/>
                  <a:gd name="T11" fmla="*/ 23 h 125"/>
                  <a:gd name="T12" fmla="*/ 172 w 172"/>
                  <a:gd name="T13" fmla="*/ 31 h 125"/>
                  <a:gd name="T14" fmla="*/ 172 w 172"/>
                  <a:gd name="T15" fmla="*/ 117 h 125"/>
                  <a:gd name="T16" fmla="*/ 164 w 172"/>
                  <a:gd name="T17" fmla="*/ 125 h 125"/>
                  <a:gd name="T18" fmla="*/ 8 w 172"/>
                  <a:gd name="T19" fmla="*/ 125 h 125"/>
                  <a:gd name="T20" fmla="*/ 0 w 172"/>
                  <a:gd name="T21" fmla="*/ 117 h 125"/>
                  <a:gd name="T22" fmla="*/ 0 w 172"/>
                  <a:gd name="T23" fmla="*/ 49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2" h="125">
                    <a:moveTo>
                      <a:pt x="49" y="0"/>
                    </a:moveTo>
                    <a:cubicBezTo>
                      <a:pt x="99" y="0"/>
                      <a:pt x="99" y="0"/>
                      <a:pt x="99" y="0"/>
                    </a:cubicBezTo>
                    <a:cubicBezTo>
                      <a:pt x="103" y="0"/>
                      <a:pt x="109" y="2"/>
                      <a:pt x="112" y="5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8" y="21"/>
                      <a:pt x="134" y="23"/>
                      <a:pt x="138" y="23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8" y="23"/>
                      <a:pt x="172" y="27"/>
                      <a:pt x="172" y="31"/>
                    </a:cubicBezTo>
                    <a:cubicBezTo>
                      <a:pt x="172" y="117"/>
                      <a:pt x="172" y="117"/>
                      <a:pt x="172" y="117"/>
                    </a:cubicBezTo>
                    <a:cubicBezTo>
                      <a:pt x="172" y="121"/>
                      <a:pt x="168" y="125"/>
                      <a:pt x="164" y="125"/>
                    </a:cubicBezTo>
                    <a:cubicBezTo>
                      <a:pt x="8" y="125"/>
                      <a:pt x="8" y="125"/>
                      <a:pt x="8" y="125"/>
                    </a:cubicBezTo>
                    <a:cubicBezTo>
                      <a:pt x="3" y="125"/>
                      <a:pt x="0" y="121"/>
                      <a:pt x="0" y="117"/>
                    </a:cubicBezTo>
                    <a:cubicBezTo>
                      <a:pt x="0" y="49"/>
                      <a:pt x="0" y="49"/>
                      <a:pt x="0" y="49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Oval 79"/>
              <p:cNvSpPr>
                <a:spLocks noChangeArrowheads="1"/>
              </p:cNvSpPr>
              <p:nvPr/>
            </p:nvSpPr>
            <p:spPr bwMode="auto">
              <a:xfrm>
                <a:off x="5305" y="2155"/>
                <a:ext cx="133" cy="133"/>
              </a:xfrm>
              <a:prstGeom prst="ellips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80"/>
              <p:cNvSpPr>
                <a:spLocks/>
              </p:cNvSpPr>
              <p:nvPr/>
            </p:nvSpPr>
            <p:spPr bwMode="auto">
              <a:xfrm>
                <a:off x="5372" y="2187"/>
                <a:ext cx="34" cy="34"/>
              </a:xfrm>
              <a:custGeom>
                <a:avLst/>
                <a:gdLst>
                  <a:gd name="T0" fmla="*/ 0 w 19"/>
                  <a:gd name="T1" fmla="*/ 0 h 19"/>
                  <a:gd name="T2" fmla="*/ 19 w 19"/>
                  <a:gd name="T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10" y="0"/>
                      <a:pt x="19" y="8"/>
                      <a:pt x="19" y="19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81"/>
              <p:cNvSpPr>
                <a:spLocks/>
              </p:cNvSpPr>
              <p:nvPr/>
            </p:nvSpPr>
            <p:spPr bwMode="auto">
              <a:xfrm>
                <a:off x="5253" y="2106"/>
                <a:ext cx="88" cy="88"/>
              </a:xfrm>
              <a:custGeom>
                <a:avLst/>
                <a:gdLst>
                  <a:gd name="T0" fmla="*/ 0 w 49"/>
                  <a:gd name="T1" fmla="*/ 49 h 49"/>
                  <a:gd name="T2" fmla="*/ 49 w 49"/>
                  <a:gd name="T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9" h="49">
                    <a:moveTo>
                      <a:pt x="0" y="49"/>
                    </a:moveTo>
                    <a:cubicBezTo>
                      <a:pt x="0" y="22"/>
                      <a:pt x="22" y="0"/>
                      <a:pt x="49" y="0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Line 82"/>
              <p:cNvSpPr>
                <a:spLocks noChangeShapeType="1"/>
              </p:cNvSpPr>
              <p:nvPr/>
            </p:nvSpPr>
            <p:spPr bwMode="auto">
              <a:xfrm>
                <a:off x="5489" y="2191"/>
                <a:ext cx="16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Line 83"/>
              <p:cNvSpPr>
                <a:spLocks noChangeShapeType="1"/>
              </p:cNvSpPr>
              <p:nvPr/>
            </p:nvSpPr>
            <p:spPr bwMode="auto">
              <a:xfrm>
                <a:off x="5489" y="2279"/>
                <a:ext cx="0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Line 84"/>
              <p:cNvSpPr>
                <a:spLocks noChangeShapeType="1"/>
              </p:cNvSpPr>
              <p:nvPr/>
            </p:nvSpPr>
            <p:spPr bwMode="auto">
              <a:xfrm flipV="1">
                <a:off x="1652" y="2840"/>
                <a:ext cx="0" cy="27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Line 85"/>
              <p:cNvSpPr>
                <a:spLocks noChangeShapeType="1"/>
              </p:cNvSpPr>
              <p:nvPr/>
            </p:nvSpPr>
            <p:spPr bwMode="auto">
              <a:xfrm flipH="1" flipV="1">
                <a:off x="1563" y="2876"/>
                <a:ext cx="13" cy="13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Line 86"/>
              <p:cNvSpPr>
                <a:spLocks noChangeShapeType="1"/>
              </p:cNvSpPr>
              <p:nvPr/>
            </p:nvSpPr>
            <p:spPr bwMode="auto">
              <a:xfrm flipH="1">
                <a:off x="1725" y="2876"/>
                <a:ext cx="15" cy="13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87"/>
              <p:cNvSpPr>
                <a:spLocks noEditPoints="1"/>
              </p:cNvSpPr>
              <p:nvPr/>
            </p:nvSpPr>
            <p:spPr bwMode="auto">
              <a:xfrm>
                <a:off x="1501" y="2839"/>
                <a:ext cx="300" cy="196"/>
              </a:xfrm>
              <a:custGeom>
                <a:avLst/>
                <a:gdLst>
                  <a:gd name="T0" fmla="*/ 160 w 167"/>
                  <a:gd name="T1" fmla="*/ 70 h 109"/>
                  <a:gd name="T2" fmla="*/ 154 w 167"/>
                  <a:gd name="T3" fmla="*/ 70 h 109"/>
                  <a:gd name="T4" fmla="*/ 84 w 167"/>
                  <a:gd name="T5" fmla="*/ 0 h 109"/>
                  <a:gd name="T6" fmla="*/ 13 w 167"/>
                  <a:gd name="T7" fmla="*/ 70 h 109"/>
                  <a:gd name="T8" fmla="*/ 7 w 167"/>
                  <a:gd name="T9" fmla="*/ 70 h 109"/>
                  <a:gd name="T10" fmla="*/ 0 w 167"/>
                  <a:gd name="T11" fmla="*/ 77 h 109"/>
                  <a:gd name="T12" fmla="*/ 0 w 167"/>
                  <a:gd name="T13" fmla="*/ 101 h 109"/>
                  <a:gd name="T14" fmla="*/ 7 w 167"/>
                  <a:gd name="T15" fmla="*/ 109 h 109"/>
                  <a:gd name="T16" fmla="*/ 160 w 167"/>
                  <a:gd name="T17" fmla="*/ 109 h 109"/>
                  <a:gd name="T18" fmla="*/ 167 w 167"/>
                  <a:gd name="T19" fmla="*/ 101 h 109"/>
                  <a:gd name="T20" fmla="*/ 167 w 167"/>
                  <a:gd name="T21" fmla="*/ 77 h 109"/>
                  <a:gd name="T22" fmla="*/ 160 w 167"/>
                  <a:gd name="T23" fmla="*/ 70 h 109"/>
                  <a:gd name="T24" fmla="*/ 84 w 167"/>
                  <a:gd name="T25" fmla="*/ 43 h 109"/>
                  <a:gd name="T26" fmla="*/ 111 w 167"/>
                  <a:gd name="T27" fmla="*/ 70 h 109"/>
                  <a:gd name="T28" fmla="*/ 56 w 167"/>
                  <a:gd name="T29" fmla="*/ 70 h 109"/>
                  <a:gd name="T30" fmla="*/ 84 w 167"/>
                  <a:gd name="T31" fmla="*/ 4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7" h="109">
                    <a:moveTo>
                      <a:pt x="160" y="70"/>
                    </a:moveTo>
                    <a:cubicBezTo>
                      <a:pt x="154" y="70"/>
                      <a:pt x="154" y="70"/>
                      <a:pt x="154" y="70"/>
                    </a:cubicBezTo>
                    <a:cubicBezTo>
                      <a:pt x="154" y="31"/>
                      <a:pt x="122" y="0"/>
                      <a:pt x="84" y="0"/>
                    </a:cubicBezTo>
                    <a:cubicBezTo>
                      <a:pt x="45" y="0"/>
                      <a:pt x="13" y="31"/>
                      <a:pt x="13" y="70"/>
                    </a:cubicBezTo>
                    <a:cubicBezTo>
                      <a:pt x="7" y="70"/>
                      <a:pt x="7" y="70"/>
                      <a:pt x="7" y="70"/>
                    </a:cubicBezTo>
                    <a:cubicBezTo>
                      <a:pt x="3" y="70"/>
                      <a:pt x="0" y="73"/>
                      <a:pt x="0" y="77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5"/>
                      <a:pt x="3" y="109"/>
                      <a:pt x="7" y="109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4" y="109"/>
                      <a:pt x="167" y="105"/>
                      <a:pt x="167" y="101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3"/>
                      <a:pt x="164" y="70"/>
                      <a:pt x="160" y="70"/>
                    </a:cubicBezTo>
                    <a:close/>
                    <a:moveTo>
                      <a:pt x="84" y="43"/>
                    </a:moveTo>
                    <a:cubicBezTo>
                      <a:pt x="98" y="43"/>
                      <a:pt x="111" y="55"/>
                      <a:pt x="111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7" y="55"/>
                      <a:pt x="69" y="43"/>
                      <a:pt x="84" y="43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88"/>
              <p:cNvSpPr>
                <a:spLocks/>
              </p:cNvSpPr>
              <p:nvPr/>
            </p:nvSpPr>
            <p:spPr bwMode="auto">
              <a:xfrm>
                <a:off x="5248" y="1393"/>
                <a:ext cx="241" cy="241"/>
              </a:xfrm>
              <a:custGeom>
                <a:avLst/>
                <a:gdLst>
                  <a:gd name="T0" fmla="*/ 126 w 134"/>
                  <a:gd name="T1" fmla="*/ 25 h 134"/>
                  <a:gd name="T2" fmla="*/ 134 w 134"/>
                  <a:gd name="T3" fmla="*/ 34 h 134"/>
                  <a:gd name="T4" fmla="*/ 60 w 134"/>
                  <a:gd name="T5" fmla="*/ 134 h 134"/>
                  <a:gd name="T6" fmla="*/ 0 w 134"/>
                  <a:gd name="T7" fmla="*/ 75 h 134"/>
                  <a:gd name="T8" fmla="*/ 101 w 134"/>
                  <a:gd name="T9" fmla="*/ 0 h 134"/>
                  <a:gd name="T10" fmla="*/ 109 w 134"/>
                  <a:gd name="T11" fmla="*/ 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134">
                    <a:moveTo>
                      <a:pt x="126" y="25"/>
                    </a:moveTo>
                    <a:cubicBezTo>
                      <a:pt x="134" y="34"/>
                      <a:pt x="134" y="34"/>
                      <a:pt x="134" y="34"/>
                    </a:cubicBezTo>
                    <a:cubicBezTo>
                      <a:pt x="134" y="34"/>
                      <a:pt x="114" y="87"/>
                      <a:pt x="60" y="13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48" y="21"/>
                      <a:pt x="101" y="0"/>
                      <a:pt x="101" y="0"/>
                    </a:cubicBezTo>
                    <a:cubicBezTo>
                      <a:pt x="109" y="8"/>
                      <a:pt x="109" y="8"/>
                      <a:pt x="109" y="8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89"/>
              <p:cNvSpPr>
                <a:spLocks/>
              </p:cNvSpPr>
              <p:nvPr/>
            </p:nvSpPr>
            <p:spPr bwMode="auto">
              <a:xfrm>
                <a:off x="5431" y="1312"/>
                <a:ext cx="141" cy="141"/>
              </a:xfrm>
              <a:custGeom>
                <a:avLst/>
                <a:gdLst>
                  <a:gd name="T0" fmla="*/ 68 w 78"/>
                  <a:gd name="T1" fmla="*/ 10 h 78"/>
                  <a:gd name="T2" fmla="*/ 13 w 78"/>
                  <a:gd name="T3" fmla="*/ 44 h 78"/>
                  <a:gd name="T4" fmla="*/ 0 w 78"/>
                  <a:gd name="T5" fmla="*/ 65 h 78"/>
                  <a:gd name="T6" fmla="*/ 13 w 78"/>
                  <a:gd name="T7" fmla="*/ 78 h 78"/>
                  <a:gd name="T8" fmla="*/ 33 w 78"/>
                  <a:gd name="T9" fmla="*/ 65 h 78"/>
                  <a:gd name="T10" fmla="*/ 68 w 78"/>
                  <a:gd name="T11" fmla="*/ 1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78">
                    <a:moveTo>
                      <a:pt x="68" y="10"/>
                    </a:moveTo>
                    <a:cubicBezTo>
                      <a:pt x="58" y="0"/>
                      <a:pt x="39" y="3"/>
                      <a:pt x="13" y="44"/>
                    </a:cubicBezTo>
                    <a:cubicBezTo>
                      <a:pt x="8" y="53"/>
                      <a:pt x="3" y="59"/>
                      <a:pt x="0" y="65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8" y="74"/>
                      <a:pt x="25" y="70"/>
                      <a:pt x="33" y="65"/>
                    </a:cubicBezTo>
                    <a:cubicBezTo>
                      <a:pt x="75" y="38"/>
                      <a:pt x="78" y="20"/>
                      <a:pt x="68" y="10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90"/>
              <p:cNvSpPr>
                <a:spLocks/>
              </p:cNvSpPr>
              <p:nvPr/>
            </p:nvSpPr>
            <p:spPr bwMode="auto">
              <a:xfrm>
                <a:off x="5519" y="1346"/>
                <a:ext cx="18" cy="18"/>
              </a:xfrm>
              <a:custGeom>
                <a:avLst/>
                <a:gdLst>
                  <a:gd name="T0" fmla="*/ 8 w 10"/>
                  <a:gd name="T1" fmla="*/ 8 h 10"/>
                  <a:gd name="T2" fmla="*/ 2 w 10"/>
                  <a:gd name="T3" fmla="*/ 8 h 10"/>
                  <a:gd name="T4" fmla="*/ 2 w 10"/>
                  <a:gd name="T5" fmla="*/ 2 h 10"/>
                  <a:gd name="T6" fmla="*/ 8 w 10"/>
                  <a:gd name="T7" fmla="*/ 2 h 10"/>
                  <a:gd name="T8" fmla="*/ 8 w 10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8"/>
                    </a:moveTo>
                    <a:cubicBezTo>
                      <a:pt x="6" y="10"/>
                      <a:pt x="3" y="10"/>
                      <a:pt x="2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3" y="0"/>
                      <a:pt x="6" y="0"/>
                      <a:pt x="8" y="2"/>
                    </a:cubicBezTo>
                    <a:cubicBezTo>
                      <a:pt x="10" y="3"/>
                      <a:pt x="10" y="6"/>
                      <a:pt x="8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91"/>
              <p:cNvSpPr>
                <a:spLocks/>
              </p:cNvSpPr>
              <p:nvPr/>
            </p:nvSpPr>
            <p:spPr bwMode="auto">
              <a:xfrm>
                <a:off x="5870" y="1375"/>
                <a:ext cx="259" cy="259"/>
              </a:xfrm>
              <a:custGeom>
                <a:avLst/>
                <a:gdLst>
                  <a:gd name="T0" fmla="*/ 136 w 144"/>
                  <a:gd name="T1" fmla="*/ 30 h 144"/>
                  <a:gd name="T2" fmla="*/ 144 w 144"/>
                  <a:gd name="T3" fmla="*/ 38 h 144"/>
                  <a:gd name="T4" fmla="*/ 91 w 144"/>
                  <a:gd name="T5" fmla="*/ 144 h 144"/>
                  <a:gd name="T6" fmla="*/ 0 w 144"/>
                  <a:gd name="T7" fmla="*/ 54 h 144"/>
                  <a:gd name="T8" fmla="*/ 107 w 144"/>
                  <a:gd name="T9" fmla="*/ 0 h 144"/>
                  <a:gd name="T10" fmla="*/ 114 w 144"/>
                  <a:gd name="T11" fmla="*/ 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4" h="144">
                    <a:moveTo>
                      <a:pt x="136" y="30"/>
                    </a:move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0" y="101"/>
                      <a:pt x="91" y="1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3" y="4"/>
                      <a:pt x="107" y="0"/>
                      <a:pt x="107" y="0"/>
                    </a:cubicBezTo>
                    <a:cubicBezTo>
                      <a:pt x="114" y="8"/>
                      <a:pt x="114" y="8"/>
                      <a:pt x="114" y="8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92"/>
              <p:cNvSpPr>
                <a:spLocks/>
              </p:cNvSpPr>
              <p:nvPr/>
            </p:nvSpPr>
            <p:spPr bwMode="auto">
              <a:xfrm>
                <a:off x="6063" y="1301"/>
                <a:ext cx="140" cy="143"/>
              </a:xfrm>
              <a:custGeom>
                <a:avLst/>
                <a:gdLst>
                  <a:gd name="T0" fmla="*/ 66 w 78"/>
                  <a:gd name="T1" fmla="*/ 12 h 79"/>
                  <a:gd name="T2" fmla="*/ 18 w 78"/>
                  <a:gd name="T3" fmla="*/ 79 h 79"/>
                  <a:gd name="T4" fmla="*/ 0 w 78"/>
                  <a:gd name="T5" fmla="*/ 60 h 79"/>
                  <a:gd name="T6" fmla="*/ 66 w 78"/>
                  <a:gd name="T7" fmla="*/ 1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79">
                    <a:moveTo>
                      <a:pt x="66" y="12"/>
                    </a:moveTo>
                    <a:cubicBezTo>
                      <a:pt x="78" y="24"/>
                      <a:pt x="75" y="41"/>
                      <a:pt x="18" y="7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38" y="4"/>
                      <a:pt x="54" y="0"/>
                      <a:pt x="66" y="12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93"/>
              <p:cNvSpPr>
                <a:spLocks/>
              </p:cNvSpPr>
              <p:nvPr/>
            </p:nvSpPr>
            <p:spPr bwMode="auto">
              <a:xfrm>
                <a:off x="6151" y="1339"/>
                <a:ext cx="16" cy="16"/>
              </a:xfrm>
              <a:custGeom>
                <a:avLst/>
                <a:gdLst>
                  <a:gd name="T0" fmla="*/ 7 w 9"/>
                  <a:gd name="T1" fmla="*/ 7 h 9"/>
                  <a:gd name="T2" fmla="*/ 1 w 9"/>
                  <a:gd name="T3" fmla="*/ 7 h 9"/>
                  <a:gd name="T4" fmla="*/ 1 w 9"/>
                  <a:gd name="T5" fmla="*/ 1 h 9"/>
                  <a:gd name="T6" fmla="*/ 7 w 9"/>
                  <a:gd name="T7" fmla="*/ 1 h 9"/>
                  <a:gd name="T8" fmla="*/ 7 w 9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7"/>
                    </a:moveTo>
                    <a:cubicBezTo>
                      <a:pt x="6" y="9"/>
                      <a:pt x="3" y="9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9" y="3"/>
                      <a:pt x="9" y="5"/>
                      <a:pt x="7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94"/>
              <p:cNvSpPr>
                <a:spLocks/>
              </p:cNvSpPr>
              <p:nvPr/>
            </p:nvSpPr>
            <p:spPr bwMode="auto">
              <a:xfrm>
                <a:off x="6660" y="1296"/>
                <a:ext cx="142" cy="140"/>
              </a:xfrm>
              <a:custGeom>
                <a:avLst/>
                <a:gdLst>
                  <a:gd name="T0" fmla="*/ 67 w 79"/>
                  <a:gd name="T1" fmla="*/ 12 h 78"/>
                  <a:gd name="T2" fmla="*/ 19 w 79"/>
                  <a:gd name="T3" fmla="*/ 78 h 78"/>
                  <a:gd name="T4" fmla="*/ 0 w 79"/>
                  <a:gd name="T5" fmla="*/ 60 h 78"/>
                  <a:gd name="T6" fmla="*/ 67 w 79"/>
                  <a:gd name="T7" fmla="*/ 1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78">
                    <a:moveTo>
                      <a:pt x="67" y="12"/>
                    </a:moveTo>
                    <a:cubicBezTo>
                      <a:pt x="79" y="24"/>
                      <a:pt x="76" y="40"/>
                      <a:pt x="19" y="78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38" y="3"/>
                      <a:pt x="55" y="0"/>
                      <a:pt x="67" y="12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95"/>
              <p:cNvSpPr>
                <a:spLocks/>
              </p:cNvSpPr>
              <p:nvPr/>
            </p:nvSpPr>
            <p:spPr bwMode="auto">
              <a:xfrm>
                <a:off x="6750" y="1332"/>
                <a:ext cx="16" cy="16"/>
              </a:xfrm>
              <a:custGeom>
                <a:avLst/>
                <a:gdLst>
                  <a:gd name="T0" fmla="*/ 7 w 9"/>
                  <a:gd name="T1" fmla="*/ 8 h 9"/>
                  <a:gd name="T2" fmla="*/ 1 w 9"/>
                  <a:gd name="T3" fmla="*/ 8 h 9"/>
                  <a:gd name="T4" fmla="*/ 1 w 9"/>
                  <a:gd name="T5" fmla="*/ 2 h 9"/>
                  <a:gd name="T6" fmla="*/ 7 w 9"/>
                  <a:gd name="T7" fmla="*/ 2 h 9"/>
                  <a:gd name="T8" fmla="*/ 7 w 9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7" y="8"/>
                    </a:moveTo>
                    <a:cubicBezTo>
                      <a:pt x="5" y="9"/>
                      <a:pt x="3" y="9"/>
                      <a:pt x="1" y="8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9" y="3"/>
                      <a:pt x="9" y="6"/>
                      <a:pt x="7" y="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96"/>
              <p:cNvSpPr>
                <a:spLocks/>
              </p:cNvSpPr>
              <p:nvPr/>
            </p:nvSpPr>
            <p:spPr bwMode="auto">
              <a:xfrm>
                <a:off x="6633" y="1411"/>
                <a:ext cx="56" cy="110"/>
              </a:xfrm>
              <a:custGeom>
                <a:avLst/>
                <a:gdLst>
                  <a:gd name="T0" fmla="*/ 31 w 31"/>
                  <a:gd name="T1" fmla="*/ 0 h 61"/>
                  <a:gd name="T2" fmla="*/ 21 w 31"/>
                  <a:gd name="T3" fmla="*/ 10 h 61"/>
                  <a:gd name="T4" fmla="*/ 15 w 31"/>
                  <a:gd name="T5" fmla="*/ 24 h 61"/>
                  <a:gd name="T6" fmla="*/ 15 w 31"/>
                  <a:gd name="T7" fmla="*/ 38 h 61"/>
                  <a:gd name="T8" fmla="*/ 10 w 31"/>
                  <a:gd name="T9" fmla="*/ 51 h 61"/>
                  <a:gd name="T10" fmla="*/ 0 w 31"/>
                  <a:gd name="T1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61">
                    <a:moveTo>
                      <a:pt x="31" y="0"/>
                    </a:moveTo>
                    <a:cubicBezTo>
                      <a:pt x="21" y="10"/>
                      <a:pt x="21" y="10"/>
                      <a:pt x="21" y="10"/>
                    </a:cubicBezTo>
                    <a:cubicBezTo>
                      <a:pt x="18" y="13"/>
                      <a:pt x="15" y="19"/>
                      <a:pt x="15" y="24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42"/>
                      <a:pt x="13" y="48"/>
                      <a:pt x="10" y="51"/>
                    </a:cubicBezTo>
                    <a:cubicBezTo>
                      <a:pt x="0" y="61"/>
                      <a:pt x="0" y="61"/>
                      <a:pt x="0" y="61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97"/>
              <p:cNvSpPr>
                <a:spLocks/>
              </p:cNvSpPr>
              <p:nvPr/>
            </p:nvSpPr>
            <p:spPr bwMode="auto">
              <a:xfrm>
                <a:off x="6523" y="1492"/>
                <a:ext cx="141" cy="141"/>
              </a:xfrm>
              <a:custGeom>
                <a:avLst/>
                <a:gdLst>
                  <a:gd name="T0" fmla="*/ 75 w 78"/>
                  <a:gd name="T1" fmla="*/ 35 h 78"/>
                  <a:gd name="T2" fmla="*/ 73 w 78"/>
                  <a:gd name="T3" fmla="*/ 44 h 78"/>
                  <a:gd name="T4" fmla="*/ 6 w 78"/>
                  <a:gd name="T5" fmla="*/ 76 h 78"/>
                  <a:gd name="T6" fmla="*/ 2 w 78"/>
                  <a:gd name="T7" fmla="*/ 72 h 78"/>
                  <a:gd name="T8" fmla="*/ 34 w 78"/>
                  <a:gd name="T9" fmla="*/ 5 h 78"/>
                  <a:gd name="T10" fmla="*/ 43 w 78"/>
                  <a:gd name="T11" fmla="*/ 3 h 78"/>
                  <a:gd name="T12" fmla="*/ 75 w 78"/>
                  <a:gd name="T13" fmla="*/ 3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78">
                    <a:moveTo>
                      <a:pt x="75" y="35"/>
                    </a:moveTo>
                    <a:cubicBezTo>
                      <a:pt x="78" y="38"/>
                      <a:pt x="77" y="42"/>
                      <a:pt x="73" y="44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2" y="78"/>
                      <a:pt x="0" y="76"/>
                      <a:pt x="2" y="72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6" y="1"/>
                      <a:pt x="40" y="0"/>
                      <a:pt x="43" y="3"/>
                    </a:cubicBezTo>
                    <a:lnTo>
                      <a:pt x="75" y="35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98"/>
              <p:cNvSpPr>
                <a:spLocks/>
              </p:cNvSpPr>
              <p:nvPr/>
            </p:nvSpPr>
            <p:spPr bwMode="auto">
              <a:xfrm>
                <a:off x="6525" y="637"/>
                <a:ext cx="277" cy="277"/>
              </a:xfrm>
              <a:custGeom>
                <a:avLst/>
                <a:gdLst>
                  <a:gd name="T0" fmla="*/ 0 w 154"/>
                  <a:gd name="T1" fmla="*/ 123 h 154"/>
                  <a:gd name="T2" fmla="*/ 120 w 154"/>
                  <a:gd name="T3" fmla="*/ 3 h 154"/>
                  <a:gd name="T4" fmla="*/ 132 w 154"/>
                  <a:gd name="T5" fmla="*/ 3 h 154"/>
                  <a:gd name="T6" fmla="*/ 151 w 154"/>
                  <a:gd name="T7" fmla="*/ 22 h 154"/>
                  <a:gd name="T8" fmla="*/ 151 w 154"/>
                  <a:gd name="T9" fmla="*/ 33 h 154"/>
                  <a:gd name="T10" fmla="*/ 30 w 154"/>
                  <a:gd name="T11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154">
                    <a:moveTo>
                      <a:pt x="0" y="123"/>
                    </a:moveTo>
                    <a:cubicBezTo>
                      <a:pt x="120" y="3"/>
                      <a:pt x="120" y="3"/>
                      <a:pt x="120" y="3"/>
                    </a:cubicBezTo>
                    <a:cubicBezTo>
                      <a:pt x="123" y="0"/>
                      <a:pt x="129" y="0"/>
                      <a:pt x="132" y="3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4" y="25"/>
                      <a:pt x="154" y="30"/>
                      <a:pt x="151" y="33"/>
                    </a:cubicBezTo>
                    <a:cubicBezTo>
                      <a:pt x="30" y="154"/>
                      <a:pt x="30" y="154"/>
                      <a:pt x="30" y="154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Line 99"/>
              <p:cNvSpPr>
                <a:spLocks noChangeShapeType="1"/>
              </p:cNvSpPr>
              <p:nvPr/>
            </p:nvSpPr>
            <p:spPr bwMode="auto">
              <a:xfrm>
                <a:off x="6563" y="821"/>
                <a:ext cx="54" cy="54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Line 100"/>
              <p:cNvSpPr>
                <a:spLocks noChangeShapeType="1"/>
              </p:cNvSpPr>
              <p:nvPr/>
            </p:nvSpPr>
            <p:spPr bwMode="auto">
              <a:xfrm>
                <a:off x="6707" y="677"/>
                <a:ext cx="55" cy="54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101"/>
              <p:cNvSpPr>
                <a:spLocks/>
              </p:cNvSpPr>
              <p:nvPr/>
            </p:nvSpPr>
            <p:spPr bwMode="auto">
              <a:xfrm>
                <a:off x="6631" y="648"/>
                <a:ext cx="142" cy="70"/>
              </a:xfrm>
              <a:custGeom>
                <a:avLst/>
                <a:gdLst>
                  <a:gd name="T0" fmla="*/ 79 w 79"/>
                  <a:gd name="T1" fmla="*/ 39 h 39"/>
                  <a:gd name="T2" fmla="*/ 43 w 79"/>
                  <a:gd name="T3" fmla="*/ 3 h 39"/>
                  <a:gd name="T4" fmla="*/ 31 w 79"/>
                  <a:gd name="T5" fmla="*/ 3 h 39"/>
                  <a:gd name="T6" fmla="*/ 0 w 79"/>
                  <a:gd name="T7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39">
                    <a:moveTo>
                      <a:pt x="79" y="39"/>
                    </a:moveTo>
                    <a:cubicBezTo>
                      <a:pt x="43" y="3"/>
                      <a:pt x="43" y="3"/>
                      <a:pt x="43" y="3"/>
                    </a:cubicBezTo>
                    <a:cubicBezTo>
                      <a:pt x="40" y="0"/>
                      <a:pt x="34" y="0"/>
                      <a:pt x="31" y="3"/>
                    </a:cubicBezTo>
                    <a:cubicBezTo>
                      <a:pt x="0" y="34"/>
                      <a:pt x="0" y="34"/>
                      <a:pt x="0" y="34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Line 102"/>
              <p:cNvSpPr>
                <a:spLocks noChangeShapeType="1"/>
              </p:cNvSpPr>
              <p:nvPr/>
            </p:nvSpPr>
            <p:spPr bwMode="auto">
              <a:xfrm flipH="1">
                <a:off x="6505" y="914"/>
                <a:ext cx="20" cy="18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103"/>
              <p:cNvSpPr>
                <a:spLocks/>
              </p:cNvSpPr>
              <p:nvPr/>
            </p:nvSpPr>
            <p:spPr bwMode="auto">
              <a:xfrm>
                <a:off x="6509" y="859"/>
                <a:ext cx="70" cy="70"/>
              </a:xfrm>
              <a:custGeom>
                <a:avLst/>
                <a:gdLst>
                  <a:gd name="T0" fmla="*/ 39 w 39"/>
                  <a:gd name="T1" fmla="*/ 31 h 39"/>
                  <a:gd name="T2" fmla="*/ 9 w 39"/>
                  <a:gd name="T3" fmla="*/ 31 h 39"/>
                  <a:gd name="T4" fmla="*/ 9 w 39"/>
                  <a:gd name="T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39">
                    <a:moveTo>
                      <a:pt x="39" y="31"/>
                    </a:moveTo>
                    <a:cubicBezTo>
                      <a:pt x="31" y="39"/>
                      <a:pt x="17" y="39"/>
                      <a:pt x="9" y="31"/>
                    </a:cubicBezTo>
                    <a:cubicBezTo>
                      <a:pt x="0" y="22"/>
                      <a:pt x="0" y="9"/>
                      <a:pt x="9" y="0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104"/>
              <p:cNvSpPr>
                <a:spLocks/>
              </p:cNvSpPr>
              <p:nvPr/>
            </p:nvSpPr>
            <p:spPr bwMode="auto">
              <a:xfrm>
                <a:off x="4093" y="736"/>
                <a:ext cx="183" cy="196"/>
              </a:xfrm>
              <a:custGeom>
                <a:avLst/>
                <a:gdLst>
                  <a:gd name="T0" fmla="*/ 102 w 102"/>
                  <a:gd name="T1" fmla="*/ 8 h 109"/>
                  <a:gd name="T2" fmla="*/ 94 w 102"/>
                  <a:gd name="T3" fmla="*/ 0 h 109"/>
                  <a:gd name="T4" fmla="*/ 8 w 102"/>
                  <a:gd name="T5" fmla="*/ 0 h 109"/>
                  <a:gd name="T6" fmla="*/ 0 w 102"/>
                  <a:gd name="T7" fmla="*/ 8 h 109"/>
                  <a:gd name="T8" fmla="*/ 0 w 102"/>
                  <a:gd name="T9" fmla="*/ 101 h 109"/>
                  <a:gd name="T10" fmla="*/ 8 w 102"/>
                  <a:gd name="T11" fmla="*/ 109 h 109"/>
                  <a:gd name="T12" fmla="*/ 94 w 102"/>
                  <a:gd name="T13" fmla="*/ 109 h 109"/>
                  <a:gd name="T14" fmla="*/ 102 w 102"/>
                  <a:gd name="T15" fmla="*/ 101 h 109"/>
                  <a:gd name="T16" fmla="*/ 102 w 102"/>
                  <a:gd name="T17" fmla="*/ 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109">
                    <a:moveTo>
                      <a:pt x="102" y="8"/>
                    </a:moveTo>
                    <a:cubicBezTo>
                      <a:pt x="102" y="4"/>
                      <a:pt x="98" y="0"/>
                      <a:pt x="94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6"/>
                      <a:pt x="4" y="109"/>
                      <a:pt x="8" y="109"/>
                    </a:cubicBezTo>
                    <a:cubicBezTo>
                      <a:pt x="94" y="109"/>
                      <a:pt x="94" y="109"/>
                      <a:pt x="94" y="109"/>
                    </a:cubicBezTo>
                    <a:cubicBezTo>
                      <a:pt x="98" y="109"/>
                      <a:pt x="102" y="106"/>
                      <a:pt x="102" y="101"/>
                    </a:cubicBezTo>
                    <a:lnTo>
                      <a:pt x="102" y="8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105"/>
              <p:cNvSpPr>
                <a:spLocks/>
              </p:cNvSpPr>
              <p:nvPr/>
            </p:nvSpPr>
            <p:spPr bwMode="auto">
              <a:xfrm>
                <a:off x="4093" y="662"/>
                <a:ext cx="183" cy="92"/>
              </a:xfrm>
              <a:custGeom>
                <a:avLst/>
                <a:gdLst>
                  <a:gd name="T0" fmla="*/ 0 w 102"/>
                  <a:gd name="T1" fmla="*/ 51 h 51"/>
                  <a:gd name="T2" fmla="*/ 51 w 102"/>
                  <a:gd name="T3" fmla="*/ 0 h 51"/>
                  <a:gd name="T4" fmla="*/ 102 w 102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51">
                    <a:moveTo>
                      <a:pt x="0" y="51"/>
                    </a:moveTo>
                    <a:cubicBezTo>
                      <a:pt x="0" y="23"/>
                      <a:pt x="23" y="0"/>
                      <a:pt x="51" y="0"/>
                    </a:cubicBezTo>
                    <a:cubicBezTo>
                      <a:pt x="79" y="0"/>
                      <a:pt x="102" y="23"/>
                      <a:pt x="102" y="51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Rectangle 106"/>
              <p:cNvSpPr>
                <a:spLocks noChangeArrowheads="1"/>
              </p:cNvSpPr>
              <p:nvPr/>
            </p:nvSpPr>
            <p:spPr bwMode="auto">
              <a:xfrm>
                <a:off x="4177" y="628"/>
                <a:ext cx="15" cy="3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107"/>
              <p:cNvSpPr>
                <a:spLocks/>
              </p:cNvSpPr>
              <p:nvPr/>
            </p:nvSpPr>
            <p:spPr bwMode="auto">
              <a:xfrm>
                <a:off x="4177" y="628"/>
                <a:ext cx="15" cy="33"/>
              </a:xfrm>
              <a:custGeom>
                <a:avLst/>
                <a:gdLst>
                  <a:gd name="T0" fmla="*/ 15 w 15"/>
                  <a:gd name="T1" fmla="*/ 33 h 33"/>
                  <a:gd name="T2" fmla="*/ 15 w 15"/>
                  <a:gd name="T3" fmla="*/ 0 h 33"/>
                  <a:gd name="T4" fmla="*/ 0 w 15"/>
                  <a:gd name="T5" fmla="*/ 0 h 33"/>
                  <a:gd name="T6" fmla="*/ 0 w 15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0" y="3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108"/>
              <p:cNvSpPr>
                <a:spLocks/>
              </p:cNvSpPr>
              <p:nvPr/>
            </p:nvSpPr>
            <p:spPr bwMode="auto">
              <a:xfrm>
                <a:off x="4177" y="628"/>
                <a:ext cx="15" cy="33"/>
              </a:xfrm>
              <a:custGeom>
                <a:avLst/>
                <a:gdLst>
                  <a:gd name="T0" fmla="*/ 15 w 15"/>
                  <a:gd name="T1" fmla="*/ 33 h 33"/>
                  <a:gd name="T2" fmla="*/ 15 w 15"/>
                  <a:gd name="T3" fmla="*/ 0 h 33"/>
                  <a:gd name="T4" fmla="*/ 0 w 15"/>
                  <a:gd name="T5" fmla="*/ 0 h 33"/>
                  <a:gd name="T6" fmla="*/ 0 w 15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0" y="33"/>
                    </a:ln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109"/>
              <p:cNvSpPr>
                <a:spLocks/>
              </p:cNvSpPr>
              <p:nvPr/>
            </p:nvSpPr>
            <p:spPr bwMode="auto">
              <a:xfrm>
                <a:off x="4093" y="886"/>
                <a:ext cx="183" cy="0"/>
              </a:xfrm>
              <a:custGeom>
                <a:avLst/>
                <a:gdLst>
                  <a:gd name="T0" fmla="*/ 0 w 183"/>
                  <a:gd name="T1" fmla="*/ 183 w 183"/>
                  <a:gd name="T2" fmla="*/ 0 w 18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83">
                    <a:moveTo>
                      <a:pt x="0" y="0"/>
                    </a:moveTo>
                    <a:lnTo>
                      <a:pt x="1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Line 110"/>
              <p:cNvSpPr>
                <a:spLocks noChangeShapeType="1"/>
              </p:cNvSpPr>
              <p:nvPr/>
            </p:nvSpPr>
            <p:spPr bwMode="auto">
              <a:xfrm>
                <a:off x="4093" y="886"/>
                <a:ext cx="183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Line 111"/>
              <p:cNvSpPr>
                <a:spLocks noChangeShapeType="1"/>
              </p:cNvSpPr>
              <p:nvPr/>
            </p:nvSpPr>
            <p:spPr bwMode="auto">
              <a:xfrm>
                <a:off x="4093" y="886"/>
                <a:ext cx="183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112"/>
              <p:cNvSpPr>
                <a:spLocks/>
              </p:cNvSpPr>
              <p:nvPr/>
            </p:nvSpPr>
            <p:spPr bwMode="auto">
              <a:xfrm>
                <a:off x="4046" y="549"/>
                <a:ext cx="20" cy="18"/>
              </a:xfrm>
              <a:custGeom>
                <a:avLst/>
                <a:gdLst>
                  <a:gd name="T0" fmla="*/ 9 w 11"/>
                  <a:gd name="T1" fmla="*/ 2 h 10"/>
                  <a:gd name="T2" fmla="*/ 9 w 11"/>
                  <a:gd name="T3" fmla="*/ 9 h 10"/>
                  <a:gd name="T4" fmla="*/ 2 w 11"/>
                  <a:gd name="T5" fmla="*/ 9 h 10"/>
                  <a:gd name="T6" fmla="*/ 2 w 11"/>
                  <a:gd name="T7" fmla="*/ 2 h 10"/>
                  <a:gd name="T8" fmla="*/ 9 w 11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9" y="2"/>
                    </a:moveTo>
                    <a:cubicBezTo>
                      <a:pt x="11" y="4"/>
                      <a:pt x="11" y="7"/>
                      <a:pt x="9" y="9"/>
                    </a:cubicBezTo>
                    <a:cubicBezTo>
                      <a:pt x="7" y="10"/>
                      <a:pt x="4" y="10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113"/>
              <p:cNvSpPr>
                <a:spLocks/>
              </p:cNvSpPr>
              <p:nvPr/>
            </p:nvSpPr>
            <p:spPr bwMode="auto">
              <a:xfrm>
                <a:off x="4080" y="587"/>
                <a:ext cx="18" cy="18"/>
              </a:xfrm>
              <a:custGeom>
                <a:avLst/>
                <a:gdLst>
                  <a:gd name="T0" fmla="*/ 9 w 10"/>
                  <a:gd name="T1" fmla="*/ 1 h 10"/>
                  <a:gd name="T2" fmla="*/ 9 w 10"/>
                  <a:gd name="T3" fmla="*/ 8 h 10"/>
                  <a:gd name="T4" fmla="*/ 2 w 10"/>
                  <a:gd name="T5" fmla="*/ 8 h 10"/>
                  <a:gd name="T6" fmla="*/ 2 w 10"/>
                  <a:gd name="T7" fmla="*/ 1 h 10"/>
                  <a:gd name="T8" fmla="*/ 9 w 10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1"/>
                    </a:moveTo>
                    <a:cubicBezTo>
                      <a:pt x="10" y="3"/>
                      <a:pt x="10" y="6"/>
                      <a:pt x="9" y="8"/>
                    </a:cubicBezTo>
                    <a:cubicBezTo>
                      <a:pt x="7" y="10"/>
                      <a:pt x="4" y="10"/>
                      <a:pt x="2" y="8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4" y="0"/>
                      <a:pt x="7" y="0"/>
                      <a:pt x="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114"/>
              <p:cNvSpPr>
                <a:spLocks/>
              </p:cNvSpPr>
              <p:nvPr/>
            </p:nvSpPr>
            <p:spPr bwMode="auto">
              <a:xfrm>
                <a:off x="4046" y="587"/>
                <a:ext cx="20" cy="18"/>
              </a:xfrm>
              <a:custGeom>
                <a:avLst/>
                <a:gdLst>
                  <a:gd name="T0" fmla="*/ 9 w 11"/>
                  <a:gd name="T1" fmla="*/ 1 h 10"/>
                  <a:gd name="T2" fmla="*/ 9 w 11"/>
                  <a:gd name="T3" fmla="*/ 8 h 10"/>
                  <a:gd name="T4" fmla="*/ 2 w 11"/>
                  <a:gd name="T5" fmla="*/ 8 h 10"/>
                  <a:gd name="T6" fmla="*/ 2 w 11"/>
                  <a:gd name="T7" fmla="*/ 1 h 10"/>
                  <a:gd name="T8" fmla="*/ 9 w 11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9" y="1"/>
                    </a:moveTo>
                    <a:cubicBezTo>
                      <a:pt x="11" y="3"/>
                      <a:pt x="11" y="6"/>
                      <a:pt x="9" y="8"/>
                    </a:cubicBezTo>
                    <a:cubicBezTo>
                      <a:pt x="7" y="10"/>
                      <a:pt x="4" y="10"/>
                      <a:pt x="2" y="8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4" y="0"/>
                      <a:pt x="7" y="0"/>
                      <a:pt x="9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115"/>
              <p:cNvSpPr>
                <a:spLocks/>
              </p:cNvSpPr>
              <p:nvPr/>
            </p:nvSpPr>
            <p:spPr bwMode="auto">
              <a:xfrm>
                <a:off x="4014" y="587"/>
                <a:ext cx="18" cy="18"/>
              </a:xfrm>
              <a:custGeom>
                <a:avLst/>
                <a:gdLst>
                  <a:gd name="T0" fmla="*/ 8 w 10"/>
                  <a:gd name="T1" fmla="*/ 1 h 10"/>
                  <a:gd name="T2" fmla="*/ 8 w 10"/>
                  <a:gd name="T3" fmla="*/ 8 h 10"/>
                  <a:gd name="T4" fmla="*/ 1 w 10"/>
                  <a:gd name="T5" fmla="*/ 8 h 10"/>
                  <a:gd name="T6" fmla="*/ 1 w 10"/>
                  <a:gd name="T7" fmla="*/ 1 h 10"/>
                  <a:gd name="T8" fmla="*/ 8 w 10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1"/>
                    </a:moveTo>
                    <a:cubicBezTo>
                      <a:pt x="10" y="3"/>
                      <a:pt x="10" y="6"/>
                      <a:pt x="8" y="8"/>
                    </a:cubicBezTo>
                    <a:cubicBezTo>
                      <a:pt x="6" y="10"/>
                      <a:pt x="3" y="10"/>
                      <a:pt x="1" y="8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6" y="0"/>
                      <a:pt x="8" y="1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116"/>
              <p:cNvSpPr>
                <a:spLocks/>
              </p:cNvSpPr>
              <p:nvPr/>
            </p:nvSpPr>
            <p:spPr bwMode="auto">
              <a:xfrm>
                <a:off x="4114" y="623"/>
                <a:ext cx="18" cy="18"/>
              </a:xfrm>
              <a:custGeom>
                <a:avLst/>
                <a:gdLst>
                  <a:gd name="T0" fmla="*/ 9 w 10"/>
                  <a:gd name="T1" fmla="*/ 2 h 10"/>
                  <a:gd name="T2" fmla="*/ 9 w 10"/>
                  <a:gd name="T3" fmla="*/ 8 h 10"/>
                  <a:gd name="T4" fmla="*/ 2 w 10"/>
                  <a:gd name="T5" fmla="*/ 8 h 10"/>
                  <a:gd name="T6" fmla="*/ 2 w 10"/>
                  <a:gd name="T7" fmla="*/ 2 h 10"/>
                  <a:gd name="T8" fmla="*/ 9 w 1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2"/>
                    </a:moveTo>
                    <a:cubicBezTo>
                      <a:pt x="10" y="4"/>
                      <a:pt x="10" y="7"/>
                      <a:pt x="9" y="8"/>
                    </a:cubicBezTo>
                    <a:cubicBezTo>
                      <a:pt x="7" y="10"/>
                      <a:pt x="4" y="10"/>
                      <a:pt x="2" y="8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117"/>
              <p:cNvSpPr>
                <a:spLocks/>
              </p:cNvSpPr>
              <p:nvPr/>
            </p:nvSpPr>
            <p:spPr bwMode="auto">
              <a:xfrm>
                <a:off x="4080" y="623"/>
                <a:ext cx="18" cy="18"/>
              </a:xfrm>
              <a:custGeom>
                <a:avLst/>
                <a:gdLst>
                  <a:gd name="T0" fmla="*/ 9 w 10"/>
                  <a:gd name="T1" fmla="*/ 2 h 10"/>
                  <a:gd name="T2" fmla="*/ 9 w 10"/>
                  <a:gd name="T3" fmla="*/ 8 h 10"/>
                  <a:gd name="T4" fmla="*/ 2 w 10"/>
                  <a:gd name="T5" fmla="*/ 8 h 10"/>
                  <a:gd name="T6" fmla="*/ 2 w 10"/>
                  <a:gd name="T7" fmla="*/ 2 h 10"/>
                  <a:gd name="T8" fmla="*/ 9 w 1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2"/>
                    </a:moveTo>
                    <a:cubicBezTo>
                      <a:pt x="10" y="4"/>
                      <a:pt x="10" y="7"/>
                      <a:pt x="9" y="8"/>
                    </a:cubicBezTo>
                    <a:cubicBezTo>
                      <a:pt x="7" y="10"/>
                      <a:pt x="4" y="10"/>
                      <a:pt x="2" y="8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118"/>
              <p:cNvSpPr>
                <a:spLocks/>
              </p:cNvSpPr>
              <p:nvPr/>
            </p:nvSpPr>
            <p:spPr bwMode="auto">
              <a:xfrm>
                <a:off x="4046" y="623"/>
                <a:ext cx="20" cy="18"/>
              </a:xfrm>
              <a:custGeom>
                <a:avLst/>
                <a:gdLst>
                  <a:gd name="T0" fmla="*/ 9 w 11"/>
                  <a:gd name="T1" fmla="*/ 2 h 10"/>
                  <a:gd name="T2" fmla="*/ 9 w 11"/>
                  <a:gd name="T3" fmla="*/ 8 h 10"/>
                  <a:gd name="T4" fmla="*/ 2 w 11"/>
                  <a:gd name="T5" fmla="*/ 8 h 10"/>
                  <a:gd name="T6" fmla="*/ 2 w 11"/>
                  <a:gd name="T7" fmla="*/ 2 h 10"/>
                  <a:gd name="T8" fmla="*/ 9 w 11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9" y="2"/>
                    </a:moveTo>
                    <a:cubicBezTo>
                      <a:pt x="11" y="4"/>
                      <a:pt x="11" y="7"/>
                      <a:pt x="9" y="8"/>
                    </a:cubicBezTo>
                    <a:cubicBezTo>
                      <a:pt x="7" y="10"/>
                      <a:pt x="4" y="10"/>
                      <a:pt x="2" y="8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119"/>
              <p:cNvSpPr>
                <a:spLocks/>
              </p:cNvSpPr>
              <p:nvPr/>
            </p:nvSpPr>
            <p:spPr bwMode="auto">
              <a:xfrm>
                <a:off x="4014" y="623"/>
                <a:ext cx="18" cy="18"/>
              </a:xfrm>
              <a:custGeom>
                <a:avLst/>
                <a:gdLst>
                  <a:gd name="T0" fmla="*/ 8 w 10"/>
                  <a:gd name="T1" fmla="*/ 2 h 10"/>
                  <a:gd name="T2" fmla="*/ 8 w 10"/>
                  <a:gd name="T3" fmla="*/ 8 h 10"/>
                  <a:gd name="T4" fmla="*/ 1 w 10"/>
                  <a:gd name="T5" fmla="*/ 8 h 10"/>
                  <a:gd name="T6" fmla="*/ 1 w 10"/>
                  <a:gd name="T7" fmla="*/ 2 h 10"/>
                  <a:gd name="T8" fmla="*/ 8 w 1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2"/>
                    </a:moveTo>
                    <a:cubicBezTo>
                      <a:pt x="10" y="4"/>
                      <a:pt x="10" y="7"/>
                      <a:pt x="8" y="8"/>
                    </a:cubicBezTo>
                    <a:cubicBezTo>
                      <a:pt x="6" y="10"/>
                      <a:pt x="3" y="10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6" y="0"/>
                      <a:pt x="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120"/>
              <p:cNvSpPr>
                <a:spLocks/>
              </p:cNvSpPr>
              <p:nvPr/>
            </p:nvSpPr>
            <p:spPr bwMode="auto">
              <a:xfrm>
                <a:off x="4080" y="659"/>
                <a:ext cx="18" cy="20"/>
              </a:xfrm>
              <a:custGeom>
                <a:avLst/>
                <a:gdLst>
                  <a:gd name="T0" fmla="*/ 9 w 10"/>
                  <a:gd name="T1" fmla="*/ 2 h 11"/>
                  <a:gd name="T2" fmla="*/ 9 w 10"/>
                  <a:gd name="T3" fmla="*/ 9 h 11"/>
                  <a:gd name="T4" fmla="*/ 2 w 10"/>
                  <a:gd name="T5" fmla="*/ 9 h 11"/>
                  <a:gd name="T6" fmla="*/ 2 w 10"/>
                  <a:gd name="T7" fmla="*/ 2 h 11"/>
                  <a:gd name="T8" fmla="*/ 9 w 10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2"/>
                    </a:moveTo>
                    <a:cubicBezTo>
                      <a:pt x="10" y="4"/>
                      <a:pt x="10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121"/>
              <p:cNvSpPr>
                <a:spLocks/>
              </p:cNvSpPr>
              <p:nvPr/>
            </p:nvSpPr>
            <p:spPr bwMode="auto">
              <a:xfrm>
                <a:off x="4046" y="659"/>
                <a:ext cx="20" cy="20"/>
              </a:xfrm>
              <a:custGeom>
                <a:avLst/>
                <a:gdLst>
                  <a:gd name="T0" fmla="*/ 9 w 11"/>
                  <a:gd name="T1" fmla="*/ 2 h 11"/>
                  <a:gd name="T2" fmla="*/ 9 w 11"/>
                  <a:gd name="T3" fmla="*/ 9 h 11"/>
                  <a:gd name="T4" fmla="*/ 2 w 11"/>
                  <a:gd name="T5" fmla="*/ 9 h 11"/>
                  <a:gd name="T6" fmla="*/ 2 w 11"/>
                  <a:gd name="T7" fmla="*/ 2 h 11"/>
                  <a:gd name="T8" fmla="*/ 9 w 11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9" y="2"/>
                    </a:moveTo>
                    <a:cubicBezTo>
                      <a:pt x="11" y="4"/>
                      <a:pt x="11" y="7"/>
                      <a:pt x="9" y="9"/>
                    </a:cubicBezTo>
                    <a:cubicBezTo>
                      <a:pt x="7" y="11"/>
                      <a:pt x="4" y="11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122"/>
              <p:cNvSpPr>
                <a:spLocks/>
              </p:cNvSpPr>
              <p:nvPr/>
            </p:nvSpPr>
            <p:spPr bwMode="auto">
              <a:xfrm>
                <a:off x="4014" y="659"/>
                <a:ext cx="18" cy="20"/>
              </a:xfrm>
              <a:custGeom>
                <a:avLst/>
                <a:gdLst>
                  <a:gd name="T0" fmla="*/ 8 w 10"/>
                  <a:gd name="T1" fmla="*/ 2 h 11"/>
                  <a:gd name="T2" fmla="*/ 8 w 10"/>
                  <a:gd name="T3" fmla="*/ 9 h 11"/>
                  <a:gd name="T4" fmla="*/ 1 w 10"/>
                  <a:gd name="T5" fmla="*/ 9 h 11"/>
                  <a:gd name="T6" fmla="*/ 1 w 10"/>
                  <a:gd name="T7" fmla="*/ 2 h 11"/>
                  <a:gd name="T8" fmla="*/ 8 w 10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2"/>
                    </a:moveTo>
                    <a:cubicBezTo>
                      <a:pt x="10" y="4"/>
                      <a:pt x="10" y="7"/>
                      <a:pt x="8" y="9"/>
                    </a:cubicBezTo>
                    <a:cubicBezTo>
                      <a:pt x="6" y="11"/>
                      <a:pt x="3" y="11"/>
                      <a:pt x="1" y="9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6" y="0"/>
                      <a:pt x="8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123"/>
              <p:cNvSpPr>
                <a:spLocks/>
              </p:cNvSpPr>
              <p:nvPr/>
            </p:nvSpPr>
            <p:spPr bwMode="auto">
              <a:xfrm>
                <a:off x="4046" y="697"/>
                <a:ext cx="20" cy="18"/>
              </a:xfrm>
              <a:custGeom>
                <a:avLst/>
                <a:gdLst>
                  <a:gd name="T0" fmla="*/ 9 w 11"/>
                  <a:gd name="T1" fmla="*/ 2 h 10"/>
                  <a:gd name="T2" fmla="*/ 9 w 11"/>
                  <a:gd name="T3" fmla="*/ 8 h 10"/>
                  <a:gd name="T4" fmla="*/ 2 w 11"/>
                  <a:gd name="T5" fmla="*/ 8 h 10"/>
                  <a:gd name="T6" fmla="*/ 2 w 11"/>
                  <a:gd name="T7" fmla="*/ 2 h 10"/>
                  <a:gd name="T8" fmla="*/ 9 w 11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9" y="2"/>
                    </a:moveTo>
                    <a:cubicBezTo>
                      <a:pt x="11" y="3"/>
                      <a:pt x="11" y="6"/>
                      <a:pt x="9" y="8"/>
                    </a:cubicBezTo>
                    <a:cubicBezTo>
                      <a:pt x="7" y="10"/>
                      <a:pt x="4" y="10"/>
                      <a:pt x="2" y="8"/>
                    </a:cubicBezTo>
                    <a:cubicBezTo>
                      <a:pt x="0" y="6"/>
                      <a:pt x="0" y="3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Rectangle 124"/>
              <p:cNvSpPr>
                <a:spLocks noChangeArrowheads="1"/>
              </p:cNvSpPr>
              <p:nvPr/>
            </p:nvSpPr>
            <p:spPr bwMode="auto">
              <a:xfrm>
                <a:off x="4138" y="774"/>
                <a:ext cx="93" cy="72"/>
              </a:xfrm>
              <a:prstGeom prst="rect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Line 125"/>
              <p:cNvSpPr>
                <a:spLocks noChangeShapeType="1"/>
              </p:cNvSpPr>
              <p:nvPr/>
            </p:nvSpPr>
            <p:spPr bwMode="auto">
              <a:xfrm flipH="1">
                <a:off x="5242" y="580"/>
                <a:ext cx="168" cy="167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126"/>
              <p:cNvSpPr>
                <a:spLocks/>
              </p:cNvSpPr>
              <p:nvPr/>
            </p:nvSpPr>
            <p:spPr bwMode="auto">
              <a:xfrm>
                <a:off x="5401" y="551"/>
                <a:ext cx="37" cy="38"/>
              </a:xfrm>
              <a:custGeom>
                <a:avLst/>
                <a:gdLst>
                  <a:gd name="T0" fmla="*/ 37 w 37"/>
                  <a:gd name="T1" fmla="*/ 20 h 38"/>
                  <a:gd name="T2" fmla="*/ 18 w 37"/>
                  <a:gd name="T3" fmla="*/ 38 h 38"/>
                  <a:gd name="T4" fmla="*/ 0 w 37"/>
                  <a:gd name="T5" fmla="*/ 20 h 38"/>
                  <a:gd name="T6" fmla="*/ 18 w 37"/>
                  <a:gd name="T7" fmla="*/ 0 h 38"/>
                  <a:gd name="T8" fmla="*/ 37 w 37"/>
                  <a:gd name="T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18" y="38"/>
                    </a:lnTo>
                    <a:lnTo>
                      <a:pt x="0" y="20"/>
                    </a:lnTo>
                    <a:lnTo>
                      <a:pt x="18" y="0"/>
                    </a:lnTo>
                    <a:lnTo>
                      <a:pt x="37" y="2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127"/>
              <p:cNvSpPr>
                <a:spLocks/>
              </p:cNvSpPr>
              <p:nvPr/>
            </p:nvSpPr>
            <p:spPr bwMode="auto">
              <a:xfrm>
                <a:off x="5214" y="738"/>
                <a:ext cx="37" cy="38"/>
              </a:xfrm>
              <a:custGeom>
                <a:avLst/>
                <a:gdLst>
                  <a:gd name="T0" fmla="*/ 37 w 37"/>
                  <a:gd name="T1" fmla="*/ 18 h 38"/>
                  <a:gd name="T2" fmla="*/ 19 w 37"/>
                  <a:gd name="T3" fmla="*/ 38 h 38"/>
                  <a:gd name="T4" fmla="*/ 0 w 37"/>
                  <a:gd name="T5" fmla="*/ 18 h 38"/>
                  <a:gd name="T6" fmla="*/ 19 w 37"/>
                  <a:gd name="T7" fmla="*/ 0 h 38"/>
                  <a:gd name="T8" fmla="*/ 37 w 37"/>
                  <a:gd name="T9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19" y="38"/>
                    </a:lnTo>
                    <a:lnTo>
                      <a:pt x="0" y="18"/>
                    </a:lnTo>
                    <a:lnTo>
                      <a:pt x="19" y="0"/>
                    </a:lnTo>
                    <a:lnTo>
                      <a:pt x="37" y="18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Oval 128"/>
              <p:cNvSpPr>
                <a:spLocks noChangeArrowheads="1"/>
              </p:cNvSpPr>
              <p:nvPr/>
            </p:nvSpPr>
            <p:spPr bwMode="auto">
              <a:xfrm>
                <a:off x="5318" y="655"/>
                <a:ext cx="16" cy="1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Oval 129"/>
              <p:cNvSpPr>
                <a:spLocks noChangeArrowheads="1"/>
              </p:cNvSpPr>
              <p:nvPr/>
            </p:nvSpPr>
            <p:spPr bwMode="auto">
              <a:xfrm>
                <a:off x="5318" y="655"/>
                <a:ext cx="16" cy="16"/>
              </a:xfrm>
              <a:prstGeom prst="ellips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130"/>
              <p:cNvSpPr>
                <a:spLocks/>
              </p:cNvSpPr>
              <p:nvPr/>
            </p:nvSpPr>
            <p:spPr bwMode="auto">
              <a:xfrm>
                <a:off x="5280" y="617"/>
                <a:ext cx="317" cy="315"/>
              </a:xfrm>
              <a:custGeom>
                <a:avLst/>
                <a:gdLst>
                  <a:gd name="T0" fmla="*/ 88 w 176"/>
                  <a:gd name="T1" fmla="*/ 175 h 175"/>
                  <a:gd name="T2" fmla="*/ 0 w 176"/>
                  <a:gd name="T3" fmla="*/ 88 h 175"/>
                  <a:gd name="T4" fmla="*/ 88 w 176"/>
                  <a:gd name="T5" fmla="*/ 0 h 175"/>
                  <a:gd name="T6" fmla="*/ 176 w 176"/>
                  <a:gd name="T7" fmla="*/ 8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6" h="175">
                    <a:moveTo>
                      <a:pt x="88" y="175"/>
                    </a:moveTo>
                    <a:cubicBezTo>
                      <a:pt x="39" y="175"/>
                      <a:pt x="0" y="136"/>
                      <a:pt x="0" y="88"/>
                    </a:cubicBezTo>
                    <a:cubicBezTo>
                      <a:pt x="0" y="39"/>
                      <a:pt x="39" y="0"/>
                      <a:pt x="88" y="0"/>
                    </a:cubicBezTo>
                    <a:cubicBezTo>
                      <a:pt x="136" y="0"/>
                      <a:pt x="176" y="39"/>
                      <a:pt x="176" y="88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131"/>
              <p:cNvSpPr>
                <a:spLocks/>
              </p:cNvSpPr>
              <p:nvPr/>
            </p:nvSpPr>
            <p:spPr bwMode="auto">
              <a:xfrm>
                <a:off x="1542" y="3532"/>
                <a:ext cx="257" cy="192"/>
              </a:xfrm>
              <a:custGeom>
                <a:avLst/>
                <a:gdLst>
                  <a:gd name="T0" fmla="*/ 143 w 143"/>
                  <a:gd name="T1" fmla="*/ 8 h 107"/>
                  <a:gd name="T2" fmla="*/ 135 w 143"/>
                  <a:gd name="T3" fmla="*/ 0 h 107"/>
                  <a:gd name="T4" fmla="*/ 8 w 143"/>
                  <a:gd name="T5" fmla="*/ 0 h 107"/>
                  <a:gd name="T6" fmla="*/ 0 w 143"/>
                  <a:gd name="T7" fmla="*/ 8 h 107"/>
                  <a:gd name="T8" fmla="*/ 0 w 143"/>
                  <a:gd name="T9" fmla="*/ 99 h 107"/>
                  <a:gd name="T10" fmla="*/ 8 w 143"/>
                  <a:gd name="T11" fmla="*/ 107 h 107"/>
                  <a:gd name="T12" fmla="*/ 135 w 143"/>
                  <a:gd name="T13" fmla="*/ 107 h 107"/>
                  <a:gd name="T14" fmla="*/ 143 w 143"/>
                  <a:gd name="T15" fmla="*/ 99 h 107"/>
                  <a:gd name="T16" fmla="*/ 143 w 143"/>
                  <a:gd name="T17" fmla="*/ 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107">
                    <a:moveTo>
                      <a:pt x="143" y="8"/>
                    </a:moveTo>
                    <a:cubicBezTo>
                      <a:pt x="143" y="4"/>
                      <a:pt x="140" y="0"/>
                      <a:pt x="135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3" y="107"/>
                      <a:pt x="8" y="107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40" y="107"/>
                      <a:pt x="143" y="104"/>
                      <a:pt x="143" y="99"/>
                    </a:cubicBezTo>
                    <a:lnTo>
                      <a:pt x="143" y="8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132"/>
              <p:cNvSpPr>
                <a:spLocks/>
              </p:cNvSpPr>
              <p:nvPr/>
            </p:nvSpPr>
            <p:spPr bwMode="auto">
              <a:xfrm>
                <a:off x="1558" y="3461"/>
                <a:ext cx="68" cy="33"/>
              </a:xfrm>
              <a:custGeom>
                <a:avLst/>
                <a:gdLst>
                  <a:gd name="T0" fmla="*/ 38 w 38"/>
                  <a:gd name="T1" fmla="*/ 8 h 18"/>
                  <a:gd name="T2" fmla="*/ 30 w 38"/>
                  <a:gd name="T3" fmla="*/ 0 h 18"/>
                  <a:gd name="T4" fmla="*/ 8 w 38"/>
                  <a:gd name="T5" fmla="*/ 0 h 18"/>
                  <a:gd name="T6" fmla="*/ 0 w 38"/>
                  <a:gd name="T7" fmla="*/ 8 h 18"/>
                  <a:gd name="T8" fmla="*/ 0 w 38"/>
                  <a:gd name="T9" fmla="*/ 10 h 18"/>
                  <a:gd name="T10" fmla="*/ 8 w 38"/>
                  <a:gd name="T11" fmla="*/ 18 h 18"/>
                  <a:gd name="T12" fmla="*/ 30 w 38"/>
                  <a:gd name="T13" fmla="*/ 18 h 18"/>
                  <a:gd name="T14" fmla="*/ 38 w 38"/>
                  <a:gd name="T15" fmla="*/ 10 h 18"/>
                  <a:gd name="T16" fmla="*/ 38 w 38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8">
                    <a:moveTo>
                      <a:pt x="38" y="8"/>
                    </a:moveTo>
                    <a:cubicBezTo>
                      <a:pt x="38" y="4"/>
                      <a:pt x="34" y="0"/>
                      <a:pt x="3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4"/>
                      <a:pt x="3" y="18"/>
                      <a:pt x="8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8"/>
                      <a:pt x="38" y="14"/>
                      <a:pt x="38" y="10"/>
                    </a:cubicBezTo>
                    <a:lnTo>
                      <a:pt x="3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133"/>
              <p:cNvSpPr>
                <a:spLocks/>
              </p:cNvSpPr>
              <p:nvPr/>
            </p:nvSpPr>
            <p:spPr bwMode="auto">
              <a:xfrm>
                <a:off x="1502" y="3488"/>
                <a:ext cx="272" cy="220"/>
              </a:xfrm>
              <a:custGeom>
                <a:avLst/>
                <a:gdLst>
                  <a:gd name="T0" fmla="*/ 151 w 151"/>
                  <a:gd name="T1" fmla="*/ 0 h 122"/>
                  <a:gd name="T2" fmla="*/ 16 w 151"/>
                  <a:gd name="T3" fmla="*/ 0 h 122"/>
                  <a:gd name="T4" fmla="*/ 0 w 151"/>
                  <a:gd name="T5" fmla="*/ 16 h 122"/>
                  <a:gd name="T6" fmla="*/ 0 w 151"/>
                  <a:gd name="T7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1" h="122">
                    <a:moveTo>
                      <a:pt x="151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0"/>
                      <a:pt x="0" y="8"/>
                      <a:pt x="0" y="16"/>
                    </a:cubicBezTo>
                    <a:cubicBezTo>
                      <a:pt x="0" y="122"/>
                      <a:pt x="0" y="122"/>
                      <a:pt x="0" y="122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Line 134"/>
              <p:cNvSpPr>
                <a:spLocks noChangeShapeType="1"/>
              </p:cNvSpPr>
              <p:nvPr/>
            </p:nvSpPr>
            <p:spPr bwMode="auto">
              <a:xfrm>
                <a:off x="3438" y="2178"/>
                <a:ext cx="18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Line 135"/>
              <p:cNvSpPr>
                <a:spLocks noChangeShapeType="1"/>
              </p:cNvSpPr>
              <p:nvPr/>
            </p:nvSpPr>
            <p:spPr bwMode="auto">
              <a:xfrm>
                <a:off x="3505" y="2178"/>
                <a:ext cx="0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136"/>
              <p:cNvSpPr>
                <a:spLocks/>
              </p:cNvSpPr>
              <p:nvPr/>
            </p:nvSpPr>
            <p:spPr bwMode="auto">
              <a:xfrm>
                <a:off x="3393" y="2135"/>
                <a:ext cx="273" cy="151"/>
              </a:xfrm>
              <a:custGeom>
                <a:avLst/>
                <a:gdLst>
                  <a:gd name="T0" fmla="*/ 122 w 152"/>
                  <a:gd name="T1" fmla="*/ 84 h 84"/>
                  <a:gd name="T2" fmla="*/ 144 w 152"/>
                  <a:gd name="T3" fmla="*/ 84 h 84"/>
                  <a:gd name="T4" fmla="*/ 152 w 152"/>
                  <a:gd name="T5" fmla="*/ 76 h 84"/>
                  <a:gd name="T6" fmla="*/ 152 w 152"/>
                  <a:gd name="T7" fmla="*/ 8 h 84"/>
                  <a:gd name="T8" fmla="*/ 144 w 152"/>
                  <a:gd name="T9" fmla="*/ 0 h 84"/>
                  <a:gd name="T10" fmla="*/ 8 w 152"/>
                  <a:gd name="T11" fmla="*/ 0 h 84"/>
                  <a:gd name="T12" fmla="*/ 0 w 152"/>
                  <a:gd name="T13" fmla="*/ 8 h 84"/>
                  <a:gd name="T14" fmla="*/ 0 w 152"/>
                  <a:gd name="T15" fmla="*/ 76 h 84"/>
                  <a:gd name="T16" fmla="*/ 8 w 152"/>
                  <a:gd name="T17" fmla="*/ 84 h 84"/>
                  <a:gd name="T18" fmla="*/ 30 w 152"/>
                  <a:gd name="T1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84">
                    <a:moveTo>
                      <a:pt x="122" y="84"/>
                    </a:moveTo>
                    <a:cubicBezTo>
                      <a:pt x="144" y="84"/>
                      <a:pt x="144" y="84"/>
                      <a:pt x="144" y="84"/>
                    </a:cubicBezTo>
                    <a:cubicBezTo>
                      <a:pt x="148" y="84"/>
                      <a:pt x="152" y="81"/>
                      <a:pt x="152" y="76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152" y="3"/>
                      <a:pt x="148" y="0"/>
                      <a:pt x="144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81"/>
                      <a:pt x="4" y="84"/>
                      <a:pt x="8" y="84"/>
                    </a:cubicBezTo>
                    <a:cubicBezTo>
                      <a:pt x="30" y="84"/>
                      <a:pt x="30" y="84"/>
                      <a:pt x="30" y="84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137"/>
              <p:cNvSpPr>
                <a:spLocks/>
              </p:cNvSpPr>
              <p:nvPr/>
            </p:nvSpPr>
            <p:spPr bwMode="auto">
              <a:xfrm>
                <a:off x="3440" y="2066"/>
                <a:ext cx="180" cy="65"/>
              </a:xfrm>
              <a:custGeom>
                <a:avLst/>
                <a:gdLst>
                  <a:gd name="T0" fmla="*/ 100 w 100"/>
                  <a:gd name="T1" fmla="*/ 36 h 36"/>
                  <a:gd name="T2" fmla="*/ 100 w 100"/>
                  <a:gd name="T3" fmla="*/ 4 h 36"/>
                  <a:gd name="T4" fmla="*/ 96 w 100"/>
                  <a:gd name="T5" fmla="*/ 0 h 36"/>
                  <a:gd name="T6" fmla="*/ 4 w 100"/>
                  <a:gd name="T7" fmla="*/ 0 h 36"/>
                  <a:gd name="T8" fmla="*/ 0 w 100"/>
                  <a:gd name="T9" fmla="*/ 4 h 36"/>
                  <a:gd name="T10" fmla="*/ 0 w 10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36">
                    <a:moveTo>
                      <a:pt x="100" y="36"/>
                    </a:moveTo>
                    <a:cubicBezTo>
                      <a:pt x="100" y="4"/>
                      <a:pt x="100" y="4"/>
                      <a:pt x="100" y="4"/>
                    </a:cubicBezTo>
                    <a:cubicBezTo>
                      <a:pt x="100" y="2"/>
                      <a:pt x="98" y="0"/>
                      <a:pt x="9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36"/>
                      <a:pt x="0" y="36"/>
                      <a:pt x="0" y="36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138"/>
              <p:cNvSpPr>
                <a:spLocks/>
              </p:cNvSpPr>
              <p:nvPr/>
            </p:nvSpPr>
            <p:spPr bwMode="auto">
              <a:xfrm>
                <a:off x="3447" y="2234"/>
                <a:ext cx="165" cy="97"/>
              </a:xfrm>
              <a:custGeom>
                <a:avLst/>
                <a:gdLst>
                  <a:gd name="T0" fmla="*/ 84 w 92"/>
                  <a:gd name="T1" fmla="*/ 0 h 54"/>
                  <a:gd name="T2" fmla="*/ 92 w 92"/>
                  <a:gd name="T3" fmla="*/ 8 h 54"/>
                  <a:gd name="T4" fmla="*/ 92 w 92"/>
                  <a:gd name="T5" fmla="*/ 46 h 54"/>
                  <a:gd name="T6" fmla="*/ 84 w 92"/>
                  <a:gd name="T7" fmla="*/ 54 h 54"/>
                  <a:gd name="T8" fmla="*/ 8 w 92"/>
                  <a:gd name="T9" fmla="*/ 54 h 54"/>
                  <a:gd name="T10" fmla="*/ 0 w 92"/>
                  <a:gd name="T11" fmla="*/ 46 h 54"/>
                  <a:gd name="T12" fmla="*/ 0 w 92"/>
                  <a:gd name="T13" fmla="*/ 8 h 54"/>
                  <a:gd name="T14" fmla="*/ 8 w 92"/>
                  <a:gd name="T15" fmla="*/ 0 h 54"/>
                  <a:gd name="T16" fmla="*/ 84 w 92"/>
                  <a:gd name="T1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54">
                    <a:moveTo>
                      <a:pt x="84" y="0"/>
                    </a:moveTo>
                    <a:cubicBezTo>
                      <a:pt x="88" y="0"/>
                      <a:pt x="92" y="4"/>
                      <a:pt x="92" y="8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2" y="50"/>
                      <a:pt x="88" y="54"/>
                      <a:pt x="84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4" y="54"/>
                      <a:pt x="0" y="50"/>
                      <a:pt x="0" y="4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lnTo>
                      <a:pt x="84" y="0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139"/>
              <p:cNvSpPr>
                <a:spLocks/>
              </p:cNvSpPr>
              <p:nvPr/>
            </p:nvSpPr>
            <p:spPr bwMode="auto">
              <a:xfrm>
                <a:off x="2763" y="2142"/>
                <a:ext cx="281" cy="189"/>
              </a:xfrm>
              <a:custGeom>
                <a:avLst/>
                <a:gdLst>
                  <a:gd name="T0" fmla="*/ 156 w 156"/>
                  <a:gd name="T1" fmla="*/ 8 h 105"/>
                  <a:gd name="T2" fmla="*/ 148 w 156"/>
                  <a:gd name="T3" fmla="*/ 0 h 105"/>
                  <a:gd name="T4" fmla="*/ 8 w 156"/>
                  <a:gd name="T5" fmla="*/ 0 h 105"/>
                  <a:gd name="T6" fmla="*/ 0 w 156"/>
                  <a:gd name="T7" fmla="*/ 8 h 105"/>
                  <a:gd name="T8" fmla="*/ 0 w 156"/>
                  <a:gd name="T9" fmla="*/ 97 h 105"/>
                  <a:gd name="T10" fmla="*/ 8 w 156"/>
                  <a:gd name="T11" fmla="*/ 105 h 105"/>
                  <a:gd name="T12" fmla="*/ 148 w 156"/>
                  <a:gd name="T13" fmla="*/ 105 h 105"/>
                  <a:gd name="T14" fmla="*/ 156 w 156"/>
                  <a:gd name="T15" fmla="*/ 97 h 105"/>
                  <a:gd name="T16" fmla="*/ 156 w 156"/>
                  <a:gd name="T17" fmla="*/ 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6" h="105">
                    <a:moveTo>
                      <a:pt x="156" y="8"/>
                    </a:moveTo>
                    <a:cubicBezTo>
                      <a:pt x="156" y="3"/>
                      <a:pt x="152" y="0"/>
                      <a:pt x="14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101"/>
                      <a:pt x="4" y="105"/>
                      <a:pt x="8" y="105"/>
                    </a:cubicBezTo>
                    <a:cubicBezTo>
                      <a:pt x="148" y="105"/>
                      <a:pt x="148" y="105"/>
                      <a:pt x="148" y="105"/>
                    </a:cubicBezTo>
                    <a:cubicBezTo>
                      <a:pt x="152" y="105"/>
                      <a:pt x="156" y="101"/>
                      <a:pt x="156" y="97"/>
                    </a:cubicBezTo>
                    <a:lnTo>
                      <a:pt x="156" y="8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140"/>
              <p:cNvSpPr>
                <a:spLocks/>
              </p:cNvSpPr>
              <p:nvPr/>
            </p:nvSpPr>
            <p:spPr bwMode="auto">
              <a:xfrm>
                <a:off x="2828" y="2101"/>
                <a:ext cx="151" cy="32"/>
              </a:xfrm>
              <a:custGeom>
                <a:avLst/>
                <a:gdLst>
                  <a:gd name="T0" fmla="*/ 84 w 84"/>
                  <a:gd name="T1" fmla="*/ 18 h 18"/>
                  <a:gd name="T2" fmla="*/ 84 w 84"/>
                  <a:gd name="T3" fmla="*/ 8 h 18"/>
                  <a:gd name="T4" fmla="*/ 76 w 84"/>
                  <a:gd name="T5" fmla="*/ 0 h 18"/>
                  <a:gd name="T6" fmla="*/ 8 w 84"/>
                  <a:gd name="T7" fmla="*/ 0 h 18"/>
                  <a:gd name="T8" fmla="*/ 0 w 84"/>
                  <a:gd name="T9" fmla="*/ 8 h 18"/>
                  <a:gd name="T10" fmla="*/ 0 w 84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18">
                    <a:moveTo>
                      <a:pt x="84" y="18"/>
                    </a:moveTo>
                    <a:cubicBezTo>
                      <a:pt x="84" y="8"/>
                      <a:pt x="84" y="8"/>
                      <a:pt x="84" y="8"/>
                    </a:cubicBezTo>
                    <a:cubicBezTo>
                      <a:pt x="84" y="3"/>
                      <a:pt x="81" y="0"/>
                      <a:pt x="76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18"/>
                      <a:pt x="0" y="18"/>
                      <a:pt x="0" y="18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Line 141"/>
              <p:cNvSpPr>
                <a:spLocks noChangeShapeType="1"/>
              </p:cNvSpPr>
              <p:nvPr/>
            </p:nvSpPr>
            <p:spPr bwMode="auto">
              <a:xfrm>
                <a:off x="2763" y="2268"/>
                <a:ext cx="281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142"/>
              <p:cNvSpPr>
                <a:spLocks/>
              </p:cNvSpPr>
              <p:nvPr/>
            </p:nvSpPr>
            <p:spPr bwMode="auto">
              <a:xfrm>
                <a:off x="4010" y="2097"/>
                <a:ext cx="282" cy="234"/>
              </a:xfrm>
              <a:custGeom>
                <a:avLst/>
                <a:gdLst>
                  <a:gd name="T0" fmla="*/ 157 w 157"/>
                  <a:gd name="T1" fmla="*/ 8 h 130"/>
                  <a:gd name="T2" fmla="*/ 149 w 157"/>
                  <a:gd name="T3" fmla="*/ 0 h 130"/>
                  <a:gd name="T4" fmla="*/ 8 w 157"/>
                  <a:gd name="T5" fmla="*/ 0 h 130"/>
                  <a:gd name="T6" fmla="*/ 0 w 157"/>
                  <a:gd name="T7" fmla="*/ 8 h 130"/>
                  <a:gd name="T8" fmla="*/ 0 w 157"/>
                  <a:gd name="T9" fmla="*/ 122 h 130"/>
                  <a:gd name="T10" fmla="*/ 8 w 157"/>
                  <a:gd name="T11" fmla="*/ 130 h 130"/>
                  <a:gd name="T12" fmla="*/ 149 w 157"/>
                  <a:gd name="T13" fmla="*/ 130 h 130"/>
                  <a:gd name="T14" fmla="*/ 157 w 157"/>
                  <a:gd name="T15" fmla="*/ 122 h 130"/>
                  <a:gd name="T16" fmla="*/ 157 w 157"/>
                  <a:gd name="T17" fmla="*/ 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7" h="130">
                    <a:moveTo>
                      <a:pt x="157" y="8"/>
                    </a:moveTo>
                    <a:cubicBezTo>
                      <a:pt x="157" y="4"/>
                      <a:pt x="154" y="0"/>
                      <a:pt x="14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6"/>
                      <a:pt x="4" y="130"/>
                      <a:pt x="8" y="130"/>
                    </a:cubicBezTo>
                    <a:cubicBezTo>
                      <a:pt x="149" y="130"/>
                      <a:pt x="149" y="130"/>
                      <a:pt x="149" y="130"/>
                    </a:cubicBezTo>
                    <a:cubicBezTo>
                      <a:pt x="154" y="130"/>
                      <a:pt x="157" y="126"/>
                      <a:pt x="157" y="122"/>
                    </a:cubicBezTo>
                    <a:lnTo>
                      <a:pt x="157" y="8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Line 143"/>
              <p:cNvSpPr>
                <a:spLocks noChangeShapeType="1"/>
              </p:cNvSpPr>
              <p:nvPr/>
            </p:nvSpPr>
            <p:spPr bwMode="auto">
              <a:xfrm>
                <a:off x="4014" y="2165"/>
                <a:ext cx="278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Line 144"/>
              <p:cNvSpPr>
                <a:spLocks noChangeShapeType="1"/>
              </p:cNvSpPr>
              <p:nvPr/>
            </p:nvSpPr>
            <p:spPr bwMode="auto">
              <a:xfrm>
                <a:off x="4255" y="2133"/>
                <a:ext cx="0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Line 145"/>
              <p:cNvSpPr>
                <a:spLocks noChangeShapeType="1"/>
              </p:cNvSpPr>
              <p:nvPr/>
            </p:nvSpPr>
            <p:spPr bwMode="auto">
              <a:xfrm>
                <a:off x="4044" y="2133"/>
                <a:ext cx="0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Line 146"/>
              <p:cNvSpPr>
                <a:spLocks noChangeShapeType="1"/>
              </p:cNvSpPr>
              <p:nvPr/>
            </p:nvSpPr>
            <p:spPr bwMode="auto">
              <a:xfrm>
                <a:off x="4073" y="2133"/>
                <a:ext cx="0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147"/>
              <p:cNvSpPr>
                <a:spLocks/>
              </p:cNvSpPr>
              <p:nvPr/>
            </p:nvSpPr>
            <p:spPr bwMode="auto">
              <a:xfrm>
                <a:off x="4674" y="2045"/>
                <a:ext cx="219" cy="241"/>
              </a:xfrm>
              <a:custGeom>
                <a:avLst/>
                <a:gdLst>
                  <a:gd name="T0" fmla="*/ 122 w 122"/>
                  <a:gd name="T1" fmla="*/ 8 h 134"/>
                  <a:gd name="T2" fmla="*/ 114 w 122"/>
                  <a:gd name="T3" fmla="*/ 0 h 134"/>
                  <a:gd name="T4" fmla="*/ 8 w 122"/>
                  <a:gd name="T5" fmla="*/ 0 h 134"/>
                  <a:gd name="T6" fmla="*/ 0 w 122"/>
                  <a:gd name="T7" fmla="*/ 8 h 134"/>
                  <a:gd name="T8" fmla="*/ 0 w 122"/>
                  <a:gd name="T9" fmla="*/ 126 h 134"/>
                  <a:gd name="T10" fmla="*/ 8 w 122"/>
                  <a:gd name="T11" fmla="*/ 134 h 134"/>
                  <a:gd name="T12" fmla="*/ 114 w 122"/>
                  <a:gd name="T13" fmla="*/ 134 h 134"/>
                  <a:gd name="T14" fmla="*/ 122 w 122"/>
                  <a:gd name="T15" fmla="*/ 126 h 134"/>
                  <a:gd name="T16" fmla="*/ 122 w 122"/>
                  <a:gd name="T17" fmla="*/ 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2" h="134">
                    <a:moveTo>
                      <a:pt x="122" y="8"/>
                    </a:moveTo>
                    <a:cubicBezTo>
                      <a:pt x="122" y="4"/>
                      <a:pt x="119" y="0"/>
                      <a:pt x="114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30"/>
                      <a:pt x="4" y="134"/>
                      <a:pt x="8" y="134"/>
                    </a:cubicBezTo>
                    <a:cubicBezTo>
                      <a:pt x="114" y="134"/>
                      <a:pt x="114" y="134"/>
                      <a:pt x="114" y="134"/>
                    </a:cubicBezTo>
                    <a:cubicBezTo>
                      <a:pt x="119" y="134"/>
                      <a:pt x="122" y="130"/>
                      <a:pt x="122" y="126"/>
                    </a:cubicBezTo>
                    <a:lnTo>
                      <a:pt x="122" y="8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Line 148"/>
              <p:cNvSpPr>
                <a:spLocks noChangeShapeType="1"/>
              </p:cNvSpPr>
              <p:nvPr/>
            </p:nvSpPr>
            <p:spPr bwMode="auto">
              <a:xfrm>
                <a:off x="4688" y="2311"/>
                <a:ext cx="191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Line 149"/>
              <p:cNvSpPr>
                <a:spLocks noChangeShapeType="1"/>
              </p:cNvSpPr>
              <p:nvPr/>
            </p:nvSpPr>
            <p:spPr bwMode="auto">
              <a:xfrm>
                <a:off x="4703" y="2331"/>
                <a:ext cx="162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Line 150"/>
              <p:cNvSpPr>
                <a:spLocks noChangeShapeType="1"/>
              </p:cNvSpPr>
              <p:nvPr/>
            </p:nvSpPr>
            <p:spPr bwMode="auto">
              <a:xfrm>
                <a:off x="4717" y="2045"/>
                <a:ext cx="0" cy="241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151"/>
              <p:cNvSpPr>
                <a:spLocks/>
              </p:cNvSpPr>
              <p:nvPr/>
            </p:nvSpPr>
            <p:spPr bwMode="auto">
              <a:xfrm>
                <a:off x="4794" y="2052"/>
                <a:ext cx="63" cy="95"/>
              </a:xfrm>
              <a:custGeom>
                <a:avLst/>
                <a:gdLst>
                  <a:gd name="T0" fmla="*/ 63 w 63"/>
                  <a:gd name="T1" fmla="*/ 0 h 95"/>
                  <a:gd name="T2" fmla="*/ 63 w 63"/>
                  <a:gd name="T3" fmla="*/ 95 h 95"/>
                  <a:gd name="T4" fmla="*/ 33 w 63"/>
                  <a:gd name="T5" fmla="*/ 77 h 95"/>
                  <a:gd name="T6" fmla="*/ 0 w 63"/>
                  <a:gd name="T7" fmla="*/ 95 h 95"/>
                  <a:gd name="T8" fmla="*/ 0 w 63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95">
                    <a:moveTo>
                      <a:pt x="63" y="0"/>
                    </a:moveTo>
                    <a:lnTo>
                      <a:pt x="63" y="95"/>
                    </a:lnTo>
                    <a:lnTo>
                      <a:pt x="33" y="77"/>
                    </a:lnTo>
                    <a:lnTo>
                      <a:pt x="0" y="95"/>
                    </a:lnTo>
                    <a:lnTo>
                      <a:pt x="0" y="0"/>
                    </a:ln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152"/>
              <p:cNvSpPr>
                <a:spLocks/>
              </p:cNvSpPr>
              <p:nvPr/>
            </p:nvSpPr>
            <p:spPr bwMode="auto">
              <a:xfrm>
                <a:off x="6066" y="2228"/>
                <a:ext cx="97" cy="98"/>
              </a:xfrm>
              <a:custGeom>
                <a:avLst/>
                <a:gdLst>
                  <a:gd name="T0" fmla="*/ 0 w 54"/>
                  <a:gd name="T1" fmla="*/ 9 h 54"/>
                  <a:gd name="T2" fmla="*/ 6 w 54"/>
                  <a:gd name="T3" fmla="*/ 20 h 54"/>
                  <a:gd name="T4" fmla="*/ 39 w 54"/>
                  <a:gd name="T5" fmla="*/ 51 h 54"/>
                  <a:gd name="T6" fmla="*/ 50 w 54"/>
                  <a:gd name="T7" fmla="*/ 51 h 54"/>
                  <a:gd name="T8" fmla="*/ 51 w 54"/>
                  <a:gd name="T9" fmla="*/ 40 h 54"/>
                  <a:gd name="T10" fmla="*/ 19 w 54"/>
                  <a:gd name="T11" fmla="*/ 7 h 54"/>
                  <a:gd name="T12" fmla="*/ 9 w 54"/>
                  <a:gd name="T13" fmla="*/ 1 h 54"/>
                  <a:gd name="T14" fmla="*/ 2 w 54"/>
                  <a:gd name="T15" fmla="*/ 2 h 54"/>
                  <a:gd name="T16" fmla="*/ 0 w 54"/>
                  <a:gd name="T17" fmla="*/ 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54">
                    <a:moveTo>
                      <a:pt x="0" y="9"/>
                    </a:moveTo>
                    <a:cubicBezTo>
                      <a:pt x="0" y="12"/>
                      <a:pt x="3" y="17"/>
                      <a:pt x="6" y="20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42" y="54"/>
                      <a:pt x="47" y="54"/>
                      <a:pt x="50" y="51"/>
                    </a:cubicBezTo>
                    <a:cubicBezTo>
                      <a:pt x="54" y="48"/>
                      <a:pt x="54" y="43"/>
                      <a:pt x="51" y="40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6" y="3"/>
                      <a:pt x="11" y="1"/>
                      <a:pt x="9" y="1"/>
                    </a:cubicBezTo>
                    <a:cubicBezTo>
                      <a:pt x="6" y="0"/>
                      <a:pt x="3" y="1"/>
                      <a:pt x="2" y="2"/>
                    </a:cubicBezTo>
                    <a:cubicBezTo>
                      <a:pt x="1" y="3"/>
                      <a:pt x="0" y="6"/>
                      <a:pt x="0" y="9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Oval 153"/>
              <p:cNvSpPr>
                <a:spLocks noChangeArrowheads="1"/>
              </p:cNvSpPr>
              <p:nvPr/>
            </p:nvSpPr>
            <p:spPr bwMode="auto">
              <a:xfrm>
                <a:off x="5895" y="2057"/>
                <a:ext cx="177" cy="179"/>
              </a:xfrm>
              <a:prstGeom prst="ellips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154"/>
              <p:cNvSpPr>
                <a:spLocks/>
              </p:cNvSpPr>
              <p:nvPr/>
            </p:nvSpPr>
            <p:spPr bwMode="auto">
              <a:xfrm>
                <a:off x="5984" y="2092"/>
                <a:ext cx="55" cy="55"/>
              </a:xfrm>
              <a:custGeom>
                <a:avLst/>
                <a:gdLst>
                  <a:gd name="T0" fmla="*/ 0 w 31"/>
                  <a:gd name="T1" fmla="*/ 0 h 31"/>
                  <a:gd name="T2" fmla="*/ 31 w 31"/>
                  <a:gd name="T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cubicBezTo>
                      <a:pt x="17" y="0"/>
                      <a:pt x="31" y="14"/>
                      <a:pt x="31" y="31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155"/>
              <p:cNvSpPr>
                <a:spLocks/>
              </p:cNvSpPr>
              <p:nvPr/>
            </p:nvSpPr>
            <p:spPr bwMode="auto">
              <a:xfrm>
                <a:off x="6061" y="2225"/>
                <a:ext cx="9" cy="7"/>
              </a:xfrm>
              <a:custGeom>
                <a:avLst/>
                <a:gdLst>
                  <a:gd name="T0" fmla="*/ 9 w 9"/>
                  <a:gd name="T1" fmla="*/ 7 h 7"/>
                  <a:gd name="T2" fmla="*/ 0 w 9"/>
                  <a:gd name="T3" fmla="*/ 0 h 7"/>
                  <a:gd name="T4" fmla="*/ 9 w 9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lnTo>
                      <a:pt x="0" y="0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Line 156"/>
              <p:cNvSpPr>
                <a:spLocks noChangeShapeType="1"/>
              </p:cNvSpPr>
              <p:nvPr/>
            </p:nvSpPr>
            <p:spPr bwMode="auto">
              <a:xfrm flipH="1" flipV="1">
                <a:off x="6061" y="2225"/>
                <a:ext cx="9" cy="7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Line 157"/>
              <p:cNvSpPr>
                <a:spLocks noChangeShapeType="1"/>
              </p:cNvSpPr>
              <p:nvPr/>
            </p:nvSpPr>
            <p:spPr bwMode="auto">
              <a:xfrm flipH="1" flipV="1">
                <a:off x="6061" y="2225"/>
                <a:ext cx="9" cy="7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158"/>
              <p:cNvSpPr>
                <a:spLocks/>
              </p:cNvSpPr>
              <p:nvPr/>
            </p:nvSpPr>
            <p:spPr bwMode="auto">
              <a:xfrm>
                <a:off x="2172" y="2099"/>
                <a:ext cx="226" cy="201"/>
              </a:xfrm>
              <a:custGeom>
                <a:avLst/>
                <a:gdLst>
                  <a:gd name="T0" fmla="*/ 126 w 126"/>
                  <a:gd name="T1" fmla="*/ 112 h 112"/>
                  <a:gd name="T2" fmla="*/ 126 w 126"/>
                  <a:gd name="T3" fmla="*/ 63 h 112"/>
                  <a:gd name="T4" fmla="*/ 63 w 126"/>
                  <a:gd name="T5" fmla="*/ 0 h 112"/>
                  <a:gd name="T6" fmla="*/ 0 w 126"/>
                  <a:gd name="T7" fmla="*/ 63 h 112"/>
                  <a:gd name="T8" fmla="*/ 0 w 126"/>
                  <a:gd name="T9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112">
                    <a:moveTo>
                      <a:pt x="126" y="112"/>
                    </a:moveTo>
                    <a:cubicBezTo>
                      <a:pt x="126" y="63"/>
                      <a:pt x="126" y="63"/>
                      <a:pt x="126" y="63"/>
                    </a:cubicBezTo>
                    <a:cubicBezTo>
                      <a:pt x="126" y="29"/>
                      <a:pt x="98" y="0"/>
                      <a:pt x="63" y="0"/>
                    </a:cubicBezTo>
                    <a:cubicBezTo>
                      <a:pt x="28" y="0"/>
                      <a:pt x="0" y="29"/>
                      <a:pt x="0" y="63"/>
                    </a:cubicBezTo>
                    <a:cubicBezTo>
                      <a:pt x="0" y="112"/>
                      <a:pt x="0" y="112"/>
                      <a:pt x="0" y="112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159"/>
              <p:cNvSpPr>
                <a:spLocks/>
              </p:cNvSpPr>
              <p:nvPr/>
            </p:nvSpPr>
            <p:spPr bwMode="auto">
              <a:xfrm>
                <a:off x="2260" y="2302"/>
                <a:ext cx="50" cy="29"/>
              </a:xfrm>
              <a:custGeom>
                <a:avLst/>
                <a:gdLst>
                  <a:gd name="T0" fmla="*/ 0 w 28"/>
                  <a:gd name="T1" fmla="*/ 0 h 16"/>
                  <a:gd name="T2" fmla="*/ 0 w 28"/>
                  <a:gd name="T3" fmla="*/ 1 h 16"/>
                  <a:gd name="T4" fmla="*/ 14 w 28"/>
                  <a:gd name="T5" fmla="*/ 16 h 16"/>
                  <a:gd name="T6" fmla="*/ 28 w 28"/>
                  <a:gd name="T7" fmla="*/ 1 h 16"/>
                  <a:gd name="T8" fmla="*/ 28 w 28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9"/>
                      <a:pt x="6" y="16"/>
                      <a:pt x="14" y="16"/>
                    </a:cubicBezTo>
                    <a:cubicBezTo>
                      <a:pt x="22" y="16"/>
                      <a:pt x="28" y="9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160"/>
              <p:cNvSpPr>
                <a:spLocks/>
              </p:cNvSpPr>
              <p:nvPr/>
            </p:nvSpPr>
            <p:spPr bwMode="auto">
              <a:xfrm>
                <a:off x="2272" y="2084"/>
                <a:ext cx="27" cy="15"/>
              </a:xfrm>
              <a:custGeom>
                <a:avLst/>
                <a:gdLst>
                  <a:gd name="T0" fmla="*/ 15 w 15"/>
                  <a:gd name="T1" fmla="*/ 8 h 8"/>
                  <a:gd name="T2" fmla="*/ 15 w 15"/>
                  <a:gd name="T3" fmla="*/ 7 h 8"/>
                  <a:gd name="T4" fmla="*/ 7 w 15"/>
                  <a:gd name="T5" fmla="*/ 0 h 8"/>
                  <a:gd name="T6" fmla="*/ 0 w 15"/>
                  <a:gd name="T7" fmla="*/ 7 h 8"/>
                  <a:gd name="T8" fmla="*/ 0 w 1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5" y="7"/>
                      <a:pt x="15" y="7"/>
                      <a:pt x="15" y="7"/>
                    </a:cubicBezTo>
                    <a:cubicBezTo>
                      <a:pt x="15" y="3"/>
                      <a:pt x="12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Line 161"/>
              <p:cNvSpPr>
                <a:spLocks noChangeShapeType="1"/>
              </p:cNvSpPr>
              <p:nvPr/>
            </p:nvSpPr>
            <p:spPr bwMode="auto">
              <a:xfrm flipH="1">
                <a:off x="2154" y="2300"/>
                <a:ext cx="262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162"/>
              <p:cNvSpPr>
                <a:spLocks/>
              </p:cNvSpPr>
              <p:nvPr/>
            </p:nvSpPr>
            <p:spPr bwMode="auto">
              <a:xfrm>
                <a:off x="2299" y="2153"/>
                <a:ext cx="42" cy="39"/>
              </a:xfrm>
              <a:custGeom>
                <a:avLst/>
                <a:gdLst>
                  <a:gd name="T0" fmla="*/ 23 w 23"/>
                  <a:gd name="T1" fmla="*/ 22 h 22"/>
                  <a:gd name="T2" fmla="*/ 0 w 23"/>
                  <a:gd name="T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3" h="22">
                    <a:moveTo>
                      <a:pt x="23" y="22"/>
                    </a:moveTo>
                    <a:cubicBezTo>
                      <a:pt x="23" y="10"/>
                      <a:pt x="12" y="0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163"/>
              <p:cNvSpPr>
                <a:spLocks/>
              </p:cNvSpPr>
              <p:nvPr/>
            </p:nvSpPr>
            <p:spPr bwMode="auto">
              <a:xfrm>
                <a:off x="2760" y="2833"/>
                <a:ext cx="288" cy="202"/>
              </a:xfrm>
              <a:custGeom>
                <a:avLst/>
                <a:gdLst>
                  <a:gd name="T0" fmla="*/ 160 w 160"/>
                  <a:gd name="T1" fmla="*/ 104 h 112"/>
                  <a:gd name="T2" fmla="*/ 152 w 160"/>
                  <a:gd name="T3" fmla="*/ 112 h 112"/>
                  <a:gd name="T4" fmla="*/ 8 w 160"/>
                  <a:gd name="T5" fmla="*/ 112 h 112"/>
                  <a:gd name="T6" fmla="*/ 0 w 160"/>
                  <a:gd name="T7" fmla="*/ 104 h 112"/>
                  <a:gd name="T8" fmla="*/ 0 w 160"/>
                  <a:gd name="T9" fmla="*/ 8 h 112"/>
                  <a:gd name="T10" fmla="*/ 8 w 160"/>
                  <a:gd name="T11" fmla="*/ 0 h 112"/>
                  <a:gd name="T12" fmla="*/ 152 w 160"/>
                  <a:gd name="T13" fmla="*/ 0 h 112"/>
                  <a:gd name="T14" fmla="*/ 160 w 160"/>
                  <a:gd name="T15" fmla="*/ 8 h 112"/>
                  <a:gd name="T16" fmla="*/ 160 w 160"/>
                  <a:gd name="T17" fmla="*/ 10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0" h="112">
                    <a:moveTo>
                      <a:pt x="160" y="104"/>
                    </a:moveTo>
                    <a:cubicBezTo>
                      <a:pt x="160" y="108"/>
                      <a:pt x="157" y="112"/>
                      <a:pt x="152" y="112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4" y="112"/>
                      <a:pt x="0" y="108"/>
                      <a:pt x="0" y="104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7" y="0"/>
                      <a:pt x="160" y="3"/>
                      <a:pt x="160" y="8"/>
                    </a:cubicBezTo>
                    <a:lnTo>
                      <a:pt x="160" y="104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Line 164"/>
              <p:cNvSpPr>
                <a:spLocks noChangeShapeType="1"/>
              </p:cNvSpPr>
              <p:nvPr/>
            </p:nvSpPr>
            <p:spPr bwMode="auto">
              <a:xfrm>
                <a:off x="2760" y="2884"/>
                <a:ext cx="288" cy="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Line 165"/>
              <p:cNvSpPr>
                <a:spLocks noChangeShapeType="1"/>
              </p:cNvSpPr>
              <p:nvPr/>
            </p:nvSpPr>
            <p:spPr bwMode="auto">
              <a:xfrm>
                <a:off x="2807" y="2943"/>
                <a:ext cx="178" cy="0"/>
              </a:xfrm>
              <a:prstGeom prst="line">
                <a:avLst/>
              </a:prstGeom>
              <a:noFill/>
              <a:ln w="22225" cap="sq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Line 166"/>
              <p:cNvSpPr>
                <a:spLocks noChangeShapeType="1"/>
              </p:cNvSpPr>
              <p:nvPr/>
            </p:nvSpPr>
            <p:spPr bwMode="auto">
              <a:xfrm>
                <a:off x="2807" y="2972"/>
                <a:ext cx="136" cy="0"/>
              </a:xfrm>
              <a:prstGeom prst="line">
                <a:avLst/>
              </a:prstGeom>
              <a:noFill/>
              <a:ln w="22225" cap="sq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167"/>
              <p:cNvSpPr>
                <a:spLocks/>
              </p:cNvSpPr>
              <p:nvPr/>
            </p:nvSpPr>
            <p:spPr bwMode="auto">
              <a:xfrm>
                <a:off x="3382" y="2770"/>
                <a:ext cx="295" cy="265"/>
              </a:xfrm>
              <a:custGeom>
                <a:avLst/>
                <a:gdLst>
                  <a:gd name="T0" fmla="*/ 82 w 164"/>
                  <a:gd name="T1" fmla="*/ 42 h 147"/>
                  <a:gd name="T2" fmla="*/ 153 w 164"/>
                  <a:gd name="T3" fmla="*/ 75 h 147"/>
                  <a:gd name="T4" fmla="*/ 82 w 164"/>
                  <a:gd name="T5" fmla="*/ 147 h 147"/>
                  <a:gd name="T6" fmla="*/ 11 w 164"/>
                  <a:gd name="T7" fmla="*/ 75 h 147"/>
                  <a:gd name="T8" fmla="*/ 82 w 164"/>
                  <a:gd name="T9" fmla="*/ 4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4" h="147">
                    <a:moveTo>
                      <a:pt x="82" y="42"/>
                    </a:moveTo>
                    <a:cubicBezTo>
                      <a:pt x="108" y="0"/>
                      <a:pt x="164" y="28"/>
                      <a:pt x="153" y="75"/>
                    </a:cubicBezTo>
                    <a:cubicBezTo>
                      <a:pt x="142" y="122"/>
                      <a:pt x="82" y="147"/>
                      <a:pt x="82" y="147"/>
                    </a:cubicBezTo>
                    <a:cubicBezTo>
                      <a:pt x="82" y="147"/>
                      <a:pt x="21" y="122"/>
                      <a:pt x="11" y="75"/>
                    </a:cubicBezTo>
                    <a:cubicBezTo>
                      <a:pt x="0" y="28"/>
                      <a:pt x="56" y="0"/>
                      <a:pt x="82" y="42"/>
                    </a:cubicBez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168"/>
              <p:cNvSpPr>
                <a:spLocks/>
              </p:cNvSpPr>
              <p:nvPr/>
            </p:nvSpPr>
            <p:spPr bwMode="auto">
              <a:xfrm>
                <a:off x="4015" y="2767"/>
                <a:ext cx="268" cy="268"/>
              </a:xfrm>
              <a:custGeom>
                <a:avLst/>
                <a:gdLst>
                  <a:gd name="T0" fmla="*/ 65 w 149"/>
                  <a:gd name="T1" fmla="*/ 143 h 149"/>
                  <a:gd name="T2" fmla="*/ 51 w 149"/>
                  <a:gd name="T3" fmla="*/ 149 h 149"/>
                  <a:gd name="T4" fmla="*/ 8 w 149"/>
                  <a:gd name="T5" fmla="*/ 149 h 149"/>
                  <a:gd name="T6" fmla="*/ 0 w 149"/>
                  <a:gd name="T7" fmla="*/ 140 h 149"/>
                  <a:gd name="T8" fmla="*/ 0 w 149"/>
                  <a:gd name="T9" fmla="*/ 97 h 149"/>
                  <a:gd name="T10" fmla="*/ 6 w 149"/>
                  <a:gd name="T11" fmla="*/ 84 h 149"/>
                  <a:gd name="T12" fmla="*/ 86 w 149"/>
                  <a:gd name="T13" fmla="*/ 3 h 149"/>
                  <a:gd name="T14" fmla="*/ 98 w 149"/>
                  <a:gd name="T15" fmla="*/ 3 h 149"/>
                  <a:gd name="T16" fmla="*/ 146 w 149"/>
                  <a:gd name="T17" fmla="*/ 51 h 149"/>
                  <a:gd name="T18" fmla="*/ 146 w 149"/>
                  <a:gd name="T19" fmla="*/ 63 h 149"/>
                  <a:gd name="T20" fmla="*/ 65 w 149"/>
                  <a:gd name="T21" fmla="*/ 143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149">
                    <a:moveTo>
                      <a:pt x="65" y="143"/>
                    </a:moveTo>
                    <a:cubicBezTo>
                      <a:pt x="62" y="146"/>
                      <a:pt x="56" y="149"/>
                      <a:pt x="51" y="149"/>
                    </a:cubicBezTo>
                    <a:cubicBezTo>
                      <a:pt x="8" y="149"/>
                      <a:pt x="8" y="149"/>
                      <a:pt x="8" y="149"/>
                    </a:cubicBezTo>
                    <a:cubicBezTo>
                      <a:pt x="4" y="149"/>
                      <a:pt x="0" y="145"/>
                      <a:pt x="0" y="14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93"/>
                      <a:pt x="3" y="87"/>
                      <a:pt x="6" y="84"/>
                    </a:cubicBezTo>
                    <a:cubicBezTo>
                      <a:pt x="86" y="3"/>
                      <a:pt x="86" y="3"/>
                      <a:pt x="86" y="3"/>
                    </a:cubicBezTo>
                    <a:cubicBezTo>
                      <a:pt x="90" y="0"/>
                      <a:pt x="95" y="0"/>
                      <a:pt x="98" y="3"/>
                    </a:cubicBezTo>
                    <a:cubicBezTo>
                      <a:pt x="146" y="51"/>
                      <a:pt x="146" y="51"/>
                      <a:pt x="146" y="51"/>
                    </a:cubicBezTo>
                    <a:cubicBezTo>
                      <a:pt x="149" y="54"/>
                      <a:pt x="149" y="59"/>
                      <a:pt x="146" y="63"/>
                    </a:cubicBezTo>
                    <a:lnTo>
                      <a:pt x="65" y="143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169"/>
              <p:cNvSpPr>
                <a:spLocks/>
              </p:cNvSpPr>
              <p:nvPr/>
            </p:nvSpPr>
            <p:spPr bwMode="auto">
              <a:xfrm>
                <a:off x="4017" y="2927"/>
                <a:ext cx="106" cy="106"/>
              </a:xfrm>
              <a:custGeom>
                <a:avLst/>
                <a:gdLst>
                  <a:gd name="T0" fmla="*/ 0 w 106"/>
                  <a:gd name="T1" fmla="*/ 7 h 106"/>
                  <a:gd name="T2" fmla="*/ 36 w 106"/>
                  <a:gd name="T3" fmla="*/ 0 h 106"/>
                  <a:gd name="T4" fmla="*/ 36 w 106"/>
                  <a:gd name="T5" fmla="*/ 34 h 106"/>
                  <a:gd name="T6" fmla="*/ 70 w 106"/>
                  <a:gd name="T7" fmla="*/ 34 h 106"/>
                  <a:gd name="T8" fmla="*/ 72 w 106"/>
                  <a:gd name="T9" fmla="*/ 70 h 106"/>
                  <a:gd name="T10" fmla="*/ 106 w 106"/>
                  <a:gd name="T11" fmla="*/ 70 h 106"/>
                  <a:gd name="T12" fmla="*/ 99 w 106"/>
                  <a:gd name="T1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06">
                    <a:moveTo>
                      <a:pt x="0" y="7"/>
                    </a:moveTo>
                    <a:lnTo>
                      <a:pt x="36" y="0"/>
                    </a:lnTo>
                    <a:lnTo>
                      <a:pt x="36" y="34"/>
                    </a:lnTo>
                    <a:lnTo>
                      <a:pt x="70" y="34"/>
                    </a:lnTo>
                    <a:lnTo>
                      <a:pt x="72" y="70"/>
                    </a:lnTo>
                    <a:lnTo>
                      <a:pt x="106" y="70"/>
                    </a:lnTo>
                    <a:lnTo>
                      <a:pt x="99" y="106"/>
                    </a:lnTo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Line 170"/>
              <p:cNvSpPr>
                <a:spLocks noChangeShapeType="1"/>
              </p:cNvSpPr>
              <p:nvPr/>
            </p:nvSpPr>
            <p:spPr bwMode="auto">
              <a:xfrm flipV="1">
                <a:off x="4053" y="2783"/>
                <a:ext cx="144" cy="144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Line 171"/>
              <p:cNvSpPr>
                <a:spLocks noChangeShapeType="1"/>
              </p:cNvSpPr>
              <p:nvPr/>
            </p:nvSpPr>
            <p:spPr bwMode="auto">
              <a:xfrm flipV="1">
                <a:off x="4123" y="2855"/>
                <a:ext cx="144" cy="14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Line 172"/>
              <p:cNvSpPr>
                <a:spLocks noChangeShapeType="1"/>
              </p:cNvSpPr>
              <p:nvPr/>
            </p:nvSpPr>
            <p:spPr bwMode="auto">
              <a:xfrm flipV="1">
                <a:off x="4087" y="2819"/>
                <a:ext cx="144" cy="142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Line 173"/>
              <p:cNvSpPr>
                <a:spLocks noChangeShapeType="1"/>
              </p:cNvSpPr>
              <p:nvPr/>
            </p:nvSpPr>
            <p:spPr bwMode="auto">
              <a:xfrm>
                <a:off x="4019" y="3011"/>
                <a:ext cx="20" cy="20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Line 174"/>
              <p:cNvSpPr>
                <a:spLocks noChangeShapeType="1"/>
              </p:cNvSpPr>
              <p:nvPr/>
            </p:nvSpPr>
            <p:spPr bwMode="auto">
              <a:xfrm>
                <a:off x="4724" y="2876"/>
                <a:ext cx="4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Line 175"/>
              <p:cNvSpPr>
                <a:spLocks noChangeShapeType="1"/>
              </p:cNvSpPr>
              <p:nvPr/>
            </p:nvSpPr>
            <p:spPr bwMode="auto">
              <a:xfrm>
                <a:off x="4724" y="2898"/>
                <a:ext cx="60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Line 176"/>
              <p:cNvSpPr>
                <a:spLocks noChangeShapeType="1"/>
              </p:cNvSpPr>
              <p:nvPr/>
            </p:nvSpPr>
            <p:spPr bwMode="auto">
              <a:xfrm>
                <a:off x="4724" y="2921"/>
                <a:ext cx="38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Line 177"/>
              <p:cNvSpPr>
                <a:spLocks noChangeShapeType="1"/>
              </p:cNvSpPr>
              <p:nvPr/>
            </p:nvSpPr>
            <p:spPr bwMode="auto">
              <a:xfrm>
                <a:off x="4724" y="2990"/>
                <a:ext cx="52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178"/>
              <p:cNvSpPr>
                <a:spLocks/>
              </p:cNvSpPr>
              <p:nvPr/>
            </p:nvSpPr>
            <p:spPr bwMode="auto">
              <a:xfrm>
                <a:off x="4681" y="2819"/>
                <a:ext cx="205" cy="216"/>
              </a:xfrm>
              <a:custGeom>
                <a:avLst/>
                <a:gdLst>
                  <a:gd name="T0" fmla="*/ 114 w 114"/>
                  <a:gd name="T1" fmla="*/ 112 h 120"/>
                  <a:gd name="T2" fmla="*/ 106 w 114"/>
                  <a:gd name="T3" fmla="*/ 120 h 120"/>
                  <a:gd name="T4" fmla="*/ 8 w 114"/>
                  <a:gd name="T5" fmla="*/ 120 h 120"/>
                  <a:gd name="T6" fmla="*/ 0 w 114"/>
                  <a:gd name="T7" fmla="*/ 112 h 120"/>
                  <a:gd name="T8" fmla="*/ 0 w 114"/>
                  <a:gd name="T9" fmla="*/ 8 h 120"/>
                  <a:gd name="T10" fmla="*/ 8 w 114"/>
                  <a:gd name="T11" fmla="*/ 0 h 120"/>
                  <a:gd name="T12" fmla="*/ 106 w 114"/>
                  <a:gd name="T13" fmla="*/ 0 h 120"/>
                  <a:gd name="T14" fmla="*/ 114 w 114"/>
                  <a:gd name="T15" fmla="*/ 8 h 120"/>
                  <a:gd name="T16" fmla="*/ 114 w 114"/>
                  <a:gd name="T17" fmla="*/ 1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4" h="120">
                    <a:moveTo>
                      <a:pt x="114" y="112"/>
                    </a:moveTo>
                    <a:cubicBezTo>
                      <a:pt x="114" y="116"/>
                      <a:pt x="111" y="120"/>
                      <a:pt x="106" y="120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4" y="120"/>
                      <a:pt x="0" y="116"/>
                      <a:pt x="0" y="1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11" y="0"/>
                      <a:pt x="114" y="3"/>
                      <a:pt x="114" y="8"/>
                    </a:cubicBezTo>
                    <a:lnTo>
                      <a:pt x="114" y="112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179"/>
              <p:cNvSpPr>
                <a:spLocks/>
              </p:cNvSpPr>
              <p:nvPr/>
            </p:nvSpPr>
            <p:spPr bwMode="auto">
              <a:xfrm>
                <a:off x="4717" y="2803"/>
                <a:ext cx="27" cy="30"/>
              </a:xfrm>
              <a:custGeom>
                <a:avLst/>
                <a:gdLst>
                  <a:gd name="T0" fmla="*/ 15 w 15"/>
                  <a:gd name="T1" fmla="*/ 13 h 17"/>
                  <a:gd name="T2" fmla="*/ 11 w 15"/>
                  <a:gd name="T3" fmla="*/ 17 h 17"/>
                  <a:gd name="T4" fmla="*/ 4 w 15"/>
                  <a:gd name="T5" fmla="*/ 17 h 17"/>
                  <a:gd name="T6" fmla="*/ 0 w 15"/>
                  <a:gd name="T7" fmla="*/ 13 h 17"/>
                  <a:gd name="T8" fmla="*/ 0 w 15"/>
                  <a:gd name="T9" fmla="*/ 4 h 17"/>
                  <a:gd name="T10" fmla="*/ 4 w 15"/>
                  <a:gd name="T11" fmla="*/ 0 h 17"/>
                  <a:gd name="T12" fmla="*/ 11 w 15"/>
                  <a:gd name="T13" fmla="*/ 0 h 17"/>
                  <a:gd name="T14" fmla="*/ 15 w 15"/>
                  <a:gd name="T15" fmla="*/ 4 h 17"/>
                  <a:gd name="T16" fmla="*/ 15 w 15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5" y="13"/>
                    </a:moveTo>
                    <a:cubicBezTo>
                      <a:pt x="15" y="15"/>
                      <a:pt x="13" y="17"/>
                      <a:pt x="11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3" y="0"/>
                      <a:pt x="15" y="2"/>
                      <a:pt x="15" y="4"/>
                    </a:cubicBezTo>
                    <a:lnTo>
                      <a:pt x="15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180"/>
              <p:cNvSpPr>
                <a:spLocks/>
              </p:cNvSpPr>
              <p:nvPr/>
            </p:nvSpPr>
            <p:spPr bwMode="auto">
              <a:xfrm>
                <a:off x="4823" y="2803"/>
                <a:ext cx="29" cy="30"/>
              </a:xfrm>
              <a:custGeom>
                <a:avLst/>
                <a:gdLst>
                  <a:gd name="T0" fmla="*/ 16 w 16"/>
                  <a:gd name="T1" fmla="*/ 13 h 17"/>
                  <a:gd name="T2" fmla="*/ 12 w 16"/>
                  <a:gd name="T3" fmla="*/ 17 h 17"/>
                  <a:gd name="T4" fmla="*/ 4 w 16"/>
                  <a:gd name="T5" fmla="*/ 17 h 17"/>
                  <a:gd name="T6" fmla="*/ 0 w 16"/>
                  <a:gd name="T7" fmla="*/ 13 h 17"/>
                  <a:gd name="T8" fmla="*/ 0 w 16"/>
                  <a:gd name="T9" fmla="*/ 4 h 17"/>
                  <a:gd name="T10" fmla="*/ 4 w 16"/>
                  <a:gd name="T11" fmla="*/ 0 h 17"/>
                  <a:gd name="T12" fmla="*/ 12 w 16"/>
                  <a:gd name="T13" fmla="*/ 0 h 17"/>
                  <a:gd name="T14" fmla="*/ 16 w 16"/>
                  <a:gd name="T15" fmla="*/ 4 h 17"/>
                  <a:gd name="T16" fmla="*/ 16 w 16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16" y="13"/>
                    </a:moveTo>
                    <a:cubicBezTo>
                      <a:pt x="16" y="15"/>
                      <a:pt x="14" y="17"/>
                      <a:pt x="1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4" y="0"/>
                      <a:pt x="16" y="2"/>
                      <a:pt x="16" y="4"/>
                    </a:cubicBezTo>
                    <a:lnTo>
                      <a:pt x="1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Line 181"/>
              <p:cNvSpPr>
                <a:spLocks noChangeShapeType="1"/>
              </p:cNvSpPr>
              <p:nvPr/>
            </p:nvSpPr>
            <p:spPr bwMode="auto">
              <a:xfrm>
                <a:off x="4731" y="2732"/>
                <a:ext cx="0" cy="87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Line 182"/>
              <p:cNvSpPr>
                <a:spLocks noChangeShapeType="1"/>
              </p:cNvSpPr>
              <p:nvPr/>
            </p:nvSpPr>
            <p:spPr bwMode="auto">
              <a:xfrm>
                <a:off x="4838" y="2732"/>
                <a:ext cx="0" cy="87"/>
              </a:xfrm>
              <a:prstGeom prst="line">
                <a:avLst/>
              </a:pr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Line 183"/>
              <p:cNvSpPr>
                <a:spLocks noChangeShapeType="1"/>
              </p:cNvSpPr>
              <p:nvPr/>
            </p:nvSpPr>
            <p:spPr bwMode="auto">
              <a:xfrm>
                <a:off x="5314" y="2876"/>
                <a:ext cx="182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Line 184"/>
              <p:cNvSpPr>
                <a:spLocks noChangeShapeType="1"/>
              </p:cNvSpPr>
              <p:nvPr/>
            </p:nvSpPr>
            <p:spPr bwMode="auto">
              <a:xfrm>
                <a:off x="5314" y="2898"/>
                <a:ext cx="182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Line 185"/>
              <p:cNvSpPr>
                <a:spLocks noChangeShapeType="1"/>
              </p:cNvSpPr>
              <p:nvPr/>
            </p:nvSpPr>
            <p:spPr bwMode="auto">
              <a:xfrm>
                <a:off x="5314" y="2921"/>
                <a:ext cx="182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Line 186"/>
              <p:cNvSpPr>
                <a:spLocks noChangeShapeType="1"/>
              </p:cNvSpPr>
              <p:nvPr/>
            </p:nvSpPr>
            <p:spPr bwMode="auto">
              <a:xfrm>
                <a:off x="5314" y="2975"/>
                <a:ext cx="54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187"/>
              <p:cNvSpPr>
                <a:spLocks/>
              </p:cNvSpPr>
              <p:nvPr/>
            </p:nvSpPr>
            <p:spPr bwMode="auto">
              <a:xfrm>
                <a:off x="5266" y="2819"/>
                <a:ext cx="279" cy="216"/>
              </a:xfrm>
              <a:custGeom>
                <a:avLst/>
                <a:gdLst>
                  <a:gd name="T0" fmla="*/ 155 w 155"/>
                  <a:gd name="T1" fmla="*/ 112 h 120"/>
                  <a:gd name="T2" fmla="*/ 147 w 155"/>
                  <a:gd name="T3" fmla="*/ 120 h 120"/>
                  <a:gd name="T4" fmla="*/ 8 w 155"/>
                  <a:gd name="T5" fmla="*/ 120 h 120"/>
                  <a:gd name="T6" fmla="*/ 0 w 155"/>
                  <a:gd name="T7" fmla="*/ 112 h 120"/>
                  <a:gd name="T8" fmla="*/ 0 w 155"/>
                  <a:gd name="T9" fmla="*/ 8 h 120"/>
                  <a:gd name="T10" fmla="*/ 8 w 155"/>
                  <a:gd name="T11" fmla="*/ 0 h 120"/>
                  <a:gd name="T12" fmla="*/ 147 w 155"/>
                  <a:gd name="T13" fmla="*/ 0 h 120"/>
                  <a:gd name="T14" fmla="*/ 155 w 155"/>
                  <a:gd name="T15" fmla="*/ 8 h 120"/>
                  <a:gd name="T16" fmla="*/ 155 w 155"/>
                  <a:gd name="T17" fmla="*/ 1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5" h="120">
                    <a:moveTo>
                      <a:pt x="155" y="112"/>
                    </a:moveTo>
                    <a:cubicBezTo>
                      <a:pt x="155" y="116"/>
                      <a:pt x="151" y="120"/>
                      <a:pt x="147" y="120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4" y="120"/>
                      <a:pt x="0" y="116"/>
                      <a:pt x="0" y="1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51" y="0"/>
                      <a:pt x="155" y="3"/>
                      <a:pt x="155" y="8"/>
                    </a:cubicBezTo>
                    <a:lnTo>
                      <a:pt x="155" y="112"/>
                    </a:lnTo>
                    <a:close/>
                  </a:path>
                </a:pathLst>
              </a:custGeom>
              <a:noFill/>
              <a:ln w="222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188"/>
              <p:cNvSpPr>
                <a:spLocks/>
              </p:cNvSpPr>
              <p:nvPr/>
            </p:nvSpPr>
            <p:spPr bwMode="auto">
              <a:xfrm>
                <a:off x="5314" y="2803"/>
                <a:ext cx="27" cy="30"/>
              </a:xfrm>
              <a:custGeom>
                <a:avLst/>
                <a:gdLst>
                  <a:gd name="T0" fmla="*/ 15 w 15"/>
                  <a:gd name="T1" fmla="*/ 13 h 17"/>
                  <a:gd name="T2" fmla="*/ 11 w 15"/>
                  <a:gd name="T3" fmla="*/ 17 h 17"/>
                  <a:gd name="T4" fmla="*/ 4 w 15"/>
                  <a:gd name="T5" fmla="*/ 17 h 17"/>
                  <a:gd name="T6" fmla="*/ 0 w 15"/>
                  <a:gd name="T7" fmla="*/ 13 h 17"/>
                  <a:gd name="T8" fmla="*/ 0 w 15"/>
                  <a:gd name="T9" fmla="*/ 4 h 17"/>
                  <a:gd name="T10" fmla="*/ 4 w 15"/>
                  <a:gd name="T11" fmla="*/ 0 h 17"/>
                  <a:gd name="T12" fmla="*/ 11 w 15"/>
                  <a:gd name="T13" fmla="*/ 0 h 17"/>
                  <a:gd name="T14" fmla="*/ 15 w 15"/>
                  <a:gd name="T15" fmla="*/ 4 h 17"/>
                  <a:gd name="T16" fmla="*/ 15 w 15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5" y="13"/>
                    </a:moveTo>
                    <a:cubicBezTo>
                      <a:pt x="15" y="15"/>
                      <a:pt x="14" y="17"/>
                      <a:pt x="11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0"/>
                      <a:pt x="15" y="2"/>
                      <a:pt x="15" y="4"/>
                    </a:cubicBezTo>
                    <a:lnTo>
                      <a:pt x="15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189"/>
              <p:cNvSpPr>
                <a:spLocks/>
              </p:cNvSpPr>
              <p:nvPr/>
            </p:nvSpPr>
            <p:spPr bwMode="auto">
              <a:xfrm>
                <a:off x="5417" y="2803"/>
                <a:ext cx="27" cy="30"/>
              </a:xfrm>
              <a:custGeom>
                <a:avLst/>
                <a:gdLst>
                  <a:gd name="T0" fmla="*/ 15 w 15"/>
                  <a:gd name="T1" fmla="*/ 13 h 17"/>
                  <a:gd name="T2" fmla="*/ 11 w 15"/>
                  <a:gd name="T3" fmla="*/ 17 h 17"/>
                  <a:gd name="T4" fmla="*/ 4 w 15"/>
                  <a:gd name="T5" fmla="*/ 17 h 17"/>
                  <a:gd name="T6" fmla="*/ 0 w 15"/>
                  <a:gd name="T7" fmla="*/ 13 h 17"/>
                  <a:gd name="T8" fmla="*/ 0 w 15"/>
                  <a:gd name="T9" fmla="*/ 4 h 17"/>
                  <a:gd name="T10" fmla="*/ 4 w 15"/>
                  <a:gd name="T11" fmla="*/ 0 h 17"/>
                  <a:gd name="T12" fmla="*/ 11 w 15"/>
                  <a:gd name="T13" fmla="*/ 0 h 17"/>
                  <a:gd name="T14" fmla="*/ 15 w 15"/>
                  <a:gd name="T15" fmla="*/ 4 h 17"/>
                  <a:gd name="T16" fmla="*/ 15 w 15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5" y="13"/>
                    </a:moveTo>
                    <a:cubicBezTo>
                      <a:pt x="15" y="15"/>
                      <a:pt x="14" y="17"/>
                      <a:pt x="11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0"/>
                      <a:pt x="15" y="2"/>
                      <a:pt x="15" y="4"/>
                    </a:cubicBezTo>
                    <a:lnTo>
                      <a:pt x="15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190"/>
              <p:cNvSpPr>
                <a:spLocks/>
              </p:cNvSpPr>
              <p:nvPr/>
            </p:nvSpPr>
            <p:spPr bwMode="auto">
              <a:xfrm>
                <a:off x="5467" y="2803"/>
                <a:ext cx="29" cy="30"/>
              </a:xfrm>
              <a:custGeom>
                <a:avLst/>
                <a:gdLst>
                  <a:gd name="T0" fmla="*/ 16 w 16"/>
                  <a:gd name="T1" fmla="*/ 13 h 17"/>
                  <a:gd name="T2" fmla="*/ 12 w 16"/>
                  <a:gd name="T3" fmla="*/ 17 h 17"/>
                  <a:gd name="T4" fmla="*/ 4 w 16"/>
                  <a:gd name="T5" fmla="*/ 17 h 17"/>
                  <a:gd name="T6" fmla="*/ 0 w 16"/>
                  <a:gd name="T7" fmla="*/ 13 h 17"/>
                  <a:gd name="T8" fmla="*/ 0 w 16"/>
                  <a:gd name="T9" fmla="*/ 4 h 17"/>
                  <a:gd name="T10" fmla="*/ 4 w 16"/>
                  <a:gd name="T11" fmla="*/ 0 h 17"/>
                  <a:gd name="T12" fmla="*/ 12 w 16"/>
                  <a:gd name="T13" fmla="*/ 0 h 17"/>
                  <a:gd name="T14" fmla="*/ 16 w 16"/>
                  <a:gd name="T15" fmla="*/ 4 h 17"/>
                  <a:gd name="T16" fmla="*/ 16 w 16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16" y="13"/>
                    </a:moveTo>
                    <a:cubicBezTo>
                      <a:pt x="16" y="15"/>
                      <a:pt x="14" y="17"/>
                      <a:pt x="12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4" y="0"/>
                      <a:pt x="16" y="2"/>
                      <a:pt x="16" y="4"/>
                    </a:cubicBezTo>
                    <a:lnTo>
                      <a:pt x="1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191"/>
              <p:cNvSpPr>
                <a:spLocks/>
              </p:cNvSpPr>
              <p:nvPr/>
            </p:nvSpPr>
            <p:spPr bwMode="auto">
              <a:xfrm>
                <a:off x="5366" y="2803"/>
                <a:ext cx="27" cy="30"/>
              </a:xfrm>
              <a:custGeom>
                <a:avLst/>
                <a:gdLst>
                  <a:gd name="T0" fmla="*/ 15 w 15"/>
                  <a:gd name="T1" fmla="*/ 13 h 17"/>
                  <a:gd name="T2" fmla="*/ 11 w 15"/>
                  <a:gd name="T3" fmla="*/ 17 h 17"/>
                  <a:gd name="T4" fmla="*/ 4 w 15"/>
                  <a:gd name="T5" fmla="*/ 17 h 17"/>
                  <a:gd name="T6" fmla="*/ 0 w 15"/>
                  <a:gd name="T7" fmla="*/ 13 h 17"/>
                  <a:gd name="T8" fmla="*/ 0 w 15"/>
                  <a:gd name="T9" fmla="*/ 4 h 17"/>
                  <a:gd name="T10" fmla="*/ 4 w 15"/>
                  <a:gd name="T11" fmla="*/ 0 h 17"/>
                  <a:gd name="T12" fmla="*/ 11 w 15"/>
                  <a:gd name="T13" fmla="*/ 0 h 17"/>
                  <a:gd name="T14" fmla="*/ 15 w 15"/>
                  <a:gd name="T15" fmla="*/ 4 h 17"/>
                  <a:gd name="T16" fmla="*/ 15 w 15"/>
                  <a:gd name="T1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5" y="13"/>
                    </a:moveTo>
                    <a:cubicBezTo>
                      <a:pt x="15" y="15"/>
                      <a:pt x="13" y="17"/>
                      <a:pt x="11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7"/>
                      <a:pt x="0" y="15"/>
                      <a:pt x="0" y="1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3" y="0"/>
                      <a:pt x="15" y="2"/>
                      <a:pt x="15" y="4"/>
                    </a:cubicBezTo>
                    <a:lnTo>
                      <a:pt x="15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Line 192"/>
              <p:cNvSpPr>
                <a:spLocks noChangeShapeType="1"/>
              </p:cNvSpPr>
              <p:nvPr/>
            </p:nvSpPr>
            <p:spPr bwMode="auto">
              <a:xfrm>
                <a:off x="5926" y="2858"/>
                <a:ext cx="6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Line 193"/>
              <p:cNvSpPr>
                <a:spLocks noChangeShapeType="1"/>
              </p:cNvSpPr>
              <p:nvPr/>
            </p:nvSpPr>
            <p:spPr bwMode="auto">
              <a:xfrm>
                <a:off x="5926" y="2880"/>
                <a:ext cx="6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Line 194"/>
              <p:cNvSpPr>
                <a:spLocks noChangeShapeType="1"/>
              </p:cNvSpPr>
              <p:nvPr/>
            </p:nvSpPr>
            <p:spPr bwMode="auto">
              <a:xfrm>
                <a:off x="5926" y="2903"/>
                <a:ext cx="6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Line 195"/>
              <p:cNvSpPr>
                <a:spLocks noChangeShapeType="1"/>
              </p:cNvSpPr>
              <p:nvPr/>
            </p:nvSpPr>
            <p:spPr bwMode="auto">
              <a:xfrm>
                <a:off x="5926" y="2927"/>
                <a:ext cx="6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Line 196"/>
              <p:cNvSpPr>
                <a:spLocks noChangeShapeType="1"/>
              </p:cNvSpPr>
              <p:nvPr/>
            </p:nvSpPr>
            <p:spPr bwMode="auto">
              <a:xfrm>
                <a:off x="5926" y="2948"/>
                <a:ext cx="6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Line 197"/>
              <p:cNvSpPr>
                <a:spLocks noChangeShapeType="1"/>
              </p:cNvSpPr>
              <p:nvPr/>
            </p:nvSpPr>
            <p:spPr bwMode="auto">
              <a:xfrm>
                <a:off x="5926" y="2972"/>
                <a:ext cx="6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Line 198"/>
              <p:cNvSpPr>
                <a:spLocks noChangeShapeType="1"/>
              </p:cNvSpPr>
              <p:nvPr/>
            </p:nvSpPr>
            <p:spPr bwMode="auto">
              <a:xfrm>
                <a:off x="5926" y="2993"/>
                <a:ext cx="65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Line 199"/>
              <p:cNvSpPr>
                <a:spLocks noChangeShapeType="1"/>
              </p:cNvSpPr>
              <p:nvPr/>
            </p:nvSpPr>
            <p:spPr bwMode="auto">
              <a:xfrm>
                <a:off x="6072" y="2858"/>
                <a:ext cx="66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Line 200"/>
              <p:cNvSpPr>
                <a:spLocks noChangeShapeType="1"/>
              </p:cNvSpPr>
              <p:nvPr/>
            </p:nvSpPr>
            <p:spPr bwMode="auto">
              <a:xfrm>
                <a:off x="6072" y="2880"/>
                <a:ext cx="66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Line 201"/>
              <p:cNvSpPr>
                <a:spLocks noChangeShapeType="1"/>
              </p:cNvSpPr>
              <p:nvPr/>
            </p:nvSpPr>
            <p:spPr bwMode="auto">
              <a:xfrm>
                <a:off x="6072" y="2903"/>
                <a:ext cx="66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Line 202"/>
              <p:cNvSpPr>
                <a:spLocks noChangeShapeType="1"/>
              </p:cNvSpPr>
              <p:nvPr/>
            </p:nvSpPr>
            <p:spPr bwMode="auto">
              <a:xfrm>
                <a:off x="6072" y="2927"/>
                <a:ext cx="66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Line 203"/>
              <p:cNvSpPr>
                <a:spLocks noChangeShapeType="1"/>
              </p:cNvSpPr>
              <p:nvPr/>
            </p:nvSpPr>
            <p:spPr bwMode="auto">
              <a:xfrm>
                <a:off x="6072" y="2948"/>
                <a:ext cx="66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Line 204"/>
              <p:cNvSpPr>
                <a:spLocks noChangeShapeType="1"/>
              </p:cNvSpPr>
              <p:nvPr/>
            </p:nvSpPr>
            <p:spPr bwMode="auto">
              <a:xfrm>
                <a:off x="6072" y="2972"/>
                <a:ext cx="66" cy="0"/>
              </a:xfrm>
              <a:prstGeom prst="line">
                <a:avLst/>
              </a:pr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0" name="Line 206"/>
            <p:cNvSpPr>
              <a:spLocks noChangeShapeType="1"/>
            </p:cNvSpPr>
            <p:nvPr/>
          </p:nvSpPr>
          <p:spPr bwMode="auto">
            <a:xfrm>
              <a:off x="6072" y="2993"/>
              <a:ext cx="43" cy="0"/>
            </a:xfrm>
            <a:prstGeom prst="line">
              <a:avLst/>
            </a:pr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Line 207"/>
            <p:cNvSpPr>
              <a:spLocks noChangeShapeType="1"/>
            </p:cNvSpPr>
            <p:nvPr/>
          </p:nvSpPr>
          <p:spPr bwMode="auto">
            <a:xfrm flipV="1">
              <a:off x="6030" y="2819"/>
              <a:ext cx="0" cy="216"/>
            </a:xfrm>
            <a:prstGeom prst="line">
              <a:avLst/>
            </a:pr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8"/>
            <p:cNvSpPr>
              <a:spLocks/>
            </p:cNvSpPr>
            <p:nvPr/>
          </p:nvSpPr>
          <p:spPr bwMode="auto">
            <a:xfrm>
              <a:off x="5892" y="2819"/>
              <a:ext cx="279" cy="216"/>
            </a:xfrm>
            <a:custGeom>
              <a:avLst/>
              <a:gdLst>
                <a:gd name="T0" fmla="*/ 155 w 155"/>
                <a:gd name="T1" fmla="*/ 112 h 120"/>
                <a:gd name="T2" fmla="*/ 147 w 155"/>
                <a:gd name="T3" fmla="*/ 120 h 120"/>
                <a:gd name="T4" fmla="*/ 8 w 155"/>
                <a:gd name="T5" fmla="*/ 120 h 120"/>
                <a:gd name="T6" fmla="*/ 0 w 155"/>
                <a:gd name="T7" fmla="*/ 112 h 120"/>
                <a:gd name="T8" fmla="*/ 0 w 155"/>
                <a:gd name="T9" fmla="*/ 8 h 120"/>
                <a:gd name="T10" fmla="*/ 8 w 155"/>
                <a:gd name="T11" fmla="*/ 0 h 120"/>
                <a:gd name="T12" fmla="*/ 147 w 155"/>
                <a:gd name="T13" fmla="*/ 0 h 120"/>
                <a:gd name="T14" fmla="*/ 155 w 155"/>
                <a:gd name="T15" fmla="*/ 8 h 120"/>
                <a:gd name="T16" fmla="*/ 155 w 155"/>
                <a:gd name="T17" fmla="*/ 1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120">
                  <a:moveTo>
                    <a:pt x="155" y="112"/>
                  </a:moveTo>
                  <a:cubicBezTo>
                    <a:pt x="155" y="116"/>
                    <a:pt x="151" y="120"/>
                    <a:pt x="147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4" y="120"/>
                    <a:pt x="0" y="116"/>
                    <a:pt x="0" y="1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51" y="0"/>
                    <a:pt x="155" y="3"/>
                    <a:pt x="155" y="8"/>
                  </a:cubicBezTo>
                  <a:lnTo>
                    <a:pt x="155" y="112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9"/>
            <p:cNvSpPr>
              <a:spLocks/>
            </p:cNvSpPr>
            <p:nvPr/>
          </p:nvSpPr>
          <p:spPr bwMode="auto">
            <a:xfrm>
              <a:off x="6018" y="2983"/>
              <a:ext cx="27" cy="25"/>
            </a:xfrm>
            <a:custGeom>
              <a:avLst/>
              <a:gdLst>
                <a:gd name="T0" fmla="*/ 11 w 15"/>
                <a:gd name="T1" fmla="*/ 0 h 14"/>
                <a:gd name="T2" fmla="*/ 15 w 15"/>
                <a:gd name="T3" fmla="*/ 4 h 14"/>
                <a:gd name="T4" fmla="*/ 15 w 15"/>
                <a:gd name="T5" fmla="*/ 10 h 14"/>
                <a:gd name="T6" fmla="*/ 11 w 15"/>
                <a:gd name="T7" fmla="*/ 14 h 14"/>
                <a:gd name="T8" fmla="*/ 4 w 15"/>
                <a:gd name="T9" fmla="*/ 14 h 14"/>
                <a:gd name="T10" fmla="*/ 0 w 15"/>
                <a:gd name="T11" fmla="*/ 10 h 14"/>
                <a:gd name="T12" fmla="*/ 0 w 15"/>
                <a:gd name="T13" fmla="*/ 4 h 14"/>
                <a:gd name="T14" fmla="*/ 4 w 15"/>
                <a:gd name="T15" fmla="*/ 0 h 14"/>
                <a:gd name="T16" fmla="*/ 11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1" y="0"/>
                  </a:moveTo>
                  <a:cubicBezTo>
                    <a:pt x="13" y="0"/>
                    <a:pt x="15" y="2"/>
                    <a:pt x="15" y="4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2"/>
                    <a:pt x="13" y="14"/>
                    <a:pt x="11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10"/>
            <p:cNvSpPr>
              <a:spLocks/>
            </p:cNvSpPr>
            <p:nvPr/>
          </p:nvSpPr>
          <p:spPr bwMode="auto">
            <a:xfrm>
              <a:off x="6018" y="2891"/>
              <a:ext cx="27" cy="25"/>
            </a:xfrm>
            <a:custGeom>
              <a:avLst/>
              <a:gdLst>
                <a:gd name="T0" fmla="*/ 11 w 15"/>
                <a:gd name="T1" fmla="*/ 0 h 14"/>
                <a:gd name="T2" fmla="*/ 15 w 15"/>
                <a:gd name="T3" fmla="*/ 4 h 14"/>
                <a:gd name="T4" fmla="*/ 15 w 15"/>
                <a:gd name="T5" fmla="*/ 10 h 14"/>
                <a:gd name="T6" fmla="*/ 11 w 15"/>
                <a:gd name="T7" fmla="*/ 14 h 14"/>
                <a:gd name="T8" fmla="*/ 4 w 15"/>
                <a:gd name="T9" fmla="*/ 14 h 14"/>
                <a:gd name="T10" fmla="*/ 0 w 15"/>
                <a:gd name="T11" fmla="*/ 10 h 14"/>
                <a:gd name="T12" fmla="*/ 0 w 15"/>
                <a:gd name="T13" fmla="*/ 4 h 14"/>
                <a:gd name="T14" fmla="*/ 4 w 15"/>
                <a:gd name="T15" fmla="*/ 0 h 14"/>
                <a:gd name="T16" fmla="*/ 11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1" y="0"/>
                  </a:moveTo>
                  <a:cubicBezTo>
                    <a:pt x="13" y="0"/>
                    <a:pt x="15" y="2"/>
                    <a:pt x="15" y="4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2"/>
                    <a:pt x="13" y="14"/>
                    <a:pt x="11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11"/>
            <p:cNvSpPr>
              <a:spLocks/>
            </p:cNvSpPr>
            <p:nvPr/>
          </p:nvSpPr>
          <p:spPr bwMode="auto">
            <a:xfrm>
              <a:off x="6018" y="2844"/>
              <a:ext cx="27" cy="25"/>
            </a:xfrm>
            <a:custGeom>
              <a:avLst/>
              <a:gdLst>
                <a:gd name="T0" fmla="*/ 11 w 15"/>
                <a:gd name="T1" fmla="*/ 0 h 14"/>
                <a:gd name="T2" fmla="*/ 15 w 15"/>
                <a:gd name="T3" fmla="*/ 4 h 14"/>
                <a:gd name="T4" fmla="*/ 15 w 15"/>
                <a:gd name="T5" fmla="*/ 10 h 14"/>
                <a:gd name="T6" fmla="*/ 11 w 15"/>
                <a:gd name="T7" fmla="*/ 14 h 14"/>
                <a:gd name="T8" fmla="*/ 4 w 15"/>
                <a:gd name="T9" fmla="*/ 14 h 14"/>
                <a:gd name="T10" fmla="*/ 0 w 15"/>
                <a:gd name="T11" fmla="*/ 10 h 14"/>
                <a:gd name="T12" fmla="*/ 0 w 15"/>
                <a:gd name="T13" fmla="*/ 4 h 14"/>
                <a:gd name="T14" fmla="*/ 4 w 15"/>
                <a:gd name="T15" fmla="*/ 0 h 14"/>
                <a:gd name="T16" fmla="*/ 11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1" y="0"/>
                  </a:moveTo>
                  <a:cubicBezTo>
                    <a:pt x="13" y="0"/>
                    <a:pt x="15" y="2"/>
                    <a:pt x="15" y="4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2"/>
                    <a:pt x="13" y="14"/>
                    <a:pt x="11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12"/>
            <p:cNvSpPr>
              <a:spLocks/>
            </p:cNvSpPr>
            <p:nvPr/>
          </p:nvSpPr>
          <p:spPr bwMode="auto">
            <a:xfrm>
              <a:off x="6018" y="2938"/>
              <a:ext cx="27" cy="23"/>
            </a:xfrm>
            <a:custGeom>
              <a:avLst/>
              <a:gdLst>
                <a:gd name="T0" fmla="*/ 11 w 15"/>
                <a:gd name="T1" fmla="*/ 0 h 13"/>
                <a:gd name="T2" fmla="*/ 15 w 15"/>
                <a:gd name="T3" fmla="*/ 4 h 13"/>
                <a:gd name="T4" fmla="*/ 15 w 15"/>
                <a:gd name="T5" fmla="*/ 9 h 13"/>
                <a:gd name="T6" fmla="*/ 11 w 15"/>
                <a:gd name="T7" fmla="*/ 13 h 13"/>
                <a:gd name="T8" fmla="*/ 4 w 15"/>
                <a:gd name="T9" fmla="*/ 13 h 13"/>
                <a:gd name="T10" fmla="*/ 0 w 15"/>
                <a:gd name="T11" fmla="*/ 9 h 13"/>
                <a:gd name="T12" fmla="*/ 0 w 15"/>
                <a:gd name="T13" fmla="*/ 4 h 13"/>
                <a:gd name="T14" fmla="*/ 4 w 15"/>
                <a:gd name="T15" fmla="*/ 0 h 13"/>
                <a:gd name="T16" fmla="*/ 11 w 15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3">
                  <a:moveTo>
                    <a:pt x="11" y="0"/>
                  </a:moveTo>
                  <a:cubicBezTo>
                    <a:pt x="13" y="0"/>
                    <a:pt x="15" y="1"/>
                    <a:pt x="15" y="4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12"/>
                    <a:pt x="13" y="13"/>
                    <a:pt x="11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" y="13"/>
                    <a:pt x="0" y="12"/>
                    <a:pt x="0" y="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13"/>
            <p:cNvSpPr>
              <a:spLocks noEditPoints="1"/>
            </p:cNvSpPr>
            <p:nvPr/>
          </p:nvSpPr>
          <p:spPr bwMode="auto">
            <a:xfrm>
              <a:off x="6527" y="2776"/>
              <a:ext cx="259" cy="259"/>
            </a:xfrm>
            <a:custGeom>
              <a:avLst/>
              <a:gdLst>
                <a:gd name="T0" fmla="*/ 0 w 259"/>
                <a:gd name="T1" fmla="*/ 259 h 259"/>
                <a:gd name="T2" fmla="*/ 0 w 259"/>
                <a:gd name="T3" fmla="*/ 0 h 259"/>
                <a:gd name="T4" fmla="*/ 259 w 259"/>
                <a:gd name="T5" fmla="*/ 0 h 259"/>
                <a:gd name="T6" fmla="*/ 0 w 259"/>
                <a:gd name="T7" fmla="*/ 259 h 259"/>
                <a:gd name="T8" fmla="*/ 50 w 259"/>
                <a:gd name="T9" fmla="*/ 50 h 259"/>
                <a:gd name="T10" fmla="*/ 50 w 259"/>
                <a:gd name="T11" fmla="*/ 136 h 259"/>
                <a:gd name="T12" fmla="*/ 137 w 259"/>
                <a:gd name="T13" fmla="*/ 50 h 259"/>
                <a:gd name="T14" fmla="*/ 50 w 259"/>
                <a:gd name="T15" fmla="*/ 5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9" h="259">
                  <a:moveTo>
                    <a:pt x="0" y="259"/>
                  </a:moveTo>
                  <a:lnTo>
                    <a:pt x="0" y="0"/>
                  </a:lnTo>
                  <a:lnTo>
                    <a:pt x="259" y="0"/>
                  </a:lnTo>
                  <a:lnTo>
                    <a:pt x="0" y="259"/>
                  </a:lnTo>
                  <a:close/>
                  <a:moveTo>
                    <a:pt x="50" y="50"/>
                  </a:moveTo>
                  <a:lnTo>
                    <a:pt x="50" y="136"/>
                  </a:lnTo>
                  <a:lnTo>
                    <a:pt x="137" y="50"/>
                  </a:lnTo>
                  <a:lnTo>
                    <a:pt x="50" y="50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Line 214"/>
            <p:cNvSpPr>
              <a:spLocks noChangeShapeType="1"/>
            </p:cNvSpPr>
            <p:nvPr/>
          </p:nvSpPr>
          <p:spPr bwMode="auto">
            <a:xfrm>
              <a:off x="6570" y="2783"/>
              <a:ext cx="0" cy="12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Line 215"/>
            <p:cNvSpPr>
              <a:spLocks noChangeShapeType="1"/>
            </p:cNvSpPr>
            <p:nvPr/>
          </p:nvSpPr>
          <p:spPr bwMode="auto">
            <a:xfrm>
              <a:off x="6608" y="2783"/>
              <a:ext cx="0" cy="12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Line 216"/>
            <p:cNvSpPr>
              <a:spLocks noChangeShapeType="1"/>
            </p:cNvSpPr>
            <p:nvPr/>
          </p:nvSpPr>
          <p:spPr bwMode="auto">
            <a:xfrm>
              <a:off x="6647" y="2783"/>
              <a:ext cx="0" cy="12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Line 217"/>
            <p:cNvSpPr>
              <a:spLocks noChangeShapeType="1"/>
            </p:cNvSpPr>
            <p:nvPr/>
          </p:nvSpPr>
          <p:spPr bwMode="auto">
            <a:xfrm>
              <a:off x="6685" y="2783"/>
              <a:ext cx="0" cy="12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Line 218"/>
            <p:cNvSpPr>
              <a:spLocks noChangeShapeType="1"/>
            </p:cNvSpPr>
            <p:nvPr/>
          </p:nvSpPr>
          <p:spPr bwMode="auto">
            <a:xfrm>
              <a:off x="6723" y="2783"/>
              <a:ext cx="0" cy="12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19"/>
            <p:cNvSpPr>
              <a:spLocks/>
            </p:cNvSpPr>
            <p:nvPr/>
          </p:nvSpPr>
          <p:spPr bwMode="auto">
            <a:xfrm>
              <a:off x="864" y="3499"/>
              <a:ext cx="322" cy="234"/>
            </a:xfrm>
            <a:custGeom>
              <a:avLst/>
              <a:gdLst>
                <a:gd name="T0" fmla="*/ 169 w 179"/>
                <a:gd name="T1" fmla="*/ 110 h 130"/>
                <a:gd name="T2" fmla="*/ 124 w 179"/>
                <a:gd name="T3" fmla="*/ 120 h 130"/>
                <a:gd name="T4" fmla="*/ 111 w 179"/>
                <a:gd name="T5" fmla="*/ 81 h 130"/>
                <a:gd name="T6" fmla="*/ 107 w 179"/>
                <a:gd name="T7" fmla="*/ 86 h 130"/>
                <a:gd name="T8" fmla="*/ 0 w 179"/>
                <a:gd name="T9" fmla="*/ 21 h 130"/>
                <a:gd name="T10" fmla="*/ 38 w 179"/>
                <a:gd name="T11" fmla="*/ 14 h 130"/>
                <a:gd name="T12" fmla="*/ 122 w 179"/>
                <a:gd name="T13" fmla="*/ 64 h 130"/>
                <a:gd name="T14" fmla="*/ 118 w 179"/>
                <a:gd name="T15" fmla="*/ 69 h 130"/>
                <a:gd name="T16" fmla="*/ 159 w 179"/>
                <a:gd name="T17" fmla="*/ 65 h 130"/>
                <a:gd name="T18" fmla="*/ 169 w 179"/>
                <a:gd name="T19" fmla="*/ 11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30">
                  <a:moveTo>
                    <a:pt x="169" y="110"/>
                  </a:moveTo>
                  <a:cubicBezTo>
                    <a:pt x="160" y="125"/>
                    <a:pt x="139" y="130"/>
                    <a:pt x="124" y="120"/>
                  </a:cubicBezTo>
                  <a:cubicBezTo>
                    <a:pt x="111" y="112"/>
                    <a:pt x="106" y="95"/>
                    <a:pt x="111" y="81"/>
                  </a:cubicBezTo>
                  <a:cubicBezTo>
                    <a:pt x="107" y="86"/>
                    <a:pt x="107" y="86"/>
                    <a:pt x="107" y="8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16" y="0"/>
                    <a:pt x="38" y="14"/>
                  </a:cubicBezTo>
                  <a:cubicBezTo>
                    <a:pt x="60" y="28"/>
                    <a:pt x="122" y="64"/>
                    <a:pt x="122" y="64"/>
                  </a:cubicBezTo>
                  <a:cubicBezTo>
                    <a:pt x="118" y="69"/>
                    <a:pt x="118" y="69"/>
                    <a:pt x="118" y="69"/>
                  </a:cubicBezTo>
                  <a:cubicBezTo>
                    <a:pt x="129" y="58"/>
                    <a:pt x="146" y="56"/>
                    <a:pt x="159" y="65"/>
                  </a:cubicBezTo>
                  <a:cubicBezTo>
                    <a:pt x="175" y="74"/>
                    <a:pt x="179" y="95"/>
                    <a:pt x="169" y="110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20"/>
            <p:cNvSpPr>
              <a:spLocks/>
            </p:cNvSpPr>
            <p:nvPr/>
          </p:nvSpPr>
          <p:spPr bwMode="auto">
            <a:xfrm>
              <a:off x="1090" y="3636"/>
              <a:ext cx="56" cy="58"/>
            </a:xfrm>
            <a:custGeom>
              <a:avLst/>
              <a:gdLst>
                <a:gd name="T0" fmla="*/ 27 w 31"/>
                <a:gd name="T1" fmla="*/ 24 h 32"/>
                <a:gd name="T2" fmla="*/ 8 w 31"/>
                <a:gd name="T3" fmla="*/ 28 h 32"/>
                <a:gd name="T4" fmla="*/ 4 w 31"/>
                <a:gd name="T5" fmla="*/ 9 h 32"/>
                <a:gd name="T6" fmla="*/ 23 w 31"/>
                <a:gd name="T7" fmla="*/ 5 h 32"/>
                <a:gd name="T8" fmla="*/ 27 w 31"/>
                <a:gd name="T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7" y="24"/>
                  </a:moveTo>
                  <a:cubicBezTo>
                    <a:pt x="23" y="30"/>
                    <a:pt x="15" y="32"/>
                    <a:pt x="8" y="28"/>
                  </a:cubicBezTo>
                  <a:cubicBezTo>
                    <a:pt x="2" y="24"/>
                    <a:pt x="0" y="15"/>
                    <a:pt x="4" y="9"/>
                  </a:cubicBezTo>
                  <a:cubicBezTo>
                    <a:pt x="8" y="2"/>
                    <a:pt x="17" y="0"/>
                    <a:pt x="23" y="5"/>
                  </a:cubicBezTo>
                  <a:cubicBezTo>
                    <a:pt x="30" y="9"/>
                    <a:pt x="31" y="17"/>
                    <a:pt x="27" y="24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21"/>
            <p:cNvSpPr>
              <a:spLocks/>
            </p:cNvSpPr>
            <p:nvPr/>
          </p:nvSpPr>
          <p:spPr bwMode="auto">
            <a:xfrm>
              <a:off x="1031" y="3490"/>
              <a:ext cx="155" cy="123"/>
            </a:xfrm>
            <a:custGeom>
              <a:avLst/>
              <a:gdLst>
                <a:gd name="T0" fmla="*/ 63 w 86"/>
                <a:gd name="T1" fmla="*/ 68 h 68"/>
                <a:gd name="T2" fmla="*/ 66 w 86"/>
                <a:gd name="T3" fmla="*/ 66 h 68"/>
                <a:gd name="T4" fmla="*/ 76 w 86"/>
                <a:gd name="T5" fmla="*/ 20 h 68"/>
                <a:gd name="T6" fmla="*/ 31 w 86"/>
                <a:gd name="T7" fmla="*/ 10 h 68"/>
                <a:gd name="T8" fmla="*/ 18 w 86"/>
                <a:gd name="T9" fmla="*/ 49 h 68"/>
                <a:gd name="T10" fmla="*/ 14 w 86"/>
                <a:gd name="T11" fmla="*/ 44 h 68"/>
                <a:gd name="T12" fmla="*/ 0 w 86"/>
                <a:gd name="T13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68">
                  <a:moveTo>
                    <a:pt x="63" y="68"/>
                  </a:moveTo>
                  <a:cubicBezTo>
                    <a:pt x="64" y="67"/>
                    <a:pt x="65" y="66"/>
                    <a:pt x="66" y="66"/>
                  </a:cubicBezTo>
                  <a:cubicBezTo>
                    <a:pt x="82" y="56"/>
                    <a:pt x="86" y="36"/>
                    <a:pt x="76" y="20"/>
                  </a:cubicBezTo>
                  <a:cubicBezTo>
                    <a:pt x="67" y="5"/>
                    <a:pt x="46" y="0"/>
                    <a:pt x="31" y="10"/>
                  </a:cubicBezTo>
                  <a:cubicBezTo>
                    <a:pt x="18" y="19"/>
                    <a:pt x="13" y="35"/>
                    <a:pt x="18" y="49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22"/>
            <p:cNvSpPr>
              <a:spLocks/>
            </p:cNvSpPr>
            <p:nvPr/>
          </p:nvSpPr>
          <p:spPr bwMode="auto">
            <a:xfrm>
              <a:off x="1076" y="3600"/>
              <a:ext cx="16" cy="13"/>
            </a:xfrm>
            <a:custGeom>
              <a:avLst/>
              <a:gdLst>
                <a:gd name="T0" fmla="*/ 1 w 9"/>
                <a:gd name="T1" fmla="*/ 7 h 7"/>
                <a:gd name="T2" fmla="*/ 4 w 9"/>
                <a:gd name="T3" fmla="*/ 5 h 7"/>
                <a:gd name="T4" fmla="*/ 0 w 9"/>
                <a:gd name="T5" fmla="*/ 0 h 7"/>
                <a:gd name="T6" fmla="*/ 9 w 9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3" y="6"/>
                    <a:pt x="4" y="5"/>
                    <a:pt x="4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6" y="5"/>
                    <a:pt x="9" y="7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23"/>
            <p:cNvSpPr>
              <a:spLocks/>
            </p:cNvSpPr>
            <p:nvPr/>
          </p:nvSpPr>
          <p:spPr bwMode="auto">
            <a:xfrm>
              <a:off x="864" y="3613"/>
              <a:ext cx="167" cy="113"/>
            </a:xfrm>
            <a:custGeom>
              <a:avLst/>
              <a:gdLst>
                <a:gd name="T0" fmla="*/ 68 w 93"/>
                <a:gd name="T1" fmla="*/ 0 h 63"/>
                <a:gd name="T2" fmla="*/ 0 w 93"/>
                <a:gd name="T3" fmla="*/ 41 h 63"/>
                <a:gd name="T4" fmla="*/ 38 w 93"/>
                <a:gd name="T5" fmla="*/ 48 h 63"/>
                <a:gd name="T6" fmla="*/ 93 w 93"/>
                <a:gd name="T7" fmla="*/ 1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63">
                  <a:moveTo>
                    <a:pt x="68" y="0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16" y="63"/>
                    <a:pt x="38" y="48"/>
                  </a:cubicBezTo>
                  <a:cubicBezTo>
                    <a:pt x="50" y="41"/>
                    <a:pt x="74" y="26"/>
                    <a:pt x="93" y="15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24"/>
            <p:cNvSpPr>
              <a:spLocks/>
            </p:cNvSpPr>
            <p:nvPr/>
          </p:nvSpPr>
          <p:spPr bwMode="auto">
            <a:xfrm>
              <a:off x="1090" y="3530"/>
              <a:ext cx="56" cy="57"/>
            </a:xfrm>
            <a:custGeom>
              <a:avLst/>
              <a:gdLst>
                <a:gd name="T0" fmla="*/ 27 w 31"/>
                <a:gd name="T1" fmla="*/ 8 h 32"/>
                <a:gd name="T2" fmla="*/ 8 w 31"/>
                <a:gd name="T3" fmla="*/ 4 h 32"/>
                <a:gd name="T4" fmla="*/ 4 w 31"/>
                <a:gd name="T5" fmla="*/ 23 h 32"/>
                <a:gd name="T6" fmla="*/ 23 w 31"/>
                <a:gd name="T7" fmla="*/ 28 h 32"/>
                <a:gd name="T8" fmla="*/ 27 w 31"/>
                <a:gd name="T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7" y="8"/>
                  </a:moveTo>
                  <a:cubicBezTo>
                    <a:pt x="23" y="2"/>
                    <a:pt x="15" y="0"/>
                    <a:pt x="8" y="4"/>
                  </a:cubicBezTo>
                  <a:cubicBezTo>
                    <a:pt x="2" y="8"/>
                    <a:pt x="0" y="17"/>
                    <a:pt x="4" y="23"/>
                  </a:cubicBezTo>
                  <a:cubicBezTo>
                    <a:pt x="8" y="30"/>
                    <a:pt x="17" y="32"/>
                    <a:pt x="23" y="28"/>
                  </a:cubicBezTo>
                  <a:cubicBezTo>
                    <a:pt x="30" y="24"/>
                    <a:pt x="31" y="15"/>
                    <a:pt x="27" y="8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Oval 225"/>
            <p:cNvSpPr>
              <a:spLocks noChangeArrowheads="1"/>
            </p:cNvSpPr>
            <p:nvPr/>
          </p:nvSpPr>
          <p:spPr bwMode="auto">
            <a:xfrm>
              <a:off x="1029" y="3604"/>
              <a:ext cx="11" cy="1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26"/>
            <p:cNvSpPr>
              <a:spLocks/>
            </p:cNvSpPr>
            <p:nvPr/>
          </p:nvSpPr>
          <p:spPr bwMode="auto">
            <a:xfrm>
              <a:off x="2125" y="3508"/>
              <a:ext cx="295" cy="216"/>
            </a:xfrm>
            <a:custGeom>
              <a:avLst/>
              <a:gdLst>
                <a:gd name="T0" fmla="*/ 164 w 164"/>
                <a:gd name="T1" fmla="*/ 0 h 120"/>
                <a:gd name="T2" fmla="*/ 164 w 164"/>
                <a:gd name="T3" fmla="*/ 112 h 120"/>
                <a:gd name="T4" fmla="*/ 156 w 164"/>
                <a:gd name="T5" fmla="*/ 120 h 120"/>
                <a:gd name="T6" fmla="*/ 8 w 164"/>
                <a:gd name="T7" fmla="*/ 120 h 120"/>
                <a:gd name="T8" fmla="*/ 0 w 164"/>
                <a:gd name="T9" fmla="*/ 112 h 120"/>
                <a:gd name="T10" fmla="*/ 0 w 164"/>
                <a:gd name="T11" fmla="*/ 8 h 120"/>
                <a:gd name="T12" fmla="*/ 8 w 164"/>
                <a:gd name="T13" fmla="*/ 0 h 120"/>
                <a:gd name="T14" fmla="*/ 126 w 164"/>
                <a:gd name="T1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" h="120">
                  <a:moveTo>
                    <a:pt x="164" y="0"/>
                  </a:moveTo>
                  <a:cubicBezTo>
                    <a:pt x="164" y="112"/>
                    <a:pt x="164" y="112"/>
                    <a:pt x="164" y="112"/>
                  </a:cubicBezTo>
                  <a:cubicBezTo>
                    <a:pt x="164" y="117"/>
                    <a:pt x="161" y="120"/>
                    <a:pt x="156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4" y="120"/>
                    <a:pt x="0" y="117"/>
                    <a:pt x="0" y="1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27"/>
            <p:cNvSpPr>
              <a:spLocks/>
            </p:cNvSpPr>
            <p:nvPr/>
          </p:nvSpPr>
          <p:spPr bwMode="auto">
            <a:xfrm>
              <a:off x="2270" y="3454"/>
              <a:ext cx="171" cy="171"/>
            </a:xfrm>
            <a:custGeom>
              <a:avLst/>
              <a:gdLst>
                <a:gd name="T0" fmla="*/ 27 w 95"/>
                <a:gd name="T1" fmla="*/ 85 h 95"/>
                <a:gd name="T2" fmla="*/ 13 w 95"/>
                <a:gd name="T3" fmla="*/ 92 h 95"/>
                <a:gd name="T4" fmla="*/ 7 w 95"/>
                <a:gd name="T5" fmla="*/ 94 h 95"/>
                <a:gd name="T6" fmla="*/ 1 w 95"/>
                <a:gd name="T7" fmla="*/ 88 h 95"/>
                <a:gd name="T8" fmla="*/ 3 w 95"/>
                <a:gd name="T9" fmla="*/ 82 h 95"/>
                <a:gd name="T10" fmla="*/ 10 w 95"/>
                <a:gd name="T11" fmla="*/ 68 h 95"/>
                <a:gd name="T12" fmla="*/ 75 w 95"/>
                <a:gd name="T13" fmla="*/ 4 h 95"/>
                <a:gd name="T14" fmla="*/ 86 w 95"/>
                <a:gd name="T15" fmla="*/ 4 h 95"/>
                <a:gd name="T16" fmla="*/ 91 w 95"/>
                <a:gd name="T17" fmla="*/ 9 h 95"/>
                <a:gd name="T18" fmla="*/ 91 w 95"/>
                <a:gd name="T19" fmla="*/ 20 h 95"/>
                <a:gd name="T20" fmla="*/ 27 w 95"/>
                <a:gd name="T21" fmla="*/ 8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95">
                  <a:moveTo>
                    <a:pt x="27" y="85"/>
                  </a:moveTo>
                  <a:cubicBezTo>
                    <a:pt x="24" y="88"/>
                    <a:pt x="18" y="91"/>
                    <a:pt x="13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3" y="95"/>
                    <a:pt x="0" y="92"/>
                    <a:pt x="1" y="88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4" y="78"/>
                    <a:pt x="7" y="72"/>
                    <a:pt x="10" y="6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8" y="0"/>
                    <a:pt x="83" y="0"/>
                    <a:pt x="86" y="4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95" y="12"/>
                    <a:pt x="95" y="17"/>
                    <a:pt x="91" y="20"/>
                  </a:cubicBezTo>
                  <a:lnTo>
                    <a:pt x="27" y="85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28"/>
            <p:cNvSpPr>
              <a:spLocks/>
            </p:cNvSpPr>
            <p:nvPr/>
          </p:nvSpPr>
          <p:spPr bwMode="auto">
            <a:xfrm>
              <a:off x="2227" y="3546"/>
              <a:ext cx="157" cy="142"/>
            </a:xfrm>
            <a:custGeom>
              <a:avLst/>
              <a:gdLst>
                <a:gd name="T0" fmla="*/ 94 w 157"/>
                <a:gd name="T1" fmla="*/ 0 h 142"/>
                <a:gd name="T2" fmla="*/ 0 w 157"/>
                <a:gd name="T3" fmla="*/ 0 h 142"/>
                <a:gd name="T4" fmla="*/ 0 w 157"/>
                <a:gd name="T5" fmla="*/ 142 h 142"/>
                <a:gd name="T6" fmla="*/ 157 w 157"/>
                <a:gd name="T7" fmla="*/ 142 h 142"/>
                <a:gd name="T8" fmla="*/ 157 w 157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142">
                  <a:moveTo>
                    <a:pt x="94" y="0"/>
                  </a:moveTo>
                  <a:lnTo>
                    <a:pt x="0" y="0"/>
                  </a:lnTo>
                  <a:lnTo>
                    <a:pt x="0" y="142"/>
                  </a:lnTo>
                  <a:lnTo>
                    <a:pt x="157" y="142"/>
                  </a:lnTo>
                  <a:lnTo>
                    <a:pt x="157" y="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Rectangle 229"/>
            <p:cNvSpPr>
              <a:spLocks noChangeArrowheads="1"/>
            </p:cNvSpPr>
            <p:nvPr/>
          </p:nvSpPr>
          <p:spPr bwMode="auto">
            <a:xfrm>
              <a:off x="2159" y="3546"/>
              <a:ext cx="38" cy="34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Rectangle 230"/>
            <p:cNvSpPr>
              <a:spLocks noChangeArrowheads="1"/>
            </p:cNvSpPr>
            <p:nvPr/>
          </p:nvSpPr>
          <p:spPr bwMode="auto">
            <a:xfrm>
              <a:off x="2159" y="3600"/>
              <a:ext cx="38" cy="34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Rectangle 231"/>
            <p:cNvSpPr>
              <a:spLocks noChangeArrowheads="1"/>
            </p:cNvSpPr>
            <p:nvPr/>
          </p:nvSpPr>
          <p:spPr bwMode="auto">
            <a:xfrm>
              <a:off x="2159" y="3654"/>
              <a:ext cx="38" cy="34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32"/>
            <p:cNvSpPr>
              <a:spLocks/>
            </p:cNvSpPr>
            <p:nvPr/>
          </p:nvSpPr>
          <p:spPr bwMode="auto">
            <a:xfrm>
              <a:off x="2940" y="3623"/>
              <a:ext cx="95" cy="98"/>
            </a:xfrm>
            <a:custGeom>
              <a:avLst/>
              <a:gdLst>
                <a:gd name="T0" fmla="*/ 0 w 53"/>
                <a:gd name="T1" fmla="*/ 9 h 54"/>
                <a:gd name="T2" fmla="*/ 6 w 53"/>
                <a:gd name="T3" fmla="*/ 19 h 54"/>
                <a:gd name="T4" fmla="*/ 39 w 53"/>
                <a:gd name="T5" fmla="*/ 51 h 54"/>
                <a:gd name="T6" fmla="*/ 50 w 53"/>
                <a:gd name="T7" fmla="*/ 51 h 54"/>
                <a:gd name="T8" fmla="*/ 50 w 53"/>
                <a:gd name="T9" fmla="*/ 39 h 54"/>
                <a:gd name="T10" fmla="*/ 19 w 53"/>
                <a:gd name="T11" fmla="*/ 6 h 54"/>
                <a:gd name="T12" fmla="*/ 8 w 53"/>
                <a:gd name="T13" fmla="*/ 0 h 54"/>
                <a:gd name="T14" fmla="*/ 1 w 53"/>
                <a:gd name="T15" fmla="*/ 2 h 54"/>
                <a:gd name="T16" fmla="*/ 0 w 53"/>
                <a:gd name="T17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54">
                  <a:moveTo>
                    <a:pt x="0" y="9"/>
                  </a:moveTo>
                  <a:cubicBezTo>
                    <a:pt x="0" y="11"/>
                    <a:pt x="3" y="16"/>
                    <a:pt x="6" y="19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2" y="54"/>
                    <a:pt x="47" y="54"/>
                    <a:pt x="50" y="51"/>
                  </a:cubicBezTo>
                  <a:cubicBezTo>
                    <a:pt x="53" y="47"/>
                    <a:pt x="53" y="42"/>
                    <a:pt x="50" y="39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6" y="3"/>
                    <a:pt x="11" y="0"/>
                    <a:pt x="8" y="0"/>
                  </a:cubicBezTo>
                  <a:cubicBezTo>
                    <a:pt x="6" y="0"/>
                    <a:pt x="3" y="1"/>
                    <a:pt x="1" y="2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Oval 233"/>
            <p:cNvSpPr>
              <a:spLocks noChangeArrowheads="1"/>
            </p:cNvSpPr>
            <p:nvPr/>
          </p:nvSpPr>
          <p:spPr bwMode="auto">
            <a:xfrm>
              <a:off x="2769" y="3452"/>
              <a:ext cx="176" cy="177"/>
            </a:xfrm>
            <a:prstGeom prst="ellips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34"/>
            <p:cNvSpPr>
              <a:spLocks/>
            </p:cNvSpPr>
            <p:nvPr/>
          </p:nvSpPr>
          <p:spPr bwMode="auto">
            <a:xfrm>
              <a:off x="2934" y="3618"/>
              <a:ext cx="7" cy="9"/>
            </a:xfrm>
            <a:custGeom>
              <a:avLst/>
              <a:gdLst>
                <a:gd name="T0" fmla="*/ 7 w 7"/>
                <a:gd name="T1" fmla="*/ 9 h 9"/>
                <a:gd name="T2" fmla="*/ 0 w 7"/>
                <a:gd name="T3" fmla="*/ 0 h 9"/>
                <a:gd name="T4" fmla="*/ 7 w 7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lnTo>
                    <a:pt x="0" y="0"/>
                  </a:lnTo>
                  <a:lnTo>
                    <a:pt x="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Line 235"/>
            <p:cNvSpPr>
              <a:spLocks noChangeShapeType="1"/>
            </p:cNvSpPr>
            <p:nvPr/>
          </p:nvSpPr>
          <p:spPr bwMode="auto">
            <a:xfrm flipH="1" flipV="1">
              <a:off x="2934" y="3618"/>
              <a:ext cx="7" cy="9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Line 236"/>
            <p:cNvSpPr>
              <a:spLocks noChangeShapeType="1"/>
            </p:cNvSpPr>
            <p:nvPr/>
          </p:nvSpPr>
          <p:spPr bwMode="auto">
            <a:xfrm flipH="1" flipV="1">
              <a:off x="2934" y="3618"/>
              <a:ext cx="7" cy="9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Line 237"/>
            <p:cNvSpPr>
              <a:spLocks noChangeShapeType="1"/>
            </p:cNvSpPr>
            <p:nvPr/>
          </p:nvSpPr>
          <p:spPr bwMode="auto">
            <a:xfrm>
              <a:off x="2857" y="3508"/>
              <a:ext cx="0" cy="69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Line 238"/>
            <p:cNvSpPr>
              <a:spLocks noChangeShapeType="1"/>
            </p:cNvSpPr>
            <p:nvPr/>
          </p:nvSpPr>
          <p:spPr bwMode="auto">
            <a:xfrm>
              <a:off x="2823" y="3542"/>
              <a:ext cx="68" cy="0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39"/>
            <p:cNvSpPr>
              <a:spLocks/>
            </p:cNvSpPr>
            <p:nvPr/>
          </p:nvSpPr>
          <p:spPr bwMode="auto">
            <a:xfrm>
              <a:off x="3564" y="3623"/>
              <a:ext cx="97" cy="98"/>
            </a:xfrm>
            <a:custGeom>
              <a:avLst/>
              <a:gdLst>
                <a:gd name="T0" fmla="*/ 1 w 54"/>
                <a:gd name="T1" fmla="*/ 9 h 54"/>
                <a:gd name="T2" fmla="*/ 7 w 54"/>
                <a:gd name="T3" fmla="*/ 19 h 54"/>
                <a:gd name="T4" fmla="*/ 40 w 54"/>
                <a:gd name="T5" fmla="*/ 51 h 54"/>
                <a:gd name="T6" fmla="*/ 51 w 54"/>
                <a:gd name="T7" fmla="*/ 51 h 54"/>
                <a:gd name="T8" fmla="*/ 51 w 54"/>
                <a:gd name="T9" fmla="*/ 39 h 54"/>
                <a:gd name="T10" fmla="*/ 20 w 54"/>
                <a:gd name="T11" fmla="*/ 6 h 54"/>
                <a:gd name="T12" fmla="*/ 9 w 54"/>
                <a:gd name="T13" fmla="*/ 0 h 54"/>
                <a:gd name="T14" fmla="*/ 2 w 54"/>
                <a:gd name="T15" fmla="*/ 2 h 54"/>
                <a:gd name="T16" fmla="*/ 1 w 54"/>
                <a:gd name="T17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1" y="9"/>
                  </a:moveTo>
                  <a:cubicBezTo>
                    <a:pt x="1" y="11"/>
                    <a:pt x="3" y="16"/>
                    <a:pt x="7" y="19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3" y="54"/>
                    <a:pt x="48" y="54"/>
                    <a:pt x="51" y="51"/>
                  </a:cubicBezTo>
                  <a:cubicBezTo>
                    <a:pt x="54" y="47"/>
                    <a:pt x="54" y="42"/>
                    <a:pt x="51" y="39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7" y="3"/>
                    <a:pt x="12" y="0"/>
                    <a:pt x="9" y="0"/>
                  </a:cubicBezTo>
                  <a:cubicBezTo>
                    <a:pt x="6" y="0"/>
                    <a:pt x="3" y="1"/>
                    <a:pt x="2" y="2"/>
                  </a:cubicBezTo>
                  <a:cubicBezTo>
                    <a:pt x="1" y="3"/>
                    <a:pt x="0" y="6"/>
                    <a:pt x="1" y="9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Oval 240"/>
            <p:cNvSpPr>
              <a:spLocks noChangeArrowheads="1"/>
            </p:cNvSpPr>
            <p:nvPr/>
          </p:nvSpPr>
          <p:spPr bwMode="auto">
            <a:xfrm>
              <a:off x="3393" y="3452"/>
              <a:ext cx="178" cy="177"/>
            </a:xfrm>
            <a:prstGeom prst="ellips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41"/>
            <p:cNvSpPr>
              <a:spLocks/>
            </p:cNvSpPr>
            <p:nvPr/>
          </p:nvSpPr>
          <p:spPr bwMode="auto">
            <a:xfrm>
              <a:off x="3560" y="3618"/>
              <a:ext cx="8" cy="9"/>
            </a:xfrm>
            <a:custGeom>
              <a:avLst/>
              <a:gdLst>
                <a:gd name="T0" fmla="*/ 8 w 8"/>
                <a:gd name="T1" fmla="*/ 9 h 9"/>
                <a:gd name="T2" fmla="*/ 0 w 8"/>
                <a:gd name="T3" fmla="*/ 0 h 9"/>
                <a:gd name="T4" fmla="*/ 8 w 8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lnTo>
                    <a:pt x="0" y="0"/>
                  </a:lnTo>
                  <a:lnTo>
                    <a:pt x="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Line 242"/>
            <p:cNvSpPr>
              <a:spLocks noChangeShapeType="1"/>
            </p:cNvSpPr>
            <p:nvPr/>
          </p:nvSpPr>
          <p:spPr bwMode="auto">
            <a:xfrm flipH="1" flipV="1">
              <a:off x="3560" y="3618"/>
              <a:ext cx="8" cy="9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Line 243"/>
            <p:cNvSpPr>
              <a:spLocks noChangeShapeType="1"/>
            </p:cNvSpPr>
            <p:nvPr/>
          </p:nvSpPr>
          <p:spPr bwMode="auto">
            <a:xfrm flipH="1" flipV="1">
              <a:off x="3560" y="3618"/>
              <a:ext cx="8" cy="9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Line 244"/>
            <p:cNvSpPr>
              <a:spLocks noChangeShapeType="1"/>
            </p:cNvSpPr>
            <p:nvPr/>
          </p:nvSpPr>
          <p:spPr bwMode="auto">
            <a:xfrm>
              <a:off x="3449" y="3542"/>
              <a:ext cx="66" cy="0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45"/>
            <p:cNvSpPr>
              <a:spLocks/>
            </p:cNvSpPr>
            <p:nvPr/>
          </p:nvSpPr>
          <p:spPr bwMode="auto">
            <a:xfrm>
              <a:off x="4015" y="3616"/>
              <a:ext cx="224" cy="103"/>
            </a:xfrm>
            <a:custGeom>
              <a:avLst/>
              <a:gdLst>
                <a:gd name="T0" fmla="*/ 42 w 124"/>
                <a:gd name="T1" fmla="*/ 0 h 57"/>
                <a:gd name="T2" fmla="*/ 8 w 124"/>
                <a:gd name="T3" fmla="*/ 0 h 57"/>
                <a:gd name="T4" fmla="*/ 0 w 124"/>
                <a:gd name="T5" fmla="*/ 8 h 57"/>
                <a:gd name="T6" fmla="*/ 0 w 124"/>
                <a:gd name="T7" fmla="*/ 49 h 57"/>
                <a:gd name="T8" fmla="*/ 8 w 124"/>
                <a:gd name="T9" fmla="*/ 57 h 57"/>
                <a:gd name="T10" fmla="*/ 124 w 124"/>
                <a:gd name="T1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57">
                  <a:moveTo>
                    <a:pt x="4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3"/>
                    <a:pt x="4" y="57"/>
                    <a:pt x="8" y="57"/>
                  </a:cubicBezTo>
                  <a:cubicBezTo>
                    <a:pt x="124" y="57"/>
                    <a:pt x="124" y="57"/>
                    <a:pt x="124" y="57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46"/>
            <p:cNvSpPr>
              <a:spLocks/>
            </p:cNvSpPr>
            <p:nvPr/>
          </p:nvSpPr>
          <p:spPr bwMode="auto">
            <a:xfrm>
              <a:off x="4041" y="3494"/>
              <a:ext cx="147" cy="221"/>
            </a:xfrm>
            <a:custGeom>
              <a:avLst/>
              <a:gdLst>
                <a:gd name="T0" fmla="*/ 80 w 82"/>
                <a:gd name="T1" fmla="*/ 40 h 123"/>
                <a:gd name="T2" fmla="*/ 44 w 82"/>
                <a:gd name="T3" fmla="*/ 3 h 123"/>
                <a:gd name="T4" fmla="*/ 32 w 82"/>
                <a:gd name="T5" fmla="*/ 3 h 123"/>
                <a:gd name="T6" fmla="*/ 3 w 82"/>
                <a:gd name="T7" fmla="*/ 32 h 123"/>
                <a:gd name="T8" fmla="*/ 3 w 82"/>
                <a:gd name="T9" fmla="*/ 44 h 123"/>
                <a:gd name="T10" fmla="*/ 82 w 82"/>
                <a:gd name="T11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123">
                  <a:moveTo>
                    <a:pt x="80" y="40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1" y="0"/>
                    <a:pt x="35" y="0"/>
                    <a:pt x="32" y="3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0" y="35"/>
                    <a:pt x="0" y="41"/>
                    <a:pt x="3" y="44"/>
                  </a:cubicBezTo>
                  <a:cubicBezTo>
                    <a:pt x="82" y="123"/>
                    <a:pt x="82" y="123"/>
                    <a:pt x="82" y="123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47"/>
            <p:cNvSpPr>
              <a:spLocks/>
            </p:cNvSpPr>
            <p:nvPr/>
          </p:nvSpPr>
          <p:spPr bwMode="auto">
            <a:xfrm>
              <a:off x="4185" y="3488"/>
              <a:ext cx="102" cy="231"/>
            </a:xfrm>
            <a:custGeom>
              <a:avLst/>
              <a:gdLst>
                <a:gd name="T0" fmla="*/ 49 w 57"/>
                <a:gd name="T1" fmla="*/ 128 h 128"/>
                <a:gd name="T2" fmla="*/ 57 w 57"/>
                <a:gd name="T3" fmla="*/ 120 h 128"/>
                <a:gd name="T4" fmla="*/ 57 w 57"/>
                <a:gd name="T5" fmla="*/ 8 h 128"/>
                <a:gd name="T6" fmla="*/ 49 w 57"/>
                <a:gd name="T7" fmla="*/ 0 h 128"/>
                <a:gd name="T8" fmla="*/ 8 w 57"/>
                <a:gd name="T9" fmla="*/ 0 h 128"/>
                <a:gd name="T10" fmla="*/ 0 w 57"/>
                <a:gd name="T11" fmla="*/ 8 h 128"/>
                <a:gd name="T12" fmla="*/ 0 w 57"/>
                <a:gd name="T13" fmla="*/ 120 h 128"/>
                <a:gd name="T14" fmla="*/ 8 w 57"/>
                <a:gd name="T15" fmla="*/ 128 h 128"/>
                <a:gd name="T16" fmla="*/ 49 w 5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128">
                  <a:moveTo>
                    <a:pt x="49" y="128"/>
                  </a:moveTo>
                  <a:cubicBezTo>
                    <a:pt x="54" y="128"/>
                    <a:pt x="57" y="124"/>
                    <a:pt x="57" y="120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4"/>
                    <a:pt x="54" y="0"/>
                    <a:pt x="4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8" y="128"/>
                  </a:cubicBezTo>
                  <a:lnTo>
                    <a:pt x="49" y="128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Oval 248"/>
            <p:cNvSpPr>
              <a:spLocks noChangeArrowheads="1"/>
            </p:cNvSpPr>
            <p:nvPr/>
          </p:nvSpPr>
          <p:spPr bwMode="auto">
            <a:xfrm>
              <a:off x="4206" y="3683"/>
              <a:ext cx="16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Line 249"/>
            <p:cNvSpPr>
              <a:spLocks noChangeShapeType="1"/>
            </p:cNvSpPr>
            <p:nvPr/>
          </p:nvSpPr>
          <p:spPr bwMode="auto">
            <a:xfrm flipV="1">
              <a:off x="4685" y="3526"/>
              <a:ext cx="0" cy="61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Line 250"/>
            <p:cNvSpPr>
              <a:spLocks noChangeShapeType="1"/>
            </p:cNvSpPr>
            <p:nvPr/>
          </p:nvSpPr>
          <p:spPr bwMode="auto">
            <a:xfrm flipV="1">
              <a:off x="4685" y="3623"/>
              <a:ext cx="0" cy="65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Line 251"/>
            <p:cNvSpPr>
              <a:spLocks noChangeShapeType="1"/>
            </p:cNvSpPr>
            <p:nvPr/>
          </p:nvSpPr>
          <p:spPr bwMode="auto">
            <a:xfrm flipH="1">
              <a:off x="4703" y="3706"/>
              <a:ext cx="63" cy="0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Line 252"/>
            <p:cNvSpPr>
              <a:spLocks noChangeShapeType="1"/>
            </p:cNvSpPr>
            <p:nvPr/>
          </p:nvSpPr>
          <p:spPr bwMode="auto">
            <a:xfrm flipH="1">
              <a:off x="4802" y="3706"/>
              <a:ext cx="64" cy="0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Line 253"/>
            <p:cNvSpPr>
              <a:spLocks noChangeShapeType="1"/>
            </p:cNvSpPr>
            <p:nvPr/>
          </p:nvSpPr>
          <p:spPr bwMode="auto">
            <a:xfrm>
              <a:off x="4884" y="3623"/>
              <a:ext cx="0" cy="65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Line 254"/>
            <p:cNvSpPr>
              <a:spLocks noChangeShapeType="1"/>
            </p:cNvSpPr>
            <p:nvPr/>
          </p:nvSpPr>
          <p:spPr bwMode="auto">
            <a:xfrm>
              <a:off x="4884" y="3526"/>
              <a:ext cx="0" cy="61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Line 255"/>
            <p:cNvSpPr>
              <a:spLocks noChangeShapeType="1"/>
            </p:cNvSpPr>
            <p:nvPr/>
          </p:nvSpPr>
          <p:spPr bwMode="auto">
            <a:xfrm>
              <a:off x="4802" y="3506"/>
              <a:ext cx="64" cy="0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Line 256"/>
            <p:cNvSpPr>
              <a:spLocks noChangeShapeType="1"/>
            </p:cNvSpPr>
            <p:nvPr/>
          </p:nvSpPr>
          <p:spPr bwMode="auto">
            <a:xfrm>
              <a:off x="4703" y="3506"/>
              <a:ext cx="63" cy="0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Rectangle 257"/>
            <p:cNvSpPr>
              <a:spLocks noChangeArrowheads="1"/>
            </p:cNvSpPr>
            <p:nvPr/>
          </p:nvSpPr>
          <p:spPr bwMode="auto">
            <a:xfrm>
              <a:off x="4665" y="3487"/>
              <a:ext cx="38" cy="37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Rectangle 258"/>
            <p:cNvSpPr>
              <a:spLocks noChangeArrowheads="1"/>
            </p:cNvSpPr>
            <p:nvPr/>
          </p:nvSpPr>
          <p:spPr bwMode="auto">
            <a:xfrm>
              <a:off x="4866" y="3487"/>
              <a:ext cx="36" cy="37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Rectangle 259"/>
            <p:cNvSpPr>
              <a:spLocks noChangeArrowheads="1"/>
            </p:cNvSpPr>
            <p:nvPr/>
          </p:nvSpPr>
          <p:spPr bwMode="auto">
            <a:xfrm>
              <a:off x="4665" y="3587"/>
              <a:ext cx="38" cy="36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Rectangle 260"/>
            <p:cNvSpPr>
              <a:spLocks noChangeArrowheads="1"/>
            </p:cNvSpPr>
            <p:nvPr/>
          </p:nvSpPr>
          <p:spPr bwMode="auto">
            <a:xfrm>
              <a:off x="4866" y="3587"/>
              <a:ext cx="36" cy="36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Rectangle 261"/>
            <p:cNvSpPr>
              <a:spLocks noChangeArrowheads="1"/>
            </p:cNvSpPr>
            <p:nvPr/>
          </p:nvSpPr>
          <p:spPr bwMode="auto">
            <a:xfrm>
              <a:off x="4766" y="3487"/>
              <a:ext cx="36" cy="37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Rectangle 262"/>
            <p:cNvSpPr>
              <a:spLocks noChangeArrowheads="1"/>
            </p:cNvSpPr>
            <p:nvPr/>
          </p:nvSpPr>
          <p:spPr bwMode="auto">
            <a:xfrm>
              <a:off x="4665" y="3688"/>
              <a:ext cx="38" cy="36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Rectangle 263"/>
            <p:cNvSpPr>
              <a:spLocks noChangeArrowheads="1"/>
            </p:cNvSpPr>
            <p:nvPr/>
          </p:nvSpPr>
          <p:spPr bwMode="auto">
            <a:xfrm>
              <a:off x="4866" y="3688"/>
              <a:ext cx="36" cy="36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Rectangle 264"/>
            <p:cNvSpPr>
              <a:spLocks noChangeArrowheads="1"/>
            </p:cNvSpPr>
            <p:nvPr/>
          </p:nvSpPr>
          <p:spPr bwMode="auto">
            <a:xfrm>
              <a:off x="4766" y="3688"/>
              <a:ext cx="36" cy="36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Rectangle 265"/>
            <p:cNvSpPr>
              <a:spLocks noChangeArrowheads="1"/>
            </p:cNvSpPr>
            <p:nvPr/>
          </p:nvSpPr>
          <p:spPr bwMode="auto">
            <a:xfrm>
              <a:off x="4780" y="3602"/>
              <a:ext cx="9" cy="9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Oval 266"/>
            <p:cNvSpPr>
              <a:spLocks noChangeArrowheads="1"/>
            </p:cNvSpPr>
            <p:nvPr/>
          </p:nvSpPr>
          <p:spPr bwMode="auto">
            <a:xfrm>
              <a:off x="5271" y="3560"/>
              <a:ext cx="164" cy="164"/>
            </a:xfrm>
            <a:prstGeom prst="ellips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Oval 267"/>
            <p:cNvSpPr>
              <a:spLocks noChangeArrowheads="1"/>
            </p:cNvSpPr>
            <p:nvPr/>
          </p:nvSpPr>
          <p:spPr bwMode="auto">
            <a:xfrm>
              <a:off x="5375" y="3560"/>
              <a:ext cx="164" cy="164"/>
            </a:xfrm>
            <a:prstGeom prst="ellips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Oval 268"/>
            <p:cNvSpPr>
              <a:spLocks noChangeArrowheads="1"/>
            </p:cNvSpPr>
            <p:nvPr/>
          </p:nvSpPr>
          <p:spPr bwMode="auto">
            <a:xfrm>
              <a:off x="5323" y="3461"/>
              <a:ext cx="164" cy="166"/>
            </a:xfrm>
            <a:prstGeom prst="ellips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69"/>
            <p:cNvSpPr>
              <a:spLocks/>
            </p:cNvSpPr>
            <p:nvPr/>
          </p:nvSpPr>
          <p:spPr bwMode="auto">
            <a:xfrm>
              <a:off x="6656" y="3510"/>
              <a:ext cx="119" cy="214"/>
            </a:xfrm>
            <a:custGeom>
              <a:avLst/>
              <a:gdLst>
                <a:gd name="T0" fmla="*/ 119 w 119"/>
                <a:gd name="T1" fmla="*/ 142 h 214"/>
                <a:gd name="T2" fmla="*/ 0 w 119"/>
                <a:gd name="T3" fmla="*/ 214 h 214"/>
                <a:gd name="T4" fmla="*/ 0 w 119"/>
                <a:gd name="T5" fmla="*/ 70 h 214"/>
                <a:gd name="T6" fmla="*/ 119 w 119"/>
                <a:gd name="T7" fmla="*/ 0 h 214"/>
                <a:gd name="T8" fmla="*/ 119 w 119"/>
                <a:gd name="T9" fmla="*/ 142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214">
                  <a:moveTo>
                    <a:pt x="119" y="142"/>
                  </a:moveTo>
                  <a:lnTo>
                    <a:pt x="0" y="214"/>
                  </a:lnTo>
                  <a:lnTo>
                    <a:pt x="0" y="70"/>
                  </a:lnTo>
                  <a:lnTo>
                    <a:pt x="119" y="0"/>
                  </a:lnTo>
                  <a:lnTo>
                    <a:pt x="119" y="142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70"/>
            <p:cNvSpPr>
              <a:spLocks/>
            </p:cNvSpPr>
            <p:nvPr/>
          </p:nvSpPr>
          <p:spPr bwMode="auto">
            <a:xfrm>
              <a:off x="6536" y="3510"/>
              <a:ext cx="120" cy="214"/>
            </a:xfrm>
            <a:custGeom>
              <a:avLst/>
              <a:gdLst>
                <a:gd name="T0" fmla="*/ 120 w 120"/>
                <a:gd name="T1" fmla="*/ 70 h 214"/>
                <a:gd name="T2" fmla="*/ 0 w 120"/>
                <a:gd name="T3" fmla="*/ 0 h 214"/>
                <a:gd name="T4" fmla="*/ 0 w 120"/>
                <a:gd name="T5" fmla="*/ 142 h 214"/>
                <a:gd name="T6" fmla="*/ 120 w 120"/>
                <a:gd name="T7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14">
                  <a:moveTo>
                    <a:pt x="120" y="70"/>
                  </a:moveTo>
                  <a:lnTo>
                    <a:pt x="0" y="0"/>
                  </a:lnTo>
                  <a:lnTo>
                    <a:pt x="0" y="142"/>
                  </a:lnTo>
                  <a:lnTo>
                    <a:pt x="120" y="21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Line 271"/>
            <p:cNvSpPr>
              <a:spLocks noChangeShapeType="1"/>
            </p:cNvSpPr>
            <p:nvPr/>
          </p:nvSpPr>
          <p:spPr bwMode="auto">
            <a:xfrm flipV="1">
              <a:off x="6536" y="3438"/>
              <a:ext cx="120" cy="72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Line 272"/>
            <p:cNvSpPr>
              <a:spLocks noChangeShapeType="1"/>
            </p:cNvSpPr>
            <p:nvPr/>
          </p:nvSpPr>
          <p:spPr bwMode="auto">
            <a:xfrm flipH="1" flipV="1">
              <a:off x="6656" y="3438"/>
              <a:ext cx="119" cy="72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Rectangle 273"/>
            <p:cNvSpPr>
              <a:spLocks noChangeArrowheads="1"/>
            </p:cNvSpPr>
            <p:nvPr/>
          </p:nvSpPr>
          <p:spPr bwMode="auto">
            <a:xfrm>
              <a:off x="2245" y="2860"/>
              <a:ext cx="175" cy="175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74"/>
            <p:cNvSpPr>
              <a:spLocks/>
            </p:cNvSpPr>
            <p:nvPr/>
          </p:nvSpPr>
          <p:spPr bwMode="auto">
            <a:xfrm>
              <a:off x="2152" y="2767"/>
              <a:ext cx="174" cy="174"/>
            </a:xfrm>
            <a:custGeom>
              <a:avLst/>
              <a:gdLst>
                <a:gd name="T0" fmla="*/ 50 w 174"/>
                <a:gd name="T1" fmla="*/ 174 h 174"/>
                <a:gd name="T2" fmla="*/ 0 w 174"/>
                <a:gd name="T3" fmla="*/ 174 h 174"/>
                <a:gd name="T4" fmla="*/ 0 w 174"/>
                <a:gd name="T5" fmla="*/ 0 h 174"/>
                <a:gd name="T6" fmla="*/ 174 w 174"/>
                <a:gd name="T7" fmla="*/ 0 h 174"/>
                <a:gd name="T8" fmla="*/ 174 w 174"/>
                <a:gd name="T9" fmla="*/ 5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74">
                  <a:moveTo>
                    <a:pt x="50" y="174"/>
                  </a:moveTo>
                  <a:lnTo>
                    <a:pt x="0" y="174"/>
                  </a:lnTo>
                  <a:lnTo>
                    <a:pt x="0" y="0"/>
                  </a:lnTo>
                  <a:lnTo>
                    <a:pt x="174" y="0"/>
                  </a:lnTo>
                  <a:lnTo>
                    <a:pt x="174" y="50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Rectangle 275"/>
            <p:cNvSpPr>
              <a:spLocks noChangeArrowheads="1"/>
            </p:cNvSpPr>
            <p:nvPr/>
          </p:nvSpPr>
          <p:spPr bwMode="auto">
            <a:xfrm>
              <a:off x="2288" y="2903"/>
              <a:ext cx="89" cy="89"/>
            </a:xfrm>
            <a:prstGeom prst="rect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Line 276"/>
            <p:cNvSpPr>
              <a:spLocks noChangeShapeType="1"/>
            </p:cNvSpPr>
            <p:nvPr/>
          </p:nvSpPr>
          <p:spPr bwMode="auto">
            <a:xfrm flipV="1">
              <a:off x="2245" y="2860"/>
              <a:ext cx="175" cy="175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77"/>
            <p:cNvSpPr>
              <a:spLocks/>
            </p:cNvSpPr>
            <p:nvPr/>
          </p:nvSpPr>
          <p:spPr bwMode="auto">
            <a:xfrm>
              <a:off x="3985" y="1328"/>
              <a:ext cx="334" cy="303"/>
            </a:xfrm>
            <a:custGeom>
              <a:avLst/>
              <a:gdLst>
                <a:gd name="T0" fmla="*/ 136 w 186"/>
                <a:gd name="T1" fmla="*/ 6 h 168"/>
                <a:gd name="T2" fmla="*/ 122 w 186"/>
                <a:gd name="T3" fmla="*/ 0 h 168"/>
                <a:gd name="T4" fmla="*/ 94 w 186"/>
                <a:gd name="T5" fmla="*/ 0 h 168"/>
                <a:gd name="T6" fmla="*/ 81 w 186"/>
                <a:gd name="T7" fmla="*/ 6 h 168"/>
                <a:gd name="T8" fmla="*/ 3 w 186"/>
                <a:gd name="T9" fmla="*/ 84 h 168"/>
                <a:gd name="T10" fmla="*/ 3 w 186"/>
                <a:gd name="T11" fmla="*/ 95 h 168"/>
                <a:gd name="T12" fmla="*/ 72 w 186"/>
                <a:gd name="T13" fmla="*/ 165 h 168"/>
                <a:gd name="T14" fmla="*/ 83 w 186"/>
                <a:gd name="T15" fmla="*/ 165 h 168"/>
                <a:gd name="T16" fmla="*/ 183 w 186"/>
                <a:gd name="T17" fmla="*/ 65 h 168"/>
                <a:gd name="T18" fmla="*/ 183 w 186"/>
                <a:gd name="T19" fmla="*/ 53 h 168"/>
                <a:gd name="T20" fmla="*/ 136 w 186"/>
                <a:gd name="T21" fmla="*/ 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6" h="168">
                  <a:moveTo>
                    <a:pt x="136" y="6"/>
                  </a:moveTo>
                  <a:cubicBezTo>
                    <a:pt x="133" y="3"/>
                    <a:pt x="126" y="0"/>
                    <a:pt x="122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0" y="0"/>
                    <a:pt x="84" y="3"/>
                    <a:pt x="81" y="6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0" y="87"/>
                    <a:pt x="0" y="92"/>
                    <a:pt x="3" y="95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5" y="168"/>
                    <a:pt x="80" y="168"/>
                    <a:pt x="83" y="165"/>
                  </a:cubicBezTo>
                  <a:cubicBezTo>
                    <a:pt x="183" y="65"/>
                    <a:pt x="183" y="65"/>
                    <a:pt x="183" y="65"/>
                  </a:cubicBezTo>
                  <a:cubicBezTo>
                    <a:pt x="186" y="61"/>
                    <a:pt x="186" y="56"/>
                    <a:pt x="183" y="53"/>
                  </a:cubicBezTo>
                  <a:lnTo>
                    <a:pt x="136" y="6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78"/>
            <p:cNvSpPr>
              <a:spLocks/>
            </p:cNvSpPr>
            <p:nvPr/>
          </p:nvSpPr>
          <p:spPr bwMode="auto">
            <a:xfrm>
              <a:off x="4136" y="1336"/>
              <a:ext cx="86" cy="39"/>
            </a:xfrm>
            <a:custGeom>
              <a:avLst/>
              <a:gdLst>
                <a:gd name="T0" fmla="*/ 0 w 48"/>
                <a:gd name="T1" fmla="*/ 0 h 22"/>
                <a:gd name="T2" fmla="*/ 19 w 48"/>
                <a:gd name="T3" fmla="*/ 19 h 22"/>
                <a:gd name="T4" fmla="*/ 30 w 48"/>
                <a:gd name="T5" fmla="*/ 19 h 22"/>
                <a:gd name="T6" fmla="*/ 48 w 4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2">
                  <a:moveTo>
                    <a:pt x="0" y="0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22" y="22"/>
                    <a:pt x="27" y="22"/>
                    <a:pt x="30" y="19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79"/>
            <p:cNvSpPr>
              <a:spLocks/>
            </p:cNvSpPr>
            <p:nvPr/>
          </p:nvSpPr>
          <p:spPr bwMode="auto">
            <a:xfrm>
              <a:off x="4134" y="1390"/>
              <a:ext cx="36" cy="37"/>
            </a:xfrm>
            <a:custGeom>
              <a:avLst/>
              <a:gdLst>
                <a:gd name="T0" fmla="*/ 18 w 36"/>
                <a:gd name="T1" fmla="*/ 37 h 37"/>
                <a:gd name="T2" fmla="*/ 0 w 36"/>
                <a:gd name="T3" fmla="*/ 18 h 37"/>
                <a:gd name="T4" fmla="*/ 18 w 36"/>
                <a:gd name="T5" fmla="*/ 0 h 37"/>
                <a:gd name="T6" fmla="*/ 36 w 36"/>
                <a:gd name="T7" fmla="*/ 18 h 37"/>
                <a:gd name="T8" fmla="*/ 18 w 36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18" y="37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36" y="18"/>
                  </a:lnTo>
                  <a:lnTo>
                    <a:pt x="18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80"/>
            <p:cNvSpPr>
              <a:spLocks/>
            </p:cNvSpPr>
            <p:nvPr/>
          </p:nvSpPr>
          <p:spPr bwMode="auto">
            <a:xfrm>
              <a:off x="4134" y="1433"/>
              <a:ext cx="36" cy="36"/>
            </a:xfrm>
            <a:custGeom>
              <a:avLst/>
              <a:gdLst>
                <a:gd name="T0" fmla="*/ 18 w 36"/>
                <a:gd name="T1" fmla="*/ 36 h 36"/>
                <a:gd name="T2" fmla="*/ 0 w 36"/>
                <a:gd name="T3" fmla="*/ 18 h 36"/>
                <a:gd name="T4" fmla="*/ 18 w 36"/>
                <a:gd name="T5" fmla="*/ 0 h 36"/>
                <a:gd name="T6" fmla="*/ 36 w 36"/>
                <a:gd name="T7" fmla="*/ 18 h 36"/>
                <a:gd name="T8" fmla="*/ 18 w 3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18" y="36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36" y="18"/>
                  </a:lnTo>
                  <a:lnTo>
                    <a:pt x="18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81"/>
            <p:cNvSpPr>
              <a:spLocks/>
            </p:cNvSpPr>
            <p:nvPr/>
          </p:nvSpPr>
          <p:spPr bwMode="auto">
            <a:xfrm>
              <a:off x="4176" y="1474"/>
              <a:ext cx="37" cy="38"/>
            </a:xfrm>
            <a:custGeom>
              <a:avLst/>
              <a:gdLst>
                <a:gd name="T0" fmla="*/ 19 w 37"/>
                <a:gd name="T1" fmla="*/ 38 h 38"/>
                <a:gd name="T2" fmla="*/ 0 w 37"/>
                <a:gd name="T3" fmla="*/ 20 h 38"/>
                <a:gd name="T4" fmla="*/ 19 w 37"/>
                <a:gd name="T5" fmla="*/ 0 h 38"/>
                <a:gd name="T6" fmla="*/ 37 w 37"/>
                <a:gd name="T7" fmla="*/ 20 h 38"/>
                <a:gd name="T8" fmla="*/ 19 w 37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8">
                  <a:moveTo>
                    <a:pt x="19" y="38"/>
                  </a:moveTo>
                  <a:lnTo>
                    <a:pt x="0" y="20"/>
                  </a:lnTo>
                  <a:lnTo>
                    <a:pt x="19" y="0"/>
                  </a:lnTo>
                  <a:lnTo>
                    <a:pt x="37" y="20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82"/>
            <p:cNvSpPr>
              <a:spLocks/>
            </p:cNvSpPr>
            <p:nvPr/>
          </p:nvSpPr>
          <p:spPr bwMode="auto">
            <a:xfrm>
              <a:off x="4134" y="1474"/>
              <a:ext cx="36" cy="38"/>
            </a:xfrm>
            <a:custGeom>
              <a:avLst/>
              <a:gdLst>
                <a:gd name="T0" fmla="*/ 18 w 36"/>
                <a:gd name="T1" fmla="*/ 38 h 38"/>
                <a:gd name="T2" fmla="*/ 0 w 36"/>
                <a:gd name="T3" fmla="*/ 20 h 38"/>
                <a:gd name="T4" fmla="*/ 18 w 36"/>
                <a:gd name="T5" fmla="*/ 0 h 38"/>
                <a:gd name="T6" fmla="*/ 36 w 36"/>
                <a:gd name="T7" fmla="*/ 20 h 38"/>
                <a:gd name="T8" fmla="*/ 18 w 36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8">
                  <a:moveTo>
                    <a:pt x="18" y="38"/>
                  </a:moveTo>
                  <a:lnTo>
                    <a:pt x="0" y="20"/>
                  </a:lnTo>
                  <a:lnTo>
                    <a:pt x="18" y="0"/>
                  </a:lnTo>
                  <a:lnTo>
                    <a:pt x="36" y="20"/>
                  </a:lnTo>
                  <a:lnTo>
                    <a:pt x="18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83"/>
            <p:cNvSpPr>
              <a:spLocks/>
            </p:cNvSpPr>
            <p:nvPr/>
          </p:nvSpPr>
          <p:spPr bwMode="auto">
            <a:xfrm>
              <a:off x="4176" y="1433"/>
              <a:ext cx="37" cy="36"/>
            </a:xfrm>
            <a:custGeom>
              <a:avLst/>
              <a:gdLst>
                <a:gd name="T0" fmla="*/ 19 w 37"/>
                <a:gd name="T1" fmla="*/ 36 h 36"/>
                <a:gd name="T2" fmla="*/ 0 w 37"/>
                <a:gd name="T3" fmla="*/ 18 h 36"/>
                <a:gd name="T4" fmla="*/ 19 w 37"/>
                <a:gd name="T5" fmla="*/ 0 h 36"/>
                <a:gd name="T6" fmla="*/ 37 w 37"/>
                <a:gd name="T7" fmla="*/ 18 h 36"/>
                <a:gd name="T8" fmla="*/ 19 w 37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6">
                  <a:moveTo>
                    <a:pt x="19" y="36"/>
                  </a:moveTo>
                  <a:lnTo>
                    <a:pt x="0" y="18"/>
                  </a:lnTo>
                  <a:lnTo>
                    <a:pt x="19" y="0"/>
                  </a:lnTo>
                  <a:lnTo>
                    <a:pt x="37" y="18"/>
                  </a:lnTo>
                  <a:lnTo>
                    <a:pt x="19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84"/>
            <p:cNvSpPr>
              <a:spLocks/>
            </p:cNvSpPr>
            <p:nvPr/>
          </p:nvSpPr>
          <p:spPr bwMode="auto">
            <a:xfrm>
              <a:off x="4091" y="1433"/>
              <a:ext cx="38" cy="36"/>
            </a:xfrm>
            <a:custGeom>
              <a:avLst/>
              <a:gdLst>
                <a:gd name="T0" fmla="*/ 18 w 38"/>
                <a:gd name="T1" fmla="*/ 36 h 36"/>
                <a:gd name="T2" fmla="*/ 0 w 38"/>
                <a:gd name="T3" fmla="*/ 18 h 36"/>
                <a:gd name="T4" fmla="*/ 18 w 38"/>
                <a:gd name="T5" fmla="*/ 0 h 36"/>
                <a:gd name="T6" fmla="*/ 38 w 38"/>
                <a:gd name="T7" fmla="*/ 18 h 36"/>
                <a:gd name="T8" fmla="*/ 18 w 38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6">
                  <a:moveTo>
                    <a:pt x="18" y="36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38" y="18"/>
                  </a:lnTo>
                  <a:lnTo>
                    <a:pt x="18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85"/>
            <p:cNvSpPr>
              <a:spLocks/>
            </p:cNvSpPr>
            <p:nvPr/>
          </p:nvSpPr>
          <p:spPr bwMode="auto">
            <a:xfrm>
              <a:off x="4091" y="1517"/>
              <a:ext cx="38" cy="38"/>
            </a:xfrm>
            <a:custGeom>
              <a:avLst/>
              <a:gdLst>
                <a:gd name="T0" fmla="*/ 18 w 38"/>
                <a:gd name="T1" fmla="*/ 38 h 38"/>
                <a:gd name="T2" fmla="*/ 0 w 38"/>
                <a:gd name="T3" fmla="*/ 18 h 38"/>
                <a:gd name="T4" fmla="*/ 18 w 38"/>
                <a:gd name="T5" fmla="*/ 0 h 38"/>
                <a:gd name="T6" fmla="*/ 38 w 38"/>
                <a:gd name="T7" fmla="*/ 18 h 38"/>
                <a:gd name="T8" fmla="*/ 18 w 38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18" y="38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38" y="18"/>
                  </a:lnTo>
                  <a:lnTo>
                    <a:pt x="18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86"/>
            <p:cNvSpPr>
              <a:spLocks/>
            </p:cNvSpPr>
            <p:nvPr/>
          </p:nvSpPr>
          <p:spPr bwMode="auto">
            <a:xfrm>
              <a:off x="4048" y="1474"/>
              <a:ext cx="38" cy="38"/>
            </a:xfrm>
            <a:custGeom>
              <a:avLst/>
              <a:gdLst>
                <a:gd name="T0" fmla="*/ 20 w 38"/>
                <a:gd name="T1" fmla="*/ 38 h 38"/>
                <a:gd name="T2" fmla="*/ 0 w 38"/>
                <a:gd name="T3" fmla="*/ 20 h 38"/>
                <a:gd name="T4" fmla="*/ 20 w 38"/>
                <a:gd name="T5" fmla="*/ 0 h 38"/>
                <a:gd name="T6" fmla="*/ 38 w 38"/>
                <a:gd name="T7" fmla="*/ 20 h 38"/>
                <a:gd name="T8" fmla="*/ 20 w 38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20" y="38"/>
                  </a:moveTo>
                  <a:lnTo>
                    <a:pt x="0" y="20"/>
                  </a:lnTo>
                  <a:lnTo>
                    <a:pt x="20" y="0"/>
                  </a:lnTo>
                  <a:lnTo>
                    <a:pt x="38" y="20"/>
                  </a:lnTo>
                  <a:lnTo>
                    <a:pt x="2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87"/>
            <p:cNvSpPr>
              <a:spLocks/>
            </p:cNvSpPr>
            <p:nvPr/>
          </p:nvSpPr>
          <p:spPr bwMode="auto">
            <a:xfrm>
              <a:off x="4134" y="1517"/>
              <a:ext cx="36" cy="38"/>
            </a:xfrm>
            <a:custGeom>
              <a:avLst/>
              <a:gdLst>
                <a:gd name="T0" fmla="*/ 18 w 36"/>
                <a:gd name="T1" fmla="*/ 38 h 38"/>
                <a:gd name="T2" fmla="*/ 0 w 36"/>
                <a:gd name="T3" fmla="*/ 18 h 38"/>
                <a:gd name="T4" fmla="*/ 18 w 36"/>
                <a:gd name="T5" fmla="*/ 0 h 38"/>
                <a:gd name="T6" fmla="*/ 36 w 36"/>
                <a:gd name="T7" fmla="*/ 18 h 38"/>
                <a:gd name="T8" fmla="*/ 18 w 36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8">
                  <a:moveTo>
                    <a:pt x="18" y="38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36" y="18"/>
                  </a:lnTo>
                  <a:lnTo>
                    <a:pt x="18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88"/>
            <p:cNvSpPr>
              <a:spLocks/>
            </p:cNvSpPr>
            <p:nvPr/>
          </p:nvSpPr>
          <p:spPr bwMode="auto">
            <a:xfrm>
              <a:off x="4091" y="1474"/>
              <a:ext cx="38" cy="38"/>
            </a:xfrm>
            <a:custGeom>
              <a:avLst/>
              <a:gdLst>
                <a:gd name="T0" fmla="*/ 18 w 38"/>
                <a:gd name="T1" fmla="*/ 38 h 38"/>
                <a:gd name="T2" fmla="*/ 0 w 38"/>
                <a:gd name="T3" fmla="*/ 20 h 38"/>
                <a:gd name="T4" fmla="*/ 18 w 38"/>
                <a:gd name="T5" fmla="*/ 0 h 38"/>
                <a:gd name="T6" fmla="*/ 38 w 38"/>
                <a:gd name="T7" fmla="*/ 20 h 38"/>
                <a:gd name="T8" fmla="*/ 18 w 38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18" y="38"/>
                  </a:moveTo>
                  <a:lnTo>
                    <a:pt x="0" y="20"/>
                  </a:lnTo>
                  <a:lnTo>
                    <a:pt x="18" y="0"/>
                  </a:lnTo>
                  <a:lnTo>
                    <a:pt x="38" y="20"/>
                  </a:lnTo>
                  <a:lnTo>
                    <a:pt x="18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89"/>
            <p:cNvSpPr>
              <a:spLocks/>
            </p:cNvSpPr>
            <p:nvPr/>
          </p:nvSpPr>
          <p:spPr bwMode="auto">
            <a:xfrm>
              <a:off x="896" y="2761"/>
              <a:ext cx="268" cy="268"/>
            </a:xfrm>
            <a:custGeom>
              <a:avLst/>
              <a:gdLst>
                <a:gd name="T0" fmla="*/ 101 w 149"/>
                <a:gd name="T1" fmla="*/ 3 h 149"/>
                <a:gd name="T2" fmla="*/ 90 w 149"/>
                <a:gd name="T3" fmla="*/ 3 h 149"/>
                <a:gd name="T4" fmla="*/ 72 w 149"/>
                <a:gd name="T5" fmla="*/ 21 h 149"/>
                <a:gd name="T6" fmla="*/ 66 w 149"/>
                <a:gd name="T7" fmla="*/ 34 h 149"/>
                <a:gd name="T8" fmla="*/ 55 w 149"/>
                <a:gd name="T9" fmla="*/ 56 h 149"/>
                <a:gd name="T10" fmla="*/ 34 w 149"/>
                <a:gd name="T11" fmla="*/ 66 h 149"/>
                <a:gd name="T12" fmla="*/ 20 w 149"/>
                <a:gd name="T13" fmla="*/ 73 h 149"/>
                <a:gd name="T14" fmla="*/ 3 w 149"/>
                <a:gd name="T15" fmla="*/ 90 h 149"/>
                <a:gd name="T16" fmla="*/ 3 w 149"/>
                <a:gd name="T17" fmla="*/ 102 h 149"/>
                <a:gd name="T18" fmla="*/ 47 w 149"/>
                <a:gd name="T19" fmla="*/ 146 h 149"/>
                <a:gd name="T20" fmla="*/ 58 w 149"/>
                <a:gd name="T21" fmla="*/ 146 h 149"/>
                <a:gd name="T22" fmla="*/ 76 w 149"/>
                <a:gd name="T23" fmla="*/ 128 h 149"/>
                <a:gd name="T24" fmla="*/ 83 w 149"/>
                <a:gd name="T25" fmla="*/ 115 h 149"/>
                <a:gd name="T26" fmla="*/ 93 w 149"/>
                <a:gd name="T27" fmla="*/ 93 h 149"/>
                <a:gd name="T28" fmla="*/ 114 w 149"/>
                <a:gd name="T29" fmla="*/ 83 h 149"/>
                <a:gd name="T30" fmla="*/ 128 w 149"/>
                <a:gd name="T31" fmla="*/ 76 h 149"/>
                <a:gd name="T32" fmla="*/ 145 w 149"/>
                <a:gd name="T33" fmla="*/ 59 h 149"/>
                <a:gd name="T34" fmla="*/ 145 w 149"/>
                <a:gd name="T35" fmla="*/ 48 h 149"/>
                <a:gd name="T36" fmla="*/ 101 w 149"/>
                <a:gd name="T37" fmla="*/ 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9" h="149">
                  <a:moveTo>
                    <a:pt x="101" y="3"/>
                  </a:moveTo>
                  <a:cubicBezTo>
                    <a:pt x="98" y="0"/>
                    <a:pt x="93" y="0"/>
                    <a:pt x="90" y="3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69" y="24"/>
                    <a:pt x="66" y="30"/>
                    <a:pt x="66" y="34"/>
                  </a:cubicBezTo>
                  <a:cubicBezTo>
                    <a:pt x="66" y="34"/>
                    <a:pt x="64" y="48"/>
                    <a:pt x="55" y="56"/>
                  </a:cubicBezTo>
                  <a:cubicBezTo>
                    <a:pt x="47" y="64"/>
                    <a:pt x="34" y="66"/>
                    <a:pt x="34" y="66"/>
                  </a:cubicBezTo>
                  <a:cubicBezTo>
                    <a:pt x="30" y="67"/>
                    <a:pt x="23" y="70"/>
                    <a:pt x="20" y="73"/>
                  </a:cubicBezTo>
                  <a:cubicBezTo>
                    <a:pt x="3" y="90"/>
                    <a:pt x="3" y="90"/>
                    <a:pt x="3" y="90"/>
                  </a:cubicBezTo>
                  <a:cubicBezTo>
                    <a:pt x="0" y="94"/>
                    <a:pt x="0" y="99"/>
                    <a:pt x="3" y="102"/>
                  </a:cubicBezTo>
                  <a:cubicBezTo>
                    <a:pt x="47" y="146"/>
                    <a:pt x="47" y="146"/>
                    <a:pt x="47" y="146"/>
                  </a:cubicBezTo>
                  <a:cubicBezTo>
                    <a:pt x="50" y="149"/>
                    <a:pt x="55" y="149"/>
                    <a:pt x="58" y="146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9" y="125"/>
                    <a:pt x="82" y="119"/>
                    <a:pt x="83" y="115"/>
                  </a:cubicBezTo>
                  <a:cubicBezTo>
                    <a:pt x="83" y="115"/>
                    <a:pt x="85" y="101"/>
                    <a:pt x="93" y="93"/>
                  </a:cubicBezTo>
                  <a:cubicBezTo>
                    <a:pt x="101" y="85"/>
                    <a:pt x="114" y="83"/>
                    <a:pt x="114" y="83"/>
                  </a:cubicBezTo>
                  <a:cubicBezTo>
                    <a:pt x="119" y="83"/>
                    <a:pt x="125" y="79"/>
                    <a:pt x="128" y="76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9" y="56"/>
                    <a:pt x="149" y="51"/>
                    <a:pt x="145" y="48"/>
                  </a:cubicBezTo>
                  <a:lnTo>
                    <a:pt x="101" y="3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Line 290"/>
            <p:cNvSpPr>
              <a:spLocks noChangeShapeType="1"/>
            </p:cNvSpPr>
            <p:nvPr/>
          </p:nvSpPr>
          <p:spPr bwMode="auto">
            <a:xfrm flipV="1">
              <a:off x="946" y="2812"/>
              <a:ext cx="135" cy="135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91"/>
            <p:cNvSpPr>
              <a:spLocks noEditPoints="1"/>
            </p:cNvSpPr>
            <p:nvPr/>
          </p:nvSpPr>
          <p:spPr bwMode="auto">
            <a:xfrm>
              <a:off x="955" y="2821"/>
              <a:ext cx="164" cy="163"/>
            </a:xfrm>
            <a:custGeom>
              <a:avLst/>
              <a:gdLst>
                <a:gd name="T0" fmla="*/ 87 w 91"/>
                <a:gd name="T1" fmla="*/ 3 h 91"/>
                <a:gd name="T2" fmla="*/ 75 w 91"/>
                <a:gd name="T3" fmla="*/ 3 h 91"/>
                <a:gd name="T4" fmla="*/ 3 w 91"/>
                <a:gd name="T5" fmla="*/ 76 h 91"/>
                <a:gd name="T6" fmla="*/ 3 w 91"/>
                <a:gd name="T7" fmla="*/ 87 h 91"/>
                <a:gd name="T8" fmla="*/ 3 w 91"/>
                <a:gd name="T9" fmla="*/ 88 h 91"/>
                <a:gd name="T10" fmla="*/ 15 w 91"/>
                <a:gd name="T11" fmla="*/ 88 h 91"/>
                <a:gd name="T12" fmla="*/ 88 w 91"/>
                <a:gd name="T13" fmla="*/ 15 h 91"/>
                <a:gd name="T14" fmla="*/ 88 w 91"/>
                <a:gd name="T15" fmla="*/ 4 h 91"/>
                <a:gd name="T16" fmla="*/ 87 w 91"/>
                <a:gd name="T17" fmla="*/ 3 h 91"/>
                <a:gd name="T18" fmla="*/ 47 w 91"/>
                <a:gd name="T19" fmla="*/ 48 h 91"/>
                <a:gd name="T20" fmla="*/ 42 w 91"/>
                <a:gd name="T21" fmla="*/ 48 h 91"/>
                <a:gd name="T22" fmla="*/ 42 w 91"/>
                <a:gd name="T23" fmla="*/ 43 h 91"/>
                <a:gd name="T24" fmla="*/ 47 w 91"/>
                <a:gd name="T25" fmla="*/ 43 h 91"/>
                <a:gd name="T26" fmla="*/ 47 w 91"/>
                <a:gd name="T27" fmla="*/ 4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91">
                  <a:moveTo>
                    <a:pt x="87" y="3"/>
                  </a:moveTo>
                  <a:cubicBezTo>
                    <a:pt x="84" y="0"/>
                    <a:pt x="79" y="0"/>
                    <a:pt x="75" y="3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0" y="79"/>
                    <a:pt x="0" y="84"/>
                    <a:pt x="3" y="87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6" y="91"/>
                    <a:pt x="12" y="91"/>
                    <a:pt x="15" y="88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91" y="12"/>
                    <a:pt x="91" y="7"/>
                    <a:pt x="88" y="4"/>
                  </a:cubicBezTo>
                  <a:lnTo>
                    <a:pt x="87" y="3"/>
                  </a:lnTo>
                  <a:close/>
                  <a:moveTo>
                    <a:pt x="47" y="48"/>
                  </a:moveTo>
                  <a:cubicBezTo>
                    <a:pt x="46" y="49"/>
                    <a:pt x="44" y="49"/>
                    <a:pt x="42" y="48"/>
                  </a:cubicBezTo>
                  <a:cubicBezTo>
                    <a:pt x="41" y="46"/>
                    <a:pt x="41" y="44"/>
                    <a:pt x="42" y="43"/>
                  </a:cubicBezTo>
                  <a:cubicBezTo>
                    <a:pt x="44" y="41"/>
                    <a:pt x="46" y="41"/>
                    <a:pt x="47" y="43"/>
                  </a:cubicBezTo>
                  <a:cubicBezTo>
                    <a:pt x="49" y="44"/>
                    <a:pt x="49" y="46"/>
                    <a:pt x="47" y="4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92"/>
            <p:cNvSpPr>
              <a:spLocks/>
            </p:cNvSpPr>
            <p:nvPr/>
          </p:nvSpPr>
          <p:spPr bwMode="auto">
            <a:xfrm>
              <a:off x="6548" y="2054"/>
              <a:ext cx="216" cy="277"/>
            </a:xfrm>
            <a:custGeom>
              <a:avLst/>
              <a:gdLst>
                <a:gd name="T0" fmla="*/ 60 w 120"/>
                <a:gd name="T1" fmla="*/ 0 h 154"/>
                <a:gd name="T2" fmla="*/ 120 w 120"/>
                <a:gd name="T3" fmla="*/ 35 h 154"/>
                <a:gd name="T4" fmla="*/ 120 w 120"/>
                <a:gd name="T5" fmla="*/ 77 h 154"/>
                <a:gd name="T6" fmla="*/ 60 w 120"/>
                <a:gd name="T7" fmla="*/ 154 h 154"/>
                <a:gd name="T8" fmla="*/ 0 w 120"/>
                <a:gd name="T9" fmla="*/ 77 h 154"/>
                <a:gd name="T10" fmla="*/ 0 w 120"/>
                <a:gd name="T11" fmla="*/ 35 h 154"/>
                <a:gd name="T12" fmla="*/ 60 w 120"/>
                <a:gd name="T1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154">
                  <a:moveTo>
                    <a:pt x="60" y="0"/>
                  </a:moveTo>
                  <a:cubicBezTo>
                    <a:pt x="82" y="30"/>
                    <a:pt x="120" y="35"/>
                    <a:pt x="120" y="35"/>
                  </a:cubicBezTo>
                  <a:cubicBezTo>
                    <a:pt x="120" y="77"/>
                    <a:pt x="120" y="77"/>
                    <a:pt x="120" y="77"/>
                  </a:cubicBezTo>
                  <a:cubicBezTo>
                    <a:pt x="120" y="135"/>
                    <a:pt x="60" y="154"/>
                    <a:pt x="60" y="154"/>
                  </a:cubicBezTo>
                  <a:cubicBezTo>
                    <a:pt x="60" y="154"/>
                    <a:pt x="0" y="135"/>
                    <a:pt x="0" y="77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37" y="30"/>
                    <a:pt x="60" y="0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93"/>
            <p:cNvSpPr>
              <a:spLocks/>
            </p:cNvSpPr>
            <p:nvPr/>
          </p:nvSpPr>
          <p:spPr bwMode="auto">
            <a:xfrm>
              <a:off x="6548" y="2054"/>
              <a:ext cx="216" cy="277"/>
            </a:xfrm>
            <a:custGeom>
              <a:avLst/>
              <a:gdLst>
                <a:gd name="T0" fmla="*/ 60 w 120"/>
                <a:gd name="T1" fmla="*/ 0 h 154"/>
                <a:gd name="T2" fmla="*/ 120 w 120"/>
                <a:gd name="T3" fmla="*/ 35 h 154"/>
                <a:gd name="T4" fmla="*/ 120 w 120"/>
                <a:gd name="T5" fmla="*/ 77 h 154"/>
                <a:gd name="T6" fmla="*/ 60 w 120"/>
                <a:gd name="T7" fmla="*/ 154 h 154"/>
                <a:gd name="T8" fmla="*/ 0 w 120"/>
                <a:gd name="T9" fmla="*/ 77 h 154"/>
                <a:gd name="T10" fmla="*/ 0 w 120"/>
                <a:gd name="T11" fmla="*/ 35 h 154"/>
                <a:gd name="T12" fmla="*/ 60 w 120"/>
                <a:gd name="T1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154">
                  <a:moveTo>
                    <a:pt x="60" y="0"/>
                  </a:moveTo>
                  <a:cubicBezTo>
                    <a:pt x="82" y="30"/>
                    <a:pt x="120" y="35"/>
                    <a:pt x="120" y="35"/>
                  </a:cubicBezTo>
                  <a:cubicBezTo>
                    <a:pt x="120" y="77"/>
                    <a:pt x="120" y="77"/>
                    <a:pt x="120" y="77"/>
                  </a:cubicBezTo>
                  <a:cubicBezTo>
                    <a:pt x="120" y="135"/>
                    <a:pt x="60" y="154"/>
                    <a:pt x="60" y="154"/>
                  </a:cubicBezTo>
                  <a:cubicBezTo>
                    <a:pt x="60" y="154"/>
                    <a:pt x="0" y="135"/>
                    <a:pt x="0" y="77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37" y="30"/>
                    <a:pt x="60" y="0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Line 294"/>
            <p:cNvSpPr>
              <a:spLocks noChangeShapeType="1"/>
            </p:cNvSpPr>
            <p:nvPr/>
          </p:nvSpPr>
          <p:spPr bwMode="auto">
            <a:xfrm flipH="1">
              <a:off x="6550" y="2156"/>
              <a:ext cx="214" cy="49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Line 295"/>
            <p:cNvSpPr>
              <a:spLocks noChangeShapeType="1"/>
            </p:cNvSpPr>
            <p:nvPr/>
          </p:nvSpPr>
          <p:spPr bwMode="auto">
            <a:xfrm flipH="1">
              <a:off x="6556" y="2185"/>
              <a:ext cx="208" cy="47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96"/>
            <p:cNvSpPr>
              <a:spLocks/>
            </p:cNvSpPr>
            <p:nvPr/>
          </p:nvSpPr>
          <p:spPr bwMode="auto">
            <a:xfrm>
              <a:off x="6649" y="2104"/>
              <a:ext cx="15" cy="15"/>
            </a:xfrm>
            <a:custGeom>
              <a:avLst/>
              <a:gdLst>
                <a:gd name="T0" fmla="*/ 6 w 8"/>
                <a:gd name="T1" fmla="*/ 1 h 8"/>
                <a:gd name="T2" fmla="*/ 6 w 8"/>
                <a:gd name="T3" fmla="*/ 6 h 8"/>
                <a:gd name="T4" fmla="*/ 1 w 8"/>
                <a:gd name="T5" fmla="*/ 6 h 8"/>
                <a:gd name="T6" fmla="*/ 1 w 8"/>
                <a:gd name="T7" fmla="*/ 1 h 8"/>
                <a:gd name="T8" fmla="*/ 6 w 8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6" y="1"/>
                  </a:moveTo>
                  <a:cubicBezTo>
                    <a:pt x="8" y="3"/>
                    <a:pt x="8" y="5"/>
                    <a:pt x="6" y="6"/>
                  </a:cubicBez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97"/>
            <p:cNvSpPr>
              <a:spLocks/>
            </p:cNvSpPr>
            <p:nvPr/>
          </p:nvSpPr>
          <p:spPr bwMode="auto">
            <a:xfrm>
              <a:off x="4753" y="1332"/>
              <a:ext cx="167" cy="167"/>
            </a:xfrm>
            <a:custGeom>
              <a:avLst/>
              <a:gdLst>
                <a:gd name="T0" fmla="*/ 46 w 93"/>
                <a:gd name="T1" fmla="*/ 93 h 93"/>
                <a:gd name="T2" fmla="*/ 80 w 93"/>
                <a:gd name="T3" fmla="*/ 58 h 93"/>
                <a:gd name="T4" fmla="*/ 80 w 93"/>
                <a:gd name="T5" fmla="*/ 13 h 93"/>
                <a:gd name="T6" fmla="*/ 35 w 93"/>
                <a:gd name="T7" fmla="*/ 13 h 93"/>
                <a:gd name="T8" fmla="*/ 0 w 93"/>
                <a:gd name="T9" fmla="*/ 4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93">
                  <a:moveTo>
                    <a:pt x="46" y="93"/>
                  </a:moveTo>
                  <a:cubicBezTo>
                    <a:pt x="80" y="58"/>
                    <a:pt x="80" y="58"/>
                    <a:pt x="80" y="58"/>
                  </a:cubicBezTo>
                  <a:cubicBezTo>
                    <a:pt x="93" y="45"/>
                    <a:pt x="93" y="25"/>
                    <a:pt x="80" y="13"/>
                  </a:cubicBezTo>
                  <a:cubicBezTo>
                    <a:pt x="68" y="0"/>
                    <a:pt x="48" y="0"/>
                    <a:pt x="35" y="13"/>
                  </a:cubicBezTo>
                  <a:cubicBezTo>
                    <a:pt x="0" y="47"/>
                    <a:pt x="0" y="47"/>
                    <a:pt x="0" y="47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98"/>
            <p:cNvSpPr>
              <a:spLocks/>
            </p:cNvSpPr>
            <p:nvPr/>
          </p:nvSpPr>
          <p:spPr bwMode="auto">
            <a:xfrm>
              <a:off x="4627" y="1474"/>
              <a:ext cx="151" cy="151"/>
            </a:xfrm>
            <a:custGeom>
              <a:avLst/>
              <a:gdLst>
                <a:gd name="T0" fmla="*/ 66 w 84"/>
                <a:gd name="T1" fmla="*/ 0 h 84"/>
                <a:gd name="T2" fmla="*/ 8 w 84"/>
                <a:gd name="T3" fmla="*/ 58 h 84"/>
                <a:gd name="T4" fmla="*/ 5 w 84"/>
                <a:gd name="T5" fmla="*/ 79 h 84"/>
                <a:gd name="T6" fmla="*/ 26 w 84"/>
                <a:gd name="T7" fmla="*/ 76 h 84"/>
                <a:gd name="T8" fmla="*/ 84 w 84"/>
                <a:gd name="T9" fmla="*/ 1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66" y="0"/>
                  </a:moveTo>
                  <a:cubicBezTo>
                    <a:pt x="8" y="58"/>
                    <a:pt x="8" y="58"/>
                    <a:pt x="8" y="58"/>
                  </a:cubicBezTo>
                  <a:cubicBezTo>
                    <a:pt x="3" y="63"/>
                    <a:pt x="0" y="74"/>
                    <a:pt x="5" y="79"/>
                  </a:cubicBezTo>
                  <a:cubicBezTo>
                    <a:pt x="10" y="84"/>
                    <a:pt x="21" y="81"/>
                    <a:pt x="26" y="76"/>
                  </a:cubicBezTo>
                  <a:cubicBezTo>
                    <a:pt x="84" y="18"/>
                    <a:pt x="84" y="18"/>
                    <a:pt x="84" y="18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Line 299"/>
            <p:cNvSpPr>
              <a:spLocks noChangeShapeType="1"/>
            </p:cNvSpPr>
            <p:nvPr/>
          </p:nvSpPr>
          <p:spPr bwMode="auto">
            <a:xfrm flipH="1">
              <a:off x="4620" y="1616"/>
              <a:ext cx="16" cy="17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300"/>
            <p:cNvSpPr>
              <a:spLocks/>
            </p:cNvSpPr>
            <p:nvPr/>
          </p:nvSpPr>
          <p:spPr bwMode="auto">
            <a:xfrm>
              <a:off x="4715" y="1408"/>
              <a:ext cx="130" cy="129"/>
            </a:xfrm>
            <a:custGeom>
              <a:avLst/>
              <a:gdLst>
                <a:gd name="T0" fmla="*/ 59 w 72"/>
                <a:gd name="T1" fmla="*/ 48 h 72"/>
                <a:gd name="T2" fmla="*/ 71 w 72"/>
                <a:gd name="T3" fmla="*/ 59 h 72"/>
                <a:gd name="T4" fmla="*/ 71 w 72"/>
                <a:gd name="T5" fmla="*/ 65 h 72"/>
                <a:gd name="T6" fmla="*/ 65 w 72"/>
                <a:gd name="T7" fmla="*/ 70 h 72"/>
                <a:gd name="T8" fmla="*/ 60 w 72"/>
                <a:gd name="T9" fmla="*/ 70 h 72"/>
                <a:gd name="T10" fmla="*/ 2 w 72"/>
                <a:gd name="T11" fmla="*/ 12 h 72"/>
                <a:gd name="T12" fmla="*/ 2 w 72"/>
                <a:gd name="T13" fmla="*/ 7 h 72"/>
                <a:gd name="T14" fmla="*/ 7 w 72"/>
                <a:gd name="T15" fmla="*/ 1 h 72"/>
                <a:gd name="T16" fmla="*/ 13 w 72"/>
                <a:gd name="T17" fmla="*/ 1 h 72"/>
                <a:gd name="T18" fmla="*/ 23 w 72"/>
                <a:gd name="T19" fmla="*/ 1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2">
                  <a:moveTo>
                    <a:pt x="59" y="48"/>
                  </a:moveTo>
                  <a:cubicBezTo>
                    <a:pt x="71" y="59"/>
                    <a:pt x="71" y="59"/>
                    <a:pt x="71" y="59"/>
                  </a:cubicBezTo>
                  <a:cubicBezTo>
                    <a:pt x="72" y="61"/>
                    <a:pt x="72" y="63"/>
                    <a:pt x="71" y="65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4" y="72"/>
                    <a:pt x="61" y="72"/>
                    <a:pt x="60" y="7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11"/>
                    <a:pt x="0" y="8"/>
                    <a:pt x="2" y="7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9" y="0"/>
                    <a:pt x="11" y="0"/>
                    <a:pt x="13" y="1"/>
                  </a:cubicBezTo>
                  <a:cubicBezTo>
                    <a:pt x="23" y="12"/>
                    <a:pt x="23" y="12"/>
                    <a:pt x="23" y="12"/>
                  </a:cubicBezTo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Line 301"/>
            <p:cNvSpPr>
              <a:spLocks noChangeShapeType="1"/>
            </p:cNvSpPr>
            <p:nvPr/>
          </p:nvSpPr>
          <p:spPr bwMode="auto">
            <a:xfrm>
              <a:off x="4694" y="1568"/>
              <a:ext cx="10" cy="11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302"/>
            <p:cNvSpPr>
              <a:spLocks/>
            </p:cNvSpPr>
            <p:nvPr/>
          </p:nvSpPr>
          <p:spPr bwMode="auto">
            <a:xfrm>
              <a:off x="2143" y="1332"/>
              <a:ext cx="295" cy="297"/>
            </a:xfrm>
            <a:custGeom>
              <a:avLst/>
              <a:gdLst>
                <a:gd name="T0" fmla="*/ 44 w 164"/>
                <a:gd name="T1" fmla="*/ 164 h 165"/>
                <a:gd name="T2" fmla="*/ 58 w 164"/>
                <a:gd name="T3" fmla="*/ 159 h 165"/>
                <a:gd name="T4" fmla="*/ 161 w 164"/>
                <a:gd name="T5" fmla="*/ 49 h 165"/>
                <a:gd name="T6" fmla="*/ 161 w 164"/>
                <a:gd name="T7" fmla="*/ 37 h 165"/>
                <a:gd name="T8" fmla="*/ 127 w 164"/>
                <a:gd name="T9" fmla="*/ 3 h 165"/>
                <a:gd name="T10" fmla="*/ 116 w 164"/>
                <a:gd name="T11" fmla="*/ 3 h 165"/>
                <a:gd name="T12" fmla="*/ 5 w 164"/>
                <a:gd name="T13" fmla="*/ 107 h 165"/>
                <a:gd name="T14" fmla="*/ 0 w 164"/>
                <a:gd name="T15" fmla="*/ 120 h 165"/>
                <a:gd name="T16" fmla="*/ 3 w 164"/>
                <a:gd name="T17" fmla="*/ 137 h 165"/>
                <a:gd name="T18" fmla="*/ 9 w 164"/>
                <a:gd name="T19" fmla="*/ 150 h 165"/>
                <a:gd name="T20" fmla="*/ 14 w 164"/>
                <a:gd name="T21" fmla="*/ 155 h 165"/>
                <a:gd name="T22" fmla="*/ 28 w 164"/>
                <a:gd name="T23" fmla="*/ 162 h 165"/>
                <a:gd name="T24" fmla="*/ 44 w 164"/>
                <a:gd name="T25" fmla="*/ 1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4" h="165">
                  <a:moveTo>
                    <a:pt x="44" y="164"/>
                  </a:moveTo>
                  <a:cubicBezTo>
                    <a:pt x="49" y="165"/>
                    <a:pt x="55" y="163"/>
                    <a:pt x="58" y="15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4" y="45"/>
                    <a:pt x="164" y="40"/>
                    <a:pt x="161" y="37"/>
                  </a:cubicBezTo>
                  <a:cubicBezTo>
                    <a:pt x="127" y="3"/>
                    <a:pt x="127" y="3"/>
                    <a:pt x="127" y="3"/>
                  </a:cubicBezTo>
                  <a:cubicBezTo>
                    <a:pt x="124" y="0"/>
                    <a:pt x="119" y="0"/>
                    <a:pt x="116" y="3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2" y="110"/>
                    <a:pt x="0" y="116"/>
                    <a:pt x="0" y="120"/>
                  </a:cubicBezTo>
                  <a:cubicBezTo>
                    <a:pt x="3" y="137"/>
                    <a:pt x="3" y="137"/>
                    <a:pt x="3" y="137"/>
                  </a:cubicBezTo>
                  <a:cubicBezTo>
                    <a:pt x="3" y="141"/>
                    <a:pt x="6" y="147"/>
                    <a:pt x="9" y="150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7" y="158"/>
                    <a:pt x="23" y="161"/>
                    <a:pt x="28" y="162"/>
                  </a:cubicBezTo>
                  <a:lnTo>
                    <a:pt x="44" y="164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303"/>
            <p:cNvSpPr>
              <a:spLocks/>
            </p:cNvSpPr>
            <p:nvPr/>
          </p:nvSpPr>
          <p:spPr bwMode="auto">
            <a:xfrm>
              <a:off x="2128" y="1595"/>
              <a:ext cx="47" cy="39"/>
            </a:xfrm>
            <a:custGeom>
              <a:avLst/>
              <a:gdLst>
                <a:gd name="T0" fmla="*/ 24 w 47"/>
                <a:gd name="T1" fmla="*/ 39 h 39"/>
                <a:gd name="T2" fmla="*/ 0 w 47"/>
                <a:gd name="T3" fmla="*/ 32 h 39"/>
                <a:gd name="T4" fmla="*/ 24 w 47"/>
                <a:gd name="T5" fmla="*/ 0 h 39"/>
                <a:gd name="T6" fmla="*/ 47 w 47"/>
                <a:gd name="T7" fmla="*/ 23 h 39"/>
                <a:gd name="T8" fmla="*/ 24 w 47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39">
                  <a:moveTo>
                    <a:pt x="24" y="39"/>
                  </a:moveTo>
                  <a:lnTo>
                    <a:pt x="0" y="32"/>
                  </a:lnTo>
                  <a:lnTo>
                    <a:pt x="24" y="0"/>
                  </a:lnTo>
                  <a:lnTo>
                    <a:pt x="47" y="23"/>
                  </a:lnTo>
                  <a:lnTo>
                    <a:pt x="24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304"/>
            <p:cNvSpPr>
              <a:spLocks/>
            </p:cNvSpPr>
            <p:nvPr/>
          </p:nvSpPr>
          <p:spPr bwMode="auto">
            <a:xfrm>
              <a:off x="2128" y="1595"/>
              <a:ext cx="47" cy="39"/>
            </a:xfrm>
            <a:custGeom>
              <a:avLst/>
              <a:gdLst>
                <a:gd name="T0" fmla="*/ 24 w 47"/>
                <a:gd name="T1" fmla="*/ 39 h 39"/>
                <a:gd name="T2" fmla="*/ 0 w 47"/>
                <a:gd name="T3" fmla="*/ 32 h 39"/>
                <a:gd name="T4" fmla="*/ 24 w 47"/>
                <a:gd name="T5" fmla="*/ 0 h 39"/>
                <a:gd name="T6" fmla="*/ 47 w 47"/>
                <a:gd name="T7" fmla="*/ 23 h 39"/>
                <a:gd name="T8" fmla="*/ 24 w 47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39">
                  <a:moveTo>
                    <a:pt x="24" y="39"/>
                  </a:moveTo>
                  <a:lnTo>
                    <a:pt x="0" y="32"/>
                  </a:lnTo>
                  <a:lnTo>
                    <a:pt x="24" y="0"/>
                  </a:lnTo>
                  <a:lnTo>
                    <a:pt x="47" y="23"/>
                  </a:lnTo>
                  <a:lnTo>
                    <a:pt x="24" y="3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Line 305"/>
            <p:cNvSpPr>
              <a:spLocks noChangeShapeType="1"/>
            </p:cNvSpPr>
            <p:nvPr/>
          </p:nvSpPr>
          <p:spPr bwMode="auto">
            <a:xfrm flipV="1">
              <a:off x="2175" y="1381"/>
              <a:ext cx="239" cy="237"/>
            </a:xfrm>
            <a:prstGeom prst="line">
              <a:avLst/>
            </a:pr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306"/>
            <p:cNvSpPr>
              <a:spLocks/>
            </p:cNvSpPr>
            <p:nvPr/>
          </p:nvSpPr>
          <p:spPr bwMode="auto">
            <a:xfrm>
              <a:off x="5913" y="3460"/>
              <a:ext cx="249" cy="270"/>
            </a:xfrm>
            <a:custGeom>
              <a:avLst/>
              <a:gdLst>
                <a:gd name="T0" fmla="*/ 90 w 249"/>
                <a:gd name="T1" fmla="*/ 59 h 270"/>
                <a:gd name="T2" fmla="*/ 0 w 249"/>
                <a:gd name="T3" fmla="*/ 59 h 270"/>
                <a:gd name="T4" fmla="*/ 0 w 249"/>
                <a:gd name="T5" fmla="*/ 0 h 270"/>
                <a:gd name="T6" fmla="*/ 249 w 249"/>
                <a:gd name="T7" fmla="*/ 0 h 270"/>
                <a:gd name="T8" fmla="*/ 249 w 249"/>
                <a:gd name="T9" fmla="*/ 59 h 270"/>
                <a:gd name="T10" fmla="*/ 159 w 249"/>
                <a:gd name="T11" fmla="*/ 59 h 270"/>
                <a:gd name="T12" fmla="*/ 159 w 249"/>
                <a:gd name="T13" fmla="*/ 270 h 270"/>
                <a:gd name="T14" fmla="*/ 90 w 249"/>
                <a:gd name="T15" fmla="*/ 270 h 270"/>
                <a:gd name="T16" fmla="*/ 90 w 249"/>
                <a:gd name="T17" fmla="*/ 5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9" h="270">
                  <a:moveTo>
                    <a:pt x="90" y="59"/>
                  </a:moveTo>
                  <a:lnTo>
                    <a:pt x="0" y="59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59"/>
                  </a:lnTo>
                  <a:lnTo>
                    <a:pt x="159" y="59"/>
                  </a:lnTo>
                  <a:lnTo>
                    <a:pt x="159" y="270"/>
                  </a:lnTo>
                  <a:lnTo>
                    <a:pt x="90" y="270"/>
                  </a:lnTo>
                  <a:lnTo>
                    <a:pt x="90" y="59"/>
                  </a:lnTo>
                  <a:close/>
                </a:path>
              </a:pathLst>
            </a:custGeom>
            <a:noFill/>
            <a:ln w="222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Line 307"/>
            <p:cNvSpPr>
              <a:spLocks noChangeShapeType="1"/>
            </p:cNvSpPr>
            <p:nvPr/>
          </p:nvSpPr>
          <p:spPr bwMode="auto">
            <a:xfrm flipH="1">
              <a:off x="2861" y="2101"/>
              <a:ext cx="86" cy="0"/>
            </a:xfrm>
            <a:prstGeom prst="line">
              <a:avLst/>
            </a:prstGeom>
            <a:noFill/>
            <a:ln w="460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6699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3183642" y="0"/>
            <a:ext cx="5824716" cy="6858000"/>
            <a:chOff x="-1053" y="-3601"/>
            <a:chExt cx="9786" cy="11522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-1053" y="-3601"/>
              <a:ext cx="9786" cy="115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5" name="Group 205"/>
            <p:cNvGrpSpPr>
              <a:grpSpLocks/>
            </p:cNvGrpSpPr>
            <p:nvPr/>
          </p:nvGrpSpPr>
          <p:grpSpPr bwMode="auto">
            <a:xfrm>
              <a:off x="-1051" y="-3603"/>
              <a:ext cx="9786" cy="11524"/>
              <a:chOff x="-1051" y="-3603"/>
              <a:chExt cx="9786" cy="11524"/>
            </a:xfrm>
          </p:grpSpPr>
          <p:pic>
            <p:nvPicPr>
              <p:cNvPr id="5125" name="Picture 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1051" y="-3603"/>
                <a:ext cx="9786" cy="115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" name="Freeform 6"/>
              <p:cNvSpPr>
                <a:spLocks noEditPoints="1"/>
              </p:cNvSpPr>
              <p:nvPr/>
            </p:nvSpPr>
            <p:spPr bwMode="auto">
              <a:xfrm>
                <a:off x="7932" y="7318"/>
                <a:ext cx="402" cy="296"/>
              </a:xfrm>
              <a:custGeom>
                <a:avLst/>
                <a:gdLst>
                  <a:gd name="T0" fmla="*/ 167 w 170"/>
                  <a:gd name="T1" fmla="*/ 119 h 125"/>
                  <a:gd name="T2" fmla="*/ 3 w 170"/>
                  <a:gd name="T3" fmla="*/ 119 h 125"/>
                  <a:gd name="T4" fmla="*/ 0 w 170"/>
                  <a:gd name="T5" fmla="*/ 122 h 125"/>
                  <a:gd name="T6" fmla="*/ 3 w 170"/>
                  <a:gd name="T7" fmla="*/ 125 h 125"/>
                  <a:gd name="T8" fmla="*/ 167 w 170"/>
                  <a:gd name="T9" fmla="*/ 125 h 125"/>
                  <a:gd name="T10" fmla="*/ 170 w 170"/>
                  <a:gd name="T11" fmla="*/ 122 h 125"/>
                  <a:gd name="T12" fmla="*/ 167 w 170"/>
                  <a:gd name="T13" fmla="*/ 119 h 125"/>
                  <a:gd name="T14" fmla="*/ 3 w 170"/>
                  <a:gd name="T15" fmla="*/ 80 h 125"/>
                  <a:gd name="T16" fmla="*/ 6 w 170"/>
                  <a:gd name="T17" fmla="*/ 77 h 125"/>
                  <a:gd name="T18" fmla="*/ 24 w 170"/>
                  <a:gd name="T19" fmla="*/ 50 h 125"/>
                  <a:gd name="T20" fmla="*/ 26 w 170"/>
                  <a:gd name="T21" fmla="*/ 46 h 125"/>
                  <a:gd name="T22" fmla="*/ 53 w 170"/>
                  <a:gd name="T23" fmla="*/ 19 h 125"/>
                  <a:gd name="T24" fmla="*/ 70 w 170"/>
                  <a:gd name="T25" fmla="*/ 26 h 125"/>
                  <a:gd name="T26" fmla="*/ 72 w 170"/>
                  <a:gd name="T27" fmla="*/ 26 h 125"/>
                  <a:gd name="T28" fmla="*/ 75 w 170"/>
                  <a:gd name="T29" fmla="*/ 25 h 125"/>
                  <a:gd name="T30" fmla="*/ 107 w 170"/>
                  <a:gd name="T31" fmla="*/ 6 h 125"/>
                  <a:gd name="T32" fmla="*/ 144 w 170"/>
                  <a:gd name="T33" fmla="*/ 43 h 125"/>
                  <a:gd name="T34" fmla="*/ 144 w 170"/>
                  <a:gd name="T35" fmla="*/ 46 h 125"/>
                  <a:gd name="T36" fmla="*/ 146 w 170"/>
                  <a:gd name="T37" fmla="*/ 49 h 125"/>
                  <a:gd name="T38" fmla="*/ 164 w 170"/>
                  <a:gd name="T39" fmla="*/ 77 h 125"/>
                  <a:gd name="T40" fmla="*/ 167 w 170"/>
                  <a:gd name="T41" fmla="*/ 80 h 125"/>
                  <a:gd name="T42" fmla="*/ 170 w 170"/>
                  <a:gd name="T43" fmla="*/ 77 h 125"/>
                  <a:gd name="T44" fmla="*/ 150 w 170"/>
                  <a:gd name="T45" fmla="*/ 44 h 125"/>
                  <a:gd name="T46" fmla="*/ 150 w 170"/>
                  <a:gd name="T47" fmla="*/ 43 h 125"/>
                  <a:gd name="T48" fmla="*/ 107 w 170"/>
                  <a:gd name="T49" fmla="*/ 0 h 125"/>
                  <a:gd name="T50" fmla="*/ 71 w 170"/>
                  <a:gd name="T51" fmla="*/ 19 h 125"/>
                  <a:gd name="T52" fmla="*/ 53 w 170"/>
                  <a:gd name="T53" fmla="*/ 13 h 125"/>
                  <a:gd name="T54" fmla="*/ 20 w 170"/>
                  <a:gd name="T55" fmla="*/ 45 h 125"/>
                  <a:gd name="T56" fmla="*/ 0 w 170"/>
                  <a:gd name="T57" fmla="*/ 77 h 125"/>
                  <a:gd name="T58" fmla="*/ 3 w 170"/>
                  <a:gd name="T59" fmla="*/ 80 h 125"/>
                  <a:gd name="T60" fmla="*/ 167 w 170"/>
                  <a:gd name="T61" fmla="*/ 87 h 125"/>
                  <a:gd name="T62" fmla="*/ 3 w 170"/>
                  <a:gd name="T63" fmla="*/ 87 h 125"/>
                  <a:gd name="T64" fmla="*/ 0 w 170"/>
                  <a:gd name="T65" fmla="*/ 90 h 125"/>
                  <a:gd name="T66" fmla="*/ 3 w 170"/>
                  <a:gd name="T67" fmla="*/ 93 h 125"/>
                  <a:gd name="T68" fmla="*/ 167 w 170"/>
                  <a:gd name="T69" fmla="*/ 93 h 125"/>
                  <a:gd name="T70" fmla="*/ 170 w 170"/>
                  <a:gd name="T71" fmla="*/ 90 h 125"/>
                  <a:gd name="T72" fmla="*/ 167 w 170"/>
                  <a:gd name="T73" fmla="*/ 87 h 125"/>
                  <a:gd name="T74" fmla="*/ 167 w 170"/>
                  <a:gd name="T75" fmla="*/ 103 h 125"/>
                  <a:gd name="T76" fmla="*/ 3 w 170"/>
                  <a:gd name="T77" fmla="*/ 103 h 125"/>
                  <a:gd name="T78" fmla="*/ 0 w 170"/>
                  <a:gd name="T79" fmla="*/ 106 h 125"/>
                  <a:gd name="T80" fmla="*/ 3 w 170"/>
                  <a:gd name="T81" fmla="*/ 109 h 125"/>
                  <a:gd name="T82" fmla="*/ 167 w 170"/>
                  <a:gd name="T83" fmla="*/ 109 h 125"/>
                  <a:gd name="T84" fmla="*/ 170 w 170"/>
                  <a:gd name="T85" fmla="*/ 106 h 125"/>
                  <a:gd name="T86" fmla="*/ 167 w 170"/>
                  <a:gd name="T87" fmla="*/ 10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0" h="125">
                    <a:moveTo>
                      <a:pt x="167" y="119"/>
                    </a:moveTo>
                    <a:cubicBezTo>
                      <a:pt x="3" y="119"/>
                      <a:pt x="3" y="119"/>
                      <a:pt x="3" y="119"/>
                    </a:cubicBezTo>
                    <a:cubicBezTo>
                      <a:pt x="2" y="119"/>
                      <a:pt x="0" y="120"/>
                      <a:pt x="0" y="122"/>
                    </a:cubicBezTo>
                    <a:cubicBezTo>
                      <a:pt x="0" y="124"/>
                      <a:pt x="2" y="125"/>
                      <a:pt x="3" y="125"/>
                    </a:cubicBezTo>
                    <a:cubicBezTo>
                      <a:pt x="167" y="125"/>
                      <a:pt x="167" y="125"/>
                      <a:pt x="167" y="125"/>
                    </a:cubicBezTo>
                    <a:cubicBezTo>
                      <a:pt x="169" y="125"/>
                      <a:pt x="170" y="124"/>
                      <a:pt x="170" y="122"/>
                    </a:cubicBezTo>
                    <a:cubicBezTo>
                      <a:pt x="170" y="120"/>
                      <a:pt x="169" y="119"/>
                      <a:pt x="167" y="119"/>
                    </a:cubicBezTo>
                    <a:close/>
                    <a:moveTo>
                      <a:pt x="3" y="80"/>
                    </a:moveTo>
                    <a:cubicBezTo>
                      <a:pt x="5" y="80"/>
                      <a:pt x="6" y="78"/>
                      <a:pt x="6" y="77"/>
                    </a:cubicBezTo>
                    <a:cubicBezTo>
                      <a:pt x="6" y="65"/>
                      <a:pt x="14" y="54"/>
                      <a:pt x="24" y="50"/>
                    </a:cubicBezTo>
                    <a:cubicBezTo>
                      <a:pt x="25" y="49"/>
                      <a:pt x="26" y="48"/>
                      <a:pt x="26" y="46"/>
                    </a:cubicBezTo>
                    <a:cubicBezTo>
                      <a:pt x="26" y="32"/>
                      <a:pt x="38" y="19"/>
                      <a:pt x="53" y="19"/>
                    </a:cubicBezTo>
                    <a:cubicBezTo>
                      <a:pt x="59" y="19"/>
                      <a:pt x="65" y="22"/>
                      <a:pt x="70" y="26"/>
                    </a:cubicBezTo>
                    <a:cubicBezTo>
                      <a:pt x="71" y="26"/>
                      <a:pt x="72" y="26"/>
                      <a:pt x="72" y="26"/>
                    </a:cubicBezTo>
                    <a:cubicBezTo>
                      <a:pt x="73" y="26"/>
                      <a:pt x="74" y="26"/>
                      <a:pt x="75" y="25"/>
                    </a:cubicBezTo>
                    <a:cubicBezTo>
                      <a:pt x="81" y="13"/>
                      <a:pt x="93" y="6"/>
                      <a:pt x="107" y="6"/>
                    </a:cubicBezTo>
                    <a:cubicBezTo>
                      <a:pt x="127" y="6"/>
                      <a:pt x="144" y="23"/>
                      <a:pt x="144" y="43"/>
                    </a:cubicBezTo>
                    <a:cubicBezTo>
                      <a:pt x="144" y="44"/>
                      <a:pt x="144" y="45"/>
                      <a:pt x="144" y="46"/>
                    </a:cubicBezTo>
                    <a:cubicBezTo>
                      <a:pt x="144" y="47"/>
                      <a:pt x="144" y="49"/>
                      <a:pt x="146" y="49"/>
                    </a:cubicBezTo>
                    <a:cubicBezTo>
                      <a:pt x="157" y="53"/>
                      <a:pt x="164" y="64"/>
                      <a:pt x="164" y="77"/>
                    </a:cubicBezTo>
                    <a:cubicBezTo>
                      <a:pt x="164" y="78"/>
                      <a:pt x="166" y="80"/>
                      <a:pt x="167" y="80"/>
                    </a:cubicBezTo>
                    <a:cubicBezTo>
                      <a:pt x="169" y="80"/>
                      <a:pt x="170" y="78"/>
                      <a:pt x="170" y="77"/>
                    </a:cubicBezTo>
                    <a:cubicBezTo>
                      <a:pt x="170" y="63"/>
                      <a:pt x="162" y="50"/>
                      <a:pt x="150" y="44"/>
                    </a:cubicBezTo>
                    <a:cubicBezTo>
                      <a:pt x="150" y="44"/>
                      <a:pt x="150" y="44"/>
                      <a:pt x="150" y="43"/>
                    </a:cubicBezTo>
                    <a:cubicBezTo>
                      <a:pt x="150" y="19"/>
                      <a:pt x="131" y="0"/>
                      <a:pt x="107" y="0"/>
                    </a:cubicBezTo>
                    <a:cubicBezTo>
                      <a:pt x="92" y="0"/>
                      <a:pt x="79" y="7"/>
                      <a:pt x="71" y="19"/>
                    </a:cubicBezTo>
                    <a:cubicBezTo>
                      <a:pt x="66" y="15"/>
                      <a:pt x="59" y="13"/>
                      <a:pt x="53" y="13"/>
                    </a:cubicBezTo>
                    <a:cubicBezTo>
                      <a:pt x="35" y="13"/>
                      <a:pt x="21" y="27"/>
                      <a:pt x="20" y="45"/>
                    </a:cubicBezTo>
                    <a:cubicBezTo>
                      <a:pt x="8" y="50"/>
                      <a:pt x="0" y="63"/>
                      <a:pt x="0" y="77"/>
                    </a:cubicBezTo>
                    <a:cubicBezTo>
                      <a:pt x="0" y="78"/>
                      <a:pt x="2" y="80"/>
                      <a:pt x="3" y="80"/>
                    </a:cubicBezTo>
                    <a:close/>
                    <a:moveTo>
                      <a:pt x="167" y="87"/>
                    </a:moveTo>
                    <a:cubicBezTo>
                      <a:pt x="3" y="87"/>
                      <a:pt x="3" y="87"/>
                      <a:pt x="3" y="87"/>
                    </a:cubicBezTo>
                    <a:cubicBezTo>
                      <a:pt x="2" y="87"/>
                      <a:pt x="0" y="89"/>
                      <a:pt x="0" y="90"/>
                    </a:cubicBezTo>
                    <a:cubicBezTo>
                      <a:pt x="0" y="92"/>
                      <a:pt x="2" y="93"/>
                      <a:pt x="3" y="93"/>
                    </a:cubicBezTo>
                    <a:cubicBezTo>
                      <a:pt x="167" y="93"/>
                      <a:pt x="167" y="93"/>
                      <a:pt x="167" y="93"/>
                    </a:cubicBezTo>
                    <a:cubicBezTo>
                      <a:pt x="169" y="93"/>
                      <a:pt x="170" y="92"/>
                      <a:pt x="170" y="90"/>
                    </a:cubicBezTo>
                    <a:cubicBezTo>
                      <a:pt x="170" y="89"/>
                      <a:pt x="169" y="87"/>
                      <a:pt x="167" y="87"/>
                    </a:cubicBezTo>
                    <a:close/>
                    <a:moveTo>
                      <a:pt x="167" y="103"/>
                    </a:moveTo>
                    <a:cubicBezTo>
                      <a:pt x="3" y="103"/>
                      <a:pt x="3" y="103"/>
                      <a:pt x="3" y="103"/>
                    </a:cubicBezTo>
                    <a:cubicBezTo>
                      <a:pt x="2" y="103"/>
                      <a:pt x="0" y="104"/>
                      <a:pt x="0" y="106"/>
                    </a:cubicBezTo>
                    <a:cubicBezTo>
                      <a:pt x="0" y="108"/>
                      <a:pt x="2" y="109"/>
                      <a:pt x="3" y="109"/>
                    </a:cubicBezTo>
                    <a:cubicBezTo>
                      <a:pt x="167" y="109"/>
                      <a:pt x="167" y="109"/>
                      <a:pt x="167" y="109"/>
                    </a:cubicBezTo>
                    <a:cubicBezTo>
                      <a:pt x="169" y="109"/>
                      <a:pt x="170" y="108"/>
                      <a:pt x="170" y="106"/>
                    </a:cubicBezTo>
                    <a:cubicBezTo>
                      <a:pt x="170" y="104"/>
                      <a:pt x="169" y="103"/>
                      <a:pt x="167" y="10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7"/>
              <p:cNvSpPr>
                <a:spLocks noEditPoints="1"/>
              </p:cNvSpPr>
              <p:nvPr/>
            </p:nvSpPr>
            <p:spPr bwMode="auto">
              <a:xfrm>
                <a:off x="7199" y="7259"/>
                <a:ext cx="440" cy="409"/>
              </a:xfrm>
              <a:custGeom>
                <a:avLst/>
                <a:gdLst>
                  <a:gd name="T0" fmla="*/ 74 w 186"/>
                  <a:gd name="T1" fmla="*/ 119 h 173"/>
                  <a:gd name="T2" fmla="*/ 67 w 186"/>
                  <a:gd name="T3" fmla="*/ 112 h 173"/>
                  <a:gd name="T4" fmla="*/ 74 w 186"/>
                  <a:gd name="T5" fmla="*/ 108 h 173"/>
                  <a:gd name="T6" fmla="*/ 69 w 186"/>
                  <a:gd name="T7" fmla="*/ 104 h 173"/>
                  <a:gd name="T8" fmla="*/ 66 w 186"/>
                  <a:gd name="T9" fmla="*/ 100 h 173"/>
                  <a:gd name="T10" fmla="*/ 61 w 186"/>
                  <a:gd name="T11" fmla="*/ 106 h 173"/>
                  <a:gd name="T12" fmla="*/ 54 w 186"/>
                  <a:gd name="T13" fmla="*/ 109 h 173"/>
                  <a:gd name="T14" fmla="*/ 49 w 186"/>
                  <a:gd name="T15" fmla="*/ 112 h 173"/>
                  <a:gd name="T16" fmla="*/ 52 w 186"/>
                  <a:gd name="T17" fmla="*/ 115 h 173"/>
                  <a:gd name="T18" fmla="*/ 49 w 186"/>
                  <a:gd name="T19" fmla="*/ 124 h 173"/>
                  <a:gd name="T20" fmla="*/ 56 w 186"/>
                  <a:gd name="T21" fmla="*/ 124 h 173"/>
                  <a:gd name="T22" fmla="*/ 59 w 186"/>
                  <a:gd name="T23" fmla="*/ 127 h 173"/>
                  <a:gd name="T24" fmla="*/ 66 w 186"/>
                  <a:gd name="T25" fmla="*/ 127 h 173"/>
                  <a:gd name="T26" fmla="*/ 70 w 186"/>
                  <a:gd name="T27" fmla="*/ 124 h 173"/>
                  <a:gd name="T28" fmla="*/ 111 w 186"/>
                  <a:gd name="T29" fmla="*/ 150 h 173"/>
                  <a:gd name="T30" fmla="*/ 107 w 186"/>
                  <a:gd name="T31" fmla="*/ 140 h 173"/>
                  <a:gd name="T32" fmla="*/ 108 w 186"/>
                  <a:gd name="T33" fmla="*/ 131 h 173"/>
                  <a:gd name="T34" fmla="*/ 101 w 186"/>
                  <a:gd name="T35" fmla="*/ 131 h 173"/>
                  <a:gd name="T36" fmla="*/ 92 w 186"/>
                  <a:gd name="T37" fmla="*/ 128 h 173"/>
                  <a:gd name="T38" fmla="*/ 87 w 186"/>
                  <a:gd name="T39" fmla="*/ 142 h 173"/>
                  <a:gd name="T40" fmla="*/ 71 w 186"/>
                  <a:gd name="T41" fmla="*/ 136 h 173"/>
                  <a:gd name="T42" fmla="*/ 77 w 186"/>
                  <a:gd name="T43" fmla="*/ 147 h 173"/>
                  <a:gd name="T44" fmla="*/ 73 w 186"/>
                  <a:gd name="T45" fmla="*/ 154 h 173"/>
                  <a:gd name="T46" fmla="*/ 80 w 186"/>
                  <a:gd name="T47" fmla="*/ 163 h 173"/>
                  <a:gd name="T48" fmla="*/ 86 w 186"/>
                  <a:gd name="T49" fmla="*/ 164 h 173"/>
                  <a:gd name="T50" fmla="*/ 95 w 186"/>
                  <a:gd name="T51" fmla="*/ 172 h 173"/>
                  <a:gd name="T52" fmla="*/ 95 w 186"/>
                  <a:gd name="T53" fmla="*/ 156 h 173"/>
                  <a:gd name="T54" fmla="*/ 110 w 186"/>
                  <a:gd name="T55" fmla="*/ 162 h 173"/>
                  <a:gd name="T56" fmla="*/ 57 w 186"/>
                  <a:gd name="T57" fmla="*/ 15 h 173"/>
                  <a:gd name="T58" fmla="*/ 57 w 186"/>
                  <a:gd name="T59" fmla="*/ 21 h 173"/>
                  <a:gd name="T60" fmla="*/ 145 w 186"/>
                  <a:gd name="T61" fmla="*/ 120 h 173"/>
                  <a:gd name="T62" fmla="*/ 137 w 186"/>
                  <a:gd name="T63" fmla="*/ 116 h 173"/>
                  <a:gd name="T64" fmla="*/ 134 w 186"/>
                  <a:gd name="T65" fmla="*/ 110 h 173"/>
                  <a:gd name="T66" fmla="*/ 135 w 186"/>
                  <a:gd name="T67" fmla="*/ 103 h 173"/>
                  <a:gd name="T68" fmla="*/ 131 w 186"/>
                  <a:gd name="T69" fmla="*/ 103 h 173"/>
                  <a:gd name="T70" fmla="*/ 125 w 186"/>
                  <a:gd name="T71" fmla="*/ 101 h 173"/>
                  <a:gd name="T72" fmla="*/ 121 w 186"/>
                  <a:gd name="T73" fmla="*/ 111 h 173"/>
                  <a:gd name="T74" fmla="*/ 111 w 186"/>
                  <a:gd name="T75" fmla="*/ 107 h 173"/>
                  <a:gd name="T76" fmla="*/ 115 w 186"/>
                  <a:gd name="T77" fmla="*/ 114 h 173"/>
                  <a:gd name="T78" fmla="*/ 112 w 186"/>
                  <a:gd name="T79" fmla="*/ 119 h 173"/>
                  <a:gd name="T80" fmla="*/ 117 w 186"/>
                  <a:gd name="T81" fmla="*/ 124 h 173"/>
                  <a:gd name="T82" fmla="*/ 121 w 186"/>
                  <a:gd name="T83" fmla="*/ 125 h 173"/>
                  <a:gd name="T84" fmla="*/ 127 w 186"/>
                  <a:gd name="T85" fmla="*/ 127 h 173"/>
                  <a:gd name="T86" fmla="*/ 127 w 186"/>
                  <a:gd name="T87" fmla="*/ 120 h 173"/>
                  <a:gd name="T88" fmla="*/ 136 w 186"/>
                  <a:gd name="T89" fmla="*/ 124 h 173"/>
                  <a:gd name="T90" fmla="*/ 82 w 186"/>
                  <a:gd name="T91" fmla="*/ 95 h 173"/>
                  <a:gd name="T92" fmla="*/ 91 w 186"/>
                  <a:gd name="T93" fmla="*/ 99 h 173"/>
                  <a:gd name="T94" fmla="*/ 82 w 186"/>
                  <a:gd name="T95" fmla="*/ 105 h 173"/>
                  <a:gd name="T96" fmla="*/ 87 w 186"/>
                  <a:gd name="T97" fmla="*/ 106 h 173"/>
                  <a:gd name="T98" fmla="*/ 91 w 186"/>
                  <a:gd name="T99" fmla="*/ 110 h 173"/>
                  <a:gd name="T100" fmla="*/ 94 w 186"/>
                  <a:gd name="T101" fmla="*/ 106 h 173"/>
                  <a:gd name="T102" fmla="*/ 99 w 186"/>
                  <a:gd name="T103" fmla="*/ 103 h 173"/>
                  <a:gd name="T104" fmla="*/ 103 w 186"/>
                  <a:gd name="T105" fmla="*/ 103 h 173"/>
                  <a:gd name="T106" fmla="*/ 97 w 186"/>
                  <a:gd name="T107" fmla="*/ 97 h 173"/>
                  <a:gd name="T108" fmla="*/ 102 w 186"/>
                  <a:gd name="T109" fmla="*/ 93 h 173"/>
                  <a:gd name="T110" fmla="*/ 98 w 186"/>
                  <a:gd name="T111" fmla="*/ 90 h 173"/>
                  <a:gd name="T112" fmla="*/ 93 w 186"/>
                  <a:gd name="T113" fmla="*/ 85 h 173"/>
                  <a:gd name="T114" fmla="*/ 92 w 186"/>
                  <a:gd name="T115" fmla="*/ 94 h 173"/>
                  <a:gd name="T116" fmla="*/ 84 w 186"/>
                  <a:gd name="T117" fmla="*/ 93 h 173"/>
                  <a:gd name="T118" fmla="*/ 92 w 186"/>
                  <a:gd name="T119" fmla="*/ 10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6" h="173">
                    <a:moveTo>
                      <a:pt x="71" y="120"/>
                    </a:moveTo>
                    <a:cubicBezTo>
                      <a:pt x="72" y="123"/>
                      <a:pt x="72" y="123"/>
                      <a:pt x="72" y="123"/>
                    </a:cubicBezTo>
                    <a:cubicBezTo>
                      <a:pt x="72" y="124"/>
                      <a:pt x="72" y="124"/>
                      <a:pt x="73" y="124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4" y="124"/>
                      <a:pt x="74" y="123"/>
                      <a:pt x="74" y="123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7" y="122"/>
                      <a:pt x="77" y="122"/>
                      <a:pt x="77" y="122"/>
                    </a:cubicBezTo>
                    <a:cubicBezTo>
                      <a:pt x="78" y="121"/>
                      <a:pt x="77" y="121"/>
                      <a:pt x="77" y="120"/>
                    </a:cubicBezTo>
                    <a:cubicBezTo>
                      <a:pt x="74" y="119"/>
                      <a:pt x="74" y="119"/>
                      <a:pt x="74" y="119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76" y="118"/>
                      <a:pt x="77" y="118"/>
                      <a:pt x="76" y="117"/>
                    </a:cubicBezTo>
                    <a:cubicBezTo>
                      <a:pt x="76" y="117"/>
                      <a:pt x="76" y="116"/>
                      <a:pt x="75" y="117"/>
                    </a:cubicBezTo>
                    <a:cubicBezTo>
                      <a:pt x="72" y="118"/>
                      <a:pt x="72" y="118"/>
                      <a:pt x="72" y="118"/>
                    </a:cubicBezTo>
                    <a:cubicBezTo>
                      <a:pt x="70" y="117"/>
                      <a:pt x="70" y="117"/>
                      <a:pt x="70" y="117"/>
                    </a:cubicBezTo>
                    <a:cubicBezTo>
                      <a:pt x="74" y="116"/>
                      <a:pt x="74" y="116"/>
                      <a:pt x="74" y="116"/>
                    </a:cubicBezTo>
                    <a:cubicBezTo>
                      <a:pt x="74" y="116"/>
                      <a:pt x="74" y="115"/>
                      <a:pt x="74" y="115"/>
                    </a:cubicBezTo>
                    <a:cubicBezTo>
                      <a:pt x="74" y="114"/>
                      <a:pt x="74" y="114"/>
                      <a:pt x="73" y="114"/>
                    </a:cubicBezTo>
                    <a:cubicBezTo>
                      <a:pt x="68" y="116"/>
                      <a:pt x="68" y="116"/>
                      <a:pt x="68" y="116"/>
                    </a:cubicBezTo>
                    <a:cubicBezTo>
                      <a:pt x="64" y="114"/>
                      <a:pt x="64" y="114"/>
                      <a:pt x="64" y="114"/>
                    </a:cubicBezTo>
                    <a:cubicBezTo>
                      <a:pt x="67" y="112"/>
                      <a:pt x="67" y="112"/>
                      <a:pt x="67" y="112"/>
                    </a:cubicBezTo>
                    <a:cubicBezTo>
                      <a:pt x="73" y="113"/>
                      <a:pt x="73" y="113"/>
                      <a:pt x="73" y="113"/>
                    </a:cubicBezTo>
                    <a:cubicBezTo>
                      <a:pt x="73" y="113"/>
                      <a:pt x="73" y="113"/>
                      <a:pt x="73" y="113"/>
                    </a:cubicBezTo>
                    <a:cubicBezTo>
                      <a:pt x="74" y="113"/>
                      <a:pt x="74" y="113"/>
                      <a:pt x="74" y="112"/>
                    </a:cubicBezTo>
                    <a:cubicBezTo>
                      <a:pt x="74" y="112"/>
                      <a:pt x="74" y="111"/>
                      <a:pt x="73" y="111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5" y="110"/>
                      <a:pt x="75" y="110"/>
                      <a:pt x="75" y="110"/>
                    </a:cubicBezTo>
                    <a:cubicBezTo>
                      <a:pt x="75" y="110"/>
                      <a:pt x="75" y="110"/>
                      <a:pt x="75" y="110"/>
                    </a:cubicBezTo>
                    <a:cubicBezTo>
                      <a:pt x="76" y="110"/>
                      <a:pt x="76" y="110"/>
                      <a:pt x="76" y="110"/>
                    </a:cubicBezTo>
                    <a:cubicBezTo>
                      <a:pt x="76" y="109"/>
                      <a:pt x="76" y="108"/>
                      <a:pt x="75" y="108"/>
                    </a:cubicBezTo>
                    <a:cubicBezTo>
                      <a:pt x="74" y="108"/>
                      <a:pt x="74" y="108"/>
                      <a:pt x="74" y="108"/>
                    </a:cubicBezTo>
                    <a:cubicBezTo>
                      <a:pt x="76" y="106"/>
                      <a:pt x="76" y="106"/>
                      <a:pt x="76" y="106"/>
                    </a:cubicBezTo>
                    <a:cubicBezTo>
                      <a:pt x="77" y="106"/>
                      <a:pt x="77" y="105"/>
                      <a:pt x="76" y="105"/>
                    </a:cubicBezTo>
                    <a:cubicBezTo>
                      <a:pt x="76" y="104"/>
                      <a:pt x="75" y="104"/>
                      <a:pt x="75" y="105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3" y="104"/>
                      <a:pt x="73" y="103"/>
                      <a:pt x="72" y="103"/>
                    </a:cubicBezTo>
                    <a:cubicBezTo>
                      <a:pt x="71" y="103"/>
                      <a:pt x="71" y="104"/>
                      <a:pt x="71" y="104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69" y="109"/>
                      <a:pt x="69" y="109"/>
                      <a:pt x="69" y="109"/>
                    </a:cubicBezTo>
                    <a:cubicBezTo>
                      <a:pt x="69" y="105"/>
                      <a:pt x="69" y="105"/>
                      <a:pt x="69" y="105"/>
                    </a:cubicBezTo>
                    <a:cubicBezTo>
                      <a:pt x="69" y="105"/>
                      <a:pt x="69" y="104"/>
                      <a:pt x="69" y="104"/>
                    </a:cubicBezTo>
                    <a:cubicBezTo>
                      <a:pt x="68" y="104"/>
                      <a:pt x="68" y="104"/>
                      <a:pt x="67" y="105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68" y="104"/>
                      <a:pt x="68" y="104"/>
                      <a:pt x="67" y="103"/>
                    </a:cubicBezTo>
                    <a:cubicBezTo>
                      <a:pt x="67" y="103"/>
                      <a:pt x="66" y="103"/>
                      <a:pt x="66" y="103"/>
                    </a:cubicBezTo>
                    <a:cubicBezTo>
                      <a:pt x="63" y="106"/>
                      <a:pt x="63" y="106"/>
                      <a:pt x="63" y="106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6" y="101"/>
                      <a:pt x="66" y="101"/>
                      <a:pt x="66" y="100"/>
                    </a:cubicBezTo>
                    <a:cubicBezTo>
                      <a:pt x="66" y="100"/>
                      <a:pt x="65" y="100"/>
                      <a:pt x="65" y="100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98"/>
                      <a:pt x="63" y="98"/>
                      <a:pt x="63" y="98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2" y="97"/>
                      <a:pt x="61" y="98"/>
                      <a:pt x="61" y="98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60" y="100"/>
                      <a:pt x="59" y="100"/>
                      <a:pt x="59" y="100"/>
                    </a:cubicBezTo>
                    <a:cubicBezTo>
                      <a:pt x="58" y="101"/>
                      <a:pt x="58" y="101"/>
                      <a:pt x="59" y="102"/>
                    </a:cubicBezTo>
                    <a:cubicBezTo>
                      <a:pt x="61" y="104"/>
                      <a:pt x="61" y="104"/>
                      <a:pt x="61" y="104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8" y="103"/>
                      <a:pt x="58" y="103"/>
                      <a:pt x="57" y="103"/>
                    </a:cubicBezTo>
                    <a:cubicBezTo>
                      <a:pt x="57" y="104"/>
                      <a:pt x="57" y="104"/>
                      <a:pt x="57" y="105"/>
                    </a:cubicBezTo>
                    <a:cubicBezTo>
                      <a:pt x="61" y="109"/>
                      <a:pt x="61" y="109"/>
                      <a:pt x="61" y="109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58" y="111"/>
                      <a:pt x="58" y="111"/>
                      <a:pt x="58" y="111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56" y="105"/>
                      <a:pt x="55" y="105"/>
                      <a:pt x="55" y="105"/>
                    </a:cubicBezTo>
                    <a:cubicBezTo>
                      <a:pt x="54" y="105"/>
                      <a:pt x="54" y="105"/>
                      <a:pt x="54" y="106"/>
                    </a:cubicBezTo>
                    <a:cubicBezTo>
                      <a:pt x="55" y="110"/>
                      <a:pt x="55" y="110"/>
                      <a:pt x="55" y="110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5"/>
                      <a:pt x="52" y="104"/>
                      <a:pt x="51" y="104"/>
                    </a:cubicBezTo>
                    <a:cubicBezTo>
                      <a:pt x="51" y="105"/>
                      <a:pt x="51" y="105"/>
                      <a:pt x="51" y="106"/>
                    </a:cubicBezTo>
                    <a:cubicBezTo>
                      <a:pt x="51" y="107"/>
                      <a:pt x="51" y="107"/>
                      <a:pt x="51" y="107"/>
                    </a:cubicBezTo>
                    <a:cubicBezTo>
                      <a:pt x="49" y="106"/>
                      <a:pt x="49" y="106"/>
                      <a:pt x="49" y="106"/>
                    </a:cubicBezTo>
                    <a:cubicBezTo>
                      <a:pt x="48" y="106"/>
                      <a:pt x="48" y="106"/>
                      <a:pt x="47" y="107"/>
                    </a:cubicBezTo>
                    <a:cubicBezTo>
                      <a:pt x="47" y="107"/>
                      <a:pt x="47" y="108"/>
                      <a:pt x="48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48" y="110"/>
                      <a:pt x="48" y="111"/>
                      <a:pt x="48" y="111"/>
                    </a:cubicBezTo>
                    <a:cubicBezTo>
                      <a:pt x="48" y="112"/>
                      <a:pt x="49" y="112"/>
                      <a:pt x="49" y="112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55" y="111"/>
                      <a:pt x="55" y="111"/>
                      <a:pt x="55" y="11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50" y="113"/>
                      <a:pt x="50" y="113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4"/>
                      <a:pt x="51" y="114"/>
                      <a:pt x="52" y="114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60" y="114"/>
                      <a:pt x="60" y="114"/>
                      <a:pt x="60" y="114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1" y="115"/>
                      <a:pt x="51" y="115"/>
                      <a:pt x="50" y="116"/>
                    </a:cubicBezTo>
                    <a:cubicBezTo>
                      <a:pt x="50" y="116"/>
                      <a:pt x="51" y="117"/>
                      <a:pt x="51" y="117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3" y="119"/>
                      <a:pt x="53" y="119"/>
                      <a:pt x="53" y="119"/>
                    </a:cubicBezTo>
                    <a:cubicBezTo>
                      <a:pt x="50" y="118"/>
                      <a:pt x="50" y="118"/>
                      <a:pt x="50" y="118"/>
                    </a:cubicBezTo>
                    <a:cubicBezTo>
                      <a:pt x="49" y="118"/>
                      <a:pt x="49" y="118"/>
                      <a:pt x="49" y="119"/>
                    </a:cubicBezTo>
                    <a:cubicBezTo>
                      <a:pt x="48" y="119"/>
                      <a:pt x="49" y="120"/>
                      <a:pt x="49" y="120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48" y="122"/>
                      <a:pt x="48" y="123"/>
                      <a:pt x="48" y="123"/>
                    </a:cubicBezTo>
                    <a:cubicBezTo>
                      <a:pt x="48" y="124"/>
                      <a:pt x="49" y="124"/>
                      <a:pt x="49" y="124"/>
                    </a:cubicBezTo>
                    <a:cubicBezTo>
                      <a:pt x="49" y="124"/>
                      <a:pt x="49" y="124"/>
                      <a:pt x="50" y="124"/>
                    </a:cubicBezTo>
                    <a:cubicBezTo>
                      <a:pt x="52" y="122"/>
                      <a:pt x="52" y="122"/>
                      <a:pt x="52" y="122"/>
                    </a:cubicBezTo>
                    <a:cubicBezTo>
                      <a:pt x="52" y="124"/>
                      <a:pt x="52" y="124"/>
                      <a:pt x="52" y="124"/>
                    </a:cubicBezTo>
                    <a:cubicBezTo>
                      <a:pt x="52" y="124"/>
                      <a:pt x="52" y="125"/>
                      <a:pt x="53" y="125"/>
                    </a:cubicBezTo>
                    <a:cubicBezTo>
                      <a:pt x="53" y="125"/>
                      <a:pt x="53" y="125"/>
                      <a:pt x="53" y="125"/>
                    </a:cubicBezTo>
                    <a:cubicBezTo>
                      <a:pt x="53" y="125"/>
                      <a:pt x="54" y="125"/>
                      <a:pt x="54" y="124"/>
                    </a:cubicBezTo>
                    <a:cubicBezTo>
                      <a:pt x="55" y="120"/>
                      <a:pt x="55" y="120"/>
                      <a:pt x="55" y="120"/>
                    </a:cubicBezTo>
                    <a:cubicBezTo>
                      <a:pt x="56" y="120"/>
                      <a:pt x="56" y="120"/>
                      <a:pt x="56" y="120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5" y="124"/>
                      <a:pt x="55" y="124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57" y="124"/>
                      <a:pt x="57" y="124"/>
                      <a:pt x="57" y="124"/>
                    </a:cubicBezTo>
                    <a:cubicBezTo>
                      <a:pt x="58" y="118"/>
                      <a:pt x="58" y="118"/>
                      <a:pt x="58" y="118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1" y="120"/>
                      <a:pt x="61" y="120"/>
                      <a:pt x="61" y="120"/>
                    </a:cubicBezTo>
                    <a:cubicBezTo>
                      <a:pt x="57" y="124"/>
                      <a:pt x="57" y="124"/>
                      <a:pt x="57" y="124"/>
                    </a:cubicBezTo>
                    <a:cubicBezTo>
                      <a:pt x="57" y="124"/>
                      <a:pt x="57" y="125"/>
                      <a:pt x="57" y="125"/>
                    </a:cubicBezTo>
                    <a:cubicBezTo>
                      <a:pt x="57" y="125"/>
                      <a:pt x="58" y="125"/>
                      <a:pt x="58" y="125"/>
                    </a:cubicBezTo>
                    <a:cubicBezTo>
                      <a:pt x="58" y="125"/>
                      <a:pt x="58" y="125"/>
                      <a:pt x="59" y="125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59" y="127"/>
                      <a:pt x="59" y="127"/>
                      <a:pt x="59" y="127"/>
                    </a:cubicBezTo>
                    <a:cubicBezTo>
                      <a:pt x="58" y="127"/>
                      <a:pt x="58" y="128"/>
                      <a:pt x="59" y="128"/>
                    </a:cubicBezTo>
                    <a:cubicBezTo>
                      <a:pt x="59" y="129"/>
                      <a:pt x="60" y="129"/>
                      <a:pt x="60" y="12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61" y="130"/>
                      <a:pt x="61" y="130"/>
                      <a:pt x="61" y="130"/>
                    </a:cubicBezTo>
                    <a:cubicBezTo>
                      <a:pt x="61" y="131"/>
                      <a:pt x="62" y="131"/>
                      <a:pt x="62" y="131"/>
                    </a:cubicBezTo>
                    <a:cubicBezTo>
                      <a:pt x="63" y="131"/>
                      <a:pt x="63" y="131"/>
                      <a:pt x="63" y="130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5" y="128"/>
                      <a:pt x="65" y="128"/>
                      <a:pt x="65" y="128"/>
                    </a:cubicBezTo>
                    <a:cubicBezTo>
                      <a:pt x="65" y="128"/>
                      <a:pt x="65" y="128"/>
                      <a:pt x="65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8"/>
                      <a:pt x="66" y="127"/>
                      <a:pt x="66" y="127"/>
                    </a:cubicBezTo>
                    <a:cubicBezTo>
                      <a:pt x="63" y="124"/>
                      <a:pt x="63" y="124"/>
                      <a:pt x="63" y="124"/>
                    </a:cubicBezTo>
                    <a:cubicBezTo>
                      <a:pt x="63" y="122"/>
                      <a:pt x="63" y="122"/>
                      <a:pt x="63" y="122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6" y="125"/>
                      <a:pt x="67" y="125"/>
                      <a:pt x="67" y="125"/>
                    </a:cubicBezTo>
                    <a:cubicBezTo>
                      <a:pt x="68" y="125"/>
                      <a:pt x="68" y="124"/>
                      <a:pt x="67" y="124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3" y="116"/>
                      <a:pt x="63" y="116"/>
                      <a:pt x="63" y="116"/>
                    </a:cubicBezTo>
                    <a:cubicBezTo>
                      <a:pt x="67" y="117"/>
                      <a:pt x="67" y="117"/>
                      <a:pt x="67" y="117"/>
                    </a:cubicBezTo>
                    <a:cubicBezTo>
                      <a:pt x="68" y="123"/>
                      <a:pt x="68" y="123"/>
                      <a:pt x="68" y="123"/>
                    </a:cubicBezTo>
                    <a:cubicBezTo>
                      <a:pt x="69" y="123"/>
                      <a:pt x="69" y="124"/>
                      <a:pt x="69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70" y="123"/>
                      <a:pt x="71" y="123"/>
                      <a:pt x="70" y="122"/>
                    </a:cubicBezTo>
                    <a:cubicBezTo>
                      <a:pt x="69" y="119"/>
                      <a:pt x="69" y="119"/>
                      <a:pt x="69" y="119"/>
                    </a:cubicBezTo>
                    <a:lnTo>
                      <a:pt x="71" y="120"/>
                    </a:lnTo>
                    <a:close/>
                    <a:moveTo>
                      <a:pt x="116" y="157"/>
                    </a:moveTo>
                    <a:cubicBezTo>
                      <a:pt x="111" y="155"/>
                      <a:pt x="111" y="155"/>
                      <a:pt x="111" y="155"/>
                    </a:cubicBezTo>
                    <a:cubicBezTo>
                      <a:pt x="114" y="154"/>
                      <a:pt x="114" y="154"/>
                      <a:pt x="114" y="154"/>
                    </a:cubicBezTo>
                    <a:cubicBezTo>
                      <a:pt x="115" y="153"/>
                      <a:pt x="116" y="153"/>
                      <a:pt x="115" y="152"/>
                    </a:cubicBezTo>
                    <a:cubicBezTo>
                      <a:pt x="115" y="151"/>
                      <a:pt x="114" y="151"/>
                      <a:pt x="114" y="151"/>
                    </a:cubicBezTo>
                    <a:cubicBezTo>
                      <a:pt x="108" y="153"/>
                      <a:pt x="108" y="153"/>
                      <a:pt x="108" y="153"/>
                    </a:cubicBezTo>
                    <a:cubicBezTo>
                      <a:pt x="105" y="152"/>
                      <a:pt x="105" y="152"/>
                      <a:pt x="105" y="152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49"/>
                      <a:pt x="112" y="149"/>
                      <a:pt x="112" y="148"/>
                    </a:cubicBezTo>
                    <a:cubicBezTo>
                      <a:pt x="112" y="147"/>
                      <a:pt x="111" y="147"/>
                      <a:pt x="110" y="147"/>
                    </a:cubicBezTo>
                    <a:cubicBezTo>
                      <a:pt x="102" y="150"/>
                      <a:pt x="102" y="150"/>
                      <a:pt x="102" y="150"/>
                    </a:cubicBezTo>
                    <a:cubicBezTo>
                      <a:pt x="96" y="147"/>
                      <a:pt x="96" y="147"/>
                      <a:pt x="96" y="147"/>
                    </a:cubicBezTo>
                    <a:cubicBezTo>
                      <a:pt x="101" y="144"/>
                      <a:pt x="101" y="144"/>
                      <a:pt x="101" y="144"/>
                    </a:cubicBezTo>
                    <a:cubicBezTo>
                      <a:pt x="110" y="146"/>
                      <a:pt x="110" y="146"/>
                      <a:pt x="110" y="146"/>
                    </a:cubicBezTo>
                    <a:cubicBezTo>
                      <a:pt x="110" y="146"/>
                      <a:pt x="110" y="146"/>
                      <a:pt x="110" y="146"/>
                    </a:cubicBezTo>
                    <a:cubicBezTo>
                      <a:pt x="111" y="146"/>
                      <a:pt x="112" y="145"/>
                      <a:pt x="112" y="144"/>
                    </a:cubicBezTo>
                    <a:cubicBezTo>
                      <a:pt x="112" y="144"/>
                      <a:pt x="111" y="143"/>
                      <a:pt x="111" y="143"/>
                    </a:cubicBezTo>
                    <a:cubicBezTo>
                      <a:pt x="105" y="142"/>
                      <a:pt x="105" y="142"/>
                      <a:pt x="105" y="142"/>
                    </a:cubicBezTo>
                    <a:cubicBezTo>
                      <a:pt x="107" y="140"/>
                      <a:pt x="107" y="140"/>
                      <a:pt x="107" y="140"/>
                    </a:cubicBezTo>
                    <a:cubicBezTo>
                      <a:pt x="113" y="141"/>
                      <a:pt x="113" y="141"/>
                      <a:pt x="113" y="141"/>
                    </a:cubicBezTo>
                    <a:cubicBezTo>
                      <a:pt x="113" y="141"/>
                      <a:pt x="113" y="141"/>
                      <a:pt x="113" y="141"/>
                    </a:cubicBezTo>
                    <a:cubicBezTo>
                      <a:pt x="114" y="141"/>
                      <a:pt x="114" y="141"/>
                      <a:pt x="115" y="140"/>
                    </a:cubicBezTo>
                    <a:cubicBezTo>
                      <a:pt x="115" y="139"/>
                      <a:pt x="114" y="139"/>
                      <a:pt x="114" y="138"/>
                    </a:cubicBezTo>
                    <a:cubicBezTo>
                      <a:pt x="111" y="138"/>
                      <a:pt x="111" y="138"/>
                      <a:pt x="111" y="138"/>
                    </a:cubicBezTo>
                    <a:cubicBezTo>
                      <a:pt x="115" y="135"/>
                      <a:pt x="115" y="135"/>
                      <a:pt x="115" y="135"/>
                    </a:cubicBezTo>
                    <a:cubicBezTo>
                      <a:pt x="115" y="135"/>
                      <a:pt x="116" y="134"/>
                      <a:pt x="115" y="133"/>
                    </a:cubicBezTo>
                    <a:cubicBezTo>
                      <a:pt x="115" y="132"/>
                      <a:pt x="114" y="132"/>
                      <a:pt x="113" y="133"/>
                    </a:cubicBezTo>
                    <a:cubicBezTo>
                      <a:pt x="109" y="135"/>
                      <a:pt x="109" y="135"/>
                      <a:pt x="109" y="135"/>
                    </a:cubicBezTo>
                    <a:cubicBezTo>
                      <a:pt x="110" y="132"/>
                      <a:pt x="110" y="132"/>
                      <a:pt x="110" y="132"/>
                    </a:cubicBezTo>
                    <a:cubicBezTo>
                      <a:pt x="110" y="132"/>
                      <a:pt x="109" y="131"/>
                      <a:pt x="108" y="131"/>
                    </a:cubicBezTo>
                    <a:cubicBezTo>
                      <a:pt x="108" y="131"/>
                      <a:pt x="107" y="131"/>
                      <a:pt x="107" y="132"/>
                    </a:cubicBezTo>
                    <a:cubicBezTo>
                      <a:pt x="106" y="138"/>
                      <a:pt x="106" y="138"/>
                      <a:pt x="106" y="138"/>
                    </a:cubicBez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4" y="133"/>
                      <a:pt x="104" y="133"/>
                      <a:pt x="104" y="133"/>
                    </a:cubicBezTo>
                    <a:cubicBezTo>
                      <a:pt x="105" y="133"/>
                      <a:pt x="104" y="132"/>
                      <a:pt x="103" y="132"/>
                    </a:cubicBezTo>
                    <a:cubicBezTo>
                      <a:pt x="103" y="131"/>
                      <a:pt x="102" y="132"/>
                      <a:pt x="102" y="133"/>
                    </a:cubicBezTo>
                    <a:cubicBezTo>
                      <a:pt x="100" y="141"/>
                      <a:pt x="100" y="141"/>
                      <a:pt x="100" y="141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5" y="139"/>
                      <a:pt x="95" y="139"/>
                      <a:pt x="95" y="139"/>
                    </a:cubicBezTo>
                    <a:cubicBezTo>
                      <a:pt x="101" y="133"/>
                      <a:pt x="101" y="133"/>
                      <a:pt x="101" y="133"/>
                    </a:cubicBezTo>
                    <a:cubicBezTo>
                      <a:pt x="102" y="132"/>
                      <a:pt x="102" y="131"/>
                      <a:pt x="101" y="131"/>
                    </a:cubicBezTo>
                    <a:cubicBezTo>
                      <a:pt x="101" y="130"/>
                      <a:pt x="100" y="130"/>
                      <a:pt x="99" y="131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100" y="127"/>
                      <a:pt x="100" y="126"/>
                      <a:pt x="99" y="126"/>
                    </a:cubicBezTo>
                    <a:cubicBezTo>
                      <a:pt x="99" y="125"/>
                      <a:pt x="98" y="125"/>
                      <a:pt x="97" y="126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5" y="123"/>
                      <a:pt x="95" y="123"/>
                      <a:pt x="95" y="123"/>
                    </a:cubicBezTo>
                    <a:cubicBezTo>
                      <a:pt x="95" y="122"/>
                      <a:pt x="94" y="121"/>
                      <a:pt x="94" y="121"/>
                    </a:cubicBezTo>
                    <a:cubicBezTo>
                      <a:pt x="93" y="121"/>
                      <a:pt x="92" y="122"/>
                      <a:pt x="92" y="123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90" y="125"/>
                      <a:pt x="89" y="125"/>
                      <a:pt x="88" y="126"/>
                    </a:cubicBezTo>
                    <a:cubicBezTo>
                      <a:pt x="88" y="126"/>
                      <a:pt x="88" y="127"/>
                      <a:pt x="88" y="128"/>
                    </a:cubicBezTo>
                    <a:cubicBezTo>
                      <a:pt x="92" y="132"/>
                      <a:pt x="92" y="132"/>
                      <a:pt x="92" y="132"/>
                    </a:cubicBezTo>
                    <a:cubicBezTo>
                      <a:pt x="92" y="135"/>
                      <a:pt x="92" y="135"/>
                      <a:pt x="92" y="135"/>
                    </a:cubicBezTo>
                    <a:cubicBezTo>
                      <a:pt x="88" y="131"/>
                      <a:pt x="88" y="131"/>
                      <a:pt x="88" y="131"/>
                    </a:cubicBezTo>
                    <a:cubicBezTo>
                      <a:pt x="87" y="130"/>
                      <a:pt x="87" y="130"/>
                      <a:pt x="86" y="131"/>
                    </a:cubicBezTo>
                    <a:cubicBezTo>
                      <a:pt x="85" y="131"/>
                      <a:pt x="85" y="132"/>
                      <a:pt x="86" y="133"/>
                    </a:cubicBezTo>
                    <a:cubicBezTo>
                      <a:pt x="92" y="139"/>
                      <a:pt x="92" y="139"/>
                      <a:pt x="92" y="139"/>
                    </a:cubicBezTo>
                    <a:cubicBezTo>
                      <a:pt x="92" y="145"/>
                      <a:pt x="92" y="145"/>
                      <a:pt x="92" y="145"/>
                    </a:cubicBezTo>
                    <a:cubicBezTo>
                      <a:pt x="87" y="142"/>
                      <a:pt x="87" y="142"/>
                      <a:pt x="87" y="142"/>
                    </a:cubicBezTo>
                    <a:cubicBezTo>
                      <a:pt x="84" y="134"/>
                      <a:pt x="84" y="134"/>
                      <a:pt x="84" y="134"/>
                    </a:cubicBezTo>
                    <a:cubicBezTo>
                      <a:pt x="84" y="133"/>
                      <a:pt x="83" y="133"/>
                      <a:pt x="82" y="133"/>
                    </a:cubicBezTo>
                    <a:cubicBezTo>
                      <a:pt x="82" y="133"/>
                      <a:pt x="81" y="134"/>
                      <a:pt x="81" y="135"/>
                    </a:cubicBezTo>
                    <a:cubicBezTo>
                      <a:pt x="83" y="140"/>
                      <a:pt x="83" y="140"/>
                      <a:pt x="83" y="140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8" y="132"/>
                      <a:pt x="77" y="133"/>
                    </a:cubicBezTo>
                    <a:cubicBezTo>
                      <a:pt x="76" y="133"/>
                      <a:pt x="76" y="134"/>
                      <a:pt x="76" y="134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73" y="135"/>
                      <a:pt x="73" y="135"/>
                      <a:pt x="73" y="135"/>
                    </a:cubicBezTo>
                    <a:cubicBezTo>
                      <a:pt x="72" y="135"/>
                      <a:pt x="71" y="135"/>
                      <a:pt x="71" y="136"/>
                    </a:cubicBezTo>
                    <a:cubicBezTo>
                      <a:pt x="70" y="136"/>
                      <a:pt x="71" y="137"/>
                      <a:pt x="71" y="137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3" y="141"/>
                      <a:pt x="73" y="141"/>
                      <a:pt x="73" y="141"/>
                    </a:cubicBezTo>
                    <a:cubicBezTo>
                      <a:pt x="72" y="141"/>
                      <a:pt x="72" y="142"/>
                      <a:pt x="72" y="142"/>
                    </a:cubicBezTo>
                    <a:cubicBezTo>
                      <a:pt x="72" y="143"/>
                      <a:pt x="73" y="143"/>
                      <a:pt x="73" y="143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79" y="142"/>
                      <a:pt x="79" y="142"/>
                      <a:pt x="79" y="142"/>
                    </a:cubicBezTo>
                    <a:cubicBezTo>
                      <a:pt x="82" y="143"/>
                      <a:pt x="82" y="143"/>
                      <a:pt x="82" y="143"/>
                    </a:cubicBezTo>
                    <a:cubicBezTo>
                      <a:pt x="76" y="145"/>
                      <a:pt x="76" y="145"/>
                      <a:pt x="76" y="145"/>
                    </a:cubicBezTo>
                    <a:cubicBezTo>
                      <a:pt x="76" y="145"/>
                      <a:pt x="75" y="146"/>
                      <a:pt x="75" y="147"/>
                    </a:cubicBezTo>
                    <a:cubicBezTo>
                      <a:pt x="76" y="147"/>
                      <a:pt x="76" y="147"/>
                      <a:pt x="77" y="147"/>
                    </a:cubicBezTo>
                    <a:cubicBezTo>
                      <a:pt x="77" y="147"/>
                      <a:pt x="77" y="147"/>
                      <a:pt x="77" y="147"/>
                    </a:cubicBezTo>
                    <a:cubicBezTo>
                      <a:pt x="86" y="145"/>
                      <a:pt x="86" y="145"/>
                      <a:pt x="86" y="145"/>
                    </a:cubicBezTo>
                    <a:cubicBezTo>
                      <a:pt x="91" y="147"/>
                      <a:pt x="91" y="147"/>
                      <a:pt x="91" y="147"/>
                    </a:cubicBezTo>
                    <a:cubicBezTo>
                      <a:pt x="86" y="151"/>
                      <a:pt x="86" y="151"/>
                      <a:pt x="86" y="151"/>
                    </a:cubicBezTo>
                    <a:cubicBezTo>
                      <a:pt x="77" y="149"/>
                      <a:pt x="77" y="149"/>
                      <a:pt x="77" y="149"/>
                    </a:cubicBezTo>
                    <a:cubicBezTo>
                      <a:pt x="76" y="149"/>
                      <a:pt x="76" y="149"/>
                      <a:pt x="76" y="150"/>
                    </a:cubicBezTo>
                    <a:cubicBezTo>
                      <a:pt x="75" y="151"/>
                      <a:pt x="76" y="151"/>
                      <a:pt x="77" y="152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0" y="154"/>
                      <a:pt x="80" y="154"/>
                      <a:pt x="80" y="154"/>
                    </a:cubicBezTo>
                    <a:cubicBezTo>
                      <a:pt x="74" y="153"/>
                      <a:pt x="74" y="153"/>
                      <a:pt x="74" y="153"/>
                    </a:cubicBezTo>
                    <a:cubicBezTo>
                      <a:pt x="74" y="153"/>
                      <a:pt x="73" y="154"/>
                      <a:pt x="73" y="154"/>
                    </a:cubicBezTo>
                    <a:cubicBezTo>
                      <a:pt x="73" y="155"/>
                      <a:pt x="73" y="156"/>
                      <a:pt x="74" y="156"/>
                    </a:cubicBezTo>
                    <a:cubicBezTo>
                      <a:pt x="77" y="157"/>
                      <a:pt x="77" y="157"/>
                      <a:pt x="77" y="157"/>
                    </a:cubicBezTo>
                    <a:cubicBezTo>
                      <a:pt x="73" y="159"/>
                      <a:pt x="73" y="159"/>
                      <a:pt x="73" y="159"/>
                    </a:cubicBezTo>
                    <a:cubicBezTo>
                      <a:pt x="72" y="160"/>
                      <a:pt x="72" y="161"/>
                      <a:pt x="72" y="161"/>
                    </a:cubicBezTo>
                    <a:cubicBezTo>
                      <a:pt x="72" y="162"/>
                      <a:pt x="73" y="162"/>
                      <a:pt x="73" y="162"/>
                    </a:cubicBezTo>
                    <a:cubicBezTo>
                      <a:pt x="74" y="162"/>
                      <a:pt x="74" y="162"/>
                      <a:pt x="74" y="162"/>
                    </a:cubicBezTo>
                    <a:cubicBezTo>
                      <a:pt x="78" y="159"/>
                      <a:pt x="78" y="159"/>
                      <a:pt x="78" y="159"/>
                    </a:cubicBezTo>
                    <a:cubicBezTo>
                      <a:pt x="78" y="162"/>
                      <a:pt x="78" y="162"/>
                      <a:pt x="78" y="162"/>
                    </a:cubicBezTo>
                    <a:cubicBezTo>
                      <a:pt x="78" y="163"/>
                      <a:pt x="78" y="163"/>
                      <a:pt x="79" y="164"/>
                    </a:cubicBezTo>
                    <a:cubicBezTo>
                      <a:pt x="79" y="164"/>
                      <a:pt x="79" y="164"/>
                      <a:pt x="79" y="164"/>
                    </a:cubicBezTo>
                    <a:cubicBezTo>
                      <a:pt x="80" y="164"/>
                      <a:pt x="80" y="163"/>
                      <a:pt x="80" y="163"/>
                    </a:cubicBezTo>
                    <a:cubicBezTo>
                      <a:pt x="82" y="157"/>
                      <a:pt x="82" y="157"/>
                      <a:pt x="82" y="157"/>
                    </a:cubicBezTo>
                    <a:cubicBezTo>
                      <a:pt x="84" y="155"/>
                      <a:pt x="84" y="155"/>
                      <a:pt x="84" y="155"/>
                    </a:cubicBezTo>
                    <a:cubicBezTo>
                      <a:pt x="83" y="161"/>
                      <a:pt x="83" y="161"/>
                      <a:pt x="83" y="161"/>
                    </a:cubicBezTo>
                    <a:cubicBezTo>
                      <a:pt x="83" y="162"/>
                      <a:pt x="83" y="163"/>
                      <a:pt x="84" y="163"/>
                    </a:cubicBezTo>
                    <a:cubicBezTo>
                      <a:pt x="84" y="163"/>
                      <a:pt x="84" y="163"/>
                      <a:pt x="84" y="163"/>
                    </a:cubicBezTo>
                    <a:cubicBezTo>
                      <a:pt x="85" y="163"/>
                      <a:pt x="86" y="162"/>
                      <a:pt x="86" y="162"/>
                    </a:cubicBezTo>
                    <a:cubicBezTo>
                      <a:pt x="87" y="153"/>
                      <a:pt x="87" y="153"/>
                      <a:pt x="87" y="153"/>
                    </a:cubicBezTo>
                    <a:cubicBezTo>
                      <a:pt x="92" y="150"/>
                      <a:pt x="92" y="150"/>
                      <a:pt x="92" y="150"/>
                    </a:cubicBezTo>
                    <a:cubicBezTo>
                      <a:pt x="92" y="156"/>
                      <a:pt x="92" y="156"/>
                      <a:pt x="92" y="156"/>
                    </a:cubicBezTo>
                    <a:cubicBezTo>
                      <a:pt x="86" y="162"/>
                      <a:pt x="86" y="162"/>
                      <a:pt x="86" y="162"/>
                    </a:cubicBezTo>
                    <a:cubicBezTo>
                      <a:pt x="85" y="162"/>
                      <a:pt x="85" y="163"/>
                      <a:pt x="86" y="164"/>
                    </a:cubicBezTo>
                    <a:cubicBezTo>
                      <a:pt x="87" y="164"/>
                      <a:pt x="87" y="164"/>
                      <a:pt x="88" y="164"/>
                    </a:cubicBezTo>
                    <a:cubicBezTo>
                      <a:pt x="92" y="160"/>
                      <a:pt x="92" y="160"/>
                      <a:pt x="92" y="160"/>
                    </a:cubicBezTo>
                    <a:cubicBezTo>
                      <a:pt x="92" y="163"/>
                      <a:pt x="92" y="163"/>
                      <a:pt x="92" y="163"/>
                    </a:cubicBezTo>
                    <a:cubicBezTo>
                      <a:pt x="88" y="167"/>
                      <a:pt x="88" y="167"/>
                      <a:pt x="88" y="167"/>
                    </a:cubicBezTo>
                    <a:cubicBezTo>
                      <a:pt x="88" y="167"/>
                      <a:pt x="88" y="168"/>
                      <a:pt x="88" y="169"/>
                    </a:cubicBezTo>
                    <a:cubicBezTo>
                      <a:pt x="88" y="169"/>
                      <a:pt x="89" y="169"/>
                      <a:pt x="89" y="169"/>
                    </a:cubicBezTo>
                    <a:cubicBezTo>
                      <a:pt x="89" y="169"/>
                      <a:pt x="90" y="169"/>
                      <a:pt x="90" y="169"/>
                    </a:cubicBezTo>
                    <a:cubicBezTo>
                      <a:pt x="92" y="166"/>
                      <a:pt x="92" y="166"/>
                      <a:pt x="92" y="166"/>
                    </a:cubicBezTo>
                    <a:cubicBezTo>
                      <a:pt x="92" y="172"/>
                      <a:pt x="92" y="172"/>
                      <a:pt x="92" y="172"/>
                    </a:cubicBezTo>
                    <a:cubicBezTo>
                      <a:pt x="92" y="172"/>
                      <a:pt x="93" y="173"/>
                      <a:pt x="94" y="173"/>
                    </a:cubicBezTo>
                    <a:cubicBezTo>
                      <a:pt x="94" y="173"/>
                      <a:pt x="95" y="172"/>
                      <a:pt x="95" y="172"/>
                    </a:cubicBezTo>
                    <a:cubicBezTo>
                      <a:pt x="95" y="166"/>
                      <a:pt x="95" y="166"/>
                      <a:pt x="95" y="166"/>
                    </a:cubicBezTo>
                    <a:cubicBezTo>
                      <a:pt x="97" y="169"/>
                      <a:pt x="97" y="169"/>
                      <a:pt x="97" y="169"/>
                    </a:cubicBezTo>
                    <a:cubicBezTo>
                      <a:pt x="98" y="169"/>
                      <a:pt x="99" y="169"/>
                      <a:pt x="99" y="169"/>
                    </a:cubicBezTo>
                    <a:cubicBezTo>
                      <a:pt x="100" y="168"/>
                      <a:pt x="100" y="167"/>
                      <a:pt x="99" y="167"/>
                    </a:cubicBezTo>
                    <a:cubicBezTo>
                      <a:pt x="95" y="163"/>
                      <a:pt x="95" y="163"/>
                      <a:pt x="95" y="163"/>
                    </a:cubicBezTo>
                    <a:cubicBezTo>
                      <a:pt x="95" y="160"/>
                      <a:pt x="95" y="160"/>
                      <a:pt x="95" y="160"/>
                    </a:cubicBezTo>
                    <a:cubicBezTo>
                      <a:pt x="99" y="164"/>
                      <a:pt x="99" y="164"/>
                      <a:pt x="99" y="164"/>
                    </a:cubicBezTo>
                    <a:cubicBezTo>
                      <a:pt x="100" y="164"/>
                      <a:pt x="100" y="164"/>
                      <a:pt x="100" y="164"/>
                    </a:cubicBezTo>
                    <a:cubicBezTo>
                      <a:pt x="101" y="164"/>
                      <a:pt x="101" y="164"/>
                      <a:pt x="101" y="164"/>
                    </a:cubicBezTo>
                    <a:cubicBezTo>
                      <a:pt x="102" y="163"/>
                      <a:pt x="102" y="162"/>
                      <a:pt x="101" y="162"/>
                    </a:cubicBezTo>
                    <a:cubicBezTo>
                      <a:pt x="95" y="156"/>
                      <a:pt x="95" y="156"/>
                      <a:pt x="95" y="156"/>
                    </a:cubicBezTo>
                    <a:cubicBezTo>
                      <a:pt x="95" y="149"/>
                      <a:pt x="95" y="149"/>
                      <a:pt x="95" y="149"/>
                    </a:cubicBezTo>
                    <a:cubicBezTo>
                      <a:pt x="101" y="152"/>
                      <a:pt x="101" y="152"/>
                      <a:pt x="101" y="152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3" y="161"/>
                      <a:pt x="104" y="162"/>
                      <a:pt x="105" y="162"/>
                    </a:cubicBezTo>
                    <a:cubicBezTo>
                      <a:pt x="105" y="162"/>
                      <a:pt x="105" y="162"/>
                      <a:pt x="105" y="162"/>
                    </a:cubicBezTo>
                    <a:cubicBezTo>
                      <a:pt x="106" y="161"/>
                      <a:pt x="106" y="161"/>
                      <a:pt x="106" y="160"/>
                    </a:cubicBezTo>
                    <a:cubicBezTo>
                      <a:pt x="104" y="154"/>
                      <a:pt x="104" y="154"/>
                      <a:pt x="104" y="154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9" y="161"/>
                      <a:pt x="109" y="161"/>
                      <a:pt x="109" y="161"/>
                    </a:cubicBezTo>
                    <a:cubicBezTo>
                      <a:pt x="109" y="162"/>
                      <a:pt x="109" y="162"/>
                      <a:pt x="110" y="162"/>
                    </a:cubicBezTo>
                    <a:cubicBezTo>
                      <a:pt x="110" y="162"/>
                      <a:pt x="110" y="162"/>
                      <a:pt x="110" y="162"/>
                    </a:cubicBezTo>
                    <a:cubicBezTo>
                      <a:pt x="111" y="162"/>
                      <a:pt x="111" y="161"/>
                      <a:pt x="111" y="160"/>
                    </a:cubicBezTo>
                    <a:cubicBezTo>
                      <a:pt x="110" y="157"/>
                      <a:pt x="110" y="157"/>
                      <a:pt x="110" y="157"/>
                    </a:cubicBez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5" y="160"/>
                      <a:pt x="115" y="160"/>
                      <a:pt x="115" y="160"/>
                    </a:cubicBezTo>
                    <a:cubicBezTo>
                      <a:pt x="116" y="160"/>
                      <a:pt x="116" y="159"/>
                      <a:pt x="117" y="159"/>
                    </a:cubicBezTo>
                    <a:cubicBezTo>
                      <a:pt x="117" y="158"/>
                      <a:pt x="117" y="157"/>
                      <a:pt x="116" y="157"/>
                    </a:cubicBezTo>
                    <a:close/>
                    <a:moveTo>
                      <a:pt x="164" y="49"/>
                    </a:moveTo>
                    <a:cubicBezTo>
                      <a:pt x="164" y="49"/>
                      <a:pt x="164" y="48"/>
                      <a:pt x="164" y="48"/>
                    </a:cubicBezTo>
                    <a:cubicBezTo>
                      <a:pt x="164" y="22"/>
                      <a:pt x="143" y="0"/>
                      <a:pt x="117" y="0"/>
                    </a:cubicBezTo>
                    <a:cubicBezTo>
                      <a:pt x="101" y="0"/>
                      <a:pt x="86" y="8"/>
                      <a:pt x="78" y="21"/>
                    </a:cubicBezTo>
                    <a:cubicBezTo>
                      <a:pt x="72" y="17"/>
                      <a:pt x="65" y="15"/>
                      <a:pt x="57" y="15"/>
                    </a:cubicBezTo>
                    <a:cubicBezTo>
                      <a:pt x="38" y="15"/>
                      <a:pt x="23" y="30"/>
                      <a:pt x="22" y="50"/>
                    </a:cubicBezTo>
                    <a:cubicBezTo>
                      <a:pt x="8" y="56"/>
                      <a:pt x="0" y="69"/>
                      <a:pt x="0" y="84"/>
                    </a:cubicBezTo>
                    <a:cubicBezTo>
                      <a:pt x="0" y="106"/>
                      <a:pt x="16" y="123"/>
                      <a:pt x="37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0" y="123"/>
                      <a:pt x="42" y="121"/>
                      <a:pt x="42" y="120"/>
                    </a:cubicBezTo>
                    <a:cubicBezTo>
                      <a:pt x="42" y="118"/>
                      <a:pt x="40" y="117"/>
                      <a:pt x="39" y="117"/>
                    </a:cubicBezTo>
                    <a:cubicBezTo>
                      <a:pt x="37" y="117"/>
                      <a:pt x="37" y="117"/>
                      <a:pt x="37" y="117"/>
                    </a:cubicBezTo>
                    <a:cubicBezTo>
                      <a:pt x="20" y="117"/>
                      <a:pt x="6" y="102"/>
                      <a:pt x="6" y="84"/>
                    </a:cubicBezTo>
                    <a:cubicBezTo>
                      <a:pt x="6" y="71"/>
                      <a:pt x="14" y="59"/>
                      <a:pt x="26" y="54"/>
                    </a:cubicBezTo>
                    <a:cubicBezTo>
                      <a:pt x="27" y="54"/>
                      <a:pt x="27" y="52"/>
                      <a:pt x="27" y="51"/>
                    </a:cubicBezTo>
                    <a:cubicBezTo>
                      <a:pt x="27" y="35"/>
                      <a:pt x="41" y="21"/>
                      <a:pt x="57" y="21"/>
                    </a:cubicBezTo>
                    <a:cubicBezTo>
                      <a:pt x="64" y="21"/>
                      <a:pt x="71" y="24"/>
                      <a:pt x="76" y="28"/>
                    </a:cubicBezTo>
                    <a:cubicBezTo>
                      <a:pt x="77" y="29"/>
                      <a:pt x="78" y="29"/>
                      <a:pt x="79" y="29"/>
                    </a:cubicBezTo>
                    <a:cubicBezTo>
                      <a:pt x="80" y="29"/>
                      <a:pt x="81" y="28"/>
                      <a:pt x="81" y="27"/>
                    </a:cubicBezTo>
                    <a:cubicBezTo>
                      <a:pt x="88" y="14"/>
                      <a:pt x="102" y="6"/>
                      <a:pt x="117" y="6"/>
                    </a:cubicBezTo>
                    <a:cubicBezTo>
                      <a:pt x="139" y="6"/>
                      <a:pt x="158" y="25"/>
                      <a:pt x="158" y="48"/>
                    </a:cubicBezTo>
                    <a:cubicBezTo>
                      <a:pt x="158" y="49"/>
                      <a:pt x="158" y="50"/>
                      <a:pt x="158" y="51"/>
                    </a:cubicBezTo>
                    <a:cubicBezTo>
                      <a:pt x="158" y="52"/>
                      <a:pt x="158" y="53"/>
                      <a:pt x="160" y="54"/>
                    </a:cubicBezTo>
                    <a:cubicBezTo>
                      <a:pt x="172" y="58"/>
                      <a:pt x="180" y="71"/>
                      <a:pt x="180" y="84"/>
                    </a:cubicBezTo>
                    <a:cubicBezTo>
                      <a:pt x="180" y="102"/>
                      <a:pt x="167" y="117"/>
                      <a:pt x="150" y="117"/>
                    </a:cubicBezTo>
                    <a:cubicBezTo>
                      <a:pt x="148" y="117"/>
                      <a:pt x="148" y="117"/>
                      <a:pt x="148" y="117"/>
                    </a:cubicBezTo>
                    <a:cubicBezTo>
                      <a:pt x="146" y="117"/>
                      <a:pt x="145" y="118"/>
                      <a:pt x="145" y="120"/>
                    </a:cubicBezTo>
                    <a:cubicBezTo>
                      <a:pt x="145" y="121"/>
                      <a:pt x="146" y="123"/>
                      <a:pt x="148" y="123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70" y="123"/>
                      <a:pt x="186" y="106"/>
                      <a:pt x="186" y="84"/>
                    </a:cubicBezTo>
                    <a:cubicBezTo>
                      <a:pt x="186" y="69"/>
                      <a:pt x="177" y="55"/>
                      <a:pt x="164" y="49"/>
                    </a:cubicBezTo>
                    <a:close/>
                    <a:moveTo>
                      <a:pt x="137" y="119"/>
                    </a:moveTo>
                    <a:cubicBezTo>
                      <a:pt x="139" y="118"/>
                      <a:pt x="139" y="118"/>
                      <a:pt x="139" y="118"/>
                    </a:cubicBezTo>
                    <a:cubicBezTo>
                      <a:pt x="140" y="118"/>
                      <a:pt x="140" y="118"/>
                      <a:pt x="140" y="117"/>
                    </a:cubicBezTo>
                    <a:cubicBezTo>
                      <a:pt x="140" y="117"/>
                      <a:pt x="139" y="116"/>
                      <a:pt x="139" y="117"/>
                    </a:cubicBezTo>
                    <a:cubicBezTo>
                      <a:pt x="135" y="118"/>
                      <a:pt x="135" y="118"/>
                      <a:pt x="135" y="118"/>
                    </a:cubicBezTo>
                    <a:cubicBezTo>
                      <a:pt x="133" y="117"/>
                      <a:pt x="133" y="117"/>
                      <a:pt x="133" y="117"/>
                    </a:cubicBezTo>
                    <a:cubicBezTo>
                      <a:pt x="137" y="116"/>
                      <a:pt x="137" y="116"/>
                      <a:pt x="137" y="116"/>
                    </a:cubicBezTo>
                    <a:cubicBezTo>
                      <a:pt x="138" y="116"/>
                      <a:pt x="138" y="115"/>
                      <a:pt x="138" y="115"/>
                    </a:cubicBezTo>
                    <a:cubicBezTo>
                      <a:pt x="137" y="114"/>
                      <a:pt x="137" y="114"/>
                      <a:pt x="136" y="114"/>
                    </a:cubicBezTo>
                    <a:cubicBezTo>
                      <a:pt x="131" y="116"/>
                      <a:pt x="131" y="116"/>
                      <a:pt x="131" y="116"/>
                    </a:cubicBezTo>
                    <a:cubicBezTo>
                      <a:pt x="128" y="114"/>
                      <a:pt x="128" y="114"/>
                      <a:pt x="128" y="114"/>
                    </a:cubicBezTo>
                    <a:cubicBezTo>
                      <a:pt x="131" y="112"/>
                      <a:pt x="131" y="112"/>
                      <a:pt x="131" y="112"/>
                    </a:cubicBezTo>
                    <a:cubicBezTo>
                      <a:pt x="136" y="113"/>
                      <a:pt x="136" y="113"/>
                      <a:pt x="136" y="113"/>
                    </a:cubicBezTo>
                    <a:cubicBezTo>
                      <a:pt x="136" y="113"/>
                      <a:pt x="136" y="113"/>
                      <a:pt x="137" y="113"/>
                    </a:cubicBezTo>
                    <a:cubicBezTo>
                      <a:pt x="137" y="113"/>
                      <a:pt x="137" y="113"/>
                      <a:pt x="137" y="112"/>
                    </a:cubicBezTo>
                    <a:cubicBezTo>
                      <a:pt x="138" y="112"/>
                      <a:pt x="137" y="111"/>
                      <a:pt x="137" y="111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4" y="110"/>
                      <a:pt x="134" y="110"/>
                      <a:pt x="134" y="110"/>
                    </a:cubicBezTo>
                    <a:cubicBezTo>
                      <a:pt x="138" y="110"/>
                      <a:pt x="138" y="110"/>
                      <a:pt x="138" y="110"/>
                    </a:cubicBezTo>
                    <a:cubicBezTo>
                      <a:pt x="138" y="110"/>
                      <a:pt x="138" y="110"/>
                      <a:pt x="138" y="110"/>
                    </a:cubicBezTo>
                    <a:cubicBezTo>
                      <a:pt x="139" y="110"/>
                      <a:pt x="139" y="110"/>
                      <a:pt x="139" y="110"/>
                    </a:cubicBezTo>
                    <a:cubicBezTo>
                      <a:pt x="139" y="109"/>
                      <a:pt x="139" y="108"/>
                      <a:pt x="139" y="108"/>
                    </a:cubicBezTo>
                    <a:cubicBezTo>
                      <a:pt x="137" y="108"/>
                      <a:pt x="137" y="108"/>
                      <a:pt x="137" y="108"/>
                    </a:cubicBezTo>
                    <a:cubicBezTo>
                      <a:pt x="139" y="106"/>
                      <a:pt x="139" y="106"/>
                      <a:pt x="139" y="106"/>
                    </a:cubicBezTo>
                    <a:cubicBezTo>
                      <a:pt x="140" y="106"/>
                      <a:pt x="140" y="105"/>
                      <a:pt x="140" y="105"/>
                    </a:cubicBezTo>
                    <a:cubicBezTo>
                      <a:pt x="139" y="104"/>
                      <a:pt x="139" y="104"/>
                      <a:pt x="138" y="105"/>
                    </a:cubicBezTo>
                    <a:cubicBezTo>
                      <a:pt x="136" y="106"/>
                      <a:pt x="136" y="106"/>
                      <a:pt x="136" y="106"/>
                    </a:cubicBezTo>
                    <a:cubicBezTo>
                      <a:pt x="136" y="105"/>
                      <a:pt x="136" y="105"/>
                      <a:pt x="136" y="105"/>
                    </a:cubicBezTo>
                    <a:cubicBezTo>
                      <a:pt x="136" y="104"/>
                      <a:pt x="136" y="103"/>
                      <a:pt x="135" y="103"/>
                    </a:cubicBezTo>
                    <a:cubicBezTo>
                      <a:pt x="135" y="103"/>
                      <a:pt x="134" y="104"/>
                      <a:pt x="134" y="104"/>
                    </a:cubicBezTo>
                    <a:cubicBezTo>
                      <a:pt x="133" y="108"/>
                      <a:pt x="133" y="108"/>
                      <a:pt x="133" y="108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5"/>
                      <a:pt x="132" y="104"/>
                      <a:pt x="132" y="104"/>
                    </a:cubicBezTo>
                    <a:cubicBezTo>
                      <a:pt x="131" y="104"/>
                      <a:pt x="131" y="104"/>
                      <a:pt x="131" y="105"/>
                    </a:cubicBezTo>
                    <a:cubicBezTo>
                      <a:pt x="130" y="110"/>
                      <a:pt x="130" y="110"/>
                      <a:pt x="130" y="110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09"/>
                      <a:pt x="127" y="109"/>
                      <a:pt x="127" y="109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4"/>
                      <a:pt x="131" y="104"/>
                      <a:pt x="131" y="103"/>
                    </a:cubicBezTo>
                    <a:cubicBezTo>
                      <a:pt x="130" y="103"/>
                      <a:pt x="130" y="103"/>
                      <a:pt x="129" y="103"/>
                    </a:cubicBezTo>
                    <a:cubicBezTo>
                      <a:pt x="127" y="106"/>
                      <a:pt x="127" y="106"/>
                      <a:pt x="127" y="106"/>
                    </a:cubicBezTo>
                    <a:cubicBezTo>
                      <a:pt x="127" y="104"/>
                      <a:pt x="127" y="104"/>
                      <a:pt x="127" y="104"/>
                    </a:cubicBezTo>
                    <a:cubicBezTo>
                      <a:pt x="129" y="102"/>
                      <a:pt x="129" y="102"/>
                      <a:pt x="129" y="102"/>
                    </a:cubicBezTo>
                    <a:cubicBezTo>
                      <a:pt x="130" y="101"/>
                      <a:pt x="130" y="101"/>
                      <a:pt x="129" y="100"/>
                    </a:cubicBezTo>
                    <a:cubicBezTo>
                      <a:pt x="129" y="100"/>
                      <a:pt x="128" y="100"/>
                      <a:pt x="128" y="100"/>
                    </a:cubicBezTo>
                    <a:cubicBezTo>
                      <a:pt x="127" y="101"/>
                      <a:pt x="127" y="101"/>
                      <a:pt x="127" y="101"/>
                    </a:cubicBezTo>
                    <a:cubicBezTo>
                      <a:pt x="127" y="98"/>
                      <a:pt x="127" y="98"/>
                      <a:pt x="127" y="98"/>
                    </a:cubicBezTo>
                    <a:cubicBezTo>
                      <a:pt x="127" y="98"/>
                      <a:pt x="126" y="97"/>
                      <a:pt x="126" y="97"/>
                    </a:cubicBezTo>
                    <a:cubicBezTo>
                      <a:pt x="125" y="97"/>
                      <a:pt x="125" y="98"/>
                      <a:pt x="125" y="98"/>
                    </a:cubicBezTo>
                    <a:cubicBezTo>
                      <a:pt x="125" y="101"/>
                      <a:pt x="125" y="101"/>
                      <a:pt x="125" y="101"/>
                    </a:cubicBezTo>
                    <a:cubicBezTo>
                      <a:pt x="123" y="100"/>
                      <a:pt x="123" y="100"/>
                      <a:pt x="123" y="100"/>
                    </a:cubicBezTo>
                    <a:cubicBezTo>
                      <a:pt x="123" y="100"/>
                      <a:pt x="122" y="100"/>
                      <a:pt x="122" y="100"/>
                    </a:cubicBezTo>
                    <a:cubicBezTo>
                      <a:pt x="122" y="101"/>
                      <a:pt x="122" y="101"/>
                      <a:pt x="122" y="102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6"/>
                      <a:pt x="125" y="106"/>
                      <a:pt x="125" y="106"/>
                    </a:cubicBezTo>
                    <a:cubicBezTo>
                      <a:pt x="122" y="103"/>
                      <a:pt x="122" y="103"/>
                      <a:pt x="122" y="103"/>
                    </a:cubicBezTo>
                    <a:cubicBezTo>
                      <a:pt x="122" y="103"/>
                      <a:pt x="121" y="103"/>
                      <a:pt x="121" y="103"/>
                    </a:cubicBezTo>
                    <a:cubicBezTo>
                      <a:pt x="120" y="104"/>
                      <a:pt x="120" y="104"/>
                      <a:pt x="121" y="105"/>
                    </a:cubicBezTo>
                    <a:cubicBezTo>
                      <a:pt x="125" y="109"/>
                      <a:pt x="125" y="109"/>
                      <a:pt x="125" y="109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19" y="105"/>
                      <a:pt x="119" y="105"/>
                      <a:pt x="119" y="105"/>
                    </a:cubicBezTo>
                    <a:cubicBezTo>
                      <a:pt x="119" y="105"/>
                      <a:pt x="119" y="105"/>
                      <a:pt x="118" y="105"/>
                    </a:cubicBezTo>
                    <a:cubicBezTo>
                      <a:pt x="118" y="105"/>
                      <a:pt x="117" y="105"/>
                      <a:pt x="118" y="106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7" y="109"/>
                      <a:pt x="117" y="109"/>
                      <a:pt x="117" y="109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5" y="104"/>
                      <a:pt x="115" y="104"/>
                    </a:cubicBezTo>
                    <a:cubicBezTo>
                      <a:pt x="114" y="105"/>
                      <a:pt x="114" y="105"/>
                      <a:pt x="114" y="106"/>
                    </a:cubicBezTo>
                    <a:cubicBezTo>
                      <a:pt x="115" y="107"/>
                      <a:pt x="115" y="107"/>
                      <a:pt x="115" y="107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1" y="106"/>
                      <a:pt x="111" y="106"/>
                      <a:pt x="111" y="107"/>
                    </a:cubicBezTo>
                    <a:cubicBezTo>
                      <a:pt x="110" y="107"/>
                      <a:pt x="111" y="108"/>
                      <a:pt x="111" y="108"/>
                    </a:cubicBezTo>
                    <a:cubicBezTo>
                      <a:pt x="114" y="109"/>
                      <a:pt x="114" y="109"/>
                      <a:pt x="114" y="109"/>
                    </a:cubicBez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12" y="110"/>
                      <a:pt x="111" y="111"/>
                      <a:pt x="111" y="111"/>
                    </a:cubicBezTo>
                    <a:cubicBezTo>
                      <a:pt x="112" y="112"/>
                      <a:pt x="112" y="112"/>
                      <a:pt x="112" y="112"/>
                    </a:cubicBezTo>
                    <a:cubicBezTo>
                      <a:pt x="112" y="112"/>
                      <a:pt x="113" y="112"/>
                      <a:pt x="113" y="112"/>
                    </a:cubicBezTo>
                    <a:cubicBezTo>
                      <a:pt x="116" y="111"/>
                      <a:pt x="116" y="111"/>
                      <a:pt x="116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4" y="112"/>
                      <a:pt x="114" y="112"/>
                      <a:pt x="114" y="112"/>
                    </a:cubicBezTo>
                    <a:cubicBezTo>
                      <a:pt x="114" y="113"/>
                      <a:pt x="113" y="113"/>
                      <a:pt x="114" y="114"/>
                    </a:cubicBezTo>
                    <a:cubicBezTo>
                      <a:pt x="114" y="114"/>
                      <a:pt x="114" y="114"/>
                      <a:pt x="115" y="114"/>
                    </a:cubicBezTo>
                    <a:cubicBezTo>
                      <a:pt x="115" y="114"/>
                      <a:pt x="115" y="114"/>
                      <a:pt x="115" y="114"/>
                    </a:cubicBezTo>
                    <a:cubicBezTo>
                      <a:pt x="120" y="113"/>
                      <a:pt x="120" y="113"/>
                      <a:pt x="120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1" y="116"/>
                      <a:pt x="121" y="116"/>
                      <a:pt x="121" y="116"/>
                    </a:cubicBezTo>
                    <a:cubicBezTo>
                      <a:pt x="115" y="115"/>
                      <a:pt x="115" y="115"/>
                      <a:pt x="115" y="115"/>
                    </a:cubicBezTo>
                    <a:cubicBezTo>
                      <a:pt x="114" y="115"/>
                      <a:pt x="114" y="115"/>
                      <a:pt x="114" y="116"/>
                    </a:cubicBezTo>
                    <a:cubicBezTo>
                      <a:pt x="114" y="116"/>
                      <a:pt x="114" y="117"/>
                      <a:pt x="115" y="117"/>
                    </a:cubicBezTo>
                    <a:cubicBezTo>
                      <a:pt x="118" y="118"/>
                      <a:pt x="118" y="118"/>
                      <a:pt x="118" y="118"/>
                    </a:cubicBezTo>
                    <a:cubicBezTo>
                      <a:pt x="117" y="119"/>
                      <a:pt x="117" y="119"/>
                      <a:pt x="117" y="119"/>
                    </a:cubicBezTo>
                    <a:cubicBezTo>
                      <a:pt x="113" y="118"/>
                      <a:pt x="113" y="118"/>
                      <a:pt x="113" y="118"/>
                    </a:cubicBezTo>
                    <a:cubicBezTo>
                      <a:pt x="112" y="118"/>
                      <a:pt x="112" y="118"/>
                      <a:pt x="112" y="119"/>
                    </a:cubicBezTo>
                    <a:cubicBezTo>
                      <a:pt x="112" y="119"/>
                      <a:pt x="112" y="120"/>
                      <a:pt x="113" y="120"/>
                    </a:cubicBezTo>
                    <a:cubicBezTo>
                      <a:pt x="114" y="120"/>
                      <a:pt x="114" y="120"/>
                      <a:pt x="114" y="120"/>
                    </a:cubicBezTo>
                    <a:cubicBezTo>
                      <a:pt x="112" y="122"/>
                      <a:pt x="112" y="122"/>
                      <a:pt x="112" y="122"/>
                    </a:cubicBezTo>
                    <a:cubicBezTo>
                      <a:pt x="111" y="122"/>
                      <a:pt x="111" y="123"/>
                      <a:pt x="112" y="123"/>
                    </a:cubicBezTo>
                    <a:cubicBezTo>
                      <a:pt x="112" y="124"/>
                      <a:pt x="112" y="124"/>
                      <a:pt x="112" y="124"/>
                    </a:cubicBezTo>
                    <a:cubicBezTo>
                      <a:pt x="113" y="124"/>
                      <a:pt x="113" y="124"/>
                      <a:pt x="113" y="124"/>
                    </a:cubicBezTo>
                    <a:cubicBezTo>
                      <a:pt x="116" y="122"/>
                      <a:pt x="116" y="122"/>
                      <a:pt x="116" y="122"/>
                    </a:cubicBezTo>
                    <a:cubicBezTo>
                      <a:pt x="115" y="124"/>
                      <a:pt x="115" y="124"/>
                      <a:pt x="115" y="124"/>
                    </a:cubicBezTo>
                    <a:cubicBezTo>
                      <a:pt x="115" y="124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5"/>
                      <a:pt x="117" y="124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9" y="120"/>
                      <a:pt x="119" y="120"/>
                      <a:pt x="119" y="120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4"/>
                      <a:pt x="119" y="124"/>
                      <a:pt x="119" y="124"/>
                    </a:cubicBezTo>
                    <a:cubicBezTo>
                      <a:pt x="119" y="124"/>
                      <a:pt x="119" y="124"/>
                      <a:pt x="120" y="124"/>
                    </a:cubicBezTo>
                    <a:cubicBezTo>
                      <a:pt x="120" y="124"/>
                      <a:pt x="120" y="124"/>
                      <a:pt x="121" y="124"/>
                    </a:cubicBezTo>
                    <a:cubicBezTo>
                      <a:pt x="122" y="118"/>
                      <a:pt x="122" y="118"/>
                      <a:pt x="122" y="118"/>
                    </a:cubicBezTo>
                    <a:cubicBezTo>
                      <a:pt x="125" y="116"/>
                      <a:pt x="125" y="116"/>
                      <a:pt x="125" y="116"/>
                    </a:cubicBezTo>
                    <a:cubicBezTo>
                      <a:pt x="125" y="120"/>
                      <a:pt x="125" y="120"/>
                      <a:pt x="125" y="120"/>
                    </a:cubicBezTo>
                    <a:cubicBezTo>
                      <a:pt x="121" y="124"/>
                      <a:pt x="121" y="124"/>
                      <a:pt x="121" y="124"/>
                    </a:cubicBezTo>
                    <a:cubicBezTo>
                      <a:pt x="120" y="124"/>
                      <a:pt x="120" y="125"/>
                      <a:pt x="121" y="125"/>
                    </a:cubicBezTo>
                    <a:cubicBezTo>
                      <a:pt x="121" y="125"/>
                      <a:pt x="122" y="125"/>
                      <a:pt x="122" y="125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2" y="127"/>
                      <a:pt x="122" y="127"/>
                      <a:pt x="122" y="127"/>
                    </a:cubicBezTo>
                    <a:cubicBezTo>
                      <a:pt x="122" y="127"/>
                      <a:pt x="122" y="128"/>
                      <a:pt x="122" y="128"/>
                    </a:cubicBezTo>
                    <a:cubicBezTo>
                      <a:pt x="122" y="129"/>
                      <a:pt x="123" y="129"/>
                      <a:pt x="123" y="128"/>
                    </a:cubicBezTo>
                    <a:cubicBezTo>
                      <a:pt x="125" y="127"/>
                      <a:pt x="125" y="127"/>
                      <a:pt x="125" y="127"/>
                    </a:cubicBezTo>
                    <a:cubicBezTo>
                      <a:pt x="125" y="130"/>
                      <a:pt x="125" y="130"/>
                      <a:pt x="125" y="130"/>
                    </a:cubicBezTo>
                    <a:cubicBezTo>
                      <a:pt x="125" y="131"/>
                      <a:pt x="125" y="131"/>
                      <a:pt x="126" y="131"/>
                    </a:cubicBezTo>
                    <a:cubicBezTo>
                      <a:pt x="126" y="131"/>
                      <a:pt x="127" y="131"/>
                      <a:pt x="127" y="130"/>
                    </a:cubicBezTo>
                    <a:cubicBezTo>
                      <a:pt x="127" y="127"/>
                      <a:pt x="127" y="127"/>
                      <a:pt x="127" y="127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8"/>
                      <a:pt x="129" y="128"/>
                    </a:cubicBezTo>
                    <a:cubicBezTo>
                      <a:pt x="129" y="128"/>
                      <a:pt x="129" y="128"/>
                      <a:pt x="129" y="128"/>
                    </a:cubicBezTo>
                    <a:cubicBezTo>
                      <a:pt x="130" y="128"/>
                      <a:pt x="130" y="127"/>
                      <a:pt x="129" y="127"/>
                    </a:cubicBezTo>
                    <a:cubicBezTo>
                      <a:pt x="127" y="124"/>
                      <a:pt x="127" y="124"/>
                      <a:pt x="127" y="124"/>
                    </a:cubicBezTo>
                    <a:cubicBezTo>
                      <a:pt x="127" y="122"/>
                      <a:pt x="127" y="122"/>
                      <a:pt x="127" y="122"/>
                    </a:cubicBezTo>
                    <a:cubicBezTo>
                      <a:pt x="129" y="125"/>
                      <a:pt x="129" y="125"/>
                      <a:pt x="129" y="125"/>
                    </a:cubicBezTo>
                    <a:cubicBezTo>
                      <a:pt x="129" y="125"/>
                      <a:pt x="130" y="125"/>
                      <a:pt x="130" y="125"/>
                    </a:cubicBezTo>
                    <a:cubicBezTo>
                      <a:pt x="130" y="125"/>
                      <a:pt x="131" y="125"/>
                      <a:pt x="131" y="125"/>
                    </a:cubicBezTo>
                    <a:cubicBezTo>
                      <a:pt x="131" y="125"/>
                      <a:pt x="131" y="124"/>
                      <a:pt x="131" y="124"/>
                    </a:cubicBezTo>
                    <a:cubicBezTo>
                      <a:pt x="127" y="120"/>
                      <a:pt x="127" y="120"/>
                      <a:pt x="127" y="120"/>
                    </a:cubicBezTo>
                    <a:cubicBezTo>
                      <a:pt x="127" y="116"/>
                      <a:pt x="127" y="116"/>
                      <a:pt x="127" y="116"/>
                    </a:cubicBezTo>
                    <a:cubicBezTo>
                      <a:pt x="130" y="117"/>
                      <a:pt x="130" y="117"/>
                      <a:pt x="130" y="117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32" y="123"/>
                      <a:pt x="132" y="124"/>
                      <a:pt x="133" y="124"/>
                    </a:cubicBezTo>
                    <a:cubicBezTo>
                      <a:pt x="133" y="124"/>
                      <a:pt x="133" y="124"/>
                      <a:pt x="133" y="124"/>
                    </a:cubicBezTo>
                    <a:cubicBezTo>
                      <a:pt x="134" y="123"/>
                      <a:pt x="134" y="123"/>
                      <a:pt x="134" y="122"/>
                    </a:cubicBezTo>
                    <a:cubicBezTo>
                      <a:pt x="133" y="119"/>
                      <a:pt x="133" y="119"/>
                      <a:pt x="133" y="119"/>
                    </a:cubicBezTo>
                    <a:cubicBezTo>
                      <a:pt x="134" y="120"/>
                      <a:pt x="134" y="120"/>
                      <a:pt x="134" y="120"/>
                    </a:cubicBezTo>
                    <a:cubicBezTo>
                      <a:pt x="135" y="123"/>
                      <a:pt x="135" y="123"/>
                      <a:pt x="135" y="123"/>
                    </a:cubicBezTo>
                    <a:cubicBezTo>
                      <a:pt x="135" y="124"/>
                      <a:pt x="136" y="124"/>
                      <a:pt x="136" y="124"/>
                    </a:cubicBezTo>
                    <a:cubicBezTo>
                      <a:pt x="136" y="124"/>
                      <a:pt x="136" y="124"/>
                      <a:pt x="136" y="124"/>
                    </a:cubicBezTo>
                    <a:cubicBezTo>
                      <a:pt x="137" y="124"/>
                      <a:pt x="137" y="123"/>
                      <a:pt x="137" y="123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9" y="122"/>
                      <a:pt x="139" y="122"/>
                      <a:pt x="139" y="122"/>
                    </a:cubicBezTo>
                    <a:cubicBezTo>
                      <a:pt x="139" y="122"/>
                      <a:pt x="140" y="122"/>
                      <a:pt x="140" y="122"/>
                    </a:cubicBezTo>
                    <a:cubicBezTo>
                      <a:pt x="140" y="122"/>
                      <a:pt x="140" y="122"/>
                      <a:pt x="141" y="122"/>
                    </a:cubicBezTo>
                    <a:cubicBezTo>
                      <a:pt x="141" y="121"/>
                      <a:pt x="141" y="121"/>
                      <a:pt x="140" y="120"/>
                    </a:cubicBezTo>
                    <a:lnTo>
                      <a:pt x="137" y="119"/>
                    </a:lnTo>
                    <a:close/>
                    <a:moveTo>
                      <a:pt x="80" y="92"/>
                    </a:moveTo>
                    <a:cubicBezTo>
                      <a:pt x="80" y="93"/>
                      <a:pt x="80" y="93"/>
                      <a:pt x="81" y="94"/>
                    </a:cubicBezTo>
                    <a:cubicBezTo>
                      <a:pt x="83" y="95"/>
                      <a:pt x="83" y="95"/>
                      <a:pt x="83" y="95"/>
                    </a:cubicBezTo>
                    <a:cubicBezTo>
                      <a:pt x="82" y="95"/>
                      <a:pt x="82" y="95"/>
                      <a:pt x="82" y="95"/>
                    </a:cubicBezTo>
                    <a:cubicBezTo>
                      <a:pt x="81" y="95"/>
                      <a:pt x="81" y="96"/>
                      <a:pt x="81" y="96"/>
                    </a:cubicBezTo>
                    <a:cubicBezTo>
                      <a:pt x="81" y="97"/>
                      <a:pt x="82" y="97"/>
                      <a:pt x="82" y="97"/>
                    </a:cubicBezTo>
                    <a:cubicBezTo>
                      <a:pt x="82" y="97"/>
                      <a:pt x="82" y="97"/>
                      <a:pt x="82" y="97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6" y="96"/>
                      <a:pt x="86" y="96"/>
                      <a:pt x="86" y="96"/>
                    </a:cubicBezTo>
                    <a:cubicBezTo>
                      <a:pt x="84" y="97"/>
                      <a:pt x="84" y="97"/>
                      <a:pt x="84" y="97"/>
                    </a:cubicBezTo>
                    <a:cubicBezTo>
                      <a:pt x="83" y="97"/>
                      <a:pt x="83" y="98"/>
                      <a:pt x="83" y="98"/>
                    </a:cubicBezTo>
                    <a:cubicBezTo>
                      <a:pt x="83" y="99"/>
                      <a:pt x="83" y="99"/>
                      <a:pt x="84" y="99"/>
                    </a:cubicBezTo>
                    <a:cubicBezTo>
                      <a:pt x="84" y="99"/>
                      <a:pt x="84" y="99"/>
                      <a:pt x="84" y="99"/>
                    </a:cubicBezTo>
                    <a:cubicBezTo>
                      <a:pt x="88" y="98"/>
                      <a:pt x="88" y="98"/>
                      <a:pt x="88" y="98"/>
                    </a:cubicBezTo>
                    <a:cubicBezTo>
                      <a:pt x="91" y="99"/>
                      <a:pt x="91" y="99"/>
                      <a:pt x="91" y="99"/>
                    </a:cubicBezTo>
                    <a:cubicBezTo>
                      <a:pt x="89" y="100"/>
                      <a:pt x="89" y="100"/>
                      <a:pt x="89" y="100"/>
                    </a:cubicBezTo>
                    <a:cubicBezTo>
                      <a:pt x="84" y="99"/>
                      <a:pt x="84" y="99"/>
                      <a:pt x="84" y="99"/>
                    </a:cubicBezTo>
                    <a:cubicBezTo>
                      <a:pt x="84" y="99"/>
                      <a:pt x="83" y="99"/>
                      <a:pt x="83" y="100"/>
                    </a:cubicBezTo>
                    <a:cubicBezTo>
                      <a:pt x="83" y="100"/>
                      <a:pt x="83" y="101"/>
                      <a:pt x="84" y="101"/>
                    </a:cubicBezTo>
                    <a:cubicBezTo>
                      <a:pt x="86" y="102"/>
                      <a:pt x="86" y="102"/>
                      <a:pt x="86" y="102"/>
                    </a:cubicBezTo>
                    <a:cubicBezTo>
                      <a:pt x="86" y="102"/>
                      <a:pt x="86" y="102"/>
                      <a:pt x="86" y="102"/>
                    </a:cubicBezTo>
                    <a:cubicBezTo>
                      <a:pt x="83" y="101"/>
                      <a:pt x="83" y="101"/>
                      <a:pt x="83" y="101"/>
                    </a:cubicBezTo>
                    <a:cubicBezTo>
                      <a:pt x="82" y="101"/>
                      <a:pt x="82" y="102"/>
                      <a:pt x="81" y="102"/>
                    </a:cubicBezTo>
                    <a:cubicBezTo>
                      <a:pt x="81" y="103"/>
                      <a:pt x="82" y="103"/>
                      <a:pt x="82" y="103"/>
                    </a:cubicBezTo>
                    <a:cubicBezTo>
                      <a:pt x="83" y="104"/>
                      <a:pt x="83" y="104"/>
                      <a:pt x="83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1" y="105"/>
                      <a:pt x="81" y="106"/>
                      <a:pt x="81" y="106"/>
                    </a:cubicBezTo>
                    <a:cubicBezTo>
                      <a:pt x="81" y="106"/>
                      <a:pt x="82" y="107"/>
                      <a:pt x="82" y="107"/>
                    </a:cubicBezTo>
                    <a:cubicBezTo>
                      <a:pt x="82" y="107"/>
                      <a:pt x="82" y="107"/>
                      <a:pt x="83" y="106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4" y="107"/>
                      <a:pt x="84" y="107"/>
                      <a:pt x="85" y="107"/>
                    </a:cubicBezTo>
                    <a:cubicBezTo>
                      <a:pt x="85" y="107"/>
                      <a:pt x="85" y="108"/>
                      <a:pt x="85" y="108"/>
                    </a:cubicBezTo>
                    <a:cubicBezTo>
                      <a:pt x="86" y="108"/>
                      <a:pt x="86" y="107"/>
                      <a:pt x="86" y="107"/>
                    </a:cubicBezTo>
                    <a:cubicBezTo>
                      <a:pt x="87" y="104"/>
                      <a:pt x="87" y="104"/>
                      <a:pt x="87" y="104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7" y="106"/>
                      <a:pt x="87" y="106"/>
                      <a:pt x="87" y="106"/>
                    </a:cubicBezTo>
                    <a:cubicBezTo>
                      <a:pt x="87" y="106"/>
                      <a:pt x="87" y="107"/>
                      <a:pt x="88" y="107"/>
                    </a:cubicBezTo>
                    <a:cubicBezTo>
                      <a:pt x="88" y="107"/>
                      <a:pt x="88" y="107"/>
                      <a:pt x="88" y="107"/>
                    </a:cubicBezTo>
                    <a:cubicBezTo>
                      <a:pt x="88" y="107"/>
                      <a:pt x="88" y="107"/>
                      <a:pt x="88" y="107"/>
                    </a:cubicBezTo>
                    <a:cubicBezTo>
                      <a:pt x="88" y="107"/>
                      <a:pt x="88" y="107"/>
                      <a:pt x="89" y="107"/>
                    </a:cubicBezTo>
                    <a:cubicBezTo>
                      <a:pt x="89" y="108"/>
                      <a:pt x="89" y="108"/>
                      <a:pt x="89" y="108"/>
                    </a:cubicBezTo>
                    <a:cubicBezTo>
                      <a:pt x="90" y="108"/>
                      <a:pt x="90" y="108"/>
                      <a:pt x="90" y="107"/>
                    </a:cubicBezTo>
                    <a:cubicBezTo>
                      <a:pt x="92" y="106"/>
                      <a:pt x="92" y="106"/>
                      <a:pt x="92" y="106"/>
                    </a:cubicBezTo>
                    <a:cubicBezTo>
                      <a:pt x="92" y="107"/>
                      <a:pt x="92" y="107"/>
                      <a:pt x="92" y="107"/>
                    </a:cubicBezTo>
                    <a:cubicBezTo>
                      <a:pt x="90" y="109"/>
                      <a:pt x="90" y="109"/>
                      <a:pt x="90" y="109"/>
                    </a:cubicBezTo>
                    <a:cubicBezTo>
                      <a:pt x="89" y="109"/>
                      <a:pt x="89" y="110"/>
                      <a:pt x="90" y="110"/>
                    </a:cubicBezTo>
                    <a:cubicBezTo>
                      <a:pt x="90" y="110"/>
                      <a:pt x="91" y="110"/>
                      <a:pt x="91" y="110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2" y="112"/>
                      <a:pt x="92" y="112"/>
                      <a:pt x="93" y="112"/>
                    </a:cubicBezTo>
                    <a:cubicBezTo>
                      <a:pt x="93" y="112"/>
                      <a:pt x="94" y="112"/>
                      <a:pt x="94" y="111"/>
                    </a:cubicBezTo>
                    <a:cubicBezTo>
                      <a:pt x="94" y="109"/>
                      <a:pt x="94" y="109"/>
                      <a:pt x="94" y="109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95" y="110"/>
                      <a:pt x="96" y="110"/>
                      <a:pt x="96" y="110"/>
                    </a:cubicBezTo>
                    <a:cubicBezTo>
                      <a:pt x="96" y="110"/>
                      <a:pt x="96" y="109"/>
                      <a:pt x="96" y="109"/>
                    </a:cubicBezTo>
                    <a:cubicBezTo>
                      <a:pt x="94" y="107"/>
                      <a:pt x="94" y="107"/>
                      <a:pt x="94" y="107"/>
                    </a:cubicBezTo>
                    <a:cubicBezTo>
                      <a:pt x="94" y="106"/>
                      <a:pt x="94" y="106"/>
                      <a:pt x="94" y="106"/>
                    </a:cubicBezTo>
                    <a:cubicBezTo>
                      <a:pt x="96" y="107"/>
                      <a:pt x="96" y="107"/>
                      <a:pt x="96" y="107"/>
                    </a:cubicBezTo>
                    <a:cubicBezTo>
                      <a:pt x="96" y="108"/>
                      <a:pt x="97" y="108"/>
                      <a:pt x="97" y="107"/>
                    </a:cubicBezTo>
                    <a:cubicBezTo>
                      <a:pt x="97" y="107"/>
                      <a:pt x="97" y="106"/>
                      <a:pt x="97" y="106"/>
                    </a:cubicBezTo>
                    <a:cubicBezTo>
                      <a:pt x="94" y="103"/>
                      <a:pt x="94" y="103"/>
                      <a:pt x="94" y="103"/>
                    </a:cubicBezTo>
                    <a:cubicBezTo>
                      <a:pt x="94" y="100"/>
                      <a:pt x="94" y="100"/>
                      <a:pt x="94" y="100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8" y="106"/>
                      <a:pt x="98" y="106"/>
                      <a:pt x="98" y="106"/>
                    </a:cubicBezTo>
                    <a:cubicBezTo>
                      <a:pt x="98" y="106"/>
                      <a:pt x="98" y="106"/>
                      <a:pt x="99" y="106"/>
                    </a:cubicBezTo>
                    <a:cubicBezTo>
                      <a:pt x="99" y="106"/>
                      <a:pt x="99" y="106"/>
                      <a:pt x="99" y="106"/>
                    </a:cubicBezTo>
                    <a:cubicBezTo>
                      <a:pt x="99" y="106"/>
                      <a:pt x="100" y="106"/>
                      <a:pt x="99" y="105"/>
                    </a:cubicBezTo>
                    <a:cubicBezTo>
                      <a:pt x="99" y="103"/>
                      <a:pt x="99" y="103"/>
                      <a:pt x="99" y="103"/>
                    </a:cubicBezTo>
                    <a:cubicBezTo>
                      <a:pt x="99" y="103"/>
                      <a:pt x="99" y="103"/>
                      <a:pt x="99" y="103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6"/>
                      <a:pt x="101" y="107"/>
                      <a:pt x="101" y="107"/>
                    </a:cubicBezTo>
                    <a:cubicBezTo>
                      <a:pt x="101" y="107"/>
                      <a:pt x="101" y="107"/>
                      <a:pt x="102" y="107"/>
                    </a:cubicBezTo>
                    <a:cubicBezTo>
                      <a:pt x="102" y="106"/>
                      <a:pt x="102" y="106"/>
                      <a:pt x="102" y="105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5" y="105"/>
                      <a:pt x="105" y="105"/>
                      <a:pt x="105" y="105"/>
                    </a:cubicBezTo>
                    <a:cubicBezTo>
                      <a:pt x="105" y="104"/>
                      <a:pt x="105" y="104"/>
                      <a:pt x="105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4" y="102"/>
                      <a:pt x="104" y="102"/>
                      <a:pt x="104" y="102"/>
                    </a:cubicBezTo>
                    <a:cubicBezTo>
                      <a:pt x="104" y="102"/>
                      <a:pt x="105" y="101"/>
                      <a:pt x="104" y="101"/>
                    </a:cubicBezTo>
                    <a:cubicBezTo>
                      <a:pt x="104" y="100"/>
                      <a:pt x="104" y="100"/>
                      <a:pt x="103" y="100"/>
                    </a:cubicBezTo>
                    <a:cubicBezTo>
                      <a:pt x="100" y="101"/>
                      <a:pt x="100" y="101"/>
                      <a:pt x="100" y="101"/>
                    </a:cubicBezTo>
                    <a:cubicBezTo>
                      <a:pt x="100" y="101"/>
                      <a:pt x="100" y="101"/>
                      <a:pt x="100" y="101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3" y="100"/>
                      <a:pt x="103" y="99"/>
                      <a:pt x="103" y="99"/>
                    </a:cubicBezTo>
                    <a:cubicBezTo>
                      <a:pt x="102" y="98"/>
                      <a:pt x="102" y="98"/>
                      <a:pt x="101" y="98"/>
                    </a:cubicBezTo>
                    <a:cubicBezTo>
                      <a:pt x="97" y="100"/>
                      <a:pt x="97" y="100"/>
                      <a:pt x="97" y="100"/>
                    </a:cubicBezTo>
                    <a:cubicBezTo>
                      <a:pt x="95" y="98"/>
                      <a:pt x="95" y="98"/>
                      <a:pt x="95" y="98"/>
                    </a:cubicBezTo>
                    <a:cubicBezTo>
                      <a:pt x="97" y="97"/>
                      <a:pt x="97" y="97"/>
                      <a:pt x="97" y="97"/>
                    </a:cubicBezTo>
                    <a:cubicBezTo>
                      <a:pt x="101" y="98"/>
                      <a:pt x="101" y="98"/>
                      <a:pt x="101" y="98"/>
                    </a:cubicBezTo>
                    <a:cubicBezTo>
                      <a:pt x="101" y="98"/>
                      <a:pt x="102" y="98"/>
                      <a:pt x="102" y="98"/>
                    </a:cubicBezTo>
                    <a:cubicBezTo>
                      <a:pt x="102" y="98"/>
                      <a:pt x="102" y="98"/>
                      <a:pt x="103" y="97"/>
                    </a:cubicBezTo>
                    <a:cubicBezTo>
                      <a:pt x="103" y="97"/>
                      <a:pt x="102" y="96"/>
                      <a:pt x="102" y="96"/>
                    </a:cubicBezTo>
                    <a:cubicBezTo>
                      <a:pt x="99" y="95"/>
                      <a:pt x="99" y="95"/>
                      <a:pt x="99" y="95"/>
                    </a:cubicBezTo>
                    <a:cubicBezTo>
                      <a:pt x="100" y="95"/>
                      <a:pt x="100" y="95"/>
                      <a:pt x="100" y="95"/>
                    </a:cubicBezTo>
                    <a:cubicBezTo>
                      <a:pt x="103" y="96"/>
                      <a:pt x="103" y="96"/>
                      <a:pt x="103" y="96"/>
                    </a:cubicBezTo>
                    <a:cubicBezTo>
                      <a:pt x="103" y="96"/>
                      <a:pt x="103" y="96"/>
                      <a:pt x="103" y="96"/>
                    </a:cubicBezTo>
                    <a:cubicBezTo>
                      <a:pt x="104" y="96"/>
                      <a:pt x="104" y="95"/>
                      <a:pt x="104" y="95"/>
                    </a:cubicBezTo>
                    <a:cubicBezTo>
                      <a:pt x="104" y="94"/>
                      <a:pt x="104" y="94"/>
                      <a:pt x="103" y="94"/>
                    </a:cubicBezTo>
                    <a:cubicBezTo>
                      <a:pt x="102" y="93"/>
                      <a:pt x="102" y="93"/>
                      <a:pt x="102" y="93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4" y="92"/>
                      <a:pt x="105" y="91"/>
                      <a:pt x="104" y="91"/>
                    </a:cubicBezTo>
                    <a:cubicBezTo>
                      <a:pt x="104" y="91"/>
                      <a:pt x="103" y="90"/>
                      <a:pt x="103" y="91"/>
                    </a:cubicBezTo>
                    <a:cubicBezTo>
                      <a:pt x="101" y="92"/>
                      <a:pt x="101" y="92"/>
                      <a:pt x="101" y="92"/>
                    </a:cubicBezTo>
                    <a:cubicBezTo>
                      <a:pt x="101" y="91"/>
                      <a:pt x="101" y="91"/>
                      <a:pt x="101" y="91"/>
                    </a:cubicBezTo>
                    <a:cubicBezTo>
                      <a:pt x="102" y="90"/>
                      <a:pt x="101" y="90"/>
                      <a:pt x="101" y="90"/>
                    </a:cubicBezTo>
                    <a:cubicBezTo>
                      <a:pt x="100" y="90"/>
                      <a:pt x="100" y="90"/>
                      <a:pt x="99" y="90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99" y="91"/>
                      <a:pt x="99" y="91"/>
                      <a:pt x="99" y="91"/>
                    </a:cubicBezTo>
                    <a:cubicBezTo>
                      <a:pt x="99" y="91"/>
                      <a:pt x="98" y="90"/>
                      <a:pt x="98" y="90"/>
                    </a:cubicBezTo>
                    <a:cubicBezTo>
                      <a:pt x="98" y="90"/>
                      <a:pt x="97" y="90"/>
                      <a:pt x="97" y="90"/>
                    </a:cubicBezTo>
                    <a:cubicBezTo>
                      <a:pt x="97" y="90"/>
                      <a:pt x="97" y="90"/>
                      <a:pt x="97" y="90"/>
                    </a:cubicBezTo>
                    <a:cubicBezTo>
                      <a:pt x="97" y="89"/>
                      <a:pt x="96" y="89"/>
                      <a:pt x="96" y="90"/>
                    </a:cubicBezTo>
                    <a:cubicBezTo>
                      <a:pt x="94" y="91"/>
                      <a:pt x="94" y="91"/>
                      <a:pt x="94" y="91"/>
                    </a:cubicBezTo>
                    <a:cubicBezTo>
                      <a:pt x="94" y="91"/>
                      <a:pt x="94" y="91"/>
                      <a:pt x="94" y="91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8"/>
                      <a:pt x="96" y="87"/>
                      <a:pt x="96" y="87"/>
                    </a:cubicBezTo>
                    <a:cubicBezTo>
                      <a:pt x="96" y="87"/>
                      <a:pt x="95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94" y="85"/>
                      <a:pt x="93" y="85"/>
                      <a:pt x="93" y="85"/>
                    </a:cubicBezTo>
                    <a:cubicBezTo>
                      <a:pt x="92" y="85"/>
                      <a:pt x="92" y="85"/>
                      <a:pt x="92" y="86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1" y="87"/>
                      <a:pt x="91" y="87"/>
                      <a:pt x="91" y="87"/>
                    </a:cubicBezTo>
                    <a:cubicBezTo>
                      <a:pt x="91" y="87"/>
                      <a:pt x="90" y="87"/>
                      <a:pt x="90" y="87"/>
                    </a:cubicBezTo>
                    <a:cubicBezTo>
                      <a:pt x="89" y="87"/>
                      <a:pt x="89" y="88"/>
                      <a:pt x="90" y="89"/>
                    </a:cubicBezTo>
                    <a:cubicBezTo>
                      <a:pt x="92" y="91"/>
                      <a:pt x="92" y="91"/>
                      <a:pt x="92" y="91"/>
                    </a:cubicBezTo>
                    <a:cubicBezTo>
                      <a:pt x="92" y="91"/>
                      <a:pt x="92" y="91"/>
                      <a:pt x="92" y="91"/>
                    </a:cubicBezTo>
                    <a:cubicBezTo>
                      <a:pt x="90" y="90"/>
                      <a:pt x="90" y="90"/>
                      <a:pt x="90" y="90"/>
                    </a:cubicBezTo>
                    <a:cubicBezTo>
                      <a:pt x="90" y="89"/>
                      <a:pt x="89" y="89"/>
                      <a:pt x="89" y="90"/>
                    </a:cubicBezTo>
                    <a:cubicBezTo>
                      <a:pt x="88" y="90"/>
                      <a:pt x="88" y="91"/>
                      <a:pt x="89" y="91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8" y="91"/>
                      <a:pt x="87" y="91"/>
                      <a:pt x="87" y="91"/>
                    </a:cubicBezTo>
                    <a:cubicBezTo>
                      <a:pt x="86" y="91"/>
                      <a:pt x="86" y="91"/>
                      <a:pt x="86" y="92"/>
                    </a:cubicBezTo>
                    <a:cubicBezTo>
                      <a:pt x="87" y="94"/>
                      <a:pt x="87" y="94"/>
                      <a:pt x="87" y="94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85" y="91"/>
                      <a:pt x="85" y="91"/>
                      <a:pt x="85" y="91"/>
                    </a:cubicBezTo>
                    <a:cubicBezTo>
                      <a:pt x="85" y="91"/>
                      <a:pt x="84" y="90"/>
                      <a:pt x="84" y="91"/>
                    </a:cubicBezTo>
                    <a:cubicBezTo>
                      <a:pt x="83" y="91"/>
                      <a:pt x="83" y="91"/>
                      <a:pt x="83" y="92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1" y="92"/>
                      <a:pt x="81" y="92"/>
                      <a:pt x="80" y="92"/>
                    </a:cubicBezTo>
                    <a:close/>
                    <a:moveTo>
                      <a:pt x="94" y="94"/>
                    </a:moveTo>
                    <a:cubicBezTo>
                      <a:pt x="97" y="91"/>
                      <a:pt x="97" y="91"/>
                      <a:pt x="97" y="91"/>
                    </a:cubicBezTo>
                    <a:cubicBezTo>
                      <a:pt x="96" y="95"/>
                      <a:pt x="96" y="95"/>
                      <a:pt x="96" y="95"/>
                    </a:cubicBezTo>
                    <a:cubicBezTo>
                      <a:pt x="94" y="97"/>
                      <a:pt x="94" y="97"/>
                      <a:pt x="94" y="97"/>
                    </a:cubicBezTo>
                    <a:lnTo>
                      <a:pt x="94" y="94"/>
                    </a:lnTo>
                    <a:close/>
                    <a:moveTo>
                      <a:pt x="92" y="103"/>
                    </a:moveTo>
                    <a:cubicBezTo>
                      <a:pt x="89" y="106"/>
                      <a:pt x="89" y="106"/>
                      <a:pt x="89" y="106"/>
                    </a:cubicBezTo>
                    <a:cubicBezTo>
                      <a:pt x="90" y="102"/>
                      <a:pt x="90" y="102"/>
                      <a:pt x="90" y="102"/>
                    </a:cubicBezTo>
                    <a:cubicBezTo>
                      <a:pt x="92" y="100"/>
                      <a:pt x="92" y="100"/>
                      <a:pt x="92" y="100"/>
                    </a:cubicBezTo>
                    <a:lnTo>
                      <a:pt x="92" y="103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8"/>
              <p:cNvSpPr>
                <a:spLocks noEditPoints="1"/>
              </p:cNvSpPr>
              <p:nvPr/>
            </p:nvSpPr>
            <p:spPr bwMode="auto">
              <a:xfrm>
                <a:off x="6485" y="7273"/>
                <a:ext cx="440" cy="383"/>
              </a:xfrm>
              <a:custGeom>
                <a:avLst/>
                <a:gdLst>
                  <a:gd name="T0" fmla="*/ 111 w 186"/>
                  <a:gd name="T1" fmla="*/ 145 h 162"/>
                  <a:gd name="T2" fmla="*/ 107 w 186"/>
                  <a:gd name="T3" fmla="*/ 143 h 162"/>
                  <a:gd name="T4" fmla="*/ 96 w 186"/>
                  <a:gd name="T5" fmla="*/ 141 h 162"/>
                  <a:gd name="T6" fmla="*/ 108 w 186"/>
                  <a:gd name="T7" fmla="*/ 139 h 162"/>
                  <a:gd name="T8" fmla="*/ 108 w 186"/>
                  <a:gd name="T9" fmla="*/ 137 h 162"/>
                  <a:gd name="T10" fmla="*/ 107 w 186"/>
                  <a:gd name="T11" fmla="*/ 134 h 162"/>
                  <a:gd name="T12" fmla="*/ 106 w 186"/>
                  <a:gd name="T13" fmla="*/ 131 h 162"/>
                  <a:gd name="T14" fmla="*/ 103 w 186"/>
                  <a:gd name="T15" fmla="*/ 134 h 162"/>
                  <a:gd name="T16" fmla="*/ 100 w 186"/>
                  <a:gd name="T17" fmla="*/ 129 h 162"/>
                  <a:gd name="T18" fmla="*/ 95 w 186"/>
                  <a:gd name="T19" fmla="*/ 130 h 162"/>
                  <a:gd name="T20" fmla="*/ 95 w 186"/>
                  <a:gd name="T21" fmla="*/ 126 h 162"/>
                  <a:gd name="T22" fmla="*/ 92 w 186"/>
                  <a:gd name="T23" fmla="*/ 126 h 162"/>
                  <a:gd name="T24" fmla="*/ 92 w 186"/>
                  <a:gd name="T25" fmla="*/ 130 h 162"/>
                  <a:gd name="T26" fmla="*/ 87 w 186"/>
                  <a:gd name="T27" fmla="*/ 130 h 162"/>
                  <a:gd name="T28" fmla="*/ 86 w 186"/>
                  <a:gd name="T29" fmla="*/ 131 h 162"/>
                  <a:gd name="T30" fmla="*/ 84 w 186"/>
                  <a:gd name="T31" fmla="*/ 135 h 162"/>
                  <a:gd name="T32" fmla="*/ 80 w 186"/>
                  <a:gd name="T33" fmla="*/ 133 h 162"/>
                  <a:gd name="T34" fmla="*/ 79 w 186"/>
                  <a:gd name="T35" fmla="*/ 135 h 162"/>
                  <a:gd name="T36" fmla="*/ 78 w 186"/>
                  <a:gd name="T37" fmla="*/ 139 h 162"/>
                  <a:gd name="T38" fmla="*/ 79 w 186"/>
                  <a:gd name="T39" fmla="*/ 141 h 162"/>
                  <a:gd name="T40" fmla="*/ 91 w 186"/>
                  <a:gd name="T41" fmla="*/ 141 h 162"/>
                  <a:gd name="T42" fmla="*/ 80 w 186"/>
                  <a:gd name="T43" fmla="*/ 145 h 162"/>
                  <a:gd name="T44" fmla="*/ 77 w 186"/>
                  <a:gd name="T45" fmla="*/ 147 h 162"/>
                  <a:gd name="T46" fmla="*/ 77 w 186"/>
                  <a:gd name="T47" fmla="*/ 152 h 162"/>
                  <a:gd name="T48" fmla="*/ 81 w 186"/>
                  <a:gd name="T49" fmla="*/ 153 h 162"/>
                  <a:gd name="T50" fmla="*/ 84 w 186"/>
                  <a:gd name="T51" fmla="*/ 149 h 162"/>
                  <a:gd name="T52" fmla="*/ 86 w 186"/>
                  <a:gd name="T53" fmla="*/ 154 h 162"/>
                  <a:gd name="T54" fmla="*/ 89 w 186"/>
                  <a:gd name="T55" fmla="*/ 154 h 162"/>
                  <a:gd name="T56" fmla="*/ 89 w 186"/>
                  <a:gd name="T57" fmla="*/ 158 h 162"/>
                  <a:gd name="T58" fmla="*/ 93 w 186"/>
                  <a:gd name="T59" fmla="*/ 162 h 162"/>
                  <a:gd name="T60" fmla="*/ 97 w 186"/>
                  <a:gd name="T61" fmla="*/ 159 h 162"/>
                  <a:gd name="T62" fmla="*/ 95 w 186"/>
                  <a:gd name="T63" fmla="*/ 152 h 162"/>
                  <a:gd name="T64" fmla="*/ 95 w 186"/>
                  <a:gd name="T65" fmla="*/ 148 h 162"/>
                  <a:gd name="T66" fmla="*/ 102 w 186"/>
                  <a:gd name="T67" fmla="*/ 153 h 162"/>
                  <a:gd name="T68" fmla="*/ 103 w 186"/>
                  <a:gd name="T69" fmla="*/ 148 h 162"/>
                  <a:gd name="T70" fmla="*/ 107 w 186"/>
                  <a:gd name="T71" fmla="*/ 151 h 162"/>
                  <a:gd name="T72" fmla="*/ 112 w 186"/>
                  <a:gd name="T73" fmla="*/ 150 h 162"/>
                  <a:gd name="T74" fmla="*/ 89 w 186"/>
                  <a:gd name="T75" fmla="*/ 146 h 162"/>
                  <a:gd name="T76" fmla="*/ 99 w 186"/>
                  <a:gd name="T77" fmla="*/ 131 h 162"/>
                  <a:gd name="T78" fmla="*/ 93 w 186"/>
                  <a:gd name="T79" fmla="*/ 106 h 162"/>
                  <a:gd name="T80" fmla="*/ 96 w 186"/>
                  <a:gd name="T81" fmla="*/ 71 h 162"/>
                  <a:gd name="T82" fmla="*/ 88 w 186"/>
                  <a:gd name="T83" fmla="*/ 75 h 162"/>
                  <a:gd name="T84" fmla="*/ 100 w 186"/>
                  <a:gd name="T85" fmla="*/ 93 h 162"/>
                  <a:gd name="T86" fmla="*/ 93 w 186"/>
                  <a:gd name="T87" fmla="*/ 79 h 162"/>
                  <a:gd name="T88" fmla="*/ 62 w 186"/>
                  <a:gd name="T89" fmla="*/ 94 h 162"/>
                  <a:gd name="T90" fmla="*/ 62 w 186"/>
                  <a:gd name="T91" fmla="*/ 131 h 162"/>
                  <a:gd name="T92" fmla="*/ 67 w 186"/>
                  <a:gd name="T93" fmla="*/ 99 h 162"/>
                  <a:gd name="T94" fmla="*/ 62 w 186"/>
                  <a:gd name="T95" fmla="*/ 103 h 162"/>
                  <a:gd name="T96" fmla="*/ 164 w 186"/>
                  <a:gd name="T97" fmla="*/ 47 h 162"/>
                  <a:gd name="T98" fmla="*/ 21 w 186"/>
                  <a:gd name="T99" fmla="*/ 49 h 162"/>
                  <a:gd name="T100" fmla="*/ 41 w 186"/>
                  <a:gd name="T101" fmla="*/ 119 h 162"/>
                  <a:gd name="T102" fmla="*/ 25 w 186"/>
                  <a:gd name="T103" fmla="*/ 54 h 162"/>
                  <a:gd name="T104" fmla="*/ 79 w 186"/>
                  <a:gd name="T105" fmla="*/ 28 h 162"/>
                  <a:gd name="T106" fmla="*/ 157 w 186"/>
                  <a:gd name="T107" fmla="*/ 50 h 162"/>
                  <a:gd name="T108" fmla="*/ 148 w 186"/>
                  <a:gd name="T109" fmla="*/ 116 h 162"/>
                  <a:gd name="T110" fmla="*/ 186 w 186"/>
                  <a:gd name="T111" fmla="*/ 84 h 162"/>
                  <a:gd name="T112" fmla="*/ 121 w 186"/>
                  <a:gd name="T113" fmla="*/ 96 h 162"/>
                  <a:gd name="T114" fmla="*/ 133 w 186"/>
                  <a:gd name="T115" fmla="*/ 127 h 162"/>
                  <a:gd name="T116" fmla="*/ 129 w 186"/>
                  <a:gd name="T117" fmla="*/ 122 h 162"/>
                  <a:gd name="T118" fmla="*/ 131 w 186"/>
                  <a:gd name="T119" fmla="*/ 11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6" h="162">
                    <a:moveTo>
                      <a:pt x="111" y="149"/>
                    </a:moveTo>
                    <a:cubicBezTo>
                      <a:pt x="108" y="147"/>
                      <a:pt x="108" y="147"/>
                      <a:pt x="108" y="147"/>
                    </a:cubicBezTo>
                    <a:cubicBezTo>
                      <a:pt x="110" y="147"/>
                      <a:pt x="110" y="147"/>
                      <a:pt x="110" y="147"/>
                    </a:cubicBezTo>
                    <a:cubicBezTo>
                      <a:pt x="110" y="146"/>
                      <a:pt x="111" y="146"/>
                      <a:pt x="111" y="145"/>
                    </a:cubicBezTo>
                    <a:cubicBezTo>
                      <a:pt x="110" y="144"/>
                      <a:pt x="110" y="144"/>
                      <a:pt x="109" y="144"/>
                    </a:cubicBezTo>
                    <a:cubicBezTo>
                      <a:pt x="105" y="145"/>
                      <a:pt x="105" y="145"/>
                      <a:pt x="105" y="145"/>
                    </a:cubicBezTo>
                    <a:cubicBezTo>
                      <a:pt x="103" y="145"/>
                      <a:pt x="103" y="145"/>
                      <a:pt x="103" y="145"/>
                    </a:cubicBezTo>
                    <a:cubicBezTo>
                      <a:pt x="107" y="143"/>
                      <a:pt x="107" y="143"/>
                      <a:pt x="107" y="143"/>
                    </a:cubicBezTo>
                    <a:cubicBezTo>
                      <a:pt x="108" y="143"/>
                      <a:pt x="108" y="142"/>
                      <a:pt x="108" y="142"/>
                    </a:cubicBezTo>
                    <a:cubicBezTo>
                      <a:pt x="108" y="141"/>
                      <a:pt x="107" y="141"/>
                      <a:pt x="106" y="141"/>
                    </a:cubicBezTo>
                    <a:cubicBezTo>
                      <a:pt x="100" y="143"/>
                      <a:pt x="100" y="143"/>
                      <a:pt x="100" y="143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100" y="139"/>
                      <a:pt x="100" y="139"/>
                      <a:pt x="100" y="139"/>
                    </a:cubicBezTo>
                    <a:cubicBezTo>
                      <a:pt x="106" y="140"/>
                      <a:pt x="106" y="140"/>
                      <a:pt x="106" y="140"/>
                    </a:cubicBezTo>
                    <a:cubicBezTo>
                      <a:pt x="106" y="140"/>
                      <a:pt x="106" y="140"/>
                      <a:pt x="106" y="140"/>
                    </a:cubicBezTo>
                    <a:cubicBezTo>
                      <a:pt x="107" y="140"/>
                      <a:pt x="108" y="140"/>
                      <a:pt x="108" y="139"/>
                    </a:cubicBezTo>
                    <a:cubicBezTo>
                      <a:pt x="108" y="138"/>
                      <a:pt x="107" y="138"/>
                      <a:pt x="107" y="138"/>
                    </a:cubicBezTo>
                    <a:cubicBezTo>
                      <a:pt x="103" y="137"/>
                      <a:pt x="103" y="137"/>
                      <a:pt x="103" y="137"/>
                    </a:cubicBezTo>
                    <a:cubicBezTo>
                      <a:pt x="104" y="136"/>
                      <a:pt x="104" y="136"/>
                      <a:pt x="104" y="136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08" y="137"/>
                      <a:pt x="109" y="137"/>
                      <a:pt x="109" y="137"/>
                    </a:cubicBezTo>
                    <a:cubicBezTo>
                      <a:pt x="109" y="137"/>
                      <a:pt x="110" y="136"/>
                      <a:pt x="110" y="136"/>
                    </a:cubicBezTo>
                    <a:cubicBezTo>
                      <a:pt x="110" y="135"/>
                      <a:pt x="110" y="134"/>
                      <a:pt x="109" y="134"/>
                    </a:cubicBezTo>
                    <a:cubicBezTo>
                      <a:pt x="107" y="134"/>
                      <a:pt x="107" y="134"/>
                      <a:pt x="107" y="134"/>
                    </a:cubicBezTo>
                    <a:cubicBezTo>
                      <a:pt x="110" y="132"/>
                      <a:pt x="110" y="132"/>
                      <a:pt x="110" y="132"/>
                    </a:cubicBezTo>
                    <a:cubicBezTo>
                      <a:pt x="111" y="132"/>
                      <a:pt x="111" y="131"/>
                      <a:pt x="110" y="130"/>
                    </a:cubicBezTo>
                    <a:cubicBezTo>
                      <a:pt x="110" y="129"/>
                      <a:pt x="109" y="129"/>
                      <a:pt x="108" y="130"/>
                    </a:cubicBezTo>
                    <a:cubicBezTo>
                      <a:pt x="106" y="131"/>
                      <a:pt x="106" y="131"/>
                      <a:pt x="106" y="131"/>
                    </a:cubicBezTo>
                    <a:cubicBezTo>
                      <a:pt x="106" y="130"/>
                      <a:pt x="106" y="130"/>
                      <a:pt x="106" y="130"/>
                    </a:cubicBezTo>
                    <a:cubicBezTo>
                      <a:pt x="106" y="129"/>
                      <a:pt x="106" y="128"/>
                      <a:pt x="105" y="128"/>
                    </a:cubicBezTo>
                    <a:cubicBezTo>
                      <a:pt x="104" y="128"/>
                      <a:pt x="104" y="129"/>
                      <a:pt x="103" y="129"/>
                    </a:cubicBezTo>
                    <a:cubicBezTo>
                      <a:pt x="103" y="134"/>
                      <a:pt x="103" y="134"/>
                      <a:pt x="103" y="134"/>
                    </a:cubicBezTo>
                    <a:cubicBezTo>
                      <a:pt x="101" y="134"/>
                      <a:pt x="101" y="134"/>
                      <a:pt x="101" y="134"/>
                    </a:cubicBezTo>
                    <a:cubicBezTo>
                      <a:pt x="102" y="131"/>
                      <a:pt x="102" y="131"/>
                      <a:pt x="102" y="131"/>
                    </a:cubicBezTo>
                    <a:cubicBezTo>
                      <a:pt x="102" y="130"/>
                      <a:pt x="102" y="129"/>
                      <a:pt x="101" y="129"/>
                    </a:cubicBezTo>
                    <a:cubicBezTo>
                      <a:pt x="101" y="129"/>
                      <a:pt x="100" y="129"/>
                      <a:pt x="100" y="129"/>
                    </a:cubicBezTo>
                    <a:cubicBezTo>
                      <a:pt x="100" y="129"/>
                      <a:pt x="100" y="128"/>
                      <a:pt x="100" y="128"/>
                    </a:cubicBezTo>
                    <a:cubicBezTo>
                      <a:pt x="99" y="128"/>
                      <a:pt x="98" y="128"/>
                      <a:pt x="98" y="128"/>
                    </a:cubicBezTo>
                    <a:cubicBezTo>
                      <a:pt x="95" y="131"/>
                      <a:pt x="95" y="131"/>
                      <a:pt x="95" y="131"/>
                    </a:cubicBezTo>
                    <a:cubicBezTo>
                      <a:pt x="95" y="130"/>
                      <a:pt x="95" y="130"/>
                      <a:pt x="95" y="130"/>
                    </a:cubicBezTo>
                    <a:cubicBezTo>
                      <a:pt x="98" y="126"/>
                      <a:pt x="98" y="126"/>
                      <a:pt x="98" y="126"/>
                    </a:cubicBezTo>
                    <a:cubicBezTo>
                      <a:pt x="99" y="126"/>
                      <a:pt x="99" y="125"/>
                      <a:pt x="98" y="124"/>
                    </a:cubicBezTo>
                    <a:cubicBezTo>
                      <a:pt x="97" y="124"/>
                      <a:pt x="97" y="124"/>
                      <a:pt x="96" y="124"/>
                    </a:cubicBezTo>
                    <a:cubicBezTo>
                      <a:pt x="95" y="126"/>
                      <a:pt x="95" y="126"/>
                      <a:pt x="95" y="126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95" y="122"/>
                      <a:pt x="94" y="121"/>
                      <a:pt x="93" y="121"/>
                    </a:cubicBezTo>
                    <a:cubicBezTo>
                      <a:pt x="93" y="121"/>
                      <a:pt x="92" y="122"/>
                      <a:pt x="92" y="122"/>
                    </a:cubicBezTo>
                    <a:cubicBezTo>
                      <a:pt x="92" y="126"/>
                      <a:pt x="92" y="126"/>
                      <a:pt x="92" y="126"/>
                    </a:cubicBezTo>
                    <a:cubicBezTo>
                      <a:pt x="91" y="124"/>
                      <a:pt x="91" y="124"/>
                      <a:pt x="91" y="124"/>
                    </a:cubicBezTo>
                    <a:cubicBezTo>
                      <a:pt x="90" y="124"/>
                      <a:pt x="89" y="124"/>
                      <a:pt x="89" y="124"/>
                    </a:cubicBezTo>
                    <a:cubicBezTo>
                      <a:pt x="88" y="125"/>
                      <a:pt x="88" y="126"/>
                      <a:pt x="89" y="126"/>
                    </a:cubicBezTo>
                    <a:cubicBezTo>
                      <a:pt x="92" y="130"/>
                      <a:pt x="92" y="130"/>
                      <a:pt x="92" y="130"/>
                    </a:cubicBezTo>
                    <a:cubicBezTo>
                      <a:pt x="92" y="131"/>
                      <a:pt x="92" y="131"/>
                      <a:pt x="92" y="131"/>
                    </a:cubicBezTo>
                    <a:cubicBezTo>
                      <a:pt x="89" y="128"/>
                      <a:pt x="89" y="128"/>
                      <a:pt x="89" y="128"/>
                    </a:cubicBezTo>
                    <a:cubicBezTo>
                      <a:pt x="89" y="128"/>
                      <a:pt x="88" y="128"/>
                      <a:pt x="87" y="128"/>
                    </a:cubicBezTo>
                    <a:cubicBezTo>
                      <a:pt x="87" y="129"/>
                      <a:pt x="87" y="130"/>
                      <a:pt x="87" y="130"/>
                    </a:cubicBezTo>
                    <a:cubicBezTo>
                      <a:pt x="92" y="135"/>
                      <a:pt x="92" y="135"/>
                      <a:pt x="92" y="135"/>
                    </a:cubicBezTo>
                    <a:cubicBezTo>
                      <a:pt x="92" y="139"/>
                      <a:pt x="92" y="139"/>
                      <a:pt x="92" y="139"/>
                    </a:cubicBezTo>
                    <a:cubicBezTo>
                      <a:pt x="88" y="137"/>
                      <a:pt x="88" y="137"/>
                      <a:pt x="88" y="137"/>
                    </a:cubicBezTo>
                    <a:cubicBezTo>
                      <a:pt x="86" y="131"/>
                      <a:pt x="86" y="131"/>
                      <a:pt x="86" y="131"/>
                    </a:cubicBezTo>
                    <a:cubicBezTo>
                      <a:pt x="86" y="130"/>
                      <a:pt x="85" y="130"/>
                      <a:pt x="85" y="130"/>
                    </a:cubicBezTo>
                    <a:cubicBezTo>
                      <a:pt x="84" y="130"/>
                      <a:pt x="83" y="131"/>
                      <a:pt x="84" y="132"/>
                    </a:cubicBezTo>
                    <a:cubicBezTo>
                      <a:pt x="85" y="135"/>
                      <a:pt x="85" y="135"/>
                      <a:pt x="85" y="135"/>
                    </a:cubicBezTo>
                    <a:cubicBezTo>
                      <a:pt x="84" y="135"/>
                      <a:pt x="84" y="135"/>
                      <a:pt x="84" y="135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2" y="130"/>
                      <a:pt x="81" y="129"/>
                      <a:pt x="80" y="130"/>
                    </a:cubicBezTo>
                    <a:cubicBezTo>
                      <a:pt x="80" y="130"/>
                      <a:pt x="79" y="131"/>
                      <a:pt x="80" y="131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7" y="131"/>
                      <a:pt x="76" y="131"/>
                      <a:pt x="75" y="132"/>
                    </a:cubicBezTo>
                    <a:cubicBezTo>
                      <a:pt x="75" y="133"/>
                      <a:pt x="75" y="134"/>
                      <a:pt x="76" y="134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77" y="136"/>
                      <a:pt x="77" y="136"/>
                      <a:pt x="77" y="136"/>
                    </a:cubicBezTo>
                    <a:cubicBezTo>
                      <a:pt x="77" y="136"/>
                      <a:pt x="76" y="137"/>
                      <a:pt x="76" y="138"/>
                    </a:cubicBezTo>
                    <a:cubicBezTo>
                      <a:pt x="77" y="138"/>
                      <a:pt x="77" y="139"/>
                      <a:pt x="78" y="139"/>
                    </a:cubicBezTo>
                    <a:cubicBezTo>
                      <a:pt x="78" y="139"/>
                      <a:pt x="78" y="139"/>
                      <a:pt x="78" y="139"/>
                    </a:cubicBezTo>
                    <a:cubicBezTo>
                      <a:pt x="82" y="137"/>
                      <a:pt x="82" y="137"/>
                      <a:pt x="82" y="137"/>
                    </a:cubicBezTo>
                    <a:cubicBezTo>
                      <a:pt x="84" y="138"/>
                      <a:pt x="84" y="138"/>
                      <a:pt x="84" y="138"/>
                    </a:cubicBezTo>
                    <a:cubicBezTo>
                      <a:pt x="80" y="139"/>
                      <a:pt x="80" y="139"/>
                      <a:pt x="80" y="139"/>
                    </a:cubicBezTo>
                    <a:cubicBezTo>
                      <a:pt x="79" y="139"/>
                      <a:pt x="79" y="140"/>
                      <a:pt x="79" y="141"/>
                    </a:cubicBezTo>
                    <a:cubicBezTo>
                      <a:pt x="79" y="141"/>
                      <a:pt x="80" y="142"/>
                      <a:pt x="80" y="142"/>
                    </a:cubicBezTo>
                    <a:cubicBezTo>
                      <a:pt x="80" y="142"/>
                      <a:pt x="81" y="142"/>
                      <a:pt x="81" y="142"/>
                    </a:cubicBezTo>
                    <a:cubicBezTo>
                      <a:pt x="87" y="140"/>
                      <a:pt x="87" y="140"/>
                      <a:pt x="87" y="140"/>
                    </a:cubicBezTo>
                    <a:cubicBezTo>
                      <a:pt x="91" y="141"/>
                      <a:pt x="91" y="141"/>
                      <a:pt x="91" y="141"/>
                    </a:cubicBezTo>
                    <a:cubicBezTo>
                      <a:pt x="87" y="144"/>
                      <a:pt x="87" y="144"/>
                      <a:pt x="87" y="144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0" y="142"/>
                      <a:pt x="79" y="143"/>
                      <a:pt x="79" y="143"/>
                    </a:cubicBezTo>
                    <a:cubicBezTo>
                      <a:pt x="79" y="144"/>
                      <a:pt x="79" y="145"/>
                      <a:pt x="80" y="145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3" y="147"/>
                      <a:pt x="83" y="147"/>
                      <a:pt x="83" y="147"/>
                    </a:cubicBezTo>
                    <a:cubicBezTo>
                      <a:pt x="79" y="146"/>
                      <a:pt x="79" y="146"/>
                      <a:pt x="79" y="146"/>
                    </a:cubicBezTo>
                    <a:cubicBezTo>
                      <a:pt x="78" y="146"/>
                      <a:pt x="77" y="146"/>
                      <a:pt x="77" y="147"/>
                    </a:cubicBezTo>
                    <a:cubicBezTo>
                      <a:pt x="77" y="148"/>
                      <a:pt x="77" y="148"/>
                      <a:pt x="78" y="148"/>
                    </a:cubicBezTo>
                    <a:cubicBezTo>
                      <a:pt x="80" y="149"/>
                      <a:pt x="80" y="149"/>
                      <a:pt x="80" y="149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76" y="151"/>
                      <a:pt x="76" y="152"/>
                      <a:pt x="77" y="152"/>
                    </a:cubicBezTo>
                    <a:cubicBezTo>
                      <a:pt x="77" y="153"/>
                      <a:pt x="77" y="153"/>
                      <a:pt x="78" y="153"/>
                    </a:cubicBezTo>
                    <a:cubicBezTo>
                      <a:pt x="78" y="153"/>
                      <a:pt x="78" y="153"/>
                      <a:pt x="78" y="153"/>
                    </a:cubicBezTo>
                    <a:cubicBezTo>
                      <a:pt x="81" y="151"/>
                      <a:pt x="81" y="151"/>
                      <a:pt x="81" y="151"/>
                    </a:cubicBezTo>
                    <a:cubicBezTo>
                      <a:pt x="81" y="153"/>
                      <a:pt x="81" y="153"/>
                      <a:pt x="81" y="153"/>
                    </a:cubicBezTo>
                    <a:cubicBezTo>
                      <a:pt x="81" y="153"/>
                      <a:pt x="81" y="154"/>
                      <a:pt x="82" y="154"/>
                    </a:cubicBezTo>
                    <a:cubicBezTo>
                      <a:pt x="82" y="154"/>
                      <a:pt x="82" y="154"/>
                      <a:pt x="82" y="154"/>
                    </a:cubicBezTo>
                    <a:cubicBezTo>
                      <a:pt x="83" y="154"/>
                      <a:pt x="83" y="154"/>
                      <a:pt x="84" y="153"/>
                    </a:cubicBezTo>
                    <a:cubicBezTo>
                      <a:pt x="84" y="149"/>
                      <a:pt x="84" y="149"/>
                      <a:pt x="84" y="149"/>
                    </a:cubicBezTo>
                    <a:cubicBezTo>
                      <a:pt x="86" y="148"/>
                      <a:pt x="86" y="148"/>
                      <a:pt x="86" y="148"/>
                    </a:cubicBezTo>
                    <a:cubicBezTo>
                      <a:pt x="85" y="152"/>
                      <a:pt x="85" y="152"/>
                      <a:pt x="85" y="152"/>
                    </a:cubicBezTo>
                    <a:cubicBezTo>
                      <a:pt x="85" y="153"/>
                      <a:pt x="85" y="154"/>
                      <a:pt x="86" y="154"/>
                    </a:cubicBezTo>
                    <a:cubicBezTo>
                      <a:pt x="86" y="154"/>
                      <a:pt x="86" y="154"/>
                      <a:pt x="86" y="154"/>
                    </a:cubicBezTo>
                    <a:cubicBezTo>
                      <a:pt x="86" y="154"/>
                      <a:pt x="87" y="154"/>
                      <a:pt x="87" y="153"/>
                    </a:cubicBezTo>
                    <a:cubicBezTo>
                      <a:pt x="87" y="154"/>
                      <a:pt x="87" y="154"/>
                      <a:pt x="87" y="154"/>
                    </a:cubicBezTo>
                    <a:cubicBezTo>
                      <a:pt x="88" y="155"/>
                      <a:pt x="88" y="155"/>
                      <a:pt x="88" y="155"/>
                    </a:cubicBezTo>
                    <a:cubicBezTo>
                      <a:pt x="89" y="155"/>
                      <a:pt x="89" y="155"/>
                      <a:pt x="89" y="154"/>
                    </a:cubicBezTo>
                    <a:cubicBezTo>
                      <a:pt x="92" y="152"/>
                      <a:pt x="92" y="152"/>
                      <a:pt x="92" y="152"/>
                    </a:cubicBezTo>
                    <a:cubicBezTo>
                      <a:pt x="92" y="153"/>
                      <a:pt x="92" y="153"/>
                      <a:pt x="92" y="153"/>
                    </a:cubicBezTo>
                    <a:cubicBezTo>
                      <a:pt x="89" y="156"/>
                      <a:pt x="89" y="156"/>
                      <a:pt x="89" y="156"/>
                    </a:cubicBezTo>
                    <a:cubicBezTo>
                      <a:pt x="88" y="157"/>
                      <a:pt x="88" y="158"/>
                      <a:pt x="89" y="158"/>
                    </a:cubicBezTo>
                    <a:cubicBezTo>
                      <a:pt x="89" y="159"/>
                      <a:pt x="90" y="159"/>
                      <a:pt x="91" y="158"/>
                    </a:cubicBezTo>
                    <a:cubicBezTo>
                      <a:pt x="92" y="157"/>
                      <a:pt x="92" y="157"/>
                      <a:pt x="92" y="157"/>
                    </a:cubicBezTo>
                    <a:cubicBezTo>
                      <a:pt x="92" y="160"/>
                      <a:pt x="92" y="160"/>
                      <a:pt x="92" y="160"/>
                    </a:cubicBezTo>
                    <a:cubicBezTo>
                      <a:pt x="92" y="161"/>
                      <a:pt x="93" y="162"/>
                      <a:pt x="93" y="162"/>
                    </a:cubicBezTo>
                    <a:cubicBezTo>
                      <a:pt x="94" y="162"/>
                      <a:pt x="95" y="161"/>
                      <a:pt x="95" y="160"/>
                    </a:cubicBezTo>
                    <a:cubicBezTo>
                      <a:pt x="95" y="157"/>
                      <a:pt x="95" y="157"/>
                      <a:pt x="95" y="157"/>
                    </a:cubicBezTo>
                    <a:cubicBezTo>
                      <a:pt x="96" y="158"/>
                      <a:pt x="96" y="158"/>
                      <a:pt x="96" y="158"/>
                    </a:cubicBezTo>
                    <a:cubicBezTo>
                      <a:pt x="96" y="158"/>
                      <a:pt x="97" y="159"/>
                      <a:pt x="97" y="159"/>
                    </a:cubicBezTo>
                    <a:cubicBezTo>
                      <a:pt x="97" y="159"/>
                      <a:pt x="98" y="158"/>
                      <a:pt x="98" y="158"/>
                    </a:cubicBezTo>
                    <a:cubicBezTo>
                      <a:pt x="99" y="158"/>
                      <a:pt x="99" y="157"/>
                      <a:pt x="98" y="156"/>
                    </a:cubicBezTo>
                    <a:cubicBezTo>
                      <a:pt x="95" y="153"/>
                      <a:pt x="95" y="153"/>
                      <a:pt x="95" y="153"/>
                    </a:cubicBezTo>
                    <a:cubicBezTo>
                      <a:pt x="95" y="152"/>
                      <a:pt x="95" y="152"/>
                      <a:pt x="95" y="152"/>
                    </a:cubicBezTo>
                    <a:cubicBezTo>
                      <a:pt x="98" y="154"/>
                      <a:pt x="98" y="154"/>
                      <a:pt x="98" y="154"/>
                    </a:cubicBezTo>
                    <a:cubicBezTo>
                      <a:pt x="98" y="155"/>
                      <a:pt x="99" y="155"/>
                      <a:pt x="100" y="154"/>
                    </a:cubicBezTo>
                    <a:cubicBezTo>
                      <a:pt x="100" y="154"/>
                      <a:pt x="100" y="153"/>
                      <a:pt x="100" y="152"/>
                    </a:cubicBezTo>
                    <a:cubicBezTo>
                      <a:pt x="95" y="148"/>
                      <a:pt x="95" y="148"/>
                      <a:pt x="95" y="148"/>
                    </a:cubicBezTo>
                    <a:cubicBezTo>
                      <a:pt x="95" y="144"/>
                      <a:pt x="95" y="144"/>
                      <a:pt x="95" y="144"/>
                    </a:cubicBezTo>
                    <a:cubicBezTo>
                      <a:pt x="99" y="145"/>
                      <a:pt x="99" y="145"/>
                      <a:pt x="99" y="145"/>
                    </a:cubicBezTo>
                    <a:cubicBezTo>
                      <a:pt x="101" y="152"/>
                      <a:pt x="101" y="152"/>
                      <a:pt x="101" y="152"/>
                    </a:cubicBezTo>
                    <a:cubicBezTo>
                      <a:pt x="101" y="152"/>
                      <a:pt x="101" y="153"/>
                      <a:pt x="102" y="153"/>
                    </a:cubicBezTo>
                    <a:cubicBezTo>
                      <a:pt x="102" y="153"/>
                      <a:pt x="102" y="153"/>
                      <a:pt x="102" y="153"/>
                    </a:cubicBezTo>
                    <a:cubicBezTo>
                      <a:pt x="103" y="152"/>
                      <a:pt x="103" y="152"/>
                      <a:pt x="103" y="151"/>
                    </a:cubicBezTo>
                    <a:cubicBezTo>
                      <a:pt x="102" y="147"/>
                      <a:pt x="102" y="147"/>
                      <a:pt x="102" y="147"/>
                    </a:cubicBezTo>
                    <a:cubicBezTo>
                      <a:pt x="103" y="148"/>
                      <a:pt x="103" y="148"/>
                      <a:pt x="103" y="148"/>
                    </a:cubicBezTo>
                    <a:cubicBezTo>
                      <a:pt x="105" y="152"/>
                      <a:pt x="105" y="152"/>
                      <a:pt x="105" y="152"/>
                    </a:cubicBezTo>
                    <a:cubicBezTo>
                      <a:pt x="105" y="153"/>
                      <a:pt x="105" y="153"/>
                      <a:pt x="106" y="153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7" y="153"/>
                      <a:pt x="108" y="152"/>
                      <a:pt x="107" y="151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10" y="151"/>
                      <a:pt x="110" y="151"/>
                      <a:pt x="110" y="151"/>
                    </a:cubicBezTo>
                    <a:cubicBezTo>
                      <a:pt x="110" y="151"/>
                      <a:pt x="110" y="151"/>
                      <a:pt x="110" y="151"/>
                    </a:cubicBezTo>
                    <a:cubicBezTo>
                      <a:pt x="111" y="151"/>
                      <a:pt x="111" y="151"/>
                      <a:pt x="112" y="150"/>
                    </a:cubicBezTo>
                    <a:cubicBezTo>
                      <a:pt x="112" y="150"/>
                      <a:pt x="112" y="149"/>
                      <a:pt x="111" y="149"/>
                    </a:cubicBezTo>
                    <a:close/>
                    <a:moveTo>
                      <a:pt x="92" y="148"/>
                    </a:moveTo>
                    <a:cubicBezTo>
                      <a:pt x="88" y="152"/>
                      <a:pt x="88" y="152"/>
                      <a:pt x="88" y="152"/>
                    </a:cubicBezTo>
                    <a:cubicBezTo>
                      <a:pt x="89" y="146"/>
                      <a:pt x="89" y="146"/>
                      <a:pt x="89" y="146"/>
                    </a:cubicBezTo>
                    <a:cubicBezTo>
                      <a:pt x="92" y="144"/>
                      <a:pt x="92" y="144"/>
                      <a:pt x="92" y="144"/>
                    </a:cubicBezTo>
                    <a:lnTo>
                      <a:pt x="92" y="148"/>
                    </a:lnTo>
                    <a:close/>
                    <a:moveTo>
                      <a:pt x="95" y="135"/>
                    </a:moveTo>
                    <a:cubicBezTo>
                      <a:pt x="99" y="131"/>
                      <a:pt x="99" y="131"/>
                      <a:pt x="99" y="131"/>
                    </a:cubicBezTo>
                    <a:cubicBezTo>
                      <a:pt x="98" y="137"/>
                      <a:pt x="98" y="137"/>
                      <a:pt x="98" y="137"/>
                    </a:cubicBezTo>
                    <a:cubicBezTo>
                      <a:pt x="95" y="139"/>
                      <a:pt x="95" y="139"/>
                      <a:pt x="95" y="139"/>
                    </a:cubicBezTo>
                    <a:lnTo>
                      <a:pt x="95" y="135"/>
                    </a:lnTo>
                    <a:close/>
                    <a:moveTo>
                      <a:pt x="93" y="106"/>
                    </a:moveTo>
                    <a:cubicBezTo>
                      <a:pt x="97" y="106"/>
                      <a:pt x="100" y="105"/>
                      <a:pt x="102" y="103"/>
                    </a:cubicBezTo>
                    <a:cubicBezTo>
                      <a:pt x="105" y="100"/>
                      <a:pt x="106" y="97"/>
                      <a:pt x="106" y="93"/>
                    </a:cubicBezTo>
                    <a:cubicBezTo>
                      <a:pt x="106" y="89"/>
                      <a:pt x="102" y="82"/>
                      <a:pt x="98" y="74"/>
                    </a:cubicBezTo>
                    <a:cubicBezTo>
                      <a:pt x="96" y="71"/>
                      <a:pt x="96" y="71"/>
                      <a:pt x="96" y="71"/>
                    </a:cubicBezTo>
                    <a:cubicBezTo>
                      <a:pt x="95" y="70"/>
                      <a:pt x="94" y="70"/>
                      <a:pt x="93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2" y="70"/>
                      <a:pt x="91" y="70"/>
                      <a:pt x="90" y="71"/>
                    </a:cubicBezTo>
                    <a:cubicBezTo>
                      <a:pt x="90" y="72"/>
                      <a:pt x="89" y="73"/>
                      <a:pt x="88" y="75"/>
                    </a:cubicBezTo>
                    <a:cubicBezTo>
                      <a:pt x="84" y="82"/>
                      <a:pt x="80" y="89"/>
                      <a:pt x="80" y="93"/>
                    </a:cubicBezTo>
                    <a:cubicBezTo>
                      <a:pt x="80" y="100"/>
                      <a:pt x="86" y="106"/>
                      <a:pt x="93" y="106"/>
                    </a:cubicBezTo>
                    <a:close/>
                    <a:moveTo>
                      <a:pt x="93" y="79"/>
                    </a:moveTo>
                    <a:cubicBezTo>
                      <a:pt x="95" y="83"/>
                      <a:pt x="100" y="91"/>
                      <a:pt x="100" y="93"/>
                    </a:cubicBezTo>
                    <a:cubicBezTo>
                      <a:pt x="100" y="95"/>
                      <a:pt x="100" y="97"/>
                      <a:pt x="98" y="98"/>
                    </a:cubicBezTo>
                    <a:cubicBezTo>
                      <a:pt x="97" y="100"/>
                      <a:pt x="95" y="100"/>
                      <a:pt x="93" y="100"/>
                    </a:cubicBezTo>
                    <a:cubicBezTo>
                      <a:pt x="89" y="100"/>
                      <a:pt x="86" y="97"/>
                      <a:pt x="86" y="93"/>
                    </a:cubicBezTo>
                    <a:cubicBezTo>
                      <a:pt x="86" y="91"/>
                      <a:pt x="90" y="83"/>
                      <a:pt x="93" y="79"/>
                    </a:cubicBezTo>
                    <a:close/>
                    <a:moveTo>
                      <a:pt x="67" y="99"/>
                    </a:moveTo>
                    <a:cubicBezTo>
                      <a:pt x="66" y="98"/>
                      <a:pt x="66" y="97"/>
                      <a:pt x="65" y="96"/>
                    </a:cubicBezTo>
                    <a:cubicBezTo>
                      <a:pt x="64" y="95"/>
                      <a:pt x="63" y="94"/>
                      <a:pt x="62" y="94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1" y="94"/>
                      <a:pt x="60" y="95"/>
                      <a:pt x="60" y="96"/>
                    </a:cubicBezTo>
                    <a:cubicBezTo>
                      <a:pt x="59" y="97"/>
                      <a:pt x="58" y="98"/>
                      <a:pt x="58" y="99"/>
                    </a:cubicBezTo>
                    <a:cubicBezTo>
                      <a:pt x="53" y="107"/>
                      <a:pt x="49" y="114"/>
                      <a:pt x="49" y="118"/>
                    </a:cubicBezTo>
                    <a:cubicBezTo>
                      <a:pt x="49" y="125"/>
                      <a:pt x="55" y="131"/>
                      <a:pt x="62" y="131"/>
                    </a:cubicBezTo>
                    <a:cubicBezTo>
                      <a:pt x="62" y="131"/>
                      <a:pt x="62" y="131"/>
                      <a:pt x="62" y="131"/>
                    </a:cubicBezTo>
                    <a:cubicBezTo>
                      <a:pt x="66" y="131"/>
                      <a:pt x="69" y="130"/>
                      <a:pt x="72" y="127"/>
                    </a:cubicBezTo>
                    <a:cubicBezTo>
                      <a:pt x="75" y="125"/>
                      <a:pt x="76" y="122"/>
                      <a:pt x="76" y="118"/>
                    </a:cubicBezTo>
                    <a:cubicBezTo>
                      <a:pt x="76" y="114"/>
                      <a:pt x="72" y="107"/>
                      <a:pt x="67" y="99"/>
                    </a:cubicBezTo>
                    <a:close/>
                    <a:moveTo>
                      <a:pt x="68" y="123"/>
                    </a:moveTo>
                    <a:cubicBezTo>
                      <a:pt x="66" y="125"/>
                      <a:pt x="64" y="125"/>
                      <a:pt x="62" y="125"/>
                    </a:cubicBezTo>
                    <a:cubicBezTo>
                      <a:pt x="58" y="125"/>
                      <a:pt x="55" y="122"/>
                      <a:pt x="55" y="118"/>
                    </a:cubicBezTo>
                    <a:cubicBezTo>
                      <a:pt x="55" y="115"/>
                      <a:pt x="60" y="107"/>
                      <a:pt x="62" y="103"/>
                    </a:cubicBezTo>
                    <a:cubicBezTo>
                      <a:pt x="65" y="107"/>
                      <a:pt x="70" y="115"/>
                      <a:pt x="70" y="118"/>
                    </a:cubicBezTo>
                    <a:cubicBezTo>
                      <a:pt x="70" y="120"/>
                      <a:pt x="69" y="122"/>
                      <a:pt x="68" y="123"/>
                    </a:cubicBezTo>
                    <a:close/>
                    <a:moveTo>
                      <a:pt x="164" y="48"/>
                    </a:moveTo>
                    <a:cubicBezTo>
                      <a:pt x="164" y="48"/>
                      <a:pt x="164" y="47"/>
                      <a:pt x="164" y="47"/>
                    </a:cubicBezTo>
                    <a:cubicBezTo>
                      <a:pt x="164" y="21"/>
                      <a:pt x="142" y="0"/>
                      <a:pt x="116" y="0"/>
                    </a:cubicBezTo>
                    <a:cubicBezTo>
                      <a:pt x="101" y="0"/>
                      <a:pt x="86" y="8"/>
                      <a:pt x="77" y="21"/>
                    </a:cubicBezTo>
                    <a:cubicBezTo>
                      <a:pt x="71" y="17"/>
                      <a:pt x="64" y="15"/>
                      <a:pt x="57" y="15"/>
                    </a:cubicBezTo>
                    <a:cubicBezTo>
                      <a:pt x="38" y="15"/>
                      <a:pt x="22" y="30"/>
                      <a:pt x="21" y="49"/>
                    </a:cubicBezTo>
                    <a:cubicBezTo>
                      <a:pt x="8" y="55"/>
                      <a:pt x="0" y="69"/>
                      <a:pt x="0" y="84"/>
                    </a:cubicBezTo>
                    <a:cubicBezTo>
                      <a:pt x="0" y="105"/>
                      <a:pt x="16" y="122"/>
                      <a:pt x="36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40" y="122"/>
                      <a:pt x="41" y="121"/>
                      <a:pt x="41" y="119"/>
                    </a:cubicBezTo>
                    <a:cubicBezTo>
                      <a:pt x="41" y="118"/>
                      <a:pt x="40" y="116"/>
                      <a:pt x="38" y="116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20" y="116"/>
                      <a:pt x="6" y="102"/>
                      <a:pt x="6" y="84"/>
                    </a:cubicBezTo>
                    <a:cubicBezTo>
                      <a:pt x="6" y="71"/>
                      <a:pt x="14" y="58"/>
                      <a:pt x="25" y="54"/>
                    </a:cubicBezTo>
                    <a:cubicBezTo>
                      <a:pt x="27" y="53"/>
                      <a:pt x="27" y="52"/>
                      <a:pt x="27" y="51"/>
                    </a:cubicBezTo>
                    <a:cubicBezTo>
                      <a:pt x="27" y="34"/>
                      <a:pt x="41" y="21"/>
                      <a:pt x="57" y="21"/>
                    </a:cubicBezTo>
                    <a:cubicBezTo>
                      <a:pt x="64" y="21"/>
                      <a:pt x="71" y="23"/>
                      <a:pt x="76" y="27"/>
                    </a:cubicBezTo>
                    <a:cubicBezTo>
                      <a:pt x="77" y="28"/>
                      <a:pt x="78" y="28"/>
                      <a:pt x="79" y="28"/>
                    </a:cubicBezTo>
                    <a:cubicBezTo>
                      <a:pt x="80" y="28"/>
                      <a:pt x="80" y="27"/>
                      <a:pt x="81" y="27"/>
                    </a:cubicBezTo>
                    <a:cubicBezTo>
                      <a:pt x="88" y="14"/>
                      <a:pt x="102" y="6"/>
                      <a:pt x="116" y="6"/>
                    </a:cubicBezTo>
                    <a:cubicBezTo>
                      <a:pt x="139" y="6"/>
                      <a:pt x="158" y="24"/>
                      <a:pt x="158" y="47"/>
                    </a:cubicBezTo>
                    <a:cubicBezTo>
                      <a:pt x="158" y="48"/>
                      <a:pt x="158" y="49"/>
                      <a:pt x="157" y="50"/>
                    </a:cubicBezTo>
                    <a:cubicBezTo>
                      <a:pt x="157" y="52"/>
                      <a:pt x="158" y="53"/>
                      <a:pt x="159" y="53"/>
                    </a:cubicBezTo>
                    <a:cubicBezTo>
                      <a:pt x="172" y="58"/>
                      <a:pt x="180" y="70"/>
                      <a:pt x="180" y="84"/>
                    </a:cubicBezTo>
                    <a:cubicBezTo>
                      <a:pt x="180" y="102"/>
                      <a:pt x="166" y="116"/>
                      <a:pt x="150" y="116"/>
                    </a:cubicBezTo>
                    <a:cubicBezTo>
                      <a:pt x="148" y="116"/>
                      <a:pt x="148" y="116"/>
                      <a:pt x="148" y="116"/>
                    </a:cubicBezTo>
                    <a:cubicBezTo>
                      <a:pt x="146" y="116"/>
                      <a:pt x="145" y="118"/>
                      <a:pt x="145" y="119"/>
                    </a:cubicBezTo>
                    <a:cubicBezTo>
                      <a:pt x="145" y="121"/>
                      <a:pt x="146" y="122"/>
                      <a:pt x="148" y="122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70" y="122"/>
                      <a:pt x="186" y="105"/>
                      <a:pt x="186" y="84"/>
                    </a:cubicBezTo>
                    <a:cubicBezTo>
                      <a:pt x="186" y="68"/>
                      <a:pt x="177" y="54"/>
                      <a:pt x="164" y="48"/>
                    </a:cubicBezTo>
                    <a:close/>
                    <a:moveTo>
                      <a:pt x="126" y="96"/>
                    </a:moveTo>
                    <a:cubicBezTo>
                      <a:pt x="126" y="96"/>
                      <a:pt x="125" y="95"/>
                      <a:pt x="124" y="95"/>
                    </a:cubicBezTo>
                    <a:cubicBezTo>
                      <a:pt x="123" y="95"/>
                      <a:pt x="122" y="96"/>
                      <a:pt x="121" y="96"/>
                    </a:cubicBezTo>
                    <a:cubicBezTo>
                      <a:pt x="121" y="98"/>
                      <a:pt x="120" y="99"/>
                      <a:pt x="119" y="100"/>
                    </a:cubicBezTo>
                    <a:cubicBezTo>
                      <a:pt x="115" y="107"/>
                      <a:pt x="111" y="114"/>
                      <a:pt x="111" y="118"/>
                    </a:cubicBezTo>
                    <a:cubicBezTo>
                      <a:pt x="111" y="125"/>
                      <a:pt x="117" y="131"/>
                      <a:pt x="124" y="131"/>
                    </a:cubicBezTo>
                    <a:cubicBezTo>
                      <a:pt x="127" y="131"/>
                      <a:pt x="131" y="129"/>
                      <a:pt x="133" y="127"/>
                    </a:cubicBezTo>
                    <a:cubicBezTo>
                      <a:pt x="135" y="124"/>
                      <a:pt x="137" y="121"/>
                      <a:pt x="137" y="118"/>
                    </a:cubicBezTo>
                    <a:cubicBezTo>
                      <a:pt x="137" y="114"/>
                      <a:pt x="133" y="107"/>
                      <a:pt x="128" y="100"/>
                    </a:cubicBezTo>
                    <a:lnTo>
                      <a:pt x="126" y="96"/>
                    </a:lnTo>
                    <a:close/>
                    <a:moveTo>
                      <a:pt x="129" y="122"/>
                    </a:moveTo>
                    <a:cubicBezTo>
                      <a:pt x="127" y="124"/>
                      <a:pt x="126" y="125"/>
                      <a:pt x="124" y="125"/>
                    </a:cubicBezTo>
                    <a:cubicBezTo>
                      <a:pt x="120" y="125"/>
                      <a:pt x="117" y="121"/>
                      <a:pt x="117" y="118"/>
                    </a:cubicBezTo>
                    <a:cubicBezTo>
                      <a:pt x="117" y="115"/>
                      <a:pt x="121" y="108"/>
                      <a:pt x="124" y="104"/>
                    </a:cubicBezTo>
                    <a:cubicBezTo>
                      <a:pt x="126" y="108"/>
                      <a:pt x="131" y="115"/>
                      <a:pt x="131" y="118"/>
                    </a:cubicBezTo>
                    <a:cubicBezTo>
                      <a:pt x="131" y="119"/>
                      <a:pt x="130" y="121"/>
                      <a:pt x="129" y="12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743" y="7321"/>
                <a:ext cx="496" cy="290"/>
              </a:xfrm>
              <a:custGeom>
                <a:avLst/>
                <a:gdLst>
                  <a:gd name="T0" fmla="*/ 106 w 210"/>
                  <a:gd name="T1" fmla="*/ 99 h 123"/>
                  <a:gd name="T2" fmla="*/ 95 w 210"/>
                  <a:gd name="T3" fmla="*/ 88 h 123"/>
                  <a:gd name="T4" fmla="*/ 106 w 210"/>
                  <a:gd name="T5" fmla="*/ 105 h 123"/>
                  <a:gd name="T6" fmla="*/ 106 w 210"/>
                  <a:gd name="T7" fmla="*/ 77 h 123"/>
                  <a:gd name="T8" fmla="*/ 12 w 210"/>
                  <a:gd name="T9" fmla="*/ 80 h 123"/>
                  <a:gd name="T10" fmla="*/ 106 w 210"/>
                  <a:gd name="T11" fmla="*/ 83 h 123"/>
                  <a:gd name="T12" fmla="*/ 120 w 210"/>
                  <a:gd name="T13" fmla="*/ 56 h 123"/>
                  <a:gd name="T14" fmla="*/ 92 w 210"/>
                  <a:gd name="T15" fmla="*/ 56 h 123"/>
                  <a:gd name="T16" fmla="*/ 98 w 210"/>
                  <a:gd name="T17" fmla="*/ 56 h 123"/>
                  <a:gd name="T18" fmla="*/ 114 w 210"/>
                  <a:gd name="T19" fmla="*/ 56 h 123"/>
                  <a:gd name="T20" fmla="*/ 3 w 210"/>
                  <a:gd name="T21" fmla="*/ 64 h 123"/>
                  <a:gd name="T22" fmla="*/ 3 w 210"/>
                  <a:gd name="T23" fmla="*/ 70 h 123"/>
                  <a:gd name="T24" fmla="*/ 120 w 210"/>
                  <a:gd name="T25" fmla="*/ 56 h 123"/>
                  <a:gd name="T26" fmla="*/ 80 w 210"/>
                  <a:gd name="T27" fmla="*/ 57 h 123"/>
                  <a:gd name="T28" fmla="*/ 80 w 210"/>
                  <a:gd name="T29" fmla="*/ 51 h 123"/>
                  <a:gd name="T30" fmla="*/ 5 w 210"/>
                  <a:gd name="T31" fmla="*/ 54 h 123"/>
                  <a:gd name="T32" fmla="*/ 70 w 210"/>
                  <a:gd name="T33" fmla="*/ 93 h 123"/>
                  <a:gd name="T34" fmla="*/ 32 w 210"/>
                  <a:gd name="T35" fmla="*/ 90 h 123"/>
                  <a:gd name="T36" fmla="*/ 32 w 210"/>
                  <a:gd name="T37" fmla="*/ 96 h 123"/>
                  <a:gd name="T38" fmla="*/ 70 w 210"/>
                  <a:gd name="T39" fmla="*/ 93 h 123"/>
                  <a:gd name="T40" fmla="*/ 187 w 210"/>
                  <a:gd name="T41" fmla="*/ 47 h 123"/>
                  <a:gd name="T42" fmla="*/ 101 w 210"/>
                  <a:gd name="T43" fmla="*/ 21 h 123"/>
                  <a:gd name="T44" fmla="*/ 51 w 210"/>
                  <a:gd name="T45" fmla="*/ 31 h 123"/>
                  <a:gd name="T46" fmla="*/ 56 w 210"/>
                  <a:gd name="T47" fmla="*/ 34 h 123"/>
                  <a:gd name="T48" fmla="*/ 100 w 210"/>
                  <a:gd name="T49" fmla="*/ 28 h 123"/>
                  <a:gd name="T50" fmla="*/ 104 w 210"/>
                  <a:gd name="T51" fmla="*/ 27 h 123"/>
                  <a:gd name="T52" fmla="*/ 181 w 210"/>
                  <a:gd name="T53" fmla="*/ 47 h 123"/>
                  <a:gd name="T54" fmla="*/ 183 w 210"/>
                  <a:gd name="T55" fmla="*/ 54 h 123"/>
                  <a:gd name="T56" fmla="*/ 173 w 210"/>
                  <a:gd name="T57" fmla="*/ 117 h 123"/>
                  <a:gd name="T58" fmla="*/ 57 w 210"/>
                  <a:gd name="T59" fmla="*/ 120 h 123"/>
                  <a:gd name="T60" fmla="*/ 173 w 210"/>
                  <a:gd name="T61" fmla="*/ 123 h 123"/>
                  <a:gd name="T62" fmla="*/ 187 w 210"/>
                  <a:gd name="T63" fmla="*/ 4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" h="123">
                    <a:moveTo>
                      <a:pt x="114" y="91"/>
                    </a:moveTo>
                    <a:cubicBezTo>
                      <a:pt x="114" y="96"/>
                      <a:pt x="111" y="99"/>
                      <a:pt x="106" y="99"/>
                    </a:cubicBezTo>
                    <a:cubicBezTo>
                      <a:pt x="102" y="99"/>
                      <a:pt x="98" y="96"/>
                      <a:pt x="98" y="91"/>
                    </a:cubicBezTo>
                    <a:cubicBezTo>
                      <a:pt x="98" y="90"/>
                      <a:pt x="97" y="88"/>
                      <a:pt x="95" y="88"/>
                    </a:cubicBezTo>
                    <a:cubicBezTo>
                      <a:pt x="94" y="88"/>
                      <a:pt x="92" y="90"/>
                      <a:pt x="92" y="91"/>
                    </a:cubicBezTo>
                    <a:cubicBezTo>
                      <a:pt x="92" y="99"/>
                      <a:pt x="99" y="105"/>
                      <a:pt x="106" y="105"/>
                    </a:cubicBezTo>
                    <a:cubicBezTo>
                      <a:pt x="114" y="105"/>
                      <a:pt x="120" y="99"/>
                      <a:pt x="120" y="91"/>
                    </a:cubicBezTo>
                    <a:cubicBezTo>
                      <a:pt x="120" y="80"/>
                      <a:pt x="111" y="77"/>
                      <a:pt x="106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3" y="77"/>
                      <a:pt x="12" y="78"/>
                      <a:pt x="12" y="80"/>
                    </a:cubicBezTo>
                    <a:cubicBezTo>
                      <a:pt x="12" y="81"/>
                      <a:pt x="13" y="83"/>
                      <a:pt x="15" y="83"/>
                    </a:cubicBezTo>
                    <a:cubicBezTo>
                      <a:pt x="106" y="83"/>
                      <a:pt x="106" y="83"/>
                      <a:pt x="106" y="83"/>
                    </a:cubicBezTo>
                    <a:cubicBezTo>
                      <a:pt x="108" y="83"/>
                      <a:pt x="114" y="83"/>
                      <a:pt x="114" y="91"/>
                    </a:cubicBezTo>
                    <a:close/>
                    <a:moveTo>
                      <a:pt x="120" y="56"/>
                    </a:moveTo>
                    <a:cubicBezTo>
                      <a:pt x="120" y="48"/>
                      <a:pt x="114" y="42"/>
                      <a:pt x="106" y="42"/>
                    </a:cubicBezTo>
                    <a:cubicBezTo>
                      <a:pt x="99" y="42"/>
                      <a:pt x="92" y="48"/>
                      <a:pt x="92" y="56"/>
                    </a:cubicBezTo>
                    <a:cubicBezTo>
                      <a:pt x="92" y="57"/>
                      <a:pt x="94" y="59"/>
                      <a:pt x="95" y="59"/>
                    </a:cubicBezTo>
                    <a:cubicBezTo>
                      <a:pt x="97" y="59"/>
                      <a:pt x="98" y="57"/>
                      <a:pt x="98" y="56"/>
                    </a:cubicBezTo>
                    <a:cubicBezTo>
                      <a:pt x="98" y="51"/>
                      <a:pt x="102" y="48"/>
                      <a:pt x="106" y="48"/>
                    </a:cubicBezTo>
                    <a:cubicBezTo>
                      <a:pt x="111" y="48"/>
                      <a:pt x="114" y="51"/>
                      <a:pt x="114" y="56"/>
                    </a:cubicBezTo>
                    <a:cubicBezTo>
                      <a:pt x="114" y="64"/>
                      <a:pt x="108" y="64"/>
                      <a:pt x="106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1" y="64"/>
                      <a:pt x="0" y="66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11" y="70"/>
                      <a:pt x="120" y="67"/>
                      <a:pt x="120" y="56"/>
                    </a:cubicBezTo>
                    <a:close/>
                    <a:moveTo>
                      <a:pt x="8" y="57"/>
                    </a:moveTo>
                    <a:cubicBezTo>
                      <a:pt x="80" y="57"/>
                      <a:pt x="80" y="57"/>
                      <a:pt x="80" y="57"/>
                    </a:cubicBezTo>
                    <a:cubicBezTo>
                      <a:pt x="82" y="57"/>
                      <a:pt x="83" y="56"/>
                      <a:pt x="83" y="54"/>
                    </a:cubicBezTo>
                    <a:cubicBezTo>
                      <a:pt x="83" y="52"/>
                      <a:pt x="82" y="51"/>
                      <a:pt x="80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7" y="51"/>
                      <a:pt x="5" y="52"/>
                      <a:pt x="5" y="54"/>
                    </a:cubicBezTo>
                    <a:cubicBezTo>
                      <a:pt x="5" y="56"/>
                      <a:pt x="7" y="57"/>
                      <a:pt x="8" y="57"/>
                    </a:cubicBezTo>
                    <a:close/>
                    <a:moveTo>
                      <a:pt x="70" y="93"/>
                    </a:moveTo>
                    <a:cubicBezTo>
                      <a:pt x="70" y="91"/>
                      <a:pt x="68" y="90"/>
                      <a:pt x="67" y="90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1" y="90"/>
                      <a:pt x="29" y="91"/>
                      <a:pt x="29" y="93"/>
                    </a:cubicBezTo>
                    <a:cubicBezTo>
                      <a:pt x="29" y="95"/>
                      <a:pt x="31" y="96"/>
                      <a:pt x="32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8" y="96"/>
                      <a:pt x="70" y="95"/>
                      <a:pt x="70" y="93"/>
                    </a:cubicBezTo>
                    <a:close/>
                    <a:moveTo>
                      <a:pt x="187" y="49"/>
                    </a:moveTo>
                    <a:cubicBezTo>
                      <a:pt x="187" y="48"/>
                      <a:pt x="187" y="48"/>
                      <a:pt x="187" y="47"/>
                    </a:cubicBezTo>
                    <a:cubicBezTo>
                      <a:pt x="187" y="21"/>
                      <a:pt x="166" y="0"/>
                      <a:pt x="140" y="0"/>
                    </a:cubicBezTo>
                    <a:cubicBezTo>
                      <a:pt x="124" y="0"/>
                      <a:pt x="110" y="8"/>
                      <a:pt x="101" y="21"/>
                    </a:cubicBezTo>
                    <a:cubicBezTo>
                      <a:pt x="95" y="17"/>
                      <a:pt x="88" y="15"/>
                      <a:pt x="81" y="15"/>
                    </a:cubicBezTo>
                    <a:cubicBezTo>
                      <a:pt x="69" y="15"/>
                      <a:pt x="58" y="21"/>
                      <a:pt x="51" y="31"/>
                    </a:cubicBezTo>
                    <a:cubicBezTo>
                      <a:pt x="50" y="32"/>
                      <a:pt x="50" y="34"/>
                      <a:pt x="52" y="35"/>
                    </a:cubicBezTo>
                    <a:cubicBezTo>
                      <a:pt x="53" y="36"/>
                      <a:pt x="55" y="36"/>
                      <a:pt x="56" y="34"/>
                    </a:cubicBezTo>
                    <a:cubicBezTo>
                      <a:pt x="62" y="26"/>
                      <a:pt x="71" y="21"/>
                      <a:pt x="81" y="21"/>
                    </a:cubicBezTo>
                    <a:cubicBezTo>
                      <a:pt x="88" y="21"/>
                      <a:pt x="95" y="23"/>
                      <a:pt x="100" y="28"/>
                    </a:cubicBezTo>
                    <a:cubicBezTo>
                      <a:pt x="101" y="28"/>
                      <a:pt x="101" y="29"/>
                      <a:pt x="102" y="29"/>
                    </a:cubicBezTo>
                    <a:cubicBezTo>
                      <a:pt x="103" y="28"/>
                      <a:pt x="104" y="28"/>
                      <a:pt x="104" y="27"/>
                    </a:cubicBezTo>
                    <a:cubicBezTo>
                      <a:pt x="112" y="14"/>
                      <a:pt x="125" y="6"/>
                      <a:pt x="140" y="6"/>
                    </a:cubicBezTo>
                    <a:cubicBezTo>
                      <a:pt x="163" y="6"/>
                      <a:pt x="181" y="25"/>
                      <a:pt x="181" y="47"/>
                    </a:cubicBezTo>
                    <a:cubicBezTo>
                      <a:pt x="181" y="49"/>
                      <a:pt x="181" y="50"/>
                      <a:pt x="181" y="51"/>
                    </a:cubicBezTo>
                    <a:cubicBezTo>
                      <a:pt x="181" y="52"/>
                      <a:pt x="182" y="53"/>
                      <a:pt x="183" y="54"/>
                    </a:cubicBezTo>
                    <a:cubicBezTo>
                      <a:pt x="195" y="58"/>
                      <a:pt x="204" y="71"/>
                      <a:pt x="204" y="84"/>
                    </a:cubicBezTo>
                    <a:cubicBezTo>
                      <a:pt x="204" y="102"/>
                      <a:pt x="190" y="117"/>
                      <a:pt x="173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58" y="117"/>
                      <a:pt x="57" y="118"/>
                      <a:pt x="57" y="120"/>
                    </a:cubicBezTo>
                    <a:cubicBezTo>
                      <a:pt x="57" y="121"/>
                      <a:pt x="58" y="123"/>
                      <a:pt x="60" y="123"/>
                    </a:cubicBezTo>
                    <a:cubicBezTo>
                      <a:pt x="173" y="123"/>
                      <a:pt x="173" y="123"/>
                      <a:pt x="173" y="123"/>
                    </a:cubicBezTo>
                    <a:cubicBezTo>
                      <a:pt x="193" y="123"/>
                      <a:pt x="210" y="105"/>
                      <a:pt x="210" y="84"/>
                    </a:cubicBezTo>
                    <a:cubicBezTo>
                      <a:pt x="210" y="69"/>
                      <a:pt x="201" y="55"/>
                      <a:pt x="187" y="4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10"/>
              <p:cNvSpPr>
                <a:spLocks noEditPoints="1"/>
              </p:cNvSpPr>
              <p:nvPr/>
            </p:nvSpPr>
            <p:spPr bwMode="auto">
              <a:xfrm>
                <a:off x="5076" y="7271"/>
                <a:ext cx="400" cy="378"/>
              </a:xfrm>
              <a:custGeom>
                <a:avLst/>
                <a:gdLst>
                  <a:gd name="T0" fmla="*/ 67 w 169"/>
                  <a:gd name="T1" fmla="*/ 34 h 160"/>
                  <a:gd name="T2" fmla="*/ 80 w 169"/>
                  <a:gd name="T3" fmla="*/ 36 h 160"/>
                  <a:gd name="T4" fmla="*/ 87 w 169"/>
                  <a:gd name="T5" fmla="*/ 46 h 160"/>
                  <a:gd name="T6" fmla="*/ 91 w 169"/>
                  <a:gd name="T7" fmla="*/ 48 h 160"/>
                  <a:gd name="T8" fmla="*/ 93 w 169"/>
                  <a:gd name="T9" fmla="*/ 44 h 160"/>
                  <a:gd name="T10" fmla="*/ 83 w 169"/>
                  <a:gd name="T11" fmla="*/ 31 h 160"/>
                  <a:gd name="T12" fmla="*/ 66 w 169"/>
                  <a:gd name="T13" fmla="*/ 28 h 160"/>
                  <a:gd name="T14" fmla="*/ 52 w 169"/>
                  <a:gd name="T15" fmla="*/ 38 h 160"/>
                  <a:gd name="T16" fmla="*/ 50 w 169"/>
                  <a:gd name="T17" fmla="*/ 55 h 160"/>
                  <a:gd name="T18" fmla="*/ 53 w 169"/>
                  <a:gd name="T19" fmla="*/ 57 h 160"/>
                  <a:gd name="T20" fmla="*/ 53 w 169"/>
                  <a:gd name="T21" fmla="*/ 57 h 160"/>
                  <a:gd name="T22" fmla="*/ 56 w 169"/>
                  <a:gd name="T23" fmla="*/ 53 h 160"/>
                  <a:gd name="T24" fmla="*/ 57 w 169"/>
                  <a:gd name="T25" fmla="*/ 41 h 160"/>
                  <a:gd name="T26" fmla="*/ 67 w 169"/>
                  <a:gd name="T27" fmla="*/ 34 h 160"/>
                  <a:gd name="T28" fmla="*/ 30 w 169"/>
                  <a:gd name="T29" fmla="*/ 63 h 160"/>
                  <a:gd name="T30" fmla="*/ 31 w 169"/>
                  <a:gd name="T31" fmla="*/ 63 h 160"/>
                  <a:gd name="T32" fmla="*/ 33 w 169"/>
                  <a:gd name="T33" fmla="*/ 59 h 160"/>
                  <a:gd name="T34" fmla="*/ 62 w 169"/>
                  <a:gd name="T35" fmla="*/ 12 h 160"/>
                  <a:gd name="T36" fmla="*/ 109 w 169"/>
                  <a:gd name="T37" fmla="*/ 40 h 160"/>
                  <a:gd name="T38" fmla="*/ 113 w 169"/>
                  <a:gd name="T39" fmla="*/ 43 h 160"/>
                  <a:gd name="T40" fmla="*/ 115 w 169"/>
                  <a:gd name="T41" fmla="*/ 39 h 160"/>
                  <a:gd name="T42" fmla="*/ 61 w 169"/>
                  <a:gd name="T43" fmla="*/ 6 h 160"/>
                  <a:gd name="T44" fmla="*/ 27 w 169"/>
                  <a:gd name="T45" fmla="*/ 60 h 160"/>
                  <a:gd name="T46" fmla="*/ 30 w 169"/>
                  <a:gd name="T47" fmla="*/ 63 h 160"/>
                  <a:gd name="T48" fmla="*/ 102 w 169"/>
                  <a:gd name="T49" fmla="*/ 45 h 160"/>
                  <a:gd name="T50" fmla="*/ 104 w 169"/>
                  <a:gd name="T51" fmla="*/ 42 h 160"/>
                  <a:gd name="T52" fmla="*/ 63 w 169"/>
                  <a:gd name="T53" fmla="*/ 16 h 160"/>
                  <a:gd name="T54" fmla="*/ 42 w 169"/>
                  <a:gd name="T55" fmla="*/ 32 h 160"/>
                  <a:gd name="T56" fmla="*/ 38 w 169"/>
                  <a:gd name="T57" fmla="*/ 58 h 160"/>
                  <a:gd name="T58" fmla="*/ 41 w 169"/>
                  <a:gd name="T59" fmla="*/ 60 h 160"/>
                  <a:gd name="T60" fmla="*/ 42 w 169"/>
                  <a:gd name="T61" fmla="*/ 60 h 160"/>
                  <a:gd name="T62" fmla="*/ 44 w 169"/>
                  <a:gd name="T63" fmla="*/ 56 h 160"/>
                  <a:gd name="T64" fmla="*/ 47 w 169"/>
                  <a:gd name="T65" fmla="*/ 35 h 160"/>
                  <a:gd name="T66" fmla="*/ 65 w 169"/>
                  <a:gd name="T67" fmla="*/ 22 h 160"/>
                  <a:gd name="T68" fmla="*/ 99 w 169"/>
                  <a:gd name="T69" fmla="*/ 43 h 160"/>
                  <a:gd name="T70" fmla="*/ 102 w 169"/>
                  <a:gd name="T71" fmla="*/ 45 h 160"/>
                  <a:gd name="T72" fmla="*/ 149 w 169"/>
                  <a:gd name="T73" fmla="*/ 93 h 160"/>
                  <a:gd name="T74" fmla="*/ 149 w 169"/>
                  <a:gd name="T75" fmla="*/ 92 h 160"/>
                  <a:gd name="T76" fmla="*/ 106 w 169"/>
                  <a:gd name="T77" fmla="*/ 49 h 160"/>
                  <a:gd name="T78" fmla="*/ 70 w 169"/>
                  <a:gd name="T79" fmla="*/ 68 h 160"/>
                  <a:gd name="T80" fmla="*/ 52 w 169"/>
                  <a:gd name="T81" fmla="*/ 62 h 160"/>
                  <a:gd name="T82" fmla="*/ 19 w 169"/>
                  <a:gd name="T83" fmla="*/ 93 h 160"/>
                  <a:gd name="T84" fmla="*/ 0 w 169"/>
                  <a:gd name="T85" fmla="*/ 125 h 160"/>
                  <a:gd name="T86" fmla="*/ 33 w 169"/>
                  <a:gd name="T87" fmla="*/ 160 h 160"/>
                  <a:gd name="T88" fmla="*/ 136 w 169"/>
                  <a:gd name="T89" fmla="*/ 160 h 160"/>
                  <a:gd name="T90" fmla="*/ 169 w 169"/>
                  <a:gd name="T91" fmla="*/ 125 h 160"/>
                  <a:gd name="T92" fmla="*/ 149 w 169"/>
                  <a:gd name="T93" fmla="*/ 93 h 160"/>
                  <a:gd name="T94" fmla="*/ 136 w 169"/>
                  <a:gd name="T95" fmla="*/ 154 h 160"/>
                  <a:gd name="T96" fmla="*/ 33 w 169"/>
                  <a:gd name="T97" fmla="*/ 154 h 160"/>
                  <a:gd name="T98" fmla="*/ 6 w 169"/>
                  <a:gd name="T99" fmla="*/ 125 h 160"/>
                  <a:gd name="T100" fmla="*/ 23 w 169"/>
                  <a:gd name="T101" fmla="*/ 98 h 160"/>
                  <a:gd name="T102" fmla="*/ 25 w 169"/>
                  <a:gd name="T103" fmla="*/ 95 h 160"/>
                  <a:gd name="T104" fmla="*/ 52 w 169"/>
                  <a:gd name="T105" fmla="*/ 68 h 160"/>
                  <a:gd name="T106" fmla="*/ 69 w 169"/>
                  <a:gd name="T107" fmla="*/ 74 h 160"/>
                  <a:gd name="T108" fmla="*/ 72 w 169"/>
                  <a:gd name="T109" fmla="*/ 75 h 160"/>
                  <a:gd name="T110" fmla="*/ 74 w 169"/>
                  <a:gd name="T111" fmla="*/ 73 h 160"/>
                  <a:gd name="T112" fmla="*/ 106 w 169"/>
                  <a:gd name="T113" fmla="*/ 55 h 160"/>
                  <a:gd name="T114" fmla="*/ 143 w 169"/>
                  <a:gd name="T115" fmla="*/ 92 h 160"/>
                  <a:gd name="T116" fmla="*/ 143 w 169"/>
                  <a:gd name="T117" fmla="*/ 95 h 160"/>
                  <a:gd name="T118" fmla="*/ 145 w 169"/>
                  <a:gd name="T119" fmla="*/ 98 h 160"/>
                  <a:gd name="T120" fmla="*/ 163 w 169"/>
                  <a:gd name="T121" fmla="*/ 125 h 160"/>
                  <a:gd name="T122" fmla="*/ 136 w 169"/>
                  <a:gd name="T123" fmla="*/ 15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9" h="160">
                    <a:moveTo>
                      <a:pt x="67" y="34"/>
                    </a:moveTo>
                    <a:cubicBezTo>
                      <a:pt x="72" y="33"/>
                      <a:pt x="76" y="34"/>
                      <a:pt x="80" y="36"/>
                    </a:cubicBezTo>
                    <a:cubicBezTo>
                      <a:pt x="83" y="38"/>
                      <a:pt x="86" y="42"/>
                      <a:pt x="87" y="46"/>
                    </a:cubicBezTo>
                    <a:cubicBezTo>
                      <a:pt x="87" y="47"/>
                      <a:pt x="89" y="48"/>
                      <a:pt x="91" y="48"/>
                    </a:cubicBezTo>
                    <a:cubicBezTo>
                      <a:pt x="92" y="48"/>
                      <a:pt x="93" y="46"/>
                      <a:pt x="93" y="44"/>
                    </a:cubicBezTo>
                    <a:cubicBezTo>
                      <a:pt x="91" y="39"/>
                      <a:pt x="88" y="34"/>
                      <a:pt x="83" y="31"/>
                    </a:cubicBezTo>
                    <a:cubicBezTo>
                      <a:pt x="78" y="28"/>
                      <a:pt x="72" y="27"/>
                      <a:pt x="66" y="28"/>
                    </a:cubicBezTo>
                    <a:cubicBezTo>
                      <a:pt x="60" y="30"/>
                      <a:pt x="55" y="33"/>
                      <a:pt x="52" y="38"/>
                    </a:cubicBezTo>
                    <a:cubicBezTo>
                      <a:pt x="49" y="43"/>
                      <a:pt x="48" y="49"/>
                      <a:pt x="50" y="55"/>
                    </a:cubicBezTo>
                    <a:cubicBezTo>
                      <a:pt x="50" y="56"/>
                      <a:pt x="51" y="57"/>
                      <a:pt x="53" y="57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5" y="57"/>
                      <a:pt x="56" y="55"/>
                      <a:pt x="56" y="53"/>
                    </a:cubicBezTo>
                    <a:cubicBezTo>
                      <a:pt x="54" y="49"/>
                      <a:pt x="55" y="45"/>
                      <a:pt x="57" y="41"/>
                    </a:cubicBezTo>
                    <a:cubicBezTo>
                      <a:pt x="60" y="38"/>
                      <a:pt x="63" y="35"/>
                      <a:pt x="67" y="34"/>
                    </a:cubicBezTo>
                    <a:close/>
                    <a:moveTo>
                      <a:pt x="30" y="63"/>
                    </a:moveTo>
                    <a:cubicBezTo>
                      <a:pt x="30" y="63"/>
                      <a:pt x="31" y="63"/>
                      <a:pt x="31" y="63"/>
                    </a:cubicBezTo>
                    <a:cubicBezTo>
                      <a:pt x="33" y="62"/>
                      <a:pt x="34" y="61"/>
                      <a:pt x="33" y="59"/>
                    </a:cubicBezTo>
                    <a:cubicBezTo>
                      <a:pt x="28" y="38"/>
                      <a:pt x="41" y="17"/>
                      <a:pt x="62" y="12"/>
                    </a:cubicBezTo>
                    <a:cubicBezTo>
                      <a:pt x="83" y="7"/>
                      <a:pt x="104" y="19"/>
                      <a:pt x="109" y="40"/>
                    </a:cubicBezTo>
                    <a:cubicBezTo>
                      <a:pt x="110" y="42"/>
                      <a:pt x="111" y="43"/>
                      <a:pt x="113" y="43"/>
                    </a:cubicBezTo>
                    <a:cubicBezTo>
                      <a:pt x="115" y="42"/>
                      <a:pt x="116" y="41"/>
                      <a:pt x="115" y="39"/>
                    </a:cubicBezTo>
                    <a:cubicBezTo>
                      <a:pt x="109" y="15"/>
                      <a:pt x="85" y="0"/>
                      <a:pt x="61" y="6"/>
                    </a:cubicBezTo>
                    <a:cubicBezTo>
                      <a:pt x="36" y="12"/>
                      <a:pt x="21" y="36"/>
                      <a:pt x="27" y="60"/>
                    </a:cubicBezTo>
                    <a:cubicBezTo>
                      <a:pt x="28" y="62"/>
                      <a:pt x="29" y="63"/>
                      <a:pt x="30" y="63"/>
                    </a:cubicBezTo>
                    <a:close/>
                    <a:moveTo>
                      <a:pt x="102" y="45"/>
                    </a:moveTo>
                    <a:cubicBezTo>
                      <a:pt x="104" y="45"/>
                      <a:pt x="105" y="43"/>
                      <a:pt x="104" y="42"/>
                    </a:cubicBezTo>
                    <a:cubicBezTo>
                      <a:pt x="100" y="23"/>
                      <a:pt x="82" y="12"/>
                      <a:pt x="63" y="16"/>
                    </a:cubicBezTo>
                    <a:cubicBezTo>
                      <a:pt x="54" y="19"/>
                      <a:pt x="47" y="24"/>
                      <a:pt x="42" y="32"/>
                    </a:cubicBezTo>
                    <a:cubicBezTo>
                      <a:pt x="37" y="40"/>
                      <a:pt x="36" y="49"/>
                      <a:pt x="38" y="58"/>
                    </a:cubicBezTo>
                    <a:cubicBezTo>
                      <a:pt x="38" y="59"/>
                      <a:pt x="40" y="60"/>
                      <a:pt x="41" y="60"/>
                    </a:cubicBezTo>
                    <a:cubicBezTo>
                      <a:pt x="41" y="60"/>
                      <a:pt x="41" y="60"/>
                      <a:pt x="42" y="60"/>
                    </a:cubicBezTo>
                    <a:cubicBezTo>
                      <a:pt x="43" y="60"/>
                      <a:pt x="44" y="58"/>
                      <a:pt x="44" y="56"/>
                    </a:cubicBezTo>
                    <a:cubicBezTo>
                      <a:pt x="42" y="49"/>
                      <a:pt x="43" y="41"/>
                      <a:pt x="47" y="35"/>
                    </a:cubicBezTo>
                    <a:cubicBezTo>
                      <a:pt x="51" y="29"/>
                      <a:pt x="57" y="24"/>
                      <a:pt x="65" y="22"/>
                    </a:cubicBezTo>
                    <a:cubicBezTo>
                      <a:pt x="80" y="19"/>
                      <a:pt x="95" y="28"/>
                      <a:pt x="99" y="43"/>
                    </a:cubicBezTo>
                    <a:cubicBezTo>
                      <a:pt x="99" y="45"/>
                      <a:pt x="101" y="46"/>
                      <a:pt x="102" y="45"/>
                    </a:cubicBezTo>
                    <a:close/>
                    <a:moveTo>
                      <a:pt x="149" y="93"/>
                    </a:moveTo>
                    <a:cubicBezTo>
                      <a:pt x="149" y="93"/>
                      <a:pt x="149" y="92"/>
                      <a:pt x="149" y="92"/>
                    </a:cubicBezTo>
                    <a:cubicBezTo>
                      <a:pt x="149" y="68"/>
                      <a:pt x="130" y="49"/>
                      <a:pt x="106" y="49"/>
                    </a:cubicBezTo>
                    <a:cubicBezTo>
                      <a:pt x="92" y="49"/>
                      <a:pt x="78" y="56"/>
                      <a:pt x="70" y="68"/>
                    </a:cubicBezTo>
                    <a:cubicBezTo>
                      <a:pt x="65" y="64"/>
                      <a:pt x="59" y="62"/>
                      <a:pt x="52" y="62"/>
                    </a:cubicBezTo>
                    <a:cubicBezTo>
                      <a:pt x="35" y="62"/>
                      <a:pt x="20" y="76"/>
                      <a:pt x="19" y="93"/>
                    </a:cubicBezTo>
                    <a:cubicBezTo>
                      <a:pt x="7" y="99"/>
                      <a:pt x="0" y="111"/>
                      <a:pt x="0" y="125"/>
                    </a:cubicBezTo>
                    <a:cubicBezTo>
                      <a:pt x="0" y="145"/>
                      <a:pt x="15" y="160"/>
                      <a:pt x="33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54" y="160"/>
                      <a:pt x="169" y="145"/>
                      <a:pt x="169" y="125"/>
                    </a:cubicBezTo>
                    <a:cubicBezTo>
                      <a:pt x="169" y="111"/>
                      <a:pt x="161" y="98"/>
                      <a:pt x="149" y="93"/>
                    </a:cubicBezTo>
                    <a:close/>
                    <a:moveTo>
                      <a:pt x="136" y="154"/>
                    </a:moveTo>
                    <a:cubicBezTo>
                      <a:pt x="33" y="154"/>
                      <a:pt x="33" y="154"/>
                      <a:pt x="33" y="154"/>
                    </a:cubicBezTo>
                    <a:cubicBezTo>
                      <a:pt x="18" y="154"/>
                      <a:pt x="6" y="141"/>
                      <a:pt x="6" y="125"/>
                    </a:cubicBezTo>
                    <a:cubicBezTo>
                      <a:pt x="6" y="113"/>
                      <a:pt x="13" y="103"/>
                      <a:pt x="23" y="98"/>
                    </a:cubicBezTo>
                    <a:cubicBezTo>
                      <a:pt x="24" y="98"/>
                      <a:pt x="25" y="96"/>
                      <a:pt x="25" y="95"/>
                    </a:cubicBezTo>
                    <a:cubicBezTo>
                      <a:pt x="25" y="80"/>
                      <a:pt x="37" y="68"/>
                      <a:pt x="52" y="68"/>
                    </a:cubicBezTo>
                    <a:cubicBezTo>
                      <a:pt x="58" y="68"/>
                      <a:pt x="64" y="70"/>
                      <a:pt x="69" y="74"/>
                    </a:cubicBezTo>
                    <a:cubicBezTo>
                      <a:pt x="70" y="75"/>
                      <a:pt x="71" y="75"/>
                      <a:pt x="72" y="75"/>
                    </a:cubicBezTo>
                    <a:cubicBezTo>
                      <a:pt x="73" y="75"/>
                      <a:pt x="73" y="74"/>
                      <a:pt x="74" y="73"/>
                    </a:cubicBezTo>
                    <a:cubicBezTo>
                      <a:pt x="80" y="62"/>
                      <a:pt x="93" y="55"/>
                      <a:pt x="106" y="55"/>
                    </a:cubicBezTo>
                    <a:cubicBezTo>
                      <a:pt x="126" y="55"/>
                      <a:pt x="143" y="71"/>
                      <a:pt x="143" y="92"/>
                    </a:cubicBezTo>
                    <a:cubicBezTo>
                      <a:pt x="143" y="93"/>
                      <a:pt x="143" y="94"/>
                      <a:pt x="143" y="95"/>
                    </a:cubicBezTo>
                    <a:cubicBezTo>
                      <a:pt x="143" y="96"/>
                      <a:pt x="144" y="97"/>
                      <a:pt x="145" y="98"/>
                    </a:cubicBezTo>
                    <a:cubicBezTo>
                      <a:pt x="156" y="102"/>
                      <a:pt x="163" y="113"/>
                      <a:pt x="163" y="125"/>
                    </a:cubicBezTo>
                    <a:cubicBezTo>
                      <a:pt x="163" y="141"/>
                      <a:pt x="151" y="154"/>
                      <a:pt x="136" y="15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11"/>
              <p:cNvSpPr>
                <a:spLocks noEditPoints="1"/>
              </p:cNvSpPr>
              <p:nvPr/>
            </p:nvSpPr>
            <p:spPr bwMode="auto">
              <a:xfrm>
                <a:off x="4341" y="7236"/>
                <a:ext cx="440" cy="461"/>
              </a:xfrm>
              <a:custGeom>
                <a:avLst/>
                <a:gdLst>
                  <a:gd name="T0" fmla="*/ 33 w 186"/>
                  <a:gd name="T1" fmla="*/ 47 h 195"/>
                  <a:gd name="T2" fmla="*/ 15 w 186"/>
                  <a:gd name="T3" fmla="*/ 30 h 195"/>
                  <a:gd name="T4" fmla="*/ 44 w 186"/>
                  <a:gd name="T5" fmla="*/ 32 h 195"/>
                  <a:gd name="T6" fmla="*/ 49 w 186"/>
                  <a:gd name="T7" fmla="*/ 29 h 195"/>
                  <a:gd name="T8" fmla="*/ 33 w 186"/>
                  <a:gd name="T9" fmla="*/ 13 h 195"/>
                  <a:gd name="T10" fmla="*/ 97 w 186"/>
                  <a:gd name="T11" fmla="*/ 47 h 195"/>
                  <a:gd name="T12" fmla="*/ 119 w 186"/>
                  <a:gd name="T13" fmla="*/ 32 h 195"/>
                  <a:gd name="T14" fmla="*/ 95 w 186"/>
                  <a:gd name="T15" fmla="*/ 46 h 195"/>
                  <a:gd name="T16" fmla="*/ 28 w 186"/>
                  <a:gd name="T17" fmla="*/ 67 h 195"/>
                  <a:gd name="T18" fmla="*/ 6 w 186"/>
                  <a:gd name="T19" fmla="*/ 61 h 195"/>
                  <a:gd name="T20" fmla="*/ 82 w 186"/>
                  <a:gd name="T21" fmla="*/ 33 h 195"/>
                  <a:gd name="T22" fmla="*/ 98 w 186"/>
                  <a:gd name="T23" fmla="*/ 13 h 195"/>
                  <a:gd name="T24" fmla="*/ 81 w 186"/>
                  <a:gd name="T25" fmla="*/ 29 h 195"/>
                  <a:gd name="T26" fmla="*/ 40 w 186"/>
                  <a:gd name="T27" fmla="*/ 63 h 195"/>
                  <a:gd name="T28" fmla="*/ 46 w 186"/>
                  <a:gd name="T29" fmla="*/ 63 h 195"/>
                  <a:gd name="T30" fmla="*/ 86 w 186"/>
                  <a:gd name="T31" fmla="*/ 55 h 195"/>
                  <a:gd name="T32" fmla="*/ 64 w 186"/>
                  <a:gd name="T33" fmla="*/ 29 h 195"/>
                  <a:gd name="T34" fmla="*/ 67 w 186"/>
                  <a:gd name="T35" fmla="*/ 3 h 195"/>
                  <a:gd name="T36" fmla="*/ 61 w 186"/>
                  <a:gd name="T37" fmla="*/ 26 h 195"/>
                  <a:gd name="T38" fmla="*/ 130 w 186"/>
                  <a:gd name="T39" fmla="*/ 97 h 195"/>
                  <a:gd name="T40" fmla="*/ 46 w 186"/>
                  <a:gd name="T41" fmla="*/ 71 h 195"/>
                  <a:gd name="T42" fmla="*/ 29 w 186"/>
                  <a:gd name="T43" fmla="*/ 157 h 195"/>
                  <a:gd name="T44" fmla="*/ 31 w 186"/>
                  <a:gd name="T45" fmla="*/ 151 h 195"/>
                  <a:gd name="T46" fmla="*/ 21 w 186"/>
                  <a:gd name="T47" fmla="*/ 103 h 195"/>
                  <a:gd name="T48" fmla="*/ 60 w 186"/>
                  <a:gd name="T49" fmla="*/ 82 h 195"/>
                  <a:gd name="T50" fmla="*/ 92 w 186"/>
                  <a:gd name="T51" fmla="*/ 66 h 195"/>
                  <a:gd name="T52" fmla="*/ 126 w 186"/>
                  <a:gd name="T53" fmla="*/ 103 h 195"/>
                  <a:gd name="T54" fmla="*/ 116 w 186"/>
                  <a:gd name="T55" fmla="*/ 151 h 195"/>
                  <a:gd name="T56" fmla="*/ 118 w 186"/>
                  <a:gd name="T57" fmla="*/ 157 h 195"/>
                  <a:gd name="T58" fmla="*/ 101 w 186"/>
                  <a:gd name="T59" fmla="*/ 135 h 195"/>
                  <a:gd name="T60" fmla="*/ 95 w 186"/>
                  <a:gd name="T61" fmla="*/ 135 h 195"/>
                  <a:gd name="T62" fmla="*/ 87 w 186"/>
                  <a:gd name="T63" fmla="*/ 152 h 195"/>
                  <a:gd name="T64" fmla="*/ 109 w 186"/>
                  <a:gd name="T65" fmla="*/ 152 h 195"/>
                  <a:gd name="T66" fmla="*/ 101 w 186"/>
                  <a:gd name="T67" fmla="*/ 155 h 195"/>
                  <a:gd name="T68" fmla="*/ 98 w 186"/>
                  <a:gd name="T69" fmla="*/ 142 h 195"/>
                  <a:gd name="T70" fmla="*/ 171 w 186"/>
                  <a:gd name="T71" fmla="*/ 92 h 195"/>
                  <a:gd name="T72" fmla="*/ 127 w 186"/>
                  <a:gd name="T73" fmla="*/ 77 h 195"/>
                  <a:gd name="T74" fmla="*/ 165 w 186"/>
                  <a:gd name="T75" fmla="*/ 94 h 195"/>
                  <a:gd name="T76" fmla="*/ 160 w 186"/>
                  <a:gd name="T77" fmla="*/ 139 h 195"/>
                  <a:gd name="T78" fmla="*/ 151 w 186"/>
                  <a:gd name="T79" fmla="*/ 145 h 195"/>
                  <a:gd name="T80" fmla="*/ 171 w 186"/>
                  <a:gd name="T81" fmla="*/ 92 h 195"/>
                  <a:gd name="T82" fmla="*/ 74 w 186"/>
                  <a:gd name="T83" fmla="*/ 152 h 195"/>
                  <a:gd name="T84" fmla="*/ 67 w 186"/>
                  <a:gd name="T85" fmla="*/ 159 h 195"/>
                  <a:gd name="T86" fmla="*/ 85 w 186"/>
                  <a:gd name="T87" fmla="*/ 190 h 195"/>
                  <a:gd name="T88" fmla="*/ 80 w 186"/>
                  <a:gd name="T89" fmla="*/ 186 h 195"/>
                  <a:gd name="T90" fmla="*/ 73 w 186"/>
                  <a:gd name="T91" fmla="*/ 162 h 195"/>
                  <a:gd name="T92" fmla="*/ 75 w 186"/>
                  <a:gd name="T93" fmla="*/ 162 h 195"/>
                  <a:gd name="T94" fmla="*/ 74 w 186"/>
                  <a:gd name="T95" fmla="*/ 144 h 195"/>
                  <a:gd name="T96" fmla="*/ 78 w 186"/>
                  <a:gd name="T97" fmla="*/ 117 h 195"/>
                  <a:gd name="T98" fmla="*/ 71 w 186"/>
                  <a:gd name="T99" fmla="*/ 115 h 195"/>
                  <a:gd name="T100" fmla="*/ 74 w 186"/>
                  <a:gd name="T101" fmla="*/ 144 h 195"/>
                  <a:gd name="T102" fmla="*/ 74 w 186"/>
                  <a:gd name="T103" fmla="*/ 122 h 195"/>
                  <a:gd name="T104" fmla="*/ 74 w 186"/>
                  <a:gd name="T105" fmla="*/ 138 h 195"/>
                  <a:gd name="T106" fmla="*/ 53 w 186"/>
                  <a:gd name="T107" fmla="*/ 134 h 195"/>
                  <a:gd name="T108" fmla="*/ 46 w 186"/>
                  <a:gd name="T109" fmla="*/ 137 h 195"/>
                  <a:gd name="T110" fmla="*/ 58 w 186"/>
                  <a:gd name="T111" fmla="*/ 160 h 195"/>
                  <a:gd name="T112" fmla="*/ 54 w 186"/>
                  <a:gd name="T113" fmla="*/ 156 h 195"/>
                  <a:gd name="T114" fmla="*/ 50 w 186"/>
                  <a:gd name="T115" fmla="*/ 14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6" h="195">
                    <a:moveTo>
                      <a:pt x="12" y="35"/>
                    </a:moveTo>
                    <a:cubicBezTo>
                      <a:pt x="32" y="47"/>
                      <a:pt x="32" y="47"/>
                      <a:pt x="32" y="47"/>
                    </a:cubicBezTo>
                    <a:cubicBezTo>
                      <a:pt x="32" y="47"/>
                      <a:pt x="33" y="47"/>
                      <a:pt x="33" y="47"/>
                    </a:cubicBezTo>
                    <a:cubicBezTo>
                      <a:pt x="34" y="47"/>
                      <a:pt x="35" y="46"/>
                      <a:pt x="36" y="45"/>
                    </a:cubicBezTo>
                    <a:cubicBezTo>
                      <a:pt x="37" y="44"/>
                      <a:pt x="36" y="42"/>
                      <a:pt x="35" y="41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4" y="29"/>
                      <a:pt x="12" y="30"/>
                      <a:pt x="11" y="31"/>
                    </a:cubicBezTo>
                    <a:cubicBezTo>
                      <a:pt x="10" y="33"/>
                      <a:pt x="11" y="34"/>
                      <a:pt x="12" y="35"/>
                    </a:cubicBezTo>
                    <a:close/>
                    <a:moveTo>
                      <a:pt x="44" y="32"/>
                    </a:moveTo>
                    <a:cubicBezTo>
                      <a:pt x="45" y="33"/>
                      <a:pt x="46" y="33"/>
                      <a:pt x="47" y="33"/>
                    </a:cubicBezTo>
                    <a:cubicBezTo>
                      <a:pt x="47" y="33"/>
                      <a:pt x="48" y="33"/>
                      <a:pt x="48" y="33"/>
                    </a:cubicBezTo>
                    <a:cubicBezTo>
                      <a:pt x="50" y="32"/>
                      <a:pt x="50" y="30"/>
                      <a:pt x="49" y="29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8"/>
                      <a:pt x="35" y="8"/>
                      <a:pt x="34" y="9"/>
                    </a:cubicBezTo>
                    <a:cubicBezTo>
                      <a:pt x="33" y="9"/>
                      <a:pt x="32" y="11"/>
                      <a:pt x="33" y="13"/>
                    </a:cubicBezTo>
                    <a:lnTo>
                      <a:pt x="44" y="32"/>
                    </a:lnTo>
                    <a:close/>
                    <a:moveTo>
                      <a:pt x="95" y="46"/>
                    </a:moveTo>
                    <a:cubicBezTo>
                      <a:pt x="95" y="47"/>
                      <a:pt x="96" y="47"/>
                      <a:pt x="97" y="47"/>
                    </a:cubicBezTo>
                    <a:cubicBezTo>
                      <a:pt x="98" y="47"/>
                      <a:pt x="98" y="47"/>
                      <a:pt x="99" y="47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9" y="35"/>
                      <a:pt x="120" y="33"/>
                      <a:pt x="119" y="32"/>
                    </a:cubicBezTo>
                    <a:cubicBezTo>
                      <a:pt x="118" y="30"/>
                      <a:pt x="116" y="30"/>
                      <a:pt x="115" y="30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4" y="42"/>
                      <a:pt x="94" y="44"/>
                      <a:pt x="95" y="46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7"/>
                      <a:pt x="6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0" y="66"/>
                      <a:pt x="31" y="65"/>
                      <a:pt x="31" y="63"/>
                    </a:cubicBezTo>
                    <a:cubicBezTo>
                      <a:pt x="31" y="62"/>
                      <a:pt x="30" y="61"/>
                      <a:pt x="28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1"/>
                      <a:pt x="3" y="62"/>
                      <a:pt x="3" y="64"/>
                    </a:cubicBezTo>
                    <a:cubicBezTo>
                      <a:pt x="3" y="66"/>
                      <a:pt x="4" y="67"/>
                      <a:pt x="6" y="67"/>
                    </a:cubicBezTo>
                    <a:close/>
                    <a:moveTo>
                      <a:pt x="82" y="33"/>
                    </a:moveTo>
                    <a:cubicBezTo>
                      <a:pt x="83" y="33"/>
                      <a:pt x="83" y="34"/>
                      <a:pt x="84" y="34"/>
                    </a:cubicBezTo>
                    <a:cubicBezTo>
                      <a:pt x="85" y="34"/>
                      <a:pt x="86" y="33"/>
                      <a:pt x="86" y="32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1"/>
                      <a:pt x="98" y="10"/>
                      <a:pt x="97" y="9"/>
                    </a:cubicBezTo>
                    <a:cubicBezTo>
                      <a:pt x="95" y="8"/>
                      <a:pt x="93" y="8"/>
                      <a:pt x="92" y="10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0" y="31"/>
                      <a:pt x="81" y="32"/>
                      <a:pt x="82" y="33"/>
                    </a:cubicBezTo>
                    <a:close/>
                    <a:moveTo>
                      <a:pt x="64" y="37"/>
                    </a:moveTo>
                    <a:cubicBezTo>
                      <a:pt x="51" y="38"/>
                      <a:pt x="40" y="49"/>
                      <a:pt x="40" y="63"/>
                    </a:cubicBezTo>
                    <a:cubicBezTo>
                      <a:pt x="40" y="65"/>
                      <a:pt x="41" y="66"/>
                      <a:pt x="43" y="66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45" y="66"/>
                      <a:pt x="46" y="65"/>
                      <a:pt x="46" y="63"/>
                    </a:cubicBezTo>
                    <a:cubicBezTo>
                      <a:pt x="46" y="52"/>
                      <a:pt x="54" y="44"/>
                      <a:pt x="65" y="43"/>
                    </a:cubicBezTo>
                    <a:cubicBezTo>
                      <a:pt x="72" y="43"/>
                      <a:pt x="79" y="47"/>
                      <a:pt x="82" y="54"/>
                    </a:cubicBezTo>
                    <a:cubicBezTo>
                      <a:pt x="83" y="55"/>
                      <a:pt x="85" y="56"/>
                      <a:pt x="86" y="55"/>
                    </a:cubicBezTo>
                    <a:cubicBezTo>
                      <a:pt x="87" y="54"/>
                      <a:pt x="88" y="52"/>
                      <a:pt x="87" y="51"/>
                    </a:cubicBezTo>
                    <a:cubicBezTo>
                      <a:pt x="83" y="42"/>
                      <a:pt x="74" y="37"/>
                      <a:pt x="64" y="37"/>
                    </a:cubicBezTo>
                    <a:close/>
                    <a:moveTo>
                      <a:pt x="64" y="29"/>
                    </a:moveTo>
                    <a:cubicBezTo>
                      <a:pt x="64" y="29"/>
                      <a:pt x="64" y="29"/>
                      <a:pt x="64" y="29"/>
                    </a:cubicBezTo>
                    <a:cubicBezTo>
                      <a:pt x="66" y="29"/>
                      <a:pt x="67" y="27"/>
                      <a:pt x="67" y="25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7" y="2"/>
                      <a:pt x="65" y="0"/>
                      <a:pt x="64" y="0"/>
                    </a:cubicBezTo>
                    <a:cubicBezTo>
                      <a:pt x="62" y="0"/>
                      <a:pt x="61" y="2"/>
                      <a:pt x="61" y="3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1" y="27"/>
                      <a:pt x="63" y="29"/>
                      <a:pt x="64" y="29"/>
                    </a:cubicBezTo>
                    <a:close/>
                    <a:moveTo>
                      <a:pt x="130" y="98"/>
                    </a:moveTo>
                    <a:cubicBezTo>
                      <a:pt x="130" y="98"/>
                      <a:pt x="130" y="97"/>
                      <a:pt x="130" y="97"/>
                    </a:cubicBezTo>
                    <a:cubicBezTo>
                      <a:pt x="130" y="76"/>
                      <a:pt x="113" y="60"/>
                      <a:pt x="92" y="60"/>
                    </a:cubicBezTo>
                    <a:cubicBezTo>
                      <a:pt x="80" y="60"/>
                      <a:pt x="68" y="66"/>
                      <a:pt x="61" y="76"/>
                    </a:cubicBezTo>
                    <a:cubicBezTo>
                      <a:pt x="57" y="73"/>
                      <a:pt x="51" y="71"/>
                      <a:pt x="46" y="71"/>
                    </a:cubicBezTo>
                    <a:cubicBezTo>
                      <a:pt x="31" y="71"/>
                      <a:pt x="18" y="83"/>
                      <a:pt x="17" y="98"/>
                    </a:cubicBezTo>
                    <a:cubicBezTo>
                      <a:pt x="7" y="103"/>
                      <a:pt x="0" y="114"/>
                      <a:pt x="0" y="126"/>
                    </a:cubicBezTo>
                    <a:cubicBezTo>
                      <a:pt x="0" y="143"/>
                      <a:pt x="13" y="157"/>
                      <a:pt x="29" y="157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3" y="157"/>
                      <a:pt x="34" y="155"/>
                      <a:pt x="34" y="154"/>
                    </a:cubicBezTo>
                    <a:cubicBezTo>
                      <a:pt x="34" y="152"/>
                      <a:pt x="33" y="151"/>
                      <a:pt x="31" y="151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17" y="151"/>
                      <a:pt x="6" y="140"/>
                      <a:pt x="6" y="126"/>
                    </a:cubicBezTo>
                    <a:cubicBezTo>
                      <a:pt x="6" y="116"/>
                      <a:pt x="12" y="107"/>
                      <a:pt x="21" y="103"/>
                    </a:cubicBezTo>
                    <a:cubicBezTo>
                      <a:pt x="22" y="103"/>
                      <a:pt x="23" y="101"/>
                      <a:pt x="23" y="100"/>
                    </a:cubicBezTo>
                    <a:cubicBezTo>
                      <a:pt x="23" y="87"/>
                      <a:pt x="33" y="77"/>
                      <a:pt x="46" y="77"/>
                    </a:cubicBezTo>
                    <a:cubicBezTo>
                      <a:pt x="51" y="77"/>
                      <a:pt x="56" y="79"/>
                      <a:pt x="60" y="82"/>
                    </a:cubicBezTo>
                    <a:cubicBezTo>
                      <a:pt x="61" y="83"/>
                      <a:pt x="62" y="83"/>
                      <a:pt x="63" y="83"/>
                    </a:cubicBezTo>
                    <a:cubicBezTo>
                      <a:pt x="64" y="83"/>
                      <a:pt x="64" y="82"/>
                      <a:pt x="65" y="82"/>
                    </a:cubicBezTo>
                    <a:cubicBezTo>
                      <a:pt x="70" y="72"/>
                      <a:pt x="81" y="66"/>
                      <a:pt x="92" y="66"/>
                    </a:cubicBezTo>
                    <a:cubicBezTo>
                      <a:pt x="110" y="66"/>
                      <a:pt x="124" y="80"/>
                      <a:pt x="124" y="97"/>
                    </a:cubicBezTo>
                    <a:cubicBezTo>
                      <a:pt x="124" y="98"/>
                      <a:pt x="124" y="99"/>
                      <a:pt x="124" y="100"/>
                    </a:cubicBezTo>
                    <a:cubicBezTo>
                      <a:pt x="123" y="101"/>
                      <a:pt x="124" y="102"/>
                      <a:pt x="126" y="103"/>
                    </a:cubicBezTo>
                    <a:cubicBezTo>
                      <a:pt x="135" y="106"/>
                      <a:pt x="141" y="116"/>
                      <a:pt x="141" y="126"/>
                    </a:cubicBezTo>
                    <a:cubicBezTo>
                      <a:pt x="141" y="140"/>
                      <a:pt x="131" y="151"/>
                      <a:pt x="118" y="151"/>
                    </a:cubicBezTo>
                    <a:cubicBezTo>
                      <a:pt x="116" y="151"/>
                      <a:pt x="116" y="151"/>
                      <a:pt x="116" y="151"/>
                    </a:cubicBezTo>
                    <a:cubicBezTo>
                      <a:pt x="115" y="151"/>
                      <a:pt x="113" y="152"/>
                      <a:pt x="113" y="154"/>
                    </a:cubicBezTo>
                    <a:cubicBezTo>
                      <a:pt x="113" y="155"/>
                      <a:pt x="115" y="157"/>
                      <a:pt x="116" y="157"/>
                    </a:cubicBezTo>
                    <a:cubicBezTo>
                      <a:pt x="118" y="157"/>
                      <a:pt x="118" y="157"/>
                      <a:pt x="118" y="157"/>
                    </a:cubicBezTo>
                    <a:cubicBezTo>
                      <a:pt x="134" y="157"/>
                      <a:pt x="147" y="143"/>
                      <a:pt x="147" y="126"/>
                    </a:cubicBezTo>
                    <a:cubicBezTo>
                      <a:pt x="147" y="114"/>
                      <a:pt x="140" y="103"/>
                      <a:pt x="130" y="98"/>
                    </a:cubicBezTo>
                    <a:close/>
                    <a:moveTo>
                      <a:pt x="101" y="135"/>
                    </a:moveTo>
                    <a:cubicBezTo>
                      <a:pt x="100" y="134"/>
                      <a:pt x="99" y="133"/>
                      <a:pt x="98" y="133"/>
                    </a:cubicBezTo>
                    <a:cubicBezTo>
                      <a:pt x="98" y="133"/>
                      <a:pt x="98" y="133"/>
                      <a:pt x="98" y="133"/>
                    </a:cubicBezTo>
                    <a:cubicBezTo>
                      <a:pt x="97" y="133"/>
                      <a:pt x="96" y="134"/>
                      <a:pt x="95" y="135"/>
                    </a:cubicBezTo>
                    <a:cubicBezTo>
                      <a:pt x="95" y="135"/>
                      <a:pt x="95" y="136"/>
                      <a:pt x="94" y="137"/>
                    </a:cubicBezTo>
                    <a:cubicBezTo>
                      <a:pt x="94" y="137"/>
                      <a:pt x="94" y="137"/>
                      <a:pt x="94" y="137"/>
                    </a:cubicBezTo>
                    <a:cubicBezTo>
                      <a:pt x="90" y="143"/>
                      <a:pt x="87" y="148"/>
                      <a:pt x="87" y="152"/>
                    </a:cubicBezTo>
                    <a:cubicBezTo>
                      <a:pt x="87" y="158"/>
                      <a:pt x="92" y="162"/>
                      <a:pt x="98" y="162"/>
                    </a:cubicBezTo>
                    <a:cubicBezTo>
                      <a:pt x="101" y="162"/>
                      <a:pt x="104" y="161"/>
                      <a:pt x="106" y="159"/>
                    </a:cubicBezTo>
                    <a:cubicBezTo>
                      <a:pt x="108" y="157"/>
                      <a:pt x="109" y="154"/>
                      <a:pt x="109" y="152"/>
                    </a:cubicBezTo>
                    <a:cubicBezTo>
                      <a:pt x="109" y="148"/>
                      <a:pt x="106" y="143"/>
                      <a:pt x="102" y="137"/>
                    </a:cubicBezTo>
                    <a:lnTo>
                      <a:pt x="101" y="135"/>
                    </a:lnTo>
                    <a:close/>
                    <a:moveTo>
                      <a:pt x="101" y="155"/>
                    </a:moveTo>
                    <a:cubicBezTo>
                      <a:pt x="100" y="156"/>
                      <a:pt x="99" y="156"/>
                      <a:pt x="98" y="156"/>
                    </a:cubicBezTo>
                    <a:cubicBezTo>
                      <a:pt x="95" y="156"/>
                      <a:pt x="93" y="154"/>
                      <a:pt x="93" y="152"/>
                    </a:cubicBezTo>
                    <a:cubicBezTo>
                      <a:pt x="93" y="150"/>
                      <a:pt x="96" y="145"/>
                      <a:pt x="98" y="142"/>
                    </a:cubicBezTo>
                    <a:cubicBezTo>
                      <a:pt x="100" y="145"/>
                      <a:pt x="103" y="150"/>
                      <a:pt x="103" y="152"/>
                    </a:cubicBezTo>
                    <a:cubicBezTo>
                      <a:pt x="103" y="153"/>
                      <a:pt x="102" y="154"/>
                      <a:pt x="101" y="155"/>
                    </a:cubicBezTo>
                    <a:close/>
                    <a:moveTo>
                      <a:pt x="171" y="92"/>
                    </a:moveTo>
                    <a:cubicBezTo>
                      <a:pt x="170" y="78"/>
                      <a:pt x="159" y="67"/>
                      <a:pt x="145" y="67"/>
                    </a:cubicBezTo>
                    <a:cubicBezTo>
                      <a:pt x="139" y="67"/>
                      <a:pt x="133" y="69"/>
                      <a:pt x="128" y="73"/>
                    </a:cubicBezTo>
                    <a:cubicBezTo>
                      <a:pt x="127" y="74"/>
                      <a:pt x="126" y="76"/>
                      <a:pt x="127" y="77"/>
                    </a:cubicBezTo>
                    <a:cubicBezTo>
                      <a:pt x="129" y="78"/>
                      <a:pt x="130" y="79"/>
                      <a:pt x="132" y="78"/>
                    </a:cubicBezTo>
                    <a:cubicBezTo>
                      <a:pt x="135" y="75"/>
                      <a:pt x="140" y="73"/>
                      <a:pt x="145" y="73"/>
                    </a:cubicBezTo>
                    <a:cubicBezTo>
                      <a:pt x="156" y="73"/>
                      <a:pt x="165" y="82"/>
                      <a:pt x="165" y="94"/>
                    </a:cubicBezTo>
                    <a:cubicBezTo>
                      <a:pt x="165" y="95"/>
                      <a:pt x="166" y="96"/>
                      <a:pt x="167" y="96"/>
                    </a:cubicBezTo>
                    <a:cubicBezTo>
                      <a:pt x="175" y="100"/>
                      <a:pt x="180" y="108"/>
                      <a:pt x="180" y="117"/>
                    </a:cubicBezTo>
                    <a:cubicBezTo>
                      <a:pt x="180" y="129"/>
                      <a:pt x="171" y="139"/>
                      <a:pt x="160" y="139"/>
                    </a:cubicBezTo>
                    <a:cubicBezTo>
                      <a:pt x="151" y="139"/>
                      <a:pt x="151" y="139"/>
                      <a:pt x="151" y="139"/>
                    </a:cubicBezTo>
                    <a:cubicBezTo>
                      <a:pt x="149" y="139"/>
                      <a:pt x="148" y="141"/>
                      <a:pt x="148" y="142"/>
                    </a:cubicBezTo>
                    <a:cubicBezTo>
                      <a:pt x="148" y="144"/>
                      <a:pt x="149" y="145"/>
                      <a:pt x="151" y="145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74" y="145"/>
                      <a:pt x="186" y="133"/>
                      <a:pt x="186" y="117"/>
                    </a:cubicBezTo>
                    <a:cubicBezTo>
                      <a:pt x="186" y="106"/>
                      <a:pt x="181" y="96"/>
                      <a:pt x="171" y="92"/>
                    </a:cubicBezTo>
                    <a:close/>
                    <a:moveTo>
                      <a:pt x="80" y="159"/>
                    </a:moveTo>
                    <a:cubicBezTo>
                      <a:pt x="78" y="156"/>
                      <a:pt x="77" y="155"/>
                      <a:pt x="76" y="153"/>
                    </a:cubicBezTo>
                    <a:cubicBezTo>
                      <a:pt x="76" y="152"/>
                      <a:pt x="75" y="152"/>
                      <a:pt x="74" y="152"/>
                    </a:cubicBezTo>
                    <a:cubicBezTo>
                      <a:pt x="74" y="152"/>
                      <a:pt x="74" y="152"/>
                      <a:pt x="74" y="152"/>
                    </a:cubicBezTo>
                    <a:cubicBezTo>
                      <a:pt x="73" y="152"/>
                      <a:pt x="72" y="152"/>
                      <a:pt x="71" y="153"/>
                    </a:cubicBezTo>
                    <a:cubicBezTo>
                      <a:pt x="70" y="155"/>
                      <a:pt x="69" y="157"/>
                      <a:pt x="67" y="159"/>
                    </a:cubicBezTo>
                    <a:cubicBezTo>
                      <a:pt x="62" y="168"/>
                      <a:pt x="58" y="175"/>
                      <a:pt x="58" y="179"/>
                    </a:cubicBezTo>
                    <a:cubicBezTo>
                      <a:pt x="58" y="188"/>
                      <a:pt x="65" y="195"/>
                      <a:pt x="74" y="195"/>
                    </a:cubicBezTo>
                    <a:cubicBezTo>
                      <a:pt x="78" y="195"/>
                      <a:pt x="82" y="193"/>
                      <a:pt x="85" y="190"/>
                    </a:cubicBezTo>
                    <a:cubicBezTo>
                      <a:pt x="88" y="187"/>
                      <a:pt x="89" y="183"/>
                      <a:pt x="89" y="179"/>
                    </a:cubicBezTo>
                    <a:cubicBezTo>
                      <a:pt x="89" y="175"/>
                      <a:pt x="85" y="168"/>
                      <a:pt x="80" y="159"/>
                    </a:cubicBezTo>
                    <a:close/>
                    <a:moveTo>
                      <a:pt x="80" y="186"/>
                    </a:moveTo>
                    <a:cubicBezTo>
                      <a:pt x="79" y="188"/>
                      <a:pt x="76" y="189"/>
                      <a:pt x="74" y="189"/>
                    </a:cubicBezTo>
                    <a:cubicBezTo>
                      <a:pt x="69" y="189"/>
                      <a:pt x="64" y="184"/>
                      <a:pt x="64" y="179"/>
                    </a:cubicBezTo>
                    <a:cubicBezTo>
                      <a:pt x="64" y="176"/>
                      <a:pt x="69" y="167"/>
                      <a:pt x="73" y="162"/>
                    </a:cubicBezTo>
                    <a:cubicBezTo>
                      <a:pt x="73" y="162"/>
                      <a:pt x="73" y="161"/>
                      <a:pt x="74" y="160"/>
                    </a:cubicBezTo>
                    <a:cubicBezTo>
                      <a:pt x="74" y="161"/>
                      <a:pt x="74" y="161"/>
                      <a:pt x="74" y="162"/>
                    </a:cubicBezTo>
                    <a:cubicBezTo>
                      <a:pt x="75" y="162"/>
                      <a:pt x="75" y="162"/>
                      <a:pt x="75" y="162"/>
                    </a:cubicBezTo>
                    <a:cubicBezTo>
                      <a:pt x="78" y="167"/>
                      <a:pt x="83" y="176"/>
                      <a:pt x="83" y="179"/>
                    </a:cubicBezTo>
                    <a:cubicBezTo>
                      <a:pt x="83" y="182"/>
                      <a:pt x="82" y="184"/>
                      <a:pt x="80" y="186"/>
                    </a:cubicBezTo>
                    <a:close/>
                    <a:moveTo>
                      <a:pt x="74" y="144"/>
                    </a:moveTo>
                    <a:cubicBezTo>
                      <a:pt x="77" y="144"/>
                      <a:pt x="80" y="143"/>
                      <a:pt x="82" y="140"/>
                    </a:cubicBezTo>
                    <a:cubicBezTo>
                      <a:pt x="84" y="138"/>
                      <a:pt x="85" y="135"/>
                      <a:pt x="85" y="132"/>
                    </a:cubicBezTo>
                    <a:cubicBezTo>
                      <a:pt x="85" y="129"/>
                      <a:pt x="82" y="124"/>
                      <a:pt x="78" y="117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6" y="114"/>
                      <a:pt x="75" y="113"/>
                      <a:pt x="74" y="113"/>
                    </a:cubicBezTo>
                    <a:cubicBezTo>
                      <a:pt x="73" y="113"/>
                      <a:pt x="72" y="114"/>
                      <a:pt x="71" y="115"/>
                    </a:cubicBezTo>
                    <a:cubicBezTo>
                      <a:pt x="71" y="115"/>
                      <a:pt x="70" y="116"/>
                      <a:pt x="69" y="117"/>
                    </a:cubicBezTo>
                    <a:cubicBezTo>
                      <a:pt x="65" y="124"/>
                      <a:pt x="62" y="129"/>
                      <a:pt x="62" y="132"/>
                    </a:cubicBezTo>
                    <a:cubicBezTo>
                      <a:pt x="62" y="139"/>
                      <a:pt x="68" y="144"/>
                      <a:pt x="74" y="144"/>
                    </a:cubicBezTo>
                    <a:cubicBezTo>
                      <a:pt x="74" y="144"/>
                      <a:pt x="74" y="144"/>
                      <a:pt x="74" y="144"/>
                    </a:cubicBezTo>
                    <a:close/>
                    <a:moveTo>
                      <a:pt x="68" y="132"/>
                    </a:moveTo>
                    <a:cubicBezTo>
                      <a:pt x="68" y="131"/>
                      <a:pt x="72" y="125"/>
                      <a:pt x="74" y="122"/>
                    </a:cubicBezTo>
                    <a:cubicBezTo>
                      <a:pt x="76" y="125"/>
                      <a:pt x="79" y="131"/>
                      <a:pt x="79" y="132"/>
                    </a:cubicBezTo>
                    <a:cubicBezTo>
                      <a:pt x="79" y="134"/>
                      <a:pt x="78" y="135"/>
                      <a:pt x="77" y="136"/>
                    </a:cubicBezTo>
                    <a:cubicBezTo>
                      <a:pt x="76" y="137"/>
                      <a:pt x="75" y="138"/>
                      <a:pt x="74" y="138"/>
                    </a:cubicBezTo>
                    <a:cubicBezTo>
                      <a:pt x="71" y="138"/>
                      <a:pt x="68" y="135"/>
                      <a:pt x="68" y="132"/>
                    </a:cubicBezTo>
                    <a:close/>
                    <a:moveTo>
                      <a:pt x="54" y="137"/>
                    </a:moveTo>
                    <a:cubicBezTo>
                      <a:pt x="53" y="134"/>
                      <a:pt x="53" y="134"/>
                      <a:pt x="53" y="134"/>
                    </a:cubicBezTo>
                    <a:cubicBezTo>
                      <a:pt x="52" y="133"/>
                      <a:pt x="51" y="133"/>
                      <a:pt x="50" y="133"/>
                    </a:cubicBezTo>
                    <a:cubicBezTo>
                      <a:pt x="49" y="133"/>
                      <a:pt x="48" y="133"/>
                      <a:pt x="47" y="134"/>
                    </a:cubicBezTo>
                    <a:cubicBezTo>
                      <a:pt x="46" y="137"/>
                      <a:pt x="46" y="137"/>
                      <a:pt x="46" y="137"/>
                    </a:cubicBezTo>
                    <a:cubicBezTo>
                      <a:pt x="42" y="143"/>
                      <a:pt x="39" y="148"/>
                      <a:pt x="39" y="152"/>
                    </a:cubicBezTo>
                    <a:cubicBezTo>
                      <a:pt x="39" y="158"/>
                      <a:pt x="44" y="163"/>
                      <a:pt x="50" y="163"/>
                    </a:cubicBezTo>
                    <a:cubicBezTo>
                      <a:pt x="53" y="163"/>
                      <a:pt x="56" y="162"/>
                      <a:pt x="58" y="160"/>
                    </a:cubicBezTo>
                    <a:cubicBezTo>
                      <a:pt x="60" y="158"/>
                      <a:pt x="61" y="155"/>
                      <a:pt x="61" y="152"/>
                    </a:cubicBezTo>
                    <a:cubicBezTo>
                      <a:pt x="61" y="148"/>
                      <a:pt x="58" y="143"/>
                      <a:pt x="54" y="137"/>
                    </a:cubicBezTo>
                    <a:close/>
                    <a:moveTo>
                      <a:pt x="54" y="156"/>
                    </a:moveTo>
                    <a:cubicBezTo>
                      <a:pt x="53" y="157"/>
                      <a:pt x="51" y="157"/>
                      <a:pt x="50" y="157"/>
                    </a:cubicBezTo>
                    <a:cubicBezTo>
                      <a:pt x="47" y="157"/>
                      <a:pt x="45" y="155"/>
                      <a:pt x="45" y="152"/>
                    </a:cubicBezTo>
                    <a:cubicBezTo>
                      <a:pt x="45" y="150"/>
                      <a:pt x="48" y="145"/>
                      <a:pt x="50" y="141"/>
                    </a:cubicBezTo>
                    <a:cubicBezTo>
                      <a:pt x="52" y="145"/>
                      <a:pt x="55" y="150"/>
                      <a:pt x="55" y="152"/>
                    </a:cubicBezTo>
                    <a:cubicBezTo>
                      <a:pt x="55" y="153"/>
                      <a:pt x="55" y="155"/>
                      <a:pt x="54" y="15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12"/>
              <p:cNvSpPr>
                <a:spLocks noEditPoints="1"/>
              </p:cNvSpPr>
              <p:nvPr/>
            </p:nvSpPr>
            <p:spPr bwMode="auto">
              <a:xfrm>
                <a:off x="3651" y="7285"/>
                <a:ext cx="392" cy="362"/>
              </a:xfrm>
              <a:custGeom>
                <a:avLst/>
                <a:gdLst>
                  <a:gd name="T0" fmla="*/ 100 w 166"/>
                  <a:gd name="T1" fmla="*/ 97 h 153"/>
                  <a:gd name="T2" fmla="*/ 96 w 166"/>
                  <a:gd name="T3" fmla="*/ 97 h 153"/>
                  <a:gd name="T4" fmla="*/ 118 w 166"/>
                  <a:gd name="T5" fmla="*/ 67 h 153"/>
                  <a:gd name="T6" fmla="*/ 118 w 166"/>
                  <a:gd name="T7" fmla="*/ 64 h 153"/>
                  <a:gd name="T8" fmla="*/ 115 w 166"/>
                  <a:gd name="T9" fmla="*/ 63 h 153"/>
                  <a:gd name="T10" fmla="*/ 76 w 166"/>
                  <a:gd name="T11" fmla="*/ 63 h 153"/>
                  <a:gd name="T12" fmla="*/ 73 w 166"/>
                  <a:gd name="T13" fmla="*/ 65 h 153"/>
                  <a:gd name="T14" fmla="*/ 60 w 166"/>
                  <a:gd name="T15" fmla="*/ 106 h 153"/>
                  <a:gd name="T16" fmla="*/ 61 w 166"/>
                  <a:gd name="T17" fmla="*/ 109 h 153"/>
                  <a:gd name="T18" fmla="*/ 63 w 166"/>
                  <a:gd name="T19" fmla="*/ 110 h 153"/>
                  <a:gd name="T20" fmla="*/ 69 w 166"/>
                  <a:gd name="T21" fmla="*/ 110 h 153"/>
                  <a:gd name="T22" fmla="*/ 54 w 166"/>
                  <a:gd name="T23" fmla="*/ 149 h 153"/>
                  <a:gd name="T24" fmla="*/ 55 w 166"/>
                  <a:gd name="T25" fmla="*/ 153 h 153"/>
                  <a:gd name="T26" fmla="*/ 57 w 166"/>
                  <a:gd name="T27" fmla="*/ 153 h 153"/>
                  <a:gd name="T28" fmla="*/ 59 w 166"/>
                  <a:gd name="T29" fmla="*/ 152 h 153"/>
                  <a:gd name="T30" fmla="*/ 103 w 166"/>
                  <a:gd name="T31" fmla="*/ 102 h 153"/>
                  <a:gd name="T32" fmla="*/ 103 w 166"/>
                  <a:gd name="T33" fmla="*/ 99 h 153"/>
                  <a:gd name="T34" fmla="*/ 100 w 166"/>
                  <a:gd name="T35" fmla="*/ 97 h 153"/>
                  <a:gd name="T36" fmla="*/ 65 w 166"/>
                  <a:gd name="T37" fmla="*/ 136 h 153"/>
                  <a:gd name="T38" fmla="*/ 76 w 166"/>
                  <a:gd name="T39" fmla="*/ 108 h 153"/>
                  <a:gd name="T40" fmla="*/ 75 w 166"/>
                  <a:gd name="T41" fmla="*/ 105 h 153"/>
                  <a:gd name="T42" fmla="*/ 73 w 166"/>
                  <a:gd name="T43" fmla="*/ 104 h 153"/>
                  <a:gd name="T44" fmla="*/ 67 w 166"/>
                  <a:gd name="T45" fmla="*/ 104 h 153"/>
                  <a:gd name="T46" fmla="*/ 79 w 166"/>
                  <a:gd name="T47" fmla="*/ 69 h 153"/>
                  <a:gd name="T48" fmla="*/ 109 w 166"/>
                  <a:gd name="T49" fmla="*/ 69 h 153"/>
                  <a:gd name="T50" fmla="*/ 88 w 166"/>
                  <a:gd name="T51" fmla="*/ 98 h 153"/>
                  <a:gd name="T52" fmla="*/ 88 w 166"/>
                  <a:gd name="T53" fmla="*/ 101 h 153"/>
                  <a:gd name="T54" fmla="*/ 91 w 166"/>
                  <a:gd name="T55" fmla="*/ 103 h 153"/>
                  <a:gd name="T56" fmla="*/ 94 w 166"/>
                  <a:gd name="T57" fmla="*/ 103 h 153"/>
                  <a:gd name="T58" fmla="*/ 65 w 166"/>
                  <a:gd name="T59" fmla="*/ 136 h 153"/>
                  <a:gd name="T60" fmla="*/ 146 w 166"/>
                  <a:gd name="T61" fmla="*/ 43 h 153"/>
                  <a:gd name="T62" fmla="*/ 146 w 166"/>
                  <a:gd name="T63" fmla="*/ 42 h 153"/>
                  <a:gd name="T64" fmla="*/ 104 w 166"/>
                  <a:gd name="T65" fmla="*/ 0 h 153"/>
                  <a:gd name="T66" fmla="*/ 69 w 166"/>
                  <a:gd name="T67" fmla="*/ 18 h 153"/>
                  <a:gd name="T68" fmla="*/ 51 w 166"/>
                  <a:gd name="T69" fmla="*/ 13 h 153"/>
                  <a:gd name="T70" fmla="*/ 19 w 166"/>
                  <a:gd name="T71" fmla="*/ 43 h 153"/>
                  <a:gd name="T72" fmla="*/ 0 w 166"/>
                  <a:gd name="T73" fmla="*/ 75 h 153"/>
                  <a:gd name="T74" fmla="*/ 33 w 166"/>
                  <a:gd name="T75" fmla="*/ 109 h 153"/>
                  <a:gd name="T76" fmla="*/ 46 w 166"/>
                  <a:gd name="T77" fmla="*/ 109 h 153"/>
                  <a:gd name="T78" fmla="*/ 49 w 166"/>
                  <a:gd name="T79" fmla="*/ 106 h 153"/>
                  <a:gd name="T80" fmla="*/ 46 w 166"/>
                  <a:gd name="T81" fmla="*/ 103 h 153"/>
                  <a:gd name="T82" fmla="*/ 33 w 166"/>
                  <a:gd name="T83" fmla="*/ 103 h 153"/>
                  <a:gd name="T84" fmla="*/ 6 w 166"/>
                  <a:gd name="T85" fmla="*/ 75 h 153"/>
                  <a:gd name="T86" fmla="*/ 23 w 166"/>
                  <a:gd name="T87" fmla="*/ 48 h 153"/>
                  <a:gd name="T88" fmla="*/ 25 w 166"/>
                  <a:gd name="T89" fmla="*/ 45 h 153"/>
                  <a:gd name="T90" fmla="*/ 51 w 166"/>
                  <a:gd name="T91" fmla="*/ 19 h 153"/>
                  <a:gd name="T92" fmla="*/ 68 w 166"/>
                  <a:gd name="T93" fmla="*/ 25 h 153"/>
                  <a:gd name="T94" fmla="*/ 71 w 166"/>
                  <a:gd name="T95" fmla="*/ 25 h 153"/>
                  <a:gd name="T96" fmla="*/ 73 w 166"/>
                  <a:gd name="T97" fmla="*/ 24 h 153"/>
                  <a:gd name="T98" fmla="*/ 104 w 166"/>
                  <a:gd name="T99" fmla="*/ 6 h 153"/>
                  <a:gd name="T100" fmla="*/ 140 w 166"/>
                  <a:gd name="T101" fmla="*/ 42 h 153"/>
                  <a:gd name="T102" fmla="*/ 140 w 166"/>
                  <a:gd name="T103" fmla="*/ 45 h 153"/>
                  <a:gd name="T104" fmla="*/ 142 w 166"/>
                  <a:gd name="T105" fmla="*/ 48 h 153"/>
                  <a:gd name="T106" fmla="*/ 160 w 166"/>
                  <a:gd name="T107" fmla="*/ 75 h 153"/>
                  <a:gd name="T108" fmla="*/ 133 w 166"/>
                  <a:gd name="T109" fmla="*/ 103 h 153"/>
                  <a:gd name="T110" fmla="*/ 120 w 166"/>
                  <a:gd name="T111" fmla="*/ 103 h 153"/>
                  <a:gd name="T112" fmla="*/ 117 w 166"/>
                  <a:gd name="T113" fmla="*/ 106 h 153"/>
                  <a:gd name="T114" fmla="*/ 120 w 166"/>
                  <a:gd name="T115" fmla="*/ 109 h 153"/>
                  <a:gd name="T116" fmla="*/ 133 w 166"/>
                  <a:gd name="T117" fmla="*/ 109 h 153"/>
                  <a:gd name="T118" fmla="*/ 166 w 166"/>
                  <a:gd name="T119" fmla="*/ 75 h 153"/>
                  <a:gd name="T120" fmla="*/ 146 w 166"/>
                  <a:gd name="T121" fmla="*/ 4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6" h="153">
                    <a:moveTo>
                      <a:pt x="100" y="97"/>
                    </a:moveTo>
                    <a:cubicBezTo>
                      <a:pt x="96" y="97"/>
                      <a:pt x="96" y="97"/>
                      <a:pt x="96" y="97"/>
                    </a:cubicBezTo>
                    <a:cubicBezTo>
                      <a:pt x="118" y="67"/>
                      <a:pt x="118" y="67"/>
                      <a:pt x="118" y="67"/>
                    </a:cubicBezTo>
                    <a:cubicBezTo>
                      <a:pt x="118" y="66"/>
                      <a:pt x="118" y="65"/>
                      <a:pt x="118" y="64"/>
                    </a:cubicBezTo>
                    <a:cubicBezTo>
                      <a:pt x="117" y="63"/>
                      <a:pt x="116" y="63"/>
                      <a:pt x="115" y="63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5" y="63"/>
                      <a:pt x="74" y="63"/>
                      <a:pt x="73" y="65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60" y="107"/>
                      <a:pt x="60" y="108"/>
                      <a:pt x="61" y="109"/>
                    </a:cubicBezTo>
                    <a:cubicBezTo>
                      <a:pt x="61" y="109"/>
                      <a:pt x="62" y="110"/>
                      <a:pt x="63" y="110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54" y="151"/>
                      <a:pt x="54" y="152"/>
                      <a:pt x="55" y="153"/>
                    </a:cubicBezTo>
                    <a:cubicBezTo>
                      <a:pt x="56" y="153"/>
                      <a:pt x="56" y="153"/>
                      <a:pt x="57" y="153"/>
                    </a:cubicBezTo>
                    <a:cubicBezTo>
                      <a:pt x="58" y="153"/>
                      <a:pt x="59" y="153"/>
                      <a:pt x="59" y="152"/>
                    </a:cubicBezTo>
                    <a:cubicBezTo>
                      <a:pt x="103" y="102"/>
                      <a:pt x="103" y="102"/>
                      <a:pt x="103" y="102"/>
                    </a:cubicBezTo>
                    <a:cubicBezTo>
                      <a:pt x="103" y="101"/>
                      <a:pt x="104" y="100"/>
                      <a:pt x="103" y="99"/>
                    </a:cubicBezTo>
                    <a:cubicBezTo>
                      <a:pt x="103" y="98"/>
                      <a:pt x="102" y="97"/>
                      <a:pt x="100" y="97"/>
                    </a:cubicBezTo>
                    <a:close/>
                    <a:moveTo>
                      <a:pt x="65" y="136"/>
                    </a:moveTo>
                    <a:cubicBezTo>
                      <a:pt x="76" y="108"/>
                      <a:pt x="76" y="108"/>
                      <a:pt x="76" y="108"/>
                    </a:cubicBezTo>
                    <a:cubicBezTo>
                      <a:pt x="76" y="107"/>
                      <a:pt x="76" y="106"/>
                      <a:pt x="75" y="105"/>
                    </a:cubicBezTo>
                    <a:cubicBezTo>
                      <a:pt x="75" y="104"/>
                      <a:pt x="74" y="104"/>
                      <a:pt x="73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109" y="69"/>
                      <a:pt x="109" y="69"/>
                      <a:pt x="109" y="69"/>
                    </a:cubicBezTo>
                    <a:cubicBezTo>
                      <a:pt x="88" y="98"/>
                      <a:pt x="88" y="98"/>
                      <a:pt x="88" y="98"/>
                    </a:cubicBezTo>
                    <a:cubicBezTo>
                      <a:pt x="87" y="99"/>
                      <a:pt x="87" y="100"/>
                      <a:pt x="88" y="101"/>
                    </a:cubicBezTo>
                    <a:cubicBezTo>
                      <a:pt x="88" y="102"/>
                      <a:pt x="89" y="103"/>
                      <a:pt x="91" y="103"/>
                    </a:cubicBezTo>
                    <a:cubicBezTo>
                      <a:pt x="94" y="103"/>
                      <a:pt x="94" y="103"/>
                      <a:pt x="94" y="103"/>
                    </a:cubicBezTo>
                    <a:lnTo>
                      <a:pt x="65" y="136"/>
                    </a:lnTo>
                    <a:close/>
                    <a:moveTo>
                      <a:pt x="146" y="43"/>
                    </a:moveTo>
                    <a:cubicBezTo>
                      <a:pt x="146" y="43"/>
                      <a:pt x="146" y="42"/>
                      <a:pt x="146" y="42"/>
                    </a:cubicBezTo>
                    <a:cubicBezTo>
                      <a:pt x="146" y="19"/>
                      <a:pt x="127" y="0"/>
                      <a:pt x="104" y="0"/>
                    </a:cubicBezTo>
                    <a:cubicBezTo>
                      <a:pt x="90" y="0"/>
                      <a:pt x="77" y="7"/>
                      <a:pt x="69" y="18"/>
                    </a:cubicBezTo>
                    <a:cubicBezTo>
                      <a:pt x="64" y="15"/>
                      <a:pt x="58" y="13"/>
                      <a:pt x="51" y="13"/>
                    </a:cubicBezTo>
                    <a:cubicBezTo>
                      <a:pt x="34" y="13"/>
                      <a:pt x="20" y="26"/>
                      <a:pt x="19" y="43"/>
                    </a:cubicBezTo>
                    <a:cubicBezTo>
                      <a:pt x="8" y="49"/>
                      <a:pt x="0" y="61"/>
                      <a:pt x="0" y="75"/>
                    </a:cubicBezTo>
                    <a:cubicBezTo>
                      <a:pt x="0" y="94"/>
                      <a:pt x="15" y="109"/>
                      <a:pt x="33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8" y="109"/>
                      <a:pt x="49" y="108"/>
                      <a:pt x="49" y="106"/>
                    </a:cubicBezTo>
                    <a:cubicBezTo>
                      <a:pt x="49" y="104"/>
                      <a:pt x="48" y="103"/>
                      <a:pt x="46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18" y="103"/>
                      <a:pt x="6" y="90"/>
                      <a:pt x="6" y="75"/>
                    </a:cubicBezTo>
                    <a:cubicBezTo>
                      <a:pt x="6" y="63"/>
                      <a:pt x="13" y="52"/>
                      <a:pt x="23" y="48"/>
                    </a:cubicBezTo>
                    <a:cubicBezTo>
                      <a:pt x="24" y="48"/>
                      <a:pt x="25" y="46"/>
                      <a:pt x="25" y="45"/>
                    </a:cubicBezTo>
                    <a:cubicBezTo>
                      <a:pt x="25" y="31"/>
                      <a:pt x="37" y="19"/>
                      <a:pt x="51" y="19"/>
                    </a:cubicBezTo>
                    <a:cubicBezTo>
                      <a:pt x="57" y="19"/>
                      <a:pt x="63" y="21"/>
                      <a:pt x="68" y="25"/>
                    </a:cubicBezTo>
                    <a:cubicBezTo>
                      <a:pt x="69" y="25"/>
                      <a:pt x="70" y="26"/>
                      <a:pt x="71" y="25"/>
                    </a:cubicBezTo>
                    <a:cubicBezTo>
                      <a:pt x="71" y="25"/>
                      <a:pt x="72" y="25"/>
                      <a:pt x="73" y="24"/>
                    </a:cubicBezTo>
                    <a:cubicBezTo>
                      <a:pt x="79" y="13"/>
                      <a:pt x="91" y="6"/>
                      <a:pt x="104" y="6"/>
                    </a:cubicBezTo>
                    <a:cubicBezTo>
                      <a:pt x="124" y="6"/>
                      <a:pt x="140" y="22"/>
                      <a:pt x="140" y="42"/>
                    </a:cubicBezTo>
                    <a:cubicBezTo>
                      <a:pt x="140" y="43"/>
                      <a:pt x="140" y="44"/>
                      <a:pt x="140" y="45"/>
                    </a:cubicBezTo>
                    <a:cubicBezTo>
                      <a:pt x="140" y="46"/>
                      <a:pt x="141" y="47"/>
                      <a:pt x="142" y="48"/>
                    </a:cubicBezTo>
                    <a:cubicBezTo>
                      <a:pt x="153" y="52"/>
                      <a:pt x="160" y="63"/>
                      <a:pt x="160" y="75"/>
                    </a:cubicBezTo>
                    <a:cubicBezTo>
                      <a:pt x="160" y="90"/>
                      <a:pt x="148" y="103"/>
                      <a:pt x="133" y="103"/>
                    </a:cubicBezTo>
                    <a:cubicBezTo>
                      <a:pt x="120" y="103"/>
                      <a:pt x="120" y="103"/>
                      <a:pt x="120" y="103"/>
                    </a:cubicBezTo>
                    <a:cubicBezTo>
                      <a:pt x="118" y="103"/>
                      <a:pt x="117" y="104"/>
                      <a:pt x="117" y="106"/>
                    </a:cubicBezTo>
                    <a:cubicBezTo>
                      <a:pt x="117" y="108"/>
                      <a:pt x="118" y="109"/>
                      <a:pt x="120" y="109"/>
                    </a:cubicBezTo>
                    <a:cubicBezTo>
                      <a:pt x="133" y="109"/>
                      <a:pt x="133" y="109"/>
                      <a:pt x="133" y="109"/>
                    </a:cubicBezTo>
                    <a:cubicBezTo>
                      <a:pt x="151" y="109"/>
                      <a:pt x="166" y="94"/>
                      <a:pt x="166" y="75"/>
                    </a:cubicBezTo>
                    <a:cubicBezTo>
                      <a:pt x="166" y="61"/>
                      <a:pt x="158" y="48"/>
                      <a:pt x="146" y="4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13"/>
              <p:cNvSpPr>
                <a:spLocks noEditPoints="1"/>
              </p:cNvSpPr>
              <p:nvPr/>
            </p:nvSpPr>
            <p:spPr bwMode="auto">
              <a:xfrm>
                <a:off x="2909" y="7285"/>
                <a:ext cx="449" cy="362"/>
              </a:xfrm>
              <a:custGeom>
                <a:avLst/>
                <a:gdLst>
                  <a:gd name="T0" fmla="*/ 144 w 190"/>
                  <a:gd name="T1" fmla="*/ 35 h 153"/>
                  <a:gd name="T2" fmla="*/ 160 w 190"/>
                  <a:gd name="T3" fmla="*/ 23 h 153"/>
                  <a:gd name="T4" fmla="*/ 157 w 190"/>
                  <a:gd name="T5" fmla="*/ 18 h 153"/>
                  <a:gd name="T6" fmla="*/ 142 w 190"/>
                  <a:gd name="T7" fmla="*/ 33 h 153"/>
                  <a:gd name="T8" fmla="*/ 132 w 190"/>
                  <a:gd name="T9" fmla="*/ 25 h 153"/>
                  <a:gd name="T10" fmla="*/ 142 w 190"/>
                  <a:gd name="T11" fmla="*/ 7 h 153"/>
                  <a:gd name="T12" fmla="*/ 136 w 190"/>
                  <a:gd name="T13" fmla="*/ 5 h 153"/>
                  <a:gd name="T14" fmla="*/ 131 w 190"/>
                  <a:gd name="T15" fmla="*/ 25 h 153"/>
                  <a:gd name="T16" fmla="*/ 103 w 190"/>
                  <a:gd name="T17" fmla="*/ 53 h 153"/>
                  <a:gd name="T18" fmla="*/ 118 w 190"/>
                  <a:gd name="T19" fmla="*/ 35 h 153"/>
                  <a:gd name="T20" fmla="*/ 135 w 190"/>
                  <a:gd name="T21" fmla="*/ 47 h 153"/>
                  <a:gd name="T22" fmla="*/ 136 w 190"/>
                  <a:gd name="T23" fmla="*/ 60 h 153"/>
                  <a:gd name="T24" fmla="*/ 140 w 190"/>
                  <a:gd name="T25" fmla="*/ 58 h 153"/>
                  <a:gd name="T26" fmla="*/ 133 w 190"/>
                  <a:gd name="T27" fmla="*/ 33 h 153"/>
                  <a:gd name="T28" fmla="*/ 100 w 190"/>
                  <a:gd name="T29" fmla="*/ 50 h 153"/>
                  <a:gd name="T30" fmla="*/ 150 w 190"/>
                  <a:gd name="T31" fmla="*/ 48 h 153"/>
                  <a:gd name="T32" fmla="*/ 168 w 190"/>
                  <a:gd name="T33" fmla="*/ 45 h 153"/>
                  <a:gd name="T34" fmla="*/ 167 w 190"/>
                  <a:gd name="T35" fmla="*/ 39 h 153"/>
                  <a:gd name="T36" fmla="*/ 147 w 190"/>
                  <a:gd name="T37" fmla="*/ 45 h 153"/>
                  <a:gd name="T38" fmla="*/ 92 w 190"/>
                  <a:gd name="T39" fmla="*/ 41 h 153"/>
                  <a:gd name="T40" fmla="*/ 96 w 190"/>
                  <a:gd name="T41" fmla="*/ 40 h 153"/>
                  <a:gd name="T42" fmla="*/ 78 w 190"/>
                  <a:gd name="T43" fmla="*/ 29 h 153"/>
                  <a:gd name="T44" fmla="*/ 76 w 190"/>
                  <a:gd name="T45" fmla="*/ 34 h 153"/>
                  <a:gd name="T46" fmla="*/ 147 w 190"/>
                  <a:gd name="T47" fmla="*/ 60 h 153"/>
                  <a:gd name="T48" fmla="*/ 129 w 190"/>
                  <a:gd name="T49" fmla="*/ 70 h 153"/>
                  <a:gd name="T50" fmla="*/ 147 w 190"/>
                  <a:gd name="T51" fmla="*/ 66 h 153"/>
                  <a:gd name="T52" fmla="*/ 170 w 190"/>
                  <a:gd name="T53" fmla="*/ 90 h 153"/>
                  <a:gd name="T54" fmla="*/ 162 w 190"/>
                  <a:gd name="T55" fmla="*/ 134 h 153"/>
                  <a:gd name="T56" fmla="*/ 150 w 190"/>
                  <a:gd name="T57" fmla="*/ 137 h 153"/>
                  <a:gd name="T58" fmla="*/ 162 w 190"/>
                  <a:gd name="T59" fmla="*/ 140 h 153"/>
                  <a:gd name="T60" fmla="*/ 174 w 190"/>
                  <a:gd name="T61" fmla="*/ 85 h 153"/>
                  <a:gd name="T62" fmla="*/ 117 w 190"/>
                  <a:gd name="T63" fmla="*/ 23 h 153"/>
                  <a:gd name="T64" fmla="*/ 116 w 190"/>
                  <a:gd name="T65" fmla="*/ 2 h 153"/>
                  <a:gd name="T66" fmla="*/ 110 w 190"/>
                  <a:gd name="T67" fmla="*/ 3 h 153"/>
                  <a:gd name="T68" fmla="*/ 116 w 190"/>
                  <a:gd name="T69" fmla="*/ 23 h 153"/>
                  <a:gd name="T70" fmla="*/ 133 w 190"/>
                  <a:gd name="T71" fmla="*/ 92 h 153"/>
                  <a:gd name="T72" fmla="*/ 63 w 190"/>
                  <a:gd name="T73" fmla="*/ 70 h 153"/>
                  <a:gd name="T74" fmla="*/ 18 w 190"/>
                  <a:gd name="T75" fmla="*/ 94 h 153"/>
                  <a:gd name="T76" fmla="*/ 30 w 190"/>
                  <a:gd name="T77" fmla="*/ 153 h 153"/>
                  <a:gd name="T78" fmla="*/ 151 w 190"/>
                  <a:gd name="T79" fmla="*/ 122 h 153"/>
                  <a:gd name="T80" fmla="*/ 121 w 190"/>
                  <a:gd name="T81" fmla="*/ 147 h 153"/>
                  <a:gd name="T82" fmla="*/ 6 w 190"/>
                  <a:gd name="T83" fmla="*/ 122 h 153"/>
                  <a:gd name="T84" fmla="*/ 23 w 190"/>
                  <a:gd name="T85" fmla="*/ 95 h 153"/>
                  <a:gd name="T86" fmla="*/ 62 w 190"/>
                  <a:gd name="T87" fmla="*/ 77 h 153"/>
                  <a:gd name="T88" fmla="*/ 66 w 190"/>
                  <a:gd name="T89" fmla="*/ 76 h 153"/>
                  <a:gd name="T90" fmla="*/ 127 w 190"/>
                  <a:gd name="T91" fmla="*/ 92 h 153"/>
                  <a:gd name="T92" fmla="*/ 129 w 190"/>
                  <a:gd name="T93" fmla="*/ 98 h 153"/>
                  <a:gd name="T94" fmla="*/ 121 w 190"/>
                  <a:gd name="T95" fmla="*/ 147 h 153"/>
                  <a:gd name="T96" fmla="*/ 103 w 190"/>
                  <a:gd name="T97" fmla="*/ 29 h 153"/>
                  <a:gd name="T98" fmla="*/ 105 w 190"/>
                  <a:gd name="T99" fmla="*/ 24 h 153"/>
                  <a:gd name="T100" fmla="*/ 90 w 190"/>
                  <a:gd name="T101" fmla="*/ 10 h 153"/>
                  <a:gd name="T102" fmla="*/ 100 w 190"/>
                  <a:gd name="T103" fmla="*/ 2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0" h="153">
                    <a:moveTo>
                      <a:pt x="142" y="33"/>
                    </a:moveTo>
                    <a:cubicBezTo>
                      <a:pt x="142" y="34"/>
                      <a:pt x="143" y="35"/>
                      <a:pt x="144" y="35"/>
                    </a:cubicBezTo>
                    <a:cubicBezTo>
                      <a:pt x="145" y="35"/>
                      <a:pt x="146" y="34"/>
                      <a:pt x="146" y="34"/>
                    </a:cubicBezTo>
                    <a:cubicBezTo>
                      <a:pt x="160" y="23"/>
                      <a:pt x="160" y="23"/>
                      <a:pt x="160" y="23"/>
                    </a:cubicBezTo>
                    <a:cubicBezTo>
                      <a:pt x="162" y="22"/>
                      <a:pt x="162" y="20"/>
                      <a:pt x="161" y="19"/>
                    </a:cubicBezTo>
                    <a:cubicBezTo>
                      <a:pt x="160" y="17"/>
                      <a:pt x="158" y="17"/>
                      <a:pt x="157" y="18"/>
                    </a:cubicBezTo>
                    <a:cubicBezTo>
                      <a:pt x="142" y="29"/>
                      <a:pt x="142" y="29"/>
                      <a:pt x="142" y="29"/>
                    </a:cubicBezTo>
                    <a:cubicBezTo>
                      <a:pt x="141" y="30"/>
                      <a:pt x="141" y="32"/>
                      <a:pt x="142" y="33"/>
                    </a:cubicBezTo>
                    <a:close/>
                    <a:moveTo>
                      <a:pt x="131" y="25"/>
                    </a:moveTo>
                    <a:cubicBezTo>
                      <a:pt x="131" y="25"/>
                      <a:pt x="132" y="25"/>
                      <a:pt x="132" y="25"/>
                    </a:cubicBezTo>
                    <a:cubicBezTo>
                      <a:pt x="133" y="25"/>
                      <a:pt x="134" y="25"/>
                      <a:pt x="135" y="23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2" y="5"/>
                      <a:pt x="142" y="4"/>
                      <a:pt x="140" y="3"/>
                    </a:cubicBezTo>
                    <a:cubicBezTo>
                      <a:pt x="139" y="2"/>
                      <a:pt x="137" y="3"/>
                      <a:pt x="136" y="5"/>
                    </a:cubicBezTo>
                    <a:cubicBezTo>
                      <a:pt x="129" y="21"/>
                      <a:pt x="129" y="21"/>
                      <a:pt x="129" y="21"/>
                    </a:cubicBezTo>
                    <a:cubicBezTo>
                      <a:pt x="129" y="23"/>
                      <a:pt x="129" y="24"/>
                      <a:pt x="131" y="25"/>
                    </a:cubicBezTo>
                    <a:close/>
                    <a:moveTo>
                      <a:pt x="100" y="50"/>
                    </a:moveTo>
                    <a:cubicBezTo>
                      <a:pt x="100" y="52"/>
                      <a:pt x="101" y="53"/>
                      <a:pt x="103" y="53"/>
                    </a:cubicBezTo>
                    <a:cubicBezTo>
                      <a:pt x="105" y="53"/>
                      <a:pt x="106" y="52"/>
                      <a:pt x="106" y="50"/>
                    </a:cubicBezTo>
                    <a:cubicBezTo>
                      <a:pt x="106" y="43"/>
                      <a:pt x="111" y="36"/>
                      <a:pt x="118" y="35"/>
                    </a:cubicBezTo>
                    <a:cubicBezTo>
                      <a:pt x="122" y="34"/>
                      <a:pt x="126" y="35"/>
                      <a:pt x="129" y="38"/>
                    </a:cubicBezTo>
                    <a:cubicBezTo>
                      <a:pt x="133" y="40"/>
                      <a:pt x="135" y="43"/>
                      <a:pt x="135" y="47"/>
                    </a:cubicBezTo>
                    <a:cubicBezTo>
                      <a:pt x="136" y="50"/>
                      <a:pt x="136" y="53"/>
                      <a:pt x="134" y="56"/>
                    </a:cubicBezTo>
                    <a:cubicBezTo>
                      <a:pt x="134" y="57"/>
                      <a:pt x="134" y="59"/>
                      <a:pt x="136" y="60"/>
                    </a:cubicBezTo>
                    <a:cubicBezTo>
                      <a:pt x="136" y="60"/>
                      <a:pt x="137" y="60"/>
                      <a:pt x="137" y="60"/>
                    </a:cubicBezTo>
                    <a:cubicBezTo>
                      <a:pt x="138" y="60"/>
                      <a:pt x="139" y="60"/>
                      <a:pt x="140" y="58"/>
                    </a:cubicBezTo>
                    <a:cubicBezTo>
                      <a:pt x="141" y="55"/>
                      <a:pt x="142" y="51"/>
                      <a:pt x="141" y="46"/>
                    </a:cubicBezTo>
                    <a:cubicBezTo>
                      <a:pt x="140" y="41"/>
                      <a:pt x="137" y="36"/>
                      <a:pt x="133" y="33"/>
                    </a:cubicBezTo>
                    <a:cubicBezTo>
                      <a:pt x="128" y="30"/>
                      <a:pt x="123" y="28"/>
                      <a:pt x="117" y="29"/>
                    </a:cubicBezTo>
                    <a:cubicBezTo>
                      <a:pt x="107" y="31"/>
                      <a:pt x="100" y="40"/>
                      <a:pt x="100" y="50"/>
                    </a:cubicBezTo>
                    <a:close/>
                    <a:moveTo>
                      <a:pt x="147" y="45"/>
                    </a:moveTo>
                    <a:cubicBezTo>
                      <a:pt x="147" y="47"/>
                      <a:pt x="149" y="48"/>
                      <a:pt x="150" y="48"/>
                    </a:cubicBezTo>
                    <a:cubicBezTo>
                      <a:pt x="150" y="48"/>
                      <a:pt x="150" y="48"/>
                      <a:pt x="151" y="48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170" y="45"/>
                      <a:pt x="171" y="43"/>
                      <a:pt x="171" y="42"/>
                    </a:cubicBezTo>
                    <a:cubicBezTo>
                      <a:pt x="170" y="40"/>
                      <a:pt x="169" y="39"/>
                      <a:pt x="167" y="39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48" y="42"/>
                      <a:pt x="147" y="44"/>
                      <a:pt x="147" y="45"/>
                    </a:cubicBezTo>
                    <a:close/>
                    <a:moveTo>
                      <a:pt x="76" y="34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5" y="41"/>
                      <a:pt x="96" y="41"/>
                      <a:pt x="96" y="40"/>
                    </a:cubicBezTo>
                    <a:cubicBezTo>
                      <a:pt x="97" y="38"/>
                      <a:pt x="96" y="36"/>
                      <a:pt x="94" y="36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6" y="28"/>
                      <a:pt x="75" y="29"/>
                      <a:pt x="74" y="30"/>
                    </a:cubicBezTo>
                    <a:cubicBezTo>
                      <a:pt x="73" y="32"/>
                      <a:pt x="74" y="34"/>
                      <a:pt x="76" y="34"/>
                    </a:cubicBezTo>
                    <a:close/>
                    <a:moveTo>
                      <a:pt x="174" y="85"/>
                    </a:moveTo>
                    <a:cubicBezTo>
                      <a:pt x="173" y="71"/>
                      <a:pt x="161" y="60"/>
                      <a:pt x="147" y="60"/>
                    </a:cubicBezTo>
                    <a:cubicBezTo>
                      <a:pt x="141" y="60"/>
                      <a:pt x="134" y="62"/>
                      <a:pt x="130" y="66"/>
                    </a:cubicBezTo>
                    <a:cubicBezTo>
                      <a:pt x="128" y="67"/>
                      <a:pt x="128" y="69"/>
                      <a:pt x="129" y="70"/>
                    </a:cubicBezTo>
                    <a:cubicBezTo>
                      <a:pt x="130" y="72"/>
                      <a:pt x="132" y="72"/>
                      <a:pt x="133" y="71"/>
                    </a:cubicBezTo>
                    <a:cubicBezTo>
                      <a:pt x="137" y="68"/>
                      <a:pt x="142" y="66"/>
                      <a:pt x="147" y="66"/>
                    </a:cubicBezTo>
                    <a:cubicBezTo>
                      <a:pt x="158" y="66"/>
                      <a:pt x="168" y="76"/>
                      <a:pt x="168" y="87"/>
                    </a:cubicBezTo>
                    <a:cubicBezTo>
                      <a:pt x="168" y="89"/>
                      <a:pt x="169" y="90"/>
                      <a:pt x="170" y="90"/>
                    </a:cubicBezTo>
                    <a:cubicBezTo>
                      <a:pt x="178" y="94"/>
                      <a:pt x="184" y="102"/>
                      <a:pt x="184" y="111"/>
                    </a:cubicBezTo>
                    <a:cubicBezTo>
                      <a:pt x="184" y="124"/>
                      <a:pt x="174" y="134"/>
                      <a:pt x="162" y="134"/>
                    </a:cubicBezTo>
                    <a:cubicBezTo>
                      <a:pt x="153" y="134"/>
                      <a:pt x="153" y="134"/>
                      <a:pt x="153" y="134"/>
                    </a:cubicBezTo>
                    <a:cubicBezTo>
                      <a:pt x="151" y="134"/>
                      <a:pt x="150" y="136"/>
                      <a:pt x="150" y="137"/>
                    </a:cubicBezTo>
                    <a:cubicBezTo>
                      <a:pt x="150" y="139"/>
                      <a:pt x="151" y="140"/>
                      <a:pt x="153" y="140"/>
                    </a:cubicBezTo>
                    <a:cubicBezTo>
                      <a:pt x="162" y="140"/>
                      <a:pt x="162" y="140"/>
                      <a:pt x="162" y="140"/>
                    </a:cubicBezTo>
                    <a:cubicBezTo>
                      <a:pt x="177" y="140"/>
                      <a:pt x="190" y="127"/>
                      <a:pt x="190" y="111"/>
                    </a:cubicBezTo>
                    <a:cubicBezTo>
                      <a:pt x="190" y="100"/>
                      <a:pt x="183" y="90"/>
                      <a:pt x="174" y="85"/>
                    </a:cubicBezTo>
                    <a:close/>
                    <a:moveTo>
                      <a:pt x="116" y="23"/>
                    </a:moveTo>
                    <a:cubicBezTo>
                      <a:pt x="116" y="23"/>
                      <a:pt x="116" y="23"/>
                      <a:pt x="117" y="23"/>
                    </a:cubicBezTo>
                    <a:cubicBezTo>
                      <a:pt x="118" y="23"/>
                      <a:pt x="119" y="22"/>
                      <a:pt x="119" y="2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1"/>
                      <a:pt x="114" y="0"/>
                      <a:pt x="113" y="0"/>
                    </a:cubicBezTo>
                    <a:cubicBezTo>
                      <a:pt x="111" y="0"/>
                      <a:pt x="110" y="2"/>
                      <a:pt x="110" y="3"/>
                    </a:cubicBezTo>
                    <a:cubicBezTo>
                      <a:pt x="113" y="21"/>
                      <a:pt x="113" y="21"/>
                      <a:pt x="113" y="21"/>
                    </a:cubicBezTo>
                    <a:cubicBezTo>
                      <a:pt x="113" y="22"/>
                      <a:pt x="115" y="23"/>
                      <a:pt x="116" y="23"/>
                    </a:cubicBezTo>
                    <a:close/>
                    <a:moveTo>
                      <a:pt x="133" y="93"/>
                    </a:moveTo>
                    <a:cubicBezTo>
                      <a:pt x="133" y="93"/>
                      <a:pt x="133" y="93"/>
                      <a:pt x="133" y="92"/>
                    </a:cubicBezTo>
                    <a:cubicBezTo>
                      <a:pt x="133" y="71"/>
                      <a:pt x="116" y="54"/>
                      <a:pt x="94" y="54"/>
                    </a:cubicBezTo>
                    <a:cubicBezTo>
                      <a:pt x="82" y="54"/>
                      <a:pt x="70" y="60"/>
                      <a:pt x="63" y="70"/>
                    </a:cubicBezTo>
                    <a:cubicBezTo>
                      <a:pt x="58" y="67"/>
                      <a:pt x="53" y="66"/>
                      <a:pt x="47" y="66"/>
                    </a:cubicBezTo>
                    <a:cubicBezTo>
                      <a:pt x="31" y="66"/>
                      <a:pt x="19" y="78"/>
                      <a:pt x="18" y="94"/>
                    </a:cubicBezTo>
                    <a:cubicBezTo>
                      <a:pt x="7" y="99"/>
                      <a:pt x="0" y="110"/>
                      <a:pt x="0" y="122"/>
                    </a:cubicBezTo>
                    <a:cubicBezTo>
                      <a:pt x="0" y="139"/>
                      <a:pt x="14" y="153"/>
                      <a:pt x="30" y="153"/>
                    </a:cubicBezTo>
                    <a:cubicBezTo>
                      <a:pt x="121" y="153"/>
                      <a:pt x="121" y="153"/>
                      <a:pt x="121" y="153"/>
                    </a:cubicBezTo>
                    <a:cubicBezTo>
                      <a:pt x="137" y="153"/>
                      <a:pt x="151" y="139"/>
                      <a:pt x="151" y="122"/>
                    </a:cubicBezTo>
                    <a:cubicBezTo>
                      <a:pt x="151" y="109"/>
                      <a:pt x="144" y="98"/>
                      <a:pt x="133" y="93"/>
                    </a:cubicBezTo>
                    <a:close/>
                    <a:moveTo>
                      <a:pt x="121" y="147"/>
                    </a:moveTo>
                    <a:cubicBezTo>
                      <a:pt x="30" y="147"/>
                      <a:pt x="30" y="147"/>
                      <a:pt x="30" y="147"/>
                    </a:cubicBezTo>
                    <a:cubicBezTo>
                      <a:pt x="17" y="147"/>
                      <a:pt x="6" y="136"/>
                      <a:pt x="6" y="122"/>
                    </a:cubicBezTo>
                    <a:cubicBezTo>
                      <a:pt x="6" y="111"/>
                      <a:pt x="12" y="102"/>
                      <a:pt x="22" y="98"/>
                    </a:cubicBezTo>
                    <a:cubicBezTo>
                      <a:pt x="23" y="98"/>
                      <a:pt x="23" y="96"/>
                      <a:pt x="23" y="95"/>
                    </a:cubicBezTo>
                    <a:cubicBezTo>
                      <a:pt x="23" y="82"/>
                      <a:pt x="34" y="72"/>
                      <a:pt x="47" y="72"/>
                    </a:cubicBezTo>
                    <a:cubicBezTo>
                      <a:pt x="52" y="72"/>
                      <a:pt x="58" y="74"/>
                      <a:pt x="62" y="77"/>
                    </a:cubicBezTo>
                    <a:cubicBezTo>
                      <a:pt x="63" y="78"/>
                      <a:pt x="63" y="78"/>
                      <a:pt x="64" y="78"/>
                    </a:cubicBezTo>
                    <a:cubicBezTo>
                      <a:pt x="65" y="78"/>
                      <a:pt x="66" y="77"/>
                      <a:pt x="66" y="76"/>
                    </a:cubicBezTo>
                    <a:cubicBezTo>
                      <a:pt x="72" y="66"/>
                      <a:pt x="83" y="60"/>
                      <a:pt x="94" y="60"/>
                    </a:cubicBezTo>
                    <a:cubicBezTo>
                      <a:pt x="112" y="60"/>
                      <a:pt x="127" y="74"/>
                      <a:pt x="127" y="92"/>
                    </a:cubicBezTo>
                    <a:cubicBezTo>
                      <a:pt x="127" y="93"/>
                      <a:pt x="127" y="94"/>
                      <a:pt x="127" y="95"/>
                    </a:cubicBezTo>
                    <a:cubicBezTo>
                      <a:pt x="127" y="96"/>
                      <a:pt x="127" y="97"/>
                      <a:pt x="129" y="98"/>
                    </a:cubicBezTo>
                    <a:cubicBezTo>
                      <a:pt x="138" y="101"/>
                      <a:pt x="145" y="111"/>
                      <a:pt x="145" y="122"/>
                    </a:cubicBezTo>
                    <a:cubicBezTo>
                      <a:pt x="145" y="136"/>
                      <a:pt x="134" y="147"/>
                      <a:pt x="121" y="147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2" y="29"/>
                      <a:pt x="103" y="29"/>
                    </a:cubicBezTo>
                    <a:cubicBezTo>
                      <a:pt x="103" y="29"/>
                      <a:pt x="104" y="29"/>
                      <a:pt x="104" y="29"/>
                    </a:cubicBezTo>
                    <a:cubicBezTo>
                      <a:pt x="106" y="28"/>
                      <a:pt x="106" y="26"/>
                      <a:pt x="105" y="24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93" y="9"/>
                      <a:pt x="91" y="9"/>
                      <a:pt x="90" y="10"/>
                    </a:cubicBezTo>
                    <a:cubicBezTo>
                      <a:pt x="89" y="11"/>
                      <a:pt x="88" y="13"/>
                      <a:pt x="89" y="14"/>
                    </a:cubicBezTo>
                    <a:lnTo>
                      <a:pt x="100" y="28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14"/>
              <p:cNvSpPr>
                <a:spLocks noEditPoints="1"/>
              </p:cNvSpPr>
              <p:nvPr/>
            </p:nvSpPr>
            <p:spPr bwMode="auto">
              <a:xfrm>
                <a:off x="2237" y="7273"/>
                <a:ext cx="362" cy="386"/>
              </a:xfrm>
              <a:custGeom>
                <a:avLst/>
                <a:gdLst>
                  <a:gd name="T0" fmla="*/ 87 w 153"/>
                  <a:gd name="T1" fmla="*/ 36 h 163"/>
                  <a:gd name="T2" fmla="*/ 102 w 153"/>
                  <a:gd name="T3" fmla="*/ 15 h 163"/>
                  <a:gd name="T4" fmla="*/ 97 w 153"/>
                  <a:gd name="T5" fmla="*/ 11 h 163"/>
                  <a:gd name="T6" fmla="*/ 86 w 153"/>
                  <a:gd name="T7" fmla="*/ 35 h 163"/>
                  <a:gd name="T8" fmla="*/ 48 w 153"/>
                  <a:gd name="T9" fmla="*/ 46 h 163"/>
                  <a:gd name="T10" fmla="*/ 43 w 153"/>
                  <a:gd name="T11" fmla="*/ 67 h 163"/>
                  <a:gd name="T12" fmla="*/ 46 w 153"/>
                  <a:gd name="T13" fmla="*/ 65 h 163"/>
                  <a:gd name="T14" fmla="*/ 67 w 153"/>
                  <a:gd name="T15" fmla="*/ 45 h 163"/>
                  <a:gd name="T16" fmla="*/ 88 w 153"/>
                  <a:gd name="T17" fmla="*/ 58 h 163"/>
                  <a:gd name="T18" fmla="*/ 67 w 153"/>
                  <a:gd name="T19" fmla="*/ 39 h 163"/>
                  <a:gd name="T20" fmla="*/ 101 w 153"/>
                  <a:gd name="T21" fmla="*/ 50 h 163"/>
                  <a:gd name="T22" fmla="*/ 123 w 153"/>
                  <a:gd name="T23" fmla="*/ 39 h 163"/>
                  <a:gd name="T24" fmla="*/ 120 w 153"/>
                  <a:gd name="T25" fmla="*/ 34 h 163"/>
                  <a:gd name="T26" fmla="*/ 98 w 153"/>
                  <a:gd name="T27" fmla="*/ 49 h 163"/>
                  <a:gd name="T28" fmla="*/ 67 w 153"/>
                  <a:gd name="T29" fmla="*/ 29 h 163"/>
                  <a:gd name="T30" fmla="*/ 71 w 153"/>
                  <a:gd name="T31" fmla="*/ 3 h 163"/>
                  <a:gd name="T32" fmla="*/ 65 w 153"/>
                  <a:gd name="T33" fmla="*/ 3 h 163"/>
                  <a:gd name="T34" fmla="*/ 67 w 153"/>
                  <a:gd name="T35" fmla="*/ 29 h 163"/>
                  <a:gd name="T36" fmla="*/ 135 w 153"/>
                  <a:gd name="T37" fmla="*/ 101 h 163"/>
                  <a:gd name="T38" fmla="*/ 64 w 153"/>
                  <a:gd name="T39" fmla="*/ 79 h 163"/>
                  <a:gd name="T40" fmla="*/ 18 w 153"/>
                  <a:gd name="T41" fmla="*/ 102 h 163"/>
                  <a:gd name="T42" fmla="*/ 30 w 153"/>
                  <a:gd name="T43" fmla="*/ 163 h 163"/>
                  <a:gd name="T44" fmla="*/ 153 w 153"/>
                  <a:gd name="T45" fmla="*/ 131 h 163"/>
                  <a:gd name="T46" fmla="*/ 123 w 153"/>
                  <a:gd name="T47" fmla="*/ 157 h 163"/>
                  <a:gd name="T48" fmla="*/ 6 w 153"/>
                  <a:gd name="T49" fmla="*/ 131 h 163"/>
                  <a:gd name="T50" fmla="*/ 23 w 153"/>
                  <a:gd name="T51" fmla="*/ 104 h 163"/>
                  <a:gd name="T52" fmla="*/ 63 w 153"/>
                  <a:gd name="T53" fmla="*/ 85 h 163"/>
                  <a:gd name="T54" fmla="*/ 67 w 153"/>
                  <a:gd name="T55" fmla="*/ 85 h 163"/>
                  <a:gd name="T56" fmla="*/ 129 w 153"/>
                  <a:gd name="T57" fmla="*/ 101 h 163"/>
                  <a:gd name="T58" fmla="*/ 131 w 153"/>
                  <a:gd name="T59" fmla="*/ 107 h 163"/>
                  <a:gd name="T60" fmla="*/ 123 w 153"/>
                  <a:gd name="T61" fmla="*/ 157 h 163"/>
                  <a:gd name="T62" fmla="*/ 48 w 153"/>
                  <a:gd name="T63" fmla="*/ 34 h 163"/>
                  <a:gd name="T64" fmla="*/ 51 w 153"/>
                  <a:gd name="T65" fmla="*/ 29 h 163"/>
                  <a:gd name="T66" fmla="*/ 36 w 153"/>
                  <a:gd name="T67" fmla="*/ 7 h 163"/>
                  <a:gd name="T68" fmla="*/ 46 w 153"/>
                  <a:gd name="T69" fmla="*/ 32 h 163"/>
                  <a:gd name="T70" fmla="*/ 27 w 153"/>
                  <a:gd name="T71" fmla="*/ 67 h 163"/>
                  <a:gd name="T72" fmla="*/ 30 w 153"/>
                  <a:gd name="T73" fmla="*/ 64 h 163"/>
                  <a:gd name="T74" fmla="*/ 4 w 153"/>
                  <a:gd name="T75" fmla="*/ 61 h 163"/>
                  <a:gd name="T76" fmla="*/ 4 w 153"/>
                  <a:gd name="T77" fmla="*/ 67 h 163"/>
                  <a:gd name="T78" fmla="*/ 32 w 153"/>
                  <a:gd name="T79" fmla="*/ 46 h 163"/>
                  <a:gd name="T80" fmla="*/ 36 w 153"/>
                  <a:gd name="T81" fmla="*/ 45 h 163"/>
                  <a:gd name="T82" fmla="*/ 16 w 153"/>
                  <a:gd name="T83" fmla="*/ 29 h 163"/>
                  <a:gd name="T84" fmla="*/ 12 w 153"/>
                  <a:gd name="T85" fmla="*/ 3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3" h="163">
                    <a:moveTo>
                      <a:pt x="86" y="35"/>
                    </a:moveTo>
                    <a:cubicBezTo>
                      <a:pt x="86" y="35"/>
                      <a:pt x="87" y="36"/>
                      <a:pt x="87" y="36"/>
                    </a:cubicBezTo>
                    <a:cubicBezTo>
                      <a:pt x="88" y="36"/>
                      <a:pt x="89" y="35"/>
                      <a:pt x="90" y="34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3"/>
                      <a:pt x="103" y="11"/>
                      <a:pt x="102" y="10"/>
                    </a:cubicBezTo>
                    <a:cubicBezTo>
                      <a:pt x="100" y="10"/>
                      <a:pt x="98" y="10"/>
                      <a:pt x="97" y="11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4" y="32"/>
                      <a:pt x="84" y="34"/>
                      <a:pt x="86" y="35"/>
                    </a:cubicBezTo>
                    <a:close/>
                    <a:moveTo>
                      <a:pt x="67" y="39"/>
                    </a:moveTo>
                    <a:cubicBezTo>
                      <a:pt x="60" y="39"/>
                      <a:pt x="53" y="41"/>
                      <a:pt x="48" y="46"/>
                    </a:cubicBezTo>
                    <a:cubicBezTo>
                      <a:pt x="43" y="51"/>
                      <a:pt x="40" y="57"/>
                      <a:pt x="40" y="64"/>
                    </a:cubicBezTo>
                    <a:cubicBezTo>
                      <a:pt x="40" y="66"/>
                      <a:pt x="41" y="67"/>
                      <a:pt x="43" y="67"/>
                    </a:cubicBezTo>
                    <a:cubicBezTo>
                      <a:pt x="43" y="67"/>
                      <a:pt x="43" y="67"/>
                      <a:pt x="43" y="67"/>
                    </a:cubicBezTo>
                    <a:cubicBezTo>
                      <a:pt x="44" y="67"/>
                      <a:pt x="46" y="66"/>
                      <a:pt x="46" y="65"/>
                    </a:cubicBezTo>
                    <a:cubicBezTo>
                      <a:pt x="46" y="59"/>
                      <a:pt x="48" y="54"/>
                      <a:pt x="52" y="50"/>
                    </a:cubicBezTo>
                    <a:cubicBezTo>
                      <a:pt x="56" y="47"/>
                      <a:pt x="61" y="45"/>
                      <a:pt x="67" y="45"/>
                    </a:cubicBezTo>
                    <a:cubicBezTo>
                      <a:pt x="74" y="45"/>
                      <a:pt x="81" y="49"/>
                      <a:pt x="84" y="56"/>
                    </a:cubicBezTo>
                    <a:cubicBezTo>
                      <a:pt x="85" y="58"/>
                      <a:pt x="87" y="58"/>
                      <a:pt x="88" y="58"/>
                    </a:cubicBezTo>
                    <a:cubicBezTo>
                      <a:pt x="90" y="57"/>
                      <a:pt x="90" y="55"/>
                      <a:pt x="90" y="54"/>
                    </a:cubicBezTo>
                    <a:cubicBezTo>
                      <a:pt x="85" y="45"/>
                      <a:pt x="77" y="39"/>
                      <a:pt x="67" y="39"/>
                    </a:cubicBezTo>
                    <a:close/>
                    <a:moveTo>
                      <a:pt x="98" y="49"/>
                    </a:moveTo>
                    <a:cubicBezTo>
                      <a:pt x="98" y="50"/>
                      <a:pt x="99" y="50"/>
                      <a:pt x="101" y="50"/>
                    </a:cubicBezTo>
                    <a:cubicBezTo>
                      <a:pt x="101" y="50"/>
                      <a:pt x="101" y="50"/>
                      <a:pt x="102" y="50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9"/>
                      <a:pt x="125" y="37"/>
                      <a:pt x="124" y="35"/>
                    </a:cubicBezTo>
                    <a:cubicBezTo>
                      <a:pt x="123" y="34"/>
                      <a:pt x="121" y="33"/>
                      <a:pt x="120" y="34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8" y="45"/>
                      <a:pt x="97" y="47"/>
                      <a:pt x="98" y="49"/>
                    </a:cubicBezTo>
                    <a:close/>
                    <a:moveTo>
                      <a:pt x="67" y="29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9" y="29"/>
                      <a:pt x="70" y="28"/>
                      <a:pt x="70" y="26"/>
                    </a:cubicBezTo>
                    <a:cubicBezTo>
                      <a:pt x="71" y="3"/>
                      <a:pt x="71" y="3"/>
                      <a:pt x="71" y="3"/>
                    </a:cubicBezTo>
                    <a:cubicBezTo>
                      <a:pt x="71" y="1"/>
                      <a:pt x="69" y="0"/>
                      <a:pt x="68" y="0"/>
                    </a:cubicBezTo>
                    <a:cubicBezTo>
                      <a:pt x="66" y="0"/>
                      <a:pt x="65" y="1"/>
                      <a:pt x="65" y="3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8"/>
                      <a:pt x="65" y="29"/>
                      <a:pt x="67" y="29"/>
                    </a:cubicBezTo>
                    <a:close/>
                    <a:moveTo>
                      <a:pt x="135" y="102"/>
                    </a:moveTo>
                    <a:cubicBezTo>
                      <a:pt x="135" y="102"/>
                      <a:pt x="135" y="101"/>
                      <a:pt x="135" y="101"/>
                    </a:cubicBezTo>
                    <a:cubicBezTo>
                      <a:pt x="135" y="79"/>
                      <a:pt x="118" y="62"/>
                      <a:pt x="96" y="62"/>
                    </a:cubicBezTo>
                    <a:cubicBezTo>
                      <a:pt x="83" y="62"/>
                      <a:pt x="71" y="68"/>
                      <a:pt x="64" y="79"/>
                    </a:cubicBezTo>
                    <a:cubicBezTo>
                      <a:pt x="59" y="76"/>
                      <a:pt x="53" y="74"/>
                      <a:pt x="47" y="74"/>
                    </a:cubicBezTo>
                    <a:cubicBezTo>
                      <a:pt x="32" y="74"/>
                      <a:pt x="19" y="86"/>
                      <a:pt x="18" y="102"/>
                    </a:cubicBezTo>
                    <a:cubicBezTo>
                      <a:pt x="7" y="107"/>
                      <a:pt x="0" y="119"/>
                      <a:pt x="0" y="131"/>
                    </a:cubicBezTo>
                    <a:cubicBezTo>
                      <a:pt x="0" y="149"/>
                      <a:pt x="14" y="163"/>
                      <a:pt x="30" y="163"/>
                    </a:cubicBezTo>
                    <a:cubicBezTo>
                      <a:pt x="123" y="163"/>
                      <a:pt x="123" y="163"/>
                      <a:pt x="123" y="163"/>
                    </a:cubicBezTo>
                    <a:cubicBezTo>
                      <a:pt x="140" y="163"/>
                      <a:pt x="153" y="149"/>
                      <a:pt x="153" y="131"/>
                    </a:cubicBezTo>
                    <a:cubicBezTo>
                      <a:pt x="153" y="118"/>
                      <a:pt x="146" y="107"/>
                      <a:pt x="135" y="102"/>
                    </a:cubicBezTo>
                    <a:close/>
                    <a:moveTo>
                      <a:pt x="123" y="157"/>
                    </a:moveTo>
                    <a:cubicBezTo>
                      <a:pt x="30" y="157"/>
                      <a:pt x="30" y="157"/>
                      <a:pt x="30" y="157"/>
                    </a:cubicBezTo>
                    <a:cubicBezTo>
                      <a:pt x="17" y="157"/>
                      <a:pt x="6" y="145"/>
                      <a:pt x="6" y="131"/>
                    </a:cubicBezTo>
                    <a:cubicBezTo>
                      <a:pt x="6" y="120"/>
                      <a:pt x="12" y="111"/>
                      <a:pt x="22" y="107"/>
                    </a:cubicBezTo>
                    <a:cubicBezTo>
                      <a:pt x="23" y="106"/>
                      <a:pt x="23" y="105"/>
                      <a:pt x="23" y="104"/>
                    </a:cubicBezTo>
                    <a:cubicBezTo>
                      <a:pt x="23" y="91"/>
                      <a:pt x="34" y="80"/>
                      <a:pt x="47" y="80"/>
                    </a:cubicBezTo>
                    <a:cubicBezTo>
                      <a:pt x="53" y="80"/>
                      <a:pt x="58" y="82"/>
                      <a:pt x="63" y="85"/>
                    </a:cubicBezTo>
                    <a:cubicBezTo>
                      <a:pt x="63" y="86"/>
                      <a:pt x="64" y="86"/>
                      <a:pt x="65" y="86"/>
                    </a:cubicBezTo>
                    <a:cubicBezTo>
                      <a:pt x="66" y="86"/>
                      <a:pt x="67" y="85"/>
                      <a:pt x="67" y="85"/>
                    </a:cubicBezTo>
                    <a:cubicBezTo>
                      <a:pt x="73" y="74"/>
                      <a:pt x="84" y="68"/>
                      <a:pt x="96" y="68"/>
                    </a:cubicBezTo>
                    <a:cubicBezTo>
                      <a:pt x="114" y="68"/>
                      <a:pt x="129" y="83"/>
                      <a:pt x="129" y="101"/>
                    </a:cubicBezTo>
                    <a:cubicBezTo>
                      <a:pt x="129" y="102"/>
                      <a:pt x="129" y="103"/>
                      <a:pt x="129" y="104"/>
                    </a:cubicBezTo>
                    <a:cubicBezTo>
                      <a:pt x="129" y="105"/>
                      <a:pt x="130" y="106"/>
                      <a:pt x="131" y="107"/>
                    </a:cubicBezTo>
                    <a:cubicBezTo>
                      <a:pt x="141" y="110"/>
                      <a:pt x="147" y="120"/>
                      <a:pt x="147" y="131"/>
                    </a:cubicBezTo>
                    <a:cubicBezTo>
                      <a:pt x="147" y="145"/>
                      <a:pt x="136" y="157"/>
                      <a:pt x="123" y="157"/>
                    </a:cubicBezTo>
                    <a:close/>
                    <a:moveTo>
                      <a:pt x="46" y="32"/>
                    </a:moveTo>
                    <a:cubicBezTo>
                      <a:pt x="46" y="33"/>
                      <a:pt x="47" y="34"/>
                      <a:pt x="48" y="34"/>
                    </a:cubicBezTo>
                    <a:cubicBezTo>
                      <a:pt x="49" y="34"/>
                      <a:pt x="49" y="33"/>
                      <a:pt x="50" y="33"/>
                    </a:cubicBezTo>
                    <a:cubicBezTo>
                      <a:pt x="51" y="32"/>
                      <a:pt x="52" y="31"/>
                      <a:pt x="51" y="29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7"/>
                      <a:pt x="38" y="6"/>
                      <a:pt x="36" y="7"/>
                    </a:cubicBezTo>
                    <a:cubicBezTo>
                      <a:pt x="35" y="8"/>
                      <a:pt x="34" y="10"/>
                      <a:pt x="35" y="11"/>
                    </a:cubicBezTo>
                    <a:lnTo>
                      <a:pt x="46" y="32"/>
                    </a:lnTo>
                    <a:close/>
                    <a:moveTo>
                      <a:pt x="4" y="67"/>
                    </a:moveTo>
                    <a:cubicBezTo>
                      <a:pt x="27" y="67"/>
                      <a:pt x="27" y="67"/>
                      <a:pt x="27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9" y="67"/>
                      <a:pt x="30" y="66"/>
                      <a:pt x="30" y="64"/>
                    </a:cubicBezTo>
                    <a:cubicBezTo>
                      <a:pt x="30" y="62"/>
                      <a:pt x="29" y="61"/>
                      <a:pt x="27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2" y="61"/>
                      <a:pt x="1" y="62"/>
                      <a:pt x="1" y="63"/>
                    </a:cubicBezTo>
                    <a:cubicBezTo>
                      <a:pt x="1" y="65"/>
                      <a:pt x="2" y="66"/>
                      <a:pt x="4" y="67"/>
                    </a:cubicBezTo>
                    <a:close/>
                    <a:moveTo>
                      <a:pt x="12" y="34"/>
                    </a:move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7"/>
                      <a:pt x="33" y="47"/>
                      <a:pt x="34" y="47"/>
                    </a:cubicBezTo>
                    <a:cubicBezTo>
                      <a:pt x="35" y="47"/>
                      <a:pt x="35" y="46"/>
                      <a:pt x="36" y="45"/>
                    </a:cubicBezTo>
                    <a:cubicBezTo>
                      <a:pt x="37" y="44"/>
                      <a:pt x="37" y="42"/>
                      <a:pt x="35" y="41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4" y="28"/>
                      <a:pt x="12" y="28"/>
                      <a:pt x="11" y="29"/>
                    </a:cubicBezTo>
                    <a:cubicBezTo>
                      <a:pt x="11" y="31"/>
                      <a:pt x="11" y="33"/>
                      <a:pt x="12" y="3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15"/>
              <p:cNvSpPr>
                <a:spLocks noEditPoints="1"/>
              </p:cNvSpPr>
              <p:nvPr/>
            </p:nvSpPr>
            <p:spPr bwMode="auto">
              <a:xfrm>
                <a:off x="1599" y="7307"/>
                <a:ext cx="211" cy="319"/>
              </a:xfrm>
              <a:custGeom>
                <a:avLst/>
                <a:gdLst>
                  <a:gd name="T0" fmla="*/ 86 w 89"/>
                  <a:gd name="T1" fmla="*/ 6 h 135"/>
                  <a:gd name="T2" fmla="*/ 45 w 89"/>
                  <a:gd name="T3" fmla="*/ 47 h 135"/>
                  <a:gd name="T4" fmla="*/ 45 w 89"/>
                  <a:gd name="T5" fmla="*/ 72 h 135"/>
                  <a:gd name="T6" fmla="*/ 26 w 89"/>
                  <a:gd name="T7" fmla="*/ 72 h 135"/>
                  <a:gd name="T8" fmla="*/ 23 w 89"/>
                  <a:gd name="T9" fmla="*/ 75 h 135"/>
                  <a:gd name="T10" fmla="*/ 26 w 89"/>
                  <a:gd name="T11" fmla="*/ 78 h 135"/>
                  <a:gd name="T12" fmla="*/ 45 w 89"/>
                  <a:gd name="T13" fmla="*/ 78 h 135"/>
                  <a:gd name="T14" fmla="*/ 45 w 89"/>
                  <a:gd name="T15" fmla="*/ 132 h 135"/>
                  <a:gd name="T16" fmla="*/ 48 w 89"/>
                  <a:gd name="T17" fmla="*/ 135 h 135"/>
                  <a:gd name="T18" fmla="*/ 51 w 89"/>
                  <a:gd name="T19" fmla="*/ 132 h 135"/>
                  <a:gd name="T20" fmla="*/ 51 w 89"/>
                  <a:gd name="T21" fmla="*/ 78 h 135"/>
                  <a:gd name="T22" fmla="*/ 71 w 89"/>
                  <a:gd name="T23" fmla="*/ 78 h 135"/>
                  <a:gd name="T24" fmla="*/ 74 w 89"/>
                  <a:gd name="T25" fmla="*/ 75 h 135"/>
                  <a:gd name="T26" fmla="*/ 71 w 89"/>
                  <a:gd name="T27" fmla="*/ 72 h 135"/>
                  <a:gd name="T28" fmla="*/ 51 w 89"/>
                  <a:gd name="T29" fmla="*/ 72 h 135"/>
                  <a:gd name="T30" fmla="*/ 51 w 89"/>
                  <a:gd name="T31" fmla="*/ 47 h 135"/>
                  <a:gd name="T32" fmla="*/ 86 w 89"/>
                  <a:gd name="T33" fmla="*/ 12 h 135"/>
                  <a:gd name="T34" fmla="*/ 89 w 89"/>
                  <a:gd name="T35" fmla="*/ 9 h 135"/>
                  <a:gd name="T36" fmla="*/ 86 w 89"/>
                  <a:gd name="T37" fmla="*/ 6 h 135"/>
                  <a:gd name="T38" fmla="*/ 35 w 89"/>
                  <a:gd name="T39" fmla="*/ 17 h 135"/>
                  <a:gd name="T40" fmla="*/ 17 w 89"/>
                  <a:gd name="T41" fmla="*/ 0 h 135"/>
                  <a:gd name="T42" fmla="*/ 0 w 89"/>
                  <a:gd name="T43" fmla="*/ 17 h 135"/>
                  <a:gd name="T44" fmla="*/ 17 w 89"/>
                  <a:gd name="T45" fmla="*/ 35 h 135"/>
                  <a:gd name="T46" fmla="*/ 35 w 89"/>
                  <a:gd name="T47" fmla="*/ 17 h 135"/>
                  <a:gd name="T48" fmla="*/ 17 w 89"/>
                  <a:gd name="T49" fmla="*/ 29 h 135"/>
                  <a:gd name="T50" fmla="*/ 6 w 89"/>
                  <a:gd name="T51" fmla="*/ 17 h 135"/>
                  <a:gd name="T52" fmla="*/ 17 w 89"/>
                  <a:gd name="T53" fmla="*/ 6 h 135"/>
                  <a:gd name="T54" fmla="*/ 29 w 89"/>
                  <a:gd name="T55" fmla="*/ 17 h 135"/>
                  <a:gd name="T56" fmla="*/ 17 w 89"/>
                  <a:gd name="T57" fmla="*/ 29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9" h="135">
                    <a:moveTo>
                      <a:pt x="86" y="6"/>
                    </a:moveTo>
                    <a:cubicBezTo>
                      <a:pt x="64" y="6"/>
                      <a:pt x="45" y="25"/>
                      <a:pt x="45" y="47"/>
                    </a:cubicBezTo>
                    <a:cubicBezTo>
                      <a:pt x="45" y="72"/>
                      <a:pt x="45" y="72"/>
                      <a:pt x="45" y="7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5" y="72"/>
                      <a:pt x="23" y="73"/>
                      <a:pt x="23" y="75"/>
                    </a:cubicBezTo>
                    <a:cubicBezTo>
                      <a:pt x="23" y="76"/>
                      <a:pt x="25" y="78"/>
                      <a:pt x="26" y="78"/>
                    </a:cubicBezTo>
                    <a:cubicBezTo>
                      <a:pt x="45" y="78"/>
                      <a:pt x="45" y="78"/>
                      <a:pt x="45" y="78"/>
                    </a:cubicBezTo>
                    <a:cubicBezTo>
                      <a:pt x="45" y="132"/>
                      <a:pt x="45" y="132"/>
                      <a:pt x="45" y="132"/>
                    </a:cubicBezTo>
                    <a:cubicBezTo>
                      <a:pt x="45" y="134"/>
                      <a:pt x="47" y="135"/>
                      <a:pt x="48" y="135"/>
                    </a:cubicBezTo>
                    <a:cubicBezTo>
                      <a:pt x="50" y="135"/>
                      <a:pt x="51" y="134"/>
                      <a:pt x="51" y="132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4" y="76"/>
                      <a:pt x="74" y="75"/>
                    </a:cubicBezTo>
                    <a:cubicBezTo>
                      <a:pt x="74" y="73"/>
                      <a:pt x="72" y="72"/>
                      <a:pt x="71" y="72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28"/>
                      <a:pt x="67" y="12"/>
                      <a:pt x="86" y="12"/>
                    </a:cubicBezTo>
                    <a:cubicBezTo>
                      <a:pt x="88" y="12"/>
                      <a:pt x="89" y="11"/>
                      <a:pt x="89" y="9"/>
                    </a:cubicBezTo>
                    <a:cubicBezTo>
                      <a:pt x="89" y="7"/>
                      <a:pt x="88" y="6"/>
                      <a:pt x="86" y="6"/>
                    </a:cubicBezTo>
                    <a:close/>
                    <a:moveTo>
                      <a:pt x="35" y="17"/>
                    </a:moveTo>
                    <a:cubicBezTo>
                      <a:pt x="35" y="8"/>
                      <a:pt x="27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7"/>
                      <a:pt x="7" y="35"/>
                      <a:pt x="17" y="35"/>
                    </a:cubicBezTo>
                    <a:cubicBezTo>
                      <a:pt x="27" y="35"/>
                      <a:pt x="35" y="27"/>
                      <a:pt x="35" y="17"/>
                    </a:cubicBezTo>
                    <a:close/>
                    <a:moveTo>
                      <a:pt x="17" y="29"/>
                    </a:moveTo>
                    <a:cubicBezTo>
                      <a:pt x="11" y="29"/>
                      <a:pt x="6" y="24"/>
                      <a:pt x="6" y="17"/>
                    </a:cubicBezTo>
                    <a:cubicBezTo>
                      <a:pt x="6" y="11"/>
                      <a:pt x="11" y="6"/>
                      <a:pt x="17" y="6"/>
                    </a:cubicBezTo>
                    <a:cubicBezTo>
                      <a:pt x="24" y="6"/>
                      <a:pt x="29" y="11"/>
                      <a:pt x="29" y="17"/>
                    </a:cubicBezTo>
                    <a:cubicBezTo>
                      <a:pt x="29" y="24"/>
                      <a:pt x="24" y="29"/>
                      <a:pt x="17" y="2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16"/>
              <p:cNvSpPr>
                <a:spLocks noEditPoints="1"/>
              </p:cNvSpPr>
              <p:nvPr/>
            </p:nvSpPr>
            <p:spPr bwMode="auto">
              <a:xfrm>
                <a:off x="850" y="7304"/>
                <a:ext cx="281" cy="324"/>
              </a:xfrm>
              <a:custGeom>
                <a:avLst/>
                <a:gdLst>
                  <a:gd name="T0" fmla="*/ 20 w 119"/>
                  <a:gd name="T1" fmla="*/ 0 h 137"/>
                  <a:gd name="T2" fmla="*/ 0 w 119"/>
                  <a:gd name="T3" fmla="*/ 21 h 137"/>
                  <a:gd name="T4" fmla="*/ 20 w 119"/>
                  <a:gd name="T5" fmla="*/ 41 h 137"/>
                  <a:gd name="T6" fmla="*/ 40 w 119"/>
                  <a:gd name="T7" fmla="*/ 21 h 137"/>
                  <a:gd name="T8" fmla="*/ 20 w 119"/>
                  <a:gd name="T9" fmla="*/ 0 h 137"/>
                  <a:gd name="T10" fmla="*/ 20 w 119"/>
                  <a:gd name="T11" fmla="*/ 35 h 137"/>
                  <a:gd name="T12" fmla="*/ 6 w 119"/>
                  <a:gd name="T13" fmla="*/ 21 h 137"/>
                  <a:gd name="T14" fmla="*/ 20 w 119"/>
                  <a:gd name="T15" fmla="*/ 6 h 137"/>
                  <a:gd name="T16" fmla="*/ 34 w 119"/>
                  <a:gd name="T17" fmla="*/ 21 h 137"/>
                  <a:gd name="T18" fmla="*/ 20 w 119"/>
                  <a:gd name="T19" fmla="*/ 35 h 137"/>
                  <a:gd name="T20" fmla="*/ 116 w 119"/>
                  <a:gd name="T21" fmla="*/ 131 h 137"/>
                  <a:gd name="T22" fmla="*/ 54 w 119"/>
                  <a:gd name="T23" fmla="*/ 73 h 137"/>
                  <a:gd name="T24" fmla="*/ 116 w 119"/>
                  <a:gd name="T25" fmla="*/ 15 h 137"/>
                  <a:gd name="T26" fmla="*/ 119 w 119"/>
                  <a:gd name="T27" fmla="*/ 12 h 137"/>
                  <a:gd name="T28" fmla="*/ 116 w 119"/>
                  <a:gd name="T29" fmla="*/ 9 h 137"/>
                  <a:gd name="T30" fmla="*/ 48 w 119"/>
                  <a:gd name="T31" fmla="*/ 73 h 137"/>
                  <a:gd name="T32" fmla="*/ 116 w 119"/>
                  <a:gd name="T33" fmla="*/ 137 h 137"/>
                  <a:gd name="T34" fmla="*/ 119 w 119"/>
                  <a:gd name="T35" fmla="*/ 134 h 137"/>
                  <a:gd name="T36" fmla="*/ 116 w 119"/>
                  <a:gd name="T37" fmla="*/ 13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9" h="137">
                    <a:moveTo>
                      <a:pt x="20" y="0"/>
                    </a:moveTo>
                    <a:cubicBezTo>
                      <a:pt x="9" y="0"/>
                      <a:pt x="0" y="9"/>
                      <a:pt x="0" y="21"/>
                    </a:cubicBezTo>
                    <a:cubicBezTo>
                      <a:pt x="0" y="32"/>
                      <a:pt x="9" y="41"/>
                      <a:pt x="20" y="41"/>
                    </a:cubicBezTo>
                    <a:cubicBezTo>
                      <a:pt x="31" y="41"/>
                      <a:pt x="40" y="32"/>
                      <a:pt x="40" y="21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  <a:moveTo>
                      <a:pt x="20" y="35"/>
                    </a:moveTo>
                    <a:cubicBezTo>
                      <a:pt x="12" y="35"/>
                      <a:pt x="6" y="28"/>
                      <a:pt x="6" y="21"/>
                    </a:cubicBezTo>
                    <a:cubicBezTo>
                      <a:pt x="6" y="13"/>
                      <a:pt x="12" y="6"/>
                      <a:pt x="20" y="6"/>
                    </a:cubicBezTo>
                    <a:cubicBezTo>
                      <a:pt x="28" y="6"/>
                      <a:pt x="34" y="13"/>
                      <a:pt x="34" y="21"/>
                    </a:cubicBezTo>
                    <a:cubicBezTo>
                      <a:pt x="34" y="28"/>
                      <a:pt x="28" y="35"/>
                      <a:pt x="20" y="35"/>
                    </a:cubicBezTo>
                    <a:close/>
                    <a:moveTo>
                      <a:pt x="116" y="131"/>
                    </a:moveTo>
                    <a:cubicBezTo>
                      <a:pt x="82" y="131"/>
                      <a:pt x="54" y="105"/>
                      <a:pt x="54" y="73"/>
                    </a:cubicBezTo>
                    <a:cubicBezTo>
                      <a:pt x="54" y="41"/>
                      <a:pt x="82" y="15"/>
                      <a:pt x="116" y="15"/>
                    </a:cubicBezTo>
                    <a:cubicBezTo>
                      <a:pt x="117" y="15"/>
                      <a:pt x="119" y="14"/>
                      <a:pt x="119" y="12"/>
                    </a:cubicBezTo>
                    <a:cubicBezTo>
                      <a:pt x="119" y="11"/>
                      <a:pt x="117" y="9"/>
                      <a:pt x="116" y="9"/>
                    </a:cubicBezTo>
                    <a:cubicBezTo>
                      <a:pt x="78" y="9"/>
                      <a:pt x="48" y="38"/>
                      <a:pt x="48" y="73"/>
                    </a:cubicBezTo>
                    <a:cubicBezTo>
                      <a:pt x="48" y="108"/>
                      <a:pt x="78" y="137"/>
                      <a:pt x="116" y="137"/>
                    </a:cubicBezTo>
                    <a:cubicBezTo>
                      <a:pt x="117" y="137"/>
                      <a:pt x="119" y="135"/>
                      <a:pt x="119" y="134"/>
                    </a:cubicBezTo>
                    <a:cubicBezTo>
                      <a:pt x="119" y="132"/>
                      <a:pt x="117" y="131"/>
                      <a:pt x="116" y="13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17"/>
              <p:cNvSpPr>
                <a:spLocks noEditPoints="1"/>
              </p:cNvSpPr>
              <p:nvPr/>
            </p:nvSpPr>
            <p:spPr bwMode="auto">
              <a:xfrm>
                <a:off x="37" y="7342"/>
                <a:ext cx="477" cy="248"/>
              </a:xfrm>
              <a:custGeom>
                <a:avLst/>
                <a:gdLst>
                  <a:gd name="T0" fmla="*/ 141 w 202"/>
                  <a:gd name="T1" fmla="*/ 41 h 105"/>
                  <a:gd name="T2" fmla="*/ 141 w 202"/>
                  <a:gd name="T3" fmla="*/ 40 h 105"/>
                  <a:gd name="T4" fmla="*/ 100 w 202"/>
                  <a:gd name="T5" fmla="*/ 0 h 105"/>
                  <a:gd name="T6" fmla="*/ 66 w 202"/>
                  <a:gd name="T7" fmla="*/ 17 h 105"/>
                  <a:gd name="T8" fmla="*/ 49 w 202"/>
                  <a:gd name="T9" fmla="*/ 12 h 105"/>
                  <a:gd name="T10" fmla="*/ 18 w 202"/>
                  <a:gd name="T11" fmla="*/ 42 h 105"/>
                  <a:gd name="T12" fmla="*/ 0 w 202"/>
                  <a:gd name="T13" fmla="*/ 72 h 105"/>
                  <a:gd name="T14" fmla="*/ 31 w 202"/>
                  <a:gd name="T15" fmla="*/ 105 h 105"/>
                  <a:gd name="T16" fmla="*/ 128 w 202"/>
                  <a:gd name="T17" fmla="*/ 105 h 105"/>
                  <a:gd name="T18" fmla="*/ 160 w 202"/>
                  <a:gd name="T19" fmla="*/ 72 h 105"/>
                  <a:gd name="T20" fmla="*/ 141 w 202"/>
                  <a:gd name="T21" fmla="*/ 41 h 105"/>
                  <a:gd name="T22" fmla="*/ 128 w 202"/>
                  <a:gd name="T23" fmla="*/ 99 h 105"/>
                  <a:gd name="T24" fmla="*/ 31 w 202"/>
                  <a:gd name="T25" fmla="*/ 99 h 105"/>
                  <a:gd name="T26" fmla="*/ 6 w 202"/>
                  <a:gd name="T27" fmla="*/ 72 h 105"/>
                  <a:gd name="T28" fmla="*/ 22 w 202"/>
                  <a:gd name="T29" fmla="*/ 47 h 105"/>
                  <a:gd name="T30" fmla="*/ 24 w 202"/>
                  <a:gd name="T31" fmla="*/ 44 h 105"/>
                  <a:gd name="T32" fmla="*/ 49 w 202"/>
                  <a:gd name="T33" fmla="*/ 18 h 105"/>
                  <a:gd name="T34" fmla="*/ 65 w 202"/>
                  <a:gd name="T35" fmla="*/ 24 h 105"/>
                  <a:gd name="T36" fmla="*/ 68 w 202"/>
                  <a:gd name="T37" fmla="*/ 25 h 105"/>
                  <a:gd name="T38" fmla="*/ 70 w 202"/>
                  <a:gd name="T39" fmla="*/ 23 h 105"/>
                  <a:gd name="T40" fmla="*/ 100 w 202"/>
                  <a:gd name="T41" fmla="*/ 6 h 105"/>
                  <a:gd name="T42" fmla="*/ 135 w 202"/>
                  <a:gd name="T43" fmla="*/ 40 h 105"/>
                  <a:gd name="T44" fmla="*/ 134 w 202"/>
                  <a:gd name="T45" fmla="*/ 43 h 105"/>
                  <a:gd name="T46" fmla="*/ 136 w 202"/>
                  <a:gd name="T47" fmla="*/ 46 h 105"/>
                  <a:gd name="T48" fmla="*/ 154 w 202"/>
                  <a:gd name="T49" fmla="*/ 72 h 105"/>
                  <a:gd name="T50" fmla="*/ 128 w 202"/>
                  <a:gd name="T51" fmla="*/ 99 h 105"/>
                  <a:gd name="T52" fmla="*/ 186 w 202"/>
                  <a:gd name="T53" fmla="*/ 33 h 105"/>
                  <a:gd name="T54" fmla="*/ 157 w 202"/>
                  <a:gd name="T55" fmla="*/ 6 h 105"/>
                  <a:gd name="T56" fmla="*/ 139 w 202"/>
                  <a:gd name="T57" fmla="*/ 13 h 105"/>
                  <a:gd name="T58" fmla="*/ 138 w 202"/>
                  <a:gd name="T59" fmla="*/ 17 h 105"/>
                  <a:gd name="T60" fmla="*/ 143 w 202"/>
                  <a:gd name="T61" fmla="*/ 17 h 105"/>
                  <a:gd name="T62" fmla="*/ 157 w 202"/>
                  <a:gd name="T63" fmla="*/ 12 h 105"/>
                  <a:gd name="T64" fmla="*/ 180 w 202"/>
                  <a:gd name="T65" fmla="*/ 35 h 105"/>
                  <a:gd name="T66" fmla="*/ 182 w 202"/>
                  <a:gd name="T67" fmla="*/ 38 h 105"/>
                  <a:gd name="T68" fmla="*/ 196 w 202"/>
                  <a:gd name="T69" fmla="*/ 61 h 105"/>
                  <a:gd name="T70" fmla="*/ 173 w 202"/>
                  <a:gd name="T71" fmla="*/ 85 h 105"/>
                  <a:gd name="T72" fmla="*/ 163 w 202"/>
                  <a:gd name="T73" fmla="*/ 85 h 105"/>
                  <a:gd name="T74" fmla="*/ 160 w 202"/>
                  <a:gd name="T75" fmla="*/ 88 h 105"/>
                  <a:gd name="T76" fmla="*/ 163 w 202"/>
                  <a:gd name="T77" fmla="*/ 91 h 105"/>
                  <a:gd name="T78" fmla="*/ 173 w 202"/>
                  <a:gd name="T79" fmla="*/ 91 h 105"/>
                  <a:gd name="T80" fmla="*/ 202 w 202"/>
                  <a:gd name="T81" fmla="*/ 61 h 105"/>
                  <a:gd name="T82" fmla="*/ 186 w 202"/>
                  <a:gd name="T83" fmla="*/ 3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2" h="105">
                    <a:moveTo>
                      <a:pt x="141" y="41"/>
                    </a:moveTo>
                    <a:cubicBezTo>
                      <a:pt x="141" y="41"/>
                      <a:pt x="141" y="41"/>
                      <a:pt x="141" y="40"/>
                    </a:cubicBezTo>
                    <a:cubicBezTo>
                      <a:pt x="141" y="18"/>
                      <a:pt x="122" y="0"/>
                      <a:pt x="100" y="0"/>
                    </a:cubicBezTo>
                    <a:cubicBezTo>
                      <a:pt x="86" y="0"/>
                      <a:pt x="74" y="6"/>
                      <a:pt x="66" y="17"/>
                    </a:cubicBezTo>
                    <a:cubicBezTo>
                      <a:pt x="61" y="14"/>
                      <a:pt x="55" y="12"/>
                      <a:pt x="49" y="12"/>
                    </a:cubicBezTo>
                    <a:cubicBezTo>
                      <a:pt x="33" y="12"/>
                      <a:pt x="19" y="25"/>
                      <a:pt x="18" y="42"/>
                    </a:cubicBezTo>
                    <a:cubicBezTo>
                      <a:pt x="7" y="47"/>
                      <a:pt x="0" y="59"/>
                      <a:pt x="0" y="72"/>
                    </a:cubicBezTo>
                    <a:cubicBezTo>
                      <a:pt x="0" y="90"/>
                      <a:pt x="14" y="105"/>
                      <a:pt x="31" y="105"/>
                    </a:cubicBezTo>
                    <a:cubicBezTo>
                      <a:pt x="128" y="105"/>
                      <a:pt x="128" y="105"/>
                      <a:pt x="128" y="105"/>
                    </a:cubicBezTo>
                    <a:cubicBezTo>
                      <a:pt x="146" y="105"/>
                      <a:pt x="160" y="90"/>
                      <a:pt x="160" y="72"/>
                    </a:cubicBezTo>
                    <a:cubicBezTo>
                      <a:pt x="160" y="59"/>
                      <a:pt x="152" y="47"/>
                      <a:pt x="141" y="41"/>
                    </a:cubicBezTo>
                    <a:close/>
                    <a:moveTo>
                      <a:pt x="128" y="99"/>
                    </a:moveTo>
                    <a:cubicBezTo>
                      <a:pt x="31" y="99"/>
                      <a:pt x="31" y="99"/>
                      <a:pt x="31" y="99"/>
                    </a:cubicBezTo>
                    <a:cubicBezTo>
                      <a:pt x="17" y="99"/>
                      <a:pt x="6" y="87"/>
                      <a:pt x="6" y="72"/>
                    </a:cubicBezTo>
                    <a:cubicBezTo>
                      <a:pt x="6" y="61"/>
                      <a:pt x="12" y="51"/>
                      <a:pt x="22" y="47"/>
                    </a:cubicBezTo>
                    <a:cubicBezTo>
                      <a:pt x="23" y="46"/>
                      <a:pt x="24" y="45"/>
                      <a:pt x="24" y="44"/>
                    </a:cubicBezTo>
                    <a:cubicBezTo>
                      <a:pt x="24" y="30"/>
                      <a:pt x="35" y="18"/>
                      <a:pt x="49" y="18"/>
                    </a:cubicBezTo>
                    <a:cubicBezTo>
                      <a:pt x="55" y="18"/>
                      <a:pt x="61" y="20"/>
                      <a:pt x="65" y="24"/>
                    </a:cubicBezTo>
                    <a:cubicBezTo>
                      <a:pt x="66" y="25"/>
                      <a:pt x="67" y="25"/>
                      <a:pt x="68" y="25"/>
                    </a:cubicBezTo>
                    <a:cubicBezTo>
                      <a:pt x="69" y="25"/>
                      <a:pt x="69" y="24"/>
                      <a:pt x="70" y="23"/>
                    </a:cubicBezTo>
                    <a:cubicBezTo>
                      <a:pt x="76" y="12"/>
                      <a:pt x="87" y="6"/>
                      <a:pt x="100" y="6"/>
                    </a:cubicBezTo>
                    <a:cubicBezTo>
                      <a:pt x="119" y="6"/>
                      <a:pt x="135" y="21"/>
                      <a:pt x="135" y="40"/>
                    </a:cubicBezTo>
                    <a:cubicBezTo>
                      <a:pt x="135" y="41"/>
                      <a:pt x="135" y="42"/>
                      <a:pt x="134" y="43"/>
                    </a:cubicBezTo>
                    <a:cubicBezTo>
                      <a:pt x="134" y="45"/>
                      <a:pt x="135" y="46"/>
                      <a:pt x="136" y="46"/>
                    </a:cubicBezTo>
                    <a:cubicBezTo>
                      <a:pt x="147" y="50"/>
                      <a:pt x="154" y="60"/>
                      <a:pt x="154" y="72"/>
                    </a:cubicBezTo>
                    <a:cubicBezTo>
                      <a:pt x="154" y="87"/>
                      <a:pt x="142" y="99"/>
                      <a:pt x="128" y="99"/>
                    </a:cubicBezTo>
                    <a:close/>
                    <a:moveTo>
                      <a:pt x="186" y="33"/>
                    </a:moveTo>
                    <a:cubicBezTo>
                      <a:pt x="185" y="18"/>
                      <a:pt x="172" y="6"/>
                      <a:pt x="157" y="6"/>
                    </a:cubicBezTo>
                    <a:cubicBezTo>
                      <a:pt x="150" y="6"/>
                      <a:pt x="144" y="9"/>
                      <a:pt x="139" y="13"/>
                    </a:cubicBezTo>
                    <a:cubicBezTo>
                      <a:pt x="138" y="14"/>
                      <a:pt x="137" y="16"/>
                      <a:pt x="138" y="17"/>
                    </a:cubicBezTo>
                    <a:cubicBezTo>
                      <a:pt x="140" y="18"/>
                      <a:pt x="141" y="19"/>
                      <a:pt x="143" y="17"/>
                    </a:cubicBezTo>
                    <a:cubicBezTo>
                      <a:pt x="147" y="14"/>
                      <a:pt x="152" y="12"/>
                      <a:pt x="157" y="12"/>
                    </a:cubicBezTo>
                    <a:cubicBezTo>
                      <a:pt x="170" y="12"/>
                      <a:pt x="180" y="22"/>
                      <a:pt x="180" y="35"/>
                    </a:cubicBezTo>
                    <a:cubicBezTo>
                      <a:pt x="180" y="36"/>
                      <a:pt x="180" y="38"/>
                      <a:pt x="182" y="38"/>
                    </a:cubicBezTo>
                    <a:cubicBezTo>
                      <a:pt x="190" y="42"/>
                      <a:pt x="196" y="51"/>
                      <a:pt x="196" y="61"/>
                    </a:cubicBezTo>
                    <a:cubicBezTo>
                      <a:pt x="196" y="74"/>
                      <a:pt x="186" y="85"/>
                      <a:pt x="173" y="85"/>
                    </a:cubicBezTo>
                    <a:cubicBezTo>
                      <a:pt x="163" y="85"/>
                      <a:pt x="163" y="85"/>
                      <a:pt x="163" y="85"/>
                    </a:cubicBezTo>
                    <a:cubicBezTo>
                      <a:pt x="162" y="85"/>
                      <a:pt x="160" y="87"/>
                      <a:pt x="160" y="88"/>
                    </a:cubicBezTo>
                    <a:cubicBezTo>
                      <a:pt x="160" y="90"/>
                      <a:pt x="162" y="91"/>
                      <a:pt x="163" y="91"/>
                    </a:cubicBezTo>
                    <a:cubicBezTo>
                      <a:pt x="173" y="91"/>
                      <a:pt x="173" y="91"/>
                      <a:pt x="173" y="91"/>
                    </a:cubicBezTo>
                    <a:cubicBezTo>
                      <a:pt x="189" y="91"/>
                      <a:pt x="202" y="78"/>
                      <a:pt x="202" y="61"/>
                    </a:cubicBezTo>
                    <a:cubicBezTo>
                      <a:pt x="202" y="49"/>
                      <a:pt x="196" y="38"/>
                      <a:pt x="186" y="3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" name="Freeform 18"/>
              <p:cNvSpPr>
                <a:spLocks noEditPoints="1"/>
              </p:cNvSpPr>
              <p:nvPr/>
            </p:nvSpPr>
            <p:spPr bwMode="auto">
              <a:xfrm>
                <a:off x="-658" y="7321"/>
                <a:ext cx="439" cy="290"/>
              </a:xfrm>
              <a:custGeom>
                <a:avLst/>
                <a:gdLst>
                  <a:gd name="T0" fmla="*/ 163 w 186"/>
                  <a:gd name="T1" fmla="*/ 49 h 123"/>
                  <a:gd name="T2" fmla="*/ 164 w 186"/>
                  <a:gd name="T3" fmla="*/ 47 h 123"/>
                  <a:gd name="T4" fmla="*/ 116 w 186"/>
                  <a:gd name="T5" fmla="*/ 0 h 123"/>
                  <a:gd name="T6" fmla="*/ 77 w 186"/>
                  <a:gd name="T7" fmla="*/ 21 h 123"/>
                  <a:gd name="T8" fmla="*/ 57 w 186"/>
                  <a:gd name="T9" fmla="*/ 15 h 123"/>
                  <a:gd name="T10" fmla="*/ 21 w 186"/>
                  <a:gd name="T11" fmla="*/ 49 h 123"/>
                  <a:gd name="T12" fmla="*/ 0 w 186"/>
                  <a:gd name="T13" fmla="*/ 84 h 123"/>
                  <a:gd name="T14" fmla="*/ 36 w 186"/>
                  <a:gd name="T15" fmla="*/ 123 h 123"/>
                  <a:gd name="T16" fmla="*/ 150 w 186"/>
                  <a:gd name="T17" fmla="*/ 123 h 123"/>
                  <a:gd name="T18" fmla="*/ 186 w 186"/>
                  <a:gd name="T19" fmla="*/ 84 h 123"/>
                  <a:gd name="T20" fmla="*/ 163 w 186"/>
                  <a:gd name="T21" fmla="*/ 49 h 123"/>
                  <a:gd name="T22" fmla="*/ 150 w 186"/>
                  <a:gd name="T23" fmla="*/ 117 h 123"/>
                  <a:gd name="T24" fmla="*/ 36 w 186"/>
                  <a:gd name="T25" fmla="*/ 117 h 123"/>
                  <a:gd name="T26" fmla="*/ 6 w 186"/>
                  <a:gd name="T27" fmla="*/ 84 h 123"/>
                  <a:gd name="T28" fmla="*/ 25 w 186"/>
                  <a:gd name="T29" fmla="*/ 54 h 123"/>
                  <a:gd name="T30" fmla="*/ 27 w 186"/>
                  <a:gd name="T31" fmla="*/ 51 h 123"/>
                  <a:gd name="T32" fmla="*/ 57 w 186"/>
                  <a:gd name="T33" fmla="*/ 21 h 123"/>
                  <a:gd name="T34" fmla="*/ 76 w 186"/>
                  <a:gd name="T35" fmla="*/ 28 h 123"/>
                  <a:gd name="T36" fmla="*/ 79 w 186"/>
                  <a:gd name="T37" fmla="*/ 29 h 123"/>
                  <a:gd name="T38" fmla="*/ 81 w 186"/>
                  <a:gd name="T39" fmla="*/ 27 h 123"/>
                  <a:gd name="T40" fmla="*/ 116 w 186"/>
                  <a:gd name="T41" fmla="*/ 6 h 123"/>
                  <a:gd name="T42" fmla="*/ 158 w 186"/>
                  <a:gd name="T43" fmla="*/ 47 h 123"/>
                  <a:gd name="T44" fmla="*/ 157 w 186"/>
                  <a:gd name="T45" fmla="*/ 51 h 123"/>
                  <a:gd name="T46" fmla="*/ 159 w 186"/>
                  <a:gd name="T47" fmla="*/ 54 h 123"/>
                  <a:gd name="T48" fmla="*/ 180 w 186"/>
                  <a:gd name="T49" fmla="*/ 84 h 123"/>
                  <a:gd name="T50" fmla="*/ 150 w 186"/>
                  <a:gd name="T51" fmla="*/ 11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6" h="123">
                    <a:moveTo>
                      <a:pt x="163" y="49"/>
                    </a:moveTo>
                    <a:cubicBezTo>
                      <a:pt x="164" y="48"/>
                      <a:pt x="164" y="48"/>
                      <a:pt x="164" y="47"/>
                    </a:cubicBezTo>
                    <a:cubicBezTo>
                      <a:pt x="164" y="21"/>
                      <a:pt x="142" y="0"/>
                      <a:pt x="116" y="0"/>
                    </a:cubicBezTo>
                    <a:cubicBezTo>
                      <a:pt x="101" y="0"/>
                      <a:pt x="86" y="8"/>
                      <a:pt x="77" y="21"/>
                    </a:cubicBezTo>
                    <a:cubicBezTo>
                      <a:pt x="71" y="17"/>
                      <a:pt x="64" y="15"/>
                      <a:pt x="57" y="15"/>
                    </a:cubicBezTo>
                    <a:cubicBezTo>
                      <a:pt x="38" y="15"/>
                      <a:pt x="22" y="30"/>
                      <a:pt x="21" y="49"/>
                    </a:cubicBezTo>
                    <a:cubicBezTo>
                      <a:pt x="8" y="56"/>
                      <a:pt x="0" y="69"/>
                      <a:pt x="0" y="84"/>
                    </a:cubicBezTo>
                    <a:cubicBezTo>
                      <a:pt x="0" y="105"/>
                      <a:pt x="16" y="123"/>
                      <a:pt x="36" y="123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70" y="123"/>
                      <a:pt x="186" y="105"/>
                      <a:pt x="186" y="84"/>
                    </a:cubicBezTo>
                    <a:cubicBezTo>
                      <a:pt x="186" y="69"/>
                      <a:pt x="177" y="55"/>
                      <a:pt x="163" y="49"/>
                    </a:cubicBezTo>
                    <a:close/>
                    <a:moveTo>
                      <a:pt x="150" y="117"/>
                    </a:moveTo>
                    <a:cubicBezTo>
                      <a:pt x="36" y="117"/>
                      <a:pt x="36" y="117"/>
                      <a:pt x="36" y="117"/>
                    </a:cubicBezTo>
                    <a:cubicBezTo>
                      <a:pt x="19" y="117"/>
                      <a:pt x="6" y="102"/>
                      <a:pt x="6" y="84"/>
                    </a:cubicBezTo>
                    <a:cubicBezTo>
                      <a:pt x="6" y="71"/>
                      <a:pt x="14" y="59"/>
                      <a:pt x="25" y="54"/>
                    </a:cubicBezTo>
                    <a:cubicBezTo>
                      <a:pt x="26" y="54"/>
                      <a:pt x="27" y="52"/>
                      <a:pt x="27" y="51"/>
                    </a:cubicBezTo>
                    <a:cubicBezTo>
                      <a:pt x="27" y="35"/>
                      <a:pt x="41" y="21"/>
                      <a:pt x="57" y="21"/>
                    </a:cubicBezTo>
                    <a:cubicBezTo>
                      <a:pt x="64" y="21"/>
                      <a:pt x="71" y="23"/>
                      <a:pt x="76" y="28"/>
                    </a:cubicBezTo>
                    <a:cubicBezTo>
                      <a:pt x="77" y="28"/>
                      <a:pt x="78" y="29"/>
                      <a:pt x="79" y="29"/>
                    </a:cubicBezTo>
                    <a:cubicBezTo>
                      <a:pt x="80" y="28"/>
                      <a:pt x="80" y="28"/>
                      <a:pt x="81" y="27"/>
                    </a:cubicBezTo>
                    <a:cubicBezTo>
                      <a:pt x="88" y="14"/>
                      <a:pt x="102" y="6"/>
                      <a:pt x="116" y="6"/>
                    </a:cubicBezTo>
                    <a:cubicBezTo>
                      <a:pt x="139" y="6"/>
                      <a:pt x="158" y="25"/>
                      <a:pt x="158" y="47"/>
                    </a:cubicBezTo>
                    <a:cubicBezTo>
                      <a:pt x="158" y="49"/>
                      <a:pt x="157" y="50"/>
                      <a:pt x="157" y="51"/>
                    </a:cubicBezTo>
                    <a:cubicBezTo>
                      <a:pt x="157" y="52"/>
                      <a:pt x="158" y="53"/>
                      <a:pt x="159" y="54"/>
                    </a:cubicBezTo>
                    <a:cubicBezTo>
                      <a:pt x="172" y="58"/>
                      <a:pt x="180" y="71"/>
                      <a:pt x="180" y="84"/>
                    </a:cubicBezTo>
                    <a:cubicBezTo>
                      <a:pt x="180" y="102"/>
                      <a:pt x="166" y="117"/>
                      <a:pt x="150" y="11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19"/>
              <p:cNvSpPr>
                <a:spLocks noEditPoints="1"/>
              </p:cNvSpPr>
              <p:nvPr/>
            </p:nvSpPr>
            <p:spPr bwMode="auto">
              <a:xfrm>
                <a:off x="7894" y="6616"/>
                <a:ext cx="496" cy="286"/>
              </a:xfrm>
              <a:custGeom>
                <a:avLst/>
                <a:gdLst>
                  <a:gd name="T0" fmla="*/ 39 w 210"/>
                  <a:gd name="T1" fmla="*/ 69 h 121"/>
                  <a:gd name="T2" fmla="*/ 42 w 210"/>
                  <a:gd name="T3" fmla="*/ 72 h 121"/>
                  <a:gd name="T4" fmla="*/ 86 w 210"/>
                  <a:gd name="T5" fmla="*/ 72 h 121"/>
                  <a:gd name="T6" fmla="*/ 89 w 210"/>
                  <a:gd name="T7" fmla="*/ 69 h 121"/>
                  <a:gd name="T8" fmla="*/ 86 w 210"/>
                  <a:gd name="T9" fmla="*/ 66 h 121"/>
                  <a:gd name="T10" fmla="*/ 42 w 210"/>
                  <a:gd name="T11" fmla="*/ 66 h 121"/>
                  <a:gd name="T12" fmla="*/ 39 w 210"/>
                  <a:gd name="T13" fmla="*/ 69 h 121"/>
                  <a:gd name="T14" fmla="*/ 182 w 210"/>
                  <a:gd name="T15" fmla="*/ 20 h 121"/>
                  <a:gd name="T16" fmla="*/ 132 w 210"/>
                  <a:gd name="T17" fmla="*/ 0 h 121"/>
                  <a:gd name="T18" fmla="*/ 86 w 210"/>
                  <a:gd name="T19" fmla="*/ 17 h 121"/>
                  <a:gd name="T20" fmla="*/ 85 w 210"/>
                  <a:gd name="T21" fmla="*/ 20 h 121"/>
                  <a:gd name="T22" fmla="*/ 88 w 210"/>
                  <a:gd name="T23" fmla="*/ 22 h 121"/>
                  <a:gd name="T24" fmla="*/ 101 w 210"/>
                  <a:gd name="T25" fmla="*/ 27 h 121"/>
                  <a:gd name="T26" fmla="*/ 106 w 210"/>
                  <a:gd name="T27" fmla="*/ 44 h 121"/>
                  <a:gd name="T28" fmla="*/ 106 w 210"/>
                  <a:gd name="T29" fmla="*/ 47 h 121"/>
                  <a:gd name="T30" fmla="*/ 109 w 210"/>
                  <a:gd name="T31" fmla="*/ 47 h 121"/>
                  <a:gd name="T32" fmla="*/ 126 w 210"/>
                  <a:gd name="T33" fmla="*/ 52 h 121"/>
                  <a:gd name="T34" fmla="*/ 130 w 210"/>
                  <a:gd name="T35" fmla="*/ 68 h 121"/>
                  <a:gd name="T36" fmla="*/ 130 w 210"/>
                  <a:gd name="T37" fmla="*/ 68 h 121"/>
                  <a:gd name="T38" fmla="*/ 85 w 210"/>
                  <a:gd name="T39" fmla="*/ 113 h 121"/>
                  <a:gd name="T40" fmla="*/ 75 w 210"/>
                  <a:gd name="T41" fmla="*/ 113 h 121"/>
                  <a:gd name="T42" fmla="*/ 71 w 210"/>
                  <a:gd name="T43" fmla="*/ 113 h 121"/>
                  <a:gd name="T44" fmla="*/ 71 w 210"/>
                  <a:gd name="T45" fmla="*/ 118 h 121"/>
                  <a:gd name="T46" fmla="*/ 80 w 210"/>
                  <a:gd name="T47" fmla="*/ 121 h 121"/>
                  <a:gd name="T48" fmla="*/ 89 w 210"/>
                  <a:gd name="T49" fmla="*/ 118 h 121"/>
                  <a:gd name="T50" fmla="*/ 135 w 210"/>
                  <a:gd name="T51" fmla="*/ 72 h 121"/>
                  <a:gd name="T52" fmla="*/ 151 w 210"/>
                  <a:gd name="T53" fmla="*/ 76 h 121"/>
                  <a:gd name="T54" fmla="*/ 155 w 210"/>
                  <a:gd name="T55" fmla="*/ 93 h 121"/>
                  <a:gd name="T56" fmla="*/ 156 w 210"/>
                  <a:gd name="T57" fmla="*/ 96 h 121"/>
                  <a:gd name="T58" fmla="*/ 159 w 210"/>
                  <a:gd name="T59" fmla="*/ 97 h 121"/>
                  <a:gd name="T60" fmla="*/ 175 w 210"/>
                  <a:gd name="T61" fmla="*/ 101 h 121"/>
                  <a:gd name="T62" fmla="*/ 180 w 210"/>
                  <a:gd name="T63" fmla="*/ 114 h 121"/>
                  <a:gd name="T64" fmla="*/ 182 w 210"/>
                  <a:gd name="T65" fmla="*/ 117 h 121"/>
                  <a:gd name="T66" fmla="*/ 183 w 210"/>
                  <a:gd name="T67" fmla="*/ 118 h 121"/>
                  <a:gd name="T68" fmla="*/ 185 w 210"/>
                  <a:gd name="T69" fmla="*/ 117 h 121"/>
                  <a:gd name="T70" fmla="*/ 182 w 210"/>
                  <a:gd name="T71" fmla="*/ 20 h 121"/>
                  <a:gd name="T72" fmla="*/ 180 w 210"/>
                  <a:gd name="T73" fmla="*/ 97 h 121"/>
                  <a:gd name="T74" fmla="*/ 163 w 210"/>
                  <a:gd name="T75" fmla="*/ 90 h 121"/>
                  <a:gd name="T76" fmla="*/ 162 w 210"/>
                  <a:gd name="T77" fmla="*/ 90 h 121"/>
                  <a:gd name="T78" fmla="*/ 155 w 210"/>
                  <a:gd name="T79" fmla="*/ 72 h 121"/>
                  <a:gd name="T80" fmla="*/ 137 w 210"/>
                  <a:gd name="T81" fmla="*/ 65 h 121"/>
                  <a:gd name="T82" fmla="*/ 130 w 210"/>
                  <a:gd name="T83" fmla="*/ 47 h 121"/>
                  <a:gd name="T84" fmla="*/ 112 w 210"/>
                  <a:gd name="T85" fmla="*/ 41 h 121"/>
                  <a:gd name="T86" fmla="*/ 106 w 210"/>
                  <a:gd name="T87" fmla="*/ 23 h 121"/>
                  <a:gd name="T88" fmla="*/ 96 w 210"/>
                  <a:gd name="T89" fmla="*/ 17 h 121"/>
                  <a:gd name="T90" fmla="*/ 132 w 210"/>
                  <a:gd name="T91" fmla="*/ 6 h 121"/>
                  <a:gd name="T92" fmla="*/ 178 w 210"/>
                  <a:gd name="T93" fmla="*/ 25 h 121"/>
                  <a:gd name="T94" fmla="*/ 185 w 210"/>
                  <a:gd name="T95" fmla="*/ 107 h 121"/>
                  <a:gd name="T96" fmla="*/ 180 w 210"/>
                  <a:gd name="T97" fmla="*/ 97 h 121"/>
                  <a:gd name="T98" fmla="*/ 19 w 210"/>
                  <a:gd name="T99" fmla="*/ 54 h 121"/>
                  <a:gd name="T100" fmla="*/ 74 w 210"/>
                  <a:gd name="T101" fmla="*/ 54 h 121"/>
                  <a:gd name="T102" fmla="*/ 77 w 210"/>
                  <a:gd name="T103" fmla="*/ 51 h 121"/>
                  <a:gd name="T104" fmla="*/ 74 w 210"/>
                  <a:gd name="T105" fmla="*/ 48 h 121"/>
                  <a:gd name="T106" fmla="*/ 19 w 210"/>
                  <a:gd name="T107" fmla="*/ 48 h 121"/>
                  <a:gd name="T108" fmla="*/ 16 w 210"/>
                  <a:gd name="T109" fmla="*/ 51 h 121"/>
                  <a:gd name="T110" fmla="*/ 19 w 210"/>
                  <a:gd name="T111" fmla="*/ 54 h 121"/>
                  <a:gd name="T112" fmla="*/ 66 w 210"/>
                  <a:gd name="T113" fmla="*/ 83 h 121"/>
                  <a:gd name="T114" fmla="*/ 3 w 210"/>
                  <a:gd name="T115" fmla="*/ 83 h 121"/>
                  <a:gd name="T116" fmla="*/ 0 w 210"/>
                  <a:gd name="T117" fmla="*/ 86 h 121"/>
                  <a:gd name="T118" fmla="*/ 3 w 210"/>
                  <a:gd name="T119" fmla="*/ 89 h 121"/>
                  <a:gd name="T120" fmla="*/ 66 w 210"/>
                  <a:gd name="T121" fmla="*/ 89 h 121"/>
                  <a:gd name="T122" fmla="*/ 69 w 210"/>
                  <a:gd name="T123" fmla="*/ 86 h 121"/>
                  <a:gd name="T124" fmla="*/ 66 w 210"/>
                  <a:gd name="T125" fmla="*/ 83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0" h="121">
                    <a:moveTo>
                      <a:pt x="39" y="69"/>
                    </a:moveTo>
                    <a:cubicBezTo>
                      <a:pt x="39" y="70"/>
                      <a:pt x="40" y="72"/>
                      <a:pt x="42" y="72"/>
                    </a:cubicBezTo>
                    <a:cubicBezTo>
                      <a:pt x="86" y="72"/>
                      <a:pt x="86" y="72"/>
                      <a:pt x="86" y="72"/>
                    </a:cubicBezTo>
                    <a:cubicBezTo>
                      <a:pt x="88" y="72"/>
                      <a:pt x="89" y="70"/>
                      <a:pt x="89" y="69"/>
                    </a:cubicBezTo>
                    <a:cubicBezTo>
                      <a:pt x="89" y="67"/>
                      <a:pt x="88" y="66"/>
                      <a:pt x="86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0" y="66"/>
                      <a:pt x="39" y="67"/>
                      <a:pt x="39" y="69"/>
                    </a:cubicBezTo>
                    <a:close/>
                    <a:moveTo>
                      <a:pt x="182" y="20"/>
                    </a:moveTo>
                    <a:cubicBezTo>
                      <a:pt x="169" y="7"/>
                      <a:pt x="151" y="0"/>
                      <a:pt x="132" y="0"/>
                    </a:cubicBezTo>
                    <a:cubicBezTo>
                      <a:pt x="115" y="0"/>
                      <a:pt x="98" y="6"/>
                      <a:pt x="86" y="17"/>
                    </a:cubicBezTo>
                    <a:cubicBezTo>
                      <a:pt x="85" y="18"/>
                      <a:pt x="84" y="19"/>
                      <a:pt x="85" y="20"/>
                    </a:cubicBezTo>
                    <a:cubicBezTo>
                      <a:pt x="85" y="21"/>
                      <a:pt x="87" y="22"/>
                      <a:pt x="88" y="22"/>
                    </a:cubicBezTo>
                    <a:cubicBezTo>
                      <a:pt x="93" y="22"/>
                      <a:pt x="98" y="23"/>
                      <a:pt x="101" y="27"/>
                    </a:cubicBezTo>
                    <a:cubicBezTo>
                      <a:pt x="106" y="31"/>
                      <a:pt x="107" y="38"/>
                      <a:pt x="106" y="44"/>
                    </a:cubicBezTo>
                    <a:cubicBezTo>
                      <a:pt x="105" y="45"/>
                      <a:pt x="106" y="46"/>
                      <a:pt x="106" y="47"/>
                    </a:cubicBezTo>
                    <a:cubicBezTo>
                      <a:pt x="107" y="47"/>
                      <a:pt x="108" y="48"/>
                      <a:pt x="109" y="47"/>
                    </a:cubicBezTo>
                    <a:cubicBezTo>
                      <a:pt x="115" y="46"/>
                      <a:pt x="122" y="47"/>
                      <a:pt x="126" y="52"/>
                    </a:cubicBezTo>
                    <a:cubicBezTo>
                      <a:pt x="130" y="56"/>
                      <a:pt x="132" y="62"/>
                      <a:pt x="130" y="68"/>
                    </a:cubicBezTo>
                    <a:cubicBezTo>
                      <a:pt x="130" y="68"/>
                      <a:pt x="130" y="68"/>
                      <a:pt x="130" y="68"/>
                    </a:cubicBezTo>
                    <a:cubicBezTo>
                      <a:pt x="85" y="113"/>
                      <a:pt x="85" y="113"/>
                      <a:pt x="85" y="113"/>
                    </a:cubicBezTo>
                    <a:cubicBezTo>
                      <a:pt x="83" y="116"/>
                      <a:pt x="78" y="116"/>
                      <a:pt x="75" y="113"/>
                    </a:cubicBezTo>
                    <a:cubicBezTo>
                      <a:pt x="74" y="112"/>
                      <a:pt x="72" y="112"/>
                      <a:pt x="71" y="113"/>
                    </a:cubicBezTo>
                    <a:cubicBezTo>
                      <a:pt x="70" y="115"/>
                      <a:pt x="70" y="116"/>
                      <a:pt x="71" y="118"/>
                    </a:cubicBezTo>
                    <a:cubicBezTo>
                      <a:pt x="74" y="120"/>
                      <a:pt x="77" y="121"/>
                      <a:pt x="80" y="121"/>
                    </a:cubicBezTo>
                    <a:cubicBezTo>
                      <a:pt x="84" y="121"/>
                      <a:pt x="87" y="120"/>
                      <a:pt x="89" y="118"/>
                    </a:cubicBezTo>
                    <a:cubicBezTo>
                      <a:pt x="135" y="72"/>
                      <a:pt x="135" y="72"/>
                      <a:pt x="135" y="72"/>
                    </a:cubicBezTo>
                    <a:cubicBezTo>
                      <a:pt x="141" y="71"/>
                      <a:pt x="147" y="72"/>
                      <a:pt x="151" y="76"/>
                    </a:cubicBezTo>
                    <a:cubicBezTo>
                      <a:pt x="155" y="81"/>
                      <a:pt x="157" y="87"/>
                      <a:pt x="155" y="93"/>
                    </a:cubicBezTo>
                    <a:cubicBezTo>
                      <a:pt x="155" y="94"/>
                      <a:pt x="155" y="95"/>
                      <a:pt x="156" y="96"/>
                    </a:cubicBezTo>
                    <a:cubicBezTo>
                      <a:pt x="156" y="97"/>
                      <a:pt x="158" y="97"/>
                      <a:pt x="159" y="97"/>
                    </a:cubicBezTo>
                    <a:cubicBezTo>
                      <a:pt x="165" y="95"/>
                      <a:pt x="171" y="97"/>
                      <a:pt x="175" y="101"/>
                    </a:cubicBezTo>
                    <a:cubicBezTo>
                      <a:pt x="179" y="104"/>
                      <a:pt x="181" y="109"/>
                      <a:pt x="180" y="114"/>
                    </a:cubicBezTo>
                    <a:cubicBezTo>
                      <a:pt x="180" y="116"/>
                      <a:pt x="181" y="117"/>
                      <a:pt x="182" y="117"/>
                    </a:cubicBezTo>
                    <a:cubicBezTo>
                      <a:pt x="182" y="118"/>
                      <a:pt x="183" y="118"/>
                      <a:pt x="183" y="118"/>
                    </a:cubicBezTo>
                    <a:cubicBezTo>
                      <a:pt x="184" y="118"/>
                      <a:pt x="185" y="117"/>
                      <a:pt x="185" y="117"/>
                    </a:cubicBezTo>
                    <a:cubicBezTo>
                      <a:pt x="210" y="89"/>
                      <a:pt x="208" y="47"/>
                      <a:pt x="182" y="20"/>
                    </a:cubicBezTo>
                    <a:close/>
                    <a:moveTo>
                      <a:pt x="180" y="97"/>
                    </a:moveTo>
                    <a:cubicBezTo>
                      <a:pt x="175" y="92"/>
                      <a:pt x="170" y="90"/>
                      <a:pt x="163" y="90"/>
                    </a:cubicBezTo>
                    <a:cubicBezTo>
                      <a:pt x="163" y="90"/>
                      <a:pt x="162" y="90"/>
                      <a:pt x="162" y="90"/>
                    </a:cubicBezTo>
                    <a:cubicBezTo>
                      <a:pt x="162" y="83"/>
                      <a:pt x="160" y="77"/>
                      <a:pt x="155" y="72"/>
                    </a:cubicBezTo>
                    <a:cubicBezTo>
                      <a:pt x="150" y="67"/>
                      <a:pt x="144" y="65"/>
                      <a:pt x="137" y="65"/>
                    </a:cubicBezTo>
                    <a:cubicBezTo>
                      <a:pt x="137" y="59"/>
                      <a:pt x="135" y="52"/>
                      <a:pt x="130" y="47"/>
                    </a:cubicBezTo>
                    <a:cubicBezTo>
                      <a:pt x="126" y="43"/>
                      <a:pt x="119" y="40"/>
                      <a:pt x="112" y="41"/>
                    </a:cubicBezTo>
                    <a:cubicBezTo>
                      <a:pt x="113" y="34"/>
                      <a:pt x="110" y="28"/>
                      <a:pt x="106" y="23"/>
                    </a:cubicBezTo>
                    <a:cubicBezTo>
                      <a:pt x="103" y="20"/>
                      <a:pt x="99" y="18"/>
                      <a:pt x="96" y="17"/>
                    </a:cubicBezTo>
                    <a:cubicBezTo>
                      <a:pt x="106" y="10"/>
                      <a:pt x="119" y="6"/>
                      <a:pt x="132" y="6"/>
                    </a:cubicBezTo>
                    <a:cubicBezTo>
                      <a:pt x="149" y="6"/>
                      <a:pt x="165" y="12"/>
                      <a:pt x="178" y="25"/>
                    </a:cubicBezTo>
                    <a:cubicBezTo>
                      <a:pt x="200" y="47"/>
                      <a:pt x="203" y="82"/>
                      <a:pt x="185" y="107"/>
                    </a:cubicBezTo>
                    <a:cubicBezTo>
                      <a:pt x="184" y="103"/>
                      <a:pt x="182" y="100"/>
                      <a:pt x="180" y="97"/>
                    </a:cubicBezTo>
                    <a:close/>
                    <a:moveTo>
                      <a:pt x="19" y="54"/>
                    </a:moveTo>
                    <a:cubicBezTo>
                      <a:pt x="74" y="54"/>
                      <a:pt x="74" y="54"/>
                      <a:pt x="74" y="54"/>
                    </a:cubicBezTo>
                    <a:cubicBezTo>
                      <a:pt x="75" y="54"/>
                      <a:pt x="77" y="53"/>
                      <a:pt x="77" y="51"/>
                    </a:cubicBezTo>
                    <a:cubicBezTo>
                      <a:pt x="77" y="49"/>
                      <a:pt x="75" y="48"/>
                      <a:pt x="74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7" y="48"/>
                      <a:pt x="16" y="49"/>
                      <a:pt x="16" y="51"/>
                    </a:cubicBezTo>
                    <a:cubicBezTo>
                      <a:pt x="16" y="53"/>
                      <a:pt x="17" y="54"/>
                      <a:pt x="19" y="54"/>
                    </a:cubicBezTo>
                    <a:close/>
                    <a:moveTo>
                      <a:pt x="66" y="83"/>
                    </a:moveTo>
                    <a:cubicBezTo>
                      <a:pt x="3" y="83"/>
                      <a:pt x="3" y="83"/>
                      <a:pt x="3" y="83"/>
                    </a:cubicBezTo>
                    <a:cubicBezTo>
                      <a:pt x="1" y="83"/>
                      <a:pt x="0" y="84"/>
                      <a:pt x="0" y="86"/>
                    </a:cubicBezTo>
                    <a:cubicBezTo>
                      <a:pt x="0" y="88"/>
                      <a:pt x="1" y="89"/>
                      <a:pt x="3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8" y="89"/>
                      <a:pt x="69" y="88"/>
                      <a:pt x="69" y="86"/>
                    </a:cubicBezTo>
                    <a:cubicBezTo>
                      <a:pt x="69" y="84"/>
                      <a:pt x="68" y="83"/>
                      <a:pt x="66" y="8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20"/>
              <p:cNvSpPr>
                <a:spLocks noEditPoints="1"/>
              </p:cNvSpPr>
              <p:nvPr/>
            </p:nvSpPr>
            <p:spPr bwMode="auto">
              <a:xfrm>
                <a:off x="7199" y="6605"/>
                <a:ext cx="459" cy="309"/>
              </a:xfrm>
              <a:custGeom>
                <a:avLst/>
                <a:gdLst>
                  <a:gd name="T0" fmla="*/ 110 w 194"/>
                  <a:gd name="T1" fmla="*/ 0 h 131"/>
                  <a:gd name="T2" fmla="*/ 59 w 194"/>
                  <a:gd name="T3" fmla="*/ 22 h 131"/>
                  <a:gd name="T4" fmla="*/ 77 w 194"/>
                  <a:gd name="T5" fmla="*/ 29 h 131"/>
                  <a:gd name="T6" fmla="*/ 82 w 194"/>
                  <a:gd name="T7" fmla="*/ 50 h 131"/>
                  <a:gd name="T8" fmla="*/ 103 w 194"/>
                  <a:gd name="T9" fmla="*/ 56 h 131"/>
                  <a:gd name="T10" fmla="*/ 108 w 194"/>
                  <a:gd name="T11" fmla="*/ 74 h 131"/>
                  <a:gd name="T12" fmla="*/ 48 w 194"/>
                  <a:gd name="T13" fmla="*/ 123 h 131"/>
                  <a:gd name="T14" fmla="*/ 44 w 194"/>
                  <a:gd name="T15" fmla="*/ 127 h 131"/>
                  <a:gd name="T16" fmla="*/ 63 w 194"/>
                  <a:gd name="T17" fmla="*/ 127 h 131"/>
                  <a:gd name="T18" fmla="*/ 130 w 194"/>
                  <a:gd name="T19" fmla="*/ 82 h 131"/>
                  <a:gd name="T20" fmla="*/ 136 w 194"/>
                  <a:gd name="T21" fmla="*/ 104 h 131"/>
                  <a:gd name="T22" fmla="*/ 157 w 194"/>
                  <a:gd name="T23" fmla="*/ 109 h 131"/>
                  <a:gd name="T24" fmla="*/ 164 w 194"/>
                  <a:gd name="T25" fmla="*/ 127 h 131"/>
                  <a:gd name="T26" fmla="*/ 168 w 194"/>
                  <a:gd name="T27" fmla="*/ 126 h 131"/>
                  <a:gd name="T28" fmla="*/ 161 w 194"/>
                  <a:gd name="T29" fmla="*/ 105 h 131"/>
                  <a:gd name="T30" fmla="*/ 142 w 194"/>
                  <a:gd name="T31" fmla="*/ 98 h 131"/>
                  <a:gd name="T32" fmla="*/ 115 w 194"/>
                  <a:gd name="T33" fmla="*/ 71 h 131"/>
                  <a:gd name="T34" fmla="*/ 88 w 194"/>
                  <a:gd name="T35" fmla="*/ 44 h 131"/>
                  <a:gd name="T36" fmla="*/ 69 w 194"/>
                  <a:gd name="T37" fmla="*/ 18 h 131"/>
                  <a:gd name="T38" fmla="*/ 160 w 194"/>
                  <a:gd name="T39" fmla="*/ 26 h 131"/>
                  <a:gd name="T40" fmla="*/ 161 w 194"/>
                  <a:gd name="T41" fmla="*/ 105 h 131"/>
                  <a:gd name="T42" fmla="*/ 86 w 194"/>
                  <a:gd name="T43" fmla="*/ 72 h 131"/>
                  <a:gd name="T44" fmla="*/ 86 w 194"/>
                  <a:gd name="T45" fmla="*/ 66 h 131"/>
                  <a:gd name="T46" fmla="*/ 6 w 194"/>
                  <a:gd name="T47" fmla="*/ 55 h 131"/>
                  <a:gd name="T48" fmla="*/ 26 w 194"/>
                  <a:gd name="T49" fmla="*/ 55 h 131"/>
                  <a:gd name="T50" fmla="*/ 32 w 194"/>
                  <a:gd name="T51" fmla="*/ 55 h 131"/>
                  <a:gd name="T52" fmla="*/ 0 w 194"/>
                  <a:gd name="T53" fmla="*/ 55 h 131"/>
                  <a:gd name="T54" fmla="*/ 29 w 194"/>
                  <a:gd name="T55" fmla="*/ 94 h 131"/>
                  <a:gd name="T56" fmla="*/ 16 w 194"/>
                  <a:gd name="T57" fmla="*/ 107 h 131"/>
                  <a:gd name="T58" fmla="*/ 16 w 194"/>
                  <a:gd name="T59" fmla="*/ 86 h 131"/>
                  <a:gd name="T60" fmla="*/ 58 w 194"/>
                  <a:gd name="T61" fmla="*/ 83 h 131"/>
                  <a:gd name="T62" fmla="*/ 16 w 194"/>
                  <a:gd name="T63" fmla="*/ 80 h 131"/>
                  <a:gd name="T64" fmla="*/ 16 w 194"/>
                  <a:gd name="T65" fmla="*/ 113 h 131"/>
                  <a:gd name="T66" fmla="*/ 29 w 194"/>
                  <a:gd name="T67" fmla="*/ 94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4" h="131">
                    <a:moveTo>
                      <a:pt x="164" y="22"/>
                    </a:moveTo>
                    <a:cubicBezTo>
                      <a:pt x="149" y="8"/>
                      <a:pt x="130" y="0"/>
                      <a:pt x="110" y="0"/>
                    </a:cubicBezTo>
                    <a:cubicBezTo>
                      <a:pt x="91" y="0"/>
                      <a:pt x="73" y="6"/>
                      <a:pt x="60" y="18"/>
                    </a:cubicBezTo>
                    <a:cubicBezTo>
                      <a:pt x="59" y="19"/>
                      <a:pt x="58" y="20"/>
                      <a:pt x="59" y="22"/>
                    </a:cubicBezTo>
                    <a:cubicBezTo>
                      <a:pt x="59" y="23"/>
                      <a:pt x="61" y="24"/>
                      <a:pt x="62" y="23"/>
                    </a:cubicBezTo>
                    <a:cubicBezTo>
                      <a:pt x="67" y="23"/>
                      <a:pt x="73" y="25"/>
                      <a:pt x="77" y="29"/>
                    </a:cubicBezTo>
                    <a:cubicBezTo>
                      <a:pt x="81" y="34"/>
                      <a:pt x="83" y="41"/>
                      <a:pt x="81" y="47"/>
                    </a:cubicBezTo>
                    <a:cubicBezTo>
                      <a:pt x="81" y="48"/>
                      <a:pt x="81" y="49"/>
                      <a:pt x="82" y="50"/>
                    </a:cubicBezTo>
                    <a:cubicBezTo>
                      <a:pt x="83" y="51"/>
                      <a:pt x="84" y="51"/>
                      <a:pt x="85" y="51"/>
                    </a:cubicBezTo>
                    <a:cubicBezTo>
                      <a:pt x="91" y="49"/>
                      <a:pt x="99" y="51"/>
                      <a:pt x="103" y="56"/>
                    </a:cubicBezTo>
                    <a:cubicBezTo>
                      <a:pt x="108" y="60"/>
                      <a:pt x="110" y="68"/>
                      <a:pt x="108" y="74"/>
                    </a:cubicBezTo>
                    <a:cubicBezTo>
                      <a:pt x="108" y="74"/>
                      <a:pt x="108" y="74"/>
                      <a:pt x="108" y="74"/>
                    </a:cubicBezTo>
                    <a:cubicBezTo>
                      <a:pt x="59" y="123"/>
                      <a:pt x="59" y="123"/>
                      <a:pt x="59" y="123"/>
                    </a:cubicBezTo>
                    <a:cubicBezTo>
                      <a:pt x="56" y="126"/>
                      <a:pt x="51" y="126"/>
                      <a:pt x="48" y="123"/>
                    </a:cubicBezTo>
                    <a:cubicBezTo>
                      <a:pt x="47" y="122"/>
                      <a:pt x="45" y="122"/>
                      <a:pt x="44" y="123"/>
                    </a:cubicBezTo>
                    <a:cubicBezTo>
                      <a:pt x="43" y="124"/>
                      <a:pt x="43" y="126"/>
                      <a:pt x="44" y="127"/>
                    </a:cubicBezTo>
                    <a:cubicBezTo>
                      <a:pt x="46" y="130"/>
                      <a:pt x="50" y="131"/>
                      <a:pt x="53" y="131"/>
                    </a:cubicBezTo>
                    <a:cubicBezTo>
                      <a:pt x="57" y="131"/>
                      <a:pt x="61" y="130"/>
                      <a:pt x="63" y="127"/>
                    </a:cubicBezTo>
                    <a:cubicBezTo>
                      <a:pt x="113" y="77"/>
                      <a:pt x="113" y="77"/>
                      <a:pt x="113" y="77"/>
                    </a:cubicBezTo>
                    <a:cubicBezTo>
                      <a:pt x="119" y="76"/>
                      <a:pt x="126" y="78"/>
                      <a:pt x="130" y="82"/>
                    </a:cubicBezTo>
                    <a:cubicBezTo>
                      <a:pt x="135" y="87"/>
                      <a:pt x="137" y="94"/>
                      <a:pt x="135" y="101"/>
                    </a:cubicBezTo>
                    <a:cubicBezTo>
                      <a:pt x="135" y="102"/>
                      <a:pt x="135" y="103"/>
                      <a:pt x="136" y="104"/>
                    </a:cubicBezTo>
                    <a:cubicBezTo>
                      <a:pt x="136" y="105"/>
                      <a:pt x="138" y="105"/>
                      <a:pt x="139" y="105"/>
                    </a:cubicBezTo>
                    <a:cubicBezTo>
                      <a:pt x="145" y="103"/>
                      <a:pt x="152" y="105"/>
                      <a:pt x="157" y="109"/>
                    </a:cubicBezTo>
                    <a:cubicBezTo>
                      <a:pt x="161" y="113"/>
                      <a:pt x="163" y="119"/>
                      <a:pt x="162" y="124"/>
                    </a:cubicBezTo>
                    <a:cubicBezTo>
                      <a:pt x="162" y="125"/>
                      <a:pt x="163" y="127"/>
                      <a:pt x="164" y="127"/>
                    </a:cubicBezTo>
                    <a:cubicBezTo>
                      <a:pt x="165" y="127"/>
                      <a:pt x="165" y="127"/>
                      <a:pt x="165" y="127"/>
                    </a:cubicBezTo>
                    <a:cubicBezTo>
                      <a:pt x="166" y="127"/>
                      <a:pt x="167" y="127"/>
                      <a:pt x="168" y="126"/>
                    </a:cubicBezTo>
                    <a:cubicBezTo>
                      <a:pt x="194" y="96"/>
                      <a:pt x="192" y="50"/>
                      <a:pt x="164" y="22"/>
                    </a:cubicBezTo>
                    <a:close/>
                    <a:moveTo>
                      <a:pt x="161" y="105"/>
                    </a:moveTo>
                    <a:cubicBezTo>
                      <a:pt x="157" y="100"/>
                      <a:pt x="150" y="98"/>
                      <a:pt x="144" y="98"/>
                    </a:cubicBezTo>
                    <a:cubicBezTo>
                      <a:pt x="143" y="98"/>
                      <a:pt x="142" y="98"/>
                      <a:pt x="142" y="98"/>
                    </a:cubicBezTo>
                    <a:cubicBezTo>
                      <a:pt x="142" y="91"/>
                      <a:pt x="140" y="83"/>
                      <a:pt x="134" y="78"/>
                    </a:cubicBezTo>
                    <a:cubicBezTo>
                      <a:pt x="129" y="73"/>
                      <a:pt x="122" y="71"/>
                      <a:pt x="115" y="71"/>
                    </a:cubicBezTo>
                    <a:cubicBezTo>
                      <a:pt x="115" y="64"/>
                      <a:pt x="113" y="57"/>
                      <a:pt x="108" y="51"/>
                    </a:cubicBezTo>
                    <a:cubicBezTo>
                      <a:pt x="102" y="46"/>
                      <a:pt x="95" y="44"/>
                      <a:pt x="88" y="44"/>
                    </a:cubicBezTo>
                    <a:cubicBezTo>
                      <a:pt x="89" y="37"/>
                      <a:pt x="86" y="30"/>
                      <a:pt x="81" y="25"/>
                    </a:cubicBezTo>
                    <a:cubicBezTo>
                      <a:pt x="78" y="21"/>
                      <a:pt x="74" y="19"/>
                      <a:pt x="69" y="18"/>
                    </a:cubicBezTo>
                    <a:cubicBezTo>
                      <a:pt x="81" y="10"/>
                      <a:pt x="95" y="6"/>
                      <a:pt x="110" y="6"/>
                    </a:cubicBezTo>
                    <a:cubicBezTo>
                      <a:pt x="128" y="6"/>
                      <a:pt x="146" y="13"/>
                      <a:pt x="160" y="26"/>
                    </a:cubicBezTo>
                    <a:cubicBezTo>
                      <a:pt x="184" y="51"/>
                      <a:pt x="187" y="89"/>
                      <a:pt x="168" y="116"/>
                    </a:cubicBezTo>
                    <a:cubicBezTo>
                      <a:pt x="167" y="112"/>
                      <a:pt x="164" y="108"/>
                      <a:pt x="161" y="105"/>
                    </a:cubicBezTo>
                    <a:close/>
                    <a:moveTo>
                      <a:pt x="16" y="72"/>
                    </a:moveTo>
                    <a:cubicBezTo>
                      <a:pt x="86" y="72"/>
                      <a:pt x="86" y="72"/>
                      <a:pt x="86" y="72"/>
                    </a:cubicBezTo>
                    <a:cubicBezTo>
                      <a:pt x="88" y="72"/>
                      <a:pt x="89" y="70"/>
                      <a:pt x="89" y="69"/>
                    </a:cubicBezTo>
                    <a:cubicBezTo>
                      <a:pt x="89" y="67"/>
                      <a:pt x="88" y="66"/>
                      <a:pt x="8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5" y="66"/>
                      <a:pt x="6" y="65"/>
                      <a:pt x="6" y="55"/>
                    </a:cubicBezTo>
                    <a:cubicBezTo>
                      <a:pt x="6" y="49"/>
                      <a:pt x="11" y="45"/>
                      <a:pt x="16" y="45"/>
                    </a:cubicBezTo>
                    <a:cubicBezTo>
                      <a:pt x="22" y="45"/>
                      <a:pt x="26" y="49"/>
                      <a:pt x="26" y="55"/>
                    </a:cubicBezTo>
                    <a:cubicBezTo>
                      <a:pt x="26" y="56"/>
                      <a:pt x="27" y="58"/>
                      <a:pt x="29" y="58"/>
                    </a:cubicBezTo>
                    <a:cubicBezTo>
                      <a:pt x="31" y="58"/>
                      <a:pt x="32" y="56"/>
                      <a:pt x="32" y="55"/>
                    </a:cubicBezTo>
                    <a:cubicBezTo>
                      <a:pt x="32" y="46"/>
                      <a:pt x="25" y="39"/>
                      <a:pt x="16" y="39"/>
                    </a:cubicBezTo>
                    <a:cubicBezTo>
                      <a:pt x="7" y="39"/>
                      <a:pt x="0" y="46"/>
                      <a:pt x="0" y="55"/>
                    </a:cubicBezTo>
                    <a:cubicBezTo>
                      <a:pt x="0" y="67"/>
                      <a:pt x="10" y="71"/>
                      <a:pt x="16" y="72"/>
                    </a:cubicBezTo>
                    <a:close/>
                    <a:moveTo>
                      <a:pt x="29" y="94"/>
                    </a:moveTo>
                    <a:cubicBezTo>
                      <a:pt x="27" y="94"/>
                      <a:pt x="26" y="95"/>
                      <a:pt x="26" y="97"/>
                    </a:cubicBezTo>
                    <a:cubicBezTo>
                      <a:pt x="26" y="102"/>
                      <a:pt x="22" y="107"/>
                      <a:pt x="16" y="107"/>
                    </a:cubicBezTo>
                    <a:cubicBezTo>
                      <a:pt x="11" y="107"/>
                      <a:pt x="6" y="102"/>
                      <a:pt x="6" y="97"/>
                    </a:cubicBezTo>
                    <a:cubicBezTo>
                      <a:pt x="6" y="87"/>
                      <a:pt x="15" y="86"/>
                      <a:pt x="16" y="86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7" y="86"/>
                      <a:pt x="58" y="85"/>
                      <a:pt x="58" y="83"/>
                    </a:cubicBezTo>
                    <a:cubicBezTo>
                      <a:pt x="58" y="81"/>
                      <a:pt x="57" y="80"/>
                      <a:pt x="55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0" y="80"/>
                      <a:pt x="0" y="84"/>
                      <a:pt x="0" y="97"/>
                    </a:cubicBezTo>
                    <a:cubicBezTo>
                      <a:pt x="0" y="106"/>
                      <a:pt x="7" y="113"/>
                      <a:pt x="16" y="113"/>
                    </a:cubicBezTo>
                    <a:cubicBezTo>
                      <a:pt x="25" y="113"/>
                      <a:pt x="32" y="106"/>
                      <a:pt x="32" y="97"/>
                    </a:cubicBezTo>
                    <a:cubicBezTo>
                      <a:pt x="32" y="95"/>
                      <a:pt x="31" y="94"/>
                      <a:pt x="29" y="9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21"/>
              <p:cNvSpPr>
                <a:spLocks noEditPoints="1"/>
              </p:cNvSpPr>
              <p:nvPr/>
            </p:nvSpPr>
            <p:spPr bwMode="auto">
              <a:xfrm>
                <a:off x="6523" y="6501"/>
                <a:ext cx="364" cy="517"/>
              </a:xfrm>
              <a:custGeom>
                <a:avLst/>
                <a:gdLst>
                  <a:gd name="T0" fmla="*/ 122 w 154"/>
                  <a:gd name="T1" fmla="*/ 50 h 219"/>
                  <a:gd name="T2" fmla="*/ 115 w 154"/>
                  <a:gd name="T3" fmla="*/ 47 h 219"/>
                  <a:gd name="T4" fmla="*/ 111 w 154"/>
                  <a:gd name="T5" fmla="*/ 71 h 219"/>
                  <a:gd name="T6" fmla="*/ 122 w 154"/>
                  <a:gd name="T7" fmla="*/ 64 h 219"/>
                  <a:gd name="T8" fmla="*/ 114 w 154"/>
                  <a:gd name="T9" fmla="*/ 64 h 219"/>
                  <a:gd name="T10" fmla="*/ 18 w 154"/>
                  <a:gd name="T11" fmla="*/ 98 h 219"/>
                  <a:gd name="T12" fmla="*/ 13 w 154"/>
                  <a:gd name="T13" fmla="*/ 74 h 219"/>
                  <a:gd name="T14" fmla="*/ 8 w 154"/>
                  <a:gd name="T15" fmla="*/ 74 h 219"/>
                  <a:gd name="T16" fmla="*/ 11 w 154"/>
                  <a:gd name="T17" fmla="*/ 101 h 219"/>
                  <a:gd name="T18" fmla="*/ 15 w 154"/>
                  <a:gd name="T19" fmla="*/ 90 h 219"/>
                  <a:gd name="T20" fmla="*/ 6 w 154"/>
                  <a:gd name="T21" fmla="*/ 90 h 219"/>
                  <a:gd name="T22" fmla="*/ 143 w 154"/>
                  <a:gd name="T23" fmla="*/ 73 h 219"/>
                  <a:gd name="T24" fmla="*/ 139 w 154"/>
                  <a:gd name="T25" fmla="*/ 77 h 219"/>
                  <a:gd name="T26" fmla="*/ 143 w 154"/>
                  <a:gd name="T27" fmla="*/ 101 h 219"/>
                  <a:gd name="T28" fmla="*/ 147 w 154"/>
                  <a:gd name="T29" fmla="*/ 77 h 219"/>
                  <a:gd name="T30" fmla="*/ 139 w 154"/>
                  <a:gd name="T31" fmla="*/ 90 h 219"/>
                  <a:gd name="T32" fmla="*/ 143 w 154"/>
                  <a:gd name="T33" fmla="*/ 95 h 219"/>
                  <a:gd name="T34" fmla="*/ 105 w 154"/>
                  <a:gd name="T35" fmla="*/ 52 h 219"/>
                  <a:gd name="T36" fmla="*/ 95 w 154"/>
                  <a:gd name="T37" fmla="*/ 34 h 219"/>
                  <a:gd name="T38" fmla="*/ 91 w 154"/>
                  <a:gd name="T39" fmla="*/ 38 h 219"/>
                  <a:gd name="T40" fmla="*/ 95 w 154"/>
                  <a:gd name="T41" fmla="*/ 43 h 219"/>
                  <a:gd name="T42" fmla="*/ 95 w 154"/>
                  <a:gd name="T43" fmla="*/ 56 h 219"/>
                  <a:gd name="T44" fmla="*/ 80 w 154"/>
                  <a:gd name="T45" fmla="*/ 28 h 219"/>
                  <a:gd name="T46" fmla="*/ 84 w 154"/>
                  <a:gd name="T47" fmla="*/ 4 h 219"/>
                  <a:gd name="T48" fmla="*/ 80 w 154"/>
                  <a:gd name="T49" fmla="*/ 0 h 219"/>
                  <a:gd name="T50" fmla="*/ 70 w 154"/>
                  <a:gd name="T51" fmla="*/ 18 h 219"/>
                  <a:gd name="T52" fmla="*/ 85 w 154"/>
                  <a:gd name="T53" fmla="*/ 18 h 219"/>
                  <a:gd name="T54" fmla="*/ 76 w 154"/>
                  <a:gd name="T55" fmla="*/ 18 h 219"/>
                  <a:gd name="T56" fmla="*/ 45 w 154"/>
                  <a:gd name="T57" fmla="*/ 71 h 219"/>
                  <a:gd name="T58" fmla="*/ 40 w 154"/>
                  <a:gd name="T59" fmla="*/ 47 h 219"/>
                  <a:gd name="T60" fmla="*/ 27 w 154"/>
                  <a:gd name="T61" fmla="*/ 64 h 219"/>
                  <a:gd name="T62" fmla="*/ 42 w 154"/>
                  <a:gd name="T63" fmla="*/ 64 h 219"/>
                  <a:gd name="T64" fmla="*/ 33 w 154"/>
                  <a:gd name="T65" fmla="*/ 64 h 219"/>
                  <a:gd name="T66" fmla="*/ 74 w 154"/>
                  <a:gd name="T67" fmla="*/ 59 h 219"/>
                  <a:gd name="T68" fmla="*/ 69 w 154"/>
                  <a:gd name="T69" fmla="*/ 36 h 219"/>
                  <a:gd name="T70" fmla="*/ 64 w 154"/>
                  <a:gd name="T71" fmla="*/ 36 h 219"/>
                  <a:gd name="T72" fmla="*/ 66 w 154"/>
                  <a:gd name="T73" fmla="*/ 62 h 219"/>
                  <a:gd name="T74" fmla="*/ 69 w 154"/>
                  <a:gd name="T75" fmla="*/ 55 h 219"/>
                  <a:gd name="T76" fmla="*/ 66 w 154"/>
                  <a:gd name="T77" fmla="*/ 43 h 219"/>
                  <a:gd name="T78" fmla="*/ 7 w 154"/>
                  <a:gd name="T79" fmla="*/ 139 h 219"/>
                  <a:gd name="T80" fmla="*/ 39 w 154"/>
                  <a:gd name="T81" fmla="*/ 141 h 219"/>
                  <a:gd name="T82" fmla="*/ 59 w 154"/>
                  <a:gd name="T83" fmla="*/ 132 h 219"/>
                  <a:gd name="T84" fmla="*/ 74 w 154"/>
                  <a:gd name="T85" fmla="*/ 206 h 219"/>
                  <a:gd name="T86" fmla="*/ 67 w 154"/>
                  <a:gd name="T87" fmla="*/ 219 h 219"/>
                  <a:gd name="T88" fmla="*/ 95 w 154"/>
                  <a:gd name="T89" fmla="*/ 132 h 219"/>
                  <a:gd name="T90" fmla="*/ 112 w 154"/>
                  <a:gd name="T91" fmla="*/ 143 h 219"/>
                  <a:gd name="T92" fmla="*/ 143 w 154"/>
                  <a:gd name="T93" fmla="*/ 138 h 219"/>
                  <a:gd name="T94" fmla="*/ 149 w 154"/>
                  <a:gd name="T95" fmla="*/ 136 h 219"/>
                  <a:gd name="T96" fmla="*/ 130 w 154"/>
                  <a:gd name="T97" fmla="*/ 126 h 219"/>
                  <a:gd name="T98" fmla="*/ 77 w 154"/>
                  <a:gd name="T99" fmla="*/ 134 h 219"/>
                  <a:gd name="T100" fmla="*/ 24 w 154"/>
                  <a:gd name="T101" fmla="*/ 126 h 219"/>
                  <a:gd name="T102" fmla="*/ 142 w 154"/>
                  <a:gd name="T103" fmla="*/ 12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" h="219">
                    <a:moveTo>
                      <a:pt x="118" y="74"/>
                    </a:moveTo>
                    <a:cubicBezTo>
                      <a:pt x="124" y="74"/>
                      <a:pt x="128" y="69"/>
                      <a:pt x="128" y="64"/>
                    </a:cubicBezTo>
                    <a:cubicBezTo>
                      <a:pt x="128" y="60"/>
                      <a:pt x="126" y="56"/>
                      <a:pt x="122" y="50"/>
                    </a:cubicBezTo>
                    <a:cubicBezTo>
                      <a:pt x="121" y="47"/>
                      <a:pt x="121" y="47"/>
                      <a:pt x="121" y="47"/>
                    </a:cubicBezTo>
                    <a:cubicBezTo>
                      <a:pt x="120" y="47"/>
                      <a:pt x="119" y="46"/>
                      <a:pt x="118" y="46"/>
                    </a:cubicBezTo>
                    <a:cubicBezTo>
                      <a:pt x="117" y="46"/>
                      <a:pt x="116" y="47"/>
                      <a:pt x="115" y="47"/>
                    </a:cubicBezTo>
                    <a:cubicBezTo>
                      <a:pt x="114" y="50"/>
                      <a:pt x="114" y="50"/>
                      <a:pt x="114" y="50"/>
                    </a:cubicBezTo>
                    <a:cubicBezTo>
                      <a:pt x="110" y="56"/>
                      <a:pt x="108" y="60"/>
                      <a:pt x="108" y="64"/>
                    </a:cubicBezTo>
                    <a:cubicBezTo>
                      <a:pt x="108" y="66"/>
                      <a:pt x="109" y="69"/>
                      <a:pt x="111" y="71"/>
                    </a:cubicBezTo>
                    <a:cubicBezTo>
                      <a:pt x="113" y="73"/>
                      <a:pt x="115" y="74"/>
                      <a:pt x="118" y="74"/>
                    </a:cubicBezTo>
                    <a:close/>
                    <a:moveTo>
                      <a:pt x="118" y="55"/>
                    </a:moveTo>
                    <a:cubicBezTo>
                      <a:pt x="120" y="58"/>
                      <a:pt x="122" y="62"/>
                      <a:pt x="122" y="64"/>
                    </a:cubicBezTo>
                    <a:cubicBezTo>
                      <a:pt x="122" y="66"/>
                      <a:pt x="120" y="68"/>
                      <a:pt x="118" y="68"/>
                    </a:cubicBezTo>
                    <a:cubicBezTo>
                      <a:pt x="117" y="68"/>
                      <a:pt x="116" y="67"/>
                      <a:pt x="115" y="67"/>
                    </a:cubicBezTo>
                    <a:cubicBezTo>
                      <a:pt x="114" y="66"/>
                      <a:pt x="114" y="65"/>
                      <a:pt x="114" y="64"/>
                    </a:cubicBezTo>
                    <a:cubicBezTo>
                      <a:pt x="114" y="62"/>
                      <a:pt x="116" y="58"/>
                      <a:pt x="118" y="55"/>
                    </a:cubicBezTo>
                    <a:close/>
                    <a:moveTo>
                      <a:pt x="11" y="101"/>
                    </a:moveTo>
                    <a:cubicBezTo>
                      <a:pt x="13" y="101"/>
                      <a:pt x="16" y="100"/>
                      <a:pt x="18" y="98"/>
                    </a:cubicBezTo>
                    <a:cubicBezTo>
                      <a:pt x="20" y="96"/>
                      <a:pt x="21" y="93"/>
                      <a:pt x="21" y="90"/>
                    </a:cubicBezTo>
                    <a:cubicBezTo>
                      <a:pt x="21" y="87"/>
                      <a:pt x="18" y="82"/>
                      <a:pt x="15" y="77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3"/>
                      <a:pt x="12" y="73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3"/>
                      <a:pt x="9" y="73"/>
                      <a:pt x="8" y="74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2" y="83"/>
                      <a:pt x="0" y="87"/>
                      <a:pt x="0" y="90"/>
                    </a:cubicBezTo>
                    <a:cubicBezTo>
                      <a:pt x="0" y="96"/>
                      <a:pt x="5" y="101"/>
                      <a:pt x="11" y="101"/>
                    </a:cubicBezTo>
                    <a:close/>
                    <a:moveTo>
                      <a:pt x="6" y="90"/>
                    </a:moveTo>
                    <a:cubicBezTo>
                      <a:pt x="6" y="89"/>
                      <a:pt x="9" y="84"/>
                      <a:pt x="11" y="81"/>
                    </a:cubicBezTo>
                    <a:cubicBezTo>
                      <a:pt x="12" y="84"/>
                      <a:pt x="15" y="89"/>
                      <a:pt x="15" y="90"/>
                    </a:cubicBezTo>
                    <a:cubicBezTo>
                      <a:pt x="15" y="91"/>
                      <a:pt x="15" y="93"/>
                      <a:pt x="14" y="93"/>
                    </a:cubicBezTo>
                    <a:cubicBezTo>
                      <a:pt x="13" y="94"/>
                      <a:pt x="12" y="95"/>
                      <a:pt x="11" y="95"/>
                    </a:cubicBezTo>
                    <a:cubicBezTo>
                      <a:pt x="8" y="95"/>
                      <a:pt x="6" y="93"/>
                      <a:pt x="6" y="90"/>
                    </a:cubicBezTo>
                    <a:close/>
                    <a:moveTo>
                      <a:pt x="147" y="77"/>
                    </a:moveTo>
                    <a:cubicBezTo>
                      <a:pt x="146" y="74"/>
                      <a:pt x="146" y="74"/>
                      <a:pt x="146" y="74"/>
                    </a:cubicBezTo>
                    <a:cubicBezTo>
                      <a:pt x="145" y="73"/>
                      <a:pt x="144" y="73"/>
                      <a:pt x="143" y="73"/>
                    </a:cubicBezTo>
                    <a:cubicBezTo>
                      <a:pt x="143" y="73"/>
                      <a:pt x="143" y="73"/>
                      <a:pt x="143" y="73"/>
                    </a:cubicBezTo>
                    <a:cubicBezTo>
                      <a:pt x="142" y="73"/>
                      <a:pt x="141" y="73"/>
                      <a:pt x="141" y="74"/>
                    </a:cubicBezTo>
                    <a:cubicBezTo>
                      <a:pt x="139" y="77"/>
                      <a:pt x="139" y="77"/>
                      <a:pt x="139" y="77"/>
                    </a:cubicBezTo>
                    <a:cubicBezTo>
                      <a:pt x="136" y="82"/>
                      <a:pt x="133" y="87"/>
                      <a:pt x="133" y="90"/>
                    </a:cubicBezTo>
                    <a:cubicBezTo>
                      <a:pt x="133" y="93"/>
                      <a:pt x="134" y="96"/>
                      <a:pt x="136" y="98"/>
                    </a:cubicBezTo>
                    <a:cubicBezTo>
                      <a:pt x="138" y="100"/>
                      <a:pt x="140" y="101"/>
                      <a:pt x="143" y="101"/>
                    </a:cubicBezTo>
                    <a:cubicBezTo>
                      <a:pt x="143" y="101"/>
                      <a:pt x="143" y="101"/>
                      <a:pt x="143" y="101"/>
                    </a:cubicBezTo>
                    <a:cubicBezTo>
                      <a:pt x="149" y="101"/>
                      <a:pt x="154" y="96"/>
                      <a:pt x="154" y="90"/>
                    </a:cubicBezTo>
                    <a:cubicBezTo>
                      <a:pt x="154" y="87"/>
                      <a:pt x="151" y="83"/>
                      <a:pt x="147" y="77"/>
                    </a:cubicBezTo>
                    <a:close/>
                    <a:moveTo>
                      <a:pt x="143" y="95"/>
                    </a:moveTo>
                    <a:cubicBezTo>
                      <a:pt x="142" y="95"/>
                      <a:pt x="141" y="94"/>
                      <a:pt x="140" y="93"/>
                    </a:cubicBezTo>
                    <a:cubicBezTo>
                      <a:pt x="139" y="92"/>
                      <a:pt x="139" y="91"/>
                      <a:pt x="139" y="90"/>
                    </a:cubicBezTo>
                    <a:cubicBezTo>
                      <a:pt x="139" y="89"/>
                      <a:pt x="142" y="84"/>
                      <a:pt x="143" y="81"/>
                    </a:cubicBezTo>
                    <a:cubicBezTo>
                      <a:pt x="145" y="84"/>
                      <a:pt x="148" y="89"/>
                      <a:pt x="148" y="90"/>
                    </a:cubicBezTo>
                    <a:cubicBezTo>
                      <a:pt x="148" y="93"/>
                      <a:pt x="146" y="95"/>
                      <a:pt x="143" y="95"/>
                    </a:cubicBezTo>
                    <a:close/>
                    <a:moveTo>
                      <a:pt x="95" y="62"/>
                    </a:moveTo>
                    <a:cubicBezTo>
                      <a:pt x="98" y="62"/>
                      <a:pt x="100" y="61"/>
                      <a:pt x="102" y="59"/>
                    </a:cubicBezTo>
                    <a:cubicBezTo>
                      <a:pt x="104" y="57"/>
                      <a:pt x="105" y="55"/>
                      <a:pt x="105" y="52"/>
                    </a:cubicBezTo>
                    <a:cubicBezTo>
                      <a:pt x="105" y="49"/>
                      <a:pt x="102" y="44"/>
                      <a:pt x="99" y="38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7" y="35"/>
                      <a:pt x="96" y="34"/>
                      <a:pt x="95" y="34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4" y="34"/>
                      <a:pt x="93" y="35"/>
                      <a:pt x="92" y="36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87" y="44"/>
                      <a:pt x="84" y="49"/>
                      <a:pt x="84" y="52"/>
                    </a:cubicBezTo>
                    <a:cubicBezTo>
                      <a:pt x="84" y="58"/>
                      <a:pt x="89" y="62"/>
                      <a:pt x="95" y="62"/>
                    </a:cubicBezTo>
                    <a:close/>
                    <a:moveTo>
                      <a:pt x="95" y="43"/>
                    </a:moveTo>
                    <a:cubicBezTo>
                      <a:pt x="97" y="46"/>
                      <a:pt x="99" y="50"/>
                      <a:pt x="99" y="52"/>
                    </a:cubicBezTo>
                    <a:cubicBezTo>
                      <a:pt x="99" y="53"/>
                      <a:pt x="99" y="54"/>
                      <a:pt x="98" y="55"/>
                    </a:cubicBezTo>
                    <a:cubicBezTo>
                      <a:pt x="97" y="56"/>
                      <a:pt x="96" y="56"/>
                      <a:pt x="95" y="56"/>
                    </a:cubicBezTo>
                    <a:cubicBezTo>
                      <a:pt x="92" y="56"/>
                      <a:pt x="90" y="54"/>
                      <a:pt x="90" y="52"/>
                    </a:cubicBezTo>
                    <a:cubicBezTo>
                      <a:pt x="90" y="51"/>
                      <a:pt x="93" y="46"/>
                      <a:pt x="95" y="43"/>
                    </a:cubicBezTo>
                    <a:close/>
                    <a:moveTo>
                      <a:pt x="80" y="28"/>
                    </a:moveTo>
                    <a:cubicBezTo>
                      <a:pt x="83" y="28"/>
                      <a:pt x="85" y="27"/>
                      <a:pt x="87" y="25"/>
                    </a:cubicBezTo>
                    <a:cubicBezTo>
                      <a:pt x="89" y="23"/>
                      <a:pt x="91" y="20"/>
                      <a:pt x="91" y="18"/>
                    </a:cubicBezTo>
                    <a:cubicBezTo>
                      <a:pt x="91" y="15"/>
                      <a:pt x="88" y="10"/>
                      <a:pt x="84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1"/>
                      <a:pt x="81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8" y="1"/>
                      <a:pt x="78" y="2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2" y="10"/>
                      <a:pt x="70" y="15"/>
                      <a:pt x="70" y="18"/>
                    </a:cubicBezTo>
                    <a:cubicBezTo>
                      <a:pt x="70" y="23"/>
                      <a:pt x="74" y="28"/>
                      <a:pt x="80" y="28"/>
                    </a:cubicBezTo>
                    <a:close/>
                    <a:moveTo>
                      <a:pt x="80" y="9"/>
                    </a:moveTo>
                    <a:cubicBezTo>
                      <a:pt x="82" y="12"/>
                      <a:pt x="84" y="16"/>
                      <a:pt x="85" y="18"/>
                    </a:cubicBezTo>
                    <a:cubicBezTo>
                      <a:pt x="85" y="19"/>
                      <a:pt x="84" y="20"/>
                      <a:pt x="83" y="21"/>
                    </a:cubicBezTo>
                    <a:cubicBezTo>
                      <a:pt x="82" y="22"/>
                      <a:pt x="81" y="22"/>
                      <a:pt x="80" y="22"/>
                    </a:cubicBezTo>
                    <a:cubicBezTo>
                      <a:pt x="78" y="22"/>
                      <a:pt x="76" y="20"/>
                      <a:pt x="76" y="18"/>
                    </a:cubicBezTo>
                    <a:cubicBezTo>
                      <a:pt x="76" y="16"/>
                      <a:pt x="78" y="12"/>
                      <a:pt x="80" y="9"/>
                    </a:cubicBezTo>
                    <a:close/>
                    <a:moveTo>
                      <a:pt x="37" y="74"/>
                    </a:moveTo>
                    <a:cubicBezTo>
                      <a:pt x="40" y="74"/>
                      <a:pt x="43" y="73"/>
                      <a:pt x="45" y="71"/>
                    </a:cubicBezTo>
                    <a:cubicBezTo>
                      <a:pt x="47" y="69"/>
                      <a:pt x="48" y="66"/>
                      <a:pt x="48" y="64"/>
                    </a:cubicBezTo>
                    <a:cubicBezTo>
                      <a:pt x="48" y="61"/>
                      <a:pt x="45" y="57"/>
                      <a:pt x="41" y="50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39" y="46"/>
                      <a:pt x="36" y="46"/>
                      <a:pt x="35" y="47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0" y="56"/>
                      <a:pt x="27" y="60"/>
                      <a:pt x="27" y="64"/>
                    </a:cubicBezTo>
                    <a:cubicBezTo>
                      <a:pt x="27" y="69"/>
                      <a:pt x="31" y="74"/>
                      <a:pt x="37" y="74"/>
                    </a:cubicBezTo>
                    <a:close/>
                    <a:moveTo>
                      <a:pt x="37" y="55"/>
                    </a:moveTo>
                    <a:cubicBezTo>
                      <a:pt x="39" y="58"/>
                      <a:pt x="42" y="62"/>
                      <a:pt x="42" y="64"/>
                    </a:cubicBezTo>
                    <a:cubicBezTo>
                      <a:pt x="42" y="65"/>
                      <a:pt x="41" y="66"/>
                      <a:pt x="40" y="67"/>
                    </a:cubicBezTo>
                    <a:cubicBezTo>
                      <a:pt x="40" y="67"/>
                      <a:pt x="38" y="68"/>
                      <a:pt x="37" y="68"/>
                    </a:cubicBezTo>
                    <a:cubicBezTo>
                      <a:pt x="35" y="68"/>
                      <a:pt x="33" y="66"/>
                      <a:pt x="33" y="64"/>
                    </a:cubicBezTo>
                    <a:cubicBezTo>
                      <a:pt x="33" y="62"/>
                      <a:pt x="35" y="58"/>
                      <a:pt x="37" y="55"/>
                    </a:cubicBezTo>
                    <a:close/>
                    <a:moveTo>
                      <a:pt x="66" y="62"/>
                    </a:moveTo>
                    <a:cubicBezTo>
                      <a:pt x="69" y="62"/>
                      <a:pt x="72" y="61"/>
                      <a:pt x="74" y="59"/>
                    </a:cubicBezTo>
                    <a:cubicBezTo>
                      <a:pt x="76" y="57"/>
                      <a:pt x="77" y="55"/>
                      <a:pt x="77" y="52"/>
                    </a:cubicBezTo>
                    <a:cubicBezTo>
                      <a:pt x="77" y="49"/>
                      <a:pt x="74" y="44"/>
                      <a:pt x="70" y="38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68" y="35"/>
                      <a:pt x="67" y="34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5" y="34"/>
                      <a:pt x="64" y="35"/>
                      <a:pt x="64" y="36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59" y="44"/>
                      <a:pt x="56" y="49"/>
                      <a:pt x="56" y="52"/>
                    </a:cubicBezTo>
                    <a:cubicBezTo>
                      <a:pt x="56" y="58"/>
                      <a:pt x="61" y="62"/>
                      <a:pt x="66" y="62"/>
                    </a:cubicBezTo>
                    <a:close/>
                    <a:moveTo>
                      <a:pt x="66" y="43"/>
                    </a:moveTo>
                    <a:cubicBezTo>
                      <a:pt x="68" y="46"/>
                      <a:pt x="71" y="50"/>
                      <a:pt x="71" y="52"/>
                    </a:cubicBezTo>
                    <a:cubicBezTo>
                      <a:pt x="71" y="53"/>
                      <a:pt x="70" y="54"/>
                      <a:pt x="69" y="55"/>
                    </a:cubicBezTo>
                    <a:cubicBezTo>
                      <a:pt x="69" y="56"/>
                      <a:pt x="67" y="56"/>
                      <a:pt x="66" y="56"/>
                    </a:cubicBezTo>
                    <a:cubicBezTo>
                      <a:pt x="64" y="56"/>
                      <a:pt x="62" y="54"/>
                      <a:pt x="62" y="52"/>
                    </a:cubicBezTo>
                    <a:cubicBezTo>
                      <a:pt x="62" y="51"/>
                      <a:pt x="65" y="46"/>
                      <a:pt x="66" y="43"/>
                    </a:cubicBezTo>
                    <a:close/>
                    <a:moveTo>
                      <a:pt x="77" y="69"/>
                    </a:moveTo>
                    <a:cubicBezTo>
                      <a:pt x="39" y="69"/>
                      <a:pt x="8" y="99"/>
                      <a:pt x="5" y="136"/>
                    </a:cubicBezTo>
                    <a:cubicBezTo>
                      <a:pt x="5" y="137"/>
                      <a:pt x="6" y="138"/>
                      <a:pt x="7" y="139"/>
                    </a:cubicBezTo>
                    <a:cubicBezTo>
                      <a:pt x="8" y="139"/>
                      <a:pt x="10" y="139"/>
                      <a:pt x="11" y="138"/>
                    </a:cubicBezTo>
                    <a:cubicBezTo>
                      <a:pt x="14" y="134"/>
                      <a:pt x="19" y="132"/>
                      <a:pt x="24" y="132"/>
                    </a:cubicBezTo>
                    <a:cubicBezTo>
                      <a:pt x="30" y="132"/>
                      <a:pt x="36" y="135"/>
                      <a:pt x="39" y="141"/>
                    </a:cubicBezTo>
                    <a:cubicBezTo>
                      <a:pt x="39" y="142"/>
                      <a:pt x="40" y="143"/>
                      <a:pt x="41" y="143"/>
                    </a:cubicBezTo>
                    <a:cubicBezTo>
                      <a:pt x="43" y="143"/>
                      <a:pt x="44" y="142"/>
                      <a:pt x="44" y="141"/>
                    </a:cubicBezTo>
                    <a:cubicBezTo>
                      <a:pt x="47" y="135"/>
                      <a:pt x="53" y="132"/>
                      <a:pt x="59" y="132"/>
                    </a:cubicBezTo>
                    <a:cubicBezTo>
                      <a:pt x="66" y="132"/>
                      <a:pt x="71" y="135"/>
                      <a:pt x="74" y="141"/>
                    </a:cubicBezTo>
                    <a:cubicBezTo>
                      <a:pt x="74" y="141"/>
                      <a:pt x="74" y="141"/>
                      <a:pt x="74" y="141"/>
                    </a:cubicBezTo>
                    <a:cubicBezTo>
                      <a:pt x="74" y="206"/>
                      <a:pt x="74" y="206"/>
                      <a:pt x="74" y="206"/>
                    </a:cubicBezTo>
                    <a:cubicBezTo>
                      <a:pt x="74" y="210"/>
                      <a:pt x="71" y="213"/>
                      <a:pt x="67" y="213"/>
                    </a:cubicBezTo>
                    <a:cubicBezTo>
                      <a:pt x="66" y="213"/>
                      <a:pt x="64" y="214"/>
                      <a:pt x="64" y="216"/>
                    </a:cubicBezTo>
                    <a:cubicBezTo>
                      <a:pt x="64" y="218"/>
                      <a:pt x="66" y="219"/>
                      <a:pt x="67" y="219"/>
                    </a:cubicBezTo>
                    <a:cubicBezTo>
                      <a:pt x="74" y="219"/>
                      <a:pt x="80" y="213"/>
                      <a:pt x="80" y="206"/>
                    </a:cubicBezTo>
                    <a:cubicBezTo>
                      <a:pt x="80" y="140"/>
                      <a:pt x="80" y="140"/>
                      <a:pt x="80" y="140"/>
                    </a:cubicBezTo>
                    <a:cubicBezTo>
                      <a:pt x="84" y="135"/>
                      <a:pt x="89" y="132"/>
                      <a:pt x="95" y="132"/>
                    </a:cubicBezTo>
                    <a:cubicBezTo>
                      <a:pt x="101" y="132"/>
                      <a:pt x="107" y="135"/>
                      <a:pt x="110" y="141"/>
                    </a:cubicBezTo>
                    <a:cubicBezTo>
                      <a:pt x="110" y="142"/>
                      <a:pt x="111" y="143"/>
                      <a:pt x="112" y="143"/>
                    </a:cubicBezTo>
                    <a:cubicBezTo>
                      <a:pt x="112" y="143"/>
                      <a:pt x="112" y="143"/>
                      <a:pt x="112" y="143"/>
                    </a:cubicBezTo>
                    <a:cubicBezTo>
                      <a:pt x="114" y="143"/>
                      <a:pt x="115" y="142"/>
                      <a:pt x="115" y="141"/>
                    </a:cubicBezTo>
                    <a:cubicBezTo>
                      <a:pt x="118" y="135"/>
                      <a:pt x="124" y="132"/>
                      <a:pt x="130" y="132"/>
                    </a:cubicBezTo>
                    <a:cubicBezTo>
                      <a:pt x="135" y="132"/>
                      <a:pt x="140" y="134"/>
                      <a:pt x="143" y="138"/>
                    </a:cubicBezTo>
                    <a:cubicBezTo>
                      <a:pt x="144" y="139"/>
                      <a:pt x="145" y="139"/>
                      <a:pt x="146" y="139"/>
                    </a:cubicBezTo>
                    <a:cubicBezTo>
                      <a:pt x="146" y="139"/>
                      <a:pt x="146" y="139"/>
                      <a:pt x="146" y="139"/>
                    </a:cubicBezTo>
                    <a:cubicBezTo>
                      <a:pt x="147" y="139"/>
                      <a:pt x="149" y="138"/>
                      <a:pt x="149" y="136"/>
                    </a:cubicBezTo>
                    <a:cubicBezTo>
                      <a:pt x="149" y="136"/>
                      <a:pt x="149" y="136"/>
                      <a:pt x="149" y="135"/>
                    </a:cubicBezTo>
                    <a:cubicBezTo>
                      <a:pt x="146" y="98"/>
                      <a:pt x="114" y="69"/>
                      <a:pt x="77" y="69"/>
                    </a:cubicBezTo>
                    <a:close/>
                    <a:moveTo>
                      <a:pt x="130" y="126"/>
                    </a:moveTo>
                    <a:cubicBezTo>
                      <a:pt x="123" y="126"/>
                      <a:pt x="117" y="129"/>
                      <a:pt x="112" y="134"/>
                    </a:cubicBezTo>
                    <a:cubicBezTo>
                      <a:pt x="108" y="129"/>
                      <a:pt x="102" y="126"/>
                      <a:pt x="95" y="126"/>
                    </a:cubicBezTo>
                    <a:cubicBezTo>
                      <a:pt x="88" y="126"/>
                      <a:pt x="81" y="129"/>
                      <a:pt x="77" y="134"/>
                    </a:cubicBezTo>
                    <a:cubicBezTo>
                      <a:pt x="73" y="129"/>
                      <a:pt x="66" y="126"/>
                      <a:pt x="59" y="126"/>
                    </a:cubicBezTo>
                    <a:cubicBezTo>
                      <a:pt x="52" y="126"/>
                      <a:pt x="46" y="129"/>
                      <a:pt x="41" y="134"/>
                    </a:cubicBezTo>
                    <a:cubicBezTo>
                      <a:pt x="37" y="129"/>
                      <a:pt x="31" y="126"/>
                      <a:pt x="24" y="126"/>
                    </a:cubicBezTo>
                    <a:cubicBezTo>
                      <a:pt x="20" y="126"/>
                      <a:pt x="16" y="127"/>
                      <a:pt x="12" y="129"/>
                    </a:cubicBezTo>
                    <a:cubicBezTo>
                      <a:pt x="18" y="98"/>
                      <a:pt x="45" y="75"/>
                      <a:pt x="77" y="75"/>
                    </a:cubicBezTo>
                    <a:cubicBezTo>
                      <a:pt x="109" y="75"/>
                      <a:pt x="136" y="98"/>
                      <a:pt x="142" y="129"/>
                    </a:cubicBezTo>
                    <a:cubicBezTo>
                      <a:pt x="138" y="127"/>
                      <a:pt x="134" y="126"/>
                      <a:pt x="130" y="12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22"/>
              <p:cNvSpPr>
                <a:spLocks noEditPoints="1"/>
              </p:cNvSpPr>
              <p:nvPr/>
            </p:nvSpPr>
            <p:spPr bwMode="auto">
              <a:xfrm>
                <a:off x="5819" y="6635"/>
                <a:ext cx="342" cy="248"/>
              </a:xfrm>
              <a:custGeom>
                <a:avLst/>
                <a:gdLst>
                  <a:gd name="T0" fmla="*/ 129 w 145"/>
                  <a:gd name="T1" fmla="*/ 0 h 105"/>
                  <a:gd name="T2" fmla="*/ 116 w 145"/>
                  <a:gd name="T3" fmla="*/ 19 h 105"/>
                  <a:gd name="T4" fmla="*/ 129 w 145"/>
                  <a:gd name="T5" fmla="*/ 6 h 105"/>
                  <a:gd name="T6" fmla="*/ 129 w 145"/>
                  <a:gd name="T7" fmla="*/ 27 h 105"/>
                  <a:gd name="T8" fmla="*/ 0 w 145"/>
                  <a:gd name="T9" fmla="*/ 30 h 105"/>
                  <a:gd name="T10" fmla="*/ 129 w 145"/>
                  <a:gd name="T11" fmla="*/ 33 h 105"/>
                  <a:gd name="T12" fmla="*/ 52 w 145"/>
                  <a:gd name="T13" fmla="*/ 58 h 105"/>
                  <a:gd name="T14" fmla="*/ 32 w 145"/>
                  <a:gd name="T15" fmla="*/ 75 h 105"/>
                  <a:gd name="T16" fmla="*/ 34 w 145"/>
                  <a:gd name="T17" fmla="*/ 80 h 105"/>
                  <a:gd name="T18" fmla="*/ 52 w 145"/>
                  <a:gd name="T19" fmla="*/ 63 h 105"/>
                  <a:gd name="T20" fmla="*/ 26 w 145"/>
                  <a:gd name="T21" fmla="*/ 15 h 105"/>
                  <a:gd name="T22" fmla="*/ 101 w 145"/>
                  <a:gd name="T23" fmla="*/ 12 h 105"/>
                  <a:gd name="T24" fmla="*/ 26 w 145"/>
                  <a:gd name="T25" fmla="*/ 9 h 105"/>
                  <a:gd name="T26" fmla="*/ 26 w 145"/>
                  <a:gd name="T27" fmla="*/ 15 h 105"/>
                  <a:gd name="T28" fmla="*/ 59 w 145"/>
                  <a:gd name="T29" fmla="*/ 78 h 105"/>
                  <a:gd name="T30" fmla="*/ 75 w 145"/>
                  <a:gd name="T31" fmla="*/ 57 h 105"/>
                  <a:gd name="T32" fmla="*/ 50 w 145"/>
                  <a:gd name="T33" fmla="*/ 79 h 105"/>
                  <a:gd name="T34" fmla="*/ 52 w 145"/>
                  <a:gd name="T35" fmla="*/ 84 h 105"/>
                  <a:gd name="T36" fmla="*/ 42 w 145"/>
                  <a:gd name="T37" fmla="*/ 100 h 105"/>
                  <a:gd name="T38" fmla="*/ 44 w 145"/>
                  <a:gd name="T39" fmla="*/ 105 h 105"/>
                  <a:gd name="T40" fmla="*/ 67 w 145"/>
                  <a:gd name="T41" fmla="*/ 83 h 105"/>
                  <a:gd name="T42" fmla="*/ 65 w 145"/>
                  <a:gd name="T43" fmla="*/ 78 h 105"/>
                  <a:gd name="T44" fmla="*/ 21 w 145"/>
                  <a:gd name="T45" fmla="*/ 42 h 105"/>
                  <a:gd name="T46" fmla="*/ 21 w 145"/>
                  <a:gd name="T47" fmla="*/ 48 h 105"/>
                  <a:gd name="T48" fmla="*/ 139 w 145"/>
                  <a:gd name="T49" fmla="*/ 59 h 105"/>
                  <a:gd name="T50" fmla="*/ 119 w 145"/>
                  <a:gd name="T51" fmla="*/ 59 h 105"/>
                  <a:gd name="T52" fmla="*/ 113 w 145"/>
                  <a:gd name="T53" fmla="*/ 59 h 105"/>
                  <a:gd name="T54" fmla="*/ 145 w 145"/>
                  <a:gd name="T55" fmla="*/ 59 h 105"/>
                  <a:gd name="T56" fmla="*/ 92 w 145"/>
                  <a:gd name="T57" fmla="*/ 58 h 105"/>
                  <a:gd name="T58" fmla="*/ 76 w 145"/>
                  <a:gd name="T59" fmla="*/ 79 h 105"/>
                  <a:gd name="T60" fmla="*/ 80 w 145"/>
                  <a:gd name="T61" fmla="*/ 79 h 105"/>
                  <a:gd name="T62" fmla="*/ 97 w 145"/>
                  <a:gd name="T63" fmla="*/ 5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5" h="105">
                    <a:moveTo>
                      <a:pt x="145" y="16"/>
                    </a:moveTo>
                    <a:cubicBezTo>
                      <a:pt x="145" y="7"/>
                      <a:pt x="138" y="0"/>
                      <a:pt x="129" y="0"/>
                    </a:cubicBezTo>
                    <a:cubicBezTo>
                      <a:pt x="120" y="0"/>
                      <a:pt x="113" y="7"/>
                      <a:pt x="113" y="16"/>
                    </a:cubicBezTo>
                    <a:cubicBezTo>
                      <a:pt x="113" y="18"/>
                      <a:pt x="115" y="19"/>
                      <a:pt x="116" y="19"/>
                    </a:cubicBezTo>
                    <a:cubicBezTo>
                      <a:pt x="118" y="19"/>
                      <a:pt x="119" y="18"/>
                      <a:pt x="119" y="16"/>
                    </a:cubicBezTo>
                    <a:cubicBezTo>
                      <a:pt x="119" y="11"/>
                      <a:pt x="124" y="6"/>
                      <a:pt x="129" y="6"/>
                    </a:cubicBezTo>
                    <a:cubicBezTo>
                      <a:pt x="135" y="6"/>
                      <a:pt x="139" y="11"/>
                      <a:pt x="139" y="16"/>
                    </a:cubicBezTo>
                    <a:cubicBezTo>
                      <a:pt x="139" y="26"/>
                      <a:pt x="130" y="27"/>
                      <a:pt x="129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2" y="27"/>
                      <a:pt x="0" y="29"/>
                      <a:pt x="0" y="30"/>
                    </a:cubicBezTo>
                    <a:cubicBezTo>
                      <a:pt x="0" y="32"/>
                      <a:pt x="2" y="33"/>
                      <a:pt x="3" y="33"/>
                    </a:cubicBezTo>
                    <a:cubicBezTo>
                      <a:pt x="129" y="33"/>
                      <a:pt x="129" y="33"/>
                      <a:pt x="129" y="33"/>
                    </a:cubicBezTo>
                    <a:cubicBezTo>
                      <a:pt x="135" y="33"/>
                      <a:pt x="145" y="29"/>
                      <a:pt x="145" y="16"/>
                    </a:cubicBezTo>
                    <a:close/>
                    <a:moveTo>
                      <a:pt x="52" y="58"/>
                    </a:moveTo>
                    <a:cubicBezTo>
                      <a:pt x="51" y="57"/>
                      <a:pt x="49" y="57"/>
                      <a:pt x="48" y="58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0" y="76"/>
                      <a:pt x="30" y="78"/>
                      <a:pt x="32" y="79"/>
                    </a:cubicBezTo>
                    <a:cubicBezTo>
                      <a:pt x="32" y="80"/>
                      <a:pt x="33" y="80"/>
                      <a:pt x="34" y="80"/>
                    </a:cubicBezTo>
                    <a:cubicBezTo>
                      <a:pt x="34" y="80"/>
                      <a:pt x="35" y="80"/>
                      <a:pt x="36" y="79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3" y="62"/>
                      <a:pt x="53" y="60"/>
                      <a:pt x="52" y="58"/>
                    </a:cubicBezTo>
                    <a:close/>
                    <a:moveTo>
                      <a:pt x="26" y="15"/>
                    </a:moveTo>
                    <a:cubicBezTo>
                      <a:pt x="98" y="15"/>
                      <a:pt x="98" y="15"/>
                      <a:pt x="98" y="15"/>
                    </a:cubicBezTo>
                    <a:cubicBezTo>
                      <a:pt x="100" y="15"/>
                      <a:pt x="101" y="13"/>
                      <a:pt x="101" y="12"/>
                    </a:cubicBezTo>
                    <a:cubicBezTo>
                      <a:pt x="101" y="10"/>
                      <a:pt x="100" y="9"/>
                      <a:pt x="98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4" y="9"/>
                      <a:pt x="23" y="10"/>
                      <a:pt x="23" y="12"/>
                    </a:cubicBezTo>
                    <a:cubicBezTo>
                      <a:pt x="23" y="13"/>
                      <a:pt x="24" y="15"/>
                      <a:pt x="26" y="15"/>
                    </a:cubicBezTo>
                    <a:close/>
                    <a:moveTo>
                      <a:pt x="65" y="78"/>
                    </a:moveTo>
                    <a:cubicBezTo>
                      <a:pt x="59" y="78"/>
                      <a:pt x="59" y="78"/>
                      <a:pt x="59" y="78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60"/>
                      <a:pt x="76" y="58"/>
                      <a:pt x="75" y="57"/>
                    </a:cubicBezTo>
                    <a:cubicBezTo>
                      <a:pt x="74" y="56"/>
                      <a:pt x="72" y="56"/>
                      <a:pt x="71" y="57"/>
                    </a:cubicBezTo>
                    <a:cubicBezTo>
                      <a:pt x="50" y="79"/>
                      <a:pt x="50" y="79"/>
                      <a:pt x="50" y="79"/>
                    </a:cubicBezTo>
                    <a:cubicBezTo>
                      <a:pt x="49" y="80"/>
                      <a:pt x="48" y="81"/>
                      <a:pt x="49" y="82"/>
                    </a:cubicBezTo>
                    <a:cubicBezTo>
                      <a:pt x="49" y="84"/>
                      <a:pt x="50" y="84"/>
                      <a:pt x="52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1" y="101"/>
                      <a:pt x="41" y="103"/>
                      <a:pt x="42" y="104"/>
                    </a:cubicBezTo>
                    <a:cubicBezTo>
                      <a:pt x="42" y="105"/>
                      <a:pt x="43" y="105"/>
                      <a:pt x="44" y="105"/>
                    </a:cubicBezTo>
                    <a:cubicBezTo>
                      <a:pt x="45" y="105"/>
                      <a:pt x="46" y="105"/>
                      <a:pt x="46" y="104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3"/>
                      <a:pt x="68" y="81"/>
                      <a:pt x="67" y="80"/>
                    </a:cubicBezTo>
                    <a:cubicBezTo>
                      <a:pt x="67" y="79"/>
                      <a:pt x="66" y="78"/>
                      <a:pt x="65" y="78"/>
                    </a:cubicBezTo>
                    <a:close/>
                    <a:moveTo>
                      <a:pt x="129" y="42"/>
                    </a:moveTo>
                    <a:cubicBezTo>
                      <a:pt x="21" y="42"/>
                      <a:pt x="21" y="42"/>
                      <a:pt x="21" y="42"/>
                    </a:cubicBezTo>
                    <a:cubicBezTo>
                      <a:pt x="20" y="42"/>
                      <a:pt x="18" y="43"/>
                      <a:pt x="18" y="45"/>
                    </a:cubicBezTo>
                    <a:cubicBezTo>
                      <a:pt x="18" y="46"/>
                      <a:pt x="20" y="48"/>
                      <a:pt x="21" y="48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30" y="48"/>
                      <a:pt x="139" y="48"/>
                      <a:pt x="139" y="59"/>
                    </a:cubicBezTo>
                    <a:cubicBezTo>
                      <a:pt x="139" y="64"/>
                      <a:pt x="135" y="69"/>
                      <a:pt x="129" y="69"/>
                    </a:cubicBezTo>
                    <a:cubicBezTo>
                      <a:pt x="124" y="69"/>
                      <a:pt x="119" y="64"/>
                      <a:pt x="119" y="59"/>
                    </a:cubicBezTo>
                    <a:cubicBezTo>
                      <a:pt x="119" y="57"/>
                      <a:pt x="118" y="56"/>
                      <a:pt x="116" y="56"/>
                    </a:cubicBezTo>
                    <a:cubicBezTo>
                      <a:pt x="115" y="56"/>
                      <a:pt x="113" y="57"/>
                      <a:pt x="113" y="59"/>
                    </a:cubicBezTo>
                    <a:cubicBezTo>
                      <a:pt x="113" y="67"/>
                      <a:pt x="120" y="75"/>
                      <a:pt x="129" y="75"/>
                    </a:cubicBezTo>
                    <a:cubicBezTo>
                      <a:pt x="138" y="75"/>
                      <a:pt x="145" y="67"/>
                      <a:pt x="145" y="59"/>
                    </a:cubicBezTo>
                    <a:cubicBezTo>
                      <a:pt x="145" y="46"/>
                      <a:pt x="135" y="42"/>
                      <a:pt x="129" y="42"/>
                    </a:cubicBezTo>
                    <a:close/>
                    <a:moveTo>
                      <a:pt x="92" y="58"/>
                    </a:moveTo>
                    <a:cubicBezTo>
                      <a:pt x="76" y="75"/>
                      <a:pt x="76" y="75"/>
                      <a:pt x="76" y="75"/>
                    </a:cubicBezTo>
                    <a:cubicBezTo>
                      <a:pt x="75" y="76"/>
                      <a:pt x="75" y="78"/>
                      <a:pt x="76" y="79"/>
                    </a:cubicBezTo>
                    <a:cubicBezTo>
                      <a:pt x="77" y="80"/>
                      <a:pt x="77" y="80"/>
                      <a:pt x="78" y="80"/>
                    </a:cubicBezTo>
                    <a:cubicBezTo>
                      <a:pt x="79" y="80"/>
                      <a:pt x="80" y="80"/>
                      <a:pt x="80" y="79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8" y="62"/>
                      <a:pt x="98" y="60"/>
                      <a:pt x="97" y="58"/>
                    </a:cubicBezTo>
                    <a:cubicBezTo>
                      <a:pt x="95" y="57"/>
                      <a:pt x="94" y="57"/>
                      <a:pt x="92" y="5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23"/>
              <p:cNvSpPr>
                <a:spLocks noEditPoints="1"/>
              </p:cNvSpPr>
              <p:nvPr/>
            </p:nvSpPr>
            <p:spPr bwMode="auto">
              <a:xfrm>
                <a:off x="5079" y="6657"/>
                <a:ext cx="394" cy="205"/>
              </a:xfrm>
              <a:custGeom>
                <a:avLst/>
                <a:gdLst>
                  <a:gd name="T0" fmla="*/ 11 w 167"/>
                  <a:gd name="T1" fmla="*/ 19 h 87"/>
                  <a:gd name="T2" fmla="*/ 111 w 167"/>
                  <a:gd name="T3" fmla="*/ 19 h 87"/>
                  <a:gd name="T4" fmla="*/ 114 w 167"/>
                  <a:gd name="T5" fmla="*/ 16 h 87"/>
                  <a:gd name="T6" fmla="*/ 111 w 167"/>
                  <a:gd name="T7" fmla="*/ 13 h 87"/>
                  <a:gd name="T8" fmla="*/ 11 w 167"/>
                  <a:gd name="T9" fmla="*/ 13 h 87"/>
                  <a:gd name="T10" fmla="*/ 8 w 167"/>
                  <a:gd name="T11" fmla="*/ 16 h 87"/>
                  <a:gd name="T12" fmla="*/ 11 w 167"/>
                  <a:gd name="T13" fmla="*/ 19 h 87"/>
                  <a:gd name="T14" fmla="*/ 167 w 167"/>
                  <a:gd name="T15" fmla="*/ 18 h 87"/>
                  <a:gd name="T16" fmla="*/ 148 w 167"/>
                  <a:gd name="T17" fmla="*/ 0 h 87"/>
                  <a:gd name="T18" fmla="*/ 130 w 167"/>
                  <a:gd name="T19" fmla="*/ 18 h 87"/>
                  <a:gd name="T20" fmla="*/ 133 w 167"/>
                  <a:gd name="T21" fmla="*/ 21 h 87"/>
                  <a:gd name="T22" fmla="*/ 136 w 167"/>
                  <a:gd name="T23" fmla="*/ 18 h 87"/>
                  <a:gd name="T24" fmla="*/ 148 w 167"/>
                  <a:gd name="T25" fmla="*/ 6 h 87"/>
                  <a:gd name="T26" fmla="*/ 161 w 167"/>
                  <a:gd name="T27" fmla="*/ 18 h 87"/>
                  <a:gd name="T28" fmla="*/ 148 w 167"/>
                  <a:gd name="T29" fmla="*/ 32 h 87"/>
                  <a:gd name="T30" fmla="*/ 3 w 167"/>
                  <a:gd name="T31" fmla="*/ 32 h 87"/>
                  <a:gd name="T32" fmla="*/ 0 w 167"/>
                  <a:gd name="T33" fmla="*/ 35 h 87"/>
                  <a:gd name="T34" fmla="*/ 3 w 167"/>
                  <a:gd name="T35" fmla="*/ 38 h 87"/>
                  <a:gd name="T36" fmla="*/ 149 w 167"/>
                  <a:gd name="T37" fmla="*/ 38 h 87"/>
                  <a:gd name="T38" fmla="*/ 167 w 167"/>
                  <a:gd name="T39" fmla="*/ 18 h 87"/>
                  <a:gd name="T40" fmla="*/ 93 w 167"/>
                  <a:gd name="T41" fmla="*/ 68 h 87"/>
                  <a:gd name="T42" fmla="*/ 44 w 167"/>
                  <a:gd name="T43" fmla="*/ 68 h 87"/>
                  <a:gd name="T44" fmla="*/ 41 w 167"/>
                  <a:gd name="T45" fmla="*/ 71 h 87"/>
                  <a:gd name="T46" fmla="*/ 44 w 167"/>
                  <a:gd name="T47" fmla="*/ 74 h 87"/>
                  <a:gd name="T48" fmla="*/ 93 w 167"/>
                  <a:gd name="T49" fmla="*/ 74 h 87"/>
                  <a:gd name="T50" fmla="*/ 96 w 167"/>
                  <a:gd name="T51" fmla="*/ 71 h 87"/>
                  <a:gd name="T52" fmla="*/ 93 w 167"/>
                  <a:gd name="T53" fmla="*/ 68 h 87"/>
                  <a:gd name="T54" fmla="*/ 148 w 167"/>
                  <a:gd name="T55" fmla="*/ 49 h 87"/>
                  <a:gd name="T56" fmla="*/ 21 w 167"/>
                  <a:gd name="T57" fmla="*/ 49 h 87"/>
                  <a:gd name="T58" fmla="*/ 18 w 167"/>
                  <a:gd name="T59" fmla="*/ 52 h 87"/>
                  <a:gd name="T60" fmla="*/ 21 w 167"/>
                  <a:gd name="T61" fmla="*/ 55 h 87"/>
                  <a:gd name="T62" fmla="*/ 148 w 167"/>
                  <a:gd name="T63" fmla="*/ 55 h 87"/>
                  <a:gd name="T64" fmla="*/ 161 w 167"/>
                  <a:gd name="T65" fmla="*/ 69 h 87"/>
                  <a:gd name="T66" fmla="*/ 148 w 167"/>
                  <a:gd name="T67" fmla="*/ 81 h 87"/>
                  <a:gd name="T68" fmla="*/ 136 w 167"/>
                  <a:gd name="T69" fmla="*/ 69 h 87"/>
                  <a:gd name="T70" fmla="*/ 133 w 167"/>
                  <a:gd name="T71" fmla="*/ 66 h 87"/>
                  <a:gd name="T72" fmla="*/ 130 w 167"/>
                  <a:gd name="T73" fmla="*/ 69 h 87"/>
                  <a:gd name="T74" fmla="*/ 148 w 167"/>
                  <a:gd name="T75" fmla="*/ 87 h 87"/>
                  <a:gd name="T76" fmla="*/ 167 w 167"/>
                  <a:gd name="T77" fmla="*/ 69 h 87"/>
                  <a:gd name="T78" fmla="*/ 148 w 167"/>
                  <a:gd name="T79" fmla="*/ 4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7" h="87">
                    <a:moveTo>
                      <a:pt x="11" y="19"/>
                    </a:moveTo>
                    <a:cubicBezTo>
                      <a:pt x="111" y="19"/>
                      <a:pt x="111" y="19"/>
                      <a:pt x="111" y="19"/>
                    </a:cubicBezTo>
                    <a:cubicBezTo>
                      <a:pt x="113" y="19"/>
                      <a:pt x="114" y="18"/>
                      <a:pt x="114" y="16"/>
                    </a:cubicBezTo>
                    <a:cubicBezTo>
                      <a:pt x="114" y="15"/>
                      <a:pt x="113" y="13"/>
                      <a:pt x="1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3"/>
                      <a:pt x="8" y="15"/>
                      <a:pt x="8" y="16"/>
                    </a:cubicBezTo>
                    <a:cubicBezTo>
                      <a:pt x="8" y="18"/>
                      <a:pt x="9" y="19"/>
                      <a:pt x="11" y="19"/>
                    </a:cubicBezTo>
                    <a:close/>
                    <a:moveTo>
                      <a:pt x="167" y="18"/>
                    </a:moveTo>
                    <a:cubicBezTo>
                      <a:pt x="167" y="8"/>
                      <a:pt x="159" y="0"/>
                      <a:pt x="148" y="0"/>
                    </a:cubicBezTo>
                    <a:cubicBezTo>
                      <a:pt x="138" y="0"/>
                      <a:pt x="130" y="8"/>
                      <a:pt x="130" y="18"/>
                    </a:cubicBezTo>
                    <a:cubicBezTo>
                      <a:pt x="130" y="20"/>
                      <a:pt x="131" y="21"/>
                      <a:pt x="133" y="21"/>
                    </a:cubicBezTo>
                    <a:cubicBezTo>
                      <a:pt x="135" y="21"/>
                      <a:pt x="136" y="20"/>
                      <a:pt x="136" y="18"/>
                    </a:cubicBezTo>
                    <a:cubicBezTo>
                      <a:pt x="136" y="12"/>
                      <a:pt x="142" y="6"/>
                      <a:pt x="148" y="6"/>
                    </a:cubicBezTo>
                    <a:cubicBezTo>
                      <a:pt x="155" y="6"/>
                      <a:pt x="161" y="12"/>
                      <a:pt x="161" y="18"/>
                    </a:cubicBezTo>
                    <a:cubicBezTo>
                      <a:pt x="161" y="31"/>
                      <a:pt x="150" y="32"/>
                      <a:pt x="148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2" y="32"/>
                      <a:pt x="0" y="33"/>
                      <a:pt x="0" y="35"/>
                    </a:cubicBezTo>
                    <a:cubicBezTo>
                      <a:pt x="0" y="37"/>
                      <a:pt x="2" y="38"/>
                      <a:pt x="3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55" y="38"/>
                      <a:pt x="167" y="33"/>
                      <a:pt x="167" y="18"/>
                    </a:cubicBezTo>
                    <a:close/>
                    <a:moveTo>
                      <a:pt x="93" y="68"/>
                    </a:moveTo>
                    <a:cubicBezTo>
                      <a:pt x="44" y="68"/>
                      <a:pt x="44" y="68"/>
                      <a:pt x="44" y="68"/>
                    </a:cubicBezTo>
                    <a:cubicBezTo>
                      <a:pt x="43" y="68"/>
                      <a:pt x="41" y="69"/>
                      <a:pt x="41" y="71"/>
                    </a:cubicBezTo>
                    <a:cubicBezTo>
                      <a:pt x="41" y="72"/>
                      <a:pt x="43" y="74"/>
                      <a:pt x="44" y="74"/>
                    </a:cubicBezTo>
                    <a:cubicBezTo>
                      <a:pt x="93" y="74"/>
                      <a:pt x="93" y="74"/>
                      <a:pt x="93" y="74"/>
                    </a:cubicBezTo>
                    <a:cubicBezTo>
                      <a:pt x="94" y="74"/>
                      <a:pt x="96" y="72"/>
                      <a:pt x="96" y="71"/>
                    </a:cubicBezTo>
                    <a:cubicBezTo>
                      <a:pt x="96" y="69"/>
                      <a:pt x="94" y="68"/>
                      <a:pt x="93" y="68"/>
                    </a:cubicBezTo>
                    <a:close/>
                    <a:moveTo>
                      <a:pt x="148" y="49"/>
                    </a:moveTo>
                    <a:cubicBezTo>
                      <a:pt x="21" y="49"/>
                      <a:pt x="21" y="49"/>
                      <a:pt x="21" y="49"/>
                    </a:cubicBezTo>
                    <a:cubicBezTo>
                      <a:pt x="19" y="49"/>
                      <a:pt x="18" y="50"/>
                      <a:pt x="18" y="52"/>
                    </a:cubicBezTo>
                    <a:cubicBezTo>
                      <a:pt x="18" y="54"/>
                      <a:pt x="19" y="55"/>
                      <a:pt x="21" y="55"/>
                    </a:cubicBezTo>
                    <a:cubicBezTo>
                      <a:pt x="148" y="55"/>
                      <a:pt x="148" y="55"/>
                      <a:pt x="148" y="55"/>
                    </a:cubicBezTo>
                    <a:cubicBezTo>
                      <a:pt x="149" y="55"/>
                      <a:pt x="161" y="56"/>
                      <a:pt x="161" y="69"/>
                    </a:cubicBezTo>
                    <a:cubicBezTo>
                      <a:pt x="161" y="76"/>
                      <a:pt x="155" y="81"/>
                      <a:pt x="148" y="81"/>
                    </a:cubicBezTo>
                    <a:cubicBezTo>
                      <a:pt x="142" y="81"/>
                      <a:pt x="136" y="76"/>
                      <a:pt x="136" y="69"/>
                    </a:cubicBezTo>
                    <a:cubicBezTo>
                      <a:pt x="136" y="67"/>
                      <a:pt x="135" y="66"/>
                      <a:pt x="133" y="66"/>
                    </a:cubicBezTo>
                    <a:cubicBezTo>
                      <a:pt x="131" y="66"/>
                      <a:pt x="130" y="67"/>
                      <a:pt x="130" y="69"/>
                    </a:cubicBezTo>
                    <a:cubicBezTo>
                      <a:pt x="130" y="79"/>
                      <a:pt x="138" y="87"/>
                      <a:pt x="148" y="87"/>
                    </a:cubicBezTo>
                    <a:cubicBezTo>
                      <a:pt x="159" y="87"/>
                      <a:pt x="167" y="79"/>
                      <a:pt x="167" y="69"/>
                    </a:cubicBezTo>
                    <a:cubicBezTo>
                      <a:pt x="167" y="54"/>
                      <a:pt x="155" y="49"/>
                      <a:pt x="148" y="4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24"/>
              <p:cNvSpPr>
                <a:spLocks noEditPoints="1"/>
              </p:cNvSpPr>
              <p:nvPr/>
            </p:nvSpPr>
            <p:spPr bwMode="auto">
              <a:xfrm>
                <a:off x="4367" y="6569"/>
                <a:ext cx="397" cy="378"/>
              </a:xfrm>
              <a:custGeom>
                <a:avLst/>
                <a:gdLst>
                  <a:gd name="T0" fmla="*/ 10 w 168"/>
                  <a:gd name="T1" fmla="*/ 35 h 160"/>
                  <a:gd name="T2" fmla="*/ 19 w 168"/>
                  <a:gd name="T3" fmla="*/ 69 h 160"/>
                  <a:gd name="T4" fmla="*/ 5 w 168"/>
                  <a:gd name="T5" fmla="*/ 105 h 160"/>
                  <a:gd name="T6" fmla="*/ 5 w 168"/>
                  <a:gd name="T7" fmla="*/ 129 h 160"/>
                  <a:gd name="T8" fmla="*/ 0 w 168"/>
                  <a:gd name="T9" fmla="*/ 150 h 160"/>
                  <a:gd name="T10" fmla="*/ 56 w 168"/>
                  <a:gd name="T11" fmla="*/ 144 h 160"/>
                  <a:gd name="T12" fmla="*/ 141 w 168"/>
                  <a:gd name="T13" fmla="*/ 85 h 160"/>
                  <a:gd name="T14" fmla="*/ 158 w 168"/>
                  <a:gd name="T15" fmla="*/ 53 h 160"/>
                  <a:gd name="T16" fmla="*/ 39 w 168"/>
                  <a:gd name="T17" fmla="*/ 81 h 160"/>
                  <a:gd name="T18" fmla="*/ 24 w 168"/>
                  <a:gd name="T19" fmla="*/ 73 h 160"/>
                  <a:gd name="T20" fmla="*/ 29 w 168"/>
                  <a:gd name="T21" fmla="*/ 70 h 160"/>
                  <a:gd name="T22" fmla="*/ 118 w 168"/>
                  <a:gd name="T23" fmla="*/ 68 h 160"/>
                  <a:gd name="T24" fmla="*/ 64 w 168"/>
                  <a:gd name="T25" fmla="*/ 79 h 160"/>
                  <a:gd name="T26" fmla="*/ 21 w 168"/>
                  <a:gd name="T27" fmla="*/ 94 h 160"/>
                  <a:gd name="T28" fmla="*/ 94 w 168"/>
                  <a:gd name="T29" fmla="*/ 89 h 160"/>
                  <a:gd name="T30" fmla="*/ 75 w 168"/>
                  <a:gd name="T31" fmla="*/ 61 h 160"/>
                  <a:gd name="T32" fmla="*/ 59 w 168"/>
                  <a:gd name="T33" fmla="*/ 62 h 160"/>
                  <a:gd name="T34" fmla="*/ 24 w 168"/>
                  <a:gd name="T35" fmla="*/ 48 h 160"/>
                  <a:gd name="T36" fmla="*/ 118 w 168"/>
                  <a:gd name="T37" fmla="*/ 62 h 160"/>
                  <a:gd name="T38" fmla="*/ 24 w 168"/>
                  <a:gd name="T39" fmla="*/ 66 h 160"/>
                  <a:gd name="T40" fmla="*/ 35 w 168"/>
                  <a:gd name="T41" fmla="*/ 61 h 160"/>
                  <a:gd name="T42" fmla="*/ 15 w 168"/>
                  <a:gd name="T43" fmla="*/ 113 h 160"/>
                  <a:gd name="T44" fmla="*/ 14 w 168"/>
                  <a:gd name="T45" fmla="*/ 120 h 160"/>
                  <a:gd name="T46" fmla="*/ 10 w 168"/>
                  <a:gd name="T47" fmla="*/ 126 h 160"/>
                  <a:gd name="T48" fmla="*/ 20 w 168"/>
                  <a:gd name="T49" fmla="*/ 141 h 160"/>
                  <a:gd name="T50" fmla="*/ 8 w 168"/>
                  <a:gd name="T51" fmla="*/ 134 h 160"/>
                  <a:gd name="T52" fmla="*/ 10 w 168"/>
                  <a:gd name="T53" fmla="*/ 148 h 160"/>
                  <a:gd name="T54" fmla="*/ 34 w 168"/>
                  <a:gd name="T55" fmla="*/ 145 h 160"/>
                  <a:gd name="T56" fmla="*/ 34 w 168"/>
                  <a:gd name="T57" fmla="*/ 145 h 160"/>
                  <a:gd name="T58" fmla="*/ 14 w 168"/>
                  <a:gd name="T59" fmla="*/ 131 h 160"/>
                  <a:gd name="T60" fmla="*/ 45 w 168"/>
                  <a:gd name="T61" fmla="*/ 131 h 160"/>
                  <a:gd name="T62" fmla="*/ 60 w 168"/>
                  <a:gd name="T63" fmla="*/ 138 h 160"/>
                  <a:gd name="T64" fmla="*/ 64 w 168"/>
                  <a:gd name="T65" fmla="*/ 132 h 160"/>
                  <a:gd name="T66" fmla="*/ 64 w 168"/>
                  <a:gd name="T67" fmla="*/ 126 h 160"/>
                  <a:gd name="T68" fmla="*/ 20 w 168"/>
                  <a:gd name="T69" fmla="*/ 117 h 160"/>
                  <a:gd name="T70" fmla="*/ 64 w 168"/>
                  <a:gd name="T71" fmla="*/ 126 h 160"/>
                  <a:gd name="T72" fmla="*/ 116 w 168"/>
                  <a:gd name="T73" fmla="*/ 108 h 160"/>
                  <a:gd name="T74" fmla="*/ 107 w 168"/>
                  <a:gd name="T75" fmla="*/ 88 h 160"/>
                  <a:gd name="T76" fmla="*/ 121 w 168"/>
                  <a:gd name="T77" fmla="*/ 100 h 160"/>
                  <a:gd name="T78" fmla="*/ 152 w 168"/>
                  <a:gd name="T79" fmla="*/ 56 h 160"/>
                  <a:gd name="T80" fmla="*/ 155 w 168"/>
                  <a:gd name="T81" fmla="*/ 47 h 160"/>
                  <a:gd name="T82" fmla="*/ 16 w 168"/>
                  <a:gd name="T83" fmla="*/ 35 h 160"/>
                  <a:gd name="T84" fmla="*/ 155 w 168"/>
                  <a:gd name="T85" fmla="*/ 47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8" h="160">
                    <a:moveTo>
                      <a:pt x="168" y="35"/>
                    </a:moveTo>
                    <a:cubicBezTo>
                      <a:pt x="168" y="16"/>
                      <a:pt x="133" y="0"/>
                      <a:pt x="89" y="0"/>
                    </a:cubicBezTo>
                    <a:cubicBezTo>
                      <a:pt x="45" y="0"/>
                      <a:pt x="10" y="16"/>
                      <a:pt x="10" y="35"/>
                    </a:cubicBezTo>
                    <a:cubicBezTo>
                      <a:pt x="10" y="40"/>
                      <a:pt x="12" y="45"/>
                      <a:pt x="16" y="49"/>
                    </a:cubicBezTo>
                    <a:cubicBezTo>
                      <a:pt x="15" y="51"/>
                      <a:pt x="14" y="54"/>
                      <a:pt x="14" y="57"/>
                    </a:cubicBezTo>
                    <a:cubicBezTo>
                      <a:pt x="14" y="61"/>
                      <a:pt x="16" y="65"/>
                      <a:pt x="19" y="69"/>
                    </a:cubicBezTo>
                    <a:cubicBezTo>
                      <a:pt x="13" y="74"/>
                      <a:pt x="10" y="79"/>
                      <a:pt x="10" y="85"/>
                    </a:cubicBezTo>
                    <a:cubicBezTo>
                      <a:pt x="10" y="87"/>
                      <a:pt x="10" y="90"/>
                      <a:pt x="12" y="93"/>
                    </a:cubicBezTo>
                    <a:cubicBezTo>
                      <a:pt x="8" y="97"/>
                      <a:pt x="5" y="101"/>
                      <a:pt x="5" y="105"/>
                    </a:cubicBezTo>
                    <a:cubicBezTo>
                      <a:pt x="5" y="109"/>
                      <a:pt x="7" y="113"/>
                      <a:pt x="10" y="116"/>
                    </a:cubicBezTo>
                    <a:cubicBezTo>
                      <a:pt x="6" y="119"/>
                      <a:pt x="4" y="122"/>
                      <a:pt x="4" y="126"/>
                    </a:cubicBezTo>
                    <a:cubicBezTo>
                      <a:pt x="4" y="127"/>
                      <a:pt x="4" y="128"/>
                      <a:pt x="5" y="129"/>
                    </a:cubicBezTo>
                    <a:cubicBezTo>
                      <a:pt x="2" y="131"/>
                      <a:pt x="0" y="134"/>
                      <a:pt x="0" y="137"/>
                    </a:cubicBezTo>
                    <a:cubicBezTo>
                      <a:pt x="0" y="140"/>
                      <a:pt x="2" y="142"/>
                      <a:pt x="4" y="144"/>
                    </a:cubicBezTo>
                    <a:cubicBezTo>
                      <a:pt x="2" y="146"/>
                      <a:pt x="0" y="148"/>
                      <a:pt x="0" y="150"/>
                    </a:cubicBezTo>
                    <a:cubicBezTo>
                      <a:pt x="0" y="157"/>
                      <a:pt x="9" y="160"/>
                      <a:pt x="18" y="160"/>
                    </a:cubicBezTo>
                    <a:cubicBezTo>
                      <a:pt x="27" y="160"/>
                      <a:pt x="36" y="157"/>
                      <a:pt x="37" y="151"/>
                    </a:cubicBezTo>
                    <a:cubicBezTo>
                      <a:pt x="45" y="150"/>
                      <a:pt x="52" y="148"/>
                      <a:pt x="56" y="144"/>
                    </a:cubicBezTo>
                    <a:cubicBezTo>
                      <a:pt x="71" y="143"/>
                      <a:pt x="82" y="137"/>
                      <a:pt x="86" y="130"/>
                    </a:cubicBezTo>
                    <a:cubicBezTo>
                      <a:pt x="107" y="126"/>
                      <a:pt x="122" y="117"/>
                      <a:pt x="122" y="106"/>
                    </a:cubicBezTo>
                    <a:cubicBezTo>
                      <a:pt x="134" y="100"/>
                      <a:pt x="141" y="93"/>
                      <a:pt x="141" y="85"/>
                    </a:cubicBezTo>
                    <a:cubicBezTo>
                      <a:pt x="141" y="82"/>
                      <a:pt x="141" y="80"/>
                      <a:pt x="140" y="78"/>
                    </a:cubicBezTo>
                    <a:cubicBezTo>
                      <a:pt x="151" y="73"/>
                      <a:pt x="158" y="65"/>
                      <a:pt x="158" y="57"/>
                    </a:cubicBezTo>
                    <a:cubicBezTo>
                      <a:pt x="158" y="55"/>
                      <a:pt x="158" y="54"/>
                      <a:pt x="158" y="53"/>
                    </a:cubicBezTo>
                    <a:cubicBezTo>
                      <a:pt x="164" y="48"/>
                      <a:pt x="168" y="42"/>
                      <a:pt x="168" y="35"/>
                    </a:cubicBezTo>
                    <a:close/>
                    <a:moveTo>
                      <a:pt x="24" y="73"/>
                    </a:moveTo>
                    <a:cubicBezTo>
                      <a:pt x="28" y="76"/>
                      <a:pt x="33" y="79"/>
                      <a:pt x="39" y="81"/>
                    </a:cubicBezTo>
                    <a:cubicBezTo>
                      <a:pt x="30" y="83"/>
                      <a:pt x="23" y="86"/>
                      <a:pt x="17" y="89"/>
                    </a:cubicBezTo>
                    <a:cubicBezTo>
                      <a:pt x="16" y="88"/>
                      <a:pt x="15" y="86"/>
                      <a:pt x="15" y="85"/>
                    </a:cubicBezTo>
                    <a:cubicBezTo>
                      <a:pt x="15" y="81"/>
                      <a:pt x="18" y="77"/>
                      <a:pt x="24" y="73"/>
                    </a:cubicBezTo>
                    <a:close/>
                    <a:moveTo>
                      <a:pt x="64" y="79"/>
                    </a:moveTo>
                    <a:cubicBezTo>
                      <a:pt x="60" y="79"/>
                      <a:pt x="56" y="79"/>
                      <a:pt x="53" y="79"/>
                    </a:cubicBezTo>
                    <a:cubicBezTo>
                      <a:pt x="43" y="77"/>
                      <a:pt x="35" y="74"/>
                      <a:pt x="29" y="70"/>
                    </a:cubicBezTo>
                    <a:cubicBezTo>
                      <a:pt x="33" y="68"/>
                      <a:pt x="38" y="66"/>
                      <a:pt x="44" y="64"/>
                    </a:cubicBezTo>
                    <a:cubicBezTo>
                      <a:pt x="57" y="68"/>
                      <a:pt x="72" y="70"/>
                      <a:pt x="89" y="70"/>
                    </a:cubicBezTo>
                    <a:cubicBezTo>
                      <a:pt x="99" y="70"/>
                      <a:pt x="109" y="70"/>
                      <a:pt x="118" y="68"/>
                    </a:cubicBezTo>
                    <a:cubicBezTo>
                      <a:pt x="124" y="70"/>
                      <a:pt x="128" y="73"/>
                      <a:pt x="131" y="76"/>
                    </a:cubicBezTo>
                    <a:cubicBezTo>
                      <a:pt x="121" y="79"/>
                      <a:pt x="109" y="82"/>
                      <a:pt x="95" y="83"/>
                    </a:cubicBezTo>
                    <a:cubicBezTo>
                      <a:pt x="86" y="80"/>
                      <a:pt x="75" y="79"/>
                      <a:pt x="64" y="79"/>
                    </a:cubicBezTo>
                    <a:close/>
                    <a:moveTo>
                      <a:pt x="115" y="102"/>
                    </a:moveTo>
                    <a:cubicBezTo>
                      <a:pt x="105" y="106"/>
                      <a:pt x="91" y="108"/>
                      <a:pt x="75" y="108"/>
                    </a:cubicBezTo>
                    <a:cubicBezTo>
                      <a:pt x="49" y="108"/>
                      <a:pt x="30" y="102"/>
                      <a:pt x="21" y="94"/>
                    </a:cubicBezTo>
                    <a:cubicBezTo>
                      <a:pt x="28" y="90"/>
                      <a:pt x="39" y="87"/>
                      <a:pt x="52" y="85"/>
                    </a:cubicBezTo>
                    <a:cubicBezTo>
                      <a:pt x="62" y="88"/>
                      <a:pt x="74" y="89"/>
                      <a:pt x="86" y="89"/>
                    </a:cubicBezTo>
                    <a:cubicBezTo>
                      <a:pt x="89" y="89"/>
                      <a:pt x="91" y="89"/>
                      <a:pt x="94" y="89"/>
                    </a:cubicBezTo>
                    <a:cubicBezTo>
                      <a:pt x="105" y="92"/>
                      <a:pt x="113" y="97"/>
                      <a:pt x="115" y="102"/>
                    </a:cubicBezTo>
                    <a:close/>
                    <a:moveTo>
                      <a:pt x="59" y="62"/>
                    </a:moveTo>
                    <a:cubicBezTo>
                      <a:pt x="64" y="61"/>
                      <a:pt x="70" y="61"/>
                      <a:pt x="75" y="61"/>
                    </a:cubicBezTo>
                    <a:cubicBezTo>
                      <a:pt x="86" y="61"/>
                      <a:pt x="96" y="62"/>
                      <a:pt x="104" y="64"/>
                    </a:cubicBezTo>
                    <a:cubicBezTo>
                      <a:pt x="99" y="64"/>
                      <a:pt x="94" y="65"/>
                      <a:pt x="89" y="65"/>
                    </a:cubicBezTo>
                    <a:cubicBezTo>
                      <a:pt x="78" y="65"/>
                      <a:pt x="68" y="64"/>
                      <a:pt x="59" y="62"/>
                    </a:cubicBezTo>
                    <a:close/>
                    <a:moveTo>
                      <a:pt x="75" y="55"/>
                    </a:moveTo>
                    <a:cubicBezTo>
                      <a:pt x="64" y="55"/>
                      <a:pt x="54" y="56"/>
                      <a:pt x="45" y="58"/>
                    </a:cubicBezTo>
                    <a:cubicBezTo>
                      <a:pt x="36" y="56"/>
                      <a:pt x="29" y="52"/>
                      <a:pt x="24" y="48"/>
                    </a:cubicBezTo>
                    <a:cubicBezTo>
                      <a:pt x="32" y="38"/>
                      <a:pt x="55" y="30"/>
                      <a:pt x="86" y="30"/>
                    </a:cubicBezTo>
                    <a:cubicBezTo>
                      <a:pt x="120" y="30"/>
                      <a:pt x="144" y="40"/>
                      <a:pt x="150" y="51"/>
                    </a:cubicBezTo>
                    <a:cubicBezTo>
                      <a:pt x="143" y="56"/>
                      <a:pt x="132" y="60"/>
                      <a:pt x="118" y="62"/>
                    </a:cubicBezTo>
                    <a:cubicBezTo>
                      <a:pt x="107" y="58"/>
                      <a:pt x="92" y="55"/>
                      <a:pt x="75" y="55"/>
                    </a:cubicBezTo>
                    <a:close/>
                    <a:moveTo>
                      <a:pt x="35" y="61"/>
                    </a:moveTo>
                    <a:cubicBezTo>
                      <a:pt x="31" y="62"/>
                      <a:pt x="27" y="64"/>
                      <a:pt x="24" y="66"/>
                    </a:cubicBezTo>
                    <a:cubicBezTo>
                      <a:pt x="21" y="63"/>
                      <a:pt x="20" y="60"/>
                      <a:pt x="20" y="57"/>
                    </a:cubicBezTo>
                    <a:cubicBezTo>
                      <a:pt x="20" y="55"/>
                      <a:pt x="20" y="54"/>
                      <a:pt x="21" y="53"/>
                    </a:cubicBezTo>
                    <a:cubicBezTo>
                      <a:pt x="24" y="56"/>
                      <a:pt x="29" y="59"/>
                      <a:pt x="35" y="61"/>
                    </a:cubicBezTo>
                    <a:close/>
                    <a:moveTo>
                      <a:pt x="16" y="97"/>
                    </a:moveTo>
                    <a:cubicBezTo>
                      <a:pt x="20" y="101"/>
                      <a:pt x="26" y="105"/>
                      <a:pt x="33" y="107"/>
                    </a:cubicBezTo>
                    <a:cubicBezTo>
                      <a:pt x="26" y="108"/>
                      <a:pt x="20" y="110"/>
                      <a:pt x="15" y="113"/>
                    </a:cubicBezTo>
                    <a:cubicBezTo>
                      <a:pt x="12" y="110"/>
                      <a:pt x="11" y="108"/>
                      <a:pt x="11" y="105"/>
                    </a:cubicBezTo>
                    <a:cubicBezTo>
                      <a:pt x="11" y="103"/>
                      <a:pt x="13" y="100"/>
                      <a:pt x="16" y="97"/>
                    </a:cubicBezTo>
                    <a:close/>
                    <a:moveTo>
                      <a:pt x="14" y="120"/>
                    </a:moveTo>
                    <a:cubicBezTo>
                      <a:pt x="16" y="121"/>
                      <a:pt x="18" y="122"/>
                      <a:pt x="20" y="123"/>
                    </a:cubicBezTo>
                    <a:cubicBezTo>
                      <a:pt x="17" y="124"/>
                      <a:pt x="13" y="125"/>
                      <a:pt x="10" y="126"/>
                    </a:cubicBezTo>
                    <a:cubicBezTo>
                      <a:pt x="10" y="126"/>
                      <a:pt x="10" y="126"/>
                      <a:pt x="10" y="126"/>
                    </a:cubicBezTo>
                    <a:cubicBezTo>
                      <a:pt x="10" y="124"/>
                      <a:pt x="12" y="122"/>
                      <a:pt x="14" y="120"/>
                    </a:cubicBezTo>
                    <a:close/>
                    <a:moveTo>
                      <a:pt x="8" y="134"/>
                    </a:moveTo>
                    <a:cubicBezTo>
                      <a:pt x="11" y="137"/>
                      <a:pt x="15" y="139"/>
                      <a:pt x="20" y="141"/>
                    </a:cubicBezTo>
                    <a:cubicBezTo>
                      <a:pt x="17" y="141"/>
                      <a:pt x="14" y="141"/>
                      <a:pt x="11" y="142"/>
                    </a:cubicBezTo>
                    <a:cubicBezTo>
                      <a:pt x="8" y="140"/>
                      <a:pt x="6" y="139"/>
                      <a:pt x="6" y="137"/>
                    </a:cubicBezTo>
                    <a:cubicBezTo>
                      <a:pt x="6" y="136"/>
                      <a:pt x="7" y="135"/>
                      <a:pt x="8" y="134"/>
                    </a:cubicBezTo>
                    <a:close/>
                    <a:moveTo>
                      <a:pt x="18" y="154"/>
                    </a:moveTo>
                    <a:cubicBezTo>
                      <a:pt x="11" y="154"/>
                      <a:pt x="6" y="151"/>
                      <a:pt x="6" y="150"/>
                    </a:cubicBezTo>
                    <a:cubicBezTo>
                      <a:pt x="6" y="150"/>
                      <a:pt x="8" y="149"/>
                      <a:pt x="10" y="148"/>
                    </a:cubicBezTo>
                    <a:cubicBezTo>
                      <a:pt x="16" y="150"/>
                      <a:pt x="23" y="151"/>
                      <a:pt x="30" y="151"/>
                    </a:cubicBezTo>
                    <a:cubicBezTo>
                      <a:pt x="28" y="153"/>
                      <a:pt x="24" y="154"/>
                      <a:pt x="18" y="154"/>
                    </a:cubicBezTo>
                    <a:close/>
                    <a:moveTo>
                      <a:pt x="34" y="145"/>
                    </a:moveTo>
                    <a:cubicBezTo>
                      <a:pt x="33" y="145"/>
                      <a:pt x="33" y="144"/>
                      <a:pt x="32" y="144"/>
                    </a:cubicBezTo>
                    <a:cubicBezTo>
                      <a:pt x="34" y="144"/>
                      <a:pt x="37" y="145"/>
                      <a:pt x="40" y="145"/>
                    </a:cubicBezTo>
                    <a:cubicBezTo>
                      <a:pt x="38" y="145"/>
                      <a:pt x="36" y="145"/>
                      <a:pt x="34" y="145"/>
                    </a:cubicBezTo>
                    <a:close/>
                    <a:moveTo>
                      <a:pt x="53" y="139"/>
                    </a:moveTo>
                    <a:cubicBezTo>
                      <a:pt x="51" y="139"/>
                      <a:pt x="48" y="139"/>
                      <a:pt x="45" y="139"/>
                    </a:cubicBezTo>
                    <a:cubicBezTo>
                      <a:pt x="31" y="139"/>
                      <a:pt x="19" y="135"/>
                      <a:pt x="14" y="131"/>
                    </a:cubicBezTo>
                    <a:cubicBezTo>
                      <a:pt x="18" y="130"/>
                      <a:pt x="23" y="129"/>
                      <a:pt x="30" y="129"/>
                    </a:cubicBezTo>
                    <a:cubicBezTo>
                      <a:pt x="32" y="129"/>
                      <a:pt x="34" y="129"/>
                      <a:pt x="36" y="129"/>
                    </a:cubicBezTo>
                    <a:cubicBezTo>
                      <a:pt x="39" y="130"/>
                      <a:pt x="42" y="130"/>
                      <a:pt x="45" y="131"/>
                    </a:cubicBezTo>
                    <a:cubicBezTo>
                      <a:pt x="51" y="132"/>
                      <a:pt x="54" y="135"/>
                      <a:pt x="54" y="137"/>
                    </a:cubicBezTo>
                    <a:cubicBezTo>
                      <a:pt x="54" y="138"/>
                      <a:pt x="54" y="138"/>
                      <a:pt x="53" y="139"/>
                    </a:cubicBezTo>
                    <a:close/>
                    <a:moveTo>
                      <a:pt x="60" y="138"/>
                    </a:moveTo>
                    <a:cubicBezTo>
                      <a:pt x="60" y="137"/>
                      <a:pt x="60" y="137"/>
                      <a:pt x="60" y="137"/>
                    </a:cubicBezTo>
                    <a:cubicBezTo>
                      <a:pt x="60" y="135"/>
                      <a:pt x="59" y="133"/>
                      <a:pt x="58" y="132"/>
                    </a:cubicBezTo>
                    <a:cubicBezTo>
                      <a:pt x="60" y="132"/>
                      <a:pt x="62" y="132"/>
                      <a:pt x="64" y="132"/>
                    </a:cubicBezTo>
                    <a:cubicBezTo>
                      <a:pt x="68" y="132"/>
                      <a:pt x="73" y="132"/>
                      <a:pt x="77" y="131"/>
                    </a:cubicBezTo>
                    <a:cubicBezTo>
                      <a:pt x="73" y="134"/>
                      <a:pt x="67" y="136"/>
                      <a:pt x="60" y="138"/>
                    </a:cubicBezTo>
                    <a:close/>
                    <a:moveTo>
                      <a:pt x="64" y="126"/>
                    </a:moveTo>
                    <a:cubicBezTo>
                      <a:pt x="57" y="126"/>
                      <a:pt x="51" y="125"/>
                      <a:pt x="46" y="125"/>
                    </a:cubicBezTo>
                    <a:cubicBezTo>
                      <a:pt x="43" y="124"/>
                      <a:pt x="40" y="123"/>
                      <a:pt x="37" y="123"/>
                    </a:cubicBezTo>
                    <a:cubicBezTo>
                      <a:pt x="30" y="121"/>
                      <a:pt x="25" y="119"/>
                      <a:pt x="20" y="117"/>
                    </a:cubicBezTo>
                    <a:cubicBezTo>
                      <a:pt x="26" y="114"/>
                      <a:pt x="35" y="112"/>
                      <a:pt x="45" y="112"/>
                    </a:cubicBezTo>
                    <a:cubicBezTo>
                      <a:pt x="65" y="112"/>
                      <a:pt x="79" y="119"/>
                      <a:pt x="81" y="125"/>
                    </a:cubicBezTo>
                    <a:cubicBezTo>
                      <a:pt x="75" y="126"/>
                      <a:pt x="70" y="126"/>
                      <a:pt x="64" y="126"/>
                    </a:cubicBezTo>
                    <a:close/>
                    <a:moveTo>
                      <a:pt x="86" y="124"/>
                    </a:moveTo>
                    <a:cubicBezTo>
                      <a:pt x="86" y="120"/>
                      <a:pt x="83" y="117"/>
                      <a:pt x="79" y="114"/>
                    </a:cubicBezTo>
                    <a:cubicBezTo>
                      <a:pt x="93" y="114"/>
                      <a:pt x="105" y="112"/>
                      <a:pt x="116" y="108"/>
                    </a:cubicBezTo>
                    <a:cubicBezTo>
                      <a:pt x="113" y="115"/>
                      <a:pt x="102" y="121"/>
                      <a:pt x="86" y="124"/>
                    </a:cubicBezTo>
                    <a:close/>
                    <a:moveTo>
                      <a:pt x="121" y="100"/>
                    </a:moveTo>
                    <a:cubicBezTo>
                      <a:pt x="119" y="95"/>
                      <a:pt x="114" y="91"/>
                      <a:pt x="107" y="88"/>
                    </a:cubicBezTo>
                    <a:cubicBezTo>
                      <a:pt x="118" y="86"/>
                      <a:pt x="127" y="84"/>
                      <a:pt x="135" y="81"/>
                    </a:cubicBezTo>
                    <a:cubicBezTo>
                      <a:pt x="135" y="82"/>
                      <a:pt x="135" y="83"/>
                      <a:pt x="135" y="85"/>
                    </a:cubicBezTo>
                    <a:cubicBezTo>
                      <a:pt x="135" y="90"/>
                      <a:pt x="130" y="95"/>
                      <a:pt x="121" y="100"/>
                    </a:cubicBezTo>
                    <a:close/>
                    <a:moveTo>
                      <a:pt x="137" y="73"/>
                    </a:moveTo>
                    <a:cubicBezTo>
                      <a:pt x="134" y="71"/>
                      <a:pt x="131" y="68"/>
                      <a:pt x="127" y="66"/>
                    </a:cubicBezTo>
                    <a:cubicBezTo>
                      <a:pt x="137" y="64"/>
                      <a:pt x="146" y="60"/>
                      <a:pt x="152" y="56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62"/>
                      <a:pt x="147" y="69"/>
                      <a:pt x="137" y="73"/>
                    </a:cubicBezTo>
                    <a:close/>
                    <a:moveTo>
                      <a:pt x="155" y="47"/>
                    </a:moveTo>
                    <a:cubicBezTo>
                      <a:pt x="147" y="34"/>
                      <a:pt x="119" y="24"/>
                      <a:pt x="86" y="24"/>
                    </a:cubicBezTo>
                    <a:cubicBezTo>
                      <a:pt x="56" y="24"/>
                      <a:pt x="30" y="32"/>
                      <a:pt x="19" y="44"/>
                    </a:cubicBezTo>
                    <a:cubicBezTo>
                      <a:pt x="17" y="41"/>
                      <a:pt x="16" y="38"/>
                      <a:pt x="16" y="35"/>
                    </a:cubicBezTo>
                    <a:cubicBezTo>
                      <a:pt x="16" y="19"/>
                      <a:pt x="49" y="6"/>
                      <a:pt x="89" y="6"/>
                    </a:cubicBezTo>
                    <a:cubicBezTo>
                      <a:pt x="129" y="6"/>
                      <a:pt x="162" y="19"/>
                      <a:pt x="162" y="35"/>
                    </a:cubicBezTo>
                    <a:cubicBezTo>
                      <a:pt x="162" y="40"/>
                      <a:pt x="160" y="44"/>
                      <a:pt x="155" y="4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25"/>
              <p:cNvSpPr>
                <a:spLocks noEditPoints="1"/>
              </p:cNvSpPr>
              <p:nvPr/>
            </p:nvSpPr>
            <p:spPr bwMode="auto">
              <a:xfrm>
                <a:off x="3724" y="6517"/>
                <a:ext cx="246" cy="485"/>
              </a:xfrm>
              <a:custGeom>
                <a:avLst/>
                <a:gdLst>
                  <a:gd name="T0" fmla="*/ 16 w 104"/>
                  <a:gd name="T1" fmla="*/ 67 h 205"/>
                  <a:gd name="T2" fmla="*/ 16 w 104"/>
                  <a:gd name="T3" fmla="*/ 61 h 205"/>
                  <a:gd name="T4" fmla="*/ 0 w 104"/>
                  <a:gd name="T5" fmla="*/ 64 h 205"/>
                  <a:gd name="T6" fmla="*/ 3 w 104"/>
                  <a:gd name="T7" fmla="*/ 54 h 205"/>
                  <a:gd name="T8" fmla="*/ 19 w 104"/>
                  <a:gd name="T9" fmla="*/ 51 h 205"/>
                  <a:gd name="T10" fmla="*/ 3 w 104"/>
                  <a:gd name="T11" fmla="*/ 48 h 205"/>
                  <a:gd name="T12" fmla="*/ 3 w 104"/>
                  <a:gd name="T13" fmla="*/ 54 h 205"/>
                  <a:gd name="T14" fmla="*/ 16 w 104"/>
                  <a:gd name="T15" fmla="*/ 41 h 205"/>
                  <a:gd name="T16" fmla="*/ 16 w 104"/>
                  <a:gd name="T17" fmla="*/ 35 h 205"/>
                  <a:gd name="T18" fmla="*/ 0 w 104"/>
                  <a:gd name="T19" fmla="*/ 38 h 205"/>
                  <a:gd name="T20" fmla="*/ 3 w 104"/>
                  <a:gd name="T21" fmla="*/ 28 h 205"/>
                  <a:gd name="T22" fmla="*/ 19 w 104"/>
                  <a:gd name="T23" fmla="*/ 25 h 205"/>
                  <a:gd name="T24" fmla="*/ 3 w 104"/>
                  <a:gd name="T25" fmla="*/ 22 h 205"/>
                  <a:gd name="T26" fmla="*/ 3 w 104"/>
                  <a:gd name="T27" fmla="*/ 28 h 205"/>
                  <a:gd name="T28" fmla="*/ 80 w 104"/>
                  <a:gd name="T29" fmla="*/ 27 h 205"/>
                  <a:gd name="T30" fmla="*/ 26 w 104"/>
                  <a:gd name="T31" fmla="*/ 27 h 205"/>
                  <a:gd name="T32" fmla="*/ 3 w 104"/>
                  <a:gd name="T33" fmla="*/ 155 h 205"/>
                  <a:gd name="T34" fmla="*/ 104 w 104"/>
                  <a:gd name="T35" fmla="*/ 155 h 205"/>
                  <a:gd name="T36" fmla="*/ 32 w 104"/>
                  <a:gd name="T37" fmla="*/ 27 h 205"/>
                  <a:gd name="T38" fmla="*/ 74 w 104"/>
                  <a:gd name="T39" fmla="*/ 27 h 205"/>
                  <a:gd name="T40" fmla="*/ 51 w 104"/>
                  <a:gd name="T41" fmla="*/ 75 h 205"/>
                  <a:gd name="T42" fmla="*/ 32 w 104"/>
                  <a:gd name="T43" fmla="*/ 27 h 205"/>
                  <a:gd name="T44" fmla="*/ 9 w 104"/>
                  <a:gd name="T45" fmla="*/ 155 h 205"/>
                  <a:gd name="T46" fmla="*/ 32 w 104"/>
                  <a:gd name="T47" fmla="*/ 114 h 205"/>
                  <a:gd name="T48" fmla="*/ 50 w 104"/>
                  <a:gd name="T49" fmla="*/ 81 h 205"/>
                  <a:gd name="T50" fmla="*/ 74 w 104"/>
                  <a:gd name="T51" fmla="*/ 82 h 205"/>
                  <a:gd name="T52" fmla="*/ 75 w 104"/>
                  <a:gd name="T53" fmla="*/ 116 h 205"/>
                  <a:gd name="T54" fmla="*/ 54 w 104"/>
                  <a:gd name="T55" fmla="*/ 199 h 205"/>
                  <a:gd name="T56" fmla="*/ 16 w 104"/>
                  <a:gd name="T57" fmla="*/ 100 h 205"/>
                  <a:gd name="T58" fmla="*/ 0 w 104"/>
                  <a:gd name="T59" fmla="*/ 103 h 205"/>
                  <a:gd name="T60" fmla="*/ 16 w 104"/>
                  <a:gd name="T61" fmla="*/ 106 h 205"/>
                  <a:gd name="T62" fmla="*/ 3 w 104"/>
                  <a:gd name="T63" fmla="*/ 80 h 205"/>
                  <a:gd name="T64" fmla="*/ 19 w 104"/>
                  <a:gd name="T65" fmla="*/ 77 h 205"/>
                  <a:gd name="T66" fmla="*/ 3 w 104"/>
                  <a:gd name="T67" fmla="*/ 74 h 205"/>
                  <a:gd name="T68" fmla="*/ 3 w 104"/>
                  <a:gd name="T69" fmla="*/ 80 h 205"/>
                  <a:gd name="T70" fmla="*/ 16 w 104"/>
                  <a:gd name="T71" fmla="*/ 93 h 205"/>
                  <a:gd name="T72" fmla="*/ 16 w 104"/>
                  <a:gd name="T73" fmla="*/ 87 h 205"/>
                  <a:gd name="T74" fmla="*/ 0 w 104"/>
                  <a:gd name="T75" fmla="*/ 9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4" h="205">
                    <a:moveTo>
                      <a:pt x="3" y="67"/>
                    </a:moveTo>
                    <a:cubicBezTo>
                      <a:pt x="16" y="67"/>
                      <a:pt x="16" y="67"/>
                      <a:pt x="16" y="67"/>
                    </a:cubicBezTo>
                    <a:cubicBezTo>
                      <a:pt x="18" y="67"/>
                      <a:pt x="19" y="65"/>
                      <a:pt x="19" y="64"/>
                    </a:cubicBezTo>
                    <a:cubicBezTo>
                      <a:pt x="19" y="62"/>
                      <a:pt x="18" y="61"/>
                      <a:pt x="16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1" y="61"/>
                      <a:pt x="0" y="62"/>
                      <a:pt x="0" y="64"/>
                    </a:cubicBezTo>
                    <a:cubicBezTo>
                      <a:pt x="0" y="65"/>
                      <a:pt x="1" y="67"/>
                      <a:pt x="3" y="67"/>
                    </a:cubicBezTo>
                    <a:close/>
                    <a:moveTo>
                      <a:pt x="3" y="54"/>
                    </a:moveTo>
                    <a:cubicBezTo>
                      <a:pt x="16" y="54"/>
                      <a:pt x="16" y="54"/>
                      <a:pt x="16" y="54"/>
                    </a:cubicBezTo>
                    <a:cubicBezTo>
                      <a:pt x="18" y="54"/>
                      <a:pt x="19" y="52"/>
                      <a:pt x="19" y="51"/>
                    </a:cubicBezTo>
                    <a:cubicBezTo>
                      <a:pt x="19" y="49"/>
                      <a:pt x="18" y="48"/>
                      <a:pt x="16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1" y="48"/>
                      <a:pt x="0" y="49"/>
                      <a:pt x="0" y="51"/>
                    </a:cubicBezTo>
                    <a:cubicBezTo>
                      <a:pt x="0" y="52"/>
                      <a:pt x="1" y="54"/>
                      <a:pt x="3" y="54"/>
                    </a:cubicBezTo>
                    <a:close/>
                    <a:moveTo>
                      <a:pt x="3" y="41"/>
                    </a:moveTo>
                    <a:cubicBezTo>
                      <a:pt x="16" y="41"/>
                      <a:pt x="16" y="41"/>
                      <a:pt x="16" y="41"/>
                    </a:cubicBezTo>
                    <a:cubicBezTo>
                      <a:pt x="18" y="41"/>
                      <a:pt x="19" y="39"/>
                      <a:pt x="19" y="38"/>
                    </a:cubicBezTo>
                    <a:cubicBezTo>
                      <a:pt x="19" y="36"/>
                      <a:pt x="18" y="35"/>
                      <a:pt x="16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5"/>
                      <a:pt x="0" y="36"/>
                      <a:pt x="0" y="38"/>
                    </a:cubicBezTo>
                    <a:cubicBezTo>
                      <a:pt x="0" y="39"/>
                      <a:pt x="1" y="41"/>
                      <a:pt x="3" y="41"/>
                    </a:cubicBezTo>
                    <a:close/>
                    <a:moveTo>
                      <a:pt x="3" y="28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8"/>
                      <a:pt x="19" y="26"/>
                      <a:pt x="19" y="25"/>
                    </a:cubicBezTo>
                    <a:cubicBezTo>
                      <a:pt x="19" y="23"/>
                      <a:pt x="18" y="22"/>
                      <a:pt x="16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6"/>
                      <a:pt x="1" y="28"/>
                      <a:pt x="3" y="28"/>
                    </a:cubicBezTo>
                    <a:close/>
                    <a:moveTo>
                      <a:pt x="80" y="112"/>
                    </a:moveTo>
                    <a:cubicBezTo>
                      <a:pt x="80" y="27"/>
                      <a:pt x="80" y="27"/>
                      <a:pt x="80" y="27"/>
                    </a:cubicBezTo>
                    <a:cubicBezTo>
                      <a:pt x="80" y="12"/>
                      <a:pt x="68" y="0"/>
                      <a:pt x="53" y="0"/>
                    </a:cubicBezTo>
                    <a:cubicBezTo>
                      <a:pt x="38" y="0"/>
                      <a:pt x="26" y="12"/>
                      <a:pt x="26" y="27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12" y="121"/>
                      <a:pt x="3" y="138"/>
                      <a:pt x="3" y="155"/>
                    </a:cubicBezTo>
                    <a:cubicBezTo>
                      <a:pt x="3" y="183"/>
                      <a:pt x="26" y="205"/>
                      <a:pt x="54" y="205"/>
                    </a:cubicBezTo>
                    <a:cubicBezTo>
                      <a:pt x="82" y="205"/>
                      <a:pt x="104" y="183"/>
                      <a:pt x="104" y="155"/>
                    </a:cubicBezTo>
                    <a:cubicBezTo>
                      <a:pt x="104" y="135"/>
                      <a:pt x="96" y="120"/>
                      <a:pt x="80" y="112"/>
                    </a:cubicBezTo>
                    <a:close/>
                    <a:moveTo>
                      <a:pt x="32" y="27"/>
                    </a:moveTo>
                    <a:cubicBezTo>
                      <a:pt x="32" y="15"/>
                      <a:pt x="41" y="6"/>
                      <a:pt x="53" y="6"/>
                    </a:cubicBezTo>
                    <a:cubicBezTo>
                      <a:pt x="64" y="6"/>
                      <a:pt x="74" y="15"/>
                      <a:pt x="74" y="27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67" y="79"/>
                      <a:pt x="60" y="77"/>
                      <a:pt x="51" y="75"/>
                    </a:cubicBezTo>
                    <a:cubicBezTo>
                      <a:pt x="45" y="73"/>
                      <a:pt x="39" y="71"/>
                      <a:pt x="32" y="73"/>
                    </a:cubicBezTo>
                    <a:lnTo>
                      <a:pt x="32" y="27"/>
                    </a:lnTo>
                    <a:close/>
                    <a:moveTo>
                      <a:pt x="54" y="199"/>
                    </a:moveTo>
                    <a:cubicBezTo>
                      <a:pt x="30" y="199"/>
                      <a:pt x="9" y="179"/>
                      <a:pt x="9" y="155"/>
                    </a:cubicBezTo>
                    <a:cubicBezTo>
                      <a:pt x="9" y="139"/>
                      <a:pt x="17" y="124"/>
                      <a:pt x="31" y="116"/>
                    </a:cubicBezTo>
                    <a:cubicBezTo>
                      <a:pt x="31" y="115"/>
                      <a:pt x="32" y="115"/>
                      <a:pt x="32" y="114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38" y="77"/>
                      <a:pt x="44" y="79"/>
                      <a:pt x="50" y="81"/>
                    </a:cubicBezTo>
                    <a:cubicBezTo>
                      <a:pt x="54" y="82"/>
                      <a:pt x="59" y="83"/>
                      <a:pt x="64" y="83"/>
                    </a:cubicBezTo>
                    <a:cubicBezTo>
                      <a:pt x="67" y="83"/>
                      <a:pt x="71" y="83"/>
                      <a:pt x="74" y="82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5"/>
                      <a:pt x="74" y="116"/>
                      <a:pt x="75" y="116"/>
                    </a:cubicBezTo>
                    <a:cubicBezTo>
                      <a:pt x="94" y="125"/>
                      <a:pt x="98" y="142"/>
                      <a:pt x="98" y="155"/>
                    </a:cubicBezTo>
                    <a:cubicBezTo>
                      <a:pt x="98" y="180"/>
                      <a:pt x="79" y="199"/>
                      <a:pt x="54" y="199"/>
                    </a:cubicBezTo>
                    <a:close/>
                    <a:moveTo>
                      <a:pt x="19" y="103"/>
                    </a:moveTo>
                    <a:cubicBezTo>
                      <a:pt x="19" y="101"/>
                      <a:pt x="18" y="100"/>
                      <a:pt x="16" y="100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1" y="100"/>
                      <a:pt x="0" y="101"/>
                      <a:pt x="0" y="103"/>
                    </a:cubicBezTo>
                    <a:cubicBezTo>
                      <a:pt x="0" y="104"/>
                      <a:pt x="1" y="106"/>
                      <a:pt x="3" y="106"/>
                    </a:cubicBezTo>
                    <a:cubicBezTo>
                      <a:pt x="16" y="106"/>
                      <a:pt x="16" y="106"/>
                      <a:pt x="16" y="106"/>
                    </a:cubicBezTo>
                    <a:cubicBezTo>
                      <a:pt x="18" y="106"/>
                      <a:pt x="19" y="104"/>
                      <a:pt x="19" y="103"/>
                    </a:cubicBezTo>
                    <a:close/>
                    <a:moveTo>
                      <a:pt x="3" y="80"/>
                    </a:moveTo>
                    <a:cubicBezTo>
                      <a:pt x="16" y="80"/>
                      <a:pt x="16" y="80"/>
                      <a:pt x="16" y="80"/>
                    </a:cubicBezTo>
                    <a:cubicBezTo>
                      <a:pt x="18" y="80"/>
                      <a:pt x="19" y="78"/>
                      <a:pt x="19" y="77"/>
                    </a:cubicBezTo>
                    <a:cubicBezTo>
                      <a:pt x="19" y="75"/>
                      <a:pt x="18" y="74"/>
                      <a:pt x="16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1" y="74"/>
                      <a:pt x="0" y="75"/>
                      <a:pt x="0" y="77"/>
                    </a:cubicBezTo>
                    <a:cubicBezTo>
                      <a:pt x="0" y="78"/>
                      <a:pt x="1" y="80"/>
                      <a:pt x="3" y="80"/>
                    </a:cubicBezTo>
                    <a:close/>
                    <a:moveTo>
                      <a:pt x="3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8" y="93"/>
                      <a:pt x="19" y="91"/>
                      <a:pt x="19" y="90"/>
                    </a:cubicBezTo>
                    <a:cubicBezTo>
                      <a:pt x="19" y="88"/>
                      <a:pt x="18" y="87"/>
                      <a:pt x="16" y="87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1" y="87"/>
                      <a:pt x="0" y="88"/>
                      <a:pt x="0" y="90"/>
                    </a:cubicBezTo>
                    <a:cubicBezTo>
                      <a:pt x="0" y="91"/>
                      <a:pt x="1" y="93"/>
                      <a:pt x="3" y="9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26"/>
              <p:cNvSpPr>
                <a:spLocks noEditPoints="1"/>
              </p:cNvSpPr>
              <p:nvPr/>
            </p:nvSpPr>
            <p:spPr bwMode="auto">
              <a:xfrm>
                <a:off x="2906" y="6538"/>
                <a:ext cx="428" cy="442"/>
              </a:xfrm>
              <a:custGeom>
                <a:avLst/>
                <a:gdLst>
                  <a:gd name="T0" fmla="*/ 150 w 181"/>
                  <a:gd name="T1" fmla="*/ 63 h 187"/>
                  <a:gd name="T2" fmla="*/ 158 w 181"/>
                  <a:gd name="T3" fmla="*/ 48 h 187"/>
                  <a:gd name="T4" fmla="*/ 154 w 181"/>
                  <a:gd name="T5" fmla="*/ 37 h 187"/>
                  <a:gd name="T6" fmla="*/ 144 w 181"/>
                  <a:gd name="T7" fmla="*/ 14 h 187"/>
                  <a:gd name="T8" fmla="*/ 136 w 181"/>
                  <a:gd name="T9" fmla="*/ 7 h 187"/>
                  <a:gd name="T10" fmla="*/ 122 w 181"/>
                  <a:gd name="T11" fmla="*/ 8 h 187"/>
                  <a:gd name="T12" fmla="*/ 105 w 181"/>
                  <a:gd name="T13" fmla="*/ 14 h 187"/>
                  <a:gd name="T14" fmla="*/ 91 w 181"/>
                  <a:gd name="T15" fmla="*/ 26 h 187"/>
                  <a:gd name="T16" fmla="*/ 105 w 181"/>
                  <a:gd name="T17" fmla="*/ 39 h 187"/>
                  <a:gd name="T18" fmla="*/ 46 w 181"/>
                  <a:gd name="T19" fmla="*/ 47 h 187"/>
                  <a:gd name="T20" fmla="*/ 30 w 181"/>
                  <a:gd name="T21" fmla="*/ 115 h 187"/>
                  <a:gd name="T22" fmla="*/ 44 w 181"/>
                  <a:gd name="T23" fmla="*/ 121 h 187"/>
                  <a:gd name="T24" fmla="*/ 81 w 181"/>
                  <a:gd name="T25" fmla="*/ 122 h 187"/>
                  <a:gd name="T26" fmla="*/ 93 w 181"/>
                  <a:gd name="T27" fmla="*/ 187 h 187"/>
                  <a:gd name="T28" fmla="*/ 135 w 181"/>
                  <a:gd name="T29" fmla="*/ 68 h 187"/>
                  <a:gd name="T30" fmla="*/ 90 w 181"/>
                  <a:gd name="T31" fmla="*/ 178 h 187"/>
                  <a:gd name="T32" fmla="*/ 95 w 181"/>
                  <a:gd name="T33" fmla="*/ 124 h 187"/>
                  <a:gd name="T34" fmla="*/ 96 w 181"/>
                  <a:gd name="T35" fmla="*/ 178 h 187"/>
                  <a:gd name="T36" fmla="*/ 82 w 181"/>
                  <a:gd name="T37" fmla="*/ 117 h 187"/>
                  <a:gd name="T38" fmla="*/ 54 w 181"/>
                  <a:gd name="T39" fmla="*/ 98 h 187"/>
                  <a:gd name="T40" fmla="*/ 35 w 181"/>
                  <a:gd name="T41" fmla="*/ 98 h 187"/>
                  <a:gd name="T42" fmla="*/ 28 w 181"/>
                  <a:gd name="T43" fmla="*/ 105 h 187"/>
                  <a:gd name="T44" fmla="*/ 65 w 181"/>
                  <a:gd name="T45" fmla="*/ 58 h 187"/>
                  <a:gd name="T46" fmla="*/ 111 w 181"/>
                  <a:gd name="T47" fmla="*/ 37 h 187"/>
                  <a:gd name="T48" fmla="*/ 100 w 181"/>
                  <a:gd name="T49" fmla="*/ 29 h 187"/>
                  <a:gd name="T50" fmla="*/ 107 w 181"/>
                  <a:gd name="T51" fmla="*/ 27 h 187"/>
                  <a:gd name="T52" fmla="*/ 105 w 181"/>
                  <a:gd name="T53" fmla="*/ 20 h 187"/>
                  <a:gd name="T54" fmla="*/ 112 w 181"/>
                  <a:gd name="T55" fmla="*/ 17 h 187"/>
                  <a:gd name="T56" fmla="*/ 110 w 181"/>
                  <a:gd name="T57" fmla="*/ 6 h 187"/>
                  <a:gd name="T58" fmla="*/ 125 w 181"/>
                  <a:gd name="T59" fmla="*/ 16 h 187"/>
                  <a:gd name="T60" fmla="*/ 128 w 181"/>
                  <a:gd name="T61" fmla="*/ 6 h 187"/>
                  <a:gd name="T62" fmla="*/ 132 w 181"/>
                  <a:gd name="T63" fmla="*/ 14 h 187"/>
                  <a:gd name="T64" fmla="*/ 137 w 181"/>
                  <a:gd name="T65" fmla="*/ 18 h 187"/>
                  <a:gd name="T66" fmla="*/ 146 w 181"/>
                  <a:gd name="T67" fmla="*/ 21 h 187"/>
                  <a:gd name="T68" fmla="*/ 142 w 181"/>
                  <a:gd name="T69" fmla="*/ 31 h 187"/>
                  <a:gd name="T70" fmla="*/ 151 w 181"/>
                  <a:gd name="T71" fmla="*/ 42 h 187"/>
                  <a:gd name="T72" fmla="*/ 138 w 181"/>
                  <a:gd name="T73" fmla="*/ 46 h 187"/>
                  <a:gd name="T74" fmla="*/ 139 w 181"/>
                  <a:gd name="T75" fmla="*/ 50 h 187"/>
                  <a:gd name="T76" fmla="*/ 133 w 181"/>
                  <a:gd name="T77" fmla="*/ 58 h 187"/>
                  <a:gd name="T78" fmla="*/ 95 w 181"/>
                  <a:gd name="T79" fmla="*/ 118 h 187"/>
                  <a:gd name="T80" fmla="*/ 81 w 181"/>
                  <a:gd name="T81" fmla="*/ 151 h 187"/>
                  <a:gd name="T82" fmla="*/ 42 w 181"/>
                  <a:gd name="T83" fmla="*/ 145 h 187"/>
                  <a:gd name="T84" fmla="*/ 14 w 181"/>
                  <a:gd name="T85" fmla="*/ 133 h 187"/>
                  <a:gd name="T86" fmla="*/ 20 w 181"/>
                  <a:gd name="T87" fmla="*/ 153 h 187"/>
                  <a:gd name="T88" fmla="*/ 14 w 181"/>
                  <a:gd name="T89" fmla="*/ 173 h 187"/>
                  <a:gd name="T90" fmla="*/ 42 w 181"/>
                  <a:gd name="T91" fmla="*/ 162 h 187"/>
                  <a:gd name="T92" fmla="*/ 81 w 181"/>
                  <a:gd name="T93" fmla="*/ 156 h 187"/>
                  <a:gd name="T94" fmla="*/ 32 w 181"/>
                  <a:gd name="T95" fmla="*/ 167 h 187"/>
                  <a:gd name="T96" fmla="*/ 26 w 181"/>
                  <a:gd name="T97" fmla="*/ 152 h 187"/>
                  <a:gd name="T98" fmla="*/ 37 w 181"/>
                  <a:gd name="T99" fmla="*/ 149 h 187"/>
                  <a:gd name="T100" fmla="*/ 146 w 181"/>
                  <a:gd name="T101" fmla="*/ 130 h 187"/>
                  <a:gd name="T102" fmla="*/ 106 w 181"/>
                  <a:gd name="T103" fmla="*/ 145 h 187"/>
                  <a:gd name="T104" fmla="*/ 148 w 181"/>
                  <a:gd name="T105" fmla="*/ 151 h 187"/>
                  <a:gd name="T106" fmla="*/ 173 w 181"/>
                  <a:gd name="T107" fmla="*/ 153 h 187"/>
                  <a:gd name="T108" fmla="*/ 148 w 181"/>
                  <a:gd name="T109" fmla="*/ 156 h 187"/>
                  <a:gd name="T110" fmla="*/ 106 w 181"/>
                  <a:gd name="T111" fmla="*/ 162 h 187"/>
                  <a:gd name="T112" fmla="*/ 146 w 181"/>
                  <a:gd name="T113" fmla="*/ 177 h 187"/>
                  <a:gd name="T114" fmla="*/ 180 w 181"/>
                  <a:gd name="T115" fmla="*/ 15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1" h="187">
                    <a:moveTo>
                      <a:pt x="135" y="68"/>
                    </a:moveTo>
                    <a:cubicBezTo>
                      <a:pt x="137" y="69"/>
                      <a:pt x="139" y="70"/>
                      <a:pt x="141" y="70"/>
                    </a:cubicBezTo>
                    <a:cubicBezTo>
                      <a:pt x="145" y="70"/>
                      <a:pt x="148" y="67"/>
                      <a:pt x="150" y="63"/>
                    </a:cubicBezTo>
                    <a:cubicBezTo>
                      <a:pt x="151" y="60"/>
                      <a:pt x="152" y="54"/>
                      <a:pt x="146" y="48"/>
                    </a:cubicBezTo>
                    <a:cubicBezTo>
                      <a:pt x="158" y="48"/>
                      <a:pt x="158" y="48"/>
                      <a:pt x="158" y="48"/>
                    </a:cubicBezTo>
                    <a:cubicBezTo>
                      <a:pt x="158" y="48"/>
                      <a:pt x="158" y="48"/>
                      <a:pt x="158" y="48"/>
                    </a:cubicBezTo>
                    <a:cubicBezTo>
                      <a:pt x="160" y="48"/>
                      <a:pt x="161" y="47"/>
                      <a:pt x="161" y="45"/>
                    </a:cubicBezTo>
                    <a:cubicBezTo>
                      <a:pt x="161" y="44"/>
                      <a:pt x="161" y="43"/>
                      <a:pt x="160" y="43"/>
                    </a:cubicBezTo>
                    <a:cubicBezTo>
                      <a:pt x="154" y="37"/>
                      <a:pt x="154" y="37"/>
                      <a:pt x="154" y="37"/>
                    </a:cubicBezTo>
                    <a:cubicBezTo>
                      <a:pt x="153" y="35"/>
                      <a:pt x="151" y="33"/>
                      <a:pt x="149" y="32"/>
                    </a:cubicBezTo>
                    <a:cubicBezTo>
                      <a:pt x="151" y="27"/>
                      <a:pt x="154" y="22"/>
                      <a:pt x="151" y="18"/>
                    </a:cubicBezTo>
                    <a:cubicBezTo>
                      <a:pt x="149" y="15"/>
                      <a:pt x="147" y="14"/>
                      <a:pt x="144" y="14"/>
                    </a:cubicBezTo>
                    <a:cubicBezTo>
                      <a:pt x="144" y="9"/>
                      <a:pt x="145" y="8"/>
                      <a:pt x="144" y="6"/>
                    </a:cubicBezTo>
                    <a:cubicBezTo>
                      <a:pt x="143" y="5"/>
                      <a:pt x="142" y="5"/>
                      <a:pt x="140" y="5"/>
                    </a:cubicBezTo>
                    <a:cubicBezTo>
                      <a:pt x="139" y="5"/>
                      <a:pt x="137" y="6"/>
                      <a:pt x="136" y="7"/>
                    </a:cubicBezTo>
                    <a:cubicBezTo>
                      <a:pt x="135" y="5"/>
                      <a:pt x="134" y="3"/>
                      <a:pt x="133" y="2"/>
                    </a:cubicBezTo>
                    <a:cubicBezTo>
                      <a:pt x="132" y="1"/>
                      <a:pt x="130" y="0"/>
                      <a:pt x="128" y="0"/>
                    </a:cubicBezTo>
                    <a:cubicBezTo>
                      <a:pt x="124" y="0"/>
                      <a:pt x="122" y="4"/>
                      <a:pt x="122" y="8"/>
                    </a:cubicBezTo>
                    <a:cubicBezTo>
                      <a:pt x="119" y="5"/>
                      <a:pt x="113" y="0"/>
                      <a:pt x="110" y="0"/>
                    </a:cubicBezTo>
                    <a:cubicBezTo>
                      <a:pt x="108" y="0"/>
                      <a:pt x="105" y="1"/>
                      <a:pt x="104" y="3"/>
                    </a:cubicBezTo>
                    <a:cubicBezTo>
                      <a:pt x="101" y="6"/>
                      <a:pt x="103" y="11"/>
                      <a:pt x="105" y="14"/>
                    </a:cubicBezTo>
                    <a:cubicBezTo>
                      <a:pt x="102" y="14"/>
                      <a:pt x="100" y="15"/>
                      <a:pt x="98" y="18"/>
                    </a:cubicBezTo>
                    <a:cubicBezTo>
                      <a:pt x="98" y="19"/>
                      <a:pt x="98" y="21"/>
                      <a:pt x="99" y="23"/>
                    </a:cubicBezTo>
                    <a:cubicBezTo>
                      <a:pt x="92" y="23"/>
                      <a:pt x="92" y="25"/>
                      <a:pt x="91" y="26"/>
                    </a:cubicBezTo>
                    <a:cubicBezTo>
                      <a:pt x="90" y="30"/>
                      <a:pt x="95" y="33"/>
                      <a:pt x="99" y="35"/>
                    </a:cubicBezTo>
                    <a:cubicBezTo>
                      <a:pt x="100" y="35"/>
                      <a:pt x="100" y="36"/>
                      <a:pt x="100" y="36"/>
                    </a:cubicBezTo>
                    <a:cubicBezTo>
                      <a:pt x="102" y="37"/>
                      <a:pt x="104" y="38"/>
                      <a:pt x="105" y="39"/>
                    </a:cubicBezTo>
                    <a:cubicBezTo>
                      <a:pt x="104" y="45"/>
                      <a:pt x="100" y="58"/>
                      <a:pt x="88" y="58"/>
                    </a:cubicBezTo>
                    <a:cubicBezTo>
                      <a:pt x="81" y="58"/>
                      <a:pt x="74" y="55"/>
                      <a:pt x="67" y="52"/>
                    </a:cubicBezTo>
                    <a:cubicBezTo>
                      <a:pt x="59" y="49"/>
                      <a:pt x="53" y="47"/>
                      <a:pt x="46" y="47"/>
                    </a:cubicBezTo>
                    <a:cubicBezTo>
                      <a:pt x="40" y="47"/>
                      <a:pt x="35" y="49"/>
                      <a:pt x="30" y="54"/>
                    </a:cubicBezTo>
                    <a:cubicBezTo>
                      <a:pt x="0" y="86"/>
                      <a:pt x="27" y="114"/>
                      <a:pt x="27" y="114"/>
                    </a:cubicBezTo>
                    <a:cubicBezTo>
                      <a:pt x="28" y="115"/>
                      <a:pt x="29" y="115"/>
                      <a:pt x="30" y="115"/>
                    </a:cubicBezTo>
                    <a:cubicBezTo>
                      <a:pt x="31" y="115"/>
                      <a:pt x="32" y="114"/>
                      <a:pt x="32" y="113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5" y="116"/>
                      <a:pt x="39" y="121"/>
                      <a:pt x="44" y="121"/>
                    </a:cubicBezTo>
                    <a:cubicBezTo>
                      <a:pt x="49" y="121"/>
                      <a:pt x="51" y="116"/>
                      <a:pt x="53" y="111"/>
                    </a:cubicBezTo>
                    <a:cubicBezTo>
                      <a:pt x="54" y="108"/>
                      <a:pt x="55" y="107"/>
                      <a:pt x="55" y="105"/>
                    </a:cubicBezTo>
                    <a:cubicBezTo>
                      <a:pt x="62" y="112"/>
                      <a:pt x="70" y="119"/>
                      <a:pt x="81" y="122"/>
                    </a:cubicBezTo>
                    <a:cubicBezTo>
                      <a:pt x="82" y="123"/>
                      <a:pt x="83" y="123"/>
                      <a:pt x="84" y="123"/>
                    </a:cubicBezTo>
                    <a:cubicBezTo>
                      <a:pt x="84" y="178"/>
                      <a:pt x="84" y="178"/>
                      <a:pt x="84" y="178"/>
                    </a:cubicBezTo>
                    <a:cubicBezTo>
                      <a:pt x="84" y="183"/>
                      <a:pt x="88" y="187"/>
                      <a:pt x="93" y="187"/>
                    </a:cubicBezTo>
                    <a:cubicBezTo>
                      <a:pt x="98" y="187"/>
                      <a:pt x="102" y="183"/>
                      <a:pt x="102" y="178"/>
                    </a:cubicBezTo>
                    <a:cubicBezTo>
                      <a:pt x="102" y="123"/>
                      <a:pt x="102" y="123"/>
                      <a:pt x="102" y="123"/>
                    </a:cubicBezTo>
                    <a:cubicBezTo>
                      <a:pt x="119" y="121"/>
                      <a:pt x="134" y="110"/>
                      <a:pt x="135" y="68"/>
                    </a:cubicBezTo>
                    <a:close/>
                    <a:moveTo>
                      <a:pt x="96" y="178"/>
                    </a:moveTo>
                    <a:cubicBezTo>
                      <a:pt x="96" y="180"/>
                      <a:pt x="95" y="181"/>
                      <a:pt x="93" y="181"/>
                    </a:cubicBezTo>
                    <a:cubicBezTo>
                      <a:pt x="91" y="181"/>
                      <a:pt x="90" y="180"/>
                      <a:pt x="90" y="178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91" y="124"/>
                      <a:pt x="92" y="124"/>
                      <a:pt x="92" y="124"/>
                    </a:cubicBezTo>
                    <a:cubicBezTo>
                      <a:pt x="95" y="124"/>
                      <a:pt x="95" y="124"/>
                      <a:pt x="95" y="124"/>
                    </a:cubicBezTo>
                    <a:cubicBezTo>
                      <a:pt x="95" y="124"/>
                      <a:pt x="95" y="124"/>
                      <a:pt x="95" y="124"/>
                    </a:cubicBezTo>
                    <a:cubicBezTo>
                      <a:pt x="96" y="124"/>
                      <a:pt x="96" y="124"/>
                      <a:pt x="96" y="124"/>
                    </a:cubicBezTo>
                    <a:lnTo>
                      <a:pt x="96" y="178"/>
                    </a:lnTo>
                    <a:close/>
                    <a:moveTo>
                      <a:pt x="95" y="118"/>
                    </a:moveTo>
                    <a:cubicBezTo>
                      <a:pt x="92" y="118"/>
                      <a:pt x="92" y="118"/>
                      <a:pt x="92" y="118"/>
                    </a:cubicBezTo>
                    <a:cubicBezTo>
                      <a:pt x="89" y="117"/>
                      <a:pt x="84" y="117"/>
                      <a:pt x="82" y="117"/>
                    </a:cubicBezTo>
                    <a:cubicBezTo>
                      <a:pt x="72" y="114"/>
                      <a:pt x="65" y="107"/>
                      <a:pt x="58" y="100"/>
                    </a:cubicBezTo>
                    <a:cubicBezTo>
                      <a:pt x="57" y="99"/>
                      <a:pt x="56" y="98"/>
                      <a:pt x="55" y="98"/>
                    </a:cubicBezTo>
                    <a:cubicBezTo>
                      <a:pt x="55" y="98"/>
                      <a:pt x="54" y="98"/>
                      <a:pt x="54" y="98"/>
                    </a:cubicBezTo>
                    <a:cubicBezTo>
                      <a:pt x="52" y="99"/>
                      <a:pt x="50" y="101"/>
                      <a:pt x="47" y="109"/>
                    </a:cubicBezTo>
                    <a:cubicBezTo>
                      <a:pt x="46" y="113"/>
                      <a:pt x="45" y="115"/>
                      <a:pt x="44" y="115"/>
                    </a:cubicBezTo>
                    <a:cubicBezTo>
                      <a:pt x="41" y="115"/>
                      <a:pt x="37" y="107"/>
                      <a:pt x="35" y="98"/>
                    </a:cubicBezTo>
                    <a:cubicBezTo>
                      <a:pt x="35" y="97"/>
                      <a:pt x="34" y="96"/>
                      <a:pt x="32" y="96"/>
                    </a:cubicBezTo>
                    <a:cubicBezTo>
                      <a:pt x="31" y="95"/>
                      <a:pt x="30" y="97"/>
                      <a:pt x="29" y="98"/>
                    </a:cubicBezTo>
                    <a:cubicBezTo>
                      <a:pt x="28" y="105"/>
                      <a:pt x="28" y="105"/>
                      <a:pt x="28" y="105"/>
                    </a:cubicBezTo>
                    <a:cubicBezTo>
                      <a:pt x="22" y="97"/>
                      <a:pt x="15" y="79"/>
                      <a:pt x="35" y="58"/>
                    </a:cubicBezTo>
                    <a:cubicBezTo>
                      <a:pt x="38" y="54"/>
                      <a:pt x="42" y="53"/>
                      <a:pt x="46" y="53"/>
                    </a:cubicBezTo>
                    <a:cubicBezTo>
                      <a:pt x="52" y="53"/>
                      <a:pt x="58" y="55"/>
                      <a:pt x="65" y="58"/>
                    </a:cubicBezTo>
                    <a:cubicBezTo>
                      <a:pt x="72" y="61"/>
                      <a:pt x="80" y="64"/>
                      <a:pt x="88" y="64"/>
                    </a:cubicBezTo>
                    <a:cubicBezTo>
                      <a:pt x="102" y="64"/>
                      <a:pt x="109" y="51"/>
                      <a:pt x="111" y="39"/>
                    </a:cubicBezTo>
                    <a:cubicBezTo>
                      <a:pt x="111" y="38"/>
                      <a:pt x="111" y="37"/>
                      <a:pt x="111" y="37"/>
                    </a:cubicBezTo>
                    <a:cubicBezTo>
                      <a:pt x="109" y="34"/>
                      <a:pt x="106" y="32"/>
                      <a:pt x="104" y="31"/>
                    </a:cubicBezTo>
                    <a:cubicBezTo>
                      <a:pt x="103" y="31"/>
                      <a:pt x="103" y="30"/>
                      <a:pt x="102" y="30"/>
                    </a:cubicBezTo>
                    <a:cubicBezTo>
                      <a:pt x="102" y="30"/>
                      <a:pt x="101" y="29"/>
                      <a:pt x="100" y="29"/>
                    </a:cubicBezTo>
                    <a:cubicBezTo>
                      <a:pt x="101" y="29"/>
                      <a:pt x="102" y="29"/>
                      <a:pt x="103" y="29"/>
                    </a:cubicBezTo>
                    <a:cubicBezTo>
                      <a:pt x="103" y="29"/>
                      <a:pt x="104" y="29"/>
                      <a:pt x="104" y="29"/>
                    </a:cubicBezTo>
                    <a:cubicBezTo>
                      <a:pt x="105" y="29"/>
                      <a:pt x="106" y="28"/>
                      <a:pt x="107" y="27"/>
                    </a:cubicBezTo>
                    <a:cubicBezTo>
                      <a:pt x="107" y="26"/>
                      <a:pt x="107" y="25"/>
                      <a:pt x="107" y="25"/>
                    </a:cubicBezTo>
                    <a:cubicBezTo>
                      <a:pt x="107" y="24"/>
                      <a:pt x="106" y="23"/>
                      <a:pt x="106" y="22"/>
                    </a:cubicBezTo>
                    <a:cubicBezTo>
                      <a:pt x="105" y="21"/>
                      <a:pt x="105" y="21"/>
                      <a:pt x="105" y="20"/>
                    </a:cubicBezTo>
                    <a:cubicBezTo>
                      <a:pt x="105" y="20"/>
                      <a:pt x="105" y="20"/>
                      <a:pt x="106" y="20"/>
                    </a:cubicBezTo>
                    <a:cubicBezTo>
                      <a:pt x="107" y="20"/>
                      <a:pt x="108" y="20"/>
                      <a:pt x="110" y="20"/>
                    </a:cubicBezTo>
                    <a:cubicBezTo>
                      <a:pt x="111" y="20"/>
                      <a:pt x="112" y="18"/>
                      <a:pt x="112" y="17"/>
                    </a:cubicBezTo>
                    <a:cubicBezTo>
                      <a:pt x="112" y="15"/>
                      <a:pt x="111" y="14"/>
                      <a:pt x="110" y="12"/>
                    </a:cubicBezTo>
                    <a:cubicBezTo>
                      <a:pt x="110" y="10"/>
                      <a:pt x="108" y="8"/>
                      <a:pt x="108" y="7"/>
                    </a:cubicBezTo>
                    <a:cubicBezTo>
                      <a:pt x="109" y="6"/>
                      <a:pt x="109" y="6"/>
                      <a:pt x="110" y="6"/>
                    </a:cubicBezTo>
                    <a:cubicBezTo>
                      <a:pt x="111" y="7"/>
                      <a:pt x="117" y="11"/>
                      <a:pt x="118" y="13"/>
                    </a:cubicBezTo>
                    <a:cubicBezTo>
                      <a:pt x="119" y="14"/>
                      <a:pt x="120" y="17"/>
                      <a:pt x="123" y="17"/>
                    </a:cubicBezTo>
                    <a:cubicBezTo>
                      <a:pt x="124" y="17"/>
                      <a:pt x="124" y="17"/>
                      <a:pt x="125" y="16"/>
                    </a:cubicBezTo>
                    <a:cubicBezTo>
                      <a:pt x="127" y="16"/>
                      <a:pt x="127" y="13"/>
                      <a:pt x="127" y="12"/>
                    </a:cubicBezTo>
                    <a:cubicBezTo>
                      <a:pt x="127" y="12"/>
                      <a:pt x="127" y="12"/>
                      <a:pt x="127" y="11"/>
                    </a:cubicBezTo>
                    <a:cubicBezTo>
                      <a:pt x="128" y="8"/>
                      <a:pt x="128" y="7"/>
                      <a:pt x="128" y="6"/>
                    </a:cubicBezTo>
                    <a:cubicBezTo>
                      <a:pt x="129" y="6"/>
                      <a:pt x="129" y="6"/>
                      <a:pt x="129" y="7"/>
                    </a:cubicBezTo>
                    <a:cubicBezTo>
                      <a:pt x="130" y="7"/>
                      <a:pt x="130" y="10"/>
                      <a:pt x="131" y="11"/>
                    </a:cubicBezTo>
                    <a:cubicBezTo>
                      <a:pt x="131" y="13"/>
                      <a:pt x="132" y="14"/>
                      <a:pt x="132" y="14"/>
                    </a:cubicBezTo>
                    <a:cubicBezTo>
                      <a:pt x="133" y="15"/>
                      <a:pt x="134" y="16"/>
                      <a:pt x="135" y="16"/>
                    </a:cubicBezTo>
                    <a:cubicBezTo>
                      <a:pt x="136" y="16"/>
                      <a:pt x="137" y="15"/>
                      <a:pt x="137" y="14"/>
                    </a:cubicBezTo>
                    <a:cubicBezTo>
                      <a:pt x="137" y="17"/>
                      <a:pt x="137" y="18"/>
                      <a:pt x="137" y="18"/>
                    </a:cubicBezTo>
                    <a:cubicBezTo>
                      <a:pt x="137" y="19"/>
                      <a:pt x="138" y="20"/>
                      <a:pt x="138" y="20"/>
                    </a:cubicBezTo>
                    <a:cubicBezTo>
                      <a:pt x="139" y="21"/>
                      <a:pt x="140" y="21"/>
                      <a:pt x="141" y="20"/>
                    </a:cubicBezTo>
                    <a:cubicBezTo>
                      <a:pt x="143" y="20"/>
                      <a:pt x="145" y="19"/>
                      <a:pt x="146" y="21"/>
                    </a:cubicBezTo>
                    <a:cubicBezTo>
                      <a:pt x="147" y="22"/>
                      <a:pt x="145" y="26"/>
                      <a:pt x="143" y="30"/>
                    </a:cubicBezTo>
                    <a:cubicBezTo>
                      <a:pt x="143" y="30"/>
                      <a:pt x="143" y="30"/>
                      <a:pt x="143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1" y="33"/>
                      <a:pt x="142" y="35"/>
                      <a:pt x="143" y="35"/>
                    </a:cubicBezTo>
                    <a:cubicBezTo>
                      <a:pt x="146" y="37"/>
                      <a:pt x="149" y="39"/>
                      <a:pt x="150" y="41"/>
                    </a:cubicBezTo>
                    <a:cubicBezTo>
                      <a:pt x="151" y="42"/>
                      <a:pt x="151" y="42"/>
                      <a:pt x="151" y="42"/>
                    </a:cubicBezTo>
                    <a:cubicBezTo>
                      <a:pt x="140" y="42"/>
                      <a:pt x="140" y="42"/>
                      <a:pt x="140" y="42"/>
                    </a:cubicBezTo>
                    <a:cubicBezTo>
                      <a:pt x="139" y="42"/>
                      <a:pt x="137" y="44"/>
                      <a:pt x="137" y="45"/>
                    </a:cubicBezTo>
                    <a:cubicBezTo>
                      <a:pt x="137" y="46"/>
                      <a:pt x="137" y="46"/>
                      <a:pt x="138" y="46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8"/>
                      <a:pt x="138" y="48"/>
                      <a:pt x="138" y="49"/>
                    </a:cubicBezTo>
                    <a:cubicBezTo>
                      <a:pt x="138" y="49"/>
                      <a:pt x="139" y="50"/>
                      <a:pt x="139" y="50"/>
                    </a:cubicBezTo>
                    <a:cubicBezTo>
                      <a:pt x="145" y="55"/>
                      <a:pt x="145" y="59"/>
                      <a:pt x="144" y="61"/>
                    </a:cubicBezTo>
                    <a:cubicBezTo>
                      <a:pt x="143" y="64"/>
                      <a:pt x="139" y="65"/>
                      <a:pt x="138" y="62"/>
                    </a:cubicBezTo>
                    <a:cubicBezTo>
                      <a:pt x="137" y="59"/>
                      <a:pt x="135" y="58"/>
                      <a:pt x="133" y="58"/>
                    </a:cubicBezTo>
                    <a:cubicBezTo>
                      <a:pt x="132" y="58"/>
                      <a:pt x="131" y="58"/>
                      <a:pt x="131" y="59"/>
                    </a:cubicBezTo>
                    <a:cubicBezTo>
                      <a:pt x="130" y="60"/>
                      <a:pt x="130" y="60"/>
                      <a:pt x="130" y="61"/>
                    </a:cubicBezTo>
                    <a:cubicBezTo>
                      <a:pt x="129" y="113"/>
                      <a:pt x="111" y="118"/>
                      <a:pt x="95" y="118"/>
                    </a:cubicBezTo>
                    <a:close/>
                    <a:moveTo>
                      <a:pt x="37" y="149"/>
                    </a:moveTo>
                    <a:cubicBezTo>
                      <a:pt x="38" y="150"/>
                      <a:pt x="39" y="151"/>
                      <a:pt x="40" y="151"/>
                    </a:cubicBezTo>
                    <a:cubicBezTo>
                      <a:pt x="81" y="151"/>
                      <a:pt x="81" y="151"/>
                      <a:pt x="81" y="151"/>
                    </a:cubicBezTo>
                    <a:cubicBezTo>
                      <a:pt x="82" y="151"/>
                      <a:pt x="84" y="149"/>
                      <a:pt x="84" y="148"/>
                    </a:cubicBezTo>
                    <a:cubicBezTo>
                      <a:pt x="84" y="146"/>
                      <a:pt x="82" y="145"/>
                      <a:pt x="81" y="145"/>
                    </a:cubicBezTo>
                    <a:cubicBezTo>
                      <a:pt x="42" y="145"/>
                      <a:pt x="42" y="145"/>
                      <a:pt x="42" y="145"/>
                    </a:cubicBezTo>
                    <a:cubicBezTo>
                      <a:pt x="36" y="135"/>
                      <a:pt x="36" y="135"/>
                      <a:pt x="36" y="135"/>
                    </a:cubicBezTo>
                    <a:cubicBezTo>
                      <a:pt x="35" y="134"/>
                      <a:pt x="34" y="133"/>
                      <a:pt x="33" y="133"/>
                    </a:cubicBezTo>
                    <a:cubicBezTo>
                      <a:pt x="14" y="133"/>
                      <a:pt x="14" y="133"/>
                      <a:pt x="14" y="133"/>
                    </a:cubicBezTo>
                    <a:cubicBezTo>
                      <a:pt x="13" y="133"/>
                      <a:pt x="12" y="134"/>
                      <a:pt x="11" y="135"/>
                    </a:cubicBezTo>
                    <a:cubicBezTo>
                      <a:pt x="11" y="136"/>
                      <a:pt x="11" y="137"/>
                      <a:pt x="11" y="138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11" y="169"/>
                      <a:pt x="11" y="169"/>
                      <a:pt x="11" y="169"/>
                    </a:cubicBezTo>
                    <a:cubicBezTo>
                      <a:pt x="11" y="170"/>
                      <a:pt x="11" y="171"/>
                      <a:pt x="11" y="172"/>
                    </a:cubicBezTo>
                    <a:cubicBezTo>
                      <a:pt x="12" y="173"/>
                      <a:pt x="13" y="173"/>
                      <a:pt x="14" y="173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4" y="173"/>
                      <a:pt x="35" y="173"/>
                      <a:pt x="36" y="172"/>
                    </a:cubicBezTo>
                    <a:cubicBezTo>
                      <a:pt x="42" y="162"/>
                      <a:pt x="42" y="162"/>
                      <a:pt x="42" y="162"/>
                    </a:cubicBezTo>
                    <a:cubicBezTo>
                      <a:pt x="81" y="162"/>
                      <a:pt x="81" y="162"/>
                      <a:pt x="81" y="162"/>
                    </a:cubicBezTo>
                    <a:cubicBezTo>
                      <a:pt x="82" y="162"/>
                      <a:pt x="84" y="161"/>
                      <a:pt x="84" y="159"/>
                    </a:cubicBezTo>
                    <a:cubicBezTo>
                      <a:pt x="84" y="157"/>
                      <a:pt x="82" y="156"/>
                      <a:pt x="81" y="156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39" y="156"/>
                      <a:pt x="38" y="157"/>
                      <a:pt x="37" y="158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26" y="155"/>
                      <a:pt x="26" y="155"/>
                      <a:pt x="26" y="155"/>
                    </a:cubicBezTo>
                    <a:cubicBezTo>
                      <a:pt x="27" y="154"/>
                      <a:pt x="27" y="153"/>
                      <a:pt x="26" y="152"/>
                    </a:cubicBezTo>
                    <a:cubicBezTo>
                      <a:pt x="19" y="139"/>
                      <a:pt x="19" y="139"/>
                      <a:pt x="19" y="139"/>
                    </a:cubicBezTo>
                    <a:cubicBezTo>
                      <a:pt x="32" y="139"/>
                      <a:pt x="32" y="139"/>
                      <a:pt x="32" y="139"/>
                    </a:cubicBezTo>
                    <a:lnTo>
                      <a:pt x="37" y="149"/>
                    </a:lnTo>
                    <a:close/>
                    <a:moveTo>
                      <a:pt x="180" y="151"/>
                    </a:moveTo>
                    <a:cubicBezTo>
                      <a:pt x="149" y="130"/>
                      <a:pt x="149" y="130"/>
                      <a:pt x="149" y="130"/>
                    </a:cubicBezTo>
                    <a:cubicBezTo>
                      <a:pt x="148" y="130"/>
                      <a:pt x="147" y="129"/>
                      <a:pt x="146" y="130"/>
                    </a:cubicBezTo>
                    <a:cubicBezTo>
                      <a:pt x="145" y="131"/>
                      <a:pt x="145" y="132"/>
                      <a:pt x="145" y="133"/>
                    </a:cubicBezTo>
                    <a:cubicBezTo>
                      <a:pt x="145" y="145"/>
                      <a:pt x="145" y="145"/>
                      <a:pt x="145" y="145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04" y="145"/>
                      <a:pt x="103" y="146"/>
                      <a:pt x="103" y="148"/>
                    </a:cubicBezTo>
                    <a:cubicBezTo>
                      <a:pt x="103" y="149"/>
                      <a:pt x="104" y="151"/>
                      <a:pt x="106" y="151"/>
                    </a:cubicBezTo>
                    <a:cubicBezTo>
                      <a:pt x="148" y="151"/>
                      <a:pt x="148" y="151"/>
                      <a:pt x="148" y="151"/>
                    </a:cubicBezTo>
                    <a:cubicBezTo>
                      <a:pt x="149" y="151"/>
                      <a:pt x="151" y="149"/>
                      <a:pt x="151" y="148"/>
                    </a:cubicBezTo>
                    <a:cubicBezTo>
                      <a:pt x="151" y="138"/>
                      <a:pt x="151" y="138"/>
                      <a:pt x="151" y="138"/>
                    </a:cubicBezTo>
                    <a:cubicBezTo>
                      <a:pt x="173" y="153"/>
                      <a:pt x="173" y="153"/>
                      <a:pt x="173" y="153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59"/>
                      <a:pt x="151" y="159"/>
                      <a:pt x="151" y="159"/>
                    </a:cubicBezTo>
                    <a:cubicBezTo>
                      <a:pt x="151" y="157"/>
                      <a:pt x="149" y="156"/>
                      <a:pt x="148" y="156"/>
                    </a:cubicBezTo>
                    <a:cubicBezTo>
                      <a:pt x="106" y="156"/>
                      <a:pt x="106" y="156"/>
                      <a:pt x="106" y="156"/>
                    </a:cubicBezTo>
                    <a:cubicBezTo>
                      <a:pt x="104" y="156"/>
                      <a:pt x="103" y="157"/>
                      <a:pt x="103" y="159"/>
                    </a:cubicBezTo>
                    <a:cubicBezTo>
                      <a:pt x="103" y="161"/>
                      <a:pt x="104" y="162"/>
                      <a:pt x="106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5" y="174"/>
                      <a:pt x="145" y="174"/>
                      <a:pt x="145" y="174"/>
                    </a:cubicBezTo>
                    <a:cubicBezTo>
                      <a:pt x="145" y="175"/>
                      <a:pt x="145" y="176"/>
                      <a:pt x="146" y="177"/>
                    </a:cubicBezTo>
                    <a:cubicBezTo>
                      <a:pt x="147" y="177"/>
                      <a:pt x="147" y="177"/>
                      <a:pt x="148" y="177"/>
                    </a:cubicBezTo>
                    <a:cubicBezTo>
                      <a:pt x="148" y="177"/>
                      <a:pt x="149" y="177"/>
                      <a:pt x="149" y="177"/>
                    </a:cubicBezTo>
                    <a:cubicBezTo>
                      <a:pt x="180" y="156"/>
                      <a:pt x="180" y="156"/>
                      <a:pt x="180" y="156"/>
                    </a:cubicBezTo>
                    <a:cubicBezTo>
                      <a:pt x="180" y="155"/>
                      <a:pt x="181" y="154"/>
                      <a:pt x="181" y="153"/>
                    </a:cubicBezTo>
                    <a:cubicBezTo>
                      <a:pt x="181" y="152"/>
                      <a:pt x="180" y="151"/>
                      <a:pt x="180" y="15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27"/>
              <p:cNvSpPr>
                <a:spLocks noEditPoints="1"/>
              </p:cNvSpPr>
              <p:nvPr/>
            </p:nvSpPr>
            <p:spPr bwMode="auto">
              <a:xfrm>
                <a:off x="2228" y="6555"/>
                <a:ext cx="383" cy="409"/>
              </a:xfrm>
              <a:custGeom>
                <a:avLst/>
                <a:gdLst>
                  <a:gd name="T0" fmla="*/ 145 w 162"/>
                  <a:gd name="T1" fmla="*/ 167 h 173"/>
                  <a:gd name="T2" fmla="*/ 152 w 162"/>
                  <a:gd name="T3" fmla="*/ 10 h 173"/>
                  <a:gd name="T4" fmla="*/ 132 w 162"/>
                  <a:gd name="T5" fmla="*/ 10 h 173"/>
                  <a:gd name="T6" fmla="*/ 139 w 162"/>
                  <a:gd name="T7" fmla="*/ 36 h 173"/>
                  <a:gd name="T8" fmla="*/ 126 w 162"/>
                  <a:gd name="T9" fmla="*/ 17 h 173"/>
                  <a:gd name="T10" fmla="*/ 115 w 162"/>
                  <a:gd name="T11" fmla="*/ 8 h 173"/>
                  <a:gd name="T12" fmla="*/ 0 w 162"/>
                  <a:gd name="T13" fmla="*/ 45 h 173"/>
                  <a:gd name="T14" fmla="*/ 27 w 162"/>
                  <a:gd name="T15" fmla="*/ 80 h 173"/>
                  <a:gd name="T16" fmla="*/ 117 w 162"/>
                  <a:gd name="T17" fmla="*/ 88 h 173"/>
                  <a:gd name="T18" fmla="*/ 139 w 162"/>
                  <a:gd name="T19" fmla="*/ 60 h 173"/>
                  <a:gd name="T20" fmla="*/ 126 w 162"/>
                  <a:gd name="T21" fmla="*/ 167 h 173"/>
                  <a:gd name="T22" fmla="*/ 126 w 162"/>
                  <a:gd name="T23" fmla="*/ 173 h 173"/>
                  <a:gd name="T24" fmla="*/ 162 w 162"/>
                  <a:gd name="T25" fmla="*/ 170 h 173"/>
                  <a:gd name="T26" fmla="*/ 117 w 162"/>
                  <a:gd name="T27" fmla="*/ 14 h 173"/>
                  <a:gd name="T28" fmla="*/ 122 w 162"/>
                  <a:gd name="T29" fmla="*/ 24 h 173"/>
                  <a:gd name="T30" fmla="*/ 117 w 162"/>
                  <a:gd name="T31" fmla="*/ 14 h 173"/>
                  <a:gd name="T32" fmla="*/ 6 w 162"/>
                  <a:gd name="T33" fmla="*/ 50 h 173"/>
                  <a:gd name="T34" fmla="*/ 28 w 162"/>
                  <a:gd name="T35" fmla="*/ 21 h 173"/>
                  <a:gd name="T36" fmla="*/ 38 w 162"/>
                  <a:gd name="T37" fmla="*/ 75 h 173"/>
                  <a:gd name="T38" fmla="*/ 45 w 162"/>
                  <a:gd name="T39" fmla="*/ 76 h 173"/>
                  <a:gd name="T40" fmla="*/ 45 w 162"/>
                  <a:gd name="T41" fmla="*/ 20 h 173"/>
                  <a:gd name="T42" fmla="*/ 69 w 162"/>
                  <a:gd name="T43" fmla="*/ 78 h 173"/>
                  <a:gd name="T44" fmla="*/ 109 w 162"/>
                  <a:gd name="T45" fmla="*/ 81 h 173"/>
                  <a:gd name="T46" fmla="*/ 76 w 162"/>
                  <a:gd name="T47" fmla="*/ 18 h 173"/>
                  <a:gd name="T48" fmla="*/ 109 w 162"/>
                  <a:gd name="T49" fmla="*/ 14 h 173"/>
                  <a:gd name="T50" fmla="*/ 109 w 162"/>
                  <a:gd name="T51" fmla="*/ 81 h 173"/>
                  <a:gd name="T52" fmla="*/ 121 w 162"/>
                  <a:gd name="T53" fmla="*/ 75 h 173"/>
                  <a:gd name="T54" fmla="*/ 117 w 162"/>
                  <a:gd name="T55" fmla="*/ 82 h 173"/>
                  <a:gd name="T56" fmla="*/ 123 w 162"/>
                  <a:gd name="T57" fmla="*/ 69 h 173"/>
                  <a:gd name="T58" fmla="*/ 124 w 162"/>
                  <a:gd name="T59" fmla="*/ 60 h 173"/>
                  <a:gd name="T60" fmla="*/ 109 w 162"/>
                  <a:gd name="T61" fmla="*/ 48 h 173"/>
                  <a:gd name="T62" fmla="*/ 124 w 162"/>
                  <a:gd name="T63" fmla="*/ 34 h 173"/>
                  <a:gd name="T64" fmla="*/ 124 w 162"/>
                  <a:gd name="T65" fmla="*/ 60 h 173"/>
                  <a:gd name="T66" fmla="*/ 131 w 162"/>
                  <a:gd name="T67" fmla="*/ 48 h 173"/>
                  <a:gd name="T68" fmla="*/ 139 w 162"/>
                  <a:gd name="T69" fmla="*/ 49 h 173"/>
                  <a:gd name="T70" fmla="*/ 142 w 162"/>
                  <a:gd name="T71" fmla="*/ 14 h 173"/>
                  <a:gd name="T72" fmla="*/ 142 w 162"/>
                  <a:gd name="T73" fmla="*/ 6 h 173"/>
                  <a:gd name="T74" fmla="*/ 142 w 162"/>
                  <a:gd name="T75" fmla="*/ 1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173">
                    <a:moveTo>
                      <a:pt x="159" y="167"/>
                    </a:moveTo>
                    <a:cubicBezTo>
                      <a:pt x="145" y="167"/>
                      <a:pt x="145" y="167"/>
                      <a:pt x="145" y="167"/>
                    </a:cubicBezTo>
                    <a:cubicBezTo>
                      <a:pt x="145" y="20"/>
                      <a:pt x="145" y="20"/>
                      <a:pt x="145" y="20"/>
                    </a:cubicBezTo>
                    <a:cubicBezTo>
                      <a:pt x="149" y="18"/>
                      <a:pt x="152" y="15"/>
                      <a:pt x="152" y="10"/>
                    </a:cubicBezTo>
                    <a:cubicBezTo>
                      <a:pt x="152" y="4"/>
                      <a:pt x="148" y="0"/>
                      <a:pt x="142" y="0"/>
                    </a:cubicBezTo>
                    <a:cubicBezTo>
                      <a:pt x="136" y="0"/>
                      <a:pt x="132" y="4"/>
                      <a:pt x="132" y="10"/>
                    </a:cubicBezTo>
                    <a:cubicBezTo>
                      <a:pt x="132" y="15"/>
                      <a:pt x="135" y="18"/>
                      <a:pt x="139" y="20"/>
                    </a:cubicBezTo>
                    <a:cubicBezTo>
                      <a:pt x="139" y="36"/>
                      <a:pt x="139" y="36"/>
                      <a:pt x="139" y="36"/>
                    </a:cubicBezTo>
                    <a:cubicBezTo>
                      <a:pt x="126" y="17"/>
                      <a:pt x="126" y="17"/>
                      <a:pt x="126" y="17"/>
                    </a:cubicBezTo>
                    <a:cubicBezTo>
                      <a:pt x="126" y="17"/>
                      <a:pt x="126" y="17"/>
                      <a:pt x="126" y="17"/>
                    </a:cubicBezTo>
                    <a:cubicBezTo>
                      <a:pt x="124" y="11"/>
                      <a:pt x="121" y="8"/>
                      <a:pt x="117" y="8"/>
                    </a:cubicBezTo>
                    <a:cubicBezTo>
                      <a:pt x="116" y="8"/>
                      <a:pt x="116" y="8"/>
                      <a:pt x="115" y="8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12" y="17"/>
                      <a:pt x="0" y="30"/>
                      <a:pt x="0" y="45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65"/>
                      <a:pt x="12" y="79"/>
                      <a:pt x="27" y="80"/>
                    </a:cubicBezTo>
                    <a:cubicBezTo>
                      <a:pt x="115" y="87"/>
                      <a:pt x="115" y="87"/>
                      <a:pt x="115" y="87"/>
                    </a:cubicBezTo>
                    <a:cubicBezTo>
                      <a:pt x="116" y="88"/>
                      <a:pt x="116" y="88"/>
                      <a:pt x="117" y="88"/>
                    </a:cubicBezTo>
                    <a:cubicBezTo>
                      <a:pt x="121" y="88"/>
                      <a:pt x="124" y="84"/>
                      <a:pt x="127" y="77"/>
                    </a:cubicBezTo>
                    <a:cubicBezTo>
                      <a:pt x="139" y="60"/>
                      <a:pt x="139" y="60"/>
                      <a:pt x="139" y="60"/>
                    </a:cubicBezTo>
                    <a:cubicBezTo>
                      <a:pt x="139" y="167"/>
                      <a:pt x="139" y="167"/>
                      <a:pt x="139" y="167"/>
                    </a:cubicBezTo>
                    <a:cubicBezTo>
                      <a:pt x="126" y="167"/>
                      <a:pt x="126" y="167"/>
                      <a:pt x="126" y="167"/>
                    </a:cubicBezTo>
                    <a:cubicBezTo>
                      <a:pt x="124" y="167"/>
                      <a:pt x="123" y="169"/>
                      <a:pt x="123" y="170"/>
                    </a:cubicBezTo>
                    <a:cubicBezTo>
                      <a:pt x="123" y="172"/>
                      <a:pt x="124" y="173"/>
                      <a:pt x="126" y="173"/>
                    </a:cubicBezTo>
                    <a:cubicBezTo>
                      <a:pt x="159" y="173"/>
                      <a:pt x="159" y="173"/>
                      <a:pt x="159" y="173"/>
                    </a:cubicBezTo>
                    <a:cubicBezTo>
                      <a:pt x="160" y="173"/>
                      <a:pt x="162" y="172"/>
                      <a:pt x="162" y="170"/>
                    </a:cubicBezTo>
                    <a:cubicBezTo>
                      <a:pt x="162" y="169"/>
                      <a:pt x="160" y="167"/>
                      <a:pt x="159" y="167"/>
                    </a:cubicBezTo>
                    <a:close/>
                    <a:moveTo>
                      <a:pt x="117" y="14"/>
                    </a:moveTo>
                    <a:cubicBezTo>
                      <a:pt x="117" y="14"/>
                      <a:pt x="117" y="14"/>
                      <a:pt x="117" y="14"/>
                    </a:cubicBezTo>
                    <a:cubicBezTo>
                      <a:pt x="119" y="14"/>
                      <a:pt x="121" y="18"/>
                      <a:pt x="122" y="24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15" y="15"/>
                      <a:pt x="116" y="14"/>
                      <a:pt x="117" y="14"/>
                    </a:cubicBezTo>
                    <a:close/>
                    <a:moveTo>
                      <a:pt x="28" y="74"/>
                    </a:moveTo>
                    <a:cubicBezTo>
                      <a:pt x="16" y="73"/>
                      <a:pt x="6" y="62"/>
                      <a:pt x="6" y="50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33"/>
                      <a:pt x="16" y="22"/>
                      <a:pt x="28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27" y="42"/>
                      <a:pt x="31" y="61"/>
                      <a:pt x="38" y="75"/>
                    </a:cubicBezTo>
                    <a:lnTo>
                      <a:pt x="28" y="74"/>
                    </a:lnTo>
                    <a:close/>
                    <a:moveTo>
                      <a:pt x="45" y="76"/>
                    </a:moveTo>
                    <a:cubicBezTo>
                      <a:pt x="38" y="62"/>
                      <a:pt x="32" y="42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59" y="41"/>
                      <a:pt x="63" y="63"/>
                      <a:pt x="69" y="78"/>
                    </a:cubicBezTo>
                    <a:lnTo>
                      <a:pt x="45" y="76"/>
                    </a:lnTo>
                    <a:close/>
                    <a:moveTo>
                      <a:pt x="109" y="81"/>
                    </a:moveTo>
                    <a:cubicBezTo>
                      <a:pt x="76" y="78"/>
                      <a:pt x="76" y="78"/>
                      <a:pt x="76" y="78"/>
                    </a:cubicBezTo>
                    <a:cubicBezTo>
                      <a:pt x="69" y="64"/>
                      <a:pt x="64" y="42"/>
                      <a:pt x="76" y="18"/>
                    </a:cubicBezTo>
                    <a:cubicBezTo>
                      <a:pt x="76" y="18"/>
                      <a:pt x="77" y="17"/>
                      <a:pt x="77" y="17"/>
                    </a:cubicBezTo>
                    <a:cubicBezTo>
                      <a:pt x="109" y="14"/>
                      <a:pt x="109" y="14"/>
                      <a:pt x="109" y="14"/>
                    </a:cubicBezTo>
                    <a:cubicBezTo>
                      <a:pt x="105" y="22"/>
                      <a:pt x="103" y="35"/>
                      <a:pt x="103" y="48"/>
                    </a:cubicBezTo>
                    <a:cubicBezTo>
                      <a:pt x="103" y="60"/>
                      <a:pt x="105" y="73"/>
                      <a:pt x="109" y="81"/>
                    </a:cubicBezTo>
                    <a:close/>
                    <a:moveTo>
                      <a:pt x="121" y="75"/>
                    </a:moveTo>
                    <a:cubicBezTo>
                      <a:pt x="121" y="75"/>
                      <a:pt x="121" y="75"/>
                      <a:pt x="121" y="75"/>
                    </a:cubicBezTo>
                    <a:cubicBezTo>
                      <a:pt x="120" y="79"/>
                      <a:pt x="118" y="81"/>
                      <a:pt x="117" y="82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1"/>
                      <a:pt x="115" y="79"/>
                      <a:pt x="114" y="77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72"/>
                      <a:pt x="122" y="74"/>
                      <a:pt x="121" y="75"/>
                    </a:cubicBezTo>
                    <a:close/>
                    <a:moveTo>
                      <a:pt x="124" y="60"/>
                    </a:move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65"/>
                      <a:pt x="109" y="57"/>
                      <a:pt x="109" y="48"/>
                    </a:cubicBezTo>
                    <a:cubicBezTo>
                      <a:pt x="109" y="37"/>
                      <a:pt x="111" y="28"/>
                      <a:pt x="112" y="23"/>
                    </a:cubicBezTo>
                    <a:cubicBezTo>
                      <a:pt x="124" y="34"/>
                      <a:pt x="124" y="34"/>
                      <a:pt x="124" y="34"/>
                    </a:cubicBezTo>
                    <a:cubicBezTo>
                      <a:pt x="124" y="38"/>
                      <a:pt x="125" y="43"/>
                      <a:pt x="125" y="48"/>
                    </a:cubicBezTo>
                    <a:cubicBezTo>
                      <a:pt x="125" y="52"/>
                      <a:pt x="124" y="57"/>
                      <a:pt x="124" y="60"/>
                    </a:cubicBezTo>
                    <a:close/>
                    <a:moveTo>
                      <a:pt x="131" y="55"/>
                    </a:moveTo>
                    <a:cubicBezTo>
                      <a:pt x="131" y="53"/>
                      <a:pt x="131" y="50"/>
                      <a:pt x="131" y="48"/>
                    </a:cubicBezTo>
                    <a:cubicBezTo>
                      <a:pt x="131" y="45"/>
                      <a:pt x="131" y="43"/>
                      <a:pt x="131" y="41"/>
                    </a:cubicBezTo>
                    <a:cubicBezTo>
                      <a:pt x="139" y="49"/>
                      <a:pt x="139" y="49"/>
                      <a:pt x="139" y="49"/>
                    </a:cubicBezTo>
                    <a:lnTo>
                      <a:pt x="131" y="55"/>
                    </a:lnTo>
                    <a:close/>
                    <a:moveTo>
                      <a:pt x="142" y="14"/>
                    </a:moveTo>
                    <a:cubicBezTo>
                      <a:pt x="140" y="14"/>
                      <a:pt x="138" y="12"/>
                      <a:pt x="138" y="10"/>
                    </a:cubicBezTo>
                    <a:cubicBezTo>
                      <a:pt x="138" y="8"/>
                      <a:pt x="140" y="6"/>
                      <a:pt x="142" y="6"/>
                    </a:cubicBezTo>
                    <a:cubicBezTo>
                      <a:pt x="144" y="6"/>
                      <a:pt x="146" y="8"/>
                      <a:pt x="146" y="10"/>
                    </a:cubicBezTo>
                    <a:cubicBezTo>
                      <a:pt x="146" y="12"/>
                      <a:pt x="144" y="14"/>
                      <a:pt x="142" y="1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28"/>
              <p:cNvSpPr>
                <a:spLocks noEditPoints="1"/>
              </p:cNvSpPr>
              <p:nvPr/>
            </p:nvSpPr>
            <p:spPr bwMode="auto">
              <a:xfrm>
                <a:off x="1561" y="6555"/>
                <a:ext cx="286" cy="409"/>
              </a:xfrm>
              <a:custGeom>
                <a:avLst/>
                <a:gdLst>
                  <a:gd name="T0" fmla="*/ 121 w 121"/>
                  <a:gd name="T1" fmla="*/ 2 h 173"/>
                  <a:gd name="T2" fmla="*/ 118 w 121"/>
                  <a:gd name="T3" fmla="*/ 0 h 173"/>
                  <a:gd name="T4" fmla="*/ 41 w 121"/>
                  <a:gd name="T5" fmla="*/ 0 h 173"/>
                  <a:gd name="T6" fmla="*/ 38 w 121"/>
                  <a:gd name="T7" fmla="*/ 2 h 173"/>
                  <a:gd name="T8" fmla="*/ 12 w 121"/>
                  <a:gd name="T9" fmla="*/ 83 h 173"/>
                  <a:gd name="T10" fmla="*/ 13 w 121"/>
                  <a:gd name="T11" fmla="*/ 86 h 173"/>
                  <a:gd name="T12" fmla="*/ 15 w 121"/>
                  <a:gd name="T13" fmla="*/ 87 h 173"/>
                  <a:gd name="T14" fmla="*/ 30 w 121"/>
                  <a:gd name="T15" fmla="*/ 87 h 173"/>
                  <a:gd name="T16" fmla="*/ 0 w 121"/>
                  <a:gd name="T17" fmla="*/ 169 h 173"/>
                  <a:gd name="T18" fmla="*/ 2 w 121"/>
                  <a:gd name="T19" fmla="*/ 173 h 173"/>
                  <a:gd name="T20" fmla="*/ 3 w 121"/>
                  <a:gd name="T21" fmla="*/ 173 h 173"/>
                  <a:gd name="T22" fmla="*/ 5 w 121"/>
                  <a:gd name="T23" fmla="*/ 172 h 173"/>
                  <a:gd name="T24" fmla="*/ 91 w 121"/>
                  <a:gd name="T25" fmla="*/ 73 h 173"/>
                  <a:gd name="T26" fmla="*/ 91 w 121"/>
                  <a:gd name="T27" fmla="*/ 69 h 173"/>
                  <a:gd name="T28" fmla="*/ 89 w 121"/>
                  <a:gd name="T29" fmla="*/ 68 h 173"/>
                  <a:gd name="T30" fmla="*/ 75 w 121"/>
                  <a:gd name="T31" fmla="*/ 68 h 173"/>
                  <a:gd name="T32" fmla="*/ 120 w 121"/>
                  <a:gd name="T33" fmla="*/ 5 h 173"/>
                  <a:gd name="T34" fmla="*/ 121 w 121"/>
                  <a:gd name="T35" fmla="*/ 2 h 173"/>
                  <a:gd name="T36" fmla="*/ 67 w 121"/>
                  <a:gd name="T37" fmla="*/ 69 h 173"/>
                  <a:gd name="T38" fmla="*/ 67 w 121"/>
                  <a:gd name="T39" fmla="*/ 72 h 173"/>
                  <a:gd name="T40" fmla="*/ 69 w 121"/>
                  <a:gd name="T41" fmla="*/ 74 h 173"/>
                  <a:gd name="T42" fmla="*/ 82 w 121"/>
                  <a:gd name="T43" fmla="*/ 74 h 173"/>
                  <a:gd name="T44" fmla="*/ 12 w 121"/>
                  <a:gd name="T45" fmla="*/ 156 h 173"/>
                  <a:gd name="T46" fmla="*/ 37 w 121"/>
                  <a:gd name="T47" fmla="*/ 85 h 173"/>
                  <a:gd name="T48" fmla="*/ 37 w 121"/>
                  <a:gd name="T49" fmla="*/ 83 h 173"/>
                  <a:gd name="T50" fmla="*/ 34 w 121"/>
                  <a:gd name="T51" fmla="*/ 81 h 173"/>
                  <a:gd name="T52" fmla="*/ 19 w 121"/>
                  <a:gd name="T53" fmla="*/ 81 h 173"/>
                  <a:gd name="T54" fmla="*/ 43 w 121"/>
                  <a:gd name="T55" fmla="*/ 6 h 173"/>
                  <a:gd name="T56" fmla="*/ 112 w 121"/>
                  <a:gd name="T57" fmla="*/ 6 h 173"/>
                  <a:gd name="T58" fmla="*/ 67 w 121"/>
                  <a:gd name="T59" fmla="*/ 69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1" h="173">
                    <a:moveTo>
                      <a:pt x="121" y="2"/>
                    </a:moveTo>
                    <a:cubicBezTo>
                      <a:pt x="120" y="1"/>
                      <a:pt x="119" y="0"/>
                      <a:pt x="118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9" y="1"/>
                      <a:pt x="38" y="2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2" y="84"/>
                      <a:pt x="12" y="85"/>
                      <a:pt x="13" y="86"/>
                    </a:cubicBezTo>
                    <a:cubicBezTo>
                      <a:pt x="13" y="87"/>
                      <a:pt x="14" y="87"/>
                      <a:pt x="15" y="87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70"/>
                      <a:pt x="0" y="172"/>
                      <a:pt x="2" y="173"/>
                    </a:cubicBezTo>
                    <a:cubicBezTo>
                      <a:pt x="2" y="173"/>
                      <a:pt x="3" y="173"/>
                      <a:pt x="3" y="173"/>
                    </a:cubicBezTo>
                    <a:cubicBezTo>
                      <a:pt x="4" y="173"/>
                      <a:pt x="5" y="173"/>
                      <a:pt x="5" y="172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2" y="72"/>
                      <a:pt x="92" y="71"/>
                      <a:pt x="91" y="69"/>
                    </a:cubicBezTo>
                    <a:cubicBezTo>
                      <a:pt x="91" y="68"/>
                      <a:pt x="90" y="68"/>
                      <a:pt x="89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1" y="4"/>
                      <a:pt x="121" y="3"/>
                      <a:pt x="121" y="2"/>
                    </a:cubicBezTo>
                    <a:close/>
                    <a:moveTo>
                      <a:pt x="67" y="69"/>
                    </a:moveTo>
                    <a:cubicBezTo>
                      <a:pt x="66" y="70"/>
                      <a:pt x="66" y="71"/>
                      <a:pt x="67" y="72"/>
                    </a:cubicBezTo>
                    <a:cubicBezTo>
                      <a:pt x="67" y="73"/>
                      <a:pt x="68" y="74"/>
                      <a:pt x="69" y="74"/>
                    </a:cubicBezTo>
                    <a:cubicBezTo>
                      <a:pt x="82" y="74"/>
                      <a:pt x="82" y="74"/>
                      <a:pt x="82" y="74"/>
                    </a:cubicBezTo>
                    <a:cubicBezTo>
                      <a:pt x="12" y="156"/>
                      <a:pt x="12" y="156"/>
                      <a:pt x="12" y="156"/>
                    </a:cubicBezTo>
                    <a:cubicBezTo>
                      <a:pt x="37" y="85"/>
                      <a:pt x="37" y="85"/>
                      <a:pt x="37" y="85"/>
                    </a:cubicBezTo>
                    <a:cubicBezTo>
                      <a:pt x="38" y="84"/>
                      <a:pt x="37" y="83"/>
                      <a:pt x="37" y="83"/>
                    </a:cubicBezTo>
                    <a:cubicBezTo>
                      <a:pt x="36" y="82"/>
                      <a:pt x="35" y="81"/>
                      <a:pt x="34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112" y="6"/>
                      <a:pt x="112" y="6"/>
                      <a:pt x="112" y="6"/>
                    </a:cubicBezTo>
                    <a:lnTo>
                      <a:pt x="67" y="6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29"/>
              <p:cNvSpPr>
                <a:spLocks noEditPoints="1"/>
              </p:cNvSpPr>
              <p:nvPr/>
            </p:nvSpPr>
            <p:spPr bwMode="auto">
              <a:xfrm>
                <a:off x="817" y="6553"/>
                <a:ext cx="338" cy="413"/>
              </a:xfrm>
              <a:custGeom>
                <a:avLst/>
                <a:gdLst>
                  <a:gd name="T0" fmla="*/ 124 w 143"/>
                  <a:gd name="T1" fmla="*/ 35 h 175"/>
                  <a:gd name="T2" fmla="*/ 136 w 143"/>
                  <a:gd name="T3" fmla="*/ 27 h 175"/>
                  <a:gd name="T4" fmla="*/ 137 w 143"/>
                  <a:gd name="T5" fmla="*/ 6 h 175"/>
                  <a:gd name="T6" fmla="*/ 135 w 143"/>
                  <a:gd name="T7" fmla="*/ 0 h 175"/>
                  <a:gd name="T8" fmla="*/ 128 w 143"/>
                  <a:gd name="T9" fmla="*/ 2 h 175"/>
                  <a:gd name="T10" fmla="*/ 111 w 143"/>
                  <a:gd name="T11" fmla="*/ 25 h 175"/>
                  <a:gd name="T12" fmla="*/ 117 w 143"/>
                  <a:gd name="T13" fmla="*/ 17 h 175"/>
                  <a:gd name="T14" fmla="*/ 130 w 143"/>
                  <a:gd name="T15" fmla="*/ 25 h 175"/>
                  <a:gd name="T16" fmla="*/ 120 w 143"/>
                  <a:gd name="T17" fmla="*/ 28 h 175"/>
                  <a:gd name="T18" fmla="*/ 117 w 143"/>
                  <a:gd name="T19" fmla="*/ 17 h 175"/>
                  <a:gd name="T20" fmla="*/ 21 w 143"/>
                  <a:gd name="T21" fmla="*/ 89 h 175"/>
                  <a:gd name="T22" fmla="*/ 33 w 143"/>
                  <a:gd name="T23" fmla="*/ 82 h 175"/>
                  <a:gd name="T24" fmla="*/ 33 w 143"/>
                  <a:gd name="T25" fmla="*/ 57 h 175"/>
                  <a:gd name="T26" fmla="*/ 29 w 143"/>
                  <a:gd name="T27" fmla="*/ 55 h 175"/>
                  <a:gd name="T28" fmla="*/ 9 w 143"/>
                  <a:gd name="T29" fmla="*/ 69 h 175"/>
                  <a:gd name="T30" fmla="*/ 14 w 143"/>
                  <a:gd name="T31" fmla="*/ 72 h 175"/>
                  <a:gd name="T32" fmla="*/ 27 w 143"/>
                  <a:gd name="T33" fmla="*/ 79 h 175"/>
                  <a:gd name="T34" fmla="*/ 17 w 143"/>
                  <a:gd name="T35" fmla="*/ 82 h 175"/>
                  <a:gd name="T36" fmla="*/ 76 w 143"/>
                  <a:gd name="T37" fmla="*/ 80 h 175"/>
                  <a:gd name="T38" fmla="*/ 71 w 143"/>
                  <a:gd name="T39" fmla="*/ 78 h 175"/>
                  <a:gd name="T40" fmla="*/ 9 w 143"/>
                  <a:gd name="T41" fmla="*/ 121 h 175"/>
                  <a:gd name="T42" fmla="*/ 41 w 143"/>
                  <a:gd name="T43" fmla="*/ 175 h 175"/>
                  <a:gd name="T44" fmla="*/ 74 w 143"/>
                  <a:gd name="T45" fmla="*/ 156 h 175"/>
                  <a:gd name="T46" fmla="*/ 76 w 143"/>
                  <a:gd name="T47" fmla="*/ 80 h 175"/>
                  <a:gd name="T48" fmla="*/ 50 w 143"/>
                  <a:gd name="T49" fmla="*/ 168 h 175"/>
                  <a:gd name="T50" fmla="*/ 14 w 143"/>
                  <a:gd name="T51" fmla="*/ 124 h 175"/>
                  <a:gd name="T52" fmla="*/ 70 w 143"/>
                  <a:gd name="T53" fmla="*/ 86 h 175"/>
                  <a:gd name="T54" fmla="*/ 68 w 143"/>
                  <a:gd name="T55" fmla="*/ 153 h 175"/>
                  <a:gd name="T56" fmla="*/ 113 w 143"/>
                  <a:gd name="T57" fmla="*/ 132 h 175"/>
                  <a:gd name="T58" fmla="*/ 107 w 143"/>
                  <a:gd name="T59" fmla="*/ 134 h 175"/>
                  <a:gd name="T60" fmla="*/ 90 w 143"/>
                  <a:gd name="T61" fmla="*/ 146 h 175"/>
                  <a:gd name="T62" fmla="*/ 102 w 143"/>
                  <a:gd name="T63" fmla="*/ 166 h 175"/>
                  <a:gd name="T64" fmla="*/ 114 w 143"/>
                  <a:gd name="T65" fmla="*/ 159 h 175"/>
                  <a:gd name="T66" fmla="*/ 115 w 143"/>
                  <a:gd name="T67" fmla="*/ 134 h 175"/>
                  <a:gd name="T68" fmla="*/ 104 w 143"/>
                  <a:gd name="T69" fmla="*/ 160 h 175"/>
                  <a:gd name="T70" fmla="*/ 95 w 143"/>
                  <a:gd name="T71" fmla="*/ 149 h 175"/>
                  <a:gd name="T72" fmla="*/ 109 w 143"/>
                  <a:gd name="T73" fmla="*/ 156 h 175"/>
                  <a:gd name="T74" fmla="*/ 141 w 143"/>
                  <a:gd name="T75" fmla="*/ 58 h 175"/>
                  <a:gd name="T76" fmla="*/ 136 w 143"/>
                  <a:gd name="T77" fmla="*/ 56 h 175"/>
                  <a:gd name="T78" fmla="*/ 101 w 143"/>
                  <a:gd name="T79" fmla="*/ 81 h 175"/>
                  <a:gd name="T80" fmla="*/ 120 w 143"/>
                  <a:gd name="T81" fmla="*/ 112 h 175"/>
                  <a:gd name="T82" fmla="*/ 139 w 143"/>
                  <a:gd name="T83" fmla="*/ 101 h 175"/>
                  <a:gd name="T84" fmla="*/ 134 w 143"/>
                  <a:gd name="T85" fmla="*/ 98 h 175"/>
                  <a:gd name="T86" fmla="*/ 113 w 143"/>
                  <a:gd name="T87" fmla="*/ 104 h 175"/>
                  <a:gd name="T88" fmla="*/ 133 w 143"/>
                  <a:gd name="T89" fmla="*/ 65 h 175"/>
                  <a:gd name="T90" fmla="*/ 135 w 143"/>
                  <a:gd name="T91" fmla="*/ 66 h 175"/>
                  <a:gd name="T92" fmla="*/ 88 w 143"/>
                  <a:gd name="T93" fmla="*/ 22 h 175"/>
                  <a:gd name="T94" fmla="*/ 86 w 143"/>
                  <a:gd name="T95" fmla="*/ 15 h 175"/>
                  <a:gd name="T96" fmla="*/ 78 w 143"/>
                  <a:gd name="T97" fmla="*/ 18 h 175"/>
                  <a:gd name="T98" fmla="*/ 55 w 143"/>
                  <a:gd name="T99" fmla="*/ 47 h 175"/>
                  <a:gd name="T100" fmla="*/ 71 w 143"/>
                  <a:gd name="T101" fmla="*/ 60 h 175"/>
                  <a:gd name="T102" fmla="*/ 87 w 143"/>
                  <a:gd name="T103" fmla="*/ 50 h 175"/>
                  <a:gd name="T104" fmla="*/ 88 w 143"/>
                  <a:gd name="T105" fmla="*/ 22 h 175"/>
                  <a:gd name="T106" fmla="*/ 75 w 143"/>
                  <a:gd name="T107" fmla="*/ 53 h 175"/>
                  <a:gd name="T108" fmla="*/ 60 w 143"/>
                  <a:gd name="T109" fmla="*/ 45 h 175"/>
                  <a:gd name="T110" fmla="*/ 81 w 143"/>
                  <a:gd name="T111" fmla="*/ 23 h 175"/>
                  <a:gd name="T112" fmla="*/ 82 w 143"/>
                  <a:gd name="T113" fmla="*/ 2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3" h="175">
                    <a:moveTo>
                      <a:pt x="117" y="33"/>
                    </a:moveTo>
                    <a:cubicBezTo>
                      <a:pt x="119" y="34"/>
                      <a:pt x="122" y="35"/>
                      <a:pt x="124" y="35"/>
                    </a:cubicBezTo>
                    <a:cubicBezTo>
                      <a:pt x="125" y="35"/>
                      <a:pt x="126" y="34"/>
                      <a:pt x="128" y="34"/>
                    </a:cubicBezTo>
                    <a:cubicBezTo>
                      <a:pt x="131" y="33"/>
                      <a:pt x="134" y="31"/>
                      <a:pt x="136" y="27"/>
                    </a:cubicBezTo>
                    <a:cubicBezTo>
                      <a:pt x="138" y="24"/>
                      <a:pt x="137" y="16"/>
                      <a:pt x="137" y="7"/>
                    </a:cubicBezTo>
                    <a:cubicBezTo>
                      <a:pt x="137" y="6"/>
                      <a:pt x="137" y="6"/>
                      <a:pt x="137" y="6"/>
                    </a:cubicBezTo>
                    <a:cubicBezTo>
                      <a:pt x="137" y="5"/>
                      <a:pt x="137" y="4"/>
                      <a:pt x="136" y="3"/>
                    </a:cubicBezTo>
                    <a:cubicBezTo>
                      <a:pt x="136" y="2"/>
                      <a:pt x="136" y="1"/>
                      <a:pt x="135" y="0"/>
                    </a:cubicBezTo>
                    <a:cubicBezTo>
                      <a:pt x="134" y="0"/>
                      <a:pt x="133" y="0"/>
                      <a:pt x="132" y="0"/>
                    </a:cubicBezTo>
                    <a:cubicBezTo>
                      <a:pt x="131" y="1"/>
                      <a:pt x="130" y="2"/>
                      <a:pt x="128" y="2"/>
                    </a:cubicBezTo>
                    <a:cubicBezTo>
                      <a:pt x="120" y="7"/>
                      <a:pt x="114" y="11"/>
                      <a:pt x="112" y="15"/>
                    </a:cubicBezTo>
                    <a:cubicBezTo>
                      <a:pt x="110" y="18"/>
                      <a:pt x="110" y="22"/>
                      <a:pt x="111" y="25"/>
                    </a:cubicBezTo>
                    <a:cubicBezTo>
                      <a:pt x="112" y="28"/>
                      <a:pt x="114" y="31"/>
                      <a:pt x="117" y="33"/>
                    </a:cubicBezTo>
                    <a:close/>
                    <a:moveTo>
                      <a:pt x="117" y="17"/>
                    </a:moveTo>
                    <a:cubicBezTo>
                      <a:pt x="118" y="15"/>
                      <a:pt x="127" y="10"/>
                      <a:pt x="131" y="8"/>
                    </a:cubicBezTo>
                    <a:cubicBezTo>
                      <a:pt x="131" y="13"/>
                      <a:pt x="132" y="22"/>
                      <a:pt x="130" y="25"/>
                    </a:cubicBezTo>
                    <a:cubicBezTo>
                      <a:pt x="129" y="26"/>
                      <a:pt x="128" y="28"/>
                      <a:pt x="126" y="28"/>
                    </a:cubicBezTo>
                    <a:cubicBezTo>
                      <a:pt x="124" y="29"/>
                      <a:pt x="122" y="29"/>
                      <a:pt x="120" y="28"/>
                    </a:cubicBezTo>
                    <a:cubicBezTo>
                      <a:pt x="118" y="27"/>
                      <a:pt x="117" y="25"/>
                      <a:pt x="117" y="23"/>
                    </a:cubicBezTo>
                    <a:cubicBezTo>
                      <a:pt x="116" y="21"/>
                      <a:pt x="116" y="19"/>
                      <a:pt x="117" y="17"/>
                    </a:cubicBezTo>
                    <a:close/>
                    <a:moveTo>
                      <a:pt x="14" y="87"/>
                    </a:moveTo>
                    <a:cubicBezTo>
                      <a:pt x="16" y="88"/>
                      <a:pt x="18" y="89"/>
                      <a:pt x="21" y="89"/>
                    </a:cubicBezTo>
                    <a:cubicBezTo>
                      <a:pt x="22" y="89"/>
                      <a:pt x="23" y="89"/>
                      <a:pt x="25" y="88"/>
                    </a:cubicBezTo>
                    <a:cubicBezTo>
                      <a:pt x="28" y="87"/>
                      <a:pt x="31" y="85"/>
                      <a:pt x="33" y="82"/>
                    </a:cubicBezTo>
                    <a:cubicBezTo>
                      <a:pt x="34" y="78"/>
                      <a:pt x="34" y="70"/>
                      <a:pt x="34" y="61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6"/>
                      <a:pt x="33" y="55"/>
                      <a:pt x="32" y="54"/>
                    </a:cubicBezTo>
                    <a:cubicBezTo>
                      <a:pt x="31" y="54"/>
                      <a:pt x="30" y="54"/>
                      <a:pt x="29" y="55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17" y="61"/>
                      <a:pt x="11" y="65"/>
                      <a:pt x="9" y="69"/>
                    </a:cubicBezTo>
                    <a:cubicBezTo>
                      <a:pt x="5" y="76"/>
                      <a:pt x="8" y="84"/>
                      <a:pt x="14" y="87"/>
                    </a:cubicBezTo>
                    <a:close/>
                    <a:moveTo>
                      <a:pt x="14" y="72"/>
                    </a:moveTo>
                    <a:cubicBezTo>
                      <a:pt x="15" y="70"/>
                      <a:pt x="23" y="65"/>
                      <a:pt x="28" y="62"/>
                    </a:cubicBezTo>
                    <a:cubicBezTo>
                      <a:pt x="28" y="67"/>
                      <a:pt x="28" y="77"/>
                      <a:pt x="27" y="79"/>
                    </a:cubicBezTo>
                    <a:cubicBezTo>
                      <a:pt x="26" y="81"/>
                      <a:pt x="25" y="82"/>
                      <a:pt x="23" y="83"/>
                    </a:cubicBezTo>
                    <a:cubicBezTo>
                      <a:pt x="21" y="83"/>
                      <a:pt x="19" y="83"/>
                      <a:pt x="17" y="82"/>
                    </a:cubicBezTo>
                    <a:cubicBezTo>
                      <a:pt x="13" y="80"/>
                      <a:pt x="12" y="75"/>
                      <a:pt x="14" y="72"/>
                    </a:cubicBezTo>
                    <a:close/>
                    <a:moveTo>
                      <a:pt x="76" y="80"/>
                    </a:moveTo>
                    <a:cubicBezTo>
                      <a:pt x="75" y="79"/>
                      <a:pt x="75" y="78"/>
                      <a:pt x="74" y="78"/>
                    </a:cubicBezTo>
                    <a:cubicBezTo>
                      <a:pt x="73" y="77"/>
                      <a:pt x="72" y="77"/>
                      <a:pt x="71" y="78"/>
                    </a:cubicBezTo>
                    <a:cubicBezTo>
                      <a:pt x="66" y="81"/>
                      <a:pt x="61" y="84"/>
                      <a:pt x="54" y="88"/>
                    </a:cubicBezTo>
                    <a:cubicBezTo>
                      <a:pt x="36" y="99"/>
                      <a:pt x="15" y="111"/>
                      <a:pt x="9" y="121"/>
                    </a:cubicBezTo>
                    <a:cubicBezTo>
                      <a:pt x="0" y="139"/>
                      <a:pt x="6" y="161"/>
                      <a:pt x="24" y="171"/>
                    </a:cubicBezTo>
                    <a:cubicBezTo>
                      <a:pt x="29" y="174"/>
                      <a:pt x="35" y="175"/>
                      <a:pt x="41" y="175"/>
                    </a:cubicBezTo>
                    <a:cubicBezTo>
                      <a:pt x="45" y="175"/>
                      <a:pt x="49" y="175"/>
                      <a:pt x="52" y="174"/>
                    </a:cubicBezTo>
                    <a:cubicBezTo>
                      <a:pt x="61" y="171"/>
                      <a:pt x="69" y="165"/>
                      <a:pt x="74" y="156"/>
                    </a:cubicBezTo>
                    <a:cubicBezTo>
                      <a:pt x="79" y="145"/>
                      <a:pt x="78" y="121"/>
                      <a:pt x="76" y="100"/>
                    </a:cubicBezTo>
                    <a:cubicBezTo>
                      <a:pt x="76" y="92"/>
                      <a:pt x="76" y="86"/>
                      <a:pt x="76" y="80"/>
                    </a:cubicBezTo>
                    <a:close/>
                    <a:moveTo>
                      <a:pt x="68" y="153"/>
                    </a:moveTo>
                    <a:cubicBezTo>
                      <a:pt x="65" y="160"/>
                      <a:pt x="58" y="166"/>
                      <a:pt x="50" y="168"/>
                    </a:cubicBezTo>
                    <a:cubicBezTo>
                      <a:pt x="43" y="170"/>
                      <a:pt x="34" y="169"/>
                      <a:pt x="27" y="166"/>
                    </a:cubicBezTo>
                    <a:cubicBezTo>
                      <a:pt x="12" y="158"/>
                      <a:pt x="6" y="139"/>
                      <a:pt x="14" y="124"/>
                    </a:cubicBezTo>
                    <a:cubicBezTo>
                      <a:pt x="19" y="115"/>
                      <a:pt x="41" y="102"/>
                      <a:pt x="57" y="93"/>
                    </a:cubicBezTo>
                    <a:cubicBezTo>
                      <a:pt x="62" y="90"/>
                      <a:pt x="66" y="88"/>
                      <a:pt x="70" y="86"/>
                    </a:cubicBezTo>
                    <a:cubicBezTo>
                      <a:pt x="70" y="90"/>
                      <a:pt x="70" y="94"/>
                      <a:pt x="71" y="100"/>
                    </a:cubicBezTo>
                    <a:cubicBezTo>
                      <a:pt x="72" y="119"/>
                      <a:pt x="73" y="144"/>
                      <a:pt x="68" y="153"/>
                    </a:cubicBezTo>
                    <a:close/>
                    <a:moveTo>
                      <a:pt x="115" y="134"/>
                    </a:moveTo>
                    <a:cubicBezTo>
                      <a:pt x="115" y="133"/>
                      <a:pt x="114" y="132"/>
                      <a:pt x="113" y="132"/>
                    </a:cubicBezTo>
                    <a:cubicBezTo>
                      <a:pt x="112" y="131"/>
                      <a:pt x="111" y="131"/>
                      <a:pt x="110" y="132"/>
                    </a:cubicBezTo>
                    <a:cubicBezTo>
                      <a:pt x="109" y="133"/>
                      <a:pt x="108" y="133"/>
                      <a:pt x="107" y="134"/>
                    </a:cubicBezTo>
                    <a:cubicBezTo>
                      <a:pt x="107" y="134"/>
                      <a:pt x="107" y="134"/>
                      <a:pt x="107" y="134"/>
                    </a:cubicBezTo>
                    <a:cubicBezTo>
                      <a:pt x="99" y="139"/>
                      <a:pt x="92" y="143"/>
                      <a:pt x="90" y="146"/>
                    </a:cubicBezTo>
                    <a:cubicBezTo>
                      <a:pt x="87" y="153"/>
                      <a:pt x="89" y="161"/>
                      <a:pt x="96" y="165"/>
                    </a:cubicBezTo>
                    <a:cubicBezTo>
                      <a:pt x="98" y="166"/>
                      <a:pt x="100" y="166"/>
                      <a:pt x="102" y="166"/>
                    </a:cubicBezTo>
                    <a:cubicBezTo>
                      <a:pt x="103" y="166"/>
                      <a:pt x="105" y="166"/>
                      <a:pt x="106" y="166"/>
                    </a:cubicBezTo>
                    <a:cubicBezTo>
                      <a:pt x="109" y="165"/>
                      <a:pt x="112" y="162"/>
                      <a:pt x="114" y="159"/>
                    </a:cubicBezTo>
                    <a:cubicBezTo>
                      <a:pt x="116" y="156"/>
                      <a:pt x="115" y="147"/>
                      <a:pt x="115" y="139"/>
                    </a:cubicBezTo>
                    <a:lnTo>
                      <a:pt x="115" y="134"/>
                    </a:lnTo>
                    <a:close/>
                    <a:moveTo>
                      <a:pt x="109" y="156"/>
                    </a:moveTo>
                    <a:cubicBezTo>
                      <a:pt x="108" y="158"/>
                      <a:pt x="106" y="159"/>
                      <a:pt x="104" y="160"/>
                    </a:cubicBezTo>
                    <a:cubicBezTo>
                      <a:pt x="102" y="161"/>
                      <a:pt x="100" y="160"/>
                      <a:pt x="98" y="159"/>
                    </a:cubicBezTo>
                    <a:cubicBezTo>
                      <a:pt x="95" y="157"/>
                      <a:pt x="93" y="153"/>
                      <a:pt x="95" y="149"/>
                    </a:cubicBezTo>
                    <a:cubicBezTo>
                      <a:pt x="97" y="147"/>
                      <a:pt x="105" y="142"/>
                      <a:pt x="109" y="140"/>
                    </a:cubicBezTo>
                    <a:cubicBezTo>
                      <a:pt x="109" y="144"/>
                      <a:pt x="110" y="154"/>
                      <a:pt x="109" y="156"/>
                    </a:cubicBezTo>
                    <a:close/>
                    <a:moveTo>
                      <a:pt x="141" y="66"/>
                    </a:moveTo>
                    <a:cubicBezTo>
                      <a:pt x="141" y="63"/>
                      <a:pt x="141" y="61"/>
                      <a:pt x="141" y="58"/>
                    </a:cubicBezTo>
                    <a:cubicBezTo>
                      <a:pt x="141" y="57"/>
                      <a:pt x="140" y="56"/>
                      <a:pt x="139" y="56"/>
                    </a:cubicBezTo>
                    <a:cubicBezTo>
                      <a:pt x="138" y="55"/>
                      <a:pt x="137" y="55"/>
                      <a:pt x="136" y="56"/>
                    </a:cubicBezTo>
                    <a:cubicBezTo>
                      <a:pt x="134" y="57"/>
                      <a:pt x="132" y="58"/>
                      <a:pt x="130" y="60"/>
                    </a:cubicBezTo>
                    <a:cubicBezTo>
                      <a:pt x="117" y="67"/>
                      <a:pt x="104" y="75"/>
                      <a:pt x="101" y="81"/>
                    </a:cubicBezTo>
                    <a:cubicBezTo>
                      <a:pt x="96" y="91"/>
                      <a:pt x="100" y="104"/>
                      <a:pt x="110" y="110"/>
                    </a:cubicBezTo>
                    <a:cubicBezTo>
                      <a:pt x="113" y="111"/>
                      <a:pt x="117" y="112"/>
                      <a:pt x="120" y="112"/>
                    </a:cubicBezTo>
                    <a:cubicBezTo>
                      <a:pt x="123" y="112"/>
                      <a:pt x="125" y="112"/>
                      <a:pt x="127" y="111"/>
                    </a:cubicBezTo>
                    <a:cubicBezTo>
                      <a:pt x="132" y="110"/>
                      <a:pt x="137" y="106"/>
                      <a:pt x="139" y="101"/>
                    </a:cubicBezTo>
                    <a:cubicBezTo>
                      <a:pt x="143" y="95"/>
                      <a:pt x="142" y="81"/>
                      <a:pt x="141" y="66"/>
                    </a:cubicBezTo>
                    <a:close/>
                    <a:moveTo>
                      <a:pt x="134" y="98"/>
                    </a:moveTo>
                    <a:cubicBezTo>
                      <a:pt x="132" y="102"/>
                      <a:pt x="129" y="104"/>
                      <a:pt x="125" y="106"/>
                    </a:cubicBezTo>
                    <a:cubicBezTo>
                      <a:pt x="121" y="107"/>
                      <a:pt x="117" y="106"/>
                      <a:pt x="113" y="104"/>
                    </a:cubicBezTo>
                    <a:cubicBezTo>
                      <a:pt x="105" y="100"/>
                      <a:pt x="103" y="91"/>
                      <a:pt x="107" y="83"/>
                    </a:cubicBezTo>
                    <a:cubicBezTo>
                      <a:pt x="109" y="79"/>
                      <a:pt x="125" y="70"/>
                      <a:pt x="133" y="65"/>
                    </a:cubicBezTo>
                    <a:cubicBezTo>
                      <a:pt x="134" y="64"/>
                      <a:pt x="134" y="64"/>
                      <a:pt x="135" y="64"/>
                    </a:cubicBezTo>
                    <a:cubicBezTo>
                      <a:pt x="135" y="64"/>
                      <a:pt x="135" y="65"/>
                      <a:pt x="135" y="66"/>
                    </a:cubicBezTo>
                    <a:cubicBezTo>
                      <a:pt x="136" y="76"/>
                      <a:pt x="137" y="93"/>
                      <a:pt x="134" y="98"/>
                    </a:cubicBezTo>
                    <a:close/>
                    <a:moveTo>
                      <a:pt x="88" y="22"/>
                    </a:moveTo>
                    <a:cubicBezTo>
                      <a:pt x="88" y="20"/>
                      <a:pt x="88" y="19"/>
                      <a:pt x="88" y="17"/>
                    </a:cubicBezTo>
                    <a:cubicBezTo>
                      <a:pt x="88" y="16"/>
                      <a:pt x="87" y="15"/>
                      <a:pt x="86" y="15"/>
                    </a:cubicBezTo>
                    <a:cubicBezTo>
                      <a:pt x="85" y="14"/>
                      <a:pt x="84" y="14"/>
                      <a:pt x="83" y="15"/>
                    </a:cubicBezTo>
                    <a:cubicBezTo>
                      <a:pt x="82" y="16"/>
                      <a:pt x="80" y="17"/>
                      <a:pt x="78" y="18"/>
                    </a:cubicBezTo>
                    <a:cubicBezTo>
                      <a:pt x="68" y="24"/>
                      <a:pt x="58" y="29"/>
                      <a:pt x="56" y="34"/>
                    </a:cubicBezTo>
                    <a:cubicBezTo>
                      <a:pt x="54" y="38"/>
                      <a:pt x="53" y="43"/>
                      <a:pt x="55" y="47"/>
                    </a:cubicBezTo>
                    <a:cubicBezTo>
                      <a:pt x="56" y="52"/>
                      <a:pt x="59" y="55"/>
                      <a:pt x="63" y="57"/>
                    </a:cubicBezTo>
                    <a:cubicBezTo>
                      <a:pt x="66" y="59"/>
                      <a:pt x="68" y="60"/>
                      <a:pt x="71" y="60"/>
                    </a:cubicBezTo>
                    <a:cubicBezTo>
                      <a:pt x="73" y="60"/>
                      <a:pt x="75" y="59"/>
                      <a:pt x="76" y="59"/>
                    </a:cubicBezTo>
                    <a:cubicBezTo>
                      <a:pt x="81" y="57"/>
                      <a:pt x="84" y="54"/>
                      <a:pt x="87" y="50"/>
                    </a:cubicBezTo>
                    <a:cubicBezTo>
                      <a:pt x="89" y="46"/>
                      <a:pt x="89" y="35"/>
                      <a:pt x="88" y="23"/>
                    </a:cubicBezTo>
                    <a:lnTo>
                      <a:pt x="88" y="22"/>
                    </a:lnTo>
                    <a:close/>
                    <a:moveTo>
                      <a:pt x="81" y="48"/>
                    </a:moveTo>
                    <a:cubicBezTo>
                      <a:pt x="80" y="50"/>
                      <a:pt x="77" y="52"/>
                      <a:pt x="75" y="53"/>
                    </a:cubicBezTo>
                    <a:cubicBezTo>
                      <a:pt x="72" y="54"/>
                      <a:pt x="69" y="54"/>
                      <a:pt x="66" y="52"/>
                    </a:cubicBezTo>
                    <a:cubicBezTo>
                      <a:pt x="63" y="51"/>
                      <a:pt x="61" y="48"/>
                      <a:pt x="60" y="45"/>
                    </a:cubicBezTo>
                    <a:cubicBezTo>
                      <a:pt x="60" y="43"/>
                      <a:pt x="60" y="40"/>
                      <a:pt x="61" y="37"/>
                    </a:cubicBezTo>
                    <a:cubicBezTo>
                      <a:pt x="63" y="33"/>
                      <a:pt x="75" y="26"/>
                      <a:pt x="81" y="23"/>
                    </a:cubicBezTo>
                    <a:cubicBezTo>
                      <a:pt x="81" y="23"/>
                      <a:pt x="82" y="23"/>
                      <a:pt x="82" y="22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30"/>
                      <a:pt x="83" y="44"/>
                      <a:pt x="81" y="4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30"/>
              <p:cNvSpPr>
                <a:spLocks noEditPoints="1"/>
              </p:cNvSpPr>
              <p:nvPr/>
            </p:nvSpPr>
            <p:spPr bwMode="auto">
              <a:xfrm>
                <a:off x="75" y="6550"/>
                <a:ext cx="401" cy="419"/>
              </a:xfrm>
              <a:custGeom>
                <a:avLst/>
                <a:gdLst>
                  <a:gd name="T0" fmla="*/ 169 w 170"/>
                  <a:gd name="T1" fmla="*/ 131 h 177"/>
                  <a:gd name="T2" fmla="*/ 165 w 170"/>
                  <a:gd name="T3" fmla="*/ 131 h 177"/>
                  <a:gd name="T4" fmla="*/ 120 w 170"/>
                  <a:gd name="T5" fmla="*/ 144 h 177"/>
                  <a:gd name="T6" fmla="*/ 38 w 170"/>
                  <a:gd name="T7" fmla="*/ 62 h 177"/>
                  <a:gd name="T8" fmla="*/ 61 w 170"/>
                  <a:gd name="T9" fmla="*/ 5 h 177"/>
                  <a:gd name="T10" fmla="*/ 61 w 170"/>
                  <a:gd name="T11" fmla="*/ 1 h 177"/>
                  <a:gd name="T12" fmla="*/ 58 w 170"/>
                  <a:gd name="T13" fmla="*/ 0 h 177"/>
                  <a:gd name="T14" fmla="*/ 0 w 170"/>
                  <a:gd name="T15" fmla="*/ 85 h 177"/>
                  <a:gd name="T16" fmla="*/ 92 w 170"/>
                  <a:gd name="T17" fmla="*/ 177 h 177"/>
                  <a:gd name="T18" fmla="*/ 170 w 170"/>
                  <a:gd name="T19" fmla="*/ 135 h 177"/>
                  <a:gd name="T20" fmla="*/ 169 w 170"/>
                  <a:gd name="T21" fmla="*/ 131 h 177"/>
                  <a:gd name="T22" fmla="*/ 92 w 170"/>
                  <a:gd name="T23" fmla="*/ 171 h 177"/>
                  <a:gd name="T24" fmla="*/ 6 w 170"/>
                  <a:gd name="T25" fmla="*/ 85 h 177"/>
                  <a:gd name="T26" fmla="*/ 48 w 170"/>
                  <a:gd name="T27" fmla="*/ 12 h 177"/>
                  <a:gd name="T28" fmla="*/ 32 w 170"/>
                  <a:gd name="T29" fmla="*/ 62 h 177"/>
                  <a:gd name="T30" fmla="*/ 120 w 170"/>
                  <a:gd name="T31" fmla="*/ 150 h 177"/>
                  <a:gd name="T32" fmla="*/ 156 w 170"/>
                  <a:gd name="T33" fmla="*/ 143 h 177"/>
                  <a:gd name="T34" fmla="*/ 92 w 170"/>
                  <a:gd name="T35" fmla="*/ 171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0" h="177">
                    <a:moveTo>
                      <a:pt x="169" y="131"/>
                    </a:moveTo>
                    <a:cubicBezTo>
                      <a:pt x="168" y="130"/>
                      <a:pt x="167" y="130"/>
                      <a:pt x="165" y="131"/>
                    </a:cubicBezTo>
                    <a:cubicBezTo>
                      <a:pt x="152" y="139"/>
                      <a:pt x="136" y="144"/>
                      <a:pt x="120" y="144"/>
                    </a:cubicBezTo>
                    <a:cubicBezTo>
                      <a:pt x="75" y="144"/>
                      <a:pt x="38" y="107"/>
                      <a:pt x="38" y="62"/>
                    </a:cubicBezTo>
                    <a:cubicBezTo>
                      <a:pt x="38" y="40"/>
                      <a:pt x="46" y="20"/>
                      <a:pt x="61" y="5"/>
                    </a:cubicBezTo>
                    <a:cubicBezTo>
                      <a:pt x="62" y="4"/>
                      <a:pt x="62" y="2"/>
                      <a:pt x="61" y="1"/>
                    </a:cubicBezTo>
                    <a:cubicBezTo>
                      <a:pt x="60" y="0"/>
                      <a:pt x="59" y="0"/>
                      <a:pt x="58" y="0"/>
                    </a:cubicBezTo>
                    <a:cubicBezTo>
                      <a:pt x="23" y="14"/>
                      <a:pt x="0" y="48"/>
                      <a:pt x="0" y="85"/>
                    </a:cubicBezTo>
                    <a:cubicBezTo>
                      <a:pt x="0" y="136"/>
                      <a:pt x="41" y="177"/>
                      <a:pt x="92" y="177"/>
                    </a:cubicBezTo>
                    <a:cubicBezTo>
                      <a:pt x="123" y="177"/>
                      <a:pt x="153" y="161"/>
                      <a:pt x="170" y="135"/>
                    </a:cubicBezTo>
                    <a:cubicBezTo>
                      <a:pt x="170" y="134"/>
                      <a:pt x="170" y="132"/>
                      <a:pt x="169" y="131"/>
                    </a:cubicBezTo>
                    <a:close/>
                    <a:moveTo>
                      <a:pt x="92" y="171"/>
                    </a:moveTo>
                    <a:cubicBezTo>
                      <a:pt x="45" y="171"/>
                      <a:pt x="6" y="133"/>
                      <a:pt x="6" y="85"/>
                    </a:cubicBezTo>
                    <a:cubicBezTo>
                      <a:pt x="6" y="55"/>
                      <a:pt x="22" y="27"/>
                      <a:pt x="48" y="12"/>
                    </a:cubicBezTo>
                    <a:cubicBezTo>
                      <a:pt x="38" y="26"/>
                      <a:pt x="32" y="44"/>
                      <a:pt x="32" y="62"/>
                    </a:cubicBezTo>
                    <a:cubicBezTo>
                      <a:pt x="32" y="110"/>
                      <a:pt x="72" y="150"/>
                      <a:pt x="120" y="150"/>
                    </a:cubicBezTo>
                    <a:cubicBezTo>
                      <a:pt x="133" y="150"/>
                      <a:pt x="145" y="148"/>
                      <a:pt x="156" y="143"/>
                    </a:cubicBezTo>
                    <a:cubicBezTo>
                      <a:pt x="140" y="161"/>
                      <a:pt x="116" y="171"/>
                      <a:pt x="92" y="17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31"/>
              <p:cNvSpPr>
                <a:spLocks noEditPoints="1"/>
              </p:cNvSpPr>
              <p:nvPr/>
            </p:nvSpPr>
            <p:spPr bwMode="auto">
              <a:xfrm>
                <a:off x="-658" y="6538"/>
                <a:ext cx="439" cy="442"/>
              </a:xfrm>
              <a:custGeom>
                <a:avLst/>
                <a:gdLst>
                  <a:gd name="T0" fmla="*/ 37 w 186"/>
                  <a:gd name="T1" fmla="*/ 91 h 187"/>
                  <a:gd name="T2" fmla="*/ 0 w 186"/>
                  <a:gd name="T3" fmla="*/ 94 h 187"/>
                  <a:gd name="T4" fmla="*/ 37 w 186"/>
                  <a:gd name="T5" fmla="*/ 97 h 187"/>
                  <a:gd name="T6" fmla="*/ 15 w 186"/>
                  <a:gd name="T7" fmla="*/ 49 h 187"/>
                  <a:gd name="T8" fmla="*/ 45 w 186"/>
                  <a:gd name="T9" fmla="*/ 67 h 187"/>
                  <a:gd name="T10" fmla="*/ 47 w 186"/>
                  <a:gd name="T11" fmla="*/ 61 h 187"/>
                  <a:gd name="T12" fmla="*/ 14 w 186"/>
                  <a:gd name="T13" fmla="*/ 45 h 187"/>
                  <a:gd name="T14" fmla="*/ 63 w 186"/>
                  <a:gd name="T15" fmla="*/ 46 h 187"/>
                  <a:gd name="T16" fmla="*/ 67 w 186"/>
                  <a:gd name="T17" fmla="*/ 47 h 187"/>
                  <a:gd name="T18" fmla="*/ 52 w 186"/>
                  <a:gd name="T19" fmla="*/ 13 h 187"/>
                  <a:gd name="T20" fmla="*/ 47 w 186"/>
                  <a:gd name="T21" fmla="*/ 16 h 187"/>
                  <a:gd name="T22" fmla="*/ 93 w 186"/>
                  <a:gd name="T23" fmla="*/ 40 h 187"/>
                  <a:gd name="T24" fmla="*/ 96 w 186"/>
                  <a:gd name="T25" fmla="*/ 3 h 187"/>
                  <a:gd name="T26" fmla="*/ 90 w 186"/>
                  <a:gd name="T27" fmla="*/ 3 h 187"/>
                  <a:gd name="T28" fmla="*/ 93 w 186"/>
                  <a:gd name="T29" fmla="*/ 40 h 187"/>
                  <a:gd name="T30" fmla="*/ 122 w 186"/>
                  <a:gd name="T31" fmla="*/ 49 h 187"/>
                  <a:gd name="T32" fmla="*/ 143 w 186"/>
                  <a:gd name="T33" fmla="*/ 18 h 187"/>
                  <a:gd name="T34" fmla="*/ 138 w 186"/>
                  <a:gd name="T35" fmla="*/ 15 h 187"/>
                  <a:gd name="T36" fmla="*/ 121 w 186"/>
                  <a:gd name="T37" fmla="*/ 48 h 187"/>
                  <a:gd name="T38" fmla="*/ 142 w 186"/>
                  <a:gd name="T39" fmla="*/ 70 h 187"/>
                  <a:gd name="T40" fmla="*/ 173 w 186"/>
                  <a:gd name="T41" fmla="*/ 53 h 187"/>
                  <a:gd name="T42" fmla="*/ 171 w 186"/>
                  <a:gd name="T43" fmla="*/ 48 h 187"/>
                  <a:gd name="T44" fmla="*/ 140 w 186"/>
                  <a:gd name="T45" fmla="*/ 68 h 187"/>
                  <a:gd name="T46" fmla="*/ 118 w 186"/>
                  <a:gd name="T47" fmla="*/ 140 h 187"/>
                  <a:gd name="T48" fmla="*/ 133 w 186"/>
                  <a:gd name="T49" fmla="*/ 174 h 187"/>
                  <a:gd name="T50" fmla="*/ 137 w 186"/>
                  <a:gd name="T51" fmla="*/ 175 h 187"/>
                  <a:gd name="T52" fmla="*/ 122 w 186"/>
                  <a:gd name="T53" fmla="*/ 142 h 187"/>
                  <a:gd name="T54" fmla="*/ 90 w 186"/>
                  <a:gd name="T55" fmla="*/ 150 h 187"/>
                  <a:gd name="T56" fmla="*/ 93 w 186"/>
                  <a:gd name="T57" fmla="*/ 187 h 187"/>
                  <a:gd name="T58" fmla="*/ 96 w 186"/>
                  <a:gd name="T59" fmla="*/ 150 h 187"/>
                  <a:gd name="T60" fmla="*/ 46 w 186"/>
                  <a:gd name="T61" fmla="*/ 119 h 187"/>
                  <a:gd name="T62" fmla="*/ 12 w 186"/>
                  <a:gd name="T63" fmla="*/ 134 h 187"/>
                  <a:gd name="T64" fmla="*/ 14 w 186"/>
                  <a:gd name="T65" fmla="*/ 140 h 187"/>
                  <a:gd name="T66" fmla="*/ 45 w 186"/>
                  <a:gd name="T67" fmla="*/ 123 h 187"/>
                  <a:gd name="T68" fmla="*/ 183 w 186"/>
                  <a:gd name="T69" fmla="*/ 91 h 187"/>
                  <a:gd name="T70" fmla="*/ 146 w 186"/>
                  <a:gd name="T71" fmla="*/ 94 h 187"/>
                  <a:gd name="T72" fmla="*/ 183 w 186"/>
                  <a:gd name="T73" fmla="*/ 97 h 187"/>
                  <a:gd name="T74" fmla="*/ 183 w 186"/>
                  <a:gd name="T75" fmla="*/ 91 h 187"/>
                  <a:gd name="T76" fmla="*/ 142 w 186"/>
                  <a:gd name="T77" fmla="*/ 121 h 187"/>
                  <a:gd name="T78" fmla="*/ 139 w 186"/>
                  <a:gd name="T79" fmla="*/ 126 h 187"/>
                  <a:gd name="T80" fmla="*/ 170 w 186"/>
                  <a:gd name="T81" fmla="*/ 144 h 187"/>
                  <a:gd name="T82" fmla="*/ 171 w 186"/>
                  <a:gd name="T83" fmla="*/ 138 h 187"/>
                  <a:gd name="T84" fmla="*/ 61 w 186"/>
                  <a:gd name="T85" fmla="*/ 140 h 187"/>
                  <a:gd name="T86" fmla="*/ 44 w 186"/>
                  <a:gd name="T87" fmla="*/ 173 h 187"/>
                  <a:gd name="T88" fmla="*/ 48 w 186"/>
                  <a:gd name="T89" fmla="*/ 172 h 187"/>
                  <a:gd name="T90" fmla="*/ 65 w 186"/>
                  <a:gd name="T91" fmla="*/ 139 h 187"/>
                  <a:gd name="T92" fmla="*/ 93 w 186"/>
                  <a:gd name="T93" fmla="*/ 57 h 187"/>
                  <a:gd name="T94" fmla="*/ 93 w 186"/>
                  <a:gd name="T95" fmla="*/ 130 h 187"/>
                  <a:gd name="T96" fmla="*/ 62 w 186"/>
                  <a:gd name="T97" fmla="*/ 94 h 187"/>
                  <a:gd name="T98" fmla="*/ 124 w 186"/>
                  <a:gd name="T99" fmla="*/ 94 h 187"/>
                  <a:gd name="T100" fmla="*/ 62 w 186"/>
                  <a:gd name="T101" fmla="*/ 9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6" h="187">
                    <a:moveTo>
                      <a:pt x="40" y="94"/>
                    </a:moveTo>
                    <a:cubicBezTo>
                      <a:pt x="40" y="92"/>
                      <a:pt x="38" y="91"/>
                      <a:pt x="37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1" y="91"/>
                      <a:pt x="0" y="92"/>
                      <a:pt x="0" y="94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37" y="97"/>
                      <a:pt x="37" y="97"/>
                      <a:pt x="37" y="97"/>
                    </a:cubicBezTo>
                    <a:cubicBezTo>
                      <a:pt x="38" y="97"/>
                      <a:pt x="40" y="95"/>
                      <a:pt x="40" y="94"/>
                    </a:cubicBezTo>
                    <a:close/>
                    <a:moveTo>
                      <a:pt x="15" y="49"/>
                    </a:moveTo>
                    <a:cubicBezTo>
                      <a:pt x="43" y="67"/>
                      <a:pt x="43" y="67"/>
                      <a:pt x="43" y="67"/>
                    </a:cubicBezTo>
                    <a:cubicBezTo>
                      <a:pt x="44" y="67"/>
                      <a:pt x="44" y="67"/>
                      <a:pt x="45" y="67"/>
                    </a:cubicBezTo>
                    <a:cubicBezTo>
                      <a:pt x="46" y="67"/>
                      <a:pt x="47" y="66"/>
                      <a:pt x="48" y="66"/>
                    </a:cubicBezTo>
                    <a:cubicBezTo>
                      <a:pt x="48" y="64"/>
                      <a:pt x="48" y="62"/>
                      <a:pt x="47" y="61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6" y="43"/>
                      <a:pt x="15" y="43"/>
                      <a:pt x="14" y="45"/>
                    </a:cubicBezTo>
                    <a:cubicBezTo>
                      <a:pt x="13" y="46"/>
                      <a:pt x="13" y="48"/>
                      <a:pt x="15" y="49"/>
                    </a:cubicBezTo>
                    <a:close/>
                    <a:moveTo>
                      <a:pt x="63" y="46"/>
                    </a:moveTo>
                    <a:cubicBezTo>
                      <a:pt x="64" y="47"/>
                      <a:pt x="65" y="47"/>
                      <a:pt x="66" y="47"/>
                    </a:cubicBezTo>
                    <a:cubicBezTo>
                      <a:pt x="66" y="47"/>
                      <a:pt x="67" y="47"/>
                      <a:pt x="67" y="47"/>
                    </a:cubicBezTo>
                    <a:cubicBezTo>
                      <a:pt x="69" y="46"/>
                      <a:pt x="69" y="44"/>
                      <a:pt x="69" y="4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1"/>
                      <a:pt x="50" y="11"/>
                      <a:pt x="48" y="12"/>
                    </a:cubicBezTo>
                    <a:cubicBezTo>
                      <a:pt x="47" y="13"/>
                      <a:pt x="46" y="14"/>
                      <a:pt x="47" y="16"/>
                    </a:cubicBezTo>
                    <a:lnTo>
                      <a:pt x="63" y="46"/>
                    </a:lnTo>
                    <a:close/>
                    <a:moveTo>
                      <a:pt x="93" y="40"/>
                    </a:moveTo>
                    <a:cubicBezTo>
                      <a:pt x="95" y="40"/>
                      <a:pt x="96" y="39"/>
                      <a:pt x="96" y="37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6" y="2"/>
                      <a:pt x="95" y="0"/>
                      <a:pt x="93" y="0"/>
                    </a:cubicBezTo>
                    <a:cubicBezTo>
                      <a:pt x="91" y="0"/>
                      <a:pt x="90" y="2"/>
                      <a:pt x="90" y="3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0" y="39"/>
                      <a:pt x="91" y="40"/>
                      <a:pt x="93" y="40"/>
                    </a:cubicBezTo>
                    <a:close/>
                    <a:moveTo>
                      <a:pt x="121" y="48"/>
                    </a:moveTo>
                    <a:cubicBezTo>
                      <a:pt x="121" y="49"/>
                      <a:pt x="122" y="49"/>
                      <a:pt x="122" y="49"/>
                    </a:cubicBezTo>
                    <a:cubicBezTo>
                      <a:pt x="123" y="49"/>
                      <a:pt x="124" y="48"/>
                      <a:pt x="125" y="47"/>
                    </a:cubicBezTo>
                    <a:cubicBezTo>
                      <a:pt x="143" y="18"/>
                      <a:pt x="143" y="18"/>
                      <a:pt x="143" y="18"/>
                    </a:cubicBezTo>
                    <a:cubicBezTo>
                      <a:pt x="144" y="17"/>
                      <a:pt x="143" y="15"/>
                      <a:pt x="142" y="14"/>
                    </a:cubicBezTo>
                    <a:cubicBezTo>
                      <a:pt x="140" y="13"/>
                      <a:pt x="139" y="14"/>
                      <a:pt x="138" y="15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19" y="46"/>
                      <a:pt x="119" y="47"/>
                      <a:pt x="121" y="48"/>
                    </a:cubicBezTo>
                    <a:close/>
                    <a:moveTo>
                      <a:pt x="140" y="68"/>
                    </a:moveTo>
                    <a:cubicBezTo>
                      <a:pt x="140" y="69"/>
                      <a:pt x="141" y="70"/>
                      <a:pt x="142" y="70"/>
                    </a:cubicBezTo>
                    <a:cubicBezTo>
                      <a:pt x="143" y="70"/>
                      <a:pt x="143" y="70"/>
                      <a:pt x="144" y="69"/>
                    </a:cubicBezTo>
                    <a:cubicBezTo>
                      <a:pt x="173" y="53"/>
                      <a:pt x="173" y="53"/>
                      <a:pt x="173" y="53"/>
                    </a:cubicBezTo>
                    <a:cubicBezTo>
                      <a:pt x="175" y="52"/>
                      <a:pt x="175" y="51"/>
                      <a:pt x="175" y="49"/>
                    </a:cubicBezTo>
                    <a:cubicBezTo>
                      <a:pt x="174" y="48"/>
                      <a:pt x="172" y="47"/>
                      <a:pt x="171" y="48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39" y="65"/>
                      <a:pt x="139" y="67"/>
                      <a:pt x="140" y="68"/>
                    </a:cubicBezTo>
                    <a:close/>
                    <a:moveTo>
                      <a:pt x="122" y="142"/>
                    </a:moveTo>
                    <a:cubicBezTo>
                      <a:pt x="122" y="140"/>
                      <a:pt x="120" y="140"/>
                      <a:pt x="118" y="140"/>
                    </a:cubicBezTo>
                    <a:cubicBezTo>
                      <a:pt x="117" y="141"/>
                      <a:pt x="116" y="143"/>
                      <a:pt x="117" y="144"/>
                    </a:cubicBezTo>
                    <a:cubicBezTo>
                      <a:pt x="133" y="174"/>
                      <a:pt x="133" y="174"/>
                      <a:pt x="133" y="174"/>
                    </a:cubicBezTo>
                    <a:cubicBezTo>
                      <a:pt x="134" y="175"/>
                      <a:pt x="135" y="176"/>
                      <a:pt x="136" y="176"/>
                    </a:cubicBezTo>
                    <a:cubicBezTo>
                      <a:pt x="136" y="176"/>
                      <a:pt x="137" y="176"/>
                      <a:pt x="137" y="175"/>
                    </a:cubicBezTo>
                    <a:cubicBezTo>
                      <a:pt x="139" y="175"/>
                      <a:pt x="139" y="173"/>
                      <a:pt x="139" y="171"/>
                    </a:cubicBezTo>
                    <a:lnTo>
                      <a:pt x="122" y="142"/>
                    </a:lnTo>
                    <a:close/>
                    <a:moveTo>
                      <a:pt x="93" y="147"/>
                    </a:moveTo>
                    <a:cubicBezTo>
                      <a:pt x="91" y="147"/>
                      <a:pt x="90" y="148"/>
                      <a:pt x="90" y="150"/>
                    </a:cubicBezTo>
                    <a:cubicBezTo>
                      <a:pt x="90" y="184"/>
                      <a:pt x="90" y="184"/>
                      <a:pt x="90" y="184"/>
                    </a:cubicBezTo>
                    <a:cubicBezTo>
                      <a:pt x="90" y="185"/>
                      <a:pt x="91" y="187"/>
                      <a:pt x="93" y="187"/>
                    </a:cubicBezTo>
                    <a:cubicBezTo>
                      <a:pt x="95" y="187"/>
                      <a:pt x="96" y="185"/>
                      <a:pt x="96" y="184"/>
                    </a:cubicBezTo>
                    <a:cubicBezTo>
                      <a:pt x="96" y="150"/>
                      <a:pt x="96" y="150"/>
                      <a:pt x="96" y="150"/>
                    </a:cubicBezTo>
                    <a:cubicBezTo>
                      <a:pt x="96" y="148"/>
                      <a:pt x="95" y="147"/>
                      <a:pt x="93" y="147"/>
                    </a:cubicBezTo>
                    <a:close/>
                    <a:moveTo>
                      <a:pt x="46" y="119"/>
                    </a:moveTo>
                    <a:cubicBezTo>
                      <a:pt x="45" y="118"/>
                      <a:pt x="43" y="117"/>
                      <a:pt x="42" y="118"/>
                    </a:cubicBezTo>
                    <a:cubicBezTo>
                      <a:pt x="12" y="134"/>
                      <a:pt x="12" y="134"/>
                      <a:pt x="12" y="134"/>
                    </a:cubicBezTo>
                    <a:cubicBezTo>
                      <a:pt x="11" y="135"/>
                      <a:pt x="10" y="137"/>
                      <a:pt x="11" y="138"/>
                    </a:cubicBezTo>
                    <a:cubicBezTo>
                      <a:pt x="12" y="139"/>
                      <a:pt x="13" y="140"/>
                      <a:pt x="14" y="140"/>
                    </a:cubicBezTo>
                    <a:cubicBezTo>
                      <a:pt x="14" y="140"/>
                      <a:pt x="15" y="139"/>
                      <a:pt x="15" y="139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6" y="122"/>
                      <a:pt x="47" y="120"/>
                      <a:pt x="46" y="119"/>
                    </a:cubicBezTo>
                    <a:close/>
                    <a:moveTo>
                      <a:pt x="183" y="91"/>
                    </a:moveTo>
                    <a:cubicBezTo>
                      <a:pt x="149" y="91"/>
                      <a:pt x="149" y="91"/>
                      <a:pt x="149" y="91"/>
                    </a:cubicBezTo>
                    <a:cubicBezTo>
                      <a:pt x="147" y="91"/>
                      <a:pt x="146" y="92"/>
                      <a:pt x="146" y="94"/>
                    </a:cubicBezTo>
                    <a:cubicBezTo>
                      <a:pt x="146" y="95"/>
                      <a:pt x="147" y="97"/>
                      <a:pt x="149" y="97"/>
                    </a:cubicBezTo>
                    <a:cubicBezTo>
                      <a:pt x="183" y="97"/>
                      <a:pt x="183" y="97"/>
                      <a:pt x="183" y="97"/>
                    </a:cubicBezTo>
                    <a:cubicBezTo>
                      <a:pt x="185" y="97"/>
                      <a:pt x="186" y="95"/>
                      <a:pt x="186" y="94"/>
                    </a:cubicBezTo>
                    <a:cubicBezTo>
                      <a:pt x="186" y="92"/>
                      <a:pt x="185" y="91"/>
                      <a:pt x="183" y="91"/>
                    </a:cubicBezTo>
                    <a:close/>
                    <a:moveTo>
                      <a:pt x="171" y="138"/>
                    </a:moveTo>
                    <a:cubicBezTo>
                      <a:pt x="142" y="121"/>
                      <a:pt x="142" y="121"/>
                      <a:pt x="142" y="121"/>
                    </a:cubicBezTo>
                    <a:cubicBezTo>
                      <a:pt x="141" y="120"/>
                      <a:pt x="139" y="120"/>
                      <a:pt x="138" y="122"/>
                    </a:cubicBezTo>
                    <a:cubicBezTo>
                      <a:pt x="137" y="123"/>
                      <a:pt x="138" y="125"/>
                      <a:pt x="139" y="126"/>
                    </a:cubicBezTo>
                    <a:cubicBezTo>
                      <a:pt x="168" y="143"/>
                      <a:pt x="168" y="143"/>
                      <a:pt x="168" y="143"/>
                    </a:cubicBezTo>
                    <a:cubicBezTo>
                      <a:pt x="168" y="144"/>
                      <a:pt x="169" y="144"/>
                      <a:pt x="170" y="144"/>
                    </a:cubicBezTo>
                    <a:cubicBezTo>
                      <a:pt x="171" y="144"/>
                      <a:pt x="172" y="143"/>
                      <a:pt x="172" y="142"/>
                    </a:cubicBezTo>
                    <a:cubicBezTo>
                      <a:pt x="173" y="141"/>
                      <a:pt x="173" y="139"/>
                      <a:pt x="171" y="138"/>
                    </a:cubicBezTo>
                    <a:close/>
                    <a:moveTo>
                      <a:pt x="65" y="139"/>
                    </a:moveTo>
                    <a:cubicBezTo>
                      <a:pt x="63" y="138"/>
                      <a:pt x="62" y="138"/>
                      <a:pt x="61" y="140"/>
                    </a:cubicBezTo>
                    <a:cubicBezTo>
                      <a:pt x="43" y="169"/>
                      <a:pt x="43" y="169"/>
                      <a:pt x="43" y="169"/>
                    </a:cubicBezTo>
                    <a:cubicBezTo>
                      <a:pt x="42" y="170"/>
                      <a:pt x="43" y="172"/>
                      <a:pt x="44" y="173"/>
                    </a:cubicBezTo>
                    <a:cubicBezTo>
                      <a:pt x="44" y="173"/>
                      <a:pt x="45" y="173"/>
                      <a:pt x="46" y="173"/>
                    </a:cubicBezTo>
                    <a:cubicBezTo>
                      <a:pt x="47" y="173"/>
                      <a:pt x="48" y="173"/>
                      <a:pt x="48" y="172"/>
                    </a:cubicBezTo>
                    <a:cubicBezTo>
                      <a:pt x="66" y="143"/>
                      <a:pt x="66" y="143"/>
                      <a:pt x="66" y="143"/>
                    </a:cubicBezTo>
                    <a:cubicBezTo>
                      <a:pt x="67" y="142"/>
                      <a:pt x="66" y="140"/>
                      <a:pt x="65" y="139"/>
                    </a:cubicBezTo>
                    <a:close/>
                    <a:moveTo>
                      <a:pt x="130" y="94"/>
                    </a:moveTo>
                    <a:cubicBezTo>
                      <a:pt x="130" y="73"/>
                      <a:pt x="113" y="57"/>
                      <a:pt x="93" y="57"/>
                    </a:cubicBezTo>
                    <a:cubicBezTo>
                      <a:pt x="73" y="57"/>
                      <a:pt x="56" y="73"/>
                      <a:pt x="56" y="94"/>
                    </a:cubicBezTo>
                    <a:cubicBezTo>
                      <a:pt x="56" y="114"/>
                      <a:pt x="73" y="130"/>
                      <a:pt x="93" y="130"/>
                    </a:cubicBezTo>
                    <a:cubicBezTo>
                      <a:pt x="113" y="130"/>
                      <a:pt x="130" y="114"/>
                      <a:pt x="130" y="94"/>
                    </a:cubicBezTo>
                    <a:close/>
                    <a:moveTo>
                      <a:pt x="62" y="94"/>
                    </a:moveTo>
                    <a:cubicBezTo>
                      <a:pt x="62" y="77"/>
                      <a:pt x="76" y="63"/>
                      <a:pt x="93" y="63"/>
                    </a:cubicBezTo>
                    <a:cubicBezTo>
                      <a:pt x="110" y="63"/>
                      <a:pt x="124" y="77"/>
                      <a:pt x="124" y="94"/>
                    </a:cubicBezTo>
                    <a:cubicBezTo>
                      <a:pt x="124" y="111"/>
                      <a:pt x="110" y="124"/>
                      <a:pt x="93" y="124"/>
                    </a:cubicBezTo>
                    <a:cubicBezTo>
                      <a:pt x="76" y="124"/>
                      <a:pt x="62" y="111"/>
                      <a:pt x="62" y="9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32"/>
              <p:cNvSpPr>
                <a:spLocks noEditPoints="1"/>
              </p:cNvSpPr>
              <p:nvPr/>
            </p:nvSpPr>
            <p:spPr bwMode="auto">
              <a:xfrm>
                <a:off x="7951" y="5891"/>
                <a:ext cx="366" cy="324"/>
              </a:xfrm>
              <a:custGeom>
                <a:avLst/>
                <a:gdLst>
                  <a:gd name="T0" fmla="*/ 110 w 155"/>
                  <a:gd name="T1" fmla="*/ 106 h 137"/>
                  <a:gd name="T2" fmla="*/ 139 w 155"/>
                  <a:gd name="T3" fmla="*/ 106 h 137"/>
                  <a:gd name="T4" fmla="*/ 124 w 155"/>
                  <a:gd name="T5" fmla="*/ 115 h 137"/>
                  <a:gd name="T6" fmla="*/ 124 w 155"/>
                  <a:gd name="T7" fmla="*/ 98 h 137"/>
                  <a:gd name="T8" fmla="*/ 124 w 155"/>
                  <a:gd name="T9" fmla="*/ 115 h 137"/>
                  <a:gd name="T10" fmla="*/ 104 w 155"/>
                  <a:gd name="T11" fmla="*/ 82 h 137"/>
                  <a:gd name="T12" fmla="*/ 125 w 155"/>
                  <a:gd name="T13" fmla="*/ 26 h 137"/>
                  <a:gd name="T14" fmla="*/ 123 w 155"/>
                  <a:gd name="T15" fmla="*/ 4 h 137"/>
                  <a:gd name="T16" fmla="*/ 101 w 155"/>
                  <a:gd name="T17" fmla="*/ 9 h 137"/>
                  <a:gd name="T18" fmla="*/ 53 w 155"/>
                  <a:gd name="T19" fmla="*/ 9 h 137"/>
                  <a:gd name="T20" fmla="*/ 31 w 155"/>
                  <a:gd name="T21" fmla="*/ 2 h 137"/>
                  <a:gd name="T22" fmla="*/ 29 w 155"/>
                  <a:gd name="T23" fmla="*/ 26 h 137"/>
                  <a:gd name="T24" fmla="*/ 50 w 155"/>
                  <a:gd name="T25" fmla="*/ 82 h 137"/>
                  <a:gd name="T26" fmla="*/ 0 w 155"/>
                  <a:gd name="T27" fmla="*/ 106 h 137"/>
                  <a:gd name="T28" fmla="*/ 31 w 155"/>
                  <a:gd name="T29" fmla="*/ 137 h 137"/>
                  <a:gd name="T30" fmla="*/ 53 w 155"/>
                  <a:gd name="T31" fmla="*/ 129 h 137"/>
                  <a:gd name="T32" fmla="*/ 102 w 155"/>
                  <a:gd name="T33" fmla="*/ 129 h 137"/>
                  <a:gd name="T34" fmla="*/ 124 w 155"/>
                  <a:gd name="T35" fmla="*/ 137 h 137"/>
                  <a:gd name="T36" fmla="*/ 124 w 155"/>
                  <a:gd name="T37" fmla="*/ 76 h 137"/>
                  <a:gd name="T38" fmla="*/ 123 w 155"/>
                  <a:gd name="T39" fmla="*/ 131 h 137"/>
                  <a:gd name="T40" fmla="*/ 80 w 155"/>
                  <a:gd name="T41" fmla="*/ 88 h 137"/>
                  <a:gd name="T42" fmla="*/ 75 w 155"/>
                  <a:gd name="T43" fmla="*/ 88 h 137"/>
                  <a:gd name="T44" fmla="*/ 32 w 155"/>
                  <a:gd name="T45" fmla="*/ 131 h 137"/>
                  <a:gd name="T46" fmla="*/ 6 w 155"/>
                  <a:gd name="T47" fmla="*/ 106 h 137"/>
                  <a:gd name="T48" fmla="*/ 49 w 155"/>
                  <a:gd name="T49" fmla="*/ 89 h 137"/>
                  <a:gd name="T50" fmla="*/ 53 w 155"/>
                  <a:gd name="T51" fmla="*/ 89 h 137"/>
                  <a:gd name="T52" fmla="*/ 66 w 155"/>
                  <a:gd name="T53" fmla="*/ 68 h 137"/>
                  <a:gd name="T54" fmla="*/ 32 w 155"/>
                  <a:gd name="T55" fmla="*/ 12 h 137"/>
                  <a:gd name="T56" fmla="*/ 48 w 155"/>
                  <a:gd name="T57" fmla="*/ 13 h 137"/>
                  <a:gd name="T58" fmla="*/ 77 w 155"/>
                  <a:gd name="T59" fmla="*/ 52 h 137"/>
                  <a:gd name="T60" fmla="*/ 106 w 155"/>
                  <a:gd name="T61" fmla="*/ 13 h 137"/>
                  <a:gd name="T62" fmla="*/ 123 w 155"/>
                  <a:gd name="T63" fmla="*/ 14 h 137"/>
                  <a:gd name="T64" fmla="*/ 89 w 155"/>
                  <a:gd name="T65" fmla="*/ 68 h 137"/>
                  <a:gd name="T66" fmla="*/ 101 w 155"/>
                  <a:gd name="T67" fmla="*/ 89 h 137"/>
                  <a:gd name="T68" fmla="*/ 106 w 155"/>
                  <a:gd name="T69" fmla="*/ 89 h 137"/>
                  <a:gd name="T70" fmla="*/ 149 w 155"/>
                  <a:gd name="T71" fmla="*/ 106 h 137"/>
                  <a:gd name="T72" fmla="*/ 31 w 155"/>
                  <a:gd name="T73" fmla="*/ 92 h 137"/>
                  <a:gd name="T74" fmla="*/ 31 w 155"/>
                  <a:gd name="T75" fmla="*/ 121 h 137"/>
                  <a:gd name="T76" fmla="*/ 31 w 155"/>
                  <a:gd name="T77" fmla="*/ 92 h 137"/>
                  <a:gd name="T78" fmla="*/ 23 w 155"/>
                  <a:gd name="T79" fmla="*/ 106 h 137"/>
                  <a:gd name="T80" fmla="*/ 40 w 155"/>
                  <a:gd name="T81" fmla="*/ 106 h 137"/>
                  <a:gd name="T82" fmla="*/ 77 w 155"/>
                  <a:gd name="T83" fmla="*/ 62 h 137"/>
                  <a:gd name="T84" fmla="*/ 77 w 155"/>
                  <a:gd name="T85" fmla="*/ 76 h 137"/>
                  <a:gd name="T86" fmla="*/ 77 w 155"/>
                  <a:gd name="T87" fmla="*/ 62 h 137"/>
                  <a:gd name="T88" fmla="*/ 76 w 155"/>
                  <a:gd name="T89" fmla="*/ 69 h 137"/>
                  <a:gd name="T90" fmla="*/ 78 w 155"/>
                  <a:gd name="T91" fmla="*/ 6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5" h="137">
                    <a:moveTo>
                      <a:pt x="124" y="92"/>
                    </a:moveTo>
                    <a:cubicBezTo>
                      <a:pt x="116" y="92"/>
                      <a:pt x="110" y="98"/>
                      <a:pt x="110" y="106"/>
                    </a:cubicBezTo>
                    <a:cubicBezTo>
                      <a:pt x="110" y="114"/>
                      <a:pt x="116" y="121"/>
                      <a:pt x="124" y="121"/>
                    </a:cubicBezTo>
                    <a:cubicBezTo>
                      <a:pt x="132" y="121"/>
                      <a:pt x="139" y="114"/>
                      <a:pt x="139" y="106"/>
                    </a:cubicBezTo>
                    <a:cubicBezTo>
                      <a:pt x="139" y="98"/>
                      <a:pt x="132" y="92"/>
                      <a:pt x="124" y="92"/>
                    </a:cubicBezTo>
                    <a:close/>
                    <a:moveTo>
                      <a:pt x="124" y="115"/>
                    </a:moveTo>
                    <a:cubicBezTo>
                      <a:pt x="120" y="115"/>
                      <a:pt x="116" y="111"/>
                      <a:pt x="116" y="106"/>
                    </a:cubicBezTo>
                    <a:cubicBezTo>
                      <a:pt x="116" y="102"/>
                      <a:pt x="120" y="98"/>
                      <a:pt x="124" y="98"/>
                    </a:cubicBezTo>
                    <a:cubicBezTo>
                      <a:pt x="129" y="98"/>
                      <a:pt x="133" y="102"/>
                      <a:pt x="133" y="106"/>
                    </a:cubicBezTo>
                    <a:cubicBezTo>
                      <a:pt x="133" y="111"/>
                      <a:pt x="129" y="115"/>
                      <a:pt x="124" y="115"/>
                    </a:cubicBezTo>
                    <a:close/>
                    <a:moveTo>
                      <a:pt x="124" y="76"/>
                    </a:moveTo>
                    <a:cubicBezTo>
                      <a:pt x="117" y="76"/>
                      <a:pt x="110" y="78"/>
                      <a:pt x="104" y="82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125" y="26"/>
                      <a:pt x="125" y="26"/>
                      <a:pt x="125" y="26"/>
                    </a:cubicBezTo>
                    <a:cubicBezTo>
                      <a:pt x="128" y="22"/>
                      <a:pt x="129" y="18"/>
                      <a:pt x="129" y="14"/>
                    </a:cubicBezTo>
                    <a:cubicBezTo>
                      <a:pt x="128" y="9"/>
                      <a:pt x="126" y="6"/>
                      <a:pt x="123" y="4"/>
                    </a:cubicBezTo>
                    <a:cubicBezTo>
                      <a:pt x="121" y="2"/>
                      <a:pt x="118" y="1"/>
                      <a:pt x="116" y="1"/>
                    </a:cubicBezTo>
                    <a:cubicBezTo>
                      <a:pt x="110" y="1"/>
                      <a:pt x="105" y="4"/>
                      <a:pt x="101" y="9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49" y="4"/>
                      <a:pt x="43" y="0"/>
                      <a:pt x="38" y="0"/>
                    </a:cubicBezTo>
                    <a:cubicBezTo>
                      <a:pt x="35" y="0"/>
                      <a:pt x="33" y="1"/>
                      <a:pt x="31" y="2"/>
                    </a:cubicBezTo>
                    <a:cubicBezTo>
                      <a:pt x="29" y="4"/>
                      <a:pt x="27" y="7"/>
                      <a:pt x="26" y="11"/>
                    </a:cubicBezTo>
                    <a:cubicBezTo>
                      <a:pt x="25" y="16"/>
                      <a:pt x="26" y="22"/>
                      <a:pt x="29" y="26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45" y="78"/>
                      <a:pt x="38" y="76"/>
                      <a:pt x="31" y="76"/>
                    </a:cubicBezTo>
                    <a:cubicBezTo>
                      <a:pt x="14" y="76"/>
                      <a:pt x="0" y="89"/>
                      <a:pt x="0" y="106"/>
                    </a:cubicBezTo>
                    <a:cubicBezTo>
                      <a:pt x="0" y="123"/>
                      <a:pt x="14" y="137"/>
                      <a:pt x="31" y="137"/>
                    </a:cubicBezTo>
                    <a:cubicBezTo>
                      <a:pt x="31" y="137"/>
                      <a:pt x="31" y="137"/>
                      <a:pt x="31" y="137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35" y="137"/>
                      <a:pt x="48" y="137"/>
                      <a:pt x="53" y="129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102" y="129"/>
                      <a:pt x="102" y="129"/>
                      <a:pt x="102" y="129"/>
                    </a:cubicBezTo>
                    <a:cubicBezTo>
                      <a:pt x="107" y="137"/>
                      <a:pt x="119" y="137"/>
                      <a:pt x="123" y="137"/>
                    </a:cubicBezTo>
                    <a:cubicBezTo>
                      <a:pt x="124" y="137"/>
                      <a:pt x="124" y="137"/>
                      <a:pt x="124" y="137"/>
                    </a:cubicBezTo>
                    <a:cubicBezTo>
                      <a:pt x="141" y="137"/>
                      <a:pt x="155" y="123"/>
                      <a:pt x="155" y="106"/>
                    </a:cubicBezTo>
                    <a:cubicBezTo>
                      <a:pt x="155" y="89"/>
                      <a:pt x="141" y="76"/>
                      <a:pt x="124" y="76"/>
                    </a:cubicBezTo>
                    <a:close/>
                    <a:moveTo>
                      <a:pt x="124" y="131"/>
                    </a:moveTo>
                    <a:cubicBezTo>
                      <a:pt x="123" y="131"/>
                      <a:pt x="123" y="131"/>
                      <a:pt x="123" y="131"/>
                    </a:cubicBezTo>
                    <a:cubicBezTo>
                      <a:pt x="117" y="131"/>
                      <a:pt x="109" y="130"/>
                      <a:pt x="107" y="126"/>
                    </a:cubicBezTo>
                    <a:cubicBezTo>
                      <a:pt x="80" y="88"/>
                      <a:pt x="80" y="88"/>
                      <a:pt x="80" y="88"/>
                    </a:cubicBezTo>
                    <a:cubicBezTo>
                      <a:pt x="79" y="87"/>
                      <a:pt x="78" y="86"/>
                      <a:pt x="77" y="86"/>
                    </a:cubicBezTo>
                    <a:cubicBezTo>
                      <a:pt x="76" y="86"/>
                      <a:pt x="75" y="87"/>
                      <a:pt x="75" y="88"/>
                    </a:cubicBezTo>
                    <a:cubicBezTo>
                      <a:pt x="48" y="126"/>
                      <a:pt x="48" y="126"/>
                      <a:pt x="48" y="126"/>
                    </a:cubicBezTo>
                    <a:cubicBezTo>
                      <a:pt x="45" y="130"/>
                      <a:pt x="38" y="131"/>
                      <a:pt x="32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17" y="131"/>
                      <a:pt x="6" y="120"/>
                      <a:pt x="6" y="106"/>
                    </a:cubicBezTo>
                    <a:cubicBezTo>
                      <a:pt x="6" y="93"/>
                      <a:pt x="17" y="82"/>
                      <a:pt x="31" y="82"/>
                    </a:cubicBezTo>
                    <a:cubicBezTo>
                      <a:pt x="38" y="82"/>
                      <a:pt x="44" y="84"/>
                      <a:pt x="49" y="89"/>
                    </a:cubicBezTo>
                    <a:cubicBezTo>
                      <a:pt x="49" y="90"/>
                      <a:pt x="50" y="90"/>
                      <a:pt x="51" y="90"/>
                    </a:cubicBezTo>
                    <a:cubicBezTo>
                      <a:pt x="52" y="90"/>
                      <a:pt x="53" y="89"/>
                      <a:pt x="53" y="89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0"/>
                      <a:pt x="66" y="69"/>
                      <a:pt x="66" y="68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2" y="19"/>
                      <a:pt x="31" y="15"/>
                      <a:pt x="32" y="12"/>
                    </a:cubicBezTo>
                    <a:cubicBezTo>
                      <a:pt x="32" y="10"/>
                      <a:pt x="33" y="8"/>
                      <a:pt x="35" y="7"/>
                    </a:cubicBezTo>
                    <a:cubicBezTo>
                      <a:pt x="38" y="4"/>
                      <a:pt x="45" y="7"/>
                      <a:pt x="48" y="13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5" y="52"/>
                      <a:pt x="76" y="52"/>
                      <a:pt x="77" y="52"/>
                    </a:cubicBezTo>
                    <a:cubicBezTo>
                      <a:pt x="78" y="52"/>
                      <a:pt x="79" y="52"/>
                      <a:pt x="80" y="51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10" y="8"/>
                      <a:pt x="116" y="6"/>
                      <a:pt x="120" y="8"/>
                    </a:cubicBezTo>
                    <a:cubicBezTo>
                      <a:pt x="121" y="10"/>
                      <a:pt x="122" y="12"/>
                      <a:pt x="123" y="14"/>
                    </a:cubicBezTo>
                    <a:cubicBezTo>
                      <a:pt x="123" y="17"/>
                      <a:pt x="122" y="20"/>
                      <a:pt x="120" y="22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69"/>
                      <a:pt x="88" y="70"/>
                      <a:pt x="89" y="71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2" y="89"/>
                      <a:pt x="103" y="90"/>
                      <a:pt x="104" y="90"/>
                    </a:cubicBezTo>
                    <a:cubicBezTo>
                      <a:pt x="104" y="90"/>
                      <a:pt x="105" y="90"/>
                      <a:pt x="106" y="89"/>
                    </a:cubicBezTo>
                    <a:cubicBezTo>
                      <a:pt x="111" y="84"/>
                      <a:pt x="117" y="82"/>
                      <a:pt x="124" y="82"/>
                    </a:cubicBezTo>
                    <a:cubicBezTo>
                      <a:pt x="137" y="82"/>
                      <a:pt x="149" y="93"/>
                      <a:pt x="149" y="106"/>
                    </a:cubicBezTo>
                    <a:cubicBezTo>
                      <a:pt x="149" y="120"/>
                      <a:pt x="137" y="131"/>
                      <a:pt x="124" y="131"/>
                    </a:cubicBezTo>
                    <a:close/>
                    <a:moveTo>
                      <a:pt x="31" y="92"/>
                    </a:moveTo>
                    <a:cubicBezTo>
                      <a:pt x="23" y="92"/>
                      <a:pt x="17" y="98"/>
                      <a:pt x="17" y="106"/>
                    </a:cubicBezTo>
                    <a:cubicBezTo>
                      <a:pt x="17" y="114"/>
                      <a:pt x="23" y="121"/>
                      <a:pt x="31" y="121"/>
                    </a:cubicBezTo>
                    <a:cubicBezTo>
                      <a:pt x="39" y="121"/>
                      <a:pt x="46" y="114"/>
                      <a:pt x="46" y="106"/>
                    </a:cubicBezTo>
                    <a:cubicBezTo>
                      <a:pt x="46" y="98"/>
                      <a:pt x="39" y="92"/>
                      <a:pt x="31" y="92"/>
                    </a:cubicBezTo>
                    <a:close/>
                    <a:moveTo>
                      <a:pt x="31" y="115"/>
                    </a:moveTo>
                    <a:cubicBezTo>
                      <a:pt x="26" y="115"/>
                      <a:pt x="23" y="111"/>
                      <a:pt x="23" y="106"/>
                    </a:cubicBezTo>
                    <a:cubicBezTo>
                      <a:pt x="23" y="102"/>
                      <a:pt x="26" y="98"/>
                      <a:pt x="31" y="98"/>
                    </a:cubicBezTo>
                    <a:cubicBezTo>
                      <a:pt x="36" y="98"/>
                      <a:pt x="40" y="102"/>
                      <a:pt x="40" y="106"/>
                    </a:cubicBezTo>
                    <a:cubicBezTo>
                      <a:pt x="40" y="111"/>
                      <a:pt x="36" y="115"/>
                      <a:pt x="31" y="115"/>
                    </a:cubicBezTo>
                    <a:close/>
                    <a:moveTo>
                      <a:pt x="77" y="62"/>
                    </a:moveTo>
                    <a:cubicBezTo>
                      <a:pt x="73" y="62"/>
                      <a:pt x="70" y="65"/>
                      <a:pt x="70" y="69"/>
                    </a:cubicBezTo>
                    <a:cubicBezTo>
                      <a:pt x="70" y="73"/>
                      <a:pt x="73" y="76"/>
                      <a:pt x="77" y="76"/>
                    </a:cubicBezTo>
                    <a:cubicBezTo>
                      <a:pt x="81" y="76"/>
                      <a:pt x="84" y="73"/>
                      <a:pt x="84" y="69"/>
                    </a:cubicBezTo>
                    <a:cubicBezTo>
                      <a:pt x="84" y="65"/>
                      <a:pt x="81" y="62"/>
                      <a:pt x="77" y="62"/>
                    </a:cubicBezTo>
                    <a:close/>
                    <a:moveTo>
                      <a:pt x="77" y="70"/>
                    </a:moveTo>
                    <a:cubicBezTo>
                      <a:pt x="76" y="70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7" y="68"/>
                    </a:cubicBezTo>
                    <a:cubicBezTo>
                      <a:pt x="78" y="68"/>
                      <a:pt x="78" y="68"/>
                      <a:pt x="78" y="69"/>
                    </a:cubicBezTo>
                    <a:cubicBezTo>
                      <a:pt x="78" y="69"/>
                      <a:pt x="78" y="70"/>
                      <a:pt x="77" y="7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33"/>
              <p:cNvSpPr>
                <a:spLocks noEditPoints="1"/>
              </p:cNvSpPr>
              <p:nvPr/>
            </p:nvSpPr>
            <p:spPr bwMode="auto">
              <a:xfrm>
                <a:off x="7180" y="5813"/>
                <a:ext cx="478" cy="480"/>
              </a:xfrm>
              <a:custGeom>
                <a:avLst/>
                <a:gdLst>
                  <a:gd name="T0" fmla="*/ 104 w 202"/>
                  <a:gd name="T1" fmla="*/ 51 h 203"/>
                  <a:gd name="T2" fmla="*/ 101 w 202"/>
                  <a:gd name="T3" fmla="*/ 0 h 203"/>
                  <a:gd name="T4" fmla="*/ 98 w 202"/>
                  <a:gd name="T5" fmla="*/ 51 h 203"/>
                  <a:gd name="T6" fmla="*/ 27 w 202"/>
                  <a:gd name="T7" fmla="*/ 95 h 203"/>
                  <a:gd name="T8" fmla="*/ 31 w 202"/>
                  <a:gd name="T9" fmla="*/ 93 h 203"/>
                  <a:gd name="T10" fmla="*/ 95 w 202"/>
                  <a:gd name="T11" fmla="*/ 27 h 203"/>
                  <a:gd name="T12" fmla="*/ 25 w 202"/>
                  <a:gd name="T13" fmla="*/ 92 h 203"/>
                  <a:gd name="T14" fmla="*/ 87 w 202"/>
                  <a:gd name="T15" fmla="*/ 102 h 203"/>
                  <a:gd name="T16" fmla="*/ 119 w 202"/>
                  <a:gd name="T17" fmla="*/ 102 h 203"/>
                  <a:gd name="T18" fmla="*/ 87 w 202"/>
                  <a:gd name="T19" fmla="*/ 102 h 203"/>
                  <a:gd name="T20" fmla="*/ 103 w 202"/>
                  <a:gd name="T21" fmla="*/ 112 h 203"/>
                  <a:gd name="T22" fmla="*/ 103 w 202"/>
                  <a:gd name="T23" fmla="*/ 92 h 203"/>
                  <a:gd name="T24" fmla="*/ 110 w 202"/>
                  <a:gd name="T25" fmla="*/ 30 h 203"/>
                  <a:gd name="T26" fmla="*/ 177 w 202"/>
                  <a:gd name="T27" fmla="*/ 96 h 203"/>
                  <a:gd name="T28" fmla="*/ 180 w 202"/>
                  <a:gd name="T29" fmla="*/ 92 h 203"/>
                  <a:gd name="T30" fmla="*/ 107 w 202"/>
                  <a:gd name="T31" fmla="*/ 26 h 203"/>
                  <a:gd name="T32" fmla="*/ 53 w 202"/>
                  <a:gd name="T33" fmla="*/ 102 h 203"/>
                  <a:gd name="T34" fmla="*/ 3 w 202"/>
                  <a:gd name="T35" fmla="*/ 99 h 203"/>
                  <a:gd name="T36" fmla="*/ 3 w 202"/>
                  <a:gd name="T37" fmla="*/ 105 h 203"/>
                  <a:gd name="T38" fmla="*/ 53 w 202"/>
                  <a:gd name="T39" fmla="*/ 102 h 203"/>
                  <a:gd name="T40" fmla="*/ 174 w 202"/>
                  <a:gd name="T41" fmla="*/ 110 h 203"/>
                  <a:gd name="T42" fmla="*/ 107 w 202"/>
                  <a:gd name="T43" fmla="*/ 177 h 203"/>
                  <a:gd name="T44" fmla="*/ 111 w 202"/>
                  <a:gd name="T45" fmla="*/ 179 h 203"/>
                  <a:gd name="T46" fmla="*/ 177 w 202"/>
                  <a:gd name="T47" fmla="*/ 108 h 203"/>
                  <a:gd name="T48" fmla="*/ 152 w 202"/>
                  <a:gd name="T49" fmla="*/ 99 h 203"/>
                  <a:gd name="T50" fmla="*/ 152 w 202"/>
                  <a:gd name="T51" fmla="*/ 105 h 203"/>
                  <a:gd name="T52" fmla="*/ 202 w 202"/>
                  <a:gd name="T53" fmla="*/ 102 h 203"/>
                  <a:gd name="T54" fmla="*/ 101 w 202"/>
                  <a:gd name="T55" fmla="*/ 149 h 203"/>
                  <a:gd name="T56" fmla="*/ 98 w 202"/>
                  <a:gd name="T57" fmla="*/ 200 h 203"/>
                  <a:gd name="T58" fmla="*/ 104 w 202"/>
                  <a:gd name="T59" fmla="*/ 200 h 203"/>
                  <a:gd name="T60" fmla="*/ 101 w 202"/>
                  <a:gd name="T61" fmla="*/ 149 h 203"/>
                  <a:gd name="T62" fmla="*/ 31 w 202"/>
                  <a:gd name="T63" fmla="*/ 110 h 203"/>
                  <a:gd name="T64" fmla="*/ 25 w 202"/>
                  <a:gd name="T65" fmla="*/ 111 h 203"/>
                  <a:gd name="T66" fmla="*/ 92 w 202"/>
                  <a:gd name="T67" fmla="*/ 179 h 203"/>
                  <a:gd name="T68" fmla="*/ 92 w 202"/>
                  <a:gd name="T69" fmla="*/ 17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2" h="203">
                    <a:moveTo>
                      <a:pt x="101" y="54"/>
                    </a:moveTo>
                    <a:cubicBezTo>
                      <a:pt x="103" y="54"/>
                      <a:pt x="104" y="52"/>
                      <a:pt x="104" y="51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4" y="2"/>
                      <a:pt x="103" y="0"/>
                      <a:pt x="101" y="0"/>
                    </a:cubicBezTo>
                    <a:cubicBezTo>
                      <a:pt x="99" y="0"/>
                      <a:pt x="98" y="2"/>
                      <a:pt x="98" y="3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8" y="52"/>
                      <a:pt x="99" y="54"/>
                      <a:pt x="101" y="54"/>
                    </a:cubicBezTo>
                    <a:close/>
                    <a:moveTo>
                      <a:pt x="27" y="95"/>
                    </a:moveTo>
                    <a:cubicBezTo>
                      <a:pt x="27" y="96"/>
                      <a:pt x="27" y="96"/>
                      <a:pt x="28" y="96"/>
                    </a:cubicBezTo>
                    <a:cubicBezTo>
                      <a:pt x="29" y="96"/>
                      <a:pt x="30" y="94"/>
                      <a:pt x="31" y="93"/>
                    </a:cubicBezTo>
                    <a:cubicBezTo>
                      <a:pt x="34" y="60"/>
                      <a:pt x="60" y="34"/>
                      <a:pt x="92" y="30"/>
                    </a:cubicBezTo>
                    <a:cubicBezTo>
                      <a:pt x="94" y="30"/>
                      <a:pt x="95" y="28"/>
                      <a:pt x="95" y="27"/>
                    </a:cubicBezTo>
                    <a:cubicBezTo>
                      <a:pt x="95" y="25"/>
                      <a:pt x="93" y="24"/>
                      <a:pt x="92" y="24"/>
                    </a:cubicBezTo>
                    <a:cubicBezTo>
                      <a:pt x="56" y="29"/>
                      <a:pt x="29" y="57"/>
                      <a:pt x="25" y="92"/>
                    </a:cubicBezTo>
                    <a:cubicBezTo>
                      <a:pt x="24" y="94"/>
                      <a:pt x="26" y="95"/>
                      <a:pt x="27" y="95"/>
                    </a:cubicBezTo>
                    <a:close/>
                    <a:moveTo>
                      <a:pt x="87" y="102"/>
                    </a:moveTo>
                    <a:cubicBezTo>
                      <a:pt x="87" y="110"/>
                      <a:pt x="94" y="118"/>
                      <a:pt x="103" y="118"/>
                    </a:cubicBezTo>
                    <a:cubicBezTo>
                      <a:pt x="111" y="118"/>
                      <a:pt x="119" y="110"/>
                      <a:pt x="119" y="102"/>
                    </a:cubicBezTo>
                    <a:cubicBezTo>
                      <a:pt x="119" y="93"/>
                      <a:pt x="111" y="86"/>
                      <a:pt x="103" y="86"/>
                    </a:cubicBezTo>
                    <a:cubicBezTo>
                      <a:pt x="94" y="86"/>
                      <a:pt x="87" y="93"/>
                      <a:pt x="87" y="102"/>
                    </a:cubicBezTo>
                    <a:close/>
                    <a:moveTo>
                      <a:pt x="113" y="102"/>
                    </a:moveTo>
                    <a:cubicBezTo>
                      <a:pt x="113" y="107"/>
                      <a:pt x="108" y="112"/>
                      <a:pt x="103" y="112"/>
                    </a:cubicBezTo>
                    <a:cubicBezTo>
                      <a:pt x="97" y="112"/>
                      <a:pt x="93" y="107"/>
                      <a:pt x="93" y="102"/>
                    </a:cubicBezTo>
                    <a:cubicBezTo>
                      <a:pt x="93" y="96"/>
                      <a:pt x="97" y="92"/>
                      <a:pt x="103" y="92"/>
                    </a:cubicBezTo>
                    <a:cubicBezTo>
                      <a:pt x="108" y="92"/>
                      <a:pt x="113" y="96"/>
                      <a:pt x="113" y="102"/>
                    </a:cubicBezTo>
                    <a:close/>
                    <a:moveTo>
                      <a:pt x="110" y="30"/>
                    </a:moveTo>
                    <a:cubicBezTo>
                      <a:pt x="143" y="33"/>
                      <a:pt x="170" y="60"/>
                      <a:pt x="174" y="93"/>
                    </a:cubicBezTo>
                    <a:cubicBezTo>
                      <a:pt x="174" y="94"/>
                      <a:pt x="175" y="96"/>
                      <a:pt x="177" y="96"/>
                    </a:cubicBezTo>
                    <a:cubicBezTo>
                      <a:pt x="177" y="96"/>
                      <a:pt x="177" y="96"/>
                      <a:pt x="177" y="95"/>
                    </a:cubicBezTo>
                    <a:cubicBezTo>
                      <a:pt x="179" y="95"/>
                      <a:pt x="180" y="94"/>
                      <a:pt x="180" y="92"/>
                    </a:cubicBezTo>
                    <a:cubicBezTo>
                      <a:pt x="176" y="56"/>
                      <a:pt x="146" y="28"/>
                      <a:pt x="111" y="24"/>
                    </a:cubicBezTo>
                    <a:cubicBezTo>
                      <a:pt x="109" y="24"/>
                      <a:pt x="107" y="25"/>
                      <a:pt x="107" y="26"/>
                    </a:cubicBezTo>
                    <a:cubicBezTo>
                      <a:pt x="107" y="28"/>
                      <a:pt x="108" y="30"/>
                      <a:pt x="110" y="30"/>
                    </a:cubicBezTo>
                    <a:close/>
                    <a:moveTo>
                      <a:pt x="53" y="102"/>
                    </a:moveTo>
                    <a:cubicBezTo>
                      <a:pt x="53" y="100"/>
                      <a:pt x="52" y="99"/>
                      <a:pt x="50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1" y="99"/>
                      <a:pt x="0" y="100"/>
                      <a:pt x="0" y="102"/>
                    </a:cubicBezTo>
                    <a:cubicBezTo>
                      <a:pt x="0" y="103"/>
                      <a:pt x="1" y="105"/>
                      <a:pt x="3" y="105"/>
                    </a:cubicBezTo>
                    <a:cubicBezTo>
                      <a:pt x="50" y="105"/>
                      <a:pt x="50" y="105"/>
                      <a:pt x="50" y="105"/>
                    </a:cubicBezTo>
                    <a:cubicBezTo>
                      <a:pt x="52" y="105"/>
                      <a:pt x="53" y="103"/>
                      <a:pt x="53" y="102"/>
                    </a:cubicBezTo>
                    <a:close/>
                    <a:moveTo>
                      <a:pt x="177" y="108"/>
                    </a:moveTo>
                    <a:cubicBezTo>
                      <a:pt x="176" y="108"/>
                      <a:pt x="174" y="109"/>
                      <a:pt x="174" y="110"/>
                    </a:cubicBezTo>
                    <a:cubicBezTo>
                      <a:pt x="170" y="143"/>
                      <a:pt x="143" y="170"/>
                      <a:pt x="110" y="173"/>
                    </a:cubicBezTo>
                    <a:cubicBezTo>
                      <a:pt x="108" y="174"/>
                      <a:pt x="107" y="175"/>
                      <a:pt x="107" y="177"/>
                    </a:cubicBezTo>
                    <a:cubicBezTo>
                      <a:pt x="107" y="178"/>
                      <a:pt x="109" y="179"/>
                      <a:pt x="110" y="179"/>
                    </a:cubicBezTo>
                    <a:cubicBezTo>
                      <a:pt x="110" y="179"/>
                      <a:pt x="110" y="179"/>
                      <a:pt x="111" y="179"/>
                    </a:cubicBezTo>
                    <a:cubicBezTo>
                      <a:pt x="146" y="176"/>
                      <a:pt x="176" y="147"/>
                      <a:pt x="180" y="111"/>
                    </a:cubicBezTo>
                    <a:cubicBezTo>
                      <a:pt x="180" y="109"/>
                      <a:pt x="179" y="108"/>
                      <a:pt x="177" y="108"/>
                    </a:cubicBezTo>
                    <a:close/>
                    <a:moveTo>
                      <a:pt x="199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0" y="99"/>
                      <a:pt x="149" y="100"/>
                      <a:pt x="149" y="102"/>
                    </a:cubicBezTo>
                    <a:cubicBezTo>
                      <a:pt x="149" y="103"/>
                      <a:pt x="150" y="105"/>
                      <a:pt x="152" y="105"/>
                    </a:cubicBezTo>
                    <a:cubicBezTo>
                      <a:pt x="199" y="105"/>
                      <a:pt x="199" y="105"/>
                      <a:pt x="199" y="105"/>
                    </a:cubicBezTo>
                    <a:cubicBezTo>
                      <a:pt x="201" y="105"/>
                      <a:pt x="202" y="103"/>
                      <a:pt x="202" y="102"/>
                    </a:cubicBezTo>
                    <a:cubicBezTo>
                      <a:pt x="202" y="100"/>
                      <a:pt x="201" y="99"/>
                      <a:pt x="199" y="99"/>
                    </a:cubicBezTo>
                    <a:close/>
                    <a:moveTo>
                      <a:pt x="101" y="149"/>
                    </a:moveTo>
                    <a:cubicBezTo>
                      <a:pt x="99" y="149"/>
                      <a:pt x="98" y="151"/>
                      <a:pt x="98" y="152"/>
                    </a:cubicBezTo>
                    <a:cubicBezTo>
                      <a:pt x="98" y="200"/>
                      <a:pt x="98" y="200"/>
                      <a:pt x="98" y="200"/>
                    </a:cubicBezTo>
                    <a:cubicBezTo>
                      <a:pt x="98" y="202"/>
                      <a:pt x="99" y="203"/>
                      <a:pt x="101" y="203"/>
                    </a:cubicBezTo>
                    <a:cubicBezTo>
                      <a:pt x="103" y="203"/>
                      <a:pt x="104" y="202"/>
                      <a:pt x="104" y="200"/>
                    </a:cubicBezTo>
                    <a:cubicBezTo>
                      <a:pt x="104" y="152"/>
                      <a:pt x="104" y="152"/>
                      <a:pt x="104" y="152"/>
                    </a:cubicBezTo>
                    <a:cubicBezTo>
                      <a:pt x="104" y="151"/>
                      <a:pt x="103" y="149"/>
                      <a:pt x="101" y="149"/>
                    </a:cubicBezTo>
                    <a:close/>
                    <a:moveTo>
                      <a:pt x="92" y="173"/>
                    </a:moveTo>
                    <a:cubicBezTo>
                      <a:pt x="60" y="169"/>
                      <a:pt x="34" y="143"/>
                      <a:pt x="31" y="110"/>
                    </a:cubicBezTo>
                    <a:cubicBezTo>
                      <a:pt x="30" y="109"/>
                      <a:pt x="29" y="108"/>
                      <a:pt x="27" y="108"/>
                    </a:cubicBezTo>
                    <a:cubicBezTo>
                      <a:pt x="26" y="108"/>
                      <a:pt x="24" y="109"/>
                      <a:pt x="25" y="111"/>
                    </a:cubicBezTo>
                    <a:cubicBezTo>
                      <a:pt x="29" y="146"/>
                      <a:pt x="56" y="174"/>
                      <a:pt x="92" y="179"/>
                    </a:cubicBezTo>
                    <a:cubicBezTo>
                      <a:pt x="92" y="179"/>
                      <a:pt x="92" y="179"/>
                      <a:pt x="92" y="179"/>
                    </a:cubicBezTo>
                    <a:cubicBezTo>
                      <a:pt x="94" y="179"/>
                      <a:pt x="95" y="178"/>
                      <a:pt x="95" y="177"/>
                    </a:cubicBezTo>
                    <a:cubicBezTo>
                      <a:pt x="95" y="175"/>
                      <a:pt x="94" y="173"/>
                      <a:pt x="92" y="17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34"/>
              <p:cNvSpPr>
                <a:spLocks noEditPoints="1"/>
              </p:cNvSpPr>
              <p:nvPr/>
            </p:nvSpPr>
            <p:spPr bwMode="auto">
              <a:xfrm>
                <a:off x="6523" y="5844"/>
                <a:ext cx="364" cy="418"/>
              </a:xfrm>
              <a:custGeom>
                <a:avLst/>
                <a:gdLst>
                  <a:gd name="T0" fmla="*/ 71 w 154"/>
                  <a:gd name="T1" fmla="*/ 79 h 177"/>
                  <a:gd name="T2" fmla="*/ 76 w 154"/>
                  <a:gd name="T3" fmla="*/ 79 h 177"/>
                  <a:gd name="T4" fmla="*/ 80 w 154"/>
                  <a:gd name="T5" fmla="*/ 82 h 177"/>
                  <a:gd name="T6" fmla="*/ 80 w 154"/>
                  <a:gd name="T7" fmla="*/ 99 h 177"/>
                  <a:gd name="T8" fmla="*/ 83 w 154"/>
                  <a:gd name="T9" fmla="*/ 102 h 177"/>
                  <a:gd name="T10" fmla="*/ 86 w 154"/>
                  <a:gd name="T11" fmla="*/ 99 h 177"/>
                  <a:gd name="T12" fmla="*/ 86 w 154"/>
                  <a:gd name="T13" fmla="*/ 82 h 177"/>
                  <a:gd name="T14" fmla="*/ 76 w 154"/>
                  <a:gd name="T15" fmla="*/ 73 h 177"/>
                  <a:gd name="T16" fmla="*/ 71 w 154"/>
                  <a:gd name="T17" fmla="*/ 73 h 177"/>
                  <a:gd name="T18" fmla="*/ 70 w 154"/>
                  <a:gd name="T19" fmla="*/ 73 h 177"/>
                  <a:gd name="T20" fmla="*/ 16 w 154"/>
                  <a:gd name="T21" fmla="*/ 73 h 177"/>
                  <a:gd name="T22" fmla="*/ 6 w 154"/>
                  <a:gd name="T23" fmla="*/ 63 h 177"/>
                  <a:gd name="T24" fmla="*/ 6 w 154"/>
                  <a:gd name="T25" fmla="*/ 41 h 177"/>
                  <a:gd name="T26" fmla="*/ 16 w 154"/>
                  <a:gd name="T27" fmla="*/ 31 h 177"/>
                  <a:gd name="T28" fmla="*/ 19 w 154"/>
                  <a:gd name="T29" fmla="*/ 31 h 177"/>
                  <a:gd name="T30" fmla="*/ 22 w 154"/>
                  <a:gd name="T31" fmla="*/ 28 h 177"/>
                  <a:gd name="T32" fmla="*/ 19 w 154"/>
                  <a:gd name="T33" fmla="*/ 25 h 177"/>
                  <a:gd name="T34" fmla="*/ 16 w 154"/>
                  <a:gd name="T35" fmla="*/ 25 h 177"/>
                  <a:gd name="T36" fmla="*/ 0 w 154"/>
                  <a:gd name="T37" fmla="*/ 41 h 177"/>
                  <a:gd name="T38" fmla="*/ 0 w 154"/>
                  <a:gd name="T39" fmla="*/ 63 h 177"/>
                  <a:gd name="T40" fmla="*/ 16 w 154"/>
                  <a:gd name="T41" fmla="*/ 79 h 177"/>
                  <a:gd name="T42" fmla="*/ 71 w 154"/>
                  <a:gd name="T43" fmla="*/ 79 h 177"/>
                  <a:gd name="T44" fmla="*/ 71 w 154"/>
                  <a:gd name="T45" fmla="*/ 79 h 177"/>
                  <a:gd name="T46" fmla="*/ 89 w 154"/>
                  <a:gd name="T47" fmla="*/ 104 h 177"/>
                  <a:gd name="T48" fmla="*/ 77 w 154"/>
                  <a:gd name="T49" fmla="*/ 104 h 177"/>
                  <a:gd name="T50" fmla="*/ 66 w 154"/>
                  <a:gd name="T51" fmla="*/ 115 h 177"/>
                  <a:gd name="T52" fmla="*/ 66 w 154"/>
                  <a:gd name="T53" fmla="*/ 166 h 177"/>
                  <a:gd name="T54" fmla="*/ 77 w 154"/>
                  <a:gd name="T55" fmla="*/ 177 h 177"/>
                  <a:gd name="T56" fmla="*/ 89 w 154"/>
                  <a:gd name="T57" fmla="*/ 177 h 177"/>
                  <a:gd name="T58" fmla="*/ 100 w 154"/>
                  <a:gd name="T59" fmla="*/ 166 h 177"/>
                  <a:gd name="T60" fmla="*/ 100 w 154"/>
                  <a:gd name="T61" fmla="*/ 115 h 177"/>
                  <a:gd name="T62" fmla="*/ 89 w 154"/>
                  <a:gd name="T63" fmla="*/ 104 h 177"/>
                  <a:gd name="T64" fmla="*/ 94 w 154"/>
                  <a:gd name="T65" fmla="*/ 166 h 177"/>
                  <a:gd name="T66" fmla="*/ 89 w 154"/>
                  <a:gd name="T67" fmla="*/ 171 h 177"/>
                  <a:gd name="T68" fmla="*/ 77 w 154"/>
                  <a:gd name="T69" fmla="*/ 171 h 177"/>
                  <a:gd name="T70" fmla="*/ 72 w 154"/>
                  <a:gd name="T71" fmla="*/ 166 h 177"/>
                  <a:gd name="T72" fmla="*/ 72 w 154"/>
                  <a:gd name="T73" fmla="*/ 115 h 177"/>
                  <a:gd name="T74" fmla="*/ 77 w 154"/>
                  <a:gd name="T75" fmla="*/ 110 h 177"/>
                  <a:gd name="T76" fmla="*/ 89 w 154"/>
                  <a:gd name="T77" fmla="*/ 110 h 177"/>
                  <a:gd name="T78" fmla="*/ 94 w 154"/>
                  <a:gd name="T79" fmla="*/ 115 h 177"/>
                  <a:gd name="T80" fmla="*/ 94 w 154"/>
                  <a:gd name="T81" fmla="*/ 166 h 177"/>
                  <a:gd name="T82" fmla="*/ 132 w 154"/>
                  <a:gd name="T83" fmla="*/ 0 h 177"/>
                  <a:gd name="T84" fmla="*/ 45 w 154"/>
                  <a:gd name="T85" fmla="*/ 0 h 177"/>
                  <a:gd name="T86" fmla="*/ 23 w 154"/>
                  <a:gd name="T87" fmla="*/ 22 h 177"/>
                  <a:gd name="T88" fmla="*/ 23 w 154"/>
                  <a:gd name="T89" fmla="*/ 40 h 177"/>
                  <a:gd name="T90" fmla="*/ 45 w 154"/>
                  <a:gd name="T91" fmla="*/ 62 h 177"/>
                  <a:gd name="T92" fmla="*/ 132 w 154"/>
                  <a:gd name="T93" fmla="*/ 62 h 177"/>
                  <a:gd name="T94" fmla="*/ 154 w 154"/>
                  <a:gd name="T95" fmla="*/ 40 h 177"/>
                  <a:gd name="T96" fmla="*/ 154 w 154"/>
                  <a:gd name="T97" fmla="*/ 22 h 177"/>
                  <a:gd name="T98" fmla="*/ 132 w 154"/>
                  <a:gd name="T99" fmla="*/ 0 h 177"/>
                  <a:gd name="T100" fmla="*/ 148 w 154"/>
                  <a:gd name="T101" fmla="*/ 40 h 177"/>
                  <a:gd name="T102" fmla="*/ 132 w 154"/>
                  <a:gd name="T103" fmla="*/ 56 h 177"/>
                  <a:gd name="T104" fmla="*/ 45 w 154"/>
                  <a:gd name="T105" fmla="*/ 56 h 177"/>
                  <a:gd name="T106" fmla="*/ 29 w 154"/>
                  <a:gd name="T107" fmla="*/ 40 h 177"/>
                  <a:gd name="T108" fmla="*/ 29 w 154"/>
                  <a:gd name="T109" fmla="*/ 22 h 177"/>
                  <a:gd name="T110" fmla="*/ 45 w 154"/>
                  <a:gd name="T111" fmla="*/ 6 h 177"/>
                  <a:gd name="T112" fmla="*/ 132 w 154"/>
                  <a:gd name="T113" fmla="*/ 6 h 177"/>
                  <a:gd name="T114" fmla="*/ 148 w 154"/>
                  <a:gd name="T115" fmla="*/ 22 h 177"/>
                  <a:gd name="T116" fmla="*/ 148 w 154"/>
                  <a:gd name="T117" fmla="*/ 4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4" h="177">
                    <a:moveTo>
                      <a:pt x="71" y="79"/>
                    </a:moveTo>
                    <a:cubicBezTo>
                      <a:pt x="76" y="79"/>
                      <a:pt x="76" y="79"/>
                      <a:pt x="76" y="79"/>
                    </a:cubicBezTo>
                    <a:cubicBezTo>
                      <a:pt x="78" y="79"/>
                      <a:pt x="80" y="80"/>
                      <a:pt x="80" y="82"/>
                    </a:cubicBezTo>
                    <a:cubicBezTo>
                      <a:pt x="80" y="99"/>
                      <a:pt x="80" y="99"/>
                      <a:pt x="80" y="99"/>
                    </a:cubicBezTo>
                    <a:cubicBezTo>
                      <a:pt x="80" y="100"/>
                      <a:pt x="81" y="102"/>
                      <a:pt x="83" y="102"/>
                    </a:cubicBezTo>
                    <a:cubicBezTo>
                      <a:pt x="84" y="102"/>
                      <a:pt x="86" y="100"/>
                      <a:pt x="86" y="99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77"/>
                      <a:pt x="81" y="73"/>
                      <a:pt x="76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71" y="73"/>
                      <a:pt x="70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1" y="73"/>
                      <a:pt x="6" y="68"/>
                      <a:pt x="6" y="63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35"/>
                      <a:pt x="11" y="31"/>
                      <a:pt x="16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1" y="31"/>
                      <a:pt x="22" y="30"/>
                      <a:pt x="22" y="28"/>
                    </a:cubicBezTo>
                    <a:cubicBezTo>
                      <a:pt x="22" y="26"/>
                      <a:pt x="21" y="25"/>
                      <a:pt x="19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7" y="25"/>
                      <a:pt x="0" y="32"/>
                      <a:pt x="0" y="41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71"/>
                      <a:pt x="7" y="79"/>
                      <a:pt x="16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lose/>
                    <a:moveTo>
                      <a:pt x="89" y="104"/>
                    </a:moveTo>
                    <a:cubicBezTo>
                      <a:pt x="77" y="104"/>
                      <a:pt x="77" y="104"/>
                      <a:pt x="77" y="104"/>
                    </a:cubicBezTo>
                    <a:cubicBezTo>
                      <a:pt x="71" y="104"/>
                      <a:pt x="66" y="109"/>
                      <a:pt x="66" y="115"/>
                    </a:cubicBezTo>
                    <a:cubicBezTo>
                      <a:pt x="66" y="166"/>
                      <a:pt x="66" y="166"/>
                      <a:pt x="66" y="166"/>
                    </a:cubicBezTo>
                    <a:cubicBezTo>
                      <a:pt x="66" y="172"/>
                      <a:pt x="71" y="177"/>
                      <a:pt x="77" y="177"/>
                    </a:cubicBezTo>
                    <a:cubicBezTo>
                      <a:pt x="89" y="177"/>
                      <a:pt x="89" y="177"/>
                      <a:pt x="89" y="177"/>
                    </a:cubicBezTo>
                    <a:cubicBezTo>
                      <a:pt x="95" y="177"/>
                      <a:pt x="100" y="172"/>
                      <a:pt x="100" y="166"/>
                    </a:cubicBez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0" y="109"/>
                      <a:pt x="95" y="104"/>
                      <a:pt x="89" y="104"/>
                    </a:cubicBezTo>
                    <a:close/>
                    <a:moveTo>
                      <a:pt x="94" y="166"/>
                    </a:moveTo>
                    <a:cubicBezTo>
                      <a:pt x="94" y="169"/>
                      <a:pt x="91" y="171"/>
                      <a:pt x="89" y="171"/>
                    </a:cubicBezTo>
                    <a:cubicBezTo>
                      <a:pt x="77" y="171"/>
                      <a:pt x="77" y="171"/>
                      <a:pt x="77" y="171"/>
                    </a:cubicBezTo>
                    <a:cubicBezTo>
                      <a:pt x="74" y="171"/>
                      <a:pt x="72" y="169"/>
                      <a:pt x="72" y="166"/>
                    </a:cubicBezTo>
                    <a:cubicBezTo>
                      <a:pt x="72" y="115"/>
                      <a:pt x="72" y="115"/>
                      <a:pt x="72" y="115"/>
                    </a:cubicBezTo>
                    <a:cubicBezTo>
                      <a:pt x="72" y="112"/>
                      <a:pt x="74" y="110"/>
                      <a:pt x="77" y="110"/>
                    </a:cubicBezTo>
                    <a:cubicBezTo>
                      <a:pt x="89" y="110"/>
                      <a:pt x="89" y="110"/>
                      <a:pt x="89" y="110"/>
                    </a:cubicBezTo>
                    <a:cubicBezTo>
                      <a:pt x="91" y="110"/>
                      <a:pt x="94" y="112"/>
                      <a:pt x="94" y="115"/>
                    </a:cubicBezTo>
                    <a:lnTo>
                      <a:pt x="94" y="166"/>
                    </a:lnTo>
                    <a:close/>
                    <a:moveTo>
                      <a:pt x="132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23" y="10"/>
                      <a:pt x="23" y="22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52"/>
                      <a:pt x="33" y="62"/>
                      <a:pt x="45" y="62"/>
                    </a:cubicBezTo>
                    <a:cubicBezTo>
                      <a:pt x="132" y="62"/>
                      <a:pt x="132" y="62"/>
                      <a:pt x="132" y="62"/>
                    </a:cubicBezTo>
                    <a:cubicBezTo>
                      <a:pt x="144" y="62"/>
                      <a:pt x="154" y="52"/>
                      <a:pt x="154" y="40"/>
                    </a:cubicBezTo>
                    <a:cubicBezTo>
                      <a:pt x="154" y="22"/>
                      <a:pt x="154" y="22"/>
                      <a:pt x="154" y="22"/>
                    </a:cubicBezTo>
                    <a:cubicBezTo>
                      <a:pt x="154" y="10"/>
                      <a:pt x="144" y="0"/>
                      <a:pt x="132" y="0"/>
                    </a:cubicBezTo>
                    <a:close/>
                    <a:moveTo>
                      <a:pt x="148" y="40"/>
                    </a:moveTo>
                    <a:cubicBezTo>
                      <a:pt x="148" y="48"/>
                      <a:pt x="141" y="56"/>
                      <a:pt x="132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37" y="56"/>
                      <a:pt x="29" y="48"/>
                      <a:pt x="29" y="40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13"/>
                      <a:pt x="37" y="6"/>
                      <a:pt x="45" y="6"/>
                    </a:cubicBezTo>
                    <a:cubicBezTo>
                      <a:pt x="132" y="6"/>
                      <a:pt x="132" y="6"/>
                      <a:pt x="132" y="6"/>
                    </a:cubicBezTo>
                    <a:cubicBezTo>
                      <a:pt x="141" y="6"/>
                      <a:pt x="148" y="13"/>
                      <a:pt x="148" y="22"/>
                    </a:cubicBezTo>
                    <a:lnTo>
                      <a:pt x="148" y="40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35"/>
              <p:cNvSpPr>
                <a:spLocks noEditPoints="1"/>
              </p:cNvSpPr>
              <p:nvPr/>
            </p:nvSpPr>
            <p:spPr bwMode="auto">
              <a:xfrm>
                <a:off x="5845" y="5803"/>
                <a:ext cx="290" cy="487"/>
              </a:xfrm>
              <a:custGeom>
                <a:avLst/>
                <a:gdLst>
                  <a:gd name="T0" fmla="*/ 46 w 123"/>
                  <a:gd name="T1" fmla="*/ 36 h 206"/>
                  <a:gd name="T2" fmla="*/ 62 w 123"/>
                  <a:gd name="T3" fmla="*/ 74 h 206"/>
                  <a:gd name="T4" fmla="*/ 77 w 123"/>
                  <a:gd name="T5" fmla="*/ 67 h 206"/>
                  <a:gd name="T6" fmla="*/ 62 w 123"/>
                  <a:gd name="T7" fmla="*/ 29 h 206"/>
                  <a:gd name="T8" fmla="*/ 62 w 123"/>
                  <a:gd name="T9" fmla="*/ 68 h 206"/>
                  <a:gd name="T10" fmla="*/ 50 w 123"/>
                  <a:gd name="T11" fmla="*/ 40 h 206"/>
                  <a:gd name="T12" fmla="*/ 73 w 123"/>
                  <a:gd name="T13" fmla="*/ 40 h 206"/>
                  <a:gd name="T14" fmla="*/ 102 w 123"/>
                  <a:gd name="T15" fmla="*/ 22 h 206"/>
                  <a:gd name="T16" fmla="*/ 22 w 123"/>
                  <a:gd name="T17" fmla="*/ 101 h 206"/>
                  <a:gd name="T18" fmla="*/ 31 w 123"/>
                  <a:gd name="T19" fmla="*/ 109 h 206"/>
                  <a:gd name="T20" fmla="*/ 39 w 123"/>
                  <a:gd name="T21" fmla="*/ 184 h 206"/>
                  <a:gd name="T22" fmla="*/ 77 w 123"/>
                  <a:gd name="T23" fmla="*/ 200 h 206"/>
                  <a:gd name="T24" fmla="*/ 84 w 123"/>
                  <a:gd name="T25" fmla="*/ 185 h 206"/>
                  <a:gd name="T26" fmla="*/ 89 w 123"/>
                  <a:gd name="T27" fmla="*/ 176 h 206"/>
                  <a:gd name="T28" fmla="*/ 87 w 123"/>
                  <a:gd name="T29" fmla="*/ 169 h 206"/>
                  <a:gd name="T30" fmla="*/ 90 w 123"/>
                  <a:gd name="T31" fmla="*/ 162 h 206"/>
                  <a:gd name="T32" fmla="*/ 92 w 123"/>
                  <a:gd name="T33" fmla="*/ 157 h 206"/>
                  <a:gd name="T34" fmla="*/ 90 w 123"/>
                  <a:gd name="T35" fmla="*/ 150 h 206"/>
                  <a:gd name="T36" fmla="*/ 85 w 123"/>
                  <a:gd name="T37" fmla="*/ 146 h 206"/>
                  <a:gd name="T38" fmla="*/ 89 w 123"/>
                  <a:gd name="T39" fmla="*/ 139 h 206"/>
                  <a:gd name="T40" fmla="*/ 88 w 123"/>
                  <a:gd name="T41" fmla="*/ 132 h 206"/>
                  <a:gd name="T42" fmla="*/ 84 w 123"/>
                  <a:gd name="T43" fmla="*/ 125 h 206"/>
                  <a:gd name="T44" fmla="*/ 94 w 123"/>
                  <a:gd name="T45" fmla="*/ 107 h 206"/>
                  <a:gd name="T46" fmla="*/ 102 w 123"/>
                  <a:gd name="T47" fmla="*/ 22 h 206"/>
                  <a:gd name="T48" fmla="*/ 91 w 123"/>
                  <a:gd name="T49" fmla="*/ 102 h 206"/>
                  <a:gd name="T50" fmla="*/ 78 w 123"/>
                  <a:gd name="T51" fmla="*/ 125 h 206"/>
                  <a:gd name="T52" fmla="*/ 78 w 123"/>
                  <a:gd name="T53" fmla="*/ 129 h 206"/>
                  <a:gd name="T54" fmla="*/ 83 w 123"/>
                  <a:gd name="T55" fmla="*/ 135 h 206"/>
                  <a:gd name="T56" fmla="*/ 83 w 123"/>
                  <a:gd name="T57" fmla="*/ 139 h 206"/>
                  <a:gd name="T58" fmla="*/ 79 w 123"/>
                  <a:gd name="T59" fmla="*/ 145 h 206"/>
                  <a:gd name="T60" fmla="*/ 78 w 123"/>
                  <a:gd name="T61" fmla="*/ 146 h 206"/>
                  <a:gd name="T62" fmla="*/ 79 w 123"/>
                  <a:gd name="T63" fmla="*/ 149 h 206"/>
                  <a:gd name="T64" fmla="*/ 86 w 123"/>
                  <a:gd name="T65" fmla="*/ 154 h 206"/>
                  <a:gd name="T66" fmla="*/ 85 w 123"/>
                  <a:gd name="T67" fmla="*/ 158 h 206"/>
                  <a:gd name="T68" fmla="*/ 78 w 123"/>
                  <a:gd name="T69" fmla="*/ 165 h 206"/>
                  <a:gd name="T70" fmla="*/ 82 w 123"/>
                  <a:gd name="T71" fmla="*/ 172 h 206"/>
                  <a:gd name="T72" fmla="*/ 83 w 123"/>
                  <a:gd name="T73" fmla="*/ 176 h 206"/>
                  <a:gd name="T74" fmla="*/ 79 w 123"/>
                  <a:gd name="T75" fmla="*/ 182 h 206"/>
                  <a:gd name="T76" fmla="*/ 78 w 123"/>
                  <a:gd name="T77" fmla="*/ 183 h 206"/>
                  <a:gd name="T78" fmla="*/ 78 w 123"/>
                  <a:gd name="T79" fmla="*/ 184 h 206"/>
                  <a:gd name="T80" fmla="*/ 73 w 123"/>
                  <a:gd name="T81" fmla="*/ 196 h 206"/>
                  <a:gd name="T82" fmla="*/ 45 w 123"/>
                  <a:gd name="T83" fmla="*/ 184 h 206"/>
                  <a:gd name="T84" fmla="*/ 35 w 123"/>
                  <a:gd name="T85" fmla="*/ 104 h 206"/>
                  <a:gd name="T86" fmla="*/ 26 w 123"/>
                  <a:gd name="T87" fmla="*/ 97 h 206"/>
                  <a:gd name="T88" fmla="*/ 97 w 123"/>
                  <a:gd name="T89" fmla="*/ 2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" h="206">
                    <a:moveTo>
                      <a:pt x="62" y="29"/>
                    </a:moveTo>
                    <a:cubicBezTo>
                      <a:pt x="56" y="29"/>
                      <a:pt x="50" y="32"/>
                      <a:pt x="46" y="36"/>
                    </a:cubicBezTo>
                    <a:cubicBezTo>
                      <a:pt x="37" y="44"/>
                      <a:pt x="37" y="59"/>
                      <a:pt x="46" y="67"/>
                    </a:cubicBezTo>
                    <a:cubicBezTo>
                      <a:pt x="50" y="71"/>
                      <a:pt x="56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8" y="74"/>
                      <a:pt x="73" y="71"/>
                      <a:pt x="77" y="67"/>
                    </a:cubicBezTo>
                    <a:cubicBezTo>
                      <a:pt x="86" y="59"/>
                      <a:pt x="86" y="44"/>
                      <a:pt x="77" y="36"/>
                    </a:cubicBezTo>
                    <a:cubicBezTo>
                      <a:pt x="73" y="32"/>
                      <a:pt x="68" y="29"/>
                      <a:pt x="62" y="29"/>
                    </a:cubicBezTo>
                    <a:close/>
                    <a:moveTo>
                      <a:pt x="73" y="63"/>
                    </a:moveTo>
                    <a:cubicBezTo>
                      <a:pt x="70" y="66"/>
                      <a:pt x="66" y="68"/>
                      <a:pt x="62" y="68"/>
                    </a:cubicBezTo>
                    <a:cubicBezTo>
                      <a:pt x="57" y="68"/>
                      <a:pt x="53" y="66"/>
                      <a:pt x="50" y="63"/>
                    </a:cubicBezTo>
                    <a:cubicBezTo>
                      <a:pt x="44" y="57"/>
                      <a:pt x="44" y="46"/>
                      <a:pt x="50" y="40"/>
                    </a:cubicBezTo>
                    <a:cubicBezTo>
                      <a:pt x="53" y="37"/>
                      <a:pt x="57" y="35"/>
                      <a:pt x="62" y="35"/>
                    </a:cubicBezTo>
                    <a:cubicBezTo>
                      <a:pt x="66" y="35"/>
                      <a:pt x="70" y="37"/>
                      <a:pt x="73" y="40"/>
                    </a:cubicBezTo>
                    <a:cubicBezTo>
                      <a:pt x="80" y="46"/>
                      <a:pt x="80" y="57"/>
                      <a:pt x="73" y="63"/>
                    </a:cubicBezTo>
                    <a:close/>
                    <a:moveTo>
                      <a:pt x="102" y="22"/>
                    </a:moveTo>
                    <a:cubicBezTo>
                      <a:pt x="80" y="0"/>
                      <a:pt x="44" y="0"/>
                      <a:pt x="22" y="22"/>
                    </a:cubicBezTo>
                    <a:cubicBezTo>
                      <a:pt x="0" y="44"/>
                      <a:pt x="0" y="79"/>
                      <a:pt x="22" y="101"/>
                    </a:cubicBezTo>
                    <a:cubicBezTo>
                      <a:pt x="24" y="104"/>
                      <a:pt x="27" y="106"/>
                      <a:pt x="30" y="108"/>
                    </a:cubicBezTo>
                    <a:cubicBezTo>
                      <a:pt x="30" y="108"/>
                      <a:pt x="31" y="109"/>
                      <a:pt x="31" y="109"/>
                    </a:cubicBezTo>
                    <a:cubicBezTo>
                      <a:pt x="37" y="113"/>
                      <a:pt x="39" y="119"/>
                      <a:pt x="39" y="125"/>
                    </a:cubicBezTo>
                    <a:cubicBezTo>
                      <a:pt x="39" y="184"/>
                      <a:pt x="39" y="184"/>
                      <a:pt x="39" y="184"/>
                    </a:cubicBezTo>
                    <a:cubicBezTo>
                      <a:pt x="39" y="196"/>
                      <a:pt x="49" y="206"/>
                      <a:pt x="62" y="206"/>
                    </a:cubicBezTo>
                    <a:cubicBezTo>
                      <a:pt x="67" y="206"/>
                      <a:pt x="73" y="204"/>
                      <a:pt x="77" y="200"/>
                    </a:cubicBezTo>
                    <a:cubicBezTo>
                      <a:pt x="78" y="199"/>
                      <a:pt x="78" y="199"/>
                      <a:pt x="78" y="199"/>
                    </a:cubicBezTo>
                    <a:cubicBezTo>
                      <a:pt x="81" y="195"/>
                      <a:pt x="84" y="190"/>
                      <a:pt x="84" y="185"/>
                    </a:cubicBezTo>
                    <a:cubicBezTo>
                      <a:pt x="87" y="181"/>
                      <a:pt x="87" y="181"/>
                      <a:pt x="87" y="181"/>
                    </a:cubicBezTo>
                    <a:cubicBezTo>
                      <a:pt x="88" y="179"/>
                      <a:pt x="89" y="177"/>
                      <a:pt x="89" y="176"/>
                    </a:cubicBezTo>
                    <a:cubicBezTo>
                      <a:pt x="89" y="173"/>
                      <a:pt x="89" y="173"/>
                      <a:pt x="89" y="173"/>
                    </a:cubicBezTo>
                    <a:cubicBezTo>
                      <a:pt x="89" y="172"/>
                      <a:pt x="88" y="170"/>
                      <a:pt x="87" y="169"/>
                    </a:cubicBezTo>
                    <a:cubicBezTo>
                      <a:pt x="85" y="166"/>
                      <a:pt x="85" y="166"/>
                      <a:pt x="85" y="166"/>
                    </a:cubicBezTo>
                    <a:cubicBezTo>
                      <a:pt x="90" y="162"/>
                      <a:pt x="90" y="162"/>
                      <a:pt x="90" y="162"/>
                    </a:cubicBezTo>
                    <a:cubicBezTo>
                      <a:pt x="90" y="162"/>
                      <a:pt x="90" y="162"/>
                      <a:pt x="90" y="162"/>
                    </a:cubicBezTo>
                    <a:cubicBezTo>
                      <a:pt x="91" y="160"/>
                      <a:pt x="92" y="158"/>
                      <a:pt x="92" y="157"/>
                    </a:cubicBezTo>
                    <a:cubicBezTo>
                      <a:pt x="92" y="154"/>
                      <a:pt x="92" y="154"/>
                      <a:pt x="92" y="154"/>
                    </a:cubicBezTo>
                    <a:cubicBezTo>
                      <a:pt x="92" y="154"/>
                      <a:pt x="91" y="151"/>
                      <a:pt x="90" y="150"/>
                    </a:cubicBezTo>
                    <a:cubicBezTo>
                      <a:pt x="90" y="150"/>
                      <a:pt x="90" y="149"/>
                      <a:pt x="90" y="149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9" y="142"/>
                      <a:pt x="89" y="140"/>
                      <a:pt x="89" y="139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89" y="133"/>
                      <a:pt x="88" y="132"/>
                    </a:cubicBezTo>
                    <a:cubicBezTo>
                      <a:pt x="84" y="127"/>
                      <a:pt x="84" y="127"/>
                      <a:pt x="84" y="127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4" y="119"/>
                      <a:pt x="87" y="113"/>
                      <a:pt x="92" y="109"/>
                    </a:cubicBezTo>
                    <a:cubicBezTo>
                      <a:pt x="93" y="109"/>
                      <a:pt x="93" y="108"/>
                      <a:pt x="94" y="107"/>
                    </a:cubicBezTo>
                    <a:cubicBezTo>
                      <a:pt x="97" y="106"/>
                      <a:pt x="99" y="104"/>
                      <a:pt x="102" y="101"/>
                    </a:cubicBezTo>
                    <a:cubicBezTo>
                      <a:pt x="123" y="79"/>
                      <a:pt x="123" y="44"/>
                      <a:pt x="102" y="22"/>
                    </a:cubicBezTo>
                    <a:close/>
                    <a:moveTo>
                      <a:pt x="97" y="97"/>
                    </a:moveTo>
                    <a:cubicBezTo>
                      <a:pt x="95" y="99"/>
                      <a:pt x="93" y="101"/>
                      <a:pt x="91" y="102"/>
                    </a:cubicBezTo>
                    <a:cubicBezTo>
                      <a:pt x="90" y="103"/>
                      <a:pt x="89" y="104"/>
                      <a:pt x="88" y="104"/>
                    </a:cubicBezTo>
                    <a:cubicBezTo>
                      <a:pt x="82" y="109"/>
                      <a:pt x="78" y="117"/>
                      <a:pt x="78" y="125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8" y="130"/>
                      <a:pt x="78" y="130"/>
                      <a:pt x="79" y="131"/>
                    </a:cubicBezTo>
                    <a:cubicBezTo>
                      <a:pt x="83" y="135"/>
                      <a:pt x="83" y="135"/>
                      <a:pt x="83" y="135"/>
                    </a:cubicBezTo>
                    <a:cubicBezTo>
                      <a:pt x="83" y="135"/>
                      <a:pt x="83" y="136"/>
                      <a:pt x="83" y="136"/>
                    </a:cubicBezTo>
                    <a:cubicBezTo>
                      <a:pt x="83" y="139"/>
                      <a:pt x="83" y="139"/>
                      <a:pt x="83" y="139"/>
                    </a:cubicBezTo>
                    <a:cubicBezTo>
                      <a:pt x="83" y="139"/>
                      <a:pt x="83" y="140"/>
                      <a:pt x="83" y="140"/>
                    </a:cubicBezTo>
                    <a:cubicBezTo>
                      <a:pt x="79" y="145"/>
                      <a:pt x="79" y="145"/>
                      <a:pt x="79" y="145"/>
                    </a:cubicBezTo>
                    <a:cubicBezTo>
                      <a:pt x="78" y="145"/>
                      <a:pt x="78" y="146"/>
                      <a:pt x="78" y="146"/>
                    </a:cubicBezTo>
                    <a:cubicBezTo>
                      <a:pt x="78" y="146"/>
                      <a:pt x="78" y="146"/>
                      <a:pt x="78" y="146"/>
                    </a:cubicBezTo>
                    <a:cubicBezTo>
                      <a:pt x="78" y="147"/>
                      <a:pt x="78" y="147"/>
                      <a:pt x="78" y="147"/>
                    </a:cubicBezTo>
                    <a:cubicBezTo>
                      <a:pt x="78" y="148"/>
                      <a:pt x="79" y="149"/>
                      <a:pt x="79" y="149"/>
                    </a:cubicBezTo>
                    <a:cubicBezTo>
                      <a:pt x="85" y="154"/>
                      <a:pt x="85" y="154"/>
                      <a:pt x="85" y="154"/>
                    </a:cubicBezTo>
                    <a:cubicBezTo>
                      <a:pt x="85" y="154"/>
                      <a:pt x="86" y="154"/>
                      <a:pt x="86" y="154"/>
                    </a:cubicBezTo>
                    <a:cubicBezTo>
                      <a:pt x="86" y="157"/>
                      <a:pt x="86" y="157"/>
                      <a:pt x="86" y="157"/>
                    </a:cubicBezTo>
                    <a:cubicBezTo>
                      <a:pt x="86" y="157"/>
                      <a:pt x="85" y="158"/>
                      <a:pt x="85" y="158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78" y="163"/>
                      <a:pt x="78" y="164"/>
                      <a:pt x="78" y="165"/>
                    </a:cubicBezTo>
                    <a:cubicBezTo>
                      <a:pt x="78" y="166"/>
                      <a:pt x="78" y="167"/>
                      <a:pt x="79" y="167"/>
                    </a:cubicBezTo>
                    <a:cubicBezTo>
                      <a:pt x="82" y="172"/>
                      <a:pt x="82" y="172"/>
                      <a:pt x="82" y="172"/>
                    </a:cubicBezTo>
                    <a:cubicBezTo>
                      <a:pt x="82" y="172"/>
                      <a:pt x="83" y="173"/>
                      <a:pt x="83" y="173"/>
                    </a:cubicBezTo>
                    <a:cubicBezTo>
                      <a:pt x="83" y="176"/>
                      <a:pt x="83" y="176"/>
                      <a:pt x="83" y="176"/>
                    </a:cubicBezTo>
                    <a:cubicBezTo>
                      <a:pt x="83" y="176"/>
                      <a:pt x="82" y="177"/>
                      <a:pt x="82" y="177"/>
                    </a:cubicBezTo>
                    <a:cubicBezTo>
                      <a:pt x="79" y="182"/>
                      <a:pt x="79" y="182"/>
                      <a:pt x="79" y="182"/>
                    </a:cubicBezTo>
                    <a:cubicBezTo>
                      <a:pt x="79" y="182"/>
                      <a:pt x="79" y="182"/>
                      <a:pt x="78" y="182"/>
                    </a:cubicBezTo>
                    <a:cubicBezTo>
                      <a:pt x="78" y="182"/>
                      <a:pt x="78" y="182"/>
                      <a:pt x="78" y="183"/>
                    </a:cubicBezTo>
                    <a:cubicBezTo>
                      <a:pt x="78" y="183"/>
                      <a:pt x="78" y="183"/>
                      <a:pt x="78" y="183"/>
                    </a:cubicBezTo>
                    <a:cubicBezTo>
                      <a:pt x="78" y="183"/>
                      <a:pt x="78" y="183"/>
                      <a:pt x="78" y="184"/>
                    </a:cubicBezTo>
                    <a:cubicBezTo>
                      <a:pt x="78" y="188"/>
                      <a:pt x="76" y="192"/>
                      <a:pt x="73" y="195"/>
                    </a:cubicBezTo>
                    <a:cubicBezTo>
                      <a:pt x="73" y="196"/>
                      <a:pt x="73" y="196"/>
                      <a:pt x="73" y="196"/>
                    </a:cubicBezTo>
                    <a:cubicBezTo>
                      <a:pt x="70" y="198"/>
                      <a:pt x="66" y="200"/>
                      <a:pt x="62" y="200"/>
                    </a:cubicBezTo>
                    <a:cubicBezTo>
                      <a:pt x="53" y="200"/>
                      <a:pt x="45" y="193"/>
                      <a:pt x="45" y="184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5" y="117"/>
                      <a:pt x="42" y="109"/>
                      <a:pt x="35" y="104"/>
                    </a:cubicBezTo>
                    <a:cubicBezTo>
                      <a:pt x="34" y="104"/>
                      <a:pt x="33" y="103"/>
                      <a:pt x="33" y="103"/>
                    </a:cubicBezTo>
                    <a:cubicBezTo>
                      <a:pt x="30" y="101"/>
                      <a:pt x="28" y="99"/>
                      <a:pt x="26" y="97"/>
                    </a:cubicBezTo>
                    <a:cubicBezTo>
                      <a:pt x="7" y="78"/>
                      <a:pt x="7" y="46"/>
                      <a:pt x="26" y="26"/>
                    </a:cubicBezTo>
                    <a:cubicBezTo>
                      <a:pt x="46" y="6"/>
                      <a:pt x="78" y="6"/>
                      <a:pt x="97" y="26"/>
                    </a:cubicBezTo>
                    <a:cubicBezTo>
                      <a:pt x="117" y="46"/>
                      <a:pt x="117" y="78"/>
                      <a:pt x="97" y="9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36"/>
              <p:cNvSpPr>
                <a:spLocks noEditPoints="1"/>
              </p:cNvSpPr>
              <p:nvPr/>
            </p:nvSpPr>
            <p:spPr bwMode="auto">
              <a:xfrm>
                <a:off x="5093" y="5822"/>
                <a:ext cx="366" cy="461"/>
              </a:xfrm>
              <a:custGeom>
                <a:avLst/>
                <a:gdLst>
                  <a:gd name="T0" fmla="*/ 77 w 155"/>
                  <a:gd name="T1" fmla="*/ 24 h 195"/>
                  <a:gd name="T2" fmla="*/ 69 w 155"/>
                  <a:gd name="T3" fmla="*/ 32 h 195"/>
                  <a:gd name="T4" fmla="*/ 77 w 155"/>
                  <a:gd name="T5" fmla="*/ 40 h 195"/>
                  <a:gd name="T6" fmla="*/ 85 w 155"/>
                  <a:gd name="T7" fmla="*/ 32 h 195"/>
                  <a:gd name="T8" fmla="*/ 77 w 155"/>
                  <a:gd name="T9" fmla="*/ 24 h 195"/>
                  <a:gd name="T10" fmla="*/ 85 w 155"/>
                  <a:gd name="T11" fmla="*/ 24 h 195"/>
                  <a:gd name="T12" fmla="*/ 97 w 155"/>
                  <a:gd name="T13" fmla="*/ 12 h 195"/>
                  <a:gd name="T14" fmla="*/ 85 w 155"/>
                  <a:gd name="T15" fmla="*/ 0 h 195"/>
                  <a:gd name="T16" fmla="*/ 73 w 155"/>
                  <a:gd name="T17" fmla="*/ 12 h 195"/>
                  <a:gd name="T18" fmla="*/ 85 w 155"/>
                  <a:gd name="T19" fmla="*/ 24 h 195"/>
                  <a:gd name="T20" fmla="*/ 61 w 155"/>
                  <a:gd name="T21" fmla="*/ 30 h 195"/>
                  <a:gd name="T22" fmla="*/ 72 w 155"/>
                  <a:gd name="T23" fmla="*/ 19 h 195"/>
                  <a:gd name="T24" fmla="*/ 61 w 155"/>
                  <a:gd name="T25" fmla="*/ 9 h 195"/>
                  <a:gd name="T26" fmla="*/ 51 w 155"/>
                  <a:gd name="T27" fmla="*/ 19 h 195"/>
                  <a:gd name="T28" fmla="*/ 61 w 155"/>
                  <a:gd name="T29" fmla="*/ 30 h 195"/>
                  <a:gd name="T30" fmla="*/ 69 w 155"/>
                  <a:gd name="T31" fmla="*/ 122 h 195"/>
                  <a:gd name="T32" fmla="*/ 77 w 155"/>
                  <a:gd name="T33" fmla="*/ 130 h 195"/>
                  <a:gd name="T34" fmla="*/ 84 w 155"/>
                  <a:gd name="T35" fmla="*/ 122 h 195"/>
                  <a:gd name="T36" fmla="*/ 77 w 155"/>
                  <a:gd name="T37" fmla="*/ 115 h 195"/>
                  <a:gd name="T38" fmla="*/ 69 w 155"/>
                  <a:gd name="T39" fmla="*/ 122 h 195"/>
                  <a:gd name="T40" fmla="*/ 113 w 155"/>
                  <a:gd name="T41" fmla="*/ 47 h 195"/>
                  <a:gd name="T42" fmla="*/ 42 w 155"/>
                  <a:gd name="T43" fmla="*/ 47 h 195"/>
                  <a:gd name="T44" fmla="*/ 42 w 155"/>
                  <a:gd name="T45" fmla="*/ 53 h 195"/>
                  <a:gd name="T46" fmla="*/ 113 w 155"/>
                  <a:gd name="T47" fmla="*/ 53 h 195"/>
                  <a:gd name="T48" fmla="*/ 113 w 155"/>
                  <a:gd name="T49" fmla="*/ 47 h 195"/>
                  <a:gd name="T50" fmla="*/ 152 w 155"/>
                  <a:gd name="T51" fmla="*/ 178 h 195"/>
                  <a:gd name="T52" fmla="*/ 126 w 155"/>
                  <a:gd name="T53" fmla="*/ 137 h 195"/>
                  <a:gd name="T54" fmla="*/ 126 w 155"/>
                  <a:gd name="T55" fmla="*/ 136 h 195"/>
                  <a:gd name="T56" fmla="*/ 125 w 155"/>
                  <a:gd name="T57" fmla="*/ 135 h 195"/>
                  <a:gd name="T58" fmla="*/ 111 w 155"/>
                  <a:gd name="T59" fmla="*/ 113 h 195"/>
                  <a:gd name="T60" fmla="*/ 104 w 155"/>
                  <a:gd name="T61" fmla="*/ 88 h 195"/>
                  <a:gd name="T62" fmla="*/ 104 w 155"/>
                  <a:gd name="T63" fmla="*/ 53 h 195"/>
                  <a:gd name="T64" fmla="*/ 98 w 155"/>
                  <a:gd name="T65" fmla="*/ 53 h 195"/>
                  <a:gd name="T66" fmla="*/ 98 w 155"/>
                  <a:gd name="T67" fmla="*/ 88 h 195"/>
                  <a:gd name="T68" fmla="*/ 106 w 155"/>
                  <a:gd name="T69" fmla="*/ 116 h 195"/>
                  <a:gd name="T70" fmla="*/ 119 w 155"/>
                  <a:gd name="T71" fmla="*/ 136 h 195"/>
                  <a:gd name="T72" fmla="*/ 74 w 155"/>
                  <a:gd name="T73" fmla="*/ 137 h 195"/>
                  <a:gd name="T74" fmla="*/ 38 w 155"/>
                  <a:gd name="T75" fmla="*/ 134 h 195"/>
                  <a:gd name="T76" fmla="*/ 49 w 155"/>
                  <a:gd name="T77" fmla="*/ 116 h 195"/>
                  <a:gd name="T78" fmla="*/ 57 w 155"/>
                  <a:gd name="T79" fmla="*/ 88 h 195"/>
                  <a:gd name="T80" fmla="*/ 57 w 155"/>
                  <a:gd name="T81" fmla="*/ 53 h 195"/>
                  <a:gd name="T82" fmla="*/ 51 w 155"/>
                  <a:gd name="T83" fmla="*/ 53 h 195"/>
                  <a:gd name="T84" fmla="*/ 51 w 155"/>
                  <a:gd name="T85" fmla="*/ 88 h 195"/>
                  <a:gd name="T86" fmla="*/ 44 w 155"/>
                  <a:gd name="T87" fmla="*/ 113 h 195"/>
                  <a:gd name="T88" fmla="*/ 3 w 155"/>
                  <a:gd name="T89" fmla="*/ 178 h 195"/>
                  <a:gd name="T90" fmla="*/ 2 w 155"/>
                  <a:gd name="T91" fmla="*/ 190 h 195"/>
                  <a:gd name="T92" fmla="*/ 12 w 155"/>
                  <a:gd name="T93" fmla="*/ 195 h 195"/>
                  <a:gd name="T94" fmla="*/ 143 w 155"/>
                  <a:gd name="T95" fmla="*/ 195 h 195"/>
                  <a:gd name="T96" fmla="*/ 153 w 155"/>
                  <a:gd name="T97" fmla="*/ 190 h 195"/>
                  <a:gd name="T98" fmla="*/ 152 w 155"/>
                  <a:gd name="T99" fmla="*/ 178 h 195"/>
                  <a:gd name="T100" fmla="*/ 148 w 155"/>
                  <a:gd name="T101" fmla="*/ 187 h 195"/>
                  <a:gd name="T102" fmla="*/ 143 w 155"/>
                  <a:gd name="T103" fmla="*/ 189 h 195"/>
                  <a:gd name="T104" fmla="*/ 12 w 155"/>
                  <a:gd name="T105" fmla="*/ 189 h 195"/>
                  <a:gd name="T106" fmla="*/ 7 w 155"/>
                  <a:gd name="T107" fmla="*/ 187 h 195"/>
                  <a:gd name="T108" fmla="*/ 8 w 155"/>
                  <a:gd name="T109" fmla="*/ 181 h 195"/>
                  <a:gd name="T110" fmla="*/ 34 w 155"/>
                  <a:gd name="T111" fmla="*/ 141 h 195"/>
                  <a:gd name="T112" fmla="*/ 35 w 155"/>
                  <a:gd name="T113" fmla="*/ 141 h 195"/>
                  <a:gd name="T114" fmla="*/ 73 w 155"/>
                  <a:gd name="T115" fmla="*/ 143 h 195"/>
                  <a:gd name="T116" fmla="*/ 100 w 155"/>
                  <a:gd name="T117" fmla="*/ 146 h 195"/>
                  <a:gd name="T118" fmla="*/ 122 w 155"/>
                  <a:gd name="T119" fmla="*/ 142 h 195"/>
                  <a:gd name="T120" fmla="*/ 147 w 155"/>
                  <a:gd name="T121" fmla="*/ 181 h 195"/>
                  <a:gd name="T122" fmla="*/ 148 w 155"/>
                  <a:gd name="T123" fmla="*/ 18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5" h="195">
                    <a:moveTo>
                      <a:pt x="77" y="24"/>
                    </a:moveTo>
                    <a:cubicBezTo>
                      <a:pt x="72" y="24"/>
                      <a:pt x="69" y="28"/>
                      <a:pt x="69" y="32"/>
                    </a:cubicBezTo>
                    <a:cubicBezTo>
                      <a:pt x="69" y="37"/>
                      <a:pt x="72" y="40"/>
                      <a:pt x="77" y="40"/>
                    </a:cubicBezTo>
                    <a:cubicBezTo>
                      <a:pt x="82" y="40"/>
                      <a:pt x="85" y="37"/>
                      <a:pt x="85" y="32"/>
                    </a:cubicBezTo>
                    <a:cubicBezTo>
                      <a:pt x="85" y="28"/>
                      <a:pt x="82" y="24"/>
                      <a:pt x="77" y="24"/>
                    </a:cubicBezTo>
                    <a:close/>
                    <a:moveTo>
                      <a:pt x="85" y="24"/>
                    </a:moveTo>
                    <a:cubicBezTo>
                      <a:pt x="91" y="24"/>
                      <a:pt x="97" y="19"/>
                      <a:pt x="97" y="12"/>
                    </a:cubicBezTo>
                    <a:cubicBezTo>
                      <a:pt x="97" y="6"/>
                      <a:pt x="91" y="0"/>
                      <a:pt x="85" y="0"/>
                    </a:cubicBezTo>
                    <a:cubicBezTo>
                      <a:pt x="78" y="0"/>
                      <a:pt x="73" y="6"/>
                      <a:pt x="73" y="12"/>
                    </a:cubicBezTo>
                    <a:cubicBezTo>
                      <a:pt x="73" y="19"/>
                      <a:pt x="78" y="24"/>
                      <a:pt x="85" y="24"/>
                    </a:cubicBezTo>
                    <a:close/>
                    <a:moveTo>
                      <a:pt x="61" y="30"/>
                    </a:moveTo>
                    <a:cubicBezTo>
                      <a:pt x="67" y="30"/>
                      <a:pt x="72" y="25"/>
                      <a:pt x="72" y="19"/>
                    </a:cubicBezTo>
                    <a:cubicBezTo>
                      <a:pt x="72" y="14"/>
                      <a:pt x="67" y="9"/>
                      <a:pt x="61" y="9"/>
                    </a:cubicBezTo>
                    <a:cubicBezTo>
                      <a:pt x="56" y="9"/>
                      <a:pt x="51" y="14"/>
                      <a:pt x="51" y="19"/>
                    </a:cubicBezTo>
                    <a:cubicBezTo>
                      <a:pt x="51" y="25"/>
                      <a:pt x="56" y="30"/>
                      <a:pt x="61" y="30"/>
                    </a:cubicBezTo>
                    <a:close/>
                    <a:moveTo>
                      <a:pt x="69" y="122"/>
                    </a:moveTo>
                    <a:cubicBezTo>
                      <a:pt x="69" y="126"/>
                      <a:pt x="73" y="130"/>
                      <a:pt x="77" y="130"/>
                    </a:cubicBezTo>
                    <a:cubicBezTo>
                      <a:pt x="81" y="130"/>
                      <a:pt x="84" y="126"/>
                      <a:pt x="84" y="122"/>
                    </a:cubicBezTo>
                    <a:cubicBezTo>
                      <a:pt x="84" y="118"/>
                      <a:pt x="81" y="115"/>
                      <a:pt x="77" y="115"/>
                    </a:cubicBezTo>
                    <a:cubicBezTo>
                      <a:pt x="73" y="115"/>
                      <a:pt x="69" y="118"/>
                      <a:pt x="69" y="122"/>
                    </a:cubicBezTo>
                    <a:close/>
                    <a:moveTo>
                      <a:pt x="113" y="47"/>
                    </a:move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113" y="53"/>
                      <a:pt x="113" y="53"/>
                      <a:pt x="113" y="53"/>
                    </a:cubicBezTo>
                    <a:lnTo>
                      <a:pt x="113" y="47"/>
                    </a:lnTo>
                    <a:close/>
                    <a:moveTo>
                      <a:pt x="152" y="178"/>
                    </a:moveTo>
                    <a:cubicBezTo>
                      <a:pt x="126" y="137"/>
                      <a:pt x="126" y="137"/>
                      <a:pt x="126" y="137"/>
                    </a:cubicBezTo>
                    <a:cubicBezTo>
                      <a:pt x="126" y="137"/>
                      <a:pt x="126" y="137"/>
                      <a:pt x="126" y="136"/>
                    </a:cubicBezTo>
                    <a:cubicBezTo>
                      <a:pt x="126" y="136"/>
                      <a:pt x="125" y="136"/>
                      <a:pt x="125" y="135"/>
                    </a:cubicBezTo>
                    <a:cubicBezTo>
                      <a:pt x="111" y="113"/>
                      <a:pt x="111" y="113"/>
                      <a:pt x="111" y="113"/>
                    </a:cubicBezTo>
                    <a:cubicBezTo>
                      <a:pt x="107" y="107"/>
                      <a:pt x="104" y="95"/>
                      <a:pt x="104" y="88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98" y="53"/>
                      <a:pt x="98" y="53"/>
                      <a:pt x="98" y="53"/>
                    </a:cubicBezTo>
                    <a:cubicBezTo>
                      <a:pt x="98" y="88"/>
                      <a:pt x="98" y="88"/>
                      <a:pt x="98" y="88"/>
                    </a:cubicBezTo>
                    <a:cubicBezTo>
                      <a:pt x="98" y="97"/>
                      <a:pt x="101" y="109"/>
                      <a:pt x="106" y="116"/>
                    </a:cubicBezTo>
                    <a:cubicBezTo>
                      <a:pt x="119" y="136"/>
                      <a:pt x="119" y="136"/>
                      <a:pt x="119" y="136"/>
                    </a:cubicBezTo>
                    <a:cubicBezTo>
                      <a:pt x="104" y="142"/>
                      <a:pt x="90" y="140"/>
                      <a:pt x="74" y="137"/>
                    </a:cubicBezTo>
                    <a:cubicBezTo>
                      <a:pt x="62" y="134"/>
                      <a:pt x="50" y="132"/>
                      <a:pt x="38" y="134"/>
                    </a:cubicBezTo>
                    <a:cubicBezTo>
                      <a:pt x="49" y="116"/>
                      <a:pt x="49" y="116"/>
                      <a:pt x="49" y="116"/>
                    </a:cubicBezTo>
                    <a:cubicBezTo>
                      <a:pt x="54" y="109"/>
                      <a:pt x="57" y="97"/>
                      <a:pt x="57" y="88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88"/>
                      <a:pt x="51" y="88"/>
                      <a:pt x="51" y="88"/>
                    </a:cubicBezTo>
                    <a:cubicBezTo>
                      <a:pt x="51" y="95"/>
                      <a:pt x="48" y="107"/>
                      <a:pt x="44" y="113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1" y="182"/>
                      <a:pt x="0" y="187"/>
                      <a:pt x="2" y="190"/>
                    </a:cubicBezTo>
                    <a:cubicBezTo>
                      <a:pt x="4" y="193"/>
                      <a:pt x="7" y="195"/>
                      <a:pt x="12" y="195"/>
                    </a:cubicBezTo>
                    <a:cubicBezTo>
                      <a:pt x="143" y="195"/>
                      <a:pt x="143" y="195"/>
                      <a:pt x="143" y="195"/>
                    </a:cubicBezTo>
                    <a:cubicBezTo>
                      <a:pt x="148" y="195"/>
                      <a:pt x="151" y="193"/>
                      <a:pt x="153" y="190"/>
                    </a:cubicBezTo>
                    <a:cubicBezTo>
                      <a:pt x="155" y="187"/>
                      <a:pt x="155" y="182"/>
                      <a:pt x="152" y="178"/>
                    </a:cubicBezTo>
                    <a:close/>
                    <a:moveTo>
                      <a:pt x="148" y="187"/>
                    </a:moveTo>
                    <a:cubicBezTo>
                      <a:pt x="147" y="188"/>
                      <a:pt x="145" y="189"/>
                      <a:pt x="143" y="189"/>
                    </a:cubicBezTo>
                    <a:cubicBezTo>
                      <a:pt x="12" y="189"/>
                      <a:pt x="12" y="189"/>
                      <a:pt x="12" y="189"/>
                    </a:cubicBezTo>
                    <a:cubicBezTo>
                      <a:pt x="10" y="189"/>
                      <a:pt x="8" y="188"/>
                      <a:pt x="7" y="187"/>
                    </a:cubicBezTo>
                    <a:cubicBezTo>
                      <a:pt x="6" y="186"/>
                      <a:pt x="7" y="184"/>
                      <a:pt x="8" y="181"/>
                    </a:cubicBezTo>
                    <a:cubicBezTo>
                      <a:pt x="34" y="141"/>
                      <a:pt x="34" y="141"/>
                      <a:pt x="34" y="141"/>
                    </a:cubicBezTo>
                    <a:cubicBezTo>
                      <a:pt x="34" y="141"/>
                      <a:pt x="35" y="141"/>
                      <a:pt x="35" y="141"/>
                    </a:cubicBezTo>
                    <a:cubicBezTo>
                      <a:pt x="47" y="138"/>
                      <a:pt x="60" y="140"/>
                      <a:pt x="73" y="143"/>
                    </a:cubicBezTo>
                    <a:cubicBezTo>
                      <a:pt x="82" y="144"/>
                      <a:pt x="91" y="146"/>
                      <a:pt x="100" y="146"/>
                    </a:cubicBezTo>
                    <a:cubicBezTo>
                      <a:pt x="107" y="146"/>
                      <a:pt x="114" y="145"/>
                      <a:pt x="122" y="142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148" y="184"/>
                      <a:pt x="149" y="186"/>
                      <a:pt x="148" y="18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37"/>
              <p:cNvSpPr>
                <a:spLocks noEditPoints="1"/>
              </p:cNvSpPr>
              <p:nvPr/>
            </p:nvSpPr>
            <p:spPr bwMode="auto">
              <a:xfrm>
                <a:off x="4429" y="5827"/>
                <a:ext cx="267" cy="449"/>
              </a:xfrm>
              <a:custGeom>
                <a:avLst/>
                <a:gdLst>
                  <a:gd name="T0" fmla="*/ 108 w 113"/>
                  <a:gd name="T1" fmla="*/ 78 h 190"/>
                  <a:gd name="T2" fmla="*/ 95 w 113"/>
                  <a:gd name="T3" fmla="*/ 73 h 190"/>
                  <a:gd name="T4" fmla="*/ 48 w 113"/>
                  <a:gd name="T5" fmla="*/ 72 h 190"/>
                  <a:gd name="T6" fmla="*/ 76 w 113"/>
                  <a:gd name="T7" fmla="*/ 12 h 190"/>
                  <a:gd name="T8" fmla="*/ 74 w 113"/>
                  <a:gd name="T9" fmla="*/ 2 h 190"/>
                  <a:gd name="T10" fmla="*/ 63 w 113"/>
                  <a:gd name="T11" fmla="*/ 4 h 190"/>
                  <a:gd name="T12" fmla="*/ 4 w 113"/>
                  <a:gd name="T13" fmla="*/ 80 h 190"/>
                  <a:gd name="T14" fmla="*/ 0 w 113"/>
                  <a:gd name="T15" fmla="*/ 91 h 190"/>
                  <a:gd name="T16" fmla="*/ 17 w 113"/>
                  <a:gd name="T17" fmla="*/ 109 h 190"/>
                  <a:gd name="T18" fmla="*/ 63 w 113"/>
                  <a:gd name="T19" fmla="*/ 109 h 190"/>
                  <a:gd name="T20" fmla="*/ 26 w 113"/>
                  <a:gd name="T21" fmla="*/ 181 h 190"/>
                  <a:gd name="T22" fmla="*/ 27 w 113"/>
                  <a:gd name="T23" fmla="*/ 189 h 190"/>
                  <a:gd name="T24" fmla="*/ 31 w 113"/>
                  <a:gd name="T25" fmla="*/ 190 h 190"/>
                  <a:gd name="T26" fmla="*/ 36 w 113"/>
                  <a:gd name="T27" fmla="*/ 188 h 190"/>
                  <a:gd name="T28" fmla="*/ 108 w 113"/>
                  <a:gd name="T29" fmla="*/ 102 h 190"/>
                  <a:gd name="T30" fmla="*/ 113 w 113"/>
                  <a:gd name="T31" fmla="*/ 91 h 190"/>
                  <a:gd name="T32" fmla="*/ 108 w 113"/>
                  <a:gd name="T33" fmla="*/ 78 h 190"/>
                  <a:gd name="T34" fmla="*/ 104 w 113"/>
                  <a:gd name="T35" fmla="*/ 98 h 190"/>
                  <a:gd name="T36" fmla="*/ 31 w 113"/>
                  <a:gd name="T37" fmla="*/ 184 h 190"/>
                  <a:gd name="T38" fmla="*/ 31 w 113"/>
                  <a:gd name="T39" fmla="*/ 184 h 190"/>
                  <a:gd name="T40" fmla="*/ 31 w 113"/>
                  <a:gd name="T41" fmla="*/ 184 h 190"/>
                  <a:gd name="T42" fmla="*/ 71 w 113"/>
                  <a:gd name="T43" fmla="*/ 108 h 190"/>
                  <a:gd name="T44" fmla="*/ 71 w 113"/>
                  <a:gd name="T45" fmla="*/ 105 h 190"/>
                  <a:gd name="T46" fmla="*/ 68 w 113"/>
                  <a:gd name="T47" fmla="*/ 103 h 190"/>
                  <a:gd name="T48" fmla="*/ 17 w 113"/>
                  <a:gd name="T49" fmla="*/ 103 h 190"/>
                  <a:gd name="T50" fmla="*/ 6 w 113"/>
                  <a:gd name="T51" fmla="*/ 91 h 190"/>
                  <a:gd name="T52" fmla="*/ 8 w 113"/>
                  <a:gd name="T53" fmla="*/ 84 h 190"/>
                  <a:gd name="T54" fmla="*/ 67 w 113"/>
                  <a:gd name="T55" fmla="*/ 7 h 190"/>
                  <a:gd name="T56" fmla="*/ 69 w 113"/>
                  <a:gd name="T57" fmla="*/ 7 h 190"/>
                  <a:gd name="T58" fmla="*/ 70 w 113"/>
                  <a:gd name="T59" fmla="*/ 7 h 190"/>
                  <a:gd name="T60" fmla="*/ 70 w 113"/>
                  <a:gd name="T61" fmla="*/ 9 h 190"/>
                  <a:gd name="T62" fmla="*/ 40 w 113"/>
                  <a:gd name="T63" fmla="*/ 74 h 190"/>
                  <a:gd name="T64" fmla="*/ 40 w 113"/>
                  <a:gd name="T65" fmla="*/ 77 h 190"/>
                  <a:gd name="T66" fmla="*/ 43 w 113"/>
                  <a:gd name="T67" fmla="*/ 78 h 190"/>
                  <a:gd name="T68" fmla="*/ 95 w 113"/>
                  <a:gd name="T69" fmla="*/ 79 h 190"/>
                  <a:gd name="T70" fmla="*/ 103 w 113"/>
                  <a:gd name="T71" fmla="*/ 82 h 190"/>
                  <a:gd name="T72" fmla="*/ 107 w 113"/>
                  <a:gd name="T73" fmla="*/ 90 h 190"/>
                  <a:gd name="T74" fmla="*/ 104 w 113"/>
                  <a:gd name="T75" fmla="*/ 9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" h="190">
                    <a:moveTo>
                      <a:pt x="108" y="78"/>
                    </a:moveTo>
                    <a:cubicBezTo>
                      <a:pt x="104" y="75"/>
                      <a:pt x="100" y="73"/>
                      <a:pt x="95" y="73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7" y="8"/>
                      <a:pt x="76" y="5"/>
                      <a:pt x="74" y="2"/>
                    </a:cubicBezTo>
                    <a:cubicBezTo>
                      <a:pt x="70" y="0"/>
                      <a:pt x="65" y="1"/>
                      <a:pt x="63" y="4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1" y="83"/>
                      <a:pt x="0" y="87"/>
                      <a:pt x="0" y="91"/>
                    </a:cubicBezTo>
                    <a:cubicBezTo>
                      <a:pt x="0" y="100"/>
                      <a:pt x="8" y="108"/>
                      <a:pt x="17" y="109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24" y="184"/>
                      <a:pt x="25" y="187"/>
                      <a:pt x="27" y="189"/>
                    </a:cubicBezTo>
                    <a:cubicBezTo>
                      <a:pt x="28" y="190"/>
                      <a:pt x="29" y="190"/>
                      <a:pt x="31" y="190"/>
                    </a:cubicBezTo>
                    <a:cubicBezTo>
                      <a:pt x="33" y="190"/>
                      <a:pt x="34" y="190"/>
                      <a:pt x="36" y="188"/>
                    </a:cubicBezTo>
                    <a:cubicBezTo>
                      <a:pt x="108" y="102"/>
                      <a:pt x="108" y="102"/>
                      <a:pt x="108" y="102"/>
                    </a:cubicBezTo>
                    <a:cubicBezTo>
                      <a:pt x="111" y="98"/>
                      <a:pt x="113" y="95"/>
                      <a:pt x="113" y="91"/>
                    </a:cubicBezTo>
                    <a:cubicBezTo>
                      <a:pt x="113" y="86"/>
                      <a:pt x="111" y="81"/>
                      <a:pt x="108" y="78"/>
                    </a:cubicBezTo>
                    <a:close/>
                    <a:moveTo>
                      <a:pt x="104" y="98"/>
                    </a:moveTo>
                    <a:cubicBezTo>
                      <a:pt x="31" y="184"/>
                      <a:pt x="31" y="184"/>
                      <a:pt x="31" y="184"/>
                    </a:cubicBezTo>
                    <a:cubicBezTo>
                      <a:pt x="31" y="184"/>
                      <a:pt x="31" y="184"/>
                      <a:pt x="31" y="184"/>
                    </a:cubicBezTo>
                    <a:cubicBezTo>
                      <a:pt x="31" y="184"/>
                      <a:pt x="31" y="184"/>
                      <a:pt x="31" y="184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71" y="107"/>
                      <a:pt x="71" y="106"/>
                      <a:pt x="71" y="105"/>
                    </a:cubicBezTo>
                    <a:cubicBezTo>
                      <a:pt x="70" y="104"/>
                      <a:pt x="69" y="103"/>
                      <a:pt x="68" y="103"/>
                    </a:cubicBezTo>
                    <a:cubicBezTo>
                      <a:pt x="17" y="103"/>
                      <a:pt x="17" y="103"/>
                      <a:pt x="17" y="103"/>
                    </a:cubicBezTo>
                    <a:cubicBezTo>
                      <a:pt x="11" y="102"/>
                      <a:pt x="6" y="97"/>
                      <a:pt x="6" y="91"/>
                    </a:cubicBezTo>
                    <a:cubicBezTo>
                      <a:pt x="6" y="88"/>
                      <a:pt x="7" y="86"/>
                      <a:pt x="8" y="84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8" y="7"/>
                      <a:pt x="68" y="7"/>
                      <a:pt x="69" y="7"/>
                    </a:cubicBezTo>
                    <a:cubicBezTo>
                      <a:pt x="69" y="7"/>
                      <a:pt x="69" y="7"/>
                      <a:pt x="70" y="7"/>
                    </a:cubicBezTo>
                    <a:cubicBezTo>
                      <a:pt x="70" y="8"/>
                      <a:pt x="71" y="9"/>
                      <a:pt x="70" y="9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40" y="75"/>
                      <a:pt x="40" y="76"/>
                      <a:pt x="40" y="77"/>
                    </a:cubicBezTo>
                    <a:cubicBezTo>
                      <a:pt x="41" y="78"/>
                      <a:pt x="42" y="78"/>
                      <a:pt x="43" y="78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8" y="79"/>
                      <a:pt x="101" y="80"/>
                      <a:pt x="103" y="82"/>
                    </a:cubicBezTo>
                    <a:cubicBezTo>
                      <a:pt x="105" y="84"/>
                      <a:pt x="107" y="87"/>
                      <a:pt x="107" y="90"/>
                    </a:cubicBezTo>
                    <a:cubicBezTo>
                      <a:pt x="107" y="93"/>
                      <a:pt x="106" y="96"/>
                      <a:pt x="104" y="9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38"/>
              <p:cNvSpPr>
                <a:spLocks noEditPoints="1"/>
              </p:cNvSpPr>
              <p:nvPr/>
            </p:nvSpPr>
            <p:spPr bwMode="auto">
              <a:xfrm>
                <a:off x="3646" y="5844"/>
                <a:ext cx="402" cy="418"/>
              </a:xfrm>
              <a:custGeom>
                <a:avLst/>
                <a:gdLst>
                  <a:gd name="T0" fmla="*/ 170 w 170"/>
                  <a:gd name="T1" fmla="*/ 78 h 177"/>
                  <a:gd name="T2" fmla="*/ 85 w 170"/>
                  <a:gd name="T3" fmla="*/ 0 h 177"/>
                  <a:gd name="T4" fmla="*/ 0 w 170"/>
                  <a:gd name="T5" fmla="*/ 79 h 177"/>
                  <a:gd name="T6" fmla="*/ 2 w 170"/>
                  <a:gd name="T7" fmla="*/ 82 h 177"/>
                  <a:gd name="T8" fmla="*/ 6 w 170"/>
                  <a:gd name="T9" fmla="*/ 81 h 177"/>
                  <a:gd name="T10" fmla="*/ 22 w 170"/>
                  <a:gd name="T11" fmla="*/ 73 h 177"/>
                  <a:gd name="T12" fmla="*/ 40 w 170"/>
                  <a:gd name="T13" fmla="*/ 84 h 177"/>
                  <a:gd name="T14" fmla="*/ 43 w 170"/>
                  <a:gd name="T15" fmla="*/ 86 h 177"/>
                  <a:gd name="T16" fmla="*/ 43 w 170"/>
                  <a:gd name="T17" fmla="*/ 86 h 177"/>
                  <a:gd name="T18" fmla="*/ 45 w 170"/>
                  <a:gd name="T19" fmla="*/ 85 h 177"/>
                  <a:gd name="T20" fmla="*/ 64 w 170"/>
                  <a:gd name="T21" fmla="*/ 73 h 177"/>
                  <a:gd name="T22" fmla="*/ 82 w 170"/>
                  <a:gd name="T23" fmla="*/ 84 h 177"/>
                  <a:gd name="T24" fmla="*/ 83 w 170"/>
                  <a:gd name="T25" fmla="*/ 85 h 177"/>
                  <a:gd name="T26" fmla="*/ 83 w 170"/>
                  <a:gd name="T27" fmla="*/ 162 h 177"/>
                  <a:gd name="T28" fmla="*/ 74 w 170"/>
                  <a:gd name="T29" fmla="*/ 171 h 177"/>
                  <a:gd name="T30" fmla="*/ 71 w 170"/>
                  <a:gd name="T31" fmla="*/ 174 h 177"/>
                  <a:gd name="T32" fmla="*/ 74 w 170"/>
                  <a:gd name="T33" fmla="*/ 177 h 177"/>
                  <a:gd name="T34" fmla="*/ 89 w 170"/>
                  <a:gd name="T35" fmla="*/ 162 h 177"/>
                  <a:gd name="T36" fmla="*/ 89 w 170"/>
                  <a:gd name="T37" fmla="*/ 83 h 177"/>
                  <a:gd name="T38" fmla="*/ 106 w 170"/>
                  <a:gd name="T39" fmla="*/ 73 h 177"/>
                  <a:gd name="T40" fmla="*/ 125 w 170"/>
                  <a:gd name="T41" fmla="*/ 85 h 177"/>
                  <a:gd name="T42" fmla="*/ 127 w 170"/>
                  <a:gd name="T43" fmla="*/ 86 h 177"/>
                  <a:gd name="T44" fmla="*/ 130 w 170"/>
                  <a:gd name="T45" fmla="*/ 84 h 177"/>
                  <a:gd name="T46" fmla="*/ 149 w 170"/>
                  <a:gd name="T47" fmla="*/ 73 h 177"/>
                  <a:gd name="T48" fmla="*/ 165 w 170"/>
                  <a:gd name="T49" fmla="*/ 81 h 177"/>
                  <a:gd name="T50" fmla="*/ 167 w 170"/>
                  <a:gd name="T51" fmla="*/ 82 h 177"/>
                  <a:gd name="T52" fmla="*/ 167 w 170"/>
                  <a:gd name="T53" fmla="*/ 82 h 177"/>
                  <a:gd name="T54" fmla="*/ 170 w 170"/>
                  <a:gd name="T55" fmla="*/ 79 h 177"/>
                  <a:gd name="T56" fmla="*/ 170 w 170"/>
                  <a:gd name="T57" fmla="*/ 78 h 177"/>
                  <a:gd name="T58" fmla="*/ 149 w 170"/>
                  <a:gd name="T59" fmla="*/ 67 h 177"/>
                  <a:gd name="T60" fmla="*/ 127 w 170"/>
                  <a:gd name="T61" fmla="*/ 78 h 177"/>
                  <a:gd name="T62" fmla="*/ 106 w 170"/>
                  <a:gd name="T63" fmla="*/ 67 h 177"/>
                  <a:gd name="T64" fmla="*/ 85 w 170"/>
                  <a:gd name="T65" fmla="*/ 78 h 177"/>
                  <a:gd name="T66" fmla="*/ 64 w 170"/>
                  <a:gd name="T67" fmla="*/ 67 h 177"/>
                  <a:gd name="T68" fmla="*/ 43 w 170"/>
                  <a:gd name="T69" fmla="*/ 78 h 177"/>
                  <a:gd name="T70" fmla="*/ 22 w 170"/>
                  <a:gd name="T71" fmla="*/ 67 h 177"/>
                  <a:gd name="T72" fmla="*/ 7 w 170"/>
                  <a:gd name="T73" fmla="*/ 72 h 177"/>
                  <a:gd name="T74" fmla="*/ 85 w 170"/>
                  <a:gd name="T75" fmla="*/ 6 h 177"/>
                  <a:gd name="T76" fmla="*/ 163 w 170"/>
                  <a:gd name="T77" fmla="*/ 72 h 177"/>
                  <a:gd name="T78" fmla="*/ 149 w 170"/>
                  <a:gd name="T79" fmla="*/ 6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0" h="177">
                    <a:moveTo>
                      <a:pt x="170" y="78"/>
                    </a:moveTo>
                    <a:cubicBezTo>
                      <a:pt x="167" y="34"/>
                      <a:pt x="130" y="0"/>
                      <a:pt x="85" y="0"/>
                    </a:cubicBezTo>
                    <a:cubicBezTo>
                      <a:pt x="40" y="0"/>
                      <a:pt x="3" y="35"/>
                      <a:pt x="0" y="79"/>
                    </a:cubicBezTo>
                    <a:cubicBezTo>
                      <a:pt x="0" y="80"/>
                      <a:pt x="1" y="81"/>
                      <a:pt x="2" y="82"/>
                    </a:cubicBezTo>
                    <a:cubicBezTo>
                      <a:pt x="3" y="82"/>
                      <a:pt x="5" y="82"/>
                      <a:pt x="6" y="81"/>
                    </a:cubicBezTo>
                    <a:cubicBezTo>
                      <a:pt x="10" y="76"/>
                      <a:pt x="15" y="73"/>
                      <a:pt x="22" y="73"/>
                    </a:cubicBezTo>
                    <a:cubicBezTo>
                      <a:pt x="29" y="73"/>
                      <a:pt x="36" y="78"/>
                      <a:pt x="40" y="84"/>
                    </a:cubicBezTo>
                    <a:cubicBezTo>
                      <a:pt x="41" y="85"/>
                      <a:pt x="42" y="86"/>
                      <a:pt x="43" y="86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4" y="86"/>
                      <a:pt x="45" y="85"/>
                      <a:pt x="45" y="85"/>
                    </a:cubicBezTo>
                    <a:cubicBezTo>
                      <a:pt x="49" y="78"/>
                      <a:pt x="56" y="73"/>
                      <a:pt x="64" y="73"/>
                    </a:cubicBezTo>
                    <a:cubicBezTo>
                      <a:pt x="72" y="73"/>
                      <a:pt x="79" y="78"/>
                      <a:pt x="82" y="84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162"/>
                      <a:pt x="83" y="162"/>
                      <a:pt x="83" y="162"/>
                    </a:cubicBezTo>
                    <a:cubicBezTo>
                      <a:pt x="83" y="167"/>
                      <a:pt x="79" y="171"/>
                      <a:pt x="74" y="171"/>
                    </a:cubicBezTo>
                    <a:cubicBezTo>
                      <a:pt x="72" y="171"/>
                      <a:pt x="71" y="173"/>
                      <a:pt x="71" y="174"/>
                    </a:cubicBezTo>
                    <a:cubicBezTo>
                      <a:pt x="71" y="176"/>
                      <a:pt x="72" y="177"/>
                      <a:pt x="74" y="177"/>
                    </a:cubicBezTo>
                    <a:cubicBezTo>
                      <a:pt x="82" y="177"/>
                      <a:pt x="89" y="170"/>
                      <a:pt x="89" y="162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92" y="77"/>
                      <a:pt x="99" y="73"/>
                      <a:pt x="106" y="73"/>
                    </a:cubicBezTo>
                    <a:cubicBezTo>
                      <a:pt x="114" y="73"/>
                      <a:pt x="121" y="78"/>
                      <a:pt x="125" y="85"/>
                    </a:cubicBezTo>
                    <a:cubicBezTo>
                      <a:pt x="125" y="85"/>
                      <a:pt x="126" y="86"/>
                      <a:pt x="127" y="86"/>
                    </a:cubicBezTo>
                    <a:cubicBezTo>
                      <a:pt x="129" y="86"/>
                      <a:pt x="130" y="85"/>
                      <a:pt x="130" y="84"/>
                    </a:cubicBezTo>
                    <a:cubicBezTo>
                      <a:pt x="134" y="78"/>
                      <a:pt x="141" y="73"/>
                      <a:pt x="149" y="73"/>
                    </a:cubicBezTo>
                    <a:cubicBezTo>
                      <a:pt x="155" y="73"/>
                      <a:pt x="161" y="76"/>
                      <a:pt x="165" y="81"/>
                    </a:cubicBezTo>
                    <a:cubicBezTo>
                      <a:pt x="165" y="82"/>
                      <a:pt x="166" y="82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9" y="82"/>
                      <a:pt x="170" y="81"/>
                      <a:pt x="170" y="79"/>
                    </a:cubicBezTo>
                    <a:cubicBezTo>
                      <a:pt x="170" y="79"/>
                      <a:pt x="170" y="78"/>
                      <a:pt x="170" y="78"/>
                    </a:cubicBezTo>
                    <a:close/>
                    <a:moveTo>
                      <a:pt x="149" y="67"/>
                    </a:moveTo>
                    <a:cubicBezTo>
                      <a:pt x="140" y="67"/>
                      <a:pt x="133" y="71"/>
                      <a:pt x="127" y="78"/>
                    </a:cubicBezTo>
                    <a:cubicBezTo>
                      <a:pt x="122" y="71"/>
                      <a:pt x="115" y="67"/>
                      <a:pt x="106" y="67"/>
                    </a:cubicBezTo>
                    <a:cubicBezTo>
                      <a:pt x="98" y="67"/>
                      <a:pt x="90" y="71"/>
                      <a:pt x="85" y="78"/>
                    </a:cubicBezTo>
                    <a:cubicBezTo>
                      <a:pt x="80" y="71"/>
                      <a:pt x="72" y="67"/>
                      <a:pt x="64" y="67"/>
                    </a:cubicBezTo>
                    <a:cubicBezTo>
                      <a:pt x="56" y="67"/>
                      <a:pt x="48" y="71"/>
                      <a:pt x="43" y="78"/>
                    </a:cubicBezTo>
                    <a:cubicBezTo>
                      <a:pt x="38" y="71"/>
                      <a:pt x="30" y="67"/>
                      <a:pt x="22" y="67"/>
                    </a:cubicBezTo>
                    <a:cubicBezTo>
                      <a:pt x="16" y="67"/>
                      <a:pt x="11" y="69"/>
                      <a:pt x="7" y="72"/>
                    </a:cubicBezTo>
                    <a:cubicBezTo>
                      <a:pt x="13" y="34"/>
                      <a:pt x="46" y="6"/>
                      <a:pt x="85" y="6"/>
                    </a:cubicBezTo>
                    <a:cubicBezTo>
                      <a:pt x="124" y="6"/>
                      <a:pt x="157" y="34"/>
                      <a:pt x="163" y="72"/>
                    </a:cubicBezTo>
                    <a:cubicBezTo>
                      <a:pt x="159" y="69"/>
                      <a:pt x="154" y="67"/>
                      <a:pt x="149" y="6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39"/>
              <p:cNvSpPr>
                <a:spLocks noEditPoints="1"/>
              </p:cNvSpPr>
              <p:nvPr/>
            </p:nvSpPr>
            <p:spPr bwMode="auto">
              <a:xfrm>
                <a:off x="2937" y="5813"/>
                <a:ext cx="385" cy="480"/>
              </a:xfrm>
              <a:custGeom>
                <a:avLst/>
                <a:gdLst>
                  <a:gd name="T0" fmla="*/ 44 w 163"/>
                  <a:gd name="T1" fmla="*/ 2 h 203"/>
                  <a:gd name="T2" fmla="*/ 71 w 163"/>
                  <a:gd name="T3" fmla="*/ 158 h 203"/>
                  <a:gd name="T4" fmla="*/ 49 w 163"/>
                  <a:gd name="T5" fmla="*/ 181 h 203"/>
                  <a:gd name="T6" fmla="*/ 80 w 163"/>
                  <a:gd name="T7" fmla="*/ 203 h 203"/>
                  <a:gd name="T8" fmla="*/ 121 w 163"/>
                  <a:gd name="T9" fmla="*/ 189 h 203"/>
                  <a:gd name="T10" fmla="*/ 104 w 163"/>
                  <a:gd name="T11" fmla="*/ 175 h 203"/>
                  <a:gd name="T12" fmla="*/ 142 w 163"/>
                  <a:gd name="T13" fmla="*/ 140 h 203"/>
                  <a:gd name="T14" fmla="*/ 157 w 163"/>
                  <a:gd name="T15" fmla="*/ 73 h 203"/>
                  <a:gd name="T16" fmla="*/ 119 w 163"/>
                  <a:gd name="T17" fmla="*/ 122 h 203"/>
                  <a:gd name="T18" fmla="*/ 121 w 163"/>
                  <a:gd name="T19" fmla="*/ 92 h 203"/>
                  <a:gd name="T20" fmla="*/ 94 w 163"/>
                  <a:gd name="T21" fmla="*/ 77 h 203"/>
                  <a:gd name="T22" fmla="*/ 78 w 163"/>
                  <a:gd name="T23" fmla="*/ 74 h 203"/>
                  <a:gd name="T24" fmla="*/ 68 w 163"/>
                  <a:gd name="T25" fmla="*/ 69 h 203"/>
                  <a:gd name="T26" fmla="*/ 82 w 163"/>
                  <a:gd name="T27" fmla="*/ 68 h 203"/>
                  <a:gd name="T28" fmla="*/ 86 w 163"/>
                  <a:gd name="T29" fmla="*/ 60 h 203"/>
                  <a:gd name="T30" fmla="*/ 94 w 163"/>
                  <a:gd name="T31" fmla="*/ 50 h 203"/>
                  <a:gd name="T32" fmla="*/ 107 w 163"/>
                  <a:gd name="T33" fmla="*/ 43 h 203"/>
                  <a:gd name="T34" fmla="*/ 115 w 163"/>
                  <a:gd name="T35" fmla="*/ 35 h 203"/>
                  <a:gd name="T36" fmla="*/ 110 w 163"/>
                  <a:gd name="T37" fmla="*/ 23 h 203"/>
                  <a:gd name="T38" fmla="*/ 104 w 163"/>
                  <a:gd name="T39" fmla="*/ 15 h 203"/>
                  <a:gd name="T40" fmla="*/ 91 w 163"/>
                  <a:gd name="T41" fmla="*/ 24 h 203"/>
                  <a:gd name="T42" fmla="*/ 85 w 163"/>
                  <a:gd name="T43" fmla="*/ 19 h 203"/>
                  <a:gd name="T44" fmla="*/ 92 w 163"/>
                  <a:gd name="T45" fmla="*/ 109 h 203"/>
                  <a:gd name="T46" fmla="*/ 86 w 163"/>
                  <a:gd name="T47" fmla="*/ 93 h 203"/>
                  <a:gd name="T48" fmla="*/ 97 w 163"/>
                  <a:gd name="T49" fmla="*/ 84 h 203"/>
                  <a:gd name="T50" fmla="*/ 124 w 163"/>
                  <a:gd name="T51" fmla="*/ 100 h 203"/>
                  <a:gd name="T52" fmla="*/ 114 w 163"/>
                  <a:gd name="T53" fmla="*/ 119 h 203"/>
                  <a:gd name="T54" fmla="*/ 94 w 163"/>
                  <a:gd name="T55" fmla="*/ 139 h 203"/>
                  <a:gd name="T56" fmla="*/ 49 w 163"/>
                  <a:gd name="T57" fmla="*/ 31 h 203"/>
                  <a:gd name="T58" fmla="*/ 86 w 163"/>
                  <a:gd name="T59" fmla="*/ 7 h 203"/>
                  <a:gd name="T60" fmla="*/ 79 w 163"/>
                  <a:gd name="T61" fmla="*/ 18 h 203"/>
                  <a:gd name="T62" fmla="*/ 83 w 163"/>
                  <a:gd name="T63" fmla="*/ 27 h 203"/>
                  <a:gd name="T64" fmla="*/ 94 w 163"/>
                  <a:gd name="T65" fmla="*/ 30 h 203"/>
                  <a:gd name="T66" fmla="*/ 98 w 163"/>
                  <a:gd name="T67" fmla="*/ 17 h 203"/>
                  <a:gd name="T68" fmla="*/ 105 w 163"/>
                  <a:gd name="T69" fmla="*/ 26 h 203"/>
                  <a:gd name="T70" fmla="*/ 107 w 163"/>
                  <a:gd name="T71" fmla="*/ 31 h 203"/>
                  <a:gd name="T72" fmla="*/ 99 w 163"/>
                  <a:gd name="T73" fmla="*/ 39 h 203"/>
                  <a:gd name="T74" fmla="*/ 88 w 163"/>
                  <a:gd name="T75" fmla="*/ 46 h 203"/>
                  <a:gd name="T76" fmla="*/ 80 w 163"/>
                  <a:gd name="T77" fmla="*/ 58 h 203"/>
                  <a:gd name="T78" fmla="*/ 61 w 163"/>
                  <a:gd name="T79" fmla="*/ 71 h 203"/>
                  <a:gd name="T80" fmla="*/ 54 w 163"/>
                  <a:gd name="T81" fmla="*/ 56 h 203"/>
                  <a:gd name="T82" fmla="*/ 47 w 163"/>
                  <a:gd name="T83" fmla="*/ 50 h 203"/>
                  <a:gd name="T84" fmla="*/ 52 w 163"/>
                  <a:gd name="T85" fmla="*/ 71 h 203"/>
                  <a:gd name="T86" fmla="*/ 66 w 163"/>
                  <a:gd name="T87" fmla="*/ 79 h 203"/>
                  <a:gd name="T88" fmla="*/ 75 w 163"/>
                  <a:gd name="T89" fmla="*/ 84 h 203"/>
                  <a:gd name="T90" fmla="*/ 83 w 163"/>
                  <a:gd name="T91" fmla="*/ 104 h 203"/>
                  <a:gd name="T92" fmla="*/ 90 w 163"/>
                  <a:gd name="T93" fmla="*/ 114 h 203"/>
                  <a:gd name="T94" fmla="*/ 24 w 163"/>
                  <a:gd name="T95" fmla="*/ 73 h 203"/>
                  <a:gd name="T96" fmla="*/ 42 w 163"/>
                  <a:gd name="T97" fmla="*/ 38 h 203"/>
                  <a:gd name="T98" fmla="*/ 46 w 163"/>
                  <a:gd name="T99" fmla="*/ 61 h 203"/>
                  <a:gd name="T100" fmla="*/ 111 w 163"/>
                  <a:gd name="T101" fmla="*/ 185 h 203"/>
                  <a:gd name="T102" fmla="*/ 96 w 163"/>
                  <a:gd name="T103" fmla="*/ 196 h 203"/>
                  <a:gd name="T104" fmla="*/ 58 w 163"/>
                  <a:gd name="T105" fmla="*/ 194 h 203"/>
                  <a:gd name="T106" fmla="*/ 63 w 163"/>
                  <a:gd name="T107" fmla="*/ 181 h 203"/>
                  <a:gd name="T108" fmla="*/ 88 w 163"/>
                  <a:gd name="T109" fmla="*/ 172 h 203"/>
                  <a:gd name="T110" fmla="*/ 45 w 163"/>
                  <a:gd name="T111" fmla="*/ 16 h 203"/>
                  <a:gd name="T112" fmla="*/ 101 w 163"/>
                  <a:gd name="T113" fmla="*/ 144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3" h="203">
                    <a:moveTo>
                      <a:pt x="135" y="130"/>
                    </a:moveTo>
                    <a:cubicBezTo>
                      <a:pt x="152" y="117"/>
                      <a:pt x="163" y="96"/>
                      <a:pt x="163" y="73"/>
                    </a:cubicBezTo>
                    <a:cubicBezTo>
                      <a:pt x="163" y="33"/>
                      <a:pt x="131" y="0"/>
                      <a:pt x="91" y="0"/>
                    </a:cubicBezTo>
                    <a:cubicBezTo>
                      <a:pt x="76" y="0"/>
                      <a:pt x="62" y="5"/>
                      <a:pt x="50" y="13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1"/>
                      <a:pt x="43" y="1"/>
                      <a:pt x="42" y="0"/>
                    </a:cubicBezTo>
                    <a:cubicBezTo>
                      <a:pt x="41" y="0"/>
                      <a:pt x="41" y="0"/>
                      <a:pt x="40" y="1"/>
                    </a:cubicBezTo>
                    <a:cubicBezTo>
                      <a:pt x="21" y="14"/>
                      <a:pt x="8" y="35"/>
                      <a:pt x="4" y="58"/>
                    </a:cubicBezTo>
                    <a:cubicBezTo>
                      <a:pt x="0" y="81"/>
                      <a:pt x="5" y="104"/>
                      <a:pt x="19" y="124"/>
                    </a:cubicBezTo>
                    <a:cubicBezTo>
                      <a:pt x="32" y="142"/>
                      <a:pt x="51" y="154"/>
                      <a:pt x="71" y="158"/>
                    </a:cubicBezTo>
                    <a:cubicBezTo>
                      <a:pt x="71" y="160"/>
                      <a:pt x="71" y="169"/>
                      <a:pt x="71" y="171"/>
                    </a:cubicBezTo>
                    <a:cubicBezTo>
                      <a:pt x="70" y="172"/>
                      <a:pt x="66" y="173"/>
                      <a:pt x="65" y="174"/>
                    </a:cubicBezTo>
                    <a:cubicBezTo>
                      <a:pt x="61" y="176"/>
                      <a:pt x="61" y="176"/>
                      <a:pt x="61" y="176"/>
                    </a:cubicBezTo>
                    <a:cubicBezTo>
                      <a:pt x="58" y="177"/>
                      <a:pt x="55" y="178"/>
                      <a:pt x="51" y="180"/>
                    </a:cubicBezTo>
                    <a:cubicBezTo>
                      <a:pt x="51" y="180"/>
                      <a:pt x="50" y="180"/>
                      <a:pt x="49" y="181"/>
                    </a:cubicBezTo>
                    <a:cubicBezTo>
                      <a:pt x="48" y="182"/>
                      <a:pt x="48" y="182"/>
                      <a:pt x="48" y="182"/>
                    </a:cubicBezTo>
                    <a:cubicBezTo>
                      <a:pt x="44" y="184"/>
                      <a:pt x="44" y="188"/>
                      <a:pt x="44" y="189"/>
                    </a:cubicBezTo>
                    <a:cubicBezTo>
                      <a:pt x="44" y="194"/>
                      <a:pt x="48" y="198"/>
                      <a:pt x="56" y="200"/>
                    </a:cubicBezTo>
                    <a:cubicBezTo>
                      <a:pt x="60" y="201"/>
                      <a:pt x="64" y="202"/>
                      <a:pt x="69" y="202"/>
                    </a:cubicBezTo>
                    <a:cubicBezTo>
                      <a:pt x="72" y="203"/>
                      <a:pt x="76" y="203"/>
                      <a:pt x="80" y="203"/>
                    </a:cubicBezTo>
                    <a:cubicBezTo>
                      <a:pt x="83" y="203"/>
                      <a:pt x="83" y="203"/>
                      <a:pt x="83" y="203"/>
                    </a:cubicBezTo>
                    <a:cubicBezTo>
                      <a:pt x="85" y="203"/>
                      <a:pt x="85" y="203"/>
                      <a:pt x="85" y="203"/>
                    </a:cubicBezTo>
                    <a:cubicBezTo>
                      <a:pt x="89" y="203"/>
                      <a:pt x="93" y="203"/>
                      <a:pt x="96" y="202"/>
                    </a:cubicBezTo>
                    <a:cubicBezTo>
                      <a:pt x="101" y="202"/>
                      <a:pt x="106" y="201"/>
                      <a:pt x="109" y="200"/>
                    </a:cubicBezTo>
                    <a:cubicBezTo>
                      <a:pt x="117" y="198"/>
                      <a:pt x="121" y="194"/>
                      <a:pt x="121" y="189"/>
                    </a:cubicBezTo>
                    <a:cubicBezTo>
                      <a:pt x="121" y="188"/>
                      <a:pt x="121" y="185"/>
                      <a:pt x="118" y="182"/>
                    </a:cubicBezTo>
                    <a:cubicBezTo>
                      <a:pt x="117" y="182"/>
                      <a:pt x="117" y="182"/>
                      <a:pt x="117" y="181"/>
                    </a:cubicBezTo>
                    <a:cubicBezTo>
                      <a:pt x="114" y="180"/>
                      <a:pt x="114" y="180"/>
                      <a:pt x="114" y="180"/>
                    </a:cubicBezTo>
                    <a:cubicBezTo>
                      <a:pt x="111" y="178"/>
                      <a:pt x="108" y="177"/>
                      <a:pt x="105" y="176"/>
                    </a:cubicBezTo>
                    <a:cubicBezTo>
                      <a:pt x="104" y="175"/>
                      <a:pt x="104" y="175"/>
                      <a:pt x="104" y="175"/>
                    </a:cubicBezTo>
                    <a:cubicBezTo>
                      <a:pt x="103" y="175"/>
                      <a:pt x="102" y="175"/>
                      <a:pt x="101" y="174"/>
                    </a:cubicBezTo>
                    <a:cubicBezTo>
                      <a:pt x="99" y="174"/>
                      <a:pt x="95" y="172"/>
                      <a:pt x="94" y="171"/>
                    </a:cubicBezTo>
                    <a:cubicBezTo>
                      <a:pt x="94" y="170"/>
                      <a:pt x="94" y="164"/>
                      <a:pt x="94" y="161"/>
                    </a:cubicBezTo>
                    <a:cubicBezTo>
                      <a:pt x="111" y="160"/>
                      <a:pt x="127" y="155"/>
                      <a:pt x="142" y="145"/>
                    </a:cubicBezTo>
                    <a:cubicBezTo>
                      <a:pt x="143" y="144"/>
                      <a:pt x="143" y="142"/>
                      <a:pt x="142" y="140"/>
                    </a:cubicBezTo>
                    <a:lnTo>
                      <a:pt x="135" y="130"/>
                    </a:lnTo>
                    <a:close/>
                    <a:moveTo>
                      <a:pt x="88" y="15"/>
                    </a:moveTo>
                    <a:cubicBezTo>
                      <a:pt x="90" y="14"/>
                      <a:pt x="92" y="13"/>
                      <a:pt x="92" y="10"/>
                    </a:cubicBezTo>
                    <a:cubicBezTo>
                      <a:pt x="93" y="9"/>
                      <a:pt x="93" y="7"/>
                      <a:pt x="93" y="6"/>
                    </a:cubicBezTo>
                    <a:cubicBezTo>
                      <a:pt x="128" y="7"/>
                      <a:pt x="157" y="37"/>
                      <a:pt x="157" y="73"/>
                    </a:cubicBezTo>
                    <a:cubicBezTo>
                      <a:pt x="157" y="103"/>
                      <a:pt x="137" y="129"/>
                      <a:pt x="109" y="137"/>
                    </a:cubicBezTo>
                    <a:cubicBezTo>
                      <a:pt x="110" y="135"/>
                      <a:pt x="111" y="134"/>
                      <a:pt x="112" y="132"/>
                    </a:cubicBezTo>
                    <a:cubicBezTo>
                      <a:pt x="113" y="131"/>
                      <a:pt x="113" y="130"/>
                      <a:pt x="114" y="129"/>
                    </a:cubicBezTo>
                    <a:cubicBezTo>
                      <a:pt x="115" y="127"/>
                      <a:pt x="116" y="125"/>
                      <a:pt x="117" y="123"/>
                    </a:cubicBezTo>
                    <a:cubicBezTo>
                      <a:pt x="118" y="123"/>
                      <a:pt x="119" y="122"/>
                      <a:pt x="119" y="122"/>
                    </a:cubicBezTo>
                    <a:cubicBezTo>
                      <a:pt x="121" y="121"/>
                      <a:pt x="123" y="120"/>
                      <a:pt x="125" y="118"/>
                    </a:cubicBezTo>
                    <a:cubicBezTo>
                      <a:pt x="126" y="116"/>
                      <a:pt x="127" y="114"/>
                      <a:pt x="127" y="112"/>
                    </a:cubicBezTo>
                    <a:cubicBezTo>
                      <a:pt x="127" y="111"/>
                      <a:pt x="127" y="110"/>
                      <a:pt x="128" y="109"/>
                    </a:cubicBezTo>
                    <a:cubicBezTo>
                      <a:pt x="130" y="105"/>
                      <a:pt x="132" y="100"/>
                      <a:pt x="129" y="96"/>
                    </a:cubicBezTo>
                    <a:cubicBezTo>
                      <a:pt x="126" y="93"/>
                      <a:pt x="123" y="93"/>
                      <a:pt x="121" y="92"/>
                    </a:cubicBezTo>
                    <a:cubicBezTo>
                      <a:pt x="120" y="92"/>
                      <a:pt x="119" y="92"/>
                      <a:pt x="118" y="92"/>
                    </a:cubicBezTo>
                    <a:cubicBezTo>
                      <a:pt x="116" y="91"/>
                      <a:pt x="115" y="90"/>
                      <a:pt x="114" y="88"/>
                    </a:cubicBezTo>
                    <a:cubicBezTo>
                      <a:pt x="114" y="87"/>
                      <a:pt x="114" y="87"/>
                      <a:pt x="113" y="86"/>
                    </a:cubicBezTo>
                    <a:cubicBezTo>
                      <a:pt x="109" y="81"/>
                      <a:pt x="103" y="79"/>
                      <a:pt x="98" y="78"/>
                    </a:cubicBezTo>
                    <a:cubicBezTo>
                      <a:pt x="97" y="78"/>
                      <a:pt x="95" y="77"/>
                      <a:pt x="94" y="77"/>
                    </a:cubicBezTo>
                    <a:cubicBezTo>
                      <a:pt x="90" y="76"/>
                      <a:pt x="87" y="77"/>
                      <a:pt x="85" y="79"/>
                    </a:cubicBezTo>
                    <a:cubicBezTo>
                      <a:pt x="84" y="79"/>
                      <a:pt x="84" y="79"/>
                      <a:pt x="83" y="80"/>
                    </a:cubicBezTo>
                    <a:cubicBezTo>
                      <a:pt x="83" y="80"/>
                      <a:pt x="82" y="80"/>
                      <a:pt x="82" y="80"/>
                    </a:cubicBezTo>
                    <a:cubicBezTo>
                      <a:pt x="82" y="80"/>
                      <a:pt x="82" y="80"/>
                      <a:pt x="82" y="79"/>
                    </a:cubicBezTo>
                    <a:cubicBezTo>
                      <a:pt x="82" y="76"/>
                      <a:pt x="80" y="74"/>
                      <a:pt x="78" y="74"/>
                    </a:cubicBezTo>
                    <a:cubicBezTo>
                      <a:pt x="79" y="73"/>
                      <a:pt x="79" y="72"/>
                      <a:pt x="79" y="72"/>
                    </a:cubicBezTo>
                    <a:cubicBezTo>
                      <a:pt x="79" y="70"/>
                      <a:pt x="78" y="68"/>
                      <a:pt x="77" y="68"/>
                    </a:cubicBezTo>
                    <a:cubicBezTo>
                      <a:pt x="74" y="66"/>
                      <a:pt x="71" y="68"/>
                      <a:pt x="70" y="68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69" y="69"/>
                      <a:pt x="69" y="69"/>
                      <a:pt x="68" y="69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9" y="68"/>
                      <a:pt x="71" y="65"/>
                      <a:pt x="73" y="64"/>
                    </a:cubicBezTo>
                    <a:cubicBezTo>
                      <a:pt x="75" y="63"/>
                      <a:pt x="77" y="63"/>
                      <a:pt x="78" y="64"/>
                    </a:cubicBezTo>
                    <a:cubicBezTo>
                      <a:pt x="79" y="64"/>
                      <a:pt x="79" y="65"/>
                      <a:pt x="79" y="65"/>
                    </a:cubicBezTo>
                    <a:cubicBezTo>
                      <a:pt x="80" y="66"/>
                      <a:pt x="81" y="68"/>
                      <a:pt x="82" y="68"/>
                    </a:cubicBezTo>
                    <a:cubicBezTo>
                      <a:pt x="85" y="70"/>
                      <a:pt x="86" y="68"/>
                      <a:pt x="87" y="68"/>
                    </a:cubicBezTo>
                    <a:cubicBezTo>
                      <a:pt x="89" y="66"/>
                      <a:pt x="87" y="62"/>
                      <a:pt x="87" y="61"/>
                    </a:cubicBezTo>
                    <a:cubicBezTo>
                      <a:pt x="86" y="61"/>
                      <a:pt x="86" y="61"/>
                      <a:pt x="86" y="60"/>
                    </a:cubicBezTo>
                    <a:cubicBezTo>
                      <a:pt x="86" y="60"/>
                      <a:pt x="86" y="60"/>
                      <a:pt x="86" y="60"/>
                    </a:cubicBezTo>
                    <a:cubicBezTo>
                      <a:pt x="86" y="60"/>
                      <a:pt x="86" y="60"/>
                      <a:pt x="86" y="60"/>
                    </a:cubicBezTo>
                    <a:cubicBezTo>
                      <a:pt x="87" y="59"/>
                      <a:pt x="87" y="59"/>
                      <a:pt x="87" y="59"/>
                    </a:cubicBezTo>
                    <a:cubicBezTo>
                      <a:pt x="90" y="58"/>
                      <a:pt x="91" y="56"/>
                      <a:pt x="92" y="53"/>
                    </a:cubicBezTo>
                    <a:cubicBezTo>
                      <a:pt x="93" y="52"/>
                      <a:pt x="93" y="52"/>
                      <a:pt x="93" y="51"/>
                    </a:cubicBezTo>
                    <a:cubicBezTo>
                      <a:pt x="93" y="51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4" y="50"/>
                    </a:cubicBezTo>
                    <a:cubicBezTo>
                      <a:pt x="95" y="49"/>
                      <a:pt x="96" y="49"/>
                      <a:pt x="96" y="49"/>
                    </a:cubicBezTo>
                    <a:cubicBezTo>
                      <a:pt x="98" y="48"/>
                      <a:pt x="98" y="47"/>
                      <a:pt x="99" y="46"/>
                    </a:cubicBezTo>
                    <a:cubicBezTo>
                      <a:pt x="99" y="46"/>
                      <a:pt x="100" y="45"/>
                      <a:pt x="100" y="45"/>
                    </a:cubicBezTo>
                    <a:cubicBezTo>
                      <a:pt x="101" y="45"/>
                      <a:pt x="102" y="46"/>
                      <a:pt x="103" y="45"/>
                    </a:cubicBezTo>
                    <a:cubicBezTo>
                      <a:pt x="106" y="45"/>
                      <a:pt x="107" y="44"/>
                      <a:pt x="107" y="43"/>
                    </a:cubicBezTo>
                    <a:cubicBezTo>
                      <a:pt x="108" y="42"/>
                      <a:pt x="108" y="40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7" y="38"/>
                      <a:pt x="108" y="37"/>
                      <a:pt x="110" y="37"/>
                    </a:cubicBezTo>
                    <a:cubicBezTo>
                      <a:pt x="110" y="37"/>
                      <a:pt x="110" y="36"/>
                      <a:pt x="110" y="36"/>
                    </a:cubicBezTo>
                    <a:cubicBezTo>
                      <a:pt x="113" y="37"/>
                      <a:pt x="114" y="36"/>
                      <a:pt x="115" y="35"/>
                    </a:cubicBezTo>
                    <a:cubicBezTo>
                      <a:pt x="116" y="33"/>
                      <a:pt x="116" y="32"/>
                      <a:pt x="115" y="30"/>
                    </a:cubicBezTo>
                    <a:cubicBezTo>
                      <a:pt x="115" y="29"/>
                      <a:pt x="114" y="28"/>
                      <a:pt x="113" y="28"/>
                    </a:cubicBezTo>
                    <a:cubicBezTo>
                      <a:pt x="113" y="27"/>
                      <a:pt x="113" y="26"/>
                      <a:pt x="112" y="25"/>
                    </a:cubicBezTo>
                    <a:cubicBezTo>
                      <a:pt x="112" y="25"/>
                      <a:pt x="111" y="24"/>
                      <a:pt x="111" y="24"/>
                    </a:cubicBezTo>
                    <a:cubicBezTo>
                      <a:pt x="111" y="23"/>
                      <a:pt x="111" y="23"/>
                      <a:pt x="110" y="23"/>
                    </a:cubicBezTo>
                    <a:cubicBezTo>
                      <a:pt x="110" y="22"/>
                      <a:pt x="110" y="21"/>
                      <a:pt x="110" y="21"/>
                    </a:cubicBezTo>
                    <a:cubicBezTo>
                      <a:pt x="110" y="21"/>
                      <a:pt x="110" y="20"/>
                      <a:pt x="110" y="20"/>
                    </a:cubicBezTo>
                    <a:cubicBezTo>
                      <a:pt x="110" y="20"/>
                      <a:pt x="110" y="19"/>
                      <a:pt x="110" y="18"/>
                    </a:cubicBezTo>
                    <a:cubicBezTo>
                      <a:pt x="110" y="17"/>
                      <a:pt x="109" y="16"/>
                      <a:pt x="108" y="16"/>
                    </a:cubicBezTo>
                    <a:cubicBezTo>
                      <a:pt x="106" y="15"/>
                      <a:pt x="105" y="15"/>
                      <a:pt x="104" y="15"/>
                    </a:cubicBezTo>
                    <a:cubicBezTo>
                      <a:pt x="103" y="14"/>
                      <a:pt x="102" y="12"/>
                      <a:pt x="99" y="11"/>
                    </a:cubicBezTo>
                    <a:cubicBezTo>
                      <a:pt x="97" y="11"/>
                      <a:pt x="96" y="11"/>
                      <a:pt x="95" y="12"/>
                    </a:cubicBezTo>
                    <a:cubicBezTo>
                      <a:pt x="92" y="14"/>
                      <a:pt x="91" y="18"/>
                      <a:pt x="91" y="21"/>
                    </a:cubicBezTo>
                    <a:cubicBezTo>
                      <a:pt x="91" y="21"/>
                      <a:pt x="91" y="22"/>
                      <a:pt x="91" y="22"/>
                    </a:cubicBezTo>
                    <a:cubicBezTo>
                      <a:pt x="91" y="23"/>
                      <a:pt x="91" y="23"/>
                      <a:pt x="91" y="24"/>
                    </a:cubicBezTo>
                    <a:cubicBezTo>
                      <a:pt x="91" y="25"/>
                      <a:pt x="91" y="25"/>
                      <a:pt x="90" y="25"/>
                    </a:cubicBezTo>
                    <a:cubicBezTo>
                      <a:pt x="90" y="25"/>
                      <a:pt x="90" y="25"/>
                      <a:pt x="90" y="26"/>
                    </a:cubicBezTo>
                    <a:cubicBezTo>
                      <a:pt x="89" y="24"/>
                      <a:pt x="88" y="22"/>
                      <a:pt x="86" y="21"/>
                    </a:cubicBezTo>
                    <a:cubicBezTo>
                      <a:pt x="86" y="21"/>
                      <a:pt x="85" y="21"/>
                      <a:pt x="85" y="21"/>
                    </a:cubicBezTo>
                    <a:cubicBezTo>
                      <a:pt x="85" y="20"/>
                      <a:pt x="85" y="19"/>
                      <a:pt x="85" y="19"/>
                    </a:cubicBezTo>
                    <a:cubicBezTo>
                      <a:pt x="85" y="17"/>
                      <a:pt x="86" y="16"/>
                      <a:pt x="87" y="16"/>
                    </a:cubicBezTo>
                    <a:lnTo>
                      <a:pt x="88" y="15"/>
                    </a:lnTo>
                    <a:close/>
                    <a:moveTo>
                      <a:pt x="96" y="113"/>
                    </a:moveTo>
                    <a:cubicBezTo>
                      <a:pt x="95" y="111"/>
                      <a:pt x="94" y="110"/>
                      <a:pt x="93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2" y="108"/>
                      <a:pt x="92" y="108"/>
                      <a:pt x="91" y="107"/>
                    </a:cubicBezTo>
                    <a:cubicBezTo>
                      <a:pt x="91" y="106"/>
                      <a:pt x="91" y="106"/>
                      <a:pt x="91" y="105"/>
                    </a:cubicBezTo>
                    <a:cubicBezTo>
                      <a:pt x="90" y="103"/>
                      <a:pt x="89" y="102"/>
                      <a:pt x="88" y="101"/>
                    </a:cubicBezTo>
                    <a:cubicBezTo>
                      <a:pt x="86" y="99"/>
                      <a:pt x="85" y="97"/>
                      <a:pt x="85" y="96"/>
                    </a:cubicBezTo>
                    <a:cubicBezTo>
                      <a:pt x="85" y="95"/>
                      <a:pt x="86" y="95"/>
                      <a:pt x="86" y="93"/>
                    </a:cubicBezTo>
                    <a:cubicBezTo>
                      <a:pt x="87" y="92"/>
                      <a:pt x="88" y="91"/>
                      <a:pt x="89" y="90"/>
                    </a:cubicBezTo>
                    <a:cubicBezTo>
                      <a:pt x="89" y="88"/>
                      <a:pt x="90" y="86"/>
                      <a:pt x="88" y="84"/>
                    </a:cubicBezTo>
                    <a:cubicBezTo>
                      <a:pt x="88" y="84"/>
                      <a:pt x="88" y="84"/>
                      <a:pt x="88" y="84"/>
                    </a:cubicBezTo>
                    <a:cubicBezTo>
                      <a:pt x="90" y="83"/>
                      <a:pt x="91" y="82"/>
                      <a:pt x="92" y="83"/>
                    </a:cubicBezTo>
                    <a:cubicBezTo>
                      <a:pt x="94" y="83"/>
                      <a:pt x="95" y="84"/>
                      <a:pt x="97" y="84"/>
                    </a:cubicBezTo>
                    <a:cubicBezTo>
                      <a:pt x="101" y="85"/>
                      <a:pt x="106" y="86"/>
                      <a:pt x="108" y="90"/>
                    </a:cubicBezTo>
                    <a:cubicBezTo>
                      <a:pt x="109" y="90"/>
                      <a:pt x="109" y="91"/>
                      <a:pt x="109" y="91"/>
                    </a:cubicBezTo>
                    <a:cubicBezTo>
                      <a:pt x="111" y="93"/>
                      <a:pt x="112" y="96"/>
                      <a:pt x="116" y="97"/>
                    </a:cubicBezTo>
                    <a:cubicBezTo>
                      <a:pt x="117" y="98"/>
                      <a:pt x="119" y="98"/>
                      <a:pt x="120" y="98"/>
                    </a:cubicBezTo>
                    <a:cubicBezTo>
                      <a:pt x="122" y="99"/>
                      <a:pt x="123" y="99"/>
                      <a:pt x="124" y="100"/>
                    </a:cubicBezTo>
                    <a:cubicBezTo>
                      <a:pt x="125" y="101"/>
                      <a:pt x="124" y="103"/>
                      <a:pt x="123" y="105"/>
                    </a:cubicBezTo>
                    <a:cubicBezTo>
                      <a:pt x="122" y="107"/>
                      <a:pt x="121" y="109"/>
                      <a:pt x="121" y="111"/>
                    </a:cubicBezTo>
                    <a:cubicBezTo>
                      <a:pt x="121" y="112"/>
                      <a:pt x="121" y="113"/>
                      <a:pt x="120" y="114"/>
                    </a:cubicBezTo>
                    <a:cubicBezTo>
                      <a:pt x="119" y="115"/>
                      <a:pt x="118" y="116"/>
                      <a:pt x="116" y="117"/>
                    </a:cubicBezTo>
                    <a:cubicBezTo>
                      <a:pt x="115" y="117"/>
                      <a:pt x="114" y="118"/>
                      <a:pt x="114" y="119"/>
                    </a:cubicBezTo>
                    <a:cubicBezTo>
                      <a:pt x="111" y="121"/>
                      <a:pt x="109" y="124"/>
                      <a:pt x="108" y="126"/>
                    </a:cubicBezTo>
                    <a:cubicBezTo>
                      <a:pt x="108" y="127"/>
                      <a:pt x="107" y="128"/>
                      <a:pt x="107" y="129"/>
                    </a:cubicBezTo>
                    <a:cubicBezTo>
                      <a:pt x="106" y="131"/>
                      <a:pt x="104" y="132"/>
                      <a:pt x="103" y="134"/>
                    </a:cubicBezTo>
                    <a:cubicBezTo>
                      <a:pt x="101" y="135"/>
                      <a:pt x="100" y="137"/>
                      <a:pt x="99" y="139"/>
                    </a:cubicBezTo>
                    <a:cubicBezTo>
                      <a:pt x="98" y="139"/>
                      <a:pt x="96" y="139"/>
                      <a:pt x="94" y="139"/>
                    </a:cubicBezTo>
                    <a:cubicBezTo>
                      <a:pt x="94" y="137"/>
                      <a:pt x="94" y="136"/>
                      <a:pt x="95" y="134"/>
                    </a:cubicBezTo>
                    <a:cubicBezTo>
                      <a:pt x="95" y="133"/>
                      <a:pt x="95" y="131"/>
                      <a:pt x="95" y="129"/>
                    </a:cubicBezTo>
                    <a:cubicBezTo>
                      <a:pt x="95" y="127"/>
                      <a:pt x="95" y="126"/>
                      <a:pt x="95" y="124"/>
                    </a:cubicBezTo>
                    <a:cubicBezTo>
                      <a:pt x="96" y="120"/>
                      <a:pt x="96" y="117"/>
                      <a:pt x="96" y="113"/>
                    </a:cubicBezTo>
                    <a:close/>
                    <a:moveTo>
                      <a:pt x="49" y="31"/>
                    </a:moveTo>
                    <a:cubicBezTo>
                      <a:pt x="49" y="30"/>
                      <a:pt x="49" y="29"/>
                      <a:pt x="48" y="29"/>
                    </a:cubicBezTo>
                    <a:cubicBezTo>
                      <a:pt x="48" y="28"/>
                      <a:pt x="48" y="28"/>
                      <a:pt x="48" y="27"/>
                    </a:cubicBezTo>
                    <a:cubicBezTo>
                      <a:pt x="48" y="26"/>
                      <a:pt x="48" y="25"/>
                      <a:pt x="48" y="23"/>
                    </a:cubicBezTo>
                    <a:cubicBezTo>
                      <a:pt x="48" y="23"/>
                      <a:pt x="47" y="23"/>
                      <a:pt x="47" y="23"/>
                    </a:cubicBezTo>
                    <a:cubicBezTo>
                      <a:pt x="58" y="13"/>
                      <a:pt x="71" y="7"/>
                      <a:pt x="86" y="7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87" y="8"/>
                      <a:pt x="87" y="8"/>
                      <a:pt x="87" y="9"/>
                    </a:cubicBezTo>
                    <a:cubicBezTo>
                      <a:pt x="87" y="9"/>
                      <a:pt x="86" y="9"/>
                      <a:pt x="85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1" y="12"/>
                      <a:pt x="80" y="15"/>
                      <a:pt x="79" y="18"/>
                    </a:cubicBezTo>
                    <a:cubicBezTo>
                      <a:pt x="79" y="18"/>
                      <a:pt x="79" y="19"/>
                      <a:pt x="79" y="20"/>
                    </a:cubicBezTo>
                    <a:cubicBezTo>
                      <a:pt x="79" y="21"/>
                      <a:pt x="78" y="23"/>
                      <a:pt x="78" y="25"/>
                    </a:cubicBezTo>
                    <a:cubicBezTo>
                      <a:pt x="79" y="26"/>
                      <a:pt x="80" y="27"/>
                      <a:pt x="81" y="27"/>
                    </a:cubicBezTo>
                    <a:cubicBezTo>
                      <a:pt x="82" y="27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4" y="27"/>
                      <a:pt x="84" y="29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4"/>
                      <a:pt x="87" y="35"/>
                      <a:pt x="89" y="35"/>
                    </a:cubicBezTo>
                    <a:cubicBezTo>
                      <a:pt x="92" y="35"/>
                      <a:pt x="94" y="32"/>
                      <a:pt x="94" y="32"/>
                    </a:cubicBezTo>
                    <a:cubicBezTo>
                      <a:pt x="94" y="31"/>
                      <a:pt x="94" y="30"/>
                      <a:pt x="94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7" y="27"/>
                      <a:pt x="97" y="25"/>
                      <a:pt x="97" y="24"/>
                    </a:cubicBezTo>
                    <a:cubicBezTo>
                      <a:pt x="97" y="24"/>
                      <a:pt x="97" y="23"/>
                      <a:pt x="97" y="23"/>
                    </a:cubicBezTo>
                    <a:cubicBezTo>
                      <a:pt x="97" y="23"/>
                      <a:pt x="97" y="22"/>
                      <a:pt x="97" y="21"/>
                    </a:cubicBezTo>
                    <a:cubicBezTo>
                      <a:pt x="97" y="20"/>
                      <a:pt x="97" y="18"/>
                      <a:pt x="98" y="17"/>
                    </a:cubicBezTo>
                    <a:cubicBezTo>
                      <a:pt x="98" y="17"/>
                      <a:pt x="99" y="18"/>
                      <a:pt x="99" y="19"/>
                    </a:cubicBezTo>
                    <a:cubicBezTo>
                      <a:pt x="99" y="21"/>
                      <a:pt x="99" y="22"/>
                      <a:pt x="100" y="23"/>
                    </a:cubicBezTo>
                    <a:cubicBezTo>
                      <a:pt x="100" y="24"/>
                      <a:pt x="101" y="25"/>
                      <a:pt x="102" y="25"/>
                    </a:cubicBezTo>
                    <a:cubicBezTo>
                      <a:pt x="103" y="25"/>
                      <a:pt x="104" y="25"/>
                      <a:pt x="105" y="24"/>
                    </a:cubicBezTo>
                    <a:cubicBezTo>
                      <a:pt x="105" y="25"/>
                      <a:pt x="105" y="25"/>
                      <a:pt x="105" y="26"/>
                    </a:cubicBezTo>
                    <a:cubicBezTo>
                      <a:pt x="105" y="28"/>
                      <a:pt x="106" y="28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30"/>
                      <a:pt x="107" y="30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2"/>
                      <a:pt x="106" y="32"/>
                      <a:pt x="104" y="31"/>
                    </a:cubicBezTo>
                    <a:cubicBezTo>
                      <a:pt x="102" y="31"/>
                      <a:pt x="100" y="31"/>
                      <a:pt x="98" y="32"/>
                    </a:cubicBezTo>
                    <a:cubicBezTo>
                      <a:pt x="97" y="33"/>
                      <a:pt x="97" y="34"/>
                      <a:pt x="97" y="36"/>
                    </a:cubicBezTo>
                    <a:cubicBezTo>
                      <a:pt x="96" y="37"/>
                      <a:pt x="97" y="37"/>
                      <a:pt x="97" y="38"/>
                    </a:cubicBezTo>
                    <a:cubicBezTo>
                      <a:pt x="98" y="38"/>
                      <a:pt x="98" y="39"/>
                      <a:pt x="99" y="39"/>
                    </a:cubicBezTo>
                    <a:cubicBezTo>
                      <a:pt x="98" y="39"/>
                      <a:pt x="97" y="39"/>
                      <a:pt x="96" y="40"/>
                    </a:cubicBezTo>
                    <a:cubicBezTo>
                      <a:pt x="96" y="41"/>
                      <a:pt x="95" y="41"/>
                      <a:pt x="95" y="42"/>
                    </a:cubicBezTo>
                    <a:cubicBezTo>
                      <a:pt x="94" y="43"/>
                      <a:pt x="94" y="43"/>
                      <a:pt x="93" y="44"/>
                    </a:cubicBezTo>
                    <a:cubicBezTo>
                      <a:pt x="93" y="44"/>
                      <a:pt x="92" y="44"/>
                      <a:pt x="92" y="44"/>
                    </a:cubicBezTo>
                    <a:cubicBezTo>
                      <a:pt x="90" y="45"/>
                      <a:pt x="89" y="45"/>
                      <a:pt x="88" y="46"/>
                    </a:cubicBezTo>
                    <a:cubicBezTo>
                      <a:pt x="87" y="48"/>
                      <a:pt x="87" y="49"/>
                      <a:pt x="87" y="51"/>
                    </a:cubicBezTo>
                    <a:cubicBezTo>
                      <a:pt x="87" y="51"/>
                      <a:pt x="87" y="51"/>
                      <a:pt x="87" y="52"/>
                    </a:cubicBezTo>
                    <a:cubicBezTo>
                      <a:pt x="86" y="53"/>
                      <a:pt x="86" y="53"/>
                      <a:pt x="84" y="54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2" y="55"/>
                      <a:pt x="81" y="56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76" y="57"/>
                      <a:pt x="73" y="57"/>
                      <a:pt x="70" y="58"/>
                    </a:cubicBezTo>
                    <a:cubicBezTo>
                      <a:pt x="67" y="60"/>
                      <a:pt x="63" y="64"/>
                      <a:pt x="62" y="68"/>
                    </a:cubicBezTo>
                    <a:cubicBezTo>
                      <a:pt x="62" y="70"/>
                      <a:pt x="62" y="71"/>
                      <a:pt x="63" y="72"/>
                    </a:cubicBezTo>
                    <a:cubicBezTo>
                      <a:pt x="62" y="72"/>
                      <a:pt x="61" y="72"/>
                      <a:pt x="61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61" y="70"/>
                      <a:pt x="61" y="69"/>
                      <a:pt x="60" y="68"/>
                    </a:cubicBezTo>
                    <a:cubicBezTo>
                      <a:pt x="60" y="67"/>
                      <a:pt x="59" y="66"/>
                      <a:pt x="59" y="65"/>
                    </a:cubicBezTo>
                    <a:cubicBezTo>
                      <a:pt x="58" y="65"/>
                      <a:pt x="58" y="64"/>
                      <a:pt x="58" y="64"/>
                    </a:cubicBezTo>
                    <a:cubicBezTo>
                      <a:pt x="56" y="61"/>
                      <a:pt x="55" y="59"/>
                      <a:pt x="54" y="56"/>
                    </a:cubicBezTo>
                    <a:cubicBezTo>
                      <a:pt x="54" y="55"/>
                      <a:pt x="52" y="54"/>
                      <a:pt x="51" y="54"/>
                    </a:cubicBezTo>
                    <a:cubicBezTo>
                      <a:pt x="51" y="54"/>
                      <a:pt x="50" y="54"/>
                      <a:pt x="50" y="55"/>
                    </a:cubicBezTo>
                    <a:cubicBezTo>
                      <a:pt x="50" y="54"/>
                      <a:pt x="49" y="54"/>
                      <a:pt x="49" y="53"/>
                    </a:cubicBezTo>
                    <a:cubicBezTo>
                      <a:pt x="49" y="53"/>
                      <a:pt x="49" y="53"/>
                      <a:pt x="48" y="52"/>
                    </a:cubicBezTo>
                    <a:cubicBezTo>
                      <a:pt x="48" y="52"/>
                      <a:pt x="47" y="51"/>
                      <a:pt x="47" y="50"/>
                    </a:cubicBezTo>
                    <a:cubicBezTo>
                      <a:pt x="45" y="47"/>
                      <a:pt x="46" y="43"/>
                      <a:pt x="47" y="39"/>
                    </a:cubicBezTo>
                    <a:cubicBezTo>
                      <a:pt x="48" y="38"/>
                      <a:pt x="48" y="36"/>
                      <a:pt x="49" y="34"/>
                    </a:cubicBezTo>
                    <a:cubicBezTo>
                      <a:pt x="49" y="33"/>
                      <a:pt x="49" y="32"/>
                      <a:pt x="49" y="31"/>
                    </a:cubicBezTo>
                    <a:close/>
                    <a:moveTo>
                      <a:pt x="46" y="62"/>
                    </a:moveTo>
                    <a:cubicBezTo>
                      <a:pt x="47" y="65"/>
                      <a:pt x="49" y="70"/>
                      <a:pt x="52" y="71"/>
                    </a:cubicBezTo>
                    <a:cubicBezTo>
                      <a:pt x="53" y="71"/>
                      <a:pt x="54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2"/>
                      <a:pt x="55" y="73"/>
                      <a:pt x="56" y="75"/>
                    </a:cubicBezTo>
                    <a:cubicBezTo>
                      <a:pt x="57" y="77"/>
                      <a:pt x="61" y="78"/>
                      <a:pt x="65" y="79"/>
                    </a:cubicBezTo>
                    <a:cubicBezTo>
                      <a:pt x="65" y="79"/>
                      <a:pt x="65" y="79"/>
                      <a:pt x="66" y="79"/>
                    </a:cubicBezTo>
                    <a:cubicBezTo>
                      <a:pt x="68" y="80"/>
                      <a:pt x="71" y="80"/>
                      <a:pt x="74" y="81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4" y="82"/>
                      <a:pt x="74" y="82"/>
                      <a:pt x="74" y="82"/>
                    </a:cubicBezTo>
                    <a:cubicBezTo>
                      <a:pt x="74" y="83"/>
                      <a:pt x="75" y="83"/>
                      <a:pt x="75" y="83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6" y="85"/>
                      <a:pt x="77" y="87"/>
                      <a:pt x="79" y="88"/>
                    </a:cubicBezTo>
                    <a:cubicBezTo>
                      <a:pt x="80" y="88"/>
                      <a:pt x="82" y="88"/>
                      <a:pt x="83" y="88"/>
                    </a:cubicBezTo>
                    <a:cubicBezTo>
                      <a:pt x="83" y="89"/>
                      <a:pt x="82" y="89"/>
                      <a:pt x="82" y="90"/>
                    </a:cubicBezTo>
                    <a:cubicBezTo>
                      <a:pt x="80" y="91"/>
                      <a:pt x="79" y="93"/>
                      <a:pt x="79" y="96"/>
                    </a:cubicBezTo>
                    <a:cubicBezTo>
                      <a:pt x="79" y="100"/>
                      <a:pt x="81" y="102"/>
                      <a:pt x="83" y="104"/>
                    </a:cubicBezTo>
                    <a:cubicBezTo>
                      <a:pt x="84" y="105"/>
                      <a:pt x="85" y="106"/>
                      <a:pt x="85" y="107"/>
                    </a:cubicBezTo>
                    <a:cubicBezTo>
                      <a:pt x="85" y="108"/>
                      <a:pt x="86" y="108"/>
                      <a:pt x="86" y="109"/>
                    </a:cubicBezTo>
                    <a:cubicBezTo>
                      <a:pt x="86" y="110"/>
                      <a:pt x="86" y="111"/>
                      <a:pt x="87" y="112"/>
                    </a:cubicBezTo>
                    <a:cubicBezTo>
                      <a:pt x="88" y="113"/>
                      <a:pt x="89" y="114"/>
                      <a:pt x="89" y="114"/>
                    </a:cubicBezTo>
                    <a:cubicBezTo>
                      <a:pt x="90" y="114"/>
                      <a:pt x="90" y="114"/>
                      <a:pt x="90" y="114"/>
                    </a:cubicBezTo>
                    <a:cubicBezTo>
                      <a:pt x="90" y="117"/>
                      <a:pt x="90" y="120"/>
                      <a:pt x="89" y="123"/>
                    </a:cubicBezTo>
                    <a:cubicBezTo>
                      <a:pt x="89" y="125"/>
                      <a:pt x="89" y="127"/>
                      <a:pt x="89" y="129"/>
                    </a:cubicBezTo>
                    <a:cubicBezTo>
                      <a:pt x="89" y="131"/>
                      <a:pt x="89" y="132"/>
                      <a:pt x="89" y="134"/>
                    </a:cubicBezTo>
                    <a:cubicBezTo>
                      <a:pt x="88" y="135"/>
                      <a:pt x="88" y="137"/>
                      <a:pt x="88" y="139"/>
                    </a:cubicBezTo>
                    <a:cubicBezTo>
                      <a:pt x="53" y="138"/>
                      <a:pt x="24" y="109"/>
                      <a:pt x="24" y="73"/>
                    </a:cubicBezTo>
                    <a:cubicBezTo>
                      <a:pt x="24" y="55"/>
                      <a:pt x="31" y="39"/>
                      <a:pt x="42" y="28"/>
                    </a:cubicBezTo>
                    <a:cubicBezTo>
                      <a:pt x="42" y="28"/>
                      <a:pt x="42" y="29"/>
                      <a:pt x="42" y="30"/>
                    </a:cubicBezTo>
                    <a:cubicBezTo>
                      <a:pt x="42" y="31"/>
                      <a:pt x="43" y="31"/>
                      <a:pt x="43" y="32"/>
                    </a:cubicBezTo>
                    <a:cubicBezTo>
                      <a:pt x="43" y="32"/>
                      <a:pt x="43" y="33"/>
                      <a:pt x="43" y="33"/>
                    </a:cubicBezTo>
                    <a:cubicBezTo>
                      <a:pt x="42" y="35"/>
                      <a:pt x="42" y="36"/>
                      <a:pt x="42" y="38"/>
                    </a:cubicBezTo>
                    <a:cubicBezTo>
                      <a:pt x="40" y="43"/>
                      <a:pt x="39" y="48"/>
                      <a:pt x="42" y="53"/>
                    </a:cubicBezTo>
                    <a:cubicBezTo>
                      <a:pt x="42" y="54"/>
                      <a:pt x="43" y="55"/>
                      <a:pt x="44" y="56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5" y="57"/>
                      <a:pt x="45" y="58"/>
                      <a:pt x="45" y="59"/>
                    </a:cubicBezTo>
                    <a:cubicBezTo>
                      <a:pt x="45" y="60"/>
                      <a:pt x="46" y="60"/>
                      <a:pt x="46" y="61"/>
                    </a:cubicBezTo>
                    <a:cubicBezTo>
                      <a:pt x="46" y="61"/>
                      <a:pt x="46" y="62"/>
                      <a:pt x="46" y="62"/>
                    </a:cubicBezTo>
                    <a:close/>
                    <a:moveTo>
                      <a:pt x="99" y="180"/>
                    </a:moveTo>
                    <a:cubicBezTo>
                      <a:pt x="100" y="180"/>
                      <a:pt x="101" y="181"/>
                      <a:pt x="102" y="181"/>
                    </a:cubicBezTo>
                    <a:cubicBezTo>
                      <a:pt x="102" y="181"/>
                      <a:pt x="102" y="181"/>
                      <a:pt x="102" y="181"/>
                    </a:cubicBezTo>
                    <a:cubicBezTo>
                      <a:pt x="105" y="182"/>
                      <a:pt x="108" y="184"/>
                      <a:pt x="111" y="185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5" y="188"/>
                      <a:pt x="115" y="189"/>
                      <a:pt x="115" y="189"/>
                    </a:cubicBezTo>
                    <a:cubicBezTo>
                      <a:pt x="115" y="191"/>
                      <a:pt x="114" y="193"/>
                      <a:pt x="107" y="194"/>
                    </a:cubicBezTo>
                    <a:cubicBezTo>
                      <a:pt x="104" y="195"/>
                      <a:pt x="100" y="196"/>
                      <a:pt x="96" y="196"/>
                    </a:cubicBezTo>
                    <a:cubicBezTo>
                      <a:pt x="92" y="197"/>
                      <a:pt x="88" y="197"/>
                      <a:pt x="85" y="197"/>
                    </a:cubicBezTo>
                    <a:cubicBezTo>
                      <a:pt x="83" y="197"/>
                      <a:pt x="83" y="197"/>
                      <a:pt x="83" y="197"/>
                    </a:cubicBezTo>
                    <a:cubicBezTo>
                      <a:pt x="80" y="197"/>
                      <a:pt x="80" y="197"/>
                      <a:pt x="80" y="197"/>
                    </a:cubicBezTo>
                    <a:cubicBezTo>
                      <a:pt x="77" y="197"/>
                      <a:pt x="73" y="197"/>
                      <a:pt x="69" y="196"/>
                    </a:cubicBezTo>
                    <a:cubicBezTo>
                      <a:pt x="65" y="196"/>
                      <a:pt x="61" y="195"/>
                      <a:pt x="58" y="194"/>
                    </a:cubicBezTo>
                    <a:cubicBezTo>
                      <a:pt x="51" y="193"/>
                      <a:pt x="50" y="191"/>
                      <a:pt x="50" y="189"/>
                    </a:cubicBezTo>
                    <a:cubicBezTo>
                      <a:pt x="50" y="188"/>
                      <a:pt x="50" y="187"/>
                      <a:pt x="51" y="187"/>
                    </a:cubicBezTo>
                    <a:cubicBezTo>
                      <a:pt x="53" y="186"/>
                      <a:pt x="53" y="186"/>
                      <a:pt x="53" y="186"/>
                    </a:cubicBezTo>
                    <a:cubicBezTo>
                      <a:pt x="53" y="186"/>
                      <a:pt x="54" y="185"/>
                      <a:pt x="54" y="185"/>
                    </a:cubicBezTo>
                    <a:cubicBezTo>
                      <a:pt x="57" y="183"/>
                      <a:pt x="60" y="182"/>
                      <a:pt x="63" y="181"/>
                    </a:cubicBezTo>
                    <a:cubicBezTo>
                      <a:pt x="67" y="180"/>
                      <a:pt x="67" y="180"/>
                      <a:pt x="67" y="180"/>
                    </a:cubicBezTo>
                    <a:cubicBezTo>
                      <a:pt x="73" y="177"/>
                      <a:pt x="77" y="176"/>
                      <a:pt x="77" y="172"/>
                    </a:cubicBezTo>
                    <a:cubicBezTo>
                      <a:pt x="77" y="171"/>
                      <a:pt x="77" y="163"/>
                      <a:pt x="77" y="160"/>
                    </a:cubicBezTo>
                    <a:cubicBezTo>
                      <a:pt x="81" y="160"/>
                      <a:pt x="84" y="160"/>
                      <a:pt x="88" y="161"/>
                    </a:cubicBezTo>
                    <a:cubicBezTo>
                      <a:pt x="88" y="164"/>
                      <a:pt x="88" y="171"/>
                      <a:pt x="88" y="172"/>
                    </a:cubicBezTo>
                    <a:cubicBezTo>
                      <a:pt x="88" y="176"/>
                      <a:pt x="93" y="178"/>
                      <a:pt x="99" y="180"/>
                    </a:cubicBezTo>
                    <a:close/>
                    <a:moveTo>
                      <a:pt x="24" y="120"/>
                    </a:moveTo>
                    <a:cubicBezTo>
                      <a:pt x="11" y="102"/>
                      <a:pt x="6" y="80"/>
                      <a:pt x="10" y="59"/>
                    </a:cubicBezTo>
                    <a:cubicBezTo>
                      <a:pt x="13" y="38"/>
                      <a:pt x="24" y="20"/>
                      <a:pt x="41" y="8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29" y="30"/>
                      <a:pt x="18" y="50"/>
                      <a:pt x="18" y="73"/>
                    </a:cubicBezTo>
                    <a:cubicBezTo>
                      <a:pt x="18" y="113"/>
                      <a:pt x="51" y="145"/>
                      <a:pt x="91" y="145"/>
                    </a:cubicBezTo>
                    <a:cubicBezTo>
                      <a:pt x="94" y="145"/>
                      <a:pt x="97" y="145"/>
                      <a:pt x="101" y="144"/>
                    </a:cubicBezTo>
                    <a:cubicBezTo>
                      <a:pt x="101" y="144"/>
                      <a:pt x="101" y="144"/>
                      <a:pt x="101" y="144"/>
                    </a:cubicBezTo>
                    <a:cubicBezTo>
                      <a:pt x="101" y="144"/>
                      <a:pt x="101" y="144"/>
                      <a:pt x="101" y="144"/>
                    </a:cubicBezTo>
                    <a:cubicBezTo>
                      <a:pt x="112" y="143"/>
                      <a:pt x="122" y="139"/>
                      <a:pt x="130" y="133"/>
                    </a:cubicBezTo>
                    <a:cubicBezTo>
                      <a:pt x="136" y="141"/>
                      <a:pt x="136" y="141"/>
                      <a:pt x="136" y="141"/>
                    </a:cubicBezTo>
                    <a:cubicBezTo>
                      <a:pt x="99" y="165"/>
                      <a:pt x="49" y="156"/>
                      <a:pt x="24" y="12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40"/>
              <p:cNvSpPr>
                <a:spLocks noEditPoints="1"/>
              </p:cNvSpPr>
              <p:nvPr/>
            </p:nvSpPr>
            <p:spPr bwMode="auto">
              <a:xfrm>
                <a:off x="2263" y="5813"/>
                <a:ext cx="312" cy="480"/>
              </a:xfrm>
              <a:custGeom>
                <a:avLst/>
                <a:gdLst>
                  <a:gd name="T0" fmla="*/ 50 w 132"/>
                  <a:gd name="T1" fmla="*/ 17 h 203"/>
                  <a:gd name="T2" fmla="*/ 47 w 132"/>
                  <a:gd name="T3" fmla="*/ 40 h 203"/>
                  <a:gd name="T4" fmla="*/ 42 w 132"/>
                  <a:gd name="T5" fmla="*/ 37 h 203"/>
                  <a:gd name="T6" fmla="*/ 33 w 132"/>
                  <a:gd name="T7" fmla="*/ 9 h 203"/>
                  <a:gd name="T8" fmla="*/ 25 w 132"/>
                  <a:gd name="T9" fmla="*/ 37 h 203"/>
                  <a:gd name="T10" fmla="*/ 20 w 132"/>
                  <a:gd name="T11" fmla="*/ 40 h 203"/>
                  <a:gd name="T12" fmla="*/ 17 w 132"/>
                  <a:gd name="T13" fmla="*/ 17 h 203"/>
                  <a:gd name="T14" fmla="*/ 0 w 132"/>
                  <a:gd name="T15" fmla="*/ 17 h 203"/>
                  <a:gd name="T16" fmla="*/ 20 w 132"/>
                  <a:gd name="T17" fmla="*/ 86 h 203"/>
                  <a:gd name="T18" fmla="*/ 33 w 132"/>
                  <a:gd name="T19" fmla="*/ 203 h 203"/>
                  <a:gd name="T20" fmla="*/ 47 w 132"/>
                  <a:gd name="T21" fmla="*/ 86 h 203"/>
                  <a:gd name="T22" fmla="*/ 67 w 132"/>
                  <a:gd name="T23" fmla="*/ 17 h 203"/>
                  <a:gd name="T24" fmla="*/ 61 w 132"/>
                  <a:gd name="T25" fmla="*/ 59 h 203"/>
                  <a:gd name="T26" fmla="*/ 41 w 132"/>
                  <a:gd name="T27" fmla="*/ 84 h 203"/>
                  <a:gd name="T28" fmla="*/ 33 w 132"/>
                  <a:gd name="T29" fmla="*/ 197 h 203"/>
                  <a:gd name="T30" fmla="*/ 26 w 132"/>
                  <a:gd name="T31" fmla="*/ 84 h 203"/>
                  <a:gd name="T32" fmla="*/ 6 w 132"/>
                  <a:gd name="T33" fmla="*/ 59 h 203"/>
                  <a:gd name="T34" fmla="*/ 9 w 132"/>
                  <a:gd name="T35" fmla="*/ 15 h 203"/>
                  <a:gd name="T36" fmla="*/ 11 w 132"/>
                  <a:gd name="T37" fmla="*/ 37 h 203"/>
                  <a:gd name="T38" fmla="*/ 22 w 132"/>
                  <a:gd name="T39" fmla="*/ 46 h 203"/>
                  <a:gd name="T40" fmla="*/ 31 w 132"/>
                  <a:gd name="T41" fmla="*/ 17 h 203"/>
                  <a:gd name="T42" fmla="*/ 36 w 132"/>
                  <a:gd name="T43" fmla="*/ 17 h 203"/>
                  <a:gd name="T44" fmla="*/ 45 w 132"/>
                  <a:gd name="T45" fmla="*/ 46 h 203"/>
                  <a:gd name="T46" fmla="*/ 56 w 132"/>
                  <a:gd name="T47" fmla="*/ 37 h 203"/>
                  <a:gd name="T48" fmla="*/ 58 w 132"/>
                  <a:gd name="T49" fmla="*/ 15 h 203"/>
                  <a:gd name="T50" fmla="*/ 61 w 132"/>
                  <a:gd name="T51" fmla="*/ 59 h 203"/>
                  <a:gd name="T52" fmla="*/ 98 w 132"/>
                  <a:gd name="T53" fmla="*/ 0 h 203"/>
                  <a:gd name="T54" fmla="*/ 85 w 132"/>
                  <a:gd name="T55" fmla="*/ 188 h 203"/>
                  <a:gd name="T56" fmla="*/ 112 w 132"/>
                  <a:gd name="T57" fmla="*/ 188 h 203"/>
                  <a:gd name="T58" fmla="*/ 128 w 132"/>
                  <a:gd name="T59" fmla="*/ 120 h 203"/>
                  <a:gd name="T60" fmla="*/ 103 w 132"/>
                  <a:gd name="T61" fmla="*/ 1 h 203"/>
                  <a:gd name="T62" fmla="*/ 112 w 132"/>
                  <a:gd name="T63" fmla="*/ 119 h 203"/>
                  <a:gd name="T64" fmla="*/ 107 w 132"/>
                  <a:gd name="T65" fmla="*/ 120 h 203"/>
                  <a:gd name="T66" fmla="*/ 106 w 132"/>
                  <a:gd name="T67" fmla="*/ 188 h 203"/>
                  <a:gd name="T68" fmla="*/ 91 w 132"/>
                  <a:gd name="T69" fmla="*/ 188 h 203"/>
                  <a:gd name="T70" fmla="*/ 98 w 132"/>
                  <a:gd name="T71" fmla="*/ 6 h 203"/>
                  <a:gd name="T72" fmla="*/ 125 w 132"/>
                  <a:gd name="T73" fmla="*/ 109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2" h="203">
                    <a:moveTo>
                      <a:pt x="58" y="9"/>
                    </a:moveTo>
                    <a:cubicBezTo>
                      <a:pt x="54" y="9"/>
                      <a:pt x="50" y="12"/>
                      <a:pt x="50" y="17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50" y="39"/>
                      <a:pt x="48" y="40"/>
                      <a:pt x="47" y="40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3" y="40"/>
                      <a:pt x="42" y="39"/>
                      <a:pt x="42" y="3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2"/>
                      <a:pt x="38" y="9"/>
                      <a:pt x="33" y="9"/>
                    </a:cubicBezTo>
                    <a:cubicBezTo>
                      <a:pt x="29" y="9"/>
                      <a:pt x="25" y="12"/>
                      <a:pt x="25" y="1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9"/>
                      <a:pt x="24" y="40"/>
                      <a:pt x="22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7" y="39"/>
                      <a:pt x="17" y="3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2"/>
                      <a:pt x="13" y="9"/>
                      <a:pt x="9" y="9"/>
                    </a:cubicBezTo>
                    <a:cubicBezTo>
                      <a:pt x="4" y="9"/>
                      <a:pt x="0" y="12"/>
                      <a:pt x="0" y="17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72"/>
                      <a:pt x="8" y="83"/>
                      <a:pt x="20" y="86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0" y="196"/>
                      <a:pt x="26" y="203"/>
                      <a:pt x="33" y="203"/>
                    </a:cubicBezTo>
                    <a:cubicBezTo>
                      <a:pt x="41" y="203"/>
                      <a:pt x="47" y="196"/>
                      <a:pt x="47" y="188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59" y="83"/>
                      <a:pt x="67" y="72"/>
                      <a:pt x="67" y="59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2"/>
                      <a:pt x="63" y="9"/>
                      <a:pt x="58" y="9"/>
                    </a:cubicBezTo>
                    <a:close/>
                    <a:moveTo>
                      <a:pt x="61" y="59"/>
                    </a:moveTo>
                    <a:cubicBezTo>
                      <a:pt x="61" y="70"/>
                      <a:pt x="54" y="79"/>
                      <a:pt x="43" y="81"/>
                    </a:cubicBezTo>
                    <a:cubicBezTo>
                      <a:pt x="42" y="81"/>
                      <a:pt x="41" y="82"/>
                      <a:pt x="41" y="84"/>
                    </a:cubicBezTo>
                    <a:cubicBezTo>
                      <a:pt x="41" y="188"/>
                      <a:pt x="41" y="188"/>
                      <a:pt x="41" y="188"/>
                    </a:cubicBezTo>
                    <a:cubicBezTo>
                      <a:pt x="41" y="193"/>
                      <a:pt x="38" y="197"/>
                      <a:pt x="33" y="197"/>
                    </a:cubicBezTo>
                    <a:cubicBezTo>
                      <a:pt x="29" y="197"/>
                      <a:pt x="26" y="193"/>
                      <a:pt x="26" y="188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6" y="82"/>
                      <a:pt x="25" y="81"/>
                      <a:pt x="23" y="81"/>
                    </a:cubicBezTo>
                    <a:cubicBezTo>
                      <a:pt x="13" y="79"/>
                      <a:pt x="6" y="70"/>
                      <a:pt x="6" y="5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6"/>
                      <a:pt x="7" y="15"/>
                      <a:pt x="9" y="15"/>
                    </a:cubicBezTo>
                    <a:cubicBezTo>
                      <a:pt x="10" y="15"/>
                      <a:pt x="11" y="16"/>
                      <a:pt x="11" y="1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42"/>
                      <a:pt x="15" y="46"/>
                      <a:pt x="20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7" y="46"/>
                      <a:pt x="31" y="42"/>
                      <a:pt x="31" y="3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6"/>
                      <a:pt x="32" y="15"/>
                      <a:pt x="33" y="15"/>
                    </a:cubicBezTo>
                    <a:cubicBezTo>
                      <a:pt x="35" y="15"/>
                      <a:pt x="36" y="16"/>
                      <a:pt x="36" y="17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42"/>
                      <a:pt x="40" y="46"/>
                      <a:pt x="45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52" y="46"/>
                      <a:pt x="56" y="42"/>
                      <a:pt x="56" y="37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6" y="16"/>
                      <a:pt x="57" y="15"/>
                      <a:pt x="58" y="15"/>
                    </a:cubicBezTo>
                    <a:cubicBezTo>
                      <a:pt x="60" y="15"/>
                      <a:pt x="61" y="16"/>
                      <a:pt x="61" y="17"/>
                    </a:cubicBezTo>
                    <a:lnTo>
                      <a:pt x="61" y="59"/>
                    </a:lnTo>
                    <a:close/>
                    <a:moveTo>
                      <a:pt x="103" y="1"/>
                    </a:moveTo>
                    <a:cubicBezTo>
                      <a:pt x="101" y="1"/>
                      <a:pt x="100" y="0"/>
                      <a:pt x="98" y="0"/>
                    </a:cubicBezTo>
                    <a:cubicBezTo>
                      <a:pt x="91" y="0"/>
                      <a:pt x="85" y="7"/>
                      <a:pt x="85" y="15"/>
                    </a:cubicBezTo>
                    <a:cubicBezTo>
                      <a:pt x="85" y="188"/>
                      <a:pt x="85" y="188"/>
                      <a:pt x="85" y="188"/>
                    </a:cubicBezTo>
                    <a:cubicBezTo>
                      <a:pt x="85" y="196"/>
                      <a:pt x="91" y="203"/>
                      <a:pt x="98" y="203"/>
                    </a:cubicBezTo>
                    <a:cubicBezTo>
                      <a:pt x="106" y="203"/>
                      <a:pt x="112" y="196"/>
                      <a:pt x="112" y="188"/>
                    </a:cubicBezTo>
                    <a:cubicBezTo>
                      <a:pt x="112" y="125"/>
                      <a:pt x="112" y="125"/>
                      <a:pt x="112" y="125"/>
                    </a:cubicBezTo>
                    <a:cubicBezTo>
                      <a:pt x="119" y="125"/>
                      <a:pt x="125" y="123"/>
                      <a:pt x="128" y="120"/>
                    </a:cubicBezTo>
                    <a:cubicBezTo>
                      <a:pt x="131" y="117"/>
                      <a:pt x="132" y="113"/>
                      <a:pt x="131" y="109"/>
                    </a:cubicBezTo>
                    <a:cubicBezTo>
                      <a:pt x="126" y="20"/>
                      <a:pt x="111" y="3"/>
                      <a:pt x="103" y="1"/>
                    </a:cubicBezTo>
                    <a:close/>
                    <a:moveTo>
                      <a:pt x="124" y="115"/>
                    </a:moveTo>
                    <a:cubicBezTo>
                      <a:pt x="121" y="118"/>
                      <a:pt x="116" y="119"/>
                      <a:pt x="112" y="119"/>
                    </a:cubicBezTo>
                    <a:cubicBezTo>
                      <a:pt x="111" y="119"/>
                      <a:pt x="110" y="119"/>
                      <a:pt x="109" y="119"/>
                    </a:cubicBezTo>
                    <a:cubicBezTo>
                      <a:pt x="108" y="119"/>
                      <a:pt x="107" y="119"/>
                      <a:pt x="107" y="120"/>
                    </a:cubicBezTo>
                    <a:cubicBezTo>
                      <a:pt x="106" y="120"/>
                      <a:pt x="106" y="121"/>
                      <a:pt x="106" y="122"/>
                    </a:cubicBezTo>
                    <a:cubicBezTo>
                      <a:pt x="106" y="188"/>
                      <a:pt x="106" y="188"/>
                      <a:pt x="106" y="188"/>
                    </a:cubicBezTo>
                    <a:cubicBezTo>
                      <a:pt x="106" y="193"/>
                      <a:pt x="102" y="197"/>
                      <a:pt x="98" y="197"/>
                    </a:cubicBezTo>
                    <a:cubicBezTo>
                      <a:pt x="94" y="197"/>
                      <a:pt x="91" y="193"/>
                      <a:pt x="91" y="188"/>
                    </a:cubicBezTo>
                    <a:cubicBezTo>
                      <a:pt x="91" y="15"/>
                      <a:pt x="91" y="15"/>
                      <a:pt x="91" y="15"/>
                    </a:cubicBezTo>
                    <a:cubicBezTo>
                      <a:pt x="91" y="10"/>
                      <a:pt x="94" y="6"/>
                      <a:pt x="98" y="6"/>
                    </a:cubicBezTo>
                    <a:cubicBezTo>
                      <a:pt x="99" y="6"/>
                      <a:pt x="100" y="6"/>
                      <a:pt x="101" y="7"/>
                    </a:cubicBezTo>
                    <a:cubicBezTo>
                      <a:pt x="103" y="7"/>
                      <a:pt x="120" y="15"/>
                      <a:pt x="125" y="109"/>
                    </a:cubicBezTo>
                    <a:cubicBezTo>
                      <a:pt x="126" y="112"/>
                      <a:pt x="125" y="114"/>
                      <a:pt x="124" y="11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41"/>
              <p:cNvSpPr>
                <a:spLocks noEditPoints="1"/>
              </p:cNvSpPr>
              <p:nvPr/>
            </p:nvSpPr>
            <p:spPr bwMode="auto">
              <a:xfrm>
                <a:off x="1542" y="5853"/>
                <a:ext cx="324" cy="402"/>
              </a:xfrm>
              <a:custGeom>
                <a:avLst/>
                <a:gdLst>
                  <a:gd name="T0" fmla="*/ 76 w 137"/>
                  <a:gd name="T1" fmla="*/ 152 h 170"/>
                  <a:gd name="T2" fmla="*/ 73 w 137"/>
                  <a:gd name="T3" fmla="*/ 154 h 170"/>
                  <a:gd name="T4" fmla="*/ 76 w 137"/>
                  <a:gd name="T5" fmla="*/ 158 h 170"/>
                  <a:gd name="T6" fmla="*/ 105 w 137"/>
                  <a:gd name="T7" fmla="*/ 161 h 170"/>
                  <a:gd name="T8" fmla="*/ 69 w 137"/>
                  <a:gd name="T9" fmla="*/ 164 h 170"/>
                  <a:gd name="T10" fmla="*/ 32 w 137"/>
                  <a:gd name="T11" fmla="*/ 161 h 170"/>
                  <a:gd name="T12" fmla="*/ 61 w 137"/>
                  <a:gd name="T13" fmla="*/ 158 h 170"/>
                  <a:gd name="T14" fmla="*/ 64 w 137"/>
                  <a:gd name="T15" fmla="*/ 154 h 170"/>
                  <a:gd name="T16" fmla="*/ 61 w 137"/>
                  <a:gd name="T17" fmla="*/ 152 h 170"/>
                  <a:gd name="T18" fmla="*/ 23 w 137"/>
                  <a:gd name="T19" fmla="*/ 161 h 170"/>
                  <a:gd name="T20" fmla="*/ 69 w 137"/>
                  <a:gd name="T21" fmla="*/ 170 h 170"/>
                  <a:gd name="T22" fmla="*/ 114 w 137"/>
                  <a:gd name="T23" fmla="*/ 161 h 170"/>
                  <a:gd name="T24" fmla="*/ 76 w 137"/>
                  <a:gd name="T25" fmla="*/ 152 h 170"/>
                  <a:gd name="T26" fmla="*/ 137 w 137"/>
                  <a:gd name="T27" fmla="*/ 1 h 170"/>
                  <a:gd name="T28" fmla="*/ 134 w 137"/>
                  <a:gd name="T29" fmla="*/ 0 h 170"/>
                  <a:gd name="T30" fmla="*/ 3 w 137"/>
                  <a:gd name="T31" fmla="*/ 0 h 170"/>
                  <a:gd name="T32" fmla="*/ 0 w 137"/>
                  <a:gd name="T33" fmla="*/ 1 h 170"/>
                  <a:gd name="T34" fmla="*/ 1 w 137"/>
                  <a:gd name="T35" fmla="*/ 4 h 170"/>
                  <a:gd name="T36" fmla="*/ 66 w 137"/>
                  <a:gd name="T37" fmla="*/ 98 h 170"/>
                  <a:gd name="T38" fmla="*/ 66 w 137"/>
                  <a:gd name="T39" fmla="*/ 159 h 170"/>
                  <a:gd name="T40" fmla="*/ 69 w 137"/>
                  <a:gd name="T41" fmla="*/ 162 h 170"/>
                  <a:gd name="T42" fmla="*/ 72 w 137"/>
                  <a:gd name="T43" fmla="*/ 159 h 170"/>
                  <a:gd name="T44" fmla="*/ 72 w 137"/>
                  <a:gd name="T45" fmla="*/ 98 h 170"/>
                  <a:gd name="T46" fmla="*/ 137 w 137"/>
                  <a:gd name="T47" fmla="*/ 4 h 170"/>
                  <a:gd name="T48" fmla="*/ 137 w 137"/>
                  <a:gd name="T49" fmla="*/ 1 h 170"/>
                  <a:gd name="T50" fmla="*/ 69 w 137"/>
                  <a:gd name="T51" fmla="*/ 91 h 170"/>
                  <a:gd name="T52" fmla="*/ 26 w 137"/>
                  <a:gd name="T53" fmla="*/ 30 h 170"/>
                  <a:gd name="T54" fmla="*/ 64 w 137"/>
                  <a:gd name="T55" fmla="*/ 33 h 170"/>
                  <a:gd name="T56" fmla="*/ 92 w 137"/>
                  <a:gd name="T57" fmla="*/ 36 h 170"/>
                  <a:gd name="T58" fmla="*/ 109 w 137"/>
                  <a:gd name="T59" fmla="*/ 34 h 170"/>
                  <a:gd name="T60" fmla="*/ 69 w 137"/>
                  <a:gd name="T61" fmla="*/ 91 h 170"/>
                  <a:gd name="T62" fmla="*/ 115 w 137"/>
                  <a:gd name="T63" fmla="*/ 25 h 170"/>
                  <a:gd name="T64" fmla="*/ 65 w 137"/>
                  <a:gd name="T65" fmla="*/ 27 h 170"/>
                  <a:gd name="T66" fmla="*/ 22 w 137"/>
                  <a:gd name="T67" fmla="*/ 25 h 170"/>
                  <a:gd name="T68" fmla="*/ 9 w 137"/>
                  <a:gd name="T69" fmla="*/ 6 h 170"/>
                  <a:gd name="T70" fmla="*/ 128 w 137"/>
                  <a:gd name="T71" fmla="*/ 6 h 170"/>
                  <a:gd name="T72" fmla="*/ 115 w 137"/>
                  <a:gd name="T73" fmla="*/ 2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7" h="170">
                    <a:moveTo>
                      <a:pt x="76" y="152"/>
                    </a:moveTo>
                    <a:cubicBezTo>
                      <a:pt x="75" y="152"/>
                      <a:pt x="73" y="153"/>
                      <a:pt x="73" y="154"/>
                    </a:cubicBezTo>
                    <a:cubicBezTo>
                      <a:pt x="73" y="156"/>
                      <a:pt x="74" y="157"/>
                      <a:pt x="76" y="158"/>
                    </a:cubicBezTo>
                    <a:cubicBezTo>
                      <a:pt x="91" y="158"/>
                      <a:pt x="101" y="159"/>
                      <a:pt x="105" y="161"/>
                    </a:cubicBezTo>
                    <a:cubicBezTo>
                      <a:pt x="100" y="162"/>
                      <a:pt x="87" y="164"/>
                      <a:pt x="69" y="164"/>
                    </a:cubicBezTo>
                    <a:cubicBezTo>
                      <a:pt x="50" y="164"/>
                      <a:pt x="37" y="162"/>
                      <a:pt x="32" y="161"/>
                    </a:cubicBezTo>
                    <a:cubicBezTo>
                      <a:pt x="36" y="159"/>
                      <a:pt x="46" y="158"/>
                      <a:pt x="61" y="158"/>
                    </a:cubicBezTo>
                    <a:cubicBezTo>
                      <a:pt x="63" y="157"/>
                      <a:pt x="64" y="156"/>
                      <a:pt x="64" y="154"/>
                    </a:cubicBezTo>
                    <a:cubicBezTo>
                      <a:pt x="64" y="153"/>
                      <a:pt x="62" y="152"/>
                      <a:pt x="61" y="152"/>
                    </a:cubicBezTo>
                    <a:cubicBezTo>
                      <a:pt x="23" y="153"/>
                      <a:pt x="23" y="159"/>
                      <a:pt x="23" y="161"/>
                    </a:cubicBezTo>
                    <a:cubicBezTo>
                      <a:pt x="23" y="169"/>
                      <a:pt x="51" y="170"/>
                      <a:pt x="69" y="170"/>
                    </a:cubicBezTo>
                    <a:cubicBezTo>
                      <a:pt x="86" y="170"/>
                      <a:pt x="114" y="169"/>
                      <a:pt x="114" y="161"/>
                    </a:cubicBezTo>
                    <a:cubicBezTo>
                      <a:pt x="114" y="159"/>
                      <a:pt x="114" y="153"/>
                      <a:pt x="76" y="152"/>
                    </a:cubicBezTo>
                    <a:close/>
                    <a:moveTo>
                      <a:pt x="137" y="1"/>
                    </a:moveTo>
                    <a:cubicBezTo>
                      <a:pt x="136" y="0"/>
                      <a:pt x="135" y="0"/>
                      <a:pt x="13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66" y="159"/>
                      <a:pt x="66" y="159"/>
                      <a:pt x="66" y="159"/>
                    </a:cubicBezTo>
                    <a:cubicBezTo>
                      <a:pt x="66" y="161"/>
                      <a:pt x="67" y="162"/>
                      <a:pt x="69" y="162"/>
                    </a:cubicBezTo>
                    <a:cubicBezTo>
                      <a:pt x="70" y="162"/>
                      <a:pt x="72" y="161"/>
                      <a:pt x="72" y="159"/>
                    </a:cubicBezTo>
                    <a:cubicBezTo>
                      <a:pt x="72" y="98"/>
                      <a:pt x="72" y="98"/>
                      <a:pt x="72" y="98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3"/>
                      <a:pt x="137" y="2"/>
                      <a:pt x="137" y="1"/>
                    </a:cubicBezTo>
                    <a:close/>
                    <a:moveTo>
                      <a:pt x="69" y="91"/>
                    </a:moveTo>
                    <a:cubicBezTo>
                      <a:pt x="26" y="30"/>
                      <a:pt x="26" y="30"/>
                      <a:pt x="26" y="30"/>
                    </a:cubicBezTo>
                    <a:cubicBezTo>
                      <a:pt x="38" y="28"/>
                      <a:pt x="51" y="30"/>
                      <a:pt x="64" y="33"/>
                    </a:cubicBezTo>
                    <a:cubicBezTo>
                      <a:pt x="73" y="34"/>
                      <a:pt x="82" y="36"/>
                      <a:pt x="92" y="36"/>
                    </a:cubicBezTo>
                    <a:cubicBezTo>
                      <a:pt x="97" y="36"/>
                      <a:pt x="103" y="36"/>
                      <a:pt x="109" y="34"/>
                    </a:cubicBezTo>
                    <a:lnTo>
                      <a:pt x="69" y="91"/>
                    </a:lnTo>
                    <a:close/>
                    <a:moveTo>
                      <a:pt x="115" y="25"/>
                    </a:moveTo>
                    <a:cubicBezTo>
                      <a:pt x="98" y="33"/>
                      <a:pt x="82" y="30"/>
                      <a:pt x="65" y="27"/>
                    </a:cubicBezTo>
                    <a:cubicBezTo>
                      <a:pt x="51" y="24"/>
                      <a:pt x="37" y="22"/>
                      <a:pt x="22" y="2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8" y="6"/>
                      <a:pt x="128" y="6"/>
                      <a:pt x="128" y="6"/>
                    </a:cubicBezTo>
                    <a:lnTo>
                      <a:pt x="115" y="25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42"/>
              <p:cNvSpPr>
                <a:spLocks noEditPoints="1"/>
              </p:cNvSpPr>
              <p:nvPr/>
            </p:nvSpPr>
            <p:spPr bwMode="auto">
              <a:xfrm>
                <a:off x="800" y="5794"/>
                <a:ext cx="378" cy="518"/>
              </a:xfrm>
              <a:custGeom>
                <a:avLst/>
                <a:gdLst>
                  <a:gd name="T0" fmla="*/ 39 w 160"/>
                  <a:gd name="T1" fmla="*/ 67 h 219"/>
                  <a:gd name="T2" fmla="*/ 38 w 160"/>
                  <a:gd name="T3" fmla="*/ 88 h 219"/>
                  <a:gd name="T4" fmla="*/ 42 w 160"/>
                  <a:gd name="T5" fmla="*/ 88 h 219"/>
                  <a:gd name="T6" fmla="*/ 41 w 160"/>
                  <a:gd name="T7" fmla="*/ 58 h 219"/>
                  <a:gd name="T8" fmla="*/ 44 w 160"/>
                  <a:gd name="T9" fmla="*/ 37 h 219"/>
                  <a:gd name="T10" fmla="*/ 39 w 160"/>
                  <a:gd name="T11" fmla="*/ 33 h 219"/>
                  <a:gd name="T12" fmla="*/ 36 w 160"/>
                  <a:gd name="T13" fmla="*/ 61 h 219"/>
                  <a:gd name="T14" fmla="*/ 57 w 160"/>
                  <a:gd name="T15" fmla="*/ 52 h 219"/>
                  <a:gd name="T16" fmla="*/ 63 w 160"/>
                  <a:gd name="T17" fmla="*/ 89 h 219"/>
                  <a:gd name="T18" fmla="*/ 66 w 160"/>
                  <a:gd name="T19" fmla="*/ 84 h 219"/>
                  <a:gd name="T20" fmla="*/ 66 w 160"/>
                  <a:gd name="T21" fmla="*/ 44 h 219"/>
                  <a:gd name="T22" fmla="*/ 63 w 160"/>
                  <a:gd name="T23" fmla="*/ 2 h 219"/>
                  <a:gd name="T24" fmla="*/ 57 w 160"/>
                  <a:gd name="T25" fmla="*/ 4 h 219"/>
                  <a:gd name="T26" fmla="*/ 61 w 160"/>
                  <a:gd name="T27" fmla="*/ 42 h 219"/>
                  <a:gd name="T28" fmla="*/ 88 w 160"/>
                  <a:gd name="T29" fmla="*/ 66 h 219"/>
                  <a:gd name="T30" fmla="*/ 85 w 160"/>
                  <a:gd name="T31" fmla="*/ 88 h 219"/>
                  <a:gd name="T32" fmla="*/ 90 w 160"/>
                  <a:gd name="T33" fmla="*/ 88 h 219"/>
                  <a:gd name="T34" fmla="*/ 88 w 160"/>
                  <a:gd name="T35" fmla="*/ 56 h 219"/>
                  <a:gd name="T36" fmla="*/ 93 w 160"/>
                  <a:gd name="T37" fmla="*/ 35 h 219"/>
                  <a:gd name="T38" fmla="*/ 88 w 160"/>
                  <a:gd name="T39" fmla="*/ 31 h 219"/>
                  <a:gd name="T40" fmla="*/ 84 w 160"/>
                  <a:gd name="T41" fmla="*/ 61 h 219"/>
                  <a:gd name="T42" fmla="*/ 151 w 160"/>
                  <a:gd name="T43" fmla="*/ 107 h 219"/>
                  <a:gd name="T44" fmla="*/ 129 w 160"/>
                  <a:gd name="T45" fmla="*/ 105 h 219"/>
                  <a:gd name="T46" fmla="*/ 150 w 160"/>
                  <a:gd name="T47" fmla="*/ 113 h 219"/>
                  <a:gd name="T48" fmla="*/ 154 w 160"/>
                  <a:gd name="T49" fmla="*/ 151 h 219"/>
                  <a:gd name="T50" fmla="*/ 132 w 160"/>
                  <a:gd name="T51" fmla="*/ 157 h 219"/>
                  <a:gd name="T52" fmla="*/ 132 w 160"/>
                  <a:gd name="T53" fmla="*/ 163 h 219"/>
                  <a:gd name="T54" fmla="*/ 151 w 160"/>
                  <a:gd name="T55" fmla="*/ 160 h 219"/>
                  <a:gd name="T56" fmla="*/ 160 w 160"/>
                  <a:gd name="T57" fmla="*/ 151 h 219"/>
                  <a:gd name="T58" fmla="*/ 20 w 160"/>
                  <a:gd name="T59" fmla="*/ 210 h 219"/>
                  <a:gd name="T60" fmla="*/ 109 w 160"/>
                  <a:gd name="T61" fmla="*/ 210 h 219"/>
                  <a:gd name="T62" fmla="*/ 128 w 160"/>
                  <a:gd name="T63" fmla="*/ 99 h 219"/>
                  <a:gd name="T64" fmla="*/ 3 w 160"/>
                  <a:gd name="T65" fmla="*/ 96 h 219"/>
                  <a:gd name="T66" fmla="*/ 0 w 160"/>
                  <a:gd name="T67" fmla="*/ 99 h 219"/>
                  <a:gd name="T68" fmla="*/ 20 w 160"/>
                  <a:gd name="T69" fmla="*/ 210 h 219"/>
                  <a:gd name="T70" fmla="*/ 122 w 160"/>
                  <a:gd name="T71" fmla="*/ 191 h 219"/>
                  <a:gd name="T72" fmla="*/ 20 w 160"/>
                  <a:gd name="T73" fmla="*/ 204 h 219"/>
                  <a:gd name="T74" fmla="*/ 6 w 160"/>
                  <a:gd name="T75" fmla="*/ 102 h 219"/>
                  <a:gd name="T76" fmla="*/ 127 w 160"/>
                  <a:gd name="T77" fmla="*/ 213 h 219"/>
                  <a:gd name="T78" fmla="*/ 3 w 160"/>
                  <a:gd name="T79" fmla="*/ 213 h 219"/>
                  <a:gd name="T80" fmla="*/ 3 w 160"/>
                  <a:gd name="T81" fmla="*/ 219 h 219"/>
                  <a:gd name="T82" fmla="*/ 127 w 160"/>
                  <a:gd name="T83" fmla="*/ 219 h 219"/>
                  <a:gd name="T84" fmla="*/ 127 w 160"/>
                  <a:gd name="T85" fmla="*/ 2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0" h="219">
                    <a:moveTo>
                      <a:pt x="36" y="61"/>
                    </a:moveTo>
                    <a:cubicBezTo>
                      <a:pt x="37" y="63"/>
                      <a:pt x="39" y="65"/>
                      <a:pt x="39" y="67"/>
                    </a:cubicBezTo>
                    <a:cubicBezTo>
                      <a:pt x="41" y="72"/>
                      <a:pt x="41" y="80"/>
                      <a:pt x="38" y="84"/>
                    </a:cubicBezTo>
                    <a:cubicBezTo>
                      <a:pt x="36" y="85"/>
                      <a:pt x="37" y="87"/>
                      <a:pt x="38" y="88"/>
                    </a:cubicBezTo>
                    <a:cubicBezTo>
                      <a:pt x="38" y="89"/>
                      <a:pt x="39" y="89"/>
                      <a:pt x="40" y="89"/>
                    </a:cubicBezTo>
                    <a:cubicBezTo>
                      <a:pt x="41" y="89"/>
                      <a:pt x="41" y="89"/>
                      <a:pt x="42" y="88"/>
                    </a:cubicBezTo>
                    <a:cubicBezTo>
                      <a:pt x="47" y="82"/>
                      <a:pt x="47" y="72"/>
                      <a:pt x="45" y="65"/>
                    </a:cubicBezTo>
                    <a:cubicBezTo>
                      <a:pt x="44" y="62"/>
                      <a:pt x="42" y="60"/>
                      <a:pt x="41" y="58"/>
                    </a:cubicBezTo>
                    <a:cubicBezTo>
                      <a:pt x="39" y="56"/>
                      <a:pt x="38" y="55"/>
                      <a:pt x="38" y="53"/>
                    </a:cubicBezTo>
                    <a:cubicBezTo>
                      <a:pt x="36" y="47"/>
                      <a:pt x="41" y="40"/>
                      <a:pt x="44" y="37"/>
                    </a:cubicBezTo>
                    <a:cubicBezTo>
                      <a:pt x="45" y="35"/>
                      <a:pt x="44" y="34"/>
                      <a:pt x="43" y="33"/>
                    </a:cubicBezTo>
                    <a:cubicBezTo>
                      <a:pt x="42" y="32"/>
                      <a:pt x="40" y="32"/>
                      <a:pt x="39" y="33"/>
                    </a:cubicBezTo>
                    <a:cubicBezTo>
                      <a:pt x="36" y="38"/>
                      <a:pt x="29" y="46"/>
                      <a:pt x="32" y="55"/>
                    </a:cubicBezTo>
                    <a:cubicBezTo>
                      <a:pt x="33" y="57"/>
                      <a:pt x="34" y="59"/>
                      <a:pt x="36" y="61"/>
                    </a:cubicBezTo>
                    <a:close/>
                    <a:moveTo>
                      <a:pt x="61" y="42"/>
                    </a:moveTo>
                    <a:cubicBezTo>
                      <a:pt x="59" y="45"/>
                      <a:pt x="58" y="48"/>
                      <a:pt x="57" y="52"/>
                    </a:cubicBezTo>
                    <a:cubicBezTo>
                      <a:pt x="55" y="63"/>
                      <a:pt x="55" y="78"/>
                      <a:pt x="60" y="87"/>
                    </a:cubicBezTo>
                    <a:cubicBezTo>
                      <a:pt x="61" y="88"/>
                      <a:pt x="62" y="89"/>
                      <a:pt x="63" y="89"/>
                    </a:cubicBezTo>
                    <a:cubicBezTo>
                      <a:pt x="63" y="89"/>
                      <a:pt x="64" y="88"/>
                      <a:pt x="64" y="88"/>
                    </a:cubicBezTo>
                    <a:cubicBezTo>
                      <a:pt x="66" y="87"/>
                      <a:pt x="66" y="86"/>
                      <a:pt x="66" y="84"/>
                    </a:cubicBezTo>
                    <a:cubicBezTo>
                      <a:pt x="61" y="76"/>
                      <a:pt x="62" y="63"/>
                      <a:pt x="63" y="53"/>
                    </a:cubicBezTo>
                    <a:cubicBezTo>
                      <a:pt x="64" y="50"/>
                      <a:pt x="65" y="47"/>
                      <a:pt x="66" y="44"/>
                    </a:cubicBezTo>
                    <a:cubicBezTo>
                      <a:pt x="68" y="41"/>
                      <a:pt x="69" y="38"/>
                      <a:pt x="70" y="34"/>
                    </a:cubicBezTo>
                    <a:cubicBezTo>
                      <a:pt x="72" y="21"/>
                      <a:pt x="66" y="9"/>
                      <a:pt x="63" y="2"/>
                    </a:cubicBezTo>
                    <a:cubicBezTo>
                      <a:pt x="62" y="0"/>
                      <a:pt x="60" y="0"/>
                      <a:pt x="59" y="0"/>
                    </a:cubicBezTo>
                    <a:cubicBezTo>
                      <a:pt x="57" y="1"/>
                      <a:pt x="57" y="3"/>
                      <a:pt x="57" y="4"/>
                    </a:cubicBezTo>
                    <a:cubicBezTo>
                      <a:pt x="60" y="11"/>
                      <a:pt x="66" y="22"/>
                      <a:pt x="64" y="33"/>
                    </a:cubicBezTo>
                    <a:cubicBezTo>
                      <a:pt x="63" y="36"/>
                      <a:pt x="62" y="39"/>
                      <a:pt x="61" y="42"/>
                    </a:cubicBezTo>
                    <a:close/>
                    <a:moveTo>
                      <a:pt x="84" y="61"/>
                    </a:moveTo>
                    <a:cubicBezTo>
                      <a:pt x="86" y="62"/>
                      <a:pt x="87" y="64"/>
                      <a:pt x="88" y="66"/>
                    </a:cubicBezTo>
                    <a:cubicBezTo>
                      <a:pt x="90" y="71"/>
                      <a:pt x="91" y="79"/>
                      <a:pt x="86" y="83"/>
                    </a:cubicBezTo>
                    <a:cubicBezTo>
                      <a:pt x="84" y="85"/>
                      <a:pt x="84" y="86"/>
                      <a:pt x="85" y="88"/>
                    </a:cubicBezTo>
                    <a:cubicBezTo>
                      <a:pt x="86" y="88"/>
                      <a:pt x="87" y="89"/>
                      <a:pt x="88" y="89"/>
                    </a:cubicBezTo>
                    <a:cubicBezTo>
                      <a:pt x="88" y="89"/>
                      <a:pt x="89" y="88"/>
                      <a:pt x="90" y="88"/>
                    </a:cubicBezTo>
                    <a:cubicBezTo>
                      <a:pt x="97" y="81"/>
                      <a:pt x="96" y="71"/>
                      <a:pt x="94" y="64"/>
                    </a:cubicBezTo>
                    <a:cubicBezTo>
                      <a:pt x="92" y="61"/>
                      <a:pt x="90" y="58"/>
                      <a:pt x="88" y="56"/>
                    </a:cubicBezTo>
                    <a:cubicBezTo>
                      <a:pt x="87" y="55"/>
                      <a:pt x="85" y="53"/>
                      <a:pt x="85" y="51"/>
                    </a:cubicBezTo>
                    <a:cubicBezTo>
                      <a:pt x="83" y="47"/>
                      <a:pt x="87" y="41"/>
                      <a:pt x="93" y="35"/>
                    </a:cubicBezTo>
                    <a:cubicBezTo>
                      <a:pt x="94" y="34"/>
                      <a:pt x="94" y="32"/>
                      <a:pt x="93" y="31"/>
                    </a:cubicBezTo>
                    <a:cubicBezTo>
                      <a:pt x="91" y="30"/>
                      <a:pt x="89" y="30"/>
                      <a:pt x="88" y="31"/>
                    </a:cubicBezTo>
                    <a:cubicBezTo>
                      <a:pt x="84" y="36"/>
                      <a:pt x="76" y="45"/>
                      <a:pt x="79" y="54"/>
                    </a:cubicBezTo>
                    <a:cubicBezTo>
                      <a:pt x="80" y="56"/>
                      <a:pt x="82" y="59"/>
                      <a:pt x="84" y="61"/>
                    </a:cubicBezTo>
                    <a:close/>
                    <a:moveTo>
                      <a:pt x="160" y="117"/>
                    </a:moveTo>
                    <a:cubicBezTo>
                      <a:pt x="160" y="110"/>
                      <a:pt x="154" y="108"/>
                      <a:pt x="151" y="107"/>
                    </a:cubicBezTo>
                    <a:cubicBezTo>
                      <a:pt x="133" y="103"/>
                      <a:pt x="133" y="103"/>
                      <a:pt x="133" y="103"/>
                    </a:cubicBezTo>
                    <a:cubicBezTo>
                      <a:pt x="131" y="103"/>
                      <a:pt x="130" y="104"/>
                      <a:pt x="129" y="105"/>
                    </a:cubicBezTo>
                    <a:cubicBezTo>
                      <a:pt x="129" y="107"/>
                      <a:pt x="130" y="108"/>
                      <a:pt x="132" y="109"/>
                    </a:cubicBezTo>
                    <a:cubicBezTo>
                      <a:pt x="150" y="113"/>
                      <a:pt x="150" y="113"/>
                      <a:pt x="150" y="113"/>
                    </a:cubicBezTo>
                    <a:cubicBezTo>
                      <a:pt x="153" y="114"/>
                      <a:pt x="154" y="115"/>
                      <a:pt x="154" y="117"/>
                    </a:cubicBezTo>
                    <a:cubicBezTo>
                      <a:pt x="154" y="151"/>
                      <a:pt x="154" y="151"/>
                      <a:pt x="154" y="151"/>
                    </a:cubicBezTo>
                    <a:cubicBezTo>
                      <a:pt x="154" y="152"/>
                      <a:pt x="154" y="153"/>
                      <a:pt x="150" y="154"/>
                    </a:cubicBezTo>
                    <a:cubicBezTo>
                      <a:pt x="132" y="157"/>
                      <a:pt x="132" y="157"/>
                      <a:pt x="132" y="157"/>
                    </a:cubicBezTo>
                    <a:cubicBezTo>
                      <a:pt x="130" y="158"/>
                      <a:pt x="129" y="159"/>
                      <a:pt x="129" y="161"/>
                    </a:cubicBezTo>
                    <a:cubicBezTo>
                      <a:pt x="129" y="162"/>
                      <a:pt x="131" y="163"/>
                      <a:pt x="132" y="163"/>
                    </a:cubicBezTo>
                    <a:cubicBezTo>
                      <a:pt x="132" y="163"/>
                      <a:pt x="132" y="163"/>
                      <a:pt x="133" y="163"/>
                    </a:cubicBezTo>
                    <a:cubicBezTo>
                      <a:pt x="151" y="160"/>
                      <a:pt x="151" y="160"/>
                      <a:pt x="151" y="160"/>
                    </a:cubicBezTo>
                    <a:cubicBezTo>
                      <a:pt x="151" y="160"/>
                      <a:pt x="151" y="160"/>
                      <a:pt x="152" y="160"/>
                    </a:cubicBezTo>
                    <a:cubicBezTo>
                      <a:pt x="155" y="159"/>
                      <a:pt x="160" y="157"/>
                      <a:pt x="160" y="151"/>
                    </a:cubicBezTo>
                    <a:lnTo>
                      <a:pt x="160" y="117"/>
                    </a:lnTo>
                    <a:close/>
                    <a:moveTo>
                      <a:pt x="20" y="210"/>
                    </a:moveTo>
                    <a:cubicBezTo>
                      <a:pt x="20" y="210"/>
                      <a:pt x="20" y="210"/>
                      <a:pt x="20" y="210"/>
                    </a:cubicBezTo>
                    <a:cubicBezTo>
                      <a:pt x="109" y="210"/>
                      <a:pt x="109" y="210"/>
                      <a:pt x="109" y="210"/>
                    </a:cubicBezTo>
                    <a:cubicBezTo>
                      <a:pt x="119" y="210"/>
                      <a:pt x="128" y="202"/>
                      <a:pt x="128" y="191"/>
                    </a:cubicBezTo>
                    <a:cubicBezTo>
                      <a:pt x="128" y="99"/>
                      <a:pt x="128" y="99"/>
                      <a:pt x="128" y="99"/>
                    </a:cubicBezTo>
                    <a:cubicBezTo>
                      <a:pt x="128" y="97"/>
                      <a:pt x="127" y="96"/>
                      <a:pt x="125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6"/>
                      <a:pt x="2" y="96"/>
                      <a:pt x="1" y="97"/>
                    </a:cubicBezTo>
                    <a:cubicBezTo>
                      <a:pt x="1" y="97"/>
                      <a:pt x="0" y="98"/>
                      <a:pt x="0" y="99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0" y="202"/>
                      <a:pt x="9" y="210"/>
                      <a:pt x="20" y="210"/>
                    </a:cubicBezTo>
                    <a:close/>
                    <a:moveTo>
                      <a:pt x="122" y="102"/>
                    </a:moveTo>
                    <a:cubicBezTo>
                      <a:pt x="122" y="191"/>
                      <a:pt x="122" y="191"/>
                      <a:pt x="122" y="191"/>
                    </a:cubicBezTo>
                    <a:cubicBezTo>
                      <a:pt x="122" y="198"/>
                      <a:pt x="116" y="204"/>
                      <a:pt x="109" y="204"/>
                    </a:cubicBezTo>
                    <a:cubicBezTo>
                      <a:pt x="20" y="204"/>
                      <a:pt x="20" y="204"/>
                      <a:pt x="20" y="204"/>
                    </a:cubicBezTo>
                    <a:cubicBezTo>
                      <a:pt x="12" y="204"/>
                      <a:pt x="6" y="198"/>
                      <a:pt x="6" y="191"/>
                    </a:cubicBezTo>
                    <a:cubicBezTo>
                      <a:pt x="6" y="102"/>
                      <a:pt x="6" y="102"/>
                      <a:pt x="6" y="102"/>
                    </a:cubicBezTo>
                    <a:lnTo>
                      <a:pt x="122" y="102"/>
                    </a:lnTo>
                    <a:close/>
                    <a:moveTo>
                      <a:pt x="127" y="213"/>
                    </a:moveTo>
                    <a:cubicBezTo>
                      <a:pt x="127" y="213"/>
                      <a:pt x="127" y="213"/>
                      <a:pt x="127" y="213"/>
                    </a:cubicBezTo>
                    <a:cubicBezTo>
                      <a:pt x="3" y="213"/>
                      <a:pt x="3" y="213"/>
                      <a:pt x="3" y="213"/>
                    </a:cubicBezTo>
                    <a:cubicBezTo>
                      <a:pt x="2" y="213"/>
                      <a:pt x="0" y="215"/>
                      <a:pt x="0" y="216"/>
                    </a:cubicBezTo>
                    <a:cubicBezTo>
                      <a:pt x="0" y="218"/>
                      <a:pt x="2" y="219"/>
                      <a:pt x="3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127" y="219"/>
                      <a:pt x="127" y="219"/>
                      <a:pt x="127" y="219"/>
                    </a:cubicBezTo>
                    <a:cubicBezTo>
                      <a:pt x="128" y="219"/>
                      <a:pt x="130" y="218"/>
                      <a:pt x="130" y="216"/>
                    </a:cubicBezTo>
                    <a:cubicBezTo>
                      <a:pt x="130" y="215"/>
                      <a:pt x="128" y="213"/>
                      <a:pt x="127" y="21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43"/>
              <p:cNvSpPr>
                <a:spLocks noEditPoints="1"/>
              </p:cNvSpPr>
              <p:nvPr/>
            </p:nvSpPr>
            <p:spPr bwMode="auto">
              <a:xfrm>
                <a:off x="75" y="5844"/>
                <a:ext cx="401" cy="418"/>
              </a:xfrm>
              <a:custGeom>
                <a:avLst/>
                <a:gdLst>
                  <a:gd name="T0" fmla="*/ 160 w 170"/>
                  <a:gd name="T1" fmla="*/ 0 h 177"/>
                  <a:gd name="T2" fmla="*/ 160 w 170"/>
                  <a:gd name="T3" fmla="*/ 0 h 177"/>
                  <a:gd name="T4" fmla="*/ 139 w 170"/>
                  <a:gd name="T5" fmla="*/ 0 h 177"/>
                  <a:gd name="T6" fmla="*/ 139 w 170"/>
                  <a:gd name="T7" fmla="*/ 0 h 177"/>
                  <a:gd name="T8" fmla="*/ 138 w 170"/>
                  <a:gd name="T9" fmla="*/ 0 h 177"/>
                  <a:gd name="T10" fmla="*/ 32 w 170"/>
                  <a:gd name="T11" fmla="*/ 0 h 177"/>
                  <a:gd name="T12" fmla="*/ 32 w 170"/>
                  <a:gd name="T13" fmla="*/ 0 h 177"/>
                  <a:gd name="T14" fmla="*/ 31 w 170"/>
                  <a:gd name="T15" fmla="*/ 0 h 177"/>
                  <a:gd name="T16" fmla="*/ 11 w 170"/>
                  <a:gd name="T17" fmla="*/ 0 h 177"/>
                  <a:gd name="T18" fmla="*/ 11 w 170"/>
                  <a:gd name="T19" fmla="*/ 0 h 177"/>
                  <a:gd name="T20" fmla="*/ 10 w 170"/>
                  <a:gd name="T21" fmla="*/ 0 h 177"/>
                  <a:gd name="T22" fmla="*/ 0 w 170"/>
                  <a:gd name="T23" fmla="*/ 10 h 177"/>
                  <a:gd name="T24" fmla="*/ 3 w 170"/>
                  <a:gd name="T25" fmla="*/ 17 h 177"/>
                  <a:gd name="T26" fmla="*/ 29 w 170"/>
                  <a:gd name="T27" fmla="*/ 43 h 177"/>
                  <a:gd name="T28" fmla="*/ 29 w 170"/>
                  <a:gd name="T29" fmla="*/ 49 h 177"/>
                  <a:gd name="T30" fmla="*/ 82 w 170"/>
                  <a:gd name="T31" fmla="*/ 104 h 177"/>
                  <a:gd name="T32" fmla="*/ 82 w 170"/>
                  <a:gd name="T33" fmla="*/ 104 h 177"/>
                  <a:gd name="T34" fmla="*/ 82 w 170"/>
                  <a:gd name="T35" fmla="*/ 171 h 177"/>
                  <a:gd name="T36" fmla="*/ 51 w 170"/>
                  <a:gd name="T37" fmla="*/ 171 h 177"/>
                  <a:gd name="T38" fmla="*/ 48 w 170"/>
                  <a:gd name="T39" fmla="*/ 174 h 177"/>
                  <a:gd name="T40" fmla="*/ 51 w 170"/>
                  <a:gd name="T41" fmla="*/ 177 h 177"/>
                  <a:gd name="T42" fmla="*/ 119 w 170"/>
                  <a:gd name="T43" fmla="*/ 177 h 177"/>
                  <a:gd name="T44" fmla="*/ 122 w 170"/>
                  <a:gd name="T45" fmla="*/ 174 h 177"/>
                  <a:gd name="T46" fmla="*/ 119 w 170"/>
                  <a:gd name="T47" fmla="*/ 171 h 177"/>
                  <a:gd name="T48" fmla="*/ 88 w 170"/>
                  <a:gd name="T49" fmla="*/ 171 h 177"/>
                  <a:gd name="T50" fmla="*/ 88 w 170"/>
                  <a:gd name="T51" fmla="*/ 104 h 177"/>
                  <a:gd name="T52" fmla="*/ 88 w 170"/>
                  <a:gd name="T53" fmla="*/ 104 h 177"/>
                  <a:gd name="T54" fmla="*/ 141 w 170"/>
                  <a:gd name="T55" fmla="*/ 49 h 177"/>
                  <a:gd name="T56" fmla="*/ 141 w 170"/>
                  <a:gd name="T57" fmla="*/ 43 h 177"/>
                  <a:gd name="T58" fmla="*/ 167 w 170"/>
                  <a:gd name="T59" fmla="*/ 17 h 177"/>
                  <a:gd name="T60" fmla="*/ 170 w 170"/>
                  <a:gd name="T61" fmla="*/ 10 h 177"/>
                  <a:gd name="T62" fmla="*/ 160 w 170"/>
                  <a:gd name="T63" fmla="*/ 0 h 177"/>
                  <a:gd name="T64" fmla="*/ 29 w 170"/>
                  <a:gd name="T65" fmla="*/ 35 h 177"/>
                  <a:gd name="T66" fmla="*/ 7 w 170"/>
                  <a:gd name="T67" fmla="*/ 13 h 177"/>
                  <a:gd name="T68" fmla="*/ 6 w 170"/>
                  <a:gd name="T69" fmla="*/ 10 h 177"/>
                  <a:gd name="T70" fmla="*/ 10 w 170"/>
                  <a:gd name="T71" fmla="*/ 6 h 177"/>
                  <a:gd name="T72" fmla="*/ 11 w 170"/>
                  <a:gd name="T73" fmla="*/ 6 h 177"/>
                  <a:gd name="T74" fmla="*/ 11 w 170"/>
                  <a:gd name="T75" fmla="*/ 6 h 177"/>
                  <a:gd name="T76" fmla="*/ 29 w 170"/>
                  <a:gd name="T77" fmla="*/ 6 h 177"/>
                  <a:gd name="T78" fmla="*/ 29 w 170"/>
                  <a:gd name="T79" fmla="*/ 35 h 177"/>
                  <a:gd name="T80" fmla="*/ 135 w 170"/>
                  <a:gd name="T81" fmla="*/ 49 h 177"/>
                  <a:gd name="T82" fmla="*/ 85 w 170"/>
                  <a:gd name="T83" fmla="*/ 98 h 177"/>
                  <a:gd name="T84" fmla="*/ 35 w 170"/>
                  <a:gd name="T85" fmla="*/ 49 h 177"/>
                  <a:gd name="T86" fmla="*/ 35 w 170"/>
                  <a:gd name="T87" fmla="*/ 6 h 177"/>
                  <a:gd name="T88" fmla="*/ 135 w 170"/>
                  <a:gd name="T89" fmla="*/ 6 h 177"/>
                  <a:gd name="T90" fmla="*/ 135 w 170"/>
                  <a:gd name="T91" fmla="*/ 49 h 177"/>
                  <a:gd name="T92" fmla="*/ 163 w 170"/>
                  <a:gd name="T93" fmla="*/ 13 h 177"/>
                  <a:gd name="T94" fmla="*/ 141 w 170"/>
                  <a:gd name="T95" fmla="*/ 35 h 177"/>
                  <a:gd name="T96" fmla="*/ 141 w 170"/>
                  <a:gd name="T97" fmla="*/ 6 h 177"/>
                  <a:gd name="T98" fmla="*/ 159 w 170"/>
                  <a:gd name="T99" fmla="*/ 6 h 177"/>
                  <a:gd name="T100" fmla="*/ 160 w 170"/>
                  <a:gd name="T101" fmla="*/ 6 h 177"/>
                  <a:gd name="T102" fmla="*/ 160 w 170"/>
                  <a:gd name="T103" fmla="*/ 6 h 177"/>
                  <a:gd name="T104" fmla="*/ 164 w 170"/>
                  <a:gd name="T105" fmla="*/ 10 h 177"/>
                  <a:gd name="T106" fmla="*/ 163 w 170"/>
                  <a:gd name="T107" fmla="*/ 13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0" h="177"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3"/>
                      <a:pt x="1" y="15"/>
                      <a:pt x="3" y="17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78"/>
                      <a:pt x="53" y="102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2" y="171"/>
                      <a:pt x="82" y="171"/>
                      <a:pt x="82" y="171"/>
                    </a:cubicBezTo>
                    <a:cubicBezTo>
                      <a:pt x="51" y="171"/>
                      <a:pt x="51" y="171"/>
                      <a:pt x="51" y="171"/>
                    </a:cubicBezTo>
                    <a:cubicBezTo>
                      <a:pt x="50" y="171"/>
                      <a:pt x="48" y="173"/>
                      <a:pt x="48" y="174"/>
                    </a:cubicBezTo>
                    <a:cubicBezTo>
                      <a:pt x="48" y="176"/>
                      <a:pt x="50" y="177"/>
                      <a:pt x="51" y="177"/>
                    </a:cubicBezTo>
                    <a:cubicBezTo>
                      <a:pt x="119" y="177"/>
                      <a:pt x="119" y="177"/>
                      <a:pt x="119" y="177"/>
                    </a:cubicBezTo>
                    <a:cubicBezTo>
                      <a:pt x="120" y="177"/>
                      <a:pt x="122" y="176"/>
                      <a:pt x="122" y="174"/>
                    </a:cubicBezTo>
                    <a:cubicBezTo>
                      <a:pt x="122" y="173"/>
                      <a:pt x="120" y="171"/>
                      <a:pt x="119" y="171"/>
                    </a:cubicBezTo>
                    <a:cubicBezTo>
                      <a:pt x="88" y="171"/>
                      <a:pt x="88" y="171"/>
                      <a:pt x="88" y="171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117" y="102"/>
                      <a:pt x="141" y="78"/>
                      <a:pt x="141" y="49"/>
                    </a:cubicBezTo>
                    <a:cubicBezTo>
                      <a:pt x="141" y="43"/>
                      <a:pt x="141" y="43"/>
                      <a:pt x="141" y="43"/>
                    </a:cubicBezTo>
                    <a:cubicBezTo>
                      <a:pt x="167" y="17"/>
                      <a:pt x="167" y="17"/>
                      <a:pt x="167" y="17"/>
                    </a:cubicBezTo>
                    <a:cubicBezTo>
                      <a:pt x="169" y="15"/>
                      <a:pt x="170" y="13"/>
                      <a:pt x="170" y="10"/>
                    </a:cubicBezTo>
                    <a:cubicBezTo>
                      <a:pt x="170" y="5"/>
                      <a:pt x="166" y="0"/>
                      <a:pt x="160" y="0"/>
                    </a:cubicBezTo>
                    <a:close/>
                    <a:moveTo>
                      <a:pt x="29" y="3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7" y="12"/>
                      <a:pt x="6" y="11"/>
                      <a:pt x="6" y="10"/>
                    </a:cubicBezTo>
                    <a:cubicBezTo>
                      <a:pt x="6" y="8"/>
                      <a:pt x="8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29" y="6"/>
                      <a:pt x="29" y="6"/>
                      <a:pt x="29" y="6"/>
                    </a:cubicBezTo>
                    <a:lnTo>
                      <a:pt x="29" y="35"/>
                    </a:lnTo>
                    <a:close/>
                    <a:moveTo>
                      <a:pt x="135" y="49"/>
                    </a:moveTo>
                    <a:cubicBezTo>
                      <a:pt x="135" y="76"/>
                      <a:pt x="113" y="98"/>
                      <a:pt x="85" y="98"/>
                    </a:cubicBezTo>
                    <a:cubicBezTo>
                      <a:pt x="58" y="98"/>
                      <a:pt x="35" y="76"/>
                      <a:pt x="35" y="49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135" y="6"/>
                      <a:pt x="135" y="6"/>
                      <a:pt x="135" y="6"/>
                    </a:cubicBezTo>
                    <a:lnTo>
                      <a:pt x="135" y="49"/>
                    </a:lnTo>
                    <a:close/>
                    <a:moveTo>
                      <a:pt x="163" y="13"/>
                    </a:moveTo>
                    <a:cubicBezTo>
                      <a:pt x="141" y="35"/>
                      <a:pt x="141" y="35"/>
                      <a:pt x="141" y="35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6"/>
                      <a:pt x="160" y="6"/>
                      <a:pt x="160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62" y="6"/>
                      <a:pt x="164" y="8"/>
                      <a:pt x="164" y="10"/>
                    </a:cubicBezTo>
                    <a:cubicBezTo>
                      <a:pt x="164" y="11"/>
                      <a:pt x="164" y="12"/>
                      <a:pt x="163" y="1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44"/>
              <p:cNvSpPr>
                <a:spLocks noEditPoints="1"/>
              </p:cNvSpPr>
              <p:nvPr/>
            </p:nvSpPr>
            <p:spPr bwMode="auto">
              <a:xfrm>
                <a:off x="-601" y="5829"/>
                <a:ext cx="326" cy="447"/>
              </a:xfrm>
              <a:custGeom>
                <a:avLst/>
                <a:gdLst>
                  <a:gd name="T0" fmla="*/ 37 w 138"/>
                  <a:gd name="T1" fmla="*/ 141 h 189"/>
                  <a:gd name="T2" fmla="*/ 37 w 138"/>
                  <a:gd name="T3" fmla="*/ 155 h 189"/>
                  <a:gd name="T4" fmla="*/ 40 w 138"/>
                  <a:gd name="T5" fmla="*/ 158 h 189"/>
                  <a:gd name="T6" fmla="*/ 43 w 138"/>
                  <a:gd name="T7" fmla="*/ 155 h 189"/>
                  <a:gd name="T8" fmla="*/ 43 w 138"/>
                  <a:gd name="T9" fmla="*/ 139 h 189"/>
                  <a:gd name="T10" fmla="*/ 42 w 138"/>
                  <a:gd name="T11" fmla="*/ 137 h 189"/>
                  <a:gd name="T12" fmla="*/ 12 w 138"/>
                  <a:gd name="T13" fmla="*/ 106 h 189"/>
                  <a:gd name="T14" fmla="*/ 67 w 138"/>
                  <a:gd name="T15" fmla="*/ 15 h 189"/>
                  <a:gd name="T16" fmla="*/ 67 w 138"/>
                  <a:gd name="T17" fmla="*/ 74 h 189"/>
                  <a:gd name="T18" fmla="*/ 59 w 138"/>
                  <a:gd name="T19" fmla="*/ 85 h 189"/>
                  <a:gd name="T20" fmla="*/ 70 w 138"/>
                  <a:gd name="T21" fmla="*/ 96 h 189"/>
                  <a:gd name="T22" fmla="*/ 81 w 138"/>
                  <a:gd name="T23" fmla="*/ 85 h 189"/>
                  <a:gd name="T24" fmla="*/ 73 w 138"/>
                  <a:gd name="T25" fmla="*/ 74 h 189"/>
                  <a:gd name="T26" fmla="*/ 73 w 138"/>
                  <a:gd name="T27" fmla="*/ 15 h 189"/>
                  <a:gd name="T28" fmla="*/ 127 w 138"/>
                  <a:gd name="T29" fmla="*/ 106 h 189"/>
                  <a:gd name="T30" fmla="*/ 99 w 138"/>
                  <a:gd name="T31" fmla="*/ 137 h 189"/>
                  <a:gd name="T32" fmla="*/ 98 w 138"/>
                  <a:gd name="T33" fmla="*/ 139 h 189"/>
                  <a:gd name="T34" fmla="*/ 98 w 138"/>
                  <a:gd name="T35" fmla="*/ 155 h 189"/>
                  <a:gd name="T36" fmla="*/ 101 w 138"/>
                  <a:gd name="T37" fmla="*/ 158 h 189"/>
                  <a:gd name="T38" fmla="*/ 104 w 138"/>
                  <a:gd name="T39" fmla="*/ 155 h 189"/>
                  <a:gd name="T40" fmla="*/ 104 w 138"/>
                  <a:gd name="T41" fmla="*/ 141 h 189"/>
                  <a:gd name="T42" fmla="*/ 133 w 138"/>
                  <a:gd name="T43" fmla="*/ 108 h 189"/>
                  <a:gd name="T44" fmla="*/ 134 w 138"/>
                  <a:gd name="T45" fmla="*/ 105 h 189"/>
                  <a:gd name="T46" fmla="*/ 72 w 138"/>
                  <a:gd name="T47" fmla="*/ 2 h 189"/>
                  <a:gd name="T48" fmla="*/ 67 w 138"/>
                  <a:gd name="T49" fmla="*/ 2 h 189"/>
                  <a:gd name="T50" fmla="*/ 6 w 138"/>
                  <a:gd name="T51" fmla="*/ 105 h 189"/>
                  <a:gd name="T52" fmla="*/ 6 w 138"/>
                  <a:gd name="T53" fmla="*/ 108 h 189"/>
                  <a:gd name="T54" fmla="*/ 37 w 138"/>
                  <a:gd name="T55" fmla="*/ 141 h 189"/>
                  <a:gd name="T56" fmla="*/ 70 w 138"/>
                  <a:gd name="T57" fmla="*/ 80 h 189"/>
                  <a:gd name="T58" fmla="*/ 75 w 138"/>
                  <a:gd name="T59" fmla="*/ 85 h 189"/>
                  <a:gd name="T60" fmla="*/ 70 w 138"/>
                  <a:gd name="T61" fmla="*/ 90 h 189"/>
                  <a:gd name="T62" fmla="*/ 65 w 138"/>
                  <a:gd name="T63" fmla="*/ 85 h 189"/>
                  <a:gd name="T64" fmla="*/ 70 w 138"/>
                  <a:gd name="T65" fmla="*/ 80 h 189"/>
                  <a:gd name="T66" fmla="*/ 134 w 138"/>
                  <a:gd name="T67" fmla="*/ 167 h 189"/>
                  <a:gd name="T68" fmla="*/ 131 w 138"/>
                  <a:gd name="T69" fmla="*/ 165 h 189"/>
                  <a:gd name="T70" fmla="*/ 7 w 138"/>
                  <a:gd name="T71" fmla="*/ 165 h 189"/>
                  <a:gd name="T72" fmla="*/ 4 w 138"/>
                  <a:gd name="T73" fmla="*/ 167 h 189"/>
                  <a:gd name="T74" fmla="*/ 0 w 138"/>
                  <a:gd name="T75" fmla="*/ 185 h 189"/>
                  <a:gd name="T76" fmla="*/ 1 w 138"/>
                  <a:gd name="T77" fmla="*/ 187 h 189"/>
                  <a:gd name="T78" fmla="*/ 3 w 138"/>
                  <a:gd name="T79" fmla="*/ 189 h 189"/>
                  <a:gd name="T80" fmla="*/ 134 w 138"/>
                  <a:gd name="T81" fmla="*/ 189 h 189"/>
                  <a:gd name="T82" fmla="*/ 137 w 138"/>
                  <a:gd name="T83" fmla="*/ 187 h 189"/>
                  <a:gd name="T84" fmla="*/ 137 w 138"/>
                  <a:gd name="T85" fmla="*/ 185 h 189"/>
                  <a:gd name="T86" fmla="*/ 134 w 138"/>
                  <a:gd name="T87" fmla="*/ 167 h 189"/>
                  <a:gd name="T88" fmla="*/ 7 w 138"/>
                  <a:gd name="T89" fmla="*/ 183 h 189"/>
                  <a:gd name="T90" fmla="*/ 10 w 138"/>
                  <a:gd name="T91" fmla="*/ 171 h 189"/>
                  <a:gd name="T92" fmla="*/ 128 w 138"/>
                  <a:gd name="T93" fmla="*/ 171 h 189"/>
                  <a:gd name="T94" fmla="*/ 131 w 138"/>
                  <a:gd name="T95" fmla="*/ 183 h 189"/>
                  <a:gd name="T96" fmla="*/ 7 w 138"/>
                  <a:gd name="T97" fmla="*/ 18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8" h="189">
                    <a:moveTo>
                      <a:pt x="37" y="141"/>
                    </a:move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7"/>
                      <a:pt x="38" y="158"/>
                      <a:pt x="40" y="158"/>
                    </a:cubicBezTo>
                    <a:cubicBezTo>
                      <a:pt x="41" y="158"/>
                      <a:pt x="43" y="157"/>
                      <a:pt x="43" y="155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43" y="139"/>
                      <a:pt x="42" y="138"/>
                      <a:pt x="42" y="137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2" y="75"/>
                      <a:pt x="59" y="80"/>
                      <a:pt x="59" y="85"/>
                    </a:cubicBezTo>
                    <a:cubicBezTo>
                      <a:pt x="59" y="91"/>
                      <a:pt x="64" y="96"/>
                      <a:pt x="70" y="96"/>
                    </a:cubicBezTo>
                    <a:cubicBezTo>
                      <a:pt x="76" y="96"/>
                      <a:pt x="81" y="91"/>
                      <a:pt x="81" y="85"/>
                    </a:cubicBezTo>
                    <a:cubicBezTo>
                      <a:pt x="81" y="80"/>
                      <a:pt x="78" y="75"/>
                      <a:pt x="73" y="7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127" y="106"/>
                      <a:pt x="127" y="106"/>
                      <a:pt x="127" y="106"/>
                    </a:cubicBezTo>
                    <a:cubicBezTo>
                      <a:pt x="99" y="137"/>
                      <a:pt x="99" y="137"/>
                      <a:pt x="99" y="137"/>
                    </a:cubicBezTo>
                    <a:cubicBezTo>
                      <a:pt x="98" y="138"/>
                      <a:pt x="98" y="139"/>
                      <a:pt x="98" y="139"/>
                    </a:cubicBezTo>
                    <a:cubicBezTo>
                      <a:pt x="98" y="155"/>
                      <a:pt x="98" y="155"/>
                      <a:pt x="98" y="155"/>
                    </a:cubicBezTo>
                    <a:cubicBezTo>
                      <a:pt x="98" y="157"/>
                      <a:pt x="99" y="158"/>
                      <a:pt x="101" y="158"/>
                    </a:cubicBezTo>
                    <a:cubicBezTo>
                      <a:pt x="103" y="158"/>
                      <a:pt x="104" y="157"/>
                      <a:pt x="104" y="155"/>
                    </a:cubicBezTo>
                    <a:cubicBezTo>
                      <a:pt x="104" y="141"/>
                      <a:pt x="104" y="141"/>
                      <a:pt x="104" y="141"/>
                    </a:cubicBezTo>
                    <a:cubicBezTo>
                      <a:pt x="133" y="108"/>
                      <a:pt x="133" y="108"/>
                      <a:pt x="133" y="108"/>
                    </a:cubicBezTo>
                    <a:cubicBezTo>
                      <a:pt x="134" y="107"/>
                      <a:pt x="134" y="106"/>
                      <a:pt x="134" y="105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1" y="0"/>
                      <a:pt x="68" y="0"/>
                      <a:pt x="67" y="2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5" y="106"/>
                      <a:pt x="5" y="107"/>
                      <a:pt x="6" y="108"/>
                    </a:cubicBezTo>
                    <a:lnTo>
                      <a:pt x="37" y="141"/>
                    </a:lnTo>
                    <a:close/>
                    <a:moveTo>
                      <a:pt x="70" y="80"/>
                    </a:moveTo>
                    <a:cubicBezTo>
                      <a:pt x="73" y="80"/>
                      <a:pt x="75" y="82"/>
                      <a:pt x="75" y="85"/>
                    </a:cubicBezTo>
                    <a:cubicBezTo>
                      <a:pt x="75" y="88"/>
                      <a:pt x="73" y="90"/>
                      <a:pt x="70" y="90"/>
                    </a:cubicBezTo>
                    <a:cubicBezTo>
                      <a:pt x="67" y="90"/>
                      <a:pt x="65" y="88"/>
                      <a:pt x="65" y="85"/>
                    </a:cubicBezTo>
                    <a:cubicBezTo>
                      <a:pt x="65" y="82"/>
                      <a:pt x="67" y="80"/>
                      <a:pt x="70" y="80"/>
                    </a:cubicBezTo>
                    <a:close/>
                    <a:moveTo>
                      <a:pt x="134" y="167"/>
                    </a:moveTo>
                    <a:cubicBezTo>
                      <a:pt x="133" y="166"/>
                      <a:pt x="132" y="165"/>
                      <a:pt x="131" y="165"/>
                    </a:cubicBezTo>
                    <a:cubicBezTo>
                      <a:pt x="7" y="165"/>
                      <a:pt x="7" y="165"/>
                      <a:pt x="7" y="165"/>
                    </a:cubicBezTo>
                    <a:cubicBezTo>
                      <a:pt x="6" y="165"/>
                      <a:pt x="4" y="166"/>
                      <a:pt x="4" y="167"/>
                    </a:cubicBezTo>
                    <a:cubicBezTo>
                      <a:pt x="0" y="185"/>
                      <a:pt x="0" y="185"/>
                      <a:pt x="0" y="185"/>
                    </a:cubicBezTo>
                    <a:cubicBezTo>
                      <a:pt x="0" y="186"/>
                      <a:pt x="0" y="187"/>
                      <a:pt x="1" y="187"/>
                    </a:cubicBezTo>
                    <a:cubicBezTo>
                      <a:pt x="2" y="188"/>
                      <a:pt x="2" y="189"/>
                      <a:pt x="3" y="189"/>
                    </a:cubicBezTo>
                    <a:cubicBezTo>
                      <a:pt x="134" y="189"/>
                      <a:pt x="134" y="189"/>
                      <a:pt x="134" y="189"/>
                    </a:cubicBezTo>
                    <a:cubicBezTo>
                      <a:pt x="135" y="189"/>
                      <a:pt x="136" y="188"/>
                      <a:pt x="137" y="187"/>
                    </a:cubicBezTo>
                    <a:cubicBezTo>
                      <a:pt x="137" y="187"/>
                      <a:pt x="138" y="186"/>
                      <a:pt x="137" y="185"/>
                    </a:cubicBezTo>
                    <a:lnTo>
                      <a:pt x="134" y="167"/>
                    </a:lnTo>
                    <a:close/>
                    <a:moveTo>
                      <a:pt x="7" y="183"/>
                    </a:moveTo>
                    <a:cubicBezTo>
                      <a:pt x="10" y="171"/>
                      <a:pt x="10" y="171"/>
                      <a:pt x="10" y="171"/>
                    </a:cubicBezTo>
                    <a:cubicBezTo>
                      <a:pt x="128" y="171"/>
                      <a:pt x="128" y="171"/>
                      <a:pt x="128" y="171"/>
                    </a:cubicBezTo>
                    <a:cubicBezTo>
                      <a:pt x="131" y="183"/>
                      <a:pt x="131" y="183"/>
                      <a:pt x="131" y="183"/>
                    </a:cubicBezTo>
                    <a:lnTo>
                      <a:pt x="7" y="183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45"/>
              <p:cNvSpPr>
                <a:spLocks noEditPoints="1"/>
              </p:cNvSpPr>
              <p:nvPr/>
            </p:nvSpPr>
            <p:spPr bwMode="auto">
              <a:xfrm>
                <a:off x="7894" y="5196"/>
                <a:ext cx="480" cy="302"/>
              </a:xfrm>
              <a:custGeom>
                <a:avLst/>
                <a:gdLst>
                  <a:gd name="T0" fmla="*/ 203 w 203"/>
                  <a:gd name="T1" fmla="*/ 2 h 128"/>
                  <a:gd name="T2" fmla="*/ 202 w 203"/>
                  <a:gd name="T3" fmla="*/ 1 h 128"/>
                  <a:gd name="T4" fmla="*/ 202 w 203"/>
                  <a:gd name="T5" fmla="*/ 1 h 128"/>
                  <a:gd name="T6" fmla="*/ 202 w 203"/>
                  <a:gd name="T7" fmla="*/ 1 h 128"/>
                  <a:gd name="T8" fmla="*/ 202 w 203"/>
                  <a:gd name="T9" fmla="*/ 1 h 128"/>
                  <a:gd name="T10" fmla="*/ 202 w 203"/>
                  <a:gd name="T11" fmla="*/ 0 h 128"/>
                  <a:gd name="T12" fmla="*/ 201 w 203"/>
                  <a:gd name="T13" fmla="*/ 0 h 128"/>
                  <a:gd name="T14" fmla="*/ 201 w 203"/>
                  <a:gd name="T15" fmla="*/ 0 h 128"/>
                  <a:gd name="T16" fmla="*/ 200 w 203"/>
                  <a:gd name="T17" fmla="*/ 0 h 128"/>
                  <a:gd name="T18" fmla="*/ 200 w 203"/>
                  <a:gd name="T19" fmla="*/ 0 h 128"/>
                  <a:gd name="T20" fmla="*/ 200 w 203"/>
                  <a:gd name="T21" fmla="*/ 0 h 128"/>
                  <a:gd name="T22" fmla="*/ 3 w 203"/>
                  <a:gd name="T23" fmla="*/ 0 h 128"/>
                  <a:gd name="T24" fmla="*/ 0 w 203"/>
                  <a:gd name="T25" fmla="*/ 2 h 128"/>
                  <a:gd name="T26" fmla="*/ 1 w 203"/>
                  <a:gd name="T27" fmla="*/ 5 h 128"/>
                  <a:gd name="T28" fmla="*/ 35 w 203"/>
                  <a:gd name="T29" fmla="*/ 47 h 128"/>
                  <a:gd name="T30" fmla="*/ 31 w 203"/>
                  <a:gd name="T31" fmla="*/ 86 h 128"/>
                  <a:gd name="T32" fmla="*/ 32 w 203"/>
                  <a:gd name="T33" fmla="*/ 89 h 128"/>
                  <a:gd name="T34" fmla="*/ 34 w 203"/>
                  <a:gd name="T35" fmla="*/ 89 h 128"/>
                  <a:gd name="T36" fmla="*/ 35 w 203"/>
                  <a:gd name="T37" fmla="*/ 89 h 128"/>
                  <a:gd name="T38" fmla="*/ 59 w 203"/>
                  <a:gd name="T39" fmla="*/ 79 h 128"/>
                  <a:gd name="T40" fmla="*/ 89 w 203"/>
                  <a:gd name="T41" fmla="*/ 126 h 128"/>
                  <a:gd name="T42" fmla="*/ 92 w 203"/>
                  <a:gd name="T43" fmla="*/ 128 h 128"/>
                  <a:gd name="T44" fmla="*/ 92 w 203"/>
                  <a:gd name="T45" fmla="*/ 128 h 128"/>
                  <a:gd name="T46" fmla="*/ 94 w 203"/>
                  <a:gd name="T47" fmla="*/ 127 h 128"/>
                  <a:gd name="T48" fmla="*/ 202 w 203"/>
                  <a:gd name="T49" fmla="*/ 5 h 128"/>
                  <a:gd name="T50" fmla="*/ 202 w 203"/>
                  <a:gd name="T51" fmla="*/ 4 h 128"/>
                  <a:gd name="T52" fmla="*/ 202 w 203"/>
                  <a:gd name="T53" fmla="*/ 4 h 128"/>
                  <a:gd name="T54" fmla="*/ 203 w 203"/>
                  <a:gd name="T55" fmla="*/ 3 h 128"/>
                  <a:gd name="T56" fmla="*/ 203 w 203"/>
                  <a:gd name="T57" fmla="*/ 3 h 128"/>
                  <a:gd name="T58" fmla="*/ 203 w 203"/>
                  <a:gd name="T59" fmla="*/ 2 h 128"/>
                  <a:gd name="T60" fmla="*/ 203 w 203"/>
                  <a:gd name="T61" fmla="*/ 2 h 128"/>
                  <a:gd name="T62" fmla="*/ 203 w 203"/>
                  <a:gd name="T63" fmla="*/ 2 h 128"/>
                  <a:gd name="T64" fmla="*/ 9 w 203"/>
                  <a:gd name="T65" fmla="*/ 6 h 128"/>
                  <a:gd name="T66" fmla="*/ 177 w 203"/>
                  <a:gd name="T67" fmla="*/ 6 h 128"/>
                  <a:gd name="T68" fmla="*/ 40 w 203"/>
                  <a:gd name="T69" fmla="*/ 43 h 128"/>
                  <a:gd name="T70" fmla="*/ 9 w 203"/>
                  <a:gd name="T71" fmla="*/ 6 h 128"/>
                  <a:gd name="T72" fmla="*/ 41 w 203"/>
                  <a:gd name="T73" fmla="*/ 48 h 128"/>
                  <a:gd name="T74" fmla="*/ 153 w 203"/>
                  <a:gd name="T75" fmla="*/ 18 h 128"/>
                  <a:gd name="T76" fmla="*/ 52 w 203"/>
                  <a:gd name="T77" fmla="*/ 59 h 128"/>
                  <a:gd name="T78" fmla="*/ 50 w 203"/>
                  <a:gd name="T79" fmla="*/ 60 h 128"/>
                  <a:gd name="T80" fmla="*/ 38 w 203"/>
                  <a:gd name="T81" fmla="*/ 76 h 128"/>
                  <a:gd name="T82" fmla="*/ 41 w 203"/>
                  <a:gd name="T83" fmla="*/ 48 h 128"/>
                  <a:gd name="T84" fmla="*/ 44 w 203"/>
                  <a:gd name="T85" fmla="*/ 79 h 128"/>
                  <a:gd name="T86" fmla="*/ 52 w 203"/>
                  <a:gd name="T87" fmla="*/ 67 h 128"/>
                  <a:gd name="T88" fmla="*/ 56 w 203"/>
                  <a:gd name="T89" fmla="*/ 74 h 128"/>
                  <a:gd name="T90" fmla="*/ 44 w 203"/>
                  <a:gd name="T91" fmla="*/ 79 h 128"/>
                  <a:gd name="T92" fmla="*/ 92 w 203"/>
                  <a:gd name="T93" fmla="*/ 120 h 128"/>
                  <a:gd name="T94" fmla="*/ 57 w 203"/>
                  <a:gd name="T95" fmla="*/ 64 h 128"/>
                  <a:gd name="T96" fmla="*/ 189 w 203"/>
                  <a:gd name="T97" fmla="*/ 10 h 128"/>
                  <a:gd name="T98" fmla="*/ 92 w 203"/>
                  <a:gd name="T99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3" h="128">
                    <a:moveTo>
                      <a:pt x="203" y="2"/>
                    </a:moveTo>
                    <a:cubicBezTo>
                      <a:pt x="203" y="2"/>
                      <a:pt x="202" y="2"/>
                      <a:pt x="202" y="1"/>
                    </a:cubicBezTo>
                    <a:cubicBezTo>
                      <a:pt x="202" y="1"/>
                      <a:pt x="202" y="1"/>
                      <a:pt x="202" y="1"/>
                    </a:cubicBezTo>
                    <a:cubicBezTo>
                      <a:pt x="202" y="1"/>
                      <a:pt x="202" y="1"/>
                      <a:pt x="202" y="1"/>
                    </a:cubicBezTo>
                    <a:cubicBezTo>
                      <a:pt x="202" y="1"/>
                      <a:pt x="202" y="1"/>
                      <a:pt x="202" y="1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7"/>
                      <a:pt x="32" y="88"/>
                      <a:pt x="32" y="89"/>
                    </a:cubicBezTo>
                    <a:cubicBezTo>
                      <a:pt x="33" y="89"/>
                      <a:pt x="34" y="89"/>
                      <a:pt x="34" y="89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89" y="126"/>
                      <a:pt x="89" y="126"/>
                      <a:pt x="89" y="126"/>
                    </a:cubicBezTo>
                    <a:cubicBezTo>
                      <a:pt x="90" y="127"/>
                      <a:pt x="91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3" y="128"/>
                      <a:pt x="94" y="127"/>
                      <a:pt x="94" y="127"/>
                    </a:cubicBezTo>
                    <a:cubicBezTo>
                      <a:pt x="202" y="5"/>
                      <a:pt x="202" y="5"/>
                      <a:pt x="202" y="5"/>
                    </a:cubicBezTo>
                    <a:cubicBezTo>
                      <a:pt x="202" y="4"/>
                      <a:pt x="202" y="4"/>
                      <a:pt x="202" y="4"/>
                    </a:cubicBezTo>
                    <a:cubicBezTo>
                      <a:pt x="202" y="4"/>
                      <a:pt x="202" y="4"/>
                      <a:pt x="202" y="4"/>
                    </a:cubicBezTo>
                    <a:cubicBezTo>
                      <a:pt x="202" y="4"/>
                      <a:pt x="202" y="4"/>
                      <a:pt x="203" y="3"/>
                    </a:cubicBezTo>
                    <a:cubicBezTo>
                      <a:pt x="203" y="3"/>
                      <a:pt x="203" y="3"/>
                      <a:pt x="203" y="3"/>
                    </a:cubicBezTo>
                    <a:cubicBezTo>
                      <a:pt x="203" y="3"/>
                      <a:pt x="203" y="3"/>
                      <a:pt x="203" y="2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03" y="2"/>
                      <a:pt x="203" y="2"/>
                      <a:pt x="203" y="2"/>
                    </a:cubicBezTo>
                    <a:close/>
                    <a:moveTo>
                      <a:pt x="9" y="6"/>
                    </a:moveTo>
                    <a:cubicBezTo>
                      <a:pt x="177" y="6"/>
                      <a:pt x="177" y="6"/>
                      <a:pt x="177" y="6"/>
                    </a:cubicBezTo>
                    <a:cubicBezTo>
                      <a:pt x="40" y="43"/>
                      <a:pt x="40" y="43"/>
                      <a:pt x="40" y="43"/>
                    </a:cubicBezTo>
                    <a:lnTo>
                      <a:pt x="9" y="6"/>
                    </a:lnTo>
                    <a:close/>
                    <a:moveTo>
                      <a:pt x="41" y="48"/>
                    </a:moveTo>
                    <a:cubicBezTo>
                      <a:pt x="153" y="18"/>
                      <a:pt x="153" y="18"/>
                      <a:pt x="153" y="18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1" y="59"/>
                      <a:pt x="50" y="60"/>
                      <a:pt x="50" y="60"/>
                    </a:cubicBezTo>
                    <a:cubicBezTo>
                      <a:pt x="38" y="76"/>
                      <a:pt x="38" y="76"/>
                      <a:pt x="38" y="76"/>
                    </a:cubicBezTo>
                    <a:lnTo>
                      <a:pt x="41" y="48"/>
                    </a:lnTo>
                    <a:close/>
                    <a:moveTo>
                      <a:pt x="44" y="79"/>
                    </a:moveTo>
                    <a:cubicBezTo>
                      <a:pt x="52" y="67"/>
                      <a:pt x="52" y="67"/>
                      <a:pt x="52" y="67"/>
                    </a:cubicBezTo>
                    <a:cubicBezTo>
                      <a:pt x="56" y="74"/>
                      <a:pt x="56" y="74"/>
                      <a:pt x="56" y="74"/>
                    </a:cubicBezTo>
                    <a:lnTo>
                      <a:pt x="44" y="79"/>
                    </a:lnTo>
                    <a:close/>
                    <a:moveTo>
                      <a:pt x="92" y="120"/>
                    </a:moveTo>
                    <a:cubicBezTo>
                      <a:pt x="57" y="64"/>
                      <a:pt x="57" y="64"/>
                      <a:pt x="57" y="64"/>
                    </a:cubicBezTo>
                    <a:cubicBezTo>
                      <a:pt x="189" y="10"/>
                      <a:pt x="189" y="10"/>
                      <a:pt x="189" y="10"/>
                    </a:cubicBezTo>
                    <a:lnTo>
                      <a:pt x="92" y="120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46"/>
              <p:cNvSpPr>
                <a:spLocks noEditPoints="1"/>
              </p:cNvSpPr>
              <p:nvPr/>
            </p:nvSpPr>
            <p:spPr bwMode="auto">
              <a:xfrm>
                <a:off x="7206" y="5146"/>
                <a:ext cx="426" cy="397"/>
              </a:xfrm>
              <a:custGeom>
                <a:avLst/>
                <a:gdLst>
                  <a:gd name="T0" fmla="*/ 31 w 180"/>
                  <a:gd name="T1" fmla="*/ 87 h 168"/>
                  <a:gd name="T2" fmla="*/ 33 w 180"/>
                  <a:gd name="T3" fmla="*/ 87 h 168"/>
                  <a:gd name="T4" fmla="*/ 35 w 180"/>
                  <a:gd name="T5" fmla="*/ 86 h 168"/>
                  <a:gd name="T6" fmla="*/ 67 w 180"/>
                  <a:gd name="T7" fmla="*/ 27 h 168"/>
                  <a:gd name="T8" fmla="*/ 70 w 180"/>
                  <a:gd name="T9" fmla="*/ 27 h 168"/>
                  <a:gd name="T10" fmla="*/ 72 w 180"/>
                  <a:gd name="T11" fmla="*/ 27 h 168"/>
                  <a:gd name="T12" fmla="*/ 78 w 180"/>
                  <a:gd name="T13" fmla="*/ 24 h 168"/>
                  <a:gd name="T14" fmla="*/ 130 w 180"/>
                  <a:gd name="T15" fmla="*/ 66 h 168"/>
                  <a:gd name="T16" fmla="*/ 132 w 180"/>
                  <a:gd name="T17" fmla="*/ 67 h 168"/>
                  <a:gd name="T18" fmla="*/ 134 w 180"/>
                  <a:gd name="T19" fmla="*/ 66 h 168"/>
                  <a:gd name="T20" fmla="*/ 134 w 180"/>
                  <a:gd name="T21" fmla="*/ 62 h 168"/>
                  <a:gd name="T22" fmla="*/ 82 w 180"/>
                  <a:gd name="T23" fmla="*/ 19 h 168"/>
                  <a:gd name="T24" fmla="*/ 83 w 180"/>
                  <a:gd name="T25" fmla="*/ 11 h 168"/>
                  <a:gd name="T26" fmla="*/ 67 w 180"/>
                  <a:gd name="T27" fmla="*/ 1 h 168"/>
                  <a:gd name="T28" fmla="*/ 57 w 180"/>
                  <a:gd name="T29" fmla="*/ 17 h 168"/>
                  <a:gd name="T30" fmla="*/ 61 w 180"/>
                  <a:gd name="T31" fmla="*/ 24 h 168"/>
                  <a:gd name="T32" fmla="*/ 30 w 180"/>
                  <a:gd name="T33" fmla="*/ 83 h 168"/>
                  <a:gd name="T34" fmla="*/ 31 w 180"/>
                  <a:gd name="T35" fmla="*/ 87 h 168"/>
                  <a:gd name="T36" fmla="*/ 68 w 180"/>
                  <a:gd name="T37" fmla="*/ 7 h 168"/>
                  <a:gd name="T38" fmla="*/ 70 w 180"/>
                  <a:gd name="T39" fmla="*/ 7 h 168"/>
                  <a:gd name="T40" fmla="*/ 77 w 180"/>
                  <a:gd name="T41" fmla="*/ 13 h 168"/>
                  <a:gd name="T42" fmla="*/ 71 w 180"/>
                  <a:gd name="T43" fmla="*/ 21 h 168"/>
                  <a:gd name="T44" fmla="*/ 63 w 180"/>
                  <a:gd name="T45" fmla="*/ 15 h 168"/>
                  <a:gd name="T46" fmla="*/ 68 w 180"/>
                  <a:gd name="T47" fmla="*/ 7 h 168"/>
                  <a:gd name="T48" fmla="*/ 180 w 180"/>
                  <a:gd name="T49" fmla="*/ 132 h 168"/>
                  <a:gd name="T50" fmla="*/ 167 w 180"/>
                  <a:gd name="T51" fmla="*/ 67 h 168"/>
                  <a:gd name="T52" fmla="*/ 165 w 180"/>
                  <a:gd name="T53" fmla="*/ 65 h 168"/>
                  <a:gd name="T54" fmla="*/ 163 w 180"/>
                  <a:gd name="T55" fmla="*/ 64 h 168"/>
                  <a:gd name="T56" fmla="*/ 3 w 180"/>
                  <a:gd name="T57" fmla="*/ 97 h 168"/>
                  <a:gd name="T58" fmla="*/ 0 w 180"/>
                  <a:gd name="T59" fmla="*/ 101 h 168"/>
                  <a:gd name="T60" fmla="*/ 14 w 180"/>
                  <a:gd name="T61" fmla="*/ 166 h 168"/>
                  <a:gd name="T62" fmla="*/ 15 w 180"/>
                  <a:gd name="T63" fmla="*/ 168 h 168"/>
                  <a:gd name="T64" fmla="*/ 17 w 180"/>
                  <a:gd name="T65" fmla="*/ 168 h 168"/>
                  <a:gd name="T66" fmla="*/ 17 w 180"/>
                  <a:gd name="T67" fmla="*/ 168 h 168"/>
                  <a:gd name="T68" fmla="*/ 178 w 180"/>
                  <a:gd name="T69" fmla="*/ 136 h 168"/>
                  <a:gd name="T70" fmla="*/ 180 w 180"/>
                  <a:gd name="T71" fmla="*/ 132 h 168"/>
                  <a:gd name="T72" fmla="*/ 19 w 180"/>
                  <a:gd name="T73" fmla="*/ 162 h 168"/>
                  <a:gd name="T74" fmla="*/ 7 w 180"/>
                  <a:gd name="T75" fmla="*/ 102 h 168"/>
                  <a:gd name="T76" fmla="*/ 161 w 180"/>
                  <a:gd name="T77" fmla="*/ 71 h 168"/>
                  <a:gd name="T78" fmla="*/ 174 w 180"/>
                  <a:gd name="T79" fmla="*/ 131 h 168"/>
                  <a:gd name="T80" fmla="*/ 19 w 180"/>
                  <a:gd name="T81" fmla="*/ 16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0" h="168">
                    <a:moveTo>
                      <a:pt x="31" y="87"/>
                    </a:moveTo>
                    <a:cubicBezTo>
                      <a:pt x="32" y="87"/>
                      <a:pt x="32" y="87"/>
                      <a:pt x="33" y="87"/>
                    </a:cubicBezTo>
                    <a:cubicBezTo>
                      <a:pt x="34" y="87"/>
                      <a:pt x="35" y="87"/>
                      <a:pt x="35" y="86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8" y="27"/>
                      <a:pt x="69" y="27"/>
                      <a:pt x="70" y="27"/>
                    </a:cubicBezTo>
                    <a:cubicBezTo>
                      <a:pt x="71" y="27"/>
                      <a:pt x="72" y="27"/>
                      <a:pt x="72" y="27"/>
                    </a:cubicBezTo>
                    <a:cubicBezTo>
                      <a:pt x="75" y="26"/>
                      <a:pt x="76" y="25"/>
                      <a:pt x="78" y="24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30" y="67"/>
                      <a:pt x="131" y="67"/>
                      <a:pt x="132" y="67"/>
                    </a:cubicBezTo>
                    <a:cubicBezTo>
                      <a:pt x="133" y="67"/>
                      <a:pt x="134" y="67"/>
                      <a:pt x="134" y="66"/>
                    </a:cubicBezTo>
                    <a:cubicBezTo>
                      <a:pt x="135" y="65"/>
                      <a:pt x="135" y="63"/>
                      <a:pt x="134" y="62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3" y="17"/>
                      <a:pt x="83" y="14"/>
                      <a:pt x="83" y="11"/>
                    </a:cubicBezTo>
                    <a:cubicBezTo>
                      <a:pt x="81" y="4"/>
                      <a:pt x="74" y="0"/>
                      <a:pt x="67" y="1"/>
                    </a:cubicBezTo>
                    <a:cubicBezTo>
                      <a:pt x="60" y="3"/>
                      <a:pt x="56" y="9"/>
                      <a:pt x="57" y="17"/>
                    </a:cubicBezTo>
                    <a:cubicBezTo>
                      <a:pt x="58" y="19"/>
                      <a:pt x="59" y="22"/>
                      <a:pt x="61" y="24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29" y="84"/>
                      <a:pt x="30" y="86"/>
                      <a:pt x="31" y="87"/>
                    </a:cubicBezTo>
                    <a:close/>
                    <a:moveTo>
                      <a:pt x="68" y="7"/>
                    </a:moveTo>
                    <a:cubicBezTo>
                      <a:pt x="69" y="7"/>
                      <a:pt x="69" y="7"/>
                      <a:pt x="70" y="7"/>
                    </a:cubicBezTo>
                    <a:cubicBezTo>
                      <a:pt x="73" y="7"/>
                      <a:pt x="76" y="9"/>
                      <a:pt x="77" y="13"/>
                    </a:cubicBezTo>
                    <a:cubicBezTo>
                      <a:pt x="78" y="16"/>
                      <a:pt x="75" y="20"/>
                      <a:pt x="71" y="21"/>
                    </a:cubicBezTo>
                    <a:cubicBezTo>
                      <a:pt x="67" y="22"/>
                      <a:pt x="64" y="19"/>
                      <a:pt x="63" y="15"/>
                    </a:cubicBezTo>
                    <a:cubicBezTo>
                      <a:pt x="62" y="12"/>
                      <a:pt x="65" y="8"/>
                      <a:pt x="68" y="7"/>
                    </a:cubicBezTo>
                    <a:close/>
                    <a:moveTo>
                      <a:pt x="180" y="132"/>
                    </a:moveTo>
                    <a:cubicBezTo>
                      <a:pt x="167" y="67"/>
                      <a:pt x="167" y="67"/>
                      <a:pt x="167" y="67"/>
                    </a:cubicBezTo>
                    <a:cubicBezTo>
                      <a:pt x="167" y="66"/>
                      <a:pt x="166" y="65"/>
                      <a:pt x="165" y="65"/>
                    </a:cubicBezTo>
                    <a:cubicBezTo>
                      <a:pt x="165" y="64"/>
                      <a:pt x="164" y="64"/>
                      <a:pt x="163" y="64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1" y="97"/>
                      <a:pt x="0" y="99"/>
                      <a:pt x="0" y="101"/>
                    </a:cubicBezTo>
                    <a:cubicBezTo>
                      <a:pt x="14" y="166"/>
                      <a:pt x="14" y="166"/>
                      <a:pt x="14" y="166"/>
                    </a:cubicBezTo>
                    <a:cubicBezTo>
                      <a:pt x="14" y="167"/>
                      <a:pt x="14" y="168"/>
                      <a:pt x="15" y="168"/>
                    </a:cubicBezTo>
                    <a:cubicBezTo>
                      <a:pt x="15" y="168"/>
                      <a:pt x="16" y="168"/>
                      <a:pt x="17" y="168"/>
                    </a:cubicBezTo>
                    <a:cubicBezTo>
                      <a:pt x="17" y="168"/>
                      <a:pt x="17" y="168"/>
                      <a:pt x="17" y="168"/>
                    </a:cubicBezTo>
                    <a:cubicBezTo>
                      <a:pt x="178" y="136"/>
                      <a:pt x="178" y="136"/>
                      <a:pt x="178" y="136"/>
                    </a:cubicBezTo>
                    <a:cubicBezTo>
                      <a:pt x="179" y="135"/>
                      <a:pt x="180" y="134"/>
                      <a:pt x="180" y="132"/>
                    </a:cubicBezTo>
                    <a:close/>
                    <a:moveTo>
                      <a:pt x="19" y="162"/>
                    </a:moveTo>
                    <a:cubicBezTo>
                      <a:pt x="7" y="102"/>
                      <a:pt x="7" y="102"/>
                      <a:pt x="7" y="102"/>
                    </a:cubicBezTo>
                    <a:cubicBezTo>
                      <a:pt x="161" y="71"/>
                      <a:pt x="161" y="71"/>
                      <a:pt x="161" y="71"/>
                    </a:cubicBezTo>
                    <a:cubicBezTo>
                      <a:pt x="174" y="131"/>
                      <a:pt x="174" y="131"/>
                      <a:pt x="174" y="131"/>
                    </a:cubicBezTo>
                    <a:lnTo>
                      <a:pt x="19" y="162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47"/>
              <p:cNvSpPr>
                <a:spLocks noEditPoints="1"/>
              </p:cNvSpPr>
              <p:nvPr/>
            </p:nvSpPr>
            <p:spPr bwMode="auto">
              <a:xfrm>
                <a:off x="6504" y="5177"/>
                <a:ext cx="402" cy="338"/>
              </a:xfrm>
              <a:custGeom>
                <a:avLst/>
                <a:gdLst>
                  <a:gd name="T0" fmla="*/ 44 w 170"/>
                  <a:gd name="T1" fmla="*/ 60 h 143"/>
                  <a:gd name="T2" fmla="*/ 85 w 170"/>
                  <a:gd name="T3" fmla="*/ 60 h 143"/>
                  <a:gd name="T4" fmla="*/ 126 w 170"/>
                  <a:gd name="T5" fmla="*/ 60 h 143"/>
                  <a:gd name="T6" fmla="*/ 170 w 170"/>
                  <a:gd name="T7" fmla="*/ 49 h 143"/>
                  <a:gd name="T8" fmla="*/ 170 w 170"/>
                  <a:gd name="T9" fmla="*/ 47 h 143"/>
                  <a:gd name="T10" fmla="*/ 158 w 170"/>
                  <a:gd name="T11" fmla="*/ 8 h 143"/>
                  <a:gd name="T12" fmla="*/ 23 w 170"/>
                  <a:gd name="T13" fmla="*/ 0 h 143"/>
                  <a:gd name="T14" fmla="*/ 2 w 170"/>
                  <a:gd name="T15" fmla="*/ 38 h 143"/>
                  <a:gd name="T16" fmla="*/ 0 w 170"/>
                  <a:gd name="T17" fmla="*/ 46 h 143"/>
                  <a:gd name="T18" fmla="*/ 0 w 170"/>
                  <a:gd name="T19" fmla="*/ 49 h 143"/>
                  <a:gd name="T20" fmla="*/ 6 w 170"/>
                  <a:gd name="T21" fmla="*/ 48 h 143"/>
                  <a:gd name="T22" fmla="*/ 6 w 170"/>
                  <a:gd name="T23" fmla="*/ 47 h 143"/>
                  <a:gd name="T24" fmla="*/ 8 w 170"/>
                  <a:gd name="T25" fmla="*/ 39 h 143"/>
                  <a:gd name="T26" fmla="*/ 23 w 170"/>
                  <a:gd name="T27" fmla="*/ 6 h 143"/>
                  <a:gd name="T28" fmla="*/ 152 w 170"/>
                  <a:gd name="T29" fmla="*/ 10 h 143"/>
                  <a:gd name="T30" fmla="*/ 164 w 170"/>
                  <a:gd name="T31" fmla="*/ 47 h 143"/>
                  <a:gd name="T32" fmla="*/ 164 w 170"/>
                  <a:gd name="T33" fmla="*/ 49 h 143"/>
                  <a:gd name="T34" fmla="*/ 129 w 170"/>
                  <a:gd name="T35" fmla="*/ 49 h 143"/>
                  <a:gd name="T36" fmla="*/ 123 w 170"/>
                  <a:gd name="T37" fmla="*/ 49 h 143"/>
                  <a:gd name="T38" fmla="*/ 88 w 170"/>
                  <a:gd name="T39" fmla="*/ 49 h 143"/>
                  <a:gd name="T40" fmla="*/ 82 w 170"/>
                  <a:gd name="T41" fmla="*/ 49 h 143"/>
                  <a:gd name="T42" fmla="*/ 47 w 170"/>
                  <a:gd name="T43" fmla="*/ 49 h 143"/>
                  <a:gd name="T44" fmla="*/ 44 w 170"/>
                  <a:gd name="T45" fmla="*/ 46 h 143"/>
                  <a:gd name="T46" fmla="*/ 24 w 170"/>
                  <a:gd name="T47" fmla="*/ 66 h 143"/>
                  <a:gd name="T48" fmla="*/ 6 w 170"/>
                  <a:gd name="T49" fmla="*/ 48 h 143"/>
                  <a:gd name="T50" fmla="*/ 154 w 170"/>
                  <a:gd name="T51" fmla="*/ 119 h 143"/>
                  <a:gd name="T52" fmla="*/ 13 w 170"/>
                  <a:gd name="T53" fmla="*/ 121 h 143"/>
                  <a:gd name="T54" fmla="*/ 5 w 170"/>
                  <a:gd name="T55" fmla="*/ 142 h 143"/>
                  <a:gd name="T56" fmla="*/ 163 w 170"/>
                  <a:gd name="T57" fmla="*/ 143 h 143"/>
                  <a:gd name="T58" fmla="*/ 166 w 170"/>
                  <a:gd name="T59" fmla="*/ 139 h 143"/>
                  <a:gd name="T60" fmla="*/ 12 w 170"/>
                  <a:gd name="T61" fmla="*/ 137 h 143"/>
                  <a:gd name="T62" fmla="*/ 152 w 170"/>
                  <a:gd name="T63" fmla="*/ 125 h 143"/>
                  <a:gd name="T64" fmla="*/ 12 w 170"/>
                  <a:gd name="T65" fmla="*/ 137 h 143"/>
                  <a:gd name="T66" fmla="*/ 13 w 170"/>
                  <a:gd name="T67" fmla="*/ 110 h 143"/>
                  <a:gd name="T68" fmla="*/ 19 w 170"/>
                  <a:gd name="T69" fmla="*/ 110 h 143"/>
                  <a:gd name="T70" fmla="*/ 16 w 170"/>
                  <a:gd name="T71" fmla="*/ 77 h 143"/>
                  <a:gd name="T72" fmla="*/ 150 w 170"/>
                  <a:gd name="T73" fmla="*/ 80 h 143"/>
                  <a:gd name="T74" fmla="*/ 153 w 170"/>
                  <a:gd name="T75" fmla="*/ 113 h 143"/>
                  <a:gd name="T76" fmla="*/ 156 w 170"/>
                  <a:gd name="T77" fmla="*/ 80 h 143"/>
                  <a:gd name="T78" fmla="*/ 150 w 170"/>
                  <a:gd name="T79" fmla="*/ 8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0" h="143">
                    <a:moveTo>
                      <a:pt x="24" y="72"/>
                    </a:moveTo>
                    <a:cubicBezTo>
                      <a:pt x="32" y="72"/>
                      <a:pt x="40" y="68"/>
                      <a:pt x="44" y="60"/>
                    </a:cubicBezTo>
                    <a:cubicBezTo>
                      <a:pt x="48" y="68"/>
                      <a:pt x="56" y="72"/>
                      <a:pt x="64" y="72"/>
                    </a:cubicBezTo>
                    <a:cubicBezTo>
                      <a:pt x="73" y="72"/>
                      <a:pt x="81" y="68"/>
                      <a:pt x="85" y="60"/>
                    </a:cubicBezTo>
                    <a:cubicBezTo>
                      <a:pt x="89" y="68"/>
                      <a:pt x="97" y="72"/>
                      <a:pt x="105" y="72"/>
                    </a:cubicBezTo>
                    <a:cubicBezTo>
                      <a:pt x="114" y="72"/>
                      <a:pt x="122" y="68"/>
                      <a:pt x="126" y="60"/>
                    </a:cubicBezTo>
                    <a:cubicBezTo>
                      <a:pt x="130" y="68"/>
                      <a:pt x="138" y="72"/>
                      <a:pt x="146" y="72"/>
                    </a:cubicBezTo>
                    <a:cubicBezTo>
                      <a:pt x="159" y="72"/>
                      <a:pt x="170" y="62"/>
                      <a:pt x="170" y="49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7"/>
                      <a:pt x="170" y="47"/>
                    </a:cubicBezTo>
                    <a:cubicBezTo>
                      <a:pt x="170" y="46"/>
                      <a:pt x="169" y="44"/>
                      <a:pt x="168" y="39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6" y="4"/>
                      <a:pt x="152" y="0"/>
                      <a:pt x="14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8" y="0"/>
                      <a:pt x="13" y="4"/>
                      <a:pt x="12" y="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40"/>
                      <a:pt x="1" y="44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62"/>
                      <a:pt x="11" y="72"/>
                      <a:pt x="24" y="72"/>
                    </a:cubicBezTo>
                    <a:close/>
                    <a:moveTo>
                      <a:pt x="6" y="48"/>
                    </a:moveTo>
                    <a:cubicBezTo>
                      <a:pt x="6" y="48"/>
                      <a:pt x="6" y="47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6" y="47"/>
                      <a:pt x="6" y="46"/>
                      <a:pt x="6" y="46"/>
                    </a:cubicBezTo>
                    <a:cubicBezTo>
                      <a:pt x="6" y="45"/>
                      <a:pt x="7" y="42"/>
                      <a:pt x="8" y="3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8"/>
                      <a:pt x="21" y="6"/>
                      <a:pt x="23" y="6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9" y="6"/>
                      <a:pt x="151" y="8"/>
                      <a:pt x="152" y="10"/>
                    </a:cubicBezTo>
                    <a:cubicBezTo>
                      <a:pt x="162" y="41"/>
                      <a:pt x="162" y="41"/>
                      <a:pt x="162" y="41"/>
                    </a:cubicBezTo>
                    <a:cubicBezTo>
                      <a:pt x="163" y="44"/>
                      <a:pt x="164" y="46"/>
                      <a:pt x="164" y="47"/>
                    </a:cubicBezTo>
                    <a:cubicBezTo>
                      <a:pt x="164" y="47"/>
                      <a:pt x="164" y="48"/>
                      <a:pt x="164" y="48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64" y="59"/>
                      <a:pt x="156" y="66"/>
                      <a:pt x="146" y="66"/>
                    </a:cubicBezTo>
                    <a:cubicBezTo>
                      <a:pt x="137" y="66"/>
                      <a:pt x="129" y="59"/>
                      <a:pt x="129" y="49"/>
                    </a:cubicBezTo>
                    <a:cubicBezTo>
                      <a:pt x="129" y="47"/>
                      <a:pt x="128" y="46"/>
                      <a:pt x="126" y="46"/>
                    </a:cubicBezTo>
                    <a:cubicBezTo>
                      <a:pt x="124" y="46"/>
                      <a:pt x="123" y="47"/>
                      <a:pt x="123" y="49"/>
                    </a:cubicBezTo>
                    <a:cubicBezTo>
                      <a:pt x="123" y="59"/>
                      <a:pt x="115" y="66"/>
                      <a:pt x="105" y="66"/>
                    </a:cubicBezTo>
                    <a:cubicBezTo>
                      <a:pt x="96" y="66"/>
                      <a:pt x="88" y="59"/>
                      <a:pt x="88" y="49"/>
                    </a:cubicBezTo>
                    <a:cubicBezTo>
                      <a:pt x="88" y="47"/>
                      <a:pt x="87" y="46"/>
                      <a:pt x="85" y="46"/>
                    </a:cubicBezTo>
                    <a:cubicBezTo>
                      <a:pt x="83" y="46"/>
                      <a:pt x="82" y="47"/>
                      <a:pt x="82" y="49"/>
                    </a:cubicBezTo>
                    <a:cubicBezTo>
                      <a:pt x="82" y="59"/>
                      <a:pt x="74" y="66"/>
                      <a:pt x="64" y="66"/>
                    </a:cubicBezTo>
                    <a:cubicBezTo>
                      <a:pt x="55" y="66"/>
                      <a:pt x="47" y="59"/>
                      <a:pt x="47" y="49"/>
                    </a:cubicBezTo>
                    <a:cubicBezTo>
                      <a:pt x="47" y="47"/>
                      <a:pt x="46" y="46"/>
                      <a:pt x="44" y="46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2" y="46"/>
                      <a:pt x="41" y="47"/>
                      <a:pt x="41" y="49"/>
                    </a:cubicBezTo>
                    <a:cubicBezTo>
                      <a:pt x="41" y="59"/>
                      <a:pt x="33" y="66"/>
                      <a:pt x="24" y="66"/>
                    </a:cubicBezTo>
                    <a:cubicBezTo>
                      <a:pt x="14" y="66"/>
                      <a:pt x="6" y="59"/>
                      <a:pt x="6" y="49"/>
                    </a:cubicBezTo>
                    <a:lnTo>
                      <a:pt x="6" y="48"/>
                    </a:lnTo>
                    <a:close/>
                    <a:moveTo>
                      <a:pt x="156" y="121"/>
                    </a:moveTo>
                    <a:cubicBezTo>
                      <a:pt x="156" y="120"/>
                      <a:pt x="155" y="119"/>
                      <a:pt x="154" y="119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5" y="119"/>
                      <a:pt x="14" y="120"/>
                      <a:pt x="13" y="121"/>
                    </a:cubicBezTo>
                    <a:cubicBezTo>
                      <a:pt x="4" y="139"/>
                      <a:pt x="4" y="139"/>
                      <a:pt x="4" y="139"/>
                    </a:cubicBezTo>
                    <a:cubicBezTo>
                      <a:pt x="4" y="140"/>
                      <a:pt x="4" y="141"/>
                      <a:pt x="5" y="142"/>
                    </a:cubicBezTo>
                    <a:cubicBezTo>
                      <a:pt x="5" y="143"/>
                      <a:pt x="6" y="143"/>
                      <a:pt x="7" y="143"/>
                    </a:cubicBezTo>
                    <a:cubicBezTo>
                      <a:pt x="163" y="143"/>
                      <a:pt x="163" y="143"/>
                      <a:pt x="163" y="143"/>
                    </a:cubicBezTo>
                    <a:cubicBezTo>
                      <a:pt x="164" y="143"/>
                      <a:pt x="165" y="143"/>
                      <a:pt x="165" y="142"/>
                    </a:cubicBezTo>
                    <a:cubicBezTo>
                      <a:pt x="166" y="141"/>
                      <a:pt x="166" y="140"/>
                      <a:pt x="166" y="139"/>
                    </a:cubicBezTo>
                    <a:lnTo>
                      <a:pt x="156" y="121"/>
                    </a:lnTo>
                    <a:close/>
                    <a:moveTo>
                      <a:pt x="12" y="137"/>
                    </a:moveTo>
                    <a:cubicBezTo>
                      <a:pt x="18" y="125"/>
                      <a:pt x="18" y="125"/>
                      <a:pt x="18" y="125"/>
                    </a:cubicBezTo>
                    <a:cubicBezTo>
                      <a:pt x="152" y="125"/>
                      <a:pt x="152" y="125"/>
                      <a:pt x="152" y="125"/>
                    </a:cubicBezTo>
                    <a:cubicBezTo>
                      <a:pt x="158" y="137"/>
                      <a:pt x="158" y="137"/>
                      <a:pt x="158" y="137"/>
                    </a:cubicBezTo>
                    <a:lnTo>
                      <a:pt x="12" y="137"/>
                    </a:lnTo>
                    <a:close/>
                    <a:moveTo>
                      <a:pt x="13" y="80"/>
                    </a:moveTo>
                    <a:cubicBezTo>
                      <a:pt x="13" y="110"/>
                      <a:pt x="13" y="110"/>
                      <a:pt x="13" y="110"/>
                    </a:cubicBezTo>
                    <a:cubicBezTo>
                      <a:pt x="13" y="112"/>
                      <a:pt x="15" y="113"/>
                      <a:pt x="16" y="113"/>
                    </a:cubicBezTo>
                    <a:cubicBezTo>
                      <a:pt x="18" y="113"/>
                      <a:pt x="19" y="112"/>
                      <a:pt x="19" y="11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79"/>
                      <a:pt x="18" y="77"/>
                      <a:pt x="16" y="77"/>
                    </a:cubicBezTo>
                    <a:cubicBezTo>
                      <a:pt x="15" y="77"/>
                      <a:pt x="13" y="79"/>
                      <a:pt x="13" y="80"/>
                    </a:cubicBezTo>
                    <a:close/>
                    <a:moveTo>
                      <a:pt x="150" y="80"/>
                    </a:moveTo>
                    <a:cubicBezTo>
                      <a:pt x="150" y="110"/>
                      <a:pt x="150" y="110"/>
                      <a:pt x="150" y="110"/>
                    </a:cubicBezTo>
                    <a:cubicBezTo>
                      <a:pt x="150" y="112"/>
                      <a:pt x="151" y="113"/>
                      <a:pt x="153" y="113"/>
                    </a:cubicBezTo>
                    <a:cubicBezTo>
                      <a:pt x="154" y="113"/>
                      <a:pt x="156" y="112"/>
                      <a:pt x="156" y="110"/>
                    </a:cubicBezTo>
                    <a:cubicBezTo>
                      <a:pt x="156" y="80"/>
                      <a:pt x="156" y="80"/>
                      <a:pt x="156" y="80"/>
                    </a:cubicBezTo>
                    <a:cubicBezTo>
                      <a:pt x="156" y="79"/>
                      <a:pt x="154" y="77"/>
                      <a:pt x="153" y="77"/>
                    </a:cubicBezTo>
                    <a:cubicBezTo>
                      <a:pt x="151" y="77"/>
                      <a:pt x="150" y="79"/>
                      <a:pt x="150" y="8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48"/>
              <p:cNvSpPr>
                <a:spLocks noEditPoints="1"/>
              </p:cNvSpPr>
              <p:nvPr/>
            </p:nvSpPr>
            <p:spPr bwMode="auto">
              <a:xfrm>
                <a:off x="5800" y="5139"/>
                <a:ext cx="383" cy="416"/>
              </a:xfrm>
              <a:custGeom>
                <a:avLst/>
                <a:gdLst>
                  <a:gd name="T0" fmla="*/ 159 w 162"/>
                  <a:gd name="T1" fmla="*/ 50 h 176"/>
                  <a:gd name="T2" fmla="*/ 90 w 162"/>
                  <a:gd name="T3" fmla="*/ 50 h 176"/>
                  <a:gd name="T4" fmla="*/ 117 w 162"/>
                  <a:gd name="T5" fmla="*/ 18 h 176"/>
                  <a:gd name="T6" fmla="*/ 111 w 162"/>
                  <a:gd name="T7" fmla="*/ 9 h 176"/>
                  <a:gd name="T8" fmla="*/ 104 w 162"/>
                  <a:gd name="T9" fmla="*/ 7 h 176"/>
                  <a:gd name="T10" fmla="*/ 81 w 162"/>
                  <a:gd name="T11" fmla="*/ 42 h 176"/>
                  <a:gd name="T12" fmla="*/ 46 w 162"/>
                  <a:gd name="T13" fmla="*/ 0 h 176"/>
                  <a:gd name="T14" fmla="*/ 38 w 162"/>
                  <a:gd name="T15" fmla="*/ 2 h 176"/>
                  <a:gd name="T16" fmla="*/ 32 w 162"/>
                  <a:gd name="T17" fmla="*/ 20 h 176"/>
                  <a:gd name="T18" fmla="*/ 62 w 162"/>
                  <a:gd name="T19" fmla="*/ 50 h 176"/>
                  <a:gd name="T20" fmla="*/ 3 w 162"/>
                  <a:gd name="T21" fmla="*/ 50 h 176"/>
                  <a:gd name="T22" fmla="*/ 0 w 162"/>
                  <a:gd name="T23" fmla="*/ 53 h 176"/>
                  <a:gd name="T24" fmla="*/ 0 w 162"/>
                  <a:gd name="T25" fmla="*/ 84 h 176"/>
                  <a:gd name="T26" fmla="*/ 3 w 162"/>
                  <a:gd name="T27" fmla="*/ 87 h 176"/>
                  <a:gd name="T28" fmla="*/ 54 w 162"/>
                  <a:gd name="T29" fmla="*/ 87 h 176"/>
                  <a:gd name="T30" fmla="*/ 57 w 162"/>
                  <a:gd name="T31" fmla="*/ 84 h 176"/>
                  <a:gd name="T32" fmla="*/ 54 w 162"/>
                  <a:gd name="T33" fmla="*/ 81 h 176"/>
                  <a:gd name="T34" fmla="*/ 6 w 162"/>
                  <a:gd name="T35" fmla="*/ 81 h 176"/>
                  <a:gd name="T36" fmla="*/ 6 w 162"/>
                  <a:gd name="T37" fmla="*/ 56 h 176"/>
                  <a:gd name="T38" fmla="*/ 64 w 162"/>
                  <a:gd name="T39" fmla="*/ 56 h 176"/>
                  <a:gd name="T40" fmla="*/ 64 w 162"/>
                  <a:gd name="T41" fmla="*/ 170 h 176"/>
                  <a:gd name="T42" fmla="*/ 17 w 162"/>
                  <a:gd name="T43" fmla="*/ 170 h 176"/>
                  <a:gd name="T44" fmla="*/ 17 w 162"/>
                  <a:gd name="T45" fmla="*/ 92 h 176"/>
                  <a:gd name="T46" fmla="*/ 14 w 162"/>
                  <a:gd name="T47" fmla="*/ 89 h 176"/>
                  <a:gd name="T48" fmla="*/ 11 w 162"/>
                  <a:gd name="T49" fmla="*/ 92 h 176"/>
                  <a:gd name="T50" fmla="*/ 11 w 162"/>
                  <a:gd name="T51" fmla="*/ 173 h 176"/>
                  <a:gd name="T52" fmla="*/ 14 w 162"/>
                  <a:gd name="T53" fmla="*/ 176 h 176"/>
                  <a:gd name="T54" fmla="*/ 147 w 162"/>
                  <a:gd name="T55" fmla="*/ 176 h 176"/>
                  <a:gd name="T56" fmla="*/ 150 w 162"/>
                  <a:gd name="T57" fmla="*/ 173 h 176"/>
                  <a:gd name="T58" fmla="*/ 150 w 162"/>
                  <a:gd name="T59" fmla="*/ 92 h 176"/>
                  <a:gd name="T60" fmla="*/ 147 w 162"/>
                  <a:gd name="T61" fmla="*/ 89 h 176"/>
                  <a:gd name="T62" fmla="*/ 144 w 162"/>
                  <a:gd name="T63" fmla="*/ 92 h 176"/>
                  <a:gd name="T64" fmla="*/ 144 w 162"/>
                  <a:gd name="T65" fmla="*/ 170 h 176"/>
                  <a:gd name="T66" fmla="*/ 98 w 162"/>
                  <a:gd name="T67" fmla="*/ 170 h 176"/>
                  <a:gd name="T68" fmla="*/ 98 w 162"/>
                  <a:gd name="T69" fmla="*/ 56 h 176"/>
                  <a:gd name="T70" fmla="*/ 156 w 162"/>
                  <a:gd name="T71" fmla="*/ 56 h 176"/>
                  <a:gd name="T72" fmla="*/ 156 w 162"/>
                  <a:gd name="T73" fmla="*/ 81 h 176"/>
                  <a:gd name="T74" fmla="*/ 107 w 162"/>
                  <a:gd name="T75" fmla="*/ 81 h 176"/>
                  <a:gd name="T76" fmla="*/ 104 w 162"/>
                  <a:gd name="T77" fmla="*/ 84 h 176"/>
                  <a:gd name="T78" fmla="*/ 107 w 162"/>
                  <a:gd name="T79" fmla="*/ 87 h 176"/>
                  <a:gd name="T80" fmla="*/ 159 w 162"/>
                  <a:gd name="T81" fmla="*/ 87 h 176"/>
                  <a:gd name="T82" fmla="*/ 162 w 162"/>
                  <a:gd name="T83" fmla="*/ 84 h 176"/>
                  <a:gd name="T84" fmla="*/ 162 w 162"/>
                  <a:gd name="T85" fmla="*/ 53 h 176"/>
                  <a:gd name="T86" fmla="*/ 159 w 162"/>
                  <a:gd name="T87" fmla="*/ 50 h 176"/>
                  <a:gd name="T88" fmla="*/ 104 w 162"/>
                  <a:gd name="T89" fmla="*/ 13 h 176"/>
                  <a:gd name="T90" fmla="*/ 107 w 162"/>
                  <a:gd name="T91" fmla="*/ 14 h 176"/>
                  <a:gd name="T92" fmla="*/ 111 w 162"/>
                  <a:gd name="T93" fmla="*/ 19 h 176"/>
                  <a:gd name="T94" fmla="*/ 86 w 162"/>
                  <a:gd name="T95" fmla="*/ 45 h 176"/>
                  <a:gd name="T96" fmla="*/ 104 w 162"/>
                  <a:gd name="T97" fmla="*/ 13 h 176"/>
                  <a:gd name="T98" fmla="*/ 37 w 162"/>
                  <a:gd name="T99" fmla="*/ 18 h 176"/>
                  <a:gd name="T100" fmla="*/ 41 w 162"/>
                  <a:gd name="T101" fmla="*/ 7 h 176"/>
                  <a:gd name="T102" fmla="*/ 46 w 162"/>
                  <a:gd name="T103" fmla="*/ 6 h 176"/>
                  <a:gd name="T104" fmla="*/ 77 w 162"/>
                  <a:gd name="T105" fmla="*/ 49 h 176"/>
                  <a:gd name="T106" fmla="*/ 37 w 162"/>
                  <a:gd name="T107" fmla="*/ 18 h 176"/>
                  <a:gd name="T108" fmla="*/ 92 w 162"/>
                  <a:gd name="T109" fmla="*/ 170 h 176"/>
                  <a:gd name="T110" fmla="*/ 70 w 162"/>
                  <a:gd name="T111" fmla="*/ 170 h 176"/>
                  <a:gd name="T112" fmla="*/ 70 w 162"/>
                  <a:gd name="T113" fmla="*/ 56 h 176"/>
                  <a:gd name="T114" fmla="*/ 92 w 162"/>
                  <a:gd name="T115" fmla="*/ 56 h 176"/>
                  <a:gd name="T116" fmla="*/ 92 w 162"/>
                  <a:gd name="T117" fmla="*/ 1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2" h="176">
                    <a:moveTo>
                      <a:pt x="159" y="50"/>
                    </a:moveTo>
                    <a:cubicBezTo>
                      <a:pt x="90" y="50"/>
                      <a:pt x="90" y="50"/>
                      <a:pt x="90" y="50"/>
                    </a:cubicBezTo>
                    <a:cubicBezTo>
                      <a:pt x="104" y="40"/>
                      <a:pt x="117" y="29"/>
                      <a:pt x="117" y="18"/>
                    </a:cubicBezTo>
                    <a:cubicBezTo>
                      <a:pt x="117" y="16"/>
                      <a:pt x="115" y="12"/>
                      <a:pt x="111" y="9"/>
                    </a:cubicBezTo>
                    <a:cubicBezTo>
                      <a:pt x="108" y="7"/>
                      <a:pt x="106" y="7"/>
                      <a:pt x="104" y="7"/>
                    </a:cubicBezTo>
                    <a:cubicBezTo>
                      <a:pt x="92" y="7"/>
                      <a:pt x="85" y="28"/>
                      <a:pt x="81" y="42"/>
                    </a:cubicBezTo>
                    <a:cubicBezTo>
                      <a:pt x="75" y="27"/>
                      <a:pt x="62" y="0"/>
                      <a:pt x="46" y="0"/>
                    </a:cubicBezTo>
                    <a:cubicBezTo>
                      <a:pt x="43" y="0"/>
                      <a:pt x="41" y="0"/>
                      <a:pt x="38" y="2"/>
                    </a:cubicBezTo>
                    <a:cubicBezTo>
                      <a:pt x="32" y="7"/>
                      <a:pt x="29" y="13"/>
                      <a:pt x="32" y="20"/>
                    </a:cubicBezTo>
                    <a:cubicBezTo>
                      <a:pt x="35" y="31"/>
                      <a:pt x="49" y="43"/>
                      <a:pt x="62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1" y="50"/>
                      <a:pt x="0" y="51"/>
                      <a:pt x="0" y="53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1" y="87"/>
                      <a:pt x="3" y="87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6" y="87"/>
                      <a:pt x="57" y="85"/>
                      <a:pt x="57" y="84"/>
                    </a:cubicBezTo>
                    <a:cubicBezTo>
                      <a:pt x="57" y="82"/>
                      <a:pt x="56" y="81"/>
                      <a:pt x="54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4" y="56"/>
                      <a:pt x="64" y="56"/>
                      <a:pt x="64" y="56"/>
                    </a:cubicBezTo>
                    <a:cubicBezTo>
                      <a:pt x="64" y="170"/>
                      <a:pt x="64" y="170"/>
                      <a:pt x="64" y="170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7" y="90"/>
                      <a:pt x="16" y="89"/>
                      <a:pt x="14" y="89"/>
                    </a:cubicBezTo>
                    <a:cubicBezTo>
                      <a:pt x="13" y="89"/>
                      <a:pt x="11" y="90"/>
                      <a:pt x="11" y="92"/>
                    </a:cubicBezTo>
                    <a:cubicBezTo>
                      <a:pt x="11" y="173"/>
                      <a:pt x="11" y="173"/>
                      <a:pt x="11" y="173"/>
                    </a:cubicBezTo>
                    <a:cubicBezTo>
                      <a:pt x="11" y="175"/>
                      <a:pt x="13" y="176"/>
                      <a:pt x="14" y="176"/>
                    </a:cubicBezTo>
                    <a:cubicBezTo>
                      <a:pt x="147" y="176"/>
                      <a:pt x="147" y="176"/>
                      <a:pt x="147" y="176"/>
                    </a:cubicBezTo>
                    <a:cubicBezTo>
                      <a:pt x="149" y="176"/>
                      <a:pt x="150" y="175"/>
                      <a:pt x="150" y="173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0"/>
                      <a:pt x="149" y="89"/>
                      <a:pt x="147" y="89"/>
                    </a:cubicBezTo>
                    <a:cubicBezTo>
                      <a:pt x="146" y="89"/>
                      <a:pt x="144" y="90"/>
                      <a:pt x="144" y="92"/>
                    </a:cubicBezTo>
                    <a:cubicBezTo>
                      <a:pt x="144" y="170"/>
                      <a:pt x="144" y="170"/>
                      <a:pt x="144" y="170"/>
                    </a:cubicBezTo>
                    <a:cubicBezTo>
                      <a:pt x="98" y="170"/>
                      <a:pt x="98" y="170"/>
                      <a:pt x="98" y="170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156" y="56"/>
                      <a:pt x="156" y="56"/>
                      <a:pt x="156" y="56"/>
                    </a:cubicBezTo>
                    <a:cubicBezTo>
                      <a:pt x="156" y="81"/>
                      <a:pt x="156" y="81"/>
                      <a:pt x="156" y="81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6" y="81"/>
                      <a:pt x="104" y="82"/>
                      <a:pt x="104" y="84"/>
                    </a:cubicBezTo>
                    <a:cubicBezTo>
                      <a:pt x="104" y="85"/>
                      <a:pt x="106" y="87"/>
                      <a:pt x="107" y="87"/>
                    </a:cubicBezTo>
                    <a:cubicBezTo>
                      <a:pt x="159" y="87"/>
                      <a:pt x="159" y="87"/>
                      <a:pt x="159" y="87"/>
                    </a:cubicBezTo>
                    <a:cubicBezTo>
                      <a:pt x="160" y="87"/>
                      <a:pt x="162" y="85"/>
                      <a:pt x="162" y="84"/>
                    </a:cubicBezTo>
                    <a:cubicBezTo>
                      <a:pt x="162" y="53"/>
                      <a:pt x="162" y="53"/>
                      <a:pt x="162" y="53"/>
                    </a:cubicBezTo>
                    <a:cubicBezTo>
                      <a:pt x="162" y="51"/>
                      <a:pt x="160" y="50"/>
                      <a:pt x="159" y="50"/>
                    </a:cubicBezTo>
                    <a:close/>
                    <a:moveTo>
                      <a:pt x="104" y="13"/>
                    </a:moveTo>
                    <a:cubicBezTo>
                      <a:pt x="105" y="13"/>
                      <a:pt x="106" y="13"/>
                      <a:pt x="107" y="14"/>
                    </a:cubicBezTo>
                    <a:cubicBezTo>
                      <a:pt x="110" y="16"/>
                      <a:pt x="111" y="18"/>
                      <a:pt x="111" y="19"/>
                    </a:cubicBezTo>
                    <a:cubicBezTo>
                      <a:pt x="111" y="27"/>
                      <a:pt x="95" y="39"/>
                      <a:pt x="86" y="45"/>
                    </a:cubicBezTo>
                    <a:cubicBezTo>
                      <a:pt x="90" y="30"/>
                      <a:pt x="97" y="13"/>
                      <a:pt x="104" y="13"/>
                    </a:cubicBezTo>
                    <a:close/>
                    <a:moveTo>
                      <a:pt x="37" y="18"/>
                    </a:moveTo>
                    <a:cubicBezTo>
                      <a:pt x="36" y="14"/>
                      <a:pt x="37" y="10"/>
                      <a:pt x="41" y="7"/>
                    </a:cubicBezTo>
                    <a:cubicBezTo>
                      <a:pt x="43" y="6"/>
                      <a:pt x="45" y="6"/>
                      <a:pt x="46" y="6"/>
                    </a:cubicBezTo>
                    <a:cubicBezTo>
                      <a:pt x="57" y="6"/>
                      <a:pt x="71" y="31"/>
                      <a:pt x="77" y="49"/>
                    </a:cubicBezTo>
                    <a:cubicBezTo>
                      <a:pt x="64" y="47"/>
                      <a:pt x="41" y="31"/>
                      <a:pt x="37" y="18"/>
                    </a:cubicBezTo>
                    <a:close/>
                    <a:moveTo>
                      <a:pt x="92" y="170"/>
                    </a:moveTo>
                    <a:cubicBezTo>
                      <a:pt x="70" y="170"/>
                      <a:pt x="70" y="170"/>
                      <a:pt x="70" y="170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92" y="56"/>
                      <a:pt x="92" y="56"/>
                      <a:pt x="92" y="56"/>
                    </a:cubicBezTo>
                    <a:lnTo>
                      <a:pt x="92" y="170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49"/>
              <p:cNvSpPr>
                <a:spLocks noEditPoints="1"/>
              </p:cNvSpPr>
              <p:nvPr/>
            </p:nvSpPr>
            <p:spPr bwMode="auto">
              <a:xfrm>
                <a:off x="5095" y="5191"/>
                <a:ext cx="362" cy="310"/>
              </a:xfrm>
              <a:custGeom>
                <a:avLst/>
                <a:gdLst>
                  <a:gd name="T0" fmla="*/ 152 w 153"/>
                  <a:gd name="T1" fmla="*/ 36 h 131"/>
                  <a:gd name="T2" fmla="*/ 152 w 153"/>
                  <a:gd name="T3" fmla="*/ 36 h 131"/>
                  <a:gd name="T4" fmla="*/ 139 w 153"/>
                  <a:gd name="T5" fmla="*/ 2 h 131"/>
                  <a:gd name="T6" fmla="*/ 137 w 153"/>
                  <a:gd name="T7" fmla="*/ 0 h 131"/>
                  <a:gd name="T8" fmla="*/ 17 w 153"/>
                  <a:gd name="T9" fmla="*/ 0 h 131"/>
                  <a:gd name="T10" fmla="*/ 14 w 153"/>
                  <a:gd name="T11" fmla="*/ 2 h 131"/>
                  <a:gd name="T12" fmla="*/ 1 w 153"/>
                  <a:gd name="T13" fmla="*/ 36 h 131"/>
                  <a:gd name="T14" fmla="*/ 1 w 153"/>
                  <a:gd name="T15" fmla="*/ 36 h 131"/>
                  <a:gd name="T16" fmla="*/ 0 w 153"/>
                  <a:gd name="T17" fmla="*/ 37 h 131"/>
                  <a:gd name="T18" fmla="*/ 0 w 153"/>
                  <a:gd name="T19" fmla="*/ 128 h 131"/>
                  <a:gd name="T20" fmla="*/ 3 w 153"/>
                  <a:gd name="T21" fmla="*/ 131 h 131"/>
                  <a:gd name="T22" fmla="*/ 150 w 153"/>
                  <a:gd name="T23" fmla="*/ 131 h 131"/>
                  <a:gd name="T24" fmla="*/ 153 w 153"/>
                  <a:gd name="T25" fmla="*/ 128 h 131"/>
                  <a:gd name="T26" fmla="*/ 153 w 153"/>
                  <a:gd name="T27" fmla="*/ 37 h 131"/>
                  <a:gd name="T28" fmla="*/ 152 w 153"/>
                  <a:gd name="T29" fmla="*/ 36 h 131"/>
                  <a:gd name="T30" fmla="*/ 86 w 153"/>
                  <a:gd name="T31" fmla="*/ 6 h 131"/>
                  <a:gd name="T32" fmla="*/ 93 w 153"/>
                  <a:gd name="T33" fmla="*/ 37 h 131"/>
                  <a:gd name="T34" fmla="*/ 93 w 153"/>
                  <a:gd name="T35" fmla="*/ 71 h 131"/>
                  <a:gd name="T36" fmla="*/ 78 w 153"/>
                  <a:gd name="T37" fmla="*/ 64 h 131"/>
                  <a:gd name="T38" fmla="*/ 75 w 153"/>
                  <a:gd name="T39" fmla="*/ 64 h 131"/>
                  <a:gd name="T40" fmla="*/ 60 w 153"/>
                  <a:gd name="T41" fmla="*/ 71 h 131"/>
                  <a:gd name="T42" fmla="*/ 60 w 153"/>
                  <a:gd name="T43" fmla="*/ 37 h 131"/>
                  <a:gd name="T44" fmla="*/ 67 w 153"/>
                  <a:gd name="T45" fmla="*/ 6 h 131"/>
                  <a:gd name="T46" fmla="*/ 86 w 153"/>
                  <a:gd name="T47" fmla="*/ 6 h 131"/>
                  <a:gd name="T48" fmla="*/ 147 w 153"/>
                  <a:gd name="T49" fmla="*/ 125 h 131"/>
                  <a:gd name="T50" fmla="*/ 6 w 153"/>
                  <a:gd name="T51" fmla="*/ 125 h 131"/>
                  <a:gd name="T52" fmla="*/ 6 w 153"/>
                  <a:gd name="T53" fmla="*/ 40 h 131"/>
                  <a:gd name="T54" fmla="*/ 48 w 153"/>
                  <a:gd name="T55" fmla="*/ 40 h 131"/>
                  <a:gd name="T56" fmla="*/ 51 w 153"/>
                  <a:gd name="T57" fmla="*/ 37 h 131"/>
                  <a:gd name="T58" fmla="*/ 51 w 153"/>
                  <a:gd name="T59" fmla="*/ 37 h 131"/>
                  <a:gd name="T60" fmla="*/ 51 w 153"/>
                  <a:gd name="T61" fmla="*/ 37 h 131"/>
                  <a:gd name="T62" fmla="*/ 48 w 153"/>
                  <a:gd name="T63" fmla="*/ 34 h 131"/>
                  <a:gd name="T64" fmla="*/ 8 w 153"/>
                  <a:gd name="T65" fmla="*/ 34 h 131"/>
                  <a:gd name="T66" fmla="*/ 19 w 153"/>
                  <a:gd name="T67" fmla="*/ 6 h 131"/>
                  <a:gd name="T68" fmla="*/ 61 w 153"/>
                  <a:gd name="T69" fmla="*/ 6 h 131"/>
                  <a:gd name="T70" fmla="*/ 54 w 153"/>
                  <a:gd name="T71" fmla="*/ 36 h 131"/>
                  <a:gd name="T72" fmla="*/ 54 w 153"/>
                  <a:gd name="T73" fmla="*/ 36 h 131"/>
                  <a:gd name="T74" fmla="*/ 54 w 153"/>
                  <a:gd name="T75" fmla="*/ 76 h 131"/>
                  <a:gd name="T76" fmla="*/ 55 w 153"/>
                  <a:gd name="T77" fmla="*/ 79 h 131"/>
                  <a:gd name="T78" fmla="*/ 58 w 153"/>
                  <a:gd name="T79" fmla="*/ 79 h 131"/>
                  <a:gd name="T80" fmla="*/ 77 w 153"/>
                  <a:gd name="T81" fmla="*/ 70 h 131"/>
                  <a:gd name="T82" fmla="*/ 95 w 153"/>
                  <a:gd name="T83" fmla="*/ 79 h 131"/>
                  <a:gd name="T84" fmla="*/ 96 w 153"/>
                  <a:gd name="T85" fmla="*/ 79 h 131"/>
                  <a:gd name="T86" fmla="*/ 98 w 153"/>
                  <a:gd name="T87" fmla="*/ 79 h 131"/>
                  <a:gd name="T88" fmla="*/ 99 w 153"/>
                  <a:gd name="T89" fmla="*/ 76 h 131"/>
                  <a:gd name="T90" fmla="*/ 99 w 153"/>
                  <a:gd name="T91" fmla="*/ 36 h 131"/>
                  <a:gd name="T92" fmla="*/ 99 w 153"/>
                  <a:gd name="T93" fmla="*/ 36 h 131"/>
                  <a:gd name="T94" fmla="*/ 92 w 153"/>
                  <a:gd name="T95" fmla="*/ 6 h 131"/>
                  <a:gd name="T96" fmla="*/ 134 w 153"/>
                  <a:gd name="T97" fmla="*/ 6 h 131"/>
                  <a:gd name="T98" fmla="*/ 145 w 153"/>
                  <a:gd name="T99" fmla="*/ 34 h 131"/>
                  <a:gd name="T100" fmla="*/ 105 w 153"/>
                  <a:gd name="T101" fmla="*/ 34 h 131"/>
                  <a:gd name="T102" fmla="*/ 102 w 153"/>
                  <a:gd name="T103" fmla="*/ 37 h 131"/>
                  <a:gd name="T104" fmla="*/ 102 w 153"/>
                  <a:gd name="T105" fmla="*/ 37 h 131"/>
                  <a:gd name="T106" fmla="*/ 102 w 153"/>
                  <a:gd name="T107" fmla="*/ 37 h 131"/>
                  <a:gd name="T108" fmla="*/ 105 w 153"/>
                  <a:gd name="T109" fmla="*/ 40 h 131"/>
                  <a:gd name="T110" fmla="*/ 147 w 153"/>
                  <a:gd name="T111" fmla="*/ 40 h 131"/>
                  <a:gd name="T112" fmla="*/ 147 w 153"/>
                  <a:gd name="T113" fmla="*/ 12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3" h="131">
                    <a:moveTo>
                      <a:pt x="152" y="36"/>
                    </a:moveTo>
                    <a:cubicBezTo>
                      <a:pt x="152" y="36"/>
                      <a:pt x="152" y="36"/>
                      <a:pt x="152" y="36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1"/>
                      <a:pt x="138" y="0"/>
                      <a:pt x="13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4" y="1"/>
                      <a:pt x="14" y="2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7"/>
                      <a:pt x="0" y="37"/>
                      <a:pt x="0" y="3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30"/>
                      <a:pt x="2" y="131"/>
                      <a:pt x="3" y="131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51" y="131"/>
                      <a:pt x="153" y="130"/>
                      <a:pt x="153" y="128"/>
                    </a:cubicBezTo>
                    <a:cubicBezTo>
                      <a:pt x="153" y="37"/>
                      <a:pt x="153" y="37"/>
                      <a:pt x="153" y="37"/>
                    </a:cubicBezTo>
                    <a:cubicBezTo>
                      <a:pt x="153" y="37"/>
                      <a:pt x="153" y="37"/>
                      <a:pt x="152" y="36"/>
                    </a:cubicBezTo>
                    <a:close/>
                    <a:moveTo>
                      <a:pt x="86" y="6"/>
                    </a:moveTo>
                    <a:cubicBezTo>
                      <a:pt x="93" y="37"/>
                      <a:pt x="93" y="37"/>
                      <a:pt x="93" y="37"/>
                    </a:cubicBezTo>
                    <a:cubicBezTo>
                      <a:pt x="93" y="71"/>
                      <a:pt x="93" y="71"/>
                      <a:pt x="93" y="71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77" y="63"/>
                      <a:pt x="76" y="63"/>
                      <a:pt x="75" y="64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7" y="6"/>
                      <a:pt x="67" y="6"/>
                      <a:pt x="67" y="6"/>
                    </a:cubicBezTo>
                    <a:lnTo>
                      <a:pt x="86" y="6"/>
                    </a:lnTo>
                    <a:close/>
                    <a:moveTo>
                      <a:pt x="147" y="125"/>
                    </a:moveTo>
                    <a:cubicBezTo>
                      <a:pt x="6" y="125"/>
                      <a:pt x="6" y="125"/>
                      <a:pt x="6" y="125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9" y="40"/>
                      <a:pt x="51" y="39"/>
                      <a:pt x="51" y="37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1" y="35"/>
                      <a:pt x="49" y="34"/>
                      <a:pt x="4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7"/>
                      <a:pt x="54" y="78"/>
                      <a:pt x="55" y="79"/>
                    </a:cubicBezTo>
                    <a:cubicBezTo>
                      <a:pt x="56" y="79"/>
                      <a:pt x="57" y="79"/>
                      <a:pt x="58" y="79"/>
                    </a:cubicBezTo>
                    <a:cubicBezTo>
                      <a:pt x="77" y="70"/>
                      <a:pt x="77" y="70"/>
                      <a:pt x="77" y="7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5" y="79"/>
                      <a:pt x="96" y="79"/>
                      <a:pt x="96" y="79"/>
                    </a:cubicBezTo>
                    <a:cubicBezTo>
                      <a:pt x="97" y="79"/>
                      <a:pt x="97" y="79"/>
                      <a:pt x="98" y="79"/>
                    </a:cubicBezTo>
                    <a:cubicBezTo>
                      <a:pt x="99" y="78"/>
                      <a:pt x="99" y="77"/>
                      <a:pt x="99" y="76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45" y="34"/>
                      <a:pt x="145" y="34"/>
                      <a:pt x="145" y="34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4" y="34"/>
                      <a:pt x="102" y="35"/>
                      <a:pt x="102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2" y="39"/>
                      <a:pt x="104" y="40"/>
                      <a:pt x="105" y="40"/>
                    </a:cubicBezTo>
                    <a:cubicBezTo>
                      <a:pt x="147" y="40"/>
                      <a:pt x="147" y="40"/>
                      <a:pt x="147" y="40"/>
                    </a:cubicBezTo>
                    <a:lnTo>
                      <a:pt x="147" y="125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50"/>
              <p:cNvSpPr>
                <a:spLocks noEditPoints="1"/>
              </p:cNvSpPr>
              <p:nvPr/>
            </p:nvSpPr>
            <p:spPr bwMode="auto">
              <a:xfrm>
                <a:off x="4381" y="5201"/>
                <a:ext cx="362" cy="290"/>
              </a:xfrm>
              <a:custGeom>
                <a:avLst/>
                <a:gdLst>
                  <a:gd name="T0" fmla="*/ 150 w 153"/>
                  <a:gd name="T1" fmla="*/ 0 h 123"/>
                  <a:gd name="T2" fmla="*/ 3 w 153"/>
                  <a:gd name="T3" fmla="*/ 0 h 123"/>
                  <a:gd name="T4" fmla="*/ 0 w 153"/>
                  <a:gd name="T5" fmla="*/ 3 h 123"/>
                  <a:gd name="T6" fmla="*/ 0 w 153"/>
                  <a:gd name="T7" fmla="*/ 37 h 123"/>
                  <a:gd name="T8" fmla="*/ 3 w 153"/>
                  <a:gd name="T9" fmla="*/ 40 h 123"/>
                  <a:gd name="T10" fmla="*/ 8 w 153"/>
                  <a:gd name="T11" fmla="*/ 40 h 123"/>
                  <a:gd name="T12" fmla="*/ 8 w 153"/>
                  <a:gd name="T13" fmla="*/ 120 h 123"/>
                  <a:gd name="T14" fmla="*/ 11 w 153"/>
                  <a:gd name="T15" fmla="*/ 123 h 123"/>
                  <a:gd name="T16" fmla="*/ 141 w 153"/>
                  <a:gd name="T17" fmla="*/ 123 h 123"/>
                  <a:gd name="T18" fmla="*/ 144 w 153"/>
                  <a:gd name="T19" fmla="*/ 120 h 123"/>
                  <a:gd name="T20" fmla="*/ 144 w 153"/>
                  <a:gd name="T21" fmla="*/ 40 h 123"/>
                  <a:gd name="T22" fmla="*/ 150 w 153"/>
                  <a:gd name="T23" fmla="*/ 40 h 123"/>
                  <a:gd name="T24" fmla="*/ 153 w 153"/>
                  <a:gd name="T25" fmla="*/ 37 h 123"/>
                  <a:gd name="T26" fmla="*/ 153 w 153"/>
                  <a:gd name="T27" fmla="*/ 3 h 123"/>
                  <a:gd name="T28" fmla="*/ 150 w 153"/>
                  <a:gd name="T29" fmla="*/ 0 h 123"/>
                  <a:gd name="T30" fmla="*/ 138 w 153"/>
                  <a:gd name="T31" fmla="*/ 117 h 123"/>
                  <a:gd name="T32" fmla="*/ 14 w 153"/>
                  <a:gd name="T33" fmla="*/ 117 h 123"/>
                  <a:gd name="T34" fmla="*/ 14 w 153"/>
                  <a:gd name="T35" fmla="*/ 40 h 123"/>
                  <a:gd name="T36" fmla="*/ 138 w 153"/>
                  <a:gd name="T37" fmla="*/ 40 h 123"/>
                  <a:gd name="T38" fmla="*/ 138 w 153"/>
                  <a:gd name="T39" fmla="*/ 117 h 123"/>
                  <a:gd name="T40" fmla="*/ 147 w 153"/>
                  <a:gd name="T41" fmla="*/ 34 h 123"/>
                  <a:gd name="T42" fmla="*/ 6 w 153"/>
                  <a:gd name="T43" fmla="*/ 34 h 123"/>
                  <a:gd name="T44" fmla="*/ 6 w 153"/>
                  <a:gd name="T45" fmla="*/ 6 h 123"/>
                  <a:gd name="T46" fmla="*/ 147 w 153"/>
                  <a:gd name="T47" fmla="*/ 6 h 123"/>
                  <a:gd name="T48" fmla="*/ 147 w 153"/>
                  <a:gd name="T49" fmla="*/ 34 h 123"/>
                  <a:gd name="T50" fmla="*/ 60 w 153"/>
                  <a:gd name="T51" fmla="*/ 60 h 123"/>
                  <a:gd name="T52" fmla="*/ 93 w 153"/>
                  <a:gd name="T53" fmla="*/ 60 h 123"/>
                  <a:gd name="T54" fmla="*/ 96 w 153"/>
                  <a:gd name="T55" fmla="*/ 57 h 123"/>
                  <a:gd name="T56" fmla="*/ 93 w 153"/>
                  <a:gd name="T57" fmla="*/ 54 h 123"/>
                  <a:gd name="T58" fmla="*/ 60 w 153"/>
                  <a:gd name="T59" fmla="*/ 54 h 123"/>
                  <a:gd name="T60" fmla="*/ 57 w 153"/>
                  <a:gd name="T61" fmla="*/ 57 h 123"/>
                  <a:gd name="T62" fmla="*/ 60 w 153"/>
                  <a:gd name="T63" fmla="*/ 6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3" h="123">
                    <a:moveTo>
                      <a:pt x="15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9"/>
                      <a:pt x="1" y="40"/>
                      <a:pt x="3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8" y="122"/>
                      <a:pt x="10" y="123"/>
                      <a:pt x="11" y="123"/>
                    </a:cubicBezTo>
                    <a:cubicBezTo>
                      <a:pt x="141" y="123"/>
                      <a:pt x="141" y="123"/>
                      <a:pt x="141" y="123"/>
                    </a:cubicBezTo>
                    <a:cubicBezTo>
                      <a:pt x="143" y="123"/>
                      <a:pt x="144" y="122"/>
                      <a:pt x="144" y="120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2" y="40"/>
                      <a:pt x="153" y="39"/>
                      <a:pt x="153" y="37"/>
                    </a:cubicBezTo>
                    <a:cubicBezTo>
                      <a:pt x="153" y="3"/>
                      <a:pt x="153" y="3"/>
                      <a:pt x="153" y="3"/>
                    </a:cubicBezTo>
                    <a:cubicBezTo>
                      <a:pt x="153" y="1"/>
                      <a:pt x="152" y="0"/>
                      <a:pt x="150" y="0"/>
                    </a:cubicBezTo>
                    <a:close/>
                    <a:moveTo>
                      <a:pt x="138" y="117"/>
                    </a:move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8" y="40"/>
                      <a:pt x="138" y="40"/>
                      <a:pt x="138" y="40"/>
                    </a:cubicBezTo>
                    <a:lnTo>
                      <a:pt x="138" y="117"/>
                    </a:lnTo>
                    <a:close/>
                    <a:moveTo>
                      <a:pt x="147" y="34"/>
                    </a:moveTo>
                    <a:cubicBezTo>
                      <a:pt x="6" y="34"/>
                      <a:pt x="6" y="34"/>
                      <a:pt x="6" y="3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47" y="6"/>
                      <a:pt x="147" y="6"/>
                      <a:pt x="147" y="6"/>
                    </a:cubicBezTo>
                    <a:lnTo>
                      <a:pt x="147" y="34"/>
                    </a:lnTo>
                    <a:close/>
                    <a:moveTo>
                      <a:pt x="60" y="60"/>
                    </a:moveTo>
                    <a:cubicBezTo>
                      <a:pt x="93" y="60"/>
                      <a:pt x="93" y="60"/>
                      <a:pt x="93" y="60"/>
                    </a:cubicBezTo>
                    <a:cubicBezTo>
                      <a:pt x="95" y="60"/>
                      <a:pt x="96" y="59"/>
                      <a:pt x="96" y="57"/>
                    </a:cubicBezTo>
                    <a:cubicBezTo>
                      <a:pt x="96" y="55"/>
                      <a:pt x="95" y="54"/>
                      <a:pt x="93" y="5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58" y="54"/>
                      <a:pt x="57" y="55"/>
                      <a:pt x="57" y="57"/>
                    </a:cubicBezTo>
                    <a:cubicBezTo>
                      <a:pt x="57" y="59"/>
                      <a:pt x="58" y="60"/>
                      <a:pt x="60" y="6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51"/>
              <p:cNvSpPr>
                <a:spLocks noEditPoints="1"/>
              </p:cNvSpPr>
              <p:nvPr/>
            </p:nvSpPr>
            <p:spPr bwMode="auto">
              <a:xfrm>
                <a:off x="3710" y="5156"/>
                <a:ext cx="274" cy="383"/>
              </a:xfrm>
              <a:custGeom>
                <a:avLst/>
                <a:gdLst>
                  <a:gd name="T0" fmla="*/ 41 w 116"/>
                  <a:gd name="T1" fmla="*/ 21 h 162"/>
                  <a:gd name="T2" fmla="*/ 36 w 116"/>
                  <a:gd name="T3" fmla="*/ 40 h 162"/>
                  <a:gd name="T4" fmla="*/ 33 w 116"/>
                  <a:gd name="T5" fmla="*/ 46 h 162"/>
                  <a:gd name="T6" fmla="*/ 39 w 116"/>
                  <a:gd name="T7" fmla="*/ 52 h 162"/>
                  <a:gd name="T8" fmla="*/ 45 w 116"/>
                  <a:gd name="T9" fmla="*/ 46 h 162"/>
                  <a:gd name="T10" fmla="*/ 42 w 116"/>
                  <a:gd name="T11" fmla="*/ 40 h 162"/>
                  <a:gd name="T12" fmla="*/ 58 w 116"/>
                  <a:gd name="T13" fmla="*/ 15 h 162"/>
                  <a:gd name="T14" fmla="*/ 74 w 116"/>
                  <a:gd name="T15" fmla="*/ 40 h 162"/>
                  <a:gd name="T16" fmla="*/ 71 w 116"/>
                  <a:gd name="T17" fmla="*/ 46 h 162"/>
                  <a:gd name="T18" fmla="*/ 77 w 116"/>
                  <a:gd name="T19" fmla="*/ 52 h 162"/>
                  <a:gd name="T20" fmla="*/ 83 w 116"/>
                  <a:gd name="T21" fmla="*/ 46 h 162"/>
                  <a:gd name="T22" fmla="*/ 80 w 116"/>
                  <a:gd name="T23" fmla="*/ 40 h 162"/>
                  <a:gd name="T24" fmla="*/ 75 w 116"/>
                  <a:gd name="T25" fmla="*/ 21 h 162"/>
                  <a:gd name="T26" fmla="*/ 76 w 116"/>
                  <a:gd name="T27" fmla="*/ 17 h 162"/>
                  <a:gd name="T28" fmla="*/ 58 w 116"/>
                  <a:gd name="T29" fmla="*/ 0 h 162"/>
                  <a:gd name="T30" fmla="*/ 40 w 116"/>
                  <a:gd name="T31" fmla="*/ 17 h 162"/>
                  <a:gd name="T32" fmla="*/ 41 w 116"/>
                  <a:gd name="T33" fmla="*/ 21 h 162"/>
                  <a:gd name="T34" fmla="*/ 58 w 116"/>
                  <a:gd name="T35" fmla="*/ 6 h 162"/>
                  <a:gd name="T36" fmla="*/ 67 w 116"/>
                  <a:gd name="T37" fmla="*/ 12 h 162"/>
                  <a:gd name="T38" fmla="*/ 58 w 116"/>
                  <a:gd name="T39" fmla="*/ 9 h 162"/>
                  <a:gd name="T40" fmla="*/ 49 w 116"/>
                  <a:gd name="T41" fmla="*/ 12 h 162"/>
                  <a:gd name="T42" fmla="*/ 58 w 116"/>
                  <a:gd name="T43" fmla="*/ 6 h 162"/>
                  <a:gd name="T44" fmla="*/ 112 w 116"/>
                  <a:gd name="T45" fmla="*/ 33 h 162"/>
                  <a:gd name="T46" fmla="*/ 111 w 116"/>
                  <a:gd name="T47" fmla="*/ 31 h 162"/>
                  <a:gd name="T48" fmla="*/ 110 w 116"/>
                  <a:gd name="T49" fmla="*/ 31 h 162"/>
                  <a:gd name="T50" fmla="*/ 105 w 116"/>
                  <a:gd name="T51" fmla="*/ 27 h 162"/>
                  <a:gd name="T52" fmla="*/ 101 w 116"/>
                  <a:gd name="T53" fmla="*/ 19 h 162"/>
                  <a:gd name="T54" fmla="*/ 99 w 116"/>
                  <a:gd name="T55" fmla="*/ 18 h 162"/>
                  <a:gd name="T56" fmla="*/ 99 w 116"/>
                  <a:gd name="T57" fmla="*/ 18 h 162"/>
                  <a:gd name="T58" fmla="*/ 80 w 116"/>
                  <a:gd name="T59" fmla="*/ 18 h 162"/>
                  <a:gd name="T60" fmla="*/ 77 w 116"/>
                  <a:gd name="T61" fmla="*/ 21 h 162"/>
                  <a:gd name="T62" fmla="*/ 80 w 116"/>
                  <a:gd name="T63" fmla="*/ 24 h 162"/>
                  <a:gd name="T64" fmla="*/ 96 w 116"/>
                  <a:gd name="T65" fmla="*/ 24 h 162"/>
                  <a:gd name="T66" fmla="*/ 96 w 116"/>
                  <a:gd name="T67" fmla="*/ 30 h 162"/>
                  <a:gd name="T68" fmla="*/ 83 w 116"/>
                  <a:gd name="T69" fmla="*/ 30 h 162"/>
                  <a:gd name="T70" fmla="*/ 80 w 116"/>
                  <a:gd name="T71" fmla="*/ 33 h 162"/>
                  <a:gd name="T72" fmla="*/ 83 w 116"/>
                  <a:gd name="T73" fmla="*/ 36 h 162"/>
                  <a:gd name="T74" fmla="*/ 106 w 116"/>
                  <a:gd name="T75" fmla="*/ 36 h 162"/>
                  <a:gd name="T76" fmla="*/ 110 w 116"/>
                  <a:gd name="T77" fmla="*/ 156 h 162"/>
                  <a:gd name="T78" fmla="*/ 6 w 116"/>
                  <a:gd name="T79" fmla="*/ 156 h 162"/>
                  <a:gd name="T80" fmla="*/ 10 w 116"/>
                  <a:gd name="T81" fmla="*/ 36 h 162"/>
                  <a:gd name="T82" fmla="*/ 32 w 116"/>
                  <a:gd name="T83" fmla="*/ 36 h 162"/>
                  <a:gd name="T84" fmla="*/ 35 w 116"/>
                  <a:gd name="T85" fmla="*/ 33 h 162"/>
                  <a:gd name="T86" fmla="*/ 32 w 116"/>
                  <a:gd name="T87" fmla="*/ 30 h 162"/>
                  <a:gd name="T88" fmla="*/ 20 w 116"/>
                  <a:gd name="T89" fmla="*/ 30 h 162"/>
                  <a:gd name="T90" fmla="*/ 21 w 116"/>
                  <a:gd name="T91" fmla="*/ 24 h 162"/>
                  <a:gd name="T92" fmla="*/ 37 w 116"/>
                  <a:gd name="T93" fmla="*/ 24 h 162"/>
                  <a:gd name="T94" fmla="*/ 40 w 116"/>
                  <a:gd name="T95" fmla="*/ 21 h 162"/>
                  <a:gd name="T96" fmla="*/ 37 w 116"/>
                  <a:gd name="T97" fmla="*/ 18 h 162"/>
                  <a:gd name="T98" fmla="*/ 18 w 116"/>
                  <a:gd name="T99" fmla="*/ 18 h 162"/>
                  <a:gd name="T100" fmla="*/ 17 w 116"/>
                  <a:gd name="T101" fmla="*/ 18 h 162"/>
                  <a:gd name="T102" fmla="*/ 15 w 116"/>
                  <a:gd name="T103" fmla="*/ 19 h 162"/>
                  <a:gd name="T104" fmla="*/ 11 w 116"/>
                  <a:gd name="T105" fmla="*/ 27 h 162"/>
                  <a:gd name="T106" fmla="*/ 6 w 116"/>
                  <a:gd name="T107" fmla="*/ 31 h 162"/>
                  <a:gd name="T108" fmla="*/ 5 w 116"/>
                  <a:gd name="T109" fmla="*/ 31 h 162"/>
                  <a:gd name="T110" fmla="*/ 4 w 116"/>
                  <a:gd name="T111" fmla="*/ 33 h 162"/>
                  <a:gd name="T112" fmla="*/ 0 w 116"/>
                  <a:gd name="T113" fmla="*/ 158 h 162"/>
                  <a:gd name="T114" fmla="*/ 1 w 116"/>
                  <a:gd name="T115" fmla="*/ 161 h 162"/>
                  <a:gd name="T116" fmla="*/ 3 w 116"/>
                  <a:gd name="T117" fmla="*/ 162 h 162"/>
                  <a:gd name="T118" fmla="*/ 113 w 116"/>
                  <a:gd name="T119" fmla="*/ 162 h 162"/>
                  <a:gd name="T120" fmla="*/ 115 w 116"/>
                  <a:gd name="T121" fmla="*/ 161 h 162"/>
                  <a:gd name="T122" fmla="*/ 116 w 116"/>
                  <a:gd name="T123" fmla="*/ 158 h 162"/>
                  <a:gd name="T124" fmla="*/ 112 w 116"/>
                  <a:gd name="T125" fmla="*/ 3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162">
                    <a:moveTo>
                      <a:pt x="41" y="21"/>
                    </a:moveTo>
                    <a:cubicBezTo>
                      <a:pt x="39" y="26"/>
                      <a:pt x="37" y="33"/>
                      <a:pt x="36" y="40"/>
                    </a:cubicBezTo>
                    <a:cubicBezTo>
                      <a:pt x="35" y="41"/>
                      <a:pt x="33" y="43"/>
                      <a:pt x="33" y="46"/>
                    </a:cubicBezTo>
                    <a:cubicBezTo>
                      <a:pt x="33" y="49"/>
                      <a:pt x="36" y="52"/>
                      <a:pt x="39" y="52"/>
                    </a:cubicBezTo>
                    <a:cubicBezTo>
                      <a:pt x="43" y="52"/>
                      <a:pt x="45" y="49"/>
                      <a:pt x="45" y="46"/>
                    </a:cubicBezTo>
                    <a:cubicBezTo>
                      <a:pt x="45" y="43"/>
                      <a:pt x="44" y="41"/>
                      <a:pt x="42" y="40"/>
                    </a:cubicBezTo>
                    <a:cubicBezTo>
                      <a:pt x="44" y="26"/>
                      <a:pt x="50" y="15"/>
                      <a:pt x="58" y="15"/>
                    </a:cubicBezTo>
                    <a:cubicBezTo>
                      <a:pt x="66" y="15"/>
                      <a:pt x="73" y="26"/>
                      <a:pt x="74" y="40"/>
                    </a:cubicBezTo>
                    <a:cubicBezTo>
                      <a:pt x="72" y="41"/>
                      <a:pt x="71" y="43"/>
                      <a:pt x="71" y="46"/>
                    </a:cubicBezTo>
                    <a:cubicBezTo>
                      <a:pt x="71" y="49"/>
                      <a:pt x="73" y="52"/>
                      <a:pt x="77" y="52"/>
                    </a:cubicBezTo>
                    <a:cubicBezTo>
                      <a:pt x="80" y="52"/>
                      <a:pt x="83" y="49"/>
                      <a:pt x="83" y="46"/>
                    </a:cubicBezTo>
                    <a:cubicBezTo>
                      <a:pt x="83" y="43"/>
                      <a:pt x="81" y="41"/>
                      <a:pt x="80" y="40"/>
                    </a:cubicBezTo>
                    <a:cubicBezTo>
                      <a:pt x="79" y="33"/>
                      <a:pt x="77" y="26"/>
                      <a:pt x="75" y="21"/>
                    </a:cubicBezTo>
                    <a:cubicBezTo>
                      <a:pt x="76" y="20"/>
                      <a:pt x="77" y="19"/>
                      <a:pt x="76" y="17"/>
                    </a:cubicBezTo>
                    <a:cubicBezTo>
                      <a:pt x="73" y="7"/>
                      <a:pt x="66" y="0"/>
                      <a:pt x="58" y="0"/>
                    </a:cubicBezTo>
                    <a:cubicBezTo>
                      <a:pt x="50" y="0"/>
                      <a:pt x="43" y="7"/>
                      <a:pt x="40" y="17"/>
                    </a:cubicBezTo>
                    <a:cubicBezTo>
                      <a:pt x="39" y="19"/>
                      <a:pt x="40" y="20"/>
                      <a:pt x="41" y="21"/>
                    </a:cubicBezTo>
                    <a:close/>
                    <a:moveTo>
                      <a:pt x="58" y="6"/>
                    </a:moveTo>
                    <a:cubicBezTo>
                      <a:pt x="61" y="6"/>
                      <a:pt x="65" y="8"/>
                      <a:pt x="67" y="12"/>
                    </a:cubicBezTo>
                    <a:cubicBezTo>
                      <a:pt x="64" y="10"/>
                      <a:pt x="61" y="9"/>
                      <a:pt x="58" y="9"/>
                    </a:cubicBezTo>
                    <a:cubicBezTo>
                      <a:pt x="55" y="9"/>
                      <a:pt x="52" y="10"/>
                      <a:pt x="49" y="12"/>
                    </a:cubicBezTo>
                    <a:cubicBezTo>
                      <a:pt x="51" y="8"/>
                      <a:pt x="55" y="6"/>
                      <a:pt x="58" y="6"/>
                    </a:cubicBezTo>
                    <a:close/>
                    <a:moveTo>
                      <a:pt x="112" y="33"/>
                    </a:moveTo>
                    <a:cubicBezTo>
                      <a:pt x="112" y="32"/>
                      <a:pt x="112" y="32"/>
                      <a:pt x="111" y="31"/>
                    </a:cubicBezTo>
                    <a:cubicBezTo>
                      <a:pt x="111" y="31"/>
                      <a:pt x="111" y="31"/>
                      <a:pt x="110" y="31"/>
                    </a:cubicBezTo>
                    <a:cubicBezTo>
                      <a:pt x="110" y="30"/>
                      <a:pt x="107" y="28"/>
                      <a:pt x="105" y="27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0" y="18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78" y="18"/>
                      <a:pt x="77" y="19"/>
                      <a:pt x="77" y="21"/>
                    </a:cubicBezTo>
                    <a:cubicBezTo>
                      <a:pt x="77" y="23"/>
                      <a:pt x="78" y="24"/>
                      <a:pt x="80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83" y="30"/>
                      <a:pt x="83" y="30"/>
                      <a:pt x="83" y="30"/>
                    </a:cubicBezTo>
                    <a:cubicBezTo>
                      <a:pt x="82" y="30"/>
                      <a:pt x="80" y="32"/>
                      <a:pt x="80" y="33"/>
                    </a:cubicBezTo>
                    <a:cubicBezTo>
                      <a:pt x="80" y="35"/>
                      <a:pt x="82" y="36"/>
                      <a:pt x="83" y="36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6" y="156"/>
                      <a:pt x="6" y="156"/>
                      <a:pt x="6" y="15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4" y="36"/>
                      <a:pt x="35" y="35"/>
                      <a:pt x="35" y="33"/>
                    </a:cubicBezTo>
                    <a:cubicBezTo>
                      <a:pt x="35" y="32"/>
                      <a:pt x="34" y="30"/>
                      <a:pt x="32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40" y="23"/>
                      <a:pt x="40" y="21"/>
                    </a:cubicBezTo>
                    <a:cubicBezTo>
                      <a:pt x="40" y="19"/>
                      <a:pt x="38" y="18"/>
                      <a:pt x="3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9" y="28"/>
                      <a:pt x="7" y="30"/>
                      <a:pt x="6" y="31"/>
                    </a:cubicBezTo>
                    <a:cubicBezTo>
                      <a:pt x="6" y="31"/>
                      <a:pt x="6" y="31"/>
                      <a:pt x="5" y="31"/>
                    </a:cubicBezTo>
                    <a:cubicBezTo>
                      <a:pt x="5" y="32"/>
                      <a:pt x="4" y="32"/>
                      <a:pt x="4" y="3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0" y="159"/>
                      <a:pt x="1" y="160"/>
                      <a:pt x="1" y="161"/>
                    </a:cubicBezTo>
                    <a:cubicBezTo>
                      <a:pt x="2" y="161"/>
                      <a:pt x="2" y="162"/>
                      <a:pt x="3" y="162"/>
                    </a:cubicBez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14" y="162"/>
                      <a:pt x="115" y="161"/>
                      <a:pt x="115" y="161"/>
                    </a:cubicBezTo>
                    <a:cubicBezTo>
                      <a:pt x="116" y="160"/>
                      <a:pt x="116" y="159"/>
                      <a:pt x="116" y="158"/>
                    </a:cubicBezTo>
                    <a:lnTo>
                      <a:pt x="112" y="33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52"/>
              <p:cNvSpPr>
                <a:spLocks noEditPoints="1"/>
              </p:cNvSpPr>
              <p:nvPr/>
            </p:nvSpPr>
            <p:spPr bwMode="auto">
              <a:xfrm>
                <a:off x="3010" y="5196"/>
                <a:ext cx="246" cy="300"/>
              </a:xfrm>
              <a:custGeom>
                <a:avLst/>
                <a:gdLst>
                  <a:gd name="T0" fmla="*/ 76 w 104"/>
                  <a:gd name="T1" fmla="*/ 19 h 127"/>
                  <a:gd name="T2" fmla="*/ 69 w 104"/>
                  <a:gd name="T3" fmla="*/ 19 h 127"/>
                  <a:gd name="T4" fmla="*/ 66 w 104"/>
                  <a:gd name="T5" fmla="*/ 22 h 127"/>
                  <a:gd name="T6" fmla="*/ 69 w 104"/>
                  <a:gd name="T7" fmla="*/ 25 h 127"/>
                  <a:gd name="T8" fmla="*/ 70 w 104"/>
                  <a:gd name="T9" fmla="*/ 25 h 127"/>
                  <a:gd name="T10" fmla="*/ 70 w 104"/>
                  <a:gd name="T11" fmla="*/ 29 h 127"/>
                  <a:gd name="T12" fmla="*/ 55 w 104"/>
                  <a:gd name="T13" fmla="*/ 44 h 127"/>
                  <a:gd name="T14" fmla="*/ 49 w 104"/>
                  <a:gd name="T15" fmla="*/ 44 h 127"/>
                  <a:gd name="T16" fmla="*/ 34 w 104"/>
                  <a:gd name="T17" fmla="*/ 29 h 127"/>
                  <a:gd name="T18" fmla="*/ 34 w 104"/>
                  <a:gd name="T19" fmla="*/ 25 h 127"/>
                  <a:gd name="T20" fmla="*/ 34 w 104"/>
                  <a:gd name="T21" fmla="*/ 25 h 127"/>
                  <a:gd name="T22" fmla="*/ 37 w 104"/>
                  <a:gd name="T23" fmla="*/ 22 h 127"/>
                  <a:gd name="T24" fmla="*/ 34 w 104"/>
                  <a:gd name="T25" fmla="*/ 19 h 127"/>
                  <a:gd name="T26" fmla="*/ 27 w 104"/>
                  <a:gd name="T27" fmla="*/ 19 h 127"/>
                  <a:gd name="T28" fmla="*/ 24 w 104"/>
                  <a:gd name="T29" fmla="*/ 22 h 127"/>
                  <a:gd name="T30" fmla="*/ 27 w 104"/>
                  <a:gd name="T31" fmla="*/ 25 h 127"/>
                  <a:gd name="T32" fmla="*/ 28 w 104"/>
                  <a:gd name="T33" fmla="*/ 25 h 127"/>
                  <a:gd name="T34" fmla="*/ 28 w 104"/>
                  <a:gd name="T35" fmla="*/ 29 h 127"/>
                  <a:gd name="T36" fmla="*/ 49 w 104"/>
                  <a:gd name="T37" fmla="*/ 50 h 127"/>
                  <a:gd name="T38" fmla="*/ 55 w 104"/>
                  <a:gd name="T39" fmla="*/ 50 h 127"/>
                  <a:gd name="T40" fmla="*/ 76 w 104"/>
                  <a:gd name="T41" fmla="*/ 29 h 127"/>
                  <a:gd name="T42" fmla="*/ 76 w 104"/>
                  <a:gd name="T43" fmla="*/ 25 h 127"/>
                  <a:gd name="T44" fmla="*/ 76 w 104"/>
                  <a:gd name="T45" fmla="*/ 25 h 127"/>
                  <a:gd name="T46" fmla="*/ 79 w 104"/>
                  <a:gd name="T47" fmla="*/ 22 h 127"/>
                  <a:gd name="T48" fmla="*/ 76 w 104"/>
                  <a:gd name="T49" fmla="*/ 19 h 127"/>
                  <a:gd name="T50" fmla="*/ 104 w 104"/>
                  <a:gd name="T51" fmla="*/ 123 h 127"/>
                  <a:gd name="T52" fmla="*/ 100 w 104"/>
                  <a:gd name="T53" fmla="*/ 3 h 127"/>
                  <a:gd name="T54" fmla="*/ 97 w 104"/>
                  <a:gd name="T55" fmla="*/ 0 h 127"/>
                  <a:gd name="T56" fmla="*/ 7 w 104"/>
                  <a:gd name="T57" fmla="*/ 0 h 127"/>
                  <a:gd name="T58" fmla="*/ 4 w 104"/>
                  <a:gd name="T59" fmla="*/ 3 h 127"/>
                  <a:gd name="T60" fmla="*/ 0 w 104"/>
                  <a:gd name="T61" fmla="*/ 124 h 127"/>
                  <a:gd name="T62" fmla="*/ 1 w 104"/>
                  <a:gd name="T63" fmla="*/ 126 h 127"/>
                  <a:gd name="T64" fmla="*/ 3 w 104"/>
                  <a:gd name="T65" fmla="*/ 127 h 127"/>
                  <a:gd name="T66" fmla="*/ 101 w 104"/>
                  <a:gd name="T67" fmla="*/ 127 h 127"/>
                  <a:gd name="T68" fmla="*/ 101 w 104"/>
                  <a:gd name="T69" fmla="*/ 127 h 127"/>
                  <a:gd name="T70" fmla="*/ 104 w 104"/>
                  <a:gd name="T71" fmla="*/ 124 h 127"/>
                  <a:gd name="T72" fmla="*/ 104 w 104"/>
                  <a:gd name="T73" fmla="*/ 123 h 127"/>
                  <a:gd name="T74" fmla="*/ 6 w 104"/>
                  <a:gd name="T75" fmla="*/ 121 h 127"/>
                  <a:gd name="T76" fmla="*/ 10 w 104"/>
                  <a:gd name="T77" fmla="*/ 6 h 127"/>
                  <a:gd name="T78" fmla="*/ 94 w 104"/>
                  <a:gd name="T79" fmla="*/ 6 h 127"/>
                  <a:gd name="T80" fmla="*/ 98 w 104"/>
                  <a:gd name="T81" fmla="*/ 121 h 127"/>
                  <a:gd name="T82" fmla="*/ 6 w 104"/>
                  <a:gd name="T83" fmla="*/ 121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4" h="127">
                    <a:moveTo>
                      <a:pt x="76" y="19"/>
                    </a:moveTo>
                    <a:cubicBezTo>
                      <a:pt x="69" y="19"/>
                      <a:pt x="69" y="19"/>
                      <a:pt x="69" y="19"/>
                    </a:cubicBezTo>
                    <a:cubicBezTo>
                      <a:pt x="67" y="19"/>
                      <a:pt x="66" y="20"/>
                      <a:pt x="66" y="22"/>
                    </a:cubicBezTo>
                    <a:cubicBezTo>
                      <a:pt x="66" y="23"/>
                      <a:pt x="67" y="25"/>
                      <a:pt x="69" y="25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38"/>
                      <a:pt x="63" y="44"/>
                      <a:pt x="55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1" y="44"/>
                      <a:pt x="34" y="38"/>
                      <a:pt x="34" y="29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6" y="25"/>
                      <a:pt x="37" y="23"/>
                      <a:pt x="37" y="22"/>
                    </a:cubicBezTo>
                    <a:cubicBezTo>
                      <a:pt x="37" y="20"/>
                      <a:pt x="36" y="19"/>
                      <a:pt x="34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9"/>
                      <a:pt x="24" y="20"/>
                      <a:pt x="24" y="22"/>
                    </a:cubicBezTo>
                    <a:cubicBezTo>
                      <a:pt x="24" y="23"/>
                      <a:pt x="25" y="25"/>
                      <a:pt x="27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41"/>
                      <a:pt x="37" y="50"/>
                      <a:pt x="49" y="5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67" y="50"/>
                      <a:pt x="76" y="41"/>
                      <a:pt x="76" y="29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8" y="25"/>
                      <a:pt x="79" y="23"/>
                      <a:pt x="79" y="22"/>
                    </a:cubicBezTo>
                    <a:cubicBezTo>
                      <a:pt x="79" y="20"/>
                      <a:pt x="78" y="19"/>
                      <a:pt x="76" y="19"/>
                    </a:cubicBezTo>
                    <a:close/>
                    <a:moveTo>
                      <a:pt x="104" y="123"/>
                    </a:moveTo>
                    <a:cubicBezTo>
                      <a:pt x="100" y="3"/>
                      <a:pt x="100" y="3"/>
                      <a:pt x="100" y="3"/>
                    </a:cubicBezTo>
                    <a:cubicBezTo>
                      <a:pt x="100" y="2"/>
                      <a:pt x="99" y="0"/>
                      <a:pt x="9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4" y="2"/>
                      <a:pt x="4" y="3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5"/>
                      <a:pt x="0" y="126"/>
                      <a:pt x="1" y="126"/>
                    </a:cubicBezTo>
                    <a:cubicBezTo>
                      <a:pt x="1" y="127"/>
                      <a:pt x="2" y="127"/>
                      <a:pt x="3" y="127"/>
                    </a:cubicBezTo>
                    <a:cubicBezTo>
                      <a:pt x="101" y="127"/>
                      <a:pt x="101" y="127"/>
                      <a:pt x="101" y="127"/>
                    </a:cubicBezTo>
                    <a:cubicBezTo>
                      <a:pt x="101" y="127"/>
                      <a:pt x="101" y="127"/>
                      <a:pt x="101" y="127"/>
                    </a:cubicBezTo>
                    <a:cubicBezTo>
                      <a:pt x="103" y="127"/>
                      <a:pt x="104" y="126"/>
                      <a:pt x="104" y="124"/>
                    </a:cubicBezTo>
                    <a:cubicBezTo>
                      <a:pt x="104" y="124"/>
                      <a:pt x="104" y="124"/>
                      <a:pt x="104" y="123"/>
                    </a:cubicBezTo>
                    <a:close/>
                    <a:moveTo>
                      <a:pt x="6" y="121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98" y="121"/>
                      <a:pt x="98" y="121"/>
                      <a:pt x="98" y="121"/>
                    </a:cubicBezTo>
                    <a:lnTo>
                      <a:pt x="6" y="121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53"/>
              <p:cNvSpPr>
                <a:spLocks noEditPoints="1"/>
              </p:cNvSpPr>
              <p:nvPr/>
            </p:nvSpPr>
            <p:spPr bwMode="auto">
              <a:xfrm>
                <a:off x="2297" y="5153"/>
                <a:ext cx="245" cy="388"/>
              </a:xfrm>
              <a:custGeom>
                <a:avLst/>
                <a:gdLst>
                  <a:gd name="T0" fmla="*/ 104 w 104"/>
                  <a:gd name="T1" fmla="*/ 160 h 164"/>
                  <a:gd name="T2" fmla="*/ 100 w 104"/>
                  <a:gd name="T3" fmla="*/ 40 h 164"/>
                  <a:gd name="T4" fmla="*/ 97 w 104"/>
                  <a:gd name="T5" fmla="*/ 37 h 164"/>
                  <a:gd name="T6" fmla="*/ 6 w 104"/>
                  <a:gd name="T7" fmla="*/ 37 h 164"/>
                  <a:gd name="T8" fmla="*/ 3 w 104"/>
                  <a:gd name="T9" fmla="*/ 40 h 164"/>
                  <a:gd name="T10" fmla="*/ 0 w 104"/>
                  <a:gd name="T11" fmla="*/ 161 h 164"/>
                  <a:gd name="T12" fmla="*/ 0 w 104"/>
                  <a:gd name="T13" fmla="*/ 163 h 164"/>
                  <a:gd name="T14" fmla="*/ 3 w 104"/>
                  <a:gd name="T15" fmla="*/ 164 h 164"/>
                  <a:gd name="T16" fmla="*/ 101 w 104"/>
                  <a:gd name="T17" fmla="*/ 164 h 164"/>
                  <a:gd name="T18" fmla="*/ 101 w 104"/>
                  <a:gd name="T19" fmla="*/ 164 h 164"/>
                  <a:gd name="T20" fmla="*/ 104 w 104"/>
                  <a:gd name="T21" fmla="*/ 161 h 164"/>
                  <a:gd name="T22" fmla="*/ 104 w 104"/>
                  <a:gd name="T23" fmla="*/ 160 h 164"/>
                  <a:gd name="T24" fmla="*/ 6 w 104"/>
                  <a:gd name="T25" fmla="*/ 158 h 164"/>
                  <a:gd name="T26" fmla="*/ 9 w 104"/>
                  <a:gd name="T27" fmla="*/ 43 h 164"/>
                  <a:gd name="T28" fmla="*/ 94 w 104"/>
                  <a:gd name="T29" fmla="*/ 43 h 164"/>
                  <a:gd name="T30" fmla="*/ 98 w 104"/>
                  <a:gd name="T31" fmla="*/ 158 h 164"/>
                  <a:gd name="T32" fmla="*/ 6 w 104"/>
                  <a:gd name="T33" fmla="*/ 158 h 164"/>
                  <a:gd name="T34" fmla="*/ 29 w 104"/>
                  <a:gd name="T35" fmla="*/ 32 h 164"/>
                  <a:gd name="T36" fmla="*/ 32 w 104"/>
                  <a:gd name="T37" fmla="*/ 29 h 164"/>
                  <a:gd name="T38" fmla="*/ 32 w 104"/>
                  <a:gd name="T39" fmla="*/ 22 h 164"/>
                  <a:gd name="T40" fmla="*/ 48 w 104"/>
                  <a:gd name="T41" fmla="*/ 6 h 164"/>
                  <a:gd name="T42" fmla="*/ 55 w 104"/>
                  <a:gd name="T43" fmla="*/ 6 h 164"/>
                  <a:gd name="T44" fmla="*/ 72 w 104"/>
                  <a:gd name="T45" fmla="*/ 22 h 164"/>
                  <a:gd name="T46" fmla="*/ 72 w 104"/>
                  <a:gd name="T47" fmla="*/ 29 h 164"/>
                  <a:gd name="T48" fmla="*/ 75 w 104"/>
                  <a:gd name="T49" fmla="*/ 32 h 164"/>
                  <a:gd name="T50" fmla="*/ 78 w 104"/>
                  <a:gd name="T51" fmla="*/ 29 h 164"/>
                  <a:gd name="T52" fmla="*/ 78 w 104"/>
                  <a:gd name="T53" fmla="*/ 22 h 164"/>
                  <a:gd name="T54" fmla="*/ 55 w 104"/>
                  <a:gd name="T55" fmla="*/ 0 h 164"/>
                  <a:gd name="T56" fmla="*/ 48 w 104"/>
                  <a:gd name="T57" fmla="*/ 0 h 164"/>
                  <a:gd name="T58" fmla="*/ 26 w 104"/>
                  <a:gd name="T59" fmla="*/ 22 h 164"/>
                  <a:gd name="T60" fmla="*/ 26 w 104"/>
                  <a:gd name="T61" fmla="*/ 29 h 164"/>
                  <a:gd name="T62" fmla="*/ 29 w 104"/>
                  <a:gd name="T63" fmla="*/ 3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" h="164">
                    <a:moveTo>
                      <a:pt x="104" y="160"/>
                    </a:moveTo>
                    <a:cubicBezTo>
                      <a:pt x="100" y="40"/>
                      <a:pt x="100" y="40"/>
                      <a:pt x="100" y="40"/>
                    </a:cubicBezTo>
                    <a:cubicBezTo>
                      <a:pt x="100" y="38"/>
                      <a:pt x="99" y="37"/>
                      <a:pt x="97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3" y="38"/>
                      <a:pt x="3" y="4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2"/>
                      <a:pt x="0" y="162"/>
                      <a:pt x="0" y="163"/>
                    </a:cubicBezTo>
                    <a:cubicBezTo>
                      <a:pt x="1" y="164"/>
                      <a:pt x="2" y="164"/>
                      <a:pt x="3" y="164"/>
                    </a:cubicBezTo>
                    <a:cubicBezTo>
                      <a:pt x="101" y="164"/>
                      <a:pt x="101" y="164"/>
                      <a:pt x="101" y="164"/>
                    </a:cubicBezTo>
                    <a:cubicBezTo>
                      <a:pt x="101" y="164"/>
                      <a:pt x="101" y="164"/>
                      <a:pt x="101" y="164"/>
                    </a:cubicBezTo>
                    <a:cubicBezTo>
                      <a:pt x="103" y="164"/>
                      <a:pt x="104" y="163"/>
                      <a:pt x="104" y="161"/>
                    </a:cubicBezTo>
                    <a:cubicBezTo>
                      <a:pt x="104" y="161"/>
                      <a:pt x="104" y="160"/>
                      <a:pt x="104" y="160"/>
                    </a:cubicBezTo>
                    <a:close/>
                    <a:moveTo>
                      <a:pt x="6" y="158"/>
                    </a:moveTo>
                    <a:cubicBezTo>
                      <a:pt x="9" y="43"/>
                      <a:pt x="9" y="43"/>
                      <a:pt x="9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8" y="158"/>
                      <a:pt x="98" y="158"/>
                      <a:pt x="98" y="158"/>
                    </a:cubicBezTo>
                    <a:lnTo>
                      <a:pt x="6" y="158"/>
                    </a:lnTo>
                    <a:close/>
                    <a:moveTo>
                      <a:pt x="29" y="32"/>
                    </a:moveTo>
                    <a:cubicBezTo>
                      <a:pt x="30" y="32"/>
                      <a:pt x="32" y="31"/>
                      <a:pt x="32" y="29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13"/>
                      <a:pt x="39" y="6"/>
                      <a:pt x="48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64" y="6"/>
                      <a:pt x="72" y="13"/>
                      <a:pt x="72" y="22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2" y="31"/>
                      <a:pt x="73" y="32"/>
                      <a:pt x="75" y="32"/>
                    </a:cubicBezTo>
                    <a:cubicBezTo>
                      <a:pt x="77" y="32"/>
                      <a:pt x="78" y="31"/>
                      <a:pt x="78" y="29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10"/>
                      <a:pt x="68" y="0"/>
                      <a:pt x="55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6" y="0"/>
                      <a:pt x="26" y="10"/>
                      <a:pt x="26" y="22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31"/>
                      <a:pt x="27" y="32"/>
                      <a:pt x="29" y="3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54"/>
              <p:cNvSpPr>
                <a:spLocks noEditPoints="1"/>
              </p:cNvSpPr>
              <p:nvPr/>
            </p:nvSpPr>
            <p:spPr bwMode="auto">
              <a:xfrm>
                <a:off x="1505" y="5144"/>
                <a:ext cx="399" cy="404"/>
              </a:xfrm>
              <a:custGeom>
                <a:avLst/>
                <a:gdLst>
                  <a:gd name="T0" fmla="*/ 45 w 169"/>
                  <a:gd name="T1" fmla="*/ 58 h 171"/>
                  <a:gd name="T2" fmla="*/ 92 w 169"/>
                  <a:gd name="T3" fmla="*/ 14 h 171"/>
                  <a:gd name="T4" fmla="*/ 127 w 169"/>
                  <a:gd name="T5" fmla="*/ 59 h 171"/>
                  <a:gd name="T6" fmla="*/ 129 w 169"/>
                  <a:gd name="T7" fmla="*/ 54 h 171"/>
                  <a:gd name="T8" fmla="*/ 102 w 169"/>
                  <a:gd name="T9" fmla="*/ 7 h 171"/>
                  <a:gd name="T10" fmla="*/ 74 w 169"/>
                  <a:gd name="T11" fmla="*/ 0 h 171"/>
                  <a:gd name="T12" fmla="*/ 71 w 169"/>
                  <a:gd name="T13" fmla="*/ 14 h 171"/>
                  <a:gd name="T14" fmla="*/ 40 w 169"/>
                  <a:gd name="T15" fmla="*/ 58 h 171"/>
                  <a:gd name="T16" fmla="*/ 74 w 169"/>
                  <a:gd name="T17" fmla="*/ 6 h 171"/>
                  <a:gd name="T18" fmla="*/ 96 w 169"/>
                  <a:gd name="T19" fmla="*/ 7 h 171"/>
                  <a:gd name="T20" fmla="*/ 74 w 169"/>
                  <a:gd name="T21" fmla="*/ 8 h 171"/>
                  <a:gd name="T22" fmla="*/ 74 w 169"/>
                  <a:gd name="T23" fmla="*/ 6 h 171"/>
                  <a:gd name="T24" fmla="*/ 154 w 169"/>
                  <a:gd name="T25" fmla="*/ 64 h 171"/>
                  <a:gd name="T26" fmla="*/ 3 w 169"/>
                  <a:gd name="T27" fmla="*/ 64 h 171"/>
                  <a:gd name="T28" fmla="*/ 3 w 169"/>
                  <a:gd name="T29" fmla="*/ 70 h 171"/>
                  <a:gd name="T30" fmla="*/ 18 w 169"/>
                  <a:gd name="T31" fmla="*/ 168 h 171"/>
                  <a:gd name="T32" fmla="*/ 148 w 169"/>
                  <a:gd name="T33" fmla="*/ 171 h 171"/>
                  <a:gd name="T34" fmla="*/ 157 w 169"/>
                  <a:gd name="T35" fmla="*/ 70 h 171"/>
                  <a:gd name="T36" fmla="*/ 169 w 169"/>
                  <a:gd name="T37" fmla="*/ 67 h 171"/>
                  <a:gd name="T38" fmla="*/ 50 w 169"/>
                  <a:gd name="T39" fmla="*/ 165 h 171"/>
                  <a:gd name="T40" fmla="*/ 22 w 169"/>
                  <a:gd name="T41" fmla="*/ 137 h 171"/>
                  <a:gd name="T42" fmla="*/ 50 w 169"/>
                  <a:gd name="T43" fmla="*/ 165 h 171"/>
                  <a:gd name="T44" fmla="*/ 22 w 169"/>
                  <a:gd name="T45" fmla="*/ 131 h 171"/>
                  <a:gd name="T46" fmla="*/ 50 w 169"/>
                  <a:gd name="T47" fmla="*/ 103 h 171"/>
                  <a:gd name="T48" fmla="*/ 50 w 169"/>
                  <a:gd name="T49" fmla="*/ 97 h 171"/>
                  <a:gd name="T50" fmla="*/ 18 w 169"/>
                  <a:gd name="T51" fmla="*/ 70 h 171"/>
                  <a:gd name="T52" fmla="*/ 50 w 169"/>
                  <a:gd name="T53" fmla="*/ 97 h 171"/>
                  <a:gd name="T54" fmla="*/ 56 w 169"/>
                  <a:gd name="T55" fmla="*/ 165 h 171"/>
                  <a:gd name="T56" fmla="*/ 81 w 169"/>
                  <a:gd name="T57" fmla="*/ 137 h 171"/>
                  <a:gd name="T58" fmla="*/ 81 w 169"/>
                  <a:gd name="T59" fmla="*/ 131 h 171"/>
                  <a:gd name="T60" fmla="*/ 56 w 169"/>
                  <a:gd name="T61" fmla="*/ 103 h 171"/>
                  <a:gd name="T62" fmla="*/ 81 w 169"/>
                  <a:gd name="T63" fmla="*/ 131 h 171"/>
                  <a:gd name="T64" fmla="*/ 56 w 169"/>
                  <a:gd name="T65" fmla="*/ 97 h 171"/>
                  <a:gd name="T66" fmla="*/ 81 w 169"/>
                  <a:gd name="T67" fmla="*/ 70 h 171"/>
                  <a:gd name="T68" fmla="*/ 113 w 169"/>
                  <a:gd name="T69" fmla="*/ 165 h 171"/>
                  <a:gd name="T70" fmla="*/ 87 w 169"/>
                  <a:gd name="T71" fmla="*/ 137 h 171"/>
                  <a:gd name="T72" fmla="*/ 113 w 169"/>
                  <a:gd name="T73" fmla="*/ 165 h 171"/>
                  <a:gd name="T74" fmla="*/ 87 w 169"/>
                  <a:gd name="T75" fmla="*/ 131 h 171"/>
                  <a:gd name="T76" fmla="*/ 113 w 169"/>
                  <a:gd name="T77" fmla="*/ 103 h 171"/>
                  <a:gd name="T78" fmla="*/ 113 w 169"/>
                  <a:gd name="T79" fmla="*/ 97 h 171"/>
                  <a:gd name="T80" fmla="*/ 87 w 169"/>
                  <a:gd name="T81" fmla="*/ 70 h 171"/>
                  <a:gd name="T82" fmla="*/ 113 w 169"/>
                  <a:gd name="T83" fmla="*/ 97 h 171"/>
                  <a:gd name="T84" fmla="*/ 119 w 169"/>
                  <a:gd name="T85" fmla="*/ 165 h 171"/>
                  <a:gd name="T86" fmla="*/ 147 w 169"/>
                  <a:gd name="T87" fmla="*/ 137 h 171"/>
                  <a:gd name="T88" fmla="*/ 147 w 169"/>
                  <a:gd name="T89" fmla="*/ 131 h 171"/>
                  <a:gd name="T90" fmla="*/ 119 w 169"/>
                  <a:gd name="T91" fmla="*/ 103 h 171"/>
                  <a:gd name="T92" fmla="*/ 147 w 169"/>
                  <a:gd name="T93" fmla="*/ 131 h 171"/>
                  <a:gd name="T94" fmla="*/ 119 w 169"/>
                  <a:gd name="T95" fmla="*/ 97 h 171"/>
                  <a:gd name="T96" fmla="*/ 151 w 169"/>
                  <a:gd name="T97" fmla="*/ 7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9" h="171">
                    <a:moveTo>
                      <a:pt x="42" y="59"/>
                    </a:moveTo>
                    <a:cubicBezTo>
                      <a:pt x="43" y="59"/>
                      <a:pt x="44" y="58"/>
                      <a:pt x="45" y="58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124" y="58"/>
                      <a:pt x="124" y="58"/>
                      <a:pt x="124" y="58"/>
                    </a:cubicBezTo>
                    <a:cubicBezTo>
                      <a:pt x="125" y="58"/>
                      <a:pt x="126" y="59"/>
                      <a:pt x="127" y="59"/>
                    </a:cubicBezTo>
                    <a:cubicBezTo>
                      <a:pt x="127" y="59"/>
                      <a:pt x="128" y="58"/>
                      <a:pt x="128" y="58"/>
                    </a:cubicBezTo>
                    <a:cubicBezTo>
                      <a:pt x="130" y="57"/>
                      <a:pt x="130" y="55"/>
                      <a:pt x="129" y="54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101" y="12"/>
                      <a:pt x="102" y="10"/>
                      <a:pt x="102" y="7"/>
                    </a:cubicBezTo>
                    <a:cubicBezTo>
                      <a:pt x="102" y="4"/>
                      <a:pt x="99" y="0"/>
                      <a:pt x="95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0" y="0"/>
                      <a:pt x="67" y="4"/>
                      <a:pt x="67" y="7"/>
                    </a:cubicBezTo>
                    <a:cubicBezTo>
                      <a:pt x="67" y="10"/>
                      <a:pt x="69" y="13"/>
                      <a:pt x="71" y="1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39" y="55"/>
                      <a:pt x="39" y="57"/>
                      <a:pt x="40" y="58"/>
                    </a:cubicBezTo>
                    <a:cubicBezTo>
                      <a:pt x="41" y="58"/>
                      <a:pt x="42" y="59"/>
                      <a:pt x="42" y="59"/>
                    </a:cubicBezTo>
                    <a:close/>
                    <a:moveTo>
                      <a:pt x="74" y="6"/>
                    </a:moveTo>
                    <a:cubicBezTo>
                      <a:pt x="95" y="6"/>
                      <a:pt x="95" y="6"/>
                      <a:pt x="95" y="6"/>
                    </a:cubicBezTo>
                    <a:cubicBezTo>
                      <a:pt x="96" y="6"/>
                      <a:pt x="96" y="7"/>
                      <a:pt x="96" y="7"/>
                    </a:cubicBezTo>
                    <a:cubicBezTo>
                      <a:pt x="96" y="8"/>
                      <a:pt x="96" y="8"/>
                      <a:pt x="95" y="8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3" y="8"/>
                      <a:pt x="73" y="8"/>
                      <a:pt x="73" y="7"/>
                    </a:cubicBezTo>
                    <a:cubicBezTo>
                      <a:pt x="73" y="7"/>
                      <a:pt x="73" y="6"/>
                      <a:pt x="74" y="6"/>
                    </a:cubicBezTo>
                    <a:close/>
                    <a:moveTo>
                      <a:pt x="166" y="64"/>
                    </a:moveTo>
                    <a:cubicBezTo>
                      <a:pt x="154" y="64"/>
                      <a:pt x="154" y="64"/>
                      <a:pt x="154" y="64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1" y="64"/>
                      <a:pt x="0" y="66"/>
                      <a:pt x="0" y="67"/>
                    </a:cubicBezTo>
                    <a:cubicBezTo>
                      <a:pt x="0" y="69"/>
                      <a:pt x="1" y="70"/>
                      <a:pt x="3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8" y="170"/>
                      <a:pt x="19" y="171"/>
                      <a:pt x="21" y="171"/>
                    </a:cubicBezTo>
                    <a:cubicBezTo>
                      <a:pt x="148" y="171"/>
                      <a:pt x="148" y="171"/>
                      <a:pt x="148" y="171"/>
                    </a:cubicBezTo>
                    <a:cubicBezTo>
                      <a:pt x="150" y="171"/>
                      <a:pt x="151" y="170"/>
                      <a:pt x="151" y="168"/>
                    </a:cubicBezTo>
                    <a:cubicBezTo>
                      <a:pt x="157" y="70"/>
                      <a:pt x="157" y="70"/>
                      <a:pt x="157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8" y="70"/>
                      <a:pt x="169" y="69"/>
                      <a:pt x="169" y="67"/>
                    </a:cubicBezTo>
                    <a:cubicBezTo>
                      <a:pt x="169" y="66"/>
                      <a:pt x="168" y="64"/>
                      <a:pt x="166" y="64"/>
                    </a:cubicBezTo>
                    <a:close/>
                    <a:moveTo>
                      <a:pt x="50" y="165"/>
                    </a:moveTo>
                    <a:cubicBezTo>
                      <a:pt x="24" y="165"/>
                      <a:pt x="24" y="165"/>
                      <a:pt x="24" y="165"/>
                    </a:cubicBezTo>
                    <a:cubicBezTo>
                      <a:pt x="22" y="137"/>
                      <a:pt x="22" y="137"/>
                      <a:pt x="22" y="137"/>
                    </a:cubicBezTo>
                    <a:cubicBezTo>
                      <a:pt x="50" y="137"/>
                      <a:pt x="50" y="137"/>
                      <a:pt x="50" y="137"/>
                    </a:cubicBezTo>
                    <a:lnTo>
                      <a:pt x="50" y="165"/>
                    </a:lnTo>
                    <a:close/>
                    <a:moveTo>
                      <a:pt x="50" y="131"/>
                    </a:moveTo>
                    <a:cubicBezTo>
                      <a:pt x="22" y="131"/>
                      <a:pt x="22" y="131"/>
                      <a:pt x="22" y="131"/>
                    </a:cubicBezTo>
                    <a:cubicBezTo>
                      <a:pt x="20" y="103"/>
                      <a:pt x="20" y="103"/>
                      <a:pt x="20" y="103"/>
                    </a:cubicBezTo>
                    <a:cubicBezTo>
                      <a:pt x="50" y="103"/>
                      <a:pt x="50" y="103"/>
                      <a:pt x="50" y="103"/>
                    </a:cubicBezTo>
                    <a:lnTo>
                      <a:pt x="50" y="131"/>
                    </a:lnTo>
                    <a:close/>
                    <a:moveTo>
                      <a:pt x="50" y="97"/>
                    </a:moveTo>
                    <a:cubicBezTo>
                      <a:pt x="20" y="97"/>
                      <a:pt x="20" y="97"/>
                      <a:pt x="20" y="97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50" y="70"/>
                      <a:pt x="50" y="70"/>
                      <a:pt x="50" y="70"/>
                    </a:cubicBezTo>
                    <a:lnTo>
                      <a:pt x="50" y="97"/>
                    </a:lnTo>
                    <a:close/>
                    <a:moveTo>
                      <a:pt x="81" y="165"/>
                    </a:move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81" y="137"/>
                      <a:pt x="81" y="137"/>
                      <a:pt x="81" y="137"/>
                    </a:cubicBezTo>
                    <a:lnTo>
                      <a:pt x="81" y="165"/>
                    </a:lnTo>
                    <a:close/>
                    <a:moveTo>
                      <a:pt x="81" y="131"/>
                    </a:moveTo>
                    <a:cubicBezTo>
                      <a:pt x="56" y="131"/>
                      <a:pt x="56" y="131"/>
                      <a:pt x="56" y="131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81" y="103"/>
                      <a:pt x="81" y="103"/>
                      <a:pt x="81" y="103"/>
                    </a:cubicBezTo>
                    <a:lnTo>
                      <a:pt x="81" y="131"/>
                    </a:lnTo>
                    <a:close/>
                    <a:moveTo>
                      <a:pt x="81" y="97"/>
                    </a:moveTo>
                    <a:cubicBezTo>
                      <a:pt x="56" y="97"/>
                      <a:pt x="56" y="97"/>
                      <a:pt x="56" y="97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81" y="70"/>
                      <a:pt x="81" y="70"/>
                      <a:pt x="81" y="70"/>
                    </a:cubicBezTo>
                    <a:lnTo>
                      <a:pt x="81" y="97"/>
                    </a:lnTo>
                    <a:close/>
                    <a:moveTo>
                      <a:pt x="113" y="165"/>
                    </a:moveTo>
                    <a:cubicBezTo>
                      <a:pt x="87" y="165"/>
                      <a:pt x="87" y="165"/>
                      <a:pt x="87" y="165"/>
                    </a:cubicBezTo>
                    <a:cubicBezTo>
                      <a:pt x="87" y="137"/>
                      <a:pt x="87" y="137"/>
                      <a:pt x="87" y="137"/>
                    </a:cubicBezTo>
                    <a:cubicBezTo>
                      <a:pt x="113" y="137"/>
                      <a:pt x="113" y="137"/>
                      <a:pt x="113" y="137"/>
                    </a:cubicBezTo>
                    <a:lnTo>
                      <a:pt x="113" y="165"/>
                    </a:lnTo>
                    <a:close/>
                    <a:moveTo>
                      <a:pt x="113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113" y="103"/>
                      <a:pt x="113" y="103"/>
                      <a:pt x="113" y="103"/>
                    </a:cubicBezTo>
                    <a:lnTo>
                      <a:pt x="113" y="131"/>
                    </a:lnTo>
                    <a:close/>
                    <a:moveTo>
                      <a:pt x="113" y="97"/>
                    </a:moveTo>
                    <a:cubicBezTo>
                      <a:pt x="87" y="97"/>
                      <a:pt x="87" y="97"/>
                      <a:pt x="87" y="97"/>
                    </a:cubicBezTo>
                    <a:cubicBezTo>
                      <a:pt x="87" y="70"/>
                      <a:pt x="87" y="70"/>
                      <a:pt x="87" y="70"/>
                    </a:cubicBezTo>
                    <a:cubicBezTo>
                      <a:pt x="113" y="70"/>
                      <a:pt x="113" y="70"/>
                      <a:pt x="113" y="70"/>
                    </a:cubicBezTo>
                    <a:lnTo>
                      <a:pt x="113" y="97"/>
                    </a:lnTo>
                    <a:close/>
                    <a:moveTo>
                      <a:pt x="145" y="165"/>
                    </a:moveTo>
                    <a:cubicBezTo>
                      <a:pt x="119" y="165"/>
                      <a:pt x="119" y="165"/>
                      <a:pt x="119" y="165"/>
                    </a:cubicBezTo>
                    <a:cubicBezTo>
                      <a:pt x="119" y="137"/>
                      <a:pt x="119" y="137"/>
                      <a:pt x="119" y="137"/>
                    </a:cubicBezTo>
                    <a:cubicBezTo>
                      <a:pt x="147" y="137"/>
                      <a:pt x="147" y="137"/>
                      <a:pt x="147" y="137"/>
                    </a:cubicBezTo>
                    <a:lnTo>
                      <a:pt x="145" y="165"/>
                    </a:lnTo>
                    <a:close/>
                    <a:moveTo>
                      <a:pt x="147" y="131"/>
                    </a:move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19" y="103"/>
                      <a:pt x="119" y="103"/>
                      <a:pt x="119" y="103"/>
                    </a:cubicBezTo>
                    <a:cubicBezTo>
                      <a:pt x="149" y="103"/>
                      <a:pt x="149" y="103"/>
                      <a:pt x="149" y="103"/>
                    </a:cubicBezTo>
                    <a:lnTo>
                      <a:pt x="147" y="131"/>
                    </a:lnTo>
                    <a:close/>
                    <a:moveTo>
                      <a:pt x="149" y="97"/>
                    </a:moveTo>
                    <a:cubicBezTo>
                      <a:pt x="119" y="97"/>
                      <a:pt x="119" y="97"/>
                      <a:pt x="119" y="97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51" y="70"/>
                      <a:pt x="151" y="70"/>
                      <a:pt x="151" y="70"/>
                    </a:cubicBezTo>
                    <a:lnTo>
                      <a:pt x="149" y="97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0" name="Freeform 55"/>
              <p:cNvSpPr>
                <a:spLocks noEditPoints="1"/>
              </p:cNvSpPr>
              <p:nvPr/>
            </p:nvSpPr>
            <p:spPr bwMode="auto">
              <a:xfrm>
                <a:off x="710" y="5160"/>
                <a:ext cx="561" cy="374"/>
              </a:xfrm>
              <a:custGeom>
                <a:avLst/>
                <a:gdLst>
                  <a:gd name="T0" fmla="*/ 165 w 237"/>
                  <a:gd name="T1" fmla="*/ 34 h 158"/>
                  <a:gd name="T2" fmla="*/ 24 w 237"/>
                  <a:gd name="T3" fmla="*/ 9 h 158"/>
                  <a:gd name="T4" fmla="*/ 3 w 237"/>
                  <a:gd name="T5" fmla="*/ 8 h 158"/>
                  <a:gd name="T6" fmla="*/ 3 w 237"/>
                  <a:gd name="T7" fmla="*/ 14 h 158"/>
                  <a:gd name="T8" fmla="*/ 35 w 237"/>
                  <a:gd name="T9" fmla="*/ 38 h 158"/>
                  <a:gd name="T10" fmla="*/ 35 w 237"/>
                  <a:gd name="T11" fmla="*/ 38 h 158"/>
                  <a:gd name="T12" fmla="*/ 74 w 237"/>
                  <a:gd name="T13" fmla="*/ 105 h 158"/>
                  <a:gd name="T14" fmla="*/ 94 w 237"/>
                  <a:gd name="T15" fmla="*/ 132 h 158"/>
                  <a:gd name="T16" fmla="*/ 106 w 237"/>
                  <a:gd name="T17" fmla="*/ 158 h 158"/>
                  <a:gd name="T18" fmla="*/ 118 w 237"/>
                  <a:gd name="T19" fmla="*/ 133 h 158"/>
                  <a:gd name="T20" fmla="*/ 155 w 237"/>
                  <a:gd name="T21" fmla="*/ 142 h 158"/>
                  <a:gd name="T22" fmla="*/ 186 w 237"/>
                  <a:gd name="T23" fmla="*/ 142 h 158"/>
                  <a:gd name="T24" fmla="*/ 171 w 237"/>
                  <a:gd name="T25" fmla="*/ 127 h 158"/>
                  <a:gd name="T26" fmla="*/ 93 w 237"/>
                  <a:gd name="T27" fmla="*/ 124 h 158"/>
                  <a:gd name="T28" fmla="*/ 92 w 237"/>
                  <a:gd name="T29" fmla="*/ 110 h 158"/>
                  <a:gd name="T30" fmla="*/ 92 w 237"/>
                  <a:gd name="T31" fmla="*/ 110 h 158"/>
                  <a:gd name="T32" fmla="*/ 127 w 237"/>
                  <a:gd name="T33" fmla="*/ 110 h 158"/>
                  <a:gd name="T34" fmla="*/ 127 w 237"/>
                  <a:gd name="T35" fmla="*/ 110 h 158"/>
                  <a:gd name="T36" fmla="*/ 162 w 237"/>
                  <a:gd name="T37" fmla="*/ 110 h 158"/>
                  <a:gd name="T38" fmla="*/ 163 w 237"/>
                  <a:gd name="T39" fmla="*/ 110 h 158"/>
                  <a:gd name="T40" fmla="*/ 181 w 237"/>
                  <a:gd name="T41" fmla="*/ 104 h 158"/>
                  <a:gd name="T42" fmla="*/ 201 w 237"/>
                  <a:gd name="T43" fmla="*/ 71 h 158"/>
                  <a:gd name="T44" fmla="*/ 201 w 237"/>
                  <a:gd name="T45" fmla="*/ 0 h 158"/>
                  <a:gd name="T46" fmla="*/ 180 w 237"/>
                  <a:gd name="T47" fmla="*/ 142 h 158"/>
                  <a:gd name="T48" fmla="*/ 161 w 237"/>
                  <a:gd name="T49" fmla="*/ 142 h 158"/>
                  <a:gd name="T50" fmla="*/ 106 w 237"/>
                  <a:gd name="T51" fmla="*/ 133 h 158"/>
                  <a:gd name="T52" fmla="*/ 106 w 237"/>
                  <a:gd name="T53" fmla="*/ 152 h 158"/>
                  <a:gd name="T54" fmla="*/ 106 w 237"/>
                  <a:gd name="T55" fmla="*/ 133 h 158"/>
                  <a:gd name="T56" fmla="*/ 82 w 237"/>
                  <a:gd name="T57" fmla="*/ 40 h 158"/>
                  <a:gd name="T58" fmla="*/ 53 w 237"/>
                  <a:gd name="T59" fmla="*/ 58 h 158"/>
                  <a:gd name="T60" fmla="*/ 57 w 237"/>
                  <a:gd name="T61" fmla="*/ 64 h 158"/>
                  <a:gd name="T62" fmla="*/ 86 w 237"/>
                  <a:gd name="T63" fmla="*/ 81 h 158"/>
                  <a:gd name="T64" fmla="*/ 57 w 237"/>
                  <a:gd name="T65" fmla="*/ 64 h 158"/>
                  <a:gd name="T66" fmla="*/ 79 w 237"/>
                  <a:gd name="T67" fmla="*/ 101 h 158"/>
                  <a:gd name="T68" fmla="*/ 87 w 237"/>
                  <a:gd name="T69" fmla="*/ 87 h 158"/>
                  <a:gd name="T70" fmla="*/ 84 w 237"/>
                  <a:gd name="T71" fmla="*/ 104 h 158"/>
                  <a:gd name="T72" fmla="*/ 95 w 237"/>
                  <a:gd name="T73" fmla="*/ 104 h 158"/>
                  <a:gd name="T74" fmla="*/ 124 w 237"/>
                  <a:gd name="T75" fmla="*/ 87 h 158"/>
                  <a:gd name="T76" fmla="*/ 124 w 237"/>
                  <a:gd name="T77" fmla="*/ 81 h 158"/>
                  <a:gd name="T78" fmla="*/ 91 w 237"/>
                  <a:gd name="T79" fmla="*/ 64 h 158"/>
                  <a:gd name="T80" fmla="*/ 124 w 237"/>
                  <a:gd name="T81" fmla="*/ 81 h 158"/>
                  <a:gd name="T82" fmla="*/ 90 w 237"/>
                  <a:gd name="T83" fmla="*/ 58 h 158"/>
                  <a:gd name="T84" fmla="*/ 124 w 237"/>
                  <a:gd name="T85" fmla="*/ 40 h 158"/>
                  <a:gd name="T86" fmla="*/ 170 w 237"/>
                  <a:gd name="T87" fmla="*/ 54 h 158"/>
                  <a:gd name="T88" fmla="*/ 170 w 237"/>
                  <a:gd name="T89" fmla="*/ 58 h 158"/>
                  <a:gd name="T90" fmla="*/ 160 w 237"/>
                  <a:gd name="T91" fmla="*/ 104 h 158"/>
                  <a:gd name="T92" fmla="*/ 130 w 237"/>
                  <a:gd name="T93" fmla="*/ 87 h 158"/>
                  <a:gd name="T94" fmla="*/ 160 w 237"/>
                  <a:gd name="T95" fmla="*/ 104 h 158"/>
                  <a:gd name="T96" fmla="*/ 130 w 237"/>
                  <a:gd name="T97" fmla="*/ 81 h 158"/>
                  <a:gd name="T98" fmla="*/ 163 w 237"/>
                  <a:gd name="T99" fmla="*/ 64 h 158"/>
                  <a:gd name="T100" fmla="*/ 164 w 237"/>
                  <a:gd name="T101" fmla="*/ 58 h 158"/>
                  <a:gd name="T102" fmla="*/ 130 w 237"/>
                  <a:gd name="T103" fmla="*/ 40 h 158"/>
                  <a:gd name="T104" fmla="*/ 166 w 237"/>
                  <a:gd name="T105" fmla="*/ 41 h 158"/>
                  <a:gd name="T106" fmla="*/ 176 w 237"/>
                  <a:gd name="T107" fmla="*/ 101 h 158"/>
                  <a:gd name="T108" fmla="*/ 166 w 237"/>
                  <a:gd name="T109" fmla="*/ 104 h 158"/>
                  <a:gd name="T110" fmla="*/ 182 w 237"/>
                  <a:gd name="T111" fmla="*/ 87 h 158"/>
                  <a:gd name="T112" fmla="*/ 185 w 237"/>
                  <a:gd name="T113" fmla="*/ 81 h 158"/>
                  <a:gd name="T114" fmla="*/ 169 w 237"/>
                  <a:gd name="T115" fmla="*/ 64 h 158"/>
                  <a:gd name="T116" fmla="*/ 190 w 237"/>
                  <a:gd name="T117" fmla="*/ 70 h 158"/>
                  <a:gd name="T118" fmla="*/ 201 w 237"/>
                  <a:gd name="T119" fmla="*/ 65 h 158"/>
                  <a:gd name="T120" fmla="*/ 201 w 237"/>
                  <a:gd name="T121" fmla="*/ 6 h 158"/>
                  <a:gd name="T122" fmla="*/ 201 w 237"/>
                  <a:gd name="T123" fmla="*/ 6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7" h="158">
                    <a:moveTo>
                      <a:pt x="201" y="0"/>
                    </a:moveTo>
                    <a:cubicBezTo>
                      <a:pt x="182" y="0"/>
                      <a:pt x="166" y="15"/>
                      <a:pt x="165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2" y="8"/>
                      <a:pt x="21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0" y="13"/>
                      <a:pt x="1" y="14"/>
                      <a:pt x="3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74" y="104"/>
                      <a:pt x="74" y="104"/>
                      <a:pt x="74" y="104"/>
                    </a:cubicBezTo>
                    <a:cubicBezTo>
                      <a:pt x="74" y="104"/>
                      <a:pt x="74" y="105"/>
                      <a:pt x="74" y="105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9" y="129"/>
                      <a:pt x="92" y="131"/>
                      <a:pt x="94" y="132"/>
                    </a:cubicBezTo>
                    <a:cubicBezTo>
                      <a:pt x="92" y="135"/>
                      <a:pt x="90" y="138"/>
                      <a:pt x="90" y="142"/>
                    </a:cubicBezTo>
                    <a:cubicBezTo>
                      <a:pt x="90" y="151"/>
                      <a:pt x="97" y="158"/>
                      <a:pt x="106" y="158"/>
                    </a:cubicBezTo>
                    <a:cubicBezTo>
                      <a:pt x="114" y="158"/>
                      <a:pt x="121" y="151"/>
                      <a:pt x="121" y="142"/>
                    </a:cubicBezTo>
                    <a:cubicBezTo>
                      <a:pt x="121" y="139"/>
                      <a:pt x="120" y="135"/>
                      <a:pt x="118" y="133"/>
                    </a:cubicBezTo>
                    <a:cubicBezTo>
                      <a:pt x="158" y="133"/>
                      <a:pt x="158" y="133"/>
                      <a:pt x="158" y="133"/>
                    </a:cubicBezTo>
                    <a:cubicBezTo>
                      <a:pt x="156" y="135"/>
                      <a:pt x="155" y="139"/>
                      <a:pt x="155" y="142"/>
                    </a:cubicBezTo>
                    <a:cubicBezTo>
                      <a:pt x="155" y="151"/>
                      <a:pt x="162" y="158"/>
                      <a:pt x="171" y="158"/>
                    </a:cubicBezTo>
                    <a:cubicBezTo>
                      <a:pt x="179" y="158"/>
                      <a:pt x="186" y="151"/>
                      <a:pt x="186" y="142"/>
                    </a:cubicBezTo>
                    <a:cubicBezTo>
                      <a:pt x="186" y="134"/>
                      <a:pt x="180" y="128"/>
                      <a:pt x="173" y="127"/>
                    </a:cubicBezTo>
                    <a:cubicBezTo>
                      <a:pt x="172" y="127"/>
                      <a:pt x="172" y="127"/>
                      <a:pt x="171" y="127"/>
                    </a:cubicBezTo>
                    <a:cubicBezTo>
                      <a:pt x="98" y="127"/>
                      <a:pt x="98" y="127"/>
                      <a:pt x="98" y="127"/>
                    </a:cubicBezTo>
                    <a:cubicBezTo>
                      <a:pt x="96" y="127"/>
                      <a:pt x="94" y="125"/>
                      <a:pt x="93" y="124"/>
                    </a:cubicBezTo>
                    <a:cubicBezTo>
                      <a:pt x="84" y="110"/>
                      <a:pt x="84" y="110"/>
                      <a:pt x="84" y="110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127" y="110"/>
                      <a:pt x="127" y="110"/>
                      <a:pt x="127" y="110"/>
                    </a:cubicBezTo>
                    <a:cubicBezTo>
                      <a:pt x="127" y="110"/>
                      <a:pt x="127" y="110"/>
                      <a:pt x="127" y="110"/>
                    </a:cubicBezTo>
                    <a:cubicBezTo>
                      <a:pt x="127" y="110"/>
                      <a:pt x="127" y="110"/>
                      <a:pt x="127" y="110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2" y="110"/>
                      <a:pt x="162" y="110"/>
                      <a:pt x="163" y="110"/>
                    </a:cubicBezTo>
                    <a:cubicBezTo>
                      <a:pt x="171" y="110"/>
                      <a:pt x="171" y="110"/>
                      <a:pt x="171" y="110"/>
                    </a:cubicBezTo>
                    <a:cubicBezTo>
                      <a:pt x="175" y="110"/>
                      <a:pt x="180" y="107"/>
                      <a:pt x="181" y="104"/>
                    </a:cubicBezTo>
                    <a:cubicBezTo>
                      <a:pt x="196" y="71"/>
                      <a:pt x="196" y="71"/>
                      <a:pt x="196" y="71"/>
                    </a:cubicBezTo>
                    <a:cubicBezTo>
                      <a:pt x="198" y="71"/>
                      <a:pt x="199" y="71"/>
                      <a:pt x="201" y="71"/>
                    </a:cubicBezTo>
                    <a:cubicBezTo>
                      <a:pt x="220" y="71"/>
                      <a:pt x="237" y="55"/>
                      <a:pt x="237" y="36"/>
                    </a:cubicBezTo>
                    <a:cubicBezTo>
                      <a:pt x="237" y="16"/>
                      <a:pt x="220" y="0"/>
                      <a:pt x="201" y="0"/>
                    </a:cubicBezTo>
                    <a:close/>
                    <a:moveTo>
                      <a:pt x="171" y="133"/>
                    </a:moveTo>
                    <a:cubicBezTo>
                      <a:pt x="176" y="133"/>
                      <a:pt x="180" y="137"/>
                      <a:pt x="180" y="142"/>
                    </a:cubicBezTo>
                    <a:cubicBezTo>
                      <a:pt x="180" y="147"/>
                      <a:pt x="176" y="152"/>
                      <a:pt x="171" y="152"/>
                    </a:cubicBezTo>
                    <a:cubicBezTo>
                      <a:pt x="165" y="152"/>
                      <a:pt x="161" y="147"/>
                      <a:pt x="161" y="142"/>
                    </a:cubicBezTo>
                    <a:cubicBezTo>
                      <a:pt x="161" y="137"/>
                      <a:pt x="165" y="133"/>
                      <a:pt x="171" y="133"/>
                    </a:cubicBezTo>
                    <a:close/>
                    <a:moveTo>
                      <a:pt x="106" y="133"/>
                    </a:moveTo>
                    <a:cubicBezTo>
                      <a:pt x="111" y="133"/>
                      <a:pt x="115" y="137"/>
                      <a:pt x="115" y="142"/>
                    </a:cubicBezTo>
                    <a:cubicBezTo>
                      <a:pt x="115" y="147"/>
                      <a:pt x="111" y="152"/>
                      <a:pt x="106" y="152"/>
                    </a:cubicBezTo>
                    <a:cubicBezTo>
                      <a:pt x="101" y="152"/>
                      <a:pt x="96" y="147"/>
                      <a:pt x="96" y="142"/>
                    </a:cubicBezTo>
                    <a:cubicBezTo>
                      <a:pt x="96" y="137"/>
                      <a:pt x="101" y="133"/>
                      <a:pt x="106" y="133"/>
                    </a:cubicBezTo>
                    <a:close/>
                    <a:moveTo>
                      <a:pt x="43" y="40"/>
                    </a:moveTo>
                    <a:cubicBezTo>
                      <a:pt x="82" y="40"/>
                      <a:pt x="82" y="40"/>
                      <a:pt x="82" y="40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53" y="58"/>
                      <a:pt x="53" y="58"/>
                      <a:pt x="53" y="58"/>
                    </a:cubicBezTo>
                    <a:lnTo>
                      <a:pt x="43" y="40"/>
                    </a:lnTo>
                    <a:close/>
                    <a:moveTo>
                      <a:pt x="57" y="64"/>
                    </a:moveTo>
                    <a:cubicBezTo>
                      <a:pt x="85" y="64"/>
                      <a:pt x="85" y="64"/>
                      <a:pt x="85" y="64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67" y="81"/>
                      <a:pt x="67" y="81"/>
                      <a:pt x="67" y="81"/>
                    </a:cubicBezTo>
                    <a:lnTo>
                      <a:pt x="57" y="64"/>
                    </a:lnTo>
                    <a:close/>
                    <a:moveTo>
                      <a:pt x="84" y="104"/>
                    </a:moveTo>
                    <a:cubicBezTo>
                      <a:pt x="82" y="104"/>
                      <a:pt x="80" y="103"/>
                      <a:pt x="79" y="101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87" y="87"/>
                      <a:pt x="87" y="87"/>
                      <a:pt x="87" y="87"/>
                    </a:cubicBezTo>
                    <a:cubicBezTo>
                      <a:pt x="89" y="104"/>
                      <a:pt x="89" y="104"/>
                      <a:pt x="89" y="104"/>
                    </a:cubicBezTo>
                    <a:lnTo>
                      <a:pt x="84" y="104"/>
                    </a:lnTo>
                    <a:close/>
                    <a:moveTo>
                      <a:pt x="124" y="104"/>
                    </a:moveTo>
                    <a:cubicBezTo>
                      <a:pt x="95" y="104"/>
                      <a:pt x="95" y="104"/>
                      <a:pt x="95" y="104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124" y="87"/>
                      <a:pt x="124" y="87"/>
                      <a:pt x="124" y="87"/>
                    </a:cubicBezTo>
                    <a:lnTo>
                      <a:pt x="124" y="104"/>
                    </a:lnTo>
                    <a:close/>
                    <a:moveTo>
                      <a:pt x="124" y="81"/>
                    </a:moveTo>
                    <a:cubicBezTo>
                      <a:pt x="92" y="81"/>
                      <a:pt x="92" y="81"/>
                      <a:pt x="92" y="81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124" y="64"/>
                      <a:pt x="124" y="64"/>
                      <a:pt x="124" y="64"/>
                    </a:cubicBezTo>
                    <a:lnTo>
                      <a:pt x="124" y="81"/>
                    </a:lnTo>
                    <a:close/>
                    <a:moveTo>
                      <a:pt x="124" y="58"/>
                    </a:moveTo>
                    <a:cubicBezTo>
                      <a:pt x="90" y="58"/>
                      <a:pt x="90" y="58"/>
                      <a:pt x="90" y="58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124" y="40"/>
                      <a:pt x="124" y="40"/>
                      <a:pt x="124" y="40"/>
                    </a:cubicBezTo>
                    <a:lnTo>
                      <a:pt x="124" y="58"/>
                    </a:lnTo>
                    <a:close/>
                    <a:moveTo>
                      <a:pt x="170" y="54"/>
                    </a:moveTo>
                    <a:cubicBezTo>
                      <a:pt x="171" y="55"/>
                      <a:pt x="172" y="56"/>
                      <a:pt x="173" y="58"/>
                    </a:cubicBezTo>
                    <a:cubicBezTo>
                      <a:pt x="170" y="58"/>
                      <a:pt x="170" y="58"/>
                      <a:pt x="170" y="58"/>
                    </a:cubicBezTo>
                    <a:lnTo>
                      <a:pt x="170" y="54"/>
                    </a:lnTo>
                    <a:close/>
                    <a:moveTo>
                      <a:pt x="160" y="104"/>
                    </a:move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87"/>
                      <a:pt x="130" y="87"/>
                      <a:pt x="130" y="87"/>
                    </a:cubicBezTo>
                    <a:cubicBezTo>
                      <a:pt x="161" y="87"/>
                      <a:pt x="161" y="87"/>
                      <a:pt x="161" y="87"/>
                    </a:cubicBezTo>
                    <a:lnTo>
                      <a:pt x="160" y="104"/>
                    </a:lnTo>
                    <a:close/>
                    <a:moveTo>
                      <a:pt x="162" y="81"/>
                    </a:moveTo>
                    <a:cubicBezTo>
                      <a:pt x="130" y="81"/>
                      <a:pt x="130" y="81"/>
                      <a:pt x="130" y="81"/>
                    </a:cubicBezTo>
                    <a:cubicBezTo>
                      <a:pt x="130" y="64"/>
                      <a:pt x="130" y="64"/>
                      <a:pt x="130" y="64"/>
                    </a:cubicBezTo>
                    <a:cubicBezTo>
                      <a:pt x="163" y="64"/>
                      <a:pt x="163" y="64"/>
                      <a:pt x="163" y="64"/>
                    </a:cubicBezTo>
                    <a:lnTo>
                      <a:pt x="162" y="81"/>
                    </a:lnTo>
                    <a:close/>
                    <a:moveTo>
                      <a:pt x="164" y="58"/>
                    </a:moveTo>
                    <a:cubicBezTo>
                      <a:pt x="130" y="58"/>
                      <a:pt x="130" y="58"/>
                      <a:pt x="130" y="58"/>
                    </a:cubicBezTo>
                    <a:cubicBezTo>
                      <a:pt x="130" y="40"/>
                      <a:pt x="130" y="40"/>
                      <a:pt x="130" y="40"/>
                    </a:cubicBezTo>
                    <a:cubicBezTo>
                      <a:pt x="165" y="40"/>
                      <a:pt x="165" y="40"/>
                      <a:pt x="165" y="40"/>
                    </a:cubicBezTo>
                    <a:cubicBezTo>
                      <a:pt x="165" y="40"/>
                      <a:pt x="165" y="41"/>
                      <a:pt x="166" y="41"/>
                    </a:cubicBezTo>
                    <a:lnTo>
                      <a:pt x="164" y="58"/>
                    </a:lnTo>
                    <a:close/>
                    <a:moveTo>
                      <a:pt x="176" y="101"/>
                    </a:moveTo>
                    <a:cubicBezTo>
                      <a:pt x="175" y="103"/>
                      <a:pt x="173" y="104"/>
                      <a:pt x="171" y="104"/>
                    </a:cubicBezTo>
                    <a:cubicBezTo>
                      <a:pt x="166" y="104"/>
                      <a:pt x="166" y="104"/>
                      <a:pt x="166" y="104"/>
                    </a:cubicBezTo>
                    <a:cubicBezTo>
                      <a:pt x="167" y="87"/>
                      <a:pt x="167" y="87"/>
                      <a:pt x="167" y="87"/>
                    </a:cubicBezTo>
                    <a:cubicBezTo>
                      <a:pt x="182" y="87"/>
                      <a:pt x="182" y="87"/>
                      <a:pt x="182" y="87"/>
                    </a:cubicBezTo>
                    <a:lnTo>
                      <a:pt x="176" y="101"/>
                    </a:lnTo>
                    <a:close/>
                    <a:moveTo>
                      <a:pt x="185" y="81"/>
                    </a:moveTo>
                    <a:cubicBezTo>
                      <a:pt x="168" y="81"/>
                      <a:pt x="168" y="81"/>
                      <a:pt x="168" y="81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79" y="64"/>
                      <a:pt x="179" y="64"/>
                      <a:pt x="179" y="64"/>
                    </a:cubicBezTo>
                    <a:cubicBezTo>
                      <a:pt x="182" y="66"/>
                      <a:pt x="186" y="68"/>
                      <a:pt x="190" y="70"/>
                    </a:cubicBezTo>
                    <a:lnTo>
                      <a:pt x="185" y="81"/>
                    </a:lnTo>
                    <a:close/>
                    <a:moveTo>
                      <a:pt x="201" y="65"/>
                    </a:moveTo>
                    <a:cubicBezTo>
                      <a:pt x="184" y="65"/>
                      <a:pt x="171" y="52"/>
                      <a:pt x="171" y="36"/>
                    </a:cubicBezTo>
                    <a:cubicBezTo>
                      <a:pt x="171" y="19"/>
                      <a:pt x="184" y="6"/>
                      <a:pt x="201" y="6"/>
                    </a:cubicBezTo>
                    <a:cubicBezTo>
                      <a:pt x="217" y="6"/>
                      <a:pt x="231" y="19"/>
                      <a:pt x="231" y="36"/>
                    </a:cubicBezTo>
                    <a:cubicBezTo>
                      <a:pt x="231" y="52"/>
                      <a:pt x="217" y="65"/>
                      <a:pt x="201" y="6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1" name="Freeform 56"/>
              <p:cNvSpPr>
                <a:spLocks noEditPoints="1"/>
              </p:cNvSpPr>
              <p:nvPr/>
            </p:nvSpPr>
            <p:spPr bwMode="auto">
              <a:xfrm>
                <a:off x="27" y="5170"/>
                <a:ext cx="499" cy="352"/>
              </a:xfrm>
              <a:custGeom>
                <a:avLst/>
                <a:gdLst>
                  <a:gd name="T0" fmla="*/ 92 w 211"/>
                  <a:gd name="T1" fmla="*/ 102 h 149"/>
                  <a:gd name="T2" fmla="*/ 127 w 211"/>
                  <a:gd name="T3" fmla="*/ 102 h 149"/>
                  <a:gd name="T4" fmla="*/ 127 w 211"/>
                  <a:gd name="T5" fmla="*/ 102 h 149"/>
                  <a:gd name="T6" fmla="*/ 162 w 211"/>
                  <a:gd name="T7" fmla="*/ 102 h 149"/>
                  <a:gd name="T8" fmla="*/ 162 w 211"/>
                  <a:gd name="T9" fmla="*/ 102 h 149"/>
                  <a:gd name="T10" fmla="*/ 181 w 211"/>
                  <a:gd name="T11" fmla="*/ 96 h 149"/>
                  <a:gd name="T12" fmla="*/ 209 w 211"/>
                  <a:gd name="T13" fmla="*/ 28 h 149"/>
                  <a:gd name="T14" fmla="*/ 39 w 211"/>
                  <a:gd name="T15" fmla="*/ 26 h 149"/>
                  <a:gd name="T16" fmla="*/ 21 w 211"/>
                  <a:gd name="T17" fmla="*/ 0 h 149"/>
                  <a:gd name="T18" fmla="*/ 0 w 211"/>
                  <a:gd name="T19" fmla="*/ 3 h 149"/>
                  <a:gd name="T20" fmla="*/ 19 w 211"/>
                  <a:gd name="T21" fmla="*/ 6 h 149"/>
                  <a:gd name="T22" fmla="*/ 35 w 211"/>
                  <a:gd name="T23" fmla="*/ 30 h 149"/>
                  <a:gd name="T24" fmla="*/ 74 w 211"/>
                  <a:gd name="T25" fmla="*/ 96 h 149"/>
                  <a:gd name="T26" fmla="*/ 88 w 211"/>
                  <a:gd name="T27" fmla="*/ 119 h 149"/>
                  <a:gd name="T28" fmla="*/ 90 w 211"/>
                  <a:gd name="T29" fmla="*/ 134 h 149"/>
                  <a:gd name="T30" fmla="*/ 121 w 211"/>
                  <a:gd name="T31" fmla="*/ 134 h 149"/>
                  <a:gd name="T32" fmla="*/ 158 w 211"/>
                  <a:gd name="T33" fmla="*/ 124 h 149"/>
                  <a:gd name="T34" fmla="*/ 170 w 211"/>
                  <a:gd name="T35" fmla="*/ 149 h 149"/>
                  <a:gd name="T36" fmla="*/ 172 w 211"/>
                  <a:gd name="T37" fmla="*/ 119 h 149"/>
                  <a:gd name="T38" fmla="*/ 98 w 211"/>
                  <a:gd name="T39" fmla="*/ 118 h 149"/>
                  <a:gd name="T40" fmla="*/ 84 w 211"/>
                  <a:gd name="T41" fmla="*/ 102 h 149"/>
                  <a:gd name="T42" fmla="*/ 92 w 211"/>
                  <a:gd name="T43" fmla="*/ 102 h 149"/>
                  <a:gd name="T44" fmla="*/ 204 w 211"/>
                  <a:gd name="T45" fmla="*/ 32 h 149"/>
                  <a:gd name="T46" fmla="*/ 204 w 211"/>
                  <a:gd name="T47" fmla="*/ 32 h 149"/>
                  <a:gd name="T48" fmla="*/ 196 w 211"/>
                  <a:gd name="T49" fmla="*/ 49 h 149"/>
                  <a:gd name="T50" fmla="*/ 171 w 211"/>
                  <a:gd name="T51" fmla="*/ 32 h 149"/>
                  <a:gd name="T52" fmla="*/ 193 w 211"/>
                  <a:gd name="T53" fmla="*/ 55 h 149"/>
                  <a:gd name="T54" fmla="*/ 168 w 211"/>
                  <a:gd name="T55" fmla="*/ 73 h 149"/>
                  <a:gd name="T56" fmla="*/ 182 w 211"/>
                  <a:gd name="T57" fmla="*/ 79 h 149"/>
                  <a:gd name="T58" fmla="*/ 171 w 211"/>
                  <a:gd name="T59" fmla="*/ 96 h 149"/>
                  <a:gd name="T60" fmla="*/ 167 w 211"/>
                  <a:gd name="T61" fmla="*/ 79 h 149"/>
                  <a:gd name="T62" fmla="*/ 130 w 211"/>
                  <a:gd name="T63" fmla="*/ 32 h 149"/>
                  <a:gd name="T64" fmla="*/ 164 w 211"/>
                  <a:gd name="T65" fmla="*/ 49 h 149"/>
                  <a:gd name="T66" fmla="*/ 130 w 211"/>
                  <a:gd name="T67" fmla="*/ 32 h 149"/>
                  <a:gd name="T68" fmla="*/ 163 w 211"/>
                  <a:gd name="T69" fmla="*/ 55 h 149"/>
                  <a:gd name="T70" fmla="*/ 130 w 211"/>
                  <a:gd name="T71" fmla="*/ 73 h 149"/>
                  <a:gd name="T72" fmla="*/ 130 w 211"/>
                  <a:gd name="T73" fmla="*/ 79 h 149"/>
                  <a:gd name="T74" fmla="*/ 159 w 211"/>
                  <a:gd name="T75" fmla="*/ 96 h 149"/>
                  <a:gd name="T76" fmla="*/ 130 w 211"/>
                  <a:gd name="T77" fmla="*/ 79 h 149"/>
                  <a:gd name="T78" fmla="*/ 180 w 211"/>
                  <a:gd name="T79" fmla="*/ 134 h 149"/>
                  <a:gd name="T80" fmla="*/ 161 w 211"/>
                  <a:gd name="T81" fmla="*/ 134 h 149"/>
                  <a:gd name="T82" fmla="*/ 106 w 211"/>
                  <a:gd name="T83" fmla="*/ 125 h 149"/>
                  <a:gd name="T84" fmla="*/ 106 w 211"/>
                  <a:gd name="T85" fmla="*/ 143 h 149"/>
                  <a:gd name="T86" fmla="*/ 106 w 211"/>
                  <a:gd name="T87" fmla="*/ 125 h 149"/>
                  <a:gd name="T88" fmla="*/ 94 w 211"/>
                  <a:gd name="T89" fmla="*/ 96 h 149"/>
                  <a:gd name="T90" fmla="*/ 124 w 211"/>
                  <a:gd name="T91" fmla="*/ 79 h 149"/>
                  <a:gd name="T92" fmla="*/ 43 w 211"/>
                  <a:gd name="T93" fmla="*/ 32 h 149"/>
                  <a:gd name="T94" fmla="*/ 84 w 211"/>
                  <a:gd name="T95" fmla="*/ 49 h 149"/>
                  <a:gd name="T96" fmla="*/ 43 w 211"/>
                  <a:gd name="T97" fmla="*/ 32 h 149"/>
                  <a:gd name="T98" fmla="*/ 85 w 211"/>
                  <a:gd name="T99" fmla="*/ 55 h 149"/>
                  <a:gd name="T100" fmla="*/ 67 w 211"/>
                  <a:gd name="T101" fmla="*/ 73 h 149"/>
                  <a:gd name="T102" fmla="*/ 84 w 211"/>
                  <a:gd name="T103" fmla="*/ 96 h 149"/>
                  <a:gd name="T104" fmla="*/ 71 w 211"/>
                  <a:gd name="T105" fmla="*/ 79 h 149"/>
                  <a:gd name="T106" fmla="*/ 88 w 211"/>
                  <a:gd name="T107" fmla="*/ 96 h 149"/>
                  <a:gd name="T108" fmla="*/ 88 w 211"/>
                  <a:gd name="T109" fmla="*/ 32 h 149"/>
                  <a:gd name="T110" fmla="*/ 124 w 211"/>
                  <a:gd name="T111" fmla="*/ 49 h 149"/>
                  <a:gd name="T112" fmla="*/ 88 w 211"/>
                  <a:gd name="T113" fmla="*/ 32 h 149"/>
                  <a:gd name="T114" fmla="*/ 124 w 211"/>
                  <a:gd name="T115" fmla="*/ 73 h 149"/>
                  <a:gd name="T116" fmla="*/ 91 w 211"/>
                  <a:gd name="T117" fmla="*/ 5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1" h="149">
                    <a:moveTo>
                      <a:pt x="92" y="102"/>
                    </a:moveTo>
                    <a:cubicBezTo>
                      <a:pt x="92" y="102"/>
                      <a:pt x="92" y="102"/>
                      <a:pt x="92" y="102"/>
                    </a:cubicBezTo>
                    <a:cubicBezTo>
                      <a:pt x="92" y="102"/>
                      <a:pt x="92" y="102"/>
                      <a:pt x="92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71" y="102"/>
                      <a:pt x="171" y="102"/>
                      <a:pt x="171" y="102"/>
                    </a:cubicBezTo>
                    <a:cubicBezTo>
                      <a:pt x="175" y="102"/>
                      <a:pt x="179" y="99"/>
                      <a:pt x="181" y="96"/>
                    </a:cubicBezTo>
                    <a:cubicBezTo>
                      <a:pt x="210" y="34"/>
                      <a:pt x="210" y="34"/>
                      <a:pt x="210" y="34"/>
                    </a:cubicBezTo>
                    <a:cubicBezTo>
                      <a:pt x="211" y="32"/>
                      <a:pt x="211" y="30"/>
                      <a:pt x="209" y="28"/>
                    </a:cubicBezTo>
                    <a:cubicBezTo>
                      <a:pt x="208" y="27"/>
                      <a:pt x="206" y="26"/>
                      <a:pt x="204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4" y="96"/>
                      <a:pt x="74" y="97"/>
                      <a:pt x="74" y="97"/>
                    </a:cubicBezTo>
                    <a:cubicBezTo>
                      <a:pt x="88" y="119"/>
                      <a:pt x="88" y="119"/>
                      <a:pt x="88" y="119"/>
                    </a:cubicBezTo>
                    <a:cubicBezTo>
                      <a:pt x="89" y="121"/>
                      <a:pt x="91" y="123"/>
                      <a:pt x="94" y="124"/>
                    </a:cubicBezTo>
                    <a:cubicBezTo>
                      <a:pt x="92" y="127"/>
                      <a:pt x="90" y="130"/>
                      <a:pt x="90" y="134"/>
                    </a:cubicBezTo>
                    <a:cubicBezTo>
                      <a:pt x="90" y="142"/>
                      <a:pt x="97" y="149"/>
                      <a:pt x="106" y="149"/>
                    </a:cubicBezTo>
                    <a:cubicBezTo>
                      <a:pt x="114" y="149"/>
                      <a:pt x="121" y="142"/>
                      <a:pt x="121" y="134"/>
                    </a:cubicBezTo>
                    <a:cubicBezTo>
                      <a:pt x="121" y="130"/>
                      <a:pt x="120" y="127"/>
                      <a:pt x="118" y="124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56" y="127"/>
                      <a:pt x="155" y="130"/>
                      <a:pt x="155" y="134"/>
                    </a:cubicBezTo>
                    <a:cubicBezTo>
                      <a:pt x="155" y="142"/>
                      <a:pt x="162" y="149"/>
                      <a:pt x="170" y="149"/>
                    </a:cubicBezTo>
                    <a:cubicBezTo>
                      <a:pt x="179" y="149"/>
                      <a:pt x="186" y="142"/>
                      <a:pt x="186" y="134"/>
                    </a:cubicBezTo>
                    <a:cubicBezTo>
                      <a:pt x="186" y="126"/>
                      <a:pt x="180" y="120"/>
                      <a:pt x="172" y="119"/>
                    </a:cubicBezTo>
                    <a:cubicBezTo>
                      <a:pt x="172" y="119"/>
                      <a:pt x="172" y="118"/>
                      <a:pt x="171" y="118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96" y="118"/>
                      <a:pt x="94" y="117"/>
                      <a:pt x="93" y="116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91" y="102"/>
                      <a:pt x="91" y="102"/>
                      <a:pt x="91" y="102"/>
                    </a:cubicBezTo>
                    <a:cubicBezTo>
                      <a:pt x="91" y="102"/>
                      <a:pt x="92" y="102"/>
                      <a:pt x="92" y="102"/>
                    </a:cubicBezTo>
                    <a:close/>
                    <a:moveTo>
                      <a:pt x="171" y="32"/>
                    </a:moveTo>
                    <a:cubicBezTo>
                      <a:pt x="204" y="32"/>
                      <a:pt x="204" y="32"/>
                      <a:pt x="204" y="32"/>
                    </a:cubicBezTo>
                    <a:cubicBezTo>
                      <a:pt x="204" y="32"/>
                      <a:pt x="204" y="32"/>
                      <a:pt x="204" y="32"/>
                    </a:cubicBezTo>
                    <a:cubicBezTo>
                      <a:pt x="204" y="32"/>
                      <a:pt x="204" y="32"/>
                      <a:pt x="204" y="32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70" y="49"/>
                      <a:pt x="170" y="49"/>
                      <a:pt x="170" y="49"/>
                    </a:cubicBezTo>
                    <a:lnTo>
                      <a:pt x="171" y="32"/>
                    </a:lnTo>
                    <a:close/>
                    <a:moveTo>
                      <a:pt x="169" y="55"/>
                    </a:moveTo>
                    <a:cubicBezTo>
                      <a:pt x="193" y="55"/>
                      <a:pt x="193" y="55"/>
                      <a:pt x="193" y="55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68" y="73"/>
                      <a:pt x="168" y="73"/>
                      <a:pt x="168" y="73"/>
                    </a:cubicBezTo>
                    <a:lnTo>
                      <a:pt x="169" y="55"/>
                    </a:lnTo>
                    <a:close/>
                    <a:moveTo>
                      <a:pt x="182" y="79"/>
                    </a:moveTo>
                    <a:cubicBezTo>
                      <a:pt x="176" y="93"/>
                      <a:pt x="176" y="93"/>
                      <a:pt x="176" y="93"/>
                    </a:cubicBezTo>
                    <a:cubicBezTo>
                      <a:pt x="175" y="94"/>
                      <a:pt x="173" y="96"/>
                      <a:pt x="171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7" y="79"/>
                      <a:pt x="167" y="79"/>
                      <a:pt x="167" y="79"/>
                    </a:cubicBezTo>
                    <a:lnTo>
                      <a:pt x="182" y="79"/>
                    </a:lnTo>
                    <a:close/>
                    <a:moveTo>
                      <a:pt x="130" y="32"/>
                    </a:moveTo>
                    <a:cubicBezTo>
                      <a:pt x="165" y="32"/>
                      <a:pt x="165" y="32"/>
                      <a:pt x="165" y="32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30" y="49"/>
                      <a:pt x="130" y="49"/>
                      <a:pt x="130" y="49"/>
                    </a:cubicBezTo>
                    <a:lnTo>
                      <a:pt x="130" y="32"/>
                    </a:lnTo>
                    <a:close/>
                    <a:moveTo>
                      <a:pt x="130" y="55"/>
                    </a:moveTo>
                    <a:cubicBezTo>
                      <a:pt x="163" y="55"/>
                      <a:pt x="163" y="55"/>
                      <a:pt x="163" y="55"/>
                    </a:cubicBezTo>
                    <a:cubicBezTo>
                      <a:pt x="162" y="73"/>
                      <a:pt x="162" y="73"/>
                      <a:pt x="162" y="73"/>
                    </a:cubicBezTo>
                    <a:cubicBezTo>
                      <a:pt x="130" y="73"/>
                      <a:pt x="130" y="73"/>
                      <a:pt x="130" y="73"/>
                    </a:cubicBezTo>
                    <a:lnTo>
                      <a:pt x="130" y="55"/>
                    </a:lnTo>
                    <a:close/>
                    <a:moveTo>
                      <a:pt x="130" y="79"/>
                    </a:moveTo>
                    <a:cubicBezTo>
                      <a:pt x="161" y="79"/>
                      <a:pt x="161" y="79"/>
                      <a:pt x="161" y="79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30" y="96"/>
                      <a:pt x="130" y="96"/>
                      <a:pt x="130" y="96"/>
                    </a:cubicBezTo>
                    <a:lnTo>
                      <a:pt x="130" y="79"/>
                    </a:lnTo>
                    <a:close/>
                    <a:moveTo>
                      <a:pt x="170" y="125"/>
                    </a:moveTo>
                    <a:cubicBezTo>
                      <a:pt x="176" y="125"/>
                      <a:pt x="180" y="129"/>
                      <a:pt x="180" y="134"/>
                    </a:cubicBezTo>
                    <a:cubicBezTo>
                      <a:pt x="180" y="139"/>
                      <a:pt x="176" y="143"/>
                      <a:pt x="170" y="143"/>
                    </a:cubicBezTo>
                    <a:cubicBezTo>
                      <a:pt x="165" y="143"/>
                      <a:pt x="161" y="139"/>
                      <a:pt x="161" y="134"/>
                    </a:cubicBezTo>
                    <a:cubicBezTo>
                      <a:pt x="161" y="129"/>
                      <a:pt x="165" y="125"/>
                      <a:pt x="170" y="125"/>
                    </a:cubicBezTo>
                    <a:close/>
                    <a:moveTo>
                      <a:pt x="106" y="125"/>
                    </a:moveTo>
                    <a:cubicBezTo>
                      <a:pt x="111" y="125"/>
                      <a:pt x="115" y="129"/>
                      <a:pt x="115" y="134"/>
                    </a:cubicBezTo>
                    <a:cubicBezTo>
                      <a:pt x="115" y="139"/>
                      <a:pt x="111" y="143"/>
                      <a:pt x="106" y="143"/>
                    </a:cubicBezTo>
                    <a:cubicBezTo>
                      <a:pt x="100" y="143"/>
                      <a:pt x="96" y="139"/>
                      <a:pt x="96" y="134"/>
                    </a:cubicBezTo>
                    <a:cubicBezTo>
                      <a:pt x="96" y="129"/>
                      <a:pt x="100" y="125"/>
                      <a:pt x="106" y="125"/>
                    </a:cubicBezTo>
                    <a:close/>
                    <a:moveTo>
                      <a:pt x="124" y="96"/>
                    </a:moveTo>
                    <a:cubicBezTo>
                      <a:pt x="94" y="96"/>
                      <a:pt x="94" y="96"/>
                      <a:pt x="94" y="96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124" y="79"/>
                      <a:pt x="124" y="79"/>
                      <a:pt x="124" y="79"/>
                    </a:cubicBezTo>
                    <a:lnTo>
                      <a:pt x="124" y="96"/>
                    </a:lnTo>
                    <a:close/>
                    <a:moveTo>
                      <a:pt x="43" y="32"/>
                    </a:moveTo>
                    <a:cubicBezTo>
                      <a:pt x="82" y="32"/>
                      <a:pt x="82" y="32"/>
                      <a:pt x="82" y="32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53" y="49"/>
                      <a:pt x="53" y="49"/>
                      <a:pt x="53" y="49"/>
                    </a:cubicBezTo>
                    <a:lnTo>
                      <a:pt x="43" y="32"/>
                    </a:lnTo>
                    <a:close/>
                    <a:moveTo>
                      <a:pt x="57" y="55"/>
                    </a:moveTo>
                    <a:cubicBezTo>
                      <a:pt x="85" y="55"/>
                      <a:pt x="85" y="55"/>
                      <a:pt x="85" y="55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67" y="73"/>
                      <a:pt x="67" y="73"/>
                      <a:pt x="67" y="73"/>
                    </a:cubicBezTo>
                    <a:lnTo>
                      <a:pt x="57" y="55"/>
                    </a:lnTo>
                    <a:close/>
                    <a:moveTo>
                      <a:pt x="84" y="96"/>
                    </a:moveTo>
                    <a:cubicBezTo>
                      <a:pt x="82" y="96"/>
                      <a:pt x="80" y="94"/>
                      <a:pt x="79" y="93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8" y="96"/>
                      <a:pt x="88" y="96"/>
                      <a:pt x="88" y="96"/>
                    </a:cubicBezTo>
                    <a:lnTo>
                      <a:pt x="84" y="96"/>
                    </a:lnTo>
                    <a:close/>
                    <a:moveTo>
                      <a:pt x="88" y="32"/>
                    </a:moveTo>
                    <a:cubicBezTo>
                      <a:pt x="124" y="32"/>
                      <a:pt x="124" y="32"/>
                      <a:pt x="124" y="32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90" y="49"/>
                      <a:pt x="90" y="49"/>
                      <a:pt x="90" y="49"/>
                    </a:cubicBezTo>
                    <a:lnTo>
                      <a:pt x="88" y="32"/>
                    </a:lnTo>
                    <a:close/>
                    <a:moveTo>
                      <a:pt x="124" y="55"/>
                    </a:moveTo>
                    <a:cubicBezTo>
                      <a:pt x="124" y="73"/>
                      <a:pt x="124" y="73"/>
                      <a:pt x="124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1" y="55"/>
                      <a:pt x="91" y="55"/>
                      <a:pt x="91" y="55"/>
                    </a:cubicBezTo>
                    <a:lnTo>
                      <a:pt x="124" y="55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2" name="Freeform 57"/>
              <p:cNvSpPr>
                <a:spLocks noEditPoints="1"/>
              </p:cNvSpPr>
              <p:nvPr/>
            </p:nvSpPr>
            <p:spPr bwMode="auto">
              <a:xfrm>
                <a:off x="-656" y="5165"/>
                <a:ext cx="440" cy="362"/>
              </a:xfrm>
              <a:custGeom>
                <a:avLst/>
                <a:gdLst>
                  <a:gd name="T0" fmla="*/ 122 w 186"/>
                  <a:gd name="T1" fmla="*/ 97 h 153"/>
                  <a:gd name="T2" fmla="*/ 80 w 186"/>
                  <a:gd name="T3" fmla="*/ 139 h 153"/>
                  <a:gd name="T4" fmla="*/ 50 w 186"/>
                  <a:gd name="T5" fmla="*/ 141 h 153"/>
                  <a:gd name="T6" fmla="*/ 14 w 186"/>
                  <a:gd name="T7" fmla="*/ 106 h 153"/>
                  <a:gd name="T8" fmla="*/ 17 w 186"/>
                  <a:gd name="T9" fmla="*/ 75 h 153"/>
                  <a:gd name="T10" fmla="*/ 68 w 186"/>
                  <a:gd name="T11" fmla="*/ 23 h 153"/>
                  <a:gd name="T12" fmla="*/ 121 w 186"/>
                  <a:gd name="T13" fmla="*/ 7 h 153"/>
                  <a:gd name="T14" fmla="*/ 125 w 186"/>
                  <a:gd name="T15" fmla="*/ 8 h 153"/>
                  <a:gd name="T16" fmla="*/ 147 w 186"/>
                  <a:gd name="T17" fmla="*/ 30 h 153"/>
                  <a:gd name="T18" fmla="*/ 148 w 186"/>
                  <a:gd name="T19" fmla="*/ 34 h 153"/>
                  <a:gd name="T20" fmla="*/ 137 w 186"/>
                  <a:gd name="T21" fmla="*/ 70 h 153"/>
                  <a:gd name="T22" fmla="*/ 134 w 186"/>
                  <a:gd name="T23" fmla="*/ 77 h 153"/>
                  <a:gd name="T24" fmla="*/ 136 w 186"/>
                  <a:gd name="T25" fmla="*/ 81 h 153"/>
                  <a:gd name="T26" fmla="*/ 140 w 186"/>
                  <a:gd name="T27" fmla="*/ 79 h 153"/>
                  <a:gd name="T28" fmla="*/ 143 w 186"/>
                  <a:gd name="T29" fmla="*/ 71 h 153"/>
                  <a:gd name="T30" fmla="*/ 154 w 186"/>
                  <a:gd name="T31" fmla="*/ 36 h 153"/>
                  <a:gd name="T32" fmla="*/ 152 w 186"/>
                  <a:gd name="T33" fmla="*/ 26 h 153"/>
                  <a:gd name="T34" fmla="*/ 129 w 186"/>
                  <a:gd name="T35" fmla="*/ 4 h 153"/>
                  <a:gd name="T36" fmla="*/ 119 w 186"/>
                  <a:gd name="T37" fmla="*/ 1 h 153"/>
                  <a:gd name="T38" fmla="*/ 66 w 186"/>
                  <a:gd name="T39" fmla="*/ 18 h 153"/>
                  <a:gd name="T40" fmla="*/ 64 w 186"/>
                  <a:gd name="T41" fmla="*/ 19 h 153"/>
                  <a:gd name="T42" fmla="*/ 12 w 186"/>
                  <a:gd name="T43" fmla="*/ 71 h 153"/>
                  <a:gd name="T44" fmla="*/ 10 w 186"/>
                  <a:gd name="T45" fmla="*/ 111 h 153"/>
                  <a:gd name="T46" fmla="*/ 45 w 186"/>
                  <a:gd name="T47" fmla="*/ 145 h 153"/>
                  <a:gd name="T48" fmla="*/ 63 w 186"/>
                  <a:gd name="T49" fmla="*/ 153 h 153"/>
                  <a:gd name="T50" fmla="*/ 84 w 186"/>
                  <a:gd name="T51" fmla="*/ 143 h 153"/>
                  <a:gd name="T52" fmla="*/ 126 w 186"/>
                  <a:gd name="T53" fmla="*/ 101 h 153"/>
                  <a:gd name="T54" fmla="*/ 126 w 186"/>
                  <a:gd name="T55" fmla="*/ 97 h 153"/>
                  <a:gd name="T56" fmla="*/ 122 w 186"/>
                  <a:gd name="T57" fmla="*/ 97 h 153"/>
                  <a:gd name="T58" fmla="*/ 116 w 186"/>
                  <a:gd name="T59" fmla="*/ 51 h 153"/>
                  <a:gd name="T60" fmla="*/ 113 w 186"/>
                  <a:gd name="T61" fmla="*/ 55 h 153"/>
                  <a:gd name="T62" fmla="*/ 116 w 186"/>
                  <a:gd name="T63" fmla="*/ 57 h 153"/>
                  <a:gd name="T64" fmla="*/ 117 w 186"/>
                  <a:gd name="T65" fmla="*/ 57 h 153"/>
                  <a:gd name="T66" fmla="*/ 130 w 186"/>
                  <a:gd name="T67" fmla="*/ 41 h 153"/>
                  <a:gd name="T68" fmla="*/ 114 w 186"/>
                  <a:gd name="T69" fmla="*/ 25 h 153"/>
                  <a:gd name="T70" fmla="*/ 97 w 186"/>
                  <a:gd name="T71" fmla="*/ 41 h 153"/>
                  <a:gd name="T72" fmla="*/ 100 w 186"/>
                  <a:gd name="T73" fmla="*/ 50 h 153"/>
                  <a:gd name="T74" fmla="*/ 104 w 186"/>
                  <a:gd name="T75" fmla="*/ 51 h 153"/>
                  <a:gd name="T76" fmla="*/ 105 w 186"/>
                  <a:gd name="T77" fmla="*/ 47 h 153"/>
                  <a:gd name="T78" fmla="*/ 103 w 186"/>
                  <a:gd name="T79" fmla="*/ 41 h 153"/>
                  <a:gd name="T80" fmla="*/ 114 w 186"/>
                  <a:gd name="T81" fmla="*/ 31 h 153"/>
                  <a:gd name="T82" fmla="*/ 124 w 186"/>
                  <a:gd name="T83" fmla="*/ 41 h 153"/>
                  <a:gd name="T84" fmla="*/ 116 w 186"/>
                  <a:gd name="T85" fmla="*/ 51 h 153"/>
                  <a:gd name="T86" fmla="*/ 165 w 186"/>
                  <a:gd name="T87" fmla="*/ 35 h 153"/>
                  <a:gd name="T88" fmla="*/ 160 w 186"/>
                  <a:gd name="T89" fmla="*/ 36 h 153"/>
                  <a:gd name="T90" fmla="*/ 161 w 186"/>
                  <a:gd name="T91" fmla="*/ 40 h 153"/>
                  <a:gd name="T92" fmla="*/ 170 w 186"/>
                  <a:gd name="T93" fmla="*/ 83 h 153"/>
                  <a:gd name="T94" fmla="*/ 152 w 186"/>
                  <a:gd name="T95" fmla="*/ 92 h 153"/>
                  <a:gd name="T96" fmla="*/ 126 w 186"/>
                  <a:gd name="T97" fmla="*/ 83 h 153"/>
                  <a:gd name="T98" fmla="*/ 117 w 186"/>
                  <a:gd name="T99" fmla="*/ 40 h 153"/>
                  <a:gd name="T100" fmla="*/ 117 w 186"/>
                  <a:gd name="T101" fmla="*/ 36 h 153"/>
                  <a:gd name="T102" fmla="*/ 112 w 186"/>
                  <a:gd name="T103" fmla="*/ 37 h 153"/>
                  <a:gd name="T104" fmla="*/ 122 w 186"/>
                  <a:gd name="T105" fmla="*/ 88 h 153"/>
                  <a:gd name="T106" fmla="*/ 149 w 186"/>
                  <a:gd name="T107" fmla="*/ 98 h 153"/>
                  <a:gd name="T108" fmla="*/ 153 w 186"/>
                  <a:gd name="T109" fmla="*/ 98 h 153"/>
                  <a:gd name="T110" fmla="*/ 174 w 186"/>
                  <a:gd name="T111" fmla="*/ 87 h 153"/>
                  <a:gd name="T112" fmla="*/ 165 w 186"/>
                  <a:gd name="T113" fmla="*/ 3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6" h="153">
                    <a:moveTo>
                      <a:pt x="122" y="97"/>
                    </a:moveTo>
                    <a:cubicBezTo>
                      <a:pt x="80" y="139"/>
                      <a:pt x="80" y="139"/>
                      <a:pt x="80" y="139"/>
                    </a:cubicBezTo>
                    <a:cubicBezTo>
                      <a:pt x="71" y="148"/>
                      <a:pt x="57" y="149"/>
                      <a:pt x="50" y="141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6" y="98"/>
                      <a:pt x="7" y="84"/>
                      <a:pt x="17" y="75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76" y="21"/>
                      <a:pt x="119" y="8"/>
                      <a:pt x="121" y="7"/>
                    </a:cubicBezTo>
                    <a:cubicBezTo>
                      <a:pt x="122" y="7"/>
                      <a:pt x="123" y="6"/>
                      <a:pt x="125" y="8"/>
                    </a:cubicBezTo>
                    <a:cubicBezTo>
                      <a:pt x="127" y="10"/>
                      <a:pt x="145" y="28"/>
                      <a:pt x="147" y="30"/>
                    </a:cubicBezTo>
                    <a:cubicBezTo>
                      <a:pt x="149" y="31"/>
                      <a:pt x="149" y="32"/>
                      <a:pt x="148" y="34"/>
                    </a:cubicBezTo>
                    <a:cubicBezTo>
                      <a:pt x="148" y="35"/>
                      <a:pt x="142" y="54"/>
                      <a:pt x="137" y="70"/>
                    </a:cubicBezTo>
                    <a:cubicBezTo>
                      <a:pt x="134" y="77"/>
                      <a:pt x="134" y="77"/>
                      <a:pt x="134" y="77"/>
                    </a:cubicBezTo>
                    <a:cubicBezTo>
                      <a:pt x="134" y="79"/>
                      <a:pt x="135" y="81"/>
                      <a:pt x="136" y="81"/>
                    </a:cubicBezTo>
                    <a:cubicBezTo>
                      <a:pt x="138" y="82"/>
                      <a:pt x="140" y="81"/>
                      <a:pt x="140" y="79"/>
                    </a:cubicBezTo>
                    <a:cubicBezTo>
                      <a:pt x="143" y="71"/>
                      <a:pt x="143" y="71"/>
                      <a:pt x="143" y="71"/>
                    </a:cubicBezTo>
                    <a:cubicBezTo>
                      <a:pt x="147" y="57"/>
                      <a:pt x="154" y="37"/>
                      <a:pt x="154" y="36"/>
                    </a:cubicBezTo>
                    <a:cubicBezTo>
                      <a:pt x="155" y="32"/>
                      <a:pt x="154" y="29"/>
                      <a:pt x="152" y="26"/>
                    </a:cubicBezTo>
                    <a:cubicBezTo>
                      <a:pt x="150" y="24"/>
                      <a:pt x="131" y="6"/>
                      <a:pt x="129" y="4"/>
                    </a:cubicBezTo>
                    <a:cubicBezTo>
                      <a:pt x="127" y="1"/>
                      <a:pt x="123" y="0"/>
                      <a:pt x="119" y="1"/>
                    </a:cubicBezTo>
                    <a:cubicBezTo>
                      <a:pt x="118" y="2"/>
                      <a:pt x="86" y="12"/>
                      <a:pt x="66" y="18"/>
                    </a:cubicBezTo>
                    <a:cubicBezTo>
                      <a:pt x="65" y="18"/>
                      <a:pt x="65" y="18"/>
                      <a:pt x="64" y="19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" y="82"/>
                      <a:pt x="0" y="100"/>
                      <a:pt x="10" y="111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50" y="150"/>
                      <a:pt x="56" y="153"/>
                      <a:pt x="63" y="153"/>
                    </a:cubicBezTo>
                    <a:cubicBezTo>
                      <a:pt x="70" y="153"/>
                      <a:pt x="78" y="149"/>
                      <a:pt x="84" y="143"/>
                    </a:cubicBezTo>
                    <a:cubicBezTo>
                      <a:pt x="126" y="101"/>
                      <a:pt x="126" y="101"/>
                      <a:pt x="126" y="101"/>
                    </a:cubicBezTo>
                    <a:cubicBezTo>
                      <a:pt x="127" y="100"/>
                      <a:pt x="127" y="98"/>
                      <a:pt x="126" y="97"/>
                    </a:cubicBezTo>
                    <a:cubicBezTo>
                      <a:pt x="125" y="96"/>
                      <a:pt x="123" y="96"/>
                      <a:pt x="122" y="97"/>
                    </a:cubicBezTo>
                    <a:close/>
                    <a:moveTo>
                      <a:pt x="116" y="51"/>
                    </a:moveTo>
                    <a:cubicBezTo>
                      <a:pt x="114" y="51"/>
                      <a:pt x="113" y="53"/>
                      <a:pt x="113" y="55"/>
                    </a:cubicBezTo>
                    <a:cubicBezTo>
                      <a:pt x="113" y="56"/>
                      <a:pt x="115" y="57"/>
                      <a:pt x="116" y="57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24" y="56"/>
                      <a:pt x="130" y="49"/>
                      <a:pt x="130" y="41"/>
                    </a:cubicBezTo>
                    <a:cubicBezTo>
                      <a:pt x="130" y="32"/>
                      <a:pt x="123" y="25"/>
                      <a:pt x="114" y="25"/>
                    </a:cubicBezTo>
                    <a:cubicBezTo>
                      <a:pt x="105" y="25"/>
                      <a:pt x="97" y="32"/>
                      <a:pt x="97" y="41"/>
                    </a:cubicBezTo>
                    <a:cubicBezTo>
                      <a:pt x="97" y="44"/>
                      <a:pt x="98" y="47"/>
                      <a:pt x="100" y="50"/>
                    </a:cubicBezTo>
                    <a:cubicBezTo>
                      <a:pt x="101" y="52"/>
                      <a:pt x="103" y="52"/>
                      <a:pt x="104" y="51"/>
                    </a:cubicBezTo>
                    <a:cubicBezTo>
                      <a:pt x="106" y="50"/>
                      <a:pt x="106" y="48"/>
                      <a:pt x="105" y="47"/>
                    </a:cubicBezTo>
                    <a:cubicBezTo>
                      <a:pt x="104" y="45"/>
                      <a:pt x="103" y="43"/>
                      <a:pt x="103" y="41"/>
                    </a:cubicBezTo>
                    <a:cubicBezTo>
                      <a:pt x="103" y="35"/>
                      <a:pt x="108" y="31"/>
                      <a:pt x="114" y="31"/>
                    </a:cubicBezTo>
                    <a:cubicBezTo>
                      <a:pt x="120" y="31"/>
                      <a:pt x="124" y="35"/>
                      <a:pt x="124" y="41"/>
                    </a:cubicBezTo>
                    <a:cubicBezTo>
                      <a:pt x="124" y="46"/>
                      <a:pt x="121" y="50"/>
                      <a:pt x="116" y="51"/>
                    </a:cubicBezTo>
                    <a:close/>
                    <a:moveTo>
                      <a:pt x="165" y="35"/>
                    </a:moveTo>
                    <a:cubicBezTo>
                      <a:pt x="163" y="34"/>
                      <a:pt x="161" y="35"/>
                      <a:pt x="160" y="36"/>
                    </a:cubicBezTo>
                    <a:cubicBezTo>
                      <a:pt x="159" y="37"/>
                      <a:pt x="159" y="39"/>
                      <a:pt x="161" y="40"/>
                    </a:cubicBezTo>
                    <a:cubicBezTo>
                      <a:pt x="175" y="52"/>
                      <a:pt x="179" y="71"/>
                      <a:pt x="170" y="83"/>
                    </a:cubicBezTo>
                    <a:cubicBezTo>
                      <a:pt x="166" y="88"/>
                      <a:pt x="160" y="91"/>
                      <a:pt x="152" y="92"/>
                    </a:cubicBezTo>
                    <a:cubicBezTo>
                      <a:pt x="143" y="93"/>
                      <a:pt x="134" y="89"/>
                      <a:pt x="126" y="83"/>
                    </a:cubicBezTo>
                    <a:cubicBezTo>
                      <a:pt x="111" y="71"/>
                      <a:pt x="107" y="52"/>
                      <a:pt x="117" y="40"/>
                    </a:cubicBezTo>
                    <a:cubicBezTo>
                      <a:pt x="118" y="39"/>
                      <a:pt x="118" y="37"/>
                      <a:pt x="117" y="36"/>
                    </a:cubicBezTo>
                    <a:cubicBezTo>
                      <a:pt x="115" y="35"/>
                      <a:pt x="113" y="35"/>
                      <a:pt x="112" y="37"/>
                    </a:cubicBezTo>
                    <a:cubicBezTo>
                      <a:pt x="101" y="51"/>
                      <a:pt x="105" y="74"/>
                      <a:pt x="122" y="88"/>
                    </a:cubicBezTo>
                    <a:cubicBezTo>
                      <a:pt x="130" y="94"/>
                      <a:pt x="140" y="98"/>
                      <a:pt x="149" y="98"/>
                    </a:cubicBezTo>
                    <a:cubicBezTo>
                      <a:pt x="151" y="98"/>
                      <a:pt x="152" y="98"/>
                      <a:pt x="153" y="98"/>
                    </a:cubicBezTo>
                    <a:cubicBezTo>
                      <a:pt x="162" y="97"/>
                      <a:pt x="169" y="93"/>
                      <a:pt x="174" y="87"/>
                    </a:cubicBezTo>
                    <a:cubicBezTo>
                      <a:pt x="186" y="72"/>
                      <a:pt x="182" y="49"/>
                      <a:pt x="165" y="3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3" name="Freeform 58"/>
              <p:cNvSpPr>
                <a:spLocks noEditPoints="1"/>
              </p:cNvSpPr>
              <p:nvPr/>
            </p:nvSpPr>
            <p:spPr bwMode="auto">
              <a:xfrm>
                <a:off x="7868" y="4496"/>
                <a:ext cx="529" cy="286"/>
              </a:xfrm>
              <a:custGeom>
                <a:avLst/>
                <a:gdLst>
                  <a:gd name="T0" fmla="*/ 175 w 224"/>
                  <a:gd name="T1" fmla="*/ 54 h 121"/>
                  <a:gd name="T2" fmla="*/ 156 w 224"/>
                  <a:gd name="T3" fmla="*/ 20 h 121"/>
                  <a:gd name="T4" fmla="*/ 158 w 224"/>
                  <a:gd name="T5" fmla="*/ 6 h 121"/>
                  <a:gd name="T6" fmla="*/ 157 w 224"/>
                  <a:gd name="T7" fmla="*/ 0 h 121"/>
                  <a:gd name="T8" fmla="*/ 132 w 224"/>
                  <a:gd name="T9" fmla="*/ 3 h 121"/>
                  <a:gd name="T10" fmla="*/ 150 w 224"/>
                  <a:gd name="T11" fmla="*/ 6 h 121"/>
                  <a:gd name="T12" fmla="*/ 151 w 224"/>
                  <a:gd name="T13" fmla="*/ 23 h 121"/>
                  <a:gd name="T14" fmla="*/ 65 w 224"/>
                  <a:gd name="T15" fmla="*/ 23 h 121"/>
                  <a:gd name="T16" fmla="*/ 79 w 224"/>
                  <a:gd name="T17" fmla="*/ 16 h 121"/>
                  <a:gd name="T18" fmla="*/ 79 w 224"/>
                  <a:gd name="T19" fmla="*/ 10 h 121"/>
                  <a:gd name="T20" fmla="*/ 40 w 224"/>
                  <a:gd name="T21" fmla="*/ 13 h 121"/>
                  <a:gd name="T22" fmla="*/ 55 w 224"/>
                  <a:gd name="T23" fmla="*/ 16 h 121"/>
                  <a:gd name="T24" fmla="*/ 60 w 224"/>
                  <a:gd name="T25" fmla="*/ 26 h 121"/>
                  <a:gd name="T26" fmla="*/ 48 w 224"/>
                  <a:gd name="T27" fmla="*/ 53 h 121"/>
                  <a:gd name="T28" fmla="*/ 0 w 224"/>
                  <a:gd name="T29" fmla="*/ 86 h 121"/>
                  <a:gd name="T30" fmla="*/ 71 w 224"/>
                  <a:gd name="T31" fmla="*/ 89 h 121"/>
                  <a:gd name="T32" fmla="*/ 102 w 224"/>
                  <a:gd name="T33" fmla="*/ 105 h 121"/>
                  <a:gd name="T34" fmla="*/ 117 w 224"/>
                  <a:gd name="T35" fmla="*/ 78 h 121"/>
                  <a:gd name="T36" fmla="*/ 170 w 224"/>
                  <a:gd name="T37" fmla="*/ 57 h 121"/>
                  <a:gd name="T38" fmla="*/ 189 w 224"/>
                  <a:gd name="T39" fmla="*/ 121 h 121"/>
                  <a:gd name="T40" fmla="*/ 189 w 224"/>
                  <a:gd name="T41" fmla="*/ 51 h 121"/>
                  <a:gd name="T42" fmla="*/ 6 w 224"/>
                  <a:gd name="T43" fmla="*/ 86 h 121"/>
                  <a:gd name="T44" fmla="*/ 45 w 224"/>
                  <a:gd name="T45" fmla="*/ 59 h 121"/>
                  <a:gd name="T46" fmla="*/ 34 w 224"/>
                  <a:gd name="T47" fmla="*/ 88 h 121"/>
                  <a:gd name="T48" fmla="*/ 65 w 224"/>
                  <a:gd name="T49" fmla="*/ 89 h 121"/>
                  <a:gd name="T50" fmla="*/ 41 w 224"/>
                  <a:gd name="T51" fmla="*/ 83 h 121"/>
                  <a:gd name="T52" fmla="*/ 65 w 224"/>
                  <a:gd name="T53" fmla="*/ 83 h 121"/>
                  <a:gd name="T54" fmla="*/ 84 w 224"/>
                  <a:gd name="T55" fmla="*/ 83 h 121"/>
                  <a:gd name="T56" fmla="*/ 53 w 224"/>
                  <a:gd name="T57" fmla="*/ 56 h 121"/>
                  <a:gd name="T58" fmla="*/ 87 w 224"/>
                  <a:gd name="T59" fmla="*/ 77 h 121"/>
                  <a:gd name="T60" fmla="*/ 102 w 224"/>
                  <a:gd name="T61" fmla="*/ 99 h 121"/>
                  <a:gd name="T62" fmla="*/ 102 w 224"/>
                  <a:gd name="T63" fmla="*/ 75 h 121"/>
                  <a:gd name="T64" fmla="*/ 102 w 224"/>
                  <a:gd name="T65" fmla="*/ 99 h 121"/>
                  <a:gd name="T66" fmla="*/ 102 w 224"/>
                  <a:gd name="T67" fmla="*/ 69 h 121"/>
                  <a:gd name="T68" fmla="*/ 67 w 224"/>
                  <a:gd name="T69" fmla="*/ 29 h 121"/>
                  <a:gd name="T70" fmla="*/ 160 w 224"/>
                  <a:gd name="T71" fmla="*/ 39 h 121"/>
                  <a:gd name="T72" fmla="*/ 189 w 224"/>
                  <a:gd name="T73" fmla="*/ 115 h 121"/>
                  <a:gd name="T74" fmla="*/ 172 w 224"/>
                  <a:gd name="T75" fmla="*/ 62 h 121"/>
                  <a:gd name="T76" fmla="*/ 192 w 224"/>
                  <a:gd name="T77" fmla="*/ 93 h 121"/>
                  <a:gd name="T78" fmla="*/ 194 w 224"/>
                  <a:gd name="T79" fmla="*/ 88 h 121"/>
                  <a:gd name="T80" fmla="*/ 189 w 224"/>
                  <a:gd name="T81" fmla="*/ 57 h 121"/>
                  <a:gd name="T82" fmla="*/ 189 w 224"/>
                  <a:gd name="T83" fmla="*/ 11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4" h="121">
                    <a:moveTo>
                      <a:pt x="189" y="51"/>
                    </a:moveTo>
                    <a:cubicBezTo>
                      <a:pt x="184" y="51"/>
                      <a:pt x="179" y="52"/>
                      <a:pt x="175" y="54"/>
                    </a:cubicBezTo>
                    <a:cubicBezTo>
                      <a:pt x="170" y="46"/>
                      <a:pt x="168" y="41"/>
                      <a:pt x="165" y="37"/>
                    </a:cubicBezTo>
                    <a:cubicBezTo>
                      <a:pt x="162" y="31"/>
                      <a:pt x="160" y="27"/>
                      <a:pt x="156" y="20"/>
                    </a:cubicBezTo>
                    <a:cubicBezTo>
                      <a:pt x="154" y="17"/>
                      <a:pt x="154" y="12"/>
                      <a:pt x="155" y="9"/>
                    </a:cubicBezTo>
                    <a:cubicBezTo>
                      <a:pt x="156" y="8"/>
                      <a:pt x="157" y="7"/>
                      <a:pt x="158" y="6"/>
                    </a:cubicBezTo>
                    <a:cubicBezTo>
                      <a:pt x="160" y="6"/>
                      <a:pt x="161" y="5"/>
                      <a:pt x="160" y="3"/>
                    </a:cubicBezTo>
                    <a:cubicBezTo>
                      <a:pt x="160" y="2"/>
                      <a:pt x="159" y="0"/>
                      <a:pt x="157" y="0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4" y="0"/>
                      <a:pt x="132" y="2"/>
                      <a:pt x="132" y="3"/>
                    </a:cubicBezTo>
                    <a:cubicBezTo>
                      <a:pt x="132" y="5"/>
                      <a:pt x="134" y="6"/>
                      <a:pt x="135" y="6"/>
                    </a:cubicBezTo>
                    <a:cubicBezTo>
                      <a:pt x="150" y="6"/>
                      <a:pt x="150" y="6"/>
                      <a:pt x="150" y="6"/>
                    </a:cubicBezTo>
                    <a:cubicBezTo>
                      <a:pt x="150" y="7"/>
                      <a:pt x="150" y="7"/>
                      <a:pt x="149" y="7"/>
                    </a:cubicBezTo>
                    <a:cubicBezTo>
                      <a:pt x="147" y="12"/>
                      <a:pt x="148" y="18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81" y="16"/>
                      <a:pt x="82" y="15"/>
                      <a:pt x="82" y="13"/>
                    </a:cubicBezTo>
                    <a:cubicBezTo>
                      <a:pt x="82" y="12"/>
                      <a:pt x="81" y="10"/>
                      <a:pt x="79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1" y="10"/>
                      <a:pt x="40" y="12"/>
                      <a:pt x="40" y="13"/>
                    </a:cubicBezTo>
                    <a:cubicBezTo>
                      <a:pt x="40" y="15"/>
                      <a:pt x="41" y="16"/>
                      <a:pt x="43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4" y="52"/>
                      <a:pt x="40" y="51"/>
                      <a:pt x="36" y="51"/>
                    </a:cubicBezTo>
                    <a:cubicBezTo>
                      <a:pt x="16" y="51"/>
                      <a:pt x="0" y="67"/>
                      <a:pt x="0" y="86"/>
                    </a:cubicBezTo>
                    <a:cubicBezTo>
                      <a:pt x="0" y="105"/>
                      <a:pt x="16" y="121"/>
                      <a:pt x="36" y="121"/>
                    </a:cubicBezTo>
                    <a:cubicBezTo>
                      <a:pt x="54" y="121"/>
                      <a:pt x="69" y="107"/>
                      <a:pt x="71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5" y="98"/>
                      <a:pt x="92" y="105"/>
                      <a:pt x="102" y="105"/>
                    </a:cubicBezTo>
                    <a:cubicBezTo>
                      <a:pt x="111" y="105"/>
                      <a:pt x="119" y="97"/>
                      <a:pt x="119" y="87"/>
                    </a:cubicBezTo>
                    <a:cubicBezTo>
                      <a:pt x="119" y="84"/>
                      <a:pt x="118" y="81"/>
                      <a:pt x="117" y="78"/>
                    </a:cubicBezTo>
                    <a:cubicBezTo>
                      <a:pt x="163" y="44"/>
                      <a:pt x="163" y="44"/>
                      <a:pt x="163" y="44"/>
                    </a:cubicBezTo>
                    <a:cubicBezTo>
                      <a:pt x="164" y="48"/>
                      <a:pt x="167" y="52"/>
                      <a:pt x="170" y="57"/>
                    </a:cubicBezTo>
                    <a:cubicBezTo>
                      <a:pt x="160" y="63"/>
                      <a:pt x="154" y="74"/>
                      <a:pt x="154" y="86"/>
                    </a:cubicBezTo>
                    <a:cubicBezTo>
                      <a:pt x="154" y="105"/>
                      <a:pt x="170" y="121"/>
                      <a:pt x="189" y="121"/>
                    </a:cubicBezTo>
                    <a:cubicBezTo>
                      <a:pt x="209" y="121"/>
                      <a:pt x="224" y="105"/>
                      <a:pt x="224" y="86"/>
                    </a:cubicBezTo>
                    <a:cubicBezTo>
                      <a:pt x="224" y="67"/>
                      <a:pt x="209" y="51"/>
                      <a:pt x="189" y="51"/>
                    </a:cubicBezTo>
                    <a:close/>
                    <a:moveTo>
                      <a:pt x="36" y="115"/>
                    </a:moveTo>
                    <a:cubicBezTo>
                      <a:pt x="20" y="115"/>
                      <a:pt x="6" y="102"/>
                      <a:pt x="6" y="86"/>
                    </a:cubicBezTo>
                    <a:cubicBezTo>
                      <a:pt x="6" y="70"/>
                      <a:pt x="20" y="57"/>
                      <a:pt x="36" y="57"/>
                    </a:cubicBezTo>
                    <a:cubicBezTo>
                      <a:pt x="39" y="57"/>
                      <a:pt x="42" y="58"/>
                      <a:pt x="45" y="59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3" y="86"/>
                      <a:pt x="33" y="87"/>
                      <a:pt x="34" y="88"/>
                    </a:cubicBezTo>
                    <a:cubicBezTo>
                      <a:pt x="34" y="89"/>
                      <a:pt x="35" y="89"/>
                      <a:pt x="36" y="89"/>
                    </a:cubicBezTo>
                    <a:cubicBezTo>
                      <a:pt x="65" y="89"/>
                      <a:pt x="65" y="89"/>
                      <a:pt x="65" y="89"/>
                    </a:cubicBezTo>
                    <a:cubicBezTo>
                      <a:pt x="63" y="104"/>
                      <a:pt x="51" y="115"/>
                      <a:pt x="36" y="115"/>
                    </a:cubicBezTo>
                    <a:close/>
                    <a:moveTo>
                      <a:pt x="41" y="83"/>
                    </a:moveTo>
                    <a:cubicBezTo>
                      <a:pt x="51" y="61"/>
                      <a:pt x="51" y="61"/>
                      <a:pt x="51" y="61"/>
                    </a:cubicBezTo>
                    <a:cubicBezTo>
                      <a:pt x="58" y="66"/>
                      <a:pt x="64" y="74"/>
                      <a:pt x="65" y="83"/>
                    </a:cubicBezTo>
                    <a:lnTo>
                      <a:pt x="41" y="83"/>
                    </a:lnTo>
                    <a:close/>
                    <a:moveTo>
                      <a:pt x="84" y="83"/>
                    </a:moveTo>
                    <a:cubicBezTo>
                      <a:pt x="71" y="83"/>
                      <a:pt x="71" y="83"/>
                      <a:pt x="71" y="83"/>
                    </a:cubicBezTo>
                    <a:cubicBezTo>
                      <a:pt x="70" y="71"/>
                      <a:pt x="63" y="61"/>
                      <a:pt x="53" y="56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6" y="79"/>
                      <a:pt x="85" y="81"/>
                      <a:pt x="84" y="83"/>
                    </a:cubicBezTo>
                    <a:close/>
                    <a:moveTo>
                      <a:pt x="102" y="99"/>
                    </a:moveTo>
                    <a:cubicBezTo>
                      <a:pt x="95" y="99"/>
                      <a:pt x="90" y="93"/>
                      <a:pt x="90" y="87"/>
                    </a:cubicBezTo>
                    <a:cubicBezTo>
                      <a:pt x="90" y="81"/>
                      <a:pt x="95" y="75"/>
                      <a:pt x="102" y="75"/>
                    </a:cubicBezTo>
                    <a:cubicBezTo>
                      <a:pt x="108" y="75"/>
                      <a:pt x="113" y="81"/>
                      <a:pt x="113" y="87"/>
                    </a:cubicBezTo>
                    <a:cubicBezTo>
                      <a:pt x="113" y="93"/>
                      <a:pt x="108" y="99"/>
                      <a:pt x="102" y="99"/>
                    </a:cubicBezTo>
                    <a:close/>
                    <a:moveTo>
                      <a:pt x="113" y="74"/>
                    </a:moveTo>
                    <a:cubicBezTo>
                      <a:pt x="110" y="71"/>
                      <a:pt x="106" y="69"/>
                      <a:pt x="102" y="69"/>
                    </a:cubicBezTo>
                    <a:cubicBezTo>
                      <a:pt x="98" y="69"/>
                      <a:pt x="94" y="71"/>
                      <a:pt x="91" y="73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154" y="29"/>
                      <a:pt x="154" y="29"/>
                      <a:pt x="154" y="29"/>
                    </a:cubicBezTo>
                    <a:cubicBezTo>
                      <a:pt x="156" y="32"/>
                      <a:pt x="158" y="36"/>
                      <a:pt x="160" y="39"/>
                    </a:cubicBezTo>
                    <a:lnTo>
                      <a:pt x="113" y="74"/>
                    </a:lnTo>
                    <a:close/>
                    <a:moveTo>
                      <a:pt x="189" y="115"/>
                    </a:moveTo>
                    <a:cubicBezTo>
                      <a:pt x="173" y="115"/>
                      <a:pt x="160" y="102"/>
                      <a:pt x="160" y="86"/>
                    </a:cubicBezTo>
                    <a:cubicBezTo>
                      <a:pt x="160" y="76"/>
                      <a:pt x="165" y="67"/>
                      <a:pt x="172" y="62"/>
                    </a:cubicBezTo>
                    <a:cubicBezTo>
                      <a:pt x="177" y="69"/>
                      <a:pt x="182" y="79"/>
                      <a:pt x="189" y="91"/>
                    </a:cubicBezTo>
                    <a:cubicBezTo>
                      <a:pt x="190" y="92"/>
                      <a:pt x="191" y="93"/>
                      <a:pt x="192" y="93"/>
                    </a:cubicBezTo>
                    <a:cubicBezTo>
                      <a:pt x="192" y="93"/>
                      <a:pt x="193" y="93"/>
                      <a:pt x="193" y="92"/>
                    </a:cubicBezTo>
                    <a:cubicBezTo>
                      <a:pt x="195" y="91"/>
                      <a:pt x="195" y="90"/>
                      <a:pt x="194" y="88"/>
                    </a:cubicBezTo>
                    <a:cubicBezTo>
                      <a:pt x="187" y="76"/>
                      <a:pt x="182" y="67"/>
                      <a:pt x="178" y="59"/>
                    </a:cubicBezTo>
                    <a:cubicBezTo>
                      <a:pt x="181" y="58"/>
                      <a:pt x="185" y="57"/>
                      <a:pt x="189" y="57"/>
                    </a:cubicBezTo>
                    <a:cubicBezTo>
                      <a:pt x="205" y="57"/>
                      <a:pt x="218" y="70"/>
                      <a:pt x="218" y="86"/>
                    </a:cubicBezTo>
                    <a:cubicBezTo>
                      <a:pt x="218" y="102"/>
                      <a:pt x="205" y="115"/>
                      <a:pt x="189" y="11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4" name="Freeform 59"/>
              <p:cNvSpPr>
                <a:spLocks noEditPoints="1"/>
              </p:cNvSpPr>
              <p:nvPr/>
            </p:nvSpPr>
            <p:spPr bwMode="auto">
              <a:xfrm>
                <a:off x="7199" y="4468"/>
                <a:ext cx="440" cy="345"/>
              </a:xfrm>
              <a:custGeom>
                <a:avLst/>
                <a:gdLst>
                  <a:gd name="T0" fmla="*/ 19 w 186"/>
                  <a:gd name="T1" fmla="*/ 79 h 146"/>
                  <a:gd name="T2" fmla="*/ 43 w 186"/>
                  <a:gd name="T3" fmla="*/ 79 h 146"/>
                  <a:gd name="T4" fmla="*/ 31 w 186"/>
                  <a:gd name="T5" fmla="*/ 85 h 146"/>
                  <a:gd name="T6" fmla="*/ 31 w 186"/>
                  <a:gd name="T7" fmla="*/ 73 h 146"/>
                  <a:gd name="T8" fmla="*/ 31 w 186"/>
                  <a:gd name="T9" fmla="*/ 85 h 146"/>
                  <a:gd name="T10" fmla="*/ 143 w 186"/>
                  <a:gd name="T11" fmla="*/ 79 h 146"/>
                  <a:gd name="T12" fmla="*/ 167 w 186"/>
                  <a:gd name="T13" fmla="*/ 79 h 146"/>
                  <a:gd name="T14" fmla="*/ 155 w 186"/>
                  <a:gd name="T15" fmla="*/ 85 h 146"/>
                  <a:gd name="T16" fmla="*/ 155 w 186"/>
                  <a:gd name="T17" fmla="*/ 73 h 146"/>
                  <a:gd name="T18" fmla="*/ 155 w 186"/>
                  <a:gd name="T19" fmla="*/ 85 h 146"/>
                  <a:gd name="T20" fmla="*/ 153 w 186"/>
                  <a:gd name="T21" fmla="*/ 12 h 146"/>
                  <a:gd name="T22" fmla="*/ 51 w 186"/>
                  <a:gd name="T23" fmla="*/ 0 h 146"/>
                  <a:gd name="T24" fmla="*/ 17 w 186"/>
                  <a:gd name="T25" fmla="*/ 50 h 146"/>
                  <a:gd name="T26" fmla="*/ 0 w 186"/>
                  <a:gd name="T27" fmla="*/ 120 h 146"/>
                  <a:gd name="T28" fmla="*/ 14 w 186"/>
                  <a:gd name="T29" fmla="*/ 123 h 146"/>
                  <a:gd name="T30" fmla="*/ 24 w 186"/>
                  <a:gd name="T31" fmla="*/ 143 h 146"/>
                  <a:gd name="T32" fmla="*/ 39 w 186"/>
                  <a:gd name="T33" fmla="*/ 143 h 146"/>
                  <a:gd name="T34" fmla="*/ 49 w 186"/>
                  <a:gd name="T35" fmla="*/ 123 h 146"/>
                  <a:gd name="T36" fmla="*/ 137 w 186"/>
                  <a:gd name="T37" fmla="*/ 124 h 146"/>
                  <a:gd name="T38" fmla="*/ 155 w 186"/>
                  <a:gd name="T39" fmla="*/ 146 h 146"/>
                  <a:gd name="T40" fmla="*/ 172 w 186"/>
                  <a:gd name="T41" fmla="*/ 124 h 146"/>
                  <a:gd name="T42" fmla="*/ 183 w 186"/>
                  <a:gd name="T43" fmla="*/ 123 h 146"/>
                  <a:gd name="T44" fmla="*/ 186 w 186"/>
                  <a:gd name="T45" fmla="*/ 74 h 146"/>
                  <a:gd name="T46" fmla="*/ 39 w 186"/>
                  <a:gd name="T47" fmla="*/ 14 h 146"/>
                  <a:gd name="T48" fmla="*/ 136 w 186"/>
                  <a:gd name="T49" fmla="*/ 6 h 146"/>
                  <a:gd name="T50" fmla="*/ 163 w 186"/>
                  <a:gd name="T51" fmla="*/ 49 h 146"/>
                  <a:gd name="T52" fmla="*/ 39 w 186"/>
                  <a:gd name="T53" fmla="*/ 14 h 146"/>
                  <a:gd name="T54" fmla="*/ 27 w 186"/>
                  <a:gd name="T55" fmla="*/ 138 h 146"/>
                  <a:gd name="T56" fmla="*/ 20 w 186"/>
                  <a:gd name="T57" fmla="*/ 123 h 146"/>
                  <a:gd name="T58" fmla="*/ 43 w 186"/>
                  <a:gd name="T59" fmla="*/ 124 h 146"/>
                  <a:gd name="T60" fmla="*/ 159 w 186"/>
                  <a:gd name="T61" fmla="*/ 138 h 146"/>
                  <a:gd name="T62" fmla="*/ 143 w 186"/>
                  <a:gd name="T63" fmla="*/ 124 h 146"/>
                  <a:gd name="T64" fmla="*/ 166 w 186"/>
                  <a:gd name="T65" fmla="*/ 123 h 146"/>
                  <a:gd name="T66" fmla="*/ 159 w 186"/>
                  <a:gd name="T67" fmla="*/ 138 h 146"/>
                  <a:gd name="T68" fmla="*/ 6 w 186"/>
                  <a:gd name="T69" fmla="*/ 117 h 146"/>
                  <a:gd name="T70" fmla="*/ 20 w 186"/>
                  <a:gd name="T71" fmla="*/ 55 h 146"/>
                  <a:gd name="T72" fmla="*/ 180 w 186"/>
                  <a:gd name="T73" fmla="*/ 7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6" h="146">
                    <a:moveTo>
                      <a:pt x="31" y="67"/>
                    </a:moveTo>
                    <a:cubicBezTo>
                      <a:pt x="25" y="67"/>
                      <a:pt x="19" y="72"/>
                      <a:pt x="19" y="79"/>
                    </a:cubicBezTo>
                    <a:cubicBezTo>
                      <a:pt x="19" y="86"/>
                      <a:pt x="25" y="91"/>
                      <a:pt x="31" y="91"/>
                    </a:cubicBezTo>
                    <a:cubicBezTo>
                      <a:pt x="38" y="91"/>
                      <a:pt x="43" y="86"/>
                      <a:pt x="43" y="79"/>
                    </a:cubicBezTo>
                    <a:cubicBezTo>
                      <a:pt x="43" y="72"/>
                      <a:pt x="38" y="67"/>
                      <a:pt x="31" y="67"/>
                    </a:cubicBezTo>
                    <a:close/>
                    <a:moveTo>
                      <a:pt x="31" y="85"/>
                    </a:moveTo>
                    <a:cubicBezTo>
                      <a:pt x="28" y="85"/>
                      <a:pt x="25" y="82"/>
                      <a:pt x="25" y="79"/>
                    </a:cubicBezTo>
                    <a:cubicBezTo>
                      <a:pt x="25" y="76"/>
                      <a:pt x="28" y="73"/>
                      <a:pt x="31" y="73"/>
                    </a:cubicBezTo>
                    <a:cubicBezTo>
                      <a:pt x="35" y="73"/>
                      <a:pt x="37" y="76"/>
                      <a:pt x="37" y="79"/>
                    </a:cubicBezTo>
                    <a:cubicBezTo>
                      <a:pt x="37" y="82"/>
                      <a:pt x="35" y="85"/>
                      <a:pt x="31" y="85"/>
                    </a:cubicBezTo>
                    <a:close/>
                    <a:moveTo>
                      <a:pt x="155" y="67"/>
                    </a:moveTo>
                    <a:cubicBezTo>
                      <a:pt x="148" y="67"/>
                      <a:pt x="143" y="72"/>
                      <a:pt x="143" y="79"/>
                    </a:cubicBezTo>
                    <a:cubicBezTo>
                      <a:pt x="143" y="86"/>
                      <a:pt x="148" y="91"/>
                      <a:pt x="155" y="91"/>
                    </a:cubicBezTo>
                    <a:cubicBezTo>
                      <a:pt x="162" y="91"/>
                      <a:pt x="167" y="86"/>
                      <a:pt x="167" y="79"/>
                    </a:cubicBezTo>
                    <a:cubicBezTo>
                      <a:pt x="167" y="72"/>
                      <a:pt x="162" y="67"/>
                      <a:pt x="155" y="67"/>
                    </a:cubicBezTo>
                    <a:close/>
                    <a:moveTo>
                      <a:pt x="155" y="85"/>
                    </a:moveTo>
                    <a:cubicBezTo>
                      <a:pt x="152" y="85"/>
                      <a:pt x="149" y="82"/>
                      <a:pt x="149" y="79"/>
                    </a:cubicBezTo>
                    <a:cubicBezTo>
                      <a:pt x="149" y="76"/>
                      <a:pt x="152" y="73"/>
                      <a:pt x="155" y="73"/>
                    </a:cubicBezTo>
                    <a:cubicBezTo>
                      <a:pt x="158" y="73"/>
                      <a:pt x="161" y="76"/>
                      <a:pt x="161" y="79"/>
                    </a:cubicBezTo>
                    <a:cubicBezTo>
                      <a:pt x="161" y="82"/>
                      <a:pt x="158" y="85"/>
                      <a:pt x="155" y="85"/>
                    </a:cubicBezTo>
                    <a:close/>
                    <a:moveTo>
                      <a:pt x="169" y="50"/>
                    </a:moveTo>
                    <a:cubicBezTo>
                      <a:pt x="153" y="12"/>
                      <a:pt x="153" y="12"/>
                      <a:pt x="153" y="12"/>
                    </a:cubicBezTo>
                    <a:cubicBezTo>
                      <a:pt x="150" y="5"/>
                      <a:pt x="143" y="0"/>
                      <a:pt x="136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3" y="0"/>
                      <a:pt x="36" y="5"/>
                      <a:pt x="33" y="12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7" y="53"/>
                      <a:pt x="0" y="63"/>
                      <a:pt x="0" y="74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2"/>
                      <a:pt x="1" y="123"/>
                      <a:pt x="3" y="123"/>
                    </a:cubicBezTo>
                    <a:cubicBezTo>
                      <a:pt x="14" y="123"/>
                      <a:pt x="14" y="123"/>
                      <a:pt x="14" y="123"/>
                    </a:cubicBezTo>
                    <a:cubicBezTo>
                      <a:pt x="14" y="124"/>
                      <a:pt x="14" y="124"/>
                      <a:pt x="14" y="124"/>
                    </a:cubicBezTo>
                    <a:cubicBezTo>
                      <a:pt x="14" y="132"/>
                      <a:pt x="18" y="140"/>
                      <a:pt x="24" y="143"/>
                    </a:cubicBezTo>
                    <a:cubicBezTo>
                      <a:pt x="26" y="145"/>
                      <a:pt x="29" y="146"/>
                      <a:pt x="32" y="146"/>
                    </a:cubicBezTo>
                    <a:cubicBezTo>
                      <a:pt x="34" y="146"/>
                      <a:pt x="37" y="145"/>
                      <a:pt x="39" y="143"/>
                    </a:cubicBezTo>
                    <a:cubicBezTo>
                      <a:pt x="45" y="140"/>
                      <a:pt x="49" y="132"/>
                      <a:pt x="49" y="124"/>
                    </a:cubicBezTo>
                    <a:cubicBezTo>
                      <a:pt x="49" y="123"/>
                      <a:pt x="49" y="123"/>
                      <a:pt x="49" y="123"/>
                    </a:cubicBezTo>
                    <a:cubicBezTo>
                      <a:pt x="137" y="123"/>
                      <a:pt x="137" y="123"/>
                      <a:pt x="137" y="123"/>
                    </a:cubicBezTo>
                    <a:cubicBezTo>
                      <a:pt x="137" y="124"/>
                      <a:pt x="137" y="124"/>
                      <a:pt x="137" y="124"/>
                    </a:cubicBezTo>
                    <a:cubicBezTo>
                      <a:pt x="137" y="132"/>
                      <a:pt x="141" y="140"/>
                      <a:pt x="147" y="143"/>
                    </a:cubicBezTo>
                    <a:cubicBezTo>
                      <a:pt x="149" y="145"/>
                      <a:pt x="152" y="146"/>
                      <a:pt x="155" y="146"/>
                    </a:cubicBezTo>
                    <a:cubicBezTo>
                      <a:pt x="157" y="146"/>
                      <a:pt x="160" y="145"/>
                      <a:pt x="162" y="143"/>
                    </a:cubicBezTo>
                    <a:cubicBezTo>
                      <a:pt x="168" y="140"/>
                      <a:pt x="172" y="132"/>
                      <a:pt x="172" y="124"/>
                    </a:cubicBezTo>
                    <a:cubicBezTo>
                      <a:pt x="172" y="123"/>
                      <a:pt x="172" y="123"/>
                      <a:pt x="172" y="123"/>
                    </a:cubicBezTo>
                    <a:cubicBezTo>
                      <a:pt x="183" y="123"/>
                      <a:pt x="183" y="123"/>
                      <a:pt x="183" y="123"/>
                    </a:cubicBezTo>
                    <a:cubicBezTo>
                      <a:pt x="185" y="123"/>
                      <a:pt x="186" y="122"/>
                      <a:pt x="186" y="120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6" y="63"/>
                      <a:pt x="179" y="53"/>
                      <a:pt x="169" y="50"/>
                    </a:cubicBezTo>
                    <a:close/>
                    <a:moveTo>
                      <a:pt x="39" y="14"/>
                    </a:moveTo>
                    <a:cubicBezTo>
                      <a:pt x="41" y="9"/>
                      <a:pt x="45" y="6"/>
                      <a:pt x="51" y="6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41" y="6"/>
                      <a:pt x="146" y="9"/>
                      <a:pt x="148" y="14"/>
                    </a:cubicBezTo>
                    <a:cubicBezTo>
                      <a:pt x="163" y="49"/>
                      <a:pt x="163" y="49"/>
                      <a:pt x="163" y="49"/>
                    </a:cubicBezTo>
                    <a:cubicBezTo>
                      <a:pt x="24" y="49"/>
                      <a:pt x="24" y="49"/>
                      <a:pt x="24" y="49"/>
                    </a:cubicBezTo>
                    <a:lnTo>
                      <a:pt x="39" y="14"/>
                    </a:lnTo>
                    <a:close/>
                    <a:moveTo>
                      <a:pt x="36" y="138"/>
                    </a:moveTo>
                    <a:cubicBezTo>
                      <a:pt x="33" y="140"/>
                      <a:pt x="30" y="140"/>
                      <a:pt x="27" y="138"/>
                    </a:cubicBezTo>
                    <a:cubicBezTo>
                      <a:pt x="23" y="136"/>
                      <a:pt x="20" y="130"/>
                      <a:pt x="20" y="124"/>
                    </a:cubicBezTo>
                    <a:cubicBezTo>
                      <a:pt x="20" y="123"/>
                      <a:pt x="20" y="123"/>
                      <a:pt x="20" y="123"/>
                    </a:cubicBezTo>
                    <a:cubicBezTo>
                      <a:pt x="43" y="123"/>
                      <a:pt x="43" y="123"/>
                      <a:pt x="43" y="123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43" y="130"/>
                      <a:pt x="40" y="136"/>
                      <a:pt x="36" y="138"/>
                    </a:cubicBezTo>
                    <a:close/>
                    <a:moveTo>
                      <a:pt x="159" y="138"/>
                    </a:moveTo>
                    <a:cubicBezTo>
                      <a:pt x="156" y="140"/>
                      <a:pt x="153" y="140"/>
                      <a:pt x="150" y="138"/>
                    </a:cubicBezTo>
                    <a:cubicBezTo>
                      <a:pt x="146" y="136"/>
                      <a:pt x="143" y="130"/>
                      <a:pt x="143" y="124"/>
                    </a:cubicBezTo>
                    <a:cubicBezTo>
                      <a:pt x="143" y="123"/>
                      <a:pt x="143" y="123"/>
                      <a:pt x="143" y="123"/>
                    </a:cubicBezTo>
                    <a:cubicBezTo>
                      <a:pt x="166" y="123"/>
                      <a:pt x="166" y="123"/>
                      <a:pt x="166" y="123"/>
                    </a:cubicBezTo>
                    <a:cubicBezTo>
                      <a:pt x="166" y="124"/>
                      <a:pt x="166" y="124"/>
                      <a:pt x="166" y="124"/>
                    </a:cubicBezTo>
                    <a:cubicBezTo>
                      <a:pt x="166" y="130"/>
                      <a:pt x="163" y="136"/>
                      <a:pt x="159" y="138"/>
                    </a:cubicBezTo>
                    <a:close/>
                    <a:moveTo>
                      <a:pt x="180" y="117"/>
                    </a:moveTo>
                    <a:cubicBezTo>
                      <a:pt x="6" y="117"/>
                      <a:pt x="6" y="117"/>
                      <a:pt x="6" y="117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6" y="65"/>
                      <a:pt x="12" y="58"/>
                      <a:pt x="20" y="55"/>
                    </a:cubicBezTo>
                    <a:cubicBezTo>
                      <a:pt x="167" y="55"/>
                      <a:pt x="167" y="55"/>
                      <a:pt x="167" y="55"/>
                    </a:cubicBezTo>
                    <a:cubicBezTo>
                      <a:pt x="175" y="58"/>
                      <a:pt x="180" y="65"/>
                      <a:pt x="180" y="74"/>
                    </a:cubicBezTo>
                    <a:lnTo>
                      <a:pt x="180" y="117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6" name="Freeform 60"/>
              <p:cNvSpPr>
                <a:spLocks noEditPoints="1"/>
              </p:cNvSpPr>
              <p:nvPr/>
            </p:nvSpPr>
            <p:spPr bwMode="auto">
              <a:xfrm>
                <a:off x="6535" y="4404"/>
                <a:ext cx="340" cy="473"/>
              </a:xfrm>
              <a:custGeom>
                <a:avLst/>
                <a:gdLst>
                  <a:gd name="T0" fmla="*/ 38 w 144"/>
                  <a:gd name="T1" fmla="*/ 181 h 200"/>
                  <a:gd name="T2" fmla="*/ 108 w 144"/>
                  <a:gd name="T3" fmla="*/ 178 h 200"/>
                  <a:gd name="T4" fmla="*/ 38 w 144"/>
                  <a:gd name="T5" fmla="*/ 175 h 200"/>
                  <a:gd name="T6" fmla="*/ 97 w 144"/>
                  <a:gd name="T7" fmla="*/ 165 h 200"/>
                  <a:gd name="T8" fmla="*/ 97 w 144"/>
                  <a:gd name="T9" fmla="*/ 159 h 200"/>
                  <a:gd name="T10" fmla="*/ 44 w 144"/>
                  <a:gd name="T11" fmla="*/ 162 h 200"/>
                  <a:gd name="T12" fmla="*/ 97 w 144"/>
                  <a:gd name="T13" fmla="*/ 165 h 200"/>
                  <a:gd name="T14" fmla="*/ 35 w 144"/>
                  <a:gd name="T15" fmla="*/ 149 h 200"/>
                  <a:gd name="T16" fmla="*/ 9 w 144"/>
                  <a:gd name="T17" fmla="*/ 200 h 200"/>
                  <a:gd name="T18" fmla="*/ 13 w 144"/>
                  <a:gd name="T19" fmla="*/ 198 h 200"/>
                  <a:gd name="T20" fmla="*/ 39 w 144"/>
                  <a:gd name="T21" fmla="*/ 148 h 200"/>
                  <a:gd name="T22" fmla="*/ 26 w 144"/>
                  <a:gd name="T23" fmla="*/ 191 h 200"/>
                  <a:gd name="T24" fmla="*/ 26 w 144"/>
                  <a:gd name="T25" fmla="*/ 197 h 200"/>
                  <a:gd name="T26" fmla="*/ 121 w 144"/>
                  <a:gd name="T27" fmla="*/ 194 h 200"/>
                  <a:gd name="T28" fmla="*/ 28 w 144"/>
                  <a:gd name="T29" fmla="*/ 98 h 200"/>
                  <a:gd name="T30" fmla="*/ 28 w 144"/>
                  <a:gd name="T31" fmla="*/ 120 h 200"/>
                  <a:gd name="T32" fmla="*/ 28 w 144"/>
                  <a:gd name="T33" fmla="*/ 98 h 200"/>
                  <a:gd name="T34" fmla="*/ 23 w 144"/>
                  <a:gd name="T35" fmla="*/ 109 h 200"/>
                  <a:gd name="T36" fmla="*/ 33 w 144"/>
                  <a:gd name="T37" fmla="*/ 109 h 200"/>
                  <a:gd name="T38" fmla="*/ 109 w 144"/>
                  <a:gd name="T39" fmla="*/ 149 h 200"/>
                  <a:gd name="T40" fmla="*/ 104 w 144"/>
                  <a:gd name="T41" fmla="*/ 152 h 200"/>
                  <a:gd name="T42" fmla="*/ 133 w 144"/>
                  <a:gd name="T43" fmla="*/ 200 h 200"/>
                  <a:gd name="T44" fmla="*/ 136 w 144"/>
                  <a:gd name="T45" fmla="*/ 195 h 200"/>
                  <a:gd name="T46" fmla="*/ 116 w 144"/>
                  <a:gd name="T47" fmla="*/ 98 h 200"/>
                  <a:gd name="T48" fmla="*/ 116 w 144"/>
                  <a:gd name="T49" fmla="*/ 120 h 200"/>
                  <a:gd name="T50" fmla="*/ 116 w 144"/>
                  <a:gd name="T51" fmla="*/ 98 h 200"/>
                  <a:gd name="T52" fmla="*/ 111 w 144"/>
                  <a:gd name="T53" fmla="*/ 109 h 200"/>
                  <a:gd name="T54" fmla="*/ 121 w 144"/>
                  <a:gd name="T55" fmla="*/ 109 h 200"/>
                  <a:gd name="T56" fmla="*/ 143 w 144"/>
                  <a:gd name="T57" fmla="*/ 70 h 200"/>
                  <a:gd name="T58" fmla="*/ 129 w 144"/>
                  <a:gd name="T59" fmla="*/ 17 h 200"/>
                  <a:gd name="T60" fmla="*/ 72 w 144"/>
                  <a:gd name="T61" fmla="*/ 0 h 200"/>
                  <a:gd name="T62" fmla="*/ 15 w 144"/>
                  <a:gd name="T63" fmla="*/ 17 h 200"/>
                  <a:gd name="T64" fmla="*/ 1 w 144"/>
                  <a:gd name="T65" fmla="*/ 70 h 200"/>
                  <a:gd name="T66" fmla="*/ 0 w 144"/>
                  <a:gd name="T67" fmla="*/ 71 h 200"/>
                  <a:gd name="T68" fmla="*/ 11 w 144"/>
                  <a:gd name="T69" fmla="*/ 140 h 200"/>
                  <a:gd name="T70" fmla="*/ 130 w 144"/>
                  <a:gd name="T71" fmla="*/ 142 h 200"/>
                  <a:gd name="T72" fmla="*/ 143 w 144"/>
                  <a:gd name="T73" fmla="*/ 101 h 200"/>
                  <a:gd name="T74" fmla="*/ 143 w 144"/>
                  <a:gd name="T75" fmla="*/ 70 h 200"/>
                  <a:gd name="T76" fmla="*/ 115 w 144"/>
                  <a:gd name="T77" fmla="*/ 10 h 200"/>
                  <a:gd name="T78" fmla="*/ 135 w 144"/>
                  <a:gd name="T79" fmla="*/ 55 h 200"/>
                  <a:gd name="T80" fmla="*/ 75 w 144"/>
                  <a:gd name="T81" fmla="*/ 6 h 200"/>
                  <a:gd name="T82" fmla="*/ 29 w 144"/>
                  <a:gd name="T83" fmla="*/ 10 h 200"/>
                  <a:gd name="T84" fmla="*/ 69 w 144"/>
                  <a:gd name="T85" fmla="*/ 55 h 200"/>
                  <a:gd name="T86" fmla="*/ 20 w 144"/>
                  <a:gd name="T87" fmla="*/ 18 h 200"/>
                  <a:gd name="T88" fmla="*/ 129 w 144"/>
                  <a:gd name="T89" fmla="*/ 136 h 200"/>
                  <a:gd name="T90" fmla="*/ 6 w 144"/>
                  <a:gd name="T91" fmla="*/ 101 h 200"/>
                  <a:gd name="T92" fmla="*/ 7 w 144"/>
                  <a:gd name="T93" fmla="*/ 70 h 200"/>
                  <a:gd name="T94" fmla="*/ 136 w 144"/>
                  <a:gd name="T95" fmla="*/ 61 h 200"/>
                  <a:gd name="T96" fmla="*/ 138 w 144"/>
                  <a:gd name="T97" fmla="*/ 72 h 200"/>
                  <a:gd name="T98" fmla="*/ 98 w 144"/>
                  <a:gd name="T99" fmla="*/ 106 h 200"/>
                  <a:gd name="T100" fmla="*/ 43 w 144"/>
                  <a:gd name="T101" fmla="*/ 109 h 200"/>
                  <a:gd name="T102" fmla="*/ 98 w 144"/>
                  <a:gd name="T103" fmla="*/ 112 h 200"/>
                  <a:gd name="T104" fmla="*/ 98 w 144"/>
                  <a:gd name="T105" fmla="*/ 10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4" h="200">
                    <a:moveTo>
                      <a:pt x="35" y="178"/>
                    </a:moveTo>
                    <a:cubicBezTo>
                      <a:pt x="35" y="180"/>
                      <a:pt x="37" y="181"/>
                      <a:pt x="38" y="181"/>
                    </a:cubicBezTo>
                    <a:cubicBezTo>
                      <a:pt x="105" y="181"/>
                      <a:pt x="105" y="181"/>
                      <a:pt x="105" y="181"/>
                    </a:cubicBezTo>
                    <a:cubicBezTo>
                      <a:pt x="107" y="181"/>
                      <a:pt x="108" y="180"/>
                      <a:pt x="108" y="178"/>
                    </a:cubicBezTo>
                    <a:cubicBezTo>
                      <a:pt x="108" y="177"/>
                      <a:pt x="107" y="175"/>
                      <a:pt x="105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7" y="175"/>
                      <a:pt x="35" y="177"/>
                      <a:pt x="35" y="178"/>
                    </a:cubicBezTo>
                    <a:close/>
                    <a:moveTo>
                      <a:pt x="97" y="165"/>
                    </a:moveTo>
                    <a:cubicBezTo>
                      <a:pt x="99" y="165"/>
                      <a:pt x="100" y="164"/>
                      <a:pt x="100" y="162"/>
                    </a:cubicBezTo>
                    <a:cubicBezTo>
                      <a:pt x="100" y="161"/>
                      <a:pt x="99" y="159"/>
                      <a:pt x="9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5" y="159"/>
                      <a:pt x="44" y="161"/>
                      <a:pt x="44" y="162"/>
                    </a:cubicBezTo>
                    <a:cubicBezTo>
                      <a:pt x="44" y="164"/>
                      <a:pt x="45" y="165"/>
                      <a:pt x="47" y="165"/>
                    </a:cubicBezTo>
                    <a:lnTo>
                      <a:pt x="97" y="165"/>
                    </a:lnTo>
                    <a:close/>
                    <a:moveTo>
                      <a:pt x="39" y="148"/>
                    </a:moveTo>
                    <a:cubicBezTo>
                      <a:pt x="37" y="148"/>
                      <a:pt x="35" y="148"/>
                      <a:pt x="35" y="149"/>
                    </a:cubicBezTo>
                    <a:cubicBezTo>
                      <a:pt x="8" y="195"/>
                      <a:pt x="8" y="195"/>
                      <a:pt x="8" y="195"/>
                    </a:cubicBezTo>
                    <a:cubicBezTo>
                      <a:pt x="7" y="197"/>
                      <a:pt x="8" y="199"/>
                      <a:pt x="9" y="200"/>
                    </a:cubicBezTo>
                    <a:cubicBezTo>
                      <a:pt x="10" y="200"/>
                      <a:pt x="10" y="200"/>
                      <a:pt x="11" y="200"/>
                    </a:cubicBezTo>
                    <a:cubicBezTo>
                      <a:pt x="12" y="200"/>
                      <a:pt x="13" y="199"/>
                      <a:pt x="13" y="198"/>
                    </a:cubicBezTo>
                    <a:cubicBezTo>
                      <a:pt x="40" y="152"/>
                      <a:pt x="40" y="152"/>
                      <a:pt x="40" y="152"/>
                    </a:cubicBezTo>
                    <a:cubicBezTo>
                      <a:pt x="41" y="151"/>
                      <a:pt x="40" y="149"/>
                      <a:pt x="39" y="148"/>
                    </a:cubicBezTo>
                    <a:close/>
                    <a:moveTo>
                      <a:pt x="118" y="191"/>
                    </a:moveTo>
                    <a:cubicBezTo>
                      <a:pt x="26" y="191"/>
                      <a:pt x="26" y="191"/>
                      <a:pt x="26" y="191"/>
                    </a:cubicBezTo>
                    <a:cubicBezTo>
                      <a:pt x="24" y="191"/>
                      <a:pt x="23" y="192"/>
                      <a:pt x="23" y="194"/>
                    </a:cubicBezTo>
                    <a:cubicBezTo>
                      <a:pt x="23" y="196"/>
                      <a:pt x="24" y="197"/>
                      <a:pt x="26" y="197"/>
                    </a:cubicBezTo>
                    <a:cubicBezTo>
                      <a:pt x="118" y="197"/>
                      <a:pt x="118" y="197"/>
                      <a:pt x="118" y="197"/>
                    </a:cubicBezTo>
                    <a:cubicBezTo>
                      <a:pt x="120" y="197"/>
                      <a:pt x="121" y="196"/>
                      <a:pt x="121" y="194"/>
                    </a:cubicBezTo>
                    <a:cubicBezTo>
                      <a:pt x="121" y="192"/>
                      <a:pt x="120" y="191"/>
                      <a:pt x="118" y="191"/>
                    </a:cubicBezTo>
                    <a:close/>
                    <a:moveTo>
                      <a:pt x="28" y="98"/>
                    </a:moveTo>
                    <a:cubicBezTo>
                      <a:pt x="22" y="98"/>
                      <a:pt x="17" y="103"/>
                      <a:pt x="17" y="109"/>
                    </a:cubicBezTo>
                    <a:cubicBezTo>
                      <a:pt x="17" y="115"/>
                      <a:pt x="22" y="120"/>
                      <a:pt x="28" y="120"/>
                    </a:cubicBezTo>
                    <a:cubicBezTo>
                      <a:pt x="34" y="120"/>
                      <a:pt x="39" y="115"/>
                      <a:pt x="39" y="109"/>
                    </a:cubicBezTo>
                    <a:cubicBezTo>
                      <a:pt x="39" y="103"/>
                      <a:pt x="34" y="98"/>
                      <a:pt x="28" y="98"/>
                    </a:cubicBezTo>
                    <a:close/>
                    <a:moveTo>
                      <a:pt x="28" y="114"/>
                    </a:moveTo>
                    <a:cubicBezTo>
                      <a:pt x="25" y="114"/>
                      <a:pt x="23" y="112"/>
                      <a:pt x="23" y="109"/>
                    </a:cubicBezTo>
                    <a:cubicBezTo>
                      <a:pt x="23" y="106"/>
                      <a:pt x="25" y="104"/>
                      <a:pt x="28" y="104"/>
                    </a:cubicBezTo>
                    <a:cubicBezTo>
                      <a:pt x="31" y="104"/>
                      <a:pt x="33" y="106"/>
                      <a:pt x="33" y="109"/>
                    </a:cubicBezTo>
                    <a:cubicBezTo>
                      <a:pt x="33" y="112"/>
                      <a:pt x="31" y="114"/>
                      <a:pt x="28" y="114"/>
                    </a:cubicBezTo>
                    <a:close/>
                    <a:moveTo>
                      <a:pt x="109" y="149"/>
                    </a:moveTo>
                    <a:cubicBezTo>
                      <a:pt x="108" y="148"/>
                      <a:pt x="107" y="148"/>
                      <a:pt x="105" y="148"/>
                    </a:cubicBezTo>
                    <a:cubicBezTo>
                      <a:pt x="104" y="149"/>
                      <a:pt x="103" y="151"/>
                      <a:pt x="104" y="152"/>
                    </a:cubicBezTo>
                    <a:cubicBezTo>
                      <a:pt x="131" y="198"/>
                      <a:pt x="131" y="198"/>
                      <a:pt x="131" y="198"/>
                    </a:cubicBezTo>
                    <a:cubicBezTo>
                      <a:pt x="131" y="199"/>
                      <a:pt x="132" y="200"/>
                      <a:pt x="133" y="200"/>
                    </a:cubicBezTo>
                    <a:cubicBezTo>
                      <a:pt x="134" y="200"/>
                      <a:pt x="134" y="200"/>
                      <a:pt x="135" y="200"/>
                    </a:cubicBezTo>
                    <a:cubicBezTo>
                      <a:pt x="136" y="199"/>
                      <a:pt x="137" y="197"/>
                      <a:pt x="136" y="195"/>
                    </a:cubicBezTo>
                    <a:lnTo>
                      <a:pt x="109" y="149"/>
                    </a:lnTo>
                    <a:close/>
                    <a:moveTo>
                      <a:pt x="116" y="98"/>
                    </a:moveTo>
                    <a:cubicBezTo>
                      <a:pt x="110" y="98"/>
                      <a:pt x="105" y="103"/>
                      <a:pt x="105" y="109"/>
                    </a:cubicBezTo>
                    <a:cubicBezTo>
                      <a:pt x="105" y="115"/>
                      <a:pt x="110" y="120"/>
                      <a:pt x="116" y="120"/>
                    </a:cubicBezTo>
                    <a:cubicBezTo>
                      <a:pt x="122" y="120"/>
                      <a:pt x="127" y="115"/>
                      <a:pt x="127" y="109"/>
                    </a:cubicBezTo>
                    <a:cubicBezTo>
                      <a:pt x="127" y="103"/>
                      <a:pt x="122" y="98"/>
                      <a:pt x="116" y="98"/>
                    </a:cubicBezTo>
                    <a:close/>
                    <a:moveTo>
                      <a:pt x="116" y="114"/>
                    </a:moveTo>
                    <a:cubicBezTo>
                      <a:pt x="113" y="114"/>
                      <a:pt x="111" y="112"/>
                      <a:pt x="111" y="109"/>
                    </a:cubicBezTo>
                    <a:cubicBezTo>
                      <a:pt x="111" y="106"/>
                      <a:pt x="113" y="104"/>
                      <a:pt x="116" y="104"/>
                    </a:cubicBezTo>
                    <a:cubicBezTo>
                      <a:pt x="119" y="104"/>
                      <a:pt x="121" y="106"/>
                      <a:pt x="121" y="109"/>
                    </a:cubicBezTo>
                    <a:cubicBezTo>
                      <a:pt x="121" y="112"/>
                      <a:pt x="119" y="114"/>
                      <a:pt x="116" y="114"/>
                    </a:cubicBezTo>
                    <a:close/>
                    <a:moveTo>
                      <a:pt x="143" y="70"/>
                    </a:moveTo>
                    <a:cubicBezTo>
                      <a:pt x="143" y="66"/>
                      <a:pt x="143" y="59"/>
                      <a:pt x="141" y="55"/>
                    </a:cubicBezTo>
                    <a:cubicBezTo>
                      <a:pt x="140" y="49"/>
                      <a:pt x="130" y="18"/>
                      <a:pt x="129" y="17"/>
                    </a:cubicBezTo>
                    <a:cubicBezTo>
                      <a:pt x="127" y="10"/>
                      <a:pt x="123" y="6"/>
                      <a:pt x="117" y="4"/>
                    </a:cubicBezTo>
                    <a:cubicBezTo>
                      <a:pt x="106" y="0"/>
                      <a:pt x="87" y="0"/>
                      <a:pt x="72" y="0"/>
                    </a:cubicBezTo>
                    <a:cubicBezTo>
                      <a:pt x="57" y="0"/>
                      <a:pt x="37" y="0"/>
                      <a:pt x="27" y="4"/>
                    </a:cubicBezTo>
                    <a:cubicBezTo>
                      <a:pt x="21" y="6"/>
                      <a:pt x="17" y="10"/>
                      <a:pt x="15" y="17"/>
                    </a:cubicBezTo>
                    <a:cubicBezTo>
                      <a:pt x="14" y="18"/>
                      <a:pt x="4" y="49"/>
                      <a:pt x="3" y="55"/>
                    </a:cubicBezTo>
                    <a:cubicBezTo>
                      <a:pt x="1" y="59"/>
                      <a:pt x="1" y="66"/>
                      <a:pt x="1" y="70"/>
                    </a:cubicBezTo>
                    <a:cubicBezTo>
                      <a:pt x="0" y="70"/>
                      <a:pt x="0" y="7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4"/>
                      <a:pt x="0" y="101"/>
                      <a:pt x="0" y="101"/>
                    </a:cubicBezTo>
                    <a:cubicBezTo>
                      <a:pt x="0" y="115"/>
                      <a:pt x="4" y="129"/>
                      <a:pt x="11" y="140"/>
                    </a:cubicBezTo>
                    <a:cubicBezTo>
                      <a:pt x="11" y="141"/>
                      <a:pt x="12" y="142"/>
                      <a:pt x="13" y="142"/>
                    </a:cubicBezTo>
                    <a:cubicBezTo>
                      <a:pt x="130" y="142"/>
                      <a:pt x="130" y="142"/>
                      <a:pt x="130" y="142"/>
                    </a:cubicBezTo>
                    <a:cubicBezTo>
                      <a:pt x="132" y="142"/>
                      <a:pt x="132" y="141"/>
                      <a:pt x="133" y="140"/>
                    </a:cubicBezTo>
                    <a:cubicBezTo>
                      <a:pt x="140" y="129"/>
                      <a:pt x="143" y="115"/>
                      <a:pt x="143" y="101"/>
                    </a:cubicBezTo>
                    <a:cubicBezTo>
                      <a:pt x="144" y="71"/>
                      <a:pt x="144" y="71"/>
                      <a:pt x="144" y="71"/>
                    </a:cubicBezTo>
                    <a:cubicBezTo>
                      <a:pt x="144" y="70"/>
                      <a:pt x="143" y="70"/>
                      <a:pt x="143" y="70"/>
                    </a:cubicBezTo>
                    <a:close/>
                    <a:moveTo>
                      <a:pt x="75" y="6"/>
                    </a:moveTo>
                    <a:cubicBezTo>
                      <a:pt x="87" y="6"/>
                      <a:pt x="106" y="6"/>
                      <a:pt x="115" y="10"/>
                    </a:cubicBezTo>
                    <a:cubicBezTo>
                      <a:pt x="119" y="11"/>
                      <a:pt x="122" y="14"/>
                      <a:pt x="123" y="18"/>
                    </a:cubicBezTo>
                    <a:cubicBezTo>
                      <a:pt x="124" y="19"/>
                      <a:pt x="133" y="47"/>
                      <a:pt x="135" y="55"/>
                    </a:cubicBezTo>
                    <a:cubicBezTo>
                      <a:pt x="75" y="55"/>
                      <a:pt x="75" y="55"/>
                      <a:pt x="75" y="55"/>
                    </a:cubicBezTo>
                    <a:lnTo>
                      <a:pt x="75" y="6"/>
                    </a:lnTo>
                    <a:close/>
                    <a:moveTo>
                      <a:pt x="20" y="18"/>
                    </a:moveTo>
                    <a:cubicBezTo>
                      <a:pt x="22" y="14"/>
                      <a:pt x="25" y="11"/>
                      <a:pt x="29" y="10"/>
                    </a:cubicBezTo>
                    <a:cubicBezTo>
                      <a:pt x="38" y="6"/>
                      <a:pt x="57" y="6"/>
                      <a:pt x="69" y="6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1" y="47"/>
                      <a:pt x="20" y="19"/>
                      <a:pt x="20" y="18"/>
                    </a:cubicBezTo>
                    <a:close/>
                    <a:moveTo>
                      <a:pt x="137" y="101"/>
                    </a:moveTo>
                    <a:cubicBezTo>
                      <a:pt x="137" y="113"/>
                      <a:pt x="134" y="125"/>
                      <a:pt x="129" y="136"/>
                    </a:cubicBezTo>
                    <a:cubicBezTo>
                      <a:pt x="15" y="136"/>
                      <a:pt x="15" y="136"/>
                      <a:pt x="15" y="136"/>
                    </a:cubicBezTo>
                    <a:cubicBezTo>
                      <a:pt x="9" y="125"/>
                      <a:pt x="6" y="113"/>
                      <a:pt x="6" y="101"/>
                    </a:cubicBezTo>
                    <a:cubicBezTo>
                      <a:pt x="6" y="101"/>
                      <a:pt x="6" y="78"/>
                      <a:pt x="6" y="72"/>
                    </a:cubicBezTo>
                    <a:cubicBezTo>
                      <a:pt x="6" y="71"/>
                      <a:pt x="7" y="71"/>
                      <a:pt x="7" y="70"/>
                    </a:cubicBezTo>
                    <a:cubicBezTo>
                      <a:pt x="7" y="68"/>
                      <a:pt x="7" y="64"/>
                      <a:pt x="7" y="61"/>
                    </a:cubicBezTo>
                    <a:cubicBezTo>
                      <a:pt x="136" y="61"/>
                      <a:pt x="136" y="61"/>
                      <a:pt x="136" y="61"/>
                    </a:cubicBezTo>
                    <a:cubicBezTo>
                      <a:pt x="137" y="64"/>
                      <a:pt x="137" y="68"/>
                      <a:pt x="137" y="70"/>
                    </a:cubicBezTo>
                    <a:cubicBezTo>
                      <a:pt x="137" y="71"/>
                      <a:pt x="137" y="71"/>
                      <a:pt x="138" y="72"/>
                    </a:cubicBezTo>
                    <a:lnTo>
                      <a:pt x="137" y="101"/>
                    </a:lnTo>
                    <a:close/>
                    <a:moveTo>
                      <a:pt x="98" y="106"/>
                    </a:moveTo>
                    <a:cubicBezTo>
                      <a:pt x="46" y="106"/>
                      <a:pt x="46" y="106"/>
                      <a:pt x="46" y="106"/>
                    </a:cubicBezTo>
                    <a:cubicBezTo>
                      <a:pt x="44" y="106"/>
                      <a:pt x="43" y="107"/>
                      <a:pt x="43" y="109"/>
                    </a:cubicBezTo>
                    <a:cubicBezTo>
                      <a:pt x="43" y="110"/>
                      <a:pt x="44" y="112"/>
                      <a:pt x="46" y="112"/>
                    </a:cubicBezTo>
                    <a:cubicBezTo>
                      <a:pt x="98" y="112"/>
                      <a:pt x="98" y="112"/>
                      <a:pt x="98" y="112"/>
                    </a:cubicBezTo>
                    <a:cubicBezTo>
                      <a:pt x="100" y="112"/>
                      <a:pt x="101" y="110"/>
                      <a:pt x="101" y="109"/>
                    </a:cubicBezTo>
                    <a:cubicBezTo>
                      <a:pt x="101" y="107"/>
                      <a:pt x="100" y="106"/>
                      <a:pt x="98" y="10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7" name="Freeform 61"/>
              <p:cNvSpPr>
                <a:spLocks noEditPoints="1"/>
              </p:cNvSpPr>
              <p:nvPr/>
            </p:nvSpPr>
            <p:spPr bwMode="auto">
              <a:xfrm>
                <a:off x="5800" y="4447"/>
                <a:ext cx="385" cy="385"/>
              </a:xfrm>
              <a:custGeom>
                <a:avLst/>
                <a:gdLst>
                  <a:gd name="T0" fmla="*/ 158 w 163"/>
                  <a:gd name="T1" fmla="*/ 5 h 163"/>
                  <a:gd name="T2" fmla="*/ 140 w 163"/>
                  <a:gd name="T3" fmla="*/ 5 h 163"/>
                  <a:gd name="T4" fmla="*/ 102 w 163"/>
                  <a:gd name="T5" fmla="*/ 43 h 163"/>
                  <a:gd name="T6" fmla="*/ 17 w 163"/>
                  <a:gd name="T7" fmla="*/ 22 h 163"/>
                  <a:gd name="T8" fmla="*/ 14 w 163"/>
                  <a:gd name="T9" fmla="*/ 23 h 163"/>
                  <a:gd name="T10" fmla="*/ 1 w 163"/>
                  <a:gd name="T11" fmla="*/ 36 h 163"/>
                  <a:gd name="T12" fmla="*/ 0 w 163"/>
                  <a:gd name="T13" fmla="*/ 39 h 163"/>
                  <a:gd name="T14" fmla="*/ 2 w 163"/>
                  <a:gd name="T15" fmla="*/ 41 h 163"/>
                  <a:gd name="T16" fmla="*/ 69 w 163"/>
                  <a:gd name="T17" fmla="*/ 76 h 163"/>
                  <a:gd name="T18" fmla="*/ 45 w 163"/>
                  <a:gd name="T19" fmla="*/ 100 h 163"/>
                  <a:gd name="T20" fmla="*/ 24 w 163"/>
                  <a:gd name="T21" fmla="*/ 98 h 163"/>
                  <a:gd name="T22" fmla="*/ 22 w 163"/>
                  <a:gd name="T23" fmla="*/ 99 h 163"/>
                  <a:gd name="T24" fmla="*/ 10 w 163"/>
                  <a:gd name="T25" fmla="*/ 111 h 163"/>
                  <a:gd name="T26" fmla="*/ 10 w 163"/>
                  <a:gd name="T27" fmla="*/ 113 h 163"/>
                  <a:gd name="T28" fmla="*/ 11 w 163"/>
                  <a:gd name="T29" fmla="*/ 115 h 163"/>
                  <a:gd name="T30" fmla="*/ 36 w 163"/>
                  <a:gd name="T31" fmla="*/ 127 h 163"/>
                  <a:gd name="T32" fmla="*/ 47 w 163"/>
                  <a:gd name="T33" fmla="*/ 151 h 163"/>
                  <a:gd name="T34" fmla="*/ 49 w 163"/>
                  <a:gd name="T35" fmla="*/ 153 h 163"/>
                  <a:gd name="T36" fmla="*/ 52 w 163"/>
                  <a:gd name="T37" fmla="*/ 152 h 163"/>
                  <a:gd name="T38" fmla="*/ 63 w 163"/>
                  <a:gd name="T39" fmla="*/ 141 h 163"/>
                  <a:gd name="T40" fmla="*/ 64 w 163"/>
                  <a:gd name="T41" fmla="*/ 138 h 163"/>
                  <a:gd name="T42" fmla="*/ 62 w 163"/>
                  <a:gd name="T43" fmla="*/ 118 h 163"/>
                  <a:gd name="T44" fmla="*/ 87 w 163"/>
                  <a:gd name="T45" fmla="*/ 93 h 163"/>
                  <a:gd name="T46" fmla="*/ 121 w 163"/>
                  <a:gd name="T47" fmla="*/ 161 h 163"/>
                  <a:gd name="T48" fmla="*/ 124 w 163"/>
                  <a:gd name="T49" fmla="*/ 163 h 163"/>
                  <a:gd name="T50" fmla="*/ 124 w 163"/>
                  <a:gd name="T51" fmla="*/ 163 h 163"/>
                  <a:gd name="T52" fmla="*/ 126 w 163"/>
                  <a:gd name="T53" fmla="*/ 162 h 163"/>
                  <a:gd name="T54" fmla="*/ 140 w 163"/>
                  <a:gd name="T55" fmla="*/ 148 h 163"/>
                  <a:gd name="T56" fmla="*/ 141 w 163"/>
                  <a:gd name="T57" fmla="*/ 145 h 163"/>
                  <a:gd name="T58" fmla="*/ 120 w 163"/>
                  <a:gd name="T59" fmla="*/ 60 h 163"/>
                  <a:gd name="T60" fmla="*/ 158 w 163"/>
                  <a:gd name="T61" fmla="*/ 22 h 163"/>
                  <a:gd name="T62" fmla="*/ 158 w 163"/>
                  <a:gd name="T63" fmla="*/ 5 h 163"/>
                  <a:gd name="T64" fmla="*/ 154 w 163"/>
                  <a:gd name="T65" fmla="*/ 18 h 163"/>
                  <a:gd name="T66" fmla="*/ 114 w 163"/>
                  <a:gd name="T67" fmla="*/ 57 h 163"/>
                  <a:gd name="T68" fmla="*/ 114 w 163"/>
                  <a:gd name="T69" fmla="*/ 60 h 163"/>
                  <a:gd name="T70" fmla="*/ 134 w 163"/>
                  <a:gd name="T71" fmla="*/ 145 h 163"/>
                  <a:gd name="T72" fmla="*/ 125 w 163"/>
                  <a:gd name="T73" fmla="*/ 155 h 163"/>
                  <a:gd name="T74" fmla="*/ 90 w 163"/>
                  <a:gd name="T75" fmla="*/ 87 h 163"/>
                  <a:gd name="T76" fmla="*/ 88 w 163"/>
                  <a:gd name="T77" fmla="*/ 85 h 163"/>
                  <a:gd name="T78" fmla="*/ 87 w 163"/>
                  <a:gd name="T79" fmla="*/ 85 h 163"/>
                  <a:gd name="T80" fmla="*/ 85 w 163"/>
                  <a:gd name="T81" fmla="*/ 86 h 163"/>
                  <a:gd name="T82" fmla="*/ 57 w 163"/>
                  <a:gd name="T83" fmla="*/ 115 h 163"/>
                  <a:gd name="T84" fmla="*/ 56 w 163"/>
                  <a:gd name="T85" fmla="*/ 117 h 163"/>
                  <a:gd name="T86" fmla="*/ 58 w 163"/>
                  <a:gd name="T87" fmla="*/ 137 h 163"/>
                  <a:gd name="T88" fmla="*/ 51 w 163"/>
                  <a:gd name="T89" fmla="*/ 145 h 163"/>
                  <a:gd name="T90" fmla="*/ 41 w 163"/>
                  <a:gd name="T91" fmla="*/ 123 h 163"/>
                  <a:gd name="T92" fmla="*/ 39 w 163"/>
                  <a:gd name="T93" fmla="*/ 122 h 163"/>
                  <a:gd name="T94" fmla="*/ 18 w 163"/>
                  <a:gd name="T95" fmla="*/ 112 h 163"/>
                  <a:gd name="T96" fmla="*/ 25 w 163"/>
                  <a:gd name="T97" fmla="*/ 104 h 163"/>
                  <a:gd name="T98" fmla="*/ 46 w 163"/>
                  <a:gd name="T99" fmla="*/ 106 h 163"/>
                  <a:gd name="T100" fmla="*/ 48 w 163"/>
                  <a:gd name="T101" fmla="*/ 106 h 163"/>
                  <a:gd name="T102" fmla="*/ 76 w 163"/>
                  <a:gd name="T103" fmla="*/ 77 h 163"/>
                  <a:gd name="T104" fmla="*/ 77 w 163"/>
                  <a:gd name="T105" fmla="*/ 75 h 163"/>
                  <a:gd name="T106" fmla="*/ 76 w 163"/>
                  <a:gd name="T107" fmla="*/ 72 h 163"/>
                  <a:gd name="T108" fmla="*/ 8 w 163"/>
                  <a:gd name="T109" fmla="*/ 38 h 163"/>
                  <a:gd name="T110" fmla="*/ 17 w 163"/>
                  <a:gd name="T111" fmla="*/ 28 h 163"/>
                  <a:gd name="T112" fmla="*/ 102 w 163"/>
                  <a:gd name="T113" fmla="*/ 49 h 163"/>
                  <a:gd name="T114" fmla="*/ 105 w 163"/>
                  <a:gd name="T115" fmla="*/ 48 h 163"/>
                  <a:gd name="T116" fmla="*/ 145 w 163"/>
                  <a:gd name="T117" fmla="*/ 9 h 163"/>
                  <a:gd name="T118" fmla="*/ 154 w 163"/>
                  <a:gd name="T119" fmla="*/ 9 h 163"/>
                  <a:gd name="T120" fmla="*/ 154 w 163"/>
                  <a:gd name="T121" fmla="*/ 18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3" h="163">
                    <a:moveTo>
                      <a:pt x="158" y="5"/>
                    </a:moveTo>
                    <a:cubicBezTo>
                      <a:pt x="153" y="0"/>
                      <a:pt x="145" y="0"/>
                      <a:pt x="140" y="5"/>
                    </a:cubicBezTo>
                    <a:cubicBezTo>
                      <a:pt x="102" y="43"/>
                      <a:pt x="102" y="43"/>
                      <a:pt x="102" y="43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2"/>
                      <a:pt x="15" y="22"/>
                      <a:pt x="14" y="23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7"/>
                      <a:pt x="0" y="38"/>
                      <a:pt x="0" y="39"/>
                    </a:cubicBezTo>
                    <a:cubicBezTo>
                      <a:pt x="0" y="40"/>
                      <a:pt x="1" y="41"/>
                      <a:pt x="2" y="41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45" y="100"/>
                      <a:pt x="45" y="100"/>
                      <a:pt x="45" y="100"/>
                    </a:cubicBezTo>
                    <a:cubicBezTo>
                      <a:pt x="24" y="98"/>
                      <a:pt x="24" y="98"/>
                      <a:pt x="24" y="98"/>
                    </a:cubicBezTo>
                    <a:cubicBezTo>
                      <a:pt x="23" y="98"/>
                      <a:pt x="22" y="99"/>
                      <a:pt x="22" y="99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10" y="111"/>
                      <a:pt x="9" y="112"/>
                      <a:pt x="10" y="113"/>
                    </a:cubicBezTo>
                    <a:cubicBezTo>
                      <a:pt x="10" y="114"/>
                      <a:pt x="10" y="115"/>
                      <a:pt x="11" y="115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7" y="152"/>
                      <a:pt x="48" y="153"/>
                      <a:pt x="49" y="153"/>
                    </a:cubicBezTo>
                    <a:cubicBezTo>
                      <a:pt x="50" y="153"/>
                      <a:pt x="51" y="153"/>
                      <a:pt x="52" y="152"/>
                    </a:cubicBezTo>
                    <a:cubicBezTo>
                      <a:pt x="63" y="141"/>
                      <a:pt x="63" y="141"/>
                      <a:pt x="63" y="141"/>
                    </a:cubicBezTo>
                    <a:cubicBezTo>
                      <a:pt x="64" y="140"/>
                      <a:pt x="64" y="139"/>
                      <a:pt x="64" y="13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2"/>
                      <a:pt x="123" y="162"/>
                      <a:pt x="124" y="163"/>
                    </a:cubicBezTo>
                    <a:cubicBezTo>
                      <a:pt x="124" y="163"/>
                      <a:pt x="124" y="163"/>
                      <a:pt x="124" y="163"/>
                    </a:cubicBezTo>
                    <a:cubicBezTo>
                      <a:pt x="125" y="163"/>
                      <a:pt x="126" y="162"/>
                      <a:pt x="126" y="162"/>
                    </a:cubicBezTo>
                    <a:cubicBezTo>
                      <a:pt x="140" y="148"/>
                      <a:pt x="140" y="148"/>
                      <a:pt x="140" y="148"/>
                    </a:cubicBezTo>
                    <a:cubicBezTo>
                      <a:pt x="141" y="147"/>
                      <a:pt x="141" y="146"/>
                      <a:pt x="141" y="145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58" y="22"/>
                      <a:pt x="158" y="22"/>
                      <a:pt x="158" y="22"/>
                    </a:cubicBezTo>
                    <a:cubicBezTo>
                      <a:pt x="163" y="17"/>
                      <a:pt x="163" y="9"/>
                      <a:pt x="158" y="5"/>
                    </a:cubicBezTo>
                    <a:close/>
                    <a:moveTo>
                      <a:pt x="154" y="18"/>
                    </a:moveTo>
                    <a:cubicBezTo>
                      <a:pt x="114" y="57"/>
                      <a:pt x="114" y="57"/>
                      <a:pt x="114" y="57"/>
                    </a:cubicBezTo>
                    <a:cubicBezTo>
                      <a:pt x="114" y="58"/>
                      <a:pt x="113" y="59"/>
                      <a:pt x="114" y="60"/>
                    </a:cubicBezTo>
                    <a:cubicBezTo>
                      <a:pt x="134" y="145"/>
                      <a:pt x="134" y="145"/>
                      <a:pt x="134" y="145"/>
                    </a:cubicBezTo>
                    <a:cubicBezTo>
                      <a:pt x="125" y="155"/>
                      <a:pt x="125" y="155"/>
                      <a:pt x="125" y="155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0" y="86"/>
                      <a:pt x="89" y="86"/>
                      <a:pt x="88" y="85"/>
                    </a:cubicBezTo>
                    <a:cubicBezTo>
                      <a:pt x="88" y="85"/>
                      <a:pt x="88" y="85"/>
                      <a:pt x="87" y="85"/>
                    </a:cubicBezTo>
                    <a:cubicBezTo>
                      <a:pt x="87" y="85"/>
                      <a:pt x="86" y="86"/>
                      <a:pt x="85" y="86"/>
                    </a:cubicBezTo>
                    <a:cubicBezTo>
                      <a:pt x="57" y="115"/>
                      <a:pt x="57" y="115"/>
                      <a:pt x="57" y="115"/>
                    </a:cubicBezTo>
                    <a:cubicBezTo>
                      <a:pt x="56" y="115"/>
                      <a:pt x="56" y="116"/>
                      <a:pt x="56" y="117"/>
                    </a:cubicBezTo>
                    <a:cubicBezTo>
                      <a:pt x="58" y="137"/>
                      <a:pt x="58" y="137"/>
                      <a:pt x="58" y="137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0" y="123"/>
                      <a:pt x="40" y="122"/>
                      <a:pt x="39" y="122"/>
                    </a:cubicBezTo>
                    <a:cubicBezTo>
                      <a:pt x="18" y="112"/>
                      <a:pt x="18" y="112"/>
                      <a:pt x="18" y="112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6" y="107"/>
                      <a:pt x="47" y="106"/>
                      <a:pt x="48" y="106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7" y="77"/>
                      <a:pt x="77" y="76"/>
                      <a:pt x="77" y="75"/>
                    </a:cubicBezTo>
                    <a:cubicBezTo>
                      <a:pt x="77" y="74"/>
                      <a:pt x="76" y="73"/>
                      <a:pt x="76" y="72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4" y="49"/>
                      <a:pt x="105" y="49"/>
                      <a:pt x="105" y="48"/>
                    </a:cubicBezTo>
                    <a:cubicBezTo>
                      <a:pt x="145" y="9"/>
                      <a:pt x="145" y="9"/>
                      <a:pt x="145" y="9"/>
                    </a:cubicBezTo>
                    <a:cubicBezTo>
                      <a:pt x="147" y="6"/>
                      <a:pt x="151" y="6"/>
                      <a:pt x="154" y="9"/>
                    </a:cubicBezTo>
                    <a:cubicBezTo>
                      <a:pt x="156" y="11"/>
                      <a:pt x="156" y="15"/>
                      <a:pt x="154" y="1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8" name="Freeform 62"/>
              <p:cNvSpPr>
                <a:spLocks noEditPoints="1"/>
              </p:cNvSpPr>
              <p:nvPr/>
            </p:nvSpPr>
            <p:spPr bwMode="auto">
              <a:xfrm>
                <a:off x="5114" y="4430"/>
                <a:ext cx="324" cy="414"/>
              </a:xfrm>
              <a:custGeom>
                <a:avLst/>
                <a:gdLst>
                  <a:gd name="T0" fmla="*/ 136 w 137"/>
                  <a:gd name="T1" fmla="*/ 9 h 175"/>
                  <a:gd name="T2" fmla="*/ 134 w 137"/>
                  <a:gd name="T3" fmla="*/ 9 h 175"/>
                  <a:gd name="T4" fmla="*/ 86 w 137"/>
                  <a:gd name="T5" fmla="*/ 18 h 175"/>
                  <a:gd name="T6" fmla="*/ 83 w 137"/>
                  <a:gd name="T7" fmla="*/ 11 h 175"/>
                  <a:gd name="T8" fmla="*/ 12 w 137"/>
                  <a:gd name="T9" fmla="*/ 17 h 175"/>
                  <a:gd name="T10" fmla="*/ 10 w 137"/>
                  <a:gd name="T11" fmla="*/ 20 h 175"/>
                  <a:gd name="T12" fmla="*/ 10 w 137"/>
                  <a:gd name="T13" fmla="*/ 101 h 175"/>
                  <a:gd name="T14" fmla="*/ 12 w 137"/>
                  <a:gd name="T15" fmla="*/ 103 h 175"/>
                  <a:gd name="T16" fmla="*/ 15 w 137"/>
                  <a:gd name="T17" fmla="*/ 104 h 175"/>
                  <a:gd name="T18" fmla="*/ 66 w 137"/>
                  <a:gd name="T19" fmla="*/ 87 h 175"/>
                  <a:gd name="T20" fmla="*/ 76 w 137"/>
                  <a:gd name="T21" fmla="*/ 91 h 175"/>
                  <a:gd name="T22" fmla="*/ 77 w 137"/>
                  <a:gd name="T23" fmla="*/ 103 h 175"/>
                  <a:gd name="T24" fmla="*/ 78 w 137"/>
                  <a:gd name="T25" fmla="*/ 106 h 175"/>
                  <a:gd name="T26" fmla="*/ 80 w 137"/>
                  <a:gd name="T27" fmla="*/ 106 h 175"/>
                  <a:gd name="T28" fmla="*/ 81 w 137"/>
                  <a:gd name="T29" fmla="*/ 106 h 175"/>
                  <a:gd name="T30" fmla="*/ 132 w 137"/>
                  <a:gd name="T31" fmla="*/ 94 h 175"/>
                  <a:gd name="T32" fmla="*/ 133 w 137"/>
                  <a:gd name="T33" fmla="*/ 94 h 175"/>
                  <a:gd name="T34" fmla="*/ 136 w 137"/>
                  <a:gd name="T35" fmla="*/ 94 h 175"/>
                  <a:gd name="T36" fmla="*/ 137 w 137"/>
                  <a:gd name="T37" fmla="*/ 91 h 175"/>
                  <a:gd name="T38" fmla="*/ 137 w 137"/>
                  <a:gd name="T39" fmla="*/ 11 h 175"/>
                  <a:gd name="T40" fmla="*/ 136 w 137"/>
                  <a:gd name="T41" fmla="*/ 9 h 175"/>
                  <a:gd name="T42" fmla="*/ 131 w 137"/>
                  <a:gd name="T43" fmla="*/ 88 h 175"/>
                  <a:gd name="T44" fmla="*/ 84 w 137"/>
                  <a:gd name="T45" fmla="*/ 99 h 175"/>
                  <a:gd name="T46" fmla="*/ 81 w 137"/>
                  <a:gd name="T47" fmla="*/ 87 h 175"/>
                  <a:gd name="T48" fmla="*/ 66 w 137"/>
                  <a:gd name="T49" fmla="*/ 81 h 175"/>
                  <a:gd name="T50" fmla="*/ 16 w 137"/>
                  <a:gd name="T51" fmla="*/ 96 h 175"/>
                  <a:gd name="T52" fmla="*/ 16 w 137"/>
                  <a:gd name="T53" fmla="*/ 22 h 175"/>
                  <a:gd name="T54" fmla="*/ 64 w 137"/>
                  <a:gd name="T55" fmla="*/ 10 h 175"/>
                  <a:gd name="T56" fmla="*/ 78 w 137"/>
                  <a:gd name="T57" fmla="*/ 14 h 175"/>
                  <a:gd name="T58" fmla="*/ 80 w 137"/>
                  <a:gd name="T59" fmla="*/ 22 h 175"/>
                  <a:gd name="T60" fmla="*/ 81 w 137"/>
                  <a:gd name="T61" fmla="*/ 25 h 175"/>
                  <a:gd name="T62" fmla="*/ 84 w 137"/>
                  <a:gd name="T63" fmla="*/ 25 h 175"/>
                  <a:gd name="T64" fmla="*/ 131 w 137"/>
                  <a:gd name="T65" fmla="*/ 15 h 175"/>
                  <a:gd name="T66" fmla="*/ 131 w 137"/>
                  <a:gd name="T67" fmla="*/ 88 h 175"/>
                  <a:gd name="T68" fmla="*/ 3 w 137"/>
                  <a:gd name="T69" fmla="*/ 2 h 175"/>
                  <a:gd name="T70" fmla="*/ 0 w 137"/>
                  <a:gd name="T71" fmla="*/ 5 h 175"/>
                  <a:gd name="T72" fmla="*/ 0 w 137"/>
                  <a:gd name="T73" fmla="*/ 172 h 175"/>
                  <a:gd name="T74" fmla="*/ 3 w 137"/>
                  <a:gd name="T75" fmla="*/ 175 h 175"/>
                  <a:gd name="T76" fmla="*/ 6 w 137"/>
                  <a:gd name="T77" fmla="*/ 172 h 175"/>
                  <a:gd name="T78" fmla="*/ 6 w 137"/>
                  <a:gd name="T79" fmla="*/ 5 h 175"/>
                  <a:gd name="T80" fmla="*/ 3 w 137"/>
                  <a:gd name="T81" fmla="*/ 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7" h="175">
                    <a:moveTo>
                      <a:pt x="136" y="9"/>
                    </a:moveTo>
                    <a:cubicBezTo>
                      <a:pt x="135" y="9"/>
                      <a:pt x="135" y="8"/>
                      <a:pt x="134" y="9"/>
                    </a:cubicBezTo>
                    <a:cubicBezTo>
                      <a:pt x="132" y="9"/>
                      <a:pt x="101" y="12"/>
                      <a:pt x="86" y="18"/>
                    </a:cubicBezTo>
                    <a:cubicBezTo>
                      <a:pt x="86" y="16"/>
                      <a:pt x="85" y="13"/>
                      <a:pt x="83" y="11"/>
                    </a:cubicBezTo>
                    <a:cubicBezTo>
                      <a:pt x="74" y="0"/>
                      <a:pt x="50" y="2"/>
                      <a:pt x="12" y="17"/>
                    </a:cubicBezTo>
                    <a:cubicBezTo>
                      <a:pt x="11" y="18"/>
                      <a:pt x="10" y="19"/>
                      <a:pt x="10" y="20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0" y="102"/>
                      <a:pt x="11" y="103"/>
                      <a:pt x="12" y="103"/>
                    </a:cubicBezTo>
                    <a:cubicBezTo>
                      <a:pt x="13" y="104"/>
                      <a:pt x="14" y="104"/>
                      <a:pt x="15" y="104"/>
                    </a:cubicBezTo>
                    <a:cubicBezTo>
                      <a:pt x="15" y="103"/>
                      <a:pt x="47" y="87"/>
                      <a:pt x="66" y="87"/>
                    </a:cubicBezTo>
                    <a:cubicBezTo>
                      <a:pt x="71" y="87"/>
                      <a:pt x="74" y="89"/>
                      <a:pt x="76" y="91"/>
                    </a:cubicBezTo>
                    <a:cubicBezTo>
                      <a:pt x="78" y="93"/>
                      <a:pt x="78" y="97"/>
                      <a:pt x="77" y="103"/>
                    </a:cubicBezTo>
                    <a:cubicBezTo>
                      <a:pt x="77" y="104"/>
                      <a:pt x="77" y="105"/>
                      <a:pt x="78" y="106"/>
                    </a:cubicBezTo>
                    <a:cubicBezTo>
                      <a:pt x="79" y="106"/>
                      <a:pt x="79" y="106"/>
                      <a:pt x="80" y="106"/>
                    </a:cubicBezTo>
                    <a:cubicBezTo>
                      <a:pt x="80" y="106"/>
                      <a:pt x="81" y="106"/>
                      <a:pt x="81" y="106"/>
                    </a:cubicBezTo>
                    <a:cubicBezTo>
                      <a:pt x="81" y="106"/>
                      <a:pt x="120" y="94"/>
                      <a:pt x="132" y="94"/>
                    </a:cubicBezTo>
                    <a:cubicBezTo>
                      <a:pt x="133" y="94"/>
                      <a:pt x="133" y="94"/>
                      <a:pt x="133" y="94"/>
                    </a:cubicBezTo>
                    <a:cubicBezTo>
                      <a:pt x="134" y="94"/>
                      <a:pt x="135" y="94"/>
                      <a:pt x="136" y="94"/>
                    </a:cubicBezTo>
                    <a:cubicBezTo>
                      <a:pt x="137" y="93"/>
                      <a:pt x="137" y="92"/>
                      <a:pt x="137" y="9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7" y="11"/>
                      <a:pt x="137" y="10"/>
                      <a:pt x="136" y="9"/>
                    </a:cubicBezTo>
                    <a:close/>
                    <a:moveTo>
                      <a:pt x="131" y="88"/>
                    </a:moveTo>
                    <a:cubicBezTo>
                      <a:pt x="120" y="88"/>
                      <a:pt x="94" y="96"/>
                      <a:pt x="84" y="99"/>
                    </a:cubicBezTo>
                    <a:cubicBezTo>
                      <a:pt x="84" y="94"/>
                      <a:pt x="83" y="90"/>
                      <a:pt x="81" y="87"/>
                    </a:cubicBezTo>
                    <a:cubicBezTo>
                      <a:pt x="78" y="83"/>
                      <a:pt x="73" y="81"/>
                      <a:pt x="66" y="81"/>
                    </a:cubicBezTo>
                    <a:cubicBezTo>
                      <a:pt x="49" y="81"/>
                      <a:pt x="26" y="92"/>
                      <a:pt x="16" y="96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37" y="14"/>
                      <a:pt x="53" y="10"/>
                      <a:pt x="64" y="10"/>
                    </a:cubicBezTo>
                    <a:cubicBezTo>
                      <a:pt x="71" y="10"/>
                      <a:pt x="76" y="11"/>
                      <a:pt x="78" y="14"/>
                    </a:cubicBezTo>
                    <a:cubicBezTo>
                      <a:pt x="81" y="18"/>
                      <a:pt x="80" y="22"/>
                      <a:pt x="80" y="22"/>
                    </a:cubicBezTo>
                    <a:cubicBezTo>
                      <a:pt x="80" y="23"/>
                      <a:pt x="80" y="24"/>
                      <a:pt x="81" y="25"/>
                    </a:cubicBezTo>
                    <a:cubicBezTo>
                      <a:pt x="82" y="25"/>
                      <a:pt x="83" y="26"/>
                      <a:pt x="84" y="25"/>
                    </a:cubicBezTo>
                    <a:cubicBezTo>
                      <a:pt x="94" y="20"/>
                      <a:pt x="122" y="16"/>
                      <a:pt x="131" y="15"/>
                    </a:cubicBezTo>
                    <a:lnTo>
                      <a:pt x="131" y="88"/>
                    </a:lnTo>
                    <a:close/>
                    <a:moveTo>
                      <a:pt x="3" y="2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0" y="172"/>
                      <a:pt x="0" y="172"/>
                      <a:pt x="0" y="172"/>
                    </a:cubicBezTo>
                    <a:cubicBezTo>
                      <a:pt x="0" y="174"/>
                      <a:pt x="1" y="175"/>
                      <a:pt x="3" y="175"/>
                    </a:cubicBezTo>
                    <a:cubicBezTo>
                      <a:pt x="5" y="175"/>
                      <a:pt x="6" y="174"/>
                      <a:pt x="6" y="17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5" y="2"/>
                      <a:pt x="3" y="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9" name="Freeform 63"/>
              <p:cNvSpPr>
                <a:spLocks noEditPoints="1"/>
              </p:cNvSpPr>
              <p:nvPr/>
            </p:nvSpPr>
            <p:spPr bwMode="auto">
              <a:xfrm>
                <a:off x="4379" y="4459"/>
                <a:ext cx="364" cy="361"/>
              </a:xfrm>
              <a:custGeom>
                <a:avLst/>
                <a:gdLst>
                  <a:gd name="T0" fmla="*/ 154 w 154"/>
                  <a:gd name="T1" fmla="*/ 149 h 153"/>
                  <a:gd name="T2" fmla="*/ 112 w 154"/>
                  <a:gd name="T3" fmla="*/ 43 h 153"/>
                  <a:gd name="T4" fmla="*/ 111 w 154"/>
                  <a:gd name="T5" fmla="*/ 42 h 153"/>
                  <a:gd name="T6" fmla="*/ 5 w 154"/>
                  <a:gd name="T7" fmla="*/ 0 h 153"/>
                  <a:gd name="T8" fmla="*/ 1 w 154"/>
                  <a:gd name="T9" fmla="*/ 1 h 153"/>
                  <a:gd name="T10" fmla="*/ 1 w 154"/>
                  <a:gd name="T11" fmla="*/ 4 h 153"/>
                  <a:gd name="T12" fmla="*/ 42 w 154"/>
                  <a:gd name="T13" fmla="*/ 106 h 153"/>
                  <a:gd name="T14" fmla="*/ 44 w 154"/>
                  <a:gd name="T15" fmla="*/ 107 h 153"/>
                  <a:gd name="T16" fmla="*/ 150 w 154"/>
                  <a:gd name="T17" fmla="*/ 153 h 153"/>
                  <a:gd name="T18" fmla="*/ 151 w 154"/>
                  <a:gd name="T19" fmla="*/ 153 h 153"/>
                  <a:gd name="T20" fmla="*/ 151 w 154"/>
                  <a:gd name="T21" fmla="*/ 153 h 153"/>
                  <a:gd name="T22" fmla="*/ 154 w 154"/>
                  <a:gd name="T23" fmla="*/ 150 h 153"/>
                  <a:gd name="T24" fmla="*/ 154 w 154"/>
                  <a:gd name="T25" fmla="*/ 149 h 153"/>
                  <a:gd name="T26" fmla="*/ 47 w 154"/>
                  <a:gd name="T27" fmla="*/ 102 h 153"/>
                  <a:gd name="T28" fmla="*/ 9 w 154"/>
                  <a:gd name="T29" fmla="*/ 8 h 153"/>
                  <a:gd name="T30" fmla="*/ 107 w 154"/>
                  <a:gd name="T31" fmla="*/ 47 h 153"/>
                  <a:gd name="T32" fmla="*/ 146 w 154"/>
                  <a:gd name="T33" fmla="*/ 145 h 153"/>
                  <a:gd name="T34" fmla="*/ 47 w 154"/>
                  <a:gd name="T35" fmla="*/ 102 h 153"/>
                  <a:gd name="T36" fmla="*/ 77 w 154"/>
                  <a:gd name="T37" fmla="*/ 66 h 153"/>
                  <a:gd name="T38" fmla="*/ 66 w 154"/>
                  <a:gd name="T39" fmla="*/ 77 h 153"/>
                  <a:gd name="T40" fmla="*/ 77 w 154"/>
                  <a:gd name="T41" fmla="*/ 88 h 153"/>
                  <a:gd name="T42" fmla="*/ 89 w 154"/>
                  <a:gd name="T43" fmla="*/ 77 h 153"/>
                  <a:gd name="T44" fmla="*/ 77 w 154"/>
                  <a:gd name="T45" fmla="*/ 66 h 153"/>
                  <a:gd name="T46" fmla="*/ 77 w 154"/>
                  <a:gd name="T47" fmla="*/ 82 h 153"/>
                  <a:gd name="T48" fmla="*/ 72 w 154"/>
                  <a:gd name="T49" fmla="*/ 77 h 153"/>
                  <a:gd name="T50" fmla="*/ 77 w 154"/>
                  <a:gd name="T51" fmla="*/ 72 h 153"/>
                  <a:gd name="T52" fmla="*/ 83 w 154"/>
                  <a:gd name="T53" fmla="*/ 77 h 153"/>
                  <a:gd name="T54" fmla="*/ 77 w 154"/>
                  <a:gd name="T55" fmla="*/ 8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4" h="153">
                    <a:moveTo>
                      <a:pt x="154" y="149"/>
                    </a:move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1" y="42"/>
                      <a:pt x="111" y="4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3" y="106"/>
                      <a:pt x="43" y="107"/>
                      <a:pt x="44" y="107"/>
                    </a:cubicBezTo>
                    <a:cubicBezTo>
                      <a:pt x="150" y="153"/>
                      <a:pt x="150" y="153"/>
                      <a:pt x="150" y="153"/>
                    </a:cubicBezTo>
                    <a:cubicBezTo>
                      <a:pt x="150" y="153"/>
                      <a:pt x="151" y="153"/>
                      <a:pt x="151" y="153"/>
                    </a:cubicBezTo>
                    <a:cubicBezTo>
                      <a:pt x="151" y="153"/>
                      <a:pt x="151" y="153"/>
                      <a:pt x="151" y="153"/>
                    </a:cubicBezTo>
                    <a:cubicBezTo>
                      <a:pt x="153" y="153"/>
                      <a:pt x="154" y="152"/>
                      <a:pt x="154" y="150"/>
                    </a:cubicBezTo>
                    <a:cubicBezTo>
                      <a:pt x="154" y="150"/>
                      <a:pt x="154" y="149"/>
                      <a:pt x="154" y="149"/>
                    </a:cubicBezTo>
                    <a:close/>
                    <a:moveTo>
                      <a:pt x="47" y="102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7" y="47"/>
                      <a:pt x="107" y="47"/>
                      <a:pt x="107" y="47"/>
                    </a:cubicBezTo>
                    <a:cubicBezTo>
                      <a:pt x="146" y="145"/>
                      <a:pt x="146" y="145"/>
                      <a:pt x="146" y="145"/>
                    </a:cubicBezTo>
                    <a:lnTo>
                      <a:pt x="47" y="102"/>
                    </a:lnTo>
                    <a:close/>
                    <a:moveTo>
                      <a:pt x="77" y="66"/>
                    </a:moveTo>
                    <a:cubicBezTo>
                      <a:pt x="71" y="66"/>
                      <a:pt x="66" y="71"/>
                      <a:pt x="66" y="77"/>
                    </a:cubicBezTo>
                    <a:cubicBezTo>
                      <a:pt x="66" y="83"/>
                      <a:pt x="71" y="88"/>
                      <a:pt x="77" y="88"/>
                    </a:cubicBezTo>
                    <a:cubicBezTo>
                      <a:pt x="83" y="88"/>
                      <a:pt x="89" y="83"/>
                      <a:pt x="89" y="77"/>
                    </a:cubicBezTo>
                    <a:cubicBezTo>
                      <a:pt x="89" y="71"/>
                      <a:pt x="83" y="66"/>
                      <a:pt x="77" y="66"/>
                    </a:cubicBezTo>
                    <a:close/>
                    <a:moveTo>
                      <a:pt x="77" y="82"/>
                    </a:moveTo>
                    <a:cubicBezTo>
                      <a:pt x="74" y="82"/>
                      <a:pt x="72" y="80"/>
                      <a:pt x="72" y="77"/>
                    </a:cubicBezTo>
                    <a:cubicBezTo>
                      <a:pt x="72" y="74"/>
                      <a:pt x="74" y="72"/>
                      <a:pt x="77" y="72"/>
                    </a:cubicBezTo>
                    <a:cubicBezTo>
                      <a:pt x="80" y="72"/>
                      <a:pt x="83" y="74"/>
                      <a:pt x="83" y="77"/>
                    </a:cubicBezTo>
                    <a:cubicBezTo>
                      <a:pt x="83" y="80"/>
                      <a:pt x="80" y="82"/>
                      <a:pt x="77" y="8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0" name="Freeform 64"/>
              <p:cNvSpPr>
                <a:spLocks noEditPoints="1"/>
              </p:cNvSpPr>
              <p:nvPr/>
            </p:nvSpPr>
            <p:spPr bwMode="auto">
              <a:xfrm>
                <a:off x="3608" y="4470"/>
                <a:ext cx="478" cy="338"/>
              </a:xfrm>
              <a:custGeom>
                <a:avLst/>
                <a:gdLst>
                  <a:gd name="T0" fmla="*/ 114 w 202"/>
                  <a:gd name="T1" fmla="*/ 30 h 143"/>
                  <a:gd name="T2" fmla="*/ 101 w 202"/>
                  <a:gd name="T3" fmla="*/ 17 h 143"/>
                  <a:gd name="T4" fmla="*/ 88 w 202"/>
                  <a:gd name="T5" fmla="*/ 30 h 143"/>
                  <a:gd name="T6" fmla="*/ 101 w 202"/>
                  <a:gd name="T7" fmla="*/ 44 h 143"/>
                  <a:gd name="T8" fmla="*/ 114 w 202"/>
                  <a:gd name="T9" fmla="*/ 30 h 143"/>
                  <a:gd name="T10" fmla="*/ 101 w 202"/>
                  <a:gd name="T11" fmla="*/ 38 h 143"/>
                  <a:gd name="T12" fmla="*/ 94 w 202"/>
                  <a:gd name="T13" fmla="*/ 30 h 143"/>
                  <a:gd name="T14" fmla="*/ 101 w 202"/>
                  <a:gd name="T15" fmla="*/ 23 h 143"/>
                  <a:gd name="T16" fmla="*/ 108 w 202"/>
                  <a:gd name="T17" fmla="*/ 30 h 143"/>
                  <a:gd name="T18" fmla="*/ 101 w 202"/>
                  <a:gd name="T19" fmla="*/ 38 h 143"/>
                  <a:gd name="T20" fmla="*/ 137 w 202"/>
                  <a:gd name="T21" fmla="*/ 70 h 143"/>
                  <a:gd name="T22" fmla="*/ 133 w 202"/>
                  <a:gd name="T23" fmla="*/ 73 h 143"/>
                  <a:gd name="T24" fmla="*/ 136 w 202"/>
                  <a:gd name="T25" fmla="*/ 76 h 143"/>
                  <a:gd name="T26" fmla="*/ 196 w 202"/>
                  <a:gd name="T27" fmla="*/ 106 h 143"/>
                  <a:gd name="T28" fmla="*/ 101 w 202"/>
                  <a:gd name="T29" fmla="*/ 137 h 143"/>
                  <a:gd name="T30" fmla="*/ 6 w 202"/>
                  <a:gd name="T31" fmla="*/ 106 h 143"/>
                  <a:gd name="T32" fmla="*/ 67 w 202"/>
                  <a:gd name="T33" fmla="*/ 76 h 143"/>
                  <a:gd name="T34" fmla="*/ 69 w 202"/>
                  <a:gd name="T35" fmla="*/ 73 h 143"/>
                  <a:gd name="T36" fmla="*/ 66 w 202"/>
                  <a:gd name="T37" fmla="*/ 70 h 143"/>
                  <a:gd name="T38" fmla="*/ 0 w 202"/>
                  <a:gd name="T39" fmla="*/ 106 h 143"/>
                  <a:gd name="T40" fmla="*/ 101 w 202"/>
                  <a:gd name="T41" fmla="*/ 143 h 143"/>
                  <a:gd name="T42" fmla="*/ 202 w 202"/>
                  <a:gd name="T43" fmla="*/ 106 h 143"/>
                  <a:gd name="T44" fmla="*/ 137 w 202"/>
                  <a:gd name="T45" fmla="*/ 70 h 143"/>
                  <a:gd name="T46" fmla="*/ 101 w 202"/>
                  <a:gd name="T47" fmla="*/ 106 h 143"/>
                  <a:gd name="T48" fmla="*/ 103 w 202"/>
                  <a:gd name="T49" fmla="*/ 105 h 143"/>
                  <a:gd name="T50" fmla="*/ 137 w 202"/>
                  <a:gd name="T51" fmla="*/ 38 h 143"/>
                  <a:gd name="T52" fmla="*/ 101 w 202"/>
                  <a:gd name="T53" fmla="*/ 0 h 143"/>
                  <a:gd name="T54" fmla="*/ 65 w 202"/>
                  <a:gd name="T55" fmla="*/ 38 h 143"/>
                  <a:gd name="T56" fmla="*/ 99 w 202"/>
                  <a:gd name="T57" fmla="*/ 105 h 143"/>
                  <a:gd name="T58" fmla="*/ 101 w 202"/>
                  <a:gd name="T59" fmla="*/ 106 h 143"/>
                  <a:gd name="T60" fmla="*/ 101 w 202"/>
                  <a:gd name="T61" fmla="*/ 6 h 143"/>
                  <a:gd name="T62" fmla="*/ 131 w 202"/>
                  <a:gd name="T63" fmla="*/ 38 h 143"/>
                  <a:gd name="T64" fmla="*/ 101 w 202"/>
                  <a:gd name="T65" fmla="*/ 98 h 143"/>
                  <a:gd name="T66" fmla="*/ 71 w 202"/>
                  <a:gd name="T67" fmla="*/ 38 h 143"/>
                  <a:gd name="T68" fmla="*/ 101 w 202"/>
                  <a:gd name="T69" fmla="*/ 6 h 143"/>
                  <a:gd name="T70" fmla="*/ 79 w 202"/>
                  <a:gd name="T71" fmla="*/ 98 h 143"/>
                  <a:gd name="T72" fmla="*/ 82 w 202"/>
                  <a:gd name="T73" fmla="*/ 95 h 143"/>
                  <a:gd name="T74" fmla="*/ 79 w 202"/>
                  <a:gd name="T75" fmla="*/ 93 h 143"/>
                  <a:gd name="T76" fmla="*/ 48 w 202"/>
                  <a:gd name="T77" fmla="*/ 106 h 143"/>
                  <a:gd name="T78" fmla="*/ 101 w 202"/>
                  <a:gd name="T79" fmla="*/ 120 h 143"/>
                  <a:gd name="T80" fmla="*/ 154 w 202"/>
                  <a:gd name="T81" fmla="*/ 106 h 143"/>
                  <a:gd name="T82" fmla="*/ 124 w 202"/>
                  <a:gd name="T83" fmla="*/ 93 h 143"/>
                  <a:gd name="T84" fmla="*/ 120 w 202"/>
                  <a:gd name="T85" fmla="*/ 95 h 143"/>
                  <a:gd name="T86" fmla="*/ 123 w 202"/>
                  <a:gd name="T87" fmla="*/ 99 h 143"/>
                  <a:gd name="T88" fmla="*/ 148 w 202"/>
                  <a:gd name="T89" fmla="*/ 106 h 143"/>
                  <a:gd name="T90" fmla="*/ 101 w 202"/>
                  <a:gd name="T91" fmla="*/ 114 h 143"/>
                  <a:gd name="T92" fmla="*/ 54 w 202"/>
                  <a:gd name="T93" fmla="*/ 106 h 143"/>
                  <a:gd name="T94" fmla="*/ 79 w 202"/>
                  <a:gd name="T95" fmla="*/ 9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2" h="143">
                    <a:moveTo>
                      <a:pt x="114" y="30"/>
                    </a:moveTo>
                    <a:cubicBezTo>
                      <a:pt x="114" y="23"/>
                      <a:pt x="108" y="17"/>
                      <a:pt x="101" y="17"/>
                    </a:cubicBezTo>
                    <a:cubicBezTo>
                      <a:pt x="94" y="17"/>
                      <a:pt x="88" y="23"/>
                      <a:pt x="88" y="30"/>
                    </a:cubicBezTo>
                    <a:cubicBezTo>
                      <a:pt x="88" y="38"/>
                      <a:pt x="94" y="44"/>
                      <a:pt x="101" y="44"/>
                    </a:cubicBezTo>
                    <a:cubicBezTo>
                      <a:pt x="108" y="44"/>
                      <a:pt x="114" y="38"/>
                      <a:pt x="114" y="30"/>
                    </a:cubicBezTo>
                    <a:close/>
                    <a:moveTo>
                      <a:pt x="101" y="38"/>
                    </a:moveTo>
                    <a:cubicBezTo>
                      <a:pt x="97" y="38"/>
                      <a:pt x="94" y="34"/>
                      <a:pt x="94" y="30"/>
                    </a:cubicBezTo>
                    <a:cubicBezTo>
                      <a:pt x="94" y="27"/>
                      <a:pt x="97" y="23"/>
                      <a:pt x="101" y="23"/>
                    </a:cubicBezTo>
                    <a:cubicBezTo>
                      <a:pt x="105" y="23"/>
                      <a:pt x="108" y="27"/>
                      <a:pt x="108" y="30"/>
                    </a:cubicBezTo>
                    <a:cubicBezTo>
                      <a:pt x="108" y="34"/>
                      <a:pt x="105" y="38"/>
                      <a:pt x="101" y="38"/>
                    </a:cubicBezTo>
                    <a:close/>
                    <a:moveTo>
                      <a:pt x="137" y="70"/>
                    </a:moveTo>
                    <a:cubicBezTo>
                      <a:pt x="135" y="70"/>
                      <a:pt x="133" y="71"/>
                      <a:pt x="133" y="73"/>
                    </a:cubicBezTo>
                    <a:cubicBezTo>
                      <a:pt x="133" y="75"/>
                      <a:pt x="134" y="76"/>
                      <a:pt x="136" y="76"/>
                    </a:cubicBezTo>
                    <a:cubicBezTo>
                      <a:pt x="172" y="81"/>
                      <a:pt x="196" y="93"/>
                      <a:pt x="196" y="106"/>
                    </a:cubicBezTo>
                    <a:cubicBezTo>
                      <a:pt x="196" y="121"/>
                      <a:pt x="158" y="137"/>
                      <a:pt x="101" y="137"/>
                    </a:cubicBezTo>
                    <a:cubicBezTo>
                      <a:pt x="44" y="137"/>
                      <a:pt x="6" y="121"/>
                      <a:pt x="6" y="106"/>
                    </a:cubicBezTo>
                    <a:cubicBezTo>
                      <a:pt x="6" y="93"/>
                      <a:pt x="31" y="81"/>
                      <a:pt x="67" y="76"/>
                    </a:cubicBezTo>
                    <a:cubicBezTo>
                      <a:pt x="68" y="76"/>
                      <a:pt x="69" y="75"/>
                      <a:pt x="69" y="73"/>
                    </a:cubicBezTo>
                    <a:cubicBezTo>
                      <a:pt x="69" y="71"/>
                      <a:pt x="67" y="70"/>
                      <a:pt x="66" y="70"/>
                    </a:cubicBezTo>
                    <a:cubicBezTo>
                      <a:pt x="26" y="76"/>
                      <a:pt x="0" y="90"/>
                      <a:pt x="0" y="106"/>
                    </a:cubicBezTo>
                    <a:cubicBezTo>
                      <a:pt x="0" y="127"/>
                      <a:pt x="44" y="143"/>
                      <a:pt x="101" y="143"/>
                    </a:cubicBezTo>
                    <a:cubicBezTo>
                      <a:pt x="158" y="143"/>
                      <a:pt x="202" y="127"/>
                      <a:pt x="202" y="106"/>
                    </a:cubicBezTo>
                    <a:cubicBezTo>
                      <a:pt x="202" y="90"/>
                      <a:pt x="177" y="76"/>
                      <a:pt x="137" y="70"/>
                    </a:cubicBezTo>
                    <a:close/>
                    <a:moveTo>
                      <a:pt x="101" y="106"/>
                    </a:moveTo>
                    <a:cubicBezTo>
                      <a:pt x="102" y="106"/>
                      <a:pt x="103" y="105"/>
                      <a:pt x="103" y="105"/>
                    </a:cubicBezTo>
                    <a:cubicBezTo>
                      <a:pt x="105" y="104"/>
                      <a:pt x="137" y="72"/>
                      <a:pt x="137" y="38"/>
                    </a:cubicBezTo>
                    <a:cubicBezTo>
                      <a:pt x="137" y="17"/>
                      <a:pt x="121" y="0"/>
                      <a:pt x="101" y="0"/>
                    </a:cubicBezTo>
                    <a:cubicBezTo>
                      <a:pt x="81" y="0"/>
                      <a:pt x="65" y="17"/>
                      <a:pt x="65" y="38"/>
                    </a:cubicBezTo>
                    <a:cubicBezTo>
                      <a:pt x="65" y="71"/>
                      <a:pt x="98" y="104"/>
                      <a:pt x="99" y="105"/>
                    </a:cubicBezTo>
                    <a:cubicBezTo>
                      <a:pt x="100" y="105"/>
                      <a:pt x="100" y="106"/>
                      <a:pt x="101" y="106"/>
                    </a:cubicBezTo>
                    <a:close/>
                    <a:moveTo>
                      <a:pt x="101" y="6"/>
                    </a:moveTo>
                    <a:cubicBezTo>
                      <a:pt x="118" y="6"/>
                      <a:pt x="131" y="21"/>
                      <a:pt x="131" y="38"/>
                    </a:cubicBezTo>
                    <a:cubicBezTo>
                      <a:pt x="131" y="65"/>
                      <a:pt x="108" y="91"/>
                      <a:pt x="101" y="98"/>
                    </a:cubicBezTo>
                    <a:cubicBezTo>
                      <a:pt x="94" y="91"/>
                      <a:pt x="71" y="64"/>
                      <a:pt x="71" y="38"/>
                    </a:cubicBezTo>
                    <a:cubicBezTo>
                      <a:pt x="71" y="21"/>
                      <a:pt x="85" y="6"/>
                      <a:pt x="101" y="6"/>
                    </a:cubicBezTo>
                    <a:close/>
                    <a:moveTo>
                      <a:pt x="79" y="98"/>
                    </a:moveTo>
                    <a:cubicBezTo>
                      <a:pt x="81" y="98"/>
                      <a:pt x="82" y="97"/>
                      <a:pt x="82" y="95"/>
                    </a:cubicBezTo>
                    <a:cubicBezTo>
                      <a:pt x="82" y="94"/>
                      <a:pt x="80" y="92"/>
                      <a:pt x="79" y="93"/>
                    </a:cubicBezTo>
                    <a:cubicBezTo>
                      <a:pt x="65" y="94"/>
                      <a:pt x="48" y="98"/>
                      <a:pt x="48" y="106"/>
                    </a:cubicBezTo>
                    <a:cubicBezTo>
                      <a:pt x="48" y="117"/>
                      <a:pt x="82" y="120"/>
                      <a:pt x="101" y="120"/>
                    </a:cubicBezTo>
                    <a:cubicBezTo>
                      <a:pt x="121" y="120"/>
                      <a:pt x="154" y="117"/>
                      <a:pt x="154" y="106"/>
                    </a:cubicBezTo>
                    <a:cubicBezTo>
                      <a:pt x="154" y="98"/>
                      <a:pt x="137" y="94"/>
                      <a:pt x="124" y="93"/>
                    </a:cubicBezTo>
                    <a:cubicBezTo>
                      <a:pt x="122" y="92"/>
                      <a:pt x="121" y="94"/>
                      <a:pt x="120" y="95"/>
                    </a:cubicBezTo>
                    <a:cubicBezTo>
                      <a:pt x="120" y="97"/>
                      <a:pt x="121" y="98"/>
                      <a:pt x="123" y="99"/>
                    </a:cubicBezTo>
                    <a:cubicBezTo>
                      <a:pt x="142" y="101"/>
                      <a:pt x="147" y="105"/>
                      <a:pt x="148" y="106"/>
                    </a:cubicBezTo>
                    <a:cubicBezTo>
                      <a:pt x="147" y="109"/>
                      <a:pt x="130" y="114"/>
                      <a:pt x="101" y="114"/>
                    </a:cubicBezTo>
                    <a:cubicBezTo>
                      <a:pt x="72" y="114"/>
                      <a:pt x="55" y="109"/>
                      <a:pt x="54" y="106"/>
                    </a:cubicBezTo>
                    <a:cubicBezTo>
                      <a:pt x="55" y="105"/>
                      <a:pt x="60" y="101"/>
                      <a:pt x="79" y="9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1" name="Freeform 65"/>
              <p:cNvSpPr>
                <a:spLocks noEditPoints="1"/>
              </p:cNvSpPr>
              <p:nvPr/>
            </p:nvSpPr>
            <p:spPr bwMode="auto">
              <a:xfrm>
                <a:off x="2942" y="4451"/>
                <a:ext cx="383" cy="376"/>
              </a:xfrm>
              <a:custGeom>
                <a:avLst/>
                <a:gdLst>
                  <a:gd name="T0" fmla="*/ 160 w 162"/>
                  <a:gd name="T1" fmla="*/ 21 h 159"/>
                  <a:gd name="T2" fmla="*/ 124 w 162"/>
                  <a:gd name="T3" fmla="*/ 3 h 159"/>
                  <a:gd name="T4" fmla="*/ 120 w 162"/>
                  <a:gd name="T5" fmla="*/ 1 h 159"/>
                  <a:gd name="T6" fmla="*/ 117 w 162"/>
                  <a:gd name="T7" fmla="*/ 1 h 159"/>
                  <a:gd name="T8" fmla="*/ 81 w 162"/>
                  <a:gd name="T9" fmla="*/ 19 h 159"/>
                  <a:gd name="T10" fmla="*/ 49 w 162"/>
                  <a:gd name="T11" fmla="*/ 3 h 159"/>
                  <a:gd name="T12" fmla="*/ 45 w 162"/>
                  <a:gd name="T13" fmla="*/ 1 h 159"/>
                  <a:gd name="T14" fmla="*/ 42 w 162"/>
                  <a:gd name="T15" fmla="*/ 1 h 159"/>
                  <a:gd name="T16" fmla="*/ 2 w 162"/>
                  <a:gd name="T17" fmla="*/ 21 h 159"/>
                  <a:gd name="T18" fmla="*/ 0 w 162"/>
                  <a:gd name="T19" fmla="*/ 24 h 159"/>
                  <a:gd name="T20" fmla="*/ 0 w 162"/>
                  <a:gd name="T21" fmla="*/ 156 h 159"/>
                  <a:gd name="T22" fmla="*/ 2 w 162"/>
                  <a:gd name="T23" fmla="*/ 159 h 159"/>
                  <a:gd name="T24" fmla="*/ 3 w 162"/>
                  <a:gd name="T25" fmla="*/ 159 h 159"/>
                  <a:gd name="T26" fmla="*/ 4 w 162"/>
                  <a:gd name="T27" fmla="*/ 159 h 159"/>
                  <a:gd name="T28" fmla="*/ 44 w 162"/>
                  <a:gd name="T29" fmla="*/ 139 h 159"/>
                  <a:gd name="T30" fmla="*/ 80 w 162"/>
                  <a:gd name="T31" fmla="*/ 157 h 159"/>
                  <a:gd name="T32" fmla="*/ 82 w 162"/>
                  <a:gd name="T33" fmla="*/ 157 h 159"/>
                  <a:gd name="T34" fmla="*/ 118 w 162"/>
                  <a:gd name="T35" fmla="*/ 139 h 159"/>
                  <a:gd name="T36" fmla="*/ 157 w 162"/>
                  <a:gd name="T37" fmla="*/ 159 h 159"/>
                  <a:gd name="T38" fmla="*/ 160 w 162"/>
                  <a:gd name="T39" fmla="*/ 159 h 159"/>
                  <a:gd name="T40" fmla="*/ 162 w 162"/>
                  <a:gd name="T41" fmla="*/ 156 h 159"/>
                  <a:gd name="T42" fmla="*/ 162 w 162"/>
                  <a:gd name="T43" fmla="*/ 24 h 159"/>
                  <a:gd name="T44" fmla="*/ 160 w 162"/>
                  <a:gd name="T45" fmla="*/ 21 h 159"/>
                  <a:gd name="T46" fmla="*/ 41 w 162"/>
                  <a:gd name="T47" fmla="*/ 134 h 159"/>
                  <a:gd name="T48" fmla="*/ 6 w 162"/>
                  <a:gd name="T49" fmla="*/ 151 h 159"/>
                  <a:gd name="T50" fmla="*/ 6 w 162"/>
                  <a:gd name="T51" fmla="*/ 26 h 159"/>
                  <a:gd name="T52" fmla="*/ 41 w 162"/>
                  <a:gd name="T53" fmla="*/ 8 h 159"/>
                  <a:gd name="T54" fmla="*/ 41 w 162"/>
                  <a:gd name="T55" fmla="*/ 134 h 159"/>
                  <a:gd name="T56" fmla="*/ 78 w 162"/>
                  <a:gd name="T57" fmla="*/ 150 h 159"/>
                  <a:gd name="T58" fmla="*/ 47 w 162"/>
                  <a:gd name="T59" fmla="*/ 134 h 159"/>
                  <a:gd name="T60" fmla="*/ 47 w 162"/>
                  <a:gd name="T61" fmla="*/ 8 h 159"/>
                  <a:gd name="T62" fmla="*/ 78 w 162"/>
                  <a:gd name="T63" fmla="*/ 24 h 159"/>
                  <a:gd name="T64" fmla="*/ 78 w 162"/>
                  <a:gd name="T65" fmla="*/ 150 h 159"/>
                  <a:gd name="T66" fmla="*/ 115 w 162"/>
                  <a:gd name="T67" fmla="*/ 134 h 159"/>
                  <a:gd name="T68" fmla="*/ 84 w 162"/>
                  <a:gd name="T69" fmla="*/ 150 h 159"/>
                  <a:gd name="T70" fmla="*/ 84 w 162"/>
                  <a:gd name="T71" fmla="*/ 24 h 159"/>
                  <a:gd name="T72" fmla="*/ 115 w 162"/>
                  <a:gd name="T73" fmla="*/ 8 h 159"/>
                  <a:gd name="T74" fmla="*/ 115 w 162"/>
                  <a:gd name="T75" fmla="*/ 134 h 159"/>
                  <a:gd name="T76" fmla="*/ 156 w 162"/>
                  <a:gd name="T77" fmla="*/ 151 h 159"/>
                  <a:gd name="T78" fmla="*/ 121 w 162"/>
                  <a:gd name="T79" fmla="*/ 134 h 159"/>
                  <a:gd name="T80" fmla="*/ 121 w 162"/>
                  <a:gd name="T81" fmla="*/ 8 h 159"/>
                  <a:gd name="T82" fmla="*/ 156 w 162"/>
                  <a:gd name="T83" fmla="*/ 26 h 159"/>
                  <a:gd name="T84" fmla="*/ 156 w 162"/>
                  <a:gd name="T85" fmla="*/ 15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2" h="159">
                    <a:moveTo>
                      <a:pt x="160" y="21"/>
                    </a:moveTo>
                    <a:cubicBezTo>
                      <a:pt x="124" y="3"/>
                      <a:pt x="124" y="3"/>
                      <a:pt x="124" y="3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19" y="0"/>
                      <a:pt x="118" y="0"/>
                      <a:pt x="117" y="1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4" y="0"/>
                      <a:pt x="43" y="0"/>
                      <a:pt x="42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0" y="23"/>
                      <a:pt x="0" y="24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0" y="157"/>
                      <a:pt x="1" y="158"/>
                      <a:pt x="2" y="159"/>
                    </a:cubicBezTo>
                    <a:cubicBezTo>
                      <a:pt x="2" y="159"/>
                      <a:pt x="3" y="159"/>
                      <a:pt x="3" y="159"/>
                    </a:cubicBezTo>
                    <a:cubicBezTo>
                      <a:pt x="4" y="159"/>
                      <a:pt x="4" y="159"/>
                      <a:pt x="4" y="15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80" y="157"/>
                      <a:pt x="80" y="157"/>
                      <a:pt x="80" y="157"/>
                    </a:cubicBezTo>
                    <a:cubicBezTo>
                      <a:pt x="80" y="158"/>
                      <a:pt x="81" y="158"/>
                      <a:pt x="82" y="157"/>
                    </a:cubicBezTo>
                    <a:cubicBezTo>
                      <a:pt x="118" y="139"/>
                      <a:pt x="118" y="139"/>
                      <a:pt x="118" y="139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58" y="159"/>
                      <a:pt x="159" y="159"/>
                      <a:pt x="160" y="159"/>
                    </a:cubicBezTo>
                    <a:cubicBezTo>
                      <a:pt x="161" y="158"/>
                      <a:pt x="162" y="157"/>
                      <a:pt x="162" y="156"/>
                    </a:cubicBezTo>
                    <a:cubicBezTo>
                      <a:pt x="162" y="24"/>
                      <a:pt x="162" y="24"/>
                      <a:pt x="162" y="24"/>
                    </a:cubicBezTo>
                    <a:cubicBezTo>
                      <a:pt x="162" y="23"/>
                      <a:pt x="161" y="22"/>
                      <a:pt x="160" y="21"/>
                    </a:cubicBezTo>
                    <a:close/>
                    <a:moveTo>
                      <a:pt x="41" y="134"/>
                    </a:moveTo>
                    <a:cubicBezTo>
                      <a:pt x="6" y="151"/>
                      <a:pt x="6" y="151"/>
                      <a:pt x="6" y="151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1" y="8"/>
                      <a:pt x="41" y="8"/>
                      <a:pt x="41" y="8"/>
                    </a:cubicBezTo>
                    <a:lnTo>
                      <a:pt x="41" y="134"/>
                    </a:lnTo>
                    <a:close/>
                    <a:moveTo>
                      <a:pt x="78" y="150"/>
                    </a:moveTo>
                    <a:cubicBezTo>
                      <a:pt x="47" y="134"/>
                      <a:pt x="47" y="134"/>
                      <a:pt x="47" y="134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78" y="24"/>
                      <a:pt x="78" y="24"/>
                      <a:pt x="78" y="24"/>
                    </a:cubicBezTo>
                    <a:lnTo>
                      <a:pt x="78" y="150"/>
                    </a:lnTo>
                    <a:close/>
                    <a:moveTo>
                      <a:pt x="115" y="134"/>
                    </a:moveTo>
                    <a:cubicBezTo>
                      <a:pt x="84" y="150"/>
                      <a:pt x="84" y="150"/>
                      <a:pt x="84" y="150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115" y="8"/>
                      <a:pt x="115" y="8"/>
                      <a:pt x="115" y="8"/>
                    </a:cubicBezTo>
                    <a:lnTo>
                      <a:pt x="115" y="134"/>
                    </a:lnTo>
                    <a:close/>
                    <a:moveTo>
                      <a:pt x="156" y="151"/>
                    </a:moveTo>
                    <a:cubicBezTo>
                      <a:pt x="121" y="134"/>
                      <a:pt x="121" y="134"/>
                      <a:pt x="121" y="134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56" y="26"/>
                      <a:pt x="156" y="26"/>
                      <a:pt x="156" y="26"/>
                    </a:cubicBezTo>
                    <a:lnTo>
                      <a:pt x="156" y="151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2" name="Freeform 66"/>
              <p:cNvSpPr>
                <a:spLocks noEditPoints="1"/>
              </p:cNvSpPr>
              <p:nvPr/>
            </p:nvSpPr>
            <p:spPr bwMode="auto">
              <a:xfrm>
                <a:off x="2219" y="4442"/>
                <a:ext cx="401" cy="395"/>
              </a:xfrm>
              <a:custGeom>
                <a:avLst/>
                <a:gdLst>
                  <a:gd name="T0" fmla="*/ 85 w 170"/>
                  <a:gd name="T1" fmla="*/ 20 h 167"/>
                  <a:gd name="T2" fmla="*/ 85 w 170"/>
                  <a:gd name="T3" fmla="*/ 57 h 167"/>
                  <a:gd name="T4" fmla="*/ 72 w 170"/>
                  <a:gd name="T5" fmla="*/ 39 h 167"/>
                  <a:gd name="T6" fmla="*/ 97 w 170"/>
                  <a:gd name="T7" fmla="*/ 39 h 167"/>
                  <a:gd name="T8" fmla="*/ 72 w 170"/>
                  <a:gd name="T9" fmla="*/ 39 h 167"/>
                  <a:gd name="T10" fmla="*/ 155 w 170"/>
                  <a:gd name="T11" fmla="*/ 36 h 167"/>
                  <a:gd name="T12" fmla="*/ 135 w 170"/>
                  <a:gd name="T13" fmla="*/ 33 h 167"/>
                  <a:gd name="T14" fmla="*/ 151 w 170"/>
                  <a:gd name="T15" fmla="*/ 41 h 167"/>
                  <a:gd name="T16" fmla="*/ 129 w 170"/>
                  <a:gd name="T17" fmla="*/ 149 h 167"/>
                  <a:gd name="T18" fmla="*/ 122 w 170"/>
                  <a:gd name="T19" fmla="*/ 81 h 167"/>
                  <a:gd name="T20" fmla="*/ 123 w 170"/>
                  <a:gd name="T21" fmla="*/ 149 h 167"/>
                  <a:gd name="T22" fmla="*/ 85 w 170"/>
                  <a:gd name="T23" fmla="*/ 128 h 167"/>
                  <a:gd name="T24" fmla="*/ 79 w 170"/>
                  <a:gd name="T25" fmla="*/ 128 h 167"/>
                  <a:gd name="T26" fmla="*/ 45 w 170"/>
                  <a:gd name="T27" fmla="*/ 148 h 167"/>
                  <a:gd name="T28" fmla="*/ 45 w 170"/>
                  <a:gd name="T29" fmla="*/ 84 h 167"/>
                  <a:gd name="T30" fmla="*/ 39 w 170"/>
                  <a:gd name="T31" fmla="*/ 149 h 167"/>
                  <a:gd name="T32" fmla="*/ 19 w 170"/>
                  <a:gd name="T33" fmla="*/ 41 h 167"/>
                  <a:gd name="T34" fmla="*/ 34 w 170"/>
                  <a:gd name="T35" fmla="*/ 33 h 167"/>
                  <a:gd name="T36" fmla="*/ 15 w 170"/>
                  <a:gd name="T37" fmla="*/ 36 h 167"/>
                  <a:gd name="T38" fmla="*/ 0 w 170"/>
                  <a:gd name="T39" fmla="*/ 161 h 167"/>
                  <a:gd name="T40" fmla="*/ 4 w 170"/>
                  <a:gd name="T41" fmla="*/ 165 h 167"/>
                  <a:gd name="T42" fmla="*/ 41 w 170"/>
                  <a:gd name="T43" fmla="*/ 157 h 167"/>
                  <a:gd name="T44" fmla="*/ 44 w 170"/>
                  <a:gd name="T45" fmla="*/ 154 h 167"/>
                  <a:gd name="T46" fmla="*/ 79 w 170"/>
                  <a:gd name="T47" fmla="*/ 164 h 167"/>
                  <a:gd name="T48" fmla="*/ 85 w 170"/>
                  <a:gd name="T49" fmla="*/ 165 h 167"/>
                  <a:gd name="T50" fmla="*/ 124 w 170"/>
                  <a:gd name="T51" fmla="*/ 154 h 167"/>
                  <a:gd name="T52" fmla="*/ 126 w 170"/>
                  <a:gd name="T53" fmla="*/ 155 h 167"/>
                  <a:gd name="T54" fmla="*/ 166 w 170"/>
                  <a:gd name="T55" fmla="*/ 165 h 167"/>
                  <a:gd name="T56" fmla="*/ 169 w 170"/>
                  <a:gd name="T57" fmla="*/ 164 h 167"/>
                  <a:gd name="T58" fmla="*/ 157 w 170"/>
                  <a:gd name="T59" fmla="*/ 38 h 167"/>
                  <a:gd name="T60" fmla="*/ 129 w 170"/>
                  <a:gd name="T61" fmla="*/ 44 h 167"/>
                  <a:gd name="T62" fmla="*/ 41 w 170"/>
                  <a:gd name="T63" fmla="*/ 44 h 167"/>
                  <a:gd name="T64" fmla="*/ 85 w 170"/>
                  <a:gd name="T65" fmla="*/ 6 h 167"/>
                  <a:gd name="T66" fmla="*/ 85 w 170"/>
                  <a:gd name="T67" fmla="*/ 105 h 167"/>
                  <a:gd name="T68" fmla="*/ 85 w 170"/>
                  <a:gd name="T69" fmla="*/ 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0" h="167">
                    <a:moveTo>
                      <a:pt x="103" y="39"/>
                    </a:moveTo>
                    <a:cubicBezTo>
                      <a:pt x="103" y="28"/>
                      <a:pt x="95" y="20"/>
                      <a:pt x="85" y="20"/>
                    </a:cubicBezTo>
                    <a:cubicBezTo>
                      <a:pt x="75" y="20"/>
                      <a:pt x="66" y="28"/>
                      <a:pt x="66" y="39"/>
                    </a:cubicBezTo>
                    <a:cubicBezTo>
                      <a:pt x="66" y="49"/>
                      <a:pt x="75" y="57"/>
                      <a:pt x="85" y="57"/>
                    </a:cubicBezTo>
                    <a:cubicBezTo>
                      <a:pt x="95" y="57"/>
                      <a:pt x="103" y="49"/>
                      <a:pt x="103" y="39"/>
                    </a:cubicBezTo>
                    <a:close/>
                    <a:moveTo>
                      <a:pt x="72" y="39"/>
                    </a:moveTo>
                    <a:cubicBezTo>
                      <a:pt x="72" y="32"/>
                      <a:pt x="78" y="26"/>
                      <a:pt x="85" y="26"/>
                    </a:cubicBezTo>
                    <a:cubicBezTo>
                      <a:pt x="92" y="26"/>
                      <a:pt x="97" y="32"/>
                      <a:pt x="97" y="39"/>
                    </a:cubicBezTo>
                    <a:cubicBezTo>
                      <a:pt x="97" y="45"/>
                      <a:pt x="92" y="51"/>
                      <a:pt x="85" y="51"/>
                    </a:cubicBezTo>
                    <a:cubicBezTo>
                      <a:pt x="78" y="51"/>
                      <a:pt x="72" y="45"/>
                      <a:pt x="72" y="39"/>
                    </a:cubicBezTo>
                    <a:close/>
                    <a:moveTo>
                      <a:pt x="157" y="38"/>
                    </a:moveTo>
                    <a:cubicBezTo>
                      <a:pt x="157" y="37"/>
                      <a:pt x="156" y="36"/>
                      <a:pt x="155" y="36"/>
                    </a:cubicBezTo>
                    <a:cubicBezTo>
                      <a:pt x="139" y="31"/>
                      <a:pt x="139" y="31"/>
                      <a:pt x="139" y="31"/>
                    </a:cubicBezTo>
                    <a:cubicBezTo>
                      <a:pt x="137" y="30"/>
                      <a:pt x="135" y="31"/>
                      <a:pt x="135" y="33"/>
                    </a:cubicBezTo>
                    <a:cubicBezTo>
                      <a:pt x="134" y="34"/>
                      <a:pt x="135" y="36"/>
                      <a:pt x="137" y="37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63" y="158"/>
                      <a:pt x="163" y="158"/>
                      <a:pt x="163" y="158"/>
                    </a:cubicBezTo>
                    <a:cubicBezTo>
                      <a:pt x="129" y="149"/>
                      <a:pt x="129" y="149"/>
                      <a:pt x="129" y="149"/>
                    </a:cubicBezTo>
                    <a:cubicBezTo>
                      <a:pt x="125" y="84"/>
                      <a:pt x="125" y="84"/>
                      <a:pt x="125" y="84"/>
                    </a:cubicBezTo>
                    <a:cubicBezTo>
                      <a:pt x="125" y="82"/>
                      <a:pt x="124" y="81"/>
                      <a:pt x="122" y="81"/>
                    </a:cubicBezTo>
                    <a:cubicBezTo>
                      <a:pt x="121" y="81"/>
                      <a:pt x="119" y="83"/>
                      <a:pt x="119" y="84"/>
                    </a:cubicBezTo>
                    <a:cubicBezTo>
                      <a:pt x="123" y="149"/>
                      <a:pt x="123" y="149"/>
                      <a:pt x="123" y="149"/>
                    </a:cubicBezTo>
                    <a:cubicBezTo>
                      <a:pt x="85" y="158"/>
                      <a:pt x="85" y="158"/>
                      <a:pt x="85" y="158"/>
                    </a:cubicBezTo>
                    <a:cubicBezTo>
                      <a:pt x="85" y="128"/>
                      <a:pt x="85" y="128"/>
                      <a:pt x="85" y="128"/>
                    </a:cubicBezTo>
                    <a:cubicBezTo>
                      <a:pt x="85" y="126"/>
                      <a:pt x="84" y="125"/>
                      <a:pt x="82" y="125"/>
                    </a:cubicBezTo>
                    <a:cubicBezTo>
                      <a:pt x="81" y="125"/>
                      <a:pt x="79" y="126"/>
                      <a:pt x="79" y="128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45" y="148"/>
                      <a:pt x="45" y="148"/>
                      <a:pt x="45" y="148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6"/>
                      <a:pt x="47" y="84"/>
                      <a:pt x="45" y="84"/>
                    </a:cubicBezTo>
                    <a:cubicBezTo>
                      <a:pt x="43" y="84"/>
                      <a:pt x="42" y="85"/>
                      <a:pt x="42" y="87"/>
                    </a:cubicBezTo>
                    <a:cubicBezTo>
                      <a:pt x="39" y="149"/>
                      <a:pt x="39" y="149"/>
                      <a:pt x="39" y="149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4" y="36"/>
                      <a:pt x="35" y="35"/>
                      <a:pt x="34" y="33"/>
                    </a:cubicBezTo>
                    <a:cubicBezTo>
                      <a:pt x="34" y="31"/>
                      <a:pt x="32" y="30"/>
                      <a:pt x="31" y="31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6"/>
                      <a:pt x="13" y="37"/>
                      <a:pt x="13" y="38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2"/>
                      <a:pt x="0" y="163"/>
                      <a:pt x="1" y="164"/>
                    </a:cubicBezTo>
                    <a:cubicBezTo>
                      <a:pt x="2" y="165"/>
                      <a:pt x="3" y="165"/>
                      <a:pt x="4" y="165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39" y="156"/>
                      <a:pt x="40" y="157"/>
                      <a:pt x="41" y="157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3" y="157"/>
                      <a:pt x="44" y="156"/>
                      <a:pt x="44" y="154"/>
                    </a:cubicBezTo>
                    <a:cubicBezTo>
                      <a:pt x="79" y="163"/>
                      <a:pt x="79" y="163"/>
                      <a:pt x="79" y="163"/>
                    </a:cubicBezTo>
                    <a:cubicBezTo>
                      <a:pt x="79" y="164"/>
                      <a:pt x="79" y="164"/>
                      <a:pt x="79" y="164"/>
                    </a:cubicBezTo>
                    <a:cubicBezTo>
                      <a:pt x="79" y="166"/>
                      <a:pt x="81" y="167"/>
                      <a:pt x="82" y="167"/>
                    </a:cubicBezTo>
                    <a:cubicBezTo>
                      <a:pt x="84" y="167"/>
                      <a:pt x="85" y="166"/>
                      <a:pt x="85" y="165"/>
                    </a:cubicBezTo>
                    <a:cubicBezTo>
                      <a:pt x="85" y="165"/>
                      <a:pt x="85" y="165"/>
                      <a:pt x="85" y="16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5" y="155"/>
                      <a:pt x="125" y="155"/>
                      <a:pt x="126" y="155"/>
                    </a:cubicBezTo>
                    <a:cubicBezTo>
                      <a:pt x="126" y="155"/>
                      <a:pt x="126" y="155"/>
                      <a:pt x="126" y="155"/>
                    </a:cubicBezTo>
                    <a:cubicBezTo>
                      <a:pt x="126" y="155"/>
                      <a:pt x="127" y="155"/>
                      <a:pt x="127" y="154"/>
                    </a:cubicBezTo>
                    <a:cubicBezTo>
                      <a:pt x="166" y="165"/>
                      <a:pt x="166" y="165"/>
                      <a:pt x="166" y="165"/>
                    </a:cubicBezTo>
                    <a:cubicBezTo>
                      <a:pt x="166" y="165"/>
                      <a:pt x="166" y="165"/>
                      <a:pt x="167" y="165"/>
                    </a:cubicBezTo>
                    <a:cubicBezTo>
                      <a:pt x="167" y="165"/>
                      <a:pt x="168" y="164"/>
                      <a:pt x="169" y="164"/>
                    </a:cubicBezTo>
                    <a:cubicBezTo>
                      <a:pt x="169" y="163"/>
                      <a:pt x="170" y="162"/>
                      <a:pt x="170" y="161"/>
                    </a:cubicBezTo>
                    <a:lnTo>
                      <a:pt x="157" y="38"/>
                    </a:lnTo>
                    <a:close/>
                    <a:moveTo>
                      <a:pt x="85" y="112"/>
                    </a:moveTo>
                    <a:cubicBezTo>
                      <a:pt x="93" y="112"/>
                      <a:pt x="129" y="66"/>
                      <a:pt x="129" y="44"/>
                    </a:cubicBezTo>
                    <a:cubicBezTo>
                      <a:pt x="129" y="20"/>
                      <a:pt x="109" y="0"/>
                      <a:pt x="85" y="0"/>
                    </a:cubicBezTo>
                    <a:cubicBezTo>
                      <a:pt x="60" y="0"/>
                      <a:pt x="41" y="20"/>
                      <a:pt x="41" y="44"/>
                    </a:cubicBezTo>
                    <a:cubicBezTo>
                      <a:pt x="41" y="66"/>
                      <a:pt x="77" y="112"/>
                      <a:pt x="85" y="112"/>
                    </a:cubicBezTo>
                    <a:close/>
                    <a:moveTo>
                      <a:pt x="85" y="6"/>
                    </a:moveTo>
                    <a:cubicBezTo>
                      <a:pt x="106" y="6"/>
                      <a:pt x="123" y="23"/>
                      <a:pt x="123" y="44"/>
                    </a:cubicBezTo>
                    <a:cubicBezTo>
                      <a:pt x="123" y="64"/>
                      <a:pt x="92" y="101"/>
                      <a:pt x="85" y="105"/>
                    </a:cubicBezTo>
                    <a:cubicBezTo>
                      <a:pt x="78" y="101"/>
                      <a:pt x="47" y="64"/>
                      <a:pt x="47" y="44"/>
                    </a:cubicBezTo>
                    <a:cubicBezTo>
                      <a:pt x="47" y="23"/>
                      <a:pt x="64" y="6"/>
                      <a:pt x="85" y="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3" name="Freeform 67"/>
              <p:cNvSpPr>
                <a:spLocks noEditPoints="1"/>
              </p:cNvSpPr>
              <p:nvPr/>
            </p:nvSpPr>
            <p:spPr bwMode="auto">
              <a:xfrm>
                <a:off x="1552" y="4411"/>
                <a:ext cx="305" cy="456"/>
              </a:xfrm>
              <a:custGeom>
                <a:avLst/>
                <a:gdLst>
                  <a:gd name="T0" fmla="*/ 65 w 129"/>
                  <a:gd name="T1" fmla="*/ 0 h 193"/>
                  <a:gd name="T2" fmla="*/ 0 w 129"/>
                  <a:gd name="T3" fmla="*/ 70 h 193"/>
                  <a:gd name="T4" fmla="*/ 62 w 129"/>
                  <a:gd name="T5" fmla="*/ 192 h 193"/>
                  <a:gd name="T6" fmla="*/ 65 w 129"/>
                  <a:gd name="T7" fmla="*/ 193 h 193"/>
                  <a:gd name="T8" fmla="*/ 67 w 129"/>
                  <a:gd name="T9" fmla="*/ 192 h 193"/>
                  <a:gd name="T10" fmla="*/ 129 w 129"/>
                  <a:gd name="T11" fmla="*/ 70 h 193"/>
                  <a:gd name="T12" fmla="*/ 65 w 129"/>
                  <a:gd name="T13" fmla="*/ 0 h 193"/>
                  <a:gd name="T14" fmla="*/ 65 w 129"/>
                  <a:gd name="T15" fmla="*/ 186 h 193"/>
                  <a:gd name="T16" fmla="*/ 6 w 129"/>
                  <a:gd name="T17" fmla="*/ 70 h 193"/>
                  <a:gd name="T18" fmla="*/ 65 w 129"/>
                  <a:gd name="T19" fmla="*/ 6 h 193"/>
                  <a:gd name="T20" fmla="*/ 123 w 129"/>
                  <a:gd name="T21" fmla="*/ 70 h 193"/>
                  <a:gd name="T22" fmla="*/ 65 w 129"/>
                  <a:gd name="T23" fmla="*/ 186 h 193"/>
                  <a:gd name="T24" fmla="*/ 65 w 129"/>
                  <a:gd name="T25" fmla="*/ 23 h 193"/>
                  <a:gd name="T26" fmla="*/ 22 w 129"/>
                  <a:gd name="T27" fmla="*/ 66 h 193"/>
                  <a:gd name="T28" fmla="*/ 65 w 129"/>
                  <a:gd name="T29" fmla="*/ 109 h 193"/>
                  <a:gd name="T30" fmla="*/ 107 w 129"/>
                  <a:gd name="T31" fmla="*/ 66 h 193"/>
                  <a:gd name="T32" fmla="*/ 65 w 129"/>
                  <a:gd name="T33" fmla="*/ 23 h 193"/>
                  <a:gd name="T34" fmla="*/ 65 w 129"/>
                  <a:gd name="T35" fmla="*/ 103 h 193"/>
                  <a:gd name="T36" fmla="*/ 28 w 129"/>
                  <a:gd name="T37" fmla="*/ 66 h 193"/>
                  <a:gd name="T38" fmla="*/ 65 w 129"/>
                  <a:gd name="T39" fmla="*/ 29 h 193"/>
                  <a:gd name="T40" fmla="*/ 101 w 129"/>
                  <a:gd name="T41" fmla="*/ 66 h 193"/>
                  <a:gd name="T42" fmla="*/ 65 w 129"/>
                  <a:gd name="T43" fmla="*/ 10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9" h="193">
                    <a:moveTo>
                      <a:pt x="65" y="0"/>
                    </a:moveTo>
                    <a:cubicBezTo>
                      <a:pt x="29" y="0"/>
                      <a:pt x="0" y="31"/>
                      <a:pt x="0" y="70"/>
                    </a:cubicBezTo>
                    <a:cubicBezTo>
                      <a:pt x="0" y="130"/>
                      <a:pt x="60" y="190"/>
                      <a:pt x="62" y="192"/>
                    </a:cubicBezTo>
                    <a:cubicBezTo>
                      <a:pt x="63" y="193"/>
                      <a:pt x="64" y="193"/>
                      <a:pt x="65" y="193"/>
                    </a:cubicBezTo>
                    <a:cubicBezTo>
                      <a:pt x="65" y="193"/>
                      <a:pt x="66" y="193"/>
                      <a:pt x="67" y="192"/>
                    </a:cubicBezTo>
                    <a:cubicBezTo>
                      <a:pt x="69" y="190"/>
                      <a:pt x="129" y="131"/>
                      <a:pt x="129" y="70"/>
                    </a:cubicBezTo>
                    <a:cubicBezTo>
                      <a:pt x="129" y="31"/>
                      <a:pt x="100" y="0"/>
                      <a:pt x="65" y="0"/>
                    </a:cubicBezTo>
                    <a:close/>
                    <a:moveTo>
                      <a:pt x="65" y="186"/>
                    </a:moveTo>
                    <a:cubicBezTo>
                      <a:pt x="54" y="175"/>
                      <a:pt x="6" y="122"/>
                      <a:pt x="6" y="70"/>
                    </a:cubicBezTo>
                    <a:cubicBezTo>
                      <a:pt x="6" y="35"/>
                      <a:pt x="32" y="6"/>
                      <a:pt x="65" y="6"/>
                    </a:cubicBezTo>
                    <a:cubicBezTo>
                      <a:pt x="97" y="6"/>
                      <a:pt x="123" y="35"/>
                      <a:pt x="123" y="70"/>
                    </a:cubicBezTo>
                    <a:cubicBezTo>
                      <a:pt x="123" y="122"/>
                      <a:pt x="75" y="175"/>
                      <a:pt x="65" y="186"/>
                    </a:cubicBezTo>
                    <a:close/>
                    <a:moveTo>
                      <a:pt x="65" y="23"/>
                    </a:moveTo>
                    <a:cubicBezTo>
                      <a:pt x="41" y="23"/>
                      <a:pt x="22" y="43"/>
                      <a:pt x="22" y="66"/>
                    </a:cubicBezTo>
                    <a:cubicBezTo>
                      <a:pt x="22" y="90"/>
                      <a:pt x="41" y="109"/>
                      <a:pt x="65" y="109"/>
                    </a:cubicBezTo>
                    <a:cubicBezTo>
                      <a:pt x="88" y="109"/>
                      <a:pt x="107" y="90"/>
                      <a:pt x="107" y="66"/>
                    </a:cubicBezTo>
                    <a:cubicBezTo>
                      <a:pt x="107" y="43"/>
                      <a:pt x="88" y="23"/>
                      <a:pt x="65" y="23"/>
                    </a:cubicBezTo>
                    <a:close/>
                    <a:moveTo>
                      <a:pt x="65" y="103"/>
                    </a:moveTo>
                    <a:cubicBezTo>
                      <a:pt x="44" y="103"/>
                      <a:pt x="28" y="86"/>
                      <a:pt x="28" y="66"/>
                    </a:cubicBezTo>
                    <a:cubicBezTo>
                      <a:pt x="28" y="46"/>
                      <a:pt x="44" y="29"/>
                      <a:pt x="65" y="29"/>
                    </a:cubicBezTo>
                    <a:cubicBezTo>
                      <a:pt x="85" y="29"/>
                      <a:pt x="101" y="46"/>
                      <a:pt x="101" y="66"/>
                    </a:cubicBezTo>
                    <a:cubicBezTo>
                      <a:pt x="101" y="86"/>
                      <a:pt x="85" y="103"/>
                      <a:pt x="65" y="10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4" name="Freeform 68"/>
              <p:cNvSpPr>
                <a:spLocks noEditPoints="1"/>
              </p:cNvSpPr>
              <p:nvPr/>
            </p:nvSpPr>
            <p:spPr bwMode="auto">
              <a:xfrm>
                <a:off x="838" y="4411"/>
                <a:ext cx="305" cy="456"/>
              </a:xfrm>
              <a:custGeom>
                <a:avLst/>
                <a:gdLst>
                  <a:gd name="T0" fmla="*/ 64 w 129"/>
                  <a:gd name="T1" fmla="*/ 33 h 193"/>
                  <a:gd name="T2" fmla="*/ 42 w 129"/>
                  <a:gd name="T3" fmla="*/ 55 h 193"/>
                  <a:gd name="T4" fmla="*/ 64 w 129"/>
                  <a:gd name="T5" fmla="*/ 77 h 193"/>
                  <a:gd name="T6" fmla="*/ 86 w 129"/>
                  <a:gd name="T7" fmla="*/ 55 h 193"/>
                  <a:gd name="T8" fmla="*/ 64 w 129"/>
                  <a:gd name="T9" fmla="*/ 33 h 193"/>
                  <a:gd name="T10" fmla="*/ 64 w 129"/>
                  <a:gd name="T11" fmla="*/ 71 h 193"/>
                  <a:gd name="T12" fmla="*/ 48 w 129"/>
                  <a:gd name="T13" fmla="*/ 55 h 193"/>
                  <a:gd name="T14" fmla="*/ 64 w 129"/>
                  <a:gd name="T15" fmla="*/ 39 h 193"/>
                  <a:gd name="T16" fmla="*/ 80 w 129"/>
                  <a:gd name="T17" fmla="*/ 55 h 193"/>
                  <a:gd name="T18" fmla="*/ 64 w 129"/>
                  <a:gd name="T19" fmla="*/ 71 h 193"/>
                  <a:gd name="T20" fmla="*/ 64 w 129"/>
                  <a:gd name="T21" fmla="*/ 0 h 193"/>
                  <a:gd name="T22" fmla="*/ 0 w 129"/>
                  <a:gd name="T23" fmla="*/ 70 h 193"/>
                  <a:gd name="T24" fmla="*/ 62 w 129"/>
                  <a:gd name="T25" fmla="*/ 192 h 193"/>
                  <a:gd name="T26" fmla="*/ 64 w 129"/>
                  <a:gd name="T27" fmla="*/ 193 h 193"/>
                  <a:gd name="T28" fmla="*/ 66 w 129"/>
                  <a:gd name="T29" fmla="*/ 192 h 193"/>
                  <a:gd name="T30" fmla="*/ 129 w 129"/>
                  <a:gd name="T31" fmla="*/ 70 h 193"/>
                  <a:gd name="T32" fmla="*/ 64 w 129"/>
                  <a:gd name="T33" fmla="*/ 0 h 193"/>
                  <a:gd name="T34" fmla="*/ 64 w 129"/>
                  <a:gd name="T35" fmla="*/ 186 h 193"/>
                  <a:gd name="T36" fmla="*/ 6 w 129"/>
                  <a:gd name="T37" fmla="*/ 70 h 193"/>
                  <a:gd name="T38" fmla="*/ 64 w 129"/>
                  <a:gd name="T39" fmla="*/ 6 h 193"/>
                  <a:gd name="T40" fmla="*/ 123 w 129"/>
                  <a:gd name="T41" fmla="*/ 70 h 193"/>
                  <a:gd name="T42" fmla="*/ 64 w 129"/>
                  <a:gd name="T43" fmla="*/ 18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9" h="193">
                    <a:moveTo>
                      <a:pt x="64" y="33"/>
                    </a:moveTo>
                    <a:cubicBezTo>
                      <a:pt x="52" y="33"/>
                      <a:pt x="42" y="42"/>
                      <a:pt x="42" y="55"/>
                    </a:cubicBezTo>
                    <a:cubicBezTo>
                      <a:pt x="42" y="67"/>
                      <a:pt x="52" y="77"/>
                      <a:pt x="64" y="77"/>
                    </a:cubicBezTo>
                    <a:cubicBezTo>
                      <a:pt x="76" y="77"/>
                      <a:pt x="86" y="67"/>
                      <a:pt x="86" y="55"/>
                    </a:cubicBezTo>
                    <a:cubicBezTo>
                      <a:pt x="86" y="42"/>
                      <a:pt x="76" y="33"/>
                      <a:pt x="64" y="33"/>
                    </a:cubicBezTo>
                    <a:close/>
                    <a:moveTo>
                      <a:pt x="64" y="71"/>
                    </a:moveTo>
                    <a:cubicBezTo>
                      <a:pt x="55" y="71"/>
                      <a:pt x="48" y="64"/>
                      <a:pt x="48" y="55"/>
                    </a:cubicBezTo>
                    <a:cubicBezTo>
                      <a:pt x="48" y="46"/>
                      <a:pt x="55" y="39"/>
                      <a:pt x="64" y="39"/>
                    </a:cubicBezTo>
                    <a:cubicBezTo>
                      <a:pt x="73" y="39"/>
                      <a:pt x="80" y="46"/>
                      <a:pt x="80" y="55"/>
                    </a:cubicBezTo>
                    <a:cubicBezTo>
                      <a:pt x="80" y="64"/>
                      <a:pt x="73" y="71"/>
                      <a:pt x="64" y="71"/>
                    </a:cubicBezTo>
                    <a:close/>
                    <a:moveTo>
                      <a:pt x="64" y="0"/>
                    </a:moveTo>
                    <a:cubicBezTo>
                      <a:pt x="29" y="0"/>
                      <a:pt x="0" y="31"/>
                      <a:pt x="0" y="70"/>
                    </a:cubicBezTo>
                    <a:cubicBezTo>
                      <a:pt x="0" y="130"/>
                      <a:pt x="60" y="190"/>
                      <a:pt x="62" y="192"/>
                    </a:cubicBezTo>
                    <a:cubicBezTo>
                      <a:pt x="63" y="193"/>
                      <a:pt x="64" y="193"/>
                      <a:pt x="64" y="193"/>
                    </a:cubicBezTo>
                    <a:cubicBezTo>
                      <a:pt x="65" y="193"/>
                      <a:pt x="66" y="193"/>
                      <a:pt x="66" y="192"/>
                    </a:cubicBezTo>
                    <a:cubicBezTo>
                      <a:pt x="69" y="190"/>
                      <a:pt x="129" y="131"/>
                      <a:pt x="129" y="70"/>
                    </a:cubicBezTo>
                    <a:cubicBezTo>
                      <a:pt x="129" y="31"/>
                      <a:pt x="100" y="0"/>
                      <a:pt x="64" y="0"/>
                    </a:cubicBezTo>
                    <a:close/>
                    <a:moveTo>
                      <a:pt x="64" y="186"/>
                    </a:moveTo>
                    <a:cubicBezTo>
                      <a:pt x="54" y="175"/>
                      <a:pt x="6" y="122"/>
                      <a:pt x="6" y="70"/>
                    </a:cubicBezTo>
                    <a:cubicBezTo>
                      <a:pt x="6" y="35"/>
                      <a:pt x="32" y="6"/>
                      <a:pt x="64" y="6"/>
                    </a:cubicBezTo>
                    <a:cubicBezTo>
                      <a:pt x="97" y="6"/>
                      <a:pt x="123" y="35"/>
                      <a:pt x="123" y="70"/>
                    </a:cubicBezTo>
                    <a:cubicBezTo>
                      <a:pt x="123" y="122"/>
                      <a:pt x="75" y="175"/>
                      <a:pt x="64" y="18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5" name="Freeform 69"/>
              <p:cNvSpPr>
                <a:spLocks noEditPoints="1"/>
              </p:cNvSpPr>
              <p:nvPr/>
            </p:nvSpPr>
            <p:spPr bwMode="auto">
              <a:xfrm>
                <a:off x="155" y="4430"/>
                <a:ext cx="241" cy="418"/>
              </a:xfrm>
              <a:custGeom>
                <a:avLst/>
                <a:gdLst>
                  <a:gd name="T0" fmla="*/ 87 w 102"/>
                  <a:gd name="T1" fmla="*/ 81 h 177"/>
                  <a:gd name="T2" fmla="*/ 76 w 102"/>
                  <a:gd name="T3" fmla="*/ 24 h 177"/>
                  <a:gd name="T4" fmla="*/ 82 w 102"/>
                  <a:gd name="T5" fmla="*/ 24 h 177"/>
                  <a:gd name="T6" fmla="*/ 94 w 102"/>
                  <a:gd name="T7" fmla="*/ 12 h 177"/>
                  <a:gd name="T8" fmla="*/ 82 w 102"/>
                  <a:gd name="T9" fmla="*/ 0 h 177"/>
                  <a:gd name="T10" fmla="*/ 20 w 102"/>
                  <a:gd name="T11" fmla="*/ 0 h 177"/>
                  <a:gd name="T12" fmla="*/ 11 w 102"/>
                  <a:gd name="T13" fmla="*/ 4 h 177"/>
                  <a:gd name="T14" fmla="*/ 8 w 102"/>
                  <a:gd name="T15" fmla="*/ 12 h 177"/>
                  <a:gd name="T16" fmla="*/ 20 w 102"/>
                  <a:gd name="T17" fmla="*/ 24 h 177"/>
                  <a:gd name="T18" fmla="*/ 26 w 102"/>
                  <a:gd name="T19" fmla="*/ 24 h 177"/>
                  <a:gd name="T20" fmla="*/ 15 w 102"/>
                  <a:gd name="T21" fmla="*/ 81 h 177"/>
                  <a:gd name="T22" fmla="*/ 11 w 102"/>
                  <a:gd name="T23" fmla="*/ 119 h 177"/>
                  <a:gd name="T24" fmla="*/ 14 w 102"/>
                  <a:gd name="T25" fmla="*/ 121 h 177"/>
                  <a:gd name="T26" fmla="*/ 47 w 102"/>
                  <a:gd name="T27" fmla="*/ 121 h 177"/>
                  <a:gd name="T28" fmla="*/ 47 w 102"/>
                  <a:gd name="T29" fmla="*/ 174 h 177"/>
                  <a:gd name="T30" fmla="*/ 50 w 102"/>
                  <a:gd name="T31" fmla="*/ 177 h 177"/>
                  <a:gd name="T32" fmla="*/ 53 w 102"/>
                  <a:gd name="T33" fmla="*/ 174 h 177"/>
                  <a:gd name="T34" fmla="*/ 53 w 102"/>
                  <a:gd name="T35" fmla="*/ 121 h 177"/>
                  <a:gd name="T36" fmla="*/ 88 w 102"/>
                  <a:gd name="T37" fmla="*/ 121 h 177"/>
                  <a:gd name="T38" fmla="*/ 90 w 102"/>
                  <a:gd name="T39" fmla="*/ 119 h 177"/>
                  <a:gd name="T40" fmla="*/ 87 w 102"/>
                  <a:gd name="T41" fmla="*/ 81 h 177"/>
                  <a:gd name="T42" fmla="*/ 86 w 102"/>
                  <a:gd name="T43" fmla="*/ 115 h 177"/>
                  <a:gd name="T44" fmla="*/ 16 w 102"/>
                  <a:gd name="T45" fmla="*/ 115 h 177"/>
                  <a:gd name="T46" fmla="*/ 19 w 102"/>
                  <a:gd name="T47" fmla="*/ 85 h 177"/>
                  <a:gd name="T48" fmla="*/ 32 w 102"/>
                  <a:gd name="T49" fmla="*/ 21 h 177"/>
                  <a:gd name="T50" fmla="*/ 29 w 102"/>
                  <a:gd name="T51" fmla="*/ 18 h 177"/>
                  <a:gd name="T52" fmla="*/ 20 w 102"/>
                  <a:gd name="T53" fmla="*/ 18 h 177"/>
                  <a:gd name="T54" fmla="*/ 14 w 102"/>
                  <a:gd name="T55" fmla="*/ 12 h 177"/>
                  <a:gd name="T56" fmla="*/ 16 w 102"/>
                  <a:gd name="T57" fmla="*/ 8 h 177"/>
                  <a:gd name="T58" fmla="*/ 20 w 102"/>
                  <a:gd name="T59" fmla="*/ 6 h 177"/>
                  <a:gd name="T60" fmla="*/ 82 w 102"/>
                  <a:gd name="T61" fmla="*/ 6 h 177"/>
                  <a:gd name="T62" fmla="*/ 88 w 102"/>
                  <a:gd name="T63" fmla="*/ 12 h 177"/>
                  <a:gd name="T64" fmla="*/ 82 w 102"/>
                  <a:gd name="T65" fmla="*/ 18 h 177"/>
                  <a:gd name="T66" fmla="*/ 73 w 102"/>
                  <a:gd name="T67" fmla="*/ 18 h 177"/>
                  <a:gd name="T68" fmla="*/ 70 w 102"/>
                  <a:gd name="T69" fmla="*/ 21 h 177"/>
                  <a:gd name="T70" fmla="*/ 83 w 102"/>
                  <a:gd name="T71" fmla="*/ 85 h 177"/>
                  <a:gd name="T72" fmla="*/ 86 w 102"/>
                  <a:gd name="T73" fmla="*/ 115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177">
                    <a:moveTo>
                      <a:pt x="87" y="81"/>
                    </a:moveTo>
                    <a:cubicBezTo>
                      <a:pt x="79" y="72"/>
                      <a:pt x="76" y="46"/>
                      <a:pt x="76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9" y="24"/>
                      <a:pt x="94" y="19"/>
                      <a:pt x="94" y="12"/>
                    </a:cubicBezTo>
                    <a:cubicBezTo>
                      <a:pt x="94" y="6"/>
                      <a:pt x="89" y="0"/>
                      <a:pt x="82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7" y="0"/>
                      <a:pt x="14" y="2"/>
                      <a:pt x="11" y="4"/>
                    </a:cubicBezTo>
                    <a:cubicBezTo>
                      <a:pt x="9" y="6"/>
                      <a:pt x="8" y="9"/>
                      <a:pt x="8" y="12"/>
                    </a:cubicBezTo>
                    <a:cubicBezTo>
                      <a:pt x="8" y="19"/>
                      <a:pt x="13" y="24"/>
                      <a:pt x="20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48"/>
                      <a:pt x="22" y="74"/>
                      <a:pt x="15" y="81"/>
                    </a:cubicBezTo>
                    <a:cubicBezTo>
                      <a:pt x="0" y="93"/>
                      <a:pt x="11" y="118"/>
                      <a:pt x="11" y="119"/>
                    </a:cubicBezTo>
                    <a:cubicBezTo>
                      <a:pt x="12" y="120"/>
                      <a:pt x="13" y="121"/>
                      <a:pt x="14" y="121"/>
                    </a:cubicBezTo>
                    <a:cubicBezTo>
                      <a:pt x="47" y="121"/>
                      <a:pt x="47" y="121"/>
                      <a:pt x="47" y="121"/>
                    </a:cubicBezTo>
                    <a:cubicBezTo>
                      <a:pt x="47" y="174"/>
                      <a:pt x="47" y="174"/>
                      <a:pt x="47" y="174"/>
                    </a:cubicBezTo>
                    <a:cubicBezTo>
                      <a:pt x="47" y="176"/>
                      <a:pt x="48" y="177"/>
                      <a:pt x="50" y="177"/>
                    </a:cubicBezTo>
                    <a:cubicBezTo>
                      <a:pt x="52" y="177"/>
                      <a:pt x="53" y="176"/>
                      <a:pt x="53" y="174"/>
                    </a:cubicBezTo>
                    <a:cubicBezTo>
                      <a:pt x="53" y="121"/>
                      <a:pt x="53" y="121"/>
                      <a:pt x="53" y="121"/>
                    </a:cubicBezTo>
                    <a:cubicBezTo>
                      <a:pt x="88" y="121"/>
                      <a:pt x="88" y="121"/>
                      <a:pt x="88" y="121"/>
                    </a:cubicBezTo>
                    <a:cubicBezTo>
                      <a:pt x="89" y="121"/>
                      <a:pt x="90" y="120"/>
                      <a:pt x="90" y="119"/>
                    </a:cubicBezTo>
                    <a:cubicBezTo>
                      <a:pt x="91" y="119"/>
                      <a:pt x="102" y="96"/>
                      <a:pt x="87" y="81"/>
                    </a:cubicBezTo>
                    <a:close/>
                    <a:moveTo>
                      <a:pt x="86" y="115"/>
                    </a:moveTo>
                    <a:cubicBezTo>
                      <a:pt x="16" y="115"/>
                      <a:pt x="16" y="115"/>
                      <a:pt x="16" y="115"/>
                    </a:cubicBezTo>
                    <a:cubicBezTo>
                      <a:pt x="14" y="110"/>
                      <a:pt x="9" y="93"/>
                      <a:pt x="19" y="85"/>
                    </a:cubicBezTo>
                    <a:cubicBezTo>
                      <a:pt x="31" y="74"/>
                      <a:pt x="32" y="33"/>
                      <a:pt x="32" y="21"/>
                    </a:cubicBezTo>
                    <a:cubicBezTo>
                      <a:pt x="32" y="19"/>
                      <a:pt x="30" y="18"/>
                      <a:pt x="29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7" y="18"/>
                      <a:pt x="14" y="15"/>
                      <a:pt x="14" y="12"/>
                    </a:cubicBezTo>
                    <a:cubicBezTo>
                      <a:pt x="14" y="11"/>
                      <a:pt x="15" y="9"/>
                      <a:pt x="16" y="8"/>
                    </a:cubicBezTo>
                    <a:cubicBezTo>
                      <a:pt x="17" y="7"/>
                      <a:pt x="18" y="6"/>
                      <a:pt x="20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6" y="6"/>
                      <a:pt x="88" y="9"/>
                      <a:pt x="88" y="12"/>
                    </a:cubicBezTo>
                    <a:cubicBezTo>
                      <a:pt x="88" y="15"/>
                      <a:pt x="86" y="18"/>
                      <a:pt x="82" y="18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2" y="18"/>
                      <a:pt x="70" y="19"/>
                      <a:pt x="70" y="21"/>
                    </a:cubicBezTo>
                    <a:cubicBezTo>
                      <a:pt x="70" y="33"/>
                      <a:pt x="70" y="72"/>
                      <a:pt x="83" y="85"/>
                    </a:cubicBezTo>
                    <a:cubicBezTo>
                      <a:pt x="93" y="95"/>
                      <a:pt x="88" y="110"/>
                      <a:pt x="86" y="11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6" name="Freeform 70"/>
              <p:cNvSpPr>
                <a:spLocks noEditPoints="1"/>
              </p:cNvSpPr>
              <p:nvPr/>
            </p:nvSpPr>
            <p:spPr bwMode="auto">
              <a:xfrm>
                <a:off x="-542" y="4437"/>
                <a:ext cx="208" cy="407"/>
              </a:xfrm>
              <a:custGeom>
                <a:avLst/>
                <a:gdLst>
                  <a:gd name="T0" fmla="*/ 78 w 88"/>
                  <a:gd name="T1" fmla="*/ 76 h 172"/>
                  <a:gd name="T2" fmla="*/ 66 w 88"/>
                  <a:gd name="T3" fmla="*/ 59 h 172"/>
                  <a:gd name="T4" fmla="*/ 78 w 88"/>
                  <a:gd name="T5" fmla="*/ 42 h 172"/>
                  <a:gd name="T6" fmla="*/ 87 w 88"/>
                  <a:gd name="T7" fmla="*/ 29 h 172"/>
                  <a:gd name="T8" fmla="*/ 87 w 88"/>
                  <a:gd name="T9" fmla="*/ 28 h 172"/>
                  <a:gd name="T10" fmla="*/ 87 w 88"/>
                  <a:gd name="T11" fmla="*/ 10 h 172"/>
                  <a:gd name="T12" fmla="*/ 78 w 88"/>
                  <a:gd name="T13" fmla="*/ 0 h 172"/>
                  <a:gd name="T14" fmla="*/ 10 w 88"/>
                  <a:gd name="T15" fmla="*/ 0 h 172"/>
                  <a:gd name="T16" fmla="*/ 0 w 88"/>
                  <a:gd name="T17" fmla="*/ 10 h 172"/>
                  <a:gd name="T18" fmla="*/ 0 w 88"/>
                  <a:gd name="T19" fmla="*/ 28 h 172"/>
                  <a:gd name="T20" fmla="*/ 1 w 88"/>
                  <a:gd name="T21" fmla="*/ 31 h 172"/>
                  <a:gd name="T22" fmla="*/ 10 w 88"/>
                  <a:gd name="T23" fmla="*/ 42 h 172"/>
                  <a:gd name="T24" fmla="*/ 21 w 88"/>
                  <a:gd name="T25" fmla="*/ 59 h 172"/>
                  <a:gd name="T26" fmla="*/ 10 w 88"/>
                  <a:gd name="T27" fmla="*/ 76 h 172"/>
                  <a:gd name="T28" fmla="*/ 0 w 88"/>
                  <a:gd name="T29" fmla="*/ 88 h 172"/>
                  <a:gd name="T30" fmla="*/ 0 w 88"/>
                  <a:gd name="T31" fmla="*/ 90 h 172"/>
                  <a:gd name="T32" fmla="*/ 0 w 88"/>
                  <a:gd name="T33" fmla="*/ 108 h 172"/>
                  <a:gd name="T34" fmla="*/ 10 w 88"/>
                  <a:gd name="T35" fmla="*/ 118 h 172"/>
                  <a:gd name="T36" fmla="*/ 41 w 88"/>
                  <a:gd name="T37" fmla="*/ 118 h 172"/>
                  <a:gd name="T38" fmla="*/ 41 w 88"/>
                  <a:gd name="T39" fmla="*/ 169 h 172"/>
                  <a:gd name="T40" fmla="*/ 44 w 88"/>
                  <a:gd name="T41" fmla="*/ 172 h 172"/>
                  <a:gd name="T42" fmla="*/ 47 w 88"/>
                  <a:gd name="T43" fmla="*/ 169 h 172"/>
                  <a:gd name="T44" fmla="*/ 47 w 88"/>
                  <a:gd name="T45" fmla="*/ 118 h 172"/>
                  <a:gd name="T46" fmla="*/ 78 w 88"/>
                  <a:gd name="T47" fmla="*/ 118 h 172"/>
                  <a:gd name="T48" fmla="*/ 87 w 88"/>
                  <a:gd name="T49" fmla="*/ 108 h 172"/>
                  <a:gd name="T50" fmla="*/ 87 w 88"/>
                  <a:gd name="T51" fmla="*/ 90 h 172"/>
                  <a:gd name="T52" fmla="*/ 78 w 88"/>
                  <a:gd name="T53" fmla="*/ 76 h 172"/>
                  <a:gd name="T54" fmla="*/ 81 w 88"/>
                  <a:gd name="T55" fmla="*/ 90 h 172"/>
                  <a:gd name="T56" fmla="*/ 81 w 88"/>
                  <a:gd name="T57" fmla="*/ 108 h 172"/>
                  <a:gd name="T58" fmla="*/ 78 w 88"/>
                  <a:gd name="T59" fmla="*/ 112 h 172"/>
                  <a:gd name="T60" fmla="*/ 10 w 88"/>
                  <a:gd name="T61" fmla="*/ 112 h 172"/>
                  <a:gd name="T62" fmla="*/ 6 w 88"/>
                  <a:gd name="T63" fmla="*/ 108 h 172"/>
                  <a:gd name="T64" fmla="*/ 6 w 88"/>
                  <a:gd name="T65" fmla="*/ 90 h 172"/>
                  <a:gd name="T66" fmla="*/ 6 w 88"/>
                  <a:gd name="T67" fmla="*/ 89 h 172"/>
                  <a:gd name="T68" fmla="*/ 13 w 88"/>
                  <a:gd name="T69" fmla="*/ 81 h 172"/>
                  <a:gd name="T70" fmla="*/ 27 w 88"/>
                  <a:gd name="T71" fmla="*/ 59 h 172"/>
                  <a:gd name="T72" fmla="*/ 27 w 88"/>
                  <a:gd name="T73" fmla="*/ 59 h 172"/>
                  <a:gd name="T74" fmla="*/ 13 w 88"/>
                  <a:gd name="T75" fmla="*/ 37 h 172"/>
                  <a:gd name="T76" fmla="*/ 6 w 88"/>
                  <a:gd name="T77" fmla="*/ 29 h 172"/>
                  <a:gd name="T78" fmla="*/ 6 w 88"/>
                  <a:gd name="T79" fmla="*/ 28 h 172"/>
                  <a:gd name="T80" fmla="*/ 6 w 88"/>
                  <a:gd name="T81" fmla="*/ 10 h 172"/>
                  <a:gd name="T82" fmla="*/ 10 w 88"/>
                  <a:gd name="T83" fmla="*/ 6 h 172"/>
                  <a:gd name="T84" fmla="*/ 78 w 88"/>
                  <a:gd name="T85" fmla="*/ 6 h 172"/>
                  <a:gd name="T86" fmla="*/ 81 w 88"/>
                  <a:gd name="T87" fmla="*/ 10 h 172"/>
                  <a:gd name="T88" fmla="*/ 81 w 88"/>
                  <a:gd name="T89" fmla="*/ 28 h 172"/>
                  <a:gd name="T90" fmla="*/ 81 w 88"/>
                  <a:gd name="T91" fmla="*/ 29 h 172"/>
                  <a:gd name="T92" fmla="*/ 75 w 88"/>
                  <a:gd name="T93" fmla="*/ 37 h 172"/>
                  <a:gd name="T94" fmla="*/ 60 w 88"/>
                  <a:gd name="T95" fmla="*/ 59 h 172"/>
                  <a:gd name="T96" fmla="*/ 60 w 88"/>
                  <a:gd name="T97" fmla="*/ 59 h 172"/>
                  <a:gd name="T98" fmla="*/ 75 w 88"/>
                  <a:gd name="T99" fmla="*/ 81 h 172"/>
                  <a:gd name="T100" fmla="*/ 82 w 88"/>
                  <a:gd name="T101" fmla="*/ 89 h 172"/>
                  <a:gd name="T102" fmla="*/ 81 w 88"/>
                  <a:gd name="T103" fmla="*/ 9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172">
                    <a:moveTo>
                      <a:pt x="78" y="76"/>
                    </a:moveTo>
                    <a:cubicBezTo>
                      <a:pt x="70" y="70"/>
                      <a:pt x="67" y="65"/>
                      <a:pt x="66" y="59"/>
                    </a:cubicBezTo>
                    <a:cubicBezTo>
                      <a:pt x="67" y="51"/>
                      <a:pt x="73" y="45"/>
                      <a:pt x="78" y="42"/>
                    </a:cubicBezTo>
                    <a:cubicBezTo>
                      <a:pt x="87" y="36"/>
                      <a:pt x="88" y="31"/>
                      <a:pt x="87" y="29"/>
                    </a:cubicBezTo>
                    <a:cubicBezTo>
                      <a:pt x="87" y="29"/>
                      <a:pt x="87" y="28"/>
                      <a:pt x="87" y="28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4"/>
                      <a:pt x="83" y="0"/>
                      <a:pt x="7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1" y="31"/>
                    </a:cubicBezTo>
                    <a:cubicBezTo>
                      <a:pt x="2" y="35"/>
                      <a:pt x="5" y="38"/>
                      <a:pt x="10" y="42"/>
                    </a:cubicBezTo>
                    <a:cubicBezTo>
                      <a:pt x="15" y="45"/>
                      <a:pt x="21" y="51"/>
                      <a:pt x="21" y="59"/>
                    </a:cubicBezTo>
                    <a:cubicBezTo>
                      <a:pt x="21" y="65"/>
                      <a:pt x="17" y="70"/>
                      <a:pt x="10" y="76"/>
                    </a:cubicBezTo>
                    <a:cubicBezTo>
                      <a:pt x="2" y="81"/>
                      <a:pt x="0" y="86"/>
                      <a:pt x="0" y="88"/>
                    </a:cubicBezTo>
                    <a:cubicBezTo>
                      <a:pt x="0" y="89"/>
                      <a:pt x="0" y="89"/>
                      <a:pt x="0" y="90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14"/>
                      <a:pt x="5" y="118"/>
                      <a:pt x="10" y="118"/>
                    </a:cubicBezTo>
                    <a:cubicBezTo>
                      <a:pt x="41" y="118"/>
                      <a:pt x="41" y="118"/>
                      <a:pt x="41" y="118"/>
                    </a:cubicBezTo>
                    <a:cubicBezTo>
                      <a:pt x="41" y="169"/>
                      <a:pt x="41" y="169"/>
                      <a:pt x="41" y="169"/>
                    </a:cubicBezTo>
                    <a:cubicBezTo>
                      <a:pt x="41" y="170"/>
                      <a:pt x="42" y="172"/>
                      <a:pt x="44" y="172"/>
                    </a:cubicBezTo>
                    <a:cubicBezTo>
                      <a:pt x="45" y="172"/>
                      <a:pt x="47" y="170"/>
                      <a:pt x="47" y="169"/>
                    </a:cubicBezTo>
                    <a:cubicBezTo>
                      <a:pt x="47" y="118"/>
                      <a:pt x="47" y="118"/>
                      <a:pt x="47" y="118"/>
                    </a:cubicBezTo>
                    <a:cubicBezTo>
                      <a:pt x="78" y="118"/>
                      <a:pt x="78" y="118"/>
                      <a:pt x="78" y="118"/>
                    </a:cubicBezTo>
                    <a:cubicBezTo>
                      <a:pt x="83" y="118"/>
                      <a:pt x="87" y="114"/>
                      <a:pt x="87" y="108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8" y="88"/>
                      <a:pt x="87" y="82"/>
                      <a:pt x="78" y="76"/>
                    </a:cubicBezTo>
                    <a:close/>
                    <a:moveTo>
                      <a:pt x="81" y="90"/>
                    </a:moveTo>
                    <a:cubicBezTo>
                      <a:pt x="81" y="108"/>
                      <a:pt x="81" y="108"/>
                      <a:pt x="81" y="108"/>
                    </a:cubicBezTo>
                    <a:cubicBezTo>
                      <a:pt x="81" y="110"/>
                      <a:pt x="80" y="112"/>
                      <a:pt x="78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8" y="112"/>
                      <a:pt x="6" y="110"/>
                      <a:pt x="6" y="108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88"/>
                      <a:pt x="7" y="85"/>
                      <a:pt x="13" y="81"/>
                    </a:cubicBezTo>
                    <a:cubicBezTo>
                      <a:pt x="22" y="74"/>
                      <a:pt x="27" y="67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47"/>
                      <a:pt x="17" y="40"/>
                      <a:pt x="13" y="37"/>
                    </a:cubicBezTo>
                    <a:cubicBezTo>
                      <a:pt x="8" y="33"/>
                      <a:pt x="7" y="31"/>
                      <a:pt x="6" y="29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8" y="6"/>
                      <a:pt x="10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0" y="6"/>
                      <a:pt x="81" y="8"/>
                      <a:pt x="81" y="10"/>
                    </a:cubicBezTo>
                    <a:cubicBezTo>
                      <a:pt x="81" y="28"/>
                      <a:pt x="81" y="28"/>
                      <a:pt x="81" y="28"/>
                    </a:cubicBezTo>
                    <a:cubicBezTo>
                      <a:pt x="81" y="28"/>
                      <a:pt x="81" y="29"/>
                      <a:pt x="81" y="29"/>
                    </a:cubicBezTo>
                    <a:cubicBezTo>
                      <a:pt x="81" y="29"/>
                      <a:pt x="82" y="32"/>
                      <a:pt x="75" y="37"/>
                    </a:cubicBezTo>
                    <a:cubicBezTo>
                      <a:pt x="71" y="40"/>
                      <a:pt x="61" y="47"/>
                      <a:pt x="60" y="59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1" y="67"/>
                      <a:pt x="65" y="74"/>
                      <a:pt x="75" y="81"/>
                    </a:cubicBezTo>
                    <a:cubicBezTo>
                      <a:pt x="82" y="86"/>
                      <a:pt x="82" y="89"/>
                      <a:pt x="82" y="89"/>
                    </a:cubicBezTo>
                    <a:cubicBezTo>
                      <a:pt x="81" y="89"/>
                      <a:pt x="81" y="90"/>
                      <a:pt x="81" y="9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7" name="Freeform 71"/>
              <p:cNvSpPr>
                <a:spLocks noEditPoints="1"/>
              </p:cNvSpPr>
              <p:nvPr/>
            </p:nvSpPr>
            <p:spPr bwMode="auto">
              <a:xfrm>
                <a:off x="7953" y="3719"/>
                <a:ext cx="362" cy="428"/>
              </a:xfrm>
              <a:custGeom>
                <a:avLst/>
                <a:gdLst>
                  <a:gd name="T0" fmla="*/ 153 w 153"/>
                  <a:gd name="T1" fmla="*/ 68 h 181"/>
                  <a:gd name="T2" fmla="*/ 153 w 153"/>
                  <a:gd name="T3" fmla="*/ 66 h 181"/>
                  <a:gd name="T4" fmla="*/ 77 w 153"/>
                  <a:gd name="T5" fmla="*/ 0 h 181"/>
                  <a:gd name="T6" fmla="*/ 75 w 153"/>
                  <a:gd name="T7" fmla="*/ 0 h 181"/>
                  <a:gd name="T8" fmla="*/ 0 w 153"/>
                  <a:gd name="T9" fmla="*/ 66 h 181"/>
                  <a:gd name="T10" fmla="*/ 0 w 153"/>
                  <a:gd name="T11" fmla="*/ 68 h 181"/>
                  <a:gd name="T12" fmla="*/ 0 w 153"/>
                  <a:gd name="T13" fmla="*/ 68 h 181"/>
                  <a:gd name="T14" fmla="*/ 0 w 153"/>
                  <a:gd name="T15" fmla="*/ 178 h 181"/>
                  <a:gd name="T16" fmla="*/ 0 w 153"/>
                  <a:gd name="T17" fmla="*/ 179 h 181"/>
                  <a:gd name="T18" fmla="*/ 0 w 153"/>
                  <a:gd name="T19" fmla="*/ 179 h 181"/>
                  <a:gd name="T20" fmla="*/ 0 w 153"/>
                  <a:gd name="T21" fmla="*/ 180 h 181"/>
                  <a:gd name="T22" fmla="*/ 0 w 153"/>
                  <a:gd name="T23" fmla="*/ 180 h 181"/>
                  <a:gd name="T24" fmla="*/ 1 w 153"/>
                  <a:gd name="T25" fmla="*/ 181 h 181"/>
                  <a:gd name="T26" fmla="*/ 1 w 153"/>
                  <a:gd name="T27" fmla="*/ 181 h 181"/>
                  <a:gd name="T28" fmla="*/ 1 w 153"/>
                  <a:gd name="T29" fmla="*/ 181 h 181"/>
                  <a:gd name="T30" fmla="*/ 3 w 153"/>
                  <a:gd name="T31" fmla="*/ 181 h 181"/>
                  <a:gd name="T32" fmla="*/ 3 w 153"/>
                  <a:gd name="T33" fmla="*/ 181 h 181"/>
                  <a:gd name="T34" fmla="*/ 3 w 153"/>
                  <a:gd name="T35" fmla="*/ 181 h 181"/>
                  <a:gd name="T36" fmla="*/ 150 w 153"/>
                  <a:gd name="T37" fmla="*/ 181 h 181"/>
                  <a:gd name="T38" fmla="*/ 150 w 153"/>
                  <a:gd name="T39" fmla="*/ 181 h 181"/>
                  <a:gd name="T40" fmla="*/ 151 w 153"/>
                  <a:gd name="T41" fmla="*/ 181 h 181"/>
                  <a:gd name="T42" fmla="*/ 151 w 153"/>
                  <a:gd name="T43" fmla="*/ 181 h 181"/>
                  <a:gd name="T44" fmla="*/ 152 w 153"/>
                  <a:gd name="T45" fmla="*/ 181 h 181"/>
                  <a:gd name="T46" fmla="*/ 152 w 153"/>
                  <a:gd name="T47" fmla="*/ 181 h 181"/>
                  <a:gd name="T48" fmla="*/ 152 w 153"/>
                  <a:gd name="T49" fmla="*/ 180 h 181"/>
                  <a:gd name="T50" fmla="*/ 153 w 153"/>
                  <a:gd name="T51" fmla="*/ 180 h 181"/>
                  <a:gd name="T52" fmla="*/ 153 w 153"/>
                  <a:gd name="T53" fmla="*/ 179 h 181"/>
                  <a:gd name="T54" fmla="*/ 153 w 153"/>
                  <a:gd name="T55" fmla="*/ 179 h 181"/>
                  <a:gd name="T56" fmla="*/ 153 w 153"/>
                  <a:gd name="T57" fmla="*/ 178 h 181"/>
                  <a:gd name="T58" fmla="*/ 153 w 153"/>
                  <a:gd name="T59" fmla="*/ 68 h 181"/>
                  <a:gd name="T60" fmla="*/ 153 w 153"/>
                  <a:gd name="T61" fmla="*/ 68 h 181"/>
                  <a:gd name="T62" fmla="*/ 76 w 153"/>
                  <a:gd name="T63" fmla="*/ 6 h 181"/>
                  <a:gd name="T64" fmla="*/ 147 w 153"/>
                  <a:gd name="T65" fmla="*/ 67 h 181"/>
                  <a:gd name="T66" fmla="*/ 146 w 153"/>
                  <a:gd name="T67" fmla="*/ 68 h 181"/>
                  <a:gd name="T68" fmla="*/ 98 w 153"/>
                  <a:gd name="T69" fmla="*/ 122 h 181"/>
                  <a:gd name="T70" fmla="*/ 77 w 153"/>
                  <a:gd name="T71" fmla="*/ 112 h 181"/>
                  <a:gd name="T72" fmla="*/ 75 w 153"/>
                  <a:gd name="T73" fmla="*/ 112 h 181"/>
                  <a:gd name="T74" fmla="*/ 54 w 153"/>
                  <a:gd name="T75" fmla="*/ 122 h 181"/>
                  <a:gd name="T76" fmla="*/ 6 w 153"/>
                  <a:gd name="T77" fmla="*/ 68 h 181"/>
                  <a:gd name="T78" fmla="*/ 6 w 153"/>
                  <a:gd name="T79" fmla="*/ 68 h 181"/>
                  <a:gd name="T80" fmla="*/ 76 w 153"/>
                  <a:gd name="T81" fmla="*/ 6 h 181"/>
                  <a:gd name="T82" fmla="*/ 6 w 153"/>
                  <a:gd name="T83" fmla="*/ 78 h 181"/>
                  <a:gd name="T84" fmla="*/ 49 w 153"/>
                  <a:gd name="T85" fmla="*/ 125 h 181"/>
                  <a:gd name="T86" fmla="*/ 6 w 153"/>
                  <a:gd name="T87" fmla="*/ 169 h 181"/>
                  <a:gd name="T88" fmla="*/ 6 w 153"/>
                  <a:gd name="T89" fmla="*/ 78 h 181"/>
                  <a:gd name="T90" fmla="*/ 8 w 153"/>
                  <a:gd name="T91" fmla="*/ 175 h 181"/>
                  <a:gd name="T92" fmla="*/ 76 w 153"/>
                  <a:gd name="T93" fmla="*/ 118 h 181"/>
                  <a:gd name="T94" fmla="*/ 145 w 153"/>
                  <a:gd name="T95" fmla="*/ 175 h 181"/>
                  <a:gd name="T96" fmla="*/ 8 w 153"/>
                  <a:gd name="T97" fmla="*/ 175 h 181"/>
                  <a:gd name="T98" fmla="*/ 147 w 153"/>
                  <a:gd name="T99" fmla="*/ 169 h 181"/>
                  <a:gd name="T100" fmla="*/ 104 w 153"/>
                  <a:gd name="T101" fmla="*/ 125 h 181"/>
                  <a:gd name="T102" fmla="*/ 147 w 153"/>
                  <a:gd name="T103" fmla="*/ 78 h 181"/>
                  <a:gd name="T104" fmla="*/ 147 w 153"/>
                  <a:gd name="T105" fmla="*/ 16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3" h="181">
                    <a:moveTo>
                      <a:pt x="153" y="68"/>
                    </a:moveTo>
                    <a:cubicBezTo>
                      <a:pt x="153" y="67"/>
                      <a:pt x="153" y="66"/>
                      <a:pt x="153" y="66"/>
                    </a:cubicBezTo>
                    <a:cubicBezTo>
                      <a:pt x="151" y="64"/>
                      <a:pt x="122" y="15"/>
                      <a:pt x="77" y="0"/>
                    </a:cubicBezTo>
                    <a:cubicBezTo>
                      <a:pt x="77" y="0"/>
                      <a:pt x="76" y="0"/>
                      <a:pt x="75" y="0"/>
                    </a:cubicBezTo>
                    <a:cubicBezTo>
                      <a:pt x="30" y="15"/>
                      <a:pt x="1" y="64"/>
                      <a:pt x="0" y="66"/>
                    </a:cubicBezTo>
                    <a:cubicBezTo>
                      <a:pt x="0" y="66"/>
                      <a:pt x="0" y="67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1" y="181"/>
                      <a:pt x="1" y="181"/>
                      <a:pt x="1" y="181"/>
                    </a:cubicBezTo>
                    <a:cubicBezTo>
                      <a:pt x="1" y="181"/>
                      <a:pt x="1" y="181"/>
                      <a:pt x="1" y="181"/>
                    </a:cubicBezTo>
                    <a:cubicBezTo>
                      <a:pt x="1" y="181"/>
                      <a:pt x="1" y="181"/>
                      <a:pt x="1" y="181"/>
                    </a:cubicBezTo>
                    <a:cubicBezTo>
                      <a:pt x="2" y="181"/>
                      <a:pt x="2" y="181"/>
                      <a:pt x="3" y="181"/>
                    </a:cubicBezTo>
                    <a:cubicBezTo>
                      <a:pt x="3" y="181"/>
                      <a:pt x="3" y="181"/>
                      <a:pt x="3" y="181"/>
                    </a:cubicBezTo>
                    <a:cubicBezTo>
                      <a:pt x="3" y="181"/>
                      <a:pt x="3" y="181"/>
                      <a:pt x="3" y="181"/>
                    </a:cubicBezTo>
                    <a:cubicBezTo>
                      <a:pt x="150" y="181"/>
                      <a:pt x="150" y="181"/>
                      <a:pt x="150" y="181"/>
                    </a:cubicBezTo>
                    <a:cubicBezTo>
                      <a:pt x="150" y="181"/>
                      <a:pt x="150" y="181"/>
                      <a:pt x="150" y="181"/>
                    </a:cubicBezTo>
                    <a:cubicBezTo>
                      <a:pt x="150" y="181"/>
                      <a:pt x="151" y="181"/>
                      <a:pt x="151" y="181"/>
                    </a:cubicBezTo>
                    <a:cubicBezTo>
                      <a:pt x="151" y="181"/>
                      <a:pt x="151" y="181"/>
                      <a:pt x="151" y="181"/>
                    </a:cubicBezTo>
                    <a:cubicBezTo>
                      <a:pt x="152" y="181"/>
                      <a:pt x="152" y="181"/>
                      <a:pt x="152" y="181"/>
                    </a:cubicBezTo>
                    <a:cubicBezTo>
                      <a:pt x="152" y="181"/>
                      <a:pt x="152" y="181"/>
                      <a:pt x="152" y="181"/>
                    </a:cubicBezTo>
                    <a:cubicBezTo>
                      <a:pt x="152" y="181"/>
                      <a:pt x="152" y="181"/>
                      <a:pt x="152" y="180"/>
                    </a:cubicBezTo>
                    <a:cubicBezTo>
                      <a:pt x="152" y="180"/>
                      <a:pt x="153" y="180"/>
                      <a:pt x="153" y="180"/>
                    </a:cubicBezTo>
                    <a:cubicBezTo>
                      <a:pt x="153" y="180"/>
                      <a:pt x="153" y="180"/>
                      <a:pt x="153" y="179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53" y="179"/>
                      <a:pt x="153" y="179"/>
                      <a:pt x="153" y="178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3" y="68"/>
                      <a:pt x="153" y="68"/>
                      <a:pt x="153" y="68"/>
                    </a:cubicBezTo>
                    <a:close/>
                    <a:moveTo>
                      <a:pt x="76" y="6"/>
                    </a:moveTo>
                    <a:cubicBezTo>
                      <a:pt x="115" y="20"/>
                      <a:pt x="142" y="60"/>
                      <a:pt x="147" y="67"/>
                    </a:cubicBezTo>
                    <a:cubicBezTo>
                      <a:pt x="147" y="68"/>
                      <a:pt x="146" y="68"/>
                      <a:pt x="146" y="68"/>
                    </a:cubicBezTo>
                    <a:cubicBezTo>
                      <a:pt x="146" y="68"/>
                      <a:pt x="127" y="100"/>
                      <a:pt x="98" y="122"/>
                    </a:cubicBezTo>
                    <a:cubicBezTo>
                      <a:pt x="92" y="118"/>
                      <a:pt x="85" y="114"/>
                      <a:pt x="77" y="112"/>
                    </a:cubicBezTo>
                    <a:cubicBezTo>
                      <a:pt x="77" y="111"/>
                      <a:pt x="76" y="111"/>
                      <a:pt x="75" y="112"/>
                    </a:cubicBezTo>
                    <a:cubicBezTo>
                      <a:pt x="68" y="114"/>
                      <a:pt x="61" y="118"/>
                      <a:pt x="54" y="122"/>
                    </a:cubicBezTo>
                    <a:cubicBezTo>
                      <a:pt x="25" y="100"/>
                      <a:pt x="7" y="68"/>
                      <a:pt x="6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11" y="60"/>
                      <a:pt x="38" y="20"/>
                      <a:pt x="76" y="6"/>
                    </a:cubicBezTo>
                    <a:close/>
                    <a:moveTo>
                      <a:pt x="6" y="78"/>
                    </a:moveTo>
                    <a:cubicBezTo>
                      <a:pt x="13" y="88"/>
                      <a:pt x="28" y="109"/>
                      <a:pt x="49" y="125"/>
                    </a:cubicBezTo>
                    <a:cubicBezTo>
                      <a:pt x="28" y="139"/>
                      <a:pt x="13" y="158"/>
                      <a:pt x="6" y="169"/>
                    </a:cubicBezTo>
                    <a:lnTo>
                      <a:pt x="6" y="78"/>
                    </a:lnTo>
                    <a:close/>
                    <a:moveTo>
                      <a:pt x="8" y="175"/>
                    </a:moveTo>
                    <a:cubicBezTo>
                      <a:pt x="16" y="163"/>
                      <a:pt x="42" y="130"/>
                      <a:pt x="76" y="118"/>
                    </a:cubicBezTo>
                    <a:cubicBezTo>
                      <a:pt x="111" y="130"/>
                      <a:pt x="136" y="163"/>
                      <a:pt x="145" y="175"/>
                    </a:cubicBezTo>
                    <a:lnTo>
                      <a:pt x="8" y="175"/>
                    </a:lnTo>
                    <a:close/>
                    <a:moveTo>
                      <a:pt x="147" y="169"/>
                    </a:moveTo>
                    <a:cubicBezTo>
                      <a:pt x="139" y="158"/>
                      <a:pt x="124" y="139"/>
                      <a:pt x="104" y="125"/>
                    </a:cubicBezTo>
                    <a:cubicBezTo>
                      <a:pt x="125" y="109"/>
                      <a:pt x="140" y="88"/>
                      <a:pt x="147" y="78"/>
                    </a:cubicBezTo>
                    <a:lnTo>
                      <a:pt x="147" y="16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8" name="Freeform 72"/>
              <p:cNvSpPr>
                <a:spLocks noEditPoints="1"/>
              </p:cNvSpPr>
              <p:nvPr/>
            </p:nvSpPr>
            <p:spPr bwMode="auto">
              <a:xfrm>
                <a:off x="7237" y="3721"/>
                <a:ext cx="364" cy="426"/>
              </a:xfrm>
              <a:custGeom>
                <a:avLst/>
                <a:gdLst>
                  <a:gd name="T0" fmla="*/ 128 w 154"/>
                  <a:gd name="T1" fmla="*/ 62 h 180"/>
                  <a:gd name="T2" fmla="*/ 131 w 154"/>
                  <a:gd name="T3" fmla="*/ 59 h 180"/>
                  <a:gd name="T4" fmla="*/ 92 w 154"/>
                  <a:gd name="T5" fmla="*/ 17 h 180"/>
                  <a:gd name="T6" fmla="*/ 87 w 154"/>
                  <a:gd name="T7" fmla="*/ 19 h 180"/>
                  <a:gd name="T8" fmla="*/ 101 w 154"/>
                  <a:gd name="T9" fmla="*/ 62 h 180"/>
                  <a:gd name="T10" fmla="*/ 121 w 154"/>
                  <a:gd name="T11" fmla="*/ 56 h 180"/>
                  <a:gd name="T12" fmla="*/ 93 w 154"/>
                  <a:gd name="T13" fmla="*/ 47 h 180"/>
                  <a:gd name="T14" fmla="*/ 108 w 154"/>
                  <a:gd name="T15" fmla="*/ 99 h 180"/>
                  <a:gd name="T16" fmla="*/ 43 w 154"/>
                  <a:gd name="T17" fmla="*/ 102 h 180"/>
                  <a:gd name="T18" fmla="*/ 108 w 154"/>
                  <a:gd name="T19" fmla="*/ 105 h 180"/>
                  <a:gd name="T20" fmla="*/ 108 w 154"/>
                  <a:gd name="T21" fmla="*/ 99 h 180"/>
                  <a:gd name="T22" fmla="*/ 153 w 154"/>
                  <a:gd name="T23" fmla="*/ 65 h 180"/>
                  <a:gd name="T24" fmla="*/ 76 w 154"/>
                  <a:gd name="T25" fmla="*/ 0 h 180"/>
                  <a:gd name="T26" fmla="*/ 45 w 154"/>
                  <a:gd name="T27" fmla="*/ 16 h 180"/>
                  <a:gd name="T28" fmla="*/ 23 w 154"/>
                  <a:gd name="T29" fmla="*/ 31 h 180"/>
                  <a:gd name="T30" fmla="*/ 22 w 154"/>
                  <a:gd name="T31" fmla="*/ 37 h 180"/>
                  <a:gd name="T32" fmla="*/ 0 w 154"/>
                  <a:gd name="T33" fmla="*/ 67 h 180"/>
                  <a:gd name="T34" fmla="*/ 0 w 154"/>
                  <a:gd name="T35" fmla="*/ 177 h 180"/>
                  <a:gd name="T36" fmla="*/ 1 w 154"/>
                  <a:gd name="T37" fmla="*/ 178 h 180"/>
                  <a:gd name="T38" fmla="*/ 1 w 154"/>
                  <a:gd name="T39" fmla="*/ 179 h 180"/>
                  <a:gd name="T40" fmla="*/ 2 w 154"/>
                  <a:gd name="T41" fmla="*/ 180 h 180"/>
                  <a:gd name="T42" fmla="*/ 3 w 154"/>
                  <a:gd name="T43" fmla="*/ 180 h 180"/>
                  <a:gd name="T44" fmla="*/ 3 w 154"/>
                  <a:gd name="T45" fmla="*/ 180 h 180"/>
                  <a:gd name="T46" fmla="*/ 151 w 154"/>
                  <a:gd name="T47" fmla="*/ 180 h 180"/>
                  <a:gd name="T48" fmla="*/ 152 w 154"/>
                  <a:gd name="T49" fmla="*/ 180 h 180"/>
                  <a:gd name="T50" fmla="*/ 153 w 154"/>
                  <a:gd name="T51" fmla="*/ 179 h 180"/>
                  <a:gd name="T52" fmla="*/ 153 w 154"/>
                  <a:gd name="T53" fmla="*/ 179 h 180"/>
                  <a:gd name="T54" fmla="*/ 154 w 154"/>
                  <a:gd name="T55" fmla="*/ 177 h 180"/>
                  <a:gd name="T56" fmla="*/ 154 w 154"/>
                  <a:gd name="T57" fmla="*/ 67 h 180"/>
                  <a:gd name="T58" fmla="*/ 38 w 154"/>
                  <a:gd name="T59" fmla="*/ 22 h 180"/>
                  <a:gd name="T60" fmla="*/ 86 w 154"/>
                  <a:gd name="T61" fmla="*/ 19 h 180"/>
                  <a:gd name="T62" fmla="*/ 56 w 154"/>
                  <a:gd name="T63" fmla="*/ 16 h 180"/>
                  <a:gd name="T64" fmla="*/ 147 w 154"/>
                  <a:gd name="T65" fmla="*/ 66 h 180"/>
                  <a:gd name="T66" fmla="*/ 131 w 154"/>
                  <a:gd name="T67" fmla="*/ 88 h 180"/>
                  <a:gd name="T68" fmla="*/ 128 w 154"/>
                  <a:gd name="T69" fmla="*/ 62 h 180"/>
                  <a:gd name="T70" fmla="*/ 125 w 154"/>
                  <a:gd name="T71" fmla="*/ 96 h 180"/>
                  <a:gd name="T72" fmla="*/ 78 w 154"/>
                  <a:gd name="T73" fmla="*/ 110 h 180"/>
                  <a:gd name="T74" fmla="*/ 55 w 154"/>
                  <a:gd name="T75" fmla="*/ 120 h 180"/>
                  <a:gd name="T76" fmla="*/ 29 w 154"/>
                  <a:gd name="T77" fmla="*/ 31 h 180"/>
                  <a:gd name="T78" fmla="*/ 23 w 154"/>
                  <a:gd name="T79" fmla="*/ 45 h 180"/>
                  <a:gd name="T80" fmla="*/ 7 w 154"/>
                  <a:gd name="T81" fmla="*/ 67 h 180"/>
                  <a:gd name="T82" fmla="*/ 23 w 154"/>
                  <a:gd name="T83" fmla="*/ 45 h 180"/>
                  <a:gd name="T84" fmla="*/ 50 w 154"/>
                  <a:gd name="T85" fmla="*/ 124 h 180"/>
                  <a:gd name="T86" fmla="*/ 6 w 154"/>
                  <a:gd name="T87" fmla="*/ 76 h 180"/>
                  <a:gd name="T88" fmla="*/ 77 w 154"/>
                  <a:gd name="T89" fmla="*/ 116 h 180"/>
                  <a:gd name="T90" fmla="*/ 9 w 154"/>
                  <a:gd name="T91" fmla="*/ 174 h 180"/>
                  <a:gd name="T92" fmla="*/ 105 w 154"/>
                  <a:gd name="T93" fmla="*/ 124 h 180"/>
                  <a:gd name="T94" fmla="*/ 148 w 154"/>
                  <a:gd name="T95" fmla="*/ 167 h 180"/>
                  <a:gd name="T96" fmla="*/ 116 w 154"/>
                  <a:gd name="T97" fmla="*/ 83 h 180"/>
                  <a:gd name="T98" fmla="*/ 116 w 154"/>
                  <a:gd name="T99" fmla="*/ 77 h 180"/>
                  <a:gd name="T100" fmla="*/ 35 w 154"/>
                  <a:gd name="T101" fmla="*/ 80 h 180"/>
                  <a:gd name="T102" fmla="*/ 38 w 154"/>
                  <a:gd name="T103" fmla="*/ 41 h 180"/>
                  <a:gd name="T104" fmla="*/ 81 w 154"/>
                  <a:gd name="T105" fmla="*/ 38 h 180"/>
                  <a:gd name="T106" fmla="*/ 38 w 154"/>
                  <a:gd name="T107" fmla="*/ 35 h 180"/>
                  <a:gd name="T108" fmla="*/ 38 w 154"/>
                  <a:gd name="T109" fmla="*/ 41 h 180"/>
                  <a:gd name="T110" fmla="*/ 78 w 154"/>
                  <a:gd name="T111" fmla="*/ 62 h 180"/>
                  <a:gd name="T112" fmla="*/ 78 w 154"/>
                  <a:gd name="T113" fmla="*/ 56 h 180"/>
                  <a:gd name="T114" fmla="*/ 35 w 154"/>
                  <a:gd name="T115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4" h="180">
                    <a:moveTo>
                      <a:pt x="101" y="62"/>
                    </a:moveTo>
                    <a:cubicBezTo>
                      <a:pt x="128" y="62"/>
                      <a:pt x="128" y="62"/>
                      <a:pt x="128" y="62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30" y="62"/>
                      <a:pt x="131" y="60"/>
                      <a:pt x="131" y="59"/>
                    </a:cubicBezTo>
                    <a:cubicBezTo>
                      <a:pt x="131" y="58"/>
                      <a:pt x="131" y="57"/>
                      <a:pt x="130" y="56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1" y="16"/>
                      <a:pt x="90" y="16"/>
                      <a:pt x="88" y="17"/>
                    </a:cubicBezTo>
                    <a:cubicBezTo>
                      <a:pt x="87" y="17"/>
                      <a:pt x="87" y="18"/>
                      <a:pt x="87" y="19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7" y="55"/>
                      <a:pt x="93" y="62"/>
                      <a:pt x="101" y="62"/>
                    </a:cubicBezTo>
                    <a:close/>
                    <a:moveTo>
                      <a:pt x="93" y="27"/>
                    </a:moveTo>
                    <a:cubicBezTo>
                      <a:pt x="121" y="56"/>
                      <a:pt x="121" y="56"/>
                      <a:pt x="12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96" y="56"/>
                      <a:pt x="93" y="52"/>
                      <a:pt x="93" y="47"/>
                    </a:cubicBezTo>
                    <a:lnTo>
                      <a:pt x="93" y="27"/>
                    </a:lnTo>
                    <a:close/>
                    <a:moveTo>
                      <a:pt x="108" y="99"/>
                    </a:moveTo>
                    <a:cubicBezTo>
                      <a:pt x="46" y="99"/>
                      <a:pt x="46" y="99"/>
                      <a:pt x="46" y="99"/>
                    </a:cubicBezTo>
                    <a:cubicBezTo>
                      <a:pt x="44" y="99"/>
                      <a:pt x="43" y="100"/>
                      <a:pt x="43" y="102"/>
                    </a:cubicBezTo>
                    <a:cubicBezTo>
                      <a:pt x="43" y="103"/>
                      <a:pt x="44" y="105"/>
                      <a:pt x="46" y="105"/>
                    </a:cubicBezTo>
                    <a:cubicBezTo>
                      <a:pt x="108" y="105"/>
                      <a:pt x="108" y="105"/>
                      <a:pt x="108" y="105"/>
                    </a:cubicBezTo>
                    <a:cubicBezTo>
                      <a:pt x="110" y="105"/>
                      <a:pt x="111" y="103"/>
                      <a:pt x="111" y="102"/>
                    </a:cubicBezTo>
                    <a:cubicBezTo>
                      <a:pt x="111" y="100"/>
                      <a:pt x="110" y="99"/>
                      <a:pt x="108" y="99"/>
                    </a:cubicBezTo>
                    <a:close/>
                    <a:moveTo>
                      <a:pt x="154" y="67"/>
                    </a:moveTo>
                    <a:cubicBezTo>
                      <a:pt x="154" y="66"/>
                      <a:pt x="154" y="66"/>
                      <a:pt x="153" y="65"/>
                    </a:cubicBezTo>
                    <a:cubicBezTo>
                      <a:pt x="152" y="63"/>
                      <a:pt x="123" y="15"/>
                      <a:pt x="78" y="0"/>
                    </a:cubicBezTo>
                    <a:cubicBezTo>
                      <a:pt x="77" y="0"/>
                      <a:pt x="77" y="0"/>
                      <a:pt x="76" y="0"/>
                    </a:cubicBezTo>
                    <a:cubicBezTo>
                      <a:pt x="66" y="3"/>
                      <a:pt x="55" y="9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0" y="16"/>
                      <a:pt x="23" y="23"/>
                      <a:pt x="23" y="31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2" y="37"/>
                    </a:cubicBezTo>
                    <a:cubicBezTo>
                      <a:pt x="9" y="52"/>
                      <a:pt x="1" y="64"/>
                      <a:pt x="1" y="65"/>
                    </a:cubicBezTo>
                    <a:cubicBezTo>
                      <a:pt x="1" y="66"/>
                      <a:pt x="0" y="66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1" y="178"/>
                      <a:pt x="1" y="178"/>
                      <a:pt x="1" y="178"/>
                    </a:cubicBezTo>
                    <a:cubicBezTo>
                      <a:pt x="1" y="178"/>
                      <a:pt x="1" y="178"/>
                      <a:pt x="1" y="179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1" y="179"/>
                      <a:pt x="1" y="179"/>
                      <a:pt x="2" y="179"/>
                    </a:cubicBezTo>
                    <a:cubicBezTo>
                      <a:pt x="2" y="179"/>
                      <a:pt x="2" y="180"/>
                      <a:pt x="2" y="180"/>
                    </a:cubicBezTo>
                    <a:cubicBezTo>
                      <a:pt x="2" y="180"/>
                      <a:pt x="2" y="180"/>
                      <a:pt x="2" y="180"/>
                    </a:cubicBezTo>
                    <a:cubicBezTo>
                      <a:pt x="2" y="180"/>
                      <a:pt x="3" y="180"/>
                      <a:pt x="3" y="180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151" y="180"/>
                      <a:pt x="151" y="180"/>
                      <a:pt x="151" y="180"/>
                    </a:cubicBezTo>
                    <a:cubicBezTo>
                      <a:pt x="151" y="180"/>
                      <a:pt x="151" y="180"/>
                      <a:pt x="151" y="180"/>
                    </a:cubicBezTo>
                    <a:cubicBezTo>
                      <a:pt x="151" y="180"/>
                      <a:pt x="151" y="180"/>
                      <a:pt x="152" y="180"/>
                    </a:cubicBezTo>
                    <a:cubicBezTo>
                      <a:pt x="152" y="180"/>
                      <a:pt x="152" y="180"/>
                      <a:pt x="152" y="180"/>
                    </a:cubicBezTo>
                    <a:cubicBezTo>
                      <a:pt x="152" y="180"/>
                      <a:pt x="152" y="180"/>
                      <a:pt x="152" y="180"/>
                    </a:cubicBezTo>
                    <a:cubicBezTo>
                      <a:pt x="153" y="180"/>
                      <a:pt x="153" y="179"/>
                      <a:pt x="153" y="179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54" y="178"/>
                      <a:pt x="154" y="178"/>
                      <a:pt x="154" y="178"/>
                    </a:cubicBezTo>
                    <a:cubicBezTo>
                      <a:pt x="154" y="178"/>
                      <a:pt x="154" y="178"/>
                      <a:pt x="154" y="177"/>
                    </a:cubicBezTo>
                    <a:cubicBezTo>
                      <a:pt x="154" y="177"/>
                      <a:pt x="154" y="177"/>
                      <a:pt x="154" y="177"/>
                    </a:cubicBezTo>
                    <a:cubicBezTo>
                      <a:pt x="154" y="67"/>
                      <a:pt x="154" y="67"/>
                      <a:pt x="154" y="67"/>
                    </a:cubicBezTo>
                    <a:cubicBezTo>
                      <a:pt x="154" y="67"/>
                      <a:pt x="154" y="67"/>
                      <a:pt x="154" y="67"/>
                    </a:cubicBezTo>
                    <a:close/>
                    <a:moveTo>
                      <a:pt x="38" y="22"/>
                    </a:moveTo>
                    <a:cubicBezTo>
                      <a:pt x="83" y="22"/>
                      <a:pt x="83" y="22"/>
                      <a:pt x="83" y="22"/>
                    </a:cubicBezTo>
                    <a:cubicBezTo>
                      <a:pt x="85" y="22"/>
                      <a:pt x="86" y="21"/>
                      <a:pt x="86" y="19"/>
                    </a:cubicBezTo>
                    <a:cubicBezTo>
                      <a:pt x="86" y="18"/>
                      <a:pt x="85" y="16"/>
                      <a:pt x="83" y="16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63" y="12"/>
                      <a:pt x="70" y="8"/>
                      <a:pt x="77" y="6"/>
                    </a:cubicBezTo>
                    <a:cubicBezTo>
                      <a:pt x="115" y="19"/>
                      <a:pt x="142" y="58"/>
                      <a:pt x="147" y="66"/>
                    </a:cubicBezTo>
                    <a:cubicBezTo>
                      <a:pt x="147" y="67"/>
                      <a:pt x="147" y="67"/>
                      <a:pt x="147" y="67"/>
                    </a:cubicBezTo>
                    <a:cubicBezTo>
                      <a:pt x="147" y="67"/>
                      <a:pt x="141" y="76"/>
                      <a:pt x="131" y="88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4"/>
                      <a:pt x="130" y="62"/>
                      <a:pt x="128" y="62"/>
                    </a:cubicBezTo>
                    <a:cubicBezTo>
                      <a:pt x="127" y="62"/>
                      <a:pt x="125" y="64"/>
                      <a:pt x="125" y="65"/>
                    </a:cubicBezTo>
                    <a:cubicBezTo>
                      <a:pt x="125" y="96"/>
                      <a:pt x="125" y="96"/>
                      <a:pt x="125" y="96"/>
                    </a:cubicBezTo>
                    <a:cubicBezTo>
                      <a:pt x="118" y="104"/>
                      <a:pt x="109" y="113"/>
                      <a:pt x="99" y="120"/>
                    </a:cubicBezTo>
                    <a:cubicBezTo>
                      <a:pt x="93" y="116"/>
                      <a:pt x="86" y="113"/>
                      <a:pt x="78" y="110"/>
                    </a:cubicBezTo>
                    <a:cubicBezTo>
                      <a:pt x="77" y="110"/>
                      <a:pt x="77" y="110"/>
                      <a:pt x="76" y="110"/>
                    </a:cubicBezTo>
                    <a:cubicBezTo>
                      <a:pt x="69" y="113"/>
                      <a:pt x="62" y="116"/>
                      <a:pt x="55" y="120"/>
                    </a:cubicBezTo>
                    <a:cubicBezTo>
                      <a:pt x="45" y="113"/>
                      <a:pt x="36" y="104"/>
                      <a:pt x="29" y="96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6"/>
                      <a:pt x="33" y="22"/>
                      <a:pt x="38" y="22"/>
                    </a:cubicBezTo>
                    <a:close/>
                    <a:moveTo>
                      <a:pt x="23" y="45"/>
                    </a:moveTo>
                    <a:cubicBezTo>
                      <a:pt x="23" y="89"/>
                      <a:pt x="23" y="89"/>
                      <a:pt x="23" y="89"/>
                    </a:cubicBezTo>
                    <a:cubicBezTo>
                      <a:pt x="13" y="76"/>
                      <a:pt x="7" y="67"/>
                      <a:pt x="7" y="67"/>
                    </a:cubicBezTo>
                    <a:cubicBezTo>
                      <a:pt x="7" y="67"/>
                      <a:pt x="7" y="67"/>
                      <a:pt x="7" y="66"/>
                    </a:cubicBezTo>
                    <a:cubicBezTo>
                      <a:pt x="9" y="63"/>
                      <a:pt x="15" y="55"/>
                      <a:pt x="23" y="45"/>
                    </a:cubicBezTo>
                    <a:close/>
                    <a:moveTo>
                      <a:pt x="6" y="76"/>
                    </a:moveTo>
                    <a:cubicBezTo>
                      <a:pt x="13" y="87"/>
                      <a:pt x="29" y="107"/>
                      <a:pt x="50" y="124"/>
                    </a:cubicBezTo>
                    <a:cubicBezTo>
                      <a:pt x="29" y="138"/>
                      <a:pt x="14" y="156"/>
                      <a:pt x="6" y="167"/>
                    </a:cubicBezTo>
                    <a:lnTo>
                      <a:pt x="6" y="76"/>
                    </a:lnTo>
                    <a:close/>
                    <a:moveTo>
                      <a:pt x="9" y="174"/>
                    </a:moveTo>
                    <a:cubicBezTo>
                      <a:pt x="17" y="162"/>
                      <a:pt x="43" y="128"/>
                      <a:pt x="77" y="116"/>
                    </a:cubicBezTo>
                    <a:cubicBezTo>
                      <a:pt x="112" y="128"/>
                      <a:pt x="137" y="162"/>
                      <a:pt x="145" y="174"/>
                    </a:cubicBezTo>
                    <a:lnTo>
                      <a:pt x="9" y="174"/>
                    </a:lnTo>
                    <a:close/>
                    <a:moveTo>
                      <a:pt x="148" y="167"/>
                    </a:moveTo>
                    <a:cubicBezTo>
                      <a:pt x="140" y="156"/>
                      <a:pt x="125" y="138"/>
                      <a:pt x="105" y="124"/>
                    </a:cubicBezTo>
                    <a:cubicBezTo>
                      <a:pt x="126" y="107"/>
                      <a:pt x="141" y="87"/>
                      <a:pt x="148" y="76"/>
                    </a:cubicBezTo>
                    <a:lnTo>
                      <a:pt x="148" y="167"/>
                    </a:lnTo>
                    <a:close/>
                    <a:moveTo>
                      <a:pt x="38" y="83"/>
                    </a:moveTo>
                    <a:cubicBezTo>
                      <a:pt x="116" y="83"/>
                      <a:pt x="116" y="83"/>
                      <a:pt x="116" y="83"/>
                    </a:cubicBezTo>
                    <a:cubicBezTo>
                      <a:pt x="118" y="83"/>
                      <a:pt x="119" y="82"/>
                      <a:pt x="119" y="80"/>
                    </a:cubicBezTo>
                    <a:cubicBezTo>
                      <a:pt x="119" y="79"/>
                      <a:pt x="118" y="77"/>
                      <a:pt x="116" y="77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7" y="77"/>
                      <a:pt x="35" y="79"/>
                      <a:pt x="35" y="80"/>
                    </a:cubicBezTo>
                    <a:cubicBezTo>
                      <a:pt x="35" y="82"/>
                      <a:pt x="37" y="83"/>
                      <a:pt x="38" y="83"/>
                    </a:cubicBezTo>
                    <a:close/>
                    <a:moveTo>
                      <a:pt x="38" y="41"/>
                    </a:moveTo>
                    <a:cubicBezTo>
                      <a:pt x="78" y="41"/>
                      <a:pt x="78" y="41"/>
                      <a:pt x="78" y="41"/>
                    </a:cubicBezTo>
                    <a:cubicBezTo>
                      <a:pt x="80" y="41"/>
                      <a:pt x="81" y="40"/>
                      <a:pt x="81" y="38"/>
                    </a:cubicBezTo>
                    <a:cubicBezTo>
                      <a:pt x="81" y="36"/>
                      <a:pt x="80" y="35"/>
                      <a:pt x="78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7" y="35"/>
                      <a:pt x="35" y="36"/>
                      <a:pt x="35" y="38"/>
                    </a:cubicBezTo>
                    <a:cubicBezTo>
                      <a:pt x="35" y="40"/>
                      <a:pt x="37" y="41"/>
                      <a:pt x="38" y="41"/>
                    </a:cubicBezTo>
                    <a:close/>
                    <a:moveTo>
                      <a:pt x="38" y="62"/>
                    </a:moveTo>
                    <a:cubicBezTo>
                      <a:pt x="78" y="62"/>
                      <a:pt x="78" y="62"/>
                      <a:pt x="78" y="62"/>
                    </a:cubicBezTo>
                    <a:cubicBezTo>
                      <a:pt x="80" y="62"/>
                      <a:pt x="81" y="61"/>
                      <a:pt x="81" y="59"/>
                    </a:cubicBezTo>
                    <a:cubicBezTo>
                      <a:pt x="81" y="58"/>
                      <a:pt x="80" y="56"/>
                      <a:pt x="7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7" y="56"/>
                      <a:pt x="35" y="58"/>
                      <a:pt x="35" y="59"/>
                    </a:cubicBezTo>
                    <a:cubicBezTo>
                      <a:pt x="35" y="61"/>
                      <a:pt x="37" y="62"/>
                      <a:pt x="38" y="6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9" name="Freeform 73"/>
              <p:cNvSpPr>
                <a:spLocks noEditPoints="1"/>
              </p:cNvSpPr>
              <p:nvPr/>
            </p:nvSpPr>
            <p:spPr bwMode="auto">
              <a:xfrm>
                <a:off x="6471" y="3775"/>
                <a:ext cx="468" cy="381"/>
              </a:xfrm>
              <a:custGeom>
                <a:avLst/>
                <a:gdLst>
                  <a:gd name="T0" fmla="*/ 169 w 198"/>
                  <a:gd name="T1" fmla="*/ 3 h 161"/>
                  <a:gd name="T2" fmla="*/ 169 w 198"/>
                  <a:gd name="T3" fmla="*/ 2 h 161"/>
                  <a:gd name="T4" fmla="*/ 169 w 198"/>
                  <a:gd name="T5" fmla="*/ 1 h 161"/>
                  <a:gd name="T6" fmla="*/ 168 w 198"/>
                  <a:gd name="T7" fmla="*/ 1 h 161"/>
                  <a:gd name="T8" fmla="*/ 167 w 198"/>
                  <a:gd name="T9" fmla="*/ 1 h 161"/>
                  <a:gd name="T10" fmla="*/ 166 w 198"/>
                  <a:gd name="T11" fmla="*/ 0 h 161"/>
                  <a:gd name="T12" fmla="*/ 2 w 198"/>
                  <a:gd name="T13" fmla="*/ 0 h 161"/>
                  <a:gd name="T14" fmla="*/ 1 w 198"/>
                  <a:gd name="T15" fmla="*/ 1 h 161"/>
                  <a:gd name="T16" fmla="*/ 1 w 198"/>
                  <a:gd name="T17" fmla="*/ 1 h 161"/>
                  <a:gd name="T18" fmla="*/ 0 w 198"/>
                  <a:gd name="T19" fmla="*/ 2 h 161"/>
                  <a:gd name="T20" fmla="*/ 0 w 198"/>
                  <a:gd name="T21" fmla="*/ 3 h 161"/>
                  <a:gd name="T22" fmla="*/ 0 w 198"/>
                  <a:gd name="T23" fmla="*/ 126 h 161"/>
                  <a:gd name="T24" fmla="*/ 134 w 198"/>
                  <a:gd name="T25" fmla="*/ 129 h 161"/>
                  <a:gd name="T26" fmla="*/ 198 w 198"/>
                  <a:gd name="T27" fmla="*/ 128 h 161"/>
                  <a:gd name="T28" fmla="*/ 161 w 198"/>
                  <a:gd name="T29" fmla="*/ 6 h 161"/>
                  <a:gd name="T30" fmla="*/ 8 w 198"/>
                  <a:gd name="T31" fmla="*/ 6 h 161"/>
                  <a:gd name="T32" fmla="*/ 163 w 198"/>
                  <a:gd name="T33" fmla="*/ 13 h 161"/>
                  <a:gd name="T34" fmla="*/ 152 w 198"/>
                  <a:gd name="T35" fmla="*/ 100 h 161"/>
                  <a:gd name="T36" fmla="*/ 163 w 198"/>
                  <a:gd name="T37" fmla="*/ 13 h 161"/>
                  <a:gd name="T38" fmla="*/ 55 w 198"/>
                  <a:gd name="T39" fmla="*/ 63 h 161"/>
                  <a:gd name="T40" fmla="*/ 6 w 198"/>
                  <a:gd name="T41" fmla="*/ 13 h 161"/>
                  <a:gd name="T42" fmla="*/ 60 w 198"/>
                  <a:gd name="T43" fmla="*/ 66 h 161"/>
                  <a:gd name="T44" fmla="*/ 84 w 198"/>
                  <a:gd name="T45" fmla="*/ 77 h 161"/>
                  <a:gd name="T46" fmla="*/ 85 w 198"/>
                  <a:gd name="T47" fmla="*/ 77 h 161"/>
                  <a:gd name="T48" fmla="*/ 109 w 198"/>
                  <a:gd name="T49" fmla="*/ 66 h 161"/>
                  <a:gd name="T50" fmla="*/ 135 w 198"/>
                  <a:gd name="T51" fmla="*/ 123 h 161"/>
                  <a:gd name="T52" fmla="*/ 166 w 198"/>
                  <a:gd name="T53" fmla="*/ 155 h 161"/>
                  <a:gd name="T54" fmla="*/ 166 w 198"/>
                  <a:gd name="T55" fmla="*/ 102 h 161"/>
                  <a:gd name="T56" fmla="*/ 166 w 198"/>
                  <a:gd name="T57" fmla="*/ 155 h 161"/>
                  <a:gd name="T58" fmla="*/ 170 w 198"/>
                  <a:gd name="T59" fmla="*/ 133 h 161"/>
                  <a:gd name="T60" fmla="*/ 167 w 198"/>
                  <a:gd name="T61" fmla="*/ 115 h 161"/>
                  <a:gd name="T62" fmla="*/ 164 w 198"/>
                  <a:gd name="T63" fmla="*/ 133 h 161"/>
                  <a:gd name="T64" fmla="*/ 154 w 198"/>
                  <a:gd name="T65" fmla="*/ 127 h 161"/>
                  <a:gd name="T66" fmla="*/ 164 w 198"/>
                  <a:gd name="T67" fmla="*/ 142 h 161"/>
                  <a:gd name="T68" fmla="*/ 169 w 198"/>
                  <a:gd name="T69" fmla="*/ 142 h 161"/>
                  <a:gd name="T70" fmla="*/ 179 w 198"/>
                  <a:gd name="T71" fmla="*/ 12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8" h="161">
                    <a:moveTo>
                      <a:pt x="169" y="96"/>
                    </a:moveTo>
                    <a:cubicBezTo>
                      <a:pt x="169" y="3"/>
                      <a:pt x="169" y="3"/>
                      <a:pt x="169" y="3"/>
                    </a:cubicBezTo>
                    <a:cubicBezTo>
                      <a:pt x="169" y="3"/>
                      <a:pt x="169" y="3"/>
                      <a:pt x="169" y="3"/>
                    </a:cubicBezTo>
                    <a:cubicBezTo>
                      <a:pt x="169" y="3"/>
                      <a:pt x="169" y="3"/>
                      <a:pt x="169" y="2"/>
                    </a:cubicBezTo>
                    <a:cubicBezTo>
                      <a:pt x="169" y="2"/>
                      <a:pt x="169" y="2"/>
                      <a:pt x="169" y="2"/>
                    </a:cubicBezTo>
                    <a:cubicBezTo>
                      <a:pt x="169" y="2"/>
                      <a:pt x="169" y="2"/>
                      <a:pt x="169" y="1"/>
                    </a:cubicBezTo>
                    <a:cubicBezTo>
                      <a:pt x="169" y="1"/>
                      <a:pt x="168" y="1"/>
                      <a:pt x="168" y="1"/>
                    </a:cubicBezTo>
                    <a:cubicBezTo>
                      <a:pt x="168" y="1"/>
                      <a:pt x="168" y="1"/>
                      <a:pt x="168" y="1"/>
                    </a:cubicBezTo>
                    <a:cubicBezTo>
                      <a:pt x="168" y="1"/>
                      <a:pt x="168" y="1"/>
                      <a:pt x="168" y="1"/>
                    </a:cubicBezTo>
                    <a:cubicBezTo>
                      <a:pt x="168" y="1"/>
                      <a:pt x="167" y="1"/>
                      <a:pt x="167" y="1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7" y="0"/>
                      <a:pt x="167" y="0"/>
                      <a:pt x="16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7"/>
                      <a:pt x="1" y="129"/>
                      <a:pt x="3" y="129"/>
                    </a:cubicBezTo>
                    <a:cubicBezTo>
                      <a:pt x="134" y="129"/>
                      <a:pt x="134" y="129"/>
                      <a:pt x="134" y="129"/>
                    </a:cubicBezTo>
                    <a:cubicBezTo>
                      <a:pt x="134" y="146"/>
                      <a:pt x="149" y="161"/>
                      <a:pt x="166" y="161"/>
                    </a:cubicBezTo>
                    <a:cubicBezTo>
                      <a:pt x="184" y="161"/>
                      <a:pt x="198" y="146"/>
                      <a:pt x="198" y="128"/>
                    </a:cubicBezTo>
                    <a:cubicBezTo>
                      <a:pt x="198" y="112"/>
                      <a:pt x="186" y="98"/>
                      <a:pt x="169" y="96"/>
                    </a:cubicBezTo>
                    <a:close/>
                    <a:moveTo>
                      <a:pt x="161" y="6"/>
                    </a:moveTo>
                    <a:cubicBezTo>
                      <a:pt x="152" y="20"/>
                      <a:pt x="124" y="58"/>
                      <a:pt x="85" y="71"/>
                    </a:cubicBezTo>
                    <a:cubicBezTo>
                      <a:pt x="46" y="58"/>
                      <a:pt x="17" y="20"/>
                      <a:pt x="8" y="6"/>
                    </a:cubicBezTo>
                    <a:lnTo>
                      <a:pt x="161" y="6"/>
                    </a:lnTo>
                    <a:close/>
                    <a:moveTo>
                      <a:pt x="163" y="13"/>
                    </a:moveTo>
                    <a:cubicBezTo>
                      <a:pt x="163" y="96"/>
                      <a:pt x="163" y="96"/>
                      <a:pt x="163" y="96"/>
                    </a:cubicBezTo>
                    <a:cubicBezTo>
                      <a:pt x="159" y="97"/>
                      <a:pt x="155" y="98"/>
                      <a:pt x="152" y="100"/>
                    </a:cubicBezTo>
                    <a:cubicBezTo>
                      <a:pt x="140" y="85"/>
                      <a:pt x="127" y="72"/>
                      <a:pt x="115" y="62"/>
                    </a:cubicBezTo>
                    <a:cubicBezTo>
                      <a:pt x="138" y="47"/>
                      <a:pt x="155" y="25"/>
                      <a:pt x="163" y="13"/>
                    </a:cubicBezTo>
                    <a:close/>
                    <a:moveTo>
                      <a:pt x="6" y="13"/>
                    </a:moveTo>
                    <a:cubicBezTo>
                      <a:pt x="14" y="25"/>
                      <a:pt x="31" y="47"/>
                      <a:pt x="55" y="63"/>
                    </a:cubicBezTo>
                    <a:cubicBezTo>
                      <a:pt x="31" y="81"/>
                      <a:pt x="13" y="105"/>
                      <a:pt x="6" y="116"/>
                    </a:cubicBezTo>
                    <a:lnTo>
                      <a:pt x="6" y="13"/>
                    </a:lnTo>
                    <a:close/>
                    <a:moveTo>
                      <a:pt x="9" y="123"/>
                    </a:moveTo>
                    <a:cubicBezTo>
                      <a:pt x="15" y="113"/>
                      <a:pt x="33" y="86"/>
                      <a:pt x="60" y="66"/>
                    </a:cubicBezTo>
                    <a:cubicBezTo>
                      <a:pt x="67" y="71"/>
                      <a:pt x="75" y="74"/>
                      <a:pt x="84" y="77"/>
                    </a:cubicBezTo>
                    <a:cubicBezTo>
                      <a:pt x="84" y="77"/>
                      <a:pt x="84" y="77"/>
                      <a:pt x="84" y="77"/>
                    </a:cubicBezTo>
                    <a:cubicBezTo>
                      <a:pt x="84" y="77"/>
                      <a:pt x="84" y="77"/>
                      <a:pt x="85" y="77"/>
                    </a:cubicBezTo>
                    <a:cubicBezTo>
                      <a:pt x="85" y="77"/>
                      <a:pt x="85" y="77"/>
                      <a:pt x="85" y="77"/>
                    </a:cubicBezTo>
                    <a:cubicBezTo>
                      <a:pt x="85" y="77"/>
                      <a:pt x="85" y="77"/>
                      <a:pt x="86" y="77"/>
                    </a:cubicBezTo>
                    <a:cubicBezTo>
                      <a:pt x="94" y="74"/>
                      <a:pt x="102" y="70"/>
                      <a:pt x="109" y="66"/>
                    </a:cubicBezTo>
                    <a:cubicBezTo>
                      <a:pt x="122" y="76"/>
                      <a:pt x="135" y="88"/>
                      <a:pt x="146" y="103"/>
                    </a:cubicBezTo>
                    <a:cubicBezTo>
                      <a:pt x="140" y="108"/>
                      <a:pt x="136" y="115"/>
                      <a:pt x="135" y="123"/>
                    </a:cubicBezTo>
                    <a:lnTo>
                      <a:pt x="9" y="123"/>
                    </a:lnTo>
                    <a:close/>
                    <a:moveTo>
                      <a:pt x="166" y="155"/>
                    </a:moveTo>
                    <a:cubicBezTo>
                      <a:pt x="152" y="155"/>
                      <a:pt x="140" y="143"/>
                      <a:pt x="140" y="128"/>
                    </a:cubicBezTo>
                    <a:cubicBezTo>
                      <a:pt x="140" y="114"/>
                      <a:pt x="152" y="102"/>
                      <a:pt x="166" y="102"/>
                    </a:cubicBezTo>
                    <a:cubicBezTo>
                      <a:pt x="181" y="102"/>
                      <a:pt x="192" y="114"/>
                      <a:pt x="192" y="128"/>
                    </a:cubicBezTo>
                    <a:cubicBezTo>
                      <a:pt x="192" y="143"/>
                      <a:pt x="181" y="155"/>
                      <a:pt x="166" y="155"/>
                    </a:cubicBezTo>
                    <a:close/>
                    <a:moveTo>
                      <a:pt x="175" y="127"/>
                    </a:moveTo>
                    <a:cubicBezTo>
                      <a:pt x="170" y="133"/>
                      <a:pt x="170" y="133"/>
                      <a:pt x="170" y="133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0" y="117"/>
                      <a:pt x="168" y="115"/>
                      <a:pt x="167" y="115"/>
                    </a:cubicBezTo>
                    <a:cubicBezTo>
                      <a:pt x="165" y="115"/>
                      <a:pt x="164" y="117"/>
                      <a:pt x="164" y="118"/>
                    </a:cubicBezTo>
                    <a:cubicBezTo>
                      <a:pt x="164" y="133"/>
                      <a:pt x="164" y="133"/>
                      <a:pt x="164" y="133"/>
                    </a:cubicBezTo>
                    <a:cubicBezTo>
                      <a:pt x="158" y="127"/>
                      <a:pt x="158" y="127"/>
                      <a:pt x="158" y="127"/>
                    </a:cubicBezTo>
                    <a:cubicBezTo>
                      <a:pt x="157" y="126"/>
                      <a:pt x="155" y="126"/>
                      <a:pt x="154" y="127"/>
                    </a:cubicBezTo>
                    <a:cubicBezTo>
                      <a:pt x="153" y="128"/>
                      <a:pt x="153" y="130"/>
                      <a:pt x="154" y="131"/>
                    </a:cubicBezTo>
                    <a:cubicBezTo>
                      <a:pt x="164" y="142"/>
                      <a:pt x="164" y="142"/>
                      <a:pt x="164" y="142"/>
                    </a:cubicBezTo>
                    <a:cubicBezTo>
                      <a:pt x="165" y="143"/>
                      <a:pt x="166" y="143"/>
                      <a:pt x="167" y="143"/>
                    </a:cubicBezTo>
                    <a:cubicBezTo>
                      <a:pt x="167" y="143"/>
                      <a:pt x="168" y="143"/>
                      <a:pt x="169" y="142"/>
                    </a:cubicBezTo>
                    <a:cubicBezTo>
                      <a:pt x="179" y="131"/>
                      <a:pt x="179" y="131"/>
                      <a:pt x="179" y="131"/>
                    </a:cubicBezTo>
                    <a:cubicBezTo>
                      <a:pt x="181" y="130"/>
                      <a:pt x="181" y="128"/>
                      <a:pt x="179" y="127"/>
                    </a:cubicBezTo>
                    <a:cubicBezTo>
                      <a:pt x="178" y="126"/>
                      <a:pt x="176" y="126"/>
                      <a:pt x="175" y="12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0" name="Freeform 74"/>
              <p:cNvSpPr>
                <a:spLocks noEditPoints="1"/>
              </p:cNvSpPr>
              <p:nvPr/>
            </p:nvSpPr>
            <p:spPr bwMode="auto">
              <a:xfrm>
                <a:off x="5755" y="3705"/>
                <a:ext cx="470" cy="371"/>
              </a:xfrm>
              <a:custGeom>
                <a:avLst/>
                <a:gdLst>
                  <a:gd name="T0" fmla="*/ 135 w 199"/>
                  <a:gd name="T1" fmla="*/ 29 h 157"/>
                  <a:gd name="T2" fmla="*/ 3 w 199"/>
                  <a:gd name="T3" fmla="*/ 29 h 157"/>
                  <a:gd name="T4" fmla="*/ 2 w 199"/>
                  <a:gd name="T5" fmla="*/ 29 h 157"/>
                  <a:gd name="T6" fmla="*/ 1 w 199"/>
                  <a:gd name="T7" fmla="*/ 30 h 157"/>
                  <a:gd name="T8" fmla="*/ 1 w 199"/>
                  <a:gd name="T9" fmla="*/ 31 h 157"/>
                  <a:gd name="T10" fmla="*/ 0 w 199"/>
                  <a:gd name="T11" fmla="*/ 32 h 157"/>
                  <a:gd name="T12" fmla="*/ 0 w 199"/>
                  <a:gd name="T13" fmla="*/ 154 h 157"/>
                  <a:gd name="T14" fmla="*/ 167 w 199"/>
                  <a:gd name="T15" fmla="*/ 157 h 157"/>
                  <a:gd name="T16" fmla="*/ 170 w 199"/>
                  <a:gd name="T17" fmla="*/ 64 h 157"/>
                  <a:gd name="T18" fmla="*/ 167 w 199"/>
                  <a:gd name="T19" fmla="*/ 0 h 157"/>
                  <a:gd name="T20" fmla="*/ 146 w 199"/>
                  <a:gd name="T21" fmla="*/ 56 h 157"/>
                  <a:gd name="T22" fmla="*/ 9 w 199"/>
                  <a:gd name="T23" fmla="*/ 35 h 157"/>
                  <a:gd name="T24" fmla="*/ 6 w 199"/>
                  <a:gd name="T25" fmla="*/ 42 h 157"/>
                  <a:gd name="T26" fmla="*/ 6 w 199"/>
                  <a:gd name="T27" fmla="*/ 145 h 157"/>
                  <a:gd name="T28" fmla="*/ 9 w 199"/>
                  <a:gd name="T29" fmla="*/ 151 h 157"/>
                  <a:gd name="T30" fmla="*/ 84 w 199"/>
                  <a:gd name="T31" fmla="*/ 106 h 157"/>
                  <a:gd name="T32" fmla="*/ 85 w 199"/>
                  <a:gd name="T33" fmla="*/ 106 h 157"/>
                  <a:gd name="T34" fmla="*/ 86 w 199"/>
                  <a:gd name="T35" fmla="*/ 106 h 157"/>
                  <a:gd name="T36" fmla="*/ 161 w 199"/>
                  <a:gd name="T37" fmla="*/ 151 h 157"/>
                  <a:gd name="T38" fmla="*/ 164 w 199"/>
                  <a:gd name="T39" fmla="*/ 145 h 157"/>
                  <a:gd name="T40" fmla="*/ 150 w 199"/>
                  <a:gd name="T41" fmla="*/ 59 h 157"/>
                  <a:gd name="T42" fmla="*/ 164 w 199"/>
                  <a:gd name="T43" fmla="*/ 145 h 157"/>
                  <a:gd name="T44" fmla="*/ 141 w 199"/>
                  <a:gd name="T45" fmla="*/ 32 h 157"/>
                  <a:gd name="T46" fmla="*/ 193 w 199"/>
                  <a:gd name="T47" fmla="*/ 32 h 157"/>
                  <a:gd name="T48" fmla="*/ 180 w 199"/>
                  <a:gd name="T49" fmla="*/ 29 h 157"/>
                  <a:gd name="T50" fmla="*/ 170 w 199"/>
                  <a:gd name="T51" fmla="*/ 19 h 157"/>
                  <a:gd name="T52" fmla="*/ 164 w 199"/>
                  <a:gd name="T53" fmla="*/ 19 h 157"/>
                  <a:gd name="T54" fmla="*/ 154 w 199"/>
                  <a:gd name="T55" fmla="*/ 29 h 157"/>
                  <a:gd name="T56" fmla="*/ 154 w 199"/>
                  <a:gd name="T57" fmla="*/ 35 h 157"/>
                  <a:gd name="T58" fmla="*/ 164 w 199"/>
                  <a:gd name="T59" fmla="*/ 45 h 157"/>
                  <a:gd name="T60" fmla="*/ 170 w 199"/>
                  <a:gd name="T61" fmla="*/ 45 h 157"/>
                  <a:gd name="T62" fmla="*/ 180 w 199"/>
                  <a:gd name="T63" fmla="*/ 35 h 157"/>
                  <a:gd name="T64" fmla="*/ 180 w 199"/>
                  <a:gd name="T65" fmla="*/ 29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9" h="157">
                    <a:moveTo>
                      <a:pt x="167" y="0"/>
                    </a:moveTo>
                    <a:cubicBezTo>
                      <a:pt x="150" y="0"/>
                      <a:pt x="137" y="13"/>
                      <a:pt x="135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0"/>
                      <a:pt x="2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0" y="31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6"/>
                      <a:pt x="2" y="157"/>
                      <a:pt x="3" y="157"/>
                    </a:cubicBezTo>
                    <a:cubicBezTo>
                      <a:pt x="167" y="157"/>
                      <a:pt x="167" y="157"/>
                      <a:pt x="167" y="157"/>
                    </a:cubicBezTo>
                    <a:cubicBezTo>
                      <a:pt x="169" y="157"/>
                      <a:pt x="170" y="156"/>
                      <a:pt x="170" y="154"/>
                    </a:cubicBezTo>
                    <a:cubicBezTo>
                      <a:pt x="170" y="64"/>
                      <a:pt x="170" y="64"/>
                      <a:pt x="170" y="64"/>
                    </a:cubicBezTo>
                    <a:cubicBezTo>
                      <a:pt x="186" y="63"/>
                      <a:pt x="199" y="49"/>
                      <a:pt x="199" y="32"/>
                    </a:cubicBezTo>
                    <a:cubicBezTo>
                      <a:pt x="199" y="14"/>
                      <a:pt x="185" y="0"/>
                      <a:pt x="167" y="0"/>
                    </a:cubicBezTo>
                    <a:close/>
                    <a:moveTo>
                      <a:pt x="135" y="35"/>
                    </a:moveTo>
                    <a:cubicBezTo>
                      <a:pt x="136" y="43"/>
                      <a:pt x="140" y="51"/>
                      <a:pt x="146" y="56"/>
                    </a:cubicBezTo>
                    <a:cubicBezTo>
                      <a:pt x="132" y="72"/>
                      <a:pt x="111" y="91"/>
                      <a:pt x="85" y="100"/>
                    </a:cubicBezTo>
                    <a:cubicBezTo>
                      <a:pt x="46" y="86"/>
                      <a:pt x="18" y="48"/>
                      <a:pt x="9" y="35"/>
                    </a:cubicBezTo>
                    <a:lnTo>
                      <a:pt x="135" y="35"/>
                    </a:lnTo>
                    <a:close/>
                    <a:moveTo>
                      <a:pt x="6" y="42"/>
                    </a:moveTo>
                    <a:cubicBezTo>
                      <a:pt x="15" y="54"/>
                      <a:pt x="32" y="76"/>
                      <a:pt x="55" y="91"/>
                    </a:cubicBezTo>
                    <a:cubicBezTo>
                      <a:pt x="31" y="110"/>
                      <a:pt x="14" y="134"/>
                      <a:pt x="6" y="145"/>
                    </a:cubicBezTo>
                    <a:lnTo>
                      <a:pt x="6" y="42"/>
                    </a:lnTo>
                    <a:close/>
                    <a:moveTo>
                      <a:pt x="9" y="151"/>
                    </a:moveTo>
                    <a:cubicBezTo>
                      <a:pt x="15" y="142"/>
                      <a:pt x="34" y="115"/>
                      <a:pt x="61" y="95"/>
                    </a:cubicBezTo>
                    <a:cubicBezTo>
                      <a:pt x="68" y="99"/>
                      <a:pt x="76" y="103"/>
                      <a:pt x="84" y="106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5" y="106"/>
                      <a:pt x="85" y="106"/>
                      <a:pt x="85" y="106"/>
                    </a:cubicBezTo>
                    <a:cubicBezTo>
                      <a:pt x="85" y="106"/>
                      <a:pt x="86" y="106"/>
                      <a:pt x="86" y="106"/>
                    </a:cubicBezTo>
                    <a:cubicBezTo>
                      <a:pt x="86" y="106"/>
                      <a:pt x="86" y="106"/>
                      <a:pt x="86" y="106"/>
                    </a:cubicBezTo>
                    <a:cubicBezTo>
                      <a:pt x="95" y="103"/>
                      <a:pt x="102" y="99"/>
                      <a:pt x="110" y="95"/>
                    </a:cubicBezTo>
                    <a:cubicBezTo>
                      <a:pt x="136" y="115"/>
                      <a:pt x="155" y="142"/>
                      <a:pt x="161" y="151"/>
                    </a:cubicBezTo>
                    <a:lnTo>
                      <a:pt x="9" y="151"/>
                    </a:lnTo>
                    <a:close/>
                    <a:moveTo>
                      <a:pt x="164" y="145"/>
                    </a:moveTo>
                    <a:cubicBezTo>
                      <a:pt x="157" y="134"/>
                      <a:pt x="139" y="110"/>
                      <a:pt x="115" y="91"/>
                    </a:cubicBezTo>
                    <a:cubicBezTo>
                      <a:pt x="130" y="82"/>
                      <a:pt x="142" y="70"/>
                      <a:pt x="150" y="59"/>
                    </a:cubicBezTo>
                    <a:cubicBezTo>
                      <a:pt x="154" y="62"/>
                      <a:pt x="159" y="64"/>
                      <a:pt x="164" y="64"/>
                    </a:cubicBezTo>
                    <a:lnTo>
                      <a:pt x="164" y="145"/>
                    </a:lnTo>
                    <a:close/>
                    <a:moveTo>
                      <a:pt x="167" y="58"/>
                    </a:moveTo>
                    <a:cubicBezTo>
                      <a:pt x="153" y="58"/>
                      <a:pt x="141" y="46"/>
                      <a:pt x="141" y="32"/>
                    </a:cubicBezTo>
                    <a:cubicBezTo>
                      <a:pt x="141" y="18"/>
                      <a:pt x="153" y="6"/>
                      <a:pt x="167" y="6"/>
                    </a:cubicBezTo>
                    <a:cubicBezTo>
                      <a:pt x="181" y="6"/>
                      <a:pt x="193" y="18"/>
                      <a:pt x="193" y="32"/>
                    </a:cubicBezTo>
                    <a:cubicBezTo>
                      <a:pt x="193" y="46"/>
                      <a:pt x="181" y="58"/>
                      <a:pt x="167" y="58"/>
                    </a:cubicBezTo>
                    <a:close/>
                    <a:moveTo>
                      <a:pt x="180" y="29"/>
                    </a:move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19"/>
                      <a:pt x="170" y="19"/>
                      <a:pt x="170" y="19"/>
                    </a:cubicBezTo>
                    <a:cubicBezTo>
                      <a:pt x="170" y="17"/>
                      <a:pt x="169" y="16"/>
                      <a:pt x="167" y="16"/>
                    </a:cubicBezTo>
                    <a:cubicBezTo>
                      <a:pt x="165" y="16"/>
                      <a:pt x="164" y="17"/>
                      <a:pt x="164" y="1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54" y="29"/>
                      <a:pt x="154" y="29"/>
                      <a:pt x="154" y="29"/>
                    </a:cubicBezTo>
                    <a:cubicBezTo>
                      <a:pt x="152" y="29"/>
                      <a:pt x="151" y="30"/>
                      <a:pt x="151" y="32"/>
                    </a:cubicBezTo>
                    <a:cubicBezTo>
                      <a:pt x="151" y="34"/>
                      <a:pt x="152" y="35"/>
                      <a:pt x="154" y="35"/>
                    </a:cubicBezTo>
                    <a:cubicBezTo>
                      <a:pt x="164" y="35"/>
                      <a:pt x="164" y="35"/>
                      <a:pt x="164" y="35"/>
                    </a:cubicBezTo>
                    <a:cubicBezTo>
                      <a:pt x="164" y="45"/>
                      <a:pt x="164" y="45"/>
                      <a:pt x="164" y="45"/>
                    </a:cubicBezTo>
                    <a:cubicBezTo>
                      <a:pt x="164" y="47"/>
                      <a:pt x="165" y="48"/>
                      <a:pt x="167" y="48"/>
                    </a:cubicBezTo>
                    <a:cubicBezTo>
                      <a:pt x="169" y="48"/>
                      <a:pt x="170" y="47"/>
                      <a:pt x="170" y="45"/>
                    </a:cubicBezTo>
                    <a:cubicBezTo>
                      <a:pt x="170" y="35"/>
                      <a:pt x="170" y="35"/>
                      <a:pt x="170" y="35"/>
                    </a:cubicBezTo>
                    <a:cubicBezTo>
                      <a:pt x="180" y="35"/>
                      <a:pt x="180" y="35"/>
                      <a:pt x="180" y="35"/>
                    </a:cubicBezTo>
                    <a:cubicBezTo>
                      <a:pt x="182" y="35"/>
                      <a:pt x="183" y="34"/>
                      <a:pt x="183" y="32"/>
                    </a:cubicBezTo>
                    <a:cubicBezTo>
                      <a:pt x="183" y="30"/>
                      <a:pt x="182" y="29"/>
                      <a:pt x="180" y="2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1" name="Freeform 75"/>
              <p:cNvSpPr>
                <a:spLocks noEditPoints="1"/>
              </p:cNvSpPr>
              <p:nvPr/>
            </p:nvSpPr>
            <p:spPr bwMode="auto">
              <a:xfrm>
                <a:off x="5076" y="3783"/>
                <a:ext cx="400" cy="302"/>
              </a:xfrm>
              <a:custGeom>
                <a:avLst/>
                <a:gdLst>
                  <a:gd name="T0" fmla="*/ 169 w 169"/>
                  <a:gd name="T1" fmla="*/ 2 h 128"/>
                  <a:gd name="T2" fmla="*/ 169 w 169"/>
                  <a:gd name="T3" fmla="*/ 2 h 128"/>
                  <a:gd name="T4" fmla="*/ 169 w 169"/>
                  <a:gd name="T5" fmla="*/ 1 h 128"/>
                  <a:gd name="T6" fmla="*/ 169 w 169"/>
                  <a:gd name="T7" fmla="*/ 1 h 128"/>
                  <a:gd name="T8" fmla="*/ 168 w 169"/>
                  <a:gd name="T9" fmla="*/ 0 h 128"/>
                  <a:gd name="T10" fmla="*/ 168 w 169"/>
                  <a:gd name="T11" fmla="*/ 0 h 128"/>
                  <a:gd name="T12" fmla="*/ 168 w 169"/>
                  <a:gd name="T13" fmla="*/ 0 h 128"/>
                  <a:gd name="T14" fmla="*/ 167 w 169"/>
                  <a:gd name="T15" fmla="*/ 0 h 128"/>
                  <a:gd name="T16" fmla="*/ 167 w 169"/>
                  <a:gd name="T17" fmla="*/ 0 h 128"/>
                  <a:gd name="T18" fmla="*/ 166 w 169"/>
                  <a:gd name="T19" fmla="*/ 0 h 128"/>
                  <a:gd name="T20" fmla="*/ 3 w 169"/>
                  <a:gd name="T21" fmla="*/ 0 h 128"/>
                  <a:gd name="T22" fmla="*/ 2 w 169"/>
                  <a:gd name="T23" fmla="*/ 0 h 128"/>
                  <a:gd name="T24" fmla="*/ 2 w 169"/>
                  <a:gd name="T25" fmla="*/ 0 h 128"/>
                  <a:gd name="T26" fmla="*/ 1 w 169"/>
                  <a:gd name="T27" fmla="*/ 0 h 128"/>
                  <a:gd name="T28" fmla="*/ 1 w 169"/>
                  <a:gd name="T29" fmla="*/ 0 h 128"/>
                  <a:gd name="T30" fmla="*/ 1 w 169"/>
                  <a:gd name="T31" fmla="*/ 0 h 128"/>
                  <a:gd name="T32" fmla="*/ 0 w 169"/>
                  <a:gd name="T33" fmla="*/ 1 h 128"/>
                  <a:gd name="T34" fmla="*/ 0 w 169"/>
                  <a:gd name="T35" fmla="*/ 1 h 128"/>
                  <a:gd name="T36" fmla="*/ 0 w 169"/>
                  <a:gd name="T37" fmla="*/ 2 h 128"/>
                  <a:gd name="T38" fmla="*/ 0 w 169"/>
                  <a:gd name="T39" fmla="*/ 2 h 128"/>
                  <a:gd name="T40" fmla="*/ 0 w 169"/>
                  <a:gd name="T41" fmla="*/ 3 h 128"/>
                  <a:gd name="T42" fmla="*/ 0 w 169"/>
                  <a:gd name="T43" fmla="*/ 125 h 128"/>
                  <a:gd name="T44" fmla="*/ 3 w 169"/>
                  <a:gd name="T45" fmla="*/ 128 h 128"/>
                  <a:gd name="T46" fmla="*/ 166 w 169"/>
                  <a:gd name="T47" fmla="*/ 128 h 128"/>
                  <a:gd name="T48" fmla="*/ 169 w 169"/>
                  <a:gd name="T49" fmla="*/ 125 h 128"/>
                  <a:gd name="T50" fmla="*/ 169 w 169"/>
                  <a:gd name="T51" fmla="*/ 3 h 128"/>
                  <a:gd name="T52" fmla="*/ 169 w 169"/>
                  <a:gd name="T53" fmla="*/ 2 h 128"/>
                  <a:gd name="T54" fmla="*/ 161 w 169"/>
                  <a:gd name="T55" fmla="*/ 6 h 128"/>
                  <a:gd name="T56" fmla="*/ 85 w 169"/>
                  <a:gd name="T57" fmla="*/ 71 h 128"/>
                  <a:gd name="T58" fmla="*/ 8 w 169"/>
                  <a:gd name="T59" fmla="*/ 6 h 128"/>
                  <a:gd name="T60" fmla="*/ 161 w 169"/>
                  <a:gd name="T61" fmla="*/ 6 h 128"/>
                  <a:gd name="T62" fmla="*/ 6 w 169"/>
                  <a:gd name="T63" fmla="*/ 13 h 128"/>
                  <a:gd name="T64" fmla="*/ 55 w 169"/>
                  <a:gd name="T65" fmla="*/ 62 h 128"/>
                  <a:gd name="T66" fmla="*/ 6 w 169"/>
                  <a:gd name="T67" fmla="*/ 116 h 128"/>
                  <a:gd name="T68" fmla="*/ 6 w 169"/>
                  <a:gd name="T69" fmla="*/ 13 h 128"/>
                  <a:gd name="T70" fmla="*/ 9 w 169"/>
                  <a:gd name="T71" fmla="*/ 122 h 128"/>
                  <a:gd name="T72" fmla="*/ 60 w 169"/>
                  <a:gd name="T73" fmla="*/ 65 h 128"/>
                  <a:gd name="T74" fmla="*/ 84 w 169"/>
                  <a:gd name="T75" fmla="*/ 77 h 128"/>
                  <a:gd name="T76" fmla="*/ 84 w 169"/>
                  <a:gd name="T77" fmla="*/ 77 h 128"/>
                  <a:gd name="T78" fmla="*/ 85 w 169"/>
                  <a:gd name="T79" fmla="*/ 77 h 128"/>
                  <a:gd name="T80" fmla="*/ 85 w 169"/>
                  <a:gd name="T81" fmla="*/ 77 h 128"/>
                  <a:gd name="T82" fmla="*/ 85 w 169"/>
                  <a:gd name="T83" fmla="*/ 77 h 128"/>
                  <a:gd name="T84" fmla="*/ 109 w 169"/>
                  <a:gd name="T85" fmla="*/ 65 h 128"/>
                  <a:gd name="T86" fmla="*/ 160 w 169"/>
                  <a:gd name="T87" fmla="*/ 122 h 128"/>
                  <a:gd name="T88" fmla="*/ 9 w 169"/>
                  <a:gd name="T89" fmla="*/ 122 h 128"/>
                  <a:gd name="T90" fmla="*/ 163 w 169"/>
                  <a:gd name="T91" fmla="*/ 116 h 128"/>
                  <a:gd name="T92" fmla="*/ 114 w 169"/>
                  <a:gd name="T93" fmla="*/ 62 h 128"/>
                  <a:gd name="T94" fmla="*/ 163 w 169"/>
                  <a:gd name="T95" fmla="*/ 13 h 128"/>
                  <a:gd name="T96" fmla="*/ 163 w 169"/>
                  <a:gd name="T97" fmla="*/ 11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9" h="128">
                    <a:moveTo>
                      <a:pt x="169" y="2"/>
                    </a:moveTo>
                    <a:cubicBezTo>
                      <a:pt x="169" y="2"/>
                      <a:pt x="169" y="2"/>
                      <a:pt x="169" y="2"/>
                    </a:cubicBezTo>
                    <a:cubicBezTo>
                      <a:pt x="169" y="2"/>
                      <a:pt x="169" y="1"/>
                      <a:pt x="169" y="1"/>
                    </a:cubicBezTo>
                    <a:cubicBezTo>
                      <a:pt x="169" y="1"/>
                      <a:pt x="169" y="1"/>
                      <a:pt x="169" y="1"/>
                    </a:cubicBezTo>
                    <a:cubicBezTo>
                      <a:pt x="169" y="1"/>
                      <a:pt x="168" y="0"/>
                      <a:pt x="168" y="0"/>
                    </a:cubicBez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67" y="0"/>
                      <a:pt x="167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7" y="0"/>
                      <a:pt x="167" y="0"/>
                      <a:pt x="16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7"/>
                      <a:pt x="1" y="128"/>
                      <a:pt x="3" y="12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8" y="128"/>
                      <a:pt x="169" y="127"/>
                      <a:pt x="169" y="125"/>
                    </a:cubicBezTo>
                    <a:cubicBezTo>
                      <a:pt x="169" y="3"/>
                      <a:pt x="169" y="3"/>
                      <a:pt x="169" y="3"/>
                    </a:cubicBezTo>
                    <a:cubicBezTo>
                      <a:pt x="169" y="3"/>
                      <a:pt x="169" y="2"/>
                      <a:pt x="169" y="2"/>
                    </a:cubicBezTo>
                    <a:close/>
                    <a:moveTo>
                      <a:pt x="161" y="6"/>
                    </a:moveTo>
                    <a:cubicBezTo>
                      <a:pt x="152" y="19"/>
                      <a:pt x="124" y="57"/>
                      <a:pt x="85" y="71"/>
                    </a:cubicBezTo>
                    <a:cubicBezTo>
                      <a:pt x="46" y="57"/>
                      <a:pt x="17" y="19"/>
                      <a:pt x="8" y="6"/>
                    </a:cubicBezTo>
                    <a:lnTo>
                      <a:pt x="161" y="6"/>
                    </a:lnTo>
                    <a:close/>
                    <a:moveTo>
                      <a:pt x="6" y="13"/>
                    </a:moveTo>
                    <a:cubicBezTo>
                      <a:pt x="14" y="24"/>
                      <a:pt x="31" y="46"/>
                      <a:pt x="55" y="62"/>
                    </a:cubicBezTo>
                    <a:cubicBezTo>
                      <a:pt x="31" y="81"/>
                      <a:pt x="13" y="104"/>
                      <a:pt x="6" y="116"/>
                    </a:cubicBezTo>
                    <a:lnTo>
                      <a:pt x="6" y="13"/>
                    </a:lnTo>
                    <a:close/>
                    <a:moveTo>
                      <a:pt x="9" y="122"/>
                    </a:moveTo>
                    <a:cubicBezTo>
                      <a:pt x="15" y="113"/>
                      <a:pt x="33" y="86"/>
                      <a:pt x="60" y="65"/>
                    </a:cubicBezTo>
                    <a:cubicBezTo>
                      <a:pt x="67" y="70"/>
                      <a:pt x="75" y="74"/>
                      <a:pt x="84" y="77"/>
                    </a:cubicBezTo>
                    <a:cubicBezTo>
                      <a:pt x="84" y="77"/>
                      <a:pt x="84" y="77"/>
                      <a:pt x="84" y="77"/>
                    </a:cubicBezTo>
                    <a:cubicBezTo>
                      <a:pt x="84" y="77"/>
                      <a:pt x="84" y="77"/>
                      <a:pt x="85" y="77"/>
                    </a:cubicBezTo>
                    <a:cubicBezTo>
                      <a:pt x="85" y="77"/>
                      <a:pt x="85" y="77"/>
                      <a:pt x="85" y="77"/>
                    </a:cubicBezTo>
                    <a:cubicBezTo>
                      <a:pt x="85" y="77"/>
                      <a:pt x="85" y="77"/>
                      <a:pt x="85" y="77"/>
                    </a:cubicBezTo>
                    <a:cubicBezTo>
                      <a:pt x="94" y="74"/>
                      <a:pt x="102" y="70"/>
                      <a:pt x="109" y="65"/>
                    </a:cubicBezTo>
                    <a:cubicBezTo>
                      <a:pt x="136" y="86"/>
                      <a:pt x="154" y="113"/>
                      <a:pt x="160" y="122"/>
                    </a:cubicBezTo>
                    <a:lnTo>
                      <a:pt x="9" y="122"/>
                    </a:lnTo>
                    <a:close/>
                    <a:moveTo>
                      <a:pt x="163" y="116"/>
                    </a:moveTo>
                    <a:cubicBezTo>
                      <a:pt x="156" y="104"/>
                      <a:pt x="138" y="81"/>
                      <a:pt x="114" y="62"/>
                    </a:cubicBezTo>
                    <a:cubicBezTo>
                      <a:pt x="138" y="46"/>
                      <a:pt x="155" y="24"/>
                      <a:pt x="163" y="13"/>
                    </a:cubicBezTo>
                    <a:lnTo>
                      <a:pt x="163" y="116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2" name="Freeform 76"/>
              <p:cNvSpPr>
                <a:spLocks noEditPoints="1"/>
              </p:cNvSpPr>
              <p:nvPr/>
            </p:nvSpPr>
            <p:spPr bwMode="auto">
              <a:xfrm>
                <a:off x="4374" y="3745"/>
                <a:ext cx="386" cy="376"/>
              </a:xfrm>
              <a:custGeom>
                <a:avLst/>
                <a:gdLst>
                  <a:gd name="T0" fmla="*/ 103 w 163"/>
                  <a:gd name="T1" fmla="*/ 6 h 159"/>
                  <a:gd name="T2" fmla="*/ 117 w 163"/>
                  <a:gd name="T3" fmla="*/ 20 h 159"/>
                  <a:gd name="T4" fmla="*/ 120 w 163"/>
                  <a:gd name="T5" fmla="*/ 17 h 159"/>
                  <a:gd name="T6" fmla="*/ 53 w 163"/>
                  <a:gd name="T7" fmla="*/ 0 h 159"/>
                  <a:gd name="T8" fmla="*/ 53 w 163"/>
                  <a:gd name="T9" fmla="*/ 6 h 159"/>
                  <a:gd name="T10" fmla="*/ 103 w 163"/>
                  <a:gd name="T11" fmla="*/ 139 h 159"/>
                  <a:gd name="T12" fmla="*/ 103 w 163"/>
                  <a:gd name="T13" fmla="*/ 133 h 159"/>
                  <a:gd name="T14" fmla="*/ 13 w 163"/>
                  <a:gd name="T15" fmla="*/ 136 h 159"/>
                  <a:gd name="T16" fmla="*/ 16 w 163"/>
                  <a:gd name="T17" fmla="*/ 97 h 159"/>
                  <a:gd name="T18" fmla="*/ 73 w 163"/>
                  <a:gd name="T19" fmla="*/ 94 h 159"/>
                  <a:gd name="T20" fmla="*/ 16 w 163"/>
                  <a:gd name="T21" fmla="*/ 91 h 159"/>
                  <a:gd name="T22" fmla="*/ 16 w 163"/>
                  <a:gd name="T23" fmla="*/ 97 h 159"/>
                  <a:gd name="T24" fmla="*/ 70 w 163"/>
                  <a:gd name="T25" fmla="*/ 118 h 159"/>
                  <a:gd name="T26" fmla="*/ 70 w 163"/>
                  <a:gd name="T27" fmla="*/ 112 h 159"/>
                  <a:gd name="T28" fmla="*/ 13 w 163"/>
                  <a:gd name="T29" fmla="*/ 115 h 159"/>
                  <a:gd name="T30" fmla="*/ 145 w 163"/>
                  <a:gd name="T31" fmla="*/ 21 h 159"/>
                  <a:gd name="T32" fmla="*/ 119 w 163"/>
                  <a:gd name="T33" fmla="*/ 19 h 159"/>
                  <a:gd name="T34" fmla="*/ 115 w 163"/>
                  <a:gd name="T35" fmla="*/ 24 h 159"/>
                  <a:gd name="T36" fmla="*/ 78 w 163"/>
                  <a:gd name="T37" fmla="*/ 78 h 159"/>
                  <a:gd name="T38" fmla="*/ 76 w 163"/>
                  <a:gd name="T39" fmla="*/ 114 h 159"/>
                  <a:gd name="T40" fmla="*/ 79 w 163"/>
                  <a:gd name="T41" fmla="*/ 117 h 159"/>
                  <a:gd name="T42" fmla="*/ 114 w 163"/>
                  <a:gd name="T43" fmla="*/ 105 h 159"/>
                  <a:gd name="T44" fmla="*/ 151 w 163"/>
                  <a:gd name="T45" fmla="*/ 53 h 159"/>
                  <a:gd name="T46" fmla="*/ 145 w 163"/>
                  <a:gd name="T47" fmla="*/ 21 h 159"/>
                  <a:gd name="T48" fmla="*/ 82 w 163"/>
                  <a:gd name="T49" fmla="*/ 107 h 159"/>
                  <a:gd name="T50" fmla="*/ 82 w 163"/>
                  <a:gd name="T51" fmla="*/ 110 h 159"/>
                  <a:gd name="T52" fmla="*/ 83 w 163"/>
                  <a:gd name="T53" fmla="*/ 100 h 159"/>
                  <a:gd name="T54" fmla="*/ 90 w 163"/>
                  <a:gd name="T55" fmla="*/ 88 h 159"/>
                  <a:gd name="T56" fmla="*/ 99 w 163"/>
                  <a:gd name="T57" fmla="*/ 96 h 159"/>
                  <a:gd name="T58" fmla="*/ 108 w 163"/>
                  <a:gd name="T59" fmla="*/ 101 h 159"/>
                  <a:gd name="T60" fmla="*/ 113 w 163"/>
                  <a:gd name="T61" fmla="*/ 97 h 159"/>
                  <a:gd name="T62" fmla="*/ 95 w 163"/>
                  <a:gd name="T63" fmla="*/ 85 h 159"/>
                  <a:gd name="T64" fmla="*/ 118 w 163"/>
                  <a:gd name="T65" fmla="*/ 30 h 159"/>
                  <a:gd name="T66" fmla="*/ 135 w 163"/>
                  <a:gd name="T67" fmla="*/ 36 h 159"/>
                  <a:gd name="T68" fmla="*/ 113 w 163"/>
                  <a:gd name="T69" fmla="*/ 97 h 159"/>
                  <a:gd name="T70" fmla="*/ 151 w 163"/>
                  <a:gd name="T71" fmla="*/ 43 h 159"/>
                  <a:gd name="T72" fmla="*/ 123 w 163"/>
                  <a:gd name="T73" fmla="*/ 24 h 159"/>
                  <a:gd name="T74" fmla="*/ 124 w 163"/>
                  <a:gd name="T75" fmla="*/ 22 h 159"/>
                  <a:gd name="T76" fmla="*/ 141 w 163"/>
                  <a:gd name="T77" fmla="*/ 26 h 159"/>
                  <a:gd name="T78" fmla="*/ 117 w 163"/>
                  <a:gd name="T79" fmla="*/ 104 h 159"/>
                  <a:gd name="T80" fmla="*/ 114 w 163"/>
                  <a:gd name="T81" fmla="*/ 143 h 159"/>
                  <a:gd name="T82" fmla="*/ 16 w 163"/>
                  <a:gd name="T83" fmla="*/ 153 h 159"/>
                  <a:gd name="T84" fmla="*/ 6 w 163"/>
                  <a:gd name="T85" fmla="*/ 55 h 159"/>
                  <a:gd name="T86" fmla="*/ 0 w 163"/>
                  <a:gd name="T87" fmla="*/ 55 h 159"/>
                  <a:gd name="T88" fmla="*/ 16 w 163"/>
                  <a:gd name="T89" fmla="*/ 159 h 159"/>
                  <a:gd name="T90" fmla="*/ 120 w 163"/>
                  <a:gd name="T91" fmla="*/ 143 h 159"/>
                  <a:gd name="T92" fmla="*/ 117 w 163"/>
                  <a:gd name="T93" fmla="*/ 104 h 159"/>
                  <a:gd name="T94" fmla="*/ 16 w 163"/>
                  <a:gd name="T95" fmla="*/ 70 h 159"/>
                  <a:gd name="T96" fmla="*/ 16 w 163"/>
                  <a:gd name="T97" fmla="*/ 76 h 159"/>
                  <a:gd name="T98" fmla="*/ 73 w 163"/>
                  <a:gd name="T99" fmla="*/ 73 h 159"/>
                  <a:gd name="T100" fmla="*/ 3 w 163"/>
                  <a:gd name="T101" fmla="*/ 50 h 159"/>
                  <a:gd name="T102" fmla="*/ 49 w 163"/>
                  <a:gd name="T103" fmla="*/ 34 h 159"/>
                  <a:gd name="T104" fmla="*/ 47 w 163"/>
                  <a:gd name="T105" fmla="*/ 1 h 159"/>
                  <a:gd name="T106" fmla="*/ 1 w 163"/>
                  <a:gd name="T107" fmla="*/ 45 h 159"/>
                  <a:gd name="T108" fmla="*/ 3 w 163"/>
                  <a:gd name="T109" fmla="*/ 50 h 159"/>
                  <a:gd name="T110" fmla="*/ 43 w 163"/>
                  <a:gd name="T111" fmla="*/ 34 h 159"/>
                  <a:gd name="T112" fmla="*/ 10 w 163"/>
                  <a:gd name="T113" fmla="*/ 4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3" h="159">
                    <a:moveTo>
                      <a:pt x="53" y="6"/>
                    </a:moveTo>
                    <a:cubicBezTo>
                      <a:pt x="103" y="6"/>
                      <a:pt x="103" y="6"/>
                      <a:pt x="103" y="6"/>
                    </a:cubicBezTo>
                    <a:cubicBezTo>
                      <a:pt x="109" y="6"/>
                      <a:pt x="113" y="11"/>
                      <a:pt x="114" y="17"/>
                    </a:cubicBezTo>
                    <a:cubicBezTo>
                      <a:pt x="114" y="18"/>
                      <a:pt x="115" y="20"/>
                      <a:pt x="117" y="20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8" y="20"/>
                      <a:pt x="120" y="18"/>
                      <a:pt x="120" y="17"/>
                    </a:cubicBezTo>
                    <a:cubicBezTo>
                      <a:pt x="119" y="7"/>
                      <a:pt x="112" y="0"/>
                      <a:pt x="10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50" y="2"/>
                      <a:pt x="50" y="3"/>
                    </a:cubicBezTo>
                    <a:cubicBezTo>
                      <a:pt x="50" y="5"/>
                      <a:pt x="52" y="6"/>
                      <a:pt x="53" y="6"/>
                    </a:cubicBezTo>
                    <a:close/>
                    <a:moveTo>
                      <a:pt x="16" y="139"/>
                    </a:move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5" y="139"/>
                      <a:pt x="106" y="138"/>
                      <a:pt x="106" y="136"/>
                    </a:cubicBezTo>
                    <a:cubicBezTo>
                      <a:pt x="106" y="135"/>
                      <a:pt x="105" y="133"/>
                      <a:pt x="103" y="133"/>
                    </a:cubicBezTo>
                    <a:cubicBezTo>
                      <a:pt x="16" y="133"/>
                      <a:pt x="16" y="133"/>
                      <a:pt x="16" y="133"/>
                    </a:cubicBezTo>
                    <a:cubicBezTo>
                      <a:pt x="14" y="133"/>
                      <a:pt x="13" y="135"/>
                      <a:pt x="13" y="136"/>
                    </a:cubicBezTo>
                    <a:cubicBezTo>
                      <a:pt x="13" y="138"/>
                      <a:pt x="14" y="139"/>
                      <a:pt x="16" y="139"/>
                    </a:cubicBezTo>
                    <a:close/>
                    <a:moveTo>
                      <a:pt x="16" y="97"/>
                    </a:moveTo>
                    <a:cubicBezTo>
                      <a:pt x="70" y="97"/>
                      <a:pt x="70" y="97"/>
                      <a:pt x="70" y="97"/>
                    </a:cubicBezTo>
                    <a:cubicBezTo>
                      <a:pt x="72" y="97"/>
                      <a:pt x="73" y="96"/>
                      <a:pt x="73" y="94"/>
                    </a:cubicBezTo>
                    <a:cubicBezTo>
                      <a:pt x="73" y="93"/>
                      <a:pt x="72" y="91"/>
                      <a:pt x="70" y="91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14" y="91"/>
                      <a:pt x="13" y="93"/>
                      <a:pt x="13" y="94"/>
                    </a:cubicBezTo>
                    <a:cubicBezTo>
                      <a:pt x="13" y="96"/>
                      <a:pt x="14" y="97"/>
                      <a:pt x="16" y="97"/>
                    </a:cubicBezTo>
                    <a:close/>
                    <a:moveTo>
                      <a:pt x="16" y="118"/>
                    </a:moveTo>
                    <a:cubicBezTo>
                      <a:pt x="70" y="118"/>
                      <a:pt x="70" y="118"/>
                      <a:pt x="70" y="118"/>
                    </a:cubicBezTo>
                    <a:cubicBezTo>
                      <a:pt x="72" y="118"/>
                      <a:pt x="73" y="117"/>
                      <a:pt x="73" y="115"/>
                    </a:cubicBezTo>
                    <a:cubicBezTo>
                      <a:pt x="73" y="114"/>
                      <a:pt x="72" y="112"/>
                      <a:pt x="70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4" y="112"/>
                      <a:pt x="13" y="114"/>
                      <a:pt x="13" y="115"/>
                    </a:cubicBezTo>
                    <a:cubicBezTo>
                      <a:pt x="13" y="117"/>
                      <a:pt x="14" y="118"/>
                      <a:pt x="16" y="118"/>
                    </a:cubicBezTo>
                    <a:close/>
                    <a:moveTo>
                      <a:pt x="145" y="21"/>
                    </a:moveTo>
                    <a:cubicBezTo>
                      <a:pt x="137" y="16"/>
                      <a:pt x="132" y="14"/>
                      <a:pt x="128" y="14"/>
                    </a:cubicBezTo>
                    <a:cubicBezTo>
                      <a:pt x="124" y="14"/>
                      <a:pt x="121" y="16"/>
                      <a:pt x="119" y="19"/>
                    </a:cubicBezTo>
                    <a:cubicBezTo>
                      <a:pt x="119" y="19"/>
                      <a:pt x="119" y="19"/>
                      <a:pt x="118" y="20"/>
                    </a:cubicBezTo>
                    <a:cubicBezTo>
                      <a:pt x="118" y="21"/>
                      <a:pt x="116" y="22"/>
                      <a:pt x="115" y="24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79" y="77"/>
                      <a:pt x="78" y="78"/>
                      <a:pt x="78" y="78"/>
                    </a:cubicBezTo>
                    <a:cubicBezTo>
                      <a:pt x="78" y="78"/>
                      <a:pt x="78" y="79"/>
                      <a:pt x="78" y="79"/>
                    </a:cubicBezTo>
                    <a:cubicBezTo>
                      <a:pt x="76" y="114"/>
                      <a:pt x="76" y="114"/>
                      <a:pt x="76" y="114"/>
                    </a:cubicBezTo>
                    <a:cubicBezTo>
                      <a:pt x="76" y="115"/>
                      <a:pt x="76" y="116"/>
                      <a:pt x="77" y="116"/>
                    </a:cubicBezTo>
                    <a:cubicBezTo>
                      <a:pt x="78" y="117"/>
                      <a:pt x="78" y="117"/>
                      <a:pt x="79" y="117"/>
                    </a:cubicBezTo>
                    <a:cubicBezTo>
                      <a:pt x="79" y="117"/>
                      <a:pt x="80" y="117"/>
                      <a:pt x="80" y="117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5"/>
                      <a:pt x="115" y="104"/>
                      <a:pt x="116" y="104"/>
                    </a:cubicBezTo>
                    <a:cubicBezTo>
                      <a:pt x="151" y="53"/>
                      <a:pt x="151" y="53"/>
                      <a:pt x="151" y="53"/>
                    </a:cubicBezTo>
                    <a:cubicBezTo>
                      <a:pt x="157" y="45"/>
                      <a:pt x="157" y="45"/>
                      <a:pt x="157" y="45"/>
                    </a:cubicBezTo>
                    <a:cubicBezTo>
                      <a:pt x="163" y="35"/>
                      <a:pt x="154" y="28"/>
                      <a:pt x="145" y="21"/>
                    </a:cubicBezTo>
                    <a:close/>
                    <a:moveTo>
                      <a:pt x="82" y="110"/>
                    </a:moveTo>
                    <a:cubicBezTo>
                      <a:pt x="82" y="107"/>
                      <a:pt x="82" y="107"/>
                      <a:pt x="82" y="107"/>
                    </a:cubicBezTo>
                    <a:cubicBezTo>
                      <a:pt x="85" y="109"/>
                      <a:pt x="85" y="109"/>
                      <a:pt x="85" y="109"/>
                    </a:cubicBezTo>
                    <a:lnTo>
                      <a:pt x="82" y="110"/>
                    </a:lnTo>
                    <a:close/>
                    <a:moveTo>
                      <a:pt x="92" y="106"/>
                    </a:moveTo>
                    <a:cubicBezTo>
                      <a:pt x="83" y="100"/>
                      <a:pt x="83" y="100"/>
                      <a:pt x="83" y="100"/>
                    </a:cubicBezTo>
                    <a:cubicBezTo>
                      <a:pt x="84" y="83"/>
                      <a:pt x="84" y="83"/>
                      <a:pt x="84" y="83"/>
                    </a:cubicBezTo>
                    <a:cubicBezTo>
                      <a:pt x="86" y="84"/>
                      <a:pt x="89" y="86"/>
                      <a:pt x="90" y="88"/>
                    </a:cubicBezTo>
                    <a:cubicBezTo>
                      <a:pt x="90" y="89"/>
                      <a:pt x="91" y="90"/>
                      <a:pt x="92" y="90"/>
                    </a:cubicBezTo>
                    <a:cubicBezTo>
                      <a:pt x="92" y="90"/>
                      <a:pt x="97" y="91"/>
                      <a:pt x="99" y="96"/>
                    </a:cubicBezTo>
                    <a:cubicBezTo>
                      <a:pt x="100" y="97"/>
                      <a:pt x="101" y="98"/>
                      <a:pt x="102" y="98"/>
                    </a:cubicBezTo>
                    <a:cubicBezTo>
                      <a:pt x="102" y="98"/>
                      <a:pt x="105" y="98"/>
                      <a:pt x="108" y="101"/>
                    </a:cubicBezTo>
                    <a:lnTo>
                      <a:pt x="92" y="106"/>
                    </a:lnTo>
                    <a:close/>
                    <a:moveTo>
                      <a:pt x="113" y="97"/>
                    </a:moveTo>
                    <a:cubicBezTo>
                      <a:pt x="110" y="94"/>
                      <a:pt x="106" y="93"/>
                      <a:pt x="104" y="92"/>
                    </a:cubicBezTo>
                    <a:cubicBezTo>
                      <a:pt x="102" y="87"/>
                      <a:pt x="97" y="85"/>
                      <a:pt x="95" y="85"/>
                    </a:cubicBezTo>
                    <a:cubicBezTo>
                      <a:pt x="93" y="81"/>
                      <a:pt x="89" y="78"/>
                      <a:pt x="86" y="77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23" y="30"/>
                      <a:pt x="129" y="32"/>
                      <a:pt x="135" y="36"/>
                    </a:cubicBezTo>
                    <a:cubicBezTo>
                      <a:pt x="140" y="40"/>
                      <a:pt x="145" y="44"/>
                      <a:pt x="147" y="48"/>
                    </a:cubicBezTo>
                    <a:lnTo>
                      <a:pt x="113" y="97"/>
                    </a:lnTo>
                    <a:close/>
                    <a:moveTo>
                      <a:pt x="152" y="42"/>
                    </a:moveTo>
                    <a:cubicBezTo>
                      <a:pt x="151" y="43"/>
                      <a:pt x="151" y="43"/>
                      <a:pt x="151" y="43"/>
                    </a:cubicBezTo>
                    <a:cubicBezTo>
                      <a:pt x="148" y="39"/>
                      <a:pt x="144" y="35"/>
                      <a:pt x="138" y="31"/>
                    </a:cubicBezTo>
                    <a:cubicBezTo>
                      <a:pt x="133" y="27"/>
                      <a:pt x="128" y="25"/>
                      <a:pt x="123" y="24"/>
                    </a:cubicBezTo>
                    <a:cubicBezTo>
                      <a:pt x="123" y="24"/>
                      <a:pt x="123" y="24"/>
                      <a:pt x="123" y="24"/>
                    </a:cubicBezTo>
                    <a:cubicBezTo>
                      <a:pt x="124" y="23"/>
                      <a:pt x="124" y="23"/>
                      <a:pt x="124" y="22"/>
                    </a:cubicBezTo>
                    <a:cubicBezTo>
                      <a:pt x="125" y="21"/>
                      <a:pt x="126" y="20"/>
                      <a:pt x="128" y="20"/>
                    </a:cubicBezTo>
                    <a:cubicBezTo>
                      <a:pt x="131" y="20"/>
                      <a:pt x="135" y="22"/>
                      <a:pt x="141" y="26"/>
                    </a:cubicBezTo>
                    <a:cubicBezTo>
                      <a:pt x="154" y="35"/>
                      <a:pt x="154" y="38"/>
                      <a:pt x="152" y="42"/>
                    </a:cubicBezTo>
                    <a:close/>
                    <a:moveTo>
                      <a:pt x="117" y="104"/>
                    </a:moveTo>
                    <a:cubicBezTo>
                      <a:pt x="115" y="104"/>
                      <a:pt x="114" y="106"/>
                      <a:pt x="114" y="107"/>
                    </a:cubicBezTo>
                    <a:cubicBezTo>
                      <a:pt x="114" y="143"/>
                      <a:pt x="114" y="143"/>
                      <a:pt x="114" y="143"/>
                    </a:cubicBezTo>
                    <a:cubicBezTo>
                      <a:pt x="114" y="148"/>
                      <a:pt x="109" y="153"/>
                      <a:pt x="103" y="153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11" y="153"/>
                      <a:pt x="6" y="148"/>
                      <a:pt x="6" y="14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3"/>
                      <a:pt x="4" y="52"/>
                      <a:pt x="3" y="52"/>
                    </a:cubicBezTo>
                    <a:cubicBezTo>
                      <a:pt x="1" y="52"/>
                      <a:pt x="0" y="53"/>
                      <a:pt x="0" y="55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52"/>
                      <a:pt x="7" y="159"/>
                      <a:pt x="16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12" y="159"/>
                      <a:pt x="120" y="152"/>
                      <a:pt x="120" y="143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20" y="106"/>
                      <a:pt x="118" y="104"/>
                      <a:pt x="117" y="104"/>
                    </a:cubicBezTo>
                    <a:close/>
                    <a:moveTo>
                      <a:pt x="70" y="70"/>
                    </a:moveTo>
                    <a:cubicBezTo>
                      <a:pt x="16" y="70"/>
                      <a:pt x="16" y="70"/>
                      <a:pt x="16" y="70"/>
                    </a:cubicBezTo>
                    <a:cubicBezTo>
                      <a:pt x="14" y="70"/>
                      <a:pt x="13" y="72"/>
                      <a:pt x="13" y="73"/>
                    </a:cubicBezTo>
                    <a:cubicBezTo>
                      <a:pt x="13" y="75"/>
                      <a:pt x="14" y="76"/>
                      <a:pt x="16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2" y="76"/>
                      <a:pt x="73" y="75"/>
                      <a:pt x="73" y="73"/>
                    </a:cubicBezTo>
                    <a:cubicBezTo>
                      <a:pt x="73" y="72"/>
                      <a:pt x="72" y="70"/>
                      <a:pt x="70" y="70"/>
                    </a:cubicBezTo>
                    <a:close/>
                    <a:moveTo>
                      <a:pt x="3" y="50"/>
                    </a:moveTo>
                    <a:cubicBezTo>
                      <a:pt x="33" y="50"/>
                      <a:pt x="33" y="50"/>
                      <a:pt x="33" y="50"/>
                    </a:cubicBezTo>
                    <a:cubicBezTo>
                      <a:pt x="42" y="50"/>
                      <a:pt x="49" y="43"/>
                      <a:pt x="49" y="34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2"/>
                      <a:pt x="48" y="1"/>
                      <a:pt x="47" y="1"/>
                    </a:cubicBezTo>
                    <a:cubicBezTo>
                      <a:pt x="46" y="0"/>
                      <a:pt x="45" y="0"/>
                      <a:pt x="44" y="1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6"/>
                      <a:pt x="0" y="47"/>
                      <a:pt x="0" y="48"/>
                    </a:cubicBezTo>
                    <a:cubicBezTo>
                      <a:pt x="0" y="49"/>
                      <a:pt x="2" y="50"/>
                      <a:pt x="3" y="50"/>
                    </a:cubicBezTo>
                    <a:close/>
                    <a:moveTo>
                      <a:pt x="43" y="11"/>
                    </a:move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40"/>
                      <a:pt x="39" y="44"/>
                      <a:pt x="33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43" y="11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3" name="Freeform 77"/>
              <p:cNvSpPr>
                <a:spLocks noEditPoints="1"/>
              </p:cNvSpPr>
              <p:nvPr/>
            </p:nvSpPr>
            <p:spPr bwMode="auto">
              <a:xfrm>
                <a:off x="3705" y="3745"/>
                <a:ext cx="284" cy="376"/>
              </a:xfrm>
              <a:custGeom>
                <a:avLst/>
                <a:gdLst>
                  <a:gd name="T0" fmla="*/ 19 w 120"/>
                  <a:gd name="T1" fmla="*/ 128 h 159"/>
                  <a:gd name="T2" fmla="*/ 19 w 120"/>
                  <a:gd name="T3" fmla="*/ 134 h 159"/>
                  <a:gd name="T4" fmla="*/ 105 w 120"/>
                  <a:gd name="T5" fmla="*/ 131 h 159"/>
                  <a:gd name="T6" fmla="*/ 87 w 120"/>
                  <a:gd name="T7" fmla="*/ 50 h 159"/>
                  <a:gd name="T8" fmla="*/ 117 w 120"/>
                  <a:gd name="T9" fmla="*/ 50 h 159"/>
                  <a:gd name="T10" fmla="*/ 119 w 120"/>
                  <a:gd name="T11" fmla="*/ 45 h 159"/>
                  <a:gd name="T12" fmla="*/ 73 w 120"/>
                  <a:gd name="T13" fmla="*/ 1 h 159"/>
                  <a:gd name="T14" fmla="*/ 71 w 120"/>
                  <a:gd name="T15" fmla="*/ 34 h 159"/>
                  <a:gd name="T16" fmla="*/ 77 w 120"/>
                  <a:gd name="T17" fmla="*/ 11 h 159"/>
                  <a:gd name="T18" fmla="*/ 87 w 120"/>
                  <a:gd name="T19" fmla="*/ 44 h 159"/>
                  <a:gd name="T20" fmla="*/ 77 w 120"/>
                  <a:gd name="T21" fmla="*/ 11 h 159"/>
                  <a:gd name="T22" fmla="*/ 19 w 120"/>
                  <a:gd name="T23" fmla="*/ 87 h 159"/>
                  <a:gd name="T24" fmla="*/ 19 w 120"/>
                  <a:gd name="T25" fmla="*/ 93 h 159"/>
                  <a:gd name="T26" fmla="*/ 105 w 120"/>
                  <a:gd name="T27" fmla="*/ 90 h 159"/>
                  <a:gd name="T28" fmla="*/ 102 w 120"/>
                  <a:gd name="T29" fmla="*/ 107 h 159"/>
                  <a:gd name="T30" fmla="*/ 16 w 120"/>
                  <a:gd name="T31" fmla="*/ 110 h 159"/>
                  <a:gd name="T32" fmla="*/ 102 w 120"/>
                  <a:gd name="T33" fmla="*/ 113 h 159"/>
                  <a:gd name="T34" fmla="*/ 102 w 120"/>
                  <a:gd name="T35" fmla="*/ 107 h 159"/>
                  <a:gd name="T36" fmla="*/ 57 w 120"/>
                  <a:gd name="T37" fmla="*/ 32 h 159"/>
                  <a:gd name="T38" fmla="*/ 57 w 120"/>
                  <a:gd name="T39" fmla="*/ 26 h 159"/>
                  <a:gd name="T40" fmla="*/ 16 w 120"/>
                  <a:gd name="T41" fmla="*/ 29 h 159"/>
                  <a:gd name="T42" fmla="*/ 117 w 120"/>
                  <a:gd name="T43" fmla="*/ 52 h 159"/>
                  <a:gd name="T44" fmla="*/ 114 w 120"/>
                  <a:gd name="T45" fmla="*/ 143 h 159"/>
                  <a:gd name="T46" fmla="*/ 17 w 120"/>
                  <a:gd name="T47" fmla="*/ 153 h 159"/>
                  <a:gd name="T48" fmla="*/ 6 w 120"/>
                  <a:gd name="T49" fmla="*/ 17 h 159"/>
                  <a:gd name="T50" fmla="*/ 67 w 120"/>
                  <a:gd name="T51" fmla="*/ 6 h 159"/>
                  <a:gd name="T52" fmla="*/ 67 w 120"/>
                  <a:gd name="T53" fmla="*/ 0 h 159"/>
                  <a:gd name="T54" fmla="*/ 0 w 120"/>
                  <a:gd name="T55" fmla="*/ 17 h 159"/>
                  <a:gd name="T56" fmla="*/ 17 w 120"/>
                  <a:gd name="T57" fmla="*/ 159 h 159"/>
                  <a:gd name="T58" fmla="*/ 120 w 120"/>
                  <a:gd name="T59" fmla="*/ 143 h 159"/>
                  <a:gd name="T60" fmla="*/ 117 w 120"/>
                  <a:gd name="T61" fmla="*/ 52 h 159"/>
                  <a:gd name="T62" fmla="*/ 57 w 120"/>
                  <a:gd name="T63" fmla="*/ 52 h 159"/>
                  <a:gd name="T64" fmla="*/ 57 w 120"/>
                  <a:gd name="T65" fmla="*/ 46 h 159"/>
                  <a:gd name="T66" fmla="*/ 16 w 120"/>
                  <a:gd name="T67" fmla="*/ 49 h 159"/>
                  <a:gd name="T68" fmla="*/ 102 w 120"/>
                  <a:gd name="T69" fmla="*/ 67 h 159"/>
                  <a:gd name="T70" fmla="*/ 16 w 120"/>
                  <a:gd name="T71" fmla="*/ 70 h 159"/>
                  <a:gd name="T72" fmla="*/ 102 w 120"/>
                  <a:gd name="T73" fmla="*/ 73 h 159"/>
                  <a:gd name="T74" fmla="*/ 102 w 120"/>
                  <a:gd name="T75" fmla="*/ 67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0" h="159">
                    <a:moveTo>
                      <a:pt x="102" y="128"/>
                    </a:move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28"/>
                      <a:pt x="16" y="129"/>
                      <a:pt x="16" y="131"/>
                    </a:cubicBezTo>
                    <a:cubicBezTo>
                      <a:pt x="16" y="133"/>
                      <a:pt x="17" y="134"/>
                      <a:pt x="19" y="134"/>
                    </a:cubicBezTo>
                    <a:cubicBezTo>
                      <a:pt x="102" y="134"/>
                      <a:pt x="102" y="134"/>
                      <a:pt x="102" y="134"/>
                    </a:cubicBezTo>
                    <a:cubicBezTo>
                      <a:pt x="103" y="134"/>
                      <a:pt x="105" y="133"/>
                      <a:pt x="105" y="131"/>
                    </a:cubicBezTo>
                    <a:cubicBezTo>
                      <a:pt x="105" y="129"/>
                      <a:pt x="103" y="128"/>
                      <a:pt x="102" y="128"/>
                    </a:cubicBezTo>
                    <a:close/>
                    <a:moveTo>
                      <a:pt x="87" y="50"/>
                    </a:moveTo>
                    <a:cubicBezTo>
                      <a:pt x="117" y="50"/>
                      <a:pt x="117" y="50"/>
                      <a:pt x="117" y="50"/>
                    </a:cubicBezTo>
                    <a:cubicBezTo>
                      <a:pt x="117" y="50"/>
                      <a:pt x="117" y="50"/>
                      <a:pt x="117" y="50"/>
                    </a:cubicBezTo>
                    <a:cubicBezTo>
                      <a:pt x="119" y="50"/>
                      <a:pt x="120" y="49"/>
                      <a:pt x="120" y="47"/>
                    </a:cubicBezTo>
                    <a:cubicBezTo>
                      <a:pt x="120" y="46"/>
                      <a:pt x="120" y="45"/>
                      <a:pt x="119" y="45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4" y="0"/>
                      <a:pt x="73" y="1"/>
                    </a:cubicBezTo>
                    <a:cubicBezTo>
                      <a:pt x="72" y="1"/>
                      <a:pt x="71" y="2"/>
                      <a:pt x="71" y="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43"/>
                      <a:pt x="78" y="50"/>
                      <a:pt x="87" y="50"/>
                    </a:cubicBezTo>
                    <a:close/>
                    <a:moveTo>
                      <a:pt x="77" y="11"/>
                    </a:moveTo>
                    <a:cubicBezTo>
                      <a:pt x="110" y="44"/>
                      <a:pt x="110" y="44"/>
                      <a:pt x="110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1" y="44"/>
                      <a:pt x="77" y="40"/>
                      <a:pt x="77" y="34"/>
                    </a:cubicBezTo>
                    <a:lnTo>
                      <a:pt x="77" y="11"/>
                    </a:lnTo>
                    <a:close/>
                    <a:moveTo>
                      <a:pt x="102" y="87"/>
                    </a:moveTo>
                    <a:cubicBezTo>
                      <a:pt x="19" y="87"/>
                      <a:pt x="19" y="87"/>
                      <a:pt x="19" y="87"/>
                    </a:cubicBezTo>
                    <a:cubicBezTo>
                      <a:pt x="17" y="87"/>
                      <a:pt x="16" y="88"/>
                      <a:pt x="16" y="90"/>
                    </a:cubicBezTo>
                    <a:cubicBezTo>
                      <a:pt x="16" y="92"/>
                      <a:pt x="17" y="93"/>
                      <a:pt x="19" y="93"/>
                    </a:cubicBezTo>
                    <a:cubicBezTo>
                      <a:pt x="102" y="93"/>
                      <a:pt x="102" y="93"/>
                      <a:pt x="102" y="93"/>
                    </a:cubicBezTo>
                    <a:cubicBezTo>
                      <a:pt x="103" y="93"/>
                      <a:pt x="105" y="92"/>
                      <a:pt x="105" y="90"/>
                    </a:cubicBezTo>
                    <a:cubicBezTo>
                      <a:pt x="105" y="88"/>
                      <a:pt x="103" y="87"/>
                      <a:pt x="102" y="87"/>
                    </a:cubicBezTo>
                    <a:close/>
                    <a:moveTo>
                      <a:pt x="102" y="107"/>
                    </a:moveTo>
                    <a:cubicBezTo>
                      <a:pt x="19" y="107"/>
                      <a:pt x="19" y="107"/>
                      <a:pt x="19" y="107"/>
                    </a:cubicBezTo>
                    <a:cubicBezTo>
                      <a:pt x="17" y="107"/>
                      <a:pt x="16" y="109"/>
                      <a:pt x="16" y="110"/>
                    </a:cubicBezTo>
                    <a:cubicBezTo>
                      <a:pt x="16" y="112"/>
                      <a:pt x="17" y="113"/>
                      <a:pt x="19" y="113"/>
                    </a:cubicBez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3" y="113"/>
                      <a:pt x="105" y="112"/>
                      <a:pt x="105" y="110"/>
                    </a:cubicBezTo>
                    <a:cubicBezTo>
                      <a:pt x="105" y="109"/>
                      <a:pt x="103" y="107"/>
                      <a:pt x="102" y="107"/>
                    </a:cubicBezTo>
                    <a:close/>
                    <a:moveTo>
                      <a:pt x="19" y="32"/>
                    </a:moveTo>
                    <a:cubicBezTo>
                      <a:pt x="57" y="32"/>
                      <a:pt x="57" y="32"/>
                      <a:pt x="57" y="32"/>
                    </a:cubicBezTo>
                    <a:cubicBezTo>
                      <a:pt x="58" y="32"/>
                      <a:pt x="60" y="30"/>
                      <a:pt x="60" y="29"/>
                    </a:cubicBezTo>
                    <a:cubicBezTo>
                      <a:pt x="60" y="27"/>
                      <a:pt x="58" y="26"/>
                      <a:pt x="57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7" y="26"/>
                      <a:pt x="16" y="27"/>
                      <a:pt x="16" y="29"/>
                    </a:cubicBezTo>
                    <a:cubicBezTo>
                      <a:pt x="16" y="30"/>
                      <a:pt x="17" y="32"/>
                      <a:pt x="19" y="32"/>
                    </a:cubicBezTo>
                    <a:close/>
                    <a:moveTo>
                      <a:pt x="117" y="52"/>
                    </a:moveTo>
                    <a:cubicBezTo>
                      <a:pt x="115" y="52"/>
                      <a:pt x="114" y="53"/>
                      <a:pt x="114" y="55"/>
                    </a:cubicBezTo>
                    <a:cubicBezTo>
                      <a:pt x="114" y="143"/>
                      <a:pt x="114" y="143"/>
                      <a:pt x="114" y="143"/>
                    </a:cubicBezTo>
                    <a:cubicBezTo>
                      <a:pt x="114" y="148"/>
                      <a:pt x="109" y="153"/>
                      <a:pt x="103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1" y="153"/>
                      <a:pt x="6" y="148"/>
                      <a:pt x="6" y="143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1"/>
                      <a:pt x="11" y="6"/>
                      <a:pt x="17" y="6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8" y="6"/>
                      <a:pt x="70" y="5"/>
                      <a:pt x="70" y="3"/>
                    </a:cubicBezTo>
                    <a:cubicBezTo>
                      <a:pt x="70" y="2"/>
                      <a:pt x="68" y="0"/>
                      <a:pt x="6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1" y="7"/>
                      <a:pt x="0" y="17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52"/>
                      <a:pt x="8" y="159"/>
                      <a:pt x="17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13" y="159"/>
                      <a:pt x="120" y="152"/>
                      <a:pt x="120" y="143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3"/>
                      <a:pt x="119" y="52"/>
                      <a:pt x="117" y="52"/>
                    </a:cubicBezTo>
                    <a:close/>
                    <a:moveTo>
                      <a:pt x="19" y="52"/>
                    </a:moveTo>
                    <a:cubicBezTo>
                      <a:pt x="57" y="52"/>
                      <a:pt x="57" y="52"/>
                      <a:pt x="57" y="52"/>
                    </a:cubicBezTo>
                    <a:cubicBezTo>
                      <a:pt x="58" y="52"/>
                      <a:pt x="60" y="51"/>
                      <a:pt x="60" y="49"/>
                    </a:cubicBezTo>
                    <a:cubicBezTo>
                      <a:pt x="60" y="48"/>
                      <a:pt x="58" y="46"/>
                      <a:pt x="57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7" y="46"/>
                      <a:pt x="16" y="48"/>
                      <a:pt x="16" y="49"/>
                    </a:cubicBezTo>
                    <a:cubicBezTo>
                      <a:pt x="16" y="51"/>
                      <a:pt x="17" y="52"/>
                      <a:pt x="19" y="52"/>
                    </a:cubicBezTo>
                    <a:close/>
                    <a:moveTo>
                      <a:pt x="102" y="67"/>
                    </a:moveTo>
                    <a:cubicBezTo>
                      <a:pt x="19" y="67"/>
                      <a:pt x="19" y="67"/>
                      <a:pt x="19" y="67"/>
                    </a:cubicBezTo>
                    <a:cubicBezTo>
                      <a:pt x="17" y="67"/>
                      <a:pt x="16" y="68"/>
                      <a:pt x="16" y="70"/>
                    </a:cubicBezTo>
                    <a:cubicBezTo>
                      <a:pt x="16" y="71"/>
                      <a:pt x="17" y="73"/>
                      <a:pt x="19" y="73"/>
                    </a:cubicBezTo>
                    <a:cubicBezTo>
                      <a:pt x="102" y="73"/>
                      <a:pt x="102" y="73"/>
                      <a:pt x="102" y="73"/>
                    </a:cubicBezTo>
                    <a:cubicBezTo>
                      <a:pt x="103" y="73"/>
                      <a:pt x="105" y="71"/>
                      <a:pt x="105" y="70"/>
                    </a:cubicBezTo>
                    <a:cubicBezTo>
                      <a:pt x="105" y="68"/>
                      <a:pt x="103" y="67"/>
                      <a:pt x="102" y="6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4" name="Freeform 78"/>
              <p:cNvSpPr>
                <a:spLocks noEditPoints="1"/>
              </p:cNvSpPr>
              <p:nvPr/>
            </p:nvSpPr>
            <p:spPr bwMode="auto">
              <a:xfrm>
                <a:off x="2991" y="3745"/>
                <a:ext cx="284" cy="376"/>
              </a:xfrm>
              <a:custGeom>
                <a:avLst/>
                <a:gdLst>
                  <a:gd name="T0" fmla="*/ 117 w 120"/>
                  <a:gd name="T1" fmla="*/ 52 h 159"/>
                  <a:gd name="T2" fmla="*/ 114 w 120"/>
                  <a:gd name="T3" fmla="*/ 55 h 159"/>
                  <a:gd name="T4" fmla="*/ 114 w 120"/>
                  <a:gd name="T5" fmla="*/ 143 h 159"/>
                  <a:gd name="T6" fmla="*/ 103 w 120"/>
                  <a:gd name="T7" fmla="*/ 153 h 159"/>
                  <a:gd name="T8" fmla="*/ 17 w 120"/>
                  <a:gd name="T9" fmla="*/ 153 h 159"/>
                  <a:gd name="T10" fmla="*/ 6 w 120"/>
                  <a:gd name="T11" fmla="*/ 143 h 159"/>
                  <a:gd name="T12" fmla="*/ 6 w 120"/>
                  <a:gd name="T13" fmla="*/ 17 h 159"/>
                  <a:gd name="T14" fmla="*/ 17 w 120"/>
                  <a:gd name="T15" fmla="*/ 6 h 159"/>
                  <a:gd name="T16" fmla="*/ 66 w 120"/>
                  <a:gd name="T17" fmla="*/ 6 h 159"/>
                  <a:gd name="T18" fmla="*/ 69 w 120"/>
                  <a:gd name="T19" fmla="*/ 3 h 159"/>
                  <a:gd name="T20" fmla="*/ 66 w 120"/>
                  <a:gd name="T21" fmla="*/ 0 h 159"/>
                  <a:gd name="T22" fmla="*/ 17 w 120"/>
                  <a:gd name="T23" fmla="*/ 0 h 159"/>
                  <a:gd name="T24" fmla="*/ 0 w 120"/>
                  <a:gd name="T25" fmla="*/ 17 h 159"/>
                  <a:gd name="T26" fmla="*/ 0 w 120"/>
                  <a:gd name="T27" fmla="*/ 143 h 159"/>
                  <a:gd name="T28" fmla="*/ 17 w 120"/>
                  <a:gd name="T29" fmla="*/ 159 h 159"/>
                  <a:gd name="T30" fmla="*/ 103 w 120"/>
                  <a:gd name="T31" fmla="*/ 159 h 159"/>
                  <a:gd name="T32" fmla="*/ 120 w 120"/>
                  <a:gd name="T33" fmla="*/ 143 h 159"/>
                  <a:gd name="T34" fmla="*/ 120 w 120"/>
                  <a:gd name="T35" fmla="*/ 55 h 159"/>
                  <a:gd name="T36" fmla="*/ 117 w 120"/>
                  <a:gd name="T37" fmla="*/ 52 h 159"/>
                  <a:gd name="T38" fmla="*/ 35 w 120"/>
                  <a:gd name="T39" fmla="*/ 98 h 159"/>
                  <a:gd name="T40" fmla="*/ 35 w 120"/>
                  <a:gd name="T41" fmla="*/ 102 h 159"/>
                  <a:gd name="T42" fmla="*/ 58 w 120"/>
                  <a:gd name="T43" fmla="*/ 125 h 159"/>
                  <a:gd name="T44" fmla="*/ 60 w 120"/>
                  <a:gd name="T45" fmla="*/ 126 h 159"/>
                  <a:gd name="T46" fmla="*/ 62 w 120"/>
                  <a:gd name="T47" fmla="*/ 125 h 159"/>
                  <a:gd name="T48" fmla="*/ 85 w 120"/>
                  <a:gd name="T49" fmla="*/ 102 h 159"/>
                  <a:gd name="T50" fmla="*/ 85 w 120"/>
                  <a:gd name="T51" fmla="*/ 98 h 159"/>
                  <a:gd name="T52" fmla="*/ 81 w 120"/>
                  <a:gd name="T53" fmla="*/ 98 h 159"/>
                  <a:gd name="T54" fmla="*/ 63 w 120"/>
                  <a:gd name="T55" fmla="*/ 116 h 159"/>
                  <a:gd name="T56" fmla="*/ 63 w 120"/>
                  <a:gd name="T57" fmla="*/ 66 h 159"/>
                  <a:gd name="T58" fmla="*/ 60 w 120"/>
                  <a:gd name="T59" fmla="*/ 63 h 159"/>
                  <a:gd name="T60" fmla="*/ 57 w 120"/>
                  <a:gd name="T61" fmla="*/ 66 h 159"/>
                  <a:gd name="T62" fmla="*/ 57 w 120"/>
                  <a:gd name="T63" fmla="*/ 116 h 159"/>
                  <a:gd name="T64" fmla="*/ 39 w 120"/>
                  <a:gd name="T65" fmla="*/ 98 h 159"/>
                  <a:gd name="T66" fmla="*/ 35 w 120"/>
                  <a:gd name="T67" fmla="*/ 98 h 159"/>
                  <a:gd name="T68" fmla="*/ 86 w 120"/>
                  <a:gd name="T69" fmla="*/ 50 h 159"/>
                  <a:gd name="T70" fmla="*/ 117 w 120"/>
                  <a:gd name="T71" fmla="*/ 50 h 159"/>
                  <a:gd name="T72" fmla="*/ 117 w 120"/>
                  <a:gd name="T73" fmla="*/ 50 h 159"/>
                  <a:gd name="T74" fmla="*/ 120 w 120"/>
                  <a:gd name="T75" fmla="*/ 47 h 159"/>
                  <a:gd name="T76" fmla="*/ 119 w 120"/>
                  <a:gd name="T77" fmla="*/ 45 h 159"/>
                  <a:gd name="T78" fmla="*/ 76 w 120"/>
                  <a:gd name="T79" fmla="*/ 1 h 159"/>
                  <a:gd name="T80" fmla="*/ 73 w 120"/>
                  <a:gd name="T81" fmla="*/ 1 h 159"/>
                  <a:gd name="T82" fmla="*/ 71 w 120"/>
                  <a:gd name="T83" fmla="*/ 3 h 159"/>
                  <a:gd name="T84" fmla="*/ 71 w 120"/>
                  <a:gd name="T85" fmla="*/ 34 h 159"/>
                  <a:gd name="T86" fmla="*/ 86 w 120"/>
                  <a:gd name="T87" fmla="*/ 50 h 159"/>
                  <a:gd name="T88" fmla="*/ 77 w 120"/>
                  <a:gd name="T89" fmla="*/ 11 h 159"/>
                  <a:gd name="T90" fmla="*/ 110 w 120"/>
                  <a:gd name="T91" fmla="*/ 44 h 159"/>
                  <a:gd name="T92" fmla="*/ 86 w 120"/>
                  <a:gd name="T93" fmla="*/ 44 h 159"/>
                  <a:gd name="T94" fmla="*/ 77 w 120"/>
                  <a:gd name="T95" fmla="*/ 34 h 159"/>
                  <a:gd name="T96" fmla="*/ 77 w 120"/>
                  <a:gd name="T97" fmla="*/ 1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0" h="159">
                    <a:moveTo>
                      <a:pt x="117" y="52"/>
                    </a:moveTo>
                    <a:cubicBezTo>
                      <a:pt x="115" y="52"/>
                      <a:pt x="114" y="53"/>
                      <a:pt x="114" y="55"/>
                    </a:cubicBezTo>
                    <a:cubicBezTo>
                      <a:pt x="114" y="143"/>
                      <a:pt x="114" y="143"/>
                      <a:pt x="114" y="143"/>
                    </a:cubicBezTo>
                    <a:cubicBezTo>
                      <a:pt x="114" y="148"/>
                      <a:pt x="109" y="153"/>
                      <a:pt x="103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1" y="153"/>
                      <a:pt x="6" y="148"/>
                      <a:pt x="6" y="143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1"/>
                      <a:pt x="11" y="6"/>
                      <a:pt x="17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6"/>
                      <a:pt x="69" y="5"/>
                      <a:pt x="69" y="3"/>
                    </a:cubicBezTo>
                    <a:cubicBezTo>
                      <a:pt x="69" y="2"/>
                      <a:pt x="68" y="0"/>
                      <a:pt x="6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52"/>
                      <a:pt x="8" y="159"/>
                      <a:pt x="17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12" y="159"/>
                      <a:pt x="120" y="152"/>
                      <a:pt x="120" y="143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3"/>
                      <a:pt x="118" y="52"/>
                      <a:pt x="117" y="52"/>
                    </a:cubicBezTo>
                    <a:close/>
                    <a:moveTo>
                      <a:pt x="35" y="98"/>
                    </a:moveTo>
                    <a:cubicBezTo>
                      <a:pt x="34" y="99"/>
                      <a:pt x="34" y="101"/>
                      <a:pt x="35" y="102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8" y="126"/>
                      <a:pt x="59" y="126"/>
                      <a:pt x="60" y="126"/>
                    </a:cubicBezTo>
                    <a:cubicBezTo>
                      <a:pt x="61" y="126"/>
                      <a:pt x="61" y="126"/>
                      <a:pt x="62" y="125"/>
                    </a:cubicBezTo>
                    <a:cubicBezTo>
                      <a:pt x="85" y="102"/>
                      <a:pt x="85" y="102"/>
                      <a:pt x="85" y="102"/>
                    </a:cubicBezTo>
                    <a:cubicBezTo>
                      <a:pt x="86" y="101"/>
                      <a:pt x="86" y="99"/>
                      <a:pt x="85" y="98"/>
                    </a:cubicBezTo>
                    <a:cubicBezTo>
                      <a:pt x="84" y="97"/>
                      <a:pt x="82" y="97"/>
                      <a:pt x="81" y="98"/>
                    </a:cubicBezTo>
                    <a:cubicBezTo>
                      <a:pt x="63" y="116"/>
                      <a:pt x="63" y="116"/>
                      <a:pt x="63" y="116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5"/>
                      <a:pt x="62" y="63"/>
                      <a:pt x="60" y="63"/>
                    </a:cubicBezTo>
                    <a:cubicBezTo>
                      <a:pt x="58" y="63"/>
                      <a:pt x="57" y="65"/>
                      <a:pt x="57" y="66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39" y="98"/>
                      <a:pt x="39" y="98"/>
                      <a:pt x="39" y="98"/>
                    </a:cubicBezTo>
                    <a:cubicBezTo>
                      <a:pt x="38" y="97"/>
                      <a:pt x="36" y="97"/>
                      <a:pt x="35" y="98"/>
                    </a:cubicBezTo>
                    <a:close/>
                    <a:moveTo>
                      <a:pt x="86" y="50"/>
                    </a:moveTo>
                    <a:cubicBezTo>
                      <a:pt x="117" y="50"/>
                      <a:pt x="117" y="50"/>
                      <a:pt x="117" y="50"/>
                    </a:cubicBezTo>
                    <a:cubicBezTo>
                      <a:pt x="117" y="50"/>
                      <a:pt x="117" y="50"/>
                      <a:pt x="117" y="50"/>
                    </a:cubicBezTo>
                    <a:cubicBezTo>
                      <a:pt x="119" y="50"/>
                      <a:pt x="120" y="49"/>
                      <a:pt x="120" y="47"/>
                    </a:cubicBezTo>
                    <a:cubicBezTo>
                      <a:pt x="120" y="46"/>
                      <a:pt x="119" y="45"/>
                      <a:pt x="119" y="45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4" y="0"/>
                      <a:pt x="73" y="1"/>
                    </a:cubicBezTo>
                    <a:cubicBezTo>
                      <a:pt x="71" y="1"/>
                      <a:pt x="71" y="2"/>
                      <a:pt x="71" y="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43"/>
                      <a:pt x="78" y="50"/>
                      <a:pt x="86" y="50"/>
                    </a:cubicBezTo>
                    <a:close/>
                    <a:moveTo>
                      <a:pt x="77" y="11"/>
                    </a:moveTo>
                    <a:cubicBezTo>
                      <a:pt x="110" y="44"/>
                      <a:pt x="110" y="44"/>
                      <a:pt x="110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1" y="44"/>
                      <a:pt x="77" y="40"/>
                      <a:pt x="77" y="34"/>
                    </a:cubicBezTo>
                    <a:lnTo>
                      <a:pt x="77" y="11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5" name="Freeform 79"/>
              <p:cNvSpPr>
                <a:spLocks noEditPoints="1"/>
              </p:cNvSpPr>
              <p:nvPr/>
            </p:nvSpPr>
            <p:spPr bwMode="auto">
              <a:xfrm>
                <a:off x="2278" y="3745"/>
                <a:ext cx="283" cy="376"/>
              </a:xfrm>
              <a:custGeom>
                <a:avLst/>
                <a:gdLst>
                  <a:gd name="T0" fmla="*/ 86 w 120"/>
                  <a:gd name="T1" fmla="*/ 50 h 159"/>
                  <a:gd name="T2" fmla="*/ 117 w 120"/>
                  <a:gd name="T3" fmla="*/ 50 h 159"/>
                  <a:gd name="T4" fmla="*/ 117 w 120"/>
                  <a:gd name="T5" fmla="*/ 50 h 159"/>
                  <a:gd name="T6" fmla="*/ 120 w 120"/>
                  <a:gd name="T7" fmla="*/ 47 h 159"/>
                  <a:gd name="T8" fmla="*/ 118 w 120"/>
                  <a:gd name="T9" fmla="*/ 45 h 159"/>
                  <a:gd name="T10" fmla="*/ 76 w 120"/>
                  <a:gd name="T11" fmla="*/ 1 h 159"/>
                  <a:gd name="T12" fmla="*/ 72 w 120"/>
                  <a:gd name="T13" fmla="*/ 1 h 159"/>
                  <a:gd name="T14" fmla="*/ 71 w 120"/>
                  <a:gd name="T15" fmla="*/ 3 h 159"/>
                  <a:gd name="T16" fmla="*/ 71 w 120"/>
                  <a:gd name="T17" fmla="*/ 34 h 159"/>
                  <a:gd name="T18" fmla="*/ 86 w 120"/>
                  <a:gd name="T19" fmla="*/ 50 h 159"/>
                  <a:gd name="T20" fmla="*/ 77 w 120"/>
                  <a:gd name="T21" fmla="*/ 11 h 159"/>
                  <a:gd name="T22" fmla="*/ 109 w 120"/>
                  <a:gd name="T23" fmla="*/ 44 h 159"/>
                  <a:gd name="T24" fmla="*/ 86 w 120"/>
                  <a:gd name="T25" fmla="*/ 44 h 159"/>
                  <a:gd name="T26" fmla="*/ 77 w 120"/>
                  <a:gd name="T27" fmla="*/ 34 h 159"/>
                  <a:gd name="T28" fmla="*/ 77 w 120"/>
                  <a:gd name="T29" fmla="*/ 11 h 159"/>
                  <a:gd name="T30" fmla="*/ 83 w 120"/>
                  <a:gd name="T31" fmla="*/ 87 h 159"/>
                  <a:gd name="T32" fmla="*/ 85 w 120"/>
                  <a:gd name="T33" fmla="*/ 87 h 159"/>
                  <a:gd name="T34" fmla="*/ 85 w 120"/>
                  <a:gd name="T35" fmla="*/ 82 h 159"/>
                  <a:gd name="T36" fmla="*/ 62 w 120"/>
                  <a:gd name="T37" fmla="*/ 59 h 159"/>
                  <a:gd name="T38" fmla="*/ 58 w 120"/>
                  <a:gd name="T39" fmla="*/ 59 h 159"/>
                  <a:gd name="T40" fmla="*/ 35 w 120"/>
                  <a:gd name="T41" fmla="*/ 82 h 159"/>
                  <a:gd name="T42" fmla="*/ 35 w 120"/>
                  <a:gd name="T43" fmla="*/ 87 h 159"/>
                  <a:gd name="T44" fmla="*/ 39 w 120"/>
                  <a:gd name="T45" fmla="*/ 87 h 159"/>
                  <a:gd name="T46" fmla="*/ 57 w 120"/>
                  <a:gd name="T47" fmla="*/ 69 h 159"/>
                  <a:gd name="T48" fmla="*/ 57 w 120"/>
                  <a:gd name="T49" fmla="*/ 118 h 159"/>
                  <a:gd name="T50" fmla="*/ 60 w 120"/>
                  <a:gd name="T51" fmla="*/ 121 h 159"/>
                  <a:gd name="T52" fmla="*/ 63 w 120"/>
                  <a:gd name="T53" fmla="*/ 118 h 159"/>
                  <a:gd name="T54" fmla="*/ 63 w 120"/>
                  <a:gd name="T55" fmla="*/ 69 h 159"/>
                  <a:gd name="T56" fmla="*/ 80 w 120"/>
                  <a:gd name="T57" fmla="*/ 87 h 159"/>
                  <a:gd name="T58" fmla="*/ 83 w 120"/>
                  <a:gd name="T59" fmla="*/ 87 h 159"/>
                  <a:gd name="T60" fmla="*/ 117 w 120"/>
                  <a:gd name="T61" fmla="*/ 52 h 159"/>
                  <a:gd name="T62" fmla="*/ 114 w 120"/>
                  <a:gd name="T63" fmla="*/ 55 h 159"/>
                  <a:gd name="T64" fmla="*/ 114 w 120"/>
                  <a:gd name="T65" fmla="*/ 143 h 159"/>
                  <a:gd name="T66" fmla="*/ 103 w 120"/>
                  <a:gd name="T67" fmla="*/ 153 h 159"/>
                  <a:gd name="T68" fmla="*/ 16 w 120"/>
                  <a:gd name="T69" fmla="*/ 153 h 159"/>
                  <a:gd name="T70" fmla="*/ 6 w 120"/>
                  <a:gd name="T71" fmla="*/ 143 h 159"/>
                  <a:gd name="T72" fmla="*/ 6 w 120"/>
                  <a:gd name="T73" fmla="*/ 17 h 159"/>
                  <a:gd name="T74" fmla="*/ 16 w 120"/>
                  <a:gd name="T75" fmla="*/ 6 h 159"/>
                  <a:gd name="T76" fmla="*/ 66 w 120"/>
                  <a:gd name="T77" fmla="*/ 6 h 159"/>
                  <a:gd name="T78" fmla="*/ 69 w 120"/>
                  <a:gd name="T79" fmla="*/ 3 h 159"/>
                  <a:gd name="T80" fmla="*/ 66 w 120"/>
                  <a:gd name="T81" fmla="*/ 0 h 159"/>
                  <a:gd name="T82" fmla="*/ 16 w 120"/>
                  <a:gd name="T83" fmla="*/ 0 h 159"/>
                  <a:gd name="T84" fmla="*/ 0 w 120"/>
                  <a:gd name="T85" fmla="*/ 17 h 159"/>
                  <a:gd name="T86" fmla="*/ 0 w 120"/>
                  <a:gd name="T87" fmla="*/ 143 h 159"/>
                  <a:gd name="T88" fmla="*/ 16 w 120"/>
                  <a:gd name="T89" fmla="*/ 159 h 159"/>
                  <a:gd name="T90" fmla="*/ 103 w 120"/>
                  <a:gd name="T91" fmla="*/ 159 h 159"/>
                  <a:gd name="T92" fmla="*/ 120 w 120"/>
                  <a:gd name="T93" fmla="*/ 143 h 159"/>
                  <a:gd name="T94" fmla="*/ 120 w 120"/>
                  <a:gd name="T95" fmla="*/ 55 h 159"/>
                  <a:gd name="T96" fmla="*/ 117 w 120"/>
                  <a:gd name="T97" fmla="*/ 5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0" h="159">
                    <a:moveTo>
                      <a:pt x="86" y="50"/>
                    </a:moveTo>
                    <a:cubicBezTo>
                      <a:pt x="117" y="50"/>
                      <a:pt x="117" y="50"/>
                      <a:pt x="117" y="50"/>
                    </a:cubicBezTo>
                    <a:cubicBezTo>
                      <a:pt x="117" y="50"/>
                      <a:pt x="117" y="50"/>
                      <a:pt x="117" y="50"/>
                    </a:cubicBezTo>
                    <a:cubicBezTo>
                      <a:pt x="118" y="50"/>
                      <a:pt x="120" y="49"/>
                      <a:pt x="120" y="47"/>
                    </a:cubicBezTo>
                    <a:cubicBezTo>
                      <a:pt x="120" y="46"/>
                      <a:pt x="119" y="45"/>
                      <a:pt x="118" y="45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4" y="0"/>
                      <a:pt x="72" y="1"/>
                    </a:cubicBezTo>
                    <a:cubicBezTo>
                      <a:pt x="71" y="1"/>
                      <a:pt x="71" y="2"/>
                      <a:pt x="71" y="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43"/>
                      <a:pt x="78" y="50"/>
                      <a:pt x="86" y="50"/>
                    </a:cubicBezTo>
                    <a:close/>
                    <a:moveTo>
                      <a:pt x="77" y="11"/>
                    </a:moveTo>
                    <a:cubicBezTo>
                      <a:pt x="109" y="44"/>
                      <a:pt x="109" y="44"/>
                      <a:pt x="109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1" y="44"/>
                      <a:pt x="77" y="40"/>
                      <a:pt x="77" y="34"/>
                    </a:cubicBezTo>
                    <a:lnTo>
                      <a:pt x="77" y="11"/>
                    </a:lnTo>
                    <a:close/>
                    <a:moveTo>
                      <a:pt x="83" y="87"/>
                    </a:moveTo>
                    <a:cubicBezTo>
                      <a:pt x="83" y="87"/>
                      <a:pt x="84" y="87"/>
                      <a:pt x="85" y="87"/>
                    </a:cubicBezTo>
                    <a:cubicBezTo>
                      <a:pt x="86" y="85"/>
                      <a:pt x="86" y="84"/>
                      <a:pt x="85" y="82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61" y="58"/>
                      <a:pt x="59" y="58"/>
                      <a:pt x="58" y="59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4" y="83"/>
                      <a:pt x="34" y="85"/>
                      <a:pt x="35" y="87"/>
                    </a:cubicBezTo>
                    <a:cubicBezTo>
                      <a:pt x="36" y="88"/>
                      <a:pt x="38" y="88"/>
                      <a:pt x="39" y="87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57" y="120"/>
                      <a:pt x="58" y="121"/>
                      <a:pt x="60" y="121"/>
                    </a:cubicBezTo>
                    <a:cubicBezTo>
                      <a:pt x="61" y="121"/>
                      <a:pt x="63" y="120"/>
                      <a:pt x="63" y="11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80" y="87"/>
                      <a:pt x="80" y="87"/>
                      <a:pt x="80" y="87"/>
                    </a:cubicBezTo>
                    <a:cubicBezTo>
                      <a:pt x="81" y="87"/>
                      <a:pt x="82" y="87"/>
                      <a:pt x="83" y="87"/>
                    </a:cubicBezTo>
                    <a:close/>
                    <a:moveTo>
                      <a:pt x="117" y="52"/>
                    </a:moveTo>
                    <a:cubicBezTo>
                      <a:pt x="115" y="52"/>
                      <a:pt x="114" y="53"/>
                      <a:pt x="114" y="55"/>
                    </a:cubicBezTo>
                    <a:cubicBezTo>
                      <a:pt x="114" y="143"/>
                      <a:pt x="114" y="143"/>
                      <a:pt x="114" y="143"/>
                    </a:cubicBezTo>
                    <a:cubicBezTo>
                      <a:pt x="114" y="148"/>
                      <a:pt x="109" y="153"/>
                      <a:pt x="103" y="153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11" y="153"/>
                      <a:pt x="6" y="148"/>
                      <a:pt x="6" y="143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1"/>
                      <a:pt x="11" y="6"/>
                      <a:pt x="1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6"/>
                      <a:pt x="69" y="5"/>
                      <a:pt x="69" y="3"/>
                    </a:cubicBezTo>
                    <a:cubicBezTo>
                      <a:pt x="69" y="2"/>
                      <a:pt x="68" y="0"/>
                      <a:pt x="6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7" y="0"/>
                      <a:pt x="0" y="7"/>
                      <a:pt x="0" y="17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52"/>
                      <a:pt x="7" y="159"/>
                      <a:pt x="16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12" y="159"/>
                      <a:pt x="120" y="152"/>
                      <a:pt x="120" y="143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3"/>
                      <a:pt x="118" y="52"/>
                      <a:pt x="117" y="5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6" name="Freeform 80"/>
              <p:cNvSpPr>
                <a:spLocks noEditPoints="1"/>
              </p:cNvSpPr>
              <p:nvPr/>
            </p:nvSpPr>
            <p:spPr bwMode="auto">
              <a:xfrm>
                <a:off x="1547" y="3745"/>
                <a:ext cx="315" cy="378"/>
              </a:xfrm>
              <a:custGeom>
                <a:avLst/>
                <a:gdLst>
                  <a:gd name="T0" fmla="*/ 101 w 133"/>
                  <a:gd name="T1" fmla="*/ 95 h 160"/>
                  <a:gd name="T2" fmla="*/ 69 w 133"/>
                  <a:gd name="T3" fmla="*/ 127 h 160"/>
                  <a:gd name="T4" fmla="*/ 101 w 133"/>
                  <a:gd name="T5" fmla="*/ 160 h 160"/>
                  <a:gd name="T6" fmla="*/ 133 w 133"/>
                  <a:gd name="T7" fmla="*/ 127 h 160"/>
                  <a:gd name="T8" fmla="*/ 101 w 133"/>
                  <a:gd name="T9" fmla="*/ 95 h 160"/>
                  <a:gd name="T10" fmla="*/ 101 w 133"/>
                  <a:gd name="T11" fmla="*/ 154 h 160"/>
                  <a:gd name="T12" fmla="*/ 75 w 133"/>
                  <a:gd name="T13" fmla="*/ 127 h 160"/>
                  <a:gd name="T14" fmla="*/ 101 w 133"/>
                  <a:gd name="T15" fmla="*/ 101 h 160"/>
                  <a:gd name="T16" fmla="*/ 127 w 133"/>
                  <a:gd name="T17" fmla="*/ 127 h 160"/>
                  <a:gd name="T18" fmla="*/ 101 w 133"/>
                  <a:gd name="T19" fmla="*/ 154 h 160"/>
                  <a:gd name="T20" fmla="*/ 117 w 133"/>
                  <a:gd name="T21" fmla="*/ 51 h 160"/>
                  <a:gd name="T22" fmla="*/ 114 w 133"/>
                  <a:gd name="T23" fmla="*/ 54 h 160"/>
                  <a:gd name="T24" fmla="*/ 114 w 133"/>
                  <a:gd name="T25" fmla="*/ 86 h 160"/>
                  <a:gd name="T26" fmla="*/ 117 w 133"/>
                  <a:gd name="T27" fmla="*/ 89 h 160"/>
                  <a:gd name="T28" fmla="*/ 120 w 133"/>
                  <a:gd name="T29" fmla="*/ 86 h 160"/>
                  <a:gd name="T30" fmla="*/ 120 w 133"/>
                  <a:gd name="T31" fmla="*/ 54 h 160"/>
                  <a:gd name="T32" fmla="*/ 117 w 133"/>
                  <a:gd name="T33" fmla="*/ 51 h 160"/>
                  <a:gd name="T34" fmla="*/ 87 w 133"/>
                  <a:gd name="T35" fmla="*/ 50 h 160"/>
                  <a:gd name="T36" fmla="*/ 117 w 133"/>
                  <a:gd name="T37" fmla="*/ 50 h 160"/>
                  <a:gd name="T38" fmla="*/ 117 w 133"/>
                  <a:gd name="T39" fmla="*/ 50 h 160"/>
                  <a:gd name="T40" fmla="*/ 120 w 133"/>
                  <a:gd name="T41" fmla="*/ 47 h 160"/>
                  <a:gd name="T42" fmla="*/ 119 w 133"/>
                  <a:gd name="T43" fmla="*/ 44 h 160"/>
                  <a:gd name="T44" fmla="*/ 76 w 133"/>
                  <a:gd name="T45" fmla="*/ 1 h 160"/>
                  <a:gd name="T46" fmla="*/ 73 w 133"/>
                  <a:gd name="T47" fmla="*/ 0 h 160"/>
                  <a:gd name="T48" fmla="*/ 71 w 133"/>
                  <a:gd name="T49" fmla="*/ 3 h 160"/>
                  <a:gd name="T50" fmla="*/ 71 w 133"/>
                  <a:gd name="T51" fmla="*/ 34 h 160"/>
                  <a:gd name="T52" fmla="*/ 87 w 133"/>
                  <a:gd name="T53" fmla="*/ 50 h 160"/>
                  <a:gd name="T54" fmla="*/ 77 w 133"/>
                  <a:gd name="T55" fmla="*/ 10 h 160"/>
                  <a:gd name="T56" fmla="*/ 110 w 133"/>
                  <a:gd name="T57" fmla="*/ 44 h 160"/>
                  <a:gd name="T58" fmla="*/ 87 w 133"/>
                  <a:gd name="T59" fmla="*/ 44 h 160"/>
                  <a:gd name="T60" fmla="*/ 77 w 133"/>
                  <a:gd name="T61" fmla="*/ 34 h 160"/>
                  <a:gd name="T62" fmla="*/ 77 w 133"/>
                  <a:gd name="T63" fmla="*/ 10 h 160"/>
                  <a:gd name="T64" fmla="*/ 114 w 133"/>
                  <a:gd name="T65" fmla="*/ 124 h 160"/>
                  <a:gd name="T66" fmla="*/ 87 w 133"/>
                  <a:gd name="T67" fmla="*/ 124 h 160"/>
                  <a:gd name="T68" fmla="*/ 84 w 133"/>
                  <a:gd name="T69" fmla="*/ 127 h 160"/>
                  <a:gd name="T70" fmla="*/ 87 w 133"/>
                  <a:gd name="T71" fmla="*/ 130 h 160"/>
                  <a:gd name="T72" fmla="*/ 114 w 133"/>
                  <a:gd name="T73" fmla="*/ 130 h 160"/>
                  <a:gd name="T74" fmla="*/ 117 w 133"/>
                  <a:gd name="T75" fmla="*/ 127 h 160"/>
                  <a:gd name="T76" fmla="*/ 114 w 133"/>
                  <a:gd name="T77" fmla="*/ 124 h 160"/>
                  <a:gd name="T78" fmla="*/ 69 w 133"/>
                  <a:gd name="T79" fmla="*/ 153 h 160"/>
                  <a:gd name="T80" fmla="*/ 17 w 133"/>
                  <a:gd name="T81" fmla="*/ 153 h 160"/>
                  <a:gd name="T82" fmla="*/ 6 w 133"/>
                  <a:gd name="T83" fmla="*/ 142 h 160"/>
                  <a:gd name="T84" fmla="*/ 6 w 133"/>
                  <a:gd name="T85" fmla="*/ 16 h 160"/>
                  <a:gd name="T86" fmla="*/ 17 w 133"/>
                  <a:gd name="T87" fmla="*/ 6 h 160"/>
                  <a:gd name="T88" fmla="*/ 66 w 133"/>
                  <a:gd name="T89" fmla="*/ 6 h 160"/>
                  <a:gd name="T90" fmla="*/ 69 w 133"/>
                  <a:gd name="T91" fmla="*/ 3 h 160"/>
                  <a:gd name="T92" fmla="*/ 66 w 133"/>
                  <a:gd name="T93" fmla="*/ 0 h 160"/>
                  <a:gd name="T94" fmla="*/ 17 w 133"/>
                  <a:gd name="T95" fmla="*/ 0 h 160"/>
                  <a:gd name="T96" fmla="*/ 0 w 133"/>
                  <a:gd name="T97" fmla="*/ 16 h 160"/>
                  <a:gd name="T98" fmla="*/ 0 w 133"/>
                  <a:gd name="T99" fmla="*/ 142 h 160"/>
                  <a:gd name="T100" fmla="*/ 17 w 133"/>
                  <a:gd name="T101" fmla="*/ 159 h 160"/>
                  <a:gd name="T102" fmla="*/ 69 w 133"/>
                  <a:gd name="T103" fmla="*/ 159 h 160"/>
                  <a:gd name="T104" fmla="*/ 72 w 133"/>
                  <a:gd name="T105" fmla="*/ 156 h 160"/>
                  <a:gd name="T106" fmla="*/ 69 w 133"/>
                  <a:gd name="T107" fmla="*/ 15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" h="160">
                    <a:moveTo>
                      <a:pt x="101" y="95"/>
                    </a:moveTo>
                    <a:cubicBezTo>
                      <a:pt x="83" y="95"/>
                      <a:pt x="69" y="110"/>
                      <a:pt x="69" y="127"/>
                    </a:cubicBezTo>
                    <a:cubicBezTo>
                      <a:pt x="69" y="145"/>
                      <a:pt x="83" y="160"/>
                      <a:pt x="101" y="160"/>
                    </a:cubicBezTo>
                    <a:cubicBezTo>
                      <a:pt x="118" y="160"/>
                      <a:pt x="133" y="145"/>
                      <a:pt x="133" y="127"/>
                    </a:cubicBezTo>
                    <a:cubicBezTo>
                      <a:pt x="133" y="110"/>
                      <a:pt x="118" y="95"/>
                      <a:pt x="101" y="95"/>
                    </a:cubicBezTo>
                    <a:close/>
                    <a:moveTo>
                      <a:pt x="101" y="154"/>
                    </a:moveTo>
                    <a:cubicBezTo>
                      <a:pt x="86" y="154"/>
                      <a:pt x="75" y="142"/>
                      <a:pt x="75" y="127"/>
                    </a:cubicBezTo>
                    <a:cubicBezTo>
                      <a:pt x="75" y="113"/>
                      <a:pt x="86" y="101"/>
                      <a:pt x="101" y="101"/>
                    </a:cubicBezTo>
                    <a:cubicBezTo>
                      <a:pt x="115" y="101"/>
                      <a:pt x="127" y="113"/>
                      <a:pt x="127" y="127"/>
                    </a:cubicBezTo>
                    <a:cubicBezTo>
                      <a:pt x="127" y="142"/>
                      <a:pt x="115" y="154"/>
                      <a:pt x="101" y="154"/>
                    </a:cubicBezTo>
                    <a:close/>
                    <a:moveTo>
                      <a:pt x="117" y="51"/>
                    </a:moveTo>
                    <a:cubicBezTo>
                      <a:pt x="115" y="51"/>
                      <a:pt x="114" y="53"/>
                      <a:pt x="114" y="54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4" y="88"/>
                      <a:pt x="115" y="89"/>
                      <a:pt x="117" y="89"/>
                    </a:cubicBezTo>
                    <a:cubicBezTo>
                      <a:pt x="119" y="89"/>
                      <a:pt x="120" y="88"/>
                      <a:pt x="120" y="86"/>
                    </a:cubicBezTo>
                    <a:cubicBezTo>
                      <a:pt x="120" y="54"/>
                      <a:pt x="120" y="54"/>
                      <a:pt x="120" y="54"/>
                    </a:cubicBezTo>
                    <a:cubicBezTo>
                      <a:pt x="120" y="53"/>
                      <a:pt x="119" y="51"/>
                      <a:pt x="117" y="51"/>
                    </a:cubicBezTo>
                    <a:close/>
                    <a:moveTo>
                      <a:pt x="87" y="50"/>
                    </a:moveTo>
                    <a:cubicBezTo>
                      <a:pt x="117" y="50"/>
                      <a:pt x="117" y="50"/>
                      <a:pt x="117" y="50"/>
                    </a:cubicBezTo>
                    <a:cubicBezTo>
                      <a:pt x="117" y="50"/>
                      <a:pt x="117" y="50"/>
                      <a:pt x="117" y="50"/>
                    </a:cubicBezTo>
                    <a:cubicBezTo>
                      <a:pt x="119" y="50"/>
                      <a:pt x="120" y="48"/>
                      <a:pt x="120" y="47"/>
                    </a:cubicBezTo>
                    <a:cubicBezTo>
                      <a:pt x="120" y="46"/>
                      <a:pt x="119" y="45"/>
                      <a:pt x="119" y="44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4" y="0"/>
                      <a:pt x="73" y="0"/>
                    </a:cubicBezTo>
                    <a:cubicBezTo>
                      <a:pt x="72" y="1"/>
                      <a:pt x="71" y="2"/>
                      <a:pt x="71" y="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43"/>
                      <a:pt x="78" y="50"/>
                      <a:pt x="87" y="50"/>
                    </a:cubicBezTo>
                    <a:close/>
                    <a:moveTo>
                      <a:pt x="77" y="10"/>
                    </a:moveTo>
                    <a:cubicBezTo>
                      <a:pt x="110" y="44"/>
                      <a:pt x="110" y="44"/>
                      <a:pt x="110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1" y="44"/>
                      <a:pt x="77" y="39"/>
                      <a:pt x="77" y="34"/>
                    </a:cubicBezTo>
                    <a:lnTo>
                      <a:pt x="77" y="10"/>
                    </a:lnTo>
                    <a:close/>
                    <a:moveTo>
                      <a:pt x="114" y="124"/>
                    </a:moveTo>
                    <a:cubicBezTo>
                      <a:pt x="87" y="124"/>
                      <a:pt x="87" y="124"/>
                      <a:pt x="87" y="124"/>
                    </a:cubicBezTo>
                    <a:cubicBezTo>
                      <a:pt x="86" y="124"/>
                      <a:pt x="84" y="126"/>
                      <a:pt x="84" y="127"/>
                    </a:cubicBezTo>
                    <a:cubicBezTo>
                      <a:pt x="84" y="129"/>
                      <a:pt x="86" y="130"/>
                      <a:pt x="87" y="130"/>
                    </a:cubicBezTo>
                    <a:cubicBezTo>
                      <a:pt x="114" y="130"/>
                      <a:pt x="114" y="130"/>
                      <a:pt x="114" y="130"/>
                    </a:cubicBezTo>
                    <a:cubicBezTo>
                      <a:pt x="116" y="130"/>
                      <a:pt x="117" y="129"/>
                      <a:pt x="117" y="127"/>
                    </a:cubicBezTo>
                    <a:cubicBezTo>
                      <a:pt x="117" y="126"/>
                      <a:pt x="116" y="124"/>
                      <a:pt x="114" y="124"/>
                    </a:cubicBezTo>
                    <a:close/>
                    <a:moveTo>
                      <a:pt x="69" y="153"/>
                    </a:moveTo>
                    <a:cubicBezTo>
                      <a:pt x="17" y="153"/>
                      <a:pt x="17" y="153"/>
                      <a:pt x="17" y="153"/>
                    </a:cubicBezTo>
                    <a:cubicBezTo>
                      <a:pt x="11" y="153"/>
                      <a:pt x="6" y="148"/>
                      <a:pt x="6" y="142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1"/>
                      <a:pt x="11" y="6"/>
                      <a:pt x="17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6"/>
                      <a:pt x="69" y="5"/>
                      <a:pt x="69" y="3"/>
                    </a:cubicBezTo>
                    <a:cubicBezTo>
                      <a:pt x="69" y="1"/>
                      <a:pt x="68" y="0"/>
                      <a:pt x="6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7"/>
                      <a:pt x="0" y="16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0" y="152"/>
                      <a:pt x="8" y="159"/>
                      <a:pt x="17" y="159"/>
                    </a:cubicBezTo>
                    <a:cubicBezTo>
                      <a:pt x="69" y="159"/>
                      <a:pt x="69" y="159"/>
                      <a:pt x="69" y="159"/>
                    </a:cubicBezTo>
                    <a:cubicBezTo>
                      <a:pt x="71" y="159"/>
                      <a:pt x="72" y="158"/>
                      <a:pt x="72" y="156"/>
                    </a:cubicBezTo>
                    <a:cubicBezTo>
                      <a:pt x="72" y="154"/>
                      <a:pt x="71" y="153"/>
                      <a:pt x="69" y="15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7" name="Freeform 81"/>
              <p:cNvSpPr>
                <a:spLocks noEditPoints="1"/>
              </p:cNvSpPr>
              <p:nvPr/>
            </p:nvSpPr>
            <p:spPr bwMode="auto">
              <a:xfrm>
                <a:off x="833" y="3745"/>
                <a:ext cx="315" cy="378"/>
              </a:xfrm>
              <a:custGeom>
                <a:avLst/>
                <a:gdLst>
                  <a:gd name="T0" fmla="*/ 117 w 133"/>
                  <a:gd name="T1" fmla="*/ 50 h 160"/>
                  <a:gd name="T2" fmla="*/ 120 w 133"/>
                  <a:gd name="T3" fmla="*/ 47 h 160"/>
                  <a:gd name="T4" fmla="*/ 76 w 133"/>
                  <a:gd name="T5" fmla="*/ 1 h 160"/>
                  <a:gd name="T6" fmla="*/ 71 w 133"/>
                  <a:gd name="T7" fmla="*/ 3 h 160"/>
                  <a:gd name="T8" fmla="*/ 86 w 133"/>
                  <a:gd name="T9" fmla="*/ 50 h 160"/>
                  <a:gd name="T10" fmla="*/ 110 w 133"/>
                  <a:gd name="T11" fmla="*/ 44 h 160"/>
                  <a:gd name="T12" fmla="*/ 77 w 133"/>
                  <a:gd name="T13" fmla="*/ 34 h 160"/>
                  <a:gd name="T14" fmla="*/ 117 w 133"/>
                  <a:gd name="T15" fmla="*/ 51 h 160"/>
                  <a:gd name="T16" fmla="*/ 114 w 133"/>
                  <a:gd name="T17" fmla="*/ 86 h 160"/>
                  <a:gd name="T18" fmla="*/ 120 w 133"/>
                  <a:gd name="T19" fmla="*/ 86 h 160"/>
                  <a:gd name="T20" fmla="*/ 117 w 133"/>
                  <a:gd name="T21" fmla="*/ 51 h 160"/>
                  <a:gd name="T22" fmla="*/ 104 w 133"/>
                  <a:gd name="T23" fmla="*/ 124 h 160"/>
                  <a:gd name="T24" fmla="*/ 101 w 133"/>
                  <a:gd name="T25" fmla="*/ 111 h 160"/>
                  <a:gd name="T26" fmla="*/ 98 w 133"/>
                  <a:gd name="T27" fmla="*/ 124 h 160"/>
                  <a:gd name="T28" fmla="*/ 84 w 133"/>
                  <a:gd name="T29" fmla="*/ 127 h 160"/>
                  <a:gd name="T30" fmla="*/ 98 w 133"/>
                  <a:gd name="T31" fmla="*/ 130 h 160"/>
                  <a:gd name="T32" fmla="*/ 101 w 133"/>
                  <a:gd name="T33" fmla="*/ 144 h 160"/>
                  <a:gd name="T34" fmla="*/ 104 w 133"/>
                  <a:gd name="T35" fmla="*/ 130 h 160"/>
                  <a:gd name="T36" fmla="*/ 117 w 133"/>
                  <a:gd name="T37" fmla="*/ 127 h 160"/>
                  <a:gd name="T38" fmla="*/ 69 w 133"/>
                  <a:gd name="T39" fmla="*/ 153 h 160"/>
                  <a:gd name="T40" fmla="*/ 6 w 133"/>
                  <a:gd name="T41" fmla="*/ 142 h 160"/>
                  <a:gd name="T42" fmla="*/ 17 w 133"/>
                  <a:gd name="T43" fmla="*/ 6 h 160"/>
                  <a:gd name="T44" fmla="*/ 69 w 133"/>
                  <a:gd name="T45" fmla="*/ 3 h 160"/>
                  <a:gd name="T46" fmla="*/ 17 w 133"/>
                  <a:gd name="T47" fmla="*/ 0 h 160"/>
                  <a:gd name="T48" fmla="*/ 0 w 133"/>
                  <a:gd name="T49" fmla="*/ 142 h 160"/>
                  <a:gd name="T50" fmla="*/ 69 w 133"/>
                  <a:gd name="T51" fmla="*/ 159 h 160"/>
                  <a:gd name="T52" fmla="*/ 69 w 133"/>
                  <a:gd name="T53" fmla="*/ 153 h 160"/>
                  <a:gd name="T54" fmla="*/ 68 w 133"/>
                  <a:gd name="T55" fmla="*/ 127 h 160"/>
                  <a:gd name="T56" fmla="*/ 133 w 133"/>
                  <a:gd name="T57" fmla="*/ 127 h 160"/>
                  <a:gd name="T58" fmla="*/ 101 w 133"/>
                  <a:gd name="T59" fmla="*/ 154 h 160"/>
                  <a:gd name="T60" fmla="*/ 101 w 133"/>
                  <a:gd name="T61" fmla="*/ 101 h 160"/>
                  <a:gd name="T62" fmla="*/ 101 w 133"/>
                  <a:gd name="T63" fmla="*/ 15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60">
                    <a:moveTo>
                      <a:pt x="86" y="50"/>
                    </a:moveTo>
                    <a:cubicBezTo>
                      <a:pt x="117" y="50"/>
                      <a:pt x="117" y="50"/>
                      <a:pt x="117" y="50"/>
                    </a:cubicBezTo>
                    <a:cubicBezTo>
                      <a:pt x="117" y="50"/>
                      <a:pt x="117" y="50"/>
                      <a:pt x="117" y="50"/>
                    </a:cubicBezTo>
                    <a:cubicBezTo>
                      <a:pt x="118" y="50"/>
                      <a:pt x="120" y="48"/>
                      <a:pt x="120" y="47"/>
                    </a:cubicBezTo>
                    <a:cubicBezTo>
                      <a:pt x="120" y="46"/>
                      <a:pt x="119" y="45"/>
                      <a:pt x="118" y="44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4" y="0"/>
                      <a:pt x="72" y="0"/>
                    </a:cubicBezTo>
                    <a:cubicBezTo>
                      <a:pt x="71" y="1"/>
                      <a:pt x="71" y="2"/>
                      <a:pt x="71" y="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43"/>
                      <a:pt x="78" y="50"/>
                      <a:pt x="86" y="50"/>
                    </a:cubicBezTo>
                    <a:close/>
                    <a:moveTo>
                      <a:pt x="77" y="10"/>
                    </a:moveTo>
                    <a:cubicBezTo>
                      <a:pt x="110" y="44"/>
                      <a:pt x="110" y="44"/>
                      <a:pt x="110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1" y="44"/>
                      <a:pt x="77" y="39"/>
                      <a:pt x="77" y="34"/>
                    </a:cubicBezTo>
                    <a:lnTo>
                      <a:pt x="77" y="10"/>
                    </a:lnTo>
                    <a:close/>
                    <a:moveTo>
                      <a:pt x="117" y="51"/>
                    </a:moveTo>
                    <a:cubicBezTo>
                      <a:pt x="115" y="51"/>
                      <a:pt x="114" y="53"/>
                      <a:pt x="114" y="54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4" y="88"/>
                      <a:pt x="115" y="89"/>
                      <a:pt x="117" y="89"/>
                    </a:cubicBezTo>
                    <a:cubicBezTo>
                      <a:pt x="118" y="89"/>
                      <a:pt x="120" y="88"/>
                      <a:pt x="120" y="86"/>
                    </a:cubicBezTo>
                    <a:cubicBezTo>
                      <a:pt x="120" y="54"/>
                      <a:pt x="120" y="54"/>
                      <a:pt x="120" y="54"/>
                    </a:cubicBezTo>
                    <a:cubicBezTo>
                      <a:pt x="120" y="53"/>
                      <a:pt x="118" y="51"/>
                      <a:pt x="117" y="51"/>
                    </a:cubicBezTo>
                    <a:close/>
                    <a:moveTo>
                      <a:pt x="114" y="124"/>
                    </a:moveTo>
                    <a:cubicBezTo>
                      <a:pt x="104" y="124"/>
                      <a:pt x="104" y="124"/>
                      <a:pt x="104" y="12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4" y="112"/>
                      <a:pt x="102" y="111"/>
                      <a:pt x="101" y="111"/>
                    </a:cubicBezTo>
                    <a:cubicBezTo>
                      <a:pt x="99" y="111"/>
                      <a:pt x="98" y="112"/>
                      <a:pt x="98" y="114"/>
                    </a:cubicBezTo>
                    <a:cubicBezTo>
                      <a:pt x="98" y="124"/>
                      <a:pt x="98" y="124"/>
                      <a:pt x="98" y="124"/>
                    </a:cubicBezTo>
                    <a:cubicBezTo>
                      <a:pt x="87" y="124"/>
                      <a:pt x="87" y="124"/>
                      <a:pt x="87" y="124"/>
                    </a:cubicBezTo>
                    <a:cubicBezTo>
                      <a:pt x="86" y="124"/>
                      <a:pt x="84" y="126"/>
                      <a:pt x="84" y="127"/>
                    </a:cubicBezTo>
                    <a:cubicBezTo>
                      <a:pt x="84" y="129"/>
                      <a:pt x="86" y="130"/>
                      <a:pt x="87" y="130"/>
                    </a:cubicBezTo>
                    <a:cubicBezTo>
                      <a:pt x="98" y="130"/>
                      <a:pt x="98" y="130"/>
                      <a:pt x="98" y="130"/>
                    </a:cubicBezTo>
                    <a:cubicBezTo>
                      <a:pt x="98" y="141"/>
                      <a:pt x="98" y="141"/>
                      <a:pt x="98" y="141"/>
                    </a:cubicBezTo>
                    <a:cubicBezTo>
                      <a:pt x="98" y="142"/>
                      <a:pt x="99" y="144"/>
                      <a:pt x="101" y="144"/>
                    </a:cubicBezTo>
                    <a:cubicBezTo>
                      <a:pt x="102" y="144"/>
                      <a:pt x="104" y="142"/>
                      <a:pt x="104" y="141"/>
                    </a:cubicBezTo>
                    <a:cubicBezTo>
                      <a:pt x="104" y="130"/>
                      <a:pt x="104" y="130"/>
                      <a:pt x="104" y="130"/>
                    </a:cubicBezTo>
                    <a:cubicBezTo>
                      <a:pt x="114" y="130"/>
                      <a:pt x="114" y="130"/>
                      <a:pt x="114" y="130"/>
                    </a:cubicBezTo>
                    <a:cubicBezTo>
                      <a:pt x="116" y="130"/>
                      <a:pt x="117" y="129"/>
                      <a:pt x="117" y="127"/>
                    </a:cubicBezTo>
                    <a:cubicBezTo>
                      <a:pt x="117" y="126"/>
                      <a:pt x="116" y="124"/>
                      <a:pt x="114" y="124"/>
                    </a:cubicBezTo>
                    <a:close/>
                    <a:moveTo>
                      <a:pt x="69" y="153"/>
                    </a:moveTo>
                    <a:cubicBezTo>
                      <a:pt x="17" y="153"/>
                      <a:pt x="17" y="153"/>
                      <a:pt x="17" y="153"/>
                    </a:cubicBezTo>
                    <a:cubicBezTo>
                      <a:pt x="11" y="153"/>
                      <a:pt x="6" y="148"/>
                      <a:pt x="6" y="142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1"/>
                      <a:pt x="11" y="6"/>
                      <a:pt x="17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6"/>
                      <a:pt x="69" y="5"/>
                      <a:pt x="69" y="3"/>
                    </a:cubicBezTo>
                    <a:cubicBezTo>
                      <a:pt x="69" y="1"/>
                      <a:pt x="68" y="0"/>
                      <a:pt x="6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7"/>
                      <a:pt x="0" y="16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0" y="151"/>
                      <a:pt x="7" y="159"/>
                      <a:pt x="17" y="159"/>
                    </a:cubicBezTo>
                    <a:cubicBezTo>
                      <a:pt x="69" y="159"/>
                      <a:pt x="69" y="159"/>
                      <a:pt x="69" y="159"/>
                    </a:cubicBezTo>
                    <a:cubicBezTo>
                      <a:pt x="70" y="159"/>
                      <a:pt x="72" y="158"/>
                      <a:pt x="72" y="156"/>
                    </a:cubicBezTo>
                    <a:cubicBezTo>
                      <a:pt x="72" y="154"/>
                      <a:pt x="70" y="153"/>
                      <a:pt x="69" y="153"/>
                    </a:cubicBezTo>
                    <a:close/>
                    <a:moveTo>
                      <a:pt x="101" y="95"/>
                    </a:moveTo>
                    <a:cubicBezTo>
                      <a:pt x="83" y="95"/>
                      <a:pt x="68" y="110"/>
                      <a:pt x="68" y="127"/>
                    </a:cubicBezTo>
                    <a:cubicBezTo>
                      <a:pt x="68" y="145"/>
                      <a:pt x="83" y="160"/>
                      <a:pt x="101" y="160"/>
                    </a:cubicBezTo>
                    <a:cubicBezTo>
                      <a:pt x="118" y="160"/>
                      <a:pt x="133" y="145"/>
                      <a:pt x="133" y="127"/>
                    </a:cubicBezTo>
                    <a:cubicBezTo>
                      <a:pt x="133" y="110"/>
                      <a:pt x="118" y="95"/>
                      <a:pt x="101" y="95"/>
                    </a:cubicBezTo>
                    <a:close/>
                    <a:moveTo>
                      <a:pt x="101" y="154"/>
                    </a:moveTo>
                    <a:cubicBezTo>
                      <a:pt x="86" y="154"/>
                      <a:pt x="74" y="142"/>
                      <a:pt x="74" y="127"/>
                    </a:cubicBezTo>
                    <a:cubicBezTo>
                      <a:pt x="74" y="113"/>
                      <a:pt x="86" y="101"/>
                      <a:pt x="101" y="101"/>
                    </a:cubicBezTo>
                    <a:cubicBezTo>
                      <a:pt x="115" y="101"/>
                      <a:pt x="127" y="113"/>
                      <a:pt x="127" y="127"/>
                    </a:cubicBezTo>
                    <a:cubicBezTo>
                      <a:pt x="127" y="142"/>
                      <a:pt x="115" y="154"/>
                      <a:pt x="101" y="15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8" name="Freeform 82"/>
              <p:cNvSpPr>
                <a:spLocks noEditPoints="1"/>
              </p:cNvSpPr>
              <p:nvPr/>
            </p:nvSpPr>
            <p:spPr bwMode="auto">
              <a:xfrm>
                <a:off x="98" y="3712"/>
                <a:ext cx="355" cy="442"/>
              </a:xfrm>
              <a:custGeom>
                <a:avLst/>
                <a:gdLst>
                  <a:gd name="T0" fmla="*/ 146 w 150"/>
                  <a:gd name="T1" fmla="*/ 50 h 187"/>
                  <a:gd name="T2" fmla="*/ 149 w 150"/>
                  <a:gd name="T3" fmla="*/ 47 h 187"/>
                  <a:gd name="T4" fmla="*/ 105 w 150"/>
                  <a:gd name="T5" fmla="*/ 1 h 187"/>
                  <a:gd name="T6" fmla="*/ 100 w 150"/>
                  <a:gd name="T7" fmla="*/ 3 h 187"/>
                  <a:gd name="T8" fmla="*/ 115 w 150"/>
                  <a:gd name="T9" fmla="*/ 50 h 187"/>
                  <a:gd name="T10" fmla="*/ 138 w 150"/>
                  <a:gd name="T11" fmla="*/ 44 h 187"/>
                  <a:gd name="T12" fmla="*/ 106 w 150"/>
                  <a:gd name="T13" fmla="*/ 34 h 187"/>
                  <a:gd name="T14" fmla="*/ 146 w 150"/>
                  <a:gd name="T15" fmla="*/ 51 h 187"/>
                  <a:gd name="T16" fmla="*/ 143 w 150"/>
                  <a:gd name="T17" fmla="*/ 110 h 187"/>
                  <a:gd name="T18" fmla="*/ 149 w 150"/>
                  <a:gd name="T19" fmla="*/ 110 h 187"/>
                  <a:gd name="T20" fmla="*/ 146 w 150"/>
                  <a:gd name="T21" fmla="*/ 51 h 187"/>
                  <a:gd name="T22" fmla="*/ 69 w 150"/>
                  <a:gd name="T23" fmla="*/ 147 h 187"/>
                  <a:gd name="T24" fmla="*/ 150 w 150"/>
                  <a:gd name="T25" fmla="*/ 147 h 187"/>
                  <a:gd name="T26" fmla="*/ 109 w 150"/>
                  <a:gd name="T27" fmla="*/ 181 h 187"/>
                  <a:gd name="T28" fmla="*/ 109 w 150"/>
                  <a:gd name="T29" fmla="*/ 112 h 187"/>
                  <a:gd name="T30" fmla="*/ 109 w 150"/>
                  <a:gd name="T31" fmla="*/ 181 h 187"/>
                  <a:gd name="T32" fmla="*/ 17 w 150"/>
                  <a:gd name="T33" fmla="*/ 181 h 187"/>
                  <a:gd name="T34" fmla="*/ 6 w 150"/>
                  <a:gd name="T35" fmla="*/ 44 h 187"/>
                  <a:gd name="T36" fmla="*/ 67 w 150"/>
                  <a:gd name="T37" fmla="*/ 34 h 187"/>
                  <a:gd name="T38" fmla="*/ 67 w 150"/>
                  <a:gd name="T39" fmla="*/ 28 h 187"/>
                  <a:gd name="T40" fmla="*/ 35 w 150"/>
                  <a:gd name="T41" fmla="*/ 17 h 187"/>
                  <a:gd name="T42" fmla="*/ 95 w 150"/>
                  <a:gd name="T43" fmla="*/ 6 h 187"/>
                  <a:gd name="T44" fmla="*/ 95 w 150"/>
                  <a:gd name="T45" fmla="*/ 0 h 187"/>
                  <a:gd name="T46" fmla="*/ 29 w 150"/>
                  <a:gd name="T47" fmla="*/ 16 h 187"/>
                  <a:gd name="T48" fmla="*/ 17 w 150"/>
                  <a:gd name="T49" fmla="*/ 28 h 187"/>
                  <a:gd name="T50" fmla="*/ 0 w 150"/>
                  <a:gd name="T51" fmla="*/ 170 h 187"/>
                  <a:gd name="T52" fmla="*/ 73 w 150"/>
                  <a:gd name="T53" fmla="*/ 187 h 187"/>
                  <a:gd name="T54" fmla="*/ 73 w 150"/>
                  <a:gd name="T55" fmla="*/ 181 h 187"/>
                  <a:gd name="T56" fmla="*/ 112 w 150"/>
                  <a:gd name="T57" fmla="*/ 144 h 187"/>
                  <a:gd name="T58" fmla="*/ 109 w 150"/>
                  <a:gd name="T59" fmla="*/ 127 h 187"/>
                  <a:gd name="T60" fmla="*/ 106 w 150"/>
                  <a:gd name="T61" fmla="*/ 144 h 187"/>
                  <a:gd name="T62" fmla="*/ 89 w 150"/>
                  <a:gd name="T63" fmla="*/ 147 h 187"/>
                  <a:gd name="T64" fmla="*/ 106 w 150"/>
                  <a:gd name="T65" fmla="*/ 150 h 187"/>
                  <a:gd name="T66" fmla="*/ 109 w 150"/>
                  <a:gd name="T67" fmla="*/ 167 h 187"/>
                  <a:gd name="T68" fmla="*/ 112 w 150"/>
                  <a:gd name="T69" fmla="*/ 150 h 187"/>
                  <a:gd name="T70" fmla="*/ 130 w 150"/>
                  <a:gd name="T71" fmla="*/ 147 h 187"/>
                  <a:gd name="T72" fmla="*/ 119 w 150"/>
                  <a:gd name="T73" fmla="*/ 72 h 187"/>
                  <a:gd name="T74" fmla="*/ 73 w 150"/>
                  <a:gd name="T75" fmla="*/ 28 h 187"/>
                  <a:gd name="T76" fmla="*/ 71 w 150"/>
                  <a:gd name="T77" fmla="*/ 62 h 187"/>
                  <a:gd name="T78" fmla="*/ 117 w 150"/>
                  <a:gd name="T79" fmla="*/ 78 h 187"/>
                  <a:gd name="T80" fmla="*/ 120 w 150"/>
                  <a:gd name="T81" fmla="*/ 75 h 187"/>
                  <a:gd name="T82" fmla="*/ 87 w 150"/>
                  <a:gd name="T83" fmla="*/ 72 h 187"/>
                  <a:gd name="T84" fmla="*/ 77 w 150"/>
                  <a:gd name="T85" fmla="*/ 38 h 187"/>
                  <a:gd name="T86" fmla="*/ 87 w 150"/>
                  <a:gd name="T87" fmla="*/ 72 h 187"/>
                  <a:gd name="T88" fmla="*/ 114 w 150"/>
                  <a:gd name="T89" fmla="*/ 84 h 187"/>
                  <a:gd name="T90" fmla="*/ 117 w 150"/>
                  <a:gd name="T91" fmla="*/ 98 h 187"/>
                  <a:gd name="T92" fmla="*/ 120 w 150"/>
                  <a:gd name="T93" fmla="*/ 8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0" h="187">
                    <a:moveTo>
                      <a:pt x="115" y="50"/>
                    </a:moveTo>
                    <a:cubicBezTo>
                      <a:pt x="146" y="50"/>
                      <a:pt x="146" y="50"/>
                      <a:pt x="146" y="50"/>
                    </a:cubicBezTo>
                    <a:cubicBezTo>
                      <a:pt x="146" y="50"/>
                      <a:pt x="146" y="50"/>
                      <a:pt x="146" y="50"/>
                    </a:cubicBezTo>
                    <a:cubicBezTo>
                      <a:pt x="147" y="50"/>
                      <a:pt x="149" y="49"/>
                      <a:pt x="149" y="47"/>
                    </a:cubicBezTo>
                    <a:cubicBezTo>
                      <a:pt x="149" y="46"/>
                      <a:pt x="148" y="45"/>
                      <a:pt x="147" y="44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4" y="0"/>
                      <a:pt x="103" y="0"/>
                      <a:pt x="101" y="0"/>
                    </a:cubicBezTo>
                    <a:cubicBezTo>
                      <a:pt x="100" y="1"/>
                      <a:pt x="100" y="2"/>
                      <a:pt x="100" y="3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0" y="43"/>
                      <a:pt x="107" y="50"/>
                      <a:pt x="115" y="50"/>
                    </a:cubicBezTo>
                    <a:close/>
                    <a:moveTo>
                      <a:pt x="106" y="11"/>
                    </a:moveTo>
                    <a:cubicBezTo>
                      <a:pt x="138" y="44"/>
                      <a:pt x="138" y="44"/>
                      <a:pt x="138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0" y="44"/>
                      <a:pt x="106" y="40"/>
                      <a:pt x="106" y="34"/>
                    </a:cubicBezTo>
                    <a:lnTo>
                      <a:pt x="106" y="11"/>
                    </a:lnTo>
                    <a:close/>
                    <a:moveTo>
                      <a:pt x="146" y="51"/>
                    </a:moveTo>
                    <a:cubicBezTo>
                      <a:pt x="144" y="51"/>
                      <a:pt x="143" y="53"/>
                      <a:pt x="143" y="54"/>
                    </a:cubicBezTo>
                    <a:cubicBezTo>
                      <a:pt x="143" y="110"/>
                      <a:pt x="143" y="110"/>
                      <a:pt x="143" y="110"/>
                    </a:cubicBezTo>
                    <a:cubicBezTo>
                      <a:pt x="143" y="111"/>
                      <a:pt x="144" y="113"/>
                      <a:pt x="146" y="113"/>
                    </a:cubicBezTo>
                    <a:cubicBezTo>
                      <a:pt x="147" y="113"/>
                      <a:pt x="149" y="111"/>
                      <a:pt x="149" y="110"/>
                    </a:cubicBezTo>
                    <a:cubicBezTo>
                      <a:pt x="149" y="54"/>
                      <a:pt x="149" y="54"/>
                      <a:pt x="149" y="54"/>
                    </a:cubicBezTo>
                    <a:cubicBezTo>
                      <a:pt x="149" y="53"/>
                      <a:pt x="147" y="51"/>
                      <a:pt x="146" y="51"/>
                    </a:cubicBezTo>
                    <a:close/>
                    <a:moveTo>
                      <a:pt x="109" y="106"/>
                    </a:moveTo>
                    <a:cubicBezTo>
                      <a:pt x="87" y="106"/>
                      <a:pt x="69" y="125"/>
                      <a:pt x="69" y="147"/>
                    </a:cubicBezTo>
                    <a:cubicBezTo>
                      <a:pt x="69" y="169"/>
                      <a:pt x="87" y="187"/>
                      <a:pt x="109" y="187"/>
                    </a:cubicBezTo>
                    <a:cubicBezTo>
                      <a:pt x="132" y="187"/>
                      <a:pt x="150" y="169"/>
                      <a:pt x="150" y="147"/>
                    </a:cubicBezTo>
                    <a:cubicBezTo>
                      <a:pt x="150" y="125"/>
                      <a:pt x="132" y="106"/>
                      <a:pt x="109" y="106"/>
                    </a:cubicBezTo>
                    <a:close/>
                    <a:moveTo>
                      <a:pt x="109" y="181"/>
                    </a:moveTo>
                    <a:cubicBezTo>
                      <a:pt x="90" y="181"/>
                      <a:pt x="75" y="166"/>
                      <a:pt x="75" y="147"/>
                    </a:cubicBezTo>
                    <a:cubicBezTo>
                      <a:pt x="75" y="128"/>
                      <a:pt x="90" y="112"/>
                      <a:pt x="109" y="112"/>
                    </a:cubicBezTo>
                    <a:cubicBezTo>
                      <a:pt x="128" y="112"/>
                      <a:pt x="144" y="128"/>
                      <a:pt x="144" y="147"/>
                    </a:cubicBezTo>
                    <a:cubicBezTo>
                      <a:pt x="144" y="166"/>
                      <a:pt x="128" y="181"/>
                      <a:pt x="109" y="181"/>
                    </a:cubicBezTo>
                    <a:close/>
                    <a:moveTo>
                      <a:pt x="73" y="181"/>
                    </a:moveTo>
                    <a:cubicBezTo>
                      <a:pt x="17" y="181"/>
                      <a:pt x="17" y="181"/>
                      <a:pt x="17" y="181"/>
                    </a:cubicBezTo>
                    <a:cubicBezTo>
                      <a:pt x="11" y="181"/>
                      <a:pt x="6" y="176"/>
                      <a:pt x="6" y="170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39"/>
                      <a:pt x="11" y="34"/>
                      <a:pt x="17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8" y="34"/>
                      <a:pt x="70" y="33"/>
                      <a:pt x="70" y="31"/>
                    </a:cubicBezTo>
                    <a:cubicBezTo>
                      <a:pt x="70" y="29"/>
                      <a:pt x="68" y="28"/>
                      <a:pt x="67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1"/>
                      <a:pt x="40" y="6"/>
                      <a:pt x="46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7" y="6"/>
                      <a:pt x="98" y="5"/>
                      <a:pt x="98" y="3"/>
                    </a:cubicBezTo>
                    <a:cubicBezTo>
                      <a:pt x="98" y="2"/>
                      <a:pt x="97" y="0"/>
                      <a:pt x="95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6" y="0"/>
                      <a:pt x="29" y="7"/>
                      <a:pt x="29" y="16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8" y="28"/>
                      <a:pt x="1" y="35"/>
                      <a:pt x="0" y="44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0" y="179"/>
                      <a:pt x="8" y="187"/>
                      <a:pt x="17" y="187"/>
                    </a:cubicBezTo>
                    <a:cubicBezTo>
                      <a:pt x="73" y="187"/>
                      <a:pt x="73" y="187"/>
                      <a:pt x="73" y="187"/>
                    </a:cubicBezTo>
                    <a:cubicBezTo>
                      <a:pt x="75" y="187"/>
                      <a:pt x="76" y="186"/>
                      <a:pt x="76" y="184"/>
                    </a:cubicBezTo>
                    <a:cubicBezTo>
                      <a:pt x="76" y="182"/>
                      <a:pt x="75" y="181"/>
                      <a:pt x="73" y="181"/>
                    </a:cubicBezTo>
                    <a:close/>
                    <a:moveTo>
                      <a:pt x="127" y="144"/>
                    </a:moveTo>
                    <a:cubicBezTo>
                      <a:pt x="112" y="144"/>
                      <a:pt x="112" y="144"/>
                      <a:pt x="112" y="144"/>
                    </a:cubicBezTo>
                    <a:cubicBezTo>
                      <a:pt x="112" y="130"/>
                      <a:pt x="112" y="130"/>
                      <a:pt x="112" y="130"/>
                    </a:cubicBezTo>
                    <a:cubicBezTo>
                      <a:pt x="112" y="128"/>
                      <a:pt x="111" y="127"/>
                      <a:pt x="109" y="127"/>
                    </a:cubicBezTo>
                    <a:cubicBezTo>
                      <a:pt x="108" y="127"/>
                      <a:pt x="106" y="128"/>
                      <a:pt x="106" y="130"/>
                    </a:cubicBezTo>
                    <a:cubicBezTo>
                      <a:pt x="106" y="144"/>
                      <a:pt x="106" y="144"/>
                      <a:pt x="106" y="144"/>
                    </a:cubicBezTo>
                    <a:cubicBezTo>
                      <a:pt x="92" y="144"/>
                      <a:pt x="92" y="144"/>
                      <a:pt x="92" y="144"/>
                    </a:cubicBezTo>
                    <a:cubicBezTo>
                      <a:pt x="90" y="144"/>
                      <a:pt x="89" y="145"/>
                      <a:pt x="89" y="147"/>
                    </a:cubicBezTo>
                    <a:cubicBezTo>
                      <a:pt x="89" y="149"/>
                      <a:pt x="90" y="150"/>
                      <a:pt x="92" y="150"/>
                    </a:cubicBezTo>
                    <a:cubicBezTo>
                      <a:pt x="106" y="150"/>
                      <a:pt x="106" y="150"/>
                      <a:pt x="106" y="150"/>
                    </a:cubicBezTo>
                    <a:cubicBezTo>
                      <a:pt x="106" y="164"/>
                      <a:pt x="106" y="164"/>
                      <a:pt x="106" y="164"/>
                    </a:cubicBezTo>
                    <a:cubicBezTo>
                      <a:pt x="106" y="166"/>
                      <a:pt x="108" y="167"/>
                      <a:pt x="109" y="167"/>
                    </a:cubicBezTo>
                    <a:cubicBezTo>
                      <a:pt x="111" y="167"/>
                      <a:pt x="112" y="166"/>
                      <a:pt x="112" y="164"/>
                    </a:cubicBezTo>
                    <a:cubicBezTo>
                      <a:pt x="112" y="150"/>
                      <a:pt x="112" y="150"/>
                      <a:pt x="112" y="150"/>
                    </a:cubicBezTo>
                    <a:cubicBezTo>
                      <a:pt x="127" y="150"/>
                      <a:pt x="127" y="150"/>
                      <a:pt x="127" y="150"/>
                    </a:cubicBezTo>
                    <a:cubicBezTo>
                      <a:pt x="128" y="150"/>
                      <a:pt x="130" y="149"/>
                      <a:pt x="130" y="147"/>
                    </a:cubicBezTo>
                    <a:cubicBezTo>
                      <a:pt x="130" y="145"/>
                      <a:pt x="128" y="144"/>
                      <a:pt x="127" y="144"/>
                    </a:cubicBezTo>
                    <a:close/>
                    <a:moveTo>
                      <a:pt x="119" y="72"/>
                    </a:moveTo>
                    <a:cubicBezTo>
                      <a:pt x="76" y="29"/>
                      <a:pt x="76" y="29"/>
                      <a:pt x="76" y="29"/>
                    </a:cubicBezTo>
                    <a:cubicBezTo>
                      <a:pt x="75" y="28"/>
                      <a:pt x="74" y="28"/>
                      <a:pt x="73" y="28"/>
                    </a:cubicBezTo>
                    <a:cubicBezTo>
                      <a:pt x="72" y="29"/>
                      <a:pt x="71" y="30"/>
                      <a:pt x="71" y="3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71"/>
                      <a:pt x="78" y="78"/>
                      <a:pt x="87" y="78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9" y="78"/>
                      <a:pt x="120" y="76"/>
                      <a:pt x="120" y="75"/>
                    </a:cubicBezTo>
                    <a:cubicBezTo>
                      <a:pt x="120" y="74"/>
                      <a:pt x="120" y="73"/>
                      <a:pt x="119" y="72"/>
                    </a:cubicBezTo>
                    <a:close/>
                    <a:moveTo>
                      <a:pt x="87" y="72"/>
                    </a:moveTo>
                    <a:cubicBezTo>
                      <a:pt x="81" y="72"/>
                      <a:pt x="77" y="67"/>
                      <a:pt x="77" y="62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110" y="72"/>
                      <a:pt x="110" y="72"/>
                      <a:pt x="110" y="72"/>
                    </a:cubicBezTo>
                    <a:lnTo>
                      <a:pt x="87" y="72"/>
                    </a:lnTo>
                    <a:close/>
                    <a:moveTo>
                      <a:pt x="117" y="81"/>
                    </a:moveTo>
                    <a:cubicBezTo>
                      <a:pt x="115" y="81"/>
                      <a:pt x="114" y="82"/>
                      <a:pt x="114" y="84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7"/>
                      <a:pt x="115" y="98"/>
                      <a:pt x="117" y="98"/>
                    </a:cubicBezTo>
                    <a:cubicBezTo>
                      <a:pt x="119" y="98"/>
                      <a:pt x="120" y="97"/>
                      <a:pt x="120" y="95"/>
                    </a:cubicBezTo>
                    <a:cubicBezTo>
                      <a:pt x="120" y="84"/>
                      <a:pt x="120" y="84"/>
                      <a:pt x="120" y="84"/>
                    </a:cubicBezTo>
                    <a:cubicBezTo>
                      <a:pt x="120" y="82"/>
                      <a:pt x="119" y="81"/>
                      <a:pt x="117" y="8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9" name="Freeform 83"/>
              <p:cNvSpPr>
                <a:spLocks noEditPoints="1"/>
              </p:cNvSpPr>
              <p:nvPr/>
            </p:nvSpPr>
            <p:spPr bwMode="auto">
              <a:xfrm>
                <a:off x="-580" y="3745"/>
                <a:ext cx="283" cy="376"/>
              </a:xfrm>
              <a:custGeom>
                <a:avLst/>
                <a:gdLst>
                  <a:gd name="T0" fmla="*/ 86 w 120"/>
                  <a:gd name="T1" fmla="*/ 50 h 159"/>
                  <a:gd name="T2" fmla="*/ 117 w 120"/>
                  <a:gd name="T3" fmla="*/ 50 h 159"/>
                  <a:gd name="T4" fmla="*/ 117 w 120"/>
                  <a:gd name="T5" fmla="*/ 50 h 159"/>
                  <a:gd name="T6" fmla="*/ 120 w 120"/>
                  <a:gd name="T7" fmla="*/ 47 h 159"/>
                  <a:gd name="T8" fmla="*/ 119 w 120"/>
                  <a:gd name="T9" fmla="*/ 45 h 159"/>
                  <a:gd name="T10" fmla="*/ 76 w 120"/>
                  <a:gd name="T11" fmla="*/ 1 h 159"/>
                  <a:gd name="T12" fmla="*/ 73 w 120"/>
                  <a:gd name="T13" fmla="*/ 1 h 159"/>
                  <a:gd name="T14" fmla="*/ 71 w 120"/>
                  <a:gd name="T15" fmla="*/ 3 h 159"/>
                  <a:gd name="T16" fmla="*/ 71 w 120"/>
                  <a:gd name="T17" fmla="*/ 34 h 159"/>
                  <a:gd name="T18" fmla="*/ 86 w 120"/>
                  <a:gd name="T19" fmla="*/ 50 h 159"/>
                  <a:gd name="T20" fmla="*/ 77 w 120"/>
                  <a:gd name="T21" fmla="*/ 11 h 159"/>
                  <a:gd name="T22" fmla="*/ 110 w 120"/>
                  <a:gd name="T23" fmla="*/ 44 h 159"/>
                  <a:gd name="T24" fmla="*/ 86 w 120"/>
                  <a:gd name="T25" fmla="*/ 44 h 159"/>
                  <a:gd name="T26" fmla="*/ 77 w 120"/>
                  <a:gd name="T27" fmla="*/ 34 h 159"/>
                  <a:gd name="T28" fmla="*/ 77 w 120"/>
                  <a:gd name="T29" fmla="*/ 11 h 159"/>
                  <a:gd name="T30" fmla="*/ 117 w 120"/>
                  <a:gd name="T31" fmla="*/ 52 h 159"/>
                  <a:gd name="T32" fmla="*/ 114 w 120"/>
                  <a:gd name="T33" fmla="*/ 55 h 159"/>
                  <a:gd name="T34" fmla="*/ 114 w 120"/>
                  <a:gd name="T35" fmla="*/ 143 h 159"/>
                  <a:gd name="T36" fmla="*/ 103 w 120"/>
                  <a:gd name="T37" fmla="*/ 153 h 159"/>
                  <a:gd name="T38" fmla="*/ 17 w 120"/>
                  <a:gd name="T39" fmla="*/ 153 h 159"/>
                  <a:gd name="T40" fmla="*/ 6 w 120"/>
                  <a:gd name="T41" fmla="*/ 143 h 159"/>
                  <a:gd name="T42" fmla="*/ 6 w 120"/>
                  <a:gd name="T43" fmla="*/ 17 h 159"/>
                  <a:gd name="T44" fmla="*/ 17 w 120"/>
                  <a:gd name="T45" fmla="*/ 6 h 159"/>
                  <a:gd name="T46" fmla="*/ 66 w 120"/>
                  <a:gd name="T47" fmla="*/ 6 h 159"/>
                  <a:gd name="T48" fmla="*/ 69 w 120"/>
                  <a:gd name="T49" fmla="*/ 3 h 159"/>
                  <a:gd name="T50" fmla="*/ 66 w 120"/>
                  <a:gd name="T51" fmla="*/ 0 h 159"/>
                  <a:gd name="T52" fmla="*/ 17 w 120"/>
                  <a:gd name="T53" fmla="*/ 0 h 159"/>
                  <a:gd name="T54" fmla="*/ 0 w 120"/>
                  <a:gd name="T55" fmla="*/ 17 h 159"/>
                  <a:gd name="T56" fmla="*/ 0 w 120"/>
                  <a:gd name="T57" fmla="*/ 143 h 159"/>
                  <a:gd name="T58" fmla="*/ 17 w 120"/>
                  <a:gd name="T59" fmla="*/ 159 h 159"/>
                  <a:gd name="T60" fmla="*/ 103 w 120"/>
                  <a:gd name="T61" fmla="*/ 159 h 159"/>
                  <a:gd name="T62" fmla="*/ 120 w 120"/>
                  <a:gd name="T63" fmla="*/ 143 h 159"/>
                  <a:gd name="T64" fmla="*/ 120 w 120"/>
                  <a:gd name="T65" fmla="*/ 55 h 159"/>
                  <a:gd name="T66" fmla="*/ 117 w 120"/>
                  <a:gd name="T67" fmla="*/ 5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0" h="159">
                    <a:moveTo>
                      <a:pt x="86" y="50"/>
                    </a:moveTo>
                    <a:cubicBezTo>
                      <a:pt x="117" y="50"/>
                      <a:pt x="117" y="50"/>
                      <a:pt x="117" y="50"/>
                    </a:cubicBezTo>
                    <a:cubicBezTo>
                      <a:pt x="117" y="50"/>
                      <a:pt x="117" y="50"/>
                      <a:pt x="117" y="50"/>
                    </a:cubicBezTo>
                    <a:cubicBezTo>
                      <a:pt x="118" y="50"/>
                      <a:pt x="120" y="49"/>
                      <a:pt x="120" y="47"/>
                    </a:cubicBezTo>
                    <a:cubicBezTo>
                      <a:pt x="120" y="46"/>
                      <a:pt x="119" y="45"/>
                      <a:pt x="119" y="45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0"/>
                      <a:pt x="74" y="0"/>
                      <a:pt x="73" y="1"/>
                    </a:cubicBezTo>
                    <a:cubicBezTo>
                      <a:pt x="71" y="1"/>
                      <a:pt x="71" y="2"/>
                      <a:pt x="71" y="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43"/>
                      <a:pt x="78" y="50"/>
                      <a:pt x="86" y="50"/>
                    </a:cubicBezTo>
                    <a:close/>
                    <a:moveTo>
                      <a:pt x="77" y="11"/>
                    </a:moveTo>
                    <a:cubicBezTo>
                      <a:pt x="110" y="44"/>
                      <a:pt x="110" y="44"/>
                      <a:pt x="110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1" y="44"/>
                      <a:pt x="77" y="40"/>
                      <a:pt x="77" y="34"/>
                    </a:cubicBezTo>
                    <a:lnTo>
                      <a:pt x="77" y="11"/>
                    </a:lnTo>
                    <a:close/>
                    <a:moveTo>
                      <a:pt x="117" y="52"/>
                    </a:moveTo>
                    <a:cubicBezTo>
                      <a:pt x="115" y="52"/>
                      <a:pt x="114" y="53"/>
                      <a:pt x="114" y="55"/>
                    </a:cubicBezTo>
                    <a:cubicBezTo>
                      <a:pt x="114" y="143"/>
                      <a:pt x="114" y="143"/>
                      <a:pt x="114" y="143"/>
                    </a:cubicBezTo>
                    <a:cubicBezTo>
                      <a:pt x="114" y="148"/>
                      <a:pt x="109" y="153"/>
                      <a:pt x="103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1" y="153"/>
                      <a:pt x="6" y="148"/>
                      <a:pt x="6" y="143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1"/>
                      <a:pt x="11" y="6"/>
                      <a:pt x="17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8" y="6"/>
                      <a:pt x="69" y="5"/>
                      <a:pt x="69" y="3"/>
                    </a:cubicBezTo>
                    <a:cubicBezTo>
                      <a:pt x="69" y="2"/>
                      <a:pt x="68" y="0"/>
                      <a:pt x="6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52"/>
                      <a:pt x="7" y="159"/>
                      <a:pt x="17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12" y="159"/>
                      <a:pt x="120" y="152"/>
                      <a:pt x="120" y="143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3"/>
                      <a:pt x="118" y="52"/>
                      <a:pt x="117" y="5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0" name="Freeform 84"/>
              <p:cNvSpPr>
                <a:spLocks noEditPoints="1"/>
              </p:cNvSpPr>
              <p:nvPr/>
            </p:nvSpPr>
            <p:spPr bwMode="auto">
              <a:xfrm>
                <a:off x="7887" y="3147"/>
                <a:ext cx="492" cy="160"/>
              </a:xfrm>
              <a:custGeom>
                <a:avLst/>
                <a:gdLst>
                  <a:gd name="T0" fmla="*/ 205 w 208"/>
                  <a:gd name="T1" fmla="*/ 14 h 68"/>
                  <a:gd name="T2" fmla="*/ 204 w 208"/>
                  <a:gd name="T3" fmla="*/ 14 h 68"/>
                  <a:gd name="T4" fmla="*/ 197 w 208"/>
                  <a:gd name="T5" fmla="*/ 19 h 68"/>
                  <a:gd name="T6" fmla="*/ 182 w 208"/>
                  <a:gd name="T7" fmla="*/ 27 h 68"/>
                  <a:gd name="T8" fmla="*/ 165 w 208"/>
                  <a:gd name="T9" fmla="*/ 17 h 68"/>
                  <a:gd name="T10" fmla="*/ 132 w 208"/>
                  <a:gd name="T11" fmla="*/ 0 h 68"/>
                  <a:gd name="T12" fmla="*/ 104 w 208"/>
                  <a:gd name="T13" fmla="*/ 14 h 68"/>
                  <a:gd name="T14" fmla="*/ 76 w 208"/>
                  <a:gd name="T15" fmla="*/ 0 h 68"/>
                  <a:gd name="T16" fmla="*/ 44 w 208"/>
                  <a:gd name="T17" fmla="*/ 17 h 68"/>
                  <a:gd name="T18" fmla="*/ 27 w 208"/>
                  <a:gd name="T19" fmla="*/ 27 h 68"/>
                  <a:gd name="T20" fmla="*/ 12 w 208"/>
                  <a:gd name="T21" fmla="*/ 19 h 68"/>
                  <a:gd name="T22" fmla="*/ 5 w 208"/>
                  <a:gd name="T23" fmla="*/ 14 h 68"/>
                  <a:gd name="T24" fmla="*/ 4 w 208"/>
                  <a:gd name="T25" fmla="*/ 14 h 68"/>
                  <a:gd name="T26" fmla="*/ 1 w 208"/>
                  <a:gd name="T27" fmla="*/ 22 h 68"/>
                  <a:gd name="T28" fmla="*/ 56 w 208"/>
                  <a:gd name="T29" fmla="*/ 68 h 68"/>
                  <a:gd name="T30" fmla="*/ 103 w 208"/>
                  <a:gd name="T31" fmla="*/ 47 h 68"/>
                  <a:gd name="T32" fmla="*/ 104 w 208"/>
                  <a:gd name="T33" fmla="*/ 46 h 68"/>
                  <a:gd name="T34" fmla="*/ 106 w 208"/>
                  <a:gd name="T35" fmla="*/ 47 h 68"/>
                  <a:gd name="T36" fmla="*/ 153 w 208"/>
                  <a:gd name="T37" fmla="*/ 68 h 68"/>
                  <a:gd name="T38" fmla="*/ 153 w 208"/>
                  <a:gd name="T39" fmla="*/ 68 h 68"/>
                  <a:gd name="T40" fmla="*/ 153 w 208"/>
                  <a:gd name="T41" fmla="*/ 68 h 68"/>
                  <a:gd name="T42" fmla="*/ 207 w 208"/>
                  <a:gd name="T43" fmla="*/ 22 h 68"/>
                  <a:gd name="T44" fmla="*/ 205 w 208"/>
                  <a:gd name="T45" fmla="*/ 14 h 68"/>
                  <a:gd name="T46" fmla="*/ 191 w 208"/>
                  <a:gd name="T47" fmla="*/ 44 h 68"/>
                  <a:gd name="T48" fmla="*/ 153 w 208"/>
                  <a:gd name="T49" fmla="*/ 62 h 68"/>
                  <a:gd name="T50" fmla="*/ 153 w 208"/>
                  <a:gd name="T51" fmla="*/ 62 h 68"/>
                  <a:gd name="T52" fmla="*/ 153 w 208"/>
                  <a:gd name="T53" fmla="*/ 62 h 68"/>
                  <a:gd name="T54" fmla="*/ 110 w 208"/>
                  <a:gd name="T55" fmla="*/ 43 h 68"/>
                  <a:gd name="T56" fmla="*/ 104 w 208"/>
                  <a:gd name="T57" fmla="*/ 40 h 68"/>
                  <a:gd name="T58" fmla="*/ 99 w 208"/>
                  <a:gd name="T59" fmla="*/ 43 h 68"/>
                  <a:gd name="T60" fmla="*/ 56 w 208"/>
                  <a:gd name="T61" fmla="*/ 62 h 68"/>
                  <a:gd name="T62" fmla="*/ 18 w 208"/>
                  <a:gd name="T63" fmla="*/ 44 h 68"/>
                  <a:gd name="T64" fmla="*/ 8 w 208"/>
                  <a:gd name="T65" fmla="*/ 23 h 68"/>
                  <a:gd name="T66" fmla="*/ 27 w 208"/>
                  <a:gd name="T67" fmla="*/ 33 h 68"/>
                  <a:gd name="T68" fmla="*/ 48 w 208"/>
                  <a:gd name="T69" fmla="*/ 21 h 68"/>
                  <a:gd name="T70" fmla="*/ 76 w 208"/>
                  <a:gd name="T71" fmla="*/ 6 h 68"/>
                  <a:gd name="T72" fmla="*/ 100 w 208"/>
                  <a:gd name="T73" fmla="*/ 19 h 68"/>
                  <a:gd name="T74" fmla="*/ 104 w 208"/>
                  <a:gd name="T75" fmla="*/ 21 h 68"/>
                  <a:gd name="T76" fmla="*/ 108 w 208"/>
                  <a:gd name="T77" fmla="*/ 18 h 68"/>
                  <a:gd name="T78" fmla="*/ 132 w 208"/>
                  <a:gd name="T79" fmla="*/ 6 h 68"/>
                  <a:gd name="T80" fmla="*/ 161 w 208"/>
                  <a:gd name="T81" fmla="*/ 21 h 68"/>
                  <a:gd name="T82" fmla="*/ 182 w 208"/>
                  <a:gd name="T83" fmla="*/ 33 h 68"/>
                  <a:gd name="T84" fmla="*/ 201 w 208"/>
                  <a:gd name="T85" fmla="*/ 23 h 68"/>
                  <a:gd name="T86" fmla="*/ 191 w 208"/>
                  <a:gd name="T87" fmla="*/ 4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8" h="68">
                    <a:moveTo>
                      <a:pt x="205" y="14"/>
                    </a:moveTo>
                    <a:cubicBezTo>
                      <a:pt x="205" y="14"/>
                      <a:pt x="204" y="14"/>
                      <a:pt x="204" y="14"/>
                    </a:cubicBezTo>
                    <a:cubicBezTo>
                      <a:pt x="201" y="14"/>
                      <a:pt x="199" y="16"/>
                      <a:pt x="197" y="19"/>
                    </a:cubicBezTo>
                    <a:cubicBezTo>
                      <a:pt x="193" y="23"/>
                      <a:pt x="189" y="27"/>
                      <a:pt x="182" y="27"/>
                    </a:cubicBezTo>
                    <a:cubicBezTo>
                      <a:pt x="176" y="27"/>
                      <a:pt x="171" y="22"/>
                      <a:pt x="165" y="17"/>
                    </a:cubicBezTo>
                    <a:cubicBezTo>
                      <a:pt x="157" y="9"/>
                      <a:pt x="148" y="0"/>
                      <a:pt x="132" y="0"/>
                    </a:cubicBezTo>
                    <a:cubicBezTo>
                      <a:pt x="116" y="0"/>
                      <a:pt x="108" y="9"/>
                      <a:pt x="104" y="14"/>
                    </a:cubicBezTo>
                    <a:cubicBezTo>
                      <a:pt x="101" y="9"/>
                      <a:pt x="93" y="0"/>
                      <a:pt x="76" y="0"/>
                    </a:cubicBezTo>
                    <a:cubicBezTo>
                      <a:pt x="61" y="0"/>
                      <a:pt x="51" y="9"/>
                      <a:pt x="44" y="17"/>
                    </a:cubicBezTo>
                    <a:cubicBezTo>
                      <a:pt x="38" y="22"/>
                      <a:pt x="33" y="27"/>
                      <a:pt x="27" y="27"/>
                    </a:cubicBezTo>
                    <a:cubicBezTo>
                      <a:pt x="20" y="27"/>
                      <a:pt x="15" y="23"/>
                      <a:pt x="12" y="19"/>
                    </a:cubicBezTo>
                    <a:cubicBezTo>
                      <a:pt x="9" y="16"/>
                      <a:pt x="8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0" y="15"/>
                      <a:pt x="1" y="20"/>
                      <a:pt x="1" y="22"/>
                    </a:cubicBezTo>
                    <a:cubicBezTo>
                      <a:pt x="3" y="34"/>
                      <a:pt x="16" y="68"/>
                      <a:pt x="56" y="68"/>
                    </a:cubicBezTo>
                    <a:cubicBezTo>
                      <a:pt x="80" y="68"/>
                      <a:pt x="96" y="54"/>
                      <a:pt x="103" y="47"/>
                    </a:cubicBezTo>
                    <a:cubicBezTo>
                      <a:pt x="103" y="47"/>
                      <a:pt x="104" y="47"/>
                      <a:pt x="104" y="46"/>
                    </a:cubicBezTo>
                    <a:cubicBezTo>
                      <a:pt x="105" y="47"/>
                      <a:pt x="105" y="47"/>
                      <a:pt x="106" y="47"/>
                    </a:cubicBezTo>
                    <a:cubicBezTo>
                      <a:pt x="113" y="54"/>
                      <a:pt x="129" y="68"/>
                      <a:pt x="153" y="68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93" y="68"/>
                      <a:pt x="206" y="34"/>
                      <a:pt x="207" y="22"/>
                    </a:cubicBezTo>
                    <a:cubicBezTo>
                      <a:pt x="208" y="20"/>
                      <a:pt x="208" y="15"/>
                      <a:pt x="205" y="14"/>
                    </a:cubicBezTo>
                    <a:close/>
                    <a:moveTo>
                      <a:pt x="191" y="44"/>
                    </a:moveTo>
                    <a:cubicBezTo>
                      <a:pt x="184" y="53"/>
                      <a:pt x="173" y="62"/>
                      <a:pt x="153" y="62"/>
                    </a:cubicBezTo>
                    <a:cubicBezTo>
                      <a:pt x="153" y="62"/>
                      <a:pt x="153" y="62"/>
                      <a:pt x="153" y="62"/>
                    </a:cubicBezTo>
                    <a:cubicBezTo>
                      <a:pt x="153" y="62"/>
                      <a:pt x="153" y="62"/>
                      <a:pt x="153" y="62"/>
                    </a:cubicBezTo>
                    <a:cubicBezTo>
                      <a:pt x="131" y="62"/>
                      <a:pt x="116" y="49"/>
                      <a:pt x="110" y="43"/>
                    </a:cubicBezTo>
                    <a:cubicBezTo>
                      <a:pt x="107" y="40"/>
                      <a:pt x="106" y="40"/>
                      <a:pt x="104" y="40"/>
                    </a:cubicBezTo>
                    <a:cubicBezTo>
                      <a:pt x="103" y="40"/>
                      <a:pt x="102" y="40"/>
                      <a:pt x="99" y="43"/>
                    </a:cubicBezTo>
                    <a:cubicBezTo>
                      <a:pt x="92" y="49"/>
                      <a:pt x="78" y="62"/>
                      <a:pt x="56" y="62"/>
                    </a:cubicBezTo>
                    <a:cubicBezTo>
                      <a:pt x="36" y="62"/>
                      <a:pt x="24" y="53"/>
                      <a:pt x="18" y="44"/>
                    </a:cubicBezTo>
                    <a:cubicBezTo>
                      <a:pt x="12" y="37"/>
                      <a:pt x="9" y="28"/>
                      <a:pt x="8" y="23"/>
                    </a:cubicBezTo>
                    <a:cubicBezTo>
                      <a:pt x="11" y="27"/>
                      <a:pt x="17" y="33"/>
                      <a:pt x="27" y="33"/>
                    </a:cubicBezTo>
                    <a:cubicBezTo>
                      <a:pt x="35" y="33"/>
                      <a:pt x="41" y="27"/>
                      <a:pt x="48" y="21"/>
                    </a:cubicBezTo>
                    <a:cubicBezTo>
                      <a:pt x="55" y="13"/>
                      <a:pt x="63" y="6"/>
                      <a:pt x="76" y="6"/>
                    </a:cubicBezTo>
                    <a:cubicBezTo>
                      <a:pt x="91" y="6"/>
                      <a:pt x="98" y="15"/>
                      <a:pt x="100" y="19"/>
                    </a:cubicBezTo>
                    <a:cubicBezTo>
                      <a:pt x="102" y="20"/>
                      <a:pt x="103" y="21"/>
                      <a:pt x="104" y="21"/>
                    </a:cubicBezTo>
                    <a:cubicBezTo>
                      <a:pt x="106" y="21"/>
                      <a:pt x="107" y="20"/>
                      <a:pt x="108" y="18"/>
                    </a:cubicBezTo>
                    <a:cubicBezTo>
                      <a:pt x="111" y="15"/>
                      <a:pt x="118" y="6"/>
                      <a:pt x="132" y="6"/>
                    </a:cubicBezTo>
                    <a:cubicBezTo>
                      <a:pt x="145" y="6"/>
                      <a:pt x="153" y="13"/>
                      <a:pt x="161" y="21"/>
                    </a:cubicBezTo>
                    <a:cubicBezTo>
                      <a:pt x="168" y="27"/>
                      <a:pt x="174" y="33"/>
                      <a:pt x="182" y="33"/>
                    </a:cubicBezTo>
                    <a:cubicBezTo>
                      <a:pt x="192" y="33"/>
                      <a:pt x="197" y="27"/>
                      <a:pt x="201" y="23"/>
                    </a:cubicBezTo>
                    <a:cubicBezTo>
                      <a:pt x="200" y="28"/>
                      <a:pt x="197" y="37"/>
                      <a:pt x="191" y="4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1" name="Freeform 85"/>
              <p:cNvSpPr>
                <a:spLocks noEditPoints="1"/>
              </p:cNvSpPr>
              <p:nvPr/>
            </p:nvSpPr>
            <p:spPr bwMode="auto">
              <a:xfrm>
                <a:off x="7218" y="3081"/>
                <a:ext cx="402" cy="293"/>
              </a:xfrm>
              <a:custGeom>
                <a:avLst/>
                <a:gdLst>
                  <a:gd name="T0" fmla="*/ 95 w 170"/>
                  <a:gd name="T1" fmla="*/ 44 h 124"/>
                  <a:gd name="T2" fmla="*/ 146 w 170"/>
                  <a:gd name="T3" fmla="*/ 44 h 124"/>
                  <a:gd name="T4" fmla="*/ 149 w 170"/>
                  <a:gd name="T5" fmla="*/ 41 h 124"/>
                  <a:gd name="T6" fmla="*/ 146 w 170"/>
                  <a:gd name="T7" fmla="*/ 38 h 124"/>
                  <a:gd name="T8" fmla="*/ 95 w 170"/>
                  <a:gd name="T9" fmla="*/ 38 h 124"/>
                  <a:gd name="T10" fmla="*/ 92 w 170"/>
                  <a:gd name="T11" fmla="*/ 41 h 124"/>
                  <a:gd name="T12" fmla="*/ 95 w 170"/>
                  <a:gd name="T13" fmla="*/ 44 h 124"/>
                  <a:gd name="T14" fmla="*/ 95 w 170"/>
                  <a:gd name="T15" fmla="*/ 85 h 124"/>
                  <a:gd name="T16" fmla="*/ 146 w 170"/>
                  <a:gd name="T17" fmla="*/ 85 h 124"/>
                  <a:gd name="T18" fmla="*/ 149 w 170"/>
                  <a:gd name="T19" fmla="*/ 82 h 124"/>
                  <a:gd name="T20" fmla="*/ 146 w 170"/>
                  <a:gd name="T21" fmla="*/ 79 h 124"/>
                  <a:gd name="T22" fmla="*/ 95 w 170"/>
                  <a:gd name="T23" fmla="*/ 79 h 124"/>
                  <a:gd name="T24" fmla="*/ 92 w 170"/>
                  <a:gd name="T25" fmla="*/ 82 h 124"/>
                  <a:gd name="T26" fmla="*/ 95 w 170"/>
                  <a:gd name="T27" fmla="*/ 85 h 124"/>
                  <a:gd name="T28" fmla="*/ 95 w 170"/>
                  <a:gd name="T29" fmla="*/ 65 h 124"/>
                  <a:gd name="T30" fmla="*/ 146 w 170"/>
                  <a:gd name="T31" fmla="*/ 65 h 124"/>
                  <a:gd name="T32" fmla="*/ 149 w 170"/>
                  <a:gd name="T33" fmla="*/ 62 h 124"/>
                  <a:gd name="T34" fmla="*/ 146 w 170"/>
                  <a:gd name="T35" fmla="*/ 59 h 124"/>
                  <a:gd name="T36" fmla="*/ 95 w 170"/>
                  <a:gd name="T37" fmla="*/ 59 h 124"/>
                  <a:gd name="T38" fmla="*/ 92 w 170"/>
                  <a:gd name="T39" fmla="*/ 62 h 124"/>
                  <a:gd name="T40" fmla="*/ 95 w 170"/>
                  <a:gd name="T41" fmla="*/ 65 h 124"/>
                  <a:gd name="T42" fmla="*/ 167 w 170"/>
                  <a:gd name="T43" fmla="*/ 0 h 124"/>
                  <a:gd name="T44" fmla="*/ 3 w 170"/>
                  <a:gd name="T45" fmla="*/ 0 h 124"/>
                  <a:gd name="T46" fmla="*/ 0 w 170"/>
                  <a:gd name="T47" fmla="*/ 3 h 124"/>
                  <a:gd name="T48" fmla="*/ 0 w 170"/>
                  <a:gd name="T49" fmla="*/ 121 h 124"/>
                  <a:gd name="T50" fmla="*/ 3 w 170"/>
                  <a:gd name="T51" fmla="*/ 124 h 124"/>
                  <a:gd name="T52" fmla="*/ 167 w 170"/>
                  <a:gd name="T53" fmla="*/ 124 h 124"/>
                  <a:gd name="T54" fmla="*/ 170 w 170"/>
                  <a:gd name="T55" fmla="*/ 121 h 124"/>
                  <a:gd name="T56" fmla="*/ 170 w 170"/>
                  <a:gd name="T57" fmla="*/ 3 h 124"/>
                  <a:gd name="T58" fmla="*/ 167 w 170"/>
                  <a:gd name="T59" fmla="*/ 0 h 124"/>
                  <a:gd name="T60" fmla="*/ 164 w 170"/>
                  <a:gd name="T61" fmla="*/ 118 h 124"/>
                  <a:gd name="T62" fmla="*/ 6 w 170"/>
                  <a:gd name="T63" fmla="*/ 118 h 124"/>
                  <a:gd name="T64" fmla="*/ 6 w 170"/>
                  <a:gd name="T65" fmla="*/ 6 h 124"/>
                  <a:gd name="T66" fmla="*/ 164 w 170"/>
                  <a:gd name="T67" fmla="*/ 6 h 124"/>
                  <a:gd name="T68" fmla="*/ 164 w 170"/>
                  <a:gd name="T69" fmla="*/ 118 h 124"/>
                  <a:gd name="T70" fmla="*/ 21 w 170"/>
                  <a:gd name="T71" fmla="*/ 102 h 124"/>
                  <a:gd name="T72" fmla="*/ 22 w 170"/>
                  <a:gd name="T73" fmla="*/ 102 h 124"/>
                  <a:gd name="T74" fmla="*/ 25 w 170"/>
                  <a:gd name="T75" fmla="*/ 100 h 124"/>
                  <a:gd name="T76" fmla="*/ 33 w 170"/>
                  <a:gd name="T77" fmla="*/ 75 h 124"/>
                  <a:gd name="T78" fmla="*/ 43 w 170"/>
                  <a:gd name="T79" fmla="*/ 70 h 124"/>
                  <a:gd name="T80" fmla="*/ 52 w 170"/>
                  <a:gd name="T81" fmla="*/ 70 h 124"/>
                  <a:gd name="T82" fmla="*/ 65 w 170"/>
                  <a:gd name="T83" fmla="*/ 75 h 124"/>
                  <a:gd name="T84" fmla="*/ 65 w 170"/>
                  <a:gd name="T85" fmla="*/ 76 h 124"/>
                  <a:gd name="T86" fmla="*/ 73 w 170"/>
                  <a:gd name="T87" fmla="*/ 100 h 124"/>
                  <a:gd name="T88" fmla="*/ 77 w 170"/>
                  <a:gd name="T89" fmla="*/ 102 h 124"/>
                  <a:gd name="T90" fmla="*/ 79 w 170"/>
                  <a:gd name="T91" fmla="*/ 98 h 124"/>
                  <a:gd name="T92" fmla="*/ 70 w 170"/>
                  <a:gd name="T93" fmla="*/ 72 h 124"/>
                  <a:gd name="T94" fmla="*/ 52 w 170"/>
                  <a:gd name="T95" fmla="*/ 64 h 124"/>
                  <a:gd name="T96" fmla="*/ 51 w 170"/>
                  <a:gd name="T97" fmla="*/ 64 h 124"/>
                  <a:gd name="T98" fmla="*/ 69 w 170"/>
                  <a:gd name="T99" fmla="*/ 43 h 124"/>
                  <a:gd name="T100" fmla="*/ 48 w 170"/>
                  <a:gd name="T101" fmla="*/ 22 h 124"/>
                  <a:gd name="T102" fmla="*/ 27 w 170"/>
                  <a:gd name="T103" fmla="*/ 43 h 124"/>
                  <a:gd name="T104" fmla="*/ 45 w 170"/>
                  <a:gd name="T105" fmla="*/ 64 h 124"/>
                  <a:gd name="T106" fmla="*/ 43 w 170"/>
                  <a:gd name="T107" fmla="*/ 64 h 124"/>
                  <a:gd name="T108" fmla="*/ 28 w 170"/>
                  <a:gd name="T109" fmla="*/ 72 h 124"/>
                  <a:gd name="T110" fmla="*/ 19 w 170"/>
                  <a:gd name="T111" fmla="*/ 98 h 124"/>
                  <a:gd name="T112" fmla="*/ 21 w 170"/>
                  <a:gd name="T113" fmla="*/ 102 h 124"/>
                  <a:gd name="T114" fmla="*/ 33 w 170"/>
                  <a:gd name="T115" fmla="*/ 43 h 124"/>
                  <a:gd name="T116" fmla="*/ 48 w 170"/>
                  <a:gd name="T117" fmla="*/ 28 h 124"/>
                  <a:gd name="T118" fmla="*/ 63 w 170"/>
                  <a:gd name="T119" fmla="*/ 43 h 124"/>
                  <a:gd name="T120" fmla="*/ 48 w 170"/>
                  <a:gd name="T121" fmla="*/ 58 h 124"/>
                  <a:gd name="T122" fmla="*/ 33 w 170"/>
                  <a:gd name="T123" fmla="*/ 4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0" h="124">
                    <a:moveTo>
                      <a:pt x="95" y="44"/>
                    </a:moveTo>
                    <a:cubicBezTo>
                      <a:pt x="146" y="44"/>
                      <a:pt x="146" y="44"/>
                      <a:pt x="146" y="44"/>
                    </a:cubicBezTo>
                    <a:cubicBezTo>
                      <a:pt x="148" y="44"/>
                      <a:pt x="149" y="43"/>
                      <a:pt x="149" y="41"/>
                    </a:cubicBezTo>
                    <a:cubicBezTo>
                      <a:pt x="149" y="40"/>
                      <a:pt x="148" y="38"/>
                      <a:pt x="146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4" y="38"/>
                      <a:pt x="92" y="40"/>
                      <a:pt x="92" y="41"/>
                    </a:cubicBezTo>
                    <a:cubicBezTo>
                      <a:pt x="92" y="43"/>
                      <a:pt x="94" y="44"/>
                      <a:pt x="95" y="44"/>
                    </a:cubicBezTo>
                    <a:close/>
                    <a:moveTo>
                      <a:pt x="95" y="85"/>
                    </a:moveTo>
                    <a:cubicBezTo>
                      <a:pt x="146" y="85"/>
                      <a:pt x="146" y="85"/>
                      <a:pt x="146" y="85"/>
                    </a:cubicBezTo>
                    <a:cubicBezTo>
                      <a:pt x="148" y="85"/>
                      <a:pt x="149" y="84"/>
                      <a:pt x="149" y="82"/>
                    </a:cubicBezTo>
                    <a:cubicBezTo>
                      <a:pt x="149" y="81"/>
                      <a:pt x="148" y="79"/>
                      <a:pt x="146" y="79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4" y="79"/>
                      <a:pt x="92" y="81"/>
                      <a:pt x="92" y="82"/>
                    </a:cubicBezTo>
                    <a:cubicBezTo>
                      <a:pt x="92" y="84"/>
                      <a:pt x="94" y="85"/>
                      <a:pt x="95" y="85"/>
                    </a:cubicBezTo>
                    <a:close/>
                    <a:moveTo>
                      <a:pt x="95" y="65"/>
                    </a:moveTo>
                    <a:cubicBezTo>
                      <a:pt x="146" y="65"/>
                      <a:pt x="146" y="65"/>
                      <a:pt x="146" y="65"/>
                    </a:cubicBezTo>
                    <a:cubicBezTo>
                      <a:pt x="148" y="65"/>
                      <a:pt x="149" y="64"/>
                      <a:pt x="149" y="62"/>
                    </a:cubicBezTo>
                    <a:cubicBezTo>
                      <a:pt x="149" y="60"/>
                      <a:pt x="148" y="59"/>
                      <a:pt x="146" y="59"/>
                    </a:cubicBezTo>
                    <a:cubicBezTo>
                      <a:pt x="95" y="59"/>
                      <a:pt x="95" y="59"/>
                      <a:pt x="95" y="59"/>
                    </a:cubicBezTo>
                    <a:cubicBezTo>
                      <a:pt x="94" y="59"/>
                      <a:pt x="92" y="60"/>
                      <a:pt x="92" y="62"/>
                    </a:cubicBezTo>
                    <a:cubicBezTo>
                      <a:pt x="92" y="64"/>
                      <a:pt x="94" y="65"/>
                      <a:pt x="95" y="65"/>
                    </a:cubicBezTo>
                    <a:close/>
                    <a:moveTo>
                      <a:pt x="16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2"/>
                      <a:pt x="2" y="124"/>
                      <a:pt x="3" y="124"/>
                    </a:cubicBezTo>
                    <a:cubicBezTo>
                      <a:pt x="167" y="124"/>
                      <a:pt x="167" y="124"/>
                      <a:pt x="167" y="124"/>
                    </a:cubicBezTo>
                    <a:cubicBezTo>
                      <a:pt x="169" y="124"/>
                      <a:pt x="170" y="122"/>
                      <a:pt x="170" y="121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70" y="1"/>
                      <a:pt x="169" y="0"/>
                      <a:pt x="167" y="0"/>
                    </a:cubicBezTo>
                    <a:close/>
                    <a:moveTo>
                      <a:pt x="164" y="118"/>
                    </a:moveTo>
                    <a:cubicBezTo>
                      <a:pt x="6" y="118"/>
                      <a:pt x="6" y="118"/>
                      <a:pt x="6" y="11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64" y="6"/>
                      <a:pt x="164" y="6"/>
                      <a:pt x="164" y="6"/>
                    </a:cubicBezTo>
                    <a:lnTo>
                      <a:pt x="164" y="118"/>
                    </a:lnTo>
                    <a:close/>
                    <a:moveTo>
                      <a:pt x="21" y="102"/>
                    </a:moveTo>
                    <a:cubicBezTo>
                      <a:pt x="22" y="102"/>
                      <a:pt x="22" y="102"/>
                      <a:pt x="22" y="102"/>
                    </a:cubicBezTo>
                    <a:cubicBezTo>
                      <a:pt x="23" y="102"/>
                      <a:pt x="25" y="101"/>
                      <a:pt x="25" y="100"/>
                    </a:cubicBezTo>
                    <a:cubicBezTo>
                      <a:pt x="27" y="92"/>
                      <a:pt x="31" y="78"/>
                      <a:pt x="33" y="75"/>
                    </a:cubicBezTo>
                    <a:cubicBezTo>
                      <a:pt x="36" y="70"/>
                      <a:pt x="43" y="70"/>
                      <a:pt x="43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70"/>
                      <a:pt x="61" y="69"/>
                      <a:pt x="65" y="75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7" y="79"/>
                      <a:pt x="71" y="92"/>
                      <a:pt x="73" y="100"/>
                    </a:cubicBezTo>
                    <a:cubicBezTo>
                      <a:pt x="73" y="101"/>
                      <a:pt x="75" y="102"/>
                      <a:pt x="77" y="102"/>
                    </a:cubicBezTo>
                    <a:cubicBezTo>
                      <a:pt x="78" y="102"/>
                      <a:pt x="79" y="100"/>
                      <a:pt x="79" y="98"/>
                    </a:cubicBezTo>
                    <a:cubicBezTo>
                      <a:pt x="78" y="94"/>
                      <a:pt x="73" y="77"/>
                      <a:pt x="70" y="72"/>
                    </a:cubicBezTo>
                    <a:cubicBezTo>
                      <a:pt x="64" y="63"/>
                      <a:pt x="52" y="64"/>
                      <a:pt x="52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61" y="63"/>
                      <a:pt x="69" y="54"/>
                      <a:pt x="69" y="43"/>
                    </a:cubicBezTo>
                    <a:cubicBezTo>
                      <a:pt x="69" y="31"/>
                      <a:pt x="60" y="22"/>
                      <a:pt x="48" y="22"/>
                    </a:cubicBezTo>
                    <a:cubicBezTo>
                      <a:pt x="36" y="22"/>
                      <a:pt x="27" y="31"/>
                      <a:pt x="27" y="43"/>
                    </a:cubicBezTo>
                    <a:cubicBezTo>
                      <a:pt x="27" y="54"/>
                      <a:pt x="35" y="63"/>
                      <a:pt x="45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4"/>
                      <a:pt x="33" y="64"/>
                      <a:pt x="28" y="72"/>
                    </a:cubicBezTo>
                    <a:cubicBezTo>
                      <a:pt x="25" y="77"/>
                      <a:pt x="20" y="94"/>
                      <a:pt x="19" y="98"/>
                    </a:cubicBezTo>
                    <a:cubicBezTo>
                      <a:pt x="19" y="100"/>
                      <a:pt x="20" y="102"/>
                      <a:pt x="21" y="102"/>
                    </a:cubicBezTo>
                    <a:close/>
                    <a:moveTo>
                      <a:pt x="33" y="43"/>
                    </a:moveTo>
                    <a:cubicBezTo>
                      <a:pt x="33" y="35"/>
                      <a:pt x="39" y="28"/>
                      <a:pt x="48" y="28"/>
                    </a:cubicBezTo>
                    <a:cubicBezTo>
                      <a:pt x="56" y="28"/>
                      <a:pt x="63" y="35"/>
                      <a:pt x="63" y="43"/>
                    </a:cubicBezTo>
                    <a:cubicBezTo>
                      <a:pt x="63" y="51"/>
                      <a:pt x="56" y="58"/>
                      <a:pt x="48" y="58"/>
                    </a:cubicBezTo>
                    <a:cubicBezTo>
                      <a:pt x="39" y="58"/>
                      <a:pt x="33" y="51"/>
                      <a:pt x="33" y="4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2" name="Freeform 86"/>
              <p:cNvSpPr>
                <a:spLocks noEditPoints="1"/>
              </p:cNvSpPr>
              <p:nvPr/>
            </p:nvSpPr>
            <p:spPr bwMode="auto">
              <a:xfrm>
                <a:off x="6563" y="3010"/>
                <a:ext cx="284" cy="435"/>
              </a:xfrm>
              <a:custGeom>
                <a:avLst/>
                <a:gdLst>
                  <a:gd name="T0" fmla="*/ 117 w 120"/>
                  <a:gd name="T1" fmla="*/ 0 h 184"/>
                  <a:gd name="T2" fmla="*/ 28 w 120"/>
                  <a:gd name="T3" fmla="*/ 0 h 184"/>
                  <a:gd name="T4" fmla="*/ 0 w 120"/>
                  <a:gd name="T5" fmla="*/ 41 h 184"/>
                  <a:gd name="T6" fmla="*/ 0 w 120"/>
                  <a:gd name="T7" fmla="*/ 181 h 184"/>
                  <a:gd name="T8" fmla="*/ 1 w 120"/>
                  <a:gd name="T9" fmla="*/ 184 h 184"/>
                  <a:gd name="T10" fmla="*/ 4 w 120"/>
                  <a:gd name="T11" fmla="*/ 184 h 184"/>
                  <a:gd name="T12" fmla="*/ 42 w 120"/>
                  <a:gd name="T13" fmla="*/ 159 h 184"/>
                  <a:gd name="T14" fmla="*/ 53 w 120"/>
                  <a:gd name="T15" fmla="*/ 159 h 184"/>
                  <a:gd name="T16" fmla="*/ 90 w 120"/>
                  <a:gd name="T17" fmla="*/ 184 h 184"/>
                  <a:gd name="T18" fmla="*/ 92 w 120"/>
                  <a:gd name="T19" fmla="*/ 184 h 184"/>
                  <a:gd name="T20" fmla="*/ 93 w 120"/>
                  <a:gd name="T21" fmla="*/ 184 h 184"/>
                  <a:gd name="T22" fmla="*/ 95 w 120"/>
                  <a:gd name="T23" fmla="*/ 181 h 184"/>
                  <a:gd name="T24" fmla="*/ 95 w 120"/>
                  <a:gd name="T25" fmla="*/ 41 h 184"/>
                  <a:gd name="T26" fmla="*/ 117 w 120"/>
                  <a:gd name="T27" fmla="*/ 6 h 184"/>
                  <a:gd name="T28" fmla="*/ 120 w 120"/>
                  <a:gd name="T29" fmla="*/ 3 h 184"/>
                  <a:gd name="T30" fmla="*/ 117 w 120"/>
                  <a:gd name="T31" fmla="*/ 0 h 184"/>
                  <a:gd name="T32" fmla="*/ 89 w 120"/>
                  <a:gd name="T33" fmla="*/ 41 h 184"/>
                  <a:gd name="T34" fmla="*/ 89 w 120"/>
                  <a:gd name="T35" fmla="*/ 175 h 184"/>
                  <a:gd name="T36" fmla="*/ 55 w 120"/>
                  <a:gd name="T37" fmla="*/ 153 h 184"/>
                  <a:gd name="T38" fmla="*/ 54 w 120"/>
                  <a:gd name="T39" fmla="*/ 153 h 184"/>
                  <a:gd name="T40" fmla="*/ 41 w 120"/>
                  <a:gd name="T41" fmla="*/ 153 h 184"/>
                  <a:gd name="T42" fmla="*/ 39 w 120"/>
                  <a:gd name="T43" fmla="*/ 153 h 184"/>
                  <a:gd name="T44" fmla="*/ 6 w 120"/>
                  <a:gd name="T45" fmla="*/ 175 h 184"/>
                  <a:gd name="T46" fmla="*/ 6 w 120"/>
                  <a:gd name="T47" fmla="*/ 41 h 184"/>
                  <a:gd name="T48" fmla="*/ 28 w 120"/>
                  <a:gd name="T49" fmla="*/ 6 h 184"/>
                  <a:gd name="T50" fmla="*/ 102 w 120"/>
                  <a:gd name="T51" fmla="*/ 6 h 184"/>
                  <a:gd name="T52" fmla="*/ 89 w 120"/>
                  <a:gd name="T53" fmla="*/ 4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0" h="184">
                    <a:moveTo>
                      <a:pt x="117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0" y="1"/>
                      <a:pt x="0" y="4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2"/>
                      <a:pt x="0" y="183"/>
                      <a:pt x="1" y="184"/>
                    </a:cubicBezTo>
                    <a:cubicBezTo>
                      <a:pt x="2" y="184"/>
                      <a:pt x="3" y="184"/>
                      <a:pt x="4" y="184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53" y="159"/>
                      <a:pt x="53" y="159"/>
                      <a:pt x="53" y="159"/>
                    </a:cubicBezTo>
                    <a:cubicBezTo>
                      <a:pt x="90" y="184"/>
                      <a:pt x="90" y="184"/>
                      <a:pt x="90" y="184"/>
                    </a:cubicBezTo>
                    <a:cubicBezTo>
                      <a:pt x="91" y="184"/>
                      <a:pt x="91" y="184"/>
                      <a:pt x="92" y="184"/>
                    </a:cubicBezTo>
                    <a:cubicBezTo>
                      <a:pt x="92" y="184"/>
                      <a:pt x="93" y="184"/>
                      <a:pt x="93" y="184"/>
                    </a:cubicBezTo>
                    <a:cubicBezTo>
                      <a:pt x="94" y="183"/>
                      <a:pt x="95" y="182"/>
                      <a:pt x="95" y="181"/>
                    </a:cubicBezTo>
                    <a:cubicBezTo>
                      <a:pt x="95" y="41"/>
                      <a:pt x="95" y="41"/>
                      <a:pt x="95" y="41"/>
                    </a:cubicBezTo>
                    <a:cubicBezTo>
                      <a:pt x="95" y="7"/>
                      <a:pt x="116" y="6"/>
                      <a:pt x="117" y="6"/>
                    </a:cubicBezTo>
                    <a:cubicBezTo>
                      <a:pt x="119" y="6"/>
                      <a:pt x="120" y="4"/>
                      <a:pt x="120" y="3"/>
                    </a:cubicBezTo>
                    <a:cubicBezTo>
                      <a:pt x="120" y="1"/>
                      <a:pt x="119" y="0"/>
                      <a:pt x="117" y="0"/>
                    </a:cubicBezTo>
                    <a:close/>
                    <a:moveTo>
                      <a:pt x="89" y="41"/>
                    </a:moveTo>
                    <a:cubicBezTo>
                      <a:pt x="89" y="175"/>
                      <a:pt x="89" y="175"/>
                      <a:pt x="89" y="175"/>
                    </a:cubicBezTo>
                    <a:cubicBezTo>
                      <a:pt x="55" y="153"/>
                      <a:pt x="55" y="153"/>
                      <a:pt x="55" y="153"/>
                    </a:cubicBezTo>
                    <a:cubicBezTo>
                      <a:pt x="55" y="153"/>
                      <a:pt x="54" y="153"/>
                      <a:pt x="54" y="153"/>
                    </a:cubicBezTo>
                    <a:cubicBezTo>
                      <a:pt x="41" y="153"/>
                      <a:pt x="41" y="153"/>
                      <a:pt x="41" y="153"/>
                    </a:cubicBezTo>
                    <a:cubicBezTo>
                      <a:pt x="40" y="153"/>
                      <a:pt x="40" y="153"/>
                      <a:pt x="39" y="153"/>
                    </a:cubicBezTo>
                    <a:cubicBezTo>
                      <a:pt x="6" y="175"/>
                      <a:pt x="6" y="175"/>
                      <a:pt x="6" y="175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7"/>
                      <a:pt x="27" y="6"/>
                      <a:pt x="28" y="6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96" y="11"/>
                      <a:pt x="89" y="21"/>
                      <a:pt x="89" y="4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3" name="Freeform 87"/>
              <p:cNvSpPr>
                <a:spLocks noEditPoints="1"/>
              </p:cNvSpPr>
              <p:nvPr/>
            </p:nvSpPr>
            <p:spPr bwMode="auto">
              <a:xfrm>
                <a:off x="5778" y="3014"/>
                <a:ext cx="423" cy="423"/>
              </a:xfrm>
              <a:custGeom>
                <a:avLst/>
                <a:gdLst>
                  <a:gd name="T0" fmla="*/ 17 w 179"/>
                  <a:gd name="T1" fmla="*/ 73 h 179"/>
                  <a:gd name="T2" fmla="*/ 4 w 179"/>
                  <a:gd name="T3" fmla="*/ 77 h 179"/>
                  <a:gd name="T4" fmla="*/ 6 w 179"/>
                  <a:gd name="T5" fmla="*/ 161 h 179"/>
                  <a:gd name="T6" fmla="*/ 53 w 179"/>
                  <a:gd name="T7" fmla="*/ 179 h 179"/>
                  <a:gd name="T8" fmla="*/ 61 w 179"/>
                  <a:gd name="T9" fmla="*/ 169 h 179"/>
                  <a:gd name="T10" fmla="*/ 60 w 179"/>
                  <a:gd name="T11" fmla="*/ 76 h 179"/>
                  <a:gd name="T12" fmla="*/ 56 w 179"/>
                  <a:gd name="T13" fmla="*/ 85 h 179"/>
                  <a:gd name="T14" fmla="*/ 55 w 179"/>
                  <a:gd name="T15" fmla="*/ 169 h 179"/>
                  <a:gd name="T16" fmla="*/ 53 w 179"/>
                  <a:gd name="T17" fmla="*/ 176 h 179"/>
                  <a:gd name="T18" fmla="*/ 24 w 179"/>
                  <a:gd name="T19" fmla="*/ 173 h 179"/>
                  <a:gd name="T20" fmla="*/ 7 w 179"/>
                  <a:gd name="T21" fmla="*/ 89 h 179"/>
                  <a:gd name="T22" fmla="*/ 15 w 179"/>
                  <a:gd name="T23" fmla="*/ 79 h 179"/>
                  <a:gd name="T24" fmla="*/ 52 w 179"/>
                  <a:gd name="T25" fmla="*/ 79 h 179"/>
                  <a:gd name="T26" fmla="*/ 56 w 179"/>
                  <a:gd name="T27" fmla="*/ 85 h 179"/>
                  <a:gd name="T28" fmla="*/ 170 w 179"/>
                  <a:gd name="T29" fmla="*/ 91 h 179"/>
                  <a:gd name="T30" fmla="*/ 172 w 179"/>
                  <a:gd name="T31" fmla="*/ 71 h 179"/>
                  <a:gd name="T32" fmla="*/ 136 w 179"/>
                  <a:gd name="T33" fmla="*/ 68 h 179"/>
                  <a:gd name="T34" fmla="*/ 137 w 179"/>
                  <a:gd name="T35" fmla="*/ 48 h 179"/>
                  <a:gd name="T36" fmla="*/ 125 w 179"/>
                  <a:gd name="T37" fmla="*/ 4 h 179"/>
                  <a:gd name="T38" fmla="*/ 115 w 179"/>
                  <a:gd name="T39" fmla="*/ 1 h 179"/>
                  <a:gd name="T40" fmla="*/ 107 w 179"/>
                  <a:gd name="T41" fmla="*/ 8 h 179"/>
                  <a:gd name="T42" fmla="*/ 104 w 179"/>
                  <a:gd name="T43" fmla="*/ 42 h 179"/>
                  <a:gd name="T44" fmla="*/ 78 w 179"/>
                  <a:gd name="T45" fmla="*/ 80 h 179"/>
                  <a:gd name="T46" fmla="*/ 64 w 179"/>
                  <a:gd name="T47" fmla="*/ 86 h 179"/>
                  <a:gd name="T48" fmla="*/ 83 w 179"/>
                  <a:gd name="T49" fmla="*/ 84 h 179"/>
                  <a:gd name="T50" fmla="*/ 109 w 179"/>
                  <a:gd name="T51" fmla="*/ 45 h 179"/>
                  <a:gd name="T52" fmla="*/ 113 w 179"/>
                  <a:gd name="T53" fmla="*/ 29 h 179"/>
                  <a:gd name="T54" fmla="*/ 116 w 179"/>
                  <a:gd name="T55" fmla="*/ 7 h 179"/>
                  <a:gd name="T56" fmla="*/ 131 w 179"/>
                  <a:gd name="T57" fmla="*/ 27 h 179"/>
                  <a:gd name="T58" fmla="*/ 128 w 179"/>
                  <a:gd name="T59" fmla="*/ 68 h 179"/>
                  <a:gd name="T60" fmla="*/ 162 w 179"/>
                  <a:gd name="T61" fmla="*/ 74 h 179"/>
                  <a:gd name="T62" fmla="*/ 170 w 179"/>
                  <a:gd name="T63" fmla="*/ 80 h 179"/>
                  <a:gd name="T64" fmla="*/ 162 w 179"/>
                  <a:gd name="T65" fmla="*/ 88 h 179"/>
                  <a:gd name="T66" fmla="*/ 164 w 179"/>
                  <a:gd name="T67" fmla="*/ 95 h 179"/>
                  <a:gd name="T68" fmla="*/ 173 w 179"/>
                  <a:gd name="T69" fmla="*/ 106 h 179"/>
                  <a:gd name="T70" fmla="*/ 159 w 179"/>
                  <a:gd name="T71" fmla="*/ 118 h 179"/>
                  <a:gd name="T72" fmla="*/ 166 w 179"/>
                  <a:gd name="T73" fmla="*/ 127 h 179"/>
                  <a:gd name="T74" fmla="*/ 159 w 179"/>
                  <a:gd name="T75" fmla="*/ 135 h 179"/>
                  <a:gd name="T76" fmla="*/ 158 w 179"/>
                  <a:gd name="T77" fmla="*/ 143 h 179"/>
                  <a:gd name="T78" fmla="*/ 160 w 179"/>
                  <a:gd name="T79" fmla="*/ 153 h 179"/>
                  <a:gd name="T80" fmla="*/ 148 w 179"/>
                  <a:gd name="T81" fmla="*/ 159 h 179"/>
                  <a:gd name="T82" fmla="*/ 94 w 179"/>
                  <a:gd name="T83" fmla="*/ 165 h 179"/>
                  <a:gd name="T84" fmla="*/ 65 w 179"/>
                  <a:gd name="T85" fmla="*/ 159 h 179"/>
                  <a:gd name="T86" fmla="*/ 68 w 179"/>
                  <a:gd name="T87" fmla="*/ 164 h 179"/>
                  <a:gd name="T88" fmla="*/ 67 w 179"/>
                  <a:gd name="T89" fmla="*/ 165 h 179"/>
                  <a:gd name="T90" fmla="*/ 97 w 179"/>
                  <a:gd name="T91" fmla="*/ 171 h 179"/>
                  <a:gd name="T92" fmla="*/ 149 w 179"/>
                  <a:gd name="T93" fmla="*/ 165 h 179"/>
                  <a:gd name="T94" fmla="*/ 165 w 179"/>
                  <a:gd name="T95" fmla="*/ 156 h 179"/>
                  <a:gd name="T96" fmla="*/ 163 w 179"/>
                  <a:gd name="T97" fmla="*/ 140 h 179"/>
                  <a:gd name="T98" fmla="*/ 168 w 179"/>
                  <a:gd name="T99" fmla="*/ 119 h 179"/>
                  <a:gd name="T100" fmla="*/ 171 w 179"/>
                  <a:gd name="T101" fmla="*/ 9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9" h="179">
                    <a:moveTo>
                      <a:pt x="52" y="73"/>
                    </a:move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3"/>
                      <a:pt x="16" y="73"/>
                      <a:pt x="15" y="73"/>
                    </a:cubicBezTo>
                    <a:cubicBezTo>
                      <a:pt x="13" y="73"/>
                      <a:pt x="8" y="73"/>
                      <a:pt x="4" y="77"/>
                    </a:cubicBezTo>
                    <a:cubicBezTo>
                      <a:pt x="2" y="80"/>
                      <a:pt x="0" y="84"/>
                      <a:pt x="1" y="89"/>
                    </a:cubicBezTo>
                    <a:cubicBezTo>
                      <a:pt x="2" y="104"/>
                      <a:pt x="6" y="161"/>
                      <a:pt x="6" y="161"/>
                    </a:cubicBezTo>
                    <a:cubicBezTo>
                      <a:pt x="6" y="167"/>
                      <a:pt x="9" y="179"/>
                      <a:pt x="24" y="179"/>
                    </a:cubicBezTo>
                    <a:cubicBezTo>
                      <a:pt x="53" y="179"/>
                      <a:pt x="53" y="179"/>
                      <a:pt x="53" y="179"/>
                    </a:cubicBezTo>
                    <a:cubicBezTo>
                      <a:pt x="53" y="179"/>
                      <a:pt x="53" y="179"/>
                      <a:pt x="53" y="179"/>
                    </a:cubicBezTo>
                    <a:cubicBezTo>
                      <a:pt x="56" y="179"/>
                      <a:pt x="61" y="177"/>
                      <a:pt x="61" y="169"/>
                    </a:cubicBezTo>
                    <a:cubicBezTo>
                      <a:pt x="61" y="86"/>
                      <a:pt x="61" y="86"/>
                      <a:pt x="61" y="86"/>
                    </a:cubicBezTo>
                    <a:cubicBezTo>
                      <a:pt x="62" y="84"/>
                      <a:pt x="62" y="80"/>
                      <a:pt x="60" y="76"/>
                    </a:cubicBezTo>
                    <a:cubicBezTo>
                      <a:pt x="58" y="75"/>
                      <a:pt x="56" y="73"/>
                      <a:pt x="52" y="73"/>
                    </a:cubicBezTo>
                    <a:close/>
                    <a:moveTo>
                      <a:pt x="56" y="85"/>
                    </a:moveTo>
                    <a:cubicBezTo>
                      <a:pt x="55" y="85"/>
                      <a:pt x="55" y="85"/>
                      <a:pt x="55" y="85"/>
                    </a:cubicBezTo>
                    <a:cubicBezTo>
                      <a:pt x="55" y="169"/>
                      <a:pt x="55" y="169"/>
                      <a:pt x="55" y="169"/>
                    </a:cubicBezTo>
                    <a:cubicBezTo>
                      <a:pt x="55" y="172"/>
                      <a:pt x="54" y="173"/>
                      <a:pt x="53" y="173"/>
                    </a:cubicBezTo>
                    <a:cubicBezTo>
                      <a:pt x="53" y="176"/>
                      <a:pt x="53" y="176"/>
                      <a:pt x="53" y="176"/>
                    </a:cubicBezTo>
                    <a:cubicBezTo>
                      <a:pt x="53" y="173"/>
                      <a:pt x="53" y="173"/>
                      <a:pt x="53" y="173"/>
                    </a:cubicBezTo>
                    <a:cubicBezTo>
                      <a:pt x="24" y="173"/>
                      <a:pt x="24" y="173"/>
                      <a:pt x="24" y="173"/>
                    </a:cubicBezTo>
                    <a:cubicBezTo>
                      <a:pt x="12" y="173"/>
                      <a:pt x="12" y="162"/>
                      <a:pt x="12" y="161"/>
                    </a:cubicBezTo>
                    <a:cubicBezTo>
                      <a:pt x="12" y="160"/>
                      <a:pt x="8" y="103"/>
                      <a:pt x="7" y="89"/>
                    </a:cubicBezTo>
                    <a:cubicBezTo>
                      <a:pt x="7" y="86"/>
                      <a:pt x="7" y="83"/>
                      <a:pt x="9" y="81"/>
                    </a:cubicBezTo>
                    <a:cubicBezTo>
                      <a:pt x="11" y="79"/>
                      <a:pt x="14" y="79"/>
                      <a:pt x="15" y="79"/>
                    </a:cubicBezTo>
                    <a:cubicBezTo>
                      <a:pt x="16" y="79"/>
                      <a:pt x="16" y="79"/>
                      <a:pt x="16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3" y="79"/>
                      <a:pt x="54" y="79"/>
                      <a:pt x="55" y="80"/>
                    </a:cubicBezTo>
                    <a:cubicBezTo>
                      <a:pt x="56" y="81"/>
                      <a:pt x="56" y="84"/>
                      <a:pt x="56" y="85"/>
                    </a:cubicBezTo>
                    <a:close/>
                    <a:moveTo>
                      <a:pt x="171" y="91"/>
                    </a:moveTo>
                    <a:cubicBezTo>
                      <a:pt x="170" y="91"/>
                      <a:pt x="170" y="91"/>
                      <a:pt x="170" y="91"/>
                    </a:cubicBezTo>
                    <a:cubicBezTo>
                      <a:pt x="173" y="89"/>
                      <a:pt x="176" y="86"/>
                      <a:pt x="176" y="80"/>
                    </a:cubicBezTo>
                    <a:cubicBezTo>
                      <a:pt x="176" y="77"/>
                      <a:pt x="174" y="74"/>
                      <a:pt x="172" y="71"/>
                    </a:cubicBezTo>
                    <a:cubicBezTo>
                      <a:pt x="169" y="68"/>
                      <a:pt x="164" y="68"/>
                      <a:pt x="162" y="68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35" y="68"/>
                      <a:pt x="134" y="67"/>
                      <a:pt x="134" y="67"/>
                    </a:cubicBezTo>
                    <a:cubicBezTo>
                      <a:pt x="133" y="63"/>
                      <a:pt x="133" y="57"/>
                      <a:pt x="137" y="48"/>
                    </a:cubicBezTo>
                    <a:cubicBezTo>
                      <a:pt x="139" y="44"/>
                      <a:pt x="139" y="35"/>
                      <a:pt x="137" y="26"/>
                    </a:cubicBezTo>
                    <a:cubicBezTo>
                      <a:pt x="135" y="17"/>
                      <a:pt x="131" y="9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4" y="3"/>
                      <a:pt x="120" y="0"/>
                      <a:pt x="115" y="1"/>
                    </a:cubicBezTo>
                    <a:cubicBezTo>
                      <a:pt x="112" y="1"/>
                      <a:pt x="110" y="3"/>
                      <a:pt x="108" y="7"/>
                    </a:cubicBezTo>
                    <a:cubicBezTo>
                      <a:pt x="107" y="7"/>
                      <a:pt x="107" y="8"/>
                      <a:pt x="107" y="8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2"/>
                      <a:pt x="106" y="38"/>
                      <a:pt x="104" y="42"/>
                    </a:cubicBezTo>
                    <a:cubicBezTo>
                      <a:pt x="102" y="44"/>
                      <a:pt x="95" y="56"/>
                      <a:pt x="88" y="66"/>
                    </a:cubicBezTo>
                    <a:cubicBezTo>
                      <a:pt x="82" y="76"/>
                      <a:pt x="79" y="79"/>
                      <a:pt x="78" y="80"/>
                    </a:cubicBezTo>
                    <a:cubicBezTo>
                      <a:pt x="76" y="83"/>
                      <a:pt x="70" y="84"/>
                      <a:pt x="67" y="84"/>
                    </a:cubicBezTo>
                    <a:cubicBezTo>
                      <a:pt x="65" y="84"/>
                      <a:pt x="64" y="85"/>
                      <a:pt x="64" y="86"/>
                    </a:cubicBezTo>
                    <a:cubicBezTo>
                      <a:pt x="64" y="88"/>
                      <a:pt x="65" y="89"/>
                      <a:pt x="67" y="90"/>
                    </a:cubicBezTo>
                    <a:cubicBezTo>
                      <a:pt x="72" y="90"/>
                      <a:pt x="79" y="89"/>
                      <a:pt x="83" y="84"/>
                    </a:cubicBezTo>
                    <a:cubicBezTo>
                      <a:pt x="85" y="82"/>
                      <a:pt x="88" y="77"/>
                      <a:pt x="93" y="70"/>
                    </a:cubicBezTo>
                    <a:cubicBezTo>
                      <a:pt x="99" y="60"/>
                      <a:pt x="107" y="48"/>
                      <a:pt x="109" y="45"/>
                    </a:cubicBezTo>
                    <a:cubicBezTo>
                      <a:pt x="112" y="39"/>
                      <a:pt x="113" y="32"/>
                      <a:pt x="113" y="31"/>
                    </a:cubicBezTo>
                    <a:cubicBezTo>
                      <a:pt x="113" y="30"/>
                      <a:pt x="113" y="30"/>
                      <a:pt x="113" y="29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4" y="8"/>
                      <a:pt x="115" y="7"/>
                      <a:pt x="116" y="7"/>
                    </a:cubicBezTo>
                    <a:cubicBezTo>
                      <a:pt x="118" y="6"/>
                      <a:pt x="121" y="8"/>
                      <a:pt x="121" y="8"/>
                    </a:cubicBezTo>
                    <a:cubicBezTo>
                      <a:pt x="126" y="13"/>
                      <a:pt x="129" y="20"/>
                      <a:pt x="131" y="27"/>
                    </a:cubicBezTo>
                    <a:cubicBezTo>
                      <a:pt x="133" y="35"/>
                      <a:pt x="133" y="43"/>
                      <a:pt x="132" y="46"/>
                    </a:cubicBezTo>
                    <a:cubicBezTo>
                      <a:pt x="126" y="56"/>
                      <a:pt x="128" y="63"/>
                      <a:pt x="128" y="68"/>
                    </a:cubicBezTo>
                    <a:cubicBezTo>
                      <a:pt x="129" y="72"/>
                      <a:pt x="133" y="74"/>
                      <a:pt x="136" y="74"/>
                    </a:cubicBezTo>
                    <a:cubicBezTo>
                      <a:pt x="162" y="74"/>
                      <a:pt x="162" y="74"/>
                      <a:pt x="162" y="74"/>
                    </a:cubicBezTo>
                    <a:cubicBezTo>
                      <a:pt x="164" y="74"/>
                      <a:pt x="166" y="74"/>
                      <a:pt x="168" y="76"/>
                    </a:cubicBezTo>
                    <a:cubicBezTo>
                      <a:pt x="169" y="77"/>
                      <a:pt x="170" y="78"/>
                      <a:pt x="170" y="80"/>
                    </a:cubicBezTo>
                    <a:cubicBezTo>
                      <a:pt x="170" y="85"/>
                      <a:pt x="166" y="86"/>
                      <a:pt x="163" y="88"/>
                    </a:cubicBezTo>
                    <a:cubicBezTo>
                      <a:pt x="162" y="88"/>
                      <a:pt x="162" y="88"/>
                      <a:pt x="162" y="88"/>
                    </a:cubicBezTo>
                    <a:cubicBezTo>
                      <a:pt x="161" y="88"/>
                      <a:pt x="159" y="89"/>
                      <a:pt x="159" y="92"/>
                    </a:cubicBezTo>
                    <a:cubicBezTo>
                      <a:pt x="159" y="94"/>
                      <a:pt x="161" y="95"/>
                      <a:pt x="164" y="95"/>
                    </a:cubicBezTo>
                    <a:cubicBezTo>
                      <a:pt x="165" y="96"/>
                      <a:pt x="167" y="96"/>
                      <a:pt x="168" y="97"/>
                    </a:cubicBezTo>
                    <a:cubicBezTo>
                      <a:pt x="170" y="98"/>
                      <a:pt x="173" y="102"/>
                      <a:pt x="173" y="106"/>
                    </a:cubicBezTo>
                    <a:cubicBezTo>
                      <a:pt x="172" y="111"/>
                      <a:pt x="167" y="114"/>
                      <a:pt x="163" y="114"/>
                    </a:cubicBezTo>
                    <a:cubicBezTo>
                      <a:pt x="160" y="115"/>
                      <a:pt x="159" y="117"/>
                      <a:pt x="159" y="118"/>
                    </a:cubicBezTo>
                    <a:cubicBezTo>
                      <a:pt x="159" y="119"/>
                      <a:pt x="159" y="121"/>
                      <a:pt x="163" y="122"/>
                    </a:cubicBezTo>
                    <a:cubicBezTo>
                      <a:pt x="164" y="122"/>
                      <a:pt x="166" y="125"/>
                      <a:pt x="166" y="127"/>
                    </a:cubicBezTo>
                    <a:cubicBezTo>
                      <a:pt x="166" y="131"/>
                      <a:pt x="162" y="134"/>
                      <a:pt x="159" y="135"/>
                    </a:cubicBezTo>
                    <a:cubicBezTo>
                      <a:pt x="159" y="135"/>
                      <a:pt x="159" y="135"/>
                      <a:pt x="159" y="135"/>
                    </a:cubicBezTo>
                    <a:cubicBezTo>
                      <a:pt x="158" y="135"/>
                      <a:pt x="156" y="136"/>
                      <a:pt x="155" y="139"/>
                    </a:cubicBezTo>
                    <a:cubicBezTo>
                      <a:pt x="154" y="141"/>
                      <a:pt x="157" y="143"/>
                      <a:pt x="158" y="143"/>
                    </a:cubicBezTo>
                    <a:cubicBezTo>
                      <a:pt x="159" y="144"/>
                      <a:pt x="161" y="145"/>
                      <a:pt x="161" y="149"/>
                    </a:cubicBezTo>
                    <a:cubicBezTo>
                      <a:pt x="161" y="150"/>
                      <a:pt x="160" y="151"/>
                      <a:pt x="160" y="153"/>
                    </a:cubicBezTo>
                    <a:cubicBezTo>
                      <a:pt x="159" y="154"/>
                      <a:pt x="157" y="155"/>
                      <a:pt x="156" y="156"/>
                    </a:cubicBezTo>
                    <a:cubicBezTo>
                      <a:pt x="154" y="157"/>
                      <a:pt x="150" y="159"/>
                      <a:pt x="148" y="159"/>
                    </a:cubicBezTo>
                    <a:cubicBezTo>
                      <a:pt x="148" y="160"/>
                      <a:pt x="148" y="160"/>
                      <a:pt x="148" y="160"/>
                    </a:cubicBezTo>
                    <a:cubicBezTo>
                      <a:pt x="135" y="162"/>
                      <a:pt x="118" y="166"/>
                      <a:pt x="94" y="165"/>
                    </a:cubicBezTo>
                    <a:cubicBezTo>
                      <a:pt x="81" y="165"/>
                      <a:pt x="74" y="161"/>
                      <a:pt x="70" y="159"/>
                    </a:cubicBezTo>
                    <a:cubicBezTo>
                      <a:pt x="68" y="158"/>
                      <a:pt x="67" y="158"/>
                      <a:pt x="65" y="159"/>
                    </a:cubicBezTo>
                    <a:cubicBezTo>
                      <a:pt x="64" y="159"/>
                      <a:pt x="63" y="161"/>
                      <a:pt x="64" y="162"/>
                    </a:cubicBezTo>
                    <a:cubicBezTo>
                      <a:pt x="64" y="164"/>
                      <a:pt x="66" y="164"/>
                      <a:pt x="68" y="164"/>
                    </a:cubicBezTo>
                    <a:cubicBezTo>
                      <a:pt x="67" y="164"/>
                      <a:pt x="66" y="164"/>
                      <a:pt x="66" y="164"/>
                    </a:cubicBezTo>
                    <a:cubicBezTo>
                      <a:pt x="66" y="164"/>
                      <a:pt x="67" y="164"/>
                      <a:pt x="67" y="165"/>
                    </a:cubicBezTo>
                    <a:cubicBezTo>
                      <a:pt x="71" y="167"/>
                      <a:pt x="79" y="171"/>
                      <a:pt x="94" y="171"/>
                    </a:cubicBezTo>
                    <a:cubicBezTo>
                      <a:pt x="95" y="171"/>
                      <a:pt x="96" y="171"/>
                      <a:pt x="97" y="171"/>
                    </a:cubicBezTo>
                    <a:cubicBezTo>
                      <a:pt x="120" y="171"/>
                      <a:pt x="136" y="168"/>
                      <a:pt x="149" y="165"/>
                    </a:cubicBezTo>
                    <a:cubicBezTo>
                      <a:pt x="149" y="165"/>
                      <a:pt x="149" y="165"/>
                      <a:pt x="149" y="165"/>
                    </a:cubicBezTo>
                    <a:cubicBezTo>
                      <a:pt x="152" y="165"/>
                      <a:pt x="157" y="163"/>
                      <a:pt x="160" y="161"/>
                    </a:cubicBezTo>
                    <a:cubicBezTo>
                      <a:pt x="161" y="159"/>
                      <a:pt x="164" y="158"/>
                      <a:pt x="165" y="156"/>
                    </a:cubicBezTo>
                    <a:cubicBezTo>
                      <a:pt x="166" y="154"/>
                      <a:pt x="167" y="151"/>
                      <a:pt x="167" y="149"/>
                    </a:cubicBezTo>
                    <a:cubicBezTo>
                      <a:pt x="167" y="144"/>
                      <a:pt x="165" y="141"/>
                      <a:pt x="163" y="140"/>
                    </a:cubicBezTo>
                    <a:cubicBezTo>
                      <a:pt x="171" y="136"/>
                      <a:pt x="172" y="130"/>
                      <a:pt x="172" y="127"/>
                    </a:cubicBezTo>
                    <a:cubicBezTo>
                      <a:pt x="172" y="124"/>
                      <a:pt x="170" y="121"/>
                      <a:pt x="168" y="119"/>
                    </a:cubicBezTo>
                    <a:cubicBezTo>
                      <a:pt x="176" y="116"/>
                      <a:pt x="178" y="110"/>
                      <a:pt x="179" y="107"/>
                    </a:cubicBezTo>
                    <a:cubicBezTo>
                      <a:pt x="179" y="100"/>
                      <a:pt x="175" y="93"/>
                      <a:pt x="171" y="9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4" name="Freeform 88"/>
              <p:cNvSpPr>
                <a:spLocks noEditPoints="1"/>
              </p:cNvSpPr>
              <p:nvPr/>
            </p:nvSpPr>
            <p:spPr bwMode="auto">
              <a:xfrm>
                <a:off x="5074" y="3052"/>
                <a:ext cx="404" cy="350"/>
              </a:xfrm>
              <a:custGeom>
                <a:avLst/>
                <a:gdLst>
                  <a:gd name="T0" fmla="*/ 127 w 171"/>
                  <a:gd name="T1" fmla="*/ 0 h 148"/>
                  <a:gd name="T2" fmla="*/ 86 w 171"/>
                  <a:gd name="T3" fmla="*/ 27 h 148"/>
                  <a:gd name="T4" fmla="*/ 45 w 171"/>
                  <a:gd name="T5" fmla="*/ 0 h 148"/>
                  <a:gd name="T6" fmla="*/ 1 w 171"/>
                  <a:gd name="T7" fmla="*/ 53 h 148"/>
                  <a:gd name="T8" fmla="*/ 41 w 171"/>
                  <a:gd name="T9" fmla="*/ 106 h 148"/>
                  <a:gd name="T10" fmla="*/ 50 w 171"/>
                  <a:gd name="T11" fmla="*/ 112 h 148"/>
                  <a:gd name="T12" fmla="*/ 83 w 171"/>
                  <a:gd name="T13" fmla="*/ 146 h 148"/>
                  <a:gd name="T14" fmla="*/ 86 w 171"/>
                  <a:gd name="T15" fmla="*/ 148 h 148"/>
                  <a:gd name="T16" fmla="*/ 86 w 171"/>
                  <a:gd name="T17" fmla="*/ 148 h 148"/>
                  <a:gd name="T18" fmla="*/ 89 w 171"/>
                  <a:gd name="T19" fmla="*/ 146 h 148"/>
                  <a:gd name="T20" fmla="*/ 121 w 171"/>
                  <a:gd name="T21" fmla="*/ 111 h 148"/>
                  <a:gd name="T22" fmla="*/ 132 w 171"/>
                  <a:gd name="T23" fmla="*/ 104 h 148"/>
                  <a:gd name="T24" fmla="*/ 170 w 171"/>
                  <a:gd name="T25" fmla="*/ 53 h 148"/>
                  <a:gd name="T26" fmla="*/ 127 w 171"/>
                  <a:gd name="T27" fmla="*/ 0 h 148"/>
                  <a:gd name="T28" fmla="*/ 129 w 171"/>
                  <a:gd name="T29" fmla="*/ 99 h 148"/>
                  <a:gd name="T30" fmla="*/ 118 w 171"/>
                  <a:gd name="T31" fmla="*/ 106 h 148"/>
                  <a:gd name="T32" fmla="*/ 86 w 171"/>
                  <a:gd name="T33" fmla="*/ 138 h 148"/>
                  <a:gd name="T34" fmla="*/ 53 w 171"/>
                  <a:gd name="T35" fmla="*/ 107 h 148"/>
                  <a:gd name="T36" fmla="*/ 44 w 171"/>
                  <a:gd name="T37" fmla="*/ 101 h 148"/>
                  <a:gd name="T38" fmla="*/ 7 w 171"/>
                  <a:gd name="T39" fmla="*/ 53 h 148"/>
                  <a:gd name="T40" fmla="*/ 45 w 171"/>
                  <a:gd name="T41" fmla="*/ 6 h 148"/>
                  <a:gd name="T42" fmla="*/ 83 w 171"/>
                  <a:gd name="T43" fmla="*/ 35 h 148"/>
                  <a:gd name="T44" fmla="*/ 85 w 171"/>
                  <a:gd name="T45" fmla="*/ 37 h 148"/>
                  <a:gd name="T46" fmla="*/ 88 w 171"/>
                  <a:gd name="T47" fmla="*/ 35 h 148"/>
                  <a:gd name="T48" fmla="*/ 127 w 171"/>
                  <a:gd name="T49" fmla="*/ 6 h 148"/>
                  <a:gd name="T50" fmla="*/ 164 w 171"/>
                  <a:gd name="T51" fmla="*/ 53 h 148"/>
                  <a:gd name="T52" fmla="*/ 129 w 171"/>
                  <a:gd name="T53" fmla="*/ 9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1" h="148">
                    <a:moveTo>
                      <a:pt x="127" y="0"/>
                    </a:moveTo>
                    <a:cubicBezTo>
                      <a:pt x="110" y="0"/>
                      <a:pt x="95" y="10"/>
                      <a:pt x="86" y="27"/>
                    </a:cubicBezTo>
                    <a:cubicBezTo>
                      <a:pt x="76" y="10"/>
                      <a:pt x="61" y="0"/>
                      <a:pt x="45" y="0"/>
                    </a:cubicBezTo>
                    <a:cubicBezTo>
                      <a:pt x="23" y="0"/>
                      <a:pt x="1" y="18"/>
                      <a:pt x="1" y="53"/>
                    </a:cubicBezTo>
                    <a:cubicBezTo>
                      <a:pt x="0" y="82"/>
                      <a:pt x="23" y="95"/>
                      <a:pt x="41" y="106"/>
                    </a:cubicBezTo>
                    <a:cubicBezTo>
                      <a:pt x="44" y="108"/>
                      <a:pt x="47" y="110"/>
                      <a:pt x="50" y="112"/>
                    </a:cubicBezTo>
                    <a:cubicBezTo>
                      <a:pt x="69" y="124"/>
                      <a:pt x="81" y="140"/>
                      <a:pt x="83" y="146"/>
                    </a:cubicBezTo>
                    <a:cubicBezTo>
                      <a:pt x="83" y="147"/>
                      <a:pt x="84" y="148"/>
                      <a:pt x="86" y="148"/>
                    </a:cubicBezTo>
                    <a:cubicBezTo>
                      <a:pt x="86" y="148"/>
                      <a:pt x="86" y="148"/>
                      <a:pt x="86" y="148"/>
                    </a:cubicBezTo>
                    <a:cubicBezTo>
                      <a:pt x="87" y="148"/>
                      <a:pt x="88" y="147"/>
                      <a:pt x="89" y="146"/>
                    </a:cubicBezTo>
                    <a:cubicBezTo>
                      <a:pt x="90" y="140"/>
                      <a:pt x="104" y="124"/>
                      <a:pt x="121" y="111"/>
                    </a:cubicBezTo>
                    <a:cubicBezTo>
                      <a:pt x="125" y="109"/>
                      <a:pt x="128" y="107"/>
                      <a:pt x="132" y="104"/>
                    </a:cubicBezTo>
                    <a:cubicBezTo>
                      <a:pt x="150" y="93"/>
                      <a:pt x="171" y="80"/>
                      <a:pt x="170" y="53"/>
                    </a:cubicBezTo>
                    <a:cubicBezTo>
                      <a:pt x="170" y="17"/>
                      <a:pt x="148" y="0"/>
                      <a:pt x="127" y="0"/>
                    </a:cubicBezTo>
                    <a:close/>
                    <a:moveTo>
                      <a:pt x="129" y="99"/>
                    </a:moveTo>
                    <a:cubicBezTo>
                      <a:pt x="125" y="101"/>
                      <a:pt x="121" y="104"/>
                      <a:pt x="118" y="106"/>
                    </a:cubicBezTo>
                    <a:cubicBezTo>
                      <a:pt x="105" y="116"/>
                      <a:pt x="91" y="129"/>
                      <a:pt x="86" y="138"/>
                    </a:cubicBezTo>
                    <a:cubicBezTo>
                      <a:pt x="80" y="130"/>
                      <a:pt x="69" y="117"/>
                      <a:pt x="53" y="107"/>
                    </a:cubicBezTo>
                    <a:cubicBezTo>
                      <a:pt x="50" y="105"/>
                      <a:pt x="47" y="103"/>
                      <a:pt x="44" y="101"/>
                    </a:cubicBezTo>
                    <a:cubicBezTo>
                      <a:pt x="26" y="90"/>
                      <a:pt x="6" y="78"/>
                      <a:pt x="7" y="53"/>
                    </a:cubicBezTo>
                    <a:cubicBezTo>
                      <a:pt x="7" y="20"/>
                      <a:pt x="26" y="6"/>
                      <a:pt x="45" y="6"/>
                    </a:cubicBezTo>
                    <a:cubicBezTo>
                      <a:pt x="61" y="6"/>
                      <a:pt x="75" y="17"/>
                      <a:pt x="83" y="35"/>
                    </a:cubicBezTo>
                    <a:cubicBezTo>
                      <a:pt x="83" y="36"/>
                      <a:pt x="84" y="37"/>
                      <a:pt x="85" y="37"/>
                    </a:cubicBezTo>
                    <a:cubicBezTo>
                      <a:pt x="87" y="37"/>
                      <a:pt x="88" y="36"/>
                      <a:pt x="88" y="35"/>
                    </a:cubicBezTo>
                    <a:cubicBezTo>
                      <a:pt x="96" y="17"/>
                      <a:pt x="110" y="6"/>
                      <a:pt x="127" y="6"/>
                    </a:cubicBezTo>
                    <a:cubicBezTo>
                      <a:pt x="145" y="6"/>
                      <a:pt x="164" y="21"/>
                      <a:pt x="164" y="53"/>
                    </a:cubicBezTo>
                    <a:cubicBezTo>
                      <a:pt x="165" y="77"/>
                      <a:pt x="147" y="88"/>
                      <a:pt x="129" y="9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5" name="Freeform 89"/>
              <p:cNvSpPr>
                <a:spLocks noEditPoints="1"/>
              </p:cNvSpPr>
              <p:nvPr/>
            </p:nvSpPr>
            <p:spPr bwMode="auto">
              <a:xfrm>
                <a:off x="4370" y="3040"/>
                <a:ext cx="385" cy="376"/>
              </a:xfrm>
              <a:custGeom>
                <a:avLst/>
                <a:gdLst>
                  <a:gd name="T0" fmla="*/ 160 w 163"/>
                  <a:gd name="T1" fmla="*/ 70 h 159"/>
                  <a:gd name="T2" fmla="*/ 162 w 163"/>
                  <a:gd name="T3" fmla="*/ 62 h 159"/>
                  <a:gd name="T4" fmla="*/ 156 w 163"/>
                  <a:gd name="T5" fmla="*/ 58 h 159"/>
                  <a:gd name="T6" fmla="*/ 117 w 163"/>
                  <a:gd name="T7" fmla="*/ 50 h 159"/>
                  <a:gd name="T8" fmla="*/ 107 w 163"/>
                  <a:gd name="T9" fmla="*/ 43 h 159"/>
                  <a:gd name="T10" fmla="*/ 84 w 163"/>
                  <a:gd name="T11" fmla="*/ 1 h 159"/>
                  <a:gd name="T12" fmla="*/ 81 w 163"/>
                  <a:gd name="T13" fmla="*/ 0 h 159"/>
                  <a:gd name="T14" fmla="*/ 79 w 163"/>
                  <a:gd name="T15" fmla="*/ 1 h 159"/>
                  <a:gd name="T16" fmla="*/ 56 w 163"/>
                  <a:gd name="T17" fmla="*/ 43 h 159"/>
                  <a:gd name="T18" fmla="*/ 46 w 163"/>
                  <a:gd name="T19" fmla="*/ 50 h 159"/>
                  <a:gd name="T20" fmla="*/ 7 w 163"/>
                  <a:gd name="T21" fmla="*/ 58 h 159"/>
                  <a:gd name="T22" fmla="*/ 1 w 163"/>
                  <a:gd name="T23" fmla="*/ 62 h 159"/>
                  <a:gd name="T24" fmla="*/ 3 w 163"/>
                  <a:gd name="T25" fmla="*/ 70 h 159"/>
                  <a:gd name="T26" fmla="*/ 30 w 163"/>
                  <a:gd name="T27" fmla="*/ 99 h 159"/>
                  <a:gd name="T28" fmla="*/ 34 w 163"/>
                  <a:gd name="T29" fmla="*/ 110 h 159"/>
                  <a:gd name="T30" fmla="*/ 29 w 163"/>
                  <a:gd name="T31" fmla="*/ 149 h 159"/>
                  <a:gd name="T32" fmla="*/ 30 w 163"/>
                  <a:gd name="T33" fmla="*/ 156 h 159"/>
                  <a:gd name="T34" fmla="*/ 39 w 163"/>
                  <a:gd name="T35" fmla="*/ 157 h 159"/>
                  <a:gd name="T36" fmla="*/ 75 w 163"/>
                  <a:gd name="T37" fmla="*/ 140 h 159"/>
                  <a:gd name="T38" fmla="*/ 88 w 163"/>
                  <a:gd name="T39" fmla="*/ 140 h 159"/>
                  <a:gd name="T40" fmla="*/ 123 w 163"/>
                  <a:gd name="T41" fmla="*/ 157 h 159"/>
                  <a:gd name="T42" fmla="*/ 127 w 163"/>
                  <a:gd name="T43" fmla="*/ 158 h 159"/>
                  <a:gd name="T44" fmla="*/ 132 w 163"/>
                  <a:gd name="T45" fmla="*/ 156 h 159"/>
                  <a:gd name="T46" fmla="*/ 134 w 163"/>
                  <a:gd name="T47" fmla="*/ 149 h 159"/>
                  <a:gd name="T48" fmla="*/ 129 w 163"/>
                  <a:gd name="T49" fmla="*/ 110 h 159"/>
                  <a:gd name="T50" fmla="*/ 133 w 163"/>
                  <a:gd name="T51" fmla="*/ 99 h 159"/>
                  <a:gd name="T52" fmla="*/ 160 w 163"/>
                  <a:gd name="T53" fmla="*/ 70 h 159"/>
                  <a:gd name="T54" fmla="*/ 128 w 163"/>
                  <a:gd name="T55" fmla="*/ 95 h 159"/>
                  <a:gd name="T56" fmla="*/ 123 w 163"/>
                  <a:gd name="T57" fmla="*/ 111 h 159"/>
                  <a:gd name="T58" fmla="*/ 128 w 163"/>
                  <a:gd name="T59" fmla="*/ 150 h 159"/>
                  <a:gd name="T60" fmla="*/ 128 w 163"/>
                  <a:gd name="T61" fmla="*/ 152 h 159"/>
                  <a:gd name="T62" fmla="*/ 126 w 163"/>
                  <a:gd name="T63" fmla="*/ 151 h 159"/>
                  <a:gd name="T64" fmla="*/ 90 w 163"/>
                  <a:gd name="T65" fmla="*/ 135 h 159"/>
                  <a:gd name="T66" fmla="*/ 81 w 163"/>
                  <a:gd name="T67" fmla="*/ 133 h 159"/>
                  <a:gd name="T68" fmla="*/ 73 w 163"/>
                  <a:gd name="T69" fmla="*/ 135 h 159"/>
                  <a:gd name="T70" fmla="*/ 37 w 163"/>
                  <a:gd name="T71" fmla="*/ 151 h 159"/>
                  <a:gd name="T72" fmla="*/ 35 w 163"/>
                  <a:gd name="T73" fmla="*/ 152 h 159"/>
                  <a:gd name="T74" fmla="*/ 35 w 163"/>
                  <a:gd name="T75" fmla="*/ 150 h 159"/>
                  <a:gd name="T76" fmla="*/ 40 w 163"/>
                  <a:gd name="T77" fmla="*/ 111 h 159"/>
                  <a:gd name="T78" fmla="*/ 34 w 163"/>
                  <a:gd name="T79" fmla="*/ 95 h 159"/>
                  <a:gd name="T80" fmla="*/ 7 w 163"/>
                  <a:gd name="T81" fmla="*/ 66 h 159"/>
                  <a:gd name="T82" fmla="*/ 6 w 163"/>
                  <a:gd name="T83" fmla="*/ 64 h 159"/>
                  <a:gd name="T84" fmla="*/ 8 w 163"/>
                  <a:gd name="T85" fmla="*/ 63 h 159"/>
                  <a:gd name="T86" fmla="*/ 47 w 163"/>
                  <a:gd name="T87" fmla="*/ 56 h 159"/>
                  <a:gd name="T88" fmla="*/ 61 w 163"/>
                  <a:gd name="T89" fmla="*/ 46 h 159"/>
                  <a:gd name="T90" fmla="*/ 81 w 163"/>
                  <a:gd name="T91" fmla="*/ 9 h 159"/>
                  <a:gd name="T92" fmla="*/ 102 w 163"/>
                  <a:gd name="T93" fmla="*/ 46 h 159"/>
                  <a:gd name="T94" fmla="*/ 116 w 163"/>
                  <a:gd name="T95" fmla="*/ 56 h 159"/>
                  <a:gd name="T96" fmla="*/ 155 w 163"/>
                  <a:gd name="T97" fmla="*/ 63 h 159"/>
                  <a:gd name="T98" fmla="*/ 156 w 163"/>
                  <a:gd name="T99" fmla="*/ 64 h 159"/>
                  <a:gd name="T100" fmla="*/ 155 w 163"/>
                  <a:gd name="T101" fmla="*/ 66 h 159"/>
                  <a:gd name="T102" fmla="*/ 128 w 163"/>
                  <a:gd name="T103" fmla="*/ 9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3" h="159">
                    <a:moveTo>
                      <a:pt x="160" y="70"/>
                    </a:moveTo>
                    <a:cubicBezTo>
                      <a:pt x="162" y="68"/>
                      <a:pt x="163" y="65"/>
                      <a:pt x="162" y="62"/>
                    </a:cubicBezTo>
                    <a:cubicBezTo>
                      <a:pt x="161" y="60"/>
                      <a:pt x="159" y="58"/>
                      <a:pt x="156" y="58"/>
                    </a:cubicBezTo>
                    <a:cubicBezTo>
                      <a:pt x="117" y="50"/>
                      <a:pt x="117" y="50"/>
                      <a:pt x="117" y="50"/>
                    </a:cubicBezTo>
                    <a:cubicBezTo>
                      <a:pt x="113" y="49"/>
                      <a:pt x="109" y="46"/>
                      <a:pt x="107" y="43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3" y="0"/>
                      <a:pt x="82" y="0"/>
                      <a:pt x="81" y="0"/>
                    </a:cubicBezTo>
                    <a:cubicBezTo>
                      <a:pt x="80" y="0"/>
                      <a:pt x="79" y="0"/>
                      <a:pt x="79" y="1"/>
                    </a:cubicBezTo>
                    <a:cubicBezTo>
                      <a:pt x="56" y="43"/>
                      <a:pt x="56" y="43"/>
                      <a:pt x="56" y="43"/>
                    </a:cubicBezTo>
                    <a:cubicBezTo>
                      <a:pt x="54" y="46"/>
                      <a:pt x="49" y="49"/>
                      <a:pt x="46" y="50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4" y="58"/>
                      <a:pt x="1" y="60"/>
                      <a:pt x="1" y="62"/>
                    </a:cubicBezTo>
                    <a:cubicBezTo>
                      <a:pt x="0" y="65"/>
                      <a:pt x="1" y="68"/>
                      <a:pt x="3" y="7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2" y="101"/>
                      <a:pt x="34" y="107"/>
                      <a:pt x="34" y="110"/>
                    </a:cubicBezTo>
                    <a:cubicBezTo>
                      <a:pt x="29" y="149"/>
                      <a:pt x="29" y="149"/>
                      <a:pt x="29" y="149"/>
                    </a:cubicBezTo>
                    <a:cubicBezTo>
                      <a:pt x="28" y="153"/>
                      <a:pt x="29" y="155"/>
                      <a:pt x="30" y="156"/>
                    </a:cubicBezTo>
                    <a:cubicBezTo>
                      <a:pt x="32" y="158"/>
                      <a:pt x="36" y="159"/>
                      <a:pt x="39" y="157"/>
                    </a:cubicBezTo>
                    <a:cubicBezTo>
                      <a:pt x="75" y="140"/>
                      <a:pt x="75" y="140"/>
                      <a:pt x="75" y="140"/>
                    </a:cubicBezTo>
                    <a:cubicBezTo>
                      <a:pt x="78" y="139"/>
                      <a:pt x="84" y="139"/>
                      <a:pt x="88" y="140"/>
                    </a:cubicBezTo>
                    <a:cubicBezTo>
                      <a:pt x="123" y="157"/>
                      <a:pt x="123" y="157"/>
                      <a:pt x="123" y="157"/>
                    </a:cubicBezTo>
                    <a:cubicBezTo>
                      <a:pt x="125" y="158"/>
                      <a:pt x="126" y="158"/>
                      <a:pt x="127" y="158"/>
                    </a:cubicBezTo>
                    <a:cubicBezTo>
                      <a:pt x="129" y="158"/>
                      <a:pt x="131" y="157"/>
                      <a:pt x="132" y="156"/>
                    </a:cubicBezTo>
                    <a:cubicBezTo>
                      <a:pt x="133" y="155"/>
                      <a:pt x="134" y="153"/>
                      <a:pt x="134" y="149"/>
                    </a:cubicBezTo>
                    <a:cubicBezTo>
                      <a:pt x="129" y="110"/>
                      <a:pt x="129" y="110"/>
                      <a:pt x="129" y="110"/>
                    </a:cubicBezTo>
                    <a:cubicBezTo>
                      <a:pt x="129" y="107"/>
                      <a:pt x="130" y="101"/>
                      <a:pt x="133" y="99"/>
                    </a:cubicBezTo>
                    <a:lnTo>
                      <a:pt x="160" y="70"/>
                    </a:lnTo>
                    <a:close/>
                    <a:moveTo>
                      <a:pt x="128" y="95"/>
                    </a:moveTo>
                    <a:cubicBezTo>
                      <a:pt x="125" y="98"/>
                      <a:pt x="122" y="106"/>
                      <a:pt x="123" y="111"/>
                    </a:cubicBezTo>
                    <a:cubicBezTo>
                      <a:pt x="128" y="150"/>
                      <a:pt x="128" y="150"/>
                      <a:pt x="128" y="150"/>
                    </a:cubicBezTo>
                    <a:cubicBezTo>
                      <a:pt x="128" y="151"/>
                      <a:pt x="128" y="152"/>
                      <a:pt x="128" y="152"/>
                    </a:cubicBezTo>
                    <a:cubicBezTo>
                      <a:pt x="127" y="152"/>
                      <a:pt x="127" y="152"/>
                      <a:pt x="126" y="151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8" y="134"/>
                      <a:pt x="85" y="133"/>
                      <a:pt x="81" y="133"/>
                    </a:cubicBezTo>
                    <a:cubicBezTo>
                      <a:pt x="78" y="133"/>
                      <a:pt x="75" y="134"/>
                      <a:pt x="73" y="135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6" y="152"/>
                      <a:pt x="35" y="152"/>
                      <a:pt x="35" y="152"/>
                    </a:cubicBezTo>
                    <a:cubicBezTo>
                      <a:pt x="35" y="152"/>
                      <a:pt x="35" y="151"/>
                      <a:pt x="35" y="150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0" y="106"/>
                      <a:pt x="38" y="98"/>
                      <a:pt x="34" y="95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6" y="65"/>
                      <a:pt x="6" y="64"/>
                      <a:pt x="6" y="64"/>
                    </a:cubicBezTo>
                    <a:cubicBezTo>
                      <a:pt x="6" y="64"/>
                      <a:pt x="7" y="64"/>
                      <a:pt x="8" y="63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52" y="55"/>
                      <a:pt x="58" y="51"/>
                      <a:pt x="61" y="46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102" y="46"/>
                      <a:pt x="102" y="46"/>
                      <a:pt x="102" y="46"/>
                    </a:cubicBezTo>
                    <a:cubicBezTo>
                      <a:pt x="104" y="51"/>
                      <a:pt x="111" y="55"/>
                      <a:pt x="116" y="56"/>
                    </a:cubicBezTo>
                    <a:cubicBezTo>
                      <a:pt x="155" y="63"/>
                      <a:pt x="155" y="63"/>
                      <a:pt x="155" y="63"/>
                    </a:cubicBezTo>
                    <a:cubicBezTo>
                      <a:pt x="156" y="64"/>
                      <a:pt x="156" y="64"/>
                      <a:pt x="156" y="64"/>
                    </a:cubicBezTo>
                    <a:cubicBezTo>
                      <a:pt x="156" y="64"/>
                      <a:pt x="156" y="65"/>
                      <a:pt x="155" y="66"/>
                    </a:cubicBezTo>
                    <a:lnTo>
                      <a:pt x="128" y="95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6" name="Freeform 90"/>
              <p:cNvSpPr>
                <a:spLocks noEditPoints="1"/>
              </p:cNvSpPr>
              <p:nvPr/>
            </p:nvSpPr>
            <p:spPr bwMode="auto">
              <a:xfrm>
                <a:off x="3649" y="3040"/>
                <a:ext cx="397" cy="374"/>
              </a:xfrm>
              <a:custGeom>
                <a:avLst/>
                <a:gdLst>
                  <a:gd name="T0" fmla="*/ 156 w 168"/>
                  <a:gd name="T1" fmla="*/ 121 h 158"/>
                  <a:gd name="T2" fmla="*/ 124 w 168"/>
                  <a:gd name="T3" fmla="*/ 111 h 158"/>
                  <a:gd name="T4" fmla="*/ 101 w 168"/>
                  <a:gd name="T5" fmla="*/ 128 h 158"/>
                  <a:gd name="T6" fmla="*/ 91 w 168"/>
                  <a:gd name="T7" fmla="*/ 104 h 158"/>
                  <a:gd name="T8" fmla="*/ 43 w 168"/>
                  <a:gd name="T9" fmla="*/ 90 h 158"/>
                  <a:gd name="T10" fmla="*/ 0 w 168"/>
                  <a:gd name="T11" fmla="*/ 153 h 158"/>
                  <a:gd name="T12" fmla="*/ 6 w 168"/>
                  <a:gd name="T13" fmla="*/ 154 h 158"/>
                  <a:gd name="T14" fmla="*/ 43 w 168"/>
                  <a:gd name="T15" fmla="*/ 96 h 158"/>
                  <a:gd name="T16" fmla="*/ 86 w 168"/>
                  <a:gd name="T17" fmla="*/ 107 h 158"/>
                  <a:gd name="T18" fmla="*/ 102 w 168"/>
                  <a:gd name="T19" fmla="*/ 154 h 158"/>
                  <a:gd name="T20" fmla="*/ 105 w 168"/>
                  <a:gd name="T21" fmla="*/ 156 h 158"/>
                  <a:gd name="T22" fmla="*/ 102 w 168"/>
                  <a:gd name="T23" fmla="*/ 132 h 158"/>
                  <a:gd name="T24" fmla="*/ 107 w 168"/>
                  <a:gd name="T25" fmla="*/ 130 h 158"/>
                  <a:gd name="T26" fmla="*/ 124 w 168"/>
                  <a:gd name="T27" fmla="*/ 117 h 158"/>
                  <a:gd name="T28" fmla="*/ 151 w 168"/>
                  <a:gd name="T29" fmla="*/ 124 h 158"/>
                  <a:gd name="T30" fmla="*/ 162 w 168"/>
                  <a:gd name="T31" fmla="*/ 156 h 158"/>
                  <a:gd name="T32" fmla="*/ 166 w 168"/>
                  <a:gd name="T33" fmla="*/ 158 h 158"/>
                  <a:gd name="T34" fmla="*/ 129 w 168"/>
                  <a:gd name="T35" fmla="*/ 57 h 158"/>
                  <a:gd name="T36" fmla="*/ 129 w 168"/>
                  <a:gd name="T37" fmla="*/ 110 h 158"/>
                  <a:gd name="T38" fmla="*/ 129 w 168"/>
                  <a:gd name="T39" fmla="*/ 57 h 158"/>
                  <a:gd name="T40" fmla="*/ 109 w 168"/>
                  <a:gd name="T41" fmla="*/ 84 h 158"/>
                  <a:gd name="T42" fmla="*/ 150 w 168"/>
                  <a:gd name="T43" fmla="*/ 84 h 158"/>
                  <a:gd name="T44" fmla="*/ 128 w 168"/>
                  <a:gd name="T45" fmla="*/ 34 h 158"/>
                  <a:gd name="T46" fmla="*/ 128 w 168"/>
                  <a:gd name="T47" fmla="*/ 10 h 158"/>
                  <a:gd name="T48" fmla="*/ 128 w 168"/>
                  <a:gd name="T49" fmla="*/ 34 h 158"/>
                  <a:gd name="T50" fmla="*/ 134 w 168"/>
                  <a:gd name="T51" fmla="*/ 22 h 158"/>
                  <a:gd name="T52" fmla="*/ 122 w 168"/>
                  <a:gd name="T53" fmla="*/ 22 h 158"/>
                  <a:gd name="T54" fmla="*/ 52 w 168"/>
                  <a:gd name="T55" fmla="*/ 85 h 158"/>
                  <a:gd name="T56" fmla="*/ 52 w 168"/>
                  <a:gd name="T57" fmla="*/ 10 h 158"/>
                  <a:gd name="T58" fmla="*/ 52 w 168"/>
                  <a:gd name="T59" fmla="*/ 85 h 158"/>
                  <a:gd name="T60" fmla="*/ 84 w 168"/>
                  <a:gd name="T61" fmla="*/ 47 h 158"/>
                  <a:gd name="T62" fmla="*/ 20 w 168"/>
                  <a:gd name="T63" fmla="*/ 47 h 158"/>
                  <a:gd name="T64" fmla="*/ 98 w 168"/>
                  <a:gd name="T65" fmla="*/ 25 h 158"/>
                  <a:gd name="T66" fmla="*/ 158 w 168"/>
                  <a:gd name="T67" fmla="*/ 25 h 158"/>
                  <a:gd name="T68" fmla="*/ 159 w 168"/>
                  <a:gd name="T69" fmla="*/ 21 h 158"/>
                  <a:gd name="T70" fmla="*/ 97 w 168"/>
                  <a:gd name="T71" fmla="*/ 20 h 158"/>
                  <a:gd name="T72" fmla="*/ 98 w 168"/>
                  <a:gd name="T73" fmla="*/ 25 h 158"/>
                  <a:gd name="T74" fmla="*/ 153 w 168"/>
                  <a:gd name="T75" fmla="*/ 22 h 158"/>
                  <a:gd name="T76" fmla="*/ 103 w 168"/>
                  <a:gd name="T77" fmla="*/ 2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8" h="158">
                    <a:moveTo>
                      <a:pt x="168" y="154"/>
                    </a:moveTo>
                    <a:cubicBezTo>
                      <a:pt x="167" y="149"/>
                      <a:pt x="161" y="127"/>
                      <a:pt x="156" y="121"/>
                    </a:cubicBezTo>
                    <a:cubicBezTo>
                      <a:pt x="149" y="110"/>
                      <a:pt x="135" y="111"/>
                      <a:pt x="135" y="111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3" y="111"/>
                      <a:pt x="112" y="111"/>
                      <a:pt x="105" y="121"/>
                    </a:cubicBezTo>
                    <a:cubicBezTo>
                      <a:pt x="104" y="122"/>
                      <a:pt x="102" y="125"/>
                      <a:pt x="101" y="128"/>
                    </a:cubicBezTo>
                    <a:cubicBezTo>
                      <a:pt x="101" y="128"/>
                      <a:pt x="101" y="129"/>
                      <a:pt x="101" y="129"/>
                    </a:cubicBezTo>
                    <a:cubicBezTo>
                      <a:pt x="98" y="118"/>
                      <a:pt x="94" y="108"/>
                      <a:pt x="91" y="104"/>
                    </a:cubicBezTo>
                    <a:cubicBezTo>
                      <a:pt x="81" y="88"/>
                      <a:pt x="60" y="90"/>
                      <a:pt x="60" y="9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3" y="90"/>
                      <a:pt x="26" y="89"/>
                      <a:pt x="16" y="103"/>
                    </a:cubicBezTo>
                    <a:cubicBezTo>
                      <a:pt x="11" y="111"/>
                      <a:pt x="3" y="140"/>
                      <a:pt x="0" y="153"/>
                    </a:cubicBezTo>
                    <a:cubicBezTo>
                      <a:pt x="0" y="154"/>
                      <a:pt x="1" y="156"/>
                      <a:pt x="3" y="156"/>
                    </a:cubicBezTo>
                    <a:cubicBezTo>
                      <a:pt x="4" y="156"/>
                      <a:pt x="6" y="155"/>
                      <a:pt x="6" y="154"/>
                    </a:cubicBezTo>
                    <a:cubicBezTo>
                      <a:pt x="9" y="141"/>
                      <a:pt x="17" y="113"/>
                      <a:pt x="21" y="107"/>
                    </a:cubicBezTo>
                    <a:cubicBezTo>
                      <a:pt x="29" y="95"/>
                      <a:pt x="43" y="96"/>
                      <a:pt x="43" y="96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6"/>
                      <a:pt x="78" y="94"/>
                      <a:pt x="86" y="107"/>
                    </a:cubicBezTo>
                    <a:cubicBezTo>
                      <a:pt x="86" y="107"/>
                      <a:pt x="86" y="107"/>
                      <a:pt x="86" y="107"/>
                    </a:cubicBezTo>
                    <a:cubicBezTo>
                      <a:pt x="91" y="113"/>
                      <a:pt x="99" y="141"/>
                      <a:pt x="102" y="154"/>
                    </a:cubicBezTo>
                    <a:cubicBezTo>
                      <a:pt x="102" y="155"/>
                      <a:pt x="103" y="156"/>
                      <a:pt x="105" y="156"/>
                    </a:cubicBezTo>
                    <a:cubicBezTo>
                      <a:pt x="105" y="156"/>
                      <a:pt x="105" y="156"/>
                      <a:pt x="105" y="156"/>
                    </a:cubicBezTo>
                    <a:cubicBezTo>
                      <a:pt x="107" y="156"/>
                      <a:pt x="108" y="154"/>
                      <a:pt x="108" y="153"/>
                    </a:cubicBezTo>
                    <a:cubicBezTo>
                      <a:pt x="107" y="148"/>
                      <a:pt x="105" y="140"/>
                      <a:pt x="102" y="132"/>
                    </a:cubicBezTo>
                    <a:cubicBezTo>
                      <a:pt x="102" y="132"/>
                      <a:pt x="103" y="132"/>
                      <a:pt x="103" y="132"/>
                    </a:cubicBezTo>
                    <a:cubicBezTo>
                      <a:pt x="105" y="133"/>
                      <a:pt x="106" y="132"/>
                      <a:pt x="107" y="130"/>
                    </a:cubicBezTo>
                    <a:cubicBezTo>
                      <a:pt x="108" y="126"/>
                      <a:pt x="109" y="125"/>
                      <a:pt x="110" y="124"/>
                    </a:cubicBezTo>
                    <a:cubicBezTo>
                      <a:pt x="115" y="117"/>
                      <a:pt x="123" y="117"/>
                      <a:pt x="124" y="117"/>
                    </a:cubicBezTo>
                    <a:cubicBezTo>
                      <a:pt x="135" y="117"/>
                      <a:pt x="135" y="117"/>
                      <a:pt x="135" y="117"/>
                    </a:cubicBezTo>
                    <a:cubicBezTo>
                      <a:pt x="135" y="117"/>
                      <a:pt x="146" y="116"/>
                      <a:pt x="151" y="124"/>
                    </a:cubicBezTo>
                    <a:cubicBezTo>
                      <a:pt x="151" y="125"/>
                      <a:pt x="151" y="125"/>
                      <a:pt x="152" y="125"/>
                    </a:cubicBezTo>
                    <a:cubicBezTo>
                      <a:pt x="155" y="129"/>
                      <a:pt x="160" y="147"/>
                      <a:pt x="162" y="156"/>
                    </a:cubicBezTo>
                    <a:cubicBezTo>
                      <a:pt x="162" y="157"/>
                      <a:pt x="164" y="158"/>
                      <a:pt x="165" y="158"/>
                    </a:cubicBezTo>
                    <a:cubicBezTo>
                      <a:pt x="165" y="158"/>
                      <a:pt x="165" y="158"/>
                      <a:pt x="166" y="158"/>
                    </a:cubicBezTo>
                    <a:cubicBezTo>
                      <a:pt x="167" y="157"/>
                      <a:pt x="168" y="156"/>
                      <a:pt x="168" y="154"/>
                    </a:cubicBezTo>
                    <a:close/>
                    <a:moveTo>
                      <a:pt x="129" y="57"/>
                    </a:moveTo>
                    <a:cubicBezTo>
                      <a:pt x="115" y="57"/>
                      <a:pt x="103" y="69"/>
                      <a:pt x="103" y="84"/>
                    </a:cubicBezTo>
                    <a:cubicBezTo>
                      <a:pt x="103" y="98"/>
                      <a:pt x="115" y="110"/>
                      <a:pt x="129" y="110"/>
                    </a:cubicBezTo>
                    <a:cubicBezTo>
                      <a:pt x="144" y="110"/>
                      <a:pt x="156" y="98"/>
                      <a:pt x="156" y="84"/>
                    </a:cubicBezTo>
                    <a:cubicBezTo>
                      <a:pt x="156" y="69"/>
                      <a:pt x="144" y="57"/>
                      <a:pt x="129" y="57"/>
                    </a:cubicBezTo>
                    <a:close/>
                    <a:moveTo>
                      <a:pt x="129" y="104"/>
                    </a:moveTo>
                    <a:cubicBezTo>
                      <a:pt x="118" y="104"/>
                      <a:pt x="109" y="95"/>
                      <a:pt x="109" y="84"/>
                    </a:cubicBezTo>
                    <a:cubicBezTo>
                      <a:pt x="109" y="72"/>
                      <a:pt x="118" y="63"/>
                      <a:pt x="129" y="63"/>
                    </a:cubicBezTo>
                    <a:cubicBezTo>
                      <a:pt x="141" y="63"/>
                      <a:pt x="150" y="72"/>
                      <a:pt x="150" y="84"/>
                    </a:cubicBezTo>
                    <a:cubicBezTo>
                      <a:pt x="150" y="95"/>
                      <a:pt x="141" y="104"/>
                      <a:pt x="129" y="104"/>
                    </a:cubicBezTo>
                    <a:close/>
                    <a:moveTo>
                      <a:pt x="128" y="34"/>
                    </a:moveTo>
                    <a:cubicBezTo>
                      <a:pt x="135" y="34"/>
                      <a:pt x="140" y="29"/>
                      <a:pt x="140" y="22"/>
                    </a:cubicBezTo>
                    <a:cubicBezTo>
                      <a:pt x="140" y="16"/>
                      <a:pt x="135" y="10"/>
                      <a:pt x="128" y="10"/>
                    </a:cubicBezTo>
                    <a:cubicBezTo>
                      <a:pt x="122" y="10"/>
                      <a:pt x="116" y="16"/>
                      <a:pt x="116" y="22"/>
                    </a:cubicBezTo>
                    <a:cubicBezTo>
                      <a:pt x="116" y="29"/>
                      <a:pt x="122" y="34"/>
                      <a:pt x="128" y="34"/>
                    </a:cubicBezTo>
                    <a:close/>
                    <a:moveTo>
                      <a:pt x="128" y="16"/>
                    </a:moveTo>
                    <a:cubicBezTo>
                      <a:pt x="131" y="16"/>
                      <a:pt x="134" y="19"/>
                      <a:pt x="134" y="22"/>
                    </a:cubicBezTo>
                    <a:cubicBezTo>
                      <a:pt x="134" y="26"/>
                      <a:pt x="131" y="28"/>
                      <a:pt x="128" y="28"/>
                    </a:cubicBezTo>
                    <a:cubicBezTo>
                      <a:pt x="125" y="28"/>
                      <a:pt x="122" y="26"/>
                      <a:pt x="122" y="22"/>
                    </a:cubicBezTo>
                    <a:cubicBezTo>
                      <a:pt x="122" y="19"/>
                      <a:pt x="125" y="16"/>
                      <a:pt x="128" y="16"/>
                    </a:cubicBezTo>
                    <a:close/>
                    <a:moveTo>
                      <a:pt x="52" y="85"/>
                    </a:moveTo>
                    <a:cubicBezTo>
                      <a:pt x="73" y="85"/>
                      <a:pt x="90" y="68"/>
                      <a:pt x="90" y="47"/>
                    </a:cubicBezTo>
                    <a:cubicBezTo>
                      <a:pt x="90" y="27"/>
                      <a:pt x="73" y="10"/>
                      <a:pt x="52" y="10"/>
                    </a:cubicBezTo>
                    <a:cubicBezTo>
                      <a:pt x="31" y="10"/>
                      <a:pt x="14" y="27"/>
                      <a:pt x="14" y="47"/>
                    </a:cubicBezTo>
                    <a:cubicBezTo>
                      <a:pt x="14" y="68"/>
                      <a:pt x="31" y="85"/>
                      <a:pt x="52" y="85"/>
                    </a:cubicBezTo>
                    <a:close/>
                    <a:moveTo>
                      <a:pt x="52" y="16"/>
                    </a:moveTo>
                    <a:cubicBezTo>
                      <a:pt x="69" y="16"/>
                      <a:pt x="84" y="30"/>
                      <a:pt x="84" y="47"/>
                    </a:cubicBezTo>
                    <a:cubicBezTo>
                      <a:pt x="84" y="65"/>
                      <a:pt x="69" y="79"/>
                      <a:pt x="52" y="79"/>
                    </a:cubicBezTo>
                    <a:cubicBezTo>
                      <a:pt x="35" y="79"/>
                      <a:pt x="20" y="65"/>
                      <a:pt x="20" y="47"/>
                    </a:cubicBezTo>
                    <a:cubicBezTo>
                      <a:pt x="20" y="30"/>
                      <a:pt x="35" y="16"/>
                      <a:pt x="52" y="16"/>
                    </a:cubicBezTo>
                    <a:close/>
                    <a:moveTo>
                      <a:pt x="98" y="25"/>
                    </a:moveTo>
                    <a:cubicBezTo>
                      <a:pt x="106" y="35"/>
                      <a:pt x="114" y="45"/>
                      <a:pt x="128" y="45"/>
                    </a:cubicBezTo>
                    <a:cubicBezTo>
                      <a:pt x="142" y="45"/>
                      <a:pt x="152" y="33"/>
                      <a:pt x="158" y="25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60" y="23"/>
                      <a:pt x="160" y="22"/>
                      <a:pt x="159" y="21"/>
                    </a:cubicBezTo>
                    <a:cubicBezTo>
                      <a:pt x="152" y="11"/>
                      <a:pt x="142" y="0"/>
                      <a:pt x="128" y="0"/>
                    </a:cubicBezTo>
                    <a:cubicBezTo>
                      <a:pt x="117" y="0"/>
                      <a:pt x="108" y="8"/>
                      <a:pt x="97" y="20"/>
                    </a:cubicBezTo>
                    <a:cubicBezTo>
                      <a:pt x="96" y="22"/>
                      <a:pt x="96" y="23"/>
                      <a:pt x="97" y="24"/>
                    </a:cubicBezTo>
                    <a:lnTo>
                      <a:pt x="98" y="25"/>
                    </a:lnTo>
                    <a:close/>
                    <a:moveTo>
                      <a:pt x="128" y="6"/>
                    </a:moveTo>
                    <a:cubicBezTo>
                      <a:pt x="138" y="6"/>
                      <a:pt x="147" y="14"/>
                      <a:pt x="153" y="22"/>
                    </a:cubicBezTo>
                    <a:cubicBezTo>
                      <a:pt x="147" y="30"/>
                      <a:pt x="139" y="39"/>
                      <a:pt x="128" y="39"/>
                    </a:cubicBezTo>
                    <a:cubicBezTo>
                      <a:pt x="118" y="39"/>
                      <a:pt x="111" y="32"/>
                      <a:pt x="103" y="22"/>
                    </a:cubicBezTo>
                    <a:cubicBezTo>
                      <a:pt x="112" y="12"/>
                      <a:pt x="119" y="6"/>
                      <a:pt x="128" y="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7" name="Freeform 91"/>
              <p:cNvSpPr>
                <a:spLocks noEditPoints="1"/>
              </p:cNvSpPr>
              <p:nvPr/>
            </p:nvSpPr>
            <p:spPr bwMode="auto">
              <a:xfrm>
                <a:off x="2935" y="3052"/>
                <a:ext cx="397" cy="350"/>
              </a:xfrm>
              <a:custGeom>
                <a:avLst/>
                <a:gdLst>
                  <a:gd name="T0" fmla="*/ 52 w 168"/>
                  <a:gd name="T1" fmla="*/ 75 h 148"/>
                  <a:gd name="T2" fmla="*/ 89 w 168"/>
                  <a:gd name="T3" fmla="*/ 37 h 148"/>
                  <a:gd name="T4" fmla="*/ 52 w 168"/>
                  <a:gd name="T5" fmla="*/ 0 h 148"/>
                  <a:gd name="T6" fmla="*/ 14 w 168"/>
                  <a:gd name="T7" fmla="*/ 37 h 148"/>
                  <a:gd name="T8" fmla="*/ 52 w 168"/>
                  <a:gd name="T9" fmla="*/ 75 h 148"/>
                  <a:gd name="T10" fmla="*/ 52 w 168"/>
                  <a:gd name="T11" fmla="*/ 6 h 148"/>
                  <a:gd name="T12" fmla="*/ 83 w 168"/>
                  <a:gd name="T13" fmla="*/ 37 h 148"/>
                  <a:gd name="T14" fmla="*/ 52 w 168"/>
                  <a:gd name="T15" fmla="*/ 69 h 148"/>
                  <a:gd name="T16" fmla="*/ 20 w 168"/>
                  <a:gd name="T17" fmla="*/ 37 h 148"/>
                  <a:gd name="T18" fmla="*/ 52 w 168"/>
                  <a:gd name="T19" fmla="*/ 6 h 148"/>
                  <a:gd name="T20" fmla="*/ 168 w 168"/>
                  <a:gd name="T21" fmla="*/ 144 h 148"/>
                  <a:gd name="T22" fmla="*/ 156 w 168"/>
                  <a:gd name="T23" fmla="*/ 111 h 148"/>
                  <a:gd name="T24" fmla="*/ 135 w 168"/>
                  <a:gd name="T25" fmla="*/ 101 h 148"/>
                  <a:gd name="T26" fmla="*/ 123 w 168"/>
                  <a:gd name="T27" fmla="*/ 101 h 148"/>
                  <a:gd name="T28" fmla="*/ 104 w 168"/>
                  <a:gd name="T29" fmla="*/ 111 h 148"/>
                  <a:gd name="T30" fmla="*/ 101 w 168"/>
                  <a:gd name="T31" fmla="*/ 118 h 148"/>
                  <a:gd name="T32" fmla="*/ 101 w 168"/>
                  <a:gd name="T33" fmla="*/ 119 h 148"/>
                  <a:gd name="T34" fmla="*/ 91 w 168"/>
                  <a:gd name="T35" fmla="*/ 94 h 148"/>
                  <a:gd name="T36" fmla="*/ 60 w 168"/>
                  <a:gd name="T37" fmla="*/ 80 h 148"/>
                  <a:gd name="T38" fmla="*/ 43 w 168"/>
                  <a:gd name="T39" fmla="*/ 80 h 148"/>
                  <a:gd name="T40" fmla="*/ 16 w 168"/>
                  <a:gd name="T41" fmla="*/ 93 h 148"/>
                  <a:gd name="T42" fmla="*/ 0 w 168"/>
                  <a:gd name="T43" fmla="*/ 143 h 148"/>
                  <a:gd name="T44" fmla="*/ 2 w 168"/>
                  <a:gd name="T45" fmla="*/ 146 h 148"/>
                  <a:gd name="T46" fmla="*/ 6 w 168"/>
                  <a:gd name="T47" fmla="*/ 144 h 148"/>
                  <a:gd name="T48" fmla="*/ 21 w 168"/>
                  <a:gd name="T49" fmla="*/ 97 h 148"/>
                  <a:gd name="T50" fmla="*/ 43 w 168"/>
                  <a:gd name="T51" fmla="*/ 86 h 148"/>
                  <a:gd name="T52" fmla="*/ 60 w 168"/>
                  <a:gd name="T53" fmla="*/ 86 h 148"/>
                  <a:gd name="T54" fmla="*/ 86 w 168"/>
                  <a:gd name="T55" fmla="*/ 97 h 148"/>
                  <a:gd name="T56" fmla="*/ 86 w 168"/>
                  <a:gd name="T57" fmla="*/ 97 h 148"/>
                  <a:gd name="T58" fmla="*/ 102 w 168"/>
                  <a:gd name="T59" fmla="*/ 144 h 148"/>
                  <a:gd name="T60" fmla="*/ 105 w 168"/>
                  <a:gd name="T61" fmla="*/ 146 h 148"/>
                  <a:gd name="T62" fmla="*/ 105 w 168"/>
                  <a:gd name="T63" fmla="*/ 146 h 148"/>
                  <a:gd name="T64" fmla="*/ 107 w 168"/>
                  <a:gd name="T65" fmla="*/ 143 h 148"/>
                  <a:gd name="T66" fmla="*/ 102 w 168"/>
                  <a:gd name="T67" fmla="*/ 122 h 148"/>
                  <a:gd name="T68" fmla="*/ 103 w 168"/>
                  <a:gd name="T69" fmla="*/ 122 h 148"/>
                  <a:gd name="T70" fmla="*/ 107 w 168"/>
                  <a:gd name="T71" fmla="*/ 120 h 148"/>
                  <a:gd name="T72" fmla="*/ 109 w 168"/>
                  <a:gd name="T73" fmla="*/ 114 h 148"/>
                  <a:gd name="T74" fmla="*/ 123 w 168"/>
                  <a:gd name="T75" fmla="*/ 107 h 148"/>
                  <a:gd name="T76" fmla="*/ 135 w 168"/>
                  <a:gd name="T77" fmla="*/ 107 h 148"/>
                  <a:gd name="T78" fmla="*/ 151 w 168"/>
                  <a:gd name="T79" fmla="*/ 114 h 148"/>
                  <a:gd name="T80" fmla="*/ 151 w 168"/>
                  <a:gd name="T81" fmla="*/ 115 h 148"/>
                  <a:gd name="T82" fmla="*/ 162 w 168"/>
                  <a:gd name="T83" fmla="*/ 146 h 148"/>
                  <a:gd name="T84" fmla="*/ 165 w 168"/>
                  <a:gd name="T85" fmla="*/ 148 h 148"/>
                  <a:gd name="T86" fmla="*/ 165 w 168"/>
                  <a:gd name="T87" fmla="*/ 148 h 148"/>
                  <a:gd name="T88" fmla="*/ 168 w 168"/>
                  <a:gd name="T89" fmla="*/ 144 h 148"/>
                  <a:gd name="T90" fmla="*/ 129 w 168"/>
                  <a:gd name="T91" fmla="*/ 100 h 148"/>
                  <a:gd name="T92" fmla="*/ 156 w 168"/>
                  <a:gd name="T93" fmla="*/ 74 h 148"/>
                  <a:gd name="T94" fmla="*/ 129 w 168"/>
                  <a:gd name="T95" fmla="*/ 47 h 148"/>
                  <a:gd name="T96" fmla="*/ 103 w 168"/>
                  <a:gd name="T97" fmla="*/ 74 h 148"/>
                  <a:gd name="T98" fmla="*/ 129 w 168"/>
                  <a:gd name="T99" fmla="*/ 100 h 148"/>
                  <a:gd name="T100" fmla="*/ 129 w 168"/>
                  <a:gd name="T101" fmla="*/ 53 h 148"/>
                  <a:gd name="T102" fmla="*/ 150 w 168"/>
                  <a:gd name="T103" fmla="*/ 74 h 148"/>
                  <a:gd name="T104" fmla="*/ 129 w 168"/>
                  <a:gd name="T105" fmla="*/ 94 h 148"/>
                  <a:gd name="T106" fmla="*/ 109 w 168"/>
                  <a:gd name="T107" fmla="*/ 74 h 148"/>
                  <a:gd name="T108" fmla="*/ 129 w 168"/>
                  <a:gd name="T109" fmla="*/ 53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8" h="148">
                    <a:moveTo>
                      <a:pt x="52" y="75"/>
                    </a:moveTo>
                    <a:cubicBezTo>
                      <a:pt x="72" y="75"/>
                      <a:pt x="89" y="58"/>
                      <a:pt x="89" y="37"/>
                    </a:cubicBezTo>
                    <a:cubicBezTo>
                      <a:pt x="89" y="17"/>
                      <a:pt x="72" y="0"/>
                      <a:pt x="52" y="0"/>
                    </a:cubicBezTo>
                    <a:cubicBezTo>
                      <a:pt x="31" y="0"/>
                      <a:pt x="14" y="17"/>
                      <a:pt x="14" y="37"/>
                    </a:cubicBezTo>
                    <a:cubicBezTo>
                      <a:pt x="14" y="58"/>
                      <a:pt x="31" y="75"/>
                      <a:pt x="52" y="75"/>
                    </a:cubicBezTo>
                    <a:close/>
                    <a:moveTo>
                      <a:pt x="52" y="6"/>
                    </a:moveTo>
                    <a:cubicBezTo>
                      <a:pt x="69" y="6"/>
                      <a:pt x="83" y="20"/>
                      <a:pt x="83" y="37"/>
                    </a:cubicBezTo>
                    <a:cubicBezTo>
                      <a:pt x="83" y="55"/>
                      <a:pt x="69" y="69"/>
                      <a:pt x="52" y="69"/>
                    </a:cubicBezTo>
                    <a:cubicBezTo>
                      <a:pt x="34" y="69"/>
                      <a:pt x="20" y="55"/>
                      <a:pt x="20" y="37"/>
                    </a:cubicBezTo>
                    <a:cubicBezTo>
                      <a:pt x="20" y="20"/>
                      <a:pt x="34" y="6"/>
                      <a:pt x="52" y="6"/>
                    </a:cubicBezTo>
                    <a:close/>
                    <a:moveTo>
                      <a:pt x="168" y="144"/>
                    </a:moveTo>
                    <a:cubicBezTo>
                      <a:pt x="166" y="139"/>
                      <a:pt x="161" y="117"/>
                      <a:pt x="156" y="111"/>
                    </a:cubicBezTo>
                    <a:cubicBezTo>
                      <a:pt x="149" y="100"/>
                      <a:pt x="135" y="101"/>
                      <a:pt x="135" y="101"/>
                    </a:cubicBezTo>
                    <a:cubicBezTo>
                      <a:pt x="123" y="101"/>
                      <a:pt x="123" y="101"/>
                      <a:pt x="123" y="101"/>
                    </a:cubicBezTo>
                    <a:cubicBezTo>
                      <a:pt x="123" y="101"/>
                      <a:pt x="111" y="101"/>
                      <a:pt x="104" y="111"/>
                    </a:cubicBezTo>
                    <a:cubicBezTo>
                      <a:pt x="103" y="112"/>
                      <a:pt x="102" y="115"/>
                      <a:pt x="101" y="118"/>
                    </a:cubicBezTo>
                    <a:cubicBezTo>
                      <a:pt x="101" y="119"/>
                      <a:pt x="101" y="119"/>
                      <a:pt x="101" y="119"/>
                    </a:cubicBezTo>
                    <a:cubicBezTo>
                      <a:pt x="98" y="109"/>
                      <a:pt x="94" y="98"/>
                      <a:pt x="91" y="94"/>
                    </a:cubicBezTo>
                    <a:cubicBezTo>
                      <a:pt x="81" y="78"/>
                      <a:pt x="60" y="80"/>
                      <a:pt x="60" y="80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2" y="80"/>
                      <a:pt x="26" y="79"/>
                      <a:pt x="16" y="93"/>
                    </a:cubicBezTo>
                    <a:cubicBezTo>
                      <a:pt x="11" y="101"/>
                      <a:pt x="3" y="130"/>
                      <a:pt x="0" y="143"/>
                    </a:cubicBezTo>
                    <a:cubicBezTo>
                      <a:pt x="0" y="144"/>
                      <a:pt x="1" y="146"/>
                      <a:pt x="2" y="146"/>
                    </a:cubicBezTo>
                    <a:cubicBezTo>
                      <a:pt x="4" y="147"/>
                      <a:pt x="6" y="146"/>
                      <a:pt x="6" y="144"/>
                    </a:cubicBezTo>
                    <a:cubicBezTo>
                      <a:pt x="9" y="131"/>
                      <a:pt x="17" y="103"/>
                      <a:pt x="21" y="97"/>
                    </a:cubicBezTo>
                    <a:cubicBezTo>
                      <a:pt x="29" y="85"/>
                      <a:pt x="43" y="86"/>
                      <a:pt x="43" y="86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0" y="86"/>
                      <a:pt x="78" y="84"/>
                      <a:pt x="86" y="97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91" y="104"/>
                      <a:pt x="99" y="131"/>
                      <a:pt x="102" y="144"/>
                    </a:cubicBezTo>
                    <a:cubicBezTo>
                      <a:pt x="102" y="145"/>
                      <a:pt x="103" y="146"/>
                      <a:pt x="105" y="146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07" y="146"/>
                      <a:pt x="108" y="144"/>
                      <a:pt x="107" y="143"/>
                    </a:cubicBezTo>
                    <a:cubicBezTo>
                      <a:pt x="106" y="138"/>
                      <a:pt x="104" y="130"/>
                      <a:pt x="102" y="122"/>
                    </a:cubicBezTo>
                    <a:cubicBezTo>
                      <a:pt x="102" y="122"/>
                      <a:pt x="102" y="122"/>
                      <a:pt x="103" y="122"/>
                    </a:cubicBezTo>
                    <a:cubicBezTo>
                      <a:pt x="104" y="123"/>
                      <a:pt x="106" y="122"/>
                      <a:pt x="107" y="120"/>
                    </a:cubicBezTo>
                    <a:cubicBezTo>
                      <a:pt x="108" y="116"/>
                      <a:pt x="109" y="115"/>
                      <a:pt x="109" y="114"/>
                    </a:cubicBezTo>
                    <a:cubicBezTo>
                      <a:pt x="114" y="107"/>
                      <a:pt x="123" y="107"/>
                      <a:pt x="123" y="107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5" y="107"/>
                      <a:pt x="146" y="106"/>
                      <a:pt x="151" y="114"/>
                    </a:cubicBezTo>
                    <a:cubicBezTo>
                      <a:pt x="151" y="115"/>
                      <a:pt x="151" y="115"/>
                      <a:pt x="151" y="115"/>
                    </a:cubicBezTo>
                    <a:cubicBezTo>
                      <a:pt x="154" y="119"/>
                      <a:pt x="160" y="137"/>
                      <a:pt x="162" y="146"/>
                    </a:cubicBezTo>
                    <a:cubicBezTo>
                      <a:pt x="162" y="147"/>
                      <a:pt x="163" y="148"/>
                      <a:pt x="165" y="148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7" y="148"/>
                      <a:pt x="168" y="146"/>
                      <a:pt x="168" y="144"/>
                    </a:cubicBezTo>
                    <a:close/>
                    <a:moveTo>
                      <a:pt x="129" y="100"/>
                    </a:moveTo>
                    <a:cubicBezTo>
                      <a:pt x="144" y="100"/>
                      <a:pt x="156" y="88"/>
                      <a:pt x="156" y="74"/>
                    </a:cubicBezTo>
                    <a:cubicBezTo>
                      <a:pt x="156" y="59"/>
                      <a:pt x="144" y="47"/>
                      <a:pt x="129" y="47"/>
                    </a:cubicBezTo>
                    <a:cubicBezTo>
                      <a:pt x="115" y="47"/>
                      <a:pt x="103" y="59"/>
                      <a:pt x="103" y="74"/>
                    </a:cubicBezTo>
                    <a:cubicBezTo>
                      <a:pt x="103" y="88"/>
                      <a:pt x="115" y="100"/>
                      <a:pt x="129" y="100"/>
                    </a:cubicBezTo>
                    <a:close/>
                    <a:moveTo>
                      <a:pt x="129" y="53"/>
                    </a:moveTo>
                    <a:cubicBezTo>
                      <a:pt x="140" y="53"/>
                      <a:pt x="150" y="63"/>
                      <a:pt x="150" y="74"/>
                    </a:cubicBezTo>
                    <a:cubicBezTo>
                      <a:pt x="150" y="85"/>
                      <a:pt x="140" y="94"/>
                      <a:pt x="129" y="94"/>
                    </a:cubicBezTo>
                    <a:cubicBezTo>
                      <a:pt x="118" y="94"/>
                      <a:pt x="109" y="85"/>
                      <a:pt x="109" y="74"/>
                    </a:cubicBezTo>
                    <a:cubicBezTo>
                      <a:pt x="109" y="63"/>
                      <a:pt x="118" y="53"/>
                      <a:pt x="129" y="5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8" name="Freeform 92"/>
              <p:cNvSpPr>
                <a:spLocks noEditPoints="1"/>
              </p:cNvSpPr>
              <p:nvPr/>
            </p:nvSpPr>
            <p:spPr bwMode="auto">
              <a:xfrm>
                <a:off x="2216" y="3007"/>
                <a:ext cx="404" cy="440"/>
              </a:xfrm>
              <a:custGeom>
                <a:avLst/>
                <a:gdLst>
                  <a:gd name="T0" fmla="*/ 108 w 171"/>
                  <a:gd name="T1" fmla="*/ 64 h 186"/>
                  <a:gd name="T2" fmla="*/ 109 w 171"/>
                  <a:gd name="T3" fmla="*/ 75 h 186"/>
                  <a:gd name="T4" fmla="*/ 111 w 171"/>
                  <a:gd name="T5" fmla="*/ 80 h 186"/>
                  <a:gd name="T6" fmla="*/ 133 w 171"/>
                  <a:gd name="T7" fmla="*/ 68 h 186"/>
                  <a:gd name="T8" fmla="*/ 129 w 171"/>
                  <a:gd name="T9" fmla="*/ 0 h 186"/>
                  <a:gd name="T10" fmla="*/ 129 w 171"/>
                  <a:gd name="T11" fmla="*/ 0 h 186"/>
                  <a:gd name="T12" fmla="*/ 129 w 171"/>
                  <a:gd name="T13" fmla="*/ 0 h 186"/>
                  <a:gd name="T14" fmla="*/ 122 w 171"/>
                  <a:gd name="T15" fmla="*/ 0 h 186"/>
                  <a:gd name="T16" fmla="*/ 116 w 171"/>
                  <a:gd name="T17" fmla="*/ 1 h 186"/>
                  <a:gd name="T18" fmla="*/ 99 w 171"/>
                  <a:gd name="T19" fmla="*/ 10 h 186"/>
                  <a:gd name="T20" fmla="*/ 97 w 171"/>
                  <a:gd name="T21" fmla="*/ 12 h 186"/>
                  <a:gd name="T22" fmla="*/ 94 w 171"/>
                  <a:gd name="T23" fmla="*/ 16 h 186"/>
                  <a:gd name="T24" fmla="*/ 91 w 171"/>
                  <a:gd name="T25" fmla="*/ 19 h 186"/>
                  <a:gd name="T26" fmla="*/ 89 w 171"/>
                  <a:gd name="T27" fmla="*/ 24 h 186"/>
                  <a:gd name="T28" fmla="*/ 107 w 171"/>
                  <a:gd name="T29" fmla="*/ 63 h 186"/>
                  <a:gd name="T30" fmla="*/ 96 w 171"/>
                  <a:gd name="T31" fmla="*/ 22 h 186"/>
                  <a:gd name="T32" fmla="*/ 99 w 171"/>
                  <a:gd name="T33" fmla="*/ 18 h 186"/>
                  <a:gd name="T34" fmla="*/ 102 w 171"/>
                  <a:gd name="T35" fmla="*/ 15 h 186"/>
                  <a:gd name="T36" fmla="*/ 106 w 171"/>
                  <a:gd name="T37" fmla="*/ 12 h 186"/>
                  <a:gd name="T38" fmla="*/ 110 w 171"/>
                  <a:gd name="T39" fmla="*/ 10 h 186"/>
                  <a:gd name="T40" fmla="*/ 114 w 171"/>
                  <a:gd name="T41" fmla="*/ 8 h 186"/>
                  <a:gd name="T42" fmla="*/ 119 w 171"/>
                  <a:gd name="T43" fmla="*/ 7 h 186"/>
                  <a:gd name="T44" fmla="*/ 124 w 171"/>
                  <a:gd name="T45" fmla="*/ 6 h 186"/>
                  <a:gd name="T46" fmla="*/ 129 w 171"/>
                  <a:gd name="T47" fmla="*/ 6 h 186"/>
                  <a:gd name="T48" fmla="*/ 132 w 171"/>
                  <a:gd name="T49" fmla="*/ 62 h 186"/>
                  <a:gd name="T50" fmla="*/ 124 w 171"/>
                  <a:gd name="T51" fmla="*/ 67 h 186"/>
                  <a:gd name="T52" fmla="*/ 122 w 171"/>
                  <a:gd name="T53" fmla="*/ 62 h 186"/>
                  <a:gd name="T54" fmla="*/ 93 w 171"/>
                  <a:gd name="T55" fmla="*/ 34 h 186"/>
                  <a:gd name="T56" fmla="*/ 104 w 171"/>
                  <a:gd name="T57" fmla="*/ 112 h 186"/>
                  <a:gd name="T58" fmla="*/ 156 w 171"/>
                  <a:gd name="T59" fmla="*/ 112 h 186"/>
                  <a:gd name="T60" fmla="*/ 104 w 171"/>
                  <a:gd name="T61" fmla="*/ 112 h 186"/>
                  <a:gd name="T62" fmla="*/ 130 w 171"/>
                  <a:gd name="T63" fmla="*/ 132 h 186"/>
                  <a:gd name="T64" fmla="*/ 130 w 171"/>
                  <a:gd name="T65" fmla="*/ 92 h 186"/>
                  <a:gd name="T66" fmla="*/ 157 w 171"/>
                  <a:gd name="T67" fmla="*/ 149 h 186"/>
                  <a:gd name="T68" fmla="*/ 124 w 171"/>
                  <a:gd name="T69" fmla="*/ 139 h 186"/>
                  <a:gd name="T70" fmla="*/ 102 w 171"/>
                  <a:gd name="T71" fmla="*/ 157 h 186"/>
                  <a:gd name="T72" fmla="*/ 91 w 171"/>
                  <a:gd name="T73" fmla="*/ 132 h 186"/>
                  <a:gd name="T74" fmla="*/ 44 w 171"/>
                  <a:gd name="T75" fmla="*/ 118 h 186"/>
                  <a:gd name="T76" fmla="*/ 1 w 171"/>
                  <a:gd name="T77" fmla="*/ 181 h 186"/>
                  <a:gd name="T78" fmla="*/ 7 w 171"/>
                  <a:gd name="T79" fmla="*/ 182 h 186"/>
                  <a:gd name="T80" fmla="*/ 44 w 171"/>
                  <a:gd name="T81" fmla="*/ 124 h 186"/>
                  <a:gd name="T82" fmla="*/ 86 w 171"/>
                  <a:gd name="T83" fmla="*/ 135 h 186"/>
                  <a:gd name="T84" fmla="*/ 102 w 171"/>
                  <a:gd name="T85" fmla="*/ 182 h 186"/>
                  <a:gd name="T86" fmla="*/ 106 w 171"/>
                  <a:gd name="T87" fmla="*/ 184 h 186"/>
                  <a:gd name="T88" fmla="*/ 102 w 171"/>
                  <a:gd name="T89" fmla="*/ 160 h 186"/>
                  <a:gd name="T90" fmla="*/ 107 w 171"/>
                  <a:gd name="T91" fmla="*/ 159 h 186"/>
                  <a:gd name="T92" fmla="*/ 124 w 171"/>
                  <a:gd name="T93" fmla="*/ 145 h 186"/>
                  <a:gd name="T94" fmla="*/ 152 w 171"/>
                  <a:gd name="T95" fmla="*/ 153 h 186"/>
                  <a:gd name="T96" fmla="*/ 163 w 171"/>
                  <a:gd name="T97" fmla="*/ 184 h 186"/>
                  <a:gd name="T98" fmla="*/ 166 w 171"/>
                  <a:gd name="T99" fmla="*/ 186 h 186"/>
                  <a:gd name="T100" fmla="*/ 157 w 171"/>
                  <a:gd name="T101" fmla="*/ 149 h 186"/>
                  <a:gd name="T102" fmla="*/ 90 w 171"/>
                  <a:gd name="T103" fmla="*/ 75 h 186"/>
                  <a:gd name="T104" fmla="*/ 15 w 171"/>
                  <a:gd name="T105" fmla="*/ 75 h 186"/>
                  <a:gd name="T106" fmla="*/ 52 w 171"/>
                  <a:gd name="T107" fmla="*/ 44 h 186"/>
                  <a:gd name="T108" fmla="*/ 52 w 171"/>
                  <a:gd name="T109" fmla="*/ 107 h 186"/>
                  <a:gd name="T110" fmla="*/ 52 w 171"/>
                  <a:gd name="T111" fmla="*/ 4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1" h="186">
                    <a:moveTo>
                      <a:pt x="107" y="63"/>
                    </a:moveTo>
                    <a:cubicBezTo>
                      <a:pt x="107" y="64"/>
                      <a:pt x="108" y="64"/>
                      <a:pt x="108" y="64"/>
                    </a:cubicBezTo>
                    <a:cubicBezTo>
                      <a:pt x="110" y="65"/>
                      <a:pt x="113" y="66"/>
                      <a:pt x="116" y="67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8" y="77"/>
                      <a:pt x="108" y="78"/>
                      <a:pt x="109" y="79"/>
                    </a:cubicBezTo>
                    <a:cubicBezTo>
                      <a:pt x="109" y="80"/>
                      <a:pt x="110" y="80"/>
                      <a:pt x="111" y="80"/>
                    </a:cubicBezTo>
                    <a:cubicBezTo>
                      <a:pt x="112" y="80"/>
                      <a:pt x="112" y="80"/>
                      <a:pt x="112" y="80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54" y="67"/>
                      <a:pt x="171" y="52"/>
                      <a:pt x="171" y="34"/>
                    </a:cubicBezTo>
                    <a:cubicBezTo>
                      <a:pt x="171" y="15"/>
                      <a:pt x="152" y="0"/>
                      <a:pt x="129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5" y="0"/>
                      <a:pt x="124" y="0"/>
                    </a:cubicBezTo>
                    <a:cubicBezTo>
                      <a:pt x="123" y="0"/>
                      <a:pt x="123" y="0"/>
                      <a:pt x="122" y="0"/>
                    </a:cubicBezTo>
                    <a:cubicBezTo>
                      <a:pt x="121" y="0"/>
                      <a:pt x="120" y="0"/>
                      <a:pt x="118" y="1"/>
                    </a:cubicBezTo>
                    <a:cubicBezTo>
                      <a:pt x="118" y="1"/>
                      <a:pt x="117" y="1"/>
                      <a:pt x="116" y="1"/>
                    </a:cubicBezTo>
                    <a:cubicBezTo>
                      <a:pt x="116" y="1"/>
                      <a:pt x="115" y="2"/>
                      <a:pt x="115" y="2"/>
                    </a:cubicBezTo>
                    <a:cubicBezTo>
                      <a:pt x="109" y="3"/>
                      <a:pt x="104" y="6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8" y="11"/>
                      <a:pt x="98" y="11"/>
                      <a:pt x="97" y="12"/>
                    </a:cubicBezTo>
                    <a:cubicBezTo>
                      <a:pt x="96" y="13"/>
                      <a:pt x="95" y="14"/>
                      <a:pt x="95" y="14"/>
                    </a:cubicBezTo>
                    <a:cubicBezTo>
                      <a:pt x="94" y="15"/>
                      <a:pt x="94" y="15"/>
                      <a:pt x="94" y="16"/>
                    </a:cubicBezTo>
                    <a:cubicBezTo>
                      <a:pt x="93" y="17"/>
                      <a:pt x="92" y="18"/>
                      <a:pt x="91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0" y="21"/>
                      <a:pt x="90" y="22"/>
                      <a:pt x="89" y="24"/>
                    </a:cubicBezTo>
                    <a:cubicBezTo>
                      <a:pt x="88" y="27"/>
                      <a:pt x="87" y="31"/>
                      <a:pt x="87" y="34"/>
                    </a:cubicBezTo>
                    <a:cubicBezTo>
                      <a:pt x="87" y="46"/>
                      <a:pt x="95" y="57"/>
                      <a:pt x="107" y="63"/>
                    </a:cubicBezTo>
                    <a:close/>
                    <a:moveTo>
                      <a:pt x="95" y="26"/>
                    </a:moveTo>
                    <a:cubicBezTo>
                      <a:pt x="95" y="25"/>
                      <a:pt x="96" y="23"/>
                      <a:pt x="96" y="22"/>
                    </a:cubicBezTo>
                    <a:cubicBezTo>
                      <a:pt x="97" y="21"/>
                      <a:pt x="98" y="20"/>
                      <a:pt x="99" y="19"/>
                    </a:cubicBezTo>
                    <a:cubicBezTo>
                      <a:pt x="99" y="19"/>
                      <a:pt x="99" y="19"/>
                      <a:pt x="99" y="18"/>
                    </a:cubicBezTo>
                    <a:cubicBezTo>
                      <a:pt x="100" y="17"/>
                      <a:pt x="101" y="16"/>
                      <a:pt x="102" y="16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4"/>
                      <a:pt x="104" y="13"/>
                      <a:pt x="106" y="13"/>
                    </a:cubicBezTo>
                    <a:cubicBezTo>
                      <a:pt x="106" y="13"/>
                      <a:pt x="106" y="12"/>
                      <a:pt x="106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1" y="9"/>
                      <a:pt x="112" y="9"/>
                      <a:pt x="114" y="8"/>
                    </a:cubicBezTo>
                    <a:cubicBezTo>
                      <a:pt x="114" y="8"/>
                      <a:pt x="114" y="8"/>
                      <a:pt x="114" y="8"/>
                    </a:cubicBezTo>
                    <a:cubicBezTo>
                      <a:pt x="116" y="8"/>
                      <a:pt x="117" y="7"/>
                      <a:pt x="118" y="7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21" y="6"/>
                      <a:pt x="122" y="6"/>
                      <a:pt x="124" y="6"/>
                    </a:cubicBezTo>
                    <a:cubicBezTo>
                      <a:pt x="124" y="6"/>
                      <a:pt x="124" y="6"/>
                      <a:pt x="124" y="6"/>
                    </a:cubicBezTo>
                    <a:cubicBezTo>
                      <a:pt x="126" y="6"/>
                      <a:pt x="127" y="6"/>
                      <a:pt x="129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49" y="6"/>
                      <a:pt x="165" y="18"/>
                      <a:pt x="165" y="34"/>
                    </a:cubicBezTo>
                    <a:cubicBezTo>
                      <a:pt x="165" y="49"/>
                      <a:pt x="150" y="61"/>
                      <a:pt x="132" y="62"/>
                    </a:cubicBezTo>
                    <a:cubicBezTo>
                      <a:pt x="132" y="62"/>
                      <a:pt x="131" y="63"/>
                      <a:pt x="131" y="63"/>
                    </a:cubicBezTo>
                    <a:cubicBezTo>
                      <a:pt x="124" y="67"/>
                      <a:pt x="124" y="67"/>
                      <a:pt x="124" y="67"/>
                    </a:cubicBezTo>
                    <a:cubicBezTo>
                      <a:pt x="124" y="66"/>
                      <a:pt x="125" y="65"/>
                      <a:pt x="124" y="64"/>
                    </a:cubicBezTo>
                    <a:cubicBezTo>
                      <a:pt x="124" y="63"/>
                      <a:pt x="123" y="62"/>
                      <a:pt x="122" y="62"/>
                    </a:cubicBezTo>
                    <a:cubicBezTo>
                      <a:pt x="118" y="61"/>
                      <a:pt x="115" y="60"/>
                      <a:pt x="112" y="59"/>
                    </a:cubicBezTo>
                    <a:cubicBezTo>
                      <a:pt x="101" y="54"/>
                      <a:pt x="93" y="44"/>
                      <a:pt x="93" y="34"/>
                    </a:cubicBezTo>
                    <a:cubicBezTo>
                      <a:pt x="93" y="31"/>
                      <a:pt x="94" y="29"/>
                      <a:pt x="95" y="26"/>
                    </a:cubicBezTo>
                    <a:close/>
                    <a:moveTo>
                      <a:pt x="104" y="112"/>
                    </a:moveTo>
                    <a:cubicBezTo>
                      <a:pt x="104" y="126"/>
                      <a:pt x="115" y="138"/>
                      <a:pt x="130" y="138"/>
                    </a:cubicBezTo>
                    <a:cubicBezTo>
                      <a:pt x="144" y="138"/>
                      <a:pt x="156" y="126"/>
                      <a:pt x="156" y="112"/>
                    </a:cubicBezTo>
                    <a:cubicBezTo>
                      <a:pt x="156" y="97"/>
                      <a:pt x="144" y="86"/>
                      <a:pt x="130" y="86"/>
                    </a:cubicBezTo>
                    <a:cubicBezTo>
                      <a:pt x="115" y="86"/>
                      <a:pt x="104" y="97"/>
                      <a:pt x="104" y="112"/>
                    </a:cubicBezTo>
                    <a:close/>
                    <a:moveTo>
                      <a:pt x="150" y="112"/>
                    </a:moveTo>
                    <a:cubicBezTo>
                      <a:pt x="150" y="123"/>
                      <a:pt x="141" y="132"/>
                      <a:pt x="130" y="132"/>
                    </a:cubicBezTo>
                    <a:cubicBezTo>
                      <a:pt x="119" y="132"/>
                      <a:pt x="110" y="123"/>
                      <a:pt x="110" y="112"/>
                    </a:cubicBezTo>
                    <a:cubicBezTo>
                      <a:pt x="110" y="101"/>
                      <a:pt x="119" y="92"/>
                      <a:pt x="130" y="92"/>
                    </a:cubicBezTo>
                    <a:cubicBezTo>
                      <a:pt x="141" y="92"/>
                      <a:pt x="150" y="101"/>
                      <a:pt x="150" y="112"/>
                    </a:cubicBezTo>
                    <a:close/>
                    <a:moveTo>
                      <a:pt x="157" y="149"/>
                    </a:moveTo>
                    <a:cubicBezTo>
                      <a:pt x="150" y="138"/>
                      <a:pt x="136" y="139"/>
                      <a:pt x="135" y="139"/>
                    </a:cubicBezTo>
                    <a:cubicBezTo>
                      <a:pt x="124" y="139"/>
                      <a:pt x="124" y="139"/>
                      <a:pt x="124" y="139"/>
                    </a:cubicBezTo>
                    <a:cubicBezTo>
                      <a:pt x="124" y="139"/>
                      <a:pt x="112" y="139"/>
                      <a:pt x="105" y="149"/>
                    </a:cubicBezTo>
                    <a:cubicBezTo>
                      <a:pt x="104" y="150"/>
                      <a:pt x="103" y="153"/>
                      <a:pt x="102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98" y="147"/>
                      <a:pt x="95" y="136"/>
                      <a:pt x="91" y="132"/>
                    </a:cubicBezTo>
                    <a:cubicBezTo>
                      <a:pt x="81" y="116"/>
                      <a:pt x="61" y="118"/>
                      <a:pt x="60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3" y="118"/>
                      <a:pt x="27" y="117"/>
                      <a:pt x="17" y="131"/>
                    </a:cubicBezTo>
                    <a:cubicBezTo>
                      <a:pt x="11" y="139"/>
                      <a:pt x="4" y="168"/>
                      <a:pt x="1" y="181"/>
                    </a:cubicBezTo>
                    <a:cubicBezTo>
                      <a:pt x="0" y="182"/>
                      <a:pt x="2" y="184"/>
                      <a:pt x="3" y="184"/>
                    </a:cubicBezTo>
                    <a:cubicBezTo>
                      <a:pt x="5" y="185"/>
                      <a:pt x="6" y="184"/>
                      <a:pt x="7" y="182"/>
                    </a:cubicBezTo>
                    <a:cubicBezTo>
                      <a:pt x="10" y="169"/>
                      <a:pt x="17" y="141"/>
                      <a:pt x="22" y="135"/>
                    </a:cubicBezTo>
                    <a:cubicBezTo>
                      <a:pt x="30" y="124"/>
                      <a:pt x="44" y="124"/>
                      <a:pt x="44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1" y="124"/>
                      <a:pt x="78" y="122"/>
                      <a:pt x="86" y="135"/>
                    </a:cubicBezTo>
                    <a:cubicBezTo>
                      <a:pt x="86" y="135"/>
                      <a:pt x="86" y="136"/>
                      <a:pt x="86" y="136"/>
                    </a:cubicBezTo>
                    <a:cubicBezTo>
                      <a:pt x="91" y="142"/>
                      <a:pt x="99" y="169"/>
                      <a:pt x="102" y="182"/>
                    </a:cubicBezTo>
                    <a:cubicBezTo>
                      <a:pt x="103" y="183"/>
                      <a:pt x="104" y="184"/>
                      <a:pt x="105" y="184"/>
                    </a:cubicBezTo>
                    <a:cubicBezTo>
                      <a:pt x="105" y="184"/>
                      <a:pt x="106" y="184"/>
                      <a:pt x="106" y="184"/>
                    </a:cubicBezTo>
                    <a:cubicBezTo>
                      <a:pt x="108" y="184"/>
                      <a:pt x="109" y="182"/>
                      <a:pt x="108" y="181"/>
                    </a:cubicBezTo>
                    <a:cubicBezTo>
                      <a:pt x="107" y="176"/>
                      <a:pt x="105" y="168"/>
                      <a:pt x="102" y="160"/>
                    </a:cubicBezTo>
                    <a:cubicBezTo>
                      <a:pt x="103" y="160"/>
                      <a:pt x="103" y="160"/>
                      <a:pt x="103" y="160"/>
                    </a:cubicBezTo>
                    <a:cubicBezTo>
                      <a:pt x="105" y="161"/>
                      <a:pt x="107" y="160"/>
                      <a:pt x="107" y="159"/>
                    </a:cubicBezTo>
                    <a:cubicBezTo>
                      <a:pt x="109" y="155"/>
                      <a:pt x="110" y="153"/>
                      <a:pt x="110" y="152"/>
                    </a:cubicBezTo>
                    <a:cubicBezTo>
                      <a:pt x="115" y="145"/>
                      <a:pt x="124" y="145"/>
                      <a:pt x="124" y="145"/>
                    </a:cubicBezTo>
                    <a:cubicBezTo>
                      <a:pt x="136" y="145"/>
                      <a:pt x="136" y="145"/>
                      <a:pt x="136" y="145"/>
                    </a:cubicBezTo>
                    <a:cubicBezTo>
                      <a:pt x="136" y="145"/>
                      <a:pt x="147" y="144"/>
                      <a:pt x="152" y="153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5" y="157"/>
                      <a:pt x="160" y="174"/>
                      <a:pt x="163" y="184"/>
                    </a:cubicBezTo>
                    <a:cubicBezTo>
                      <a:pt x="163" y="185"/>
                      <a:pt x="164" y="186"/>
                      <a:pt x="165" y="186"/>
                    </a:cubicBezTo>
                    <a:cubicBezTo>
                      <a:pt x="166" y="186"/>
                      <a:pt x="166" y="186"/>
                      <a:pt x="166" y="186"/>
                    </a:cubicBezTo>
                    <a:cubicBezTo>
                      <a:pt x="168" y="186"/>
                      <a:pt x="169" y="184"/>
                      <a:pt x="168" y="182"/>
                    </a:cubicBezTo>
                    <a:cubicBezTo>
                      <a:pt x="167" y="176"/>
                      <a:pt x="161" y="155"/>
                      <a:pt x="157" y="149"/>
                    </a:cubicBezTo>
                    <a:close/>
                    <a:moveTo>
                      <a:pt x="52" y="113"/>
                    </a:moveTo>
                    <a:cubicBezTo>
                      <a:pt x="73" y="113"/>
                      <a:pt x="90" y="96"/>
                      <a:pt x="90" y="75"/>
                    </a:cubicBezTo>
                    <a:cubicBezTo>
                      <a:pt x="90" y="55"/>
                      <a:pt x="73" y="38"/>
                      <a:pt x="52" y="38"/>
                    </a:cubicBezTo>
                    <a:cubicBezTo>
                      <a:pt x="32" y="38"/>
                      <a:pt x="15" y="55"/>
                      <a:pt x="15" y="75"/>
                    </a:cubicBezTo>
                    <a:cubicBezTo>
                      <a:pt x="15" y="96"/>
                      <a:pt x="32" y="113"/>
                      <a:pt x="52" y="113"/>
                    </a:cubicBezTo>
                    <a:close/>
                    <a:moveTo>
                      <a:pt x="52" y="44"/>
                    </a:moveTo>
                    <a:cubicBezTo>
                      <a:pt x="70" y="44"/>
                      <a:pt x="84" y="58"/>
                      <a:pt x="84" y="75"/>
                    </a:cubicBezTo>
                    <a:cubicBezTo>
                      <a:pt x="84" y="93"/>
                      <a:pt x="70" y="107"/>
                      <a:pt x="52" y="107"/>
                    </a:cubicBezTo>
                    <a:cubicBezTo>
                      <a:pt x="35" y="107"/>
                      <a:pt x="21" y="93"/>
                      <a:pt x="21" y="75"/>
                    </a:cubicBezTo>
                    <a:cubicBezTo>
                      <a:pt x="21" y="58"/>
                      <a:pt x="35" y="44"/>
                      <a:pt x="52" y="4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9" name="Freeform 93"/>
              <p:cNvSpPr>
                <a:spLocks noEditPoints="1"/>
              </p:cNvSpPr>
              <p:nvPr/>
            </p:nvSpPr>
            <p:spPr bwMode="auto">
              <a:xfrm>
                <a:off x="1502" y="3012"/>
                <a:ext cx="402" cy="430"/>
              </a:xfrm>
              <a:custGeom>
                <a:avLst/>
                <a:gdLst>
                  <a:gd name="T0" fmla="*/ 56 w 170"/>
                  <a:gd name="T1" fmla="*/ 105 h 182"/>
                  <a:gd name="T2" fmla="*/ 96 w 170"/>
                  <a:gd name="T3" fmla="*/ 65 h 182"/>
                  <a:gd name="T4" fmla="*/ 56 w 170"/>
                  <a:gd name="T5" fmla="*/ 24 h 182"/>
                  <a:gd name="T6" fmla="*/ 16 w 170"/>
                  <a:gd name="T7" fmla="*/ 65 h 182"/>
                  <a:gd name="T8" fmla="*/ 56 w 170"/>
                  <a:gd name="T9" fmla="*/ 105 h 182"/>
                  <a:gd name="T10" fmla="*/ 56 w 170"/>
                  <a:gd name="T11" fmla="*/ 30 h 182"/>
                  <a:gd name="T12" fmla="*/ 90 w 170"/>
                  <a:gd name="T13" fmla="*/ 65 h 182"/>
                  <a:gd name="T14" fmla="*/ 56 w 170"/>
                  <a:gd name="T15" fmla="*/ 99 h 182"/>
                  <a:gd name="T16" fmla="*/ 22 w 170"/>
                  <a:gd name="T17" fmla="*/ 65 h 182"/>
                  <a:gd name="T18" fmla="*/ 56 w 170"/>
                  <a:gd name="T19" fmla="*/ 30 h 182"/>
                  <a:gd name="T20" fmla="*/ 138 w 170"/>
                  <a:gd name="T21" fmla="*/ 0 h 182"/>
                  <a:gd name="T22" fmla="*/ 105 w 170"/>
                  <a:gd name="T23" fmla="*/ 27 h 182"/>
                  <a:gd name="T24" fmla="*/ 138 w 170"/>
                  <a:gd name="T25" fmla="*/ 54 h 182"/>
                  <a:gd name="T26" fmla="*/ 170 w 170"/>
                  <a:gd name="T27" fmla="*/ 27 h 182"/>
                  <a:gd name="T28" fmla="*/ 138 w 170"/>
                  <a:gd name="T29" fmla="*/ 0 h 182"/>
                  <a:gd name="T30" fmla="*/ 138 w 170"/>
                  <a:gd name="T31" fmla="*/ 48 h 182"/>
                  <a:gd name="T32" fmla="*/ 111 w 170"/>
                  <a:gd name="T33" fmla="*/ 27 h 182"/>
                  <a:gd name="T34" fmla="*/ 138 w 170"/>
                  <a:gd name="T35" fmla="*/ 6 h 182"/>
                  <a:gd name="T36" fmla="*/ 164 w 170"/>
                  <a:gd name="T37" fmla="*/ 27 h 182"/>
                  <a:gd name="T38" fmla="*/ 138 w 170"/>
                  <a:gd name="T39" fmla="*/ 48 h 182"/>
                  <a:gd name="T40" fmla="*/ 98 w 170"/>
                  <a:gd name="T41" fmla="*/ 126 h 182"/>
                  <a:gd name="T42" fmla="*/ 65 w 170"/>
                  <a:gd name="T43" fmla="*/ 111 h 182"/>
                  <a:gd name="T44" fmla="*/ 47 w 170"/>
                  <a:gd name="T45" fmla="*/ 111 h 182"/>
                  <a:gd name="T46" fmla="*/ 18 w 170"/>
                  <a:gd name="T47" fmla="*/ 125 h 182"/>
                  <a:gd name="T48" fmla="*/ 1 w 170"/>
                  <a:gd name="T49" fmla="*/ 178 h 182"/>
                  <a:gd name="T50" fmla="*/ 3 w 170"/>
                  <a:gd name="T51" fmla="*/ 182 h 182"/>
                  <a:gd name="T52" fmla="*/ 7 w 170"/>
                  <a:gd name="T53" fmla="*/ 180 h 182"/>
                  <a:gd name="T54" fmla="*/ 23 w 170"/>
                  <a:gd name="T55" fmla="*/ 128 h 182"/>
                  <a:gd name="T56" fmla="*/ 47 w 170"/>
                  <a:gd name="T57" fmla="*/ 117 h 182"/>
                  <a:gd name="T58" fmla="*/ 65 w 170"/>
                  <a:gd name="T59" fmla="*/ 117 h 182"/>
                  <a:gd name="T60" fmla="*/ 93 w 170"/>
                  <a:gd name="T61" fmla="*/ 129 h 182"/>
                  <a:gd name="T62" fmla="*/ 93 w 170"/>
                  <a:gd name="T63" fmla="*/ 129 h 182"/>
                  <a:gd name="T64" fmla="*/ 110 w 170"/>
                  <a:gd name="T65" fmla="*/ 180 h 182"/>
                  <a:gd name="T66" fmla="*/ 113 w 170"/>
                  <a:gd name="T67" fmla="*/ 182 h 182"/>
                  <a:gd name="T68" fmla="*/ 114 w 170"/>
                  <a:gd name="T69" fmla="*/ 182 h 182"/>
                  <a:gd name="T70" fmla="*/ 116 w 170"/>
                  <a:gd name="T71" fmla="*/ 178 h 182"/>
                  <a:gd name="T72" fmla="*/ 98 w 170"/>
                  <a:gd name="T73" fmla="*/ 126 h 182"/>
                  <a:gd name="T74" fmla="*/ 116 w 170"/>
                  <a:gd name="T75" fmla="*/ 55 h 182"/>
                  <a:gd name="T76" fmla="*/ 103 w 170"/>
                  <a:gd name="T77" fmla="*/ 66 h 182"/>
                  <a:gd name="T78" fmla="*/ 116 w 170"/>
                  <a:gd name="T79" fmla="*/ 78 h 182"/>
                  <a:gd name="T80" fmla="*/ 129 w 170"/>
                  <a:gd name="T81" fmla="*/ 66 h 182"/>
                  <a:gd name="T82" fmla="*/ 116 w 170"/>
                  <a:gd name="T83" fmla="*/ 55 h 182"/>
                  <a:gd name="T84" fmla="*/ 116 w 170"/>
                  <a:gd name="T85" fmla="*/ 72 h 182"/>
                  <a:gd name="T86" fmla="*/ 109 w 170"/>
                  <a:gd name="T87" fmla="*/ 66 h 182"/>
                  <a:gd name="T88" fmla="*/ 116 w 170"/>
                  <a:gd name="T89" fmla="*/ 61 h 182"/>
                  <a:gd name="T90" fmla="*/ 123 w 170"/>
                  <a:gd name="T91" fmla="*/ 66 h 182"/>
                  <a:gd name="T92" fmla="*/ 116 w 170"/>
                  <a:gd name="T93" fmla="*/ 7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0" h="182">
                    <a:moveTo>
                      <a:pt x="56" y="105"/>
                    </a:moveTo>
                    <a:cubicBezTo>
                      <a:pt x="78" y="105"/>
                      <a:pt x="96" y="87"/>
                      <a:pt x="96" y="65"/>
                    </a:cubicBezTo>
                    <a:cubicBezTo>
                      <a:pt x="96" y="42"/>
                      <a:pt x="78" y="24"/>
                      <a:pt x="56" y="24"/>
                    </a:cubicBezTo>
                    <a:cubicBezTo>
                      <a:pt x="34" y="24"/>
                      <a:pt x="16" y="42"/>
                      <a:pt x="16" y="65"/>
                    </a:cubicBezTo>
                    <a:cubicBezTo>
                      <a:pt x="16" y="87"/>
                      <a:pt x="34" y="105"/>
                      <a:pt x="56" y="105"/>
                    </a:cubicBezTo>
                    <a:close/>
                    <a:moveTo>
                      <a:pt x="56" y="30"/>
                    </a:moveTo>
                    <a:cubicBezTo>
                      <a:pt x="75" y="30"/>
                      <a:pt x="90" y="46"/>
                      <a:pt x="90" y="65"/>
                    </a:cubicBezTo>
                    <a:cubicBezTo>
                      <a:pt x="90" y="84"/>
                      <a:pt x="75" y="99"/>
                      <a:pt x="56" y="99"/>
                    </a:cubicBezTo>
                    <a:cubicBezTo>
                      <a:pt x="37" y="99"/>
                      <a:pt x="22" y="84"/>
                      <a:pt x="22" y="65"/>
                    </a:cubicBezTo>
                    <a:cubicBezTo>
                      <a:pt x="22" y="46"/>
                      <a:pt x="37" y="30"/>
                      <a:pt x="56" y="30"/>
                    </a:cubicBezTo>
                    <a:close/>
                    <a:moveTo>
                      <a:pt x="138" y="0"/>
                    </a:moveTo>
                    <a:cubicBezTo>
                      <a:pt x="119" y="0"/>
                      <a:pt x="105" y="12"/>
                      <a:pt x="105" y="27"/>
                    </a:cubicBezTo>
                    <a:cubicBezTo>
                      <a:pt x="105" y="42"/>
                      <a:pt x="119" y="54"/>
                      <a:pt x="138" y="54"/>
                    </a:cubicBezTo>
                    <a:cubicBezTo>
                      <a:pt x="156" y="54"/>
                      <a:pt x="170" y="42"/>
                      <a:pt x="170" y="27"/>
                    </a:cubicBezTo>
                    <a:cubicBezTo>
                      <a:pt x="170" y="12"/>
                      <a:pt x="156" y="0"/>
                      <a:pt x="138" y="0"/>
                    </a:cubicBezTo>
                    <a:close/>
                    <a:moveTo>
                      <a:pt x="138" y="48"/>
                    </a:moveTo>
                    <a:cubicBezTo>
                      <a:pt x="123" y="48"/>
                      <a:pt x="111" y="39"/>
                      <a:pt x="111" y="27"/>
                    </a:cubicBezTo>
                    <a:cubicBezTo>
                      <a:pt x="111" y="15"/>
                      <a:pt x="123" y="6"/>
                      <a:pt x="138" y="6"/>
                    </a:cubicBezTo>
                    <a:cubicBezTo>
                      <a:pt x="152" y="6"/>
                      <a:pt x="164" y="15"/>
                      <a:pt x="164" y="27"/>
                    </a:cubicBezTo>
                    <a:cubicBezTo>
                      <a:pt x="164" y="39"/>
                      <a:pt x="152" y="48"/>
                      <a:pt x="138" y="48"/>
                    </a:cubicBezTo>
                    <a:close/>
                    <a:moveTo>
                      <a:pt x="98" y="126"/>
                    </a:moveTo>
                    <a:cubicBezTo>
                      <a:pt x="87" y="108"/>
                      <a:pt x="65" y="110"/>
                      <a:pt x="65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6" y="111"/>
                      <a:pt x="28" y="110"/>
                      <a:pt x="18" y="125"/>
                    </a:cubicBezTo>
                    <a:cubicBezTo>
                      <a:pt x="12" y="133"/>
                      <a:pt x="4" y="165"/>
                      <a:pt x="1" y="178"/>
                    </a:cubicBezTo>
                    <a:cubicBezTo>
                      <a:pt x="0" y="180"/>
                      <a:pt x="1" y="181"/>
                      <a:pt x="3" y="182"/>
                    </a:cubicBezTo>
                    <a:cubicBezTo>
                      <a:pt x="5" y="182"/>
                      <a:pt x="6" y="181"/>
                      <a:pt x="7" y="180"/>
                    </a:cubicBezTo>
                    <a:cubicBezTo>
                      <a:pt x="10" y="166"/>
                      <a:pt x="18" y="136"/>
                      <a:pt x="23" y="128"/>
                    </a:cubicBezTo>
                    <a:cubicBezTo>
                      <a:pt x="31" y="116"/>
                      <a:pt x="46" y="117"/>
                      <a:pt x="47" y="117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5" y="117"/>
                      <a:pt x="84" y="115"/>
                      <a:pt x="93" y="129"/>
                    </a:cubicBezTo>
                    <a:cubicBezTo>
                      <a:pt x="93" y="129"/>
                      <a:pt x="93" y="129"/>
                      <a:pt x="93" y="129"/>
                    </a:cubicBezTo>
                    <a:cubicBezTo>
                      <a:pt x="98" y="136"/>
                      <a:pt x="107" y="166"/>
                      <a:pt x="110" y="180"/>
                    </a:cubicBezTo>
                    <a:cubicBezTo>
                      <a:pt x="110" y="181"/>
                      <a:pt x="112" y="182"/>
                      <a:pt x="113" y="182"/>
                    </a:cubicBezTo>
                    <a:cubicBezTo>
                      <a:pt x="113" y="182"/>
                      <a:pt x="113" y="182"/>
                      <a:pt x="114" y="182"/>
                    </a:cubicBezTo>
                    <a:cubicBezTo>
                      <a:pt x="115" y="181"/>
                      <a:pt x="116" y="180"/>
                      <a:pt x="116" y="178"/>
                    </a:cubicBezTo>
                    <a:cubicBezTo>
                      <a:pt x="113" y="167"/>
                      <a:pt x="104" y="134"/>
                      <a:pt x="98" y="126"/>
                    </a:cubicBezTo>
                    <a:close/>
                    <a:moveTo>
                      <a:pt x="116" y="55"/>
                    </a:moveTo>
                    <a:cubicBezTo>
                      <a:pt x="109" y="55"/>
                      <a:pt x="103" y="60"/>
                      <a:pt x="103" y="66"/>
                    </a:cubicBezTo>
                    <a:cubicBezTo>
                      <a:pt x="103" y="73"/>
                      <a:pt x="109" y="78"/>
                      <a:pt x="116" y="78"/>
                    </a:cubicBezTo>
                    <a:cubicBezTo>
                      <a:pt x="123" y="78"/>
                      <a:pt x="129" y="73"/>
                      <a:pt x="129" y="66"/>
                    </a:cubicBezTo>
                    <a:cubicBezTo>
                      <a:pt x="129" y="60"/>
                      <a:pt x="123" y="55"/>
                      <a:pt x="116" y="55"/>
                    </a:cubicBezTo>
                    <a:close/>
                    <a:moveTo>
                      <a:pt x="116" y="72"/>
                    </a:moveTo>
                    <a:cubicBezTo>
                      <a:pt x="112" y="72"/>
                      <a:pt x="109" y="69"/>
                      <a:pt x="109" y="66"/>
                    </a:cubicBezTo>
                    <a:cubicBezTo>
                      <a:pt x="109" y="64"/>
                      <a:pt x="112" y="61"/>
                      <a:pt x="116" y="61"/>
                    </a:cubicBezTo>
                    <a:cubicBezTo>
                      <a:pt x="120" y="61"/>
                      <a:pt x="123" y="64"/>
                      <a:pt x="123" y="66"/>
                    </a:cubicBezTo>
                    <a:cubicBezTo>
                      <a:pt x="123" y="69"/>
                      <a:pt x="120" y="72"/>
                      <a:pt x="116" y="7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0" name="Freeform 94"/>
              <p:cNvSpPr>
                <a:spLocks noEditPoints="1"/>
              </p:cNvSpPr>
              <p:nvPr/>
            </p:nvSpPr>
            <p:spPr bwMode="auto">
              <a:xfrm>
                <a:off x="788" y="3014"/>
                <a:ext cx="402" cy="426"/>
              </a:xfrm>
              <a:custGeom>
                <a:avLst/>
                <a:gdLst>
                  <a:gd name="T0" fmla="*/ 56 w 170"/>
                  <a:gd name="T1" fmla="*/ 103 h 180"/>
                  <a:gd name="T2" fmla="*/ 96 w 170"/>
                  <a:gd name="T3" fmla="*/ 62 h 180"/>
                  <a:gd name="T4" fmla="*/ 56 w 170"/>
                  <a:gd name="T5" fmla="*/ 22 h 180"/>
                  <a:gd name="T6" fmla="*/ 15 w 170"/>
                  <a:gd name="T7" fmla="*/ 62 h 180"/>
                  <a:gd name="T8" fmla="*/ 56 w 170"/>
                  <a:gd name="T9" fmla="*/ 103 h 180"/>
                  <a:gd name="T10" fmla="*/ 56 w 170"/>
                  <a:gd name="T11" fmla="*/ 28 h 180"/>
                  <a:gd name="T12" fmla="*/ 90 w 170"/>
                  <a:gd name="T13" fmla="*/ 62 h 180"/>
                  <a:gd name="T14" fmla="*/ 56 w 170"/>
                  <a:gd name="T15" fmla="*/ 97 h 180"/>
                  <a:gd name="T16" fmla="*/ 21 w 170"/>
                  <a:gd name="T17" fmla="*/ 62 h 180"/>
                  <a:gd name="T18" fmla="*/ 56 w 170"/>
                  <a:gd name="T19" fmla="*/ 28 h 180"/>
                  <a:gd name="T20" fmla="*/ 127 w 170"/>
                  <a:gd name="T21" fmla="*/ 0 h 180"/>
                  <a:gd name="T22" fmla="*/ 87 w 170"/>
                  <a:gd name="T23" fmla="*/ 21 h 180"/>
                  <a:gd name="T24" fmla="*/ 88 w 170"/>
                  <a:gd name="T25" fmla="*/ 25 h 180"/>
                  <a:gd name="T26" fmla="*/ 93 w 170"/>
                  <a:gd name="T27" fmla="*/ 24 h 180"/>
                  <a:gd name="T28" fmla="*/ 127 w 170"/>
                  <a:gd name="T29" fmla="*/ 6 h 180"/>
                  <a:gd name="T30" fmla="*/ 164 w 170"/>
                  <a:gd name="T31" fmla="*/ 36 h 180"/>
                  <a:gd name="T32" fmla="*/ 130 w 170"/>
                  <a:gd name="T33" fmla="*/ 66 h 180"/>
                  <a:gd name="T34" fmla="*/ 129 w 170"/>
                  <a:gd name="T35" fmla="*/ 67 h 180"/>
                  <a:gd name="T36" fmla="*/ 121 w 170"/>
                  <a:gd name="T37" fmla="*/ 71 h 180"/>
                  <a:gd name="T38" fmla="*/ 121 w 170"/>
                  <a:gd name="T39" fmla="*/ 71 h 180"/>
                  <a:gd name="T40" fmla="*/ 122 w 170"/>
                  <a:gd name="T41" fmla="*/ 68 h 180"/>
                  <a:gd name="T42" fmla="*/ 119 w 170"/>
                  <a:gd name="T43" fmla="*/ 66 h 180"/>
                  <a:gd name="T44" fmla="*/ 107 w 170"/>
                  <a:gd name="T45" fmla="*/ 62 h 180"/>
                  <a:gd name="T46" fmla="*/ 103 w 170"/>
                  <a:gd name="T47" fmla="*/ 63 h 180"/>
                  <a:gd name="T48" fmla="*/ 104 w 170"/>
                  <a:gd name="T49" fmla="*/ 67 h 180"/>
                  <a:gd name="T50" fmla="*/ 113 w 170"/>
                  <a:gd name="T51" fmla="*/ 71 h 180"/>
                  <a:gd name="T52" fmla="*/ 106 w 170"/>
                  <a:gd name="T53" fmla="*/ 80 h 180"/>
                  <a:gd name="T54" fmla="*/ 106 w 170"/>
                  <a:gd name="T55" fmla="*/ 84 h 180"/>
                  <a:gd name="T56" fmla="*/ 108 w 170"/>
                  <a:gd name="T57" fmla="*/ 85 h 180"/>
                  <a:gd name="T58" fmla="*/ 109 w 170"/>
                  <a:gd name="T59" fmla="*/ 84 h 180"/>
                  <a:gd name="T60" fmla="*/ 131 w 170"/>
                  <a:gd name="T61" fmla="*/ 72 h 180"/>
                  <a:gd name="T62" fmla="*/ 170 w 170"/>
                  <a:gd name="T63" fmla="*/ 36 h 180"/>
                  <a:gd name="T64" fmla="*/ 127 w 170"/>
                  <a:gd name="T65" fmla="*/ 0 h 180"/>
                  <a:gd name="T66" fmla="*/ 97 w 170"/>
                  <a:gd name="T67" fmla="*/ 123 h 180"/>
                  <a:gd name="T68" fmla="*/ 64 w 170"/>
                  <a:gd name="T69" fmla="*/ 108 h 180"/>
                  <a:gd name="T70" fmla="*/ 46 w 170"/>
                  <a:gd name="T71" fmla="*/ 108 h 180"/>
                  <a:gd name="T72" fmla="*/ 18 w 170"/>
                  <a:gd name="T73" fmla="*/ 123 h 180"/>
                  <a:gd name="T74" fmla="*/ 0 w 170"/>
                  <a:gd name="T75" fmla="*/ 176 h 180"/>
                  <a:gd name="T76" fmla="*/ 3 w 170"/>
                  <a:gd name="T77" fmla="*/ 179 h 180"/>
                  <a:gd name="T78" fmla="*/ 3 w 170"/>
                  <a:gd name="T79" fmla="*/ 179 h 180"/>
                  <a:gd name="T80" fmla="*/ 6 w 170"/>
                  <a:gd name="T81" fmla="*/ 177 h 180"/>
                  <a:gd name="T82" fmla="*/ 23 w 170"/>
                  <a:gd name="T83" fmla="*/ 126 h 180"/>
                  <a:gd name="T84" fmla="*/ 46 w 170"/>
                  <a:gd name="T85" fmla="*/ 114 h 180"/>
                  <a:gd name="T86" fmla="*/ 65 w 170"/>
                  <a:gd name="T87" fmla="*/ 114 h 180"/>
                  <a:gd name="T88" fmla="*/ 92 w 170"/>
                  <a:gd name="T89" fmla="*/ 127 h 180"/>
                  <a:gd name="T90" fmla="*/ 93 w 170"/>
                  <a:gd name="T91" fmla="*/ 127 h 180"/>
                  <a:gd name="T92" fmla="*/ 110 w 170"/>
                  <a:gd name="T93" fmla="*/ 177 h 180"/>
                  <a:gd name="T94" fmla="*/ 113 w 170"/>
                  <a:gd name="T95" fmla="*/ 179 h 180"/>
                  <a:gd name="T96" fmla="*/ 116 w 170"/>
                  <a:gd name="T97" fmla="*/ 176 h 180"/>
                  <a:gd name="T98" fmla="*/ 97 w 170"/>
                  <a:gd name="T99" fmla="*/ 123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180">
                    <a:moveTo>
                      <a:pt x="56" y="103"/>
                    </a:moveTo>
                    <a:cubicBezTo>
                      <a:pt x="78" y="103"/>
                      <a:pt x="96" y="84"/>
                      <a:pt x="96" y="62"/>
                    </a:cubicBezTo>
                    <a:cubicBezTo>
                      <a:pt x="96" y="40"/>
                      <a:pt x="78" y="22"/>
                      <a:pt x="56" y="22"/>
                    </a:cubicBezTo>
                    <a:cubicBezTo>
                      <a:pt x="34" y="22"/>
                      <a:pt x="15" y="40"/>
                      <a:pt x="15" y="62"/>
                    </a:cubicBezTo>
                    <a:cubicBezTo>
                      <a:pt x="15" y="84"/>
                      <a:pt x="34" y="103"/>
                      <a:pt x="56" y="103"/>
                    </a:cubicBezTo>
                    <a:close/>
                    <a:moveTo>
                      <a:pt x="56" y="28"/>
                    </a:moveTo>
                    <a:cubicBezTo>
                      <a:pt x="75" y="28"/>
                      <a:pt x="90" y="43"/>
                      <a:pt x="90" y="62"/>
                    </a:cubicBezTo>
                    <a:cubicBezTo>
                      <a:pt x="90" y="81"/>
                      <a:pt x="75" y="97"/>
                      <a:pt x="56" y="97"/>
                    </a:cubicBezTo>
                    <a:cubicBezTo>
                      <a:pt x="37" y="97"/>
                      <a:pt x="21" y="81"/>
                      <a:pt x="21" y="62"/>
                    </a:cubicBezTo>
                    <a:cubicBezTo>
                      <a:pt x="21" y="43"/>
                      <a:pt x="37" y="28"/>
                      <a:pt x="56" y="28"/>
                    </a:cubicBezTo>
                    <a:close/>
                    <a:moveTo>
                      <a:pt x="127" y="0"/>
                    </a:moveTo>
                    <a:cubicBezTo>
                      <a:pt x="110" y="0"/>
                      <a:pt x="95" y="8"/>
                      <a:pt x="87" y="21"/>
                    </a:cubicBezTo>
                    <a:cubicBezTo>
                      <a:pt x="87" y="22"/>
                      <a:pt x="87" y="24"/>
                      <a:pt x="88" y="25"/>
                    </a:cubicBezTo>
                    <a:cubicBezTo>
                      <a:pt x="90" y="26"/>
                      <a:pt x="92" y="25"/>
                      <a:pt x="93" y="24"/>
                    </a:cubicBezTo>
                    <a:cubicBezTo>
                      <a:pt x="99" y="13"/>
                      <a:pt x="112" y="6"/>
                      <a:pt x="127" y="6"/>
                    </a:cubicBezTo>
                    <a:cubicBezTo>
                      <a:pt x="147" y="6"/>
                      <a:pt x="164" y="20"/>
                      <a:pt x="164" y="36"/>
                    </a:cubicBezTo>
                    <a:cubicBezTo>
                      <a:pt x="164" y="52"/>
                      <a:pt x="149" y="65"/>
                      <a:pt x="130" y="66"/>
                    </a:cubicBezTo>
                    <a:cubicBezTo>
                      <a:pt x="129" y="66"/>
                      <a:pt x="129" y="66"/>
                      <a:pt x="129" y="67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2" y="70"/>
                      <a:pt x="122" y="69"/>
                      <a:pt x="122" y="68"/>
                    </a:cubicBezTo>
                    <a:cubicBezTo>
                      <a:pt x="121" y="67"/>
                      <a:pt x="120" y="66"/>
                      <a:pt x="119" y="66"/>
                    </a:cubicBezTo>
                    <a:cubicBezTo>
                      <a:pt x="115" y="65"/>
                      <a:pt x="111" y="64"/>
                      <a:pt x="107" y="62"/>
                    </a:cubicBezTo>
                    <a:cubicBezTo>
                      <a:pt x="106" y="61"/>
                      <a:pt x="104" y="62"/>
                      <a:pt x="103" y="63"/>
                    </a:cubicBezTo>
                    <a:cubicBezTo>
                      <a:pt x="102" y="65"/>
                      <a:pt x="103" y="67"/>
                      <a:pt x="104" y="67"/>
                    </a:cubicBezTo>
                    <a:cubicBezTo>
                      <a:pt x="107" y="69"/>
                      <a:pt x="110" y="70"/>
                      <a:pt x="113" y="71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5" y="81"/>
                      <a:pt x="105" y="83"/>
                      <a:pt x="106" y="84"/>
                    </a:cubicBezTo>
                    <a:cubicBezTo>
                      <a:pt x="106" y="84"/>
                      <a:pt x="107" y="85"/>
                      <a:pt x="108" y="85"/>
                    </a:cubicBezTo>
                    <a:cubicBezTo>
                      <a:pt x="108" y="85"/>
                      <a:pt x="109" y="85"/>
                      <a:pt x="109" y="84"/>
                    </a:cubicBezTo>
                    <a:cubicBezTo>
                      <a:pt x="131" y="72"/>
                      <a:pt x="131" y="72"/>
                      <a:pt x="131" y="72"/>
                    </a:cubicBezTo>
                    <a:cubicBezTo>
                      <a:pt x="153" y="70"/>
                      <a:pt x="170" y="55"/>
                      <a:pt x="170" y="36"/>
                    </a:cubicBezTo>
                    <a:cubicBezTo>
                      <a:pt x="170" y="17"/>
                      <a:pt x="151" y="0"/>
                      <a:pt x="127" y="0"/>
                    </a:cubicBezTo>
                    <a:close/>
                    <a:moveTo>
                      <a:pt x="97" y="123"/>
                    </a:moveTo>
                    <a:cubicBezTo>
                      <a:pt x="87" y="106"/>
                      <a:pt x="65" y="108"/>
                      <a:pt x="64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28" y="108"/>
                      <a:pt x="18" y="123"/>
                    </a:cubicBezTo>
                    <a:cubicBezTo>
                      <a:pt x="12" y="131"/>
                      <a:pt x="3" y="162"/>
                      <a:pt x="0" y="176"/>
                    </a:cubicBezTo>
                    <a:cubicBezTo>
                      <a:pt x="0" y="177"/>
                      <a:pt x="1" y="179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5" y="179"/>
                      <a:pt x="6" y="178"/>
                      <a:pt x="6" y="177"/>
                    </a:cubicBezTo>
                    <a:cubicBezTo>
                      <a:pt x="9" y="163"/>
                      <a:pt x="18" y="133"/>
                      <a:pt x="23" y="126"/>
                    </a:cubicBezTo>
                    <a:cubicBezTo>
                      <a:pt x="31" y="114"/>
                      <a:pt x="46" y="114"/>
                      <a:pt x="46" y="114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5" y="114"/>
                      <a:pt x="84" y="112"/>
                      <a:pt x="92" y="127"/>
                    </a:cubicBezTo>
                    <a:cubicBezTo>
                      <a:pt x="92" y="127"/>
                      <a:pt x="92" y="127"/>
                      <a:pt x="93" y="127"/>
                    </a:cubicBezTo>
                    <a:cubicBezTo>
                      <a:pt x="98" y="133"/>
                      <a:pt x="106" y="163"/>
                      <a:pt x="110" y="177"/>
                    </a:cubicBezTo>
                    <a:cubicBezTo>
                      <a:pt x="110" y="179"/>
                      <a:pt x="112" y="180"/>
                      <a:pt x="113" y="179"/>
                    </a:cubicBezTo>
                    <a:cubicBezTo>
                      <a:pt x="115" y="179"/>
                      <a:pt x="116" y="177"/>
                      <a:pt x="116" y="176"/>
                    </a:cubicBezTo>
                    <a:cubicBezTo>
                      <a:pt x="113" y="165"/>
                      <a:pt x="104" y="132"/>
                      <a:pt x="97" y="12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1" name="Freeform 95"/>
              <p:cNvSpPr>
                <a:spLocks noEditPoints="1"/>
              </p:cNvSpPr>
              <p:nvPr/>
            </p:nvSpPr>
            <p:spPr bwMode="auto">
              <a:xfrm>
                <a:off x="131" y="3031"/>
                <a:ext cx="289" cy="392"/>
              </a:xfrm>
              <a:custGeom>
                <a:avLst/>
                <a:gdLst>
                  <a:gd name="T0" fmla="*/ 59 w 122"/>
                  <a:gd name="T1" fmla="*/ 85 h 166"/>
                  <a:gd name="T2" fmla="*/ 101 w 122"/>
                  <a:gd name="T3" fmla="*/ 43 h 166"/>
                  <a:gd name="T4" fmla="*/ 59 w 122"/>
                  <a:gd name="T5" fmla="*/ 0 h 166"/>
                  <a:gd name="T6" fmla="*/ 17 w 122"/>
                  <a:gd name="T7" fmla="*/ 43 h 166"/>
                  <a:gd name="T8" fmla="*/ 59 w 122"/>
                  <a:gd name="T9" fmla="*/ 85 h 166"/>
                  <a:gd name="T10" fmla="*/ 59 w 122"/>
                  <a:gd name="T11" fmla="*/ 6 h 166"/>
                  <a:gd name="T12" fmla="*/ 95 w 122"/>
                  <a:gd name="T13" fmla="*/ 43 h 166"/>
                  <a:gd name="T14" fmla="*/ 59 w 122"/>
                  <a:gd name="T15" fmla="*/ 79 h 166"/>
                  <a:gd name="T16" fmla="*/ 23 w 122"/>
                  <a:gd name="T17" fmla="*/ 43 h 166"/>
                  <a:gd name="T18" fmla="*/ 59 w 122"/>
                  <a:gd name="T19" fmla="*/ 6 h 166"/>
                  <a:gd name="T20" fmla="*/ 121 w 122"/>
                  <a:gd name="T21" fmla="*/ 162 h 166"/>
                  <a:gd name="T22" fmla="*/ 102 w 122"/>
                  <a:gd name="T23" fmla="*/ 107 h 166"/>
                  <a:gd name="T24" fmla="*/ 68 w 122"/>
                  <a:gd name="T25" fmla="*/ 91 h 166"/>
                  <a:gd name="T26" fmla="*/ 49 w 122"/>
                  <a:gd name="T27" fmla="*/ 91 h 166"/>
                  <a:gd name="T28" fmla="*/ 19 w 122"/>
                  <a:gd name="T29" fmla="*/ 106 h 166"/>
                  <a:gd name="T30" fmla="*/ 1 w 122"/>
                  <a:gd name="T31" fmla="*/ 162 h 166"/>
                  <a:gd name="T32" fmla="*/ 3 w 122"/>
                  <a:gd name="T33" fmla="*/ 165 h 166"/>
                  <a:gd name="T34" fmla="*/ 7 w 122"/>
                  <a:gd name="T35" fmla="*/ 163 h 166"/>
                  <a:gd name="T36" fmla="*/ 24 w 122"/>
                  <a:gd name="T37" fmla="*/ 109 h 166"/>
                  <a:gd name="T38" fmla="*/ 49 w 122"/>
                  <a:gd name="T39" fmla="*/ 97 h 166"/>
                  <a:gd name="T40" fmla="*/ 68 w 122"/>
                  <a:gd name="T41" fmla="*/ 97 h 166"/>
                  <a:gd name="T42" fmla="*/ 97 w 122"/>
                  <a:gd name="T43" fmla="*/ 110 h 166"/>
                  <a:gd name="T44" fmla="*/ 98 w 122"/>
                  <a:gd name="T45" fmla="*/ 110 h 166"/>
                  <a:gd name="T46" fmla="*/ 116 w 122"/>
                  <a:gd name="T47" fmla="*/ 163 h 166"/>
                  <a:gd name="T48" fmla="*/ 118 w 122"/>
                  <a:gd name="T49" fmla="*/ 165 h 166"/>
                  <a:gd name="T50" fmla="*/ 119 w 122"/>
                  <a:gd name="T51" fmla="*/ 165 h 166"/>
                  <a:gd name="T52" fmla="*/ 121 w 122"/>
                  <a:gd name="T53" fmla="*/ 16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2" h="166">
                    <a:moveTo>
                      <a:pt x="59" y="85"/>
                    </a:moveTo>
                    <a:cubicBezTo>
                      <a:pt x="82" y="85"/>
                      <a:pt x="101" y="66"/>
                      <a:pt x="101" y="43"/>
                    </a:cubicBezTo>
                    <a:cubicBezTo>
                      <a:pt x="101" y="19"/>
                      <a:pt x="82" y="0"/>
                      <a:pt x="59" y="0"/>
                    </a:cubicBezTo>
                    <a:cubicBezTo>
                      <a:pt x="36" y="0"/>
                      <a:pt x="17" y="19"/>
                      <a:pt x="17" y="43"/>
                    </a:cubicBezTo>
                    <a:cubicBezTo>
                      <a:pt x="17" y="66"/>
                      <a:pt x="36" y="85"/>
                      <a:pt x="59" y="85"/>
                    </a:cubicBezTo>
                    <a:close/>
                    <a:moveTo>
                      <a:pt x="59" y="6"/>
                    </a:moveTo>
                    <a:cubicBezTo>
                      <a:pt x="79" y="6"/>
                      <a:pt x="95" y="23"/>
                      <a:pt x="95" y="43"/>
                    </a:cubicBezTo>
                    <a:cubicBezTo>
                      <a:pt x="95" y="62"/>
                      <a:pt x="79" y="79"/>
                      <a:pt x="59" y="79"/>
                    </a:cubicBezTo>
                    <a:cubicBezTo>
                      <a:pt x="39" y="79"/>
                      <a:pt x="23" y="62"/>
                      <a:pt x="23" y="43"/>
                    </a:cubicBezTo>
                    <a:cubicBezTo>
                      <a:pt x="23" y="23"/>
                      <a:pt x="39" y="6"/>
                      <a:pt x="59" y="6"/>
                    </a:cubicBezTo>
                    <a:close/>
                    <a:moveTo>
                      <a:pt x="121" y="162"/>
                    </a:moveTo>
                    <a:cubicBezTo>
                      <a:pt x="119" y="150"/>
                      <a:pt x="109" y="116"/>
                      <a:pt x="102" y="107"/>
                    </a:cubicBezTo>
                    <a:cubicBezTo>
                      <a:pt x="91" y="89"/>
                      <a:pt x="68" y="91"/>
                      <a:pt x="68" y="91"/>
                    </a:cubicBezTo>
                    <a:cubicBezTo>
                      <a:pt x="49" y="91"/>
                      <a:pt x="49" y="91"/>
                      <a:pt x="49" y="91"/>
                    </a:cubicBezTo>
                    <a:cubicBezTo>
                      <a:pt x="48" y="91"/>
                      <a:pt x="30" y="90"/>
                      <a:pt x="19" y="106"/>
                    </a:cubicBezTo>
                    <a:cubicBezTo>
                      <a:pt x="13" y="115"/>
                      <a:pt x="4" y="148"/>
                      <a:pt x="1" y="162"/>
                    </a:cubicBezTo>
                    <a:cubicBezTo>
                      <a:pt x="0" y="163"/>
                      <a:pt x="1" y="165"/>
                      <a:pt x="3" y="165"/>
                    </a:cubicBezTo>
                    <a:cubicBezTo>
                      <a:pt x="5" y="166"/>
                      <a:pt x="6" y="165"/>
                      <a:pt x="7" y="163"/>
                    </a:cubicBezTo>
                    <a:cubicBezTo>
                      <a:pt x="10" y="149"/>
                      <a:pt x="19" y="117"/>
                      <a:pt x="24" y="109"/>
                    </a:cubicBezTo>
                    <a:cubicBezTo>
                      <a:pt x="33" y="97"/>
                      <a:pt x="49" y="97"/>
                      <a:pt x="49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88" y="95"/>
                      <a:pt x="97" y="110"/>
                    </a:cubicBezTo>
                    <a:cubicBezTo>
                      <a:pt x="97" y="110"/>
                      <a:pt x="97" y="110"/>
                      <a:pt x="98" y="110"/>
                    </a:cubicBezTo>
                    <a:cubicBezTo>
                      <a:pt x="103" y="117"/>
                      <a:pt x="112" y="148"/>
                      <a:pt x="116" y="163"/>
                    </a:cubicBezTo>
                    <a:cubicBezTo>
                      <a:pt x="116" y="164"/>
                      <a:pt x="117" y="165"/>
                      <a:pt x="118" y="165"/>
                    </a:cubicBezTo>
                    <a:cubicBezTo>
                      <a:pt x="119" y="165"/>
                      <a:pt x="119" y="165"/>
                      <a:pt x="119" y="165"/>
                    </a:cubicBezTo>
                    <a:cubicBezTo>
                      <a:pt x="121" y="165"/>
                      <a:pt x="122" y="163"/>
                      <a:pt x="121" y="16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2" name="Freeform 96"/>
              <p:cNvSpPr>
                <a:spLocks noEditPoints="1"/>
              </p:cNvSpPr>
              <p:nvPr/>
            </p:nvSpPr>
            <p:spPr bwMode="auto">
              <a:xfrm>
                <a:off x="-679" y="3033"/>
                <a:ext cx="479" cy="388"/>
              </a:xfrm>
              <a:custGeom>
                <a:avLst/>
                <a:gdLst>
                  <a:gd name="T0" fmla="*/ 144 w 203"/>
                  <a:gd name="T1" fmla="*/ 42 h 164"/>
                  <a:gd name="T2" fmla="*/ 60 w 203"/>
                  <a:gd name="T3" fmla="*/ 42 h 164"/>
                  <a:gd name="T4" fmla="*/ 102 w 203"/>
                  <a:gd name="T5" fmla="*/ 6 h 164"/>
                  <a:gd name="T6" fmla="*/ 102 w 203"/>
                  <a:gd name="T7" fmla="*/ 78 h 164"/>
                  <a:gd name="T8" fmla="*/ 102 w 203"/>
                  <a:gd name="T9" fmla="*/ 6 h 164"/>
                  <a:gd name="T10" fmla="*/ 149 w 203"/>
                  <a:gd name="T11" fmla="*/ 64 h 164"/>
                  <a:gd name="T12" fmla="*/ 145 w 203"/>
                  <a:gd name="T13" fmla="*/ 69 h 164"/>
                  <a:gd name="T14" fmla="*/ 195 w 203"/>
                  <a:gd name="T15" fmla="*/ 45 h 164"/>
                  <a:gd name="T16" fmla="*/ 145 w 203"/>
                  <a:gd name="T17" fmla="*/ 22 h 164"/>
                  <a:gd name="T18" fmla="*/ 149 w 203"/>
                  <a:gd name="T19" fmla="*/ 26 h 164"/>
                  <a:gd name="T20" fmla="*/ 189 w 203"/>
                  <a:gd name="T21" fmla="*/ 45 h 164"/>
                  <a:gd name="T22" fmla="*/ 145 w 203"/>
                  <a:gd name="T23" fmla="*/ 105 h 164"/>
                  <a:gd name="T24" fmla="*/ 92 w 203"/>
                  <a:gd name="T25" fmla="*/ 90 h 164"/>
                  <a:gd name="T26" fmla="*/ 45 w 203"/>
                  <a:gd name="T27" fmla="*/ 160 h 164"/>
                  <a:gd name="T28" fmla="*/ 50 w 203"/>
                  <a:gd name="T29" fmla="*/ 161 h 164"/>
                  <a:gd name="T30" fmla="*/ 92 w 203"/>
                  <a:gd name="T31" fmla="*/ 96 h 164"/>
                  <a:gd name="T32" fmla="*/ 140 w 203"/>
                  <a:gd name="T33" fmla="*/ 109 h 164"/>
                  <a:gd name="T34" fmla="*/ 158 w 203"/>
                  <a:gd name="T35" fmla="*/ 161 h 164"/>
                  <a:gd name="T36" fmla="*/ 162 w 203"/>
                  <a:gd name="T37" fmla="*/ 163 h 164"/>
                  <a:gd name="T38" fmla="*/ 145 w 203"/>
                  <a:gd name="T39" fmla="*/ 105 h 164"/>
                  <a:gd name="T40" fmla="*/ 194 w 203"/>
                  <a:gd name="T41" fmla="*/ 89 h 164"/>
                  <a:gd name="T42" fmla="*/ 159 w 203"/>
                  <a:gd name="T43" fmla="*/ 78 h 164"/>
                  <a:gd name="T44" fmla="*/ 135 w 203"/>
                  <a:gd name="T45" fmla="*/ 92 h 164"/>
                  <a:gd name="T46" fmla="*/ 158 w 203"/>
                  <a:gd name="T47" fmla="*/ 84 h 164"/>
                  <a:gd name="T48" fmla="*/ 189 w 203"/>
                  <a:gd name="T49" fmla="*/ 93 h 164"/>
                  <a:gd name="T50" fmla="*/ 200 w 203"/>
                  <a:gd name="T51" fmla="*/ 121 h 164"/>
                  <a:gd name="T52" fmla="*/ 203 w 203"/>
                  <a:gd name="T53" fmla="*/ 118 h 164"/>
                  <a:gd name="T54" fmla="*/ 58 w 203"/>
                  <a:gd name="T55" fmla="*/ 69 h 164"/>
                  <a:gd name="T56" fmla="*/ 54 w 203"/>
                  <a:gd name="T57" fmla="*/ 64 h 164"/>
                  <a:gd name="T58" fmla="*/ 15 w 203"/>
                  <a:gd name="T59" fmla="*/ 45 h 164"/>
                  <a:gd name="T60" fmla="*/ 54 w 203"/>
                  <a:gd name="T61" fmla="*/ 26 h 164"/>
                  <a:gd name="T62" fmla="*/ 58 w 203"/>
                  <a:gd name="T63" fmla="*/ 22 h 164"/>
                  <a:gd name="T64" fmla="*/ 9 w 203"/>
                  <a:gd name="T65" fmla="*/ 45 h 164"/>
                  <a:gd name="T66" fmla="*/ 65 w 203"/>
                  <a:gd name="T67" fmla="*/ 93 h 164"/>
                  <a:gd name="T68" fmla="*/ 70 w 203"/>
                  <a:gd name="T69" fmla="*/ 90 h 164"/>
                  <a:gd name="T70" fmla="*/ 32 w 203"/>
                  <a:gd name="T71" fmla="*/ 78 h 164"/>
                  <a:gd name="T72" fmla="*/ 1 w 203"/>
                  <a:gd name="T73" fmla="*/ 118 h 164"/>
                  <a:gd name="T74" fmla="*/ 4 w 203"/>
                  <a:gd name="T75" fmla="*/ 121 h 164"/>
                  <a:gd name="T76" fmla="*/ 15 w 203"/>
                  <a:gd name="T77" fmla="*/ 93 h 164"/>
                  <a:gd name="T78" fmla="*/ 46 w 203"/>
                  <a:gd name="T79" fmla="*/ 8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3" h="164">
                    <a:moveTo>
                      <a:pt x="102" y="84"/>
                    </a:moveTo>
                    <a:cubicBezTo>
                      <a:pt x="125" y="84"/>
                      <a:pt x="144" y="65"/>
                      <a:pt x="144" y="42"/>
                    </a:cubicBezTo>
                    <a:cubicBezTo>
                      <a:pt x="144" y="19"/>
                      <a:pt x="125" y="0"/>
                      <a:pt x="102" y="0"/>
                    </a:cubicBezTo>
                    <a:cubicBezTo>
                      <a:pt x="79" y="0"/>
                      <a:pt x="60" y="19"/>
                      <a:pt x="60" y="42"/>
                    </a:cubicBezTo>
                    <a:cubicBezTo>
                      <a:pt x="60" y="65"/>
                      <a:pt x="79" y="84"/>
                      <a:pt x="102" y="84"/>
                    </a:cubicBezTo>
                    <a:close/>
                    <a:moveTo>
                      <a:pt x="102" y="6"/>
                    </a:moveTo>
                    <a:cubicBezTo>
                      <a:pt x="122" y="6"/>
                      <a:pt x="138" y="22"/>
                      <a:pt x="138" y="42"/>
                    </a:cubicBezTo>
                    <a:cubicBezTo>
                      <a:pt x="138" y="62"/>
                      <a:pt x="122" y="78"/>
                      <a:pt x="102" y="78"/>
                    </a:cubicBezTo>
                    <a:cubicBezTo>
                      <a:pt x="82" y="78"/>
                      <a:pt x="66" y="62"/>
                      <a:pt x="66" y="42"/>
                    </a:cubicBezTo>
                    <a:cubicBezTo>
                      <a:pt x="66" y="22"/>
                      <a:pt x="82" y="6"/>
                      <a:pt x="102" y="6"/>
                    </a:cubicBezTo>
                    <a:close/>
                    <a:moveTo>
                      <a:pt x="165" y="70"/>
                    </a:moveTo>
                    <a:cubicBezTo>
                      <a:pt x="159" y="70"/>
                      <a:pt x="154" y="68"/>
                      <a:pt x="149" y="64"/>
                    </a:cubicBezTo>
                    <a:cubicBezTo>
                      <a:pt x="148" y="63"/>
                      <a:pt x="146" y="63"/>
                      <a:pt x="145" y="64"/>
                    </a:cubicBezTo>
                    <a:cubicBezTo>
                      <a:pt x="144" y="66"/>
                      <a:pt x="144" y="68"/>
                      <a:pt x="145" y="69"/>
                    </a:cubicBezTo>
                    <a:cubicBezTo>
                      <a:pt x="151" y="73"/>
                      <a:pt x="158" y="76"/>
                      <a:pt x="165" y="76"/>
                    </a:cubicBezTo>
                    <a:cubicBezTo>
                      <a:pt x="182" y="76"/>
                      <a:pt x="195" y="62"/>
                      <a:pt x="195" y="45"/>
                    </a:cubicBezTo>
                    <a:cubicBezTo>
                      <a:pt x="195" y="28"/>
                      <a:pt x="182" y="15"/>
                      <a:pt x="165" y="15"/>
                    </a:cubicBezTo>
                    <a:cubicBezTo>
                      <a:pt x="158" y="15"/>
                      <a:pt x="151" y="17"/>
                      <a:pt x="145" y="22"/>
                    </a:cubicBezTo>
                    <a:cubicBezTo>
                      <a:pt x="144" y="23"/>
                      <a:pt x="144" y="25"/>
                      <a:pt x="145" y="26"/>
                    </a:cubicBezTo>
                    <a:cubicBezTo>
                      <a:pt x="146" y="27"/>
                      <a:pt x="148" y="27"/>
                      <a:pt x="149" y="26"/>
                    </a:cubicBezTo>
                    <a:cubicBezTo>
                      <a:pt x="154" y="23"/>
                      <a:pt x="159" y="21"/>
                      <a:pt x="165" y="21"/>
                    </a:cubicBezTo>
                    <a:cubicBezTo>
                      <a:pt x="178" y="21"/>
                      <a:pt x="189" y="32"/>
                      <a:pt x="189" y="45"/>
                    </a:cubicBezTo>
                    <a:cubicBezTo>
                      <a:pt x="189" y="59"/>
                      <a:pt x="178" y="70"/>
                      <a:pt x="165" y="70"/>
                    </a:cubicBezTo>
                    <a:close/>
                    <a:moveTo>
                      <a:pt x="145" y="105"/>
                    </a:moveTo>
                    <a:cubicBezTo>
                      <a:pt x="134" y="87"/>
                      <a:pt x="111" y="90"/>
                      <a:pt x="111" y="90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1" y="90"/>
                      <a:pt x="73" y="89"/>
                      <a:pt x="62" y="105"/>
                    </a:cubicBezTo>
                    <a:cubicBezTo>
                      <a:pt x="56" y="113"/>
                      <a:pt x="48" y="146"/>
                      <a:pt x="45" y="160"/>
                    </a:cubicBezTo>
                    <a:cubicBezTo>
                      <a:pt x="44" y="161"/>
                      <a:pt x="45" y="163"/>
                      <a:pt x="47" y="163"/>
                    </a:cubicBezTo>
                    <a:cubicBezTo>
                      <a:pt x="48" y="164"/>
                      <a:pt x="50" y="163"/>
                      <a:pt x="50" y="161"/>
                    </a:cubicBezTo>
                    <a:cubicBezTo>
                      <a:pt x="54" y="147"/>
                      <a:pt x="62" y="115"/>
                      <a:pt x="67" y="108"/>
                    </a:cubicBezTo>
                    <a:cubicBezTo>
                      <a:pt x="76" y="95"/>
                      <a:pt x="92" y="96"/>
                      <a:pt x="92" y="96"/>
                    </a:cubicBezTo>
                    <a:cubicBezTo>
                      <a:pt x="111" y="96"/>
                      <a:pt x="111" y="96"/>
                      <a:pt x="111" y="96"/>
                    </a:cubicBezTo>
                    <a:cubicBezTo>
                      <a:pt x="111" y="96"/>
                      <a:pt x="131" y="94"/>
                      <a:pt x="140" y="109"/>
                    </a:cubicBezTo>
                    <a:cubicBezTo>
                      <a:pt x="140" y="109"/>
                      <a:pt x="140" y="109"/>
                      <a:pt x="140" y="109"/>
                    </a:cubicBezTo>
                    <a:cubicBezTo>
                      <a:pt x="146" y="116"/>
                      <a:pt x="155" y="147"/>
                      <a:pt x="158" y="161"/>
                    </a:cubicBezTo>
                    <a:cubicBezTo>
                      <a:pt x="158" y="162"/>
                      <a:pt x="160" y="163"/>
                      <a:pt x="161" y="163"/>
                    </a:cubicBezTo>
                    <a:cubicBezTo>
                      <a:pt x="161" y="163"/>
                      <a:pt x="161" y="163"/>
                      <a:pt x="162" y="163"/>
                    </a:cubicBezTo>
                    <a:cubicBezTo>
                      <a:pt x="163" y="163"/>
                      <a:pt x="164" y="161"/>
                      <a:pt x="164" y="160"/>
                    </a:cubicBezTo>
                    <a:cubicBezTo>
                      <a:pt x="161" y="148"/>
                      <a:pt x="152" y="114"/>
                      <a:pt x="145" y="105"/>
                    </a:cubicBezTo>
                    <a:close/>
                    <a:moveTo>
                      <a:pt x="203" y="118"/>
                    </a:moveTo>
                    <a:cubicBezTo>
                      <a:pt x="200" y="103"/>
                      <a:pt x="197" y="94"/>
                      <a:pt x="194" y="89"/>
                    </a:cubicBezTo>
                    <a:cubicBezTo>
                      <a:pt x="186" y="78"/>
                      <a:pt x="172" y="78"/>
                      <a:pt x="172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8" y="78"/>
                      <a:pt x="143" y="77"/>
                      <a:pt x="134" y="88"/>
                    </a:cubicBezTo>
                    <a:cubicBezTo>
                      <a:pt x="133" y="90"/>
                      <a:pt x="134" y="92"/>
                      <a:pt x="135" y="92"/>
                    </a:cubicBezTo>
                    <a:cubicBezTo>
                      <a:pt x="136" y="93"/>
                      <a:pt x="138" y="93"/>
                      <a:pt x="139" y="92"/>
                    </a:cubicBezTo>
                    <a:cubicBezTo>
                      <a:pt x="145" y="83"/>
                      <a:pt x="158" y="84"/>
                      <a:pt x="158" y="84"/>
                    </a:cubicBezTo>
                    <a:cubicBezTo>
                      <a:pt x="172" y="84"/>
                      <a:pt x="172" y="84"/>
                      <a:pt x="172" y="84"/>
                    </a:cubicBezTo>
                    <a:cubicBezTo>
                      <a:pt x="172" y="84"/>
                      <a:pt x="183" y="84"/>
                      <a:pt x="189" y="93"/>
                    </a:cubicBezTo>
                    <a:cubicBezTo>
                      <a:pt x="190" y="95"/>
                      <a:pt x="193" y="102"/>
                      <a:pt x="197" y="119"/>
                    </a:cubicBezTo>
                    <a:cubicBezTo>
                      <a:pt x="198" y="120"/>
                      <a:pt x="199" y="121"/>
                      <a:pt x="200" y="121"/>
                    </a:cubicBezTo>
                    <a:cubicBezTo>
                      <a:pt x="200" y="121"/>
                      <a:pt x="201" y="121"/>
                      <a:pt x="201" y="121"/>
                    </a:cubicBezTo>
                    <a:cubicBezTo>
                      <a:pt x="202" y="121"/>
                      <a:pt x="203" y="119"/>
                      <a:pt x="203" y="118"/>
                    </a:cubicBezTo>
                    <a:close/>
                    <a:moveTo>
                      <a:pt x="39" y="76"/>
                    </a:moveTo>
                    <a:cubicBezTo>
                      <a:pt x="46" y="76"/>
                      <a:pt x="53" y="73"/>
                      <a:pt x="58" y="69"/>
                    </a:cubicBezTo>
                    <a:cubicBezTo>
                      <a:pt x="60" y="68"/>
                      <a:pt x="60" y="66"/>
                      <a:pt x="59" y="64"/>
                    </a:cubicBezTo>
                    <a:cubicBezTo>
                      <a:pt x="58" y="63"/>
                      <a:pt x="56" y="63"/>
                      <a:pt x="54" y="64"/>
                    </a:cubicBezTo>
                    <a:cubicBezTo>
                      <a:pt x="50" y="68"/>
                      <a:pt x="45" y="70"/>
                      <a:pt x="39" y="70"/>
                    </a:cubicBezTo>
                    <a:cubicBezTo>
                      <a:pt x="25" y="70"/>
                      <a:pt x="15" y="59"/>
                      <a:pt x="15" y="45"/>
                    </a:cubicBezTo>
                    <a:cubicBezTo>
                      <a:pt x="15" y="32"/>
                      <a:pt x="25" y="21"/>
                      <a:pt x="39" y="21"/>
                    </a:cubicBezTo>
                    <a:cubicBezTo>
                      <a:pt x="45" y="21"/>
                      <a:pt x="50" y="23"/>
                      <a:pt x="54" y="26"/>
                    </a:cubicBezTo>
                    <a:cubicBezTo>
                      <a:pt x="56" y="27"/>
                      <a:pt x="58" y="27"/>
                      <a:pt x="59" y="26"/>
                    </a:cubicBezTo>
                    <a:cubicBezTo>
                      <a:pt x="60" y="25"/>
                      <a:pt x="60" y="23"/>
                      <a:pt x="58" y="22"/>
                    </a:cubicBezTo>
                    <a:cubicBezTo>
                      <a:pt x="53" y="17"/>
                      <a:pt x="46" y="15"/>
                      <a:pt x="39" y="15"/>
                    </a:cubicBezTo>
                    <a:cubicBezTo>
                      <a:pt x="22" y="15"/>
                      <a:pt x="9" y="28"/>
                      <a:pt x="9" y="45"/>
                    </a:cubicBezTo>
                    <a:cubicBezTo>
                      <a:pt x="9" y="62"/>
                      <a:pt x="22" y="76"/>
                      <a:pt x="39" y="76"/>
                    </a:cubicBezTo>
                    <a:close/>
                    <a:moveTo>
                      <a:pt x="65" y="93"/>
                    </a:moveTo>
                    <a:cubicBezTo>
                      <a:pt x="66" y="94"/>
                      <a:pt x="68" y="95"/>
                      <a:pt x="69" y="94"/>
                    </a:cubicBezTo>
                    <a:cubicBezTo>
                      <a:pt x="71" y="93"/>
                      <a:pt x="71" y="91"/>
                      <a:pt x="70" y="90"/>
                    </a:cubicBezTo>
                    <a:cubicBezTo>
                      <a:pt x="62" y="76"/>
                      <a:pt x="46" y="78"/>
                      <a:pt x="45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2" y="78"/>
                      <a:pt x="18" y="78"/>
                      <a:pt x="10" y="89"/>
                    </a:cubicBezTo>
                    <a:cubicBezTo>
                      <a:pt x="7" y="94"/>
                      <a:pt x="4" y="103"/>
                      <a:pt x="1" y="118"/>
                    </a:cubicBezTo>
                    <a:cubicBezTo>
                      <a:pt x="0" y="119"/>
                      <a:pt x="1" y="121"/>
                      <a:pt x="3" y="121"/>
                    </a:cubicBezTo>
                    <a:cubicBezTo>
                      <a:pt x="3" y="121"/>
                      <a:pt x="3" y="121"/>
                      <a:pt x="4" y="121"/>
                    </a:cubicBezTo>
                    <a:cubicBezTo>
                      <a:pt x="5" y="121"/>
                      <a:pt x="6" y="120"/>
                      <a:pt x="6" y="119"/>
                    </a:cubicBezTo>
                    <a:cubicBezTo>
                      <a:pt x="9" y="106"/>
                      <a:pt x="12" y="96"/>
                      <a:pt x="15" y="93"/>
                    </a:cubicBezTo>
                    <a:cubicBezTo>
                      <a:pt x="21" y="84"/>
                      <a:pt x="32" y="84"/>
                      <a:pt x="32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59" y="83"/>
                      <a:pt x="65" y="9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3" name="Freeform 97"/>
              <p:cNvSpPr>
                <a:spLocks/>
              </p:cNvSpPr>
              <p:nvPr/>
            </p:nvSpPr>
            <p:spPr bwMode="auto">
              <a:xfrm>
                <a:off x="7948" y="2289"/>
                <a:ext cx="367" cy="454"/>
              </a:xfrm>
              <a:custGeom>
                <a:avLst/>
                <a:gdLst>
                  <a:gd name="T0" fmla="*/ 141 w 155"/>
                  <a:gd name="T1" fmla="*/ 85 h 192"/>
                  <a:gd name="T2" fmla="*/ 79 w 155"/>
                  <a:gd name="T3" fmla="*/ 171 h 192"/>
                  <a:gd name="T4" fmla="*/ 78 w 155"/>
                  <a:gd name="T5" fmla="*/ 171 h 192"/>
                  <a:gd name="T6" fmla="*/ 78 w 155"/>
                  <a:gd name="T7" fmla="*/ 172 h 192"/>
                  <a:gd name="T8" fmla="*/ 77 w 155"/>
                  <a:gd name="T9" fmla="*/ 172 h 192"/>
                  <a:gd name="T10" fmla="*/ 27 w 155"/>
                  <a:gd name="T11" fmla="*/ 179 h 192"/>
                  <a:gd name="T12" fmla="*/ 18 w 155"/>
                  <a:gd name="T13" fmla="*/ 128 h 192"/>
                  <a:gd name="T14" fmla="*/ 18 w 155"/>
                  <a:gd name="T15" fmla="*/ 127 h 192"/>
                  <a:gd name="T16" fmla="*/ 18 w 155"/>
                  <a:gd name="T17" fmla="*/ 127 h 192"/>
                  <a:gd name="T18" fmla="*/ 95 w 155"/>
                  <a:gd name="T19" fmla="*/ 21 h 192"/>
                  <a:gd name="T20" fmla="*/ 133 w 155"/>
                  <a:gd name="T21" fmla="*/ 15 h 192"/>
                  <a:gd name="T22" fmla="*/ 141 w 155"/>
                  <a:gd name="T23" fmla="*/ 53 h 192"/>
                  <a:gd name="T24" fmla="*/ 74 w 155"/>
                  <a:gd name="T25" fmla="*/ 146 h 192"/>
                  <a:gd name="T26" fmla="*/ 72 w 155"/>
                  <a:gd name="T27" fmla="*/ 148 h 192"/>
                  <a:gd name="T28" fmla="*/ 72 w 155"/>
                  <a:gd name="T29" fmla="*/ 148 h 192"/>
                  <a:gd name="T30" fmla="*/ 71 w 155"/>
                  <a:gd name="T31" fmla="*/ 149 h 192"/>
                  <a:gd name="T32" fmla="*/ 60 w 155"/>
                  <a:gd name="T33" fmla="*/ 157 h 192"/>
                  <a:gd name="T34" fmla="*/ 46 w 155"/>
                  <a:gd name="T35" fmla="*/ 153 h 192"/>
                  <a:gd name="T36" fmla="*/ 42 w 155"/>
                  <a:gd name="T37" fmla="*/ 128 h 192"/>
                  <a:gd name="T38" fmla="*/ 42 w 155"/>
                  <a:gd name="T39" fmla="*/ 128 h 192"/>
                  <a:gd name="T40" fmla="*/ 42 w 155"/>
                  <a:gd name="T41" fmla="*/ 128 h 192"/>
                  <a:gd name="T42" fmla="*/ 96 w 155"/>
                  <a:gd name="T43" fmla="*/ 54 h 192"/>
                  <a:gd name="T44" fmla="*/ 95 w 155"/>
                  <a:gd name="T45" fmla="*/ 49 h 192"/>
                  <a:gd name="T46" fmla="*/ 91 w 155"/>
                  <a:gd name="T47" fmla="*/ 50 h 192"/>
                  <a:gd name="T48" fmla="*/ 37 w 155"/>
                  <a:gd name="T49" fmla="*/ 124 h 192"/>
                  <a:gd name="T50" fmla="*/ 37 w 155"/>
                  <a:gd name="T51" fmla="*/ 125 h 192"/>
                  <a:gd name="T52" fmla="*/ 37 w 155"/>
                  <a:gd name="T53" fmla="*/ 125 h 192"/>
                  <a:gd name="T54" fmla="*/ 43 w 155"/>
                  <a:gd name="T55" fmla="*/ 158 h 192"/>
                  <a:gd name="T56" fmla="*/ 61 w 155"/>
                  <a:gd name="T57" fmla="*/ 162 h 192"/>
                  <a:gd name="T58" fmla="*/ 76 w 155"/>
                  <a:gd name="T59" fmla="*/ 153 h 192"/>
                  <a:gd name="T60" fmla="*/ 77 w 155"/>
                  <a:gd name="T61" fmla="*/ 152 h 192"/>
                  <a:gd name="T62" fmla="*/ 77 w 155"/>
                  <a:gd name="T63" fmla="*/ 152 h 192"/>
                  <a:gd name="T64" fmla="*/ 137 w 155"/>
                  <a:gd name="T65" fmla="*/ 69 h 192"/>
                  <a:gd name="T66" fmla="*/ 145 w 155"/>
                  <a:gd name="T67" fmla="*/ 56 h 192"/>
                  <a:gd name="T68" fmla="*/ 146 w 155"/>
                  <a:gd name="T69" fmla="*/ 56 h 192"/>
                  <a:gd name="T70" fmla="*/ 137 w 155"/>
                  <a:gd name="T71" fmla="*/ 10 h 192"/>
                  <a:gd name="T72" fmla="*/ 90 w 155"/>
                  <a:gd name="T73" fmla="*/ 18 h 192"/>
                  <a:gd name="T74" fmla="*/ 13 w 155"/>
                  <a:gd name="T75" fmla="*/ 124 h 192"/>
                  <a:gd name="T76" fmla="*/ 12 w 155"/>
                  <a:gd name="T77" fmla="*/ 126 h 192"/>
                  <a:gd name="T78" fmla="*/ 24 w 155"/>
                  <a:gd name="T79" fmla="*/ 184 h 192"/>
                  <a:gd name="T80" fmla="*/ 49 w 155"/>
                  <a:gd name="T81" fmla="*/ 192 h 192"/>
                  <a:gd name="T82" fmla="*/ 81 w 155"/>
                  <a:gd name="T83" fmla="*/ 177 h 192"/>
                  <a:gd name="T84" fmla="*/ 82 w 155"/>
                  <a:gd name="T85" fmla="*/ 177 h 192"/>
                  <a:gd name="T86" fmla="*/ 83 w 155"/>
                  <a:gd name="T87" fmla="*/ 174 h 192"/>
                  <a:gd name="T88" fmla="*/ 146 w 155"/>
                  <a:gd name="T89" fmla="*/ 88 h 192"/>
                  <a:gd name="T90" fmla="*/ 145 w 155"/>
                  <a:gd name="T91" fmla="*/ 84 h 192"/>
                  <a:gd name="T92" fmla="*/ 141 w 155"/>
                  <a:gd name="T93" fmla="*/ 8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5" h="192">
                    <a:moveTo>
                      <a:pt x="141" y="85"/>
                    </a:moveTo>
                    <a:cubicBezTo>
                      <a:pt x="79" y="171"/>
                      <a:pt x="79" y="171"/>
                      <a:pt x="79" y="171"/>
                    </a:cubicBezTo>
                    <a:cubicBezTo>
                      <a:pt x="79" y="171"/>
                      <a:pt x="78" y="171"/>
                      <a:pt x="78" y="171"/>
                    </a:cubicBezTo>
                    <a:cubicBezTo>
                      <a:pt x="78" y="171"/>
                      <a:pt x="78" y="172"/>
                      <a:pt x="78" y="172"/>
                    </a:cubicBezTo>
                    <a:cubicBezTo>
                      <a:pt x="78" y="172"/>
                      <a:pt x="77" y="172"/>
                      <a:pt x="77" y="172"/>
                    </a:cubicBezTo>
                    <a:cubicBezTo>
                      <a:pt x="65" y="187"/>
                      <a:pt x="43" y="190"/>
                      <a:pt x="27" y="179"/>
                    </a:cubicBezTo>
                    <a:cubicBezTo>
                      <a:pt x="11" y="167"/>
                      <a:pt x="7" y="145"/>
                      <a:pt x="18" y="128"/>
                    </a:cubicBezTo>
                    <a:cubicBezTo>
                      <a:pt x="18" y="128"/>
                      <a:pt x="18" y="128"/>
                      <a:pt x="18" y="127"/>
                    </a:cubicBezTo>
                    <a:cubicBezTo>
                      <a:pt x="18" y="127"/>
                      <a:pt x="18" y="127"/>
                      <a:pt x="18" y="127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104" y="9"/>
                      <a:pt x="121" y="6"/>
                      <a:pt x="133" y="15"/>
                    </a:cubicBezTo>
                    <a:cubicBezTo>
                      <a:pt x="146" y="24"/>
                      <a:pt x="149" y="41"/>
                      <a:pt x="141" y="53"/>
                    </a:cubicBezTo>
                    <a:cubicBezTo>
                      <a:pt x="140" y="54"/>
                      <a:pt x="130" y="68"/>
                      <a:pt x="74" y="146"/>
                    </a:cubicBezTo>
                    <a:cubicBezTo>
                      <a:pt x="72" y="148"/>
                      <a:pt x="72" y="148"/>
                      <a:pt x="72" y="148"/>
                    </a:cubicBezTo>
                    <a:cubicBezTo>
                      <a:pt x="72" y="148"/>
                      <a:pt x="72" y="148"/>
                      <a:pt x="72" y="148"/>
                    </a:cubicBezTo>
                    <a:cubicBezTo>
                      <a:pt x="71" y="149"/>
                      <a:pt x="71" y="149"/>
                      <a:pt x="71" y="149"/>
                    </a:cubicBezTo>
                    <a:cubicBezTo>
                      <a:pt x="69" y="153"/>
                      <a:pt x="64" y="156"/>
                      <a:pt x="60" y="157"/>
                    </a:cubicBezTo>
                    <a:cubicBezTo>
                      <a:pt x="55" y="157"/>
                      <a:pt x="50" y="156"/>
                      <a:pt x="46" y="153"/>
                    </a:cubicBezTo>
                    <a:cubicBezTo>
                      <a:pt x="38" y="148"/>
                      <a:pt x="36" y="136"/>
                      <a:pt x="42" y="12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96" y="54"/>
                      <a:pt x="96" y="54"/>
                      <a:pt x="96" y="54"/>
                    </a:cubicBezTo>
                    <a:cubicBezTo>
                      <a:pt x="97" y="52"/>
                      <a:pt x="96" y="50"/>
                      <a:pt x="95" y="49"/>
                    </a:cubicBezTo>
                    <a:cubicBezTo>
                      <a:pt x="94" y="48"/>
                      <a:pt x="92" y="49"/>
                      <a:pt x="91" y="50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4"/>
                      <a:pt x="37" y="125"/>
                      <a:pt x="37" y="125"/>
                    </a:cubicBezTo>
                    <a:cubicBezTo>
                      <a:pt x="37" y="125"/>
                      <a:pt x="37" y="125"/>
                      <a:pt x="37" y="125"/>
                    </a:cubicBezTo>
                    <a:cubicBezTo>
                      <a:pt x="30" y="136"/>
                      <a:pt x="32" y="151"/>
                      <a:pt x="43" y="158"/>
                    </a:cubicBezTo>
                    <a:cubicBezTo>
                      <a:pt x="48" y="162"/>
                      <a:pt x="54" y="163"/>
                      <a:pt x="61" y="162"/>
                    </a:cubicBezTo>
                    <a:cubicBezTo>
                      <a:pt x="67" y="161"/>
                      <a:pt x="72" y="158"/>
                      <a:pt x="76" y="153"/>
                    </a:cubicBezTo>
                    <a:cubicBezTo>
                      <a:pt x="77" y="152"/>
                      <a:pt x="77" y="152"/>
                      <a:pt x="77" y="152"/>
                    </a:cubicBezTo>
                    <a:cubicBezTo>
                      <a:pt x="77" y="152"/>
                      <a:pt x="77" y="152"/>
                      <a:pt x="77" y="152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42" y="62"/>
                      <a:pt x="144" y="58"/>
                      <a:pt x="145" y="56"/>
                    </a:cubicBezTo>
                    <a:cubicBezTo>
                      <a:pt x="146" y="56"/>
                      <a:pt x="146" y="56"/>
                      <a:pt x="146" y="56"/>
                    </a:cubicBezTo>
                    <a:cubicBezTo>
                      <a:pt x="155" y="41"/>
                      <a:pt x="152" y="21"/>
                      <a:pt x="137" y="10"/>
                    </a:cubicBezTo>
                    <a:cubicBezTo>
                      <a:pt x="122" y="0"/>
                      <a:pt x="101" y="3"/>
                      <a:pt x="90" y="18"/>
                    </a:cubicBezTo>
                    <a:cubicBezTo>
                      <a:pt x="13" y="124"/>
                      <a:pt x="13" y="124"/>
                      <a:pt x="13" y="124"/>
                    </a:cubicBezTo>
                    <a:cubicBezTo>
                      <a:pt x="13" y="125"/>
                      <a:pt x="12" y="125"/>
                      <a:pt x="12" y="126"/>
                    </a:cubicBezTo>
                    <a:cubicBezTo>
                      <a:pt x="0" y="145"/>
                      <a:pt x="5" y="170"/>
                      <a:pt x="24" y="184"/>
                    </a:cubicBezTo>
                    <a:cubicBezTo>
                      <a:pt x="31" y="189"/>
                      <a:pt x="40" y="192"/>
                      <a:pt x="49" y="192"/>
                    </a:cubicBezTo>
                    <a:cubicBezTo>
                      <a:pt x="61" y="192"/>
                      <a:pt x="73" y="187"/>
                      <a:pt x="81" y="177"/>
                    </a:cubicBezTo>
                    <a:cubicBezTo>
                      <a:pt x="81" y="177"/>
                      <a:pt x="81" y="177"/>
                      <a:pt x="82" y="177"/>
                    </a:cubicBezTo>
                    <a:cubicBezTo>
                      <a:pt x="82" y="177"/>
                      <a:pt x="83" y="176"/>
                      <a:pt x="83" y="174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7" y="87"/>
                      <a:pt x="146" y="85"/>
                      <a:pt x="145" y="84"/>
                    </a:cubicBezTo>
                    <a:cubicBezTo>
                      <a:pt x="144" y="83"/>
                      <a:pt x="142" y="83"/>
                      <a:pt x="141" y="8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4" name="Freeform 98"/>
              <p:cNvSpPr>
                <a:spLocks noEditPoints="1"/>
              </p:cNvSpPr>
              <p:nvPr/>
            </p:nvSpPr>
            <p:spPr bwMode="auto">
              <a:xfrm>
                <a:off x="7199" y="2327"/>
                <a:ext cx="440" cy="387"/>
              </a:xfrm>
              <a:custGeom>
                <a:avLst/>
                <a:gdLst>
                  <a:gd name="T0" fmla="*/ 90 w 186"/>
                  <a:gd name="T1" fmla="*/ 47 h 164"/>
                  <a:gd name="T2" fmla="*/ 96 w 186"/>
                  <a:gd name="T3" fmla="*/ 47 h 164"/>
                  <a:gd name="T4" fmla="*/ 106 w 186"/>
                  <a:gd name="T5" fmla="*/ 12 h 164"/>
                  <a:gd name="T6" fmla="*/ 80 w 186"/>
                  <a:gd name="T7" fmla="*/ 12 h 164"/>
                  <a:gd name="T8" fmla="*/ 93 w 186"/>
                  <a:gd name="T9" fmla="*/ 6 h 164"/>
                  <a:gd name="T10" fmla="*/ 93 w 186"/>
                  <a:gd name="T11" fmla="*/ 19 h 164"/>
                  <a:gd name="T12" fmla="*/ 93 w 186"/>
                  <a:gd name="T13" fmla="*/ 6 h 164"/>
                  <a:gd name="T14" fmla="*/ 184 w 186"/>
                  <a:gd name="T15" fmla="*/ 37 h 164"/>
                  <a:gd name="T16" fmla="*/ 180 w 186"/>
                  <a:gd name="T17" fmla="*/ 30 h 164"/>
                  <a:gd name="T18" fmla="*/ 102 w 186"/>
                  <a:gd name="T19" fmla="*/ 27 h 164"/>
                  <a:gd name="T20" fmla="*/ 102 w 186"/>
                  <a:gd name="T21" fmla="*/ 33 h 164"/>
                  <a:gd name="T22" fmla="*/ 174 w 186"/>
                  <a:gd name="T23" fmla="*/ 131 h 164"/>
                  <a:gd name="T24" fmla="*/ 116 w 186"/>
                  <a:gd name="T25" fmla="*/ 77 h 164"/>
                  <a:gd name="T26" fmla="*/ 77 w 186"/>
                  <a:gd name="T27" fmla="*/ 76 h 164"/>
                  <a:gd name="T28" fmla="*/ 73 w 186"/>
                  <a:gd name="T29" fmla="*/ 76 h 164"/>
                  <a:gd name="T30" fmla="*/ 12 w 186"/>
                  <a:gd name="T31" fmla="*/ 33 h 164"/>
                  <a:gd name="T32" fmla="*/ 85 w 186"/>
                  <a:gd name="T33" fmla="*/ 33 h 164"/>
                  <a:gd name="T34" fmla="*/ 86 w 186"/>
                  <a:gd name="T35" fmla="*/ 32 h 164"/>
                  <a:gd name="T36" fmla="*/ 87 w 186"/>
                  <a:gd name="T37" fmla="*/ 31 h 164"/>
                  <a:gd name="T38" fmla="*/ 87 w 186"/>
                  <a:gd name="T39" fmla="*/ 30 h 164"/>
                  <a:gd name="T40" fmla="*/ 87 w 186"/>
                  <a:gd name="T41" fmla="*/ 30 h 164"/>
                  <a:gd name="T42" fmla="*/ 87 w 186"/>
                  <a:gd name="T43" fmla="*/ 29 h 164"/>
                  <a:gd name="T44" fmla="*/ 86 w 186"/>
                  <a:gd name="T45" fmla="*/ 28 h 164"/>
                  <a:gd name="T46" fmla="*/ 85 w 186"/>
                  <a:gd name="T47" fmla="*/ 27 h 164"/>
                  <a:gd name="T48" fmla="*/ 84 w 186"/>
                  <a:gd name="T49" fmla="*/ 27 h 164"/>
                  <a:gd name="T50" fmla="*/ 15 w 186"/>
                  <a:gd name="T51" fmla="*/ 19 h 164"/>
                  <a:gd name="T52" fmla="*/ 13 w 186"/>
                  <a:gd name="T53" fmla="*/ 27 h 164"/>
                  <a:gd name="T54" fmla="*/ 6 w 186"/>
                  <a:gd name="T55" fmla="*/ 30 h 164"/>
                  <a:gd name="T56" fmla="*/ 0 w 186"/>
                  <a:gd name="T57" fmla="*/ 142 h 164"/>
                  <a:gd name="T58" fmla="*/ 3 w 186"/>
                  <a:gd name="T59" fmla="*/ 146 h 164"/>
                  <a:gd name="T60" fmla="*/ 6 w 186"/>
                  <a:gd name="T61" fmla="*/ 152 h 164"/>
                  <a:gd name="T62" fmla="*/ 6 w 186"/>
                  <a:gd name="T63" fmla="*/ 153 h 164"/>
                  <a:gd name="T64" fmla="*/ 7 w 186"/>
                  <a:gd name="T65" fmla="*/ 154 h 164"/>
                  <a:gd name="T66" fmla="*/ 7 w 186"/>
                  <a:gd name="T67" fmla="*/ 155 h 164"/>
                  <a:gd name="T68" fmla="*/ 8 w 186"/>
                  <a:gd name="T69" fmla="*/ 155 h 164"/>
                  <a:gd name="T70" fmla="*/ 90 w 186"/>
                  <a:gd name="T71" fmla="*/ 155 h 164"/>
                  <a:gd name="T72" fmla="*/ 170 w 186"/>
                  <a:gd name="T73" fmla="*/ 164 h 164"/>
                  <a:gd name="T74" fmla="*/ 173 w 186"/>
                  <a:gd name="T75" fmla="*/ 155 h 164"/>
                  <a:gd name="T76" fmla="*/ 180 w 186"/>
                  <a:gd name="T77" fmla="*/ 152 h 164"/>
                  <a:gd name="T78" fmla="*/ 186 w 186"/>
                  <a:gd name="T79" fmla="*/ 40 h 164"/>
                  <a:gd name="T80" fmla="*/ 19 w 186"/>
                  <a:gd name="T81" fmla="*/ 24 h 164"/>
                  <a:gd name="T82" fmla="*/ 19 w 186"/>
                  <a:gd name="T83" fmla="*/ 27 h 164"/>
                  <a:gd name="T84" fmla="*/ 16 w 186"/>
                  <a:gd name="T85" fmla="*/ 149 h 164"/>
                  <a:gd name="T86" fmla="*/ 141 w 186"/>
                  <a:gd name="T87" fmla="*/ 149 h 164"/>
                  <a:gd name="T88" fmla="*/ 167 w 186"/>
                  <a:gd name="T89" fmla="*/ 158 h 164"/>
                  <a:gd name="T90" fmla="*/ 167 w 186"/>
                  <a:gd name="T91" fmla="*/ 155 h 164"/>
                  <a:gd name="T92" fmla="*/ 174 w 186"/>
                  <a:gd name="T93" fmla="*/ 149 h 164"/>
                  <a:gd name="T94" fmla="*/ 102 w 186"/>
                  <a:gd name="T95" fmla="*/ 101 h 164"/>
                  <a:gd name="T96" fmla="*/ 174 w 186"/>
                  <a:gd name="T97" fmla="*/ 13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6" h="164">
                    <a:moveTo>
                      <a:pt x="90" y="24"/>
                    </a:moveTo>
                    <a:cubicBezTo>
                      <a:pt x="90" y="47"/>
                      <a:pt x="90" y="47"/>
                      <a:pt x="90" y="47"/>
                    </a:cubicBezTo>
                    <a:cubicBezTo>
                      <a:pt x="90" y="48"/>
                      <a:pt x="92" y="50"/>
                      <a:pt x="93" y="50"/>
                    </a:cubicBezTo>
                    <a:cubicBezTo>
                      <a:pt x="95" y="50"/>
                      <a:pt x="96" y="48"/>
                      <a:pt x="96" y="47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102" y="23"/>
                      <a:pt x="106" y="18"/>
                      <a:pt x="106" y="12"/>
                    </a:cubicBezTo>
                    <a:cubicBezTo>
                      <a:pt x="106" y="5"/>
                      <a:pt x="100" y="0"/>
                      <a:pt x="93" y="0"/>
                    </a:cubicBezTo>
                    <a:cubicBezTo>
                      <a:pt x="86" y="0"/>
                      <a:pt x="80" y="5"/>
                      <a:pt x="80" y="12"/>
                    </a:cubicBezTo>
                    <a:cubicBezTo>
                      <a:pt x="80" y="18"/>
                      <a:pt x="85" y="23"/>
                      <a:pt x="90" y="24"/>
                    </a:cubicBezTo>
                    <a:close/>
                    <a:moveTo>
                      <a:pt x="93" y="6"/>
                    </a:moveTo>
                    <a:cubicBezTo>
                      <a:pt x="97" y="6"/>
                      <a:pt x="100" y="9"/>
                      <a:pt x="100" y="12"/>
                    </a:cubicBezTo>
                    <a:cubicBezTo>
                      <a:pt x="100" y="16"/>
                      <a:pt x="97" y="19"/>
                      <a:pt x="93" y="19"/>
                    </a:cubicBezTo>
                    <a:cubicBezTo>
                      <a:pt x="89" y="19"/>
                      <a:pt x="86" y="16"/>
                      <a:pt x="86" y="12"/>
                    </a:cubicBezTo>
                    <a:cubicBezTo>
                      <a:pt x="86" y="9"/>
                      <a:pt x="89" y="6"/>
                      <a:pt x="93" y="6"/>
                    </a:cubicBezTo>
                    <a:close/>
                    <a:moveTo>
                      <a:pt x="186" y="38"/>
                    </a:moveTo>
                    <a:cubicBezTo>
                      <a:pt x="185" y="37"/>
                      <a:pt x="184" y="37"/>
                      <a:pt x="184" y="37"/>
                    </a:cubicBezTo>
                    <a:cubicBezTo>
                      <a:pt x="180" y="36"/>
                      <a:pt x="180" y="36"/>
                      <a:pt x="180" y="36"/>
                    </a:cubicBezTo>
                    <a:cubicBezTo>
                      <a:pt x="180" y="30"/>
                      <a:pt x="180" y="30"/>
                      <a:pt x="180" y="30"/>
                    </a:cubicBezTo>
                    <a:cubicBezTo>
                      <a:pt x="180" y="28"/>
                      <a:pt x="179" y="27"/>
                      <a:pt x="177" y="27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1" y="27"/>
                      <a:pt x="99" y="28"/>
                      <a:pt x="99" y="30"/>
                    </a:cubicBezTo>
                    <a:cubicBezTo>
                      <a:pt x="99" y="32"/>
                      <a:pt x="101" y="33"/>
                      <a:pt x="102" y="33"/>
                    </a:cubicBezTo>
                    <a:cubicBezTo>
                      <a:pt x="174" y="33"/>
                      <a:pt x="174" y="33"/>
                      <a:pt x="174" y="33"/>
                    </a:cubicBezTo>
                    <a:cubicBezTo>
                      <a:pt x="174" y="131"/>
                      <a:pt x="174" y="131"/>
                      <a:pt x="174" y="131"/>
                    </a:cubicBezTo>
                    <a:cubicBezTo>
                      <a:pt x="121" y="77"/>
                      <a:pt x="121" y="77"/>
                      <a:pt x="121" y="77"/>
                    </a:cubicBezTo>
                    <a:cubicBezTo>
                      <a:pt x="120" y="76"/>
                      <a:pt x="118" y="76"/>
                      <a:pt x="116" y="77"/>
                    </a:cubicBezTo>
                    <a:cubicBezTo>
                      <a:pt x="97" y="96"/>
                      <a:pt x="97" y="96"/>
                      <a:pt x="97" y="9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7" y="75"/>
                      <a:pt x="76" y="75"/>
                      <a:pt x="75" y="75"/>
                    </a:cubicBezTo>
                    <a:cubicBezTo>
                      <a:pt x="74" y="75"/>
                      <a:pt x="74" y="76"/>
                      <a:pt x="73" y="76"/>
                    </a:cubicBezTo>
                    <a:cubicBezTo>
                      <a:pt x="12" y="145"/>
                      <a:pt x="12" y="145"/>
                      <a:pt x="12" y="14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4" y="33"/>
                      <a:pt x="85" y="33"/>
                      <a:pt x="85" y="33"/>
                    </a:cubicBezTo>
                    <a:cubicBezTo>
                      <a:pt x="85" y="33"/>
                      <a:pt x="85" y="33"/>
                      <a:pt x="86" y="32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87" y="32"/>
                      <a:pt x="87" y="31"/>
                      <a:pt x="87" y="31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7" y="31"/>
                      <a:pt x="87" y="30"/>
                      <a:pt x="87" y="30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7" y="29"/>
                      <a:pt x="87" y="29"/>
                      <a:pt x="87" y="28"/>
                    </a:cubicBezTo>
                    <a:cubicBezTo>
                      <a:pt x="87" y="28"/>
                      <a:pt x="86" y="28"/>
                      <a:pt x="86" y="28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7"/>
                      <a:pt x="86" y="27"/>
                      <a:pt x="85" y="27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5" y="27"/>
                      <a:pt x="85" y="27"/>
                      <a:pt x="84" y="2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5" y="18"/>
                      <a:pt x="15" y="19"/>
                    </a:cubicBezTo>
                    <a:cubicBezTo>
                      <a:pt x="14" y="19"/>
                      <a:pt x="14" y="20"/>
                      <a:pt x="14" y="21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6" y="28"/>
                      <a:pt x="6" y="30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0" y="143"/>
                      <a:pt x="0" y="144"/>
                      <a:pt x="1" y="145"/>
                    </a:cubicBezTo>
                    <a:cubicBezTo>
                      <a:pt x="1" y="145"/>
                      <a:pt x="2" y="146"/>
                      <a:pt x="3" y="146"/>
                    </a:cubicBezTo>
                    <a:cubicBezTo>
                      <a:pt x="6" y="146"/>
                      <a:pt x="6" y="146"/>
                      <a:pt x="6" y="146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7" y="153"/>
                      <a:pt x="7" y="154"/>
                      <a:pt x="7" y="154"/>
                    </a:cubicBezTo>
                    <a:cubicBezTo>
                      <a:pt x="7" y="154"/>
                      <a:pt x="7" y="154"/>
                      <a:pt x="7" y="154"/>
                    </a:cubicBezTo>
                    <a:cubicBezTo>
                      <a:pt x="7" y="154"/>
                      <a:pt x="7" y="154"/>
                      <a:pt x="7" y="155"/>
                    </a:cubicBezTo>
                    <a:cubicBezTo>
                      <a:pt x="7" y="155"/>
                      <a:pt x="7" y="155"/>
                      <a:pt x="7" y="155"/>
                    </a:cubicBezTo>
                    <a:cubicBezTo>
                      <a:pt x="7" y="155"/>
                      <a:pt x="8" y="155"/>
                      <a:pt x="8" y="155"/>
                    </a:cubicBezTo>
                    <a:cubicBezTo>
                      <a:pt x="8" y="155"/>
                      <a:pt x="8" y="155"/>
                      <a:pt x="8" y="155"/>
                    </a:cubicBezTo>
                    <a:cubicBezTo>
                      <a:pt x="9" y="155"/>
                      <a:pt x="9" y="155"/>
                      <a:pt x="9" y="155"/>
                    </a:cubicBezTo>
                    <a:cubicBezTo>
                      <a:pt x="90" y="155"/>
                      <a:pt x="90" y="155"/>
                      <a:pt x="90" y="155"/>
                    </a:cubicBezTo>
                    <a:cubicBezTo>
                      <a:pt x="169" y="164"/>
                      <a:pt x="169" y="164"/>
                      <a:pt x="169" y="164"/>
                    </a:cubicBezTo>
                    <a:cubicBezTo>
                      <a:pt x="169" y="164"/>
                      <a:pt x="170" y="164"/>
                      <a:pt x="170" y="164"/>
                    </a:cubicBezTo>
                    <a:cubicBezTo>
                      <a:pt x="171" y="164"/>
                      <a:pt x="172" y="163"/>
                      <a:pt x="173" y="162"/>
                    </a:cubicBezTo>
                    <a:cubicBezTo>
                      <a:pt x="173" y="155"/>
                      <a:pt x="173" y="155"/>
                      <a:pt x="173" y="155"/>
                    </a:cubicBezTo>
                    <a:cubicBezTo>
                      <a:pt x="177" y="155"/>
                      <a:pt x="177" y="155"/>
                      <a:pt x="177" y="155"/>
                    </a:cubicBezTo>
                    <a:cubicBezTo>
                      <a:pt x="179" y="155"/>
                      <a:pt x="180" y="154"/>
                      <a:pt x="180" y="152"/>
                    </a:cubicBezTo>
                    <a:cubicBezTo>
                      <a:pt x="180" y="96"/>
                      <a:pt x="180" y="96"/>
                      <a:pt x="180" y="96"/>
                    </a:cubicBezTo>
                    <a:cubicBezTo>
                      <a:pt x="186" y="40"/>
                      <a:pt x="186" y="40"/>
                      <a:pt x="186" y="40"/>
                    </a:cubicBezTo>
                    <a:cubicBezTo>
                      <a:pt x="186" y="39"/>
                      <a:pt x="186" y="38"/>
                      <a:pt x="186" y="38"/>
                    </a:cubicBezTo>
                    <a:close/>
                    <a:moveTo>
                      <a:pt x="19" y="24"/>
                    </a:moveTo>
                    <a:cubicBezTo>
                      <a:pt x="39" y="27"/>
                      <a:pt x="39" y="27"/>
                      <a:pt x="39" y="27"/>
                    </a:cubicBezTo>
                    <a:cubicBezTo>
                      <a:pt x="19" y="27"/>
                      <a:pt x="19" y="27"/>
                      <a:pt x="19" y="27"/>
                    </a:cubicBezTo>
                    <a:lnTo>
                      <a:pt x="19" y="24"/>
                    </a:lnTo>
                    <a:close/>
                    <a:moveTo>
                      <a:pt x="16" y="149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141" y="149"/>
                      <a:pt x="141" y="149"/>
                      <a:pt x="141" y="149"/>
                    </a:cubicBezTo>
                    <a:lnTo>
                      <a:pt x="16" y="149"/>
                    </a:lnTo>
                    <a:close/>
                    <a:moveTo>
                      <a:pt x="167" y="158"/>
                    </a:moveTo>
                    <a:cubicBezTo>
                      <a:pt x="144" y="155"/>
                      <a:pt x="144" y="155"/>
                      <a:pt x="144" y="155"/>
                    </a:cubicBezTo>
                    <a:cubicBezTo>
                      <a:pt x="167" y="155"/>
                      <a:pt x="167" y="155"/>
                      <a:pt x="167" y="155"/>
                    </a:cubicBezTo>
                    <a:lnTo>
                      <a:pt x="167" y="158"/>
                    </a:lnTo>
                    <a:close/>
                    <a:moveTo>
                      <a:pt x="174" y="149"/>
                    </a:moveTo>
                    <a:cubicBezTo>
                      <a:pt x="150" y="149"/>
                      <a:pt x="150" y="149"/>
                      <a:pt x="150" y="149"/>
                    </a:cubicBezTo>
                    <a:cubicBezTo>
                      <a:pt x="102" y="101"/>
                      <a:pt x="102" y="101"/>
                      <a:pt x="102" y="101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74" y="139"/>
                      <a:pt x="174" y="139"/>
                      <a:pt x="174" y="139"/>
                    </a:cubicBezTo>
                    <a:lnTo>
                      <a:pt x="174" y="14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5" name="Freeform 99"/>
              <p:cNvSpPr>
                <a:spLocks noEditPoints="1"/>
              </p:cNvSpPr>
              <p:nvPr/>
            </p:nvSpPr>
            <p:spPr bwMode="auto">
              <a:xfrm>
                <a:off x="6532" y="2348"/>
                <a:ext cx="346" cy="345"/>
              </a:xfrm>
              <a:custGeom>
                <a:avLst/>
                <a:gdLst>
                  <a:gd name="T0" fmla="*/ 80 w 146"/>
                  <a:gd name="T1" fmla="*/ 44 h 146"/>
                  <a:gd name="T2" fmla="*/ 91 w 146"/>
                  <a:gd name="T3" fmla="*/ 33 h 146"/>
                  <a:gd name="T4" fmla="*/ 80 w 146"/>
                  <a:gd name="T5" fmla="*/ 23 h 146"/>
                  <a:gd name="T6" fmla="*/ 69 w 146"/>
                  <a:gd name="T7" fmla="*/ 33 h 146"/>
                  <a:gd name="T8" fmla="*/ 80 w 146"/>
                  <a:gd name="T9" fmla="*/ 44 h 146"/>
                  <a:gd name="T10" fmla="*/ 80 w 146"/>
                  <a:gd name="T11" fmla="*/ 29 h 146"/>
                  <a:gd name="T12" fmla="*/ 85 w 146"/>
                  <a:gd name="T13" fmla="*/ 33 h 146"/>
                  <a:gd name="T14" fmla="*/ 80 w 146"/>
                  <a:gd name="T15" fmla="*/ 38 h 146"/>
                  <a:gd name="T16" fmla="*/ 75 w 146"/>
                  <a:gd name="T17" fmla="*/ 33 h 146"/>
                  <a:gd name="T18" fmla="*/ 80 w 146"/>
                  <a:gd name="T19" fmla="*/ 29 h 146"/>
                  <a:gd name="T20" fmla="*/ 143 w 146"/>
                  <a:gd name="T21" fmla="*/ 0 h 146"/>
                  <a:gd name="T22" fmla="*/ 3 w 146"/>
                  <a:gd name="T23" fmla="*/ 0 h 146"/>
                  <a:gd name="T24" fmla="*/ 0 w 146"/>
                  <a:gd name="T25" fmla="*/ 3 h 146"/>
                  <a:gd name="T26" fmla="*/ 0 w 146"/>
                  <a:gd name="T27" fmla="*/ 143 h 146"/>
                  <a:gd name="T28" fmla="*/ 3 w 146"/>
                  <a:gd name="T29" fmla="*/ 146 h 146"/>
                  <a:gd name="T30" fmla="*/ 143 w 146"/>
                  <a:gd name="T31" fmla="*/ 146 h 146"/>
                  <a:gd name="T32" fmla="*/ 144 w 146"/>
                  <a:gd name="T33" fmla="*/ 145 h 146"/>
                  <a:gd name="T34" fmla="*/ 144 w 146"/>
                  <a:gd name="T35" fmla="*/ 145 h 146"/>
                  <a:gd name="T36" fmla="*/ 145 w 146"/>
                  <a:gd name="T37" fmla="*/ 145 h 146"/>
                  <a:gd name="T38" fmla="*/ 145 w 146"/>
                  <a:gd name="T39" fmla="*/ 145 h 146"/>
                  <a:gd name="T40" fmla="*/ 145 w 146"/>
                  <a:gd name="T41" fmla="*/ 144 h 146"/>
                  <a:gd name="T42" fmla="*/ 146 w 146"/>
                  <a:gd name="T43" fmla="*/ 143 h 146"/>
                  <a:gd name="T44" fmla="*/ 146 w 146"/>
                  <a:gd name="T45" fmla="*/ 143 h 146"/>
                  <a:gd name="T46" fmla="*/ 146 w 146"/>
                  <a:gd name="T47" fmla="*/ 3 h 146"/>
                  <a:gd name="T48" fmla="*/ 143 w 146"/>
                  <a:gd name="T49" fmla="*/ 0 h 146"/>
                  <a:gd name="T50" fmla="*/ 6 w 146"/>
                  <a:gd name="T51" fmla="*/ 140 h 146"/>
                  <a:gd name="T52" fmla="*/ 6 w 146"/>
                  <a:gd name="T53" fmla="*/ 107 h 146"/>
                  <a:gd name="T54" fmla="*/ 55 w 146"/>
                  <a:gd name="T55" fmla="*/ 58 h 146"/>
                  <a:gd name="T56" fmla="*/ 135 w 146"/>
                  <a:gd name="T57" fmla="*/ 140 h 146"/>
                  <a:gd name="T58" fmla="*/ 6 w 146"/>
                  <a:gd name="T59" fmla="*/ 140 h 146"/>
                  <a:gd name="T60" fmla="*/ 140 w 146"/>
                  <a:gd name="T61" fmla="*/ 135 h 146"/>
                  <a:gd name="T62" fmla="*/ 86 w 146"/>
                  <a:gd name="T63" fmla="*/ 81 h 146"/>
                  <a:gd name="T64" fmla="*/ 107 w 146"/>
                  <a:gd name="T65" fmla="*/ 59 h 146"/>
                  <a:gd name="T66" fmla="*/ 140 w 146"/>
                  <a:gd name="T67" fmla="*/ 92 h 146"/>
                  <a:gd name="T68" fmla="*/ 140 w 146"/>
                  <a:gd name="T69" fmla="*/ 135 h 146"/>
                  <a:gd name="T70" fmla="*/ 140 w 146"/>
                  <a:gd name="T71" fmla="*/ 84 h 146"/>
                  <a:gd name="T72" fmla="*/ 109 w 146"/>
                  <a:gd name="T73" fmla="*/ 53 h 146"/>
                  <a:gd name="T74" fmla="*/ 105 w 146"/>
                  <a:gd name="T75" fmla="*/ 53 h 146"/>
                  <a:gd name="T76" fmla="*/ 82 w 146"/>
                  <a:gd name="T77" fmla="*/ 76 h 146"/>
                  <a:gd name="T78" fmla="*/ 57 w 146"/>
                  <a:gd name="T79" fmla="*/ 52 h 146"/>
                  <a:gd name="T80" fmla="*/ 55 w 146"/>
                  <a:gd name="T81" fmla="*/ 51 h 146"/>
                  <a:gd name="T82" fmla="*/ 55 w 146"/>
                  <a:gd name="T83" fmla="*/ 51 h 146"/>
                  <a:gd name="T84" fmla="*/ 53 w 146"/>
                  <a:gd name="T85" fmla="*/ 52 h 146"/>
                  <a:gd name="T86" fmla="*/ 6 w 146"/>
                  <a:gd name="T87" fmla="*/ 98 h 146"/>
                  <a:gd name="T88" fmla="*/ 6 w 146"/>
                  <a:gd name="T89" fmla="*/ 6 h 146"/>
                  <a:gd name="T90" fmla="*/ 140 w 146"/>
                  <a:gd name="T91" fmla="*/ 6 h 146"/>
                  <a:gd name="T92" fmla="*/ 140 w 146"/>
                  <a:gd name="T93" fmla="*/ 8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6" h="146">
                    <a:moveTo>
                      <a:pt x="80" y="44"/>
                    </a:moveTo>
                    <a:cubicBezTo>
                      <a:pt x="86" y="44"/>
                      <a:pt x="91" y="39"/>
                      <a:pt x="91" y="33"/>
                    </a:cubicBezTo>
                    <a:cubicBezTo>
                      <a:pt x="91" y="27"/>
                      <a:pt x="86" y="23"/>
                      <a:pt x="80" y="23"/>
                    </a:cubicBezTo>
                    <a:cubicBezTo>
                      <a:pt x="74" y="23"/>
                      <a:pt x="69" y="27"/>
                      <a:pt x="69" y="33"/>
                    </a:cubicBezTo>
                    <a:cubicBezTo>
                      <a:pt x="69" y="39"/>
                      <a:pt x="74" y="44"/>
                      <a:pt x="80" y="44"/>
                    </a:cubicBezTo>
                    <a:close/>
                    <a:moveTo>
                      <a:pt x="80" y="29"/>
                    </a:moveTo>
                    <a:cubicBezTo>
                      <a:pt x="83" y="29"/>
                      <a:pt x="85" y="31"/>
                      <a:pt x="85" y="33"/>
                    </a:cubicBezTo>
                    <a:cubicBezTo>
                      <a:pt x="85" y="36"/>
                      <a:pt x="83" y="38"/>
                      <a:pt x="80" y="38"/>
                    </a:cubicBezTo>
                    <a:cubicBezTo>
                      <a:pt x="78" y="38"/>
                      <a:pt x="75" y="36"/>
                      <a:pt x="75" y="33"/>
                    </a:cubicBezTo>
                    <a:cubicBezTo>
                      <a:pt x="75" y="31"/>
                      <a:pt x="78" y="29"/>
                      <a:pt x="80" y="29"/>
                    </a:cubicBezTo>
                    <a:close/>
                    <a:moveTo>
                      <a:pt x="14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4"/>
                      <a:pt x="2" y="146"/>
                      <a:pt x="3" y="146"/>
                    </a:cubicBezTo>
                    <a:cubicBezTo>
                      <a:pt x="143" y="146"/>
                      <a:pt x="143" y="146"/>
                      <a:pt x="143" y="146"/>
                    </a:cubicBezTo>
                    <a:cubicBezTo>
                      <a:pt x="143" y="146"/>
                      <a:pt x="143" y="146"/>
                      <a:pt x="144" y="145"/>
                    </a:cubicBezTo>
                    <a:cubicBezTo>
                      <a:pt x="144" y="145"/>
                      <a:pt x="144" y="145"/>
                      <a:pt x="144" y="145"/>
                    </a:cubicBezTo>
                    <a:cubicBezTo>
                      <a:pt x="144" y="145"/>
                      <a:pt x="145" y="145"/>
                      <a:pt x="145" y="145"/>
                    </a:cubicBezTo>
                    <a:cubicBezTo>
                      <a:pt x="145" y="145"/>
                      <a:pt x="145" y="145"/>
                      <a:pt x="145" y="145"/>
                    </a:cubicBezTo>
                    <a:cubicBezTo>
                      <a:pt x="145" y="144"/>
                      <a:pt x="145" y="144"/>
                      <a:pt x="145" y="144"/>
                    </a:cubicBezTo>
                    <a:cubicBezTo>
                      <a:pt x="145" y="143"/>
                      <a:pt x="146" y="143"/>
                      <a:pt x="146" y="143"/>
                    </a:cubicBezTo>
                    <a:cubicBezTo>
                      <a:pt x="146" y="143"/>
                      <a:pt x="146" y="143"/>
                      <a:pt x="146" y="143"/>
                    </a:cubicBezTo>
                    <a:cubicBezTo>
                      <a:pt x="146" y="3"/>
                      <a:pt x="146" y="3"/>
                      <a:pt x="146" y="3"/>
                    </a:cubicBezTo>
                    <a:cubicBezTo>
                      <a:pt x="146" y="2"/>
                      <a:pt x="144" y="0"/>
                      <a:pt x="143" y="0"/>
                    </a:cubicBezTo>
                    <a:close/>
                    <a:moveTo>
                      <a:pt x="6" y="140"/>
                    </a:moveTo>
                    <a:cubicBezTo>
                      <a:pt x="6" y="107"/>
                      <a:pt x="6" y="107"/>
                      <a:pt x="6" y="107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135" y="140"/>
                      <a:pt x="135" y="140"/>
                      <a:pt x="135" y="140"/>
                    </a:cubicBezTo>
                    <a:lnTo>
                      <a:pt x="6" y="140"/>
                    </a:lnTo>
                    <a:close/>
                    <a:moveTo>
                      <a:pt x="140" y="135"/>
                    </a:moveTo>
                    <a:cubicBezTo>
                      <a:pt x="86" y="81"/>
                      <a:pt x="86" y="81"/>
                      <a:pt x="86" y="81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40" y="92"/>
                      <a:pt x="140" y="92"/>
                      <a:pt x="140" y="92"/>
                    </a:cubicBezTo>
                    <a:lnTo>
                      <a:pt x="140" y="135"/>
                    </a:lnTo>
                    <a:close/>
                    <a:moveTo>
                      <a:pt x="140" y="84"/>
                    </a:moveTo>
                    <a:cubicBezTo>
                      <a:pt x="109" y="53"/>
                      <a:pt x="109" y="53"/>
                      <a:pt x="109" y="53"/>
                    </a:cubicBezTo>
                    <a:cubicBezTo>
                      <a:pt x="108" y="52"/>
                      <a:pt x="106" y="52"/>
                      <a:pt x="105" y="53"/>
                    </a:cubicBezTo>
                    <a:cubicBezTo>
                      <a:pt x="82" y="76"/>
                      <a:pt x="82" y="76"/>
                      <a:pt x="82" y="76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7" y="51"/>
                      <a:pt x="56" y="51"/>
                      <a:pt x="55" y="51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4" y="51"/>
                      <a:pt x="54" y="51"/>
                      <a:pt x="53" y="52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40" y="6"/>
                      <a:pt x="140" y="6"/>
                      <a:pt x="140" y="6"/>
                    </a:cubicBezTo>
                    <a:lnTo>
                      <a:pt x="140" y="8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6" name="Freeform 100"/>
              <p:cNvSpPr>
                <a:spLocks noEditPoints="1"/>
              </p:cNvSpPr>
              <p:nvPr/>
            </p:nvSpPr>
            <p:spPr bwMode="auto">
              <a:xfrm>
                <a:off x="5819" y="2305"/>
                <a:ext cx="342" cy="431"/>
              </a:xfrm>
              <a:custGeom>
                <a:avLst/>
                <a:gdLst>
                  <a:gd name="T0" fmla="*/ 21 w 145"/>
                  <a:gd name="T1" fmla="*/ 61 h 182"/>
                  <a:gd name="T2" fmla="*/ 24 w 145"/>
                  <a:gd name="T3" fmla="*/ 58 h 182"/>
                  <a:gd name="T4" fmla="*/ 73 w 145"/>
                  <a:gd name="T5" fmla="*/ 6 h 182"/>
                  <a:gd name="T6" fmla="*/ 122 w 145"/>
                  <a:gd name="T7" fmla="*/ 58 h 182"/>
                  <a:gd name="T8" fmla="*/ 125 w 145"/>
                  <a:gd name="T9" fmla="*/ 61 h 182"/>
                  <a:gd name="T10" fmla="*/ 125 w 145"/>
                  <a:gd name="T11" fmla="*/ 61 h 182"/>
                  <a:gd name="T12" fmla="*/ 128 w 145"/>
                  <a:gd name="T13" fmla="*/ 58 h 182"/>
                  <a:gd name="T14" fmla="*/ 73 w 145"/>
                  <a:gd name="T15" fmla="*/ 0 h 182"/>
                  <a:gd name="T16" fmla="*/ 18 w 145"/>
                  <a:gd name="T17" fmla="*/ 58 h 182"/>
                  <a:gd name="T18" fmla="*/ 21 w 145"/>
                  <a:gd name="T19" fmla="*/ 61 h 182"/>
                  <a:gd name="T20" fmla="*/ 125 w 145"/>
                  <a:gd name="T21" fmla="*/ 68 h 182"/>
                  <a:gd name="T22" fmla="*/ 20 w 145"/>
                  <a:gd name="T23" fmla="*/ 68 h 182"/>
                  <a:gd name="T24" fmla="*/ 0 w 145"/>
                  <a:gd name="T25" fmla="*/ 91 h 182"/>
                  <a:gd name="T26" fmla="*/ 0 w 145"/>
                  <a:gd name="T27" fmla="*/ 159 h 182"/>
                  <a:gd name="T28" fmla="*/ 23 w 145"/>
                  <a:gd name="T29" fmla="*/ 182 h 182"/>
                  <a:gd name="T30" fmla="*/ 122 w 145"/>
                  <a:gd name="T31" fmla="*/ 182 h 182"/>
                  <a:gd name="T32" fmla="*/ 145 w 145"/>
                  <a:gd name="T33" fmla="*/ 159 h 182"/>
                  <a:gd name="T34" fmla="*/ 145 w 145"/>
                  <a:gd name="T35" fmla="*/ 91 h 182"/>
                  <a:gd name="T36" fmla="*/ 125 w 145"/>
                  <a:gd name="T37" fmla="*/ 68 h 182"/>
                  <a:gd name="T38" fmla="*/ 139 w 145"/>
                  <a:gd name="T39" fmla="*/ 159 h 182"/>
                  <a:gd name="T40" fmla="*/ 122 w 145"/>
                  <a:gd name="T41" fmla="*/ 176 h 182"/>
                  <a:gd name="T42" fmla="*/ 23 w 145"/>
                  <a:gd name="T43" fmla="*/ 176 h 182"/>
                  <a:gd name="T44" fmla="*/ 6 w 145"/>
                  <a:gd name="T45" fmla="*/ 159 h 182"/>
                  <a:gd name="T46" fmla="*/ 6 w 145"/>
                  <a:gd name="T47" fmla="*/ 91 h 182"/>
                  <a:gd name="T48" fmla="*/ 21 w 145"/>
                  <a:gd name="T49" fmla="*/ 74 h 182"/>
                  <a:gd name="T50" fmla="*/ 125 w 145"/>
                  <a:gd name="T51" fmla="*/ 74 h 182"/>
                  <a:gd name="T52" fmla="*/ 139 w 145"/>
                  <a:gd name="T53" fmla="*/ 91 h 182"/>
                  <a:gd name="T54" fmla="*/ 139 w 145"/>
                  <a:gd name="T55" fmla="*/ 159 h 182"/>
                  <a:gd name="T56" fmla="*/ 73 w 145"/>
                  <a:gd name="T57" fmla="*/ 99 h 182"/>
                  <a:gd name="T58" fmla="*/ 57 w 145"/>
                  <a:gd name="T59" fmla="*/ 115 h 182"/>
                  <a:gd name="T60" fmla="*/ 65 w 145"/>
                  <a:gd name="T61" fmla="*/ 129 h 182"/>
                  <a:gd name="T62" fmla="*/ 65 w 145"/>
                  <a:gd name="T63" fmla="*/ 145 h 182"/>
                  <a:gd name="T64" fmla="*/ 73 w 145"/>
                  <a:gd name="T65" fmla="*/ 153 h 182"/>
                  <a:gd name="T66" fmla="*/ 80 w 145"/>
                  <a:gd name="T67" fmla="*/ 145 h 182"/>
                  <a:gd name="T68" fmla="*/ 80 w 145"/>
                  <a:gd name="T69" fmla="*/ 129 h 182"/>
                  <a:gd name="T70" fmla="*/ 89 w 145"/>
                  <a:gd name="T71" fmla="*/ 115 h 182"/>
                  <a:gd name="T72" fmla="*/ 73 w 145"/>
                  <a:gd name="T73" fmla="*/ 99 h 182"/>
                  <a:gd name="T74" fmla="*/ 76 w 145"/>
                  <a:gd name="T75" fmla="*/ 124 h 182"/>
                  <a:gd name="T76" fmla="*/ 74 w 145"/>
                  <a:gd name="T77" fmla="*/ 127 h 182"/>
                  <a:gd name="T78" fmla="*/ 74 w 145"/>
                  <a:gd name="T79" fmla="*/ 145 h 182"/>
                  <a:gd name="T80" fmla="*/ 73 w 145"/>
                  <a:gd name="T81" fmla="*/ 147 h 182"/>
                  <a:gd name="T82" fmla="*/ 71 w 145"/>
                  <a:gd name="T83" fmla="*/ 145 h 182"/>
                  <a:gd name="T84" fmla="*/ 71 w 145"/>
                  <a:gd name="T85" fmla="*/ 127 h 182"/>
                  <a:gd name="T86" fmla="*/ 69 w 145"/>
                  <a:gd name="T87" fmla="*/ 124 h 182"/>
                  <a:gd name="T88" fmla="*/ 63 w 145"/>
                  <a:gd name="T89" fmla="*/ 115 h 182"/>
                  <a:gd name="T90" fmla="*/ 73 w 145"/>
                  <a:gd name="T91" fmla="*/ 105 h 182"/>
                  <a:gd name="T92" fmla="*/ 83 w 145"/>
                  <a:gd name="T93" fmla="*/ 115 h 182"/>
                  <a:gd name="T94" fmla="*/ 76 w 145"/>
                  <a:gd name="T95" fmla="*/ 12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5" h="182">
                    <a:moveTo>
                      <a:pt x="21" y="61"/>
                    </a:moveTo>
                    <a:cubicBezTo>
                      <a:pt x="22" y="61"/>
                      <a:pt x="24" y="60"/>
                      <a:pt x="24" y="58"/>
                    </a:cubicBezTo>
                    <a:cubicBezTo>
                      <a:pt x="24" y="33"/>
                      <a:pt x="45" y="6"/>
                      <a:pt x="73" y="6"/>
                    </a:cubicBezTo>
                    <a:cubicBezTo>
                      <a:pt x="100" y="6"/>
                      <a:pt x="121" y="33"/>
                      <a:pt x="122" y="58"/>
                    </a:cubicBezTo>
                    <a:cubicBezTo>
                      <a:pt x="122" y="60"/>
                      <a:pt x="123" y="61"/>
                      <a:pt x="125" y="61"/>
                    </a:cubicBezTo>
                    <a:cubicBezTo>
                      <a:pt x="125" y="61"/>
                      <a:pt x="125" y="61"/>
                      <a:pt x="125" y="61"/>
                    </a:cubicBezTo>
                    <a:cubicBezTo>
                      <a:pt x="127" y="61"/>
                      <a:pt x="128" y="60"/>
                      <a:pt x="128" y="58"/>
                    </a:cubicBezTo>
                    <a:cubicBezTo>
                      <a:pt x="127" y="31"/>
                      <a:pt x="104" y="0"/>
                      <a:pt x="73" y="0"/>
                    </a:cubicBezTo>
                    <a:cubicBezTo>
                      <a:pt x="41" y="0"/>
                      <a:pt x="18" y="31"/>
                      <a:pt x="18" y="58"/>
                    </a:cubicBezTo>
                    <a:cubicBezTo>
                      <a:pt x="18" y="60"/>
                      <a:pt x="19" y="61"/>
                      <a:pt x="21" y="61"/>
                    </a:cubicBezTo>
                    <a:close/>
                    <a:moveTo>
                      <a:pt x="125" y="68"/>
                    </a:moveTo>
                    <a:cubicBezTo>
                      <a:pt x="20" y="68"/>
                      <a:pt x="20" y="68"/>
                      <a:pt x="20" y="68"/>
                    </a:cubicBezTo>
                    <a:cubicBezTo>
                      <a:pt x="9" y="70"/>
                      <a:pt x="0" y="80"/>
                      <a:pt x="0" y="9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72"/>
                      <a:pt x="10" y="182"/>
                      <a:pt x="23" y="182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35" y="182"/>
                      <a:pt x="145" y="172"/>
                      <a:pt x="145" y="159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80"/>
                      <a:pt x="137" y="70"/>
                      <a:pt x="125" y="68"/>
                    </a:cubicBezTo>
                    <a:close/>
                    <a:moveTo>
                      <a:pt x="139" y="159"/>
                    </a:moveTo>
                    <a:cubicBezTo>
                      <a:pt x="139" y="168"/>
                      <a:pt x="132" y="176"/>
                      <a:pt x="122" y="176"/>
                    </a:cubicBezTo>
                    <a:cubicBezTo>
                      <a:pt x="23" y="176"/>
                      <a:pt x="23" y="176"/>
                      <a:pt x="23" y="176"/>
                    </a:cubicBezTo>
                    <a:cubicBezTo>
                      <a:pt x="14" y="176"/>
                      <a:pt x="6" y="168"/>
                      <a:pt x="6" y="159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83"/>
                      <a:pt x="12" y="75"/>
                      <a:pt x="21" y="74"/>
                    </a:cubicBezTo>
                    <a:cubicBezTo>
                      <a:pt x="125" y="74"/>
                      <a:pt x="125" y="74"/>
                      <a:pt x="125" y="74"/>
                    </a:cubicBezTo>
                    <a:cubicBezTo>
                      <a:pt x="133" y="75"/>
                      <a:pt x="139" y="83"/>
                      <a:pt x="139" y="91"/>
                    </a:cubicBezTo>
                    <a:lnTo>
                      <a:pt x="139" y="159"/>
                    </a:lnTo>
                    <a:close/>
                    <a:moveTo>
                      <a:pt x="73" y="99"/>
                    </a:moveTo>
                    <a:cubicBezTo>
                      <a:pt x="64" y="99"/>
                      <a:pt x="57" y="106"/>
                      <a:pt x="57" y="115"/>
                    </a:cubicBezTo>
                    <a:cubicBezTo>
                      <a:pt x="57" y="121"/>
                      <a:pt x="60" y="126"/>
                      <a:pt x="65" y="129"/>
                    </a:cubicBezTo>
                    <a:cubicBezTo>
                      <a:pt x="65" y="145"/>
                      <a:pt x="65" y="145"/>
                      <a:pt x="65" y="145"/>
                    </a:cubicBezTo>
                    <a:cubicBezTo>
                      <a:pt x="65" y="149"/>
                      <a:pt x="68" y="153"/>
                      <a:pt x="73" y="153"/>
                    </a:cubicBezTo>
                    <a:cubicBezTo>
                      <a:pt x="77" y="153"/>
                      <a:pt x="80" y="149"/>
                      <a:pt x="80" y="145"/>
                    </a:cubicBezTo>
                    <a:cubicBezTo>
                      <a:pt x="80" y="129"/>
                      <a:pt x="80" y="129"/>
                      <a:pt x="80" y="129"/>
                    </a:cubicBezTo>
                    <a:cubicBezTo>
                      <a:pt x="86" y="126"/>
                      <a:pt x="89" y="121"/>
                      <a:pt x="89" y="115"/>
                    </a:cubicBezTo>
                    <a:cubicBezTo>
                      <a:pt x="89" y="106"/>
                      <a:pt x="82" y="99"/>
                      <a:pt x="73" y="99"/>
                    </a:cubicBezTo>
                    <a:close/>
                    <a:moveTo>
                      <a:pt x="76" y="124"/>
                    </a:moveTo>
                    <a:cubicBezTo>
                      <a:pt x="75" y="125"/>
                      <a:pt x="74" y="126"/>
                      <a:pt x="74" y="127"/>
                    </a:cubicBezTo>
                    <a:cubicBezTo>
                      <a:pt x="74" y="145"/>
                      <a:pt x="74" y="145"/>
                      <a:pt x="74" y="145"/>
                    </a:cubicBezTo>
                    <a:cubicBezTo>
                      <a:pt x="74" y="146"/>
                      <a:pt x="74" y="147"/>
                      <a:pt x="73" y="147"/>
                    </a:cubicBezTo>
                    <a:cubicBezTo>
                      <a:pt x="72" y="147"/>
                      <a:pt x="71" y="146"/>
                      <a:pt x="71" y="145"/>
                    </a:cubicBezTo>
                    <a:cubicBezTo>
                      <a:pt x="71" y="127"/>
                      <a:pt x="71" y="127"/>
                      <a:pt x="71" y="127"/>
                    </a:cubicBezTo>
                    <a:cubicBezTo>
                      <a:pt x="71" y="126"/>
                      <a:pt x="70" y="125"/>
                      <a:pt x="69" y="124"/>
                    </a:cubicBezTo>
                    <a:cubicBezTo>
                      <a:pt x="65" y="123"/>
                      <a:pt x="63" y="119"/>
                      <a:pt x="63" y="115"/>
                    </a:cubicBezTo>
                    <a:cubicBezTo>
                      <a:pt x="63" y="109"/>
                      <a:pt x="67" y="105"/>
                      <a:pt x="73" y="105"/>
                    </a:cubicBezTo>
                    <a:cubicBezTo>
                      <a:pt x="78" y="105"/>
                      <a:pt x="83" y="109"/>
                      <a:pt x="83" y="115"/>
                    </a:cubicBezTo>
                    <a:cubicBezTo>
                      <a:pt x="83" y="119"/>
                      <a:pt x="80" y="123"/>
                      <a:pt x="76" y="12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7" name="Freeform 101"/>
              <p:cNvSpPr>
                <a:spLocks noEditPoints="1"/>
              </p:cNvSpPr>
              <p:nvPr/>
            </p:nvSpPr>
            <p:spPr bwMode="auto">
              <a:xfrm>
                <a:off x="5105" y="2305"/>
                <a:ext cx="342" cy="431"/>
              </a:xfrm>
              <a:custGeom>
                <a:avLst/>
                <a:gdLst>
                  <a:gd name="T0" fmla="*/ 20 w 145"/>
                  <a:gd name="T1" fmla="*/ 61 h 182"/>
                  <a:gd name="T2" fmla="*/ 20 w 145"/>
                  <a:gd name="T3" fmla="*/ 61 h 182"/>
                  <a:gd name="T4" fmla="*/ 23 w 145"/>
                  <a:gd name="T5" fmla="*/ 58 h 182"/>
                  <a:gd name="T6" fmla="*/ 73 w 145"/>
                  <a:gd name="T7" fmla="*/ 6 h 182"/>
                  <a:gd name="T8" fmla="*/ 113 w 145"/>
                  <a:gd name="T9" fmla="*/ 31 h 182"/>
                  <a:gd name="T10" fmla="*/ 117 w 145"/>
                  <a:gd name="T11" fmla="*/ 32 h 182"/>
                  <a:gd name="T12" fmla="*/ 118 w 145"/>
                  <a:gd name="T13" fmla="*/ 28 h 182"/>
                  <a:gd name="T14" fmla="*/ 73 w 145"/>
                  <a:gd name="T15" fmla="*/ 0 h 182"/>
                  <a:gd name="T16" fmla="*/ 17 w 145"/>
                  <a:gd name="T17" fmla="*/ 58 h 182"/>
                  <a:gd name="T18" fmla="*/ 20 w 145"/>
                  <a:gd name="T19" fmla="*/ 61 h 182"/>
                  <a:gd name="T20" fmla="*/ 125 w 145"/>
                  <a:gd name="T21" fmla="*/ 68 h 182"/>
                  <a:gd name="T22" fmla="*/ 20 w 145"/>
                  <a:gd name="T23" fmla="*/ 68 h 182"/>
                  <a:gd name="T24" fmla="*/ 0 w 145"/>
                  <a:gd name="T25" fmla="*/ 91 h 182"/>
                  <a:gd name="T26" fmla="*/ 0 w 145"/>
                  <a:gd name="T27" fmla="*/ 159 h 182"/>
                  <a:gd name="T28" fmla="*/ 23 w 145"/>
                  <a:gd name="T29" fmla="*/ 182 h 182"/>
                  <a:gd name="T30" fmla="*/ 122 w 145"/>
                  <a:gd name="T31" fmla="*/ 182 h 182"/>
                  <a:gd name="T32" fmla="*/ 145 w 145"/>
                  <a:gd name="T33" fmla="*/ 159 h 182"/>
                  <a:gd name="T34" fmla="*/ 145 w 145"/>
                  <a:gd name="T35" fmla="*/ 91 h 182"/>
                  <a:gd name="T36" fmla="*/ 125 w 145"/>
                  <a:gd name="T37" fmla="*/ 68 h 182"/>
                  <a:gd name="T38" fmla="*/ 139 w 145"/>
                  <a:gd name="T39" fmla="*/ 159 h 182"/>
                  <a:gd name="T40" fmla="*/ 122 w 145"/>
                  <a:gd name="T41" fmla="*/ 176 h 182"/>
                  <a:gd name="T42" fmla="*/ 23 w 145"/>
                  <a:gd name="T43" fmla="*/ 176 h 182"/>
                  <a:gd name="T44" fmla="*/ 6 w 145"/>
                  <a:gd name="T45" fmla="*/ 159 h 182"/>
                  <a:gd name="T46" fmla="*/ 6 w 145"/>
                  <a:gd name="T47" fmla="*/ 91 h 182"/>
                  <a:gd name="T48" fmla="*/ 20 w 145"/>
                  <a:gd name="T49" fmla="*/ 74 h 182"/>
                  <a:gd name="T50" fmla="*/ 124 w 145"/>
                  <a:gd name="T51" fmla="*/ 74 h 182"/>
                  <a:gd name="T52" fmla="*/ 139 w 145"/>
                  <a:gd name="T53" fmla="*/ 91 h 182"/>
                  <a:gd name="T54" fmla="*/ 139 w 145"/>
                  <a:gd name="T55" fmla="*/ 159 h 182"/>
                  <a:gd name="T56" fmla="*/ 73 w 145"/>
                  <a:gd name="T57" fmla="*/ 99 h 182"/>
                  <a:gd name="T58" fmla="*/ 57 w 145"/>
                  <a:gd name="T59" fmla="*/ 115 h 182"/>
                  <a:gd name="T60" fmla="*/ 65 w 145"/>
                  <a:gd name="T61" fmla="*/ 129 h 182"/>
                  <a:gd name="T62" fmla="*/ 65 w 145"/>
                  <a:gd name="T63" fmla="*/ 145 h 182"/>
                  <a:gd name="T64" fmla="*/ 73 w 145"/>
                  <a:gd name="T65" fmla="*/ 153 h 182"/>
                  <a:gd name="T66" fmla="*/ 80 w 145"/>
                  <a:gd name="T67" fmla="*/ 145 h 182"/>
                  <a:gd name="T68" fmla="*/ 80 w 145"/>
                  <a:gd name="T69" fmla="*/ 129 h 182"/>
                  <a:gd name="T70" fmla="*/ 89 w 145"/>
                  <a:gd name="T71" fmla="*/ 115 h 182"/>
                  <a:gd name="T72" fmla="*/ 73 w 145"/>
                  <a:gd name="T73" fmla="*/ 99 h 182"/>
                  <a:gd name="T74" fmla="*/ 76 w 145"/>
                  <a:gd name="T75" fmla="*/ 124 h 182"/>
                  <a:gd name="T76" fmla="*/ 74 w 145"/>
                  <a:gd name="T77" fmla="*/ 127 h 182"/>
                  <a:gd name="T78" fmla="*/ 74 w 145"/>
                  <a:gd name="T79" fmla="*/ 145 h 182"/>
                  <a:gd name="T80" fmla="*/ 73 w 145"/>
                  <a:gd name="T81" fmla="*/ 147 h 182"/>
                  <a:gd name="T82" fmla="*/ 71 w 145"/>
                  <a:gd name="T83" fmla="*/ 145 h 182"/>
                  <a:gd name="T84" fmla="*/ 71 w 145"/>
                  <a:gd name="T85" fmla="*/ 127 h 182"/>
                  <a:gd name="T86" fmla="*/ 69 w 145"/>
                  <a:gd name="T87" fmla="*/ 124 h 182"/>
                  <a:gd name="T88" fmla="*/ 63 w 145"/>
                  <a:gd name="T89" fmla="*/ 115 h 182"/>
                  <a:gd name="T90" fmla="*/ 73 w 145"/>
                  <a:gd name="T91" fmla="*/ 105 h 182"/>
                  <a:gd name="T92" fmla="*/ 83 w 145"/>
                  <a:gd name="T93" fmla="*/ 115 h 182"/>
                  <a:gd name="T94" fmla="*/ 76 w 145"/>
                  <a:gd name="T95" fmla="*/ 12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5" h="182">
                    <a:moveTo>
                      <a:pt x="20" y="61"/>
                    </a:moveTo>
                    <a:cubicBezTo>
                      <a:pt x="20" y="61"/>
                      <a:pt x="20" y="61"/>
                      <a:pt x="20" y="61"/>
                    </a:cubicBezTo>
                    <a:cubicBezTo>
                      <a:pt x="22" y="61"/>
                      <a:pt x="23" y="60"/>
                      <a:pt x="23" y="58"/>
                    </a:cubicBezTo>
                    <a:cubicBezTo>
                      <a:pt x="24" y="33"/>
                      <a:pt x="45" y="6"/>
                      <a:pt x="73" y="6"/>
                    </a:cubicBezTo>
                    <a:cubicBezTo>
                      <a:pt x="88" y="6"/>
                      <a:pt x="104" y="15"/>
                      <a:pt x="113" y="31"/>
                    </a:cubicBezTo>
                    <a:cubicBezTo>
                      <a:pt x="114" y="32"/>
                      <a:pt x="116" y="33"/>
                      <a:pt x="117" y="32"/>
                    </a:cubicBezTo>
                    <a:cubicBezTo>
                      <a:pt x="119" y="31"/>
                      <a:pt x="119" y="29"/>
                      <a:pt x="118" y="28"/>
                    </a:cubicBezTo>
                    <a:cubicBezTo>
                      <a:pt x="108" y="10"/>
                      <a:pt x="91" y="0"/>
                      <a:pt x="73" y="0"/>
                    </a:cubicBezTo>
                    <a:cubicBezTo>
                      <a:pt x="41" y="0"/>
                      <a:pt x="18" y="31"/>
                      <a:pt x="17" y="58"/>
                    </a:cubicBezTo>
                    <a:cubicBezTo>
                      <a:pt x="17" y="60"/>
                      <a:pt x="19" y="61"/>
                      <a:pt x="20" y="61"/>
                    </a:cubicBezTo>
                    <a:close/>
                    <a:moveTo>
                      <a:pt x="125" y="68"/>
                    </a:moveTo>
                    <a:cubicBezTo>
                      <a:pt x="20" y="68"/>
                      <a:pt x="20" y="68"/>
                      <a:pt x="20" y="68"/>
                    </a:cubicBezTo>
                    <a:cubicBezTo>
                      <a:pt x="9" y="70"/>
                      <a:pt x="0" y="80"/>
                      <a:pt x="0" y="9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72"/>
                      <a:pt x="10" y="182"/>
                      <a:pt x="23" y="182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35" y="182"/>
                      <a:pt x="145" y="172"/>
                      <a:pt x="145" y="159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80"/>
                      <a:pt x="137" y="70"/>
                      <a:pt x="125" y="68"/>
                    </a:cubicBezTo>
                    <a:close/>
                    <a:moveTo>
                      <a:pt x="139" y="159"/>
                    </a:moveTo>
                    <a:cubicBezTo>
                      <a:pt x="139" y="168"/>
                      <a:pt x="132" y="176"/>
                      <a:pt x="122" y="176"/>
                    </a:cubicBezTo>
                    <a:cubicBezTo>
                      <a:pt x="23" y="176"/>
                      <a:pt x="23" y="176"/>
                      <a:pt x="23" y="176"/>
                    </a:cubicBezTo>
                    <a:cubicBezTo>
                      <a:pt x="14" y="176"/>
                      <a:pt x="6" y="168"/>
                      <a:pt x="6" y="159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83"/>
                      <a:pt x="12" y="75"/>
                      <a:pt x="20" y="74"/>
                    </a:cubicBezTo>
                    <a:cubicBezTo>
                      <a:pt x="124" y="74"/>
                      <a:pt x="124" y="74"/>
                      <a:pt x="124" y="74"/>
                    </a:cubicBezTo>
                    <a:cubicBezTo>
                      <a:pt x="133" y="75"/>
                      <a:pt x="139" y="83"/>
                      <a:pt x="139" y="91"/>
                    </a:cubicBezTo>
                    <a:lnTo>
                      <a:pt x="139" y="159"/>
                    </a:lnTo>
                    <a:close/>
                    <a:moveTo>
                      <a:pt x="73" y="99"/>
                    </a:moveTo>
                    <a:cubicBezTo>
                      <a:pt x="64" y="99"/>
                      <a:pt x="57" y="106"/>
                      <a:pt x="57" y="115"/>
                    </a:cubicBezTo>
                    <a:cubicBezTo>
                      <a:pt x="57" y="121"/>
                      <a:pt x="60" y="126"/>
                      <a:pt x="65" y="129"/>
                    </a:cubicBezTo>
                    <a:cubicBezTo>
                      <a:pt x="65" y="145"/>
                      <a:pt x="65" y="145"/>
                      <a:pt x="65" y="145"/>
                    </a:cubicBezTo>
                    <a:cubicBezTo>
                      <a:pt x="65" y="149"/>
                      <a:pt x="68" y="153"/>
                      <a:pt x="73" y="153"/>
                    </a:cubicBezTo>
                    <a:cubicBezTo>
                      <a:pt x="77" y="153"/>
                      <a:pt x="80" y="149"/>
                      <a:pt x="80" y="145"/>
                    </a:cubicBezTo>
                    <a:cubicBezTo>
                      <a:pt x="80" y="129"/>
                      <a:pt x="80" y="129"/>
                      <a:pt x="80" y="129"/>
                    </a:cubicBezTo>
                    <a:cubicBezTo>
                      <a:pt x="85" y="126"/>
                      <a:pt x="89" y="121"/>
                      <a:pt x="89" y="115"/>
                    </a:cubicBezTo>
                    <a:cubicBezTo>
                      <a:pt x="89" y="106"/>
                      <a:pt x="81" y="99"/>
                      <a:pt x="73" y="99"/>
                    </a:cubicBezTo>
                    <a:close/>
                    <a:moveTo>
                      <a:pt x="76" y="124"/>
                    </a:moveTo>
                    <a:cubicBezTo>
                      <a:pt x="75" y="125"/>
                      <a:pt x="74" y="126"/>
                      <a:pt x="74" y="127"/>
                    </a:cubicBezTo>
                    <a:cubicBezTo>
                      <a:pt x="74" y="145"/>
                      <a:pt x="74" y="145"/>
                      <a:pt x="74" y="145"/>
                    </a:cubicBezTo>
                    <a:cubicBezTo>
                      <a:pt x="74" y="146"/>
                      <a:pt x="73" y="147"/>
                      <a:pt x="73" y="147"/>
                    </a:cubicBezTo>
                    <a:cubicBezTo>
                      <a:pt x="72" y="147"/>
                      <a:pt x="71" y="146"/>
                      <a:pt x="71" y="145"/>
                    </a:cubicBezTo>
                    <a:cubicBezTo>
                      <a:pt x="71" y="127"/>
                      <a:pt x="71" y="127"/>
                      <a:pt x="71" y="127"/>
                    </a:cubicBezTo>
                    <a:cubicBezTo>
                      <a:pt x="71" y="126"/>
                      <a:pt x="70" y="125"/>
                      <a:pt x="69" y="124"/>
                    </a:cubicBezTo>
                    <a:cubicBezTo>
                      <a:pt x="65" y="123"/>
                      <a:pt x="63" y="119"/>
                      <a:pt x="63" y="115"/>
                    </a:cubicBezTo>
                    <a:cubicBezTo>
                      <a:pt x="63" y="109"/>
                      <a:pt x="67" y="105"/>
                      <a:pt x="73" y="105"/>
                    </a:cubicBezTo>
                    <a:cubicBezTo>
                      <a:pt x="78" y="105"/>
                      <a:pt x="83" y="109"/>
                      <a:pt x="83" y="115"/>
                    </a:cubicBezTo>
                    <a:cubicBezTo>
                      <a:pt x="83" y="119"/>
                      <a:pt x="80" y="123"/>
                      <a:pt x="76" y="12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8" name="Freeform 102"/>
              <p:cNvSpPr>
                <a:spLocks noEditPoints="1"/>
              </p:cNvSpPr>
              <p:nvPr/>
            </p:nvSpPr>
            <p:spPr bwMode="auto">
              <a:xfrm>
                <a:off x="4370" y="2336"/>
                <a:ext cx="382" cy="369"/>
              </a:xfrm>
              <a:custGeom>
                <a:avLst/>
                <a:gdLst>
                  <a:gd name="T0" fmla="*/ 159 w 162"/>
                  <a:gd name="T1" fmla="*/ 131 h 156"/>
                  <a:gd name="T2" fmla="*/ 135 w 162"/>
                  <a:gd name="T3" fmla="*/ 131 h 156"/>
                  <a:gd name="T4" fmla="*/ 135 w 162"/>
                  <a:gd name="T5" fmla="*/ 26 h 156"/>
                  <a:gd name="T6" fmla="*/ 146 w 162"/>
                  <a:gd name="T7" fmla="*/ 16 h 156"/>
                  <a:gd name="T8" fmla="*/ 146 w 162"/>
                  <a:gd name="T9" fmla="*/ 12 h 156"/>
                  <a:gd name="T10" fmla="*/ 141 w 162"/>
                  <a:gd name="T11" fmla="*/ 12 h 156"/>
                  <a:gd name="T12" fmla="*/ 131 w 162"/>
                  <a:gd name="T13" fmla="*/ 22 h 156"/>
                  <a:gd name="T14" fmla="*/ 27 w 162"/>
                  <a:gd name="T15" fmla="*/ 22 h 156"/>
                  <a:gd name="T16" fmla="*/ 27 w 162"/>
                  <a:gd name="T17" fmla="*/ 3 h 156"/>
                  <a:gd name="T18" fmla="*/ 24 w 162"/>
                  <a:gd name="T19" fmla="*/ 0 h 156"/>
                  <a:gd name="T20" fmla="*/ 21 w 162"/>
                  <a:gd name="T21" fmla="*/ 3 h 156"/>
                  <a:gd name="T22" fmla="*/ 21 w 162"/>
                  <a:gd name="T23" fmla="*/ 22 h 156"/>
                  <a:gd name="T24" fmla="*/ 3 w 162"/>
                  <a:gd name="T25" fmla="*/ 22 h 156"/>
                  <a:gd name="T26" fmla="*/ 0 w 162"/>
                  <a:gd name="T27" fmla="*/ 25 h 156"/>
                  <a:gd name="T28" fmla="*/ 3 w 162"/>
                  <a:gd name="T29" fmla="*/ 28 h 156"/>
                  <a:gd name="T30" fmla="*/ 21 w 162"/>
                  <a:gd name="T31" fmla="*/ 28 h 156"/>
                  <a:gd name="T32" fmla="*/ 21 w 162"/>
                  <a:gd name="T33" fmla="*/ 134 h 156"/>
                  <a:gd name="T34" fmla="*/ 24 w 162"/>
                  <a:gd name="T35" fmla="*/ 137 h 156"/>
                  <a:gd name="T36" fmla="*/ 129 w 162"/>
                  <a:gd name="T37" fmla="*/ 137 h 156"/>
                  <a:gd name="T38" fmla="*/ 129 w 162"/>
                  <a:gd name="T39" fmla="*/ 153 h 156"/>
                  <a:gd name="T40" fmla="*/ 132 w 162"/>
                  <a:gd name="T41" fmla="*/ 156 h 156"/>
                  <a:gd name="T42" fmla="*/ 135 w 162"/>
                  <a:gd name="T43" fmla="*/ 153 h 156"/>
                  <a:gd name="T44" fmla="*/ 135 w 162"/>
                  <a:gd name="T45" fmla="*/ 137 h 156"/>
                  <a:gd name="T46" fmla="*/ 159 w 162"/>
                  <a:gd name="T47" fmla="*/ 137 h 156"/>
                  <a:gd name="T48" fmla="*/ 162 w 162"/>
                  <a:gd name="T49" fmla="*/ 134 h 156"/>
                  <a:gd name="T50" fmla="*/ 159 w 162"/>
                  <a:gd name="T51" fmla="*/ 131 h 156"/>
                  <a:gd name="T52" fmla="*/ 27 w 162"/>
                  <a:gd name="T53" fmla="*/ 28 h 156"/>
                  <a:gd name="T54" fmla="*/ 125 w 162"/>
                  <a:gd name="T55" fmla="*/ 28 h 156"/>
                  <a:gd name="T56" fmla="*/ 27 w 162"/>
                  <a:gd name="T57" fmla="*/ 126 h 156"/>
                  <a:gd name="T58" fmla="*/ 27 w 162"/>
                  <a:gd name="T59" fmla="*/ 28 h 156"/>
                  <a:gd name="T60" fmla="*/ 129 w 162"/>
                  <a:gd name="T61" fmla="*/ 131 h 156"/>
                  <a:gd name="T62" fmla="*/ 30 w 162"/>
                  <a:gd name="T63" fmla="*/ 131 h 156"/>
                  <a:gd name="T64" fmla="*/ 129 w 162"/>
                  <a:gd name="T65" fmla="*/ 32 h 156"/>
                  <a:gd name="T66" fmla="*/ 129 w 162"/>
                  <a:gd name="T67" fmla="*/ 13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156">
                    <a:moveTo>
                      <a:pt x="159" y="131"/>
                    </a:moveTo>
                    <a:cubicBezTo>
                      <a:pt x="135" y="131"/>
                      <a:pt x="135" y="131"/>
                      <a:pt x="135" y="131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46" y="16"/>
                      <a:pt x="146" y="16"/>
                      <a:pt x="146" y="16"/>
                    </a:cubicBezTo>
                    <a:cubicBezTo>
                      <a:pt x="147" y="15"/>
                      <a:pt x="147" y="13"/>
                      <a:pt x="146" y="12"/>
                    </a:cubicBezTo>
                    <a:cubicBezTo>
                      <a:pt x="145" y="11"/>
                      <a:pt x="143" y="11"/>
                      <a:pt x="141" y="12"/>
                    </a:cubicBezTo>
                    <a:cubicBezTo>
                      <a:pt x="131" y="22"/>
                      <a:pt x="131" y="22"/>
                      <a:pt x="131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1"/>
                      <a:pt x="26" y="0"/>
                      <a:pt x="24" y="0"/>
                    </a:cubicBezTo>
                    <a:cubicBezTo>
                      <a:pt x="22" y="0"/>
                      <a:pt x="21" y="1"/>
                      <a:pt x="21" y="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2"/>
                      <a:pt x="0" y="23"/>
                      <a:pt x="0" y="25"/>
                    </a:cubicBezTo>
                    <a:cubicBezTo>
                      <a:pt x="0" y="26"/>
                      <a:pt x="2" y="28"/>
                      <a:pt x="3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134"/>
                      <a:pt x="21" y="134"/>
                      <a:pt x="21" y="134"/>
                    </a:cubicBezTo>
                    <a:cubicBezTo>
                      <a:pt x="21" y="136"/>
                      <a:pt x="22" y="137"/>
                      <a:pt x="24" y="137"/>
                    </a:cubicBezTo>
                    <a:cubicBezTo>
                      <a:pt x="129" y="137"/>
                      <a:pt x="129" y="137"/>
                      <a:pt x="129" y="137"/>
                    </a:cubicBezTo>
                    <a:cubicBezTo>
                      <a:pt x="129" y="153"/>
                      <a:pt x="129" y="153"/>
                      <a:pt x="129" y="153"/>
                    </a:cubicBezTo>
                    <a:cubicBezTo>
                      <a:pt x="129" y="154"/>
                      <a:pt x="131" y="156"/>
                      <a:pt x="132" y="156"/>
                    </a:cubicBezTo>
                    <a:cubicBezTo>
                      <a:pt x="134" y="156"/>
                      <a:pt x="135" y="154"/>
                      <a:pt x="135" y="153"/>
                    </a:cubicBezTo>
                    <a:cubicBezTo>
                      <a:pt x="135" y="137"/>
                      <a:pt x="135" y="137"/>
                      <a:pt x="135" y="137"/>
                    </a:cubicBezTo>
                    <a:cubicBezTo>
                      <a:pt x="159" y="137"/>
                      <a:pt x="159" y="137"/>
                      <a:pt x="159" y="137"/>
                    </a:cubicBezTo>
                    <a:cubicBezTo>
                      <a:pt x="161" y="137"/>
                      <a:pt x="162" y="136"/>
                      <a:pt x="162" y="134"/>
                    </a:cubicBezTo>
                    <a:cubicBezTo>
                      <a:pt x="162" y="133"/>
                      <a:pt x="161" y="131"/>
                      <a:pt x="159" y="131"/>
                    </a:cubicBezTo>
                    <a:close/>
                    <a:moveTo>
                      <a:pt x="27" y="28"/>
                    </a:moveTo>
                    <a:cubicBezTo>
                      <a:pt x="125" y="28"/>
                      <a:pt x="125" y="28"/>
                      <a:pt x="125" y="28"/>
                    </a:cubicBezTo>
                    <a:cubicBezTo>
                      <a:pt x="27" y="126"/>
                      <a:pt x="27" y="126"/>
                      <a:pt x="27" y="126"/>
                    </a:cubicBezTo>
                    <a:lnTo>
                      <a:pt x="27" y="28"/>
                    </a:lnTo>
                    <a:close/>
                    <a:moveTo>
                      <a:pt x="129" y="131"/>
                    </a:moveTo>
                    <a:cubicBezTo>
                      <a:pt x="30" y="131"/>
                      <a:pt x="30" y="131"/>
                      <a:pt x="30" y="131"/>
                    </a:cubicBezTo>
                    <a:cubicBezTo>
                      <a:pt x="129" y="32"/>
                      <a:pt x="129" y="32"/>
                      <a:pt x="129" y="32"/>
                    </a:cubicBezTo>
                    <a:lnTo>
                      <a:pt x="129" y="131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9" name="Freeform 103"/>
              <p:cNvSpPr>
                <a:spLocks noEditPoints="1"/>
              </p:cNvSpPr>
              <p:nvPr/>
            </p:nvSpPr>
            <p:spPr bwMode="auto">
              <a:xfrm>
                <a:off x="3665" y="2338"/>
                <a:ext cx="364" cy="364"/>
              </a:xfrm>
              <a:custGeom>
                <a:avLst/>
                <a:gdLst>
                  <a:gd name="T0" fmla="*/ 64 w 154"/>
                  <a:gd name="T1" fmla="*/ 88 h 154"/>
                  <a:gd name="T2" fmla="*/ 13 w 154"/>
                  <a:gd name="T3" fmla="*/ 88 h 154"/>
                  <a:gd name="T4" fmla="*/ 11 w 154"/>
                  <a:gd name="T5" fmla="*/ 93 h 154"/>
                  <a:gd name="T6" fmla="*/ 24 w 154"/>
                  <a:gd name="T7" fmla="*/ 102 h 154"/>
                  <a:gd name="T8" fmla="*/ 20 w 154"/>
                  <a:gd name="T9" fmla="*/ 94 h 154"/>
                  <a:gd name="T10" fmla="*/ 1 w 154"/>
                  <a:gd name="T11" fmla="*/ 149 h 154"/>
                  <a:gd name="T12" fmla="*/ 3 w 154"/>
                  <a:gd name="T13" fmla="*/ 154 h 154"/>
                  <a:gd name="T14" fmla="*/ 60 w 154"/>
                  <a:gd name="T15" fmla="*/ 98 h 154"/>
                  <a:gd name="T16" fmla="*/ 56 w 154"/>
                  <a:gd name="T17" fmla="*/ 130 h 154"/>
                  <a:gd name="T18" fmla="*/ 52 w 154"/>
                  <a:gd name="T19" fmla="*/ 134 h 154"/>
                  <a:gd name="T20" fmla="*/ 63 w 154"/>
                  <a:gd name="T21" fmla="*/ 144 h 154"/>
                  <a:gd name="T22" fmla="*/ 66 w 154"/>
                  <a:gd name="T23" fmla="*/ 141 h 154"/>
                  <a:gd name="T24" fmla="*/ 66 w 154"/>
                  <a:gd name="T25" fmla="*/ 90 h 154"/>
                  <a:gd name="T26" fmla="*/ 90 w 154"/>
                  <a:gd name="T27" fmla="*/ 65 h 154"/>
                  <a:gd name="T28" fmla="*/ 141 w 154"/>
                  <a:gd name="T29" fmla="*/ 66 h 154"/>
                  <a:gd name="T30" fmla="*/ 143 w 154"/>
                  <a:gd name="T31" fmla="*/ 61 h 154"/>
                  <a:gd name="T32" fmla="*/ 130 w 154"/>
                  <a:gd name="T33" fmla="*/ 52 h 154"/>
                  <a:gd name="T34" fmla="*/ 134 w 154"/>
                  <a:gd name="T35" fmla="*/ 60 h 154"/>
                  <a:gd name="T36" fmla="*/ 153 w 154"/>
                  <a:gd name="T37" fmla="*/ 5 h 154"/>
                  <a:gd name="T38" fmla="*/ 149 w 154"/>
                  <a:gd name="T39" fmla="*/ 1 h 154"/>
                  <a:gd name="T40" fmla="*/ 94 w 154"/>
                  <a:gd name="T41" fmla="*/ 20 h 154"/>
                  <a:gd name="T42" fmla="*/ 102 w 154"/>
                  <a:gd name="T43" fmla="*/ 24 h 154"/>
                  <a:gd name="T44" fmla="*/ 93 w 154"/>
                  <a:gd name="T45" fmla="*/ 11 h 154"/>
                  <a:gd name="T46" fmla="*/ 88 w 154"/>
                  <a:gd name="T47" fmla="*/ 13 h 154"/>
                  <a:gd name="T48" fmla="*/ 88 w 154"/>
                  <a:gd name="T49" fmla="*/ 64 h 154"/>
                  <a:gd name="T50" fmla="*/ 61 w 154"/>
                  <a:gd name="T51" fmla="*/ 11 h 154"/>
                  <a:gd name="T52" fmla="*/ 52 w 154"/>
                  <a:gd name="T53" fmla="*/ 24 h 154"/>
                  <a:gd name="T54" fmla="*/ 60 w 154"/>
                  <a:gd name="T55" fmla="*/ 20 h 154"/>
                  <a:gd name="T56" fmla="*/ 6 w 154"/>
                  <a:gd name="T57" fmla="*/ 1 h 154"/>
                  <a:gd name="T58" fmla="*/ 1 w 154"/>
                  <a:gd name="T59" fmla="*/ 5 h 154"/>
                  <a:gd name="T60" fmla="*/ 20 w 154"/>
                  <a:gd name="T61" fmla="*/ 60 h 154"/>
                  <a:gd name="T62" fmla="*/ 24 w 154"/>
                  <a:gd name="T63" fmla="*/ 52 h 154"/>
                  <a:gd name="T64" fmla="*/ 11 w 154"/>
                  <a:gd name="T65" fmla="*/ 61 h 154"/>
                  <a:gd name="T66" fmla="*/ 13 w 154"/>
                  <a:gd name="T67" fmla="*/ 66 h 154"/>
                  <a:gd name="T68" fmla="*/ 64 w 154"/>
                  <a:gd name="T69" fmla="*/ 65 h 154"/>
                  <a:gd name="T70" fmla="*/ 66 w 154"/>
                  <a:gd name="T71" fmla="*/ 63 h 154"/>
                  <a:gd name="T72" fmla="*/ 64 w 154"/>
                  <a:gd name="T73" fmla="*/ 10 h 154"/>
                  <a:gd name="T74" fmla="*/ 134 w 154"/>
                  <a:gd name="T75" fmla="*/ 94 h 154"/>
                  <a:gd name="T76" fmla="*/ 130 w 154"/>
                  <a:gd name="T77" fmla="*/ 102 h 154"/>
                  <a:gd name="T78" fmla="*/ 143 w 154"/>
                  <a:gd name="T79" fmla="*/ 93 h 154"/>
                  <a:gd name="T80" fmla="*/ 141 w 154"/>
                  <a:gd name="T81" fmla="*/ 88 h 154"/>
                  <a:gd name="T82" fmla="*/ 90 w 154"/>
                  <a:gd name="T83" fmla="*/ 88 h 154"/>
                  <a:gd name="T84" fmla="*/ 88 w 154"/>
                  <a:gd name="T85" fmla="*/ 91 h 154"/>
                  <a:gd name="T86" fmla="*/ 90 w 154"/>
                  <a:gd name="T87" fmla="*/ 144 h 154"/>
                  <a:gd name="T88" fmla="*/ 93 w 154"/>
                  <a:gd name="T89" fmla="*/ 143 h 154"/>
                  <a:gd name="T90" fmla="*/ 102 w 154"/>
                  <a:gd name="T91" fmla="*/ 130 h 154"/>
                  <a:gd name="T92" fmla="*/ 94 w 154"/>
                  <a:gd name="T93" fmla="*/ 134 h 154"/>
                  <a:gd name="T94" fmla="*/ 149 w 154"/>
                  <a:gd name="T95" fmla="*/ 153 h 154"/>
                  <a:gd name="T96" fmla="*/ 153 w 154"/>
                  <a:gd name="T97" fmla="*/ 153 h 154"/>
                  <a:gd name="T98" fmla="*/ 99 w 154"/>
                  <a:gd name="T99" fmla="*/ 9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4" h="154">
                    <a:moveTo>
                      <a:pt x="66" y="90"/>
                    </a:moveTo>
                    <a:cubicBezTo>
                      <a:pt x="65" y="89"/>
                      <a:pt x="65" y="89"/>
                      <a:pt x="64" y="88"/>
                    </a:cubicBezTo>
                    <a:cubicBezTo>
                      <a:pt x="64" y="88"/>
                      <a:pt x="63" y="88"/>
                      <a:pt x="6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2" y="88"/>
                      <a:pt x="11" y="89"/>
                      <a:pt x="10" y="90"/>
                    </a:cubicBezTo>
                    <a:cubicBezTo>
                      <a:pt x="10" y="91"/>
                      <a:pt x="10" y="92"/>
                      <a:pt x="11" y="93"/>
                    </a:cubicBezTo>
                    <a:cubicBezTo>
                      <a:pt x="20" y="102"/>
                      <a:pt x="20" y="102"/>
                      <a:pt x="20" y="102"/>
                    </a:cubicBezTo>
                    <a:cubicBezTo>
                      <a:pt x="21" y="103"/>
                      <a:pt x="23" y="103"/>
                      <a:pt x="24" y="102"/>
                    </a:cubicBezTo>
                    <a:cubicBezTo>
                      <a:pt x="25" y="101"/>
                      <a:pt x="25" y="99"/>
                      <a:pt x="24" y="98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0" y="150"/>
                      <a:pt x="0" y="152"/>
                      <a:pt x="1" y="153"/>
                    </a:cubicBezTo>
                    <a:cubicBezTo>
                      <a:pt x="2" y="154"/>
                      <a:pt x="3" y="154"/>
                      <a:pt x="3" y="154"/>
                    </a:cubicBezTo>
                    <a:cubicBezTo>
                      <a:pt x="4" y="154"/>
                      <a:pt x="5" y="154"/>
                      <a:pt x="6" y="153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56" y="130"/>
                      <a:pt x="56" y="130"/>
                      <a:pt x="56" y="130"/>
                    </a:cubicBezTo>
                    <a:cubicBezTo>
                      <a:pt x="55" y="129"/>
                      <a:pt x="53" y="129"/>
                      <a:pt x="52" y="130"/>
                    </a:cubicBezTo>
                    <a:cubicBezTo>
                      <a:pt x="51" y="131"/>
                      <a:pt x="51" y="133"/>
                      <a:pt x="52" y="134"/>
                    </a:cubicBezTo>
                    <a:cubicBezTo>
                      <a:pt x="61" y="143"/>
                      <a:pt x="61" y="143"/>
                      <a:pt x="61" y="143"/>
                    </a:cubicBezTo>
                    <a:cubicBezTo>
                      <a:pt x="61" y="144"/>
                      <a:pt x="62" y="144"/>
                      <a:pt x="63" y="144"/>
                    </a:cubicBezTo>
                    <a:cubicBezTo>
                      <a:pt x="63" y="144"/>
                      <a:pt x="64" y="144"/>
                      <a:pt x="64" y="144"/>
                    </a:cubicBezTo>
                    <a:cubicBezTo>
                      <a:pt x="65" y="143"/>
                      <a:pt x="66" y="142"/>
                      <a:pt x="66" y="14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6" y="90"/>
                      <a:pt x="66" y="90"/>
                    </a:cubicBezTo>
                    <a:close/>
                    <a:moveTo>
                      <a:pt x="88" y="64"/>
                    </a:moveTo>
                    <a:cubicBezTo>
                      <a:pt x="89" y="65"/>
                      <a:pt x="89" y="65"/>
                      <a:pt x="90" y="65"/>
                    </a:cubicBezTo>
                    <a:cubicBezTo>
                      <a:pt x="90" y="66"/>
                      <a:pt x="91" y="66"/>
                      <a:pt x="91" y="66"/>
                    </a:cubicBezTo>
                    <a:cubicBezTo>
                      <a:pt x="141" y="66"/>
                      <a:pt x="141" y="66"/>
                      <a:pt x="141" y="66"/>
                    </a:cubicBezTo>
                    <a:cubicBezTo>
                      <a:pt x="142" y="66"/>
                      <a:pt x="143" y="65"/>
                      <a:pt x="144" y="64"/>
                    </a:cubicBezTo>
                    <a:cubicBezTo>
                      <a:pt x="144" y="63"/>
                      <a:pt x="144" y="61"/>
                      <a:pt x="143" y="61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3" y="51"/>
                      <a:pt x="131" y="51"/>
                      <a:pt x="130" y="52"/>
                    </a:cubicBezTo>
                    <a:cubicBezTo>
                      <a:pt x="129" y="53"/>
                      <a:pt x="129" y="55"/>
                      <a:pt x="130" y="56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153" y="5"/>
                      <a:pt x="153" y="5"/>
                      <a:pt x="153" y="5"/>
                    </a:cubicBezTo>
                    <a:cubicBezTo>
                      <a:pt x="154" y="4"/>
                      <a:pt x="154" y="2"/>
                      <a:pt x="153" y="1"/>
                    </a:cubicBezTo>
                    <a:cubicBezTo>
                      <a:pt x="152" y="0"/>
                      <a:pt x="150" y="0"/>
                      <a:pt x="149" y="1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4" y="20"/>
                      <a:pt x="94" y="20"/>
                      <a:pt x="94" y="20"/>
                    </a:cubicBezTo>
                    <a:cubicBezTo>
                      <a:pt x="98" y="24"/>
                      <a:pt x="98" y="24"/>
                      <a:pt x="98" y="24"/>
                    </a:cubicBezTo>
                    <a:cubicBezTo>
                      <a:pt x="99" y="25"/>
                      <a:pt x="101" y="25"/>
                      <a:pt x="102" y="24"/>
                    </a:cubicBezTo>
                    <a:cubicBezTo>
                      <a:pt x="103" y="23"/>
                      <a:pt x="103" y="21"/>
                      <a:pt x="102" y="20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3" y="10"/>
                      <a:pt x="91" y="10"/>
                      <a:pt x="90" y="10"/>
                    </a:cubicBezTo>
                    <a:cubicBezTo>
                      <a:pt x="89" y="11"/>
                      <a:pt x="88" y="12"/>
                      <a:pt x="88" y="13"/>
                    </a:cubicBezTo>
                    <a:cubicBezTo>
                      <a:pt x="88" y="63"/>
                      <a:pt x="88" y="63"/>
                      <a:pt x="88" y="63"/>
                    </a:cubicBezTo>
                    <a:cubicBezTo>
                      <a:pt x="88" y="63"/>
                      <a:pt x="88" y="63"/>
                      <a:pt x="88" y="64"/>
                    </a:cubicBezTo>
                    <a:close/>
                    <a:moveTo>
                      <a:pt x="64" y="10"/>
                    </a:moveTo>
                    <a:cubicBezTo>
                      <a:pt x="63" y="10"/>
                      <a:pt x="62" y="10"/>
                      <a:pt x="61" y="11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1" y="21"/>
                      <a:pt x="51" y="23"/>
                      <a:pt x="52" y="24"/>
                    </a:cubicBezTo>
                    <a:cubicBezTo>
                      <a:pt x="53" y="25"/>
                      <a:pt x="55" y="25"/>
                      <a:pt x="56" y="24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25" y="55"/>
                      <a:pt x="25" y="53"/>
                      <a:pt x="24" y="52"/>
                    </a:cubicBezTo>
                    <a:cubicBezTo>
                      <a:pt x="23" y="51"/>
                      <a:pt x="21" y="51"/>
                      <a:pt x="20" y="5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0" y="61"/>
                      <a:pt x="10" y="63"/>
                      <a:pt x="10" y="64"/>
                    </a:cubicBezTo>
                    <a:cubicBezTo>
                      <a:pt x="11" y="65"/>
                      <a:pt x="12" y="66"/>
                      <a:pt x="13" y="66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3" y="66"/>
                      <a:pt x="64" y="66"/>
                      <a:pt x="64" y="65"/>
                    </a:cubicBezTo>
                    <a:cubicBezTo>
                      <a:pt x="65" y="65"/>
                      <a:pt x="65" y="65"/>
                      <a:pt x="66" y="64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2"/>
                      <a:pt x="65" y="11"/>
                      <a:pt x="64" y="10"/>
                    </a:cubicBezTo>
                    <a:close/>
                    <a:moveTo>
                      <a:pt x="99" y="94"/>
                    </a:moveTo>
                    <a:cubicBezTo>
                      <a:pt x="134" y="94"/>
                      <a:pt x="134" y="94"/>
                      <a:pt x="134" y="94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9"/>
                      <a:pt x="129" y="101"/>
                      <a:pt x="130" y="102"/>
                    </a:cubicBezTo>
                    <a:cubicBezTo>
                      <a:pt x="131" y="103"/>
                      <a:pt x="133" y="103"/>
                      <a:pt x="134" y="102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4" y="93"/>
                      <a:pt x="144" y="91"/>
                      <a:pt x="144" y="90"/>
                    </a:cubicBezTo>
                    <a:cubicBezTo>
                      <a:pt x="143" y="89"/>
                      <a:pt x="142" y="88"/>
                      <a:pt x="14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8"/>
                      <a:pt x="90" y="88"/>
                      <a:pt x="90" y="88"/>
                    </a:cubicBezTo>
                    <a:cubicBezTo>
                      <a:pt x="89" y="89"/>
                      <a:pt x="89" y="89"/>
                      <a:pt x="88" y="90"/>
                    </a:cubicBezTo>
                    <a:cubicBezTo>
                      <a:pt x="88" y="90"/>
                      <a:pt x="88" y="91"/>
                      <a:pt x="88" y="91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88" y="142"/>
                      <a:pt x="89" y="143"/>
                      <a:pt x="90" y="144"/>
                    </a:cubicBezTo>
                    <a:cubicBezTo>
                      <a:pt x="90" y="144"/>
                      <a:pt x="91" y="144"/>
                      <a:pt x="91" y="144"/>
                    </a:cubicBezTo>
                    <a:cubicBezTo>
                      <a:pt x="92" y="144"/>
                      <a:pt x="93" y="144"/>
                      <a:pt x="93" y="143"/>
                    </a:cubicBezTo>
                    <a:cubicBezTo>
                      <a:pt x="102" y="134"/>
                      <a:pt x="102" y="134"/>
                      <a:pt x="102" y="134"/>
                    </a:cubicBezTo>
                    <a:cubicBezTo>
                      <a:pt x="103" y="133"/>
                      <a:pt x="103" y="131"/>
                      <a:pt x="102" y="130"/>
                    </a:cubicBezTo>
                    <a:cubicBezTo>
                      <a:pt x="101" y="129"/>
                      <a:pt x="99" y="129"/>
                      <a:pt x="98" y="130"/>
                    </a:cubicBezTo>
                    <a:cubicBezTo>
                      <a:pt x="94" y="134"/>
                      <a:pt x="94" y="134"/>
                      <a:pt x="94" y="134"/>
                    </a:cubicBezTo>
                    <a:cubicBezTo>
                      <a:pt x="94" y="98"/>
                      <a:pt x="94" y="98"/>
                      <a:pt x="94" y="98"/>
                    </a:cubicBezTo>
                    <a:cubicBezTo>
                      <a:pt x="149" y="153"/>
                      <a:pt x="149" y="153"/>
                      <a:pt x="149" y="153"/>
                    </a:cubicBezTo>
                    <a:cubicBezTo>
                      <a:pt x="149" y="154"/>
                      <a:pt x="150" y="154"/>
                      <a:pt x="151" y="154"/>
                    </a:cubicBezTo>
                    <a:cubicBezTo>
                      <a:pt x="152" y="154"/>
                      <a:pt x="152" y="154"/>
                      <a:pt x="153" y="153"/>
                    </a:cubicBezTo>
                    <a:cubicBezTo>
                      <a:pt x="154" y="152"/>
                      <a:pt x="154" y="150"/>
                      <a:pt x="153" y="149"/>
                    </a:cubicBezTo>
                    <a:lnTo>
                      <a:pt x="99" y="9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0" name="Freeform 104"/>
              <p:cNvSpPr>
                <a:spLocks noEditPoints="1"/>
              </p:cNvSpPr>
              <p:nvPr/>
            </p:nvSpPr>
            <p:spPr bwMode="auto">
              <a:xfrm>
                <a:off x="2956" y="2343"/>
                <a:ext cx="355" cy="355"/>
              </a:xfrm>
              <a:custGeom>
                <a:avLst/>
                <a:gdLst>
                  <a:gd name="T0" fmla="*/ 93 w 150"/>
                  <a:gd name="T1" fmla="*/ 61 h 150"/>
                  <a:gd name="T2" fmla="*/ 144 w 150"/>
                  <a:gd name="T3" fmla="*/ 42 h 150"/>
                  <a:gd name="T4" fmla="*/ 137 w 150"/>
                  <a:gd name="T5" fmla="*/ 39 h 150"/>
                  <a:gd name="T6" fmla="*/ 145 w 150"/>
                  <a:gd name="T7" fmla="*/ 52 h 150"/>
                  <a:gd name="T8" fmla="*/ 148 w 150"/>
                  <a:gd name="T9" fmla="*/ 52 h 150"/>
                  <a:gd name="T10" fmla="*/ 150 w 150"/>
                  <a:gd name="T11" fmla="*/ 3 h 150"/>
                  <a:gd name="T12" fmla="*/ 148 w 150"/>
                  <a:gd name="T13" fmla="*/ 0 h 150"/>
                  <a:gd name="T14" fmla="*/ 147 w 150"/>
                  <a:gd name="T15" fmla="*/ 0 h 150"/>
                  <a:gd name="T16" fmla="*/ 98 w 150"/>
                  <a:gd name="T17" fmla="*/ 1 h 150"/>
                  <a:gd name="T18" fmla="*/ 107 w 150"/>
                  <a:gd name="T19" fmla="*/ 13 h 150"/>
                  <a:gd name="T20" fmla="*/ 111 w 150"/>
                  <a:gd name="T21" fmla="*/ 9 h 150"/>
                  <a:gd name="T22" fmla="*/ 140 w 150"/>
                  <a:gd name="T23" fmla="*/ 6 h 150"/>
                  <a:gd name="T24" fmla="*/ 89 w 150"/>
                  <a:gd name="T25" fmla="*/ 61 h 150"/>
                  <a:gd name="T26" fmla="*/ 1 w 150"/>
                  <a:gd name="T27" fmla="*/ 52 h 150"/>
                  <a:gd name="T28" fmla="*/ 5 w 150"/>
                  <a:gd name="T29" fmla="*/ 52 h 150"/>
                  <a:gd name="T30" fmla="*/ 13 w 150"/>
                  <a:gd name="T31" fmla="*/ 39 h 150"/>
                  <a:gd name="T32" fmla="*/ 6 w 150"/>
                  <a:gd name="T33" fmla="*/ 42 h 150"/>
                  <a:gd name="T34" fmla="*/ 57 w 150"/>
                  <a:gd name="T35" fmla="*/ 61 h 150"/>
                  <a:gd name="T36" fmla="*/ 61 w 150"/>
                  <a:gd name="T37" fmla="*/ 61 h 150"/>
                  <a:gd name="T38" fmla="*/ 10 w 150"/>
                  <a:gd name="T39" fmla="*/ 6 h 150"/>
                  <a:gd name="T40" fmla="*/ 39 w 150"/>
                  <a:gd name="T41" fmla="*/ 9 h 150"/>
                  <a:gd name="T42" fmla="*/ 43 w 150"/>
                  <a:gd name="T43" fmla="*/ 13 h 150"/>
                  <a:gd name="T44" fmla="*/ 52 w 150"/>
                  <a:gd name="T45" fmla="*/ 1 h 150"/>
                  <a:gd name="T46" fmla="*/ 3 w 150"/>
                  <a:gd name="T47" fmla="*/ 0 h 150"/>
                  <a:gd name="T48" fmla="*/ 0 w 150"/>
                  <a:gd name="T49" fmla="*/ 1 h 150"/>
                  <a:gd name="T50" fmla="*/ 0 w 150"/>
                  <a:gd name="T51" fmla="*/ 49 h 150"/>
                  <a:gd name="T52" fmla="*/ 148 w 150"/>
                  <a:gd name="T53" fmla="*/ 98 h 150"/>
                  <a:gd name="T54" fmla="*/ 137 w 150"/>
                  <a:gd name="T55" fmla="*/ 107 h 150"/>
                  <a:gd name="T56" fmla="*/ 141 w 150"/>
                  <a:gd name="T57" fmla="*/ 111 h 150"/>
                  <a:gd name="T58" fmla="*/ 144 w 150"/>
                  <a:gd name="T59" fmla="*/ 140 h 150"/>
                  <a:gd name="T60" fmla="*/ 89 w 150"/>
                  <a:gd name="T61" fmla="*/ 89 h 150"/>
                  <a:gd name="T62" fmla="*/ 140 w 150"/>
                  <a:gd name="T63" fmla="*/ 144 h 150"/>
                  <a:gd name="T64" fmla="*/ 111 w 150"/>
                  <a:gd name="T65" fmla="*/ 141 h 150"/>
                  <a:gd name="T66" fmla="*/ 107 w 150"/>
                  <a:gd name="T67" fmla="*/ 137 h 150"/>
                  <a:gd name="T68" fmla="*/ 98 w 150"/>
                  <a:gd name="T69" fmla="*/ 149 h 150"/>
                  <a:gd name="T70" fmla="*/ 147 w 150"/>
                  <a:gd name="T71" fmla="*/ 150 h 150"/>
                  <a:gd name="T72" fmla="*/ 150 w 150"/>
                  <a:gd name="T73" fmla="*/ 149 h 150"/>
                  <a:gd name="T74" fmla="*/ 150 w 150"/>
                  <a:gd name="T75" fmla="*/ 100 h 150"/>
                  <a:gd name="T76" fmla="*/ 57 w 150"/>
                  <a:gd name="T77" fmla="*/ 89 h 150"/>
                  <a:gd name="T78" fmla="*/ 6 w 150"/>
                  <a:gd name="T79" fmla="*/ 108 h 150"/>
                  <a:gd name="T80" fmla="*/ 13 w 150"/>
                  <a:gd name="T81" fmla="*/ 111 h 150"/>
                  <a:gd name="T82" fmla="*/ 5 w 150"/>
                  <a:gd name="T83" fmla="*/ 98 h 150"/>
                  <a:gd name="T84" fmla="*/ 0 w 150"/>
                  <a:gd name="T85" fmla="*/ 100 h 150"/>
                  <a:gd name="T86" fmla="*/ 0 w 150"/>
                  <a:gd name="T87" fmla="*/ 149 h 150"/>
                  <a:gd name="T88" fmla="*/ 3 w 150"/>
                  <a:gd name="T89" fmla="*/ 150 h 150"/>
                  <a:gd name="T90" fmla="*/ 52 w 150"/>
                  <a:gd name="T91" fmla="*/ 149 h 150"/>
                  <a:gd name="T92" fmla="*/ 43 w 150"/>
                  <a:gd name="T93" fmla="*/ 137 h 150"/>
                  <a:gd name="T94" fmla="*/ 39 w 150"/>
                  <a:gd name="T95" fmla="*/ 141 h 150"/>
                  <a:gd name="T96" fmla="*/ 10 w 150"/>
                  <a:gd name="T97" fmla="*/ 144 h 150"/>
                  <a:gd name="T98" fmla="*/ 61 w 150"/>
                  <a:gd name="T99" fmla="*/ 89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0" h="150">
                    <a:moveTo>
                      <a:pt x="91" y="62"/>
                    </a:moveTo>
                    <a:cubicBezTo>
                      <a:pt x="92" y="62"/>
                      <a:pt x="93" y="61"/>
                      <a:pt x="93" y="61"/>
                    </a:cubicBezTo>
                    <a:cubicBezTo>
                      <a:pt x="144" y="10"/>
                      <a:pt x="144" y="10"/>
                      <a:pt x="144" y="10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40" y="38"/>
                      <a:pt x="138" y="38"/>
                      <a:pt x="137" y="39"/>
                    </a:cubicBezTo>
                    <a:cubicBezTo>
                      <a:pt x="136" y="40"/>
                      <a:pt x="136" y="42"/>
                      <a:pt x="137" y="43"/>
                    </a:cubicBezTo>
                    <a:cubicBezTo>
                      <a:pt x="145" y="52"/>
                      <a:pt x="145" y="52"/>
                      <a:pt x="145" y="52"/>
                    </a:cubicBezTo>
                    <a:cubicBezTo>
                      <a:pt x="146" y="52"/>
                      <a:pt x="147" y="52"/>
                      <a:pt x="147" y="52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50" y="52"/>
                      <a:pt x="150" y="51"/>
                      <a:pt x="150" y="49"/>
                    </a:cubicBezTo>
                    <a:cubicBezTo>
                      <a:pt x="150" y="3"/>
                      <a:pt x="150" y="3"/>
                      <a:pt x="150" y="3"/>
                    </a:cubicBezTo>
                    <a:cubicBezTo>
                      <a:pt x="150" y="2"/>
                      <a:pt x="150" y="2"/>
                      <a:pt x="150" y="1"/>
                    </a:cubicBezTo>
                    <a:cubicBezTo>
                      <a:pt x="150" y="1"/>
                      <a:pt x="149" y="0"/>
                      <a:pt x="148" y="0"/>
                    </a:cubicBezTo>
                    <a:cubicBezTo>
                      <a:pt x="148" y="0"/>
                      <a:pt x="148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8" y="0"/>
                      <a:pt x="98" y="1"/>
                    </a:cubicBezTo>
                    <a:cubicBezTo>
                      <a:pt x="97" y="3"/>
                      <a:pt x="97" y="4"/>
                      <a:pt x="98" y="5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8" y="14"/>
                      <a:pt x="110" y="14"/>
                      <a:pt x="111" y="13"/>
                    </a:cubicBezTo>
                    <a:cubicBezTo>
                      <a:pt x="112" y="12"/>
                      <a:pt x="112" y="10"/>
                      <a:pt x="111" y="9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89" y="57"/>
                      <a:pt x="89" y="57"/>
                      <a:pt x="89" y="57"/>
                    </a:cubicBezTo>
                    <a:cubicBezTo>
                      <a:pt x="88" y="58"/>
                      <a:pt x="88" y="60"/>
                      <a:pt x="89" y="61"/>
                    </a:cubicBezTo>
                    <a:cubicBezTo>
                      <a:pt x="90" y="61"/>
                      <a:pt x="90" y="62"/>
                      <a:pt x="91" y="62"/>
                    </a:cubicBezTo>
                    <a:close/>
                    <a:moveTo>
                      <a:pt x="1" y="52"/>
                    </a:moveTo>
                    <a:cubicBezTo>
                      <a:pt x="2" y="52"/>
                      <a:pt x="2" y="52"/>
                      <a:pt x="3" y="52"/>
                    </a:cubicBezTo>
                    <a:cubicBezTo>
                      <a:pt x="3" y="52"/>
                      <a:pt x="4" y="52"/>
                      <a:pt x="5" y="5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4" y="42"/>
                      <a:pt x="14" y="40"/>
                      <a:pt x="13" y="39"/>
                    </a:cubicBezTo>
                    <a:cubicBezTo>
                      <a:pt x="12" y="38"/>
                      <a:pt x="10" y="38"/>
                      <a:pt x="9" y="39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57" y="61"/>
                      <a:pt x="58" y="62"/>
                      <a:pt x="59" y="62"/>
                    </a:cubicBezTo>
                    <a:cubicBezTo>
                      <a:pt x="59" y="62"/>
                      <a:pt x="60" y="61"/>
                      <a:pt x="61" y="61"/>
                    </a:cubicBezTo>
                    <a:cubicBezTo>
                      <a:pt x="62" y="60"/>
                      <a:pt x="62" y="58"/>
                      <a:pt x="61" y="5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8" y="10"/>
                      <a:pt x="38" y="12"/>
                      <a:pt x="39" y="13"/>
                    </a:cubicBezTo>
                    <a:cubicBezTo>
                      <a:pt x="40" y="14"/>
                      <a:pt x="42" y="14"/>
                      <a:pt x="43" y="13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4"/>
                      <a:pt x="53" y="3"/>
                      <a:pt x="52" y="1"/>
                    </a:cubicBezTo>
                    <a:cubicBezTo>
                      <a:pt x="52" y="0"/>
                      <a:pt x="51" y="0"/>
                      <a:pt x="4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1"/>
                      <a:pt x="0" y="52"/>
                      <a:pt x="1" y="52"/>
                    </a:cubicBezTo>
                    <a:close/>
                    <a:moveTo>
                      <a:pt x="148" y="98"/>
                    </a:moveTo>
                    <a:cubicBezTo>
                      <a:pt x="147" y="97"/>
                      <a:pt x="146" y="97"/>
                      <a:pt x="145" y="98"/>
                    </a:cubicBezTo>
                    <a:cubicBezTo>
                      <a:pt x="137" y="107"/>
                      <a:pt x="137" y="107"/>
                      <a:pt x="137" y="107"/>
                    </a:cubicBezTo>
                    <a:cubicBezTo>
                      <a:pt x="136" y="108"/>
                      <a:pt x="136" y="110"/>
                      <a:pt x="137" y="111"/>
                    </a:cubicBezTo>
                    <a:cubicBezTo>
                      <a:pt x="138" y="112"/>
                      <a:pt x="140" y="112"/>
                      <a:pt x="141" y="111"/>
                    </a:cubicBezTo>
                    <a:cubicBezTo>
                      <a:pt x="144" y="108"/>
                      <a:pt x="144" y="108"/>
                      <a:pt x="144" y="108"/>
                    </a:cubicBezTo>
                    <a:cubicBezTo>
                      <a:pt x="144" y="140"/>
                      <a:pt x="144" y="140"/>
                      <a:pt x="144" y="140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2" y="88"/>
                      <a:pt x="90" y="88"/>
                      <a:pt x="89" y="89"/>
                    </a:cubicBezTo>
                    <a:cubicBezTo>
                      <a:pt x="88" y="90"/>
                      <a:pt x="88" y="92"/>
                      <a:pt x="89" y="93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08" y="144"/>
                      <a:pt x="108" y="144"/>
                      <a:pt x="108" y="144"/>
                    </a:cubicBezTo>
                    <a:cubicBezTo>
                      <a:pt x="111" y="141"/>
                      <a:pt x="111" y="141"/>
                      <a:pt x="111" y="141"/>
                    </a:cubicBezTo>
                    <a:cubicBezTo>
                      <a:pt x="112" y="140"/>
                      <a:pt x="112" y="138"/>
                      <a:pt x="111" y="137"/>
                    </a:cubicBezTo>
                    <a:cubicBezTo>
                      <a:pt x="110" y="136"/>
                      <a:pt x="108" y="136"/>
                      <a:pt x="107" y="137"/>
                    </a:cubicBezTo>
                    <a:cubicBezTo>
                      <a:pt x="98" y="145"/>
                      <a:pt x="98" y="145"/>
                      <a:pt x="98" y="145"/>
                    </a:cubicBezTo>
                    <a:cubicBezTo>
                      <a:pt x="97" y="146"/>
                      <a:pt x="97" y="147"/>
                      <a:pt x="98" y="149"/>
                    </a:cubicBezTo>
                    <a:cubicBezTo>
                      <a:pt x="98" y="150"/>
                      <a:pt x="99" y="150"/>
                      <a:pt x="100" y="150"/>
                    </a:cubicBezTo>
                    <a:cubicBezTo>
                      <a:pt x="147" y="150"/>
                      <a:pt x="147" y="150"/>
                      <a:pt x="147" y="150"/>
                    </a:cubicBezTo>
                    <a:cubicBezTo>
                      <a:pt x="148" y="150"/>
                      <a:pt x="148" y="150"/>
                      <a:pt x="148" y="150"/>
                    </a:cubicBezTo>
                    <a:cubicBezTo>
                      <a:pt x="149" y="150"/>
                      <a:pt x="150" y="149"/>
                      <a:pt x="150" y="149"/>
                    </a:cubicBezTo>
                    <a:cubicBezTo>
                      <a:pt x="150" y="148"/>
                      <a:pt x="150" y="148"/>
                      <a:pt x="150" y="147"/>
                    </a:cubicBezTo>
                    <a:cubicBezTo>
                      <a:pt x="150" y="100"/>
                      <a:pt x="150" y="100"/>
                      <a:pt x="150" y="100"/>
                    </a:cubicBezTo>
                    <a:cubicBezTo>
                      <a:pt x="150" y="99"/>
                      <a:pt x="150" y="98"/>
                      <a:pt x="148" y="98"/>
                    </a:cubicBezTo>
                    <a:close/>
                    <a:moveTo>
                      <a:pt x="57" y="89"/>
                    </a:moveTo>
                    <a:cubicBezTo>
                      <a:pt x="6" y="140"/>
                      <a:pt x="6" y="140"/>
                      <a:pt x="6" y="140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9" y="111"/>
                      <a:pt x="9" y="111"/>
                      <a:pt x="9" y="111"/>
                    </a:cubicBezTo>
                    <a:cubicBezTo>
                      <a:pt x="10" y="112"/>
                      <a:pt x="12" y="112"/>
                      <a:pt x="13" y="111"/>
                    </a:cubicBezTo>
                    <a:cubicBezTo>
                      <a:pt x="14" y="110"/>
                      <a:pt x="14" y="108"/>
                      <a:pt x="13" y="107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4" y="97"/>
                      <a:pt x="2" y="97"/>
                      <a:pt x="1" y="98"/>
                    </a:cubicBezTo>
                    <a:cubicBezTo>
                      <a:pt x="0" y="98"/>
                      <a:pt x="0" y="99"/>
                      <a:pt x="0" y="100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8"/>
                      <a:pt x="0" y="148"/>
                      <a:pt x="0" y="149"/>
                    </a:cubicBezTo>
                    <a:cubicBezTo>
                      <a:pt x="0" y="149"/>
                      <a:pt x="1" y="150"/>
                      <a:pt x="1" y="150"/>
                    </a:cubicBezTo>
                    <a:cubicBezTo>
                      <a:pt x="2" y="150"/>
                      <a:pt x="2" y="150"/>
                      <a:pt x="3" y="150"/>
                    </a:cubicBezTo>
                    <a:cubicBezTo>
                      <a:pt x="49" y="150"/>
                      <a:pt x="49" y="150"/>
                      <a:pt x="49" y="150"/>
                    </a:cubicBezTo>
                    <a:cubicBezTo>
                      <a:pt x="51" y="150"/>
                      <a:pt x="52" y="150"/>
                      <a:pt x="52" y="149"/>
                    </a:cubicBezTo>
                    <a:cubicBezTo>
                      <a:pt x="53" y="147"/>
                      <a:pt x="52" y="146"/>
                      <a:pt x="52" y="145"/>
                    </a:cubicBezTo>
                    <a:cubicBezTo>
                      <a:pt x="43" y="137"/>
                      <a:pt x="43" y="137"/>
                      <a:pt x="43" y="137"/>
                    </a:cubicBezTo>
                    <a:cubicBezTo>
                      <a:pt x="42" y="136"/>
                      <a:pt x="40" y="136"/>
                      <a:pt x="39" y="137"/>
                    </a:cubicBezTo>
                    <a:cubicBezTo>
                      <a:pt x="38" y="138"/>
                      <a:pt x="38" y="140"/>
                      <a:pt x="39" y="141"/>
                    </a:cubicBezTo>
                    <a:cubicBezTo>
                      <a:pt x="42" y="144"/>
                      <a:pt x="42" y="144"/>
                      <a:pt x="42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2"/>
                      <a:pt x="62" y="90"/>
                      <a:pt x="61" y="89"/>
                    </a:cubicBezTo>
                    <a:cubicBezTo>
                      <a:pt x="60" y="88"/>
                      <a:pt x="58" y="88"/>
                      <a:pt x="57" y="8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1" name="Freeform 105"/>
              <p:cNvSpPr>
                <a:spLocks noEditPoints="1"/>
              </p:cNvSpPr>
              <p:nvPr/>
            </p:nvSpPr>
            <p:spPr bwMode="auto">
              <a:xfrm>
                <a:off x="2237" y="2338"/>
                <a:ext cx="362" cy="364"/>
              </a:xfrm>
              <a:custGeom>
                <a:avLst/>
                <a:gdLst>
                  <a:gd name="T0" fmla="*/ 103 w 153"/>
                  <a:gd name="T1" fmla="*/ 74 h 154"/>
                  <a:gd name="T2" fmla="*/ 147 w 153"/>
                  <a:gd name="T3" fmla="*/ 53 h 154"/>
                  <a:gd name="T4" fmla="*/ 151 w 153"/>
                  <a:gd name="T5" fmla="*/ 2 h 154"/>
                  <a:gd name="T6" fmla="*/ 100 w 153"/>
                  <a:gd name="T7" fmla="*/ 9 h 154"/>
                  <a:gd name="T8" fmla="*/ 108 w 153"/>
                  <a:gd name="T9" fmla="*/ 24 h 154"/>
                  <a:gd name="T10" fmla="*/ 78 w 153"/>
                  <a:gd name="T11" fmla="*/ 55 h 154"/>
                  <a:gd name="T12" fmla="*/ 88 w 153"/>
                  <a:gd name="T13" fmla="*/ 51 h 154"/>
                  <a:gd name="T14" fmla="*/ 116 w 153"/>
                  <a:gd name="T15" fmla="*/ 20 h 154"/>
                  <a:gd name="T16" fmla="*/ 143 w 153"/>
                  <a:gd name="T17" fmla="*/ 46 h 154"/>
                  <a:gd name="T18" fmla="*/ 99 w 153"/>
                  <a:gd name="T19" fmla="*/ 69 h 154"/>
                  <a:gd name="T20" fmla="*/ 148 w 153"/>
                  <a:gd name="T21" fmla="*/ 106 h 154"/>
                  <a:gd name="T22" fmla="*/ 140 w 153"/>
                  <a:gd name="T23" fmla="*/ 103 h 154"/>
                  <a:gd name="T24" fmla="*/ 102 w 153"/>
                  <a:gd name="T25" fmla="*/ 80 h 154"/>
                  <a:gd name="T26" fmla="*/ 83 w 153"/>
                  <a:gd name="T27" fmla="*/ 93 h 154"/>
                  <a:gd name="T28" fmla="*/ 80 w 153"/>
                  <a:gd name="T29" fmla="*/ 103 h 154"/>
                  <a:gd name="T30" fmla="*/ 100 w 153"/>
                  <a:gd name="T31" fmla="*/ 147 h 154"/>
                  <a:gd name="T32" fmla="*/ 147 w 153"/>
                  <a:gd name="T33" fmla="*/ 153 h 154"/>
                  <a:gd name="T34" fmla="*/ 147 w 153"/>
                  <a:gd name="T35" fmla="*/ 147 h 154"/>
                  <a:gd name="T36" fmla="*/ 117 w 153"/>
                  <a:gd name="T37" fmla="*/ 133 h 154"/>
                  <a:gd name="T38" fmla="*/ 87 w 153"/>
                  <a:gd name="T39" fmla="*/ 97 h 154"/>
                  <a:gd name="T40" fmla="*/ 130 w 153"/>
                  <a:gd name="T41" fmla="*/ 117 h 154"/>
                  <a:gd name="T42" fmla="*/ 148 w 153"/>
                  <a:gd name="T43" fmla="*/ 147 h 154"/>
                  <a:gd name="T44" fmla="*/ 54 w 153"/>
                  <a:gd name="T45" fmla="*/ 78 h 154"/>
                  <a:gd name="T46" fmla="*/ 12 w 153"/>
                  <a:gd name="T47" fmla="*/ 102 h 154"/>
                  <a:gd name="T48" fmla="*/ 0 w 153"/>
                  <a:gd name="T49" fmla="*/ 147 h 154"/>
                  <a:gd name="T50" fmla="*/ 47 w 153"/>
                  <a:gd name="T51" fmla="*/ 148 h 154"/>
                  <a:gd name="T52" fmla="*/ 43 w 153"/>
                  <a:gd name="T53" fmla="*/ 132 h 154"/>
                  <a:gd name="T54" fmla="*/ 75 w 153"/>
                  <a:gd name="T55" fmla="*/ 99 h 154"/>
                  <a:gd name="T56" fmla="*/ 41 w 153"/>
                  <a:gd name="T57" fmla="*/ 126 h 154"/>
                  <a:gd name="T58" fmla="*/ 37 w 153"/>
                  <a:gd name="T59" fmla="*/ 134 h 154"/>
                  <a:gd name="T60" fmla="*/ 6 w 153"/>
                  <a:gd name="T61" fmla="*/ 147 h 154"/>
                  <a:gd name="T62" fmla="*/ 22 w 153"/>
                  <a:gd name="T63" fmla="*/ 117 h 154"/>
                  <a:gd name="T64" fmla="*/ 41 w 153"/>
                  <a:gd name="T65" fmla="*/ 126 h 154"/>
                  <a:gd name="T66" fmla="*/ 44 w 153"/>
                  <a:gd name="T67" fmla="*/ 21 h 154"/>
                  <a:gd name="T68" fmla="*/ 48 w 153"/>
                  <a:gd name="T69" fmla="*/ 4 h 154"/>
                  <a:gd name="T70" fmla="*/ 6 w 153"/>
                  <a:gd name="T71" fmla="*/ 1 h 154"/>
                  <a:gd name="T72" fmla="*/ 7 w 153"/>
                  <a:gd name="T73" fmla="*/ 52 h 154"/>
                  <a:gd name="T74" fmla="*/ 24 w 153"/>
                  <a:gd name="T75" fmla="*/ 46 h 154"/>
                  <a:gd name="T76" fmla="*/ 55 w 153"/>
                  <a:gd name="T77" fmla="*/ 75 h 154"/>
                  <a:gd name="T78" fmla="*/ 76 w 153"/>
                  <a:gd name="T79" fmla="*/ 54 h 154"/>
                  <a:gd name="T80" fmla="*/ 41 w 153"/>
                  <a:gd name="T81" fmla="*/ 55 h 154"/>
                  <a:gd name="T82" fmla="*/ 22 w 153"/>
                  <a:gd name="T83" fmla="*/ 37 h 154"/>
                  <a:gd name="T84" fmla="*/ 6 w 153"/>
                  <a:gd name="T85" fmla="*/ 7 h 154"/>
                  <a:gd name="T86" fmla="*/ 37 w 153"/>
                  <a:gd name="T87" fmla="*/ 23 h 154"/>
                  <a:gd name="T88" fmla="*/ 55 w 153"/>
                  <a:gd name="T89" fmla="*/ 6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3" h="154">
                    <a:moveTo>
                      <a:pt x="95" y="74"/>
                    </a:moveTo>
                    <a:cubicBezTo>
                      <a:pt x="96" y="75"/>
                      <a:pt x="97" y="76"/>
                      <a:pt x="99" y="76"/>
                    </a:cubicBezTo>
                    <a:cubicBezTo>
                      <a:pt x="101" y="76"/>
                      <a:pt x="102" y="75"/>
                      <a:pt x="103" y="7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41" y="52"/>
                      <a:pt x="141" y="52"/>
                      <a:pt x="141" y="52"/>
                    </a:cubicBezTo>
                    <a:cubicBezTo>
                      <a:pt x="143" y="54"/>
                      <a:pt x="146" y="54"/>
                      <a:pt x="147" y="53"/>
                    </a:cubicBezTo>
                    <a:cubicBezTo>
                      <a:pt x="149" y="51"/>
                      <a:pt x="149" y="49"/>
                      <a:pt x="149" y="48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6"/>
                      <a:pt x="153" y="4"/>
                      <a:pt x="151" y="2"/>
                    </a:cubicBezTo>
                    <a:cubicBezTo>
                      <a:pt x="151" y="1"/>
                      <a:pt x="149" y="0"/>
                      <a:pt x="147" y="0"/>
                    </a:cubicBezTo>
                    <a:cubicBezTo>
                      <a:pt x="143" y="0"/>
                      <a:pt x="112" y="5"/>
                      <a:pt x="106" y="6"/>
                    </a:cubicBezTo>
                    <a:cubicBezTo>
                      <a:pt x="104" y="6"/>
                      <a:pt x="101" y="6"/>
                      <a:pt x="100" y="9"/>
                    </a:cubicBezTo>
                    <a:cubicBezTo>
                      <a:pt x="100" y="10"/>
                      <a:pt x="100" y="12"/>
                      <a:pt x="102" y="14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08" y="24"/>
                      <a:pt x="108" y="24"/>
                      <a:pt x="108" y="24"/>
                    </a:cubicBezTo>
                    <a:cubicBezTo>
                      <a:pt x="102" y="30"/>
                      <a:pt x="91" y="40"/>
                      <a:pt x="84" y="47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79" y="52"/>
                      <a:pt x="78" y="53"/>
                      <a:pt x="78" y="55"/>
                    </a:cubicBezTo>
                    <a:cubicBezTo>
                      <a:pt x="78" y="56"/>
                      <a:pt x="79" y="57"/>
                      <a:pt x="80" y="59"/>
                    </a:cubicBezTo>
                    <a:lnTo>
                      <a:pt x="95" y="74"/>
                    </a:lnTo>
                    <a:close/>
                    <a:moveTo>
                      <a:pt x="88" y="51"/>
                    </a:moveTo>
                    <a:cubicBezTo>
                      <a:pt x="95" y="45"/>
                      <a:pt x="106" y="34"/>
                      <a:pt x="112" y="28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17" y="23"/>
                      <a:pt x="117" y="21"/>
                      <a:pt x="116" y="20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22" y="9"/>
                      <a:pt x="143" y="7"/>
                      <a:pt x="147" y="6"/>
                    </a:cubicBezTo>
                    <a:cubicBezTo>
                      <a:pt x="143" y="46"/>
                      <a:pt x="143" y="46"/>
                      <a:pt x="143" y="46"/>
                    </a:cubicBezTo>
                    <a:cubicBezTo>
                      <a:pt x="135" y="37"/>
                      <a:pt x="135" y="37"/>
                      <a:pt x="135" y="37"/>
                    </a:cubicBezTo>
                    <a:cubicBezTo>
                      <a:pt x="134" y="36"/>
                      <a:pt x="132" y="36"/>
                      <a:pt x="131" y="37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85" y="55"/>
                      <a:pt x="85" y="55"/>
                      <a:pt x="85" y="55"/>
                    </a:cubicBezTo>
                    <a:lnTo>
                      <a:pt x="88" y="51"/>
                    </a:lnTo>
                    <a:close/>
                    <a:moveTo>
                      <a:pt x="148" y="106"/>
                    </a:moveTo>
                    <a:cubicBezTo>
                      <a:pt x="148" y="106"/>
                      <a:pt x="148" y="105"/>
                      <a:pt x="148" y="104"/>
                    </a:cubicBezTo>
                    <a:cubicBezTo>
                      <a:pt x="147" y="101"/>
                      <a:pt x="145" y="101"/>
                      <a:pt x="144" y="101"/>
                    </a:cubicBezTo>
                    <a:cubicBezTo>
                      <a:pt x="142" y="101"/>
                      <a:pt x="141" y="101"/>
                      <a:pt x="140" y="103"/>
                    </a:cubicBezTo>
                    <a:cubicBezTo>
                      <a:pt x="132" y="110"/>
                      <a:pt x="132" y="110"/>
                      <a:pt x="132" y="110"/>
                    </a:cubicBezTo>
                    <a:cubicBezTo>
                      <a:pt x="131" y="110"/>
                      <a:pt x="131" y="109"/>
                      <a:pt x="130" y="108"/>
                    </a:cubicBezTo>
                    <a:cubicBezTo>
                      <a:pt x="102" y="80"/>
                      <a:pt x="102" y="80"/>
                      <a:pt x="102" y="80"/>
                    </a:cubicBezTo>
                    <a:cubicBezTo>
                      <a:pt x="102" y="80"/>
                      <a:pt x="101" y="79"/>
                      <a:pt x="99" y="79"/>
                    </a:cubicBezTo>
                    <a:cubicBezTo>
                      <a:pt x="98" y="79"/>
                      <a:pt x="96" y="79"/>
                      <a:pt x="95" y="81"/>
                    </a:cubicBezTo>
                    <a:cubicBezTo>
                      <a:pt x="94" y="82"/>
                      <a:pt x="87" y="88"/>
                      <a:pt x="83" y="93"/>
                    </a:cubicBezTo>
                    <a:cubicBezTo>
                      <a:pt x="80" y="95"/>
                      <a:pt x="80" y="95"/>
                      <a:pt x="80" y="95"/>
                    </a:cubicBezTo>
                    <a:cubicBezTo>
                      <a:pt x="78" y="97"/>
                      <a:pt x="78" y="99"/>
                      <a:pt x="78" y="100"/>
                    </a:cubicBezTo>
                    <a:cubicBezTo>
                      <a:pt x="78" y="102"/>
                      <a:pt x="79" y="103"/>
                      <a:pt x="80" y="103"/>
                    </a:cubicBezTo>
                    <a:cubicBezTo>
                      <a:pt x="110" y="133"/>
                      <a:pt x="110" y="133"/>
                      <a:pt x="110" y="133"/>
                    </a:cubicBezTo>
                    <a:cubicBezTo>
                      <a:pt x="102" y="142"/>
                      <a:pt x="102" y="142"/>
                      <a:pt x="102" y="142"/>
                    </a:cubicBezTo>
                    <a:cubicBezTo>
                      <a:pt x="100" y="144"/>
                      <a:pt x="100" y="146"/>
                      <a:pt x="100" y="147"/>
                    </a:cubicBezTo>
                    <a:cubicBezTo>
                      <a:pt x="101" y="148"/>
                      <a:pt x="102" y="150"/>
                      <a:pt x="106" y="150"/>
                    </a:cubicBezTo>
                    <a:cubicBezTo>
                      <a:pt x="147" y="153"/>
                      <a:pt x="147" y="153"/>
                      <a:pt x="147" y="153"/>
                    </a:cubicBezTo>
                    <a:cubicBezTo>
                      <a:pt x="147" y="153"/>
                      <a:pt x="147" y="153"/>
                      <a:pt x="147" y="153"/>
                    </a:cubicBezTo>
                    <a:cubicBezTo>
                      <a:pt x="151" y="153"/>
                      <a:pt x="153" y="151"/>
                      <a:pt x="153" y="147"/>
                    </a:cubicBezTo>
                    <a:cubicBezTo>
                      <a:pt x="153" y="143"/>
                      <a:pt x="149" y="111"/>
                      <a:pt x="148" y="106"/>
                    </a:cubicBezTo>
                    <a:close/>
                    <a:moveTo>
                      <a:pt x="147" y="147"/>
                    </a:moveTo>
                    <a:cubicBezTo>
                      <a:pt x="108" y="144"/>
                      <a:pt x="108" y="144"/>
                      <a:pt x="108" y="144"/>
                    </a:cubicBezTo>
                    <a:cubicBezTo>
                      <a:pt x="117" y="135"/>
                      <a:pt x="117" y="135"/>
                      <a:pt x="117" y="135"/>
                    </a:cubicBezTo>
                    <a:cubicBezTo>
                      <a:pt x="117" y="135"/>
                      <a:pt x="117" y="134"/>
                      <a:pt x="117" y="133"/>
                    </a:cubicBezTo>
                    <a:cubicBezTo>
                      <a:pt x="117" y="132"/>
                      <a:pt x="117" y="132"/>
                      <a:pt x="117" y="131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91" y="93"/>
                      <a:pt x="97" y="87"/>
                      <a:pt x="99" y="85"/>
                    </a:cubicBezTo>
                    <a:cubicBezTo>
                      <a:pt x="126" y="112"/>
                      <a:pt x="126" y="112"/>
                      <a:pt x="126" y="112"/>
                    </a:cubicBezTo>
                    <a:cubicBezTo>
                      <a:pt x="128" y="115"/>
                      <a:pt x="130" y="117"/>
                      <a:pt x="130" y="117"/>
                    </a:cubicBezTo>
                    <a:cubicBezTo>
                      <a:pt x="131" y="118"/>
                      <a:pt x="133" y="118"/>
                      <a:pt x="134" y="116"/>
                    </a:cubicBezTo>
                    <a:cubicBezTo>
                      <a:pt x="143" y="108"/>
                      <a:pt x="143" y="108"/>
                      <a:pt x="143" y="108"/>
                    </a:cubicBezTo>
                    <a:cubicBezTo>
                      <a:pt x="145" y="123"/>
                      <a:pt x="147" y="145"/>
                      <a:pt x="148" y="147"/>
                    </a:cubicBezTo>
                    <a:cubicBezTo>
                      <a:pt x="148" y="147"/>
                      <a:pt x="147" y="147"/>
                      <a:pt x="147" y="147"/>
                    </a:cubicBezTo>
                    <a:close/>
                    <a:moveTo>
                      <a:pt x="58" y="80"/>
                    </a:moveTo>
                    <a:cubicBezTo>
                      <a:pt x="57" y="79"/>
                      <a:pt x="55" y="78"/>
                      <a:pt x="54" y="78"/>
                    </a:cubicBezTo>
                    <a:cubicBezTo>
                      <a:pt x="52" y="78"/>
                      <a:pt x="51" y="79"/>
                      <a:pt x="50" y="8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0" y="100"/>
                      <a:pt x="7" y="100"/>
                      <a:pt x="5" y="101"/>
                    </a:cubicBezTo>
                    <a:cubicBezTo>
                      <a:pt x="4" y="103"/>
                      <a:pt x="4" y="105"/>
                      <a:pt x="4" y="10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0" y="150"/>
                      <a:pt x="2" y="152"/>
                    </a:cubicBezTo>
                    <a:cubicBezTo>
                      <a:pt x="2" y="153"/>
                      <a:pt x="4" y="154"/>
                      <a:pt x="6" y="154"/>
                    </a:cubicBezTo>
                    <a:cubicBezTo>
                      <a:pt x="10" y="154"/>
                      <a:pt x="38" y="150"/>
                      <a:pt x="47" y="148"/>
                    </a:cubicBezTo>
                    <a:cubicBezTo>
                      <a:pt x="48" y="148"/>
                      <a:pt x="51" y="148"/>
                      <a:pt x="53" y="145"/>
                    </a:cubicBezTo>
                    <a:cubicBezTo>
                      <a:pt x="53" y="144"/>
                      <a:pt x="53" y="142"/>
                      <a:pt x="51" y="140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5" y="130"/>
                      <a:pt x="45" y="130"/>
                      <a:pt x="45" y="130"/>
                    </a:cubicBezTo>
                    <a:cubicBezTo>
                      <a:pt x="53" y="123"/>
                      <a:pt x="67" y="108"/>
                      <a:pt x="73" y="102"/>
                    </a:cubicBezTo>
                    <a:cubicBezTo>
                      <a:pt x="73" y="102"/>
                      <a:pt x="75" y="101"/>
                      <a:pt x="75" y="99"/>
                    </a:cubicBezTo>
                    <a:cubicBezTo>
                      <a:pt x="75" y="98"/>
                      <a:pt x="74" y="96"/>
                      <a:pt x="73" y="95"/>
                    </a:cubicBezTo>
                    <a:lnTo>
                      <a:pt x="58" y="80"/>
                    </a:lnTo>
                    <a:close/>
                    <a:moveTo>
                      <a:pt x="41" y="126"/>
                    </a:moveTo>
                    <a:cubicBezTo>
                      <a:pt x="37" y="130"/>
                      <a:pt x="37" y="130"/>
                      <a:pt x="37" y="130"/>
                    </a:cubicBezTo>
                    <a:cubicBezTo>
                      <a:pt x="36" y="131"/>
                      <a:pt x="36" y="131"/>
                      <a:pt x="36" y="132"/>
                    </a:cubicBezTo>
                    <a:cubicBezTo>
                      <a:pt x="36" y="133"/>
                      <a:pt x="36" y="134"/>
                      <a:pt x="37" y="134"/>
                    </a:cubicBezTo>
                    <a:cubicBezTo>
                      <a:pt x="45" y="143"/>
                      <a:pt x="45" y="143"/>
                      <a:pt x="45" y="143"/>
                    </a:cubicBezTo>
                    <a:cubicBezTo>
                      <a:pt x="31" y="145"/>
                      <a:pt x="9" y="147"/>
                      <a:pt x="6" y="148"/>
                    </a:cubicBezTo>
                    <a:cubicBezTo>
                      <a:pt x="6" y="148"/>
                      <a:pt x="6" y="147"/>
                      <a:pt x="6" y="147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9" y="118"/>
                      <a:pt x="21" y="118"/>
                      <a:pt x="22" y="117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68" y="99"/>
                      <a:pt x="68" y="99"/>
                      <a:pt x="68" y="99"/>
                    </a:cubicBezTo>
                    <a:cubicBezTo>
                      <a:pt x="62" y="105"/>
                      <a:pt x="48" y="119"/>
                      <a:pt x="41" y="126"/>
                    </a:cubicBezTo>
                    <a:close/>
                    <a:moveTo>
                      <a:pt x="74" y="51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5" y="22"/>
                      <a:pt x="44" y="21"/>
                      <a:pt x="44" y="21"/>
                    </a:cubicBezTo>
                    <a:cubicBezTo>
                      <a:pt x="46" y="18"/>
                      <a:pt x="50" y="14"/>
                      <a:pt x="52" y="12"/>
                    </a:cubicBezTo>
                    <a:cubicBezTo>
                      <a:pt x="54" y="10"/>
                      <a:pt x="54" y="8"/>
                      <a:pt x="53" y="7"/>
                    </a:cubicBezTo>
                    <a:cubicBezTo>
                      <a:pt x="53" y="6"/>
                      <a:pt x="51" y="4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3" y="1"/>
                      <a:pt x="0" y="3"/>
                      <a:pt x="0" y="6"/>
                    </a:cubicBezTo>
                    <a:cubicBezTo>
                      <a:pt x="0" y="11"/>
                      <a:pt x="5" y="43"/>
                      <a:pt x="6" y="48"/>
                    </a:cubicBezTo>
                    <a:cubicBezTo>
                      <a:pt x="6" y="49"/>
                      <a:pt x="6" y="51"/>
                      <a:pt x="7" y="52"/>
                    </a:cubicBezTo>
                    <a:cubicBezTo>
                      <a:pt x="9" y="54"/>
                      <a:pt x="12" y="54"/>
                      <a:pt x="14" y="51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3" y="45"/>
                      <a:pt x="24" y="46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43" y="65"/>
                      <a:pt x="49" y="71"/>
                      <a:pt x="52" y="74"/>
                    </a:cubicBezTo>
                    <a:cubicBezTo>
                      <a:pt x="52" y="74"/>
                      <a:pt x="53" y="75"/>
                      <a:pt x="55" y="75"/>
                    </a:cubicBezTo>
                    <a:cubicBezTo>
                      <a:pt x="56" y="75"/>
                      <a:pt x="57" y="75"/>
                      <a:pt x="59" y="73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5" y="57"/>
                      <a:pt x="76" y="55"/>
                      <a:pt x="76" y="54"/>
                    </a:cubicBezTo>
                    <a:cubicBezTo>
                      <a:pt x="75" y="52"/>
                      <a:pt x="75" y="51"/>
                      <a:pt x="74" y="51"/>
                    </a:cubicBezTo>
                    <a:close/>
                    <a:moveTo>
                      <a:pt x="55" y="69"/>
                    </a:moveTo>
                    <a:cubicBezTo>
                      <a:pt x="52" y="65"/>
                      <a:pt x="47" y="60"/>
                      <a:pt x="41" y="55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5" y="39"/>
                      <a:pt x="24" y="37"/>
                      <a:pt x="24" y="37"/>
                    </a:cubicBezTo>
                    <a:cubicBezTo>
                      <a:pt x="23" y="37"/>
                      <a:pt x="23" y="37"/>
                      <a:pt x="22" y="37"/>
                    </a:cubicBezTo>
                    <a:cubicBezTo>
                      <a:pt x="21" y="37"/>
                      <a:pt x="20" y="37"/>
                      <a:pt x="20" y="3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9" y="32"/>
                      <a:pt x="6" y="10"/>
                      <a:pt x="6" y="7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2" y="14"/>
                      <a:pt x="37" y="19"/>
                      <a:pt x="37" y="19"/>
                    </a:cubicBezTo>
                    <a:cubicBezTo>
                      <a:pt x="36" y="20"/>
                      <a:pt x="36" y="22"/>
                      <a:pt x="37" y="23"/>
                    </a:cubicBezTo>
                    <a:cubicBezTo>
                      <a:pt x="37" y="23"/>
                      <a:pt x="39" y="25"/>
                      <a:pt x="42" y="27"/>
                    </a:cubicBezTo>
                    <a:cubicBezTo>
                      <a:pt x="69" y="55"/>
                      <a:pt x="69" y="55"/>
                      <a:pt x="69" y="55"/>
                    </a:cubicBezTo>
                    <a:lnTo>
                      <a:pt x="55" y="6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2" name="Freeform 106"/>
              <p:cNvSpPr>
                <a:spLocks noEditPoints="1"/>
              </p:cNvSpPr>
              <p:nvPr/>
            </p:nvSpPr>
            <p:spPr bwMode="auto">
              <a:xfrm>
                <a:off x="1524" y="2338"/>
                <a:ext cx="361" cy="364"/>
              </a:xfrm>
              <a:custGeom>
                <a:avLst/>
                <a:gdLst>
                  <a:gd name="T0" fmla="*/ 127 w 153"/>
                  <a:gd name="T1" fmla="*/ 65 h 154"/>
                  <a:gd name="T2" fmla="*/ 131 w 153"/>
                  <a:gd name="T3" fmla="*/ 56 h 154"/>
                  <a:gd name="T4" fmla="*/ 151 w 153"/>
                  <a:gd name="T5" fmla="*/ 23 h 154"/>
                  <a:gd name="T6" fmla="*/ 151 w 153"/>
                  <a:gd name="T7" fmla="*/ 16 h 154"/>
                  <a:gd name="T8" fmla="*/ 134 w 153"/>
                  <a:gd name="T9" fmla="*/ 0 h 154"/>
                  <a:gd name="T10" fmla="*/ 103 w 153"/>
                  <a:gd name="T11" fmla="*/ 29 h 154"/>
                  <a:gd name="T12" fmla="*/ 89 w 153"/>
                  <a:gd name="T13" fmla="*/ 21 h 154"/>
                  <a:gd name="T14" fmla="*/ 84 w 153"/>
                  <a:gd name="T15" fmla="*/ 63 h 154"/>
                  <a:gd name="T16" fmla="*/ 90 w 153"/>
                  <a:gd name="T17" fmla="*/ 69 h 154"/>
                  <a:gd name="T18" fmla="*/ 101 w 153"/>
                  <a:gd name="T19" fmla="*/ 36 h 154"/>
                  <a:gd name="T20" fmla="*/ 134 w 153"/>
                  <a:gd name="T21" fmla="*/ 7 h 154"/>
                  <a:gd name="T22" fmla="*/ 118 w 153"/>
                  <a:gd name="T23" fmla="*/ 48 h 154"/>
                  <a:gd name="T24" fmla="*/ 125 w 153"/>
                  <a:gd name="T25" fmla="*/ 59 h 154"/>
                  <a:gd name="T26" fmla="*/ 93 w 153"/>
                  <a:gd name="T27" fmla="*/ 29 h 154"/>
                  <a:gd name="T28" fmla="*/ 151 w 153"/>
                  <a:gd name="T29" fmla="*/ 131 h 154"/>
                  <a:gd name="T30" fmla="*/ 132 w 153"/>
                  <a:gd name="T31" fmla="*/ 96 h 154"/>
                  <a:gd name="T32" fmla="*/ 128 w 153"/>
                  <a:gd name="T33" fmla="*/ 88 h 154"/>
                  <a:gd name="T34" fmla="*/ 90 w 153"/>
                  <a:gd name="T35" fmla="*/ 85 h 154"/>
                  <a:gd name="T36" fmla="*/ 89 w 153"/>
                  <a:gd name="T37" fmla="*/ 128 h 154"/>
                  <a:gd name="T38" fmla="*/ 93 w 153"/>
                  <a:gd name="T39" fmla="*/ 134 h 154"/>
                  <a:gd name="T40" fmla="*/ 104 w 153"/>
                  <a:gd name="T41" fmla="*/ 125 h 154"/>
                  <a:gd name="T42" fmla="*/ 131 w 153"/>
                  <a:gd name="T43" fmla="*/ 152 h 154"/>
                  <a:gd name="T44" fmla="*/ 138 w 153"/>
                  <a:gd name="T45" fmla="*/ 152 h 154"/>
                  <a:gd name="T46" fmla="*/ 153 w 153"/>
                  <a:gd name="T47" fmla="*/ 134 h 154"/>
                  <a:gd name="T48" fmla="*/ 110 w 153"/>
                  <a:gd name="T49" fmla="*/ 122 h 154"/>
                  <a:gd name="T50" fmla="*/ 104 w 153"/>
                  <a:gd name="T51" fmla="*/ 118 h 154"/>
                  <a:gd name="T52" fmla="*/ 95 w 153"/>
                  <a:gd name="T53" fmla="*/ 126 h 154"/>
                  <a:gd name="T54" fmla="*/ 125 w 153"/>
                  <a:gd name="T55" fmla="*/ 94 h 154"/>
                  <a:gd name="T56" fmla="*/ 118 w 153"/>
                  <a:gd name="T57" fmla="*/ 106 h 154"/>
                  <a:gd name="T58" fmla="*/ 134 w 153"/>
                  <a:gd name="T59" fmla="*/ 147 h 154"/>
                  <a:gd name="T60" fmla="*/ 56 w 153"/>
                  <a:gd name="T61" fmla="*/ 22 h 154"/>
                  <a:gd name="T62" fmla="*/ 48 w 153"/>
                  <a:gd name="T63" fmla="*/ 27 h 154"/>
                  <a:gd name="T64" fmla="*/ 19 w 153"/>
                  <a:gd name="T65" fmla="*/ 1 h 154"/>
                  <a:gd name="T66" fmla="*/ 2 w 153"/>
                  <a:gd name="T67" fmla="*/ 16 h 154"/>
                  <a:gd name="T68" fmla="*/ 2 w 153"/>
                  <a:gd name="T69" fmla="*/ 23 h 154"/>
                  <a:gd name="T70" fmla="*/ 29 w 153"/>
                  <a:gd name="T71" fmla="*/ 50 h 154"/>
                  <a:gd name="T72" fmla="*/ 20 w 153"/>
                  <a:gd name="T73" fmla="*/ 63 h 154"/>
                  <a:gd name="T74" fmla="*/ 63 w 153"/>
                  <a:gd name="T75" fmla="*/ 69 h 154"/>
                  <a:gd name="T76" fmla="*/ 69 w 153"/>
                  <a:gd name="T77" fmla="*/ 63 h 154"/>
                  <a:gd name="T78" fmla="*/ 63 w 153"/>
                  <a:gd name="T79" fmla="*/ 21 h 154"/>
                  <a:gd name="T80" fmla="*/ 36 w 153"/>
                  <a:gd name="T81" fmla="*/ 53 h 154"/>
                  <a:gd name="T82" fmla="*/ 36 w 153"/>
                  <a:gd name="T83" fmla="*/ 48 h 154"/>
                  <a:gd name="T84" fmla="*/ 7 w 153"/>
                  <a:gd name="T85" fmla="*/ 19 h 154"/>
                  <a:gd name="T86" fmla="*/ 44 w 153"/>
                  <a:gd name="T87" fmla="*/ 32 h 154"/>
                  <a:gd name="T88" fmla="*/ 49 w 153"/>
                  <a:gd name="T89" fmla="*/ 36 h 154"/>
                  <a:gd name="T90" fmla="*/ 52 w 153"/>
                  <a:gd name="T91" fmla="*/ 35 h 154"/>
                  <a:gd name="T92" fmla="*/ 63 w 153"/>
                  <a:gd name="T93" fmla="*/ 63 h 154"/>
                  <a:gd name="T94" fmla="*/ 63 w 153"/>
                  <a:gd name="T95" fmla="*/ 84 h 154"/>
                  <a:gd name="T96" fmla="*/ 20 w 153"/>
                  <a:gd name="T97" fmla="*/ 92 h 154"/>
                  <a:gd name="T98" fmla="*/ 28 w 153"/>
                  <a:gd name="T99" fmla="*/ 104 h 154"/>
                  <a:gd name="T100" fmla="*/ 0 w 153"/>
                  <a:gd name="T101" fmla="*/ 134 h 154"/>
                  <a:gd name="T102" fmla="*/ 15 w 153"/>
                  <a:gd name="T103" fmla="*/ 152 h 154"/>
                  <a:gd name="T104" fmla="*/ 22 w 153"/>
                  <a:gd name="T105" fmla="*/ 152 h 154"/>
                  <a:gd name="T106" fmla="*/ 48 w 153"/>
                  <a:gd name="T107" fmla="*/ 126 h 154"/>
                  <a:gd name="T108" fmla="*/ 57 w 153"/>
                  <a:gd name="T109" fmla="*/ 132 h 154"/>
                  <a:gd name="T110" fmla="*/ 65 w 153"/>
                  <a:gd name="T111" fmla="*/ 128 h 154"/>
                  <a:gd name="T112" fmla="*/ 67 w 153"/>
                  <a:gd name="T113" fmla="*/ 86 h 154"/>
                  <a:gd name="T114" fmla="*/ 59 w 153"/>
                  <a:gd name="T115" fmla="*/ 125 h 154"/>
                  <a:gd name="T116" fmla="*/ 48 w 153"/>
                  <a:gd name="T117" fmla="*/ 118 h 154"/>
                  <a:gd name="T118" fmla="*/ 30 w 153"/>
                  <a:gd name="T119" fmla="*/ 136 h 154"/>
                  <a:gd name="T120" fmla="*/ 6 w 153"/>
                  <a:gd name="T121" fmla="*/ 135 h 154"/>
                  <a:gd name="T122" fmla="*/ 35 w 153"/>
                  <a:gd name="T123" fmla="*/ 102 h 154"/>
                  <a:gd name="T124" fmla="*/ 62 w 153"/>
                  <a:gd name="T125" fmla="*/ 9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3" h="154">
                    <a:moveTo>
                      <a:pt x="90" y="69"/>
                    </a:moveTo>
                    <a:cubicBezTo>
                      <a:pt x="94" y="69"/>
                      <a:pt x="119" y="66"/>
                      <a:pt x="127" y="65"/>
                    </a:cubicBezTo>
                    <a:cubicBezTo>
                      <a:pt x="129" y="65"/>
                      <a:pt x="132" y="64"/>
                      <a:pt x="133" y="62"/>
                    </a:cubicBezTo>
                    <a:cubicBezTo>
                      <a:pt x="133" y="61"/>
                      <a:pt x="133" y="59"/>
                      <a:pt x="131" y="56"/>
                    </a:cubicBezTo>
                    <a:cubicBezTo>
                      <a:pt x="124" y="50"/>
                      <a:pt x="124" y="50"/>
                      <a:pt x="124" y="50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2" y="22"/>
                      <a:pt x="153" y="21"/>
                      <a:pt x="153" y="19"/>
                    </a:cubicBezTo>
                    <a:cubicBezTo>
                      <a:pt x="153" y="19"/>
                      <a:pt x="152" y="17"/>
                      <a:pt x="151" y="16"/>
                    </a:cubicBezTo>
                    <a:cubicBezTo>
                      <a:pt x="149" y="14"/>
                      <a:pt x="140" y="5"/>
                      <a:pt x="138" y="2"/>
                    </a:cubicBezTo>
                    <a:cubicBezTo>
                      <a:pt x="136" y="1"/>
                      <a:pt x="135" y="0"/>
                      <a:pt x="134" y="0"/>
                    </a:cubicBezTo>
                    <a:cubicBezTo>
                      <a:pt x="132" y="0"/>
                      <a:pt x="131" y="1"/>
                      <a:pt x="130" y="2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3" y="20"/>
                      <a:pt x="91" y="20"/>
                      <a:pt x="89" y="21"/>
                    </a:cubicBezTo>
                    <a:cubicBezTo>
                      <a:pt x="88" y="23"/>
                      <a:pt x="88" y="25"/>
                      <a:pt x="88" y="26"/>
                    </a:cubicBezTo>
                    <a:cubicBezTo>
                      <a:pt x="84" y="63"/>
                      <a:pt x="84" y="63"/>
                      <a:pt x="84" y="63"/>
                    </a:cubicBezTo>
                    <a:cubicBezTo>
                      <a:pt x="84" y="64"/>
                      <a:pt x="84" y="66"/>
                      <a:pt x="86" y="68"/>
                    </a:cubicBezTo>
                    <a:cubicBezTo>
                      <a:pt x="86" y="69"/>
                      <a:pt x="88" y="69"/>
                      <a:pt x="90" y="69"/>
                    </a:cubicBezTo>
                    <a:close/>
                    <a:moveTo>
                      <a:pt x="93" y="29"/>
                    </a:moveTo>
                    <a:cubicBezTo>
                      <a:pt x="101" y="36"/>
                      <a:pt x="101" y="36"/>
                      <a:pt x="101" y="36"/>
                    </a:cubicBezTo>
                    <a:cubicBezTo>
                      <a:pt x="102" y="37"/>
                      <a:pt x="104" y="37"/>
                      <a:pt x="105" y="36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6" y="9"/>
                      <a:pt x="144" y="17"/>
                      <a:pt x="146" y="19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7" y="49"/>
                      <a:pt x="117" y="51"/>
                      <a:pt x="118" y="52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12" y="61"/>
                      <a:pt x="94" y="63"/>
                      <a:pt x="90" y="63"/>
                    </a:cubicBezTo>
                    <a:lnTo>
                      <a:pt x="93" y="29"/>
                    </a:lnTo>
                    <a:close/>
                    <a:moveTo>
                      <a:pt x="153" y="134"/>
                    </a:moveTo>
                    <a:cubicBezTo>
                      <a:pt x="153" y="132"/>
                      <a:pt x="152" y="131"/>
                      <a:pt x="151" y="131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6" y="101"/>
                      <a:pt x="130" y="98"/>
                      <a:pt x="132" y="96"/>
                    </a:cubicBezTo>
                    <a:cubicBezTo>
                      <a:pt x="134" y="94"/>
                      <a:pt x="133" y="92"/>
                      <a:pt x="133" y="91"/>
                    </a:cubicBezTo>
                    <a:cubicBezTo>
                      <a:pt x="132" y="90"/>
                      <a:pt x="131" y="88"/>
                      <a:pt x="128" y="88"/>
                    </a:cubicBezTo>
                    <a:cubicBezTo>
                      <a:pt x="128" y="88"/>
                      <a:pt x="128" y="88"/>
                      <a:pt x="128" y="88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87" y="85"/>
                      <a:pt x="84" y="87"/>
                      <a:pt x="84" y="91"/>
                    </a:cubicBezTo>
                    <a:cubicBezTo>
                      <a:pt x="84" y="95"/>
                      <a:pt x="88" y="124"/>
                      <a:pt x="89" y="128"/>
                    </a:cubicBezTo>
                    <a:cubicBezTo>
                      <a:pt x="89" y="128"/>
                      <a:pt x="89" y="129"/>
                      <a:pt x="89" y="130"/>
                    </a:cubicBezTo>
                    <a:cubicBezTo>
                      <a:pt x="90" y="133"/>
                      <a:pt x="92" y="134"/>
                      <a:pt x="93" y="134"/>
                    </a:cubicBezTo>
                    <a:cubicBezTo>
                      <a:pt x="95" y="134"/>
                      <a:pt x="96" y="133"/>
                      <a:pt x="97" y="132"/>
                    </a:cubicBezTo>
                    <a:cubicBezTo>
                      <a:pt x="104" y="125"/>
                      <a:pt x="104" y="125"/>
                      <a:pt x="104" y="125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12" y="134"/>
                      <a:pt x="126" y="147"/>
                      <a:pt x="131" y="152"/>
                    </a:cubicBezTo>
                    <a:cubicBezTo>
                      <a:pt x="131" y="152"/>
                      <a:pt x="132" y="153"/>
                      <a:pt x="134" y="153"/>
                    </a:cubicBezTo>
                    <a:cubicBezTo>
                      <a:pt x="135" y="153"/>
                      <a:pt x="137" y="153"/>
                      <a:pt x="138" y="152"/>
                    </a:cubicBezTo>
                    <a:cubicBezTo>
                      <a:pt x="140" y="150"/>
                      <a:pt x="149" y="141"/>
                      <a:pt x="151" y="138"/>
                    </a:cubicBezTo>
                    <a:cubicBezTo>
                      <a:pt x="153" y="137"/>
                      <a:pt x="153" y="135"/>
                      <a:pt x="153" y="134"/>
                    </a:cubicBezTo>
                    <a:close/>
                    <a:moveTo>
                      <a:pt x="134" y="147"/>
                    </a:moveTo>
                    <a:cubicBezTo>
                      <a:pt x="129" y="141"/>
                      <a:pt x="116" y="129"/>
                      <a:pt x="110" y="122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8"/>
                      <a:pt x="105" y="118"/>
                      <a:pt x="104" y="118"/>
                    </a:cubicBezTo>
                    <a:cubicBezTo>
                      <a:pt x="103" y="118"/>
                      <a:pt x="102" y="118"/>
                      <a:pt x="102" y="119"/>
                    </a:cubicBezTo>
                    <a:cubicBezTo>
                      <a:pt x="95" y="126"/>
                      <a:pt x="95" y="126"/>
                      <a:pt x="95" y="126"/>
                    </a:cubicBezTo>
                    <a:cubicBezTo>
                      <a:pt x="93" y="113"/>
                      <a:pt x="90" y="95"/>
                      <a:pt x="90" y="91"/>
                    </a:cubicBezTo>
                    <a:cubicBezTo>
                      <a:pt x="125" y="94"/>
                      <a:pt x="125" y="94"/>
                      <a:pt x="125" y="94"/>
                    </a:cubicBezTo>
                    <a:cubicBezTo>
                      <a:pt x="122" y="97"/>
                      <a:pt x="118" y="101"/>
                      <a:pt x="118" y="101"/>
                    </a:cubicBezTo>
                    <a:cubicBezTo>
                      <a:pt x="117" y="103"/>
                      <a:pt x="117" y="105"/>
                      <a:pt x="118" y="106"/>
                    </a:cubicBezTo>
                    <a:cubicBezTo>
                      <a:pt x="147" y="135"/>
                      <a:pt x="147" y="135"/>
                      <a:pt x="147" y="135"/>
                    </a:cubicBezTo>
                    <a:cubicBezTo>
                      <a:pt x="144" y="137"/>
                      <a:pt x="137" y="144"/>
                      <a:pt x="134" y="147"/>
                    </a:cubicBezTo>
                    <a:close/>
                    <a:moveTo>
                      <a:pt x="63" y="21"/>
                    </a:moveTo>
                    <a:cubicBezTo>
                      <a:pt x="61" y="20"/>
                      <a:pt x="58" y="20"/>
                      <a:pt x="56" y="22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1" y="20"/>
                      <a:pt x="28" y="7"/>
                      <a:pt x="22" y="2"/>
                    </a:cubicBezTo>
                    <a:cubicBezTo>
                      <a:pt x="22" y="2"/>
                      <a:pt x="21" y="1"/>
                      <a:pt x="19" y="1"/>
                    </a:cubicBezTo>
                    <a:cubicBezTo>
                      <a:pt x="18" y="1"/>
                      <a:pt x="17" y="1"/>
                      <a:pt x="15" y="2"/>
                    </a:cubicBezTo>
                    <a:cubicBezTo>
                      <a:pt x="14" y="4"/>
                      <a:pt x="4" y="13"/>
                      <a:pt x="2" y="16"/>
                    </a:cubicBezTo>
                    <a:cubicBezTo>
                      <a:pt x="0" y="17"/>
                      <a:pt x="0" y="19"/>
                      <a:pt x="0" y="20"/>
                    </a:cubicBezTo>
                    <a:cubicBezTo>
                      <a:pt x="0" y="22"/>
                      <a:pt x="1" y="23"/>
                      <a:pt x="2" y="23"/>
                    </a:cubicBezTo>
                    <a:cubicBezTo>
                      <a:pt x="6" y="27"/>
                      <a:pt x="13" y="34"/>
                      <a:pt x="20" y="41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0" y="60"/>
                      <a:pt x="20" y="62"/>
                      <a:pt x="20" y="63"/>
                    </a:cubicBezTo>
                    <a:cubicBezTo>
                      <a:pt x="21" y="64"/>
                      <a:pt x="22" y="66"/>
                      <a:pt x="26" y="66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7" y="69"/>
                      <a:pt x="69" y="67"/>
                      <a:pt x="69" y="63"/>
                    </a:cubicBezTo>
                    <a:cubicBezTo>
                      <a:pt x="69" y="59"/>
                      <a:pt x="65" y="30"/>
                      <a:pt x="65" y="26"/>
                    </a:cubicBezTo>
                    <a:cubicBezTo>
                      <a:pt x="64" y="25"/>
                      <a:pt x="64" y="23"/>
                      <a:pt x="63" y="21"/>
                    </a:cubicBezTo>
                    <a:close/>
                    <a:moveTo>
                      <a:pt x="28" y="60"/>
                    </a:move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2"/>
                      <a:pt x="36" y="51"/>
                      <a:pt x="36" y="50"/>
                    </a:cubicBezTo>
                    <a:cubicBezTo>
                      <a:pt x="36" y="50"/>
                      <a:pt x="36" y="49"/>
                      <a:pt x="36" y="48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18" y="31"/>
                      <a:pt x="11" y="23"/>
                      <a:pt x="7" y="19"/>
                    </a:cubicBezTo>
                    <a:cubicBezTo>
                      <a:pt x="9" y="17"/>
                      <a:pt x="16" y="10"/>
                      <a:pt x="19" y="7"/>
                    </a:cubicBezTo>
                    <a:cubicBezTo>
                      <a:pt x="25" y="13"/>
                      <a:pt x="37" y="25"/>
                      <a:pt x="44" y="32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6"/>
                      <a:pt x="51" y="36"/>
                      <a:pt x="52" y="35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61" y="41"/>
                      <a:pt x="63" y="59"/>
                      <a:pt x="63" y="63"/>
                    </a:cubicBezTo>
                    <a:lnTo>
                      <a:pt x="28" y="60"/>
                    </a:lnTo>
                    <a:close/>
                    <a:moveTo>
                      <a:pt x="63" y="84"/>
                    </a:moveTo>
                    <a:cubicBezTo>
                      <a:pt x="59" y="84"/>
                      <a:pt x="33" y="88"/>
                      <a:pt x="25" y="89"/>
                    </a:cubicBezTo>
                    <a:cubicBezTo>
                      <a:pt x="24" y="89"/>
                      <a:pt x="21" y="90"/>
                      <a:pt x="20" y="92"/>
                    </a:cubicBezTo>
                    <a:cubicBezTo>
                      <a:pt x="19" y="93"/>
                      <a:pt x="19" y="95"/>
                      <a:pt x="22" y="98"/>
                    </a:cubicBezTo>
                    <a:cubicBezTo>
                      <a:pt x="24" y="100"/>
                      <a:pt x="26" y="102"/>
                      <a:pt x="28" y="104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1" y="132"/>
                      <a:pt x="0" y="133"/>
                      <a:pt x="0" y="134"/>
                    </a:cubicBezTo>
                    <a:cubicBezTo>
                      <a:pt x="0" y="135"/>
                      <a:pt x="0" y="137"/>
                      <a:pt x="1" y="138"/>
                    </a:cubicBezTo>
                    <a:cubicBezTo>
                      <a:pt x="3" y="140"/>
                      <a:pt x="13" y="149"/>
                      <a:pt x="15" y="152"/>
                    </a:cubicBezTo>
                    <a:cubicBezTo>
                      <a:pt x="16" y="153"/>
                      <a:pt x="17" y="154"/>
                      <a:pt x="19" y="154"/>
                    </a:cubicBezTo>
                    <a:cubicBezTo>
                      <a:pt x="20" y="154"/>
                      <a:pt x="22" y="153"/>
                      <a:pt x="22" y="152"/>
                    </a:cubicBezTo>
                    <a:cubicBezTo>
                      <a:pt x="25" y="149"/>
                      <a:pt x="29" y="145"/>
                      <a:pt x="34" y="140"/>
                    </a:cubicBezTo>
                    <a:cubicBezTo>
                      <a:pt x="39" y="135"/>
                      <a:pt x="44" y="130"/>
                      <a:pt x="48" y="126"/>
                    </a:cubicBezTo>
                    <a:cubicBezTo>
                      <a:pt x="48" y="126"/>
                      <a:pt x="49" y="125"/>
                      <a:pt x="50" y="124"/>
                    </a:cubicBezTo>
                    <a:cubicBezTo>
                      <a:pt x="52" y="127"/>
                      <a:pt x="55" y="130"/>
                      <a:pt x="57" y="132"/>
                    </a:cubicBezTo>
                    <a:cubicBezTo>
                      <a:pt x="59" y="134"/>
                      <a:pt x="62" y="134"/>
                      <a:pt x="63" y="132"/>
                    </a:cubicBezTo>
                    <a:cubicBezTo>
                      <a:pt x="65" y="131"/>
                      <a:pt x="65" y="129"/>
                      <a:pt x="65" y="128"/>
                    </a:cubicBezTo>
                    <a:cubicBezTo>
                      <a:pt x="68" y="91"/>
                      <a:pt x="68" y="91"/>
                      <a:pt x="68" y="91"/>
                    </a:cubicBezTo>
                    <a:cubicBezTo>
                      <a:pt x="68" y="90"/>
                      <a:pt x="68" y="88"/>
                      <a:pt x="67" y="86"/>
                    </a:cubicBezTo>
                    <a:cubicBezTo>
                      <a:pt x="66" y="85"/>
                      <a:pt x="65" y="84"/>
                      <a:pt x="63" y="84"/>
                    </a:cubicBezTo>
                    <a:close/>
                    <a:moveTo>
                      <a:pt x="59" y="125"/>
                    </a:moveTo>
                    <a:cubicBezTo>
                      <a:pt x="56" y="122"/>
                      <a:pt x="52" y="118"/>
                      <a:pt x="52" y="118"/>
                    </a:cubicBezTo>
                    <a:cubicBezTo>
                      <a:pt x="51" y="117"/>
                      <a:pt x="49" y="117"/>
                      <a:pt x="48" y="118"/>
                    </a:cubicBezTo>
                    <a:cubicBezTo>
                      <a:pt x="48" y="118"/>
                      <a:pt x="46" y="120"/>
                      <a:pt x="43" y="122"/>
                    </a:cubicBezTo>
                    <a:cubicBezTo>
                      <a:pt x="40" y="126"/>
                      <a:pt x="35" y="131"/>
                      <a:pt x="30" y="136"/>
                    </a:cubicBezTo>
                    <a:cubicBezTo>
                      <a:pt x="25" y="140"/>
                      <a:pt x="21" y="144"/>
                      <a:pt x="19" y="147"/>
                    </a:cubicBezTo>
                    <a:cubicBezTo>
                      <a:pt x="16" y="145"/>
                      <a:pt x="9" y="137"/>
                      <a:pt x="6" y="13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6" y="105"/>
                      <a:pt x="36" y="103"/>
                      <a:pt x="35" y="102"/>
                    </a:cubicBezTo>
                    <a:cubicBezTo>
                      <a:pt x="35" y="102"/>
                      <a:pt x="31" y="98"/>
                      <a:pt x="27" y="95"/>
                    </a:cubicBezTo>
                    <a:cubicBezTo>
                      <a:pt x="40" y="93"/>
                      <a:pt x="58" y="91"/>
                      <a:pt x="62" y="90"/>
                    </a:cubicBezTo>
                    <a:lnTo>
                      <a:pt x="59" y="125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3" name="Freeform 107"/>
              <p:cNvSpPr>
                <a:spLocks noEditPoints="1"/>
              </p:cNvSpPr>
              <p:nvPr/>
            </p:nvSpPr>
            <p:spPr bwMode="auto">
              <a:xfrm>
                <a:off x="814" y="2343"/>
                <a:ext cx="362" cy="352"/>
              </a:xfrm>
              <a:custGeom>
                <a:avLst/>
                <a:gdLst>
                  <a:gd name="T0" fmla="*/ 134 w 153"/>
                  <a:gd name="T1" fmla="*/ 70 h 149"/>
                  <a:gd name="T2" fmla="*/ 131 w 153"/>
                  <a:gd name="T3" fmla="*/ 73 h 149"/>
                  <a:gd name="T4" fmla="*/ 131 w 153"/>
                  <a:gd name="T5" fmla="*/ 143 h 149"/>
                  <a:gd name="T6" fmla="*/ 6 w 153"/>
                  <a:gd name="T7" fmla="*/ 143 h 149"/>
                  <a:gd name="T8" fmla="*/ 6 w 153"/>
                  <a:gd name="T9" fmla="*/ 18 h 149"/>
                  <a:gd name="T10" fmla="*/ 85 w 153"/>
                  <a:gd name="T11" fmla="*/ 18 h 149"/>
                  <a:gd name="T12" fmla="*/ 88 w 153"/>
                  <a:gd name="T13" fmla="*/ 15 h 149"/>
                  <a:gd name="T14" fmla="*/ 85 w 153"/>
                  <a:gd name="T15" fmla="*/ 12 h 149"/>
                  <a:gd name="T16" fmla="*/ 3 w 153"/>
                  <a:gd name="T17" fmla="*/ 12 h 149"/>
                  <a:gd name="T18" fmla="*/ 0 w 153"/>
                  <a:gd name="T19" fmla="*/ 15 h 149"/>
                  <a:gd name="T20" fmla="*/ 0 w 153"/>
                  <a:gd name="T21" fmla="*/ 146 h 149"/>
                  <a:gd name="T22" fmla="*/ 3 w 153"/>
                  <a:gd name="T23" fmla="*/ 149 h 149"/>
                  <a:gd name="T24" fmla="*/ 134 w 153"/>
                  <a:gd name="T25" fmla="*/ 149 h 149"/>
                  <a:gd name="T26" fmla="*/ 137 w 153"/>
                  <a:gd name="T27" fmla="*/ 146 h 149"/>
                  <a:gd name="T28" fmla="*/ 137 w 153"/>
                  <a:gd name="T29" fmla="*/ 73 h 149"/>
                  <a:gd name="T30" fmla="*/ 134 w 153"/>
                  <a:gd name="T31" fmla="*/ 70 h 149"/>
                  <a:gd name="T32" fmla="*/ 134 w 153"/>
                  <a:gd name="T33" fmla="*/ 8 h 149"/>
                  <a:gd name="T34" fmla="*/ 117 w 153"/>
                  <a:gd name="T35" fmla="*/ 0 h 149"/>
                  <a:gd name="T36" fmla="*/ 108 w 153"/>
                  <a:gd name="T37" fmla="*/ 5 h 149"/>
                  <a:gd name="T38" fmla="*/ 108 w 153"/>
                  <a:gd name="T39" fmla="*/ 6 h 149"/>
                  <a:gd name="T40" fmla="*/ 105 w 153"/>
                  <a:gd name="T41" fmla="*/ 10 h 149"/>
                  <a:gd name="T42" fmla="*/ 68 w 153"/>
                  <a:gd name="T43" fmla="*/ 64 h 149"/>
                  <a:gd name="T44" fmla="*/ 67 w 153"/>
                  <a:gd name="T45" fmla="*/ 65 h 149"/>
                  <a:gd name="T46" fmla="*/ 65 w 153"/>
                  <a:gd name="T47" fmla="*/ 100 h 149"/>
                  <a:gd name="T48" fmla="*/ 67 w 153"/>
                  <a:gd name="T49" fmla="*/ 103 h 149"/>
                  <a:gd name="T50" fmla="*/ 68 w 153"/>
                  <a:gd name="T51" fmla="*/ 103 h 149"/>
                  <a:gd name="T52" fmla="*/ 69 w 153"/>
                  <a:gd name="T53" fmla="*/ 103 h 149"/>
                  <a:gd name="T54" fmla="*/ 104 w 153"/>
                  <a:gd name="T55" fmla="*/ 91 h 149"/>
                  <a:gd name="T56" fmla="*/ 105 w 153"/>
                  <a:gd name="T57" fmla="*/ 90 h 149"/>
                  <a:gd name="T58" fmla="*/ 141 w 153"/>
                  <a:gd name="T59" fmla="*/ 39 h 149"/>
                  <a:gd name="T60" fmla="*/ 142 w 153"/>
                  <a:gd name="T61" fmla="*/ 36 h 149"/>
                  <a:gd name="T62" fmla="*/ 146 w 153"/>
                  <a:gd name="T63" fmla="*/ 32 h 149"/>
                  <a:gd name="T64" fmla="*/ 146 w 153"/>
                  <a:gd name="T65" fmla="*/ 31 h 149"/>
                  <a:gd name="T66" fmla="*/ 134 w 153"/>
                  <a:gd name="T67" fmla="*/ 8 h 149"/>
                  <a:gd name="T68" fmla="*/ 72 w 153"/>
                  <a:gd name="T69" fmla="*/ 96 h 149"/>
                  <a:gd name="T70" fmla="*/ 73 w 153"/>
                  <a:gd name="T71" fmla="*/ 69 h 149"/>
                  <a:gd name="T72" fmla="*/ 79 w 153"/>
                  <a:gd name="T73" fmla="*/ 74 h 149"/>
                  <a:gd name="T74" fmla="*/ 81 w 153"/>
                  <a:gd name="T75" fmla="*/ 76 h 149"/>
                  <a:gd name="T76" fmla="*/ 89 w 153"/>
                  <a:gd name="T77" fmla="*/ 82 h 149"/>
                  <a:gd name="T78" fmla="*/ 91 w 153"/>
                  <a:gd name="T79" fmla="*/ 84 h 149"/>
                  <a:gd name="T80" fmla="*/ 97 w 153"/>
                  <a:gd name="T81" fmla="*/ 87 h 149"/>
                  <a:gd name="T82" fmla="*/ 72 w 153"/>
                  <a:gd name="T83" fmla="*/ 96 h 149"/>
                  <a:gd name="T84" fmla="*/ 102 w 153"/>
                  <a:gd name="T85" fmla="*/ 84 h 149"/>
                  <a:gd name="T86" fmla="*/ 94 w 153"/>
                  <a:gd name="T87" fmla="*/ 78 h 149"/>
                  <a:gd name="T88" fmla="*/ 84 w 153"/>
                  <a:gd name="T89" fmla="*/ 71 h 149"/>
                  <a:gd name="T90" fmla="*/ 75 w 153"/>
                  <a:gd name="T91" fmla="*/ 63 h 149"/>
                  <a:gd name="T92" fmla="*/ 108 w 153"/>
                  <a:gd name="T93" fmla="*/ 16 h 149"/>
                  <a:gd name="T94" fmla="*/ 108 w 153"/>
                  <a:gd name="T95" fmla="*/ 15 h 149"/>
                  <a:gd name="T96" fmla="*/ 124 w 153"/>
                  <a:gd name="T97" fmla="*/ 22 h 149"/>
                  <a:gd name="T98" fmla="*/ 136 w 153"/>
                  <a:gd name="T99" fmla="*/ 34 h 149"/>
                  <a:gd name="T100" fmla="*/ 102 w 153"/>
                  <a:gd name="T101" fmla="*/ 84 h 149"/>
                  <a:gd name="T102" fmla="*/ 141 w 153"/>
                  <a:gd name="T103" fmla="*/ 28 h 149"/>
                  <a:gd name="T104" fmla="*/ 141 w 153"/>
                  <a:gd name="T105" fmla="*/ 28 h 149"/>
                  <a:gd name="T106" fmla="*/ 140 w 153"/>
                  <a:gd name="T107" fmla="*/ 29 h 149"/>
                  <a:gd name="T108" fmla="*/ 128 w 153"/>
                  <a:gd name="T109" fmla="*/ 17 h 149"/>
                  <a:gd name="T110" fmla="*/ 112 w 153"/>
                  <a:gd name="T111" fmla="*/ 10 h 149"/>
                  <a:gd name="T112" fmla="*/ 112 w 153"/>
                  <a:gd name="T113" fmla="*/ 10 h 149"/>
                  <a:gd name="T114" fmla="*/ 113 w 153"/>
                  <a:gd name="T115" fmla="*/ 9 h 149"/>
                  <a:gd name="T116" fmla="*/ 117 w 153"/>
                  <a:gd name="T117" fmla="*/ 6 h 149"/>
                  <a:gd name="T118" fmla="*/ 130 w 153"/>
                  <a:gd name="T119" fmla="*/ 13 h 149"/>
                  <a:gd name="T120" fmla="*/ 141 w 153"/>
                  <a:gd name="T121" fmla="*/ 28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3" h="149">
                    <a:moveTo>
                      <a:pt x="134" y="70"/>
                    </a:moveTo>
                    <a:cubicBezTo>
                      <a:pt x="133" y="70"/>
                      <a:pt x="131" y="72"/>
                      <a:pt x="131" y="73"/>
                    </a:cubicBezTo>
                    <a:cubicBezTo>
                      <a:pt x="131" y="143"/>
                      <a:pt x="131" y="143"/>
                      <a:pt x="131" y="143"/>
                    </a:cubicBezTo>
                    <a:cubicBezTo>
                      <a:pt x="6" y="143"/>
                      <a:pt x="6" y="143"/>
                      <a:pt x="6" y="143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5" y="18"/>
                      <a:pt x="85" y="18"/>
                      <a:pt x="85" y="18"/>
                    </a:cubicBezTo>
                    <a:cubicBezTo>
                      <a:pt x="86" y="18"/>
                      <a:pt x="88" y="16"/>
                      <a:pt x="88" y="15"/>
                    </a:cubicBezTo>
                    <a:cubicBezTo>
                      <a:pt x="88" y="13"/>
                      <a:pt x="86" y="12"/>
                      <a:pt x="85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0" y="13"/>
                      <a:pt x="0" y="15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48"/>
                      <a:pt x="2" y="149"/>
                      <a:pt x="3" y="149"/>
                    </a:cubicBezTo>
                    <a:cubicBezTo>
                      <a:pt x="134" y="149"/>
                      <a:pt x="134" y="149"/>
                      <a:pt x="134" y="149"/>
                    </a:cubicBezTo>
                    <a:cubicBezTo>
                      <a:pt x="136" y="149"/>
                      <a:pt x="137" y="148"/>
                      <a:pt x="137" y="146"/>
                    </a:cubicBezTo>
                    <a:cubicBezTo>
                      <a:pt x="137" y="73"/>
                      <a:pt x="137" y="73"/>
                      <a:pt x="137" y="73"/>
                    </a:cubicBezTo>
                    <a:cubicBezTo>
                      <a:pt x="137" y="72"/>
                      <a:pt x="136" y="70"/>
                      <a:pt x="134" y="70"/>
                    </a:cubicBezTo>
                    <a:close/>
                    <a:moveTo>
                      <a:pt x="134" y="8"/>
                    </a:moveTo>
                    <a:cubicBezTo>
                      <a:pt x="127" y="3"/>
                      <a:pt x="121" y="0"/>
                      <a:pt x="117" y="0"/>
                    </a:cubicBezTo>
                    <a:cubicBezTo>
                      <a:pt x="114" y="0"/>
                      <a:pt x="111" y="2"/>
                      <a:pt x="108" y="5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7" y="7"/>
                      <a:pt x="106" y="9"/>
                      <a:pt x="105" y="10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7" y="64"/>
                      <a:pt x="67" y="65"/>
                      <a:pt x="67" y="65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1"/>
                      <a:pt x="66" y="102"/>
                      <a:pt x="67" y="103"/>
                    </a:cubicBezTo>
                    <a:cubicBezTo>
                      <a:pt x="67" y="103"/>
                      <a:pt x="68" y="103"/>
                      <a:pt x="68" y="103"/>
                    </a:cubicBezTo>
                    <a:cubicBezTo>
                      <a:pt x="69" y="103"/>
                      <a:pt x="69" y="103"/>
                      <a:pt x="69" y="103"/>
                    </a:cubicBezTo>
                    <a:cubicBezTo>
                      <a:pt x="104" y="91"/>
                      <a:pt x="104" y="91"/>
                      <a:pt x="104" y="91"/>
                    </a:cubicBezTo>
                    <a:cubicBezTo>
                      <a:pt x="104" y="91"/>
                      <a:pt x="105" y="91"/>
                      <a:pt x="105" y="90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42" y="36"/>
                      <a:pt x="142" y="36"/>
                      <a:pt x="142" y="36"/>
                    </a:cubicBezTo>
                    <a:cubicBezTo>
                      <a:pt x="144" y="34"/>
                      <a:pt x="145" y="33"/>
                      <a:pt x="146" y="32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53" y="22"/>
                      <a:pt x="144" y="14"/>
                      <a:pt x="134" y="8"/>
                    </a:cubicBezTo>
                    <a:close/>
                    <a:moveTo>
                      <a:pt x="72" y="96"/>
                    </a:moveTo>
                    <a:cubicBezTo>
                      <a:pt x="73" y="69"/>
                      <a:pt x="73" y="69"/>
                      <a:pt x="73" y="69"/>
                    </a:cubicBezTo>
                    <a:cubicBezTo>
                      <a:pt x="75" y="70"/>
                      <a:pt x="78" y="72"/>
                      <a:pt x="79" y="74"/>
                    </a:cubicBezTo>
                    <a:cubicBezTo>
                      <a:pt x="79" y="75"/>
                      <a:pt x="80" y="76"/>
                      <a:pt x="81" y="76"/>
                    </a:cubicBezTo>
                    <a:cubicBezTo>
                      <a:pt x="81" y="76"/>
                      <a:pt x="87" y="77"/>
                      <a:pt x="89" y="82"/>
                    </a:cubicBezTo>
                    <a:cubicBezTo>
                      <a:pt x="89" y="83"/>
                      <a:pt x="90" y="84"/>
                      <a:pt x="91" y="84"/>
                    </a:cubicBezTo>
                    <a:cubicBezTo>
                      <a:pt x="91" y="84"/>
                      <a:pt x="94" y="84"/>
                      <a:pt x="97" y="87"/>
                    </a:cubicBezTo>
                    <a:lnTo>
                      <a:pt x="72" y="96"/>
                    </a:lnTo>
                    <a:close/>
                    <a:moveTo>
                      <a:pt x="102" y="84"/>
                    </a:moveTo>
                    <a:cubicBezTo>
                      <a:pt x="99" y="80"/>
                      <a:pt x="96" y="79"/>
                      <a:pt x="94" y="78"/>
                    </a:cubicBezTo>
                    <a:cubicBezTo>
                      <a:pt x="91" y="74"/>
                      <a:pt x="86" y="72"/>
                      <a:pt x="84" y="71"/>
                    </a:cubicBezTo>
                    <a:cubicBezTo>
                      <a:pt x="82" y="67"/>
                      <a:pt x="78" y="65"/>
                      <a:pt x="75" y="63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5"/>
                      <a:pt x="108" y="15"/>
                      <a:pt x="108" y="15"/>
                    </a:cubicBezTo>
                    <a:cubicBezTo>
                      <a:pt x="113" y="16"/>
                      <a:pt x="119" y="18"/>
                      <a:pt x="124" y="22"/>
                    </a:cubicBezTo>
                    <a:cubicBezTo>
                      <a:pt x="130" y="26"/>
                      <a:pt x="134" y="31"/>
                      <a:pt x="136" y="34"/>
                    </a:cubicBezTo>
                    <a:lnTo>
                      <a:pt x="102" y="84"/>
                    </a:lnTo>
                    <a:close/>
                    <a:moveTo>
                      <a:pt x="141" y="28"/>
                    </a:moveTo>
                    <a:cubicBezTo>
                      <a:pt x="141" y="28"/>
                      <a:pt x="141" y="28"/>
                      <a:pt x="141" y="28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37" y="25"/>
                      <a:pt x="133" y="21"/>
                      <a:pt x="128" y="17"/>
                    </a:cubicBezTo>
                    <a:cubicBezTo>
                      <a:pt x="122" y="14"/>
                      <a:pt x="117" y="11"/>
                      <a:pt x="112" y="10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4" y="7"/>
                      <a:pt x="116" y="6"/>
                      <a:pt x="117" y="6"/>
                    </a:cubicBezTo>
                    <a:cubicBezTo>
                      <a:pt x="120" y="6"/>
                      <a:pt x="124" y="8"/>
                      <a:pt x="130" y="13"/>
                    </a:cubicBezTo>
                    <a:cubicBezTo>
                      <a:pt x="144" y="22"/>
                      <a:pt x="143" y="25"/>
                      <a:pt x="141" y="2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4" name="Freeform 108"/>
              <p:cNvSpPr>
                <a:spLocks noEditPoints="1"/>
              </p:cNvSpPr>
              <p:nvPr/>
            </p:nvSpPr>
            <p:spPr bwMode="auto">
              <a:xfrm>
                <a:off x="93" y="2338"/>
                <a:ext cx="365" cy="364"/>
              </a:xfrm>
              <a:custGeom>
                <a:avLst/>
                <a:gdLst>
                  <a:gd name="T0" fmla="*/ 151 w 154"/>
                  <a:gd name="T1" fmla="*/ 0 h 154"/>
                  <a:gd name="T2" fmla="*/ 20 w 154"/>
                  <a:gd name="T3" fmla="*/ 0 h 154"/>
                  <a:gd name="T4" fmla="*/ 17 w 154"/>
                  <a:gd name="T5" fmla="*/ 3 h 154"/>
                  <a:gd name="T6" fmla="*/ 17 w 154"/>
                  <a:gd name="T7" fmla="*/ 17 h 154"/>
                  <a:gd name="T8" fmla="*/ 3 w 154"/>
                  <a:gd name="T9" fmla="*/ 17 h 154"/>
                  <a:gd name="T10" fmla="*/ 0 w 154"/>
                  <a:gd name="T11" fmla="*/ 20 h 154"/>
                  <a:gd name="T12" fmla="*/ 0 w 154"/>
                  <a:gd name="T13" fmla="*/ 151 h 154"/>
                  <a:gd name="T14" fmla="*/ 3 w 154"/>
                  <a:gd name="T15" fmla="*/ 154 h 154"/>
                  <a:gd name="T16" fmla="*/ 134 w 154"/>
                  <a:gd name="T17" fmla="*/ 154 h 154"/>
                  <a:gd name="T18" fmla="*/ 137 w 154"/>
                  <a:gd name="T19" fmla="*/ 151 h 154"/>
                  <a:gd name="T20" fmla="*/ 137 w 154"/>
                  <a:gd name="T21" fmla="*/ 137 h 154"/>
                  <a:gd name="T22" fmla="*/ 151 w 154"/>
                  <a:gd name="T23" fmla="*/ 137 h 154"/>
                  <a:gd name="T24" fmla="*/ 154 w 154"/>
                  <a:gd name="T25" fmla="*/ 134 h 154"/>
                  <a:gd name="T26" fmla="*/ 154 w 154"/>
                  <a:gd name="T27" fmla="*/ 3 h 154"/>
                  <a:gd name="T28" fmla="*/ 151 w 154"/>
                  <a:gd name="T29" fmla="*/ 0 h 154"/>
                  <a:gd name="T30" fmla="*/ 131 w 154"/>
                  <a:gd name="T31" fmla="*/ 148 h 154"/>
                  <a:gd name="T32" fmla="*/ 6 w 154"/>
                  <a:gd name="T33" fmla="*/ 148 h 154"/>
                  <a:gd name="T34" fmla="*/ 6 w 154"/>
                  <a:gd name="T35" fmla="*/ 23 h 154"/>
                  <a:gd name="T36" fmla="*/ 17 w 154"/>
                  <a:gd name="T37" fmla="*/ 23 h 154"/>
                  <a:gd name="T38" fmla="*/ 17 w 154"/>
                  <a:gd name="T39" fmla="*/ 134 h 154"/>
                  <a:gd name="T40" fmla="*/ 20 w 154"/>
                  <a:gd name="T41" fmla="*/ 137 h 154"/>
                  <a:gd name="T42" fmla="*/ 131 w 154"/>
                  <a:gd name="T43" fmla="*/ 137 h 154"/>
                  <a:gd name="T44" fmla="*/ 131 w 154"/>
                  <a:gd name="T45" fmla="*/ 148 h 154"/>
                  <a:gd name="T46" fmla="*/ 148 w 154"/>
                  <a:gd name="T47" fmla="*/ 131 h 154"/>
                  <a:gd name="T48" fmla="*/ 23 w 154"/>
                  <a:gd name="T49" fmla="*/ 131 h 154"/>
                  <a:gd name="T50" fmla="*/ 23 w 154"/>
                  <a:gd name="T51" fmla="*/ 6 h 154"/>
                  <a:gd name="T52" fmla="*/ 148 w 154"/>
                  <a:gd name="T53" fmla="*/ 6 h 154"/>
                  <a:gd name="T54" fmla="*/ 148 w 154"/>
                  <a:gd name="T55" fmla="*/ 131 h 154"/>
                  <a:gd name="T56" fmla="*/ 54 w 154"/>
                  <a:gd name="T57" fmla="*/ 103 h 154"/>
                  <a:gd name="T58" fmla="*/ 56 w 154"/>
                  <a:gd name="T59" fmla="*/ 102 h 154"/>
                  <a:gd name="T60" fmla="*/ 99 w 154"/>
                  <a:gd name="T61" fmla="*/ 59 h 154"/>
                  <a:gd name="T62" fmla="*/ 99 w 154"/>
                  <a:gd name="T63" fmla="*/ 90 h 154"/>
                  <a:gd name="T64" fmla="*/ 102 w 154"/>
                  <a:gd name="T65" fmla="*/ 93 h 154"/>
                  <a:gd name="T66" fmla="*/ 102 w 154"/>
                  <a:gd name="T67" fmla="*/ 93 h 154"/>
                  <a:gd name="T68" fmla="*/ 105 w 154"/>
                  <a:gd name="T69" fmla="*/ 90 h 154"/>
                  <a:gd name="T70" fmla="*/ 105 w 154"/>
                  <a:gd name="T71" fmla="*/ 52 h 154"/>
                  <a:gd name="T72" fmla="*/ 102 w 154"/>
                  <a:gd name="T73" fmla="*/ 49 h 154"/>
                  <a:gd name="T74" fmla="*/ 65 w 154"/>
                  <a:gd name="T75" fmla="*/ 49 h 154"/>
                  <a:gd name="T76" fmla="*/ 62 w 154"/>
                  <a:gd name="T77" fmla="*/ 52 h 154"/>
                  <a:gd name="T78" fmla="*/ 65 w 154"/>
                  <a:gd name="T79" fmla="*/ 55 h 154"/>
                  <a:gd name="T80" fmla="*/ 95 w 154"/>
                  <a:gd name="T81" fmla="*/ 55 h 154"/>
                  <a:gd name="T82" fmla="*/ 52 w 154"/>
                  <a:gd name="T83" fmla="*/ 98 h 154"/>
                  <a:gd name="T84" fmla="*/ 52 w 154"/>
                  <a:gd name="T85" fmla="*/ 102 h 154"/>
                  <a:gd name="T86" fmla="*/ 54 w 154"/>
                  <a:gd name="T87" fmla="*/ 10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4" h="154">
                    <a:moveTo>
                      <a:pt x="151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0"/>
                      <a:pt x="17" y="2"/>
                      <a:pt x="17" y="3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0" y="18"/>
                      <a:pt x="0" y="2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2"/>
                      <a:pt x="2" y="154"/>
                      <a:pt x="3" y="154"/>
                    </a:cubicBezTo>
                    <a:cubicBezTo>
                      <a:pt x="134" y="154"/>
                      <a:pt x="134" y="154"/>
                      <a:pt x="134" y="154"/>
                    </a:cubicBezTo>
                    <a:cubicBezTo>
                      <a:pt x="136" y="154"/>
                      <a:pt x="137" y="152"/>
                      <a:pt x="137" y="151"/>
                    </a:cubicBezTo>
                    <a:cubicBezTo>
                      <a:pt x="137" y="137"/>
                      <a:pt x="137" y="137"/>
                      <a:pt x="137" y="137"/>
                    </a:cubicBezTo>
                    <a:cubicBezTo>
                      <a:pt x="151" y="137"/>
                      <a:pt x="151" y="137"/>
                      <a:pt x="151" y="137"/>
                    </a:cubicBezTo>
                    <a:cubicBezTo>
                      <a:pt x="152" y="137"/>
                      <a:pt x="154" y="136"/>
                      <a:pt x="154" y="134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2"/>
                      <a:pt x="152" y="0"/>
                      <a:pt x="151" y="0"/>
                    </a:cubicBezTo>
                    <a:close/>
                    <a:moveTo>
                      <a:pt x="131" y="148"/>
                    </a:moveTo>
                    <a:cubicBezTo>
                      <a:pt x="6" y="148"/>
                      <a:pt x="6" y="148"/>
                      <a:pt x="6" y="148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134"/>
                      <a:pt x="17" y="134"/>
                      <a:pt x="17" y="134"/>
                    </a:cubicBezTo>
                    <a:cubicBezTo>
                      <a:pt x="17" y="136"/>
                      <a:pt x="18" y="137"/>
                      <a:pt x="20" y="137"/>
                    </a:cubicBezTo>
                    <a:cubicBezTo>
                      <a:pt x="131" y="137"/>
                      <a:pt x="131" y="137"/>
                      <a:pt x="131" y="137"/>
                    </a:cubicBezTo>
                    <a:lnTo>
                      <a:pt x="131" y="148"/>
                    </a:lnTo>
                    <a:close/>
                    <a:moveTo>
                      <a:pt x="148" y="131"/>
                    </a:move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48" y="6"/>
                      <a:pt x="148" y="6"/>
                      <a:pt x="148" y="6"/>
                    </a:cubicBezTo>
                    <a:lnTo>
                      <a:pt x="148" y="131"/>
                    </a:lnTo>
                    <a:close/>
                    <a:moveTo>
                      <a:pt x="54" y="103"/>
                    </a:moveTo>
                    <a:cubicBezTo>
                      <a:pt x="55" y="103"/>
                      <a:pt x="56" y="103"/>
                      <a:pt x="56" y="102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90"/>
                      <a:pt x="99" y="90"/>
                      <a:pt x="99" y="90"/>
                    </a:cubicBezTo>
                    <a:cubicBezTo>
                      <a:pt x="99" y="91"/>
                      <a:pt x="101" y="93"/>
                      <a:pt x="102" y="93"/>
                    </a:cubicBezTo>
                    <a:cubicBezTo>
                      <a:pt x="102" y="93"/>
                      <a:pt x="102" y="93"/>
                      <a:pt x="102" y="93"/>
                    </a:cubicBezTo>
                    <a:cubicBezTo>
                      <a:pt x="104" y="93"/>
                      <a:pt x="105" y="91"/>
                      <a:pt x="105" y="90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0"/>
                      <a:pt x="104" y="49"/>
                      <a:pt x="102" y="49"/>
                    </a:cubicBezTo>
                    <a:cubicBezTo>
                      <a:pt x="65" y="49"/>
                      <a:pt x="65" y="49"/>
                      <a:pt x="65" y="49"/>
                    </a:cubicBezTo>
                    <a:cubicBezTo>
                      <a:pt x="63" y="49"/>
                      <a:pt x="62" y="50"/>
                      <a:pt x="62" y="52"/>
                    </a:cubicBezTo>
                    <a:cubicBezTo>
                      <a:pt x="62" y="53"/>
                      <a:pt x="63" y="55"/>
                      <a:pt x="65" y="55"/>
                    </a:cubicBezTo>
                    <a:cubicBezTo>
                      <a:pt x="95" y="55"/>
                      <a:pt x="95" y="55"/>
                      <a:pt x="95" y="55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1" y="99"/>
                      <a:pt x="51" y="101"/>
                      <a:pt x="52" y="102"/>
                    </a:cubicBezTo>
                    <a:cubicBezTo>
                      <a:pt x="52" y="103"/>
                      <a:pt x="53" y="103"/>
                      <a:pt x="54" y="10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5" name="Freeform 109"/>
              <p:cNvSpPr>
                <a:spLocks noEditPoints="1"/>
              </p:cNvSpPr>
              <p:nvPr/>
            </p:nvSpPr>
            <p:spPr bwMode="auto">
              <a:xfrm>
                <a:off x="-620" y="2338"/>
                <a:ext cx="364" cy="364"/>
              </a:xfrm>
              <a:custGeom>
                <a:avLst/>
                <a:gdLst>
                  <a:gd name="T0" fmla="*/ 95 w 154"/>
                  <a:gd name="T1" fmla="*/ 99 h 154"/>
                  <a:gd name="T2" fmla="*/ 64 w 154"/>
                  <a:gd name="T3" fmla="*/ 99 h 154"/>
                  <a:gd name="T4" fmla="*/ 61 w 154"/>
                  <a:gd name="T5" fmla="*/ 102 h 154"/>
                  <a:gd name="T6" fmla="*/ 64 w 154"/>
                  <a:gd name="T7" fmla="*/ 105 h 154"/>
                  <a:gd name="T8" fmla="*/ 102 w 154"/>
                  <a:gd name="T9" fmla="*/ 105 h 154"/>
                  <a:gd name="T10" fmla="*/ 105 w 154"/>
                  <a:gd name="T11" fmla="*/ 102 h 154"/>
                  <a:gd name="T12" fmla="*/ 105 w 154"/>
                  <a:gd name="T13" fmla="*/ 64 h 154"/>
                  <a:gd name="T14" fmla="*/ 102 w 154"/>
                  <a:gd name="T15" fmla="*/ 61 h 154"/>
                  <a:gd name="T16" fmla="*/ 102 w 154"/>
                  <a:gd name="T17" fmla="*/ 61 h 154"/>
                  <a:gd name="T18" fmla="*/ 99 w 154"/>
                  <a:gd name="T19" fmla="*/ 64 h 154"/>
                  <a:gd name="T20" fmla="*/ 99 w 154"/>
                  <a:gd name="T21" fmla="*/ 95 h 154"/>
                  <a:gd name="T22" fmla="*/ 56 w 154"/>
                  <a:gd name="T23" fmla="*/ 52 h 154"/>
                  <a:gd name="T24" fmla="*/ 52 w 154"/>
                  <a:gd name="T25" fmla="*/ 52 h 154"/>
                  <a:gd name="T26" fmla="*/ 52 w 154"/>
                  <a:gd name="T27" fmla="*/ 56 h 154"/>
                  <a:gd name="T28" fmla="*/ 95 w 154"/>
                  <a:gd name="T29" fmla="*/ 99 h 154"/>
                  <a:gd name="T30" fmla="*/ 151 w 154"/>
                  <a:gd name="T31" fmla="*/ 17 h 154"/>
                  <a:gd name="T32" fmla="*/ 137 w 154"/>
                  <a:gd name="T33" fmla="*/ 17 h 154"/>
                  <a:gd name="T34" fmla="*/ 137 w 154"/>
                  <a:gd name="T35" fmla="*/ 3 h 154"/>
                  <a:gd name="T36" fmla="*/ 134 w 154"/>
                  <a:gd name="T37" fmla="*/ 0 h 154"/>
                  <a:gd name="T38" fmla="*/ 3 w 154"/>
                  <a:gd name="T39" fmla="*/ 0 h 154"/>
                  <a:gd name="T40" fmla="*/ 0 w 154"/>
                  <a:gd name="T41" fmla="*/ 3 h 154"/>
                  <a:gd name="T42" fmla="*/ 0 w 154"/>
                  <a:gd name="T43" fmla="*/ 134 h 154"/>
                  <a:gd name="T44" fmla="*/ 3 w 154"/>
                  <a:gd name="T45" fmla="*/ 137 h 154"/>
                  <a:gd name="T46" fmla="*/ 17 w 154"/>
                  <a:gd name="T47" fmla="*/ 137 h 154"/>
                  <a:gd name="T48" fmla="*/ 17 w 154"/>
                  <a:gd name="T49" fmla="*/ 151 h 154"/>
                  <a:gd name="T50" fmla="*/ 20 w 154"/>
                  <a:gd name="T51" fmla="*/ 154 h 154"/>
                  <a:gd name="T52" fmla="*/ 151 w 154"/>
                  <a:gd name="T53" fmla="*/ 154 h 154"/>
                  <a:gd name="T54" fmla="*/ 154 w 154"/>
                  <a:gd name="T55" fmla="*/ 151 h 154"/>
                  <a:gd name="T56" fmla="*/ 154 w 154"/>
                  <a:gd name="T57" fmla="*/ 20 h 154"/>
                  <a:gd name="T58" fmla="*/ 151 w 154"/>
                  <a:gd name="T59" fmla="*/ 17 h 154"/>
                  <a:gd name="T60" fmla="*/ 17 w 154"/>
                  <a:gd name="T61" fmla="*/ 20 h 154"/>
                  <a:gd name="T62" fmla="*/ 17 w 154"/>
                  <a:gd name="T63" fmla="*/ 131 h 154"/>
                  <a:gd name="T64" fmla="*/ 6 w 154"/>
                  <a:gd name="T65" fmla="*/ 131 h 154"/>
                  <a:gd name="T66" fmla="*/ 6 w 154"/>
                  <a:gd name="T67" fmla="*/ 6 h 154"/>
                  <a:gd name="T68" fmla="*/ 131 w 154"/>
                  <a:gd name="T69" fmla="*/ 6 h 154"/>
                  <a:gd name="T70" fmla="*/ 131 w 154"/>
                  <a:gd name="T71" fmla="*/ 17 h 154"/>
                  <a:gd name="T72" fmla="*/ 20 w 154"/>
                  <a:gd name="T73" fmla="*/ 17 h 154"/>
                  <a:gd name="T74" fmla="*/ 17 w 154"/>
                  <a:gd name="T75" fmla="*/ 20 h 154"/>
                  <a:gd name="T76" fmla="*/ 148 w 154"/>
                  <a:gd name="T77" fmla="*/ 148 h 154"/>
                  <a:gd name="T78" fmla="*/ 23 w 154"/>
                  <a:gd name="T79" fmla="*/ 148 h 154"/>
                  <a:gd name="T80" fmla="*/ 23 w 154"/>
                  <a:gd name="T81" fmla="*/ 23 h 154"/>
                  <a:gd name="T82" fmla="*/ 148 w 154"/>
                  <a:gd name="T83" fmla="*/ 23 h 154"/>
                  <a:gd name="T84" fmla="*/ 148 w 154"/>
                  <a:gd name="T85" fmla="*/ 14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4" h="154">
                    <a:moveTo>
                      <a:pt x="95" y="99"/>
                    </a:moveTo>
                    <a:cubicBezTo>
                      <a:pt x="64" y="99"/>
                      <a:pt x="64" y="99"/>
                      <a:pt x="64" y="99"/>
                    </a:cubicBezTo>
                    <a:cubicBezTo>
                      <a:pt x="63" y="99"/>
                      <a:pt x="61" y="101"/>
                      <a:pt x="61" y="102"/>
                    </a:cubicBezTo>
                    <a:cubicBezTo>
                      <a:pt x="61" y="104"/>
                      <a:pt x="63" y="105"/>
                      <a:pt x="64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4" y="105"/>
                      <a:pt x="105" y="104"/>
                      <a:pt x="105" y="102"/>
                    </a:cubicBezTo>
                    <a:cubicBezTo>
                      <a:pt x="105" y="64"/>
                      <a:pt x="105" y="64"/>
                      <a:pt x="105" y="64"/>
                    </a:cubicBezTo>
                    <a:cubicBezTo>
                      <a:pt x="105" y="63"/>
                      <a:pt x="104" y="61"/>
                      <a:pt x="102" y="61"/>
                    </a:cubicBezTo>
                    <a:cubicBezTo>
                      <a:pt x="102" y="61"/>
                      <a:pt x="102" y="61"/>
                      <a:pt x="102" y="61"/>
                    </a:cubicBezTo>
                    <a:cubicBezTo>
                      <a:pt x="101" y="61"/>
                      <a:pt x="99" y="63"/>
                      <a:pt x="99" y="64"/>
                    </a:cubicBezTo>
                    <a:cubicBezTo>
                      <a:pt x="99" y="95"/>
                      <a:pt x="99" y="95"/>
                      <a:pt x="99" y="95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55" y="51"/>
                      <a:pt x="53" y="51"/>
                      <a:pt x="52" y="52"/>
                    </a:cubicBezTo>
                    <a:cubicBezTo>
                      <a:pt x="50" y="53"/>
                      <a:pt x="50" y="55"/>
                      <a:pt x="52" y="56"/>
                    </a:cubicBezTo>
                    <a:lnTo>
                      <a:pt x="95" y="99"/>
                    </a:lnTo>
                    <a:close/>
                    <a:moveTo>
                      <a:pt x="151" y="17"/>
                    </a:moveTo>
                    <a:cubicBezTo>
                      <a:pt x="137" y="17"/>
                      <a:pt x="137" y="17"/>
                      <a:pt x="137" y="17"/>
                    </a:cubicBezTo>
                    <a:cubicBezTo>
                      <a:pt x="137" y="3"/>
                      <a:pt x="137" y="3"/>
                      <a:pt x="137" y="3"/>
                    </a:cubicBezTo>
                    <a:cubicBezTo>
                      <a:pt x="137" y="2"/>
                      <a:pt x="136" y="0"/>
                      <a:pt x="13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6"/>
                      <a:pt x="1" y="137"/>
                      <a:pt x="3" y="137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2"/>
                      <a:pt x="18" y="154"/>
                      <a:pt x="20" y="154"/>
                    </a:cubicBezTo>
                    <a:cubicBezTo>
                      <a:pt x="151" y="154"/>
                      <a:pt x="151" y="154"/>
                      <a:pt x="151" y="154"/>
                    </a:cubicBezTo>
                    <a:cubicBezTo>
                      <a:pt x="152" y="154"/>
                      <a:pt x="154" y="152"/>
                      <a:pt x="154" y="15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4" y="18"/>
                      <a:pt x="152" y="17"/>
                      <a:pt x="151" y="17"/>
                    </a:cubicBezTo>
                    <a:close/>
                    <a:moveTo>
                      <a:pt x="17" y="20"/>
                    </a:moveTo>
                    <a:cubicBezTo>
                      <a:pt x="17" y="131"/>
                      <a:pt x="17" y="131"/>
                      <a:pt x="17" y="131"/>
                    </a:cubicBezTo>
                    <a:cubicBezTo>
                      <a:pt x="6" y="131"/>
                      <a:pt x="6" y="131"/>
                      <a:pt x="6" y="1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17"/>
                      <a:pt x="17" y="18"/>
                      <a:pt x="17" y="20"/>
                    </a:cubicBezTo>
                    <a:close/>
                    <a:moveTo>
                      <a:pt x="148" y="148"/>
                    </a:moveTo>
                    <a:cubicBezTo>
                      <a:pt x="23" y="148"/>
                      <a:pt x="23" y="148"/>
                      <a:pt x="23" y="148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148" y="23"/>
                      <a:pt x="148" y="23"/>
                      <a:pt x="148" y="23"/>
                    </a:cubicBezTo>
                    <a:lnTo>
                      <a:pt x="148" y="148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6" name="Freeform 110"/>
              <p:cNvSpPr>
                <a:spLocks noEditPoints="1"/>
              </p:cNvSpPr>
              <p:nvPr/>
            </p:nvSpPr>
            <p:spPr bwMode="auto">
              <a:xfrm>
                <a:off x="7944" y="1618"/>
                <a:ext cx="380" cy="392"/>
              </a:xfrm>
              <a:custGeom>
                <a:avLst/>
                <a:gdLst>
                  <a:gd name="T0" fmla="*/ 60 w 161"/>
                  <a:gd name="T1" fmla="*/ 28 h 166"/>
                  <a:gd name="T2" fmla="*/ 77 w 161"/>
                  <a:gd name="T3" fmla="*/ 10 h 166"/>
                  <a:gd name="T4" fmla="*/ 77 w 161"/>
                  <a:gd name="T5" fmla="*/ 76 h 166"/>
                  <a:gd name="T6" fmla="*/ 80 w 161"/>
                  <a:gd name="T7" fmla="*/ 79 h 166"/>
                  <a:gd name="T8" fmla="*/ 83 w 161"/>
                  <a:gd name="T9" fmla="*/ 76 h 166"/>
                  <a:gd name="T10" fmla="*/ 83 w 161"/>
                  <a:gd name="T11" fmla="*/ 10 h 166"/>
                  <a:gd name="T12" fmla="*/ 101 w 161"/>
                  <a:gd name="T13" fmla="*/ 28 h 166"/>
                  <a:gd name="T14" fmla="*/ 103 w 161"/>
                  <a:gd name="T15" fmla="*/ 29 h 166"/>
                  <a:gd name="T16" fmla="*/ 105 w 161"/>
                  <a:gd name="T17" fmla="*/ 28 h 166"/>
                  <a:gd name="T18" fmla="*/ 105 w 161"/>
                  <a:gd name="T19" fmla="*/ 24 h 166"/>
                  <a:gd name="T20" fmla="*/ 82 w 161"/>
                  <a:gd name="T21" fmla="*/ 1 h 166"/>
                  <a:gd name="T22" fmla="*/ 78 w 161"/>
                  <a:gd name="T23" fmla="*/ 1 h 166"/>
                  <a:gd name="T24" fmla="*/ 55 w 161"/>
                  <a:gd name="T25" fmla="*/ 24 h 166"/>
                  <a:gd name="T26" fmla="*/ 55 w 161"/>
                  <a:gd name="T27" fmla="*/ 28 h 166"/>
                  <a:gd name="T28" fmla="*/ 60 w 161"/>
                  <a:gd name="T29" fmla="*/ 28 h 166"/>
                  <a:gd name="T30" fmla="*/ 161 w 161"/>
                  <a:gd name="T31" fmla="*/ 85 h 166"/>
                  <a:gd name="T32" fmla="*/ 134 w 161"/>
                  <a:gd name="T33" fmla="*/ 48 h 166"/>
                  <a:gd name="T34" fmla="*/ 132 w 161"/>
                  <a:gd name="T35" fmla="*/ 47 h 166"/>
                  <a:gd name="T36" fmla="*/ 94 w 161"/>
                  <a:gd name="T37" fmla="*/ 47 h 166"/>
                  <a:gd name="T38" fmla="*/ 91 w 161"/>
                  <a:gd name="T39" fmla="*/ 50 h 166"/>
                  <a:gd name="T40" fmla="*/ 94 w 161"/>
                  <a:gd name="T41" fmla="*/ 53 h 166"/>
                  <a:gd name="T42" fmla="*/ 130 w 161"/>
                  <a:gd name="T43" fmla="*/ 53 h 166"/>
                  <a:gd name="T44" fmla="*/ 152 w 161"/>
                  <a:gd name="T45" fmla="*/ 84 h 166"/>
                  <a:gd name="T46" fmla="*/ 113 w 161"/>
                  <a:gd name="T47" fmla="*/ 84 h 166"/>
                  <a:gd name="T48" fmla="*/ 103 w 161"/>
                  <a:gd name="T49" fmla="*/ 92 h 166"/>
                  <a:gd name="T50" fmla="*/ 101 w 161"/>
                  <a:gd name="T51" fmla="*/ 102 h 166"/>
                  <a:gd name="T52" fmla="*/ 97 w 161"/>
                  <a:gd name="T53" fmla="*/ 106 h 166"/>
                  <a:gd name="T54" fmla="*/ 64 w 161"/>
                  <a:gd name="T55" fmla="*/ 106 h 166"/>
                  <a:gd name="T56" fmla="*/ 60 w 161"/>
                  <a:gd name="T57" fmla="*/ 102 h 166"/>
                  <a:gd name="T58" fmla="*/ 57 w 161"/>
                  <a:gd name="T59" fmla="*/ 92 h 166"/>
                  <a:gd name="T60" fmla="*/ 48 w 161"/>
                  <a:gd name="T61" fmla="*/ 84 h 166"/>
                  <a:gd name="T62" fmla="*/ 8 w 161"/>
                  <a:gd name="T63" fmla="*/ 84 h 166"/>
                  <a:gd name="T64" fmla="*/ 31 w 161"/>
                  <a:gd name="T65" fmla="*/ 53 h 166"/>
                  <a:gd name="T66" fmla="*/ 67 w 161"/>
                  <a:gd name="T67" fmla="*/ 53 h 166"/>
                  <a:gd name="T68" fmla="*/ 70 w 161"/>
                  <a:gd name="T69" fmla="*/ 50 h 166"/>
                  <a:gd name="T70" fmla="*/ 67 w 161"/>
                  <a:gd name="T71" fmla="*/ 47 h 166"/>
                  <a:gd name="T72" fmla="*/ 29 w 161"/>
                  <a:gd name="T73" fmla="*/ 47 h 166"/>
                  <a:gd name="T74" fmla="*/ 27 w 161"/>
                  <a:gd name="T75" fmla="*/ 48 h 166"/>
                  <a:gd name="T76" fmla="*/ 0 w 161"/>
                  <a:gd name="T77" fmla="*/ 85 h 166"/>
                  <a:gd name="T78" fmla="*/ 0 w 161"/>
                  <a:gd name="T79" fmla="*/ 87 h 166"/>
                  <a:gd name="T80" fmla="*/ 0 w 161"/>
                  <a:gd name="T81" fmla="*/ 163 h 166"/>
                  <a:gd name="T82" fmla="*/ 3 w 161"/>
                  <a:gd name="T83" fmla="*/ 166 h 166"/>
                  <a:gd name="T84" fmla="*/ 158 w 161"/>
                  <a:gd name="T85" fmla="*/ 166 h 166"/>
                  <a:gd name="T86" fmla="*/ 161 w 161"/>
                  <a:gd name="T87" fmla="*/ 163 h 166"/>
                  <a:gd name="T88" fmla="*/ 161 w 161"/>
                  <a:gd name="T89" fmla="*/ 87 h 166"/>
                  <a:gd name="T90" fmla="*/ 161 w 161"/>
                  <a:gd name="T91" fmla="*/ 85 h 166"/>
                  <a:gd name="T92" fmla="*/ 155 w 161"/>
                  <a:gd name="T93" fmla="*/ 160 h 166"/>
                  <a:gd name="T94" fmla="*/ 6 w 161"/>
                  <a:gd name="T95" fmla="*/ 160 h 166"/>
                  <a:gd name="T96" fmla="*/ 6 w 161"/>
                  <a:gd name="T97" fmla="*/ 90 h 166"/>
                  <a:gd name="T98" fmla="*/ 48 w 161"/>
                  <a:gd name="T99" fmla="*/ 90 h 166"/>
                  <a:gd name="T100" fmla="*/ 52 w 161"/>
                  <a:gd name="T101" fmla="*/ 93 h 166"/>
                  <a:gd name="T102" fmla="*/ 54 w 161"/>
                  <a:gd name="T103" fmla="*/ 104 h 166"/>
                  <a:gd name="T104" fmla="*/ 64 w 161"/>
                  <a:gd name="T105" fmla="*/ 112 h 166"/>
                  <a:gd name="T106" fmla="*/ 97 w 161"/>
                  <a:gd name="T107" fmla="*/ 112 h 166"/>
                  <a:gd name="T108" fmla="*/ 106 w 161"/>
                  <a:gd name="T109" fmla="*/ 104 h 166"/>
                  <a:gd name="T110" fmla="*/ 109 w 161"/>
                  <a:gd name="T111" fmla="*/ 93 h 166"/>
                  <a:gd name="T112" fmla="*/ 113 w 161"/>
                  <a:gd name="T113" fmla="*/ 90 h 166"/>
                  <a:gd name="T114" fmla="*/ 155 w 161"/>
                  <a:gd name="T115" fmla="*/ 90 h 166"/>
                  <a:gd name="T116" fmla="*/ 155 w 161"/>
                  <a:gd name="T117" fmla="*/ 16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1" h="166">
                    <a:moveTo>
                      <a:pt x="60" y="28"/>
                    </a:move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7" y="78"/>
                      <a:pt x="79" y="79"/>
                      <a:pt x="80" y="79"/>
                    </a:cubicBezTo>
                    <a:cubicBezTo>
                      <a:pt x="82" y="79"/>
                      <a:pt x="83" y="78"/>
                      <a:pt x="83" y="7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2" y="29"/>
                      <a:pt x="102" y="29"/>
                      <a:pt x="103" y="29"/>
                    </a:cubicBezTo>
                    <a:cubicBezTo>
                      <a:pt x="104" y="29"/>
                      <a:pt x="105" y="29"/>
                      <a:pt x="105" y="28"/>
                    </a:cubicBezTo>
                    <a:cubicBezTo>
                      <a:pt x="107" y="27"/>
                      <a:pt x="107" y="25"/>
                      <a:pt x="105" y="24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81" y="0"/>
                      <a:pt x="79" y="0"/>
                      <a:pt x="78" y="1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4" y="25"/>
                      <a:pt x="54" y="27"/>
                      <a:pt x="55" y="28"/>
                    </a:cubicBezTo>
                    <a:cubicBezTo>
                      <a:pt x="56" y="29"/>
                      <a:pt x="58" y="29"/>
                      <a:pt x="60" y="28"/>
                    </a:cubicBezTo>
                    <a:close/>
                    <a:moveTo>
                      <a:pt x="161" y="85"/>
                    </a:moveTo>
                    <a:cubicBezTo>
                      <a:pt x="134" y="48"/>
                      <a:pt x="134" y="48"/>
                      <a:pt x="134" y="48"/>
                    </a:cubicBezTo>
                    <a:cubicBezTo>
                      <a:pt x="133" y="47"/>
                      <a:pt x="133" y="47"/>
                      <a:pt x="132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2" y="47"/>
                      <a:pt x="91" y="48"/>
                      <a:pt x="91" y="50"/>
                    </a:cubicBezTo>
                    <a:cubicBezTo>
                      <a:pt x="91" y="51"/>
                      <a:pt x="92" y="53"/>
                      <a:pt x="94" y="53"/>
                    </a:cubicBezTo>
                    <a:cubicBezTo>
                      <a:pt x="130" y="53"/>
                      <a:pt x="130" y="53"/>
                      <a:pt x="130" y="53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13" y="84"/>
                      <a:pt x="113" y="84"/>
                      <a:pt x="113" y="84"/>
                    </a:cubicBezTo>
                    <a:cubicBezTo>
                      <a:pt x="109" y="84"/>
                      <a:pt x="104" y="88"/>
                      <a:pt x="103" y="92"/>
                    </a:cubicBezTo>
                    <a:cubicBezTo>
                      <a:pt x="101" y="102"/>
                      <a:pt x="101" y="102"/>
                      <a:pt x="101" y="102"/>
                    </a:cubicBezTo>
                    <a:cubicBezTo>
                      <a:pt x="100" y="104"/>
                      <a:pt x="98" y="106"/>
                      <a:pt x="97" y="106"/>
                    </a:cubicBezTo>
                    <a:cubicBezTo>
                      <a:pt x="64" y="106"/>
                      <a:pt x="64" y="106"/>
                      <a:pt x="64" y="106"/>
                    </a:cubicBezTo>
                    <a:cubicBezTo>
                      <a:pt x="62" y="106"/>
                      <a:pt x="61" y="104"/>
                      <a:pt x="60" y="102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6" y="88"/>
                      <a:pt x="52" y="84"/>
                      <a:pt x="48" y="84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9" y="53"/>
                      <a:pt x="70" y="51"/>
                      <a:pt x="70" y="50"/>
                    </a:cubicBezTo>
                    <a:cubicBezTo>
                      <a:pt x="70" y="48"/>
                      <a:pt x="69" y="47"/>
                      <a:pt x="67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8" y="47"/>
                      <a:pt x="28" y="47"/>
                      <a:pt x="27" y="48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6"/>
                      <a:pt x="0" y="87"/>
                      <a:pt x="0" y="87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0" y="165"/>
                      <a:pt x="1" y="166"/>
                      <a:pt x="3" y="166"/>
                    </a:cubicBezTo>
                    <a:cubicBezTo>
                      <a:pt x="158" y="166"/>
                      <a:pt x="158" y="166"/>
                      <a:pt x="158" y="166"/>
                    </a:cubicBezTo>
                    <a:cubicBezTo>
                      <a:pt x="160" y="166"/>
                      <a:pt x="161" y="165"/>
                      <a:pt x="161" y="163"/>
                    </a:cubicBezTo>
                    <a:cubicBezTo>
                      <a:pt x="161" y="87"/>
                      <a:pt x="161" y="87"/>
                      <a:pt x="161" y="87"/>
                    </a:cubicBezTo>
                    <a:cubicBezTo>
                      <a:pt x="161" y="87"/>
                      <a:pt x="161" y="86"/>
                      <a:pt x="161" y="85"/>
                    </a:cubicBezTo>
                    <a:close/>
                    <a:moveTo>
                      <a:pt x="155" y="160"/>
                    </a:moveTo>
                    <a:cubicBezTo>
                      <a:pt x="6" y="160"/>
                      <a:pt x="6" y="160"/>
                      <a:pt x="6" y="160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9" y="90"/>
                      <a:pt x="51" y="92"/>
                      <a:pt x="52" y="93"/>
                    </a:cubicBezTo>
                    <a:cubicBezTo>
                      <a:pt x="54" y="104"/>
                      <a:pt x="54" y="104"/>
                      <a:pt x="54" y="104"/>
                    </a:cubicBezTo>
                    <a:cubicBezTo>
                      <a:pt x="55" y="108"/>
                      <a:pt x="60" y="112"/>
                      <a:pt x="64" y="112"/>
                    </a:cubicBezTo>
                    <a:cubicBezTo>
                      <a:pt x="97" y="112"/>
                      <a:pt x="97" y="112"/>
                      <a:pt x="97" y="112"/>
                    </a:cubicBezTo>
                    <a:cubicBezTo>
                      <a:pt x="101" y="112"/>
                      <a:pt x="105" y="108"/>
                      <a:pt x="106" y="104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10" y="92"/>
                      <a:pt x="111" y="90"/>
                      <a:pt x="113" y="90"/>
                    </a:cubicBezTo>
                    <a:cubicBezTo>
                      <a:pt x="155" y="90"/>
                      <a:pt x="155" y="90"/>
                      <a:pt x="155" y="90"/>
                    </a:cubicBezTo>
                    <a:lnTo>
                      <a:pt x="155" y="160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7" name="Freeform 111"/>
              <p:cNvSpPr>
                <a:spLocks noEditPoints="1"/>
              </p:cNvSpPr>
              <p:nvPr/>
            </p:nvSpPr>
            <p:spPr bwMode="auto">
              <a:xfrm>
                <a:off x="7227" y="1634"/>
                <a:ext cx="383" cy="359"/>
              </a:xfrm>
              <a:custGeom>
                <a:avLst/>
                <a:gdLst>
                  <a:gd name="T0" fmla="*/ 56 w 162"/>
                  <a:gd name="T1" fmla="*/ 51 h 152"/>
                  <a:gd name="T2" fmla="*/ 56 w 162"/>
                  <a:gd name="T3" fmla="*/ 56 h 152"/>
                  <a:gd name="T4" fmla="*/ 79 w 162"/>
                  <a:gd name="T5" fmla="*/ 79 h 152"/>
                  <a:gd name="T6" fmla="*/ 81 w 162"/>
                  <a:gd name="T7" fmla="*/ 79 h 152"/>
                  <a:gd name="T8" fmla="*/ 83 w 162"/>
                  <a:gd name="T9" fmla="*/ 79 h 152"/>
                  <a:gd name="T10" fmla="*/ 106 w 162"/>
                  <a:gd name="T11" fmla="*/ 56 h 152"/>
                  <a:gd name="T12" fmla="*/ 106 w 162"/>
                  <a:gd name="T13" fmla="*/ 52 h 152"/>
                  <a:gd name="T14" fmla="*/ 102 w 162"/>
                  <a:gd name="T15" fmla="*/ 52 h 152"/>
                  <a:gd name="T16" fmla="*/ 84 w 162"/>
                  <a:gd name="T17" fmla="*/ 69 h 152"/>
                  <a:gd name="T18" fmla="*/ 84 w 162"/>
                  <a:gd name="T19" fmla="*/ 3 h 152"/>
                  <a:gd name="T20" fmla="*/ 81 w 162"/>
                  <a:gd name="T21" fmla="*/ 0 h 152"/>
                  <a:gd name="T22" fmla="*/ 78 w 162"/>
                  <a:gd name="T23" fmla="*/ 3 h 152"/>
                  <a:gd name="T24" fmla="*/ 78 w 162"/>
                  <a:gd name="T25" fmla="*/ 69 h 152"/>
                  <a:gd name="T26" fmla="*/ 60 w 162"/>
                  <a:gd name="T27" fmla="*/ 51 h 152"/>
                  <a:gd name="T28" fmla="*/ 56 w 162"/>
                  <a:gd name="T29" fmla="*/ 51 h 152"/>
                  <a:gd name="T30" fmla="*/ 161 w 162"/>
                  <a:gd name="T31" fmla="*/ 71 h 152"/>
                  <a:gd name="T32" fmla="*/ 135 w 162"/>
                  <a:gd name="T33" fmla="*/ 34 h 152"/>
                  <a:gd name="T34" fmla="*/ 132 w 162"/>
                  <a:gd name="T35" fmla="*/ 32 h 152"/>
                  <a:gd name="T36" fmla="*/ 94 w 162"/>
                  <a:gd name="T37" fmla="*/ 32 h 152"/>
                  <a:gd name="T38" fmla="*/ 91 w 162"/>
                  <a:gd name="T39" fmla="*/ 35 h 152"/>
                  <a:gd name="T40" fmla="*/ 94 w 162"/>
                  <a:gd name="T41" fmla="*/ 38 h 152"/>
                  <a:gd name="T42" fmla="*/ 131 w 162"/>
                  <a:gd name="T43" fmla="*/ 38 h 152"/>
                  <a:gd name="T44" fmla="*/ 153 w 162"/>
                  <a:gd name="T45" fmla="*/ 70 h 152"/>
                  <a:gd name="T46" fmla="*/ 114 w 162"/>
                  <a:gd name="T47" fmla="*/ 70 h 152"/>
                  <a:gd name="T48" fmla="*/ 104 w 162"/>
                  <a:gd name="T49" fmla="*/ 78 h 152"/>
                  <a:gd name="T50" fmla="*/ 101 w 162"/>
                  <a:gd name="T51" fmla="*/ 88 h 152"/>
                  <a:gd name="T52" fmla="*/ 97 w 162"/>
                  <a:gd name="T53" fmla="*/ 91 h 152"/>
                  <a:gd name="T54" fmla="*/ 65 w 162"/>
                  <a:gd name="T55" fmla="*/ 91 h 152"/>
                  <a:gd name="T56" fmla="*/ 61 w 162"/>
                  <a:gd name="T57" fmla="*/ 88 h 152"/>
                  <a:gd name="T58" fmla="*/ 58 w 162"/>
                  <a:gd name="T59" fmla="*/ 78 h 152"/>
                  <a:gd name="T60" fmla="*/ 48 w 162"/>
                  <a:gd name="T61" fmla="*/ 70 h 152"/>
                  <a:gd name="T62" fmla="*/ 9 w 162"/>
                  <a:gd name="T63" fmla="*/ 70 h 152"/>
                  <a:gd name="T64" fmla="*/ 32 w 162"/>
                  <a:gd name="T65" fmla="*/ 38 h 152"/>
                  <a:gd name="T66" fmla="*/ 68 w 162"/>
                  <a:gd name="T67" fmla="*/ 38 h 152"/>
                  <a:gd name="T68" fmla="*/ 71 w 162"/>
                  <a:gd name="T69" fmla="*/ 35 h 152"/>
                  <a:gd name="T70" fmla="*/ 68 w 162"/>
                  <a:gd name="T71" fmla="*/ 32 h 152"/>
                  <a:gd name="T72" fmla="*/ 30 w 162"/>
                  <a:gd name="T73" fmla="*/ 32 h 152"/>
                  <a:gd name="T74" fmla="*/ 28 w 162"/>
                  <a:gd name="T75" fmla="*/ 34 h 152"/>
                  <a:gd name="T76" fmla="*/ 1 w 162"/>
                  <a:gd name="T77" fmla="*/ 71 h 152"/>
                  <a:gd name="T78" fmla="*/ 0 w 162"/>
                  <a:gd name="T79" fmla="*/ 73 h 152"/>
                  <a:gd name="T80" fmla="*/ 0 w 162"/>
                  <a:gd name="T81" fmla="*/ 149 h 152"/>
                  <a:gd name="T82" fmla="*/ 3 w 162"/>
                  <a:gd name="T83" fmla="*/ 152 h 152"/>
                  <a:gd name="T84" fmla="*/ 159 w 162"/>
                  <a:gd name="T85" fmla="*/ 152 h 152"/>
                  <a:gd name="T86" fmla="*/ 162 w 162"/>
                  <a:gd name="T87" fmla="*/ 149 h 152"/>
                  <a:gd name="T88" fmla="*/ 162 w 162"/>
                  <a:gd name="T89" fmla="*/ 73 h 152"/>
                  <a:gd name="T90" fmla="*/ 161 w 162"/>
                  <a:gd name="T91" fmla="*/ 71 h 152"/>
                  <a:gd name="T92" fmla="*/ 156 w 162"/>
                  <a:gd name="T93" fmla="*/ 146 h 152"/>
                  <a:gd name="T94" fmla="*/ 6 w 162"/>
                  <a:gd name="T95" fmla="*/ 146 h 152"/>
                  <a:gd name="T96" fmla="*/ 6 w 162"/>
                  <a:gd name="T97" fmla="*/ 76 h 152"/>
                  <a:gd name="T98" fmla="*/ 48 w 162"/>
                  <a:gd name="T99" fmla="*/ 76 h 152"/>
                  <a:gd name="T100" fmla="*/ 52 w 162"/>
                  <a:gd name="T101" fmla="*/ 79 h 152"/>
                  <a:gd name="T102" fmla="*/ 55 w 162"/>
                  <a:gd name="T103" fmla="*/ 90 h 152"/>
                  <a:gd name="T104" fmla="*/ 65 w 162"/>
                  <a:gd name="T105" fmla="*/ 97 h 152"/>
                  <a:gd name="T106" fmla="*/ 97 w 162"/>
                  <a:gd name="T107" fmla="*/ 97 h 152"/>
                  <a:gd name="T108" fmla="*/ 107 w 162"/>
                  <a:gd name="T109" fmla="*/ 90 h 152"/>
                  <a:gd name="T110" fmla="*/ 110 w 162"/>
                  <a:gd name="T111" fmla="*/ 79 h 152"/>
                  <a:gd name="T112" fmla="*/ 114 w 162"/>
                  <a:gd name="T113" fmla="*/ 76 h 152"/>
                  <a:gd name="T114" fmla="*/ 156 w 162"/>
                  <a:gd name="T115" fmla="*/ 76 h 152"/>
                  <a:gd name="T116" fmla="*/ 156 w 162"/>
                  <a:gd name="T117" fmla="*/ 14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2" h="152">
                    <a:moveTo>
                      <a:pt x="56" y="51"/>
                    </a:moveTo>
                    <a:cubicBezTo>
                      <a:pt x="55" y="53"/>
                      <a:pt x="55" y="55"/>
                      <a:pt x="56" y="56"/>
                    </a:cubicBezTo>
                    <a:cubicBezTo>
                      <a:pt x="79" y="79"/>
                      <a:pt x="79" y="79"/>
                      <a:pt x="79" y="79"/>
                    </a:cubicBezTo>
                    <a:cubicBezTo>
                      <a:pt x="80" y="79"/>
                      <a:pt x="80" y="79"/>
                      <a:pt x="81" y="79"/>
                    </a:cubicBezTo>
                    <a:cubicBezTo>
                      <a:pt x="82" y="79"/>
                      <a:pt x="83" y="79"/>
                      <a:pt x="83" y="79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3"/>
                      <a:pt x="106" y="52"/>
                    </a:cubicBezTo>
                    <a:cubicBezTo>
                      <a:pt x="105" y="50"/>
                      <a:pt x="103" y="50"/>
                      <a:pt x="102" y="52"/>
                    </a:cubicBezTo>
                    <a:cubicBezTo>
                      <a:pt x="84" y="69"/>
                      <a:pt x="84" y="69"/>
                      <a:pt x="84" y="69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2"/>
                      <a:pt x="83" y="0"/>
                      <a:pt x="81" y="0"/>
                    </a:cubicBezTo>
                    <a:cubicBezTo>
                      <a:pt x="79" y="0"/>
                      <a:pt x="78" y="2"/>
                      <a:pt x="78" y="3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59" y="50"/>
                      <a:pt x="57" y="50"/>
                      <a:pt x="56" y="51"/>
                    </a:cubicBezTo>
                    <a:close/>
                    <a:moveTo>
                      <a:pt x="161" y="71"/>
                    </a:moveTo>
                    <a:cubicBezTo>
                      <a:pt x="135" y="34"/>
                      <a:pt x="135" y="34"/>
                      <a:pt x="135" y="34"/>
                    </a:cubicBezTo>
                    <a:cubicBezTo>
                      <a:pt x="134" y="33"/>
                      <a:pt x="133" y="32"/>
                      <a:pt x="132" y="32"/>
                    </a:cubicBezTo>
                    <a:cubicBezTo>
                      <a:pt x="94" y="32"/>
                      <a:pt x="94" y="32"/>
                      <a:pt x="94" y="32"/>
                    </a:cubicBezTo>
                    <a:cubicBezTo>
                      <a:pt x="93" y="32"/>
                      <a:pt x="91" y="34"/>
                      <a:pt x="91" y="35"/>
                    </a:cubicBezTo>
                    <a:cubicBezTo>
                      <a:pt x="91" y="37"/>
                      <a:pt x="93" y="38"/>
                      <a:pt x="94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53" y="70"/>
                      <a:pt x="153" y="70"/>
                      <a:pt x="153" y="70"/>
                    </a:cubicBezTo>
                    <a:cubicBezTo>
                      <a:pt x="114" y="70"/>
                      <a:pt x="114" y="70"/>
                      <a:pt x="114" y="70"/>
                    </a:cubicBezTo>
                    <a:cubicBezTo>
                      <a:pt x="110" y="70"/>
                      <a:pt x="105" y="73"/>
                      <a:pt x="104" y="7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1" y="90"/>
                      <a:pt x="99" y="91"/>
                      <a:pt x="97" y="91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3" y="91"/>
                      <a:pt x="61" y="90"/>
                      <a:pt x="61" y="88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7" y="73"/>
                      <a:pt x="53" y="70"/>
                      <a:pt x="48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68" y="38"/>
                      <a:pt x="68" y="38"/>
                      <a:pt x="68" y="38"/>
                    </a:cubicBezTo>
                    <a:cubicBezTo>
                      <a:pt x="70" y="38"/>
                      <a:pt x="71" y="37"/>
                      <a:pt x="71" y="35"/>
                    </a:cubicBezTo>
                    <a:cubicBezTo>
                      <a:pt x="71" y="34"/>
                      <a:pt x="70" y="32"/>
                      <a:pt x="68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2"/>
                      <a:pt x="28" y="33"/>
                      <a:pt x="28" y="34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0" y="72"/>
                      <a:pt x="0" y="7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50"/>
                      <a:pt x="2" y="152"/>
                      <a:pt x="3" y="152"/>
                    </a:cubicBezTo>
                    <a:cubicBezTo>
                      <a:pt x="159" y="152"/>
                      <a:pt x="159" y="152"/>
                      <a:pt x="159" y="152"/>
                    </a:cubicBezTo>
                    <a:cubicBezTo>
                      <a:pt x="161" y="152"/>
                      <a:pt x="162" y="150"/>
                      <a:pt x="162" y="149"/>
                    </a:cubicBezTo>
                    <a:cubicBezTo>
                      <a:pt x="162" y="73"/>
                      <a:pt x="162" y="73"/>
                      <a:pt x="162" y="73"/>
                    </a:cubicBezTo>
                    <a:cubicBezTo>
                      <a:pt x="162" y="72"/>
                      <a:pt x="162" y="72"/>
                      <a:pt x="161" y="71"/>
                    </a:cubicBezTo>
                    <a:close/>
                    <a:moveTo>
                      <a:pt x="156" y="146"/>
                    </a:moveTo>
                    <a:cubicBezTo>
                      <a:pt x="6" y="146"/>
                      <a:pt x="6" y="146"/>
                      <a:pt x="6" y="146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50" y="76"/>
                      <a:pt x="52" y="77"/>
                      <a:pt x="52" y="79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6" y="94"/>
                      <a:pt x="61" y="97"/>
                      <a:pt x="65" y="97"/>
                    </a:cubicBezTo>
                    <a:cubicBezTo>
                      <a:pt x="97" y="97"/>
                      <a:pt x="97" y="97"/>
                      <a:pt x="97" y="97"/>
                    </a:cubicBezTo>
                    <a:cubicBezTo>
                      <a:pt x="102" y="97"/>
                      <a:pt x="106" y="94"/>
                      <a:pt x="107" y="90"/>
                    </a:cubicBezTo>
                    <a:cubicBezTo>
                      <a:pt x="110" y="79"/>
                      <a:pt x="110" y="79"/>
                      <a:pt x="110" y="79"/>
                    </a:cubicBezTo>
                    <a:cubicBezTo>
                      <a:pt x="110" y="77"/>
                      <a:pt x="112" y="76"/>
                      <a:pt x="114" y="76"/>
                    </a:cubicBezTo>
                    <a:cubicBezTo>
                      <a:pt x="156" y="76"/>
                      <a:pt x="156" y="76"/>
                      <a:pt x="156" y="76"/>
                    </a:cubicBezTo>
                    <a:lnTo>
                      <a:pt x="156" y="146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8" name="Freeform 112"/>
              <p:cNvSpPr>
                <a:spLocks noEditPoints="1"/>
              </p:cNvSpPr>
              <p:nvPr/>
            </p:nvSpPr>
            <p:spPr bwMode="auto">
              <a:xfrm>
                <a:off x="6523" y="1651"/>
                <a:ext cx="364" cy="326"/>
              </a:xfrm>
              <a:custGeom>
                <a:avLst/>
                <a:gdLst>
                  <a:gd name="T0" fmla="*/ 44 w 154"/>
                  <a:gd name="T1" fmla="*/ 40 h 138"/>
                  <a:gd name="T2" fmla="*/ 74 w 154"/>
                  <a:gd name="T3" fmla="*/ 10 h 138"/>
                  <a:gd name="T4" fmla="*/ 74 w 154"/>
                  <a:gd name="T5" fmla="*/ 92 h 138"/>
                  <a:gd name="T6" fmla="*/ 77 w 154"/>
                  <a:gd name="T7" fmla="*/ 95 h 138"/>
                  <a:gd name="T8" fmla="*/ 80 w 154"/>
                  <a:gd name="T9" fmla="*/ 92 h 138"/>
                  <a:gd name="T10" fmla="*/ 80 w 154"/>
                  <a:gd name="T11" fmla="*/ 10 h 138"/>
                  <a:gd name="T12" fmla="*/ 110 w 154"/>
                  <a:gd name="T13" fmla="*/ 40 h 138"/>
                  <a:gd name="T14" fmla="*/ 112 w 154"/>
                  <a:gd name="T15" fmla="*/ 41 h 138"/>
                  <a:gd name="T16" fmla="*/ 114 w 154"/>
                  <a:gd name="T17" fmla="*/ 40 h 138"/>
                  <a:gd name="T18" fmla="*/ 114 w 154"/>
                  <a:gd name="T19" fmla="*/ 36 h 138"/>
                  <a:gd name="T20" fmla="*/ 79 w 154"/>
                  <a:gd name="T21" fmla="*/ 1 h 138"/>
                  <a:gd name="T22" fmla="*/ 75 w 154"/>
                  <a:gd name="T23" fmla="*/ 1 h 138"/>
                  <a:gd name="T24" fmla="*/ 40 w 154"/>
                  <a:gd name="T25" fmla="*/ 36 h 138"/>
                  <a:gd name="T26" fmla="*/ 40 w 154"/>
                  <a:gd name="T27" fmla="*/ 40 h 138"/>
                  <a:gd name="T28" fmla="*/ 44 w 154"/>
                  <a:gd name="T29" fmla="*/ 40 h 138"/>
                  <a:gd name="T30" fmla="*/ 151 w 154"/>
                  <a:gd name="T31" fmla="*/ 70 h 138"/>
                  <a:gd name="T32" fmla="*/ 148 w 154"/>
                  <a:gd name="T33" fmla="*/ 73 h 138"/>
                  <a:gd name="T34" fmla="*/ 148 w 154"/>
                  <a:gd name="T35" fmla="*/ 132 h 138"/>
                  <a:gd name="T36" fmla="*/ 6 w 154"/>
                  <a:gd name="T37" fmla="*/ 132 h 138"/>
                  <a:gd name="T38" fmla="*/ 6 w 154"/>
                  <a:gd name="T39" fmla="*/ 73 h 138"/>
                  <a:gd name="T40" fmla="*/ 3 w 154"/>
                  <a:gd name="T41" fmla="*/ 70 h 138"/>
                  <a:gd name="T42" fmla="*/ 0 w 154"/>
                  <a:gd name="T43" fmla="*/ 73 h 138"/>
                  <a:gd name="T44" fmla="*/ 0 w 154"/>
                  <a:gd name="T45" fmla="*/ 135 h 138"/>
                  <a:gd name="T46" fmla="*/ 3 w 154"/>
                  <a:gd name="T47" fmla="*/ 138 h 138"/>
                  <a:gd name="T48" fmla="*/ 151 w 154"/>
                  <a:gd name="T49" fmla="*/ 138 h 138"/>
                  <a:gd name="T50" fmla="*/ 154 w 154"/>
                  <a:gd name="T51" fmla="*/ 135 h 138"/>
                  <a:gd name="T52" fmla="*/ 154 w 154"/>
                  <a:gd name="T53" fmla="*/ 73 h 138"/>
                  <a:gd name="T54" fmla="*/ 151 w 154"/>
                  <a:gd name="T55" fmla="*/ 7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4" h="138">
                    <a:moveTo>
                      <a:pt x="44" y="40"/>
                    </a:move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92"/>
                      <a:pt x="74" y="92"/>
                      <a:pt x="74" y="92"/>
                    </a:cubicBezTo>
                    <a:cubicBezTo>
                      <a:pt x="74" y="94"/>
                      <a:pt x="75" y="95"/>
                      <a:pt x="77" y="95"/>
                    </a:cubicBezTo>
                    <a:cubicBezTo>
                      <a:pt x="79" y="95"/>
                      <a:pt x="80" y="94"/>
                      <a:pt x="80" y="92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1"/>
                      <a:pt x="111" y="41"/>
                      <a:pt x="112" y="41"/>
                    </a:cubicBezTo>
                    <a:cubicBezTo>
                      <a:pt x="113" y="41"/>
                      <a:pt x="113" y="41"/>
                      <a:pt x="114" y="40"/>
                    </a:cubicBezTo>
                    <a:cubicBezTo>
                      <a:pt x="115" y="39"/>
                      <a:pt x="115" y="37"/>
                      <a:pt x="114" y="36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8" y="0"/>
                      <a:pt x="76" y="0"/>
                      <a:pt x="75" y="1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39" y="37"/>
                      <a:pt x="39" y="39"/>
                      <a:pt x="40" y="40"/>
                    </a:cubicBezTo>
                    <a:cubicBezTo>
                      <a:pt x="41" y="41"/>
                      <a:pt x="43" y="41"/>
                      <a:pt x="44" y="40"/>
                    </a:cubicBezTo>
                    <a:close/>
                    <a:moveTo>
                      <a:pt x="151" y="70"/>
                    </a:moveTo>
                    <a:cubicBezTo>
                      <a:pt x="149" y="70"/>
                      <a:pt x="148" y="71"/>
                      <a:pt x="148" y="73"/>
                    </a:cubicBezTo>
                    <a:cubicBezTo>
                      <a:pt x="148" y="132"/>
                      <a:pt x="148" y="132"/>
                      <a:pt x="148" y="132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6" y="71"/>
                      <a:pt x="5" y="70"/>
                      <a:pt x="3" y="70"/>
                    </a:cubicBezTo>
                    <a:cubicBezTo>
                      <a:pt x="2" y="70"/>
                      <a:pt x="0" y="71"/>
                      <a:pt x="0" y="73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6"/>
                      <a:pt x="2" y="138"/>
                      <a:pt x="3" y="138"/>
                    </a:cubicBezTo>
                    <a:cubicBezTo>
                      <a:pt x="151" y="138"/>
                      <a:pt x="151" y="138"/>
                      <a:pt x="151" y="138"/>
                    </a:cubicBezTo>
                    <a:cubicBezTo>
                      <a:pt x="152" y="138"/>
                      <a:pt x="154" y="136"/>
                      <a:pt x="154" y="135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4" y="71"/>
                      <a:pt x="152" y="70"/>
                      <a:pt x="151" y="7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9" name="Freeform 113"/>
              <p:cNvSpPr>
                <a:spLocks noEditPoints="1"/>
              </p:cNvSpPr>
              <p:nvPr/>
            </p:nvSpPr>
            <p:spPr bwMode="auto">
              <a:xfrm>
                <a:off x="5809" y="1651"/>
                <a:ext cx="362" cy="326"/>
              </a:xfrm>
              <a:custGeom>
                <a:avLst/>
                <a:gdLst>
                  <a:gd name="T0" fmla="*/ 150 w 153"/>
                  <a:gd name="T1" fmla="*/ 70 h 138"/>
                  <a:gd name="T2" fmla="*/ 147 w 153"/>
                  <a:gd name="T3" fmla="*/ 73 h 138"/>
                  <a:gd name="T4" fmla="*/ 147 w 153"/>
                  <a:gd name="T5" fmla="*/ 132 h 138"/>
                  <a:gd name="T6" fmla="*/ 6 w 153"/>
                  <a:gd name="T7" fmla="*/ 132 h 138"/>
                  <a:gd name="T8" fmla="*/ 6 w 153"/>
                  <a:gd name="T9" fmla="*/ 73 h 138"/>
                  <a:gd name="T10" fmla="*/ 3 w 153"/>
                  <a:gd name="T11" fmla="*/ 70 h 138"/>
                  <a:gd name="T12" fmla="*/ 0 w 153"/>
                  <a:gd name="T13" fmla="*/ 73 h 138"/>
                  <a:gd name="T14" fmla="*/ 0 w 153"/>
                  <a:gd name="T15" fmla="*/ 135 h 138"/>
                  <a:gd name="T16" fmla="*/ 3 w 153"/>
                  <a:gd name="T17" fmla="*/ 138 h 138"/>
                  <a:gd name="T18" fmla="*/ 150 w 153"/>
                  <a:gd name="T19" fmla="*/ 138 h 138"/>
                  <a:gd name="T20" fmla="*/ 153 w 153"/>
                  <a:gd name="T21" fmla="*/ 135 h 138"/>
                  <a:gd name="T22" fmla="*/ 153 w 153"/>
                  <a:gd name="T23" fmla="*/ 73 h 138"/>
                  <a:gd name="T24" fmla="*/ 150 w 153"/>
                  <a:gd name="T25" fmla="*/ 70 h 138"/>
                  <a:gd name="T26" fmla="*/ 75 w 153"/>
                  <a:gd name="T27" fmla="*/ 94 h 138"/>
                  <a:gd name="T28" fmla="*/ 77 w 153"/>
                  <a:gd name="T29" fmla="*/ 95 h 138"/>
                  <a:gd name="T30" fmla="*/ 79 w 153"/>
                  <a:gd name="T31" fmla="*/ 94 h 138"/>
                  <a:gd name="T32" fmla="*/ 114 w 153"/>
                  <a:gd name="T33" fmla="*/ 60 h 138"/>
                  <a:gd name="T34" fmla="*/ 114 w 153"/>
                  <a:gd name="T35" fmla="*/ 55 h 138"/>
                  <a:gd name="T36" fmla="*/ 110 w 153"/>
                  <a:gd name="T37" fmla="*/ 55 h 138"/>
                  <a:gd name="T38" fmla="*/ 80 w 153"/>
                  <a:gd name="T39" fmla="*/ 85 h 138"/>
                  <a:gd name="T40" fmla="*/ 80 w 153"/>
                  <a:gd name="T41" fmla="*/ 3 h 138"/>
                  <a:gd name="T42" fmla="*/ 77 w 153"/>
                  <a:gd name="T43" fmla="*/ 0 h 138"/>
                  <a:gd name="T44" fmla="*/ 74 w 153"/>
                  <a:gd name="T45" fmla="*/ 3 h 138"/>
                  <a:gd name="T46" fmla="*/ 74 w 153"/>
                  <a:gd name="T47" fmla="*/ 85 h 138"/>
                  <a:gd name="T48" fmla="*/ 44 w 153"/>
                  <a:gd name="T49" fmla="*/ 55 h 138"/>
                  <a:gd name="T50" fmla="*/ 40 w 153"/>
                  <a:gd name="T51" fmla="*/ 55 h 138"/>
                  <a:gd name="T52" fmla="*/ 40 w 153"/>
                  <a:gd name="T53" fmla="*/ 60 h 138"/>
                  <a:gd name="T54" fmla="*/ 75 w 153"/>
                  <a:gd name="T55" fmla="*/ 9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38">
                    <a:moveTo>
                      <a:pt x="150" y="70"/>
                    </a:moveTo>
                    <a:cubicBezTo>
                      <a:pt x="149" y="70"/>
                      <a:pt x="147" y="71"/>
                      <a:pt x="147" y="73"/>
                    </a:cubicBezTo>
                    <a:cubicBezTo>
                      <a:pt x="147" y="132"/>
                      <a:pt x="147" y="132"/>
                      <a:pt x="147" y="132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6" y="71"/>
                      <a:pt x="5" y="70"/>
                      <a:pt x="3" y="70"/>
                    </a:cubicBezTo>
                    <a:cubicBezTo>
                      <a:pt x="1" y="70"/>
                      <a:pt x="0" y="71"/>
                      <a:pt x="0" y="73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6"/>
                      <a:pt x="1" y="138"/>
                      <a:pt x="3" y="138"/>
                    </a:cubicBezTo>
                    <a:cubicBezTo>
                      <a:pt x="150" y="138"/>
                      <a:pt x="150" y="138"/>
                      <a:pt x="150" y="138"/>
                    </a:cubicBezTo>
                    <a:cubicBezTo>
                      <a:pt x="152" y="138"/>
                      <a:pt x="153" y="136"/>
                      <a:pt x="153" y="135"/>
                    </a:cubicBezTo>
                    <a:cubicBezTo>
                      <a:pt x="153" y="73"/>
                      <a:pt x="153" y="73"/>
                      <a:pt x="153" y="73"/>
                    </a:cubicBezTo>
                    <a:cubicBezTo>
                      <a:pt x="153" y="71"/>
                      <a:pt x="152" y="70"/>
                      <a:pt x="150" y="70"/>
                    </a:cubicBezTo>
                    <a:close/>
                    <a:moveTo>
                      <a:pt x="75" y="94"/>
                    </a:moveTo>
                    <a:cubicBezTo>
                      <a:pt x="75" y="95"/>
                      <a:pt x="76" y="95"/>
                      <a:pt x="77" y="95"/>
                    </a:cubicBezTo>
                    <a:cubicBezTo>
                      <a:pt x="77" y="95"/>
                      <a:pt x="78" y="95"/>
                      <a:pt x="79" y="94"/>
                    </a:cubicBezTo>
                    <a:cubicBezTo>
                      <a:pt x="114" y="60"/>
                      <a:pt x="114" y="60"/>
                      <a:pt x="114" y="60"/>
                    </a:cubicBezTo>
                    <a:cubicBezTo>
                      <a:pt x="115" y="58"/>
                      <a:pt x="115" y="57"/>
                      <a:pt x="114" y="55"/>
                    </a:cubicBezTo>
                    <a:cubicBezTo>
                      <a:pt x="113" y="54"/>
                      <a:pt x="111" y="54"/>
                      <a:pt x="110" y="55"/>
                    </a:cubicBezTo>
                    <a:cubicBezTo>
                      <a:pt x="80" y="85"/>
                      <a:pt x="80" y="85"/>
                      <a:pt x="80" y="85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2"/>
                      <a:pt x="78" y="0"/>
                      <a:pt x="77" y="0"/>
                    </a:cubicBezTo>
                    <a:cubicBezTo>
                      <a:pt x="75" y="0"/>
                      <a:pt x="74" y="2"/>
                      <a:pt x="74" y="3"/>
                    </a:cubicBezTo>
                    <a:cubicBezTo>
                      <a:pt x="74" y="85"/>
                      <a:pt x="74" y="85"/>
                      <a:pt x="74" y="8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3" y="54"/>
                      <a:pt x="41" y="54"/>
                      <a:pt x="40" y="55"/>
                    </a:cubicBezTo>
                    <a:cubicBezTo>
                      <a:pt x="38" y="57"/>
                      <a:pt x="38" y="58"/>
                      <a:pt x="40" y="60"/>
                    </a:cubicBezTo>
                    <a:lnTo>
                      <a:pt x="75" y="9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0" name="Freeform 114"/>
              <p:cNvSpPr>
                <a:spLocks noEditPoints="1"/>
              </p:cNvSpPr>
              <p:nvPr/>
            </p:nvSpPr>
            <p:spPr bwMode="auto">
              <a:xfrm>
                <a:off x="5067" y="1662"/>
                <a:ext cx="421" cy="303"/>
              </a:xfrm>
              <a:custGeom>
                <a:avLst/>
                <a:gdLst>
                  <a:gd name="T0" fmla="*/ 86 w 178"/>
                  <a:gd name="T1" fmla="*/ 40 h 128"/>
                  <a:gd name="T2" fmla="*/ 86 w 178"/>
                  <a:gd name="T3" fmla="*/ 3 h 128"/>
                  <a:gd name="T4" fmla="*/ 84 w 178"/>
                  <a:gd name="T5" fmla="*/ 1 h 128"/>
                  <a:gd name="T6" fmla="*/ 81 w 178"/>
                  <a:gd name="T7" fmla="*/ 0 h 128"/>
                  <a:gd name="T8" fmla="*/ 72 w 178"/>
                  <a:gd name="T9" fmla="*/ 3 h 128"/>
                  <a:gd name="T10" fmla="*/ 6 w 178"/>
                  <a:gd name="T11" fmla="*/ 46 h 128"/>
                  <a:gd name="T12" fmla="*/ 0 w 178"/>
                  <a:gd name="T13" fmla="*/ 57 h 128"/>
                  <a:gd name="T14" fmla="*/ 6 w 178"/>
                  <a:gd name="T15" fmla="*/ 70 h 128"/>
                  <a:gd name="T16" fmla="*/ 72 w 178"/>
                  <a:gd name="T17" fmla="*/ 110 h 128"/>
                  <a:gd name="T18" fmla="*/ 82 w 178"/>
                  <a:gd name="T19" fmla="*/ 113 h 128"/>
                  <a:gd name="T20" fmla="*/ 84 w 178"/>
                  <a:gd name="T21" fmla="*/ 113 h 128"/>
                  <a:gd name="T22" fmla="*/ 86 w 178"/>
                  <a:gd name="T23" fmla="*/ 110 h 128"/>
                  <a:gd name="T24" fmla="*/ 86 w 178"/>
                  <a:gd name="T25" fmla="*/ 74 h 128"/>
                  <a:gd name="T26" fmla="*/ 172 w 178"/>
                  <a:gd name="T27" fmla="*/ 126 h 128"/>
                  <a:gd name="T28" fmla="*/ 175 w 178"/>
                  <a:gd name="T29" fmla="*/ 128 h 128"/>
                  <a:gd name="T30" fmla="*/ 175 w 178"/>
                  <a:gd name="T31" fmla="*/ 128 h 128"/>
                  <a:gd name="T32" fmla="*/ 178 w 178"/>
                  <a:gd name="T33" fmla="*/ 125 h 128"/>
                  <a:gd name="T34" fmla="*/ 86 w 178"/>
                  <a:gd name="T35" fmla="*/ 40 h 128"/>
                  <a:gd name="T36" fmla="*/ 161 w 178"/>
                  <a:gd name="T37" fmla="*/ 96 h 128"/>
                  <a:gd name="T38" fmla="*/ 83 w 178"/>
                  <a:gd name="T39" fmla="*/ 68 h 128"/>
                  <a:gd name="T40" fmla="*/ 80 w 178"/>
                  <a:gd name="T41" fmla="*/ 71 h 128"/>
                  <a:gd name="T42" fmla="*/ 80 w 178"/>
                  <a:gd name="T43" fmla="*/ 107 h 128"/>
                  <a:gd name="T44" fmla="*/ 75 w 178"/>
                  <a:gd name="T45" fmla="*/ 105 h 128"/>
                  <a:gd name="T46" fmla="*/ 9 w 178"/>
                  <a:gd name="T47" fmla="*/ 64 h 128"/>
                  <a:gd name="T48" fmla="*/ 6 w 178"/>
                  <a:gd name="T49" fmla="*/ 57 h 128"/>
                  <a:gd name="T50" fmla="*/ 9 w 178"/>
                  <a:gd name="T51" fmla="*/ 51 h 128"/>
                  <a:gd name="T52" fmla="*/ 75 w 178"/>
                  <a:gd name="T53" fmla="*/ 8 h 128"/>
                  <a:gd name="T54" fmla="*/ 80 w 178"/>
                  <a:gd name="T55" fmla="*/ 6 h 128"/>
                  <a:gd name="T56" fmla="*/ 80 w 178"/>
                  <a:gd name="T57" fmla="*/ 43 h 128"/>
                  <a:gd name="T58" fmla="*/ 83 w 178"/>
                  <a:gd name="T59" fmla="*/ 46 h 128"/>
                  <a:gd name="T60" fmla="*/ 170 w 178"/>
                  <a:gd name="T61" fmla="*/ 107 h 128"/>
                  <a:gd name="T62" fmla="*/ 161 w 178"/>
                  <a:gd name="T63" fmla="*/ 9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8" h="128">
                    <a:moveTo>
                      <a:pt x="86" y="40"/>
                    </a:moveTo>
                    <a:cubicBezTo>
                      <a:pt x="86" y="3"/>
                      <a:pt x="86" y="3"/>
                      <a:pt x="86" y="3"/>
                    </a:cubicBezTo>
                    <a:cubicBezTo>
                      <a:pt x="86" y="2"/>
                      <a:pt x="86" y="1"/>
                      <a:pt x="84" y="1"/>
                    </a:cubicBezTo>
                    <a:cubicBezTo>
                      <a:pt x="84" y="1"/>
                      <a:pt x="83" y="0"/>
                      <a:pt x="81" y="0"/>
                    </a:cubicBezTo>
                    <a:cubicBezTo>
                      <a:pt x="79" y="0"/>
                      <a:pt x="76" y="1"/>
                      <a:pt x="72" y="3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2" y="49"/>
                      <a:pt x="0" y="53"/>
                      <a:pt x="0" y="57"/>
                    </a:cubicBezTo>
                    <a:cubicBezTo>
                      <a:pt x="0" y="62"/>
                      <a:pt x="2" y="67"/>
                      <a:pt x="6" y="70"/>
                    </a:cubicBezTo>
                    <a:cubicBezTo>
                      <a:pt x="72" y="110"/>
                      <a:pt x="72" y="110"/>
                      <a:pt x="72" y="110"/>
                    </a:cubicBezTo>
                    <a:cubicBezTo>
                      <a:pt x="75" y="112"/>
                      <a:pt x="79" y="113"/>
                      <a:pt x="82" y="113"/>
                    </a:cubicBezTo>
                    <a:cubicBezTo>
                      <a:pt x="83" y="113"/>
                      <a:pt x="84" y="113"/>
                      <a:pt x="84" y="113"/>
                    </a:cubicBezTo>
                    <a:cubicBezTo>
                      <a:pt x="85" y="113"/>
                      <a:pt x="86" y="111"/>
                      <a:pt x="86" y="110"/>
                    </a:cubicBezTo>
                    <a:cubicBezTo>
                      <a:pt x="86" y="74"/>
                      <a:pt x="86" y="74"/>
                      <a:pt x="86" y="74"/>
                    </a:cubicBezTo>
                    <a:cubicBezTo>
                      <a:pt x="160" y="75"/>
                      <a:pt x="171" y="123"/>
                      <a:pt x="172" y="126"/>
                    </a:cubicBezTo>
                    <a:cubicBezTo>
                      <a:pt x="172" y="127"/>
                      <a:pt x="173" y="128"/>
                      <a:pt x="175" y="128"/>
                    </a:cubicBezTo>
                    <a:cubicBezTo>
                      <a:pt x="175" y="128"/>
                      <a:pt x="175" y="128"/>
                      <a:pt x="175" y="128"/>
                    </a:cubicBezTo>
                    <a:cubicBezTo>
                      <a:pt x="176" y="128"/>
                      <a:pt x="178" y="126"/>
                      <a:pt x="178" y="125"/>
                    </a:cubicBezTo>
                    <a:cubicBezTo>
                      <a:pt x="178" y="50"/>
                      <a:pt x="111" y="41"/>
                      <a:pt x="86" y="40"/>
                    </a:cubicBezTo>
                    <a:close/>
                    <a:moveTo>
                      <a:pt x="161" y="96"/>
                    </a:moveTo>
                    <a:cubicBezTo>
                      <a:pt x="149" y="83"/>
                      <a:pt x="126" y="68"/>
                      <a:pt x="83" y="68"/>
                    </a:cubicBezTo>
                    <a:cubicBezTo>
                      <a:pt x="82" y="68"/>
                      <a:pt x="80" y="69"/>
                      <a:pt x="80" y="71"/>
                    </a:cubicBezTo>
                    <a:cubicBezTo>
                      <a:pt x="80" y="107"/>
                      <a:pt x="80" y="107"/>
                      <a:pt x="80" y="107"/>
                    </a:cubicBezTo>
                    <a:cubicBezTo>
                      <a:pt x="79" y="107"/>
                      <a:pt x="77" y="106"/>
                      <a:pt x="75" y="105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7" y="63"/>
                      <a:pt x="6" y="60"/>
                      <a:pt x="6" y="57"/>
                    </a:cubicBezTo>
                    <a:cubicBezTo>
                      <a:pt x="6" y="55"/>
                      <a:pt x="7" y="53"/>
                      <a:pt x="9" y="51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77" y="7"/>
                      <a:pt x="79" y="6"/>
                      <a:pt x="80" y="6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5"/>
                      <a:pt x="82" y="46"/>
                      <a:pt x="83" y="46"/>
                    </a:cubicBezTo>
                    <a:cubicBezTo>
                      <a:pt x="147" y="46"/>
                      <a:pt x="165" y="81"/>
                      <a:pt x="170" y="107"/>
                    </a:cubicBezTo>
                    <a:cubicBezTo>
                      <a:pt x="168" y="104"/>
                      <a:pt x="165" y="100"/>
                      <a:pt x="161" y="9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1" name="Freeform 115"/>
              <p:cNvSpPr>
                <a:spLocks noEditPoints="1"/>
              </p:cNvSpPr>
              <p:nvPr/>
            </p:nvSpPr>
            <p:spPr bwMode="auto">
              <a:xfrm>
                <a:off x="4400" y="1577"/>
                <a:ext cx="324" cy="473"/>
              </a:xfrm>
              <a:custGeom>
                <a:avLst/>
                <a:gdLst>
                  <a:gd name="T0" fmla="*/ 39 w 137"/>
                  <a:gd name="T1" fmla="*/ 111 h 200"/>
                  <a:gd name="T2" fmla="*/ 42 w 137"/>
                  <a:gd name="T3" fmla="*/ 108 h 200"/>
                  <a:gd name="T4" fmla="*/ 42 w 137"/>
                  <a:gd name="T5" fmla="*/ 41 h 200"/>
                  <a:gd name="T6" fmla="*/ 53 w 137"/>
                  <a:gd name="T7" fmla="*/ 29 h 200"/>
                  <a:gd name="T8" fmla="*/ 125 w 137"/>
                  <a:gd name="T9" fmla="*/ 29 h 200"/>
                  <a:gd name="T10" fmla="*/ 106 w 137"/>
                  <a:gd name="T11" fmla="*/ 48 h 200"/>
                  <a:gd name="T12" fmla="*/ 106 w 137"/>
                  <a:gd name="T13" fmla="*/ 52 h 200"/>
                  <a:gd name="T14" fmla="*/ 108 w 137"/>
                  <a:gd name="T15" fmla="*/ 53 h 200"/>
                  <a:gd name="T16" fmla="*/ 111 w 137"/>
                  <a:gd name="T17" fmla="*/ 52 h 200"/>
                  <a:gd name="T18" fmla="*/ 134 w 137"/>
                  <a:gd name="T19" fmla="*/ 29 h 200"/>
                  <a:gd name="T20" fmla="*/ 134 w 137"/>
                  <a:gd name="T21" fmla="*/ 24 h 200"/>
                  <a:gd name="T22" fmla="*/ 111 w 137"/>
                  <a:gd name="T23" fmla="*/ 1 h 200"/>
                  <a:gd name="T24" fmla="*/ 106 w 137"/>
                  <a:gd name="T25" fmla="*/ 1 h 200"/>
                  <a:gd name="T26" fmla="*/ 106 w 137"/>
                  <a:gd name="T27" fmla="*/ 5 h 200"/>
                  <a:gd name="T28" fmla="*/ 124 w 137"/>
                  <a:gd name="T29" fmla="*/ 23 h 200"/>
                  <a:gd name="T30" fmla="*/ 53 w 137"/>
                  <a:gd name="T31" fmla="*/ 23 h 200"/>
                  <a:gd name="T32" fmla="*/ 36 w 137"/>
                  <a:gd name="T33" fmla="*/ 41 h 200"/>
                  <a:gd name="T34" fmla="*/ 36 w 137"/>
                  <a:gd name="T35" fmla="*/ 108 h 200"/>
                  <a:gd name="T36" fmla="*/ 39 w 137"/>
                  <a:gd name="T37" fmla="*/ 111 h 200"/>
                  <a:gd name="T38" fmla="*/ 134 w 137"/>
                  <a:gd name="T39" fmla="*/ 74 h 200"/>
                  <a:gd name="T40" fmla="*/ 58 w 137"/>
                  <a:gd name="T41" fmla="*/ 74 h 200"/>
                  <a:gd name="T42" fmla="*/ 55 w 137"/>
                  <a:gd name="T43" fmla="*/ 77 h 200"/>
                  <a:gd name="T44" fmla="*/ 58 w 137"/>
                  <a:gd name="T45" fmla="*/ 80 h 200"/>
                  <a:gd name="T46" fmla="*/ 131 w 137"/>
                  <a:gd name="T47" fmla="*/ 80 h 200"/>
                  <a:gd name="T48" fmla="*/ 131 w 137"/>
                  <a:gd name="T49" fmla="*/ 194 h 200"/>
                  <a:gd name="T50" fmla="*/ 6 w 137"/>
                  <a:gd name="T51" fmla="*/ 194 h 200"/>
                  <a:gd name="T52" fmla="*/ 6 w 137"/>
                  <a:gd name="T53" fmla="*/ 80 h 200"/>
                  <a:gd name="T54" fmla="*/ 20 w 137"/>
                  <a:gd name="T55" fmla="*/ 80 h 200"/>
                  <a:gd name="T56" fmla="*/ 23 w 137"/>
                  <a:gd name="T57" fmla="*/ 77 h 200"/>
                  <a:gd name="T58" fmla="*/ 20 w 137"/>
                  <a:gd name="T59" fmla="*/ 74 h 200"/>
                  <a:gd name="T60" fmla="*/ 3 w 137"/>
                  <a:gd name="T61" fmla="*/ 74 h 200"/>
                  <a:gd name="T62" fmla="*/ 0 w 137"/>
                  <a:gd name="T63" fmla="*/ 77 h 200"/>
                  <a:gd name="T64" fmla="*/ 0 w 137"/>
                  <a:gd name="T65" fmla="*/ 197 h 200"/>
                  <a:gd name="T66" fmla="*/ 3 w 137"/>
                  <a:gd name="T67" fmla="*/ 200 h 200"/>
                  <a:gd name="T68" fmla="*/ 134 w 137"/>
                  <a:gd name="T69" fmla="*/ 200 h 200"/>
                  <a:gd name="T70" fmla="*/ 137 w 137"/>
                  <a:gd name="T71" fmla="*/ 197 h 200"/>
                  <a:gd name="T72" fmla="*/ 137 w 137"/>
                  <a:gd name="T73" fmla="*/ 77 h 200"/>
                  <a:gd name="T74" fmla="*/ 134 w 137"/>
                  <a:gd name="T75" fmla="*/ 74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7" h="200">
                    <a:moveTo>
                      <a:pt x="39" y="111"/>
                    </a:moveTo>
                    <a:cubicBezTo>
                      <a:pt x="40" y="111"/>
                      <a:pt x="42" y="109"/>
                      <a:pt x="42" y="108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35"/>
                      <a:pt x="47" y="29"/>
                      <a:pt x="53" y="29"/>
                    </a:cubicBezTo>
                    <a:cubicBezTo>
                      <a:pt x="125" y="29"/>
                      <a:pt x="125" y="29"/>
                      <a:pt x="125" y="29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5" y="49"/>
                      <a:pt x="105" y="51"/>
                      <a:pt x="106" y="52"/>
                    </a:cubicBezTo>
                    <a:cubicBezTo>
                      <a:pt x="107" y="53"/>
                      <a:pt x="108" y="53"/>
                      <a:pt x="108" y="53"/>
                    </a:cubicBezTo>
                    <a:cubicBezTo>
                      <a:pt x="109" y="53"/>
                      <a:pt x="110" y="53"/>
                      <a:pt x="111" y="52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5" y="27"/>
                      <a:pt x="135" y="26"/>
                      <a:pt x="134" y="24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09" y="0"/>
                      <a:pt x="108" y="0"/>
                      <a:pt x="106" y="1"/>
                    </a:cubicBezTo>
                    <a:cubicBezTo>
                      <a:pt x="105" y="2"/>
                      <a:pt x="105" y="4"/>
                      <a:pt x="106" y="5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44" y="23"/>
                      <a:pt x="36" y="31"/>
                      <a:pt x="36" y="41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9"/>
                      <a:pt x="37" y="111"/>
                      <a:pt x="39" y="111"/>
                    </a:cubicBezTo>
                    <a:close/>
                    <a:moveTo>
                      <a:pt x="134" y="74"/>
                    </a:moveTo>
                    <a:cubicBezTo>
                      <a:pt x="58" y="74"/>
                      <a:pt x="58" y="74"/>
                      <a:pt x="58" y="74"/>
                    </a:cubicBezTo>
                    <a:cubicBezTo>
                      <a:pt x="56" y="74"/>
                      <a:pt x="55" y="75"/>
                      <a:pt x="55" y="77"/>
                    </a:cubicBezTo>
                    <a:cubicBezTo>
                      <a:pt x="55" y="78"/>
                      <a:pt x="56" y="80"/>
                      <a:pt x="58" y="80"/>
                    </a:cubicBezTo>
                    <a:cubicBezTo>
                      <a:pt x="131" y="80"/>
                      <a:pt x="131" y="80"/>
                      <a:pt x="131" y="80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6" y="194"/>
                      <a:pt x="6" y="194"/>
                      <a:pt x="6" y="194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1" y="80"/>
                      <a:pt x="23" y="78"/>
                      <a:pt x="23" y="77"/>
                    </a:cubicBezTo>
                    <a:cubicBezTo>
                      <a:pt x="23" y="75"/>
                      <a:pt x="21" y="74"/>
                      <a:pt x="20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1" y="74"/>
                      <a:pt x="0" y="75"/>
                      <a:pt x="0" y="77"/>
                    </a:cubicBezTo>
                    <a:cubicBezTo>
                      <a:pt x="0" y="197"/>
                      <a:pt x="0" y="197"/>
                      <a:pt x="0" y="197"/>
                    </a:cubicBezTo>
                    <a:cubicBezTo>
                      <a:pt x="0" y="199"/>
                      <a:pt x="1" y="200"/>
                      <a:pt x="3" y="200"/>
                    </a:cubicBezTo>
                    <a:cubicBezTo>
                      <a:pt x="134" y="200"/>
                      <a:pt x="134" y="200"/>
                      <a:pt x="134" y="200"/>
                    </a:cubicBezTo>
                    <a:cubicBezTo>
                      <a:pt x="136" y="200"/>
                      <a:pt x="137" y="199"/>
                      <a:pt x="137" y="197"/>
                    </a:cubicBezTo>
                    <a:cubicBezTo>
                      <a:pt x="137" y="77"/>
                      <a:pt x="137" y="77"/>
                      <a:pt x="137" y="77"/>
                    </a:cubicBezTo>
                    <a:cubicBezTo>
                      <a:pt x="137" y="75"/>
                      <a:pt x="136" y="74"/>
                      <a:pt x="134" y="7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2" name="Freeform 116"/>
              <p:cNvSpPr>
                <a:spLocks noEditPoints="1"/>
              </p:cNvSpPr>
              <p:nvPr/>
            </p:nvSpPr>
            <p:spPr bwMode="auto">
              <a:xfrm>
                <a:off x="3686" y="1620"/>
                <a:ext cx="324" cy="388"/>
              </a:xfrm>
              <a:custGeom>
                <a:avLst/>
                <a:gdLst>
                  <a:gd name="T0" fmla="*/ 134 w 137"/>
                  <a:gd name="T1" fmla="*/ 0 h 164"/>
                  <a:gd name="T2" fmla="*/ 3 w 137"/>
                  <a:gd name="T3" fmla="*/ 0 h 164"/>
                  <a:gd name="T4" fmla="*/ 0 w 137"/>
                  <a:gd name="T5" fmla="*/ 3 h 164"/>
                  <a:gd name="T6" fmla="*/ 0 w 137"/>
                  <a:gd name="T7" fmla="*/ 123 h 164"/>
                  <a:gd name="T8" fmla="*/ 3 w 137"/>
                  <a:gd name="T9" fmla="*/ 126 h 164"/>
                  <a:gd name="T10" fmla="*/ 49 w 137"/>
                  <a:gd name="T11" fmla="*/ 126 h 164"/>
                  <a:gd name="T12" fmla="*/ 52 w 137"/>
                  <a:gd name="T13" fmla="*/ 123 h 164"/>
                  <a:gd name="T14" fmla="*/ 49 w 137"/>
                  <a:gd name="T15" fmla="*/ 120 h 164"/>
                  <a:gd name="T16" fmla="*/ 6 w 137"/>
                  <a:gd name="T17" fmla="*/ 120 h 164"/>
                  <a:gd name="T18" fmla="*/ 6 w 137"/>
                  <a:gd name="T19" fmla="*/ 6 h 164"/>
                  <a:gd name="T20" fmla="*/ 131 w 137"/>
                  <a:gd name="T21" fmla="*/ 6 h 164"/>
                  <a:gd name="T22" fmla="*/ 131 w 137"/>
                  <a:gd name="T23" fmla="*/ 120 h 164"/>
                  <a:gd name="T24" fmla="*/ 87 w 137"/>
                  <a:gd name="T25" fmla="*/ 120 h 164"/>
                  <a:gd name="T26" fmla="*/ 84 w 137"/>
                  <a:gd name="T27" fmla="*/ 123 h 164"/>
                  <a:gd name="T28" fmla="*/ 87 w 137"/>
                  <a:gd name="T29" fmla="*/ 126 h 164"/>
                  <a:gd name="T30" fmla="*/ 134 w 137"/>
                  <a:gd name="T31" fmla="*/ 126 h 164"/>
                  <a:gd name="T32" fmla="*/ 137 w 137"/>
                  <a:gd name="T33" fmla="*/ 123 h 164"/>
                  <a:gd name="T34" fmla="*/ 137 w 137"/>
                  <a:gd name="T35" fmla="*/ 3 h 164"/>
                  <a:gd name="T36" fmla="*/ 134 w 137"/>
                  <a:gd name="T37" fmla="*/ 0 h 164"/>
                  <a:gd name="T38" fmla="*/ 101 w 137"/>
                  <a:gd name="T39" fmla="*/ 71 h 164"/>
                  <a:gd name="T40" fmla="*/ 101 w 137"/>
                  <a:gd name="T41" fmla="*/ 66 h 164"/>
                  <a:gd name="T42" fmla="*/ 70 w 137"/>
                  <a:gd name="T43" fmla="*/ 36 h 164"/>
                  <a:gd name="T44" fmla="*/ 66 w 137"/>
                  <a:gd name="T45" fmla="*/ 36 h 164"/>
                  <a:gd name="T46" fmla="*/ 35 w 137"/>
                  <a:gd name="T47" fmla="*/ 66 h 164"/>
                  <a:gd name="T48" fmla="*/ 35 w 137"/>
                  <a:gd name="T49" fmla="*/ 71 h 164"/>
                  <a:gd name="T50" fmla="*/ 37 w 137"/>
                  <a:gd name="T51" fmla="*/ 72 h 164"/>
                  <a:gd name="T52" fmla="*/ 39 w 137"/>
                  <a:gd name="T53" fmla="*/ 71 h 164"/>
                  <a:gd name="T54" fmla="*/ 65 w 137"/>
                  <a:gd name="T55" fmla="*/ 45 h 164"/>
                  <a:gd name="T56" fmla="*/ 65 w 137"/>
                  <a:gd name="T57" fmla="*/ 146 h 164"/>
                  <a:gd name="T58" fmla="*/ 54 w 137"/>
                  <a:gd name="T59" fmla="*/ 158 h 164"/>
                  <a:gd name="T60" fmla="*/ 39 w 137"/>
                  <a:gd name="T61" fmla="*/ 158 h 164"/>
                  <a:gd name="T62" fmla="*/ 36 w 137"/>
                  <a:gd name="T63" fmla="*/ 161 h 164"/>
                  <a:gd name="T64" fmla="*/ 39 w 137"/>
                  <a:gd name="T65" fmla="*/ 164 h 164"/>
                  <a:gd name="T66" fmla="*/ 54 w 137"/>
                  <a:gd name="T67" fmla="*/ 164 h 164"/>
                  <a:gd name="T68" fmla="*/ 71 w 137"/>
                  <a:gd name="T69" fmla="*/ 146 h 164"/>
                  <a:gd name="T70" fmla="*/ 71 w 137"/>
                  <a:gd name="T71" fmla="*/ 45 h 164"/>
                  <a:gd name="T72" fmla="*/ 97 w 137"/>
                  <a:gd name="T73" fmla="*/ 71 h 164"/>
                  <a:gd name="T74" fmla="*/ 101 w 137"/>
                  <a:gd name="T75" fmla="*/ 7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7" h="164">
                    <a:moveTo>
                      <a:pt x="13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5"/>
                      <a:pt x="1" y="126"/>
                      <a:pt x="3" y="126"/>
                    </a:cubicBezTo>
                    <a:cubicBezTo>
                      <a:pt x="49" y="126"/>
                      <a:pt x="49" y="126"/>
                      <a:pt x="49" y="126"/>
                    </a:cubicBezTo>
                    <a:cubicBezTo>
                      <a:pt x="51" y="126"/>
                      <a:pt x="52" y="125"/>
                      <a:pt x="52" y="123"/>
                    </a:cubicBezTo>
                    <a:cubicBezTo>
                      <a:pt x="52" y="122"/>
                      <a:pt x="51" y="120"/>
                      <a:pt x="49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120"/>
                      <a:pt x="131" y="120"/>
                      <a:pt x="131" y="120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6" y="120"/>
                      <a:pt x="84" y="122"/>
                      <a:pt x="84" y="123"/>
                    </a:cubicBezTo>
                    <a:cubicBezTo>
                      <a:pt x="84" y="125"/>
                      <a:pt x="86" y="126"/>
                      <a:pt x="87" y="126"/>
                    </a:cubicBezTo>
                    <a:cubicBezTo>
                      <a:pt x="134" y="126"/>
                      <a:pt x="134" y="126"/>
                      <a:pt x="134" y="126"/>
                    </a:cubicBezTo>
                    <a:cubicBezTo>
                      <a:pt x="135" y="126"/>
                      <a:pt x="137" y="125"/>
                      <a:pt x="137" y="123"/>
                    </a:cubicBezTo>
                    <a:cubicBezTo>
                      <a:pt x="137" y="3"/>
                      <a:pt x="137" y="3"/>
                      <a:pt x="137" y="3"/>
                    </a:cubicBezTo>
                    <a:cubicBezTo>
                      <a:pt x="137" y="1"/>
                      <a:pt x="135" y="0"/>
                      <a:pt x="134" y="0"/>
                    </a:cubicBezTo>
                    <a:close/>
                    <a:moveTo>
                      <a:pt x="101" y="71"/>
                    </a:moveTo>
                    <a:cubicBezTo>
                      <a:pt x="103" y="70"/>
                      <a:pt x="102" y="68"/>
                      <a:pt x="101" y="6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9" y="35"/>
                      <a:pt x="67" y="35"/>
                      <a:pt x="66" y="36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4" y="68"/>
                      <a:pt x="34" y="70"/>
                      <a:pt x="35" y="71"/>
                    </a:cubicBezTo>
                    <a:cubicBezTo>
                      <a:pt x="35" y="71"/>
                      <a:pt x="36" y="72"/>
                      <a:pt x="37" y="72"/>
                    </a:cubicBezTo>
                    <a:cubicBezTo>
                      <a:pt x="38" y="72"/>
                      <a:pt x="39" y="71"/>
                      <a:pt x="39" y="71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5" y="146"/>
                      <a:pt x="65" y="146"/>
                      <a:pt x="65" y="146"/>
                    </a:cubicBezTo>
                    <a:cubicBezTo>
                      <a:pt x="65" y="153"/>
                      <a:pt x="60" y="158"/>
                      <a:pt x="54" y="158"/>
                    </a:cubicBezTo>
                    <a:cubicBezTo>
                      <a:pt x="39" y="158"/>
                      <a:pt x="39" y="158"/>
                      <a:pt x="39" y="158"/>
                    </a:cubicBezTo>
                    <a:cubicBezTo>
                      <a:pt x="38" y="158"/>
                      <a:pt x="36" y="159"/>
                      <a:pt x="36" y="161"/>
                    </a:cubicBezTo>
                    <a:cubicBezTo>
                      <a:pt x="36" y="163"/>
                      <a:pt x="38" y="164"/>
                      <a:pt x="39" y="164"/>
                    </a:cubicBezTo>
                    <a:cubicBezTo>
                      <a:pt x="54" y="164"/>
                      <a:pt x="54" y="164"/>
                      <a:pt x="54" y="164"/>
                    </a:cubicBezTo>
                    <a:cubicBezTo>
                      <a:pt x="63" y="164"/>
                      <a:pt x="71" y="156"/>
                      <a:pt x="71" y="1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97" y="71"/>
                      <a:pt x="97" y="71"/>
                      <a:pt x="97" y="71"/>
                    </a:cubicBezTo>
                    <a:cubicBezTo>
                      <a:pt x="98" y="72"/>
                      <a:pt x="100" y="72"/>
                      <a:pt x="101" y="7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3" name="Freeform 117"/>
              <p:cNvSpPr>
                <a:spLocks noEditPoints="1"/>
              </p:cNvSpPr>
              <p:nvPr/>
            </p:nvSpPr>
            <p:spPr bwMode="auto">
              <a:xfrm>
                <a:off x="2970" y="1620"/>
                <a:ext cx="324" cy="388"/>
              </a:xfrm>
              <a:custGeom>
                <a:avLst/>
                <a:gdLst>
                  <a:gd name="T0" fmla="*/ 40 w 137"/>
                  <a:gd name="T1" fmla="*/ 6 h 164"/>
                  <a:gd name="T2" fmla="*/ 54 w 137"/>
                  <a:gd name="T3" fmla="*/ 6 h 164"/>
                  <a:gd name="T4" fmla="*/ 66 w 137"/>
                  <a:gd name="T5" fmla="*/ 18 h 164"/>
                  <a:gd name="T6" fmla="*/ 66 w 137"/>
                  <a:gd name="T7" fmla="*/ 119 h 164"/>
                  <a:gd name="T8" fmla="*/ 40 w 137"/>
                  <a:gd name="T9" fmla="*/ 93 h 164"/>
                  <a:gd name="T10" fmla="*/ 36 w 137"/>
                  <a:gd name="T11" fmla="*/ 93 h 164"/>
                  <a:gd name="T12" fmla="*/ 36 w 137"/>
                  <a:gd name="T13" fmla="*/ 98 h 164"/>
                  <a:gd name="T14" fmla="*/ 67 w 137"/>
                  <a:gd name="T15" fmla="*/ 128 h 164"/>
                  <a:gd name="T16" fmla="*/ 69 w 137"/>
                  <a:gd name="T17" fmla="*/ 129 h 164"/>
                  <a:gd name="T18" fmla="*/ 71 w 137"/>
                  <a:gd name="T19" fmla="*/ 128 h 164"/>
                  <a:gd name="T20" fmla="*/ 102 w 137"/>
                  <a:gd name="T21" fmla="*/ 98 h 164"/>
                  <a:gd name="T22" fmla="*/ 102 w 137"/>
                  <a:gd name="T23" fmla="*/ 93 h 164"/>
                  <a:gd name="T24" fmla="*/ 98 w 137"/>
                  <a:gd name="T25" fmla="*/ 93 h 164"/>
                  <a:gd name="T26" fmla="*/ 72 w 137"/>
                  <a:gd name="T27" fmla="*/ 119 h 164"/>
                  <a:gd name="T28" fmla="*/ 72 w 137"/>
                  <a:gd name="T29" fmla="*/ 18 h 164"/>
                  <a:gd name="T30" fmla="*/ 54 w 137"/>
                  <a:gd name="T31" fmla="*/ 0 h 164"/>
                  <a:gd name="T32" fmla="*/ 40 w 137"/>
                  <a:gd name="T33" fmla="*/ 0 h 164"/>
                  <a:gd name="T34" fmla="*/ 37 w 137"/>
                  <a:gd name="T35" fmla="*/ 3 h 164"/>
                  <a:gd name="T36" fmla="*/ 40 w 137"/>
                  <a:gd name="T37" fmla="*/ 6 h 164"/>
                  <a:gd name="T38" fmla="*/ 134 w 137"/>
                  <a:gd name="T39" fmla="*/ 38 h 164"/>
                  <a:gd name="T40" fmla="*/ 88 w 137"/>
                  <a:gd name="T41" fmla="*/ 38 h 164"/>
                  <a:gd name="T42" fmla="*/ 85 w 137"/>
                  <a:gd name="T43" fmla="*/ 41 h 164"/>
                  <a:gd name="T44" fmla="*/ 88 w 137"/>
                  <a:gd name="T45" fmla="*/ 44 h 164"/>
                  <a:gd name="T46" fmla="*/ 131 w 137"/>
                  <a:gd name="T47" fmla="*/ 44 h 164"/>
                  <a:gd name="T48" fmla="*/ 131 w 137"/>
                  <a:gd name="T49" fmla="*/ 158 h 164"/>
                  <a:gd name="T50" fmla="*/ 6 w 137"/>
                  <a:gd name="T51" fmla="*/ 158 h 164"/>
                  <a:gd name="T52" fmla="*/ 6 w 137"/>
                  <a:gd name="T53" fmla="*/ 44 h 164"/>
                  <a:gd name="T54" fmla="*/ 50 w 137"/>
                  <a:gd name="T55" fmla="*/ 44 h 164"/>
                  <a:gd name="T56" fmla="*/ 53 w 137"/>
                  <a:gd name="T57" fmla="*/ 41 h 164"/>
                  <a:gd name="T58" fmla="*/ 50 w 137"/>
                  <a:gd name="T59" fmla="*/ 38 h 164"/>
                  <a:gd name="T60" fmla="*/ 3 w 137"/>
                  <a:gd name="T61" fmla="*/ 38 h 164"/>
                  <a:gd name="T62" fmla="*/ 0 w 137"/>
                  <a:gd name="T63" fmla="*/ 41 h 164"/>
                  <a:gd name="T64" fmla="*/ 0 w 137"/>
                  <a:gd name="T65" fmla="*/ 161 h 164"/>
                  <a:gd name="T66" fmla="*/ 3 w 137"/>
                  <a:gd name="T67" fmla="*/ 164 h 164"/>
                  <a:gd name="T68" fmla="*/ 134 w 137"/>
                  <a:gd name="T69" fmla="*/ 164 h 164"/>
                  <a:gd name="T70" fmla="*/ 137 w 137"/>
                  <a:gd name="T71" fmla="*/ 161 h 164"/>
                  <a:gd name="T72" fmla="*/ 137 w 137"/>
                  <a:gd name="T73" fmla="*/ 41 h 164"/>
                  <a:gd name="T74" fmla="*/ 134 w 137"/>
                  <a:gd name="T75" fmla="*/ 3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7" h="164">
                    <a:moveTo>
                      <a:pt x="40" y="6"/>
                    </a:moveTo>
                    <a:cubicBezTo>
                      <a:pt x="54" y="6"/>
                      <a:pt x="54" y="6"/>
                      <a:pt x="54" y="6"/>
                    </a:cubicBezTo>
                    <a:cubicBezTo>
                      <a:pt x="61" y="6"/>
                      <a:pt x="66" y="11"/>
                      <a:pt x="66" y="18"/>
                    </a:cubicBezTo>
                    <a:cubicBezTo>
                      <a:pt x="66" y="119"/>
                      <a:pt x="66" y="119"/>
                      <a:pt x="66" y="119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39" y="92"/>
                      <a:pt x="37" y="92"/>
                      <a:pt x="36" y="93"/>
                    </a:cubicBezTo>
                    <a:cubicBezTo>
                      <a:pt x="35" y="95"/>
                      <a:pt x="35" y="96"/>
                      <a:pt x="36" y="98"/>
                    </a:cubicBezTo>
                    <a:cubicBezTo>
                      <a:pt x="67" y="128"/>
                      <a:pt x="67" y="128"/>
                      <a:pt x="67" y="128"/>
                    </a:cubicBezTo>
                    <a:cubicBezTo>
                      <a:pt x="67" y="129"/>
                      <a:pt x="68" y="129"/>
                      <a:pt x="69" y="129"/>
                    </a:cubicBezTo>
                    <a:cubicBezTo>
                      <a:pt x="70" y="129"/>
                      <a:pt x="70" y="129"/>
                      <a:pt x="71" y="128"/>
                    </a:cubicBezTo>
                    <a:cubicBezTo>
                      <a:pt x="102" y="98"/>
                      <a:pt x="102" y="98"/>
                      <a:pt x="102" y="98"/>
                    </a:cubicBezTo>
                    <a:cubicBezTo>
                      <a:pt x="103" y="96"/>
                      <a:pt x="103" y="95"/>
                      <a:pt x="102" y="93"/>
                    </a:cubicBezTo>
                    <a:cubicBezTo>
                      <a:pt x="101" y="92"/>
                      <a:pt x="99" y="92"/>
                      <a:pt x="98" y="93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2" y="8"/>
                      <a:pt x="64" y="0"/>
                      <a:pt x="54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0"/>
                      <a:pt x="37" y="1"/>
                      <a:pt x="37" y="3"/>
                    </a:cubicBezTo>
                    <a:cubicBezTo>
                      <a:pt x="37" y="5"/>
                      <a:pt x="38" y="6"/>
                      <a:pt x="40" y="6"/>
                    </a:cubicBezTo>
                    <a:close/>
                    <a:moveTo>
                      <a:pt x="134" y="38"/>
                    </a:moveTo>
                    <a:cubicBezTo>
                      <a:pt x="88" y="38"/>
                      <a:pt x="88" y="38"/>
                      <a:pt x="88" y="38"/>
                    </a:cubicBezTo>
                    <a:cubicBezTo>
                      <a:pt x="86" y="38"/>
                      <a:pt x="85" y="39"/>
                      <a:pt x="85" y="41"/>
                    </a:cubicBezTo>
                    <a:cubicBezTo>
                      <a:pt x="85" y="42"/>
                      <a:pt x="86" y="44"/>
                      <a:pt x="88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158"/>
                      <a:pt x="131" y="158"/>
                      <a:pt x="131" y="158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3" y="42"/>
                      <a:pt x="53" y="41"/>
                    </a:cubicBezTo>
                    <a:cubicBezTo>
                      <a:pt x="53" y="39"/>
                      <a:pt x="51" y="38"/>
                      <a:pt x="50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2" y="38"/>
                      <a:pt x="0" y="39"/>
                      <a:pt x="0" y="41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3"/>
                      <a:pt x="2" y="164"/>
                      <a:pt x="3" y="164"/>
                    </a:cubicBezTo>
                    <a:cubicBezTo>
                      <a:pt x="134" y="164"/>
                      <a:pt x="134" y="164"/>
                      <a:pt x="134" y="164"/>
                    </a:cubicBezTo>
                    <a:cubicBezTo>
                      <a:pt x="136" y="164"/>
                      <a:pt x="137" y="163"/>
                      <a:pt x="137" y="161"/>
                    </a:cubicBezTo>
                    <a:cubicBezTo>
                      <a:pt x="137" y="41"/>
                      <a:pt x="137" y="41"/>
                      <a:pt x="137" y="41"/>
                    </a:cubicBezTo>
                    <a:cubicBezTo>
                      <a:pt x="137" y="39"/>
                      <a:pt x="136" y="38"/>
                      <a:pt x="134" y="3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4" name="Freeform 118"/>
              <p:cNvSpPr>
                <a:spLocks noEditPoints="1"/>
              </p:cNvSpPr>
              <p:nvPr/>
            </p:nvSpPr>
            <p:spPr bwMode="auto">
              <a:xfrm>
                <a:off x="2233" y="1646"/>
                <a:ext cx="373" cy="336"/>
              </a:xfrm>
              <a:custGeom>
                <a:avLst/>
                <a:gdLst>
                  <a:gd name="T0" fmla="*/ 134 w 158"/>
                  <a:gd name="T1" fmla="*/ 68 h 142"/>
                  <a:gd name="T2" fmla="*/ 131 w 158"/>
                  <a:gd name="T3" fmla="*/ 71 h 142"/>
                  <a:gd name="T4" fmla="*/ 131 w 158"/>
                  <a:gd name="T5" fmla="*/ 136 h 142"/>
                  <a:gd name="T6" fmla="*/ 6 w 158"/>
                  <a:gd name="T7" fmla="*/ 136 h 142"/>
                  <a:gd name="T8" fmla="*/ 6 w 158"/>
                  <a:gd name="T9" fmla="*/ 10 h 142"/>
                  <a:gd name="T10" fmla="*/ 107 w 158"/>
                  <a:gd name="T11" fmla="*/ 10 h 142"/>
                  <a:gd name="T12" fmla="*/ 110 w 158"/>
                  <a:gd name="T13" fmla="*/ 7 h 142"/>
                  <a:gd name="T14" fmla="*/ 107 w 158"/>
                  <a:gd name="T15" fmla="*/ 4 h 142"/>
                  <a:gd name="T16" fmla="*/ 3 w 158"/>
                  <a:gd name="T17" fmla="*/ 4 h 142"/>
                  <a:gd name="T18" fmla="*/ 0 w 158"/>
                  <a:gd name="T19" fmla="*/ 7 h 142"/>
                  <a:gd name="T20" fmla="*/ 0 w 158"/>
                  <a:gd name="T21" fmla="*/ 139 h 142"/>
                  <a:gd name="T22" fmla="*/ 3 w 158"/>
                  <a:gd name="T23" fmla="*/ 142 h 142"/>
                  <a:gd name="T24" fmla="*/ 134 w 158"/>
                  <a:gd name="T25" fmla="*/ 142 h 142"/>
                  <a:gd name="T26" fmla="*/ 137 w 158"/>
                  <a:gd name="T27" fmla="*/ 139 h 142"/>
                  <a:gd name="T28" fmla="*/ 137 w 158"/>
                  <a:gd name="T29" fmla="*/ 71 h 142"/>
                  <a:gd name="T30" fmla="*/ 134 w 158"/>
                  <a:gd name="T31" fmla="*/ 68 h 142"/>
                  <a:gd name="T32" fmla="*/ 157 w 158"/>
                  <a:gd name="T33" fmla="*/ 25 h 142"/>
                  <a:gd name="T34" fmla="*/ 132 w 158"/>
                  <a:gd name="T35" fmla="*/ 1 h 142"/>
                  <a:gd name="T36" fmla="*/ 128 w 158"/>
                  <a:gd name="T37" fmla="*/ 1 h 142"/>
                  <a:gd name="T38" fmla="*/ 128 w 158"/>
                  <a:gd name="T39" fmla="*/ 5 h 142"/>
                  <a:gd name="T40" fmla="*/ 150 w 158"/>
                  <a:gd name="T41" fmla="*/ 27 h 142"/>
                  <a:gd name="T42" fmla="*/ 128 w 158"/>
                  <a:gd name="T43" fmla="*/ 49 h 142"/>
                  <a:gd name="T44" fmla="*/ 128 w 158"/>
                  <a:gd name="T45" fmla="*/ 53 h 142"/>
                  <a:gd name="T46" fmla="*/ 130 w 158"/>
                  <a:gd name="T47" fmla="*/ 54 h 142"/>
                  <a:gd name="T48" fmla="*/ 132 w 158"/>
                  <a:gd name="T49" fmla="*/ 53 h 142"/>
                  <a:gd name="T50" fmla="*/ 157 w 158"/>
                  <a:gd name="T51" fmla="*/ 29 h 142"/>
                  <a:gd name="T52" fmla="*/ 158 w 158"/>
                  <a:gd name="T53" fmla="*/ 27 h 142"/>
                  <a:gd name="T54" fmla="*/ 157 w 158"/>
                  <a:gd name="T55" fmla="*/ 25 h 142"/>
                  <a:gd name="T56" fmla="*/ 48 w 158"/>
                  <a:gd name="T57" fmla="*/ 90 h 142"/>
                  <a:gd name="T58" fmla="*/ 50 w 158"/>
                  <a:gd name="T59" fmla="*/ 93 h 142"/>
                  <a:gd name="T60" fmla="*/ 51 w 158"/>
                  <a:gd name="T61" fmla="*/ 94 h 142"/>
                  <a:gd name="T62" fmla="*/ 53 w 158"/>
                  <a:gd name="T63" fmla="*/ 91 h 142"/>
                  <a:gd name="T64" fmla="*/ 138 w 158"/>
                  <a:gd name="T65" fmla="*/ 30 h 142"/>
                  <a:gd name="T66" fmla="*/ 141 w 158"/>
                  <a:gd name="T67" fmla="*/ 27 h 142"/>
                  <a:gd name="T68" fmla="*/ 138 w 158"/>
                  <a:gd name="T69" fmla="*/ 24 h 142"/>
                  <a:gd name="T70" fmla="*/ 48 w 158"/>
                  <a:gd name="T71" fmla="*/ 9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8" h="142">
                    <a:moveTo>
                      <a:pt x="134" y="68"/>
                    </a:moveTo>
                    <a:cubicBezTo>
                      <a:pt x="132" y="68"/>
                      <a:pt x="131" y="69"/>
                      <a:pt x="131" y="71"/>
                    </a:cubicBezTo>
                    <a:cubicBezTo>
                      <a:pt x="131" y="136"/>
                      <a:pt x="131" y="136"/>
                      <a:pt x="131" y="136"/>
                    </a:cubicBezTo>
                    <a:cubicBezTo>
                      <a:pt x="6" y="136"/>
                      <a:pt x="6" y="136"/>
                      <a:pt x="6" y="136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0" y="9"/>
                      <a:pt x="110" y="7"/>
                    </a:cubicBezTo>
                    <a:cubicBezTo>
                      <a:pt x="110" y="6"/>
                      <a:pt x="109" y="4"/>
                      <a:pt x="107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1"/>
                      <a:pt x="1" y="142"/>
                      <a:pt x="3" y="142"/>
                    </a:cubicBezTo>
                    <a:cubicBezTo>
                      <a:pt x="134" y="142"/>
                      <a:pt x="134" y="142"/>
                      <a:pt x="134" y="142"/>
                    </a:cubicBezTo>
                    <a:cubicBezTo>
                      <a:pt x="136" y="142"/>
                      <a:pt x="137" y="141"/>
                      <a:pt x="137" y="139"/>
                    </a:cubicBezTo>
                    <a:cubicBezTo>
                      <a:pt x="137" y="71"/>
                      <a:pt x="137" y="71"/>
                      <a:pt x="137" y="71"/>
                    </a:cubicBezTo>
                    <a:cubicBezTo>
                      <a:pt x="137" y="69"/>
                      <a:pt x="136" y="68"/>
                      <a:pt x="134" y="68"/>
                    </a:cubicBezTo>
                    <a:close/>
                    <a:moveTo>
                      <a:pt x="157" y="25"/>
                    </a:moveTo>
                    <a:cubicBezTo>
                      <a:pt x="132" y="1"/>
                      <a:pt x="132" y="1"/>
                      <a:pt x="132" y="1"/>
                    </a:cubicBezTo>
                    <a:cubicBezTo>
                      <a:pt x="131" y="0"/>
                      <a:pt x="129" y="0"/>
                      <a:pt x="128" y="1"/>
                    </a:cubicBezTo>
                    <a:cubicBezTo>
                      <a:pt x="127" y="2"/>
                      <a:pt x="127" y="4"/>
                      <a:pt x="128" y="5"/>
                    </a:cubicBezTo>
                    <a:cubicBezTo>
                      <a:pt x="150" y="27"/>
                      <a:pt x="150" y="27"/>
                      <a:pt x="150" y="27"/>
                    </a:cubicBezTo>
                    <a:cubicBezTo>
                      <a:pt x="128" y="49"/>
                      <a:pt x="128" y="49"/>
                      <a:pt x="128" y="49"/>
                    </a:cubicBezTo>
                    <a:cubicBezTo>
                      <a:pt x="127" y="50"/>
                      <a:pt x="127" y="52"/>
                      <a:pt x="128" y="53"/>
                    </a:cubicBezTo>
                    <a:cubicBezTo>
                      <a:pt x="129" y="54"/>
                      <a:pt x="130" y="54"/>
                      <a:pt x="130" y="54"/>
                    </a:cubicBezTo>
                    <a:cubicBezTo>
                      <a:pt x="131" y="54"/>
                      <a:pt x="132" y="54"/>
                      <a:pt x="132" y="53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8" y="28"/>
                      <a:pt x="158" y="27"/>
                    </a:cubicBezTo>
                    <a:cubicBezTo>
                      <a:pt x="158" y="26"/>
                      <a:pt x="157" y="26"/>
                      <a:pt x="157" y="25"/>
                    </a:cubicBezTo>
                    <a:close/>
                    <a:moveTo>
                      <a:pt x="48" y="90"/>
                    </a:moveTo>
                    <a:cubicBezTo>
                      <a:pt x="47" y="91"/>
                      <a:pt x="48" y="93"/>
                      <a:pt x="50" y="93"/>
                    </a:cubicBezTo>
                    <a:cubicBezTo>
                      <a:pt x="50" y="93"/>
                      <a:pt x="50" y="94"/>
                      <a:pt x="51" y="94"/>
                    </a:cubicBezTo>
                    <a:cubicBezTo>
                      <a:pt x="52" y="94"/>
                      <a:pt x="53" y="93"/>
                      <a:pt x="53" y="91"/>
                    </a:cubicBezTo>
                    <a:cubicBezTo>
                      <a:pt x="72" y="40"/>
                      <a:pt x="96" y="30"/>
                      <a:pt x="138" y="30"/>
                    </a:cubicBezTo>
                    <a:cubicBezTo>
                      <a:pt x="140" y="30"/>
                      <a:pt x="141" y="29"/>
                      <a:pt x="141" y="27"/>
                    </a:cubicBezTo>
                    <a:cubicBezTo>
                      <a:pt x="141" y="25"/>
                      <a:pt x="140" y="24"/>
                      <a:pt x="138" y="24"/>
                    </a:cubicBezTo>
                    <a:cubicBezTo>
                      <a:pt x="94" y="24"/>
                      <a:pt x="67" y="35"/>
                      <a:pt x="48" y="9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5" name="Freeform 119"/>
              <p:cNvSpPr>
                <a:spLocks/>
              </p:cNvSpPr>
              <p:nvPr/>
            </p:nvSpPr>
            <p:spPr bwMode="auto">
              <a:xfrm>
                <a:off x="1495" y="1613"/>
                <a:ext cx="416" cy="402"/>
              </a:xfrm>
              <a:custGeom>
                <a:avLst/>
                <a:gdLst>
                  <a:gd name="T0" fmla="*/ 91 w 176"/>
                  <a:gd name="T1" fmla="*/ 0 h 170"/>
                  <a:gd name="T2" fmla="*/ 50 w 176"/>
                  <a:gd name="T3" fmla="*/ 10 h 170"/>
                  <a:gd name="T4" fmla="*/ 49 w 176"/>
                  <a:gd name="T5" fmla="*/ 14 h 170"/>
                  <a:gd name="T6" fmla="*/ 53 w 176"/>
                  <a:gd name="T7" fmla="*/ 16 h 170"/>
                  <a:gd name="T8" fmla="*/ 91 w 176"/>
                  <a:gd name="T9" fmla="*/ 6 h 170"/>
                  <a:gd name="T10" fmla="*/ 170 w 176"/>
                  <a:gd name="T11" fmla="*/ 85 h 170"/>
                  <a:gd name="T12" fmla="*/ 91 w 176"/>
                  <a:gd name="T13" fmla="*/ 164 h 170"/>
                  <a:gd name="T14" fmla="*/ 12 w 176"/>
                  <a:gd name="T15" fmla="*/ 85 h 170"/>
                  <a:gd name="T16" fmla="*/ 21 w 176"/>
                  <a:gd name="T17" fmla="*/ 49 h 170"/>
                  <a:gd name="T18" fmla="*/ 24 w 176"/>
                  <a:gd name="T19" fmla="*/ 60 h 170"/>
                  <a:gd name="T20" fmla="*/ 26 w 176"/>
                  <a:gd name="T21" fmla="*/ 62 h 170"/>
                  <a:gd name="T22" fmla="*/ 27 w 176"/>
                  <a:gd name="T23" fmla="*/ 62 h 170"/>
                  <a:gd name="T24" fmla="*/ 29 w 176"/>
                  <a:gd name="T25" fmla="*/ 59 h 170"/>
                  <a:gd name="T26" fmla="*/ 25 w 176"/>
                  <a:gd name="T27" fmla="*/ 40 h 170"/>
                  <a:gd name="T28" fmla="*/ 24 w 176"/>
                  <a:gd name="T29" fmla="*/ 38 h 170"/>
                  <a:gd name="T30" fmla="*/ 22 w 176"/>
                  <a:gd name="T31" fmla="*/ 37 h 170"/>
                  <a:gd name="T32" fmla="*/ 3 w 176"/>
                  <a:gd name="T33" fmla="*/ 43 h 170"/>
                  <a:gd name="T34" fmla="*/ 1 w 176"/>
                  <a:gd name="T35" fmla="*/ 47 h 170"/>
                  <a:gd name="T36" fmla="*/ 5 w 176"/>
                  <a:gd name="T37" fmla="*/ 49 h 170"/>
                  <a:gd name="T38" fmla="*/ 16 w 176"/>
                  <a:gd name="T39" fmla="*/ 45 h 170"/>
                  <a:gd name="T40" fmla="*/ 6 w 176"/>
                  <a:gd name="T41" fmla="*/ 85 h 170"/>
                  <a:gd name="T42" fmla="*/ 91 w 176"/>
                  <a:gd name="T43" fmla="*/ 170 h 170"/>
                  <a:gd name="T44" fmla="*/ 176 w 176"/>
                  <a:gd name="T45" fmla="*/ 85 h 170"/>
                  <a:gd name="T46" fmla="*/ 91 w 176"/>
                  <a:gd name="T47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6" h="170">
                    <a:moveTo>
                      <a:pt x="91" y="0"/>
                    </a:moveTo>
                    <a:cubicBezTo>
                      <a:pt x="77" y="0"/>
                      <a:pt x="63" y="4"/>
                      <a:pt x="50" y="10"/>
                    </a:cubicBezTo>
                    <a:cubicBezTo>
                      <a:pt x="49" y="11"/>
                      <a:pt x="49" y="13"/>
                      <a:pt x="49" y="14"/>
                    </a:cubicBezTo>
                    <a:cubicBezTo>
                      <a:pt x="50" y="16"/>
                      <a:pt x="52" y="16"/>
                      <a:pt x="53" y="16"/>
                    </a:cubicBezTo>
                    <a:cubicBezTo>
                      <a:pt x="65" y="9"/>
                      <a:pt x="78" y="6"/>
                      <a:pt x="91" y="6"/>
                    </a:cubicBezTo>
                    <a:cubicBezTo>
                      <a:pt x="135" y="6"/>
                      <a:pt x="170" y="41"/>
                      <a:pt x="170" y="85"/>
                    </a:cubicBezTo>
                    <a:cubicBezTo>
                      <a:pt x="170" y="129"/>
                      <a:pt x="135" y="164"/>
                      <a:pt x="91" y="164"/>
                    </a:cubicBezTo>
                    <a:cubicBezTo>
                      <a:pt x="48" y="164"/>
                      <a:pt x="12" y="129"/>
                      <a:pt x="12" y="85"/>
                    </a:cubicBezTo>
                    <a:cubicBezTo>
                      <a:pt x="12" y="72"/>
                      <a:pt x="15" y="60"/>
                      <a:pt x="21" y="49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1"/>
                      <a:pt x="25" y="62"/>
                      <a:pt x="26" y="62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9" y="62"/>
                      <a:pt x="30" y="60"/>
                      <a:pt x="29" y="59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39"/>
                      <a:pt x="25" y="38"/>
                      <a:pt x="24" y="38"/>
                    </a:cubicBezTo>
                    <a:cubicBezTo>
                      <a:pt x="23" y="37"/>
                      <a:pt x="22" y="37"/>
                      <a:pt x="22" y="37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1" y="43"/>
                      <a:pt x="0" y="45"/>
                      <a:pt x="1" y="47"/>
                    </a:cubicBezTo>
                    <a:cubicBezTo>
                      <a:pt x="1" y="48"/>
                      <a:pt x="3" y="49"/>
                      <a:pt x="5" y="49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0" y="57"/>
                      <a:pt x="6" y="71"/>
                      <a:pt x="6" y="85"/>
                    </a:cubicBezTo>
                    <a:cubicBezTo>
                      <a:pt x="6" y="132"/>
                      <a:pt x="44" y="170"/>
                      <a:pt x="91" y="170"/>
                    </a:cubicBezTo>
                    <a:cubicBezTo>
                      <a:pt x="138" y="170"/>
                      <a:pt x="176" y="132"/>
                      <a:pt x="176" y="85"/>
                    </a:cubicBezTo>
                    <a:cubicBezTo>
                      <a:pt x="176" y="38"/>
                      <a:pt x="138" y="0"/>
                      <a:pt x="91" y="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6" name="Freeform 120"/>
              <p:cNvSpPr>
                <a:spLocks noEditPoints="1"/>
              </p:cNvSpPr>
              <p:nvPr/>
            </p:nvSpPr>
            <p:spPr bwMode="auto">
              <a:xfrm>
                <a:off x="788" y="1618"/>
                <a:ext cx="402" cy="392"/>
              </a:xfrm>
              <a:custGeom>
                <a:avLst/>
                <a:gdLst>
                  <a:gd name="T0" fmla="*/ 61 w 170"/>
                  <a:gd name="T1" fmla="*/ 0 h 166"/>
                  <a:gd name="T2" fmla="*/ 0 w 170"/>
                  <a:gd name="T3" fmla="*/ 81 h 166"/>
                  <a:gd name="T4" fmla="*/ 44 w 170"/>
                  <a:gd name="T5" fmla="*/ 156 h 166"/>
                  <a:gd name="T6" fmla="*/ 22 w 170"/>
                  <a:gd name="T7" fmla="*/ 160 h 166"/>
                  <a:gd name="T8" fmla="*/ 20 w 170"/>
                  <a:gd name="T9" fmla="*/ 164 h 166"/>
                  <a:gd name="T10" fmla="*/ 23 w 170"/>
                  <a:gd name="T11" fmla="*/ 166 h 166"/>
                  <a:gd name="T12" fmla="*/ 23 w 170"/>
                  <a:gd name="T13" fmla="*/ 166 h 166"/>
                  <a:gd name="T14" fmla="*/ 52 w 170"/>
                  <a:gd name="T15" fmla="*/ 160 h 166"/>
                  <a:gd name="T16" fmla="*/ 54 w 170"/>
                  <a:gd name="T17" fmla="*/ 158 h 166"/>
                  <a:gd name="T18" fmla="*/ 54 w 170"/>
                  <a:gd name="T19" fmla="*/ 156 h 166"/>
                  <a:gd name="T20" fmla="*/ 46 w 170"/>
                  <a:gd name="T21" fmla="*/ 128 h 166"/>
                  <a:gd name="T22" fmla="*/ 42 w 170"/>
                  <a:gd name="T23" fmla="*/ 126 h 166"/>
                  <a:gd name="T24" fmla="*/ 40 w 170"/>
                  <a:gd name="T25" fmla="*/ 129 h 166"/>
                  <a:gd name="T26" fmla="*/ 46 w 170"/>
                  <a:gd name="T27" fmla="*/ 150 h 166"/>
                  <a:gd name="T28" fmla="*/ 6 w 170"/>
                  <a:gd name="T29" fmla="*/ 81 h 166"/>
                  <a:gd name="T30" fmla="*/ 63 w 170"/>
                  <a:gd name="T31" fmla="*/ 6 h 166"/>
                  <a:gd name="T32" fmla="*/ 65 w 170"/>
                  <a:gd name="T33" fmla="*/ 2 h 166"/>
                  <a:gd name="T34" fmla="*/ 61 w 170"/>
                  <a:gd name="T35" fmla="*/ 0 h 166"/>
                  <a:gd name="T36" fmla="*/ 127 w 170"/>
                  <a:gd name="T37" fmla="*/ 11 h 166"/>
                  <a:gd name="T38" fmla="*/ 149 w 170"/>
                  <a:gd name="T39" fmla="*/ 6 h 166"/>
                  <a:gd name="T40" fmla="*/ 151 w 170"/>
                  <a:gd name="T41" fmla="*/ 2 h 166"/>
                  <a:gd name="T42" fmla="*/ 147 w 170"/>
                  <a:gd name="T43" fmla="*/ 0 h 166"/>
                  <a:gd name="T44" fmla="*/ 118 w 170"/>
                  <a:gd name="T45" fmla="*/ 6 h 166"/>
                  <a:gd name="T46" fmla="*/ 116 w 170"/>
                  <a:gd name="T47" fmla="*/ 8 h 166"/>
                  <a:gd name="T48" fmla="*/ 116 w 170"/>
                  <a:gd name="T49" fmla="*/ 10 h 166"/>
                  <a:gd name="T50" fmla="*/ 125 w 170"/>
                  <a:gd name="T51" fmla="*/ 38 h 166"/>
                  <a:gd name="T52" fmla="*/ 127 w 170"/>
                  <a:gd name="T53" fmla="*/ 40 h 166"/>
                  <a:gd name="T54" fmla="*/ 128 w 170"/>
                  <a:gd name="T55" fmla="*/ 40 h 166"/>
                  <a:gd name="T56" fmla="*/ 130 w 170"/>
                  <a:gd name="T57" fmla="*/ 37 h 166"/>
                  <a:gd name="T58" fmla="*/ 124 w 170"/>
                  <a:gd name="T59" fmla="*/ 16 h 166"/>
                  <a:gd name="T60" fmla="*/ 164 w 170"/>
                  <a:gd name="T61" fmla="*/ 85 h 166"/>
                  <a:gd name="T62" fmla="*/ 108 w 170"/>
                  <a:gd name="T63" fmla="*/ 160 h 166"/>
                  <a:gd name="T64" fmla="*/ 106 w 170"/>
                  <a:gd name="T65" fmla="*/ 164 h 166"/>
                  <a:gd name="T66" fmla="*/ 109 w 170"/>
                  <a:gd name="T67" fmla="*/ 166 h 166"/>
                  <a:gd name="T68" fmla="*/ 109 w 170"/>
                  <a:gd name="T69" fmla="*/ 166 h 166"/>
                  <a:gd name="T70" fmla="*/ 170 w 170"/>
                  <a:gd name="T71" fmla="*/ 85 h 166"/>
                  <a:gd name="T72" fmla="*/ 127 w 170"/>
                  <a:gd name="T73" fmla="*/ 11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0" h="166">
                    <a:moveTo>
                      <a:pt x="61" y="0"/>
                    </a:moveTo>
                    <a:cubicBezTo>
                      <a:pt x="25" y="11"/>
                      <a:pt x="0" y="44"/>
                      <a:pt x="0" y="81"/>
                    </a:cubicBezTo>
                    <a:cubicBezTo>
                      <a:pt x="0" y="112"/>
                      <a:pt x="17" y="140"/>
                      <a:pt x="44" y="156"/>
                    </a:cubicBezTo>
                    <a:cubicBezTo>
                      <a:pt x="22" y="160"/>
                      <a:pt x="22" y="160"/>
                      <a:pt x="22" y="160"/>
                    </a:cubicBezTo>
                    <a:cubicBezTo>
                      <a:pt x="20" y="161"/>
                      <a:pt x="19" y="162"/>
                      <a:pt x="20" y="164"/>
                    </a:cubicBezTo>
                    <a:cubicBezTo>
                      <a:pt x="20" y="165"/>
                      <a:pt x="21" y="166"/>
                      <a:pt x="23" y="166"/>
                    </a:cubicBezTo>
                    <a:cubicBezTo>
                      <a:pt x="23" y="166"/>
                      <a:pt x="23" y="166"/>
                      <a:pt x="23" y="166"/>
                    </a:cubicBezTo>
                    <a:cubicBezTo>
                      <a:pt x="52" y="160"/>
                      <a:pt x="52" y="160"/>
                      <a:pt x="52" y="160"/>
                    </a:cubicBezTo>
                    <a:cubicBezTo>
                      <a:pt x="53" y="160"/>
                      <a:pt x="54" y="159"/>
                      <a:pt x="54" y="158"/>
                    </a:cubicBezTo>
                    <a:cubicBezTo>
                      <a:pt x="55" y="158"/>
                      <a:pt x="55" y="157"/>
                      <a:pt x="54" y="156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6" y="126"/>
                      <a:pt x="44" y="125"/>
                      <a:pt x="42" y="126"/>
                    </a:cubicBezTo>
                    <a:cubicBezTo>
                      <a:pt x="41" y="126"/>
                      <a:pt x="40" y="128"/>
                      <a:pt x="40" y="129"/>
                    </a:cubicBezTo>
                    <a:cubicBezTo>
                      <a:pt x="46" y="150"/>
                      <a:pt x="46" y="150"/>
                      <a:pt x="46" y="150"/>
                    </a:cubicBezTo>
                    <a:cubicBezTo>
                      <a:pt x="22" y="136"/>
                      <a:pt x="6" y="110"/>
                      <a:pt x="6" y="81"/>
                    </a:cubicBezTo>
                    <a:cubicBezTo>
                      <a:pt x="6" y="47"/>
                      <a:pt x="30" y="16"/>
                      <a:pt x="63" y="6"/>
                    </a:cubicBezTo>
                    <a:cubicBezTo>
                      <a:pt x="64" y="5"/>
                      <a:pt x="65" y="4"/>
                      <a:pt x="65" y="2"/>
                    </a:cubicBezTo>
                    <a:cubicBezTo>
                      <a:pt x="64" y="0"/>
                      <a:pt x="63" y="0"/>
                      <a:pt x="61" y="0"/>
                    </a:cubicBezTo>
                    <a:close/>
                    <a:moveTo>
                      <a:pt x="127" y="11"/>
                    </a:moveTo>
                    <a:cubicBezTo>
                      <a:pt x="149" y="6"/>
                      <a:pt x="149" y="6"/>
                      <a:pt x="149" y="6"/>
                    </a:cubicBezTo>
                    <a:cubicBezTo>
                      <a:pt x="150" y="5"/>
                      <a:pt x="151" y="4"/>
                      <a:pt x="151" y="2"/>
                    </a:cubicBezTo>
                    <a:cubicBezTo>
                      <a:pt x="151" y="1"/>
                      <a:pt x="149" y="0"/>
                      <a:pt x="147" y="0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8" y="6"/>
                      <a:pt x="117" y="7"/>
                      <a:pt x="116" y="8"/>
                    </a:cubicBezTo>
                    <a:cubicBezTo>
                      <a:pt x="116" y="8"/>
                      <a:pt x="116" y="9"/>
                      <a:pt x="116" y="10"/>
                    </a:cubicBezTo>
                    <a:cubicBezTo>
                      <a:pt x="125" y="38"/>
                      <a:pt x="125" y="38"/>
                      <a:pt x="125" y="38"/>
                    </a:cubicBezTo>
                    <a:cubicBezTo>
                      <a:pt x="125" y="40"/>
                      <a:pt x="126" y="40"/>
                      <a:pt x="127" y="40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30" y="40"/>
                      <a:pt x="131" y="38"/>
                      <a:pt x="130" y="37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149" y="30"/>
                      <a:pt x="164" y="56"/>
                      <a:pt x="164" y="85"/>
                    </a:cubicBezTo>
                    <a:cubicBezTo>
                      <a:pt x="164" y="119"/>
                      <a:pt x="141" y="150"/>
                      <a:pt x="108" y="160"/>
                    </a:cubicBezTo>
                    <a:cubicBezTo>
                      <a:pt x="106" y="161"/>
                      <a:pt x="105" y="162"/>
                      <a:pt x="106" y="164"/>
                    </a:cubicBezTo>
                    <a:cubicBezTo>
                      <a:pt x="106" y="165"/>
                      <a:pt x="107" y="166"/>
                      <a:pt x="109" y="166"/>
                    </a:cubicBezTo>
                    <a:cubicBezTo>
                      <a:pt x="109" y="166"/>
                      <a:pt x="109" y="166"/>
                      <a:pt x="109" y="166"/>
                    </a:cubicBezTo>
                    <a:cubicBezTo>
                      <a:pt x="145" y="155"/>
                      <a:pt x="170" y="122"/>
                      <a:pt x="170" y="85"/>
                    </a:cubicBezTo>
                    <a:cubicBezTo>
                      <a:pt x="170" y="54"/>
                      <a:pt x="154" y="26"/>
                      <a:pt x="127" y="1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7" name="Freeform 121"/>
              <p:cNvSpPr>
                <a:spLocks noEditPoints="1"/>
              </p:cNvSpPr>
              <p:nvPr/>
            </p:nvSpPr>
            <p:spPr bwMode="auto">
              <a:xfrm>
                <a:off x="93" y="1632"/>
                <a:ext cx="365" cy="364"/>
              </a:xfrm>
              <a:custGeom>
                <a:avLst/>
                <a:gdLst>
                  <a:gd name="T0" fmla="*/ 3 w 154"/>
                  <a:gd name="T1" fmla="*/ 74 h 154"/>
                  <a:gd name="T2" fmla="*/ 6 w 154"/>
                  <a:gd name="T3" fmla="*/ 71 h 154"/>
                  <a:gd name="T4" fmla="*/ 6 w 154"/>
                  <a:gd name="T5" fmla="*/ 54 h 154"/>
                  <a:gd name="T6" fmla="*/ 20 w 154"/>
                  <a:gd name="T7" fmla="*/ 41 h 154"/>
                  <a:gd name="T8" fmla="*/ 144 w 154"/>
                  <a:gd name="T9" fmla="*/ 41 h 154"/>
                  <a:gd name="T10" fmla="*/ 114 w 154"/>
                  <a:gd name="T11" fmla="*/ 71 h 154"/>
                  <a:gd name="T12" fmla="*/ 114 w 154"/>
                  <a:gd name="T13" fmla="*/ 75 h 154"/>
                  <a:gd name="T14" fmla="*/ 116 w 154"/>
                  <a:gd name="T15" fmla="*/ 76 h 154"/>
                  <a:gd name="T16" fmla="*/ 118 w 154"/>
                  <a:gd name="T17" fmla="*/ 75 h 154"/>
                  <a:gd name="T18" fmla="*/ 153 w 154"/>
                  <a:gd name="T19" fmla="*/ 40 h 154"/>
                  <a:gd name="T20" fmla="*/ 153 w 154"/>
                  <a:gd name="T21" fmla="*/ 36 h 154"/>
                  <a:gd name="T22" fmla="*/ 118 w 154"/>
                  <a:gd name="T23" fmla="*/ 1 h 154"/>
                  <a:gd name="T24" fmla="*/ 114 w 154"/>
                  <a:gd name="T25" fmla="*/ 1 h 154"/>
                  <a:gd name="T26" fmla="*/ 114 w 154"/>
                  <a:gd name="T27" fmla="*/ 6 h 154"/>
                  <a:gd name="T28" fmla="*/ 144 w 154"/>
                  <a:gd name="T29" fmla="*/ 35 h 154"/>
                  <a:gd name="T30" fmla="*/ 20 w 154"/>
                  <a:gd name="T31" fmla="*/ 35 h 154"/>
                  <a:gd name="T32" fmla="*/ 0 w 154"/>
                  <a:gd name="T33" fmla="*/ 54 h 154"/>
                  <a:gd name="T34" fmla="*/ 0 w 154"/>
                  <a:gd name="T35" fmla="*/ 71 h 154"/>
                  <a:gd name="T36" fmla="*/ 3 w 154"/>
                  <a:gd name="T37" fmla="*/ 74 h 154"/>
                  <a:gd name="T38" fmla="*/ 151 w 154"/>
                  <a:gd name="T39" fmla="*/ 80 h 154"/>
                  <a:gd name="T40" fmla="*/ 148 w 154"/>
                  <a:gd name="T41" fmla="*/ 83 h 154"/>
                  <a:gd name="T42" fmla="*/ 148 w 154"/>
                  <a:gd name="T43" fmla="*/ 100 h 154"/>
                  <a:gd name="T44" fmla="*/ 134 w 154"/>
                  <a:gd name="T45" fmla="*/ 113 h 154"/>
                  <a:gd name="T46" fmla="*/ 11 w 154"/>
                  <a:gd name="T47" fmla="*/ 113 h 154"/>
                  <a:gd name="T48" fmla="*/ 40 w 154"/>
                  <a:gd name="T49" fmla="*/ 83 h 154"/>
                  <a:gd name="T50" fmla="*/ 40 w 154"/>
                  <a:gd name="T51" fmla="*/ 79 h 154"/>
                  <a:gd name="T52" fmla="*/ 36 w 154"/>
                  <a:gd name="T53" fmla="*/ 79 h 154"/>
                  <a:gd name="T54" fmla="*/ 1 w 154"/>
                  <a:gd name="T55" fmla="*/ 114 h 154"/>
                  <a:gd name="T56" fmla="*/ 1 w 154"/>
                  <a:gd name="T57" fmla="*/ 118 h 154"/>
                  <a:gd name="T58" fmla="*/ 36 w 154"/>
                  <a:gd name="T59" fmla="*/ 153 h 154"/>
                  <a:gd name="T60" fmla="*/ 38 w 154"/>
                  <a:gd name="T61" fmla="*/ 154 h 154"/>
                  <a:gd name="T62" fmla="*/ 40 w 154"/>
                  <a:gd name="T63" fmla="*/ 153 h 154"/>
                  <a:gd name="T64" fmla="*/ 40 w 154"/>
                  <a:gd name="T65" fmla="*/ 148 h 154"/>
                  <a:gd name="T66" fmla="*/ 11 w 154"/>
                  <a:gd name="T67" fmla="*/ 119 h 154"/>
                  <a:gd name="T68" fmla="*/ 134 w 154"/>
                  <a:gd name="T69" fmla="*/ 119 h 154"/>
                  <a:gd name="T70" fmla="*/ 154 w 154"/>
                  <a:gd name="T71" fmla="*/ 100 h 154"/>
                  <a:gd name="T72" fmla="*/ 154 w 154"/>
                  <a:gd name="T73" fmla="*/ 83 h 154"/>
                  <a:gd name="T74" fmla="*/ 151 w 154"/>
                  <a:gd name="T75" fmla="*/ 8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4" h="154">
                    <a:moveTo>
                      <a:pt x="3" y="74"/>
                    </a:moveTo>
                    <a:cubicBezTo>
                      <a:pt x="5" y="74"/>
                      <a:pt x="6" y="72"/>
                      <a:pt x="6" y="71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47"/>
                      <a:pt x="12" y="41"/>
                      <a:pt x="20" y="41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14" y="71"/>
                      <a:pt x="114" y="71"/>
                      <a:pt x="114" y="71"/>
                    </a:cubicBezTo>
                    <a:cubicBezTo>
                      <a:pt x="113" y="72"/>
                      <a:pt x="113" y="74"/>
                      <a:pt x="114" y="75"/>
                    </a:cubicBezTo>
                    <a:cubicBezTo>
                      <a:pt x="115" y="76"/>
                      <a:pt x="116" y="76"/>
                      <a:pt x="116" y="76"/>
                    </a:cubicBezTo>
                    <a:cubicBezTo>
                      <a:pt x="117" y="76"/>
                      <a:pt x="118" y="76"/>
                      <a:pt x="118" y="75"/>
                    </a:cubicBezTo>
                    <a:cubicBezTo>
                      <a:pt x="153" y="40"/>
                      <a:pt x="153" y="40"/>
                      <a:pt x="153" y="40"/>
                    </a:cubicBezTo>
                    <a:cubicBezTo>
                      <a:pt x="154" y="39"/>
                      <a:pt x="154" y="37"/>
                      <a:pt x="153" y="36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0"/>
                      <a:pt x="115" y="0"/>
                      <a:pt x="114" y="1"/>
                    </a:cubicBezTo>
                    <a:cubicBezTo>
                      <a:pt x="113" y="2"/>
                      <a:pt x="113" y="4"/>
                      <a:pt x="114" y="6"/>
                    </a:cubicBezTo>
                    <a:cubicBezTo>
                      <a:pt x="144" y="35"/>
                      <a:pt x="144" y="35"/>
                      <a:pt x="144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9" y="35"/>
                      <a:pt x="0" y="44"/>
                      <a:pt x="0" y="54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2"/>
                      <a:pt x="2" y="74"/>
                      <a:pt x="3" y="74"/>
                    </a:cubicBezTo>
                    <a:close/>
                    <a:moveTo>
                      <a:pt x="151" y="80"/>
                    </a:moveTo>
                    <a:cubicBezTo>
                      <a:pt x="149" y="80"/>
                      <a:pt x="148" y="82"/>
                      <a:pt x="148" y="83"/>
                    </a:cubicBezTo>
                    <a:cubicBezTo>
                      <a:pt x="148" y="100"/>
                      <a:pt x="148" y="100"/>
                      <a:pt x="148" y="100"/>
                    </a:cubicBezTo>
                    <a:cubicBezTo>
                      <a:pt x="148" y="107"/>
                      <a:pt x="142" y="113"/>
                      <a:pt x="134" y="113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1" y="82"/>
                      <a:pt x="41" y="80"/>
                      <a:pt x="40" y="79"/>
                    </a:cubicBezTo>
                    <a:cubicBezTo>
                      <a:pt x="39" y="78"/>
                      <a:pt x="37" y="78"/>
                      <a:pt x="36" y="79"/>
                    </a:cubicBezTo>
                    <a:cubicBezTo>
                      <a:pt x="1" y="114"/>
                      <a:pt x="1" y="114"/>
                      <a:pt x="1" y="114"/>
                    </a:cubicBezTo>
                    <a:cubicBezTo>
                      <a:pt x="0" y="115"/>
                      <a:pt x="0" y="117"/>
                      <a:pt x="1" y="118"/>
                    </a:cubicBezTo>
                    <a:cubicBezTo>
                      <a:pt x="36" y="153"/>
                      <a:pt x="36" y="153"/>
                      <a:pt x="36" y="153"/>
                    </a:cubicBezTo>
                    <a:cubicBezTo>
                      <a:pt x="36" y="153"/>
                      <a:pt x="37" y="154"/>
                      <a:pt x="38" y="154"/>
                    </a:cubicBezTo>
                    <a:cubicBezTo>
                      <a:pt x="39" y="154"/>
                      <a:pt x="39" y="153"/>
                      <a:pt x="40" y="153"/>
                    </a:cubicBezTo>
                    <a:cubicBezTo>
                      <a:pt x="41" y="152"/>
                      <a:pt x="41" y="150"/>
                      <a:pt x="40" y="148"/>
                    </a:cubicBezTo>
                    <a:cubicBezTo>
                      <a:pt x="11" y="119"/>
                      <a:pt x="11" y="119"/>
                      <a:pt x="11" y="119"/>
                    </a:cubicBezTo>
                    <a:cubicBezTo>
                      <a:pt x="134" y="119"/>
                      <a:pt x="134" y="119"/>
                      <a:pt x="134" y="119"/>
                    </a:cubicBezTo>
                    <a:cubicBezTo>
                      <a:pt x="145" y="119"/>
                      <a:pt x="154" y="110"/>
                      <a:pt x="154" y="100"/>
                    </a:cubicBezTo>
                    <a:cubicBezTo>
                      <a:pt x="154" y="83"/>
                      <a:pt x="154" y="83"/>
                      <a:pt x="154" y="83"/>
                    </a:cubicBezTo>
                    <a:cubicBezTo>
                      <a:pt x="154" y="82"/>
                      <a:pt x="152" y="80"/>
                      <a:pt x="151" y="8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8" name="Freeform 122"/>
              <p:cNvSpPr>
                <a:spLocks noEditPoints="1"/>
              </p:cNvSpPr>
              <p:nvPr/>
            </p:nvSpPr>
            <p:spPr bwMode="auto">
              <a:xfrm>
                <a:off x="-639" y="1655"/>
                <a:ext cx="402" cy="315"/>
              </a:xfrm>
              <a:custGeom>
                <a:avLst/>
                <a:gdLst>
                  <a:gd name="T0" fmla="*/ 142 w 170"/>
                  <a:gd name="T1" fmla="*/ 77 h 133"/>
                  <a:gd name="T2" fmla="*/ 138 w 170"/>
                  <a:gd name="T3" fmla="*/ 77 h 133"/>
                  <a:gd name="T4" fmla="*/ 138 w 170"/>
                  <a:gd name="T5" fmla="*/ 81 h 133"/>
                  <a:gd name="T6" fmla="*/ 159 w 170"/>
                  <a:gd name="T7" fmla="*/ 102 h 133"/>
                  <a:gd name="T8" fmla="*/ 139 w 170"/>
                  <a:gd name="T9" fmla="*/ 102 h 133"/>
                  <a:gd name="T10" fmla="*/ 76 w 170"/>
                  <a:gd name="T11" fmla="*/ 62 h 133"/>
                  <a:gd name="T12" fmla="*/ 65 w 170"/>
                  <a:gd name="T13" fmla="*/ 51 h 133"/>
                  <a:gd name="T14" fmla="*/ 18 w 170"/>
                  <a:gd name="T15" fmla="*/ 20 h 133"/>
                  <a:gd name="T16" fmla="*/ 3 w 170"/>
                  <a:gd name="T17" fmla="*/ 20 h 133"/>
                  <a:gd name="T18" fmla="*/ 0 w 170"/>
                  <a:gd name="T19" fmla="*/ 23 h 133"/>
                  <a:gd name="T20" fmla="*/ 3 w 170"/>
                  <a:gd name="T21" fmla="*/ 26 h 133"/>
                  <a:gd name="T22" fmla="*/ 18 w 170"/>
                  <a:gd name="T23" fmla="*/ 26 h 133"/>
                  <a:gd name="T24" fmla="*/ 61 w 170"/>
                  <a:gd name="T25" fmla="*/ 55 h 133"/>
                  <a:gd name="T26" fmla="*/ 72 w 170"/>
                  <a:gd name="T27" fmla="*/ 67 h 133"/>
                  <a:gd name="T28" fmla="*/ 139 w 170"/>
                  <a:gd name="T29" fmla="*/ 108 h 133"/>
                  <a:gd name="T30" fmla="*/ 160 w 170"/>
                  <a:gd name="T31" fmla="*/ 108 h 133"/>
                  <a:gd name="T32" fmla="*/ 138 w 170"/>
                  <a:gd name="T33" fmla="*/ 128 h 133"/>
                  <a:gd name="T34" fmla="*/ 138 w 170"/>
                  <a:gd name="T35" fmla="*/ 132 h 133"/>
                  <a:gd name="T36" fmla="*/ 140 w 170"/>
                  <a:gd name="T37" fmla="*/ 133 h 133"/>
                  <a:gd name="T38" fmla="*/ 142 w 170"/>
                  <a:gd name="T39" fmla="*/ 132 h 133"/>
                  <a:gd name="T40" fmla="*/ 169 w 170"/>
                  <a:gd name="T41" fmla="*/ 108 h 133"/>
                  <a:gd name="T42" fmla="*/ 170 w 170"/>
                  <a:gd name="T43" fmla="*/ 106 h 133"/>
                  <a:gd name="T44" fmla="*/ 169 w 170"/>
                  <a:gd name="T45" fmla="*/ 104 h 133"/>
                  <a:gd name="T46" fmla="*/ 142 w 170"/>
                  <a:gd name="T47" fmla="*/ 77 h 133"/>
                  <a:gd name="T48" fmla="*/ 91 w 170"/>
                  <a:gd name="T49" fmla="*/ 57 h 133"/>
                  <a:gd name="T50" fmla="*/ 93 w 170"/>
                  <a:gd name="T51" fmla="*/ 56 h 133"/>
                  <a:gd name="T52" fmla="*/ 139 w 170"/>
                  <a:gd name="T53" fmla="*/ 32 h 133"/>
                  <a:gd name="T54" fmla="*/ 159 w 170"/>
                  <a:gd name="T55" fmla="*/ 32 h 133"/>
                  <a:gd name="T56" fmla="*/ 138 w 170"/>
                  <a:gd name="T57" fmla="*/ 53 h 133"/>
                  <a:gd name="T58" fmla="*/ 138 w 170"/>
                  <a:gd name="T59" fmla="*/ 57 h 133"/>
                  <a:gd name="T60" fmla="*/ 140 w 170"/>
                  <a:gd name="T61" fmla="*/ 58 h 133"/>
                  <a:gd name="T62" fmla="*/ 142 w 170"/>
                  <a:gd name="T63" fmla="*/ 57 h 133"/>
                  <a:gd name="T64" fmla="*/ 169 w 170"/>
                  <a:gd name="T65" fmla="*/ 30 h 133"/>
                  <a:gd name="T66" fmla="*/ 170 w 170"/>
                  <a:gd name="T67" fmla="*/ 28 h 133"/>
                  <a:gd name="T68" fmla="*/ 169 w 170"/>
                  <a:gd name="T69" fmla="*/ 26 h 133"/>
                  <a:gd name="T70" fmla="*/ 142 w 170"/>
                  <a:gd name="T71" fmla="*/ 2 h 133"/>
                  <a:gd name="T72" fmla="*/ 138 w 170"/>
                  <a:gd name="T73" fmla="*/ 2 h 133"/>
                  <a:gd name="T74" fmla="*/ 138 w 170"/>
                  <a:gd name="T75" fmla="*/ 6 h 133"/>
                  <a:gd name="T76" fmla="*/ 160 w 170"/>
                  <a:gd name="T77" fmla="*/ 26 h 133"/>
                  <a:gd name="T78" fmla="*/ 139 w 170"/>
                  <a:gd name="T79" fmla="*/ 26 h 133"/>
                  <a:gd name="T80" fmla="*/ 89 w 170"/>
                  <a:gd name="T81" fmla="*/ 52 h 133"/>
                  <a:gd name="T82" fmla="*/ 88 w 170"/>
                  <a:gd name="T83" fmla="*/ 56 h 133"/>
                  <a:gd name="T84" fmla="*/ 91 w 170"/>
                  <a:gd name="T85" fmla="*/ 57 h 133"/>
                  <a:gd name="T86" fmla="*/ 62 w 170"/>
                  <a:gd name="T87" fmla="*/ 78 h 133"/>
                  <a:gd name="T88" fmla="*/ 61 w 170"/>
                  <a:gd name="T89" fmla="*/ 79 h 133"/>
                  <a:gd name="T90" fmla="*/ 18 w 170"/>
                  <a:gd name="T91" fmla="*/ 108 h 133"/>
                  <a:gd name="T92" fmla="*/ 3 w 170"/>
                  <a:gd name="T93" fmla="*/ 108 h 133"/>
                  <a:gd name="T94" fmla="*/ 0 w 170"/>
                  <a:gd name="T95" fmla="*/ 111 h 133"/>
                  <a:gd name="T96" fmla="*/ 3 w 170"/>
                  <a:gd name="T97" fmla="*/ 114 h 133"/>
                  <a:gd name="T98" fmla="*/ 18 w 170"/>
                  <a:gd name="T99" fmla="*/ 114 h 133"/>
                  <a:gd name="T100" fmla="*/ 65 w 170"/>
                  <a:gd name="T101" fmla="*/ 83 h 133"/>
                  <a:gd name="T102" fmla="*/ 66 w 170"/>
                  <a:gd name="T103" fmla="*/ 83 h 133"/>
                  <a:gd name="T104" fmla="*/ 66 w 170"/>
                  <a:gd name="T105" fmla="*/ 78 h 133"/>
                  <a:gd name="T106" fmla="*/ 62 w 170"/>
                  <a:gd name="T107" fmla="*/ 78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0" h="133">
                    <a:moveTo>
                      <a:pt x="142" y="77"/>
                    </a:moveTo>
                    <a:cubicBezTo>
                      <a:pt x="141" y="76"/>
                      <a:pt x="139" y="76"/>
                      <a:pt x="138" y="77"/>
                    </a:cubicBezTo>
                    <a:cubicBezTo>
                      <a:pt x="137" y="78"/>
                      <a:pt x="137" y="80"/>
                      <a:pt x="138" y="81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39" y="102"/>
                      <a:pt x="139" y="102"/>
                      <a:pt x="139" y="102"/>
                    </a:cubicBezTo>
                    <a:cubicBezTo>
                      <a:pt x="124" y="102"/>
                      <a:pt x="103" y="89"/>
                      <a:pt x="76" y="62"/>
                    </a:cubicBezTo>
                    <a:cubicBezTo>
                      <a:pt x="73" y="58"/>
                      <a:pt x="69" y="55"/>
                      <a:pt x="65" y="51"/>
                    </a:cubicBezTo>
                    <a:cubicBezTo>
                      <a:pt x="49" y="34"/>
                      <a:pt x="36" y="20"/>
                      <a:pt x="18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" y="20"/>
                      <a:pt x="0" y="22"/>
                      <a:pt x="0" y="23"/>
                    </a:cubicBezTo>
                    <a:cubicBezTo>
                      <a:pt x="0" y="25"/>
                      <a:pt x="1" y="26"/>
                      <a:pt x="3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34" y="26"/>
                      <a:pt x="45" y="39"/>
                      <a:pt x="61" y="55"/>
                    </a:cubicBezTo>
                    <a:cubicBezTo>
                      <a:pt x="65" y="59"/>
                      <a:pt x="68" y="63"/>
                      <a:pt x="72" y="67"/>
                    </a:cubicBezTo>
                    <a:cubicBezTo>
                      <a:pt x="100" y="94"/>
                      <a:pt x="122" y="108"/>
                      <a:pt x="139" y="108"/>
                    </a:cubicBezTo>
                    <a:cubicBezTo>
                      <a:pt x="160" y="108"/>
                      <a:pt x="160" y="108"/>
                      <a:pt x="160" y="108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7" y="129"/>
                      <a:pt x="137" y="131"/>
                      <a:pt x="138" y="132"/>
                    </a:cubicBezTo>
                    <a:cubicBezTo>
                      <a:pt x="139" y="133"/>
                      <a:pt x="139" y="133"/>
                      <a:pt x="140" y="133"/>
                    </a:cubicBezTo>
                    <a:cubicBezTo>
                      <a:pt x="141" y="133"/>
                      <a:pt x="142" y="133"/>
                      <a:pt x="142" y="132"/>
                    </a:cubicBezTo>
                    <a:cubicBezTo>
                      <a:pt x="169" y="108"/>
                      <a:pt x="169" y="108"/>
                      <a:pt x="169" y="108"/>
                    </a:cubicBezTo>
                    <a:cubicBezTo>
                      <a:pt x="169" y="107"/>
                      <a:pt x="170" y="107"/>
                      <a:pt x="170" y="106"/>
                    </a:cubicBezTo>
                    <a:cubicBezTo>
                      <a:pt x="170" y="105"/>
                      <a:pt x="169" y="104"/>
                      <a:pt x="169" y="104"/>
                    </a:cubicBezTo>
                    <a:lnTo>
                      <a:pt x="142" y="77"/>
                    </a:lnTo>
                    <a:close/>
                    <a:moveTo>
                      <a:pt x="91" y="57"/>
                    </a:moveTo>
                    <a:cubicBezTo>
                      <a:pt x="91" y="57"/>
                      <a:pt x="92" y="57"/>
                      <a:pt x="93" y="56"/>
                    </a:cubicBezTo>
                    <a:cubicBezTo>
                      <a:pt x="112" y="40"/>
                      <a:pt x="127" y="32"/>
                      <a:pt x="139" y="32"/>
                    </a:cubicBezTo>
                    <a:cubicBezTo>
                      <a:pt x="159" y="32"/>
                      <a:pt x="159" y="32"/>
                      <a:pt x="159" y="32"/>
                    </a:cubicBezTo>
                    <a:cubicBezTo>
                      <a:pt x="138" y="53"/>
                      <a:pt x="138" y="53"/>
                      <a:pt x="138" y="53"/>
                    </a:cubicBezTo>
                    <a:cubicBezTo>
                      <a:pt x="137" y="54"/>
                      <a:pt x="137" y="56"/>
                      <a:pt x="138" y="57"/>
                    </a:cubicBezTo>
                    <a:cubicBezTo>
                      <a:pt x="139" y="58"/>
                      <a:pt x="139" y="58"/>
                      <a:pt x="140" y="58"/>
                    </a:cubicBezTo>
                    <a:cubicBezTo>
                      <a:pt x="141" y="58"/>
                      <a:pt x="142" y="58"/>
                      <a:pt x="142" y="57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70" y="29"/>
                      <a:pt x="170" y="28"/>
                    </a:cubicBezTo>
                    <a:cubicBezTo>
                      <a:pt x="170" y="27"/>
                      <a:pt x="169" y="27"/>
                      <a:pt x="169" y="26"/>
                    </a:cubicBezTo>
                    <a:cubicBezTo>
                      <a:pt x="142" y="2"/>
                      <a:pt x="142" y="2"/>
                      <a:pt x="142" y="2"/>
                    </a:cubicBezTo>
                    <a:cubicBezTo>
                      <a:pt x="141" y="0"/>
                      <a:pt x="139" y="0"/>
                      <a:pt x="138" y="2"/>
                    </a:cubicBezTo>
                    <a:cubicBezTo>
                      <a:pt x="137" y="3"/>
                      <a:pt x="137" y="5"/>
                      <a:pt x="138" y="6"/>
                    </a:cubicBezTo>
                    <a:cubicBezTo>
                      <a:pt x="160" y="26"/>
                      <a:pt x="160" y="26"/>
                      <a:pt x="160" y="26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26" y="26"/>
                      <a:pt x="109" y="34"/>
                      <a:pt x="89" y="52"/>
                    </a:cubicBezTo>
                    <a:cubicBezTo>
                      <a:pt x="88" y="53"/>
                      <a:pt x="87" y="55"/>
                      <a:pt x="88" y="56"/>
                    </a:cubicBezTo>
                    <a:cubicBezTo>
                      <a:pt x="89" y="57"/>
                      <a:pt x="90" y="57"/>
                      <a:pt x="91" y="57"/>
                    </a:cubicBezTo>
                    <a:close/>
                    <a:moveTo>
                      <a:pt x="62" y="78"/>
                    </a:moveTo>
                    <a:cubicBezTo>
                      <a:pt x="61" y="79"/>
                      <a:pt x="61" y="79"/>
                      <a:pt x="61" y="79"/>
                    </a:cubicBezTo>
                    <a:cubicBezTo>
                      <a:pt x="45" y="95"/>
                      <a:pt x="34" y="108"/>
                      <a:pt x="18" y="108"/>
                    </a:cubicBezTo>
                    <a:cubicBezTo>
                      <a:pt x="3" y="108"/>
                      <a:pt x="3" y="108"/>
                      <a:pt x="3" y="108"/>
                    </a:cubicBezTo>
                    <a:cubicBezTo>
                      <a:pt x="1" y="108"/>
                      <a:pt x="0" y="109"/>
                      <a:pt x="0" y="111"/>
                    </a:cubicBezTo>
                    <a:cubicBezTo>
                      <a:pt x="0" y="112"/>
                      <a:pt x="1" y="114"/>
                      <a:pt x="3" y="114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36" y="114"/>
                      <a:pt x="49" y="100"/>
                      <a:pt x="65" y="83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7" y="81"/>
                      <a:pt x="67" y="79"/>
                      <a:pt x="66" y="78"/>
                    </a:cubicBezTo>
                    <a:cubicBezTo>
                      <a:pt x="65" y="77"/>
                      <a:pt x="63" y="77"/>
                      <a:pt x="62" y="7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9" name="Freeform 123"/>
              <p:cNvSpPr>
                <a:spLocks noEditPoints="1"/>
              </p:cNvSpPr>
              <p:nvPr/>
            </p:nvSpPr>
            <p:spPr bwMode="auto">
              <a:xfrm>
                <a:off x="7948" y="970"/>
                <a:ext cx="371" cy="274"/>
              </a:xfrm>
              <a:custGeom>
                <a:avLst/>
                <a:gdLst>
                  <a:gd name="T0" fmla="*/ 0 w 157"/>
                  <a:gd name="T1" fmla="*/ 3 h 116"/>
                  <a:gd name="T2" fmla="*/ 19 w 157"/>
                  <a:gd name="T3" fmla="*/ 22 h 116"/>
                  <a:gd name="T4" fmla="*/ 19 w 157"/>
                  <a:gd name="T5" fmla="*/ 0 h 116"/>
                  <a:gd name="T6" fmla="*/ 6 w 157"/>
                  <a:gd name="T7" fmla="*/ 6 h 116"/>
                  <a:gd name="T8" fmla="*/ 19 w 157"/>
                  <a:gd name="T9" fmla="*/ 63 h 116"/>
                  <a:gd name="T10" fmla="*/ 0 w 157"/>
                  <a:gd name="T11" fmla="*/ 82 h 116"/>
                  <a:gd name="T12" fmla="*/ 22 w 157"/>
                  <a:gd name="T13" fmla="*/ 82 h 116"/>
                  <a:gd name="T14" fmla="*/ 16 w 157"/>
                  <a:gd name="T15" fmla="*/ 79 h 116"/>
                  <a:gd name="T16" fmla="*/ 16 w 157"/>
                  <a:gd name="T17" fmla="*/ 69 h 116"/>
                  <a:gd name="T18" fmla="*/ 3 w 157"/>
                  <a:gd name="T19" fmla="*/ 94 h 116"/>
                  <a:gd name="T20" fmla="*/ 3 w 157"/>
                  <a:gd name="T21" fmla="*/ 116 h 116"/>
                  <a:gd name="T22" fmla="*/ 22 w 157"/>
                  <a:gd name="T23" fmla="*/ 97 h 116"/>
                  <a:gd name="T24" fmla="*/ 6 w 157"/>
                  <a:gd name="T25" fmla="*/ 110 h 116"/>
                  <a:gd name="T26" fmla="*/ 16 w 157"/>
                  <a:gd name="T27" fmla="*/ 110 h 116"/>
                  <a:gd name="T28" fmla="*/ 0 w 157"/>
                  <a:gd name="T29" fmla="*/ 34 h 116"/>
                  <a:gd name="T30" fmla="*/ 19 w 157"/>
                  <a:gd name="T31" fmla="*/ 54 h 116"/>
                  <a:gd name="T32" fmla="*/ 19 w 157"/>
                  <a:gd name="T33" fmla="*/ 31 h 116"/>
                  <a:gd name="T34" fmla="*/ 6 w 157"/>
                  <a:gd name="T35" fmla="*/ 37 h 116"/>
                  <a:gd name="T36" fmla="*/ 64 w 157"/>
                  <a:gd name="T37" fmla="*/ 94 h 116"/>
                  <a:gd name="T38" fmla="*/ 45 w 157"/>
                  <a:gd name="T39" fmla="*/ 113 h 116"/>
                  <a:gd name="T40" fmla="*/ 67 w 157"/>
                  <a:gd name="T41" fmla="*/ 113 h 116"/>
                  <a:gd name="T42" fmla="*/ 61 w 157"/>
                  <a:gd name="T43" fmla="*/ 110 h 116"/>
                  <a:gd name="T44" fmla="*/ 61 w 157"/>
                  <a:gd name="T45" fmla="*/ 100 h 116"/>
                  <a:gd name="T46" fmla="*/ 93 w 157"/>
                  <a:gd name="T47" fmla="*/ 0 h 116"/>
                  <a:gd name="T48" fmla="*/ 93 w 157"/>
                  <a:gd name="T49" fmla="*/ 22 h 116"/>
                  <a:gd name="T50" fmla="*/ 112 w 157"/>
                  <a:gd name="T51" fmla="*/ 3 h 116"/>
                  <a:gd name="T52" fmla="*/ 96 w 157"/>
                  <a:gd name="T53" fmla="*/ 16 h 116"/>
                  <a:gd name="T54" fmla="*/ 106 w 157"/>
                  <a:gd name="T55" fmla="*/ 16 h 116"/>
                  <a:gd name="T56" fmla="*/ 134 w 157"/>
                  <a:gd name="T57" fmla="*/ 66 h 116"/>
                  <a:gd name="T58" fmla="*/ 154 w 157"/>
                  <a:gd name="T59" fmla="*/ 85 h 116"/>
                  <a:gd name="T60" fmla="*/ 154 w 157"/>
                  <a:gd name="T61" fmla="*/ 63 h 116"/>
                  <a:gd name="T62" fmla="*/ 140 w 157"/>
                  <a:gd name="T63" fmla="*/ 69 h 116"/>
                  <a:gd name="T64" fmla="*/ 154 w 157"/>
                  <a:gd name="T65" fmla="*/ 31 h 116"/>
                  <a:gd name="T66" fmla="*/ 134 w 157"/>
                  <a:gd name="T67" fmla="*/ 51 h 116"/>
                  <a:gd name="T68" fmla="*/ 157 w 157"/>
                  <a:gd name="T69" fmla="*/ 51 h 116"/>
                  <a:gd name="T70" fmla="*/ 151 w 157"/>
                  <a:gd name="T71" fmla="*/ 48 h 116"/>
                  <a:gd name="T72" fmla="*/ 151 w 157"/>
                  <a:gd name="T73" fmla="*/ 37 h 116"/>
                  <a:gd name="T74" fmla="*/ 137 w 157"/>
                  <a:gd name="T75" fmla="*/ 94 h 116"/>
                  <a:gd name="T76" fmla="*/ 137 w 157"/>
                  <a:gd name="T77" fmla="*/ 116 h 116"/>
                  <a:gd name="T78" fmla="*/ 157 w 157"/>
                  <a:gd name="T79" fmla="*/ 97 h 116"/>
                  <a:gd name="T80" fmla="*/ 140 w 157"/>
                  <a:gd name="T81" fmla="*/ 110 h 116"/>
                  <a:gd name="T82" fmla="*/ 151 w 157"/>
                  <a:gd name="T83" fmla="*/ 110 h 116"/>
                  <a:gd name="T84" fmla="*/ 90 w 157"/>
                  <a:gd name="T85" fmla="*/ 34 h 116"/>
                  <a:gd name="T86" fmla="*/ 109 w 157"/>
                  <a:gd name="T87" fmla="*/ 54 h 116"/>
                  <a:gd name="T88" fmla="*/ 109 w 157"/>
                  <a:gd name="T89" fmla="*/ 31 h 116"/>
                  <a:gd name="T90" fmla="*/ 96 w 157"/>
                  <a:gd name="T91" fmla="*/ 37 h 116"/>
                  <a:gd name="T92" fmla="*/ 109 w 157"/>
                  <a:gd name="T93" fmla="*/ 94 h 116"/>
                  <a:gd name="T94" fmla="*/ 90 w 157"/>
                  <a:gd name="T95" fmla="*/ 113 h 116"/>
                  <a:gd name="T96" fmla="*/ 112 w 157"/>
                  <a:gd name="T97" fmla="*/ 113 h 116"/>
                  <a:gd name="T98" fmla="*/ 106 w 157"/>
                  <a:gd name="T99" fmla="*/ 110 h 116"/>
                  <a:gd name="T100" fmla="*/ 106 w 157"/>
                  <a:gd name="T101" fmla="*/ 100 h 116"/>
                  <a:gd name="T102" fmla="*/ 48 w 157"/>
                  <a:gd name="T103" fmla="*/ 63 h 116"/>
                  <a:gd name="T104" fmla="*/ 48 w 157"/>
                  <a:gd name="T105" fmla="*/ 85 h 116"/>
                  <a:gd name="T106" fmla="*/ 67 w 157"/>
                  <a:gd name="T107" fmla="*/ 66 h 116"/>
                  <a:gd name="T108" fmla="*/ 51 w 157"/>
                  <a:gd name="T109" fmla="*/ 79 h 116"/>
                  <a:gd name="T110" fmla="*/ 61 w 157"/>
                  <a:gd name="T111" fmla="*/ 79 h 116"/>
                  <a:gd name="T112" fmla="*/ 90 w 157"/>
                  <a:gd name="T113" fmla="*/ 66 h 116"/>
                  <a:gd name="T114" fmla="*/ 109 w 157"/>
                  <a:gd name="T115" fmla="*/ 85 h 116"/>
                  <a:gd name="T116" fmla="*/ 109 w 157"/>
                  <a:gd name="T117" fmla="*/ 63 h 116"/>
                  <a:gd name="T118" fmla="*/ 96 w 157"/>
                  <a:gd name="T119" fmla="*/ 6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" h="116">
                    <a:moveTo>
                      <a:pt x="19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1" y="22"/>
                      <a:pt x="3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1" y="22"/>
                      <a:pt x="22" y="21"/>
                      <a:pt x="22" y="19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1"/>
                      <a:pt x="21" y="0"/>
                      <a:pt x="19" y="0"/>
                    </a:cubicBezTo>
                    <a:close/>
                    <a:moveTo>
                      <a:pt x="16" y="16"/>
                    </a:moveTo>
                    <a:cubicBezTo>
                      <a:pt x="6" y="16"/>
                      <a:pt x="6" y="16"/>
                      <a:pt x="6" y="1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6" y="6"/>
                      <a:pt x="16" y="6"/>
                      <a:pt x="16" y="6"/>
                    </a:cubicBezTo>
                    <a:lnTo>
                      <a:pt x="16" y="16"/>
                    </a:lnTo>
                    <a:close/>
                    <a:moveTo>
                      <a:pt x="19" y="63"/>
                    </a:moveTo>
                    <a:cubicBezTo>
                      <a:pt x="3" y="63"/>
                      <a:pt x="3" y="63"/>
                      <a:pt x="3" y="63"/>
                    </a:cubicBezTo>
                    <a:cubicBezTo>
                      <a:pt x="1" y="63"/>
                      <a:pt x="0" y="64"/>
                      <a:pt x="0" y="66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4"/>
                      <a:pt x="1" y="85"/>
                      <a:pt x="3" y="85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1" y="85"/>
                      <a:pt x="22" y="84"/>
                      <a:pt x="22" y="82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4"/>
                      <a:pt x="21" y="63"/>
                      <a:pt x="19" y="63"/>
                    </a:cubicBezTo>
                    <a:close/>
                    <a:moveTo>
                      <a:pt x="16" y="79"/>
                    </a:moveTo>
                    <a:cubicBezTo>
                      <a:pt x="6" y="79"/>
                      <a:pt x="6" y="79"/>
                      <a:pt x="6" y="79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16" y="69"/>
                      <a:pt x="16" y="69"/>
                      <a:pt x="16" y="69"/>
                    </a:cubicBezTo>
                    <a:lnTo>
                      <a:pt x="16" y="79"/>
                    </a:lnTo>
                    <a:close/>
                    <a:moveTo>
                      <a:pt x="19" y="94"/>
                    </a:moveTo>
                    <a:cubicBezTo>
                      <a:pt x="3" y="94"/>
                      <a:pt x="3" y="94"/>
                      <a:pt x="3" y="94"/>
                    </a:cubicBezTo>
                    <a:cubicBezTo>
                      <a:pt x="1" y="94"/>
                      <a:pt x="0" y="95"/>
                      <a:pt x="0" y="97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15"/>
                      <a:pt x="1" y="116"/>
                      <a:pt x="3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21" y="116"/>
                      <a:pt x="22" y="115"/>
                      <a:pt x="22" y="113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22" y="95"/>
                      <a:pt x="21" y="94"/>
                      <a:pt x="19" y="94"/>
                    </a:cubicBezTo>
                    <a:close/>
                    <a:moveTo>
                      <a:pt x="16" y="110"/>
                    </a:moveTo>
                    <a:cubicBezTo>
                      <a:pt x="6" y="110"/>
                      <a:pt x="6" y="110"/>
                      <a:pt x="6" y="11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16" y="100"/>
                      <a:pt x="16" y="100"/>
                      <a:pt x="16" y="100"/>
                    </a:cubicBezTo>
                    <a:lnTo>
                      <a:pt x="16" y="110"/>
                    </a:lnTo>
                    <a:close/>
                    <a:moveTo>
                      <a:pt x="19" y="31"/>
                    </a:moveTo>
                    <a:cubicBezTo>
                      <a:pt x="3" y="31"/>
                      <a:pt x="3" y="31"/>
                      <a:pt x="3" y="31"/>
                    </a:cubicBezTo>
                    <a:cubicBezTo>
                      <a:pt x="1" y="31"/>
                      <a:pt x="0" y="33"/>
                      <a:pt x="0" y="3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2"/>
                      <a:pt x="1" y="54"/>
                      <a:pt x="3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54"/>
                      <a:pt x="22" y="52"/>
                      <a:pt x="22" y="51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3"/>
                      <a:pt x="21" y="31"/>
                      <a:pt x="19" y="31"/>
                    </a:cubicBezTo>
                    <a:close/>
                    <a:moveTo>
                      <a:pt x="16" y="48"/>
                    </a:moveTo>
                    <a:cubicBezTo>
                      <a:pt x="6" y="48"/>
                      <a:pt x="6" y="48"/>
                      <a:pt x="6" y="48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6" y="37"/>
                      <a:pt x="16" y="37"/>
                      <a:pt x="16" y="37"/>
                    </a:cubicBezTo>
                    <a:lnTo>
                      <a:pt x="16" y="48"/>
                    </a:lnTo>
                    <a:close/>
                    <a:moveTo>
                      <a:pt x="64" y="94"/>
                    </a:moveTo>
                    <a:cubicBezTo>
                      <a:pt x="48" y="94"/>
                      <a:pt x="48" y="94"/>
                      <a:pt x="48" y="94"/>
                    </a:cubicBezTo>
                    <a:cubicBezTo>
                      <a:pt x="46" y="94"/>
                      <a:pt x="45" y="95"/>
                      <a:pt x="45" y="97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5" y="115"/>
                      <a:pt x="46" y="116"/>
                      <a:pt x="48" y="116"/>
                    </a:cubicBezTo>
                    <a:cubicBezTo>
                      <a:pt x="64" y="116"/>
                      <a:pt x="64" y="116"/>
                      <a:pt x="64" y="116"/>
                    </a:cubicBezTo>
                    <a:cubicBezTo>
                      <a:pt x="66" y="116"/>
                      <a:pt x="67" y="115"/>
                      <a:pt x="67" y="113"/>
                    </a:cubicBezTo>
                    <a:cubicBezTo>
                      <a:pt x="67" y="97"/>
                      <a:pt x="67" y="97"/>
                      <a:pt x="67" y="97"/>
                    </a:cubicBezTo>
                    <a:cubicBezTo>
                      <a:pt x="67" y="95"/>
                      <a:pt x="66" y="94"/>
                      <a:pt x="64" y="94"/>
                    </a:cubicBezTo>
                    <a:close/>
                    <a:moveTo>
                      <a:pt x="61" y="110"/>
                    </a:move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61" y="100"/>
                      <a:pt x="61" y="100"/>
                      <a:pt x="61" y="100"/>
                    </a:cubicBezTo>
                    <a:lnTo>
                      <a:pt x="61" y="110"/>
                    </a:lnTo>
                    <a:close/>
                    <a:moveTo>
                      <a:pt x="109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91" y="0"/>
                      <a:pt x="90" y="1"/>
                      <a:pt x="90" y="3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21"/>
                      <a:pt x="91" y="22"/>
                      <a:pt x="93" y="22"/>
                    </a:cubicBezTo>
                    <a:cubicBezTo>
                      <a:pt x="109" y="22"/>
                      <a:pt x="109" y="22"/>
                      <a:pt x="109" y="22"/>
                    </a:cubicBezTo>
                    <a:cubicBezTo>
                      <a:pt x="111" y="22"/>
                      <a:pt x="112" y="21"/>
                      <a:pt x="112" y="19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2" y="1"/>
                      <a:pt x="111" y="0"/>
                      <a:pt x="109" y="0"/>
                    </a:cubicBezTo>
                    <a:close/>
                    <a:moveTo>
                      <a:pt x="106" y="16"/>
                    </a:moveTo>
                    <a:cubicBezTo>
                      <a:pt x="96" y="16"/>
                      <a:pt x="96" y="16"/>
                      <a:pt x="96" y="1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106" y="6"/>
                      <a:pt x="106" y="6"/>
                      <a:pt x="106" y="6"/>
                    </a:cubicBezTo>
                    <a:lnTo>
                      <a:pt x="106" y="16"/>
                    </a:lnTo>
                    <a:close/>
                    <a:moveTo>
                      <a:pt x="154" y="63"/>
                    </a:moveTo>
                    <a:cubicBezTo>
                      <a:pt x="137" y="63"/>
                      <a:pt x="137" y="63"/>
                      <a:pt x="137" y="63"/>
                    </a:cubicBezTo>
                    <a:cubicBezTo>
                      <a:pt x="136" y="63"/>
                      <a:pt x="134" y="64"/>
                      <a:pt x="134" y="66"/>
                    </a:cubicBezTo>
                    <a:cubicBezTo>
                      <a:pt x="134" y="82"/>
                      <a:pt x="134" y="82"/>
                      <a:pt x="134" y="82"/>
                    </a:cubicBezTo>
                    <a:cubicBezTo>
                      <a:pt x="134" y="84"/>
                      <a:pt x="136" y="85"/>
                      <a:pt x="137" y="85"/>
                    </a:cubicBezTo>
                    <a:cubicBezTo>
                      <a:pt x="154" y="85"/>
                      <a:pt x="154" y="85"/>
                      <a:pt x="154" y="85"/>
                    </a:cubicBezTo>
                    <a:cubicBezTo>
                      <a:pt x="155" y="85"/>
                      <a:pt x="157" y="84"/>
                      <a:pt x="157" y="82"/>
                    </a:cubicBezTo>
                    <a:cubicBezTo>
                      <a:pt x="157" y="66"/>
                      <a:pt x="157" y="66"/>
                      <a:pt x="157" y="66"/>
                    </a:cubicBezTo>
                    <a:cubicBezTo>
                      <a:pt x="157" y="64"/>
                      <a:pt x="155" y="63"/>
                      <a:pt x="154" y="63"/>
                    </a:cubicBezTo>
                    <a:close/>
                    <a:moveTo>
                      <a:pt x="151" y="79"/>
                    </a:moveTo>
                    <a:cubicBezTo>
                      <a:pt x="140" y="79"/>
                      <a:pt x="140" y="79"/>
                      <a:pt x="140" y="79"/>
                    </a:cubicBezTo>
                    <a:cubicBezTo>
                      <a:pt x="140" y="69"/>
                      <a:pt x="140" y="69"/>
                      <a:pt x="140" y="69"/>
                    </a:cubicBezTo>
                    <a:cubicBezTo>
                      <a:pt x="151" y="69"/>
                      <a:pt x="151" y="69"/>
                      <a:pt x="151" y="69"/>
                    </a:cubicBezTo>
                    <a:lnTo>
                      <a:pt x="151" y="79"/>
                    </a:lnTo>
                    <a:close/>
                    <a:moveTo>
                      <a:pt x="154" y="31"/>
                    </a:moveTo>
                    <a:cubicBezTo>
                      <a:pt x="137" y="31"/>
                      <a:pt x="137" y="31"/>
                      <a:pt x="137" y="31"/>
                    </a:cubicBezTo>
                    <a:cubicBezTo>
                      <a:pt x="136" y="31"/>
                      <a:pt x="134" y="33"/>
                      <a:pt x="134" y="34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134" y="52"/>
                      <a:pt x="136" y="54"/>
                      <a:pt x="137" y="54"/>
                    </a:cubicBezTo>
                    <a:cubicBezTo>
                      <a:pt x="154" y="54"/>
                      <a:pt x="154" y="54"/>
                      <a:pt x="154" y="54"/>
                    </a:cubicBezTo>
                    <a:cubicBezTo>
                      <a:pt x="155" y="54"/>
                      <a:pt x="157" y="52"/>
                      <a:pt x="157" y="51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3"/>
                      <a:pt x="155" y="31"/>
                      <a:pt x="154" y="31"/>
                    </a:cubicBezTo>
                    <a:close/>
                    <a:moveTo>
                      <a:pt x="151" y="48"/>
                    </a:moveTo>
                    <a:cubicBezTo>
                      <a:pt x="140" y="48"/>
                      <a:pt x="140" y="48"/>
                      <a:pt x="140" y="48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51" y="37"/>
                      <a:pt x="151" y="37"/>
                      <a:pt x="151" y="37"/>
                    </a:cubicBezTo>
                    <a:lnTo>
                      <a:pt x="151" y="48"/>
                    </a:lnTo>
                    <a:close/>
                    <a:moveTo>
                      <a:pt x="154" y="94"/>
                    </a:moveTo>
                    <a:cubicBezTo>
                      <a:pt x="137" y="94"/>
                      <a:pt x="137" y="94"/>
                      <a:pt x="137" y="94"/>
                    </a:cubicBezTo>
                    <a:cubicBezTo>
                      <a:pt x="136" y="94"/>
                      <a:pt x="134" y="95"/>
                      <a:pt x="134" y="97"/>
                    </a:cubicBezTo>
                    <a:cubicBezTo>
                      <a:pt x="134" y="113"/>
                      <a:pt x="134" y="113"/>
                      <a:pt x="134" y="113"/>
                    </a:cubicBezTo>
                    <a:cubicBezTo>
                      <a:pt x="134" y="115"/>
                      <a:pt x="136" y="116"/>
                      <a:pt x="137" y="116"/>
                    </a:cubicBezTo>
                    <a:cubicBezTo>
                      <a:pt x="154" y="116"/>
                      <a:pt x="154" y="116"/>
                      <a:pt x="154" y="116"/>
                    </a:cubicBezTo>
                    <a:cubicBezTo>
                      <a:pt x="155" y="116"/>
                      <a:pt x="157" y="115"/>
                      <a:pt x="157" y="113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5"/>
                      <a:pt x="155" y="94"/>
                      <a:pt x="154" y="94"/>
                    </a:cubicBezTo>
                    <a:close/>
                    <a:moveTo>
                      <a:pt x="151" y="110"/>
                    </a:moveTo>
                    <a:cubicBezTo>
                      <a:pt x="140" y="110"/>
                      <a:pt x="140" y="110"/>
                      <a:pt x="140" y="110"/>
                    </a:cubicBezTo>
                    <a:cubicBezTo>
                      <a:pt x="140" y="100"/>
                      <a:pt x="140" y="100"/>
                      <a:pt x="140" y="100"/>
                    </a:cubicBezTo>
                    <a:cubicBezTo>
                      <a:pt x="151" y="100"/>
                      <a:pt x="151" y="100"/>
                      <a:pt x="151" y="100"/>
                    </a:cubicBezTo>
                    <a:lnTo>
                      <a:pt x="151" y="110"/>
                    </a:lnTo>
                    <a:close/>
                    <a:moveTo>
                      <a:pt x="109" y="31"/>
                    </a:moveTo>
                    <a:cubicBezTo>
                      <a:pt x="93" y="31"/>
                      <a:pt x="93" y="31"/>
                      <a:pt x="93" y="31"/>
                    </a:cubicBezTo>
                    <a:cubicBezTo>
                      <a:pt x="91" y="31"/>
                      <a:pt x="90" y="33"/>
                      <a:pt x="90" y="34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0" y="52"/>
                      <a:pt x="91" y="54"/>
                      <a:pt x="93" y="54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11" y="54"/>
                      <a:pt x="112" y="52"/>
                      <a:pt x="112" y="51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2" y="33"/>
                      <a:pt x="111" y="31"/>
                      <a:pt x="109" y="31"/>
                    </a:cubicBezTo>
                    <a:close/>
                    <a:moveTo>
                      <a:pt x="106" y="48"/>
                    </a:moveTo>
                    <a:cubicBezTo>
                      <a:pt x="96" y="48"/>
                      <a:pt x="96" y="48"/>
                      <a:pt x="96" y="48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106" y="37"/>
                      <a:pt x="106" y="37"/>
                      <a:pt x="106" y="37"/>
                    </a:cubicBezTo>
                    <a:lnTo>
                      <a:pt x="106" y="48"/>
                    </a:lnTo>
                    <a:close/>
                    <a:moveTo>
                      <a:pt x="109" y="94"/>
                    </a:move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4"/>
                      <a:pt x="90" y="95"/>
                      <a:pt x="90" y="97"/>
                    </a:cubicBezTo>
                    <a:cubicBezTo>
                      <a:pt x="90" y="113"/>
                      <a:pt x="90" y="113"/>
                      <a:pt x="90" y="113"/>
                    </a:cubicBezTo>
                    <a:cubicBezTo>
                      <a:pt x="90" y="115"/>
                      <a:pt x="91" y="116"/>
                      <a:pt x="93" y="116"/>
                    </a:cubicBezTo>
                    <a:cubicBezTo>
                      <a:pt x="109" y="116"/>
                      <a:pt x="109" y="116"/>
                      <a:pt x="109" y="116"/>
                    </a:cubicBezTo>
                    <a:cubicBezTo>
                      <a:pt x="111" y="116"/>
                      <a:pt x="112" y="115"/>
                      <a:pt x="112" y="113"/>
                    </a:cubicBezTo>
                    <a:cubicBezTo>
                      <a:pt x="112" y="97"/>
                      <a:pt x="112" y="97"/>
                      <a:pt x="112" y="97"/>
                    </a:cubicBezTo>
                    <a:cubicBezTo>
                      <a:pt x="112" y="95"/>
                      <a:pt x="111" y="94"/>
                      <a:pt x="109" y="94"/>
                    </a:cubicBezTo>
                    <a:close/>
                    <a:moveTo>
                      <a:pt x="106" y="110"/>
                    </a:moveTo>
                    <a:cubicBezTo>
                      <a:pt x="96" y="110"/>
                      <a:pt x="96" y="110"/>
                      <a:pt x="96" y="110"/>
                    </a:cubicBezTo>
                    <a:cubicBezTo>
                      <a:pt x="96" y="100"/>
                      <a:pt x="96" y="100"/>
                      <a:pt x="96" y="100"/>
                    </a:cubicBezTo>
                    <a:cubicBezTo>
                      <a:pt x="106" y="100"/>
                      <a:pt x="106" y="100"/>
                      <a:pt x="106" y="100"/>
                    </a:cubicBezTo>
                    <a:lnTo>
                      <a:pt x="106" y="110"/>
                    </a:lnTo>
                    <a:close/>
                    <a:moveTo>
                      <a:pt x="64" y="63"/>
                    </a:moveTo>
                    <a:cubicBezTo>
                      <a:pt x="48" y="63"/>
                      <a:pt x="48" y="63"/>
                      <a:pt x="48" y="63"/>
                    </a:cubicBezTo>
                    <a:cubicBezTo>
                      <a:pt x="46" y="63"/>
                      <a:pt x="45" y="64"/>
                      <a:pt x="45" y="66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4"/>
                      <a:pt x="46" y="85"/>
                      <a:pt x="48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6" y="85"/>
                      <a:pt x="67" y="84"/>
                      <a:pt x="67" y="82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4"/>
                      <a:pt x="66" y="63"/>
                      <a:pt x="64" y="63"/>
                    </a:cubicBezTo>
                    <a:close/>
                    <a:moveTo>
                      <a:pt x="61" y="79"/>
                    </a:moveTo>
                    <a:cubicBezTo>
                      <a:pt x="51" y="79"/>
                      <a:pt x="51" y="79"/>
                      <a:pt x="51" y="7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61" y="69"/>
                      <a:pt x="61" y="69"/>
                      <a:pt x="61" y="69"/>
                    </a:cubicBezTo>
                    <a:lnTo>
                      <a:pt x="61" y="79"/>
                    </a:lnTo>
                    <a:close/>
                    <a:moveTo>
                      <a:pt x="109" y="63"/>
                    </a:moveTo>
                    <a:cubicBezTo>
                      <a:pt x="93" y="63"/>
                      <a:pt x="93" y="63"/>
                      <a:pt x="93" y="63"/>
                    </a:cubicBezTo>
                    <a:cubicBezTo>
                      <a:pt x="91" y="63"/>
                      <a:pt x="90" y="64"/>
                      <a:pt x="90" y="66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90" y="84"/>
                      <a:pt x="91" y="85"/>
                      <a:pt x="93" y="85"/>
                    </a:cubicBezTo>
                    <a:cubicBezTo>
                      <a:pt x="109" y="85"/>
                      <a:pt x="109" y="85"/>
                      <a:pt x="109" y="85"/>
                    </a:cubicBezTo>
                    <a:cubicBezTo>
                      <a:pt x="111" y="85"/>
                      <a:pt x="112" y="84"/>
                      <a:pt x="112" y="82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12" y="64"/>
                      <a:pt x="111" y="63"/>
                      <a:pt x="109" y="63"/>
                    </a:cubicBezTo>
                    <a:close/>
                    <a:moveTo>
                      <a:pt x="106" y="79"/>
                    </a:moveTo>
                    <a:cubicBezTo>
                      <a:pt x="96" y="79"/>
                      <a:pt x="96" y="79"/>
                      <a:pt x="96" y="79"/>
                    </a:cubicBezTo>
                    <a:cubicBezTo>
                      <a:pt x="96" y="69"/>
                      <a:pt x="96" y="69"/>
                      <a:pt x="96" y="69"/>
                    </a:cubicBezTo>
                    <a:cubicBezTo>
                      <a:pt x="106" y="69"/>
                      <a:pt x="106" y="69"/>
                      <a:pt x="106" y="69"/>
                    </a:cubicBezTo>
                    <a:lnTo>
                      <a:pt x="106" y="7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0" name="Freeform 124"/>
              <p:cNvSpPr>
                <a:spLocks noEditPoints="1"/>
              </p:cNvSpPr>
              <p:nvPr/>
            </p:nvSpPr>
            <p:spPr bwMode="auto">
              <a:xfrm>
                <a:off x="7234" y="937"/>
                <a:ext cx="369" cy="340"/>
              </a:xfrm>
              <a:custGeom>
                <a:avLst/>
                <a:gdLst>
                  <a:gd name="T0" fmla="*/ 81 w 156"/>
                  <a:gd name="T1" fmla="*/ 13 h 144"/>
                  <a:gd name="T2" fmla="*/ 78 w 156"/>
                  <a:gd name="T3" fmla="*/ 0 h 144"/>
                  <a:gd name="T4" fmla="*/ 75 w 156"/>
                  <a:gd name="T5" fmla="*/ 13 h 144"/>
                  <a:gd name="T6" fmla="*/ 138 w 156"/>
                  <a:gd name="T7" fmla="*/ 82 h 144"/>
                  <a:gd name="T8" fmla="*/ 141 w 156"/>
                  <a:gd name="T9" fmla="*/ 3 h 144"/>
                  <a:gd name="T10" fmla="*/ 135 w 156"/>
                  <a:gd name="T11" fmla="*/ 3 h 144"/>
                  <a:gd name="T12" fmla="*/ 138 w 156"/>
                  <a:gd name="T13" fmla="*/ 82 h 144"/>
                  <a:gd name="T14" fmla="*/ 22 w 156"/>
                  <a:gd name="T15" fmla="*/ 56 h 144"/>
                  <a:gd name="T16" fmla="*/ 19 w 156"/>
                  <a:gd name="T17" fmla="*/ 0 h 144"/>
                  <a:gd name="T18" fmla="*/ 16 w 156"/>
                  <a:gd name="T19" fmla="*/ 56 h 144"/>
                  <a:gd name="T20" fmla="*/ 19 w 156"/>
                  <a:gd name="T21" fmla="*/ 93 h 144"/>
                  <a:gd name="T22" fmla="*/ 16 w 156"/>
                  <a:gd name="T23" fmla="*/ 141 h 144"/>
                  <a:gd name="T24" fmla="*/ 22 w 156"/>
                  <a:gd name="T25" fmla="*/ 141 h 144"/>
                  <a:gd name="T26" fmla="*/ 19 w 156"/>
                  <a:gd name="T27" fmla="*/ 93 h 144"/>
                  <a:gd name="T28" fmla="*/ 135 w 156"/>
                  <a:gd name="T29" fmla="*/ 119 h 144"/>
                  <a:gd name="T30" fmla="*/ 138 w 156"/>
                  <a:gd name="T31" fmla="*/ 144 h 144"/>
                  <a:gd name="T32" fmla="*/ 141 w 156"/>
                  <a:gd name="T33" fmla="*/ 119 h 144"/>
                  <a:gd name="T34" fmla="*/ 153 w 156"/>
                  <a:gd name="T35" fmla="*/ 88 h 144"/>
                  <a:gd name="T36" fmla="*/ 119 w 156"/>
                  <a:gd name="T37" fmla="*/ 91 h 144"/>
                  <a:gd name="T38" fmla="*/ 122 w 156"/>
                  <a:gd name="T39" fmla="*/ 110 h 144"/>
                  <a:gd name="T40" fmla="*/ 156 w 156"/>
                  <a:gd name="T41" fmla="*/ 107 h 144"/>
                  <a:gd name="T42" fmla="*/ 153 w 156"/>
                  <a:gd name="T43" fmla="*/ 88 h 144"/>
                  <a:gd name="T44" fmla="*/ 125 w 156"/>
                  <a:gd name="T45" fmla="*/ 104 h 144"/>
                  <a:gd name="T46" fmla="*/ 150 w 156"/>
                  <a:gd name="T47" fmla="*/ 94 h 144"/>
                  <a:gd name="T48" fmla="*/ 78 w 156"/>
                  <a:gd name="T49" fmla="*/ 49 h 144"/>
                  <a:gd name="T50" fmla="*/ 75 w 156"/>
                  <a:gd name="T51" fmla="*/ 141 h 144"/>
                  <a:gd name="T52" fmla="*/ 81 w 156"/>
                  <a:gd name="T53" fmla="*/ 141 h 144"/>
                  <a:gd name="T54" fmla="*/ 78 w 156"/>
                  <a:gd name="T55" fmla="*/ 49 h 144"/>
                  <a:gd name="T56" fmla="*/ 3 w 156"/>
                  <a:gd name="T57" fmla="*/ 65 h 144"/>
                  <a:gd name="T58" fmla="*/ 0 w 156"/>
                  <a:gd name="T59" fmla="*/ 83 h 144"/>
                  <a:gd name="T60" fmla="*/ 35 w 156"/>
                  <a:gd name="T61" fmla="*/ 86 h 144"/>
                  <a:gd name="T62" fmla="*/ 38 w 156"/>
                  <a:gd name="T63" fmla="*/ 68 h 144"/>
                  <a:gd name="T64" fmla="*/ 32 w 156"/>
                  <a:gd name="T65" fmla="*/ 80 h 144"/>
                  <a:gd name="T66" fmla="*/ 6 w 156"/>
                  <a:gd name="T67" fmla="*/ 71 h 144"/>
                  <a:gd name="T68" fmla="*/ 32 w 156"/>
                  <a:gd name="T69" fmla="*/ 80 h 144"/>
                  <a:gd name="T70" fmla="*/ 62 w 156"/>
                  <a:gd name="T71" fmla="*/ 22 h 144"/>
                  <a:gd name="T72" fmla="*/ 59 w 156"/>
                  <a:gd name="T73" fmla="*/ 40 h 144"/>
                  <a:gd name="T74" fmla="*/ 94 w 156"/>
                  <a:gd name="T75" fmla="*/ 43 h 144"/>
                  <a:gd name="T76" fmla="*/ 97 w 156"/>
                  <a:gd name="T77" fmla="*/ 25 h 144"/>
                  <a:gd name="T78" fmla="*/ 91 w 156"/>
                  <a:gd name="T79" fmla="*/ 37 h 144"/>
                  <a:gd name="T80" fmla="*/ 65 w 156"/>
                  <a:gd name="T81" fmla="*/ 28 h 144"/>
                  <a:gd name="T82" fmla="*/ 91 w 156"/>
                  <a:gd name="T83" fmla="*/ 3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6" h="144">
                    <a:moveTo>
                      <a:pt x="78" y="16"/>
                    </a:moveTo>
                    <a:cubicBezTo>
                      <a:pt x="80" y="16"/>
                      <a:pt x="81" y="14"/>
                      <a:pt x="81" y="13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1" y="2"/>
                      <a:pt x="80" y="0"/>
                      <a:pt x="78" y="0"/>
                    </a:cubicBezTo>
                    <a:cubicBezTo>
                      <a:pt x="77" y="0"/>
                      <a:pt x="75" y="2"/>
                      <a:pt x="75" y="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4"/>
                      <a:pt x="77" y="16"/>
                      <a:pt x="78" y="16"/>
                    </a:cubicBezTo>
                    <a:close/>
                    <a:moveTo>
                      <a:pt x="138" y="82"/>
                    </a:moveTo>
                    <a:cubicBezTo>
                      <a:pt x="139" y="82"/>
                      <a:pt x="141" y="81"/>
                      <a:pt x="141" y="79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41" y="2"/>
                      <a:pt x="139" y="0"/>
                      <a:pt x="138" y="0"/>
                    </a:cubicBezTo>
                    <a:cubicBezTo>
                      <a:pt x="136" y="0"/>
                      <a:pt x="135" y="2"/>
                      <a:pt x="135" y="3"/>
                    </a:cubicBezTo>
                    <a:cubicBezTo>
                      <a:pt x="135" y="79"/>
                      <a:pt x="135" y="79"/>
                      <a:pt x="135" y="79"/>
                    </a:cubicBezTo>
                    <a:cubicBezTo>
                      <a:pt x="135" y="81"/>
                      <a:pt x="136" y="82"/>
                      <a:pt x="138" y="82"/>
                    </a:cubicBezTo>
                    <a:close/>
                    <a:moveTo>
                      <a:pt x="19" y="59"/>
                    </a:moveTo>
                    <a:cubicBezTo>
                      <a:pt x="21" y="59"/>
                      <a:pt x="22" y="58"/>
                      <a:pt x="22" y="56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2"/>
                      <a:pt x="21" y="0"/>
                      <a:pt x="19" y="0"/>
                    </a:cubicBezTo>
                    <a:cubicBezTo>
                      <a:pt x="17" y="0"/>
                      <a:pt x="16" y="2"/>
                      <a:pt x="16" y="3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8"/>
                      <a:pt x="17" y="59"/>
                      <a:pt x="19" y="59"/>
                    </a:cubicBezTo>
                    <a:close/>
                    <a:moveTo>
                      <a:pt x="19" y="93"/>
                    </a:moveTo>
                    <a:cubicBezTo>
                      <a:pt x="17" y="93"/>
                      <a:pt x="16" y="94"/>
                      <a:pt x="16" y="96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3"/>
                      <a:pt x="17" y="144"/>
                      <a:pt x="19" y="144"/>
                    </a:cubicBezTo>
                    <a:cubicBezTo>
                      <a:pt x="21" y="144"/>
                      <a:pt x="22" y="143"/>
                      <a:pt x="22" y="141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22" y="94"/>
                      <a:pt x="21" y="93"/>
                      <a:pt x="19" y="93"/>
                    </a:cubicBezTo>
                    <a:close/>
                    <a:moveTo>
                      <a:pt x="138" y="116"/>
                    </a:moveTo>
                    <a:cubicBezTo>
                      <a:pt x="136" y="116"/>
                      <a:pt x="135" y="117"/>
                      <a:pt x="135" y="119"/>
                    </a:cubicBezTo>
                    <a:cubicBezTo>
                      <a:pt x="135" y="141"/>
                      <a:pt x="135" y="141"/>
                      <a:pt x="135" y="141"/>
                    </a:cubicBezTo>
                    <a:cubicBezTo>
                      <a:pt x="135" y="143"/>
                      <a:pt x="136" y="144"/>
                      <a:pt x="138" y="144"/>
                    </a:cubicBezTo>
                    <a:cubicBezTo>
                      <a:pt x="139" y="144"/>
                      <a:pt x="141" y="143"/>
                      <a:pt x="141" y="141"/>
                    </a:cubicBezTo>
                    <a:cubicBezTo>
                      <a:pt x="141" y="119"/>
                      <a:pt x="141" y="119"/>
                      <a:pt x="141" y="119"/>
                    </a:cubicBezTo>
                    <a:cubicBezTo>
                      <a:pt x="141" y="117"/>
                      <a:pt x="139" y="116"/>
                      <a:pt x="138" y="116"/>
                    </a:cubicBezTo>
                    <a:close/>
                    <a:moveTo>
                      <a:pt x="153" y="88"/>
                    </a:moveTo>
                    <a:cubicBezTo>
                      <a:pt x="122" y="88"/>
                      <a:pt x="122" y="88"/>
                      <a:pt x="122" y="88"/>
                    </a:cubicBezTo>
                    <a:cubicBezTo>
                      <a:pt x="120" y="88"/>
                      <a:pt x="119" y="90"/>
                      <a:pt x="119" y="91"/>
                    </a:cubicBezTo>
                    <a:cubicBezTo>
                      <a:pt x="119" y="107"/>
                      <a:pt x="119" y="107"/>
                      <a:pt x="119" y="107"/>
                    </a:cubicBezTo>
                    <a:cubicBezTo>
                      <a:pt x="119" y="108"/>
                      <a:pt x="120" y="110"/>
                      <a:pt x="122" y="110"/>
                    </a:cubicBezTo>
                    <a:cubicBezTo>
                      <a:pt x="153" y="110"/>
                      <a:pt x="153" y="110"/>
                      <a:pt x="153" y="110"/>
                    </a:cubicBezTo>
                    <a:cubicBezTo>
                      <a:pt x="155" y="110"/>
                      <a:pt x="156" y="108"/>
                      <a:pt x="156" y="107"/>
                    </a:cubicBezTo>
                    <a:cubicBezTo>
                      <a:pt x="156" y="91"/>
                      <a:pt x="156" y="91"/>
                      <a:pt x="156" y="91"/>
                    </a:cubicBezTo>
                    <a:cubicBezTo>
                      <a:pt x="156" y="90"/>
                      <a:pt x="155" y="88"/>
                      <a:pt x="153" y="88"/>
                    </a:cubicBezTo>
                    <a:close/>
                    <a:moveTo>
                      <a:pt x="150" y="104"/>
                    </a:move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94"/>
                      <a:pt x="125" y="94"/>
                      <a:pt x="125" y="94"/>
                    </a:cubicBezTo>
                    <a:cubicBezTo>
                      <a:pt x="150" y="94"/>
                      <a:pt x="150" y="94"/>
                      <a:pt x="150" y="94"/>
                    </a:cubicBezTo>
                    <a:lnTo>
                      <a:pt x="150" y="104"/>
                    </a:lnTo>
                    <a:close/>
                    <a:moveTo>
                      <a:pt x="78" y="49"/>
                    </a:moveTo>
                    <a:cubicBezTo>
                      <a:pt x="77" y="49"/>
                      <a:pt x="75" y="51"/>
                      <a:pt x="75" y="52"/>
                    </a:cubicBezTo>
                    <a:cubicBezTo>
                      <a:pt x="75" y="141"/>
                      <a:pt x="75" y="141"/>
                      <a:pt x="75" y="141"/>
                    </a:cubicBezTo>
                    <a:cubicBezTo>
                      <a:pt x="75" y="143"/>
                      <a:pt x="77" y="144"/>
                      <a:pt x="78" y="144"/>
                    </a:cubicBezTo>
                    <a:cubicBezTo>
                      <a:pt x="80" y="144"/>
                      <a:pt x="81" y="143"/>
                      <a:pt x="81" y="141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51"/>
                      <a:pt x="80" y="49"/>
                      <a:pt x="78" y="49"/>
                    </a:cubicBezTo>
                    <a:close/>
                    <a:moveTo>
                      <a:pt x="35" y="65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1" y="65"/>
                      <a:pt x="0" y="66"/>
                      <a:pt x="0" y="68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5"/>
                      <a:pt x="1" y="86"/>
                      <a:pt x="3" y="86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6" y="86"/>
                      <a:pt x="38" y="85"/>
                      <a:pt x="38" y="83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6"/>
                      <a:pt x="36" y="65"/>
                      <a:pt x="35" y="65"/>
                    </a:cubicBezTo>
                    <a:close/>
                    <a:moveTo>
                      <a:pt x="32" y="80"/>
                    </a:moveTo>
                    <a:cubicBezTo>
                      <a:pt x="6" y="80"/>
                      <a:pt x="6" y="80"/>
                      <a:pt x="6" y="80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32" y="71"/>
                      <a:pt x="32" y="71"/>
                      <a:pt x="32" y="71"/>
                    </a:cubicBezTo>
                    <a:lnTo>
                      <a:pt x="32" y="80"/>
                    </a:lnTo>
                    <a:close/>
                    <a:moveTo>
                      <a:pt x="94" y="22"/>
                    </a:moveTo>
                    <a:cubicBezTo>
                      <a:pt x="62" y="22"/>
                      <a:pt x="62" y="22"/>
                      <a:pt x="62" y="22"/>
                    </a:cubicBezTo>
                    <a:cubicBezTo>
                      <a:pt x="61" y="22"/>
                      <a:pt x="59" y="23"/>
                      <a:pt x="59" y="25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42"/>
                      <a:pt x="61" y="43"/>
                      <a:pt x="62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6" y="43"/>
                      <a:pt x="97" y="42"/>
                      <a:pt x="97" y="40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3"/>
                      <a:pt x="96" y="22"/>
                      <a:pt x="94" y="22"/>
                    </a:cubicBezTo>
                    <a:close/>
                    <a:moveTo>
                      <a:pt x="91" y="37"/>
                    </a:move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91" y="28"/>
                      <a:pt x="91" y="28"/>
                      <a:pt x="91" y="28"/>
                    </a:cubicBezTo>
                    <a:lnTo>
                      <a:pt x="91" y="37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1" name="Freeform 125"/>
              <p:cNvSpPr>
                <a:spLocks noEditPoints="1"/>
              </p:cNvSpPr>
              <p:nvPr/>
            </p:nvSpPr>
            <p:spPr bwMode="auto">
              <a:xfrm>
                <a:off x="6504" y="989"/>
                <a:ext cx="402" cy="236"/>
              </a:xfrm>
              <a:custGeom>
                <a:avLst/>
                <a:gdLst>
                  <a:gd name="T0" fmla="*/ 167 w 170"/>
                  <a:gd name="T1" fmla="*/ 0 h 100"/>
                  <a:gd name="T2" fmla="*/ 164 w 170"/>
                  <a:gd name="T3" fmla="*/ 3 h 100"/>
                  <a:gd name="T4" fmla="*/ 164 w 170"/>
                  <a:gd name="T5" fmla="*/ 45 h 100"/>
                  <a:gd name="T6" fmla="*/ 86 w 170"/>
                  <a:gd name="T7" fmla="*/ 1 h 100"/>
                  <a:gd name="T8" fmla="*/ 83 w 170"/>
                  <a:gd name="T9" fmla="*/ 1 h 100"/>
                  <a:gd name="T10" fmla="*/ 82 w 170"/>
                  <a:gd name="T11" fmla="*/ 3 h 100"/>
                  <a:gd name="T12" fmla="*/ 82 w 170"/>
                  <a:gd name="T13" fmla="*/ 45 h 100"/>
                  <a:gd name="T14" fmla="*/ 5 w 170"/>
                  <a:gd name="T15" fmla="*/ 1 h 100"/>
                  <a:gd name="T16" fmla="*/ 2 w 170"/>
                  <a:gd name="T17" fmla="*/ 1 h 100"/>
                  <a:gd name="T18" fmla="*/ 0 w 170"/>
                  <a:gd name="T19" fmla="*/ 3 h 100"/>
                  <a:gd name="T20" fmla="*/ 0 w 170"/>
                  <a:gd name="T21" fmla="*/ 97 h 100"/>
                  <a:gd name="T22" fmla="*/ 2 w 170"/>
                  <a:gd name="T23" fmla="*/ 99 h 100"/>
                  <a:gd name="T24" fmla="*/ 3 w 170"/>
                  <a:gd name="T25" fmla="*/ 100 h 100"/>
                  <a:gd name="T26" fmla="*/ 5 w 170"/>
                  <a:gd name="T27" fmla="*/ 99 h 100"/>
                  <a:gd name="T28" fmla="*/ 82 w 170"/>
                  <a:gd name="T29" fmla="*/ 55 h 100"/>
                  <a:gd name="T30" fmla="*/ 82 w 170"/>
                  <a:gd name="T31" fmla="*/ 97 h 100"/>
                  <a:gd name="T32" fmla="*/ 83 w 170"/>
                  <a:gd name="T33" fmla="*/ 99 h 100"/>
                  <a:gd name="T34" fmla="*/ 85 w 170"/>
                  <a:gd name="T35" fmla="*/ 100 h 100"/>
                  <a:gd name="T36" fmla="*/ 86 w 170"/>
                  <a:gd name="T37" fmla="*/ 99 h 100"/>
                  <a:gd name="T38" fmla="*/ 164 w 170"/>
                  <a:gd name="T39" fmla="*/ 55 h 100"/>
                  <a:gd name="T40" fmla="*/ 164 w 170"/>
                  <a:gd name="T41" fmla="*/ 97 h 100"/>
                  <a:gd name="T42" fmla="*/ 167 w 170"/>
                  <a:gd name="T43" fmla="*/ 100 h 100"/>
                  <a:gd name="T44" fmla="*/ 170 w 170"/>
                  <a:gd name="T45" fmla="*/ 97 h 100"/>
                  <a:gd name="T46" fmla="*/ 170 w 170"/>
                  <a:gd name="T47" fmla="*/ 3 h 100"/>
                  <a:gd name="T48" fmla="*/ 167 w 170"/>
                  <a:gd name="T49" fmla="*/ 0 h 100"/>
                  <a:gd name="T50" fmla="*/ 6 w 170"/>
                  <a:gd name="T51" fmla="*/ 92 h 100"/>
                  <a:gd name="T52" fmla="*/ 6 w 170"/>
                  <a:gd name="T53" fmla="*/ 9 h 100"/>
                  <a:gd name="T54" fmla="*/ 79 w 170"/>
                  <a:gd name="T55" fmla="*/ 50 h 100"/>
                  <a:gd name="T56" fmla="*/ 6 w 170"/>
                  <a:gd name="T57" fmla="*/ 92 h 100"/>
                  <a:gd name="T58" fmla="*/ 88 w 170"/>
                  <a:gd name="T59" fmla="*/ 92 h 100"/>
                  <a:gd name="T60" fmla="*/ 88 w 170"/>
                  <a:gd name="T61" fmla="*/ 50 h 100"/>
                  <a:gd name="T62" fmla="*/ 88 w 170"/>
                  <a:gd name="T63" fmla="*/ 50 h 100"/>
                  <a:gd name="T64" fmla="*/ 88 w 170"/>
                  <a:gd name="T65" fmla="*/ 50 h 100"/>
                  <a:gd name="T66" fmla="*/ 88 w 170"/>
                  <a:gd name="T67" fmla="*/ 9 h 100"/>
                  <a:gd name="T68" fmla="*/ 160 w 170"/>
                  <a:gd name="T69" fmla="*/ 50 h 100"/>
                  <a:gd name="T70" fmla="*/ 88 w 170"/>
                  <a:gd name="T71" fmla="*/ 9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0" h="100">
                    <a:moveTo>
                      <a:pt x="167" y="0"/>
                    </a:moveTo>
                    <a:cubicBezTo>
                      <a:pt x="165" y="0"/>
                      <a:pt x="164" y="2"/>
                      <a:pt x="164" y="3"/>
                    </a:cubicBezTo>
                    <a:cubicBezTo>
                      <a:pt x="164" y="45"/>
                      <a:pt x="164" y="45"/>
                      <a:pt x="164" y="45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5" y="0"/>
                      <a:pt x="84" y="0"/>
                      <a:pt x="83" y="1"/>
                    </a:cubicBezTo>
                    <a:cubicBezTo>
                      <a:pt x="82" y="1"/>
                      <a:pt x="82" y="2"/>
                      <a:pt x="82" y="3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98"/>
                      <a:pt x="1" y="99"/>
                      <a:pt x="2" y="99"/>
                    </a:cubicBezTo>
                    <a:cubicBezTo>
                      <a:pt x="2" y="100"/>
                      <a:pt x="2" y="100"/>
                      <a:pt x="3" y="100"/>
                    </a:cubicBezTo>
                    <a:cubicBezTo>
                      <a:pt x="4" y="100"/>
                      <a:pt x="4" y="100"/>
                      <a:pt x="5" y="99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2" y="97"/>
                      <a:pt x="82" y="97"/>
                      <a:pt x="82" y="97"/>
                    </a:cubicBezTo>
                    <a:cubicBezTo>
                      <a:pt x="82" y="98"/>
                      <a:pt x="82" y="99"/>
                      <a:pt x="83" y="99"/>
                    </a:cubicBezTo>
                    <a:cubicBezTo>
                      <a:pt x="84" y="100"/>
                      <a:pt x="84" y="100"/>
                      <a:pt x="85" y="100"/>
                    </a:cubicBezTo>
                    <a:cubicBezTo>
                      <a:pt x="85" y="100"/>
                      <a:pt x="86" y="100"/>
                      <a:pt x="86" y="99"/>
                    </a:cubicBezTo>
                    <a:cubicBezTo>
                      <a:pt x="164" y="55"/>
                      <a:pt x="164" y="55"/>
                      <a:pt x="164" y="55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8"/>
                      <a:pt x="165" y="100"/>
                      <a:pt x="167" y="100"/>
                    </a:cubicBezTo>
                    <a:cubicBezTo>
                      <a:pt x="169" y="100"/>
                      <a:pt x="170" y="98"/>
                      <a:pt x="170" y="97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70" y="2"/>
                      <a:pt x="169" y="0"/>
                      <a:pt x="167" y="0"/>
                    </a:cubicBezTo>
                    <a:close/>
                    <a:moveTo>
                      <a:pt x="6" y="92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9" y="50"/>
                      <a:pt x="79" y="50"/>
                      <a:pt x="79" y="50"/>
                    </a:cubicBezTo>
                    <a:lnTo>
                      <a:pt x="6" y="92"/>
                    </a:lnTo>
                    <a:close/>
                    <a:moveTo>
                      <a:pt x="88" y="92"/>
                    </a:move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160" y="50"/>
                      <a:pt x="160" y="50"/>
                      <a:pt x="160" y="50"/>
                    </a:cubicBezTo>
                    <a:lnTo>
                      <a:pt x="88" y="92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2" name="Freeform 126"/>
              <p:cNvSpPr>
                <a:spLocks noEditPoints="1"/>
              </p:cNvSpPr>
              <p:nvPr/>
            </p:nvSpPr>
            <p:spPr bwMode="auto">
              <a:xfrm>
                <a:off x="5790" y="989"/>
                <a:ext cx="402" cy="236"/>
              </a:xfrm>
              <a:custGeom>
                <a:avLst/>
                <a:gdLst>
                  <a:gd name="T0" fmla="*/ 168 w 170"/>
                  <a:gd name="T1" fmla="*/ 1 h 100"/>
                  <a:gd name="T2" fmla="*/ 165 w 170"/>
                  <a:gd name="T3" fmla="*/ 1 h 100"/>
                  <a:gd name="T4" fmla="*/ 88 w 170"/>
                  <a:gd name="T5" fmla="*/ 45 h 100"/>
                  <a:gd name="T6" fmla="*/ 88 w 170"/>
                  <a:gd name="T7" fmla="*/ 3 h 100"/>
                  <a:gd name="T8" fmla="*/ 86 w 170"/>
                  <a:gd name="T9" fmla="*/ 1 h 100"/>
                  <a:gd name="T10" fmla="*/ 83 w 170"/>
                  <a:gd name="T11" fmla="*/ 1 h 100"/>
                  <a:gd name="T12" fmla="*/ 1 w 170"/>
                  <a:gd name="T13" fmla="*/ 47 h 100"/>
                  <a:gd name="T14" fmla="*/ 0 w 170"/>
                  <a:gd name="T15" fmla="*/ 50 h 100"/>
                  <a:gd name="T16" fmla="*/ 1 w 170"/>
                  <a:gd name="T17" fmla="*/ 53 h 100"/>
                  <a:gd name="T18" fmla="*/ 83 w 170"/>
                  <a:gd name="T19" fmla="*/ 100 h 100"/>
                  <a:gd name="T20" fmla="*/ 85 w 170"/>
                  <a:gd name="T21" fmla="*/ 100 h 100"/>
                  <a:gd name="T22" fmla="*/ 86 w 170"/>
                  <a:gd name="T23" fmla="*/ 99 h 100"/>
                  <a:gd name="T24" fmla="*/ 88 w 170"/>
                  <a:gd name="T25" fmla="*/ 97 h 100"/>
                  <a:gd name="T26" fmla="*/ 88 w 170"/>
                  <a:gd name="T27" fmla="*/ 55 h 100"/>
                  <a:gd name="T28" fmla="*/ 165 w 170"/>
                  <a:gd name="T29" fmla="*/ 100 h 100"/>
                  <a:gd name="T30" fmla="*/ 167 w 170"/>
                  <a:gd name="T31" fmla="*/ 100 h 100"/>
                  <a:gd name="T32" fmla="*/ 168 w 170"/>
                  <a:gd name="T33" fmla="*/ 99 h 100"/>
                  <a:gd name="T34" fmla="*/ 170 w 170"/>
                  <a:gd name="T35" fmla="*/ 97 h 100"/>
                  <a:gd name="T36" fmla="*/ 170 w 170"/>
                  <a:gd name="T37" fmla="*/ 3 h 100"/>
                  <a:gd name="T38" fmla="*/ 168 w 170"/>
                  <a:gd name="T39" fmla="*/ 1 h 100"/>
                  <a:gd name="T40" fmla="*/ 82 w 170"/>
                  <a:gd name="T41" fmla="*/ 50 h 100"/>
                  <a:gd name="T42" fmla="*/ 82 w 170"/>
                  <a:gd name="T43" fmla="*/ 50 h 100"/>
                  <a:gd name="T44" fmla="*/ 82 w 170"/>
                  <a:gd name="T45" fmla="*/ 50 h 100"/>
                  <a:gd name="T46" fmla="*/ 82 w 170"/>
                  <a:gd name="T47" fmla="*/ 92 h 100"/>
                  <a:gd name="T48" fmla="*/ 9 w 170"/>
                  <a:gd name="T49" fmla="*/ 50 h 100"/>
                  <a:gd name="T50" fmla="*/ 82 w 170"/>
                  <a:gd name="T51" fmla="*/ 8 h 100"/>
                  <a:gd name="T52" fmla="*/ 82 w 170"/>
                  <a:gd name="T53" fmla="*/ 50 h 100"/>
                  <a:gd name="T54" fmla="*/ 164 w 170"/>
                  <a:gd name="T55" fmla="*/ 92 h 100"/>
                  <a:gd name="T56" fmla="*/ 91 w 170"/>
                  <a:gd name="T57" fmla="*/ 50 h 100"/>
                  <a:gd name="T58" fmla="*/ 164 w 170"/>
                  <a:gd name="T59" fmla="*/ 8 h 100"/>
                  <a:gd name="T60" fmla="*/ 164 w 170"/>
                  <a:gd name="T61" fmla="*/ 9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0" h="100">
                    <a:moveTo>
                      <a:pt x="168" y="1"/>
                    </a:moveTo>
                    <a:cubicBezTo>
                      <a:pt x="167" y="0"/>
                      <a:pt x="166" y="0"/>
                      <a:pt x="165" y="1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2"/>
                      <a:pt x="87" y="1"/>
                      <a:pt x="86" y="1"/>
                    </a:cubicBezTo>
                    <a:cubicBezTo>
                      <a:pt x="85" y="0"/>
                      <a:pt x="84" y="0"/>
                      <a:pt x="83" y="1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0" y="48"/>
                      <a:pt x="0" y="49"/>
                      <a:pt x="0" y="50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83" y="100"/>
                      <a:pt x="83" y="100"/>
                      <a:pt x="83" y="100"/>
                    </a:cubicBezTo>
                    <a:cubicBezTo>
                      <a:pt x="84" y="100"/>
                      <a:pt x="84" y="100"/>
                      <a:pt x="85" y="100"/>
                    </a:cubicBezTo>
                    <a:cubicBezTo>
                      <a:pt x="85" y="100"/>
                      <a:pt x="86" y="100"/>
                      <a:pt x="86" y="99"/>
                    </a:cubicBezTo>
                    <a:cubicBezTo>
                      <a:pt x="87" y="99"/>
                      <a:pt x="88" y="98"/>
                      <a:pt x="88" y="97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165" y="100"/>
                      <a:pt x="165" y="100"/>
                      <a:pt x="165" y="100"/>
                    </a:cubicBezTo>
                    <a:cubicBezTo>
                      <a:pt x="166" y="100"/>
                      <a:pt x="166" y="100"/>
                      <a:pt x="167" y="100"/>
                    </a:cubicBezTo>
                    <a:cubicBezTo>
                      <a:pt x="167" y="100"/>
                      <a:pt x="168" y="100"/>
                      <a:pt x="168" y="99"/>
                    </a:cubicBezTo>
                    <a:cubicBezTo>
                      <a:pt x="169" y="99"/>
                      <a:pt x="170" y="98"/>
                      <a:pt x="170" y="97"/>
                    </a:cubicBezTo>
                    <a:cubicBezTo>
                      <a:pt x="170" y="3"/>
                      <a:pt x="170" y="3"/>
                      <a:pt x="170" y="3"/>
                    </a:cubicBezTo>
                    <a:cubicBezTo>
                      <a:pt x="170" y="2"/>
                      <a:pt x="169" y="1"/>
                      <a:pt x="168" y="1"/>
                    </a:cubicBezTo>
                    <a:close/>
                    <a:moveTo>
                      <a:pt x="82" y="50"/>
                    </a:move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82" y="8"/>
                      <a:pt x="82" y="8"/>
                      <a:pt x="82" y="8"/>
                    </a:cubicBezTo>
                    <a:lnTo>
                      <a:pt x="82" y="50"/>
                    </a:lnTo>
                    <a:close/>
                    <a:moveTo>
                      <a:pt x="164" y="92"/>
                    </a:moveTo>
                    <a:cubicBezTo>
                      <a:pt x="91" y="50"/>
                      <a:pt x="91" y="50"/>
                      <a:pt x="91" y="50"/>
                    </a:cubicBezTo>
                    <a:cubicBezTo>
                      <a:pt x="164" y="8"/>
                      <a:pt x="164" y="8"/>
                      <a:pt x="164" y="8"/>
                    </a:cubicBezTo>
                    <a:lnTo>
                      <a:pt x="164" y="92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3" name="Freeform 127"/>
              <p:cNvSpPr>
                <a:spLocks noEditPoints="1"/>
              </p:cNvSpPr>
              <p:nvPr/>
            </p:nvSpPr>
            <p:spPr bwMode="auto">
              <a:xfrm>
                <a:off x="5114" y="942"/>
                <a:ext cx="324" cy="331"/>
              </a:xfrm>
              <a:custGeom>
                <a:avLst/>
                <a:gdLst>
                  <a:gd name="T0" fmla="*/ 134 w 137"/>
                  <a:gd name="T1" fmla="*/ 134 h 140"/>
                  <a:gd name="T2" fmla="*/ 3 w 137"/>
                  <a:gd name="T3" fmla="*/ 134 h 140"/>
                  <a:gd name="T4" fmla="*/ 0 w 137"/>
                  <a:gd name="T5" fmla="*/ 137 h 140"/>
                  <a:gd name="T6" fmla="*/ 3 w 137"/>
                  <a:gd name="T7" fmla="*/ 140 h 140"/>
                  <a:gd name="T8" fmla="*/ 134 w 137"/>
                  <a:gd name="T9" fmla="*/ 140 h 140"/>
                  <a:gd name="T10" fmla="*/ 137 w 137"/>
                  <a:gd name="T11" fmla="*/ 137 h 140"/>
                  <a:gd name="T12" fmla="*/ 134 w 137"/>
                  <a:gd name="T13" fmla="*/ 134 h 140"/>
                  <a:gd name="T14" fmla="*/ 3 w 137"/>
                  <a:gd name="T15" fmla="*/ 121 h 140"/>
                  <a:gd name="T16" fmla="*/ 134 w 137"/>
                  <a:gd name="T17" fmla="*/ 121 h 140"/>
                  <a:gd name="T18" fmla="*/ 137 w 137"/>
                  <a:gd name="T19" fmla="*/ 119 h 140"/>
                  <a:gd name="T20" fmla="*/ 137 w 137"/>
                  <a:gd name="T21" fmla="*/ 116 h 140"/>
                  <a:gd name="T22" fmla="*/ 71 w 137"/>
                  <a:gd name="T23" fmla="*/ 2 h 140"/>
                  <a:gd name="T24" fmla="*/ 66 w 137"/>
                  <a:gd name="T25" fmla="*/ 2 h 140"/>
                  <a:gd name="T26" fmla="*/ 0 w 137"/>
                  <a:gd name="T27" fmla="*/ 116 h 140"/>
                  <a:gd name="T28" fmla="*/ 0 w 137"/>
                  <a:gd name="T29" fmla="*/ 119 h 140"/>
                  <a:gd name="T30" fmla="*/ 3 w 137"/>
                  <a:gd name="T31" fmla="*/ 121 h 140"/>
                  <a:gd name="T32" fmla="*/ 69 w 137"/>
                  <a:gd name="T33" fmla="*/ 9 h 140"/>
                  <a:gd name="T34" fmla="*/ 129 w 137"/>
                  <a:gd name="T35" fmla="*/ 115 h 140"/>
                  <a:gd name="T36" fmla="*/ 8 w 137"/>
                  <a:gd name="T37" fmla="*/ 115 h 140"/>
                  <a:gd name="T38" fmla="*/ 69 w 137"/>
                  <a:gd name="T39" fmla="*/ 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7" h="140">
                    <a:moveTo>
                      <a:pt x="134" y="134"/>
                    </a:moveTo>
                    <a:cubicBezTo>
                      <a:pt x="3" y="134"/>
                      <a:pt x="3" y="134"/>
                      <a:pt x="3" y="134"/>
                    </a:cubicBezTo>
                    <a:cubicBezTo>
                      <a:pt x="1" y="134"/>
                      <a:pt x="0" y="135"/>
                      <a:pt x="0" y="137"/>
                    </a:cubicBezTo>
                    <a:cubicBezTo>
                      <a:pt x="0" y="139"/>
                      <a:pt x="1" y="140"/>
                      <a:pt x="3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6" y="140"/>
                      <a:pt x="137" y="139"/>
                      <a:pt x="137" y="137"/>
                    </a:cubicBezTo>
                    <a:cubicBezTo>
                      <a:pt x="137" y="135"/>
                      <a:pt x="136" y="134"/>
                      <a:pt x="134" y="134"/>
                    </a:cubicBezTo>
                    <a:close/>
                    <a:moveTo>
                      <a:pt x="3" y="121"/>
                    </a:moveTo>
                    <a:cubicBezTo>
                      <a:pt x="134" y="121"/>
                      <a:pt x="134" y="121"/>
                      <a:pt x="134" y="121"/>
                    </a:cubicBezTo>
                    <a:cubicBezTo>
                      <a:pt x="135" y="121"/>
                      <a:pt x="136" y="120"/>
                      <a:pt x="137" y="119"/>
                    </a:cubicBezTo>
                    <a:cubicBezTo>
                      <a:pt x="137" y="118"/>
                      <a:pt x="137" y="117"/>
                      <a:pt x="137" y="116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70" y="0"/>
                      <a:pt x="67" y="0"/>
                      <a:pt x="66" y="2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17"/>
                      <a:pt x="0" y="118"/>
                      <a:pt x="0" y="119"/>
                    </a:cubicBezTo>
                    <a:cubicBezTo>
                      <a:pt x="1" y="120"/>
                      <a:pt x="2" y="121"/>
                      <a:pt x="3" y="121"/>
                    </a:cubicBezTo>
                    <a:close/>
                    <a:moveTo>
                      <a:pt x="69" y="9"/>
                    </a:moveTo>
                    <a:cubicBezTo>
                      <a:pt x="129" y="115"/>
                      <a:pt x="129" y="115"/>
                      <a:pt x="129" y="115"/>
                    </a:cubicBezTo>
                    <a:cubicBezTo>
                      <a:pt x="8" y="115"/>
                      <a:pt x="8" y="115"/>
                      <a:pt x="8" y="115"/>
                    </a:cubicBezTo>
                    <a:lnTo>
                      <a:pt x="69" y="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4" name="Freeform 128"/>
              <p:cNvSpPr>
                <a:spLocks noEditPoints="1"/>
              </p:cNvSpPr>
              <p:nvPr/>
            </p:nvSpPr>
            <p:spPr bwMode="auto">
              <a:xfrm>
                <a:off x="4419" y="965"/>
                <a:ext cx="286" cy="284"/>
              </a:xfrm>
              <a:custGeom>
                <a:avLst/>
                <a:gdLst>
                  <a:gd name="T0" fmla="*/ 118 w 121"/>
                  <a:gd name="T1" fmla="*/ 0 h 120"/>
                  <a:gd name="T2" fmla="*/ 3 w 121"/>
                  <a:gd name="T3" fmla="*/ 0 h 120"/>
                  <a:gd name="T4" fmla="*/ 0 w 121"/>
                  <a:gd name="T5" fmla="*/ 3 h 120"/>
                  <a:gd name="T6" fmla="*/ 0 w 121"/>
                  <a:gd name="T7" fmla="*/ 117 h 120"/>
                  <a:gd name="T8" fmla="*/ 3 w 121"/>
                  <a:gd name="T9" fmla="*/ 120 h 120"/>
                  <a:gd name="T10" fmla="*/ 118 w 121"/>
                  <a:gd name="T11" fmla="*/ 120 h 120"/>
                  <a:gd name="T12" fmla="*/ 121 w 121"/>
                  <a:gd name="T13" fmla="*/ 117 h 120"/>
                  <a:gd name="T14" fmla="*/ 121 w 121"/>
                  <a:gd name="T15" fmla="*/ 3 h 120"/>
                  <a:gd name="T16" fmla="*/ 118 w 121"/>
                  <a:gd name="T17" fmla="*/ 0 h 120"/>
                  <a:gd name="T18" fmla="*/ 115 w 121"/>
                  <a:gd name="T19" fmla="*/ 114 h 120"/>
                  <a:gd name="T20" fmla="*/ 6 w 121"/>
                  <a:gd name="T21" fmla="*/ 114 h 120"/>
                  <a:gd name="T22" fmla="*/ 6 w 121"/>
                  <a:gd name="T23" fmla="*/ 6 h 120"/>
                  <a:gd name="T24" fmla="*/ 115 w 121"/>
                  <a:gd name="T25" fmla="*/ 6 h 120"/>
                  <a:gd name="T26" fmla="*/ 115 w 121"/>
                  <a:gd name="T27" fmla="*/ 11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1" h="120">
                    <a:moveTo>
                      <a:pt x="118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9"/>
                      <a:pt x="1" y="120"/>
                      <a:pt x="3" y="120"/>
                    </a:cubicBezTo>
                    <a:cubicBezTo>
                      <a:pt x="118" y="120"/>
                      <a:pt x="118" y="120"/>
                      <a:pt x="118" y="120"/>
                    </a:cubicBezTo>
                    <a:cubicBezTo>
                      <a:pt x="119" y="120"/>
                      <a:pt x="121" y="119"/>
                      <a:pt x="121" y="117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21" y="1"/>
                      <a:pt x="119" y="0"/>
                      <a:pt x="118" y="0"/>
                    </a:cubicBezTo>
                    <a:close/>
                    <a:moveTo>
                      <a:pt x="115" y="114"/>
                    </a:moveTo>
                    <a:cubicBezTo>
                      <a:pt x="6" y="114"/>
                      <a:pt x="6" y="114"/>
                      <a:pt x="6" y="11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15" y="6"/>
                      <a:pt x="115" y="6"/>
                      <a:pt x="115" y="6"/>
                    </a:cubicBezTo>
                    <a:lnTo>
                      <a:pt x="115" y="11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5" name="Freeform 129"/>
              <p:cNvSpPr>
                <a:spLocks noEditPoints="1"/>
              </p:cNvSpPr>
              <p:nvPr/>
            </p:nvSpPr>
            <p:spPr bwMode="auto">
              <a:xfrm>
                <a:off x="3705" y="944"/>
                <a:ext cx="284" cy="326"/>
              </a:xfrm>
              <a:custGeom>
                <a:avLst/>
                <a:gdLst>
                  <a:gd name="T0" fmla="*/ 119 w 120"/>
                  <a:gd name="T1" fmla="*/ 66 h 138"/>
                  <a:gd name="T2" fmla="*/ 4 w 120"/>
                  <a:gd name="T3" fmla="*/ 1 h 138"/>
                  <a:gd name="T4" fmla="*/ 1 w 120"/>
                  <a:gd name="T5" fmla="*/ 1 h 138"/>
                  <a:gd name="T6" fmla="*/ 0 w 120"/>
                  <a:gd name="T7" fmla="*/ 4 h 138"/>
                  <a:gd name="T8" fmla="*/ 0 w 120"/>
                  <a:gd name="T9" fmla="*/ 135 h 138"/>
                  <a:gd name="T10" fmla="*/ 1 w 120"/>
                  <a:gd name="T11" fmla="*/ 137 h 138"/>
                  <a:gd name="T12" fmla="*/ 3 w 120"/>
                  <a:gd name="T13" fmla="*/ 138 h 138"/>
                  <a:gd name="T14" fmla="*/ 4 w 120"/>
                  <a:gd name="T15" fmla="*/ 137 h 138"/>
                  <a:gd name="T16" fmla="*/ 119 w 120"/>
                  <a:gd name="T17" fmla="*/ 72 h 138"/>
                  <a:gd name="T18" fmla="*/ 120 w 120"/>
                  <a:gd name="T19" fmla="*/ 69 h 138"/>
                  <a:gd name="T20" fmla="*/ 119 w 120"/>
                  <a:gd name="T21" fmla="*/ 66 h 138"/>
                  <a:gd name="T22" fmla="*/ 6 w 120"/>
                  <a:gd name="T23" fmla="*/ 129 h 138"/>
                  <a:gd name="T24" fmla="*/ 6 w 120"/>
                  <a:gd name="T25" fmla="*/ 9 h 138"/>
                  <a:gd name="T26" fmla="*/ 111 w 120"/>
                  <a:gd name="T27" fmla="*/ 69 h 138"/>
                  <a:gd name="T28" fmla="*/ 6 w 120"/>
                  <a:gd name="T2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0" h="138">
                    <a:moveTo>
                      <a:pt x="119" y="66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6"/>
                      <a:pt x="0" y="137"/>
                      <a:pt x="1" y="137"/>
                    </a:cubicBezTo>
                    <a:cubicBezTo>
                      <a:pt x="2" y="137"/>
                      <a:pt x="2" y="138"/>
                      <a:pt x="3" y="138"/>
                    </a:cubicBezTo>
                    <a:cubicBezTo>
                      <a:pt x="3" y="138"/>
                      <a:pt x="4" y="137"/>
                      <a:pt x="4" y="137"/>
                    </a:cubicBezTo>
                    <a:cubicBezTo>
                      <a:pt x="119" y="72"/>
                      <a:pt x="119" y="72"/>
                      <a:pt x="119" y="72"/>
                    </a:cubicBezTo>
                    <a:cubicBezTo>
                      <a:pt x="120" y="71"/>
                      <a:pt x="120" y="70"/>
                      <a:pt x="120" y="69"/>
                    </a:cubicBezTo>
                    <a:cubicBezTo>
                      <a:pt x="120" y="68"/>
                      <a:pt x="120" y="67"/>
                      <a:pt x="119" y="66"/>
                    </a:cubicBezTo>
                    <a:close/>
                    <a:moveTo>
                      <a:pt x="6" y="12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111" y="69"/>
                      <a:pt x="111" y="69"/>
                      <a:pt x="111" y="69"/>
                    </a:cubicBezTo>
                    <a:lnTo>
                      <a:pt x="6" y="12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6" name="Freeform 130"/>
              <p:cNvSpPr>
                <a:spLocks noEditPoints="1"/>
              </p:cNvSpPr>
              <p:nvPr/>
            </p:nvSpPr>
            <p:spPr bwMode="auto">
              <a:xfrm>
                <a:off x="3079" y="930"/>
                <a:ext cx="109" cy="354"/>
              </a:xfrm>
              <a:custGeom>
                <a:avLst/>
                <a:gdLst>
                  <a:gd name="T0" fmla="*/ 3 w 46"/>
                  <a:gd name="T1" fmla="*/ 0 h 150"/>
                  <a:gd name="T2" fmla="*/ 0 w 46"/>
                  <a:gd name="T3" fmla="*/ 3 h 150"/>
                  <a:gd name="T4" fmla="*/ 0 w 46"/>
                  <a:gd name="T5" fmla="*/ 147 h 150"/>
                  <a:gd name="T6" fmla="*/ 3 w 46"/>
                  <a:gd name="T7" fmla="*/ 150 h 150"/>
                  <a:gd name="T8" fmla="*/ 6 w 46"/>
                  <a:gd name="T9" fmla="*/ 147 h 150"/>
                  <a:gd name="T10" fmla="*/ 6 w 46"/>
                  <a:gd name="T11" fmla="*/ 3 h 150"/>
                  <a:gd name="T12" fmla="*/ 3 w 46"/>
                  <a:gd name="T13" fmla="*/ 0 h 150"/>
                  <a:gd name="T14" fmla="*/ 43 w 46"/>
                  <a:gd name="T15" fmla="*/ 0 h 150"/>
                  <a:gd name="T16" fmla="*/ 40 w 46"/>
                  <a:gd name="T17" fmla="*/ 3 h 150"/>
                  <a:gd name="T18" fmla="*/ 40 w 46"/>
                  <a:gd name="T19" fmla="*/ 147 h 150"/>
                  <a:gd name="T20" fmla="*/ 43 w 46"/>
                  <a:gd name="T21" fmla="*/ 150 h 150"/>
                  <a:gd name="T22" fmla="*/ 46 w 46"/>
                  <a:gd name="T23" fmla="*/ 147 h 150"/>
                  <a:gd name="T24" fmla="*/ 46 w 46"/>
                  <a:gd name="T25" fmla="*/ 3 h 150"/>
                  <a:gd name="T26" fmla="*/ 43 w 46"/>
                  <a:gd name="T2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150">
                    <a:moveTo>
                      <a:pt x="3" y="0"/>
                    </a:moveTo>
                    <a:cubicBezTo>
                      <a:pt x="2" y="0"/>
                      <a:pt x="0" y="2"/>
                      <a:pt x="0" y="3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9"/>
                      <a:pt x="2" y="150"/>
                      <a:pt x="3" y="150"/>
                    </a:cubicBezTo>
                    <a:cubicBezTo>
                      <a:pt x="5" y="150"/>
                      <a:pt x="6" y="149"/>
                      <a:pt x="6" y="147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0"/>
                      <a:pt x="3" y="0"/>
                    </a:cubicBezTo>
                    <a:close/>
                    <a:moveTo>
                      <a:pt x="43" y="0"/>
                    </a:moveTo>
                    <a:cubicBezTo>
                      <a:pt x="41" y="0"/>
                      <a:pt x="40" y="2"/>
                      <a:pt x="40" y="3"/>
                    </a:cubicBezTo>
                    <a:cubicBezTo>
                      <a:pt x="40" y="147"/>
                      <a:pt x="40" y="147"/>
                      <a:pt x="40" y="147"/>
                    </a:cubicBezTo>
                    <a:cubicBezTo>
                      <a:pt x="40" y="149"/>
                      <a:pt x="41" y="150"/>
                      <a:pt x="43" y="150"/>
                    </a:cubicBezTo>
                    <a:cubicBezTo>
                      <a:pt x="44" y="150"/>
                      <a:pt x="46" y="149"/>
                      <a:pt x="46" y="147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2"/>
                      <a:pt x="44" y="0"/>
                      <a:pt x="43" y="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7" name="Freeform 131"/>
              <p:cNvSpPr>
                <a:spLocks noEditPoints="1"/>
              </p:cNvSpPr>
              <p:nvPr/>
            </p:nvSpPr>
            <p:spPr bwMode="auto">
              <a:xfrm>
                <a:off x="2219" y="901"/>
                <a:ext cx="401" cy="412"/>
              </a:xfrm>
              <a:custGeom>
                <a:avLst/>
                <a:gdLst>
                  <a:gd name="T0" fmla="*/ 163 w 170"/>
                  <a:gd name="T1" fmla="*/ 0 h 174"/>
                  <a:gd name="T2" fmla="*/ 61 w 170"/>
                  <a:gd name="T3" fmla="*/ 0 h 174"/>
                  <a:gd name="T4" fmla="*/ 54 w 170"/>
                  <a:gd name="T5" fmla="*/ 5 h 174"/>
                  <a:gd name="T6" fmla="*/ 54 w 170"/>
                  <a:gd name="T7" fmla="*/ 47 h 174"/>
                  <a:gd name="T8" fmla="*/ 55 w 170"/>
                  <a:gd name="T9" fmla="*/ 49 h 174"/>
                  <a:gd name="T10" fmla="*/ 55 w 170"/>
                  <a:gd name="T11" fmla="*/ 141 h 174"/>
                  <a:gd name="T12" fmla="*/ 30 w 170"/>
                  <a:gd name="T13" fmla="*/ 131 h 174"/>
                  <a:gd name="T14" fmla="*/ 0 w 170"/>
                  <a:gd name="T15" fmla="*/ 153 h 174"/>
                  <a:gd name="T16" fmla="*/ 30 w 170"/>
                  <a:gd name="T17" fmla="*/ 174 h 174"/>
                  <a:gd name="T18" fmla="*/ 60 w 170"/>
                  <a:gd name="T19" fmla="*/ 154 h 174"/>
                  <a:gd name="T20" fmla="*/ 61 w 170"/>
                  <a:gd name="T21" fmla="*/ 152 h 174"/>
                  <a:gd name="T22" fmla="*/ 61 w 170"/>
                  <a:gd name="T23" fmla="*/ 53 h 174"/>
                  <a:gd name="T24" fmla="*/ 61 w 170"/>
                  <a:gd name="T25" fmla="*/ 53 h 174"/>
                  <a:gd name="T26" fmla="*/ 163 w 170"/>
                  <a:gd name="T27" fmla="*/ 53 h 174"/>
                  <a:gd name="T28" fmla="*/ 164 w 170"/>
                  <a:gd name="T29" fmla="*/ 53 h 174"/>
                  <a:gd name="T30" fmla="*/ 164 w 170"/>
                  <a:gd name="T31" fmla="*/ 118 h 174"/>
                  <a:gd name="T32" fmla="*/ 139 w 170"/>
                  <a:gd name="T33" fmla="*/ 109 h 174"/>
                  <a:gd name="T34" fmla="*/ 109 w 170"/>
                  <a:gd name="T35" fmla="*/ 131 h 174"/>
                  <a:gd name="T36" fmla="*/ 139 w 170"/>
                  <a:gd name="T37" fmla="*/ 152 h 174"/>
                  <a:gd name="T38" fmla="*/ 168 w 170"/>
                  <a:gd name="T39" fmla="*/ 136 h 174"/>
                  <a:gd name="T40" fmla="*/ 170 w 170"/>
                  <a:gd name="T41" fmla="*/ 133 h 174"/>
                  <a:gd name="T42" fmla="*/ 170 w 170"/>
                  <a:gd name="T43" fmla="*/ 47 h 174"/>
                  <a:gd name="T44" fmla="*/ 170 w 170"/>
                  <a:gd name="T45" fmla="*/ 45 h 174"/>
                  <a:gd name="T46" fmla="*/ 170 w 170"/>
                  <a:gd name="T47" fmla="*/ 5 h 174"/>
                  <a:gd name="T48" fmla="*/ 163 w 170"/>
                  <a:gd name="T49" fmla="*/ 0 h 174"/>
                  <a:gd name="T50" fmla="*/ 30 w 170"/>
                  <a:gd name="T51" fmla="*/ 168 h 174"/>
                  <a:gd name="T52" fmla="*/ 6 w 170"/>
                  <a:gd name="T53" fmla="*/ 153 h 174"/>
                  <a:gd name="T54" fmla="*/ 30 w 170"/>
                  <a:gd name="T55" fmla="*/ 137 h 174"/>
                  <a:gd name="T56" fmla="*/ 54 w 170"/>
                  <a:gd name="T57" fmla="*/ 153 h 174"/>
                  <a:gd name="T58" fmla="*/ 30 w 170"/>
                  <a:gd name="T59" fmla="*/ 168 h 174"/>
                  <a:gd name="T60" fmla="*/ 139 w 170"/>
                  <a:gd name="T61" fmla="*/ 146 h 174"/>
                  <a:gd name="T62" fmla="*/ 115 w 170"/>
                  <a:gd name="T63" fmla="*/ 131 h 174"/>
                  <a:gd name="T64" fmla="*/ 139 w 170"/>
                  <a:gd name="T65" fmla="*/ 115 h 174"/>
                  <a:gd name="T66" fmla="*/ 163 w 170"/>
                  <a:gd name="T67" fmla="*/ 131 h 174"/>
                  <a:gd name="T68" fmla="*/ 139 w 170"/>
                  <a:gd name="T69" fmla="*/ 146 h 174"/>
                  <a:gd name="T70" fmla="*/ 164 w 170"/>
                  <a:gd name="T71" fmla="*/ 45 h 174"/>
                  <a:gd name="T72" fmla="*/ 164 w 170"/>
                  <a:gd name="T73" fmla="*/ 47 h 174"/>
                  <a:gd name="T74" fmla="*/ 163 w 170"/>
                  <a:gd name="T75" fmla="*/ 47 h 174"/>
                  <a:gd name="T76" fmla="*/ 61 w 170"/>
                  <a:gd name="T77" fmla="*/ 47 h 174"/>
                  <a:gd name="T78" fmla="*/ 61 w 170"/>
                  <a:gd name="T79" fmla="*/ 47 h 174"/>
                  <a:gd name="T80" fmla="*/ 61 w 170"/>
                  <a:gd name="T81" fmla="*/ 45 h 174"/>
                  <a:gd name="T82" fmla="*/ 60 w 170"/>
                  <a:gd name="T83" fmla="*/ 44 h 174"/>
                  <a:gd name="T84" fmla="*/ 60 w 170"/>
                  <a:gd name="T85" fmla="*/ 6 h 174"/>
                  <a:gd name="T86" fmla="*/ 61 w 170"/>
                  <a:gd name="T87" fmla="*/ 6 h 174"/>
                  <a:gd name="T88" fmla="*/ 163 w 170"/>
                  <a:gd name="T89" fmla="*/ 6 h 174"/>
                  <a:gd name="T90" fmla="*/ 164 w 170"/>
                  <a:gd name="T91" fmla="*/ 6 h 174"/>
                  <a:gd name="T92" fmla="*/ 164 w 170"/>
                  <a:gd name="T93" fmla="*/ 4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0" h="174">
                    <a:moveTo>
                      <a:pt x="163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7" y="0"/>
                      <a:pt x="54" y="2"/>
                      <a:pt x="54" y="5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8"/>
                      <a:pt x="54" y="48"/>
                      <a:pt x="55" y="49"/>
                    </a:cubicBezTo>
                    <a:cubicBezTo>
                      <a:pt x="55" y="141"/>
                      <a:pt x="55" y="141"/>
                      <a:pt x="55" y="141"/>
                    </a:cubicBezTo>
                    <a:cubicBezTo>
                      <a:pt x="49" y="135"/>
                      <a:pt x="40" y="131"/>
                      <a:pt x="30" y="131"/>
                    </a:cubicBezTo>
                    <a:cubicBezTo>
                      <a:pt x="13" y="131"/>
                      <a:pt x="0" y="141"/>
                      <a:pt x="0" y="153"/>
                    </a:cubicBezTo>
                    <a:cubicBezTo>
                      <a:pt x="0" y="164"/>
                      <a:pt x="13" y="174"/>
                      <a:pt x="30" y="174"/>
                    </a:cubicBezTo>
                    <a:cubicBezTo>
                      <a:pt x="46" y="174"/>
                      <a:pt x="58" y="165"/>
                      <a:pt x="60" y="154"/>
                    </a:cubicBezTo>
                    <a:cubicBezTo>
                      <a:pt x="60" y="154"/>
                      <a:pt x="61" y="153"/>
                      <a:pt x="61" y="152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3" y="53"/>
                      <a:pt x="163" y="53"/>
                      <a:pt x="164" y="53"/>
                    </a:cubicBezTo>
                    <a:cubicBezTo>
                      <a:pt x="164" y="118"/>
                      <a:pt x="164" y="118"/>
                      <a:pt x="164" y="118"/>
                    </a:cubicBezTo>
                    <a:cubicBezTo>
                      <a:pt x="158" y="113"/>
                      <a:pt x="149" y="109"/>
                      <a:pt x="139" y="109"/>
                    </a:cubicBezTo>
                    <a:cubicBezTo>
                      <a:pt x="123" y="109"/>
                      <a:pt x="109" y="119"/>
                      <a:pt x="109" y="131"/>
                    </a:cubicBezTo>
                    <a:cubicBezTo>
                      <a:pt x="109" y="143"/>
                      <a:pt x="123" y="152"/>
                      <a:pt x="139" y="152"/>
                    </a:cubicBezTo>
                    <a:cubicBezTo>
                      <a:pt x="153" y="152"/>
                      <a:pt x="165" y="145"/>
                      <a:pt x="168" y="136"/>
                    </a:cubicBezTo>
                    <a:cubicBezTo>
                      <a:pt x="169" y="135"/>
                      <a:pt x="170" y="134"/>
                      <a:pt x="170" y="133"/>
                    </a:cubicBezTo>
                    <a:cubicBezTo>
                      <a:pt x="170" y="47"/>
                      <a:pt x="170" y="47"/>
                      <a:pt x="170" y="47"/>
                    </a:cubicBezTo>
                    <a:cubicBezTo>
                      <a:pt x="170" y="45"/>
                      <a:pt x="170" y="45"/>
                      <a:pt x="170" y="45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70" y="2"/>
                      <a:pt x="167" y="0"/>
                      <a:pt x="163" y="0"/>
                    </a:cubicBezTo>
                    <a:close/>
                    <a:moveTo>
                      <a:pt x="30" y="168"/>
                    </a:moveTo>
                    <a:cubicBezTo>
                      <a:pt x="17" y="168"/>
                      <a:pt x="6" y="161"/>
                      <a:pt x="6" y="153"/>
                    </a:cubicBezTo>
                    <a:cubicBezTo>
                      <a:pt x="6" y="144"/>
                      <a:pt x="17" y="137"/>
                      <a:pt x="30" y="137"/>
                    </a:cubicBezTo>
                    <a:cubicBezTo>
                      <a:pt x="43" y="137"/>
                      <a:pt x="54" y="144"/>
                      <a:pt x="54" y="153"/>
                    </a:cubicBezTo>
                    <a:cubicBezTo>
                      <a:pt x="54" y="161"/>
                      <a:pt x="43" y="168"/>
                      <a:pt x="30" y="168"/>
                    </a:cubicBezTo>
                    <a:close/>
                    <a:moveTo>
                      <a:pt x="139" y="146"/>
                    </a:moveTo>
                    <a:cubicBezTo>
                      <a:pt x="126" y="146"/>
                      <a:pt x="115" y="139"/>
                      <a:pt x="115" y="131"/>
                    </a:cubicBezTo>
                    <a:cubicBezTo>
                      <a:pt x="115" y="122"/>
                      <a:pt x="126" y="115"/>
                      <a:pt x="139" y="115"/>
                    </a:cubicBezTo>
                    <a:cubicBezTo>
                      <a:pt x="152" y="115"/>
                      <a:pt x="163" y="122"/>
                      <a:pt x="163" y="131"/>
                    </a:cubicBezTo>
                    <a:cubicBezTo>
                      <a:pt x="163" y="139"/>
                      <a:pt x="152" y="146"/>
                      <a:pt x="139" y="146"/>
                    </a:cubicBezTo>
                    <a:close/>
                    <a:moveTo>
                      <a:pt x="164" y="45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3" y="47"/>
                      <a:pt x="163" y="47"/>
                      <a:pt x="163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45"/>
                      <a:pt x="60" y="44"/>
                      <a:pt x="60" y="44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3" y="6"/>
                      <a:pt x="164" y="6"/>
                    </a:cubicBezTo>
                    <a:lnTo>
                      <a:pt x="164" y="45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8" name="Freeform 132"/>
              <p:cNvSpPr>
                <a:spLocks noEditPoints="1"/>
              </p:cNvSpPr>
              <p:nvPr/>
            </p:nvSpPr>
            <p:spPr bwMode="auto">
              <a:xfrm>
                <a:off x="1483" y="875"/>
                <a:ext cx="442" cy="464"/>
              </a:xfrm>
              <a:custGeom>
                <a:avLst/>
                <a:gdLst>
                  <a:gd name="T0" fmla="*/ 176 w 187"/>
                  <a:gd name="T1" fmla="*/ 71 h 196"/>
                  <a:gd name="T2" fmla="*/ 168 w 187"/>
                  <a:gd name="T3" fmla="*/ 69 h 196"/>
                  <a:gd name="T4" fmla="*/ 19 w 187"/>
                  <a:gd name="T5" fmla="*/ 69 h 196"/>
                  <a:gd name="T6" fmla="*/ 11 w 187"/>
                  <a:gd name="T7" fmla="*/ 71 h 196"/>
                  <a:gd name="T8" fmla="*/ 1 w 187"/>
                  <a:gd name="T9" fmla="*/ 115 h 196"/>
                  <a:gd name="T10" fmla="*/ 17 w 187"/>
                  <a:gd name="T11" fmla="*/ 157 h 196"/>
                  <a:gd name="T12" fmla="*/ 20 w 187"/>
                  <a:gd name="T13" fmla="*/ 158 h 196"/>
                  <a:gd name="T14" fmla="*/ 29 w 187"/>
                  <a:gd name="T15" fmla="*/ 155 h 196"/>
                  <a:gd name="T16" fmla="*/ 41 w 187"/>
                  <a:gd name="T17" fmla="*/ 142 h 196"/>
                  <a:gd name="T18" fmla="*/ 36 w 187"/>
                  <a:gd name="T19" fmla="*/ 80 h 196"/>
                  <a:gd name="T20" fmla="*/ 93 w 187"/>
                  <a:gd name="T21" fmla="*/ 6 h 196"/>
                  <a:gd name="T22" fmla="*/ 151 w 187"/>
                  <a:gd name="T23" fmla="*/ 80 h 196"/>
                  <a:gd name="T24" fmla="*/ 149 w 187"/>
                  <a:gd name="T25" fmla="*/ 152 h 196"/>
                  <a:gd name="T26" fmla="*/ 161 w 187"/>
                  <a:gd name="T27" fmla="*/ 158 h 196"/>
                  <a:gd name="T28" fmla="*/ 121 w 187"/>
                  <a:gd name="T29" fmla="*/ 169 h 196"/>
                  <a:gd name="T30" fmla="*/ 121 w 187"/>
                  <a:gd name="T31" fmla="*/ 196 h 196"/>
                  <a:gd name="T32" fmla="*/ 135 w 187"/>
                  <a:gd name="T33" fmla="*/ 182 h 196"/>
                  <a:gd name="T34" fmla="*/ 173 w 187"/>
                  <a:gd name="T35" fmla="*/ 153 h 196"/>
                  <a:gd name="T36" fmla="*/ 186 w 187"/>
                  <a:gd name="T37" fmla="*/ 115 h 196"/>
                  <a:gd name="T38" fmla="*/ 26 w 187"/>
                  <a:gd name="T39" fmla="*/ 76 h 196"/>
                  <a:gd name="T40" fmla="*/ 33 w 187"/>
                  <a:gd name="T41" fmla="*/ 118 h 196"/>
                  <a:gd name="T42" fmla="*/ 33 w 187"/>
                  <a:gd name="T43" fmla="*/ 148 h 196"/>
                  <a:gd name="T44" fmla="*/ 28 w 187"/>
                  <a:gd name="T45" fmla="*/ 149 h 196"/>
                  <a:gd name="T46" fmla="*/ 25 w 187"/>
                  <a:gd name="T47" fmla="*/ 150 h 196"/>
                  <a:gd name="T48" fmla="*/ 21 w 187"/>
                  <a:gd name="T49" fmla="*/ 152 h 196"/>
                  <a:gd name="T50" fmla="*/ 7 w 187"/>
                  <a:gd name="T51" fmla="*/ 115 h 196"/>
                  <a:gd name="T52" fmla="*/ 16 w 187"/>
                  <a:gd name="T53" fmla="*/ 75 h 196"/>
                  <a:gd name="T54" fmla="*/ 22 w 187"/>
                  <a:gd name="T55" fmla="*/ 77 h 196"/>
                  <a:gd name="T56" fmla="*/ 26 w 187"/>
                  <a:gd name="T57" fmla="*/ 76 h 196"/>
                  <a:gd name="T58" fmla="*/ 114 w 187"/>
                  <a:gd name="T59" fmla="*/ 182 h 196"/>
                  <a:gd name="T60" fmla="*/ 129 w 187"/>
                  <a:gd name="T61" fmla="*/ 182 h 196"/>
                  <a:gd name="T62" fmla="*/ 180 w 187"/>
                  <a:gd name="T63" fmla="*/ 115 h 196"/>
                  <a:gd name="T64" fmla="*/ 166 w 187"/>
                  <a:gd name="T65" fmla="*/ 152 h 196"/>
                  <a:gd name="T66" fmla="*/ 162 w 187"/>
                  <a:gd name="T67" fmla="*/ 150 h 196"/>
                  <a:gd name="T68" fmla="*/ 159 w 187"/>
                  <a:gd name="T69" fmla="*/ 149 h 196"/>
                  <a:gd name="T70" fmla="*/ 154 w 187"/>
                  <a:gd name="T71" fmla="*/ 148 h 196"/>
                  <a:gd name="T72" fmla="*/ 157 w 187"/>
                  <a:gd name="T73" fmla="*/ 80 h 196"/>
                  <a:gd name="T74" fmla="*/ 163 w 187"/>
                  <a:gd name="T75" fmla="*/ 77 h 196"/>
                  <a:gd name="T76" fmla="*/ 168 w 187"/>
                  <a:gd name="T77" fmla="*/ 75 h 196"/>
                  <a:gd name="T78" fmla="*/ 178 w 187"/>
                  <a:gd name="T79" fmla="*/ 9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7" h="196">
                    <a:moveTo>
                      <a:pt x="184" y="90"/>
                    </a:moveTo>
                    <a:cubicBezTo>
                      <a:pt x="182" y="83"/>
                      <a:pt x="180" y="77"/>
                      <a:pt x="176" y="71"/>
                    </a:cubicBezTo>
                    <a:cubicBezTo>
                      <a:pt x="176" y="70"/>
                      <a:pt x="174" y="69"/>
                      <a:pt x="171" y="69"/>
                    </a:cubicBezTo>
                    <a:cubicBezTo>
                      <a:pt x="170" y="69"/>
                      <a:pt x="169" y="69"/>
                      <a:pt x="168" y="69"/>
                    </a:cubicBezTo>
                    <a:cubicBezTo>
                      <a:pt x="166" y="30"/>
                      <a:pt x="128" y="0"/>
                      <a:pt x="93" y="0"/>
                    </a:cubicBezTo>
                    <a:cubicBezTo>
                      <a:pt x="59" y="0"/>
                      <a:pt x="20" y="30"/>
                      <a:pt x="19" y="69"/>
                    </a:cubicBezTo>
                    <a:cubicBezTo>
                      <a:pt x="18" y="69"/>
                      <a:pt x="17" y="69"/>
                      <a:pt x="16" y="69"/>
                    </a:cubicBezTo>
                    <a:cubicBezTo>
                      <a:pt x="13" y="69"/>
                      <a:pt x="11" y="70"/>
                      <a:pt x="11" y="71"/>
                    </a:cubicBezTo>
                    <a:cubicBezTo>
                      <a:pt x="7" y="77"/>
                      <a:pt x="5" y="83"/>
                      <a:pt x="3" y="90"/>
                    </a:cubicBezTo>
                    <a:cubicBezTo>
                      <a:pt x="1" y="98"/>
                      <a:pt x="0" y="106"/>
                      <a:pt x="1" y="115"/>
                    </a:cubicBezTo>
                    <a:cubicBezTo>
                      <a:pt x="1" y="124"/>
                      <a:pt x="3" y="133"/>
                      <a:pt x="7" y="140"/>
                    </a:cubicBezTo>
                    <a:cubicBezTo>
                      <a:pt x="9" y="147"/>
                      <a:pt x="13" y="153"/>
                      <a:pt x="17" y="157"/>
                    </a:cubicBezTo>
                    <a:cubicBezTo>
                      <a:pt x="18" y="158"/>
                      <a:pt x="19" y="158"/>
                      <a:pt x="20" y="158"/>
                    </a:cubicBezTo>
                    <a:cubicBezTo>
                      <a:pt x="20" y="158"/>
                      <a:pt x="20" y="158"/>
                      <a:pt x="20" y="158"/>
                    </a:cubicBezTo>
                    <a:cubicBezTo>
                      <a:pt x="25" y="158"/>
                      <a:pt x="25" y="158"/>
                      <a:pt x="25" y="158"/>
                    </a:cubicBezTo>
                    <a:cubicBezTo>
                      <a:pt x="27" y="158"/>
                      <a:pt x="28" y="157"/>
                      <a:pt x="29" y="155"/>
                    </a:cubicBezTo>
                    <a:cubicBezTo>
                      <a:pt x="33" y="155"/>
                      <a:pt x="36" y="154"/>
                      <a:pt x="38" y="152"/>
                    </a:cubicBezTo>
                    <a:cubicBezTo>
                      <a:pt x="40" y="149"/>
                      <a:pt x="41" y="146"/>
                      <a:pt x="41" y="142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37" y="101"/>
                      <a:pt x="36" y="84"/>
                      <a:pt x="36" y="80"/>
                    </a:cubicBezTo>
                    <a:cubicBezTo>
                      <a:pt x="35" y="73"/>
                      <a:pt x="31" y="70"/>
                      <a:pt x="25" y="70"/>
                    </a:cubicBezTo>
                    <a:cubicBezTo>
                      <a:pt x="26" y="34"/>
                      <a:pt x="61" y="6"/>
                      <a:pt x="93" y="6"/>
                    </a:cubicBezTo>
                    <a:cubicBezTo>
                      <a:pt x="125" y="6"/>
                      <a:pt x="161" y="34"/>
                      <a:pt x="162" y="70"/>
                    </a:cubicBezTo>
                    <a:cubicBezTo>
                      <a:pt x="156" y="70"/>
                      <a:pt x="152" y="73"/>
                      <a:pt x="151" y="80"/>
                    </a:cubicBezTo>
                    <a:cubicBezTo>
                      <a:pt x="151" y="85"/>
                      <a:pt x="148" y="123"/>
                      <a:pt x="146" y="142"/>
                    </a:cubicBezTo>
                    <a:cubicBezTo>
                      <a:pt x="146" y="146"/>
                      <a:pt x="147" y="149"/>
                      <a:pt x="149" y="152"/>
                    </a:cubicBezTo>
                    <a:cubicBezTo>
                      <a:pt x="151" y="154"/>
                      <a:pt x="154" y="155"/>
                      <a:pt x="158" y="155"/>
                    </a:cubicBezTo>
                    <a:cubicBezTo>
                      <a:pt x="158" y="156"/>
                      <a:pt x="160" y="157"/>
                      <a:pt x="161" y="158"/>
                    </a:cubicBezTo>
                    <a:cubicBezTo>
                      <a:pt x="154" y="164"/>
                      <a:pt x="145" y="173"/>
                      <a:pt x="133" y="176"/>
                    </a:cubicBezTo>
                    <a:cubicBezTo>
                      <a:pt x="131" y="172"/>
                      <a:pt x="127" y="169"/>
                      <a:pt x="121" y="169"/>
                    </a:cubicBezTo>
                    <a:cubicBezTo>
                      <a:pt x="114" y="169"/>
                      <a:pt x="108" y="175"/>
                      <a:pt x="108" y="182"/>
                    </a:cubicBezTo>
                    <a:cubicBezTo>
                      <a:pt x="108" y="190"/>
                      <a:pt x="114" y="196"/>
                      <a:pt x="121" y="196"/>
                    </a:cubicBezTo>
                    <a:cubicBezTo>
                      <a:pt x="129" y="196"/>
                      <a:pt x="135" y="190"/>
                      <a:pt x="135" y="182"/>
                    </a:cubicBezTo>
                    <a:cubicBezTo>
                      <a:pt x="135" y="182"/>
                      <a:pt x="135" y="182"/>
                      <a:pt x="135" y="182"/>
                    </a:cubicBezTo>
                    <a:cubicBezTo>
                      <a:pt x="153" y="176"/>
                      <a:pt x="167" y="160"/>
                      <a:pt x="173" y="154"/>
                    </a:cubicBezTo>
                    <a:cubicBezTo>
                      <a:pt x="173" y="154"/>
                      <a:pt x="173" y="153"/>
                      <a:pt x="173" y="153"/>
                    </a:cubicBezTo>
                    <a:cubicBezTo>
                      <a:pt x="176" y="149"/>
                      <a:pt x="178" y="145"/>
                      <a:pt x="180" y="140"/>
                    </a:cubicBezTo>
                    <a:cubicBezTo>
                      <a:pt x="184" y="133"/>
                      <a:pt x="186" y="124"/>
                      <a:pt x="186" y="115"/>
                    </a:cubicBezTo>
                    <a:cubicBezTo>
                      <a:pt x="187" y="106"/>
                      <a:pt x="186" y="98"/>
                      <a:pt x="184" y="90"/>
                    </a:cubicBezTo>
                    <a:close/>
                    <a:moveTo>
                      <a:pt x="26" y="76"/>
                    </a:moveTo>
                    <a:cubicBezTo>
                      <a:pt x="28" y="76"/>
                      <a:pt x="30" y="76"/>
                      <a:pt x="30" y="80"/>
                    </a:cubicBezTo>
                    <a:cubicBezTo>
                      <a:pt x="30" y="84"/>
                      <a:pt x="31" y="101"/>
                      <a:pt x="33" y="118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5" y="145"/>
                      <a:pt x="34" y="146"/>
                      <a:pt x="33" y="148"/>
                    </a:cubicBezTo>
                    <a:cubicBezTo>
                      <a:pt x="32" y="149"/>
                      <a:pt x="31" y="149"/>
                      <a:pt x="29" y="149"/>
                    </a:cubicBezTo>
                    <a:cubicBezTo>
                      <a:pt x="29" y="149"/>
                      <a:pt x="28" y="149"/>
                      <a:pt x="28" y="149"/>
                    </a:cubicBezTo>
                    <a:cubicBezTo>
                      <a:pt x="28" y="149"/>
                      <a:pt x="28" y="149"/>
                      <a:pt x="28" y="149"/>
                    </a:cubicBezTo>
                    <a:cubicBezTo>
                      <a:pt x="27" y="149"/>
                      <a:pt x="26" y="149"/>
                      <a:pt x="25" y="150"/>
                    </a:cubicBezTo>
                    <a:cubicBezTo>
                      <a:pt x="25" y="150"/>
                      <a:pt x="24" y="151"/>
                      <a:pt x="24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17" y="148"/>
                      <a:pt x="15" y="143"/>
                      <a:pt x="12" y="138"/>
                    </a:cubicBezTo>
                    <a:cubicBezTo>
                      <a:pt x="9" y="131"/>
                      <a:pt x="7" y="123"/>
                      <a:pt x="7" y="115"/>
                    </a:cubicBezTo>
                    <a:cubicBezTo>
                      <a:pt x="6" y="107"/>
                      <a:pt x="7" y="99"/>
                      <a:pt x="9" y="91"/>
                    </a:cubicBezTo>
                    <a:cubicBezTo>
                      <a:pt x="10" y="85"/>
                      <a:pt x="13" y="80"/>
                      <a:pt x="16" y="75"/>
                    </a:cubicBezTo>
                    <a:cubicBezTo>
                      <a:pt x="16" y="75"/>
                      <a:pt x="17" y="75"/>
                      <a:pt x="19" y="75"/>
                    </a:cubicBezTo>
                    <a:cubicBezTo>
                      <a:pt x="19" y="77"/>
                      <a:pt x="21" y="77"/>
                      <a:pt x="22" y="77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5" y="76"/>
                      <a:pt x="26" y="76"/>
                      <a:pt x="26" y="76"/>
                    </a:cubicBezTo>
                    <a:close/>
                    <a:moveTo>
                      <a:pt x="121" y="190"/>
                    </a:moveTo>
                    <a:cubicBezTo>
                      <a:pt x="117" y="190"/>
                      <a:pt x="114" y="187"/>
                      <a:pt x="114" y="182"/>
                    </a:cubicBezTo>
                    <a:cubicBezTo>
                      <a:pt x="114" y="178"/>
                      <a:pt x="117" y="175"/>
                      <a:pt x="121" y="175"/>
                    </a:cubicBezTo>
                    <a:cubicBezTo>
                      <a:pt x="125" y="175"/>
                      <a:pt x="129" y="178"/>
                      <a:pt x="129" y="182"/>
                    </a:cubicBezTo>
                    <a:cubicBezTo>
                      <a:pt x="129" y="187"/>
                      <a:pt x="125" y="190"/>
                      <a:pt x="121" y="190"/>
                    </a:cubicBezTo>
                    <a:close/>
                    <a:moveTo>
                      <a:pt x="180" y="115"/>
                    </a:moveTo>
                    <a:cubicBezTo>
                      <a:pt x="180" y="123"/>
                      <a:pt x="178" y="131"/>
                      <a:pt x="175" y="138"/>
                    </a:cubicBezTo>
                    <a:cubicBezTo>
                      <a:pt x="172" y="143"/>
                      <a:pt x="170" y="148"/>
                      <a:pt x="166" y="152"/>
                    </a:cubicBezTo>
                    <a:cubicBezTo>
                      <a:pt x="163" y="152"/>
                      <a:pt x="163" y="152"/>
                      <a:pt x="163" y="152"/>
                    </a:cubicBezTo>
                    <a:cubicBezTo>
                      <a:pt x="163" y="151"/>
                      <a:pt x="162" y="150"/>
                      <a:pt x="162" y="150"/>
                    </a:cubicBezTo>
                    <a:cubicBezTo>
                      <a:pt x="161" y="149"/>
                      <a:pt x="161" y="149"/>
                      <a:pt x="160" y="149"/>
                    </a:cubicBezTo>
                    <a:cubicBezTo>
                      <a:pt x="160" y="149"/>
                      <a:pt x="160" y="149"/>
                      <a:pt x="159" y="149"/>
                    </a:cubicBezTo>
                    <a:cubicBezTo>
                      <a:pt x="159" y="149"/>
                      <a:pt x="159" y="149"/>
                      <a:pt x="159" y="149"/>
                    </a:cubicBezTo>
                    <a:cubicBezTo>
                      <a:pt x="157" y="149"/>
                      <a:pt x="155" y="149"/>
                      <a:pt x="154" y="148"/>
                    </a:cubicBezTo>
                    <a:cubicBezTo>
                      <a:pt x="153" y="146"/>
                      <a:pt x="152" y="145"/>
                      <a:pt x="152" y="143"/>
                    </a:cubicBezTo>
                    <a:cubicBezTo>
                      <a:pt x="154" y="123"/>
                      <a:pt x="157" y="86"/>
                      <a:pt x="157" y="80"/>
                    </a:cubicBezTo>
                    <a:cubicBezTo>
                      <a:pt x="157" y="76"/>
                      <a:pt x="159" y="76"/>
                      <a:pt x="161" y="76"/>
                    </a:cubicBezTo>
                    <a:cubicBezTo>
                      <a:pt x="161" y="76"/>
                      <a:pt x="162" y="76"/>
                      <a:pt x="163" y="77"/>
                    </a:cubicBezTo>
                    <a:cubicBezTo>
                      <a:pt x="165" y="77"/>
                      <a:pt x="165" y="77"/>
                      <a:pt x="165" y="77"/>
                    </a:cubicBezTo>
                    <a:cubicBezTo>
                      <a:pt x="166" y="77"/>
                      <a:pt x="168" y="77"/>
                      <a:pt x="168" y="75"/>
                    </a:cubicBezTo>
                    <a:cubicBezTo>
                      <a:pt x="170" y="75"/>
                      <a:pt x="171" y="75"/>
                      <a:pt x="171" y="75"/>
                    </a:cubicBezTo>
                    <a:cubicBezTo>
                      <a:pt x="174" y="80"/>
                      <a:pt x="177" y="85"/>
                      <a:pt x="178" y="91"/>
                    </a:cubicBezTo>
                    <a:cubicBezTo>
                      <a:pt x="180" y="99"/>
                      <a:pt x="181" y="107"/>
                      <a:pt x="180" y="11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9" name="Freeform 133"/>
              <p:cNvSpPr>
                <a:spLocks noEditPoints="1"/>
              </p:cNvSpPr>
              <p:nvPr/>
            </p:nvSpPr>
            <p:spPr bwMode="auto">
              <a:xfrm>
                <a:off x="779" y="932"/>
                <a:ext cx="423" cy="350"/>
              </a:xfrm>
              <a:custGeom>
                <a:avLst/>
                <a:gdLst>
                  <a:gd name="T0" fmla="*/ 151 w 179"/>
                  <a:gd name="T1" fmla="*/ 74 h 148"/>
                  <a:gd name="T2" fmla="*/ 177 w 179"/>
                  <a:gd name="T3" fmla="*/ 48 h 148"/>
                  <a:gd name="T4" fmla="*/ 177 w 179"/>
                  <a:gd name="T5" fmla="*/ 43 h 148"/>
                  <a:gd name="T6" fmla="*/ 173 w 179"/>
                  <a:gd name="T7" fmla="*/ 43 h 148"/>
                  <a:gd name="T8" fmla="*/ 147 w 179"/>
                  <a:gd name="T9" fmla="*/ 70 h 148"/>
                  <a:gd name="T10" fmla="*/ 120 w 179"/>
                  <a:gd name="T11" fmla="*/ 43 h 148"/>
                  <a:gd name="T12" fmla="*/ 116 w 179"/>
                  <a:gd name="T13" fmla="*/ 43 h 148"/>
                  <a:gd name="T14" fmla="*/ 116 w 179"/>
                  <a:gd name="T15" fmla="*/ 48 h 148"/>
                  <a:gd name="T16" fmla="*/ 142 w 179"/>
                  <a:gd name="T17" fmla="*/ 74 h 148"/>
                  <a:gd name="T18" fmla="*/ 116 w 179"/>
                  <a:gd name="T19" fmla="*/ 101 h 148"/>
                  <a:gd name="T20" fmla="*/ 116 w 179"/>
                  <a:gd name="T21" fmla="*/ 105 h 148"/>
                  <a:gd name="T22" fmla="*/ 118 w 179"/>
                  <a:gd name="T23" fmla="*/ 106 h 148"/>
                  <a:gd name="T24" fmla="*/ 120 w 179"/>
                  <a:gd name="T25" fmla="*/ 105 h 148"/>
                  <a:gd name="T26" fmla="*/ 147 w 179"/>
                  <a:gd name="T27" fmla="*/ 79 h 148"/>
                  <a:gd name="T28" fmla="*/ 173 w 179"/>
                  <a:gd name="T29" fmla="*/ 105 h 148"/>
                  <a:gd name="T30" fmla="*/ 175 w 179"/>
                  <a:gd name="T31" fmla="*/ 106 h 148"/>
                  <a:gd name="T32" fmla="*/ 177 w 179"/>
                  <a:gd name="T33" fmla="*/ 105 h 148"/>
                  <a:gd name="T34" fmla="*/ 177 w 179"/>
                  <a:gd name="T35" fmla="*/ 101 h 148"/>
                  <a:gd name="T36" fmla="*/ 151 w 179"/>
                  <a:gd name="T37" fmla="*/ 74 h 148"/>
                  <a:gd name="T38" fmla="*/ 87 w 179"/>
                  <a:gd name="T39" fmla="*/ 0 h 148"/>
                  <a:gd name="T40" fmla="*/ 78 w 179"/>
                  <a:gd name="T41" fmla="*/ 4 h 148"/>
                  <a:gd name="T42" fmla="*/ 43 w 179"/>
                  <a:gd name="T43" fmla="*/ 35 h 148"/>
                  <a:gd name="T44" fmla="*/ 39 w 179"/>
                  <a:gd name="T45" fmla="*/ 40 h 148"/>
                  <a:gd name="T46" fmla="*/ 13 w 179"/>
                  <a:gd name="T47" fmla="*/ 40 h 148"/>
                  <a:gd name="T48" fmla="*/ 0 w 179"/>
                  <a:gd name="T49" fmla="*/ 54 h 148"/>
                  <a:gd name="T50" fmla="*/ 0 w 179"/>
                  <a:gd name="T51" fmla="*/ 95 h 148"/>
                  <a:gd name="T52" fmla="*/ 13 w 179"/>
                  <a:gd name="T53" fmla="*/ 108 h 148"/>
                  <a:gd name="T54" fmla="*/ 39 w 179"/>
                  <a:gd name="T55" fmla="*/ 108 h 148"/>
                  <a:gd name="T56" fmla="*/ 43 w 179"/>
                  <a:gd name="T57" fmla="*/ 113 h 148"/>
                  <a:gd name="T58" fmla="*/ 78 w 179"/>
                  <a:gd name="T59" fmla="*/ 144 h 148"/>
                  <a:gd name="T60" fmla="*/ 87 w 179"/>
                  <a:gd name="T61" fmla="*/ 148 h 148"/>
                  <a:gd name="T62" fmla="*/ 93 w 179"/>
                  <a:gd name="T63" fmla="*/ 145 h 148"/>
                  <a:gd name="T64" fmla="*/ 95 w 179"/>
                  <a:gd name="T65" fmla="*/ 136 h 148"/>
                  <a:gd name="T66" fmla="*/ 95 w 179"/>
                  <a:gd name="T67" fmla="*/ 12 h 148"/>
                  <a:gd name="T68" fmla="*/ 87 w 179"/>
                  <a:gd name="T69" fmla="*/ 0 h 148"/>
                  <a:gd name="T70" fmla="*/ 89 w 179"/>
                  <a:gd name="T71" fmla="*/ 136 h 148"/>
                  <a:gd name="T72" fmla="*/ 88 w 179"/>
                  <a:gd name="T73" fmla="*/ 141 h 148"/>
                  <a:gd name="T74" fmla="*/ 87 w 179"/>
                  <a:gd name="T75" fmla="*/ 142 h 148"/>
                  <a:gd name="T76" fmla="*/ 82 w 179"/>
                  <a:gd name="T77" fmla="*/ 140 h 148"/>
                  <a:gd name="T78" fmla="*/ 47 w 179"/>
                  <a:gd name="T79" fmla="*/ 109 h 148"/>
                  <a:gd name="T80" fmla="*/ 43 w 179"/>
                  <a:gd name="T81" fmla="*/ 103 h 148"/>
                  <a:gd name="T82" fmla="*/ 40 w 179"/>
                  <a:gd name="T83" fmla="*/ 102 h 148"/>
                  <a:gd name="T84" fmla="*/ 13 w 179"/>
                  <a:gd name="T85" fmla="*/ 102 h 148"/>
                  <a:gd name="T86" fmla="*/ 6 w 179"/>
                  <a:gd name="T87" fmla="*/ 95 h 148"/>
                  <a:gd name="T88" fmla="*/ 6 w 179"/>
                  <a:gd name="T89" fmla="*/ 54 h 148"/>
                  <a:gd name="T90" fmla="*/ 13 w 179"/>
                  <a:gd name="T91" fmla="*/ 46 h 148"/>
                  <a:gd name="T92" fmla="*/ 40 w 179"/>
                  <a:gd name="T93" fmla="*/ 46 h 148"/>
                  <a:gd name="T94" fmla="*/ 43 w 179"/>
                  <a:gd name="T95" fmla="*/ 45 h 148"/>
                  <a:gd name="T96" fmla="*/ 47 w 179"/>
                  <a:gd name="T97" fmla="*/ 39 h 148"/>
                  <a:gd name="T98" fmla="*/ 82 w 179"/>
                  <a:gd name="T99" fmla="*/ 8 h 148"/>
                  <a:gd name="T100" fmla="*/ 87 w 179"/>
                  <a:gd name="T101" fmla="*/ 6 h 148"/>
                  <a:gd name="T102" fmla="*/ 89 w 179"/>
                  <a:gd name="T103" fmla="*/ 12 h 148"/>
                  <a:gd name="T104" fmla="*/ 89 w 179"/>
                  <a:gd name="T105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9" h="148">
                    <a:moveTo>
                      <a:pt x="151" y="74"/>
                    </a:moveTo>
                    <a:cubicBezTo>
                      <a:pt x="177" y="48"/>
                      <a:pt x="177" y="48"/>
                      <a:pt x="177" y="48"/>
                    </a:cubicBezTo>
                    <a:cubicBezTo>
                      <a:pt x="179" y="46"/>
                      <a:pt x="179" y="45"/>
                      <a:pt x="177" y="43"/>
                    </a:cubicBezTo>
                    <a:cubicBezTo>
                      <a:pt x="176" y="42"/>
                      <a:pt x="174" y="42"/>
                      <a:pt x="173" y="43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20" y="43"/>
                      <a:pt x="120" y="43"/>
                      <a:pt x="120" y="43"/>
                    </a:cubicBezTo>
                    <a:cubicBezTo>
                      <a:pt x="119" y="42"/>
                      <a:pt x="117" y="42"/>
                      <a:pt x="116" y="43"/>
                    </a:cubicBezTo>
                    <a:cubicBezTo>
                      <a:pt x="114" y="45"/>
                      <a:pt x="114" y="46"/>
                      <a:pt x="116" y="48"/>
                    </a:cubicBezTo>
                    <a:cubicBezTo>
                      <a:pt x="142" y="74"/>
                      <a:pt x="142" y="74"/>
                      <a:pt x="142" y="74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4" y="102"/>
                      <a:pt x="114" y="104"/>
                      <a:pt x="116" y="105"/>
                    </a:cubicBezTo>
                    <a:cubicBezTo>
                      <a:pt x="116" y="106"/>
                      <a:pt x="117" y="106"/>
                      <a:pt x="118" y="106"/>
                    </a:cubicBezTo>
                    <a:cubicBezTo>
                      <a:pt x="118" y="106"/>
                      <a:pt x="119" y="106"/>
                      <a:pt x="120" y="105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174" y="106"/>
                      <a:pt x="175" y="106"/>
                      <a:pt x="175" y="106"/>
                    </a:cubicBezTo>
                    <a:cubicBezTo>
                      <a:pt x="176" y="106"/>
                      <a:pt x="177" y="106"/>
                      <a:pt x="177" y="105"/>
                    </a:cubicBezTo>
                    <a:cubicBezTo>
                      <a:pt x="179" y="104"/>
                      <a:pt x="179" y="102"/>
                      <a:pt x="177" y="101"/>
                    </a:cubicBezTo>
                    <a:lnTo>
                      <a:pt x="151" y="74"/>
                    </a:lnTo>
                    <a:close/>
                    <a:moveTo>
                      <a:pt x="87" y="0"/>
                    </a:moveTo>
                    <a:cubicBezTo>
                      <a:pt x="84" y="0"/>
                      <a:pt x="81" y="1"/>
                      <a:pt x="78" y="4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2" y="36"/>
                      <a:pt x="40" y="38"/>
                      <a:pt x="39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6" y="40"/>
                      <a:pt x="0" y="46"/>
                      <a:pt x="0" y="5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102"/>
                      <a:pt x="6" y="108"/>
                      <a:pt x="13" y="108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40" y="110"/>
                      <a:pt x="42" y="112"/>
                      <a:pt x="43" y="113"/>
                    </a:cubicBezTo>
                    <a:cubicBezTo>
                      <a:pt x="78" y="144"/>
                      <a:pt x="78" y="144"/>
                      <a:pt x="78" y="144"/>
                    </a:cubicBezTo>
                    <a:cubicBezTo>
                      <a:pt x="81" y="147"/>
                      <a:pt x="84" y="148"/>
                      <a:pt x="87" y="148"/>
                    </a:cubicBezTo>
                    <a:cubicBezTo>
                      <a:pt x="89" y="148"/>
                      <a:pt x="92" y="147"/>
                      <a:pt x="93" y="145"/>
                    </a:cubicBezTo>
                    <a:cubicBezTo>
                      <a:pt x="95" y="143"/>
                      <a:pt x="95" y="140"/>
                      <a:pt x="95" y="136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3"/>
                      <a:pt x="91" y="0"/>
                      <a:pt x="87" y="0"/>
                    </a:cubicBezTo>
                    <a:close/>
                    <a:moveTo>
                      <a:pt x="89" y="136"/>
                    </a:moveTo>
                    <a:cubicBezTo>
                      <a:pt x="89" y="139"/>
                      <a:pt x="89" y="141"/>
                      <a:pt x="88" y="141"/>
                    </a:cubicBezTo>
                    <a:cubicBezTo>
                      <a:pt x="88" y="142"/>
                      <a:pt x="87" y="142"/>
                      <a:pt x="87" y="142"/>
                    </a:cubicBezTo>
                    <a:cubicBezTo>
                      <a:pt x="86" y="142"/>
                      <a:pt x="84" y="142"/>
                      <a:pt x="82" y="140"/>
                    </a:cubicBezTo>
                    <a:cubicBezTo>
                      <a:pt x="47" y="109"/>
                      <a:pt x="47" y="109"/>
                      <a:pt x="47" y="109"/>
                    </a:cubicBezTo>
                    <a:cubicBezTo>
                      <a:pt x="46" y="107"/>
                      <a:pt x="44" y="105"/>
                      <a:pt x="43" y="103"/>
                    </a:cubicBezTo>
                    <a:cubicBezTo>
                      <a:pt x="42" y="102"/>
                      <a:pt x="41" y="102"/>
                      <a:pt x="40" y="102"/>
                    </a:cubicBezTo>
                    <a:cubicBezTo>
                      <a:pt x="13" y="102"/>
                      <a:pt x="13" y="102"/>
                      <a:pt x="13" y="102"/>
                    </a:cubicBezTo>
                    <a:cubicBezTo>
                      <a:pt x="9" y="102"/>
                      <a:pt x="6" y="99"/>
                      <a:pt x="6" y="9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0"/>
                      <a:pt x="9" y="46"/>
                      <a:pt x="13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1" y="46"/>
                      <a:pt x="42" y="46"/>
                      <a:pt x="43" y="45"/>
                    </a:cubicBezTo>
                    <a:cubicBezTo>
                      <a:pt x="44" y="43"/>
                      <a:pt x="46" y="41"/>
                      <a:pt x="47" y="39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6"/>
                      <a:pt x="86" y="6"/>
                      <a:pt x="87" y="6"/>
                    </a:cubicBezTo>
                    <a:cubicBezTo>
                      <a:pt x="89" y="6"/>
                      <a:pt x="89" y="11"/>
                      <a:pt x="89" y="12"/>
                    </a:cubicBezTo>
                    <a:lnTo>
                      <a:pt x="89" y="136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0" name="Freeform 134"/>
              <p:cNvSpPr>
                <a:spLocks noEditPoints="1"/>
              </p:cNvSpPr>
              <p:nvPr/>
            </p:nvSpPr>
            <p:spPr bwMode="auto">
              <a:xfrm>
                <a:off x="65" y="932"/>
                <a:ext cx="437" cy="350"/>
              </a:xfrm>
              <a:custGeom>
                <a:avLst/>
                <a:gdLst>
                  <a:gd name="T0" fmla="*/ 159 w 185"/>
                  <a:gd name="T1" fmla="*/ 8 h 148"/>
                  <a:gd name="T2" fmla="*/ 155 w 185"/>
                  <a:gd name="T3" fmla="*/ 7 h 148"/>
                  <a:gd name="T4" fmla="*/ 154 w 185"/>
                  <a:gd name="T5" fmla="*/ 11 h 148"/>
                  <a:gd name="T6" fmla="*/ 154 w 185"/>
                  <a:gd name="T7" fmla="*/ 137 h 148"/>
                  <a:gd name="T8" fmla="*/ 155 w 185"/>
                  <a:gd name="T9" fmla="*/ 141 h 148"/>
                  <a:gd name="T10" fmla="*/ 156 w 185"/>
                  <a:gd name="T11" fmla="*/ 142 h 148"/>
                  <a:gd name="T12" fmla="*/ 159 w 185"/>
                  <a:gd name="T13" fmla="*/ 140 h 148"/>
                  <a:gd name="T14" fmla="*/ 159 w 185"/>
                  <a:gd name="T15" fmla="*/ 8 h 148"/>
                  <a:gd name="T16" fmla="*/ 86 w 185"/>
                  <a:gd name="T17" fmla="*/ 0 h 148"/>
                  <a:gd name="T18" fmla="*/ 78 w 185"/>
                  <a:gd name="T19" fmla="*/ 4 h 148"/>
                  <a:gd name="T20" fmla="*/ 43 w 185"/>
                  <a:gd name="T21" fmla="*/ 35 h 148"/>
                  <a:gd name="T22" fmla="*/ 38 w 185"/>
                  <a:gd name="T23" fmla="*/ 40 h 148"/>
                  <a:gd name="T24" fmla="*/ 13 w 185"/>
                  <a:gd name="T25" fmla="*/ 40 h 148"/>
                  <a:gd name="T26" fmla="*/ 0 w 185"/>
                  <a:gd name="T27" fmla="*/ 54 h 148"/>
                  <a:gd name="T28" fmla="*/ 0 w 185"/>
                  <a:gd name="T29" fmla="*/ 95 h 148"/>
                  <a:gd name="T30" fmla="*/ 13 w 185"/>
                  <a:gd name="T31" fmla="*/ 108 h 148"/>
                  <a:gd name="T32" fmla="*/ 38 w 185"/>
                  <a:gd name="T33" fmla="*/ 108 h 148"/>
                  <a:gd name="T34" fmla="*/ 43 w 185"/>
                  <a:gd name="T35" fmla="*/ 113 h 148"/>
                  <a:gd name="T36" fmla="*/ 78 w 185"/>
                  <a:gd name="T37" fmla="*/ 144 h 148"/>
                  <a:gd name="T38" fmla="*/ 86 w 185"/>
                  <a:gd name="T39" fmla="*/ 148 h 148"/>
                  <a:gd name="T40" fmla="*/ 93 w 185"/>
                  <a:gd name="T41" fmla="*/ 145 h 148"/>
                  <a:gd name="T42" fmla="*/ 95 w 185"/>
                  <a:gd name="T43" fmla="*/ 136 h 148"/>
                  <a:gd name="T44" fmla="*/ 95 w 185"/>
                  <a:gd name="T45" fmla="*/ 12 h 148"/>
                  <a:gd name="T46" fmla="*/ 86 w 185"/>
                  <a:gd name="T47" fmla="*/ 0 h 148"/>
                  <a:gd name="T48" fmla="*/ 89 w 185"/>
                  <a:gd name="T49" fmla="*/ 136 h 148"/>
                  <a:gd name="T50" fmla="*/ 88 w 185"/>
                  <a:gd name="T51" fmla="*/ 141 h 148"/>
                  <a:gd name="T52" fmla="*/ 86 w 185"/>
                  <a:gd name="T53" fmla="*/ 142 h 148"/>
                  <a:gd name="T54" fmla="*/ 82 w 185"/>
                  <a:gd name="T55" fmla="*/ 140 h 148"/>
                  <a:gd name="T56" fmla="*/ 47 w 185"/>
                  <a:gd name="T57" fmla="*/ 109 h 148"/>
                  <a:gd name="T58" fmla="*/ 43 w 185"/>
                  <a:gd name="T59" fmla="*/ 103 h 148"/>
                  <a:gd name="T60" fmla="*/ 40 w 185"/>
                  <a:gd name="T61" fmla="*/ 102 h 148"/>
                  <a:gd name="T62" fmla="*/ 13 w 185"/>
                  <a:gd name="T63" fmla="*/ 102 h 148"/>
                  <a:gd name="T64" fmla="*/ 6 w 185"/>
                  <a:gd name="T65" fmla="*/ 95 h 148"/>
                  <a:gd name="T66" fmla="*/ 6 w 185"/>
                  <a:gd name="T67" fmla="*/ 54 h 148"/>
                  <a:gd name="T68" fmla="*/ 13 w 185"/>
                  <a:gd name="T69" fmla="*/ 46 h 148"/>
                  <a:gd name="T70" fmla="*/ 40 w 185"/>
                  <a:gd name="T71" fmla="*/ 46 h 148"/>
                  <a:gd name="T72" fmla="*/ 43 w 185"/>
                  <a:gd name="T73" fmla="*/ 45 h 148"/>
                  <a:gd name="T74" fmla="*/ 47 w 185"/>
                  <a:gd name="T75" fmla="*/ 39 h 148"/>
                  <a:gd name="T76" fmla="*/ 82 w 185"/>
                  <a:gd name="T77" fmla="*/ 8 h 148"/>
                  <a:gd name="T78" fmla="*/ 86 w 185"/>
                  <a:gd name="T79" fmla="*/ 6 h 148"/>
                  <a:gd name="T80" fmla="*/ 89 w 185"/>
                  <a:gd name="T81" fmla="*/ 12 h 148"/>
                  <a:gd name="T82" fmla="*/ 89 w 185"/>
                  <a:gd name="T83" fmla="*/ 136 h 148"/>
                  <a:gd name="T84" fmla="*/ 137 w 185"/>
                  <a:gd name="T85" fmla="*/ 31 h 148"/>
                  <a:gd name="T86" fmla="*/ 136 w 185"/>
                  <a:gd name="T87" fmla="*/ 35 h 148"/>
                  <a:gd name="T88" fmla="*/ 136 w 185"/>
                  <a:gd name="T89" fmla="*/ 113 h 148"/>
                  <a:gd name="T90" fmla="*/ 137 w 185"/>
                  <a:gd name="T91" fmla="*/ 117 h 148"/>
                  <a:gd name="T92" fmla="*/ 139 w 185"/>
                  <a:gd name="T93" fmla="*/ 117 h 148"/>
                  <a:gd name="T94" fmla="*/ 141 w 185"/>
                  <a:gd name="T95" fmla="*/ 116 h 148"/>
                  <a:gd name="T96" fmla="*/ 141 w 185"/>
                  <a:gd name="T97" fmla="*/ 32 h 148"/>
                  <a:gd name="T98" fmla="*/ 137 w 185"/>
                  <a:gd name="T99" fmla="*/ 31 h 148"/>
                  <a:gd name="T100" fmla="*/ 115 w 185"/>
                  <a:gd name="T101" fmla="*/ 43 h 148"/>
                  <a:gd name="T102" fmla="*/ 114 w 185"/>
                  <a:gd name="T103" fmla="*/ 47 h 148"/>
                  <a:gd name="T104" fmla="*/ 114 w 185"/>
                  <a:gd name="T105" fmla="*/ 101 h 148"/>
                  <a:gd name="T106" fmla="*/ 115 w 185"/>
                  <a:gd name="T107" fmla="*/ 106 h 148"/>
                  <a:gd name="T108" fmla="*/ 117 w 185"/>
                  <a:gd name="T109" fmla="*/ 106 h 148"/>
                  <a:gd name="T110" fmla="*/ 119 w 185"/>
                  <a:gd name="T111" fmla="*/ 105 h 148"/>
                  <a:gd name="T112" fmla="*/ 119 w 185"/>
                  <a:gd name="T113" fmla="*/ 44 h 148"/>
                  <a:gd name="T114" fmla="*/ 115 w 185"/>
                  <a:gd name="T115" fmla="*/ 43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" h="148">
                    <a:moveTo>
                      <a:pt x="159" y="8"/>
                    </a:moveTo>
                    <a:cubicBezTo>
                      <a:pt x="158" y="7"/>
                      <a:pt x="156" y="6"/>
                      <a:pt x="155" y="7"/>
                    </a:cubicBezTo>
                    <a:cubicBezTo>
                      <a:pt x="153" y="8"/>
                      <a:pt x="153" y="10"/>
                      <a:pt x="154" y="11"/>
                    </a:cubicBezTo>
                    <a:cubicBezTo>
                      <a:pt x="178" y="49"/>
                      <a:pt x="178" y="99"/>
                      <a:pt x="154" y="137"/>
                    </a:cubicBezTo>
                    <a:cubicBezTo>
                      <a:pt x="153" y="138"/>
                      <a:pt x="153" y="140"/>
                      <a:pt x="155" y="141"/>
                    </a:cubicBezTo>
                    <a:cubicBezTo>
                      <a:pt x="155" y="141"/>
                      <a:pt x="156" y="142"/>
                      <a:pt x="156" y="142"/>
                    </a:cubicBezTo>
                    <a:cubicBezTo>
                      <a:pt x="157" y="142"/>
                      <a:pt x="158" y="141"/>
                      <a:pt x="159" y="140"/>
                    </a:cubicBezTo>
                    <a:cubicBezTo>
                      <a:pt x="185" y="100"/>
                      <a:pt x="185" y="48"/>
                      <a:pt x="159" y="8"/>
                    </a:cubicBezTo>
                    <a:close/>
                    <a:moveTo>
                      <a:pt x="86" y="0"/>
                    </a:moveTo>
                    <a:cubicBezTo>
                      <a:pt x="84" y="0"/>
                      <a:pt x="81" y="1"/>
                      <a:pt x="78" y="4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2" y="36"/>
                      <a:pt x="40" y="38"/>
                      <a:pt x="38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6" y="40"/>
                      <a:pt x="0" y="46"/>
                      <a:pt x="0" y="5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102"/>
                      <a:pt x="6" y="108"/>
                      <a:pt x="13" y="108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40" y="110"/>
                      <a:pt x="42" y="112"/>
                      <a:pt x="43" y="113"/>
                    </a:cubicBezTo>
                    <a:cubicBezTo>
                      <a:pt x="78" y="144"/>
                      <a:pt x="78" y="144"/>
                      <a:pt x="78" y="144"/>
                    </a:cubicBezTo>
                    <a:cubicBezTo>
                      <a:pt x="81" y="147"/>
                      <a:pt x="84" y="148"/>
                      <a:pt x="86" y="148"/>
                    </a:cubicBezTo>
                    <a:cubicBezTo>
                      <a:pt x="89" y="148"/>
                      <a:pt x="92" y="147"/>
                      <a:pt x="93" y="145"/>
                    </a:cubicBezTo>
                    <a:cubicBezTo>
                      <a:pt x="94" y="143"/>
                      <a:pt x="95" y="140"/>
                      <a:pt x="95" y="136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3"/>
                      <a:pt x="91" y="0"/>
                      <a:pt x="86" y="0"/>
                    </a:cubicBezTo>
                    <a:close/>
                    <a:moveTo>
                      <a:pt x="89" y="136"/>
                    </a:moveTo>
                    <a:cubicBezTo>
                      <a:pt x="89" y="139"/>
                      <a:pt x="88" y="141"/>
                      <a:pt x="88" y="141"/>
                    </a:cubicBezTo>
                    <a:cubicBezTo>
                      <a:pt x="87" y="142"/>
                      <a:pt x="87" y="142"/>
                      <a:pt x="86" y="142"/>
                    </a:cubicBezTo>
                    <a:cubicBezTo>
                      <a:pt x="86" y="142"/>
                      <a:pt x="84" y="142"/>
                      <a:pt x="82" y="140"/>
                    </a:cubicBezTo>
                    <a:cubicBezTo>
                      <a:pt x="47" y="109"/>
                      <a:pt x="47" y="109"/>
                      <a:pt x="47" y="109"/>
                    </a:cubicBezTo>
                    <a:cubicBezTo>
                      <a:pt x="46" y="107"/>
                      <a:pt x="44" y="105"/>
                      <a:pt x="43" y="103"/>
                    </a:cubicBezTo>
                    <a:cubicBezTo>
                      <a:pt x="42" y="102"/>
                      <a:pt x="41" y="102"/>
                      <a:pt x="40" y="102"/>
                    </a:cubicBezTo>
                    <a:cubicBezTo>
                      <a:pt x="13" y="102"/>
                      <a:pt x="13" y="102"/>
                      <a:pt x="13" y="102"/>
                    </a:cubicBezTo>
                    <a:cubicBezTo>
                      <a:pt x="9" y="102"/>
                      <a:pt x="6" y="99"/>
                      <a:pt x="6" y="9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0"/>
                      <a:pt x="9" y="46"/>
                      <a:pt x="13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1" y="46"/>
                      <a:pt x="42" y="46"/>
                      <a:pt x="43" y="45"/>
                    </a:cubicBezTo>
                    <a:cubicBezTo>
                      <a:pt x="44" y="43"/>
                      <a:pt x="46" y="41"/>
                      <a:pt x="47" y="39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6"/>
                      <a:pt x="86" y="6"/>
                      <a:pt x="86" y="6"/>
                    </a:cubicBezTo>
                    <a:cubicBezTo>
                      <a:pt x="89" y="6"/>
                      <a:pt x="89" y="11"/>
                      <a:pt x="89" y="12"/>
                    </a:cubicBezTo>
                    <a:lnTo>
                      <a:pt x="89" y="136"/>
                    </a:lnTo>
                    <a:close/>
                    <a:moveTo>
                      <a:pt x="137" y="31"/>
                    </a:moveTo>
                    <a:cubicBezTo>
                      <a:pt x="136" y="32"/>
                      <a:pt x="135" y="34"/>
                      <a:pt x="136" y="35"/>
                    </a:cubicBezTo>
                    <a:cubicBezTo>
                      <a:pt x="151" y="59"/>
                      <a:pt x="151" y="89"/>
                      <a:pt x="136" y="113"/>
                    </a:cubicBezTo>
                    <a:cubicBezTo>
                      <a:pt x="135" y="114"/>
                      <a:pt x="136" y="116"/>
                      <a:pt x="137" y="117"/>
                    </a:cubicBezTo>
                    <a:cubicBezTo>
                      <a:pt x="138" y="117"/>
                      <a:pt x="138" y="117"/>
                      <a:pt x="139" y="117"/>
                    </a:cubicBezTo>
                    <a:cubicBezTo>
                      <a:pt x="140" y="117"/>
                      <a:pt x="141" y="117"/>
                      <a:pt x="141" y="116"/>
                    </a:cubicBezTo>
                    <a:cubicBezTo>
                      <a:pt x="157" y="90"/>
                      <a:pt x="157" y="58"/>
                      <a:pt x="141" y="32"/>
                    </a:cubicBezTo>
                    <a:cubicBezTo>
                      <a:pt x="141" y="31"/>
                      <a:pt x="139" y="30"/>
                      <a:pt x="137" y="31"/>
                    </a:cubicBezTo>
                    <a:close/>
                    <a:moveTo>
                      <a:pt x="115" y="43"/>
                    </a:moveTo>
                    <a:cubicBezTo>
                      <a:pt x="114" y="43"/>
                      <a:pt x="113" y="45"/>
                      <a:pt x="114" y="47"/>
                    </a:cubicBezTo>
                    <a:cubicBezTo>
                      <a:pt x="124" y="64"/>
                      <a:pt x="124" y="85"/>
                      <a:pt x="114" y="101"/>
                    </a:cubicBezTo>
                    <a:cubicBezTo>
                      <a:pt x="113" y="103"/>
                      <a:pt x="114" y="105"/>
                      <a:pt x="115" y="106"/>
                    </a:cubicBezTo>
                    <a:cubicBezTo>
                      <a:pt x="115" y="106"/>
                      <a:pt x="116" y="106"/>
                      <a:pt x="117" y="106"/>
                    </a:cubicBezTo>
                    <a:cubicBezTo>
                      <a:pt x="118" y="106"/>
                      <a:pt x="119" y="105"/>
                      <a:pt x="119" y="105"/>
                    </a:cubicBezTo>
                    <a:cubicBezTo>
                      <a:pt x="130" y="86"/>
                      <a:pt x="130" y="62"/>
                      <a:pt x="119" y="44"/>
                    </a:cubicBezTo>
                    <a:cubicBezTo>
                      <a:pt x="118" y="42"/>
                      <a:pt x="116" y="42"/>
                      <a:pt x="115" y="4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1" name="Freeform 135"/>
              <p:cNvSpPr>
                <a:spLocks noEditPoints="1"/>
              </p:cNvSpPr>
              <p:nvPr/>
            </p:nvSpPr>
            <p:spPr bwMode="auto">
              <a:xfrm>
                <a:off x="-552" y="932"/>
                <a:ext cx="225" cy="350"/>
              </a:xfrm>
              <a:custGeom>
                <a:avLst/>
                <a:gdLst>
                  <a:gd name="T0" fmla="*/ 87 w 95"/>
                  <a:gd name="T1" fmla="*/ 0 h 148"/>
                  <a:gd name="T2" fmla="*/ 78 w 95"/>
                  <a:gd name="T3" fmla="*/ 4 h 148"/>
                  <a:gd name="T4" fmla="*/ 44 w 95"/>
                  <a:gd name="T5" fmla="*/ 35 h 148"/>
                  <a:gd name="T6" fmla="*/ 39 w 95"/>
                  <a:gd name="T7" fmla="*/ 40 h 148"/>
                  <a:gd name="T8" fmla="*/ 13 w 95"/>
                  <a:gd name="T9" fmla="*/ 40 h 148"/>
                  <a:gd name="T10" fmla="*/ 0 w 95"/>
                  <a:gd name="T11" fmla="*/ 54 h 148"/>
                  <a:gd name="T12" fmla="*/ 0 w 95"/>
                  <a:gd name="T13" fmla="*/ 95 h 148"/>
                  <a:gd name="T14" fmla="*/ 13 w 95"/>
                  <a:gd name="T15" fmla="*/ 108 h 148"/>
                  <a:gd name="T16" fmla="*/ 39 w 95"/>
                  <a:gd name="T17" fmla="*/ 108 h 148"/>
                  <a:gd name="T18" fmla="*/ 44 w 95"/>
                  <a:gd name="T19" fmla="*/ 113 h 148"/>
                  <a:gd name="T20" fmla="*/ 78 w 95"/>
                  <a:gd name="T21" fmla="*/ 144 h 148"/>
                  <a:gd name="T22" fmla="*/ 87 w 95"/>
                  <a:gd name="T23" fmla="*/ 148 h 148"/>
                  <a:gd name="T24" fmla="*/ 93 w 95"/>
                  <a:gd name="T25" fmla="*/ 145 h 148"/>
                  <a:gd name="T26" fmla="*/ 95 w 95"/>
                  <a:gd name="T27" fmla="*/ 136 h 148"/>
                  <a:gd name="T28" fmla="*/ 95 w 95"/>
                  <a:gd name="T29" fmla="*/ 12 h 148"/>
                  <a:gd name="T30" fmla="*/ 87 w 95"/>
                  <a:gd name="T31" fmla="*/ 0 h 148"/>
                  <a:gd name="T32" fmla="*/ 89 w 95"/>
                  <a:gd name="T33" fmla="*/ 136 h 148"/>
                  <a:gd name="T34" fmla="*/ 88 w 95"/>
                  <a:gd name="T35" fmla="*/ 141 h 148"/>
                  <a:gd name="T36" fmla="*/ 87 w 95"/>
                  <a:gd name="T37" fmla="*/ 142 h 148"/>
                  <a:gd name="T38" fmla="*/ 82 w 95"/>
                  <a:gd name="T39" fmla="*/ 140 h 148"/>
                  <a:gd name="T40" fmla="*/ 48 w 95"/>
                  <a:gd name="T41" fmla="*/ 109 h 148"/>
                  <a:gd name="T42" fmla="*/ 43 w 95"/>
                  <a:gd name="T43" fmla="*/ 103 h 148"/>
                  <a:gd name="T44" fmla="*/ 40 w 95"/>
                  <a:gd name="T45" fmla="*/ 102 h 148"/>
                  <a:gd name="T46" fmla="*/ 13 w 95"/>
                  <a:gd name="T47" fmla="*/ 102 h 148"/>
                  <a:gd name="T48" fmla="*/ 6 w 95"/>
                  <a:gd name="T49" fmla="*/ 95 h 148"/>
                  <a:gd name="T50" fmla="*/ 6 w 95"/>
                  <a:gd name="T51" fmla="*/ 54 h 148"/>
                  <a:gd name="T52" fmla="*/ 13 w 95"/>
                  <a:gd name="T53" fmla="*/ 46 h 148"/>
                  <a:gd name="T54" fmla="*/ 40 w 95"/>
                  <a:gd name="T55" fmla="*/ 46 h 148"/>
                  <a:gd name="T56" fmla="*/ 43 w 95"/>
                  <a:gd name="T57" fmla="*/ 45 h 148"/>
                  <a:gd name="T58" fmla="*/ 48 w 95"/>
                  <a:gd name="T59" fmla="*/ 39 h 148"/>
                  <a:gd name="T60" fmla="*/ 82 w 95"/>
                  <a:gd name="T61" fmla="*/ 8 h 148"/>
                  <a:gd name="T62" fmla="*/ 87 w 95"/>
                  <a:gd name="T63" fmla="*/ 6 h 148"/>
                  <a:gd name="T64" fmla="*/ 89 w 95"/>
                  <a:gd name="T65" fmla="*/ 12 h 148"/>
                  <a:gd name="T66" fmla="*/ 89 w 95"/>
                  <a:gd name="T67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5" h="148">
                    <a:moveTo>
                      <a:pt x="87" y="0"/>
                    </a:moveTo>
                    <a:cubicBezTo>
                      <a:pt x="84" y="0"/>
                      <a:pt x="81" y="1"/>
                      <a:pt x="78" y="4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2" y="36"/>
                      <a:pt x="40" y="38"/>
                      <a:pt x="39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6" y="40"/>
                      <a:pt x="0" y="46"/>
                      <a:pt x="0" y="5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102"/>
                      <a:pt x="6" y="108"/>
                      <a:pt x="13" y="108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40" y="110"/>
                      <a:pt x="42" y="112"/>
                      <a:pt x="44" y="113"/>
                    </a:cubicBezTo>
                    <a:cubicBezTo>
                      <a:pt x="78" y="144"/>
                      <a:pt x="78" y="144"/>
                      <a:pt x="78" y="144"/>
                    </a:cubicBezTo>
                    <a:cubicBezTo>
                      <a:pt x="81" y="147"/>
                      <a:pt x="84" y="148"/>
                      <a:pt x="87" y="148"/>
                    </a:cubicBezTo>
                    <a:cubicBezTo>
                      <a:pt x="90" y="148"/>
                      <a:pt x="92" y="147"/>
                      <a:pt x="93" y="145"/>
                    </a:cubicBezTo>
                    <a:cubicBezTo>
                      <a:pt x="95" y="143"/>
                      <a:pt x="95" y="140"/>
                      <a:pt x="95" y="136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5" y="3"/>
                      <a:pt x="91" y="0"/>
                      <a:pt x="87" y="0"/>
                    </a:cubicBezTo>
                    <a:close/>
                    <a:moveTo>
                      <a:pt x="89" y="136"/>
                    </a:moveTo>
                    <a:cubicBezTo>
                      <a:pt x="89" y="139"/>
                      <a:pt x="89" y="141"/>
                      <a:pt x="88" y="141"/>
                    </a:cubicBezTo>
                    <a:cubicBezTo>
                      <a:pt x="88" y="142"/>
                      <a:pt x="87" y="142"/>
                      <a:pt x="87" y="142"/>
                    </a:cubicBezTo>
                    <a:cubicBezTo>
                      <a:pt x="86" y="142"/>
                      <a:pt x="85" y="142"/>
                      <a:pt x="82" y="140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46" y="107"/>
                      <a:pt x="44" y="105"/>
                      <a:pt x="43" y="103"/>
                    </a:cubicBezTo>
                    <a:cubicBezTo>
                      <a:pt x="42" y="102"/>
                      <a:pt x="41" y="102"/>
                      <a:pt x="40" y="102"/>
                    </a:cubicBezTo>
                    <a:cubicBezTo>
                      <a:pt x="13" y="102"/>
                      <a:pt x="13" y="102"/>
                      <a:pt x="13" y="102"/>
                    </a:cubicBezTo>
                    <a:cubicBezTo>
                      <a:pt x="10" y="102"/>
                      <a:pt x="6" y="99"/>
                      <a:pt x="6" y="9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0"/>
                      <a:pt x="10" y="46"/>
                      <a:pt x="13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1" y="46"/>
                      <a:pt x="42" y="46"/>
                      <a:pt x="43" y="45"/>
                    </a:cubicBezTo>
                    <a:cubicBezTo>
                      <a:pt x="44" y="43"/>
                      <a:pt x="46" y="41"/>
                      <a:pt x="48" y="39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5" y="6"/>
                      <a:pt x="86" y="6"/>
                      <a:pt x="87" y="6"/>
                    </a:cubicBezTo>
                    <a:cubicBezTo>
                      <a:pt x="89" y="6"/>
                      <a:pt x="89" y="11"/>
                      <a:pt x="89" y="12"/>
                    </a:cubicBezTo>
                    <a:lnTo>
                      <a:pt x="89" y="136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2" name="Freeform 136"/>
              <p:cNvSpPr>
                <a:spLocks noEditPoints="1"/>
              </p:cNvSpPr>
              <p:nvPr/>
            </p:nvSpPr>
            <p:spPr bwMode="auto">
              <a:xfrm>
                <a:off x="7960" y="192"/>
                <a:ext cx="348" cy="419"/>
              </a:xfrm>
              <a:custGeom>
                <a:avLst/>
                <a:gdLst>
                  <a:gd name="T0" fmla="*/ 97 w 147"/>
                  <a:gd name="T1" fmla="*/ 133 h 177"/>
                  <a:gd name="T2" fmla="*/ 100 w 147"/>
                  <a:gd name="T3" fmla="*/ 130 h 177"/>
                  <a:gd name="T4" fmla="*/ 100 w 147"/>
                  <a:gd name="T5" fmla="*/ 70 h 177"/>
                  <a:gd name="T6" fmla="*/ 97 w 147"/>
                  <a:gd name="T7" fmla="*/ 67 h 177"/>
                  <a:gd name="T8" fmla="*/ 94 w 147"/>
                  <a:gd name="T9" fmla="*/ 70 h 177"/>
                  <a:gd name="T10" fmla="*/ 94 w 147"/>
                  <a:gd name="T11" fmla="*/ 130 h 177"/>
                  <a:gd name="T12" fmla="*/ 97 w 147"/>
                  <a:gd name="T13" fmla="*/ 133 h 177"/>
                  <a:gd name="T14" fmla="*/ 144 w 147"/>
                  <a:gd name="T15" fmla="*/ 23 h 177"/>
                  <a:gd name="T16" fmla="*/ 130 w 147"/>
                  <a:gd name="T17" fmla="*/ 23 h 177"/>
                  <a:gd name="T18" fmla="*/ 108 w 147"/>
                  <a:gd name="T19" fmla="*/ 23 h 177"/>
                  <a:gd name="T20" fmla="*/ 108 w 147"/>
                  <a:gd name="T21" fmla="*/ 10 h 177"/>
                  <a:gd name="T22" fmla="*/ 98 w 147"/>
                  <a:gd name="T23" fmla="*/ 0 h 177"/>
                  <a:gd name="T24" fmla="*/ 52 w 147"/>
                  <a:gd name="T25" fmla="*/ 0 h 177"/>
                  <a:gd name="T26" fmla="*/ 42 w 147"/>
                  <a:gd name="T27" fmla="*/ 10 h 177"/>
                  <a:gd name="T28" fmla="*/ 42 w 147"/>
                  <a:gd name="T29" fmla="*/ 23 h 177"/>
                  <a:gd name="T30" fmla="*/ 17 w 147"/>
                  <a:gd name="T31" fmla="*/ 23 h 177"/>
                  <a:gd name="T32" fmla="*/ 3 w 147"/>
                  <a:gd name="T33" fmla="*/ 23 h 177"/>
                  <a:gd name="T34" fmla="*/ 0 w 147"/>
                  <a:gd name="T35" fmla="*/ 26 h 177"/>
                  <a:gd name="T36" fmla="*/ 3 w 147"/>
                  <a:gd name="T37" fmla="*/ 29 h 177"/>
                  <a:gd name="T38" fmla="*/ 14 w 147"/>
                  <a:gd name="T39" fmla="*/ 29 h 177"/>
                  <a:gd name="T40" fmla="*/ 18 w 147"/>
                  <a:gd name="T41" fmla="*/ 155 h 177"/>
                  <a:gd name="T42" fmla="*/ 40 w 147"/>
                  <a:gd name="T43" fmla="*/ 177 h 177"/>
                  <a:gd name="T44" fmla="*/ 107 w 147"/>
                  <a:gd name="T45" fmla="*/ 177 h 177"/>
                  <a:gd name="T46" fmla="*/ 129 w 147"/>
                  <a:gd name="T47" fmla="*/ 155 h 177"/>
                  <a:gd name="T48" fmla="*/ 133 w 147"/>
                  <a:gd name="T49" fmla="*/ 29 h 177"/>
                  <a:gd name="T50" fmla="*/ 144 w 147"/>
                  <a:gd name="T51" fmla="*/ 29 h 177"/>
                  <a:gd name="T52" fmla="*/ 147 w 147"/>
                  <a:gd name="T53" fmla="*/ 26 h 177"/>
                  <a:gd name="T54" fmla="*/ 144 w 147"/>
                  <a:gd name="T55" fmla="*/ 23 h 177"/>
                  <a:gd name="T56" fmla="*/ 48 w 147"/>
                  <a:gd name="T57" fmla="*/ 10 h 177"/>
                  <a:gd name="T58" fmla="*/ 52 w 147"/>
                  <a:gd name="T59" fmla="*/ 6 h 177"/>
                  <a:gd name="T60" fmla="*/ 98 w 147"/>
                  <a:gd name="T61" fmla="*/ 6 h 177"/>
                  <a:gd name="T62" fmla="*/ 102 w 147"/>
                  <a:gd name="T63" fmla="*/ 10 h 177"/>
                  <a:gd name="T64" fmla="*/ 102 w 147"/>
                  <a:gd name="T65" fmla="*/ 23 h 177"/>
                  <a:gd name="T66" fmla="*/ 48 w 147"/>
                  <a:gd name="T67" fmla="*/ 23 h 177"/>
                  <a:gd name="T68" fmla="*/ 48 w 147"/>
                  <a:gd name="T69" fmla="*/ 10 h 177"/>
                  <a:gd name="T70" fmla="*/ 123 w 147"/>
                  <a:gd name="T71" fmla="*/ 155 h 177"/>
                  <a:gd name="T72" fmla="*/ 107 w 147"/>
                  <a:gd name="T73" fmla="*/ 171 h 177"/>
                  <a:gd name="T74" fmla="*/ 40 w 147"/>
                  <a:gd name="T75" fmla="*/ 171 h 177"/>
                  <a:gd name="T76" fmla="*/ 24 w 147"/>
                  <a:gd name="T77" fmla="*/ 155 h 177"/>
                  <a:gd name="T78" fmla="*/ 20 w 147"/>
                  <a:gd name="T79" fmla="*/ 29 h 177"/>
                  <a:gd name="T80" fmla="*/ 127 w 147"/>
                  <a:gd name="T81" fmla="*/ 29 h 177"/>
                  <a:gd name="T82" fmla="*/ 123 w 147"/>
                  <a:gd name="T83" fmla="*/ 155 h 177"/>
                  <a:gd name="T84" fmla="*/ 50 w 147"/>
                  <a:gd name="T85" fmla="*/ 133 h 177"/>
                  <a:gd name="T86" fmla="*/ 53 w 147"/>
                  <a:gd name="T87" fmla="*/ 130 h 177"/>
                  <a:gd name="T88" fmla="*/ 53 w 147"/>
                  <a:gd name="T89" fmla="*/ 70 h 177"/>
                  <a:gd name="T90" fmla="*/ 50 w 147"/>
                  <a:gd name="T91" fmla="*/ 67 h 177"/>
                  <a:gd name="T92" fmla="*/ 47 w 147"/>
                  <a:gd name="T93" fmla="*/ 70 h 177"/>
                  <a:gd name="T94" fmla="*/ 47 w 147"/>
                  <a:gd name="T95" fmla="*/ 130 h 177"/>
                  <a:gd name="T96" fmla="*/ 50 w 147"/>
                  <a:gd name="T97" fmla="*/ 133 h 177"/>
                  <a:gd name="T98" fmla="*/ 73 w 147"/>
                  <a:gd name="T99" fmla="*/ 147 h 177"/>
                  <a:gd name="T100" fmla="*/ 76 w 147"/>
                  <a:gd name="T101" fmla="*/ 144 h 177"/>
                  <a:gd name="T102" fmla="*/ 76 w 147"/>
                  <a:gd name="T103" fmla="*/ 56 h 177"/>
                  <a:gd name="T104" fmla="*/ 73 w 147"/>
                  <a:gd name="T105" fmla="*/ 53 h 177"/>
                  <a:gd name="T106" fmla="*/ 70 w 147"/>
                  <a:gd name="T107" fmla="*/ 56 h 177"/>
                  <a:gd name="T108" fmla="*/ 70 w 147"/>
                  <a:gd name="T109" fmla="*/ 144 h 177"/>
                  <a:gd name="T110" fmla="*/ 73 w 147"/>
                  <a:gd name="T111" fmla="*/ 14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7" h="177">
                    <a:moveTo>
                      <a:pt x="97" y="133"/>
                    </a:moveTo>
                    <a:cubicBezTo>
                      <a:pt x="98" y="133"/>
                      <a:pt x="100" y="132"/>
                      <a:pt x="100" y="130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68"/>
                      <a:pt x="98" y="67"/>
                      <a:pt x="97" y="67"/>
                    </a:cubicBezTo>
                    <a:cubicBezTo>
                      <a:pt x="95" y="67"/>
                      <a:pt x="94" y="68"/>
                      <a:pt x="94" y="70"/>
                    </a:cubicBezTo>
                    <a:cubicBezTo>
                      <a:pt x="94" y="130"/>
                      <a:pt x="94" y="130"/>
                      <a:pt x="94" y="130"/>
                    </a:cubicBezTo>
                    <a:cubicBezTo>
                      <a:pt x="94" y="132"/>
                      <a:pt x="95" y="133"/>
                      <a:pt x="97" y="133"/>
                    </a:cubicBezTo>
                    <a:close/>
                    <a:moveTo>
                      <a:pt x="144" y="23"/>
                    </a:moveTo>
                    <a:cubicBezTo>
                      <a:pt x="130" y="23"/>
                      <a:pt x="130" y="23"/>
                      <a:pt x="130" y="23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4"/>
                      <a:pt x="103" y="0"/>
                      <a:pt x="98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6" y="0"/>
                      <a:pt x="42" y="4"/>
                      <a:pt x="42" y="10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3"/>
                      <a:pt x="0" y="25"/>
                      <a:pt x="0" y="26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8" y="167"/>
                      <a:pt x="28" y="177"/>
                      <a:pt x="40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19" y="177"/>
                      <a:pt x="129" y="167"/>
                      <a:pt x="129" y="155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5" y="29"/>
                      <a:pt x="147" y="28"/>
                      <a:pt x="147" y="26"/>
                    </a:cubicBezTo>
                    <a:cubicBezTo>
                      <a:pt x="147" y="25"/>
                      <a:pt x="145" y="23"/>
                      <a:pt x="144" y="23"/>
                    </a:cubicBezTo>
                    <a:close/>
                    <a:moveTo>
                      <a:pt x="48" y="10"/>
                    </a:moveTo>
                    <a:cubicBezTo>
                      <a:pt x="48" y="8"/>
                      <a:pt x="50" y="6"/>
                      <a:pt x="52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00" y="6"/>
                      <a:pt x="102" y="8"/>
                      <a:pt x="102" y="10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48" y="23"/>
                      <a:pt x="48" y="23"/>
                      <a:pt x="48" y="23"/>
                    </a:cubicBezTo>
                    <a:lnTo>
                      <a:pt x="48" y="10"/>
                    </a:lnTo>
                    <a:close/>
                    <a:moveTo>
                      <a:pt x="123" y="155"/>
                    </a:moveTo>
                    <a:cubicBezTo>
                      <a:pt x="123" y="164"/>
                      <a:pt x="116" y="171"/>
                      <a:pt x="107" y="171"/>
                    </a:cubicBezTo>
                    <a:cubicBezTo>
                      <a:pt x="40" y="171"/>
                      <a:pt x="40" y="171"/>
                      <a:pt x="40" y="171"/>
                    </a:cubicBezTo>
                    <a:cubicBezTo>
                      <a:pt x="31" y="171"/>
                      <a:pt x="24" y="164"/>
                      <a:pt x="24" y="155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27" y="29"/>
                      <a:pt x="127" y="29"/>
                      <a:pt x="127" y="29"/>
                    </a:cubicBezTo>
                    <a:lnTo>
                      <a:pt x="123" y="155"/>
                    </a:lnTo>
                    <a:close/>
                    <a:moveTo>
                      <a:pt x="50" y="133"/>
                    </a:moveTo>
                    <a:cubicBezTo>
                      <a:pt x="52" y="133"/>
                      <a:pt x="53" y="132"/>
                      <a:pt x="53" y="13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68"/>
                      <a:pt x="52" y="67"/>
                      <a:pt x="50" y="67"/>
                    </a:cubicBezTo>
                    <a:cubicBezTo>
                      <a:pt x="49" y="67"/>
                      <a:pt x="47" y="68"/>
                      <a:pt x="47" y="70"/>
                    </a:cubicBezTo>
                    <a:cubicBezTo>
                      <a:pt x="47" y="130"/>
                      <a:pt x="47" y="130"/>
                      <a:pt x="47" y="130"/>
                    </a:cubicBezTo>
                    <a:cubicBezTo>
                      <a:pt x="47" y="132"/>
                      <a:pt x="49" y="133"/>
                      <a:pt x="50" y="133"/>
                    </a:cubicBezTo>
                    <a:close/>
                    <a:moveTo>
                      <a:pt x="73" y="147"/>
                    </a:moveTo>
                    <a:cubicBezTo>
                      <a:pt x="75" y="147"/>
                      <a:pt x="76" y="145"/>
                      <a:pt x="76" y="144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5"/>
                      <a:pt x="75" y="53"/>
                      <a:pt x="73" y="53"/>
                    </a:cubicBezTo>
                    <a:cubicBezTo>
                      <a:pt x="72" y="53"/>
                      <a:pt x="70" y="55"/>
                      <a:pt x="70" y="56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70" y="145"/>
                      <a:pt x="72" y="147"/>
                      <a:pt x="73" y="14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3" name="Freeform 137"/>
              <p:cNvSpPr>
                <a:spLocks noEditPoints="1"/>
              </p:cNvSpPr>
              <p:nvPr/>
            </p:nvSpPr>
            <p:spPr bwMode="auto">
              <a:xfrm>
                <a:off x="7263" y="204"/>
                <a:ext cx="312" cy="393"/>
              </a:xfrm>
              <a:custGeom>
                <a:avLst/>
                <a:gdLst>
                  <a:gd name="T0" fmla="*/ 66 w 132"/>
                  <a:gd name="T1" fmla="*/ 0 h 166"/>
                  <a:gd name="T2" fmla="*/ 0 w 132"/>
                  <a:gd name="T3" fmla="*/ 33 h 166"/>
                  <a:gd name="T4" fmla="*/ 0 w 132"/>
                  <a:gd name="T5" fmla="*/ 66 h 166"/>
                  <a:gd name="T6" fmla="*/ 0 w 132"/>
                  <a:gd name="T7" fmla="*/ 67 h 166"/>
                  <a:gd name="T8" fmla="*/ 0 w 132"/>
                  <a:gd name="T9" fmla="*/ 100 h 166"/>
                  <a:gd name="T10" fmla="*/ 0 w 132"/>
                  <a:gd name="T11" fmla="*/ 132 h 166"/>
                  <a:gd name="T12" fmla="*/ 0 w 132"/>
                  <a:gd name="T13" fmla="*/ 134 h 166"/>
                  <a:gd name="T14" fmla="*/ 132 w 132"/>
                  <a:gd name="T15" fmla="*/ 134 h 166"/>
                  <a:gd name="T16" fmla="*/ 132 w 132"/>
                  <a:gd name="T17" fmla="*/ 132 h 166"/>
                  <a:gd name="T18" fmla="*/ 132 w 132"/>
                  <a:gd name="T19" fmla="*/ 33 h 166"/>
                  <a:gd name="T20" fmla="*/ 66 w 132"/>
                  <a:gd name="T21" fmla="*/ 160 h 166"/>
                  <a:gd name="T22" fmla="*/ 15 w 132"/>
                  <a:gd name="T23" fmla="*/ 121 h 166"/>
                  <a:gd name="T24" fmla="*/ 117 w 132"/>
                  <a:gd name="T25" fmla="*/ 121 h 166"/>
                  <a:gd name="T26" fmla="*/ 66 w 132"/>
                  <a:gd name="T27" fmla="*/ 160 h 166"/>
                  <a:gd name="T28" fmla="*/ 6 w 132"/>
                  <a:gd name="T29" fmla="*/ 114 h 166"/>
                  <a:gd name="T30" fmla="*/ 6 w 132"/>
                  <a:gd name="T31" fmla="*/ 120 h 166"/>
                  <a:gd name="T32" fmla="*/ 122 w 132"/>
                  <a:gd name="T33" fmla="*/ 117 h 166"/>
                  <a:gd name="T34" fmla="*/ 126 w 132"/>
                  <a:gd name="T35" fmla="*/ 120 h 166"/>
                  <a:gd name="T36" fmla="*/ 116 w 132"/>
                  <a:gd name="T37" fmla="*/ 115 h 166"/>
                  <a:gd name="T38" fmla="*/ 6 w 132"/>
                  <a:gd name="T39" fmla="*/ 100 h 166"/>
                  <a:gd name="T40" fmla="*/ 15 w 132"/>
                  <a:gd name="T41" fmla="*/ 87 h 166"/>
                  <a:gd name="T42" fmla="*/ 117 w 132"/>
                  <a:gd name="T43" fmla="*/ 87 h 166"/>
                  <a:gd name="T44" fmla="*/ 116 w 132"/>
                  <a:gd name="T45" fmla="*/ 114 h 166"/>
                  <a:gd name="T46" fmla="*/ 6 w 132"/>
                  <a:gd name="T47" fmla="*/ 80 h 166"/>
                  <a:gd name="T48" fmla="*/ 6 w 132"/>
                  <a:gd name="T49" fmla="*/ 86 h 166"/>
                  <a:gd name="T50" fmla="*/ 122 w 132"/>
                  <a:gd name="T51" fmla="*/ 83 h 166"/>
                  <a:gd name="T52" fmla="*/ 126 w 132"/>
                  <a:gd name="T53" fmla="*/ 86 h 166"/>
                  <a:gd name="T54" fmla="*/ 6 w 132"/>
                  <a:gd name="T55" fmla="*/ 67 h 166"/>
                  <a:gd name="T56" fmla="*/ 15 w 132"/>
                  <a:gd name="T57" fmla="*/ 53 h 166"/>
                  <a:gd name="T58" fmla="*/ 117 w 132"/>
                  <a:gd name="T59" fmla="*/ 53 h 166"/>
                  <a:gd name="T60" fmla="*/ 66 w 132"/>
                  <a:gd name="T61" fmla="*/ 92 h 166"/>
                  <a:gd name="T62" fmla="*/ 6 w 132"/>
                  <a:gd name="T63" fmla="*/ 46 h 166"/>
                  <a:gd name="T64" fmla="*/ 6 w 132"/>
                  <a:gd name="T65" fmla="*/ 53 h 166"/>
                  <a:gd name="T66" fmla="*/ 122 w 132"/>
                  <a:gd name="T67" fmla="*/ 49 h 166"/>
                  <a:gd name="T68" fmla="*/ 126 w 132"/>
                  <a:gd name="T69" fmla="*/ 53 h 166"/>
                  <a:gd name="T70" fmla="*/ 116 w 132"/>
                  <a:gd name="T71" fmla="*/ 47 h 166"/>
                  <a:gd name="T72" fmla="*/ 6 w 132"/>
                  <a:gd name="T73" fmla="*/ 32 h 166"/>
                  <a:gd name="T74" fmla="*/ 126 w 132"/>
                  <a:gd name="T75" fmla="*/ 3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2" h="166">
                    <a:moveTo>
                      <a:pt x="132" y="32"/>
                    </a:moveTo>
                    <a:cubicBezTo>
                      <a:pt x="132" y="14"/>
                      <a:pt x="103" y="0"/>
                      <a:pt x="66" y="0"/>
                    </a:cubicBezTo>
                    <a:cubicBezTo>
                      <a:pt x="29" y="0"/>
                      <a:pt x="0" y="14"/>
                      <a:pt x="0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7"/>
                      <a:pt x="0" y="67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3"/>
                      <a:pt x="0" y="133"/>
                      <a:pt x="0" y="134"/>
                    </a:cubicBezTo>
                    <a:cubicBezTo>
                      <a:pt x="0" y="152"/>
                      <a:pt x="29" y="166"/>
                      <a:pt x="66" y="166"/>
                    </a:cubicBezTo>
                    <a:cubicBezTo>
                      <a:pt x="103" y="166"/>
                      <a:pt x="132" y="152"/>
                      <a:pt x="132" y="134"/>
                    </a:cubicBezTo>
                    <a:cubicBezTo>
                      <a:pt x="132" y="133"/>
                      <a:pt x="132" y="133"/>
                      <a:pt x="132" y="133"/>
                    </a:cubicBezTo>
                    <a:cubicBezTo>
                      <a:pt x="132" y="132"/>
                      <a:pt x="132" y="132"/>
                      <a:pt x="132" y="132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2" y="33"/>
                      <a:pt x="132" y="32"/>
                    </a:cubicBezTo>
                    <a:close/>
                    <a:moveTo>
                      <a:pt x="66" y="160"/>
                    </a:moveTo>
                    <a:cubicBezTo>
                      <a:pt x="34" y="160"/>
                      <a:pt x="6" y="148"/>
                      <a:pt x="6" y="134"/>
                    </a:cubicBezTo>
                    <a:cubicBezTo>
                      <a:pt x="6" y="128"/>
                      <a:pt x="11" y="124"/>
                      <a:pt x="15" y="121"/>
                    </a:cubicBezTo>
                    <a:cubicBezTo>
                      <a:pt x="27" y="128"/>
                      <a:pt x="45" y="132"/>
                      <a:pt x="66" y="132"/>
                    </a:cubicBezTo>
                    <a:cubicBezTo>
                      <a:pt x="87" y="132"/>
                      <a:pt x="105" y="128"/>
                      <a:pt x="117" y="121"/>
                    </a:cubicBezTo>
                    <a:cubicBezTo>
                      <a:pt x="122" y="124"/>
                      <a:pt x="126" y="128"/>
                      <a:pt x="126" y="134"/>
                    </a:cubicBezTo>
                    <a:cubicBezTo>
                      <a:pt x="126" y="148"/>
                      <a:pt x="99" y="160"/>
                      <a:pt x="66" y="160"/>
                    </a:cubicBezTo>
                    <a:close/>
                    <a:moveTo>
                      <a:pt x="6" y="120"/>
                    </a:moveTo>
                    <a:cubicBezTo>
                      <a:pt x="6" y="114"/>
                      <a:pt x="6" y="114"/>
                      <a:pt x="6" y="114"/>
                    </a:cubicBezTo>
                    <a:cubicBezTo>
                      <a:pt x="7" y="115"/>
                      <a:pt x="9" y="116"/>
                      <a:pt x="10" y="117"/>
                    </a:cubicBezTo>
                    <a:cubicBezTo>
                      <a:pt x="9" y="118"/>
                      <a:pt x="7" y="119"/>
                      <a:pt x="6" y="120"/>
                    </a:cubicBezTo>
                    <a:close/>
                    <a:moveTo>
                      <a:pt x="126" y="120"/>
                    </a:moveTo>
                    <a:cubicBezTo>
                      <a:pt x="125" y="119"/>
                      <a:pt x="124" y="118"/>
                      <a:pt x="122" y="117"/>
                    </a:cubicBezTo>
                    <a:cubicBezTo>
                      <a:pt x="124" y="116"/>
                      <a:pt x="125" y="115"/>
                      <a:pt x="126" y="114"/>
                    </a:cubicBezTo>
                    <a:lnTo>
                      <a:pt x="126" y="120"/>
                    </a:lnTo>
                    <a:close/>
                    <a:moveTo>
                      <a:pt x="116" y="114"/>
                    </a:moveTo>
                    <a:cubicBezTo>
                      <a:pt x="116" y="114"/>
                      <a:pt x="116" y="115"/>
                      <a:pt x="116" y="115"/>
                    </a:cubicBezTo>
                    <a:cubicBezTo>
                      <a:pt x="105" y="122"/>
                      <a:pt x="86" y="126"/>
                      <a:pt x="66" y="126"/>
                    </a:cubicBezTo>
                    <a:cubicBezTo>
                      <a:pt x="34" y="126"/>
                      <a:pt x="7" y="114"/>
                      <a:pt x="6" y="10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6" y="94"/>
                      <a:pt x="11" y="90"/>
                      <a:pt x="15" y="87"/>
                    </a:cubicBezTo>
                    <a:cubicBezTo>
                      <a:pt x="27" y="94"/>
                      <a:pt x="45" y="98"/>
                      <a:pt x="66" y="98"/>
                    </a:cubicBezTo>
                    <a:cubicBezTo>
                      <a:pt x="87" y="98"/>
                      <a:pt x="105" y="94"/>
                      <a:pt x="117" y="87"/>
                    </a:cubicBezTo>
                    <a:cubicBezTo>
                      <a:pt x="122" y="90"/>
                      <a:pt x="126" y="94"/>
                      <a:pt x="126" y="100"/>
                    </a:cubicBezTo>
                    <a:cubicBezTo>
                      <a:pt x="126" y="105"/>
                      <a:pt x="122" y="110"/>
                      <a:pt x="116" y="114"/>
                    </a:cubicBezTo>
                    <a:close/>
                    <a:moveTo>
                      <a:pt x="6" y="86"/>
                    </a:moveTo>
                    <a:cubicBezTo>
                      <a:pt x="6" y="80"/>
                      <a:pt x="6" y="80"/>
                      <a:pt x="6" y="80"/>
                    </a:cubicBezTo>
                    <a:cubicBezTo>
                      <a:pt x="7" y="81"/>
                      <a:pt x="9" y="82"/>
                      <a:pt x="10" y="83"/>
                    </a:cubicBezTo>
                    <a:cubicBezTo>
                      <a:pt x="9" y="84"/>
                      <a:pt x="7" y="85"/>
                      <a:pt x="6" y="86"/>
                    </a:cubicBezTo>
                    <a:close/>
                    <a:moveTo>
                      <a:pt x="126" y="86"/>
                    </a:moveTo>
                    <a:cubicBezTo>
                      <a:pt x="125" y="85"/>
                      <a:pt x="124" y="84"/>
                      <a:pt x="122" y="83"/>
                    </a:cubicBezTo>
                    <a:cubicBezTo>
                      <a:pt x="124" y="82"/>
                      <a:pt x="125" y="81"/>
                      <a:pt x="126" y="80"/>
                    </a:cubicBezTo>
                    <a:lnTo>
                      <a:pt x="126" y="86"/>
                    </a:lnTo>
                    <a:close/>
                    <a:moveTo>
                      <a:pt x="66" y="92"/>
                    </a:moveTo>
                    <a:cubicBezTo>
                      <a:pt x="34" y="92"/>
                      <a:pt x="7" y="81"/>
                      <a:pt x="6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0"/>
                      <a:pt x="11" y="56"/>
                      <a:pt x="15" y="53"/>
                    </a:cubicBezTo>
                    <a:cubicBezTo>
                      <a:pt x="27" y="60"/>
                      <a:pt x="45" y="65"/>
                      <a:pt x="66" y="65"/>
                    </a:cubicBezTo>
                    <a:cubicBezTo>
                      <a:pt x="87" y="65"/>
                      <a:pt x="105" y="60"/>
                      <a:pt x="117" y="53"/>
                    </a:cubicBezTo>
                    <a:cubicBezTo>
                      <a:pt x="122" y="56"/>
                      <a:pt x="126" y="61"/>
                      <a:pt x="126" y="66"/>
                    </a:cubicBezTo>
                    <a:cubicBezTo>
                      <a:pt x="126" y="80"/>
                      <a:pt x="99" y="92"/>
                      <a:pt x="66" y="92"/>
                    </a:cubicBezTo>
                    <a:close/>
                    <a:moveTo>
                      <a:pt x="6" y="53"/>
                    </a:moveTo>
                    <a:cubicBezTo>
                      <a:pt x="6" y="46"/>
                      <a:pt x="6" y="46"/>
                      <a:pt x="6" y="46"/>
                    </a:cubicBezTo>
                    <a:cubicBezTo>
                      <a:pt x="7" y="47"/>
                      <a:pt x="9" y="48"/>
                      <a:pt x="10" y="49"/>
                    </a:cubicBezTo>
                    <a:cubicBezTo>
                      <a:pt x="8" y="50"/>
                      <a:pt x="7" y="51"/>
                      <a:pt x="6" y="53"/>
                    </a:cubicBezTo>
                    <a:close/>
                    <a:moveTo>
                      <a:pt x="126" y="53"/>
                    </a:moveTo>
                    <a:cubicBezTo>
                      <a:pt x="125" y="52"/>
                      <a:pt x="124" y="50"/>
                      <a:pt x="122" y="49"/>
                    </a:cubicBezTo>
                    <a:cubicBezTo>
                      <a:pt x="124" y="48"/>
                      <a:pt x="125" y="47"/>
                      <a:pt x="126" y="46"/>
                    </a:cubicBezTo>
                    <a:lnTo>
                      <a:pt x="126" y="53"/>
                    </a:lnTo>
                    <a:close/>
                    <a:moveTo>
                      <a:pt x="116" y="47"/>
                    </a:moveTo>
                    <a:cubicBezTo>
                      <a:pt x="116" y="47"/>
                      <a:pt x="116" y="47"/>
                      <a:pt x="116" y="47"/>
                    </a:cubicBezTo>
                    <a:cubicBezTo>
                      <a:pt x="105" y="54"/>
                      <a:pt x="86" y="59"/>
                      <a:pt x="66" y="59"/>
                    </a:cubicBezTo>
                    <a:cubicBezTo>
                      <a:pt x="34" y="59"/>
                      <a:pt x="6" y="47"/>
                      <a:pt x="6" y="32"/>
                    </a:cubicBezTo>
                    <a:cubicBezTo>
                      <a:pt x="6" y="18"/>
                      <a:pt x="34" y="6"/>
                      <a:pt x="66" y="6"/>
                    </a:cubicBezTo>
                    <a:cubicBezTo>
                      <a:pt x="99" y="6"/>
                      <a:pt x="126" y="18"/>
                      <a:pt x="126" y="32"/>
                    </a:cubicBezTo>
                    <a:cubicBezTo>
                      <a:pt x="126" y="38"/>
                      <a:pt x="122" y="43"/>
                      <a:pt x="116" y="4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4" name="Freeform 138"/>
              <p:cNvSpPr>
                <a:spLocks noEditPoints="1"/>
              </p:cNvSpPr>
              <p:nvPr/>
            </p:nvSpPr>
            <p:spPr bwMode="auto">
              <a:xfrm>
                <a:off x="6513" y="247"/>
                <a:ext cx="383" cy="307"/>
              </a:xfrm>
              <a:custGeom>
                <a:avLst/>
                <a:gdLst>
                  <a:gd name="T0" fmla="*/ 19 w 162"/>
                  <a:gd name="T1" fmla="*/ 100 h 130"/>
                  <a:gd name="T2" fmla="*/ 6 w 162"/>
                  <a:gd name="T3" fmla="*/ 100 h 130"/>
                  <a:gd name="T4" fmla="*/ 6 w 162"/>
                  <a:gd name="T5" fmla="*/ 6 h 130"/>
                  <a:gd name="T6" fmla="*/ 134 w 162"/>
                  <a:gd name="T7" fmla="*/ 6 h 130"/>
                  <a:gd name="T8" fmla="*/ 134 w 162"/>
                  <a:gd name="T9" fmla="*/ 22 h 130"/>
                  <a:gd name="T10" fmla="*/ 137 w 162"/>
                  <a:gd name="T11" fmla="*/ 25 h 130"/>
                  <a:gd name="T12" fmla="*/ 140 w 162"/>
                  <a:gd name="T13" fmla="*/ 22 h 130"/>
                  <a:gd name="T14" fmla="*/ 140 w 162"/>
                  <a:gd name="T15" fmla="*/ 3 h 130"/>
                  <a:gd name="T16" fmla="*/ 137 w 162"/>
                  <a:gd name="T17" fmla="*/ 0 h 130"/>
                  <a:gd name="T18" fmla="*/ 3 w 162"/>
                  <a:gd name="T19" fmla="*/ 0 h 130"/>
                  <a:gd name="T20" fmla="*/ 0 w 162"/>
                  <a:gd name="T21" fmla="*/ 3 h 130"/>
                  <a:gd name="T22" fmla="*/ 0 w 162"/>
                  <a:gd name="T23" fmla="*/ 103 h 130"/>
                  <a:gd name="T24" fmla="*/ 3 w 162"/>
                  <a:gd name="T25" fmla="*/ 106 h 130"/>
                  <a:gd name="T26" fmla="*/ 19 w 162"/>
                  <a:gd name="T27" fmla="*/ 106 h 130"/>
                  <a:gd name="T28" fmla="*/ 22 w 162"/>
                  <a:gd name="T29" fmla="*/ 103 h 130"/>
                  <a:gd name="T30" fmla="*/ 19 w 162"/>
                  <a:gd name="T31" fmla="*/ 100 h 130"/>
                  <a:gd name="T32" fmla="*/ 159 w 162"/>
                  <a:gd name="T33" fmla="*/ 25 h 130"/>
                  <a:gd name="T34" fmla="*/ 25 w 162"/>
                  <a:gd name="T35" fmla="*/ 25 h 130"/>
                  <a:gd name="T36" fmla="*/ 22 w 162"/>
                  <a:gd name="T37" fmla="*/ 28 h 130"/>
                  <a:gd name="T38" fmla="*/ 22 w 162"/>
                  <a:gd name="T39" fmla="*/ 127 h 130"/>
                  <a:gd name="T40" fmla="*/ 25 w 162"/>
                  <a:gd name="T41" fmla="*/ 130 h 130"/>
                  <a:gd name="T42" fmla="*/ 159 w 162"/>
                  <a:gd name="T43" fmla="*/ 130 h 130"/>
                  <a:gd name="T44" fmla="*/ 162 w 162"/>
                  <a:gd name="T45" fmla="*/ 127 h 130"/>
                  <a:gd name="T46" fmla="*/ 162 w 162"/>
                  <a:gd name="T47" fmla="*/ 28 h 130"/>
                  <a:gd name="T48" fmla="*/ 159 w 162"/>
                  <a:gd name="T49" fmla="*/ 25 h 130"/>
                  <a:gd name="T50" fmla="*/ 156 w 162"/>
                  <a:gd name="T51" fmla="*/ 124 h 130"/>
                  <a:gd name="T52" fmla="*/ 28 w 162"/>
                  <a:gd name="T53" fmla="*/ 124 h 130"/>
                  <a:gd name="T54" fmla="*/ 28 w 162"/>
                  <a:gd name="T55" fmla="*/ 31 h 130"/>
                  <a:gd name="T56" fmla="*/ 156 w 162"/>
                  <a:gd name="T57" fmla="*/ 31 h 130"/>
                  <a:gd name="T58" fmla="*/ 156 w 162"/>
                  <a:gd name="T59" fmla="*/ 1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2" h="130">
                    <a:moveTo>
                      <a:pt x="19" y="100"/>
                    </a:moveTo>
                    <a:cubicBezTo>
                      <a:pt x="6" y="100"/>
                      <a:pt x="6" y="100"/>
                      <a:pt x="6" y="10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22"/>
                      <a:pt x="134" y="22"/>
                      <a:pt x="134" y="22"/>
                    </a:cubicBezTo>
                    <a:cubicBezTo>
                      <a:pt x="134" y="23"/>
                      <a:pt x="135" y="25"/>
                      <a:pt x="137" y="25"/>
                    </a:cubicBezTo>
                    <a:cubicBezTo>
                      <a:pt x="139" y="25"/>
                      <a:pt x="140" y="23"/>
                      <a:pt x="140" y="22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40" y="1"/>
                      <a:pt x="139" y="0"/>
                      <a:pt x="137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4"/>
                      <a:pt x="1" y="106"/>
                      <a:pt x="3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20" y="106"/>
                      <a:pt x="22" y="104"/>
                      <a:pt x="22" y="103"/>
                    </a:cubicBezTo>
                    <a:cubicBezTo>
                      <a:pt x="22" y="101"/>
                      <a:pt x="20" y="100"/>
                      <a:pt x="19" y="100"/>
                    </a:cubicBezTo>
                    <a:close/>
                    <a:moveTo>
                      <a:pt x="159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5"/>
                      <a:pt x="22" y="26"/>
                      <a:pt x="22" y="28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22" y="129"/>
                      <a:pt x="23" y="130"/>
                      <a:pt x="25" y="130"/>
                    </a:cubicBezTo>
                    <a:cubicBezTo>
                      <a:pt x="159" y="130"/>
                      <a:pt x="159" y="130"/>
                      <a:pt x="159" y="130"/>
                    </a:cubicBezTo>
                    <a:cubicBezTo>
                      <a:pt x="160" y="130"/>
                      <a:pt x="162" y="129"/>
                      <a:pt x="162" y="127"/>
                    </a:cubicBezTo>
                    <a:cubicBezTo>
                      <a:pt x="162" y="28"/>
                      <a:pt x="162" y="28"/>
                      <a:pt x="162" y="28"/>
                    </a:cubicBezTo>
                    <a:cubicBezTo>
                      <a:pt x="162" y="26"/>
                      <a:pt x="160" y="25"/>
                      <a:pt x="159" y="25"/>
                    </a:cubicBezTo>
                    <a:close/>
                    <a:moveTo>
                      <a:pt x="156" y="124"/>
                    </a:moveTo>
                    <a:cubicBezTo>
                      <a:pt x="28" y="124"/>
                      <a:pt x="28" y="124"/>
                      <a:pt x="28" y="124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156" y="31"/>
                      <a:pt x="156" y="31"/>
                      <a:pt x="156" y="31"/>
                    </a:cubicBezTo>
                    <a:lnTo>
                      <a:pt x="156" y="12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5" name="Freeform 139"/>
              <p:cNvSpPr>
                <a:spLocks noEditPoints="1"/>
              </p:cNvSpPr>
              <p:nvPr/>
            </p:nvSpPr>
            <p:spPr bwMode="auto">
              <a:xfrm>
                <a:off x="5807" y="237"/>
                <a:ext cx="368" cy="326"/>
              </a:xfrm>
              <a:custGeom>
                <a:avLst/>
                <a:gdLst>
                  <a:gd name="T0" fmla="*/ 14 w 156"/>
                  <a:gd name="T1" fmla="*/ 17 h 138"/>
                  <a:gd name="T2" fmla="*/ 142 w 156"/>
                  <a:gd name="T3" fmla="*/ 17 h 138"/>
                  <a:gd name="T4" fmla="*/ 145 w 156"/>
                  <a:gd name="T5" fmla="*/ 14 h 138"/>
                  <a:gd name="T6" fmla="*/ 142 w 156"/>
                  <a:gd name="T7" fmla="*/ 11 h 138"/>
                  <a:gd name="T8" fmla="*/ 14 w 156"/>
                  <a:gd name="T9" fmla="*/ 11 h 138"/>
                  <a:gd name="T10" fmla="*/ 11 w 156"/>
                  <a:gd name="T11" fmla="*/ 14 h 138"/>
                  <a:gd name="T12" fmla="*/ 14 w 156"/>
                  <a:gd name="T13" fmla="*/ 17 h 138"/>
                  <a:gd name="T14" fmla="*/ 25 w 156"/>
                  <a:gd name="T15" fmla="*/ 6 h 138"/>
                  <a:gd name="T16" fmla="*/ 130 w 156"/>
                  <a:gd name="T17" fmla="*/ 6 h 138"/>
                  <a:gd name="T18" fmla="*/ 133 w 156"/>
                  <a:gd name="T19" fmla="*/ 3 h 138"/>
                  <a:gd name="T20" fmla="*/ 130 w 156"/>
                  <a:gd name="T21" fmla="*/ 0 h 138"/>
                  <a:gd name="T22" fmla="*/ 25 w 156"/>
                  <a:gd name="T23" fmla="*/ 0 h 138"/>
                  <a:gd name="T24" fmla="*/ 22 w 156"/>
                  <a:gd name="T25" fmla="*/ 3 h 138"/>
                  <a:gd name="T26" fmla="*/ 25 w 156"/>
                  <a:gd name="T27" fmla="*/ 6 h 138"/>
                  <a:gd name="T28" fmla="*/ 153 w 156"/>
                  <a:gd name="T29" fmla="*/ 21 h 138"/>
                  <a:gd name="T30" fmla="*/ 3 w 156"/>
                  <a:gd name="T31" fmla="*/ 21 h 138"/>
                  <a:gd name="T32" fmla="*/ 0 w 156"/>
                  <a:gd name="T33" fmla="*/ 24 h 138"/>
                  <a:gd name="T34" fmla="*/ 0 w 156"/>
                  <a:gd name="T35" fmla="*/ 135 h 138"/>
                  <a:gd name="T36" fmla="*/ 3 w 156"/>
                  <a:gd name="T37" fmla="*/ 138 h 138"/>
                  <a:gd name="T38" fmla="*/ 153 w 156"/>
                  <a:gd name="T39" fmla="*/ 138 h 138"/>
                  <a:gd name="T40" fmla="*/ 156 w 156"/>
                  <a:gd name="T41" fmla="*/ 135 h 138"/>
                  <a:gd name="T42" fmla="*/ 156 w 156"/>
                  <a:gd name="T43" fmla="*/ 24 h 138"/>
                  <a:gd name="T44" fmla="*/ 153 w 156"/>
                  <a:gd name="T45" fmla="*/ 21 h 138"/>
                  <a:gd name="T46" fmla="*/ 150 w 156"/>
                  <a:gd name="T47" fmla="*/ 132 h 138"/>
                  <a:gd name="T48" fmla="*/ 6 w 156"/>
                  <a:gd name="T49" fmla="*/ 132 h 138"/>
                  <a:gd name="T50" fmla="*/ 6 w 156"/>
                  <a:gd name="T51" fmla="*/ 27 h 138"/>
                  <a:gd name="T52" fmla="*/ 150 w 156"/>
                  <a:gd name="T53" fmla="*/ 27 h 138"/>
                  <a:gd name="T54" fmla="*/ 150 w 156"/>
                  <a:gd name="T55" fmla="*/ 13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6" h="138">
                    <a:moveTo>
                      <a:pt x="14" y="17"/>
                    </a:moveTo>
                    <a:cubicBezTo>
                      <a:pt x="142" y="17"/>
                      <a:pt x="142" y="17"/>
                      <a:pt x="142" y="17"/>
                    </a:cubicBezTo>
                    <a:cubicBezTo>
                      <a:pt x="143" y="17"/>
                      <a:pt x="145" y="16"/>
                      <a:pt x="145" y="14"/>
                    </a:cubicBezTo>
                    <a:cubicBezTo>
                      <a:pt x="145" y="12"/>
                      <a:pt x="143" y="11"/>
                      <a:pt x="142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11"/>
                      <a:pt x="11" y="12"/>
                      <a:pt x="11" y="14"/>
                    </a:cubicBezTo>
                    <a:cubicBezTo>
                      <a:pt x="11" y="16"/>
                      <a:pt x="12" y="17"/>
                      <a:pt x="14" y="17"/>
                    </a:cubicBezTo>
                    <a:close/>
                    <a:moveTo>
                      <a:pt x="25" y="6"/>
                    </a:moveTo>
                    <a:cubicBezTo>
                      <a:pt x="130" y="6"/>
                      <a:pt x="130" y="6"/>
                      <a:pt x="130" y="6"/>
                    </a:cubicBezTo>
                    <a:cubicBezTo>
                      <a:pt x="132" y="6"/>
                      <a:pt x="133" y="4"/>
                      <a:pt x="133" y="3"/>
                    </a:cubicBezTo>
                    <a:cubicBezTo>
                      <a:pt x="133" y="1"/>
                      <a:pt x="132" y="0"/>
                      <a:pt x="130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3" y="0"/>
                      <a:pt x="22" y="1"/>
                      <a:pt x="22" y="3"/>
                    </a:cubicBezTo>
                    <a:cubicBezTo>
                      <a:pt x="22" y="4"/>
                      <a:pt x="23" y="6"/>
                      <a:pt x="25" y="6"/>
                    </a:cubicBezTo>
                    <a:close/>
                    <a:moveTo>
                      <a:pt x="153" y="21"/>
                    </a:moveTo>
                    <a:cubicBezTo>
                      <a:pt x="3" y="21"/>
                      <a:pt x="3" y="21"/>
                      <a:pt x="3" y="21"/>
                    </a:cubicBezTo>
                    <a:cubicBezTo>
                      <a:pt x="1" y="21"/>
                      <a:pt x="0" y="23"/>
                      <a:pt x="0" y="24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7"/>
                      <a:pt x="1" y="138"/>
                      <a:pt x="3" y="138"/>
                    </a:cubicBezTo>
                    <a:cubicBezTo>
                      <a:pt x="153" y="138"/>
                      <a:pt x="153" y="138"/>
                      <a:pt x="153" y="138"/>
                    </a:cubicBezTo>
                    <a:cubicBezTo>
                      <a:pt x="154" y="138"/>
                      <a:pt x="156" y="137"/>
                      <a:pt x="156" y="135"/>
                    </a:cubicBezTo>
                    <a:cubicBezTo>
                      <a:pt x="156" y="24"/>
                      <a:pt x="156" y="24"/>
                      <a:pt x="156" y="24"/>
                    </a:cubicBezTo>
                    <a:cubicBezTo>
                      <a:pt x="156" y="23"/>
                      <a:pt x="154" y="21"/>
                      <a:pt x="153" y="21"/>
                    </a:cubicBezTo>
                    <a:close/>
                    <a:moveTo>
                      <a:pt x="150" y="132"/>
                    </a:moveTo>
                    <a:cubicBezTo>
                      <a:pt x="6" y="132"/>
                      <a:pt x="6" y="132"/>
                      <a:pt x="6" y="132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50" y="27"/>
                      <a:pt x="150" y="27"/>
                      <a:pt x="150" y="27"/>
                    </a:cubicBezTo>
                    <a:lnTo>
                      <a:pt x="150" y="132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6" name="Freeform 140"/>
              <p:cNvSpPr>
                <a:spLocks noEditPoints="1"/>
              </p:cNvSpPr>
              <p:nvPr/>
            </p:nvSpPr>
            <p:spPr bwMode="auto">
              <a:xfrm>
                <a:off x="5062" y="237"/>
                <a:ext cx="428" cy="326"/>
              </a:xfrm>
              <a:custGeom>
                <a:avLst/>
                <a:gdLst>
                  <a:gd name="T0" fmla="*/ 21 w 181"/>
                  <a:gd name="T1" fmla="*/ 37 h 138"/>
                  <a:gd name="T2" fmla="*/ 24 w 181"/>
                  <a:gd name="T3" fmla="*/ 34 h 138"/>
                  <a:gd name="T4" fmla="*/ 24 w 181"/>
                  <a:gd name="T5" fmla="*/ 9 h 138"/>
                  <a:gd name="T6" fmla="*/ 27 w 181"/>
                  <a:gd name="T7" fmla="*/ 6 h 138"/>
                  <a:gd name="T8" fmla="*/ 59 w 181"/>
                  <a:gd name="T9" fmla="*/ 6 h 138"/>
                  <a:gd name="T10" fmla="*/ 63 w 181"/>
                  <a:gd name="T11" fmla="*/ 12 h 138"/>
                  <a:gd name="T12" fmla="*/ 71 w 181"/>
                  <a:gd name="T13" fmla="*/ 21 h 138"/>
                  <a:gd name="T14" fmla="*/ 155 w 181"/>
                  <a:gd name="T15" fmla="*/ 21 h 138"/>
                  <a:gd name="T16" fmla="*/ 157 w 181"/>
                  <a:gd name="T17" fmla="*/ 24 h 138"/>
                  <a:gd name="T18" fmla="*/ 157 w 181"/>
                  <a:gd name="T19" fmla="*/ 34 h 138"/>
                  <a:gd name="T20" fmla="*/ 160 w 181"/>
                  <a:gd name="T21" fmla="*/ 37 h 138"/>
                  <a:gd name="T22" fmla="*/ 163 w 181"/>
                  <a:gd name="T23" fmla="*/ 34 h 138"/>
                  <a:gd name="T24" fmla="*/ 163 w 181"/>
                  <a:gd name="T25" fmla="*/ 24 h 138"/>
                  <a:gd name="T26" fmla="*/ 155 w 181"/>
                  <a:gd name="T27" fmla="*/ 15 h 138"/>
                  <a:gd name="T28" fmla="*/ 71 w 181"/>
                  <a:gd name="T29" fmla="*/ 15 h 138"/>
                  <a:gd name="T30" fmla="*/ 69 w 181"/>
                  <a:gd name="T31" fmla="*/ 10 h 138"/>
                  <a:gd name="T32" fmla="*/ 59 w 181"/>
                  <a:gd name="T33" fmla="*/ 0 h 138"/>
                  <a:gd name="T34" fmla="*/ 27 w 181"/>
                  <a:gd name="T35" fmla="*/ 0 h 138"/>
                  <a:gd name="T36" fmla="*/ 18 w 181"/>
                  <a:gd name="T37" fmla="*/ 9 h 138"/>
                  <a:gd name="T38" fmla="*/ 18 w 181"/>
                  <a:gd name="T39" fmla="*/ 34 h 138"/>
                  <a:gd name="T40" fmla="*/ 21 w 181"/>
                  <a:gd name="T41" fmla="*/ 37 h 138"/>
                  <a:gd name="T42" fmla="*/ 180 w 181"/>
                  <a:gd name="T43" fmla="*/ 47 h 138"/>
                  <a:gd name="T44" fmla="*/ 178 w 181"/>
                  <a:gd name="T45" fmla="*/ 46 h 138"/>
                  <a:gd name="T46" fmla="*/ 3 w 181"/>
                  <a:gd name="T47" fmla="*/ 46 h 138"/>
                  <a:gd name="T48" fmla="*/ 1 w 181"/>
                  <a:gd name="T49" fmla="*/ 47 h 138"/>
                  <a:gd name="T50" fmla="*/ 0 w 181"/>
                  <a:gd name="T51" fmla="*/ 49 h 138"/>
                  <a:gd name="T52" fmla="*/ 10 w 181"/>
                  <a:gd name="T53" fmla="*/ 129 h 138"/>
                  <a:gd name="T54" fmla="*/ 19 w 181"/>
                  <a:gd name="T55" fmla="*/ 138 h 138"/>
                  <a:gd name="T56" fmla="*/ 162 w 181"/>
                  <a:gd name="T57" fmla="*/ 138 h 138"/>
                  <a:gd name="T58" fmla="*/ 171 w 181"/>
                  <a:gd name="T59" fmla="*/ 129 h 138"/>
                  <a:gd name="T60" fmla="*/ 181 w 181"/>
                  <a:gd name="T61" fmla="*/ 49 h 138"/>
                  <a:gd name="T62" fmla="*/ 180 w 181"/>
                  <a:gd name="T63" fmla="*/ 47 h 138"/>
                  <a:gd name="T64" fmla="*/ 165 w 181"/>
                  <a:gd name="T65" fmla="*/ 128 h 138"/>
                  <a:gd name="T66" fmla="*/ 162 w 181"/>
                  <a:gd name="T67" fmla="*/ 132 h 138"/>
                  <a:gd name="T68" fmla="*/ 19 w 181"/>
                  <a:gd name="T69" fmla="*/ 132 h 138"/>
                  <a:gd name="T70" fmla="*/ 16 w 181"/>
                  <a:gd name="T71" fmla="*/ 128 h 138"/>
                  <a:gd name="T72" fmla="*/ 6 w 181"/>
                  <a:gd name="T73" fmla="*/ 52 h 138"/>
                  <a:gd name="T74" fmla="*/ 175 w 181"/>
                  <a:gd name="T75" fmla="*/ 52 h 138"/>
                  <a:gd name="T76" fmla="*/ 165 w 181"/>
                  <a:gd name="T77" fmla="*/ 12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138">
                    <a:moveTo>
                      <a:pt x="21" y="37"/>
                    </a:moveTo>
                    <a:cubicBezTo>
                      <a:pt x="23" y="37"/>
                      <a:pt x="24" y="35"/>
                      <a:pt x="24" y="34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7"/>
                      <a:pt x="25" y="6"/>
                      <a:pt x="27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61" y="6"/>
                      <a:pt x="62" y="8"/>
                      <a:pt x="63" y="12"/>
                    </a:cubicBezTo>
                    <a:cubicBezTo>
                      <a:pt x="64" y="16"/>
                      <a:pt x="66" y="21"/>
                      <a:pt x="71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6" y="21"/>
                      <a:pt x="157" y="22"/>
                      <a:pt x="157" y="2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5"/>
                      <a:pt x="159" y="37"/>
                      <a:pt x="160" y="37"/>
                    </a:cubicBezTo>
                    <a:cubicBezTo>
                      <a:pt x="162" y="37"/>
                      <a:pt x="163" y="35"/>
                      <a:pt x="163" y="34"/>
                    </a:cubicBezTo>
                    <a:cubicBezTo>
                      <a:pt x="163" y="24"/>
                      <a:pt x="163" y="24"/>
                      <a:pt x="163" y="24"/>
                    </a:cubicBezTo>
                    <a:cubicBezTo>
                      <a:pt x="163" y="19"/>
                      <a:pt x="159" y="15"/>
                      <a:pt x="155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0" y="15"/>
                      <a:pt x="69" y="12"/>
                      <a:pt x="69" y="10"/>
                    </a:cubicBezTo>
                    <a:cubicBezTo>
                      <a:pt x="67" y="6"/>
                      <a:pt x="65" y="0"/>
                      <a:pt x="5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2" y="0"/>
                      <a:pt x="18" y="4"/>
                      <a:pt x="18" y="9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5"/>
                      <a:pt x="19" y="37"/>
                      <a:pt x="21" y="37"/>
                    </a:cubicBezTo>
                    <a:close/>
                    <a:moveTo>
                      <a:pt x="180" y="47"/>
                    </a:moveTo>
                    <a:cubicBezTo>
                      <a:pt x="180" y="46"/>
                      <a:pt x="179" y="46"/>
                      <a:pt x="178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2" y="46"/>
                      <a:pt x="1" y="46"/>
                      <a:pt x="1" y="47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10" y="129"/>
                      <a:pt x="10" y="129"/>
                      <a:pt x="10" y="129"/>
                    </a:cubicBezTo>
                    <a:cubicBezTo>
                      <a:pt x="11" y="135"/>
                      <a:pt x="14" y="138"/>
                      <a:pt x="19" y="138"/>
                    </a:cubicBezTo>
                    <a:cubicBezTo>
                      <a:pt x="162" y="138"/>
                      <a:pt x="162" y="138"/>
                      <a:pt x="162" y="138"/>
                    </a:cubicBezTo>
                    <a:cubicBezTo>
                      <a:pt x="165" y="138"/>
                      <a:pt x="170" y="137"/>
                      <a:pt x="171" y="129"/>
                    </a:cubicBezTo>
                    <a:cubicBezTo>
                      <a:pt x="181" y="49"/>
                      <a:pt x="181" y="49"/>
                      <a:pt x="181" y="49"/>
                    </a:cubicBezTo>
                    <a:cubicBezTo>
                      <a:pt x="181" y="48"/>
                      <a:pt x="181" y="47"/>
                      <a:pt x="180" y="47"/>
                    </a:cubicBezTo>
                    <a:close/>
                    <a:moveTo>
                      <a:pt x="165" y="128"/>
                    </a:moveTo>
                    <a:cubicBezTo>
                      <a:pt x="165" y="132"/>
                      <a:pt x="163" y="132"/>
                      <a:pt x="162" y="132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7" y="132"/>
                      <a:pt x="16" y="130"/>
                      <a:pt x="16" y="128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175" y="52"/>
                      <a:pt x="175" y="52"/>
                      <a:pt x="175" y="52"/>
                    </a:cubicBezTo>
                    <a:lnTo>
                      <a:pt x="165" y="128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7" name="Freeform 141"/>
              <p:cNvSpPr>
                <a:spLocks noEditPoints="1"/>
              </p:cNvSpPr>
              <p:nvPr/>
            </p:nvSpPr>
            <p:spPr bwMode="auto">
              <a:xfrm>
                <a:off x="4370" y="233"/>
                <a:ext cx="382" cy="335"/>
              </a:xfrm>
              <a:custGeom>
                <a:avLst/>
                <a:gdLst>
                  <a:gd name="T0" fmla="*/ 153 w 162"/>
                  <a:gd name="T1" fmla="*/ 17 h 142"/>
                  <a:gd name="T2" fmla="*/ 59 w 162"/>
                  <a:gd name="T3" fmla="*/ 17 h 142"/>
                  <a:gd name="T4" fmla="*/ 57 w 162"/>
                  <a:gd name="T5" fmla="*/ 12 h 142"/>
                  <a:gd name="T6" fmla="*/ 46 w 162"/>
                  <a:gd name="T7" fmla="*/ 0 h 142"/>
                  <a:gd name="T8" fmla="*/ 10 w 162"/>
                  <a:gd name="T9" fmla="*/ 0 h 142"/>
                  <a:gd name="T10" fmla="*/ 1 w 162"/>
                  <a:gd name="T11" fmla="*/ 10 h 142"/>
                  <a:gd name="T12" fmla="*/ 0 w 162"/>
                  <a:gd name="T13" fmla="*/ 133 h 142"/>
                  <a:gd name="T14" fmla="*/ 10 w 162"/>
                  <a:gd name="T15" fmla="*/ 142 h 142"/>
                  <a:gd name="T16" fmla="*/ 153 w 162"/>
                  <a:gd name="T17" fmla="*/ 142 h 142"/>
                  <a:gd name="T18" fmla="*/ 162 w 162"/>
                  <a:gd name="T19" fmla="*/ 133 h 142"/>
                  <a:gd name="T20" fmla="*/ 162 w 162"/>
                  <a:gd name="T21" fmla="*/ 26 h 142"/>
                  <a:gd name="T22" fmla="*/ 153 w 162"/>
                  <a:gd name="T23" fmla="*/ 17 h 142"/>
                  <a:gd name="T24" fmla="*/ 156 w 162"/>
                  <a:gd name="T25" fmla="*/ 133 h 142"/>
                  <a:gd name="T26" fmla="*/ 153 w 162"/>
                  <a:gd name="T27" fmla="*/ 136 h 142"/>
                  <a:gd name="T28" fmla="*/ 10 w 162"/>
                  <a:gd name="T29" fmla="*/ 136 h 142"/>
                  <a:gd name="T30" fmla="*/ 6 w 162"/>
                  <a:gd name="T31" fmla="*/ 133 h 142"/>
                  <a:gd name="T32" fmla="*/ 7 w 162"/>
                  <a:gd name="T33" fmla="*/ 44 h 142"/>
                  <a:gd name="T34" fmla="*/ 156 w 162"/>
                  <a:gd name="T35" fmla="*/ 44 h 142"/>
                  <a:gd name="T36" fmla="*/ 156 w 162"/>
                  <a:gd name="T37" fmla="*/ 133 h 142"/>
                  <a:gd name="T38" fmla="*/ 156 w 162"/>
                  <a:gd name="T39" fmla="*/ 38 h 142"/>
                  <a:gd name="T40" fmla="*/ 7 w 162"/>
                  <a:gd name="T41" fmla="*/ 38 h 142"/>
                  <a:gd name="T42" fmla="*/ 7 w 162"/>
                  <a:gd name="T43" fmla="*/ 10 h 142"/>
                  <a:gd name="T44" fmla="*/ 10 w 162"/>
                  <a:gd name="T45" fmla="*/ 6 h 142"/>
                  <a:gd name="T46" fmla="*/ 46 w 162"/>
                  <a:gd name="T47" fmla="*/ 6 h 142"/>
                  <a:gd name="T48" fmla="*/ 51 w 162"/>
                  <a:gd name="T49" fmla="*/ 14 h 142"/>
                  <a:gd name="T50" fmla="*/ 59 w 162"/>
                  <a:gd name="T51" fmla="*/ 23 h 142"/>
                  <a:gd name="T52" fmla="*/ 153 w 162"/>
                  <a:gd name="T53" fmla="*/ 23 h 142"/>
                  <a:gd name="T54" fmla="*/ 156 w 162"/>
                  <a:gd name="T55" fmla="*/ 26 h 142"/>
                  <a:gd name="T56" fmla="*/ 156 w 162"/>
                  <a:gd name="T57" fmla="*/ 3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2" h="142">
                    <a:moveTo>
                      <a:pt x="153" y="17"/>
                    </a:moveTo>
                    <a:cubicBezTo>
                      <a:pt x="59" y="17"/>
                      <a:pt x="59" y="17"/>
                      <a:pt x="59" y="17"/>
                    </a:cubicBezTo>
                    <a:cubicBezTo>
                      <a:pt x="58" y="17"/>
                      <a:pt x="58" y="15"/>
                      <a:pt x="57" y="12"/>
                    </a:cubicBezTo>
                    <a:cubicBezTo>
                      <a:pt x="55" y="7"/>
                      <a:pt x="53" y="0"/>
                      <a:pt x="4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5" y="0"/>
                      <a:pt x="1" y="4"/>
                      <a:pt x="1" y="10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8"/>
                      <a:pt x="5" y="142"/>
                      <a:pt x="10" y="142"/>
                    </a:cubicBezTo>
                    <a:cubicBezTo>
                      <a:pt x="153" y="142"/>
                      <a:pt x="153" y="142"/>
                      <a:pt x="153" y="142"/>
                    </a:cubicBezTo>
                    <a:cubicBezTo>
                      <a:pt x="158" y="142"/>
                      <a:pt x="162" y="138"/>
                      <a:pt x="162" y="133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1"/>
                      <a:pt x="158" y="17"/>
                      <a:pt x="153" y="17"/>
                    </a:cubicBezTo>
                    <a:close/>
                    <a:moveTo>
                      <a:pt x="156" y="133"/>
                    </a:moveTo>
                    <a:cubicBezTo>
                      <a:pt x="156" y="134"/>
                      <a:pt x="155" y="136"/>
                      <a:pt x="153" y="136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8" y="136"/>
                      <a:pt x="6" y="134"/>
                      <a:pt x="6" y="133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156" y="44"/>
                      <a:pt x="156" y="44"/>
                      <a:pt x="156" y="44"/>
                    </a:cubicBezTo>
                    <a:lnTo>
                      <a:pt x="156" y="133"/>
                    </a:lnTo>
                    <a:close/>
                    <a:moveTo>
                      <a:pt x="156" y="38"/>
                    </a:moveTo>
                    <a:cubicBezTo>
                      <a:pt x="7" y="38"/>
                      <a:pt x="7" y="38"/>
                      <a:pt x="7" y="3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8"/>
                      <a:pt x="8" y="6"/>
                      <a:pt x="10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8" y="6"/>
                      <a:pt x="49" y="9"/>
                      <a:pt x="51" y="14"/>
                    </a:cubicBezTo>
                    <a:cubicBezTo>
                      <a:pt x="52" y="18"/>
                      <a:pt x="54" y="23"/>
                      <a:pt x="59" y="23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55" y="23"/>
                      <a:pt x="156" y="25"/>
                      <a:pt x="156" y="26"/>
                    </a:cubicBezTo>
                    <a:lnTo>
                      <a:pt x="156" y="38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8" name="Freeform 142"/>
              <p:cNvSpPr>
                <a:spLocks noEditPoints="1"/>
              </p:cNvSpPr>
              <p:nvPr/>
            </p:nvSpPr>
            <p:spPr bwMode="auto">
              <a:xfrm>
                <a:off x="3646" y="199"/>
                <a:ext cx="402" cy="405"/>
              </a:xfrm>
              <a:custGeom>
                <a:avLst/>
                <a:gdLst>
                  <a:gd name="T0" fmla="*/ 99 w 170"/>
                  <a:gd name="T1" fmla="*/ 59 h 171"/>
                  <a:gd name="T2" fmla="*/ 27 w 170"/>
                  <a:gd name="T3" fmla="*/ 59 h 171"/>
                  <a:gd name="T4" fmla="*/ 24 w 170"/>
                  <a:gd name="T5" fmla="*/ 62 h 171"/>
                  <a:gd name="T6" fmla="*/ 27 w 170"/>
                  <a:gd name="T7" fmla="*/ 65 h 171"/>
                  <a:gd name="T8" fmla="*/ 99 w 170"/>
                  <a:gd name="T9" fmla="*/ 65 h 171"/>
                  <a:gd name="T10" fmla="*/ 102 w 170"/>
                  <a:gd name="T11" fmla="*/ 62 h 171"/>
                  <a:gd name="T12" fmla="*/ 99 w 170"/>
                  <a:gd name="T13" fmla="*/ 59 h 171"/>
                  <a:gd name="T14" fmla="*/ 169 w 170"/>
                  <a:gd name="T15" fmla="*/ 165 h 171"/>
                  <a:gd name="T16" fmla="*/ 109 w 170"/>
                  <a:gd name="T17" fmla="*/ 105 h 171"/>
                  <a:gd name="T18" fmla="*/ 126 w 170"/>
                  <a:gd name="T19" fmla="*/ 62 h 171"/>
                  <a:gd name="T20" fmla="*/ 63 w 170"/>
                  <a:gd name="T21" fmla="*/ 0 h 171"/>
                  <a:gd name="T22" fmla="*/ 0 w 170"/>
                  <a:gd name="T23" fmla="*/ 62 h 171"/>
                  <a:gd name="T24" fmla="*/ 63 w 170"/>
                  <a:gd name="T25" fmla="*/ 125 h 171"/>
                  <a:gd name="T26" fmla="*/ 105 w 170"/>
                  <a:gd name="T27" fmla="*/ 109 h 171"/>
                  <a:gd name="T28" fmla="*/ 165 w 170"/>
                  <a:gd name="T29" fmla="*/ 170 h 171"/>
                  <a:gd name="T30" fmla="*/ 167 w 170"/>
                  <a:gd name="T31" fmla="*/ 171 h 171"/>
                  <a:gd name="T32" fmla="*/ 169 w 170"/>
                  <a:gd name="T33" fmla="*/ 170 h 171"/>
                  <a:gd name="T34" fmla="*/ 169 w 170"/>
                  <a:gd name="T35" fmla="*/ 165 h 171"/>
                  <a:gd name="T36" fmla="*/ 63 w 170"/>
                  <a:gd name="T37" fmla="*/ 119 h 171"/>
                  <a:gd name="T38" fmla="*/ 6 w 170"/>
                  <a:gd name="T39" fmla="*/ 62 h 171"/>
                  <a:gd name="T40" fmla="*/ 63 w 170"/>
                  <a:gd name="T41" fmla="*/ 6 h 171"/>
                  <a:gd name="T42" fmla="*/ 120 w 170"/>
                  <a:gd name="T43" fmla="*/ 62 h 171"/>
                  <a:gd name="T44" fmla="*/ 63 w 170"/>
                  <a:gd name="T45" fmla="*/ 119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0" h="171">
                    <a:moveTo>
                      <a:pt x="99" y="59"/>
                    </a:moveTo>
                    <a:cubicBezTo>
                      <a:pt x="27" y="59"/>
                      <a:pt x="27" y="59"/>
                      <a:pt x="27" y="59"/>
                    </a:cubicBezTo>
                    <a:cubicBezTo>
                      <a:pt x="25" y="59"/>
                      <a:pt x="24" y="61"/>
                      <a:pt x="24" y="62"/>
                    </a:cubicBezTo>
                    <a:cubicBezTo>
                      <a:pt x="24" y="64"/>
                      <a:pt x="25" y="65"/>
                      <a:pt x="27" y="65"/>
                    </a:cubicBezTo>
                    <a:cubicBezTo>
                      <a:pt x="99" y="65"/>
                      <a:pt x="99" y="65"/>
                      <a:pt x="99" y="65"/>
                    </a:cubicBezTo>
                    <a:cubicBezTo>
                      <a:pt x="101" y="65"/>
                      <a:pt x="102" y="64"/>
                      <a:pt x="102" y="62"/>
                    </a:cubicBezTo>
                    <a:cubicBezTo>
                      <a:pt x="102" y="61"/>
                      <a:pt x="101" y="59"/>
                      <a:pt x="99" y="59"/>
                    </a:cubicBezTo>
                    <a:close/>
                    <a:moveTo>
                      <a:pt x="169" y="165"/>
                    </a:move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19" y="94"/>
                      <a:pt x="126" y="79"/>
                      <a:pt x="126" y="62"/>
                    </a:cubicBezTo>
                    <a:cubicBezTo>
                      <a:pt x="126" y="28"/>
                      <a:pt x="98" y="0"/>
                      <a:pt x="63" y="0"/>
                    </a:cubicBezTo>
                    <a:cubicBezTo>
                      <a:pt x="28" y="0"/>
                      <a:pt x="0" y="28"/>
                      <a:pt x="0" y="62"/>
                    </a:cubicBezTo>
                    <a:cubicBezTo>
                      <a:pt x="0" y="97"/>
                      <a:pt x="28" y="125"/>
                      <a:pt x="63" y="125"/>
                    </a:cubicBezTo>
                    <a:cubicBezTo>
                      <a:pt x="79" y="125"/>
                      <a:pt x="93" y="119"/>
                      <a:pt x="105" y="109"/>
                    </a:cubicBezTo>
                    <a:cubicBezTo>
                      <a:pt x="165" y="170"/>
                      <a:pt x="165" y="170"/>
                      <a:pt x="165" y="170"/>
                    </a:cubicBezTo>
                    <a:cubicBezTo>
                      <a:pt x="166" y="170"/>
                      <a:pt x="166" y="171"/>
                      <a:pt x="167" y="171"/>
                    </a:cubicBezTo>
                    <a:cubicBezTo>
                      <a:pt x="168" y="171"/>
                      <a:pt x="169" y="170"/>
                      <a:pt x="169" y="170"/>
                    </a:cubicBezTo>
                    <a:cubicBezTo>
                      <a:pt x="170" y="169"/>
                      <a:pt x="170" y="167"/>
                      <a:pt x="169" y="165"/>
                    </a:cubicBezTo>
                    <a:close/>
                    <a:moveTo>
                      <a:pt x="63" y="119"/>
                    </a:moveTo>
                    <a:cubicBezTo>
                      <a:pt x="32" y="119"/>
                      <a:pt x="6" y="94"/>
                      <a:pt x="6" y="62"/>
                    </a:cubicBezTo>
                    <a:cubicBezTo>
                      <a:pt x="6" y="31"/>
                      <a:pt x="32" y="6"/>
                      <a:pt x="63" y="6"/>
                    </a:cubicBezTo>
                    <a:cubicBezTo>
                      <a:pt x="94" y="6"/>
                      <a:pt x="120" y="31"/>
                      <a:pt x="120" y="62"/>
                    </a:cubicBezTo>
                    <a:cubicBezTo>
                      <a:pt x="120" y="94"/>
                      <a:pt x="94" y="119"/>
                      <a:pt x="63" y="11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9" name="Freeform 143"/>
              <p:cNvSpPr>
                <a:spLocks noEditPoints="1"/>
              </p:cNvSpPr>
              <p:nvPr/>
            </p:nvSpPr>
            <p:spPr bwMode="auto">
              <a:xfrm>
                <a:off x="2932" y="199"/>
                <a:ext cx="402" cy="405"/>
              </a:xfrm>
              <a:custGeom>
                <a:avLst/>
                <a:gdLst>
                  <a:gd name="T0" fmla="*/ 99 w 170"/>
                  <a:gd name="T1" fmla="*/ 59 h 171"/>
                  <a:gd name="T2" fmla="*/ 66 w 170"/>
                  <a:gd name="T3" fmla="*/ 59 h 171"/>
                  <a:gd name="T4" fmla="*/ 66 w 170"/>
                  <a:gd name="T5" fmla="*/ 26 h 171"/>
                  <a:gd name="T6" fmla="*/ 63 w 170"/>
                  <a:gd name="T7" fmla="*/ 23 h 171"/>
                  <a:gd name="T8" fmla="*/ 60 w 170"/>
                  <a:gd name="T9" fmla="*/ 26 h 171"/>
                  <a:gd name="T10" fmla="*/ 60 w 170"/>
                  <a:gd name="T11" fmla="*/ 59 h 171"/>
                  <a:gd name="T12" fmla="*/ 27 w 170"/>
                  <a:gd name="T13" fmla="*/ 59 h 171"/>
                  <a:gd name="T14" fmla="*/ 24 w 170"/>
                  <a:gd name="T15" fmla="*/ 62 h 171"/>
                  <a:gd name="T16" fmla="*/ 27 w 170"/>
                  <a:gd name="T17" fmla="*/ 65 h 171"/>
                  <a:gd name="T18" fmla="*/ 60 w 170"/>
                  <a:gd name="T19" fmla="*/ 65 h 171"/>
                  <a:gd name="T20" fmla="*/ 60 w 170"/>
                  <a:gd name="T21" fmla="*/ 99 h 171"/>
                  <a:gd name="T22" fmla="*/ 63 w 170"/>
                  <a:gd name="T23" fmla="*/ 102 h 171"/>
                  <a:gd name="T24" fmla="*/ 66 w 170"/>
                  <a:gd name="T25" fmla="*/ 99 h 171"/>
                  <a:gd name="T26" fmla="*/ 66 w 170"/>
                  <a:gd name="T27" fmla="*/ 65 h 171"/>
                  <a:gd name="T28" fmla="*/ 99 w 170"/>
                  <a:gd name="T29" fmla="*/ 65 h 171"/>
                  <a:gd name="T30" fmla="*/ 102 w 170"/>
                  <a:gd name="T31" fmla="*/ 62 h 171"/>
                  <a:gd name="T32" fmla="*/ 99 w 170"/>
                  <a:gd name="T33" fmla="*/ 59 h 171"/>
                  <a:gd name="T34" fmla="*/ 169 w 170"/>
                  <a:gd name="T35" fmla="*/ 165 h 171"/>
                  <a:gd name="T36" fmla="*/ 109 w 170"/>
                  <a:gd name="T37" fmla="*/ 105 h 171"/>
                  <a:gd name="T38" fmla="*/ 126 w 170"/>
                  <a:gd name="T39" fmla="*/ 62 h 171"/>
                  <a:gd name="T40" fmla="*/ 63 w 170"/>
                  <a:gd name="T41" fmla="*/ 0 h 171"/>
                  <a:gd name="T42" fmla="*/ 0 w 170"/>
                  <a:gd name="T43" fmla="*/ 62 h 171"/>
                  <a:gd name="T44" fmla="*/ 63 w 170"/>
                  <a:gd name="T45" fmla="*/ 125 h 171"/>
                  <a:gd name="T46" fmla="*/ 104 w 170"/>
                  <a:gd name="T47" fmla="*/ 109 h 171"/>
                  <a:gd name="T48" fmla="*/ 165 w 170"/>
                  <a:gd name="T49" fmla="*/ 170 h 171"/>
                  <a:gd name="T50" fmla="*/ 167 w 170"/>
                  <a:gd name="T51" fmla="*/ 171 h 171"/>
                  <a:gd name="T52" fmla="*/ 169 w 170"/>
                  <a:gd name="T53" fmla="*/ 170 h 171"/>
                  <a:gd name="T54" fmla="*/ 169 w 170"/>
                  <a:gd name="T55" fmla="*/ 165 h 171"/>
                  <a:gd name="T56" fmla="*/ 63 w 170"/>
                  <a:gd name="T57" fmla="*/ 119 h 171"/>
                  <a:gd name="T58" fmla="*/ 6 w 170"/>
                  <a:gd name="T59" fmla="*/ 62 h 171"/>
                  <a:gd name="T60" fmla="*/ 63 w 170"/>
                  <a:gd name="T61" fmla="*/ 6 h 171"/>
                  <a:gd name="T62" fmla="*/ 120 w 170"/>
                  <a:gd name="T63" fmla="*/ 62 h 171"/>
                  <a:gd name="T64" fmla="*/ 63 w 170"/>
                  <a:gd name="T65" fmla="*/ 119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0" h="171">
                    <a:moveTo>
                      <a:pt x="99" y="59"/>
                    </a:moveTo>
                    <a:cubicBezTo>
                      <a:pt x="66" y="59"/>
                      <a:pt x="66" y="59"/>
                      <a:pt x="66" y="59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6" y="25"/>
                      <a:pt x="64" y="23"/>
                      <a:pt x="63" y="23"/>
                    </a:cubicBezTo>
                    <a:cubicBezTo>
                      <a:pt x="61" y="23"/>
                      <a:pt x="60" y="25"/>
                      <a:pt x="60" y="26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5" y="59"/>
                      <a:pt x="24" y="61"/>
                      <a:pt x="24" y="62"/>
                    </a:cubicBezTo>
                    <a:cubicBezTo>
                      <a:pt x="24" y="64"/>
                      <a:pt x="25" y="65"/>
                      <a:pt x="27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99"/>
                      <a:pt x="60" y="99"/>
                      <a:pt x="60" y="99"/>
                    </a:cubicBezTo>
                    <a:cubicBezTo>
                      <a:pt x="60" y="100"/>
                      <a:pt x="61" y="102"/>
                      <a:pt x="63" y="102"/>
                    </a:cubicBezTo>
                    <a:cubicBezTo>
                      <a:pt x="64" y="102"/>
                      <a:pt x="66" y="100"/>
                      <a:pt x="66" y="99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99" y="65"/>
                      <a:pt x="99" y="65"/>
                      <a:pt x="99" y="65"/>
                    </a:cubicBezTo>
                    <a:cubicBezTo>
                      <a:pt x="101" y="65"/>
                      <a:pt x="102" y="64"/>
                      <a:pt x="102" y="62"/>
                    </a:cubicBezTo>
                    <a:cubicBezTo>
                      <a:pt x="102" y="61"/>
                      <a:pt x="101" y="59"/>
                      <a:pt x="99" y="59"/>
                    </a:cubicBezTo>
                    <a:close/>
                    <a:moveTo>
                      <a:pt x="169" y="165"/>
                    </a:moveTo>
                    <a:cubicBezTo>
                      <a:pt x="109" y="105"/>
                      <a:pt x="109" y="105"/>
                      <a:pt x="109" y="105"/>
                    </a:cubicBezTo>
                    <a:cubicBezTo>
                      <a:pt x="119" y="94"/>
                      <a:pt x="126" y="79"/>
                      <a:pt x="126" y="62"/>
                    </a:cubicBezTo>
                    <a:cubicBezTo>
                      <a:pt x="126" y="28"/>
                      <a:pt x="97" y="0"/>
                      <a:pt x="63" y="0"/>
                    </a:cubicBezTo>
                    <a:cubicBezTo>
                      <a:pt x="28" y="0"/>
                      <a:pt x="0" y="28"/>
                      <a:pt x="0" y="62"/>
                    </a:cubicBezTo>
                    <a:cubicBezTo>
                      <a:pt x="0" y="97"/>
                      <a:pt x="28" y="125"/>
                      <a:pt x="63" y="125"/>
                    </a:cubicBezTo>
                    <a:cubicBezTo>
                      <a:pt x="79" y="125"/>
                      <a:pt x="93" y="119"/>
                      <a:pt x="104" y="109"/>
                    </a:cubicBezTo>
                    <a:cubicBezTo>
                      <a:pt x="165" y="170"/>
                      <a:pt x="165" y="170"/>
                      <a:pt x="165" y="170"/>
                    </a:cubicBezTo>
                    <a:cubicBezTo>
                      <a:pt x="165" y="170"/>
                      <a:pt x="166" y="171"/>
                      <a:pt x="167" y="171"/>
                    </a:cubicBezTo>
                    <a:cubicBezTo>
                      <a:pt x="168" y="171"/>
                      <a:pt x="168" y="170"/>
                      <a:pt x="169" y="170"/>
                    </a:cubicBezTo>
                    <a:cubicBezTo>
                      <a:pt x="170" y="169"/>
                      <a:pt x="170" y="167"/>
                      <a:pt x="169" y="165"/>
                    </a:cubicBezTo>
                    <a:close/>
                    <a:moveTo>
                      <a:pt x="63" y="119"/>
                    </a:moveTo>
                    <a:cubicBezTo>
                      <a:pt x="31" y="119"/>
                      <a:pt x="6" y="94"/>
                      <a:pt x="6" y="62"/>
                    </a:cubicBezTo>
                    <a:cubicBezTo>
                      <a:pt x="6" y="31"/>
                      <a:pt x="31" y="6"/>
                      <a:pt x="63" y="6"/>
                    </a:cubicBezTo>
                    <a:cubicBezTo>
                      <a:pt x="94" y="6"/>
                      <a:pt x="120" y="31"/>
                      <a:pt x="120" y="62"/>
                    </a:cubicBezTo>
                    <a:cubicBezTo>
                      <a:pt x="120" y="94"/>
                      <a:pt x="94" y="119"/>
                      <a:pt x="63" y="11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0" name="Freeform 144"/>
              <p:cNvSpPr>
                <a:spLocks noEditPoints="1"/>
              </p:cNvSpPr>
              <p:nvPr/>
            </p:nvSpPr>
            <p:spPr bwMode="auto">
              <a:xfrm>
                <a:off x="2159" y="292"/>
                <a:ext cx="518" cy="217"/>
              </a:xfrm>
              <a:custGeom>
                <a:avLst/>
                <a:gdLst>
                  <a:gd name="T0" fmla="*/ 173 w 219"/>
                  <a:gd name="T1" fmla="*/ 0 h 92"/>
                  <a:gd name="T2" fmla="*/ 127 w 219"/>
                  <a:gd name="T3" fmla="*/ 46 h 92"/>
                  <a:gd name="T4" fmla="*/ 150 w 219"/>
                  <a:gd name="T5" fmla="*/ 86 h 92"/>
                  <a:gd name="T6" fmla="*/ 69 w 219"/>
                  <a:gd name="T7" fmla="*/ 86 h 92"/>
                  <a:gd name="T8" fmla="*/ 93 w 219"/>
                  <a:gd name="T9" fmla="*/ 46 h 92"/>
                  <a:gd name="T10" fmla="*/ 47 w 219"/>
                  <a:gd name="T11" fmla="*/ 0 h 92"/>
                  <a:gd name="T12" fmla="*/ 0 w 219"/>
                  <a:gd name="T13" fmla="*/ 46 h 92"/>
                  <a:gd name="T14" fmla="*/ 46 w 219"/>
                  <a:gd name="T15" fmla="*/ 92 h 92"/>
                  <a:gd name="T16" fmla="*/ 46 w 219"/>
                  <a:gd name="T17" fmla="*/ 92 h 92"/>
                  <a:gd name="T18" fmla="*/ 46 w 219"/>
                  <a:gd name="T19" fmla="*/ 92 h 92"/>
                  <a:gd name="T20" fmla="*/ 47 w 219"/>
                  <a:gd name="T21" fmla="*/ 92 h 92"/>
                  <a:gd name="T22" fmla="*/ 47 w 219"/>
                  <a:gd name="T23" fmla="*/ 92 h 92"/>
                  <a:gd name="T24" fmla="*/ 171 w 219"/>
                  <a:gd name="T25" fmla="*/ 92 h 92"/>
                  <a:gd name="T26" fmla="*/ 171 w 219"/>
                  <a:gd name="T27" fmla="*/ 92 h 92"/>
                  <a:gd name="T28" fmla="*/ 173 w 219"/>
                  <a:gd name="T29" fmla="*/ 92 h 92"/>
                  <a:gd name="T30" fmla="*/ 219 w 219"/>
                  <a:gd name="T31" fmla="*/ 46 h 92"/>
                  <a:gd name="T32" fmla="*/ 173 w 219"/>
                  <a:gd name="T33" fmla="*/ 0 h 92"/>
                  <a:gd name="T34" fmla="*/ 46 w 219"/>
                  <a:gd name="T35" fmla="*/ 86 h 92"/>
                  <a:gd name="T36" fmla="*/ 6 w 219"/>
                  <a:gd name="T37" fmla="*/ 46 h 92"/>
                  <a:gd name="T38" fmla="*/ 47 w 219"/>
                  <a:gd name="T39" fmla="*/ 6 h 92"/>
                  <a:gd name="T40" fmla="*/ 87 w 219"/>
                  <a:gd name="T41" fmla="*/ 46 h 92"/>
                  <a:gd name="T42" fmla="*/ 47 w 219"/>
                  <a:gd name="T43" fmla="*/ 86 h 92"/>
                  <a:gd name="T44" fmla="*/ 46 w 219"/>
                  <a:gd name="T45" fmla="*/ 86 h 92"/>
                  <a:gd name="T46" fmla="*/ 173 w 219"/>
                  <a:gd name="T47" fmla="*/ 86 h 92"/>
                  <a:gd name="T48" fmla="*/ 133 w 219"/>
                  <a:gd name="T49" fmla="*/ 46 h 92"/>
                  <a:gd name="T50" fmla="*/ 173 w 219"/>
                  <a:gd name="T51" fmla="*/ 6 h 92"/>
                  <a:gd name="T52" fmla="*/ 213 w 219"/>
                  <a:gd name="T53" fmla="*/ 46 h 92"/>
                  <a:gd name="T54" fmla="*/ 173 w 219"/>
                  <a:gd name="T55" fmla="*/ 8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9" h="92">
                    <a:moveTo>
                      <a:pt x="173" y="0"/>
                    </a:moveTo>
                    <a:cubicBezTo>
                      <a:pt x="147" y="0"/>
                      <a:pt x="127" y="21"/>
                      <a:pt x="127" y="46"/>
                    </a:cubicBezTo>
                    <a:cubicBezTo>
                      <a:pt x="127" y="63"/>
                      <a:pt x="136" y="78"/>
                      <a:pt x="150" y="86"/>
                    </a:cubicBezTo>
                    <a:cubicBezTo>
                      <a:pt x="69" y="86"/>
                      <a:pt x="69" y="86"/>
                      <a:pt x="69" y="86"/>
                    </a:cubicBezTo>
                    <a:cubicBezTo>
                      <a:pt x="83" y="78"/>
                      <a:pt x="93" y="63"/>
                      <a:pt x="93" y="46"/>
                    </a:cubicBezTo>
                    <a:cubicBezTo>
                      <a:pt x="93" y="21"/>
                      <a:pt x="72" y="0"/>
                      <a:pt x="47" y="0"/>
                    </a:cubicBezTo>
                    <a:cubicBezTo>
                      <a:pt x="21" y="0"/>
                      <a:pt x="0" y="21"/>
                      <a:pt x="0" y="46"/>
                    </a:cubicBezTo>
                    <a:cubicBezTo>
                      <a:pt x="0" y="71"/>
                      <a:pt x="20" y="92"/>
                      <a:pt x="46" y="92"/>
                    </a:cubicBezTo>
                    <a:cubicBezTo>
                      <a:pt x="46" y="92"/>
                      <a:pt x="46" y="92"/>
                      <a:pt x="46" y="92"/>
                    </a:cubicBezTo>
                    <a:cubicBezTo>
                      <a:pt x="46" y="92"/>
                      <a:pt x="46" y="92"/>
                      <a:pt x="46" y="92"/>
                    </a:cubicBezTo>
                    <a:cubicBezTo>
                      <a:pt x="46" y="92"/>
                      <a:pt x="46" y="92"/>
                      <a:pt x="47" y="92"/>
                    </a:cubicBezTo>
                    <a:cubicBezTo>
                      <a:pt x="47" y="92"/>
                      <a:pt x="47" y="92"/>
                      <a:pt x="47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2" y="92"/>
                      <a:pt x="172" y="92"/>
                      <a:pt x="173" y="92"/>
                    </a:cubicBezTo>
                    <a:cubicBezTo>
                      <a:pt x="198" y="92"/>
                      <a:pt x="219" y="72"/>
                      <a:pt x="219" y="46"/>
                    </a:cubicBezTo>
                    <a:cubicBezTo>
                      <a:pt x="219" y="21"/>
                      <a:pt x="198" y="0"/>
                      <a:pt x="173" y="0"/>
                    </a:cubicBezTo>
                    <a:close/>
                    <a:moveTo>
                      <a:pt x="46" y="86"/>
                    </a:moveTo>
                    <a:cubicBezTo>
                      <a:pt x="24" y="86"/>
                      <a:pt x="6" y="68"/>
                      <a:pt x="6" y="46"/>
                    </a:cubicBezTo>
                    <a:cubicBezTo>
                      <a:pt x="6" y="24"/>
                      <a:pt x="24" y="6"/>
                      <a:pt x="47" y="6"/>
                    </a:cubicBezTo>
                    <a:cubicBezTo>
                      <a:pt x="69" y="6"/>
                      <a:pt x="87" y="24"/>
                      <a:pt x="87" y="46"/>
                    </a:cubicBezTo>
                    <a:cubicBezTo>
                      <a:pt x="87" y="68"/>
                      <a:pt x="69" y="86"/>
                      <a:pt x="47" y="86"/>
                    </a:cubicBezTo>
                    <a:lnTo>
                      <a:pt x="46" y="86"/>
                    </a:lnTo>
                    <a:close/>
                    <a:moveTo>
                      <a:pt x="173" y="86"/>
                    </a:moveTo>
                    <a:cubicBezTo>
                      <a:pt x="151" y="86"/>
                      <a:pt x="133" y="68"/>
                      <a:pt x="133" y="46"/>
                    </a:cubicBezTo>
                    <a:cubicBezTo>
                      <a:pt x="133" y="24"/>
                      <a:pt x="151" y="6"/>
                      <a:pt x="173" y="6"/>
                    </a:cubicBezTo>
                    <a:cubicBezTo>
                      <a:pt x="195" y="6"/>
                      <a:pt x="213" y="24"/>
                      <a:pt x="213" y="46"/>
                    </a:cubicBezTo>
                    <a:cubicBezTo>
                      <a:pt x="213" y="68"/>
                      <a:pt x="195" y="86"/>
                      <a:pt x="173" y="8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1" name="Freeform 145"/>
              <p:cNvSpPr>
                <a:spLocks/>
              </p:cNvSpPr>
              <p:nvPr/>
            </p:nvSpPr>
            <p:spPr bwMode="auto">
              <a:xfrm>
                <a:off x="1481" y="233"/>
                <a:ext cx="449" cy="335"/>
              </a:xfrm>
              <a:custGeom>
                <a:avLst/>
                <a:gdLst>
                  <a:gd name="T0" fmla="*/ 188 w 190"/>
                  <a:gd name="T1" fmla="*/ 1 h 142"/>
                  <a:gd name="T2" fmla="*/ 184 w 190"/>
                  <a:gd name="T3" fmla="*/ 1 h 142"/>
                  <a:gd name="T4" fmla="*/ 99 w 190"/>
                  <a:gd name="T5" fmla="*/ 106 h 142"/>
                  <a:gd name="T6" fmla="*/ 99 w 190"/>
                  <a:gd name="T7" fmla="*/ 106 h 142"/>
                  <a:gd name="T8" fmla="*/ 99 w 190"/>
                  <a:gd name="T9" fmla="*/ 106 h 142"/>
                  <a:gd name="T10" fmla="*/ 76 w 190"/>
                  <a:gd name="T11" fmla="*/ 135 h 142"/>
                  <a:gd name="T12" fmla="*/ 73 w 190"/>
                  <a:gd name="T13" fmla="*/ 136 h 142"/>
                  <a:gd name="T14" fmla="*/ 71 w 190"/>
                  <a:gd name="T15" fmla="*/ 135 h 142"/>
                  <a:gd name="T16" fmla="*/ 5 w 190"/>
                  <a:gd name="T17" fmla="*/ 76 h 142"/>
                  <a:gd name="T18" fmla="*/ 1 w 190"/>
                  <a:gd name="T19" fmla="*/ 76 h 142"/>
                  <a:gd name="T20" fmla="*/ 1 w 190"/>
                  <a:gd name="T21" fmla="*/ 80 h 142"/>
                  <a:gd name="T22" fmla="*/ 67 w 190"/>
                  <a:gd name="T23" fmla="*/ 140 h 142"/>
                  <a:gd name="T24" fmla="*/ 73 w 190"/>
                  <a:gd name="T25" fmla="*/ 142 h 142"/>
                  <a:gd name="T26" fmla="*/ 74 w 190"/>
                  <a:gd name="T27" fmla="*/ 142 h 142"/>
                  <a:gd name="T28" fmla="*/ 81 w 190"/>
                  <a:gd name="T29" fmla="*/ 139 h 142"/>
                  <a:gd name="T30" fmla="*/ 104 w 190"/>
                  <a:gd name="T31" fmla="*/ 110 h 142"/>
                  <a:gd name="T32" fmla="*/ 104 w 190"/>
                  <a:gd name="T33" fmla="*/ 109 h 142"/>
                  <a:gd name="T34" fmla="*/ 189 w 190"/>
                  <a:gd name="T35" fmla="*/ 5 h 142"/>
                  <a:gd name="T36" fmla="*/ 188 w 190"/>
                  <a:gd name="T37" fmla="*/ 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0" h="142">
                    <a:moveTo>
                      <a:pt x="188" y="1"/>
                    </a:moveTo>
                    <a:cubicBezTo>
                      <a:pt x="187" y="0"/>
                      <a:pt x="185" y="0"/>
                      <a:pt x="184" y="1"/>
                    </a:cubicBezTo>
                    <a:cubicBezTo>
                      <a:pt x="99" y="106"/>
                      <a:pt x="99" y="106"/>
                      <a:pt x="99" y="106"/>
                    </a:cubicBezTo>
                    <a:cubicBezTo>
                      <a:pt x="99" y="106"/>
                      <a:pt x="99" y="106"/>
                      <a:pt x="99" y="106"/>
                    </a:cubicBezTo>
                    <a:cubicBezTo>
                      <a:pt x="99" y="106"/>
                      <a:pt x="99" y="106"/>
                      <a:pt x="99" y="106"/>
                    </a:cubicBezTo>
                    <a:cubicBezTo>
                      <a:pt x="76" y="135"/>
                      <a:pt x="76" y="135"/>
                      <a:pt x="76" y="135"/>
                    </a:cubicBezTo>
                    <a:cubicBezTo>
                      <a:pt x="75" y="136"/>
                      <a:pt x="74" y="136"/>
                      <a:pt x="73" y="136"/>
                    </a:cubicBezTo>
                    <a:cubicBezTo>
                      <a:pt x="72" y="136"/>
                      <a:pt x="71" y="136"/>
                      <a:pt x="71" y="135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4" y="75"/>
                      <a:pt x="2" y="75"/>
                      <a:pt x="1" y="76"/>
                    </a:cubicBezTo>
                    <a:cubicBezTo>
                      <a:pt x="0" y="77"/>
                      <a:pt x="0" y="79"/>
                      <a:pt x="1" y="80"/>
                    </a:cubicBezTo>
                    <a:cubicBezTo>
                      <a:pt x="67" y="140"/>
                      <a:pt x="67" y="140"/>
                      <a:pt x="67" y="140"/>
                    </a:cubicBezTo>
                    <a:cubicBezTo>
                      <a:pt x="68" y="141"/>
                      <a:pt x="71" y="142"/>
                      <a:pt x="73" y="142"/>
                    </a:cubicBezTo>
                    <a:cubicBezTo>
                      <a:pt x="73" y="142"/>
                      <a:pt x="74" y="142"/>
                      <a:pt x="74" y="142"/>
                    </a:cubicBezTo>
                    <a:cubicBezTo>
                      <a:pt x="76" y="142"/>
                      <a:pt x="79" y="141"/>
                      <a:pt x="81" y="139"/>
                    </a:cubicBezTo>
                    <a:cubicBezTo>
                      <a:pt x="104" y="110"/>
                      <a:pt x="104" y="110"/>
                      <a:pt x="104" y="110"/>
                    </a:cubicBezTo>
                    <a:cubicBezTo>
                      <a:pt x="104" y="110"/>
                      <a:pt x="104" y="110"/>
                      <a:pt x="104" y="109"/>
                    </a:cubicBezTo>
                    <a:cubicBezTo>
                      <a:pt x="189" y="5"/>
                      <a:pt x="189" y="5"/>
                      <a:pt x="189" y="5"/>
                    </a:cubicBezTo>
                    <a:cubicBezTo>
                      <a:pt x="190" y="4"/>
                      <a:pt x="189" y="2"/>
                      <a:pt x="188" y="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2" name="Freeform 146"/>
              <p:cNvSpPr>
                <a:spLocks/>
              </p:cNvSpPr>
              <p:nvPr/>
            </p:nvSpPr>
            <p:spPr bwMode="auto">
              <a:xfrm>
                <a:off x="725" y="393"/>
                <a:ext cx="529" cy="14"/>
              </a:xfrm>
              <a:custGeom>
                <a:avLst/>
                <a:gdLst>
                  <a:gd name="T0" fmla="*/ 221 w 224"/>
                  <a:gd name="T1" fmla="*/ 0 h 6"/>
                  <a:gd name="T2" fmla="*/ 3 w 224"/>
                  <a:gd name="T3" fmla="*/ 0 h 6"/>
                  <a:gd name="T4" fmla="*/ 0 w 224"/>
                  <a:gd name="T5" fmla="*/ 3 h 6"/>
                  <a:gd name="T6" fmla="*/ 3 w 224"/>
                  <a:gd name="T7" fmla="*/ 6 h 6"/>
                  <a:gd name="T8" fmla="*/ 221 w 224"/>
                  <a:gd name="T9" fmla="*/ 6 h 6"/>
                  <a:gd name="T10" fmla="*/ 224 w 224"/>
                  <a:gd name="T11" fmla="*/ 3 h 6"/>
                  <a:gd name="T12" fmla="*/ 221 w 22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4" h="6">
                    <a:moveTo>
                      <a:pt x="22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3" y="6"/>
                      <a:pt x="224" y="5"/>
                      <a:pt x="224" y="3"/>
                    </a:cubicBezTo>
                    <a:cubicBezTo>
                      <a:pt x="224" y="1"/>
                      <a:pt x="223" y="0"/>
                      <a:pt x="221" y="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3" name="Freeform 147"/>
              <p:cNvSpPr>
                <a:spLocks/>
              </p:cNvSpPr>
              <p:nvPr/>
            </p:nvSpPr>
            <p:spPr bwMode="auto">
              <a:xfrm>
                <a:off x="86" y="211"/>
                <a:ext cx="381" cy="378"/>
              </a:xfrm>
              <a:custGeom>
                <a:avLst/>
                <a:gdLst>
                  <a:gd name="T0" fmla="*/ 84 w 161"/>
                  <a:gd name="T1" fmla="*/ 80 h 160"/>
                  <a:gd name="T2" fmla="*/ 159 w 161"/>
                  <a:gd name="T3" fmla="*/ 5 h 160"/>
                  <a:gd name="T4" fmla="*/ 159 w 161"/>
                  <a:gd name="T5" fmla="*/ 1 h 160"/>
                  <a:gd name="T6" fmla="*/ 155 w 161"/>
                  <a:gd name="T7" fmla="*/ 1 h 160"/>
                  <a:gd name="T8" fmla="*/ 80 w 161"/>
                  <a:gd name="T9" fmla="*/ 76 h 160"/>
                  <a:gd name="T10" fmla="*/ 5 w 161"/>
                  <a:gd name="T11" fmla="*/ 1 h 160"/>
                  <a:gd name="T12" fmla="*/ 1 w 161"/>
                  <a:gd name="T13" fmla="*/ 1 h 160"/>
                  <a:gd name="T14" fmla="*/ 1 w 161"/>
                  <a:gd name="T15" fmla="*/ 5 h 160"/>
                  <a:gd name="T16" fmla="*/ 76 w 161"/>
                  <a:gd name="T17" fmla="*/ 80 h 160"/>
                  <a:gd name="T18" fmla="*/ 1 w 161"/>
                  <a:gd name="T19" fmla="*/ 155 h 160"/>
                  <a:gd name="T20" fmla="*/ 1 w 161"/>
                  <a:gd name="T21" fmla="*/ 159 h 160"/>
                  <a:gd name="T22" fmla="*/ 3 w 161"/>
                  <a:gd name="T23" fmla="*/ 160 h 160"/>
                  <a:gd name="T24" fmla="*/ 5 w 161"/>
                  <a:gd name="T25" fmla="*/ 159 h 160"/>
                  <a:gd name="T26" fmla="*/ 80 w 161"/>
                  <a:gd name="T27" fmla="*/ 84 h 160"/>
                  <a:gd name="T28" fmla="*/ 155 w 161"/>
                  <a:gd name="T29" fmla="*/ 159 h 160"/>
                  <a:gd name="T30" fmla="*/ 157 w 161"/>
                  <a:gd name="T31" fmla="*/ 160 h 160"/>
                  <a:gd name="T32" fmla="*/ 159 w 161"/>
                  <a:gd name="T33" fmla="*/ 159 h 160"/>
                  <a:gd name="T34" fmla="*/ 159 w 161"/>
                  <a:gd name="T35" fmla="*/ 155 h 160"/>
                  <a:gd name="T36" fmla="*/ 84 w 161"/>
                  <a:gd name="T37" fmla="*/ 8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1" h="160">
                    <a:moveTo>
                      <a:pt x="84" y="80"/>
                    </a:moveTo>
                    <a:cubicBezTo>
                      <a:pt x="159" y="5"/>
                      <a:pt x="159" y="5"/>
                      <a:pt x="159" y="5"/>
                    </a:cubicBezTo>
                    <a:cubicBezTo>
                      <a:pt x="161" y="4"/>
                      <a:pt x="161" y="2"/>
                      <a:pt x="159" y="1"/>
                    </a:cubicBezTo>
                    <a:cubicBezTo>
                      <a:pt x="158" y="0"/>
                      <a:pt x="156" y="0"/>
                      <a:pt x="155" y="1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0" y="156"/>
                      <a:pt x="0" y="158"/>
                      <a:pt x="1" y="159"/>
                    </a:cubicBezTo>
                    <a:cubicBezTo>
                      <a:pt x="1" y="160"/>
                      <a:pt x="2" y="160"/>
                      <a:pt x="3" y="160"/>
                    </a:cubicBezTo>
                    <a:cubicBezTo>
                      <a:pt x="4" y="160"/>
                      <a:pt x="4" y="160"/>
                      <a:pt x="5" y="159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156" y="160"/>
                      <a:pt x="157" y="160"/>
                      <a:pt x="157" y="160"/>
                    </a:cubicBezTo>
                    <a:cubicBezTo>
                      <a:pt x="158" y="160"/>
                      <a:pt x="159" y="160"/>
                      <a:pt x="159" y="159"/>
                    </a:cubicBezTo>
                    <a:cubicBezTo>
                      <a:pt x="161" y="158"/>
                      <a:pt x="161" y="156"/>
                      <a:pt x="159" y="155"/>
                    </a:cubicBezTo>
                    <a:lnTo>
                      <a:pt x="84" y="80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4" name="Freeform 148"/>
              <p:cNvSpPr>
                <a:spLocks/>
              </p:cNvSpPr>
              <p:nvPr/>
            </p:nvSpPr>
            <p:spPr bwMode="auto">
              <a:xfrm>
                <a:off x="-703" y="136"/>
                <a:ext cx="529" cy="529"/>
              </a:xfrm>
              <a:custGeom>
                <a:avLst/>
                <a:gdLst>
                  <a:gd name="T0" fmla="*/ 221 w 224"/>
                  <a:gd name="T1" fmla="*/ 109 h 224"/>
                  <a:gd name="T2" fmla="*/ 115 w 224"/>
                  <a:gd name="T3" fmla="*/ 109 h 224"/>
                  <a:gd name="T4" fmla="*/ 115 w 224"/>
                  <a:gd name="T5" fmla="*/ 3 h 224"/>
                  <a:gd name="T6" fmla="*/ 112 w 224"/>
                  <a:gd name="T7" fmla="*/ 0 h 224"/>
                  <a:gd name="T8" fmla="*/ 109 w 224"/>
                  <a:gd name="T9" fmla="*/ 3 h 224"/>
                  <a:gd name="T10" fmla="*/ 109 w 224"/>
                  <a:gd name="T11" fmla="*/ 109 h 224"/>
                  <a:gd name="T12" fmla="*/ 3 w 224"/>
                  <a:gd name="T13" fmla="*/ 109 h 224"/>
                  <a:gd name="T14" fmla="*/ 0 w 224"/>
                  <a:gd name="T15" fmla="*/ 112 h 224"/>
                  <a:gd name="T16" fmla="*/ 3 w 224"/>
                  <a:gd name="T17" fmla="*/ 115 h 224"/>
                  <a:gd name="T18" fmla="*/ 109 w 224"/>
                  <a:gd name="T19" fmla="*/ 115 h 224"/>
                  <a:gd name="T20" fmla="*/ 109 w 224"/>
                  <a:gd name="T21" fmla="*/ 221 h 224"/>
                  <a:gd name="T22" fmla="*/ 112 w 224"/>
                  <a:gd name="T23" fmla="*/ 224 h 224"/>
                  <a:gd name="T24" fmla="*/ 115 w 224"/>
                  <a:gd name="T25" fmla="*/ 221 h 224"/>
                  <a:gd name="T26" fmla="*/ 115 w 224"/>
                  <a:gd name="T27" fmla="*/ 115 h 224"/>
                  <a:gd name="T28" fmla="*/ 221 w 224"/>
                  <a:gd name="T29" fmla="*/ 115 h 224"/>
                  <a:gd name="T30" fmla="*/ 224 w 224"/>
                  <a:gd name="T31" fmla="*/ 112 h 224"/>
                  <a:gd name="T32" fmla="*/ 221 w 224"/>
                  <a:gd name="T33" fmla="*/ 10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4" h="224">
                    <a:moveTo>
                      <a:pt x="221" y="109"/>
                    </a:moveTo>
                    <a:cubicBezTo>
                      <a:pt x="115" y="109"/>
                      <a:pt x="115" y="109"/>
                      <a:pt x="115" y="109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1"/>
                      <a:pt x="114" y="0"/>
                      <a:pt x="112" y="0"/>
                    </a:cubicBezTo>
                    <a:cubicBezTo>
                      <a:pt x="110" y="0"/>
                      <a:pt x="109" y="1"/>
                      <a:pt x="109" y="3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3" y="109"/>
                      <a:pt x="3" y="109"/>
                      <a:pt x="3" y="109"/>
                    </a:cubicBezTo>
                    <a:cubicBezTo>
                      <a:pt x="1" y="109"/>
                      <a:pt x="0" y="110"/>
                      <a:pt x="0" y="112"/>
                    </a:cubicBezTo>
                    <a:cubicBezTo>
                      <a:pt x="0" y="114"/>
                      <a:pt x="1" y="115"/>
                      <a:pt x="3" y="115"/>
                    </a:cubicBezTo>
                    <a:cubicBezTo>
                      <a:pt x="109" y="115"/>
                      <a:pt x="109" y="115"/>
                      <a:pt x="109" y="115"/>
                    </a:cubicBezTo>
                    <a:cubicBezTo>
                      <a:pt x="109" y="221"/>
                      <a:pt x="109" y="221"/>
                      <a:pt x="109" y="221"/>
                    </a:cubicBezTo>
                    <a:cubicBezTo>
                      <a:pt x="109" y="223"/>
                      <a:pt x="110" y="224"/>
                      <a:pt x="112" y="224"/>
                    </a:cubicBezTo>
                    <a:cubicBezTo>
                      <a:pt x="114" y="224"/>
                      <a:pt x="115" y="223"/>
                      <a:pt x="115" y="221"/>
                    </a:cubicBezTo>
                    <a:cubicBezTo>
                      <a:pt x="115" y="115"/>
                      <a:pt x="115" y="115"/>
                      <a:pt x="115" y="115"/>
                    </a:cubicBezTo>
                    <a:cubicBezTo>
                      <a:pt x="221" y="115"/>
                      <a:pt x="221" y="115"/>
                      <a:pt x="221" y="115"/>
                    </a:cubicBezTo>
                    <a:cubicBezTo>
                      <a:pt x="223" y="115"/>
                      <a:pt x="224" y="114"/>
                      <a:pt x="224" y="112"/>
                    </a:cubicBezTo>
                    <a:cubicBezTo>
                      <a:pt x="224" y="110"/>
                      <a:pt x="223" y="109"/>
                      <a:pt x="221" y="10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5" name="Freeform 149"/>
              <p:cNvSpPr>
                <a:spLocks noEditPoints="1"/>
              </p:cNvSpPr>
              <p:nvPr/>
            </p:nvSpPr>
            <p:spPr bwMode="auto">
              <a:xfrm>
                <a:off x="7922" y="-450"/>
                <a:ext cx="423" cy="290"/>
              </a:xfrm>
              <a:custGeom>
                <a:avLst/>
                <a:gdLst>
                  <a:gd name="T0" fmla="*/ 89 w 179"/>
                  <a:gd name="T1" fmla="*/ 31 h 123"/>
                  <a:gd name="T2" fmla="*/ 59 w 179"/>
                  <a:gd name="T3" fmla="*/ 61 h 123"/>
                  <a:gd name="T4" fmla="*/ 89 w 179"/>
                  <a:gd name="T5" fmla="*/ 91 h 123"/>
                  <a:gd name="T6" fmla="*/ 119 w 179"/>
                  <a:gd name="T7" fmla="*/ 61 h 123"/>
                  <a:gd name="T8" fmla="*/ 89 w 179"/>
                  <a:gd name="T9" fmla="*/ 31 h 123"/>
                  <a:gd name="T10" fmla="*/ 89 w 179"/>
                  <a:gd name="T11" fmla="*/ 85 h 123"/>
                  <a:gd name="T12" fmla="*/ 65 w 179"/>
                  <a:gd name="T13" fmla="*/ 61 h 123"/>
                  <a:gd name="T14" fmla="*/ 89 w 179"/>
                  <a:gd name="T15" fmla="*/ 37 h 123"/>
                  <a:gd name="T16" fmla="*/ 113 w 179"/>
                  <a:gd name="T17" fmla="*/ 61 h 123"/>
                  <a:gd name="T18" fmla="*/ 89 w 179"/>
                  <a:gd name="T19" fmla="*/ 85 h 123"/>
                  <a:gd name="T20" fmla="*/ 178 w 179"/>
                  <a:gd name="T21" fmla="*/ 60 h 123"/>
                  <a:gd name="T22" fmla="*/ 89 w 179"/>
                  <a:gd name="T23" fmla="*/ 0 h 123"/>
                  <a:gd name="T24" fmla="*/ 1 w 179"/>
                  <a:gd name="T25" fmla="*/ 59 h 123"/>
                  <a:gd name="T26" fmla="*/ 1 w 179"/>
                  <a:gd name="T27" fmla="*/ 63 h 123"/>
                  <a:gd name="T28" fmla="*/ 4 w 179"/>
                  <a:gd name="T29" fmla="*/ 66 h 123"/>
                  <a:gd name="T30" fmla="*/ 89 w 179"/>
                  <a:gd name="T31" fmla="*/ 123 h 123"/>
                  <a:gd name="T32" fmla="*/ 176 w 179"/>
                  <a:gd name="T33" fmla="*/ 66 h 123"/>
                  <a:gd name="T34" fmla="*/ 178 w 179"/>
                  <a:gd name="T35" fmla="*/ 64 h 123"/>
                  <a:gd name="T36" fmla="*/ 178 w 179"/>
                  <a:gd name="T37" fmla="*/ 60 h 123"/>
                  <a:gd name="T38" fmla="*/ 171 w 179"/>
                  <a:gd name="T39" fmla="*/ 62 h 123"/>
                  <a:gd name="T40" fmla="*/ 89 w 179"/>
                  <a:gd name="T41" fmla="*/ 117 h 123"/>
                  <a:gd name="T42" fmla="*/ 8 w 179"/>
                  <a:gd name="T43" fmla="*/ 62 h 123"/>
                  <a:gd name="T44" fmla="*/ 7 w 179"/>
                  <a:gd name="T45" fmla="*/ 61 h 123"/>
                  <a:gd name="T46" fmla="*/ 89 w 179"/>
                  <a:gd name="T47" fmla="*/ 6 h 123"/>
                  <a:gd name="T48" fmla="*/ 172 w 179"/>
                  <a:gd name="T49" fmla="*/ 62 h 123"/>
                  <a:gd name="T50" fmla="*/ 171 w 179"/>
                  <a:gd name="T5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9" h="123">
                    <a:moveTo>
                      <a:pt x="89" y="31"/>
                    </a:moveTo>
                    <a:cubicBezTo>
                      <a:pt x="73" y="31"/>
                      <a:pt x="59" y="45"/>
                      <a:pt x="59" y="61"/>
                    </a:cubicBezTo>
                    <a:cubicBezTo>
                      <a:pt x="59" y="78"/>
                      <a:pt x="73" y="91"/>
                      <a:pt x="89" y="91"/>
                    </a:cubicBezTo>
                    <a:cubicBezTo>
                      <a:pt x="106" y="91"/>
                      <a:pt x="119" y="78"/>
                      <a:pt x="119" y="61"/>
                    </a:cubicBezTo>
                    <a:cubicBezTo>
                      <a:pt x="119" y="45"/>
                      <a:pt x="106" y="31"/>
                      <a:pt x="89" y="31"/>
                    </a:cubicBezTo>
                    <a:close/>
                    <a:moveTo>
                      <a:pt x="89" y="85"/>
                    </a:moveTo>
                    <a:cubicBezTo>
                      <a:pt x="76" y="85"/>
                      <a:pt x="65" y="74"/>
                      <a:pt x="65" y="61"/>
                    </a:cubicBezTo>
                    <a:cubicBezTo>
                      <a:pt x="65" y="48"/>
                      <a:pt x="76" y="37"/>
                      <a:pt x="89" y="37"/>
                    </a:cubicBezTo>
                    <a:cubicBezTo>
                      <a:pt x="103" y="37"/>
                      <a:pt x="113" y="48"/>
                      <a:pt x="113" y="61"/>
                    </a:cubicBezTo>
                    <a:cubicBezTo>
                      <a:pt x="113" y="74"/>
                      <a:pt x="103" y="85"/>
                      <a:pt x="89" y="85"/>
                    </a:cubicBezTo>
                    <a:close/>
                    <a:moveTo>
                      <a:pt x="178" y="60"/>
                    </a:moveTo>
                    <a:cubicBezTo>
                      <a:pt x="157" y="32"/>
                      <a:pt x="128" y="0"/>
                      <a:pt x="89" y="0"/>
                    </a:cubicBezTo>
                    <a:cubicBezTo>
                      <a:pt x="57" y="0"/>
                      <a:pt x="32" y="23"/>
                      <a:pt x="1" y="59"/>
                    </a:cubicBezTo>
                    <a:cubicBezTo>
                      <a:pt x="0" y="60"/>
                      <a:pt x="0" y="62"/>
                      <a:pt x="1" y="63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29" y="96"/>
                      <a:pt x="51" y="123"/>
                      <a:pt x="89" y="123"/>
                    </a:cubicBezTo>
                    <a:cubicBezTo>
                      <a:pt x="128" y="123"/>
                      <a:pt x="157" y="89"/>
                      <a:pt x="176" y="66"/>
                    </a:cubicBezTo>
                    <a:cubicBezTo>
                      <a:pt x="178" y="64"/>
                      <a:pt x="178" y="64"/>
                      <a:pt x="178" y="64"/>
                    </a:cubicBezTo>
                    <a:cubicBezTo>
                      <a:pt x="179" y="63"/>
                      <a:pt x="179" y="61"/>
                      <a:pt x="178" y="60"/>
                    </a:cubicBezTo>
                    <a:close/>
                    <a:moveTo>
                      <a:pt x="171" y="62"/>
                    </a:moveTo>
                    <a:cubicBezTo>
                      <a:pt x="152" y="85"/>
                      <a:pt x="125" y="117"/>
                      <a:pt x="89" y="117"/>
                    </a:cubicBezTo>
                    <a:cubicBezTo>
                      <a:pt x="54" y="117"/>
                      <a:pt x="33" y="91"/>
                      <a:pt x="8" y="62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37" y="26"/>
                      <a:pt x="60" y="6"/>
                      <a:pt x="89" y="6"/>
                    </a:cubicBezTo>
                    <a:cubicBezTo>
                      <a:pt x="125" y="6"/>
                      <a:pt x="152" y="35"/>
                      <a:pt x="172" y="62"/>
                    </a:cubicBezTo>
                    <a:lnTo>
                      <a:pt x="171" y="62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6" name="Freeform 150"/>
              <p:cNvSpPr>
                <a:spLocks noEditPoints="1"/>
              </p:cNvSpPr>
              <p:nvPr/>
            </p:nvSpPr>
            <p:spPr bwMode="auto">
              <a:xfrm>
                <a:off x="7199" y="-486"/>
                <a:ext cx="442" cy="362"/>
              </a:xfrm>
              <a:custGeom>
                <a:avLst/>
                <a:gdLst>
                  <a:gd name="T0" fmla="*/ 162 w 187"/>
                  <a:gd name="T1" fmla="*/ 6 h 153"/>
                  <a:gd name="T2" fmla="*/ 150 w 187"/>
                  <a:gd name="T3" fmla="*/ 0 h 153"/>
                  <a:gd name="T4" fmla="*/ 12 w 187"/>
                  <a:gd name="T5" fmla="*/ 131 h 153"/>
                  <a:gd name="T6" fmla="*/ 20 w 187"/>
                  <a:gd name="T7" fmla="*/ 140 h 153"/>
                  <a:gd name="T8" fmla="*/ 176 w 187"/>
                  <a:gd name="T9" fmla="*/ 137 h 153"/>
                  <a:gd name="T10" fmla="*/ 19 w 187"/>
                  <a:gd name="T11" fmla="*/ 135 h 153"/>
                  <a:gd name="T12" fmla="*/ 7 w 187"/>
                  <a:gd name="T13" fmla="*/ 21 h 153"/>
                  <a:gd name="T14" fmla="*/ 163 w 187"/>
                  <a:gd name="T15" fmla="*/ 116 h 153"/>
                  <a:gd name="T16" fmla="*/ 175 w 187"/>
                  <a:gd name="T17" fmla="*/ 131 h 153"/>
                  <a:gd name="T18" fmla="*/ 24 w 187"/>
                  <a:gd name="T19" fmla="*/ 137 h 153"/>
                  <a:gd name="T20" fmla="*/ 158 w 187"/>
                  <a:gd name="T21" fmla="*/ 9 h 153"/>
                  <a:gd name="T22" fmla="*/ 169 w 187"/>
                  <a:gd name="T23" fmla="*/ 17 h 153"/>
                  <a:gd name="T24" fmla="*/ 71 w 187"/>
                  <a:gd name="T25" fmla="*/ 73 h 153"/>
                  <a:gd name="T26" fmla="*/ 136 w 187"/>
                  <a:gd name="T27" fmla="*/ 60 h 153"/>
                  <a:gd name="T28" fmla="*/ 70 w 187"/>
                  <a:gd name="T29" fmla="*/ 89 h 153"/>
                  <a:gd name="T30" fmla="*/ 142 w 187"/>
                  <a:gd name="T31" fmla="*/ 82 h 153"/>
                  <a:gd name="T32" fmla="*/ 89 w 187"/>
                  <a:gd name="T33" fmla="*/ 57 h 153"/>
                  <a:gd name="T34" fmla="*/ 96 w 187"/>
                  <a:gd name="T35" fmla="*/ 45 h 153"/>
                  <a:gd name="T36" fmla="*/ 108 w 187"/>
                  <a:gd name="T37" fmla="*/ 53 h 153"/>
                  <a:gd name="T38" fmla="*/ 108 w 187"/>
                  <a:gd name="T39" fmla="*/ 22 h 153"/>
                  <a:gd name="T40" fmla="*/ 95 w 187"/>
                  <a:gd name="T41" fmla="*/ 30 h 153"/>
                  <a:gd name="T42" fmla="*/ 83 w 187"/>
                  <a:gd name="T43" fmla="*/ 27 h 153"/>
                  <a:gd name="T44" fmla="*/ 76 w 187"/>
                  <a:gd name="T45" fmla="*/ 29 h 153"/>
                  <a:gd name="T46" fmla="*/ 121 w 187"/>
                  <a:gd name="T47" fmla="*/ 44 h 153"/>
                  <a:gd name="T48" fmla="*/ 114 w 187"/>
                  <a:gd name="T49" fmla="*/ 46 h 153"/>
                  <a:gd name="T50" fmla="*/ 133 w 187"/>
                  <a:gd name="T51" fmla="*/ 50 h 153"/>
                  <a:gd name="T52" fmla="*/ 122 w 187"/>
                  <a:gd name="T53" fmla="*/ 30 h 153"/>
                  <a:gd name="T54" fmla="*/ 124 w 187"/>
                  <a:gd name="T55" fmla="*/ 28 h 153"/>
                  <a:gd name="T56" fmla="*/ 130 w 187"/>
                  <a:gd name="T57" fmla="*/ 29 h 153"/>
                  <a:gd name="T58" fmla="*/ 116 w 187"/>
                  <a:gd name="T59" fmla="*/ 23 h 153"/>
                  <a:gd name="T60" fmla="*/ 127 w 187"/>
                  <a:gd name="T61" fmla="*/ 40 h 153"/>
                  <a:gd name="T62" fmla="*/ 60 w 187"/>
                  <a:gd name="T63" fmla="*/ 60 h 153"/>
                  <a:gd name="T64" fmla="*/ 78 w 187"/>
                  <a:gd name="T65" fmla="*/ 58 h 153"/>
                  <a:gd name="T66" fmla="*/ 66 w 187"/>
                  <a:gd name="T67" fmla="*/ 52 h 153"/>
                  <a:gd name="T68" fmla="*/ 77 w 187"/>
                  <a:gd name="T69" fmla="*/ 41 h 153"/>
                  <a:gd name="T70" fmla="*/ 64 w 187"/>
                  <a:gd name="T71" fmla="*/ 34 h 153"/>
                  <a:gd name="T72" fmla="*/ 76 w 187"/>
                  <a:gd name="T73" fmla="*/ 28 h 153"/>
                  <a:gd name="T74" fmla="*/ 59 w 187"/>
                  <a:gd name="T75" fmla="*/ 58 h 153"/>
                  <a:gd name="T76" fmla="*/ 67 w 187"/>
                  <a:gd name="T77" fmla="*/ 98 h 153"/>
                  <a:gd name="T78" fmla="*/ 30 w 187"/>
                  <a:gd name="T79" fmla="*/ 73 h 153"/>
                  <a:gd name="T80" fmla="*/ 36 w 187"/>
                  <a:gd name="T81" fmla="*/ 104 h 153"/>
                  <a:gd name="T82" fmla="*/ 36 w 187"/>
                  <a:gd name="T83" fmla="*/ 76 h 153"/>
                  <a:gd name="T84" fmla="*/ 34 w 187"/>
                  <a:gd name="T85" fmla="*/ 113 h 153"/>
                  <a:gd name="T86" fmla="*/ 144 w 187"/>
                  <a:gd name="T87" fmla="*/ 101 h 153"/>
                  <a:gd name="T88" fmla="*/ 34 w 187"/>
                  <a:gd name="T89" fmla="*/ 64 h 153"/>
                  <a:gd name="T90" fmla="*/ 52 w 187"/>
                  <a:gd name="T91" fmla="*/ 62 h 153"/>
                  <a:gd name="T92" fmla="*/ 54 w 187"/>
                  <a:gd name="T93" fmla="*/ 31 h 153"/>
                  <a:gd name="T94" fmla="*/ 46 w 187"/>
                  <a:gd name="T95" fmla="*/ 32 h 153"/>
                  <a:gd name="T96" fmla="*/ 29 w 187"/>
                  <a:gd name="T97" fmla="*/ 30 h 153"/>
                  <a:gd name="T98" fmla="*/ 32 w 187"/>
                  <a:gd name="T99" fmla="*/ 64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" h="153">
                    <a:moveTo>
                      <a:pt x="186" y="124"/>
                    </a:moveTo>
                    <a:cubicBezTo>
                      <a:pt x="175" y="16"/>
                      <a:pt x="175" y="16"/>
                      <a:pt x="175" y="16"/>
                    </a:cubicBezTo>
                    <a:cubicBezTo>
                      <a:pt x="174" y="13"/>
                      <a:pt x="173" y="10"/>
                      <a:pt x="170" y="8"/>
                    </a:cubicBezTo>
                    <a:cubicBezTo>
                      <a:pt x="168" y="6"/>
                      <a:pt x="165" y="6"/>
                      <a:pt x="162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59" y="6"/>
                      <a:pt x="157" y="8"/>
                      <a:pt x="158" y="9"/>
                    </a:cubicBezTo>
                    <a:cubicBezTo>
                      <a:pt x="157" y="6"/>
                      <a:pt x="157" y="6"/>
                      <a:pt x="157" y="6"/>
                    </a:cubicBezTo>
                    <a:cubicBezTo>
                      <a:pt x="157" y="3"/>
                      <a:pt x="154" y="0"/>
                      <a:pt x="150" y="0"/>
                    </a:cubicBezTo>
                    <a:cubicBezTo>
                      <a:pt x="150" y="0"/>
                      <a:pt x="150" y="0"/>
                      <a:pt x="149" y="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2" y="16"/>
                      <a:pt x="0" y="19"/>
                      <a:pt x="0" y="23"/>
                    </a:cubicBezTo>
                    <a:cubicBezTo>
                      <a:pt x="12" y="131"/>
                      <a:pt x="12" y="131"/>
                      <a:pt x="12" y="131"/>
                    </a:cubicBezTo>
                    <a:cubicBezTo>
                      <a:pt x="12" y="135"/>
                      <a:pt x="15" y="138"/>
                      <a:pt x="19" y="138"/>
                    </a:cubicBezTo>
                    <a:cubicBezTo>
                      <a:pt x="19" y="138"/>
                      <a:pt x="19" y="138"/>
                      <a:pt x="19" y="138"/>
                    </a:cubicBezTo>
                    <a:cubicBezTo>
                      <a:pt x="21" y="137"/>
                      <a:pt x="21" y="137"/>
                      <a:pt x="21" y="137"/>
                    </a:cubicBezTo>
                    <a:cubicBezTo>
                      <a:pt x="20" y="138"/>
                      <a:pt x="20" y="139"/>
                      <a:pt x="20" y="140"/>
                    </a:cubicBezTo>
                    <a:cubicBezTo>
                      <a:pt x="20" y="142"/>
                      <a:pt x="20" y="142"/>
                      <a:pt x="20" y="142"/>
                    </a:cubicBezTo>
                    <a:cubicBezTo>
                      <a:pt x="21" y="148"/>
                      <a:pt x="26" y="153"/>
                      <a:pt x="32" y="153"/>
                    </a:cubicBezTo>
                    <a:cubicBezTo>
                      <a:pt x="32" y="153"/>
                      <a:pt x="32" y="152"/>
                      <a:pt x="33" y="152"/>
                    </a:cubicBezTo>
                    <a:cubicBezTo>
                      <a:pt x="176" y="137"/>
                      <a:pt x="176" y="137"/>
                      <a:pt x="176" y="137"/>
                    </a:cubicBezTo>
                    <a:cubicBezTo>
                      <a:pt x="179" y="137"/>
                      <a:pt x="182" y="135"/>
                      <a:pt x="184" y="133"/>
                    </a:cubicBezTo>
                    <a:cubicBezTo>
                      <a:pt x="186" y="130"/>
                      <a:pt x="187" y="127"/>
                      <a:pt x="186" y="124"/>
                    </a:cubicBezTo>
                    <a:close/>
                    <a:moveTo>
                      <a:pt x="19" y="132"/>
                    </a:moveTo>
                    <a:cubicBezTo>
                      <a:pt x="19" y="135"/>
                      <a:pt x="19" y="135"/>
                      <a:pt x="19" y="135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8" y="132"/>
                      <a:pt x="18" y="131"/>
                      <a:pt x="18" y="13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150" y="6"/>
                      <a:pt x="150" y="6"/>
                      <a:pt x="150" y="6"/>
                    </a:cubicBezTo>
                    <a:cubicBezTo>
                      <a:pt x="151" y="6"/>
                      <a:pt x="151" y="6"/>
                      <a:pt x="151" y="7"/>
                    </a:cubicBezTo>
                    <a:cubicBezTo>
                      <a:pt x="163" y="115"/>
                      <a:pt x="163" y="115"/>
                      <a:pt x="163" y="115"/>
                    </a:cubicBezTo>
                    <a:cubicBezTo>
                      <a:pt x="163" y="115"/>
                      <a:pt x="163" y="116"/>
                      <a:pt x="163" y="116"/>
                    </a:cubicBezTo>
                    <a:cubicBezTo>
                      <a:pt x="162" y="116"/>
                      <a:pt x="162" y="116"/>
                      <a:pt x="162" y="116"/>
                    </a:cubicBezTo>
                    <a:lnTo>
                      <a:pt x="19" y="132"/>
                    </a:lnTo>
                    <a:close/>
                    <a:moveTo>
                      <a:pt x="179" y="129"/>
                    </a:moveTo>
                    <a:cubicBezTo>
                      <a:pt x="178" y="130"/>
                      <a:pt x="177" y="131"/>
                      <a:pt x="175" y="131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29" y="147"/>
                      <a:pt x="26" y="145"/>
                      <a:pt x="26" y="142"/>
                    </a:cubicBezTo>
                    <a:cubicBezTo>
                      <a:pt x="26" y="140"/>
                      <a:pt x="26" y="140"/>
                      <a:pt x="26" y="140"/>
                    </a:cubicBezTo>
                    <a:cubicBezTo>
                      <a:pt x="26" y="138"/>
                      <a:pt x="25" y="137"/>
                      <a:pt x="24" y="137"/>
                    </a:cubicBezTo>
                    <a:cubicBezTo>
                      <a:pt x="163" y="122"/>
                      <a:pt x="163" y="122"/>
                      <a:pt x="163" y="122"/>
                    </a:cubicBezTo>
                    <a:cubicBezTo>
                      <a:pt x="165" y="122"/>
                      <a:pt x="166" y="121"/>
                      <a:pt x="167" y="120"/>
                    </a:cubicBezTo>
                    <a:cubicBezTo>
                      <a:pt x="168" y="118"/>
                      <a:pt x="169" y="116"/>
                      <a:pt x="169" y="114"/>
                    </a:cubicBezTo>
                    <a:cubicBezTo>
                      <a:pt x="158" y="9"/>
                      <a:pt x="158" y="9"/>
                      <a:pt x="158" y="9"/>
                    </a:cubicBezTo>
                    <a:cubicBezTo>
                      <a:pt x="158" y="11"/>
                      <a:pt x="159" y="12"/>
                      <a:pt x="161" y="12"/>
                    </a:cubicBezTo>
                    <a:cubicBezTo>
                      <a:pt x="163" y="12"/>
                      <a:pt x="163" y="12"/>
                      <a:pt x="163" y="12"/>
                    </a:cubicBezTo>
                    <a:cubicBezTo>
                      <a:pt x="164" y="12"/>
                      <a:pt x="165" y="12"/>
                      <a:pt x="167" y="13"/>
                    </a:cubicBezTo>
                    <a:cubicBezTo>
                      <a:pt x="168" y="14"/>
                      <a:pt x="168" y="15"/>
                      <a:pt x="169" y="17"/>
                    </a:cubicBezTo>
                    <a:cubicBezTo>
                      <a:pt x="180" y="125"/>
                      <a:pt x="180" y="125"/>
                      <a:pt x="180" y="125"/>
                    </a:cubicBezTo>
                    <a:cubicBezTo>
                      <a:pt x="180" y="126"/>
                      <a:pt x="180" y="128"/>
                      <a:pt x="179" y="129"/>
                    </a:cubicBezTo>
                    <a:close/>
                    <a:moveTo>
                      <a:pt x="68" y="70"/>
                    </a:moveTo>
                    <a:cubicBezTo>
                      <a:pt x="68" y="72"/>
                      <a:pt x="69" y="73"/>
                      <a:pt x="71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137" y="66"/>
                      <a:pt x="137" y="66"/>
                      <a:pt x="137" y="66"/>
                    </a:cubicBezTo>
                    <a:cubicBezTo>
                      <a:pt x="138" y="66"/>
                      <a:pt x="140" y="64"/>
                      <a:pt x="139" y="63"/>
                    </a:cubicBezTo>
                    <a:cubicBezTo>
                      <a:pt x="139" y="61"/>
                      <a:pt x="138" y="60"/>
                      <a:pt x="136" y="60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7"/>
                      <a:pt x="67" y="69"/>
                      <a:pt x="68" y="70"/>
                    </a:cubicBezTo>
                    <a:close/>
                    <a:moveTo>
                      <a:pt x="73" y="86"/>
                    </a:moveTo>
                    <a:cubicBezTo>
                      <a:pt x="71" y="86"/>
                      <a:pt x="70" y="88"/>
                      <a:pt x="70" y="89"/>
                    </a:cubicBezTo>
                    <a:cubicBezTo>
                      <a:pt x="70" y="91"/>
                      <a:pt x="72" y="92"/>
                      <a:pt x="73" y="92"/>
                    </a:cubicBezTo>
                    <a:cubicBezTo>
                      <a:pt x="73" y="92"/>
                      <a:pt x="73" y="92"/>
                      <a:pt x="73" y="92"/>
                    </a:cubicBezTo>
                    <a:cubicBezTo>
                      <a:pt x="139" y="85"/>
                      <a:pt x="139" y="85"/>
                      <a:pt x="139" y="85"/>
                    </a:cubicBezTo>
                    <a:cubicBezTo>
                      <a:pt x="141" y="85"/>
                      <a:pt x="142" y="83"/>
                      <a:pt x="142" y="82"/>
                    </a:cubicBezTo>
                    <a:cubicBezTo>
                      <a:pt x="142" y="80"/>
                      <a:pt x="140" y="79"/>
                      <a:pt x="139" y="79"/>
                    </a:cubicBezTo>
                    <a:lnTo>
                      <a:pt x="73" y="86"/>
                    </a:lnTo>
                    <a:close/>
                    <a:moveTo>
                      <a:pt x="86" y="56"/>
                    </a:moveTo>
                    <a:cubicBezTo>
                      <a:pt x="87" y="57"/>
                      <a:pt x="88" y="57"/>
                      <a:pt x="89" y="57"/>
                    </a:cubicBezTo>
                    <a:cubicBezTo>
                      <a:pt x="89" y="57"/>
                      <a:pt x="89" y="57"/>
                      <a:pt x="89" y="57"/>
                    </a:cubicBezTo>
                    <a:cubicBezTo>
                      <a:pt x="91" y="57"/>
                      <a:pt x="91" y="57"/>
                      <a:pt x="91" y="57"/>
                    </a:cubicBezTo>
                    <a:cubicBezTo>
                      <a:pt x="92" y="57"/>
                      <a:pt x="93" y="56"/>
                      <a:pt x="93" y="5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2" y="55"/>
                      <a:pt x="103" y="56"/>
                      <a:pt x="104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8" y="54"/>
                      <a:pt x="108" y="53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3" y="24"/>
                      <a:pt x="112" y="23"/>
                      <a:pt x="112" y="23"/>
                    </a:cubicBezTo>
                    <a:cubicBezTo>
                      <a:pt x="111" y="22"/>
                      <a:pt x="110" y="22"/>
                      <a:pt x="109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6" y="22"/>
                      <a:pt x="105" y="23"/>
                      <a:pt x="105" y="24"/>
                    </a:cubicBezTo>
                    <a:cubicBezTo>
                      <a:pt x="103" y="41"/>
                      <a:pt x="103" y="41"/>
                      <a:pt x="103" y="4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1"/>
                      <a:pt x="96" y="30"/>
                      <a:pt x="95" y="30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93" y="31"/>
                      <a:pt x="92" y="32"/>
                      <a:pt x="92" y="33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3" y="25"/>
                      <a:pt x="81" y="25"/>
                      <a:pt x="80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5"/>
                      <a:pt x="77" y="26"/>
                      <a:pt x="76" y="26"/>
                    </a:cubicBezTo>
                    <a:cubicBezTo>
                      <a:pt x="76" y="27"/>
                      <a:pt x="76" y="28"/>
                      <a:pt x="76" y="29"/>
                    </a:cubicBezTo>
                    <a:lnTo>
                      <a:pt x="86" y="56"/>
                    </a:lnTo>
                    <a:close/>
                    <a:moveTo>
                      <a:pt x="125" y="46"/>
                    </a:moveTo>
                    <a:cubicBezTo>
                      <a:pt x="124" y="46"/>
                      <a:pt x="123" y="46"/>
                      <a:pt x="122" y="45"/>
                    </a:cubicBezTo>
                    <a:cubicBezTo>
                      <a:pt x="122" y="45"/>
                      <a:pt x="121" y="44"/>
                      <a:pt x="121" y="44"/>
                    </a:cubicBezTo>
                    <a:cubicBezTo>
                      <a:pt x="121" y="43"/>
                      <a:pt x="120" y="42"/>
                      <a:pt x="120" y="41"/>
                    </a:cubicBezTo>
                    <a:cubicBezTo>
                      <a:pt x="119" y="41"/>
                      <a:pt x="118" y="41"/>
                      <a:pt x="117" y="41"/>
                    </a:cubicBezTo>
                    <a:cubicBezTo>
                      <a:pt x="116" y="42"/>
                      <a:pt x="116" y="42"/>
                      <a:pt x="116" y="42"/>
                    </a:cubicBezTo>
                    <a:cubicBezTo>
                      <a:pt x="114" y="43"/>
                      <a:pt x="114" y="44"/>
                      <a:pt x="114" y="46"/>
                    </a:cubicBezTo>
                    <a:cubicBezTo>
                      <a:pt x="115" y="48"/>
                      <a:pt x="116" y="50"/>
                      <a:pt x="118" y="51"/>
                    </a:cubicBezTo>
                    <a:cubicBezTo>
                      <a:pt x="120" y="53"/>
                      <a:pt x="122" y="54"/>
                      <a:pt x="125" y="54"/>
                    </a:cubicBezTo>
                    <a:cubicBezTo>
                      <a:pt x="125" y="54"/>
                      <a:pt x="125" y="54"/>
                      <a:pt x="126" y="54"/>
                    </a:cubicBezTo>
                    <a:cubicBezTo>
                      <a:pt x="129" y="53"/>
                      <a:pt x="131" y="52"/>
                      <a:pt x="133" y="50"/>
                    </a:cubicBezTo>
                    <a:cubicBezTo>
                      <a:pt x="135" y="47"/>
                      <a:pt x="136" y="44"/>
                      <a:pt x="136" y="41"/>
                    </a:cubicBezTo>
                    <a:cubicBezTo>
                      <a:pt x="135" y="38"/>
                      <a:pt x="134" y="36"/>
                      <a:pt x="132" y="34"/>
                    </a:cubicBezTo>
                    <a:cubicBezTo>
                      <a:pt x="130" y="32"/>
                      <a:pt x="127" y="31"/>
                      <a:pt x="125" y="31"/>
                    </a:cubicBezTo>
                    <a:cubicBezTo>
                      <a:pt x="123" y="30"/>
                      <a:pt x="123" y="30"/>
                      <a:pt x="122" y="30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22" y="28"/>
                      <a:pt x="123" y="27"/>
                      <a:pt x="123" y="27"/>
                    </a:cubicBezTo>
                    <a:cubicBezTo>
                      <a:pt x="123" y="27"/>
                      <a:pt x="124" y="27"/>
                      <a:pt x="124" y="28"/>
                    </a:cubicBezTo>
                    <a:cubicBezTo>
                      <a:pt x="124" y="28"/>
                      <a:pt x="124" y="28"/>
                      <a:pt x="124" y="28"/>
                    </a:cubicBezTo>
                    <a:cubicBezTo>
                      <a:pt x="125" y="29"/>
                      <a:pt x="125" y="29"/>
                      <a:pt x="126" y="30"/>
                    </a:cubicBezTo>
                    <a:cubicBezTo>
                      <a:pt x="127" y="30"/>
                      <a:pt x="128" y="30"/>
                      <a:pt x="128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8"/>
                      <a:pt x="132" y="26"/>
                      <a:pt x="131" y="25"/>
                    </a:cubicBezTo>
                    <a:cubicBezTo>
                      <a:pt x="130" y="24"/>
                      <a:pt x="130" y="23"/>
                      <a:pt x="129" y="22"/>
                    </a:cubicBezTo>
                    <a:cubicBezTo>
                      <a:pt x="127" y="20"/>
                      <a:pt x="125" y="20"/>
                      <a:pt x="122" y="20"/>
                    </a:cubicBezTo>
                    <a:cubicBezTo>
                      <a:pt x="120" y="20"/>
                      <a:pt x="118" y="21"/>
                      <a:pt x="116" y="23"/>
                    </a:cubicBezTo>
                    <a:cubicBezTo>
                      <a:pt x="115" y="25"/>
                      <a:pt x="114" y="27"/>
                      <a:pt x="114" y="30"/>
                    </a:cubicBezTo>
                    <a:cubicBezTo>
                      <a:pt x="115" y="32"/>
                      <a:pt x="116" y="34"/>
                      <a:pt x="118" y="35"/>
                    </a:cubicBezTo>
                    <a:cubicBezTo>
                      <a:pt x="119" y="37"/>
                      <a:pt x="121" y="38"/>
                      <a:pt x="124" y="38"/>
                    </a:cubicBezTo>
                    <a:cubicBezTo>
                      <a:pt x="125" y="39"/>
                      <a:pt x="126" y="39"/>
                      <a:pt x="127" y="40"/>
                    </a:cubicBezTo>
                    <a:cubicBezTo>
                      <a:pt x="128" y="40"/>
                      <a:pt x="128" y="41"/>
                      <a:pt x="128" y="42"/>
                    </a:cubicBezTo>
                    <a:cubicBezTo>
                      <a:pt x="128" y="43"/>
                      <a:pt x="128" y="44"/>
                      <a:pt x="127" y="45"/>
                    </a:cubicBezTo>
                    <a:cubicBezTo>
                      <a:pt x="127" y="46"/>
                      <a:pt x="126" y="46"/>
                      <a:pt x="125" y="46"/>
                    </a:cubicBezTo>
                    <a:close/>
                    <a:moveTo>
                      <a:pt x="60" y="60"/>
                    </a:moveTo>
                    <a:cubicBezTo>
                      <a:pt x="61" y="60"/>
                      <a:pt x="61" y="60"/>
                      <a:pt x="62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7" y="59"/>
                      <a:pt x="77" y="58"/>
                      <a:pt x="78" y="58"/>
                    </a:cubicBezTo>
                    <a:cubicBezTo>
                      <a:pt x="78" y="57"/>
                      <a:pt x="79" y="56"/>
                      <a:pt x="79" y="56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8" y="52"/>
                      <a:pt x="77" y="51"/>
                      <a:pt x="75" y="51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6" y="46"/>
                      <a:pt x="77" y="44"/>
                      <a:pt x="77" y="43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77" y="40"/>
                      <a:pt x="77" y="40"/>
                      <a:pt x="76" y="39"/>
                    </a:cubicBezTo>
                    <a:cubicBezTo>
                      <a:pt x="75" y="39"/>
                      <a:pt x="75" y="38"/>
                      <a:pt x="74" y="39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3"/>
                      <a:pt x="75" y="33"/>
                      <a:pt x="75" y="32"/>
                    </a:cubicBezTo>
                    <a:cubicBezTo>
                      <a:pt x="76" y="31"/>
                      <a:pt x="76" y="31"/>
                      <a:pt x="76" y="30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75" y="27"/>
                      <a:pt x="74" y="26"/>
                      <a:pt x="72" y="26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7" y="27"/>
                      <a:pt x="56" y="29"/>
                      <a:pt x="56" y="31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9"/>
                      <a:pt x="60" y="59"/>
                      <a:pt x="60" y="60"/>
                    </a:cubicBezTo>
                    <a:close/>
                    <a:moveTo>
                      <a:pt x="36" y="104"/>
                    </a:moveTo>
                    <a:cubicBezTo>
                      <a:pt x="64" y="101"/>
                      <a:pt x="64" y="101"/>
                      <a:pt x="64" y="101"/>
                    </a:cubicBezTo>
                    <a:cubicBezTo>
                      <a:pt x="66" y="101"/>
                      <a:pt x="67" y="99"/>
                      <a:pt x="67" y="98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4" y="68"/>
                      <a:pt x="62" y="67"/>
                      <a:pt x="60" y="67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1" y="70"/>
                      <a:pt x="29" y="72"/>
                      <a:pt x="30" y="73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3" y="102"/>
                      <a:pt x="33" y="103"/>
                      <a:pt x="34" y="103"/>
                    </a:cubicBezTo>
                    <a:cubicBezTo>
                      <a:pt x="34" y="104"/>
                      <a:pt x="35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lose/>
                    <a:moveTo>
                      <a:pt x="58" y="73"/>
                    </a:moveTo>
                    <a:cubicBezTo>
                      <a:pt x="60" y="95"/>
                      <a:pt x="60" y="95"/>
                      <a:pt x="60" y="95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6" y="76"/>
                      <a:pt x="36" y="76"/>
                      <a:pt x="36" y="76"/>
                    </a:cubicBezTo>
                    <a:lnTo>
                      <a:pt x="58" y="73"/>
                    </a:lnTo>
                    <a:close/>
                    <a:moveTo>
                      <a:pt x="141" y="98"/>
                    </a:moveTo>
                    <a:cubicBezTo>
                      <a:pt x="37" y="109"/>
                      <a:pt x="37" y="109"/>
                      <a:pt x="37" y="109"/>
                    </a:cubicBezTo>
                    <a:cubicBezTo>
                      <a:pt x="35" y="110"/>
                      <a:pt x="34" y="111"/>
                      <a:pt x="34" y="113"/>
                    </a:cubicBezTo>
                    <a:cubicBezTo>
                      <a:pt x="35" y="114"/>
                      <a:pt x="36" y="115"/>
                      <a:pt x="37" y="115"/>
                    </a:cubicBezTo>
                    <a:cubicBezTo>
                      <a:pt x="37" y="115"/>
                      <a:pt x="38" y="115"/>
                      <a:pt x="38" y="115"/>
                    </a:cubicBezTo>
                    <a:cubicBezTo>
                      <a:pt x="141" y="104"/>
                      <a:pt x="141" y="104"/>
                      <a:pt x="141" y="104"/>
                    </a:cubicBezTo>
                    <a:cubicBezTo>
                      <a:pt x="143" y="104"/>
                      <a:pt x="144" y="103"/>
                      <a:pt x="144" y="101"/>
                    </a:cubicBezTo>
                    <a:cubicBezTo>
                      <a:pt x="144" y="99"/>
                      <a:pt x="142" y="98"/>
                      <a:pt x="141" y="98"/>
                    </a:cubicBezTo>
                    <a:close/>
                    <a:moveTo>
                      <a:pt x="32" y="64"/>
                    </a:moveTo>
                    <a:cubicBezTo>
                      <a:pt x="32" y="64"/>
                      <a:pt x="32" y="64"/>
                      <a:pt x="33" y="64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6" y="63"/>
                      <a:pt x="37" y="62"/>
                      <a:pt x="37" y="60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50" y="61"/>
                      <a:pt x="51" y="62"/>
                      <a:pt x="52" y="62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5" y="61"/>
                      <a:pt x="56" y="61"/>
                      <a:pt x="56" y="60"/>
                    </a:cubicBezTo>
                    <a:cubicBezTo>
                      <a:pt x="57" y="60"/>
                      <a:pt x="57" y="59"/>
                      <a:pt x="57" y="58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54" y="30"/>
                      <a:pt x="53" y="29"/>
                      <a:pt x="53" y="29"/>
                    </a:cubicBezTo>
                    <a:cubicBezTo>
                      <a:pt x="52" y="28"/>
                      <a:pt x="51" y="28"/>
                      <a:pt x="50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7" y="28"/>
                      <a:pt x="46" y="30"/>
                      <a:pt x="46" y="32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2" y="30"/>
                      <a:pt x="31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31"/>
                      <a:pt x="26" y="32"/>
                      <a:pt x="26" y="34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2"/>
                      <a:pt x="30" y="63"/>
                      <a:pt x="30" y="63"/>
                    </a:cubicBezTo>
                    <a:cubicBezTo>
                      <a:pt x="31" y="63"/>
                      <a:pt x="32" y="64"/>
                      <a:pt x="32" y="6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7" name="Freeform 151"/>
              <p:cNvSpPr>
                <a:spLocks noEditPoints="1"/>
              </p:cNvSpPr>
              <p:nvPr/>
            </p:nvSpPr>
            <p:spPr bwMode="auto">
              <a:xfrm>
                <a:off x="6584" y="-521"/>
                <a:ext cx="239" cy="430"/>
              </a:xfrm>
              <a:custGeom>
                <a:avLst/>
                <a:gdLst>
                  <a:gd name="T0" fmla="*/ 65 w 101"/>
                  <a:gd name="T1" fmla="*/ 61 h 182"/>
                  <a:gd name="T2" fmla="*/ 52 w 101"/>
                  <a:gd name="T3" fmla="*/ 55 h 182"/>
                  <a:gd name="T4" fmla="*/ 15 w 101"/>
                  <a:gd name="T5" fmla="*/ 86 h 182"/>
                  <a:gd name="T6" fmla="*/ 15 w 101"/>
                  <a:gd name="T7" fmla="*/ 90 h 182"/>
                  <a:gd name="T8" fmla="*/ 19 w 101"/>
                  <a:gd name="T9" fmla="*/ 90 h 182"/>
                  <a:gd name="T10" fmla="*/ 37 w 101"/>
                  <a:gd name="T11" fmla="*/ 79 h 182"/>
                  <a:gd name="T12" fmla="*/ 18 w 101"/>
                  <a:gd name="T13" fmla="*/ 120 h 182"/>
                  <a:gd name="T14" fmla="*/ 1 w 101"/>
                  <a:gd name="T15" fmla="*/ 155 h 182"/>
                  <a:gd name="T16" fmla="*/ 5 w 101"/>
                  <a:gd name="T17" fmla="*/ 175 h 182"/>
                  <a:gd name="T18" fmla="*/ 20 w 101"/>
                  <a:gd name="T19" fmla="*/ 182 h 182"/>
                  <a:gd name="T20" fmla="*/ 59 w 101"/>
                  <a:gd name="T21" fmla="*/ 164 h 182"/>
                  <a:gd name="T22" fmla="*/ 59 w 101"/>
                  <a:gd name="T23" fmla="*/ 160 h 182"/>
                  <a:gd name="T24" fmla="*/ 56 w 101"/>
                  <a:gd name="T25" fmla="*/ 158 h 182"/>
                  <a:gd name="T26" fmla="*/ 39 w 101"/>
                  <a:gd name="T27" fmla="*/ 160 h 182"/>
                  <a:gd name="T28" fmla="*/ 38 w 101"/>
                  <a:gd name="T29" fmla="*/ 160 h 182"/>
                  <a:gd name="T30" fmla="*/ 51 w 101"/>
                  <a:gd name="T31" fmla="*/ 129 h 182"/>
                  <a:gd name="T32" fmla="*/ 65 w 101"/>
                  <a:gd name="T33" fmla="*/ 61 h 182"/>
                  <a:gd name="T34" fmla="*/ 33 w 101"/>
                  <a:gd name="T35" fmla="*/ 163 h 182"/>
                  <a:gd name="T36" fmla="*/ 39 w 101"/>
                  <a:gd name="T37" fmla="*/ 166 h 182"/>
                  <a:gd name="T38" fmla="*/ 46 w 101"/>
                  <a:gd name="T39" fmla="*/ 166 h 182"/>
                  <a:gd name="T40" fmla="*/ 20 w 101"/>
                  <a:gd name="T41" fmla="*/ 176 h 182"/>
                  <a:gd name="T42" fmla="*/ 10 w 101"/>
                  <a:gd name="T43" fmla="*/ 171 h 182"/>
                  <a:gd name="T44" fmla="*/ 7 w 101"/>
                  <a:gd name="T45" fmla="*/ 157 h 182"/>
                  <a:gd name="T46" fmla="*/ 23 w 101"/>
                  <a:gd name="T47" fmla="*/ 123 h 182"/>
                  <a:gd name="T48" fmla="*/ 43 w 101"/>
                  <a:gd name="T49" fmla="*/ 81 h 182"/>
                  <a:gd name="T50" fmla="*/ 43 w 101"/>
                  <a:gd name="T51" fmla="*/ 75 h 182"/>
                  <a:gd name="T52" fmla="*/ 39 w 101"/>
                  <a:gd name="T53" fmla="*/ 73 h 182"/>
                  <a:gd name="T54" fmla="*/ 31 w 101"/>
                  <a:gd name="T55" fmla="*/ 76 h 182"/>
                  <a:gd name="T56" fmla="*/ 52 w 101"/>
                  <a:gd name="T57" fmla="*/ 61 h 182"/>
                  <a:gd name="T58" fmla="*/ 61 w 101"/>
                  <a:gd name="T59" fmla="*/ 65 h 182"/>
                  <a:gd name="T60" fmla="*/ 46 w 101"/>
                  <a:gd name="T61" fmla="*/ 126 h 182"/>
                  <a:gd name="T62" fmla="*/ 33 w 101"/>
                  <a:gd name="T63" fmla="*/ 163 h 182"/>
                  <a:gd name="T64" fmla="*/ 76 w 101"/>
                  <a:gd name="T65" fmla="*/ 0 h 182"/>
                  <a:gd name="T66" fmla="*/ 50 w 101"/>
                  <a:gd name="T67" fmla="*/ 26 h 182"/>
                  <a:gd name="T68" fmla="*/ 76 w 101"/>
                  <a:gd name="T69" fmla="*/ 51 h 182"/>
                  <a:gd name="T70" fmla="*/ 101 w 101"/>
                  <a:gd name="T71" fmla="*/ 26 h 182"/>
                  <a:gd name="T72" fmla="*/ 76 w 101"/>
                  <a:gd name="T73" fmla="*/ 0 h 182"/>
                  <a:gd name="T74" fmla="*/ 76 w 101"/>
                  <a:gd name="T75" fmla="*/ 45 h 182"/>
                  <a:gd name="T76" fmla="*/ 56 w 101"/>
                  <a:gd name="T77" fmla="*/ 26 h 182"/>
                  <a:gd name="T78" fmla="*/ 76 w 101"/>
                  <a:gd name="T79" fmla="*/ 6 h 182"/>
                  <a:gd name="T80" fmla="*/ 95 w 101"/>
                  <a:gd name="T81" fmla="*/ 26 h 182"/>
                  <a:gd name="T82" fmla="*/ 76 w 101"/>
                  <a:gd name="T83" fmla="*/ 4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1" h="182">
                    <a:moveTo>
                      <a:pt x="65" y="61"/>
                    </a:moveTo>
                    <a:cubicBezTo>
                      <a:pt x="61" y="57"/>
                      <a:pt x="56" y="55"/>
                      <a:pt x="52" y="55"/>
                    </a:cubicBezTo>
                    <a:cubicBezTo>
                      <a:pt x="39" y="55"/>
                      <a:pt x="27" y="70"/>
                      <a:pt x="15" y="86"/>
                    </a:cubicBezTo>
                    <a:cubicBezTo>
                      <a:pt x="14" y="87"/>
                      <a:pt x="14" y="89"/>
                      <a:pt x="15" y="90"/>
                    </a:cubicBezTo>
                    <a:cubicBezTo>
                      <a:pt x="16" y="91"/>
                      <a:pt x="18" y="91"/>
                      <a:pt x="19" y="90"/>
                    </a:cubicBezTo>
                    <a:cubicBezTo>
                      <a:pt x="25" y="85"/>
                      <a:pt x="33" y="80"/>
                      <a:pt x="37" y="79"/>
                    </a:cubicBezTo>
                    <a:cubicBezTo>
                      <a:pt x="35" y="86"/>
                      <a:pt x="26" y="104"/>
                      <a:pt x="18" y="120"/>
                    </a:cubicBezTo>
                    <a:cubicBezTo>
                      <a:pt x="8" y="140"/>
                      <a:pt x="2" y="151"/>
                      <a:pt x="1" y="155"/>
                    </a:cubicBezTo>
                    <a:cubicBezTo>
                      <a:pt x="0" y="160"/>
                      <a:pt x="0" y="169"/>
                      <a:pt x="5" y="175"/>
                    </a:cubicBezTo>
                    <a:cubicBezTo>
                      <a:pt x="9" y="180"/>
                      <a:pt x="14" y="182"/>
                      <a:pt x="20" y="182"/>
                    </a:cubicBezTo>
                    <a:cubicBezTo>
                      <a:pt x="31" y="182"/>
                      <a:pt x="43" y="176"/>
                      <a:pt x="59" y="164"/>
                    </a:cubicBezTo>
                    <a:cubicBezTo>
                      <a:pt x="60" y="163"/>
                      <a:pt x="60" y="161"/>
                      <a:pt x="59" y="160"/>
                    </a:cubicBezTo>
                    <a:cubicBezTo>
                      <a:pt x="59" y="159"/>
                      <a:pt x="57" y="158"/>
                      <a:pt x="56" y="158"/>
                    </a:cubicBezTo>
                    <a:cubicBezTo>
                      <a:pt x="56" y="158"/>
                      <a:pt x="48" y="160"/>
                      <a:pt x="39" y="160"/>
                    </a:cubicBezTo>
                    <a:cubicBezTo>
                      <a:pt x="39" y="160"/>
                      <a:pt x="38" y="160"/>
                      <a:pt x="38" y="160"/>
                    </a:cubicBezTo>
                    <a:cubicBezTo>
                      <a:pt x="38" y="159"/>
                      <a:pt x="36" y="154"/>
                      <a:pt x="51" y="129"/>
                    </a:cubicBezTo>
                    <a:cubicBezTo>
                      <a:pt x="65" y="104"/>
                      <a:pt x="80" y="73"/>
                      <a:pt x="65" y="61"/>
                    </a:cubicBezTo>
                    <a:close/>
                    <a:moveTo>
                      <a:pt x="33" y="163"/>
                    </a:moveTo>
                    <a:cubicBezTo>
                      <a:pt x="34" y="164"/>
                      <a:pt x="35" y="166"/>
                      <a:pt x="39" y="166"/>
                    </a:cubicBezTo>
                    <a:cubicBezTo>
                      <a:pt x="42" y="166"/>
                      <a:pt x="44" y="166"/>
                      <a:pt x="46" y="166"/>
                    </a:cubicBezTo>
                    <a:cubicBezTo>
                      <a:pt x="33" y="174"/>
                      <a:pt x="25" y="176"/>
                      <a:pt x="20" y="176"/>
                    </a:cubicBezTo>
                    <a:cubicBezTo>
                      <a:pt x="16" y="176"/>
                      <a:pt x="12" y="175"/>
                      <a:pt x="10" y="171"/>
                    </a:cubicBezTo>
                    <a:cubicBezTo>
                      <a:pt x="6" y="167"/>
                      <a:pt x="6" y="160"/>
                      <a:pt x="7" y="157"/>
                    </a:cubicBezTo>
                    <a:cubicBezTo>
                      <a:pt x="8" y="153"/>
                      <a:pt x="15" y="138"/>
                      <a:pt x="23" y="123"/>
                    </a:cubicBezTo>
                    <a:cubicBezTo>
                      <a:pt x="32" y="105"/>
                      <a:pt x="41" y="87"/>
                      <a:pt x="43" y="81"/>
                    </a:cubicBezTo>
                    <a:cubicBezTo>
                      <a:pt x="44" y="80"/>
                      <a:pt x="44" y="77"/>
                      <a:pt x="43" y="75"/>
                    </a:cubicBezTo>
                    <a:cubicBezTo>
                      <a:pt x="42" y="74"/>
                      <a:pt x="41" y="73"/>
                      <a:pt x="39" y="73"/>
                    </a:cubicBezTo>
                    <a:cubicBezTo>
                      <a:pt x="37" y="73"/>
                      <a:pt x="34" y="74"/>
                      <a:pt x="31" y="76"/>
                    </a:cubicBezTo>
                    <a:cubicBezTo>
                      <a:pt x="38" y="67"/>
                      <a:pt x="45" y="61"/>
                      <a:pt x="52" y="61"/>
                    </a:cubicBezTo>
                    <a:cubicBezTo>
                      <a:pt x="55" y="61"/>
                      <a:pt x="58" y="63"/>
                      <a:pt x="61" y="65"/>
                    </a:cubicBezTo>
                    <a:cubicBezTo>
                      <a:pt x="74" y="76"/>
                      <a:pt x="53" y="113"/>
                      <a:pt x="46" y="126"/>
                    </a:cubicBezTo>
                    <a:cubicBezTo>
                      <a:pt x="30" y="152"/>
                      <a:pt x="31" y="159"/>
                      <a:pt x="33" y="163"/>
                    </a:cubicBezTo>
                    <a:close/>
                    <a:moveTo>
                      <a:pt x="76" y="0"/>
                    </a:moveTo>
                    <a:cubicBezTo>
                      <a:pt x="62" y="0"/>
                      <a:pt x="50" y="12"/>
                      <a:pt x="50" y="26"/>
                    </a:cubicBezTo>
                    <a:cubicBezTo>
                      <a:pt x="50" y="40"/>
                      <a:pt x="62" y="51"/>
                      <a:pt x="76" y="51"/>
                    </a:cubicBezTo>
                    <a:cubicBezTo>
                      <a:pt x="90" y="51"/>
                      <a:pt x="101" y="40"/>
                      <a:pt x="101" y="26"/>
                    </a:cubicBezTo>
                    <a:cubicBezTo>
                      <a:pt x="101" y="12"/>
                      <a:pt x="90" y="0"/>
                      <a:pt x="76" y="0"/>
                    </a:cubicBezTo>
                    <a:close/>
                    <a:moveTo>
                      <a:pt x="76" y="45"/>
                    </a:moveTo>
                    <a:cubicBezTo>
                      <a:pt x="65" y="45"/>
                      <a:pt x="56" y="37"/>
                      <a:pt x="56" y="26"/>
                    </a:cubicBezTo>
                    <a:cubicBezTo>
                      <a:pt x="56" y="15"/>
                      <a:pt x="65" y="6"/>
                      <a:pt x="76" y="6"/>
                    </a:cubicBezTo>
                    <a:cubicBezTo>
                      <a:pt x="87" y="6"/>
                      <a:pt x="95" y="15"/>
                      <a:pt x="95" y="26"/>
                    </a:cubicBezTo>
                    <a:cubicBezTo>
                      <a:pt x="95" y="37"/>
                      <a:pt x="87" y="45"/>
                      <a:pt x="76" y="4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8" name="Freeform 152"/>
              <p:cNvSpPr>
                <a:spLocks noEditPoints="1"/>
              </p:cNvSpPr>
              <p:nvPr/>
            </p:nvSpPr>
            <p:spPr bwMode="auto">
              <a:xfrm>
                <a:off x="5819" y="-507"/>
                <a:ext cx="342" cy="404"/>
              </a:xfrm>
              <a:custGeom>
                <a:avLst/>
                <a:gdLst>
                  <a:gd name="T0" fmla="*/ 89 w 145"/>
                  <a:gd name="T1" fmla="*/ 81 h 171"/>
                  <a:gd name="T2" fmla="*/ 91 w 145"/>
                  <a:gd name="T3" fmla="*/ 63 h 171"/>
                  <a:gd name="T4" fmla="*/ 65 w 145"/>
                  <a:gd name="T5" fmla="*/ 56 h 171"/>
                  <a:gd name="T6" fmla="*/ 53 w 145"/>
                  <a:gd name="T7" fmla="*/ 75 h 171"/>
                  <a:gd name="T8" fmla="*/ 62 w 145"/>
                  <a:gd name="T9" fmla="*/ 75 h 171"/>
                  <a:gd name="T10" fmla="*/ 68 w 145"/>
                  <a:gd name="T11" fmla="*/ 64 h 171"/>
                  <a:gd name="T12" fmla="*/ 83 w 145"/>
                  <a:gd name="T13" fmla="*/ 67 h 171"/>
                  <a:gd name="T14" fmla="*/ 80 w 145"/>
                  <a:gd name="T15" fmla="*/ 77 h 171"/>
                  <a:gd name="T16" fmla="*/ 68 w 145"/>
                  <a:gd name="T17" fmla="*/ 80 h 171"/>
                  <a:gd name="T18" fmla="*/ 68 w 145"/>
                  <a:gd name="T19" fmla="*/ 87 h 171"/>
                  <a:gd name="T20" fmla="*/ 81 w 145"/>
                  <a:gd name="T21" fmla="*/ 89 h 171"/>
                  <a:gd name="T22" fmla="*/ 84 w 145"/>
                  <a:gd name="T23" fmla="*/ 101 h 171"/>
                  <a:gd name="T24" fmla="*/ 67 w 145"/>
                  <a:gd name="T25" fmla="*/ 106 h 171"/>
                  <a:gd name="T26" fmla="*/ 60 w 145"/>
                  <a:gd name="T27" fmla="*/ 94 h 171"/>
                  <a:gd name="T28" fmla="*/ 54 w 145"/>
                  <a:gd name="T29" fmla="*/ 91 h 171"/>
                  <a:gd name="T30" fmla="*/ 57 w 145"/>
                  <a:gd name="T31" fmla="*/ 110 h 171"/>
                  <a:gd name="T32" fmla="*/ 81 w 145"/>
                  <a:gd name="T33" fmla="*/ 114 h 171"/>
                  <a:gd name="T34" fmla="*/ 94 w 145"/>
                  <a:gd name="T35" fmla="*/ 97 h 171"/>
                  <a:gd name="T36" fmla="*/ 138 w 145"/>
                  <a:gd name="T37" fmla="*/ 11 h 171"/>
                  <a:gd name="T38" fmla="*/ 115 w 145"/>
                  <a:gd name="T39" fmla="*/ 0 h 171"/>
                  <a:gd name="T40" fmla="*/ 76 w 145"/>
                  <a:gd name="T41" fmla="*/ 11 h 171"/>
                  <a:gd name="T42" fmla="*/ 70 w 145"/>
                  <a:gd name="T43" fmla="*/ 3 h 171"/>
                  <a:gd name="T44" fmla="*/ 33 w 145"/>
                  <a:gd name="T45" fmla="*/ 3 h 171"/>
                  <a:gd name="T46" fmla="*/ 27 w 145"/>
                  <a:gd name="T47" fmla="*/ 11 h 171"/>
                  <a:gd name="T48" fmla="*/ 0 w 145"/>
                  <a:gd name="T49" fmla="*/ 163 h 171"/>
                  <a:gd name="T50" fmla="*/ 145 w 145"/>
                  <a:gd name="T51" fmla="*/ 163 h 171"/>
                  <a:gd name="T52" fmla="*/ 115 w 145"/>
                  <a:gd name="T53" fmla="*/ 32 h 171"/>
                  <a:gd name="T54" fmla="*/ 114 w 145"/>
                  <a:gd name="T55" fmla="*/ 32 h 171"/>
                  <a:gd name="T56" fmla="*/ 74 w 145"/>
                  <a:gd name="T57" fmla="*/ 32 h 171"/>
                  <a:gd name="T58" fmla="*/ 73 w 145"/>
                  <a:gd name="T59" fmla="*/ 32 h 171"/>
                  <a:gd name="T60" fmla="*/ 30 w 145"/>
                  <a:gd name="T61" fmla="*/ 32 h 171"/>
                  <a:gd name="T62" fmla="*/ 8 w 145"/>
                  <a:gd name="T63" fmla="*/ 165 h 171"/>
                  <a:gd name="T64" fmla="*/ 93 w 145"/>
                  <a:gd name="T65" fmla="*/ 137 h 171"/>
                  <a:gd name="T66" fmla="*/ 139 w 145"/>
                  <a:gd name="T67" fmla="*/ 163 h 171"/>
                  <a:gd name="T68" fmla="*/ 105 w 145"/>
                  <a:gd name="T69" fmla="*/ 149 h 171"/>
                  <a:gd name="T70" fmla="*/ 139 w 145"/>
                  <a:gd name="T71" fmla="*/ 163 h 171"/>
                  <a:gd name="T72" fmla="*/ 121 w 145"/>
                  <a:gd name="T73" fmla="*/ 120 h 171"/>
                  <a:gd name="T74" fmla="*/ 101 w 145"/>
                  <a:gd name="T75" fmla="*/ 145 h 171"/>
                  <a:gd name="T76" fmla="*/ 119 w 145"/>
                  <a:gd name="T77" fmla="*/ 114 h 171"/>
                  <a:gd name="T78" fmla="*/ 95 w 145"/>
                  <a:gd name="T79" fmla="*/ 131 h 171"/>
                  <a:gd name="T80" fmla="*/ 8 w 145"/>
                  <a:gd name="T81" fmla="*/ 17 h 171"/>
                  <a:gd name="T82" fmla="*/ 21 w 145"/>
                  <a:gd name="T83" fmla="*/ 30 h 171"/>
                  <a:gd name="T84" fmla="*/ 33 w 145"/>
                  <a:gd name="T85" fmla="*/ 22 h 171"/>
                  <a:gd name="T86" fmla="*/ 70 w 145"/>
                  <a:gd name="T87" fmla="*/ 22 h 171"/>
                  <a:gd name="T88" fmla="*/ 81 w 145"/>
                  <a:gd name="T89" fmla="*/ 30 h 171"/>
                  <a:gd name="T90" fmla="*/ 112 w 145"/>
                  <a:gd name="T91" fmla="*/ 17 h 171"/>
                  <a:gd name="T92" fmla="*/ 116 w 145"/>
                  <a:gd name="T93" fmla="*/ 38 h 171"/>
                  <a:gd name="T94" fmla="*/ 118 w 145"/>
                  <a:gd name="T95" fmla="*/ 17 h 171"/>
                  <a:gd name="T96" fmla="*/ 139 w 145"/>
                  <a:gd name="T97" fmla="*/ 97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5" h="171">
                    <a:moveTo>
                      <a:pt x="90" y="86"/>
                    </a:moveTo>
                    <a:cubicBezTo>
                      <a:pt x="89" y="85"/>
                      <a:pt x="88" y="84"/>
                      <a:pt x="87" y="83"/>
                    </a:cubicBezTo>
                    <a:cubicBezTo>
                      <a:pt x="88" y="82"/>
                      <a:pt x="89" y="82"/>
                      <a:pt x="89" y="81"/>
                    </a:cubicBezTo>
                    <a:cubicBezTo>
                      <a:pt x="90" y="79"/>
                      <a:pt x="91" y="78"/>
                      <a:pt x="92" y="76"/>
                    </a:cubicBezTo>
                    <a:cubicBezTo>
                      <a:pt x="92" y="74"/>
                      <a:pt x="93" y="73"/>
                      <a:pt x="93" y="71"/>
                    </a:cubicBezTo>
                    <a:cubicBezTo>
                      <a:pt x="93" y="68"/>
                      <a:pt x="92" y="65"/>
                      <a:pt x="91" y="63"/>
                    </a:cubicBezTo>
                    <a:cubicBezTo>
                      <a:pt x="90" y="61"/>
                      <a:pt x="88" y="59"/>
                      <a:pt x="86" y="58"/>
                    </a:cubicBezTo>
                    <a:cubicBezTo>
                      <a:pt x="84" y="57"/>
                      <a:pt x="82" y="56"/>
                      <a:pt x="80" y="55"/>
                    </a:cubicBezTo>
                    <a:cubicBezTo>
                      <a:pt x="75" y="54"/>
                      <a:pt x="69" y="54"/>
                      <a:pt x="65" y="56"/>
                    </a:cubicBezTo>
                    <a:cubicBezTo>
                      <a:pt x="62" y="57"/>
                      <a:pt x="60" y="58"/>
                      <a:pt x="58" y="60"/>
                    </a:cubicBezTo>
                    <a:cubicBezTo>
                      <a:pt x="56" y="62"/>
                      <a:pt x="55" y="64"/>
                      <a:pt x="54" y="67"/>
                    </a:cubicBezTo>
                    <a:cubicBezTo>
                      <a:pt x="53" y="69"/>
                      <a:pt x="53" y="72"/>
                      <a:pt x="53" y="75"/>
                    </a:cubicBezTo>
                    <a:cubicBezTo>
                      <a:pt x="53" y="77"/>
                      <a:pt x="54" y="78"/>
                      <a:pt x="56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60" y="78"/>
                      <a:pt x="62" y="77"/>
                      <a:pt x="62" y="75"/>
                    </a:cubicBezTo>
                    <a:cubicBezTo>
                      <a:pt x="62" y="73"/>
                      <a:pt x="62" y="72"/>
                      <a:pt x="63" y="70"/>
                    </a:cubicBezTo>
                    <a:cubicBezTo>
                      <a:pt x="63" y="68"/>
                      <a:pt x="64" y="67"/>
                      <a:pt x="65" y="66"/>
                    </a:cubicBezTo>
                    <a:cubicBezTo>
                      <a:pt x="66" y="65"/>
                      <a:pt x="67" y="64"/>
                      <a:pt x="68" y="64"/>
                    </a:cubicBezTo>
                    <a:cubicBezTo>
                      <a:pt x="70" y="63"/>
                      <a:pt x="74" y="63"/>
                      <a:pt x="77" y="63"/>
                    </a:cubicBezTo>
                    <a:cubicBezTo>
                      <a:pt x="78" y="64"/>
                      <a:pt x="80" y="64"/>
                      <a:pt x="81" y="65"/>
                    </a:cubicBezTo>
                    <a:cubicBezTo>
                      <a:pt x="82" y="66"/>
                      <a:pt x="82" y="66"/>
                      <a:pt x="83" y="67"/>
                    </a:cubicBezTo>
                    <a:cubicBezTo>
                      <a:pt x="84" y="68"/>
                      <a:pt x="84" y="69"/>
                      <a:pt x="84" y="71"/>
                    </a:cubicBezTo>
                    <a:cubicBezTo>
                      <a:pt x="84" y="72"/>
                      <a:pt x="84" y="74"/>
                      <a:pt x="83" y="75"/>
                    </a:cubicBezTo>
                    <a:cubicBezTo>
                      <a:pt x="82" y="76"/>
                      <a:pt x="81" y="77"/>
                      <a:pt x="80" y="77"/>
                    </a:cubicBezTo>
                    <a:cubicBezTo>
                      <a:pt x="79" y="78"/>
                      <a:pt x="77" y="78"/>
                      <a:pt x="76" y="79"/>
                    </a:cubicBezTo>
                    <a:cubicBezTo>
                      <a:pt x="74" y="79"/>
                      <a:pt x="72" y="79"/>
                      <a:pt x="70" y="79"/>
                    </a:cubicBezTo>
                    <a:cubicBezTo>
                      <a:pt x="70" y="79"/>
                      <a:pt x="69" y="79"/>
                      <a:pt x="68" y="80"/>
                    </a:cubicBezTo>
                    <a:cubicBezTo>
                      <a:pt x="68" y="80"/>
                      <a:pt x="67" y="81"/>
                      <a:pt x="67" y="82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7" y="85"/>
                      <a:pt x="68" y="86"/>
                      <a:pt x="68" y="87"/>
                    </a:cubicBezTo>
                    <a:cubicBezTo>
                      <a:pt x="69" y="87"/>
                      <a:pt x="70" y="88"/>
                      <a:pt x="70" y="87"/>
                    </a:cubicBezTo>
                    <a:cubicBezTo>
                      <a:pt x="72" y="87"/>
                      <a:pt x="74" y="87"/>
                      <a:pt x="76" y="88"/>
                    </a:cubicBezTo>
                    <a:cubicBezTo>
                      <a:pt x="78" y="88"/>
                      <a:pt x="80" y="88"/>
                      <a:pt x="81" y="89"/>
                    </a:cubicBezTo>
                    <a:cubicBezTo>
                      <a:pt x="82" y="90"/>
                      <a:pt x="83" y="91"/>
                      <a:pt x="84" y="92"/>
                    </a:cubicBezTo>
                    <a:cubicBezTo>
                      <a:pt x="85" y="93"/>
                      <a:pt x="85" y="95"/>
                      <a:pt x="85" y="97"/>
                    </a:cubicBezTo>
                    <a:cubicBezTo>
                      <a:pt x="85" y="98"/>
                      <a:pt x="85" y="100"/>
                      <a:pt x="84" y="101"/>
                    </a:cubicBezTo>
                    <a:cubicBezTo>
                      <a:pt x="84" y="102"/>
                      <a:pt x="83" y="103"/>
                      <a:pt x="82" y="104"/>
                    </a:cubicBezTo>
                    <a:cubicBezTo>
                      <a:pt x="80" y="105"/>
                      <a:pt x="79" y="106"/>
                      <a:pt x="78" y="106"/>
                    </a:cubicBezTo>
                    <a:cubicBezTo>
                      <a:pt x="74" y="107"/>
                      <a:pt x="70" y="107"/>
                      <a:pt x="67" y="106"/>
                    </a:cubicBezTo>
                    <a:cubicBezTo>
                      <a:pt x="66" y="105"/>
                      <a:pt x="65" y="104"/>
                      <a:pt x="63" y="103"/>
                    </a:cubicBezTo>
                    <a:cubicBezTo>
                      <a:pt x="62" y="102"/>
                      <a:pt x="62" y="101"/>
                      <a:pt x="61" y="99"/>
                    </a:cubicBezTo>
                    <a:cubicBezTo>
                      <a:pt x="61" y="98"/>
                      <a:pt x="60" y="96"/>
                      <a:pt x="60" y="94"/>
                    </a:cubicBezTo>
                    <a:cubicBezTo>
                      <a:pt x="60" y="93"/>
                      <a:pt x="60" y="92"/>
                      <a:pt x="60" y="92"/>
                    </a:cubicBezTo>
                    <a:cubicBezTo>
                      <a:pt x="59" y="91"/>
                      <a:pt x="58" y="91"/>
                      <a:pt x="57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3" y="91"/>
                      <a:pt x="52" y="92"/>
                      <a:pt x="51" y="94"/>
                    </a:cubicBezTo>
                    <a:cubicBezTo>
                      <a:pt x="51" y="97"/>
                      <a:pt x="52" y="100"/>
                      <a:pt x="53" y="103"/>
                    </a:cubicBezTo>
                    <a:cubicBezTo>
                      <a:pt x="54" y="105"/>
                      <a:pt x="55" y="108"/>
                      <a:pt x="57" y="110"/>
                    </a:cubicBezTo>
                    <a:cubicBezTo>
                      <a:pt x="59" y="111"/>
                      <a:pt x="61" y="113"/>
                      <a:pt x="64" y="114"/>
                    </a:cubicBezTo>
                    <a:cubicBezTo>
                      <a:pt x="67" y="115"/>
                      <a:pt x="70" y="115"/>
                      <a:pt x="73" y="115"/>
                    </a:cubicBezTo>
                    <a:cubicBezTo>
                      <a:pt x="76" y="115"/>
                      <a:pt x="78" y="115"/>
                      <a:pt x="81" y="114"/>
                    </a:cubicBezTo>
                    <a:cubicBezTo>
                      <a:pt x="83" y="113"/>
                      <a:pt x="86" y="112"/>
                      <a:pt x="88" y="111"/>
                    </a:cubicBezTo>
                    <a:cubicBezTo>
                      <a:pt x="89" y="109"/>
                      <a:pt x="91" y="107"/>
                      <a:pt x="92" y="105"/>
                    </a:cubicBezTo>
                    <a:cubicBezTo>
                      <a:pt x="93" y="103"/>
                      <a:pt x="94" y="100"/>
                      <a:pt x="94" y="97"/>
                    </a:cubicBezTo>
                    <a:cubicBezTo>
                      <a:pt x="94" y="95"/>
                      <a:pt x="94" y="93"/>
                      <a:pt x="93" y="91"/>
                    </a:cubicBezTo>
                    <a:cubicBezTo>
                      <a:pt x="92" y="89"/>
                      <a:pt x="91" y="87"/>
                      <a:pt x="90" y="86"/>
                    </a:cubicBezTo>
                    <a:close/>
                    <a:moveTo>
                      <a:pt x="138" y="11"/>
                    </a:move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8" y="1"/>
                      <a:pt x="117" y="0"/>
                      <a:pt x="115" y="0"/>
                    </a:cubicBezTo>
                    <a:cubicBezTo>
                      <a:pt x="114" y="0"/>
                      <a:pt x="112" y="1"/>
                      <a:pt x="112" y="3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6" y="1"/>
                      <a:pt x="74" y="0"/>
                      <a:pt x="73" y="0"/>
                    </a:cubicBezTo>
                    <a:cubicBezTo>
                      <a:pt x="71" y="0"/>
                      <a:pt x="70" y="1"/>
                      <a:pt x="70" y="3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1"/>
                      <a:pt x="31" y="0"/>
                      <a:pt x="30" y="0"/>
                    </a:cubicBezTo>
                    <a:cubicBezTo>
                      <a:pt x="28" y="0"/>
                      <a:pt x="27" y="1"/>
                      <a:pt x="27" y="3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0" y="14"/>
                      <a:pt x="0" y="19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0" y="167"/>
                      <a:pt x="4" y="171"/>
                      <a:pt x="8" y="171"/>
                    </a:cubicBezTo>
                    <a:cubicBezTo>
                      <a:pt x="138" y="171"/>
                      <a:pt x="138" y="171"/>
                      <a:pt x="138" y="171"/>
                    </a:cubicBezTo>
                    <a:cubicBezTo>
                      <a:pt x="142" y="171"/>
                      <a:pt x="145" y="167"/>
                      <a:pt x="145" y="163"/>
                    </a:cubicBezTo>
                    <a:cubicBezTo>
                      <a:pt x="145" y="19"/>
                      <a:pt x="145" y="19"/>
                      <a:pt x="145" y="19"/>
                    </a:cubicBezTo>
                    <a:cubicBezTo>
                      <a:pt x="145" y="14"/>
                      <a:pt x="142" y="11"/>
                      <a:pt x="138" y="11"/>
                    </a:cubicBezTo>
                    <a:close/>
                    <a:moveTo>
                      <a:pt x="115" y="32"/>
                    </a:moveTo>
                    <a:cubicBezTo>
                      <a:pt x="116" y="32"/>
                      <a:pt x="117" y="32"/>
                      <a:pt x="117" y="31"/>
                    </a:cubicBezTo>
                    <a:cubicBezTo>
                      <a:pt x="117" y="32"/>
                      <a:pt x="116" y="32"/>
                      <a:pt x="116" y="32"/>
                    </a:cubicBezTo>
                    <a:cubicBezTo>
                      <a:pt x="115" y="32"/>
                      <a:pt x="115" y="32"/>
                      <a:pt x="114" y="32"/>
                    </a:cubicBezTo>
                    <a:cubicBezTo>
                      <a:pt x="115" y="32"/>
                      <a:pt x="115" y="32"/>
                      <a:pt x="115" y="32"/>
                    </a:cubicBezTo>
                    <a:close/>
                    <a:moveTo>
                      <a:pt x="73" y="32"/>
                    </a:moveTo>
                    <a:cubicBezTo>
                      <a:pt x="73" y="32"/>
                      <a:pt x="73" y="32"/>
                      <a:pt x="74" y="32"/>
                    </a:cubicBezTo>
                    <a:cubicBezTo>
                      <a:pt x="73" y="32"/>
                      <a:pt x="73" y="32"/>
                      <a:pt x="73" y="32"/>
                    </a:cubicBezTo>
                    <a:cubicBezTo>
                      <a:pt x="72" y="32"/>
                      <a:pt x="72" y="32"/>
                      <a:pt x="71" y="32"/>
                    </a:cubicBezTo>
                    <a:cubicBezTo>
                      <a:pt x="72" y="32"/>
                      <a:pt x="72" y="32"/>
                      <a:pt x="73" y="32"/>
                    </a:cubicBezTo>
                    <a:close/>
                    <a:moveTo>
                      <a:pt x="30" y="32"/>
                    </a:moveTo>
                    <a:cubicBezTo>
                      <a:pt x="30" y="32"/>
                      <a:pt x="30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2"/>
                      <a:pt x="29" y="32"/>
                      <a:pt x="28" y="32"/>
                    </a:cubicBezTo>
                    <a:cubicBezTo>
                      <a:pt x="29" y="32"/>
                      <a:pt x="29" y="32"/>
                      <a:pt x="30" y="32"/>
                    </a:cubicBezTo>
                    <a:close/>
                    <a:moveTo>
                      <a:pt x="8" y="165"/>
                    </a:moveTo>
                    <a:cubicBezTo>
                      <a:pt x="7" y="165"/>
                      <a:pt x="6" y="164"/>
                      <a:pt x="6" y="163"/>
                    </a:cubicBezTo>
                    <a:cubicBezTo>
                      <a:pt x="6" y="137"/>
                      <a:pt x="6" y="137"/>
                      <a:pt x="6" y="137"/>
                    </a:cubicBezTo>
                    <a:cubicBezTo>
                      <a:pt x="93" y="137"/>
                      <a:pt x="93" y="137"/>
                      <a:pt x="93" y="137"/>
                    </a:cubicBezTo>
                    <a:cubicBezTo>
                      <a:pt x="91" y="146"/>
                      <a:pt x="87" y="157"/>
                      <a:pt x="79" y="165"/>
                    </a:cubicBezTo>
                    <a:lnTo>
                      <a:pt x="8" y="165"/>
                    </a:lnTo>
                    <a:close/>
                    <a:moveTo>
                      <a:pt x="139" y="163"/>
                    </a:moveTo>
                    <a:cubicBezTo>
                      <a:pt x="139" y="164"/>
                      <a:pt x="139" y="165"/>
                      <a:pt x="138" y="165"/>
                    </a:cubicBezTo>
                    <a:cubicBezTo>
                      <a:pt x="89" y="165"/>
                      <a:pt x="89" y="165"/>
                      <a:pt x="89" y="165"/>
                    </a:cubicBezTo>
                    <a:cubicBezTo>
                      <a:pt x="94" y="160"/>
                      <a:pt x="100" y="155"/>
                      <a:pt x="105" y="149"/>
                    </a:cubicBezTo>
                    <a:cubicBezTo>
                      <a:pt x="108" y="146"/>
                      <a:pt x="108" y="146"/>
                      <a:pt x="108" y="146"/>
                    </a:cubicBezTo>
                    <a:cubicBezTo>
                      <a:pt x="117" y="137"/>
                      <a:pt x="130" y="122"/>
                      <a:pt x="139" y="108"/>
                    </a:cubicBezTo>
                    <a:lnTo>
                      <a:pt x="139" y="163"/>
                    </a:lnTo>
                    <a:close/>
                    <a:moveTo>
                      <a:pt x="96" y="150"/>
                    </a:moveTo>
                    <a:cubicBezTo>
                      <a:pt x="100" y="140"/>
                      <a:pt x="101" y="131"/>
                      <a:pt x="101" y="127"/>
                    </a:cubicBezTo>
                    <a:cubicBezTo>
                      <a:pt x="105" y="126"/>
                      <a:pt x="112" y="124"/>
                      <a:pt x="121" y="120"/>
                    </a:cubicBezTo>
                    <a:cubicBezTo>
                      <a:pt x="122" y="119"/>
                      <a:pt x="124" y="119"/>
                      <a:pt x="125" y="118"/>
                    </a:cubicBezTo>
                    <a:cubicBezTo>
                      <a:pt x="117" y="127"/>
                      <a:pt x="109" y="136"/>
                      <a:pt x="104" y="142"/>
                    </a:cubicBezTo>
                    <a:cubicBezTo>
                      <a:pt x="101" y="145"/>
                      <a:pt x="101" y="145"/>
                      <a:pt x="101" y="145"/>
                    </a:cubicBezTo>
                    <a:cubicBezTo>
                      <a:pt x="99" y="146"/>
                      <a:pt x="98" y="148"/>
                      <a:pt x="96" y="150"/>
                    </a:cubicBezTo>
                    <a:close/>
                    <a:moveTo>
                      <a:pt x="139" y="97"/>
                    </a:moveTo>
                    <a:cubicBezTo>
                      <a:pt x="137" y="100"/>
                      <a:pt x="129" y="109"/>
                      <a:pt x="119" y="114"/>
                    </a:cubicBezTo>
                    <a:cubicBezTo>
                      <a:pt x="106" y="120"/>
                      <a:pt x="98" y="122"/>
                      <a:pt x="98" y="122"/>
                    </a:cubicBezTo>
                    <a:cubicBezTo>
                      <a:pt x="97" y="122"/>
                      <a:pt x="96" y="123"/>
                      <a:pt x="95" y="124"/>
                    </a:cubicBezTo>
                    <a:cubicBezTo>
                      <a:pt x="95" y="125"/>
                      <a:pt x="95" y="127"/>
                      <a:pt x="95" y="131"/>
                    </a:cubicBezTo>
                    <a:cubicBezTo>
                      <a:pt x="6" y="131"/>
                      <a:pt x="6" y="131"/>
                      <a:pt x="6" y="131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3" y="23"/>
                      <a:pt x="21" y="26"/>
                      <a:pt x="21" y="30"/>
                    </a:cubicBezTo>
                    <a:cubicBezTo>
                      <a:pt x="21" y="34"/>
                      <a:pt x="25" y="38"/>
                      <a:pt x="30" y="38"/>
                    </a:cubicBezTo>
                    <a:cubicBezTo>
                      <a:pt x="34" y="38"/>
                      <a:pt x="38" y="34"/>
                      <a:pt x="38" y="30"/>
                    </a:cubicBezTo>
                    <a:cubicBezTo>
                      <a:pt x="38" y="26"/>
                      <a:pt x="36" y="23"/>
                      <a:pt x="33" y="22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6" y="23"/>
                      <a:pt x="64" y="26"/>
                      <a:pt x="64" y="30"/>
                    </a:cubicBezTo>
                    <a:cubicBezTo>
                      <a:pt x="64" y="34"/>
                      <a:pt x="68" y="38"/>
                      <a:pt x="73" y="38"/>
                    </a:cubicBezTo>
                    <a:cubicBezTo>
                      <a:pt x="77" y="38"/>
                      <a:pt x="81" y="34"/>
                      <a:pt x="81" y="30"/>
                    </a:cubicBezTo>
                    <a:cubicBezTo>
                      <a:pt x="81" y="26"/>
                      <a:pt x="79" y="23"/>
                      <a:pt x="76" y="22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2" y="22"/>
                      <a:pt x="112" y="22"/>
                      <a:pt x="112" y="22"/>
                    </a:cubicBezTo>
                    <a:cubicBezTo>
                      <a:pt x="109" y="23"/>
                      <a:pt x="107" y="26"/>
                      <a:pt x="107" y="30"/>
                    </a:cubicBezTo>
                    <a:cubicBezTo>
                      <a:pt x="107" y="34"/>
                      <a:pt x="111" y="38"/>
                      <a:pt x="116" y="38"/>
                    </a:cubicBezTo>
                    <a:cubicBezTo>
                      <a:pt x="120" y="38"/>
                      <a:pt x="124" y="34"/>
                      <a:pt x="124" y="30"/>
                    </a:cubicBezTo>
                    <a:cubicBezTo>
                      <a:pt x="124" y="26"/>
                      <a:pt x="122" y="23"/>
                      <a:pt x="118" y="22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38" y="17"/>
                      <a:pt x="138" y="17"/>
                      <a:pt x="138" y="17"/>
                    </a:cubicBezTo>
                    <a:cubicBezTo>
                      <a:pt x="139" y="17"/>
                      <a:pt x="139" y="18"/>
                      <a:pt x="139" y="19"/>
                    </a:cubicBezTo>
                    <a:lnTo>
                      <a:pt x="139" y="97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9" name="Freeform 153"/>
              <p:cNvSpPr>
                <a:spLocks noEditPoints="1"/>
              </p:cNvSpPr>
              <p:nvPr/>
            </p:nvSpPr>
            <p:spPr bwMode="auto">
              <a:xfrm>
                <a:off x="5105" y="-507"/>
                <a:ext cx="342" cy="402"/>
              </a:xfrm>
              <a:custGeom>
                <a:avLst/>
                <a:gdLst>
                  <a:gd name="T0" fmla="*/ 119 w 145"/>
                  <a:gd name="T1" fmla="*/ 3 h 170"/>
                  <a:gd name="T2" fmla="*/ 113 w 145"/>
                  <a:gd name="T3" fmla="*/ 11 h 170"/>
                  <a:gd name="T4" fmla="*/ 73 w 145"/>
                  <a:gd name="T5" fmla="*/ 0 h 170"/>
                  <a:gd name="T6" fmla="*/ 33 w 145"/>
                  <a:gd name="T7" fmla="*/ 11 h 170"/>
                  <a:gd name="T8" fmla="*/ 27 w 145"/>
                  <a:gd name="T9" fmla="*/ 3 h 170"/>
                  <a:gd name="T10" fmla="*/ 0 w 145"/>
                  <a:gd name="T11" fmla="*/ 19 h 170"/>
                  <a:gd name="T12" fmla="*/ 137 w 145"/>
                  <a:gd name="T13" fmla="*/ 170 h 170"/>
                  <a:gd name="T14" fmla="*/ 137 w 145"/>
                  <a:gd name="T15" fmla="*/ 11 h 170"/>
                  <a:gd name="T16" fmla="*/ 116 w 145"/>
                  <a:gd name="T17" fmla="*/ 32 h 170"/>
                  <a:gd name="T18" fmla="*/ 73 w 145"/>
                  <a:gd name="T19" fmla="*/ 32 h 170"/>
                  <a:gd name="T20" fmla="*/ 71 w 145"/>
                  <a:gd name="T21" fmla="*/ 32 h 170"/>
                  <a:gd name="T22" fmla="*/ 31 w 145"/>
                  <a:gd name="T23" fmla="*/ 32 h 170"/>
                  <a:gd name="T24" fmla="*/ 30 w 145"/>
                  <a:gd name="T25" fmla="*/ 32 h 170"/>
                  <a:gd name="T26" fmla="*/ 8 w 145"/>
                  <a:gd name="T27" fmla="*/ 164 h 170"/>
                  <a:gd name="T28" fmla="*/ 8 w 145"/>
                  <a:gd name="T29" fmla="*/ 17 h 170"/>
                  <a:gd name="T30" fmla="*/ 21 w 145"/>
                  <a:gd name="T31" fmla="*/ 30 h 170"/>
                  <a:gd name="T32" fmla="*/ 33 w 145"/>
                  <a:gd name="T33" fmla="*/ 22 h 170"/>
                  <a:gd name="T34" fmla="*/ 70 w 145"/>
                  <a:gd name="T35" fmla="*/ 22 h 170"/>
                  <a:gd name="T36" fmla="*/ 81 w 145"/>
                  <a:gd name="T37" fmla="*/ 30 h 170"/>
                  <a:gd name="T38" fmla="*/ 113 w 145"/>
                  <a:gd name="T39" fmla="*/ 17 h 170"/>
                  <a:gd name="T40" fmla="*/ 116 w 145"/>
                  <a:gd name="T41" fmla="*/ 38 h 170"/>
                  <a:gd name="T42" fmla="*/ 119 w 145"/>
                  <a:gd name="T43" fmla="*/ 17 h 170"/>
                  <a:gd name="T44" fmla="*/ 139 w 145"/>
                  <a:gd name="T45" fmla="*/ 163 h 170"/>
                  <a:gd name="T46" fmla="*/ 89 w 145"/>
                  <a:gd name="T47" fmla="*/ 97 h 170"/>
                  <a:gd name="T48" fmla="*/ 91 w 145"/>
                  <a:gd name="T49" fmla="*/ 80 h 170"/>
                  <a:gd name="T50" fmla="*/ 64 w 145"/>
                  <a:gd name="T51" fmla="*/ 72 h 170"/>
                  <a:gd name="T52" fmla="*/ 53 w 145"/>
                  <a:gd name="T53" fmla="*/ 91 h 170"/>
                  <a:gd name="T54" fmla="*/ 61 w 145"/>
                  <a:gd name="T55" fmla="*/ 92 h 170"/>
                  <a:gd name="T56" fmla="*/ 68 w 145"/>
                  <a:gd name="T57" fmla="*/ 80 h 170"/>
                  <a:gd name="T58" fmla="*/ 83 w 145"/>
                  <a:gd name="T59" fmla="*/ 84 h 170"/>
                  <a:gd name="T60" fmla="*/ 80 w 145"/>
                  <a:gd name="T61" fmla="*/ 94 h 170"/>
                  <a:gd name="T62" fmla="*/ 68 w 145"/>
                  <a:gd name="T63" fmla="*/ 96 h 170"/>
                  <a:gd name="T64" fmla="*/ 68 w 145"/>
                  <a:gd name="T65" fmla="*/ 103 h 170"/>
                  <a:gd name="T66" fmla="*/ 81 w 145"/>
                  <a:gd name="T67" fmla="*/ 106 h 170"/>
                  <a:gd name="T68" fmla="*/ 84 w 145"/>
                  <a:gd name="T69" fmla="*/ 117 h 170"/>
                  <a:gd name="T70" fmla="*/ 67 w 145"/>
                  <a:gd name="T71" fmla="*/ 122 h 170"/>
                  <a:gd name="T72" fmla="*/ 60 w 145"/>
                  <a:gd name="T73" fmla="*/ 110 h 170"/>
                  <a:gd name="T74" fmla="*/ 54 w 145"/>
                  <a:gd name="T75" fmla="*/ 107 h 170"/>
                  <a:gd name="T76" fmla="*/ 57 w 145"/>
                  <a:gd name="T77" fmla="*/ 126 h 170"/>
                  <a:gd name="T78" fmla="*/ 81 w 145"/>
                  <a:gd name="T79" fmla="*/ 131 h 170"/>
                  <a:gd name="T80" fmla="*/ 94 w 145"/>
                  <a:gd name="T81" fmla="*/ 113 h 170"/>
                  <a:gd name="T82" fmla="*/ 120 w 145"/>
                  <a:gd name="T83" fmla="*/ 49 h 170"/>
                  <a:gd name="T84" fmla="*/ 17 w 145"/>
                  <a:gd name="T85" fmla="*/ 144 h 170"/>
                  <a:gd name="T86" fmla="*/ 128 w 145"/>
                  <a:gd name="T87" fmla="*/ 144 h 170"/>
                  <a:gd name="T88" fmla="*/ 122 w 145"/>
                  <a:gd name="T89" fmla="*/ 144 h 170"/>
                  <a:gd name="T90" fmla="*/ 23 w 145"/>
                  <a:gd name="T91" fmla="*/ 144 h 170"/>
                  <a:gd name="T92" fmla="*/ 120 w 145"/>
                  <a:gd name="T93" fmla="*/ 5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5" h="170">
                    <a:moveTo>
                      <a:pt x="137" y="11"/>
                    </a:move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3"/>
                      <a:pt x="119" y="3"/>
                      <a:pt x="119" y="3"/>
                    </a:cubicBezTo>
                    <a:cubicBezTo>
                      <a:pt x="119" y="1"/>
                      <a:pt x="117" y="0"/>
                      <a:pt x="116" y="0"/>
                    </a:cubicBezTo>
                    <a:cubicBezTo>
                      <a:pt x="114" y="0"/>
                      <a:pt x="113" y="1"/>
                      <a:pt x="113" y="3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6" y="1"/>
                      <a:pt x="74" y="0"/>
                      <a:pt x="73" y="0"/>
                    </a:cubicBezTo>
                    <a:cubicBezTo>
                      <a:pt x="71" y="0"/>
                      <a:pt x="70" y="1"/>
                      <a:pt x="70" y="3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1"/>
                      <a:pt x="31" y="0"/>
                      <a:pt x="30" y="0"/>
                    </a:cubicBezTo>
                    <a:cubicBezTo>
                      <a:pt x="28" y="0"/>
                      <a:pt x="27" y="1"/>
                      <a:pt x="27" y="3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3" y="11"/>
                      <a:pt x="0" y="14"/>
                      <a:pt x="0" y="19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0" y="167"/>
                      <a:pt x="3" y="170"/>
                      <a:pt x="8" y="170"/>
                    </a:cubicBezTo>
                    <a:cubicBezTo>
                      <a:pt x="137" y="170"/>
                      <a:pt x="137" y="170"/>
                      <a:pt x="137" y="170"/>
                    </a:cubicBezTo>
                    <a:cubicBezTo>
                      <a:pt x="142" y="170"/>
                      <a:pt x="145" y="167"/>
                      <a:pt x="145" y="163"/>
                    </a:cubicBezTo>
                    <a:cubicBezTo>
                      <a:pt x="145" y="19"/>
                      <a:pt x="145" y="19"/>
                      <a:pt x="145" y="19"/>
                    </a:cubicBezTo>
                    <a:cubicBezTo>
                      <a:pt x="145" y="14"/>
                      <a:pt x="142" y="11"/>
                      <a:pt x="137" y="11"/>
                    </a:cubicBezTo>
                    <a:close/>
                    <a:moveTo>
                      <a:pt x="116" y="32"/>
                    </a:moveTo>
                    <a:cubicBezTo>
                      <a:pt x="116" y="32"/>
                      <a:pt x="117" y="32"/>
                      <a:pt x="117" y="31"/>
                    </a:cubicBezTo>
                    <a:cubicBezTo>
                      <a:pt x="117" y="32"/>
                      <a:pt x="116" y="32"/>
                      <a:pt x="116" y="32"/>
                    </a:cubicBezTo>
                    <a:cubicBezTo>
                      <a:pt x="115" y="32"/>
                      <a:pt x="115" y="32"/>
                      <a:pt x="114" y="32"/>
                    </a:cubicBezTo>
                    <a:cubicBezTo>
                      <a:pt x="115" y="32"/>
                      <a:pt x="115" y="32"/>
                      <a:pt x="116" y="32"/>
                    </a:cubicBezTo>
                    <a:close/>
                    <a:moveTo>
                      <a:pt x="73" y="32"/>
                    </a:moveTo>
                    <a:cubicBezTo>
                      <a:pt x="73" y="32"/>
                      <a:pt x="73" y="32"/>
                      <a:pt x="74" y="32"/>
                    </a:cubicBezTo>
                    <a:cubicBezTo>
                      <a:pt x="73" y="32"/>
                      <a:pt x="73" y="32"/>
                      <a:pt x="73" y="32"/>
                    </a:cubicBezTo>
                    <a:cubicBezTo>
                      <a:pt x="72" y="32"/>
                      <a:pt x="72" y="32"/>
                      <a:pt x="71" y="32"/>
                    </a:cubicBezTo>
                    <a:cubicBezTo>
                      <a:pt x="72" y="32"/>
                      <a:pt x="72" y="32"/>
                      <a:pt x="73" y="32"/>
                    </a:cubicBezTo>
                    <a:close/>
                    <a:moveTo>
                      <a:pt x="30" y="32"/>
                    </a:moveTo>
                    <a:cubicBezTo>
                      <a:pt x="30" y="32"/>
                      <a:pt x="30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2"/>
                      <a:pt x="29" y="32"/>
                      <a:pt x="28" y="32"/>
                    </a:cubicBezTo>
                    <a:cubicBezTo>
                      <a:pt x="29" y="32"/>
                      <a:pt x="29" y="32"/>
                      <a:pt x="30" y="32"/>
                    </a:cubicBezTo>
                    <a:close/>
                    <a:moveTo>
                      <a:pt x="139" y="163"/>
                    </a:moveTo>
                    <a:cubicBezTo>
                      <a:pt x="139" y="164"/>
                      <a:pt x="138" y="164"/>
                      <a:pt x="137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7" y="164"/>
                      <a:pt x="6" y="164"/>
                      <a:pt x="6" y="163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3" y="23"/>
                      <a:pt x="21" y="26"/>
                      <a:pt x="21" y="30"/>
                    </a:cubicBezTo>
                    <a:cubicBezTo>
                      <a:pt x="21" y="34"/>
                      <a:pt x="25" y="38"/>
                      <a:pt x="30" y="38"/>
                    </a:cubicBezTo>
                    <a:cubicBezTo>
                      <a:pt x="34" y="38"/>
                      <a:pt x="38" y="34"/>
                      <a:pt x="38" y="30"/>
                    </a:cubicBezTo>
                    <a:cubicBezTo>
                      <a:pt x="38" y="26"/>
                      <a:pt x="36" y="23"/>
                      <a:pt x="33" y="22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6" y="23"/>
                      <a:pt x="64" y="26"/>
                      <a:pt x="64" y="30"/>
                    </a:cubicBezTo>
                    <a:cubicBezTo>
                      <a:pt x="64" y="34"/>
                      <a:pt x="68" y="38"/>
                      <a:pt x="73" y="38"/>
                    </a:cubicBezTo>
                    <a:cubicBezTo>
                      <a:pt x="77" y="38"/>
                      <a:pt x="81" y="34"/>
                      <a:pt x="81" y="30"/>
                    </a:cubicBezTo>
                    <a:cubicBezTo>
                      <a:pt x="81" y="26"/>
                      <a:pt x="79" y="23"/>
                      <a:pt x="76" y="22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113" y="17"/>
                      <a:pt x="113" y="17"/>
                      <a:pt x="113" y="17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09" y="23"/>
                      <a:pt x="107" y="26"/>
                      <a:pt x="107" y="30"/>
                    </a:cubicBezTo>
                    <a:cubicBezTo>
                      <a:pt x="107" y="34"/>
                      <a:pt x="111" y="38"/>
                      <a:pt x="116" y="38"/>
                    </a:cubicBezTo>
                    <a:cubicBezTo>
                      <a:pt x="120" y="38"/>
                      <a:pt x="124" y="34"/>
                      <a:pt x="124" y="30"/>
                    </a:cubicBezTo>
                    <a:cubicBezTo>
                      <a:pt x="124" y="26"/>
                      <a:pt x="122" y="23"/>
                      <a:pt x="119" y="22"/>
                    </a:cubicBezTo>
                    <a:cubicBezTo>
                      <a:pt x="119" y="17"/>
                      <a:pt x="119" y="17"/>
                      <a:pt x="119" y="17"/>
                    </a:cubicBezTo>
                    <a:cubicBezTo>
                      <a:pt x="137" y="17"/>
                      <a:pt x="137" y="17"/>
                      <a:pt x="137" y="17"/>
                    </a:cubicBezTo>
                    <a:cubicBezTo>
                      <a:pt x="138" y="17"/>
                      <a:pt x="139" y="18"/>
                      <a:pt x="139" y="19"/>
                    </a:cubicBezTo>
                    <a:lnTo>
                      <a:pt x="139" y="163"/>
                    </a:lnTo>
                    <a:close/>
                    <a:moveTo>
                      <a:pt x="90" y="102"/>
                    </a:moveTo>
                    <a:cubicBezTo>
                      <a:pt x="89" y="101"/>
                      <a:pt x="88" y="100"/>
                      <a:pt x="87" y="99"/>
                    </a:cubicBezTo>
                    <a:cubicBezTo>
                      <a:pt x="88" y="99"/>
                      <a:pt x="88" y="98"/>
                      <a:pt x="89" y="97"/>
                    </a:cubicBezTo>
                    <a:cubicBezTo>
                      <a:pt x="90" y="96"/>
                      <a:pt x="91" y="94"/>
                      <a:pt x="92" y="93"/>
                    </a:cubicBezTo>
                    <a:cubicBezTo>
                      <a:pt x="92" y="91"/>
                      <a:pt x="93" y="89"/>
                      <a:pt x="93" y="87"/>
                    </a:cubicBezTo>
                    <a:cubicBezTo>
                      <a:pt x="93" y="84"/>
                      <a:pt x="92" y="82"/>
                      <a:pt x="91" y="80"/>
                    </a:cubicBezTo>
                    <a:cubicBezTo>
                      <a:pt x="90" y="78"/>
                      <a:pt x="88" y="76"/>
                      <a:pt x="86" y="74"/>
                    </a:cubicBezTo>
                    <a:cubicBezTo>
                      <a:pt x="84" y="73"/>
                      <a:pt x="82" y="72"/>
                      <a:pt x="80" y="72"/>
                    </a:cubicBezTo>
                    <a:cubicBezTo>
                      <a:pt x="75" y="70"/>
                      <a:pt x="69" y="70"/>
                      <a:pt x="64" y="72"/>
                    </a:cubicBezTo>
                    <a:cubicBezTo>
                      <a:pt x="62" y="73"/>
                      <a:pt x="60" y="75"/>
                      <a:pt x="58" y="77"/>
                    </a:cubicBezTo>
                    <a:cubicBezTo>
                      <a:pt x="56" y="78"/>
                      <a:pt x="55" y="81"/>
                      <a:pt x="54" y="83"/>
                    </a:cubicBezTo>
                    <a:cubicBezTo>
                      <a:pt x="53" y="86"/>
                      <a:pt x="53" y="89"/>
                      <a:pt x="53" y="91"/>
                    </a:cubicBezTo>
                    <a:cubicBezTo>
                      <a:pt x="53" y="93"/>
                      <a:pt x="54" y="94"/>
                      <a:pt x="56" y="94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0" y="94"/>
                      <a:pt x="61" y="93"/>
                      <a:pt x="61" y="92"/>
                    </a:cubicBezTo>
                    <a:cubicBezTo>
                      <a:pt x="62" y="90"/>
                      <a:pt x="62" y="88"/>
                      <a:pt x="62" y="86"/>
                    </a:cubicBezTo>
                    <a:cubicBezTo>
                      <a:pt x="63" y="85"/>
                      <a:pt x="64" y="84"/>
                      <a:pt x="64" y="83"/>
                    </a:cubicBezTo>
                    <a:cubicBezTo>
                      <a:pt x="65" y="82"/>
                      <a:pt x="66" y="81"/>
                      <a:pt x="68" y="80"/>
                    </a:cubicBezTo>
                    <a:cubicBezTo>
                      <a:pt x="70" y="79"/>
                      <a:pt x="73" y="79"/>
                      <a:pt x="77" y="80"/>
                    </a:cubicBezTo>
                    <a:cubicBezTo>
                      <a:pt x="78" y="80"/>
                      <a:pt x="79" y="81"/>
                      <a:pt x="80" y="81"/>
                    </a:cubicBezTo>
                    <a:cubicBezTo>
                      <a:pt x="81" y="82"/>
                      <a:pt x="82" y="83"/>
                      <a:pt x="83" y="84"/>
                    </a:cubicBezTo>
                    <a:cubicBezTo>
                      <a:pt x="83" y="85"/>
                      <a:pt x="84" y="86"/>
                      <a:pt x="84" y="87"/>
                    </a:cubicBezTo>
                    <a:cubicBezTo>
                      <a:pt x="84" y="89"/>
                      <a:pt x="83" y="90"/>
                      <a:pt x="83" y="91"/>
                    </a:cubicBezTo>
                    <a:cubicBezTo>
                      <a:pt x="82" y="92"/>
                      <a:pt x="81" y="93"/>
                      <a:pt x="80" y="94"/>
                    </a:cubicBezTo>
                    <a:cubicBezTo>
                      <a:pt x="79" y="94"/>
                      <a:pt x="77" y="95"/>
                      <a:pt x="76" y="95"/>
                    </a:cubicBezTo>
                    <a:cubicBezTo>
                      <a:pt x="74" y="95"/>
                      <a:pt x="72" y="95"/>
                      <a:pt x="70" y="95"/>
                    </a:cubicBezTo>
                    <a:cubicBezTo>
                      <a:pt x="69" y="95"/>
                      <a:pt x="69" y="96"/>
                      <a:pt x="68" y="96"/>
                    </a:cubicBezTo>
                    <a:cubicBezTo>
                      <a:pt x="67" y="97"/>
                      <a:pt x="67" y="98"/>
                      <a:pt x="67" y="98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2"/>
                      <a:pt x="67" y="103"/>
                      <a:pt x="68" y="103"/>
                    </a:cubicBezTo>
                    <a:cubicBezTo>
                      <a:pt x="69" y="104"/>
                      <a:pt x="69" y="104"/>
                      <a:pt x="70" y="104"/>
                    </a:cubicBezTo>
                    <a:cubicBezTo>
                      <a:pt x="72" y="104"/>
                      <a:pt x="74" y="104"/>
                      <a:pt x="76" y="104"/>
                    </a:cubicBezTo>
                    <a:cubicBezTo>
                      <a:pt x="78" y="104"/>
                      <a:pt x="79" y="105"/>
                      <a:pt x="81" y="106"/>
                    </a:cubicBezTo>
                    <a:cubicBezTo>
                      <a:pt x="82" y="106"/>
                      <a:pt x="83" y="107"/>
                      <a:pt x="84" y="108"/>
                    </a:cubicBezTo>
                    <a:cubicBezTo>
                      <a:pt x="85" y="110"/>
                      <a:pt x="85" y="111"/>
                      <a:pt x="85" y="113"/>
                    </a:cubicBezTo>
                    <a:cubicBezTo>
                      <a:pt x="85" y="115"/>
                      <a:pt x="85" y="116"/>
                      <a:pt x="84" y="117"/>
                    </a:cubicBezTo>
                    <a:cubicBezTo>
                      <a:pt x="83" y="119"/>
                      <a:pt x="82" y="120"/>
                      <a:pt x="81" y="121"/>
                    </a:cubicBezTo>
                    <a:cubicBezTo>
                      <a:pt x="80" y="121"/>
                      <a:pt x="79" y="122"/>
                      <a:pt x="77" y="123"/>
                    </a:cubicBezTo>
                    <a:cubicBezTo>
                      <a:pt x="74" y="124"/>
                      <a:pt x="70" y="123"/>
                      <a:pt x="67" y="122"/>
                    </a:cubicBezTo>
                    <a:cubicBezTo>
                      <a:pt x="66" y="122"/>
                      <a:pt x="64" y="121"/>
                      <a:pt x="63" y="120"/>
                    </a:cubicBezTo>
                    <a:cubicBezTo>
                      <a:pt x="62" y="119"/>
                      <a:pt x="61" y="118"/>
                      <a:pt x="61" y="116"/>
                    </a:cubicBezTo>
                    <a:cubicBezTo>
                      <a:pt x="60" y="114"/>
                      <a:pt x="60" y="112"/>
                      <a:pt x="60" y="110"/>
                    </a:cubicBezTo>
                    <a:cubicBezTo>
                      <a:pt x="60" y="110"/>
                      <a:pt x="60" y="109"/>
                      <a:pt x="59" y="108"/>
                    </a:cubicBezTo>
                    <a:cubicBezTo>
                      <a:pt x="59" y="108"/>
                      <a:pt x="58" y="107"/>
                      <a:pt x="57" y="10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7"/>
                      <a:pt x="51" y="109"/>
                      <a:pt x="51" y="110"/>
                    </a:cubicBezTo>
                    <a:cubicBezTo>
                      <a:pt x="51" y="113"/>
                      <a:pt x="51" y="116"/>
                      <a:pt x="52" y="119"/>
                    </a:cubicBezTo>
                    <a:cubicBezTo>
                      <a:pt x="53" y="122"/>
                      <a:pt x="55" y="124"/>
                      <a:pt x="57" y="126"/>
                    </a:cubicBezTo>
                    <a:cubicBezTo>
                      <a:pt x="59" y="128"/>
                      <a:pt x="61" y="129"/>
                      <a:pt x="64" y="130"/>
                    </a:cubicBezTo>
                    <a:cubicBezTo>
                      <a:pt x="66" y="131"/>
                      <a:pt x="69" y="132"/>
                      <a:pt x="73" y="132"/>
                    </a:cubicBezTo>
                    <a:cubicBezTo>
                      <a:pt x="75" y="132"/>
                      <a:pt x="78" y="131"/>
                      <a:pt x="81" y="131"/>
                    </a:cubicBezTo>
                    <a:cubicBezTo>
                      <a:pt x="83" y="130"/>
                      <a:pt x="85" y="129"/>
                      <a:pt x="87" y="127"/>
                    </a:cubicBezTo>
                    <a:cubicBezTo>
                      <a:pt x="89" y="126"/>
                      <a:pt x="91" y="124"/>
                      <a:pt x="92" y="121"/>
                    </a:cubicBezTo>
                    <a:cubicBezTo>
                      <a:pt x="93" y="119"/>
                      <a:pt x="94" y="116"/>
                      <a:pt x="94" y="113"/>
                    </a:cubicBezTo>
                    <a:cubicBezTo>
                      <a:pt x="94" y="111"/>
                      <a:pt x="93" y="109"/>
                      <a:pt x="93" y="107"/>
                    </a:cubicBezTo>
                    <a:cubicBezTo>
                      <a:pt x="92" y="105"/>
                      <a:pt x="91" y="104"/>
                      <a:pt x="90" y="102"/>
                    </a:cubicBezTo>
                    <a:close/>
                    <a:moveTo>
                      <a:pt x="120" y="49"/>
                    </a:moveTo>
                    <a:cubicBezTo>
                      <a:pt x="25" y="49"/>
                      <a:pt x="25" y="49"/>
                      <a:pt x="25" y="49"/>
                    </a:cubicBezTo>
                    <a:cubicBezTo>
                      <a:pt x="20" y="49"/>
                      <a:pt x="17" y="53"/>
                      <a:pt x="17" y="57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7" y="148"/>
                      <a:pt x="20" y="151"/>
                      <a:pt x="25" y="151"/>
                    </a:cubicBezTo>
                    <a:cubicBezTo>
                      <a:pt x="120" y="151"/>
                      <a:pt x="120" y="151"/>
                      <a:pt x="120" y="151"/>
                    </a:cubicBezTo>
                    <a:cubicBezTo>
                      <a:pt x="125" y="151"/>
                      <a:pt x="128" y="148"/>
                      <a:pt x="128" y="144"/>
                    </a:cubicBezTo>
                    <a:cubicBezTo>
                      <a:pt x="128" y="57"/>
                      <a:pt x="128" y="57"/>
                      <a:pt x="128" y="57"/>
                    </a:cubicBezTo>
                    <a:cubicBezTo>
                      <a:pt x="128" y="53"/>
                      <a:pt x="125" y="49"/>
                      <a:pt x="120" y="49"/>
                    </a:cubicBezTo>
                    <a:close/>
                    <a:moveTo>
                      <a:pt x="122" y="144"/>
                    </a:moveTo>
                    <a:cubicBezTo>
                      <a:pt x="122" y="145"/>
                      <a:pt x="121" y="145"/>
                      <a:pt x="120" y="145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4" y="145"/>
                      <a:pt x="23" y="145"/>
                      <a:pt x="23" y="144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6"/>
                      <a:pt x="24" y="55"/>
                      <a:pt x="25" y="55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1" y="55"/>
                      <a:pt x="122" y="56"/>
                      <a:pt x="122" y="57"/>
                    </a:cubicBezTo>
                    <a:lnTo>
                      <a:pt x="122" y="14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0" name="Freeform 154"/>
              <p:cNvSpPr>
                <a:spLocks noEditPoints="1"/>
              </p:cNvSpPr>
              <p:nvPr/>
            </p:nvSpPr>
            <p:spPr bwMode="auto">
              <a:xfrm>
                <a:off x="4339" y="-486"/>
                <a:ext cx="444" cy="359"/>
              </a:xfrm>
              <a:custGeom>
                <a:avLst/>
                <a:gdLst>
                  <a:gd name="T0" fmla="*/ 169 w 188"/>
                  <a:gd name="T1" fmla="*/ 36 h 152"/>
                  <a:gd name="T2" fmla="*/ 128 w 188"/>
                  <a:gd name="T3" fmla="*/ 5 h 152"/>
                  <a:gd name="T4" fmla="*/ 68 w 188"/>
                  <a:gd name="T5" fmla="*/ 0 h 152"/>
                  <a:gd name="T6" fmla="*/ 41 w 188"/>
                  <a:gd name="T7" fmla="*/ 15 h 152"/>
                  <a:gd name="T8" fmla="*/ 7 w 188"/>
                  <a:gd name="T9" fmla="*/ 27 h 152"/>
                  <a:gd name="T10" fmla="*/ 4 w 188"/>
                  <a:gd name="T11" fmla="*/ 81 h 152"/>
                  <a:gd name="T12" fmla="*/ 35 w 188"/>
                  <a:gd name="T13" fmla="*/ 97 h 152"/>
                  <a:gd name="T14" fmla="*/ 105 w 188"/>
                  <a:gd name="T15" fmla="*/ 119 h 152"/>
                  <a:gd name="T16" fmla="*/ 83 w 188"/>
                  <a:gd name="T17" fmla="*/ 146 h 152"/>
                  <a:gd name="T18" fmla="*/ 85 w 188"/>
                  <a:gd name="T19" fmla="*/ 152 h 152"/>
                  <a:gd name="T20" fmla="*/ 132 w 188"/>
                  <a:gd name="T21" fmla="*/ 118 h 152"/>
                  <a:gd name="T22" fmla="*/ 165 w 188"/>
                  <a:gd name="T23" fmla="*/ 92 h 152"/>
                  <a:gd name="T24" fmla="*/ 183 w 188"/>
                  <a:gd name="T25" fmla="*/ 45 h 152"/>
                  <a:gd name="T26" fmla="*/ 162 w 188"/>
                  <a:gd name="T27" fmla="*/ 86 h 152"/>
                  <a:gd name="T28" fmla="*/ 162 w 188"/>
                  <a:gd name="T29" fmla="*/ 86 h 152"/>
                  <a:gd name="T30" fmla="*/ 159 w 188"/>
                  <a:gd name="T31" fmla="*/ 90 h 152"/>
                  <a:gd name="T32" fmla="*/ 131 w 188"/>
                  <a:gd name="T33" fmla="*/ 112 h 152"/>
                  <a:gd name="T34" fmla="*/ 97 w 188"/>
                  <a:gd name="T35" fmla="*/ 143 h 152"/>
                  <a:gd name="T36" fmla="*/ 109 w 188"/>
                  <a:gd name="T37" fmla="*/ 112 h 152"/>
                  <a:gd name="T38" fmla="*/ 106 w 188"/>
                  <a:gd name="T39" fmla="*/ 111 h 152"/>
                  <a:gd name="T40" fmla="*/ 86 w 188"/>
                  <a:gd name="T41" fmla="*/ 116 h 152"/>
                  <a:gd name="T42" fmla="*/ 39 w 188"/>
                  <a:gd name="T43" fmla="*/ 90 h 152"/>
                  <a:gd name="T44" fmla="*/ 10 w 188"/>
                  <a:gd name="T45" fmla="*/ 79 h 152"/>
                  <a:gd name="T46" fmla="*/ 14 w 188"/>
                  <a:gd name="T47" fmla="*/ 53 h 152"/>
                  <a:gd name="T48" fmla="*/ 32 w 188"/>
                  <a:gd name="T49" fmla="*/ 19 h 152"/>
                  <a:gd name="T50" fmla="*/ 46 w 188"/>
                  <a:gd name="T51" fmla="*/ 22 h 152"/>
                  <a:gd name="T52" fmla="*/ 48 w 188"/>
                  <a:gd name="T53" fmla="*/ 13 h 152"/>
                  <a:gd name="T54" fmla="*/ 100 w 188"/>
                  <a:gd name="T55" fmla="*/ 21 h 152"/>
                  <a:gd name="T56" fmla="*/ 105 w 188"/>
                  <a:gd name="T57" fmla="*/ 21 h 152"/>
                  <a:gd name="T58" fmla="*/ 162 w 188"/>
                  <a:gd name="T59" fmla="*/ 25 h 152"/>
                  <a:gd name="T60" fmla="*/ 162 w 188"/>
                  <a:gd name="T61" fmla="*/ 40 h 152"/>
                  <a:gd name="T62" fmla="*/ 178 w 188"/>
                  <a:gd name="T63" fmla="*/ 48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8" h="152">
                    <a:moveTo>
                      <a:pt x="183" y="45"/>
                    </a:moveTo>
                    <a:cubicBezTo>
                      <a:pt x="180" y="40"/>
                      <a:pt x="175" y="36"/>
                      <a:pt x="169" y="36"/>
                    </a:cubicBezTo>
                    <a:cubicBezTo>
                      <a:pt x="170" y="31"/>
                      <a:pt x="169" y="26"/>
                      <a:pt x="167" y="22"/>
                    </a:cubicBezTo>
                    <a:cubicBezTo>
                      <a:pt x="160" y="12"/>
                      <a:pt x="144" y="5"/>
                      <a:pt x="128" y="5"/>
                    </a:cubicBezTo>
                    <a:cubicBezTo>
                      <a:pt x="117" y="5"/>
                      <a:pt x="108" y="8"/>
                      <a:pt x="103" y="14"/>
                    </a:cubicBezTo>
                    <a:cubicBezTo>
                      <a:pt x="96" y="5"/>
                      <a:pt x="81" y="0"/>
                      <a:pt x="68" y="0"/>
                    </a:cubicBezTo>
                    <a:cubicBezTo>
                      <a:pt x="57" y="0"/>
                      <a:pt x="48" y="3"/>
                      <a:pt x="44" y="9"/>
                    </a:cubicBezTo>
                    <a:cubicBezTo>
                      <a:pt x="42" y="11"/>
                      <a:pt x="41" y="12"/>
                      <a:pt x="41" y="15"/>
                    </a:cubicBezTo>
                    <a:cubicBezTo>
                      <a:pt x="38" y="13"/>
                      <a:pt x="35" y="13"/>
                      <a:pt x="32" y="13"/>
                    </a:cubicBezTo>
                    <a:cubicBezTo>
                      <a:pt x="22" y="13"/>
                      <a:pt x="12" y="18"/>
                      <a:pt x="7" y="27"/>
                    </a:cubicBezTo>
                    <a:cubicBezTo>
                      <a:pt x="3" y="35"/>
                      <a:pt x="3" y="45"/>
                      <a:pt x="7" y="54"/>
                    </a:cubicBezTo>
                    <a:cubicBezTo>
                      <a:pt x="1" y="61"/>
                      <a:pt x="0" y="72"/>
                      <a:pt x="4" y="81"/>
                    </a:cubicBezTo>
                    <a:cubicBezTo>
                      <a:pt x="8" y="92"/>
                      <a:pt x="17" y="98"/>
                      <a:pt x="27" y="98"/>
                    </a:cubicBezTo>
                    <a:cubicBezTo>
                      <a:pt x="30" y="98"/>
                      <a:pt x="33" y="98"/>
                      <a:pt x="35" y="97"/>
                    </a:cubicBezTo>
                    <a:cubicBezTo>
                      <a:pt x="43" y="114"/>
                      <a:pt x="66" y="122"/>
                      <a:pt x="86" y="122"/>
                    </a:cubicBezTo>
                    <a:cubicBezTo>
                      <a:pt x="93" y="122"/>
                      <a:pt x="100" y="121"/>
                      <a:pt x="105" y="119"/>
                    </a:cubicBezTo>
                    <a:cubicBezTo>
                      <a:pt x="105" y="119"/>
                      <a:pt x="105" y="120"/>
                      <a:pt x="104" y="121"/>
                    </a:cubicBezTo>
                    <a:cubicBezTo>
                      <a:pt x="103" y="129"/>
                      <a:pt x="91" y="142"/>
                      <a:pt x="83" y="146"/>
                    </a:cubicBezTo>
                    <a:cubicBezTo>
                      <a:pt x="82" y="147"/>
                      <a:pt x="82" y="148"/>
                      <a:pt x="82" y="150"/>
                    </a:cubicBezTo>
                    <a:cubicBezTo>
                      <a:pt x="82" y="151"/>
                      <a:pt x="83" y="152"/>
                      <a:pt x="85" y="152"/>
                    </a:cubicBezTo>
                    <a:cubicBezTo>
                      <a:pt x="85" y="152"/>
                      <a:pt x="85" y="152"/>
                      <a:pt x="86" y="152"/>
                    </a:cubicBezTo>
                    <a:cubicBezTo>
                      <a:pt x="103" y="152"/>
                      <a:pt x="124" y="131"/>
                      <a:pt x="132" y="118"/>
                    </a:cubicBezTo>
                    <a:cubicBezTo>
                      <a:pt x="145" y="117"/>
                      <a:pt x="154" y="114"/>
                      <a:pt x="160" y="107"/>
                    </a:cubicBezTo>
                    <a:cubicBezTo>
                      <a:pt x="163" y="103"/>
                      <a:pt x="165" y="98"/>
                      <a:pt x="165" y="92"/>
                    </a:cubicBezTo>
                    <a:cubicBezTo>
                      <a:pt x="172" y="91"/>
                      <a:pt x="178" y="87"/>
                      <a:pt x="182" y="80"/>
                    </a:cubicBezTo>
                    <a:cubicBezTo>
                      <a:pt x="188" y="70"/>
                      <a:pt x="188" y="55"/>
                      <a:pt x="183" y="45"/>
                    </a:cubicBezTo>
                    <a:close/>
                    <a:moveTo>
                      <a:pt x="177" y="77"/>
                    </a:moveTo>
                    <a:cubicBezTo>
                      <a:pt x="175" y="81"/>
                      <a:pt x="170" y="86"/>
                      <a:pt x="162" y="86"/>
                    </a:cubicBezTo>
                    <a:cubicBezTo>
                      <a:pt x="162" y="86"/>
                      <a:pt x="162" y="86"/>
                      <a:pt x="162" y="86"/>
                    </a:cubicBezTo>
                    <a:cubicBezTo>
                      <a:pt x="162" y="86"/>
                      <a:pt x="162" y="86"/>
                      <a:pt x="162" y="86"/>
                    </a:cubicBezTo>
                    <a:cubicBezTo>
                      <a:pt x="161" y="86"/>
                      <a:pt x="160" y="87"/>
                      <a:pt x="159" y="87"/>
                    </a:cubicBezTo>
                    <a:cubicBezTo>
                      <a:pt x="159" y="88"/>
                      <a:pt x="159" y="89"/>
                      <a:pt x="159" y="90"/>
                    </a:cubicBezTo>
                    <a:cubicBezTo>
                      <a:pt x="159" y="95"/>
                      <a:pt x="158" y="100"/>
                      <a:pt x="155" y="103"/>
                    </a:cubicBezTo>
                    <a:cubicBezTo>
                      <a:pt x="151" y="109"/>
                      <a:pt x="142" y="112"/>
                      <a:pt x="131" y="112"/>
                    </a:cubicBezTo>
                    <a:cubicBezTo>
                      <a:pt x="129" y="112"/>
                      <a:pt x="129" y="112"/>
                      <a:pt x="128" y="113"/>
                    </a:cubicBezTo>
                    <a:cubicBezTo>
                      <a:pt x="122" y="123"/>
                      <a:pt x="109" y="137"/>
                      <a:pt x="97" y="143"/>
                    </a:cubicBezTo>
                    <a:cubicBezTo>
                      <a:pt x="103" y="137"/>
                      <a:pt x="109" y="129"/>
                      <a:pt x="110" y="122"/>
                    </a:cubicBezTo>
                    <a:cubicBezTo>
                      <a:pt x="111" y="118"/>
                      <a:pt x="110" y="115"/>
                      <a:pt x="109" y="112"/>
                    </a:cubicBezTo>
                    <a:cubicBezTo>
                      <a:pt x="108" y="112"/>
                      <a:pt x="107" y="111"/>
                      <a:pt x="107" y="111"/>
                    </a:cubicBezTo>
                    <a:cubicBezTo>
                      <a:pt x="106" y="111"/>
                      <a:pt x="106" y="111"/>
                      <a:pt x="106" y="111"/>
                    </a:cubicBezTo>
                    <a:cubicBezTo>
                      <a:pt x="105" y="111"/>
                      <a:pt x="105" y="111"/>
                      <a:pt x="104" y="112"/>
                    </a:cubicBezTo>
                    <a:cubicBezTo>
                      <a:pt x="101" y="115"/>
                      <a:pt x="94" y="116"/>
                      <a:pt x="86" y="116"/>
                    </a:cubicBezTo>
                    <a:cubicBezTo>
                      <a:pt x="67" y="116"/>
                      <a:pt x="45" y="109"/>
                      <a:pt x="40" y="92"/>
                    </a:cubicBezTo>
                    <a:cubicBezTo>
                      <a:pt x="40" y="91"/>
                      <a:pt x="39" y="91"/>
                      <a:pt x="39" y="90"/>
                    </a:cubicBezTo>
                    <a:cubicBezTo>
                      <a:pt x="38" y="90"/>
                      <a:pt x="37" y="90"/>
                      <a:pt x="36" y="90"/>
                    </a:cubicBezTo>
                    <a:cubicBezTo>
                      <a:pt x="25" y="95"/>
                      <a:pt x="14" y="90"/>
                      <a:pt x="10" y="79"/>
                    </a:cubicBezTo>
                    <a:cubicBezTo>
                      <a:pt x="7" y="72"/>
                      <a:pt x="7" y="62"/>
                      <a:pt x="13" y="56"/>
                    </a:cubicBezTo>
                    <a:cubicBezTo>
                      <a:pt x="14" y="55"/>
                      <a:pt x="14" y="54"/>
                      <a:pt x="14" y="53"/>
                    </a:cubicBezTo>
                    <a:cubicBezTo>
                      <a:pt x="9" y="45"/>
                      <a:pt x="9" y="37"/>
                      <a:pt x="13" y="30"/>
                    </a:cubicBezTo>
                    <a:cubicBezTo>
                      <a:pt x="17" y="23"/>
                      <a:pt x="24" y="19"/>
                      <a:pt x="32" y="19"/>
                    </a:cubicBezTo>
                    <a:cubicBezTo>
                      <a:pt x="36" y="19"/>
                      <a:pt x="39" y="20"/>
                      <a:pt x="42" y="22"/>
                    </a:cubicBezTo>
                    <a:cubicBezTo>
                      <a:pt x="43" y="23"/>
                      <a:pt x="45" y="23"/>
                      <a:pt x="46" y="22"/>
                    </a:cubicBezTo>
                    <a:cubicBezTo>
                      <a:pt x="47" y="22"/>
                      <a:pt x="47" y="20"/>
                      <a:pt x="47" y="19"/>
                    </a:cubicBezTo>
                    <a:cubicBezTo>
                      <a:pt x="46" y="17"/>
                      <a:pt x="47" y="14"/>
                      <a:pt x="48" y="13"/>
                    </a:cubicBezTo>
                    <a:cubicBezTo>
                      <a:pt x="51" y="9"/>
                      <a:pt x="59" y="6"/>
                      <a:pt x="68" y="6"/>
                    </a:cubicBezTo>
                    <a:cubicBezTo>
                      <a:pt x="81" y="6"/>
                      <a:pt x="96" y="11"/>
                      <a:pt x="100" y="21"/>
                    </a:cubicBezTo>
                    <a:cubicBezTo>
                      <a:pt x="100" y="22"/>
                      <a:pt x="101" y="23"/>
                      <a:pt x="102" y="23"/>
                    </a:cubicBezTo>
                    <a:cubicBezTo>
                      <a:pt x="104" y="23"/>
                      <a:pt x="105" y="22"/>
                      <a:pt x="105" y="21"/>
                    </a:cubicBezTo>
                    <a:cubicBezTo>
                      <a:pt x="110" y="12"/>
                      <a:pt x="122" y="11"/>
                      <a:pt x="128" y="11"/>
                    </a:cubicBezTo>
                    <a:cubicBezTo>
                      <a:pt x="142" y="11"/>
                      <a:pt x="156" y="17"/>
                      <a:pt x="162" y="25"/>
                    </a:cubicBezTo>
                    <a:cubicBezTo>
                      <a:pt x="164" y="29"/>
                      <a:pt x="164" y="33"/>
                      <a:pt x="162" y="37"/>
                    </a:cubicBezTo>
                    <a:cubicBezTo>
                      <a:pt x="162" y="38"/>
                      <a:pt x="162" y="39"/>
                      <a:pt x="162" y="40"/>
                    </a:cubicBezTo>
                    <a:cubicBezTo>
                      <a:pt x="163" y="41"/>
                      <a:pt x="164" y="42"/>
                      <a:pt x="165" y="42"/>
                    </a:cubicBezTo>
                    <a:cubicBezTo>
                      <a:pt x="171" y="41"/>
                      <a:pt x="175" y="43"/>
                      <a:pt x="178" y="48"/>
                    </a:cubicBezTo>
                    <a:cubicBezTo>
                      <a:pt x="182" y="56"/>
                      <a:pt x="182" y="69"/>
                      <a:pt x="177" y="7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1" name="Freeform 155"/>
              <p:cNvSpPr>
                <a:spLocks noEditPoints="1"/>
              </p:cNvSpPr>
              <p:nvPr/>
            </p:nvSpPr>
            <p:spPr bwMode="auto">
              <a:xfrm>
                <a:off x="3668" y="-476"/>
                <a:ext cx="359" cy="342"/>
              </a:xfrm>
              <a:custGeom>
                <a:avLst/>
                <a:gdLst>
                  <a:gd name="T0" fmla="*/ 106 w 152"/>
                  <a:gd name="T1" fmla="*/ 49 h 145"/>
                  <a:gd name="T2" fmla="*/ 99 w 152"/>
                  <a:gd name="T3" fmla="*/ 56 h 145"/>
                  <a:gd name="T4" fmla="*/ 106 w 152"/>
                  <a:gd name="T5" fmla="*/ 63 h 145"/>
                  <a:gd name="T6" fmla="*/ 113 w 152"/>
                  <a:gd name="T7" fmla="*/ 56 h 145"/>
                  <a:gd name="T8" fmla="*/ 106 w 152"/>
                  <a:gd name="T9" fmla="*/ 49 h 145"/>
                  <a:gd name="T10" fmla="*/ 105 w 152"/>
                  <a:gd name="T11" fmla="*/ 56 h 145"/>
                  <a:gd name="T12" fmla="*/ 106 w 152"/>
                  <a:gd name="T13" fmla="*/ 55 h 145"/>
                  <a:gd name="T14" fmla="*/ 107 w 152"/>
                  <a:gd name="T15" fmla="*/ 56 h 145"/>
                  <a:gd name="T16" fmla="*/ 105 w 152"/>
                  <a:gd name="T17" fmla="*/ 56 h 145"/>
                  <a:gd name="T18" fmla="*/ 46 w 152"/>
                  <a:gd name="T19" fmla="*/ 49 h 145"/>
                  <a:gd name="T20" fmla="*/ 39 w 152"/>
                  <a:gd name="T21" fmla="*/ 56 h 145"/>
                  <a:gd name="T22" fmla="*/ 46 w 152"/>
                  <a:gd name="T23" fmla="*/ 63 h 145"/>
                  <a:gd name="T24" fmla="*/ 53 w 152"/>
                  <a:gd name="T25" fmla="*/ 56 h 145"/>
                  <a:gd name="T26" fmla="*/ 46 w 152"/>
                  <a:gd name="T27" fmla="*/ 49 h 145"/>
                  <a:gd name="T28" fmla="*/ 45 w 152"/>
                  <a:gd name="T29" fmla="*/ 56 h 145"/>
                  <a:gd name="T30" fmla="*/ 46 w 152"/>
                  <a:gd name="T31" fmla="*/ 55 h 145"/>
                  <a:gd name="T32" fmla="*/ 47 w 152"/>
                  <a:gd name="T33" fmla="*/ 56 h 145"/>
                  <a:gd name="T34" fmla="*/ 45 w 152"/>
                  <a:gd name="T35" fmla="*/ 56 h 145"/>
                  <a:gd name="T36" fmla="*/ 141 w 152"/>
                  <a:gd name="T37" fmla="*/ 0 h 145"/>
                  <a:gd name="T38" fmla="*/ 11 w 152"/>
                  <a:gd name="T39" fmla="*/ 0 h 145"/>
                  <a:gd name="T40" fmla="*/ 0 w 152"/>
                  <a:gd name="T41" fmla="*/ 11 h 145"/>
                  <a:gd name="T42" fmla="*/ 0 w 152"/>
                  <a:gd name="T43" fmla="*/ 99 h 145"/>
                  <a:gd name="T44" fmla="*/ 11 w 152"/>
                  <a:gd name="T45" fmla="*/ 110 h 145"/>
                  <a:gd name="T46" fmla="*/ 53 w 152"/>
                  <a:gd name="T47" fmla="*/ 110 h 145"/>
                  <a:gd name="T48" fmla="*/ 74 w 152"/>
                  <a:gd name="T49" fmla="*/ 143 h 145"/>
                  <a:gd name="T50" fmla="*/ 76 w 152"/>
                  <a:gd name="T51" fmla="*/ 145 h 145"/>
                  <a:gd name="T52" fmla="*/ 79 w 152"/>
                  <a:gd name="T53" fmla="*/ 143 h 145"/>
                  <a:gd name="T54" fmla="*/ 100 w 152"/>
                  <a:gd name="T55" fmla="*/ 110 h 145"/>
                  <a:gd name="T56" fmla="*/ 141 w 152"/>
                  <a:gd name="T57" fmla="*/ 110 h 145"/>
                  <a:gd name="T58" fmla="*/ 152 w 152"/>
                  <a:gd name="T59" fmla="*/ 99 h 145"/>
                  <a:gd name="T60" fmla="*/ 152 w 152"/>
                  <a:gd name="T61" fmla="*/ 11 h 145"/>
                  <a:gd name="T62" fmla="*/ 141 w 152"/>
                  <a:gd name="T63" fmla="*/ 0 h 145"/>
                  <a:gd name="T64" fmla="*/ 146 w 152"/>
                  <a:gd name="T65" fmla="*/ 99 h 145"/>
                  <a:gd name="T66" fmla="*/ 141 w 152"/>
                  <a:gd name="T67" fmla="*/ 104 h 145"/>
                  <a:gd name="T68" fmla="*/ 98 w 152"/>
                  <a:gd name="T69" fmla="*/ 104 h 145"/>
                  <a:gd name="T70" fmla="*/ 97 w 152"/>
                  <a:gd name="T71" fmla="*/ 104 h 145"/>
                  <a:gd name="T72" fmla="*/ 97 w 152"/>
                  <a:gd name="T73" fmla="*/ 104 h 145"/>
                  <a:gd name="T74" fmla="*/ 97 w 152"/>
                  <a:gd name="T75" fmla="*/ 104 h 145"/>
                  <a:gd name="T76" fmla="*/ 95 w 152"/>
                  <a:gd name="T77" fmla="*/ 105 h 145"/>
                  <a:gd name="T78" fmla="*/ 76 w 152"/>
                  <a:gd name="T79" fmla="*/ 136 h 145"/>
                  <a:gd name="T80" fmla="*/ 57 w 152"/>
                  <a:gd name="T81" fmla="*/ 105 h 145"/>
                  <a:gd name="T82" fmla="*/ 55 w 152"/>
                  <a:gd name="T83" fmla="*/ 104 h 145"/>
                  <a:gd name="T84" fmla="*/ 55 w 152"/>
                  <a:gd name="T85" fmla="*/ 104 h 145"/>
                  <a:gd name="T86" fmla="*/ 55 w 152"/>
                  <a:gd name="T87" fmla="*/ 104 h 145"/>
                  <a:gd name="T88" fmla="*/ 54 w 152"/>
                  <a:gd name="T89" fmla="*/ 104 h 145"/>
                  <a:gd name="T90" fmla="*/ 11 w 152"/>
                  <a:gd name="T91" fmla="*/ 104 h 145"/>
                  <a:gd name="T92" fmla="*/ 6 w 152"/>
                  <a:gd name="T93" fmla="*/ 99 h 145"/>
                  <a:gd name="T94" fmla="*/ 6 w 152"/>
                  <a:gd name="T95" fmla="*/ 11 h 145"/>
                  <a:gd name="T96" fmla="*/ 11 w 152"/>
                  <a:gd name="T97" fmla="*/ 6 h 145"/>
                  <a:gd name="T98" fmla="*/ 141 w 152"/>
                  <a:gd name="T99" fmla="*/ 6 h 145"/>
                  <a:gd name="T100" fmla="*/ 146 w 152"/>
                  <a:gd name="T101" fmla="*/ 11 h 145"/>
                  <a:gd name="T102" fmla="*/ 146 w 152"/>
                  <a:gd name="T103" fmla="*/ 99 h 145"/>
                  <a:gd name="T104" fmla="*/ 76 w 152"/>
                  <a:gd name="T105" fmla="*/ 49 h 145"/>
                  <a:gd name="T106" fmla="*/ 69 w 152"/>
                  <a:gd name="T107" fmla="*/ 56 h 145"/>
                  <a:gd name="T108" fmla="*/ 76 w 152"/>
                  <a:gd name="T109" fmla="*/ 63 h 145"/>
                  <a:gd name="T110" fmla="*/ 83 w 152"/>
                  <a:gd name="T111" fmla="*/ 56 h 145"/>
                  <a:gd name="T112" fmla="*/ 76 w 152"/>
                  <a:gd name="T113" fmla="*/ 49 h 145"/>
                  <a:gd name="T114" fmla="*/ 75 w 152"/>
                  <a:gd name="T115" fmla="*/ 56 h 145"/>
                  <a:gd name="T116" fmla="*/ 76 w 152"/>
                  <a:gd name="T117" fmla="*/ 55 h 145"/>
                  <a:gd name="T118" fmla="*/ 77 w 152"/>
                  <a:gd name="T119" fmla="*/ 56 h 145"/>
                  <a:gd name="T120" fmla="*/ 75 w 152"/>
                  <a:gd name="T121" fmla="*/ 5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2" h="145">
                    <a:moveTo>
                      <a:pt x="106" y="49"/>
                    </a:moveTo>
                    <a:cubicBezTo>
                      <a:pt x="102" y="49"/>
                      <a:pt x="99" y="53"/>
                      <a:pt x="99" y="56"/>
                    </a:cubicBezTo>
                    <a:cubicBezTo>
                      <a:pt x="99" y="60"/>
                      <a:pt x="102" y="63"/>
                      <a:pt x="106" y="63"/>
                    </a:cubicBezTo>
                    <a:cubicBezTo>
                      <a:pt x="109" y="63"/>
                      <a:pt x="113" y="60"/>
                      <a:pt x="113" y="56"/>
                    </a:cubicBezTo>
                    <a:cubicBezTo>
                      <a:pt x="113" y="53"/>
                      <a:pt x="109" y="49"/>
                      <a:pt x="106" y="49"/>
                    </a:cubicBezTo>
                    <a:close/>
                    <a:moveTo>
                      <a:pt x="105" y="56"/>
                    </a:moveTo>
                    <a:cubicBezTo>
                      <a:pt x="105" y="56"/>
                      <a:pt x="105" y="55"/>
                      <a:pt x="106" y="55"/>
                    </a:cubicBezTo>
                    <a:cubicBezTo>
                      <a:pt x="106" y="55"/>
                      <a:pt x="107" y="56"/>
                      <a:pt x="107" y="56"/>
                    </a:cubicBezTo>
                    <a:cubicBezTo>
                      <a:pt x="107" y="57"/>
                      <a:pt x="105" y="57"/>
                      <a:pt x="105" y="56"/>
                    </a:cubicBezTo>
                    <a:close/>
                    <a:moveTo>
                      <a:pt x="46" y="49"/>
                    </a:moveTo>
                    <a:cubicBezTo>
                      <a:pt x="42" y="49"/>
                      <a:pt x="39" y="53"/>
                      <a:pt x="39" y="56"/>
                    </a:cubicBezTo>
                    <a:cubicBezTo>
                      <a:pt x="39" y="60"/>
                      <a:pt x="42" y="63"/>
                      <a:pt x="46" y="63"/>
                    </a:cubicBezTo>
                    <a:cubicBezTo>
                      <a:pt x="50" y="63"/>
                      <a:pt x="53" y="60"/>
                      <a:pt x="53" y="56"/>
                    </a:cubicBezTo>
                    <a:cubicBezTo>
                      <a:pt x="53" y="53"/>
                      <a:pt x="50" y="49"/>
                      <a:pt x="46" y="49"/>
                    </a:cubicBezTo>
                    <a:close/>
                    <a:moveTo>
                      <a:pt x="45" y="56"/>
                    </a:moveTo>
                    <a:cubicBezTo>
                      <a:pt x="45" y="56"/>
                      <a:pt x="46" y="55"/>
                      <a:pt x="46" y="55"/>
                    </a:cubicBezTo>
                    <a:cubicBezTo>
                      <a:pt x="47" y="55"/>
                      <a:pt x="47" y="56"/>
                      <a:pt x="47" y="56"/>
                    </a:cubicBezTo>
                    <a:cubicBezTo>
                      <a:pt x="47" y="57"/>
                      <a:pt x="45" y="57"/>
                      <a:pt x="45" y="56"/>
                    </a:cubicBezTo>
                    <a:close/>
                    <a:moveTo>
                      <a:pt x="14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5"/>
                      <a:pt x="5" y="110"/>
                      <a:pt x="11" y="110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74" y="144"/>
                      <a:pt x="75" y="145"/>
                      <a:pt x="76" y="145"/>
                    </a:cubicBezTo>
                    <a:cubicBezTo>
                      <a:pt x="77" y="145"/>
                      <a:pt x="78" y="144"/>
                      <a:pt x="79" y="143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141" y="110"/>
                      <a:pt x="141" y="110"/>
                      <a:pt x="141" y="110"/>
                    </a:cubicBezTo>
                    <a:cubicBezTo>
                      <a:pt x="147" y="110"/>
                      <a:pt x="152" y="105"/>
                      <a:pt x="152" y="99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5"/>
                      <a:pt x="147" y="0"/>
                      <a:pt x="141" y="0"/>
                    </a:cubicBezTo>
                    <a:close/>
                    <a:moveTo>
                      <a:pt x="146" y="99"/>
                    </a:moveTo>
                    <a:cubicBezTo>
                      <a:pt x="146" y="101"/>
                      <a:pt x="144" y="104"/>
                      <a:pt x="141" y="104"/>
                    </a:cubicBezTo>
                    <a:cubicBezTo>
                      <a:pt x="98" y="104"/>
                      <a:pt x="98" y="104"/>
                      <a:pt x="98" y="104"/>
                    </a:cubicBezTo>
                    <a:cubicBezTo>
                      <a:pt x="98" y="104"/>
                      <a:pt x="97" y="104"/>
                      <a:pt x="97" y="104"/>
                    </a:cubicBezTo>
                    <a:cubicBezTo>
                      <a:pt x="97" y="104"/>
                      <a:pt x="97" y="104"/>
                      <a:pt x="97" y="104"/>
                    </a:cubicBezTo>
                    <a:cubicBezTo>
                      <a:pt x="97" y="104"/>
                      <a:pt x="97" y="104"/>
                      <a:pt x="97" y="104"/>
                    </a:cubicBezTo>
                    <a:cubicBezTo>
                      <a:pt x="96" y="104"/>
                      <a:pt x="96" y="105"/>
                      <a:pt x="95" y="105"/>
                    </a:cubicBezTo>
                    <a:cubicBezTo>
                      <a:pt x="76" y="136"/>
                      <a:pt x="76" y="136"/>
                      <a:pt x="76" y="136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7" y="105"/>
                      <a:pt x="56" y="104"/>
                      <a:pt x="55" y="104"/>
                    </a:cubicBezTo>
                    <a:cubicBezTo>
                      <a:pt x="55" y="104"/>
                      <a:pt x="55" y="104"/>
                      <a:pt x="55" y="104"/>
                    </a:cubicBezTo>
                    <a:cubicBezTo>
                      <a:pt x="55" y="104"/>
                      <a:pt x="55" y="104"/>
                      <a:pt x="55" y="104"/>
                    </a:cubicBezTo>
                    <a:cubicBezTo>
                      <a:pt x="55" y="104"/>
                      <a:pt x="54" y="104"/>
                      <a:pt x="54" y="104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4"/>
                      <a:pt x="6" y="101"/>
                      <a:pt x="6" y="9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8"/>
                      <a:pt x="9" y="6"/>
                      <a:pt x="11" y="6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44" y="6"/>
                      <a:pt x="146" y="8"/>
                      <a:pt x="146" y="11"/>
                    </a:cubicBezTo>
                    <a:lnTo>
                      <a:pt x="146" y="99"/>
                    </a:lnTo>
                    <a:close/>
                    <a:moveTo>
                      <a:pt x="76" y="49"/>
                    </a:moveTo>
                    <a:cubicBezTo>
                      <a:pt x="72" y="49"/>
                      <a:pt x="69" y="53"/>
                      <a:pt x="69" y="56"/>
                    </a:cubicBezTo>
                    <a:cubicBezTo>
                      <a:pt x="69" y="60"/>
                      <a:pt x="72" y="63"/>
                      <a:pt x="76" y="63"/>
                    </a:cubicBezTo>
                    <a:cubicBezTo>
                      <a:pt x="80" y="63"/>
                      <a:pt x="83" y="60"/>
                      <a:pt x="83" y="56"/>
                    </a:cubicBezTo>
                    <a:cubicBezTo>
                      <a:pt x="83" y="53"/>
                      <a:pt x="80" y="49"/>
                      <a:pt x="76" y="49"/>
                    </a:cubicBezTo>
                    <a:close/>
                    <a:moveTo>
                      <a:pt x="75" y="56"/>
                    </a:moveTo>
                    <a:cubicBezTo>
                      <a:pt x="75" y="56"/>
                      <a:pt x="75" y="55"/>
                      <a:pt x="76" y="55"/>
                    </a:cubicBezTo>
                    <a:cubicBezTo>
                      <a:pt x="76" y="55"/>
                      <a:pt x="77" y="56"/>
                      <a:pt x="77" y="56"/>
                    </a:cubicBezTo>
                    <a:cubicBezTo>
                      <a:pt x="77" y="57"/>
                      <a:pt x="75" y="57"/>
                      <a:pt x="75" y="5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2" name="Freeform 156"/>
              <p:cNvSpPr>
                <a:spLocks noEditPoints="1"/>
              </p:cNvSpPr>
              <p:nvPr/>
            </p:nvSpPr>
            <p:spPr bwMode="auto">
              <a:xfrm>
                <a:off x="2923" y="-519"/>
                <a:ext cx="421" cy="425"/>
              </a:xfrm>
              <a:custGeom>
                <a:avLst/>
                <a:gdLst>
                  <a:gd name="T0" fmla="*/ 39 w 178"/>
                  <a:gd name="T1" fmla="*/ 57 h 180"/>
                  <a:gd name="T2" fmla="*/ 53 w 178"/>
                  <a:gd name="T3" fmla="*/ 57 h 180"/>
                  <a:gd name="T4" fmla="*/ 45 w 178"/>
                  <a:gd name="T5" fmla="*/ 57 h 180"/>
                  <a:gd name="T6" fmla="*/ 47 w 178"/>
                  <a:gd name="T7" fmla="*/ 57 h 180"/>
                  <a:gd name="T8" fmla="*/ 105 w 178"/>
                  <a:gd name="T9" fmla="*/ 50 h 180"/>
                  <a:gd name="T10" fmla="*/ 105 w 178"/>
                  <a:gd name="T11" fmla="*/ 63 h 180"/>
                  <a:gd name="T12" fmla="*/ 105 w 178"/>
                  <a:gd name="T13" fmla="*/ 50 h 180"/>
                  <a:gd name="T14" fmla="*/ 105 w 178"/>
                  <a:gd name="T15" fmla="*/ 56 h 180"/>
                  <a:gd name="T16" fmla="*/ 104 w 178"/>
                  <a:gd name="T17" fmla="*/ 57 h 180"/>
                  <a:gd name="T18" fmla="*/ 159 w 178"/>
                  <a:gd name="T19" fmla="*/ 26 h 180"/>
                  <a:gd name="T20" fmla="*/ 159 w 178"/>
                  <a:gd name="T21" fmla="*/ 32 h 180"/>
                  <a:gd name="T22" fmla="*/ 172 w 178"/>
                  <a:gd name="T23" fmla="*/ 37 h 180"/>
                  <a:gd name="T24" fmla="*/ 167 w 178"/>
                  <a:gd name="T25" fmla="*/ 130 h 180"/>
                  <a:gd name="T26" fmla="*/ 145 w 178"/>
                  <a:gd name="T27" fmla="*/ 133 h 180"/>
                  <a:gd name="T28" fmla="*/ 100 w 178"/>
                  <a:gd name="T29" fmla="*/ 131 h 180"/>
                  <a:gd name="T30" fmla="*/ 75 w 178"/>
                  <a:gd name="T31" fmla="*/ 130 h 180"/>
                  <a:gd name="T32" fmla="*/ 72 w 178"/>
                  <a:gd name="T33" fmla="*/ 133 h 180"/>
                  <a:gd name="T34" fmla="*/ 97 w 178"/>
                  <a:gd name="T35" fmla="*/ 136 h 180"/>
                  <a:gd name="T36" fmla="*/ 148 w 178"/>
                  <a:gd name="T37" fmla="*/ 180 h 180"/>
                  <a:gd name="T38" fmla="*/ 151 w 178"/>
                  <a:gd name="T39" fmla="*/ 177 h 180"/>
                  <a:gd name="T40" fmla="*/ 167 w 178"/>
                  <a:gd name="T41" fmla="*/ 136 h 180"/>
                  <a:gd name="T42" fmla="*/ 178 w 178"/>
                  <a:gd name="T43" fmla="*/ 37 h 180"/>
                  <a:gd name="T44" fmla="*/ 75 w 178"/>
                  <a:gd name="T45" fmla="*/ 50 h 180"/>
                  <a:gd name="T46" fmla="*/ 75 w 178"/>
                  <a:gd name="T47" fmla="*/ 63 h 180"/>
                  <a:gd name="T48" fmla="*/ 75 w 178"/>
                  <a:gd name="T49" fmla="*/ 50 h 180"/>
                  <a:gd name="T50" fmla="*/ 75 w 178"/>
                  <a:gd name="T51" fmla="*/ 56 h 180"/>
                  <a:gd name="T52" fmla="*/ 75 w 178"/>
                  <a:gd name="T53" fmla="*/ 57 h 180"/>
                  <a:gd name="T54" fmla="*/ 152 w 178"/>
                  <a:gd name="T55" fmla="*/ 99 h 180"/>
                  <a:gd name="T56" fmla="*/ 140 w 178"/>
                  <a:gd name="T57" fmla="*/ 0 h 180"/>
                  <a:gd name="T58" fmla="*/ 0 w 178"/>
                  <a:gd name="T59" fmla="*/ 11 h 180"/>
                  <a:gd name="T60" fmla="*/ 11 w 178"/>
                  <a:gd name="T61" fmla="*/ 110 h 180"/>
                  <a:gd name="T62" fmla="*/ 27 w 178"/>
                  <a:gd name="T63" fmla="*/ 151 h 180"/>
                  <a:gd name="T64" fmla="*/ 30 w 178"/>
                  <a:gd name="T65" fmla="*/ 154 h 180"/>
                  <a:gd name="T66" fmla="*/ 81 w 178"/>
                  <a:gd name="T67" fmla="*/ 110 h 180"/>
                  <a:gd name="T68" fmla="*/ 78 w 178"/>
                  <a:gd name="T69" fmla="*/ 105 h 180"/>
                  <a:gd name="T70" fmla="*/ 33 w 178"/>
                  <a:gd name="T71" fmla="*/ 107 h 180"/>
                  <a:gd name="T72" fmla="*/ 11 w 178"/>
                  <a:gd name="T73" fmla="*/ 104 h 180"/>
                  <a:gd name="T74" fmla="*/ 6 w 178"/>
                  <a:gd name="T75" fmla="*/ 11 h 180"/>
                  <a:gd name="T76" fmla="*/ 140 w 178"/>
                  <a:gd name="T77" fmla="*/ 6 h 180"/>
                  <a:gd name="T78" fmla="*/ 146 w 178"/>
                  <a:gd name="T79" fmla="*/ 99 h 180"/>
                  <a:gd name="T80" fmla="*/ 80 w 178"/>
                  <a:gd name="T81" fmla="*/ 10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8" h="180">
                    <a:moveTo>
                      <a:pt x="46" y="50"/>
                    </a:moveTo>
                    <a:cubicBezTo>
                      <a:pt x="42" y="50"/>
                      <a:pt x="39" y="53"/>
                      <a:pt x="39" y="57"/>
                    </a:cubicBezTo>
                    <a:cubicBezTo>
                      <a:pt x="39" y="60"/>
                      <a:pt x="42" y="63"/>
                      <a:pt x="46" y="63"/>
                    </a:cubicBezTo>
                    <a:cubicBezTo>
                      <a:pt x="49" y="63"/>
                      <a:pt x="53" y="60"/>
                      <a:pt x="53" y="57"/>
                    </a:cubicBezTo>
                    <a:cubicBezTo>
                      <a:pt x="53" y="53"/>
                      <a:pt x="49" y="50"/>
                      <a:pt x="46" y="50"/>
                    </a:cubicBezTo>
                    <a:close/>
                    <a:moveTo>
                      <a:pt x="45" y="57"/>
                    </a:moveTo>
                    <a:cubicBezTo>
                      <a:pt x="45" y="56"/>
                      <a:pt x="45" y="56"/>
                      <a:pt x="46" y="56"/>
                    </a:cubicBezTo>
                    <a:cubicBezTo>
                      <a:pt x="46" y="56"/>
                      <a:pt x="47" y="56"/>
                      <a:pt x="47" y="57"/>
                    </a:cubicBezTo>
                    <a:cubicBezTo>
                      <a:pt x="47" y="58"/>
                      <a:pt x="45" y="58"/>
                      <a:pt x="45" y="57"/>
                    </a:cubicBezTo>
                    <a:close/>
                    <a:moveTo>
                      <a:pt x="105" y="50"/>
                    </a:moveTo>
                    <a:cubicBezTo>
                      <a:pt x="102" y="50"/>
                      <a:pt x="98" y="53"/>
                      <a:pt x="98" y="57"/>
                    </a:cubicBezTo>
                    <a:cubicBezTo>
                      <a:pt x="98" y="60"/>
                      <a:pt x="102" y="63"/>
                      <a:pt x="105" y="63"/>
                    </a:cubicBezTo>
                    <a:cubicBezTo>
                      <a:pt x="109" y="63"/>
                      <a:pt x="112" y="60"/>
                      <a:pt x="112" y="57"/>
                    </a:cubicBezTo>
                    <a:cubicBezTo>
                      <a:pt x="112" y="53"/>
                      <a:pt x="109" y="50"/>
                      <a:pt x="105" y="50"/>
                    </a:cubicBezTo>
                    <a:close/>
                    <a:moveTo>
                      <a:pt x="104" y="57"/>
                    </a:moveTo>
                    <a:cubicBezTo>
                      <a:pt x="104" y="56"/>
                      <a:pt x="105" y="56"/>
                      <a:pt x="105" y="56"/>
                    </a:cubicBezTo>
                    <a:cubicBezTo>
                      <a:pt x="106" y="56"/>
                      <a:pt x="106" y="56"/>
                      <a:pt x="106" y="57"/>
                    </a:cubicBezTo>
                    <a:cubicBezTo>
                      <a:pt x="106" y="58"/>
                      <a:pt x="104" y="58"/>
                      <a:pt x="104" y="57"/>
                    </a:cubicBezTo>
                    <a:close/>
                    <a:moveTo>
                      <a:pt x="167" y="26"/>
                    </a:moveTo>
                    <a:cubicBezTo>
                      <a:pt x="159" y="26"/>
                      <a:pt x="159" y="26"/>
                      <a:pt x="159" y="26"/>
                    </a:cubicBezTo>
                    <a:cubicBezTo>
                      <a:pt x="158" y="26"/>
                      <a:pt x="156" y="27"/>
                      <a:pt x="156" y="29"/>
                    </a:cubicBezTo>
                    <a:cubicBezTo>
                      <a:pt x="156" y="31"/>
                      <a:pt x="158" y="32"/>
                      <a:pt x="159" y="32"/>
                    </a:cubicBezTo>
                    <a:cubicBezTo>
                      <a:pt x="167" y="32"/>
                      <a:pt x="167" y="32"/>
                      <a:pt x="167" y="32"/>
                    </a:cubicBezTo>
                    <a:cubicBezTo>
                      <a:pt x="170" y="32"/>
                      <a:pt x="172" y="34"/>
                      <a:pt x="172" y="37"/>
                    </a:cubicBezTo>
                    <a:cubicBezTo>
                      <a:pt x="172" y="125"/>
                      <a:pt x="172" y="125"/>
                      <a:pt x="172" y="125"/>
                    </a:cubicBezTo>
                    <a:cubicBezTo>
                      <a:pt x="172" y="128"/>
                      <a:pt x="170" y="130"/>
                      <a:pt x="167" y="130"/>
                    </a:cubicBezTo>
                    <a:cubicBezTo>
                      <a:pt x="148" y="130"/>
                      <a:pt x="148" y="130"/>
                      <a:pt x="148" y="130"/>
                    </a:cubicBezTo>
                    <a:cubicBezTo>
                      <a:pt x="146" y="130"/>
                      <a:pt x="145" y="131"/>
                      <a:pt x="145" y="133"/>
                    </a:cubicBezTo>
                    <a:cubicBezTo>
                      <a:pt x="145" y="171"/>
                      <a:pt x="145" y="171"/>
                      <a:pt x="145" y="171"/>
                    </a:cubicBezTo>
                    <a:cubicBezTo>
                      <a:pt x="100" y="131"/>
                      <a:pt x="100" y="131"/>
                      <a:pt x="100" y="131"/>
                    </a:cubicBezTo>
                    <a:cubicBezTo>
                      <a:pt x="100" y="130"/>
                      <a:pt x="99" y="130"/>
                      <a:pt x="98" y="130"/>
                    </a:cubicBezTo>
                    <a:cubicBezTo>
                      <a:pt x="75" y="130"/>
                      <a:pt x="75" y="130"/>
                      <a:pt x="75" y="130"/>
                    </a:cubicBezTo>
                    <a:cubicBezTo>
                      <a:pt x="75" y="130"/>
                      <a:pt x="75" y="130"/>
                      <a:pt x="75" y="130"/>
                    </a:cubicBezTo>
                    <a:cubicBezTo>
                      <a:pt x="73" y="130"/>
                      <a:pt x="72" y="131"/>
                      <a:pt x="72" y="133"/>
                    </a:cubicBezTo>
                    <a:cubicBezTo>
                      <a:pt x="72" y="135"/>
                      <a:pt x="73" y="136"/>
                      <a:pt x="75" y="136"/>
                    </a:cubicBezTo>
                    <a:cubicBezTo>
                      <a:pt x="97" y="136"/>
                      <a:pt x="97" y="136"/>
                      <a:pt x="97" y="136"/>
                    </a:cubicBezTo>
                    <a:cubicBezTo>
                      <a:pt x="146" y="179"/>
                      <a:pt x="146" y="179"/>
                      <a:pt x="146" y="179"/>
                    </a:cubicBezTo>
                    <a:cubicBezTo>
                      <a:pt x="146" y="180"/>
                      <a:pt x="147" y="180"/>
                      <a:pt x="148" y="180"/>
                    </a:cubicBezTo>
                    <a:cubicBezTo>
                      <a:pt x="148" y="180"/>
                      <a:pt x="149" y="180"/>
                      <a:pt x="149" y="180"/>
                    </a:cubicBezTo>
                    <a:cubicBezTo>
                      <a:pt x="150" y="179"/>
                      <a:pt x="151" y="178"/>
                      <a:pt x="151" y="177"/>
                    </a:cubicBezTo>
                    <a:cubicBezTo>
                      <a:pt x="151" y="136"/>
                      <a:pt x="151" y="136"/>
                      <a:pt x="151" y="136"/>
                    </a:cubicBezTo>
                    <a:cubicBezTo>
                      <a:pt x="167" y="136"/>
                      <a:pt x="167" y="136"/>
                      <a:pt x="167" y="136"/>
                    </a:cubicBezTo>
                    <a:cubicBezTo>
                      <a:pt x="173" y="136"/>
                      <a:pt x="178" y="131"/>
                      <a:pt x="178" y="125"/>
                    </a:cubicBezTo>
                    <a:cubicBezTo>
                      <a:pt x="178" y="37"/>
                      <a:pt x="178" y="37"/>
                      <a:pt x="178" y="37"/>
                    </a:cubicBezTo>
                    <a:cubicBezTo>
                      <a:pt x="178" y="31"/>
                      <a:pt x="173" y="26"/>
                      <a:pt x="167" y="26"/>
                    </a:cubicBezTo>
                    <a:close/>
                    <a:moveTo>
                      <a:pt x="75" y="50"/>
                    </a:moveTo>
                    <a:cubicBezTo>
                      <a:pt x="72" y="50"/>
                      <a:pt x="69" y="53"/>
                      <a:pt x="69" y="57"/>
                    </a:cubicBezTo>
                    <a:cubicBezTo>
                      <a:pt x="69" y="60"/>
                      <a:pt x="72" y="63"/>
                      <a:pt x="75" y="63"/>
                    </a:cubicBezTo>
                    <a:cubicBezTo>
                      <a:pt x="79" y="63"/>
                      <a:pt x="82" y="60"/>
                      <a:pt x="82" y="57"/>
                    </a:cubicBezTo>
                    <a:cubicBezTo>
                      <a:pt x="82" y="53"/>
                      <a:pt x="79" y="50"/>
                      <a:pt x="75" y="50"/>
                    </a:cubicBezTo>
                    <a:close/>
                    <a:moveTo>
                      <a:pt x="75" y="57"/>
                    </a:move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6" y="58"/>
                      <a:pt x="75" y="58"/>
                      <a:pt x="75" y="57"/>
                    </a:cubicBezTo>
                    <a:close/>
                    <a:moveTo>
                      <a:pt x="140" y="110"/>
                    </a:moveTo>
                    <a:cubicBezTo>
                      <a:pt x="147" y="110"/>
                      <a:pt x="152" y="105"/>
                      <a:pt x="152" y="99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5"/>
                      <a:pt x="147" y="0"/>
                      <a:pt x="14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5"/>
                      <a:pt x="5" y="110"/>
                      <a:pt x="11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3"/>
                      <a:pt x="28" y="154"/>
                      <a:pt x="29" y="154"/>
                    </a:cubicBezTo>
                    <a:cubicBezTo>
                      <a:pt x="29" y="154"/>
                      <a:pt x="30" y="154"/>
                      <a:pt x="30" y="154"/>
                    </a:cubicBezTo>
                    <a:cubicBezTo>
                      <a:pt x="31" y="154"/>
                      <a:pt x="31" y="154"/>
                      <a:pt x="32" y="154"/>
                    </a:cubicBezTo>
                    <a:cubicBezTo>
                      <a:pt x="81" y="110"/>
                      <a:pt x="81" y="110"/>
                      <a:pt x="81" y="110"/>
                    </a:cubicBezTo>
                    <a:lnTo>
                      <a:pt x="140" y="110"/>
                    </a:lnTo>
                    <a:close/>
                    <a:moveTo>
                      <a:pt x="78" y="105"/>
                    </a:moveTo>
                    <a:cubicBezTo>
                      <a:pt x="33" y="145"/>
                      <a:pt x="33" y="145"/>
                      <a:pt x="33" y="145"/>
                    </a:cubicBezTo>
                    <a:cubicBezTo>
                      <a:pt x="33" y="107"/>
                      <a:pt x="33" y="107"/>
                      <a:pt x="33" y="107"/>
                    </a:cubicBezTo>
                    <a:cubicBezTo>
                      <a:pt x="33" y="105"/>
                      <a:pt x="32" y="104"/>
                      <a:pt x="30" y="104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8" y="104"/>
                      <a:pt x="6" y="102"/>
                      <a:pt x="6" y="9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9"/>
                      <a:pt x="8" y="6"/>
                      <a:pt x="11" y="6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3" y="6"/>
                      <a:pt x="146" y="9"/>
                      <a:pt x="146" y="11"/>
                    </a:cubicBezTo>
                    <a:cubicBezTo>
                      <a:pt x="146" y="99"/>
                      <a:pt x="146" y="99"/>
                      <a:pt x="146" y="99"/>
                    </a:cubicBezTo>
                    <a:cubicBezTo>
                      <a:pt x="146" y="102"/>
                      <a:pt x="143" y="104"/>
                      <a:pt x="140" y="104"/>
                    </a:cubicBezTo>
                    <a:cubicBezTo>
                      <a:pt x="80" y="104"/>
                      <a:pt x="80" y="104"/>
                      <a:pt x="80" y="104"/>
                    </a:cubicBezTo>
                    <a:cubicBezTo>
                      <a:pt x="79" y="104"/>
                      <a:pt x="78" y="104"/>
                      <a:pt x="78" y="10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3" name="Freeform 157"/>
              <p:cNvSpPr>
                <a:spLocks noEditPoints="1"/>
              </p:cNvSpPr>
              <p:nvPr/>
            </p:nvSpPr>
            <p:spPr bwMode="auto">
              <a:xfrm>
                <a:off x="2240" y="-488"/>
                <a:ext cx="359" cy="364"/>
              </a:xfrm>
              <a:custGeom>
                <a:avLst/>
                <a:gdLst>
                  <a:gd name="T0" fmla="*/ 46 w 152"/>
                  <a:gd name="T1" fmla="*/ 50 h 154"/>
                  <a:gd name="T2" fmla="*/ 39 w 152"/>
                  <a:gd name="T3" fmla="*/ 57 h 154"/>
                  <a:gd name="T4" fmla="*/ 46 w 152"/>
                  <a:gd name="T5" fmla="*/ 63 h 154"/>
                  <a:gd name="T6" fmla="*/ 53 w 152"/>
                  <a:gd name="T7" fmla="*/ 57 h 154"/>
                  <a:gd name="T8" fmla="*/ 46 w 152"/>
                  <a:gd name="T9" fmla="*/ 50 h 154"/>
                  <a:gd name="T10" fmla="*/ 45 w 152"/>
                  <a:gd name="T11" fmla="*/ 57 h 154"/>
                  <a:gd name="T12" fmla="*/ 46 w 152"/>
                  <a:gd name="T13" fmla="*/ 56 h 154"/>
                  <a:gd name="T14" fmla="*/ 47 w 152"/>
                  <a:gd name="T15" fmla="*/ 57 h 154"/>
                  <a:gd name="T16" fmla="*/ 45 w 152"/>
                  <a:gd name="T17" fmla="*/ 57 h 154"/>
                  <a:gd name="T18" fmla="*/ 105 w 152"/>
                  <a:gd name="T19" fmla="*/ 50 h 154"/>
                  <a:gd name="T20" fmla="*/ 98 w 152"/>
                  <a:gd name="T21" fmla="*/ 57 h 154"/>
                  <a:gd name="T22" fmla="*/ 105 w 152"/>
                  <a:gd name="T23" fmla="*/ 63 h 154"/>
                  <a:gd name="T24" fmla="*/ 112 w 152"/>
                  <a:gd name="T25" fmla="*/ 57 h 154"/>
                  <a:gd name="T26" fmla="*/ 105 w 152"/>
                  <a:gd name="T27" fmla="*/ 50 h 154"/>
                  <a:gd name="T28" fmla="*/ 104 w 152"/>
                  <a:gd name="T29" fmla="*/ 57 h 154"/>
                  <a:gd name="T30" fmla="*/ 105 w 152"/>
                  <a:gd name="T31" fmla="*/ 56 h 154"/>
                  <a:gd name="T32" fmla="*/ 106 w 152"/>
                  <a:gd name="T33" fmla="*/ 57 h 154"/>
                  <a:gd name="T34" fmla="*/ 104 w 152"/>
                  <a:gd name="T35" fmla="*/ 57 h 154"/>
                  <a:gd name="T36" fmla="*/ 75 w 152"/>
                  <a:gd name="T37" fmla="*/ 50 h 154"/>
                  <a:gd name="T38" fmla="*/ 69 w 152"/>
                  <a:gd name="T39" fmla="*/ 57 h 154"/>
                  <a:gd name="T40" fmla="*/ 75 w 152"/>
                  <a:gd name="T41" fmla="*/ 63 h 154"/>
                  <a:gd name="T42" fmla="*/ 82 w 152"/>
                  <a:gd name="T43" fmla="*/ 57 h 154"/>
                  <a:gd name="T44" fmla="*/ 75 w 152"/>
                  <a:gd name="T45" fmla="*/ 50 h 154"/>
                  <a:gd name="T46" fmla="*/ 75 w 152"/>
                  <a:gd name="T47" fmla="*/ 57 h 154"/>
                  <a:gd name="T48" fmla="*/ 75 w 152"/>
                  <a:gd name="T49" fmla="*/ 56 h 154"/>
                  <a:gd name="T50" fmla="*/ 76 w 152"/>
                  <a:gd name="T51" fmla="*/ 57 h 154"/>
                  <a:gd name="T52" fmla="*/ 75 w 152"/>
                  <a:gd name="T53" fmla="*/ 57 h 154"/>
                  <a:gd name="T54" fmla="*/ 140 w 152"/>
                  <a:gd name="T55" fmla="*/ 0 h 154"/>
                  <a:gd name="T56" fmla="*/ 11 w 152"/>
                  <a:gd name="T57" fmla="*/ 0 h 154"/>
                  <a:gd name="T58" fmla="*/ 0 w 152"/>
                  <a:gd name="T59" fmla="*/ 11 h 154"/>
                  <a:gd name="T60" fmla="*/ 0 w 152"/>
                  <a:gd name="T61" fmla="*/ 99 h 154"/>
                  <a:gd name="T62" fmla="*/ 11 w 152"/>
                  <a:gd name="T63" fmla="*/ 110 h 154"/>
                  <a:gd name="T64" fmla="*/ 27 w 152"/>
                  <a:gd name="T65" fmla="*/ 110 h 154"/>
                  <a:gd name="T66" fmla="*/ 27 w 152"/>
                  <a:gd name="T67" fmla="*/ 151 h 154"/>
                  <a:gd name="T68" fmla="*/ 29 w 152"/>
                  <a:gd name="T69" fmla="*/ 154 h 154"/>
                  <a:gd name="T70" fmla="*/ 30 w 152"/>
                  <a:gd name="T71" fmla="*/ 154 h 154"/>
                  <a:gd name="T72" fmla="*/ 32 w 152"/>
                  <a:gd name="T73" fmla="*/ 154 h 154"/>
                  <a:gd name="T74" fmla="*/ 81 w 152"/>
                  <a:gd name="T75" fmla="*/ 110 h 154"/>
                  <a:gd name="T76" fmla="*/ 140 w 152"/>
                  <a:gd name="T77" fmla="*/ 110 h 154"/>
                  <a:gd name="T78" fmla="*/ 152 w 152"/>
                  <a:gd name="T79" fmla="*/ 99 h 154"/>
                  <a:gd name="T80" fmla="*/ 152 w 152"/>
                  <a:gd name="T81" fmla="*/ 11 h 154"/>
                  <a:gd name="T82" fmla="*/ 140 w 152"/>
                  <a:gd name="T83" fmla="*/ 0 h 154"/>
                  <a:gd name="T84" fmla="*/ 146 w 152"/>
                  <a:gd name="T85" fmla="*/ 99 h 154"/>
                  <a:gd name="T86" fmla="*/ 140 w 152"/>
                  <a:gd name="T87" fmla="*/ 104 h 154"/>
                  <a:gd name="T88" fmla="*/ 80 w 152"/>
                  <a:gd name="T89" fmla="*/ 104 h 154"/>
                  <a:gd name="T90" fmla="*/ 78 w 152"/>
                  <a:gd name="T91" fmla="*/ 105 h 154"/>
                  <a:gd name="T92" fmla="*/ 33 w 152"/>
                  <a:gd name="T93" fmla="*/ 145 h 154"/>
                  <a:gd name="T94" fmla="*/ 33 w 152"/>
                  <a:gd name="T95" fmla="*/ 107 h 154"/>
                  <a:gd name="T96" fmla="*/ 30 w 152"/>
                  <a:gd name="T97" fmla="*/ 104 h 154"/>
                  <a:gd name="T98" fmla="*/ 11 w 152"/>
                  <a:gd name="T99" fmla="*/ 104 h 154"/>
                  <a:gd name="T100" fmla="*/ 6 w 152"/>
                  <a:gd name="T101" fmla="*/ 99 h 154"/>
                  <a:gd name="T102" fmla="*/ 6 w 152"/>
                  <a:gd name="T103" fmla="*/ 11 h 154"/>
                  <a:gd name="T104" fmla="*/ 11 w 152"/>
                  <a:gd name="T105" fmla="*/ 6 h 154"/>
                  <a:gd name="T106" fmla="*/ 140 w 152"/>
                  <a:gd name="T107" fmla="*/ 6 h 154"/>
                  <a:gd name="T108" fmla="*/ 146 w 152"/>
                  <a:gd name="T109" fmla="*/ 11 h 154"/>
                  <a:gd name="T110" fmla="*/ 146 w 152"/>
                  <a:gd name="T111" fmla="*/ 9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2" h="154">
                    <a:moveTo>
                      <a:pt x="46" y="50"/>
                    </a:moveTo>
                    <a:cubicBezTo>
                      <a:pt x="42" y="50"/>
                      <a:pt x="39" y="53"/>
                      <a:pt x="39" y="57"/>
                    </a:cubicBezTo>
                    <a:cubicBezTo>
                      <a:pt x="39" y="60"/>
                      <a:pt x="42" y="63"/>
                      <a:pt x="46" y="63"/>
                    </a:cubicBezTo>
                    <a:cubicBezTo>
                      <a:pt x="49" y="63"/>
                      <a:pt x="53" y="60"/>
                      <a:pt x="53" y="57"/>
                    </a:cubicBezTo>
                    <a:cubicBezTo>
                      <a:pt x="53" y="53"/>
                      <a:pt x="49" y="50"/>
                      <a:pt x="46" y="50"/>
                    </a:cubicBezTo>
                    <a:close/>
                    <a:moveTo>
                      <a:pt x="45" y="57"/>
                    </a:moveTo>
                    <a:cubicBezTo>
                      <a:pt x="45" y="56"/>
                      <a:pt x="45" y="56"/>
                      <a:pt x="46" y="56"/>
                    </a:cubicBezTo>
                    <a:cubicBezTo>
                      <a:pt x="46" y="56"/>
                      <a:pt x="47" y="56"/>
                      <a:pt x="47" y="57"/>
                    </a:cubicBezTo>
                    <a:cubicBezTo>
                      <a:pt x="47" y="57"/>
                      <a:pt x="45" y="57"/>
                      <a:pt x="45" y="57"/>
                    </a:cubicBezTo>
                    <a:close/>
                    <a:moveTo>
                      <a:pt x="105" y="50"/>
                    </a:moveTo>
                    <a:cubicBezTo>
                      <a:pt x="102" y="50"/>
                      <a:pt x="98" y="53"/>
                      <a:pt x="98" y="57"/>
                    </a:cubicBezTo>
                    <a:cubicBezTo>
                      <a:pt x="98" y="60"/>
                      <a:pt x="102" y="63"/>
                      <a:pt x="105" y="63"/>
                    </a:cubicBezTo>
                    <a:cubicBezTo>
                      <a:pt x="109" y="63"/>
                      <a:pt x="112" y="60"/>
                      <a:pt x="112" y="57"/>
                    </a:cubicBezTo>
                    <a:cubicBezTo>
                      <a:pt x="112" y="53"/>
                      <a:pt x="109" y="50"/>
                      <a:pt x="105" y="50"/>
                    </a:cubicBezTo>
                    <a:close/>
                    <a:moveTo>
                      <a:pt x="104" y="57"/>
                    </a:moveTo>
                    <a:cubicBezTo>
                      <a:pt x="104" y="56"/>
                      <a:pt x="105" y="56"/>
                      <a:pt x="105" y="56"/>
                    </a:cubicBezTo>
                    <a:cubicBezTo>
                      <a:pt x="106" y="56"/>
                      <a:pt x="106" y="56"/>
                      <a:pt x="106" y="57"/>
                    </a:cubicBezTo>
                    <a:cubicBezTo>
                      <a:pt x="106" y="57"/>
                      <a:pt x="104" y="57"/>
                      <a:pt x="104" y="57"/>
                    </a:cubicBezTo>
                    <a:close/>
                    <a:moveTo>
                      <a:pt x="75" y="50"/>
                    </a:moveTo>
                    <a:cubicBezTo>
                      <a:pt x="72" y="50"/>
                      <a:pt x="69" y="53"/>
                      <a:pt x="69" y="57"/>
                    </a:cubicBezTo>
                    <a:cubicBezTo>
                      <a:pt x="69" y="60"/>
                      <a:pt x="72" y="63"/>
                      <a:pt x="75" y="63"/>
                    </a:cubicBezTo>
                    <a:cubicBezTo>
                      <a:pt x="79" y="63"/>
                      <a:pt x="82" y="60"/>
                      <a:pt x="82" y="57"/>
                    </a:cubicBezTo>
                    <a:cubicBezTo>
                      <a:pt x="82" y="53"/>
                      <a:pt x="79" y="50"/>
                      <a:pt x="75" y="50"/>
                    </a:cubicBezTo>
                    <a:close/>
                    <a:moveTo>
                      <a:pt x="75" y="57"/>
                    </a:move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6" y="58"/>
                      <a:pt x="75" y="57"/>
                      <a:pt x="75" y="57"/>
                    </a:cubicBezTo>
                    <a:close/>
                    <a:moveTo>
                      <a:pt x="14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5"/>
                      <a:pt x="5" y="110"/>
                      <a:pt x="11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2"/>
                      <a:pt x="28" y="154"/>
                      <a:pt x="29" y="154"/>
                    </a:cubicBezTo>
                    <a:cubicBezTo>
                      <a:pt x="29" y="154"/>
                      <a:pt x="30" y="154"/>
                      <a:pt x="30" y="154"/>
                    </a:cubicBezTo>
                    <a:cubicBezTo>
                      <a:pt x="31" y="154"/>
                      <a:pt x="31" y="154"/>
                      <a:pt x="32" y="154"/>
                    </a:cubicBezTo>
                    <a:cubicBezTo>
                      <a:pt x="81" y="110"/>
                      <a:pt x="81" y="110"/>
                      <a:pt x="81" y="110"/>
                    </a:cubicBezTo>
                    <a:cubicBezTo>
                      <a:pt x="140" y="110"/>
                      <a:pt x="140" y="110"/>
                      <a:pt x="140" y="110"/>
                    </a:cubicBezTo>
                    <a:cubicBezTo>
                      <a:pt x="147" y="110"/>
                      <a:pt x="152" y="105"/>
                      <a:pt x="152" y="99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5"/>
                      <a:pt x="147" y="0"/>
                      <a:pt x="140" y="0"/>
                    </a:cubicBezTo>
                    <a:close/>
                    <a:moveTo>
                      <a:pt x="146" y="99"/>
                    </a:moveTo>
                    <a:cubicBezTo>
                      <a:pt x="146" y="102"/>
                      <a:pt x="143" y="104"/>
                      <a:pt x="140" y="104"/>
                    </a:cubicBezTo>
                    <a:cubicBezTo>
                      <a:pt x="80" y="104"/>
                      <a:pt x="80" y="104"/>
                      <a:pt x="80" y="104"/>
                    </a:cubicBezTo>
                    <a:cubicBezTo>
                      <a:pt x="79" y="104"/>
                      <a:pt x="78" y="104"/>
                      <a:pt x="78" y="105"/>
                    </a:cubicBezTo>
                    <a:cubicBezTo>
                      <a:pt x="33" y="145"/>
                      <a:pt x="33" y="145"/>
                      <a:pt x="33" y="145"/>
                    </a:cubicBezTo>
                    <a:cubicBezTo>
                      <a:pt x="33" y="107"/>
                      <a:pt x="33" y="107"/>
                      <a:pt x="33" y="107"/>
                    </a:cubicBezTo>
                    <a:cubicBezTo>
                      <a:pt x="33" y="105"/>
                      <a:pt x="32" y="104"/>
                      <a:pt x="30" y="104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8" y="104"/>
                      <a:pt x="6" y="102"/>
                      <a:pt x="6" y="9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8"/>
                      <a:pt x="8" y="6"/>
                      <a:pt x="11" y="6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3" y="6"/>
                      <a:pt x="146" y="8"/>
                      <a:pt x="146" y="11"/>
                    </a:cubicBezTo>
                    <a:lnTo>
                      <a:pt x="146" y="9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4" name="Freeform 158"/>
              <p:cNvSpPr>
                <a:spLocks noEditPoints="1"/>
              </p:cNvSpPr>
              <p:nvPr/>
            </p:nvSpPr>
            <p:spPr bwMode="auto">
              <a:xfrm>
                <a:off x="1526" y="-488"/>
                <a:ext cx="357" cy="364"/>
              </a:xfrm>
              <a:custGeom>
                <a:avLst/>
                <a:gdLst>
                  <a:gd name="T0" fmla="*/ 140 w 151"/>
                  <a:gd name="T1" fmla="*/ 0 h 154"/>
                  <a:gd name="T2" fmla="*/ 11 w 151"/>
                  <a:gd name="T3" fmla="*/ 0 h 154"/>
                  <a:gd name="T4" fmla="*/ 0 w 151"/>
                  <a:gd name="T5" fmla="*/ 11 h 154"/>
                  <a:gd name="T6" fmla="*/ 0 w 151"/>
                  <a:gd name="T7" fmla="*/ 99 h 154"/>
                  <a:gd name="T8" fmla="*/ 11 w 151"/>
                  <a:gd name="T9" fmla="*/ 110 h 154"/>
                  <a:gd name="T10" fmla="*/ 27 w 151"/>
                  <a:gd name="T11" fmla="*/ 110 h 154"/>
                  <a:gd name="T12" fmla="*/ 27 w 151"/>
                  <a:gd name="T13" fmla="*/ 151 h 154"/>
                  <a:gd name="T14" fmla="*/ 29 w 151"/>
                  <a:gd name="T15" fmla="*/ 154 h 154"/>
                  <a:gd name="T16" fmla="*/ 30 w 151"/>
                  <a:gd name="T17" fmla="*/ 154 h 154"/>
                  <a:gd name="T18" fmla="*/ 32 w 151"/>
                  <a:gd name="T19" fmla="*/ 154 h 154"/>
                  <a:gd name="T20" fmla="*/ 81 w 151"/>
                  <a:gd name="T21" fmla="*/ 110 h 154"/>
                  <a:gd name="T22" fmla="*/ 140 w 151"/>
                  <a:gd name="T23" fmla="*/ 110 h 154"/>
                  <a:gd name="T24" fmla="*/ 151 w 151"/>
                  <a:gd name="T25" fmla="*/ 99 h 154"/>
                  <a:gd name="T26" fmla="*/ 151 w 151"/>
                  <a:gd name="T27" fmla="*/ 11 h 154"/>
                  <a:gd name="T28" fmla="*/ 140 w 151"/>
                  <a:gd name="T29" fmla="*/ 0 h 154"/>
                  <a:gd name="T30" fmla="*/ 145 w 151"/>
                  <a:gd name="T31" fmla="*/ 99 h 154"/>
                  <a:gd name="T32" fmla="*/ 140 w 151"/>
                  <a:gd name="T33" fmla="*/ 104 h 154"/>
                  <a:gd name="T34" fmla="*/ 80 w 151"/>
                  <a:gd name="T35" fmla="*/ 104 h 154"/>
                  <a:gd name="T36" fmla="*/ 78 w 151"/>
                  <a:gd name="T37" fmla="*/ 105 h 154"/>
                  <a:gd name="T38" fmla="*/ 33 w 151"/>
                  <a:gd name="T39" fmla="*/ 145 h 154"/>
                  <a:gd name="T40" fmla="*/ 33 w 151"/>
                  <a:gd name="T41" fmla="*/ 107 h 154"/>
                  <a:gd name="T42" fmla="*/ 30 w 151"/>
                  <a:gd name="T43" fmla="*/ 104 h 154"/>
                  <a:gd name="T44" fmla="*/ 11 w 151"/>
                  <a:gd name="T45" fmla="*/ 104 h 154"/>
                  <a:gd name="T46" fmla="*/ 6 w 151"/>
                  <a:gd name="T47" fmla="*/ 99 h 154"/>
                  <a:gd name="T48" fmla="*/ 6 w 151"/>
                  <a:gd name="T49" fmla="*/ 11 h 154"/>
                  <a:gd name="T50" fmla="*/ 11 w 151"/>
                  <a:gd name="T51" fmla="*/ 6 h 154"/>
                  <a:gd name="T52" fmla="*/ 140 w 151"/>
                  <a:gd name="T53" fmla="*/ 6 h 154"/>
                  <a:gd name="T54" fmla="*/ 145 w 151"/>
                  <a:gd name="T55" fmla="*/ 11 h 154"/>
                  <a:gd name="T56" fmla="*/ 145 w 151"/>
                  <a:gd name="T57" fmla="*/ 9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1" h="154">
                    <a:moveTo>
                      <a:pt x="14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5"/>
                      <a:pt x="4" y="110"/>
                      <a:pt x="11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2"/>
                      <a:pt x="28" y="154"/>
                      <a:pt x="29" y="154"/>
                    </a:cubicBezTo>
                    <a:cubicBezTo>
                      <a:pt x="29" y="154"/>
                      <a:pt x="29" y="154"/>
                      <a:pt x="30" y="154"/>
                    </a:cubicBezTo>
                    <a:cubicBezTo>
                      <a:pt x="31" y="154"/>
                      <a:pt x="31" y="154"/>
                      <a:pt x="32" y="154"/>
                    </a:cubicBezTo>
                    <a:cubicBezTo>
                      <a:pt x="81" y="110"/>
                      <a:pt x="81" y="110"/>
                      <a:pt x="81" y="110"/>
                    </a:cubicBezTo>
                    <a:cubicBezTo>
                      <a:pt x="140" y="110"/>
                      <a:pt x="140" y="110"/>
                      <a:pt x="140" y="110"/>
                    </a:cubicBezTo>
                    <a:cubicBezTo>
                      <a:pt x="146" y="110"/>
                      <a:pt x="151" y="105"/>
                      <a:pt x="151" y="99"/>
                    </a:cubicBez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5"/>
                      <a:pt x="146" y="0"/>
                      <a:pt x="140" y="0"/>
                    </a:cubicBezTo>
                    <a:close/>
                    <a:moveTo>
                      <a:pt x="145" y="99"/>
                    </a:moveTo>
                    <a:cubicBezTo>
                      <a:pt x="145" y="102"/>
                      <a:pt x="143" y="104"/>
                      <a:pt x="140" y="104"/>
                    </a:cubicBezTo>
                    <a:cubicBezTo>
                      <a:pt x="80" y="104"/>
                      <a:pt x="80" y="104"/>
                      <a:pt x="80" y="104"/>
                    </a:cubicBezTo>
                    <a:cubicBezTo>
                      <a:pt x="79" y="104"/>
                      <a:pt x="78" y="104"/>
                      <a:pt x="78" y="105"/>
                    </a:cubicBezTo>
                    <a:cubicBezTo>
                      <a:pt x="33" y="145"/>
                      <a:pt x="33" y="145"/>
                      <a:pt x="33" y="145"/>
                    </a:cubicBezTo>
                    <a:cubicBezTo>
                      <a:pt x="33" y="107"/>
                      <a:pt x="33" y="107"/>
                      <a:pt x="33" y="107"/>
                    </a:cubicBezTo>
                    <a:cubicBezTo>
                      <a:pt x="33" y="105"/>
                      <a:pt x="31" y="104"/>
                      <a:pt x="30" y="104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8" y="104"/>
                      <a:pt x="6" y="102"/>
                      <a:pt x="6" y="9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8"/>
                      <a:pt x="8" y="6"/>
                      <a:pt x="11" y="6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3" y="6"/>
                      <a:pt x="145" y="8"/>
                      <a:pt x="145" y="11"/>
                    </a:cubicBezTo>
                    <a:lnTo>
                      <a:pt x="145" y="99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5" name="Freeform 159"/>
              <p:cNvSpPr>
                <a:spLocks noEditPoints="1"/>
              </p:cNvSpPr>
              <p:nvPr/>
            </p:nvSpPr>
            <p:spPr bwMode="auto">
              <a:xfrm>
                <a:off x="732" y="-467"/>
                <a:ext cx="515" cy="324"/>
              </a:xfrm>
              <a:custGeom>
                <a:avLst/>
                <a:gdLst>
                  <a:gd name="T0" fmla="*/ 153 w 218"/>
                  <a:gd name="T1" fmla="*/ 59 h 137"/>
                  <a:gd name="T2" fmla="*/ 80 w 218"/>
                  <a:gd name="T3" fmla="*/ 0 h 137"/>
                  <a:gd name="T4" fmla="*/ 0 w 218"/>
                  <a:gd name="T5" fmla="*/ 59 h 137"/>
                  <a:gd name="T6" fmla="*/ 30 w 218"/>
                  <a:gd name="T7" fmla="*/ 105 h 137"/>
                  <a:gd name="T8" fmla="*/ 30 w 218"/>
                  <a:gd name="T9" fmla="*/ 110 h 137"/>
                  <a:gd name="T10" fmla="*/ 12 w 218"/>
                  <a:gd name="T11" fmla="*/ 130 h 137"/>
                  <a:gd name="T12" fmla="*/ 10 w 218"/>
                  <a:gd name="T13" fmla="*/ 133 h 137"/>
                  <a:gd name="T14" fmla="*/ 13 w 218"/>
                  <a:gd name="T15" fmla="*/ 136 h 137"/>
                  <a:gd name="T16" fmla="*/ 20 w 218"/>
                  <a:gd name="T17" fmla="*/ 136 h 137"/>
                  <a:gd name="T18" fmla="*/ 66 w 218"/>
                  <a:gd name="T19" fmla="*/ 116 h 137"/>
                  <a:gd name="T20" fmla="*/ 69 w 218"/>
                  <a:gd name="T21" fmla="*/ 116 h 137"/>
                  <a:gd name="T22" fmla="*/ 80 w 218"/>
                  <a:gd name="T23" fmla="*/ 118 h 137"/>
                  <a:gd name="T24" fmla="*/ 153 w 218"/>
                  <a:gd name="T25" fmla="*/ 59 h 137"/>
                  <a:gd name="T26" fmla="*/ 80 w 218"/>
                  <a:gd name="T27" fmla="*/ 112 h 137"/>
                  <a:gd name="T28" fmla="*/ 70 w 218"/>
                  <a:gd name="T29" fmla="*/ 110 h 137"/>
                  <a:gd name="T30" fmla="*/ 65 w 218"/>
                  <a:gd name="T31" fmla="*/ 109 h 137"/>
                  <a:gd name="T32" fmla="*/ 63 w 218"/>
                  <a:gd name="T33" fmla="*/ 111 h 137"/>
                  <a:gd name="T34" fmla="*/ 24 w 218"/>
                  <a:gd name="T35" fmla="*/ 130 h 137"/>
                  <a:gd name="T36" fmla="*/ 36 w 218"/>
                  <a:gd name="T37" fmla="*/ 109 h 137"/>
                  <a:gd name="T38" fmla="*/ 33 w 218"/>
                  <a:gd name="T39" fmla="*/ 100 h 137"/>
                  <a:gd name="T40" fmla="*/ 6 w 218"/>
                  <a:gd name="T41" fmla="*/ 59 h 137"/>
                  <a:gd name="T42" fmla="*/ 80 w 218"/>
                  <a:gd name="T43" fmla="*/ 6 h 137"/>
                  <a:gd name="T44" fmla="*/ 147 w 218"/>
                  <a:gd name="T45" fmla="*/ 59 h 137"/>
                  <a:gd name="T46" fmla="*/ 80 w 218"/>
                  <a:gd name="T47" fmla="*/ 112 h 137"/>
                  <a:gd name="T48" fmla="*/ 208 w 218"/>
                  <a:gd name="T49" fmla="*/ 131 h 137"/>
                  <a:gd name="T50" fmla="*/ 193 w 218"/>
                  <a:gd name="T51" fmla="*/ 115 h 137"/>
                  <a:gd name="T52" fmla="*/ 193 w 218"/>
                  <a:gd name="T53" fmla="*/ 110 h 137"/>
                  <a:gd name="T54" fmla="*/ 218 w 218"/>
                  <a:gd name="T55" fmla="*/ 70 h 137"/>
                  <a:gd name="T56" fmla="*/ 149 w 218"/>
                  <a:gd name="T57" fmla="*/ 19 h 137"/>
                  <a:gd name="T58" fmla="*/ 149 w 218"/>
                  <a:gd name="T59" fmla="*/ 19 h 137"/>
                  <a:gd name="T60" fmla="*/ 146 w 218"/>
                  <a:gd name="T61" fmla="*/ 22 h 137"/>
                  <a:gd name="T62" fmla="*/ 149 w 218"/>
                  <a:gd name="T63" fmla="*/ 25 h 137"/>
                  <a:gd name="T64" fmla="*/ 212 w 218"/>
                  <a:gd name="T65" fmla="*/ 70 h 137"/>
                  <a:gd name="T66" fmla="*/ 190 w 218"/>
                  <a:gd name="T67" fmla="*/ 105 h 137"/>
                  <a:gd name="T68" fmla="*/ 187 w 218"/>
                  <a:gd name="T69" fmla="*/ 113 h 137"/>
                  <a:gd name="T70" fmla="*/ 196 w 218"/>
                  <a:gd name="T71" fmla="*/ 131 h 137"/>
                  <a:gd name="T72" fmla="*/ 165 w 218"/>
                  <a:gd name="T73" fmla="*/ 114 h 137"/>
                  <a:gd name="T74" fmla="*/ 162 w 218"/>
                  <a:gd name="T75" fmla="*/ 113 h 137"/>
                  <a:gd name="T76" fmla="*/ 157 w 218"/>
                  <a:gd name="T77" fmla="*/ 114 h 137"/>
                  <a:gd name="T78" fmla="*/ 149 w 218"/>
                  <a:gd name="T79" fmla="*/ 115 h 137"/>
                  <a:gd name="T80" fmla="*/ 127 w 218"/>
                  <a:gd name="T81" fmla="*/ 112 h 137"/>
                  <a:gd name="T82" fmla="*/ 124 w 218"/>
                  <a:gd name="T83" fmla="*/ 114 h 137"/>
                  <a:gd name="T84" fmla="*/ 126 w 218"/>
                  <a:gd name="T85" fmla="*/ 118 h 137"/>
                  <a:gd name="T86" fmla="*/ 149 w 218"/>
                  <a:gd name="T87" fmla="*/ 121 h 137"/>
                  <a:gd name="T88" fmla="*/ 159 w 218"/>
                  <a:gd name="T89" fmla="*/ 120 h 137"/>
                  <a:gd name="T90" fmla="*/ 161 w 218"/>
                  <a:gd name="T91" fmla="*/ 119 h 137"/>
                  <a:gd name="T92" fmla="*/ 201 w 218"/>
                  <a:gd name="T93" fmla="*/ 137 h 137"/>
                  <a:gd name="T94" fmla="*/ 207 w 218"/>
                  <a:gd name="T95" fmla="*/ 136 h 137"/>
                  <a:gd name="T96" fmla="*/ 210 w 218"/>
                  <a:gd name="T97" fmla="*/ 134 h 137"/>
                  <a:gd name="T98" fmla="*/ 208 w 218"/>
                  <a:gd name="T99" fmla="*/ 13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8" h="137">
                    <a:moveTo>
                      <a:pt x="153" y="59"/>
                    </a:moveTo>
                    <a:cubicBezTo>
                      <a:pt x="153" y="24"/>
                      <a:pt x="123" y="0"/>
                      <a:pt x="80" y="0"/>
                    </a:cubicBezTo>
                    <a:cubicBezTo>
                      <a:pt x="35" y="0"/>
                      <a:pt x="0" y="26"/>
                      <a:pt x="0" y="59"/>
                    </a:cubicBezTo>
                    <a:cubicBezTo>
                      <a:pt x="0" y="77"/>
                      <a:pt x="11" y="94"/>
                      <a:pt x="30" y="105"/>
                    </a:cubicBezTo>
                    <a:cubicBezTo>
                      <a:pt x="30" y="105"/>
                      <a:pt x="31" y="107"/>
                      <a:pt x="30" y="110"/>
                    </a:cubicBezTo>
                    <a:cubicBezTo>
                      <a:pt x="29" y="114"/>
                      <a:pt x="26" y="123"/>
                      <a:pt x="12" y="130"/>
                    </a:cubicBezTo>
                    <a:cubicBezTo>
                      <a:pt x="11" y="131"/>
                      <a:pt x="10" y="132"/>
                      <a:pt x="10" y="133"/>
                    </a:cubicBezTo>
                    <a:cubicBezTo>
                      <a:pt x="11" y="134"/>
                      <a:pt x="12" y="135"/>
                      <a:pt x="13" y="136"/>
                    </a:cubicBezTo>
                    <a:cubicBezTo>
                      <a:pt x="13" y="136"/>
                      <a:pt x="16" y="136"/>
                      <a:pt x="20" y="136"/>
                    </a:cubicBezTo>
                    <a:cubicBezTo>
                      <a:pt x="31" y="136"/>
                      <a:pt x="51" y="133"/>
                      <a:pt x="66" y="116"/>
                    </a:cubicBezTo>
                    <a:cubicBezTo>
                      <a:pt x="67" y="116"/>
                      <a:pt x="68" y="116"/>
                      <a:pt x="69" y="116"/>
                    </a:cubicBezTo>
                    <a:cubicBezTo>
                      <a:pt x="73" y="117"/>
                      <a:pt x="76" y="118"/>
                      <a:pt x="80" y="118"/>
                    </a:cubicBezTo>
                    <a:cubicBezTo>
                      <a:pt x="123" y="118"/>
                      <a:pt x="153" y="93"/>
                      <a:pt x="153" y="59"/>
                    </a:cubicBezTo>
                    <a:close/>
                    <a:moveTo>
                      <a:pt x="80" y="112"/>
                    </a:moveTo>
                    <a:cubicBezTo>
                      <a:pt x="77" y="112"/>
                      <a:pt x="74" y="111"/>
                      <a:pt x="70" y="110"/>
                    </a:cubicBezTo>
                    <a:cubicBezTo>
                      <a:pt x="69" y="110"/>
                      <a:pt x="67" y="110"/>
                      <a:pt x="65" y="109"/>
                    </a:cubicBezTo>
                    <a:cubicBezTo>
                      <a:pt x="64" y="109"/>
                      <a:pt x="63" y="110"/>
                      <a:pt x="63" y="111"/>
                    </a:cubicBezTo>
                    <a:cubicBezTo>
                      <a:pt x="51" y="126"/>
                      <a:pt x="34" y="129"/>
                      <a:pt x="24" y="130"/>
                    </a:cubicBezTo>
                    <a:cubicBezTo>
                      <a:pt x="35" y="122"/>
                      <a:pt x="36" y="112"/>
                      <a:pt x="36" y="109"/>
                    </a:cubicBezTo>
                    <a:cubicBezTo>
                      <a:pt x="36" y="105"/>
                      <a:pt x="35" y="101"/>
                      <a:pt x="33" y="100"/>
                    </a:cubicBezTo>
                    <a:cubicBezTo>
                      <a:pt x="16" y="90"/>
                      <a:pt x="6" y="75"/>
                      <a:pt x="6" y="59"/>
                    </a:cubicBezTo>
                    <a:cubicBezTo>
                      <a:pt x="6" y="30"/>
                      <a:pt x="39" y="6"/>
                      <a:pt x="80" y="6"/>
                    </a:cubicBezTo>
                    <a:cubicBezTo>
                      <a:pt x="119" y="6"/>
                      <a:pt x="147" y="28"/>
                      <a:pt x="147" y="59"/>
                    </a:cubicBezTo>
                    <a:cubicBezTo>
                      <a:pt x="147" y="90"/>
                      <a:pt x="119" y="112"/>
                      <a:pt x="80" y="112"/>
                    </a:cubicBezTo>
                    <a:close/>
                    <a:moveTo>
                      <a:pt x="208" y="131"/>
                    </a:moveTo>
                    <a:cubicBezTo>
                      <a:pt x="196" y="125"/>
                      <a:pt x="193" y="118"/>
                      <a:pt x="193" y="115"/>
                    </a:cubicBezTo>
                    <a:cubicBezTo>
                      <a:pt x="192" y="112"/>
                      <a:pt x="193" y="110"/>
                      <a:pt x="193" y="110"/>
                    </a:cubicBezTo>
                    <a:cubicBezTo>
                      <a:pt x="209" y="100"/>
                      <a:pt x="218" y="86"/>
                      <a:pt x="218" y="70"/>
                    </a:cubicBezTo>
                    <a:cubicBezTo>
                      <a:pt x="218" y="41"/>
                      <a:pt x="188" y="19"/>
                      <a:pt x="149" y="19"/>
                    </a:cubicBezTo>
                    <a:cubicBezTo>
                      <a:pt x="149" y="19"/>
                      <a:pt x="149" y="19"/>
                      <a:pt x="149" y="19"/>
                    </a:cubicBezTo>
                    <a:cubicBezTo>
                      <a:pt x="147" y="19"/>
                      <a:pt x="146" y="20"/>
                      <a:pt x="146" y="22"/>
                    </a:cubicBezTo>
                    <a:cubicBezTo>
                      <a:pt x="146" y="23"/>
                      <a:pt x="148" y="25"/>
                      <a:pt x="149" y="25"/>
                    </a:cubicBezTo>
                    <a:cubicBezTo>
                      <a:pt x="184" y="25"/>
                      <a:pt x="212" y="45"/>
                      <a:pt x="212" y="70"/>
                    </a:cubicBezTo>
                    <a:cubicBezTo>
                      <a:pt x="212" y="84"/>
                      <a:pt x="204" y="96"/>
                      <a:pt x="190" y="105"/>
                    </a:cubicBezTo>
                    <a:cubicBezTo>
                      <a:pt x="188" y="106"/>
                      <a:pt x="186" y="109"/>
                      <a:pt x="187" y="113"/>
                    </a:cubicBezTo>
                    <a:cubicBezTo>
                      <a:pt x="187" y="116"/>
                      <a:pt x="188" y="123"/>
                      <a:pt x="196" y="131"/>
                    </a:cubicBezTo>
                    <a:cubicBezTo>
                      <a:pt x="188" y="130"/>
                      <a:pt x="174" y="126"/>
                      <a:pt x="165" y="114"/>
                    </a:cubicBezTo>
                    <a:cubicBezTo>
                      <a:pt x="164" y="113"/>
                      <a:pt x="163" y="113"/>
                      <a:pt x="162" y="113"/>
                    </a:cubicBezTo>
                    <a:cubicBezTo>
                      <a:pt x="160" y="113"/>
                      <a:pt x="159" y="113"/>
                      <a:pt x="157" y="114"/>
                    </a:cubicBezTo>
                    <a:cubicBezTo>
                      <a:pt x="155" y="114"/>
                      <a:pt x="152" y="115"/>
                      <a:pt x="149" y="115"/>
                    </a:cubicBezTo>
                    <a:cubicBezTo>
                      <a:pt x="142" y="115"/>
                      <a:pt x="134" y="114"/>
                      <a:pt x="127" y="112"/>
                    </a:cubicBezTo>
                    <a:cubicBezTo>
                      <a:pt x="126" y="111"/>
                      <a:pt x="124" y="112"/>
                      <a:pt x="124" y="114"/>
                    </a:cubicBezTo>
                    <a:cubicBezTo>
                      <a:pt x="123" y="115"/>
                      <a:pt x="124" y="117"/>
                      <a:pt x="126" y="118"/>
                    </a:cubicBezTo>
                    <a:cubicBezTo>
                      <a:pt x="133" y="120"/>
                      <a:pt x="141" y="121"/>
                      <a:pt x="149" y="121"/>
                    </a:cubicBezTo>
                    <a:cubicBezTo>
                      <a:pt x="153" y="121"/>
                      <a:pt x="156" y="120"/>
                      <a:pt x="159" y="120"/>
                    </a:cubicBezTo>
                    <a:cubicBezTo>
                      <a:pt x="159" y="119"/>
                      <a:pt x="160" y="119"/>
                      <a:pt x="161" y="119"/>
                    </a:cubicBezTo>
                    <a:cubicBezTo>
                      <a:pt x="174" y="134"/>
                      <a:pt x="192" y="137"/>
                      <a:pt x="201" y="137"/>
                    </a:cubicBezTo>
                    <a:cubicBezTo>
                      <a:pt x="205" y="137"/>
                      <a:pt x="207" y="136"/>
                      <a:pt x="207" y="136"/>
                    </a:cubicBezTo>
                    <a:cubicBezTo>
                      <a:pt x="209" y="136"/>
                      <a:pt x="210" y="135"/>
                      <a:pt x="210" y="134"/>
                    </a:cubicBezTo>
                    <a:cubicBezTo>
                      <a:pt x="210" y="133"/>
                      <a:pt x="209" y="131"/>
                      <a:pt x="208" y="13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6" name="Freeform 160"/>
              <p:cNvSpPr>
                <a:spLocks noEditPoints="1"/>
              </p:cNvSpPr>
              <p:nvPr/>
            </p:nvSpPr>
            <p:spPr bwMode="auto">
              <a:xfrm>
                <a:off x="56" y="-502"/>
                <a:ext cx="439" cy="394"/>
              </a:xfrm>
              <a:custGeom>
                <a:avLst/>
                <a:gdLst>
                  <a:gd name="T0" fmla="*/ 51 w 186"/>
                  <a:gd name="T1" fmla="*/ 62 h 167"/>
                  <a:gd name="T2" fmla="*/ 40 w 186"/>
                  <a:gd name="T3" fmla="*/ 73 h 167"/>
                  <a:gd name="T4" fmla="*/ 51 w 186"/>
                  <a:gd name="T5" fmla="*/ 85 h 167"/>
                  <a:gd name="T6" fmla="*/ 62 w 186"/>
                  <a:gd name="T7" fmla="*/ 73 h 167"/>
                  <a:gd name="T8" fmla="*/ 51 w 186"/>
                  <a:gd name="T9" fmla="*/ 62 h 167"/>
                  <a:gd name="T10" fmla="*/ 93 w 186"/>
                  <a:gd name="T11" fmla="*/ 62 h 167"/>
                  <a:gd name="T12" fmla="*/ 82 w 186"/>
                  <a:gd name="T13" fmla="*/ 73 h 167"/>
                  <a:gd name="T14" fmla="*/ 93 w 186"/>
                  <a:gd name="T15" fmla="*/ 85 h 167"/>
                  <a:gd name="T16" fmla="*/ 104 w 186"/>
                  <a:gd name="T17" fmla="*/ 73 h 167"/>
                  <a:gd name="T18" fmla="*/ 93 w 186"/>
                  <a:gd name="T19" fmla="*/ 62 h 167"/>
                  <a:gd name="T20" fmla="*/ 135 w 186"/>
                  <a:gd name="T21" fmla="*/ 62 h 167"/>
                  <a:gd name="T22" fmla="*/ 124 w 186"/>
                  <a:gd name="T23" fmla="*/ 73 h 167"/>
                  <a:gd name="T24" fmla="*/ 135 w 186"/>
                  <a:gd name="T25" fmla="*/ 85 h 167"/>
                  <a:gd name="T26" fmla="*/ 147 w 186"/>
                  <a:gd name="T27" fmla="*/ 73 h 167"/>
                  <a:gd name="T28" fmla="*/ 135 w 186"/>
                  <a:gd name="T29" fmla="*/ 62 h 167"/>
                  <a:gd name="T30" fmla="*/ 98 w 186"/>
                  <a:gd name="T31" fmla="*/ 0 h 167"/>
                  <a:gd name="T32" fmla="*/ 0 w 186"/>
                  <a:gd name="T33" fmla="*/ 72 h 167"/>
                  <a:gd name="T34" fmla="*/ 36 w 186"/>
                  <a:gd name="T35" fmla="*/ 128 h 167"/>
                  <a:gd name="T36" fmla="*/ 37 w 186"/>
                  <a:gd name="T37" fmla="*/ 134 h 167"/>
                  <a:gd name="T38" fmla="*/ 14 w 186"/>
                  <a:gd name="T39" fmla="*/ 160 h 167"/>
                  <a:gd name="T40" fmla="*/ 12 w 186"/>
                  <a:gd name="T41" fmla="*/ 163 h 167"/>
                  <a:gd name="T42" fmla="*/ 15 w 186"/>
                  <a:gd name="T43" fmla="*/ 166 h 167"/>
                  <a:gd name="T44" fmla="*/ 24 w 186"/>
                  <a:gd name="T45" fmla="*/ 167 h 167"/>
                  <a:gd name="T46" fmla="*/ 80 w 186"/>
                  <a:gd name="T47" fmla="*/ 141 h 167"/>
                  <a:gd name="T48" fmla="*/ 85 w 186"/>
                  <a:gd name="T49" fmla="*/ 142 h 167"/>
                  <a:gd name="T50" fmla="*/ 98 w 186"/>
                  <a:gd name="T51" fmla="*/ 144 h 167"/>
                  <a:gd name="T52" fmla="*/ 186 w 186"/>
                  <a:gd name="T53" fmla="*/ 72 h 167"/>
                  <a:gd name="T54" fmla="*/ 98 w 186"/>
                  <a:gd name="T55" fmla="*/ 0 h 167"/>
                  <a:gd name="T56" fmla="*/ 98 w 186"/>
                  <a:gd name="T57" fmla="*/ 138 h 167"/>
                  <a:gd name="T58" fmla="*/ 86 w 186"/>
                  <a:gd name="T59" fmla="*/ 136 h 167"/>
                  <a:gd name="T60" fmla="*/ 79 w 186"/>
                  <a:gd name="T61" fmla="*/ 135 h 167"/>
                  <a:gd name="T62" fmla="*/ 77 w 186"/>
                  <a:gd name="T63" fmla="*/ 136 h 167"/>
                  <a:gd name="T64" fmla="*/ 26 w 186"/>
                  <a:gd name="T65" fmla="*/ 160 h 167"/>
                  <a:gd name="T66" fmla="*/ 43 w 186"/>
                  <a:gd name="T67" fmla="*/ 134 h 167"/>
                  <a:gd name="T68" fmla="*/ 39 w 186"/>
                  <a:gd name="T69" fmla="*/ 123 h 167"/>
                  <a:gd name="T70" fmla="*/ 6 w 186"/>
                  <a:gd name="T71" fmla="*/ 72 h 167"/>
                  <a:gd name="T72" fmla="*/ 98 w 186"/>
                  <a:gd name="T73" fmla="*/ 6 h 167"/>
                  <a:gd name="T74" fmla="*/ 180 w 186"/>
                  <a:gd name="T75" fmla="*/ 72 h 167"/>
                  <a:gd name="T76" fmla="*/ 98 w 186"/>
                  <a:gd name="T77" fmla="*/ 138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6" h="167">
                    <a:moveTo>
                      <a:pt x="51" y="62"/>
                    </a:moveTo>
                    <a:cubicBezTo>
                      <a:pt x="45" y="62"/>
                      <a:pt x="40" y="67"/>
                      <a:pt x="40" y="73"/>
                    </a:cubicBezTo>
                    <a:cubicBezTo>
                      <a:pt x="40" y="80"/>
                      <a:pt x="45" y="85"/>
                      <a:pt x="51" y="85"/>
                    </a:cubicBezTo>
                    <a:cubicBezTo>
                      <a:pt x="57" y="85"/>
                      <a:pt x="62" y="80"/>
                      <a:pt x="62" y="73"/>
                    </a:cubicBezTo>
                    <a:cubicBezTo>
                      <a:pt x="62" y="67"/>
                      <a:pt x="57" y="62"/>
                      <a:pt x="51" y="62"/>
                    </a:cubicBezTo>
                    <a:close/>
                    <a:moveTo>
                      <a:pt x="93" y="62"/>
                    </a:moveTo>
                    <a:cubicBezTo>
                      <a:pt x="87" y="62"/>
                      <a:pt x="82" y="67"/>
                      <a:pt x="82" y="73"/>
                    </a:cubicBezTo>
                    <a:cubicBezTo>
                      <a:pt x="82" y="80"/>
                      <a:pt x="87" y="85"/>
                      <a:pt x="93" y="85"/>
                    </a:cubicBezTo>
                    <a:cubicBezTo>
                      <a:pt x="99" y="85"/>
                      <a:pt x="104" y="80"/>
                      <a:pt x="104" y="73"/>
                    </a:cubicBezTo>
                    <a:cubicBezTo>
                      <a:pt x="104" y="67"/>
                      <a:pt x="99" y="62"/>
                      <a:pt x="93" y="62"/>
                    </a:cubicBezTo>
                    <a:close/>
                    <a:moveTo>
                      <a:pt x="135" y="62"/>
                    </a:moveTo>
                    <a:cubicBezTo>
                      <a:pt x="129" y="62"/>
                      <a:pt x="124" y="67"/>
                      <a:pt x="124" y="73"/>
                    </a:cubicBezTo>
                    <a:cubicBezTo>
                      <a:pt x="124" y="80"/>
                      <a:pt x="129" y="85"/>
                      <a:pt x="135" y="85"/>
                    </a:cubicBezTo>
                    <a:cubicBezTo>
                      <a:pt x="142" y="85"/>
                      <a:pt x="147" y="80"/>
                      <a:pt x="147" y="73"/>
                    </a:cubicBezTo>
                    <a:cubicBezTo>
                      <a:pt x="147" y="67"/>
                      <a:pt x="142" y="62"/>
                      <a:pt x="135" y="62"/>
                    </a:cubicBezTo>
                    <a:close/>
                    <a:moveTo>
                      <a:pt x="98" y="0"/>
                    </a:moveTo>
                    <a:cubicBezTo>
                      <a:pt x="44" y="0"/>
                      <a:pt x="0" y="32"/>
                      <a:pt x="0" y="72"/>
                    </a:cubicBezTo>
                    <a:cubicBezTo>
                      <a:pt x="0" y="94"/>
                      <a:pt x="13" y="115"/>
                      <a:pt x="36" y="128"/>
                    </a:cubicBezTo>
                    <a:cubicBezTo>
                      <a:pt x="36" y="129"/>
                      <a:pt x="37" y="131"/>
                      <a:pt x="37" y="134"/>
                    </a:cubicBezTo>
                    <a:cubicBezTo>
                      <a:pt x="37" y="138"/>
                      <a:pt x="34" y="151"/>
                      <a:pt x="14" y="160"/>
                    </a:cubicBezTo>
                    <a:cubicBezTo>
                      <a:pt x="13" y="161"/>
                      <a:pt x="12" y="162"/>
                      <a:pt x="12" y="163"/>
                    </a:cubicBezTo>
                    <a:cubicBezTo>
                      <a:pt x="13" y="165"/>
                      <a:pt x="14" y="166"/>
                      <a:pt x="15" y="166"/>
                    </a:cubicBezTo>
                    <a:cubicBezTo>
                      <a:pt x="15" y="166"/>
                      <a:pt x="18" y="167"/>
                      <a:pt x="24" y="167"/>
                    </a:cubicBezTo>
                    <a:cubicBezTo>
                      <a:pt x="37" y="167"/>
                      <a:pt x="62" y="163"/>
                      <a:pt x="80" y="141"/>
                    </a:cubicBezTo>
                    <a:cubicBezTo>
                      <a:pt x="82" y="141"/>
                      <a:pt x="83" y="142"/>
                      <a:pt x="85" y="142"/>
                    </a:cubicBezTo>
                    <a:cubicBezTo>
                      <a:pt x="89" y="143"/>
                      <a:pt x="93" y="144"/>
                      <a:pt x="98" y="144"/>
                    </a:cubicBezTo>
                    <a:cubicBezTo>
                      <a:pt x="150" y="144"/>
                      <a:pt x="186" y="114"/>
                      <a:pt x="186" y="72"/>
                    </a:cubicBezTo>
                    <a:cubicBezTo>
                      <a:pt x="186" y="30"/>
                      <a:pt x="150" y="0"/>
                      <a:pt x="98" y="0"/>
                    </a:cubicBezTo>
                    <a:close/>
                    <a:moveTo>
                      <a:pt x="98" y="138"/>
                    </a:moveTo>
                    <a:cubicBezTo>
                      <a:pt x="94" y="138"/>
                      <a:pt x="90" y="137"/>
                      <a:pt x="86" y="136"/>
                    </a:cubicBezTo>
                    <a:cubicBezTo>
                      <a:pt x="84" y="136"/>
                      <a:pt x="82" y="135"/>
                      <a:pt x="79" y="135"/>
                    </a:cubicBezTo>
                    <a:cubicBezTo>
                      <a:pt x="78" y="135"/>
                      <a:pt x="77" y="135"/>
                      <a:pt x="77" y="136"/>
                    </a:cubicBezTo>
                    <a:cubicBezTo>
                      <a:pt x="61" y="156"/>
                      <a:pt x="39" y="160"/>
                      <a:pt x="26" y="160"/>
                    </a:cubicBezTo>
                    <a:cubicBezTo>
                      <a:pt x="41" y="150"/>
                      <a:pt x="43" y="138"/>
                      <a:pt x="43" y="134"/>
                    </a:cubicBezTo>
                    <a:cubicBezTo>
                      <a:pt x="43" y="129"/>
                      <a:pt x="42" y="125"/>
                      <a:pt x="39" y="123"/>
                    </a:cubicBezTo>
                    <a:cubicBezTo>
                      <a:pt x="18" y="111"/>
                      <a:pt x="6" y="92"/>
                      <a:pt x="6" y="72"/>
                    </a:cubicBezTo>
                    <a:cubicBezTo>
                      <a:pt x="6" y="36"/>
                      <a:pt x="47" y="6"/>
                      <a:pt x="98" y="6"/>
                    </a:cubicBezTo>
                    <a:cubicBezTo>
                      <a:pt x="146" y="6"/>
                      <a:pt x="180" y="33"/>
                      <a:pt x="180" y="72"/>
                    </a:cubicBezTo>
                    <a:cubicBezTo>
                      <a:pt x="180" y="111"/>
                      <a:pt x="146" y="138"/>
                      <a:pt x="98" y="13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7" name="Freeform 161"/>
              <p:cNvSpPr>
                <a:spLocks noEditPoints="1"/>
              </p:cNvSpPr>
              <p:nvPr/>
            </p:nvSpPr>
            <p:spPr bwMode="auto">
              <a:xfrm>
                <a:off x="-658" y="-502"/>
                <a:ext cx="439" cy="394"/>
              </a:xfrm>
              <a:custGeom>
                <a:avLst/>
                <a:gdLst>
                  <a:gd name="T0" fmla="*/ 98 w 186"/>
                  <a:gd name="T1" fmla="*/ 0 h 167"/>
                  <a:gd name="T2" fmla="*/ 0 w 186"/>
                  <a:gd name="T3" fmla="*/ 72 h 167"/>
                  <a:gd name="T4" fmla="*/ 36 w 186"/>
                  <a:gd name="T5" fmla="*/ 128 h 167"/>
                  <a:gd name="T6" fmla="*/ 37 w 186"/>
                  <a:gd name="T7" fmla="*/ 134 h 167"/>
                  <a:gd name="T8" fmla="*/ 14 w 186"/>
                  <a:gd name="T9" fmla="*/ 160 h 167"/>
                  <a:gd name="T10" fmla="*/ 12 w 186"/>
                  <a:gd name="T11" fmla="*/ 163 h 167"/>
                  <a:gd name="T12" fmla="*/ 15 w 186"/>
                  <a:gd name="T13" fmla="*/ 166 h 167"/>
                  <a:gd name="T14" fmla="*/ 23 w 186"/>
                  <a:gd name="T15" fmla="*/ 167 h 167"/>
                  <a:gd name="T16" fmla="*/ 80 w 186"/>
                  <a:gd name="T17" fmla="*/ 141 h 167"/>
                  <a:gd name="T18" fmla="*/ 84 w 186"/>
                  <a:gd name="T19" fmla="*/ 142 h 167"/>
                  <a:gd name="T20" fmla="*/ 98 w 186"/>
                  <a:gd name="T21" fmla="*/ 144 h 167"/>
                  <a:gd name="T22" fmla="*/ 186 w 186"/>
                  <a:gd name="T23" fmla="*/ 72 h 167"/>
                  <a:gd name="T24" fmla="*/ 98 w 186"/>
                  <a:gd name="T25" fmla="*/ 0 h 167"/>
                  <a:gd name="T26" fmla="*/ 98 w 186"/>
                  <a:gd name="T27" fmla="*/ 138 h 167"/>
                  <a:gd name="T28" fmla="*/ 86 w 186"/>
                  <a:gd name="T29" fmla="*/ 136 h 167"/>
                  <a:gd name="T30" fmla="*/ 79 w 186"/>
                  <a:gd name="T31" fmla="*/ 135 h 167"/>
                  <a:gd name="T32" fmla="*/ 76 w 186"/>
                  <a:gd name="T33" fmla="*/ 136 h 167"/>
                  <a:gd name="T34" fmla="*/ 26 w 186"/>
                  <a:gd name="T35" fmla="*/ 160 h 167"/>
                  <a:gd name="T36" fmla="*/ 43 w 186"/>
                  <a:gd name="T37" fmla="*/ 134 h 167"/>
                  <a:gd name="T38" fmla="*/ 39 w 186"/>
                  <a:gd name="T39" fmla="*/ 123 h 167"/>
                  <a:gd name="T40" fmla="*/ 6 w 186"/>
                  <a:gd name="T41" fmla="*/ 72 h 167"/>
                  <a:gd name="T42" fmla="*/ 98 w 186"/>
                  <a:gd name="T43" fmla="*/ 6 h 167"/>
                  <a:gd name="T44" fmla="*/ 180 w 186"/>
                  <a:gd name="T45" fmla="*/ 72 h 167"/>
                  <a:gd name="T46" fmla="*/ 98 w 186"/>
                  <a:gd name="T47" fmla="*/ 138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6" h="167">
                    <a:moveTo>
                      <a:pt x="98" y="0"/>
                    </a:moveTo>
                    <a:cubicBezTo>
                      <a:pt x="44" y="0"/>
                      <a:pt x="0" y="32"/>
                      <a:pt x="0" y="72"/>
                    </a:cubicBezTo>
                    <a:cubicBezTo>
                      <a:pt x="0" y="94"/>
                      <a:pt x="13" y="115"/>
                      <a:pt x="36" y="128"/>
                    </a:cubicBezTo>
                    <a:cubicBezTo>
                      <a:pt x="36" y="128"/>
                      <a:pt x="37" y="131"/>
                      <a:pt x="37" y="134"/>
                    </a:cubicBezTo>
                    <a:cubicBezTo>
                      <a:pt x="36" y="138"/>
                      <a:pt x="34" y="151"/>
                      <a:pt x="14" y="160"/>
                    </a:cubicBezTo>
                    <a:cubicBezTo>
                      <a:pt x="13" y="161"/>
                      <a:pt x="12" y="162"/>
                      <a:pt x="12" y="163"/>
                    </a:cubicBezTo>
                    <a:cubicBezTo>
                      <a:pt x="12" y="165"/>
                      <a:pt x="13" y="166"/>
                      <a:pt x="15" y="166"/>
                    </a:cubicBezTo>
                    <a:cubicBezTo>
                      <a:pt x="15" y="166"/>
                      <a:pt x="18" y="167"/>
                      <a:pt x="23" y="167"/>
                    </a:cubicBezTo>
                    <a:cubicBezTo>
                      <a:pt x="37" y="167"/>
                      <a:pt x="62" y="163"/>
                      <a:pt x="80" y="141"/>
                    </a:cubicBezTo>
                    <a:cubicBezTo>
                      <a:pt x="82" y="141"/>
                      <a:pt x="83" y="142"/>
                      <a:pt x="84" y="142"/>
                    </a:cubicBezTo>
                    <a:cubicBezTo>
                      <a:pt x="89" y="143"/>
                      <a:pt x="93" y="144"/>
                      <a:pt x="98" y="144"/>
                    </a:cubicBezTo>
                    <a:cubicBezTo>
                      <a:pt x="150" y="144"/>
                      <a:pt x="186" y="114"/>
                      <a:pt x="186" y="72"/>
                    </a:cubicBezTo>
                    <a:cubicBezTo>
                      <a:pt x="186" y="30"/>
                      <a:pt x="150" y="0"/>
                      <a:pt x="98" y="0"/>
                    </a:cubicBezTo>
                    <a:close/>
                    <a:moveTo>
                      <a:pt x="98" y="138"/>
                    </a:moveTo>
                    <a:cubicBezTo>
                      <a:pt x="94" y="138"/>
                      <a:pt x="90" y="137"/>
                      <a:pt x="86" y="136"/>
                    </a:cubicBezTo>
                    <a:cubicBezTo>
                      <a:pt x="83" y="136"/>
                      <a:pt x="81" y="135"/>
                      <a:pt x="79" y="135"/>
                    </a:cubicBezTo>
                    <a:cubicBezTo>
                      <a:pt x="78" y="135"/>
                      <a:pt x="77" y="135"/>
                      <a:pt x="76" y="136"/>
                    </a:cubicBezTo>
                    <a:cubicBezTo>
                      <a:pt x="61" y="156"/>
                      <a:pt x="39" y="160"/>
                      <a:pt x="26" y="160"/>
                    </a:cubicBezTo>
                    <a:cubicBezTo>
                      <a:pt x="41" y="150"/>
                      <a:pt x="43" y="138"/>
                      <a:pt x="43" y="134"/>
                    </a:cubicBezTo>
                    <a:cubicBezTo>
                      <a:pt x="43" y="129"/>
                      <a:pt x="42" y="125"/>
                      <a:pt x="39" y="123"/>
                    </a:cubicBezTo>
                    <a:cubicBezTo>
                      <a:pt x="18" y="111"/>
                      <a:pt x="6" y="92"/>
                      <a:pt x="6" y="72"/>
                    </a:cubicBezTo>
                    <a:cubicBezTo>
                      <a:pt x="6" y="36"/>
                      <a:pt x="47" y="6"/>
                      <a:pt x="98" y="6"/>
                    </a:cubicBezTo>
                    <a:cubicBezTo>
                      <a:pt x="146" y="6"/>
                      <a:pt x="180" y="33"/>
                      <a:pt x="180" y="72"/>
                    </a:cubicBezTo>
                    <a:cubicBezTo>
                      <a:pt x="180" y="111"/>
                      <a:pt x="146" y="138"/>
                      <a:pt x="98" y="13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8" name="Freeform 162"/>
              <p:cNvSpPr>
                <a:spLocks noEditPoints="1"/>
              </p:cNvSpPr>
              <p:nvPr/>
            </p:nvSpPr>
            <p:spPr bwMode="auto">
              <a:xfrm>
                <a:off x="7932" y="-1214"/>
                <a:ext cx="402" cy="402"/>
              </a:xfrm>
              <a:custGeom>
                <a:avLst/>
                <a:gdLst>
                  <a:gd name="T0" fmla="*/ 118 w 170"/>
                  <a:gd name="T1" fmla="*/ 59 h 170"/>
                  <a:gd name="T2" fmla="*/ 91 w 170"/>
                  <a:gd name="T3" fmla="*/ 78 h 170"/>
                  <a:gd name="T4" fmla="*/ 85 w 170"/>
                  <a:gd name="T5" fmla="*/ 76 h 170"/>
                  <a:gd name="T6" fmla="*/ 82 w 170"/>
                  <a:gd name="T7" fmla="*/ 76 h 170"/>
                  <a:gd name="T8" fmla="*/ 58 w 170"/>
                  <a:gd name="T9" fmla="*/ 42 h 170"/>
                  <a:gd name="T10" fmla="*/ 54 w 170"/>
                  <a:gd name="T11" fmla="*/ 41 h 170"/>
                  <a:gd name="T12" fmla="*/ 53 w 170"/>
                  <a:gd name="T13" fmla="*/ 45 h 170"/>
                  <a:gd name="T14" fmla="*/ 77 w 170"/>
                  <a:gd name="T15" fmla="*/ 80 h 170"/>
                  <a:gd name="T16" fmla="*/ 75 w 170"/>
                  <a:gd name="T17" fmla="*/ 85 h 170"/>
                  <a:gd name="T18" fmla="*/ 85 w 170"/>
                  <a:gd name="T19" fmla="*/ 95 h 170"/>
                  <a:gd name="T20" fmla="*/ 95 w 170"/>
                  <a:gd name="T21" fmla="*/ 85 h 170"/>
                  <a:gd name="T22" fmla="*/ 94 w 170"/>
                  <a:gd name="T23" fmla="*/ 83 h 170"/>
                  <a:gd name="T24" fmla="*/ 122 w 170"/>
                  <a:gd name="T25" fmla="*/ 64 h 170"/>
                  <a:gd name="T26" fmla="*/ 122 w 170"/>
                  <a:gd name="T27" fmla="*/ 60 h 170"/>
                  <a:gd name="T28" fmla="*/ 118 w 170"/>
                  <a:gd name="T29" fmla="*/ 59 h 170"/>
                  <a:gd name="T30" fmla="*/ 85 w 170"/>
                  <a:gd name="T31" fmla="*/ 89 h 170"/>
                  <a:gd name="T32" fmla="*/ 81 w 170"/>
                  <a:gd name="T33" fmla="*/ 85 h 170"/>
                  <a:gd name="T34" fmla="*/ 85 w 170"/>
                  <a:gd name="T35" fmla="*/ 82 h 170"/>
                  <a:gd name="T36" fmla="*/ 89 w 170"/>
                  <a:gd name="T37" fmla="*/ 85 h 170"/>
                  <a:gd name="T38" fmla="*/ 85 w 170"/>
                  <a:gd name="T39" fmla="*/ 89 h 170"/>
                  <a:gd name="T40" fmla="*/ 85 w 170"/>
                  <a:gd name="T41" fmla="*/ 0 h 170"/>
                  <a:gd name="T42" fmla="*/ 0 w 170"/>
                  <a:gd name="T43" fmla="*/ 85 h 170"/>
                  <a:gd name="T44" fmla="*/ 85 w 170"/>
                  <a:gd name="T45" fmla="*/ 170 h 170"/>
                  <a:gd name="T46" fmla="*/ 170 w 170"/>
                  <a:gd name="T47" fmla="*/ 85 h 170"/>
                  <a:gd name="T48" fmla="*/ 85 w 170"/>
                  <a:gd name="T49" fmla="*/ 0 h 170"/>
                  <a:gd name="T50" fmla="*/ 88 w 170"/>
                  <a:gd name="T51" fmla="*/ 164 h 170"/>
                  <a:gd name="T52" fmla="*/ 88 w 170"/>
                  <a:gd name="T53" fmla="*/ 151 h 170"/>
                  <a:gd name="T54" fmla="*/ 85 w 170"/>
                  <a:gd name="T55" fmla="*/ 148 h 170"/>
                  <a:gd name="T56" fmla="*/ 82 w 170"/>
                  <a:gd name="T57" fmla="*/ 151 h 170"/>
                  <a:gd name="T58" fmla="*/ 82 w 170"/>
                  <a:gd name="T59" fmla="*/ 164 h 170"/>
                  <a:gd name="T60" fmla="*/ 7 w 170"/>
                  <a:gd name="T61" fmla="*/ 88 h 170"/>
                  <a:gd name="T62" fmla="*/ 20 w 170"/>
                  <a:gd name="T63" fmla="*/ 88 h 170"/>
                  <a:gd name="T64" fmla="*/ 23 w 170"/>
                  <a:gd name="T65" fmla="*/ 85 h 170"/>
                  <a:gd name="T66" fmla="*/ 20 w 170"/>
                  <a:gd name="T67" fmla="*/ 82 h 170"/>
                  <a:gd name="T68" fmla="*/ 7 w 170"/>
                  <a:gd name="T69" fmla="*/ 82 h 170"/>
                  <a:gd name="T70" fmla="*/ 82 w 170"/>
                  <a:gd name="T71" fmla="*/ 7 h 170"/>
                  <a:gd name="T72" fmla="*/ 82 w 170"/>
                  <a:gd name="T73" fmla="*/ 7 h 170"/>
                  <a:gd name="T74" fmla="*/ 82 w 170"/>
                  <a:gd name="T75" fmla="*/ 20 h 170"/>
                  <a:gd name="T76" fmla="*/ 85 w 170"/>
                  <a:gd name="T77" fmla="*/ 23 h 170"/>
                  <a:gd name="T78" fmla="*/ 88 w 170"/>
                  <a:gd name="T79" fmla="*/ 20 h 170"/>
                  <a:gd name="T80" fmla="*/ 88 w 170"/>
                  <a:gd name="T81" fmla="*/ 7 h 170"/>
                  <a:gd name="T82" fmla="*/ 88 w 170"/>
                  <a:gd name="T83" fmla="*/ 6 h 170"/>
                  <a:gd name="T84" fmla="*/ 164 w 170"/>
                  <a:gd name="T85" fmla="*/ 82 h 170"/>
                  <a:gd name="T86" fmla="*/ 151 w 170"/>
                  <a:gd name="T87" fmla="*/ 82 h 170"/>
                  <a:gd name="T88" fmla="*/ 148 w 170"/>
                  <a:gd name="T89" fmla="*/ 85 h 170"/>
                  <a:gd name="T90" fmla="*/ 151 w 170"/>
                  <a:gd name="T91" fmla="*/ 88 h 170"/>
                  <a:gd name="T92" fmla="*/ 164 w 170"/>
                  <a:gd name="T93" fmla="*/ 88 h 170"/>
                  <a:gd name="T94" fmla="*/ 88 w 170"/>
                  <a:gd name="T95" fmla="*/ 164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0" h="170">
                    <a:moveTo>
                      <a:pt x="118" y="59"/>
                    </a:moveTo>
                    <a:cubicBezTo>
                      <a:pt x="91" y="78"/>
                      <a:pt x="91" y="78"/>
                      <a:pt x="91" y="78"/>
                    </a:cubicBezTo>
                    <a:cubicBezTo>
                      <a:pt x="89" y="77"/>
                      <a:pt x="87" y="76"/>
                      <a:pt x="85" y="76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7" y="41"/>
                      <a:pt x="55" y="40"/>
                      <a:pt x="54" y="41"/>
                    </a:cubicBezTo>
                    <a:cubicBezTo>
                      <a:pt x="52" y="42"/>
                      <a:pt x="52" y="44"/>
                      <a:pt x="53" y="45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6" y="82"/>
                      <a:pt x="75" y="83"/>
                      <a:pt x="75" y="85"/>
                    </a:cubicBezTo>
                    <a:cubicBezTo>
                      <a:pt x="75" y="91"/>
                      <a:pt x="80" y="95"/>
                      <a:pt x="85" y="95"/>
                    </a:cubicBezTo>
                    <a:cubicBezTo>
                      <a:pt x="90" y="95"/>
                      <a:pt x="95" y="91"/>
                      <a:pt x="95" y="85"/>
                    </a:cubicBezTo>
                    <a:cubicBezTo>
                      <a:pt x="95" y="85"/>
                      <a:pt x="94" y="84"/>
                      <a:pt x="94" y="83"/>
                    </a:cubicBezTo>
                    <a:cubicBezTo>
                      <a:pt x="122" y="64"/>
                      <a:pt x="122" y="64"/>
                      <a:pt x="122" y="64"/>
                    </a:cubicBezTo>
                    <a:cubicBezTo>
                      <a:pt x="123" y="63"/>
                      <a:pt x="123" y="61"/>
                      <a:pt x="122" y="60"/>
                    </a:cubicBezTo>
                    <a:cubicBezTo>
                      <a:pt x="121" y="58"/>
                      <a:pt x="119" y="58"/>
                      <a:pt x="118" y="59"/>
                    </a:cubicBezTo>
                    <a:close/>
                    <a:moveTo>
                      <a:pt x="85" y="89"/>
                    </a:moveTo>
                    <a:cubicBezTo>
                      <a:pt x="83" y="89"/>
                      <a:pt x="81" y="87"/>
                      <a:pt x="81" y="85"/>
                    </a:cubicBezTo>
                    <a:cubicBezTo>
                      <a:pt x="81" y="84"/>
                      <a:pt x="83" y="82"/>
                      <a:pt x="85" y="82"/>
                    </a:cubicBezTo>
                    <a:cubicBezTo>
                      <a:pt x="87" y="82"/>
                      <a:pt x="89" y="84"/>
                      <a:pt x="89" y="85"/>
                    </a:cubicBezTo>
                    <a:cubicBezTo>
                      <a:pt x="89" y="87"/>
                      <a:pt x="87" y="89"/>
                      <a:pt x="85" y="89"/>
                    </a:cubicBezTo>
                    <a:close/>
                    <a:moveTo>
                      <a:pt x="85" y="0"/>
                    </a:moveTo>
                    <a:cubicBezTo>
                      <a:pt x="39" y="0"/>
                      <a:pt x="0" y="38"/>
                      <a:pt x="0" y="85"/>
                    </a:cubicBezTo>
                    <a:cubicBezTo>
                      <a:pt x="0" y="132"/>
                      <a:pt x="39" y="170"/>
                      <a:pt x="85" y="170"/>
                    </a:cubicBezTo>
                    <a:cubicBezTo>
                      <a:pt x="132" y="170"/>
                      <a:pt x="170" y="132"/>
                      <a:pt x="170" y="85"/>
                    </a:cubicBezTo>
                    <a:cubicBezTo>
                      <a:pt x="170" y="38"/>
                      <a:pt x="132" y="0"/>
                      <a:pt x="85" y="0"/>
                    </a:cubicBezTo>
                    <a:close/>
                    <a:moveTo>
                      <a:pt x="88" y="164"/>
                    </a:moveTo>
                    <a:cubicBezTo>
                      <a:pt x="88" y="151"/>
                      <a:pt x="88" y="151"/>
                      <a:pt x="88" y="151"/>
                    </a:cubicBezTo>
                    <a:cubicBezTo>
                      <a:pt x="88" y="150"/>
                      <a:pt x="87" y="148"/>
                      <a:pt x="85" y="148"/>
                    </a:cubicBezTo>
                    <a:cubicBezTo>
                      <a:pt x="83" y="148"/>
                      <a:pt x="82" y="150"/>
                      <a:pt x="82" y="151"/>
                    </a:cubicBezTo>
                    <a:cubicBezTo>
                      <a:pt x="82" y="164"/>
                      <a:pt x="82" y="164"/>
                      <a:pt x="82" y="164"/>
                    </a:cubicBezTo>
                    <a:cubicBezTo>
                      <a:pt x="41" y="162"/>
                      <a:pt x="8" y="129"/>
                      <a:pt x="7" y="88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2" y="88"/>
                      <a:pt x="23" y="87"/>
                      <a:pt x="23" y="85"/>
                    </a:cubicBezTo>
                    <a:cubicBezTo>
                      <a:pt x="23" y="83"/>
                      <a:pt x="22" y="82"/>
                      <a:pt x="20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8" y="41"/>
                      <a:pt x="41" y="8"/>
                      <a:pt x="82" y="7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2"/>
                      <a:pt x="83" y="23"/>
                      <a:pt x="85" y="23"/>
                    </a:cubicBezTo>
                    <a:cubicBezTo>
                      <a:pt x="87" y="23"/>
                      <a:pt x="88" y="22"/>
                      <a:pt x="88" y="20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88" y="7"/>
                      <a:pt x="88" y="6"/>
                    </a:cubicBezTo>
                    <a:cubicBezTo>
                      <a:pt x="129" y="8"/>
                      <a:pt x="162" y="41"/>
                      <a:pt x="164" y="82"/>
                    </a:cubicBezTo>
                    <a:cubicBezTo>
                      <a:pt x="151" y="82"/>
                      <a:pt x="151" y="82"/>
                      <a:pt x="151" y="82"/>
                    </a:cubicBezTo>
                    <a:cubicBezTo>
                      <a:pt x="149" y="82"/>
                      <a:pt x="148" y="83"/>
                      <a:pt x="148" y="85"/>
                    </a:cubicBezTo>
                    <a:cubicBezTo>
                      <a:pt x="148" y="87"/>
                      <a:pt x="149" y="88"/>
                      <a:pt x="151" y="88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129"/>
                      <a:pt x="129" y="163"/>
                      <a:pt x="88" y="16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9" name="Freeform 163"/>
              <p:cNvSpPr>
                <a:spLocks noEditPoints="1"/>
              </p:cNvSpPr>
              <p:nvPr/>
            </p:nvSpPr>
            <p:spPr bwMode="auto">
              <a:xfrm>
                <a:off x="7218" y="-1230"/>
                <a:ext cx="402" cy="434"/>
              </a:xfrm>
              <a:custGeom>
                <a:avLst/>
                <a:gdLst>
                  <a:gd name="T0" fmla="*/ 88 w 170"/>
                  <a:gd name="T1" fmla="*/ 48 h 184"/>
                  <a:gd name="T2" fmla="*/ 82 w 170"/>
                  <a:gd name="T3" fmla="*/ 48 h 184"/>
                  <a:gd name="T4" fmla="*/ 75 w 170"/>
                  <a:gd name="T5" fmla="*/ 98 h 184"/>
                  <a:gd name="T6" fmla="*/ 82 w 170"/>
                  <a:gd name="T7" fmla="*/ 116 h 184"/>
                  <a:gd name="T8" fmla="*/ 88 w 170"/>
                  <a:gd name="T9" fmla="*/ 116 h 184"/>
                  <a:gd name="T10" fmla="*/ 94 w 170"/>
                  <a:gd name="T11" fmla="*/ 98 h 184"/>
                  <a:gd name="T12" fmla="*/ 85 w 170"/>
                  <a:gd name="T13" fmla="*/ 102 h 184"/>
                  <a:gd name="T14" fmla="*/ 85 w 170"/>
                  <a:gd name="T15" fmla="*/ 94 h 184"/>
                  <a:gd name="T16" fmla="*/ 85 w 170"/>
                  <a:gd name="T17" fmla="*/ 102 h 184"/>
                  <a:gd name="T18" fmla="*/ 134 w 170"/>
                  <a:gd name="T19" fmla="*/ 20 h 184"/>
                  <a:gd name="T20" fmla="*/ 141 w 170"/>
                  <a:gd name="T21" fmla="*/ 26 h 184"/>
                  <a:gd name="T22" fmla="*/ 148 w 170"/>
                  <a:gd name="T23" fmla="*/ 21 h 184"/>
                  <a:gd name="T24" fmla="*/ 148 w 170"/>
                  <a:gd name="T25" fmla="*/ 13 h 184"/>
                  <a:gd name="T26" fmla="*/ 129 w 170"/>
                  <a:gd name="T27" fmla="*/ 2 h 184"/>
                  <a:gd name="T28" fmla="*/ 126 w 170"/>
                  <a:gd name="T29" fmla="*/ 13 h 184"/>
                  <a:gd name="T30" fmla="*/ 123 w 170"/>
                  <a:gd name="T31" fmla="*/ 23 h 184"/>
                  <a:gd name="T32" fmla="*/ 88 w 170"/>
                  <a:gd name="T33" fmla="*/ 5 h 184"/>
                  <a:gd name="T34" fmla="*/ 82 w 170"/>
                  <a:gd name="T35" fmla="*/ 5 h 184"/>
                  <a:gd name="T36" fmla="*/ 48 w 170"/>
                  <a:gd name="T37" fmla="*/ 23 h 184"/>
                  <a:gd name="T38" fmla="*/ 44 w 170"/>
                  <a:gd name="T39" fmla="*/ 13 h 184"/>
                  <a:gd name="T40" fmla="*/ 42 w 170"/>
                  <a:gd name="T41" fmla="*/ 2 h 184"/>
                  <a:gd name="T42" fmla="*/ 23 w 170"/>
                  <a:gd name="T43" fmla="*/ 13 h 184"/>
                  <a:gd name="T44" fmla="*/ 23 w 170"/>
                  <a:gd name="T45" fmla="*/ 21 h 184"/>
                  <a:gd name="T46" fmla="*/ 29 w 170"/>
                  <a:gd name="T47" fmla="*/ 26 h 184"/>
                  <a:gd name="T48" fmla="*/ 37 w 170"/>
                  <a:gd name="T49" fmla="*/ 20 h 184"/>
                  <a:gd name="T50" fmla="*/ 0 w 170"/>
                  <a:gd name="T51" fmla="*/ 99 h 184"/>
                  <a:gd name="T52" fmla="*/ 170 w 170"/>
                  <a:gd name="T53" fmla="*/ 99 h 184"/>
                  <a:gd name="T54" fmla="*/ 132 w 170"/>
                  <a:gd name="T55" fmla="*/ 7 h 184"/>
                  <a:gd name="T56" fmla="*/ 141 w 170"/>
                  <a:gd name="T57" fmla="*/ 19 h 184"/>
                  <a:gd name="T58" fmla="*/ 132 w 170"/>
                  <a:gd name="T59" fmla="*/ 7 h 184"/>
                  <a:gd name="T60" fmla="*/ 27 w 170"/>
                  <a:gd name="T61" fmla="*/ 17 h 184"/>
                  <a:gd name="T62" fmla="*/ 40 w 170"/>
                  <a:gd name="T63" fmla="*/ 9 h 184"/>
                  <a:gd name="T64" fmla="*/ 85 w 170"/>
                  <a:gd name="T65" fmla="*/ 178 h 184"/>
                  <a:gd name="T66" fmla="*/ 85 w 170"/>
                  <a:gd name="T67" fmla="*/ 20 h 184"/>
                  <a:gd name="T68" fmla="*/ 85 w 170"/>
                  <a:gd name="T69" fmla="*/ 178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0" h="184">
                    <a:moveTo>
                      <a:pt x="88" y="89"/>
                    </a:moveTo>
                    <a:cubicBezTo>
                      <a:pt x="88" y="48"/>
                      <a:pt x="88" y="48"/>
                      <a:pt x="88" y="48"/>
                    </a:cubicBezTo>
                    <a:cubicBezTo>
                      <a:pt x="88" y="46"/>
                      <a:pt x="86" y="45"/>
                      <a:pt x="85" y="45"/>
                    </a:cubicBezTo>
                    <a:cubicBezTo>
                      <a:pt x="83" y="45"/>
                      <a:pt x="82" y="46"/>
                      <a:pt x="82" y="48"/>
                    </a:cubicBezTo>
                    <a:cubicBezTo>
                      <a:pt x="82" y="89"/>
                      <a:pt x="82" y="89"/>
                      <a:pt x="82" y="89"/>
                    </a:cubicBezTo>
                    <a:cubicBezTo>
                      <a:pt x="78" y="90"/>
                      <a:pt x="75" y="94"/>
                      <a:pt x="75" y="98"/>
                    </a:cubicBezTo>
                    <a:cubicBezTo>
                      <a:pt x="75" y="102"/>
                      <a:pt x="78" y="106"/>
                      <a:pt x="82" y="107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2" y="118"/>
                      <a:pt x="83" y="119"/>
                      <a:pt x="85" y="119"/>
                    </a:cubicBezTo>
                    <a:cubicBezTo>
                      <a:pt x="86" y="119"/>
                      <a:pt x="88" y="118"/>
                      <a:pt x="88" y="116"/>
                    </a:cubicBezTo>
                    <a:cubicBezTo>
                      <a:pt x="88" y="107"/>
                      <a:pt x="88" y="107"/>
                      <a:pt x="88" y="107"/>
                    </a:cubicBezTo>
                    <a:cubicBezTo>
                      <a:pt x="91" y="106"/>
                      <a:pt x="94" y="102"/>
                      <a:pt x="94" y="98"/>
                    </a:cubicBezTo>
                    <a:cubicBezTo>
                      <a:pt x="94" y="94"/>
                      <a:pt x="91" y="90"/>
                      <a:pt x="88" y="89"/>
                    </a:cubicBezTo>
                    <a:close/>
                    <a:moveTo>
                      <a:pt x="85" y="102"/>
                    </a:moveTo>
                    <a:cubicBezTo>
                      <a:pt x="83" y="102"/>
                      <a:pt x="81" y="100"/>
                      <a:pt x="81" y="98"/>
                    </a:cubicBezTo>
                    <a:cubicBezTo>
                      <a:pt x="81" y="96"/>
                      <a:pt x="83" y="94"/>
                      <a:pt x="85" y="94"/>
                    </a:cubicBezTo>
                    <a:cubicBezTo>
                      <a:pt x="87" y="94"/>
                      <a:pt x="88" y="96"/>
                      <a:pt x="88" y="98"/>
                    </a:cubicBezTo>
                    <a:cubicBezTo>
                      <a:pt x="88" y="100"/>
                      <a:pt x="87" y="102"/>
                      <a:pt x="85" y="102"/>
                    </a:cubicBezTo>
                    <a:close/>
                    <a:moveTo>
                      <a:pt x="128" y="26"/>
                    </a:moveTo>
                    <a:cubicBezTo>
                      <a:pt x="134" y="20"/>
                      <a:pt x="134" y="20"/>
                      <a:pt x="134" y="20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8" y="25"/>
                      <a:pt x="139" y="26"/>
                      <a:pt x="141" y="26"/>
                    </a:cubicBezTo>
                    <a:cubicBezTo>
                      <a:pt x="142" y="26"/>
                      <a:pt x="144" y="25"/>
                      <a:pt x="145" y="24"/>
                    </a:cubicBezTo>
                    <a:cubicBezTo>
                      <a:pt x="148" y="21"/>
                      <a:pt x="148" y="21"/>
                      <a:pt x="148" y="21"/>
                    </a:cubicBezTo>
                    <a:cubicBezTo>
                      <a:pt x="149" y="20"/>
                      <a:pt x="149" y="19"/>
                      <a:pt x="149" y="17"/>
                    </a:cubicBezTo>
                    <a:cubicBezTo>
                      <a:pt x="149" y="16"/>
                      <a:pt x="149" y="14"/>
                      <a:pt x="148" y="13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4" y="0"/>
                      <a:pt x="131" y="0"/>
                      <a:pt x="129" y="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4" y="7"/>
                      <a:pt x="124" y="11"/>
                      <a:pt x="126" y="13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12" y="18"/>
                      <a:pt x="100" y="15"/>
                      <a:pt x="88" y="14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4"/>
                      <a:pt x="86" y="2"/>
                      <a:pt x="85" y="2"/>
                    </a:cubicBezTo>
                    <a:cubicBezTo>
                      <a:pt x="83" y="2"/>
                      <a:pt x="82" y="4"/>
                      <a:pt x="82" y="5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70" y="15"/>
                      <a:pt x="58" y="18"/>
                      <a:pt x="48" y="23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7" y="11"/>
                      <a:pt x="47" y="7"/>
                      <a:pt x="44" y="5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0" y="0"/>
                      <a:pt x="36" y="0"/>
                      <a:pt x="34" y="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4"/>
                      <a:pt x="21" y="16"/>
                      <a:pt x="21" y="17"/>
                    </a:cubicBezTo>
                    <a:cubicBezTo>
                      <a:pt x="21" y="19"/>
                      <a:pt x="22" y="20"/>
                      <a:pt x="23" y="21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5"/>
                      <a:pt x="28" y="26"/>
                      <a:pt x="29" y="26"/>
                    </a:cubicBezTo>
                    <a:cubicBezTo>
                      <a:pt x="31" y="26"/>
                      <a:pt x="32" y="25"/>
                      <a:pt x="33" y="24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17" y="41"/>
                      <a:pt x="0" y="68"/>
                      <a:pt x="0" y="99"/>
                    </a:cubicBezTo>
                    <a:cubicBezTo>
                      <a:pt x="0" y="146"/>
                      <a:pt x="38" y="184"/>
                      <a:pt x="85" y="184"/>
                    </a:cubicBezTo>
                    <a:cubicBezTo>
                      <a:pt x="132" y="184"/>
                      <a:pt x="170" y="146"/>
                      <a:pt x="170" y="99"/>
                    </a:cubicBezTo>
                    <a:cubicBezTo>
                      <a:pt x="170" y="68"/>
                      <a:pt x="153" y="41"/>
                      <a:pt x="128" y="26"/>
                    </a:cubicBezTo>
                    <a:close/>
                    <a:moveTo>
                      <a:pt x="132" y="7"/>
                    </a:moveTo>
                    <a:cubicBezTo>
                      <a:pt x="143" y="17"/>
                      <a:pt x="143" y="17"/>
                      <a:pt x="143" y="17"/>
                    </a:cubicBezTo>
                    <a:cubicBezTo>
                      <a:pt x="141" y="19"/>
                      <a:pt x="141" y="19"/>
                      <a:pt x="141" y="19"/>
                    </a:cubicBezTo>
                    <a:cubicBezTo>
                      <a:pt x="130" y="9"/>
                      <a:pt x="130" y="9"/>
                      <a:pt x="130" y="9"/>
                    </a:cubicBezTo>
                    <a:lnTo>
                      <a:pt x="132" y="7"/>
                    </a:lnTo>
                    <a:close/>
                    <a:moveTo>
                      <a:pt x="29" y="19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40" y="9"/>
                      <a:pt x="40" y="9"/>
                      <a:pt x="40" y="9"/>
                    </a:cubicBezTo>
                    <a:lnTo>
                      <a:pt x="29" y="19"/>
                    </a:lnTo>
                    <a:close/>
                    <a:moveTo>
                      <a:pt x="85" y="178"/>
                    </a:moveTo>
                    <a:cubicBezTo>
                      <a:pt x="42" y="178"/>
                      <a:pt x="6" y="143"/>
                      <a:pt x="6" y="99"/>
                    </a:cubicBezTo>
                    <a:cubicBezTo>
                      <a:pt x="6" y="56"/>
                      <a:pt x="42" y="20"/>
                      <a:pt x="85" y="20"/>
                    </a:cubicBezTo>
                    <a:cubicBezTo>
                      <a:pt x="129" y="20"/>
                      <a:pt x="164" y="56"/>
                      <a:pt x="164" y="99"/>
                    </a:cubicBezTo>
                    <a:cubicBezTo>
                      <a:pt x="164" y="143"/>
                      <a:pt x="129" y="178"/>
                      <a:pt x="85" y="17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0" name="Freeform 164"/>
              <p:cNvSpPr>
                <a:spLocks noEditPoints="1"/>
              </p:cNvSpPr>
              <p:nvPr/>
            </p:nvSpPr>
            <p:spPr bwMode="auto">
              <a:xfrm>
                <a:off x="6525" y="-1233"/>
                <a:ext cx="360" cy="437"/>
              </a:xfrm>
              <a:custGeom>
                <a:avLst/>
                <a:gdLst>
                  <a:gd name="T0" fmla="*/ 143 w 152"/>
                  <a:gd name="T1" fmla="*/ 42 h 185"/>
                  <a:gd name="T2" fmla="*/ 146 w 152"/>
                  <a:gd name="T3" fmla="*/ 42 h 185"/>
                  <a:gd name="T4" fmla="*/ 130 w 152"/>
                  <a:gd name="T5" fmla="*/ 6 h 185"/>
                  <a:gd name="T6" fmla="*/ 91 w 152"/>
                  <a:gd name="T7" fmla="*/ 12 h 185"/>
                  <a:gd name="T8" fmla="*/ 127 w 152"/>
                  <a:gd name="T9" fmla="*/ 11 h 185"/>
                  <a:gd name="T10" fmla="*/ 100 w 152"/>
                  <a:gd name="T11" fmla="*/ 11 h 185"/>
                  <a:gd name="T12" fmla="*/ 6 w 152"/>
                  <a:gd name="T13" fmla="*/ 42 h 185"/>
                  <a:gd name="T14" fmla="*/ 9 w 152"/>
                  <a:gd name="T15" fmla="*/ 42 h 185"/>
                  <a:gd name="T16" fmla="*/ 61 w 152"/>
                  <a:gd name="T17" fmla="*/ 12 h 185"/>
                  <a:gd name="T18" fmla="*/ 22 w 152"/>
                  <a:gd name="T19" fmla="*/ 6 h 185"/>
                  <a:gd name="T20" fmla="*/ 6 w 152"/>
                  <a:gd name="T21" fmla="*/ 42 h 185"/>
                  <a:gd name="T22" fmla="*/ 37 w 152"/>
                  <a:gd name="T23" fmla="*/ 8 h 185"/>
                  <a:gd name="T24" fmla="*/ 11 w 152"/>
                  <a:gd name="T25" fmla="*/ 34 h 185"/>
                  <a:gd name="T26" fmla="*/ 119 w 152"/>
                  <a:gd name="T27" fmla="*/ 161 h 185"/>
                  <a:gd name="T28" fmla="*/ 76 w 152"/>
                  <a:gd name="T29" fmla="*/ 22 h 185"/>
                  <a:gd name="T30" fmla="*/ 33 w 152"/>
                  <a:gd name="T31" fmla="*/ 161 h 185"/>
                  <a:gd name="T32" fmla="*/ 21 w 152"/>
                  <a:gd name="T33" fmla="*/ 184 h 185"/>
                  <a:gd name="T34" fmla="*/ 25 w 152"/>
                  <a:gd name="T35" fmla="*/ 183 h 185"/>
                  <a:gd name="T36" fmla="*/ 76 w 152"/>
                  <a:gd name="T37" fmla="*/ 175 h 185"/>
                  <a:gd name="T38" fmla="*/ 127 w 152"/>
                  <a:gd name="T39" fmla="*/ 183 h 185"/>
                  <a:gd name="T40" fmla="*/ 131 w 152"/>
                  <a:gd name="T41" fmla="*/ 184 h 185"/>
                  <a:gd name="T42" fmla="*/ 119 w 152"/>
                  <a:gd name="T43" fmla="*/ 161 h 185"/>
                  <a:gd name="T44" fmla="*/ 79 w 152"/>
                  <a:gd name="T45" fmla="*/ 158 h 185"/>
                  <a:gd name="T46" fmla="*/ 73 w 152"/>
                  <a:gd name="T47" fmla="*/ 158 h 185"/>
                  <a:gd name="T48" fmla="*/ 6 w 152"/>
                  <a:gd name="T49" fmla="*/ 101 h 185"/>
                  <a:gd name="T50" fmla="*/ 20 w 152"/>
                  <a:gd name="T51" fmla="*/ 98 h 185"/>
                  <a:gd name="T52" fmla="*/ 6 w 152"/>
                  <a:gd name="T53" fmla="*/ 95 h 185"/>
                  <a:gd name="T54" fmla="*/ 73 w 152"/>
                  <a:gd name="T55" fmla="*/ 41 h 185"/>
                  <a:gd name="T56" fmla="*/ 79 w 152"/>
                  <a:gd name="T57" fmla="*/ 41 h 185"/>
                  <a:gd name="T58" fmla="*/ 79 w 152"/>
                  <a:gd name="T59" fmla="*/ 29 h 185"/>
                  <a:gd name="T60" fmla="*/ 135 w 152"/>
                  <a:gd name="T61" fmla="*/ 95 h 185"/>
                  <a:gd name="T62" fmla="*/ 135 w 152"/>
                  <a:gd name="T63" fmla="*/ 101 h 185"/>
                  <a:gd name="T64" fmla="*/ 79 w 152"/>
                  <a:gd name="T65" fmla="*/ 169 h 185"/>
                  <a:gd name="T66" fmla="*/ 77 w 152"/>
                  <a:gd name="T67" fmla="*/ 95 h 185"/>
                  <a:gd name="T68" fmla="*/ 48 w 152"/>
                  <a:gd name="T69" fmla="*/ 59 h 185"/>
                  <a:gd name="T70" fmla="*/ 74 w 152"/>
                  <a:gd name="T71" fmla="*/ 100 h 185"/>
                  <a:gd name="T72" fmla="*/ 75 w 152"/>
                  <a:gd name="T73" fmla="*/ 101 h 185"/>
                  <a:gd name="T74" fmla="*/ 77 w 152"/>
                  <a:gd name="T75" fmla="*/ 102 h 185"/>
                  <a:gd name="T76" fmla="*/ 78 w 152"/>
                  <a:gd name="T77" fmla="*/ 101 h 185"/>
                  <a:gd name="T78" fmla="*/ 109 w 152"/>
                  <a:gd name="T79" fmla="*/ 76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2" h="185">
                    <a:moveTo>
                      <a:pt x="93" y="14"/>
                    </a:move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4" y="42"/>
                      <a:pt x="144" y="42"/>
                    </a:cubicBezTo>
                    <a:cubicBezTo>
                      <a:pt x="145" y="42"/>
                      <a:pt x="145" y="42"/>
                      <a:pt x="146" y="42"/>
                    </a:cubicBezTo>
                    <a:cubicBezTo>
                      <a:pt x="146" y="41"/>
                      <a:pt x="147" y="40"/>
                      <a:pt x="147" y="39"/>
                    </a:cubicBezTo>
                    <a:cubicBezTo>
                      <a:pt x="147" y="25"/>
                      <a:pt x="141" y="12"/>
                      <a:pt x="130" y="6"/>
                    </a:cubicBezTo>
                    <a:cubicBezTo>
                      <a:pt x="119" y="0"/>
                      <a:pt x="105" y="1"/>
                      <a:pt x="93" y="9"/>
                    </a:cubicBezTo>
                    <a:cubicBezTo>
                      <a:pt x="92" y="10"/>
                      <a:pt x="91" y="11"/>
                      <a:pt x="91" y="12"/>
                    </a:cubicBezTo>
                    <a:cubicBezTo>
                      <a:pt x="91" y="13"/>
                      <a:pt x="92" y="14"/>
                      <a:pt x="93" y="14"/>
                    </a:cubicBezTo>
                    <a:close/>
                    <a:moveTo>
                      <a:pt x="127" y="11"/>
                    </a:moveTo>
                    <a:cubicBezTo>
                      <a:pt x="135" y="15"/>
                      <a:pt x="140" y="24"/>
                      <a:pt x="141" y="3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110" y="7"/>
                      <a:pt x="119" y="7"/>
                      <a:pt x="127" y="11"/>
                    </a:cubicBezTo>
                    <a:close/>
                    <a:moveTo>
                      <a:pt x="6" y="42"/>
                    </a:moveTo>
                    <a:cubicBezTo>
                      <a:pt x="7" y="42"/>
                      <a:pt x="7" y="42"/>
                      <a:pt x="8" y="42"/>
                    </a:cubicBezTo>
                    <a:cubicBezTo>
                      <a:pt x="8" y="42"/>
                      <a:pt x="9" y="42"/>
                      <a:pt x="9" y="42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0" y="14"/>
                      <a:pt x="61" y="13"/>
                      <a:pt x="61" y="12"/>
                    </a:cubicBezTo>
                    <a:cubicBezTo>
                      <a:pt x="61" y="11"/>
                      <a:pt x="60" y="10"/>
                      <a:pt x="59" y="9"/>
                    </a:cubicBezTo>
                    <a:cubicBezTo>
                      <a:pt x="47" y="1"/>
                      <a:pt x="33" y="0"/>
                      <a:pt x="22" y="6"/>
                    </a:cubicBezTo>
                    <a:cubicBezTo>
                      <a:pt x="11" y="12"/>
                      <a:pt x="4" y="25"/>
                      <a:pt x="5" y="39"/>
                    </a:cubicBezTo>
                    <a:cubicBezTo>
                      <a:pt x="5" y="40"/>
                      <a:pt x="5" y="41"/>
                      <a:pt x="6" y="42"/>
                    </a:cubicBezTo>
                    <a:close/>
                    <a:moveTo>
                      <a:pt x="25" y="11"/>
                    </a:moveTo>
                    <a:cubicBezTo>
                      <a:pt x="28" y="9"/>
                      <a:pt x="33" y="8"/>
                      <a:pt x="37" y="8"/>
                    </a:cubicBezTo>
                    <a:cubicBezTo>
                      <a:pt x="42" y="8"/>
                      <a:pt x="47" y="9"/>
                      <a:pt x="52" y="11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24"/>
                      <a:pt x="17" y="15"/>
                      <a:pt x="25" y="11"/>
                    </a:cubicBezTo>
                    <a:close/>
                    <a:moveTo>
                      <a:pt x="119" y="161"/>
                    </a:moveTo>
                    <a:cubicBezTo>
                      <a:pt x="139" y="147"/>
                      <a:pt x="152" y="125"/>
                      <a:pt x="152" y="99"/>
                    </a:cubicBezTo>
                    <a:cubicBezTo>
                      <a:pt x="152" y="57"/>
                      <a:pt x="118" y="22"/>
                      <a:pt x="76" y="22"/>
                    </a:cubicBezTo>
                    <a:cubicBezTo>
                      <a:pt x="34" y="22"/>
                      <a:pt x="0" y="57"/>
                      <a:pt x="0" y="99"/>
                    </a:cubicBezTo>
                    <a:cubicBezTo>
                      <a:pt x="0" y="125"/>
                      <a:pt x="13" y="147"/>
                      <a:pt x="33" y="161"/>
                    </a:cubicBezTo>
                    <a:cubicBezTo>
                      <a:pt x="20" y="180"/>
                      <a:pt x="20" y="180"/>
                      <a:pt x="20" y="180"/>
                    </a:cubicBezTo>
                    <a:cubicBezTo>
                      <a:pt x="19" y="181"/>
                      <a:pt x="19" y="183"/>
                      <a:pt x="21" y="184"/>
                    </a:cubicBezTo>
                    <a:cubicBezTo>
                      <a:pt x="21" y="184"/>
                      <a:pt x="22" y="185"/>
                      <a:pt x="22" y="185"/>
                    </a:cubicBezTo>
                    <a:cubicBezTo>
                      <a:pt x="23" y="185"/>
                      <a:pt x="24" y="184"/>
                      <a:pt x="25" y="183"/>
                    </a:cubicBezTo>
                    <a:cubicBezTo>
                      <a:pt x="38" y="164"/>
                      <a:pt x="38" y="164"/>
                      <a:pt x="38" y="164"/>
                    </a:cubicBezTo>
                    <a:cubicBezTo>
                      <a:pt x="49" y="171"/>
                      <a:pt x="62" y="175"/>
                      <a:pt x="76" y="175"/>
                    </a:cubicBezTo>
                    <a:cubicBezTo>
                      <a:pt x="90" y="175"/>
                      <a:pt x="103" y="171"/>
                      <a:pt x="114" y="164"/>
                    </a:cubicBezTo>
                    <a:cubicBezTo>
                      <a:pt x="127" y="183"/>
                      <a:pt x="127" y="183"/>
                      <a:pt x="127" y="183"/>
                    </a:cubicBezTo>
                    <a:cubicBezTo>
                      <a:pt x="128" y="184"/>
                      <a:pt x="129" y="185"/>
                      <a:pt x="130" y="185"/>
                    </a:cubicBezTo>
                    <a:cubicBezTo>
                      <a:pt x="130" y="185"/>
                      <a:pt x="131" y="184"/>
                      <a:pt x="131" y="184"/>
                    </a:cubicBezTo>
                    <a:cubicBezTo>
                      <a:pt x="133" y="183"/>
                      <a:pt x="133" y="181"/>
                      <a:pt x="132" y="180"/>
                    </a:cubicBezTo>
                    <a:lnTo>
                      <a:pt x="119" y="161"/>
                    </a:lnTo>
                    <a:close/>
                    <a:moveTo>
                      <a:pt x="79" y="169"/>
                    </a:moveTo>
                    <a:cubicBezTo>
                      <a:pt x="79" y="158"/>
                      <a:pt x="79" y="158"/>
                      <a:pt x="79" y="158"/>
                    </a:cubicBezTo>
                    <a:cubicBezTo>
                      <a:pt x="79" y="156"/>
                      <a:pt x="77" y="155"/>
                      <a:pt x="76" y="155"/>
                    </a:cubicBezTo>
                    <a:cubicBezTo>
                      <a:pt x="74" y="155"/>
                      <a:pt x="73" y="156"/>
                      <a:pt x="73" y="158"/>
                    </a:cubicBezTo>
                    <a:cubicBezTo>
                      <a:pt x="73" y="169"/>
                      <a:pt x="73" y="169"/>
                      <a:pt x="73" y="169"/>
                    </a:cubicBezTo>
                    <a:cubicBezTo>
                      <a:pt x="36" y="167"/>
                      <a:pt x="7" y="138"/>
                      <a:pt x="6" y="101"/>
                    </a:cubicBezTo>
                    <a:cubicBezTo>
                      <a:pt x="17" y="101"/>
                      <a:pt x="17" y="101"/>
                      <a:pt x="17" y="101"/>
                    </a:cubicBezTo>
                    <a:cubicBezTo>
                      <a:pt x="19" y="101"/>
                      <a:pt x="20" y="100"/>
                      <a:pt x="20" y="98"/>
                    </a:cubicBezTo>
                    <a:cubicBezTo>
                      <a:pt x="20" y="97"/>
                      <a:pt x="19" y="95"/>
                      <a:pt x="17" y="95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8" y="59"/>
                      <a:pt x="36" y="30"/>
                      <a:pt x="73" y="29"/>
                    </a:cubicBezTo>
                    <a:cubicBezTo>
                      <a:pt x="73" y="41"/>
                      <a:pt x="73" y="41"/>
                      <a:pt x="73" y="41"/>
                    </a:cubicBezTo>
                    <a:cubicBezTo>
                      <a:pt x="73" y="42"/>
                      <a:pt x="74" y="44"/>
                      <a:pt x="76" y="44"/>
                    </a:cubicBezTo>
                    <a:cubicBezTo>
                      <a:pt x="77" y="44"/>
                      <a:pt x="79" y="42"/>
                      <a:pt x="79" y="41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115" y="30"/>
                      <a:pt x="144" y="59"/>
                      <a:pt x="146" y="95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3" y="95"/>
                      <a:pt x="132" y="97"/>
                      <a:pt x="132" y="98"/>
                    </a:cubicBezTo>
                    <a:cubicBezTo>
                      <a:pt x="132" y="100"/>
                      <a:pt x="133" y="101"/>
                      <a:pt x="135" y="101"/>
                    </a:cubicBezTo>
                    <a:cubicBezTo>
                      <a:pt x="146" y="101"/>
                      <a:pt x="146" y="101"/>
                      <a:pt x="146" y="101"/>
                    </a:cubicBezTo>
                    <a:cubicBezTo>
                      <a:pt x="145" y="138"/>
                      <a:pt x="115" y="167"/>
                      <a:pt x="79" y="169"/>
                    </a:cubicBezTo>
                    <a:close/>
                    <a:moveTo>
                      <a:pt x="105" y="75"/>
                    </a:moveTo>
                    <a:cubicBezTo>
                      <a:pt x="77" y="95"/>
                      <a:pt x="77" y="95"/>
                      <a:pt x="77" y="95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1" y="58"/>
                      <a:pt x="49" y="58"/>
                      <a:pt x="48" y="59"/>
                    </a:cubicBezTo>
                    <a:cubicBezTo>
                      <a:pt x="46" y="60"/>
                      <a:pt x="46" y="62"/>
                      <a:pt x="47" y="63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4" y="101"/>
                      <a:pt x="74" y="101"/>
                      <a:pt x="74" y="101"/>
                    </a:cubicBezTo>
                    <a:cubicBezTo>
                      <a:pt x="74" y="101"/>
                      <a:pt x="74" y="101"/>
                      <a:pt x="75" y="101"/>
                    </a:cubicBezTo>
                    <a:cubicBezTo>
                      <a:pt x="75" y="102"/>
                      <a:pt x="75" y="102"/>
                      <a:pt x="76" y="102"/>
                    </a:cubicBezTo>
                    <a:cubicBezTo>
                      <a:pt x="76" y="102"/>
                      <a:pt x="77" y="102"/>
                      <a:pt x="77" y="102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7" y="101"/>
                      <a:pt x="77" y="101"/>
                      <a:pt x="78" y="101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10" y="79"/>
                      <a:pt x="110" y="77"/>
                      <a:pt x="109" y="76"/>
                    </a:cubicBezTo>
                    <a:cubicBezTo>
                      <a:pt x="108" y="74"/>
                      <a:pt x="106" y="74"/>
                      <a:pt x="105" y="7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1" name="Freeform 165"/>
              <p:cNvSpPr>
                <a:spLocks noEditPoints="1"/>
              </p:cNvSpPr>
              <p:nvPr/>
            </p:nvSpPr>
            <p:spPr bwMode="auto">
              <a:xfrm>
                <a:off x="5809" y="-1193"/>
                <a:ext cx="364" cy="362"/>
              </a:xfrm>
              <a:custGeom>
                <a:avLst/>
                <a:gdLst>
                  <a:gd name="T0" fmla="*/ 85 w 154"/>
                  <a:gd name="T1" fmla="*/ 58 h 153"/>
                  <a:gd name="T2" fmla="*/ 87 w 154"/>
                  <a:gd name="T3" fmla="*/ 59 h 153"/>
                  <a:gd name="T4" fmla="*/ 89 w 154"/>
                  <a:gd name="T5" fmla="*/ 58 h 153"/>
                  <a:gd name="T6" fmla="*/ 125 w 154"/>
                  <a:gd name="T7" fmla="*/ 20 h 153"/>
                  <a:gd name="T8" fmla="*/ 126 w 154"/>
                  <a:gd name="T9" fmla="*/ 17 h 153"/>
                  <a:gd name="T10" fmla="*/ 125 w 154"/>
                  <a:gd name="T11" fmla="*/ 15 h 153"/>
                  <a:gd name="T12" fmla="*/ 87 w 154"/>
                  <a:gd name="T13" fmla="*/ 0 h 153"/>
                  <a:gd name="T14" fmla="*/ 84 w 154"/>
                  <a:gd name="T15" fmla="*/ 3 h 153"/>
                  <a:gd name="T16" fmla="*/ 84 w 154"/>
                  <a:gd name="T17" fmla="*/ 56 h 153"/>
                  <a:gd name="T18" fmla="*/ 85 w 154"/>
                  <a:gd name="T19" fmla="*/ 58 h 153"/>
                  <a:gd name="T20" fmla="*/ 90 w 154"/>
                  <a:gd name="T21" fmla="*/ 6 h 153"/>
                  <a:gd name="T22" fmla="*/ 118 w 154"/>
                  <a:gd name="T23" fmla="*/ 18 h 153"/>
                  <a:gd name="T24" fmla="*/ 90 w 154"/>
                  <a:gd name="T25" fmla="*/ 48 h 153"/>
                  <a:gd name="T26" fmla="*/ 90 w 154"/>
                  <a:gd name="T27" fmla="*/ 6 h 153"/>
                  <a:gd name="T28" fmla="*/ 144 w 154"/>
                  <a:gd name="T29" fmla="*/ 76 h 153"/>
                  <a:gd name="T30" fmla="*/ 76 w 154"/>
                  <a:gd name="T31" fmla="*/ 76 h 153"/>
                  <a:gd name="T32" fmla="*/ 76 w 154"/>
                  <a:gd name="T33" fmla="*/ 8 h 153"/>
                  <a:gd name="T34" fmla="*/ 73 w 154"/>
                  <a:gd name="T35" fmla="*/ 5 h 153"/>
                  <a:gd name="T36" fmla="*/ 0 w 154"/>
                  <a:gd name="T37" fmla="*/ 79 h 153"/>
                  <a:gd name="T38" fmla="*/ 73 w 154"/>
                  <a:gd name="T39" fmla="*/ 153 h 153"/>
                  <a:gd name="T40" fmla="*/ 147 w 154"/>
                  <a:gd name="T41" fmla="*/ 79 h 153"/>
                  <a:gd name="T42" fmla="*/ 144 w 154"/>
                  <a:gd name="T43" fmla="*/ 76 h 153"/>
                  <a:gd name="T44" fmla="*/ 73 w 154"/>
                  <a:gd name="T45" fmla="*/ 147 h 153"/>
                  <a:gd name="T46" fmla="*/ 6 w 154"/>
                  <a:gd name="T47" fmla="*/ 79 h 153"/>
                  <a:gd name="T48" fmla="*/ 70 w 154"/>
                  <a:gd name="T49" fmla="*/ 11 h 153"/>
                  <a:gd name="T50" fmla="*/ 70 w 154"/>
                  <a:gd name="T51" fmla="*/ 79 h 153"/>
                  <a:gd name="T52" fmla="*/ 73 w 154"/>
                  <a:gd name="T53" fmla="*/ 82 h 153"/>
                  <a:gd name="T54" fmla="*/ 141 w 154"/>
                  <a:gd name="T55" fmla="*/ 82 h 153"/>
                  <a:gd name="T56" fmla="*/ 73 w 154"/>
                  <a:gd name="T57" fmla="*/ 147 h 153"/>
                  <a:gd name="T58" fmla="*/ 136 w 154"/>
                  <a:gd name="T59" fmla="*/ 24 h 153"/>
                  <a:gd name="T60" fmla="*/ 132 w 154"/>
                  <a:gd name="T61" fmla="*/ 25 h 153"/>
                  <a:gd name="T62" fmla="*/ 96 w 154"/>
                  <a:gd name="T63" fmla="*/ 63 h 153"/>
                  <a:gd name="T64" fmla="*/ 95 w 154"/>
                  <a:gd name="T65" fmla="*/ 65 h 153"/>
                  <a:gd name="T66" fmla="*/ 98 w 154"/>
                  <a:gd name="T67" fmla="*/ 68 h 153"/>
                  <a:gd name="T68" fmla="*/ 151 w 154"/>
                  <a:gd name="T69" fmla="*/ 68 h 153"/>
                  <a:gd name="T70" fmla="*/ 154 w 154"/>
                  <a:gd name="T71" fmla="*/ 65 h 153"/>
                  <a:gd name="T72" fmla="*/ 136 w 154"/>
                  <a:gd name="T73" fmla="*/ 24 h 153"/>
                  <a:gd name="T74" fmla="*/ 105 w 154"/>
                  <a:gd name="T75" fmla="*/ 62 h 153"/>
                  <a:gd name="T76" fmla="*/ 134 w 154"/>
                  <a:gd name="T77" fmla="*/ 31 h 153"/>
                  <a:gd name="T78" fmla="*/ 148 w 154"/>
                  <a:gd name="T79" fmla="*/ 62 h 153"/>
                  <a:gd name="T80" fmla="*/ 105 w 154"/>
                  <a:gd name="T81" fmla="*/ 6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4" h="153">
                    <a:moveTo>
                      <a:pt x="85" y="58"/>
                    </a:moveTo>
                    <a:cubicBezTo>
                      <a:pt x="86" y="59"/>
                      <a:pt x="86" y="59"/>
                      <a:pt x="87" y="59"/>
                    </a:cubicBezTo>
                    <a:cubicBezTo>
                      <a:pt x="87" y="59"/>
                      <a:pt x="88" y="58"/>
                      <a:pt x="89" y="58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19"/>
                      <a:pt x="126" y="18"/>
                      <a:pt x="126" y="17"/>
                    </a:cubicBezTo>
                    <a:cubicBezTo>
                      <a:pt x="126" y="17"/>
                      <a:pt x="125" y="16"/>
                      <a:pt x="125" y="15"/>
                    </a:cubicBezTo>
                    <a:cubicBezTo>
                      <a:pt x="114" y="5"/>
                      <a:pt x="101" y="0"/>
                      <a:pt x="87" y="0"/>
                    </a:cubicBezTo>
                    <a:cubicBezTo>
                      <a:pt x="85" y="0"/>
                      <a:pt x="84" y="1"/>
                      <a:pt x="84" y="3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4" y="57"/>
                      <a:pt x="84" y="58"/>
                      <a:pt x="85" y="58"/>
                    </a:cubicBezTo>
                    <a:close/>
                    <a:moveTo>
                      <a:pt x="90" y="6"/>
                    </a:moveTo>
                    <a:cubicBezTo>
                      <a:pt x="100" y="7"/>
                      <a:pt x="110" y="11"/>
                      <a:pt x="118" y="18"/>
                    </a:cubicBezTo>
                    <a:cubicBezTo>
                      <a:pt x="90" y="48"/>
                      <a:pt x="90" y="48"/>
                      <a:pt x="90" y="48"/>
                    </a:cubicBezTo>
                    <a:lnTo>
                      <a:pt x="90" y="6"/>
                    </a:lnTo>
                    <a:close/>
                    <a:moveTo>
                      <a:pt x="144" y="76"/>
                    </a:moveTo>
                    <a:cubicBezTo>
                      <a:pt x="76" y="76"/>
                      <a:pt x="76" y="76"/>
                      <a:pt x="76" y="76"/>
                    </a:cubicBezTo>
                    <a:cubicBezTo>
                      <a:pt x="76" y="8"/>
                      <a:pt x="76" y="8"/>
                      <a:pt x="76" y="8"/>
                    </a:cubicBezTo>
                    <a:cubicBezTo>
                      <a:pt x="76" y="7"/>
                      <a:pt x="75" y="5"/>
                      <a:pt x="73" y="5"/>
                    </a:cubicBezTo>
                    <a:cubicBezTo>
                      <a:pt x="33" y="5"/>
                      <a:pt x="0" y="38"/>
                      <a:pt x="0" y="79"/>
                    </a:cubicBezTo>
                    <a:cubicBezTo>
                      <a:pt x="0" y="120"/>
                      <a:pt x="33" y="153"/>
                      <a:pt x="73" y="153"/>
                    </a:cubicBezTo>
                    <a:cubicBezTo>
                      <a:pt x="114" y="153"/>
                      <a:pt x="147" y="120"/>
                      <a:pt x="147" y="79"/>
                    </a:cubicBezTo>
                    <a:cubicBezTo>
                      <a:pt x="147" y="77"/>
                      <a:pt x="145" y="76"/>
                      <a:pt x="144" y="76"/>
                    </a:cubicBezTo>
                    <a:close/>
                    <a:moveTo>
                      <a:pt x="73" y="147"/>
                    </a:moveTo>
                    <a:cubicBezTo>
                      <a:pt x="36" y="147"/>
                      <a:pt x="6" y="116"/>
                      <a:pt x="6" y="79"/>
                    </a:cubicBezTo>
                    <a:cubicBezTo>
                      <a:pt x="6" y="43"/>
                      <a:pt x="34" y="13"/>
                      <a:pt x="70" y="11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81"/>
                      <a:pt x="71" y="82"/>
                      <a:pt x="73" y="82"/>
                    </a:cubicBezTo>
                    <a:cubicBezTo>
                      <a:pt x="141" y="82"/>
                      <a:pt x="141" y="82"/>
                      <a:pt x="141" y="82"/>
                    </a:cubicBezTo>
                    <a:cubicBezTo>
                      <a:pt x="139" y="118"/>
                      <a:pt x="109" y="147"/>
                      <a:pt x="73" y="147"/>
                    </a:cubicBezTo>
                    <a:close/>
                    <a:moveTo>
                      <a:pt x="136" y="24"/>
                    </a:moveTo>
                    <a:cubicBezTo>
                      <a:pt x="135" y="23"/>
                      <a:pt x="133" y="23"/>
                      <a:pt x="132" y="25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5" y="63"/>
                      <a:pt x="95" y="64"/>
                      <a:pt x="95" y="65"/>
                    </a:cubicBezTo>
                    <a:cubicBezTo>
                      <a:pt x="95" y="67"/>
                      <a:pt x="96" y="68"/>
                      <a:pt x="98" y="68"/>
                    </a:cubicBezTo>
                    <a:cubicBezTo>
                      <a:pt x="151" y="68"/>
                      <a:pt x="151" y="68"/>
                      <a:pt x="151" y="68"/>
                    </a:cubicBezTo>
                    <a:cubicBezTo>
                      <a:pt x="153" y="68"/>
                      <a:pt x="154" y="67"/>
                      <a:pt x="154" y="65"/>
                    </a:cubicBezTo>
                    <a:cubicBezTo>
                      <a:pt x="154" y="50"/>
                      <a:pt x="148" y="35"/>
                      <a:pt x="136" y="24"/>
                    </a:cubicBezTo>
                    <a:close/>
                    <a:moveTo>
                      <a:pt x="105" y="62"/>
                    </a:moveTo>
                    <a:cubicBezTo>
                      <a:pt x="134" y="31"/>
                      <a:pt x="134" y="31"/>
                      <a:pt x="134" y="31"/>
                    </a:cubicBezTo>
                    <a:cubicBezTo>
                      <a:pt x="142" y="39"/>
                      <a:pt x="147" y="50"/>
                      <a:pt x="148" y="62"/>
                    </a:cubicBezTo>
                    <a:lnTo>
                      <a:pt x="105" y="62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2" name="Freeform 166"/>
              <p:cNvSpPr>
                <a:spLocks noEditPoints="1"/>
              </p:cNvSpPr>
              <p:nvPr/>
            </p:nvSpPr>
            <p:spPr bwMode="auto">
              <a:xfrm>
                <a:off x="5079" y="-1209"/>
                <a:ext cx="394" cy="395"/>
              </a:xfrm>
              <a:custGeom>
                <a:avLst/>
                <a:gdLst>
                  <a:gd name="T0" fmla="*/ 157 w 167"/>
                  <a:gd name="T1" fmla="*/ 83 h 167"/>
                  <a:gd name="T2" fmla="*/ 83 w 167"/>
                  <a:gd name="T3" fmla="*/ 83 h 167"/>
                  <a:gd name="T4" fmla="*/ 83 w 167"/>
                  <a:gd name="T5" fmla="*/ 9 h 167"/>
                  <a:gd name="T6" fmla="*/ 80 w 167"/>
                  <a:gd name="T7" fmla="*/ 6 h 167"/>
                  <a:gd name="T8" fmla="*/ 0 w 167"/>
                  <a:gd name="T9" fmla="*/ 86 h 167"/>
                  <a:gd name="T10" fmla="*/ 80 w 167"/>
                  <a:gd name="T11" fmla="*/ 167 h 167"/>
                  <a:gd name="T12" fmla="*/ 160 w 167"/>
                  <a:gd name="T13" fmla="*/ 86 h 167"/>
                  <a:gd name="T14" fmla="*/ 157 w 167"/>
                  <a:gd name="T15" fmla="*/ 83 h 167"/>
                  <a:gd name="T16" fmla="*/ 80 w 167"/>
                  <a:gd name="T17" fmla="*/ 161 h 167"/>
                  <a:gd name="T18" fmla="*/ 6 w 167"/>
                  <a:gd name="T19" fmla="*/ 86 h 167"/>
                  <a:gd name="T20" fmla="*/ 77 w 167"/>
                  <a:gd name="T21" fmla="*/ 12 h 167"/>
                  <a:gd name="T22" fmla="*/ 77 w 167"/>
                  <a:gd name="T23" fmla="*/ 86 h 167"/>
                  <a:gd name="T24" fmla="*/ 80 w 167"/>
                  <a:gd name="T25" fmla="*/ 89 h 167"/>
                  <a:gd name="T26" fmla="*/ 154 w 167"/>
                  <a:gd name="T27" fmla="*/ 89 h 167"/>
                  <a:gd name="T28" fmla="*/ 80 w 167"/>
                  <a:gd name="T29" fmla="*/ 161 h 167"/>
                  <a:gd name="T30" fmla="*/ 100 w 167"/>
                  <a:gd name="T31" fmla="*/ 0 h 167"/>
                  <a:gd name="T32" fmla="*/ 97 w 167"/>
                  <a:gd name="T33" fmla="*/ 3 h 167"/>
                  <a:gd name="T34" fmla="*/ 97 w 167"/>
                  <a:gd name="T35" fmla="*/ 67 h 167"/>
                  <a:gd name="T36" fmla="*/ 100 w 167"/>
                  <a:gd name="T37" fmla="*/ 70 h 167"/>
                  <a:gd name="T38" fmla="*/ 164 w 167"/>
                  <a:gd name="T39" fmla="*/ 70 h 167"/>
                  <a:gd name="T40" fmla="*/ 167 w 167"/>
                  <a:gd name="T41" fmla="*/ 67 h 167"/>
                  <a:gd name="T42" fmla="*/ 100 w 167"/>
                  <a:gd name="T43" fmla="*/ 0 h 167"/>
                  <a:gd name="T44" fmla="*/ 103 w 167"/>
                  <a:gd name="T45" fmla="*/ 64 h 167"/>
                  <a:gd name="T46" fmla="*/ 103 w 167"/>
                  <a:gd name="T47" fmla="*/ 6 h 167"/>
                  <a:gd name="T48" fmla="*/ 161 w 167"/>
                  <a:gd name="T49" fmla="*/ 64 h 167"/>
                  <a:gd name="T50" fmla="*/ 103 w 167"/>
                  <a:gd name="T5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7" h="167">
                    <a:moveTo>
                      <a:pt x="157" y="83"/>
                    </a:moveTo>
                    <a:cubicBezTo>
                      <a:pt x="83" y="83"/>
                      <a:pt x="83" y="83"/>
                      <a:pt x="83" y="83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3" y="8"/>
                      <a:pt x="82" y="6"/>
                      <a:pt x="80" y="6"/>
                    </a:cubicBezTo>
                    <a:cubicBezTo>
                      <a:pt x="36" y="6"/>
                      <a:pt x="0" y="42"/>
                      <a:pt x="0" y="86"/>
                    </a:cubicBezTo>
                    <a:cubicBezTo>
                      <a:pt x="0" y="131"/>
                      <a:pt x="36" y="167"/>
                      <a:pt x="80" y="167"/>
                    </a:cubicBezTo>
                    <a:cubicBezTo>
                      <a:pt x="125" y="167"/>
                      <a:pt x="160" y="131"/>
                      <a:pt x="160" y="86"/>
                    </a:cubicBezTo>
                    <a:cubicBezTo>
                      <a:pt x="160" y="85"/>
                      <a:pt x="159" y="83"/>
                      <a:pt x="157" y="83"/>
                    </a:cubicBezTo>
                    <a:close/>
                    <a:moveTo>
                      <a:pt x="80" y="161"/>
                    </a:moveTo>
                    <a:cubicBezTo>
                      <a:pt x="39" y="161"/>
                      <a:pt x="6" y="127"/>
                      <a:pt x="6" y="86"/>
                    </a:cubicBezTo>
                    <a:cubicBezTo>
                      <a:pt x="6" y="47"/>
                      <a:pt x="38" y="14"/>
                      <a:pt x="77" y="12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77" y="88"/>
                      <a:pt x="79" y="89"/>
                      <a:pt x="80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129"/>
                      <a:pt x="120" y="161"/>
                      <a:pt x="80" y="161"/>
                    </a:cubicBezTo>
                    <a:close/>
                    <a:moveTo>
                      <a:pt x="100" y="0"/>
                    </a:moveTo>
                    <a:cubicBezTo>
                      <a:pt x="98" y="0"/>
                      <a:pt x="97" y="1"/>
                      <a:pt x="97" y="3"/>
                    </a:cubicBezTo>
                    <a:cubicBezTo>
                      <a:pt x="97" y="67"/>
                      <a:pt x="97" y="67"/>
                      <a:pt x="97" y="67"/>
                    </a:cubicBezTo>
                    <a:cubicBezTo>
                      <a:pt x="97" y="69"/>
                      <a:pt x="98" y="70"/>
                      <a:pt x="100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5" y="70"/>
                      <a:pt x="167" y="69"/>
                      <a:pt x="167" y="67"/>
                    </a:cubicBezTo>
                    <a:cubicBezTo>
                      <a:pt x="167" y="30"/>
                      <a:pt x="137" y="0"/>
                      <a:pt x="100" y="0"/>
                    </a:cubicBezTo>
                    <a:close/>
                    <a:moveTo>
                      <a:pt x="103" y="64"/>
                    </a:moveTo>
                    <a:cubicBezTo>
                      <a:pt x="103" y="6"/>
                      <a:pt x="103" y="6"/>
                      <a:pt x="103" y="6"/>
                    </a:cubicBezTo>
                    <a:cubicBezTo>
                      <a:pt x="134" y="8"/>
                      <a:pt x="159" y="33"/>
                      <a:pt x="161" y="64"/>
                    </a:cubicBezTo>
                    <a:lnTo>
                      <a:pt x="103" y="6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3" name="Freeform 167"/>
              <p:cNvSpPr>
                <a:spLocks noEditPoints="1"/>
              </p:cNvSpPr>
              <p:nvPr/>
            </p:nvSpPr>
            <p:spPr bwMode="auto">
              <a:xfrm>
                <a:off x="4396" y="-1181"/>
                <a:ext cx="333" cy="338"/>
              </a:xfrm>
              <a:custGeom>
                <a:avLst/>
                <a:gdLst>
                  <a:gd name="T0" fmla="*/ 3 w 141"/>
                  <a:gd name="T1" fmla="*/ 1 h 143"/>
                  <a:gd name="T2" fmla="*/ 3 w 141"/>
                  <a:gd name="T3" fmla="*/ 7 h 143"/>
                  <a:gd name="T4" fmla="*/ 16 w 141"/>
                  <a:gd name="T5" fmla="*/ 4 h 143"/>
                  <a:gd name="T6" fmla="*/ 13 w 141"/>
                  <a:gd name="T7" fmla="*/ 58 h 143"/>
                  <a:gd name="T8" fmla="*/ 0 w 141"/>
                  <a:gd name="T9" fmla="*/ 61 h 143"/>
                  <a:gd name="T10" fmla="*/ 13 w 141"/>
                  <a:gd name="T11" fmla="*/ 64 h 143"/>
                  <a:gd name="T12" fmla="*/ 13 w 141"/>
                  <a:gd name="T13" fmla="*/ 58 h 143"/>
                  <a:gd name="T14" fmla="*/ 3 w 141"/>
                  <a:gd name="T15" fmla="*/ 115 h 143"/>
                  <a:gd name="T16" fmla="*/ 3 w 141"/>
                  <a:gd name="T17" fmla="*/ 121 h 143"/>
                  <a:gd name="T18" fmla="*/ 16 w 141"/>
                  <a:gd name="T19" fmla="*/ 118 h 143"/>
                  <a:gd name="T20" fmla="*/ 46 w 141"/>
                  <a:gd name="T21" fmla="*/ 97 h 143"/>
                  <a:gd name="T22" fmla="*/ 65 w 141"/>
                  <a:gd name="T23" fmla="*/ 63 h 143"/>
                  <a:gd name="T24" fmla="*/ 127 w 141"/>
                  <a:gd name="T25" fmla="*/ 30 h 143"/>
                  <a:gd name="T26" fmla="*/ 139 w 141"/>
                  <a:gd name="T27" fmla="*/ 37 h 143"/>
                  <a:gd name="T28" fmla="*/ 127 w 141"/>
                  <a:gd name="T29" fmla="*/ 20 h 143"/>
                  <a:gd name="T30" fmla="*/ 124 w 141"/>
                  <a:gd name="T31" fmla="*/ 19 h 143"/>
                  <a:gd name="T32" fmla="*/ 110 w 141"/>
                  <a:gd name="T33" fmla="*/ 33 h 143"/>
                  <a:gd name="T34" fmla="*/ 112 w 141"/>
                  <a:gd name="T35" fmla="*/ 38 h 143"/>
                  <a:gd name="T36" fmla="*/ 122 w 141"/>
                  <a:gd name="T37" fmla="*/ 29 h 143"/>
                  <a:gd name="T38" fmla="*/ 63 w 141"/>
                  <a:gd name="T39" fmla="*/ 57 h 143"/>
                  <a:gd name="T40" fmla="*/ 46 w 141"/>
                  <a:gd name="T41" fmla="*/ 97 h 143"/>
                  <a:gd name="T42" fmla="*/ 3 w 141"/>
                  <a:gd name="T43" fmla="*/ 86 h 143"/>
                  <a:gd name="T44" fmla="*/ 3 w 141"/>
                  <a:gd name="T45" fmla="*/ 92 h 143"/>
                  <a:gd name="T46" fmla="*/ 16 w 141"/>
                  <a:gd name="T47" fmla="*/ 89 h 143"/>
                  <a:gd name="T48" fmla="*/ 13 w 141"/>
                  <a:gd name="T49" fmla="*/ 29 h 143"/>
                  <a:gd name="T50" fmla="*/ 0 w 141"/>
                  <a:gd name="T51" fmla="*/ 32 h 143"/>
                  <a:gd name="T52" fmla="*/ 13 w 141"/>
                  <a:gd name="T53" fmla="*/ 35 h 143"/>
                  <a:gd name="T54" fmla="*/ 13 w 141"/>
                  <a:gd name="T55" fmla="*/ 29 h 143"/>
                  <a:gd name="T56" fmla="*/ 134 w 141"/>
                  <a:gd name="T57" fmla="*/ 130 h 143"/>
                  <a:gd name="T58" fmla="*/ 137 w 141"/>
                  <a:gd name="T59" fmla="*/ 143 h 143"/>
                  <a:gd name="T60" fmla="*/ 140 w 141"/>
                  <a:gd name="T61" fmla="*/ 130 h 143"/>
                  <a:gd name="T62" fmla="*/ 138 w 141"/>
                  <a:gd name="T63" fmla="*/ 115 h 143"/>
                  <a:gd name="T64" fmla="*/ 24 w 141"/>
                  <a:gd name="T65" fmla="*/ 3 h 143"/>
                  <a:gd name="T66" fmla="*/ 18 w 141"/>
                  <a:gd name="T67" fmla="*/ 3 h 143"/>
                  <a:gd name="T68" fmla="*/ 21 w 141"/>
                  <a:gd name="T69" fmla="*/ 121 h 143"/>
                  <a:gd name="T70" fmla="*/ 141 w 141"/>
                  <a:gd name="T71" fmla="*/ 118 h 143"/>
                  <a:gd name="T72" fmla="*/ 22 w 141"/>
                  <a:gd name="T73" fmla="*/ 127 h 143"/>
                  <a:gd name="T74" fmla="*/ 19 w 141"/>
                  <a:gd name="T75" fmla="*/ 140 h 143"/>
                  <a:gd name="T76" fmla="*/ 25 w 141"/>
                  <a:gd name="T77" fmla="*/ 140 h 143"/>
                  <a:gd name="T78" fmla="*/ 22 w 141"/>
                  <a:gd name="T79" fmla="*/ 127 h 143"/>
                  <a:gd name="T80" fmla="*/ 105 w 141"/>
                  <a:gd name="T81" fmla="*/ 130 h 143"/>
                  <a:gd name="T82" fmla="*/ 108 w 141"/>
                  <a:gd name="T83" fmla="*/ 143 h 143"/>
                  <a:gd name="T84" fmla="*/ 111 w 141"/>
                  <a:gd name="T85" fmla="*/ 130 h 143"/>
                  <a:gd name="T86" fmla="*/ 80 w 141"/>
                  <a:gd name="T87" fmla="*/ 127 h 143"/>
                  <a:gd name="T88" fmla="*/ 77 w 141"/>
                  <a:gd name="T89" fmla="*/ 140 h 143"/>
                  <a:gd name="T90" fmla="*/ 83 w 141"/>
                  <a:gd name="T91" fmla="*/ 140 h 143"/>
                  <a:gd name="T92" fmla="*/ 80 w 141"/>
                  <a:gd name="T93" fmla="*/ 127 h 143"/>
                  <a:gd name="T94" fmla="*/ 48 w 141"/>
                  <a:gd name="T95" fmla="*/ 130 h 143"/>
                  <a:gd name="T96" fmla="*/ 51 w 141"/>
                  <a:gd name="T97" fmla="*/ 143 h 143"/>
                  <a:gd name="T98" fmla="*/ 54 w 141"/>
                  <a:gd name="T99" fmla="*/ 13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1" h="143">
                    <a:moveTo>
                      <a:pt x="1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6" y="5"/>
                      <a:pt x="16" y="4"/>
                    </a:cubicBezTo>
                    <a:cubicBezTo>
                      <a:pt x="16" y="2"/>
                      <a:pt x="14" y="1"/>
                      <a:pt x="13" y="1"/>
                    </a:cubicBezTo>
                    <a:close/>
                    <a:moveTo>
                      <a:pt x="13" y="58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1" y="58"/>
                      <a:pt x="0" y="59"/>
                      <a:pt x="0" y="61"/>
                    </a:cubicBezTo>
                    <a:cubicBezTo>
                      <a:pt x="0" y="62"/>
                      <a:pt x="1" y="64"/>
                      <a:pt x="3" y="64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14" y="64"/>
                      <a:pt x="16" y="62"/>
                      <a:pt x="16" y="61"/>
                    </a:cubicBezTo>
                    <a:cubicBezTo>
                      <a:pt x="16" y="59"/>
                      <a:pt x="14" y="58"/>
                      <a:pt x="13" y="58"/>
                    </a:cubicBezTo>
                    <a:close/>
                    <a:moveTo>
                      <a:pt x="13" y="115"/>
                    </a:moveTo>
                    <a:cubicBezTo>
                      <a:pt x="3" y="115"/>
                      <a:pt x="3" y="115"/>
                      <a:pt x="3" y="115"/>
                    </a:cubicBezTo>
                    <a:cubicBezTo>
                      <a:pt x="1" y="115"/>
                      <a:pt x="0" y="116"/>
                      <a:pt x="0" y="118"/>
                    </a:cubicBezTo>
                    <a:cubicBezTo>
                      <a:pt x="0" y="119"/>
                      <a:pt x="1" y="121"/>
                      <a:pt x="3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4" y="121"/>
                      <a:pt x="16" y="119"/>
                      <a:pt x="16" y="118"/>
                    </a:cubicBezTo>
                    <a:cubicBezTo>
                      <a:pt x="16" y="116"/>
                      <a:pt x="14" y="115"/>
                      <a:pt x="13" y="115"/>
                    </a:cubicBezTo>
                    <a:close/>
                    <a:moveTo>
                      <a:pt x="46" y="97"/>
                    </a:moveTo>
                    <a:cubicBezTo>
                      <a:pt x="48" y="97"/>
                      <a:pt x="49" y="96"/>
                      <a:pt x="49" y="94"/>
                    </a:cubicBezTo>
                    <a:cubicBezTo>
                      <a:pt x="49" y="79"/>
                      <a:pt x="51" y="66"/>
                      <a:pt x="65" y="63"/>
                    </a:cubicBezTo>
                    <a:cubicBezTo>
                      <a:pt x="72" y="60"/>
                      <a:pt x="80" y="60"/>
                      <a:pt x="87" y="60"/>
                    </a:cubicBezTo>
                    <a:cubicBezTo>
                      <a:pt x="105" y="60"/>
                      <a:pt x="126" y="60"/>
                      <a:pt x="127" y="30"/>
                    </a:cubicBezTo>
                    <a:cubicBezTo>
                      <a:pt x="134" y="37"/>
                      <a:pt x="134" y="37"/>
                      <a:pt x="134" y="37"/>
                    </a:cubicBezTo>
                    <a:cubicBezTo>
                      <a:pt x="136" y="38"/>
                      <a:pt x="137" y="38"/>
                      <a:pt x="139" y="37"/>
                    </a:cubicBezTo>
                    <a:cubicBezTo>
                      <a:pt x="140" y="36"/>
                      <a:pt x="140" y="34"/>
                      <a:pt x="139" y="33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6" y="19"/>
                      <a:pt x="125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3" y="19"/>
                      <a:pt x="122" y="20"/>
                    </a:cubicBezTo>
                    <a:cubicBezTo>
                      <a:pt x="110" y="33"/>
                      <a:pt x="110" y="33"/>
                      <a:pt x="110" y="33"/>
                    </a:cubicBezTo>
                    <a:cubicBezTo>
                      <a:pt x="109" y="34"/>
                      <a:pt x="109" y="36"/>
                      <a:pt x="110" y="37"/>
                    </a:cubicBezTo>
                    <a:cubicBezTo>
                      <a:pt x="111" y="38"/>
                      <a:pt x="111" y="38"/>
                      <a:pt x="112" y="38"/>
                    </a:cubicBezTo>
                    <a:cubicBezTo>
                      <a:pt x="113" y="38"/>
                      <a:pt x="114" y="38"/>
                      <a:pt x="114" y="37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20" y="54"/>
                      <a:pt x="105" y="54"/>
                      <a:pt x="87" y="54"/>
                    </a:cubicBezTo>
                    <a:cubicBezTo>
                      <a:pt x="79" y="54"/>
                      <a:pt x="71" y="54"/>
                      <a:pt x="63" y="57"/>
                    </a:cubicBezTo>
                    <a:cubicBezTo>
                      <a:pt x="43" y="62"/>
                      <a:pt x="43" y="81"/>
                      <a:pt x="43" y="94"/>
                    </a:cubicBezTo>
                    <a:cubicBezTo>
                      <a:pt x="43" y="96"/>
                      <a:pt x="45" y="97"/>
                      <a:pt x="46" y="97"/>
                    </a:cubicBezTo>
                    <a:close/>
                    <a:moveTo>
                      <a:pt x="13" y="86"/>
                    </a:moveTo>
                    <a:cubicBezTo>
                      <a:pt x="3" y="86"/>
                      <a:pt x="3" y="86"/>
                      <a:pt x="3" y="86"/>
                    </a:cubicBezTo>
                    <a:cubicBezTo>
                      <a:pt x="1" y="86"/>
                      <a:pt x="0" y="87"/>
                      <a:pt x="0" y="89"/>
                    </a:cubicBezTo>
                    <a:cubicBezTo>
                      <a:pt x="0" y="91"/>
                      <a:pt x="1" y="92"/>
                      <a:pt x="3" y="92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4" y="92"/>
                      <a:pt x="16" y="91"/>
                      <a:pt x="16" y="89"/>
                    </a:cubicBezTo>
                    <a:cubicBezTo>
                      <a:pt x="16" y="87"/>
                      <a:pt x="14" y="86"/>
                      <a:pt x="13" y="86"/>
                    </a:cubicBezTo>
                    <a:close/>
                    <a:moveTo>
                      <a:pt x="13" y="29"/>
                    </a:moveTo>
                    <a:cubicBezTo>
                      <a:pt x="3" y="29"/>
                      <a:pt x="3" y="29"/>
                      <a:pt x="3" y="29"/>
                    </a:cubicBezTo>
                    <a:cubicBezTo>
                      <a:pt x="1" y="29"/>
                      <a:pt x="0" y="30"/>
                      <a:pt x="0" y="32"/>
                    </a:cubicBezTo>
                    <a:cubicBezTo>
                      <a:pt x="0" y="34"/>
                      <a:pt x="1" y="35"/>
                      <a:pt x="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5"/>
                      <a:pt x="16" y="34"/>
                      <a:pt x="16" y="32"/>
                    </a:cubicBezTo>
                    <a:cubicBezTo>
                      <a:pt x="16" y="30"/>
                      <a:pt x="14" y="29"/>
                      <a:pt x="13" y="29"/>
                    </a:cubicBezTo>
                    <a:close/>
                    <a:moveTo>
                      <a:pt x="137" y="127"/>
                    </a:moveTo>
                    <a:cubicBezTo>
                      <a:pt x="135" y="127"/>
                      <a:pt x="134" y="128"/>
                      <a:pt x="134" y="13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4" y="141"/>
                      <a:pt x="135" y="143"/>
                      <a:pt x="137" y="143"/>
                    </a:cubicBezTo>
                    <a:cubicBezTo>
                      <a:pt x="138" y="143"/>
                      <a:pt x="140" y="141"/>
                      <a:pt x="140" y="140"/>
                    </a:cubicBezTo>
                    <a:cubicBezTo>
                      <a:pt x="140" y="130"/>
                      <a:pt x="140" y="130"/>
                      <a:pt x="140" y="130"/>
                    </a:cubicBezTo>
                    <a:cubicBezTo>
                      <a:pt x="140" y="128"/>
                      <a:pt x="138" y="127"/>
                      <a:pt x="137" y="127"/>
                    </a:cubicBezTo>
                    <a:close/>
                    <a:moveTo>
                      <a:pt x="138" y="115"/>
                    </a:move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1"/>
                      <a:pt x="23" y="0"/>
                      <a:pt x="21" y="0"/>
                    </a:cubicBezTo>
                    <a:cubicBezTo>
                      <a:pt x="19" y="0"/>
                      <a:pt x="18" y="1"/>
                      <a:pt x="18" y="3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8" y="119"/>
                      <a:pt x="19" y="121"/>
                      <a:pt x="21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139" y="121"/>
                      <a:pt x="141" y="119"/>
                      <a:pt x="141" y="118"/>
                    </a:cubicBezTo>
                    <a:cubicBezTo>
                      <a:pt x="141" y="116"/>
                      <a:pt x="139" y="115"/>
                      <a:pt x="138" y="115"/>
                    </a:cubicBezTo>
                    <a:close/>
                    <a:moveTo>
                      <a:pt x="22" y="127"/>
                    </a:moveTo>
                    <a:cubicBezTo>
                      <a:pt x="21" y="127"/>
                      <a:pt x="19" y="128"/>
                      <a:pt x="19" y="130"/>
                    </a:cubicBezTo>
                    <a:cubicBezTo>
                      <a:pt x="19" y="140"/>
                      <a:pt x="19" y="140"/>
                      <a:pt x="19" y="140"/>
                    </a:cubicBezTo>
                    <a:cubicBezTo>
                      <a:pt x="19" y="141"/>
                      <a:pt x="21" y="143"/>
                      <a:pt x="22" y="143"/>
                    </a:cubicBezTo>
                    <a:cubicBezTo>
                      <a:pt x="24" y="143"/>
                      <a:pt x="25" y="141"/>
                      <a:pt x="25" y="140"/>
                    </a:cubicBezTo>
                    <a:cubicBezTo>
                      <a:pt x="25" y="130"/>
                      <a:pt x="25" y="130"/>
                      <a:pt x="25" y="130"/>
                    </a:cubicBezTo>
                    <a:cubicBezTo>
                      <a:pt x="25" y="128"/>
                      <a:pt x="24" y="127"/>
                      <a:pt x="22" y="127"/>
                    </a:cubicBezTo>
                    <a:close/>
                    <a:moveTo>
                      <a:pt x="108" y="127"/>
                    </a:moveTo>
                    <a:cubicBezTo>
                      <a:pt x="106" y="127"/>
                      <a:pt x="105" y="128"/>
                      <a:pt x="105" y="130"/>
                    </a:cubicBezTo>
                    <a:cubicBezTo>
                      <a:pt x="105" y="140"/>
                      <a:pt x="105" y="140"/>
                      <a:pt x="105" y="140"/>
                    </a:cubicBezTo>
                    <a:cubicBezTo>
                      <a:pt x="105" y="141"/>
                      <a:pt x="106" y="143"/>
                      <a:pt x="108" y="143"/>
                    </a:cubicBezTo>
                    <a:cubicBezTo>
                      <a:pt x="110" y="143"/>
                      <a:pt x="111" y="141"/>
                      <a:pt x="111" y="140"/>
                    </a:cubicBezTo>
                    <a:cubicBezTo>
                      <a:pt x="111" y="130"/>
                      <a:pt x="111" y="130"/>
                      <a:pt x="111" y="130"/>
                    </a:cubicBezTo>
                    <a:cubicBezTo>
                      <a:pt x="111" y="128"/>
                      <a:pt x="110" y="127"/>
                      <a:pt x="108" y="127"/>
                    </a:cubicBezTo>
                    <a:close/>
                    <a:moveTo>
                      <a:pt x="80" y="127"/>
                    </a:moveTo>
                    <a:cubicBezTo>
                      <a:pt x="78" y="127"/>
                      <a:pt x="77" y="128"/>
                      <a:pt x="77" y="130"/>
                    </a:cubicBezTo>
                    <a:cubicBezTo>
                      <a:pt x="77" y="140"/>
                      <a:pt x="77" y="140"/>
                      <a:pt x="77" y="140"/>
                    </a:cubicBezTo>
                    <a:cubicBezTo>
                      <a:pt x="77" y="141"/>
                      <a:pt x="78" y="143"/>
                      <a:pt x="80" y="143"/>
                    </a:cubicBezTo>
                    <a:cubicBezTo>
                      <a:pt x="81" y="143"/>
                      <a:pt x="83" y="141"/>
                      <a:pt x="83" y="140"/>
                    </a:cubicBezTo>
                    <a:cubicBezTo>
                      <a:pt x="83" y="130"/>
                      <a:pt x="83" y="130"/>
                      <a:pt x="83" y="130"/>
                    </a:cubicBezTo>
                    <a:cubicBezTo>
                      <a:pt x="83" y="128"/>
                      <a:pt x="81" y="127"/>
                      <a:pt x="80" y="127"/>
                    </a:cubicBezTo>
                    <a:close/>
                    <a:moveTo>
                      <a:pt x="51" y="127"/>
                    </a:moveTo>
                    <a:cubicBezTo>
                      <a:pt x="49" y="127"/>
                      <a:pt x="48" y="128"/>
                      <a:pt x="48" y="13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41"/>
                      <a:pt x="49" y="143"/>
                      <a:pt x="51" y="143"/>
                    </a:cubicBezTo>
                    <a:cubicBezTo>
                      <a:pt x="53" y="143"/>
                      <a:pt x="54" y="141"/>
                      <a:pt x="54" y="140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28"/>
                      <a:pt x="53" y="127"/>
                      <a:pt x="51" y="12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4" name="Freeform 168"/>
              <p:cNvSpPr>
                <a:spLocks noEditPoints="1"/>
              </p:cNvSpPr>
              <p:nvPr/>
            </p:nvSpPr>
            <p:spPr bwMode="auto">
              <a:xfrm>
                <a:off x="3646" y="-1204"/>
                <a:ext cx="402" cy="382"/>
              </a:xfrm>
              <a:custGeom>
                <a:avLst/>
                <a:gdLst>
                  <a:gd name="T0" fmla="*/ 55 w 170"/>
                  <a:gd name="T1" fmla="*/ 80 h 162"/>
                  <a:gd name="T2" fmla="*/ 58 w 170"/>
                  <a:gd name="T3" fmla="*/ 162 h 162"/>
                  <a:gd name="T4" fmla="*/ 61 w 170"/>
                  <a:gd name="T5" fmla="*/ 80 h 162"/>
                  <a:gd name="T6" fmla="*/ 31 w 170"/>
                  <a:gd name="T7" fmla="*/ 57 h 162"/>
                  <a:gd name="T8" fmla="*/ 28 w 170"/>
                  <a:gd name="T9" fmla="*/ 159 h 162"/>
                  <a:gd name="T10" fmla="*/ 34 w 170"/>
                  <a:gd name="T11" fmla="*/ 159 h 162"/>
                  <a:gd name="T12" fmla="*/ 31 w 170"/>
                  <a:gd name="T13" fmla="*/ 57 h 162"/>
                  <a:gd name="T14" fmla="*/ 82 w 170"/>
                  <a:gd name="T15" fmla="*/ 60 h 162"/>
                  <a:gd name="T16" fmla="*/ 85 w 170"/>
                  <a:gd name="T17" fmla="*/ 162 h 162"/>
                  <a:gd name="T18" fmla="*/ 88 w 170"/>
                  <a:gd name="T19" fmla="*/ 60 h 162"/>
                  <a:gd name="T20" fmla="*/ 3 w 170"/>
                  <a:gd name="T21" fmla="*/ 32 h 162"/>
                  <a:gd name="T22" fmla="*/ 0 w 170"/>
                  <a:gd name="T23" fmla="*/ 159 h 162"/>
                  <a:gd name="T24" fmla="*/ 6 w 170"/>
                  <a:gd name="T25" fmla="*/ 159 h 162"/>
                  <a:gd name="T26" fmla="*/ 3 w 170"/>
                  <a:gd name="T27" fmla="*/ 32 h 162"/>
                  <a:gd name="T28" fmla="*/ 168 w 170"/>
                  <a:gd name="T29" fmla="*/ 64 h 162"/>
                  <a:gd name="T30" fmla="*/ 169 w 170"/>
                  <a:gd name="T31" fmla="*/ 43 h 162"/>
                  <a:gd name="T32" fmla="*/ 163 w 170"/>
                  <a:gd name="T33" fmla="*/ 43 h 162"/>
                  <a:gd name="T34" fmla="*/ 115 w 170"/>
                  <a:gd name="T35" fmla="*/ 1 h 162"/>
                  <a:gd name="T36" fmla="*/ 111 w 170"/>
                  <a:gd name="T37" fmla="*/ 1 h 162"/>
                  <a:gd name="T38" fmla="*/ 5 w 170"/>
                  <a:gd name="T39" fmla="*/ 5 h 162"/>
                  <a:gd name="T40" fmla="*/ 1 w 170"/>
                  <a:gd name="T41" fmla="*/ 10 h 162"/>
                  <a:gd name="T42" fmla="*/ 60 w 170"/>
                  <a:gd name="T43" fmla="*/ 59 h 162"/>
                  <a:gd name="T44" fmla="*/ 159 w 170"/>
                  <a:gd name="T45" fmla="*/ 58 h 162"/>
                  <a:gd name="T46" fmla="*/ 143 w 170"/>
                  <a:gd name="T47" fmla="*/ 60 h 162"/>
                  <a:gd name="T48" fmla="*/ 166 w 170"/>
                  <a:gd name="T49" fmla="*/ 65 h 162"/>
                  <a:gd name="T50" fmla="*/ 167 w 170"/>
                  <a:gd name="T51" fmla="*/ 80 h 162"/>
                  <a:gd name="T52" fmla="*/ 164 w 170"/>
                  <a:gd name="T53" fmla="*/ 159 h 162"/>
                  <a:gd name="T54" fmla="*/ 170 w 170"/>
                  <a:gd name="T55" fmla="*/ 159 h 162"/>
                  <a:gd name="T56" fmla="*/ 167 w 170"/>
                  <a:gd name="T57" fmla="*/ 80 h 162"/>
                  <a:gd name="T58" fmla="*/ 137 w 170"/>
                  <a:gd name="T59" fmla="*/ 77 h 162"/>
                  <a:gd name="T60" fmla="*/ 140 w 170"/>
                  <a:gd name="T61" fmla="*/ 162 h 162"/>
                  <a:gd name="T62" fmla="*/ 143 w 170"/>
                  <a:gd name="T63" fmla="*/ 77 h 162"/>
                  <a:gd name="T64" fmla="*/ 112 w 170"/>
                  <a:gd name="T65" fmla="*/ 28 h 162"/>
                  <a:gd name="T66" fmla="*/ 109 w 170"/>
                  <a:gd name="T67" fmla="*/ 159 h 162"/>
                  <a:gd name="T68" fmla="*/ 115 w 170"/>
                  <a:gd name="T69" fmla="*/ 159 h 162"/>
                  <a:gd name="T70" fmla="*/ 112 w 170"/>
                  <a:gd name="T71" fmla="*/ 2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0" h="162">
                    <a:moveTo>
                      <a:pt x="58" y="77"/>
                    </a:moveTo>
                    <a:cubicBezTo>
                      <a:pt x="56" y="77"/>
                      <a:pt x="55" y="79"/>
                      <a:pt x="55" y="80"/>
                    </a:cubicBezTo>
                    <a:cubicBezTo>
                      <a:pt x="55" y="159"/>
                      <a:pt x="55" y="159"/>
                      <a:pt x="55" y="159"/>
                    </a:cubicBezTo>
                    <a:cubicBezTo>
                      <a:pt x="55" y="161"/>
                      <a:pt x="56" y="162"/>
                      <a:pt x="58" y="162"/>
                    </a:cubicBezTo>
                    <a:cubicBezTo>
                      <a:pt x="59" y="162"/>
                      <a:pt x="61" y="161"/>
                      <a:pt x="61" y="15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79"/>
                      <a:pt x="59" y="77"/>
                      <a:pt x="58" y="77"/>
                    </a:cubicBezTo>
                    <a:close/>
                    <a:moveTo>
                      <a:pt x="31" y="57"/>
                    </a:moveTo>
                    <a:cubicBezTo>
                      <a:pt x="29" y="57"/>
                      <a:pt x="28" y="58"/>
                      <a:pt x="28" y="60"/>
                    </a:cubicBezTo>
                    <a:cubicBezTo>
                      <a:pt x="28" y="159"/>
                      <a:pt x="28" y="159"/>
                      <a:pt x="28" y="159"/>
                    </a:cubicBezTo>
                    <a:cubicBezTo>
                      <a:pt x="28" y="161"/>
                      <a:pt x="29" y="162"/>
                      <a:pt x="31" y="162"/>
                    </a:cubicBezTo>
                    <a:cubicBezTo>
                      <a:pt x="32" y="162"/>
                      <a:pt x="34" y="161"/>
                      <a:pt x="34" y="159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4" y="58"/>
                      <a:pt x="32" y="57"/>
                      <a:pt x="31" y="57"/>
                    </a:cubicBezTo>
                    <a:close/>
                    <a:moveTo>
                      <a:pt x="85" y="57"/>
                    </a:moveTo>
                    <a:cubicBezTo>
                      <a:pt x="83" y="57"/>
                      <a:pt x="82" y="58"/>
                      <a:pt x="82" y="60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2" y="161"/>
                      <a:pt x="83" y="162"/>
                      <a:pt x="85" y="162"/>
                    </a:cubicBezTo>
                    <a:cubicBezTo>
                      <a:pt x="87" y="162"/>
                      <a:pt x="88" y="161"/>
                      <a:pt x="88" y="159"/>
                    </a:cubicBezTo>
                    <a:cubicBezTo>
                      <a:pt x="88" y="60"/>
                      <a:pt x="88" y="60"/>
                      <a:pt x="88" y="60"/>
                    </a:cubicBezTo>
                    <a:cubicBezTo>
                      <a:pt x="88" y="58"/>
                      <a:pt x="87" y="57"/>
                      <a:pt x="85" y="57"/>
                    </a:cubicBezTo>
                    <a:close/>
                    <a:moveTo>
                      <a:pt x="3" y="32"/>
                    </a:moveTo>
                    <a:cubicBezTo>
                      <a:pt x="2" y="32"/>
                      <a:pt x="0" y="33"/>
                      <a:pt x="0" y="35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61"/>
                      <a:pt x="2" y="162"/>
                      <a:pt x="3" y="162"/>
                    </a:cubicBezTo>
                    <a:cubicBezTo>
                      <a:pt x="5" y="162"/>
                      <a:pt x="6" y="161"/>
                      <a:pt x="6" y="159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3"/>
                      <a:pt x="5" y="32"/>
                      <a:pt x="3" y="32"/>
                    </a:cubicBezTo>
                    <a:close/>
                    <a:moveTo>
                      <a:pt x="166" y="65"/>
                    </a:moveTo>
                    <a:cubicBezTo>
                      <a:pt x="167" y="65"/>
                      <a:pt x="167" y="65"/>
                      <a:pt x="168" y="64"/>
                    </a:cubicBezTo>
                    <a:cubicBezTo>
                      <a:pt x="169" y="64"/>
                      <a:pt x="169" y="63"/>
                      <a:pt x="169" y="62"/>
                    </a:cubicBezTo>
                    <a:cubicBezTo>
                      <a:pt x="169" y="43"/>
                      <a:pt x="169" y="43"/>
                      <a:pt x="169" y="43"/>
                    </a:cubicBezTo>
                    <a:cubicBezTo>
                      <a:pt x="169" y="41"/>
                      <a:pt x="168" y="40"/>
                      <a:pt x="166" y="40"/>
                    </a:cubicBezTo>
                    <a:cubicBezTo>
                      <a:pt x="164" y="40"/>
                      <a:pt x="163" y="41"/>
                      <a:pt x="163" y="43"/>
                    </a:cubicBezTo>
                    <a:cubicBezTo>
                      <a:pt x="163" y="54"/>
                      <a:pt x="163" y="54"/>
                      <a:pt x="163" y="54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4" y="1"/>
                      <a:pt x="114" y="0"/>
                      <a:pt x="113" y="0"/>
                    </a:cubicBezTo>
                    <a:cubicBezTo>
                      <a:pt x="112" y="0"/>
                      <a:pt x="111" y="1"/>
                      <a:pt x="111" y="1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4"/>
                      <a:pt x="1" y="5"/>
                    </a:cubicBezTo>
                    <a:cubicBezTo>
                      <a:pt x="0" y="7"/>
                      <a:pt x="0" y="9"/>
                      <a:pt x="1" y="10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57" y="61"/>
                      <a:pt x="59" y="61"/>
                      <a:pt x="60" y="59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47" y="57"/>
                      <a:pt x="147" y="57"/>
                      <a:pt x="147" y="57"/>
                    </a:cubicBezTo>
                    <a:cubicBezTo>
                      <a:pt x="145" y="57"/>
                      <a:pt x="144" y="59"/>
                      <a:pt x="143" y="60"/>
                    </a:cubicBezTo>
                    <a:cubicBezTo>
                      <a:pt x="143" y="62"/>
                      <a:pt x="145" y="63"/>
                      <a:pt x="146" y="63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6" y="65"/>
                    </a:cubicBezTo>
                    <a:close/>
                    <a:moveTo>
                      <a:pt x="167" y="80"/>
                    </a:moveTo>
                    <a:cubicBezTo>
                      <a:pt x="165" y="80"/>
                      <a:pt x="164" y="81"/>
                      <a:pt x="164" y="83"/>
                    </a:cubicBezTo>
                    <a:cubicBezTo>
                      <a:pt x="164" y="159"/>
                      <a:pt x="164" y="159"/>
                      <a:pt x="164" y="159"/>
                    </a:cubicBezTo>
                    <a:cubicBezTo>
                      <a:pt x="164" y="161"/>
                      <a:pt x="165" y="162"/>
                      <a:pt x="167" y="162"/>
                    </a:cubicBezTo>
                    <a:cubicBezTo>
                      <a:pt x="169" y="162"/>
                      <a:pt x="170" y="161"/>
                      <a:pt x="170" y="159"/>
                    </a:cubicBezTo>
                    <a:cubicBezTo>
                      <a:pt x="170" y="83"/>
                      <a:pt x="170" y="83"/>
                      <a:pt x="170" y="83"/>
                    </a:cubicBezTo>
                    <a:cubicBezTo>
                      <a:pt x="170" y="81"/>
                      <a:pt x="169" y="80"/>
                      <a:pt x="167" y="80"/>
                    </a:cubicBezTo>
                    <a:close/>
                    <a:moveTo>
                      <a:pt x="140" y="74"/>
                    </a:moveTo>
                    <a:cubicBezTo>
                      <a:pt x="138" y="74"/>
                      <a:pt x="137" y="75"/>
                      <a:pt x="137" y="77"/>
                    </a:cubicBezTo>
                    <a:cubicBezTo>
                      <a:pt x="137" y="159"/>
                      <a:pt x="137" y="159"/>
                      <a:pt x="137" y="159"/>
                    </a:cubicBezTo>
                    <a:cubicBezTo>
                      <a:pt x="137" y="161"/>
                      <a:pt x="138" y="162"/>
                      <a:pt x="140" y="162"/>
                    </a:cubicBezTo>
                    <a:cubicBezTo>
                      <a:pt x="141" y="162"/>
                      <a:pt x="143" y="161"/>
                      <a:pt x="143" y="159"/>
                    </a:cubicBezTo>
                    <a:cubicBezTo>
                      <a:pt x="143" y="77"/>
                      <a:pt x="143" y="77"/>
                      <a:pt x="143" y="77"/>
                    </a:cubicBezTo>
                    <a:cubicBezTo>
                      <a:pt x="143" y="75"/>
                      <a:pt x="141" y="74"/>
                      <a:pt x="140" y="74"/>
                    </a:cubicBezTo>
                    <a:close/>
                    <a:moveTo>
                      <a:pt x="112" y="28"/>
                    </a:moveTo>
                    <a:cubicBezTo>
                      <a:pt x="111" y="28"/>
                      <a:pt x="109" y="30"/>
                      <a:pt x="109" y="31"/>
                    </a:cubicBezTo>
                    <a:cubicBezTo>
                      <a:pt x="109" y="159"/>
                      <a:pt x="109" y="159"/>
                      <a:pt x="109" y="159"/>
                    </a:cubicBezTo>
                    <a:cubicBezTo>
                      <a:pt x="109" y="161"/>
                      <a:pt x="111" y="162"/>
                      <a:pt x="112" y="162"/>
                    </a:cubicBezTo>
                    <a:cubicBezTo>
                      <a:pt x="114" y="162"/>
                      <a:pt x="115" y="161"/>
                      <a:pt x="115" y="159"/>
                    </a:cubicBezTo>
                    <a:cubicBezTo>
                      <a:pt x="115" y="31"/>
                      <a:pt x="115" y="31"/>
                      <a:pt x="115" y="31"/>
                    </a:cubicBezTo>
                    <a:cubicBezTo>
                      <a:pt x="115" y="30"/>
                      <a:pt x="114" y="28"/>
                      <a:pt x="112" y="2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5" name="Freeform 169"/>
              <p:cNvSpPr>
                <a:spLocks noEditPoints="1"/>
              </p:cNvSpPr>
              <p:nvPr/>
            </p:nvSpPr>
            <p:spPr bwMode="auto">
              <a:xfrm>
                <a:off x="2932" y="-1195"/>
                <a:ext cx="402" cy="364"/>
              </a:xfrm>
              <a:custGeom>
                <a:avLst/>
                <a:gdLst>
                  <a:gd name="T0" fmla="*/ 55 w 170"/>
                  <a:gd name="T1" fmla="*/ 41 h 154"/>
                  <a:gd name="T2" fmla="*/ 58 w 170"/>
                  <a:gd name="T3" fmla="*/ 154 h 154"/>
                  <a:gd name="T4" fmla="*/ 61 w 170"/>
                  <a:gd name="T5" fmla="*/ 41 h 154"/>
                  <a:gd name="T6" fmla="*/ 3 w 170"/>
                  <a:gd name="T7" fmla="*/ 84 h 154"/>
                  <a:gd name="T8" fmla="*/ 0 w 170"/>
                  <a:gd name="T9" fmla="*/ 151 h 154"/>
                  <a:gd name="T10" fmla="*/ 6 w 170"/>
                  <a:gd name="T11" fmla="*/ 151 h 154"/>
                  <a:gd name="T12" fmla="*/ 3 w 170"/>
                  <a:gd name="T13" fmla="*/ 84 h 154"/>
                  <a:gd name="T14" fmla="*/ 27 w 170"/>
                  <a:gd name="T15" fmla="*/ 66 h 154"/>
                  <a:gd name="T16" fmla="*/ 30 w 170"/>
                  <a:gd name="T17" fmla="*/ 154 h 154"/>
                  <a:gd name="T18" fmla="*/ 33 w 170"/>
                  <a:gd name="T19" fmla="*/ 66 h 154"/>
                  <a:gd name="T20" fmla="*/ 85 w 170"/>
                  <a:gd name="T21" fmla="*/ 64 h 154"/>
                  <a:gd name="T22" fmla="*/ 82 w 170"/>
                  <a:gd name="T23" fmla="*/ 151 h 154"/>
                  <a:gd name="T24" fmla="*/ 88 w 170"/>
                  <a:gd name="T25" fmla="*/ 151 h 154"/>
                  <a:gd name="T26" fmla="*/ 85 w 170"/>
                  <a:gd name="T27" fmla="*/ 64 h 154"/>
                  <a:gd name="T28" fmla="*/ 169 w 170"/>
                  <a:gd name="T29" fmla="*/ 23 h 154"/>
                  <a:gd name="T30" fmla="*/ 168 w 170"/>
                  <a:gd name="T31" fmla="*/ 1 h 154"/>
                  <a:gd name="T32" fmla="*/ 146 w 170"/>
                  <a:gd name="T33" fmla="*/ 2 h 154"/>
                  <a:gd name="T34" fmla="*/ 147 w 170"/>
                  <a:gd name="T35" fmla="*/ 8 h 154"/>
                  <a:gd name="T36" fmla="*/ 112 w 170"/>
                  <a:gd name="T37" fmla="*/ 58 h 154"/>
                  <a:gd name="T38" fmla="*/ 55 w 170"/>
                  <a:gd name="T39" fmla="*/ 6 h 154"/>
                  <a:gd name="T40" fmla="*/ 1 w 170"/>
                  <a:gd name="T41" fmla="*/ 60 h 154"/>
                  <a:gd name="T42" fmla="*/ 57 w 170"/>
                  <a:gd name="T43" fmla="*/ 13 h 154"/>
                  <a:gd name="T44" fmla="*/ 112 w 170"/>
                  <a:gd name="T45" fmla="*/ 65 h 154"/>
                  <a:gd name="T46" fmla="*/ 115 w 170"/>
                  <a:gd name="T47" fmla="*/ 64 h 154"/>
                  <a:gd name="T48" fmla="*/ 163 w 170"/>
                  <a:gd name="T49" fmla="*/ 23 h 154"/>
                  <a:gd name="T50" fmla="*/ 166 w 170"/>
                  <a:gd name="T51" fmla="*/ 26 h 154"/>
                  <a:gd name="T52" fmla="*/ 109 w 170"/>
                  <a:gd name="T53" fmla="*/ 87 h 154"/>
                  <a:gd name="T54" fmla="*/ 112 w 170"/>
                  <a:gd name="T55" fmla="*/ 154 h 154"/>
                  <a:gd name="T56" fmla="*/ 115 w 170"/>
                  <a:gd name="T57" fmla="*/ 87 h 154"/>
                  <a:gd name="T58" fmla="*/ 167 w 170"/>
                  <a:gd name="T59" fmla="*/ 46 h 154"/>
                  <a:gd name="T60" fmla="*/ 164 w 170"/>
                  <a:gd name="T61" fmla="*/ 151 h 154"/>
                  <a:gd name="T62" fmla="*/ 170 w 170"/>
                  <a:gd name="T63" fmla="*/ 151 h 154"/>
                  <a:gd name="T64" fmla="*/ 167 w 170"/>
                  <a:gd name="T65" fmla="*/ 46 h 154"/>
                  <a:gd name="T66" fmla="*/ 137 w 170"/>
                  <a:gd name="T67" fmla="*/ 66 h 154"/>
                  <a:gd name="T68" fmla="*/ 140 w 170"/>
                  <a:gd name="T69" fmla="*/ 154 h 154"/>
                  <a:gd name="T70" fmla="*/ 143 w 170"/>
                  <a:gd name="T71" fmla="*/ 6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0" h="154">
                    <a:moveTo>
                      <a:pt x="58" y="38"/>
                    </a:moveTo>
                    <a:cubicBezTo>
                      <a:pt x="56" y="38"/>
                      <a:pt x="55" y="39"/>
                      <a:pt x="55" y="4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53"/>
                      <a:pt x="56" y="154"/>
                      <a:pt x="58" y="154"/>
                    </a:cubicBezTo>
                    <a:cubicBezTo>
                      <a:pt x="59" y="154"/>
                      <a:pt x="61" y="153"/>
                      <a:pt x="61" y="15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39"/>
                      <a:pt x="59" y="38"/>
                      <a:pt x="58" y="38"/>
                    </a:cubicBezTo>
                    <a:close/>
                    <a:moveTo>
                      <a:pt x="3" y="84"/>
                    </a:moveTo>
                    <a:cubicBezTo>
                      <a:pt x="1" y="84"/>
                      <a:pt x="0" y="85"/>
                      <a:pt x="0" y="87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3"/>
                      <a:pt x="1" y="154"/>
                      <a:pt x="3" y="154"/>
                    </a:cubicBezTo>
                    <a:cubicBezTo>
                      <a:pt x="5" y="154"/>
                      <a:pt x="6" y="153"/>
                      <a:pt x="6" y="151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6" y="85"/>
                      <a:pt x="5" y="84"/>
                      <a:pt x="3" y="84"/>
                    </a:cubicBezTo>
                    <a:close/>
                    <a:moveTo>
                      <a:pt x="30" y="63"/>
                    </a:moveTo>
                    <a:cubicBezTo>
                      <a:pt x="29" y="63"/>
                      <a:pt x="27" y="64"/>
                      <a:pt x="27" y="66"/>
                    </a:cubicBezTo>
                    <a:cubicBezTo>
                      <a:pt x="27" y="151"/>
                      <a:pt x="27" y="151"/>
                      <a:pt x="27" y="151"/>
                    </a:cubicBezTo>
                    <a:cubicBezTo>
                      <a:pt x="27" y="153"/>
                      <a:pt x="29" y="154"/>
                      <a:pt x="30" y="154"/>
                    </a:cubicBezTo>
                    <a:cubicBezTo>
                      <a:pt x="32" y="154"/>
                      <a:pt x="33" y="153"/>
                      <a:pt x="33" y="151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3" y="64"/>
                      <a:pt x="32" y="63"/>
                      <a:pt x="30" y="63"/>
                    </a:cubicBezTo>
                    <a:close/>
                    <a:moveTo>
                      <a:pt x="85" y="64"/>
                    </a:moveTo>
                    <a:cubicBezTo>
                      <a:pt x="83" y="64"/>
                      <a:pt x="82" y="65"/>
                      <a:pt x="82" y="67"/>
                    </a:cubicBezTo>
                    <a:cubicBezTo>
                      <a:pt x="82" y="151"/>
                      <a:pt x="82" y="151"/>
                      <a:pt x="82" y="151"/>
                    </a:cubicBezTo>
                    <a:cubicBezTo>
                      <a:pt x="82" y="153"/>
                      <a:pt x="83" y="154"/>
                      <a:pt x="85" y="154"/>
                    </a:cubicBezTo>
                    <a:cubicBezTo>
                      <a:pt x="87" y="154"/>
                      <a:pt x="88" y="153"/>
                      <a:pt x="88" y="151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5"/>
                      <a:pt x="87" y="64"/>
                      <a:pt x="85" y="64"/>
                    </a:cubicBezTo>
                    <a:close/>
                    <a:moveTo>
                      <a:pt x="166" y="26"/>
                    </a:moveTo>
                    <a:cubicBezTo>
                      <a:pt x="168" y="26"/>
                      <a:pt x="169" y="25"/>
                      <a:pt x="169" y="23"/>
                    </a:cubicBezTo>
                    <a:cubicBezTo>
                      <a:pt x="169" y="4"/>
                      <a:pt x="169" y="4"/>
                      <a:pt x="169" y="4"/>
                    </a:cubicBezTo>
                    <a:cubicBezTo>
                      <a:pt x="169" y="3"/>
                      <a:pt x="168" y="2"/>
                      <a:pt x="168" y="1"/>
                    </a:cubicBezTo>
                    <a:cubicBezTo>
                      <a:pt x="167" y="1"/>
                      <a:pt x="166" y="0"/>
                      <a:pt x="165" y="1"/>
                    </a:cubicBezTo>
                    <a:cubicBezTo>
                      <a:pt x="146" y="2"/>
                      <a:pt x="146" y="2"/>
                      <a:pt x="146" y="2"/>
                    </a:cubicBezTo>
                    <a:cubicBezTo>
                      <a:pt x="144" y="2"/>
                      <a:pt x="143" y="4"/>
                      <a:pt x="143" y="5"/>
                    </a:cubicBezTo>
                    <a:cubicBezTo>
                      <a:pt x="143" y="7"/>
                      <a:pt x="145" y="8"/>
                      <a:pt x="147" y="8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58" y="5"/>
                      <a:pt x="57" y="5"/>
                      <a:pt x="55" y="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57"/>
                      <a:pt x="0" y="59"/>
                      <a:pt x="1" y="60"/>
                    </a:cubicBezTo>
                    <a:cubicBezTo>
                      <a:pt x="2" y="61"/>
                      <a:pt x="4" y="61"/>
                      <a:pt x="5" y="60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1" y="65"/>
                      <a:pt x="112" y="65"/>
                      <a:pt x="112" y="65"/>
                    </a:cubicBezTo>
                    <a:cubicBezTo>
                      <a:pt x="112" y="65"/>
                      <a:pt x="112" y="65"/>
                      <a:pt x="112" y="65"/>
                    </a:cubicBezTo>
                    <a:cubicBezTo>
                      <a:pt x="113" y="65"/>
                      <a:pt x="114" y="65"/>
                      <a:pt x="115" y="64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3" y="23"/>
                      <a:pt x="163" y="23"/>
                      <a:pt x="163" y="23"/>
                    </a:cubicBezTo>
                    <a:cubicBezTo>
                      <a:pt x="163" y="25"/>
                      <a:pt x="164" y="26"/>
                      <a:pt x="166" y="26"/>
                    </a:cubicBezTo>
                    <a:cubicBezTo>
                      <a:pt x="166" y="26"/>
                      <a:pt x="166" y="26"/>
                      <a:pt x="166" y="26"/>
                    </a:cubicBezTo>
                    <a:close/>
                    <a:moveTo>
                      <a:pt x="112" y="84"/>
                    </a:moveTo>
                    <a:cubicBezTo>
                      <a:pt x="111" y="84"/>
                      <a:pt x="109" y="85"/>
                      <a:pt x="109" y="87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3"/>
                      <a:pt x="111" y="154"/>
                      <a:pt x="112" y="154"/>
                    </a:cubicBezTo>
                    <a:cubicBezTo>
                      <a:pt x="114" y="154"/>
                      <a:pt x="115" y="153"/>
                      <a:pt x="115" y="151"/>
                    </a:cubicBezTo>
                    <a:cubicBezTo>
                      <a:pt x="115" y="87"/>
                      <a:pt x="115" y="87"/>
                      <a:pt x="115" y="87"/>
                    </a:cubicBezTo>
                    <a:cubicBezTo>
                      <a:pt x="115" y="85"/>
                      <a:pt x="114" y="84"/>
                      <a:pt x="112" y="84"/>
                    </a:cubicBezTo>
                    <a:close/>
                    <a:moveTo>
                      <a:pt x="167" y="46"/>
                    </a:moveTo>
                    <a:cubicBezTo>
                      <a:pt x="165" y="46"/>
                      <a:pt x="164" y="48"/>
                      <a:pt x="164" y="49"/>
                    </a:cubicBezTo>
                    <a:cubicBezTo>
                      <a:pt x="164" y="151"/>
                      <a:pt x="164" y="151"/>
                      <a:pt x="164" y="151"/>
                    </a:cubicBezTo>
                    <a:cubicBezTo>
                      <a:pt x="164" y="153"/>
                      <a:pt x="165" y="154"/>
                      <a:pt x="167" y="154"/>
                    </a:cubicBezTo>
                    <a:cubicBezTo>
                      <a:pt x="169" y="154"/>
                      <a:pt x="170" y="153"/>
                      <a:pt x="170" y="151"/>
                    </a:cubicBezTo>
                    <a:cubicBezTo>
                      <a:pt x="170" y="49"/>
                      <a:pt x="170" y="49"/>
                      <a:pt x="170" y="49"/>
                    </a:cubicBezTo>
                    <a:cubicBezTo>
                      <a:pt x="170" y="48"/>
                      <a:pt x="169" y="46"/>
                      <a:pt x="167" y="46"/>
                    </a:cubicBezTo>
                    <a:close/>
                    <a:moveTo>
                      <a:pt x="140" y="63"/>
                    </a:moveTo>
                    <a:cubicBezTo>
                      <a:pt x="138" y="63"/>
                      <a:pt x="137" y="64"/>
                      <a:pt x="137" y="66"/>
                    </a:cubicBezTo>
                    <a:cubicBezTo>
                      <a:pt x="137" y="151"/>
                      <a:pt x="137" y="151"/>
                      <a:pt x="137" y="151"/>
                    </a:cubicBezTo>
                    <a:cubicBezTo>
                      <a:pt x="137" y="153"/>
                      <a:pt x="138" y="154"/>
                      <a:pt x="140" y="154"/>
                    </a:cubicBezTo>
                    <a:cubicBezTo>
                      <a:pt x="141" y="154"/>
                      <a:pt x="143" y="153"/>
                      <a:pt x="143" y="151"/>
                    </a:cubicBezTo>
                    <a:cubicBezTo>
                      <a:pt x="143" y="66"/>
                      <a:pt x="143" y="66"/>
                      <a:pt x="143" y="66"/>
                    </a:cubicBezTo>
                    <a:cubicBezTo>
                      <a:pt x="143" y="64"/>
                      <a:pt x="141" y="63"/>
                      <a:pt x="140" y="6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6" name="Freeform 170"/>
              <p:cNvSpPr>
                <a:spLocks/>
              </p:cNvSpPr>
              <p:nvPr/>
            </p:nvSpPr>
            <p:spPr bwMode="auto">
              <a:xfrm>
                <a:off x="2223" y="-1176"/>
                <a:ext cx="390" cy="328"/>
              </a:xfrm>
              <a:custGeom>
                <a:avLst/>
                <a:gdLst>
                  <a:gd name="T0" fmla="*/ 162 w 165"/>
                  <a:gd name="T1" fmla="*/ 133 h 139"/>
                  <a:gd name="T2" fmla="*/ 133 w 165"/>
                  <a:gd name="T3" fmla="*/ 133 h 139"/>
                  <a:gd name="T4" fmla="*/ 133 w 165"/>
                  <a:gd name="T5" fmla="*/ 69 h 139"/>
                  <a:gd name="T6" fmla="*/ 130 w 165"/>
                  <a:gd name="T7" fmla="*/ 66 h 139"/>
                  <a:gd name="T8" fmla="*/ 127 w 165"/>
                  <a:gd name="T9" fmla="*/ 69 h 139"/>
                  <a:gd name="T10" fmla="*/ 127 w 165"/>
                  <a:gd name="T11" fmla="*/ 133 h 139"/>
                  <a:gd name="T12" fmla="*/ 103 w 165"/>
                  <a:gd name="T13" fmla="*/ 133 h 139"/>
                  <a:gd name="T14" fmla="*/ 103 w 165"/>
                  <a:gd name="T15" fmla="*/ 36 h 139"/>
                  <a:gd name="T16" fmla="*/ 100 w 165"/>
                  <a:gd name="T17" fmla="*/ 33 h 139"/>
                  <a:gd name="T18" fmla="*/ 97 w 165"/>
                  <a:gd name="T19" fmla="*/ 36 h 139"/>
                  <a:gd name="T20" fmla="*/ 97 w 165"/>
                  <a:gd name="T21" fmla="*/ 133 h 139"/>
                  <a:gd name="T22" fmla="*/ 73 w 165"/>
                  <a:gd name="T23" fmla="*/ 133 h 139"/>
                  <a:gd name="T24" fmla="*/ 73 w 165"/>
                  <a:gd name="T25" fmla="*/ 57 h 139"/>
                  <a:gd name="T26" fmla="*/ 70 w 165"/>
                  <a:gd name="T27" fmla="*/ 54 h 139"/>
                  <a:gd name="T28" fmla="*/ 67 w 165"/>
                  <a:gd name="T29" fmla="*/ 57 h 139"/>
                  <a:gd name="T30" fmla="*/ 67 w 165"/>
                  <a:gd name="T31" fmla="*/ 133 h 139"/>
                  <a:gd name="T32" fmla="*/ 43 w 165"/>
                  <a:gd name="T33" fmla="*/ 133 h 139"/>
                  <a:gd name="T34" fmla="*/ 43 w 165"/>
                  <a:gd name="T35" fmla="*/ 94 h 139"/>
                  <a:gd name="T36" fmla="*/ 40 w 165"/>
                  <a:gd name="T37" fmla="*/ 91 h 139"/>
                  <a:gd name="T38" fmla="*/ 37 w 165"/>
                  <a:gd name="T39" fmla="*/ 94 h 139"/>
                  <a:gd name="T40" fmla="*/ 37 w 165"/>
                  <a:gd name="T41" fmla="*/ 133 h 139"/>
                  <a:gd name="T42" fmla="*/ 6 w 165"/>
                  <a:gd name="T43" fmla="*/ 133 h 139"/>
                  <a:gd name="T44" fmla="*/ 6 w 165"/>
                  <a:gd name="T45" fmla="*/ 3 h 139"/>
                  <a:gd name="T46" fmla="*/ 3 w 165"/>
                  <a:gd name="T47" fmla="*/ 0 h 139"/>
                  <a:gd name="T48" fmla="*/ 0 w 165"/>
                  <a:gd name="T49" fmla="*/ 3 h 139"/>
                  <a:gd name="T50" fmla="*/ 0 w 165"/>
                  <a:gd name="T51" fmla="*/ 136 h 139"/>
                  <a:gd name="T52" fmla="*/ 3 w 165"/>
                  <a:gd name="T53" fmla="*/ 139 h 139"/>
                  <a:gd name="T54" fmla="*/ 162 w 165"/>
                  <a:gd name="T55" fmla="*/ 139 h 139"/>
                  <a:gd name="T56" fmla="*/ 165 w 165"/>
                  <a:gd name="T57" fmla="*/ 136 h 139"/>
                  <a:gd name="T58" fmla="*/ 162 w 165"/>
                  <a:gd name="T59" fmla="*/ 13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5" h="139">
                    <a:moveTo>
                      <a:pt x="162" y="133"/>
                    </a:moveTo>
                    <a:cubicBezTo>
                      <a:pt x="133" y="133"/>
                      <a:pt x="133" y="133"/>
                      <a:pt x="133" y="133"/>
                    </a:cubicBezTo>
                    <a:cubicBezTo>
                      <a:pt x="133" y="69"/>
                      <a:pt x="133" y="69"/>
                      <a:pt x="133" y="69"/>
                    </a:cubicBezTo>
                    <a:cubicBezTo>
                      <a:pt x="133" y="68"/>
                      <a:pt x="132" y="66"/>
                      <a:pt x="130" y="66"/>
                    </a:cubicBezTo>
                    <a:cubicBezTo>
                      <a:pt x="129" y="66"/>
                      <a:pt x="127" y="68"/>
                      <a:pt x="127" y="69"/>
                    </a:cubicBezTo>
                    <a:cubicBezTo>
                      <a:pt x="127" y="133"/>
                      <a:pt x="127" y="133"/>
                      <a:pt x="127" y="133"/>
                    </a:cubicBezTo>
                    <a:cubicBezTo>
                      <a:pt x="103" y="133"/>
                      <a:pt x="103" y="133"/>
                      <a:pt x="103" y="133"/>
                    </a:cubicBezTo>
                    <a:cubicBezTo>
                      <a:pt x="103" y="36"/>
                      <a:pt x="103" y="36"/>
                      <a:pt x="103" y="36"/>
                    </a:cubicBezTo>
                    <a:cubicBezTo>
                      <a:pt x="103" y="35"/>
                      <a:pt x="102" y="33"/>
                      <a:pt x="100" y="33"/>
                    </a:cubicBezTo>
                    <a:cubicBezTo>
                      <a:pt x="99" y="33"/>
                      <a:pt x="97" y="35"/>
                      <a:pt x="97" y="36"/>
                    </a:cubicBezTo>
                    <a:cubicBezTo>
                      <a:pt x="97" y="133"/>
                      <a:pt x="97" y="133"/>
                      <a:pt x="97" y="133"/>
                    </a:cubicBezTo>
                    <a:cubicBezTo>
                      <a:pt x="73" y="133"/>
                      <a:pt x="73" y="133"/>
                      <a:pt x="73" y="133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6"/>
                      <a:pt x="72" y="54"/>
                      <a:pt x="70" y="54"/>
                    </a:cubicBezTo>
                    <a:cubicBezTo>
                      <a:pt x="68" y="54"/>
                      <a:pt x="67" y="56"/>
                      <a:pt x="67" y="57"/>
                    </a:cubicBezTo>
                    <a:cubicBezTo>
                      <a:pt x="67" y="133"/>
                      <a:pt x="67" y="133"/>
                      <a:pt x="67" y="133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43" y="94"/>
                      <a:pt x="43" y="94"/>
                      <a:pt x="43" y="94"/>
                    </a:cubicBezTo>
                    <a:cubicBezTo>
                      <a:pt x="43" y="93"/>
                      <a:pt x="42" y="91"/>
                      <a:pt x="40" y="91"/>
                    </a:cubicBezTo>
                    <a:cubicBezTo>
                      <a:pt x="38" y="91"/>
                      <a:pt x="37" y="93"/>
                      <a:pt x="37" y="94"/>
                    </a:cubicBezTo>
                    <a:cubicBezTo>
                      <a:pt x="37" y="133"/>
                      <a:pt x="37" y="133"/>
                      <a:pt x="37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7"/>
                      <a:pt x="1" y="139"/>
                      <a:pt x="3" y="139"/>
                    </a:cubicBezTo>
                    <a:cubicBezTo>
                      <a:pt x="162" y="139"/>
                      <a:pt x="162" y="139"/>
                      <a:pt x="162" y="139"/>
                    </a:cubicBezTo>
                    <a:cubicBezTo>
                      <a:pt x="164" y="139"/>
                      <a:pt x="165" y="137"/>
                      <a:pt x="165" y="136"/>
                    </a:cubicBezTo>
                    <a:cubicBezTo>
                      <a:pt x="165" y="134"/>
                      <a:pt x="164" y="133"/>
                      <a:pt x="162" y="13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7" name="Freeform 171"/>
              <p:cNvSpPr>
                <a:spLocks noEditPoints="1"/>
              </p:cNvSpPr>
              <p:nvPr/>
            </p:nvSpPr>
            <p:spPr bwMode="auto">
              <a:xfrm>
                <a:off x="1538" y="-1181"/>
                <a:ext cx="333" cy="338"/>
              </a:xfrm>
              <a:custGeom>
                <a:avLst/>
                <a:gdLst>
                  <a:gd name="T0" fmla="*/ 3 w 141"/>
                  <a:gd name="T1" fmla="*/ 29 h 143"/>
                  <a:gd name="T2" fmla="*/ 3 w 141"/>
                  <a:gd name="T3" fmla="*/ 35 h 143"/>
                  <a:gd name="T4" fmla="*/ 16 w 141"/>
                  <a:gd name="T5" fmla="*/ 32 h 143"/>
                  <a:gd name="T6" fmla="*/ 13 w 141"/>
                  <a:gd name="T7" fmla="*/ 58 h 143"/>
                  <a:gd name="T8" fmla="*/ 0 w 141"/>
                  <a:gd name="T9" fmla="*/ 61 h 143"/>
                  <a:gd name="T10" fmla="*/ 13 w 141"/>
                  <a:gd name="T11" fmla="*/ 64 h 143"/>
                  <a:gd name="T12" fmla="*/ 13 w 141"/>
                  <a:gd name="T13" fmla="*/ 58 h 143"/>
                  <a:gd name="T14" fmla="*/ 3 w 141"/>
                  <a:gd name="T15" fmla="*/ 115 h 143"/>
                  <a:gd name="T16" fmla="*/ 3 w 141"/>
                  <a:gd name="T17" fmla="*/ 121 h 143"/>
                  <a:gd name="T18" fmla="*/ 16 w 141"/>
                  <a:gd name="T19" fmla="*/ 118 h 143"/>
                  <a:gd name="T20" fmla="*/ 13 w 141"/>
                  <a:gd name="T21" fmla="*/ 86 h 143"/>
                  <a:gd name="T22" fmla="*/ 0 w 141"/>
                  <a:gd name="T23" fmla="*/ 89 h 143"/>
                  <a:gd name="T24" fmla="*/ 13 w 141"/>
                  <a:gd name="T25" fmla="*/ 92 h 143"/>
                  <a:gd name="T26" fmla="*/ 13 w 141"/>
                  <a:gd name="T27" fmla="*/ 86 h 143"/>
                  <a:gd name="T28" fmla="*/ 40 w 141"/>
                  <a:gd name="T29" fmla="*/ 92 h 143"/>
                  <a:gd name="T30" fmla="*/ 95 w 141"/>
                  <a:gd name="T31" fmla="*/ 84 h 143"/>
                  <a:gd name="T32" fmla="*/ 100 w 141"/>
                  <a:gd name="T33" fmla="*/ 84 h 143"/>
                  <a:gd name="T34" fmla="*/ 138 w 141"/>
                  <a:gd name="T35" fmla="*/ 42 h 143"/>
                  <a:gd name="T36" fmla="*/ 97 w 141"/>
                  <a:gd name="T37" fmla="*/ 78 h 143"/>
                  <a:gd name="T38" fmla="*/ 72 w 141"/>
                  <a:gd name="T39" fmla="*/ 53 h 143"/>
                  <a:gd name="T40" fmla="*/ 36 w 141"/>
                  <a:gd name="T41" fmla="*/ 88 h 143"/>
                  <a:gd name="T42" fmla="*/ 38 w 141"/>
                  <a:gd name="T43" fmla="*/ 93 h 143"/>
                  <a:gd name="T44" fmla="*/ 3 w 141"/>
                  <a:gd name="T45" fmla="*/ 1 h 143"/>
                  <a:gd name="T46" fmla="*/ 3 w 141"/>
                  <a:gd name="T47" fmla="*/ 7 h 143"/>
                  <a:gd name="T48" fmla="*/ 16 w 141"/>
                  <a:gd name="T49" fmla="*/ 4 h 143"/>
                  <a:gd name="T50" fmla="*/ 108 w 141"/>
                  <a:gd name="T51" fmla="*/ 127 h 143"/>
                  <a:gd name="T52" fmla="*/ 105 w 141"/>
                  <a:gd name="T53" fmla="*/ 140 h 143"/>
                  <a:gd name="T54" fmla="*/ 111 w 141"/>
                  <a:gd name="T55" fmla="*/ 140 h 143"/>
                  <a:gd name="T56" fmla="*/ 108 w 141"/>
                  <a:gd name="T57" fmla="*/ 127 h 143"/>
                  <a:gd name="T58" fmla="*/ 20 w 141"/>
                  <a:gd name="T59" fmla="*/ 130 h 143"/>
                  <a:gd name="T60" fmla="*/ 23 w 141"/>
                  <a:gd name="T61" fmla="*/ 143 h 143"/>
                  <a:gd name="T62" fmla="*/ 26 w 141"/>
                  <a:gd name="T63" fmla="*/ 130 h 143"/>
                  <a:gd name="T64" fmla="*/ 138 w 141"/>
                  <a:gd name="T65" fmla="*/ 115 h 143"/>
                  <a:gd name="T66" fmla="*/ 24 w 141"/>
                  <a:gd name="T67" fmla="*/ 3 h 143"/>
                  <a:gd name="T68" fmla="*/ 18 w 141"/>
                  <a:gd name="T69" fmla="*/ 3 h 143"/>
                  <a:gd name="T70" fmla="*/ 21 w 141"/>
                  <a:gd name="T71" fmla="*/ 121 h 143"/>
                  <a:gd name="T72" fmla="*/ 141 w 141"/>
                  <a:gd name="T73" fmla="*/ 118 h 143"/>
                  <a:gd name="T74" fmla="*/ 137 w 141"/>
                  <a:gd name="T75" fmla="*/ 127 h 143"/>
                  <a:gd name="T76" fmla="*/ 134 w 141"/>
                  <a:gd name="T77" fmla="*/ 140 h 143"/>
                  <a:gd name="T78" fmla="*/ 140 w 141"/>
                  <a:gd name="T79" fmla="*/ 140 h 143"/>
                  <a:gd name="T80" fmla="*/ 137 w 141"/>
                  <a:gd name="T81" fmla="*/ 127 h 143"/>
                  <a:gd name="T82" fmla="*/ 77 w 141"/>
                  <a:gd name="T83" fmla="*/ 130 h 143"/>
                  <a:gd name="T84" fmla="*/ 80 w 141"/>
                  <a:gd name="T85" fmla="*/ 143 h 143"/>
                  <a:gd name="T86" fmla="*/ 83 w 141"/>
                  <a:gd name="T87" fmla="*/ 130 h 143"/>
                  <a:gd name="T88" fmla="*/ 51 w 141"/>
                  <a:gd name="T89" fmla="*/ 127 h 143"/>
                  <a:gd name="T90" fmla="*/ 48 w 141"/>
                  <a:gd name="T91" fmla="*/ 140 h 143"/>
                  <a:gd name="T92" fmla="*/ 54 w 141"/>
                  <a:gd name="T93" fmla="*/ 140 h 143"/>
                  <a:gd name="T94" fmla="*/ 51 w 141"/>
                  <a:gd name="T95" fmla="*/ 127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1" h="143">
                    <a:moveTo>
                      <a:pt x="13" y="29"/>
                    </a:moveTo>
                    <a:cubicBezTo>
                      <a:pt x="3" y="29"/>
                      <a:pt x="3" y="29"/>
                      <a:pt x="3" y="29"/>
                    </a:cubicBezTo>
                    <a:cubicBezTo>
                      <a:pt x="1" y="29"/>
                      <a:pt x="0" y="30"/>
                      <a:pt x="0" y="32"/>
                    </a:cubicBezTo>
                    <a:cubicBezTo>
                      <a:pt x="0" y="34"/>
                      <a:pt x="1" y="35"/>
                      <a:pt x="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5"/>
                      <a:pt x="16" y="34"/>
                      <a:pt x="16" y="32"/>
                    </a:cubicBezTo>
                    <a:cubicBezTo>
                      <a:pt x="16" y="30"/>
                      <a:pt x="14" y="29"/>
                      <a:pt x="13" y="29"/>
                    </a:cubicBezTo>
                    <a:close/>
                    <a:moveTo>
                      <a:pt x="13" y="58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1" y="58"/>
                      <a:pt x="0" y="59"/>
                      <a:pt x="0" y="61"/>
                    </a:cubicBezTo>
                    <a:cubicBezTo>
                      <a:pt x="0" y="62"/>
                      <a:pt x="1" y="64"/>
                      <a:pt x="3" y="64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14" y="64"/>
                      <a:pt x="16" y="62"/>
                      <a:pt x="16" y="61"/>
                    </a:cubicBezTo>
                    <a:cubicBezTo>
                      <a:pt x="16" y="59"/>
                      <a:pt x="14" y="58"/>
                      <a:pt x="13" y="58"/>
                    </a:cubicBezTo>
                    <a:close/>
                    <a:moveTo>
                      <a:pt x="13" y="115"/>
                    </a:moveTo>
                    <a:cubicBezTo>
                      <a:pt x="3" y="115"/>
                      <a:pt x="3" y="115"/>
                      <a:pt x="3" y="115"/>
                    </a:cubicBezTo>
                    <a:cubicBezTo>
                      <a:pt x="1" y="115"/>
                      <a:pt x="0" y="116"/>
                      <a:pt x="0" y="118"/>
                    </a:cubicBezTo>
                    <a:cubicBezTo>
                      <a:pt x="0" y="119"/>
                      <a:pt x="1" y="121"/>
                      <a:pt x="3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4" y="121"/>
                      <a:pt x="16" y="119"/>
                      <a:pt x="16" y="118"/>
                    </a:cubicBezTo>
                    <a:cubicBezTo>
                      <a:pt x="16" y="116"/>
                      <a:pt x="14" y="115"/>
                      <a:pt x="13" y="115"/>
                    </a:cubicBezTo>
                    <a:close/>
                    <a:moveTo>
                      <a:pt x="13" y="86"/>
                    </a:moveTo>
                    <a:cubicBezTo>
                      <a:pt x="3" y="86"/>
                      <a:pt x="3" y="86"/>
                      <a:pt x="3" y="86"/>
                    </a:cubicBezTo>
                    <a:cubicBezTo>
                      <a:pt x="1" y="86"/>
                      <a:pt x="0" y="87"/>
                      <a:pt x="0" y="89"/>
                    </a:cubicBezTo>
                    <a:cubicBezTo>
                      <a:pt x="0" y="91"/>
                      <a:pt x="1" y="92"/>
                      <a:pt x="3" y="92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4" y="92"/>
                      <a:pt x="16" y="91"/>
                      <a:pt x="16" y="89"/>
                    </a:cubicBezTo>
                    <a:cubicBezTo>
                      <a:pt x="16" y="87"/>
                      <a:pt x="14" y="86"/>
                      <a:pt x="13" y="86"/>
                    </a:cubicBezTo>
                    <a:close/>
                    <a:moveTo>
                      <a:pt x="38" y="93"/>
                    </a:moveTo>
                    <a:cubicBezTo>
                      <a:pt x="39" y="93"/>
                      <a:pt x="40" y="93"/>
                      <a:pt x="40" y="92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96" y="85"/>
                      <a:pt x="97" y="85"/>
                      <a:pt x="97" y="85"/>
                    </a:cubicBezTo>
                    <a:cubicBezTo>
                      <a:pt x="98" y="85"/>
                      <a:pt x="99" y="85"/>
                      <a:pt x="100" y="84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9" y="45"/>
                      <a:pt x="139" y="43"/>
                      <a:pt x="138" y="42"/>
                    </a:cubicBezTo>
                    <a:cubicBezTo>
                      <a:pt x="137" y="41"/>
                      <a:pt x="135" y="41"/>
                      <a:pt x="133" y="42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3" y="54"/>
                      <a:pt x="73" y="53"/>
                      <a:pt x="72" y="53"/>
                    </a:cubicBezTo>
                    <a:cubicBezTo>
                      <a:pt x="71" y="53"/>
                      <a:pt x="70" y="54"/>
                      <a:pt x="70" y="54"/>
                    </a:cubicBezTo>
                    <a:cubicBezTo>
                      <a:pt x="36" y="88"/>
                      <a:pt x="36" y="88"/>
                      <a:pt x="36" y="88"/>
                    </a:cubicBezTo>
                    <a:cubicBezTo>
                      <a:pt x="35" y="89"/>
                      <a:pt x="35" y="91"/>
                      <a:pt x="36" y="92"/>
                    </a:cubicBezTo>
                    <a:cubicBezTo>
                      <a:pt x="37" y="93"/>
                      <a:pt x="38" y="93"/>
                      <a:pt x="38" y="93"/>
                    </a:cubicBezTo>
                    <a:close/>
                    <a:moveTo>
                      <a:pt x="1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6" y="5"/>
                      <a:pt x="16" y="4"/>
                    </a:cubicBezTo>
                    <a:cubicBezTo>
                      <a:pt x="16" y="2"/>
                      <a:pt x="14" y="1"/>
                      <a:pt x="13" y="1"/>
                    </a:cubicBezTo>
                    <a:close/>
                    <a:moveTo>
                      <a:pt x="108" y="127"/>
                    </a:moveTo>
                    <a:cubicBezTo>
                      <a:pt x="107" y="127"/>
                      <a:pt x="105" y="128"/>
                      <a:pt x="105" y="130"/>
                    </a:cubicBezTo>
                    <a:cubicBezTo>
                      <a:pt x="105" y="140"/>
                      <a:pt x="105" y="140"/>
                      <a:pt x="105" y="140"/>
                    </a:cubicBezTo>
                    <a:cubicBezTo>
                      <a:pt x="105" y="141"/>
                      <a:pt x="107" y="143"/>
                      <a:pt x="108" y="143"/>
                    </a:cubicBezTo>
                    <a:cubicBezTo>
                      <a:pt x="110" y="143"/>
                      <a:pt x="111" y="141"/>
                      <a:pt x="111" y="140"/>
                    </a:cubicBezTo>
                    <a:cubicBezTo>
                      <a:pt x="111" y="130"/>
                      <a:pt x="111" y="130"/>
                      <a:pt x="111" y="130"/>
                    </a:cubicBezTo>
                    <a:cubicBezTo>
                      <a:pt x="111" y="128"/>
                      <a:pt x="110" y="127"/>
                      <a:pt x="108" y="127"/>
                    </a:cubicBezTo>
                    <a:close/>
                    <a:moveTo>
                      <a:pt x="23" y="127"/>
                    </a:moveTo>
                    <a:cubicBezTo>
                      <a:pt x="21" y="127"/>
                      <a:pt x="20" y="128"/>
                      <a:pt x="20" y="130"/>
                    </a:cubicBezTo>
                    <a:cubicBezTo>
                      <a:pt x="20" y="140"/>
                      <a:pt x="20" y="140"/>
                      <a:pt x="20" y="140"/>
                    </a:cubicBezTo>
                    <a:cubicBezTo>
                      <a:pt x="20" y="141"/>
                      <a:pt x="21" y="143"/>
                      <a:pt x="23" y="143"/>
                    </a:cubicBezTo>
                    <a:cubicBezTo>
                      <a:pt x="24" y="143"/>
                      <a:pt x="26" y="141"/>
                      <a:pt x="26" y="140"/>
                    </a:cubicBezTo>
                    <a:cubicBezTo>
                      <a:pt x="26" y="130"/>
                      <a:pt x="26" y="130"/>
                      <a:pt x="26" y="130"/>
                    </a:cubicBezTo>
                    <a:cubicBezTo>
                      <a:pt x="26" y="128"/>
                      <a:pt x="24" y="127"/>
                      <a:pt x="23" y="127"/>
                    </a:cubicBezTo>
                    <a:close/>
                    <a:moveTo>
                      <a:pt x="138" y="115"/>
                    </a:move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1"/>
                      <a:pt x="23" y="0"/>
                      <a:pt x="21" y="0"/>
                    </a:cubicBezTo>
                    <a:cubicBezTo>
                      <a:pt x="20" y="0"/>
                      <a:pt x="18" y="1"/>
                      <a:pt x="18" y="3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8" y="119"/>
                      <a:pt x="20" y="121"/>
                      <a:pt x="21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140" y="121"/>
                      <a:pt x="141" y="119"/>
                      <a:pt x="141" y="118"/>
                    </a:cubicBezTo>
                    <a:cubicBezTo>
                      <a:pt x="141" y="116"/>
                      <a:pt x="140" y="115"/>
                      <a:pt x="138" y="115"/>
                    </a:cubicBezTo>
                    <a:close/>
                    <a:moveTo>
                      <a:pt x="137" y="127"/>
                    </a:moveTo>
                    <a:cubicBezTo>
                      <a:pt x="135" y="127"/>
                      <a:pt x="134" y="128"/>
                      <a:pt x="134" y="13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4" y="141"/>
                      <a:pt x="135" y="143"/>
                      <a:pt x="137" y="143"/>
                    </a:cubicBezTo>
                    <a:cubicBezTo>
                      <a:pt x="138" y="143"/>
                      <a:pt x="140" y="141"/>
                      <a:pt x="140" y="140"/>
                    </a:cubicBezTo>
                    <a:cubicBezTo>
                      <a:pt x="140" y="130"/>
                      <a:pt x="140" y="130"/>
                      <a:pt x="140" y="130"/>
                    </a:cubicBezTo>
                    <a:cubicBezTo>
                      <a:pt x="140" y="128"/>
                      <a:pt x="138" y="127"/>
                      <a:pt x="137" y="127"/>
                    </a:cubicBezTo>
                    <a:close/>
                    <a:moveTo>
                      <a:pt x="80" y="127"/>
                    </a:moveTo>
                    <a:cubicBezTo>
                      <a:pt x="78" y="127"/>
                      <a:pt x="77" y="128"/>
                      <a:pt x="77" y="130"/>
                    </a:cubicBezTo>
                    <a:cubicBezTo>
                      <a:pt x="77" y="140"/>
                      <a:pt x="77" y="140"/>
                      <a:pt x="77" y="140"/>
                    </a:cubicBezTo>
                    <a:cubicBezTo>
                      <a:pt x="77" y="141"/>
                      <a:pt x="78" y="143"/>
                      <a:pt x="80" y="143"/>
                    </a:cubicBezTo>
                    <a:cubicBezTo>
                      <a:pt x="81" y="143"/>
                      <a:pt x="83" y="141"/>
                      <a:pt x="83" y="140"/>
                    </a:cubicBezTo>
                    <a:cubicBezTo>
                      <a:pt x="83" y="130"/>
                      <a:pt x="83" y="130"/>
                      <a:pt x="83" y="130"/>
                    </a:cubicBezTo>
                    <a:cubicBezTo>
                      <a:pt x="83" y="128"/>
                      <a:pt x="81" y="127"/>
                      <a:pt x="80" y="127"/>
                    </a:cubicBezTo>
                    <a:close/>
                    <a:moveTo>
                      <a:pt x="51" y="127"/>
                    </a:moveTo>
                    <a:cubicBezTo>
                      <a:pt x="50" y="127"/>
                      <a:pt x="48" y="128"/>
                      <a:pt x="48" y="13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41"/>
                      <a:pt x="50" y="143"/>
                      <a:pt x="51" y="143"/>
                    </a:cubicBezTo>
                    <a:cubicBezTo>
                      <a:pt x="53" y="143"/>
                      <a:pt x="54" y="141"/>
                      <a:pt x="54" y="140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28"/>
                      <a:pt x="53" y="127"/>
                      <a:pt x="51" y="12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8" name="Freeform 172"/>
              <p:cNvSpPr>
                <a:spLocks noEditPoints="1"/>
              </p:cNvSpPr>
              <p:nvPr/>
            </p:nvSpPr>
            <p:spPr bwMode="auto">
              <a:xfrm>
                <a:off x="788" y="-1190"/>
                <a:ext cx="402" cy="357"/>
              </a:xfrm>
              <a:custGeom>
                <a:avLst/>
                <a:gdLst>
                  <a:gd name="T0" fmla="*/ 71 w 170"/>
                  <a:gd name="T1" fmla="*/ 37 h 151"/>
                  <a:gd name="T2" fmla="*/ 74 w 170"/>
                  <a:gd name="T3" fmla="*/ 89 h 151"/>
                  <a:gd name="T4" fmla="*/ 77 w 170"/>
                  <a:gd name="T5" fmla="*/ 37 h 151"/>
                  <a:gd name="T6" fmla="*/ 86 w 170"/>
                  <a:gd name="T7" fmla="*/ 45 h 151"/>
                  <a:gd name="T8" fmla="*/ 83 w 170"/>
                  <a:gd name="T9" fmla="*/ 86 h 151"/>
                  <a:gd name="T10" fmla="*/ 89 w 170"/>
                  <a:gd name="T11" fmla="*/ 86 h 151"/>
                  <a:gd name="T12" fmla="*/ 86 w 170"/>
                  <a:gd name="T13" fmla="*/ 45 h 151"/>
                  <a:gd name="T14" fmla="*/ 103 w 170"/>
                  <a:gd name="T15" fmla="*/ 116 h 151"/>
                  <a:gd name="T16" fmla="*/ 133 w 170"/>
                  <a:gd name="T17" fmla="*/ 150 h 151"/>
                  <a:gd name="T18" fmla="*/ 138 w 170"/>
                  <a:gd name="T19" fmla="*/ 150 h 151"/>
                  <a:gd name="T20" fmla="*/ 107 w 170"/>
                  <a:gd name="T21" fmla="*/ 116 h 151"/>
                  <a:gd name="T22" fmla="*/ 33 w 170"/>
                  <a:gd name="T23" fmla="*/ 146 h 151"/>
                  <a:gd name="T24" fmla="*/ 35 w 170"/>
                  <a:gd name="T25" fmla="*/ 151 h 151"/>
                  <a:gd name="T26" fmla="*/ 68 w 170"/>
                  <a:gd name="T27" fmla="*/ 120 h 151"/>
                  <a:gd name="T28" fmla="*/ 63 w 170"/>
                  <a:gd name="T29" fmla="*/ 116 h 151"/>
                  <a:gd name="T30" fmla="*/ 59 w 170"/>
                  <a:gd name="T31" fmla="*/ 48 h 151"/>
                  <a:gd name="T32" fmla="*/ 62 w 170"/>
                  <a:gd name="T33" fmla="*/ 89 h 151"/>
                  <a:gd name="T34" fmla="*/ 65 w 170"/>
                  <a:gd name="T35" fmla="*/ 48 h 151"/>
                  <a:gd name="T36" fmla="*/ 98 w 170"/>
                  <a:gd name="T37" fmla="*/ 54 h 151"/>
                  <a:gd name="T38" fmla="*/ 95 w 170"/>
                  <a:gd name="T39" fmla="*/ 86 h 151"/>
                  <a:gd name="T40" fmla="*/ 101 w 170"/>
                  <a:gd name="T41" fmla="*/ 86 h 151"/>
                  <a:gd name="T42" fmla="*/ 98 w 170"/>
                  <a:gd name="T43" fmla="*/ 54 h 151"/>
                  <a:gd name="T44" fmla="*/ 52 w 170"/>
                  <a:gd name="T45" fmla="*/ 86 h 151"/>
                  <a:gd name="T46" fmla="*/ 49 w 170"/>
                  <a:gd name="T47" fmla="*/ 54 h 151"/>
                  <a:gd name="T48" fmla="*/ 46 w 170"/>
                  <a:gd name="T49" fmla="*/ 86 h 151"/>
                  <a:gd name="T50" fmla="*/ 167 w 170"/>
                  <a:gd name="T51" fmla="*/ 103 h 151"/>
                  <a:gd name="T52" fmla="*/ 154 w 170"/>
                  <a:gd name="T53" fmla="*/ 6 h 151"/>
                  <a:gd name="T54" fmla="*/ 170 w 170"/>
                  <a:gd name="T55" fmla="*/ 3 h 151"/>
                  <a:gd name="T56" fmla="*/ 151 w 170"/>
                  <a:gd name="T57" fmla="*/ 0 h 151"/>
                  <a:gd name="T58" fmla="*/ 3 w 170"/>
                  <a:gd name="T59" fmla="*/ 0 h 151"/>
                  <a:gd name="T60" fmla="*/ 3 w 170"/>
                  <a:gd name="T61" fmla="*/ 6 h 151"/>
                  <a:gd name="T62" fmla="*/ 17 w 170"/>
                  <a:gd name="T63" fmla="*/ 103 h 151"/>
                  <a:gd name="T64" fmla="*/ 0 w 170"/>
                  <a:gd name="T65" fmla="*/ 106 h 151"/>
                  <a:gd name="T66" fmla="*/ 20 w 170"/>
                  <a:gd name="T67" fmla="*/ 109 h 151"/>
                  <a:gd name="T68" fmla="*/ 167 w 170"/>
                  <a:gd name="T69" fmla="*/ 109 h 151"/>
                  <a:gd name="T70" fmla="*/ 167 w 170"/>
                  <a:gd name="T71" fmla="*/ 103 h 151"/>
                  <a:gd name="T72" fmla="*/ 23 w 170"/>
                  <a:gd name="T73" fmla="*/ 103 h 151"/>
                  <a:gd name="T74" fmla="*/ 148 w 170"/>
                  <a:gd name="T75" fmla="*/ 6 h 151"/>
                  <a:gd name="T76" fmla="*/ 111 w 170"/>
                  <a:gd name="T77" fmla="*/ 45 h 151"/>
                  <a:gd name="T78" fmla="*/ 108 w 170"/>
                  <a:gd name="T79" fmla="*/ 86 h 151"/>
                  <a:gd name="T80" fmla="*/ 114 w 170"/>
                  <a:gd name="T81" fmla="*/ 86 h 151"/>
                  <a:gd name="T82" fmla="*/ 111 w 170"/>
                  <a:gd name="T83" fmla="*/ 45 h 151"/>
                  <a:gd name="T84" fmla="*/ 120 w 170"/>
                  <a:gd name="T85" fmla="*/ 41 h 151"/>
                  <a:gd name="T86" fmla="*/ 123 w 170"/>
                  <a:gd name="T87" fmla="*/ 89 h 151"/>
                  <a:gd name="T88" fmla="*/ 126 w 170"/>
                  <a:gd name="T89" fmla="*/ 41 h 151"/>
                  <a:gd name="T90" fmla="*/ 51 w 170"/>
                  <a:gd name="T91" fmla="*/ 47 h 151"/>
                  <a:gd name="T92" fmla="*/ 96 w 170"/>
                  <a:gd name="T93" fmla="*/ 48 h 151"/>
                  <a:gd name="T94" fmla="*/ 99 w 170"/>
                  <a:gd name="T95" fmla="*/ 49 h 151"/>
                  <a:gd name="T96" fmla="*/ 120 w 170"/>
                  <a:gd name="T97" fmla="*/ 28 h 151"/>
                  <a:gd name="T98" fmla="*/ 123 w 170"/>
                  <a:gd name="T99" fmla="*/ 32 h 151"/>
                  <a:gd name="T100" fmla="*/ 126 w 170"/>
                  <a:gd name="T101" fmla="*/ 29 h 151"/>
                  <a:gd name="T102" fmla="*/ 125 w 170"/>
                  <a:gd name="T103" fmla="*/ 18 h 151"/>
                  <a:gd name="T104" fmla="*/ 114 w 170"/>
                  <a:gd name="T105" fmla="*/ 18 h 151"/>
                  <a:gd name="T106" fmla="*/ 114 w 170"/>
                  <a:gd name="T107" fmla="*/ 24 h 151"/>
                  <a:gd name="T108" fmla="*/ 98 w 170"/>
                  <a:gd name="T109" fmla="*/ 42 h 151"/>
                  <a:gd name="T110" fmla="*/ 72 w 170"/>
                  <a:gd name="T111" fmla="*/ 20 h 151"/>
                  <a:gd name="T112" fmla="*/ 47 w 170"/>
                  <a:gd name="T113" fmla="*/ 46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0" h="151">
                    <a:moveTo>
                      <a:pt x="74" y="34"/>
                    </a:moveTo>
                    <a:cubicBezTo>
                      <a:pt x="72" y="34"/>
                      <a:pt x="71" y="35"/>
                      <a:pt x="71" y="37"/>
                    </a:cubicBezTo>
                    <a:cubicBezTo>
                      <a:pt x="71" y="86"/>
                      <a:pt x="71" y="86"/>
                      <a:pt x="71" y="86"/>
                    </a:cubicBezTo>
                    <a:cubicBezTo>
                      <a:pt x="71" y="88"/>
                      <a:pt x="72" y="89"/>
                      <a:pt x="74" y="89"/>
                    </a:cubicBezTo>
                    <a:cubicBezTo>
                      <a:pt x="76" y="89"/>
                      <a:pt x="77" y="88"/>
                      <a:pt x="77" y="86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5"/>
                      <a:pt x="76" y="34"/>
                      <a:pt x="74" y="34"/>
                    </a:cubicBezTo>
                    <a:close/>
                    <a:moveTo>
                      <a:pt x="86" y="45"/>
                    </a:moveTo>
                    <a:cubicBezTo>
                      <a:pt x="85" y="45"/>
                      <a:pt x="83" y="47"/>
                      <a:pt x="83" y="48"/>
                    </a:cubicBezTo>
                    <a:cubicBezTo>
                      <a:pt x="83" y="86"/>
                      <a:pt x="83" y="86"/>
                      <a:pt x="83" y="86"/>
                    </a:cubicBezTo>
                    <a:cubicBezTo>
                      <a:pt x="83" y="88"/>
                      <a:pt x="85" y="89"/>
                      <a:pt x="86" y="89"/>
                    </a:cubicBezTo>
                    <a:cubicBezTo>
                      <a:pt x="88" y="89"/>
                      <a:pt x="89" y="88"/>
                      <a:pt x="89" y="86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89" y="47"/>
                      <a:pt x="88" y="45"/>
                      <a:pt x="86" y="45"/>
                    </a:cubicBezTo>
                    <a:close/>
                    <a:moveTo>
                      <a:pt x="107" y="116"/>
                    </a:moveTo>
                    <a:cubicBezTo>
                      <a:pt x="106" y="115"/>
                      <a:pt x="104" y="115"/>
                      <a:pt x="103" y="116"/>
                    </a:cubicBezTo>
                    <a:cubicBezTo>
                      <a:pt x="102" y="117"/>
                      <a:pt x="102" y="119"/>
                      <a:pt x="103" y="120"/>
                    </a:cubicBezTo>
                    <a:cubicBezTo>
                      <a:pt x="133" y="150"/>
                      <a:pt x="133" y="150"/>
                      <a:pt x="133" y="150"/>
                    </a:cubicBezTo>
                    <a:cubicBezTo>
                      <a:pt x="134" y="151"/>
                      <a:pt x="135" y="151"/>
                      <a:pt x="135" y="151"/>
                    </a:cubicBezTo>
                    <a:cubicBezTo>
                      <a:pt x="136" y="151"/>
                      <a:pt x="137" y="151"/>
                      <a:pt x="138" y="150"/>
                    </a:cubicBezTo>
                    <a:cubicBezTo>
                      <a:pt x="139" y="149"/>
                      <a:pt x="139" y="147"/>
                      <a:pt x="138" y="146"/>
                    </a:cubicBezTo>
                    <a:lnTo>
                      <a:pt x="107" y="116"/>
                    </a:lnTo>
                    <a:close/>
                    <a:moveTo>
                      <a:pt x="63" y="116"/>
                    </a:moveTo>
                    <a:cubicBezTo>
                      <a:pt x="33" y="146"/>
                      <a:pt x="33" y="146"/>
                      <a:pt x="33" y="146"/>
                    </a:cubicBezTo>
                    <a:cubicBezTo>
                      <a:pt x="32" y="147"/>
                      <a:pt x="32" y="149"/>
                      <a:pt x="33" y="150"/>
                    </a:cubicBezTo>
                    <a:cubicBezTo>
                      <a:pt x="34" y="151"/>
                      <a:pt x="34" y="151"/>
                      <a:pt x="35" y="151"/>
                    </a:cubicBezTo>
                    <a:cubicBezTo>
                      <a:pt x="36" y="151"/>
                      <a:pt x="37" y="151"/>
                      <a:pt x="37" y="150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9" y="119"/>
                      <a:pt x="69" y="117"/>
                      <a:pt x="68" y="116"/>
                    </a:cubicBezTo>
                    <a:cubicBezTo>
                      <a:pt x="67" y="115"/>
                      <a:pt x="65" y="115"/>
                      <a:pt x="63" y="116"/>
                    </a:cubicBezTo>
                    <a:close/>
                    <a:moveTo>
                      <a:pt x="62" y="45"/>
                    </a:moveTo>
                    <a:cubicBezTo>
                      <a:pt x="60" y="45"/>
                      <a:pt x="59" y="46"/>
                      <a:pt x="59" y="48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8"/>
                      <a:pt x="60" y="89"/>
                      <a:pt x="62" y="89"/>
                    </a:cubicBezTo>
                    <a:cubicBezTo>
                      <a:pt x="63" y="89"/>
                      <a:pt x="65" y="88"/>
                      <a:pt x="65" y="86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6"/>
                      <a:pt x="63" y="45"/>
                      <a:pt x="62" y="45"/>
                    </a:cubicBezTo>
                    <a:close/>
                    <a:moveTo>
                      <a:pt x="98" y="54"/>
                    </a:moveTo>
                    <a:cubicBezTo>
                      <a:pt x="97" y="54"/>
                      <a:pt x="95" y="56"/>
                      <a:pt x="95" y="57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5" y="88"/>
                      <a:pt x="97" y="89"/>
                      <a:pt x="98" y="89"/>
                    </a:cubicBezTo>
                    <a:cubicBezTo>
                      <a:pt x="100" y="89"/>
                      <a:pt x="101" y="88"/>
                      <a:pt x="101" y="86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6"/>
                      <a:pt x="100" y="54"/>
                      <a:pt x="98" y="54"/>
                    </a:cubicBezTo>
                    <a:close/>
                    <a:moveTo>
                      <a:pt x="49" y="89"/>
                    </a:moveTo>
                    <a:cubicBezTo>
                      <a:pt x="51" y="89"/>
                      <a:pt x="52" y="88"/>
                      <a:pt x="52" y="86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2" y="56"/>
                      <a:pt x="51" y="54"/>
                      <a:pt x="49" y="54"/>
                    </a:cubicBezTo>
                    <a:cubicBezTo>
                      <a:pt x="48" y="54"/>
                      <a:pt x="46" y="56"/>
                      <a:pt x="46" y="57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6" y="88"/>
                      <a:pt x="48" y="89"/>
                      <a:pt x="49" y="89"/>
                    </a:cubicBezTo>
                    <a:close/>
                    <a:moveTo>
                      <a:pt x="167" y="103"/>
                    </a:moveTo>
                    <a:cubicBezTo>
                      <a:pt x="154" y="103"/>
                      <a:pt x="154" y="103"/>
                      <a:pt x="154" y="103"/>
                    </a:cubicBezTo>
                    <a:cubicBezTo>
                      <a:pt x="154" y="6"/>
                      <a:pt x="154" y="6"/>
                      <a:pt x="154" y="6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9" y="6"/>
                      <a:pt x="170" y="4"/>
                      <a:pt x="170" y="3"/>
                    </a:cubicBezTo>
                    <a:cubicBezTo>
                      <a:pt x="170" y="1"/>
                      <a:pt x="169" y="0"/>
                      <a:pt x="167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2" y="6"/>
                      <a:pt x="3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103"/>
                      <a:pt x="17" y="103"/>
                      <a:pt x="17" y="103"/>
                    </a:cubicBezTo>
                    <a:cubicBezTo>
                      <a:pt x="3" y="103"/>
                      <a:pt x="3" y="103"/>
                      <a:pt x="3" y="103"/>
                    </a:cubicBezTo>
                    <a:cubicBezTo>
                      <a:pt x="2" y="103"/>
                      <a:pt x="0" y="104"/>
                      <a:pt x="0" y="106"/>
                    </a:cubicBezTo>
                    <a:cubicBezTo>
                      <a:pt x="0" y="107"/>
                      <a:pt x="2" y="109"/>
                      <a:pt x="3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151" y="109"/>
                      <a:pt x="151" y="109"/>
                      <a:pt x="151" y="109"/>
                    </a:cubicBezTo>
                    <a:cubicBezTo>
                      <a:pt x="167" y="109"/>
                      <a:pt x="167" y="109"/>
                      <a:pt x="167" y="109"/>
                    </a:cubicBezTo>
                    <a:cubicBezTo>
                      <a:pt x="169" y="109"/>
                      <a:pt x="170" y="107"/>
                      <a:pt x="170" y="106"/>
                    </a:cubicBezTo>
                    <a:cubicBezTo>
                      <a:pt x="170" y="104"/>
                      <a:pt x="169" y="103"/>
                      <a:pt x="167" y="103"/>
                    </a:cubicBezTo>
                    <a:close/>
                    <a:moveTo>
                      <a:pt x="148" y="103"/>
                    </a:move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48" y="6"/>
                      <a:pt x="148" y="6"/>
                      <a:pt x="148" y="6"/>
                    </a:cubicBezTo>
                    <a:lnTo>
                      <a:pt x="148" y="103"/>
                    </a:lnTo>
                    <a:close/>
                    <a:moveTo>
                      <a:pt x="111" y="45"/>
                    </a:moveTo>
                    <a:cubicBezTo>
                      <a:pt x="109" y="45"/>
                      <a:pt x="108" y="46"/>
                      <a:pt x="108" y="48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8" y="88"/>
                      <a:pt x="109" y="89"/>
                      <a:pt x="111" y="89"/>
                    </a:cubicBezTo>
                    <a:cubicBezTo>
                      <a:pt x="112" y="89"/>
                      <a:pt x="114" y="88"/>
                      <a:pt x="114" y="86"/>
                    </a:cubicBezTo>
                    <a:cubicBezTo>
                      <a:pt x="114" y="48"/>
                      <a:pt x="114" y="48"/>
                      <a:pt x="114" y="48"/>
                    </a:cubicBezTo>
                    <a:cubicBezTo>
                      <a:pt x="114" y="46"/>
                      <a:pt x="112" y="45"/>
                      <a:pt x="111" y="45"/>
                    </a:cubicBezTo>
                    <a:close/>
                    <a:moveTo>
                      <a:pt x="123" y="38"/>
                    </a:moveTo>
                    <a:cubicBezTo>
                      <a:pt x="121" y="38"/>
                      <a:pt x="120" y="39"/>
                      <a:pt x="120" y="41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20" y="88"/>
                      <a:pt x="121" y="89"/>
                      <a:pt x="123" y="89"/>
                    </a:cubicBezTo>
                    <a:cubicBezTo>
                      <a:pt x="125" y="89"/>
                      <a:pt x="126" y="88"/>
                      <a:pt x="126" y="86"/>
                    </a:cubicBezTo>
                    <a:cubicBezTo>
                      <a:pt x="126" y="41"/>
                      <a:pt x="126" y="41"/>
                      <a:pt x="126" y="41"/>
                    </a:cubicBezTo>
                    <a:cubicBezTo>
                      <a:pt x="126" y="39"/>
                      <a:pt x="125" y="38"/>
                      <a:pt x="123" y="38"/>
                    </a:cubicBezTo>
                    <a:close/>
                    <a:moveTo>
                      <a:pt x="51" y="47"/>
                    </a:moveTo>
                    <a:cubicBezTo>
                      <a:pt x="74" y="26"/>
                      <a:pt x="74" y="26"/>
                      <a:pt x="74" y="26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7" y="49"/>
                      <a:pt x="98" y="49"/>
                      <a:pt x="99" y="49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99" y="49"/>
                      <a:pt x="100" y="49"/>
                      <a:pt x="101" y="48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0" y="29"/>
                      <a:pt x="120" y="29"/>
                      <a:pt x="120" y="29"/>
                    </a:cubicBezTo>
                    <a:cubicBezTo>
                      <a:pt x="120" y="30"/>
                      <a:pt x="121" y="32"/>
                      <a:pt x="123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4" y="32"/>
                      <a:pt x="126" y="30"/>
                      <a:pt x="126" y="29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19"/>
                      <a:pt x="125" y="18"/>
                      <a:pt x="125" y="18"/>
                    </a:cubicBezTo>
                    <a:cubicBezTo>
                      <a:pt x="124" y="17"/>
                      <a:pt x="123" y="17"/>
                      <a:pt x="122" y="17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2" y="18"/>
                      <a:pt x="111" y="19"/>
                      <a:pt x="111" y="21"/>
                    </a:cubicBezTo>
                    <a:cubicBezTo>
                      <a:pt x="111" y="23"/>
                      <a:pt x="112" y="24"/>
                      <a:pt x="114" y="24"/>
                    </a:cubicBezTo>
                    <a:cubicBezTo>
                      <a:pt x="115" y="24"/>
                      <a:pt x="115" y="24"/>
                      <a:pt x="115" y="24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5" y="19"/>
                      <a:pt x="73" y="19"/>
                      <a:pt x="72" y="2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6" y="43"/>
                      <a:pt x="46" y="45"/>
                      <a:pt x="47" y="46"/>
                    </a:cubicBezTo>
                    <a:cubicBezTo>
                      <a:pt x="48" y="48"/>
                      <a:pt x="50" y="48"/>
                      <a:pt x="51" y="4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9" name="Freeform 173"/>
              <p:cNvSpPr>
                <a:spLocks noEditPoints="1"/>
              </p:cNvSpPr>
              <p:nvPr/>
            </p:nvSpPr>
            <p:spPr bwMode="auto">
              <a:xfrm>
                <a:off x="75" y="-1190"/>
                <a:ext cx="401" cy="357"/>
              </a:xfrm>
              <a:custGeom>
                <a:avLst/>
                <a:gdLst>
                  <a:gd name="T0" fmla="*/ 63 w 170"/>
                  <a:gd name="T1" fmla="*/ 115 h 151"/>
                  <a:gd name="T2" fmla="*/ 33 w 170"/>
                  <a:gd name="T3" fmla="*/ 146 h 151"/>
                  <a:gd name="T4" fmla="*/ 33 w 170"/>
                  <a:gd name="T5" fmla="*/ 150 h 151"/>
                  <a:gd name="T6" fmla="*/ 35 w 170"/>
                  <a:gd name="T7" fmla="*/ 151 h 151"/>
                  <a:gd name="T8" fmla="*/ 37 w 170"/>
                  <a:gd name="T9" fmla="*/ 150 h 151"/>
                  <a:gd name="T10" fmla="*/ 67 w 170"/>
                  <a:gd name="T11" fmla="*/ 120 h 151"/>
                  <a:gd name="T12" fmla="*/ 67 w 170"/>
                  <a:gd name="T13" fmla="*/ 115 h 151"/>
                  <a:gd name="T14" fmla="*/ 63 w 170"/>
                  <a:gd name="T15" fmla="*/ 115 h 151"/>
                  <a:gd name="T16" fmla="*/ 107 w 170"/>
                  <a:gd name="T17" fmla="*/ 115 h 151"/>
                  <a:gd name="T18" fmla="*/ 103 w 170"/>
                  <a:gd name="T19" fmla="*/ 115 h 151"/>
                  <a:gd name="T20" fmla="*/ 103 w 170"/>
                  <a:gd name="T21" fmla="*/ 120 h 151"/>
                  <a:gd name="T22" fmla="*/ 133 w 170"/>
                  <a:gd name="T23" fmla="*/ 150 h 151"/>
                  <a:gd name="T24" fmla="*/ 135 w 170"/>
                  <a:gd name="T25" fmla="*/ 151 h 151"/>
                  <a:gd name="T26" fmla="*/ 137 w 170"/>
                  <a:gd name="T27" fmla="*/ 150 h 151"/>
                  <a:gd name="T28" fmla="*/ 137 w 170"/>
                  <a:gd name="T29" fmla="*/ 146 h 151"/>
                  <a:gd name="T30" fmla="*/ 107 w 170"/>
                  <a:gd name="T31" fmla="*/ 115 h 151"/>
                  <a:gd name="T32" fmla="*/ 41 w 170"/>
                  <a:gd name="T33" fmla="*/ 74 h 151"/>
                  <a:gd name="T34" fmla="*/ 44 w 170"/>
                  <a:gd name="T35" fmla="*/ 74 h 151"/>
                  <a:gd name="T36" fmla="*/ 72 w 170"/>
                  <a:gd name="T37" fmla="*/ 46 h 151"/>
                  <a:gd name="T38" fmla="*/ 92 w 170"/>
                  <a:gd name="T39" fmla="*/ 66 h 151"/>
                  <a:gd name="T40" fmla="*/ 95 w 170"/>
                  <a:gd name="T41" fmla="*/ 67 h 151"/>
                  <a:gd name="T42" fmla="*/ 97 w 170"/>
                  <a:gd name="T43" fmla="*/ 66 h 151"/>
                  <a:gd name="T44" fmla="*/ 131 w 170"/>
                  <a:gd name="T45" fmla="*/ 32 h 151"/>
                  <a:gd name="T46" fmla="*/ 131 w 170"/>
                  <a:gd name="T47" fmla="*/ 28 h 151"/>
                  <a:gd name="T48" fmla="*/ 127 w 170"/>
                  <a:gd name="T49" fmla="*/ 28 h 151"/>
                  <a:gd name="T50" fmla="*/ 95 w 170"/>
                  <a:gd name="T51" fmla="*/ 60 h 151"/>
                  <a:gd name="T52" fmla="*/ 74 w 170"/>
                  <a:gd name="T53" fmla="*/ 39 h 151"/>
                  <a:gd name="T54" fmla="*/ 72 w 170"/>
                  <a:gd name="T55" fmla="*/ 38 h 151"/>
                  <a:gd name="T56" fmla="*/ 69 w 170"/>
                  <a:gd name="T57" fmla="*/ 39 h 151"/>
                  <a:gd name="T58" fmla="*/ 39 w 170"/>
                  <a:gd name="T59" fmla="*/ 69 h 151"/>
                  <a:gd name="T60" fmla="*/ 39 w 170"/>
                  <a:gd name="T61" fmla="*/ 74 h 151"/>
                  <a:gd name="T62" fmla="*/ 41 w 170"/>
                  <a:gd name="T63" fmla="*/ 74 h 151"/>
                  <a:gd name="T64" fmla="*/ 167 w 170"/>
                  <a:gd name="T65" fmla="*/ 103 h 151"/>
                  <a:gd name="T66" fmla="*/ 154 w 170"/>
                  <a:gd name="T67" fmla="*/ 103 h 151"/>
                  <a:gd name="T68" fmla="*/ 154 w 170"/>
                  <a:gd name="T69" fmla="*/ 6 h 151"/>
                  <a:gd name="T70" fmla="*/ 167 w 170"/>
                  <a:gd name="T71" fmla="*/ 6 h 151"/>
                  <a:gd name="T72" fmla="*/ 170 w 170"/>
                  <a:gd name="T73" fmla="*/ 3 h 151"/>
                  <a:gd name="T74" fmla="*/ 167 w 170"/>
                  <a:gd name="T75" fmla="*/ 0 h 151"/>
                  <a:gd name="T76" fmla="*/ 151 w 170"/>
                  <a:gd name="T77" fmla="*/ 0 h 151"/>
                  <a:gd name="T78" fmla="*/ 19 w 170"/>
                  <a:gd name="T79" fmla="*/ 0 h 151"/>
                  <a:gd name="T80" fmla="*/ 3 w 170"/>
                  <a:gd name="T81" fmla="*/ 0 h 151"/>
                  <a:gd name="T82" fmla="*/ 0 w 170"/>
                  <a:gd name="T83" fmla="*/ 3 h 151"/>
                  <a:gd name="T84" fmla="*/ 3 w 170"/>
                  <a:gd name="T85" fmla="*/ 6 h 151"/>
                  <a:gd name="T86" fmla="*/ 16 w 170"/>
                  <a:gd name="T87" fmla="*/ 6 h 151"/>
                  <a:gd name="T88" fmla="*/ 16 w 170"/>
                  <a:gd name="T89" fmla="*/ 103 h 151"/>
                  <a:gd name="T90" fmla="*/ 3 w 170"/>
                  <a:gd name="T91" fmla="*/ 103 h 151"/>
                  <a:gd name="T92" fmla="*/ 0 w 170"/>
                  <a:gd name="T93" fmla="*/ 106 h 151"/>
                  <a:gd name="T94" fmla="*/ 3 w 170"/>
                  <a:gd name="T95" fmla="*/ 109 h 151"/>
                  <a:gd name="T96" fmla="*/ 19 w 170"/>
                  <a:gd name="T97" fmla="*/ 109 h 151"/>
                  <a:gd name="T98" fmla="*/ 151 w 170"/>
                  <a:gd name="T99" fmla="*/ 109 h 151"/>
                  <a:gd name="T100" fmla="*/ 167 w 170"/>
                  <a:gd name="T101" fmla="*/ 109 h 151"/>
                  <a:gd name="T102" fmla="*/ 170 w 170"/>
                  <a:gd name="T103" fmla="*/ 106 h 151"/>
                  <a:gd name="T104" fmla="*/ 167 w 170"/>
                  <a:gd name="T105" fmla="*/ 103 h 151"/>
                  <a:gd name="T106" fmla="*/ 148 w 170"/>
                  <a:gd name="T107" fmla="*/ 103 h 151"/>
                  <a:gd name="T108" fmla="*/ 22 w 170"/>
                  <a:gd name="T109" fmla="*/ 103 h 151"/>
                  <a:gd name="T110" fmla="*/ 22 w 170"/>
                  <a:gd name="T111" fmla="*/ 6 h 151"/>
                  <a:gd name="T112" fmla="*/ 148 w 170"/>
                  <a:gd name="T113" fmla="*/ 6 h 151"/>
                  <a:gd name="T114" fmla="*/ 148 w 170"/>
                  <a:gd name="T115" fmla="*/ 10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0" h="151">
                    <a:moveTo>
                      <a:pt x="63" y="115"/>
                    </a:moveTo>
                    <a:cubicBezTo>
                      <a:pt x="33" y="146"/>
                      <a:pt x="33" y="146"/>
                      <a:pt x="33" y="146"/>
                    </a:cubicBezTo>
                    <a:cubicBezTo>
                      <a:pt x="32" y="147"/>
                      <a:pt x="32" y="149"/>
                      <a:pt x="33" y="150"/>
                    </a:cubicBezTo>
                    <a:cubicBezTo>
                      <a:pt x="33" y="150"/>
                      <a:pt x="34" y="151"/>
                      <a:pt x="35" y="151"/>
                    </a:cubicBezTo>
                    <a:cubicBezTo>
                      <a:pt x="36" y="151"/>
                      <a:pt x="36" y="150"/>
                      <a:pt x="37" y="150"/>
                    </a:cubicBezTo>
                    <a:cubicBezTo>
                      <a:pt x="67" y="120"/>
                      <a:pt x="67" y="120"/>
                      <a:pt x="67" y="120"/>
                    </a:cubicBezTo>
                    <a:cubicBezTo>
                      <a:pt x="69" y="119"/>
                      <a:pt x="69" y="117"/>
                      <a:pt x="67" y="115"/>
                    </a:cubicBezTo>
                    <a:cubicBezTo>
                      <a:pt x="66" y="114"/>
                      <a:pt x="64" y="114"/>
                      <a:pt x="63" y="115"/>
                    </a:cubicBezTo>
                    <a:close/>
                    <a:moveTo>
                      <a:pt x="107" y="115"/>
                    </a:moveTo>
                    <a:cubicBezTo>
                      <a:pt x="106" y="114"/>
                      <a:pt x="104" y="114"/>
                      <a:pt x="103" y="115"/>
                    </a:cubicBezTo>
                    <a:cubicBezTo>
                      <a:pt x="102" y="117"/>
                      <a:pt x="102" y="119"/>
                      <a:pt x="103" y="120"/>
                    </a:cubicBezTo>
                    <a:cubicBezTo>
                      <a:pt x="133" y="150"/>
                      <a:pt x="133" y="150"/>
                      <a:pt x="133" y="150"/>
                    </a:cubicBezTo>
                    <a:cubicBezTo>
                      <a:pt x="134" y="150"/>
                      <a:pt x="134" y="151"/>
                      <a:pt x="135" y="151"/>
                    </a:cubicBezTo>
                    <a:cubicBezTo>
                      <a:pt x="136" y="151"/>
                      <a:pt x="137" y="150"/>
                      <a:pt x="137" y="150"/>
                    </a:cubicBezTo>
                    <a:cubicBezTo>
                      <a:pt x="139" y="149"/>
                      <a:pt x="139" y="147"/>
                      <a:pt x="137" y="146"/>
                    </a:cubicBezTo>
                    <a:lnTo>
                      <a:pt x="107" y="115"/>
                    </a:lnTo>
                    <a:close/>
                    <a:moveTo>
                      <a:pt x="41" y="74"/>
                    </a:moveTo>
                    <a:cubicBezTo>
                      <a:pt x="42" y="74"/>
                      <a:pt x="43" y="74"/>
                      <a:pt x="44" y="74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92" y="66"/>
                      <a:pt x="92" y="66"/>
                      <a:pt x="92" y="66"/>
                    </a:cubicBezTo>
                    <a:cubicBezTo>
                      <a:pt x="93" y="67"/>
                      <a:pt x="94" y="67"/>
                      <a:pt x="95" y="67"/>
                    </a:cubicBezTo>
                    <a:cubicBezTo>
                      <a:pt x="95" y="67"/>
                      <a:pt x="96" y="67"/>
                      <a:pt x="97" y="66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2" y="31"/>
                      <a:pt x="132" y="29"/>
                      <a:pt x="131" y="28"/>
                    </a:cubicBezTo>
                    <a:cubicBezTo>
                      <a:pt x="130" y="27"/>
                      <a:pt x="128" y="27"/>
                      <a:pt x="127" y="28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3" y="39"/>
                      <a:pt x="72" y="38"/>
                      <a:pt x="72" y="38"/>
                    </a:cubicBezTo>
                    <a:cubicBezTo>
                      <a:pt x="71" y="38"/>
                      <a:pt x="70" y="39"/>
                      <a:pt x="69" y="3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71"/>
                      <a:pt x="38" y="72"/>
                      <a:pt x="39" y="74"/>
                    </a:cubicBezTo>
                    <a:cubicBezTo>
                      <a:pt x="40" y="74"/>
                      <a:pt x="41" y="74"/>
                      <a:pt x="41" y="74"/>
                    </a:cubicBezTo>
                    <a:close/>
                    <a:moveTo>
                      <a:pt x="167" y="103"/>
                    </a:moveTo>
                    <a:cubicBezTo>
                      <a:pt x="154" y="103"/>
                      <a:pt x="154" y="103"/>
                      <a:pt x="154" y="103"/>
                    </a:cubicBezTo>
                    <a:cubicBezTo>
                      <a:pt x="154" y="6"/>
                      <a:pt x="154" y="6"/>
                      <a:pt x="154" y="6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9" y="6"/>
                      <a:pt x="170" y="5"/>
                      <a:pt x="170" y="3"/>
                    </a:cubicBezTo>
                    <a:cubicBezTo>
                      <a:pt x="170" y="1"/>
                      <a:pt x="169" y="0"/>
                      <a:pt x="167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3" y="103"/>
                      <a:pt x="3" y="103"/>
                      <a:pt x="3" y="103"/>
                    </a:cubicBezTo>
                    <a:cubicBezTo>
                      <a:pt x="2" y="103"/>
                      <a:pt x="0" y="104"/>
                      <a:pt x="0" y="106"/>
                    </a:cubicBezTo>
                    <a:cubicBezTo>
                      <a:pt x="0" y="108"/>
                      <a:pt x="2" y="109"/>
                      <a:pt x="3" y="109"/>
                    </a:cubicBezTo>
                    <a:cubicBezTo>
                      <a:pt x="19" y="109"/>
                      <a:pt x="19" y="109"/>
                      <a:pt x="19" y="109"/>
                    </a:cubicBezTo>
                    <a:cubicBezTo>
                      <a:pt x="151" y="109"/>
                      <a:pt x="151" y="109"/>
                      <a:pt x="151" y="109"/>
                    </a:cubicBezTo>
                    <a:cubicBezTo>
                      <a:pt x="167" y="109"/>
                      <a:pt x="167" y="109"/>
                      <a:pt x="167" y="109"/>
                    </a:cubicBezTo>
                    <a:cubicBezTo>
                      <a:pt x="169" y="109"/>
                      <a:pt x="170" y="108"/>
                      <a:pt x="170" y="106"/>
                    </a:cubicBezTo>
                    <a:cubicBezTo>
                      <a:pt x="170" y="104"/>
                      <a:pt x="169" y="103"/>
                      <a:pt x="167" y="103"/>
                    </a:cubicBezTo>
                    <a:close/>
                    <a:moveTo>
                      <a:pt x="148" y="103"/>
                    </a:move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48" y="6"/>
                      <a:pt x="148" y="6"/>
                      <a:pt x="148" y="6"/>
                    </a:cubicBezTo>
                    <a:lnTo>
                      <a:pt x="148" y="103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0" name="Freeform 174"/>
              <p:cNvSpPr>
                <a:spLocks noEditPoints="1"/>
              </p:cNvSpPr>
              <p:nvPr/>
            </p:nvSpPr>
            <p:spPr bwMode="auto">
              <a:xfrm>
                <a:off x="-639" y="-1195"/>
                <a:ext cx="402" cy="364"/>
              </a:xfrm>
              <a:custGeom>
                <a:avLst/>
                <a:gdLst>
                  <a:gd name="T0" fmla="*/ 59 w 170"/>
                  <a:gd name="T1" fmla="*/ 26 h 154"/>
                  <a:gd name="T2" fmla="*/ 62 w 170"/>
                  <a:gd name="T3" fmla="*/ 23 h 154"/>
                  <a:gd name="T4" fmla="*/ 62 w 170"/>
                  <a:gd name="T5" fmla="*/ 9 h 154"/>
                  <a:gd name="T6" fmla="*/ 66 w 170"/>
                  <a:gd name="T7" fmla="*/ 6 h 154"/>
                  <a:gd name="T8" fmla="*/ 104 w 170"/>
                  <a:gd name="T9" fmla="*/ 6 h 154"/>
                  <a:gd name="T10" fmla="*/ 107 w 170"/>
                  <a:gd name="T11" fmla="*/ 9 h 154"/>
                  <a:gd name="T12" fmla="*/ 107 w 170"/>
                  <a:gd name="T13" fmla="*/ 23 h 154"/>
                  <a:gd name="T14" fmla="*/ 110 w 170"/>
                  <a:gd name="T15" fmla="*/ 26 h 154"/>
                  <a:gd name="T16" fmla="*/ 113 w 170"/>
                  <a:gd name="T17" fmla="*/ 23 h 154"/>
                  <a:gd name="T18" fmla="*/ 113 w 170"/>
                  <a:gd name="T19" fmla="*/ 9 h 154"/>
                  <a:gd name="T20" fmla="*/ 104 w 170"/>
                  <a:gd name="T21" fmla="*/ 0 h 154"/>
                  <a:gd name="T22" fmla="*/ 66 w 170"/>
                  <a:gd name="T23" fmla="*/ 0 h 154"/>
                  <a:gd name="T24" fmla="*/ 56 w 170"/>
                  <a:gd name="T25" fmla="*/ 9 h 154"/>
                  <a:gd name="T26" fmla="*/ 56 w 170"/>
                  <a:gd name="T27" fmla="*/ 23 h 154"/>
                  <a:gd name="T28" fmla="*/ 59 w 170"/>
                  <a:gd name="T29" fmla="*/ 26 h 154"/>
                  <a:gd name="T30" fmla="*/ 167 w 170"/>
                  <a:gd name="T31" fmla="*/ 32 h 154"/>
                  <a:gd name="T32" fmla="*/ 3 w 170"/>
                  <a:gd name="T33" fmla="*/ 32 h 154"/>
                  <a:gd name="T34" fmla="*/ 0 w 170"/>
                  <a:gd name="T35" fmla="*/ 35 h 154"/>
                  <a:gd name="T36" fmla="*/ 0 w 170"/>
                  <a:gd name="T37" fmla="*/ 151 h 154"/>
                  <a:gd name="T38" fmla="*/ 3 w 170"/>
                  <a:gd name="T39" fmla="*/ 154 h 154"/>
                  <a:gd name="T40" fmla="*/ 167 w 170"/>
                  <a:gd name="T41" fmla="*/ 154 h 154"/>
                  <a:gd name="T42" fmla="*/ 170 w 170"/>
                  <a:gd name="T43" fmla="*/ 151 h 154"/>
                  <a:gd name="T44" fmla="*/ 170 w 170"/>
                  <a:gd name="T45" fmla="*/ 35 h 154"/>
                  <a:gd name="T46" fmla="*/ 167 w 170"/>
                  <a:gd name="T47" fmla="*/ 32 h 154"/>
                  <a:gd name="T48" fmla="*/ 28 w 170"/>
                  <a:gd name="T49" fmla="*/ 148 h 154"/>
                  <a:gd name="T50" fmla="*/ 6 w 170"/>
                  <a:gd name="T51" fmla="*/ 148 h 154"/>
                  <a:gd name="T52" fmla="*/ 6 w 170"/>
                  <a:gd name="T53" fmla="*/ 38 h 154"/>
                  <a:gd name="T54" fmla="*/ 28 w 170"/>
                  <a:gd name="T55" fmla="*/ 38 h 154"/>
                  <a:gd name="T56" fmla="*/ 28 w 170"/>
                  <a:gd name="T57" fmla="*/ 148 h 154"/>
                  <a:gd name="T58" fmla="*/ 136 w 170"/>
                  <a:gd name="T59" fmla="*/ 148 h 154"/>
                  <a:gd name="T60" fmla="*/ 34 w 170"/>
                  <a:gd name="T61" fmla="*/ 148 h 154"/>
                  <a:gd name="T62" fmla="*/ 34 w 170"/>
                  <a:gd name="T63" fmla="*/ 38 h 154"/>
                  <a:gd name="T64" fmla="*/ 136 w 170"/>
                  <a:gd name="T65" fmla="*/ 38 h 154"/>
                  <a:gd name="T66" fmla="*/ 136 w 170"/>
                  <a:gd name="T67" fmla="*/ 148 h 154"/>
                  <a:gd name="T68" fmla="*/ 164 w 170"/>
                  <a:gd name="T69" fmla="*/ 148 h 154"/>
                  <a:gd name="T70" fmla="*/ 142 w 170"/>
                  <a:gd name="T71" fmla="*/ 148 h 154"/>
                  <a:gd name="T72" fmla="*/ 142 w 170"/>
                  <a:gd name="T73" fmla="*/ 38 h 154"/>
                  <a:gd name="T74" fmla="*/ 164 w 170"/>
                  <a:gd name="T75" fmla="*/ 38 h 154"/>
                  <a:gd name="T76" fmla="*/ 164 w 170"/>
                  <a:gd name="T77" fmla="*/ 14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154">
                    <a:moveTo>
                      <a:pt x="59" y="26"/>
                    </a:moveTo>
                    <a:cubicBezTo>
                      <a:pt x="61" y="26"/>
                      <a:pt x="62" y="24"/>
                      <a:pt x="62" y="23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8"/>
                      <a:pt x="64" y="6"/>
                      <a:pt x="66" y="6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6" y="6"/>
                      <a:pt x="107" y="8"/>
                      <a:pt x="107" y="9"/>
                    </a:cubicBezTo>
                    <a:cubicBezTo>
                      <a:pt x="107" y="23"/>
                      <a:pt x="107" y="23"/>
                      <a:pt x="107" y="23"/>
                    </a:cubicBezTo>
                    <a:cubicBezTo>
                      <a:pt x="107" y="24"/>
                      <a:pt x="109" y="26"/>
                      <a:pt x="110" y="26"/>
                    </a:cubicBezTo>
                    <a:cubicBezTo>
                      <a:pt x="112" y="26"/>
                      <a:pt x="113" y="24"/>
                      <a:pt x="113" y="23"/>
                    </a:cubicBezTo>
                    <a:cubicBezTo>
                      <a:pt x="113" y="9"/>
                      <a:pt x="113" y="9"/>
                      <a:pt x="113" y="9"/>
                    </a:cubicBezTo>
                    <a:cubicBezTo>
                      <a:pt x="113" y="4"/>
                      <a:pt x="109" y="0"/>
                      <a:pt x="104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1" y="0"/>
                      <a:pt x="56" y="4"/>
                      <a:pt x="56" y="9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24"/>
                      <a:pt x="58" y="26"/>
                      <a:pt x="59" y="26"/>
                    </a:cubicBezTo>
                    <a:close/>
                    <a:moveTo>
                      <a:pt x="167" y="32"/>
                    </a:moveTo>
                    <a:cubicBezTo>
                      <a:pt x="3" y="32"/>
                      <a:pt x="3" y="32"/>
                      <a:pt x="3" y="32"/>
                    </a:cubicBezTo>
                    <a:cubicBezTo>
                      <a:pt x="1" y="32"/>
                      <a:pt x="0" y="33"/>
                      <a:pt x="0" y="35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3"/>
                      <a:pt x="1" y="154"/>
                      <a:pt x="3" y="154"/>
                    </a:cubicBezTo>
                    <a:cubicBezTo>
                      <a:pt x="167" y="154"/>
                      <a:pt x="167" y="154"/>
                      <a:pt x="167" y="154"/>
                    </a:cubicBezTo>
                    <a:cubicBezTo>
                      <a:pt x="168" y="154"/>
                      <a:pt x="170" y="153"/>
                      <a:pt x="170" y="151"/>
                    </a:cubicBezTo>
                    <a:cubicBezTo>
                      <a:pt x="170" y="35"/>
                      <a:pt x="170" y="35"/>
                      <a:pt x="170" y="35"/>
                    </a:cubicBezTo>
                    <a:cubicBezTo>
                      <a:pt x="170" y="33"/>
                      <a:pt x="168" y="32"/>
                      <a:pt x="167" y="32"/>
                    </a:cubicBezTo>
                    <a:close/>
                    <a:moveTo>
                      <a:pt x="28" y="148"/>
                    </a:moveTo>
                    <a:cubicBezTo>
                      <a:pt x="6" y="148"/>
                      <a:pt x="6" y="148"/>
                      <a:pt x="6" y="14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28" y="38"/>
                      <a:pt x="28" y="38"/>
                      <a:pt x="28" y="38"/>
                    </a:cubicBezTo>
                    <a:lnTo>
                      <a:pt x="28" y="148"/>
                    </a:lnTo>
                    <a:close/>
                    <a:moveTo>
                      <a:pt x="136" y="148"/>
                    </a:move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136" y="38"/>
                      <a:pt x="136" y="38"/>
                      <a:pt x="136" y="38"/>
                    </a:cubicBezTo>
                    <a:lnTo>
                      <a:pt x="136" y="148"/>
                    </a:lnTo>
                    <a:close/>
                    <a:moveTo>
                      <a:pt x="164" y="148"/>
                    </a:moveTo>
                    <a:cubicBezTo>
                      <a:pt x="142" y="148"/>
                      <a:pt x="142" y="148"/>
                      <a:pt x="142" y="148"/>
                    </a:cubicBezTo>
                    <a:cubicBezTo>
                      <a:pt x="142" y="38"/>
                      <a:pt x="142" y="38"/>
                      <a:pt x="142" y="38"/>
                    </a:cubicBezTo>
                    <a:cubicBezTo>
                      <a:pt x="164" y="38"/>
                      <a:pt x="164" y="38"/>
                      <a:pt x="164" y="38"/>
                    </a:cubicBezTo>
                    <a:lnTo>
                      <a:pt x="164" y="148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1" name="Freeform 175"/>
              <p:cNvSpPr>
                <a:spLocks noEditPoints="1"/>
              </p:cNvSpPr>
              <p:nvPr/>
            </p:nvSpPr>
            <p:spPr bwMode="auto">
              <a:xfrm>
                <a:off x="7913" y="-1866"/>
                <a:ext cx="440" cy="295"/>
              </a:xfrm>
              <a:custGeom>
                <a:avLst/>
                <a:gdLst>
                  <a:gd name="T0" fmla="*/ 140 w 186"/>
                  <a:gd name="T1" fmla="*/ 51 h 125"/>
                  <a:gd name="T2" fmla="*/ 138 w 186"/>
                  <a:gd name="T3" fmla="*/ 48 h 125"/>
                  <a:gd name="T4" fmla="*/ 134 w 186"/>
                  <a:gd name="T5" fmla="*/ 49 h 125"/>
                  <a:gd name="T6" fmla="*/ 134 w 186"/>
                  <a:gd name="T7" fmla="*/ 49 h 125"/>
                  <a:gd name="T8" fmla="*/ 83 w 186"/>
                  <a:gd name="T9" fmla="*/ 119 h 125"/>
                  <a:gd name="T10" fmla="*/ 52 w 186"/>
                  <a:gd name="T11" fmla="*/ 91 h 125"/>
                  <a:gd name="T12" fmla="*/ 48 w 186"/>
                  <a:gd name="T13" fmla="*/ 91 h 125"/>
                  <a:gd name="T14" fmla="*/ 48 w 186"/>
                  <a:gd name="T15" fmla="*/ 95 h 125"/>
                  <a:gd name="T16" fmla="*/ 79 w 186"/>
                  <a:gd name="T17" fmla="*/ 123 h 125"/>
                  <a:gd name="T18" fmla="*/ 83 w 186"/>
                  <a:gd name="T19" fmla="*/ 125 h 125"/>
                  <a:gd name="T20" fmla="*/ 83 w 186"/>
                  <a:gd name="T21" fmla="*/ 125 h 125"/>
                  <a:gd name="T22" fmla="*/ 88 w 186"/>
                  <a:gd name="T23" fmla="*/ 123 h 125"/>
                  <a:gd name="T24" fmla="*/ 139 w 186"/>
                  <a:gd name="T25" fmla="*/ 52 h 125"/>
                  <a:gd name="T26" fmla="*/ 140 w 186"/>
                  <a:gd name="T27" fmla="*/ 51 h 125"/>
                  <a:gd name="T28" fmla="*/ 164 w 186"/>
                  <a:gd name="T29" fmla="*/ 48 h 125"/>
                  <a:gd name="T30" fmla="*/ 164 w 186"/>
                  <a:gd name="T31" fmla="*/ 47 h 125"/>
                  <a:gd name="T32" fmla="*/ 117 w 186"/>
                  <a:gd name="T33" fmla="*/ 0 h 125"/>
                  <a:gd name="T34" fmla="*/ 78 w 186"/>
                  <a:gd name="T35" fmla="*/ 21 h 125"/>
                  <a:gd name="T36" fmla="*/ 58 w 186"/>
                  <a:gd name="T37" fmla="*/ 14 h 125"/>
                  <a:gd name="T38" fmla="*/ 22 w 186"/>
                  <a:gd name="T39" fmla="*/ 49 h 125"/>
                  <a:gd name="T40" fmla="*/ 0 w 186"/>
                  <a:gd name="T41" fmla="*/ 84 h 125"/>
                  <a:gd name="T42" fmla="*/ 37 w 186"/>
                  <a:gd name="T43" fmla="*/ 122 h 125"/>
                  <a:gd name="T44" fmla="*/ 61 w 186"/>
                  <a:gd name="T45" fmla="*/ 122 h 125"/>
                  <a:gd name="T46" fmla="*/ 64 w 186"/>
                  <a:gd name="T47" fmla="*/ 119 h 125"/>
                  <a:gd name="T48" fmla="*/ 61 w 186"/>
                  <a:gd name="T49" fmla="*/ 116 h 125"/>
                  <a:gd name="T50" fmla="*/ 37 w 186"/>
                  <a:gd name="T51" fmla="*/ 116 h 125"/>
                  <a:gd name="T52" fmla="*/ 6 w 186"/>
                  <a:gd name="T53" fmla="*/ 84 h 125"/>
                  <a:gd name="T54" fmla="*/ 26 w 186"/>
                  <a:gd name="T55" fmla="*/ 54 h 125"/>
                  <a:gd name="T56" fmla="*/ 28 w 186"/>
                  <a:gd name="T57" fmla="*/ 50 h 125"/>
                  <a:gd name="T58" fmla="*/ 58 w 186"/>
                  <a:gd name="T59" fmla="*/ 20 h 125"/>
                  <a:gd name="T60" fmla="*/ 77 w 186"/>
                  <a:gd name="T61" fmla="*/ 27 h 125"/>
                  <a:gd name="T62" fmla="*/ 79 w 186"/>
                  <a:gd name="T63" fmla="*/ 28 h 125"/>
                  <a:gd name="T64" fmla="*/ 81 w 186"/>
                  <a:gd name="T65" fmla="*/ 26 h 125"/>
                  <a:gd name="T66" fmla="*/ 117 w 186"/>
                  <a:gd name="T67" fmla="*/ 6 h 125"/>
                  <a:gd name="T68" fmla="*/ 158 w 186"/>
                  <a:gd name="T69" fmla="*/ 47 h 125"/>
                  <a:gd name="T70" fmla="*/ 158 w 186"/>
                  <a:gd name="T71" fmla="*/ 50 h 125"/>
                  <a:gd name="T72" fmla="*/ 160 w 186"/>
                  <a:gd name="T73" fmla="*/ 53 h 125"/>
                  <a:gd name="T74" fmla="*/ 180 w 186"/>
                  <a:gd name="T75" fmla="*/ 84 h 125"/>
                  <a:gd name="T76" fmla="*/ 150 w 186"/>
                  <a:gd name="T77" fmla="*/ 116 h 125"/>
                  <a:gd name="T78" fmla="*/ 103 w 186"/>
                  <a:gd name="T79" fmla="*/ 116 h 125"/>
                  <a:gd name="T80" fmla="*/ 100 w 186"/>
                  <a:gd name="T81" fmla="*/ 119 h 125"/>
                  <a:gd name="T82" fmla="*/ 103 w 186"/>
                  <a:gd name="T83" fmla="*/ 122 h 125"/>
                  <a:gd name="T84" fmla="*/ 150 w 186"/>
                  <a:gd name="T85" fmla="*/ 122 h 125"/>
                  <a:gd name="T86" fmla="*/ 186 w 186"/>
                  <a:gd name="T87" fmla="*/ 84 h 125"/>
                  <a:gd name="T88" fmla="*/ 164 w 186"/>
                  <a:gd name="T89" fmla="*/ 4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6" h="125">
                    <a:moveTo>
                      <a:pt x="140" y="51"/>
                    </a:moveTo>
                    <a:cubicBezTo>
                      <a:pt x="140" y="50"/>
                      <a:pt x="140" y="48"/>
                      <a:pt x="138" y="48"/>
                    </a:cubicBezTo>
                    <a:cubicBezTo>
                      <a:pt x="137" y="47"/>
                      <a:pt x="135" y="47"/>
                      <a:pt x="134" y="49"/>
                    </a:cubicBezTo>
                    <a:cubicBezTo>
                      <a:pt x="134" y="49"/>
                      <a:pt x="134" y="49"/>
                      <a:pt x="134" y="49"/>
                    </a:cubicBezTo>
                    <a:cubicBezTo>
                      <a:pt x="83" y="119"/>
                      <a:pt x="83" y="119"/>
                      <a:pt x="83" y="119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51" y="90"/>
                      <a:pt x="49" y="90"/>
                      <a:pt x="48" y="91"/>
                    </a:cubicBezTo>
                    <a:cubicBezTo>
                      <a:pt x="47" y="92"/>
                      <a:pt x="47" y="94"/>
                      <a:pt x="48" y="95"/>
                    </a:cubicBezTo>
                    <a:cubicBezTo>
                      <a:pt x="79" y="123"/>
                      <a:pt x="79" y="123"/>
                      <a:pt x="79" y="123"/>
                    </a:cubicBezTo>
                    <a:cubicBezTo>
                      <a:pt x="80" y="124"/>
                      <a:pt x="81" y="125"/>
                      <a:pt x="83" y="125"/>
                    </a:cubicBezTo>
                    <a:cubicBezTo>
                      <a:pt x="83" y="125"/>
                      <a:pt x="83" y="125"/>
                      <a:pt x="83" y="125"/>
                    </a:cubicBezTo>
                    <a:cubicBezTo>
                      <a:pt x="85" y="125"/>
                      <a:pt x="87" y="124"/>
                      <a:pt x="88" y="123"/>
                    </a:cubicBezTo>
                    <a:cubicBezTo>
                      <a:pt x="139" y="52"/>
                      <a:pt x="139" y="52"/>
                      <a:pt x="139" y="52"/>
                    </a:cubicBezTo>
                    <a:cubicBezTo>
                      <a:pt x="139" y="52"/>
                      <a:pt x="140" y="52"/>
                      <a:pt x="140" y="51"/>
                    </a:cubicBezTo>
                    <a:close/>
                    <a:moveTo>
                      <a:pt x="164" y="48"/>
                    </a:moveTo>
                    <a:cubicBezTo>
                      <a:pt x="164" y="48"/>
                      <a:pt x="164" y="47"/>
                      <a:pt x="164" y="47"/>
                    </a:cubicBezTo>
                    <a:cubicBezTo>
                      <a:pt x="164" y="21"/>
                      <a:pt x="143" y="0"/>
                      <a:pt x="117" y="0"/>
                    </a:cubicBezTo>
                    <a:cubicBezTo>
                      <a:pt x="101" y="0"/>
                      <a:pt x="86" y="8"/>
                      <a:pt x="78" y="21"/>
                    </a:cubicBezTo>
                    <a:cubicBezTo>
                      <a:pt x="72" y="17"/>
                      <a:pt x="65" y="14"/>
                      <a:pt x="58" y="14"/>
                    </a:cubicBezTo>
                    <a:cubicBezTo>
                      <a:pt x="38" y="14"/>
                      <a:pt x="23" y="30"/>
                      <a:pt x="22" y="49"/>
                    </a:cubicBezTo>
                    <a:cubicBezTo>
                      <a:pt x="9" y="55"/>
                      <a:pt x="0" y="69"/>
                      <a:pt x="0" y="84"/>
                    </a:cubicBezTo>
                    <a:cubicBezTo>
                      <a:pt x="0" y="105"/>
                      <a:pt x="17" y="122"/>
                      <a:pt x="37" y="122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2" y="122"/>
                      <a:pt x="64" y="121"/>
                      <a:pt x="64" y="119"/>
                    </a:cubicBezTo>
                    <a:cubicBezTo>
                      <a:pt x="64" y="117"/>
                      <a:pt x="62" y="116"/>
                      <a:pt x="61" y="116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20" y="116"/>
                      <a:pt x="6" y="102"/>
                      <a:pt x="6" y="84"/>
                    </a:cubicBezTo>
                    <a:cubicBezTo>
                      <a:pt x="6" y="70"/>
                      <a:pt x="14" y="58"/>
                      <a:pt x="26" y="54"/>
                    </a:cubicBezTo>
                    <a:cubicBezTo>
                      <a:pt x="27" y="53"/>
                      <a:pt x="28" y="52"/>
                      <a:pt x="28" y="50"/>
                    </a:cubicBezTo>
                    <a:cubicBezTo>
                      <a:pt x="28" y="34"/>
                      <a:pt x="41" y="20"/>
                      <a:pt x="58" y="20"/>
                    </a:cubicBezTo>
                    <a:cubicBezTo>
                      <a:pt x="65" y="20"/>
                      <a:pt x="71" y="23"/>
                      <a:pt x="77" y="27"/>
                    </a:cubicBezTo>
                    <a:cubicBezTo>
                      <a:pt x="77" y="28"/>
                      <a:pt x="78" y="28"/>
                      <a:pt x="79" y="28"/>
                    </a:cubicBezTo>
                    <a:cubicBezTo>
                      <a:pt x="80" y="28"/>
                      <a:pt x="81" y="27"/>
                      <a:pt x="81" y="26"/>
                    </a:cubicBezTo>
                    <a:cubicBezTo>
                      <a:pt x="89" y="14"/>
                      <a:pt x="102" y="6"/>
                      <a:pt x="117" y="6"/>
                    </a:cubicBezTo>
                    <a:cubicBezTo>
                      <a:pt x="140" y="6"/>
                      <a:pt x="158" y="24"/>
                      <a:pt x="158" y="47"/>
                    </a:cubicBezTo>
                    <a:cubicBezTo>
                      <a:pt x="158" y="48"/>
                      <a:pt x="158" y="49"/>
                      <a:pt x="158" y="50"/>
                    </a:cubicBezTo>
                    <a:cubicBezTo>
                      <a:pt x="158" y="51"/>
                      <a:pt x="159" y="53"/>
                      <a:pt x="160" y="53"/>
                    </a:cubicBezTo>
                    <a:cubicBezTo>
                      <a:pt x="172" y="58"/>
                      <a:pt x="180" y="70"/>
                      <a:pt x="180" y="84"/>
                    </a:cubicBezTo>
                    <a:cubicBezTo>
                      <a:pt x="180" y="102"/>
                      <a:pt x="167" y="116"/>
                      <a:pt x="150" y="116"/>
                    </a:cubicBezTo>
                    <a:cubicBezTo>
                      <a:pt x="103" y="116"/>
                      <a:pt x="103" y="116"/>
                      <a:pt x="103" y="116"/>
                    </a:cubicBezTo>
                    <a:cubicBezTo>
                      <a:pt x="101" y="116"/>
                      <a:pt x="100" y="117"/>
                      <a:pt x="100" y="119"/>
                    </a:cubicBezTo>
                    <a:cubicBezTo>
                      <a:pt x="100" y="121"/>
                      <a:pt x="101" y="122"/>
                      <a:pt x="103" y="122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70" y="122"/>
                      <a:pt x="186" y="105"/>
                      <a:pt x="186" y="84"/>
                    </a:cubicBezTo>
                    <a:cubicBezTo>
                      <a:pt x="186" y="68"/>
                      <a:pt x="178" y="54"/>
                      <a:pt x="164" y="4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2" name="Freeform 176"/>
              <p:cNvSpPr>
                <a:spLocks noEditPoints="1"/>
              </p:cNvSpPr>
              <p:nvPr/>
            </p:nvSpPr>
            <p:spPr bwMode="auto">
              <a:xfrm>
                <a:off x="7199" y="-1904"/>
                <a:ext cx="440" cy="371"/>
              </a:xfrm>
              <a:custGeom>
                <a:avLst/>
                <a:gdLst>
                  <a:gd name="T0" fmla="*/ 126 w 186"/>
                  <a:gd name="T1" fmla="*/ 117 h 157"/>
                  <a:gd name="T2" fmla="*/ 96 w 186"/>
                  <a:gd name="T3" fmla="*/ 146 h 157"/>
                  <a:gd name="T4" fmla="*/ 96 w 186"/>
                  <a:gd name="T5" fmla="*/ 65 h 157"/>
                  <a:gd name="T6" fmla="*/ 93 w 186"/>
                  <a:gd name="T7" fmla="*/ 62 h 157"/>
                  <a:gd name="T8" fmla="*/ 90 w 186"/>
                  <a:gd name="T9" fmla="*/ 65 h 157"/>
                  <a:gd name="T10" fmla="*/ 90 w 186"/>
                  <a:gd name="T11" fmla="*/ 146 h 157"/>
                  <a:gd name="T12" fmla="*/ 60 w 186"/>
                  <a:gd name="T13" fmla="*/ 117 h 157"/>
                  <a:gd name="T14" fmla="*/ 56 w 186"/>
                  <a:gd name="T15" fmla="*/ 117 h 157"/>
                  <a:gd name="T16" fmla="*/ 56 w 186"/>
                  <a:gd name="T17" fmla="*/ 121 h 157"/>
                  <a:gd name="T18" fmla="*/ 91 w 186"/>
                  <a:gd name="T19" fmla="*/ 156 h 157"/>
                  <a:gd name="T20" fmla="*/ 93 w 186"/>
                  <a:gd name="T21" fmla="*/ 157 h 157"/>
                  <a:gd name="T22" fmla="*/ 95 w 186"/>
                  <a:gd name="T23" fmla="*/ 156 h 157"/>
                  <a:gd name="T24" fmla="*/ 130 w 186"/>
                  <a:gd name="T25" fmla="*/ 121 h 157"/>
                  <a:gd name="T26" fmla="*/ 130 w 186"/>
                  <a:gd name="T27" fmla="*/ 117 h 157"/>
                  <a:gd name="T28" fmla="*/ 126 w 186"/>
                  <a:gd name="T29" fmla="*/ 117 h 157"/>
                  <a:gd name="T30" fmla="*/ 164 w 186"/>
                  <a:gd name="T31" fmla="*/ 49 h 157"/>
                  <a:gd name="T32" fmla="*/ 164 w 186"/>
                  <a:gd name="T33" fmla="*/ 47 h 157"/>
                  <a:gd name="T34" fmla="*/ 117 w 186"/>
                  <a:gd name="T35" fmla="*/ 0 h 157"/>
                  <a:gd name="T36" fmla="*/ 78 w 186"/>
                  <a:gd name="T37" fmla="*/ 21 h 157"/>
                  <a:gd name="T38" fmla="*/ 57 w 186"/>
                  <a:gd name="T39" fmla="*/ 15 h 157"/>
                  <a:gd name="T40" fmla="*/ 21 w 186"/>
                  <a:gd name="T41" fmla="*/ 49 h 157"/>
                  <a:gd name="T42" fmla="*/ 0 w 186"/>
                  <a:gd name="T43" fmla="*/ 84 h 157"/>
                  <a:gd name="T44" fmla="*/ 37 w 186"/>
                  <a:gd name="T45" fmla="*/ 122 h 157"/>
                  <a:gd name="T46" fmla="*/ 44 w 186"/>
                  <a:gd name="T47" fmla="*/ 122 h 157"/>
                  <a:gd name="T48" fmla="*/ 47 w 186"/>
                  <a:gd name="T49" fmla="*/ 119 h 157"/>
                  <a:gd name="T50" fmla="*/ 44 w 186"/>
                  <a:gd name="T51" fmla="*/ 116 h 157"/>
                  <a:gd name="T52" fmla="*/ 37 w 186"/>
                  <a:gd name="T53" fmla="*/ 116 h 157"/>
                  <a:gd name="T54" fmla="*/ 6 w 186"/>
                  <a:gd name="T55" fmla="*/ 84 h 157"/>
                  <a:gd name="T56" fmla="*/ 26 w 186"/>
                  <a:gd name="T57" fmla="*/ 54 h 157"/>
                  <a:gd name="T58" fmla="*/ 27 w 186"/>
                  <a:gd name="T59" fmla="*/ 51 h 157"/>
                  <a:gd name="T60" fmla="*/ 57 w 186"/>
                  <a:gd name="T61" fmla="*/ 21 h 157"/>
                  <a:gd name="T62" fmla="*/ 76 w 186"/>
                  <a:gd name="T63" fmla="*/ 28 h 157"/>
                  <a:gd name="T64" fmla="*/ 79 w 186"/>
                  <a:gd name="T65" fmla="*/ 28 h 157"/>
                  <a:gd name="T66" fmla="*/ 81 w 186"/>
                  <a:gd name="T67" fmla="*/ 27 h 157"/>
                  <a:gd name="T68" fmla="*/ 117 w 186"/>
                  <a:gd name="T69" fmla="*/ 6 h 157"/>
                  <a:gd name="T70" fmla="*/ 158 w 186"/>
                  <a:gd name="T71" fmla="*/ 47 h 157"/>
                  <a:gd name="T72" fmla="*/ 158 w 186"/>
                  <a:gd name="T73" fmla="*/ 50 h 157"/>
                  <a:gd name="T74" fmla="*/ 160 w 186"/>
                  <a:gd name="T75" fmla="*/ 53 h 157"/>
                  <a:gd name="T76" fmla="*/ 180 w 186"/>
                  <a:gd name="T77" fmla="*/ 84 h 157"/>
                  <a:gd name="T78" fmla="*/ 150 w 186"/>
                  <a:gd name="T79" fmla="*/ 116 h 157"/>
                  <a:gd name="T80" fmla="*/ 142 w 186"/>
                  <a:gd name="T81" fmla="*/ 116 h 157"/>
                  <a:gd name="T82" fmla="*/ 139 w 186"/>
                  <a:gd name="T83" fmla="*/ 119 h 157"/>
                  <a:gd name="T84" fmla="*/ 142 w 186"/>
                  <a:gd name="T85" fmla="*/ 122 h 157"/>
                  <a:gd name="T86" fmla="*/ 150 w 186"/>
                  <a:gd name="T87" fmla="*/ 122 h 157"/>
                  <a:gd name="T88" fmla="*/ 186 w 186"/>
                  <a:gd name="T89" fmla="*/ 84 h 157"/>
                  <a:gd name="T90" fmla="*/ 164 w 186"/>
                  <a:gd name="T91" fmla="*/ 49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6" h="157">
                    <a:moveTo>
                      <a:pt x="126" y="117"/>
                    </a:moveTo>
                    <a:cubicBezTo>
                      <a:pt x="96" y="146"/>
                      <a:pt x="96" y="146"/>
                      <a:pt x="96" y="146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6" y="63"/>
                      <a:pt x="95" y="62"/>
                      <a:pt x="93" y="62"/>
                    </a:cubicBezTo>
                    <a:cubicBezTo>
                      <a:pt x="91" y="62"/>
                      <a:pt x="90" y="63"/>
                      <a:pt x="90" y="65"/>
                    </a:cubicBezTo>
                    <a:cubicBezTo>
                      <a:pt x="90" y="146"/>
                      <a:pt x="90" y="146"/>
                      <a:pt x="90" y="146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59" y="116"/>
                      <a:pt x="57" y="116"/>
                      <a:pt x="56" y="117"/>
                    </a:cubicBezTo>
                    <a:cubicBezTo>
                      <a:pt x="55" y="118"/>
                      <a:pt x="55" y="120"/>
                      <a:pt x="56" y="121"/>
                    </a:cubicBezTo>
                    <a:cubicBezTo>
                      <a:pt x="91" y="156"/>
                      <a:pt x="91" y="156"/>
                      <a:pt x="91" y="156"/>
                    </a:cubicBezTo>
                    <a:cubicBezTo>
                      <a:pt x="92" y="156"/>
                      <a:pt x="92" y="157"/>
                      <a:pt x="93" y="157"/>
                    </a:cubicBezTo>
                    <a:cubicBezTo>
                      <a:pt x="94" y="157"/>
                      <a:pt x="95" y="156"/>
                      <a:pt x="95" y="156"/>
                    </a:cubicBezTo>
                    <a:cubicBezTo>
                      <a:pt x="130" y="121"/>
                      <a:pt x="130" y="121"/>
                      <a:pt x="130" y="121"/>
                    </a:cubicBezTo>
                    <a:cubicBezTo>
                      <a:pt x="131" y="120"/>
                      <a:pt x="131" y="118"/>
                      <a:pt x="130" y="117"/>
                    </a:cubicBezTo>
                    <a:cubicBezTo>
                      <a:pt x="129" y="116"/>
                      <a:pt x="127" y="116"/>
                      <a:pt x="126" y="117"/>
                    </a:cubicBezTo>
                    <a:close/>
                    <a:moveTo>
                      <a:pt x="164" y="49"/>
                    </a:moveTo>
                    <a:cubicBezTo>
                      <a:pt x="164" y="48"/>
                      <a:pt x="164" y="48"/>
                      <a:pt x="164" y="47"/>
                    </a:cubicBezTo>
                    <a:cubicBezTo>
                      <a:pt x="164" y="21"/>
                      <a:pt x="143" y="0"/>
                      <a:pt x="117" y="0"/>
                    </a:cubicBezTo>
                    <a:cubicBezTo>
                      <a:pt x="101" y="0"/>
                      <a:pt x="86" y="8"/>
                      <a:pt x="78" y="21"/>
                    </a:cubicBezTo>
                    <a:cubicBezTo>
                      <a:pt x="72" y="17"/>
                      <a:pt x="65" y="15"/>
                      <a:pt x="57" y="15"/>
                    </a:cubicBezTo>
                    <a:cubicBezTo>
                      <a:pt x="38" y="15"/>
                      <a:pt x="23" y="30"/>
                      <a:pt x="21" y="49"/>
                    </a:cubicBezTo>
                    <a:cubicBezTo>
                      <a:pt x="8" y="55"/>
                      <a:pt x="0" y="69"/>
                      <a:pt x="0" y="84"/>
                    </a:cubicBezTo>
                    <a:cubicBezTo>
                      <a:pt x="0" y="105"/>
                      <a:pt x="16" y="122"/>
                      <a:pt x="37" y="122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6" y="122"/>
                      <a:pt x="47" y="121"/>
                      <a:pt x="47" y="119"/>
                    </a:cubicBezTo>
                    <a:cubicBezTo>
                      <a:pt x="47" y="118"/>
                      <a:pt x="46" y="116"/>
                      <a:pt x="44" y="116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20" y="116"/>
                      <a:pt x="6" y="102"/>
                      <a:pt x="6" y="84"/>
                    </a:cubicBezTo>
                    <a:cubicBezTo>
                      <a:pt x="6" y="71"/>
                      <a:pt x="14" y="59"/>
                      <a:pt x="26" y="54"/>
                    </a:cubicBezTo>
                    <a:cubicBezTo>
                      <a:pt x="27" y="53"/>
                      <a:pt x="27" y="52"/>
                      <a:pt x="27" y="51"/>
                    </a:cubicBezTo>
                    <a:cubicBezTo>
                      <a:pt x="27" y="34"/>
                      <a:pt x="41" y="21"/>
                      <a:pt x="57" y="21"/>
                    </a:cubicBezTo>
                    <a:cubicBezTo>
                      <a:pt x="64" y="21"/>
                      <a:pt x="71" y="23"/>
                      <a:pt x="76" y="28"/>
                    </a:cubicBezTo>
                    <a:cubicBezTo>
                      <a:pt x="77" y="28"/>
                      <a:pt x="78" y="28"/>
                      <a:pt x="79" y="28"/>
                    </a:cubicBezTo>
                    <a:cubicBezTo>
                      <a:pt x="80" y="28"/>
                      <a:pt x="81" y="28"/>
                      <a:pt x="81" y="27"/>
                    </a:cubicBezTo>
                    <a:cubicBezTo>
                      <a:pt x="88" y="14"/>
                      <a:pt x="102" y="6"/>
                      <a:pt x="117" y="6"/>
                    </a:cubicBezTo>
                    <a:cubicBezTo>
                      <a:pt x="139" y="6"/>
                      <a:pt x="158" y="24"/>
                      <a:pt x="158" y="47"/>
                    </a:cubicBezTo>
                    <a:cubicBezTo>
                      <a:pt x="158" y="48"/>
                      <a:pt x="158" y="49"/>
                      <a:pt x="158" y="50"/>
                    </a:cubicBezTo>
                    <a:cubicBezTo>
                      <a:pt x="158" y="52"/>
                      <a:pt x="158" y="53"/>
                      <a:pt x="160" y="53"/>
                    </a:cubicBezTo>
                    <a:cubicBezTo>
                      <a:pt x="172" y="58"/>
                      <a:pt x="180" y="70"/>
                      <a:pt x="180" y="84"/>
                    </a:cubicBezTo>
                    <a:cubicBezTo>
                      <a:pt x="180" y="102"/>
                      <a:pt x="167" y="116"/>
                      <a:pt x="150" y="116"/>
                    </a:cubicBezTo>
                    <a:cubicBezTo>
                      <a:pt x="142" y="116"/>
                      <a:pt x="142" y="116"/>
                      <a:pt x="142" y="116"/>
                    </a:cubicBezTo>
                    <a:cubicBezTo>
                      <a:pt x="140" y="116"/>
                      <a:pt x="139" y="118"/>
                      <a:pt x="139" y="119"/>
                    </a:cubicBezTo>
                    <a:cubicBezTo>
                      <a:pt x="139" y="121"/>
                      <a:pt x="140" y="122"/>
                      <a:pt x="142" y="122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70" y="122"/>
                      <a:pt x="186" y="105"/>
                      <a:pt x="186" y="84"/>
                    </a:cubicBezTo>
                    <a:cubicBezTo>
                      <a:pt x="186" y="69"/>
                      <a:pt x="177" y="55"/>
                      <a:pt x="164" y="4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3" name="Freeform 177"/>
              <p:cNvSpPr>
                <a:spLocks noEditPoints="1"/>
              </p:cNvSpPr>
              <p:nvPr/>
            </p:nvSpPr>
            <p:spPr bwMode="auto">
              <a:xfrm>
                <a:off x="6485" y="-1895"/>
                <a:ext cx="440" cy="353"/>
              </a:xfrm>
              <a:custGeom>
                <a:avLst/>
                <a:gdLst>
                  <a:gd name="T0" fmla="*/ 130 w 186"/>
                  <a:gd name="T1" fmla="*/ 93 h 149"/>
                  <a:gd name="T2" fmla="*/ 130 w 186"/>
                  <a:gd name="T3" fmla="*/ 89 h 149"/>
                  <a:gd name="T4" fmla="*/ 95 w 186"/>
                  <a:gd name="T5" fmla="*/ 54 h 149"/>
                  <a:gd name="T6" fmla="*/ 91 w 186"/>
                  <a:gd name="T7" fmla="*/ 54 h 149"/>
                  <a:gd name="T8" fmla="*/ 56 w 186"/>
                  <a:gd name="T9" fmla="*/ 89 h 149"/>
                  <a:gd name="T10" fmla="*/ 56 w 186"/>
                  <a:gd name="T11" fmla="*/ 93 h 149"/>
                  <a:gd name="T12" fmla="*/ 58 w 186"/>
                  <a:gd name="T13" fmla="*/ 94 h 149"/>
                  <a:gd name="T14" fmla="*/ 60 w 186"/>
                  <a:gd name="T15" fmla="*/ 93 h 149"/>
                  <a:gd name="T16" fmla="*/ 90 w 186"/>
                  <a:gd name="T17" fmla="*/ 64 h 149"/>
                  <a:gd name="T18" fmla="*/ 90 w 186"/>
                  <a:gd name="T19" fmla="*/ 146 h 149"/>
                  <a:gd name="T20" fmla="*/ 93 w 186"/>
                  <a:gd name="T21" fmla="*/ 149 h 149"/>
                  <a:gd name="T22" fmla="*/ 96 w 186"/>
                  <a:gd name="T23" fmla="*/ 146 h 149"/>
                  <a:gd name="T24" fmla="*/ 96 w 186"/>
                  <a:gd name="T25" fmla="*/ 64 h 149"/>
                  <a:gd name="T26" fmla="*/ 126 w 186"/>
                  <a:gd name="T27" fmla="*/ 93 h 149"/>
                  <a:gd name="T28" fmla="*/ 130 w 186"/>
                  <a:gd name="T29" fmla="*/ 93 h 149"/>
                  <a:gd name="T30" fmla="*/ 164 w 186"/>
                  <a:gd name="T31" fmla="*/ 49 h 149"/>
                  <a:gd name="T32" fmla="*/ 164 w 186"/>
                  <a:gd name="T33" fmla="*/ 47 h 149"/>
                  <a:gd name="T34" fmla="*/ 116 w 186"/>
                  <a:gd name="T35" fmla="*/ 0 h 149"/>
                  <a:gd name="T36" fmla="*/ 77 w 186"/>
                  <a:gd name="T37" fmla="*/ 21 h 149"/>
                  <a:gd name="T38" fmla="*/ 57 w 186"/>
                  <a:gd name="T39" fmla="*/ 15 h 149"/>
                  <a:gd name="T40" fmla="*/ 21 w 186"/>
                  <a:gd name="T41" fmla="*/ 49 h 149"/>
                  <a:gd name="T42" fmla="*/ 0 w 186"/>
                  <a:gd name="T43" fmla="*/ 84 h 149"/>
                  <a:gd name="T44" fmla="*/ 36 w 186"/>
                  <a:gd name="T45" fmla="*/ 122 h 149"/>
                  <a:gd name="T46" fmla="*/ 77 w 186"/>
                  <a:gd name="T47" fmla="*/ 122 h 149"/>
                  <a:gd name="T48" fmla="*/ 80 w 186"/>
                  <a:gd name="T49" fmla="*/ 119 h 149"/>
                  <a:gd name="T50" fmla="*/ 77 w 186"/>
                  <a:gd name="T51" fmla="*/ 116 h 149"/>
                  <a:gd name="T52" fmla="*/ 36 w 186"/>
                  <a:gd name="T53" fmla="*/ 116 h 149"/>
                  <a:gd name="T54" fmla="*/ 6 w 186"/>
                  <a:gd name="T55" fmla="*/ 84 h 149"/>
                  <a:gd name="T56" fmla="*/ 25 w 186"/>
                  <a:gd name="T57" fmla="*/ 54 h 149"/>
                  <a:gd name="T58" fmla="*/ 27 w 186"/>
                  <a:gd name="T59" fmla="*/ 51 h 149"/>
                  <a:gd name="T60" fmla="*/ 57 w 186"/>
                  <a:gd name="T61" fmla="*/ 21 h 149"/>
                  <a:gd name="T62" fmla="*/ 76 w 186"/>
                  <a:gd name="T63" fmla="*/ 28 h 149"/>
                  <a:gd name="T64" fmla="*/ 79 w 186"/>
                  <a:gd name="T65" fmla="*/ 28 h 149"/>
                  <a:gd name="T66" fmla="*/ 81 w 186"/>
                  <a:gd name="T67" fmla="*/ 27 h 149"/>
                  <a:gd name="T68" fmla="*/ 116 w 186"/>
                  <a:gd name="T69" fmla="*/ 6 h 149"/>
                  <a:gd name="T70" fmla="*/ 158 w 186"/>
                  <a:gd name="T71" fmla="*/ 47 h 149"/>
                  <a:gd name="T72" fmla="*/ 157 w 186"/>
                  <a:gd name="T73" fmla="*/ 51 h 149"/>
                  <a:gd name="T74" fmla="*/ 159 w 186"/>
                  <a:gd name="T75" fmla="*/ 54 h 149"/>
                  <a:gd name="T76" fmla="*/ 180 w 186"/>
                  <a:gd name="T77" fmla="*/ 84 h 149"/>
                  <a:gd name="T78" fmla="*/ 150 w 186"/>
                  <a:gd name="T79" fmla="*/ 116 h 149"/>
                  <a:gd name="T80" fmla="*/ 109 w 186"/>
                  <a:gd name="T81" fmla="*/ 116 h 149"/>
                  <a:gd name="T82" fmla="*/ 106 w 186"/>
                  <a:gd name="T83" fmla="*/ 119 h 149"/>
                  <a:gd name="T84" fmla="*/ 109 w 186"/>
                  <a:gd name="T85" fmla="*/ 122 h 149"/>
                  <a:gd name="T86" fmla="*/ 150 w 186"/>
                  <a:gd name="T87" fmla="*/ 122 h 149"/>
                  <a:gd name="T88" fmla="*/ 186 w 186"/>
                  <a:gd name="T89" fmla="*/ 84 h 149"/>
                  <a:gd name="T90" fmla="*/ 164 w 186"/>
                  <a:gd name="T91" fmla="*/ 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6" h="149">
                    <a:moveTo>
                      <a:pt x="130" y="93"/>
                    </a:moveTo>
                    <a:cubicBezTo>
                      <a:pt x="131" y="92"/>
                      <a:pt x="131" y="90"/>
                      <a:pt x="130" y="89"/>
                    </a:cubicBezTo>
                    <a:cubicBezTo>
                      <a:pt x="95" y="54"/>
                      <a:pt x="95" y="54"/>
                      <a:pt x="95" y="54"/>
                    </a:cubicBezTo>
                    <a:cubicBezTo>
                      <a:pt x="94" y="53"/>
                      <a:pt x="92" y="53"/>
                      <a:pt x="91" y="54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5" y="90"/>
                      <a:pt x="55" y="92"/>
                      <a:pt x="56" y="93"/>
                    </a:cubicBezTo>
                    <a:cubicBezTo>
                      <a:pt x="56" y="94"/>
                      <a:pt x="57" y="94"/>
                      <a:pt x="58" y="94"/>
                    </a:cubicBezTo>
                    <a:cubicBezTo>
                      <a:pt x="59" y="94"/>
                      <a:pt x="59" y="94"/>
                      <a:pt x="60" y="93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90" y="146"/>
                      <a:pt x="90" y="146"/>
                      <a:pt x="90" y="146"/>
                    </a:cubicBezTo>
                    <a:cubicBezTo>
                      <a:pt x="90" y="147"/>
                      <a:pt x="91" y="149"/>
                      <a:pt x="93" y="149"/>
                    </a:cubicBezTo>
                    <a:cubicBezTo>
                      <a:pt x="95" y="149"/>
                      <a:pt x="96" y="147"/>
                      <a:pt x="96" y="146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7" y="95"/>
                      <a:pt x="129" y="95"/>
                      <a:pt x="130" y="93"/>
                    </a:cubicBezTo>
                    <a:close/>
                    <a:moveTo>
                      <a:pt x="164" y="49"/>
                    </a:moveTo>
                    <a:cubicBezTo>
                      <a:pt x="164" y="48"/>
                      <a:pt x="164" y="48"/>
                      <a:pt x="164" y="47"/>
                    </a:cubicBezTo>
                    <a:cubicBezTo>
                      <a:pt x="164" y="21"/>
                      <a:pt x="142" y="0"/>
                      <a:pt x="116" y="0"/>
                    </a:cubicBezTo>
                    <a:cubicBezTo>
                      <a:pt x="101" y="0"/>
                      <a:pt x="86" y="8"/>
                      <a:pt x="77" y="21"/>
                    </a:cubicBezTo>
                    <a:cubicBezTo>
                      <a:pt x="71" y="17"/>
                      <a:pt x="64" y="15"/>
                      <a:pt x="57" y="15"/>
                    </a:cubicBezTo>
                    <a:cubicBezTo>
                      <a:pt x="38" y="15"/>
                      <a:pt x="22" y="30"/>
                      <a:pt x="21" y="49"/>
                    </a:cubicBezTo>
                    <a:cubicBezTo>
                      <a:pt x="8" y="55"/>
                      <a:pt x="0" y="69"/>
                      <a:pt x="0" y="84"/>
                    </a:cubicBezTo>
                    <a:cubicBezTo>
                      <a:pt x="0" y="105"/>
                      <a:pt x="16" y="122"/>
                      <a:pt x="36" y="122"/>
                    </a:cubicBezTo>
                    <a:cubicBezTo>
                      <a:pt x="77" y="122"/>
                      <a:pt x="77" y="122"/>
                      <a:pt x="77" y="122"/>
                    </a:cubicBezTo>
                    <a:cubicBezTo>
                      <a:pt x="78" y="122"/>
                      <a:pt x="80" y="121"/>
                      <a:pt x="80" y="119"/>
                    </a:cubicBezTo>
                    <a:cubicBezTo>
                      <a:pt x="80" y="118"/>
                      <a:pt x="78" y="116"/>
                      <a:pt x="77" y="116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20" y="116"/>
                      <a:pt x="6" y="102"/>
                      <a:pt x="6" y="84"/>
                    </a:cubicBezTo>
                    <a:cubicBezTo>
                      <a:pt x="6" y="71"/>
                      <a:pt x="14" y="59"/>
                      <a:pt x="25" y="54"/>
                    </a:cubicBezTo>
                    <a:cubicBezTo>
                      <a:pt x="27" y="54"/>
                      <a:pt x="27" y="52"/>
                      <a:pt x="27" y="51"/>
                    </a:cubicBezTo>
                    <a:cubicBezTo>
                      <a:pt x="27" y="34"/>
                      <a:pt x="41" y="21"/>
                      <a:pt x="57" y="21"/>
                    </a:cubicBezTo>
                    <a:cubicBezTo>
                      <a:pt x="64" y="21"/>
                      <a:pt x="71" y="23"/>
                      <a:pt x="76" y="28"/>
                    </a:cubicBezTo>
                    <a:cubicBezTo>
                      <a:pt x="77" y="28"/>
                      <a:pt x="78" y="29"/>
                      <a:pt x="79" y="28"/>
                    </a:cubicBezTo>
                    <a:cubicBezTo>
                      <a:pt x="80" y="28"/>
                      <a:pt x="80" y="28"/>
                      <a:pt x="81" y="27"/>
                    </a:cubicBezTo>
                    <a:cubicBezTo>
                      <a:pt x="88" y="14"/>
                      <a:pt x="102" y="6"/>
                      <a:pt x="116" y="6"/>
                    </a:cubicBezTo>
                    <a:cubicBezTo>
                      <a:pt x="139" y="6"/>
                      <a:pt x="158" y="25"/>
                      <a:pt x="158" y="47"/>
                    </a:cubicBezTo>
                    <a:cubicBezTo>
                      <a:pt x="158" y="48"/>
                      <a:pt x="158" y="49"/>
                      <a:pt x="157" y="51"/>
                    </a:cubicBezTo>
                    <a:cubicBezTo>
                      <a:pt x="157" y="52"/>
                      <a:pt x="158" y="53"/>
                      <a:pt x="159" y="54"/>
                    </a:cubicBezTo>
                    <a:cubicBezTo>
                      <a:pt x="172" y="58"/>
                      <a:pt x="180" y="70"/>
                      <a:pt x="180" y="84"/>
                    </a:cubicBezTo>
                    <a:cubicBezTo>
                      <a:pt x="180" y="102"/>
                      <a:pt x="166" y="116"/>
                      <a:pt x="150" y="116"/>
                    </a:cubicBezTo>
                    <a:cubicBezTo>
                      <a:pt x="109" y="116"/>
                      <a:pt x="109" y="116"/>
                      <a:pt x="109" y="116"/>
                    </a:cubicBezTo>
                    <a:cubicBezTo>
                      <a:pt x="107" y="116"/>
                      <a:pt x="106" y="118"/>
                      <a:pt x="106" y="119"/>
                    </a:cubicBezTo>
                    <a:cubicBezTo>
                      <a:pt x="106" y="121"/>
                      <a:pt x="107" y="122"/>
                      <a:pt x="109" y="122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70" y="122"/>
                      <a:pt x="186" y="105"/>
                      <a:pt x="186" y="84"/>
                    </a:cubicBezTo>
                    <a:cubicBezTo>
                      <a:pt x="186" y="69"/>
                      <a:pt x="177" y="55"/>
                      <a:pt x="164" y="49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4" name="Freeform 178"/>
              <p:cNvSpPr>
                <a:spLocks noEditPoints="1"/>
              </p:cNvSpPr>
              <p:nvPr/>
            </p:nvSpPr>
            <p:spPr bwMode="auto">
              <a:xfrm>
                <a:off x="5771" y="-1864"/>
                <a:ext cx="440" cy="291"/>
              </a:xfrm>
              <a:custGeom>
                <a:avLst/>
                <a:gdLst>
                  <a:gd name="T0" fmla="*/ 163 w 186"/>
                  <a:gd name="T1" fmla="*/ 49 h 123"/>
                  <a:gd name="T2" fmla="*/ 163 w 186"/>
                  <a:gd name="T3" fmla="*/ 47 h 123"/>
                  <a:gd name="T4" fmla="*/ 116 w 186"/>
                  <a:gd name="T5" fmla="*/ 0 h 123"/>
                  <a:gd name="T6" fmla="*/ 77 w 186"/>
                  <a:gd name="T7" fmla="*/ 21 h 123"/>
                  <a:gd name="T8" fmla="*/ 57 w 186"/>
                  <a:gd name="T9" fmla="*/ 15 h 123"/>
                  <a:gd name="T10" fmla="*/ 21 w 186"/>
                  <a:gd name="T11" fmla="*/ 49 h 123"/>
                  <a:gd name="T12" fmla="*/ 0 w 186"/>
                  <a:gd name="T13" fmla="*/ 84 h 123"/>
                  <a:gd name="T14" fmla="*/ 36 w 186"/>
                  <a:gd name="T15" fmla="*/ 123 h 123"/>
                  <a:gd name="T16" fmla="*/ 149 w 186"/>
                  <a:gd name="T17" fmla="*/ 123 h 123"/>
                  <a:gd name="T18" fmla="*/ 186 w 186"/>
                  <a:gd name="T19" fmla="*/ 84 h 123"/>
                  <a:gd name="T20" fmla="*/ 163 w 186"/>
                  <a:gd name="T21" fmla="*/ 49 h 123"/>
                  <a:gd name="T22" fmla="*/ 149 w 186"/>
                  <a:gd name="T23" fmla="*/ 117 h 123"/>
                  <a:gd name="T24" fmla="*/ 36 w 186"/>
                  <a:gd name="T25" fmla="*/ 117 h 123"/>
                  <a:gd name="T26" fmla="*/ 6 w 186"/>
                  <a:gd name="T27" fmla="*/ 84 h 123"/>
                  <a:gd name="T28" fmla="*/ 25 w 186"/>
                  <a:gd name="T29" fmla="*/ 54 h 123"/>
                  <a:gd name="T30" fmla="*/ 27 w 186"/>
                  <a:gd name="T31" fmla="*/ 51 h 123"/>
                  <a:gd name="T32" fmla="*/ 57 w 186"/>
                  <a:gd name="T33" fmla="*/ 21 h 123"/>
                  <a:gd name="T34" fmla="*/ 76 w 186"/>
                  <a:gd name="T35" fmla="*/ 28 h 123"/>
                  <a:gd name="T36" fmla="*/ 79 w 186"/>
                  <a:gd name="T37" fmla="*/ 28 h 123"/>
                  <a:gd name="T38" fmla="*/ 81 w 186"/>
                  <a:gd name="T39" fmla="*/ 27 h 123"/>
                  <a:gd name="T40" fmla="*/ 116 w 186"/>
                  <a:gd name="T41" fmla="*/ 6 h 123"/>
                  <a:gd name="T42" fmla="*/ 157 w 186"/>
                  <a:gd name="T43" fmla="*/ 47 h 123"/>
                  <a:gd name="T44" fmla="*/ 157 w 186"/>
                  <a:gd name="T45" fmla="*/ 51 h 123"/>
                  <a:gd name="T46" fmla="*/ 159 w 186"/>
                  <a:gd name="T47" fmla="*/ 54 h 123"/>
                  <a:gd name="T48" fmla="*/ 180 w 186"/>
                  <a:gd name="T49" fmla="*/ 84 h 123"/>
                  <a:gd name="T50" fmla="*/ 149 w 186"/>
                  <a:gd name="T51" fmla="*/ 11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6" h="123">
                    <a:moveTo>
                      <a:pt x="163" y="49"/>
                    </a:moveTo>
                    <a:cubicBezTo>
                      <a:pt x="163" y="48"/>
                      <a:pt x="163" y="48"/>
                      <a:pt x="163" y="47"/>
                    </a:cubicBezTo>
                    <a:cubicBezTo>
                      <a:pt x="163" y="21"/>
                      <a:pt x="142" y="0"/>
                      <a:pt x="116" y="0"/>
                    </a:cubicBezTo>
                    <a:cubicBezTo>
                      <a:pt x="101" y="0"/>
                      <a:pt x="86" y="8"/>
                      <a:pt x="77" y="21"/>
                    </a:cubicBezTo>
                    <a:cubicBezTo>
                      <a:pt x="71" y="17"/>
                      <a:pt x="64" y="15"/>
                      <a:pt x="57" y="15"/>
                    </a:cubicBezTo>
                    <a:cubicBezTo>
                      <a:pt x="38" y="15"/>
                      <a:pt x="22" y="30"/>
                      <a:pt x="21" y="49"/>
                    </a:cubicBezTo>
                    <a:cubicBezTo>
                      <a:pt x="8" y="55"/>
                      <a:pt x="0" y="69"/>
                      <a:pt x="0" y="84"/>
                    </a:cubicBezTo>
                    <a:cubicBezTo>
                      <a:pt x="0" y="105"/>
                      <a:pt x="16" y="123"/>
                      <a:pt x="36" y="123"/>
                    </a:cubicBezTo>
                    <a:cubicBezTo>
                      <a:pt x="149" y="123"/>
                      <a:pt x="149" y="123"/>
                      <a:pt x="149" y="123"/>
                    </a:cubicBezTo>
                    <a:cubicBezTo>
                      <a:pt x="169" y="123"/>
                      <a:pt x="186" y="105"/>
                      <a:pt x="186" y="84"/>
                    </a:cubicBezTo>
                    <a:cubicBezTo>
                      <a:pt x="186" y="69"/>
                      <a:pt x="177" y="55"/>
                      <a:pt x="163" y="49"/>
                    </a:cubicBezTo>
                    <a:close/>
                    <a:moveTo>
                      <a:pt x="149" y="117"/>
                    </a:moveTo>
                    <a:cubicBezTo>
                      <a:pt x="36" y="117"/>
                      <a:pt x="36" y="117"/>
                      <a:pt x="36" y="117"/>
                    </a:cubicBezTo>
                    <a:cubicBezTo>
                      <a:pt x="19" y="117"/>
                      <a:pt x="6" y="102"/>
                      <a:pt x="6" y="84"/>
                    </a:cubicBezTo>
                    <a:cubicBezTo>
                      <a:pt x="6" y="71"/>
                      <a:pt x="13" y="59"/>
                      <a:pt x="25" y="54"/>
                    </a:cubicBezTo>
                    <a:cubicBezTo>
                      <a:pt x="26" y="54"/>
                      <a:pt x="27" y="52"/>
                      <a:pt x="27" y="51"/>
                    </a:cubicBezTo>
                    <a:cubicBezTo>
                      <a:pt x="27" y="34"/>
                      <a:pt x="40" y="21"/>
                      <a:pt x="57" y="21"/>
                    </a:cubicBezTo>
                    <a:cubicBezTo>
                      <a:pt x="64" y="21"/>
                      <a:pt x="71" y="23"/>
                      <a:pt x="76" y="28"/>
                    </a:cubicBezTo>
                    <a:cubicBezTo>
                      <a:pt x="77" y="28"/>
                      <a:pt x="78" y="29"/>
                      <a:pt x="79" y="28"/>
                    </a:cubicBezTo>
                    <a:cubicBezTo>
                      <a:pt x="79" y="28"/>
                      <a:pt x="80" y="28"/>
                      <a:pt x="81" y="27"/>
                    </a:cubicBezTo>
                    <a:cubicBezTo>
                      <a:pt x="88" y="14"/>
                      <a:pt x="102" y="6"/>
                      <a:pt x="116" y="6"/>
                    </a:cubicBezTo>
                    <a:cubicBezTo>
                      <a:pt x="139" y="6"/>
                      <a:pt x="157" y="25"/>
                      <a:pt x="157" y="47"/>
                    </a:cubicBezTo>
                    <a:cubicBezTo>
                      <a:pt x="157" y="48"/>
                      <a:pt x="157" y="49"/>
                      <a:pt x="157" y="51"/>
                    </a:cubicBezTo>
                    <a:cubicBezTo>
                      <a:pt x="157" y="52"/>
                      <a:pt x="158" y="53"/>
                      <a:pt x="159" y="54"/>
                    </a:cubicBezTo>
                    <a:cubicBezTo>
                      <a:pt x="172" y="58"/>
                      <a:pt x="180" y="70"/>
                      <a:pt x="180" y="84"/>
                    </a:cubicBezTo>
                    <a:cubicBezTo>
                      <a:pt x="180" y="102"/>
                      <a:pt x="166" y="117"/>
                      <a:pt x="149" y="11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5" name="Freeform 179"/>
              <p:cNvSpPr>
                <a:spLocks noEditPoints="1"/>
              </p:cNvSpPr>
              <p:nvPr/>
            </p:nvSpPr>
            <p:spPr bwMode="auto">
              <a:xfrm>
                <a:off x="5055" y="-1864"/>
                <a:ext cx="442" cy="291"/>
              </a:xfrm>
              <a:custGeom>
                <a:avLst/>
                <a:gdLst>
                  <a:gd name="T0" fmla="*/ 97 w 187"/>
                  <a:gd name="T1" fmla="*/ 37 h 123"/>
                  <a:gd name="T2" fmla="*/ 94 w 187"/>
                  <a:gd name="T3" fmla="*/ 40 h 123"/>
                  <a:gd name="T4" fmla="*/ 97 w 187"/>
                  <a:gd name="T5" fmla="*/ 43 h 123"/>
                  <a:gd name="T6" fmla="*/ 121 w 187"/>
                  <a:gd name="T7" fmla="*/ 68 h 123"/>
                  <a:gd name="T8" fmla="*/ 97 w 187"/>
                  <a:gd name="T9" fmla="*/ 92 h 123"/>
                  <a:gd name="T10" fmla="*/ 74 w 187"/>
                  <a:gd name="T11" fmla="*/ 75 h 123"/>
                  <a:gd name="T12" fmla="*/ 80 w 187"/>
                  <a:gd name="T13" fmla="*/ 77 h 123"/>
                  <a:gd name="T14" fmla="*/ 80 w 187"/>
                  <a:gd name="T15" fmla="*/ 77 h 123"/>
                  <a:gd name="T16" fmla="*/ 83 w 187"/>
                  <a:gd name="T17" fmla="*/ 76 h 123"/>
                  <a:gd name="T18" fmla="*/ 83 w 187"/>
                  <a:gd name="T19" fmla="*/ 73 h 123"/>
                  <a:gd name="T20" fmla="*/ 75 w 187"/>
                  <a:gd name="T21" fmla="*/ 50 h 123"/>
                  <a:gd name="T22" fmla="*/ 73 w 187"/>
                  <a:gd name="T23" fmla="*/ 48 h 123"/>
                  <a:gd name="T24" fmla="*/ 70 w 187"/>
                  <a:gd name="T25" fmla="*/ 49 h 123"/>
                  <a:gd name="T26" fmla="*/ 55 w 187"/>
                  <a:gd name="T27" fmla="*/ 67 h 123"/>
                  <a:gd name="T28" fmla="*/ 54 w 187"/>
                  <a:gd name="T29" fmla="*/ 70 h 123"/>
                  <a:gd name="T30" fmla="*/ 57 w 187"/>
                  <a:gd name="T31" fmla="*/ 72 h 123"/>
                  <a:gd name="T32" fmla="*/ 67 w 187"/>
                  <a:gd name="T33" fmla="*/ 74 h 123"/>
                  <a:gd name="T34" fmla="*/ 97 w 187"/>
                  <a:gd name="T35" fmla="*/ 98 h 123"/>
                  <a:gd name="T36" fmla="*/ 127 w 187"/>
                  <a:gd name="T37" fmla="*/ 68 h 123"/>
                  <a:gd name="T38" fmla="*/ 97 w 187"/>
                  <a:gd name="T39" fmla="*/ 37 h 123"/>
                  <a:gd name="T40" fmla="*/ 63 w 187"/>
                  <a:gd name="T41" fmla="*/ 67 h 123"/>
                  <a:gd name="T42" fmla="*/ 71 w 187"/>
                  <a:gd name="T43" fmla="*/ 57 h 123"/>
                  <a:gd name="T44" fmla="*/ 76 w 187"/>
                  <a:gd name="T45" fmla="*/ 70 h 123"/>
                  <a:gd name="T46" fmla="*/ 63 w 187"/>
                  <a:gd name="T47" fmla="*/ 67 h 123"/>
                  <a:gd name="T48" fmla="*/ 164 w 187"/>
                  <a:gd name="T49" fmla="*/ 49 h 123"/>
                  <a:gd name="T50" fmla="*/ 164 w 187"/>
                  <a:gd name="T51" fmla="*/ 47 h 123"/>
                  <a:gd name="T52" fmla="*/ 117 w 187"/>
                  <a:gd name="T53" fmla="*/ 0 h 123"/>
                  <a:gd name="T54" fmla="*/ 78 w 187"/>
                  <a:gd name="T55" fmla="*/ 21 h 123"/>
                  <a:gd name="T56" fmla="*/ 58 w 187"/>
                  <a:gd name="T57" fmla="*/ 15 h 123"/>
                  <a:gd name="T58" fmla="*/ 22 w 187"/>
                  <a:gd name="T59" fmla="*/ 49 h 123"/>
                  <a:gd name="T60" fmla="*/ 0 w 187"/>
                  <a:gd name="T61" fmla="*/ 84 h 123"/>
                  <a:gd name="T62" fmla="*/ 37 w 187"/>
                  <a:gd name="T63" fmla="*/ 123 h 123"/>
                  <a:gd name="T64" fmla="*/ 150 w 187"/>
                  <a:gd name="T65" fmla="*/ 123 h 123"/>
                  <a:gd name="T66" fmla="*/ 187 w 187"/>
                  <a:gd name="T67" fmla="*/ 84 h 123"/>
                  <a:gd name="T68" fmla="*/ 164 w 187"/>
                  <a:gd name="T69" fmla="*/ 49 h 123"/>
                  <a:gd name="T70" fmla="*/ 150 w 187"/>
                  <a:gd name="T71" fmla="*/ 117 h 123"/>
                  <a:gd name="T72" fmla="*/ 37 w 187"/>
                  <a:gd name="T73" fmla="*/ 117 h 123"/>
                  <a:gd name="T74" fmla="*/ 6 w 187"/>
                  <a:gd name="T75" fmla="*/ 84 h 123"/>
                  <a:gd name="T76" fmla="*/ 26 w 187"/>
                  <a:gd name="T77" fmla="*/ 54 h 123"/>
                  <a:gd name="T78" fmla="*/ 28 w 187"/>
                  <a:gd name="T79" fmla="*/ 51 h 123"/>
                  <a:gd name="T80" fmla="*/ 58 w 187"/>
                  <a:gd name="T81" fmla="*/ 21 h 123"/>
                  <a:gd name="T82" fmla="*/ 77 w 187"/>
                  <a:gd name="T83" fmla="*/ 28 h 123"/>
                  <a:gd name="T84" fmla="*/ 79 w 187"/>
                  <a:gd name="T85" fmla="*/ 28 h 123"/>
                  <a:gd name="T86" fmla="*/ 81 w 187"/>
                  <a:gd name="T87" fmla="*/ 27 h 123"/>
                  <a:gd name="T88" fmla="*/ 117 w 187"/>
                  <a:gd name="T89" fmla="*/ 6 h 123"/>
                  <a:gd name="T90" fmla="*/ 158 w 187"/>
                  <a:gd name="T91" fmla="*/ 47 h 123"/>
                  <a:gd name="T92" fmla="*/ 158 w 187"/>
                  <a:gd name="T93" fmla="*/ 51 h 123"/>
                  <a:gd name="T94" fmla="*/ 160 w 187"/>
                  <a:gd name="T95" fmla="*/ 54 h 123"/>
                  <a:gd name="T96" fmla="*/ 181 w 187"/>
                  <a:gd name="T97" fmla="*/ 84 h 123"/>
                  <a:gd name="T98" fmla="*/ 150 w 187"/>
                  <a:gd name="T99" fmla="*/ 11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" h="123">
                    <a:moveTo>
                      <a:pt x="97" y="37"/>
                    </a:moveTo>
                    <a:cubicBezTo>
                      <a:pt x="95" y="37"/>
                      <a:pt x="94" y="38"/>
                      <a:pt x="94" y="40"/>
                    </a:cubicBezTo>
                    <a:cubicBezTo>
                      <a:pt x="94" y="42"/>
                      <a:pt x="95" y="43"/>
                      <a:pt x="97" y="43"/>
                    </a:cubicBezTo>
                    <a:cubicBezTo>
                      <a:pt x="110" y="43"/>
                      <a:pt x="121" y="54"/>
                      <a:pt x="121" y="68"/>
                    </a:cubicBezTo>
                    <a:cubicBezTo>
                      <a:pt x="121" y="81"/>
                      <a:pt x="110" y="92"/>
                      <a:pt x="97" y="92"/>
                    </a:cubicBezTo>
                    <a:cubicBezTo>
                      <a:pt x="86" y="92"/>
                      <a:pt x="77" y="85"/>
                      <a:pt x="74" y="75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1" y="77"/>
                      <a:pt x="82" y="76"/>
                      <a:pt x="83" y="76"/>
                    </a:cubicBezTo>
                    <a:cubicBezTo>
                      <a:pt x="83" y="75"/>
                      <a:pt x="84" y="74"/>
                      <a:pt x="83" y="73"/>
                    </a:cubicBezTo>
                    <a:cubicBezTo>
                      <a:pt x="75" y="50"/>
                      <a:pt x="75" y="50"/>
                      <a:pt x="75" y="50"/>
                    </a:cubicBezTo>
                    <a:cubicBezTo>
                      <a:pt x="75" y="49"/>
                      <a:pt x="74" y="49"/>
                      <a:pt x="73" y="48"/>
                    </a:cubicBezTo>
                    <a:cubicBezTo>
                      <a:pt x="72" y="48"/>
                      <a:pt x="71" y="49"/>
                      <a:pt x="70" y="49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4" y="68"/>
                      <a:pt x="54" y="69"/>
                      <a:pt x="54" y="70"/>
                    </a:cubicBezTo>
                    <a:cubicBezTo>
                      <a:pt x="55" y="71"/>
                      <a:pt x="56" y="72"/>
                      <a:pt x="57" y="72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70" y="88"/>
                      <a:pt x="83" y="98"/>
                      <a:pt x="97" y="98"/>
                    </a:cubicBezTo>
                    <a:cubicBezTo>
                      <a:pt x="114" y="98"/>
                      <a:pt x="127" y="84"/>
                      <a:pt x="127" y="68"/>
                    </a:cubicBezTo>
                    <a:cubicBezTo>
                      <a:pt x="127" y="51"/>
                      <a:pt x="114" y="37"/>
                      <a:pt x="97" y="37"/>
                    </a:cubicBezTo>
                    <a:close/>
                    <a:moveTo>
                      <a:pt x="63" y="67"/>
                    </a:moveTo>
                    <a:cubicBezTo>
                      <a:pt x="71" y="57"/>
                      <a:pt x="71" y="57"/>
                      <a:pt x="71" y="57"/>
                    </a:cubicBezTo>
                    <a:cubicBezTo>
                      <a:pt x="76" y="70"/>
                      <a:pt x="76" y="70"/>
                      <a:pt x="76" y="70"/>
                    </a:cubicBezTo>
                    <a:lnTo>
                      <a:pt x="63" y="67"/>
                    </a:lnTo>
                    <a:close/>
                    <a:moveTo>
                      <a:pt x="164" y="49"/>
                    </a:moveTo>
                    <a:cubicBezTo>
                      <a:pt x="164" y="48"/>
                      <a:pt x="164" y="48"/>
                      <a:pt x="164" y="47"/>
                    </a:cubicBezTo>
                    <a:cubicBezTo>
                      <a:pt x="164" y="21"/>
                      <a:pt x="143" y="0"/>
                      <a:pt x="117" y="0"/>
                    </a:cubicBezTo>
                    <a:cubicBezTo>
                      <a:pt x="101" y="0"/>
                      <a:pt x="87" y="8"/>
                      <a:pt x="78" y="21"/>
                    </a:cubicBezTo>
                    <a:cubicBezTo>
                      <a:pt x="72" y="17"/>
                      <a:pt x="65" y="15"/>
                      <a:pt x="58" y="15"/>
                    </a:cubicBezTo>
                    <a:cubicBezTo>
                      <a:pt x="39" y="15"/>
                      <a:pt x="23" y="30"/>
                      <a:pt x="22" y="49"/>
                    </a:cubicBezTo>
                    <a:cubicBezTo>
                      <a:pt x="9" y="55"/>
                      <a:pt x="0" y="69"/>
                      <a:pt x="0" y="84"/>
                    </a:cubicBezTo>
                    <a:cubicBezTo>
                      <a:pt x="0" y="105"/>
                      <a:pt x="17" y="123"/>
                      <a:pt x="37" y="123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70" y="123"/>
                      <a:pt x="187" y="105"/>
                      <a:pt x="187" y="84"/>
                    </a:cubicBezTo>
                    <a:cubicBezTo>
                      <a:pt x="187" y="69"/>
                      <a:pt x="178" y="55"/>
                      <a:pt x="164" y="49"/>
                    </a:cubicBezTo>
                    <a:close/>
                    <a:moveTo>
                      <a:pt x="150" y="117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20" y="117"/>
                      <a:pt x="6" y="102"/>
                      <a:pt x="6" y="84"/>
                    </a:cubicBezTo>
                    <a:cubicBezTo>
                      <a:pt x="6" y="71"/>
                      <a:pt x="14" y="59"/>
                      <a:pt x="26" y="54"/>
                    </a:cubicBezTo>
                    <a:cubicBezTo>
                      <a:pt x="27" y="54"/>
                      <a:pt x="28" y="52"/>
                      <a:pt x="28" y="51"/>
                    </a:cubicBezTo>
                    <a:cubicBezTo>
                      <a:pt x="28" y="34"/>
                      <a:pt x="41" y="21"/>
                      <a:pt x="58" y="21"/>
                    </a:cubicBezTo>
                    <a:cubicBezTo>
                      <a:pt x="65" y="21"/>
                      <a:pt x="72" y="23"/>
                      <a:pt x="77" y="28"/>
                    </a:cubicBezTo>
                    <a:cubicBezTo>
                      <a:pt x="78" y="28"/>
                      <a:pt x="78" y="29"/>
                      <a:pt x="79" y="28"/>
                    </a:cubicBezTo>
                    <a:cubicBezTo>
                      <a:pt x="80" y="28"/>
                      <a:pt x="81" y="28"/>
                      <a:pt x="81" y="27"/>
                    </a:cubicBezTo>
                    <a:cubicBezTo>
                      <a:pt x="89" y="14"/>
                      <a:pt x="102" y="6"/>
                      <a:pt x="117" y="6"/>
                    </a:cubicBezTo>
                    <a:cubicBezTo>
                      <a:pt x="140" y="6"/>
                      <a:pt x="158" y="25"/>
                      <a:pt x="158" y="47"/>
                    </a:cubicBezTo>
                    <a:cubicBezTo>
                      <a:pt x="158" y="48"/>
                      <a:pt x="158" y="49"/>
                      <a:pt x="158" y="51"/>
                    </a:cubicBezTo>
                    <a:cubicBezTo>
                      <a:pt x="158" y="52"/>
                      <a:pt x="159" y="53"/>
                      <a:pt x="160" y="54"/>
                    </a:cubicBezTo>
                    <a:cubicBezTo>
                      <a:pt x="172" y="58"/>
                      <a:pt x="181" y="70"/>
                      <a:pt x="181" y="84"/>
                    </a:cubicBezTo>
                    <a:cubicBezTo>
                      <a:pt x="181" y="102"/>
                      <a:pt x="167" y="117"/>
                      <a:pt x="150" y="11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6" name="Freeform 180"/>
              <p:cNvSpPr>
                <a:spLocks noEditPoints="1"/>
              </p:cNvSpPr>
              <p:nvPr/>
            </p:nvSpPr>
            <p:spPr bwMode="auto">
              <a:xfrm>
                <a:off x="4341" y="-1864"/>
                <a:ext cx="440" cy="291"/>
              </a:xfrm>
              <a:custGeom>
                <a:avLst/>
                <a:gdLst>
                  <a:gd name="T0" fmla="*/ 115 w 186"/>
                  <a:gd name="T1" fmla="*/ 44 h 123"/>
                  <a:gd name="T2" fmla="*/ 117 w 186"/>
                  <a:gd name="T3" fmla="*/ 39 h 123"/>
                  <a:gd name="T4" fmla="*/ 104 w 186"/>
                  <a:gd name="T5" fmla="*/ 39 h 123"/>
                  <a:gd name="T6" fmla="*/ 102 w 186"/>
                  <a:gd name="T7" fmla="*/ 43 h 123"/>
                  <a:gd name="T8" fmla="*/ 108 w 186"/>
                  <a:gd name="T9" fmla="*/ 53 h 123"/>
                  <a:gd name="T10" fmla="*/ 110 w 186"/>
                  <a:gd name="T11" fmla="*/ 53 h 123"/>
                  <a:gd name="T12" fmla="*/ 121 w 186"/>
                  <a:gd name="T13" fmla="*/ 70 h 123"/>
                  <a:gd name="T14" fmla="*/ 103 w 186"/>
                  <a:gd name="T15" fmla="*/ 99 h 123"/>
                  <a:gd name="T16" fmla="*/ 107 w 186"/>
                  <a:gd name="T17" fmla="*/ 100 h 123"/>
                  <a:gd name="T18" fmla="*/ 115 w 186"/>
                  <a:gd name="T19" fmla="*/ 44 h 123"/>
                  <a:gd name="T20" fmla="*/ 60 w 186"/>
                  <a:gd name="T21" fmla="*/ 70 h 123"/>
                  <a:gd name="T22" fmla="*/ 72 w 186"/>
                  <a:gd name="T23" fmla="*/ 96 h 123"/>
                  <a:gd name="T24" fmla="*/ 70 w 186"/>
                  <a:gd name="T25" fmla="*/ 101 h 123"/>
                  <a:gd name="T26" fmla="*/ 73 w 186"/>
                  <a:gd name="T27" fmla="*/ 103 h 123"/>
                  <a:gd name="T28" fmla="*/ 84 w 186"/>
                  <a:gd name="T29" fmla="*/ 99 h 123"/>
                  <a:gd name="T30" fmla="*/ 81 w 186"/>
                  <a:gd name="T31" fmla="*/ 88 h 123"/>
                  <a:gd name="T32" fmla="*/ 76 w 186"/>
                  <a:gd name="T33" fmla="*/ 87 h 123"/>
                  <a:gd name="T34" fmla="*/ 66 w 186"/>
                  <a:gd name="T35" fmla="*/ 70 h 123"/>
                  <a:gd name="T36" fmla="*/ 88 w 186"/>
                  <a:gd name="T37" fmla="*/ 40 h 123"/>
                  <a:gd name="T38" fmla="*/ 164 w 186"/>
                  <a:gd name="T39" fmla="*/ 49 h 123"/>
                  <a:gd name="T40" fmla="*/ 117 w 186"/>
                  <a:gd name="T41" fmla="*/ 0 h 123"/>
                  <a:gd name="T42" fmla="*/ 58 w 186"/>
                  <a:gd name="T43" fmla="*/ 15 h 123"/>
                  <a:gd name="T44" fmla="*/ 0 w 186"/>
                  <a:gd name="T45" fmla="*/ 84 h 123"/>
                  <a:gd name="T46" fmla="*/ 150 w 186"/>
                  <a:gd name="T47" fmla="*/ 123 h 123"/>
                  <a:gd name="T48" fmla="*/ 164 w 186"/>
                  <a:gd name="T49" fmla="*/ 49 h 123"/>
                  <a:gd name="T50" fmla="*/ 37 w 186"/>
                  <a:gd name="T51" fmla="*/ 117 h 123"/>
                  <a:gd name="T52" fmla="*/ 26 w 186"/>
                  <a:gd name="T53" fmla="*/ 54 h 123"/>
                  <a:gd name="T54" fmla="*/ 58 w 186"/>
                  <a:gd name="T55" fmla="*/ 21 h 123"/>
                  <a:gd name="T56" fmla="*/ 79 w 186"/>
                  <a:gd name="T57" fmla="*/ 28 h 123"/>
                  <a:gd name="T58" fmla="*/ 117 w 186"/>
                  <a:gd name="T59" fmla="*/ 6 h 123"/>
                  <a:gd name="T60" fmla="*/ 158 w 186"/>
                  <a:gd name="T61" fmla="*/ 51 h 123"/>
                  <a:gd name="T62" fmla="*/ 180 w 186"/>
                  <a:gd name="T63" fmla="*/ 8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6" h="123">
                    <a:moveTo>
                      <a:pt x="115" y="44"/>
                    </a:move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3"/>
                      <a:pt x="118" y="42"/>
                      <a:pt x="117" y="40"/>
                    </a:cubicBezTo>
                    <a:cubicBezTo>
                      <a:pt x="117" y="39"/>
                      <a:pt x="117" y="39"/>
                      <a:pt x="117" y="39"/>
                    </a:cubicBezTo>
                    <a:cubicBezTo>
                      <a:pt x="116" y="37"/>
                      <a:pt x="115" y="36"/>
                      <a:pt x="113" y="36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39"/>
                      <a:pt x="103" y="39"/>
                      <a:pt x="103" y="40"/>
                    </a:cubicBezTo>
                    <a:cubicBezTo>
                      <a:pt x="102" y="41"/>
                      <a:pt x="102" y="42"/>
                      <a:pt x="102" y="43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6" y="52"/>
                      <a:pt x="107" y="53"/>
                      <a:pt x="108" y="53"/>
                    </a:cubicBezTo>
                    <a:cubicBezTo>
                      <a:pt x="108" y="53"/>
                      <a:pt x="109" y="53"/>
                      <a:pt x="109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2" y="52"/>
                      <a:pt x="112" y="51"/>
                      <a:pt x="112" y="50"/>
                    </a:cubicBezTo>
                    <a:cubicBezTo>
                      <a:pt x="118" y="55"/>
                      <a:pt x="121" y="62"/>
                      <a:pt x="121" y="70"/>
                    </a:cubicBezTo>
                    <a:cubicBezTo>
                      <a:pt x="121" y="81"/>
                      <a:pt x="114" y="90"/>
                      <a:pt x="105" y="95"/>
                    </a:cubicBezTo>
                    <a:cubicBezTo>
                      <a:pt x="103" y="95"/>
                      <a:pt x="102" y="97"/>
                      <a:pt x="103" y="99"/>
                    </a:cubicBezTo>
                    <a:cubicBezTo>
                      <a:pt x="104" y="100"/>
                      <a:pt x="105" y="101"/>
                      <a:pt x="106" y="101"/>
                    </a:cubicBezTo>
                    <a:cubicBezTo>
                      <a:pt x="106" y="101"/>
                      <a:pt x="107" y="100"/>
                      <a:pt x="107" y="100"/>
                    </a:cubicBezTo>
                    <a:cubicBezTo>
                      <a:pt x="119" y="95"/>
                      <a:pt x="127" y="83"/>
                      <a:pt x="127" y="70"/>
                    </a:cubicBezTo>
                    <a:cubicBezTo>
                      <a:pt x="127" y="59"/>
                      <a:pt x="122" y="50"/>
                      <a:pt x="115" y="44"/>
                    </a:cubicBezTo>
                    <a:close/>
                    <a:moveTo>
                      <a:pt x="84" y="38"/>
                    </a:moveTo>
                    <a:cubicBezTo>
                      <a:pt x="70" y="42"/>
                      <a:pt x="60" y="55"/>
                      <a:pt x="60" y="70"/>
                    </a:cubicBezTo>
                    <a:cubicBezTo>
                      <a:pt x="60" y="80"/>
                      <a:pt x="64" y="89"/>
                      <a:pt x="72" y="96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0" y="96"/>
                      <a:pt x="69" y="98"/>
                      <a:pt x="69" y="99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70" y="102"/>
                      <a:pt x="71" y="103"/>
                      <a:pt x="73" y="103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82" y="101"/>
                      <a:pt x="82" y="101"/>
                      <a:pt x="82" y="101"/>
                    </a:cubicBezTo>
                    <a:cubicBezTo>
                      <a:pt x="83" y="101"/>
                      <a:pt x="84" y="100"/>
                      <a:pt x="84" y="99"/>
                    </a:cubicBezTo>
                    <a:cubicBezTo>
                      <a:pt x="84" y="99"/>
                      <a:pt x="85" y="98"/>
                      <a:pt x="84" y="97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1" y="87"/>
                      <a:pt x="79" y="86"/>
                      <a:pt x="78" y="86"/>
                    </a:cubicBezTo>
                    <a:cubicBezTo>
                      <a:pt x="76" y="87"/>
                      <a:pt x="76" y="87"/>
                      <a:pt x="76" y="87"/>
                    </a:cubicBezTo>
                    <a:cubicBezTo>
                      <a:pt x="75" y="87"/>
                      <a:pt x="74" y="88"/>
                      <a:pt x="74" y="89"/>
                    </a:cubicBezTo>
                    <a:cubicBezTo>
                      <a:pt x="69" y="84"/>
                      <a:pt x="66" y="77"/>
                      <a:pt x="66" y="70"/>
                    </a:cubicBezTo>
                    <a:cubicBezTo>
                      <a:pt x="66" y="58"/>
                      <a:pt x="74" y="47"/>
                      <a:pt x="86" y="43"/>
                    </a:cubicBezTo>
                    <a:cubicBezTo>
                      <a:pt x="87" y="43"/>
                      <a:pt x="88" y="41"/>
                      <a:pt x="88" y="40"/>
                    </a:cubicBezTo>
                    <a:cubicBezTo>
                      <a:pt x="87" y="38"/>
                      <a:pt x="85" y="37"/>
                      <a:pt x="84" y="38"/>
                    </a:cubicBezTo>
                    <a:close/>
                    <a:moveTo>
                      <a:pt x="164" y="49"/>
                    </a:moveTo>
                    <a:cubicBezTo>
                      <a:pt x="164" y="48"/>
                      <a:pt x="164" y="48"/>
                      <a:pt x="164" y="47"/>
                    </a:cubicBezTo>
                    <a:cubicBezTo>
                      <a:pt x="164" y="21"/>
                      <a:pt x="143" y="0"/>
                      <a:pt x="117" y="0"/>
                    </a:cubicBezTo>
                    <a:cubicBezTo>
                      <a:pt x="101" y="0"/>
                      <a:pt x="86" y="8"/>
                      <a:pt x="78" y="21"/>
                    </a:cubicBezTo>
                    <a:cubicBezTo>
                      <a:pt x="72" y="17"/>
                      <a:pt x="65" y="15"/>
                      <a:pt x="58" y="15"/>
                    </a:cubicBezTo>
                    <a:cubicBezTo>
                      <a:pt x="38" y="15"/>
                      <a:pt x="23" y="30"/>
                      <a:pt x="22" y="49"/>
                    </a:cubicBezTo>
                    <a:cubicBezTo>
                      <a:pt x="9" y="55"/>
                      <a:pt x="0" y="69"/>
                      <a:pt x="0" y="84"/>
                    </a:cubicBezTo>
                    <a:cubicBezTo>
                      <a:pt x="0" y="105"/>
                      <a:pt x="17" y="123"/>
                      <a:pt x="37" y="123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70" y="123"/>
                      <a:pt x="186" y="105"/>
                      <a:pt x="186" y="84"/>
                    </a:cubicBezTo>
                    <a:cubicBezTo>
                      <a:pt x="186" y="69"/>
                      <a:pt x="177" y="55"/>
                      <a:pt x="164" y="49"/>
                    </a:cubicBezTo>
                    <a:close/>
                    <a:moveTo>
                      <a:pt x="150" y="117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20" y="117"/>
                      <a:pt x="6" y="102"/>
                      <a:pt x="6" y="84"/>
                    </a:cubicBezTo>
                    <a:cubicBezTo>
                      <a:pt x="6" y="71"/>
                      <a:pt x="14" y="59"/>
                      <a:pt x="26" y="54"/>
                    </a:cubicBezTo>
                    <a:cubicBezTo>
                      <a:pt x="27" y="54"/>
                      <a:pt x="28" y="52"/>
                      <a:pt x="28" y="51"/>
                    </a:cubicBezTo>
                    <a:cubicBezTo>
                      <a:pt x="28" y="34"/>
                      <a:pt x="41" y="21"/>
                      <a:pt x="58" y="21"/>
                    </a:cubicBezTo>
                    <a:cubicBezTo>
                      <a:pt x="65" y="21"/>
                      <a:pt x="71" y="23"/>
                      <a:pt x="77" y="28"/>
                    </a:cubicBezTo>
                    <a:cubicBezTo>
                      <a:pt x="77" y="28"/>
                      <a:pt x="78" y="29"/>
                      <a:pt x="79" y="28"/>
                    </a:cubicBezTo>
                    <a:cubicBezTo>
                      <a:pt x="80" y="28"/>
                      <a:pt x="81" y="28"/>
                      <a:pt x="81" y="27"/>
                    </a:cubicBezTo>
                    <a:cubicBezTo>
                      <a:pt x="88" y="14"/>
                      <a:pt x="102" y="6"/>
                      <a:pt x="117" y="6"/>
                    </a:cubicBezTo>
                    <a:cubicBezTo>
                      <a:pt x="140" y="6"/>
                      <a:pt x="158" y="25"/>
                      <a:pt x="158" y="47"/>
                    </a:cubicBezTo>
                    <a:cubicBezTo>
                      <a:pt x="158" y="48"/>
                      <a:pt x="158" y="49"/>
                      <a:pt x="158" y="51"/>
                    </a:cubicBezTo>
                    <a:cubicBezTo>
                      <a:pt x="158" y="52"/>
                      <a:pt x="159" y="53"/>
                      <a:pt x="160" y="54"/>
                    </a:cubicBezTo>
                    <a:cubicBezTo>
                      <a:pt x="172" y="58"/>
                      <a:pt x="180" y="70"/>
                      <a:pt x="180" y="84"/>
                    </a:cubicBezTo>
                    <a:cubicBezTo>
                      <a:pt x="180" y="102"/>
                      <a:pt x="167" y="117"/>
                      <a:pt x="150" y="11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7" name="Freeform 181"/>
              <p:cNvSpPr>
                <a:spLocks noEditPoints="1"/>
              </p:cNvSpPr>
              <p:nvPr/>
            </p:nvSpPr>
            <p:spPr bwMode="auto">
              <a:xfrm>
                <a:off x="3743" y="-1947"/>
                <a:ext cx="208" cy="454"/>
              </a:xfrm>
              <a:custGeom>
                <a:avLst/>
                <a:gdLst>
                  <a:gd name="T0" fmla="*/ 49 w 88"/>
                  <a:gd name="T1" fmla="*/ 96 h 192"/>
                  <a:gd name="T2" fmla="*/ 87 w 88"/>
                  <a:gd name="T3" fmla="*/ 58 h 192"/>
                  <a:gd name="T4" fmla="*/ 88 w 88"/>
                  <a:gd name="T5" fmla="*/ 56 h 192"/>
                  <a:gd name="T6" fmla="*/ 87 w 88"/>
                  <a:gd name="T7" fmla="*/ 54 h 192"/>
                  <a:gd name="T8" fmla="*/ 48 w 88"/>
                  <a:gd name="T9" fmla="*/ 14 h 192"/>
                  <a:gd name="T10" fmla="*/ 48 w 88"/>
                  <a:gd name="T11" fmla="*/ 3 h 192"/>
                  <a:gd name="T12" fmla="*/ 45 w 88"/>
                  <a:gd name="T13" fmla="*/ 0 h 192"/>
                  <a:gd name="T14" fmla="*/ 42 w 88"/>
                  <a:gd name="T15" fmla="*/ 3 h 192"/>
                  <a:gd name="T16" fmla="*/ 42 w 88"/>
                  <a:gd name="T17" fmla="*/ 91 h 192"/>
                  <a:gd name="T18" fmla="*/ 5 w 88"/>
                  <a:gd name="T19" fmla="*/ 54 h 192"/>
                  <a:gd name="T20" fmla="*/ 1 w 88"/>
                  <a:gd name="T21" fmla="*/ 54 h 192"/>
                  <a:gd name="T22" fmla="*/ 1 w 88"/>
                  <a:gd name="T23" fmla="*/ 58 h 192"/>
                  <a:gd name="T24" fmla="*/ 39 w 88"/>
                  <a:gd name="T25" fmla="*/ 96 h 192"/>
                  <a:gd name="T26" fmla="*/ 1 w 88"/>
                  <a:gd name="T27" fmla="*/ 134 h 192"/>
                  <a:gd name="T28" fmla="*/ 1 w 88"/>
                  <a:gd name="T29" fmla="*/ 139 h 192"/>
                  <a:gd name="T30" fmla="*/ 3 w 88"/>
                  <a:gd name="T31" fmla="*/ 139 h 192"/>
                  <a:gd name="T32" fmla="*/ 5 w 88"/>
                  <a:gd name="T33" fmla="*/ 139 h 192"/>
                  <a:gd name="T34" fmla="*/ 42 w 88"/>
                  <a:gd name="T35" fmla="*/ 102 h 192"/>
                  <a:gd name="T36" fmla="*/ 42 w 88"/>
                  <a:gd name="T37" fmla="*/ 189 h 192"/>
                  <a:gd name="T38" fmla="*/ 45 w 88"/>
                  <a:gd name="T39" fmla="*/ 192 h 192"/>
                  <a:gd name="T40" fmla="*/ 48 w 88"/>
                  <a:gd name="T41" fmla="*/ 189 h 192"/>
                  <a:gd name="T42" fmla="*/ 48 w 88"/>
                  <a:gd name="T43" fmla="*/ 178 h 192"/>
                  <a:gd name="T44" fmla="*/ 87 w 88"/>
                  <a:gd name="T45" fmla="*/ 139 h 192"/>
                  <a:gd name="T46" fmla="*/ 88 w 88"/>
                  <a:gd name="T47" fmla="*/ 137 h 192"/>
                  <a:gd name="T48" fmla="*/ 87 w 88"/>
                  <a:gd name="T49" fmla="*/ 135 h 192"/>
                  <a:gd name="T50" fmla="*/ 49 w 88"/>
                  <a:gd name="T51" fmla="*/ 96 h 192"/>
                  <a:gd name="T52" fmla="*/ 48 w 88"/>
                  <a:gd name="T53" fmla="*/ 23 h 192"/>
                  <a:gd name="T54" fmla="*/ 81 w 88"/>
                  <a:gd name="T55" fmla="*/ 56 h 192"/>
                  <a:gd name="T56" fmla="*/ 48 w 88"/>
                  <a:gd name="T57" fmla="*/ 89 h 192"/>
                  <a:gd name="T58" fmla="*/ 48 w 88"/>
                  <a:gd name="T59" fmla="*/ 23 h 192"/>
                  <a:gd name="T60" fmla="*/ 48 w 88"/>
                  <a:gd name="T61" fmla="*/ 170 h 192"/>
                  <a:gd name="T62" fmla="*/ 48 w 88"/>
                  <a:gd name="T63" fmla="*/ 104 h 192"/>
                  <a:gd name="T64" fmla="*/ 81 w 88"/>
                  <a:gd name="T65" fmla="*/ 137 h 192"/>
                  <a:gd name="T66" fmla="*/ 48 w 88"/>
                  <a:gd name="T67" fmla="*/ 17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8" h="192">
                    <a:moveTo>
                      <a:pt x="49" y="96"/>
                    </a:moveTo>
                    <a:cubicBezTo>
                      <a:pt x="87" y="58"/>
                      <a:pt x="87" y="58"/>
                      <a:pt x="87" y="58"/>
                    </a:cubicBezTo>
                    <a:cubicBezTo>
                      <a:pt x="88" y="57"/>
                      <a:pt x="88" y="57"/>
                      <a:pt x="88" y="56"/>
                    </a:cubicBezTo>
                    <a:cubicBezTo>
                      <a:pt x="88" y="55"/>
                      <a:pt x="88" y="54"/>
                      <a:pt x="87" y="5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2"/>
                      <a:pt x="47" y="0"/>
                      <a:pt x="45" y="0"/>
                    </a:cubicBezTo>
                    <a:cubicBezTo>
                      <a:pt x="43" y="0"/>
                      <a:pt x="42" y="2"/>
                      <a:pt x="42" y="3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4" y="53"/>
                      <a:pt x="2" y="53"/>
                      <a:pt x="1" y="54"/>
                    </a:cubicBezTo>
                    <a:cubicBezTo>
                      <a:pt x="0" y="55"/>
                      <a:pt x="0" y="57"/>
                      <a:pt x="1" y="58"/>
                    </a:cubicBezTo>
                    <a:cubicBezTo>
                      <a:pt x="39" y="96"/>
                      <a:pt x="39" y="96"/>
                      <a:pt x="39" y="96"/>
                    </a:cubicBezTo>
                    <a:cubicBezTo>
                      <a:pt x="1" y="134"/>
                      <a:pt x="1" y="134"/>
                      <a:pt x="1" y="134"/>
                    </a:cubicBezTo>
                    <a:cubicBezTo>
                      <a:pt x="0" y="135"/>
                      <a:pt x="0" y="137"/>
                      <a:pt x="1" y="139"/>
                    </a:cubicBezTo>
                    <a:cubicBezTo>
                      <a:pt x="2" y="139"/>
                      <a:pt x="2" y="139"/>
                      <a:pt x="3" y="139"/>
                    </a:cubicBezTo>
                    <a:cubicBezTo>
                      <a:pt x="4" y="139"/>
                      <a:pt x="5" y="139"/>
                      <a:pt x="5" y="139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42" y="191"/>
                      <a:pt x="43" y="192"/>
                      <a:pt x="45" y="192"/>
                    </a:cubicBezTo>
                    <a:cubicBezTo>
                      <a:pt x="47" y="192"/>
                      <a:pt x="48" y="191"/>
                      <a:pt x="48" y="189"/>
                    </a:cubicBezTo>
                    <a:cubicBezTo>
                      <a:pt x="48" y="178"/>
                      <a:pt x="48" y="178"/>
                      <a:pt x="48" y="178"/>
                    </a:cubicBezTo>
                    <a:cubicBezTo>
                      <a:pt x="87" y="139"/>
                      <a:pt x="87" y="139"/>
                      <a:pt x="87" y="139"/>
                    </a:cubicBezTo>
                    <a:cubicBezTo>
                      <a:pt x="88" y="138"/>
                      <a:pt x="88" y="138"/>
                      <a:pt x="88" y="137"/>
                    </a:cubicBezTo>
                    <a:cubicBezTo>
                      <a:pt x="88" y="136"/>
                      <a:pt x="88" y="135"/>
                      <a:pt x="87" y="135"/>
                    </a:cubicBezTo>
                    <a:lnTo>
                      <a:pt x="49" y="96"/>
                    </a:lnTo>
                    <a:close/>
                    <a:moveTo>
                      <a:pt x="48" y="23"/>
                    </a:moveTo>
                    <a:cubicBezTo>
                      <a:pt x="81" y="56"/>
                      <a:pt x="81" y="56"/>
                      <a:pt x="81" y="56"/>
                    </a:cubicBezTo>
                    <a:cubicBezTo>
                      <a:pt x="48" y="89"/>
                      <a:pt x="48" y="89"/>
                      <a:pt x="48" y="89"/>
                    </a:cubicBezTo>
                    <a:lnTo>
                      <a:pt x="48" y="23"/>
                    </a:lnTo>
                    <a:close/>
                    <a:moveTo>
                      <a:pt x="48" y="170"/>
                    </a:moveTo>
                    <a:cubicBezTo>
                      <a:pt x="48" y="104"/>
                      <a:pt x="48" y="104"/>
                      <a:pt x="48" y="104"/>
                    </a:cubicBezTo>
                    <a:cubicBezTo>
                      <a:pt x="81" y="137"/>
                      <a:pt x="81" y="137"/>
                      <a:pt x="81" y="137"/>
                    </a:cubicBezTo>
                    <a:lnTo>
                      <a:pt x="48" y="170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8" name="Freeform 182"/>
              <p:cNvSpPr>
                <a:spLocks noEditPoints="1"/>
              </p:cNvSpPr>
              <p:nvPr/>
            </p:nvSpPr>
            <p:spPr bwMode="auto">
              <a:xfrm>
                <a:off x="2949" y="-1911"/>
                <a:ext cx="369" cy="385"/>
              </a:xfrm>
              <a:custGeom>
                <a:avLst/>
                <a:gdLst>
                  <a:gd name="T0" fmla="*/ 57 w 156"/>
                  <a:gd name="T1" fmla="*/ 48 h 163"/>
                  <a:gd name="T2" fmla="*/ 99 w 156"/>
                  <a:gd name="T3" fmla="*/ 48 h 163"/>
                  <a:gd name="T4" fmla="*/ 102 w 156"/>
                  <a:gd name="T5" fmla="*/ 45 h 163"/>
                  <a:gd name="T6" fmla="*/ 102 w 156"/>
                  <a:gd name="T7" fmla="*/ 3 h 163"/>
                  <a:gd name="T8" fmla="*/ 99 w 156"/>
                  <a:gd name="T9" fmla="*/ 0 h 163"/>
                  <a:gd name="T10" fmla="*/ 57 w 156"/>
                  <a:gd name="T11" fmla="*/ 0 h 163"/>
                  <a:gd name="T12" fmla="*/ 54 w 156"/>
                  <a:gd name="T13" fmla="*/ 3 h 163"/>
                  <a:gd name="T14" fmla="*/ 54 w 156"/>
                  <a:gd name="T15" fmla="*/ 45 h 163"/>
                  <a:gd name="T16" fmla="*/ 57 w 156"/>
                  <a:gd name="T17" fmla="*/ 48 h 163"/>
                  <a:gd name="T18" fmla="*/ 60 w 156"/>
                  <a:gd name="T19" fmla="*/ 6 h 163"/>
                  <a:gd name="T20" fmla="*/ 96 w 156"/>
                  <a:gd name="T21" fmla="*/ 6 h 163"/>
                  <a:gd name="T22" fmla="*/ 96 w 156"/>
                  <a:gd name="T23" fmla="*/ 42 h 163"/>
                  <a:gd name="T24" fmla="*/ 60 w 156"/>
                  <a:gd name="T25" fmla="*/ 42 h 163"/>
                  <a:gd name="T26" fmla="*/ 60 w 156"/>
                  <a:gd name="T27" fmla="*/ 6 h 163"/>
                  <a:gd name="T28" fmla="*/ 153 w 156"/>
                  <a:gd name="T29" fmla="*/ 115 h 163"/>
                  <a:gd name="T30" fmla="*/ 111 w 156"/>
                  <a:gd name="T31" fmla="*/ 115 h 163"/>
                  <a:gd name="T32" fmla="*/ 108 w 156"/>
                  <a:gd name="T33" fmla="*/ 118 h 163"/>
                  <a:gd name="T34" fmla="*/ 108 w 156"/>
                  <a:gd name="T35" fmla="*/ 160 h 163"/>
                  <a:gd name="T36" fmla="*/ 111 w 156"/>
                  <a:gd name="T37" fmla="*/ 163 h 163"/>
                  <a:gd name="T38" fmla="*/ 153 w 156"/>
                  <a:gd name="T39" fmla="*/ 163 h 163"/>
                  <a:gd name="T40" fmla="*/ 156 w 156"/>
                  <a:gd name="T41" fmla="*/ 160 h 163"/>
                  <a:gd name="T42" fmla="*/ 156 w 156"/>
                  <a:gd name="T43" fmla="*/ 118 h 163"/>
                  <a:gd name="T44" fmla="*/ 153 w 156"/>
                  <a:gd name="T45" fmla="*/ 115 h 163"/>
                  <a:gd name="T46" fmla="*/ 150 w 156"/>
                  <a:gd name="T47" fmla="*/ 157 h 163"/>
                  <a:gd name="T48" fmla="*/ 114 w 156"/>
                  <a:gd name="T49" fmla="*/ 157 h 163"/>
                  <a:gd name="T50" fmla="*/ 114 w 156"/>
                  <a:gd name="T51" fmla="*/ 121 h 163"/>
                  <a:gd name="T52" fmla="*/ 150 w 156"/>
                  <a:gd name="T53" fmla="*/ 121 h 163"/>
                  <a:gd name="T54" fmla="*/ 150 w 156"/>
                  <a:gd name="T55" fmla="*/ 157 h 163"/>
                  <a:gd name="T56" fmla="*/ 45 w 156"/>
                  <a:gd name="T57" fmla="*/ 115 h 163"/>
                  <a:gd name="T58" fmla="*/ 3 w 156"/>
                  <a:gd name="T59" fmla="*/ 115 h 163"/>
                  <a:gd name="T60" fmla="*/ 0 w 156"/>
                  <a:gd name="T61" fmla="*/ 118 h 163"/>
                  <a:gd name="T62" fmla="*/ 0 w 156"/>
                  <a:gd name="T63" fmla="*/ 160 h 163"/>
                  <a:gd name="T64" fmla="*/ 3 w 156"/>
                  <a:gd name="T65" fmla="*/ 163 h 163"/>
                  <a:gd name="T66" fmla="*/ 45 w 156"/>
                  <a:gd name="T67" fmla="*/ 163 h 163"/>
                  <a:gd name="T68" fmla="*/ 48 w 156"/>
                  <a:gd name="T69" fmla="*/ 160 h 163"/>
                  <a:gd name="T70" fmla="*/ 48 w 156"/>
                  <a:gd name="T71" fmla="*/ 118 h 163"/>
                  <a:gd name="T72" fmla="*/ 45 w 156"/>
                  <a:gd name="T73" fmla="*/ 115 h 163"/>
                  <a:gd name="T74" fmla="*/ 42 w 156"/>
                  <a:gd name="T75" fmla="*/ 157 h 163"/>
                  <a:gd name="T76" fmla="*/ 6 w 156"/>
                  <a:gd name="T77" fmla="*/ 157 h 163"/>
                  <a:gd name="T78" fmla="*/ 6 w 156"/>
                  <a:gd name="T79" fmla="*/ 121 h 163"/>
                  <a:gd name="T80" fmla="*/ 42 w 156"/>
                  <a:gd name="T81" fmla="*/ 121 h 163"/>
                  <a:gd name="T82" fmla="*/ 42 w 156"/>
                  <a:gd name="T83" fmla="*/ 157 h 163"/>
                  <a:gd name="T84" fmla="*/ 24 w 156"/>
                  <a:gd name="T85" fmla="*/ 110 h 163"/>
                  <a:gd name="T86" fmla="*/ 27 w 156"/>
                  <a:gd name="T87" fmla="*/ 107 h 163"/>
                  <a:gd name="T88" fmla="*/ 27 w 156"/>
                  <a:gd name="T89" fmla="*/ 87 h 163"/>
                  <a:gd name="T90" fmla="*/ 129 w 156"/>
                  <a:gd name="T91" fmla="*/ 87 h 163"/>
                  <a:gd name="T92" fmla="*/ 129 w 156"/>
                  <a:gd name="T93" fmla="*/ 107 h 163"/>
                  <a:gd name="T94" fmla="*/ 132 w 156"/>
                  <a:gd name="T95" fmla="*/ 110 h 163"/>
                  <a:gd name="T96" fmla="*/ 135 w 156"/>
                  <a:gd name="T97" fmla="*/ 107 h 163"/>
                  <a:gd name="T98" fmla="*/ 135 w 156"/>
                  <a:gd name="T99" fmla="*/ 84 h 163"/>
                  <a:gd name="T100" fmla="*/ 132 w 156"/>
                  <a:gd name="T101" fmla="*/ 81 h 163"/>
                  <a:gd name="T102" fmla="*/ 81 w 156"/>
                  <a:gd name="T103" fmla="*/ 81 h 163"/>
                  <a:gd name="T104" fmla="*/ 81 w 156"/>
                  <a:gd name="T105" fmla="*/ 56 h 163"/>
                  <a:gd name="T106" fmla="*/ 78 w 156"/>
                  <a:gd name="T107" fmla="*/ 53 h 163"/>
                  <a:gd name="T108" fmla="*/ 75 w 156"/>
                  <a:gd name="T109" fmla="*/ 56 h 163"/>
                  <a:gd name="T110" fmla="*/ 75 w 156"/>
                  <a:gd name="T111" fmla="*/ 81 h 163"/>
                  <a:gd name="T112" fmla="*/ 24 w 156"/>
                  <a:gd name="T113" fmla="*/ 81 h 163"/>
                  <a:gd name="T114" fmla="*/ 21 w 156"/>
                  <a:gd name="T115" fmla="*/ 84 h 163"/>
                  <a:gd name="T116" fmla="*/ 21 w 156"/>
                  <a:gd name="T117" fmla="*/ 107 h 163"/>
                  <a:gd name="T118" fmla="*/ 24 w 156"/>
                  <a:gd name="T119" fmla="*/ 11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6" h="163">
                    <a:moveTo>
                      <a:pt x="57" y="48"/>
                    </a:moveTo>
                    <a:cubicBezTo>
                      <a:pt x="99" y="48"/>
                      <a:pt x="99" y="48"/>
                      <a:pt x="99" y="48"/>
                    </a:cubicBezTo>
                    <a:cubicBezTo>
                      <a:pt x="101" y="48"/>
                      <a:pt x="102" y="46"/>
                      <a:pt x="102" y="45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1"/>
                      <a:pt x="101" y="0"/>
                      <a:pt x="99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0"/>
                      <a:pt x="54" y="1"/>
                      <a:pt x="54" y="3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4" y="46"/>
                      <a:pt x="55" y="48"/>
                      <a:pt x="57" y="48"/>
                    </a:cubicBezTo>
                    <a:close/>
                    <a:moveTo>
                      <a:pt x="60" y="6"/>
                    </a:moveTo>
                    <a:cubicBezTo>
                      <a:pt x="96" y="6"/>
                      <a:pt x="96" y="6"/>
                      <a:pt x="96" y="6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60" y="42"/>
                      <a:pt x="60" y="42"/>
                      <a:pt x="60" y="42"/>
                    </a:cubicBezTo>
                    <a:lnTo>
                      <a:pt x="60" y="6"/>
                    </a:lnTo>
                    <a:close/>
                    <a:moveTo>
                      <a:pt x="153" y="115"/>
                    </a:moveTo>
                    <a:cubicBezTo>
                      <a:pt x="111" y="115"/>
                      <a:pt x="111" y="115"/>
                      <a:pt x="111" y="115"/>
                    </a:cubicBezTo>
                    <a:cubicBezTo>
                      <a:pt x="109" y="115"/>
                      <a:pt x="108" y="116"/>
                      <a:pt x="108" y="118"/>
                    </a:cubicBezTo>
                    <a:cubicBezTo>
                      <a:pt x="108" y="160"/>
                      <a:pt x="108" y="160"/>
                      <a:pt x="108" y="160"/>
                    </a:cubicBezTo>
                    <a:cubicBezTo>
                      <a:pt x="108" y="162"/>
                      <a:pt x="109" y="163"/>
                      <a:pt x="111" y="163"/>
                    </a:cubicBezTo>
                    <a:cubicBezTo>
                      <a:pt x="153" y="163"/>
                      <a:pt x="153" y="163"/>
                      <a:pt x="153" y="163"/>
                    </a:cubicBezTo>
                    <a:cubicBezTo>
                      <a:pt x="155" y="163"/>
                      <a:pt x="156" y="162"/>
                      <a:pt x="156" y="160"/>
                    </a:cubicBezTo>
                    <a:cubicBezTo>
                      <a:pt x="156" y="118"/>
                      <a:pt x="156" y="118"/>
                      <a:pt x="156" y="118"/>
                    </a:cubicBezTo>
                    <a:cubicBezTo>
                      <a:pt x="156" y="116"/>
                      <a:pt x="155" y="115"/>
                      <a:pt x="153" y="115"/>
                    </a:cubicBezTo>
                    <a:close/>
                    <a:moveTo>
                      <a:pt x="150" y="157"/>
                    </a:moveTo>
                    <a:cubicBezTo>
                      <a:pt x="114" y="157"/>
                      <a:pt x="114" y="157"/>
                      <a:pt x="114" y="157"/>
                    </a:cubicBezTo>
                    <a:cubicBezTo>
                      <a:pt x="114" y="121"/>
                      <a:pt x="114" y="121"/>
                      <a:pt x="114" y="121"/>
                    </a:cubicBezTo>
                    <a:cubicBezTo>
                      <a:pt x="150" y="121"/>
                      <a:pt x="150" y="121"/>
                      <a:pt x="150" y="121"/>
                    </a:cubicBezTo>
                    <a:lnTo>
                      <a:pt x="150" y="157"/>
                    </a:lnTo>
                    <a:close/>
                    <a:moveTo>
                      <a:pt x="45" y="115"/>
                    </a:moveTo>
                    <a:cubicBezTo>
                      <a:pt x="3" y="115"/>
                      <a:pt x="3" y="115"/>
                      <a:pt x="3" y="115"/>
                    </a:cubicBezTo>
                    <a:cubicBezTo>
                      <a:pt x="1" y="115"/>
                      <a:pt x="0" y="116"/>
                      <a:pt x="0" y="118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2"/>
                      <a:pt x="1" y="163"/>
                      <a:pt x="3" y="163"/>
                    </a:cubicBezTo>
                    <a:cubicBezTo>
                      <a:pt x="45" y="163"/>
                      <a:pt x="45" y="163"/>
                      <a:pt x="45" y="163"/>
                    </a:cubicBezTo>
                    <a:cubicBezTo>
                      <a:pt x="47" y="163"/>
                      <a:pt x="48" y="162"/>
                      <a:pt x="48" y="160"/>
                    </a:cubicBezTo>
                    <a:cubicBezTo>
                      <a:pt x="48" y="118"/>
                      <a:pt x="48" y="118"/>
                      <a:pt x="48" y="118"/>
                    </a:cubicBezTo>
                    <a:cubicBezTo>
                      <a:pt x="48" y="116"/>
                      <a:pt x="47" y="115"/>
                      <a:pt x="45" y="115"/>
                    </a:cubicBezTo>
                    <a:close/>
                    <a:moveTo>
                      <a:pt x="42" y="157"/>
                    </a:move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42" y="121"/>
                      <a:pt x="42" y="121"/>
                      <a:pt x="42" y="121"/>
                    </a:cubicBezTo>
                    <a:lnTo>
                      <a:pt x="42" y="157"/>
                    </a:lnTo>
                    <a:close/>
                    <a:moveTo>
                      <a:pt x="24" y="110"/>
                    </a:moveTo>
                    <a:cubicBezTo>
                      <a:pt x="25" y="110"/>
                      <a:pt x="27" y="108"/>
                      <a:pt x="27" y="10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129" y="87"/>
                      <a:pt x="129" y="87"/>
                      <a:pt x="129" y="87"/>
                    </a:cubicBezTo>
                    <a:cubicBezTo>
                      <a:pt x="129" y="107"/>
                      <a:pt x="129" y="107"/>
                      <a:pt x="129" y="107"/>
                    </a:cubicBezTo>
                    <a:cubicBezTo>
                      <a:pt x="129" y="108"/>
                      <a:pt x="130" y="110"/>
                      <a:pt x="132" y="110"/>
                    </a:cubicBezTo>
                    <a:cubicBezTo>
                      <a:pt x="134" y="110"/>
                      <a:pt x="135" y="108"/>
                      <a:pt x="135" y="107"/>
                    </a:cubicBezTo>
                    <a:cubicBezTo>
                      <a:pt x="135" y="84"/>
                      <a:pt x="135" y="84"/>
                      <a:pt x="135" y="84"/>
                    </a:cubicBezTo>
                    <a:cubicBezTo>
                      <a:pt x="135" y="82"/>
                      <a:pt x="134" y="81"/>
                      <a:pt x="132" y="81"/>
                    </a:cubicBezTo>
                    <a:cubicBezTo>
                      <a:pt x="81" y="81"/>
                      <a:pt x="81" y="81"/>
                      <a:pt x="81" y="81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4"/>
                      <a:pt x="80" y="53"/>
                      <a:pt x="78" y="53"/>
                    </a:cubicBezTo>
                    <a:cubicBezTo>
                      <a:pt x="76" y="53"/>
                      <a:pt x="75" y="54"/>
                      <a:pt x="75" y="56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2" y="81"/>
                      <a:pt x="21" y="82"/>
                      <a:pt x="21" y="84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8"/>
                      <a:pt x="22" y="110"/>
                      <a:pt x="24" y="11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9" name="Freeform 183"/>
              <p:cNvSpPr>
                <a:spLocks noEditPoints="1"/>
              </p:cNvSpPr>
              <p:nvPr/>
            </p:nvSpPr>
            <p:spPr bwMode="auto">
              <a:xfrm>
                <a:off x="2228" y="-1899"/>
                <a:ext cx="383" cy="359"/>
              </a:xfrm>
              <a:custGeom>
                <a:avLst/>
                <a:gdLst>
                  <a:gd name="T0" fmla="*/ 102 w 162"/>
                  <a:gd name="T1" fmla="*/ 48 h 152"/>
                  <a:gd name="T2" fmla="*/ 105 w 162"/>
                  <a:gd name="T3" fmla="*/ 3 h 152"/>
                  <a:gd name="T4" fmla="*/ 60 w 162"/>
                  <a:gd name="T5" fmla="*/ 0 h 152"/>
                  <a:gd name="T6" fmla="*/ 57 w 162"/>
                  <a:gd name="T7" fmla="*/ 45 h 152"/>
                  <a:gd name="T8" fmla="*/ 63 w 162"/>
                  <a:gd name="T9" fmla="*/ 6 h 152"/>
                  <a:gd name="T10" fmla="*/ 99 w 162"/>
                  <a:gd name="T11" fmla="*/ 42 h 152"/>
                  <a:gd name="T12" fmla="*/ 63 w 162"/>
                  <a:gd name="T13" fmla="*/ 6 h 152"/>
                  <a:gd name="T14" fmla="*/ 21 w 162"/>
                  <a:gd name="T15" fmla="*/ 107 h 152"/>
                  <a:gd name="T16" fmla="*/ 78 w 162"/>
                  <a:gd name="T17" fmla="*/ 87 h 152"/>
                  <a:gd name="T18" fmla="*/ 81 w 162"/>
                  <a:gd name="T19" fmla="*/ 111 h 152"/>
                  <a:gd name="T20" fmla="*/ 84 w 162"/>
                  <a:gd name="T21" fmla="*/ 87 h 152"/>
                  <a:gd name="T22" fmla="*/ 140 w 162"/>
                  <a:gd name="T23" fmla="*/ 107 h 152"/>
                  <a:gd name="T24" fmla="*/ 146 w 162"/>
                  <a:gd name="T25" fmla="*/ 107 h 152"/>
                  <a:gd name="T26" fmla="*/ 143 w 162"/>
                  <a:gd name="T27" fmla="*/ 81 h 152"/>
                  <a:gd name="T28" fmla="*/ 84 w 162"/>
                  <a:gd name="T29" fmla="*/ 57 h 152"/>
                  <a:gd name="T30" fmla="*/ 78 w 162"/>
                  <a:gd name="T31" fmla="*/ 57 h 152"/>
                  <a:gd name="T32" fmla="*/ 18 w 162"/>
                  <a:gd name="T33" fmla="*/ 81 h 152"/>
                  <a:gd name="T34" fmla="*/ 15 w 162"/>
                  <a:gd name="T35" fmla="*/ 107 h 152"/>
                  <a:gd name="T36" fmla="*/ 96 w 162"/>
                  <a:gd name="T37" fmla="*/ 116 h 152"/>
                  <a:gd name="T38" fmla="*/ 63 w 162"/>
                  <a:gd name="T39" fmla="*/ 119 h 152"/>
                  <a:gd name="T40" fmla="*/ 66 w 162"/>
                  <a:gd name="T41" fmla="*/ 152 h 152"/>
                  <a:gd name="T42" fmla="*/ 99 w 162"/>
                  <a:gd name="T43" fmla="*/ 149 h 152"/>
                  <a:gd name="T44" fmla="*/ 96 w 162"/>
                  <a:gd name="T45" fmla="*/ 116 h 152"/>
                  <a:gd name="T46" fmla="*/ 69 w 162"/>
                  <a:gd name="T47" fmla="*/ 146 h 152"/>
                  <a:gd name="T48" fmla="*/ 93 w 162"/>
                  <a:gd name="T49" fmla="*/ 122 h 152"/>
                  <a:gd name="T50" fmla="*/ 159 w 162"/>
                  <a:gd name="T51" fmla="*/ 116 h 152"/>
                  <a:gd name="T52" fmla="*/ 125 w 162"/>
                  <a:gd name="T53" fmla="*/ 119 h 152"/>
                  <a:gd name="T54" fmla="*/ 128 w 162"/>
                  <a:gd name="T55" fmla="*/ 152 h 152"/>
                  <a:gd name="T56" fmla="*/ 162 w 162"/>
                  <a:gd name="T57" fmla="*/ 149 h 152"/>
                  <a:gd name="T58" fmla="*/ 159 w 162"/>
                  <a:gd name="T59" fmla="*/ 116 h 152"/>
                  <a:gd name="T60" fmla="*/ 131 w 162"/>
                  <a:gd name="T61" fmla="*/ 146 h 152"/>
                  <a:gd name="T62" fmla="*/ 156 w 162"/>
                  <a:gd name="T63" fmla="*/ 122 h 152"/>
                  <a:gd name="T64" fmla="*/ 33 w 162"/>
                  <a:gd name="T65" fmla="*/ 116 h 152"/>
                  <a:gd name="T66" fmla="*/ 0 w 162"/>
                  <a:gd name="T67" fmla="*/ 119 h 152"/>
                  <a:gd name="T68" fmla="*/ 3 w 162"/>
                  <a:gd name="T69" fmla="*/ 152 h 152"/>
                  <a:gd name="T70" fmla="*/ 36 w 162"/>
                  <a:gd name="T71" fmla="*/ 149 h 152"/>
                  <a:gd name="T72" fmla="*/ 33 w 162"/>
                  <a:gd name="T73" fmla="*/ 116 h 152"/>
                  <a:gd name="T74" fmla="*/ 6 w 162"/>
                  <a:gd name="T75" fmla="*/ 146 h 152"/>
                  <a:gd name="T76" fmla="*/ 30 w 162"/>
                  <a:gd name="T77" fmla="*/ 12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2" h="152">
                    <a:moveTo>
                      <a:pt x="60" y="48"/>
                    </a:moveTo>
                    <a:cubicBezTo>
                      <a:pt x="102" y="48"/>
                      <a:pt x="102" y="48"/>
                      <a:pt x="102" y="48"/>
                    </a:cubicBezTo>
                    <a:cubicBezTo>
                      <a:pt x="103" y="48"/>
                      <a:pt x="105" y="47"/>
                      <a:pt x="105" y="45"/>
                    </a:cubicBezTo>
                    <a:cubicBezTo>
                      <a:pt x="105" y="3"/>
                      <a:pt x="105" y="3"/>
                      <a:pt x="105" y="3"/>
                    </a:cubicBezTo>
                    <a:cubicBezTo>
                      <a:pt x="105" y="2"/>
                      <a:pt x="103" y="0"/>
                      <a:pt x="102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8" y="0"/>
                      <a:pt x="57" y="2"/>
                      <a:pt x="57" y="3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7" y="47"/>
                      <a:pt x="58" y="48"/>
                      <a:pt x="60" y="48"/>
                    </a:cubicBezTo>
                    <a:close/>
                    <a:moveTo>
                      <a:pt x="63" y="6"/>
                    </a:moveTo>
                    <a:cubicBezTo>
                      <a:pt x="99" y="6"/>
                      <a:pt x="99" y="6"/>
                      <a:pt x="99" y="6"/>
                    </a:cubicBezTo>
                    <a:cubicBezTo>
                      <a:pt x="99" y="42"/>
                      <a:pt x="99" y="42"/>
                      <a:pt x="99" y="42"/>
                    </a:cubicBezTo>
                    <a:cubicBezTo>
                      <a:pt x="63" y="42"/>
                      <a:pt x="63" y="42"/>
                      <a:pt x="63" y="42"/>
                    </a:cubicBezTo>
                    <a:lnTo>
                      <a:pt x="63" y="6"/>
                    </a:lnTo>
                    <a:close/>
                    <a:moveTo>
                      <a:pt x="18" y="110"/>
                    </a:moveTo>
                    <a:cubicBezTo>
                      <a:pt x="20" y="110"/>
                      <a:pt x="21" y="109"/>
                      <a:pt x="21" y="107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78" y="87"/>
                      <a:pt x="78" y="87"/>
                      <a:pt x="78" y="87"/>
                    </a:cubicBezTo>
                    <a:cubicBezTo>
                      <a:pt x="78" y="108"/>
                      <a:pt x="78" y="108"/>
                      <a:pt x="78" y="108"/>
                    </a:cubicBezTo>
                    <a:cubicBezTo>
                      <a:pt x="78" y="109"/>
                      <a:pt x="79" y="111"/>
                      <a:pt x="81" y="111"/>
                    </a:cubicBezTo>
                    <a:cubicBezTo>
                      <a:pt x="83" y="111"/>
                      <a:pt x="84" y="109"/>
                      <a:pt x="84" y="108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40" y="107"/>
                      <a:pt x="140" y="107"/>
                      <a:pt x="140" y="107"/>
                    </a:cubicBezTo>
                    <a:cubicBezTo>
                      <a:pt x="140" y="109"/>
                      <a:pt x="141" y="110"/>
                      <a:pt x="143" y="110"/>
                    </a:cubicBezTo>
                    <a:cubicBezTo>
                      <a:pt x="145" y="110"/>
                      <a:pt x="146" y="109"/>
                      <a:pt x="146" y="107"/>
                    </a:cubicBezTo>
                    <a:cubicBezTo>
                      <a:pt x="146" y="84"/>
                      <a:pt x="146" y="84"/>
                      <a:pt x="146" y="84"/>
                    </a:cubicBezTo>
                    <a:cubicBezTo>
                      <a:pt x="146" y="83"/>
                      <a:pt x="145" y="81"/>
                      <a:pt x="143" y="81"/>
                    </a:cubicBezTo>
                    <a:cubicBezTo>
                      <a:pt x="84" y="81"/>
                      <a:pt x="84" y="81"/>
                      <a:pt x="84" y="81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5"/>
                      <a:pt x="83" y="54"/>
                      <a:pt x="81" y="54"/>
                    </a:cubicBezTo>
                    <a:cubicBezTo>
                      <a:pt x="79" y="54"/>
                      <a:pt x="78" y="55"/>
                      <a:pt x="78" y="57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7" y="81"/>
                      <a:pt x="15" y="83"/>
                      <a:pt x="15" y="84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9"/>
                      <a:pt x="17" y="110"/>
                      <a:pt x="18" y="110"/>
                    </a:cubicBezTo>
                    <a:close/>
                    <a:moveTo>
                      <a:pt x="96" y="116"/>
                    </a:moveTo>
                    <a:cubicBezTo>
                      <a:pt x="66" y="116"/>
                      <a:pt x="66" y="116"/>
                      <a:pt x="66" y="116"/>
                    </a:cubicBezTo>
                    <a:cubicBezTo>
                      <a:pt x="64" y="116"/>
                      <a:pt x="63" y="117"/>
                      <a:pt x="63" y="119"/>
                    </a:cubicBezTo>
                    <a:cubicBezTo>
                      <a:pt x="63" y="149"/>
                      <a:pt x="63" y="149"/>
                      <a:pt x="63" y="149"/>
                    </a:cubicBezTo>
                    <a:cubicBezTo>
                      <a:pt x="63" y="151"/>
                      <a:pt x="64" y="152"/>
                      <a:pt x="66" y="152"/>
                    </a:cubicBezTo>
                    <a:cubicBezTo>
                      <a:pt x="96" y="152"/>
                      <a:pt x="96" y="152"/>
                      <a:pt x="96" y="152"/>
                    </a:cubicBezTo>
                    <a:cubicBezTo>
                      <a:pt x="98" y="152"/>
                      <a:pt x="99" y="151"/>
                      <a:pt x="99" y="149"/>
                    </a:cubicBezTo>
                    <a:cubicBezTo>
                      <a:pt x="99" y="119"/>
                      <a:pt x="99" y="119"/>
                      <a:pt x="99" y="119"/>
                    </a:cubicBezTo>
                    <a:cubicBezTo>
                      <a:pt x="99" y="117"/>
                      <a:pt x="98" y="116"/>
                      <a:pt x="96" y="116"/>
                    </a:cubicBezTo>
                    <a:close/>
                    <a:moveTo>
                      <a:pt x="93" y="146"/>
                    </a:moveTo>
                    <a:cubicBezTo>
                      <a:pt x="69" y="146"/>
                      <a:pt x="69" y="146"/>
                      <a:pt x="69" y="146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93" y="122"/>
                      <a:pt x="93" y="122"/>
                      <a:pt x="93" y="122"/>
                    </a:cubicBezTo>
                    <a:lnTo>
                      <a:pt x="93" y="146"/>
                    </a:lnTo>
                    <a:close/>
                    <a:moveTo>
                      <a:pt x="159" y="116"/>
                    </a:move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26" y="116"/>
                      <a:pt x="125" y="117"/>
                      <a:pt x="125" y="119"/>
                    </a:cubicBezTo>
                    <a:cubicBezTo>
                      <a:pt x="125" y="149"/>
                      <a:pt x="125" y="149"/>
                      <a:pt x="125" y="149"/>
                    </a:cubicBezTo>
                    <a:cubicBezTo>
                      <a:pt x="125" y="151"/>
                      <a:pt x="126" y="152"/>
                      <a:pt x="128" y="152"/>
                    </a:cubicBezTo>
                    <a:cubicBezTo>
                      <a:pt x="159" y="152"/>
                      <a:pt x="159" y="152"/>
                      <a:pt x="159" y="152"/>
                    </a:cubicBezTo>
                    <a:cubicBezTo>
                      <a:pt x="160" y="152"/>
                      <a:pt x="162" y="151"/>
                      <a:pt x="162" y="149"/>
                    </a:cubicBezTo>
                    <a:cubicBezTo>
                      <a:pt x="162" y="119"/>
                      <a:pt x="162" y="119"/>
                      <a:pt x="162" y="119"/>
                    </a:cubicBezTo>
                    <a:cubicBezTo>
                      <a:pt x="162" y="117"/>
                      <a:pt x="160" y="116"/>
                      <a:pt x="159" y="116"/>
                    </a:cubicBezTo>
                    <a:close/>
                    <a:moveTo>
                      <a:pt x="156" y="146"/>
                    </a:moveTo>
                    <a:cubicBezTo>
                      <a:pt x="131" y="146"/>
                      <a:pt x="131" y="146"/>
                      <a:pt x="131" y="146"/>
                    </a:cubicBezTo>
                    <a:cubicBezTo>
                      <a:pt x="131" y="122"/>
                      <a:pt x="131" y="122"/>
                      <a:pt x="131" y="122"/>
                    </a:cubicBezTo>
                    <a:cubicBezTo>
                      <a:pt x="156" y="122"/>
                      <a:pt x="156" y="122"/>
                      <a:pt x="156" y="122"/>
                    </a:cubicBezTo>
                    <a:lnTo>
                      <a:pt x="156" y="146"/>
                    </a:lnTo>
                    <a:close/>
                    <a:moveTo>
                      <a:pt x="33" y="116"/>
                    </a:moveTo>
                    <a:cubicBezTo>
                      <a:pt x="3" y="116"/>
                      <a:pt x="3" y="116"/>
                      <a:pt x="3" y="116"/>
                    </a:cubicBezTo>
                    <a:cubicBezTo>
                      <a:pt x="1" y="116"/>
                      <a:pt x="0" y="117"/>
                      <a:pt x="0" y="119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51"/>
                      <a:pt x="1" y="152"/>
                      <a:pt x="3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5" y="152"/>
                      <a:pt x="36" y="151"/>
                      <a:pt x="36" y="14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6" y="117"/>
                      <a:pt x="35" y="116"/>
                      <a:pt x="33" y="116"/>
                    </a:cubicBezTo>
                    <a:close/>
                    <a:moveTo>
                      <a:pt x="30" y="146"/>
                    </a:moveTo>
                    <a:cubicBezTo>
                      <a:pt x="6" y="146"/>
                      <a:pt x="6" y="146"/>
                      <a:pt x="6" y="146"/>
                    </a:cubicBezTo>
                    <a:cubicBezTo>
                      <a:pt x="6" y="122"/>
                      <a:pt x="6" y="122"/>
                      <a:pt x="6" y="122"/>
                    </a:cubicBezTo>
                    <a:cubicBezTo>
                      <a:pt x="30" y="122"/>
                      <a:pt x="30" y="122"/>
                      <a:pt x="30" y="122"/>
                    </a:cubicBezTo>
                    <a:lnTo>
                      <a:pt x="30" y="146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0" name="Freeform 184"/>
              <p:cNvSpPr>
                <a:spLocks noEditPoints="1"/>
              </p:cNvSpPr>
              <p:nvPr/>
            </p:nvSpPr>
            <p:spPr bwMode="auto">
              <a:xfrm>
                <a:off x="1514" y="-1899"/>
                <a:ext cx="381" cy="361"/>
              </a:xfrm>
              <a:custGeom>
                <a:avLst/>
                <a:gdLst>
                  <a:gd name="T0" fmla="*/ 81 w 161"/>
                  <a:gd name="T1" fmla="*/ 48 h 153"/>
                  <a:gd name="T2" fmla="*/ 104 w 161"/>
                  <a:gd name="T3" fmla="*/ 24 h 153"/>
                  <a:gd name="T4" fmla="*/ 81 w 161"/>
                  <a:gd name="T5" fmla="*/ 0 h 153"/>
                  <a:gd name="T6" fmla="*/ 57 w 161"/>
                  <a:gd name="T7" fmla="*/ 24 h 153"/>
                  <a:gd name="T8" fmla="*/ 81 w 161"/>
                  <a:gd name="T9" fmla="*/ 48 h 153"/>
                  <a:gd name="T10" fmla="*/ 81 w 161"/>
                  <a:gd name="T11" fmla="*/ 6 h 153"/>
                  <a:gd name="T12" fmla="*/ 98 w 161"/>
                  <a:gd name="T13" fmla="*/ 24 h 153"/>
                  <a:gd name="T14" fmla="*/ 81 w 161"/>
                  <a:gd name="T15" fmla="*/ 42 h 153"/>
                  <a:gd name="T16" fmla="*/ 63 w 161"/>
                  <a:gd name="T17" fmla="*/ 24 h 153"/>
                  <a:gd name="T18" fmla="*/ 81 w 161"/>
                  <a:gd name="T19" fmla="*/ 6 h 153"/>
                  <a:gd name="T20" fmla="*/ 143 w 161"/>
                  <a:gd name="T21" fmla="*/ 115 h 153"/>
                  <a:gd name="T22" fmla="*/ 124 w 161"/>
                  <a:gd name="T23" fmla="*/ 134 h 153"/>
                  <a:gd name="T24" fmla="*/ 143 w 161"/>
                  <a:gd name="T25" fmla="*/ 153 h 153"/>
                  <a:gd name="T26" fmla="*/ 161 w 161"/>
                  <a:gd name="T27" fmla="*/ 134 h 153"/>
                  <a:gd name="T28" fmla="*/ 143 w 161"/>
                  <a:gd name="T29" fmla="*/ 115 h 153"/>
                  <a:gd name="T30" fmla="*/ 143 w 161"/>
                  <a:gd name="T31" fmla="*/ 147 h 153"/>
                  <a:gd name="T32" fmla="*/ 130 w 161"/>
                  <a:gd name="T33" fmla="*/ 134 h 153"/>
                  <a:gd name="T34" fmla="*/ 143 w 161"/>
                  <a:gd name="T35" fmla="*/ 121 h 153"/>
                  <a:gd name="T36" fmla="*/ 155 w 161"/>
                  <a:gd name="T37" fmla="*/ 134 h 153"/>
                  <a:gd name="T38" fmla="*/ 143 w 161"/>
                  <a:gd name="T39" fmla="*/ 147 h 153"/>
                  <a:gd name="T40" fmla="*/ 18 w 161"/>
                  <a:gd name="T41" fmla="*/ 110 h 153"/>
                  <a:gd name="T42" fmla="*/ 21 w 161"/>
                  <a:gd name="T43" fmla="*/ 107 h 153"/>
                  <a:gd name="T44" fmla="*/ 21 w 161"/>
                  <a:gd name="T45" fmla="*/ 87 h 153"/>
                  <a:gd name="T46" fmla="*/ 78 w 161"/>
                  <a:gd name="T47" fmla="*/ 87 h 153"/>
                  <a:gd name="T48" fmla="*/ 78 w 161"/>
                  <a:gd name="T49" fmla="*/ 107 h 153"/>
                  <a:gd name="T50" fmla="*/ 81 w 161"/>
                  <a:gd name="T51" fmla="*/ 110 h 153"/>
                  <a:gd name="T52" fmla="*/ 84 w 161"/>
                  <a:gd name="T53" fmla="*/ 107 h 153"/>
                  <a:gd name="T54" fmla="*/ 84 w 161"/>
                  <a:gd name="T55" fmla="*/ 87 h 153"/>
                  <a:gd name="T56" fmla="*/ 139 w 161"/>
                  <a:gd name="T57" fmla="*/ 87 h 153"/>
                  <a:gd name="T58" fmla="*/ 139 w 161"/>
                  <a:gd name="T59" fmla="*/ 107 h 153"/>
                  <a:gd name="T60" fmla="*/ 142 w 161"/>
                  <a:gd name="T61" fmla="*/ 110 h 153"/>
                  <a:gd name="T62" fmla="*/ 145 w 161"/>
                  <a:gd name="T63" fmla="*/ 107 h 153"/>
                  <a:gd name="T64" fmla="*/ 145 w 161"/>
                  <a:gd name="T65" fmla="*/ 84 h 153"/>
                  <a:gd name="T66" fmla="*/ 142 w 161"/>
                  <a:gd name="T67" fmla="*/ 81 h 153"/>
                  <a:gd name="T68" fmla="*/ 84 w 161"/>
                  <a:gd name="T69" fmla="*/ 81 h 153"/>
                  <a:gd name="T70" fmla="*/ 84 w 161"/>
                  <a:gd name="T71" fmla="*/ 57 h 153"/>
                  <a:gd name="T72" fmla="*/ 81 w 161"/>
                  <a:gd name="T73" fmla="*/ 54 h 153"/>
                  <a:gd name="T74" fmla="*/ 78 w 161"/>
                  <a:gd name="T75" fmla="*/ 57 h 153"/>
                  <a:gd name="T76" fmla="*/ 78 w 161"/>
                  <a:gd name="T77" fmla="*/ 81 h 153"/>
                  <a:gd name="T78" fmla="*/ 18 w 161"/>
                  <a:gd name="T79" fmla="*/ 81 h 153"/>
                  <a:gd name="T80" fmla="*/ 15 w 161"/>
                  <a:gd name="T81" fmla="*/ 84 h 153"/>
                  <a:gd name="T82" fmla="*/ 15 w 161"/>
                  <a:gd name="T83" fmla="*/ 107 h 153"/>
                  <a:gd name="T84" fmla="*/ 18 w 161"/>
                  <a:gd name="T85" fmla="*/ 110 h 153"/>
                  <a:gd name="T86" fmla="*/ 81 w 161"/>
                  <a:gd name="T87" fmla="*/ 115 h 153"/>
                  <a:gd name="T88" fmla="*/ 62 w 161"/>
                  <a:gd name="T89" fmla="*/ 134 h 153"/>
                  <a:gd name="T90" fmla="*/ 81 w 161"/>
                  <a:gd name="T91" fmla="*/ 153 h 153"/>
                  <a:gd name="T92" fmla="*/ 99 w 161"/>
                  <a:gd name="T93" fmla="*/ 134 h 153"/>
                  <a:gd name="T94" fmla="*/ 81 w 161"/>
                  <a:gd name="T95" fmla="*/ 115 h 153"/>
                  <a:gd name="T96" fmla="*/ 81 w 161"/>
                  <a:gd name="T97" fmla="*/ 147 h 153"/>
                  <a:gd name="T98" fmla="*/ 68 w 161"/>
                  <a:gd name="T99" fmla="*/ 134 h 153"/>
                  <a:gd name="T100" fmla="*/ 81 w 161"/>
                  <a:gd name="T101" fmla="*/ 121 h 153"/>
                  <a:gd name="T102" fmla="*/ 93 w 161"/>
                  <a:gd name="T103" fmla="*/ 134 h 153"/>
                  <a:gd name="T104" fmla="*/ 81 w 161"/>
                  <a:gd name="T105" fmla="*/ 147 h 153"/>
                  <a:gd name="T106" fmla="*/ 18 w 161"/>
                  <a:gd name="T107" fmla="*/ 115 h 153"/>
                  <a:gd name="T108" fmla="*/ 0 w 161"/>
                  <a:gd name="T109" fmla="*/ 134 h 153"/>
                  <a:gd name="T110" fmla="*/ 18 w 161"/>
                  <a:gd name="T111" fmla="*/ 153 h 153"/>
                  <a:gd name="T112" fmla="*/ 37 w 161"/>
                  <a:gd name="T113" fmla="*/ 134 h 153"/>
                  <a:gd name="T114" fmla="*/ 18 w 161"/>
                  <a:gd name="T115" fmla="*/ 115 h 153"/>
                  <a:gd name="T116" fmla="*/ 18 w 161"/>
                  <a:gd name="T117" fmla="*/ 147 h 153"/>
                  <a:gd name="T118" fmla="*/ 6 w 161"/>
                  <a:gd name="T119" fmla="*/ 134 h 153"/>
                  <a:gd name="T120" fmla="*/ 18 w 161"/>
                  <a:gd name="T121" fmla="*/ 121 h 153"/>
                  <a:gd name="T122" fmla="*/ 31 w 161"/>
                  <a:gd name="T123" fmla="*/ 134 h 153"/>
                  <a:gd name="T124" fmla="*/ 18 w 161"/>
                  <a:gd name="T125" fmla="*/ 14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1" h="153">
                    <a:moveTo>
                      <a:pt x="81" y="48"/>
                    </a:moveTo>
                    <a:cubicBezTo>
                      <a:pt x="94" y="48"/>
                      <a:pt x="104" y="37"/>
                      <a:pt x="104" y="24"/>
                    </a:cubicBezTo>
                    <a:cubicBezTo>
                      <a:pt x="104" y="11"/>
                      <a:pt x="94" y="0"/>
                      <a:pt x="81" y="0"/>
                    </a:cubicBezTo>
                    <a:cubicBezTo>
                      <a:pt x="67" y="0"/>
                      <a:pt x="57" y="11"/>
                      <a:pt x="57" y="24"/>
                    </a:cubicBezTo>
                    <a:cubicBezTo>
                      <a:pt x="57" y="37"/>
                      <a:pt x="67" y="48"/>
                      <a:pt x="81" y="48"/>
                    </a:cubicBezTo>
                    <a:close/>
                    <a:moveTo>
                      <a:pt x="81" y="6"/>
                    </a:moveTo>
                    <a:cubicBezTo>
                      <a:pt x="90" y="6"/>
                      <a:pt x="98" y="14"/>
                      <a:pt x="98" y="24"/>
                    </a:cubicBezTo>
                    <a:cubicBezTo>
                      <a:pt x="98" y="34"/>
                      <a:pt x="90" y="42"/>
                      <a:pt x="81" y="42"/>
                    </a:cubicBezTo>
                    <a:cubicBezTo>
                      <a:pt x="71" y="42"/>
                      <a:pt x="63" y="34"/>
                      <a:pt x="63" y="24"/>
                    </a:cubicBezTo>
                    <a:cubicBezTo>
                      <a:pt x="63" y="14"/>
                      <a:pt x="71" y="6"/>
                      <a:pt x="81" y="6"/>
                    </a:cubicBezTo>
                    <a:close/>
                    <a:moveTo>
                      <a:pt x="143" y="115"/>
                    </a:moveTo>
                    <a:cubicBezTo>
                      <a:pt x="132" y="115"/>
                      <a:pt x="124" y="124"/>
                      <a:pt x="124" y="134"/>
                    </a:cubicBezTo>
                    <a:cubicBezTo>
                      <a:pt x="124" y="144"/>
                      <a:pt x="132" y="153"/>
                      <a:pt x="143" y="153"/>
                    </a:cubicBezTo>
                    <a:cubicBezTo>
                      <a:pt x="153" y="153"/>
                      <a:pt x="161" y="144"/>
                      <a:pt x="161" y="134"/>
                    </a:cubicBezTo>
                    <a:cubicBezTo>
                      <a:pt x="161" y="124"/>
                      <a:pt x="153" y="115"/>
                      <a:pt x="143" y="115"/>
                    </a:cubicBezTo>
                    <a:close/>
                    <a:moveTo>
                      <a:pt x="143" y="147"/>
                    </a:moveTo>
                    <a:cubicBezTo>
                      <a:pt x="136" y="147"/>
                      <a:pt x="130" y="141"/>
                      <a:pt x="130" y="134"/>
                    </a:cubicBezTo>
                    <a:cubicBezTo>
                      <a:pt x="130" y="127"/>
                      <a:pt x="136" y="121"/>
                      <a:pt x="143" y="121"/>
                    </a:cubicBezTo>
                    <a:cubicBezTo>
                      <a:pt x="150" y="121"/>
                      <a:pt x="155" y="127"/>
                      <a:pt x="155" y="134"/>
                    </a:cubicBezTo>
                    <a:cubicBezTo>
                      <a:pt x="155" y="141"/>
                      <a:pt x="150" y="147"/>
                      <a:pt x="143" y="147"/>
                    </a:cubicBezTo>
                    <a:close/>
                    <a:moveTo>
                      <a:pt x="18" y="110"/>
                    </a:moveTo>
                    <a:cubicBezTo>
                      <a:pt x="20" y="110"/>
                      <a:pt x="21" y="109"/>
                      <a:pt x="21" y="107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78" y="87"/>
                      <a:pt x="78" y="87"/>
                      <a:pt x="78" y="87"/>
                    </a:cubicBezTo>
                    <a:cubicBezTo>
                      <a:pt x="78" y="107"/>
                      <a:pt x="78" y="107"/>
                      <a:pt x="78" y="107"/>
                    </a:cubicBezTo>
                    <a:cubicBezTo>
                      <a:pt x="78" y="109"/>
                      <a:pt x="79" y="110"/>
                      <a:pt x="81" y="110"/>
                    </a:cubicBezTo>
                    <a:cubicBezTo>
                      <a:pt x="82" y="110"/>
                      <a:pt x="84" y="109"/>
                      <a:pt x="84" y="107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9" y="107"/>
                      <a:pt x="139" y="107"/>
                      <a:pt x="139" y="107"/>
                    </a:cubicBezTo>
                    <a:cubicBezTo>
                      <a:pt x="139" y="109"/>
                      <a:pt x="140" y="110"/>
                      <a:pt x="142" y="110"/>
                    </a:cubicBezTo>
                    <a:cubicBezTo>
                      <a:pt x="144" y="110"/>
                      <a:pt x="145" y="109"/>
                      <a:pt x="145" y="107"/>
                    </a:cubicBezTo>
                    <a:cubicBezTo>
                      <a:pt x="145" y="84"/>
                      <a:pt x="145" y="84"/>
                      <a:pt x="145" y="84"/>
                    </a:cubicBezTo>
                    <a:cubicBezTo>
                      <a:pt x="145" y="82"/>
                      <a:pt x="144" y="81"/>
                      <a:pt x="142" y="81"/>
                    </a:cubicBezTo>
                    <a:cubicBezTo>
                      <a:pt x="84" y="81"/>
                      <a:pt x="84" y="81"/>
                      <a:pt x="84" y="81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5"/>
                      <a:pt x="82" y="54"/>
                      <a:pt x="81" y="54"/>
                    </a:cubicBezTo>
                    <a:cubicBezTo>
                      <a:pt x="79" y="54"/>
                      <a:pt x="78" y="55"/>
                      <a:pt x="78" y="57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7" y="81"/>
                      <a:pt x="15" y="82"/>
                      <a:pt x="15" y="84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9"/>
                      <a:pt x="17" y="110"/>
                      <a:pt x="18" y="110"/>
                    </a:cubicBezTo>
                    <a:close/>
                    <a:moveTo>
                      <a:pt x="81" y="115"/>
                    </a:moveTo>
                    <a:cubicBezTo>
                      <a:pt x="70" y="115"/>
                      <a:pt x="62" y="124"/>
                      <a:pt x="62" y="134"/>
                    </a:cubicBezTo>
                    <a:cubicBezTo>
                      <a:pt x="62" y="144"/>
                      <a:pt x="70" y="153"/>
                      <a:pt x="81" y="153"/>
                    </a:cubicBezTo>
                    <a:cubicBezTo>
                      <a:pt x="91" y="153"/>
                      <a:pt x="99" y="144"/>
                      <a:pt x="99" y="134"/>
                    </a:cubicBezTo>
                    <a:cubicBezTo>
                      <a:pt x="99" y="124"/>
                      <a:pt x="91" y="115"/>
                      <a:pt x="81" y="115"/>
                    </a:cubicBezTo>
                    <a:close/>
                    <a:moveTo>
                      <a:pt x="81" y="147"/>
                    </a:moveTo>
                    <a:cubicBezTo>
                      <a:pt x="73" y="147"/>
                      <a:pt x="68" y="141"/>
                      <a:pt x="68" y="134"/>
                    </a:cubicBezTo>
                    <a:cubicBezTo>
                      <a:pt x="68" y="127"/>
                      <a:pt x="73" y="121"/>
                      <a:pt x="81" y="121"/>
                    </a:cubicBezTo>
                    <a:cubicBezTo>
                      <a:pt x="88" y="121"/>
                      <a:pt x="93" y="127"/>
                      <a:pt x="93" y="134"/>
                    </a:cubicBezTo>
                    <a:cubicBezTo>
                      <a:pt x="93" y="141"/>
                      <a:pt x="88" y="147"/>
                      <a:pt x="81" y="147"/>
                    </a:cubicBezTo>
                    <a:close/>
                    <a:moveTo>
                      <a:pt x="18" y="115"/>
                    </a:moveTo>
                    <a:cubicBezTo>
                      <a:pt x="8" y="115"/>
                      <a:pt x="0" y="124"/>
                      <a:pt x="0" y="134"/>
                    </a:cubicBezTo>
                    <a:cubicBezTo>
                      <a:pt x="0" y="144"/>
                      <a:pt x="8" y="153"/>
                      <a:pt x="18" y="153"/>
                    </a:cubicBezTo>
                    <a:cubicBezTo>
                      <a:pt x="29" y="153"/>
                      <a:pt x="37" y="144"/>
                      <a:pt x="37" y="134"/>
                    </a:cubicBezTo>
                    <a:cubicBezTo>
                      <a:pt x="37" y="124"/>
                      <a:pt x="29" y="115"/>
                      <a:pt x="18" y="115"/>
                    </a:cubicBezTo>
                    <a:close/>
                    <a:moveTo>
                      <a:pt x="18" y="147"/>
                    </a:moveTo>
                    <a:cubicBezTo>
                      <a:pt x="11" y="147"/>
                      <a:pt x="6" y="141"/>
                      <a:pt x="6" y="134"/>
                    </a:cubicBezTo>
                    <a:cubicBezTo>
                      <a:pt x="6" y="127"/>
                      <a:pt x="11" y="121"/>
                      <a:pt x="18" y="121"/>
                    </a:cubicBezTo>
                    <a:cubicBezTo>
                      <a:pt x="25" y="121"/>
                      <a:pt x="31" y="127"/>
                      <a:pt x="31" y="134"/>
                    </a:cubicBezTo>
                    <a:cubicBezTo>
                      <a:pt x="31" y="141"/>
                      <a:pt x="25" y="147"/>
                      <a:pt x="18" y="14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1" name="Freeform 185"/>
              <p:cNvSpPr>
                <a:spLocks noEditPoints="1"/>
              </p:cNvSpPr>
              <p:nvPr/>
            </p:nvSpPr>
            <p:spPr bwMode="auto">
              <a:xfrm>
                <a:off x="788" y="-1923"/>
                <a:ext cx="402" cy="409"/>
              </a:xfrm>
              <a:custGeom>
                <a:avLst/>
                <a:gdLst>
                  <a:gd name="T0" fmla="*/ 140 w 170"/>
                  <a:gd name="T1" fmla="*/ 112 h 173"/>
                  <a:gd name="T2" fmla="*/ 116 w 170"/>
                  <a:gd name="T3" fmla="*/ 122 h 173"/>
                  <a:gd name="T4" fmla="*/ 72 w 170"/>
                  <a:gd name="T5" fmla="*/ 91 h 173"/>
                  <a:gd name="T6" fmla="*/ 77 w 170"/>
                  <a:gd name="T7" fmla="*/ 71 h 173"/>
                  <a:gd name="T8" fmla="*/ 75 w 170"/>
                  <a:gd name="T9" fmla="*/ 58 h 173"/>
                  <a:gd name="T10" fmla="*/ 116 w 170"/>
                  <a:gd name="T11" fmla="*/ 39 h 173"/>
                  <a:gd name="T12" fmla="*/ 139 w 170"/>
                  <a:gd name="T13" fmla="*/ 52 h 173"/>
                  <a:gd name="T14" fmla="*/ 165 w 170"/>
                  <a:gd name="T15" fmla="*/ 26 h 173"/>
                  <a:gd name="T16" fmla="*/ 139 w 170"/>
                  <a:gd name="T17" fmla="*/ 0 h 173"/>
                  <a:gd name="T18" fmla="*/ 113 w 170"/>
                  <a:gd name="T19" fmla="*/ 26 h 173"/>
                  <a:gd name="T20" fmla="*/ 114 w 170"/>
                  <a:gd name="T21" fmla="*/ 33 h 173"/>
                  <a:gd name="T22" fmla="*/ 72 w 170"/>
                  <a:gd name="T23" fmla="*/ 52 h 173"/>
                  <a:gd name="T24" fmla="*/ 39 w 170"/>
                  <a:gd name="T25" fmla="*/ 33 h 173"/>
                  <a:gd name="T26" fmla="*/ 0 w 170"/>
                  <a:gd name="T27" fmla="*/ 71 h 173"/>
                  <a:gd name="T28" fmla="*/ 39 w 170"/>
                  <a:gd name="T29" fmla="*/ 110 h 173"/>
                  <a:gd name="T30" fmla="*/ 68 w 170"/>
                  <a:gd name="T31" fmla="*/ 96 h 173"/>
                  <a:gd name="T32" fmla="*/ 113 w 170"/>
                  <a:gd name="T33" fmla="*/ 127 h 173"/>
                  <a:gd name="T34" fmla="*/ 109 w 170"/>
                  <a:gd name="T35" fmla="*/ 142 h 173"/>
                  <a:gd name="T36" fmla="*/ 140 w 170"/>
                  <a:gd name="T37" fmla="*/ 173 h 173"/>
                  <a:gd name="T38" fmla="*/ 170 w 170"/>
                  <a:gd name="T39" fmla="*/ 142 h 173"/>
                  <a:gd name="T40" fmla="*/ 140 w 170"/>
                  <a:gd name="T41" fmla="*/ 112 h 173"/>
                  <a:gd name="T42" fmla="*/ 139 w 170"/>
                  <a:gd name="T43" fmla="*/ 6 h 173"/>
                  <a:gd name="T44" fmla="*/ 159 w 170"/>
                  <a:gd name="T45" fmla="*/ 26 h 173"/>
                  <a:gd name="T46" fmla="*/ 139 w 170"/>
                  <a:gd name="T47" fmla="*/ 46 h 173"/>
                  <a:gd name="T48" fmla="*/ 119 w 170"/>
                  <a:gd name="T49" fmla="*/ 26 h 173"/>
                  <a:gd name="T50" fmla="*/ 139 w 170"/>
                  <a:gd name="T51" fmla="*/ 6 h 173"/>
                  <a:gd name="T52" fmla="*/ 39 w 170"/>
                  <a:gd name="T53" fmla="*/ 104 h 173"/>
                  <a:gd name="T54" fmla="*/ 6 w 170"/>
                  <a:gd name="T55" fmla="*/ 71 h 173"/>
                  <a:gd name="T56" fmla="*/ 39 w 170"/>
                  <a:gd name="T57" fmla="*/ 39 h 173"/>
                  <a:gd name="T58" fmla="*/ 71 w 170"/>
                  <a:gd name="T59" fmla="*/ 71 h 173"/>
                  <a:gd name="T60" fmla="*/ 39 w 170"/>
                  <a:gd name="T61" fmla="*/ 104 h 173"/>
                  <a:gd name="T62" fmla="*/ 140 w 170"/>
                  <a:gd name="T63" fmla="*/ 167 h 173"/>
                  <a:gd name="T64" fmla="*/ 115 w 170"/>
                  <a:gd name="T65" fmla="*/ 142 h 173"/>
                  <a:gd name="T66" fmla="*/ 140 w 170"/>
                  <a:gd name="T67" fmla="*/ 118 h 173"/>
                  <a:gd name="T68" fmla="*/ 164 w 170"/>
                  <a:gd name="T69" fmla="*/ 142 h 173"/>
                  <a:gd name="T70" fmla="*/ 140 w 170"/>
                  <a:gd name="T71" fmla="*/ 16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0" h="173">
                    <a:moveTo>
                      <a:pt x="140" y="112"/>
                    </a:moveTo>
                    <a:cubicBezTo>
                      <a:pt x="130" y="112"/>
                      <a:pt x="122" y="116"/>
                      <a:pt x="116" y="122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75" y="85"/>
                      <a:pt x="77" y="78"/>
                      <a:pt x="77" y="71"/>
                    </a:cubicBezTo>
                    <a:cubicBezTo>
                      <a:pt x="77" y="66"/>
                      <a:pt x="77" y="62"/>
                      <a:pt x="75" y="58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21" y="46"/>
                      <a:pt x="129" y="52"/>
                      <a:pt x="139" y="52"/>
                    </a:cubicBezTo>
                    <a:cubicBezTo>
                      <a:pt x="153" y="52"/>
                      <a:pt x="165" y="40"/>
                      <a:pt x="165" y="26"/>
                    </a:cubicBezTo>
                    <a:cubicBezTo>
                      <a:pt x="165" y="11"/>
                      <a:pt x="153" y="0"/>
                      <a:pt x="139" y="0"/>
                    </a:cubicBezTo>
                    <a:cubicBezTo>
                      <a:pt x="125" y="0"/>
                      <a:pt x="113" y="11"/>
                      <a:pt x="113" y="26"/>
                    </a:cubicBezTo>
                    <a:cubicBezTo>
                      <a:pt x="113" y="28"/>
                      <a:pt x="113" y="31"/>
                      <a:pt x="114" y="33"/>
                    </a:cubicBezTo>
                    <a:cubicBezTo>
                      <a:pt x="72" y="52"/>
                      <a:pt x="72" y="52"/>
                      <a:pt x="72" y="52"/>
                    </a:cubicBezTo>
                    <a:cubicBezTo>
                      <a:pt x="66" y="41"/>
                      <a:pt x="53" y="33"/>
                      <a:pt x="39" y="33"/>
                    </a:cubicBezTo>
                    <a:cubicBezTo>
                      <a:pt x="18" y="33"/>
                      <a:pt x="0" y="50"/>
                      <a:pt x="0" y="71"/>
                    </a:cubicBezTo>
                    <a:cubicBezTo>
                      <a:pt x="0" y="93"/>
                      <a:pt x="18" y="110"/>
                      <a:pt x="39" y="110"/>
                    </a:cubicBezTo>
                    <a:cubicBezTo>
                      <a:pt x="51" y="110"/>
                      <a:pt x="61" y="104"/>
                      <a:pt x="68" y="96"/>
                    </a:cubicBezTo>
                    <a:cubicBezTo>
                      <a:pt x="113" y="127"/>
                      <a:pt x="113" y="127"/>
                      <a:pt x="113" y="127"/>
                    </a:cubicBezTo>
                    <a:cubicBezTo>
                      <a:pt x="110" y="132"/>
                      <a:pt x="109" y="137"/>
                      <a:pt x="109" y="142"/>
                    </a:cubicBezTo>
                    <a:cubicBezTo>
                      <a:pt x="109" y="159"/>
                      <a:pt x="123" y="173"/>
                      <a:pt x="140" y="173"/>
                    </a:cubicBezTo>
                    <a:cubicBezTo>
                      <a:pt x="156" y="173"/>
                      <a:pt x="170" y="159"/>
                      <a:pt x="170" y="142"/>
                    </a:cubicBezTo>
                    <a:cubicBezTo>
                      <a:pt x="170" y="125"/>
                      <a:pt x="156" y="112"/>
                      <a:pt x="140" y="112"/>
                    </a:cubicBezTo>
                    <a:close/>
                    <a:moveTo>
                      <a:pt x="139" y="6"/>
                    </a:moveTo>
                    <a:cubicBezTo>
                      <a:pt x="150" y="6"/>
                      <a:pt x="159" y="15"/>
                      <a:pt x="159" y="26"/>
                    </a:cubicBezTo>
                    <a:cubicBezTo>
                      <a:pt x="159" y="37"/>
                      <a:pt x="150" y="46"/>
                      <a:pt x="139" y="46"/>
                    </a:cubicBezTo>
                    <a:cubicBezTo>
                      <a:pt x="128" y="46"/>
                      <a:pt x="119" y="37"/>
                      <a:pt x="119" y="26"/>
                    </a:cubicBezTo>
                    <a:cubicBezTo>
                      <a:pt x="119" y="15"/>
                      <a:pt x="128" y="6"/>
                      <a:pt x="139" y="6"/>
                    </a:cubicBezTo>
                    <a:close/>
                    <a:moveTo>
                      <a:pt x="39" y="104"/>
                    </a:moveTo>
                    <a:cubicBezTo>
                      <a:pt x="21" y="104"/>
                      <a:pt x="6" y="89"/>
                      <a:pt x="6" y="71"/>
                    </a:cubicBezTo>
                    <a:cubicBezTo>
                      <a:pt x="6" y="53"/>
                      <a:pt x="21" y="39"/>
                      <a:pt x="39" y="39"/>
                    </a:cubicBezTo>
                    <a:cubicBezTo>
                      <a:pt x="57" y="39"/>
                      <a:pt x="71" y="53"/>
                      <a:pt x="71" y="71"/>
                    </a:cubicBezTo>
                    <a:cubicBezTo>
                      <a:pt x="71" y="89"/>
                      <a:pt x="57" y="104"/>
                      <a:pt x="39" y="104"/>
                    </a:cubicBezTo>
                    <a:close/>
                    <a:moveTo>
                      <a:pt x="140" y="167"/>
                    </a:moveTo>
                    <a:cubicBezTo>
                      <a:pt x="126" y="167"/>
                      <a:pt x="115" y="156"/>
                      <a:pt x="115" y="142"/>
                    </a:cubicBezTo>
                    <a:cubicBezTo>
                      <a:pt x="115" y="129"/>
                      <a:pt x="126" y="118"/>
                      <a:pt x="140" y="118"/>
                    </a:cubicBezTo>
                    <a:cubicBezTo>
                      <a:pt x="153" y="118"/>
                      <a:pt x="164" y="129"/>
                      <a:pt x="164" y="142"/>
                    </a:cubicBezTo>
                    <a:cubicBezTo>
                      <a:pt x="164" y="156"/>
                      <a:pt x="153" y="167"/>
                      <a:pt x="140" y="16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2" name="Freeform 186"/>
              <p:cNvSpPr>
                <a:spLocks noEditPoints="1"/>
              </p:cNvSpPr>
              <p:nvPr/>
            </p:nvSpPr>
            <p:spPr bwMode="auto">
              <a:xfrm>
                <a:off x="75" y="-1925"/>
                <a:ext cx="401" cy="406"/>
              </a:xfrm>
              <a:custGeom>
                <a:avLst/>
                <a:gdLst>
                  <a:gd name="T0" fmla="*/ 42 w 170"/>
                  <a:gd name="T1" fmla="*/ 45 h 172"/>
                  <a:gd name="T2" fmla="*/ 42 w 170"/>
                  <a:gd name="T3" fmla="*/ 49 h 172"/>
                  <a:gd name="T4" fmla="*/ 123 w 170"/>
                  <a:gd name="T5" fmla="*/ 130 h 172"/>
                  <a:gd name="T6" fmla="*/ 125 w 170"/>
                  <a:gd name="T7" fmla="*/ 131 h 172"/>
                  <a:gd name="T8" fmla="*/ 127 w 170"/>
                  <a:gd name="T9" fmla="*/ 130 h 172"/>
                  <a:gd name="T10" fmla="*/ 127 w 170"/>
                  <a:gd name="T11" fmla="*/ 126 h 172"/>
                  <a:gd name="T12" fmla="*/ 47 w 170"/>
                  <a:gd name="T13" fmla="*/ 45 h 172"/>
                  <a:gd name="T14" fmla="*/ 42 w 170"/>
                  <a:gd name="T15" fmla="*/ 45 h 172"/>
                  <a:gd name="T16" fmla="*/ 69 w 170"/>
                  <a:gd name="T17" fmla="*/ 85 h 172"/>
                  <a:gd name="T18" fmla="*/ 44 w 170"/>
                  <a:gd name="T19" fmla="*/ 85 h 172"/>
                  <a:gd name="T20" fmla="*/ 11 w 170"/>
                  <a:gd name="T21" fmla="*/ 52 h 172"/>
                  <a:gd name="T22" fmla="*/ 6 w 170"/>
                  <a:gd name="T23" fmla="*/ 40 h 172"/>
                  <a:gd name="T24" fmla="*/ 11 w 170"/>
                  <a:gd name="T25" fmla="*/ 27 h 172"/>
                  <a:gd name="T26" fmla="*/ 25 w 170"/>
                  <a:gd name="T27" fmla="*/ 14 h 172"/>
                  <a:gd name="T28" fmla="*/ 50 w 170"/>
                  <a:gd name="T29" fmla="*/ 14 h 172"/>
                  <a:gd name="T30" fmla="*/ 82 w 170"/>
                  <a:gd name="T31" fmla="*/ 47 h 172"/>
                  <a:gd name="T32" fmla="*/ 82 w 170"/>
                  <a:gd name="T33" fmla="*/ 72 h 172"/>
                  <a:gd name="T34" fmla="*/ 82 w 170"/>
                  <a:gd name="T35" fmla="*/ 72 h 172"/>
                  <a:gd name="T36" fmla="*/ 84 w 170"/>
                  <a:gd name="T37" fmla="*/ 74 h 172"/>
                  <a:gd name="T38" fmla="*/ 86 w 170"/>
                  <a:gd name="T39" fmla="*/ 76 h 172"/>
                  <a:gd name="T40" fmla="*/ 86 w 170"/>
                  <a:gd name="T41" fmla="*/ 42 h 172"/>
                  <a:gd name="T42" fmla="*/ 54 w 170"/>
                  <a:gd name="T43" fmla="*/ 10 h 172"/>
                  <a:gd name="T44" fmla="*/ 20 w 170"/>
                  <a:gd name="T45" fmla="*/ 10 h 172"/>
                  <a:gd name="T46" fmla="*/ 7 w 170"/>
                  <a:gd name="T47" fmla="*/ 23 h 172"/>
                  <a:gd name="T48" fmla="*/ 0 w 170"/>
                  <a:gd name="T49" fmla="*/ 40 h 172"/>
                  <a:gd name="T50" fmla="*/ 7 w 170"/>
                  <a:gd name="T51" fmla="*/ 57 h 172"/>
                  <a:gd name="T52" fmla="*/ 40 w 170"/>
                  <a:gd name="T53" fmla="*/ 89 h 172"/>
                  <a:gd name="T54" fmla="*/ 56 w 170"/>
                  <a:gd name="T55" fmla="*/ 96 h 172"/>
                  <a:gd name="T56" fmla="*/ 73 w 170"/>
                  <a:gd name="T57" fmla="*/ 89 h 172"/>
                  <a:gd name="T58" fmla="*/ 73 w 170"/>
                  <a:gd name="T59" fmla="*/ 85 h 172"/>
                  <a:gd name="T60" fmla="*/ 69 w 170"/>
                  <a:gd name="T61" fmla="*/ 85 h 172"/>
                  <a:gd name="T62" fmla="*/ 163 w 170"/>
                  <a:gd name="T63" fmla="*/ 118 h 172"/>
                  <a:gd name="T64" fmla="*/ 131 w 170"/>
                  <a:gd name="T65" fmla="*/ 86 h 172"/>
                  <a:gd name="T66" fmla="*/ 97 w 170"/>
                  <a:gd name="T67" fmla="*/ 86 h 172"/>
                  <a:gd name="T68" fmla="*/ 96 w 170"/>
                  <a:gd name="T69" fmla="*/ 86 h 172"/>
                  <a:gd name="T70" fmla="*/ 96 w 170"/>
                  <a:gd name="T71" fmla="*/ 90 h 172"/>
                  <a:gd name="T72" fmla="*/ 101 w 170"/>
                  <a:gd name="T73" fmla="*/ 90 h 172"/>
                  <a:gd name="T74" fmla="*/ 101 w 170"/>
                  <a:gd name="T75" fmla="*/ 90 h 172"/>
                  <a:gd name="T76" fmla="*/ 126 w 170"/>
                  <a:gd name="T77" fmla="*/ 90 h 172"/>
                  <a:gd name="T78" fmla="*/ 159 w 170"/>
                  <a:gd name="T79" fmla="*/ 122 h 172"/>
                  <a:gd name="T80" fmla="*/ 164 w 170"/>
                  <a:gd name="T81" fmla="*/ 135 h 172"/>
                  <a:gd name="T82" fmla="*/ 159 w 170"/>
                  <a:gd name="T83" fmla="*/ 147 h 172"/>
                  <a:gd name="T84" fmla="*/ 146 w 170"/>
                  <a:gd name="T85" fmla="*/ 161 h 172"/>
                  <a:gd name="T86" fmla="*/ 133 w 170"/>
                  <a:gd name="T87" fmla="*/ 166 h 172"/>
                  <a:gd name="T88" fmla="*/ 120 w 170"/>
                  <a:gd name="T89" fmla="*/ 161 h 172"/>
                  <a:gd name="T90" fmla="*/ 88 w 170"/>
                  <a:gd name="T91" fmla="*/ 128 h 172"/>
                  <a:gd name="T92" fmla="*/ 88 w 170"/>
                  <a:gd name="T93" fmla="*/ 103 h 172"/>
                  <a:gd name="T94" fmla="*/ 88 w 170"/>
                  <a:gd name="T95" fmla="*/ 99 h 172"/>
                  <a:gd name="T96" fmla="*/ 84 w 170"/>
                  <a:gd name="T97" fmla="*/ 99 h 172"/>
                  <a:gd name="T98" fmla="*/ 84 w 170"/>
                  <a:gd name="T99" fmla="*/ 132 h 172"/>
                  <a:gd name="T100" fmla="*/ 116 w 170"/>
                  <a:gd name="T101" fmla="*/ 165 h 172"/>
                  <a:gd name="T102" fmla="*/ 133 w 170"/>
                  <a:gd name="T103" fmla="*/ 172 h 172"/>
                  <a:gd name="T104" fmla="*/ 150 w 170"/>
                  <a:gd name="T105" fmla="*/ 165 h 172"/>
                  <a:gd name="T106" fmla="*/ 163 w 170"/>
                  <a:gd name="T107" fmla="*/ 152 h 172"/>
                  <a:gd name="T108" fmla="*/ 170 w 170"/>
                  <a:gd name="T109" fmla="*/ 135 h 172"/>
                  <a:gd name="T110" fmla="*/ 163 w 170"/>
                  <a:gd name="T111" fmla="*/ 11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0" h="172">
                    <a:moveTo>
                      <a:pt x="42" y="45"/>
                    </a:moveTo>
                    <a:cubicBezTo>
                      <a:pt x="41" y="46"/>
                      <a:pt x="41" y="48"/>
                      <a:pt x="42" y="49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4" y="131"/>
                      <a:pt x="124" y="131"/>
                      <a:pt x="125" y="131"/>
                    </a:cubicBezTo>
                    <a:cubicBezTo>
                      <a:pt x="126" y="131"/>
                      <a:pt x="127" y="131"/>
                      <a:pt x="127" y="130"/>
                    </a:cubicBezTo>
                    <a:cubicBezTo>
                      <a:pt x="128" y="129"/>
                      <a:pt x="128" y="127"/>
                      <a:pt x="127" y="12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6" y="44"/>
                      <a:pt x="44" y="44"/>
                      <a:pt x="42" y="45"/>
                    </a:cubicBezTo>
                    <a:close/>
                    <a:moveTo>
                      <a:pt x="69" y="85"/>
                    </a:moveTo>
                    <a:cubicBezTo>
                      <a:pt x="62" y="92"/>
                      <a:pt x="51" y="92"/>
                      <a:pt x="44" y="85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8" y="49"/>
                      <a:pt x="6" y="45"/>
                      <a:pt x="6" y="40"/>
                    </a:cubicBezTo>
                    <a:cubicBezTo>
                      <a:pt x="6" y="35"/>
                      <a:pt x="8" y="31"/>
                      <a:pt x="11" y="27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32" y="7"/>
                      <a:pt x="43" y="7"/>
                      <a:pt x="50" y="14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9" y="53"/>
                      <a:pt x="89" y="65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4" y="74"/>
                      <a:pt x="84" y="74"/>
                      <a:pt x="84" y="74"/>
                    </a:cubicBezTo>
                    <a:cubicBezTo>
                      <a:pt x="86" y="76"/>
                      <a:pt x="86" y="76"/>
                      <a:pt x="86" y="76"/>
                    </a:cubicBezTo>
                    <a:cubicBezTo>
                      <a:pt x="96" y="67"/>
                      <a:pt x="96" y="52"/>
                      <a:pt x="86" y="42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45" y="0"/>
                      <a:pt x="30" y="0"/>
                      <a:pt x="20" y="10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3" y="27"/>
                      <a:pt x="0" y="33"/>
                      <a:pt x="0" y="40"/>
                    </a:cubicBezTo>
                    <a:cubicBezTo>
                      <a:pt x="0" y="46"/>
                      <a:pt x="3" y="52"/>
                      <a:pt x="7" y="57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4" y="94"/>
                      <a:pt x="50" y="96"/>
                      <a:pt x="56" y="96"/>
                    </a:cubicBezTo>
                    <a:cubicBezTo>
                      <a:pt x="62" y="96"/>
                      <a:pt x="69" y="94"/>
                      <a:pt x="73" y="89"/>
                    </a:cubicBezTo>
                    <a:cubicBezTo>
                      <a:pt x="75" y="88"/>
                      <a:pt x="75" y="86"/>
                      <a:pt x="73" y="85"/>
                    </a:cubicBezTo>
                    <a:cubicBezTo>
                      <a:pt x="72" y="84"/>
                      <a:pt x="70" y="84"/>
                      <a:pt x="69" y="85"/>
                    </a:cubicBezTo>
                    <a:close/>
                    <a:moveTo>
                      <a:pt x="163" y="118"/>
                    </a:moveTo>
                    <a:cubicBezTo>
                      <a:pt x="131" y="86"/>
                      <a:pt x="131" y="86"/>
                      <a:pt x="131" y="86"/>
                    </a:cubicBezTo>
                    <a:cubicBezTo>
                      <a:pt x="121" y="76"/>
                      <a:pt x="106" y="76"/>
                      <a:pt x="97" y="86"/>
                    </a:cubicBezTo>
                    <a:cubicBezTo>
                      <a:pt x="96" y="86"/>
                      <a:pt x="96" y="86"/>
                      <a:pt x="96" y="86"/>
                    </a:cubicBezTo>
                    <a:cubicBezTo>
                      <a:pt x="95" y="87"/>
                      <a:pt x="95" y="89"/>
                      <a:pt x="96" y="90"/>
                    </a:cubicBezTo>
                    <a:cubicBezTo>
                      <a:pt x="97" y="92"/>
                      <a:pt x="99" y="92"/>
                      <a:pt x="101" y="90"/>
                    </a:cubicBezTo>
                    <a:cubicBezTo>
                      <a:pt x="101" y="90"/>
                      <a:pt x="101" y="90"/>
                      <a:pt x="101" y="90"/>
                    </a:cubicBezTo>
                    <a:cubicBezTo>
                      <a:pt x="108" y="83"/>
                      <a:pt x="119" y="83"/>
                      <a:pt x="126" y="90"/>
                    </a:cubicBezTo>
                    <a:cubicBezTo>
                      <a:pt x="159" y="122"/>
                      <a:pt x="159" y="122"/>
                      <a:pt x="159" y="122"/>
                    </a:cubicBezTo>
                    <a:cubicBezTo>
                      <a:pt x="162" y="126"/>
                      <a:pt x="164" y="130"/>
                      <a:pt x="164" y="135"/>
                    </a:cubicBezTo>
                    <a:cubicBezTo>
                      <a:pt x="164" y="140"/>
                      <a:pt x="162" y="144"/>
                      <a:pt x="159" y="147"/>
                    </a:cubicBezTo>
                    <a:cubicBezTo>
                      <a:pt x="146" y="161"/>
                      <a:pt x="146" y="161"/>
                      <a:pt x="146" y="161"/>
                    </a:cubicBezTo>
                    <a:cubicBezTo>
                      <a:pt x="142" y="164"/>
                      <a:pt x="138" y="166"/>
                      <a:pt x="133" y="166"/>
                    </a:cubicBezTo>
                    <a:cubicBezTo>
                      <a:pt x="128" y="166"/>
                      <a:pt x="124" y="164"/>
                      <a:pt x="120" y="161"/>
                    </a:cubicBezTo>
                    <a:cubicBezTo>
                      <a:pt x="88" y="128"/>
                      <a:pt x="88" y="128"/>
                      <a:pt x="88" y="128"/>
                    </a:cubicBezTo>
                    <a:cubicBezTo>
                      <a:pt x="81" y="121"/>
                      <a:pt x="81" y="110"/>
                      <a:pt x="88" y="103"/>
                    </a:cubicBezTo>
                    <a:cubicBezTo>
                      <a:pt x="89" y="102"/>
                      <a:pt x="89" y="100"/>
                      <a:pt x="88" y="99"/>
                    </a:cubicBezTo>
                    <a:cubicBezTo>
                      <a:pt x="87" y="98"/>
                      <a:pt x="85" y="98"/>
                      <a:pt x="84" y="99"/>
                    </a:cubicBezTo>
                    <a:cubicBezTo>
                      <a:pt x="74" y="108"/>
                      <a:pt x="74" y="123"/>
                      <a:pt x="84" y="132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21" y="169"/>
                      <a:pt x="127" y="172"/>
                      <a:pt x="133" y="172"/>
                    </a:cubicBezTo>
                    <a:cubicBezTo>
                      <a:pt x="139" y="172"/>
                      <a:pt x="145" y="169"/>
                      <a:pt x="150" y="165"/>
                    </a:cubicBezTo>
                    <a:cubicBezTo>
                      <a:pt x="163" y="152"/>
                      <a:pt x="163" y="152"/>
                      <a:pt x="163" y="152"/>
                    </a:cubicBezTo>
                    <a:cubicBezTo>
                      <a:pt x="168" y="147"/>
                      <a:pt x="170" y="141"/>
                      <a:pt x="170" y="135"/>
                    </a:cubicBezTo>
                    <a:cubicBezTo>
                      <a:pt x="170" y="129"/>
                      <a:pt x="168" y="123"/>
                      <a:pt x="163" y="11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3" name="Freeform 187"/>
              <p:cNvSpPr>
                <a:spLocks noEditPoints="1"/>
              </p:cNvSpPr>
              <p:nvPr/>
            </p:nvSpPr>
            <p:spPr bwMode="auto">
              <a:xfrm>
                <a:off x="-661" y="-1925"/>
                <a:ext cx="445" cy="411"/>
              </a:xfrm>
              <a:custGeom>
                <a:avLst/>
                <a:gdLst>
                  <a:gd name="T0" fmla="*/ 150 w 188"/>
                  <a:gd name="T1" fmla="*/ 89 h 174"/>
                  <a:gd name="T2" fmla="*/ 137 w 188"/>
                  <a:gd name="T3" fmla="*/ 168 h 174"/>
                  <a:gd name="T4" fmla="*/ 113 w 188"/>
                  <a:gd name="T5" fmla="*/ 122 h 174"/>
                  <a:gd name="T6" fmla="*/ 77 w 188"/>
                  <a:gd name="T7" fmla="*/ 119 h 174"/>
                  <a:gd name="T8" fmla="*/ 74 w 188"/>
                  <a:gd name="T9" fmla="*/ 168 h 174"/>
                  <a:gd name="T10" fmla="*/ 38 w 188"/>
                  <a:gd name="T11" fmla="*/ 155 h 174"/>
                  <a:gd name="T12" fmla="*/ 35 w 188"/>
                  <a:gd name="T13" fmla="*/ 86 h 174"/>
                  <a:gd name="T14" fmla="*/ 32 w 188"/>
                  <a:gd name="T15" fmla="*/ 155 h 174"/>
                  <a:gd name="T16" fmla="*/ 137 w 188"/>
                  <a:gd name="T17" fmla="*/ 174 h 174"/>
                  <a:gd name="T18" fmla="*/ 156 w 188"/>
                  <a:gd name="T19" fmla="*/ 89 h 174"/>
                  <a:gd name="T20" fmla="*/ 107 w 188"/>
                  <a:gd name="T21" fmla="*/ 168 h 174"/>
                  <a:gd name="T22" fmla="*/ 80 w 188"/>
                  <a:gd name="T23" fmla="*/ 125 h 174"/>
                  <a:gd name="T24" fmla="*/ 107 w 188"/>
                  <a:gd name="T25" fmla="*/ 168 h 174"/>
                  <a:gd name="T26" fmla="*/ 161 w 188"/>
                  <a:gd name="T27" fmla="*/ 48 h 174"/>
                  <a:gd name="T28" fmla="*/ 155 w 188"/>
                  <a:gd name="T29" fmla="*/ 12 h 174"/>
                  <a:gd name="T30" fmla="*/ 137 w 188"/>
                  <a:gd name="T31" fmla="*/ 1 h 174"/>
                  <a:gd name="T32" fmla="*/ 126 w 188"/>
                  <a:gd name="T33" fmla="*/ 20 h 174"/>
                  <a:gd name="T34" fmla="*/ 124 w 188"/>
                  <a:gd name="T35" fmla="*/ 21 h 174"/>
                  <a:gd name="T36" fmla="*/ 96 w 188"/>
                  <a:gd name="T37" fmla="*/ 1 h 174"/>
                  <a:gd name="T38" fmla="*/ 92 w 188"/>
                  <a:gd name="T39" fmla="*/ 1 h 174"/>
                  <a:gd name="T40" fmla="*/ 5 w 188"/>
                  <a:gd name="T41" fmla="*/ 64 h 174"/>
                  <a:gd name="T42" fmla="*/ 3 w 188"/>
                  <a:gd name="T43" fmla="*/ 79 h 174"/>
                  <a:gd name="T44" fmla="*/ 15 w 188"/>
                  <a:gd name="T45" fmla="*/ 88 h 174"/>
                  <a:gd name="T46" fmla="*/ 16 w 188"/>
                  <a:gd name="T47" fmla="*/ 88 h 174"/>
                  <a:gd name="T48" fmla="*/ 94 w 188"/>
                  <a:gd name="T49" fmla="*/ 32 h 174"/>
                  <a:gd name="T50" fmla="*/ 172 w 188"/>
                  <a:gd name="T51" fmla="*/ 88 h 174"/>
                  <a:gd name="T52" fmla="*/ 182 w 188"/>
                  <a:gd name="T53" fmla="*/ 83 h 174"/>
                  <a:gd name="T54" fmla="*/ 182 w 188"/>
                  <a:gd name="T55" fmla="*/ 64 h 174"/>
                  <a:gd name="T56" fmla="*/ 177 w 188"/>
                  <a:gd name="T57" fmla="*/ 80 h 174"/>
                  <a:gd name="T58" fmla="*/ 96 w 188"/>
                  <a:gd name="T59" fmla="*/ 26 h 174"/>
                  <a:gd name="T60" fmla="*/ 92 w 188"/>
                  <a:gd name="T61" fmla="*/ 26 h 174"/>
                  <a:gd name="T62" fmla="*/ 11 w 188"/>
                  <a:gd name="T63" fmla="*/ 80 h 174"/>
                  <a:gd name="T64" fmla="*/ 7 w 188"/>
                  <a:gd name="T65" fmla="*/ 72 h 174"/>
                  <a:gd name="T66" fmla="*/ 89 w 188"/>
                  <a:gd name="T67" fmla="*/ 11 h 174"/>
                  <a:gd name="T68" fmla="*/ 98 w 188"/>
                  <a:gd name="T69" fmla="*/ 10 h 174"/>
                  <a:gd name="T70" fmla="*/ 125 w 188"/>
                  <a:gd name="T71" fmla="*/ 28 h 174"/>
                  <a:gd name="T72" fmla="*/ 132 w 188"/>
                  <a:gd name="T73" fmla="*/ 12 h 174"/>
                  <a:gd name="T74" fmla="*/ 144 w 188"/>
                  <a:gd name="T75" fmla="*/ 7 h 174"/>
                  <a:gd name="T76" fmla="*/ 149 w 188"/>
                  <a:gd name="T77" fmla="*/ 38 h 174"/>
                  <a:gd name="T78" fmla="*/ 179 w 188"/>
                  <a:gd name="T79" fmla="*/ 6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174">
                    <a:moveTo>
                      <a:pt x="153" y="86"/>
                    </a:moveTo>
                    <a:cubicBezTo>
                      <a:pt x="151" y="86"/>
                      <a:pt x="150" y="87"/>
                      <a:pt x="150" y="89"/>
                    </a:cubicBezTo>
                    <a:cubicBezTo>
                      <a:pt x="150" y="155"/>
                      <a:pt x="150" y="155"/>
                      <a:pt x="150" y="155"/>
                    </a:cubicBezTo>
                    <a:cubicBezTo>
                      <a:pt x="150" y="162"/>
                      <a:pt x="144" y="168"/>
                      <a:pt x="137" y="168"/>
                    </a:cubicBezTo>
                    <a:cubicBezTo>
                      <a:pt x="113" y="168"/>
                      <a:pt x="113" y="168"/>
                      <a:pt x="113" y="168"/>
                    </a:cubicBezTo>
                    <a:cubicBezTo>
                      <a:pt x="113" y="122"/>
                      <a:pt x="113" y="122"/>
                      <a:pt x="113" y="122"/>
                    </a:cubicBezTo>
                    <a:cubicBezTo>
                      <a:pt x="113" y="121"/>
                      <a:pt x="112" y="119"/>
                      <a:pt x="110" y="119"/>
                    </a:cubicBezTo>
                    <a:cubicBezTo>
                      <a:pt x="77" y="119"/>
                      <a:pt x="77" y="119"/>
                      <a:pt x="77" y="119"/>
                    </a:cubicBezTo>
                    <a:cubicBezTo>
                      <a:pt x="76" y="119"/>
                      <a:pt x="74" y="121"/>
                      <a:pt x="74" y="122"/>
                    </a:cubicBezTo>
                    <a:cubicBezTo>
                      <a:pt x="74" y="168"/>
                      <a:pt x="74" y="168"/>
                      <a:pt x="74" y="168"/>
                    </a:cubicBezTo>
                    <a:cubicBezTo>
                      <a:pt x="51" y="168"/>
                      <a:pt x="51" y="168"/>
                      <a:pt x="51" y="168"/>
                    </a:cubicBezTo>
                    <a:cubicBezTo>
                      <a:pt x="44" y="168"/>
                      <a:pt x="38" y="162"/>
                      <a:pt x="38" y="155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7"/>
                      <a:pt x="37" y="86"/>
                      <a:pt x="35" y="86"/>
                    </a:cubicBezTo>
                    <a:cubicBezTo>
                      <a:pt x="33" y="86"/>
                      <a:pt x="32" y="87"/>
                      <a:pt x="32" y="89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66"/>
                      <a:pt x="41" y="174"/>
                      <a:pt x="51" y="174"/>
                    </a:cubicBezTo>
                    <a:cubicBezTo>
                      <a:pt x="137" y="174"/>
                      <a:pt x="137" y="174"/>
                      <a:pt x="137" y="174"/>
                    </a:cubicBezTo>
                    <a:cubicBezTo>
                      <a:pt x="147" y="174"/>
                      <a:pt x="156" y="166"/>
                      <a:pt x="156" y="155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6" y="87"/>
                      <a:pt x="154" y="86"/>
                      <a:pt x="153" y="86"/>
                    </a:cubicBezTo>
                    <a:close/>
                    <a:moveTo>
                      <a:pt x="107" y="168"/>
                    </a:moveTo>
                    <a:cubicBezTo>
                      <a:pt x="80" y="168"/>
                      <a:pt x="80" y="168"/>
                      <a:pt x="80" y="168"/>
                    </a:cubicBezTo>
                    <a:cubicBezTo>
                      <a:pt x="80" y="125"/>
                      <a:pt x="80" y="125"/>
                      <a:pt x="80" y="125"/>
                    </a:cubicBezTo>
                    <a:cubicBezTo>
                      <a:pt x="107" y="125"/>
                      <a:pt x="107" y="125"/>
                      <a:pt x="107" y="125"/>
                    </a:cubicBezTo>
                    <a:lnTo>
                      <a:pt x="107" y="168"/>
                    </a:lnTo>
                    <a:close/>
                    <a:moveTo>
                      <a:pt x="182" y="64"/>
                    </a:moveTo>
                    <a:cubicBezTo>
                      <a:pt x="161" y="48"/>
                      <a:pt x="161" y="48"/>
                      <a:pt x="161" y="48"/>
                    </a:cubicBezTo>
                    <a:cubicBezTo>
                      <a:pt x="158" y="46"/>
                      <a:pt x="155" y="41"/>
                      <a:pt x="155" y="38"/>
                    </a:cubicBezTo>
                    <a:cubicBezTo>
                      <a:pt x="155" y="12"/>
                      <a:pt x="155" y="12"/>
                      <a:pt x="155" y="12"/>
                    </a:cubicBezTo>
                    <a:cubicBezTo>
                      <a:pt x="155" y="6"/>
                      <a:pt x="150" y="1"/>
                      <a:pt x="144" y="1"/>
                    </a:cubicBezTo>
                    <a:cubicBezTo>
                      <a:pt x="137" y="1"/>
                      <a:pt x="137" y="1"/>
                      <a:pt x="137" y="1"/>
                    </a:cubicBezTo>
                    <a:cubicBezTo>
                      <a:pt x="131" y="1"/>
                      <a:pt x="126" y="6"/>
                      <a:pt x="126" y="12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6" y="22"/>
                      <a:pt x="125" y="22"/>
                      <a:pt x="125" y="22"/>
                    </a:cubicBezTo>
                    <a:cubicBezTo>
                      <a:pt x="125" y="22"/>
                      <a:pt x="125" y="22"/>
                      <a:pt x="124" y="21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99" y="3"/>
                      <a:pt x="96" y="2"/>
                      <a:pt x="96" y="1"/>
                    </a:cubicBezTo>
                    <a:cubicBezTo>
                      <a:pt x="95" y="1"/>
                      <a:pt x="95" y="0"/>
                      <a:pt x="94" y="0"/>
                    </a:cubicBezTo>
                    <a:cubicBezTo>
                      <a:pt x="93" y="0"/>
                      <a:pt x="92" y="1"/>
                      <a:pt x="92" y="1"/>
                    </a:cubicBezTo>
                    <a:cubicBezTo>
                      <a:pt x="91" y="2"/>
                      <a:pt x="89" y="4"/>
                      <a:pt x="85" y="6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3" y="65"/>
                      <a:pt x="1" y="68"/>
                      <a:pt x="1" y="71"/>
                    </a:cubicBezTo>
                    <a:cubicBezTo>
                      <a:pt x="0" y="74"/>
                      <a:pt x="1" y="77"/>
                      <a:pt x="3" y="79"/>
                    </a:cubicBezTo>
                    <a:cubicBezTo>
                      <a:pt x="6" y="83"/>
                      <a:pt x="6" y="83"/>
                      <a:pt x="6" y="83"/>
                    </a:cubicBezTo>
                    <a:cubicBezTo>
                      <a:pt x="8" y="86"/>
                      <a:pt x="11" y="88"/>
                      <a:pt x="15" y="88"/>
                    </a:cubicBezTo>
                    <a:cubicBezTo>
                      <a:pt x="15" y="88"/>
                      <a:pt x="15" y="88"/>
                      <a:pt x="15" y="88"/>
                    </a:cubicBezTo>
                    <a:cubicBezTo>
                      <a:pt x="15" y="88"/>
                      <a:pt x="16" y="88"/>
                      <a:pt x="16" y="88"/>
                    </a:cubicBezTo>
                    <a:cubicBezTo>
                      <a:pt x="17" y="88"/>
                      <a:pt x="17" y="88"/>
                      <a:pt x="17" y="87"/>
                    </a:cubicBezTo>
                    <a:cubicBezTo>
                      <a:pt x="94" y="32"/>
                      <a:pt x="94" y="32"/>
                      <a:pt x="94" y="32"/>
                    </a:cubicBezTo>
                    <a:cubicBezTo>
                      <a:pt x="170" y="87"/>
                      <a:pt x="170" y="87"/>
                      <a:pt x="170" y="87"/>
                    </a:cubicBezTo>
                    <a:cubicBezTo>
                      <a:pt x="171" y="88"/>
                      <a:pt x="171" y="88"/>
                      <a:pt x="172" y="88"/>
                    </a:cubicBezTo>
                    <a:cubicBezTo>
                      <a:pt x="172" y="88"/>
                      <a:pt x="173" y="88"/>
                      <a:pt x="173" y="88"/>
                    </a:cubicBezTo>
                    <a:cubicBezTo>
                      <a:pt x="177" y="88"/>
                      <a:pt x="180" y="86"/>
                      <a:pt x="182" y="83"/>
                    </a:cubicBezTo>
                    <a:cubicBezTo>
                      <a:pt x="185" y="79"/>
                      <a:pt x="185" y="79"/>
                      <a:pt x="185" y="79"/>
                    </a:cubicBezTo>
                    <a:cubicBezTo>
                      <a:pt x="188" y="74"/>
                      <a:pt x="187" y="67"/>
                      <a:pt x="182" y="64"/>
                    </a:cubicBezTo>
                    <a:close/>
                    <a:moveTo>
                      <a:pt x="180" y="76"/>
                    </a:moveTo>
                    <a:cubicBezTo>
                      <a:pt x="177" y="80"/>
                      <a:pt x="177" y="80"/>
                      <a:pt x="177" y="80"/>
                    </a:cubicBezTo>
                    <a:cubicBezTo>
                      <a:pt x="176" y="81"/>
                      <a:pt x="175" y="82"/>
                      <a:pt x="173" y="82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5"/>
                      <a:pt x="93" y="25"/>
                      <a:pt x="92" y="26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3" y="82"/>
                      <a:pt x="12" y="81"/>
                      <a:pt x="11" y="80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7" y="75"/>
                      <a:pt x="7" y="73"/>
                      <a:pt x="7" y="72"/>
                    </a:cubicBezTo>
                    <a:cubicBezTo>
                      <a:pt x="7" y="70"/>
                      <a:pt x="8" y="69"/>
                      <a:pt x="9" y="69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91" y="9"/>
                      <a:pt x="93" y="8"/>
                      <a:pt x="94" y="7"/>
                    </a:cubicBezTo>
                    <a:cubicBezTo>
                      <a:pt x="95" y="8"/>
                      <a:pt x="96" y="9"/>
                      <a:pt x="98" y="10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2" y="27"/>
                      <a:pt x="124" y="28"/>
                      <a:pt x="125" y="28"/>
                    </a:cubicBezTo>
                    <a:cubicBezTo>
                      <a:pt x="128" y="28"/>
                      <a:pt x="132" y="26"/>
                      <a:pt x="132" y="20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9"/>
                      <a:pt x="134" y="7"/>
                      <a:pt x="137" y="7"/>
                    </a:cubicBezTo>
                    <a:cubicBezTo>
                      <a:pt x="144" y="7"/>
                      <a:pt x="144" y="7"/>
                      <a:pt x="144" y="7"/>
                    </a:cubicBezTo>
                    <a:cubicBezTo>
                      <a:pt x="147" y="7"/>
                      <a:pt x="149" y="9"/>
                      <a:pt x="149" y="12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43"/>
                      <a:pt x="153" y="50"/>
                      <a:pt x="157" y="53"/>
                    </a:cubicBezTo>
                    <a:cubicBezTo>
                      <a:pt x="179" y="69"/>
                      <a:pt x="179" y="69"/>
                      <a:pt x="179" y="69"/>
                    </a:cubicBezTo>
                    <a:cubicBezTo>
                      <a:pt x="181" y="70"/>
                      <a:pt x="182" y="73"/>
                      <a:pt x="180" y="7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4" name="Freeform 188"/>
              <p:cNvSpPr>
                <a:spLocks noEditPoints="1"/>
              </p:cNvSpPr>
              <p:nvPr/>
            </p:nvSpPr>
            <p:spPr bwMode="auto">
              <a:xfrm>
                <a:off x="7955" y="-2594"/>
                <a:ext cx="357" cy="338"/>
              </a:xfrm>
              <a:custGeom>
                <a:avLst/>
                <a:gdLst>
                  <a:gd name="T0" fmla="*/ 13 w 151"/>
                  <a:gd name="T1" fmla="*/ 83 h 143"/>
                  <a:gd name="T2" fmla="*/ 16 w 151"/>
                  <a:gd name="T3" fmla="*/ 143 h 143"/>
                  <a:gd name="T4" fmla="*/ 19 w 151"/>
                  <a:gd name="T5" fmla="*/ 83 h 143"/>
                  <a:gd name="T6" fmla="*/ 16 w 151"/>
                  <a:gd name="T7" fmla="*/ 43 h 143"/>
                  <a:gd name="T8" fmla="*/ 19 w 151"/>
                  <a:gd name="T9" fmla="*/ 3 h 143"/>
                  <a:gd name="T10" fmla="*/ 13 w 151"/>
                  <a:gd name="T11" fmla="*/ 3 h 143"/>
                  <a:gd name="T12" fmla="*/ 16 w 151"/>
                  <a:gd name="T13" fmla="*/ 43 h 143"/>
                  <a:gd name="T14" fmla="*/ 138 w 151"/>
                  <a:gd name="T15" fmla="*/ 22 h 143"/>
                  <a:gd name="T16" fmla="*/ 135 w 151"/>
                  <a:gd name="T17" fmla="*/ 0 h 143"/>
                  <a:gd name="T18" fmla="*/ 132 w 151"/>
                  <a:gd name="T19" fmla="*/ 22 h 143"/>
                  <a:gd name="T20" fmla="*/ 76 w 151"/>
                  <a:gd name="T21" fmla="*/ 77 h 143"/>
                  <a:gd name="T22" fmla="*/ 79 w 151"/>
                  <a:gd name="T23" fmla="*/ 3 h 143"/>
                  <a:gd name="T24" fmla="*/ 73 w 151"/>
                  <a:gd name="T25" fmla="*/ 3 h 143"/>
                  <a:gd name="T26" fmla="*/ 76 w 151"/>
                  <a:gd name="T27" fmla="*/ 77 h 143"/>
                  <a:gd name="T28" fmla="*/ 132 w 151"/>
                  <a:gd name="T29" fmla="*/ 64 h 143"/>
                  <a:gd name="T30" fmla="*/ 135 w 151"/>
                  <a:gd name="T31" fmla="*/ 143 h 143"/>
                  <a:gd name="T32" fmla="*/ 138 w 151"/>
                  <a:gd name="T33" fmla="*/ 64 h 143"/>
                  <a:gd name="T34" fmla="*/ 135 w 151"/>
                  <a:gd name="T35" fmla="*/ 27 h 143"/>
                  <a:gd name="T36" fmla="*/ 135 w 151"/>
                  <a:gd name="T37" fmla="*/ 59 h 143"/>
                  <a:gd name="T38" fmla="*/ 135 w 151"/>
                  <a:gd name="T39" fmla="*/ 27 h 143"/>
                  <a:gd name="T40" fmla="*/ 125 w 151"/>
                  <a:gd name="T41" fmla="*/ 43 h 143"/>
                  <a:gd name="T42" fmla="*/ 145 w 151"/>
                  <a:gd name="T43" fmla="*/ 43 h 143"/>
                  <a:gd name="T44" fmla="*/ 76 w 151"/>
                  <a:gd name="T45" fmla="*/ 79 h 143"/>
                  <a:gd name="T46" fmla="*/ 76 w 151"/>
                  <a:gd name="T47" fmla="*/ 111 h 143"/>
                  <a:gd name="T48" fmla="*/ 76 w 151"/>
                  <a:gd name="T49" fmla="*/ 79 h 143"/>
                  <a:gd name="T50" fmla="*/ 66 w 151"/>
                  <a:gd name="T51" fmla="*/ 95 h 143"/>
                  <a:gd name="T52" fmla="*/ 86 w 151"/>
                  <a:gd name="T53" fmla="*/ 95 h 143"/>
                  <a:gd name="T54" fmla="*/ 76 w 151"/>
                  <a:gd name="T55" fmla="*/ 113 h 143"/>
                  <a:gd name="T56" fmla="*/ 73 w 151"/>
                  <a:gd name="T57" fmla="*/ 140 h 143"/>
                  <a:gd name="T58" fmla="*/ 79 w 151"/>
                  <a:gd name="T59" fmla="*/ 140 h 143"/>
                  <a:gd name="T60" fmla="*/ 76 w 151"/>
                  <a:gd name="T61" fmla="*/ 113 h 143"/>
                  <a:gd name="T62" fmla="*/ 0 w 151"/>
                  <a:gd name="T63" fmla="*/ 61 h 143"/>
                  <a:gd name="T64" fmla="*/ 33 w 151"/>
                  <a:gd name="T65" fmla="*/ 61 h 143"/>
                  <a:gd name="T66" fmla="*/ 16 w 151"/>
                  <a:gd name="T67" fmla="*/ 72 h 143"/>
                  <a:gd name="T68" fmla="*/ 16 w 151"/>
                  <a:gd name="T69" fmla="*/ 51 h 143"/>
                  <a:gd name="T70" fmla="*/ 16 w 151"/>
                  <a:gd name="T71" fmla="*/ 7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" h="143">
                    <a:moveTo>
                      <a:pt x="16" y="80"/>
                    </a:moveTo>
                    <a:cubicBezTo>
                      <a:pt x="15" y="80"/>
                      <a:pt x="13" y="81"/>
                      <a:pt x="13" y="83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2"/>
                      <a:pt x="15" y="143"/>
                      <a:pt x="16" y="143"/>
                    </a:cubicBezTo>
                    <a:cubicBezTo>
                      <a:pt x="18" y="143"/>
                      <a:pt x="19" y="142"/>
                      <a:pt x="19" y="140"/>
                    </a:cubicBezTo>
                    <a:cubicBezTo>
                      <a:pt x="19" y="83"/>
                      <a:pt x="19" y="83"/>
                      <a:pt x="19" y="83"/>
                    </a:cubicBezTo>
                    <a:cubicBezTo>
                      <a:pt x="19" y="81"/>
                      <a:pt x="18" y="80"/>
                      <a:pt x="16" y="80"/>
                    </a:cubicBezTo>
                    <a:close/>
                    <a:moveTo>
                      <a:pt x="16" y="43"/>
                    </a:moveTo>
                    <a:cubicBezTo>
                      <a:pt x="18" y="43"/>
                      <a:pt x="19" y="41"/>
                      <a:pt x="19" y="40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8" y="0"/>
                      <a:pt x="16" y="0"/>
                    </a:cubicBezTo>
                    <a:cubicBezTo>
                      <a:pt x="15" y="0"/>
                      <a:pt x="13" y="1"/>
                      <a:pt x="13" y="3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1"/>
                      <a:pt x="15" y="43"/>
                      <a:pt x="16" y="43"/>
                    </a:cubicBezTo>
                    <a:close/>
                    <a:moveTo>
                      <a:pt x="135" y="25"/>
                    </a:moveTo>
                    <a:cubicBezTo>
                      <a:pt x="136" y="25"/>
                      <a:pt x="138" y="24"/>
                      <a:pt x="138" y="22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1"/>
                      <a:pt x="136" y="0"/>
                      <a:pt x="135" y="0"/>
                    </a:cubicBezTo>
                    <a:cubicBezTo>
                      <a:pt x="133" y="0"/>
                      <a:pt x="132" y="1"/>
                      <a:pt x="132" y="3"/>
                    </a:cubicBezTo>
                    <a:cubicBezTo>
                      <a:pt x="132" y="22"/>
                      <a:pt x="132" y="22"/>
                      <a:pt x="132" y="22"/>
                    </a:cubicBezTo>
                    <a:cubicBezTo>
                      <a:pt x="132" y="24"/>
                      <a:pt x="133" y="25"/>
                      <a:pt x="135" y="25"/>
                    </a:cubicBezTo>
                    <a:close/>
                    <a:moveTo>
                      <a:pt x="76" y="77"/>
                    </a:moveTo>
                    <a:cubicBezTo>
                      <a:pt x="77" y="77"/>
                      <a:pt x="79" y="76"/>
                      <a:pt x="79" y="74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1"/>
                      <a:pt x="77" y="0"/>
                      <a:pt x="76" y="0"/>
                    </a:cubicBezTo>
                    <a:cubicBezTo>
                      <a:pt x="74" y="0"/>
                      <a:pt x="73" y="1"/>
                      <a:pt x="73" y="3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6"/>
                      <a:pt x="74" y="77"/>
                      <a:pt x="76" y="77"/>
                    </a:cubicBezTo>
                    <a:close/>
                    <a:moveTo>
                      <a:pt x="135" y="61"/>
                    </a:moveTo>
                    <a:cubicBezTo>
                      <a:pt x="133" y="61"/>
                      <a:pt x="132" y="63"/>
                      <a:pt x="132" y="64"/>
                    </a:cubicBezTo>
                    <a:cubicBezTo>
                      <a:pt x="132" y="140"/>
                      <a:pt x="132" y="140"/>
                      <a:pt x="132" y="140"/>
                    </a:cubicBezTo>
                    <a:cubicBezTo>
                      <a:pt x="132" y="142"/>
                      <a:pt x="133" y="143"/>
                      <a:pt x="135" y="143"/>
                    </a:cubicBezTo>
                    <a:cubicBezTo>
                      <a:pt x="136" y="143"/>
                      <a:pt x="138" y="142"/>
                      <a:pt x="138" y="140"/>
                    </a:cubicBezTo>
                    <a:cubicBezTo>
                      <a:pt x="138" y="64"/>
                      <a:pt x="138" y="64"/>
                      <a:pt x="138" y="64"/>
                    </a:cubicBezTo>
                    <a:cubicBezTo>
                      <a:pt x="138" y="63"/>
                      <a:pt x="136" y="61"/>
                      <a:pt x="135" y="61"/>
                    </a:cubicBezTo>
                    <a:close/>
                    <a:moveTo>
                      <a:pt x="135" y="27"/>
                    </a:moveTo>
                    <a:cubicBezTo>
                      <a:pt x="126" y="27"/>
                      <a:pt x="119" y="34"/>
                      <a:pt x="119" y="43"/>
                    </a:cubicBezTo>
                    <a:cubicBezTo>
                      <a:pt x="119" y="52"/>
                      <a:pt x="126" y="59"/>
                      <a:pt x="135" y="59"/>
                    </a:cubicBezTo>
                    <a:cubicBezTo>
                      <a:pt x="144" y="59"/>
                      <a:pt x="151" y="52"/>
                      <a:pt x="151" y="43"/>
                    </a:cubicBezTo>
                    <a:cubicBezTo>
                      <a:pt x="151" y="34"/>
                      <a:pt x="144" y="27"/>
                      <a:pt x="135" y="27"/>
                    </a:cubicBezTo>
                    <a:close/>
                    <a:moveTo>
                      <a:pt x="135" y="53"/>
                    </a:moveTo>
                    <a:cubicBezTo>
                      <a:pt x="129" y="53"/>
                      <a:pt x="125" y="49"/>
                      <a:pt x="125" y="43"/>
                    </a:cubicBezTo>
                    <a:cubicBezTo>
                      <a:pt x="125" y="38"/>
                      <a:pt x="129" y="33"/>
                      <a:pt x="135" y="33"/>
                    </a:cubicBezTo>
                    <a:cubicBezTo>
                      <a:pt x="141" y="33"/>
                      <a:pt x="145" y="38"/>
                      <a:pt x="145" y="43"/>
                    </a:cubicBezTo>
                    <a:cubicBezTo>
                      <a:pt x="145" y="49"/>
                      <a:pt x="141" y="53"/>
                      <a:pt x="135" y="53"/>
                    </a:cubicBezTo>
                    <a:close/>
                    <a:moveTo>
                      <a:pt x="76" y="79"/>
                    </a:moveTo>
                    <a:cubicBezTo>
                      <a:pt x="67" y="79"/>
                      <a:pt x="60" y="86"/>
                      <a:pt x="60" y="95"/>
                    </a:cubicBezTo>
                    <a:cubicBezTo>
                      <a:pt x="60" y="104"/>
                      <a:pt x="67" y="111"/>
                      <a:pt x="76" y="111"/>
                    </a:cubicBezTo>
                    <a:cubicBezTo>
                      <a:pt x="84" y="111"/>
                      <a:pt x="92" y="104"/>
                      <a:pt x="92" y="95"/>
                    </a:cubicBezTo>
                    <a:cubicBezTo>
                      <a:pt x="92" y="86"/>
                      <a:pt x="84" y="79"/>
                      <a:pt x="76" y="79"/>
                    </a:cubicBezTo>
                    <a:close/>
                    <a:moveTo>
                      <a:pt x="76" y="105"/>
                    </a:moveTo>
                    <a:cubicBezTo>
                      <a:pt x="70" y="105"/>
                      <a:pt x="66" y="101"/>
                      <a:pt x="66" y="95"/>
                    </a:cubicBezTo>
                    <a:cubicBezTo>
                      <a:pt x="66" y="90"/>
                      <a:pt x="70" y="85"/>
                      <a:pt x="76" y="85"/>
                    </a:cubicBezTo>
                    <a:cubicBezTo>
                      <a:pt x="81" y="85"/>
                      <a:pt x="86" y="90"/>
                      <a:pt x="86" y="95"/>
                    </a:cubicBezTo>
                    <a:cubicBezTo>
                      <a:pt x="86" y="101"/>
                      <a:pt x="81" y="105"/>
                      <a:pt x="76" y="105"/>
                    </a:cubicBezTo>
                    <a:close/>
                    <a:moveTo>
                      <a:pt x="76" y="113"/>
                    </a:moveTo>
                    <a:cubicBezTo>
                      <a:pt x="74" y="113"/>
                      <a:pt x="73" y="115"/>
                      <a:pt x="73" y="116"/>
                    </a:cubicBezTo>
                    <a:cubicBezTo>
                      <a:pt x="73" y="140"/>
                      <a:pt x="73" y="140"/>
                      <a:pt x="73" y="140"/>
                    </a:cubicBezTo>
                    <a:cubicBezTo>
                      <a:pt x="73" y="142"/>
                      <a:pt x="74" y="143"/>
                      <a:pt x="76" y="143"/>
                    </a:cubicBezTo>
                    <a:cubicBezTo>
                      <a:pt x="77" y="143"/>
                      <a:pt x="79" y="142"/>
                      <a:pt x="79" y="140"/>
                    </a:cubicBezTo>
                    <a:cubicBezTo>
                      <a:pt x="79" y="116"/>
                      <a:pt x="79" y="116"/>
                      <a:pt x="79" y="116"/>
                    </a:cubicBezTo>
                    <a:cubicBezTo>
                      <a:pt x="79" y="115"/>
                      <a:pt x="77" y="113"/>
                      <a:pt x="76" y="113"/>
                    </a:cubicBezTo>
                    <a:close/>
                    <a:moveTo>
                      <a:pt x="16" y="45"/>
                    </a:moveTo>
                    <a:cubicBezTo>
                      <a:pt x="7" y="45"/>
                      <a:pt x="0" y="52"/>
                      <a:pt x="0" y="61"/>
                    </a:cubicBezTo>
                    <a:cubicBezTo>
                      <a:pt x="0" y="70"/>
                      <a:pt x="7" y="78"/>
                      <a:pt x="16" y="78"/>
                    </a:cubicBezTo>
                    <a:cubicBezTo>
                      <a:pt x="25" y="78"/>
                      <a:pt x="33" y="70"/>
                      <a:pt x="33" y="61"/>
                    </a:cubicBezTo>
                    <a:cubicBezTo>
                      <a:pt x="33" y="52"/>
                      <a:pt x="25" y="45"/>
                      <a:pt x="16" y="45"/>
                    </a:cubicBezTo>
                    <a:close/>
                    <a:moveTo>
                      <a:pt x="16" y="72"/>
                    </a:moveTo>
                    <a:cubicBezTo>
                      <a:pt x="10" y="72"/>
                      <a:pt x="6" y="67"/>
                      <a:pt x="6" y="61"/>
                    </a:cubicBezTo>
                    <a:cubicBezTo>
                      <a:pt x="6" y="55"/>
                      <a:pt x="10" y="51"/>
                      <a:pt x="16" y="51"/>
                    </a:cubicBezTo>
                    <a:cubicBezTo>
                      <a:pt x="22" y="51"/>
                      <a:pt x="27" y="55"/>
                      <a:pt x="27" y="61"/>
                    </a:cubicBezTo>
                    <a:cubicBezTo>
                      <a:pt x="27" y="67"/>
                      <a:pt x="22" y="72"/>
                      <a:pt x="16" y="72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5" name="Freeform 189"/>
              <p:cNvSpPr>
                <a:spLocks noEditPoints="1"/>
              </p:cNvSpPr>
              <p:nvPr/>
            </p:nvSpPr>
            <p:spPr bwMode="auto">
              <a:xfrm>
                <a:off x="7218" y="-2627"/>
                <a:ext cx="402" cy="402"/>
              </a:xfrm>
              <a:custGeom>
                <a:avLst/>
                <a:gdLst>
                  <a:gd name="T0" fmla="*/ 148 w 170"/>
                  <a:gd name="T1" fmla="*/ 69 h 170"/>
                  <a:gd name="T2" fmla="*/ 150 w 170"/>
                  <a:gd name="T3" fmla="*/ 41 h 170"/>
                  <a:gd name="T4" fmla="*/ 141 w 170"/>
                  <a:gd name="T5" fmla="*/ 21 h 170"/>
                  <a:gd name="T6" fmla="*/ 118 w 170"/>
                  <a:gd name="T7" fmla="*/ 29 h 170"/>
                  <a:gd name="T8" fmla="*/ 99 w 170"/>
                  <a:gd name="T9" fmla="*/ 8 h 170"/>
                  <a:gd name="T10" fmla="*/ 71 w 170"/>
                  <a:gd name="T11" fmla="*/ 8 h 170"/>
                  <a:gd name="T12" fmla="*/ 52 w 170"/>
                  <a:gd name="T13" fmla="*/ 29 h 170"/>
                  <a:gd name="T14" fmla="*/ 30 w 170"/>
                  <a:gd name="T15" fmla="*/ 21 h 170"/>
                  <a:gd name="T16" fmla="*/ 21 w 170"/>
                  <a:gd name="T17" fmla="*/ 41 h 170"/>
                  <a:gd name="T18" fmla="*/ 22 w 170"/>
                  <a:gd name="T19" fmla="*/ 69 h 170"/>
                  <a:gd name="T20" fmla="*/ 0 w 170"/>
                  <a:gd name="T21" fmla="*/ 79 h 170"/>
                  <a:gd name="T22" fmla="*/ 19 w 170"/>
                  <a:gd name="T23" fmla="*/ 100 h 170"/>
                  <a:gd name="T24" fmla="*/ 28 w 170"/>
                  <a:gd name="T25" fmla="*/ 122 h 170"/>
                  <a:gd name="T26" fmla="*/ 21 w 170"/>
                  <a:gd name="T27" fmla="*/ 141 h 170"/>
                  <a:gd name="T28" fmla="*/ 48 w 170"/>
                  <a:gd name="T29" fmla="*/ 142 h 170"/>
                  <a:gd name="T30" fmla="*/ 71 w 170"/>
                  <a:gd name="T31" fmla="*/ 151 h 170"/>
                  <a:gd name="T32" fmla="*/ 92 w 170"/>
                  <a:gd name="T33" fmla="*/ 170 h 170"/>
                  <a:gd name="T34" fmla="*/ 102 w 170"/>
                  <a:gd name="T35" fmla="*/ 148 h 170"/>
                  <a:gd name="T36" fmla="*/ 130 w 170"/>
                  <a:gd name="T37" fmla="*/ 150 h 170"/>
                  <a:gd name="T38" fmla="*/ 152 w 170"/>
                  <a:gd name="T39" fmla="*/ 135 h 170"/>
                  <a:gd name="T40" fmla="*/ 141 w 170"/>
                  <a:gd name="T41" fmla="*/ 118 h 170"/>
                  <a:gd name="T42" fmla="*/ 162 w 170"/>
                  <a:gd name="T43" fmla="*/ 100 h 170"/>
                  <a:gd name="T44" fmla="*/ 162 w 170"/>
                  <a:gd name="T45" fmla="*/ 71 h 170"/>
                  <a:gd name="T46" fmla="*/ 151 w 170"/>
                  <a:gd name="T47" fmla="*/ 94 h 170"/>
                  <a:gd name="T48" fmla="*/ 138 w 170"/>
                  <a:gd name="T49" fmla="*/ 126 h 170"/>
                  <a:gd name="T50" fmla="*/ 145 w 170"/>
                  <a:gd name="T51" fmla="*/ 137 h 170"/>
                  <a:gd name="T52" fmla="*/ 126 w 170"/>
                  <a:gd name="T53" fmla="*/ 138 h 170"/>
                  <a:gd name="T54" fmla="*/ 100 w 170"/>
                  <a:gd name="T55" fmla="*/ 142 h 170"/>
                  <a:gd name="T56" fmla="*/ 92 w 170"/>
                  <a:gd name="T57" fmla="*/ 164 h 170"/>
                  <a:gd name="T58" fmla="*/ 77 w 170"/>
                  <a:gd name="T59" fmla="*/ 151 h 170"/>
                  <a:gd name="T60" fmla="*/ 51 w 170"/>
                  <a:gd name="T61" fmla="*/ 135 h 170"/>
                  <a:gd name="T62" fmla="*/ 34 w 170"/>
                  <a:gd name="T63" fmla="*/ 146 h 170"/>
                  <a:gd name="T64" fmla="*/ 25 w 170"/>
                  <a:gd name="T65" fmla="*/ 134 h 170"/>
                  <a:gd name="T66" fmla="*/ 28 w 170"/>
                  <a:gd name="T67" fmla="*/ 100 h 170"/>
                  <a:gd name="T68" fmla="*/ 6 w 170"/>
                  <a:gd name="T69" fmla="*/ 92 h 170"/>
                  <a:gd name="T70" fmla="*/ 19 w 170"/>
                  <a:gd name="T71" fmla="*/ 77 h 170"/>
                  <a:gd name="T72" fmla="*/ 33 w 170"/>
                  <a:gd name="T73" fmla="*/ 44 h 170"/>
                  <a:gd name="T74" fmla="*/ 25 w 170"/>
                  <a:gd name="T75" fmla="*/ 34 h 170"/>
                  <a:gd name="T76" fmla="*/ 44 w 170"/>
                  <a:gd name="T77" fmla="*/ 33 h 170"/>
                  <a:gd name="T78" fmla="*/ 70 w 170"/>
                  <a:gd name="T79" fmla="*/ 28 h 170"/>
                  <a:gd name="T80" fmla="*/ 79 w 170"/>
                  <a:gd name="T81" fmla="*/ 6 h 170"/>
                  <a:gd name="T82" fmla="*/ 93 w 170"/>
                  <a:gd name="T83" fmla="*/ 19 h 170"/>
                  <a:gd name="T84" fmla="*/ 126 w 170"/>
                  <a:gd name="T85" fmla="*/ 33 h 170"/>
                  <a:gd name="T86" fmla="*/ 146 w 170"/>
                  <a:gd name="T87" fmla="*/ 34 h 170"/>
                  <a:gd name="T88" fmla="*/ 138 w 170"/>
                  <a:gd name="T89" fmla="*/ 44 h 170"/>
                  <a:gd name="T90" fmla="*/ 151 w 170"/>
                  <a:gd name="T91" fmla="*/ 77 h 170"/>
                  <a:gd name="T92" fmla="*/ 164 w 170"/>
                  <a:gd name="T93" fmla="*/ 92 h 170"/>
                  <a:gd name="T94" fmla="*/ 85 w 170"/>
                  <a:gd name="T95" fmla="*/ 109 h 170"/>
                  <a:gd name="T96" fmla="*/ 85 w 170"/>
                  <a:gd name="T97" fmla="*/ 103 h 170"/>
                  <a:gd name="T98" fmla="*/ 103 w 170"/>
                  <a:gd name="T99" fmla="*/ 8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170">
                    <a:moveTo>
                      <a:pt x="162" y="71"/>
                    </a:moveTo>
                    <a:cubicBezTo>
                      <a:pt x="151" y="71"/>
                      <a:pt x="151" y="71"/>
                      <a:pt x="151" y="71"/>
                    </a:cubicBezTo>
                    <a:cubicBezTo>
                      <a:pt x="150" y="71"/>
                      <a:pt x="148" y="70"/>
                      <a:pt x="148" y="69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2"/>
                      <a:pt x="141" y="50"/>
                      <a:pt x="142" y="49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1" y="39"/>
                      <a:pt x="152" y="37"/>
                      <a:pt x="152" y="35"/>
                    </a:cubicBezTo>
                    <a:cubicBezTo>
                      <a:pt x="152" y="33"/>
                      <a:pt x="151" y="31"/>
                      <a:pt x="150" y="30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38" y="18"/>
                      <a:pt x="133" y="18"/>
                      <a:pt x="130" y="2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21" y="30"/>
                      <a:pt x="119" y="30"/>
                      <a:pt x="118" y="29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0" y="22"/>
                      <a:pt x="99" y="21"/>
                      <a:pt x="99" y="19"/>
                    </a:cubicBezTo>
                    <a:cubicBezTo>
                      <a:pt x="99" y="8"/>
                      <a:pt x="99" y="8"/>
                      <a:pt x="99" y="8"/>
                    </a:cubicBezTo>
                    <a:cubicBezTo>
                      <a:pt x="99" y="4"/>
                      <a:pt x="96" y="0"/>
                      <a:pt x="92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4" y="0"/>
                      <a:pt x="71" y="4"/>
                      <a:pt x="71" y="8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21"/>
                      <a:pt x="70" y="22"/>
                      <a:pt x="68" y="23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1" y="30"/>
                      <a:pt x="49" y="30"/>
                      <a:pt x="48" y="29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38" y="18"/>
                      <a:pt x="33" y="18"/>
                      <a:pt x="30" y="21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19" y="31"/>
                      <a:pt x="18" y="33"/>
                      <a:pt x="18" y="35"/>
                    </a:cubicBezTo>
                    <a:cubicBezTo>
                      <a:pt x="18" y="37"/>
                      <a:pt x="19" y="39"/>
                      <a:pt x="21" y="41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9" y="50"/>
                      <a:pt x="30" y="52"/>
                      <a:pt x="29" y="53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22" y="70"/>
                      <a:pt x="20" y="71"/>
                      <a:pt x="19" y="71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4" y="71"/>
                      <a:pt x="0" y="75"/>
                      <a:pt x="0" y="79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6"/>
                      <a:pt x="4" y="100"/>
                      <a:pt x="8" y="100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20" y="100"/>
                      <a:pt x="22" y="101"/>
                      <a:pt x="22" y="102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30" y="119"/>
                      <a:pt x="29" y="121"/>
                      <a:pt x="28" y="122"/>
                    </a:cubicBezTo>
                    <a:cubicBezTo>
                      <a:pt x="21" y="130"/>
                      <a:pt x="21" y="130"/>
                      <a:pt x="21" y="130"/>
                    </a:cubicBezTo>
                    <a:cubicBezTo>
                      <a:pt x="19" y="131"/>
                      <a:pt x="18" y="133"/>
                      <a:pt x="18" y="135"/>
                    </a:cubicBezTo>
                    <a:cubicBezTo>
                      <a:pt x="18" y="138"/>
                      <a:pt x="19" y="139"/>
                      <a:pt x="21" y="141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3"/>
                      <a:pt x="38" y="153"/>
                      <a:pt x="41" y="150"/>
                    </a:cubicBezTo>
                    <a:cubicBezTo>
                      <a:pt x="48" y="142"/>
                      <a:pt x="48" y="142"/>
                      <a:pt x="48" y="142"/>
                    </a:cubicBezTo>
                    <a:cubicBezTo>
                      <a:pt x="49" y="141"/>
                      <a:pt x="51" y="141"/>
                      <a:pt x="53" y="142"/>
                    </a:cubicBezTo>
                    <a:cubicBezTo>
                      <a:pt x="69" y="148"/>
                      <a:pt x="69" y="148"/>
                      <a:pt x="69" y="148"/>
                    </a:cubicBezTo>
                    <a:cubicBezTo>
                      <a:pt x="70" y="149"/>
                      <a:pt x="71" y="150"/>
                      <a:pt x="71" y="151"/>
                    </a:cubicBezTo>
                    <a:cubicBezTo>
                      <a:pt x="71" y="163"/>
                      <a:pt x="71" y="163"/>
                      <a:pt x="71" y="163"/>
                    </a:cubicBezTo>
                    <a:cubicBezTo>
                      <a:pt x="71" y="167"/>
                      <a:pt x="74" y="170"/>
                      <a:pt x="79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96" y="170"/>
                      <a:pt x="99" y="167"/>
                      <a:pt x="99" y="163"/>
                    </a:cubicBezTo>
                    <a:cubicBezTo>
                      <a:pt x="99" y="151"/>
                      <a:pt x="99" y="151"/>
                      <a:pt x="99" y="151"/>
                    </a:cubicBezTo>
                    <a:cubicBezTo>
                      <a:pt x="99" y="150"/>
                      <a:pt x="100" y="149"/>
                      <a:pt x="102" y="148"/>
                    </a:cubicBezTo>
                    <a:cubicBezTo>
                      <a:pt x="118" y="142"/>
                      <a:pt x="118" y="142"/>
                      <a:pt x="118" y="142"/>
                    </a:cubicBezTo>
                    <a:cubicBezTo>
                      <a:pt x="119" y="141"/>
                      <a:pt x="121" y="141"/>
                      <a:pt x="122" y="142"/>
                    </a:cubicBezTo>
                    <a:cubicBezTo>
                      <a:pt x="130" y="150"/>
                      <a:pt x="130" y="150"/>
                      <a:pt x="130" y="150"/>
                    </a:cubicBezTo>
                    <a:cubicBezTo>
                      <a:pt x="133" y="153"/>
                      <a:pt x="138" y="153"/>
                      <a:pt x="141" y="150"/>
                    </a:cubicBezTo>
                    <a:cubicBezTo>
                      <a:pt x="150" y="141"/>
                      <a:pt x="150" y="141"/>
                      <a:pt x="150" y="141"/>
                    </a:cubicBezTo>
                    <a:cubicBezTo>
                      <a:pt x="151" y="139"/>
                      <a:pt x="152" y="138"/>
                      <a:pt x="152" y="135"/>
                    </a:cubicBezTo>
                    <a:cubicBezTo>
                      <a:pt x="152" y="133"/>
                      <a:pt x="151" y="131"/>
                      <a:pt x="150" y="130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1" y="121"/>
                      <a:pt x="141" y="119"/>
                      <a:pt x="141" y="118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8" y="101"/>
                      <a:pt x="150" y="100"/>
                      <a:pt x="151" y="100"/>
                    </a:cubicBezTo>
                    <a:cubicBezTo>
                      <a:pt x="162" y="100"/>
                      <a:pt x="162" y="100"/>
                      <a:pt x="162" y="100"/>
                    </a:cubicBezTo>
                    <a:cubicBezTo>
                      <a:pt x="167" y="100"/>
                      <a:pt x="170" y="96"/>
                      <a:pt x="170" y="92"/>
                    </a:cubicBezTo>
                    <a:cubicBezTo>
                      <a:pt x="170" y="79"/>
                      <a:pt x="170" y="79"/>
                      <a:pt x="170" y="79"/>
                    </a:cubicBezTo>
                    <a:cubicBezTo>
                      <a:pt x="170" y="75"/>
                      <a:pt x="167" y="71"/>
                      <a:pt x="162" y="71"/>
                    </a:cubicBezTo>
                    <a:close/>
                    <a:moveTo>
                      <a:pt x="164" y="92"/>
                    </a:moveTo>
                    <a:cubicBezTo>
                      <a:pt x="164" y="93"/>
                      <a:pt x="163" y="94"/>
                      <a:pt x="162" y="94"/>
                    </a:cubicBezTo>
                    <a:cubicBezTo>
                      <a:pt x="151" y="94"/>
                      <a:pt x="151" y="94"/>
                      <a:pt x="151" y="94"/>
                    </a:cubicBezTo>
                    <a:cubicBezTo>
                      <a:pt x="147" y="94"/>
                      <a:pt x="143" y="96"/>
                      <a:pt x="142" y="100"/>
                    </a:cubicBezTo>
                    <a:cubicBezTo>
                      <a:pt x="136" y="115"/>
                      <a:pt x="136" y="115"/>
                      <a:pt x="136" y="115"/>
                    </a:cubicBezTo>
                    <a:cubicBezTo>
                      <a:pt x="134" y="119"/>
                      <a:pt x="135" y="124"/>
                      <a:pt x="138" y="126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6" y="135"/>
                      <a:pt x="146" y="135"/>
                      <a:pt x="146" y="135"/>
                    </a:cubicBezTo>
                    <a:cubicBezTo>
                      <a:pt x="146" y="136"/>
                      <a:pt x="146" y="136"/>
                      <a:pt x="145" y="137"/>
                    </a:cubicBezTo>
                    <a:cubicBezTo>
                      <a:pt x="136" y="146"/>
                      <a:pt x="136" y="146"/>
                      <a:pt x="136" y="146"/>
                    </a:cubicBezTo>
                    <a:cubicBezTo>
                      <a:pt x="136" y="147"/>
                      <a:pt x="135" y="147"/>
                      <a:pt x="134" y="146"/>
                    </a:cubicBezTo>
                    <a:cubicBezTo>
                      <a:pt x="126" y="138"/>
                      <a:pt x="126" y="138"/>
                      <a:pt x="126" y="138"/>
                    </a:cubicBezTo>
                    <a:cubicBezTo>
                      <a:pt x="124" y="136"/>
                      <a:pt x="122" y="135"/>
                      <a:pt x="119" y="135"/>
                    </a:cubicBezTo>
                    <a:cubicBezTo>
                      <a:pt x="118" y="135"/>
                      <a:pt x="116" y="136"/>
                      <a:pt x="115" y="136"/>
                    </a:cubicBezTo>
                    <a:cubicBezTo>
                      <a:pt x="100" y="142"/>
                      <a:pt x="100" y="142"/>
                      <a:pt x="100" y="142"/>
                    </a:cubicBezTo>
                    <a:cubicBezTo>
                      <a:pt x="96" y="144"/>
                      <a:pt x="93" y="148"/>
                      <a:pt x="93" y="151"/>
                    </a:cubicBezTo>
                    <a:cubicBezTo>
                      <a:pt x="93" y="163"/>
                      <a:pt x="93" y="163"/>
                      <a:pt x="93" y="163"/>
                    </a:cubicBezTo>
                    <a:cubicBezTo>
                      <a:pt x="93" y="164"/>
                      <a:pt x="93" y="164"/>
                      <a:pt x="92" y="164"/>
                    </a:cubicBezTo>
                    <a:cubicBezTo>
                      <a:pt x="79" y="164"/>
                      <a:pt x="79" y="164"/>
                      <a:pt x="79" y="164"/>
                    </a:cubicBezTo>
                    <a:cubicBezTo>
                      <a:pt x="78" y="164"/>
                      <a:pt x="77" y="164"/>
                      <a:pt x="77" y="163"/>
                    </a:cubicBezTo>
                    <a:cubicBezTo>
                      <a:pt x="77" y="151"/>
                      <a:pt x="77" y="151"/>
                      <a:pt x="77" y="151"/>
                    </a:cubicBezTo>
                    <a:cubicBezTo>
                      <a:pt x="77" y="148"/>
                      <a:pt x="74" y="144"/>
                      <a:pt x="71" y="143"/>
                    </a:cubicBezTo>
                    <a:cubicBezTo>
                      <a:pt x="55" y="136"/>
                      <a:pt x="55" y="136"/>
                      <a:pt x="55" y="136"/>
                    </a:cubicBezTo>
                    <a:cubicBezTo>
                      <a:pt x="54" y="136"/>
                      <a:pt x="52" y="135"/>
                      <a:pt x="51" y="135"/>
                    </a:cubicBezTo>
                    <a:cubicBezTo>
                      <a:pt x="48" y="135"/>
                      <a:pt x="46" y="136"/>
                      <a:pt x="44" y="138"/>
                    </a:cubicBezTo>
                    <a:cubicBezTo>
                      <a:pt x="36" y="146"/>
                      <a:pt x="36" y="146"/>
                      <a:pt x="36" y="146"/>
                    </a:cubicBezTo>
                    <a:cubicBezTo>
                      <a:pt x="36" y="146"/>
                      <a:pt x="34" y="146"/>
                      <a:pt x="34" y="146"/>
                    </a:cubicBezTo>
                    <a:cubicBezTo>
                      <a:pt x="25" y="137"/>
                      <a:pt x="25" y="137"/>
                      <a:pt x="25" y="137"/>
                    </a:cubicBezTo>
                    <a:cubicBezTo>
                      <a:pt x="24" y="136"/>
                      <a:pt x="24" y="136"/>
                      <a:pt x="24" y="135"/>
                    </a:cubicBezTo>
                    <a:cubicBezTo>
                      <a:pt x="24" y="135"/>
                      <a:pt x="24" y="135"/>
                      <a:pt x="25" y="134"/>
                    </a:cubicBezTo>
                    <a:cubicBezTo>
                      <a:pt x="33" y="126"/>
                      <a:pt x="33" y="126"/>
                      <a:pt x="33" y="126"/>
                    </a:cubicBezTo>
                    <a:cubicBezTo>
                      <a:pt x="35" y="124"/>
                      <a:pt x="36" y="119"/>
                      <a:pt x="34" y="116"/>
                    </a:cubicBezTo>
                    <a:cubicBezTo>
                      <a:pt x="28" y="100"/>
                      <a:pt x="28" y="100"/>
                      <a:pt x="28" y="100"/>
                    </a:cubicBezTo>
                    <a:cubicBezTo>
                      <a:pt x="27" y="96"/>
                      <a:pt x="23" y="94"/>
                      <a:pt x="19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7" y="94"/>
                      <a:pt x="6" y="93"/>
                      <a:pt x="6" y="92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6" y="78"/>
                      <a:pt x="7" y="77"/>
                      <a:pt x="8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23" y="77"/>
                      <a:pt x="27" y="74"/>
                      <a:pt x="28" y="71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6" y="52"/>
                      <a:pt x="35" y="47"/>
                      <a:pt x="33" y="44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4" y="36"/>
                      <a:pt x="24" y="36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5" y="24"/>
                      <a:pt x="36" y="24"/>
                      <a:pt x="36" y="25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6" y="35"/>
                      <a:pt x="48" y="36"/>
                      <a:pt x="51" y="36"/>
                    </a:cubicBezTo>
                    <a:cubicBezTo>
                      <a:pt x="52" y="36"/>
                      <a:pt x="54" y="35"/>
                      <a:pt x="55" y="35"/>
                    </a:cubicBezTo>
                    <a:cubicBezTo>
                      <a:pt x="70" y="28"/>
                      <a:pt x="70" y="28"/>
                      <a:pt x="70" y="28"/>
                    </a:cubicBezTo>
                    <a:cubicBezTo>
                      <a:pt x="74" y="27"/>
                      <a:pt x="77" y="23"/>
                      <a:pt x="77" y="19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7" y="7"/>
                      <a:pt x="78" y="6"/>
                      <a:pt x="79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3" y="6"/>
                      <a:pt x="93" y="7"/>
                      <a:pt x="93" y="8"/>
                    </a:cubicBezTo>
                    <a:cubicBezTo>
                      <a:pt x="93" y="19"/>
                      <a:pt x="93" y="19"/>
                      <a:pt x="93" y="19"/>
                    </a:cubicBezTo>
                    <a:cubicBezTo>
                      <a:pt x="93" y="23"/>
                      <a:pt x="96" y="27"/>
                      <a:pt x="100" y="28"/>
                    </a:cubicBezTo>
                    <a:cubicBezTo>
                      <a:pt x="115" y="35"/>
                      <a:pt x="115" y="35"/>
                      <a:pt x="115" y="35"/>
                    </a:cubicBezTo>
                    <a:cubicBezTo>
                      <a:pt x="118" y="36"/>
                      <a:pt x="123" y="36"/>
                      <a:pt x="126" y="33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5" y="24"/>
                      <a:pt x="136" y="24"/>
                      <a:pt x="136" y="25"/>
                    </a:cubicBezTo>
                    <a:cubicBezTo>
                      <a:pt x="146" y="34"/>
                      <a:pt x="146" y="34"/>
                      <a:pt x="146" y="34"/>
                    </a:cubicBezTo>
                    <a:cubicBezTo>
                      <a:pt x="146" y="34"/>
                      <a:pt x="146" y="35"/>
                      <a:pt x="146" y="35"/>
                    </a:cubicBezTo>
                    <a:cubicBezTo>
                      <a:pt x="146" y="36"/>
                      <a:pt x="146" y="36"/>
                      <a:pt x="145" y="37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5" y="47"/>
                      <a:pt x="134" y="52"/>
                      <a:pt x="136" y="55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3" y="74"/>
                      <a:pt x="147" y="77"/>
                      <a:pt x="151" y="77"/>
                    </a:cubicBezTo>
                    <a:cubicBezTo>
                      <a:pt x="162" y="77"/>
                      <a:pt x="162" y="77"/>
                      <a:pt x="162" y="77"/>
                    </a:cubicBezTo>
                    <a:cubicBezTo>
                      <a:pt x="163" y="77"/>
                      <a:pt x="164" y="78"/>
                      <a:pt x="164" y="79"/>
                    </a:cubicBezTo>
                    <a:lnTo>
                      <a:pt x="164" y="92"/>
                    </a:lnTo>
                    <a:close/>
                    <a:moveTo>
                      <a:pt x="85" y="62"/>
                    </a:moveTo>
                    <a:cubicBezTo>
                      <a:pt x="72" y="62"/>
                      <a:pt x="62" y="72"/>
                      <a:pt x="62" y="85"/>
                    </a:cubicBezTo>
                    <a:cubicBezTo>
                      <a:pt x="62" y="98"/>
                      <a:pt x="72" y="109"/>
                      <a:pt x="85" y="109"/>
                    </a:cubicBezTo>
                    <a:cubicBezTo>
                      <a:pt x="98" y="109"/>
                      <a:pt x="109" y="98"/>
                      <a:pt x="109" y="85"/>
                    </a:cubicBezTo>
                    <a:cubicBezTo>
                      <a:pt x="109" y="72"/>
                      <a:pt x="98" y="62"/>
                      <a:pt x="85" y="62"/>
                    </a:cubicBezTo>
                    <a:close/>
                    <a:moveTo>
                      <a:pt x="85" y="103"/>
                    </a:moveTo>
                    <a:cubicBezTo>
                      <a:pt x="76" y="103"/>
                      <a:pt x="68" y="95"/>
                      <a:pt x="68" y="85"/>
                    </a:cubicBezTo>
                    <a:cubicBezTo>
                      <a:pt x="68" y="76"/>
                      <a:pt x="76" y="68"/>
                      <a:pt x="85" y="68"/>
                    </a:cubicBezTo>
                    <a:cubicBezTo>
                      <a:pt x="95" y="68"/>
                      <a:pt x="103" y="76"/>
                      <a:pt x="103" y="85"/>
                    </a:cubicBezTo>
                    <a:cubicBezTo>
                      <a:pt x="103" y="95"/>
                      <a:pt x="95" y="103"/>
                      <a:pt x="85" y="10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6" name="Freeform 190"/>
              <p:cNvSpPr>
                <a:spLocks noEditPoints="1"/>
              </p:cNvSpPr>
              <p:nvPr/>
            </p:nvSpPr>
            <p:spPr bwMode="auto">
              <a:xfrm>
                <a:off x="6440" y="-2639"/>
                <a:ext cx="530" cy="428"/>
              </a:xfrm>
              <a:custGeom>
                <a:avLst/>
                <a:gdLst>
                  <a:gd name="T0" fmla="*/ 72 w 224"/>
                  <a:gd name="T1" fmla="*/ 89 h 181"/>
                  <a:gd name="T2" fmla="*/ 72 w 224"/>
                  <a:gd name="T3" fmla="*/ 123 h 181"/>
                  <a:gd name="T4" fmla="*/ 177 w 224"/>
                  <a:gd name="T5" fmla="*/ 33 h 181"/>
                  <a:gd name="T6" fmla="*/ 177 w 224"/>
                  <a:gd name="T7" fmla="*/ 55 h 181"/>
                  <a:gd name="T8" fmla="*/ 208 w 224"/>
                  <a:gd name="T9" fmla="*/ 28 h 181"/>
                  <a:gd name="T10" fmla="*/ 200 w 224"/>
                  <a:gd name="T11" fmla="*/ 11 h 181"/>
                  <a:gd name="T12" fmla="*/ 180 w 224"/>
                  <a:gd name="T13" fmla="*/ 0 h 181"/>
                  <a:gd name="T14" fmla="*/ 158 w 224"/>
                  <a:gd name="T15" fmla="*/ 16 h 181"/>
                  <a:gd name="T16" fmla="*/ 141 w 224"/>
                  <a:gd name="T17" fmla="*/ 24 h 181"/>
                  <a:gd name="T18" fmla="*/ 135 w 224"/>
                  <a:gd name="T19" fmla="*/ 38 h 181"/>
                  <a:gd name="T20" fmla="*/ 142 w 224"/>
                  <a:gd name="T21" fmla="*/ 57 h 181"/>
                  <a:gd name="T22" fmla="*/ 146 w 224"/>
                  <a:gd name="T23" fmla="*/ 83 h 181"/>
                  <a:gd name="T24" fmla="*/ 168 w 224"/>
                  <a:gd name="T25" fmla="*/ 88 h 181"/>
                  <a:gd name="T26" fmla="*/ 186 w 224"/>
                  <a:gd name="T27" fmla="*/ 82 h 181"/>
                  <a:gd name="T28" fmla="*/ 212 w 224"/>
                  <a:gd name="T29" fmla="*/ 78 h 181"/>
                  <a:gd name="T30" fmla="*/ 212 w 224"/>
                  <a:gd name="T31" fmla="*/ 56 h 181"/>
                  <a:gd name="T32" fmla="*/ 218 w 224"/>
                  <a:gd name="T33" fmla="*/ 38 h 181"/>
                  <a:gd name="T34" fmla="*/ 204 w 224"/>
                  <a:gd name="T35" fmla="*/ 70 h 181"/>
                  <a:gd name="T36" fmla="*/ 192 w 224"/>
                  <a:gd name="T37" fmla="*/ 73 h 181"/>
                  <a:gd name="T38" fmla="*/ 174 w 224"/>
                  <a:gd name="T39" fmla="*/ 82 h 181"/>
                  <a:gd name="T40" fmla="*/ 146 w 224"/>
                  <a:gd name="T41" fmla="*/ 74 h 181"/>
                  <a:gd name="T42" fmla="*/ 136 w 224"/>
                  <a:gd name="T43" fmla="*/ 50 h 181"/>
                  <a:gd name="T44" fmla="*/ 150 w 224"/>
                  <a:gd name="T45" fmla="*/ 24 h 181"/>
                  <a:gd name="T46" fmla="*/ 161 w 224"/>
                  <a:gd name="T47" fmla="*/ 21 h 181"/>
                  <a:gd name="T48" fmla="*/ 180 w 224"/>
                  <a:gd name="T49" fmla="*/ 12 h 181"/>
                  <a:gd name="T50" fmla="*/ 208 w 224"/>
                  <a:gd name="T51" fmla="*/ 20 h 181"/>
                  <a:gd name="T52" fmla="*/ 218 w 224"/>
                  <a:gd name="T53" fmla="*/ 44 h 181"/>
                  <a:gd name="T54" fmla="*/ 120 w 224"/>
                  <a:gd name="T55" fmla="*/ 81 h 181"/>
                  <a:gd name="T56" fmla="*/ 119 w 224"/>
                  <a:gd name="T57" fmla="*/ 54 h 181"/>
                  <a:gd name="T58" fmla="*/ 86 w 224"/>
                  <a:gd name="T59" fmla="*/ 56 h 181"/>
                  <a:gd name="T60" fmla="*/ 60 w 224"/>
                  <a:gd name="T61" fmla="*/ 44 h 181"/>
                  <a:gd name="T62" fmla="*/ 35 w 224"/>
                  <a:gd name="T63" fmla="*/ 54 h 181"/>
                  <a:gd name="T64" fmla="*/ 24 w 224"/>
                  <a:gd name="T65" fmla="*/ 78 h 181"/>
                  <a:gd name="T66" fmla="*/ 0 w 224"/>
                  <a:gd name="T67" fmla="*/ 103 h 181"/>
                  <a:gd name="T68" fmla="*/ 25 w 224"/>
                  <a:gd name="T69" fmla="*/ 137 h 181"/>
                  <a:gd name="T70" fmla="*/ 25 w 224"/>
                  <a:gd name="T71" fmla="*/ 164 h 181"/>
                  <a:gd name="T72" fmla="*/ 58 w 224"/>
                  <a:gd name="T73" fmla="*/ 162 h 181"/>
                  <a:gd name="T74" fmla="*/ 85 w 224"/>
                  <a:gd name="T75" fmla="*/ 174 h 181"/>
                  <a:gd name="T76" fmla="*/ 109 w 224"/>
                  <a:gd name="T77" fmla="*/ 164 h 181"/>
                  <a:gd name="T78" fmla="*/ 120 w 224"/>
                  <a:gd name="T79" fmla="*/ 139 h 181"/>
                  <a:gd name="T80" fmla="*/ 144 w 224"/>
                  <a:gd name="T81" fmla="*/ 114 h 181"/>
                  <a:gd name="T82" fmla="*/ 128 w 224"/>
                  <a:gd name="T83" fmla="*/ 115 h 181"/>
                  <a:gd name="T84" fmla="*/ 123 w 224"/>
                  <a:gd name="T85" fmla="*/ 151 h 181"/>
                  <a:gd name="T86" fmla="*/ 101 w 224"/>
                  <a:gd name="T87" fmla="*/ 150 h 181"/>
                  <a:gd name="T88" fmla="*/ 78 w 224"/>
                  <a:gd name="T89" fmla="*/ 175 h 181"/>
                  <a:gd name="T90" fmla="*/ 47 w 224"/>
                  <a:gd name="T91" fmla="*/ 151 h 181"/>
                  <a:gd name="T92" fmla="*/ 22 w 224"/>
                  <a:gd name="T93" fmla="*/ 152 h 181"/>
                  <a:gd name="T94" fmla="*/ 25 w 224"/>
                  <a:gd name="T95" fmla="*/ 121 h 181"/>
                  <a:gd name="T96" fmla="*/ 7 w 224"/>
                  <a:gd name="T97" fmla="*/ 102 h 181"/>
                  <a:gd name="T98" fmla="*/ 22 w 224"/>
                  <a:gd name="T99" fmla="*/ 67 h 181"/>
                  <a:gd name="T100" fmla="*/ 37 w 224"/>
                  <a:gd name="T101" fmla="*/ 65 h 181"/>
                  <a:gd name="T102" fmla="*/ 66 w 224"/>
                  <a:gd name="T103" fmla="*/ 44 h 181"/>
                  <a:gd name="T104" fmla="*/ 84 w 224"/>
                  <a:gd name="T105" fmla="*/ 61 h 181"/>
                  <a:gd name="T106" fmla="*/ 123 w 224"/>
                  <a:gd name="T107" fmla="*/ 66 h 181"/>
                  <a:gd name="T108" fmla="*/ 120 w 224"/>
                  <a:gd name="T109" fmla="*/ 97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4" h="181">
                    <a:moveTo>
                      <a:pt x="72" y="89"/>
                    </a:moveTo>
                    <a:cubicBezTo>
                      <a:pt x="61" y="89"/>
                      <a:pt x="52" y="98"/>
                      <a:pt x="52" y="109"/>
                    </a:cubicBezTo>
                    <a:cubicBezTo>
                      <a:pt x="52" y="120"/>
                      <a:pt x="61" y="129"/>
                      <a:pt x="72" y="129"/>
                    </a:cubicBezTo>
                    <a:cubicBezTo>
                      <a:pt x="83" y="129"/>
                      <a:pt x="92" y="120"/>
                      <a:pt x="92" y="109"/>
                    </a:cubicBezTo>
                    <a:cubicBezTo>
                      <a:pt x="92" y="98"/>
                      <a:pt x="83" y="89"/>
                      <a:pt x="72" y="89"/>
                    </a:cubicBezTo>
                    <a:close/>
                    <a:moveTo>
                      <a:pt x="72" y="123"/>
                    </a:moveTo>
                    <a:cubicBezTo>
                      <a:pt x="64" y="123"/>
                      <a:pt x="58" y="117"/>
                      <a:pt x="58" y="109"/>
                    </a:cubicBezTo>
                    <a:cubicBezTo>
                      <a:pt x="58" y="101"/>
                      <a:pt x="64" y="95"/>
                      <a:pt x="72" y="95"/>
                    </a:cubicBezTo>
                    <a:cubicBezTo>
                      <a:pt x="80" y="95"/>
                      <a:pt x="86" y="101"/>
                      <a:pt x="86" y="109"/>
                    </a:cubicBezTo>
                    <a:cubicBezTo>
                      <a:pt x="86" y="117"/>
                      <a:pt x="80" y="123"/>
                      <a:pt x="72" y="123"/>
                    </a:cubicBezTo>
                    <a:close/>
                    <a:moveTo>
                      <a:pt x="177" y="33"/>
                    </a:moveTo>
                    <a:cubicBezTo>
                      <a:pt x="169" y="33"/>
                      <a:pt x="163" y="39"/>
                      <a:pt x="163" y="47"/>
                    </a:cubicBezTo>
                    <a:cubicBezTo>
                      <a:pt x="163" y="55"/>
                      <a:pt x="169" y="61"/>
                      <a:pt x="177" y="61"/>
                    </a:cubicBezTo>
                    <a:cubicBezTo>
                      <a:pt x="184" y="61"/>
                      <a:pt x="191" y="55"/>
                      <a:pt x="191" y="47"/>
                    </a:cubicBezTo>
                    <a:cubicBezTo>
                      <a:pt x="191" y="39"/>
                      <a:pt x="184" y="33"/>
                      <a:pt x="177" y="33"/>
                    </a:cubicBezTo>
                    <a:close/>
                    <a:moveTo>
                      <a:pt x="177" y="55"/>
                    </a:moveTo>
                    <a:cubicBezTo>
                      <a:pt x="172" y="55"/>
                      <a:pt x="169" y="51"/>
                      <a:pt x="169" y="47"/>
                    </a:cubicBezTo>
                    <a:cubicBezTo>
                      <a:pt x="169" y="43"/>
                      <a:pt x="172" y="39"/>
                      <a:pt x="177" y="39"/>
                    </a:cubicBezTo>
                    <a:cubicBezTo>
                      <a:pt x="181" y="39"/>
                      <a:pt x="185" y="43"/>
                      <a:pt x="185" y="47"/>
                    </a:cubicBezTo>
                    <a:cubicBezTo>
                      <a:pt x="185" y="51"/>
                      <a:pt x="181" y="55"/>
                      <a:pt x="177" y="55"/>
                    </a:cubicBezTo>
                    <a:close/>
                    <a:moveTo>
                      <a:pt x="218" y="38"/>
                    </a:moveTo>
                    <a:cubicBezTo>
                      <a:pt x="212" y="38"/>
                      <a:pt x="212" y="38"/>
                      <a:pt x="212" y="38"/>
                    </a:cubicBezTo>
                    <a:cubicBezTo>
                      <a:pt x="212" y="38"/>
                      <a:pt x="212" y="38"/>
                      <a:pt x="212" y="37"/>
                    </a:cubicBezTo>
                    <a:cubicBezTo>
                      <a:pt x="208" y="29"/>
                      <a:pt x="208" y="29"/>
                      <a:pt x="208" y="29"/>
                    </a:cubicBezTo>
                    <a:cubicBezTo>
                      <a:pt x="208" y="29"/>
                      <a:pt x="208" y="28"/>
                      <a:pt x="208" y="28"/>
                    </a:cubicBezTo>
                    <a:cubicBezTo>
                      <a:pt x="212" y="24"/>
                      <a:pt x="212" y="24"/>
                      <a:pt x="212" y="24"/>
                    </a:cubicBezTo>
                    <a:cubicBezTo>
                      <a:pt x="213" y="23"/>
                      <a:pt x="214" y="22"/>
                      <a:pt x="214" y="20"/>
                    </a:cubicBezTo>
                    <a:cubicBezTo>
                      <a:pt x="214" y="19"/>
                      <a:pt x="213" y="17"/>
                      <a:pt x="212" y="16"/>
                    </a:cubicBezTo>
                    <a:cubicBezTo>
                      <a:pt x="207" y="11"/>
                      <a:pt x="207" y="11"/>
                      <a:pt x="207" y="11"/>
                    </a:cubicBezTo>
                    <a:cubicBezTo>
                      <a:pt x="205" y="9"/>
                      <a:pt x="202" y="9"/>
                      <a:pt x="200" y="11"/>
                    </a:cubicBezTo>
                    <a:cubicBezTo>
                      <a:pt x="195" y="16"/>
                      <a:pt x="195" y="16"/>
                      <a:pt x="195" y="16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6" y="3"/>
                      <a:pt x="183" y="0"/>
                      <a:pt x="180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0" y="0"/>
                      <a:pt x="168" y="3"/>
                      <a:pt x="168" y="6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8" y="12"/>
                      <a:pt x="168" y="12"/>
                      <a:pt x="167" y="12"/>
                    </a:cubicBezTo>
                    <a:cubicBezTo>
                      <a:pt x="158" y="16"/>
                      <a:pt x="158" y="16"/>
                      <a:pt x="158" y="16"/>
                    </a:cubicBezTo>
                    <a:cubicBezTo>
                      <a:pt x="158" y="16"/>
                      <a:pt x="158" y="16"/>
                      <a:pt x="158" y="16"/>
                    </a:cubicBezTo>
                    <a:cubicBezTo>
                      <a:pt x="154" y="11"/>
                      <a:pt x="154" y="11"/>
                      <a:pt x="154" y="11"/>
                    </a:cubicBezTo>
                    <a:cubicBezTo>
                      <a:pt x="152" y="9"/>
                      <a:pt x="148" y="9"/>
                      <a:pt x="146" y="11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39" y="18"/>
                      <a:pt x="139" y="22"/>
                      <a:pt x="141" y="24"/>
                    </a:cubicBezTo>
                    <a:cubicBezTo>
                      <a:pt x="145" y="28"/>
                      <a:pt x="145" y="28"/>
                      <a:pt x="145" y="28"/>
                    </a:cubicBezTo>
                    <a:cubicBezTo>
                      <a:pt x="145" y="28"/>
                      <a:pt x="145" y="29"/>
                      <a:pt x="145" y="29"/>
                    </a:cubicBezTo>
                    <a:cubicBezTo>
                      <a:pt x="142" y="38"/>
                      <a:pt x="142" y="38"/>
                      <a:pt x="142" y="38"/>
                    </a:cubicBezTo>
                    <a:cubicBezTo>
                      <a:pt x="142" y="38"/>
                      <a:pt x="141" y="38"/>
                      <a:pt x="141" y="38"/>
                    </a:cubicBezTo>
                    <a:cubicBezTo>
                      <a:pt x="135" y="38"/>
                      <a:pt x="135" y="38"/>
                      <a:pt x="135" y="38"/>
                    </a:cubicBezTo>
                    <a:cubicBezTo>
                      <a:pt x="132" y="38"/>
                      <a:pt x="130" y="40"/>
                      <a:pt x="130" y="44"/>
                    </a:cubicBezTo>
                    <a:cubicBezTo>
                      <a:pt x="130" y="50"/>
                      <a:pt x="130" y="50"/>
                      <a:pt x="130" y="50"/>
                    </a:cubicBezTo>
                    <a:cubicBezTo>
                      <a:pt x="130" y="53"/>
                      <a:pt x="132" y="56"/>
                      <a:pt x="135" y="56"/>
                    </a:cubicBezTo>
                    <a:cubicBezTo>
                      <a:pt x="141" y="56"/>
                      <a:pt x="141" y="56"/>
                      <a:pt x="141" y="56"/>
                    </a:cubicBezTo>
                    <a:cubicBezTo>
                      <a:pt x="141" y="56"/>
                      <a:pt x="142" y="56"/>
                      <a:pt x="142" y="57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5" y="65"/>
                      <a:pt x="145" y="66"/>
                      <a:pt x="145" y="66"/>
                    </a:cubicBezTo>
                    <a:cubicBezTo>
                      <a:pt x="141" y="70"/>
                      <a:pt x="141" y="70"/>
                      <a:pt x="141" y="70"/>
                    </a:cubicBezTo>
                    <a:cubicBezTo>
                      <a:pt x="139" y="72"/>
                      <a:pt x="139" y="76"/>
                      <a:pt x="141" y="78"/>
                    </a:cubicBezTo>
                    <a:cubicBezTo>
                      <a:pt x="146" y="83"/>
                      <a:pt x="146" y="83"/>
                      <a:pt x="146" y="83"/>
                    </a:cubicBezTo>
                    <a:cubicBezTo>
                      <a:pt x="148" y="85"/>
                      <a:pt x="152" y="85"/>
                      <a:pt x="154" y="83"/>
                    </a:cubicBezTo>
                    <a:cubicBezTo>
                      <a:pt x="158" y="78"/>
                      <a:pt x="158" y="78"/>
                      <a:pt x="158" y="78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8" y="82"/>
                      <a:pt x="168" y="82"/>
                      <a:pt x="168" y="82"/>
                    </a:cubicBezTo>
                    <a:cubicBezTo>
                      <a:pt x="168" y="88"/>
                      <a:pt x="168" y="88"/>
                      <a:pt x="168" y="88"/>
                    </a:cubicBezTo>
                    <a:cubicBezTo>
                      <a:pt x="168" y="91"/>
                      <a:pt x="170" y="94"/>
                      <a:pt x="173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3" y="94"/>
                      <a:pt x="186" y="91"/>
                      <a:pt x="186" y="88"/>
                    </a:cubicBezTo>
                    <a:cubicBezTo>
                      <a:pt x="186" y="82"/>
                      <a:pt x="186" y="82"/>
                      <a:pt x="186" y="82"/>
                    </a:cubicBezTo>
                    <a:cubicBezTo>
                      <a:pt x="186" y="82"/>
                      <a:pt x="186" y="82"/>
                      <a:pt x="186" y="82"/>
                    </a:cubicBezTo>
                    <a:cubicBezTo>
                      <a:pt x="195" y="78"/>
                      <a:pt x="195" y="78"/>
                      <a:pt x="195" y="78"/>
                    </a:cubicBezTo>
                    <a:cubicBezTo>
                      <a:pt x="195" y="78"/>
                      <a:pt x="195" y="78"/>
                      <a:pt x="195" y="78"/>
                    </a:cubicBezTo>
                    <a:cubicBezTo>
                      <a:pt x="200" y="83"/>
                      <a:pt x="200" y="83"/>
                      <a:pt x="200" y="83"/>
                    </a:cubicBezTo>
                    <a:cubicBezTo>
                      <a:pt x="202" y="85"/>
                      <a:pt x="205" y="85"/>
                      <a:pt x="207" y="83"/>
                    </a:cubicBezTo>
                    <a:cubicBezTo>
                      <a:pt x="212" y="78"/>
                      <a:pt x="212" y="78"/>
                      <a:pt x="212" y="78"/>
                    </a:cubicBezTo>
                    <a:cubicBezTo>
                      <a:pt x="213" y="77"/>
                      <a:pt x="214" y="75"/>
                      <a:pt x="214" y="74"/>
                    </a:cubicBezTo>
                    <a:cubicBezTo>
                      <a:pt x="214" y="72"/>
                      <a:pt x="213" y="71"/>
                      <a:pt x="212" y="70"/>
                    </a:cubicBezTo>
                    <a:cubicBezTo>
                      <a:pt x="208" y="66"/>
                      <a:pt x="208" y="66"/>
                      <a:pt x="208" y="66"/>
                    </a:cubicBezTo>
                    <a:cubicBezTo>
                      <a:pt x="208" y="66"/>
                      <a:pt x="208" y="65"/>
                      <a:pt x="208" y="65"/>
                    </a:cubicBezTo>
                    <a:cubicBezTo>
                      <a:pt x="212" y="56"/>
                      <a:pt x="212" y="56"/>
                      <a:pt x="212" y="56"/>
                    </a:cubicBezTo>
                    <a:cubicBezTo>
                      <a:pt x="212" y="56"/>
                      <a:pt x="212" y="56"/>
                      <a:pt x="212" y="56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21" y="56"/>
                      <a:pt x="224" y="53"/>
                      <a:pt x="224" y="50"/>
                    </a:cubicBezTo>
                    <a:cubicBezTo>
                      <a:pt x="224" y="44"/>
                      <a:pt x="224" y="44"/>
                      <a:pt x="224" y="44"/>
                    </a:cubicBezTo>
                    <a:cubicBezTo>
                      <a:pt x="224" y="40"/>
                      <a:pt x="221" y="38"/>
                      <a:pt x="218" y="38"/>
                    </a:cubicBezTo>
                    <a:close/>
                    <a:moveTo>
                      <a:pt x="218" y="50"/>
                    </a:moveTo>
                    <a:cubicBezTo>
                      <a:pt x="212" y="50"/>
                      <a:pt x="212" y="50"/>
                      <a:pt x="212" y="50"/>
                    </a:cubicBezTo>
                    <a:cubicBezTo>
                      <a:pt x="209" y="50"/>
                      <a:pt x="207" y="52"/>
                      <a:pt x="206" y="54"/>
                    </a:cubicBezTo>
                    <a:cubicBezTo>
                      <a:pt x="203" y="62"/>
                      <a:pt x="203" y="62"/>
                      <a:pt x="203" y="62"/>
                    </a:cubicBezTo>
                    <a:cubicBezTo>
                      <a:pt x="201" y="65"/>
                      <a:pt x="202" y="68"/>
                      <a:pt x="204" y="70"/>
                    </a:cubicBezTo>
                    <a:cubicBezTo>
                      <a:pt x="208" y="74"/>
                      <a:pt x="208" y="74"/>
                      <a:pt x="208" y="74"/>
                    </a:cubicBezTo>
                    <a:cubicBezTo>
                      <a:pt x="204" y="78"/>
                      <a:pt x="204" y="78"/>
                      <a:pt x="204" y="78"/>
                    </a:cubicBezTo>
                    <a:cubicBezTo>
                      <a:pt x="200" y="74"/>
                      <a:pt x="200" y="74"/>
                      <a:pt x="200" y="74"/>
                    </a:cubicBezTo>
                    <a:cubicBezTo>
                      <a:pt x="198" y="73"/>
                      <a:pt x="197" y="72"/>
                      <a:pt x="195" y="72"/>
                    </a:cubicBezTo>
                    <a:cubicBezTo>
                      <a:pt x="194" y="72"/>
                      <a:pt x="193" y="73"/>
                      <a:pt x="192" y="73"/>
                    </a:cubicBezTo>
                    <a:cubicBezTo>
                      <a:pt x="184" y="76"/>
                      <a:pt x="184" y="76"/>
                      <a:pt x="184" y="76"/>
                    </a:cubicBezTo>
                    <a:cubicBezTo>
                      <a:pt x="182" y="77"/>
                      <a:pt x="180" y="80"/>
                      <a:pt x="180" y="82"/>
                    </a:cubicBezTo>
                    <a:cubicBezTo>
                      <a:pt x="180" y="88"/>
                      <a:pt x="180" y="88"/>
                      <a:pt x="180" y="88"/>
                    </a:cubicBezTo>
                    <a:cubicBezTo>
                      <a:pt x="174" y="88"/>
                      <a:pt x="174" y="88"/>
                      <a:pt x="174" y="88"/>
                    </a:cubicBezTo>
                    <a:cubicBezTo>
                      <a:pt x="174" y="82"/>
                      <a:pt x="174" y="82"/>
                      <a:pt x="174" y="82"/>
                    </a:cubicBezTo>
                    <a:cubicBezTo>
                      <a:pt x="174" y="80"/>
                      <a:pt x="172" y="77"/>
                      <a:pt x="169" y="76"/>
                    </a:cubicBezTo>
                    <a:cubicBezTo>
                      <a:pt x="161" y="73"/>
                      <a:pt x="161" y="73"/>
                      <a:pt x="161" y="73"/>
                    </a:cubicBezTo>
                    <a:cubicBezTo>
                      <a:pt x="159" y="72"/>
                      <a:pt x="156" y="72"/>
                      <a:pt x="154" y="74"/>
                    </a:cubicBezTo>
                    <a:cubicBezTo>
                      <a:pt x="150" y="78"/>
                      <a:pt x="150" y="78"/>
                      <a:pt x="150" y="78"/>
                    </a:cubicBezTo>
                    <a:cubicBezTo>
                      <a:pt x="146" y="74"/>
                      <a:pt x="146" y="74"/>
                      <a:pt x="146" y="74"/>
                    </a:cubicBezTo>
                    <a:cubicBezTo>
                      <a:pt x="150" y="70"/>
                      <a:pt x="150" y="70"/>
                      <a:pt x="150" y="70"/>
                    </a:cubicBezTo>
                    <a:cubicBezTo>
                      <a:pt x="151" y="68"/>
                      <a:pt x="152" y="65"/>
                      <a:pt x="151" y="63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47" y="52"/>
                      <a:pt x="144" y="50"/>
                      <a:pt x="141" y="50"/>
                    </a:cubicBezTo>
                    <a:cubicBezTo>
                      <a:pt x="136" y="50"/>
                      <a:pt x="136" y="50"/>
                      <a:pt x="136" y="50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4" y="44"/>
                      <a:pt x="147" y="42"/>
                      <a:pt x="147" y="40"/>
                    </a:cubicBezTo>
                    <a:cubicBezTo>
                      <a:pt x="151" y="32"/>
                      <a:pt x="151" y="32"/>
                      <a:pt x="151" y="32"/>
                    </a:cubicBezTo>
                    <a:cubicBezTo>
                      <a:pt x="152" y="29"/>
                      <a:pt x="151" y="26"/>
                      <a:pt x="150" y="24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50" y="16"/>
                      <a:pt x="150" y="16"/>
                      <a:pt x="150" y="16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1"/>
                      <a:pt x="157" y="22"/>
                      <a:pt x="158" y="22"/>
                    </a:cubicBezTo>
                    <a:cubicBezTo>
                      <a:pt x="159" y="22"/>
                      <a:pt x="160" y="21"/>
                      <a:pt x="161" y="21"/>
                    </a:cubicBezTo>
                    <a:cubicBezTo>
                      <a:pt x="169" y="18"/>
                      <a:pt x="169" y="18"/>
                      <a:pt x="169" y="18"/>
                    </a:cubicBezTo>
                    <a:cubicBezTo>
                      <a:pt x="172" y="17"/>
                      <a:pt x="174" y="14"/>
                      <a:pt x="174" y="12"/>
                    </a:cubicBezTo>
                    <a:cubicBezTo>
                      <a:pt x="174" y="6"/>
                      <a:pt x="174" y="6"/>
                      <a:pt x="174" y="6"/>
                    </a:cubicBezTo>
                    <a:cubicBezTo>
                      <a:pt x="180" y="6"/>
                      <a:pt x="180" y="6"/>
                      <a:pt x="180" y="6"/>
                    </a:cubicBezTo>
                    <a:cubicBezTo>
                      <a:pt x="180" y="12"/>
                      <a:pt x="180" y="12"/>
                      <a:pt x="180" y="12"/>
                    </a:cubicBezTo>
                    <a:cubicBezTo>
                      <a:pt x="180" y="14"/>
                      <a:pt x="182" y="17"/>
                      <a:pt x="184" y="18"/>
                    </a:cubicBezTo>
                    <a:cubicBezTo>
                      <a:pt x="192" y="21"/>
                      <a:pt x="192" y="21"/>
                      <a:pt x="192" y="21"/>
                    </a:cubicBezTo>
                    <a:cubicBezTo>
                      <a:pt x="194" y="22"/>
                      <a:pt x="198" y="22"/>
                      <a:pt x="200" y="20"/>
                    </a:cubicBezTo>
                    <a:cubicBezTo>
                      <a:pt x="204" y="16"/>
                      <a:pt x="204" y="16"/>
                      <a:pt x="204" y="16"/>
                    </a:cubicBezTo>
                    <a:cubicBezTo>
                      <a:pt x="208" y="20"/>
                      <a:pt x="208" y="20"/>
                      <a:pt x="208" y="20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2" y="26"/>
                      <a:pt x="201" y="29"/>
                      <a:pt x="203" y="31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42"/>
                      <a:pt x="209" y="44"/>
                      <a:pt x="212" y="44"/>
                    </a:cubicBezTo>
                    <a:cubicBezTo>
                      <a:pt x="218" y="44"/>
                      <a:pt x="218" y="44"/>
                      <a:pt x="218" y="44"/>
                    </a:cubicBezTo>
                    <a:lnTo>
                      <a:pt x="218" y="50"/>
                    </a:lnTo>
                    <a:close/>
                    <a:moveTo>
                      <a:pt x="137" y="96"/>
                    </a:moveTo>
                    <a:cubicBezTo>
                      <a:pt x="128" y="96"/>
                      <a:pt x="128" y="96"/>
                      <a:pt x="128" y="96"/>
                    </a:cubicBezTo>
                    <a:cubicBezTo>
                      <a:pt x="127" y="96"/>
                      <a:pt x="126" y="96"/>
                      <a:pt x="125" y="95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0"/>
                      <a:pt x="120" y="79"/>
                      <a:pt x="120" y="78"/>
                    </a:cubicBezTo>
                    <a:cubicBezTo>
                      <a:pt x="127" y="72"/>
                      <a:pt x="127" y="72"/>
                      <a:pt x="127" y="72"/>
                    </a:cubicBezTo>
                    <a:cubicBezTo>
                      <a:pt x="128" y="70"/>
                      <a:pt x="129" y="69"/>
                      <a:pt x="129" y="67"/>
                    </a:cubicBezTo>
                    <a:cubicBezTo>
                      <a:pt x="129" y="65"/>
                      <a:pt x="128" y="63"/>
                      <a:pt x="127" y="62"/>
                    </a:cubicBezTo>
                    <a:cubicBezTo>
                      <a:pt x="119" y="54"/>
                      <a:pt x="119" y="54"/>
                      <a:pt x="119" y="54"/>
                    </a:cubicBezTo>
                    <a:cubicBezTo>
                      <a:pt x="117" y="52"/>
                      <a:pt x="112" y="52"/>
                      <a:pt x="109" y="54"/>
                    </a:cubicBezTo>
                    <a:cubicBezTo>
                      <a:pt x="103" y="61"/>
                      <a:pt x="103" y="61"/>
                      <a:pt x="103" y="61"/>
                    </a:cubicBezTo>
                    <a:cubicBezTo>
                      <a:pt x="102" y="61"/>
                      <a:pt x="102" y="61"/>
                      <a:pt x="101" y="61"/>
                    </a:cubicBezTo>
                    <a:cubicBezTo>
                      <a:pt x="101" y="61"/>
                      <a:pt x="100" y="61"/>
                      <a:pt x="100" y="61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5" y="55"/>
                      <a:pt x="85" y="54"/>
                      <a:pt x="85" y="53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0"/>
                      <a:pt x="81" y="37"/>
                      <a:pt x="78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3" y="37"/>
                      <a:pt x="60" y="40"/>
                      <a:pt x="60" y="44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4"/>
                      <a:pt x="59" y="55"/>
                      <a:pt x="58" y="56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2"/>
                      <a:pt x="42" y="61"/>
                      <a:pt x="42" y="61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2" y="52"/>
                      <a:pt x="28" y="52"/>
                      <a:pt x="25" y="54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6" y="63"/>
                      <a:pt x="15" y="65"/>
                      <a:pt x="15" y="67"/>
                    </a:cubicBezTo>
                    <a:cubicBezTo>
                      <a:pt x="15" y="69"/>
                      <a:pt x="16" y="70"/>
                      <a:pt x="17" y="72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9"/>
                      <a:pt x="25" y="80"/>
                      <a:pt x="24" y="81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6"/>
                      <a:pt x="17" y="96"/>
                      <a:pt x="17" y="96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3" y="96"/>
                      <a:pt x="0" y="100"/>
                      <a:pt x="0" y="103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8"/>
                      <a:pt x="3" y="121"/>
                      <a:pt x="7" y="121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8" y="121"/>
                      <a:pt x="19" y="122"/>
                      <a:pt x="19" y="123"/>
                    </a:cubicBezTo>
                    <a:cubicBezTo>
                      <a:pt x="25" y="137"/>
                      <a:pt x="25" y="137"/>
                      <a:pt x="25" y="137"/>
                    </a:cubicBezTo>
                    <a:cubicBezTo>
                      <a:pt x="25" y="137"/>
                      <a:pt x="25" y="139"/>
                      <a:pt x="24" y="139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16" y="147"/>
                      <a:pt x="15" y="149"/>
                      <a:pt x="15" y="151"/>
                    </a:cubicBezTo>
                    <a:cubicBezTo>
                      <a:pt x="15" y="153"/>
                      <a:pt x="16" y="155"/>
                      <a:pt x="17" y="156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8" y="166"/>
                      <a:pt x="32" y="166"/>
                      <a:pt x="35" y="164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6"/>
                      <a:pt x="43" y="156"/>
                      <a:pt x="43" y="156"/>
                    </a:cubicBezTo>
                    <a:cubicBezTo>
                      <a:pt x="44" y="156"/>
                      <a:pt x="44" y="156"/>
                      <a:pt x="45" y="157"/>
                    </a:cubicBezTo>
                    <a:cubicBezTo>
                      <a:pt x="58" y="162"/>
                      <a:pt x="58" y="162"/>
                      <a:pt x="58" y="162"/>
                    </a:cubicBezTo>
                    <a:cubicBezTo>
                      <a:pt x="59" y="162"/>
                      <a:pt x="60" y="164"/>
                      <a:pt x="60" y="164"/>
                    </a:cubicBezTo>
                    <a:cubicBezTo>
                      <a:pt x="60" y="174"/>
                      <a:pt x="60" y="174"/>
                      <a:pt x="60" y="174"/>
                    </a:cubicBezTo>
                    <a:cubicBezTo>
                      <a:pt x="60" y="178"/>
                      <a:pt x="63" y="181"/>
                      <a:pt x="67" y="181"/>
                    </a:cubicBezTo>
                    <a:cubicBezTo>
                      <a:pt x="78" y="181"/>
                      <a:pt x="78" y="181"/>
                      <a:pt x="78" y="181"/>
                    </a:cubicBezTo>
                    <a:cubicBezTo>
                      <a:pt x="81" y="181"/>
                      <a:pt x="85" y="178"/>
                      <a:pt x="85" y="174"/>
                    </a:cubicBezTo>
                    <a:cubicBezTo>
                      <a:pt x="85" y="164"/>
                      <a:pt x="85" y="164"/>
                      <a:pt x="85" y="164"/>
                    </a:cubicBezTo>
                    <a:cubicBezTo>
                      <a:pt x="85" y="163"/>
                      <a:pt x="85" y="162"/>
                      <a:pt x="86" y="162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101" y="156"/>
                      <a:pt x="102" y="156"/>
                      <a:pt x="103" y="157"/>
                    </a:cubicBezTo>
                    <a:cubicBezTo>
                      <a:pt x="109" y="164"/>
                      <a:pt x="109" y="164"/>
                      <a:pt x="109" y="164"/>
                    </a:cubicBezTo>
                    <a:cubicBezTo>
                      <a:pt x="112" y="166"/>
                      <a:pt x="117" y="166"/>
                      <a:pt x="119" y="164"/>
                    </a:cubicBezTo>
                    <a:cubicBezTo>
                      <a:pt x="127" y="156"/>
                      <a:pt x="127" y="156"/>
                      <a:pt x="127" y="156"/>
                    </a:cubicBezTo>
                    <a:cubicBezTo>
                      <a:pt x="128" y="155"/>
                      <a:pt x="129" y="153"/>
                      <a:pt x="129" y="151"/>
                    </a:cubicBezTo>
                    <a:cubicBezTo>
                      <a:pt x="129" y="149"/>
                      <a:pt x="128" y="147"/>
                      <a:pt x="127" y="146"/>
                    </a:cubicBezTo>
                    <a:cubicBezTo>
                      <a:pt x="120" y="139"/>
                      <a:pt x="120" y="139"/>
                      <a:pt x="120" y="139"/>
                    </a:cubicBezTo>
                    <a:cubicBezTo>
                      <a:pt x="120" y="139"/>
                      <a:pt x="119" y="137"/>
                      <a:pt x="120" y="136"/>
                    </a:cubicBezTo>
                    <a:cubicBezTo>
                      <a:pt x="125" y="123"/>
                      <a:pt x="125" y="123"/>
                      <a:pt x="125" y="123"/>
                    </a:cubicBezTo>
                    <a:cubicBezTo>
                      <a:pt x="126" y="122"/>
                      <a:pt x="127" y="121"/>
                      <a:pt x="128" y="121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41" y="121"/>
                      <a:pt x="144" y="118"/>
                      <a:pt x="144" y="114"/>
                    </a:cubicBezTo>
                    <a:cubicBezTo>
                      <a:pt x="144" y="103"/>
                      <a:pt x="144" y="103"/>
                      <a:pt x="144" y="103"/>
                    </a:cubicBezTo>
                    <a:cubicBezTo>
                      <a:pt x="144" y="100"/>
                      <a:pt x="141" y="96"/>
                      <a:pt x="137" y="96"/>
                    </a:cubicBezTo>
                    <a:close/>
                    <a:moveTo>
                      <a:pt x="138" y="114"/>
                    </a:moveTo>
                    <a:cubicBezTo>
                      <a:pt x="138" y="115"/>
                      <a:pt x="138" y="115"/>
                      <a:pt x="137" y="115"/>
                    </a:cubicBezTo>
                    <a:cubicBezTo>
                      <a:pt x="128" y="115"/>
                      <a:pt x="128" y="115"/>
                      <a:pt x="128" y="115"/>
                    </a:cubicBezTo>
                    <a:cubicBezTo>
                      <a:pt x="124" y="115"/>
                      <a:pt x="121" y="118"/>
                      <a:pt x="120" y="121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3" y="137"/>
                      <a:pt x="113" y="141"/>
                      <a:pt x="116" y="144"/>
                    </a:cubicBezTo>
                    <a:cubicBezTo>
                      <a:pt x="123" y="150"/>
                      <a:pt x="123" y="150"/>
                      <a:pt x="123" y="150"/>
                    </a:cubicBezTo>
                    <a:cubicBezTo>
                      <a:pt x="123" y="150"/>
                      <a:pt x="123" y="151"/>
                      <a:pt x="123" y="151"/>
                    </a:cubicBezTo>
                    <a:cubicBezTo>
                      <a:pt x="123" y="151"/>
                      <a:pt x="123" y="151"/>
                      <a:pt x="123" y="152"/>
                    </a:cubicBez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4" y="160"/>
                      <a:pt x="114" y="160"/>
                      <a:pt x="114" y="159"/>
                    </a:cubicBezTo>
                    <a:cubicBezTo>
                      <a:pt x="107" y="153"/>
                      <a:pt x="107" y="153"/>
                      <a:pt x="107" y="153"/>
                    </a:cubicBezTo>
                    <a:cubicBezTo>
                      <a:pt x="105" y="151"/>
                      <a:pt x="103" y="150"/>
                      <a:pt x="101" y="150"/>
                    </a:cubicBezTo>
                    <a:cubicBezTo>
                      <a:pt x="100" y="150"/>
                      <a:pt x="98" y="151"/>
                      <a:pt x="97" y="151"/>
                    </a:cubicBezTo>
                    <a:cubicBezTo>
                      <a:pt x="84" y="156"/>
                      <a:pt x="84" y="156"/>
                      <a:pt x="84" y="156"/>
                    </a:cubicBezTo>
                    <a:cubicBezTo>
                      <a:pt x="81" y="157"/>
                      <a:pt x="79" y="161"/>
                      <a:pt x="79" y="164"/>
                    </a:cubicBezTo>
                    <a:cubicBezTo>
                      <a:pt x="79" y="174"/>
                      <a:pt x="79" y="174"/>
                      <a:pt x="79" y="174"/>
                    </a:cubicBezTo>
                    <a:cubicBezTo>
                      <a:pt x="79" y="174"/>
                      <a:pt x="78" y="175"/>
                      <a:pt x="78" y="175"/>
                    </a:cubicBezTo>
                    <a:cubicBezTo>
                      <a:pt x="67" y="175"/>
                      <a:pt x="67" y="175"/>
                      <a:pt x="67" y="175"/>
                    </a:cubicBezTo>
                    <a:cubicBezTo>
                      <a:pt x="66" y="175"/>
                      <a:pt x="66" y="174"/>
                      <a:pt x="66" y="174"/>
                    </a:cubicBezTo>
                    <a:cubicBezTo>
                      <a:pt x="66" y="164"/>
                      <a:pt x="66" y="164"/>
                      <a:pt x="66" y="164"/>
                    </a:cubicBezTo>
                    <a:cubicBezTo>
                      <a:pt x="66" y="161"/>
                      <a:pt x="63" y="157"/>
                      <a:pt x="60" y="156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6" y="151"/>
                      <a:pt x="45" y="150"/>
                      <a:pt x="43" y="150"/>
                    </a:cubicBezTo>
                    <a:cubicBezTo>
                      <a:pt x="41" y="150"/>
                      <a:pt x="39" y="151"/>
                      <a:pt x="37" y="153"/>
                    </a:cubicBezTo>
                    <a:cubicBezTo>
                      <a:pt x="31" y="159"/>
                      <a:pt x="31" y="159"/>
                      <a:pt x="31" y="159"/>
                    </a:cubicBezTo>
                    <a:cubicBezTo>
                      <a:pt x="30" y="160"/>
                      <a:pt x="30" y="160"/>
                      <a:pt x="29" y="159"/>
                    </a:cubicBezTo>
                    <a:cubicBezTo>
                      <a:pt x="22" y="152"/>
                      <a:pt x="22" y="152"/>
                      <a:pt x="22" y="152"/>
                    </a:cubicBezTo>
                    <a:cubicBezTo>
                      <a:pt x="21" y="151"/>
                      <a:pt x="21" y="151"/>
                      <a:pt x="21" y="151"/>
                    </a:cubicBezTo>
                    <a:cubicBezTo>
                      <a:pt x="21" y="151"/>
                      <a:pt x="21" y="150"/>
                      <a:pt x="22" y="150"/>
                    </a:cubicBezTo>
                    <a:cubicBezTo>
                      <a:pt x="28" y="144"/>
                      <a:pt x="28" y="144"/>
                      <a:pt x="28" y="144"/>
                    </a:cubicBezTo>
                    <a:cubicBezTo>
                      <a:pt x="31" y="141"/>
                      <a:pt x="32" y="137"/>
                      <a:pt x="30" y="134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4" y="118"/>
                      <a:pt x="20" y="115"/>
                      <a:pt x="17" y="115"/>
                    </a:cubicBezTo>
                    <a:cubicBezTo>
                      <a:pt x="7" y="115"/>
                      <a:pt x="7" y="115"/>
                      <a:pt x="7" y="115"/>
                    </a:cubicBezTo>
                    <a:cubicBezTo>
                      <a:pt x="7" y="115"/>
                      <a:pt x="6" y="115"/>
                      <a:pt x="6" y="114"/>
                    </a:cubicBezTo>
                    <a:cubicBezTo>
                      <a:pt x="6" y="103"/>
                      <a:pt x="6" y="103"/>
                      <a:pt x="6" y="103"/>
                    </a:cubicBezTo>
                    <a:cubicBezTo>
                      <a:pt x="6" y="103"/>
                      <a:pt x="7" y="102"/>
                      <a:pt x="7" y="102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20" y="102"/>
                      <a:pt x="24" y="100"/>
                      <a:pt x="25" y="97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1"/>
                      <a:pt x="31" y="77"/>
                      <a:pt x="28" y="74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1" y="67"/>
                      <a:pt x="21" y="66"/>
                      <a:pt x="22" y="66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30" y="58"/>
                      <a:pt x="30" y="58"/>
                      <a:pt x="31" y="58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9" y="67"/>
                      <a:pt x="41" y="67"/>
                      <a:pt x="43" y="67"/>
                    </a:cubicBezTo>
                    <a:cubicBezTo>
                      <a:pt x="45" y="67"/>
                      <a:pt x="46" y="67"/>
                      <a:pt x="47" y="67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3" y="60"/>
                      <a:pt x="66" y="57"/>
                      <a:pt x="66" y="53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3"/>
                      <a:pt x="66" y="43"/>
                      <a:pt x="67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9" y="43"/>
                      <a:pt x="79" y="44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9" y="57"/>
                      <a:pt x="81" y="60"/>
                      <a:pt x="84" y="61"/>
                    </a:cubicBezTo>
                    <a:cubicBezTo>
                      <a:pt x="97" y="66"/>
                      <a:pt x="97" y="66"/>
                      <a:pt x="97" y="66"/>
                    </a:cubicBezTo>
                    <a:cubicBezTo>
                      <a:pt x="100" y="68"/>
                      <a:pt x="104" y="67"/>
                      <a:pt x="107" y="65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8"/>
                      <a:pt x="115" y="58"/>
                      <a:pt x="115" y="58"/>
                    </a:cubicBezTo>
                    <a:cubicBezTo>
                      <a:pt x="123" y="66"/>
                      <a:pt x="123" y="66"/>
                      <a:pt x="123" y="66"/>
                    </a:cubicBezTo>
                    <a:cubicBezTo>
                      <a:pt x="123" y="66"/>
                      <a:pt x="123" y="67"/>
                      <a:pt x="123" y="67"/>
                    </a:cubicBezTo>
                    <a:cubicBezTo>
                      <a:pt x="123" y="67"/>
                      <a:pt x="123" y="67"/>
                      <a:pt x="123" y="67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13" y="77"/>
                      <a:pt x="113" y="81"/>
                      <a:pt x="114" y="84"/>
                    </a:cubicBezTo>
                    <a:cubicBezTo>
                      <a:pt x="120" y="97"/>
                      <a:pt x="120" y="97"/>
                      <a:pt x="120" y="97"/>
                    </a:cubicBezTo>
                    <a:cubicBezTo>
                      <a:pt x="121" y="100"/>
                      <a:pt x="124" y="102"/>
                      <a:pt x="128" y="102"/>
                    </a:cubicBezTo>
                    <a:cubicBezTo>
                      <a:pt x="137" y="102"/>
                      <a:pt x="137" y="102"/>
                      <a:pt x="137" y="102"/>
                    </a:cubicBezTo>
                    <a:cubicBezTo>
                      <a:pt x="138" y="102"/>
                      <a:pt x="138" y="103"/>
                      <a:pt x="138" y="103"/>
                    </a:cubicBezTo>
                    <a:lnTo>
                      <a:pt x="138" y="114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7" name="Freeform 191"/>
              <p:cNvSpPr>
                <a:spLocks noEditPoints="1"/>
              </p:cNvSpPr>
              <p:nvPr/>
            </p:nvSpPr>
            <p:spPr bwMode="auto">
              <a:xfrm>
                <a:off x="5785" y="-2627"/>
                <a:ext cx="412" cy="397"/>
              </a:xfrm>
              <a:custGeom>
                <a:avLst/>
                <a:gdLst>
                  <a:gd name="T0" fmla="*/ 68 w 174"/>
                  <a:gd name="T1" fmla="*/ 86 h 168"/>
                  <a:gd name="T2" fmla="*/ 72 w 174"/>
                  <a:gd name="T3" fmla="*/ 86 h 168"/>
                  <a:gd name="T4" fmla="*/ 50 w 174"/>
                  <a:gd name="T5" fmla="*/ 60 h 168"/>
                  <a:gd name="T6" fmla="*/ 19 w 174"/>
                  <a:gd name="T7" fmla="*/ 55 h 168"/>
                  <a:gd name="T8" fmla="*/ 28 w 174"/>
                  <a:gd name="T9" fmla="*/ 46 h 168"/>
                  <a:gd name="T10" fmla="*/ 44 w 174"/>
                  <a:gd name="T11" fmla="*/ 42 h 168"/>
                  <a:gd name="T12" fmla="*/ 51 w 174"/>
                  <a:gd name="T13" fmla="*/ 27 h 168"/>
                  <a:gd name="T14" fmla="*/ 36 w 174"/>
                  <a:gd name="T15" fmla="*/ 10 h 168"/>
                  <a:gd name="T16" fmla="*/ 63 w 174"/>
                  <a:gd name="T17" fmla="*/ 43 h 168"/>
                  <a:gd name="T18" fmla="*/ 86 w 174"/>
                  <a:gd name="T19" fmla="*/ 68 h 168"/>
                  <a:gd name="T20" fmla="*/ 90 w 174"/>
                  <a:gd name="T21" fmla="*/ 64 h 168"/>
                  <a:gd name="T22" fmla="*/ 64 w 174"/>
                  <a:gd name="T23" fmla="*/ 11 h 168"/>
                  <a:gd name="T24" fmla="*/ 27 w 174"/>
                  <a:gd name="T25" fmla="*/ 8 h 168"/>
                  <a:gd name="T26" fmla="*/ 45 w 174"/>
                  <a:gd name="T27" fmla="*/ 27 h 168"/>
                  <a:gd name="T28" fmla="*/ 31 w 174"/>
                  <a:gd name="T29" fmla="*/ 41 h 168"/>
                  <a:gd name="T30" fmla="*/ 12 w 174"/>
                  <a:gd name="T31" fmla="*/ 24 h 168"/>
                  <a:gd name="T32" fmla="*/ 15 w 174"/>
                  <a:gd name="T33" fmla="*/ 60 h 168"/>
                  <a:gd name="T34" fmla="*/ 62 w 174"/>
                  <a:gd name="T35" fmla="*/ 112 h 168"/>
                  <a:gd name="T36" fmla="*/ 135 w 174"/>
                  <a:gd name="T37" fmla="*/ 43 h 168"/>
                  <a:gd name="T38" fmla="*/ 137 w 174"/>
                  <a:gd name="T39" fmla="*/ 44 h 168"/>
                  <a:gd name="T40" fmla="*/ 157 w 174"/>
                  <a:gd name="T41" fmla="*/ 24 h 168"/>
                  <a:gd name="T42" fmla="*/ 149 w 174"/>
                  <a:gd name="T43" fmla="*/ 13 h 168"/>
                  <a:gd name="T44" fmla="*/ 126 w 174"/>
                  <a:gd name="T45" fmla="*/ 30 h 168"/>
                  <a:gd name="T46" fmla="*/ 126 w 174"/>
                  <a:gd name="T47" fmla="*/ 34 h 168"/>
                  <a:gd name="T48" fmla="*/ 58 w 174"/>
                  <a:gd name="T49" fmla="*/ 107 h 168"/>
                  <a:gd name="T50" fmla="*/ 43 w 174"/>
                  <a:gd name="T51" fmla="*/ 97 h 168"/>
                  <a:gd name="T52" fmla="*/ 7 w 174"/>
                  <a:gd name="T53" fmla="*/ 157 h 168"/>
                  <a:gd name="T54" fmla="*/ 25 w 174"/>
                  <a:gd name="T55" fmla="*/ 168 h 168"/>
                  <a:gd name="T56" fmla="*/ 73 w 174"/>
                  <a:gd name="T57" fmla="*/ 127 h 168"/>
                  <a:gd name="T58" fmla="*/ 73 w 174"/>
                  <a:gd name="T59" fmla="*/ 122 h 168"/>
                  <a:gd name="T60" fmla="*/ 147 w 174"/>
                  <a:gd name="T61" fmla="*/ 19 h 168"/>
                  <a:gd name="T62" fmla="*/ 137 w 174"/>
                  <a:gd name="T63" fmla="*/ 37 h 168"/>
                  <a:gd name="T64" fmla="*/ 147 w 174"/>
                  <a:gd name="T65" fmla="*/ 19 h 168"/>
                  <a:gd name="T66" fmla="*/ 18 w 174"/>
                  <a:gd name="T67" fmla="*/ 159 h 168"/>
                  <a:gd name="T68" fmla="*/ 11 w 174"/>
                  <a:gd name="T69" fmla="*/ 138 h 168"/>
                  <a:gd name="T70" fmla="*/ 55 w 174"/>
                  <a:gd name="T71" fmla="*/ 136 h 168"/>
                  <a:gd name="T72" fmla="*/ 59 w 174"/>
                  <a:gd name="T73" fmla="*/ 132 h 168"/>
                  <a:gd name="T74" fmla="*/ 45 w 174"/>
                  <a:gd name="T75" fmla="*/ 103 h 168"/>
                  <a:gd name="T76" fmla="*/ 59 w 174"/>
                  <a:gd name="T77" fmla="*/ 132 h 168"/>
                  <a:gd name="T78" fmla="*/ 131 w 174"/>
                  <a:gd name="T79" fmla="*/ 105 h 168"/>
                  <a:gd name="T80" fmla="*/ 101 w 174"/>
                  <a:gd name="T81" fmla="*/ 79 h 168"/>
                  <a:gd name="T82" fmla="*/ 128 w 174"/>
                  <a:gd name="T83" fmla="*/ 110 h 168"/>
                  <a:gd name="T84" fmla="*/ 159 w 174"/>
                  <a:gd name="T85" fmla="*/ 115 h 168"/>
                  <a:gd name="T86" fmla="*/ 150 w 174"/>
                  <a:gd name="T87" fmla="*/ 124 h 168"/>
                  <a:gd name="T88" fmla="*/ 134 w 174"/>
                  <a:gd name="T89" fmla="*/ 128 h 168"/>
                  <a:gd name="T90" fmla="*/ 127 w 174"/>
                  <a:gd name="T91" fmla="*/ 143 h 168"/>
                  <a:gd name="T92" fmla="*/ 142 w 174"/>
                  <a:gd name="T93" fmla="*/ 161 h 168"/>
                  <a:gd name="T94" fmla="*/ 115 w 174"/>
                  <a:gd name="T95" fmla="*/ 127 h 168"/>
                  <a:gd name="T96" fmla="*/ 88 w 174"/>
                  <a:gd name="T97" fmla="*/ 97 h 168"/>
                  <a:gd name="T98" fmla="*/ 83 w 174"/>
                  <a:gd name="T99" fmla="*/ 102 h 168"/>
                  <a:gd name="T100" fmla="*/ 115 w 174"/>
                  <a:gd name="T101" fmla="*/ 160 h 168"/>
                  <a:gd name="T102" fmla="*/ 149 w 174"/>
                  <a:gd name="T103" fmla="*/ 165 h 168"/>
                  <a:gd name="T104" fmla="*/ 150 w 174"/>
                  <a:gd name="T105" fmla="*/ 160 h 168"/>
                  <a:gd name="T106" fmla="*/ 137 w 174"/>
                  <a:gd name="T107" fmla="*/ 134 h 168"/>
                  <a:gd name="T108" fmla="*/ 164 w 174"/>
                  <a:gd name="T109" fmla="*/ 146 h 168"/>
                  <a:gd name="T110" fmla="*/ 169 w 174"/>
                  <a:gd name="T111" fmla="*/ 14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4" h="168">
                    <a:moveTo>
                      <a:pt x="47" y="66"/>
                    </a:moveTo>
                    <a:cubicBezTo>
                      <a:pt x="68" y="86"/>
                      <a:pt x="68" y="86"/>
                      <a:pt x="68" y="86"/>
                    </a:cubicBezTo>
                    <a:cubicBezTo>
                      <a:pt x="69" y="87"/>
                      <a:pt x="69" y="87"/>
                      <a:pt x="70" y="87"/>
                    </a:cubicBezTo>
                    <a:cubicBezTo>
                      <a:pt x="71" y="87"/>
                      <a:pt x="72" y="87"/>
                      <a:pt x="72" y="86"/>
                    </a:cubicBezTo>
                    <a:cubicBezTo>
                      <a:pt x="73" y="85"/>
                      <a:pt x="73" y="83"/>
                      <a:pt x="72" y="82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9" y="59"/>
                      <a:pt x="48" y="59"/>
                      <a:pt x="47" y="60"/>
                    </a:cubicBezTo>
                    <a:cubicBezTo>
                      <a:pt x="37" y="64"/>
                      <a:pt x="26" y="62"/>
                      <a:pt x="19" y="55"/>
                    </a:cubicBezTo>
                    <a:cubicBezTo>
                      <a:pt x="13" y="50"/>
                      <a:pt x="11" y="41"/>
                      <a:pt x="13" y="32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7"/>
                      <a:pt x="30" y="47"/>
                      <a:pt x="31" y="47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5" y="42"/>
                      <a:pt x="46" y="41"/>
                      <a:pt x="46" y="40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1" y="26"/>
                      <a:pt x="51" y="25"/>
                      <a:pt x="50" y="24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45" y="7"/>
                      <a:pt x="53" y="9"/>
                      <a:pt x="59" y="15"/>
                    </a:cubicBezTo>
                    <a:cubicBezTo>
                      <a:pt x="66" y="22"/>
                      <a:pt x="68" y="33"/>
                      <a:pt x="63" y="43"/>
                    </a:cubicBezTo>
                    <a:cubicBezTo>
                      <a:pt x="63" y="44"/>
                      <a:pt x="63" y="46"/>
                      <a:pt x="64" y="47"/>
                    </a:cubicBezTo>
                    <a:cubicBezTo>
                      <a:pt x="86" y="68"/>
                      <a:pt x="86" y="68"/>
                      <a:pt x="86" y="68"/>
                    </a:cubicBezTo>
                    <a:cubicBezTo>
                      <a:pt x="87" y="70"/>
                      <a:pt x="89" y="70"/>
                      <a:pt x="90" y="68"/>
                    </a:cubicBezTo>
                    <a:cubicBezTo>
                      <a:pt x="91" y="67"/>
                      <a:pt x="91" y="65"/>
                      <a:pt x="90" y="6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4" y="32"/>
                      <a:pt x="72" y="19"/>
                      <a:pt x="64" y="11"/>
                    </a:cubicBezTo>
                    <a:cubicBezTo>
                      <a:pt x="55" y="2"/>
                      <a:pt x="41" y="0"/>
                      <a:pt x="29" y="6"/>
                    </a:cubicBezTo>
                    <a:cubicBezTo>
                      <a:pt x="28" y="6"/>
                      <a:pt x="28" y="7"/>
                      <a:pt x="27" y="8"/>
                    </a:cubicBezTo>
                    <a:cubicBezTo>
                      <a:pt x="27" y="9"/>
                      <a:pt x="28" y="10"/>
                      <a:pt x="28" y="10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3" y="23"/>
                      <a:pt x="12" y="24"/>
                    </a:cubicBezTo>
                    <a:cubicBezTo>
                      <a:pt x="11" y="24"/>
                      <a:pt x="10" y="24"/>
                      <a:pt x="9" y="25"/>
                    </a:cubicBezTo>
                    <a:cubicBezTo>
                      <a:pt x="4" y="38"/>
                      <a:pt x="6" y="51"/>
                      <a:pt x="15" y="60"/>
                    </a:cubicBezTo>
                    <a:cubicBezTo>
                      <a:pt x="23" y="68"/>
                      <a:pt x="36" y="70"/>
                      <a:pt x="47" y="66"/>
                    </a:cubicBezTo>
                    <a:close/>
                    <a:moveTo>
                      <a:pt x="62" y="112"/>
                    </a:moveTo>
                    <a:cubicBezTo>
                      <a:pt x="133" y="41"/>
                      <a:pt x="133" y="41"/>
                      <a:pt x="133" y="41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6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9" y="44"/>
                      <a:pt x="140" y="43"/>
                    </a:cubicBezTo>
                    <a:cubicBezTo>
                      <a:pt x="157" y="24"/>
                      <a:pt x="157" y="24"/>
                      <a:pt x="157" y="24"/>
                    </a:cubicBezTo>
                    <a:cubicBezTo>
                      <a:pt x="158" y="23"/>
                      <a:pt x="158" y="21"/>
                      <a:pt x="157" y="20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8" y="12"/>
                      <a:pt x="146" y="12"/>
                      <a:pt x="145" y="13"/>
                    </a:cubicBezTo>
                    <a:cubicBezTo>
                      <a:pt x="126" y="30"/>
                      <a:pt x="126" y="30"/>
                      <a:pt x="126" y="30"/>
                    </a:cubicBezTo>
                    <a:cubicBezTo>
                      <a:pt x="126" y="31"/>
                      <a:pt x="125" y="31"/>
                      <a:pt x="125" y="32"/>
                    </a:cubicBezTo>
                    <a:cubicBezTo>
                      <a:pt x="125" y="33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6" y="96"/>
                      <a:pt x="44" y="96"/>
                      <a:pt x="43" y="97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0" y="140"/>
                      <a:pt x="0" y="150"/>
                      <a:pt x="7" y="157"/>
                    </a:cubicBezTo>
                    <a:cubicBezTo>
                      <a:pt x="13" y="163"/>
                      <a:pt x="13" y="163"/>
                      <a:pt x="13" y="163"/>
                    </a:cubicBezTo>
                    <a:cubicBezTo>
                      <a:pt x="16" y="166"/>
                      <a:pt x="21" y="168"/>
                      <a:pt x="25" y="168"/>
                    </a:cubicBezTo>
                    <a:cubicBezTo>
                      <a:pt x="29" y="168"/>
                      <a:pt x="33" y="166"/>
                      <a:pt x="37" y="163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4" y="126"/>
                      <a:pt x="74" y="125"/>
                      <a:pt x="74" y="125"/>
                    </a:cubicBezTo>
                    <a:cubicBezTo>
                      <a:pt x="74" y="124"/>
                      <a:pt x="74" y="123"/>
                      <a:pt x="73" y="122"/>
                    </a:cubicBezTo>
                    <a:lnTo>
                      <a:pt x="62" y="112"/>
                    </a:lnTo>
                    <a:close/>
                    <a:moveTo>
                      <a:pt x="147" y="19"/>
                    </a:moveTo>
                    <a:cubicBezTo>
                      <a:pt x="150" y="23"/>
                      <a:pt x="150" y="23"/>
                      <a:pt x="150" y="23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3" y="32"/>
                      <a:pt x="133" y="32"/>
                      <a:pt x="133" y="32"/>
                    </a:cubicBezTo>
                    <a:lnTo>
                      <a:pt x="147" y="19"/>
                    </a:lnTo>
                    <a:close/>
                    <a:moveTo>
                      <a:pt x="32" y="159"/>
                    </a:moveTo>
                    <a:cubicBezTo>
                      <a:pt x="28" y="163"/>
                      <a:pt x="21" y="163"/>
                      <a:pt x="18" y="159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7" y="148"/>
                      <a:pt x="7" y="142"/>
                      <a:pt x="11" y="138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55" y="136"/>
                      <a:pt x="55" y="136"/>
                      <a:pt x="55" y="136"/>
                    </a:cubicBezTo>
                    <a:lnTo>
                      <a:pt x="32" y="159"/>
                    </a:lnTo>
                    <a:close/>
                    <a:moveTo>
                      <a:pt x="59" y="132"/>
                    </a:moveTo>
                    <a:cubicBezTo>
                      <a:pt x="38" y="111"/>
                      <a:pt x="38" y="111"/>
                      <a:pt x="38" y="111"/>
                    </a:cubicBezTo>
                    <a:cubicBezTo>
                      <a:pt x="45" y="103"/>
                      <a:pt x="45" y="103"/>
                      <a:pt x="45" y="103"/>
                    </a:cubicBezTo>
                    <a:cubicBezTo>
                      <a:pt x="67" y="125"/>
                      <a:pt x="67" y="125"/>
                      <a:pt x="67" y="125"/>
                    </a:cubicBezTo>
                    <a:lnTo>
                      <a:pt x="59" y="132"/>
                    </a:lnTo>
                    <a:close/>
                    <a:moveTo>
                      <a:pt x="163" y="111"/>
                    </a:moveTo>
                    <a:cubicBezTo>
                      <a:pt x="155" y="103"/>
                      <a:pt x="143" y="100"/>
                      <a:pt x="131" y="105"/>
                    </a:cubicBezTo>
                    <a:cubicBezTo>
                      <a:pt x="105" y="79"/>
                      <a:pt x="105" y="79"/>
                      <a:pt x="105" y="79"/>
                    </a:cubicBezTo>
                    <a:cubicBezTo>
                      <a:pt x="104" y="78"/>
                      <a:pt x="102" y="78"/>
                      <a:pt x="101" y="79"/>
                    </a:cubicBezTo>
                    <a:cubicBezTo>
                      <a:pt x="100" y="81"/>
                      <a:pt x="100" y="83"/>
                      <a:pt x="101" y="84"/>
                    </a:cubicBezTo>
                    <a:cubicBezTo>
                      <a:pt x="128" y="110"/>
                      <a:pt x="128" y="110"/>
                      <a:pt x="128" y="110"/>
                    </a:cubicBezTo>
                    <a:cubicBezTo>
                      <a:pt x="129" y="111"/>
                      <a:pt x="130" y="111"/>
                      <a:pt x="131" y="111"/>
                    </a:cubicBezTo>
                    <a:cubicBezTo>
                      <a:pt x="141" y="107"/>
                      <a:pt x="152" y="108"/>
                      <a:pt x="159" y="115"/>
                    </a:cubicBezTo>
                    <a:cubicBezTo>
                      <a:pt x="165" y="121"/>
                      <a:pt x="167" y="130"/>
                      <a:pt x="165" y="139"/>
                    </a:cubicBezTo>
                    <a:cubicBezTo>
                      <a:pt x="150" y="124"/>
                      <a:pt x="150" y="124"/>
                      <a:pt x="150" y="124"/>
                    </a:cubicBezTo>
                    <a:cubicBezTo>
                      <a:pt x="150" y="123"/>
                      <a:pt x="148" y="123"/>
                      <a:pt x="147" y="124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33" y="129"/>
                      <a:pt x="133" y="129"/>
                      <a:pt x="132" y="130"/>
                    </a:cubicBezTo>
                    <a:cubicBezTo>
                      <a:pt x="127" y="143"/>
                      <a:pt x="127" y="143"/>
                      <a:pt x="127" y="143"/>
                    </a:cubicBezTo>
                    <a:cubicBezTo>
                      <a:pt x="127" y="145"/>
                      <a:pt x="127" y="146"/>
                      <a:pt x="128" y="147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34" y="163"/>
                      <a:pt x="125" y="161"/>
                      <a:pt x="119" y="155"/>
                    </a:cubicBezTo>
                    <a:cubicBezTo>
                      <a:pt x="112" y="148"/>
                      <a:pt x="110" y="137"/>
                      <a:pt x="115" y="127"/>
                    </a:cubicBezTo>
                    <a:cubicBezTo>
                      <a:pt x="115" y="126"/>
                      <a:pt x="115" y="125"/>
                      <a:pt x="114" y="124"/>
                    </a:cubicBezTo>
                    <a:cubicBezTo>
                      <a:pt x="88" y="97"/>
                      <a:pt x="88" y="97"/>
                      <a:pt x="88" y="97"/>
                    </a:cubicBezTo>
                    <a:cubicBezTo>
                      <a:pt x="86" y="96"/>
                      <a:pt x="84" y="96"/>
                      <a:pt x="83" y="97"/>
                    </a:cubicBezTo>
                    <a:cubicBezTo>
                      <a:pt x="82" y="99"/>
                      <a:pt x="82" y="101"/>
                      <a:pt x="83" y="102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4" y="139"/>
                      <a:pt x="107" y="151"/>
                      <a:pt x="115" y="160"/>
                    </a:cubicBezTo>
                    <a:cubicBezTo>
                      <a:pt x="120" y="165"/>
                      <a:pt x="128" y="168"/>
                      <a:pt x="135" y="168"/>
                    </a:cubicBezTo>
                    <a:cubicBezTo>
                      <a:pt x="140" y="168"/>
                      <a:pt x="145" y="167"/>
                      <a:pt x="149" y="165"/>
                    </a:cubicBezTo>
                    <a:cubicBezTo>
                      <a:pt x="150" y="165"/>
                      <a:pt x="151" y="164"/>
                      <a:pt x="151" y="163"/>
                    </a:cubicBezTo>
                    <a:cubicBezTo>
                      <a:pt x="151" y="162"/>
                      <a:pt x="151" y="161"/>
                      <a:pt x="150" y="160"/>
                    </a:cubicBezTo>
                    <a:cubicBezTo>
                      <a:pt x="134" y="144"/>
                      <a:pt x="134" y="144"/>
                      <a:pt x="134" y="144"/>
                    </a:cubicBezTo>
                    <a:cubicBezTo>
                      <a:pt x="137" y="134"/>
                      <a:pt x="137" y="134"/>
                      <a:pt x="137" y="134"/>
                    </a:cubicBezTo>
                    <a:cubicBezTo>
                      <a:pt x="148" y="130"/>
                      <a:pt x="148" y="130"/>
                      <a:pt x="148" y="130"/>
                    </a:cubicBezTo>
                    <a:cubicBezTo>
                      <a:pt x="164" y="146"/>
                      <a:pt x="164" y="146"/>
                      <a:pt x="164" y="146"/>
                    </a:cubicBezTo>
                    <a:cubicBezTo>
                      <a:pt x="165" y="147"/>
                      <a:pt x="166" y="147"/>
                      <a:pt x="167" y="147"/>
                    </a:cubicBezTo>
                    <a:cubicBezTo>
                      <a:pt x="168" y="147"/>
                      <a:pt x="168" y="146"/>
                      <a:pt x="169" y="145"/>
                    </a:cubicBezTo>
                    <a:cubicBezTo>
                      <a:pt x="174" y="133"/>
                      <a:pt x="172" y="120"/>
                      <a:pt x="163" y="11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8" name="Freeform 192"/>
              <p:cNvSpPr>
                <a:spLocks noEditPoints="1"/>
              </p:cNvSpPr>
              <p:nvPr/>
            </p:nvSpPr>
            <p:spPr bwMode="auto">
              <a:xfrm>
                <a:off x="5046" y="-2589"/>
                <a:ext cx="461" cy="328"/>
              </a:xfrm>
              <a:custGeom>
                <a:avLst/>
                <a:gdLst>
                  <a:gd name="T0" fmla="*/ 98 w 195"/>
                  <a:gd name="T1" fmla="*/ 92 h 139"/>
                  <a:gd name="T2" fmla="*/ 74 w 195"/>
                  <a:gd name="T3" fmla="*/ 115 h 139"/>
                  <a:gd name="T4" fmla="*/ 98 w 195"/>
                  <a:gd name="T5" fmla="*/ 139 h 139"/>
                  <a:gd name="T6" fmla="*/ 121 w 195"/>
                  <a:gd name="T7" fmla="*/ 115 h 139"/>
                  <a:gd name="T8" fmla="*/ 98 w 195"/>
                  <a:gd name="T9" fmla="*/ 92 h 139"/>
                  <a:gd name="T10" fmla="*/ 98 w 195"/>
                  <a:gd name="T11" fmla="*/ 133 h 139"/>
                  <a:gd name="T12" fmla="*/ 80 w 195"/>
                  <a:gd name="T13" fmla="*/ 115 h 139"/>
                  <a:gd name="T14" fmla="*/ 98 w 195"/>
                  <a:gd name="T15" fmla="*/ 98 h 139"/>
                  <a:gd name="T16" fmla="*/ 115 w 195"/>
                  <a:gd name="T17" fmla="*/ 115 h 139"/>
                  <a:gd name="T18" fmla="*/ 98 w 195"/>
                  <a:gd name="T19" fmla="*/ 133 h 139"/>
                  <a:gd name="T20" fmla="*/ 98 w 195"/>
                  <a:gd name="T21" fmla="*/ 62 h 139"/>
                  <a:gd name="T22" fmla="*/ 51 w 195"/>
                  <a:gd name="T23" fmla="*/ 85 h 139"/>
                  <a:gd name="T24" fmla="*/ 52 w 195"/>
                  <a:gd name="T25" fmla="*/ 90 h 139"/>
                  <a:gd name="T26" fmla="*/ 56 w 195"/>
                  <a:gd name="T27" fmla="*/ 89 h 139"/>
                  <a:gd name="T28" fmla="*/ 98 w 195"/>
                  <a:gd name="T29" fmla="*/ 68 h 139"/>
                  <a:gd name="T30" fmla="*/ 139 w 195"/>
                  <a:gd name="T31" fmla="*/ 89 h 139"/>
                  <a:gd name="T32" fmla="*/ 141 w 195"/>
                  <a:gd name="T33" fmla="*/ 90 h 139"/>
                  <a:gd name="T34" fmla="*/ 143 w 195"/>
                  <a:gd name="T35" fmla="*/ 90 h 139"/>
                  <a:gd name="T36" fmla="*/ 144 w 195"/>
                  <a:gd name="T37" fmla="*/ 85 h 139"/>
                  <a:gd name="T38" fmla="*/ 98 w 195"/>
                  <a:gd name="T39" fmla="*/ 62 h 139"/>
                  <a:gd name="T40" fmla="*/ 194 w 195"/>
                  <a:gd name="T41" fmla="*/ 39 h 139"/>
                  <a:gd name="T42" fmla="*/ 98 w 195"/>
                  <a:gd name="T43" fmla="*/ 0 h 139"/>
                  <a:gd name="T44" fmla="*/ 1 w 195"/>
                  <a:gd name="T45" fmla="*/ 39 h 139"/>
                  <a:gd name="T46" fmla="*/ 1 w 195"/>
                  <a:gd name="T47" fmla="*/ 44 h 139"/>
                  <a:gd name="T48" fmla="*/ 5 w 195"/>
                  <a:gd name="T49" fmla="*/ 44 h 139"/>
                  <a:gd name="T50" fmla="*/ 98 w 195"/>
                  <a:gd name="T51" fmla="*/ 6 h 139"/>
                  <a:gd name="T52" fmla="*/ 190 w 195"/>
                  <a:gd name="T53" fmla="*/ 44 h 139"/>
                  <a:gd name="T54" fmla="*/ 192 w 195"/>
                  <a:gd name="T55" fmla="*/ 44 h 139"/>
                  <a:gd name="T56" fmla="*/ 194 w 195"/>
                  <a:gd name="T57" fmla="*/ 44 h 139"/>
                  <a:gd name="T58" fmla="*/ 194 w 195"/>
                  <a:gd name="T59" fmla="*/ 39 h 139"/>
                  <a:gd name="T60" fmla="*/ 98 w 195"/>
                  <a:gd name="T61" fmla="*/ 31 h 139"/>
                  <a:gd name="T62" fmla="*/ 32 w 195"/>
                  <a:gd name="T63" fmla="*/ 61 h 139"/>
                  <a:gd name="T64" fmla="*/ 33 w 195"/>
                  <a:gd name="T65" fmla="*/ 65 h 139"/>
                  <a:gd name="T66" fmla="*/ 37 w 195"/>
                  <a:gd name="T67" fmla="*/ 65 h 139"/>
                  <a:gd name="T68" fmla="*/ 98 w 195"/>
                  <a:gd name="T69" fmla="*/ 37 h 139"/>
                  <a:gd name="T70" fmla="*/ 158 w 195"/>
                  <a:gd name="T71" fmla="*/ 65 h 139"/>
                  <a:gd name="T72" fmla="*/ 160 w 195"/>
                  <a:gd name="T73" fmla="*/ 66 h 139"/>
                  <a:gd name="T74" fmla="*/ 162 w 195"/>
                  <a:gd name="T75" fmla="*/ 65 h 139"/>
                  <a:gd name="T76" fmla="*/ 163 w 195"/>
                  <a:gd name="T77" fmla="*/ 61 h 139"/>
                  <a:gd name="T78" fmla="*/ 98 w 195"/>
                  <a:gd name="T79" fmla="*/ 31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5" h="139">
                    <a:moveTo>
                      <a:pt x="98" y="92"/>
                    </a:moveTo>
                    <a:cubicBezTo>
                      <a:pt x="85" y="92"/>
                      <a:pt x="74" y="103"/>
                      <a:pt x="74" y="115"/>
                    </a:cubicBezTo>
                    <a:cubicBezTo>
                      <a:pt x="74" y="128"/>
                      <a:pt x="85" y="139"/>
                      <a:pt x="98" y="139"/>
                    </a:cubicBezTo>
                    <a:cubicBezTo>
                      <a:pt x="110" y="139"/>
                      <a:pt x="121" y="128"/>
                      <a:pt x="121" y="115"/>
                    </a:cubicBezTo>
                    <a:cubicBezTo>
                      <a:pt x="121" y="103"/>
                      <a:pt x="110" y="92"/>
                      <a:pt x="98" y="92"/>
                    </a:cubicBezTo>
                    <a:close/>
                    <a:moveTo>
                      <a:pt x="98" y="133"/>
                    </a:moveTo>
                    <a:cubicBezTo>
                      <a:pt x="88" y="133"/>
                      <a:pt x="80" y="125"/>
                      <a:pt x="80" y="115"/>
                    </a:cubicBezTo>
                    <a:cubicBezTo>
                      <a:pt x="80" y="106"/>
                      <a:pt x="88" y="98"/>
                      <a:pt x="98" y="98"/>
                    </a:cubicBezTo>
                    <a:cubicBezTo>
                      <a:pt x="107" y="98"/>
                      <a:pt x="115" y="106"/>
                      <a:pt x="115" y="115"/>
                    </a:cubicBezTo>
                    <a:cubicBezTo>
                      <a:pt x="115" y="125"/>
                      <a:pt x="107" y="133"/>
                      <a:pt x="98" y="133"/>
                    </a:cubicBezTo>
                    <a:close/>
                    <a:moveTo>
                      <a:pt x="98" y="62"/>
                    </a:moveTo>
                    <a:cubicBezTo>
                      <a:pt x="79" y="62"/>
                      <a:pt x="62" y="71"/>
                      <a:pt x="51" y="85"/>
                    </a:cubicBezTo>
                    <a:cubicBezTo>
                      <a:pt x="50" y="87"/>
                      <a:pt x="51" y="89"/>
                      <a:pt x="52" y="90"/>
                    </a:cubicBezTo>
                    <a:cubicBezTo>
                      <a:pt x="53" y="91"/>
                      <a:pt x="55" y="90"/>
                      <a:pt x="56" y="89"/>
                    </a:cubicBezTo>
                    <a:cubicBezTo>
                      <a:pt x="66" y="76"/>
                      <a:pt x="81" y="68"/>
                      <a:pt x="98" y="68"/>
                    </a:cubicBezTo>
                    <a:cubicBezTo>
                      <a:pt x="114" y="68"/>
                      <a:pt x="129" y="76"/>
                      <a:pt x="139" y="89"/>
                    </a:cubicBezTo>
                    <a:cubicBezTo>
                      <a:pt x="139" y="90"/>
                      <a:pt x="140" y="90"/>
                      <a:pt x="141" y="90"/>
                    </a:cubicBezTo>
                    <a:cubicBezTo>
                      <a:pt x="142" y="90"/>
                      <a:pt x="143" y="90"/>
                      <a:pt x="143" y="90"/>
                    </a:cubicBezTo>
                    <a:cubicBezTo>
                      <a:pt x="144" y="89"/>
                      <a:pt x="145" y="87"/>
                      <a:pt x="144" y="85"/>
                    </a:cubicBezTo>
                    <a:cubicBezTo>
                      <a:pt x="133" y="71"/>
                      <a:pt x="116" y="62"/>
                      <a:pt x="98" y="62"/>
                    </a:cubicBezTo>
                    <a:close/>
                    <a:moveTo>
                      <a:pt x="194" y="39"/>
                    </a:moveTo>
                    <a:cubicBezTo>
                      <a:pt x="168" y="14"/>
                      <a:pt x="134" y="0"/>
                      <a:pt x="98" y="0"/>
                    </a:cubicBezTo>
                    <a:cubicBezTo>
                      <a:pt x="61" y="0"/>
                      <a:pt x="27" y="14"/>
                      <a:pt x="1" y="39"/>
                    </a:cubicBezTo>
                    <a:cubicBezTo>
                      <a:pt x="0" y="40"/>
                      <a:pt x="0" y="42"/>
                      <a:pt x="1" y="44"/>
                    </a:cubicBezTo>
                    <a:cubicBezTo>
                      <a:pt x="2" y="45"/>
                      <a:pt x="4" y="45"/>
                      <a:pt x="5" y="44"/>
                    </a:cubicBezTo>
                    <a:cubicBezTo>
                      <a:pt x="30" y="19"/>
                      <a:pt x="63" y="6"/>
                      <a:pt x="98" y="6"/>
                    </a:cubicBezTo>
                    <a:cubicBezTo>
                      <a:pt x="132" y="6"/>
                      <a:pt x="165" y="19"/>
                      <a:pt x="190" y="44"/>
                    </a:cubicBezTo>
                    <a:cubicBezTo>
                      <a:pt x="190" y="44"/>
                      <a:pt x="191" y="44"/>
                      <a:pt x="192" y="44"/>
                    </a:cubicBezTo>
                    <a:cubicBezTo>
                      <a:pt x="193" y="44"/>
                      <a:pt x="193" y="44"/>
                      <a:pt x="194" y="44"/>
                    </a:cubicBezTo>
                    <a:cubicBezTo>
                      <a:pt x="195" y="42"/>
                      <a:pt x="195" y="40"/>
                      <a:pt x="194" y="39"/>
                    </a:cubicBezTo>
                    <a:close/>
                    <a:moveTo>
                      <a:pt x="98" y="31"/>
                    </a:moveTo>
                    <a:cubicBezTo>
                      <a:pt x="73" y="31"/>
                      <a:pt x="49" y="42"/>
                      <a:pt x="32" y="61"/>
                    </a:cubicBezTo>
                    <a:cubicBezTo>
                      <a:pt x="31" y="62"/>
                      <a:pt x="31" y="64"/>
                      <a:pt x="33" y="65"/>
                    </a:cubicBezTo>
                    <a:cubicBezTo>
                      <a:pt x="34" y="66"/>
                      <a:pt x="36" y="66"/>
                      <a:pt x="37" y="65"/>
                    </a:cubicBezTo>
                    <a:cubicBezTo>
                      <a:pt x="52" y="47"/>
                      <a:pt x="74" y="37"/>
                      <a:pt x="98" y="37"/>
                    </a:cubicBezTo>
                    <a:cubicBezTo>
                      <a:pt x="121" y="37"/>
                      <a:pt x="143" y="47"/>
                      <a:pt x="158" y="65"/>
                    </a:cubicBezTo>
                    <a:cubicBezTo>
                      <a:pt x="159" y="65"/>
                      <a:pt x="160" y="66"/>
                      <a:pt x="160" y="66"/>
                    </a:cubicBezTo>
                    <a:cubicBezTo>
                      <a:pt x="161" y="66"/>
                      <a:pt x="162" y="65"/>
                      <a:pt x="162" y="65"/>
                    </a:cubicBezTo>
                    <a:cubicBezTo>
                      <a:pt x="164" y="64"/>
                      <a:pt x="164" y="62"/>
                      <a:pt x="163" y="61"/>
                    </a:cubicBezTo>
                    <a:cubicBezTo>
                      <a:pt x="146" y="42"/>
                      <a:pt x="122" y="31"/>
                      <a:pt x="98" y="31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9" name="Freeform 193"/>
              <p:cNvSpPr>
                <a:spLocks noEditPoints="1"/>
              </p:cNvSpPr>
              <p:nvPr/>
            </p:nvSpPr>
            <p:spPr bwMode="auto">
              <a:xfrm>
                <a:off x="4398" y="-2606"/>
                <a:ext cx="328" cy="362"/>
              </a:xfrm>
              <a:custGeom>
                <a:avLst/>
                <a:gdLst>
                  <a:gd name="T0" fmla="*/ 83 w 139"/>
                  <a:gd name="T1" fmla="*/ 133 h 153"/>
                  <a:gd name="T2" fmla="*/ 80 w 139"/>
                  <a:gd name="T3" fmla="*/ 136 h 153"/>
                  <a:gd name="T4" fmla="*/ 69 w 139"/>
                  <a:gd name="T5" fmla="*/ 147 h 153"/>
                  <a:gd name="T6" fmla="*/ 58 w 139"/>
                  <a:gd name="T7" fmla="*/ 136 h 153"/>
                  <a:gd name="T8" fmla="*/ 55 w 139"/>
                  <a:gd name="T9" fmla="*/ 133 h 153"/>
                  <a:gd name="T10" fmla="*/ 52 w 139"/>
                  <a:gd name="T11" fmla="*/ 136 h 153"/>
                  <a:gd name="T12" fmla="*/ 69 w 139"/>
                  <a:gd name="T13" fmla="*/ 153 h 153"/>
                  <a:gd name="T14" fmla="*/ 86 w 139"/>
                  <a:gd name="T15" fmla="*/ 136 h 153"/>
                  <a:gd name="T16" fmla="*/ 83 w 139"/>
                  <a:gd name="T17" fmla="*/ 133 h 153"/>
                  <a:gd name="T18" fmla="*/ 138 w 139"/>
                  <a:gd name="T19" fmla="*/ 116 h 153"/>
                  <a:gd name="T20" fmla="*/ 120 w 139"/>
                  <a:gd name="T21" fmla="*/ 101 h 153"/>
                  <a:gd name="T22" fmla="*/ 120 w 139"/>
                  <a:gd name="T23" fmla="*/ 58 h 153"/>
                  <a:gd name="T24" fmla="*/ 81 w 139"/>
                  <a:gd name="T25" fmla="*/ 9 h 153"/>
                  <a:gd name="T26" fmla="*/ 81 w 139"/>
                  <a:gd name="T27" fmla="*/ 8 h 153"/>
                  <a:gd name="T28" fmla="*/ 72 w 139"/>
                  <a:gd name="T29" fmla="*/ 0 h 153"/>
                  <a:gd name="T30" fmla="*/ 67 w 139"/>
                  <a:gd name="T31" fmla="*/ 0 h 153"/>
                  <a:gd name="T32" fmla="*/ 58 w 139"/>
                  <a:gd name="T33" fmla="*/ 8 h 153"/>
                  <a:gd name="T34" fmla="*/ 58 w 139"/>
                  <a:gd name="T35" fmla="*/ 9 h 153"/>
                  <a:gd name="T36" fmla="*/ 19 w 139"/>
                  <a:gd name="T37" fmla="*/ 58 h 153"/>
                  <a:gd name="T38" fmla="*/ 19 w 139"/>
                  <a:gd name="T39" fmla="*/ 101 h 153"/>
                  <a:gd name="T40" fmla="*/ 1 w 139"/>
                  <a:gd name="T41" fmla="*/ 116 h 153"/>
                  <a:gd name="T42" fmla="*/ 0 w 139"/>
                  <a:gd name="T43" fmla="*/ 119 h 153"/>
                  <a:gd name="T44" fmla="*/ 0 w 139"/>
                  <a:gd name="T45" fmla="*/ 128 h 153"/>
                  <a:gd name="T46" fmla="*/ 3 w 139"/>
                  <a:gd name="T47" fmla="*/ 131 h 153"/>
                  <a:gd name="T48" fmla="*/ 136 w 139"/>
                  <a:gd name="T49" fmla="*/ 131 h 153"/>
                  <a:gd name="T50" fmla="*/ 139 w 139"/>
                  <a:gd name="T51" fmla="*/ 128 h 153"/>
                  <a:gd name="T52" fmla="*/ 139 w 139"/>
                  <a:gd name="T53" fmla="*/ 119 h 153"/>
                  <a:gd name="T54" fmla="*/ 138 w 139"/>
                  <a:gd name="T55" fmla="*/ 116 h 153"/>
                  <a:gd name="T56" fmla="*/ 133 w 139"/>
                  <a:gd name="T57" fmla="*/ 125 h 153"/>
                  <a:gd name="T58" fmla="*/ 6 w 139"/>
                  <a:gd name="T59" fmla="*/ 125 h 153"/>
                  <a:gd name="T60" fmla="*/ 6 w 139"/>
                  <a:gd name="T61" fmla="*/ 120 h 153"/>
                  <a:gd name="T62" fmla="*/ 24 w 139"/>
                  <a:gd name="T63" fmla="*/ 105 h 153"/>
                  <a:gd name="T64" fmla="*/ 25 w 139"/>
                  <a:gd name="T65" fmla="*/ 103 h 153"/>
                  <a:gd name="T66" fmla="*/ 25 w 139"/>
                  <a:gd name="T67" fmla="*/ 58 h 153"/>
                  <a:gd name="T68" fmla="*/ 62 w 139"/>
                  <a:gd name="T69" fmla="*/ 15 h 153"/>
                  <a:gd name="T70" fmla="*/ 64 w 139"/>
                  <a:gd name="T71" fmla="*/ 12 h 153"/>
                  <a:gd name="T72" fmla="*/ 64 w 139"/>
                  <a:gd name="T73" fmla="*/ 8 h 153"/>
                  <a:gd name="T74" fmla="*/ 67 w 139"/>
                  <a:gd name="T75" fmla="*/ 6 h 153"/>
                  <a:gd name="T76" fmla="*/ 72 w 139"/>
                  <a:gd name="T77" fmla="*/ 6 h 153"/>
                  <a:gd name="T78" fmla="*/ 75 w 139"/>
                  <a:gd name="T79" fmla="*/ 8 h 153"/>
                  <a:gd name="T80" fmla="*/ 75 w 139"/>
                  <a:gd name="T81" fmla="*/ 12 h 153"/>
                  <a:gd name="T82" fmla="*/ 77 w 139"/>
                  <a:gd name="T83" fmla="*/ 15 h 153"/>
                  <a:gd name="T84" fmla="*/ 114 w 139"/>
                  <a:gd name="T85" fmla="*/ 58 h 153"/>
                  <a:gd name="T86" fmla="*/ 114 w 139"/>
                  <a:gd name="T87" fmla="*/ 103 h 153"/>
                  <a:gd name="T88" fmla="*/ 115 w 139"/>
                  <a:gd name="T89" fmla="*/ 105 h 153"/>
                  <a:gd name="T90" fmla="*/ 133 w 139"/>
                  <a:gd name="T91" fmla="*/ 120 h 153"/>
                  <a:gd name="T92" fmla="*/ 133 w 139"/>
                  <a:gd name="T93" fmla="*/ 12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9" h="153">
                    <a:moveTo>
                      <a:pt x="83" y="133"/>
                    </a:moveTo>
                    <a:cubicBezTo>
                      <a:pt x="82" y="133"/>
                      <a:pt x="80" y="135"/>
                      <a:pt x="80" y="136"/>
                    </a:cubicBezTo>
                    <a:cubicBezTo>
                      <a:pt x="80" y="142"/>
                      <a:pt x="75" y="147"/>
                      <a:pt x="69" y="147"/>
                    </a:cubicBezTo>
                    <a:cubicBezTo>
                      <a:pt x="63" y="147"/>
                      <a:pt x="58" y="142"/>
                      <a:pt x="58" y="136"/>
                    </a:cubicBezTo>
                    <a:cubicBezTo>
                      <a:pt x="58" y="135"/>
                      <a:pt x="57" y="133"/>
                      <a:pt x="55" y="133"/>
                    </a:cubicBezTo>
                    <a:cubicBezTo>
                      <a:pt x="54" y="133"/>
                      <a:pt x="52" y="135"/>
                      <a:pt x="52" y="136"/>
                    </a:cubicBezTo>
                    <a:cubicBezTo>
                      <a:pt x="52" y="146"/>
                      <a:pt x="60" y="153"/>
                      <a:pt x="69" y="153"/>
                    </a:cubicBezTo>
                    <a:cubicBezTo>
                      <a:pt x="79" y="153"/>
                      <a:pt x="86" y="146"/>
                      <a:pt x="86" y="136"/>
                    </a:cubicBezTo>
                    <a:cubicBezTo>
                      <a:pt x="86" y="135"/>
                      <a:pt x="85" y="133"/>
                      <a:pt x="83" y="133"/>
                    </a:cubicBezTo>
                    <a:close/>
                    <a:moveTo>
                      <a:pt x="138" y="116"/>
                    </a:moveTo>
                    <a:cubicBezTo>
                      <a:pt x="120" y="101"/>
                      <a:pt x="120" y="101"/>
                      <a:pt x="120" y="101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35"/>
                      <a:pt x="103" y="14"/>
                      <a:pt x="81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3"/>
                      <a:pt x="77" y="0"/>
                      <a:pt x="72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2" y="0"/>
                      <a:pt x="58" y="3"/>
                      <a:pt x="58" y="8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35" y="15"/>
                      <a:pt x="19" y="35"/>
                      <a:pt x="19" y="58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" y="116"/>
                      <a:pt x="1" y="116"/>
                      <a:pt x="1" y="116"/>
                    </a:cubicBezTo>
                    <a:cubicBezTo>
                      <a:pt x="0" y="117"/>
                      <a:pt x="0" y="118"/>
                      <a:pt x="0" y="119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9"/>
                      <a:pt x="1" y="131"/>
                      <a:pt x="3" y="131"/>
                    </a:cubicBezTo>
                    <a:cubicBezTo>
                      <a:pt x="136" y="131"/>
                      <a:pt x="136" y="131"/>
                      <a:pt x="136" y="131"/>
                    </a:cubicBezTo>
                    <a:cubicBezTo>
                      <a:pt x="138" y="131"/>
                      <a:pt x="139" y="129"/>
                      <a:pt x="139" y="128"/>
                    </a:cubicBezTo>
                    <a:cubicBezTo>
                      <a:pt x="139" y="119"/>
                      <a:pt x="139" y="119"/>
                      <a:pt x="139" y="119"/>
                    </a:cubicBezTo>
                    <a:cubicBezTo>
                      <a:pt x="139" y="118"/>
                      <a:pt x="139" y="117"/>
                      <a:pt x="138" y="116"/>
                    </a:cubicBezTo>
                    <a:close/>
                    <a:moveTo>
                      <a:pt x="133" y="125"/>
                    </a:moveTo>
                    <a:cubicBezTo>
                      <a:pt x="6" y="125"/>
                      <a:pt x="6" y="125"/>
                      <a:pt x="6" y="125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5" y="105"/>
                      <a:pt x="25" y="104"/>
                      <a:pt x="25" y="103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37"/>
                      <a:pt x="40" y="18"/>
                      <a:pt x="62" y="15"/>
                    </a:cubicBezTo>
                    <a:cubicBezTo>
                      <a:pt x="63" y="14"/>
                      <a:pt x="64" y="13"/>
                      <a:pt x="64" y="12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4" y="7"/>
                      <a:pt x="65" y="6"/>
                      <a:pt x="67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4" y="6"/>
                      <a:pt x="75" y="7"/>
                      <a:pt x="75" y="8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3"/>
                      <a:pt x="76" y="14"/>
                      <a:pt x="77" y="15"/>
                    </a:cubicBezTo>
                    <a:cubicBezTo>
                      <a:pt x="98" y="18"/>
                      <a:pt x="114" y="37"/>
                      <a:pt x="114" y="58"/>
                    </a:cubicBezTo>
                    <a:cubicBezTo>
                      <a:pt x="114" y="103"/>
                      <a:pt x="114" y="103"/>
                      <a:pt x="114" y="103"/>
                    </a:cubicBezTo>
                    <a:cubicBezTo>
                      <a:pt x="114" y="104"/>
                      <a:pt x="114" y="105"/>
                      <a:pt x="115" y="105"/>
                    </a:cubicBezTo>
                    <a:cubicBezTo>
                      <a:pt x="133" y="120"/>
                      <a:pt x="133" y="120"/>
                      <a:pt x="133" y="120"/>
                    </a:cubicBezTo>
                    <a:lnTo>
                      <a:pt x="133" y="125"/>
                    </a:ln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0" name="Freeform 194"/>
              <p:cNvSpPr>
                <a:spLocks noEditPoints="1"/>
              </p:cNvSpPr>
              <p:nvPr/>
            </p:nvSpPr>
            <p:spPr bwMode="auto">
              <a:xfrm>
                <a:off x="3668" y="-2630"/>
                <a:ext cx="359" cy="409"/>
              </a:xfrm>
              <a:custGeom>
                <a:avLst/>
                <a:gdLst>
                  <a:gd name="T0" fmla="*/ 95 w 152"/>
                  <a:gd name="T1" fmla="*/ 23 h 173"/>
                  <a:gd name="T2" fmla="*/ 91 w 152"/>
                  <a:gd name="T3" fmla="*/ 25 h 173"/>
                  <a:gd name="T4" fmla="*/ 93 w 152"/>
                  <a:gd name="T5" fmla="*/ 29 h 173"/>
                  <a:gd name="T6" fmla="*/ 146 w 152"/>
                  <a:gd name="T7" fmla="*/ 97 h 173"/>
                  <a:gd name="T8" fmla="*/ 76 w 152"/>
                  <a:gd name="T9" fmla="*/ 167 h 173"/>
                  <a:gd name="T10" fmla="*/ 6 w 152"/>
                  <a:gd name="T11" fmla="*/ 97 h 173"/>
                  <a:gd name="T12" fmla="*/ 58 w 152"/>
                  <a:gd name="T13" fmla="*/ 29 h 173"/>
                  <a:gd name="T14" fmla="*/ 60 w 152"/>
                  <a:gd name="T15" fmla="*/ 25 h 173"/>
                  <a:gd name="T16" fmla="*/ 57 w 152"/>
                  <a:gd name="T17" fmla="*/ 23 h 173"/>
                  <a:gd name="T18" fmla="*/ 0 w 152"/>
                  <a:gd name="T19" fmla="*/ 97 h 173"/>
                  <a:gd name="T20" fmla="*/ 76 w 152"/>
                  <a:gd name="T21" fmla="*/ 173 h 173"/>
                  <a:gd name="T22" fmla="*/ 152 w 152"/>
                  <a:gd name="T23" fmla="*/ 97 h 173"/>
                  <a:gd name="T24" fmla="*/ 95 w 152"/>
                  <a:gd name="T25" fmla="*/ 23 h 173"/>
                  <a:gd name="T26" fmla="*/ 76 w 152"/>
                  <a:gd name="T27" fmla="*/ 64 h 173"/>
                  <a:gd name="T28" fmla="*/ 79 w 152"/>
                  <a:gd name="T29" fmla="*/ 61 h 173"/>
                  <a:gd name="T30" fmla="*/ 79 w 152"/>
                  <a:gd name="T31" fmla="*/ 3 h 173"/>
                  <a:gd name="T32" fmla="*/ 76 w 152"/>
                  <a:gd name="T33" fmla="*/ 0 h 173"/>
                  <a:gd name="T34" fmla="*/ 73 w 152"/>
                  <a:gd name="T35" fmla="*/ 3 h 173"/>
                  <a:gd name="T36" fmla="*/ 73 w 152"/>
                  <a:gd name="T37" fmla="*/ 61 h 173"/>
                  <a:gd name="T38" fmla="*/ 76 w 152"/>
                  <a:gd name="T39" fmla="*/ 6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73">
                    <a:moveTo>
                      <a:pt x="95" y="23"/>
                    </a:moveTo>
                    <a:cubicBezTo>
                      <a:pt x="93" y="22"/>
                      <a:pt x="92" y="23"/>
                      <a:pt x="91" y="25"/>
                    </a:cubicBezTo>
                    <a:cubicBezTo>
                      <a:pt x="91" y="27"/>
                      <a:pt x="92" y="28"/>
                      <a:pt x="93" y="29"/>
                    </a:cubicBezTo>
                    <a:cubicBezTo>
                      <a:pt x="125" y="36"/>
                      <a:pt x="146" y="64"/>
                      <a:pt x="146" y="97"/>
                    </a:cubicBezTo>
                    <a:cubicBezTo>
                      <a:pt x="146" y="135"/>
                      <a:pt x="115" y="167"/>
                      <a:pt x="76" y="167"/>
                    </a:cubicBezTo>
                    <a:cubicBezTo>
                      <a:pt x="37" y="167"/>
                      <a:pt x="6" y="135"/>
                      <a:pt x="6" y="97"/>
                    </a:cubicBezTo>
                    <a:cubicBezTo>
                      <a:pt x="6" y="65"/>
                      <a:pt x="27" y="37"/>
                      <a:pt x="58" y="29"/>
                    </a:cubicBezTo>
                    <a:cubicBezTo>
                      <a:pt x="60" y="28"/>
                      <a:pt x="61" y="27"/>
                      <a:pt x="60" y="25"/>
                    </a:cubicBezTo>
                    <a:cubicBezTo>
                      <a:pt x="60" y="23"/>
                      <a:pt x="58" y="23"/>
                      <a:pt x="57" y="23"/>
                    </a:cubicBezTo>
                    <a:cubicBezTo>
                      <a:pt x="23" y="32"/>
                      <a:pt x="0" y="62"/>
                      <a:pt x="0" y="97"/>
                    </a:cubicBezTo>
                    <a:cubicBezTo>
                      <a:pt x="0" y="139"/>
                      <a:pt x="34" y="173"/>
                      <a:pt x="76" y="173"/>
                    </a:cubicBezTo>
                    <a:cubicBezTo>
                      <a:pt x="118" y="173"/>
                      <a:pt x="152" y="139"/>
                      <a:pt x="152" y="97"/>
                    </a:cubicBezTo>
                    <a:cubicBezTo>
                      <a:pt x="152" y="62"/>
                      <a:pt x="129" y="31"/>
                      <a:pt x="95" y="23"/>
                    </a:cubicBezTo>
                    <a:close/>
                    <a:moveTo>
                      <a:pt x="76" y="64"/>
                    </a:moveTo>
                    <a:cubicBezTo>
                      <a:pt x="77" y="64"/>
                      <a:pt x="79" y="63"/>
                      <a:pt x="79" y="61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1"/>
                      <a:pt x="77" y="0"/>
                      <a:pt x="76" y="0"/>
                    </a:cubicBezTo>
                    <a:cubicBezTo>
                      <a:pt x="74" y="0"/>
                      <a:pt x="73" y="1"/>
                      <a:pt x="73" y="3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3"/>
                      <a:pt x="74" y="64"/>
                      <a:pt x="76" y="6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1" name="Freeform 195"/>
              <p:cNvSpPr>
                <a:spLocks noEditPoints="1"/>
              </p:cNvSpPr>
              <p:nvPr/>
            </p:nvSpPr>
            <p:spPr bwMode="auto">
              <a:xfrm>
                <a:off x="2932" y="-2552"/>
                <a:ext cx="402" cy="251"/>
              </a:xfrm>
              <a:custGeom>
                <a:avLst/>
                <a:gdLst>
                  <a:gd name="T0" fmla="*/ 38 w 170"/>
                  <a:gd name="T1" fmla="*/ 16 h 106"/>
                  <a:gd name="T2" fmla="*/ 41 w 170"/>
                  <a:gd name="T3" fmla="*/ 94 h 106"/>
                  <a:gd name="T4" fmla="*/ 44 w 170"/>
                  <a:gd name="T5" fmla="*/ 16 h 106"/>
                  <a:gd name="T6" fmla="*/ 21 w 170"/>
                  <a:gd name="T7" fmla="*/ 13 h 106"/>
                  <a:gd name="T8" fmla="*/ 18 w 170"/>
                  <a:gd name="T9" fmla="*/ 91 h 106"/>
                  <a:gd name="T10" fmla="*/ 24 w 170"/>
                  <a:gd name="T11" fmla="*/ 91 h 106"/>
                  <a:gd name="T12" fmla="*/ 21 w 170"/>
                  <a:gd name="T13" fmla="*/ 13 h 106"/>
                  <a:gd name="T14" fmla="*/ 58 w 170"/>
                  <a:gd name="T15" fmla="*/ 16 h 106"/>
                  <a:gd name="T16" fmla="*/ 61 w 170"/>
                  <a:gd name="T17" fmla="*/ 94 h 106"/>
                  <a:gd name="T18" fmla="*/ 64 w 170"/>
                  <a:gd name="T19" fmla="*/ 16 h 106"/>
                  <a:gd name="T20" fmla="*/ 80 w 170"/>
                  <a:gd name="T21" fmla="*/ 13 h 106"/>
                  <a:gd name="T22" fmla="*/ 77 w 170"/>
                  <a:gd name="T23" fmla="*/ 91 h 106"/>
                  <a:gd name="T24" fmla="*/ 83 w 170"/>
                  <a:gd name="T25" fmla="*/ 91 h 106"/>
                  <a:gd name="T26" fmla="*/ 80 w 170"/>
                  <a:gd name="T27" fmla="*/ 13 h 106"/>
                  <a:gd name="T28" fmla="*/ 152 w 170"/>
                  <a:gd name="T29" fmla="*/ 23 h 106"/>
                  <a:gd name="T30" fmla="*/ 133 w 170"/>
                  <a:gd name="T31" fmla="*/ 0 h 106"/>
                  <a:gd name="T32" fmla="*/ 0 w 170"/>
                  <a:gd name="T33" fmla="*/ 19 h 106"/>
                  <a:gd name="T34" fmla="*/ 19 w 170"/>
                  <a:gd name="T35" fmla="*/ 106 h 106"/>
                  <a:gd name="T36" fmla="*/ 152 w 170"/>
                  <a:gd name="T37" fmla="*/ 87 h 106"/>
                  <a:gd name="T38" fmla="*/ 159 w 170"/>
                  <a:gd name="T39" fmla="*/ 83 h 106"/>
                  <a:gd name="T40" fmla="*/ 170 w 170"/>
                  <a:gd name="T41" fmla="*/ 34 h 106"/>
                  <a:gd name="T42" fmla="*/ 164 w 170"/>
                  <a:gd name="T43" fmla="*/ 73 h 106"/>
                  <a:gd name="T44" fmla="*/ 149 w 170"/>
                  <a:gd name="T45" fmla="*/ 77 h 106"/>
                  <a:gd name="T46" fmla="*/ 146 w 170"/>
                  <a:gd name="T47" fmla="*/ 87 h 106"/>
                  <a:gd name="T48" fmla="*/ 19 w 170"/>
                  <a:gd name="T49" fmla="*/ 100 h 106"/>
                  <a:gd name="T50" fmla="*/ 6 w 170"/>
                  <a:gd name="T51" fmla="*/ 19 h 106"/>
                  <a:gd name="T52" fmla="*/ 133 w 170"/>
                  <a:gd name="T53" fmla="*/ 6 h 106"/>
                  <a:gd name="T54" fmla="*/ 146 w 170"/>
                  <a:gd name="T55" fmla="*/ 26 h 106"/>
                  <a:gd name="T56" fmla="*/ 159 w 170"/>
                  <a:gd name="T57" fmla="*/ 29 h 106"/>
                  <a:gd name="T58" fmla="*/ 164 w 170"/>
                  <a:gd name="T59" fmla="*/ 73 h 106"/>
                  <a:gd name="T60" fmla="*/ 146 w 170"/>
                  <a:gd name="T61" fmla="*/ 38 h 106"/>
                  <a:gd name="T62" fmla="*/ 149 w 170"/>
                  <a:gd name="T63" fmla="*/ 72 h 106"/>
                  <a:gd name="T64" fmla="*/ 152 w 170"/>
                  <a:gd name="T65" fmla="*/ 3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0" h="106">
                    <a:moveTo>
                      <a:pt x="41" y="13"/>
                    </a:moveTo>
                    <a:cubicBezTo>
                      <a:pt x="39" y="13"/>
                      <a:pt x="38" y="15"/>
                      <a:pt x="38" y="16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2"/>
                      <a:pt x="39" y="94"/>
                      <a:pt x="41" y="94"/>
                    </a:cubicBezTo>
                    <a:cubicBezTo>
                      <a:pt x="43" y="94"/>
                      <a:pt x="44" y="92"/>
                      <a:pt x="44" y="91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4" y="15"/>
                      <a:pt x="43" y="13"/>
                      <a:pt x="41" y="13"/>
                    </a:cubicBezTo>
                    <a:close/>
                    <a:moveTo>
                      <a:pt x="21" y="13"/>
                    </a:moveTo>
                    <a:cubicBezTo>
                      <a:pt x="20" y="13"/>
                      <a:pt x="18" y="15"/>
                      <a:pt x="18" y="16"/>
                    </a:cubicBezTo>
                    <a:cubicBezTo>
                      <a:pt x="18" y="91"/>
                      <a:pt x="18" y="91"/>
                      <a:pt x="18" y="91"/>
                    </a:cubicBezTo>
                    <a:cubicBezTo>
                      <a:pt x="18" y="92"/>
                      <a:pt x="20" y="94"/>
                      <a:pt x="21" y="94"/>
                    </a:cubicBezTo>
                    <a:cubicBezTo>
                      <a:pt x="23" y="94"/>
                      <a:pt x="24" y="92"/>
                      <a:pt x="24" y="91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3" y="13"/>
                      <a:pt x="21" y="13"/>
                    </a:cubicBezTo>
                    <a:close/>
                    <a:moveTo>
                      <a:pt x="61" y="13"/>
                    </a:moveTo>
                    <a:cubicBezTo>
                      <a:pt x="59" y="13"/>
                      <a:pt x="58" y="15"/>
                      <a:pt x="58" y="16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58" y="92"/>
                      <a:pt x="59" y="94"/>
                      <a:pt x="61" y="94"/>
                    </a:cubicBezTo>
                    <a:cubicBezTo>
                      <a:pt x="62" y="94"/>
                      <a:pt x="64" y="92"/>
                      <a:pt x="64" y="91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15"/>
                      <a:pt x="62" y="13"/>
                      <a:pt x="61" y="13"/>
                    </a:cubicBezTo>
                    <a:close/>
                    <a:moveTo>
                      <a:pt x="80" y="13"/>
                    </a:moveTo>
                    <a:cubicBezTo>
                      <a:pt x="79" y="13"/>
                      <a:pt x="77" y="15"/>
                      <a:pt x="77" y="16"/>
                    </a:cubicBezTo>
                    <a:cubicBezTo>
                      <a:pt x="77" y="91"/>
                      <a:pt x="77" y="91"/>
                      <a:pt x="77" y="91"/>
                    </a:cubicBezTo>
                    <a:cubicBezTo>
                      <a:pt x="77" y="92"/>
                      <a:pt x="79" y="94"/>
                      <a:pt x="80" y="94"/>
                    </a:cubicBezTo>
                    <a:cubicBezTo>
                      <a:pt x="82" y="94"/>
                      <a:pt x="83" y="92"/>
                      <a:pt x="83" y="9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3" y="15"/>
                      <a:pt x="82" y="13"/>
                      <a:pt x="80" y="13"/>
                    </a:cubicBezTo>
                    <a:close/>
                    <a:moveTo>
                      <a:pt x="159" y="23"/>
                    </a:moveTo>
                    <a:cubicBezTo>
                      <a:pt x="152" y="23"/>
                      <a:pt x="152" y="23"/>
                      <a:pt x="152" y="23"/>
                    </a:cubicBezTo>
                    <a:cubicBezTo>
                      <a:pt x="152" y="19"/>
                      <a:pt x="152" y="19"/>
                      <a:pt x="152" y="19"/>
                    </a:cubicBezTo>
                    <a:cubicBezTo>
                      <a:pt x="152" y="9"/>
                      <a:pt x="144" y="0"/>
                      <a:pt x="133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8" y="0"/>
                      <a:pt x="0" y="9"/>
                      <a:pt x="0" y="19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98"/>
                      <a:pt x="8" y="106"/>
                      <a:pt x="19" y="106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44" y="106"/>
                      <a:pt x="152" y="98"/>
                      <a:pt x="152" y="87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65" y="83"/>
                      <a:pt x="170" y="79"/>
                      <a:pt x="170" y="73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70" y="28"/>
                      <a:pt x="165" y="23"/>
                      <a:pt x="159" y="23"/>
                    </a:cubicBezTo>
                    <a:close/>
                    <a:moveTo>
                      <a:pt x="164" y="73"/>
                    </a:moveTo>
                    <a:cubicBezTo>
                      <a:pt x="164" y="75"/>
                      <a:pt x="162" y="77"/>
                      <a:pt x="159" y="77"/>
                    </a:cubicBezTo>
                    <a:cubicBezTo>
                      <a:pt x="149" y="77"/>
                      <a:pt x="149" y="77"/>
                      <a:pt x="149" y="77"/>
                    </a:cubicBezTo>
                    <a:cubicBezTo>
                      <a:pt x="148" y="77"/>
                      <a:pt x="146" y="79"/>
                      <a:pt x="146" y="80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6" y="95"/>
                      <a:pt x="140" y="100"/>
                      <a:pt x="133" y="100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2" y="100"/>
                      <a:pt x="6" y="95"/>
                      <a:pt x="6" y="8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2"/>
                      <a:pt x="12" y="6"/>
                      <a:pt x="19" y="6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40" y="6"/>
                      <a:pt x="146" y="12"/>
                      <a:pt x="146" y="19"/>
                    </a:cubicBezTo>
                    <a:cubicBezTo>
                      <a:pt x="146" y="26"/>
                      <a:pt x="146" y="26"/>
                      <a:pt x="146" y="26"/>
                    </a:cubicBezTo>
                    <a:cubicBezTo>
                      <a:pt x="146" y="28"/>
                      <a:pt x="148" y="29"/>
                      <a:pt x="149" y="29"/>
                    </a:cubicBezTo>
                    <a:cubicBezTo>
                      <a:pt x="159" y="29"/>
                      <a:pt x="159" y="29"/>
                      <a:pt x="159" y="29"/>
                    </a:cubicBezTo>
                    <a:cubicBezTo>
                      <a:pt x="162" y="29"/>
                      <a:pt x="164" y="32"/>
                      <a:pt x="164" y="34"/>
                    </a:cubicBezTo>
                    <a:lnTo>
                      <a:pt x="164" y="73"/>
                    </a:lnTo>
                    <a:close/>
                    <a:moveTo>
                      <a:pt x="149" y="35"/>
                    </a:moveTo>
                    <a:cubicBezTo>
                      <a:pt x="148" y="35"/>
                      <a:pt x="146" y="36"/>
                      <a:pt x="146" y="38"/>
                    </a:cubicBezTo>
                    <a:cubicBezTo>
                      <a:pt x="146" y="69"/>
                      <a:pt x="146" y="69"/>
                      <a:pt x="146" y="69"/>
                    </a:cubicBezTo>
                    <a:cubicBezTo>
                      <a:pt x="146" y="71"/>
                      <a:pt x="148" y="72"/>
                      <a:pt x="149" y="72"/>
                    </a:cubicBezTo>
                    <a:cubicBezTo>
                      <a:pt x="151" y="72"/>
                      <a:pt x="152" y="71"/>
                      <a:pt x="152" y="69"/>
                    </a:cubicBezTo>
                    <a:cubicBezTo>
                      <a:pt x="152" y="38"/>
                      <a:pt x="152" y="38"/>
                      <a:pt x="152" y="38"/>
                    </a:cubicBezTo>
                    <a:cubicBezTo>
                      <a:pt x="152" y="36"/>
                      <a:pt x="151" y="35"/>
                      <a:pt x="149" y="3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2" name="Freeform 196"/>
              <p:cNvSpPr>
                <a:spLocks noEditPoints="1"/>
              </p:cNvSpPr>
              <p:nvPr/>
            </p:nvSpPr>
            <p:spPr bwMode="auto">
              <a:xfrm>
                <a:off x="2266" y="-2649"/>
                <a:ext cx="305" cy="447"/>
              </a:xfrm>
              <a:custGeom>
                <a:avLst/>
                <a:gdLst>
                  <a:gd name="T0" fmla="*/ 52 w 129"/>
                  <a:gd name="T1" fmla="*/ 172 h 189"/>
                  <a:gd name="T2" fmla="*/ 52 w 129"/>
                  <a:gd name="T3" fmla="*/ 189 h 189"/>
                  <a:gd name="T4" fmla="*/ 85 w 129"/>
                  <a:gd name="T5" fmla="*/ 180 h 189"/>
                  <a:gd name="T6" fmla="*/ 77 w 129"/>
                  <a:gd name="T7" fmla="*/ 183 h 189"/>
                  <a:gd name="T8" fmla="*/ 50 w 129"/>
                  <a:gd name="T9" fmla="*/ 180 h 189"/>
                  <a:gd name="T10" fmla="*/ 77 w 129"/>
                  <a:gd name="T11" fmla="*/ 178 h 189"/>
                  <a:gd name="T12" fmla="*/ 77 w 129"/>
                  <a:gd name="T13" fmla="*/ 183 h 189"/>
                  <a:gd name="T14" fmla="*/ 0 w 129"/>
                  <a:gd name="T15" fmla="*/ 65 h 189"/>
                  <a:gd name="T16" fmla="*/ 26 w 129"/>
                  <a:gd name="T17" fmla="*/ 116 h 189"/>
                  <a:gd name="T18" fmla="*/ 37 w 129"/>
                  <a:gd name="T19" fmla="*/ 138 h 189"/>
                  <a:gd name="T20" fmla="*/ 40 w 129"/>
                  <a:gd name="T21" fmla="*/ 146 h 189"/>
                  <a:gd name="T22" fmla="*/ 92 w 129"/>
                  <a:gd name="T23" fmla="*/ 143 h 189"/>
                  <a:gd name="T24" fmla="*/ 103 w 129"/>
                  <a:gd name="T25" fmla="*/ 116 h 189"/>
                  <a:gd name="T26" fmla="*/ 129 w 129"/>
                  <a:gd name="T27" fmla="*/ 65 h 189"/>
                  <a:gd name="T28" fmla="*/ 100 w 129"/>
                  <a:gd name="T29" fmla="*/ 111 h 189"/>
                  <a:gd name="T30" fmla="*/ 86 w 129"/>
                  <a:gd name="T31" fmla="*/ 138 h 189"/>
                  <a:gd name="T32" fmla="*/ 68 w 129"/>
                  <a:gd name="T33" fmla="*/ 140 h 189"/>
                  <a:gd name="T34" fmla="*/ 77 w 129"/>
                  <a:gd name="T35" fmla="*/ 69 h 189"/>
                  <a:gd name="T36" fmla="*/ 52 w 129"/>
                  <a:gd name="T37" fmla="*/ 69 h 189"/>
                  <a:gd name="T38" fmla="*/ 62 w 129"/>
                  <a:gd name="T39" fmla="*/ 140 h 189"/>
                  <a:gd name="T40" fmla="*/ 43 w 129"/>
                  <a:gd name="T41" fmla="*/ 138 h 189"/>
                  <a:gd name="T42" fmla="*/ 30 w 129"/>
                  <a:gd name="T43" fmla="*/ 112 h 189"/>
                  <a:gd name="T44" fmla="*/ 29 w 129"/>
                  <a:gd name="T45" fmla="*/ 111 h 189"/>
                  <a:gd name="T46" fmla="*/ 65 w 129"/>
                  <a:gd name="T47" fmla="*/ 6 h 189"/>
                  <a:gd name="T48" fmla="*/ 100 w 129"/>
                  <a:gd name="T49" fmla="*/ 111 h 189"/>
                  <a:gd name="T50" fmla="*/ 58 w 129"/>
                  <a:gd name="T51" fmla="*/ 69 h 189"/>
                  <a:gd name="T52" fmla="*/ 71 w 129"/>
                  <a:gd name="T53" fmla="*/ 69 h 189"/>
                  <a:gd name="T54" fmla="*/ 83 w 129"/>
                  <a:gd name="T55" fmla="*/ 150 h 189"/>
                  <a:gd name="T56" fmla="*/ 38 w 129"/>
                  <a:gd name="T57" fmla="*/ 158 h 189"/>
                  <a:gd name="T58" fmla="*/ 83 w 129"/>
                  <a:gd name="T59" fmla="*/ 166 h 189"/>
                  <a:gd name="T60" fmla="*/ 83 w 129"/>
                  <a:gd name="T61" fmla="*/ 150 h 189"/>
                  <a:gd name="T62" fmla="*/ 46 w 129"/>
                  <a:gd name="T63" fmla="*/ 160 h 189"/>
                  <a:gd name="T64" fmla="*/ 46 w 129"/>
                  <a:gd name="T65" fmla="*/ 156 h 189"/>
                  <a:gd name="T66" fmla="*/ 86 w 129"/>
                  <a:gd name="T67" fmla="*/ 15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9" h="189">
                    <a:moveTo>
                      <a:pt x="77" y="172"/>
                    </a:moveTo>
                    <a:cubicBezTo>
                      <a:pt x="52" y="172"/>
                      <a:pt x="52" y="172"/>
                      <a:pt x="52" y="172"/>
                    </a:cubicBezTo>
                    <a:cubicBezTo>
                      <a:pt x="48" y="172"/>
                      <a:pt x="44" y="176"/>
                      <a:pt x="44" y="180"/>
                    </a:cubicBezTo>
                    <a:cubicBezTo>
                      <a:pt x="44" y="185"/>
                      <a:pt x="48" y="189"/>
                      <a:pt x="52" y="189"/>
                    </a:cubicBezTo>
                    <a:cubicBezTo>
                      <a:pt x="77" y="189"/>
                      <a:pt x="77" y="189"/>
                      <a:pt x="77" y="189"/>
                    </a:cubicBezTo>
                    <a:cubicBezTo>
                      <a:pt x="82" y="189"/>
                      <a:pt x="85" y="185"/>
                      <a:pt x="85" y="180"/>
                    </a:cubicBezTo>
                    <a:cubicBezTo>
                      <a:pt x="85" y="176"/>
                      <a:pt x="82" y="172"/>
                      <a:pt x="77" y="172"/>
                    </a:cubicBezTo>
                    <a:close/>
                    <a:moveTo>
                      <a:pt x="77" y="183"/>
                    </a:moveTo>
                    <a:cubicBezTo>
                      <a:pt x="52" y="183"/>
                      <a:pt x="52" y="183"/>
                      <a:pt x="52" y="183"/>
                    </a:cubicBezTo>
                    <a:cubicBezTo>
                      <a:pt x="51" y="183"/>
                      <a:pt x="50" y="182"/>
                      <a:pt x="50" y="180"/>
                    </a:cubicBezTo>
                    <a:cubicBezTo>
                      <a:pt x="50" y="179"/>
                      <a:pt x="51" y="178"/>
                      <a:pt x="52" y="178"/>
                    </a:cubicBezTo>
                    <a:cubicBezTo>
                      <a:pt x="77" y="178"/>
                      <a:pt x="77" y="178"/>
                      <a:pt x="77" y="178"/>
                    </a:cubicBezTo>
                    <a:cubicBezTo>
                      <a:pt x="78" y="178"/>
                      <a:pt x="79" y="179"/>
                      <a:pt x="79" y="180"/>
                    </a:cubicBezTo>
                    <a:cubicBezTo>
                      <a:pt x="79" y="182"/>
                      <a:pt x="78" y="183"/>
                      <a:pt x="77" y="183"/>
                    </a:cubicBezTo>
                    <a:close/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85"/>
                      <a:pt x="9" y="103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6"/>
                      <a:pt x="26" y="116"/>
                      <a:pt x="27" y="117"/>
                    </a:cubicBezTo>
                    <a:cubicBezTo>
                      <a:pt x="32" y="120"/>
                      <a:pt x="37" y="128"/>
                      <a:pt x="37" y="138"/>
                    </a:cubicBezTo>
                    <a:cubicBezTo>
                      <a:pt x="37" y="143"/>
                      <a:pt x="37" y="143"/>
                      <a:pt x="37" y="143"/>
                    </a:cubicBezTo>
                    <a:cubicBezTo>
                      <a:pt x="37" y="145"/>
                      <a:pt x="38" y="146"/>
                      <a:pt x="40" y="146"/>
                    </a:cubicBezTo>
                    <a:cubicBezTo>
                      <a:pt x="89" y="146"/>
                      <a:pt x="89" y="146"/>
                      <a:pt x="89" y="146"/>
                    </a:cubicBezTo>
                    <a:cubicBezTo>
                      <a:pt x="91" y="146"/>
                      <a:pt x="92" y="145"/>
                      <a:pt x="92" y="143"/>
                    </a:cubicBezTo>
                    <a:cubicBezTo>
                      <a:pt x="92" y="138"/>
                      <a:pt x="92" y="138"/>
                      <a:pt x="92" y="138"/>
                    </a:cubicBezTo>
                    <a:cubicBezTo>
                      <a:pt x="92" y="127"/>
                      <a:pt x="99" y="119"/>
                      <a:pt x="103" y="116"/>
                    </a:cubicBezTo>
                    <a:cubicBezTo>
                      <a:pt x="103" y="116"/>
                      <a:pt x="103" y="116"/>
                      <a:pt x="104" y="116"/>
                    </a:cubicBezTo>
                    <a:cubicBezTo>
                      <a:pt x="120" y="104"/>
                      <a:pt x="129" y="85"/>
                      <a:pt x="129" y="65"/>
                    </a:cubicBezTo>
                    <a:cubicBezTo>
                      <a:pt x="129" y="29"/>
                      <a:pt x="100" y="0"/>
                      <a:pt x="65" y="0"/>
                    </a:cubicBezTo>
                    <a:close/>
                    <a:moveTo>
                      <a:pt x="100" y="111"/>
                    </a:moveTo>
                    <a:cubicBezTo>
                      <a:pt x="100" y="111"/>
                      <a:pt x="100" y="111"/>
                      <a:pt x="100" y="111"/>
                    </a:cubicBezTo>
                    <a:cubicBezTo>
                      <a:pt x="93" y="116"/>
                      <a:pt x="86" y="126"/>
                      <a:pt x="86" y="138"/>
                    </a:cubicBezTo>
                    <a:cubicBezTo>
                      <a:pt x="86" y="140"/>
                      <a:pt x="86" y="140"/>
                      <a:pt x="86" y="140"/>
                    </a:cubicBezTo>
                    <a:cubicBezTo>
                      <a:pt x="68" y="140"/>
                      <a:pt x="68" y="140"/>
                      <a:pt x="68" y="140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73" y="80"/>
                      <a:pt x="77" y="75"/>
                      <a:pt x="77" y="69"/>
                    </a:cubicBezTo>
                    <a:cubicBezTo>
                      <a:pt x="77" y="62"/>
                      <a:pt x="72" y="57"/>
                      <a:pt x="65" y="57"/>
                    </a:cubicBezTo>
                    <a:cubicBezTo>
                      <a:pt x="58" y="57"/>
                      <a:pt x="52" y="62"/>
                      <a:pt x="52" y="69"/>
                    </a:cubicBezTo>
                    <a:cubicBezTo>
                      <a:pt x="52" y="75"/>
                      <a:pt x="56" y="80"/>
                      <a:pt x="62" y="82"/>
                    </a:cubicBezTo>
                    <a:cubicBezTo>
                      <a:pt x="62" y="140"/>
                      <a:pt x="62" y="140"/>
                      <a:pt x="62" y="140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126"/>
                      <a:pt x="36" y="116"/>
                      <a:pt x="31" y="112"/>
                    </a:cubicBezTo>
                    <a:cubicBezTo>
                      <a:pt x="31" y="112"/>
                      <a:pt x="30" y="112"/>
                      <a:pt x="30" y="112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29" y="111"/>
                    </a:cubicBezTo>
                    <a:cubicBezTo>
                      <a:pt x="15" y="100"/>
                      <a:pt x="6" y="83"/>
                      <a:pt x="6" y="65"/>
                    </a:cubicBezTo>
                    <a:cubicBezTo>
                      <a:pt x="6" y="32"/>
                      <a:pt x="32" y="6"/>
                      <a:pt x="65" y="6"/>
                    </a:cubicBezTo>
                    <a:cubicBezTo>
                      <a:pt x="97" y="6"/>
                      <a:pt x="123" y="32"/>
                      <a:pt x="123" y="65"/>
                    </a:cubicBezTo>
                    <a:cubicBezTo>
                      <a:pt x="123" y="83"/>
                      <a:pt x="115" y="100"/>
                      <a:pt x="100" y="111"/>
                    </a:cubicBezTo>
                    <a:close/>
                    <a:moveTo>
                      <a:pt x="65" y="76"/>
                    </a:moveTo>
                    <a:cubicBezTo>
                      <a:pt x="61" y="76"/>
                      <a:pt x="58" y="73"/>
                      <a:pt x="58" y="69"/>
                    </a:cubicBezTo>
                    <a:cubicBezTo>
                      <a:pt x="58" y="66"/>
                      <a:pt x="61" y="63"/>
                      <a:pt x="65" y="63"/>
                    </a:cubicBezTo>
                    <a:cubicBezTo>
                      <a:pt x="68" y="63"/>
                      <a:pt x="71" y="66"/>
                      <a:pt x="71" y="69"/>
                    </a:cubicBezTo>
                    <a:cubicBezTo>
                      <a:pt x="71" y="73"/>
                      <a:pt x="68" y="76"/>
                      <a:pt x="65" y="76"/>
                    </a:cubicBezTo>
                    <a:close/>
                    <a:moveTo>
                      <a:pt x="83" y="150"/>
                    </a:moveTo>
                    <a:cubicBezTo>
                      <a:pt x="46" y="150"/>
                      <a:pt x="46" y="150"/>
                      <a:pt x="46" y="150"/>
                    </a:cubicBezTo>
                    <a:cubicBezTo>
                      <a:pt x="41" y="150"/>
                      <a:pt x="38" y="153"/>
                      <a:pt x="38" y="158"/>
                    </a:cubicBezTo>
                    <a:cubicBezTo>
                      <a:pt x="38" y="162"/>
                      <a:pt x="41" y="166"/>
                      <a:pt x="46" y="16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8" y="166"/>
                      <a:pt x="92" y="162"/>
                      <a:pt x="92" y="158"/>
                    </a:cubicBezTo>
                    <a:cubicBezTo>
                      <a:pt x="92" y="153"/>
                      <a:pt x="88" y="150"/>
                      <a:pt x="83" y="150"/>
                    </a:cubicBezTo>
                    <a:close/>
                    <a:moveTo>
                      <a:pt x="83" y="160"/>
                    </a:moveTo>
                    <a:cubicBezTo>
                      <a:pt x="46" y="160"/>
                      <a:pt x="46" y="160"/>
                      <a:pt x="46" y="160"/>
                    </a:cubicBezTo>
                    <a:cubicBezTo>
                      <a:pt x="45" y="160"/>
                      <a:pt x="44" y="159"/>
                      <a:pt x="44" y="158"/>
                    </a:cubicBezTo>
                    <a:cubicBezTo>
                      <a:pt x="44" y="157"/>
                      <a:pt x="45" y="156"/>
                      <a:pt x="46" y="156"/>
                    </a:cubicBezTo>
                    <a:cubicBezTo>
                      <a:pt x="83" y="156"/>
                      <a:pt x="83" y="156"/>
                      <a:pt x="83" y="156"/>
                    </a:cubicBezTo>
                    <a:cubicBezTo>
                      <a:pt x="85" y="156"/>
                      <a:pt x="86" y="157"/>
                      <a:pt x="86" y="158"/>
                    </a:cubicBezTo>
                    <a:cubicBezTo>
                      <a:pt x="86" y="159"/>
                      <a:pt x="85" y="160"/>
                      <a:pt x="83" y="160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3" name="Freeform 197"/>
              <p:cNvSpPr>
                <a:spLocks noEditPoints="1"/>
              </p:cNvSpPr>
              <p:nvPr/>
            </p:nvSpPr>
            <p:spPr bwMode="auto">
              <a:xfrm>
                <a:off x="1514" y="-2625"/>
                <a:ext cx="381" cy="400"/>
              </a:xfrm>
              <a:custGeom>
                <a:avLst/>
                <a:gdLst>
                  <a:gd name="T0" fmla="*/ 26 w 161"/>
                  <a:gd name="T1" fmla="*/ 127 h 169"/>
                  <a:gd name="T2" fmla="*/ 35 w 161"/>
                  <a:gd name="T3" fmla="*/ 110 h 169"/>
                  <a:gd name="T4" fmla="*/ 27 w 161"/>
                  <a:gd name="T5" fmla="*/ 117 h 169"/>
                  <a:gd name="T6" fmla="*/ 37 w 161"/>
                  <a:gd name="T7" fmla="*/ 138 h 169"/>
                  <a:gd name="T8" fmla="*/ 44 w 161"/>
                  <a:gd name="T9" fmla="*/ 131 h 169"/>
                  <a:gd name="T10" fmla="*/ 48 w 161"/>
                  <a:gd name="T11" fmla="*/ 125 h 169"/>
                  <a:gd name="T12" fmla="*/ 48 w 161"/>
                  <a:gd name="T13" fmla="*/ 94 h 169"/>
                  <a:gd name="T14" fmla="*/ 55 w 161"/>
                  <a:gd name="T15" fmla="*/ 101 h 169"/>
                  <a:gd name="T16" fmla="*/ 40 w 161"/>
                  <a:gd name="T17" fmla="*/ 93 h 169"/>
                  <a:gd name="T18" fmla="*/ 33 w 161"/>
                  <a:gd name="T19" fmla="*/ 100 h 169"/>
                  <a:gd name="T20" fmla="*/ 82 w 161"/>
                  <a:gd name="T21" fmla="*/ 74 h 169"/>
                  <a:gd name="T22" fmla="*/ 63 w 161"/>
                  <a:gd name="T23" fmla="*/ 137 h 169"/>
                  <a:gd name="T24" fmla="*/ 71 w 161"/>
                  <a:gd name="T25" fmla="*/ 144 h 169"/>
                  <a:gd name="T26" fmla="*/ 86 w 161"/>
                  <a:gd name="T27" fmla="*/ 101 h 169"/>
                  <a:gd name="T28" fmla="*/ 79 w 161"/>
                  <a:gd name="T29" fmla="*/ 108 h 169"/>
                  <a:gd name="T30" fmla="*/ 45 w 161"/>
                  <a:gd name="T31" fmla="*/ 74 h 169"/>
                  <a:gd name="T32" fmla="*/ 86 w 161"/>
                  <a:gd name="T33" fmla="*/ 93 h 169"/>
                  <a:gd name="T34" fmla="*/ 93 w 161"/>
                  <a:gd name="T35" fmla="*/ 85 h 169"/>
                  <a:gd name="T36" fmla="*/ 56 w 161"/>
                  <a:gd name="T37" fmla="*/ 127 h 169"/>
                  <a:gd name="T38" fmla="*/ 63 w 161"/>
                  <a:gd name="T39" fmla="*/ 120 h 169"/>
                  <a:gd name="T40" fmla="*/ 93 w 161"/>
                  <a:gd name="T41" fmla="*/ 134 h 169"/>
                  <a:gd name="T42" fmla="*/ 82 w 161"/>
                  <a:gd name="T43" fmla="*/ 131 h 169"/>
                  <a:gd name="T44" fmla="*/ 89 w 161"/>
                  <a:gd name="T45" fmla="*/ 138 h 169"/>
                  <a:gd name="T46" fmla="*/ 138 w 161"/>
                  <a:gd name="T47" fmla="*/ 51 h 169"/>
                  <a:gd name="T48" fmla="*/ 120 w 161"/>
                  <a:gd name="T49" fmla="*/ 7 h 169"/>
                  <a:gd name="T50" fmla="*/ 113 w 161"/>
                  <a:gd name="T51" fmla="*/ 14 h 169"/>
                  <a:gd name="T52" fmla="*/ 8 w 161"/>
                  <a:gd name="T53" fmla="*/ 51 h 169"/>
                  <a:gd name="T54" fmla="*/ 8 w 161"/>
                  <a:gd name="T55" fmla="*/ 169 h 169"/>
                  <a:gd name="T56" fmla="*/ 161 w 161"/>
                  <a:gd name="T57" fmla="*/ 60 h 169"/>
                  <a:gd name="T58" fmla="*/ 153 w 161"/>
                  <a:gd name="T59" fmla="*/ 163 h 169"/>
                  <a:gd name="T60" fmla="*/ 6 w 161"/>
                  <a:gd name="T61" fmla="*/ 60 h 169"/>
                  <a:gd name="T62" fmla="*/ 155 w 161"/>
                  <a:gd name="T63" fmla="*/ 60 h 169"/>
                  <a:gd name="T64" fmla="*/ 118 w 161"/>
                  <a:gd name="T65" fmla="*/ 85 h 169"/>
                  <a:gd name="T66" fmla="*/ 129 w 161"/>
                  <a:gd name="T67" fmla="*/ 74 h 169"/>
                  <a:gd name="T68" fmla="*/ 129 w 161"/>
                  <a:gd name="T69" fmla="*/ 80 h 169"/>
                  <a:gd name="T70" fmla="*/ 99 w 161"/>
                  <a:gd name="T71" fmla="*/ 102 h 169"/>
                  <a:gd name="T72" fmla="*/ 106 w 161"/>
                  <a:gd name="T73" fmla="*/ 110 h 169"/>
                  <a:gd name="T74" fmla="*/ 79 w 161"/>
                  <a:gd name="T75" fmla="*/ 111 h 169"/>
                  <a:gd name="T76" fmla="*/ 86 w 161"/>
                  <a:gd name="T77" fmla="*/ 118 h 169"/>
                  <a:gd name="T78" fmla="*/ 63 w 161"/>
                  <a:gd name="T79" fmla="*/ 117 h 169"/>
                  <a:gd name="T80" fmla="*/ 63 w 161"/>
                  <a:gd name="T81" fmla="*/ 85 h 169"/>
                  <a:gd name="T82" fmla="*/ 71 w 161"/>
                  <a:gd name="T83" fmla="*/ 93 h 169"/>
                  <a:gd name="T84" fmla="*/ 56 w 161"/>
                  <a:gd name="T85" fmla="*/ 75 h 169"/>
                  <a:gd name="T86" fmla="*/ 63 w 161"/>
                  <a:gd name="T87" fmla="*/ 68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1" h="169">
                    <a:moveTo>
                      <a:pt x="40" y="127"/>
                    </a:moveTo>
                    <a:cubicBezTo>
                      <a:pt x="40" y="123"/>
                      <a:pt x="37" y="120"/>
                      <a:pt x="33" y="120"/>
                    </a:cubicBezTo>
                    <a:cubicBezTo>
                      <a:pt x="29" y="120"/>
                      <a:pt x="26" y="123"/>
                      <a:pt x="26" y="127"/>
                    </a:cubicBezTo>
                    <a:cubicBezTo>
                      <a:pt x="26" y="131"/>
                      <a:pt x="29" y="134"/>
                      <a:pt x="33" y="134"/>
                    </a:cubicBezTo>
                    <a:cubicBezTo>
                      <a:pt x="37" y="134"/>
                      <a:pt x="40" y="131"/>
                      <a:pt x="40" y="127"/>
                    </a:cubicBezTo>
                    <a:close/>
                    <a:moveTo>
                      <a:pt x="35" y="110"/>
                    </a:moveTo>
                    <a:cubicBezTo>
                      <a:pt x="35" y="106"/>
                      <a:pt x="31" y="102"/>
                      <a:pt x="27" y="102"/>
                    </a:cubicBezTo>
                    <a:cubicBezTo>
                      <a:pt x="23" y="102"/>
                      <a:pt x="20" y="106"/>
                      <a:pt x="20" y="110"/>
                    </a:cubicBezTo>
                    <a:cubicBezTo>
                      <a:pt x="20" y="114"/>
                      <a:pt x="23" y="117"/>
                      <a:pt x="27" y="117"/>
                    </a:cubicBezTo>
                    <a:cubicBezTo>
                      <a:pt x="31" y="117"/>
                      <a:pt x="35" y="114"/>
                      <a:pt x="35" y="110"/>
                    </a:cubicBezTo>
                    <a:close/>
                    <a:moveTo>
                      <a:pt x="44" y="131"/>
                    </a:moveTo>
                    <a:cubicBezTo>
                      <a:pt x="40" y="131"/>
                      <a:pt x="37" y="134"/>
                      <a:pt x="37" y="138"/>
                    </a:cubicBezTo>
                    <a:cubicBezTo>
                      <a:pt x="37" y="142"/>
                      <a:pt x="40" y="146"/>
                      <a:pt x="44" y="146"/>
                    </a:cubicBezTo>
                    <a:cubicBezTo>
                      <a:pt x="48" y="146"/>
                      <a:pt x="52" y="142"/>
                      <a:pt x="52" y="138"/>
                    </a:cubicBezTo>
                    <a:cubicBezTo>
                      <a:pt x="52" y="134"/>
                      <a:pt x="48" y="131"/>
                      <a:pt x="44" y="131"/>
                    </a:cubicBezTo>
                    <a:close/>
                    <a:moveTo>
                      <a:pt x="48" y="111"/>
                    </a:moveTo>
                    <a:cubicBezTo>
                      <a:pt x="43" y="111"/>
                      <a:pt x="40" y="114"/>
                      <a:pt x="40" y="118"/>
                    </a:cubicBezTo>
                    <a:cubicBezTo>
                      <a:pt x="40" y="122"/>
                      <a:pt x="43" y="125"/>
                      <a:pt x="48" y="125"/>
                    </a:cubicBezTo>
                    <a:cubicBezTo>
                      <a:pt x="52" y="125"/>
                      <a:pt x="55" y="122"/>
                      <a:pt x="55" y="118"/>
                    </a:cubicBezTo>
                    <a:cubicBezTo>
                      <a:pt x="55" y="114"/>
                      <a:pt x="52" y="111"/>
                      <a:pt x="48" y="111"/>
                    </a:cubicBezTo>
                    <a:close/>
                    <a:moveTo>
                      <a:pt x="48" y="94"/>
                    </a:moveTo>
                    <a:cubicBezTo>
                      <a:pt x="43" y="94"/>
                      <a:pt x="40" y="97"/>
                      <a:pt x="40" y="101"/>
                    </a:cubicBezTo>
                    <a:cubicBezTo>
                      <a:pt x="40" y="105"/>
                      <a:pt x="43" y="108"/>
                      <a:pt x="48" y="108"/>
                    </a:cubicBezTo>
                    <a:cubicBezTo>
                      <a:pt x="52" y="108"/>
                      <a:pt x="55" y="105"/>
                      <a:pt x="55" y="101"/>
                    </a:cubicBezTo>
                    <a:cubicBezTo>
                      <a:pt x="55" y="97"/>
                      <a:pt x="52" y="94"/>
                      <a:pt x="48" y="94"/>
                    </a:cubicBezTo>
                    <a:close/>
                    <a:moveTo>
                      <a:pt x="33" y="100"/>
                    </a:moveTo>
                    <a:cubicBezTo>
                      <a:pt x="37" y="100"/>
                      <a:pt x="40" y="97"/>
                      <a:pt x="40" y="93"/>
                    </a:cubicBezTo>
                    <a:cubicBezTo>
                      <a:pt x="40" y="89"/>
                      <a:pt x="37" y="85"/>
                      <a:pt x="33" y="85"/>
                    </a:cubicBezTo>
                    <a:cubicBezTo>
                      <a:pt x="29" y="85"/>
                      <a:pt x="26" y="89"/>
                      <a:pt x="26" y="93"/>
                    </a:cubicBezTo>
                    <a:cubicBezTo>
                      <a:pt x="26" y="97"/>
                      <a:pt x="29" y="100"/>
                      <a:pt x="33" y="100"/>
                    </a:cubicBezTo>
                    <a:close/>
                    <a:moveTo>
                      <a:pt x="82" y="88"/>
                    </a:moveTo>
                    <a:cubicBezTo>
                      <a:pt x="86" y="88"/>
                      <a:pt x="89" y="85"/>
                      <a:pt x="89" y="81"/>
                    </a:cubicBezTo>
                    <a:cubicBezTo>
                      <a:pt x="89" y="77"/>
                      <a:pt x="86" y="74"/>
                      <a:pt x="82" y="74"/>
                    </a:cubicBezTo>
                    <a:cubicBezTo>
                      <a:pt x="78" y="74"/>
                      <a:pt x="75" y="77"/>
                      <a:pt x="75" y="81"/>
                    </a:cubicBezTo>
                    <a:cubicBezTo>
                      <a:pt x="75" y="85"/>
                      <a:pt x="78" y="88"/>
                      <a:pt x="82" y="88"/>
                    </a:cubicBezTo>
                    <a:close/>
                    <a:moveTo>
                      <a:pt x="63" y="137"/>
                    </a:moveTo>
                    <a:cubicBezTo>
                      <a:pt x="59" y="137"/>
                      <a:pt x="56" y="140"/>
                      <a:pt x="56" y="144"/>
                    </a:cubicBezTo>
                    <a:cubicBezTo>
                      <a:pt x="56" y="148"/>
                      <a:pt x="59" y="151"/>
                      <a:pt x="63" y="151"/>
                    </a:cubicBezTo>
                    <a:cubicBezTo>
                      <a:pt x="67" y="151"/>
                      <a:pt x="71" y="148"/>
                      <a:pt x="71" y="144"/>
                    </a:cubicBezTo>
                    <a:cubicBezTo>
                      <a:pt x="71" y="140"/>
                      <a:pt x="67" y="137"/>
                      <a:pt x="63" y="137"/>
                    </a:cubicBezTo>
                    <a:close/>
                    <a:moveTo>
                      <a:pt x="79" y="108"/>
                    </a:moveTo>
                    <a:cubicBezTo>
                      <a:pt x="83" y="108"/>
                      <a:pt x="86" y="105"/>
                      <a:pt x="86" y="101"/>
                    </a:cubicBezTo>
                    <a:cubicBezTo>
                      <a:pt x="86" y="97"/>
                      <a:pt x="83" y="94"/>
                      <a:pt x="79" y="94"/>
                    </a:cubicBezTo>
                    <a:cubicBezTo>
                      <a:pt x="75" y="94"/>
                      <a:pt x="72" y="97"/>
                      <a:pt x="72" y="101"/>
                    </a:cubicBezTo>
                    <a:cubicBezTo>
                      <a:pt x="72" y="105"/>
                      <a:pt x="75" y="108"/>
                      <a:pt x="79" y="108"/>
                    </a:cubicBezTo>
                    <a:close/>
                    <a:moveTo>
                      <a:pt x="45" y="88"/>
                    </a:moveTo>
                    <a:cubicBezTo>
                      <a:pt x="49" y="88"/>
                      <a:pt x="52" y="85"/>
                      <a:pt x="52" y="81"/>
                    </a:cubicBezTo>
                    <a:cubicBezTo>
                      <a:pt x="52" y="77"/>
                      <a:pt x="49" y="74"/>
                      <a:pt x="45" y="74"/>
                    </a:cubicBezTo>
                    <a:cubicBezTo>
                      <a:pt x="41" y="74"/>
                      <a:pt x="37" y="77"/>
                      <a:pt x="37" y="81"/>
                    </a:cubicBezTo>
                    <a:cubicBezTo>
                      <a:pt x="37" y="85"/>
                      <a:pt x="41" y="88"/>
                      <a:pt x="45" y="88"/>
                    </a:cubicBezTo>
                    <a:close/>
                    <a:moveTo>
                      <a:pt x="86" y="93"/>
                    </a:moveTo>
                    <a:cubicBezTo>
                      <a:pt x="86" y="97"/>
                      <a:pt x="89" y="100"/>
                      <a:pt x="93" y="100"/>
                    </a:cubicBezTo>
                    <a:cubicBezTo>
                      <a:pt x="97" y="100"/>
                      <a:pt x="101" y="97"/>
                      <a:pt x="101" y="93"/>
                    </a:cubicBezTo>
                    <a:cubicBezTo>
                      <a:pt x="101" y="89"/>
                      <a:pt x="97" y="85"/>
                      <a:pt x="93" y="85"/>
                    </a:cubicBezTo>
                    <a:cubicBezTo>
                      <a:pt x="89" y="85"/>
                      <a:pt x="86" y="89"/>
                      <a:pt x="86" y="93"/>
                    </a:cubicBezTo>
                    <a:close/>
                    <a:moveTo>
                      <a:pt x="63" y="120"/>
                    </a:moveTo>
                    <a:cubicBezTo>
                      <a:pt x="59" y="120"/>
                      <a:pt x="56" y="123"/>
                      <a:pt x="56" y="127"/>
                    </a:cubicBezTo>
                    <a:cubicBezTo>
                      <a:pt x="56" y="131"/>
                      <a:pt x="59" y="134"/>
                      <a:pt x="63" y="134"/>
                    </a:cubicBezTo>
                    <a:cubicBezTo>
                      <a:pt x="67" y="134"/>
                      <a:pt x="71" y="131"/>
                      <a:pt x="71" y="127"/>
                    </a:cubicBezTo>
                    <a:cubicBezTo>
                      <a:pt x="71" y="123"/>
                      <a:pt x="67" y="120"/>
                      <a:pt x="63" y="120"/>
                    </a:cubicBezTo>
                    <a:close/>
                    <a:moveTo>
                      <a:pt x="93" y="120"/>
                    </a:moveTo>
                    <a:cubicBezTo>
                      <a:pt x="89" y="120"/>
                      <a:pt x="86" y="123"/>
                      <a:pt x="86" y="127"/>
                    </a:cubicBezTo>
                    <a:cubicBezTo>
                      <a:pt x="86" y="131"/>
                      <a:pt x="89" y="134"/>
                      <a:pt x="93" y="134"/>
                    </a:cubicBezTo>
                    <a:cubicBezTo>
                      <a:pt x="97" y="134"/>
                      <a:pt x="101" y="131"/>
                      <a:pt x="101" y="127"/>
                    </a:cubicBezTo>
                    <a:cubicBezTo>
                      <a:pt x="101" y="123"/>
                      <a:pt x="97" y="120"/>
                      <a:pt x="93" y="120"/>
                    </a:cubicBezTo>
                    <a:close/>
                    <a:moveTo>
                      <a:pt x="82" y="131"/>
                    </a:moveTo>
                    <a:cubicBezTo>
                      <a:pt x="78" y="131"/>
                      <a:pt x="75" y="134"/>
                      <a:pt x="75" y="138"/>
                    </a:cubicBezTo>
                    <a:cubicBezTo>
                      <a:pt x="75" y="142"/>
                      <a:pt x="78" y="146"/>
                      <a:pt x="82" y="146"/>
                    </a:cubicBezTo>
                    <a:cubicBezTo>
                      <a:pt x="86" y="146"/>
                      <a:pt x="89" y="142"/>
                      <a:pt x="89" y="138"/>
                    </a:cubicBezTo>
                    <a:cubicBezTo>
                      <a:pt x="89" y="134"/>
                      <a:pt x="86" y="131"/>
                      <a:pt x="82" y="131"/>
                    </a:cubicBezTo>
                    <a:close/>
                    <a:moveTo>
                      <a:pt x="153" y="51"/>
                    </a:moveTo>
                    <a:cubicBezTo>
                      <a:pt x="138" y="51"/>
                      <a:pt x="138" y="51"/>
                      <a:pt x="138" y="51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20" y="11"/>
                      <a:pt x="120" y="9"/>
                      <a:pt x="120" y="7"/>
                    </a:cubicBezTo>
                    <a:cubicBezTo>
                      <a:pt x="120" y="3"/>
                      <a:pt x="117" y="0"/>
                      <a:pt x="113" y="0"/>
                    </a:cubicBezTo>
                    <a:cubicBezTo>
                      <a:pt x="109" y="0"/>
                      <a:pt x="106" y="3"/>
                      <a:pt x="106" y="7"/>
                    </a:cubicBezTo>
                    <a:cubicBezTo>
                      <a:pt x="106" y="11"/>
                      <a:pt x="109" y="14"/>
                      <a:pt x="113" y="14"/>
                    </a:cubicBezTo>
                    <a:cubicBezTo>
                      <a:pt x="113" y="15"/>
                      <a:pt x="113" y="15"/>
                      <a:pt x="113" y="15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4" y="51"/>
                      <a:pt x="0" y="55"/>
                      <a:pt x="0" y="60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5"/>
                      <a:pt x="4" y="169"/>
                      <a:pt x="8" y="169"/>
                    </a:cubicBezTo>
                    <a:cubicBezTo>
                      <a:pt x="153" y="169"/>
                      <a:pt x="153" y="169"/>
                      <a:pt x="153" y="169"/>
                    </a:cubicBezTo>
                    <a:cubicBezTo>
                      <a:pt x="157" y="169"/>
                      <a:pt x="161" y="165"/>
                      <a:pt x="161" y="160"/>
                    </a:cubicBezTo>
                    <a:cubicBezTo>
                      <a:pt x="161" y="60"/>
                      <a:pt x="161" y="60"/>
                      <a:pt x="161" y="60"/>
                    </a:cubicBezTo>
                    <a:cubicBezTo>
                      <a:pt x="161" y="55"/>
                      <a:pt x="157" y="51"/>
                      <a:pt x="153" y="51"/>
                    </a:cubicBezTo>
                    <a:close/>
                    <a:moveTo>
                      <a:pt x="155" y="160"/>
                    </a:moveTo>
                    <a:cubicBezTo>
                      <a:pt x="155" y="161"/>
                      <a:pt x="154" y="163"/>
                      <a:pt x="153" y="163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7" y="163"/>
                      <a:pt x="6" y="161"/>
                      <a:pt x="6" y="160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6" y="58"/>
                      <a:pt x="7" y="57"/>
                      <a:pt x="8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4" y="57"/>
                      <a:pt x="155" y="58"/>
                      <a:pt x="155" y="60"/>
                    </a:cubicBezTo>
                    <a:lnTo>
                      <a:pt x="155" y="160"/>
                    </a:lnTo>
                    <a:close/>
                    <a:moveTo>
                      <a:pt x="129" y="74"/>
                    </a:moveTo>
                    <a:cubicBezTo>
                      <a:pt x="123" y="74"/>
                      <a:pt x="118" y="79"/>
                      <a:pt x="118" y="85"/>
                    </a:cubicBezTo>
                    <a:cubicBezTo>
                      <a:pt x="118" y="92"/>
                      <a:pt x="123" y="97"/>
                      <a:pt x="129" y="97"/>
                    </a:cubicBezTo>
                    <a:cubicBezTo>
                      <a:pt x="136" y="97"/>
                      <a:pt x="141" y="92"/>
                      <a:pt x="141" y="85"/>
                    </a:cubicBezTo>
                    <a:cubicBezTo>
                      <a:pt x="141" y="79"/>
                      <a:pt x="136" y="74"/>
                      <a:pt x="129" y="74"/>
                    </a:cubicBezTo>
                    <a:close/>
                    <a:moveTo>
                      <a:pt x="129" y="91"/>
                    </a:moveTo>
                    <a:cubicBezTo>
                      <a:pt x="126" y="91"/>
                      <a:pt x="124" y="89"/>
                      <a:pt x="124" y="85"/>
                    </a:cubicBezTo>
                    <a:cubicBezTo>
                      <a:pt x="124" y="82"/>
                      <a:pt x="126" y="80"/>
                      <a:pt x="129" y="80"/>
                    </a:cubicBezTo>
                    <a:cubicBezTo>
                      <a:pt x="132" y="80"/>
                      <a:pt x="135" y="82"/>
                      <a:pt x="135" y="85"/>
                    </a:cubicBezTo>
                    <a:cubicBezTo>
                      <a:pt x="135" y="89"/>
                      <a:pt x="132" y="91"/>
                      <a:pt x="129" y="91"/>
                    </a:cubicBezTo>
                    <a:close/>
                    <a:moveTo>
                      <a:pt x="99" y="102"/>
                    </a:moveTo>
                    <a:cubicBezTo>
                      <a:pt x="95" y="102"/>
                      <a:pt x="92" y="106"/>
                      <a:pt x="92" y="110"/>
                    </a:cubicBezTo>
                    <a:cubicBezTo>
                      <a:pt x="92" y="114"/>
                      <a:pt x="95" y="117"/>
                      <a:pt x="99" y="117"/>
                    </a:cubicBezTo>
                    <a:cubicBezTo>
                      <a:pt x="103" y="117"/>
                      <a:pt x="106" y="114"/>
                      <a:pt x="106" y="110"/>
                    </a:cubicBezTo>
                    <a:cubicBezTo>
                      <a:pt x="106" y="106"/>
                      <a:pt x="103" y="102"/>
                      <a:pt x="99" y="102"/>
                    </a:cubicBezTo>
                    <a:close/>
                    <a:moveTo>
                      <a:pt x="86" y="118"/>
                    </a:moveTo>
                    <a:cubicBezTo>
                      <a:pt x="86" y="114"/>
                      <a:pt x="83" y="111"/>
                      <a:pt x="79" y="111"/>
                    </a:cubicBezTo>
                    <a:cubicBezTo>
                      <a:pt x="75" y="111"/>
                      <a:pt x="72" y="114"/>
                      <a:pt x="72" y="118"/>
                    </a:cubicBezTo>
                    <a:cubicBezTo>
                      <a:pt x="72" y="122"/>
                      <a:pt x="75" y="126"/>
                      <a:pt x="79" y="126"/>
                    </a:cubicBezTo>
                    <a:cubicBezTo>
                      <a:pt x="83" y="126"/>
                      <a:pt x="86" y="122"/>
                      <a:pt x="86" y="118"/>
                    </a:cubicBezTo>
                    <a:close/>
                    <a:moveTo>
                      <a:pt x="63" y="102"/>
                    </a:moveTo>
                    <a:cubicBezTo>
                      <a:pt x="59" y="102"/>
                      <a:pt x="56" y="106"/>
                      <a:pt x="56" y="110"/>
                    </a:cubicBezTo>
                    <a:cubicBezTo>
                      <a:pt x="56" y="114"/>
                      <a:pt x="59" y="117"/>
                      <a:pt x="63" y="117"/>
                    </a:cubicBezTo>
                    <a:cubicBezTo>
                      <a:pt x="67" y="117"/>
                      <a:pt x="71" y="114"/>
                      <a:pt x="71" y="110"/>
                    </a:cubicBezTo>
                    <a:cubicBezTo>
                      <a:pt x="71" y="106"/>
                      <a:pt x="67" y="102"/>
                      <a:pt x="63" y="102"/>
                    </a:cubicBezTo>
                    <a:close/>
                    <a:moveTo>
                      <a:pt x="63" y="85"/>
                    </a:moveTo>
                    <a:cubicBezTo>
                      <a:pt x="59" y="85"/>
                      <a:pt x="56" y="89"/>
                      <a:pt x="56" y="93"/>
                    </a:cubicBezTo>
                    <a:cubicBezTo>
                      <a:pt x="56" y="97"/>
                      <a:pt x="59" y="100"/>
                      <a:pt x="63" y="100"/>
                    </a:cubicBezTo>
                    <a:cubicBezTo>
                      <a:pt x="67" y="100"/>
                      <a:pt x="71" y="97"/>
                      <a:pt x="71" y="93"/>
                    </a:cubicBezTo>
                    <a:cubicBezTo>
                      <a:pt x="71" y="89"/>
                      <a:pt x="67" y="85"/>
                      <a:pt x="63" y="85"/>
                    </a:cubicBezTo>
                    <a:close/>
                    <a:moveTo>
                      <a:pt x="63" y="68"/>
                    </a:moveTo>
                    <a:cubicBezTo>
                      <a:pt x="59" y="68"/>
                      <a:pt x="56" y="71"/>
                      <a:pt x="56" y="75"/>
                    </a:cubicBezTo>
                    <a:cubicBezTo>
                      <a:pt x="56" y="79"/>
                      <a:pt x="59" y="83"/>
                      <a:pt x="63" y="83"/>
                    </a:cubicBezTo>
                    <a:cubicBezTo>
                      <a:pt x="67" y="83"/>
                      <a:pt x="71" y="79"/>
                      <a:pt x="71" y="75"/>
                    </a:cubicBezTo>
                    <a:cubicBezTo>
                      <a:pt x="71" y="71"/>
                      <a:pt x="67" y="68"/>
                      <a:pt x="63" y="68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4" name="Freeform 198"/>
              <p:cNvSpPr>
                <a:spLocks noEditPoints="1"/>
              </p:cNvSpPr>
              <p:nvPr/>
            </p:nvSpPr>
            <p:spPr bwMode="auto">
              <a:xfrm>
                <a:off x="803" y="-2644"/>
                <a:ext cx="373" cy="437"/>
              </a:xfrm>
              <a:custGeom>
                <a:avLst/>
                <a:gdLst>
                  <a:gd name="T0" fmla="*/ 38 w 158"/>
                  <a:gd name="T1" fmla="*/ 108 h 185"/>
                  <a:gd name="T2" fmla="*/ 35 w 158"/>
                  <a:gd name="T3" fmla="*/ 182 h 185"/>
                  <a:gd name="T4" fmla="*/ 103 w 158"/>
                  <a:gd name="T5" fmla="*/ 185 h 185"/>
                  <a:gd name="T6" fmla="*/ 103 w 158"/>
                  <a:gd name="T7" fmla="*/ 185 h 185"/>
                  <a:gd name="T8" fmla="*/ 123 w 158"/>
                  <a:gd name="T9" fmla="*/ 167 h 185"/>
                  <a:gd name="T10" fmla="*/ 124 w 158"/>
                  <a:gd name="T11" fmla="*/ 164 h 185"/>
                  <a:gd name="T12" fmla="*/ 121 w 158"/>
                  <a:gd name="T13" fmla="*/ 108 h 185"/>
                  <a:gd name="T14" fmla="*/ 106 w 158"/>
                  <a:gd name="T15" fmla="*/ 167 h 185"/>
                  <a:gd name="T16" fmla="*/ 106 w 158"/>
                  <a:gd name="T17" fmla="*/ 175 h 185"/>
                  <a:gd name="T18" fmla="*/ 103 w 158"/>
                  <a:gd name="T19" fmla="*/ 161 h 185"/>
                  <a:gd name="T20" fmla="*/ 100 w 158"/>
                  <a:gd name="T21" fmla="*/ 179 h 185"/>
                  <a:gd name="T22" fmla="*/ 41 w 158"/>
                  <a:gd name="T23" fmla="*/ 114 h 185"/>
                  <a:gd name="T24" fmla="*/ 118 w 158"/>
                  <a:gd name="T25" fmla="*/ 161 h 185"/>
                  <a:gd name="T26" fmla="*/ 41 w 158"/>
                  <a:gd name="T27" fmla="*/ 37 h 185"/>
                  <a:gd name="T28" fmla="*/ 118 w 158"/>
                  <a:gd name="T29" fmla="*/ 6 h 185"/>
                  <a:gd name="T30" fmla="*/ 121 w 158"/>
                  <a:gd name="T31" fmla="*/ 40 h 185"/>
                  <a:gd name="T32" fmla="*/ 124 w 158"/>
                  <a:gd name="T33" fmla="*/ 3 h 185"/>
                  <a:gd name="T34" fmla="*/ 38 w 158"/>
                  <a:gd name="T35" fmla="*/ 0 h 185"/>
                  <a:gd name="T36" fmla="*/ 35 w 158"/>
                  <a:gd name="T37" fmla="*/ 37 h 185"/>
                  <a:gd name="T38" fmla="*/ 123 w 158"/>
                  <a:gd name="T39" fmla="*/ 61 h 185"/>
                  <a:gd name="T40" fmla="*/ 123 w 158"/>
                  <a:gd name="T41" fmla="*/ 72 h 185"/>
                  <a:gd name="T42" fmla="*/ 123 w 158"/>
                  <a:gd name="T43" fmla="*/ 61 h 185"/>
                  <a:gd name="T44" fmla="*/ 139 w 158"/>
                  <a:gd name="T45" fmla="*/ 61 h 185"/>
                  <a:gd name="T46" fmla="*/ 139 w 158"/>
                  <a:gd name="T47" fmla="*/ 72 h 185"/>
                  <a:gd name="T48" fmla="*/ 155 w 158"/>
                  <a:gd name="T49" fmla="*/ 46 h 185"/>
                  <a:gd name="T50" fmla="*/ 0 w 158"/>
                  <a:gd name="T51" fmla="*/ 49 h 185"/>
                  <a:gd name="T52" fmla="*/ 3 w 158"/>
                  <a:gd name="T53" fmla="*/ 145 h 185"/>
                  <a:gd name="T54" fmla="*/ 30 w 158"/>
                  <a:gd name="T55" fmla="*/ 142 h 185"/>
                  <a:gd name="T56" fmla="*/ 6 w 158"/>
                  <a:gd name="T57" fmla="*/ 139 h 185"/>
                  <a:gd name="T58" fmla="*/ 152 w 158"/>
                  <a:gd name="T59" fmla="*/ 52 h 185"/>
                  <a:gd name="T60" fmla="*/ 132 w 158"/>
                  <a:gd name="T61" fmla="*/ 139 h 185"/>
                  <a:gd name="T62" fmla="*/ 132 w 158"/>
                  <a:gd name="T63" fmla="*/ 145 h 185"/>
                  <a:gd name="T64" fmla="*/ 158 w 158"/>
                  <a:gd name="T65" fmla="*/ 142 h 185"/>
                  <a:gd name="T66" fmla="*/ 155 w 158"/>
                  <a:gd name="T67" fmla="*/ 46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" h="185">
                    <a:moveTo>
                      <a:pt x="121" y="108"/>
                    </a:moveTo>
                    <a:cubicBezTo>
                      <a:pt x="38" y="108"/>
                      <a:pt x="38" y="108"/>
                      <a:pt x="38" y="108"/>
                    </a:cubicBezTo>
                    <a:cubicBezTo>
                      <a:pt x="36" y="108"/>
                      <a:pt x="35" y="109"/>
                      <a:pt x="35" y="111"/>
                    </a:cubicBezTo>
                    <a:cubicBezTo>
                      <a:pt x="35" y="182"/>
                      <a:pt x="35" y="182"/>
                      <a:pt x="35" y="182"/>
                    </a:cubicBezTo>
                    <a:cubicBezTo>
                      <a:pt x="35" y="184"/>
                      <a:pt x="36" y="185"/>
                      <a:pt x="38" y="185"/>
                    </a:cubicBezTo>
                    <a:cubicBezTo>
                      <a:pt x="103" y="185"/>
                      <a:pt x="103" y="185"/>
                      <a:pt x="103" y="185"/>
                    </a:cubicBezTo>
                    <a:cubicBezTo>
                      <a:pt x="103" y="185"/>
                      <a:pt x="103" y="185"/>
                      <a:pt x="103" y="185"/>
                    </a:cubicBezTo>
                    <a:cubicBezTo>
                      <a:pt x="103" y="185"/>
                      <a:pt x="103" y="185"/>
                      <a:pt x="103" y="185"/>
                    </a:cubicBezTo>
                    <a:cubicBezTo>
                      <a:pt x="104" y="185"/>
                      <a:pt x="105" y="185"/>
                      <a:pt x="105" y="184"/>
                    </a:cubicBezTo>
                    <a:cubicBezTo>
                      <a:pt x="123" y="167"/>
                      <a:pt x="123" y="167"/>
                      <a:pt x="123" y="167"/>
                    </a:cubicBezTo>
                    <a:cubicBezTo>
                      <a:pt x="124" y="166"/>
                      <a:pt x="124" y="165"/>
                      <a:pt x="124" y="164"/>
                    </a:cubicBezTo>
                    <a:cubicBezTo>
                      <a:pt x="124" y="164"/>
                      <a:pt x="124" y="164"/>
                      <a:pt x="124" y="164"/>
                    </a:cubicBezTo>
                    <a:cubicBezTo>
                      <a:pt x="124" y="111"/>
                      <a:pt x="124" y="111"/>
                      <a:pt x="124" y="111"/>
                    </a:cubicBezTo>
                    <a:cubicBezTo>
                      <a:pt x="124" y="109"/>
                      <a:pt x="123" y="108"/>
                      <a:pt x="121" y="108"/>
                    </a:cubicBezTo>
                    <a:close/>
                    <a:moveTo>
                      <a:pt x="106" y="175"/>
                    </a:moveTo>
                    <a:cubicBezTo>
                      <a:pt x="106" y="167"/>
                      <a:pt x="106" y="167"/>
                      <a:pt x="106" y="167"/>
                    </a:cubicBezTo>
                    <a:cubicBezTo>
                      <a:pt x="114" y="167"/>
                      <a:pt x="114" y="167"/>
                      <a:pt x="114" y="167"/>
                    </a:cubicBezTo>
                    <a:lnTo>
                      <a:pt x="106" y="175"/>
                    </a:lnTo>
                    <a:close/>
                    <a:moveTo>
                      <a:pt x="118" y="161"/>
                    </a:move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2" y="161"/>
                      <a:pt x="100" y="163"/>
                      <a:pt x="100" y="164"/>
                    </a:cubicBezTo>
                    <a:cubicBezTo>
                      <a:pt x="100" y="179"/>
                      <a:pt x="100" y="179"/>
                      <a:pt x="100" y="179"/>
                    </a:cubicBezTo>
                    <a:cubicBezTo>
                      <a:pt x="41" y="179"/>
                      <a:pt x="41" y="179"/>
                      <a:pt x="41" y="179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lnTo>
                      <a:pt x="118" y="161"/>
                    </a:lnTo>
                    <a:close/>
                    <a:moveTo>
                      <a:pt x="38" y="40"/>
                    </a:moveTo>
                    <a:cubicBezTo>
                      <a:pt x="40" y="40"/>
                      <a:pt x="41" y="38"/>
                      <a:pt x="41" y="37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8" y="38"/>
                      <a:pt x="119" y="40"/>
                      <a:pt x="121" y="40"/>
                    </a:cubicBezTo>
                    <a:cubicBezTo>
                      <a:pt x="122" y="40"/>
                      <a:pt x="124" y="38"/>
                      <a:pt x="124" y="37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1"/>
                      <a:pt x="122" y="0"/>
                      <a:pt x="121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5" y="1"/>
                      <a:pt x="35" y="3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8"/>
                      <a:pt x="36" y="40"/>
                      <a:pt x="38" y="40"/>
                    </a:cubicBezTo>
                    <a:close/>
                    <a:moveTo>
                      <a:pt x="123" y="61"/>
                    </a:moveTo>
                    <a:cubicBezTo>
                      <a:pt x="120" y="61"/>
                      <a:pt x="117" y="63"/>
                      <a:pt x="117" y="66"/>
                    </a:cubicBezTo>
                    <a:cubicBezTo>
                      <a:pt x="117" y="69"/>
                      <a:pt x="120" y="72"/>
                      <a:pt x="123" y="72"/>
                    </a:cubicBezTo>
                    <a:cubicBezTo>
                      <a:pt x="126" y="72"/>
                      <a:pt x="128" y="69"/>
                      <a:pt x="128" y="66"/>
                    </a:cubicBezTo>
                    <a:cubicBezTo>
                      <a:pt x="128" y="63"/>
                      <a:pt x="126" y="61"/>
                      <a:pt x="123" y="61"/>
                    </a:cubicBezTo>
                    <a:close/>
                    <a:moveTo>
                      <a:pt x="144" y="66"/>
                    </a:moveTo>
                    <a:cubicBezTo>
                      <a:pt x="144" y="63"/>
                      <a:pt x="142" y="61"/>
                      <a:pt x="139" y="61"/>
                    </a:cubicBezTo>
                    <a:cubicBezTo>
                      <a:pt x="136" y="61"/>
                      <a:pt x="134" y="63"/>
                      <a:pt x="134" y="66"/>
                    </a:cubicBezTo>
                    <a:cubicBezTo>
                      <a:pt x="134" y="69"/>
                      <a:pt x="136" y="72"/>
                      <a:pt x="139" y="72"/>
                    </a:cubicBezTo>
                    <a:cubicBezTo>
                      <a:pt x="142" y="72"/>
                      <a:pt x="144" y="69"/>
                      <a:pt x="144" y="66"/>
                    </a:cubicBezTo>
                    <a:close/>
                    <a:moveTo>
                      <a:pt x="155" y="46"/>
                    </a:moveTo>
                    <a:cubicBezTo>
                      <a:pt x="3" y="46"/>
                      <a:pt x="3" y="46"/>
                      <a:pt x="3" y="46"/>
                    </a:cubicBezTo>
                    <a:cubicBezTo>
                      <a:pt x="1" y="46"/>
                      <a:pt x="0" y="48"/>
                      <a:pt x="0" y="49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0" y="144"/>
                      <a:pt x="1" y="145"/>
                      <a:pt x="3" y="145"/>
                    </a:cubicBezTo>
                    <a:cubicBezTo>
                      <a:pt x="27" y="145"/>
                      <a:pt x="27" y="145"/>
                      <a:pt x="27" y="145"/>
                    </a:cubicBezTo>
                    <a:cubicBezTo>
                      <a:pt x="28" y="145"/>
                      <a:pt x="30" y="144"/>
                      <a:pt x="30" y="142"/>
                    </a:cubicBezTo>
                    <a:cubicBezTo>
                      <a:pt x="30" y="140"/>
                      <a:pt x="28" y="139"/>
                      <a:pt x="27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139"/>
                      <a:pt x="152" y="139"/>
                      <a:pt x="152" y="139"/>
                    </a:cubicBezTo>
                    <a:cubicBezTo>
                      <a:pt x="132" y="139"/>
                      <a:pt x="132" y="139"/>
                      <a:pt x="132" y="139"/>
                    </a:cubicBezTo>
                    <a:cubicBezTo>
                      <a:pt x="130" y="139"/>
                      <a:pt x="129" y="140"/>
                      <a:pt x="129" y="142"/>
                    </a:cubicBezTo>
                    <a:cubicBezTo>
                      <a:pt x="129" y="144"/>
                      <a:pt x="130" y="145"/>
                      <a:pt x="132" y="145"/>
                    </a:cubicBezTo>
                    <a:cubicBezTo>
                      <a:pt x="155" y="145"/>
                      <a:pt x="155" y="145"/>
                      <a:pt x="155" y="145"/>
                    </a:cubicBezTo>
                    <a:cubicBezTo>
                      <a:pt x="157" y="145"/>
                      <a:pt x="158" y="144"/>
                      <a:pt x="158" y="142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8" y="48"/>
                      <a:pt x="157" y="46"/>
                      <a:pt x="155" y="46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5" name="Freeform 199"/>
              <p:cNvSpPr>
                <a:spLocks noEditPoints="1"/>
              </p:cNvSpPr>
              <p:nvPr/>
            </p:nvSpPr>
            <p:spPr bwMode="auto">
              <a:xfrm>
                <a:off x="84" y="-2618"/>
                <a:ext cx="385" cy="385"/>
              </a:xfrm>
              <a:custGeom>
                <a:avLst/>
                <a:gdLst>
                  <a:gd name="T0" fmla="*/ 120 w 163"/>
                  <a:gd name="T1" fmla="*/ 29 h 163"/>
                  <a:gd name="T2" fmla="*/ 133 w 163"/>
                  <a:gd name="T3" fmla="*/ 45 h 163"/>
                  <a:gd name="T4" fmla="*/ 134 w 163"/>
                  <a:gd name="T5" fmla="*/ 52 h 163"/>
                  <a:gd name="T6" fmla="*/ 138 w 163"/>
                  <a:gd name="T7" fmla="*/ 51 h 163"/>
                  <a:gd name="T8" fmla="*/ 134 w 163"/>
                  <a:gd name="T9" fmla="*/ 30 h 163"/>
                  <a:gd name="T10" fmla="*/ 115 w 163"/>
                  <a:gd name="T11" fmla="*/ 23 h 163"/>
                  <a:gd name="T12" fmla="*/ 116 w 163"/>
                  <a:gd name="T13" fmla="*/ 29 h 163"/>
                  <a:gd name="T14" fmla="*/ 127 w 163"/>
                  <a:gd name="T15" fmla="*/ 0 h 163"/>
                  <a:gd name="T16" fmla="*/ 120 w 163"/>
                  <a:gd name="T17" fmla="*/ 3 h 163"/>
                  <a:gd name="T18" fmla="*/ 127 w 163"/>
                  <a:gd name="T19" fmla="*/ 6 h 163"/>
                  <a:gd name="T20" fmla="*/ 156 w 163"/>
                  <a:gd name="T21" fmla="*/ 42 h 163"/>
                  <a:gd name="T22" fmla="*/ 157 w 163"/>
                  <a:gd name="T23" fmla="*/ 49 h 163"/>
                  <a:gd name="T24" fmla="*/ 161 w 163"/>
                  <a:gd name="T25" fmla="*/ 47 h 163"/>
                  <a:gd name="T26" fmla="*/ 154 w 163"/>
                  <a:gd name="T27" fmla="*/ 14 h 163"/>
                  <a:gd name="T28" fmla="*/ 52 w 163"/>
                  <a:gd name="T29" fmla="*/ 137 h 163"/>
                  <a:gd name="T30" fmla="*/ 23 w 163"/>
                  <a:gd name="T31" fmla="*/ 116 h 163"/>
                  <a:gd name="T32" fmla="*/ 1 w 163"/>
                  <a:gd name="T33" fmla="*/ 156 h 163"/>
                  <a:gd name="T34" fmla="*/ 5 w 163"/>
                  <a:gd name="T35" fmla="*/ 163 h 163"/>
                  <a:gd name="T36" fmla="*/ 63 w 163"/>
                  <a:gd name="T37" fmla="*/ 161 h 163"/>
                  <a:gd name="T38" fmla="*/ 57 w 163"/>
                  <a:gd name="T39" fmla="*/ 142 h 163"/>
                  <a:gd name="T40" fmla="*/ 23 w 163"/>
                  <a:gd name="T41" fmla="*/ 123 h 163"/>
                  <a:gd name="T42" fmla="*/ 52 w 163"/>
                  <a:gd name="T43" fmla="*/ 145 h 163"/>
                  <a:gd name="T44" fmla="*/ 7 w 163"/>
                  <a:gd name="T45" fmla="*/ 157 h 163"/>
                  <a:gd name="T46" fmla="*/ 59 w 163"/>
                  <a:gd name="T47" fmla="*/ 157 h 163"/>
                  <a:gd name="T48" fmla="*/ 59 w 163"/>
                  <a:gd name="T49" fmla="*/ 160 h 163"/>
                  <a:gd name="T50" fmla="*/ 100 w 163"/>
                  <a:gd name="T51" fmla="*/ 68 h 163"/>
                  <a:gd name="T52" fmla="*/ 118 w 163"/>
                  <a:gd name="T53" fmla="*/ 55 h 163"/>
                  <a:gd name="T54" fmla="*/ 91 w 163"/>
                  <a:gd name="T55" fmla="*/ 55 h 163"/>
                  <a:gd name="T56" fmla="*/ 78 w 163"/>
                  <a:gd name="T57" fmla="*/ 68 h 163"/>
                  <a:gd name="T58" fmla="*/ 24 w 163"/>
                  <a:gd name="T59" fmla="*/ 17 h 163"/>
                  <a:gd name="T60" fmla="*/ 38 w 163"/>
                  <a:gd name="T61" fmla="*/ 121 h 163"/>
                  <a:gd name="T62" fmla="*/ 110 w 163"/>
                  <a:gd name="T63" fmla="*/ 141 h 163"/>
                  <a:gd name="T64" fmla="*/ 143 w 163"/>
                  <a:gd name="T65" fmla="*/ 136 h 163"/>
                  <a:gd name="T66" fmla="*/ 91 w 163"/>
                  <a:gd name="T67" fmla="*/ 81 h 163"/>
                  <a:gd name="T68" fmla="*/ 112 w 163"/>
                  <a:gd name="T69" fmla="*/ 55 h 163"/>
                  <a:gd name="T70" fmla="*/ 101 w 163"/>
                  <a:gd name="T71" fmla="*/ 62 h 163"/>
                  <a:gd name="T72" fmla="*/ 98 w 163"/>
                  <a:gd name="T73" fmla="*/ 62 h 163"/>
                  <a:gd name="T74" fmla="*/ 97 w 163"/>
                  <a:gd name="T75" fmla="*/ 55 h 163"/>
                  <a:gd name="T76" fmla="*/ 110 w 163"/>
                  <a:gd name="T77" fmla="*/ 135 h 163"/>
                  <a:gd name="T78" fmla="*/ 42 w 163"/>
                  <a:gd name="T79" fmla="*/ 116 h 163"/>
                  <a:gd name="T80" fmla="*/ 76 w 163"/>
                  <a:gd name="T81" fmla="*/ 74 h 163"/>
                  <a:gd name="T82" fmla="*/ 96 w 163"/>
                  <a:gd name="T83" fmla="*/ 63 h 163"/>
                  <a:gd name="T84" fmla="*/ 85 w 163"/>
                  <a:gd name="T85" fmla="*/ 83 h 163"/>
                  <a:gd name="T86" fmla="*/ 110 w 163"/>
                  <a:gd name="T87" fmla="*/ 13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3" h="163">
                    <a:moveTo>
                      <a:pt x="116" y="29"/>
                    </a:moveTo>
                    <a:cubicBezTo>
                      <a:pt x="117" y="28"/>
                      <a:pt x="118" y="28"/>
                      <a:pt x="120" y="29"/>
                    </a:cubicBezTo>
                    <a:cubicBezTo>
                      <a:pt x="124" y="29"/>
                      <a:pt x="127" y="31"/>
                      <a:pt x="130" y="34"/>
                    </a:cubicBezTo>
                    <a:cubicBezTo>
                      <a:pt x="132" y="37"/>
                      <a:pt x="133" y="41"/>
                      <a:pt x="133" y="45"/>
                    </a:cubicBezTo>
                    <a:cubicBezTo>
                      <a:pt x="133" y="46"/>
                      <a:pt x="132" y="47"/>
                      <a:pt x="132" y="49"/>
                    </a:cubicBezTo>
                    <a:cubicBezTo>
                      <a:pt x="131" y="50"/>
                      <a:pt x="132" y="52"/>
                      <a:pt x="134" y="52"/>
                    </a:cubicBezTo>
                    <a:cubicBezTo>
                      <a:pt x="134" y="53"/>
                      <a:pt x="134" y="53"/>
                      <a:pt x="135" y="53"/>
                    </a:cubicBezTo>
                    <a:cubicBezTo>
                      <a:pt x="136" y="53"/>
                      <a:pt x="137" y="52"/>
                      <a:pt x="138" y="51"/>
                    </a:cubicBezTo>
                    <a:cubicBezTo>
                      <a:pt x="138" y="49"/>
                      <a:pt x="139" y="47"/>
                      <a:pt x="139" y="46"/>
                    </a:cubicBezTo>
                    <a:cubicBezTo>
                      <a:pt x="139" y="40"/>
                      <a:pt x="138" y="35"/>
                      <a:pt x="134" y="30"/>
                    </a:cubicBezTo>
                    <a:cubicBezTo>
                      <a:pt x="131" y="26"/>
                      <a:pt x="126" y="23"/>
                      <a:pt x="120" y="23"/>
                    </a:cubicBezTo>
                    <a:cubicBezTo>
                      <a:pt x="119" y="22"/>
                      <a:pt x="117" y="22"/>
                      <a:pt x="115" y="23"/>
                    </a:cubicBezTo>
                    <a:cubicBezTo>
                      <a:pt x="114" y="23"/>
                      <a:pt x="112" y="24"/>
                      <a:pt x="113" y="26"/>
                    </a:cubicBezTo>
                    <a:cubicBezTo>
                      <a:pt x="113" y="28"/>
                      <a:pt x="114" y="29"/>
                      <a:pt x="116" y="29"/>
                    </a:cubicBezTo>
                    <a:close/>
                    <a:moveTo>
                      <a:pt x="154" y="14"/>
                    </a:moveTo>
                    <a:cubicBezTo>
                      <a:pt x="147" y="6"/>
                      <a:pt x="138" y="1"/>
                      <a:pt x="127" y="0"/>
                    </a:cubicBezTo>
                    <a:cubicBezTo>
                      <a:pt x="126" y="0"/>
                      <a:pt x="125" y="0"/>
                      <a:pt x="123" y="0"/>
                    </a:cubicBezTo>
                    <a:cubicBezTo>
                      <a:pt x="122" y="0"/>
                      <a:pt x="120" y="1"/>
                      <a:pt x="120" y="3"/>
                    </a:cubicBezTo>
                    <a:cubicBezTo>
                      <a:pt x="120" y="5"/>
                      <a:pt x="122" y="6"/>
                      <a:pt x="123" y="6"/>
                    </a:cubicBezTo>
                    <a:cubicBezTo>
                      <a:pt x="125" y="6"/>
                      <a:pt x="126" y="6"/>
                      <a:pt x="127" y="6"/>
                    </a:cubicBezTo>
                    <a:cubicBezTo>
                      <a:pt x="136" y="7"/>
                      <a:pt x="144" y="11"/>
                      <a:pt x="149" y="18"/>
                    </a:cubicBezTo>
                    <a:cubicBezTo>
                      <a:pt x="155" y="25"/>
                      <a:pt x="157" y="33"/>
                      <a:pt x="156" y="42"/>
                    </a:cubicBezTo>
                    <a:cubicBezTo>
                      <a:pt x="155" y="43"/>
                      <a:pt x="155" y="44"/>
                      <a:pt x="155" y="45"/>
                    </a:cubicBezTo>
                    <a:cubicBezTo>
                      <a:pt x="155" y="47"/>
                      <a:pt x="156" y="48"/>
                      <a:pt x="157" y="49"/>
                    </a:cubicBezTo>
                    <a:cubicBezTo>
                      <a:pt x="157" y="49"/>
                      <a:pt x="158" y="49"/>
                      <a:pt x="158" y="49"/>
                    </a:cubicBezTo>
                    <a:cubicBezTo>
                      <a:pt x="159" y="49"/>
                      <a:pt x="160" y="48"/>
                      <a:pt x="161" y="47"/>
                    </a:cubicBezTo>
                    <a:cubicBezTo>
                      <a:pt x="161" y="45"/>
                      <a:pt x="161" y="44"/>
                      <a:pt x="162" y="43"/>
                    </a:cubicBezTo>
                    <a:cubicBezTo>
                      <a:pt x="163" y="32"/>
                      <a:pt x="160" y="22"/>
                      <a:pt x="154" y="14"/>
                    </a:cubicBezTo>
                    <a:close/>
                    <a:moveTo>
                      <a:pt x="57" y="142"/>
                    </a:moveTo>
                    <a:cubicBezTo>
                      <a:pt x="56" y="140"/>
                      <a:pt x="54" y="138"/>
                      <a:pt x="52" y="137"/>
                    </a:cubicBezTo>
                    <a:cubicBezTo>
                      <a:pt x="51" y="137"/>
                      <a:pt x="36" y="131"/>
                      <a:pt x="26" y="118"/>
                    </a:cubicBezTo>
                    <a:cubicBezTo>
                      <a:pt x="25" y="116"/>
                      <a:pt x="24" y="116"/>
                      <a:pt x="23" y="116"/>
                    </a:cubicBezTo>
                    <a:cubicBezTo>
                      <a:pt x="21" y="116"/>
                      <a:pt x="18" y="117"/>
                      <a:pt x="18" y="119"/>
                    </a:cubicBezTo>
                    <a:cubicBezTo>
                      <a:pt x="1" y="156"/>
                      <a:pt x="1" y="156"/>
                      <a:pt x="1" y="156"/>
                    </a:cubicBezTo>
                    <a:cubicBezTo>
                      <a:pt x="0" y="158"/>
                      <a:pt x="0" y="159"/>
                      <a:pt x="1" y="161"/>
                    </a:cubicBezTo>
                    <a:cubicBezTo>
                      <a:pt x="2" y="162"/>
                      <a:pt x="4" y="163"/>
                      <a:pt x="5" y="163"/>
                    </a:cubicBezTo>
                    <a:cubicBezTo>
                      <a:pt x="59" y="163"/>
                      <a:pt x="59" y="163"/>
                      <a:pt x="59" y="163"/>
                    </a:cubicBezTo>
                    <a:cubicBezTo>
                      <a:pt x="60" y="163"/>
                      <a:pt x="62" y="162"/>
                      <a:pt x="63" y="161"/>
                    </a:cubicBezTo>
                    <a:cubicBezTo>
                      <a:pt x="64" y="159"/>
                      <a:pt x="64" y="157"/>
                      <a:pt x="63" y="156"/>
                    </a:cubicBezTo>
                    <a:lnTo>
                      <a:pt x="57" y="142"/>
                    </a:lnTo>
                    <a:close/>
                    <a:moveTo>
                      <a:pt x="7" y="157"/>
                    </a:moveTo>
                    <a:cubicBezTo>
                      <a:pt x="23" y="123"/>
                      <a:pt x="23" y="123"/>
                      <a:pt x="23" y="123"/>
                    </a:cubicBezTo>
                    <a:cubicBezTo>
                      <a:pt x="34" y="137"/>
                      <a:pt x="49" y="142"/>
                      <a:pt x="49" y="142"/>
                    </a:cubicBezTo>
                    <a:cubicBezTo>
                      <a:pt x="50" y="143"/>
                      <a:pt x="51" y="144"/>
                      <a:pt x="52" y="145"/>
                    </a:cubicBezTo>
                    <a:cubicBezTo>
                      <a:pt x="57" y="157"/>
                      <a:pt x="57" y="157"/>
                      <a:pt x="57" y="157"/>
                    </a:cubicBezTo>
                    <a:lnTo>
                      <a:pt x="7" y="157"/>
                    </a:lnTo>
                    <a:close/>
                    <a:moveTo>
                      <a:pt x="59" y="160"/>
                    </a:moveTo>
                    <a:cubicBezTo>
                      <a:pt x="59" y="157"/>
                      <a:pt x="59" y="157"/>
                      <a:pt x="59" y="157"/>
                    </a:cubicBezTo>
                    <a:cubicBezTo>
                      <a:pt x="59" y="157"/>
                      <a:pt x="59" y="157"/>
                      <a:pt x="59" y="157"/>
                    </a:cubicBezTo>
                    <a:lnTo>
                      <a:pt x="59" y="160"/>
                    </a:lnTo>
                    <a:close/>
                    <a:moveTo>
                      <a:pt x="91" y="81"/>
                    </a:moveTo>
                    <a:cubicBezTo>
                      <a:pt x="100" y="68"/>
                      <a:pt x="100" y="68"/>
                      <a:pt x="100" y="68"/>
                    </a:cubicBezTo>
                    <a:cubicBezTo>
                      <a:pt x="101" y="69"/>
                      <a:pt x="103" y="69"/>
                      <a:pt x="104" y="69"/>
                    </a:cubicBezTo>
                    <a:cubicBezTo>
                      <a:pt x="112" y="69"/>
                      <a:pt x="118" y="63"/>
                      <a:pt x="118" y="55"/>
                    </a:cubicBezTo>
                    <a:cubicBezTo>
                      <a:pt x="118" y="48"/>
                      <a:pt x="112" y="42"/>
                      <a:pt x="104" y="42"/>
                    </a:cubicBezTo>
                    <a:cubicBezTo>
                      <a:pt x="97" y="42"/>
                      <a:pt x="91" y="48"/>
                      <a:pt x="91" y="55"/>
                    </a:cubicBezTo>
                    <a:cubicBezTo>
                      <a:pt x="91" y="57"/>
                      <a:pt x="91" y="58"/>
                      <a:pt x="91" y="59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17"/>
                      <a:pt x="25" y="17"/>
                      <a:pt x="24" y="17"/>
                    </a:cubicBezTo>
                    <a:cubicBezTo>
                      <a:pt x="22" y="17"/>
                      <a:pt x="19" y="18"/>
                      <a:pt x="18" y="23"/>
                    </a:cubicBezTo>
                    <a:cubicBezTo>
                      <a:pt x="18" y="25"/>
                      <a:pt x="9" y="92"/>
                      <a:pt x="38" y="121"/>
                    </a:cubicBezTo>
                    <a:cubicBezTo>
                      <a:pt x="55" y="137"/>
                      <a:pt x="87" y="141"/>
                      <a:pt x="110" y="141"/>
                    </a:cubicBezTo>
                    <a:cubicBezTo>
                      <a:pt x="110" y="141"/>
                      <a:pt x="110" y="141"/>
                      <a:pt x="110" y="141"/>
                    </a:cubicBezTo>
                    <a:cubicBezTo>
                      <a:pt x="126" y="141"/>
                      <a:pt x="137" y="139"/>
                      <a:pt x="138" y="139"/>
                    </a:cubicBezTo>
                    <a:cubicBezTo>
                      <a:pt x="141" y="139"/>
                      <a:pt x="142" y="138"/>
                      <a:pt x="143" y="136"/>
                    </a:cubicBezTo>
                    <a:cubicBezTo>
                      <a:pt x="144" y="133"/>
                      <a:pt x="143" y="131"/>
                      <a:pt x="141" y="129"/>
                    </a:cubicBezTo>
                    <a:lnTo>
                      <a:pt x="91" y="81"/>
                    </a:lnTo>
                    <a:close/>
                    <a:moveTo>
                      <a:pt x="104" y="48"/>
                    </a:moveTo>
                    <a:cubicBezTo>
                      <a:pt x="108" y="48"/>
                      <a:pt x="112" y="51"/>
                      <a:pt x="112" y="55"/>
                    </a:cubicBezTo>
                    <a:cubicBezTo>
                      <a:pt x="112" y="59"/>
                      <a:pt x="108" y="63"/>
                      <a:pt x="104" y="63"/>
                    </a:cubicBezTo>
                    <a:cubicBezTo>
                      <a:pt x="103" y="63"/>
                      <a:pt x="102" y="62"/>
                      <a:pt x="101" y="62"/>
                    </a:cubicBezTo>
                    <a:cubicBezTo>
                      <a:pt x="100" y="61"/>
                      <a:pt x="100" y="61"/>
                      <a:pt x="99" y="61"/>
                    </a:cubicBezTo>
                    <a:cubicBezTo>
                      <a:pt x="99" y="61"/>
                      <a:pt x="98" y="61"/>
                      <a:pt x="98" y="62"/>
                    </a:cubicBezTo>
                    <a:cubicBezTo>
                      <a:pt x="98" y="61"/>
                      <a:pt x="98" y="60"/>
                      <a:pt x="98" y="59"/>
                    </a:cubicBezTo>
                    <a:cubicBezTo>
                      <a:pt x="97" y="58"/>
                      <a:pt x="97" y="56"/>
                      <a:pt x="97" y="55"/>
                    </a:cubicBezTo>
                    <a:cubicBezTo>
                      <a:pt x="97" y="51"/>
                      <a:pt x="100" y="48"/>
                      <a:pt x="104" y="48"/>
                    </a:cubicBezTo>
                    <a:close/>
                    <a:moveTo>
                      <a:pt x="110" y="135"/>
                    </a:moveTo>
                    <a:cubicBezTo>
                      <a:pt x="110" y="135"/>
                      <a:pt x="110" y="135"/>
                      <a:pt x="110" y="135"/>
                    </a:cubicBezTo>
                    <a:cubicBezTo>
                      <a:pt x="88" y="135"/>
                      <a:pt x="58" y="132"/>
                      <a:pt x="42" y="116"/>
                    </a:cubicBezTo>
                    <a:cubicBezTo>
                      <a:pt x="16" y="91"/>
                      <a:pt x="24" y="26"/>
                      <a:pt x="24" y="2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7" y="75"/>
                      <a:pt x="78" y="75"/>
                      <a:pt x="79" y="74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4" y="80"/>
                      <a:pt x="84" y="82"/>
                      <a:pt x="85" y="83"/>
                    </a:cubicBezTo>
                    <a:cubicBezTo>
                      <a:pt x="137" y="133"/>
                      <a:pt x="137" y="133"/>
                      <a:pt x="137" y="133"/>
                    </a:cubicBezTo>
                    <a:cubicBezTo>
                      <a:pt x="135" y="134"/>
                      <a:pt x="124" y="135"/>
                      <a:pt x="110" y="135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6" name="Freeform 200"/>
              <p:cNvSpPr>
                <a:spLocks noEditPoints="1"/>
              </p:cNvSpPr>
              <p:nvPr/>
            </p:nvSpPr>
            <p:spPr bwMode="auto">
              <a:xfrm>
                <a:off x="-627" y="-2639"/>
                <a:ext cx="378" cy="428"/>
              </a:xfrm>
              <a:custGeom>
                <a:avLst/>
                <a:gdLst>
                  <a:gd name="T0" fmla="*/ 50 w 160"/>
                  <a:gd name="T1" fmla="*/ 67 h 181"/>
                  <a:gd name="T2" fmla="*/ 35 w 160"/>
                  <a:gd name="T3" fmla="*/ 37 h 181"/>
                  <a:gd name="T4" fmla="*/ 50 w 160"/>
                  <a:gd name="T5" fmla="*/ 7 h 181"/>
                  <a:gd name="T6" fmla="*/ 29 w 160"/>
                  <a:gd name="T7" fmla="*/ 37 h 181"/>
                  <a:gd name="T8" fmla="*/ 108 w 160"/>
                  <a:gd name="T9" fmla="*/ 63 h 181"/>
                  <a:gd name="T10" fmla="*/ 111 w 160"/>
                  <a:gd name="T11" fmla="*/ 68 h 181"/>
                  <a:gd name="T12" fmla="*/ 118 w 160"/>
                  <a:gd name="T13" fmla="*/ 11 h 181"/>
                  <a:gd name="T14" fmla="*/ 108 w 160"/>
                  <a:gd name="T15" fmla="*/ 11 h 181"/>
                  <a:gd name="T16" fmla="*/ 114 w 160"/>
                  <a:gd name="T17" fmla="*/ 59 h 181"/>
                  <a:gd name="T18" fmla="*/ 133 w 160"/>
                  <a:gd name="T19" fmla="*/ 75 h 181"/>
                  <a:gd name="T20" fmla="*/ 135 w 160"/>
                  <a:gd name="T21" fmla="*/ 1 h 181"/>
                  <a:gd name="T22" fmla="*/ 145 w 160"/>
                  <a:gd name="T23" fmla="*/ 38 h 181"/>
                  <a:gd name="T24" fmla="*/ 24 w 160"/>
                  <a:gd name="T25" fmla="*/ 75 h 181"/>
                  <a:gd name="T26" fmla="*/ 12 w 160"/>
                  <a:gd name="T27" fmla="*/ 38 h 181"/>
                  <a:gd name="T28" fmla="*/ 22 w 160"/>
                  <a:gd name="T29" fmla="*/ 1 h 181"/>
                  <a:gd name="T30" fmla="*/ 24 w 160"/>
                  <a:gd name="T31" fmla="*/ 75 h 181"/>
                  <a:gd name="T32" fmla="*/ 78 w 160"/>
                  <a:gd name="T33" fmla="*/ 106 h 181"/>
                  <a:gd name="T34" fmla="*/ 153 w 160"/>
                  <a:gd name="T35" fmla="*/ 166 h 181"/>
                  <a:gd name="T36" fmla="*/ 107 w 160"/>
                  <a:gd name="T37" fmla="*/ 117 h 181"/>
                  <a:gd name="T38" fmla="*/ 78 w 160"/>
                  <a:gd name="T39" fmla="*/ 18 h 181"/>
                  <a:gd name="T40" fmla="*/ 50 w 160"/>
                  <a:gd name="T41" fmla="*/ 118 h 181"/>
                  <a:gd name="T42" fmla="*/ 6 w 160"/>
                  <a:gd name="T43" fmla="*/ 166 h 181"/>
                  <a:gd name="T44" fmla="*/ 54 w 160"/>
                  <a:gd name="T45" fmla="*/ 181 h 181"/>
                  <a:gd name="T46" fmla="*/ 51 w 160"/>
                  <a:gd name="T47" fmla="*/ 166 h 181"/>
                  <a:gd name="T48" fmla="*/ 59 w 160"/>
                  <a:gd name="T49" fmla="*/ 145 h 181"/>
                  <a:gd name="T50" fmla="*/ 99 w 160"/>
                  <a:gd name="T51" fmla="*/ 145 h 181"/>
                  <a:gd name="T52" fmla="*/ 106 w 160"/>
                  <a:gd name="T53" fmla="*/ 166 h 181"/>
                  <a:gd name="T54" fmla="*/ 102 w 160"/>
                  <a:gd name="T55" fmla="*/ 181 h 181"/>
                  <a:gd name="T56" fmla="*/ 153 w 160"/>
                  <a:gd name="T57" fmla="*/ 166 h 181"/>
                  <a:gd name="T58" fmla="*/ 101 w 160"/>
                  <a:gd name="T59" fmla="*/ 173 h 181"/>
                  <a:gd name="T60" fmla="*/ 112 w 160"/>
                  <a:gd name="T61" fmla="*/ 169 h 181"/>
                  <a:gd name="T62" fmla="*/ 104 w 160"/>
                  <a:gd name="T63" fmla="*/ 141 h 181"/>
                  <a:gd name="T64" fmla="*/ 54 w 160"/>
                  <a:gd name="T65" fmla="*/ 141 h 181"/>
                  <a:gd name="T66" fmla="*/ 46 w 160"/>
                  <a:gd name="T67" fmla="*/ 169 h 181"/>
                  <a:gd name="T68" fmla="*/ 56 w 160"/>
                  <a:gd name="T69" fmla="*/ 173 h 181"/>
                  <a:gd name="T70" fmla="*/ 6 w 160"/>
                  <a:gd name="T71" fmla="*/ 173 h 181"/>
                  <a:gd name="T72" fmla="*/ 13 w 160"/>
                  <a:gd name="T73" fmla="*/ 169 h 181"/>
                  <a:gd name="T74" fmla="*/ 76 w 160"/>
                  <a:gd name="T75" fmla="*/ 52 h 181"/>
                  <a:gd name="T76" fmla="*/ 78 w 160"/>
                  <a:gd name="T77" fmla="*/ 24 h 181"/>
                  <a:gd name="T78" fmla="*/ 80 w 160"/>
                  <a:gd name="T79" fmla="*/ 52 h 181"/>
                  <a:gd name="T80" fmla="*/ 147 w 160"/>
                  <a:gd name="T81" fmla="*/ 169 h 181"/>
                  <a:gd name="T82" fmla="*/ 154 w 160"/>
                  <a:gd name="T83" fmla="*/ 173 h 181"/>
                  <a:gd name="T84" fmla="*/ 71 w 160"/>
                  <a:gd name="T85" fmla="*/ 116 h 181"/>
                  <a:gd name="T86" fmla="*/ 78 w 160"/>
                  <a:gd name="T87" fmla="*/ 109 h 181"/>
                  <a:gd name="T88" fmla="*/ 78 w 160"/>
                  <a:gd name="T89" fmla="*/ 8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0" h="181">
                    <a:moveTo>
                      <a:pt x="46" y="68"/>
                    </a:moveTo>
                    <a:cubicBezTo>
                      <a:pt x="47" y="68"/>
                      <a:pt x="47" y="69"/>
                      <a:pt x="48" y="69"/>
                    </a:cubicBezTo>
                    <a:cubicBezTo>
                      <a:pt x="49" y="69"/>
                      <a:pt x="50" y="68"/>
                      <a:pt x="50" y="67"/>
                    </a:cubicBezTo>
                    <a:cubicBezTo>
                      <a:pt x="51" y="66"/>
                      <a:pt x="51" y="64"/>
                      <a:pt x="49" y="63"/>
                    </a:cubicBezTo>
                    <a:cubicBezTo>
                      <a:pt x="47" y="62"/>
                      <a:pt x="45" y="60"/>
                      <a:pt x="44" y="59"/>
                    </a:cubicBezTo>
                    <a:cubicBezTo>
                      <a:pt x="38" y="53"/>
                      <a:pt x="35" y="45"/>
                      <a:pt x="35" y="37"/>
                    </a:cubicBezTo>
                    <a:cubicBezTo>
                      <a:pt x="35" y="29"/>
                      <a:pt x="38" y="21"/>
                      <a:pt x="44" y="16"/>
                    </a:cubicBezTo>
                    <a:cubicBezTo>
                      <a:pt x="45" y="14"/>
                      <a:pt x="47" y="12"/>
                      <a:pt x="49" y="11"/>
                    </a:cubicBezTo>
                    <a:cubicBezTo>
                      <a:pt x="50" y="10"/>
                      <a:pt x="51" y="9"/>
                      <a:pt x="50" y="7"/>
                    </a:cubicBezTo>
                    <a:cubicBezTo>
                      <a:pt x="49" y="6"/>
                      <a:pt x="47" y="5"/>
                      <a:pt x="46" y="6"/>
                    </a:cubicBezTo>
                    <a:cubicBezTo>
                      <a:pt x="43" y="8"/>
                      <a:pt x="41" y="9"/>
                      <a:pt x="39" y="11"/>
                    </a:cubicBezTo>
                    <a:cubicBezTo>
                      <a:pt x="32" y="18"/>
                      <a:pt x="29" y="27"/>
                      <a:pt x="29" y="37"/>
                    </a:cubicBezTo>
                    <a:cubicBezTo>
                      <a:pt x="29" y="47"/>
                      <a:pt x="32" y="56"/>
                      <a:pt x="39" y="63"/>
                    </a:cubicBezTo>
                    <a:cubicBezTo>
                      <a:pt x="41" y="65"/>
                      <a:pt x="44" y="67"/>
                      <a:pt x="46" y="68"/>
                    </a:cubicBezTo>
                    <a:close/>
                    <a:moveTo>
                      <a:pt x="108" y="63"/>
                    </a:moveTo>
                    <a:cubicBezTo>
                      <a:pt x="106" y="64"/>
                      <a:pt x="106" y="66"/>
                      <a:pt x="107" y="67"/>
                    </a:cubicBezTo>
                    <a:cubicBezTo>
                      <a:pt x="107" y="68"/>
                      <a:pt x="108" y="69"/>
                      <a:pt x="109" y="69"/>
                    </a:cubicBezTo>
                    <a:cubicBezTo>
                      <a:pt x="110" y="69"/>
                      <a:pt x="111" y="68"/>
                      <a:pt x="111" y="68"/>
                    </a:cubicBezTo>
                    <a:cubicBezTo>
                      <a:pt x="113" y="67"/>
                      <a:pt x="116" y="65"/>
                      <a:pt x="118" y="63"/>
                    </a:cubicBezTo>
                    <a:cubicBezTo>
                      <a:pt x="125" y="56"/>
                      <a:pt x="128" y="47"/>
                      <a:pt x="128" y="37"/>
                    </a:cubicBezTo>
                    <a:cubicBezTo>
                      <a:pt x="128" y="27"/>
                      <a:pt x="125" y="18"/>
                      <a:pt x="118" y="11"/>
                    </a:cubicBezTo>
                    <a:cubicBezTo>
                      <a:pt x="116" y="9"/>
                      <a:pt x="114" y="8"/>
                      <a:pt x="111" y="6"/>
                    </a:cubicBezTo>
                    <a:cubicBezTo>
                      <a:pt x="110" y="5"/>
                      <a:pt x="108" y="6"/>
                      <a:pt x="107" y="7"/>
                    </a:cubicBezTo>
                    <a:cubicBezTo>
                      <a:pt x="106" y="9"/>
                      <a:pt x="107" y="10"/>
                      <a:pt x="108" y="11"/>
                    </a:cubicBezTo>
                    <a:cubicBezTo>
                      <a:pt x="110" y="12"/>
                      <a:pt x="112" y="14"/>
                      <a:pt x="114" y="16"/>
                    </a:cubicBezTo>
                    <a:cubicBezTo>
                      <a:pt x="119" y="21"/>
                      <a:pt x="122" y="29"/>
                      <a:pt x="122" y="37"/>
                    </a:cubicBezTo>
                    <a:cubicBezTo>
                      <a:pt x="122" y="45"/>
                      <a:pt x="119" y="53"/>
                      <a:pt x="114" y="59"/>
                    </a:cubicBezTo>
                    <a:cubicBezTo>
                      <a:pt x="112" y="60"/>
                      <a:pt x="110" y="62"/>
                      <a:pt x="108" y="63"/>
                    </a:cubicBezTo>
                    <a:close/>
                    <a:moveTo>
                      <a:pt x="131" y="74"/>
                    </a:moveTo>
                    <a:cubicBezTo>
                      <a:pt x="131" y="75"/>
                      <a:pt x="132" y="75"/>
                      <a:pt x="133" y="75"/>
                    </a:cubicBezTo>
                    <a:cubicBezTo>
                      <a:pt x="134" y="75"/>
                      <a:pt x="134" y="75"/>
                      <a:pt x="135" y="74"/>
                    </a:cubicBezTo>
                    <a:cubicBezTo>
                      <a:pt x="145" y="65"/>
                      <a:pt x="151" y="51"/>
                      <a:pt x="151" y="38"/>
                    </a:cubicBezTo>
                    <a:cubicBezTo>
                      <a:pt x="151" y="24"/>
                      <a:pt x="145" y="11"/>
                      <a:pt x="135" y="1"/>
                    </a:cubicBezTo>
                    <a:cubicBezTo>
                      <a:pt x="134" y="0"/>
                      <a:pt x="132" y="0"/>
                      <a:pt x="131" y="1"/>
                    </a:cubicBezTo>
                    <a:cubicBezTo>
                      <a:pt x="130" y="2"/>
                      <a:pt x="130" y="4"/>
                      <a:pt x="131" y="5"/>
                    </a:cubicBezTo>
                    <a:cubicBezTo>
                      <a:pt x="140" y="14"/>
                      <a:pt x="145" y="25"/>
                      <a:pt x="145" y="38"/>
                    </a:cubicBezTo>
                    <a:cubicBezTo>
                      <a:pt x="145" y="50"/>
                      <a:pt x="140" y="61"/>
                      <a:pt x="131" y="70"/>
                    </a:cubicBezTo>
                    <a:cubicBezTo>
                      <a:pt x="130" y="71"/>
                      <a:pt x="130" y="73"/>
                      <a:pt x="131" y="74"/>
                    </a:cubicBezTo>
                    <a:close/>
                    <a:moveTo>
                      <a:pt x="24" y="75"/>
                    </a:moveTo>
                    <a:cubicBezTo>
                      <a:pt x="25" y="75"/>
                      <a:pt x="26" y="75"/>
                      <a:pt x="26" y="74"/>
                    </a:cubicBezTo>
                    <a:cubicBezTo>
                      <a:pt x="28" y="73"/>
                      <a:pt x="28" y="71"/>
                      <a:pt x="26" y="70"/>
                    </a:cubicBezTo>
                    <a:cubicBezTo>
                      <a:pt x="17" y="61"/>
                      <a:pt x="12" y="50"/>
                      <a:pt x="12" y="38"/>
                    </a:cubicBezTo>
                    <a:cubicBezTo>
                      <a:pt x="12" y="25"/>
                      <a:pt x="17" y="14"/>
                      <a:pt x="26" y="5"/>
                    </a:cubicBezTo>
                    <a:cubicBezTo>
                      <a:pt x="28" y="4"/>
                      <a:pt x="28" y="2"/>
                      <a:pt x="26" y="1"/>
                    </a:cubicBezTo>
                    <a:cubicBezTo>
                      <a:pt x="25" y="0"/>
                      <a:pt x="23" y="0"/>
                      <a:pt x="22" y="1"/>
                    </a:cubicBezTo>
                    <a:cubicBezTo>
                      <a:pt x="12" y="11"/>
                      <a:pt x="6" y="24"/>
                      <a:pt x="6" y="38"/>
                    </a:cubicBezTo>
                    <a:cubicBezTo>
                      <a:pt x="6" y="51"/>
                      <a:pt x="12" y="65"/>
                      <a:pt x="22" y="74"/>
                    </a:cubicBezTo>
                    <a:cubicBezTo>
                      <a:pt x="23" y="75"/>
                      <a:pt x="23" y="75"/>
                      <a:pt x="24" y="75"/>
                    </a:cubicBezTo>
                    <a:close/>
                    <a:moveTo>
                      <a:pt x="78" y="91"/>
                    </a:moveTo>
                    <a:cubicBezTo>
                      <a:pt x="74" y="91"/>
                      <a:pt x="71" y="95"/>
                      <a:pt x="71" y="99"/>
                    </a:cubicBezTo>
                    <a:cubicBezTo>
                      <a:pt x="71" y="103"/>
                      <a:pt x="74" y="106"/>
                      <a:pt x="78" y="106"/>
                    </a:cubicBezTo>
                    <a:cubicBezTo>
                      <a:pt x="82" y="106"/>
                      <a:pt x="86" y="103"/>
                      <a:pt x="86" y="99"/>
                    </a:cubicBezTo>
                    <a:cubicBezTo>
                      <a:pt x="86" y="95"/>
                      <a:pt x="82" y="91"/>
                      <a:pt x="78" y="91"/>
                    </a:cubicBezTo>
                    <a:close/>
                    <a:moveTo>
                      <a:pt x="153" y="166"/>
                    </a:moveTo>
                    <a:cubicBezTo>
                      <a:pt x="150" y="164"/>
                      <a:pt x="150" y="164"/>
                      <a:pt x="150" y="164"/>
                    </a:cubicBezTo>
                    <a:cubicBezTo>
                      <a:pt x="145" y="161"/>
                      <a:pt x="141" y="158"/>
                      <a:pt x="137" y="155"/>
                    </a:cubicBezTo>
                    <a:cubicBezTo>
                      <a:pt x="126" y="145"/>
                      <a:pt x="117" y="135"/>
                      <a:pt x="107" y="117"/>
                    </a:cubicBezTo>
                    <a:cubicBezTo>
                      <a:pt x="99" y="104"/>
                      <a:pt x="91" y="80"/>
                      <a:pt x="87" y="53"/>
                    </a:cubicBezTo>
                    <a:cubicBezTo>
                      <a:pt x="93" y="50"/>
                      <a:pt x="97" y="44"/>
                      <a:pt x="97" y="37"/>
                    </a:cubicBezTo>
                    <a:cubicBezTo>
                      <a:pt x="97" y="26"/>
                      <a:pt x="89" y="18"/>
                      <a:pt x="78" y="18"/>
                    </a:cubicBezTo>
                    <a:cubicBezTo>
                      <a:pt x="68" y="18"/>
                      <a:pt x="59" y="26"/>
                      <a:pt x="59" y="37"/>
                    </a:cubicBezTo>
                    <a:cubicBezTo>
                      <a:pt x="59" y="44"/>
                      <a:pt x="63" y="50"/>
                      <a:pt x="70" y="54"/>
                    </a:cubicBezTo>
                    <a:cubicBezTo>
                      <a:pt x="65" y="78"/>
                      <a:pt x="58" y="103"/>
                      <a:pt x="50" y="118"/>
                    </a:cubicBezTo>
                    <a:cubicBezTo>
                      <a:pt x="43" y="130"/>
                      <a:pt x="35" y="144"/>
                      <a:pt x="23" y="155"/>
                    </a:cubicBezTo>
                    <a:cubicBezTo>
                      <a:pt x="19" y="158"/>
                      <a:pt x="15" y="161"/>
                      <a:pt x="10" y="164"/>
                    </a:cubicBezTo>
                    <a:cubicBezTo>
                      <a:pt x="6" y="166"/>
                      <a:pt x="6" y="166"/>
                      <a:pt x="6" y="166"/>
                    </a:cubicBezTo>
                    <a:cubicBezTo>
                      <a:pt x="3" y="167"/>
                      <a:pt x="0" y="170"/>
                      <a:pt x="0" y="173"/>
                    </a:cubicBezTo>
                    <a:cubicBezTo>
                      <a:pt x="0" y="178"/>
                      <a:pt x="3" y="181"/>
                      <a:pt x="7" y="181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58" y="181"/>
                      <a:pt x="62" y="178"/>
                      <a:pt x="62" y="173"/>
                    </a:cubicBezTo>
                    <a:cubicBezTo>
                      <a:pt x="62" y="169"/>
                      <a:pt x="58" y="166"/>
                      <a:pt x="54" y="166"/>
                    </a:cubicBezTo>
                    <a:cubicBezTo>
                      <a:pt x="51" y="166"/>
                      <a:pt x="51" y="166"/>
                      <a:pt x="51" y="166"/>
                    </a:cubicBezTo>
                    <a:cubicBezTo>
                      <a:pt x="51" y="165"/>
                      <a:pt x="51" y="165"/>
                      <a:pt x="51" y="164"/>
                    </a:cubicBezTo>
                    <a:cubicBezTo>
                      <a:pt x="51" y="164"/>
                      <a:pt x="51" y="164"/>
                      <a:pt x="51" y="164"/>
                    </a:cubicBezTo>
                    <a:cubicBezTo>
                      <a:pt x="51" y="157"/>
                      <a:pt x="54" y="151"/>
                      <a:pt x="59" y="145"/>
                    </a:cubicBezTo>
                    <a:cubicBezTo>
                      <a:pt x="61" y="142"/>
                      <a:pt x="64" y="140"/>
                      <a:pt x="67" y="139"/>
                    </a:cubicBezTo>
                    <a:cubicBezTo>
                      <a:pt x="71" y="137"/>
                      <a:pt x="75" y="136"/>
                      <a:pt x="79" y="136"/>
                    </a:cubicBezTo>
                    <a:cubicBezTo>
                      <a:pt x="89" y="136"/>
                      <a:pt x="95" y="141"/>
                      <a:pt x="99" y="145"/>
                    </a:cubicBezTo>
                    <a:cubicBezTo>
                      <a:pt x="104" y="150"/>
                      <a:pt x="106" y="156"/>
                      <a:pt x="106" y="163"/>
                    </a:cubicBezTo>
                    <a:cubicBezTo>
                      <a:pt x="106" y="164"/>
                      <a:pt x="106" y="164"/>
                      <a:pt x="106" y="164"/>
                    </a:cubicBezTo>
                    <a:cubicBezTo>
                      <a:pt x="106" y="164"/>
                      <a:pt x="106" y="165"/>
                      <a:pt x="106" y="166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97" y="166"/>
                      <a:pt x="95" y="170"/>
                      <a:pt x="95" y="173"/>
                    </a:cubicBezTo>
                    <a:cubicBezTo>
                      <a:pt x="95" y="178"/>
                      <a:pt x="98" y="181"/>
                      <a:pt x="102" y="181"/>
                    </a:cubicBezTo>
                    <a:cubicBezTo>
                      <a:pt x="152" y="181"/>
                      <a:pt x="152" y="181"/>
                      <a:pt x="152" y="181"/>
                    </a:cubicBezTo>
                    <a:cubicBezTo>
                      <a:pt x="157" y="181"/>
                      <a:pt x="160" y="178"/>
                      <a:pt x="160" y="173"/>
                    </a:cubicBezTo>
                    <a:cubicBezTo>
                      <a:pt x="160" y="170"/>
                      <a:pt x="157" y="166"/>
                      <a:pt x="153" y="166"/>
                    </a:cubicBezTo>
                    <a:close/>
                    <a:moveTo>
                      <a:pt x="152" y="175"/>
                    </a:moveTo>
                    <a:cubicBezTo>
                      <a:pt x="102" y="175"/>
                      <a:pt x="102" y="175"/>
                      <a:pt x="102" y="175"/>
                    </a:cubicBezTo>
                    <a:cubicBezTo>
                      <a:pt x="101" y="175"/>
                      <a:pt x="101" y="174"/>
                      <a:pt x="101" y="173"/>
                    </a:cubicBezTo>
                    <a:cubicBezTo>
                      <a:pt x="101" y="173"/>
                      <a:pt x="101" y="172"/>
                      <a:pt x="102" y="172"/>
                    </a:cubicBezTo>
                    <a:cubicBezTo>
                      <a:pt x="109" y="172"/>
                      <a:pt x="109" y="172"/>
                      <a:pt x="109" y="172"/>
                    </a:cubicBezTo>
                    <a:cubicBezTo>
                      <a:pt x="110" y="172"/>
                      <a:pt x="112" y="171"/>
                      <a:pt x="112" y="169"/>
                    </a:cubicBezTo>
                    <a:cubicBezTo>
                      <a:pt x="112" y="168"/>
                      <a:pt x="112" y="165"/>
                      <a:pt x="112" y="164"/>
                    </a:cubicBezTo>
                    <a:cubicBezTo>
                      <a:pt x="112" y="163"/>
                      <a:pt x="112" y="163"/>
                      <a:pt x="112" y="163"/>
                    </a:cubicBezTo>
                    <a:cubicBezTo>
                      <a:pt x="112" y="155"/>
                      <a:pt x="109" y="147"/>
                      <a:pt x="104" y="141"/>
                    </a:cubicBezTo>
                    <a:cubicBezTo>
                      <a:pt x="99" y="136"/>
                      <a:pt x="91" y="130"/>
                      <a:pt x="79" y="130"/>
                    </a:cubicBezTo>
                    <a:cubicBezTo>
                      <a:pt x="74" y="130"/>
                      <a:pt x="69" y="131"/>
                      <a:pt x="64" y="133"/>
                    </a:cubicBezTo>
                    <a:cubicBezTo>
                      <a:pt x="60" y="135"/>
                      <a:pt x="57" y="138"/>
                      <a:pt x="54" y="141"/>
                    </a:cubicBezTo>
                    <a:cubicBezTo>
                      <a:pt x="48" y="148"/>
                      <a:pt x="45" y="155"/>
                      <a:pt x="45" y="163"/>
                    </a:cubicBezTo>
                    <a:cubicBezTo>
                      <a:pt x="45" y="164"/>
                      <a:pt x="45" y="164"/>
                      <a:pt x="45" y="164"/>
                    </a:cubicBezTo>
                    <a:cubicBezTo>
                      <a:pt x="45" y="166"/>
                      <a:pt x="45" y="168"/>
                      <a:pt x="46" y="169"/>
                    </a:cubicBezTo>
                    <a:cubicBezTo>
                      <a:pt x="46" y="171"/>
                      <a:pt x="47" y="172"/>
                      <a:pt x="49" y="172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5" y="172"/>
                      <a:pt x="56" y="173"/>
                      <a:pt x="56" y="173"/>
                    </a:cubicBezTo>
                    <a:cubicBezTo>
                      <a:pt x="56" y="174"/>
                      <a:pt x="55" y="175"/>
                      <a:pt x="54" y="175"/>
                    </a:cubicBezTo>
                    <a:cubicBezTo>
                      <a:pt x="7" y="175"/>
                      <a:pt x="7" y="175"/>
                      <a:pt x="7" y="175"/>
                    </a:cubicBezTo>
                    <a:cubicBezTo>
                      <a:pt x="7" y="175"/>
                      <a:pt x="6" y="174"/>
                      <a:pt x="6" y="173"/>
                    </a:cubicBezTo>
                    <a:cubicBezTo>
                      <a:pt x="6" y="173"/>
                      <a:pt x="6" y="172"/>
                      <a:pt x="7" y="172"/>
                    </a:cubicBezTo>
                    <a:cubicBezTo>
                      <a:pt x="8" y="172"/>
                      <a:pt x="8" y="172"/>
                      <a:pt x="9" y="171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8" y="166"/>
                      <a:pt x="23" y="163"/>
                      <a:pt x="27" y="159"/>
                    </a:cubicBezTo>
                    <a:cubicBezTo>
                      <a:pt x="39" y="148"/>
                      <a:pt x="48" y="133"/>
                      <a:pt x="55" y="120"/>
                    </a:cubicBezTo>
                    <a:cubicBezTo>
                      <a:pt x="63" y="105"/>
                      <a:pt x="72" y="78"/>
                      <a:pt x="76" y="52"/>
                    </a:cubicBezTo>
                    <a:cubicBezTo>
                      <a:pt x="76" y="51"/>
                      <a:pt x="76" y="49"/>
                      <a:pt x="74" y="49"/>
                    </a:cubicBezTo>
                    <a:cubicBezTo>
                      <a:pt x="69" y="47"/>
                      <a:pt x="65" y="42"/>
                      <a:pt x="65" y="37"/>
                    </a:cubicBezTo>
                    <a:cubicBezTo>
                      <a:pt x="65" y="30"/>
                      <a:pt x="71" y="24"/>
                      <a:pt x="78" y="24"/>
                    </a:cubicBezTo>
                    <a:cubicBezTo>
                      <a:pt x="85" y="24"/>
                      <a:pt x="91" y="30"/>
                      <a:pt x="91" y="37"/>
                    </a:cubicBezTo>
                    <a:cubicBezTo>
                      <a:pt x="91" y="42"/>
                      <a:pt x="88" y="47"/>
                      <a:pt x="82" y="49"/>
                    </a:cubicBezTo>
                    <a:cubicBezTo>
                      <a:pt x="81" y="49"/>
                      <a:pt x="80" y="51"/>
                      <a:pt x="80" y="52"/>
                    </a:cubicBezTo>
                    <a:cubicBezTo>
                      <a:pt x="85" y="80"/>
                      <a:pt x="93" y="106"/>
                      <a:pt x="102" y="120"/>
                    </a:cubicBezTo>
                    <a:cubicBezTo>
                      <a:pt x="113" y="138"/>
                      <a:pt x="122" y="150"/>
                      <a:pt x="133" y="159"/>
                    </a:cubicBezTo>
                    <a:cubicBezTo>
                      <a:pt x="137" y="163"/>
                      <a:pt x="142" y="166"/>
                      <a:pt x="147" y="169"/>
                    </a:cubicBezTo>
                    <a:cubicBezTo>
                      <a:pt x="151" y="171"/>
                      <a:pt x="151" y="171"/>
                      <a:pt x="151" y="171"/>
                    </a:cubicBezTo>
                    <a:cubicBezTo>
                      <a:pt x="151" y="172"/>
                      <a:pt x="152" y="172"/>
                      <a:pt x="152" y="172"/>
                    </a:cubicBezTo>
                    <a:cubicBezTo>
                      <a:pt x="153" y="172"/>
                      <a:pt x="154" y="173"/>
                      <a:pt x="154" y="173"/>
                    </a:cubicBezTo>
                    <a:cubicBezTo>
                      <a:pt x="154" y="174"/>
                      <a:pt x="153" y="175"/>
                      <a:pt x="152" y="175"/>
                    </a:cubicBezTo>
                    <a:close/>
                    <a:moveTo>
                      <a:pt x="78" y="109"/>
                    </a:moveTo>
                    <a:cubicBezTo>
                      <a:pt x="74" y="109"/>
                      <a:pt x="71" y="112"/>
                      <a:pt x="71" y="116"/>
                    </a:cubicBezTo>
                    <a:cubicBezTo>
                      <a:pt x="71" y="120"/>
                      <a:pt x="74" y="123"/>
                      <a:pt x="78" y="123"/>
                    </a:cubicBezTo>
                    <a:cubicBezTo>
                      <a:pt x="82" y="123"/>
                      <a:pt x="86" y="120"/>
                      <a:pt x="86" y="116"/>
                    </a:cubicBezTo>
                    <a:cubicBezTo>
                      <a:pt x="86" y="112"/>
                      <a:pt x="82" y="109"/>
                      <a:pt x="78" y="109"/>
                    </a:cubicBezTo>
                    <a:close/>
                    <a:moveTo>
                      <a:pt x="78" y="74"/>
                    </a:moveTo>
                    <a:cubicBezTo>
                      <a:pt x="74" y="74"/>
                      <a:pt x="71" y="77"/>
                      <a:pt x="71" y="81"/>
                    </a:cubicBezTo>
                    <a:cubicBezTo>
                      <a:pt x="71" y="85"/>
                      <a:pt x="74" y="89"/>
                      <a:pt x="78" y="89"/>
                    </a:cubicBezTo>
                    <a:cubicBezTo>
                      <a:pt x="82" y="89"/>
                      <a:pt x="86" y="85"/>
                      <a:pt x="86" y="81"/>
                    </a:cubicBezTo>
                    <a:cubicBezTo>
                      <a:pt x="86" y="77"/>
                      <a:pt x="82" y="74"/>
                      <a:pt x="78" y="7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7" name="Freeform 201"/>
              <p:cNvSpPr>
                <a:spLocks noEditPoints="1"/>
              </p:cNvSpPr>
              <p:nvPr/>
            </p:nvSpPr>
            <p:spPr bwMode="auto">
              <a:xfrm>
                <a:off x="7958" y="-3334"/>
                <a:ext cx="352" cy="402"/>
              </a:xfrm>
              <a:custGeom>
                <a:avLst/>
                <a:gdLst>
                  <a:gd name="T0" fmla="*/ 139 w 149"/>
                  <a:gd name="T1" fmla="*/ 52 h 170"/>
                  <a:gd name="T2" fmla="*/ 139 w 149"/>
                  <a:gd name="T3" fmla="*/ 6 h 170"/>
                  <a:gd name="T4" fmla="*/ 136 w 149"/>
                  <a:gd name="T5" fmla="*/ 1 h 170"/>
                  <a:gd name="T6" fmla="*/ 128 w 149"/>
                  <a:gd name="T7" fmla="*/ 5 h 170"/>
                  <a:gd name="T8" fmla="*/ 56 w 149"/>
                  <a:gd name="T9" fmla="*/ 39 h 170"/>
                  <a:gd name="T10" fmla="*/ 55 w 149"/>
                  <a:gd name="T11" fmla="*/ 39 h 170"/>
                  <a:gd name="T12" fmla="*/ 55 w 149"/>
                  <a:gd name="T13" fmla="*/ 39 h 170"/>
                  <a:gd name="T14" fmla="*/ 55 w 149"/>
                  <a:gd name="T15" fmla="*/ 39 h 170"/>
                  <a:gd name="T16" fmla="*/ 20 w 149"/>
                  <a:gd name="T17" fmla="*/ 43 h 170"/>
                  <a:gd name="T18" fmla="*/ 0 w 149"/>
                  <a:gd name="T19" fmla="*/ 63 h 170"/>
                  <a:gd name="T20" fmla="*/ 0 w 149"/>
                  <a:gd name="T21" fmla="*/ 85 h 170"/>
                  <a:gd name="T22" fmla="*/ 6 w 149"/>
                  <a:gd name="T23" fmla="*/ 102 h 170"/>
                  <a:gd name="T24" fmla="*/ 19 w 149"/>
                  <a:gd name="T25" fmla="*/ 107 h 170"/>
                  <a:gd name="T26" fmla="*/ 36 w 149"/>
                  <a:gd name="T27" fmla="*/ 111 h 170"/>
                  <a:gd name="T28" fmla="*/ 36 w 149"/>
                  <a:gd name="T29" fmla="*/ 161 h 170"/>
                  <a:gd name="T30" fmla="*/ 45 w 149"/>
                  <a:gd name="T31" fmla="*/ 170 h 170"/>
                  <a:gd name="T32" fmla="*/ 55 w 149"/>
                  <a:gd name="T33" fmla="*/ 170 h 170"/>
                  <a:gd name="T34" fmla="*/ 64 w 149"/>
                  <a:gd name="T35" fmla="*/ 161 h 170"/>
                  <a:gd name="T36" fmla="*/ 64 w 149"/>
                  <a:gd name="T37" fmla="*/ 100 h 170"/>
                  <a:gd name="T38" fmla="*/ 129 w 149"/>
                  <a:gd name="T39" fmla="*/ 134 h 170"/>
                  <a:gd name="T40" fmla="*/ 130 w 149"/>
                  <a:gd name="T41" fmla="*/ 135 h 170"/>
                  <a:gd name="T42" fmla="*/ 135 w 149"/>
                  <a:gd name="T43" fmla="*/ 138 h 170"/>
                  <a:gd name="T44" fmla="*/ 136 w 149"/>
                  <a:gd name="T45" fmla="*/ 138 h 170"/>
                  <a:gd name="T46" fmla="*/ 139 w 149"/>
                  <a:gd name="T47" fmla="*/ 133 h 170"/>
                  <a:gd name="T48" fmla="*/ 139 w 149"/>
                  <a:gd name="T49" fmla="*/ 87 h 170"/>
                  <a:gd name="T50" fmla="*/ 149 w 149"/>
                  <a:gd name="T51" fmla="*/ 69 h 170"/>
                  <a:gd name="T52" fmla="*/ 139 w 149"/>
                  <a:gd name="T53" fmla="*/ 52 h 170"/>
                  <a:gd name="T54" fmla="*/ 58 w 149"/>
                  <a:gd name="T55" fmla="*/ 48 h 170"/>
                  <a:gd name="T56" fmla="*/ 58 w 149"/>
                  <a:gd name="T57" fmla="*/ 48 h 170"/>
                  <a:gd name="T58" fmla="*/ 58 w 149"/>
                  <a:gd name="T59" fmla="*/ 161 h 170"/>
                  <a:gd name="T60" fmla="*/ 55 w 149"/>
                  <a:gd name="T61" fmla="*/ 164 h 170"/>
                  <a:gd name="T62" fmla="*/ 45 w 149"/>
                  <a:gd name="T63" fmla="*/ 164 h 170"/>
                  <a:gd name="T64" fmla="*/ 42 w 149"/>
                  <a:gd name="T65" fmla="*/ 161 h 170"/>
                  <a:gd name="T66" fmla="*/ 42 w 149"/>
                  <a:gd name="T67" fmla="*/ 111 h 170"/>
                  <a:gd name="T68" fmla="*/ 30 w 149"/>
                  <a:gd name="T69" fmla="*/ 102 h 170"/>
                  <a:gd name="T70" fmla="*/ 19 w 149"/>
                  <a:gd name="T71" fmla="*/ 101 h 170"/>
                  <a:gd name="T72" fmla="*/ 10 w 149"/>
                  <a:gd name="T73" fmla="*/ 98 h 170"/>
                  <a:gd name="T74" fmla="*/ 6 w 149"/>
                  <a:gd name="T75" fmla="*/ 85 h 170"/>
                  <a:gd name="T76" fmla="*/ 6 w 149"/>
                  <a:gd name="T77" fmla="*/ 63 h 170"/>
                  <a:gd name="T78" fmla="*/ 20 w 149"/>
                  <a:gd name="T79" fmla="*/ 49 h 170"/>
                  <a:gd name="T80" fmla="*/ 55 w 149"/>
                  <a:gd name="T81" fmla="*/ 45 h 170"/>
                  <a:gd name="T82" fmla="*/ 58 w 149"/>
                  <a:gd name="T83" fmla="*/ 46 h 170"/>
                  <a:gd name="T84" fmla="*/ 58 w 149"/>
                  <a:gd name="T85" fmla="*/ 48 h 170"/>
                  <a:gd name="T86" fmla="*/ 135 w 149"/>
                  <a:gd name="T87" fmla="*/ 83 h 170"/>
                  <a:gd name="T88" fmla="*/ 133 w 149"/>
                  <a:gd name="T89" fmla="*/ 86 h 170"/>
                  <a:gd name="T90" fmla="*/ 133 w 149"/>
                  <a:gd name="T91" fmla="*/ 129 h 170"/>
                  <a:gd name="T92" fmla="*/ 64 w 149"/>
                  <a:gd name="T93" fmla="*/ 94 h 170"/>
                  <a:gd name="T94" fmla="*/ 64 w 149"/>
                  <a:gd name="T95" fmla="*/ 49 h 170"/>
                  <a:gd name="T96" fmla="*/ 64 w 149"/>
                  <a:gd name="T97" fmla="*/ 45 h 170"/>
                  <a:gd name="T98" fmla="*/ 133 w 149"/>
                  <a:gd name="T99" fmla="*/ 9 h 170"/>
                  <a:gd name="T100" fmla="*/ 133 w 149"/>
                  <a:gd name="T101" fmla="*/ 53 h 170"/>
                  <a:gd name="T102" fmla="*/ 135 w 149"/>
                  <a:gd name="T103" fmla="*/ 56 h 170"/>
                  <a:gd name="T104" fmla="*/ 143 w 149"/>
                  <a:gd name="T105" fmla="*/ 69 h 170"/>
                  <a:gd name="T106" fmla="*/ 135 w 149"/>
                  <a:gd name="T107" fmla="*/ 8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9" h="170">
                    <a:moveTo>
                      <a:pt x="139" y="52"/>
                    </a:moveTo>
                    <a:cubicBezTo>
                      <a:pt x="139" y="6"/>
                      <a:pt x="139" y="6"/>
                      <a:pt x="139" y="6"/>
                    </a:cubicBezTo>
                    <a:cubicBezTo>
                      <a:pt x="139" y="3"/>
                      <a:pt x="138" y="1"/>
                      <a:pt x="136" y="1"/>
                    </a:cubicBezTo>
                    <a:cubicBezTo>
                      <a:pt x="133" y="0"/>
                      <a:pt x="130" y="3"/>
                      <a:pt x="128" y="5"/>
                    </a:cubicBezTo>
                    <a:cubicBezTo>
                      <a:pt x="105" y="42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13" y="43"/>
                      <a:pt x="0" y="48"/>
                      <a:pt x="0" y="63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95"/>
                      <a:pt x="6" y="102"/>
                    </a:cubicBezTo>
                    <a:cubicBezTo>
                      <a:pt x="9" y="105"/>
                      <a:pt x="14" y="107"/>
                      <a:pt x="19" y="107"/>
                    </a:cubicBezTo>
                    <a:cubicBezTo>
                      <a:pt x="29" y="107"/>
                      <a:pt x="36" y="109"/>
                      <a:pt x="36" y="111"/>
                    </a:cubicBezTo>
                    <a:cubicBezTo>
                      <a:pt x="36" y="161"/>
                      <a:pt x="36" y="161"/>
                      <a:pt x="36" y="161"/>
                    </a:cubicBezTo>
                    <a:cubicBezTo>
                      <a:pt x="36" y="166"/>
                      <a:pt x="40" y="170"/>
                      <a:pt x="45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60" y="170"/>
                      <a:pt x="64" y="166"/>
                      <a:pt x="64" y="161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112" y="103"/>
                      <a:pt x="129" y="134"/>
                      <a:pt x="129" y="134"/>
                    </a:cubicBezTo>
                    <a:cubicBezTo>
                      <a:pt x="129" y="134"/>
                      <a:pt x="129" y="134"/>
                      <a:pt x="130" y="135"/>
                    </a:cubicBezTo>
                    <a:cubicBezTo>
                      <a:pt x="131" y="136"/>
                      <a:pt x="133" y="138"/>
                      <a:pt x="135" y="138"/>
                    </a:cubicBezTo>
                    <a:cubicBezTo>
                      <a:pt x="136" y="138"/>
                      <a:pt x="136" y="138"/>
                      <a:pt x="136" y="138"/>
                    </a:cubicBezTo>
                    <a:cubicBezTo>
                      <a:pt x="138" y="137"/>
                      <a:pt x="139" y="135"/>
                      <a:pt x="139" y="133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45" y="83"/>
                      <a:pt x="149" y="77"/>
                      <a:pt x="149" y="69"/>
                    </a:cubicBezTo>
                    <a:cubicBezTo>
                      <a:pt x="149" y="62"/>
                      <a:pt x="145" y="56"/>
                      <a:pt x="139" y="52"/>
                    </a:cubicBezTo>
                    <a:close/>
                    <a:moveTo>
                      <a:pt x="58" y="48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161"/>
                      <a:pt x="58" y="161"/>
                      <a:pt x="58" y="161"/>
                    </a:cubicBezTo>
                    <a:cubicBezTo>
                      <a:pt x="58" y="163"/>
                      <a:pt x="57" y="164"/>
                      <a:pt x="55" y="164"/>
                    </a:cubicBezTo>
                    <a:cubicBezTo>
                      <a:pt x="45" y="164"/>
                      <a:pt x="45" y="164"/>
                      <a:pt x="45" y="164"/>
                    </a:cubicBezTo>
                    <a:cubicBezTo>
                      <a:pt x="44" y="164"/>
                      <a:pt x="42" y="163"/>
                      <a:pt x="42" y="161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06"/>
                      <a:pt x="38" y="103"/>
                      <a:pt x="30" y="102"/>
                    </a:cubicBezTo>
                    <a:cubicBezTo>
                      <a:pt x="24" y="101"/>
                      <a:pt x="19" y="101"/>
                      <a:pt x="19" y="101"/>
                    </a:cubicBezTo>
                    <a:cubicBezTo>
                      <a:pt x="15" y="101"/>
                      <a:pt x="12" y="100"/>
                      <a:pt x="10" y="98"/>
                    </a:cubicBezTo>
                    <a:cubicBezTo>
                      <a:pt x="6" y="93"/>
                      <a:pt x="6" y="85"/>
                      <a:pt x="6" y="8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6" y="50"/>
                      <a:pt x="18" y="49"/>
                      <a:pt x="20" y="49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6" y="45"/>
                      <a:pt x="57" y="45"/>
                      <a:pt x="58" y="46"/>
                    </a:cubicBezTo>
                    <a:cubicBezTo>
                      <a:pt x="58" y="47"/>
                      <a:pt x="58" y="48"/>
                      <a:pt x="58" y="48"/>
                    </a:cubicBezTo>
                    <a:close/>
                    <a:moveTo>
                      <a:pt x="135" y="83"/>
                    </a:moveTo>
                    <a:cubicBezTo>
                      <a:pt x="134" y="83"/>
                      <a:pt x="133" y="84"/>
                      <a:pt x="133" y="86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28" y="121"/>
                      <a:pt x="108" y="97"/>
                      <a:pt x="64" y="94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8"/>
                      <a:pt x="64" y="47"/>
                      <a:pt x="64" y="45"/>
                    </a:cubicBezTo>
                    <a:cubicBezTo>
                      <a:pt x="80" y="44"/>
                      <a:pt x="114" y="39"/>
                      <a:pt x="133" y="9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4"/>
                      <a:pt x="134" y="55"/>
                      <a:pt x="135" y="56"/>
                    </a:cubicBezTo>
                    <a:cubicBezTo>
                      <a:pt x="140" y="59"/>
                      <a:pt x="143" y="64"/>
                      <a:pt x="143" y="69"/>
                    </a:cubicBezTo>
                    <a:cubicBezTo>
                      <a:pt x="143" y="75"/>
                      <a:pt x="140" y="80"/>
                      <a:pt x="135" y="8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8" name="Freeform 202"/>
              <p:cNvSpPr>
                <a:spLocks noEditPoints="1"/>
              </p:cNvSpPr>
              <p:nvPr/>
            </p:nvSpPr>
            <p:spPr bwMode="auto">
              <a:xfrm>
                <a:off x="7171" y="-3327"/>
                <a:ext cx="498" cy="388"/>
              </a:xfrm>
              <a:custGeom>
                <a:avLst/>
                <a:gdLst>
                  <a:gd name="T0" fmla="*/ 133 w 211"/>
                  <a:gd name="T1" fmla="*/ 132 h 164"/>
                  <a:gd name="T2" fmla="*/ 130 w 211"/>
                  <a:gd name="T3" fmla="*/ 130 h 164"/>
                  <a:gd name="T4" fmla="*/ 127 w 211"/>
                  <a:gd name="T5" fmla="*/ 133 h 164"/>
                  <a:gd name="T6" fmla="*/ 129 w 211"/>
                  <a:gd name="T7" fmla="*/ 145 h 164"/>
                  <a:gd name="T8" fmla="*/ 129 w 211"/>
                  <a:gd name="T9" fmla="*/ 151 h 164"/>
                  <a:gd name="T10" fmla="*/ 119 w 211"/>
                  <a:gd name="T11" fmla="*/ 155 h 164"/>
                  <a:gd name="T12" fmla="*/ 93 w 211"/>
                  <a:gd name="T13" fmla="*/ 158 h 164"/>
                  <a:gd name="T14" fmla="*/ 83 w 211"/>
                  <a:gd name="T15" fmla="*/ 146 h 164"/>
                  <a:gd name="T16" fmla="*/ 81 w 211"/>
                  <a:gd name="T17" fmla="*/ 139 h 164"/>
                  <a:gd name="T18" fmla="*/ 78 w 211"/>
                  <a:gd name="T19" fmla="*/ 137 h 164"/>
                  <a:gd name="T20" fmla="*/ 75 w 211"/>
                  <a:gd name="T21" fmla="*/ 140 h 164"/>
                  <a:gd name="T22" fmla="*/ 77 w 211"/>
                  <a:gd name="T23" fmla="*/ 147 h 164"/>
                  <a:gd name="T24" fmla="*/ 93 w 211"/>
                  <a:gd name="T25" fmla="*/ 164 h 164"/>
                  <a:gd name="T26" fmla="*/ 93 w 211"/>
                  <a:gd name="T27" fmla="*/ 164 h 164"/>
                  <a:gd name="T28" fmla="*/ 94 w 211"/>
                  <a:gd name="T29" fmla="*/ 164 h 164"/>
                  <a:gd name="T30" fmla="*/ 120 w 211"/>
                  <a:gd name="T31" fmla="*/ 161 h 164"/>
                  <a:gd name="T32" fmla="*/ 134 w 211"/>
                  <a:gd name="T33" fmla="*/ 154 h 164"/>
                  <a:gd name="T34" fmla="*/ 135 w 211"/>
                  <a:gd name="T35" fmla="*/ 144 h 164"/>
                  <a:gd name="T36" fmla="*/ 133 w 211"/>
                  <a:gd name="T37" fmla="*/ 132 h 164"/>
                  <a:gd name="T38" fmla="*/ 210 w 211"/>
                  <a:gd name="T39" fmla="*/ 110 h 164"/>
                  <a:gd name="T40" fmla="*/ 171 w 211"/>
                  <a:gd name="T41" fmla="*/ 6 h 164"/>
                  <a:gd name="T42" fmla="*/ 162 w 211"/>
                  <a:gd name="T43" fmla="*/ 2 h 164"/>
                  <a:gd name="T44" fmla="*/ 158 w 211"/>
                  <a:gd name="T45" fmla="*/ 5 h 164"/>
                  <a:gd name="T46" fmla="*/ 158 w 211"/>
                  <a:gd name="T47" fmla="*/ 10 h 164"/>
                  <a:gd name="T48" fmla="*/ 6 w 211"/>
                  <a:gd name="T49" fmla="*/ 113 h 164"/>
                  <a:gd name="T50" fmla="*/ 3 w 211"/>
                  <a:gd name="T51" fmla="*/ 114 h 164"/>
                  <a:gd name="T52" fmla="*/ 0 w 211"/>
                  <a:gd name="T53" fmla="*/ 117 h 164"/>
                  <a:gd name="T54" fmla="*/ 0 w 211"/>
                  <a:gd name="T55" fmla="*/ 121 h 164"/>
                  <a:gd name="T56" fmla="*/ 8 w 211"/>
                  <a:gd name="T57" fmla="*/ 140 h 164"/>
                  <a:gd name="T58" fmla="*/ 13 w 211"/>
                  <a:gd name="T59" fmla="*/ 144 h 164"/>
                  <a:gd name="T60" fmla="*/ 15 w 211"/>
                  <a:gd name="T61" fmla="*/ 144 h 164"/>
                  <a:gd name="T62" fmla="*/ 18 w 211"/>
                  <a:gd name="T63" fmla="*/ 142 h 164"/>
                  <a:gd name="T64" fmla="*/ 197 w 211"/>
                  <a:gd name="T65" fmla="*/ 117 h 164"/>
                  <a:gd name="T66" fmla="*/ 203 w 211"/>
                  <a:gd name="T67" fmla="*/ 120 h 164"/>
                  <a:gd name="T68" fmla="*/ 204 w 211"/>
                  <a:gd name="T69" fmla="*/ 120 h 164"/>
                  <a:gd name="T70" fmla="*/ 206 w 211"/>
                  <a:gd name="T71" fmla="*/ 120 h 164"/>
                  <a:gd name="T72" fmla="*/ 210 w 211"/>
                  <a:gd name="T73" fmla="*/ 116 h 164"/>
                  <a:gd name="T74" fmla="*/ 210 w 211"/>
                  <a:gd name="T75" fmla="*/ 110 h 164"/>
                  <a:gd name="T76" fmla="*/ 15 w 211"/>
                  <a:gd name="T77" fmla="*/ 136 h 164"/>
                  <a:gd name="T78" fmla="*/ 13 w 211"/>
                  <a:gd name="T79" fmla="*/ 137 h 164"/>
                  <a:gd name="T80" fmla="*/ 6 w 211"/>
                  <a:gd name="T81" fmla="*/ 120 h 164"/>
                  <a:gd name="T82" fmla="*/ 9 w 211"/>
                  <a:gd name="T83" fmla="*/ 119 h 164"/>
                  <a:gd name="T84" fmla="*/ 35 w 211"/>
                  <a:gd name="T85" fmla="*/ 101 h 164"/>
                  <a:gd name="T86" fmla="*/ 47 w 211"/>
                  <a:gd name="T87" fmla="*/ 132 h 164"/>
                  <a:gd name="T88" fmla="*/ 15 w 211"/>
                  <a:gd name="T89" fmla="*/ 136 h 164"/>
                  <a:gd name="T90" fmla="*/ 53 w 211"/>
                  <a:gd name="T91" fmla="*/ 131 h 164"/>
                  <a:gd name="T92" fmla="*/ 40 w 211"/>
                  <a:gd name="T93" fmla="*/ 97 h 164"/>
                  <a:gd name="T94" fmla="*/ 160 w 211"/>
                  <a:gd name="T95" fmla="*/ 16 h 164"/>
                  <a:gd name="T96" fmla="*/ 195 w 211"/>
                  <a:gd name="T97" fmla="*/ 112 h 164"/>
                  <a:gd name="T98" fmla="*/ 53 w 211"/>
                  <a:gd name="T99" fmla="*/ 131 h 164"/>
                  <a:gd name="T100" fmla="*/ 204 w 211"/>
                  <a:gd name="T101" fmla="*/ 113 h 164"/>
                  <a:gd name="T102" fmla="*/ 203 w 211"/>
                  <a:gd name="T103" fmla="*/ 114 h 164"/>
                  <a:gd name="T104" fmla="*/ 203 w 211"/>
                  <a:gd name="T105" fmla="*/ 114 h 164"/>
                  <a:gd name="T106" fmla="*/ 202 w 211"/>
                  <a:gd name="T107" fmla="*/ 113 h 164"/>
                  <a:gd name="T108" fmla="*/ 163 w 211"/>
                  <a:gd name="T109" fmla="*/ 9 h 164"/>
                  <a:gd name="T110" fmla="*/ 163 w 211"/>
                  <a:gd name="T111" fmla="*/ 8 h 164"/>
                  <a:gd name="T112" fmla="*/ 164 w 211"/>
                  <a:gd name="T113" fmla="*/ 7 h 164"/>
                  <a:gd name="T114" fmla="*/ 164 w 211"/>
                  <a:gd name="T115" fmla="*/ 7 h 164"/>
                  <a:gd name="T116" fmla="*/ 166 w 211"/>
                  <a:gd name="T117" fmla="*/ 8 h 164"/>
                  <a:gd name="T118" fmla="*/ 204 w 211"/>
                  <a:gd name="T119" fmla="*/ 112 h 164"/>
                  <a:gd name="T120" fmla="*/ 204 w 211"/>
                  <a:gd name="T121" fmla="*/ 11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1" h="164">
                    <a:moveTo>
                      <a:pt x="133" y="132"/>
                    </a:moveTo>
                    <a:cubicBezTo>
                      <a:pt x="133" y="131"/>
                      <a:pt x="131" y="130"/>
                      <a:pt x="130" y="130"/>
                    </a:cubicBezTo>
                    <a:cubicBezTo>
                      <a:pt x="128" y="130"/>
                      <a:pt x="127" y="132"/>
                      <a:pt x="127" y="133"/>
                    </a:cubicBezTo>
                    <a:cubicBezTo>
                      <a:pt x="129" y="145"/>
                      <a:pt x="129" y="145"/>
                      <a:pt x="129" y="145"/>
                    </a:cubicBezTo>
                    <a:cubicBezTo>
                      <a:pt x="130" y="147"/>
                      <a:pt x="130" y="149"/>
                      <a:pt x="129" y="151"/>
                    </a:cubicBezTo>
                    <a:cubicBezTo>
                      <a:pt x="127" y="153"/>
                      <a:pt x="124" y="154"/>
                      <a:pt x="119" y="155"/>
                    </a:cubicBezTo>
                    <a:cubicBezTo>
                      <a:pt x="93" y="158"/>
                      <a:pt x="93" y="158"/>
                      <a:pt x="93" y="158"/>
                    </a:cubicBezTo>
                    <a:cubicBezTo>
                      <a:pt x="89" y="158"/>
                      <a:pt x="85" y="156"/>
                      <a:pt x="83" y="146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81" y="137"/>
                      <a:pt x="79" y="136"/>
                      <a:pt x="78" y="137"/>
                    </a:cubicBezTo>
                    <a:cubicBezTo>
                      <a:pt x="76" y="137"/>
                      <a:pt x="75" y="138"/>
                      <a:pt x="75" y="140"/>
                    </a:cubicBezTo>
                    <a:cubicBezTo>
                      <a:pt x="77" y="147"/>
                      <a:pt x="77" y="147"/>
                      <a:pt x="77" y="147"/>
                    </a:cubicBezTo>
                    <a:cubicBezTo>
                      <a:pt x="79" y="158"/>
                      <a:pt x="84" y="164"/>
                      <a:pt x="93" y="164"/>
                    </a:cubicBezTo>
                    <a:cubicBezTo>
                      <a:pt x="93" y="164"/>
                      <a:pt x="93" y="164"/>
                      <a:pt x="93" y="164"/>
                    </a:cubicBezTo>
                    <a:cubicBezTo>
                      <a:pt x="93" y="164"/>
                      <a:pt x="93" y="164"/>
                      <a:pt x="94" y="164"/>
                    </a:cubicBezTo>
                    <a:cubicBezTo>
                      <a:pt x="120" y="161"/>
                      <a:pt x="120" y="161"/>
                      <a:pt x="120" y="161"/>
                    </a:cubicBezTo>
                    <a:cubicBezTo>
                      <a:pt x="126" y="160"/>
                      <a:pt x="131" y="158"/>
                      <a:pt x="134" y="154"/>
                    </a:cubicBezTo>
                    <a:cubicBezTo>
                      <a:pt x="136" y="151"/>
                      <a:pt x="136" y="148"/>
                      <a:pt x="135" y="144"/>
                    </a:cubicBezTo>
                    <a:lnTo>
                      <a:pt x="133" y="132"/>
                    </a:lnTo>
                    <a:close/>
                    <a:moveTo>
                      <a:pt x="210" y="110"/>
                    </a:moveTo>
                    <a:cubicBezTo>
                      <a:pt x="171" y="6"/>
                      <a:pt x="171" y="6"/>
                      <a:pt x="171" y="6"/>
                    </a:cubicBezTo>
                    <a:cubicBezTo>
                      <a:pt x="170" y="2"/>
                      <a:pt x="166" y="0"/>
                      <a:pt x="162" y="2"/>
                    </a:cubicBezTo>
                    <a:cubicBezTo>
                      <a:pt x="160" y="2"/>
                      <a:pt x="159" y="4"/>
                      <a:pt x="158" y="5"/>
                    </a:cubicBezTo>
                    <a:cubicBezTo>
                      <a:pt x="157" y="7"/>
                      <a:pt x="157" y="9"/>
                      <a:pt x="158" y="10"/>
                    </a:cubicBezTo>
                    <a:cubicBezTo>
                      <a:pt x="6" y="113"/>
                      <a:pt x="6" y="113"/>
                      <a:pt x="6" y="113"/>
                    </a:cubicBezTo>
                    <a:cubicBezTo>
                      <a:pt x="5" y="113"/>
                      <a:pt x="4" y="113"/>
                      <a:pt x="3" y="114"/>
                    </a:cubicBezTo>
                    <a:cubicBezTo>
                      <a:pt x="2" y="114"/>
                      <a:pt x="1" y="115"/>
                      <a:pt x="0" y="117"/>
                    </a:cubicBezTo>
                    <a:cubicBezTo>
                      <a:pt x="0" y="118"/>
                      <a:pt x="0" y="120"/>
                      <a:pt x="0" y="121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3"/>
                      <a:pt x="11" y="144"/>
                      <a:pt x="13" y="144"/>
                    </a:cubicBezTo>
                    <a:cubicBezTo>
                      <a:pt x="14" y="144"/>
                      <a:pt x="15" y="144"/>
                      <a:pt x="15" y="144"/>
                    </a:cubicBezTo>
                    <a:cubicBezTo>
                      <a:pt x="16" y="143"/>
                      <a:pt x="17" y="143"/>
                      <a:pt x="18" y="142"/>
                    </a:cubicBezTo>
                    <a:cubicBezTo>
                      <a:pt x="197" y="117"/>
                      <a:pt x="197" y="117"/>
                      <a:pt x="197" y="117"/>
                    </a:cubicBezTo>
                    <a:cubicBezTo>
                      <a:pt x="199" y="119"/>
                      <a:pt x="201" y="120"/>
                      <a:pt x="203" y="120"/>
                    </a:cubicBezTo>
                    <a:cubicBezTo>
                      <a:pt x="204" y="120"/>
                      <a:pt x="204" y="120"/>
                      <a:pt x="204" y="120"/>
                    </a:cubicBezTo>
                    <a:cubicBezTo>
                      <a:pt x="205" y="120"/>
                      <a:pt x="205" y="120"/>
                      <a:pt x="206" y="120"/>
                    </a:cubicBezTo>
                    <a:cubicBezTo>
                      <a:pt x="207" y="119"/>
                      <a:pt x="209" y="118"/>
                      <a:pt x="210" y="116"/>
                    </a:cubicBezTo>
                    <a:cubicBezTo>
                      <a:pt x="211" y="114"/>
                      <a:pt x="211" y="112"/>
                      <a:pt x="210" y="110"/>
                    </a:cubicBezTo>
                    <a:close/>
                    <a:moveTo>
                      <a:pt x="15" y="136"/>
                    </a:moveTo>
                    <a:cubicBezTo>
                      <a:pt x="14" y="136"/>
                      <a:pt x="14" y="137"/>
                      <a:pt x="13" y="137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7" y="120"/>
                      <a:pt x="8" y="120"/>
                      <a:pt x="9" y="119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47" y="132"/>
                      <a:pt x="47" y="132"/>
                      <a:pt x="47" y="132"/>
                    </a:cubicBezTo>
                    <a:lnTo>
                      <a:pt x="15" y="136"/>
                    </a:lnTo>
                    <a:close/>
                    <a:moveTo>
                      <a:pt x="53" y="131"/>
                    </a:moveTo>
                    <a:cubicBezTo>
                      <a:pt x="40" y="97"/>
                      <a:pt x="40" y="97"/>
                      <a:pt x="40" y="97"/>
                    </a:cubicBezTo>
                    <a:cubicBezTo>
                      <a:pt x="160" y="16"/>
                      <a:pt x="160" y="16"/>
                      <a:pt x="160" y="16"/>
                    </a:cubicBezTo>
                    <a:cubicBezTo>
                      <a:pt x="195" y="112"/>
                      <a:pt x="195" y="112"/>
                      <a:pt x="195" y="112"/>
                    </a:cubicBezTo>
                    <a:lnTo>
                      <a:pt x="53" y="131"/>
                    </a:lnTo>
                    <a:close/>
                    <a:moveTo>
                      <a:pt x="204" y="113"/>
                    </a:moveTo>
                    <a:cubicBezTo>
                      <a:pt x="204" y="114"/>
                      <a:pt x="204" y="114"/>
                      <a:pt x="203" y="114"/>
                    </a:cubicBezTo>
                    <a:cubicBezTo>
                      <a:pt x="203" y="114"/>
                      <a:pt x="203" y="114"/>
                      <a:pt x="203" y="114"/>
                    </a:cubicBezTo>
                    <a:cubicBezTo>
                      <a:pt x="203" y="114"/>
                      <a:pt x="202" y="114"/>
                      <a:pt x="202" y="113"/>
                    </a:cubicBezTo>
                    <a:cubicBezTo>
                      <a:pt x="163" y="9"/>
                      <a:pt x="163" y="9"/>
                      <a:pt x="163" y="9"/>
                    </a:cubicBezTo>
                    <a:cubicBezTo>
                      <a:pt x="163" y="8"/>
                      <a:pt x="163" y="8"/>
                      <a:pt x="163" y="8"/>
                    </a:cubicBezTo>
                    <a:cubicBezTo>
                      <a:pt x="163" y="8"/>
                      <a:pt x="164" y="7"/>
                      <a:pt x="164" y="7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5" y="7"/>
                      <a:pt x="165" y="7"/>
                      <a:pt x="166" y="8"/>
                    </a:cubicBezTo>
                    <a:cubicBezTo>
                      <a:pt x="204" y="112"/>
                      <a:pt x="204" y="112"/>
                      <a:pt x="204" y="112"/>
                    </a:cubicBezTo>
                    <a:cubicBezTo>
                      <a:pt x="204" y="113"/>
                      <a:pt x="204" y="113"/>
                      <a:pt x="204" y="113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9" name="Freeform 203"/>
              <p:cNvSpPr>
                <a:spLocks noEditPoints="1"/>
              </p:cNvSpPr>
              <p:nvPr/>
            </p:nvSpPr>
            <p:spPr bwMode="auto">
              <a:xfrm>
                <a:off x="6459" y="-3379"/>
                <a:ext cx="445" cy="494"/>
              </a:xfrm>
              <a:custGeom>
                <a:avLst/>
                <a:gdLst>
                  <a:gd name="T0" fmla="*/ 80 w 188"/>
                  <a:gd name="T1" fmla="*/ 58 h 209"/>
                  <a:gd name="T2" fmla="*/ 109 w 188"/>
                  <a:gd name="T3" fmla="*/ 23 h 209"/>
                  <a:gd name="T4" fmla="*/ 105 w 188"/>
                  <a:gd name="T5" fmla="*/ 19 h 209"/>
                  <a:gd name="T6" fmla="*/ 78 w 188"/>
                  <a:gd name="T7" fmla="*/ 57 h 209"/>
                  <a:gd name="T8" fmla="*/ 93 w 188"/>
                  <a:gd name="T9" fmla="*/ 68 h 209"/>
                  <a:gd name="T10" fmla="*/ 132 w 188"/>
                  <a:gd name="T11" fmla="*/ 50 h 209"/>
                  <a:gd name="T12" fmla="*/ 130 w 188"/>
                  <a:gd name="T13" fmla="*/ 45 h 209"/>
                  <a:gd name="T14" fmla="*/ 90 w 188"/>
                  <a:gd name="T15" fmla="*/ 66 h 209"/>
                  <a:gd name="T16" fmla="*/ 154 w 188"/>
                  <a:gd name="T17" fmla="*/ 145 h 209"/>
                  <a:gd name="T18" fmla="*/ 141 w 188"/>
                  <a:gd name="T19" fmla="*/ 146 h 209"/>
                  <a:gd name="T20" fmla="*/ 105 w 188"/>
                  <a:gd name="T21" fmla="*/ 150 h 209"/>
                  <a:gd name="T22" fmla="*/ 71 w 188"/>
                  <a:gd name="T23" fmla="*/ 107 h 209"/>
                  <a:gd name="T24" fmla="*/ 86 w 188"/>
                  <a:gd name="T25" fmla="*/ 93 h 209"/>
                  <a:gd name="T26" fmla="*/ 82 w 188"/>
                  <a:gd name="T27" fmla="*/ 80 h 209"/>
                  <a:gd name="T28" fmla="*/ 51 w 188"/>
                  <a:gd name="T29" fmla="*/ 50 h 209"/>
                  <a:gd name="T30" fmla="*/ 39 w 188"/>
                  <a:gd name="T31" fmla="*/ 51 h 209"/>
                  <a:gd name="T32" fmla="*/ 26 w 188"/>
                  <a:gd name="T33" fmla="*/ 65 h 209"/>
                  <a:gd name="T34" fmla="*/ 148 w 188"/>
                  <a:gd name="T35" fmla="*/ 209 h 209"/>
                  <a:gd name="T36" fmla="*/ 171 w 188"/>
                  <a:gd name="T37" fmla="*/ 201 h 209"/>
                  <a:gd name="T38" fmla="*/ 188 w 188"/>
                  <a:gd name="T39" fmla="*/ 180 h 209"/>
                  <a:gd name="T40" fmla="*/ 43 w 188"/>
                  <a:gd name="T41" fmla="*/ 55 h 209"/>
                  <a:gd name="T42" fmla="*/ 47 w 188"/>
                  <a:gd name="T43" fmla="*/ 54 h 209"/>
                  <a:gd name="T44" fmla="*/ 77 w 188"/>
                  <a:gd name="T45" fmla="*/ 84 h 209"/>
                  <a:gd name="T46" fmla="*/ 81 w 188"/>
                  <a:gd name="T47" fmla="*/ 89 h 209"/>
                  <a:gd name="T48" fmla="*/ 36 w 188"/>
                  <a:gd name="T49" fmla="*/ 63 h 209"/>
                  <a:gd name="T50" fmla="*/ 167 w 188"/>
                  <a:gd name="T51" fmla="*/ 197 h 209"/>
                  <a:gd name="T52" fmla="*/ 69 w 188"/>
                  <a:gd name="T53" fmla="*/ 160 h 209"/>
                  <a:gd name="T54" fmla="*/ 32 w 188"/>
                  <a:gd name="T55" fmla="*/ 67 h 209"/>
                  <a:gd name="T56" fmla="*/ 66 w 188"/>
                  <a:gd name="T57" fmla="*/ 103 h 209"/>
                  <a:gd name="T58" fmla="*/ 102 w 188"/>
                  <a:gd name="T59" fmla="*/ 155 h 209"/>
                  <a:gd name="T60" fmla="*/ 132 w 188"/>
                  <a:gd name="T61" fmla="*/ 163 h 209"/>
                  <a:gd name="T62" fmla="*/ 181 w 188"/>
                  <a:gd name="T63" fmla="*/ 183 h 209"/>
                  <a:gd name="T64" fmla="*/ 136 w 188"/>
                  <a:gd name="T65" fmla="*/ 159 h 209"/>
                  <a:gd name="T66" fmla="*/ 150 w 188"/>
                  <a:gd name="T67" fmla="*/ 150 h 209"/>
                  <a:gd name="T68" fmla="*/ 181 w 188"/>
                  <a:gd name="T69" fmla="*/ 179 h 209"/>
                  <a:gd name="T70" fmla="*/ 181 w 188"/>
                  <a:gd name="T71" fmla="*/ 183 h 209"/>
                  <a:gd name="T72" fmla="*/ 65 w 188"/>
                  <a:gd name="T73" fmla="*/ 47 h 209"/>
                  <a:gd name="T74" fmla="*/ 80 w 188"/>
                  <a:gd name="T75" fmla="*/ 4 h 209"/>
                  <a:gd name="T76" fmla="*/ 74 w 188"/>
                  <a:gd name="T77" fmla="*/ 2 h 209"/>
                  <a:gd name="T78" fmla="*/ 64 w 188"/>
                  <a:gd name="T79" fmla="*/ 4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209">
                    <a:moveTo>
                      <a:pt x="78" y="57"/>
                    </a:moveTo>
                    <a:cubicBezTo>
                      <a:pt x="79" y="57"/>
                      <a:pt x="80" y="58"/>
                      <a:pt x="80" y="58"/>
                    </a:cubicBezTo>
                    <a:cubicBezTo>
                      <a:pt x="81" y="58"/>
                      <a:pt x="82" y="57"/>
                      <a:pt x="83" y="56"/>
                    </a:cubicBezTo>
                    <a:cubicBezTo>
                      <a:pt x="109" y="23"/>
                      <a:pt x="109" y="23"/>
                      <a:pt x="109" y="23"/>
                    </a:cubicBezTo>
                    <a:cubicBezTo>
                      <a:pt x="110" y="22"/>
                      <a:pt x="110" y="20"/>
                      <a:pt x="109" y="19"/>
                    </a:cubicBezTo>
                    <a:cubicBezTo>
                      <a:pt x="108" y="18"/>
                      <a:pt x="106" y="18"/>
                      <a:pt x="105" y="19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7" y="54"/>
                      <a:pt x="77" y="56"/>
                      <a:pt x="78" y="57"/>
                    </a:cubicBezTo>
                    <a:close/>
                    <a:moveTo>
                      <a:pt x="90" y="66"/>
                    </a:moveTo>
                    <a:cubicBezTo>
                      <a:pt x="90" y="67"/>
                      <a:pt x="91" y="68"/>
                      <a:pt x="93" y="68"/>
                    </a:cubicBezTo>
                    <a:cubicBezTo>
                      <a:pt x="93" y="68"/>
                      <a:pt x="93" y="68"/>
                      <a:pt x="94" y="68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134" y="50"/>
                      <a:pt x="134" y="48"/>
                      <a:pt x="134" y="46"/>
                    </a:cubicBezTo>
                    <a:cubicBezTo>
                      <a:pt x="133" y="45"/>
                      <a:pt x="131" y="44"/>
                      <a:pt x="130" y="45"/>
                    </a:cubicBezTo>
                    <a:cubicBezTo>
                      <a:pt x="91" y="62"/>
                      <a:pt x="91" y="62"/>
                      <a:pt x="91" y="62"/>
                    </a:cubicBezTo>
                    <a:cubicBezTo>
                      <a:pt x="90" y="63"/>
                      <a:pt x="89" y="65"/>
                      <a:pt x="90" y="66"/>
                    </a:cubicBezTo>
                    <a:close/>
                    <a:moveTo>
                      <a:pt x="185" y="174"/>
                    </a:moveTo>
                    <a:cubicBezTo>
                      <a:pt x="154" y="145"/>
                      <a:pt x="154" y="145"/>
                      <a:pt x="154" y="145"/>
                    </a:cubicBezTo>
                    <a:cubicBezTo>
                      <a:pt x="154" y="145"/>
                      <a:pt x="154" y="145"/>
                      <a:pt x="154" y="145"/>
                    </a:cubicBezTo>
                    <a:cubicBezTo>
                      <a:pt x="150" y="142"/>
                      <a:pt x="144" y="142"/>
                      <a:pt x="141" y="146"/>
                    </a:cubicBezTo>
                    <a:cubicBezTo>
                      <a:pt x="127" y="160"/>
                      <a:pt x="127" y="160"/>
                      <a:pt x="127" y="160"/>
                    </a:cubicBezTo>
                    <a:cubicBezTo>
                      <a:pt x="124" y="163"/>
                      <a:pt x="120" y="161"/>
                      <a:pt x="105" y="150"/>
                    </a:cubicBezTo>
                    <a:cubicBezTo>
                      <a:pt x="95" y="142"/>
                      <a:pt x="85" y="133"/>
                      <a:pt x="78" y="124"/>
                    </a:cubicBezTo>
                    <a:cubicBezTo>
                      <a:pt x="70" y="115"/>
                      <a:pt x="68" y="110"/>
                      <a:pt x="71" y="107"/>
                    </a:cubicBezTo>
                    <a:cubicBezTo>
                      <a:pt x="74" y="104"/>
                      <a:pt x="74" y="104"/>
                      <a:pt x="74" y="104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6" y="93"/>
                      <a:pt x="86" y="92"/>
                      <a:pt x="86" y="92"/>
                    </a:cubicBezTo>
                    <a:cubicBezTo>
                      <a:pt x="90" y="87"/>
                      <a:pt x="84" y="82"/>
                      <a:pt x="82" y="80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82" y="80"/>
                      <a:pt x="52" y="51"/>
                      <a:pt x="51" y="50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47" y="47"/>
                      <a:pt x="42" y="47"/>
                      <a:pt x="39" y="5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6" y="65"/>
                      <a:pt x="26" y="65"/>
                      <a:pt x="26" y="65"/>
                    </a:cubicBezTo>
                    <a:cubicBezTo>
                      <a:pt x="25" y="65"/>
                      <a:pt x="0" y="102"/>
                      <a:pt x="65" y="165"/>
                    </a:cubicBezTo>
                    <a:cubicBezTo>
                      <a:pt x="102" y="201"/>
                      <a:pt x="130" y="209"/>
                      <a:pt x="148" y="209"/>
                    </a:cubicBezTo>
                    <a:cubicBezTo>
                      <a:pt x="148" y="209"/>
                      <a:pt x="149" y="209"/>
                      <a:pt x="150" y="209"/>
                    </a:cubicBezTo>
                    <a:cubicBezTo>
                      <a:pt x="161" y="208"/>
                      <a:pt x="168" y="204"/>
                      <a:pt x="171" y="201"/>
                    </a:cubicBezTo>
                    <a:cubicBezTo>
                      <a:pt x="185" y="187"/>
                      <a:pt x="185" y="187"/>
                      <a:pt x="185" y="187"/>
                    </a:cubicBezTo>
                    <a:cubicBezTo>
                      <a:pt x="187" y="185"/>
                      <a:pt x="188" y="183"/>
                      <a:pt x="188" y="180"/>
                    </a:cubicBezTo>
                    <a:cubicBezTo>
                      <a:pt x="188" y="178"/>
                      <a:pt x="187" y="176"/>
                      <a:pt x="185" y="174"/>
                    </a:cubicBezTo>
                    <a:close/>
                    <a:moveTo>
                      <a:pt x="43" y="55"/>
                    </a:moveTo>
                    <a:cubicBezTo>
                      <a:pt x="44" y="54"/>
                      <a:pt x="45" y="54"/>
                      <a:pt x="45" y="54"/>
                    </a:cubicBezTo>
                    <a:cubicBezTo>
                      <a:pt x="46" y="54"/>
                      <a:pt x="46" y="54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8" y="56"/>
                      <a:pt x="54" y="62"/>
                      <a:pt x="77" y="84"/>
                    </a:cubicBezTo>
                    <a:cubicBezTo>
                      <a:pt x="77" y="84"/>
                      <a:pt x="78" y="84"/>
                      <a:pt x="78" y="84"/>
                    </a:cubicBezTo>
                    <a:cubicBezTo>
                      <a:pt x="81" y="88"/>
                      <a:pt x="81" y="89"/>
                      <a:pt x="81" y="89"/>
                    </a:cubicBezTo>
                    <a:cubicBezTo>
                      <a:pt x="72" y="98"/>
                      <a:pt x="72" y="98"/>
                      <a:pt x="72" y="98"/>
                    </a:cubicBezTo>
                    <a:cubicBezTo>
                      <a:pt x="66" y="92"/>
                      <a:pt x="42" y="69"/>
                      <a:pt x="36" y="63"/>
                    </a:cubicBezTo>
                    <a:lnTo>
                      <a:pt x="43" y="55"/>
                    </a:lnTo>
                    <a:close/>
                    <a:moveTo>
                      <a:pt x="167" y="197"/>
                    </a:moveTo>
                    <a:cubicBezTo>
                      <a:pt x="165" y="199"/>
                      <a:pt x="159" y="202"/>
                      <a:pt x="149" y="203"/>
                    </a:cubicBezTo>
                    <a:cubicBezTo>
                      <a:pt x="136" y="203"/>
                      <a:pt x="108" y="198"/>
                      <a:pt x="69" y="160"/>
                    </a:cubicBezTo>
                    <a:cubicBezTo>
                      <a:pt x="18" y="111"/>
                      <a:pt x="24" y="77"/>
                      <a:pt x="30" y="69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5" y="70"/>
                      <a:pt x="44" y="78"/>
                      <a:pt x="68" y="102"/>
                    </a:cubicBezTo>
                    <a:cubicBezTo>
                      <a:pt x="66" y="103"/>
                      <a:pt x="66" y="103"/>
                      <a:pt x="66" y="103"/>
                    </a:cubicBezTo>
                    <a:cubicBezTo>
                      <a:pt x="59" y="111"/>
                      <a:pt x="68" y="122"/>
                      <a:pt x="73" y="128"/>
                    </a:cubicBezTo>
                    <a:cubicBezTo>
                      <a:pt x="81" y="137"/>
                      <a:pt x="91" y="147"/>
                      <a:pt x="102" y="155"/>
                    </a:cubicBezTo>
                    <a:cubicBezTo>
                      <a:pt x="114" y="164"/>
                      <a:pt x="124" y="172"/>
                      <a:pt x="132" y="164"/>
                    </a:cubicBezTo>
                    <a:cubicBezTo>
                      <a:pt x="132" y="163"/>
                      <a:pt x="132" y="163"/>
                      <a:pt x="132" y="163"/>
                    </a:cubicBezTo>
                    <a:cubicBezTo>
                      <a:pt x="139" y="169"/>
                      <a:pt x="161" y="191"/>
                      <a:pt x="167" y="197"/>
                    </a:cubicBezTo>
                    <a:close/>
                    <a:moveTo>
                      <a:pt x="181" y="183"/>
                    </a:moveTo>
                    <a:cubicBezTo>
                      <a:pt x="171" y="193"/>
                      <a:pt x="171" y="193"/>
                      <a:pt x="171" y="193"/>
                    </a:cubicBezTo>
                    <a:cubicBezTo>
                      <a:pt x="148" y="170"/>
                      <a:pt x="140" y="162"/>
                      <a:pt x="136" y="159"/>
                    </a:cubicBezTo>
                    <a:cubicBezTo>
                      <a:pt x="145" y="150"/>
                      <a:pt x="145" y="150"/>
                      <a:pt x="145" y="150"/>
                    </a:cubicBezTo>
                    <a:cubicBezTo>
                      <a:pt x="146" y="149"/>
                      <a:pt x="148" y="149"/>
                      <a:pt x="150" y="150"/>
                    </a:cubicBezTo>
                    <a:cubicBezTo>
                      <a:pt x="150" y="150"/>
                      <a:pt x="150" y="150"/>
                      <a:pt x="150" y="150"/>
                    </a:cubicBezTo>
                    <a:cubicBezTo>
                      <a:pt x="181" y="179"/>
                      <a:pt x="181" y="179"/>
                      <a:pt x="181" y="179"/>
                    </a:cubicBezTo>
                    <a:cubicBezTo>
                      <a:pt x="181" y="179"/>
                      <a:pt x="182" y="180"/>
                      <a:pt x="182" y="180"/>
                    </a:cubicBezTo>
                    <a:cubicBezTo>
                      <a:pt x="182" y="181"/>
                      <a:pt x="181" y="182"/>
                      <a:pt x="181" y="183"/>
                    </a:cubicBezTo>
                    <a:close/>
                    <a:moveTo>
                      <a:pt x="64" y="47"/>
                    </a:moveTo>
                    <a:cubicBezTo>
                      <a:pt x="64" y="47"/>
                      <a:pt x="65" y="47"/>
                      <a:pt x="65" y="47"/>
                    </a:cubicBezTo>
                    <a:cubicBezTo>
                      <a:pt x="66" y="47"/>
                      <a:pt x="68" y="47"/>
                      <a:pt x="68" y="45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0" y="3"/>
                      <a:pt x="79" y="1"/>
                      <a:pt x="78" y="0"/>
                    </a:cubicBezTo>
                    <a:cubicBezTo>
                      <a:pt x="76" y="0"/>
                      <a:pt x="74" y="1"/>
                      <a:pt x="74" y="2"/>
                    </a:cubicBezTo>
                    <a:cubicBezTo>
                      <a:pt x="62" y="44"/>
                      <a:pt x="62" y="44"/>
                      <a:pt x="62" y="44"/>
                    </a:cubicBezTo>
                    <a:cubicBezTo>
                      <a:pt x="62" y="45"/>
                      <a:pt x="63" y="47"/>
                      <a:pt x="64" y="47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0" name="Freeform 204"/>
              <p:cNvSpPr>
                <a:spLocks noEditPoints="1"/>
              </p:cNvSpPr>
              <p:nvPr/>
            </p:nvSpPr>
            <p:spPr bwMode="auto">
              <a:xfrm>
                <a:off x="5856" y="-3367"/>
                <a:ext cx="267" cy="470"/>
              </a:xfrm>
              <a:custGeom>
                <a:avLst/>
                <a:gdLst>
                  <a:gd name="T0" fmla="*/ 22 w 113"/>
                  <a:gd name="T1" fmla="*/ 73 h 199"/>
                  <a:gd name="T2" fmla="*/ 41 w 113"/>
                  <a:gd name="T3" fmla="*/ 60 h 199"/>
                  <a:gd name="T4" fmla="*/ 41 w 113"/>
                  <a:gd name="T5" fmla="*/ 54 h 199"/>
                  <a:gd name="T6" fmla="*/ 22 w 113"/>
                  <a:gd name="T7" fmla="*/ 49 h 199"/>
                  <a:gd name="T8" fmla="*/ 44 w 113"/>
                  <a:gd name="T9" fmla="*/ 46 h 199"/>
                  <a:gd name="T10" fmla="*/ 22 w 113"/>
                  <a:gd name="T11" fmla="*/ 43 h 199"/>
                  <a:gd name="T12" fmla="*/ 22 w 113"/>
                  <a:gd name="T13" fmla="*/ 37 h 199"/>
                  <a:gd name="T14" fmla="*/ 44 w 113"/>
                  <a:gd name="T15" fmla="*/ 34 h 199"/>
                  <a:gd name="T16" fmla="*/ 24 w 113"/>
                  <a:gd name="T17" fmla="*/ 31 h 199"/>
                  <a:gd name="T18" fmla="*/ 90 w 113"/>
                  <a:gd name="T19" fmla="*/ 31 h 199"/>
                  <a:gd name="T20" fmla="*/ 69 w 113"/>
                  <a:gd name="T21" fmla="*/ 34 h 199"/>
                  <a:gd name="T22" fmla="*/ 91 w 113"/>
                  <a:gd name="T23" fmla="*/ 37 h 199"/>
                  <a:gd name="T24" fmla="*/ 91 w 113"/>
                  <a:gd name="T25" fmla="*/ 43 h 199"/>
                  <a:gd name="T26" fmla="*/ 69 w 113"/>
                  <a:gd name="T27" fmla="*/ 46 h 199"/>
                  <a:gd name="T28" fmla="*/ 91 w 113"/>
                  <a:gd name="T29" fmla="*/ 49 h 199"/>
                  <a:gd name="T30" fmla="*/ 72 w 113"/>
                  <a:gd name="T31" fmla="*/ 54 h 199"/>
                  <a:gd name="T32" fmla="*/ 72 w 113"/>
                  <a:gd name="T33" fmla="*/ 60 h 199"/>
                  <a:gd name="T34" fmla="*/ 91 w 113"/>
                  <a:gd name="T35" fmla="*/ 73 h 199"/>
                  <a:gd name="T36" fmla="*/ 97 w 113"/>
                  <a:gd name="T37" fmla="*/ 73 h 199"/>
                  <a:gd name="T38" fmla="*/ 57 w 113"/>
                  <a:gd name="T39" fmla="*/ 0 h 199"/>
                  <a:gd name="T40" fmla="*/ 16 w 113"/>
                  <a:gd name="T41" fmla="*/ 73 h 199"/>
                  <a:gd name="T42" fmla="*/ 27 w 113"/>
                  <a:gd name="T43" fmla="*/ 81 h 199"/>
                  <a:gd name="T44" fmla="*/ 27 w 113"/>
                  <a:gd name="T45" fmla="*/ 87 h 199"/>
                  <a:gd name="T46" fmla="*/ 90 w 113"/>
                  <a:gd name="T47" fmla="*/ 84 h 199"/>
                  <a:gd name="T48" fmla="*/ 27 w 113"/>
                  <a:gd name="T49" fmla="*/ 81 h 199"/>
                  <a:gd name="T50" fmla="*/ 113 w 113"/>
                  <a:gd name="T51" fmla="*/ 88 h 199"/>
                  <a:gd name="T52" fmla="*/ 91 w 113"/>
                  <a:gd name="T53" fmla="*/ 88 h 199"/>
                  <a:gd name="T54" fmla="*/ 57 w 113"/>
                  <a:gd name="T55" fmla="*/ 138 h 199"/>
                  <a:gd name="T56" fmla="*/ 22 w 113"/>
                  <a:gd name="T57" fmla="*/ 88 h 199"/>
                  <a:gd name="T58" fmla="*/ 0 w 113"/>
                  <a:gd name="T59" fmla="*/ 88 h 199"/>
                  <a:gd name="T60" fmla="*/ 46 w 113"/>
                  <a:gd name="T61" fmla="*/ 159 h 199"/>
                  <a:gd name="T62" fmla="*/ 17 w 113"/>
                  <a:gd name="T63" fmla="*/ 178 h 199"/>
                  <a:gd name="T64" fmla="*/ 17 w 113"/>
                  <a:gd name="T65" fmla="*/ 199 h 199"/>
                  <a:gd name="T66" fmla="*/ 107 w 113"/>
                  <a:gd name="T67" fmla="*/ 188 h 199"/>
                  <a:gd name="T68" fmla="*/ 68 w 113"/>
                  <a:gd name="T69" fmla="*/ 178 h 199"/>
                  <a:gd name="T70" fmla="*/ 113 w 113"/>
                  <a:gd name="T71" fmla="*/ 110 h 199"/>
                  <a:gd name="T72" fmla="*/ 96 w 113"/>
                  <a:gd name="T73" fmla="*/ 184 h 199"/>
                  <a:gd name="T74" fmla="*/ 96 w 113"/>
                  <a:gd name="T75" fmla="*/ 193 h 199"/>
                  <a:gd name="T76" fmla="*/ 12 w 113"/>
                  <a:gd name="T77" fmla="*/ 188 h 199"/>
                  <a:gd name="T78" fmla="*/ 49 w 113"/>
                  <a:gd name="T79" fmla="*/ 184 h 199"/>
                  <a:gd name="T80" fmla="*/ 52 w 113"/>
                  <a:gd name="T81" fmla="*/ 156 h 199"/>
                  <a:gd name="T82" fmla="*/ 6 w 113"/>
                  <a:gd name="T83" fmla="*/ 110 h 199"/>
                  <a:gd name="T84" fmla="*/ 11 w 113"/>
                  <a:gd name="T85" fmla="*/ 83 h 199"/>
                  <a:gd name="T86" fmla="*/ 16 w 113"/>
                  <a:gd name="T87" fmla="*/ 110 h 199"/>
                  <a:gd name="T88" fmla="*/ 97 w 113"/>
                  <a:gd name="T89" fmla="*/ 110 h 199"/>
                  <a:gd name="T90" fmla="*/ 102 w 113"/>
                  <a:gd name="T91" fmla="*/ 83 h 199"/>
                  <a:gd name="T92" fmla="*/ 107 w 113"/>
                  <a:gd name="T93" fmla="*/ 110 h 199"/>
                  <a:gd name="T94" fmla="*/ 62 w 113"/>
                  <a:gd name="T95" fmla="*/ 156 h 199"/>
                  <a:gd name="T96" fmla="*/ 65 w 113"/>
                  <a:gd name="T97" fmla="*/ 18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3" h="199">
                    <a:moveTo>
                      <a:pt x="19" y="76"/>
                    </a:moveTo>
                    <a:cubicBezTo>
                      <a:pt x="21" y="76"/>
                      <a:pt x="22" y="75"/>
                      <a:pt x="22" y="73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41" y="60"/>
                      <a:pt x="41" y="60"/>
                      <a:pt x="41" y="60"/>
                    </a:cubicBezTo>
                    <a:cubicBezTo>
                      <a:pt x="43" y="60"/>
                      <a:pt x="44" y="59"/>
                      <a:pt x="44" y="57"/>
                    </a:cubicBezTo>
                    <a:cubicBezTo>
                      <a:pt x="44" y="55"/>
                      <a:pt x="43" y="54"/>
                      <a:pt x="41" y="54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3" y="49"/>
                      <a:pt x="44" y="47"/>
                      <a:pt x="44" y="46"/>
                    </a:cubicBezTo>
                    <a:cubicBezTo>
                      <a:pt x="44" y="44"/>
                      <a:pt x="43" y="43"/>
                      <a:pt x="41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39"/>
                      <a:pt x="22" y="38"/>
                      <a:pt x="22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3" y="37"/>
                      <a:pt x="44" y="36"/>
                      <a:pt x="44" y="34"/>
                    </a:cubicBezTo>
                    <a:cubicBezTo>
                      <a:pt x="44" y="33"/>
                      <a:pt x="43" y="31"/>
                      <a:pt x="41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7" y="17"/>
                      <a:pt x="41" y="6"/>
                      <a:pt x="57" y="6"/>
                    </a:cubicBezTo>
                    <a:cubicBezTo>
                      <a:pt x="73" y="6"/>
                      <a:pt x="86" y="17"/>
                      <a:pt x="90" y="31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0" y="31"/>
                      <a:pt x="69" y="33"/>
                      <a:pt x="69" y="34"/>
                    </a:cubicBezTo>
                    <a:cubicBezTo>
                      <a:pt x="69" y="36"/>
                      <a:pt x="70" y="37"/>
                      <a:pt x="72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1" y="38"/>
                      <a:pt x="91" y="39"/>
                      <a:pt x="91" y="40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3"/>
                      <a:pt x="69" y="44"/>
                      <a:pt x="69" y="46"/>
                    </a:cubicBezTo>
                    <a:cubicBezTo>
                      <a:pt x="69" y="47"/>
                      <a:pt x="70" y="49"/>
                      <a:pt x="72" y="49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70" y="54"/>
                      <a:pt x="69" y="55"/>
                      <a:pt x="69" y="57"/>
                    </a:cubicBezTo>
                    <a:cubicBezTo>
                      <a:pt x="69" y="59"/>
                      <a:pt x="70" y="60"/>
                      <a:pt x="72" y="60"/>
                    </a:cubicBezTo>
                    <a:cubicBezTo>
                      <a:pt x="91" y="60"/>
                      <a:pt x="91" y="60"/>
                      <a:pt x="91" y="60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1" y="75"/>
                      <a:pt x="93" y="76"/>
                      <a:pt x="94" y="76"/>
                    </a:cubicBezTo>
                    <a:cubicBezTo>
                      <a:pt x="96" y="76"/>
                      <a:pt x="97" y="75"/>
                      <a:pt x="97" y="73"/>
                    </a:cubicBezTo>
                    <a:cubicBezTo>
                      <a:pt x="97" y="40"/>
                      <a:pt x="97" y="40"/>
                      <a:pt x="97" y="40"/>
                    </a:cubicBezTo>
                    <a:cubicBezTo>
                      <a:pt x="97" y="18"/>
                      <a:pt x="79" y="0"/>
                      <a:pt x="57" y="0"/>
                    </a:cubicBezTo>
                    <a:cubicBezTo>
                      <a:pt x="34" y="0"/>
                      <a:pt x="16" y="18"/>
                      <a:pt x="16" y="40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5"/>
                      <a:pt x="18" y="76"/>
                      <a:pt x="19" y="76"/>
                    </a:cubicBezTo>
                    <a:close/>
                    <a:moveTo>
                      <a:pt x="27" y="81"/>
                    </a:moveTo>
                    <a:cubicBezTo>
                      <a:pt x="25" y="81"/>
                      <a:pt x="24" y="82"/>
                      <a:pt x="24" y="84"/>
                    </a:cubicBezTo>
                    <a:cubicBezTo>
                      <a:pt x="24" y="86"/>
                      <a:pt x="25" y="87"/>
                      <a:pt x="27" y="87"/>
                    </a:cubicBezTo>
                    <a:cubicBezTo>
                      <a:pt x="87" y="87"/>
                      <a:pt x="87" y="87"/>
                      <a:pt x="87" y="87"/>
                    </a:cubicBezTo>
                    <a:cubicBezTo>
                      <a:pt x="88" y="87"/>
                      <a:pt x="90" y="86"/>
                      <a:pt x="90" y="84"/>
                    </a:cubicBezTo>
                    <a:cubicBezTo>
                      <a:pt x="90" y="82"/>
                      <a:pt x="88" y="81"/>
                      <a:pt x="87" y="81"/>
                    </a:cubicBezTo>
                    <a:lnTo>
                      <a:pt x="27" y="81"/>
                    </a:lnTo>
                    <a:close/>
                    <a:moveTo>
                      <a:pt x="113" y="110"/>
                    </a:moveTo>
                    <a:cubicBezTo>
                      <a:pt x="113" y="88"/>
                      <a:pt x="113" y="88"/>
                      <a:pt x="113" y="88"/>
                    </a:cubicBezTo>
                    <a:cubicBezTo>
                      <a:pt x="113" y="82"/>
                      <a:pt x="108" y="77"/>
                      <a:pt x="102" y="77"/>
                    </a:cubicBezTo>
                    <a:cubicBezTo>
                      <a:pt x="96" y="77"/>
                      <a:pt x="91" y="82"/>
                      <a:pt x="91" y="88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1" y="110"/>
                      <a:pt x="86" y="138"/>
                      <a:pt x="57" y="138"/>
                    </a:cubicBezTo>
                    <a:cubicBezTo>
                      <a:pt x="27" y="138"/>
                      <a:pt x="22" y="110"/>
                      <a:pt x="22" y="110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2"/>
                      <a:pt x="17" y="77"/>
                      <a:pt x="11" y="77"/>
                    </a:cubicBezTo>
                    <a:cubicBezTo>
                      <a:pt x="5" y="77"/>
                      <a:pt x="0" y="82"/>
                      <a:pt x="0" y="88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24"/>
                      <a:pt x="14" y="153"/>
                      <a:pt x="46" y="159"/>
                    </a:cubicBezTo>
                    <a:cubicBezTo>
                      <a:pt x="46" y="178"/>
                      <a:pt x="46" y="178"/>
                      <a:pt x="46" y="178"/>
                    </a:cubicBezTo>
                    <a:cubicBezTo>
                      <a:pt x="17" y="178"/>
                      <a:pt x="17" y="178"/>
                      <a:pt x="17" y="178"/>
                    </a:cubicBezTo>
                    <a:cubicBezTo>
                      <a:pt x="11" y="178"/>
                      <a:pt x="6" y="182"/>
                      <a:pt x="6" y="188"/>
                    </a:cubicBezTo>
                    <a:cubicBezTo>
                      <a:pt x="6" y="194"/>
                      <a:pt x="11" y="199"/>
                      <a:pt x="17" y="199"/>
                    </a:cubicBezTo>
                    <a:cubicBezTo>
                      <a:pt x="96" y="199"/>
                      <a:pt x="96" y="199"/>
                      <a:pt x="96" y="199"/>
                    </a:cubicBezTo>
                    <a:cubicBezTo>
                      <a:pt x="102" y="199"/>
                      <a:pt x="107" y="194"/>
                      <a:pt x="107" y="188"/>
                    </a:cubicBezTo>
                    <a:cubicBezTo>
                      <a:pt x="107" y="182"/>
                      <a:pt x="102" y="178"/>
                      <a:pt x="96" y="178"/>
                    </a:cubicBezTo>
                    <a:cubicBezTo>
                      <a:pt x="68" y="178"/>
                      <a:pt x="68" y="178"/>
                      <a:pt x="68" y="178"/>
                    </a:cubicBezTo>
                    <a:cubicBezTo>
                      <a:pt x="68" y="159"/>
                      <a:pt x="68" y="159"/>
                      <a:pt x="68" y="159"/>
                    </a:cubicBezTo>
                    <a:cubicBezTo>
                      <a:pt x="100" y="153"/>
                      <a:pt x="113" y="124"/>
                      <a:pt x="113" y="110"/>
                    </a:cubicBezTo>
                    <a:close/>
                    <a:moveTo>
                      <a:pt x="65" y="184"/>
                    </a:moveTo>
                    <a:cubicBezTo>
                      <a:pt x="96" y="184"/>
                      <a:pt x="96" y="184"/>
                      <a:pt x="96" y="184"/>
                    </a:cubicBezTo>
                    <a:cubicBezTo>
                      <a:pt x="99" y="184"/>
                      <a:pt x="101" y="186"/>
                      <a:pt x="101" y="188"/>
                    </a:cubicBezTo>
                    <a:cubicBezTo>
                      <a:pt x="101" y="191"/>
                      <a:pt x="99" y="193"/>
                      <a:pt x="96" y="193"/>
                    </a:cubicBezTo>
                    <a:cubicBezTo>
                      <a:pt x="17" y="193"/>
                      <a:pt x="17" y="193"/>
                      <a:pt x="17" y="193"/>
                    </a:cubicBezTo>
                    <a:cubicBezTo>
                      <a:pt x="15" y="193"/>
                      <a:pt x="12" y="191"/>
                      <a:pt x="12" y="188"/>
                    </a:cubicBezTo>
                    <a:cubicBezTo>
                      <a:pt x="12" y="186"/>
                      <a:pt x="15" y="184"/>
                      <a:pt x="17" y="184"/>
                    </a:cubicBezTo>
                    <a:cubicBezTo>
                      <a:pt x="49" y="184"/>
                      <a:pt x="49" y="184"/>
                      <a:pt x="49" y="184"/>
                    </a:cubicBezTo>
                    <a:cubicBezTo>
                      <a:pt x="51" y="184"/>
                      <a:pt x="52" y="182"/>
                      <a:pt x="52" y="181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2" y="155"/>
                      <a:pt x="51" y="154"/>
                      <a:pt x="49" y="153"/>
                    </a:cubicBezTo>
                    <a:cubicBezTo>
                      <a:pt x="19" y="150"/>
                      <a:pt x="6" y="123"/>
                      <a:pt x="6" y="110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5"/>
                      <a:pt x="9" y="83"/>
                      <a:pt x="11" y="83"/>
                    </a:cubicBezTo>
                    <a:cubicBezTo>
                      <a:pt x="14" y="83"/>
                      <a:pt x="16" y="85"/>
                      <a:pt x="16" y="88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4"/>
                      <a:pt x="24" y="144"/>
                      <a:pt x="57" y="144"/>
                    </a:cubicBezTo>
                    <a:cubicBezTo>
                      <a:pt x="89" y="144"/>
                      <a:pt x="97" y="114"/>
                      <a:pt x="97" y="110"/>
                    </a:cubicBezTo>
                    <a:cubicBezTo>
                      <a:pt x="97" y="88"/>
                      <a:pt x="97" y="88"/>
                      <a:pt x="97" y="88"/>
                    </a:cubicBezTo>
                    <a:cubicBezTo>
                      <a:pt x="97" y="85"/>
                      <a:pt x="99" y="83"/>
                      <a:pt x="102" y="83"/>
                    </a:cubicBezTo>
                    <a:cubicBezTo>
                      <a:pt x="105" y="83"/>
                      <a:pt x="107" y="85"/>
                      <a:pt x="107" y="88"/>
                    </a:cubicBezTo>
                    <a:cubicBezTo>
                      <a:pt x="107" y="110"/>
                      <a:pt x="107" y="110"/>
                      <a:pt x="107" y="110"/>
                    </a:cubicBezTo>
                    <a:cubicBezTo>
                      <a:pt x="107" y="123"/>
                      <a:pt x="94" y="150"/>
                      <a:pt x="64" y="153"/>
                    </a:cubicBezTo>
                    <a:cubicBezTo>
                      <a:pt x="63" y="154"/>
                      <a:pt x="62" y="155"/>
                      <a:pt x="62" y="156"/>
                    </a:cubicBezTo>
                    <a:cubicBezTo>
                      <a:pt x="62" y="181"/>
                      <a:pt x="62" y="181"/>
                      <a:pt x="62" y="181"/>
                    </a:cubicBezTo>
                    <a:cubicBezTo>
                      <a:pt x="62" y="182"/>
                      <a:pt x="63" y="184"/>
                      <a:pt x="65" y="184"/>
                    </a:cubicBezTo>
                    <a:close/>
                  </a:path>
                </a:pathLst>
              </a:custGeom>
              <a:solidFill>
                <a:srgbClr val="62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6" name="Freeform 206"/>
            <p:cNvSpPr>
              <a:spLocks noEditPoints="1"/>
            </p:cNvSpPr>
            <p:nvPr/>
          </p:nvSpPr>
          <p:spPr bwMode="auto">
            <a:xfrm>
              <a:off x="5081" y="-3327"/>
              <a:ext cx="385" cy="390"/>
            </a:xfrm>
            <a:custGeom>
              <a:avLst/>
              <a:gdLst>
                <a:gd name="T0" fmla="*/ 125 w 163"/>
                <a:gd name="T1" fmla="*/ 0 h 165"/>
                <a:gd name="T2" fmla="*/ 91 w 163"/>
                <a:gd name="T3" fmla="*/ 22 h 165"/>
                <a:gd name="T4" fmla="*/ 91 w 163"/>
                <a:gd name="T5" fmla="*/ 24 h 165"/>
                <a:gd name="T6" fmla="*/ 9 w 163"/>
                <a:gd name="T7" fmla="*/ 74 h 165"/>
                <a:gd name="T8" fmla="*/ 4 w 163"/>
                <a:gd name="T9" fmla="*/ 92 h 165"/>
                <a:gd name="T10" fmla="*/ 10 w 163"/>
                <a:gd name="T11" fmla="*/ 104 h 165"/>
                <a:gd name="T12" fmla="*/ 27 w 163"/>
                <a:gd name="T13" fmla="*/ 110 h 165"/>
                <a:gd name="T14" fmla="*/ 50 w 163"/>
                <a:gd name="T15" fmla="*/ 101 h 165"/>
                <a:gd name="T16" fmla="*/ 69 w 163"/>
                <a:gd name="T17" fmla="*/ 93 h 165"/>
                <a:gd name="T18" fmla="*/ 69 w 163"/>
                <a:gd name="T19" fmla="*/ 147 h 165"/>
                <a:gd name="T20" fmla="*/ 48 w 163"/>
                <a:gd name="T21" fmla="*/ 154 h 165"/>
                <a:gd name="T22" fmla="*/ 48 w 163"/>
                <a:gd name="T23" fmla="*/ 155 h 165"/>
                <a:gd name="T24" fmla="*/ 48 w 163"/>
                <a:gd name="T25" fmla="*/ 157 h 165"/>
                <a:gd name="T26" fmla="*/ 81 w 163"/>
                <a:gd name="T27" fmla="*/ 165 h 165"/>
                <a:gd name="T28" fmla="*/ 114 w 163"/>
                <a:gd name="T29" fmla="*/ 157 h 165"/>
                <a:gd name="T30" fmla="*/ 114 w 163"/>
                <a:gd name="T31" fmla="*/ 155 h 165"/>
                <a:gd name="T32" fmla="*/ 91 w 163"/>
                <a:gd name="T33" fmla="*/ 147 h 165"/>
                <a:gd name="T34" fmla="*/ 91 w 163"/>
                <a:gd name="T35" fmla="*/ 84 h 165"/>
                <a:gd name="T36" fmla="*/ 117 w 163"/>
                <a:gd name="T37" fmla="*/ 74 h 165"/>
                <a:gd name="T38" fmla="*/ 118 w 163"/>
                <a:gd name="T39" fmla="*/ 75 h 165"/>
                <a:gd name="T40" fmla="*/ 125 w 163"/>
                <a:gd name="T41" fmla="*/ 76 h 165"/>
                <a:gd name="T42" fmla="*/ 163 w 163"/>
                <a:gd name="T43" fmla="*/ 38 h 165"/>
                <a:gd name="T44" fmla="*/ 125 w 163"/>
                <a:gd name="T45" fmla="*/ 0 h 165"/>
                <a:gd name="T46" fmla="*/ 87 w 163"/>
                <a:gd name="T47" fmla="*/ 79 h 165"/>
                <a:gd name="T48" fmla="*/ 85 w 163"/>
                <a:gd name="T49" fmla="*/ 82 h 165"/>
                <a:gd name="T50" fmla="*/ 85 w 163"/>
                <a:gd name="T51" fmla="*/ 150 h 165"/>
                <a:gd name="T52" fmla="*/ 88 w 163"/>
                <a:gd name="T53" fmla="*/ 153 h 165"/>
                <a:gd name="T54" fmla="*/ 108 w 163"/>
                <a:gd name="T55" fmla="*/ 156 h 165"/>
                <a:gd name="T56" fmla="*/ 108 w 163"/>
                <a:gd name="T57" fmla="*/ 156 h 165"/>
                <a:gd name="T58" fmla="*/ 81 w 163"/>
                <a:gd name="T59" fmla="*/ 159 h 165"/>
                <a:gd name="T60" fmla="*/ 54 w 163"/>
                <a:gd name="T61" fmla="*/ 156 h 165"/>
                <a:gd name="T62" fmla="*/ 54 w 163"/>
                <a:gd name="T63" fmla="*/ 156 h 165"/>
                <a:gd name="T64" fmla="*/ 72 w 163"/>
                <a:gd name="T65" fmla="*/ 153 h 165"/>
                <a:gd name="T66" fmla="*/ 75 w 163"/>
                <a:gd name="T67" fmla="*/ 150 h 165"/>
                <a:gd name="T68" fmla="*/ 75 w 163"/>
                <a:gd name="T69" fmla="*/ 89 h 165"/>
                <a:gd name="T70" fmla="*/ 74 w 163"/>
                <a:gd name="T71" fmla="*/ 86 h 165"/>
                <a:gd name="T72" fmla="*/ 71 w 163"/>
                <a:gd name="T73" fmla="*/ 86 h 165"/>
                <a:gd name="T74" fmla="*/ 48 w 163"/>
                <a:gd name="T75" fmla="*/ 95 h 165"/>
                <a:gd name="T76" fmla="*/ 25 w 163"/>
                <a:gd name="T77" fmla="*/ 105 h 165"/>
                <a:gd name="T78" fmla="*/ 15 w 163"/>
                <a:gd name="T79" fmla="*/ 102 h 165"/>
                <a:gd name="T80" fmla="*/ 9 w 163"/>
                <a:gd name="T81" fmla="*/ 89 h 165"/>
                <a:gd name="T82" fmla="*/ 13 w 163"/>
                <a:gd name="T83" fmla="*/ 79 h 165"/>
                <a:gd name="T84" fmla="*/ 94 w 163"/>
                <a:gd name="T85" fmla="*/ 28 h 165"/>
                <a:gd name="T86" fmla="*/ 115 w 163"/>
                <a:gd name="T87" fmla="*/ 69 h 165"/>
                <a:gd name="T88" fmla="*/ 87 w 163"/>
                <a:gd name="T89" fmla="*/ 79 h 165"/>
                <a:gd name="T90" fmla="*/ 125 w 163"/>
                <a:gd name="T91" fmla="*/ 70 h 165"/>
                <a:gd name="T92" fmla="*/ 122 w 163"/>
                <a:gd name="T93" fmla="*/ 69 h 165"/>
                <a:gd name="T94" fmla="*/ 98 w 163"/>
                <a:gd name="T95" fmla="*/ 22 h 165"/>
                <a:gd name="T96" fmla="*/ 115 w 163"/>
                <a:gd name="T97" fmla="*/ 7 h 165"/>
                <a:gd name="T98" fmla="*/ 144 w 163"/>
                <a:gd name="T99" fmla="*/ 63 h 165"/>
                <a:gd name="T100" fmla="*/ 125 w 163"/>
                <a:gd name="T101" fmla="*/ 70 h 165"/>
                <a:gd name="T102" fmla="*/ 149 w 163"/>
                <a:gd name="T103" fmla="*/ 59 h 165"/>
                <a:gd name="T104" fmla="*/ 122 w 163"/>
                <a:gd name="T105" fmla="*/ 6 h 165"/>
                <a:gd name="T106" fmla="*/ 125 w 163"/>
                <a:gd name="T107" fmla="*/ 6 h 165"/>
                <a:gd name="T108" fmla="*/ 157 w 163"/>
                <a:gd name="T109" fmla="*/ 38 h 165"/>
                <a:gd name="T110" fmla="*/ 149 w 163"/>
                <a:gd name="T111" fmla="*/ 59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3" h="165">
                  <a:moveTo>
                    <a:pt x="125" y="0"/>
                  </a:moveTo>
                  <a:cubicBezTo>
                    <a:pt x="110" y="0"/>
                    <a:pt x="97" y="9"/>
                    <a:pt x="91" y="22"/>
                  </a:cubicBezTo>
                  <a:cubicBezTo>
                    <a:pt x="91" y="23"/>
                    <a:pt x="91" y="23"/>
                    <a:pt x="91" y="2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2" y="78"/>
                    <a:pt x="0" y="84"/>
                    <a:pt x="4" y="92"/>
                  </a:cubicBezTo>
                  <a:cubicBezTo>
                    <a:pt x="6" y="97"/>
                    <a:pt x="8" y="100"/>
                    <a:pt x="10" y="104"/>
                  </a:cubicBezTo>
                  <a:cubicBezTo>
                    <a:pt x="14" y="111"/>
                    <a:pt x="20" y="113"/>
                    <a:pt x="27" y="110"/>
                  </a:cubicBezTo>
                  <a:cubicBezTo>
                    <a:pt x="29" y="109"/>
                    <a:pt x="38" y="106"/>
                    <a:pt x="50" y="101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147"/>
                    <a:pt x="69" y="147"/>
                    <a:pt x="69" y="147"/>
                  </a:cubicBezTo>
                  <a:cubicBezTo>
                    <a:pt x="50" y="148"/>
                    <a:pt x="48" y="152"/>
                    <a:pt x="48" y="154"/>
                  </a:cubicBezTo>
                  <a:cubicBezTo>
                    <a:pt x="48" y="154"/>
                    <a:pt x="48" y="154"/>
                    <a:pt x="48" y="155"/>
                  </a:cubicBezTo>
                  <a:cubicBezTo>
                    <a:pt x="48" y="157"/>
                    <a:pt x="48" y="157"/>
                    <a:pt x="48" y="157"/>
                  </a:cubicBezTo>
                  <a:cubicBezTo>
                    <a:pt x="48" y="164"/>
                    <a:pt x="66" y="165"/>
                    <a:pt x="81" y="165"/>
                  </a:cubicBezTo>
                  <a:cubicBezTo>
                    <a:pt x="96" y="165"/>
                    <a:pt x="114" y="164"/>
                    <a:pt x="114" y="157"/>
                  </a:cubicBezTo>
                  <a:cubicBezTo>
                    <a:pt x="114" y="155"/>
                    <a:pt x="114" y="155"/>
                    <a:pt x="114" y="155"/>
                  </a:cubicBezTo>
                  <a:cubicBezTo>
                    <a:pt x="114" y="153"/>
                    <a:pt x="114" y="148"/>
                    <a:pt x="91" y="147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1" y="75"/>
                    <a:pt x="123" y="76"/>
                    <a:pt x="125" y="76"/>
                  </a:cubicBezTo>
                  <a:cubicBezTo>
                    <a:pt x="146" y="76"/>
                    <a:pt x="163" y="59"/>
                    <a:pt x="163" y="38"/>
                  </a:cubicBezTo>
                  <a:cubicBezTo>
                    <a:pt x="163" y="17"/>
                    <a:pt x="146" y="0"/>
                    <a:pt x="125" y="0"/>
                  </a:cubicBezTo>
                  <a:close/>
                  <a:moveTo>
                    <a:pt x="87" y="79"/>
                  </a:moveTo>
                  <a:cubicBezTo>
                    <a:pt x="86" y="80"/>
                    <a:pt x="85" y="81"/>
                    <a:pt x="85" y="82"/>
                  </a:cubicBezTo>
                  <a:cubicBezTo>
                    <a:pt x="85" y="150"/>
                    <a:pt x="85" y="150"/>
                    <a:pt x="85" y="150"/>
                  </a:cubicBezTo>
                  <a:cubicBezTo>
                    <a:pt x="85" y="151"/>
                    <a:pt x="86" y="153"/>
                    <a:pt x="88" y="153"/>
                  </a:cubicBezTo>
                  <a:cubicBezTo>
                    <a:pt x="100" y="153"/>
                    <a:pt x="107" y="155"/>
                    <a:pt x="108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6" y="157"/>
                    <a:pt x="97" y="159"/>
                    <a:pt x="81" y="159"/>
                  </a:cubicBezTo>
                  <a:cubicBezTo>
                    <a:pt x="65" y="159"/>
                    <a:pt x="56" y="157"/>
                    <a:pt x="54" y="156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5"/>
                    <a:pt x="61" y="154"/>
                    <a:pt x="72" y="153"/>
                  </a:cubicBezTo>
                  <a:cubicBezTo>
                    <a:pt x="74" y="153"/>
                    <a:pt x="75" y="151"/>
                    <a:pt x="75" y="150"/>
                  </a:cubicBezTo>
                  <a:cubicBezTo>
                    <a:pt x="75" y="89"/>
                    <a:pt x="75" y="89"/>
                    <a:pt x="75" y="89"/>
                  </a:cubicBezTo>
                  <a:cubicBezTo>
                    <a:pt x="75" y="88"/>
                    <a:pt x="74" y="87"/>
                    <a:pt x="74" y="86"/>
                  </a:cubicBezTo>
                  <a:cubicBezTo>
                    <a:pt x="73" y="86"/>
                    <a:pt x="72" y="85"/>
                    <a:pt x="71" y="86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36" y="100"/>
                    <a:pt x="27" y="104"/>
                    <a:pt x="25" y="105"/>
                  </a:cubicBezTo>
                  <a:cubicBezTo>
                    <a:pt x="21" y="106"/>
                    <a:pt x="17" y="105"/>
                    <a:pt x="15" y="102"/>
                  </a:cubicBezTo>
                  <a:cubicBezTo>
                    <a:pt x="13" y="97"/>
                    <a:pt x="12" y="94"/>
                    <a:pt x="9" y="89"/>
                  </a:cubicBezTo>
                  <a:cubicBezTo>
                    <a:pt x="8" y="86"/>
                    <a:pt x="7" y="82"/>
                    <a:pt x="13" y="7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7"/>
                    <a:pt x="108" y="51"/>
                    <a:pt x="115" y="69"/>
                  </a:cubicBezTo>
                  <a:lnTo>
                    <a:pt x="87" y="79"/>
                  </a:lnTo>
                  <a:close/>
                  <a:moveTo>
                    <a:pt x="125" y="70"/>
                  </a:moveTo>
                  <a:cubicBezTo>
                    <a:pt x="124" y="70"/>
                    <a:pt x="123" y="70"/>
                    <a:pt x="122" y="69"/>
                  </a:cubicBezTo>
                  <a:cubicBezTo>
                    <a:pt x="114" y="48"/>
                    <a:pt x="103" y="30"/>
                    <a:pt x="98" y="22"/>
                  </a:cubicBezTo>
                  <a:cubicBezTo>
                    <a:pt x="102" y="15"/>
                    <a:pt x="108" y="10"/>
                    <a:pt x="115" y="7"/>
                  </a:cubicBezTo>
                  <a:cubicBezTo>
                    <a:pt x="124" y="16"/>
                    <a:pt x="137" y="34"/>
                    <a:pt x="144" y="63"/>
                  </a:cubicBezTo>
                  <a:cubicBezTo>
                    <a:pt x="139" y="67"/>
                    <a:pt x="132" y="70"/>
                    <a:pt x="125" y="70"/>
                  </a:cubicBezTo>
                  <a:close/>
                  <a:moveTo>
                    <a:pt x="149" y="59"/>
                  </a:moveTo>
                  <a:cubicBezTo>
                    <a:pt x="143" y="33"/>
                    <a:pt x="131" y="16"/>
                    <a:pt x="122" y="6"/>
                  </a:cubicBezTo>
                  <a:cubicBezTo>
                    <a:pt x="123" y="6"/>
                    <a:pt x="124" y="6"/>
                    <a:pt x="125" y="6"/>
                  </a:cubicBezTo>
                  <a:cubicBezTo>
                    <a:pt x="143" y="6"/>
                    <a:pt x="157" y="20"/>
                    <a:pt x="157" y="38"/>
                  </a:cubicBezTo>
                  <a:cubicBezTo>
                    <a:pt x="157" y="46"/>
                    <a:pt x="154" y="53"/>
                    <a:pt x="149" y="59"/>
                  </a:cubicBez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7"/>
            <p:cNvSpPr>
              <a:spLocks noEditPoints="1"/>
            </p:cNvSpPr>
            <p:nvPr/>
          </p:nvSpPr>
          <p:spPr bwMode="auto">
            <a:xfrm>
              <a:off x="4360" y="-3315"/>
              <a:ext cx="383" cy="366"/>
            </a:xfrm>
            <a:custGeom>
              <a:avLst/>
              <a:gdLst>
                <a:gd name="T0" fmla="*/ 159 w 162"/>
                <a:gd name="T1" fmla="*/ 46 h 155"/>
                <a:gd name="T2" fmla="*/ 43 w 162"/>
                <a:gd name="T3" fmla="*/ 46 h 155"/>
                <a:gd name="T4" fmla="*/ 158 w 162"/>
                <a:gd name="T5" fmla="*/ 24 h 155"/>
                <a:gd name="T6" fmla="*/ 160 w 162"/>
                <a:gd name="T7" fmla="*/ 20 h 155"/>
                <a:gd name="T8" fmla="*/ 157 w 162"/>
                <a:gd name="T9" fmla="*/ 3 h 155"/>
                <a:gd name="T10" fmla="*/ 156 w 162"/>
                <a:gd name="T11" fmla="*/ 1 h 155"/>
                <a:gd name="T12" fmla="*/ 154 w 162"/>
                <a:gd name="T13" fmla="*/ 0 h 155"/>
                <a:gd name="T14" fmla="*/ 6 w 162"/>
                <a:gd name="T15" fmla="*/ 28 h 155"/>
                <a:gd name="T16" fmla="*/ 3 w 162"/>
                <a:gd name="T17" fmla="*/ 29 h 155"/>
                <a:gd name="T18" fmla="*/ 1 w 162"/>
                <a:gd name="T19" fmla="*/ 30 h 155"/>
                <a:gd name="T20" fmla="*/ 0 w 162"/>
                <a:gd name="T21" fmla="*/ 32 h 155"/>
                <a:gd name="T22" fmla="*/ 3 w 162"/>
                <a:gd name="T23" fmla="*/ 50 h 155"/>
                <a:gd name="T24" fmla="*/ 3 w 162"/>
                <a:gd name="T25" fmla="*/ 145 h 155"/>
                <a:gd name="T26" fmla="*/ 13 w 162"/>
                <a:gd name="T27" fmla="*/ 155 h 155"/>
                <a:gd name="T28" fmla="*/ 151 w 162"/>
                <a:gd name="T29" fmla="*/ 155 h 155"/>
                <a:gd name="T30" fmla="*/ 162 w 162"/>
                <a:gd name="T31" fmla="*/ 145 h 155"/>
                <a:gd name="T32" fmla="*/ 162 w 162"/>
                <a:gd name="T33" fmla="*/ 49 h 155"/>
                <a:gd name="T34" fmla="*/ 159 w 162"/>
                <a:gd name="T35" fmla="*/ 46 h 155"/>
                <a:gd name="T36" fmla="*/ 7 w 162"/>
                <a:gd name="T37" fmla="*/ 34 h 155"/>
                <a:gd name="T38" fmla="*/ 152 w 162"/>
                <a:gd name="T39" fmla="*/ 7 h 155"/>
                <a:gd name="T40" fmla="*/ 154 w 162"/>
                <a:gd name="T41" fmla="*/ 18 h 155"/>
                <a:gd name="T42" fmla="*/ 11 w 162"/>
                <a:gd name="T43" fmla="*/ 46 h 155"/>
                <a:gd name="T44" fmla="*/ 9 w 162"/>
                <a:gd name="T45" fmla="*/ 47 h 155"/>
                <a:gd name="T46" fmla="*/ 7 w 162"/>
                <a:gd name="T47" fmla="*/ 34 h 155"/>
                <a:gd name="T48" fmla="*/ 156 w 162"/>
                <a:gd name="T49" fmla="*/ 145 h 155"/>
                <a:gd name="T50" fmla="*/ 151 w 162"/>
                <a:gd name="T51" fmla="*/ 149 h 155"/>
                <a:gd name="T52" fmla="*/ 13 w 162"/>
                <a:gd name="T53" fmla="*/ 149 h 155"/>
                <a:gd name="T54" fmla="*/ 9 w 162"/>
                <a:gd name="T55" fmla="*/ 145 h 155"/>
                <a:gd name="T56" fmla="*/ 9 w 162"/>
                <a:gd name="T57" fmla="*/ 81 h 155"/>
                <a:gd name="T58" fmla="*/ 156 w 162"/>
                <a:gd name="T59" fmla="*/ 81 h 155"/>
                <a:gd name="T60" fmla="*/ 156 w 162"/>
                <a:gd name="T61" fmla="*/ 145 h 155"/>
                <a:gd name="T62" fmla="*/ 156 w 162"/>
                <a:gd name="T63" fmla="*/ 75 h 155"/>
                <a:gd name="T64" fmla="*/ 9 w 162"/>
                <a:gd name="T65" fmla="*/ 75 h 155"/>
                <a:gd name="T66" fmla="*/ 9 w 162"/>
                <a:gd name="T67" fmla="*/ 51 h 155"/>
                <a:gd name="T68" fmla="*/ 11 w 162"/>
                <a:gd name="T69" fmla="*/ 52 h 155"/>
                <a:gd name="T70" fmla="*/ 156 w 162"/>
                <a:gd name="T71" fmla="*/ 52 h 155"/>
                <a:gd name="T72" fmla="*/ 156 w 162"/>
                <a:gd name="T73" fmla="*/ 7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2" h="155">
                  <a:moveTo>
                    <a:pt x="159" y="46"/>
                  </a:moveTo>
                  <a:cubicBezTo>
                    <a:pt x="43" y="46"/>
                    <a:pt x="43" y="46"/>
                    <a:pt x="43" y="46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60" y="23"/>
                    <a:pt x="161" y="22"/>
                    <a:pt x="160" y="20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7" y="2"/>
                    <a:pt x="156" y="1"/>
                    <a:pt x="156" y="1"/>
                  </a:cubicBezTo>
                  <a:cubicBezTo>
                    <a:pt x="155" y="0"/>
                    <a:pt x="154" y="0"/>
                    <a:pt x="154" y="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29"/>
                    <a:pt x="2" y="29"/>
                    <a:pt x="1" y="30"/>
                  </a:cubicBezTo>
                  <a:cubicBezTo>
                    <a:pt x="1" y="30"/>
                    <a:pt x="0" y="31"/>
                    <a:pt x="0" y="32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145"/>
                    <a:pt x="3" y="145"/>
                    <a:pt x="3" y="145"/>
                  </a:cubicBezTo>
                  <a:cubicBezTo>
                    <a:pt x="3" y="150"/>
                    <a:pt x="8" y="155"/>
                    <a:pt x="13" y="155"/>
                  </a:cubicBezTo>
                  <a:cubicBezTo>
                    <a:pt x="151" y="155"/>
                    <a:pt x="151" y="155"/>
                    <a:pt x="151" y="155"/>
                  </a:cubicBezTo>
                  <a:cubicBezTo>
                    <a:pt x="157" y="155"/>
                    <a:pt x="162" y="150"/>
                    <a:pt x="162" y="145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7"/>
                    <a:pt x="160" y="46"/>
                    <a:pt x="159" y="46"/>
                  </a:cubicBezTo>
                  <a:close/>
                  <a:moveTo>
                    <a:pt x="7" y="34"/>
                  </a:moveTo>
                  <a:cubicBezTo>
                    <a:pt x="152" y="7"/>
                    <a:pt x="152" y="7"/>
                    <a:pt x="152" y="7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9" y="46"/>
                    <a:pt x="9" y="47"/>
                  </a:cubicBezTo>
                  <a:lnTo>
                    <a:pt x="7" y="34"/>
                  </a:lnTo>
                  <a:close/>
                  <a:moveTo>
                    <a:pt x="156" y="145"/>
                  </a:moveTo>
                  <a:cubicBezTo>
                    <a:pt x="156" y="147"/>
                    <a:pt x="154" y="149"/>
                    <a:pt x="151" y="149"/>
                  </a:cubicBezTo>
                  <a:cubicBezTo>
                    <a:pt x="13" y="149"/>
                    <a:pt x="13" y="149"/>
                    <a:pt x="13" y="149"/>
                  </a:cubicBezTo>
                  <a:cubicBezTo>
                    <a:pt x="11" y="149"/>
                    <a:pt x="9" y="147"/>
                    <a:pt x="9" y="145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156" y="81"/>
                    <a:pt x="156" y="81"/>
                    <a:pt x="156" y="81"/>
                  </a:cubicBezTo>
                  <a:lnTo>
                    <a:pt x="156" y="145"/>
                  </a:lnTo>
                  <a:close/>
                  <a:moveTo>
                    <a:pt x="156" y="75"/>
                  </a:moveTo>
                  <a:cubicBezTo>
                    <a:pt x="9" y="75"/>
                    <a:pt x="9" y="75"/>
                    <a:pt x="9" y="75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2"/>
                    <a:pt x="11" y="52"/>
                  </a:cubicBezTo>
                  <a:cubicBezTo>
                    <a:pt x="156" y="52"/>
                    <a:pt x="156" y="52"/>
                    <a:pt x="156" y="52"/>
                  </a:cubicBezTo>
                  <a:lnTo>
                    <a:pt x="156" y="75"/>
                  </a:ln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8"/>
            <p:cNvSpPr>
              <a:spLocks noEditPoints="1"/>
            </p:cNvSpPr>
            <p:nvPr/>
          </p:nvSpPr>
          <p:spPr bwMode="auto">
            <a:xfrm>
              <a:off x="3601" y="-3291"/>
              <a:ext cx="494" cy="319"/>
            </a:xfrm>
            <a:custGeom>
              <a:avLst/>
              <a:gdLst>
                <a:gd name="T0" fmla="*/ 78 w 209"/>
                <a:gd name="T1" fmla="*/ 110 h 135"/>
                <a:gd name="T2" fmla="*/ 89 w 209"/>
                <a:gd name="T3" fmla="*/ 123 h 135"/>
                <a:gd name="T4" fmla="*/ 89 w 209"/>
                <a:gd name="T5" fmla="*/ 103 h 135"/>
                <a:gd name="T6" fmla="*/ 85 w 209"/>
                <a:gd name="T7" fmla="*/ 117 h 135"/>
                <a:gd name="T8" fmla="*/ 85 w 209"/>
                <a:gd name="T9" fmla="*/ 109 h 135"/>
                <a:gd name="T10" fmla="*/ 91 w 209"/>
                <a:gd name="T11" fmla="*/ 115 h 135"/>
                <a:gd name="T12" fmla="*/ 125 w 209"/>
                <a:gd name="T13" fmla="*/ 25 h 135"/>
                <a:gd name="T14" fmla="*/ 114 w 209"/>
                <a:gd name="T15" fmla="*/ 12 h 135"/>
                <a:gd name="T16" fmla="*/ 114 w 209"/>
                <a:gd name="T17" fmla="*/ 32 h 135"/>
                <a:gd name="T18" fmla="*/ 117 w 209"/>
                <a:gd name="T19" fmla="*/ 18 h 135"/>
                <a:gd name="T20" fmla="*/ 117 w 209"/>
                <a:gd name="T21" fmla="*/ 26 h 135"/>
                <a:gd name="T22" fmla="*/ 112 w 209"/>
                <a:gd name="T23" fmla="*/ 20 h 135"/>
                <a:gd name="T24" fmla="*/ 107 w 209"/>
                <a:gd name="T25" fmla="*/ 110 h 135"/>
                <a:gd name="T26" fmla="*/ 119 w 209"/>
                <a:gd name="T27" fmla="*/ 123 h 135"/>
                <a:gd name="T28" fmla="*/ 119 w 209"/>
                <a:gd name="T29" fmla="*/ 103 h 135"/>
                <a:gd name="T30" fmla="*/ 115 w 209"/>
                <a:gd name="T31" fmla="*/ 117 h 135"/>
                <a:gd name="T32" fmla="*/ 115 w 209"/>
                <a:gd name="T33" fmla="*/ 109 h 135"/>
                <a:gd name="T34" fmla="*/ 121 w 209"/>
                <a:gd name="T35" fmla="*/ 115 h 135"/>
                <a:gd name="T36" fmla="*/ 67 w 209"/>
                <a:gd name="T37" fmla="*/ 25 h 135"/>
                <a:gd name="T38" fmla="*/ 55 w 209"/>
                <a:gd name="T39" fmla="*/ 12 h 135"/>
                <a:gd name="T40" fmla="*/ 55 w 209"/>
                <a:gd name="T41" fmla="*/ 32 h 135"/>
                <a:gd name="T42" fmla="*/ 59 w 209"/>
                <a:gd name="T43" fmla="*/ 18 h 135"/>
                <a:gd name="T44" fmla="*/ 59 w 209"/>
                <a:gd name="T45" fmla="*/ 26 h 135"/>
                <a:gd name="T46" fmla="*/ 54 w 209"/>
                <a:gd name="T47" fmla="*/ 20 h 135"/>
                <a:gd name="T48" fmla="*/ 37 w 209"/>
                <a:gd name="T49" fmla="*/ 115 h 135"/>
                <a:gd name="T50" fmla="*/ 26 w 209"/>
                <a:gd name="T51" fmla="*/ 103 h 135"/>
                <a:gd name="T52" fmla="*/ 26 w 209"/>
                <a:gd name="T53" fmla="*/ 123 h 135"/>
                <a:gd name="T54" fmla="*/ 29 w 209"/>
                <a:gd name="T55" fmla="*/ 109 h 135"/>
                <a:gd name="T56" fmla="*/ 29 w 209"/>
                <a:gd name="T57" fmla="*/ 117 h 135"/>
                <a:gd name="T58" fmla="*/ 24 w 209"/>
                <a:gd name="T59" fmla="*/ 110 h 135"/>
                <a:gd name="T60" fmla="*/ 0 w 209"/>
                <a:gd name="T61" fmla="*/ 3 h 135"/>
                <a:gd name="T62" fmla="*/ 144 w 209"/>
                <a:gd name="T63" fmla="*/ 135 h 135"/>
                <a:gd name="T64" fmla="*/ 144 w 209"/>
                <a:gd name="T65" fmla="*/ 0 h 135"/>
                <a:gd name="T66" fmla="*/ 6 w 209"/>
                <a:gd name="T67" fmla="*/ 6 h 135"/>
                <a:gd name="T68" fmla="*/ 208 w 209"/>
                <a:gd name="T69" fmla="*/ 111 h 135"/>
                <a:gd name="T70" fmla="*/ 207 w 209"/>
                <a:gd name="T71" fmla="*/ 21 h 135"/>
                <a:gd name="T72" fmla="*/ 198 w 209"/>
                <a:gd name="T73" fmla="*/ 19 h 135"/>
                <a:gd name="T74" fmla="*/ 152 w 209"/>
                <a:gd name="T75" fmla="*/ 22 h 135"/>
                <a:gd name="T76" fmla="*/ 194 w 209"/>
                <a:gd name="T77" fmla="*/ 25 h 135"/>
                <a:gd name="T78" fmla="*/ 178 w 209"/>
                <a:gd name="T79" fmla="*/ 66 h 135"/>
                <a:gd name="T80" fmla="*/ 155 w 209"/>
                <a:gd name="T81" fmla="*/ 110 h 135"/>
                <a:gd name="T82" fmla="*/ 203 w 209"/>
                <a:gd name="T83" fmla="*/ 116 h 135"/>
                <a:gd name="T84" fmla="*/ 26 w 209"/>
                <a:gd name="T85" fmla="*/ 32 h 135"/>
                <a:gd name="T86" fmla="*/ 38 w 209"/>
                <a:gd name="T87" fmla="*/ 20 h 135"/>
                <a:gd name="T88" fmla="*/ 19 w 209"/>
                <a:gd name="T89" fmla="*/ 20 h 135"/>
                <a:gd name="T90" fmla="*/ 25 w 209"/>
                <a:gd name="T91" fmla="*/ 20 h 135"/>
                <a:gd name="T92" fmla="*/ 32 w 209"/>
                <a:gd name="T93" fmla="*/ 20 h 135"/>
                <a:gd name="T94" fmla="*/ 26 w 209"/>
                <a:gd name="T95" fmla="*/ 26 h 135"/>
                <a:gd name="T96" fmla="*/ 59 w 209"/>
                <a:gd name="T97" fmla="*/ 103 h 135"/>
                <a:gd name="T98" fmla="*/ 48 w 209"/>
                <a:gd name="T99" fmla="*/ 115 h 135"/>
                <a:gd name="T100" fmla="*/ 67 w 209"/>
                <a:gd name="T101" fmla="*/ 115 h 135"/>
                <a:gd name="T102" fmla="*/ 61 w 209"/>
                <a:gd name="T103" fmla="*/ 115 h 135"/>
                <a:gd name="T104" fmla="*/ 54 w 209"/>
                <a:gd name="T105" fmla="*/ 115 h 135"/>
                <a:gd name="T106" fmla="*/ 59 w 209"/>
                <a:gd name="T107" fmla="*/ 109 h 135"/>
                <a:gd name="T108" fmla="*/ 85 w 209"/>
                <a:gd name="T109" fmla="*/ 32 h 135"/>
                <a:gd name="T110" fmla="*/ 96 w 209"/>
                <a:gd name="T111" fmla="*/ 20 h 135"/>
                <a:gd name="T112" fmla="*/ 77 w 209"/>
                <a:gd name="T113" fmla="*/ 20 h 135"/>
                <a:gd name="T114" fmla="*/ 83 w 209"/>
                <a:gd name="T115" fmla="*/ 20 h 135"/>
                <a:gd name="T116" fmla="*/ 90 w 209"/>
                <a:gd name="T117" fmla="*/ 20 h 135"/>
                <a:gd name="T118" fmla="*/ 85 w 209"/>
                <a:gd name="T119" fmla="*/ 2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" h="135">
                  <a:moveTo>
                    <a:pt x="89" y="103"/>
                  </a:moveTo>
                  <a:cubicBezTo>
                    <a:pt x="85" y="103"/>
                    <a:pt x="85" y="103"/>
                    <a:pt x="85" y="103"/>
                  </a:cubicBezTo>
                  <a:cubicBezTo>
                    <a:pt x="81" y="103"/>
                    <a:pt x="78" y="106"/>
                    <a:pt x="78" y="110"/>
                  </a:cubicBezTo>
                  <a:cubicBezTo>
                    <a:pt x="78" y="115"/>
                    <a:pt x="78" y="115"/>
                    <a:pt x="78" y="115"/>
                  </a:cubicBezTo>
                  <a:cubicBezTo>
                    <a:pt x="78" y="119"/>
                    <a:pt x="81" y="123"/>
                    <a:pt x="85" y="123"/>
                  </a:cubicBezTo>
                  <a:cubicBezTo>
                    <a:pt x="89" y="123"/>
                    <a:pt x="89" y="123"/>
                    <a:pt x="89" y="123"/>
                  </a:cubicBezTo>
                  <a:cubicBezTo>
                    <a:pt x="93" y="123"/>
                    <a:pt x="97" y="119"/>
                    <a:pt x="97" y="115"/>
                  </a:cubicBezTo>
                  <a:cubicBezTo>
                    <a:pt x="97" y="110"/>
                    <a:pt x="97" y="110"/>
                    <a:pt x="97" y="110"/>
                  </a:cubicBezTo>
                  <a:cubicBezTo>
                    <a:pt x="97" y="106"/>
                    <a:pt x="93" y="103"/>
                    <a:pt x="89" y="103"/>
                  </a:cubicBezTo>
                  <a:close/>
                  <a:moveTo>
                    <a:pt x="91" y="115"/>
                  </a:moveTo>
                  <a:cubicBezTo>
                    <a:pt x="91" y="116"/>
                    <a:pt x="90" y="117"/>
                    <a:pt x="89" y="117"/>
                  </a:cubicBezTo>
                  <a:cubicBezTo>
                    <a:pt x="85" y="117"/>
                    <a:pt x="85" y="117"/>
                    <a:pt x="85" y="117"/>
                  </a:cubicBezTo>
                  <a:cubicBezTo>
                    <a:pt x="84" y="117"/>
                    <a:pt x="84" y="116"/>
                    <a:pt x="84" y="115"/>
                  </a:cubicBezTo>
                  <a:cubicBezTo>
                    <a:pt x="84" y="110"/>
                    <a:pt x="84" y="110"/>
                    <a:pt x="84" y="110"/>
                  </a:cubicBezTo>
                  <a:cubicBezTo>
                    <a:pt x="84" y="109"/>
                    <a:pt x="84" y="109"/>
                    <a:pt x="85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90" y="109"/>
                    <a:pt x="91" y="109"/>
                    <a:pt x="91" y="110"/>
                  </a:cubicBezTo>
                  <a:lnTo>
                    <a:pt x="91" y="115"/>
                  </a:lnTo>
                  <a:close/>
                  <a:moveTo>
                    <a:pt x="114" y="32"/>
                  </a:moveTo>
                  <a:cubicBezTo>
                    <a:pt x="117" y="32"/>
                    <a:pt x="117" y="32"/>
                    <a:pt x="117" y="32"/>
                  </a:cubicBezTo>
                  <a:cubicBezTo>
                    <a:pt x="121" y="32"/>
                    <a:pt x="125" y="29"/>
                    <a:pt x="125" y="25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16"/>
                    <a:pt x="121" y="12"/>
                    <a:pt x="117" y="12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09" y="12"/>
                    <a:pt x="106" y="16"/>
                    <a:pt x="106" y="20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9"/>
                    <a:pt x="109" y="32"/>
                    <a:pt x="114" y="32"/>
                  </a:cubicBezTo>
                  <a:close/>
                  <a:moveTo>
                    <a:pt x="112" y="20"/>
                  </a:moveTo>
                  <a:cubicBezTo>
                    <a:pt x="112" y="19"/>
                    <a:pt x="113" y="18"/>
                    <a:pt x="114" y="18"/>
                  </a:cubicBezTo>
                  <a:cubicBezTo>
                    <a:pt x="117" y="18"/>
                    <a:pt x="117" y="18"/>
                    <a:pt x="117" y="18"/>
                  </a:cubicBezTo>
                  <a:cubicBezTo>
                    <a:pt x="118" y="18"/>
                    <a:pt x="119" y="19"/>
                    <a:pt x="119" y="20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6"/>
                    <a:pt x="118" y="26"/>
                    <a:pt x="117" y="26"/>
                  </a:cubicBezTo>
                  <a:cubicBezTo>
                    <a:pt x="114" y="26"/>
                    <a:pt x="114" y="26"/>
                    <a:pt x="114" y="26"/>
                  </a:cubicBezTo>
                  <a:cubicBezTo>
                    <a:pt x="113" y="26"/>
                    <a:pt x="112" y="26"/>
                    <a:pt x="112" y="25"/>
                  </a:cubicBezTo>
                  <a:lnTo>
                    <a:pt x="112" y="20"/>
                  </a:lnTo>
                  <a:close/>
                  <a:moveTo>
                    <a:pt x="119" y="103"/>
                  </a:moveTo>
                  <a:cubicBezTo>
                    <a:pt x="115" y="103"/>
                    <a:pt x="115" y="103"/>
                    <a:pt x="115" y="103"/>
                  </a:cubicBezTo>
                  <a:cubicBezTo>
                    <a:pt x="111" y="103"/>
                    <a:pt x="107" y="106"/>
                    <a:pt x="107" y="110"/>
                  </a:cubicBezTo>
                  <a:cubicBezTo>
                    <a:pt x="107" y="115"/>
                    <a:pt x="107" y="115"/>
                    <a:pt x="107" y="115"/>
                  </a:cubicBezTo>
                  <a:cubicBezTo>
                    <a:pt x="107" y="119"/>
                    <a:pt x="111" y="123"/>
                    <a:pt x="115" y="123"/>
                  </a:cubicBezTo>
                  <a:cubicBezTo>
                    <a:pt x="119" y="123"/>
                    <a:pt x="119" y="123"/>
                    <a:pt x="119" y="123"/>
                  </a:cubicBezTo>
                  <a:cubicBezTo>
                    <a:pt x="123" y="123"/>
                    <a:pt x="127" y="119"/>
                    <a:pt x="127" y="115"/>
                  </a:cubicBezTo>
                  <a:cubicBezTo>
                    <a:pt x="127" y="110"/>
                    <a:pt x="127" y="110"/>
                    <a:pt x="127" y="110"/>
                  </a:cubicBezTo>
                  <a:cubicBezTo>
                    <a:pt x="127" y="106"/>
                    <a:pt x="123" y="103"/>
                    <a:pt x="119" y="103"/>
                  </a:cubicBezTo>
                  <a:close/>
                  <a:moveTo>
                    <a:pt x="121" y="115"/>
                  </a:moveTo>
                  <a:cubicBezTo>
                    <a:pt x="121" y="116"/>
                    <a:pt x="120" y="117"/>
                    <a:pt x="119" y="117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14" y="117"/>
                    <a:pt x="113" y="116"/>
                    <a:pt x="113" y="115"/>
                  </a:cubicBezTo>
                  <a:cubicBezTo>
                    <a:pt x="113" y="110"/>
                    <a:pt x="113" y="110"/>
                    <a:pt x="113" y="110"/>
                  </a:cubicBezTo>
                  <a:cubicBezTo>
                    <a:pt x="113" y="109"/>
                    <a:pt x="114" y="109"/>
                    <a:pt x="115" y="109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20" y="109"/>
                    <a:pt x="121" y="109"/>
                    <a:pt x="121" y="110"/>
                  </a:cubicBezTo>
                  <a:lnTo>
                    <a:pt x="121" y="115"/>
                  </a:lnTo>
                  <a:close/>
                  <a:moveTo>
                    <a:pt x="55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63" y="32"/>
                    <a:pt x="67" y="29"/>
                    <a:pt x="67" y="25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16"/>
                    <a:pt x="63" y="12"/>
                    <a:pt x="59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1" y="12"/>
                    <a:pt x="48" y="16"/>
                    <a:pt x="48" y="20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9"/>
                    <a:pt x="51" y="32"/>
                    <a:pt x="55" y="32"/>
                  </a:cubicBezTo>
                  <a:close/>
                  <a:moveTo>
                    <a:pt x="54" y="20"/>
                  </a:moveTo>
                  <a:cubicBezTo>
                    <a:pt x="54" y="19"/>
                    <a:pt x="54" y="18"/>
                    <a:pt x="55" y="1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60" y="18"/>
                    <a:pt x="61" y="19"/>
                    <a:pt x="61" y="20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1" y="26"/>
                    <a:pt x="60" y="26"/>
                    <a:pt x="59" y="26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4" y="26"/>
                    <a:pt x="54" y="26"/>
                    <a:pt x="54" y="25"/>
                  </a:cubicBezTo>
                  <a:lnTo>
                    <a:pt x="54" y="20"/>
                  </a:lnTo>
                  <a:close/>
                  <a:moveTo>
                    <a:pt x="26" y="123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4" y="123"/>
                    <a:pt x="37" y="119"/>
                    <a:pt x="37" y="115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06"/>
                    <a:pt x="34" y="103"/>
                    <a:pt x="29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1" y="103"/>
                    <a:pt x="18" y="106"/>
                    <a:pt x="18" y="110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9"/>
                    <a:pt x="21" y="123"/>
                    <a:pt x="26" y="123"/>
                  </a:cubicBezTo>
                  <a:close/>
                  <a:moveTo>
                    <a:pt x="24" y="110"/>
                  </a:moveTo>
                  <a:cubicBezTo>
                    <a:pt x="24" y="109"/>
                    <a:pt x="25" y="109"/>
                    <a:pt x="26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30" y="109"/>
                    <a:pt x="31" y="109"/>
                    <a:pt x="31" y="110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0" y="117"/>
                    <a:pt x="29" y="117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25" y="117"/>
                    <a:pt x="24" y="116"/>
                    <a:pt x="24" y="115"/>
                  </a:cubicBezTo>
                  <a:lnTo>
                    <a:pt x="24" y="110"/>
                  </a:lnTo>
                  <a:close/>
                  <a:moveTo>
                    <a:pt x="14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4"/>
                    <a:pt x="1" y="135"/>
                    <a:pt x="3" y="135"/>
                  </a:cubicBezTo>
                  <a:cubicBezTo>
                    <a:pt x="144" y="135"/>
                    <a:pt x="144" y="135"/>
                    <a:pt x="144" y="135"/>
                  </a:cubicBezTo>
                  <a:cubicBezTo>
                    <a:pt x="145" y="135"/>
                    <a:pt x="147" y="134"/>
                    <a:pt x="147" y="132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47" y="1"/>
                    <a:pt x="145" y="0"/>
                    <a:pt x="144" y="0"/>
                  </a:cubicBezTo>
                  <a:close/>
                  <a:moveTo>
                    <a:pt x="141" y="129"/>
                  </a:moveTo>
                  <a:cubicBezTo>
                    <a:pt x="6" y="129"/>
                    <a:pt x="6" y="129"/>
                    <a:pt x="6" y="129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41" y="6"/>
                    <a:pt x="141" y="6"/>
                    <a:pt x="141" y="6"/>
                  </a:cubicBezTo>
                  <a:lnTo>
                    <a:pt x="141" y="129"/>
                  </a:lnTo>
                  <a:close/>
                  <a:moveTo>
                    <a:pt x="208" y="111"/>
                  </a:moveTo>
                  <a:cubicBezTo>
                    <a:pt x="184" y="67"/>
                    <a:pt x="184" y="67"/>
                    <a:pt x="184" y="67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8" y="23"/>
                    <a:pt x="208" y="22"/>
                    <a:pt x="207" y="21"/>
                  </a:cubicBezTo>
                  <a:cubicBezTo>
                    <a:pt x="207" y="20"/>
                    <a:pt x="207" y="20"/>
                    <a:pt x="206" y="19"/>
                  </a:cubicBezTo>
                  <a:cubicBezTo>
                    <a:pt x="205" y="19"/>
                    <a:pt x="204" y="19"/>
                    <a:pt x="203" y="19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8" y="18"/>
                    <a:pt x="198" y="18"/>
                    <a:pt x="197" y="18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3" y="19"/>
                    <a:pt x="152" y="20"/>
                    <a:pt x="152" y="22"/>
                  </a:cubicBezTo>
                  <a:cubicBezTo>
                    <a:pt x="152" y="23"/>
                    <a:pt x="153" y="25"/>
                    <a:pt x="155" y="25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200" y="25"/>
                    <a:pt x="200" y="25"/>
                    <a:pt x="200" y="25"/>
                  </a:cubicBezTo>
                  <a:cubicBezTo>
                    <a:pt x="178" y="66"/>
                    <a:pt x="178" y="66"/>
                    <a:pt x="178" y="66"/>
                  </a:cubicBezTo>
                  <a:cubicBezTo>
                    <a:pt x="177" y="67"/>
                    <a:pt x="177" y="68"/>
                    <a:pt x="178" y="69"/>
                  </a:cubicBezTo>
                  <a:cubicBezTo>
                    <a:pt x="201" y="110"/>
                    <a:pt x="201" y="110"/>
                    <a:pt x="201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3" y="110"/>
                    <a:pt x="152" y="112"/>
                    <a:pt x="152" y="113"/>
                  </a:cubicBezTo>
                  <a:cubicBezTo>
                    <a:pt x="152" y="115"/>
                    <a:pt x="153" y="116"/>
                    <a:pt x="155" y="116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4" y="116"/>
                    <a:pt x="205" y="116"/>
                    <a:pt x="207" y="115"/>
                  </a:cubicBezTo>
                  <a:cubicBezTo>
                    <a:pt x="208" y="114"/>
                    <a:pt x="209" y="113"/>
                    <a:pt x="208" y="111"/>
                  </a:cubicBezTo>
                  <a:close/>
                  <a:moveTo>
                    <a:pt x="26" y="32"/>
                  </a:moveTo>
                  <a:cubicBezTo>
                    <a:pt x="30" y="32"/>
                    <a:pt x="30" y="32"/>
                    <a:pt x="30" y="32"/>
                  </a:cubicBezTo>
                  <a:cubicBezTo>
                    <a:pt x="34" y="32"/>
                    <a:pt x="38" y="29"/>
                    <a:pt x="38" y="2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16"/>
                    <a:pt x="34" y="12"/>
                    <a:pt x="30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2" y="12"/>
                    <a:pt x="19" y="16"/>
                    <a:pt x="19" y="2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9"/>
                    <a:pt x="22" y="32"/>
                    <a:pt x="26" y="32"/>
                  </a:cubicBezTo>
                  <a:close/>
                  <a:moveTo>
                    <a:pt x="25" y="20"/>
                  </a:moveTo>
                  <a:cubicBezTo>
                    <a:pt x="25" y="19"/>
                    <a:pt x="25" y="18"/>
                    <a:pt x="26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2" y="19"/>
                    <a:pt x="32" y="20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6"/>
                    <a:pt x="31" y="26"/>
                    <a:pt x="30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5" y="26"/>
                    <a:pt x="25" y="25"/>
                  </a:cubicBezTo>
                  <a:lnTo>
                    <a:pt x="25" y="20"/>
                  </a:lnTo>
                  <a:close/>
                  <a:moveTo>
                    <a:pt x="59" y="103"/>
                  </a:moveTo>
                  <a:cubicBezTo>
                    <a:pt x="56" y="103"/>
                    <a:pt x="56" y="103"/>
                    <a:pt x="56" y="103"/>
                  </a:cubicBezTo>
                  <a:cubicBezTo>
                    <a:pt x="51" y="103"/>
                    <a:pt x="48" y="106"/>
                    <a:pt x="48" y="110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8" y="119"/>
                    <a:pt x="51" y="123"/>
                    <a:pt x="56" y="123"/>
                  </a:cubicBezTo>
                  <a:cubicBezTo>
                    <a:pt x="59" y="123"/>
                    <a:pt x="59" y="123"/>
                    <a:pt x="59" y="123"/>
                  </a:cubicBezTo>
                  <a:cubicBezTo>
                    <a:pt x="63" y="123"/>
                    <a:pt x="67" y="119"/>
                    <a:pt x="67" y="115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67" y="106"/>
                    <a:pt x="63" y="103"/>
                    <a:pt x="59" y="103"/>
                  </a:cubicBezTo>
                  <a:close/>
                  <a:moveTo>
                    <a:pt x="61" y="115"/>
                  </a:moveTo>
                  <a:cubicBezTo>
                    <a:pt x="61" y="116"/>
                    <a:pt x="60" y="117"/>
                    <a:pt x="59" y="117"/>
                  </a:cubicBezTo>
                  <a:cubicBezTo>
                    <a:pt x="56" y="117"/>
                    <a:pt x="56" y="117"/>
                    <a:pt x="56" y="117"/>
                  </a:cubicBezTo>
                  <a:cubicBezTo>
                    <a:pt x="55" y="117"/>
                    <a:pt x="54" y="116"/>
                    <a:pt x="54" y="115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4" y="109"/>
                    <a:pt x="55" y="109"/>
                    <a:pt x="56" y="109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60" y="109"/>
                    <a:pt x="61" y="109"/>
                    <a:pt x="61" y="110"/>
                  </a:cubicBezTo>
                  <a:lnTo>
                    <a:pt x="61" y="115"/>
                  </a:lnTo>
                  <a:close/>
                  <a:moveTo>
                    <a:pt x="85" y="32"/>
                  </a:moveTo>
                  <a:cubicBezTo>
                    <a:pt x="88" y="32"/>
                    <a:pt x="88" y="32"/>
                    <a:pt x="88" y="32"/>
                  </a:cubicBezTo>
                  <a:cubicBezTo>
                    <a:pt x="92" y="32"/>
                    <a:pt x="96" y="29"/>
                    <a:pt x="96" y="25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16"/>
                    <a:pt x="92" y="12"/>
                    <a:pt x="88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0" y="12"/>
                    <a:pt x="77" y="16"/>
                    <a:pt x="77" y="20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9"/>
                    <a:pt x="80" y="32"/>
                    <a:pt x="85" y="32"/>
                  </a:cubicBezTo>
                  <a:close/>
                  <a:moveTo>
                    <a:pt x="83" y="20"/>
                  </a:moveTo>
                  <a:cubicBezTo>
                    <a:pt x="83" y="19"/>
                    <a:pt x="84" y="18"/>
                    <a:pt x="85" y="18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9" y="18"/>
                    <a:pt x="90" y="19"/>
                    <a:pt x="90" y="20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0" y="25"/>
                    <a:pt x="89" y="26"/>
                    <a:pt x="88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4" y="26"/>
                    <a:pt x="83" y="25"/>
                    <a:pt x="83" y="25"/>
                  </a:cubicBezTo>
                  <a:lnTo>
                    <a:pt x="83" y="20"/>
                  </a:ln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9"/>
            <p:cNvSpPr>
              <a:spLocks noEditPoints="1"/>
            </p:cNvSpPr>
            <p:nvPr/>
          </p:nvSpPr>
          <p:spPr bwMode="auto">
            <a:xfrm>
              <a:off x="2887" y="-3365"/>
              <a:ext cx="487" cy="487"/>
            </a:xfrm>
            <a:custGeom>
              <a:avLst/>
              <a:gdLst>
                <a:gd name="T0" fmla="*/ 129 w 206"/>
                <a:gd name="T1" fmla="*/ 52 h 206"/>
                <a:gd name="T2" fmla="*/ 77 w 206"/>
                <a:gd name="T3" fmla="*/ 52 h 206"/>
                <a:gd name="T4" fmla="*/ 103 w 206"/>
                <a:gd name="T5" fmla="*/ 31 h 206"/>
                <a:gd name="T6" fmla="*/ 103 w 206"/>
                <a:gd name="T7" fmla="*/ 73 h 206"/>
                <a:gd name="T8" fmla="*/ 103 w 206"/>
                <a:gd name="T9" fmla="*/ 31 h 206"/>
                <a:gd name="T10" fmla="*/ 62 w 206"/>
                <a:gd name="T11" fmla="*/ 67 h 206"/>
                <a:gd name="T12" fmla="*/ 27 w 206"/>
                <a:gd name="T13" fmla="*/ 80 h 206"/>
                <a:gd name="T14" fmla="*/ 51 w 206"/>
                <a:gd name="T15" fmla="*/ 116 h 206"/>
                <a:gd name="T16" fmla="*/ 32 w 206"/>
                <a:gd name="T17" fmla="*/ 82 h 206"/>
                <a:gd name="T18" fmla="*/ 60 w 206"/>
                <a:gd name="T19" fmla="*/ 71 h 206"/>
                <a:gd name="T20" fmla="*/ 51 w 206"/>
                <a:gd name="T21" fmla="*/ 111 h 206"/>
                <a:gd name="T22" fmla="*/ 32 w 206"/>
                <a:gd name="T23" fmla="*/ 82 h 206"/>
                <a:gd name="T24" fmla="*/ 103 w 206"/>
                <a:gd name="T25" fmla="*/ 88 h 206"/>
                <a:gd name="T26" fmla="*/ 103 w 206"/>
                <a:gd name="T27" fmla="*/ 118 h 206"/>
                <a:gd name="T28" fmla="*/ 103 w 206"/>
                <a:gd name="T29" fmla="*/ 113 h 206"/>
                <a:gd name="T30" fmla="*/ 103 w 206"/>
                <a:gd name="T31" fmla="*/ 93 h 206"/>
                <a:gd name="T32" fmla="*/ 103 w 206"/>
                <a:gd name="T33" fmla="*/ 113 h 206"/>
                <a:gd name="T34" fmla="*/ 0 w 206"/>
                <a:gd name="T35" fmla="*/ 103 h 206"/>
                <a:gd name="T36" fmla="*/ 206 w 206"/>
                <a:gd name="T37" fmla="*/ 103 h 206"/>
                <a:gd name="T38" fmla="*/ 103 w 206"/>
                <a:gd name="T39" fmla="*/ 200 h 206"/>
                <a:gd name="T40" fmla="*/ 103 w 206"/>
                <a:gd name="T41" fmla="*/ 6 h 206"/>
                <a:gd name="T42" fmla="*/ 103 w 206"/>
                <a:gd name="T43" fmla="*/ 200 h 206"/>
                <a:gd name="T44" fmla="*/ 156 w 206"/>
                <a:gd name="T45" fmla="*/ 64 h 206"/>
                <a:gd name="T46" fmla="*/ 130 w 206"/>
                <a:gd name="T47" fmla="*/ 94 h 206"/>
                <a:gd name="T48" fmla="*/ 160 w 206"/>
                <a:gd name="T49" fmla="*/ 116 h 206"/>
                <a:gd name="T50" fmla="*/ 181 w 206"/>
                <a:gd name="T51" fmla="*/ 86 h 206"/>
                <a:gd name="T52" fmla="*/ 159 w 206"/>
                <a:gd name="T53" fmla="*/ 111 h 206"/>
                <a:gd name="T54" fmla="*/ 135 w 206"/>
                <a:gd name="T55" fmla="*/ 94 h 206"/>
                <a:gd name="T56" fmla="*/ 156 w 206"/>
                <a:gd name="T57" fmla="*/ 69 h 206"/>
                <a:gd name="T58" fmla="*/ 173 w 206"/>
                <a:gd name="T59" fmla="*/ 103 h 206"/>
                <a:gd name="T60" fmla="*/ 120 w 206"/>
                <a:gd name="T61" fmla="*/ 126 h 206"/>
                <a:gd name="T62" fmla="*/ 134 w 206"/>
                <a:gd name="T63" fmla="*/ 174 h 206"/>
                <a:gd name="T64" fmla="*/ 160 w 206"/>
                <a:gd name="T65" fmla="*/ 153 h 206"/>
                <a:gd name="T66" fmla="*/ 134 w 206"/>
                <a:gd name="T67" fmla="*/ 122 h 206"/>
                <a:gd name="T68" fmla="*/ 146 w 206"/>
                <a:gd name="T69" fmla="*/ 165 h 206"/>
                <a:gd name="T70" fmla="*/ 117 w 206"/>
                <a:gd name="T71" fmla="*/ 159 h 206"/>
                <a:gd name="T72" fmla="*/ 134 w 206"/>
                <a:gd name="T73" fmla="*/ 127 h 206"/>
                <a:gd name="T74" fmla="*/ 155 w 206"/>
                <a:gd name="T75" fmla="*/ 152 h 206"/>
                <a:gd name="T76" fmla="*/ 55 w 206"/>
                <a:gd name="T77" fmla="*/ 128 h 206"/>
                <a:gd name="T78" fmla="*/ 73 w 206"/>
                <a:gd name="T79" fmla="*/ 174 h 206"/>
                <a:gd name="T80" fmla="*/ 92 w 206"/>
                <a:gd name="T81" fmla="*/ 130 h 206"/>
                <a:gd name="T82" fmla="*/ 87 w 206"/>
                <a:gd name="T83" fmla="*/ 163 h 206"/>
                <a:gd name="T84" fmla="*/ 57 w 206"/>
                <a:gd name="T85" fmla="*/ 162 h 206"/>
                <a:gd name="T86" fmla="*/ 73 w 206"/>
                <a:gd name="T87" fmla="*/ 127 h 206"/>
                <a:gd name="T88" fmla="*/ 87 w 206"/>
                <a:gd name="T89" fmla="*/ 16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6" h="206">
                  <a:moveTo>
                    <a:pt x="103" y="78"/>
                  </a:moveTo>
                  <a:cubicBezTo>
                    <a:pt x="118" y="78"/>
                    <a:pt x="129" y="67"/>
                    <a:pt x="129" y="52"/>
                  </a:cubicBezTo>
                  <a:cubicBezTo>
                    <a:pt x="129" y="38"/>
                    <a:pt x="118" y="26"/>
                    <a:pt x="103" y="26"/>
                  </a:cubicBezTo>
                  <a:cubicBezTo>
                    <a:pt x="89" y="26"/>
                    <a:pt x="77" y="38"/>
                    <a:pt x="77" y="52"/>
                  </a:cubicBezTo>
                  <a:cubicBezTo>
                    <a:pt x="77" y="67"/>
                    <a:pt x="89" y="78"/>
                    <a:pt x="103" y="78"/>
                  </a:cubicBezTo>
                  <a:close/>
                  <a:moveTo>
                    <a:pt x="103" y="31"/>
                  </a:moveTo>
                  <a:cubicBezTo>
                    <a:pt x="115" y="31"/>
                    <a:pt x="124" y="41"/>
                    <a:pt x="124" y="52"/>
                  </a:cubicBezTo>
                  <a:cubicBezTo>
                    <a:pt x="124" y="64"/>
                    <a:pt x="115" y="73"/>
                    <a:pt x="103" y="73"/>
                  </a:cubicBezTo>
                  <a:cubicBezTo>
                    <a:pt x="92" y="73"/>
                    <a:pt x="82" y="64"/>
                    <a:pt x="82" y="52"/>
                  </a:cubicBezTo>
                  <a:cubicBezTo>
                    <a:pt x="82" y="41"/>
                    <a:pt x="92" y="31"/>
                    <a:pt x="103" y="31"/>
                  </a:cubicBezTo>
                  <a:close/>
                  <a:moveTo>
                    <a:pt x="75" y="101"/>
                  </a:moveTo>
                  <a:cubicBezTo>
                    <a:pt x="81" y="88"/>
                    <a:pt x="75" y="72"/>
                    <a:pt x="62" y="67"/>
                  </a:cubicBezTo>
                  <a:cubicBezTo>
                    <a:pt x="58" y="65"/>
                    <a:pt x="55" y="64"/>
                    <a:pt x="51" y="64"/>
                  </a:cubicBezTo>
                  <a:cubicBezTo>
                    <a:pt x="41" y="64"/>
                    <a:pt x="32" y="70"/>
                    <a:pt x="27" y="80"/>
                  </a:cubicBezTo>
                  <a:cubicBezTo>
                    <a:pt x="22" y="93"/>
                    <a:pt x="27" y="108"/>
                    <a:pt x="41" y="114"/>
                  </a:cubicBezTo>
                  <a:cubicBezTo>
                    <a:pt x="44" y="116"/>
                    <a:pt x="48" y="116"/>
                    <a:pt x="51" y="116"/>
                  </a:cubicBezTo>
                  <a:cubicBezTo>
                    <a:pt x="61" y="116"/>
                    <a:pt x="71" y="110"/>
                    <a:pt x="75" y="101"/>
                  </a:cubicBezTo>
                  <a:close/>
                  <a:moveTo>
                    <a:pt x="32" y="82"/>
                  </a:moveTo>
                  <a:cubicBezTo>
                    <a:pt x="35" y="74"/>
                    <a:pt x="43" y="69"/>
                    <a:pt x="51" y="69"/>
                  </a:cubicBezTo>
                  <a:cubicBezTo>
                    <a:pt x="54" y="69"/>
                    <a:pt x="57" y="70"/>
                    <a:pt x="60" y="71"/>
                  </a:cubicBezTo>
                  <a:cubicBezTo>
                    <a:pt x="70" y="76"/>
                    <a:pt x="75" y="88"/>
                    <a:pt x="70" y="99"/>
                  </a:cubicBezTo>
                  <a:cubicBezTo>
                    <a:pt x="67" y="106"/>
                    <a:pt x="59" y="111"/>
                    <a:pt x="51" y="111"/>
                  </a:cubicBezTo>
                  <a:cubicBezTo>
                    <a:pt x="48" y="111"/>
                    <a:pt x="45" y="111"/>
                    <a:pt x="43" y="110"/>
                  </a:cubicBezTo>
                  <a:cubicBezTo>
                    <a:pt x="32" y="105"/>
                    <a:pt x="27" y="92"/>
                    <a:pt x="32" y="82"/>
                  </a:cubicBezTo>
                  <a:close/>
                  <a:moveTo>
                    <a:pt x="118" y="103"/>
                  </a:moveTo>
                  <a:cubicBezTo>
                    <a:pt x="118" y="95"/>
                    <a:pt x="112" y="88"/>
                    <a:pt x="103" y="88"/>
                  </a:cubicBezTo>
                  <a:cubicBezTo>
                    <a:pt x="95" y="88"/>
                    <a:pt x="88" y="95"/>
                    <a:pt x="88" y="103"/>
                  </a:cubicBezTo>
                  <a:cubicBezTo>
                    <a:pt x="88" y="112"/>
                    <a:pt x="95" y="118"/>
                    <a:pt x="103" y="118"/>
                  </a:cubicBezTo>
                  <a:cubicBezTo>
                    <a:pt x="112" y="118"/>
                    <a:pt x="118" y="112"/>
                    <a:pt x="118" y="103"/>
                  </a:cubicBezTo>
                  <a:close/>
                  <a:moveTo>
                    <a:pt x="103" y="113"/>
                  </a:moveTo>
                  <a:cubicBezTo>
                    <a:pt x="98" y="113"/>
                    <a:pt x="93" y="109"/>
                    <a:pt x="93" y="103"/>
                  </a:cubicBezTo>
                  <a:cubicBezTo>
                    <a:pt x="93" y="98"/>
                    <a:pt x="98" y="93"/>
                    <a:pt x="103" y="93"/>
                  </a:cubicBezTo>
                  <a:cubicBezTo>
                    <a:pt x="109" y="93"/>
                    <a:pt x="113" y="98"/>
                    <a:pt x="113" y="103"/>
                  </a:cubicBezTo>
                  <a:cubicBezTo>
                    <a:pt x="113" y="109"/>
                    <a:pt x="109" y="113"/>
                    <a:pt x="103" y="113"/>
                  </a:cubicBezTo>
                  <a:close/>
                  <a:moveTo>
                    <a:pt x="103" y="0"/>
                  </a:moveTo>
                  <a:cubicBezTo>
                    <a:pt x="47" y="0"/>
                    <a:pt x="0" y="47"/>
                    <a:pt x="0" y="103"/>
                  </a:cubicBezTo>
                  <a:cubicBezTo>
                    <a:pt x="0" y="160"/>
                    <a:pt x="47" y="206"/>
                    <a:pt x="103" y="206"/>
                  </a:cubicBezTo>
                  <a:cubicBezTo>
                    <a:pt x="160" y="206"/>
                    <a:pt x="206" y="160"/>
                    <a:pt x="206" y="103"/>
                  </a:cubicBezTo>
                  <a:cubicBezTo>
                    <a:pt x="206" y="47"/>
                    <a:pt x="160" y="0"/>
                    <a:pt x="103" y="0"/>
                  </a:cubicBezTo>
                  <a:close/>
                  <a:moveTo>
                    <a:pt x="103" y="200"/>
                  </a:moveTo>
                  <a:cubicBezTo>
                    <a:pt x="50" y="200"/>
                    <a:pt x="6" y="157"/>
                    <a:pt x="6" y="103"/>
                  </a:cubicBezTo>
                  <a:cubicBezTo>
                    <a:pt x="6" y="50"/>
                    <a:pt x="50" y="6"/>
                    <a:pt x="103" y="6"/>
                  </a:cubicBezTo>
                  <a:cubicBezTo>
                    <a:pt x="157" y="6"/>
                    <a:pt x="200" y="50"/>
                    <a:pt x="200" y="103"/>
                  </a:cubicBezTo>
                  <a:cubicBezTo>
                    <a:pt x="200" y="157"/>
                    <a:pt x="157" y="200"/>
                    <a:pt x="103" y="200"/>
                  </a:cubicBezTo>
                  <a:close/>
                  <a:moveTo>
                    <a:pt x="181" y="86"/>
                  </a:moveTo>
                  <a:cubicBezTo>
                    <a:pt x="179" y="74"/>
                    <a:pt x="168" y="64"/>
                    <a:pt x="156" y="64"/>
                  </a:cubicBezTo>
                  <a:cubicBezTo>
                    <a:pt x="154" y="64"/>
                    <a:pt x="153" y="64"/>
                    <a:pt x="151" y="65"/>
                  </a:cubicBezTo>
                  <a:cubicBezTo>
                    <a:pt x="137" y="67"/>
                    <a:pt x="128" y="80"/>
                    <a:pt x="130" y="94"/>
                  </a:cubicBezTo>
                  <a:cubicBezTo>
                    <a:pt x="132" y="107"/>
                    <a:pt x="143" y="116"/>
                    <a:pt x="156" y="116"/>
                  </a:cubicBezTo>
                  <a:cubicBezTo>
                    <a:pt x="157" y="116"/>
                    <a:pt x="158" y="116"/>
                    <a:pt x="160" y="116"/>
                  </a:cubicBezTo>
                  <a:cubicBezTo>
                    <a:pt x="167" y="115"/>
                    <a:pt x="173" y="111"/>
                    <a:pt x="177" y="106"/>
                  </a:cubicBezTo>
                  <a:cubicBezTo>
                    <a:pt x="181" y="100"/>
                    <a:pt x="182" y="93"/>
                    <a:pt x="181" y="86"/>
                  </a:cubicBezTo>
                  <a:close/>
                  <a:moveTo>
                    <a:pt x="173" y="103"/>
                  </a:moveTo>
                  <a:cubicBezTo>
                    <a:pt x="169" y="107"/>
                    <a:pt x="164" y="110"/>
                    <a:pt x="159" y="111"/>
                  </a:cubicBezTo>
                  <a:cubicBezTo>
                    <a:pt x="158" y="111"/>
                    <a:pt x="157" y="111"/>
                    <a:pt x="156" y="111"/>
                  </a:cubicBezTo>
                  <a:cubicBezTo>
                    <a:pt x="145" y="111"/>
                    <a:pt x="136" y="104"/>
                    <a:pt x="135" y="94"/>
                  </a:cubicBezTo>
                  <a:cubicBezTo>
                    <a:pt x="133" y="82"/>
                    <a:pt x="141" y="71"/>
                    <a:pt x="152" y="70"/>
                  </a:cubicBezTo>
                  <a:cubicBezTo>
                    <a:pt x="153" y="69"/>
                    <a:pt x="154" y="69"/>
                    <a:pt x="156" y="69"/>
                  </a:cubicBezTo>
                  <a:cubicBezTo>
                    <a:pt x="166" y="69"/>
                    <a:pt x="175" y="77"/>
                    <a:pt x="176" y="87"/>
                  </a:cubicBezTo>
                  <a:cubicBezTo>
                    <a:pt x="177" y="93"/>
                    <a:pt x="176" y="98"/>
                    <a:pt x="173" y="103"/>
                  </a:cubicBezTo>
                  <a:close/>
                  <a:moveTo>
                    <a:pt x="134" y="122"/>
                  </a:moveTo>
                  <a:cubicBezTo>
                    <a:pt x="129" y="122"/>
                    <a:pt x="124" y="123"/>
                    <a:pt x="120" y="126"/>
                  </a:cubicBezTo>
                  <a:cubicBezTo>
                    <a:pt x="108" y="134"/>
                    <a:pt x="105" y="150"/>
                    <a:pt x="112" y="162"/>
                  </a:cubicBezTo>
                  <a:cubicBezTo>
                    <a:pt x="117" y="169"/>
                    <a:pt x="125" y="174"/>
                    <a:pt x="134" y="174"/>
                  </a:cubicBezTo>
                  <a:cubicBezTo>
                    <a:pt x="139" y="174"/>
                    <a:pt x="144" y="172"/>
                    <a:pt x="148" y="169"/>
                  </a:cubicBezTo>
                  <a:cubicBezTo>
                    <a:pt x="154" y="166"/>
                    <a:pt x="158" y="160"/>
                    <a:pt x="160" y="153"/>
                  </a:cubicBezTo>
                  <a:cubicBezTo>
                    <a:pt x="161" y="146"/>
                    <a:pt x="160" y="139"/>
                    <a:pt x="156" y="133"/>
                  </a:cubicBezTo>
                  <a:cubicBezTo>
                    <a:pt x="151" y="126"/>
                    <a:pt x="143" y="122"/>
                    <a:pt x="134" y="122"/>
                  </a:cubicBezTo>
                  <a:close/>
                  <a:moveTo>
                    <a:pt x="155" y="152"/>
                  </a:moveTo>
                  <a:cubicBezTo>
                    <a:pt x="154" y="157"/>
                    <a:pt x="150" y="162"/>
                    <a:pt x="146" y="165"/>
                  </a:cubicBezTo>
                  <a:cubicBezTo>
                    <a:pt x="142" y="167"/>
                    <a:pt x="138" y="169"/>
                    <a:pt x="134" y="169"/>
                  </a:cubicBezTo>
                  <a:cubicBezTo>
                    <a:pt x="127" y="169"/>
                    <a:pt x="120" y="165"/>
                    <a:pt x="117" y="159"/>
                  </a:cubicBezTo>
                  <a:cubicBezTo>
                    <a:pt x="110" y="149"/>
                    <a:pt x="113" y="136"/>
                    <a:pt x="123" y="130"/>
                  </a:cubicBezTo>
                  <a:cubicBezTo>
                    <a:pt x="126" y="128"/>
                    <a:pt x="130" y="127"/>
                    <a:pt x="134" y="127"/>
                  </a:cubicBezTo>
                  <a:cubicBezTo>
                    <a:pt x="141" y="127"/>
                    <a:pt x="148" y="130"/>
                    <a:pt x="152" y="136"/>
                  </a:cubicBezTo>
                  <a:cubicBezTo>
                    <a:pt x="155" y="141"/>
                    <a:pt x="156" y="146"/>
                    <a:pt x="155" y="152"/>
                  </a:cubicBezTo>
                  <a:close/>
                  <a:moveTo>
                    <a:pt x="73" y="122"/>
                  </a:moveTo>
                  <a:cubicBezTo>
                    <a:pt x="66" y="122"/>
                    <a:pt x="60" y="124"/>
                    <a:pt x="55" y="128"/>
                  </a:cubicBezTo>
                  <a:cubicBezTo>
                    <a:pt x="44" y="138"/>
                    <a:pt x="44" y="154"/>
                    <a:pt x="53" y="165"/>
                  </a:cubicBezTo>
                  <a:cubicBezTo>
                    <a:pt x="58" y="171"/>
                    <a:pt x="65" y="174"/>
                    <a:pt x="73" y="174"/>
                  </a:cubicBezTo>
                  <a:cubicBezTo>
                    <a:pt x="79" y="174"/>
                    <a:pt x="85" y="171"/>
                    <a:pt x="90" y="167"/>
                  </a:cubicBezTo>
                  <a:cubicBezTo>
                    <a:pt x="101" y="157"/>
                    <a:pt x="101" y="141"/>
                    <a:pt x="92" y="130"/>
                  </a:cubicBezTo>
                  <a:cubicBezTo>
                    <a:pt x="87" y="125"/>
                    <a:pt x="80" y="122"/>
                    <a:pt x="73" y="122"/>
                  </a:cubicBezTo>
                  <a:close/>
                  <a:moveTo>
                    <a:pt x="87" y="163"/>
                  </a:moveTo>
                  <a:cubicBezTo>
                    <a:pt x="83" y="167"/>
                    <a:pt x="78" y="169"/>
                    <a:pt x="73" y="169"/>
                  </a:cubicBezTo>
                  <a:cubicBezTo>
                    <a:pt x="67" y="169"/>
                    <a:pt x="61" y="166"/>
                    <a:pt x="57" y="162"/>
                  </a:cubicBezTo>
                  <a:cubicBezTo>
                    <a:pt x="49" y="153"/>
                    <a:pt x="50" y="140"/>
                    <a:pt x="58" y="132"/>
                  </a:cubicBezTo>
                  <a:cubicBezTo>
                    <a:pt x="62" y="128"/>
                    <a:pt x="67" y="127"/>
                    <a:pt x="73" y="127"/>
                  </a:cubicBezTo>
                  <a:cubicBezTo>
                    <a:pt x="78" y="127"/>
                    <a:pt x="84" y="129"/>
                    <a:pt x="88" y="133"/>
                  </a:cubicBezTo>
                  <a:cubicBezTo>
                    <a:pt x="96" y="142"/>
                    <a:pt x="95" y="155"/>
                    <a:pt x="87" y="163"/>
                  </a:cubicBez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10"/>
            <p:cNvSpPr>
              <a:spLocks noEditPoints="1"/>
            </p:cNvSpPr>
            <p:nvPr/>
          </p:nvSpPr>
          <p:spPr bwMode="auto">
            <a:xfrm>
              <a:off x="2200" y="-3313"/>
              <a:ext cx="439" cy="362"/>
            </a:xfrm>
            <a:custGeom>
              <a:avLst/>
              <a:gdLst>
                <a:gd name="T0" fmla="*/ 95 w 186"/>
                <a:gd name="T1" fmla="*/ 49 h 153"/>
                <a:gd name="T2" fmla="*/ 119 w 186"/>
                <a:gd name="T3" fmla="*/ 24 h 153"/>
                <a:gd name="T4" fmla="*/ 95 w 186"/>
                <a:gd name="T5" fmla="*/ 0 h 153"/>
                <a:gd name="T6" fmla="*/ 71 w 186"/>
                <a:gd name="T7" fmla="*/ 24 h 153"/>
                <a:gd name="T8" fmla="*/ 95 w 186"/>
                <a:gd name="T9" fmla="*/ 49 h 153"/>
                <a:gd name="T10" fmla="*/ 95 w 186"/>
                <a:gd name="T11" fmla="*/ 6 h 153"/>
                <a:gd name="T12" fmla="*/ 113 w 186"/>
                <a:gd name="T13" fmla="*/ 24 h 153"/>
                <a:gd name="T14" fmla="*/ 95 w 186"/>
                <a:gd name="T15" fmla="*/ 43 h 153"/>
                <a:gd name="T16" fmla="*/ 77 w 186"/>
                <a:gd name="T17" fmla="*/ 24 h 153"/>
                <a:gd name="T18" fmla="*/ 95 w 186"/>
                <a:gd name="T19" fmla="*/ 6 h 153"/>
                <a:gd name="T20" fmla="*/ 177 w 186"/>
                <a:gd name="T21" fmla="*/ 63 h 153"/>
                <a:gd name="T22" fmla="*/ 174 w 186"/>
                <a:gd name="T23" fmla="*/ 64 h 153"/>
                <a:gd name="T24" fmla="*/ 152 w 186"/>
                <a:gd name="T25" fmla="*/ 69 h 153"/>
                <a:gd name="T26" fmla="*/ 141 w 186"/>
                <a:gd name="T27" fmla="*/ 83 h 153"/>
                <a:gd name="T28" fmla="*/ 141 w 186"/>
                <a:gd name="T29" fmla="*/ 106 h 153"/>
                <a:gd name="T30" fmla="*/ 152 w 186"/>
                <a:gd name="T31" fmla="*/ 120 h 153"/>
                <a:gd name="T32" fmla="*/ 174 w 186"/>
                <a:gd name="T33" fmla="*/ 126 h 153"/>
                <a:gd name="T34" fmla="*/ 177 w 186"/>
                <a:gd name="T35" fmla="*/ 126 h 153"/>
                <a:gd name="T36" fmla="*/ 183 w 186"/>
                <a:gd name="T37" fmla="*/ 123 h 153"/>
                <a:gd name="T38" fmla="*/ 186 w 186"/>
                <a:gd name="T39" fmla="*/ 116 h 153"/>
                <a:gd name="T40" fmla="*/ 186 w 186"/>
                <a:gd name="T41" fmla="*/ 73 h 153"/>
                <a:gd name="T42" fmla="*/ 177 w 186"/>
                <a:gd name="T43" fmla="*/ 63 h 153"/>
                <a:gd name="T44" fmla="*/ 180 w 186"/>
                <a:gd name="T45" fmla="*/ 116 h 153"/>
                <a:gd name="T46" fmla="*/ 179 w 186"/>
                <a:gd name="T47" fmla="*/ 119 h 153"/>
                <a:gd name="T48" fmla="*/ 177 w 186"/>
                <a:gd name="T49" fmla="*/ 120 h 153"/>
                <a:gd name="T50" fmla="*/ 175 w 186"/>
                <a:gd name="T51" fmla="*/ 120 h 153"/>
                <a:gd name="T52" fmla="*/ 153 w 186"/>
                <a:gd name="T53" fmla="*/ 114 h 153"/>
                <a:gd name="T54" fmla="*/ 147 w 186"/>
                <a:gd name="T55" fmla="*/ 106 h 153"/>
                <a:gd name="T56" fmla="*/ 147 w 186"/>
                <a:gd name="T57" fmla="*/ 83 h 153"/>
                <a:gd name="T58" fmla="*/ 153 w 186"/>
                <a:gd name="T59" fmla="*/ 75 h 153"/>
                <a:gd name="T60" fmla="*/ 175 w 186"/>
                <a:gd name="T61" fmla="*/ 70 h 153"/>
                <a:gd name="T62" fmla="*/ 177 w 186"/>
                <a:gd name="T63" fmla="*/ 69 h 153"/>
                <a:gd name="T64" fmla="*/ 180 w 186"/>
                <a:gd name="T65" fmla="*/ 73 h 153"/>
                <a:gd name="T66" fmla="*/ 180 w 186"/>
                <a:gd name="T67" fmla="*/ 116 h 153"/>
                <a:gd name="T68" fmla="*/ 40 w 186"/>
                <a:gd name="T69" fmla="*/ 49 h 153"/>
                <a:gd name="T70" fmla="*/ 64 w 186"/>
                <a:gd name="T71" fmla="*/ 24 h 153"/>
                <a:gd name="T72" fmla="*/ 40 w 186"/>
                <a:gd name="T73" fmla="*/ 0 h 153"/>
                <a:gd name="T74" fmla="*/ 15 w 186"/>
                <a:gd name="T75" fmla="*/ 24 h 153"/>
                <a:gd name="T76" fmla="*/ 40 w 186"/>
                <a:gd name="T77" fmla="*/ 49 h 153"/>
                <a:gd name="T78" fmla="*/ 40 w 186"/>
                <a:gd name="T79" fmla="*/ 6 h 153"/>
                <a:gd name="T80" fmla="*/ 58 w 186"/>
                <a:gd name="T81" fmla="*/ 24 h 153"/>
                <a:gd name="T82" fmla="*/ 40 w 186"/>
                <a:gd name="T83" fmla="*/ 43 h 153"/>
                <a:gd name="T84" fmla="*/ 21 w 186"/>
                <a:gd name="T85" fmla="*/ 24 h 153"/>
                <a:gd name="T86" fmla="*/ 40 w 186"/>
                <a:gd name="T87" fmla="*/ 6 h 153"/>
                <a:gd name="T88" fmla="*/ 132 w 186"/>
                <a:gd name="T89" fmla="*/ 62 h 153"/>
                <a:gd name="T90" fmla="*/ 3 w 186"/>
                <a:gd name="T91" fmla="*/ 62 h 153"/>
                <a:gd name="T92" fmla="*/ 0 w 186"/>
                <a:gd name="T93" fmla="*/ 65 h 153"/>
                <a:gd name="T94" fmla="*/ 0 w 186"/>
                <a:gd name="T95" fmla="*/ 150 h 153"/>
                <a:gd name="T96" fmla="*/ 3 w 186"/>
                <a:gd name="T97" fmla="*/ 153 h 153"/>
                <a:gd name="T98" fmla="*/ 132 w 186"/>
                <a:gd name="T99" fmla="*/ 153 h 153"/>
                <a:gd name="T100" fmla="*/ 135 w 186"/>
                <a:gd name="T101" fmla="*/ 150 h 153"/>
                <a:gd name="T102" fmla="*/ 135 w 186"/>
                <a:gd name="T103" fmla="*/ 65 h 153"/>
                <a:gd name="T104" fmla="*/ 132 w 186"/>
                <a:gd name="T105" fmla="*/ 62 h 153"/>
                <a:gd name="T106" fmla="*/ 129 w 186"/>
                <a:gd name="T107" fmla="*/ 147 h 153"/>
                <a:gd name="T108" fmla="*/ 6 w 186"/>
                <a:gd name="T109" fmla="*/ 147 h 153"/>
                <a:gd name="T110" fmla="*/ 6 w 186"/>
                <a:gd name="T111" fmla="*/ 68 h 153"/>
                <a:gd name="T112" fmla="*/ 129 w 186"/>
                <a:gd name="T113" fmla="*/ 68 h 153"/>
                <a:gd name="T114" fmla="*/ 129 w 186"/>
                <a:gd name="T115" fmla="*/ 14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6" h="153">
                  <a:moveTo>
                    <a:pt x="95" y="49"/>
                  </a:moveTo>
                  <a:cubicBezTo>
                    <a:pt x="108" y="49"/>
                    <a:pt x="119" y="38"/>
                    <a:pt x="119" y="24"/>
                  </a:cubicBezTo>
                  <a:cubicBezTo>
                    <a:pt x="119" y="11"/>
                    <a:pt x="108" y="0"/>
                    <a:pt x="95" y="0"/>
                  </a:cubicBezTo>
                  <a:cubicBezTo>
                    <a:pt x="82" y="0"/>
                    <a:pt x="71" y="11"/>
                    <a:pt x="71" y="24"/>
                  </a:cubicBezTo>
                  <a:cubicBezTo>
                    <a:pt x="71" y="38"/>
                    <a:pt x="82" y="49"/>
                    <a:pt x="95" y="49"/>
                  </a:cubicBezTo>
                  <a:close/>
                  <a:moveTo>
                    <a:pt x="95" y="6"/>
                  </a:moveTo>
                  <a:cubicBezTo>
                    <a:pt x="105" y="6"/>
                    <a:pt x="113" y="14"/>
                    <a:pt x="113" y="24"/>
                  </a:cubicBezTo>
                  <a:cubicBezTo>
                    <a:pt x="113" y="34"/>
                    <a:pt x="105" y="43"/>
                    <a:pt x="95" y="43"/>
                  </a:cubicBezTo>
                  <a:cubicBezTo>
                    <a:pt x="85" y="43"/>
                    <a:pt x="77" y="34"/>
                    <a:pt x="77" y="24"/>
                  </a:cubicBezTo>
                  <a:cubicBezTo>
                    <a:pt x="77" y="14"/>
                    <a:pt x="85" y="6"/>
                    <a:pt x="95" y="6"/>
                  </a:cubicBezTo>
                  <a:close/>
                  <a:moveTo>
                    <a:pt x="177" y="63"/>
                  </a:moveTo>
                  <a:cubicBezTo>
                    <a:pt x="176" y="63"/>
                    <a:pt x="175" y="64"/>
                    <a:pt x="174" y="64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6" y="71"/>
                    <a:pt x="141" y="77"/>
                    <a:pt x="141" y="83"/>
                  </a:cubicBezTo>
                  <a:cubicBezTo>
                    <a:pt x="141" y="106"/>
                    <a:pt x="141" y="106"/>
                    <a:pt x="141" y="106"/>
                  </a:cubicBezTo>
                  <a:cubicBezTo>
                    <a:pt x="141" y="112"/>
                    <a:pt x="146" y="118"/>
                    <a:pt x="152" y="120"/>
                  </a:cubicBezTo>
                  <a:cubicBezTo>
                    <a:pt x="174" y="126"/>
                    <a:pt x="174" y="126"/>
                    <a:pt x="174" y="126"/>
                  </a:cubicBezTo>
                  <a:cubicBezTo>
                    <a:pt x="175" y="126"/>
                    <a:pt x="176" y="126"/>
                    <a:pt x="177" y="126"/>
                  </a:cubicBezTo>
                  <a:cubicBezTo>
                    <a:pt x="179" y="126"/>
                    <a:pt x="182" y="125"/>
                    <a:pt x="183" y="123"/>
                  </a:cubicBezTo>
                  <a:cubicBezTo>
                    <a:pt x="185" y="121"/>
                    <a:pt x="186" y="119"/>
                    <a:pt x="186" y="116"/>
                  </a:cubicBezTo>
                  <a:cubicBezTo>
                    <a:pt x="186" y="73"/>
                    <a:pt x="186" y="73"/>
                    <a:pt x="186" y="73"/>
                  </a:cubicBezTo>
                  <a:cubicBezTo>
                    <a:pt x="186" y="67"/>
                    <a:pt x="182" y="63"/>
                    <a:pt x="177" y="63"/>
                  </a:cubicBezTo>
                  <a:close/>
                  <a:moveTo>
                    <a:pt x="180" y="116"/>
                  </a:moveTo>
                  <a:cubicBezTo>
                    <a:pt x="180" y="117"/>
                    <a:pt x="180" y="118"/>
                    <a:pt x="179" y="119"/>
                  </a:cubicBezTo>
                  <a:cubicBezTo>
                    <a:pt x="178" y="120"/>
                    <a:pt x="178" y="120"/>
                    <a:pt x="177" y="120"/>
                  </a:cubicBezTo>
                  <a:cubicBezTo>
                    <a:pt x="176" y="120"/>
                    <a:pt x="176" y="120"/>
                    <a:pt x="175" y="120"/>
                  </a:cubicBezTo>
                  <a:cubicBezTo>
                    <a:pt x="153" y="114"/>
                    <a:pt x="153" y="114"/>
                    <a:pt x="153" y="114"/>
                  </a:cubicBezTo>
                  <a:cubicBezTo>
                    <a:pt x="150" y="113"/>
                    <a:pt x="147" y="110"/>
                    <a:pt x="147" y="106"/>
                  </a:cubicBezTo>
                  <a:cubicBezTo>
                    <a:pt x="147" y="83"/>
                    <a:pt x="147" y="83"/>
                    <a:pt x="147" y="83"/>
                  </a:cubicBezTo>
                  <a:cubicBezTo>
                    <a:pt x="147" y="80"/>
                    <a:pt x="150" y="76"/>
                    <a:pt x="153" y="75"/>
                  </a:cubicBezTo>
                  <a:cubicBezTo>
                    <a:pt x="175" y="70"/>
                    <a:pt x="175" y="70"/>
                    <a:pt x="175" y="70"/>
                  </a:cubicBezTo>
                  <a:cubicBezTo>
                    <a:pt x="176" y="69"/>
                    <a:pt x="176" y="69"/>
                    <a:pt x="177" y="69"/>
                  </a:cubicBezTo>
                  <a:cubicBezTo>
                    <a:pt x="179" y="69"/>
                    <a:pt x="180" y="71"/>
                    <a:pt x="180" y="73"/>
                  </a:cubicBezTo>
                  <a:lnTo>
                    <a:pt x="180" y="116"/>
                  </a:lnTo>
                  <a:close/>
                  <a:moveTo>
                    <a:pt x="40" y="49"/>
                  </a:moveTo>
                  <a:cubicBezTo>
                    <a:pt x="53" y="49"/>
                    <a:pt x="64" y="38"/>
                    <a:pt x="64" y="24"/>
                  </a:cubicBezTo>
                  <a:cubicBezTo>
                    <a:pt x="64" y="11"/>
                    <a:pt x="53" y="0"/>
                    <a:pt x="40" y="0"/>
                  </a:cubicBezTo>
                  <a:cubicBezTo>
                    <a:pt x="26" y="0"/>
                    <a:pt x="15" y="11"/>
                    <a:pt x="15" y="24"/>
                  </a:cubicBezTo>
                  <a:cubicBezTo>
                    <a:pt x="15" y="38"/>
                    <a:pt x="26" y="49"/>
                    <a:pt x="40" y="49"/>
                  </a:cubicBezTo>
                  <a:close/>
                  <a:moveTo>
                    <a:pt x="40" y="6"/>
                  </a:moveTo>
                  <a:cubicBezTo>
                    <a:pt x="50" y="6"/>
                    <a:pt x="58" y="14"/>
                    <a:pt x="58" y="24"/>
                  </a:cubicBezTo>
                  <a:cubicBezTo>
                    <a:pt x="58" y="34"/>
                    <a:pt x="50" y="43"/>
                    <a:pt x="40" y="43"/>
                  </a:cubicBezTo>
                  <a:cubicBezTo>
                    <a:pt x="29" y="43"/>
                    <a:pt x="21" y="34"/>
                    <a:pt x="21" y="24"/>
                  </a:cubicBezTo>
                  <a:cubicBezTo>
                    <a:pt x="21" y="14"/>
                    <a:pt x="29" y="6"/>
                    <a:pt x="40" y="6"/>
                  </a:cubicBezTo>
                  <a:close/>
                  <a:moveTo>
                    <a:pt x="132" y="62"/>
                  </a:moveTo>
                  <a:cubicBezTo>
                    <a:pt x="3" y="62"/>
                    <a:pt x="3" y="62"/>
                    <a:pt x="3" y="62"/>
                  </a:cubicBezTo>
                  <a:cubicBezTo>
                    <a:pt x="1" y="62"/>
                    <a:pt x="0" y="64"/>
                    <a:pt x="0" y="65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2"/>
                    <a:pt x="1" y="153"/>
                    <a:pt x="3" y="153"/>
                  </a:cubicBezTo>
                  <a:cubicBezTo>
                    <a:pt x="132" y="153"/>
                    <a:pt x="132" y="153"/>
                    <a:pt x="132" y="153"/>
                  </a:cubicBezTo>
                  <a:cubicBezTo>
                    <a:pt x="134" y="153"/>
                    <a:pt x="135" y="152"/>
                    <a:pt x="135" y="150"/>
                  </a:cubicBezTo>
                  <a:cubicBezTo>
                    <a:pt x="135" y="65"/>
                    <a:pt x="135" y="65"/>
                    <a:pt x="135" y="65"/>
                  </a:cubicBezTo>
                  <a:cubicBezTo>
                    <a:pt x="135" y="64"/>
                    <a:pt x="134" y="62"/>
                    <a:pt x="132" y="62"/>
                  </a:cubicBezTo>
                  <a:close/>
                  <a:moveTo>
                    <a:pt x="129" y="147"/>
                  </a:moveTo>
                  <a:cubicBezTo>
                    <a:pt x="6" y="147"/>
                    <a:pt x="6" y="147"/>
                    <a:pt x="6" y="14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129" y="68"/>
                    <a:pt x="129" y="68"/>
                    <a:pt x="129" y="68"/>
                  </a:cubicBezTo>
                  <a:lnTo>
                    <a:pt x="129" y="147"/>
                  </a:ln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11"/>
            <p:cNvSpPr>
              <a:spLocks noEditPoints="1"/>
            </p:cNvSpPr>
            <p:nvPr/>
          </p:nvSpPr>
          <p:spPr bwMode="auto">
            <a:xfrm>
              <a:off x="1505" y="-3284"/>
              <a:ext cx="399" cy="305"/>
            </a:xfrm>
            <a:custGeom>
              <a:avLst/>
              <a:gdLst>
                <a:gd name="T0" fmla="*/ 85 w 169"/>
                <a:gd name="T1" fmla="*/ 101 h 129"/>
                <a:gd name="T2" fmla="*/ 115 w 169"/>
                <a:gd name="T3" fmla="*/ 71 h 129"/>
                <a:gd name="T4" fmla="*/ 85 w 169"/>
                <a:gd name="T5" fmla="*/ 41 h 129"/>
                <a:gd name="T6" fmla="*/ 54 w 169"/>
                <a:gd name="T7" fmla="*/ 71 h 129"/>
                <a:gd name="T8" fmla="*/ 85 w 169"/>
                <a:gd name="T9" fmla="*/ 101 h 129"/>
                <a:gd name="T10" fmla="*/ 85 w 169"/>
                <a:gd name="T11" fmla="*/ 47 h 129"/>
                <a:gd name="T12" fmla="*/ 109 w 169"/>
                <a:gd name="T13" fmla="*/ 71 h 129"/>
                <a:gd name="T14" fmla="*/ 85 w 169"/>
                <a:gd name="T15" fmla="*/ 95 h 129"/>
                <a:gd name="T16" fmla="*/ 60 w 169"/>
                <a:gd name="T17" fmla="*/ 71 h 129"/>
                <a:gd name="T18" fmla="*/ 85 w 169"/>
                <a:gd name="T19" fmla="*/ 47 h 129"/>
                <a:gd name="T20" fmla="*/ 166 w 169"/>
                <a:gd name="T21" fmla="*/ 12 h 129"/>
                <a:gd name="T22" fmla="*/ 61 w 169"/>
                <a:gd name="T23" fmla="*/ 12 h 129"/>
                <a:gd name="T24" fmla="*/ 61 w 169"/>
                <a:gd name="T25" fmla="*/ 3 h 129"/>
                <a:gd name="T26" fmla="*/ 58 w 169"/>
                <a:gd name="T27" fmla="*/ 0 h 129"/>
                <a:gd name="T28" fmla="*/ 26 w 169"/>
                <a:gd name="T29" fmla="*/ 0 h 129"/>
                <a:gd name="T30" fmla="*/ 23 w 169"/>
                <a:gd name="T31" fmla="*/ 3 h 129"/>
                <a:gd name="T32" fmla="*/ 23 w 169"/>
                <a:gd name="T33" fmla="*/ 12 h 129"/>
                <a:gd name="T34" fmla="*/ 3 w 169"/>
                <a:gd name="T35" fmla="*/ 12 h 129"/>
                <a:gd name="T36" fmla="*/ 0 w 169"/>
                <a:gd name="T37" fmla="*/ 15 h 129"/>
                <a:gd name="T38" fmla="*/ 0 w 169"/>
                <a:gd name="T39" fmla="*/ 126 h 129"/>
                <a:gd name="T40" fmla="*/ 3 w 169"/>
                <a:gd name="T41" fmla="*/ 129 h 129"/>
                <a:gd name="T42" fmla="*/ 166 w 169"/>
                <a:gd name="T43" fmla="*/ 129 h 129"/>
                <a:gd name="T44" fmla="*/ 169 w 169"/>
                <a:gd name="T45" fmla="*/ 126 h 129"/>
                <a:gd name="T46" fmla="*/ 169 w 169"/>
                <a:gd name="T47" fmla="*/ 15 h 129"/>
                <a:gd name="T48" fmla="*/ 166 w 169"/>
                <a:gd name="T49" fmla="*/ 12 h 129"/>
                <a:gd name="T50" fmla="*/ 163 w 169"/>
                <a:gd name="T51" fmla="*/ 123 h 129"/>
                <a:gd name="T52" fmla="*/ 6 w 169"/>
                <a:gd name="T53" fmla="*/ 123 h 129"/>
                <a:gd name="T54" fmla="*/ 6 w 169"/>
                <a:gd name="T55" fmla="*/ 18 h 129"/>
                <a:gd name="T56" fmla="*/ 26 w 169"/>
                <a:gd name="T57" fmla="*/ 18 h 129"/>
                <a:gd name="T58" fmla="*/ 29 w 169"/>
                <a:gd name="T59" fmla="*/ 15 h 129"/>
                <a:gd name="T60" fmla="*/ 29 w 169"/>
                <a:gd name="T61" fmla="*/ 6 h 129"/>
                <a:gd name="T62" fmla="*/ 55 w 169"/>
                <a:gd name="T63" fmla="*/ 6 h 129"/>
                <a:gd name="T64" fmla="*/ 55 w 169"/>
                <a:gd name="T65" fmla="*/ 15 h 129"/>
                <a:gd name="T66" fmla="*/ 58 w 169"/>
                <a:gd name="T67" fmla="*/ 18 h 129"/>
                <a:gd name="T68" fmla="*/ 163 w 169"/>
                <a:gd name="T69" fmla="*/ 18 h 129"/>
                <a:gd name="T70" fmla="*/ 163 w 169"/>
                <a:gd name="T71" fmla="*/ 12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9" h="129">
                  <a:moveTo>
                    <a:pt x="85" y="101"/>
                  </a:moveTo>
                  <a:cubicBezTo>
                    <a:pt x="101" y="101"/>
                    <a:pt x="115" y="87"/>
                    <a:pt x="115" y="71"/>
                  </a:cubicBezTo>
                  <a:cubicBezTo>
                    <a:pt x="115" y="54"/>
                    <a:pt x="101" y="41"/>
                    <a:pt x="85" y="41"/>
                  </a:cubicBezTo>
                  <a:cubicBezTo>
                    <a:pt x="68" y="41"/>
                    <a:pt x="54" y="54"/>
                    <a:pt x="54" y="71"/>
                  </a:cubicBezTo>
                  <a:cubicBezTo>
                    <a:pt x="54" y="87"/>
                    <a:pt x="68" y="101"/>
                    <a:pt x="85" y="101"/>
                  </a:cubicBezTo>
                  <a:close/>
                  <a:moveTo>
                    <a:pt x="85" y="47"/>
                  </a:moveTo>
                  <a:cubicBezTo>
                    <a:pt x="98" y="47"/>
                    <a:pt x="109" y="57"/>
                    <a:pt x="109" y="71"/>
                  </a:cubicBezTo>
                  <a:cubicBezTo>
                    <a:pt x="109" y="84"/>
                    <a:pt x="98" y="95"/>
                    <a:pt x="85" y="95"/>
                  </a:cubicBezTo>
                  <a:cubicBezTo>
                    <a:pt x="71" y="95"/>
                    <a:pt x="60" y="84"/>
                    <a:pt x="60" y="71"/>
                  </a:cubicBezTo>
                  <a:cubicBezTo>
                    <a:pt x="60" y="57"/>
                    <a:pt x="71" y="47"/>
                    <a:pt x="85" y="47"/>
                  </a:cubicBezTo>
                  <a:close/>
                  <a:moveTo>
                    <a:pt x="166" y="12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2"/>
                    <a:pt x="60" y="0"/>
                    <a:pt x="5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3" y="2"/>
                    <a:pt x="23" y="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2"/>
                    <a:pt x="0" y="13"/>
                    <a:pt x="0" y="15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7"/>
                    <a:pt x="1" y="129"/>
                    <a:pt x="3" y="129"/>
                  </a:cubicBezTo>
                  <a:cubicBezTo>
                    <a:pt x="166" y="129"/>
                    <a:pt x="166" y="129"/>
                    <a:pt x="166" y="129"/>
                  </a:cubicBezTo>
                  <a:cubicBezTo>
                    <a:pt x="168" y="129"/>
                    <a:pt x="169" y="127"/>
                    <a:pt x="169" y="126"/>
                  </a:cubicBezTo>
                  <a:cubicBezTo>
                    <a:pt x="169" y="15"/>
                    <a:pt x="169" y="15"/>
                    <a:pt x="169" y="15"/>
                  </a:cubicBezTo>
                  <a:cubicBezTo>
                    <a:pt x="169" y="13"/>
                    <a:pt x="168" y="12"/>
                    <a:pt x="166" y="12"/>
                  </a:cubicBezTo>
                  <a:close/>
                  <a:moveTo>
                    <a:pt x="163" y="123"/>
                  </a:moveTo>
                  <a:cubicBezTo>
                    <a:pt x="6" y="123"/>
                    <a:pt x="6" y="123"/>
                    <a:pt x="6" y="123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8"/>
                    <a:pt x="29" y="17"/>
                    <a:pt x="29" y="1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7"/>
                    <a:pt x="57" y="18"/>
                    <a:pt x="58" y="18"/>
                  </a:cubicBezTo>
                  <a:cubicBezTo>
                    <a:pt x="163" y="18"/>
                    <a:pt x="163" y="18"/>
                    <a:pt x="163" y="18"/>
                  </a:cubicBezTo>
                  <a:lnTo>
                    <a:pt x="163" y="123"/>
                  </a:ln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12"/>
            <p:cNvSpPr>
              <a:spLocks noEditPoints="1"/>
            </p:cNvSpPr>
            <p:nvPr/>
          </p:nvSpPr>
          <p:spPr bwMode="auto">
            <a:xfrm>
              <a:off x="859" y="-3355"/>
              <a:ext cx="263" cy="446"/>
            </a:xfrm>
            <a:custGeom>
              <a:avLst/>
              <a:gdLst>
                <a:gd name="T0" fmla="*/ 55 w 111"/>
                <a:gd name="T1" fmla="*/ 19 h 189"/>
                <a:gd name="T2" fmla="*/ 60 w 111"/>
                <a:gd name="T3" fmla="*/ 15 h 189"/>
                <a:gd name="T4" fmla="*/ 55 w 111"/>
                <a:gd name="T5" fmla="*/ 10 h 189"/>
                <a:gd name="T6" fmla="*/ 51 w 111"/>
                <a:gd name="T7" fmla="*/ 15 h 189"/>
                <a:gd name="T8" fmla="*/ 55 w 111"/>
                <a:gd name="T9" fmla="*/ 19 h 189"/>
                <a:gd name="T10" fmla="*/ 55 w 111"/>
                <a:gd name="T11" fmla="*/ 178 h 189"/>
                <a:gd name="T12" fmla="*/ 64 w 111"/>
                <a:gd name="T13" fmla="*/ 169 h 189"/>
                <a:gd name="T14" fmla="*/ 55 w 111"/>
                <a:gd name="T15" fmla="*/ 161 h 189"/>
                <a:gd name="T16" fmla="*/ 46 w 111"/>
                <a:gd name="T17" fmla="*/ 169 h 189"/>
                <a:gd name="T18" fmla="*/ 55 w 111"/>
                <a:gd name="T19" fmla="*/ 178 h 189"/>
                <a:gd name="T20" fmla="*/ 108 w 111"/>
                <a:gd name="T21" fmla="*/ 0 h 189"/>
                <a:gd name="T22" fmla="*/ 3 w 111"/>
                <a:gd name="T23" fmla="*/ 0 h 189"/>
                <a:gd name="T24" fmla="*/ 0 w 111"/>
                <a:gd name="T25" fmla="*/ 3 h 189"/>
                <a:gd name="T26" fmla="*/ 0 w 111"/>
                <a:gd name="T27" fmla="*/ 186 h 189"/>
                <a:gd name="T28" fmla="*/ 3 w 111"/>
                <a:gd name="T29" fmla="*/ 189 h 189"/>
                <a:gd name="T30" fmla="*/ 108 w 111"/>
                <a:gd name="T31" fmla="*/ 189 h 189"/>
                <a:gd name="T32" fmla="*/ 111 w 111"/>
                <a:gd name="T33" fmla="*/ 186 h 189"/>
                <a:gd name="T34" fmla="*/ 111 w 111"/>
                <a:gd name="T35" fmla="*/ 3 h 189"/>
                <a:gd name="T36" fmla="*/ 108 w 111"/>
                <a:gd name="T37" fmla="*/ 0 h 189"/>
                <a:gd name="T38" fmla="*/ 105 w 111"/>
                <a:gd name="T39" fmla="*/ 183 h 189"/>
                <a:gd name="T40" fmla="*/ 6 w 111"/>
                <a:gd name="T41" fmla="*/ 183 h 189"/>
                <a:gd name="T42" fmla="*/ 6 w 111"/>
                <a:gd name="T43" fmla="*/ 157 h 189"/>
                <a:gd name="T44" fmla="*/ 105 w 111"/>
                <a:gd name="T45" fmla="*/ 157 h 189"/>
                <a:gd name="T46" fmla="*/ 105 w 111"/>
                <a:gd name="T47" fmla="*/ 183 h 189"/>
                <a:gd name="T48" fmla="*/ 105 w 111"/>
                <a:gd name="T49" fmla="*/ 151 h 189"/>
                <a:gd name="T50" fmla="*/ 6 w 111"/>
                <a:gd name="T51" fmla="*/ 151 h 189"/>
                <a:gd name="T52" fmla="*/ 6 w 111"/>
                <a:gd name="T53" fmla="*/ 29 h 189"/>
                <a:gd name="T54" fmla="*/ 105 w 111"/>
                <a:gd name="T55" fmla="*/ 29 h 189"/>
                <a:gd name="T56" fmla="*/ 105 w 111"/>
                <a:gd name="T57" fmla="*/ 151 h 189"/>
                <a:gd name="T58" fmla="*/ 105 w 111"/>
                <a:gd name="T59" fmla="*/ 23 h 189"/>
                <a:gd name="T60" fmla="*/ 6 w 111"/>
                <a:gd name="T61" fmla="*/ 23 h 189"/>
                <a:gd name="T62" fmla="*/ 6 w 111"/>
                <a:gd name="T63" fmla="*/ 6 h 189"/>
                <a:gd name="T64" fmla="*/ 105 w 111"/>
                <a:gd name="T65" fmla="*/ 6 h 189"/>
                <a:gd name="T66" fmla="*/ 105 w 111"/>
                <a:gd name="T67" fmla="*/ 2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1" h="189">
                  <a:moveTo>
                    <a:pt x="55" y="19"/>
                  </a:moveTo>
                  <a:cubicBezTo>
                    <a:pt x="58" y="19"/>
                    <a:pt x="60" y="17"/>
                    <a:pt x="60" y="15"/>
                  </a:cubicBezTo>
                  <a:cubicBezTo>
                    <a:pt x="60" y="12"/>
                    <a:pt x="58" y="10"/>
                    <a:pt x="55" y="10"/>
                  </a:cubicBezTo>
                  <a:cubicBezTo>
                    <a:pt x="53" y="10"/>
                    <a:pt x="51" y="12"/>
                    <a:pt x="51" y="15"/>
                  </a:cubicBezTo>
                  <a:cubicBezTo>
                    <a:pt x="51" y="17"/>
                    <a:pt x="53" y="19"/>
                    <a:pt x="55" y="19"/>
                  </a:cubicBezTo>
                  <a:close/>
                  <a:moveTo>
                    <a:pt x="55" y="178"/>
                  </a:moveTo>
                  <a:cubicBezTo>
                    <a:pt x="60" y="178"/>
                    <a:pt x="64" y="174"/>
                    <a:pt x="64" y="169"/>
                  </a:cubicBezTo>
                  <a:cubicBezTo>
                    <a:pt x="64" y="164"/>
                    <a:pt x="60" y="161"/>
                    <a:pt x="55" y="161"/>
                  </a:cubicBezTo>
                  <a:cubicBezTo>
                    <a:pt x="50" y="161"/>
                    <a:pt x="46" y="164"/>
                    <a:pt x="46" y="169"/>
                  </a:cubicBezTo>
                  <a:cubicBezTo>
                    <a:pt x="46" y="174"/>
                    <a:pt x="50" y="178"/>
                    <a:pt x="55" y="178"/>
                  </a:cubicBezTo>
                  <a:close/>
                  <a:moveTo>
                    <a:pt x="10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87"/>
                    <a:pt x="1" y="189"/>
                    <a:pt x="3" y="189"/>
                  </a:cubicBezTo>
                  <a:cubicBezTo>
                    <a:pt x="108" y="189"/>
                    <a:pt x="108" y="189"/>
                    <a:pt x="108" y="189"/>
                  </a:cubicBezTo>
                  <a:cubicBezTo>
                    <a:pt x="109" y="189"/>
                    <a:pt x="111" y="187"/>
                    <a:pt x="111" y="18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11" y="2"/>
                    <a:pt x="109" y="0"/>
                    <a:pt x="108" y="0"/>
                  </a:cubicBezTo>
                  <a:close/>
                  <a:moveTo>
                    <a:pt x="105" y="183"/>
                  </a:moveTo>
                  <a:cubicBezTo>
                    <a:pt x="6" y="183"/>
                    <a:pt x="6" y="183"/>
                    <a:pt x="6" y="183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105" y="157"/>
                    <a:pt x="105" y="157"/>
                    <a:pt x="105" y="157"/>
                  </a:cubicBezTo>
                  <a:lnTo>
                    <a:pt x="105" y="183"/>
                  </a:lnTo>
                  <a:close/>
                  <a:moveTo>
                    <a:pt x="105" y="151"/>
                  </a:moveTo>
                  <a:cubicBezTo>
                    <a:pt x="6" y="151"/>
                    <a:pt x="6" y="151"/>
                    <a:pt x="6" y="151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05" y="29"/>
                    <a:pt x="105" y="29"/>
                    <a:pt x="105" y="29"/>
                  </a:cubicBezTo>
                  <a:lnTo>
                    <a:pt x="105" y="151"/>
                  </a:lnTo>
                  <a:close/>
                  <a:moveTo>
                    <a:pt x="105" y="23"/>
                  </a:moveTo>
                  <a:cubicBezTo>
                    <a:pt x="6" y="23"/>
                    <a:pt x="6" y="23"/>
                    <a:pt x="6" y="2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05" y="6"/>
                    <a:pt x="105" y="6"/>
                    <a:pt x="105" y="6"/>
                  </a:cubicBezTo>
                  <a:lnTo>
                    <a:pt x="105" y="23"/>
                  </a:ln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13"/>
            <p:cNvSpPr>
              <a:spLocks noEditPoints="1"/>
            </p:cNvSpPr>
            <p:nvPr/>
          </p:nvSpPr>
          <p:spPr bwMode="auto">
            <a:xfrm>
              <a:off x="18" y="-3282"/>
              <a:ext cx="515" cy="300"/>
            </a:xfrm>
            <a:custGeom>
              <a:avLst/>
              <a:gdLst>
                <a:gd name="T0" fmla="*/ 28 w 218"/>
                <a:gd name="T1" fmla="*/ 100 h 127"/>
                <a:gd name="T2" fmla="*/ 31 w 218"/>
                <a:gd name="T3" fmla="*/ 97 h 127"/>
                <a:gd name="T4" fmla="*/ 31 w 218"/>
                <a:gd name="T5" fmla="*/ 6 h 127"/>
                <a:gd name="T6" fmla="*/ 187 w 218"/>
                <a:gd name="T7" fmla="*/ 6 h 127"/>
                <a:gd name="T8" fmla="*/ 187 w 218"/>
                <a:gd name="T9" fmla="*/ 97 h 127"/>
                <a:gd name="T10" fmla="*/ 190 w 218"/>
                <a:gd name="T11" fmla="*/ 100 h 127"/>
                <a:gd name="T12" fmla="*/ 193 w 218"/>
                <a:gd name="T13" fmla="*/ 97 h 127"/>
                <a:gd name="T14" fmla="*/ 193 w 218"/>
                <a:gd name="T15" fmla="*/ 3 h 127"/>
                <a:gd name="T16" fmla="*/ 190 w 218"/>
                <a:gd name="T17" fmla="*/ 0 h 127"/>
                <a:gd name="T18" fmla="*/ 28 w 218"/>
                <a:gd name="T19" fmla="*/ 0 h 127"/>
                <a:gd name="T20" fmla="*/ 25 w 218"/>
                <a:gd name="T21" fmla="*/ 3 h 127"/>
                <a:gd name="T22" fmla="*/ 25 w 218"/>
                <a:gd name="T23" fmla="*/ 97 h 127"/>
                <a:gd name="T24" fmla="*/ 28 w 218"/>
                <a:gd name="T25" fmla="*/ 100 h 127"/>
                <a:gd name="T26" fmla="*/ 217 w 218"/>
                <a:gd name="T27" fmla="*/ 107 h 127"/>
                <a:gd name="T28" fmla="*/ 213 w 218"/>
                <a:gd name="T29" fmla="*/ 105 h 127"/>
                <a:gd name="T30" fmla="*/ 5 w 218"/>
                <a:gd name="T31" fmla="*/ 105 h 127"/>
                <a:gd name="T32" fmla="*/ 1 w 218"/>
                <a:gd name="T33" fmla="*/ 107 h 127"/>
                <a:gd name="T34" fmla="*/ 0 w 218"/>
                <a:gd name="T35" fmla="*/ 111 h 127"/>
                <a:gd name="T36" fmla="*/ 2 w 218"/>
                <a:gd name="T37" fmla="*/ 122 h 127"/>
                <a:gd name="T38" fmla="*/ 7 w 218"/>
                <a:gd name="T39" fmla="*/ 127 h 127"/>
                <a:gd name="T40" fmla="*/ 211 w 218"/>
                <a:gd name="T41" fmla="*/ 127 h 127"/>
                <a:gd name="T42" fmla="*/ 216 w 218"/>
                <a:gd name="T43" fmla="*/ 122 h 127"/>
                <a:gd name="T44" fmla="*/ 218 w 218"/>
                <a:gd name="T45" fmla="*/ 111 h 127"/>
                <a:gd name="T46" fmla="*/ 217 w 218"/>
                <a:gd name="T47" fmla="*/ 107 h 127"/>
                <a:gd name="T48" fmla="*/ 210 w 218"/>
                <a:gd name="T49" fmla="*/ 121 h 127"/>
                <a:gd name="T50" fmla="*/ 8 w 218"/>
                <a:gd name="T51" fmla="*/ 121 h 127"/>
                <a:gd name="T52" fmla="*/ 6 w 218"/>
                <a:gd name="T53" fmla="*/ 111 h 127"/>
                <a:gd name="T54" fmla="*/ 212 w 218"/>
                <a:gd name="T55" fmla="*/ 111 h 127"/>
                <a:gd name="T56" fmla="*/ 210 w 218"/>
                <a:gd name="T57" fmla="*/ 12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8" h="127">
                  <a:moveTo>
                    <a:pt x="28" y="100"/>
                  </a:moveTo>
                  <a:cubicBezTo>
                    <a:pt x="30" y="100"/>
                    <a:pt x="31" y="99"/>
                    <a:pt x="31" y="97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187" y="6"/>
                    <a:pt x="187" y="6"/>
                    <a:pt x="187" y="6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7" y="99"/>
                    <a:pt x="188" y="100"/>
                    <a:pt x="190" y="100"/>
                  </a:cubicBezTo>
                  <a:cubicBezTo>
                    <a:pt x="192" y="100"/>
                    <a:pt x="193" y="99"/>
                    <a:pt x="193" y="97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3" y="2"/>
                    <a:pt x="192" y="0"/>
                    <a:pt x="19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6" y="0"/>
                    <a:pt x="25" y="2"/>
                    <a:pt x="25" y="3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9"/>
                    <a:pt x="26" y="100"/>
                    <a:pt x="28" y="100"/>
                  </a:cubicBezTo>
                  <a:close/>
                  <a:moveTo>
                    <a:pt x="217" y="107"/>
                  </a:moveTo>
                  <a:cubicBezTo>
                    <a:pt x="216" y="106"/>
                    <a:pt x="215" y="105"/>
                    <a:pt x="213" y="105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3" y="105"/>
                    <a:pt x="2" y="106"/>
                    <a:pt x="1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5"/>
                    <a:pt x="5" y="127"/>
                    <a:pt x="7" y="127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13" y="127"/>
                    <a:pt x="216" y="125"/>
                    <a:pt x="216" y="122"/>
                  </a:cubicBezTo>
                  <a:cubicBezTo>
                    <a:pt x="218" y="111"/>
                    <a:pt x="218" y="111"/>
                    <a:pt x="218" y="111"/>
                  </a:cubicBezTo>
                  <a:cubicBezTo>
                    <a:pt x="218" y="110"/>
                    <a:pt x="218" y="108"/>
                    <a:pt x="217" y="107"/>
                  </a:cubicBezTo>
                  <a:close/>
                  <a:moveTo>
                    <a:pt x="210" y="121"/>
                  </a:moveTo>
                  <a:cubicBezTo>
                    <a:pt x="8" y="121"/>
                    <a:pt x="8" y="121"/>
                    <a:pt x="8" y="12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212" y="111"/>
                    <a:pt x="212" y="111"/>
                    <a:pt x="212" y="111"/>
                  </a:cubicBezTo>
                  <a:lnTo>
                    <a:pt x="210" y="121"/>
                  </a:ln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14"/>
            <p:cNvSpPr>
              <a:spLocks noEditPoints="1"/>
            </p:cNvSpPr>
            <p:nvPr/>
          </p:nvSpPr>
          <p:spPr bwMode="auto">
            <a:xfrm>
              <a:off x="-639" y="-3334"/>
              <a:ext cx="402" cy="404"/>
            </a:xfrm>
            <a:custGeom>
              <a:avLst/>
              <a:gdLst>
                <a:gd name="T0" fmla="*/ 114 w 170"/>
                <a:gd name="T1" fmla="*/ 159 h 171"/>
                <a:gd name="T2" fmla="*/ 108 w 170"/>
                <a:gd name="T3" fmla="*/ 155 h 171"/>
                <a:gd name="T4" fmla="*/ 106 w 170"/>
                <a:gd name="T5" fmla="*/ 137 h 171"/>
                <a:gd name="T6" fmla="*/ 103 w 170"/>
                <a:gd name="T7" fmla="*/ 134 h 171"/>
                <a:gd name="T8" fmla="*/ 100 w 170"/>
                <a:gd name="T9" fmla="*/ 137 h 171"/>
                <a:gd name="T10" fmla="*/ 103 w 170"/>
                <a:gd name="T11" fmla="*/ 159 h 171"/>
                <a:gd name="T12" fmla="*/ 111 w 170"/>
                <a:gd name="T13" fmla="*/ 164 h 171"/>
                <a:gd name="T14" fmla="*/ 112 w 170"/>
                <a:gd name="T15" fmla="*/ 165 h 171"/>
                <a:gd name="T16" fmla="*/ 111 w 170"/>
                <a:gd name="T17" fmla="*/ 165 h 171"/>
                <a:gd name="T18" fmla="*/ 59 w 170"/>
                <a:gd name="T19" fmla="*/ 165 h 171"/>
                <a:gd name="T20" fmla="*/ 58 w 170"/>
                <a:gd name="T21" fmla="*/ 165 h 171"/>
                <a:gd name="T22" fmla="*/ 58 w 170"/>
                <a:gd name="T23" fmla="*/ 164 h 171"/>
                <a:gd name="T24" fmla="*/ 59 w 170"/>
                <a:gd name="T25" fmla="*/ 164 h 171"/>
                <a:gd name="T26" fmla="*/ 67 w 170"/>
                <a:gd name="T27" fmla="*/ 159 h 171"/>
                <a:gd name="T28" fmla="*/ 69 w 170"/>
                <a:gd name="T29" fmla="*/ 137 h 171"/>
                <a:gd name="T30" fmla="*/ 66 w 170"/>
                <a:gd name="T31" fmla="*/ 134 h 171"/>
                <a:gd name="T32" fmla="*/ 63 w 170"/>
                <a:gd name="T33" fmla="*/ 137 h 171"/>
                <a:gd name="T34" fmla="*/ 62 w 170"/>
                <a:gd name="T35" fmla="*/ 155 h 171"/>
                <a:gd name="T36" fmla="*/ 56 w 170"/>
                <a:gd name="T37" fmla="*/ 159 h 171"/>
                <a:gd name="T38" fmla="*/ 55 w 170"/>
                <a:gd name="T39" fmla="*/ 159 h 171"/>
                <a:gd name="T40" fmla="*/ 54 w 170"/>
                <a:gd name="T41" fmla="*/ 160 h 171"/>
                <a:gd name="T42" fmla="*/ 53 w 170"/>
                <a:gd name="T43" fmla="*/ 167 h 171"/>
                <a:gd name="T44" fmla="*/ 58 w 170"/>
                <a:gd name="T45" fmla="*/ 171 h 171"/>
                <a:gd name="T46" fmla="*/ 112 w 170"/>
                <a:gd name="T47" fmla="*/ 171 h 171"/>
                <a:gd name="T48" fmla="*/ 117 w 170"/>
                <a:gd name="T49" fmla="*/ 167 h 171"/>
                <a:gd name="T50" fmla="*/ 116 w 170"/>
                <a:gd name="T51" fmla="*/ 160 h 171"/>
                <a:gd name="T52" fmla="*/ 114 w 170"/>
                <a:gd name="T53" fmla="*/ 159 h 171"/>
                <a:gd name="T54" fmla="*/ 165 w 170"/>
                <a:gd name="T55" fmla="*/ 0 h 171"/>
                <a:gd name="T56" fmla="*/ 5 w 170"/>
                <a:gd name="T57" fmla="*/ 0 h 171"/>
                <a:gd name="T58" fmla="*/ 0 w 170"/>
                <a:gd name="T59" fmla="*/ 5 h 171"/>
                <a:gd name="T60" fmla="*/ 0 w 170"/>
                <a:gd name="T61" fmla="*/ 113 h 171"/>
                <a:gd name="T62" fmla="*/ 5 w 170"/>
                <a:gd name="T63" fmla="*/ 118 h 171"/>
                <a:gd name="T64" fmla="*/ 165 w 170"/>
                <a:gd name="T65" fmla="*/ 118 h 171"/>
                <a:gd name="T66" fmla="*/ 170 w 170"/>
                <a:gd name="T67" fmla="*/ 113 h 171"/>
                <a:gd name="T68" fmla="*/ 170 w 170"/>
                <a:gd name="T69" fmla="*/ 5 h 171"/>
                <a:gd name="T70" fmla="*/ 165 w 170"/>
                <a:gd name="T71" fmla="*/ 0 h 171"/>
                <a:gd name="T72" fmla="*/ 164 w 170"/>
                <a:gd name="T73" fmla="*/ 112 h 171"/>
                <a:gd name="T74" fmla="*/ 6 w 170"/>
                <a:gd name="T75" fmla="*/ 112 h 171"/>
                <a:gd name="T76" fmla="*/ 6 w 170"/>
                <a:gd name="T77" fmla="*/ 6 h 171"/>
                <a:gd name="T78" fmla="*/ 164 w 170"/>
                <a:gd name="T79" fmla="*/ 6 h 171"/>
                <a:gd name="T80" fmla="*/ 164 w 170"/>
                <a:gd name="T81" fmla="*/ 112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" h="171">
                  <a:moveTo>
                    <a:pt x="114" y="159"/>
                  </a:moveTo>
                  <a:cubicBezTo>
                    <a:pt x="112" y="158"/>
                    <a:pt x="109" y="156"/>
                    <a:pt x="108" y="155"/>
                  </a:cubicBezTo>
                  <a:cubicBezTo>
                    <a:pt x="107" y="153"/>
                    <a:pt x="107" y="144"/>
                    <a:pt x="106" y="137"/>
                  </a:cubicBezTo>
                  <a:cubicBezTo>
                    <a:pt x="106" y="135"/>
                    <a:pt x="105" y="134"/>
                    <a:pt x="103" y="134"/>
                  </a:cubicBezTo>
                  <a:cubicBezTo>
                    <a:pt x="102" y="134"/>
                    <a:pt x="100" y="136"/>
                    <a:pt x="100" y="137"/>
                  </a:cubicBezTo>
                  <a:cubicBezTo>
                    <a:pt x="101" y="146"/>
                    <a:pt x="101" y="157"/>
                    <a:pt x="103" y="159"/>
                  </a:cubicBezTo>
                  <a:cubicBezTo>
                    <a:pt x="105" y="161"/>
                    <a:pt x="108" y="163"/>
                    <a:pt x="111" y="164"/>
                  </a:cubicBezTo>
                  <a:cubicBezTo>
                    <a:pt x="111" y="164"/>
                    <a:pt x="111" y="164"/>
                    <a:pt x="112" y="165"/>
                  </a:cubicBezTo>
                  <a:cubicBezTo>
                    <a:pt x="112" y="165"/>
                    <a:pt x="111" y="165"/>
                    <a:pt x="111" y="165"/>
                  </a:cubicBezTo>
                  <a:cubicBezTo>
                    <a:pt x="59" y="165"/>
                    <a:pt x="59" y="165"/>
                    <a:pt x="59" y="165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8" y="165"/>
                    <a:pt x="58" y="165"/>
                    <a:pt x="58" y="164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62" y="163"/>
                    <a:pt x="65" y="161"/>
                    <a:pt x="67" y="159"/>
                  </a:cubicBezTo>
                  <a:cubicBezTo>
                    <a:pt x="68" y="157"/>
                    <a:pt x="69" y="150"/>
                    <a:pt x="69" y="137"/>
                  </a:cubicBezTo>
                  <a:cubicBezTo>
                    <a:pt x="69" y="136"/>
                    <a:pt x="68" y="134"/>
                    <a:pt x="66" y="134"/>
                  </a:cubicBezTo>
                  <a:cubicBezTo>
                    <a:pt x="65" y="134"/>
                    <a:pt x="63" y="135"/>
                    <a:pt x="63" y="137"/>
                  </a:cubicBezTo>
                  <a:cubicBezTo>
                    <a:pt x="63" y="144"/>
                    <a:pt x="62" y="153"/>
                    <a:pt x="62" y="155"/>
                  </a:cubicBezTo>
                  <a:cubicBezTo>
                    <a:pt x="60" y="156"/>
                    <a:pt x="57" y="158"/>
                    <a:pt x="56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5" y="160"/>
                    <a:pt x="54" y="160"/>
                    <a:pt x="54" y="160"/>
                  </a:cubicBezTo>
                  <a:cubicBezTo>
                    <a:pt x="53" y="161"/>
                    <a:pt x="51" y="163"/>
                    <a:pt x="53" y="167"/>
                  </a:cubicBezTo>
                  <a:cubicBezTo>
                    <a:pt x="54" y="170"/>
                    <a:pt x="56" y="171"/>
                    <a:pt x="58" y="171"/>
                  </a:cubicBezTo>
                  <a:cubicBezTo>
                    <a:pt x="112" y="171"/>
                    <a:pt x="112" y="171"/>
                    <a:pt x="112" y="171"/>
                  </a:cubicBezTo>
                  <a:cubicBezTo>
                    <a:pt x="114" y="171"/>
                    <a:pt x="116" y="170"/>
                    <a:pt x="117" y="167"/>
                  </a:cubicBezTo>
                  <a:cubicBezTo>
                    <a:pt x="118" y="165"/>
                    <a:pt x="118" y="162"/>
                    <a:pt x="116" y="160"/>
                  </a:cubicBezTo>
                  <a:cubicBezTo>
                    <a:pt x="115" y="160"/>
                    <a:pt x="115" y="160"/>
                    <a:pt x="114" y="159"/>
                  </a:cubicBezTo>
                  <a:close/>
                  <a:moveTo>
                    <a:pt x="16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6"/>
                    <a:pt x="2" y="118"/>
                    <a:pt x="5" y="118"/>
                  </a:cubicBezTo>
                  <a:cubicBezTo>
                    <a:pt x="165" y="118"/>
                    <a:pt x="165" y="118"/>
                    <a:pt x="165" y="118"/>
                  </a:cubicBezTo>
                  <a:cubicBezTo>
                    <a:pt x="167" y="118"/>
                    <a:pt x="170" y="116"/>
                    <a:pt x="170" y="113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0" y="2"/>
                    <a:pt x="167" y="0"/>
                    <a:pt x="165" y="0"/>
                  </a:cubicBezTo>
                  <a:close/>
                  <a:moveTo>
                    <a:pt x="164" y="112"/>
                  </a:moveTo>
                  <a:cubicBezTo>
                    <a:pt x="6" y="112"/>
                    <a:pt x="6" y="112"/>
                    <a:pt x="6" y="1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64" y="6"/>
                    <a:pt x="164" y="6"/>
                    <a:pt x="164" y="6"/>
                  </a:cubicBezTo>
                  <a:lnTo>
                    <a:pt x="164" y="112"/>
                  </a:lnTo>
                  <a:close/>
                </a:path>
              </a:pathLst>
            </a:custGeom>
            <a:solidFill>
              <a:srgbClr val="62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2603008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4" name="组合 1233"/>
          <p:cNvGrpSpPr/>
          <p:nvPr/>
        </p:nvGrpSpPr>
        <p:grpSpPr>
          <a:xfrm>
            <a:off x="3742006" y="171050"/>
            <a:ext cx="4707988" cy="6515900"/>
            <a:chOff x="4677243" y="-1217682"/>
            <a:chExt cx="2820290" cy="3903308"/>
          </a:xfrm>
        </p:grpSpPr>
        <p:sp>
          <p:nvSpPr>
            <p:cNvPr id="1037" name="Freeform 8"/>
            <p:cNvSpPr>
              <a:spLocks/>
            </p:cNvSpPr>
            <p:nvPr/>
          </p:nvSpPr>
          <p:spPr bwMode="auto">
            <a:xfrm>
              <a:off x="4957742" y="-1210761"/>
              <a:ext cx="150085" cy="201449"/>
            </a:xfrm>
            <a:custGeom>
              <a:avLst/>
              <a:gdLst>
                <a:gd name="T0" fmla="*/ 174 w 174"/>
                <a:gd name="T1" fmla="*/ 76 h 234"/>
                <a:gd name="T2" fmla="*/ 102 w 174"/>
                <a:gd name="T3" fmla="*/ 1 h 234"/>
                <a:gd name="T4" fmla="*/ 102 w 174"/>
                <a:gd name="T5" fmla="*/ 1 h 234"/>
                <a:gd name="T6" fmla="*/ 102 w 174"/>
                <a:gd name="T7" fmla="*/ 1 h 234"/>
                <a:gd name="T8" fmla="*/ 102 w 174"/>
                <a:gd name="T9" fmla="*/ 1 h 234"/>
                <a:gd name="T10" fmla="*/ 102 w 174"/>
                <a:gd name="T11" fmla="*/ 1 h 234"/>
                <a:gd name="T12" fmla="*/ 10 w 174"/>
                <a:gd name="T13" fmla="*/ 0 h 234"/>
                <a:gd name="T14" fmla="*/ 0 w 174"/>
                <a:gd name="T15" fmla="*/ 10 h 234"/>
                <a:gd name="T16" fmla="*/ 0 w 174"/>
                <a:gd name="T17" fmla="*/ 224 h 234"/>
                <a:gd name="T18" fmla="*/ 10 w 174"/>
                <a:gd name="T19" fmla="*/ 234 h 234"/>
                <a:gd name="T20" fmla="*/ 134 w 174"/>
                <a:gd name="T21" fmla="*/ 234 h 234"/>
                <a:gd name="T22" fmla="*/ 121 w 174"/>
                <a:gd name="T23" fmla="*/ 203 h 234"/>
                <a:gd name="T24" fmla="*/ 166 w 174"/>
                <a:gd name="T25" fmla="*/ 158 h 234"/>
                <a:gd name="T26" fmla="*/ 174 w 174"/>
                <a:gd name="T27" fmla="*/ 159 h 234"/>
                <a:gd name="T28" fmla="*/ 174 w 174"/>
                <a:gd name="T29" fmla="*/ 77 h 234"/>
                <a:gd name="T30" fmla="*/ 174 w 174"/>
                <a:gd name="T31" fmla="*/ 7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4" h="234">
                  <a:moveTo>
                    <a:pt x="174" y="76"/>
                  </a:move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0"/>
                    <a:pt x="5" y="234"/>
                    <a:pt x="10" y="234"/>
                  </a:cubicBezTo>
                  <a:cubicBezTo>
                    <a:pt x="134" y="234"/>
                    <a:pt x="134" y="234"/>
                    <a:pt x="134" y="234"/>
                  </a:cubicBezTo>
                  <a:cubicBezTo>
                    <a:pt x="126" y="226"/>
                    <a:pt x="121" y="215"/>
                    <a:pt x="121" y="203"/>
                  </a:cubicBezTo>
                  <a:cubicBezTo>
                    <a:pt x="121" y="178"/>
                    <a:pt x="141" y="158"/>
                    <a:pt x="166" y="158"/>
                  </a:cubicBezTo>
                  <a:cubicBezTo>
                    <a:pt x="169" y="158"/>
                    <a:pt x="172" y="158"/>
                    <a:pt x="174" y="159"/>
                  </a:cubicBezTo>
                  <a:cubicBezTo>
                    <a:pt x="174" y="120"/>
                    <a:pt x="174" y="78"/>
                    <a:pt x="174" y="77"/>
                  </a:cubicBezTo>
                  <a:lnTo>
                    <a:pt x="174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8" name="Freeform 9"/>
            <p:cNvSpPr>
              <a:spLocks/>
            </p:cNvSpPr>
            <p:nvPr/>
          </p:nvSpPr>
          <p:spPr bwMode="auto">
            <a:xfrm>
              <a:off x="5049177" y="-1202018"/>
              <a:ext cx="50636" cy="53186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5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5"/>
                    <a:pt x="0" y="4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9" name="Freeform 10"/>
            <p:cNvSpPr>
              <a:spLocks noEditPoints="1"/>
            </p:cNvSpPr>
            <p:nvPr/>
          </p:nvSpPr>
          <p:spPr bwMode="auto">
            <a:xfrm>
              <a:off x="5068848" y="-1068690"/>
              <a:ext cx="63750" cy="64478"/>
            </a:xfrm>
            <a:custGeom>
              <a:avLst/>
              <a:gdLst>
                <a:gd name="T0" fmla="*/ 37 w 74"/>
                <a:gd name="T1" fmla="*/ 0 h 75"/>
                <a:gd name="T2" fmla="*/ 0 w 74"/>
                <a:gd name="T3" fmla="*/ 38 h 75"/>
                <a:gd name="T4" fmla="*/ 37 w 74"/>
                <a:gd name="T5" fmla="*/ 75 h 75"/>
                <a:gd name="T6" fmla="*/ 74 w 74"/>
                <a:gd name="T7" fmla="*/ 38 h 75"/>
                <a:gd name="T8" fmla="*/ 37 w 74"/>
                <a:gd name="T9" fmla="*/ 0 h 75"/>
                <a:gd name="T10" fmla="*/ 51 w 74"/>
                <a:gd name="T11" fmla="*/ 40 h 75"/>
                <a:gd name="T12" fmla="*/ 40 w 74"/>
                <a:gd name="T13" fmla="*/ 40 h 75"/>
                <a:gd name="T14" fmla="*/ 40 w 74"/>
                <a:gd name="T15" fmla="*/ 52 h 75"/>
                <a:gd name="T16" fmla="*/ 37 w 74"/>
                <a:gd name="T17" fmla="*/ 55 h 75"/>
                <a:gd name="T18" fmla="*/ 34 w 74"/>
                <a:gd name="T19" fmla="*/ 52 h 75"/>
                <a:gd name="T20" fmla="*/ 34 w 74"/>
                <a:gd name="T21" fmla="*/ 40 h 75"/>
                <a:gd name="T22" fmla="*/ 22 w 74"/>
                <a:gd name="T23" fmla="*/ 40 h 75"/>
                <a:gd name="T24" fmla="*/ 19 w 74"/>
                <a:gd name="T25" fmla="*/ 37 h 75"/>
                <a:gd name="T26" fmla="*/ 22 w 74"/>
                <a:gd name="T27" fmla="*/ 34 h 75"/>
                <a:gd name="T28" fmla="*/ 34 w 74"/>
                <a:gd name="T29" fmla="*/ 34 h 75"/>
                <a:gd name="T30" fmla="*/ 34 w 74"/>
                <a:gd name="T31" fmla="*/ 23 h 75"/>
                <a:gd name="T32" fmla="*/ 37 w 74"/>
                <a:gd name="T33" fmla="*/ 20 h 75"/>
                <a:gd name="T34" fmla="*/ 40 w 74"/>
                <a:gd name="T35" fmla="*/ 23 h 75"/>
                <a:gd name="T36" fmla="*/ 40 w 74"/>
                <a:gd name="T37" fmla="*/ 34 h 75"/>
                <a:gd name="T38" fmla="*/ 51 w 74"/>
                <a:gd name="T39" fmla="*/ 34 h 75"/>
                <a:gd name="T40" fmla="*/ 54 w 74"/>
                <a:gd name="T41" fmla="*/ 37 h 75"/>
                <a:gd name="T42" fmla="*/ 51 w 74"/>
                <a:gd name="T43" fmla="*/ 4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75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58"/>
                    <a:pt x="17" y="75"/>
                    <a:pt x="37" y="75"/>
                  </a:cubicBezTo>
                  <a:cubicBezTo>
                    <a:pt x="58" y="75"/>
                    <a:pt x="74" y="58"/>
                    <a:pt x="74" y="38"/>
                  </a:cubicBezTo>
                  <a:cubicBezTo>
                    <a:pt x="74" y="17"/>
                    <a:pt x="58" y="0"/>
                    <a:pt x="37" y="0"/>
                  </a:cubicBezTo>
                  <a:close/>
                  <a:moveTo>
                    <a:pt x="51" y="40"/>
                  </a:moveTo>
                  <a:cubicBezTo>
                    <a:pt x="40" y="40"/>
                    <a:pt x="40" y="40"/>
                    <a:pt x="40" y="40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3"/>
                    <a:pt x="38" y="55"/>
                    <a:pt x="37" y="55"/>
                  </a:cubicBezTo>
                  <a:cubicBezTo>
                    <a:pt x="35" y="55"/>
                    <a:pt x="34" y="53"/>
                    <a:pt x="34" y="52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1" y="40"/>
                    <a:pt x="19" y="39"/>
                    <a:pt x="19" y="37"/>
                  </a:cubicBezTo>
                  <a:cubicBezTo>
                    <a:pt x="19" y="36"/>
                    <a:pt x="21" y="34"/>
                    <a:pt x="22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1"/>
                    <a:pt x="35" y="20"/>
                    <a:pt x="37" y="20"/>
                  </a:cubicBezTo>
                  <a:cubicBezTo>
                    <a:pt x="38" y="20"/>
                    <a:pt x="40" y="21"/>
                    <a:pt x="40" y="23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3" y="34"/>
                    <a:pt x="54" y="36"/>
                    <a:pt x="54" y="37"/>
                  </a:cubicBezTo>
                  <a:cubicBezTo>
                    <a:pt x="54" y="39"/>
                    <a:pt x="53" y="40"/>
                    <a:pt x="51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0" name="Freeform 11"/>
            <p:cNvSpPr>
              <a:spLocks noEditPoints="1"/>
            </p:cNvSpPr>
            <p:nvPr/>
          </p:nvSpPr>
          <p:spPr bwMode="auto">
            <a:xfrm>
              <a:off x="6730350" y="-872341"/>
              <a:ext cx="151542" cy="202906"/>
            </a:xfrm>
            <a:custGeom>
              <a:avLst/>
              <a:gdLst>
                <a:gd name="T0" fmla="*/ 166 w 176"/>
                <a:gd name="T1" fmla="*/ 0 h 236"/>
                <a:gd name="T2" fmla="*/ 73 w 176"/>
                <a:gd name="T3" fmla="*/ 0 h 236"/>
                <a:gd name="T4" fmla="*/ 71 w 176"/>
                <a:gd name="T5" fmla="*/ 0 h 236"/>
                <a:gd name="T6" fmla="*/ 71 w 176"/>
                <a:gd name="T7" fmla="*/ 0 h 236"/>
                <a:gd name="T8" fmla="*/ 3 w 176"/>
                <a:gd name="T9" fmla="*/ 70 h 236"/>
                <a:gd name="T10" fmla="*/ 2 w 176"/>
                <a:gd name="T11" fmla="*/ 72 h 236"/>
                <a:gd name="T12" fmla="*/ 1 w 176"/>
                <a:gd name="T13" fmla="*/ 72 h 236"/>
                <a:gd name="T14" fmla="*/ 1 w 176"/>
                <a:gd name="T15" fmla="*/ 73 h 236"/>
                <a:gd name="T16" fmla="*/ 1 w 176"/>
                <a:gd name="T17" fmla="*/ 73 h 236"/>
                <a:gd name="T18" fmla="*/ 0 w 176"/>
                <a:gd name="T19" fmla="*/ 75 h 236"/>
                <a:gd name="T20" fmla="*/ 0 w 176"/>
                <a:gd name="T21" fmla="*/ 226 h 236"/>
                <a:gd name="T22" fmla="*/ 10 w 176"/>
                <a:gd name="T23" fmla="*/ 236 h 236"/>
                <a:gd name="T24" fmla="*/ 166 w 176"/>
                <a:gd name="T25" fmla="*/ 236 h 236"/>
                <a:gd name="T26" fmla="*/ 176 w 176"/>
                <a:gd name="T27" fmla="*/ 226 h 236"/>
                <a:gd name="T28" fmla="*/ 176 w 176"/>
                <a:gd name="T29" fmla="*/ 10 h 236"/>
                <a:gd name="T30" fmla="*/ 166 w 176"/>
                <a:gd name="T31" fmla="*/ 0 h 236"/>
                <a:gd name="T32" fmla="*/ 96 w 176"/>
                <a:gd name="T33" fmla="*/ 33 h 236"/>
                <a:gd name="T34" fmla="*/ 98 w 176"/>
                <a:gd name="T35" fmla="*/ 31 h 236"/>
                <a:gd name="T36" fmla="*/ 129 w 176"/>
                <a:gd name="T37" fmla="*/ 31 h 236"/>
                <a:gd name="T38" fmla="*/ 132 w 176"/>
                <a:gd name="T39" fmla="*/ 33 h 236"/>
                <a:gd name="T40" fmla="*/ 132 w 176"/>
                <a:gd name="T41" fmla="*/ 41 h 236"/>
                <a:gd name="T42" fmla="*/ 129 w 176"/>
                <a:gd name="T43" fmla="*/ 43 h 236"/>
                <a:gd name="T44" fmla="*/ 98 w 176"/>
                <a:gd name="T45" fmla="*/ 43 h 236"/>
                <a:gd name="T46" fmla="*/ 96 w 176"/>
                <a:gd name="T47" fmla="*/ 41 h 236"/>
                <a:gd name="T48" fmla="*/ 96 w 176"/>
                <a:gd name="T49" fmla="*/ 33 h 236"/>
                <a:gd name="T50" fmla="*/ 96 w 176"/>
                <a:gd name="T51" fmla="*/ 73 h 236"/>
                <a:gd name="T52" fmla="*/ 98 w 176"/>
                <a:gd name="T53" fmla="*/ 71 h 236"/>
                <a:gd name="T54" fmla="*/ 105 w 176"/>
                <a:gd name="T55" fmla="*/ 71 h 236"/>
                <a:gd name="T56" fmla="*/ 108 w 176"/>
                <a:gd name="T57" fmla="*/ 73 h 236"/>
                <a:gd name="T58" fmla="*/ 108 w 176"/>
                <a:gd name="T59" fmla="*/ 81 h 236"/>
                <a:gd name="T60" fmla="*/ 105 w 176"/>
                <a:gd name="T61" fmla="*/ 83 h 236"/>
                <a:gd name="T62" fmla="*/ 98 w 176"/>
                <a:gd name="T63" fmla="*/ 83 h 236"/>
                <a:gd name="T64" fmla="*/ 96 w 176"/>
                <a:gd name="T65" fmla="*/ 81 h 236"/>
                <a:gd name="T66" fmla="*/ 96 w 176"/>
                <a:gd name="T67" fmla="*/ 73 h 236"/>
                <a:gd name="T68" fmla="*/ 36 w 176"/>
                <a:gd name="T69" fmla="*/ 113 h 236"/>
                <a:gd name="T70" fmla="*/ 38 w 176"/>
                <a:gd name="T71" fmla="*/ 111 h 236"/>
                <a:gd name="T72" fmla="*/ 89 w 176"/>
                <a:gd name="T73" fmla="*/ 111 h 236"/>
                <a:gd name="T74" fmla="*/ 92 w 176"/>
                <a:gd name="T75" fmla="*/ 113 h 236"/>
                <a:gd name="T76" fmla="*/ 92 w 176"/>
                <a:gd name="T77" fmla="*/ 121 h 236"/>
                <a:gd name="T78" fmla="*/ 89 w 176"/>
                <a:gd name="T79" fmla="*/ 123 h 236"/>
                <a:gd name="T80" fmla="*/ 38 w 176"/>
                <a:gd name="T81" fmla="*/ 123 h 236"/>
                <a:gd name="T82" fmla="*/ 36 w 176"/>
                <a:gd name="T83" fmla="*/ 121 h 236"/>
                <a:gd name="T84" fmla="*/ 36 w 176"/>
                <a:gd name="T85" fmla="*/ 113 h 236"/>
                <a:gd name="T86" fmla="*/ 36 w 176"/>
                <a:gd name="T87" fmla="*/ 153 h 236"/>
                <a:gd name="T88" fmla="*/ 38 w 176"/>
                <a:gd name="T89" fmla="*/ 151 h 236"/>
                <a:gd name="T90" fmla="*/ 89 w 176"/>
                <a:gd name="T91" fmla="*/ 151 h 236"/>
                <a:gd name="T92" fmla="*/ 92 w 176"/>
                <a:gd name="T93" fmla="*/ 153 h 236"/>
                <a:gd name="T94" fmla="*/ 92 w 176"/>
                <a:gd name="T95" fmla="*/ 161 h 236"/>
                <a:gd name="T96" fmla="*/ 89 w 176"/>
                <a:gd name="T97" fmla="*/ 163 h 236"/>
                <a:gd name="T98" fmla="*/ 38 w 176"/>
                <a:gd name="T99" fmla="*/ 163 h 236"/>
                <a:gd name="T100" fmla="*/ 36 w 176"/>
                <a:gd name="T101" fmla="*/ 161 h 236"/>
                <a:gd name="T102" fmla="*/ 36 w 176"/>
                <a:gd name="T103" fmla="*/ 153 h 236"/>
                <a:gd name="T104" fmla="*/ 144 w 176"/>
                <a:gd name="T105" fmla="*/ 205 h 236"/>
                <a:gd name="T106" fmla="*/ 141 w 176"/>
                <a:gd name="T107" fmla="*/ 207 h 236"/>
                <a:gd name="T108" fmla="*/ 38 w 176"/>
                <a:gd name="T109" fmla="*/ 207 h 236"/>
                <a:gd name="T110" fmla="*/ 36 w 176"/>
                <a:gd name="T111" fmla="*/ 205 h 236"/>
                <a:gd name="T112" fmla="*/ 36 w 176"/>
                <a:gd name="T113" fmla="*/ 197 h 236"/>
                <a:gd name="T114" fmla="*/ 38 w 176"/>
                <a:gd name="T115" fmla="*/ 195 h 236"/>
                <a:gd name="T116" fmla="*/ 141 w 176"/>
                <a:gd name="T117" fmla="*/ 195 h 236"/>
                <a:gd name="T118" fmla="*/ 144 w 176"/>
                <a:gd name="T119" fmla="*/ 197 h 236"/>
                <a:gd name="T120" fmla="*/ 144 w 176"/>
                <a:gd name="T121" fmla="*/ 20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" h="236">
                  <a:moveTo>
                    <a:pt x="166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0" y="74"/>
                    <a:pt x="0" y="75"/>
                    <a:pt x="0" y="75"/>
                  </a:cubicBezTo>
                  <a:cubicBezTo>
                    <a:pt x="0" y="77"/>
                    <a:pt x="0" y="226"/>
                    <a:pt x="0" y="226"/>
                  </a:cubicBezTo>
                  <a:cubicBezTo>
                    <a:pt x="0" y="231"/>
                    <a:pt x="5" y="236"/>
                    <a:pt x="10" y="236"/>
                  </a:cubicBezTo>
                  <a:cubicBezTo>
                    <a:pt x="166" y="236"/>
                    <a:pt x="166" y="236"/>
                    <a:pt x="166" y="236"/>
                  </a:cubicBezTo>
                  <a:cubicBezTo>
                    <a:pt x="171" y="236"/>
                    <a:pt x="176" y="231"/>
                    <a:pt x="176" y="226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76" y="4"/>
                    <a:pt x="171" y="0"/>
                    <a:pt x="166" y="0"/>
                  </a:cubicBezTo>
                  <a:close/>
                  <a:moveTo>
                    <a:pt x="96" y="33"/>
                  </a:moveTo>
                  <a:cubicBezTo>
                    <a:pt x="96" y="32"/>
                    <a:pt x="96" y="31"/>
                    <a:pt x="98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1" y="31"/>
                    <a:pt x="132" y="32"/>
                    <a:pt x="132" y="33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2"/>
                    <a:pt x="131" y="43"/>
                    <a:pt x="129" y="43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6" y="43"/>
                    <a:pt x="96" y="42"/>
                    <a:pt x="96" y="41"/>
                  </a:cubicBezTo>
                  <a:lnTo>
                    <a:pt x="96" y="33"/>
                  </a:lnTo>
                  <a:close/>
                  <a:moveTo>
                    <a:pt x="96" y="73"/>
                  </a:moveTo>
                  <a:cubicBezTo>
                    <a:pt x="96" y="72"/>
                    <a:pt x="96" y="71"/>
                    <a:pt x="98" y="71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7" y="71"/>
                    <a:pt x="108" y="72"/>
                    <a:pt x="108" y="73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2"/>
                    <a:pt x="107" y="83"/>
                    <a:pt x="105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6" y="83"/>
                    <a:pt x="96" y="82"/>
                    <a:pt x="96" y="81"/>
                  </a:cubicBezTo>
                  <a:lnTo>
                    <a:pt x="96" y="73"/>
                  </a:lnTo>
                  <a:close/>
                  <a:moveTo>
                    <a:pt x="36" y="113"/>
                  </a:moveTo>
                  <a:cubicBezTo>
                    <a:pt x="36" y="112"/>
                    <a:pt x="36" y="111"/>
                    <a:pt x="38" y="111"/>
                  </a:cubicBezTo>
                  <a:cubicBezTo>
                    <a:pt x="89" y="111"/>
                    <a:pt x="89" y="111"/>
                    <a:pt x="89" y="111"/>
                  </a:cubicBezTo>
                  <a:cubicBezTo>
                    <a:pt x="91" y="111"/>
                    <a:pt x="92" y="112"/>
                    <a:pt x="92" y="113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2" y="122"/>
                    <a:pt x="91" y="123"/>
                    <a:pt x="89" y="123"/>
                  </a:cubicBezTo>
                  <a:cubicBezTo>
                    <a:pt x="38" y="123"/>
                    <a:pt x="38" y="123"/>
                    <a:pt x="38" y="123"/>
                  </a:cubicBezTo>
                  <a:cubicBezTo>
                    <a:pt x="36" y="123"/>
                    <a:pt x="36" y="122"/>
                    <a:pt x="36" y="121"/>
                  </a:cubicBezTo>
                  <a:lnTo>
                    <a:pt x="36" y="113"/>
                  </a:lnTo>
                  <a:close/>
                  <a:moveTo>
                    <a:pt x="36" y="153"/>
                  </a:moveTo>
                  <a:cubicBezTo>
                    <a:pt x="36" y="152"/>
                    <a:pt x="36" y="151"/>
                    <a:pt x="38" y="15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91" y="151"/>
                    <a:pt x="92" y="152"/>
                    <a:pt x="92" y="153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2" y="162"/>
                    <a:pt x="91" y="163"/>
                    <a:pt x="89" y="163"/>
                  </a:cubicBezTo>
                  <a:cubicBezTo>
                    <a:pt x="38" y="163"/>
                    <a:pt x="38" y="163"/>
                    <a:pt x="38" y="163"/>
                  </a:cubicBezTo>
                  <a:cubicBezTo>
                    <a:pt x="36" y="163"/>
                    <a:pt x="36" y="162"/>
                    <a:pt x="36" y="161"/>
                  </a:cubicBezTo>
                  <a:lnTo>
                    <a:pt x="36" y="153"/>
                  </a:lnTo>
                  <a:close/>
                  <a:moveTo>
                    <a:pt x="144" y="205"/>
                  </a:moveTo>
                  <a:cubicBezTo>
                    <a:pt x="144" y="206"/>
                    <a:pt x="143" y="207"/>
                    <a:pt x="141" y="207"/>
                  </a:cubicBezTo>
                  <a:cubicBezTo>
                    <a:pt x="38" y="207"/>
                    <a:pt x="38" y="207"/>
                    <a:pt x="38" y="207"/>
                  </a:cubicBezTo>
                  <a:cubicBezTo>
                    <a:pt x="36" y="207"/>
                    <a:pt x="36" y="206"/>
                    <a:pt x="36" y="205"/>
                  </a:cubicBezTo>
                  <a:cubicBezTo>
                    <a:pt x="36" y="197"/>
                    <a:pt x="36" y="197"/>
                    <a:pt x="36" y="197"/>
                  </a:cubicBezTo>
                  <a:cubicBezTo>
                    <a:pt x="36" y="196"/>
                    <a:pt x="36" y="195"/>
                    <a:pt x="38" y="195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3" y="195"/>
                    <a:pt x="144" y="196"/>
                    <a:pt x="144" y="197"/>
                  </a:cubicBezTo>
                  <a:lnTo>
                    <a:pt x="144" y="20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1" name="Freeform 12"/>
            <p:cNvSpPr>
              <a:spLocks/>
            </p:cNvSpPr>
            <p:nvPr/>
          </p:nvSpPr>
          <p:spPr bwMode="auto">
            <a:xfrm>
              <a:off x="6738728" y="-863962"/>
              <a:ext cx="49178" cy="51000"/>
            </a:xfrm>
            <a:custGeom>
              <a:avLst/>
              <a:gdLst>
                <a:gd name="T0" fmla="*/ 57 w 57"/>
                <a:gd name="T1" fmla="*/ 0 h 59"/>
                <a:gd name="T2" fmla="*/ 57 w 57"/>
                <a:gd name="T3" fmla="*/ 42 h 59"/>
                <a:gd name="T4" fmla="*/ 36 w 57"/>
                <a:gd name="T5" fmla="*/ 59 h 59"/>
                <a:gd name="T6" fmla="*/ 0 w 57"/>
                <a:gd name="T7" fmla="*/ 59 h 59"/>
                <a:gd name="T8" fmla="*/ 57 w 57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9">
                  <a:moveTo>
                    <a:pt x="57" y="0"/>
                  </a:moveTo>
                  <a:cubicBezTo>
                    <a:pt x="57" y="42"/>
                    <a:pt x="57" y="42"/>
                    <a:pt x="57" y="42"/>
                  </a:cubicBezTo>
                  <a:cubicBezTo>
                    <a:pt x="57" y="52"/>
                    <a:pt x="46" y="59"/>
                    <a:pt x="36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57" y="0"/>
                    <a:pt x="57" y="0"/>
                    <a:pt x="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2" name="Freeform 13"/>
            <p:cNvSpPr>
              <a:spLocks/>
            </p:cNvSpPr>
            <p:nvPr/>
          </p:nvSpPr>
          <p:spPr bwMode="auto">
            <a:xfrm>
              <a:off x="6816321" y="-857769"/>
              <a:ext cx="90343" cy="100543"/>
            </a:xfrm>
            <a:custGeom>
              <a:avLst/>
              <a:gdLst>
                <a:gd name="T0" fmla="*/ 81 w 105"/>
                <a:gd name="T1" fmla="*/ 10 h 117"/>
                <a:gd name="T2" fmla="*/ 50 w 105"/>
                <a:gd name="T3" fmla="*/ 0 h 117"/>
                <a:gd name="T4" fmla="*/ 0 w 105"/>
                <a:gd name="T5" fmla="*/ 85 h 117"/>
                <a:gd name="T6" fmla="*/ 56 w 105"/>
                <a:gd name="T7" fmla="*/ 117 h 117"/>
                <a:gd name="T8" fmla="*/ 105 w 105"/>
                <a:gd name="T9" fmla="*/ 32 h 117"/>
                <a:gd name="T10" fmla="*/ 81 w 105"/>
                <a:gd name="T11" fmla="*/ 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117">
                  <a:moveTo>
                    <a:pt x="81" y="10"/>
                  </a:moveTo>
                  <a:cubicBezTo>
                    <a:pt x="69" y="3"/>
                    <a:pt x="57" y="0"/>
                    <a:pt x="5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56" y="117"/>
                    <a:pt x="56" y="117"/>
                    <a:pt x="56" y="117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2" y="25"/>
                    <a:pt x="93" y="17"/>
                    <a:pt x="81" y="10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3" name="Freeform 14"/>
            <p:cNvSpPr>
              <a:spLocks/>
            </p:cNvSpPr>
            <p:nvPr/>
          </p:nvSpPr>
          <p:spPr bwMode="auto">
            <a:xfrm>
              <a:off x="6825792" y="-855219"/>
              <a:ext cx="68121" cy="92893"/>
            </a:xfrm>
            <a:custGeom>
              <a:avLst/>
              <a:gdLst>
                <a:gd name="T0" fmla="*/ 72 w 79"/>
                <a:gd name="T1" fmla="*/ 8 h 108"/>
                <a:gd name="T2" fmla="*/ 54 w 79"/>
                <a:gd name="T3" fmla="*/ 0 h 108"/>
                <a:gd name="T4" fmla="*/ 0 w 79"/>
                <a:gd name="T5" fmla="*/ 94 h 108"/>
                <a:gd name="T6" fmla="*/ 24 w 79"/>
                <a:gd name="T7" fmla="*/ 108 h 108"/>
                <a:gd name="T8" fmla="*/ 79 w 79"/>
                <a:gd name="T9" fmla="*/ 13 h 108"/>
                <a:gd name="T10" fmla="*/ 72 w 79"/>
                <a:gd name="T11" fmla="*/ 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108">
                  <a:moveTo>
                    <a:pt x="72" y="8"/>
                  </a:moveTo>
                  <a:cubicBezTo>
                    <a:pt x="66" y="5"/>
                    <a:pt x="59" y="2"/>
                    <a:pt x="54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7" y="11"/>
                    <a:pt x="74" y="10"/>
                    <a:pt x="72" y="8"/>
                  </a:cubicBezTo>
                  <a:close/>
                </a:path>
              </a:pathLst>
            </a:custGeom>
            <a:solidFill>
              <a:srgbClr val="C3C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4" name="Freeform 15"/>
            <p:cNvSpPr>
              <a:spLocks/>
            </p:cNvSpPr>
            <p:nvPr/>
          </p:nvSpPr>
          <p:spPr bwMode="auto">
            <a:xfrm>
              <a:off x="6816321" y="-857769"/>
              <a:ext cx="61200" cy="83421"/>
            </a:xfrm>
            <a:custGeom>
              <a:avLst/>
              <a:gdLst>
                <a:gd name="T0" fmla="*/ 50 w 71"/>
                <a:gd name="T1" fmla="*/ 0 h 97"/>
                <a:gd name="T2" fmla="*/ 0 w 71"/>
                <a:gd name="T3" fmla="*/ 85 h 97"/>
                <a:gd name="T4" fmla="*/ 5 w 71"/>
                <a:gd name="T5" fmla="*/ 87 h 97"/>
                <a:gd name="T6" fmla="*/ 19 w 71"/>
                <a:gd name="T7" fmla="*/ 97 h 97"/>
                <a:gd name="T8" fmla="*/ 71 w 71"/>
                <a:gd name="T9" fmla="*/ 5 h 97"/>
                <a:gd name="T10" fmla="*/ 50 w 71"/>
                <a:gd name="T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97">
                  <a:moveTo>
                    <a:pt x="50" y="0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3" y="2"/>
                    <a:pt x="55" y="0"/>
                    <a:pt x="50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5" name="Freeform 16"/>
            <p:cNvSpPr>
              <a:spLocks/>
            </p:cNvSpPr>
            <p:nvPr/>
          </p:nvSpPr>
          <p:spPr bwMode="auto">
            <a:xfrm>
              <a:off x="6816321" y="-786370"/>
              <a:ext cx="48086" cy="53186"/>
            </a:xfrm>
            <a:custGeom>
              <a:avLst/>
              <a:gdLst>
                <a:gd name="T0" fmla="*/ 38 w 56"/>
                <a:gd name="T1" fmla="*/ 24 h 62"/>
                <a:gd name="T2" fmla="*/ 19 w 56"/>
                <a:gd name="T3" fmla="*/ 12 h 62"/>
                <a:gd name="T4" fmla="*/ 0 w 56"/>
                <a:gd name="T5" fmla="*/ 2 h 62"/>
                <a:gd name="T6" fmla="*/ 1 w 56"/>
                <a:gd name="T7" fmla="*/ 62 h 62"/>
                <a:gd name="T8" fmla="*/ 56 w 56"/>
                <a:gd name="T9" fmla="*/ 34 h 62"/>
                <a:gd name="T10" fmla="*/ 38 w 56"/>
                <a:gd name="T11" fmla="*/ 2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62">
                  <a:moveTo>
                    <a:pt x="38" y="24"/>
                  </a:moveTo>
                  <a:cubicBezTo>
                    <a:pt x="32" y="12"/>
                    <a:pt x="19" y="12"/>
                    <a:pt x="19" y="12"/>
                  </a:cubicBezTo>
                  <a:cubicBezTo>
                    <a:pt x="16" y="4"/>
                    <a:pt x="8" y="0"/>
                    <a:pt x="0" y="2"/>
                  </a:cubicBezTo>
                  <a:cubicBezTo>
                    <a:pt x="0" y="3"/>
                    <a:pt x="0" y="61"/>
                    <a:pt x="1" y="62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8" y="21"/>
                    <a:pt x="38" y="24"/>
                    <a:pt x="38" y="2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6" name="Freeform 17"/>
            <p:cNvSpPr>
              <a:spLocks/>
            </p:cNvSpPr>
            <p:nvPr/>
          </p:nvSpPr>
          <p:spPr bwMode="auto">
            <a:xfrm>
              <a:off x="6816321" y="-745934"/>
              <a:ext cx="12021" cy="12750"/>
            </a:xfrm>
            <a:custGeom>
              <a:avLst/>
              <a:gdLst>
                <a:gd name="T0" fmla="*/ 1 w 14"/>
                <a:gd name="T1" fmla="*/ 15 h 15"/>
                <a:gd name="T2" fmla="*/ 14 w 14"/>
                <a:gd name="T3" fmla="*/ 8 h 15"/>
                <a:gd name="T4" fmla="*/ 0 w 14"/>
                <a:gd name="T5" fmla="*/ 0 h 15"/>
                <a:gd name="T6" fmla="*/ 1 w 14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5">
                  <a:moveTo>
                    <a:pt x="1" y="15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1" y="5"/>
                    <a:pt x="6" y="1"/>
                    <a:pt x="0" y="0"/>
                  </a:cubicBezTo>
                  <a:cubicBezTo>
                    <a:pt x="0" y="8"/>
                    <a:pt x="0" y="14"/>
                    <a:pt x="1" y="15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7" name="Freeform 18"/>
            <p:cNvSpPr>
              <a:spLocks/>
            </p:cNvSpPr>
            <p:nvPr/>
          </p:nvSpPr>
          <p:spPr bwMode="auto">
            <a:xfrm>
              <a:off x="6860399" y="-875255"/>
              <a:ext cx="56828" cy="44078"/>
            </a:xfrm>
            <a:custGeom>
              <a:avLst/>
              <a:gdLst>
                <a:gd name="T0" fmla="*/ 40 w 66"/>
                <a:gd name="T1" fmla="*/ 12 h 51"/>
                <a:gd name="T2" fmla="*/ 5 w 66"/>
                <a:gd name="T3" fmla="*/ 10 h 51"/>
                <a:gd name="T4" fmla="*/ 0 w 66"/>
                <a:gd name="T5" fmla="*/ 18 h 51"/>
                <a:gd name="T6" fmla="*/ 31 w 66"/>
                <a:gd name="T7" fmla="*/ 28 h 51"/>
                <a:gd name="T8" fmla="*/ 55 w 66"/>
                <a:gd name="T9" fmla="*/ 51 h 51"/>
                <a:gd name="T10" fmla="*/ 60 w 66"/>
                <a:gd name="T11" fmla="*/ 42 h 51"/>
                <a:gd name="T12" fmla="*/ 40 w 66"/>
                <a:gd name="T13" fmla="*/ 1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51">
                  <a:moveTo>
                    <a:pt x="40" y="12"/>
                  </a:moveTo>
                  <a:cubicBezTo>
                    <a:pt x="21" y="1"/>
                    <a:pt x="11" y="0"/>
                    <a:pt x="5" y="10"/>
                  </a:cubicBezTo>
                  <a:cubicBezTo>
                    <a:pt x="5" y="10"/>
                    <a:pt x="2" y="14"/>
                    <a:pt x="0" y="18"/>
                  </a:cubicBezTo>
                  <a:cubicBezTo>
                    <a:pt x="7" y="18"/>
                    <a:pt x="19" y="21"/>
                    <a:pt x="31" y="28"/>
                  </a:cubicBezTo>
                  <a:cubicBezTo>
                    <a:pt x="43" y="35"/>
                    <a:pt x="52" y="44"/>
                    <a:pt x="55" y="51"/>
                  </a:cubicBezTo>
                  <a:cubicBezTo>
                    <a:pt x="58" y="46"/>
                    <a:pt x="60" y="42"/>
                    <a:pt x="60" y="42"/>
                  </a:cubicBezTo>
                  <a:cubicBezTo>
                    <a:pt x="66" y="31"/>
                    <a:pt x="60" y="23"/>
                    <a:pt x="40" y="12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8" name="Freeform 19"/>
            <p:cNvSpPr>
              <a:spLocks noEditPoints="1"/>
            </p:cNvSpPr>
            <p:nvPr/>
          </p:nvSpPr>
          <p:spPr bwMode="auto">
            <a:xfrm>
              <a:off x="5068848" y="-730634"/>
              <a:ext cx="63750" cy="63750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51 w 74"/>
                <a:gd name="T11" fmla="*/ 39 h 74"/>
                <a:gd name="T12" fmla="*/ 40 w 74"/>
                <a:gd name="T13" fmla="*/ 39 h 74"/>
                <a:gd name="T14" fmla="*/ 40 w 74"/>
                <a:gd name="T15" fmla="*/ 51 h 74"/>
                <a:gd name="T16" fmla="*/ 37 w 74"/>
                <a:gd name="T17" fmla="*/ 54 h 74"/>
                <a:gd name="T18" fmla="*/ 34 w 74"/>
                <a:gd name="T19" fmla="*/ 51 h 74"/>
                <a:gd name="T20" fmla="*/ 34 w 74"/>
                <a:gd name="T21" fmla="*/ 39 h 74"/>
                <a:gd name="T22" fmla="*/ 22 w 74"/>
                <a:gd name="T23" fmla="*/ 39 h 74"/>
                <a:gd name="T24" fmla="*/ 19 w 74"/>
                <a:gd name="T25" fmla="*/ 36 h 74"/>
                <a:gd name="T26" fmla="*/ 22 w 74"/>
                <a:gd name="T27" fmla="*/ 33 h 74"/>
                <a:gd name="T28" fmla="*/ 34 w 74"/>
                <a:gd name="T29" fmla="*/ 33 h 74"/>
                <a:gd name="T30" fmla="*/ 34 w 74"/>
                <a:gd name="T31" fmla="*/ 22 h 74"/>
                <a:gd name="T32" fmla="*/ 37 w 74"/>
                <a:gd name="T33" fmla="*/ 19 h 74"/>
                <a:gd name="T34" fmla="*/ 40 w 74"/>
                <a:gd name="T35" fmla="*/ 22 h 74"/>
                <a:gd name="T36" fmla="*/ 40 w 74"/>
                <a:gd name="T37" fmla="*/ 33 h 74"/>
                <a:gd name="T38" fmla="*/ 51 w 74"/>
                <a:gd name="T39" fmla="*/ 33 h 74"/>
                <a:gd name="T40" fmla="*/ 54 w 74"/>
                <a:gd name="T41" fmla="*/ 36 h 74"/>
                <a:gd name="T42" fmla="*/ 51 w 74"/>
                <a:gd name="T43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6" y="0"/>
                    <a:pt x="0" y="16"/>
                    <a:pt x="0" y="37"/>
                  </a:cubicBezTo>
                  <a:cubicBezTo>
                    <a:pt x="0" y="57"/>
                    <a:pt x="16" y="74"/>
                    <a:pt x="37" y="74"/>
                  </a:cubicBezTo>
                  <a:cubicBezTo>
                    <a:pt x="58" y="74"/>
                    <a:pt x="74" y="57"/>
                    <a:pt x="74" y="37"/>
                  </a:cubicBezTo>
                  <a:cubicBezTo>
                    <a:pt x="74" y="16"/>
                    <a:pt x="58" y="0"/>
                    <a:pt x="37" y="0"/>
                  </a:cubicBezTo>
                  <a:close/>
                  <a:moveTo>
                    <a:pt x="51" y="39"/>
                  </a:moveTo>
                  <a:cubicBezTo>
                    <a:pt x="40" y="39"/>
                    <a:pt x="40" y="39"/>
                    <a:pt x="40" y="39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4"/>
                    <a:pt x="37" y="54"/>
                  </a:cubicBezTo>
                  <a:cubicBezTo>
                    <a:pt x="35" y="54"/>
                    <a:pt x="34" y="52"/>
                    <a:pt x="34" y="51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39"/>
                    <a:pt x="19" y="38"/>
                    <a:pt x="19" y="36"/>
                  </a:cubicBezTo>
                  <a:cubicBezTo>
                    <a:pt x="19" y="35"/>
                    <a:pt x="21" y="33"/>
                    <a:pt x="2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0"/>
                    <a:pt x="35" y="19"/>
                    <a:pt x="37" y="19"/>
                  </a:cubicBezTo>
                  <a:cubicBezTo>
                    <a:pt x="38" y="19"/>
                    <a:pt x="40" y="20"/>
                    <a:pt x="40" y="22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3" y="33"/>
                    <a:pt x="54" y="35"/>
                    <a:pt x="54" y="36"/>
                  </a:cubicBezTo>
                  <a:cubicBezTo>
                    <a:pt x="54" y="38"/>
                    <a:pt x="53" y="39"/>
                    <a:pt x="51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9" name="Freeform 20"/>
            <p:cNvSpPr>
              <a:spLocks noEditPoints="1"/>
            </p:cNvSpPr>
            <p:nvPr/>
          </p:nvSpPr>
          <p:spPr bwMode="auto">
            <a:xfrm>
              <a:off x="4957742" y="-872341"/>
              <a:ext cx="150085" cy="200356"/>
            </a:xfrm>
            <a:custGeom>
              <a:avLst/>
              <a:gdLst>
                <a:gd name="T0" fmla="*/ 174 w 174"/>
                <a:gd name="T1" fmla="*/ 75 h 233"/>
                <a:gd name="T2" fmla="*/ 102 w 174"/>
                <a:gd name="T3" fmla="*/ 0 h 233"/>
                <a:gd name="T4" fmla="*/ 102 w 174"/>
                <a:gd name="T5" fmla="*/ 0 h 233"/>
                <a:gd name="T6" fmla="*/ 102 w 174"/>
                <a:gd name="T7" fmla="*/ 0 h 233"/>
                <a:gd name="T8" fmla="*/ 102 w 174"/>
                <a:gd name="T9" fmla="*/ 0 h 233"/>
                <a:gd name="T10" fmla="*/ 102 w 174"/>
                <a:gd name="T11" fmla="*/ 0 h 233"/>
                <a:gd name="T12" fmla="*/ 10 w 174"/>
                <a:gd name="T13" fmla="*/ 0 h 233"/>
                <a:gd name="T14" fmla="*/ 0 w 174"/>
                <a:gd name="T15" fmla="*/ 10 h 233"/>
                <a:gd name="T16" fmla="*/ 0 w 174"/>
                <a:gd name="T17" fmla="*/ 223 h 233"/>
                <a:gd name="T18" fmla="*/ 10 w 174"/>
                <a:gd name="T19" fmla="*/ 233 h 233"/>
                <a:gd name="T20" fmla="*/ 134 w 174"/>
                <a:gd name="T21" fmla="*/ 233 h 233"/>
                <a:gd name="T22" fmla="*/ 121 w 174"/>
                <a:gd name="T23" fmla="*/ 202 h 233"/>
                <a:gd name="T24" fmla="*/ 166 w 174"/>
                <a:gd name="T25" fmla="*/ 157 h 233"/>
                <a:gd name="T26" fmla="*/ 174 w 174"/>
                <a:gd name="T27" fmla="*/ 158 h 233"/>
                <a:gd name="T28" fmla="*/ 174 w 174"/>
                <a:gd name="T29" fmla="*/ 76 h 233"/>
                <a:gd name="T30" fmla="*/ 174 w 174"/>
                <a:gd name="T31" fmla="*/ 75 h 233"/>
                <a:gd name="T32" fmla="*/ 33 w 174"/>
                <a:gd name="T33" fmla="*/ 36 h 233"/>
                <a:gd name="T34" fmla="*/ 35 w 174"/>
                <a:gd name="T35" fmla="*/ 34 h 233"/>
                <a:gd name="T36" fmla="*/ 79 w 174"/>
                <a:gd name="T37" fmla="*/ 34 h 233"/>
                <a:gd name="T38" fmla="*/ 81 w 174"/>
                <a:gd name="T39" fmla="*/ 36 h 233"/>
                <a:gd name="T40" fmla="*/ 81 w 174"/>
                <a:gd name="T41" fmla="*/ 41 h 233"/>
                <a:gd name="T42" fmla="*/ 79 w 174"/>
                <a:gd name="T43" fmla="*/ 44 h 233"/>
                <a:gd name="T44" fmla="*/ 35 w 174"/>
                <a:gd name="T45" fmla="*/ 44 h 233"/>
                <a:gd name="T46" fmla="*/ 33 w 174"/>
                <a:gd name="T47" fmla="*/ 41 h 233"/>
                <a:gd name="T48" fmla="*/ 33 w 174"/>
                <a:gd name="T49" fmla="*/ 36 h 233"/>
                <a:gd name="T50" fmla="*/ 33 w 174"/>
                <a:gd name="T51" fmla="*/ 76 h 233"/>
                <a:gd name="T52" fmla="*/ 35 w 174"/>
                <a:gd name="T53" fmla="*/ 74 h 233"/>
                <a:gd name="T54" fmla="*/ 79 w 174"/>
                <a:gd name="T55" fmla="*/ 74 h 233"/>
                <a:gd name="T56" fmla="*/ 81 w 174"/>
                <a:gd name="T57" fmla="*/ 76 h 233"/>
                <a:gd name="T58" fmla="*/ 81 w 174"/>
                <a:gd name="T59" fmla="*/ 81 h 233"/>
                <a:gd name="T60" fmla="*/ 79 w 174"/>
                <a:gd name="T61" fmla="*/ 84 h 233"/>
                <a:gd name="T62" fmla="*/ 35 w 174"/>
                <a:gd name="T63" fmla="*/ 84 h 233"/>
                <a:gd name="T64" fmla="*/ 33 w 174"/>
                <a:gd name="T65" fmla="*/ 81 h 233"/>
                <a:gd name="T66" fmla="*/ 33 w 174"/>
                <a:gd name="T67" fmla="*/ 76 h 233"/>
                <a:gd name="T68" fmla="*/ 105 w 174"/>
                <a:gd name="T69" fmla="*/ 205 h 233"/>
                <a:gd name="T70" fmla="*/ 103 w 174"/>
                <a:gd name="T71" fmla="*/ 208 h 233"/>
                <a:gd name="T72" fmla="*/ 35 w 174"/>
                <a:gd name="T73" fmla="*/ 208 h 233"/>
                <a:gd name="T74" fmla="*/ 33 w 174"/>
                <a:gd name="T75" fmla="*/ 205 h 233"/>
                <a:gd name="T76" fmla="*/ 33 w 174"/>
                <a:gd name="T77" fmla="*/ 200 h 233"/>
                <a:gd name="T78" fmla="*/ 35 w 174"/>
                <a:gd name="T79" fmla="*/ 198 h 233"/>
                <a:gd name="T80" fmla="*/ 103 w 174"/>
                <a:gd name="T81" fmla="*/ 198 h 233"/>
                <a:gd name="T82" fmla="*/ 105 w 174"/>
                <a:gd name="T83" fmla="*/ 200 h 233"/>
                <a:gd name="T84" fmla="*/ 105 w 174"/>
                <a:gd name="T85" fmla="*/ 205 h 233"/>
                <a:gd name="T86" fmla="*/ 121 w 174"/>
                <a:gd name="T87" fmla="*/ 161 h 233"/>
                <a:gd name="T88" fmla="*/ 119 w 174"/>
                <a:gd name="T89" fmla="*/ 164 h 233"/>
                <a:gd name="T90" fmla="*/ 35 w 174"/>
                <a:gd name="T91" fmla="*/ 164 h 233"/>
                <a:gd name="T92" fmla="*/ 33 w 174"/>
                <a:gd name="T93" fmla="*/ 161 h 233"/>
                <a:gd name="T94" fmla="*/ 33 w 174"/>
                <a:gd name="T95" fmla="*/ 156 h 233"/>
                <a:gd name="T96" fmla="*/ 35 w 174"/>
                <a:gd name="T97" fmla="*/ 154 h 233"/>
                <a:gd name="T98" fmla="*/ 119 w 174"/>
                <a:gd name="T99" fmla="*/ 154 h 233"/>
                <a:gd name="T100" fmla="*/ 121 w 174"/>
                <a:gd name="T101" fmla="*/ 156 h 233"/>
                <a:gd name="T102" fmla="*/ 121 w 174"/>
                <a:gd name="T103" fmla="*/ 161 h 233"/>
                <a:gd name="T104" fmla="*/ 141 w 174"/>
                <a:gd name="T105" fmla="*/ 121 h 233"/>
                <a:gd name="T106" fmla="*/ 139 w 174"/>
                <a:gd name="T107" fmla="*/ 124 h 233"/>
                <a:gd name="T108" fmla="*/ 35 w 174"/>
                <a:gd name="T109" fmla="*/ 124 h 233"/>
                <a:gd name="T110" fmla="*/ 33 w 174"/>
                <a:gd name="T111" fmla="*/ 121 h 233"/>
                <a:gd name="T112" fmla="*/ 33 w 174"/>
                <a:gd name="T113" fmla="*/ 116 h 233"/>
                <a:gd name="T114" fmla="*/ 35 w 174"/>
                <a:gd name="T115" fmla="*/ 114 h 233"/>
                <a:gd name="T116" fmla="*/ 139 w 174"/>
                <a:gd name="T117" fmla="*/ 114 h 233"/>
                <a:gd name="T118" fmla="*/ 141 w 174"/>
                <a:gd name="T119" fmla="*/ 116 h 233"/>
                <a:gd name="T120" fmla="*/ 141 w 174"/>
                <a:gd name="T121" fmla="*/ 12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4" h="233">
                  <a:moveTo>
                    <a:pt x="174" y="75"/>
                  </a:move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9"/>
                    <a:pt x="5" y="233"/>
                    <a:pt x="10" y="233"/>
                  </a:cubicBezTo>
                  <a:cubicBezTo>
                    <a:pt x="134" y="233"/>
                    <a:pt x="134" y="233"/>
                    <a:pt x="134" y="233"/>
                  </a:cubicBezTo>
                  <a:cubicBezTo>
                    <a:pt x="126" y="225"/>
                    <a:pt x="121" y="214"/>
                    <a:pt x="121" y="202"/>
                  </a:cubicBezTo>
                  <a:cubicBezTo>
                    <a:pt x="121" y="177"/>
                    <a:pt x="141" y="157"/>
                    <a:pt x="166" y="157"/>
                  </a:cubicBezTo>
                  <a:cubicBezTo>
                    <a:pt x="169" y="157"/>
                    <a:pt x="172" y="157"/>
                    <a:pt x="174" y="158"/>
                  </a:cubicBezTo>
                  <a:cubicBezTo>
                    <a:pt x="174" y="119"/>
                    <a:pt x="174" y="77"/>
                    <a:pt x="174" y="76"/>
                  </a:cubicBezTo>
                  <a:lnTo>
                    <a:pt x="174" y="75"/>
                  </a:lnTo>
                  <a:close/>
                  <a:moveTo>
                    <a:pt x="33" y="36"/>
                  </a:moveTo>
                  <a:cubicBezTo>
                    <a:pt x="33" y="35"/>
                    <a:pt x="34" y="34"/>
                    <a:pt x="35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0" y="34"/>
                    <a:pt x="81" y="35"/>
                    <a:pt x="81" y="36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3"/>
                    <a:pt x="80" y="44"/>
                    <a:pt x="79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3" y="43"/>
                    <a:pt x="33" y="41"/>
                  </a:cubicBezTo>
                  <a:lnTo>
                    <a:pt x="33" y="36"/>
                  </a:lnTo>
                  <a:close/>
                  <a:moveTo>
                    <a:pt x="33" y="76"/>
                  </a:moveTo>
                  <a:cubicBezTo>
                    <a:pt x="33" y="75"/>
                    <a:pt x="34" y="74"/>
                    <a:pt x="35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80" y="74"/>
                    <a:pt x="81" y="75"/>
                    <a:pt x="81" y="76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3"/>
                    <a:pt x="80" y="84"/>
                    <a:pt x="79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4" y="84"/>
                    <a:pt x="33" y="83"/>
                    <a:pt x="33" y="81"/>
                  </a:cubicBezTo>
                  <a:lnTo>
                    <a:pt x="33" y="76"/>
                  </a:lnTo>
                  <a:close/>
                  <a:moveTo>
                    <a:pt x="105" y="205"/>
                  </a:moveTo>
                  <a:cubicBezTo>
                    <a:pt x="105" y="207"/>
                    <a:pt x="104" y="208"/>
                    <a:pt x="103" y="208"/>
                  </a:cubicBezTo>
                  <a:cubicBezTo>
                    <a:pt x="35" y="208"/>
                    <a:pt x="35" y="208"/>
                    <a:pt x="35" y="208"/>
                  </a:cubicBezTo>
                  <a:cubicBezTo>
                    <a:pt x="34" y="208"/>
                    <a:pt x="33" y="207"/>
                    <a:pt x="33" y="205"/>
                  </a:cubicBezTo>
                  <a:cubicBezTo>
                    <a:pt x="33" y="200"/>
                    <a:pt x="33" y="200"/>
                    <a:pt x="33" y="200"/>
                  </a:cubicBezTo>
                  <a:cubicBezTo>
                    <a:pt x="33" y="199"/>
                    <a:pt x="34" y="198"/>
                    <a:pt x="35" y="198"/>
                  </a:cubicBezTo>
                  <a:cubicBezTo>
                    <a:pt x="103" y="198"/>
                    <a:pt x="103" y="198"/>
                    <a:pt x="103" y="198"/>
                  </a:cubicBezTo>
                  <a:cubicBezTo>
                    <a:pt x="104" y="198"/>
                    <a:pt x="105" y="199"/>
                    <a:pt x="105" y="200"/>
                  </a:cubicBezTo>
                  <a:lnTo>
                    <a:pt x="105" y="205"/>
                  </a:lnTo>
                  <a:close/>
                  <a:moveTo>
                    <a:pt x="121" y="161"/>
                  </a:moveTo>
                  <a:cubicBezTo>
                    <a:pt x="121" y="163"/>
                    <a:pt x="120" y="164"/>
                    <a:pt x="119" y="164"/>
                  </a:cubicBezTo>
                  <a:cubicBezTo>
                    <a:pt x="35" y="164"/>
                    <a:pt x="35" y="164"/>
                    <a:pt x="35" y="164"/>
                  </a:cubicBezTo>
                  <a:cubicBezTo>
                    <a:pt x="34" y="164"/>
                    <a:pt x="33" y="163"/>
                    <a:pt x="33" y="161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5"/>
                    <a:pt x="34" y="154"/>
                    <a:pt x="35" y="154"/>
                  </a:cubicBezTo>
                  <a:cubicBezTo>
                    <a:pt x="119" y="154"/>
                    <a:pt x="119" y="154"/>
                    <a:pt x="119" y="154"/>
                  </a:cubicBezTo>
                  <a:cubicBezTo>
                    <a:pt x="120" y="154"/>
                    <a:pt x="121" y="155"/>
                    <a:pt x="121" y="156"/>
                  </a:cubicBezTo>
                  <a:lnTo>
                    <a:pt x="121" y="161"/>
                  </a:lnTo>
                  <a:close/>
                  <a:moveTo>
                    <a:pt x="141" y="121"/>
                  </a:moveTo>
                  <a:cubicBezTo>
                    <a:pt x="141" y="123"/>
                    <a:pt x="140" y="124"/>
                    <a:pt x="139" y="124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4" y="124"/>
                    <a:pt x="33" y="123"/>
                    <a:pt x="33" y="121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5"/>
                    <a:pt x="34" y="114"/>
                    <a:pt x="35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40" y="114"/>
                    <a:pt x="141" y="115"/>
                    <a:pt x="141" y="116"/>
                  </a:cubicBezTo>
                  <a:lnTo>
                    <a:pt x="141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0" name="Freeform 21"/>
            <p:cNvSpPr>
              <a:spLocks/>
            </p:cNvSpPr>
            <p:nvPr/>
          </p:nvSpPr>
          <p:spPr bwMode="auto">
            <a:xfrm>
              <a:off x="5049177" y="-863962"/>
              <a:ext cx="50636" cy="53550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4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1" name="Freeform 22"/>
            <p:cNvSpPr>
              <a:spLocks noEditPoints="1"/>
            </p:cNvSpPr>
            <p:nvPr/>
          </p:nvSpPr>
          <p:spPr bwMode="auto">
            <a:xfrm>
              <a:off x="5322026" y="-730634"/>
              <a:ext cx="63750" cy="63750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56 w 74"/>
                <a:gd name="T11" fmla="*/ 40 h 74"/>
                <a:gd name="T12" fmla="*/ 15 w 74"/>
                <a:gd name="T13" fmla="*/ 40 h 74"/>
                <a:gd name="T14" fmla="*/ 11 w 74"/>
                <a:gd name="T15" fmla="*/ 36 h 74"/>
                <a:gd name="T16" fmla="*/ 15 w 74"/>
                <a:gd name="T17" fmla="*/ 33 h 74"/>
                <a:gd name="T18" fmla="*/ 56 w 74"/>
                <a:gd name="T19" fmla="*/ 33 h 74"/>
                <a:gd name="T20" fmla="*/ 60 w 74"/>
                <a:gd name="T21" fmla="*/ 36 h 74"/>
                <a:gd name="T22" fmla="*/ 56 w 74"/>
                <a:gd name="T23" fmla="*/ 4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7" y="0"/>
                    <a:pt x="0" y="16"/>
                    <a:pt x="0" y="37"/>
                  </a:cubicBezTo>
                  <a:cubicBezTo>
                    <a:pt x="0" y="57"/>
                    <a:pt x="17" y="74"/>
                    <a:pt x="37" y="74"/>
                  </a:cubicBezTo>
                  <a:cubicBezTo>
                    <a:pt x="58" y="74"/>
                    <a:pt x="74" y="57"/>
                    <a:pt x="74" y="37"/>
                  </a:cubicBezTo>
                  <a:cubicBezTo>
                    <a:pt x="74" y="16"/>
                    <a:pt x="58" y="0"/>
                    <a:pt x="37" y="0"/>
                  </a:cubicBezTo>
                  <a:close/>
                  <a:moveTo>
                    <a:pt x="56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13" y="40"/>
                    <a:pt x="11" y="38"/>
                    <a:pt x="11" y="36"/>
                  </a:cubicBezTo>
                  <a:cubicBezTo>
                    <a:pt x="11" y="35"/>
                    <a:pt x="13" y="33"/>
                    <a:pt x="15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8" y="33"/>
                    <a:pt x="60" y="35"/>
                    <a:pt x="60" y="36"/>
                  </a:cubicBezTo>
                  <a:cubicBezTo>
                    <a:pt x="60" y="38"/>
                    <a:pt x="58" y="40"/>
                    <a:pt x="56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2" name="Freeform 23"/>
            <p:cNvSpPr>
              <a:spLocks noEditPoints="1"/>
            </p:cNvSpPr>
            <p:nvPr/>
          </p:nvSpPr>
          <p:spPr bwMode="auto">
            <a:xfrm>
              <a:off x="5210919" y="-872341"/>
              <a:ext cx="150085" cy="200356"/>
            </a:xfrm>
            <a:custGeom>
              <a:avLst/>
              <a:gdLst>
                <a:gd name="T0" fmla="*/ 174 w 174"/>
                <a:gd name="T1" fmla="*/ 75 h 233"/>
                <a:gd name="T2" fmla="*/ 102 w 174"/>
                <a:gd name="T3" fmla="*/ 0 h 233"/>
                <a:gd name="T4" fmla="*/ 102 w 174"/>
                <a:gd name="T5" fmla="*/ 0 h 233"/>
                <a:gd name="T6" fmla="*/ 102 w 174"/>
                <a:gd name="T7" fmla="*/ 0 h 233"/>
                <a:gd name="T8" fmla="*/ 102 w 174"/>
                <a:gd name="T9" fmla="*/ 0 h 233"/>
                <a:gd name="T10" fmla="*/ 102 w 174"/>
                <a:gd name="T11" fmla="*/ 0 h 233"/>
                <a:gd name="T12" fmla="*/ 10 w 174"/>
                <a:gd name="T13" fmla="*/ 0 h 233"/>
                <a:gd name="T14" fmla="*/ 0 w 174"/>
                <a:gd name="T15" fmla="*/ 10 h 233"/>
                <a:gd name="T16" fmla="*/ 0 w 174"/>
                <a:gd name="T17" fmla="*/ 223 h 233"/>
                <a:gd name="T18" fmla="*/ 10 w 174"/>
                <a:gd name="T19" fmla="*/ 233 h 233"/>
                <a:gd name="T20" fmla="*/ 135 w 174"/>
                <a:gd name="T21" fmla="*/ 233 h 233"/>
                <a:gd name="T22" fmla="*/ 121 w 174"/>
                <a:gd name="T23" fmla="*/ 202 h 233"/>
                <a:gd name="T24" fmla="*/ 166 w 174"/>
                <a:gd name="T25" fmla="*/ 157 h 233"/>
                <a:gd name="T26" fmla="*/ 174 w 174"/>
                <a:gd name="T27" fmla="*/ 158 h 233"/>
                <a:gd name="T28" fmla="*/ 174 w 174"/>
                <a:gd name="T29" fmla="*/ 76 h 233"/>
                <a:gd name="T30" fmla="*/ 174 w 174"/>
                <a:gd name="T31" fmla="*/ 75 h 233"/>
                <a:gd name="T32" fmla="*/ 33 w 174"/>
                <a:gd name="T33" fmla="*/ 36 h 233"/>
                <a:gd name="T34" fmla="*/ 36 w 174"/>
                <a:gd name="T35" fmla="*/ 34 h 233"/>
                <a:gd name="T36" fmla="*/ 79 w 174"/>
                <a:gd name="T37" fmla="*/ 34 h 233"/>
                <a:gd name="T38" fmla="*/ 81 w 174"/>
                <a:gd name="T39" fmla="*/ 36 h 233"/>
                <a:gd name="T40" fmla="*/ 81 w 174"/>
                <a:gd name="T41" fmla="*/ 41 h 233"/>
                <a:gd name="T42" fmla="*/ 79 w 174"/>
                <a:gd name="T43" fmla="*/ 44 h 233"/>
                <a:gd name="T44" fmla="*/ 36 w 174"/>
                <a:gd name="T45" fmla="*/ 44 h 233"/>
                <a:gd name="T46" fmla="*/ 33 w 174"/>
                <a:gd name="T47" fmla="*/ 41 h 233"/>
                <a:gd name="T48" fmla="*/ 33 w 174"/>
                <a:gd name="T49" fmla="*/ 36 h 233"/>
                <a:gd name="T50" fmla="*/ 33 w 174"/>
                <a:gd name="T51" fmla="*/ 76 h 233"/>
                <a:gd name="T52" fmla="*/ 36 w 174"/>
                <a:gd name="T53" fmla="*/ 74 h 233"/>
                <a:gd name="T54" fmla="*/ 79 w 174"/>
                <a:gd name="T55" fmla="*/ 74 h 233"/>
                <a:gd name="T56" fmla="*/ 81 w 174"/>
                <a:gd name="T57" fmla="*/ 76 h 233"/>
                <a:gd name="T58" fmla="*/ 81 w 174"/>
                <a:gd name="T59" fmla="*/ 81 h 233"/>
                <a:gd name="T60" fmla="*/ 79 w 174"/>
                <a:gd name="T61" fmla="*/ 84 h 233"/>
                <a:gd name="T62" fmla="*/ 36 w 174"/>
                <a:gd name="T63" fmla="*/ 84 h 233"/>
                <a:gd name="T64" fmla="*/ 33 w 174"/>
                <a:gd name="T65" fmla="*/ 81 h 233"/>
                <a:gd name="T66" fmla="*/ 33 w 174"/>
                <a:gd name="T67" fmla="*/ 76 h 233"/>
                <a:gd name="T68" fmla="*/ 105 w 174"/>
                <a:gd name="T69" fmla="*/ 205 h 233"/>
                <a:gd name="T70" fmla="*/ 103 w 174"/>
                <a:gd name="T71" fmla="*/ 208 h 233"/>
                <a:gd name="T72" fmla="*/ 35 w 174"/>
                <a:gd name="T73" fmla="*/ 208 h 233"/>
                <a:gd name="T74" fmla="*/ 33 w 174"/>
                <a:gd name="T75" fmla="*/ 205 h 233"/>
                <a:gd name="T76" fmla="*/ 33 w 174"/>
                <a:gd name="T77" fmla="*/ 200 h 233"/>
                <a:gd name="T78" fmla="*/ 35 w 174"/>
                <a:gd name="T79" fmla="*/ 198 h 233"/>
                <a:gd name="T80" fmla="*/ 103 w 174"/>
                <a:gd name="T81" fmla="*/ 198 h 233"/>
                <a:gd name="T82" fmla="*/ 105 w 174"/>
                <a:gd name="T83" fmla="*/ 200 h 233"/>
                <a:gd name="T84" fmla="*/ 105 w 174"/>
                <a:gd name="T85" fmla="*/ 205 h 233"/>
                <a:gd name="T86" fmla="*/ 121 w 174"/>
                <a:gd name="T87" fmla="*/ 161 h 233"/>
                <a:gd name="T88" fmla="*/ 119 w 174"/>
                <a:gd name="T89" fmla="*/ 164 h 233"/>
                <a:gd name="T90" fmla="*/ 35 w 174"/>
                <a:gd name="T91" fmla="*/ 164 h 233"/>
                <a:gd name="T92" fmla="*/ 33 w 174"/>
                <a:gd name="T93" fmla="*/ 161 h 233"/>
                <a:gd name="T94" fmla="*/ 33 w 174"/>
                <a:gd name="T95" fmla="*/ 156 h 233"/>
                <a:gd name="T96" fmla="*/ 35 w 174"/>
                <a:gd name="T97" fmla="*/ 154 h 233"/>
                <a:gd name="T98" fmla="*/ 119 w 174"/>
                <a:gd name="T99" fmla="*/ 154 h 233"/>
                <a:gd name="T100" fmla="*/ 121 w 174"/>
                <a:gd name="T101" fmla="*/ 156 h 233"/>
                <a:gd name="T102" fmla="*/ 121 w 174"/>
                <a:gd name="T103" fmla="*/ 161 h 233"/>
                <a:gd name="T104" fmla="*/ 141 w 174"/>
                <a:gd name="T105" fmla="*/ 121 h 233"/>
                <a:gd name="T106" fmla="*/ 139 w 174"/>
                <a:gd name="T107" fmla="*/ 124 h 233"/>
                <a:gd name="T108" fmla="*/ 35 w 174"/>
                <a:gd name="T109" fmla="*/ 124 h 233"/>
                <a:gd name="T110" fmla="*/ 33 w 174"/>
                <a:gd name="T111" fmla="*/ 121 h 233"/>
                <a:gd name="T112" fmla="*/ 33 w 174"/>
                <a:gd name="T113" fmla="*/ 116 h 233"/>
                <a:gd name="T114" fmla="*/ 35 w 174"/>
                <a:gd name="T115" fmla="*/ 114 h 233"/>
                <a:gd name="T116" fmla="*/ 139 w 174"/>
                <a:gd name="T117" fmla="*/ 114 h 233"/>
                <a:gd name="T118" fmla="*/ 141 w 174"/>
                <a:gd name="T119" fmla="*/ 116 h 233"/>
                <a:gd name="T120" fmla="*/ 141 w 174"/>
                <a:gd name="T121" fmla="*/ 12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4" h="233">
                  <a:moveTo>
                    <a:pt x="174" y="75"/>
                  </a:move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9"/>
                    <a:pt x="5" y="233"/>
                    <a:pt x="10" y="233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26" y="225"/>
                    <a:pt x="121" y="214"/>
                    <a:pt x="121" y="202"/>
                  </a:cubicBezTo>
                  <a:cubicBezTo>
                    <a:pt x="121" y="177"/>
                    <a:pt x="141" y="157"/>
                    <a:pt x="166" y="157"/>
                  </a:cubicBezTo>
                  <a:cubicBezTo>
                    <a:pt x="169" y="157"/>
                    <a:pt x="172" y="157"/>
                    <a:pt x="174" y="158"/>
                  </a:cubicBezTo>
                  <a:cubicBezTo>
                    <a:pt x="174" y="119"/>
                    <a:pt x="174" y="77"/>
                    <a:pt x="174" y="76"/>
                  </a:cubicBezTo>
                  <a:lnTo>
                    <a:pt x="174" y="75"/>
                  </a:lnTo>
                  <a:close/>
                  <a:moveTo>
                    <a:pt x="33" y="36"/>
                  </a:moveTo>
                  <a:cubicBezTo>
                    <a:pt x="33" y="35"/>
                    <a:pt x="34" y="34"/>
                    <a:pt x="36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4"/>
                    <a:pt x="81" y="35"/>
                    <a:pt x="81" y="36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3"/>
                    <a:pt x="81" y="44"/>
                    <a:pt x="79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4" y="44"/>
                    <a:pt x="33" y="43"/>
                    <a:pt x="33" y="41"/>
                  </a:cubicBezTo>
                  <a:lnTo>
                    <a:pt x="33" y="36"/>
                  </a:lnTo>
                  <a:close/>
                  <a:moveTo>
                    <a:pt x="33" y="76"/>
                  </a:moveTo>
                  <a:cubicBezTo>
                    <a:pt x="33" y="75"/>
                    <a:pt x="34" y="74"/>
                    <a:pt x="36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81" y="74"/>
                    <a:pt x="81" y="75"/>
                    <a:pt x="81" y="76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3"/>
                    <a:pt x="81" y="84"/>
                    <a:pt x="79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4" y="84"/>
                    <a:pt x="33" y="83"/>
                    <a:pt x="33" y="81"/>
                  </a:cubicBezTo>
                  <a:lnTo>
                    <a:pt x="33" y="76"/>
                  </a:lnTo>
                  <a:close/>
                  <a:moveTo>
                    <a:pt x="105" y="205"/>
                  </a:moveTo>
                  <a:cubicBezTo>
                    <a:pt x="105" y="207"/>
                    <a:pt x="105" y="208"/>
                    <a:pt x="103" y="208"/>
                  </a:cubicBezTo>
                  <a:cubicBezTo>
                    <a:pt x="35" y="208"/>
                    <a:pt x="35" y="208"/>
                    <a:pt x="35" y="208"/>
                  </a:cubicBezTo>
                  <a:cubicBezTo>
                    <a:pt x="34" y="208"/>
                    <a:pt x="33" y="207"/>
                    <a:pt x="33" y="205"/>
                  </a:cubicBezTo>
                  <a:cubicBezTo>
                    <a:pt x="33" y="200"/>
                    <a:pt x="33" y="200"/>
                    <a:pt x="33" y="200"/>
                  </a:cubicBezTo>
                  <a:cubicBezTo>
                    <a:pt x="33" y="199"/>
                    <a:pt x="34" y="198"/>
                    <a:pt x="35" y="198"/>
                  </a:cubicBezTo>
                  <a:cubicBezTo>
                    <a:pt x="103" y="198"/>
                    <a:pt x="103" y="198"/>
                    <a:pt x="103" y="198"/>
                  </a:cubicBezTo>
                  <a:cubicBezTo>
                    <a:pt x="105" y="198"/>
                    <a:pt x="105" y="199"/>
                    <a:pt x="105" y="200"/>
                  </a:cubicBezTo>
                  <a:lnTo>
                    <a:pt x="105" y="205"/>
                  </a:lnTo>
                  <a:close/>
                  <a:moveTo>
                    <a:pt x="121" y="161"/>
                  </a:moveTo>
                  <a:cubicBezTo>
                    <a:pt x="121" y="163"/>
                    <a:pt x="121" y="164"/>
                    <a:pt x="119" y="164"/>
                  </a:cubicBezTo>
                  <a:cubicBezTo>
                    <a:pt x="35" y="164"/>
                    <a:pt x="35" y="164"/>
                    <a:pt x="35" y="164"/>
                  </a:cubicBezTo>
                  <a:cubicBezTo>
                    <a:pt x="34" y="164"/>
                    <a:pt x="33" y="163"/>
                    <a:pt x="33" y="161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5"/>
                    <a:pt x="34" y="154"/>
                    <a:pt x="35" y="154"/>
                  </a:cubicBezTo>
                  <a:cubicBezTo>
                    <a:pt x="119" y="154"/>
                    <a:pt x="119" y="154"/>
                    <a:pt x="119" y="154"/>
                  </a:cubicBezTo>
                  <a:cubicBezTo>
                    <a:pt x="121" y="154"/>
                    <a:pt x="121" y="155"/>
                    <a:pt x="121" y="156"/>
                  </a:cubicBezTo>
                  <a:lnTo>
                    <a:pt x="121" y="161"/>
                  </a:lnTo>
                  <a:close/>
                  <a:moveTo>
                    <a:pt x="141" y="121"/>
                  </a:moveTo>
                  <a:cubicBezTo>
                    <a:pt x="141" y="123"/>
                    <a:pt x="141" y="124"/>
                    <a:pt x="139" y="124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4" y="124"/>
                    <a:pt x="33" y="123"/>
                    <a:pt x="33" y="121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5"/>
                    <a:pt x="34" y="114"/>
                    <a:pt x="35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41" y="114"/>
                    <a:pt x="141" y="115"/>
                    <a:pt x="141" y="116"/>
                  </a:cubicBezTo>
                  <a:lnTo>
                    <a:pt x="141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3" name="Freeform 24"/>
            <p:cNvSpPr>
              <a:spLocks/>
            </p:cNvSpPr>
            <p:nvPr/>
          </p:nvSpPr>
          <p:spPr bwMode="auto">
            <a:xfrm>
              <a:off x="5302355" y="-863962"/>
              <a:ext cx="50636" cy="53550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4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4" name="Freeform 25"/>
            <p:cNvSpPr>
              <a:spLocks/>
            </p:cNvSpPr>
            <p:nvPr/>
          </p:nvSpPr>
          <p:spPr bwMode="auto">
            <a:xfrm>
              <a:off x="7315026" y="-27201"/>
              <a:ext cx="163564" cy="67028"/>
            </a:xfrm>
            <a:custGeom>
              <a:avLst/>
              <a:gdLst>
                <a:gd name="T0" fmla="*/ 186 w 190"/>
                <a:gd name="T1" fmla="*/ 73 h 78"/>
                <a:gd name="T2" fmla="*/ 95 w 190"/>
                <a:gd name="T3" fmla="*/ 0 h 78"/>
                <a:gd name="T4" fmla="*/ 0 w 190"/>
                <a:gd name="T5" fmla="*/ 78 h 78"/>
                <a:gd name="T6" fmla="*/ 190 w 190"/>
                <a:gd name="T7" fmla="*/ 78 h 78"/>
                <a:gd name="T8" fmla="*/ 186 w 190"/>
                <a:gd name="T9" fmla="*/ 7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78">
                  <a:moveTo>
                    <a:pt x="186" y="73"/>
                  </a:moveTo>
                  <a:cubicBezTo>
                    <a:pt x="173" y="56"/>
                    <a:pt x="137" y="14"/>
                    <a:pt x="95" y="0"/>
                  </a:cubicBezTo>
                  <a:cubicBezTo>
                    <a:pt x="49" y="15"/>
                    <a:pt x="9" y="65"/>
                    <a:pt x="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89" y="76"/>
                    <a:pt x="188" y="75"/>
                    <a:pt x="186" y="7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5" name="Freeform 26"/>
            <p:cNvSpPr>
              <a:spLocks/>
            </p:cNvSpPr>
            <p:nvPr/>
          </p:nvSpPr>
          <p:spPr bwMode="auto">
            <a:xfrm>
              <a:off x="7314298" y="39099"/>
              <a:ext cx="165021" cy="107464"/>
            </a:xfrm>
            <a:custGeom>
              <a:avLst/>
              <a:gdLst>
                <a:gd name="T0" fmla="*/ 187 w 192"/>
                <a:gd name="T1" fmla="*/ 121 h 125"/>
                <a:gd name="T2" fmla="*/ 113 w 192"/>
                <a:gd name="T3" fmla="*/ 54 h 125"/>
                <a:gd name="T4" fmla="*/ 115 w 192"/>
                <a:gd name="T5" fmla="*/ 52 h 125"/>
                <a:gd name="T6" fmla="*/ 190 w 192"/>
                <a:gd name="T7" fmla="*/ 119 h 125"/>
                <a:gd name="T8" fmla="*/ 192 w 192"/>
                <a:gd name="T9" fmla="*/ 121 h 125"/>
                <a:gd name="T10" fmla="*/ 192 w 192"/>
                <a:gd name="T11" fmla="*/ 3 h 125"/>
                <a:gd name="T12" fmla="*/ 192 w 192"/>
                <a:gd name="T13" fmla="*/ 2 h 125"/>
                <a:gd name="T14" fmla="*/ 191 w 192"/>
                <a:gd name="T15" fmla="*/ 2 h 125"/>
                <a:gd name="T16" fmla="*/ 191 w 192"/>
                <a:gd name="T17" fmla="*/ 1 h 125"/>
                <a:gd name="T18" fmla="*/ 191 w 192"/>
                <a:gd name="T19" fmla="*/ 1 h 125"/>
                <a:gd name="T20" fmla="*/ 190 w 192"/>
                <a:gd name="T21" fmla="*/ 0 h 125"/>
                <a:gd name="T22" fmla="*/ 190 w 192"/>
                <a:gd name="T23" fmla="*/ 0 h 125"/>
                <a:gd name="T24" fmla="*/ 190 w 192"/>
                <a:gd name="T25" fmla="*/ 0 h 125"/>
                <a:gd name="T26" fmla="*/ 189 w 192"/>
                <a:gd name="T27" fmla="*/ 0 h 125"/>
                <a:gd name="T28" fmla="*/ 188 w 192"/>
                <a:gd name="T29" fmla="*/ 0 h 125"/>
                <a:gd name="T30" fmla="*/ 188 w 192"/>
                <a:gd name="T31" fmla="*/ 0 h 125"/>
                <a:gd name="T32" fmla="*/ 4 w 192"/>
                <a:gd name="T33" fmla="*/ 0 h 125"/>
                <a:gd name="T34" fmla="*/ 3 w 192"/>
                <a:gd name="T35" fmla="*/ 0 h 125"/>
                <a:gd name="T36" fmla="*/ 3 w 192"/>
                <a:gd name="T37" fmla="*/ 0 h 125"/>
                <a:gd name="T38" fmla="*/ 2 w 192"/>
                <a:gd name="T39" fmla="*/ 0 h 125"/>
                <a:gd name="T40" fmla="*/ 2 w 192"/>
                <a:gd name="T41" fmla="*/ 0 h 125"/>
                <a:gd name="T42" fmla="*/ 2 w 192"/>
                <a:gd name="T43" fmla="*/ 0 h 125"/>
                <a:gd name="T44" fmla="*/ 1 w 192"/>
                <a:gd name="T45" fmla="*/ 1 h 125"/>
                <a:gd name="T46" fmla="*/ 1 w 192"/>
                <a:gd name="T47" fmla="*/ 1 h 125"/>
                <a:gd name="T48" fmla="*/ 0 w 192"/>
                <a:gd name="T49" fmla="*/ 2 h 125"/>
                <a:gd name="T50" fmla="*/ 0 w 192"/>
                <a:gd name="T51" fmla="*/ 2 h 125"/>
                <a:gd name="T52" fmla="*/ 0 w 192"/>
                <a:gd name="T53" fmla="*/ 3 h 125"/>
                <a:gd name="T54" fmla="*/ 0 w 192"/>
                <a:gd name="T55" fmla="*/ 122 h 125"/>
                <a:gd name="T56" fmla="*/ 0 w 192"/>
                <a:gd name="T57" fmla="*/ 122 h 125"/>
                <a:gd name="T58" fmla="*/ 77 w 192"/>
                <a:gd name="T59" fmla="*/ 52 h 125"/>
                <a:gd name="T60" fmla="*/ 79 w 192"/>
                <a:gd name="T61" fmla="*/ 55 h 125"/>
                <a:gd name="T62" fmla="*/ 3 w 192"/>
                <a:gd name="T63" fmla="*/ 124 h 125"/>
                <a:gd name="T64" fmla="*/ 4 w 192"/>
                <a:gd name="T65" fmla="*/ 125 h 125"/>
                <a:gd name="T66" fmla="*/ 188 w 192"/>
                <a:gd name="T67" fmla="*/ 125 h 125"/>
                <a:gd name="T68" fmla="*/ 190 w 192"/>
                <a:gd name="T69" fmla="*/ 124 h 125"/>
                <a:gd name="T70" fmla="*/ 187 w 192"/>
                <a:gd name="T71" fmla="*/ 12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2" h="125">
                  <a:moveTo>
                    <a:pt x="187" y="121"/>
                  </a:moveTo>
                  <a:cubicBezTo>
                    <a:pt x="175" y="105"/>
                    <a:pt x="147" y="72"/>
                    <a:pt x="113" y="54"/>
                  </a:cubicBezTo>
                  <a:cubicBezTo>
                    <a:pt x="114" y="53"/>
                    <a:pt x="114" y="53"/>
                    <a:pt x="115" y="52"/>
                  </a:cubicBezTo>
                  <a:cubicBezTo>
                    <a:pt x="149" y="70"/>
                    <a:pt x="178" y="104"/>
                    <a:pt x="190" y="119"/>
                  </a:cubicBezTo>
                  <a:cubicBezTo>
                    <a:pt x="190" y="120"/>
                    <a:pt x="191" y="120"/>
                    <a:pt x="192" y="121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1" y="2"/>
                    <a:pt x="191" y="2"/>
                    <a:pt x="191" y="2"/>
                  </a:cubicBezTo>
                  <a:cubicBezTo>
                    <a:pt x="191" y="1"/>
                    <a:pt x="191" y="1"/>
                    <a:pt x="191" y="1"/>
                  </a:cubicBezTo>
                  <a:cubicBezTo>
                    <a:pt x="191" y="1"/>
                    <a:pt x="191" y="1"/>
                    <a:pt x="191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8" y="112"/>
                    <a:pt x="38" y="73"/>
                    <a:pt x="77" y="52"/>
                  </a:cubicBezTo>
                  <a:cubicBezTo>
                    <a:pt x="78" y="53"/>
                    <a:pt x="78" y="54"/>
                    <a:pt x="79" y="55"/>
                  </a:cubicBezTo>
                  <a:cubicBezTo>
                    <a:pt x="40" y="75"/>
                    <a:pt x="10" y="115"/>
                    <a:pt x="3" y="124"/>
                  </a:cubicBezTo>
                  <a:cubicBezTo>
                    <a:pt x="3" y="125"/>
                    <a:pt x="3" y="125"/>
                    <a:pt x="4" y="125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9" y="125"/>
                    <a:pt x="190" y="124"/>
                    <a:pt x="190" y="124"/>
                  </a:cubicBezTo>
                  <a:cubicBezTo>
                    <a:pt x="189" y="123"/>
                    <a:pt x="188" y="122"/>
                    <a:pt x="187" y="1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6" name="Freeform 27"/>
            <p:cNvSpPr>
              <a:spLocks/>
            </p:cNvSpPr>
            <p:nvPr/>
          </p:nvSpPr>
          <p:spPr bwMode="auto">
            <a:xfrm>
              <a:off x="7324498" y="-29022"/>
              <a:ext cx="145350" cy="115478"/>
            </a:xfrm>
            <a:custGeom>
              <a:avLst/>
              <a:gdLst>
                <a:gd name="T0" fmla="*/ 66 w 169"/>
                <a:gd name="T1" fmla="*/ 134 h 134"/>
                <a:gd name="T2" fmla="*/ 84 w 169"/>
                <a:gd name="T3" fmla="*/ 126 h 134"/>
                <a:gd name="T4" fmla="*/ 103 w 169"/>
                <a:gd name="T5" fmla="*/ 134 h 134"/>
                <a:gd name="T6" fmla="*/ 169 w 169"/>
                <a:gd name="T7" fmla="*/ 84 h 134"/>
                <a:gd name="T8" fmla="*/ 169 w 169"/>
                <a:gd name="T9" fmla="*/ 58 h 134"/>
                <a:gd name="T10" fmla="*/ 168 w 169"/>
                <a:gd name="T11" fmla="*/ 56 h 134"/>
                <a:gd name="T12" fmla="*/ 112 w 169"/>
                <a:gd name="T13" fmla="*/ 0 h 134"/>
                <a:gd name="T14" fmla="*/ 9 w 169"/>
                <a:gd name="T15" fmla="*/ 0 h 134"/>
                <a:gd name="T16" fmla="*/ 0 w 169"/>
                <a:gd name="T17" fmla="*/ 9 h 134"/>
                <a:gd name="T18" fmla="*/ 0 w 169"/>
                <a:gd name="T19" fmla="*/ 83 h 134"/>
                <a:gd name="T20" fmla="*/ 66 w 169"/>
                <a:gd name="T21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9" h="134">
                  <a:moveTo>
                    <a:pt x="66" y="134"/>
                  </a:moveTo>
                  <a:cubicBezTo>
                    <a:pt x="72" y="131"/>
                    <a:pt x="78" y="128"/>
                    <a:pt x="84" y="126"/>
                  </a:cubicBezTo>
                  <a:cubicBezTo>
                    <a:pt x="91" y="128"/>
                    <a:pt x="97" y="131"/>
                    <a:pt x="103" y="134"/>
                  </a:cubicBezTo>
                  <a:cubicBezTo>
                    <a:pt x="119" y="117"/>
                    <a:pt x="142" y="95"/>
                    <a:pt x="169" y="84"/>
                  </a:cubicBezTo>
                  <a:cubicBezTo>
                    <a:pt x="169" y="70"/>
                    <a:pt x="169" y="58"/>
                    <a:pt x="169" y="58"/>
                  </a:cubicBezTo>
                  <a:cubicBezTo>
                    <a:pt x="169" y="57"/>
                    <a:pt x="169" y="56"/>
                    <a:pt x="168" y="5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6" y="95"/>
                    <a:pt x="50" y="117"/>
                    <a:pt x="66" y="1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7" name="Freeform 28"/>
            <p:cNvSpPr>
              <a:spLocks/>
            </p:cNvSpPr>
            <p:nvPr/>
          </p:nvSpPr>
          <p:spPr bwMode="auto">
            <a:xfrm>
              <a:off x="7322676" y="-30844"/>
              <a:ext cx="148992" cy="99085"/>
            </a:xfrm>
            <a:custGeom>
              <a:avLst/>
              <a:gdLst>
                <a:gd name="T0" fmla="*/ 4 w 173"/>
                <a:gd name="T1" fmla="*/ 115 h 115"/>
                <a:gd name="T2" fmla="*/ 0 w 173"/>
                <a:gd name="T3" fmla="*/ 115 h 115"/>
                <a:gd name="T4" fmla="*/ 0 w 173"/>
                <a:gd name="T5" fmla="*/ 11 h 115"/>
                <a:gd name="T6" fmla="*/ 11 w 173"/>
                <a:gd name="T7" fmla="*/ 0 h 115"/>
                <a:gd name="T8" fmla="*/ 115 w 173"/>
                <a:gd name="T9" fmla="*/ 0 h 115"/>
                <a:gd name="T10" fmla="*/ 172 w 173"/>
                <a:gd name="T11" fmla="*/ 57 h 115"/>
                <a:gd name="T12" fmla="*/ 173 w 173"/>
                <a:gd name="T13" fmla="*/ 59 h 115"/>
                <a:gd name="T14" fmla="*/ 173 w 173"/>
                <a:gd name="T15" fmla="*/ 60 h 115"/>
                <a:gd name="T16" fmla="*/ 173 w 173"/>
                <a:gd name="T17" fmla="*/ 115 h 115"/>
                <a:gd name="T18" fmla="*/ 169 w 173"/>
                <a:gd name="T19" fmla="*/ 115 h 115"/>
                <a:gd name="T20" fmla="*/ 169 w 173"/>
                <a:gd name="T21" fmla="*/ 59 h 115"/>
                <a:gd name="T22" fmla="*/ 169 w 173"/>
                <a:gd name="T23" fmla="*/ 59 h 115"/>
                <a:gd name="T24" fmla="*/ 113 w 173"/>
                <a:gd name="T25" fmla="*/ 4 h 115"/>
                <a:gd name="T26" fmla="*/ 11 w 173"/>
                <a:gd name="T27" fmla="*/ 4 h 115"/>
                <a:gd name="T28" fmla="*/ 4 w 173"/>
                <a:gd name="T29" fmla="*/ 11 h 115"/>
                <a:gd name="T30" fmla="*/ 4 w 173"/>
                <a:gd name="T3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15">
                  <a:moveTo>
                    <a:pt x="4" y="115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73" y="58"/>
                    <a:pt x="173" y="58"/>
                    <a:pt x="173" y="59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115"/>
                    <a:pt x="173" y="115"/>
                    <a:pt x="173" y="115"/>
                  </a:cubicBezTo>
                  <a:cubicBezTo>
                    <a:pt x="169" y="115"/>
                    <a:pt x="169" y="115"/>
                    <a:pt x="169" y="115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7" y="4"/>
                    <a:pt x="4" y="7"/>
                    <a:pt x="4" y="11"/>
                  </a:cubicBezTo>
                  <a:lnTo>
                    <a:pt x="4" y="11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8" name="Freeform 29"/>
            <p:cNvSpPr>
              <a:spLocks/>
            </p:cNvSpPr>
            <p:nvPr/>
          </p:nvSpPr>
          <p:spPr bwMode="auto">
            <a:xfrm>
              <a:off x="7421033" y="-29751"/>
              <a:ext cx="48814" cy="48814"/>
            </a:xfrm>
            <a:custGeom>
              <a:avLst/>
              <a:gdLst>
                <a:gd name="T0" fmla="*/ 0 w 57"/>
                <a:gd name="T1" fmla="*/ 0 h 57"/>
                <a:gd name="T2" fmla="*/ 1 w 57"/>
                <a:gd name="T3" fmla="*/ 41 h 57"/>
                <a:gd name="T4" fmla="*/ 18 w 57"/>
                <a:gd name="T5" fmla="*/ 57 h 57"/>
                <a:gd name="T6" fmla="*/ 57 w 57"/>
                <a:gd name="T7" fmla="*/ 57 h 57"/>
                <a:gd name="T8" fmla="*/ 0 w 57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0" y="0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50"/>
                    <a:pt x="9" y="57"/>
                    <a:pt x="18" y="57"/>
                  </a:cubicBezTo>
                  <a:cubicBezTo>
                    <a:pt x="57" y="57"/>
                    <a:pt x="57" y="57"/>
                    <a:pt x="57" y="5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9" name="Freeform 30"/>
            <p:cNvSpPr>
              <a:spLocks/>
            </p:cNvSpPr>
            <p:nvPr/>
          </p:nvSpPr>
          <p:spPr bwMode="auto">
            <a:xfrm>
              <a:off x="7339069" y="-608"/>
              <a:ext cx="73950" cy="5100"/>
            </a:xfrm>
            <a:custGeom>
              <a:avLst/>
              <a:gdLst>
                <a:gd name="T0" fmla="*/ 83 w 86"/>
                <a:gd name="T1" fmla="*/ 6 h 6"/>
                <a:gd name="T2" fmla="*/ 3 w 86"/>
                <a:gd name="T3" fmla="*/ 6 h 6"/>
                <a:gd name="T4" fmla="*/ 0 w 86"/>
                <a:gd name="T5" fmla="*/ 3 h 6"/>
                <a:gd name="T6" fmla="*/ 3 w 86"/>
                <a:gd name="T7" fmla="*/ 0 h 6"/>
                <a:gd name="T8" fmla="*/ 83 w 86"/>
                <a:gd name="T9" fmla="*/ 0 h 6"/>
                <a:gd name="T10" fmla="*/ 86 w 86"/>
                <a:gd name="T11" fmla="*/ 3 h 6"/>
                <a:gd name="T12" fmla="*/ 83 w 8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6">
                  <a:moveTo>
                    <a:pt x="8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5" y="0"/>
                    <a:pt x="86" y="1"/>
                    <a:pt x="86" y="3"/>
                  </a:cubicBezTo>
                  <a:cubicBezTo>
                    <a:pt x="86" y="4"/>
                    <a:pt x="85" y="6"/>
                    <a:pt x="83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0" name="Freeform 31"/>
            <p:cNvSpPr>
              <a:spLocks/>
            </p:cNvSpPr>
            <p:nvPr/>
          </p:nvSpPr>
          <p:spPr bwMode="auto">
            <a:xfrm>
              <a:off x="7339069" y="20156"/>
              <a:ext cx="73950" cy="5100"/>
            </a:xfrm>
            <a:custGeom>
              <a:avLst/>
              <a:gdLst>
                <a:gd name="T0" fmla="*/ 83 w 86"/>
                <a:gd name="T1" fmla="*/ 6 h 6"/>
                <a:gd name="T2" fmla="*/ 3 w 86"/>
                <a:gd name="T3" fmla="*/ 6 h 6"/>
                <a:gd name="T4" fmla="*/ 0 w 86"/>
                <a:gd name="T5" fmla="*/ 3 h 6"/>
                <a:gd name="T6" fmla="*/ 3 w 86"/>
                <a:gd name="T7" fmla="*/ 0 h 6"/>
                <a:gd name="T8" fmla="*/ 83 w 86"/>
                <a:gd name="T9" fmla="*/ 0 h 6"/>
                <a:gd name="T10" fmla="*/ 86 w 86"/>
                <a:gd name="T11" fmla="*/ 3 h 6"/>
                <a:gd name="T12" fmla="*/ 83 w 8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6">
                  <a:moveTo>
                    <a:pt x="8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5" y="0"/>
                    <a:pt x="86" y="2"/>
                    <a:pt x="86" y="3"/>
                  </a:cubicBezTo>
                  <a:cubicBezTo>
                    <a:pt x="86" y="5"/>
                    <a:pt x="85" y="6"/>
                    <a:pt x="83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1" name="Freeform 32"/>
            <p:cNvSpPr>
              <a:spLocks/>
            </p:cNvSpPr>
            <p:nvPr/>
          </p:nvSpPr>
          <p:spPr bwMode="auto">
            <a:xfrm>
              <a:off x="7344169" y="41649"/>
              <a:ext cx="105278" cy="5100"/>
            </a:xfrm>
            <a:custGeom>
              <a:avLst/>
              <a:gdLst>
                <a:gd name="T0" fmla="*/ 119 w 122"/>
                <a:gd name="T1" fmla="*/ 6 h 6"/>
                <a:gd name="T2" fmla="*/ 3 w 122"/>
                <a:gd name="T3" fmla="*/ 6 h 6"/>
                <a:gd name="T4" fmla="*/ 0 w 122"/>
                <a:gd name="T5" fmla="*/ 3 h 6"/>
                <a:gd name="T6" fmla="*/ 3 w 122"/>
                <a:gd name="T7" fmla="*/ 0 h 6"/>
                <a:gd name="T8" fmla="*/ 119 w 122"/>
                <a:gd name="T9" fmla="*/ 0 h 6"/>
                <a:gd name="T10" fmla="*/ 122 w 122"/>
                <a:gd name="T11" fmla="*/ 3 h 6"/>
                <a:gd name="T12" fmla="*/ 119 w 122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6">
                  <a:moveTo>
                    <a:pt x="119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21" y="0"/>
                    <a:pt x="122" y="1"/>
                    <a:pt x="122" y="3"/>
                  </a:cubicBezTo>
                  <a:cubicBezTo>
                    <a:pt x="122" y="5"/>
                    <a:pt x="121" y="6"/>
                    <a:pt x="119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2" name="Freeform 33"/>
            <p:cNvSpPr>
              <a:spLocks/>
            </p:cNvSpPr>
            <p:nvPr/>
          </p:nvSpPr>
          <p:spPr bwMode="auto">
            <a:xfrm>
              <a:off x="7371126" y="62413"/>
              <a:ext cx="51364" cy="5100"/>
            </a:xfrm>
            <a:custGeom>
              <a:avLst/>
              <a:gdLst>
                <a:gd name="T0" fmla="*/ 57 w 60"/>
                <a:gd name="T1" fmla="*/ 6 h 6"/>
                <a:gd name="T2" fmla="*/ 3 w 60"/>
                <a:gd name="T3" fmla="*/ 6 h 6"/>
                <a:gd name="T4" fmla="*/ 0 w 60"/>
                <a:gd name="T5" fmla="*/ 3 h 6"/>
                <a:gd name="T6" fmla="*/ 3 w 60"/>
                <a:gd name="T7" fmla="*/ 0 h 6"/>
                <a:gd name="T8" fmla="*/ 57 w 60"/>
                <a:gd name="T9" fmla="*/ 0 h 6"/>
                <a:gd name="T10" fmla="*/ 60 w 60"/>
                <a:gd name="T11" fmla="*/ 3 h 6"/>
                <a:gd name="T12" fmla="*/ 57 w 60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6">
                  <a:moveTo>
                    <a:pt x="57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9" y="0"/>
                    <a:pt x="60" y="2"/>
                    <a:pt x="60" y="3"/>
                  </a:cubicBezTo>
                  <a:cubicBezTo>
                    <a:pt x="60" y="5"/>
                    <a:pt x="59" y="6"/>
                    <a:pt x="57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3" name="Freeform 34"/>
            <p:cNvSpPr>
              <a:spLocks/>
            </p:cNvSpPr>
            <p:nvPr/>
          </p:nvSpPr>
          <p:spPr bwMode="auto">
            <a:xfrm>
              <a:off x="6878249" y="27078"/>
              <a:ext cx="48450" cy="112564"/>
            </a:xfrm>
            <a:custGeom>
              <a:avLst/>
              <a:gdLst>
                <a:gd name="T0" fmla="*/ 56 w 56"/>
                <a:gd name="T1" fmla="*/ 1 h 131"/>
                <a:gd name="T2" fmla="*/ 56 w 56"/>
                <a:gd name="T3" fmla="*/ 0 h 131"/>
                <a:gd name="T4" fmla="*/ 56 w 56"/>
                <a:gd name="T5" fmla="*/ 0 h 131"/>
                <a:gd name="T6" fmla="*/ 0 w 56"/>
                <a:gd name="T7" fmla="*/ 57 h 131"/>
                <a:gd name="T8" fmla="*/ 56 w 56"/>
                <a:gd name="T9" fmla="*/ 131 h 131"/>
                <a:gd name="T10" fmla="*/ 56 w 56"/>
                <a:gd name="T11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131">
                  <a:moveTo>
                    <a:pt x="56" y="1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5" y="15"/>
                    <a:pt x="25" y="38"/>
                    <a:pt x="0" y="57"/>
                  </a:cubicBezTo>
                  <a:cubicBezTo>
                    <a:pt x="26" y="82"/>
                    <a:pt x="46" y="113"/>
                    <a:pt x="56" y="131"/>
                  </a:cubicBezTo>
                  <a:cubicBezTo>
                    <a:pt x="56" y="1"/>
                    <a:pt x="56" y="1"/>
                    <a:pt x="56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4" name="Freeform 35"/>
            <p:cNvSpPr>
              <a:spLocks/>
            </p:cNvSpPr>
            <p:nvPr/>
          </p:nvSpPr>
          <p:spPr bwMode="auto">
            <a:xfrm>
              <a:off x="6744921" y="25256"/>
              <a:ext cx="180685" cy="68850"/>
            </a:xfrm>
            <a:custGeom>
              <a:avLst/>
              <a:gdLst>
                <a:gd name="T0" fmla="*/ 105 w 210"/>
                <a:gd name="T1" fmla="*/ 80 h 80"/>
                <a:gd name="T2" fmla="*/ 210 w 210"/>
                <a:gd name="T3" fmla="*/ 1 h 80"/>
                <a:gd name="T4" fmla="*/ 209 w 210"/>
                <a:gd name="T5" fmla="*/ 1 h 80"/>
                <a:gd name="T6" fmla="*/ 209 w 210"/>
                <a:gd name="T7" fmla="*/ 1 h 80"/>
                <a:gd name="T8" fmla="*/ 208 w 210"/>
                <a:gd name="T9" fmla="*/ 0 h 80"/>
                <a:gd name="T10" fmla="*/ 208 w 210"/>
                <a:gd name="T11" fmla="*/ 0 h 80"/>
                <a:gd name="T12" fmla="*/ 208 w 210"/>
                <a:gd name="T13" fmla="*/ 0 h 80"/>
                <a:gd name="T14" fmla="*/ 2 w 210"/>
                <a:gd name="T15" fmla="*/ 0 h 80"/>
                <a:gd name="T16" fmla="*/ 2 w 210"/>
                <a:gd name="T17" fmla="*/ 0 h 80"/>
                <a:gd name="T18" fmla="*/ 1 w 210"/>
                <a:gd name="T19" fmla="*/ 0 h 80"/>
                <a:gd name="T20" fmla="*/ 1 w 210"/>
                <a:gd name="T21" fmla="*/ 1 h 80"/>
                <a:gd name="T22" fmla="*/ 0 w 210"/>
                <a:gd name="T23" fmla="*/ 1 h 80"/>
                <a:gd name="T24" fmla="*/ 0 w 210"/>
                <a:gd name="T25" fmla="*/ 1 h 80"/>
                <a:gd name="T26" fmla="*/ 105 w 210"/>
                <a:gd name="T27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0" h="80">
                  <a:moveTo>
                    <a:pt x="105" y="80"/>
                  </a:moveTo>
                  <a:cubicBezTo>
                    <a:pt x="152" y="65"/>
                    <a:pt x="192" y="22"/>
                    <a:pt x="210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8" y="22"/>
                    <a:pt x="58" y="65"/>
                    <a:pt x="105" y="8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5" name="Freeform 36"/>
            <p:cNvSpPr>
              <a:spLocks/>
            </p:cNvSpPr>
            <p:nvPr/>
          </p:nvSpPr>
          <p:spPr bwMode="auto">
            <a:xfrm>
              <a:off x="6743828" y="77713"/>
              <a:ext cx="181778" cy="67028"/>
            </a:xfrm>
            <a:custGeom>
              <a:avLst/>
              <a:gdLst>
                <a:gd name="T0" fmla="*/ 153 w 211"/>
                <a:gd name="T1" fmla="*/ 0 h 78"/>
                <a:gd name="T2" fmla="*/ 107 w 211"/>
                <a:gd name="T3" fmla="*/ 24 h 78"/>
                <a:gd name="T4" fmla="*/ 106 w 211"/>
                <a:gd name="T5" fmla="*/ 24 h 78"/>
                <a:gd name="T6" fmla="*/ 105 w 211"/>
                <a:gd name="T7" fmla="*/ 24 h 78"/>
                <a:gd name="T8" fmla="*/ 59 w 211"/>
                <a:gd name="T9" fmla="*/ 0 h 78"/>
                <a:gd name="T10" fmla="*/ 0 w 211"/>
                <a:gd name="T11" fmla="*/ 77 h 78"/>
                <a:gd name="T12" fmla="*/ 3 w 211"/>
                <a:gd name="T13" fmla="*/ 78 h 78"/>
                <a:gd name="T14" fmla="*/ 209 w 211"/>
                <a:gd name="T15" fmla="*/ 78 h 78"/>
                <a:gd name="T16" fmla="*/ 211 w 211"/>
                <a:gd name="T17" fmla="*/ 77 h 78"/>
                <a:gd name="T18" fmla="*/ 153 w 211"/>
                <a:gd name="T1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78">
                  <a:moveTo>
                    <a:pt x="153" y="0"/>
                  </a:moveTo>
                  <a:cubicBezTo>
                    <a:pt x="139" y="10"/>
                    <a:pt x="124" y="18"/>
                    <a:pt x="107" y="24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88" y="18"/>
                    <a:pt x="73" y="10"/>
                    <a:pt x="59" y="0"/>
                  </a:cubicBezTo>
                  <a:cubicBezTo>
                    <a:pt x="31" y="27"/>
                    <a:pt x="10" y="60"/>
                    <a:pt x="0" y="77"/>
                  </a:cubicBezTo>
                  <a:cubicBezTo>
                    <a:pt x="1" y="77"/>
                    <a:pt x="2" y="78"/>
                    <a:pt x="3" y="78"/>
                  </a:cubicBezTo>
                  <a:cubicBezTo>
                    <a:pt x="209" y="78"/>
                    <a:pt x="209" y="78"/>
                    <a:pt x="209" y="78"/>
                  </a:cubicBezTo>
                  <a:cubicBezTo>
                    <a:pt x="210" y="78"/>
                    <a:pt x="211" y="77"/>
                    <a:pt x="211" y="77"/>
                  </a:cubicBezTo>
                  <a:cubicBezTo>
                    <a:pt x="202" y="60"/>
                    <a:pt x="181" y="27"/>
                    <a:pt x="15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6" name="Freeform 37"/>
            <p:cNvSpPr>
              <a:spLocks/>
            </p:cNvSpPr>
            <p:nvPr/>
          </p:nvSpPr>
          <p:spPr bwMode="auto">
            <a:xfrm>
              <a:off x="6743828" y="27078"/>
              <a:ext cx="48450" cy="112564"/>
            </a:xfrm>
            <a:custGeom>
              <a:avLst/>
              <a:gdLst>
                <a:gd name="T0" fmla="*/ 56 w 56"/>
                <a:gd name="T1" fmla="*/ 57 h 131"/>
                <a:gd name="T2" fmla="*/ 0 w 56"/>
                <a:gd name="T3" fmla="*/ 0 h 131"/>
                <a:gd name="T4" fmla="*/ 0 w 56"/>
                <a:gd name="T5" fmla="*/ 0 h 131"/>
                <a:gd name="T6" fmla="*/ 0 w 56"/>
                <a:gd name="T7" fmla="*/ 1 h 131"/>
                <a:gd name="T8" fmla="*/ 0 w 56"/>
                <a:gd name="T9" fmla="*/ 1 h 131"/>
                <a:gd name="T10" fmla="*/ 0 w 56"/>
                <a:gd name="T11" fmla="*/ 131 h 131"/>
                <a:gd name="T12" fmla="*/ 56 w 56"/>
                <a:gd name="T13" fmla="*/ 5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131">
                  <a:moveTo>
                    <a:pt x="56" y="57"/>
                  </a:moveTo>
                  <a:cubicBezTo>
                    <a:pt x="31" y="38"/>
                    <a:pt x="11" y="1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10" y="113"/>
                    <a:pt x="30" y="83"/>
                    <a:pt x="56" y="5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7" name="Freeform 38"/>
            <p:cNvSpPr>
              <a:spLocks/>
            </p:cNvSpPr>
            <p:nvPr/>
          </p:nvSpPr>
          <p:spPr bwMode="auto">
            <a:xfrm>
              <a:off x="7016313" y="25256"/>
              <a:ext cx="179957" cy="68121"/>
            </a:xfrm>
            <a:custGeom>
              <a:avLst/>
              <a:gdLst>
                <a:gd name="T0" fmla="*/ 104 w 209"/>
                <a:gd name="T1" fmla="*/ 79 h 79"/>
                <a:gd name="T2" fmla="*/ 209 w 209"/>
                <a:gd name="T3" fmla="*/ 1 h 79"/>
                <a:gd name="T4" fmla="*/ 209 w 209"/>
                <a:gd name="T5" fmla="*/ 1 h 79"/>
                <a:gd name="T6" fmla="*/ 208 w 209"/>
                <a:gd name="T7" fmla="*/ 0 h 79"/>
                <a:gd name="T8" fmla="*/ 207 w 209"/>
                <a:gd name="T9" fmla="*/ 0 h 79"/>
                <a:gd name="T10" fmla="*/ 207 w 209"/>
                <a:gd name="T11" fmla="*/ 0 h 79"/>
                <a:gd name="T12" fmla="*/ 2 w 209"/>
                <a:gd name="T13" fmla="*/ 0 h 79"/>
                <a:gd name="T14" fmla="*/ 1 w 209"/>
                <a:gd name="T15" fmla="*/ 0 h 79"/>
                <a:gd name="T16" fmla="*/ 1 w 209"/>
                <a:gd name="T17" fmla="*/ 0 h 79"/>
                <a:gd name="T18" fmla="*/ 0 w 209"/>
                <a:gd name="T19" fmla="*/ 1 h 79"/>
                <a:gd name="T20" fmla="*/ 0 w 209"/>
                <a:gd name="T21" fmla="*/ 1 h 79"/>
                <a:gd name="T22" fmla="*/ 104 w 209"/>
                <a:gd name="T2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79">
                  <a:moveTo>
                    <a:pt x="104" y="79"/>
                  </a:moveTo>
                  <a:cubicBezTo>
                    <a:pt x="151" y="64"/>
                    <a:pt x="192" y="2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7" y="21"/>
                    <a:pt x="58" y="64"/>
                    <a:pt x="104" y="7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8" name="Freeform 39"/>
            <p:cNvSpPr>
              <a:spLocks/>
            </p:cNvSpPr>
            <p:nvPr/>
          </p:nvSpPr>
          <p:spPr bwMode="auto">
            <a:xfrm>
              <a:off x="7014492" y="27078"/>
              <a:ext cx="49178" cy="113657"/>
            </a:xfrm>
            <a:custGeom>
              <a:avLst/>
              <a:gdLst>
                <a:gd name="T0" fmla="*/ 1 w 57"/>
                <a:gd name="T1" fmla="*/ 0 h 132"/>
                <a:gd name="T2" fmla="*/ 0 w 57"/>
                <a:gd name="T3" fmla="*/ 0 h 132"/>
                <a:gd name="T4" fmla="*/ 0 w 57"/>
                <a:gd name="T5" fmla="*/ 0 h 132"/>
                <a:gd name="T6" fmla="*/ 0 w 57"/>
                <a:gd name="T7" fmla="*/ 1 h 132"/>
                <a:gd name="T8" fmla="*/ 0 w 57"/>
                <a:gd name="T9" fmla="*/ 1 h 132"/>
                <a:gd name="T10" fmla="*/ 0 w 57"/>
                <a:gd name="T11" fmla="*/ 132 h 132"/>
                <a:gd name="T12" fmla="*/ 57 w 57"/>
                <a:gd name="T13" fmla="*/ 57 h 132"/>
                <a:gd name="T14" fmla="*/ 1 w 57"/>
                <a:gd name="T15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13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10" y="115"/>
                    <a:pt x="30" y="83"/>
                    <a:pt x="57" y="57"/>
                  </a:cubicBezTo>
                  <a:cubicBezTo>
                    <a:pt x="31" y="38"/>
                    <a:pt x="12" y="14"/>
                    <a:pt x="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9" name="Freeform 40"/>
            <p:cNvSpPr>
              <a:spLocks/>
            </p:cNvSpPr>
            <p:nvPr/>
          </p:nvSpPr>
          <p:spPr bwMode="auto">
            <a:xfrm>
              <a:off x="7015220" y="77713"/>
              <a:ext cx="150814" cy="67028"/>
            </a:xfrm>
            <a:custGeom>
              <a:avLst/>
              <a:gdLst>
                <a:gd name="T0" fmla="*/ 175 w 175"/>
                <a:gd name="T1" fmla="*/ 25 h 78"/>
                <a:gd name="T2" fmla="*/ 152 w 175"/>
                <a:gd name="T3" fmla="*/ 0 h 78"/>
                <a:gd name="T4" fmla="*/ 106 w 175"/>
                <a:gd name="T5" fmla="*/ 23 h 78"/>
                <a:gd name="T6" fmla="*/ 105 w 175"/>
                <a:gd name="T7" fmla="*/ 24 h 78"/>
                <a:gd name="T8" fmla="*/ 104 w 175"/>
                <a:gd name="T9" fmla="*/ 23 h 78"/>
                <a:gd name="T10" fmla="*/ 59 w 175"/>
                <a:gd name="T11" fmla="*/ 0 h 78"/>
                <a:gd name="T12" fmla="*/ 0 w 175"/>
                <a:gd name="T13" fmla="*/ 77 h 78"/>
                <a:gd name="T14" fmla="*/ 3 w 175"/>
                <a:gd name="T15" fmla="*/ 78 h 78"/>
                <a:gd name="T16" fmla="*/ 168 w 175"/>
                <a:gd name="T17" fmla="*/ 78 h 78"/>
                <a:gd name="T18" fmla="*/ 159 w 175"/>
                <a:gd name="T19" fmla="*/ 54 h 78"/>
                <a:gd name="T20" fmla="*/ 175 w 175"/>
                <a:gd name="T21" fmla="*/ 2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5" h="78">
                  <a:moveTo>
                    <a:pt x="175" y="25"/>
                  </a:moveTo>
                  <a:cubicBezTo>
                    <a:pt x="168" y="16"/>
                    <a:pt x="160" y="8"/>
                    <a:pt x="152" y="0"/>
                  </a:cubicBezTo>
                  <a:cubicBezTo>
                    <a:pt x="138" y="10"/>
                    <a:pt x="123" y="18"/>
                    <a:pt x="106" y="23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88" y="18"/>
                    <a:pt x="72" y="10"/>
                    <a:pt x="59" y="0"/>
                  </a:cubicBezTo>
                  <a:cubicBezTo>
                    <a:pt x="30" y="27"/>
                    <a:pt x="9" y="61"/>
                    <a:pt x="0" y="77"/>
                  </a:cubicBezTo>
                  <a:cubicBezTo>
                    <a:pt x="1" y="78"/>
                    <a:pt x="2" y="78"/>
                    <a:pt x="3" y="78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62" y="72"/>
                    <a:pt x="159" y="63"/>
                    <a:pt x="159" y="54"/>
                  </a:cubicBezTo>
                  <a:cubicBezTo>
                    <a:pt x="159" y="42"/>
                    <a:pt x="165" y="31"/>
                    <a:pt x="175" y="2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0" name="Freeform 41"/>
            <p:cNvSpPr>
              <a:spLocks/>
            </p:cNvSpPr>
            <p:nvPr/>
          </p:nvSpPr>
          <p:spPr bwMode="auto">
            <a:xfrm>
              <a:off x="7148913" y="27078"/>
              <a:ext cx="48814" cy="70307"/>
            </a:xfrm>
            <a:custGeom>
              <a:avLst/>
              <a:gdLst>
                <a:gd name="T0" fmla="*/ 56 w 57"/>
                <a:gd name="T1" fmla="*/ 0 h 82"/>
                <a:gd name="T2" fmla="*/ 56 w 57"/>
                <a:gd name="T3" fmla="*/ 0 h 82"/>
                <a:gd name="T4" fmla="*/ 56 w 57"/>
                <a:gd name="T5" fmla="*/ 0 h 82"/>
                <a:gd name="T6" fmla="*/ 0 w 57"/>
                <a:gd name="T7" fmla="*/ 57 h 82"/>
                <a:gd name="T8" fmla="*/ 22 w 57"/>
                <a:gd name="T9" fmla="*/ 82 h 82"/>
                <a:gd name="T10" fmla="*/ 41 w 57"/>
                <a:gd name="T11" fmla="*/ 77 h 82"/>
                <a:gd name="T12" fmla="*/ 57 w 57"/>
                <a:gd name="T13" fmla="*/ 81 h 82"/>
                <a:gd name="T14" fmla="*/ 57 w 57"/>
                <a:gd name="T15" fmla="*/ 1 h 82"/>
                <a:gd name="T16" fmla="*/ 57 w 57"/>
                <a:gd name="T17" fmla="*/ 1 h 82"/>
                <a:gd name="T18" fmla="*/ 56 w 57"/>
                <a:gd name="T1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82"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5" y="14"/>
                    <a:pt x="25" y="38"/>
                    <a:pt x="0" y="57"/>
                  </a:cubicBezTo>
                  <a:cubicBezTo>
                    <a:pt x="8" y="65"/>
                    <a:pt x="15" y="73"/>
                    <a:pt x="22" y="82"/>
                  </a:cubicBezTo>
                  <a:cubicBezTo>
                    <a:pt x="28" y="79"/>
                    <a:pt x="34" y="77"/>
                    <a:pt x="41" y="77"/>
                  </a:cubicBezTo>
                  <a:cubicBezTo>
                    <a:pt x="46" y="77"/>
                    <a:pt x="52" y="78"/>
                    <a:pt x="57" y="8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1" name="Freeform 42"/>
            <p:cNvSpPr>
              <a:spLocks noEditPoints="1"/>
            </p:cNvSpPr>
            <p:nvPr/>
          </p:nvSpPr>
          <p:spPr bwMode="auto">
            <a:xfrm>
              <a:off x="7157291" y="98477"/>
              <a:ext cx="52457" cy="52457"/>
            </a:xfrm>
            <a:custGeom>
              <a:avLst/>
              <a:gdLst>
                <a:gd name="T0" fmla="*/ 31 w 61"/>
                <a:gd name="T1" fmla="*/ 0 h 61"/>
                <a:gd name="T2" fmla="*/ 0 w 61"/>
                <a:gd name="T3" fmla="*/ 30 h 61"/>
                <a:gd name="T4" fmla="*/ 31 w 61"/>
                <a:gd name="T5" fmla="*/ 61 h 61"/>
                <a:gd name="T6" fmla="*/ 61 w 61"/>
                <a:gd name="T7" fmla="*/ 30 h 61"/>
                <a:gd name="T8" fmla="*/ 31 w 61"/>
                <a:gd name="T9" fmla="*/ 0 h 61"/>
                <a:gd name="T10" fmla="*/ 42 w 61"/>
                <a:gd name="T11" fmla="*/ 32 h 61"/>
                <a:gd name="T12" fmla="*/ 33 w 61"/>
                <a:gd name="T13" fmla="*/ 32 h 61"/>
                <a:gd name="T14" fmla="*/ 33 w 61"/>
                <a:gd name="T15" fmla="*/ 42 h 61"/>
                <a:gd name="T16" fmla="*/ 30 w 61"/>
                <a:gd name="T17" fmla="*/ 44 h 61"/>
                <a:gd name="T18" fmla="*/ 28 w 61"/>
                <a:gd name="T19" fmla="*/ 42 h 61"/>
                <a:gd name="T20" fmla="*/ 28 w 61"/>
                <a:gd name="T21" fmla="*/ 32 h 61"/>
                <a:gd name="T22" fmla="*/ 18 w 61"/>
                <a:gd name="T23" fmla="*/ 32 h 61"/>
                <a:gd name="T24" fmla="*/ 16 w 61"/>
                <a:gd name="T25" fmla="*/ 30 h 61"/>
                <a:gd name="T26" fmla="*/ 18 w 61"/>
                <a:gd name="T27" fmla="*/ 28 h 61"/>
                <a:gd name="T28" fmla="*/ 28 w 61"/>
                <a:gd name="T29" fmla="*/ 28 h 61"/>
                <a:gd name="T30" fmla="*/ 28 w 61"/>
                <a:gd name="T31" fmla="*/ 18 h 61"/>
                <a:gd name="T32" fmla="*/ 30 w 61"/>
                <a:gd name="T33" fmla="*/ 16 h 61"/>
                <a:gd name="T34" fmla="*/ 33 w 61"/>
                <a:gd name="T35" fmla="*/ 18 h 61"/>
                <a:gd name="T36" fmla="*/ 33 w 61"/>
                <a:gd name="T37" fmla="*/ 28 h 61"/>
                <a:gd name="T38" fmla="*/ 42 w 61"/>
                <a:gd name="T39" fmla="*/ 28 h 61"/>
                <a:gd name="T40" fmla="*/ 45 w 61"/>
                <a:gd name="T41" fmla="*/ 30 h 61"/>
                <a:gd name="T42" fmla="*/ 42 w 61"/>
                <a:gd name="T43" fmla="*/ 3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2" y="32"/>
                  </a:moveTo>
                  <a:cubicBezTo>
                    <a:pt x="33" y="32"/>
                    <a:pt x="33" y="32"/>
                    <a:pt x="33" y="3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3"/>
                    <a:pt x="32" y="44"/>
                    <a:pt x="30" y="44"/>
                  </a:cubicBezTo>
                  <a:cubicBezTo>
                    <a:pt x="29" y="44"/>
                    <a:pt x="28" y="43"/>
                    <a:pt x="28" y="4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7" y="32"/>
                    <a:pt x="16" y="31"/>
                    <a:pt x="16" y="30"/>
                  </a:cubicBezTo>
                  <a:cubicBezTo>
                    <a:pt x="16" y="29"/>
                    <a:pt x="17" y="28"/>
                    <a:pt x="1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7"/>
                    <a:pt x="29" y="16"/>
                    <a:pt x="30" y="16"/>
                  </a:cubicBezTo>
                  <a:cubicBezTo>
                    <a:pt x="32" y="16"/>
                    <a:pt x="33" y="17"/>
                    <a:pt x="33" y="1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4" y="28"/>
                    <a:pt x="45" y="29"/>
                    <a:pt x="45" y="30"/>
                  </a:cubicBezTo>
                  <a:cubicBezTo>
                    <a:pt x="45" y="31"/>
                    <a:pt x="44" y="32"/>
                    <a:pt x="42" y="3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9" name="Freeform 70"/>
            <p:cNvSpPr>
              <a:spLocks/>
            </p:cNvSpPr>
            <p:nvPr/>
          </p:nvSpPr>
          <p:spPr bwMode="auto">
            <a:xfrm>
              <a:off x="7033435" y="1657251"/>
              <a:ext cx="162835" cy="158464"/>
            </a:xfrm>
            <a:custGeom>
              <a:avLst/>
              <a:gdLst>
                <a:gd name="T0" fmla="*/ 95 w 189"/>
                <a:gd name="T1" fmla="*/ 56 h 184"/>
                <a:gd name="T2" fmla="*/ 1 w 189"/>
                <a:gd name="T3" fmla="*/ 79 h 184"/>
                <a:gd name="T4" fmla="*/ 56 w 189"/>
                <a:gd name="T5" fmla="*/ 143 h 184"/>
                <a:gd name="T6" fmla="*/ 95 w 189"/>
                <a:gd name="T7" fmla="*/ 184 h 184"/>
                <a:gd name="T8" fmla="*/ 134 w 189"/>
                <a:gd name="T9" fmla="*/ 143 h 184"/>
                <a:gd name="T10" fmla="*/ 189 w 189"/>
                <a:gd name="T11" fmla="*/ 78 h 184"/>
                <a:gd name="T12" fmla="*/ 95 w 189"/>
                <a:gd name="T13" fmla="*/ 5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184">
                  <a:moveTo>
                    <a:pt x="95" y="56"/>
                  </a:moveTo>
                  <a:cubicBezTo>
                    <a:pt x="70" y="0"/>
                    <a:pt x="1" y="13"/>
                    <a:pt x="1" y="79"/>
                  </a:cubicBezTo>
                  <a:cubicBezTo>
                    <a:pt x="0" y="115"/>
                    <a:pt x="33" y="128"/>
                    <a:pt x="56" y="143"/>
                  </a:cubicBezTo>
                  <a:cubicBezTo>
                    <a:pt x="77" y="157"/>
                    <a:pt x="92" y="176"/>
                    <a:pt x="95" y="184"/>
                  </a:cubicBezTo>
                  <a:cubicBezTo>
                    <a:pt x="97" y="176"/>
                    <a:pt x="114" y="157"/>
                    <a:pt x="134" y="143"/>
                  </a:cubicBezTo>
                  <a:cubicBezTo>
                    <a:pt x="155" y="127"/>
                    <a:pt x="189" y="115"/>
                    <a:pt x="189" y="78"/>
                  </a:cubicBezTo>
                  <a:cubicBezTo>
                    <a:pt x="188" y="12"/>
                    <a:pt x="118" y="2"/>
                    <a:pt x="95" y="5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0" name="Freeform 71"/>
            <p:cNvSpPr>
              <a:spLocks/>
            </p:cNvSpPr>
            <p:nvPr/>
          </p:nvSpPr>
          <p:spPr bwMode="auto">
            <a:xfrm>
              <a:off x="6752571" y="1665629"/>
              <a:ext cx="165385" cy="160285"/>
            </a:xfrm>
            <a:custGeom>
              <a:avLst/>
              <a:gdLst>
                <a:gd name="T0" fmla="*/ 189 w 192"/>
                <a:gd name="T1" fmla="*/ 79 h 186"/>
                <a:gd name="T2" fmla="*/ 186 w 192"/>
                <a:gd name="T3" fmla="*/ 70 h 186"/>
                <a:gd name="T4" fmla="*/ 139 w 192"/>
                <a:gd name="T5" fmla="*/ 61 h 186"/>
                <a:gd name="T6" fmla="*/ 124 w 192"/>
                <a:gd name="T7" fmla="*/ 51 h 186"/>
                <a:gd name="T8" fmla="*/ 96 w 192"/>
                <a:gd name="T9" fmla="*/ 0 h 186"/>
                <a:gd name="T10" fmla="*/ 68 w 192"/>
                <a:gd name="T11" fmla="*/ 51 h 186"/>
                <a:gd name="T12" fmla="*/ 53 w 192"/>
                <a:gd name="T13" fmla="*/ 61 h 186"/>
                <a:gd name="T14" fmla="*/ 6 w 192"/>
                <a:gd name="T15" fmla="*/ 70 h 186"/>
                <a:gd name="T16" fmla="*/ 3 w 192"/>
                <a:gd name="T17" fmla="*/ 79 h 186"/>
                <a:gd name="T18" fmla="*/ 36 w 192"/>
                <a:gd name="T19" fmla="*/ 114 h 186"/>
                <a:gd name="T20" fmla="*/ 42 w 192"/>
                <a:gd name="T21" fmla="*/ 131 h 186"/>
                <a:gd name="T22" fmla="*/ 36 w 192"/>
                <a:gd name="T23" fmla="*/ 178 h 186"/>
                <a:gd name="T24" fmla="*/ 43 w 192"/>
                <a:gd name="T25" fmla="*/ 184 h 186"/>
                <a:gd name="T26" fmla="*/ 87 w 192"/>
                <a:gd name="T27" fmla="*/ 164 h 186"/>
                <a:gd name="T28" fmla="*/ 105 w 192"/>
                <a:gd name="T29" fmla="*/ 164 h 186"/>
                <a:gd name="T30" fmla="*/ 148 w 192"/>
                <a:gd name="T31" fmla="*/ 184 h 186"/>
                <a:gd name="T32" fmla="*/ 156 w 192"/>
                <a:gd name="T33" fmla="*/ 178 h 186"/>
                <a:gd name="T34" fmla="*/ 150 w 192"/>
                <a:gd name="T35" fmla="*/ 131 h 186"/>
                <a:gd name="T36" fmla="*/ 156 w 192"/>
                <a:gd name="T37" fmla="*/ 114 h 186"/>
                <a:gd name="T38" fmla="*/ 189 w 192"/>
                <a:gd name="T39" fmla="*/ 7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2" h="186">
                  <a:moveTo>
                    <a:pt x="189" y="79"/>
                  </a:moveTo>
                  <a:cubicBezTo>
                    <a:pt x="192" y="75"/>
                    <a:pt x="191" y="71"/>
                    <a:pt x="186" y="70"/>
                  </a:cubicBezTo>
                  <a:cubicBezTo>
                    <a:pt x="139" y="61"/>
                    <a:pt x="139" y="61"/>
                    <a:pt x="139" y="61"/>
                  </a:cubicBezTo>
                  <a:cubicBezTo>
                    <a:pt x="133" y="60"/>
                    <a:pt x="127" y="55"/>
                    <a:pt x="124" y="5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65" y="55"/>
                    <a:pt x="59" y="60"/>
                    <a:pt x="53" y="61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1" y="71"/>
                    <a:pt x="0" y="75"/>
                    <a:pt x="3" y="79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40" y="118"/>
                    <a:pt x="42" y="126"/>
                    <a:pt x="42" y="131"/>
                  </a:cubicBezTo>
                  <a:cubicBezTo>
                    <a:pt x="36" y="178"/>
                    <a:pt x="36" y="178"/>
                    <a:pt x="36" y="178"/>
                  </a:cubicBezTo>
                  <a:cubicBezTo>
                    <a:pt x="35" y="184"/>
                    <a:pt x="39" y="186"/>
                    <a:pt x="43" y="18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92" y="161"/>
                    <a:pt x="100" y="161"/>
                    <a:pt x="105" y="164"/>
                  </a:cubicBezTo>
                  <a:cubicBezTo>
                    <a:pt x="148" y="184"/>
                    <a:pt x="148" y="184"/>
                    <a:pt x="148" y="184"/>
                  </a:cubicBezTo>
                  <a:cubicBezTo>
                    <a:pt x="153" y="186"/>
                    <a:pt x="157" y="184"/>
                    <a:pt x="156" y="178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26"/>
                    <a:pt x="152" y="118"/>
                    <a:pt x="156" y="114"/>
                  </a:cubicBezTo>
                  <a:lnTo>
                    <a:pt x="189" y="7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1" name="Freeform 72"/>
            <p:cNvSpPr>
              <a:spLocks/>
            </p:cNvSpPr>
            <p:nvPr/>
          </p:nvSpPr>
          <p:spPr bwMode="auto">
            <a:xfrm>
              <a:off x="6436372" y="1714808"/>
              <a:ext cx="200721" cy="61200"/>
            </a:xfrm>
            <a:custGeom>
              <a:avLst/>
              <a:gdLst>
                <a:gd name="T0" fmla="*/ 229 w 233"/>
                <a:gd name="T1" fmla="*/ 17 h 71"/>
                <a:gd name="T2" fmla="*/ 205 w 233"/>
                <a:gd name="T3" fmla="*/ 31 h 71"/>
                <a:gd name="T4" fmla="*/ 148 w 233"/>
                <a:gd name="T5" fmla="*/ 0 h 71"/>
                <a:gd name="T6" fmla="*/ 117 w 233"/>
                <a:gd name="T7" fmla="*/ 18 h 71"/>
                <a:gd name="T8" fmla="*/ 85 w 233"/>
                <a:gd name="T9" fmla="*/ 0 h 71"/>
                <a:gd name="T10" fmla="*/ 29 w 233"/>
                <a:gd name="T11" fmla="*/ 31 h 71"/>
                <a:gd name="T12" fmla="*/ 4 w 233"/>
                <a:gd name="T13" fmla="*/ 17 h 71"/>
                <a:gd name="T14" fmla="*/ 62 w 233"/>
                <a:gd name="T15" fmla="*/ 71 h 71"/>
                <a:gd name="T16" fmla="*/ 117 w 233"/>
                <a:gd name="T17" fmla="*/ 45 h 71"/>
                <a:gd name="T18" fmla="*/ 172 w 233"/>
                <a:gd name="T19" fmla="*/ 71 h 71"/>
                <a:gd name="T20" fmla="*/ 229 w 233"/>
                <a:gd name="T21" fmla="*/ 1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3" h="71">
                  <a:moveTo>
                    <a:pt x="229" y="17"/>
                  </a:moveTo>
                  <a:cubicBezTo>
                    <a:pt x="225" y="16"/>
                    <a:pt x="219" y="31"/>
                    <a:pt x="205" y="31"/>
                  </a:cubicBezTo>
                  <a:cubicBezTo>
                    <a:pt x="186" y="31"/>
                    <a:pt x="177" y="0"/>
                    <a:pt x="148" y="0"/>
                  </a:cubicBezTo>
                  <a:cubicBezTo>
                    <a:pt x="125" y="0"/>
                    <a:pt x="118" y="18"/>
                    <a:pt x="117" y="18"/>
                  </a:cubicBezTo>
                  <a:cubicBezTo>
                    <a:pt x="115" y="18"/>
                    <a:pt x="108" y="0"/>
                    <a:pt x="85" y="0"/>
                  </a:cubicBezTo>
                  <a:cubicBezTo>
                    <a:pt x="56" y="0"/>
                    <a:pt x="47" y="31"/>
                    <a:pt x="29" y="31"/>
                  </a:cubicBezTo>
                  <a:cubicBezTo>
                    <a:pt x="14" y="31"/>
                    <a:pt x="8" y="16"/>
                    <a:pt x="4" y="17"/>
                  </a:cubicBezTo>
                  <a:cubicBezTo>
                    <a:pt x="0" y="18"/>
                    <a:pt x="11" y="71"/>
                    <a:pt x="62" y="71"/>
                  </a:cubicBezTo>
                  <a:cubicBezTo>
                    <a:pt x="95" y="71"/>
                    <a:pt x="114" y="45"/>
                    <a:pt x="117" y="45"/>
                  </a:cubicBezTo>
                  <a:cubicBezTo>
                    <a:pt x="119" y="45"/>
                    <a:pt x="139" y="71"/>
                    <a:pt x="172" y="71"/>
                  </a:cubicBezTo>
                  <a:cubicBezTo>
                    <a:pt x="222" y="71"/>
                    <a:pt x="233" y="18"/>
                    <a:pt x="229" y="1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2" name="Freeform 73"/>
            <p:cNvSpPr>
              <a:spLocks noEditPoints="1"/>
            </p:cNvSpPr>
            <p:nvPr/>
          </p:nvSpPr>
          <p:spPr bwMode="auto">
            <a:xfrm>
              <a:off x="6162795" y="1669272"/>
              <a:ext cx="107464" cy="155914"/>
            </a:xfrm>
            <a:custGeom>
              <a:avLst/>
              <a:gdLst>
                <a:gd name="T0" fmla="*/ 63 w 125"/>
                <a:gd name="T1" fmla="*/ 82 h 181"/>
                <a:gd name="T2" fmla="*/ 103 w 125"/>
                <a:gd name="T3" fmla="*/ 41 h 181"/>
                <a:gd name="T4" fmla="*/ 63 w 125"/>
                <a:gd name="T5" fmla="*/ 0 h 181"/>
                <a:gd name="T6" fmla="*/ 22 w 125"/>
                <a:gd name="T7" fmla="*/ 41 h 181"/>
                <a:gd name="T8" fmla="*/ 63 w 125"/>
                <a:gd name="T9" fmla="*/ 82 h 181"/>
                <a:gd name="T10" fmla="*/ 123 w 125"/>
                <a:gd name="T11" fmla="*/ 171 h 181"/>
                <a:gd name="T12" fmla="*/ 123 w 125"/>
                <a:gd name="T13" fmla="*/ 168 h 181"/>
                <a:gd name="T14" fmla="*/ 103 w 125"/>
                <a:gd name="T15" fmla="*/ 112 h 181"/>
                <a:gd name="T16" fmla="*/ 70 w 125"/>
                <a:gd name="T17" fmla="*/ 97 h 181"/>
                <a:gd name="T18" fmla="*/ 50 w 125"/>
                <a:gd name="T19" fmla="*/ 97 h 181"/>
                <a:gd name="T20" fmla="*/ 21 w 125"/>
                <a:gd name="T21" fmla="*/ 112 h 181"/>
                <a:gd name="T22" fmla="*/ 3 w 125"/>
                <a:gd name="T23" fmla="*/ 167 h 181"/>
                <a:gd name="T24" fmla="*/ 2 w 125"/>
                <a:gd name="T25" fmla="*/ 171 h 181"/>
                <a:gd name="T26" fmla="*/ 10 w 125"/>
                <a:gd name="T27" fmla="*/ 181 h 181"/>
                <a:gd name="T28" fmla="*/ 115 w 125"/>
                <a:gd name="T29" fmla="*/ 181 h 181"/>
                <a:gd name="T30" fmla="*/ 123 w 125"/>
                <a:gd name="T31" fmla="*/ 17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81">
                  <a:moveTo>
                    <a:pt x="63" y="82"/>
                  </a:moveTo>
                  <a:cubicBezTo>
                    <a:pt x="85" y="82"/>
                    <a:pt x="103" y="64"/>
                    <a:pt x="103" y="41"/>
                  </a:cubicBezTo>
                  <a:cubicBezTo>
                    <a:pt x="103" y="19"/>
                    <a:pt x="85" y="0"/>
                    <a:pt x="63" y="0"/>
                  </a:cubicBezTo>
                  <a:cubicBezTo>
                    <a:pt x="40" y="0"/>
                    <a:pt x="22" y="19"/>
                    <a:pt x="22" y="41"/>
                  </a:cubicBezTo>
                  <a:cubicBezTo>
                    <a:pt x="22" y="64"/>
                    <a:pt x="40" y="82"/>
                    <a:pt x="63" y="82"/>
                  </a:cubicBezTo>
                  <a:close/>
                  <a:moveTo>
                    <a:pt x="123" y="171"/>
                  </a:moveTo>
                  <a:cubicBezTo>
                    <a:pt x="123" y="168"/>
                    <a:pt x="123" y="168"/>
                    <a:pt x="123" y="168"/>
                  </a:cubicBezTo>
                  <a:cubicBezTo>
                    <a:pt x="120" y="154"/>
                    <a:pt x="110" y="121"/>
                    <a:pt x="103" y="112"/>
                  </a:cubicBezTo>
                  <a:cubicBezTo>
                    <a:pt x="95" y="96"/>
                    <a:pt x="70" y="97"/>
                    <a:pt x="70" y="97"/>
                  </a:cubicBezTo>
                  <a:cubicBezTo>
                    <a:pt x="50" y="97"/>
                    <a:pt x="50" y="97"/>
                    <a:pt x="50" y="97"/>
                  </a:cubicBezTo>
                  <a:cubicBezTo>
                    <a:pt x="50" y="97"/>
                    <a:pt x="31" y="96"/>
                    <a:pt x="21" y="112"/>
                  </a:cubicBezTo>
                  <a:cubicBezTo>
                    <a:pt x="15" y="120"/>
                    <a:pt x="6" y="151"/>
                    <a:pt x="3" y="167"/>
                  </a:cubicBezTo>
                  <a:cubicBezTo>
                    <a:pt x="2" y="169"/>
                    <a:pt x="2" y="171"/>
                    <a:pt x="2" y="171"/>
                  </a:cubicBezTo>
                  <a:cubicBezTo>
                    <a:pt x="0" y="176"/>
                    <a:pt x="4" y="181"/>
                    <a:pt x="10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21" y="181"/>
                    <a:pt x="125" y="176"/>
                    <a:pt x="123" y="1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3" name="Freeform 74"/>
            <p:cNvSpPr>
              <a:spLocks noEditPoints="1"/>
            </p:cNvSpPr>
            <p:nvPr/>
          </p:nvSpPr>
          <p:spPr bwMode="auto">
            <a:xfrm>
              <a:off x="6270259" y="1722458"/>
              <a:ext cx="60471" cy="102728"/>
            </a:xfrm>
            <a:custGeom>
              <a:avLst/>
              <a:gdLst>
                <a:gd name="T0" fmla="*/ 29 w 70"/>
                <a:gd name="T1" fmla="*/ 54 h 119"/>
                <a:gd name="T2" fmla="*/ 55 w 70"/>
                <a:gd name="T3" fmla="*/ 27 h 119"/>
                <a:gd name="T4" fmla="*/ 29 w 70"/>
                <a:gd name="T5" fmla="*/ 0 h 119"/>
                <a:gd name="T6" fmla="*/ 2 w 70"/>
                <a:gd name="T7" fmla="*/ 27 h 119"/>
                <a:gd name="T8" fmla="*/ 29 w 70"/>
                <a:gd name="T9" fmla="*/ 54 h 119"/>
                <a:gd name="T10" fmla="*/ 69 w 70"/>
                <a:gd name="T11" fmla="*/ 112 h 119"/>
                <a:gd name="T12" fmla="*/ 68 w 70"/>
                <a:gd name="T13" fmla="*/ 111 h 119"/>
                <a:gd name="T14" fmla="*/ 55 w 70"/>
                <a:gd name="T15" fmla="*/ 74 h 119"/>
                <a:gd name="T16" fmla="*/ 33 w 70"/>
                <a:gd name="T17" fmla="*/ 64 h 119"/>
                <a:gd name="T18" fmla="*/ 20 w 70"/>
                <a:gd name="T19" fmla="*/ 64 h 119"/>
                <a:gd name="T20" fmla="*/ 1 w 70"/>
                <a:gd name="T21" fmla="*/ 73 h 119"/>
                <a:gd name="T22" fmla="*/ 0 w 70"/>
                <a:gd name="T23" fmla="*/ 75 h 119"/>
                <a:gd name="T24" fmla="*/ 8 w 70"/>
                <a:gd name="T25" fmla="*/ 104 h 119"/>
                <a:gd name="T26" fmla="*/ 9 w 70"/>
                <a:gd name="T27" fmla="*/ 106 h 119"/>
                <a:gd name="T28" fmla="*/ 7 w 70"/>
                <a:gd name="T29" fmla="*/ 119 h 119"/>
                <a:gd name="T30" fmla="*/ 63 w 70"/>
                <a:gd name="T31" fmla="*/ 119 h 119"/>
                <a:gd name="T32" fmla="*/ 69 w 70"/>
                <a:gd name="T33" fmla="*/ 11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119">
                  <a:moveTo>
                    <a:pt x="29" y="54"/>
                  </a:moveTo>
                  <a:cubicBezTo>
                    <a:pt x="43" y="54"/>
                    <a:pt x="55" y="42"/>
                    <a:pt x="55" y="27"/>
                  </a:cubicBezTo>
                  <a:cubicBezTo>
                    <a:pt x="55" y="12"/>
                    <a:pt x="43" y="0"/>
                    <a:pt x="29" y="0"/>
                  </a:cubicBezTo>
                  <a:cubicBezTo>
                    <a:pt x="14" y="0"/>
                    <a:pt x="2" y="12"/>
                    <a:pt x="2" y="27"/>
                  </a:cubicBezTo>
                  <a:cubicBezTo>
                    <a:pt x="2" y="42"/>
                    <a:pt x="14" y="54"/>
                    <a:pt x="29" y="54"/>
                  </a:cubicBezTo>
                  <a:close/>
                  <a:moveTo>
                    <a:pt x="69" y="112"/>
                  </a:moveTo>
                  <a:cubicBezTo>
                    <a:pt x="68" y="111"/>
                    <a:pt x="68" y="111"/>
                    <a:pt x="68" y="111"/>
                  </a:cubicBezTo>
                  <a:cubicBezTo>
                    <a:pt x="66" y="101"/>
                    <a:pt x="60" y="79"/>
                    <a:pt x="55" y="74"/>
                  </a:cubicBezTo>
                  <a:cubicBezTo>
                    <a:pt x="50" y="63"/>
                    <a:pt x="33" y="64"/>
                    <a:pt x="33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4"/>
                    <a:pt x="8" y="63"/>
                    <a:pt x="1" y="73"/>
                  </a:cubicBezTo>
                  <a:cubicBezTo>
                    <a:pt x="1" y="74"/>
                    <a:pt x="1" y="74"/>
                    <a:pt x="0" y="75"/>
                  </a:cubicBezTo>
                  <a:cubicBezTo>
                    <a:pt x="4" y="88"/>
                    <a:pt x="8" y="100"/>
                    <a:pt x="8" y="104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10" y="111"/>
                    <a:pt x="9" y="115"/>
                    <a:pt x="7" y="119"/>
                  </a:cubicBezTo>
                  <a:cubicBezTo>
                    <a:pt x="63" y="119"/>
                    <a:pt x="63" y="119"/>
                    <a:pt x="63" y="119"/>
                  </a:cubicBezTo>
                  <a:cubicBezTo>
                    <a:pt x="67" y="119"/>
                    <a:pt x="70" y="116"/>
                    <a:pt x="69" y="1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4" name="Freeform 75"/>
            <p:cNvSpPr>
              <a:spLocks noEditPoints="1"/>
            </p:cNvSpPr>
            <p:nvPr/>
          </p:nvSpPr>
          <p:spPr bwMode="auto">
            <a:xfrm>
              <a:off x="6258237" y="1666722"/>
              <a:ext cx="68121" cy="44807"/>
            </a:xfrm>
            <a:custGeom>
              <a:avLst/>
              <a:gdLst>
                <a:gd name="T0" fmla="*/ 39 w 79"/>
                <a:gd name="T1" fmla="*/ 0 h 52"/>
                <a:gd name="T2" fmla="*/ 0 w 79"/>
                <a:gd name="T3" fmla="*/ 26 h 52"/>
                <a:gd name="T4" fmla="*/ 39 w 79"/>
                <a:gd name="T5" fmla="*/ 52 h 52"/>
                <a:gd name="T6" fmla="*/ 79 w 79"/>
                <a:gd name="T7" fmla="*/ 26 h 52"/>
                <a:gd name="T8" fmla="*/ 39 w 79"/>
                <a:gd name="T9" fmla="*/ 0 h 52"/>
                <a:gd name="T10" fmla="*/ 39 w 79"/>
                <a:gd name="T11" fmla="*/ 41 h 52"/>
                <a:gd name="T12" fmla="*/ 24 w 79"/>
                <a:gd name="T13" fmla="*/ 26 h 52"/>
                <a:gd name="T14" fmla="*/ 39 w 79"/>
                <a:gd name="T15" fmla="*/ 11 h 52"/>
                <a:gd name="T16" fmla="*/ 55 w 79"/>
                <a:gd name="T17" fmla="*/ 26 h 52"/>
                <a:gd name="T18" fmla="*/ 39 w 79"/>
                <a:gd name="T19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52">
                  <a:moveTo>
                    <a:pt x="39" y="0"/>
                  </a:moveTo>
                  <a:cubicBezTo>
                    <a:pt x="25" y="0"/>
                    <a:pt x="14" y="10"/>
                    <a:pt x="0" y="26"/>
                  </a:cubicBezTo>
                  <a:cubicBezTo>
                    <a:pt x="12" y="40"/>
                    <a:pt x="22" y="52"/>
                    <a:pt x="39" y="52"/>
                  </a:cubicBezTo>
                  <a:cubicBezTo>
                    <a:pt x="57" y="52"/>
                    <a:pt x="70" y="36"/>
                    <a:pt x="79" y="26"/>
                  </a:cubicBezTo>
                  <a:cubicBezTo>
                    <a:pt x="70" y="14"/>
                    <a:pt x="57" y="0"/>
                    <a:pt x="39" y="0"/>
                  </a:cubicBezTo>
                  <a:close/>
                  <a:moveTo>
                    <a:pt x="39" y="41"/>
                  </a:moveTo>
                  <a:cubicBezTo>
                    <a:pt x="31" y="41"/>
                    <a:pt x="24" y="34"/>
                    <a:pt x="24" y="26"/>
                  </a:cubicBezTo>
                  <a:cubicBezTo>
                    <a:pt x="24" y="17"/>
                    <a:pt x="31" y="11"/>
                    <a:pt x="39" y="11"/>
                  </a:cubicBezTo>
                  <a:cubicBezTo>
                    <a:pt x="48" y="11"/>
                    <a:pt x="55" y="17"/>
                    <a:pt x="55" y="26"/>
                  </a:cubicBezTo>
                  <a:cubicBezTo>
                    <a:pt x="55" y="34"/>
                    <a:pt x="48" y="41"/>
                    <a:pt x="39" y="4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5" name="Oval 76"/>
            <p:cNvSpPr>
              <a:spLocks noChangeArrowheads="1"/>
            </p:cNvSpPr>
            <p:nvPr/>
          </p:nvSpPr>
          <p:spPr bwMode="auto">
            <a:xfrm>
              <a:off x="6285923" y="1683115"/>
              <a:ext cx="12750" cy="120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6" name="Freeform 77"/>
            <p:cNvSpPr>
              <a:spLocks noEditPoints="1"/>
            </p:cNvSpPr>
            <p:nvPr/>
          </p:nvSpPr>
          <p:spPr bwMode="auto">
            <a:xfrm>
              <a:off x="5879381" y="1667451"/>
              <a:ext cx="107464" cy="154821"/>
            </a:xfrm>
            <a:custGeom>
              <a:avLst/>
              <a:gdLst>
                <a:gd name="T0" fmla="*/ 62 w 125"/>
                <a:gd name="T1" fmla="*/ 81 h 180"/>
                <a:gd name="T2" fmla="*/ 103 w 125"/>
                <a:gd name="T3" fmla="*/ 41 h 180"/>
                <a:gd name="T4" fmla="*/ 62 w 125"/>
                <a:gd name="T5" fmla="*/ 0 h 180"/>
                <a:gd name="T6" fmla="*/ 22 w 125"/>
                <a:gd name="T7" fmla="*/ 41 h 180"/>
                <a:gd name="T8" fmla="*/ 62 w 125"/>
                <a:gd name="T9" fmla="*/ 81 h 180"/>
                <a:gd name="T10" fmla="*/ 123 w 125"/>
                <a:gd name="T11" fmla="*/ 170 h 180"/>
                <a:gd name="T12" fmla="*/ 123 w 125"/>
                <a:gd name="T13" fmla="*/ 168 h 180"/>
                <a:gd name="T14" fmla="*/ 103 w 125"/>
                <a:gd name="T15" fmla="*/ 112 h 180"/>
                <a:gd name="T16" fmla="*/ 70 w 125"/>
                <a:gd name="T17" fmla="*/ 96 h 180"/>
                <a:gd name="T18" fmla="*/ 50 w 125"/>
                <a:gd name="T19" fmla="*/ 96 h 180"/>
                <a:gd name="T20" fmla="*/ 21 w 125"/>
                <a:gd name="T21" fmla="*/ 111 h 180"/>
                <a:gd name="T22" fmla="*/ 3 w 125"/>
                <a:gd name="T23" fmla="*/ 166 h 180"/>
                <a:gd name="T24" fmla="*/ 2 w 125"/>
                <a:gd name="T25" fmla="*/ 170 h 180"/>
                <a:gd name="T26" fmla="*/ 10 w 125"/>
                <a:gd name="T27" fmla="*/ 180 h 180"/>
                <a:gd name="T28" fmla="*/ 115 w 125"/>
                <a:gd name="T29" fmla="*/ 180 h 180"/>
                <a:gd name="T30" fmla="*/ 123 w 125"/>
                <a:gd name="T31" fmla="*/ 17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80">
                  <a:moveTo>
                    <a:pt x="62" y="81"/>
                  </a:moveTo>
                  <a:cubicBezTo>
                    <a:pt x="85" y="81"/>
                    <a:pt x="103" y="63"/>
                    <a:pt x="103" y="41"/>
                  </a:cubicBezTo>
                  <a:cubicBezTo>
                    <a:pt x="103" y="18"/>
                    <a:pt x="85" y="0"/>
                    <a:pt x="62" y="0"/>
                  </a:cubicBezTo>
                  <a:cubicBezTo>
                    <a:pt x="40" y="0"/>
                    <a:pt x="22" y="18"/>
                    <a:pt x="22" y="41"/>
                  </a:cubicBezTo>
                  <a:cubicBezTo>
                    <a:pt x="22" y="63"/>
                    <a:pt x="40" y="81"/>
                    <a:pt x="62" y="81"/>
                  </a:cubicBezTo>
                  <a:close/>
                  <a:moveTo>
                    <a:pt x="123" y="170"/>
                  </a:moveTo>
                  <a:cubicBezTo>
                    <a:pt x="123" y="168"/>
                    <a:pt x="123" y="168"/>
                    <a:pt x="123" y="168"/>
                  </a:cubicBezTo>
                  <a:cubicBezTo>
                    <a:pt x="120" y="154"/>
                    <a:pt x="110" y="120"/>
                    <a:pt x="103" y="112"/>
                  </a:cubicBezTo>
                  <a:cubicBezTo>
                    <a:pt x="94" y="96"/>
                    <a:pt x="70" y="96"/>
                    <a:pt x="7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31" y="96"/>
                    <a:pt x="21" y="111"/>
                  </a:cubicBezTo>
                  <a:cubicBezTo>
                    <a:pt x="15" y="119"/>
                    <a:pt x="6" y="150"/>
                    <a:pt x="3" y="166"/>
                  </a:cubicBezTo>
                  <a:cubicBezTo>
                    <a:pt x="2" y="168"/>
                    <a:pt x="2" y="170"/>
                    <a:pt x="2" y="170"/>
                  </a:cubicBezTo>
                  <a:cubicBezTo>
                    <a:pt x="0" y="176"/>
                    <a:pt x="4" y="180"/>
                    <a:pt x="10" y="180"/>
                  </a:cubicBezTo>
                  <a:cubicBezTo>
                    <a:pt x="115" y="180"/>
                    <a:pt x="115" y="180"/>
                    <a:pt x="115" y="180"/>
                  </a:cubicBezTo>
                  <a:cubicBezTo>
                    <a:pt x="121" y="180"/>
                    <a:pt x="125" y="176"/>
                    <a:pt x="123" y="17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7" name="Freeform 78"/>
            <p:cNvSpPr>
              <a:spLocks noEditPoints="1"/>
            </p:cNvSpPr>
            <p:nvPr/>
          </p:nvSpPr>
          <p:spPr bwMode="auto">
            <a:xfrm>
              <a:off x="5986845" y="1722458"/>
              <a:ext cx="60471" cy="102728"/>
            </a:xfrm>
            <a:custGeom>
              <a:avLst/>
              <a:gdLst>
                <a:gd name="T0" fmla="*/ 28 w 70"/>
                <a:gd name="T1" fmla="*/ 54 h 119"/>
                <a:gd name="T2" fmla="*/ 55 w 70"/>
                <a:gd name="T3" fmla="*/ 27 h 119"/>
                <a:gd name="T4" fmla="*/ 28 w 70"/>
                <a:gd name="T5" fmla="*/ 0 h 119"/>
                <a:gd name="T6" fmla="*/ 2 w 70"/>
                <a:gd name="T7" fmla="*/ 27 h 119"/>
                <a:gd name="T8" fmla="*/ 28 w 70"/>
                <a:gd name="T9" fmla="*/ 54 h 119"/>
                <a:gd name="T10" fmla="*/ 69 w 70"/>
                <a:gd name="T11" fmla="*/ 112 h 119"/>
                <a:gd name="T12" fmla="*/ 68 w 70"/>
                <a:gd name="T13" fmla="*/ 111 h 119"/>
                <a:gd name="T14" fmla="*/ 55 w 70"/>
                <a:gd name="T15" fmla="*/ 74 h 119"/>
                <a:gd name="T16" fmla="*/ 33 w 70"/>
                <a:gd name="T17" fmla="*/ 64 h 119"/>
                <a:gd name="T18" fmla="*/ 20 w 70"/>
                <a:gd name="T19" fmla="*/ 64 h 119"/>
                <a:gd name="T20" fmla="*/ 1 w 70"/>
                <a:gd name="T21" fmla="*/ 73 h 119"/>
                <a:gd name="T22" fmla="*/ 0 w 70"/>
                <a:gd name="T23" fmla="*/ 75 h 119"/>
                <a:gd name="T24" fmla="*/ 8 w 70"/>
                <a:gd name="T25" fmla="*/ 104 h 119"/>
                <a:gd name="T26" fmla="*/ 9 w 70"/>
                <a:gd name="T27" fmla="*/ 106 h 119"/>
                <a:gd name="T28" fmla="*/ 7 w 70"/>
                <a:gd name="T29" fmla="*/ 119 h 119"/>
                <a:gd name="T30" fmla="*/ 63 w 70"/>
                <a:gd name="T31" fmla="*/ 119 h 119"/>
                <a:gd name="T32" fmla="*/ 69 w 70"/>
                <a:gd name="T33" fmla="*/ 11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119">
                  <a:moveTo>
                    <a:pt x="28" y="54"/>
                  </a:moveTo>
                  <a:cubicBezTo>
                    <a:pt x="43" y="54"/>
                    <a:pt x="55" y="42"/>
                    <a:pt x="55" y="27"/>
                  </a:cubicBezTo>
                  <a:cubicBezTo>
                    <a:pt x="55" y="12"/>
                    <a:pt x="43" y="0"/>
                    <a:pt x="28" y="0"/>
                  </a:cubicBezTo>
                  <a:cubicBezTo>
                    <a:pt x="14" y="0"/>
                    <a:pt x="2" y="12"/>
                    <a:pt x="2" y="27"/>
                  </a:cubicBezTo>
                  <a:cubicBezTo>
                    <a:pt x="2" y="42"/>
                    <a:pt x="14" y="54"/>
                    <a:pt x="28" y="54"/>
                  </a:cubicBezTo>
                  <a:close/>
                  <a:moveTo>
                    <a:pt x="69" y="112"/>
                  </a:moveTo>
                  <a:cubicBezTo>
                    <a:pt x="68" y="111"/>
                    <a:pt x="68" y="111"/>
                    <a:pt x="68" y="111"/>
                  </a:cubicBezTo>
                  <a:cubicBezTo>
                    <a:pt x="66" y="101"/>
                    <a:pt x="60" y="79"/>
                    <a:pt x="55" y="74"/>
                  </a:cubicBezTo>
                  <a:cubicBezTo>
                    <a:pt x="50" y="63"/>
                    <a:pt x="33" y="64"/>
                    <a:pt x="33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4"/>
                    <a:pt x="8" y="63"/>
                    <a:pt x="1" y="73"/>
                  </a:cubicBezTo>
                  <a:cubicBezTo>
                    <a:pt x="1" y="74"/>
                    <a:pt x="0" y="74"/>
                    <a:pt x="0" y="75"/>
                  </a:cubicBezTo>
                  <a:cubicBezTo>
                    <a:pt x="4" y="88"/>
                    <a:pt x="8" y="100"/>
                    <a:pt x="8" y="104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10" y="111"/>
                    <a:pt x="9" y="115"/>
                    <a:pt x="7" y="119"/>
                  </a:cubicBezTo>
                  <a:cubicBezTo>
                    <a:pt x="63" y="119"/>
                    <a:pt x="63" y="119"/>
                    <a:pt x="63" y="119"/>
                  </a:cubicBezTo>
                  <a:cubicBezTo>
                    <a:pt x="67" y="119"/>
                    <a:pt x="70" y="116"/>
                    <a:pt x="69" y="1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8" name="Freeform 79"/>
            <p:cNvSpPr>
              <a:spLocks/>
            </p:cNvSpPr>
            <p:nvPr/>
          </p:nvSpPr>
          <p:spPr bwMode="auto">
            <a:xfrm>
              <a:off x="5959524" y="1650329"/>
              <a:ext cx="75771" cy="76500"/>
            </a:xfrm>
            <a:custGeom>
              <a:avLst/>
              <a:gdLst>
                <a:gd name="T0" fmla="*/ 42 w 88"/>
                <a:gd name="T1" fmla="*/ 0 h 89"/>
                <a:gd name="T2" fmla="*/ 0 w 88"/>
                <a:gd name="T3" fmla="*/ 22 h 89"/>
                <a:gd name="T4" fmla="*/ 20 w 88"/>
                <a:gd name="T5" fmla="*/ 56 h 89"/>
                <a:gd name="T6" fmla="*/ 18 w 88"/>
                <a:gd name="T7" fmla="*/ 69 h 89"/>
                <a:gd name="T8" fmla="*/ 33 w 88"/>
                <a:gd name="T9" fmla="*/ 74 h 89"/>
                <a:gd name="T10" fmla="*/ 20 w 88"/>
                <a:gd name="T11" fmla="*/ 89 h 89"/>
                <a:gd name="T12" fmla="*/ 45 w 88"/>
                <a:gd name="T13" fmla="*/ 75 h 89"/>
                <a:gd name="T14" fmla="*/ 88 w 88"/>
                <a:gd name="T15" fmla="*/ 37 h 89"/>
                <a:gd name="T16" fmla="*/ 42 w 88"/>
                <a:gd name="T1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89">
                  <a:moveTo>
                    <a:pt x="42" y="0"/>
                  </a:moveTo>
                  <a:cubicBezTo>
                    <a:pt x="23" y="0"/>
                    <a:pt x="7" y="9"/>
                    <a:pt x="0" y="22"/>
                  </a:cubicBezTo>
                  <a:cubicBezTo>
                    <a:pt x="12" y="28"/>
                    <a:pt x="20" y="41"/>
                    <a:pt x="20" y="56"/>
                  </a:cubicBezTo>
                  <a:cubicBezTo>
                    <a:pt x="20" y="61"/>
                    <a:pt x="19" y="65"/>
                    <a:pt x="18" y="69"/>
                  </a:cubicBezTo>
                  <a:cubicBezTo>
                    <a:pt x="22" y="72"/>
                    <a:pt x="27" y="73"/>
                    <a:pt x="33" y="74"/>
                  </a:cubicBezTo>
                  <a:cubicBezTo>
                    <a:pt x="20" y="89"/>
                    <a:pt x="20" y="89"/>
                    <a:pt x="20" y="89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69" y="73"/>
                    <a:pt x="88" y="57"/>
                    <a:pt x="88" y="37"/>
                  </a:cubicBezTo>
                  <a:cubicBezTo>
                    <a:pt x="88" y="17"/>
                    <a:pt x="67" y="0"/>
                    <a:pt x="4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9" name="Freeform 80"/>
            <p:cNvSpPr>
              <a:spLocks noEditPoints="1"/>
            </p:cNvSpPr>
            <p:nvPr/>
          </p:nvSpPr>
          <p:spPr bwMode="auto">
            <a:xfrm>
              <a:off x="5589047" y="1669272"/>
              <a:ext cx="106735" cy="155914"/>
            </a:xfrm>
            <a:custGeom>
              <a:avLst/>
              <a:gdLst>
                <a:gd name="T0" fmla="*/ 62 w 124"/>
                <a:gd name="T1" fmla="*/ 82 h 181"/>
                <a:gd name="T2" fmla="*/ 103 w 124"/>
                <a:gd name="T3" fmla="*/ 41 h 181"/>
                <a:gd name="T4" fmla="*/ 62 w 124"/>
                <a:gd name="T5" fmla="*/ 0 h 181"/>
                <a:gd name="T6" fmla="*/ 21 w 124"/>
                <a:gd name="T7" fmla="*/ 41 h 181"/>
                <a:gd name="T8" fmla="*/ 62 w 124"/>
                <a:gd name="T9" fmla="*/ 82 h 181"/>
                <a:gd name="T10" fmla="*/ 123 w 124"/>
                <a:gd name="T11" fmla="*/ 171 h 181"/>
                <a:gd name="T12" fmla="*/ 122 w 124"/>
                <a:gd name="T13" fmla="*/ 168 h 181"/>
                <a:gd name="T14" fmla="*/ 103 w 124"/>
                <a:gd name="T15" fmla="*/ 112 h 181"/>
                <a:gd name="T16" fmla="*/ 69 w 124"/>
                <a:gd name="T17" fmla="*/ 97 h 181"/>
                <a:gd name="T18" fmla="*/ 49 w 124"/>
                <a:gd name="T19" fmla="*/ 97 h 181"/>
                <a:gd name="T20" fmla="*/ 20 w 124"/>
                <a:gd name="T21" fmla="*/ 112 h 181"/>
                <a:gd name="T22" fmla="*/ 2 w 124"/>
                <a:gd name="T23" fmla="*/ 167 h 181"/>
                <a:gd name="T24" fmla="*/ 1 w 124"/>
                <a:gd name="T25" fmla="*/ 171 h 181"/>
                <a:gd name="T26" fmla="*/ 10 w 124"/>
                <a:gd name="T27" fmla="*/ 181 h 181"/>
                <a:gd name="T28" fmla="*/ 115 w 124"/>
                <a:gd name="T29" fmla="*/ 181 h 181"/>
                <a:gd name="T30" fmla="*/ 123 w 124"/>
                <a:gd name="T31" fmla="*/ 17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81">
                  <a:moveTo>
                    <a:pt x="62" y="82"/>
                  </a:moveTo>
                  <a:cubicBezTo>
                    <a:pt x="84" y="82"/>
                    <a:pt x="103" y="64"/>
                    <a:pt x="103" y="41"/>
                  </a:cubicBezTo>
                  <a:cubicBezTo>
                    <a:pt x="103" y="19"/>
                    <a:pt x="84" y="0"/>
                    <a:pt x="62" y="0"/>
                  </a:cubicBezTo>
                  <a:cubicBezTo>
                    <a:pt x="39" y="0"/>
                    <a:pt x="21" y="19"/>
                    <a:pt x="21" y="41"/>
                  </a:cubicBezTo>
                  <a:cubicBezTo>
                    <a:pt x="21" y="64"/>
                    <a:pt x="39" y="82"/>
                    <a:pt x="62" y="82"/>
                  </a:cubicBezTo>
                  <a:close/>
                  <a:moveTo>
                    <a:pt x="123" y="171"/>
                  </a:moveTo>
                  <a:cubicBezTo>
                    <a:pt x="122" y="168"/>
                    <a:pt x="122" y="168"/>
                    <a:pt x="122" y="168"/>
                  </a:cubicBezTo>
                  <a:cubicBezTo>
                    <a:pt x="119" y="154"/>
                    <a:pt x="109" y="121"/>
                    <a:pt x="103" y="112"/>
                  </a:cubicBezTo>
                  <a:cubicBezTo>
                    <a:pt x="94" y="96"/>
                    <a:pt x="69" y="97"/>
                    <a:pt x="69" y="97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9" y="97"/>
                    <a:pt x="31" y="96"/>
                    <a:pt x="20" y="112"/>
                  </a:cubicBezTo>
                  <a:cubicBezTo>
                    <a:pt x="15" y="120"/>
                    <a:pt x="6" y="151"/>
                    <a:pt x="2" y="167"/>
                  </a:cubicBezTo>
                  <a:cubicBezTo>
                    <a:pt x="2" y="169"/>
                    <a:pt x="1" y="171"/>
                    <a:pt x="1" y="171"/>
                  </a:cubicBezTo>
                  <a:cubicBezTo>
                    <a:pt x="0" y="176"/>
                    <a:pt x="4" y="181"/>
                    <a:pt x="10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21" y="181"/>
                    <a:pt x="124" y="176"/>
                    <a:pt x="123" y="1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0" name="Freeform 81"/>
            <p:cNvSpPr>
              <a:spLocks noEditPoints="1"/>
            </p:cNvSpPr>
            <p:nvPr/>
          </p:nvSpPr>
          <p:spPr bwMode="auto">
            <a:xfrm>
              <a:off x="5686311" y="1653608"/>
              <a:ext cx="63021" cy="68121"/>
            </a:xfrm>
            <a:custGeom>
              <a:avLst/>
              <a:gdLst>
                <a:gd name="T0" fmla="*/ 12 w 73"/>
                <a:gd name="T1" fmla="*/ 64 h 79"/>
                <a:gd name="T2" fmla="*/ 3 w 73"/>
                <a:gd name="T3" fmla="*/ 71 h 79"/>
                <a:gd name="T4" fmla="*/ 12 w 73"/>
                <a:gd name="T5" fmla="*/ 79 h 79"/>
                <a:gd name="T6" fmla="*/ 22 w 73"/>
                <a:gd name="T7" fmla="*/ 71 h 79"/>
                <a:gd name="T8" fmla="*/ 12 w 73"/>
                <a:gd name="T9" fmla="*/ 64 h 79"/>
                <a:gd name="T10" fmla="*/ 37 w 73"/>
                <a:gd name="T11" fmla="*/ 0 h 79"/>
                <a:gd name="T12" fmla="*/ 0 w 73"/>
                <a:gd name="T13" fmla="*/ 29 h 79"/>
                <a:gd name="T14" fmla="*/ 37 w 73"/>
                <a:gd name="T15" fmla="*/ 59 h 79"/>
                <a:gd name="T16" fmla="*/ 73 w 73"/>
                <a:gd name="T17" fmla="*/ 29 h 79"/>
                <a:gd name="T18" fmla="*/ 37 w 73"/>
                <a:gd name="T1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79">
                  <a:moveTo>
                    <a:pt x="12" y="64"/>
                  </a:moveTo>
                  <a:cubicBezTo>
                    <a:pt x="7" y="64"/>
                    <a:pt x="3" y="67"/>
                    <a:pt x="3" y="71"/>
                  </a:cubicBezTo>
                  <a:cubicBezTo>
                    <a:pt x="3" y="76"/>
                    <a:pt x="7" y="79"/>
                    <a:pt x="12" y="79"/>
                  </a:cubicBezTo>
                  <a:cubicBezTo>
                    <a:pt x="18" y="79"/>
                    <a:pt x="22" y="76"/>
                    <a:pt x="22" y="71"/>
                  </a:cubicBezTo>
                  <a:cubicBezTo>
                    <a:pt x="22" y="67"/>
                    <a:pt x="18" y="64"/>
                    <a:pt x="12" y="64"/>
                  </a:cubicBezTo>
                  <a:close/>
                  <a:moveTo>
                    <a:pt x="37" y="0"/>
                  </a:moveTo>
                  <a:cubicBezTo>
                    <a:pt x="17" y="0"/>
                    <a:pt x="0" y="13"/>
                    <a:pt x="0" y="29"/>
                  </a:cubicBezTo>
                  <a:cubicBezTo>
                    <a:pt x="0" y="45"/>
                    <a:pt x="17" y="59"/>
                    <a:pt x="37" y="59"/>
                  </a:cubicBezTo>
                  <a:cubicBezTo>
                    <a:pt x="57" y="59"/>
                    <a:pt x="73" y="45"/>
                    <a:pt x="73" y="29"/>
                  </a:cubicBezTo>
                  <a:cubicBezTo>
                    <a:pt x="73" y="13"/>
                    <a:pt x="57" y="0"/>
                    <a:pt x="3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1" name="Freeform 82"/>
            <p:cNvSpPr>
              <a:spLocks noEditPoints="1"/>
            </p:cNvSpPr>
            <p:nvPr/>
          </p:nvSpPr>
          <p:spPr bwMode="auto">
            <a:xfrm>
              <a:off x="5888853" y="1951593"/>
              <a:ext cx="149721" cy="169392"/>
            </a:xfrm>
            <a:custGeom>
              <a:avLst/>
              <a:gdLst>
                <a:gd name="T0" fmla="*/ 51 w 174"/>
                <a:gd name="T1" fmla="*/ 140 h 197"/>
                <a:gd name="T2" fmla="*/ 29 w 174"/>
                <a:gd name="T3" fmla="*/ 158 h 197"/>
                <a:gd name="T4" fmla="*/ 51 w 174"/>
                <a:gd name="T5" fmla="*/ 177 h 197"/>
                <a:gd name="T6" fmla="*/ 74 w 174"/>
                <a:gd name="T7" fmla="*/ 158 h 197"/>
                <a:gd name="T8" fmla="*/ 51 w 174"/>
                <a:gd name="T9" fmla="*/ 140 h 197"/>
                <a:gd name="T10" fmla="*/ 12 w 174"/>
                <a:gd name="T11" fmla="*/ 177 h 197"/>
                <a:gd name="T12" fmla="*/ 0 w 174"/>
                <a:gd name="T13" fmla="*/ 187 h 197"/>
                <a:gd name="T14" fmla="*/ 12 w 174"/>
                <a:gd name="T15" fmla="*/ 197 h 197"/>
                <a:gd name="T16" fmla="*/ 25 w 174"/>
                <a:gd name="T17" fmla="*/ 187 h 197"/>
                <a:gd name="T18" fmla="*/ 12 w 174"/>
                <a:gd name="T19" fmla="*/ 177 h 197"/>
                <a:gd name="T20" fmla="*/ 88 w 174"/>
                <a:gd name="T21" fmla="*/ 0 h 197"/>
                <a:gd name="T22" fmla="*/ 2 w 174"/>
                <a:gd name="T23" fmla="*/ 70 h 197"/>
                <a:gd name="T24" fmla="*/ 88 w 174"/>
                <a:gd name="T25" fmla="*/ 139 h 197"/>
                <a:gd name="T26" fmla="*/ 174 w 174"/>
                <a:gd name="T27" fmla="*/ 70 h 197"/>
                <a:gd name="T28" fmla="*/ 88 w 174"/>
                <a:gd name="T2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4" h="197">
                  <a:moveTo>
                    <a:pt x="51" y="140"/>
                  </a:moveTo>
                  <a:cubicBezTo>
                    <a:pt x="39" y="140"/>
                    <a:pt x="29" y="148"/>
                    <a:pt x="29" y="158"/>
                  </a:cubicBezTo>
                  <a:cubicBezTo>
                    <a:pt x="29" y="169"/>
                    <a:pt x="39" y="177"/>
                    <a:pt x="51" y="177"/>
                  </a:cubicBezTo>
                  <a:cubicBezTo>
                    <a:pt x="64" y="177"/>
                    <a:pt x="74" y="169"/>
                    <a:pt x="74" y="158"/>
                  </a:cubicBezTo>
                  <a:cubicBezTo>
                    <a:pt x="74" y="148"/>
                    <a:pt x="64" y="140"/>
                    <a:pt x="51" y="140"/>
                  </a:cubicBezTo>
                  <a:close/>
                  <a:moveTo>
                    <a:pt x="12" y="177"/>
                  </a:moveTo>
                  <a:cubicBezTo>
                    <a:pt x="5" y="177"/>
                    <a:pt x="0" y="181"/>
                    <a:pt x="0" y="187"/>
                  </a:cubicBezTo>
                  <a:cubicBezTo>
                    <a:pt x="0" y="193"/>
                    <a:pt x="5" y="197"/>
                    <a:pt x="12" y="197"/>
                  </a:cubicBezTo>
                  <a:cubicBezTo>
                    <a:pt x="19" y="197"/>
                    <a:pt x="25" y="193"/>
                    <a:pt x="25" y="187"/>
                  </a:cubicBezTo>
                  <a:cubicBezTo>
                    <a:pt x="25" y="181"/>
                    <a:pt x="19" y="177"/>
                    <a:pt x="12" y="177"/>
                  </a:cubicBezTo>
                  <a:close/>
                  <a:moveTo>
                    <a:pt x="88" y="0"/>
                  </a:moveTo>
                  <a:cubicBezTo>
                    <a:pt x="40" y="0"/>
                    <a:pt x="2" y="31"/>
                    <a:pt x="2" y="70"/>
                  </a:cubicBezTo>
                  <a:cubicBezTo>
                    <a:pt x="2" y="108"/>
                    <a:pt x="40" y="139"/>
                    <a:pt x="88" y="139"/>
                  </a:cubicBezTo>
                  <a:cubicBezTo>
                    <a:pt x="135" y="139"/>
                    <a:pt x="174" y="108"/>
                    <a:pt x="174" y="70"/>
                  </a:cubicBezTo>
                  <a:cubicBezTo>
                    <a:pt x="174" y="31"/>
                    <a:pt x="135" y="0"/>
                    <a:pt x="88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2" name="Freeform 83"/>
            <p:cNvSpPr>
              <a:spLocks noEditPoints="1"/>
            </p:cNvSpPr>
            <p:nvPr/>
          </p:nvSpPr>
          <p:spPr bwMode="auto">
            <a:xfrm>
              <a:off x="5303083" y="1669272"/>
              <a:ext cx="106735" cy="155914"/>
            </a:xfrm>
            <a:custGeom>
              <a:avLst/>
              <a:gdLst>
                <a:gd name="T0" fmla="*/ 62 w 124"/>
                <a:gd name="T1" fmla="*/ 82 h 181"/>
                <a:gd name="T2" fmla="*/ 103 w 124"/>
                <a:gd name="T3" fmla="*/ 41 h 181"/>
                <a:gd name="T4" fmla="*/ 62 w 124"/>
                <a:gd name="T5" fmla="*/ 0 h 181"/>
                <a:gd name="T6" fmla="*/ 21 w 124"/>
                <a:gd name="T7" fmla="*/ 41 h 181"/>
                <a:gd name="T8" fmla="*/ 62 w 124"/>
                <a:gd name="T9" fmla="*/ 82 h 181"/>
                <a:gd name="T10" fmla="*/ 123 w 124"/>
                <a:gd name="T11" fmla="*/ 171 h 181"/>
                <a:gd name="T12" fmla="*/ 122 w 124"/>
                <a:gd name="T13" fmla="*/ 168 h 181"/>
                <a:gd name="T14" fmla="*/ 103 w 124"/>
                <a:gd name="T15" fmla="*/ 112 h 181"/>
                <a:gd name="T16" fmla="*/ 69 w 124"/>
                <a:gd name="T17" fmla="*/ 97 h 181"/>
                <a:gd name="T18" fmla="*/ 49 w 124"/>
                <a:gd name="T19" fmla="*/ 97 h 181"/>
                <a:gd name="T20" fmla="*/ 20 w 124"/>
                <a:gd name="T21" fmla="*/ 112 h 181"/>
                <a:gd name="T22" fmla="*/ 2 w 124"/>
                <a:gd name="T23" fmla="*/ 167 h 181"/>
                <a:gd name="T24" fmla="*/ 1 w 124"/>
                <a:gd name="T25" fmla="*/ 171 h 181"/>
                <a:gd name="T26" fmla="*/ 9 w 124"/>
                <a:gd name="T27" fmla="*/ 181 h 181"/>
                <a:gd name="T28" fmla="*/ 115 w 124"/>
                <a:gd name="T29" fmla="*/ 181 h 181"/>
                <a:gd name="T30" fmla="*/ 123 w 124"/>
                <a:gd name="T31" fmla="*/ 17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81">
                  <a:moveTo>
                    <a:pt x="62" y="82"/>
                  </a:moveTo>
                  <a:cubicBezTo>
                    <a:pt x="84" y="82"/>
                    <a:pt x="103" y="64"/>
                    <a:pt x="103" y="41"/>
                  </a:cubicBezTo>
                  <a:cubicBezTo>
                    <a:pt x="103" y="19"/>
                    <a:pt x="84" y="0"/>
                    <a:pt x="62" y="0"/>
                  </a:cubicBezTo>
                  <a:cubicBezTo>
                    <a:pt x="39" y="0"/>
                    <a:pt x="21" y="19"/>
                    <a:pt x="21" y="41"/>
                  </a:cubicBezTo>
                  <a:cubicBezTo>
                    <a:pt x="21" y="64"/>
                    <a:pt x="39" y="82"/>
                    <a:pt x="62" y="82"/>
                  </a:cubicBezTo>
                  <a:close/>
                  <a:moveTo>
                    <a:pt x="123" y="171"/>
                  </a:moveTo>
                  <a:cubicBezTo>
                    <a:pt x="122" y="168"/>
                    <a:pt x="122" y="168"/>
                    <a:pt x="122" y="168"/>
                  </a:cubicBezTo>
                  <a:cubicBezTo>
                    <a:pt x="119" y="154"/>
                    <a:pt x="109" y="121"/>
                    <a:pt x="103" y="112"/>
                  </a:cubicBezTo>
                  <a:cubicBezTo>
                    <a:pt x="94" y="96"/>
                    <a:pt x="69" y="97"/>
                    <a:pt x="69" y="97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9" y="97"/>
                    <a:pt x="31" y="96"/>
                    <a:pt x="20" y="112"/>
                  </a:cubicBezTo>
                  <a:cubicBezTo>
                    <a:pt x="15" y="120"/>
                    <a:pt x="6" y="151"/>
                    <a:pt x="2" y="167"/>
                  </a:cubicBezTo>
                  <a:cubicBezTo>
                    <a:pt x="1" y="169"/>
                    <a:pt x="1" y="171"/>
                    <a:pt x="1" y="171"/>
                  </a:cubicBezTo>
                  <a:cubicBezTo>
                    <a:pt x="0" y="176"/>
                    <a:pt x="3" y="181"/>
                    <a:pt x="9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21" y="181"/>
                    <a:pt x="124" y="176"/>
                    <a:pt x="123" y="1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3" name="Freeform 84"/>
            <p:cNvSpPr>
              <a:spLocks/>
            </p:cNvSpPr>
            <p:nvPr/>
          </p:nvSpPr>
          <p:spPr bwMode="auto">
            <a:xfrm>
              <a:off x="5380676" y="1648508"/>
              <a:ext cx="85243" cy="87064"/>
            </a:xfrm>
            <a:custGeom>
              <a:avLst/>
              <a:gdLst>
                <a:gd name="T0" fmla="*/ 47 w 99"/>
                <a:gd name="T1" fmla="*/ 0 h 101"/>
                <a:gd name="T2" fmla="*/ 0 w 99"/>
                <a:gd name="T3" fmla="*/ 25 h 101"/>
                <a:gd name="T4" fmla="*/ 23 w 99"/>
                <a:gd name="T5" fmla="*/ 64 h 101"/>
                <a:gd name="T6" fmla="*/ 20 w 99"/>
                <a:gd name="T7" fmla="*/ 79 h 101"/>
                <a:gd name="T8" fmla="*/ 37 w 99"/>
                <a:gd name="T9" fmla="*/ 84 h 101"/>
                <a:gd name="T10" fmla="*/ 23 w 99"/>
                <a:gd name="T11" fmla="*/ 101 h 101"/>
                <a:gd name="T12" fmla="*/ 51 w 99"/>
                <a:gd name="T13" fmla="*/ 85 h 101"/>
                <a:gd name="T14" fmla="*/ 99 w 99"/>
                <a:gd name="T15" fmla="*/ 43 h 101"/>
                <a:gd name="T16" fmla="*/ 47 w 99"/>
                <a:gd name="T1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" h="101">
                  <a:moveTo>
                    <a:pt x="47" y="0"/>
                  </a:moveTo>
                  <a:cubicBezTo>
                    <a:pt x="26" y="0"/>
                    <a:pt x="8" y="10"/>
                    <a:pt x="0" y="25"/>
                  </a:cubicBezTo>
                  <a:cubicBezTo>
                    <a:pt x="13" y="33"/>
                    <a:pt x="23" y="47"/>
                    <a:pt x="23" y="64"/>
                  </a:cubicBezTo>
                  <a:cubicBezTo>
                    <a:pt x="23" y="69"/>
                    <a:pt x="22" y="74"/>
                    <a:pt x="20" y="79"/>
                  </a:cubicBezTo>
                  <a:cubicBezTo>
                    <a:pt x="25" y="82"/>
                    <a:pt x="31" y="83"/>
                    <a:pt x="37" y="84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78" y="83"/>
                    <a:pt x="99" y="65"/>
                    <a:pt x="99" y="43"/>
                  </a:cubicBezTo>
                  <a:cubicBezTo>
                    <a:pt x="99" y="19"/>
                    <a:pt x="76" y="0"/>
                    <a:pt x="4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4" name="Freeform 85"/>
            <p:cNvSpPr>
              <a:spLocks noEditPoints="1"/>
            </p:cNvSpPr>
            <p:nvPr/>
          </p:nvSpPr>
          <p:spPr bwMode="auto">
            <a:xfrm>
              <a:off x="5032784" y="1669272"/>
              <a:ext cx="106735" cy="155914"/>
            </a:xfrm>
            <a:custGeom>
              <a:avLst/>
              <a:gdLst>
                <a:gd name="T0" fmla="*/ 62 w 124"/>
                <a:gd name="T1" fmla="*/ 82 h 181"/>
                <a:gd name="T2" fmla="*/ 103 w 124"/>
                <a:gd name="T3" fmla="*/ 41 h 181"/>
                <a:gd name="T4" fmla="*/ 62 w 124"/>
                <a:gd name="T5" fmla="*/ 0 h 181"/>
                <a:gd name="T6" fmla="*/ 21 w 124"/>
                <a:gd name="T7" fmla="*/ 41 h 181"/>
                <a:gd name="T8" fmla="*/ 62 w 124"/>
                <a:gd name="T9" fmla="*/ 82 h 181"/>
                <a:gd name="T10" fmla="*/ 123 w 124"/>
                <a:gd name="T11" fmla="*/ 171 h 181"/>
                <a:gd name="T12" fmla="*/ 122 w 124"/>
                <a:gd name="T13" fmla="*/ 168 h 181"/>
                <a:gd name="T14" fmla="*/ 103 w 124"/>
                <a:gd name="T15" fmla="*/ 112 h 181"/>
                <a:gd name="T16" fmla="*/ 69 w 124"/>
                <a:gd name="T17" fmla="*/ 97 h 181"/>
                <a:gd name="T18" fmla="*/ 49 w 124"/>
                <a:gd name="T19" fmla="*/ 97 h 181"/>
                <a:gd name="T20" fmla="*/ 20 w 124"/>
                <a:gd name="T21" fmla="*/ 112 h 181"/>
                <a:gd name="T22" fmla="*/ 2 w 124"/>
                <a:gd name="T23" fmla="*/ 167 h 181"/>
                <a:gd name="T24" fmla="*/ 1 w 124"/>
                <a:gd name="T25" fmla="*/ 171 h 181"/>
                <a:gd name="T26" fmla="*/ 9 w 124"/>
                <a:gd name="T27" fmla="*/ 181 h 181"/>
                <a:gd name="T28" fmla="*/ 115 w 124"/>
                <a:gd name="T29" fmla="*/ 181 h 181"/>
                <a:gd name="T30" fmla="*/ 123 w 124"/>
                <a:gd name="T31" fmla="*/ 17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81">
                  <a:moveTo>
                    <a:pt x="62" y="82"/>
                  </a:moveTo>
                  <a:cubicBezTo>
                    <a:pt x="84" y="82"/>
                    <a:pt x="103" y="64"/>
                    <a:pt x="103" y="41"/>
                  </a:cubicBezTo>
                  <a:cubicBezTo>
                    <a:pt x="103" y="19"/>
                    <a:pt x="84" y="0"/>
                    <a:pt x="62" y="0"/>
                  </a:cubicBezTo>
                  <a:cubicBezTo>
                    <a:pt x="39" y="0"/>
                    <a:pt x="21" y="19"/>
                    <a:pt x="21" y="41"/>
                  </a:cubicBezTo>
                  <a:cubicBezTo>
                    <a:pt x="21" y="64"/>
                    <a:pt x="39" y="82"/>
                    <a:pt x="62" y="82"/>
                  </a:cubicBezTo>
                  <a:close/>
                  <a:moveTo>
                    <a:pt x="123" y="171"/>
                  </a:moveTo>
                  <a:cubicBezTo>
                    <a:pt x="122" y="168"/>
                    <a:pt x="122" y="168"/>
                    <a:pt x="122" y="168"/>
                  </a:cubicBezTo>
                  <a:cubicBezTo>
                    <a:pt x="119" y="154"/>
                    <a:pt x="109" y="121"/>
                    <a:pt x="103" y="112"/>
                  </a:cubicBezTo>
                  <a:cubicBezTo>
                    <a:pt x="94" y="96"/>
                    <a:pt x="69" y="97"/>
                    <a:pt x="69" y="97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9" y="97"/>
                    <a:pt x="31" y="96"/>
                    <a:pt x="20" y="112"/>
                  </a:cubicBezTo>
                  <a:cubicBezTo>
                    <a:pt x="15" y="120"/>
                    <a:pt x="6" y="151"/>
                    <a:pt x="2" y="167"/>
                  </a:cubicBezTo>
                  <a:cubicBezTo>
                    <a:pt x="1" y="169"/>
                    <a:pt x="1" y="171"/>
                    <a:pt x="1" y="171"/>
                  </a:cubicBezTo>
                  <a:cubicBezTo>
                    <a:pt x="0" y="176"/>
                    <a:pt x="3" y="181"/>
                    <a:pt x="9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21" y="181"/>
                    <a:pt x="124" y="176"/>
                    <a:pt x="123" y="1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5" name="Freeform 86"/>
            <p:cNvSpPr>
              <a:spLocks noEditPoints="1"/>
            </p:cNvSpPr>
            <p:nvPr/>
          </p:nvSpPr>
          <p:spPr bwMode="auto">
            <a:xfrm>
              <a:off x="4690721" y="1671094"/>
              <a:ext cx="68121" cy="119485"/>
            </a:xfrm>
            <a:custGeom>
              <a:avLst/>
              <a:gdLst>
                <a:gd name="T0" fmla="*/ 47 w 79"/>
                <a:gd name="T1" fmla="*/ 63 h 139"/>
                <a:gd name="T2" fmla="*/ 59 w 79"/>
                <a:gd name="T3" fmla="*/ 60 h 139"/>
                <a:gd name="T4" fmla="*/ 54 w 79"/>
                <a:gd name="T5" fmla="*/ 38 h 139"/>
                <a:gd name="T6" fmla="*/ 66 w 79"/>
                <a:gd name="T7" fmla="*/ 6 h 139"/>
                <a:gd name="T8" fmla="*/ 47 w 79"/>
                <a:gd name="T9" fmla="*/ 0 h 139"/>
                <a:gd name="T10" fmla="*/ 16 w 79"/>
                <a:gd name="T11" fmla="*/ 31 h 139"/>
                <a:gd name="T12" fmla="*/ 47 w 79"/>
                <a:gd name="T13" fmla="*/ 63 h 139"/>
                <a:gd name="T14" fmla="*/ 79 w 79"/>
                <a:gd name="T15" fmla="*/ 86 h 139"/>
                <a:gd name="T16" fmla="*/ 53 w 79"/>
                <a:gd name="T17" fmla="*/ 74 h 139"/>
                <a:gd name="T18" fmla="*/ 37 w 79"/>
                <a:gd name="T19" fmla="*/ 74 h 139"/>
                <a:gd name="T20" fmla="*/ 15 w 79"/>
                <a:gd name="T21" fmla="*/ 86 h 139"/>
                <a:gd name="T22" fmla="*/ 1 w 79"/>
                <a:gd name="T23" fmla="*/ 128 h 139"/>
                <a:gd name="T24" fmla="*/ 1 w 79"/>
                <a:gd name="T25" fmla="*/ 131 h 139"/>
                <a:gd name="T26" fmla="*/ 7 w 79"/>
                <a:gd name="T27" fmla="*/ 139 h 139"/>
                <a:gd name="T28" fmla="*/ 42 w 79"/>
                <a:gd name="T29" fmla="*/ 139 h 139"/>
                <a:gd name="T30" fmla="*/ 55 w 79"/>
                <a:gd name="T31" fmla="*/ 104 h 139"/>
                <a:gd name="T32" fmla="*/ 79 w 79"/>
                <a:gd name="T33" fmla="*/ 87 h 139"/>
                <a:gd name="T34" fmla="*/ 79 w 79"/>
                <a:gd name="T35" fmla="*/ 8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9" h="139">
                  <a:moveTo>
                    <a:pt x="47" y="63"/>
                  </a:moveTo>
                  <a:cubicBezTo>
                    <a:pt x="52" y="63"/>
                    <a:pt x="56" y="62"/>
                    <a:pt x="59" y="60"/>
                  </a:cubicBezTo>
                  <a:cubicBezTo>
                    <a:pt x="56" y="54"/>
                    <a:pt x="54" y="46"/>
                    <a:pt x="54" y="38"/>
                  </a:cubicBezTo>
                  <a:cubicBezTo>
                    <a:pt x="54" y="26"/>
                    <a:pt x="58" y="15"/>
                    <a:pt x="66" y="6"/>
                  </a:cubicBezTo>
                  <a:cubicBezTo>
                    <a:pt x="60" y="2"/>
                    <a:pt x="54" y="0"/>
                    <a:pt x="47" y="0"/>
                  </a:cubicBezTo>
                  <a:cubicBezTo>
                    <a:pt x="30" y="0"/>
                    <a:pt x="16" y="14"/>
                    <a:pt x="16" y="31"/>
                  </a:cubicBezTo>
                  <a:cubicBezTo>
                    <a:pt x="16" y="49"/>
                    <a:pt x="30" y="63"/>
                    <a:pt x="47" y="63"/>
                  </a:cubicBezTo>
                  <a:close/>
                  <a:moveTo>
                    <a:pt x="79" y="86"/>
                  </a:moveTo>
                  <a:cubicBezTo>
                    <a:pt x="72" y="74"/>
                    <a:pt x="53" y="74"/>
                    <a:pt x="53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7" y="74"/>
                    <a:pt x="23" y="74"/>
                    <a:pt x="15" y="86"/>
                  </a:cubicBezTo>
                  <a:cubicBezTo>
                    <a:pt x="11" y="92"/>
                    <a:pt x="4" y="116"/>
                    <a:pt x="1" y="128"/>
                  </a:cubicBezTo>
                  <a:cubicBezTo>
                    <a:pt x="1" y="130"/>
                    <a:pt x="1" y="131"/>
                    <a:pt x="1" y="131"/>
                  </a:cubicBezTo>
                  <a:cubicBezTo>
                    <a:pt x="0" y="135"/>
                    <a:pt x="2" y="139"/>
                    <a:pt x="7" y="139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5" y="126"/>
                    <a:pt x="50" y="110"/>
                    <a:pt x="55" y="104"/>
                  </a:cubicBezTo>
                  <a:cubicBezTo>
                    <a:pt x="62" y="94"/>
                    <a:pt x="71" y="89"/>
                    <a:pt x="79" y="87"/>
                  </a:cubicBezTo>
                  <a:lnTo>
                    <a:pt x="79" y="8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6" name="Freeform 87"/>
            <p:cNvSpPr>
              <a:spLocks noEditPoints="1"/>
            </p:cNvSpPr>
            <p:nvPr/>
          </p:nvSpPr>
          <p:spPr bwMode="auto">
            <a:xfrm>
              <a:off x="4801828" y="1671094"/>
              <a:ext cx="69943" cy="119485"/>
            </a:xfrm>
            <a:custGeom>
              <a:avLst/>
              <a:gdLst>
                <a:gd name="T0" fmla="*/ 80 w 81"/>
                <a:gd name="T1" fmla="*/ 131 h 139"/>
                <a:gd name="T2" fmla="*/ 79 w 81"/>
                <a:gd name="T3" fmla="*/ 129 h 139"/>
                <a:gd name="T4" fmla="*/ 64 w 81"/>
                <a:gd name="T5" fmla="*/ 86 h 139"/>
                <a:gd name="T6" fmla="*/ 38 w 81"/>
                <a:gd name="T7" fmla="*/ 74 h 139"/>
                <a:gd name="T8" fmla="*/ 23 w 81"/>
                <a:gd name="T9" fmla="*/ 74 h 139"/>
                <a:gd name="T10" fmla="*/ 1 w 81"/>
                <a:gd name="T11" fmla="*/ 86 h 139"/>
                <a:gd name="T12" fmla="*/ 0 w 81"/>
                <a:gd name="T13" fmla="*/ 88 h 139"/>
                <a:gd name="T14" fmla="*/ 24 w 81"/>
                <a:gd name="T15" fmla="*/ 105 h 139"/>
                <a:gd name="T16" fmla="*/ 38 w 81"/>
                <a:gd name="T17" fmla="*/ 139 h 139"/>
                <a:gd name="T18" fmla="*/ 74 w 81"/>
                <a:gd name="T19" fmla="*/ 139 h 139"/>
                <a:gd name="T20" fmla="*/ 80 w 81"/>
                <a:gd name="T21" fmla="*/ 131 h 139"/>
                <a:gd name="T22" fmla="*/ 21 w 81"/>
                <a:gd name="T23" fmla="*/ 60 h 139"/>
                <a:gd name="T24" fmla="*/ 33 w 81"/>
                <a:gd name="T25" fmla="*/ 63 h 139"/>
                <a:gd name="T26" fmla="*/ 64 w 81"/>
                <a:gd name="T27" fmla="*/ 31 h 139"/>
                <a:gd name="T28" fmla="*/ 33 w 81"/>
                <a:gd name="T29" fmla="*/ 0 h 139"/>
                <a:gd name="T30" fmla="*/ 15 w 81"/>
                <a:gd name="T31" fmla="*/ 6 h 139"/>
                <a:gd name="T32" fmla="*/ 26 w 81"/>
                <a:gd name="T33" fmla="*/ 38 h 139"/>
                <a:gd name="T34" fmla="*/ 21 w 81"/>
                <a:gd name="T35" fmla="*/ 6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1" h="139">
                  <a:moveTo>
                    <a:pt x="80" y="131"/>
                  </a:moveTo>
                  <a:cubicBezTo>
                    <a:pt x="79" y="129"/>
                    <a:pt x="79" y="129"/>
                    <a:pt x="79" y="129"/>
                  </a:cubicBezTo>
                  <a:cubicBezTo>
                    <a:pt x="77" y="118"/>
                    <a:pt x="69" y="92"/>
                    <a:pt x="64" y="86"/>
                  </a:cubicBezTo>
                  <a:cubicBezTo>
                    <a:pt x="58" y="74"/>
                    <a:pt x="38" y="74"/>
                    <a:pt x="38" y="74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3" y="74"/>
                    <a:pt x="9" y="74"/>
                    <a:pt x="1" y="86"/>
                  </a:cubicBezTo>
                  <a:cubicBezTo>
                    <a:pt x="1" y="86"/>
                    <a:pt x="0" y="87"/>
                    <a:pt x="0" y="88"/>
                  </a:cubicBezTo>
                  <a:cubicBezTo>
                    <a:pt x="9" y="90"/>
                    <a:pt x="19" y="95"/>
                    <a:pt x="24" y="105"/>
                  </a:cubicBezTo>
                  <a:cubicBezTo>
                    <a:pt x="29" y="111"/>
                    <a:pt x="34" y="126"/>
                    <a:pt x="38" y="139"/>
                  </a:cubicBezTo>
                  <a:cubicBezTo>
                    <a:pt x="74" y="139"/>
                    <a:pt x="74" y="139"/>
                    <a:pt x="74" y="139"/>
                  </a:cubicBezTo>
                  <a:cubicBezTo>
                    <a:pt x="78" y="139"/>
                    <a:pt x="81" y="135"/>
                    <a:pt x="80" y="131"/>
                  </a:cubicBezTo>
                  <a:close/>
                  <a:moveTo>
                    <a:pt x="21" y="60"/>
                  </a:moveTo>
                  <a:cubicBezTo>
                    <a:pt x="24" y="62"/>
                    <a:pt x="29" y="63"/>
                    <a:pt x="33" y="63"/>
                  </a:cubicBezTo>
                  <a:cubicBezTo>
                    <a:pt x="50" y="63"/>
                    <a:pt x="64" y="49"/>
                    <a:pt x="64" y="31"/>
                  </a:cubicBezTo>
                  <a:cubicBezTo>
                    <a:pt x="64" y="14"/>
                    <a:pt x="50" y="0"/>
                    <a:pt x="33" y="0"/>
                  </a:cubicBezTo>
                  <a:cubicBezTo>
                    <a:pt x="26" y="0"/>
                    <a:pt x="20" y="2"/>
                    <a:pt x="15" y="6"/>
                  </a:cubicBezTo>
                  <a:cubicBezTo>
                    <a:pt x="22" y="15"/>
                    <a:pt x="26" y="26"/>
                    <a:pt x="26" y="38"/>
                  </a:cubicBezTo>
                  <a:cubicBezTo>
                    <a:pt x="26" y="46"/>
                    <a:pt x="24" y="54"/>
                    <a:pt x="21" y="6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7" name="Freeform 88"/>
            <p:cNvSpPr>
              <a:spLocks noEditPoints="1"/>
            </p:cNvSpPr>
            <p:nvPr/>
          </p:nvSpPr>
          <p:spPr bwMode="auto">
            <a:xfrm>
              <a:off x="4727149" y="1668179"/>
              <a:ext cx="108557" cy="157007"/>
            </a:xfrm>
            <a:custGeom>
              <a:avLst/>
              <a:gdLst>
                <a:gd name="T0" fmla="*/ 63 w 126"/>
                <a:gd name="T1" fmla="*/ 82 h 182"/>
                <a:gd name="T2" fmla="*/ 104 w 126"/>
                <a:gd name="T3" fmla="*/ 41 h 182"/>
                <a:gd name="T4" fmla="*/ 63 w 126"/>
                <a:gd name="T5" fmla="*/ 0 h 182"/>
                <a:gd name="T6" fmla="*/ 21 w 126"/>
                <a:gd name="T7" fmla="*/ 41 h 182"/>
                <a:gd name="T8" fmla="*/ 63 w 126"/>
                <a:gd name="T9" fmla="*/ 82 h 182"/>
                <a:gd name="T10" fmla="*/ 124 w 126"/>
                <a:gd name="T11" fmla="*/ 172 h 182"/>
                <a:gd name="T12" fmla="*/ 124 w 126"/>
                <a:gd name="T13" fmla="*/ 169 h 182"/>
                <a:gd name="T14" fmla="*/ 104 w 126"/>
                <a:gd name="T15" fmla="*/ 113 h 182"/>
                <a:gd name="T16" fmla="*/ 70 w 126"/>
                <a:gd name="T17" fmla="*/ 97 h 182"/>
                <a:gd name="T18" fmla="*/ 50 w 126"/>
                <a:gd name="T19" fmla="*/ 97 h 182"/>
                <a:gd name="T20" fmla="*/ 20 w 126"/>
                <a:gd name="T21" fmla="*/ 112 h 182"/>
                <a:gd name="T22" fmla="*/ 2 w 126"/>
                <a:gd name="T23" fmla="*/ 168 h 182"/>
                <a:gd name="T24" fmla="*/ 1 w 126"/>
                <a:gd name="T25" fmla="*/ 171 h 182"/>
                <a:gd name="T26" fmla="*/ 10 w 126"/>
                <a:gd name="T27" fmla="*/ 182 h 182"/>
                <a:gd name="T28" fmla="*/ 116 w 126"/>
                <a:gd name="T29" fmla="*/ 182 h 182"/>
                <a:gd name="T30" fmla="*/ 124 w 126"/>
                <a:gd name="T31" fmla="*/ 17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82">
                  <a:moveTo>
                    <a:pt x="63" y="82"/>
                  </a:moveTo>
                  <a:cubicBezTo>
                    <a:pt x="85" y="82"/>
                    <a:pt x="104" y="64"/>
                    <a:pt x="104" y="41"/>
                  </a:cubicBezTo>
                  <a:cubicBezTo>
                    <a:pt x="104" y="18"/>
                    <a:pt x="85" y="0"/>
                    <a:pt x="63" y="0"/>
                  </a:cubicBezTo>
                  <a:cubicBezTo>
                    <a:pt x="40" y="0"/>
                    <a:pt x="21" y="18"/>
                    <a:pt x="21" y="41"/>
                  </a:cubicBezTo>
                  <a:cubicBezTo>
                    <a:pt x="21" y="64"/>
                    <a:pt x="40" y="82"/>
                    <a:pt x="63" y="82"/>
                  </a:cubicBezTo>
                  <a:close/>
                  <a:moveTo>
                    <a:pt x="124" y="172"/>
                  </a:moveTo>
                  <a:cubicBezTo>
                    <a:pt x="124" y="169"/>
                    <a:pt x="124" y="169"/>
                    <a:pt x="124" y="169"/>
                  </a:cubicBezTo>
                  <a:cubicBezTo>
                    <a:pt x="120" y="155"/>
                    <a:pt x="110" y="121"/>
                    <a:pt x="104" y="113"/>
                  </a:cubicBezTo>
                  <a:cubicBezTo>
                    <a:pt x="95" y="97"/>
                    <a:pt x="70" y="97"/>
                    <a:pt x="70" y="97"/>
                  </a:cubicBezTo>
                  <a:cubicBezTo>
                    <a:pt x="50" y="97"/>
                    <a:pt x="50" y="97"/>
                    <a:pt x="50" y="97"/>
                  </a:cubicBezTo>
                  <a:cubicBezTo>
                    <a:pt x="50" y="97"/>
                    <a:pt x="31" y="97"/>
                    <a:pt x="20" y="112"/>
                  </a:cubicBezTo>
                  <a:cubicBezTo>
                    <a:pt x="15" y="120"/>
                    <a:pt x="6" y="152"/>
                    <a:pt x="2" y="168"/>
                  </a:cubicBezTo>
                  <a:cubicBezTo>
                    <a:pt x="2" y="170"/>
                    <a:pt x="1" y="171"/>
                    <a:pt x="1" y="171"/>
                  </a:cubicBezTo>
                  <a:cubicBezTo>
                    <a:pt x="0" y="177"/>
                    <a:pt x="4" y="182"/>
                    <a:pt x="10" y="182"/>
                  </a:cubicBezTo>
                  <a:cubicBezTo>
                    <a:pt x="116" y="182"/>
                    <a:pt x="116" y="182"/>
                    <a:pt x="116" y="182"/>
                  </a:cubicBezTo>
                  <a:cubicBezTo>
                    <a:pt x="122" y="182"/>
                    <a:pt x="126" y="177"/>
                    <a:pt x="124" y="17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8" name="Freeform 89"/>
            <p:cNvSpPr>
              <a:spLocks/>
            </p:cNvSpPr>
            <p:nvPr/>
          </p:nvSpPr>
          <p:spPr bwMode="auto">
            <a:xfrm>
              <a:off x="6468429" y="1350887"/>
              <a:ext cx="135878" cy="166842"/>
            </a:xfrm>
            <a:custGeom>
              <a:avLst/>
              <a:gdLst>
                <a:gd name="T0" fmla="*/ 147 w 158"/>
                <a:gd name="T1" fmla="*/ 84 h 194"/>
                <a:gd name="T2" fmla="*/ 140 w 158"/>
                <a:gd name="T3" fmla="*/ 85 h 194"/>
                <a:gd name="T4" fmla="*/ 79 w 158"/>
                <a:gd name="T5" fmla="*/ 170 h 194"/>
                <a:gd name="T6" fmla="*/ 78 w 158"/>
                <a:gd name="T7" fmla="*/ 171 h 194"/>
                <a:gd name="T8" fmla="*/ 78 w 158"/>
                <a:gd name="T9" fmla="*/ 171 h 194"/>
                <a:gd name="T10" fmla="*/ 77 w 158"/>
                <a:gd name="T11" fmla="*/ 172 h 194"/>
                <a:gd name="T12" fmla="*/ 30 w 158"/>
                <a:gd name="T13" fmla="*/ 178 h 194"/>
                <a:gd name="T14" fmla="*/ 21 w 158"/>
                <a:gd name="T15" fmla="*/ 130 h 194"/>
                <a:gd name="T16" fmla="*/ 21 w 158"/>
                <a:gd name="T17" fmla="*/ 129 h 194"/>
                <a:gd name="T18" fmla="*/ 97 w 158"/>
                <a:gd name="T19" fmla="*/ 24 h 194"/>
                <a:gd name="T20" fmla="*/ 133 w 158"/>
                <a:gd name="T21" fmla="*/ 18 h 194"/>
                <a:gd name="T22" fmla="*/ 140 w 158"/>
                <a:gd name="T23" fmla="*/ 53 h 194"/>
                <a:gd name="T24" fmla="*/ 77 w 158"/>
                <a:gd name="T25" fmla="*/ 140 h 194"/>
                <a:gd name="T26" fmla="*/ 73 w 158"/>
                <a:gd name="T27" fmla="*/ 147 h 194"/>
                <a:gd name="T28" fmla="*/ 72 w 158"/>
                <a:gd name="T29" fmla="*/ 148 h 194"/>
                <a:gd name="T30" fmla="*/ 72 w 158"/>
                <a:gd name="T31" fmla="*/ 148 h 194"/>
                <a:gd name="T32" fmla="*/ 71 w 158"/>
                <a:gd name="T33" fmla="*/ 149 h 194"/>
                <a:gd name="T34" fmla="*/ 61 w 158"/>
                <a:gd name="T35" fmla="*/ 155 h 194"/>
                <a:gd name="T36" fmla="*/ 49 w 158"/>
                <a:gd name="T37" fmla="*/ 152 h 194"/>
                <a:gd name="T38" fmla="*/ 45 w 158"/>
                <a:gd name="T39" fmla="*/ 130 h 194"/>
                <a:gd name="T40" fmla="*/ 45 w 158"/>
                <a:gd name="T41" fmla="*/ 129 h 194"/>
                <a:gd name="T42" fmla="*/ 98 w 158"/>
                <a:gd name="T43" fmla="*/ 56 h 194"/>
                <a:gd name="T44" fmla="*/ 97 w 158"/>
                <a:gd name="T45" fmla="*/ 49 h 194"/>
                <a:gd name="T46" fmla="*/ 91 w 158"/>
                <a:gd name="T47" fmla="*/ 50 h 194"/>
                <a:gd name="T48" fmla="*/ 38 w 158"/>
                <a:gd name="T49" fmla="*/ 124 h 194"/>
                <a:gd name="T50" fmla="*/ 37 w 158"/>
                <a:gd name="T51" fmla="*/ 125 h 194"/>
                <a:gd name="T52" fmla="*/ 37 w 158"/>
                <a:gd name="T53" fmla="*/ 125 h 194"/>
                <a:gd name="T54" fmla="*/ 43 w 158"/>
                <a:gd name="T55" fmla="*/ 160 h 194"/>
                <a:gd name="T56" fmla="*/ 62 w 158"/>
                <a:gd name="T57" fmla="*/ 164 h 194"/>
                <a:gd name="T58" fmla="*/ 79 w 158"/>
                <a:gd name="T59" fmla="*/ 154 h 194"/>
                <a:gd name="T60" fmla="*/ 79 w 158"/>
                <a:gd name="T61" fmla="*/ 153 h 194"/>
                <a:gd name="T62" fmla="*/ 80 w 158"/>
                <a:gd name="T63" fmla="*/ 153 h 194"/>
                <a:gd name="T64" fmla="*/ 140 w 158"/>
                <a:gd name="T65" fmla="*/ 69 h 194"/>
                <a:gd name="T66" fmla="*/ 147 w 158"/>
                <a:gd name="T67" fmla="*/ 58 h 194"/>
                <a:gd name="T68" fmla="*/ 148 w 158"/>
                <a:gd name="T69" fmla="*/ 58 h 194"/>
                <a:gd name="T70" fmla="*/ 139 w 158"/>
                <a:gd name="T71" fmla="*/ 11 h 194"/>
                <a:gd name="T72" fmla="*/ 90 w 158"/>
                <a:gd name="T73" fmla="*/ 18 h 194"/>
                <a:gd name="T74" fmla="*/ 14 w 158"/>
                <a:gd name="T75" fmla="*/ 124 h 194"/>
                <a:gd name="T76" fmla="*/ 13 w 158"/>
                <a:gd name="T77" fmla="*/ 126 h 194"/>
                <a:gd name="T78" fmla="*/ 24 w 158"/>
                <a:gd name="T79" fmla="*/ 185 h 194"/>
                <a:gd name="T80" fmla="*/ 50 w 158"/>
                <a:gd name="T81" fmla="*/ 194 h 194"/>
                <a:gd name="T82" fmla="*/ 83 w 158"/>
                <a:gd name="T83" fmla="*/ 179 h 194"/>
                <a:gd name="T84" fmla="*/ 84 w 158"/>
                <a:gd name="T85" fmla="*/ 178 h 194"/>
                <a:gd name="T86" fmla="*/ 86 w 158"/>
                <a:gd name="T87" fmla="*/ 175 h 194"/>
                <a:gd name="T88" fmla="*/ 148 w 158"/>
                <a:gd name="T89" fmla="*/ 90 h 194"/>
                <a:gd name="T90" fmla="*/ 147 w 158"/>
                <a:gd name="T91" fmla="*/ 8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8" h="194">
                  <a:moveTo>
                    <a:pt x="147" y="84"/>
                  </a:moveTo>
                  <a:cubicBezTo>
                    <a:pt x="145" y="82"/>
                    <a:pt x="142" y="83"/>
                    <a:pt x="140" y="85"/>
                  </a:cubicBezTo>
                  <a:cubicBezTo>
                    <a:pt x="79" y="170"/>
                    <a:pt x="79" y="170"/>
                    <a:pt x="79" y="170"/>
                  </a:cubicBez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71"/>
                    <a:pt x="78" y="171"/>
                  </a:cubicBezTo>
                  <a:cubicBezTo>
                    <a:pt x="77" y="172"/>
                    <a:pt x="77" y="172"/>
                    <a:pt x="77" y="172"/>
                  </a:cubicBezTo>
                  <a:cubicBezTo>
                    <a:pt x="66" y="186"/>
                    <a:pt x="45" y="189"/>
                    <a:pt x="30" y="178"/>
                  </a:cubicBezTo>
                  <a:cubicBezTo>
                    <a:pt x="14" y="167"/>
                    <a:pt x="10" y="146"/>
                    <a:pt x="21" y="130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106" y="12"/>
                    <a:pt x="122" y="10"/>
                    <a:pt x="133" y="18"/>
                  </a:cubicBezTo>
                  <a:cubicBezTo>
                    <a:pt x="145" y="26"/>
                    <a:pt x="148" y="42"/>
                    <a:pt x="140" y="53"/>
                  </a:cubicBezTo>
                  <a:cubicBezTo>
                    <a:pt x="138" y="56"/>
                    <a:pt x="92" y="119"/>
                    <a:pt x="77" y="140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69" y="152"/>
                    <a:pt x="65" y="155"/>
                    <a:pt x="61" y="155"/>
                  </a:cubicBezTo>
                  <a:cubicBezTo>
                    <a:pt x="56" y="156"/>
                    <a:pt x="52" y="155"/>
                    <a:pt x="49" y="152"/>
                  </a:cubicBezTo>
                  <a:cubicBezTo>
                    <a:pt x="41" y="147"/>
                    <a:pt x="40" y="137"/>
                    <a:pt x="45" y="130"/>
                  </a:cubicBezTo>
                  <a:cubicBezTo>
                    <a:pt x="45" y="129"/>
                    <a:pt x="45" y="129"/>
                    <a:pt x="45" y="129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100" y="54"/>
                    <a:pt x="99" y="51"/>
                    <a:pt x="97" y="49"/>
                  </a:cubicBezTo>
                  <a:cubicBezTo>
                    <a:pt x="95" y="48"/>
                    <a:pt x="92" y="48"/>
                    <a:pt x="91" y="50"/>
                  </a:cubicBezTo>
                  <a:cubicBezTo>
                    <a:pt x="38" y="124"/>
                    <a:pt x="38" y="124"/>
                    <a:pt x="38" y="124"/>
                  </a:cubicBezTo>
                  <a:cubicBezTo>
                    <a:pt x="38" y="124"/>
                    <a:pt x="37" y="125"/>
                    <a:pt x="37" y="125"/>
                  </a:cubicBezTo>
                  <a:cubicBezTo>
                    <a:pt x="37" y="125"/>
                    <a:pt x="37" y="125"/>
                    <a:pt x="37" y="125"/>
                  </a:cubicBezTo>
                  <a:cubicBezTo>
                    <a:pt x="30" y="136"/>
                    <a:pt x="32" y="152"/>
                    <a:pt x="43" y="160"/>
                  </a:cubicBezTo>
                  <a:cubicBezTo>
                    <a:pt x="49" y="164"/>
                    <a:pt x="56" y="165"/>
                    <a:pt x="62" y="164"/>
                  </a:cubicBezTo>
                  <a:cubicBezTo>
                    <a:pt x="69" y="163"/>
                    <a:pt x="75" y="160"/>
                    <a:pt x="79" y="154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80" y="153"/>
                    <a:pt x="80" y="153"/>
                    <a:pt x="80" y="153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44" y="63"/>
                    <a:pt x="146" y="60"/>
                    <a:pt x="147" y="58"/>
                  </a:cubicBezTo>
                  <a:cubicBezTo>
                    <a:pt x="148" y="58"/>
                    <a:pt x="148" y="58"/>
                    <a:pt x="148" y="58"/>
                  </a:cubicBezTo>
                  <a:cubicBezTo>
                    <a:pt x="158" y="43"/>
                    <a:pt x="154" y="22"/>
                    <a:pt x="139" y="11"/>
                  </a:cubicBezTo>
                  <a:cubicBezTo>
                    <a:pt x="123" y="0"/>
                    <a:pt x="101" y="3"/>
                    <a:pt x="90" y="18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3" y="124"/>
                    <a:pt x="13" y="125"/>
                    <a:pt x="13" y="126"/>
                  </a:cubicBezTo>
                  <a:cubicBezTo>
                    <a:pt x="0" y="146"/>
                    <a:pt x="5" y="171"/>
                    <a:pt x="24" y="185"/>
                  </a:cubicBezTo>
                  <a:cubicBezTo>
                    <a:pt x="32" y="191"/>
                    <a:pt x="41" y="194"/>
                    <a:pt x="50" y="194"/>
                  </a:cubicBezTo>
                  <a:cubicBezTo>
                    <a:pt x="62" y="194"/>
                    <a:pt x="75" y="188"/>
                    <a:pt x="83" y="179"/>
                  </a:cubicBezTo>
                  <a:cubicBezTo>
                    <a:pt x="84" y="178"/>
                    <a:pt x="84" y="178"/>
                    <a:pt x="84" y="178"/>
                  </a:cubicBezTo>
                  <a:cubicBezTo>
                    <a:pt x="84" y="178"/>
                    <a:pt x="85" y="177"/>
                    <a:pt x="86" y="175"/>
                  </a:cubicBezTo>
                  <a:cubicBezTo>
                    <a:pt x="148" y="90"/>
                    <a:pt x="148" y="90"/>
                    <a:pt x="148" y="90"/>
                  </a:cubicBezTo>
                  <a:cubicBezTo>
                    <a:pt x="149" y="88"/>
                    <a:pt x="149" y="85"/>
                    <a:pt x="147" y="8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9" name="Freeform 90"/>
            <p:cNvSpPr>
              <a:spLocks/>
            </p:cNvSpPr>
            <p:nvPr/>
          </p:nvSpPr>
          <p:spPr bwMode="auto">
            <a:xfrm>
              <a:off x="6191937" y="1363637"/>
              <a:ext cx="109285" cy="53550"/>
            </a:xfrm>
            <a:custGeom>
              <a:avLst/>
              <a:gdLst>
                <a:gd name="T0" fmla="*/ 64 w 127"/>
                <a:gd name="T1" fmla="*/ 0 h 62"/>
                <a:gd name="T2" fmla="*/ 0 w 127"/>
                <a:gd name="T3" fmla="*/ 62 h 62"/>
                <a:gd name="T4" fmla="*/ 21 w 127"/>
                <a:gd name="T5" fmla="*/ 62 h 62"/>
                <a:gd name="T6" fmla="*/ 64 w 127"/>
                <a:gd name="T7" fmla="*/ 19 h 62"/>
                <a:gd name="T8" fmla="*/ 106 w 127"/>
                <a:gd name="T9" fmla="*/ 62 h 62"/>
                <a:gd name="T10" fmla="*/ 127 w 127"/>
                <a:gd name="T11" fmla="*/ 62 h 62"/>
                <a:gd name="T12" fmla="*/ 64 w 127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62">
                  <a:moveTo>
                    <a:pt x="64" y="0"/>
                  </a:moveTo>
                  <a:cubicBezTo>
                    <a:pt x="28" y="0"/>
                    <a:pt x="1" y="32"/>
                    <a:pt x="0" y="62"/>
                  </a:cubicBezTo>
                  <a:cubicBezTo>
                    <a:pt x="0" y="62"/>
                    <a:pt x="21" y="62"/>
                    <a:pt x="21" y="62"/>
                  </a:cubicBezTo>
                  <a:cubicBezTo>
                    <a:pt x="22" y="41"/>
                    <a:pt x="40" y="19"/>
                    <a:pt x="64" y="19"/>
                  </a:cubicBezTo>
                  <a:cubicBezTo>
                    <a:pt x="87" y="19"/>
                    <a:pt x="106" y="41"/>
                    <a:pt x="106" y="62"/>
                  </a:cubicBezTo>
                  <a:cubicBezTo>
                    <a:pt x="106" y="62"/>
                    <a:pt x="127" y="62"/>
                    <a:pt x="127" y="62"/>
                  </a:cubicBezTo>
                  <a:cubicBezTo>
                    <a:pt x="126" y="32"/>
                    <a:pt x="99" y="0"/>
                    <a:pt x="6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0" name="Freeform 91"/>
            <p:cNvSpPr>
              <a:spLocks noEditPoints="1"/>
            </p:cNvSpPr>
            <p:nvPr/>
          </p:nvSpPr>
          <p:spPr bwMode="auto">
            <a:xfrm>
              <a:off x="6173723" y="1415366"/>
              <a:ext cx="146442" cy="111835"/>
            </a:xfrm>
            <a:custGeom>
              <a:avLst/>
              <a:gdLst>
                <a:gd name="T0" fmla="*/ 148 w 170"/>
                <a:gd name="T1" fmla="*/ 1 h 130"/>
                <a:gd name="T2" fmla="*/ 40 w 170"/>
                <a:gd name="T3" fmla="*/ 0 h 130"/>
                <a:gd name="T4" fmla="*/ 19 w 170"/>
                <a:gd name="T5" fmla="*/ 1 h 130"/>
                <a:gd name="T6" fmla="*/ 0 w 170"/>
                <a:gd name="T7" fmla="*/ 24 h 130"/>
                <a:gd name="T8" fmla="*/ 0 w 170"/>
                <a:gd name="T9" fmla="*/ 106 h 130"/>
                <a:gd name="T10" fmla="*/ 24 w 170"/>
                <a:gd name="T11" fmla="*/ 130 h 130"/>
                <a:gd name="T12" fmla="*/ 145 w 170"/>
                <a:gd name="T13" fmla="*/ 130 h 130"/>
                <a:gd name="T14" fmla="*/ 170 w 170"/>
                <a:gd name="T15" fmla="*/ 106 h 130"/>
                <a:gd name="T16" fmla="*/ 170 w 170"/>
                <a:gd name="T17" fmla="*/ 24 h 130"/>
                <a:gd name="T18" fmla="*/ 148 w 170"/>
                <a:gd name="T19" fmla="*/ 1 h 130"/>
                <a:gd name="T20" fmla="*/ 91 w 170"/>
                <a:gd name="T21" fmla="*/ 67 h 130"/>
                <a:gd name="T22" fmla="*/ 91 w 170"/>
                <a:gd name="T23" fmla="*/ 89 h 130"/>
                <a:gd name="T24" fmla="*/ 85 w 170"/>
                <a:gd name="T25" fmla="*/ 95 h 130"/>
                <a:gd name="T26" fmla="*/ 79 w 170"/>
                <a:gd name="T27" fmla="*/ 89 h 130"/>
                <a:gd name="T28" fmla="*/ 79 w 170"/>
                <a:gd name="T29" fmla="*/ 67 h 130"/>
                <a:gd name="T30" fmla="*/ 69 w 170"/>
                <a:gd name="T31" fmla="*/ 53 h 130"/>
                <a:gd name="T32" fmla="*/ 85 w 170"/>
                <a:gd name="T33" fmla="*/ 37 h 130"/>
                <a:gd name="T34" fmla="*/ 101 w 170"/>
                <a:gd name="T35" fmla="*/ 53 h 130"/>
                <a:gd name="T36" fmla="*/ 91 w 170"/>
                <a:gd name="T37" fmla="*/ 6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0" h="130">
                  <a:moveTo>
                    <a:pt x="148" y="1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19" y="0"/>
                    <a:pt x="19" y="1"/>
                  </a:cubicBezTo>
                  <a:cubicBezTo>
                    <a:pt x="8" y="3"/>
                    <a:pt x="0" y="13"/>
                    <a:pt x="0" y="24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19"/>
                    <a:pt x="11" y="130"/>
                    <a:pt x="24" y="130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59" y="130"/>
                    <a:pt x="170" y="119"/>
                    <a:pt x="170" y="106"/>
                  </a:cubicBezTo>
                  <a:cubicBezTo>
                    <a:pt x="170" y="24"/>
                    <a:pt x="170" y="24"/>
                    <a:pt x="170" y="24"/>
                  </a:cubicBezTo>
                  <a:cubicBezTo>
                    <a:pt x="170" y="12"/>
                    <a:pt x="160" y="2"/>
                    <a:pt x="148" y="1"/>
                  </a:cubicBezTo>
                  <a:close/>
                  <a:moveTo>
                    <a:pt x="91" y="67"/>
                  </a:moveTo>
                  <a:cubicBezTo>
                    <a:pt x="91" y="89"/>
                    <a:pt x="91" y="89"/>
                    <a:pt x="91" y="89"/>
                  </a:cubicBezTo>
                  <a:cubicBezTo>
                    <a:pt x="91" y="92"/>
                    <a:pt x="88" y="95"/>
                    <a:pt x="85" y="95"/>
                  </a:cubicBezTo>
                  <a:cubicBezTo>
                    <a:pt x="82" y="95"/>
                    <a:pt x="79" y="92"/>
                    <a:pt x="79" y="89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3" y="65"/>
                    <a:pt x="69" y="60"/>
                    <a:pt x="69" y="53"/>
                  </a:cubicBezTo>
                  <a:cubicBezTo>
                    <a:pt x="69" y="44"/>
                    <a:pt x="76" y="37"/>
                    <a:pt x="85" y="37"/>
                  </a:cubicBezTo>
                  <a:cubicBezTo>
                    <a:pt x="94" y="37"/>
                    <a:pt x="101" y="44"/>
                    <a:pt x="101" y="53"/>
                  </a:cubicBezTo>
                  <a:cubicBezTo>
                    <a:pt x="101" y="60"/>
                    <a:pt x="96" y="65"/>
                    <a:pt x="91" y="6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1" name="Freeform 92"/>
            <p:cNvSpPr>
              <a:spLocks noEditPoints="1"/>
            </p:cNvSpPr>
            <p:nvPr/>
          </p:nvSpPr>
          <p:spPr bwMode="auto">
            <a:xfrm>
              <a:off x="5968995" y="-872341"/>
              <a:ext cx="149721" cy="200356"/>
            </a:xfrm>
            <a:custGeom>
              <a:avLst/>
              <a:gdLst>
                <a:gd name="T0" fmla="*/ 174 w 174"/>
                <a:gd name="T1" fmla="*/ 75 h 233"/>
                <a:gd name="T2" fmla="*/ 102 w 174"/>
                <a:gd name="T3" fmla="*/ 0 h 233"/>
                <a:gd name="T4" fmla="*/ 102 w 174"/>
                <a:gd name="T5" fmla="*/ 0 h 233"/>
                <a:gd name="T6" fmla="*/ 102 w 174"/>
                <a:gd name="T7" fmla="*/ 0 h 233"/>
                <a:gd name="T8" fmla="*/ 102 w 174"/>
                <a:gd name="T9" fmla="*/ 0 h 233"/>
                <a:gd name="T10" fmla="*/ 102 w 174"/>
                <a:gd name="T11" fmla="*/ 0 h 233"/>
                <a:gd name="T12" fmla="*/ 10 w 174"/>
                <a:gd name="T13" fmla="*/ 0 h 233"/>
                <a:gd name="T14" fmla="*/ 0 w 174"/>
                <a:gd name="T15" fmla="*/ 10 h 233"/>
                <a:gd name="T16" fmla="*/ 0 w 174"/>
                <a:gd name="T17" fmla="*/ 223 h 233"/>
                <a:gd name="T18" fmla="*/ 10 w 174"/>
                <a:gd name="T19" fmla="*/ 233 h 233"/>
                <a:gd name="T20" fmla="*/ 126 w 174"/>
                <a:gd name="T21" fmla="*/ 233 h 233"/>
                <a:gd name="T22" fmla="*/ 126 w 174"/>
                <a:gd name="T23" fmla="*/ 231 h 233"/>
                <a:gd name="T24" fmla="*/ 126 w 174"/>
                <a:gd name="T25" fmla="*/ 198 h 233"/>
                <a:gd name="T26" fmla="*/ 135 w 174"/>
                <a:gd name="T27" fmla="*/ 185 h 233"/>
                <a:gd name="T28" fmla="*/ 165 w 174"/>
                <a:gd name="T29" fmla="*/ 158 h 233"/>
                <a:gd name="T30" fmla="*/ 174 w 174"/>
                <a:gd name="T31" fmla="*/ 160 h 233"/>
                <a:gd name="T32" fmla="*/ 174 w 174"/>
                <a:gd name="T33" fmla="*/ 76 h 233"/>
                <a:gd name="T34" fmla="*/ 174 w 174"/>
                <a:gd name="T35" fmla="*/ 75 h 233"/>
                <a:gd name="T36" fmla="*/ 34 w 174"/>
                <a:gd name="T37" fmla="*/ 36 h 233"/>
                <a:gd name="T38" fmla="*/ 36 w 174"/>
                <a:gd name="T39" fmla="*/ 34 h 233"/>
                <a:gd name="T40" fmla="*/ 80 w 174"/>
                <a:gd name="T41" fmla="*/ 34 h 233"/>
                <a:gd name="T42" fmla="*/ 82 w 174"/>
                <a:gd name="T43" fmla="*/ 36 h 233"/>
                <a:gd name="T44" fmla="*/ 82 w 174"/>
                <a:gd name="T45" fmla="*/ 41 h 233"/>
                <a:gd name="T46" fmla="*/ 80 w 174"/>
                <a:gd name="T47" fmla="*/ 44 h 233"/>
                <a:gd name="T48" fmla="*/ 36 w 174"/>
                <a:gd name="T49" fmla="*/ 44 h 233"/>
                <a:gd name="T50" fmla="*/ 34 w 174"/>
                <a:gd name="T51" fmla="*/ 41 h 233"/>
                <a:gd name="T52" fmla="*/ 34 w 174"/>
                <a:gd name="T53" fmla="*/ 36 h 233"/>
                <a:gd name="T54" fmla="*/ 34 w 174"/>
                <a:gd name="T55" fmla="*/ 76 h 233"/>
                <a:gd name="T56" fmla="*/ 36 w 174"/>
                <a:gd name="T57" fmla="*/ 74 h 233"/>
                <a:gd name="T58" fmla="*/ 80 w 174"/>
                <a:gd name="T59" fmla="*/ 74 h 233"/>
                <a:gd name="T60" fmla="*/ 82 w 174"/>
                <a:gd name="T61" fmla="*/ 76 h 233"/>
                <a:gd name="T62" fmla="*/ 82 w 174"/>
                <a:gd name="T63" fmla="*/ 81 h 233"/>
                <a:gd name="T64" fmla="*/ 80 w 174"/>
                <a:gd name="T65" fmla="*/ 84 h 233"/>
                <a:gd name="T66" fmla="*/ 36 w 174"/>
                <a:gd name="T67" fmla="*/ 84 h 233"/>
                <a:gd name="T68" fmla="*/ 34 w 174"/>
                <a:gd name="T69" fmla="*/ 81 h 233"/>
                <a:gd name="T70" fmla="*/ 34 w 174"/>
                <a:gd name="T71" fmla="*/ 76 h 233"/>
                <a:gd name="T72" fmla="*/ 106 w 174"/>
                <a:gd name="T73" fmla="*/ 205 h 233"/>
                <a:gd name="T74" fmla="*/ 104 w 174"/>
                <a:gd name="T75" fmla="*/ 208 h 233"/>
                <a:gd name="T76" fmla="*/ 36 w 174"/>
                <a:gd name="T77" fmla="*/ 208 h 233"/>
                <a:gd name="T78" fmla="*/ 34 w 174"/>
                <a:gd name="T79" fmla="*/ 205 h 233"/>
                <a:gd name="T80" fmla="*/ 34 w 174"/>
                <a:gd name="T81" fmla="*/ 200 h 233"/>
                <a:gd name="T82" fmla="*/ 36 w 174"/>
                <a:gd name="T83" fmla="*/ 198 h 233"/>
                <a:gd name="T84" fmla="*/ 104 w 174"/>
                <a:gd name="T85" fmla="*/ 198 h 233"/>
                <a:gd name="T86" fmla="*/ 106 w 174"/>
                <a:gd name="T87" fmla="*/ 200 h 233"/>
                <a:gd name="T88" fmla="*/ 106 w 174"/>
                <a:gd name="T89" fmla="*/ 205 h 233"/>
                <a:gd name="T90" fmla="*/ 122 w 174"/>
                <a:gd name="T91" fmla="*/ 161 h 233"/>
                <a:gd name="T92" fmla="*/ 120 w 174"/>
                <a:gd name="T93" fmla="*/ 164 h 233"/>
                <a:gd name="T94" fmla="*/ 36 w 174"/>
                <a:gd name="T95" fmla="*/ 164 h 233"/>
                <a:gd name="T96" fmla="*/ 34 w 174"/>
                <a:gd name="T97" fmla="*/ 161 h 233"/>
                <a:gd name="T98" fmla="*/ 34 w 174"/>
                <a:gd name="T99" fmla="*/ 156 h 233"/>
                <a:gd name="T100" fmla="*/ 36 w 174"/>
                <a:gd name="T101" fmla="*/ 154 h 233"/>
                <a:gd name="T102" fmla="*/ 120 w 174"/>
                <a:gd name="T103" fmla="*/ 154 h 233"/>
                <a:gd name="T104" fmla="*/ 122 w 174"/>
                <a:gd name="T105" fmla="*/ 156 h 233"/>
                <a:gd name="T106" fmla="*/ 122 w 174"/>
                <a:gd name="T107" fmla="*/ 161 h 233"/>
                <a:gd name="T108" fmla="*/ 142 w 174"/>
                <a:gd name="T109" fmla="*/ 121 h 233"/>
                <a:gd name="T110" fmla="*/ 140 w 174"/>
                <a:gd name="T111" fmla="*/ 124 h 233"/>
                <a:gd name="T112" fmla="*/ 36 w 174"/>
                <a:gd name="T113" fmla="*/ 124 h 233"/>
                <a:gd name="T114" fmla="*/ 34 w 174"/>
                <a:gd name="T115" fmla="*/ 121 h 233"/>
                <a:gd name="T116" fmla="*/ 34 w 174"/>
                <a:gd name="T117" fmla="*/ 116 h 233"/>
                <a:gd name="T118" fmla="*/ 36 w 174"/>
                <a:gd name="T119" fmla="*/ 114 h 233"/>
                <a:gd name="T120" fmla="*/ 140 w 174"/>
                <a:gd name="T121" fmla="*/ 114 h 233"/>
                <a:gd name="T122" fmla="*/ 142 w 174"/>
                <a:gd name="T123" fmla="*/ 116 h 233"/>
                <a:gd name="T124" fmla="*/ 142 w 174"/>
                <a:gd name="T125" fmla="*/ 12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33">
                  <a:moveTo>
                    <a:pt x="174" y="75"/>
                  </a:move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9"/>
                    <a:pt x="5" y="233"/>
                    <a:pt x="10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6" y="233"/>
                    <a:pt x="126" y="232"/>
                    <a:pt x="126" y="231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6" y="192"/>
                    <a:pt x="129" y="187"/>
                    <a:pt x="135" y="185"/>
                  </a:cubicBezTo>
                  <a:cubicBezTo>
                    <a:pt x="137" y="172"/>
                    <a:pt x="149" y="158"/>
                    <a:pt x="165" y="158"/>
                  </a:cubicBezTo>
                  <a:cubicBezTo>
                    <a:pt x="168" y="158"/>
                    <a:pt x="171" y="159"/>
                    <a:pt x="174" y="160"/>
                  </a:cubicBezTo>
                  <a:cubicBezTo>
                    <a:pt x="174" y="120"/>
                    <a:pt x="174" y="77"/>
                    <a:pt x="174" y="76"/>
                  </a:cubicBezTo>
                  <a:lnTo>
                    <a:pt x="174" y="75"/>
                  </a:lnTo>
                  <a:close/>
                  <a:moveTo>
                    <a:pt x="34" y="36"/>
                  </a:moveTo>
                  <a:cubicBezTo>
                    <a:pt x="34" y="35"/>
                    <a:pt x="35" y="34"/>
                    <a:pt x="36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3"/>
                    <a:pt x="81" y="44"/>
                    <a:pt x="80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5" y="44"/>
                    <a:pt x="34" y="43"/>
                    <a:pt x="34" y="41"/>
                  </a:cubicBezTo>
                  <a:lnTo>
                    <a:pt x="34" y="36"/>
                  </a:lnTo>
                  <a:close/>
                  <a:moveTo>
                    <a:pt x="34" y="76"/>
                  </a:moveTo>
                  <a:cubicBezTo>
                    <a:pt x="34" y="75"/>
                    <a:pt x="35" y="74"/>
                    <a:pt x="36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4"/>
                    <a:pt x="82" y="75"/>
                    <a:pt x="82" y="76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3"/>
                    <a:pt x="81" y="84"/>
                    <a:pt x="80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5" y="84"/>
                    <a:pt x="34" y="83"/>
                    <a:pt x="34" y="81"/>
                  </a:cubicBezTo>
                  <a:lnTo>
                    <a:pt x="34" y="76"/>
                  </a:lnTo>
                  <a:close/>
                  <a:moveTo>
                    <a:pt x="106" y="205"/>
                  </a:moveTo>
                  <a:cubicBezTo>
                    <a:pt x="106" y="207"/>
                    <a:pt x="105" y="208"/>
                    <a:pt x="104" y="208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4" y="207"/>
                    <a:pt x="34" y="205"/>
                  </a:cubicBezTo>
                  <a:cubicBezTo>
                    <a:pt x="34" y="200"/>
                    <a:pt x="34" y="200"/>
                    <a:pt x="34" y="200"/>
                  </a:cubicBezTo>
                  <a:cubicBezTo>
                    <a:pt x="34" y="199"/>
                    <a:pt x="35" y="198"/>
                    <a:pt x="36" y="198"/>
                  </a:cubicBezTo>
                  <a:cubicBezTo>
                    <a:pt x="104" y="198"/>
                    <a:pt x="104" y="198"/>
                    <a:pt x="104" y="198"/>
                  </a:cubicBezTo>
                  <a:cubicBezTo>
                    <a:pt x="105" y="198"/>
                    <a:pt x="106" y="199"/>
                    <a:pt x="106" y="200"/>
                  </a:cubicBezTo>
                  <a:lnTo>
                    <a:pt x="106" y="205"/>
                  </a:lnTo>
                  <a:close/>
                  <a:moveTo>
                    <a:pt x="122" y="161"/>
                  </a:moveTo>
                  <a:cubicBezTo>
                    <a:pt x="122" y="163"/>
                    <a:pt x="121" y="164"/>
                    <a:pt x="120" y="164"/>
                  </a:cubicBezTo>
                  <a:cubicBezTo>
                    <a:pt x="36" y="164"/>
                    <a:pt x="36" y="164"/>
                    <a:pt x="36" y="164"/>
                  </a:cubicBezTo>
                  <a:cubicBezTo>
                    <a:pt x="35" y="164"/>
                    <a:pt x="34" y="163"/>
                    <a:pt x="34" y="161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4" y="155"/>
                    <a:pt x="35" y="154"/>
                    <a:pt x="36" y="154"/>
                  </a:cubicBezTo>
                  <a:cubicBezTo>
                    <a:pt x="120" y="154"/>
                    <a:pt x="120" y="154"/>
                    <a:pt x="120" y="154"/>
                  </a:cubicBezTo>
                  <a:cubicBezTo>
                    <a:pt x="121" y="154"/>
                    <a:pt x="122" y="155"/>
                    <a:pt x="122" y="156"/>
                  </a:cubicBezTo>
                  <a:lnTo>
                    <a:pt x="122" y="161"/>
                  </a:lnTo>
                  <a:close/>
                  <a:moveTo>
                    <a:pt x="142" y="121"/>
                  </a:moveTo>
                  <a:cubicBezTo>
                    <a:pt x="142" y="123"/>
                    <a:pt x="141" y="124"/>
                    <a:pt x="140" y="124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35" y="124"/>
                    <a:pt x="34" y="123"/>
                    <a:pt x="34" y="121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5"/>
                    <a:pt x="35" y="114"/>
                    <a:pt x="36" y="114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1" y="114"/>
                    <a:pt x="142" y="115"/>
                    <a:pt x="142" y="116"/>
                  </a:cubicBezTo>
                  <a:lnTo>
                    <a:pt x="142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2" name="Freeform 93"/>
            <p:cNvSpPr>
              <a:spLocks/>
            </p:cNvSpPr>
            <p:nvPr/>
          </p:nvSpPr>
          <p:spPr bwMode="auto">
            <a:xfrm>
              <a:off x="6060066" y="-863962"/>
              <a:ext cx="51000" cy="53550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4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3" name="Freeform 94"/>
            <p:cNvSpPr>
              <a:spLocks noEditPoints="1"/>
            </p:cNvSpPr>
            <p:nvPr/>
          </p:nvSpPr>
          <p:spPr bwMode="auto">
            <a:xfrm>
              <a:off x="6081559" y="-731363"/>
              <a:ext cx="59743" cy="66300"/>
            </a:xfrm>
            <a:custGeom>
              <a:avLst/>
              <a:gdLst>
                <a:gd name="T0" fmla="*/ 60 w 69"/>
                <a:gd name="T1" fmla="*/ 25 h 77"/>
                <a:gd name="T2" fmla="*/ 60 w 69"/>
                <a:gd name="T3" fmla="*/ 25 h 77"/>
                <a:gd name="T4" fmla="*/ 34 w 69"/>
                <a:gd name="T5" fmla="*/ 0 h 77"/>
                <a:gd name="T6" fmla="*/ 9 w 69"/>
                <a:gd name="T7" fmla="*/ 25 h 77"/>
                <a:gd name="T8" fmla="*/ 9 w 69"/>
                <a:gd name="T9" fmla="*/ 25 h 77"/>
                <a:gd name="T10" fmla="*/ 8 w 69"/>
                <a:gd name="T11" fmla="*/ 25 h 77"/>
                <a:gd name="T12" fmla="*/ 0 w 69"/>
                <a:gd name="T13" fmla="*/ 34 h 77"/>
                <a:gd name="T14" fmla="*/ 0 w 69"/>
                <a:gd name="T15" fmla="*/ 67 h 77"/>
                <a:gd name="T16" fmla="*/ 10 w 69"/>
                <a:gd name="T17" fmla="*/ 77 h 77"/>
                <a:gd name="T18" fmla="*/ 59 w 69"/>
                <a:gd name="T19" fmla="*/ 77 h 77"/>
                <a:gd name="T20" fmla="*/ 69 w 69"/>
                <a:gd name="T21" fmla="*/ 67 h 77"/>
                <a:gd name="T22" fmla="*/ 69 w 69"/>
                <a:gd name="T23" fmla="*/ 34 h 77"/>
                <a:gd name="T24" fmla="*/ 60 w 69"/>
                <a:gd name="T25" fmla="*/ 25 h 77"/>
                <a:gd name="T26" fmla="*/ 34 w 69"/>
                <a:gd name="T27" fmla="*/ 8 h 77"/>
                <a:gd name="T28" fmla="*/ 51 w 69"/>
                <a:gd name="T29" fmla="*/ 25 h 77"/>
                <a:gd name="T30" fmla="*/ 17 w 69"/>
                <a:gd name="T31" fmla="*/ 25 h 77"/>
                <a:gd name="T32" fmla="*/ 34 w 69"/>
                <a:gd name="T33" fmla="*/ 8 h 77"/>
                <a:gd name="T34" fmla="*/ 37 w 69"/>
                <a:gd name="T35" fmla="*/ 52 h 77"/>
                <a:gd name="T36" fmla="*/ 37 w 69"/>
                <a:gd name="T37" fmla="*/ 61 h 77"/>
                <a:gd name="T38" fmla="*/ 34 w 69"/>
                <a:gd name="T39" fmla="*/ 63 h 77"/>
                <a:gd name="T40" fmla="*/ 32 w 69"/>
                <a:gd name="T41" fmla="*/ 61 h 77"/>
                <a:gd name="T42" fmla="*/ 32 w 69"/>
                <a:gd name="T43" fmla="*/ 52 h 77"/>
                <a:gd name="T44" fmla="*/ 28 w 69"/>
                <a:gd name="T45" fmla="*/ 46 h 77"/>
                <a:gd name="T46" fmla="*/ 34 w 69"/>
                <a:gd name="T47" fmla="*/ 40 h 77"/>
                <a:gd name="T48" fmla="*/ 41 w 69"/>
                <a:gd name="T49" fmla="*/ 46 h 77"/>
                <a:gd name="T50" fmla="*/ 37 w 69"/>
                <a:gd name="T51" fmla="*/ 5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" h="77">
                  <a:moveTo>
                    <a:pt x="60" y="25"/>
                  </a:moveTo>
                  <a:cubicBezTo>
                    <a:pt x="60" y="25"/>
                    <a:pt x="60" y="25"/>
                    <a:pt x="60" y="25"/>
                  </a:cubicBezTo>
                  <a:cubicBezTo>
                    <a:pt x="60" y="13"/>
                    <a:pt x="49" y="0"/>
                    <a:pt x="34" y="0"/>
                  </a:cubicBezTo>
                  <a:cubicBezTo>
                    <a:pt x="20" y="0"/>
                    <a:pt x="9" y="13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8" y="25"/>
                    <a:pt x="8" y="25"/>
                  </a:cubicBezTo>
                  <a:cubicBezTo>
                    <a:pt x="4" y="26"/>
                    <a:pt x="0" y="30"/>
                    <a:pt x="0" y="3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3"/>
                    <a:pt x="5" y="77"/>
                    <a:pt x="10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64" y="77"/>
                    <a:pt x="69" y="73"/>
                    <a:pt x="69" y="67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0"/>
                    <a:pt x="65" y="26"/>
                    <a:pt x="60" y="25"/>
                  </a:cubicBezTo>
                  <a:close/>
                  <a:moveTo>
                    <a:pt x="34" y="8"/>
                  </a:moveTo>
                  <a:cubicBezTo>
                    <a:pt x="44" y="8"/>
                    <a:pt x="51" y="17"/>
                    <a:pt x="51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17"/>
                    <a:pt x="25" y="8"/>
                    <a:pt x="34" y="8"/>
                  </a:cubicBezTo>
                  <a:close/>
                  <a:moveTo>
                    <a:pt x="37" y="52"/>
                  </a:moveTo>
                  <a:cubicBezTo>
                    <a:pt x="37" y="61"/>
                    <a:pt x="37" y="61"/>
                    <a:pt x="37" y="61"/>
                  </a:cubicBezTo>
                  <a:cubicBezTo>
                    <a:pt x="37" y="62"/>
                    <a:pt x="36" y="63"/>
                    <a:pt x="34" y="63"/>
                  </a:cubicBezTo>
                  <a:cubicBezTo>
                    <a:pt x="33" y="63"/>
                    <a:pt x="32" y="62"/>
                    <a:pt x="32" y="61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0" y="51"/>
                    <a:pt x="28" y="49"/>
                    <a:pt x="28" y="46"/>
                  </a:cubicBezTo>
                  <a:cubicBezTo>
                    <a:pt x="28" y="42"/>
                    <a:pt x="31" y="40"/>
                    <a:pt x="34" y="40"/>
                  </a:cubicBezTo>
                  <a:cubicBezTo>
                    <a:pt x="38" y="40"/>
                    <a:pt x="41" y="42"/>
                    <a:pt x="41" y="46"/>
                  </a:cubicBezTo>
                  <a:cubicBezTo>
                    <a:pt x="41" y="49"/>
                    <a:pt x="39" y="51"/>
                    <a:pt x="37" y="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4" name="Freeform 95"/>
            <p:cNvSpPr>
              <a:spLocks/>
            </p:cNvSpPr>
            <p:nvPr/>
          </p:nvSpPr>
          <p:spPr bwMode="auto">
            <a:xfrm>
              <a:off x="5905974" y="1357809"/>
              <a:ext cx="98357" cy="59378"/>
            </a:xfrm>
            <a:custGeom>
              <a:avLst/>
              <a:gdLst>
                <a:gd name="T0" fmla="*/ 110 w 114"/>
                <a:gd name="T1" fmla="*/ 19 h 69"/>
                <a:gd name="T2" fmla="*/ 67 w 114"/>
                <a:gd name="T3" fmla="*/ 0 h 69"/>
                <a:gd name="T4" fmla="*/ 0 w 114"/>
                <a:gd name="T5" fmla="*/ 68 h 69"/>
                <a:gd name="T6" fmla="*/ 22 w 114"/>
                <a:gd name="T7" fmla="*/ 68 h 69"/>
                <a:gd name="T8" fmla="*/ 67 w 114"/>
                <a:gd name="T9" fmla="*/ 21 h 69"/>
                <a:gd name="T10" fmla="*/ 95 w 114"/>
                <a:gd name="T11" fmla="*/ 33 h 69"/>
                <a:gd name="T12" fmla="*/ 110 w 114"/>
                <a:gd name="T13" fmla="*/ 33 h 69"/>
                <a:gd name="T14" fmla="*/ 110 w 114"/>
                <a:gd name="T15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" h="69">
                  <a:moveTo>
                    <a:pt x="110" y="19"/>
                  </a:moveTo>
                  <a:cubicBezTo>
                    <a:pt x="98" y="7"/>
                    <a:pt x="83" y="0"/>
                    <a:pt x="67" y="0"/>
                  </a:cubicBezTo>
                  <a:cubicBezTo>
                    <a:pt x="29" y="0"/>
                    <a:pt x="1" y="36"/>
                    <a:pt x="0" y="68"/>
                  </a:cubicBezTo>
                  <a:cubicBezTo>
                    <a:pt x="0" y="69"/>
                    <a:pt x="22" y="68"/>
                    <a:pt x="22" y="68"/>
                  </a:cubicBezTo>
                  <a:cubicBezTo>
                    <a:pt x="23" y="46"/>
                    <a:pt x="42" y="21"/>
                    <a:pt x="67" y="21"/>
                  </a:cubicBezTo>
                  <a:cubicBezTo>
                    <a:pt x="80" y="21"/>
                    <a:pt x="90" y="28"/>
                    <a:pt x="95" y="33"/>
                  </a:cubicBezTo>
                  <a:cubicBezTo>
                    <a:pt x="100" y="37"/>
                    <a:pt x="106" y="37"/>
                    <a:pt x="110" y="33"/>
                  </a:cubicBezTo>
                  <a:cubicBezTo>
                    <a:pt x="114" y="29"/>
                    <a:pt x="114" y="23"/>
                    <a:pt x="110" y="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5" name="Freeform 96"/>
            <p:cNvSpPr>
              <a:spLocks noEditPoints="1"/>
            </p:cNvSpPr>
            <p:nvPr/>
          </p:nvSpPr>
          <p:spPr bwMode="auto">
            <a:xfrm>
              <a:off x="5890674" y="1415366"/>
              <a:ext cx="146078" cy="111835"/>
            </a:xfrm>
            <a:custGeom>
              <a:avLst/>
              <a:gdLst>
                <a:gd name="T0" fmla="*/ 148 w 170"/>
                <a:gd name="T1" fmla="*/ 1 h 130"/>
                <a:gd name="T2" fmla="*/ 40 w 170"/>
                <a:gd name="T3" fmla="*/ 0 h 130"/>
                <a:gd name="T4" fmla="*/ 19 w 170"/>
                <a:gd name="T5" fmla="*/ 1 h 130"/>
                <a:gd name="T6" fmla="*/ 0 w 170"/>
                <a:gd name="T7" fmla="*/ 24 h 130"/>
                <a:gd name="T8" fmla="*/ 0 w 170"/>
                <a:gd name="T9" fmla="*/ 106 h 130"/>
                <a:gd name="T10" fmla="*/ 24 w 170"/>
                <a:gd name="T11" fmla="*/ 130 h 130"/>
                <a:gd name="T12" fmla="*/ 145 w 170"/>
                <a:gd name="T13" fmla="*/ 130 h 130"/>
                <a:gd name="T14" fmla="*/ 170 w 170"/>
                <a:gd name="T15" fmla="*/ 106 h 130"/>
                <a:gd name="T16" fmla="*/ 170 w 170"/>
                <a:gd name="T17" fmla="*/ 24 h 130"/>
                <a:gd name="T18" fmla="*/ 148 w 170"/>
                <a:gd name="T19" fmla="*/ 1 h 130"/>
                <a:gd name="T20" fmla="*/ 90 w 170"/>
                <a:gd name="T21" fmla="*/ 67 h 130"/>
                <a:gd name="T22" fmla="*/ 90 w 170"/>
                <a:gd name="T23" fmla="*/ 89 h 130"/>
                <a:gd name="T24" fmla="*/ 85 w 170"/>
                <a:gd name="T25" fmla="*/ 95 h 130"/>
                <a:gd name="T26" fmla="*/ 79 w 170"/>
                <a:gd name="T27" fmla="*/ 89 h 130"/>
                <a:gd name="T28" fmla="*/ 79 w 170"/>
                <a:gd name="T29" fmla="*/ 67 h 130"/>
                <a:gd name="T30" fmla="*/ 69 w 170"/>
                <a:gd name="T31" fmla="*/ 53 h 130"/>
                <a:gd name="T32" fmla="*/ 85 w 170"/>
                <a:gd name="T33" fmla="*/ 37 h 130"/>
                <a:gd name="T34" fmla="*/ 101 w 170"/>
                <a:gd name="T35" fmla="*/ 53 h 130"/>
                <a:gd name="T36" fmla="*/ 90 w 170"/>
                <a:gd name="T37" fmla="*/ 6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0" h="130">
                  <a:moveTo>
                    <a:pt x="148" y="1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19" y="0"/>
                    <a:pt x="19" y="1"/>
                  </a:cubicBezTo>
                  <a:cubicBezTo>
                    <a:pt x="8" y="3"/>
                    <a:pt x="0" y="13"/>
                    <a:pt x="0" y="24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19"/>
                    <a:pt x="11" y="130"/>
                    <a:pt x="24" y="130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59" y="130"/>
                    <a:pt x="170" y="119"/>
                    <a:pt x="170" y="106"/>
                  </a:cubicBezTo>
                  <a:cubicBezTo>
                    <a:pt x="170" y="24"/>
                    <a:pt x="170" y="24"/>
                    <a:pt x="170" y="24"/>
                  </a:cubicBezTo>
                  <a:cubicBezTo>
                    <a:pt x="170" y="12"/>
                    <a:pt x="160" y="2"/>
                    <a:pt x="148" y="1"/>
                  </a:cubicBezTo>
                  <a:close/>
                  <a:moveTo>
                    <a:pt x="90" y="67"/>
                  </a:moveTo>
                  <a:cubicBezTo>
                    <a:pt x="90" y="89"/>
                    <a:pt x="90" y="89"/>
                    <a:pt x="90" y="89"/>
                  </a:cubicBezTo>
                  <a:cubicBezTo>
                    <a:pt x="90" y="92"/>
                    <a:pt x="88" y="95"/>
                    <a:pt x="85" y="95"/>
                  </a:cubicBezTo>
                  <a:cubicBezTo>
                    <a:pt x="81" y="95"/>
                    <a:pt x="79" y="92"/>
                    <a:pt x="79" y="89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3" y="65"/>
                    <a:pt x="69" y="60"/>
                    <a:pt x="69" y="53"/>
                  </a:cubicBezTo>
                  <a:cubicBezTo>
                    <a:pt x="69" y="44"/>
                    <a:pt x="76" y="37"/>
                    <a:pt x="85" y="37"/>
                  </a:cubicBezTo>
                  <a:cubicBezTo>
                    <a:pt x="93" y="37"/>
                    <a:pt x="101" y="44"/>
                    <a:pt x="101" y="53"/>
                  </a:cubicBezTo>
                  <a:cubicBezTo>
                    <a:pt x="101" y="60"/>
                    <a:pt x="96" y="65"/>
                    <a:pt x="90" y="6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6" name="Freeform 97"/>
            <p:cNvSpPr>
              <a:spLocks noEditPoints="1"/>
            </p:cNvSpPr>
            <p:nvPr/>
          </p:nvSpPr>
          <p:spPr bwMode="auto">
            <a:xfrm>
              <a:off x="7323769" y="833603"/>
              <a:ext cx="146078" cy="141707"/>
            </a:xfrm>
            <a:custGeom>
              <a:avLst/>
              <a:gdLst>
                <a:gd name="T0" fmla="*/ 163 w 170"/>
                <a:gd name="T1" fmla="*/ 132 h 165"/>
                <a:gd name="T2" fmla="*/ 143 w 170"/>
                <a:gd name="T3" fmla="*/ 132 h 165"/>
                <a:gd name="T4" fmla="*/ 143 w 170"/>
                <a:gd name="T5" fmla="*/ 32 h 165"/>
                <a:gd name="T6" fmla="*/ 152 w 170"/>
                <a:gd name="T7" fmla="*/ 22 h 165"/>
                <a:gd name="T8" fmla="*/ 152 w 170"/>
                <a:gd name="T9" fmla="*/ 13 h 165"/>
                <a:gd name="T10" fmla="*/ 143 w 170"/>
                <a:gd name="T11" fmla="*/ 13 h 165"/>
                <a:gd name="T12" fmla="*/ 134 w 170"/>
                <a:gd name="T13" fmla="*/ 22 h 165"/>
                <a:gd name="T14" fmla="*/ 34 w 170"/>
                <a:gd name="T15" fmla="*/ 22 h 165"/>
                <a:gd name="T16" fmla="*/ 34 w 170"/>
                <a:gd name="T17" fmla="*/ 7 h 165"/>
                <a:gd name="T18" fmla="*/ 28 w 170"/>
                <a:gd name="T19" fmla="*/ 0 h 165"/>
                <a:gd name="T20" fmla="*/ 21 w 170"/>
                <a:gd name="T21" fmla="*/ 7 h 165"/>
                <a:gd name="T22" fmla="*/ 21 w 170"/>
                <a:gd name="T23" fmla="*/ 22 h 165"/>
                <a:gd name="T24" fmla="*/ 7 w 170"/>
                <a:gd name="T25" fmla="*/ 22 h 165"/>
                <a:gd name="T26" fmla="*/ 0 w 170"/>
                <a:gd name="T27" fmla="*/ 29 h 165"/>
                <a:gd name="T28" fmla="*/ 7 w 170"/>
                <a:gd name="T29" fmla="*/ 35 h 165"/>
                <a:gd name="T30" fmla="*/ 21 w 170"/>
                <a:gd name="T31" fmla="*/ 35 h 165"/>
                <a:gd name="T32" fmla="*/ 21 w 170"/>
                <a:gd name="T33" fmla="*/ 139 h 165"/>
                <a:gd name="T34" fmla="*/ 28 w 170"/>
                <a:gd name="T35" fmla="*/ 146 h 165"/>
                <a:gd name="T36" fmla="*/ 129 w 170"/>
                <a:gd name="T37" fmla="*/ 146 h 165"/>
                <a:gd name="T38" fmla="*/ 129 w 170"/>
                <a:gd name="T39" fmla="*/ 158 h 165"/>
                <a:gd name="T40" fmla="*/ 136 w 170"/>
                <a:gd name="T41" fmla="*/ 165 h 165"/>
                <a:gd name="T42" fmla="*/ 143 w 170"/>
                <a:gd name="T43" fmla="*/ 158 h 165"/>
                <a:gd name="T44" fmla="*/ 143 w 170"/>
                <a:gd name="T45" fmla="*/ 146 h 165"/>
                <a:gd name="T46" fmla="*/ 163 w 170"/>
                <a:gd name="T47" fmla="*/ 146 h 165"/>
                <a:gd name="T48" fmla="*/ 170 w 170"/>
                <a:gd name="T49" fmla="*/ 139 h 165"/>
                <a:gd name="T50" fmla="*/ 163 w 170"/>
                <a:gd name="T51" fmla="*/ 132 h 165"/>
                <a:gd name="T52" fmla="*/ 34 w 170"/>
                <a:gd name="T53" fmla="*/ 35 h 165"/>
                <a:gd name="T54" fmla="*/ 120 w 170"/>
                <a:gd name="T55" fmla="*/ 35 h 165"/>
                <a:gd name="T56" fmla="*/ 34 w 170"/>
                <a:gd name="T57" fmla="*/ 121 h 165"/>
                <a:gd name="T58" fmla="*/ 34 w 170"/>
                <a:gd name="T59" fmla="*/ 35 h 165"/>
                <a:gd name="T60" fmla="*/ 129 w 170"/>
                <a:gd name="T61" fmla="*/ 132 h 165"/>
                <a:gd name="T62" fmla="*/ 43 w 170"/>
                <a:gd name="T63" fmla="*/ 132 h 165"/>
                <a:gd name="T64" fmla="*/ 129 w 170"/>
                <a:gd name="T65" fmla="*/ 46 h 165"/>
                <a:gd name="T66" fmla="*/ 129 w 170"/>
                <a:gd name="T67" fmla="*/ 132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0" h="165">
                  <a:moveTo>
                    <a:pt x="163" y="132"/>
                  </a:moveTo>
                  <a:cubicBezTo>
                    <a:pt x="143" y="132"/>
                    <a:pt x="143" y="132"/>
                    <a:pt x="143" y="132"/>
                  </a:cubicBezTo>
                  <a:cubicBezTo>
                    <a:pt x="143" y="32"/>
                    <a:pt x="143" y="32"/>
                    <a:pt x="143" y="3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5" y="20"/>
                    <a:pt x="155" y="15"/>
                    <a:pt x="152" y="13"/>
                  </a:cubicBezTo>
                  <a:cubicBezTo>
                    <a:pt x="150" y="10"/>
                    <a:pt x="145" y="10"/>
                    <a:pt x="143" y="13"/>
                  </a:cubicBezTo>
                  <a:cubicBezTo>
                    <a:pt x="134" y="22"/>
                    <a:pt x="134" y="22"/>
                    <a:pt x="1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1" y="0"/>
                    <a:pt x="28" y="0"/>
                  </a:cubicBezTo>
                  <a:cubicBezTo>
                    <a:pt x="24" y="0"/>
                    <a:pt x="21" y="3"/>
                    <a:pt x="21" y="7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3" y="22"/>
                    <a:pt x="0" y="25"/>
                    <a:pt x="0" y="29"/>
                  </a:cubicBezTo>
                  <a:cubicBezTo>
                    <a:pt x="0" y="32"/>
                    <a:pt x="3" y="35"/>
                    <a:pt x="7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1" y="143"/>
                    <a:pt x="24" y="146"/>
                    <a:pt x="28" y="146"/>
                  </a:cubicBezTo>
                  <a:cubicBezTo>
                    <a:pt x="129" y="146"/>
                    <a:pt x="129" y="146"/>
                    <a:pt x="129" y="146"/>
                  </a:cubicBezTo>
                  <a:cubicBezTo>
                    <a:pt x="129" y="158"/>
                    <a:pt x="129" y="158"/>
                    <a:pt x="129" y="158"/>
                  </a:cubicBezTo>
                  <a:cubicBezTo>
                    <a:pt x="129" y="162"/>
                    <a:pt x="133" y="165"/>
                    <a:pt x="136" y="165"/>
                  </a:cubicBezTo>
                  <a:cubicBezTo>
                    <a:pt x="140" y="165"/>
                    <a:pt x="143" y="162"/>
                    <a:pt x="143" y="158"/>
                  </a:cubicBezTo>
                  <a:cubicBezTo>
                    <a:pt x="143" y="146"/>
                    <a:pt x="143" y="146"/>
                    <a:pt x="143" y="146"/>
                  </a:cubicBezTo>
                  <a:cubicBezTo>
                    <a:pt x="163" y="146"/>
                    <a:pt x="163" y="146"/>
                    <a:pt x="163" y="146"/>
                  </a:cubicBezTo>
                  <a:cubicBezTo>
                    <a:pt x="167" y="146"/>
                    <a:pt x="170" y="143"/>
                    <a:pt x="170" y="139"/>
                  </a:cubicBezTo>
                  <a:cubicBezTo>
                    <a:pt x="170" y="135"/>
                    <a:pt x="167" y="132"/>
                    <a:pt x="163" y="132"/>
                  </a:cubicBezTo>
                  <a:close/>
                  <a:moveTo>
                    <a:pt x="34" y="35"/>
                  </a:moveTo>
                  <a:cubicBezTo>
                    <a:pt x="120" y="35"/>
                    <a:pt x="120" y="35"/>
                    <a:pt x="120" y="35"/>
                  </a:cubicBezTo>
                  <a:cubicBezTo>
                    <a:pt x="34" y="121"/>
                    <a:pt x="34" y="121"/>
                    <a:pt x="34" y="121"/>
                  </a:cubicBezTo>
                  <a:lnTo>
                    <a:pt x="34" y="35"/>
                  </a:lnTo>
                  <a:close/>
                  <a:moveTo>
                    <a:pt x="129" y="132"/>
                  </a:moveTo>
                  <a:cubicBezTo>
                    <a:pt x="43" y="132"/>
                    <a:pt x="43" y="132"/>
                    <a:pt x="43" y="132"/>
                  </a:cubicBezTo>
                  <a:cubicBezTo>
                    <a:pt x="129" y="46"/>
                    <a:pt x="129" y="46"/>
                    <a:pt x="129" y="46"/>
                  </a:cubicBezTo>
                  <a:lnTo>
                    <a:pt x="129" y="13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7" name="Freeform 98"/>
            <p:cNvSpPr>
              <a:spLocks noEditPoints="1"/>
            </p:cNvSpPr>
            <p:nvPr/>
          </p:nvSpPr>
          <p:spPr bwMode="auto">
            <a:xfrm>
              <a:off x="7041085" y="827411"/>
              <a:ext cx="147171" cy="147899"/>
            </a:xfrm>
            <a:custGeom>
              <a:avLst/>
              <a:gdLst>
                <a:gd name="T0" fmla="*/ 99 w 171"/>
                <a:gd name="T1" fmla="*/ 67 h 172"/>
                <a:gd name="T2" fmla="*/ 100 w 171"/>
                <a:gd name="T3" fmla="*/ 69 h 172"/>
                <a:gd name="T4" fmla="*/ 102 w 171"/>
                <a:gd name="T5" fmla="*/ 72 h 172"/>
                <a:gd name="T6" fmla="*/ 104 w 171"/>
                <a:gd name="T7" fmla="*/ 73 h 172"/>
                <a:gd name="T8" fmla="*/ 105 w 171"/>
                <a:gd name="T9" fmla="*/ 73 h 172"/>
                <a:gd name="T10" fmla="*/ 107 w 171"/>
                <a:gd name="T11" fmla="*/ 73 h 172"/>
                <a:gd name="T12" fmla="*/ 153 w 171"/>
                <a:gd name="T13" fmla="*/ 73 h 172"/>
                <a:gd name="T14" fmla="*/ 153 w 171"/>
                <a:gd name="T15" fmla="*/ 56 h 172"/>
                <a:gd name="T16" fmla="*/ 168 w 171"/>
                <a:gd name="T17" fmla="*/ 16 h 172"/>
                <a:gd name="T18" fmla="*/ 156 w 171"/>
                <a:gd name="T19" fmla="*/ 4 h 172"/>
                <a:gd name="T20" fmla="*/ 115 w 171"/>
                <a:gd name="T21" fmla="*/ 19 h 172"/>
                <a:gd name="T22" fmla="*/ 98 w 171"/>
                <a:gd name="T23" fmla="*/ 19 h 172"/>
                <a:gd name="T24" fmla="*/ 99 w 171"/>
                <a:gd name="T25" fmla="*/ 67 h 172"/>
                <a:gd name="T26" fmla="*/ 72 w 171"/>
                <a:gd name="T27" fmla="*/ 106 h 172"/>
                <a:gd name="T28" fmla="*/ 72 w 171"/>
                <a:gd name="T29" fmla="*/ 104 h 172"/>
                <a:gd name="T30" fmla="*/ 69 w 171"/>
                <a:gd name="T31" fmla="*/ 101 h 172"/>
                <a:gd name="T32" fmla="*/ 67 w 171"/>
                <a:gd name="T33" fmla="*/ 100 h 172"/>
                <a:gd name="T34" fmla="*/ 66 w 171"/>
                <a:gd name="T35" fmla="*/ 100 h 172"/>
                <a:gd name="T36" fmla="*/ 18 w 171"/>
                <a:gd name="T37" fmla="*/ 100 h 172"/>
                <a:gd name="T38" fmla="*/ 18 w 171"/>
                <a:gd name="T39" fmla="*/ 117 h 172"/>
                <a:gd name="T40" fmla="*/ 3 w 171"/>
                <a:gd name="T41" fmla="*/ 157 h 172"/>
                <a:gd name="T42" fmla="*/ 9 w 171"/>
                <a:gd name="T43" fmla="*/ 172 h 172"/>
                <a:gd name="T44" fmla="*/ 56 w 171"/>
                <a:gd name="T45" fmla="*/ 129 h 172"/>
                <a:gd name="T46" fmla="*/ 64 w 171"/>
                <a:gd name="T47" fmla="*/ 163 h 172"/>
                <a:gd name="T48" fmla="*/ 73 w 171"/>
                <a:gd name="T49" fmla="*/ 108 h 172"/>
                <a:gd name="T50" fmla="*/ 64 w 171"/>
                <a:gd name="T51" fmla="*/ 10 h 172"/>
                <a:gd name="T52" fmla="*/ 56 w 171"/>
                <a:gd name="T53" fmla="*/ 44 h 172"/>
                <a:gd name="T54" fmla="*/ 3 w 171"/>
                <a:gd name="T55" fmla="*/ 4 h 172"/>
                <a:gd name="T56" fmla="*/ 44 w 171"/>
                <a:gd name="T57" fmla="*/ 56 h 172"/>
                <a:gd name="T58" fmla="*/ 10 w 171"/>
                <a:gd name="T59" fmla="*/ 65 h 172"/>
                <a:gd name="T60" fmla="*/ 64 w 171"/>
                <a:gd name="T61" fmla="*/ 73 h 172"/>
                <a:gd name="T62" fmla="*/ 66 w 171"/>
                <a:gd name="T63" fmla="*/ 73 h 172"/>
                <a:gd name="T64" fmla="*/ 67 w 171"/>
                <a:gd name="T65" fmla="*/ 73 h 172"/>
                <a:gd name="T66" fmla="*/ 69 w 171"/>
                <a:gd name="T67" fmla="*/ 72 h 172"/>
                <a:gd name="T68" fmla="*/ 72 w 171"/>
                <a:gd name="T69" fmla="*/ 69 h 172"/>
                <a:gd name="T70" fmla="*/ 72 w 171"/>
                <a:gd name="T71" fmla="*/ 67 h 172"/>
                <a:gd name="T72" fmla="*/ 73 w 171"/>
                <a:gd name="T73" fmla="*/ 65 h 172"/>
                <a:gd name="T74" fmla="*/ 73 w 171"/>
                <a:gd name="T75" fmla="*/ 19 h 172"/>
                <a:gd name="T76" fmla="*/ 127 w 171"/>
                <a:gd name="T77" fmla="*/ 117 h 172"/>
                <a:gd name="T78" fmla="*/ 162 w 171"/>
                <a:gd name="T79" fmla="*/ 108 h 172"/>
                <a:gd name="T80" fmla="*/ 107 w 171"/>
                <a:gd name="T81" fmla="*/ 100 h 172"/>
                <a:gd name="T82" fmla="*/ 105 w 171"/>
                <a:gd name="T83" fmla="*/ 100 h 172"/>
                <a:gd name="T84" fmla="*/ 103 w 171"/>
                <a:gd name="T85" fmla="*/ 101 h 172"/>
                <a:gd name="T86" fmla="*/ 100 w 171"/>
                <a:gd name="T87" fmla="*/ 103 h 172"/>
                <a:gd name="T88" fmla="*/ 99 w 171"/>
                <a:gd name="T89" fmla="*/ 105 h 172"/>
                <a:gd name="T90" fmla="*/ 99 w 171"/>
                <a:gd name="T91" fmla="*/ 106 h 172"/>
                <a:gd name="T92" fmla="*/ 98 w 171"/>
                <a:gd name="T93" fmla="*/ 154 h 172"/>
                <a:gd name="T94" fmla="*/ 115 w 171"/>
                <a:gd name="T95" fmla="*/ 154 h 172"/>
                <a:gd name="T96" fmla="*/ 156 w 171"/>
                <a:gd name="T97" fmla="*/ 169 h 172"/>
                <a:gd name="T98" fmla="*/ 168 w 171"/>
                <a:gd name="T99" fmla="*/ 169 h 172"/>
                <a:gd name="T100" fmla="*/ 127 w 171"/>
                <a:gd name="T101" fmla="*/ 11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1" h="172">
                  <a:moveTo>
                    <a:pt x="99" y="67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70"/>
                    <a:pt x="100" y="70"/>
                    <a:pt x="100" y="70"/>
                  </a:cubicBezTo>
                  <a:cubicBezTo>
                    <a:pt x="100" y="71"/>
                    <a:pt x="101" y="71"/>
                    <a:pt x="102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6" y="73"/>
                    <a:pt x="106" y="73"/>
                    <a:pt x="107" y="73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8" y="73"/>
                    <a:pt x="162" y="70"/>
                    <a:pt x="162" y="65"/>
                  </a:cubicBezTo>
                  <a:cubicBezTo>
                    <a:pt x="162" y="60"/>
                    <a:pt x="158" y="56"/>
                    <a:pt x="153" y="56"/>
                  </a:cubicBezTo>
                  <a:cubicBezTo>
                    <a:pt x="127" y="56"/>
                    <a:pt x="127" y="56"/>
                    <a:pt x="127" y="56"/>
                  </a:cubicBezTo>
                  <a:cubicBezTo>
                    <a:pt x="168" y="16"/>
                    <a:pt x="168" y="16"/>
                    <a:pt x="168" y="16"/>
                  </a:cubicBezTo>
                  <a:cubicBezTo>
                    <a:pt x="171" y="13"/>
                    <a:pt x="171" y="7"/>
                    <a:pt x="168" y="4"/>
                  </a:cubicBezTo>
                  <a:cubicBezTo>
                    <a:pt x="165" y="0"/>
                    <a:pt x="159" y="0"/>
                    <a:pt x="156" y="4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5" y="14"/>
                    <a:pt x="112" y="10"/>
                    <a:pt x="107" y="10"/>
                  </a:cubicBezTo>
                  <a:cubicBezTo>
                    <a:pt x="102" y="10"/>
                    <a:pt x="98" y="14"/>
                    <a:pt x="98" y="19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6"/>
                    <a:pt x="98" y="66"/>
                    <a:pt x="99" y="67"/>
                  </a:cubicBezTo>
                  <a:close/>
                  <a:moveTo>
                    <a:pt x="72" y="106"/>
                  </a:moveTo>
                  <a:cubicBezTo>
                    <a:pt x="72" y="106"/>
                    <a:pt x="72" y="106"/>
                    <a:pt x="72" y="106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2"/>
                    <a:pt x="69" y="101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6" y="100"/>
                    <a:pt x="66" y="100"/>
                    <a:pt x="66" y="100"/>
                  </a:cubicBezTo>
                  <a:cubicBezTo>
                    <a:pt x="65" y="100"/>
                    <a:pt x="65" y="100"/>
                    <a:pt x="64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3" y="100"/>
                    <a:pt x="10" y="103"/>
                    <a:pt x="10" y="108"/>
                  </a:cubicBezTo>
                  <a:cubicBezTo>
                    <a:pt x="10" y="113"/>
                    <a:pt x="13" y="117"/>
                    <a:pt x="18" y="117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0" y="160"/>
                    <a:pt x="0" y="166"/>
                    <a:pt x="3" y="169"/>
                  </a:cubicBezTo>
                  <a:cubicBezTo>
                    <a:pt x="5" y="171"/>
                    <a:pt x="7" y="172"/>
                    <a:pt x="9" y="172"/>
                  </a:cubicBezTo>
                  <a:cubicBezTo>
                    <a:pt x="11" y="172"/>
                    <a:pt x="13" y="171"/>
                    <a:pt x="15" y="169"/>
                  </a:cubicBezTo>
                  <a:cubicBezTo>
                    <a:pt x="56" y="129"/>
                    <a:pt x="56" y="129"/>
                    <a:pt x="56" y="129"/>
                  </a:cubicBezTo>
                  <a:cubicBezTo>
                    <a:pt x="56" y="154"/>
                    <a:pt x="56" y="154"/>
                    <a:pt x="56" y="154"/>
                  </a:cubicBezTo>
                  <a:cubicBezTo>
                    <a:pt x="56" y="159"/>
                    <a:pt x="59" y="163"/>
                    <a:pt x="64" y="163"/>
                  </a:cubicBezTo>
                  <a:cubicBezTo>
                    <a:pt x="69" y="163"/>
                    <a:pt x="73" y="159"/>
                    <a:pt x="73" y="154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3" y="107"/>
                    <a:pt x="73" y="107"/>
                    <a:pt x="72" y="106"/>
                  </a:cubicBezTo>
                  <a:close/>
                  <a:moveTo>
                    <a:pt x="64" y="10"/>
                  </a:moveTo>
                  <a:cubicBezTo>
                    <a:pt x="59" y="10"/>
                    <a:pt x="56" y="14"/>
                    <a:pt x="56" y="19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2" y="0"/>
                    <a:pt x="6" y="0"/>
                    <a:pt x="3" y="4"/>
                  </a:cubicBezTo>
                  <a:cubicBezTo>
                    <a:pt x="0" y="7"/>
                    <a:pt x="0" y="13"/>
                    <a:pt x="3" y="1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3" y="56"/>
                    <a:pt x="10" y="60"/>
                    <a:pt x="10" y="65"/>
                  </a:cubicBezTo>
                  <a:cubicBezTo>
                    <a:pt x="10" y="70"/>
                    <a:pt x="13" y="73"/>
                    <a:pt x="18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5" y="73"/>
                    <a:pt x="65" y="73"/>
                    <a:pt x="66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1"/>
                    <a:pt x="71" y="71"/>
                    <a:pt x="71" y="70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6"/>
                    <a:pt x="73" y="66"/>
                    <a:pt x="73" y="65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4"/>
                    <a:pt x="69" y="10"/>
                    <a:pt x="64" y="10"/>
                  </a:cubicBezTo>
                  <a:close/>
                  <a:moveTo>
                    <a:pt x="127" y="117"/>
                  </a:moveTo>
                  <a:cubicBezTo>
                    <a:pt x="153" y="117"/>
                    <a:pt x="153" y="117"/>
                    <a:pt x="153" y="117"/>
                  </a:cubicBezTo>
                  <a:cubicBezTo>
                    <a:pt x="158" y="117"/>
                    <a:pt x="162" y="113"/>
                    <a:pt x="162" y="108"/>
                  </a:cubicBezTo>
                  <a:cubicBezTo>
                    <a:pt x="162" y="103"/>
                    <a:pt x="158" y="100"/>
                    <a:pt x="153" y="100"/>
                  </a:cubicBezTo>
                  <a:cubicBezTo>
                    <a:pt x="107" y="100"/>
                    <a:pt x="107" y="100"/>
                    <a:pt x="107" y="100"/>
                  </a:cubicBezTo>
                  <a:cubicBezTo>
                    <a:pt x="106" y="100"/>
                    <a:pt x="106" y="100"/>
                    <a:pt x="105" y="100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04" y="100"/>
                    <a:pt x="104" y="100"/>
                    <a:pt x="104" y="100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1" y="102"/>
                    <a:pt x="100" y="102"/>
                    <a:pt x="100" y="103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9" y="105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8" y="107"/>
                    <a:pt x="98" y="107"/>
                    <a:pt x="98" y="108"/>
                  </a:cubicBezTo>
                  <a:cubicBezTo>
                    <a:pt x="98" y="154"/>
                    <a:pt x="98" y="154"/>
                    <a:pt x="98" y="154"/>
                  </a:cubicBezTo>
                  <a:cubicBezTo>
                    <a:pt x="98" y="159"/>
                    <a:pt x="102" y="163"/>
                    <a:pt x="107" y="163"/>
                  </a:cubicBezTo>
                  <a:cubicBezTo>
                    <a:pt x="112" y="163"/>
                    <a:pt x="115" y="159"/>
                    <a:pt x="115" y="154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56" y="169"/>
                    <a:pt x="156" y="169"/>
                    <a:pt x="156" y="169"/>
                  </a:cubicBezTo>
                  <a:cubicBezTo>
                    <a:pt x="158" y="171"/>
                    <a:pt x="160" y="172"/>
                    <a:pt x="162" y="172"/>
                  </a:cubicBezTo>
                  <a:cubicBezTo>
                    <a:pt x="164" y="172"/>
                    <a:pt x="166" y="171"/>
                    <a:pt x="168" y="169"/>
                  </a:cubicBezTo>
                  <a:cubicBezTo>
                    <a:pt x="171" y="166"/>
                    <a:pt x="171" y="160"/>
                    <a:pt x="168" y="157"/>
                  </a:cubicBezTo>
                  <a:lnTo>
                    <a:pt x="127" y="11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8" name="Freeform 99"/>
            <p:cNvSpPr>
              <a:spLocks noEditPoints="1"/>
            </p:cNvSpPr>
            <p:nvPr/>
          </p:nvSpPr>
          <p:spPr bwMode="auto">
            <a:xfrm>
              <a:off x="6762043" y="829232"/>
              <a:ext cx="146442" cy="146078"/>
            </a:xfrm>
            <a:custGeom>
              <a:avLst/>
              <a:gdLst>
                <a:gd name="T0" fmla="*/ 21 w 170"/>
                <a:gd name="T1" fmla="*/ 134 h 170"/>
                <a:gd name="T2" fmla="*/ 10 w 170"/>
                <a:gd name="T3" fmla="*/ 100 h 170"/>
                <a:gd name="T4" fmla="*/ 0 w 170"/>
                <a:gd name="T5" fmla="*/ 159 h 170"/>
                <a:gd name="T6" fmla="*/ 0 w 170"/>
                <a:gd name="T7" fmla="*/ 162 h 170"/>
                <a:gd name="T8" fmla="*/ 1 w 170"/>
                <a:gd name="T9" fmla="*/ 164 h 170"/>
                <a:gd name="T10" fmla="*/ 5 w 170"/>
                <a:gd name="T11" fmla="*/ 168 h 170"/>
                <a:gd name="T12" fmla="*/ 6 w 170"/>
                <a:gd name="T13" fmla="*/ 169 h 170"/>
                <a:gd name="T14" fmla="*/ 8 w 170"/>
                <a:gd name="T15" fmla="*/ 169 h 170"/>
                <a:gd name="T16" fmla="*/ 59 w 170"/>
                <a:gd name="T17" fmla="*/ 170 h 170"/>
                <a:gd name="T18" fmla="*/ 59 w 170"/>
                <a:gd name="T19" fmla="*/ 149 h 170"/>
                <a:gd name="T20" fmla="*/ 76 w 170"/>
                <a:gd name="T21" fmla="*/ 109 h 170"/>
                <a:gd name="T22" fmla="*/ 61 w 170"/>
                <a:gd name="T23" fmla="*/ 94 h 170"/>
                <a:gd name="T24" fmla="*/ 21 w 170"/>
                <a:gd name="T25" fmla="*/ 58 h 170"/>
                <a:gd name="T26" fmla="*/ 61 w 170"/>
                <a:gd name="T27" fmla="*/ 75 h 170"/>
                <a:gd name="T28" fmla="*/ 76 w 170"/>
                <a:gd name="T29" fmla="*/ 75 h 170"/>
                <a:gd name="T30" fmla="*/ 36 w 170"/>
                <a:gd name="T31" fmla="*/ 21 h 170"/>
                <a:gd name="T32" fmla="*/ 69 w 170"/>
                <a:gd name="T33" fmla="*/ 10 h 170"/>
                <a:gd name="T34" fmla="*/ 10 w 170"/>
                <a:gd name="T35" fmla="*/ 0 h 170"/>
                <a:gd name="T36" fmla="*/ 7 w 170"/>
                <a:gd name="T37" fmla="*/ 0 h 170"/>
                <a:gd name="T38" fmla="*/ 5 w 170"/>
                <a:gd name="T39" fmla="*/ 1 h 170"/>
                <a:gd name="T40" fmla="*/ 2 w 170"/>
                <a:gd name="T41" fmla="*/ 4 h 170"/>
                <a:gd name="T42" fmla="*/ 1 w 170"/>
                <a:gd name="T43" fmla="*/ 6 h 170"/>
                <a:gd name="T44" fmla="*/ 0 w 170"/>
                <a:gd name="T45" fmla="*/ 8 h 170"/>
                <a:gd name="T46" fmla="*/ 0 w 170"/>
                <a:gd name="T47" fmla="*/ 58 h 170"/>
                <a:gd name="T48" fmla="*/ 102 w 170"/>
                <a:gd name="T49" fmla="*/ 78 h 170"/>
                <a:gd name="T50" fmla="*/ 149 w 170"/>
                <a:gd name="T51" fmla="*/ 35 h 170"/>
                <a:gd name="T52" fmla="*/ 160 w 170"/>
                <a:gd name="T53" fmla="*/ 69 h 170"/>
                <a:gd name="T54" fmla="*/ 170 w 170"/>
                <a:gd name="T55" fmla="*/ 10 h 170"/>
                <a:gd name="T56" fmla="*/ 170 w 170"/>
                <a:gd name="T57" fmla="*/ 7 h 170"/>
                <a:gd name="T58" fmla="*/ 169 w 170"/>
                <a:gd name="T59" fmla="*/ 5 h 170"/>
                <a:gd name="T60" fmla="*/ 165 w 170"/>
                <a:gd name="T61" fmla="*/ 1 h 170"/>
                <a:gd name="T62" fmla="*/ 164 w 170"/>
                <a:gd name="T63" fmla="*/ 0 h 170"/>
                <a:gd name="T64" fmla="*/ 162 w 170"/>
                <a:gd name="T65" fmla="*/ 0 h 170"/>
                <a:gd name="T66" fmla="*/ 111 w 170"/>
                <a:gd name="T67" fmla="*/ 0 h 170"/>
                <a:gd name="T68" fmla="*/ 111 w 170"/>
                <a:gd name="T69" fmla="*/ 21 h 170"/>
                <a:gd name="T70" fmla="*/ 94 w 170"/>
                <a:gd name="T71" fmla="*/ 61 h 170"/>
                <a:gd name="T72" fmla="*/ 102 w 170"/>
                <a:gd name="T73" fmla="*/ 78 h 170"/>
                <a:gd name="T74" fmla="*/ 149 w 170"/>
                <a:gd name="T75" fmla="*/ 112 h 170"/>
                <a:gd name="T76" fmla="*/ 110 w 170"/>
                <a:gd name="T77" fmla="*/ 95 h 170"/>
                <a:gd name="T78" fmla="*/ 95 w 170"/>
                <a:gd name="T79" fmla="*/ 95 h 170"/>
                <a:gd name="T80" fmla="*/ 135 w 170"/>
                <a:gd name="T81" fmla="*/ 149 h 170"/>
                <a:gd name="T82" fmla="*/ 102 w 170"/>
                <a:gd name="T83" fmla="*/ 159 h 170"/>
                <a:gd name="T84" fmla="*/ 160 w 170"/>
                <a:gd name="T85" fmla="*/ 170 h 170"/>
                <a:gd name="T86" fmla="*/ 163 w 170"/>
                <a:gd name="T87" fmla="*/ 169 h 170"/>
                <a:gd name="T88" fmla="*/ 165 w 170"/>
                <a:gd name="T89" fmla="*/ 168 h 170"/>
                <a:gd name="T90" fmla="*/ 168 w 170"/>
                <a:gd name="T91" fmla="*/ 165 h 170"/>
                <a:gd name="T92" fmla="*/ 169 w 170"/>
                <a:gd name="T93" fmla="*/ 163 h 170"/>
                <a:gd name="T94" fmla="*/ 170 w 170"/>
                <a:gd name="T95" fmla="*/ 161 h 170"/>
                <a:gd name="T96" fmla="*/ 170 w 170"/>
                <a:gd name="T97" fmla="*/ 1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0" h="170">
                  <a:moveTo>
                    <a:pt x="61" y="94"/>
                  </a:moveTo>
                  <a:cubicBezTo>
                    <a:pt x="21" y="134"/>
                    <a:pt x="21" y="134"/>
                    <a:pt x="21" y="134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05"/>
                    <a:pt x="16" y="100"/>
                    <a:pt x="10" y="100"/>
                  </a:cubicBezTo>
                  <a:cubicBezTo>
                    <a:pt x="5" y="100"/>
                    <a:pt x="0" y="105"/>
                    <a:pt x="0" y="1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160"/>
                    <a:pt x="0" y="161"/>
                    <a:pt x="0" y="161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5"/>
                    <a:pt x="2" y="165"/>
                    <a:pt x="2" y="165"/>
                  </a:cubicBezTo>
                  <a:cubicBezTo>
                    <a:pt x="2" y="166"/>
                    <a:pt x="3" y="167"/>
                    <a:pt x="5" y="168"/>
                  </a:cubicBezTo>
                  <a:cubicBezTo>
                    <a:pt x="5" y="168"/>
                    <a:pt x="5" y="168"/>
                    <a:pt x="5" y="168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9" y="170"/>
                    <a:pt x="10" y="170"/>
                    <a:pt x="10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65" y="170"/>
                    <a:pt x="69" y="165"/>
                    <a:pt x="69" y="159"/>
                  </a:cubicBezTo>
                  <a:cubicBezTo>
                    <a:pt x="69" y="153"/>
                    <a:pt x="65" y="149"/>
                    <a:pt x="59" y="149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80" y="105"/>
                    <a:pt x="80" y="98"/>
                    <a:pt x="76" y="94"/>
                  </a:cubicBezTo>
                  <a:cubicBezTo>
                    <a:pt x="72" y="90"/>
                    <a:pt x="65" y="90"/>
                    <a:pt x="61" y="94"/>
                  </a:cubicBezTo>
                  <a:close/>
                  <a:moveTo>
                    <a:pt x="10" y="69"/>
                  </a:moveTo>
                  <a:cubicBezTo>
                    <a:pt x="16" y="69"/>
                    <a:pt x="21" y="64"/>
                    <a:pt x="21" y="58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3" y="77"/>
                    <a:pt x="66" y="78"/>
                    <a:pt x="68" y="78"/>
                  </a:cubicBezTo>
                  <a:cubicBezTo>
                    <a:pt x="71" y="78"/>
                    <a:pt x="74" y="77"/>
                    <a:pt x="76" y="75"/>
                  </a:cubicBezTo>
                  <a:cubicBezTo>
                    <a:pt x="80" y="71"/>
                    <a:pt x="80" y="65"/>
                    <a:pt x="76" y="6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5" y="21"/>
                    <a:pt x="69" y="16"/>
                    <a:pt x="69" y="10"/>
                  </a:cubicBezTo>
                  <a:cubicBezTo>
                    <a:pt x="69" y="4"/>
                    <a:pt x="65" y="0"/>
                    <a:pt x="5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4"/>
                    <a:pt x="5" y="69"/>
                    <a:pt x="10" y="69"/>
                  </a:cubicBezTo>
                  <a:close/>
                  <a:moveTo>
                    <a:pt x="102" y="78"/>
                  </a:moveTo>
                  <a:cubicBezTo>
                    <a:pt x="104" y="78"/>
                    <a:pt x="107" y="77"/>
                    <a:pt x="109" y="75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58"/>
                    <a:pt x="149" y="58"/>
                    <a:pt x="149" y="58"/>
                  </a:cubicBezTo>
                  <a:cubicBezTo>
                    <a:pt x="149" y="64"/>
                    <a:pt x="154" y="69"/>
                    <a:pt x="160" y="69"/>
                  </a:cubicBezTo>
                  <a:cubicBezTo>
                    <a:pt x="165" y="69"/>
                    <a:pt x="170" y="64"/>
                    <a:pt x="170" y="58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70" y="9"/>
                    <a:pt x="170" y="9"/>
                    <a:pt x="170" y="8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9" y="5"/>
                    <a:pt x="169" y="5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7" y="3"/>
                    <a:pt x="166" y="2"/>
                    <a:pt x="165" y="1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1" y="0"/>
                    <a:pt x="160" y="0"/>
                    <a:pt x="160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05" y="0"/>
                    <a:pt x="101" y="4"/>
                    <a:pt x="101" y="10"/>
                  </a:cubicBezTo>
                  <a:cubicBezTo>
                    <a:pt x="101" y="16"/>
                    <a:pt x="105" y="21"/>
                    <a:pt x="111" y="21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0" y="65"/>
                    <a:pt x="90" y="71"/>
                    <a:pt x="94" y="75"/>
                  </a:cubicBezTo>
                  <a:cubicBezTo>
                    <a:pt x="96" y="77"/>
                    <a:pt x="99" y="78"/>
                    <a:pt x="102" y="78"/>
                  </a:cubicBezTo>
                  <a:close/>
                  <a:moveTo>
                    <a:pt x="160" y="101"/>
                  </a:moveTo>
                  <a:cubicBezTo>
                    <a:pt x="154" y="101"/>
                    <a:pt x="149" y="106"/>
                    <a:pt x="149" y="112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110" y="95"/>
                    <a:pt x="110" y="95"/>
                    <a:pt x="110" y="95"/>
                  </a:cubicBezTo>
                  <a:cubicBezTo>
                    <a:pt x="108" y="93"/>
                    <a:pt x="105" y="92"/>
                    <a:pt x="102" y="92"/>
                  </a:cubicBezTo>
                  <a:cubicBezTo>
                    <a:pt x="100" y="92"/>
                    <a:pt x="97" y="93"/>
                    <a:pt x="95" y="95"/>
                  </a:cubicBezTo>
                  <a:cubicBezTo>
                    <a:pt x="91" y="99"/>
                    <a:pt x="91" y="105"/>
                    <a:pt x="95" y="109"/>
                  </a:cubicBezTo>
                  <a:cubicBezTo>
                    <a:pt x="135" y="149"/>
                    <a:pt x="135" y="149"/>
                    <a:pt x="135" y="149"/>
                  </a:cubicBezTo>
                  <a:cubicBezTo>
                    <a:pt x="112" y="149"/>
                    <a:pt x="112" y="149"/>
                    <a:pt x="112" y="149"/>
                  </a:cubicBezTo>
                  <a:cubicBezTo>
                    <a:pt x="106" y="149"/>
                    <a:pt x="102" y="154"/>
                    <a:pt x="102" y="159"/>
                  </a:cubicBezTo>
                  <a:cubicBezTo>
                    <a:pt x="102" y="165"/>
                    <a:pt x="106" y="170"/>
                    <a:pt x="112" y="170"/>
                  </a:cubicBezTo>
                  <a:cubicBezTo>
                    <a:pt x="160" y="170"/>
                    <a:pt x="160" y="170"/>
                    <a:pt x="160" y="170"/>
                  </a:cubicBezTo>
                  <a:cubicBezTo>
                    <a:pt x="160" y="170"/>
                    <a:pt x="161" y="170"/>
                    <a:pt x="162" y="169"/>
                  </a:cubicBezTo>
                  <a:cubicBezTo>
                    <a:pt x="163" y="169"/>
                    <a:pt x="163" y="169"/>
                    <a:pt x="163" y="169"/>
                  </a:cubicBezTo>
                  <a:cubicBezTo>
                    <a:pt x="164" y="169"/>
                    <a:pt x="164" y="169"/>
                    <a:pt x="164" y="169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7" y="167"/>
                    <a:pt x="168" y="166"/>
                    <a:pt x="168" y="165"/>
                  </a:cubicBezTo>
                  <a:cubicBezTo>
                    <a:pt x="169" y="164"/>
                    <a:pt x="169" y="164"/>
                    <a:pt x="169" y="164"/>
                  </a:cubicBezTo>
                  <a:cubicBezTo>
                    <a:pt x="169" y="163"/>
                    <a:pt x="169" y="163"/>
                    <a:pt x="169" y="163"/>
                  </a:cubicBezTo>
                  <a:cubicBezTo>
                    <a:pt x="170" y="162"/>
                    <a:pt x="170" y="162"/>
                    <a:pt x="170" y="162"/>
                  </a:cubicBezTo>
                  <a:cubicBezTo>
                    <a:pt x="170" y="161"/>
                    <a:pt x="170" y="161"/>
                    <a:pt x="170" y="161"/>
                  </a:cubicBezTo>
                  <a:cubicBezTo>
                    <a:pt x="170" y="161"/>
                    <a:pt x="170" y="160"/>
                    <a:pt x="170" y="159"/>
                  </a:cubicBezTo>
                  <a:cubicBezTo>
                    <a:pt x="170" y="112"/>
                    <a:pt x="170" y="112"/>
                    <a:pt x="170" y="112"/>
                  </a:cubicBezTo>
                  <a:cubicBezTo>
                    <a:pt x="170" y="106"/>
                    <a:pt x="165" y="101"/>
                    <a:pt x="160" y="10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9" name="Freeform 100"/>
            <p:cNvSpPr>
              <a:spLocks noEditPoints="1"/>
            </p:cNvSpPr>
            <p:nvPr/>
          </p:nvSpPr>
          <p:spPr bwMode="auto">
            <a:xfrm>
              <a:off x="6463329" y="829232"/>
              <a:ext cx="147171" cy="146078"/>
            </a:xfrm>
            <a:custGeom>
              <a:avLst/>
              <a:gdLst>
                <a:gd name="T0" fmla="*/ 109 w 171"/>
                <a:gd name="T1" fmla="*/ 78 h 170"/>
                <a:gd name="T2" fmla="*/ 113 w 171"/>
                <a:gd name="T3" fmla="*/ 79 h 170"/>
                <a:gd name="T4" fmla="*/ 145 w 171"/>
                <a:gd name="T5" fmla="*/ 47 h 170"/>
                <a:gd name="T6" fmla="*/ 150 w 171"/>
                <a:gd name="T7" fmla="*/ 42 h 170"/>
                <a:gd name="T8" fmla="*/ 162 w 171"/>
                <a:gd name="T9" fmla="*/ 53 h 170"/>
                <a:gd name="T10" fmla="*/ 166 w 171"/>
                <a:gd name="T11" fmla="*/ 51 h 170"/>
                <a:gd name="T12" fmla="*/ 170 w 171"/>
                <a:gd name="T13" fmla="*/ 4 h 170"/>
                <a:gd name="T14" fmla="*/ 167 w 171"/>
                <a:gd name="T15" fmla="*/ 0 h 170"/>
                <a:gd name="T16" fmla="*/ 119 w 171"/>
                <a:gd name="T17" fmla="*/ 6 h 170"/>
                <a:gd name="T18" fmla="*/ 117 w 171"/>
                <a:gd name="T19" fmla="*/ 10 h 170"/>
                <a:gd name="T20" fmla="*/ 128 w 171"/>
                <a:gd name="T21" fmla="*/ 21 h 170"/>
                <a:gd name="T22" fmla="*/ 124 w 171"/>
                <a:gd name="T23" fmla="*/ 26 h 170"/>
                <a:gd name="T24" fmla="*/ 91 w 171"/>
                <a:gd name="T25" fmla="*/ 58 h 170"/>
                <a:gd name="T26" fmla="*/ 92 w 171"/>
                <a:gd name="T27" fmla="*/ 62 h 170"/>
                <a:gd name="T28" fmla="*/ 109 w 171"/>
                <a:gd name="T29" fmla="*/ 78 h 170"/>
                <a:gd name="T30" fmla="*/ 62 w 171"/>
                <a:gd name="T31" fmla="*/ 91 h 170"/>
                <a:gd name="T32" fmla="*/ 58 w 171"/>
                <a:gd name="T33" fmla="*/ 91 h 170"/>
                <a:gd name="T34" fmla="*/ 26 w 171"/>
                <a:gd name="T35" fmla="*/ 123 h 170"/>
                <a:gd name="T36" fmla="*/ 20 w 171"/>
                <a:gd name="T37" fmla="*/ 128 h 170"/>
                <a:gd name="T38" fmla="*/ 8 w 171"/>
                <a:gd name="T39" fmla="*/ 116 h 170"/>
                <a:gd name="T40" fmla="*/ 5 w 171"/>
                <a:gd name="T41" fmla="*/ 119 h 170"/>
                <a:gd name="T42" fmla="*/ 1 w 171"/>
                <a:gd name="T43" fmla="*/ 166 h 170"/>
                <a:gd name="T44" fmla="*/ 4 w 171"/>
                <a:gd name="T45" fmla="*/ 170 h 170"/>
                <a:gd name="T46" fmla="*/ 51 w 171"/>
                <a:gd name="T47" fmla="*/ 164 h 170"/>
                <a:gd name="T48" fmla="*/ 53 w 171"/>
                <a:gd name="T49" fmla="*/ 159 h 170"/>
                <a:gd name="T50" fmla="*/ 42 w 171"/>
                <a:gd name="T51" fmla="*/ 148 h 170"/>
                <a:gd name="T52" fmla="*/ 47 w 171"/>
                <a:gd name="T53" fmla="*/ 144 h 170"/>
                <a:gd name="T54" fmla="*/ 79 w 171"/>
                <a:gd name="T55" fmla="*/ 111 h 170"/>
                <a:gd name="T56" fmla="*/ 79 w 171"/>
                <a:gd name="T57" fmla="*/ 108 h 170"/>
                <a:gd name="T58" fmla="*/ 62 w 171"/>
                <a:gd name="T59" fmla="*/ 91 h 170"/>
                <a:gd name="T60" fmla="*/ 80 w 171"/>
                <a:gd name="T61" fmla="*/ 57 h 170"/>
                <a:gd name="T62" fmla="*/ 48 w 171"/>
                <a:gd name="T63" fmla="*/ 25 h 170"/>
                <a:gd name="T64" fmla="*/ 43 w 171"/>
                <a:gd name="T65" fmla="*/ 20 h 170"/>
                <a:gd name="T66" fmla="*/ 54 w 171"/>
                <a:gd name="T67" fmla="*/ 8 h 170"/>
                <a:gd name="T68" fmla="*/ 52 w 171"/>
                <a:gd name="T69" fmla="*/ 5 h 170"/>
                <a:gd name="T70" fmla="*/ 5 w 171"/>
                <a:gd name="T71" fmla="*/ 0 h 170"/>
                <a:gd name="T72" fmla="*/ 1 w 171"/>
                <a:gd name="T73" fmla="*/ 4 h 170"/>
                <a:gd name="T74" fmla="*/ 7 w 171"/>
                <a:gd name="T75" fmla="*/ 51 h 170"/>
                <a:gd name="T76" fmla="*/ 11 w 171"/>
                <a:gd name="T77" fmla="*/ 53 h 170"/>
                <a:gd name="T78" fmla="*/ 22 w 171"/>
                <a:gd name="T79" fmla="*/ 42 h 170"/>
                <a:gd name="T80" fmla="*/ 27 w 171"/>
                <a:gd name="T81" fmla="*/ 46 h 170"/>
                <a:gd name="T82" fmla="*/ 59 w 171"/>
                <a:gd name="T83" fmla="*/ 79 h 170"/>
                <a:gd name="T84" fmla="*/ 63 w 171"/>
                <a:gd name="T85" fmla="*/ 78 h 170"/>
                <a:gd name="T86" fmla="*/ 79 w 171"/>
                <a:gd name="T87" fmla="*/ 61 h 170"/>
                <a:gd name="T88" fmla="*/ 80 w 171"/>
                <a:gd name="T89" fmla="*/ 57 h 170"/>
                <a:gd name="T90" fmla="*/ 165 w 171"/>
                <a:gd name="T91" fmla="*/ 119 h 170"/>
                <a:gd name="T92" fmla="*/ 160 w 171"/>
                <a:gd name="T93" fmla="*/ 117 h 170"/>
                <a:gd name="T94" fmla="*/ 149 w 171"/>
                <a:gd name="T95" fmla="*/ 128 h 170"/>
                <a:gd name="T96" fmla="*/ 145 w 171"/>
                <a:gd name="T97" fmla="*/ 123 h 170"/>
                <a:gd name="T98" fmla="*/ 113 w 171"/>
                <a:gd name="T99" fmla="*/ 91 h 170"/>
                <a:gd name="T100" fmla="*/ 109 w 171"/>
                <a:gd name="T101" fmla="*/ 91 h 170"/>
                <a:gd name="T102" fmla="*/ 92 w 171"/>
                <a:gd name="T103" fmla="*/ 108 h 170"/>
                <a:gd name="T104" fmla="*/ 92 w 171"/>
                <a:gd name="T105" fmla="*/ 112 h 170"/>
                <a:gd name="T106" fmla="*/ 124 w 171"/>
                <a:gd name="T107" fmla="*/ 145 h 170"/>
                <a:gd name="T108" fmla="*/ 129 w 171"/>
                <a:gd name="T109" fmla="*/ 150 h 170"/>
                <a:gd name="T110" fmla="*/ 117 w 171"/>
                <a:gd name="T111" fmla="*/ 162 h 170"/>
                <a:gd name="T112" fmla="*/ 120 w 171"/>
                <a:gd name="T113" fmla="*/ 165 h 170"/>
                <a:gd name="T114" fmla="*/ 167 w 171"/>
                <a:gd name="T115" fmla="*/ 170 h 170"/>
                <a:gd name="T116" fmla="*/ 171 w 171"/>
                <a:gd name="T117" fmla="*/ 166 h 170"/>
                <a:gd name="T118" fmla="*/ 165 w 171"/>
                <a:gd name="T119" fmla="*/ 119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1" h="170">
                  <a:moveTo>
                    <a:pt x="109" y="78"/>
                  </a:moveTo>
                  <a:cubicBezTo>
                    <a:pt x="111" y="81"/>
                    <a:pt x="113" y="79"/>
                    <a:pt x="113" y="79"/>
                  </a:cubicBezTo>
                  <a:cubicBezTo>
                    <a:pt x="120" y="72"/>
                    <a:pt x="136" y="56"/>
                    <a:pt x="145" y="47"/>
                  </a:cubicBezTo>
                  <a:cubicBezTo>
                    <a:pt x="148" y="44"/>
                    <a:pt x="150" y="42"/>
                    <a:pt x="150" y="42"/>
                  </a:cubicBezTo>
                  <a:cubicBezTo>
                    <a:pt x="150" y="42"/>
                    <a:pt x="159" y="50"/>
                    <a:pt x="162" y="53"/>
                  </a:cubicBezTo>
                  <a:cubicBezTo>
                    <a:pt x="166" y="57"/>
                    <a:pt x="166" y="51"/>
                    <a:pt x="166" y="51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70" y="4"/>
                    <a:pt x="170" y="0"/>
                    <a:pt x="167" y="0"/>
                  </a:cubicBezTo>
                  <a:cubicBezTo>
                    <a:pt x="162" y="0"/>
                    <a:pt x="119" y="6"/>
                    <a:pt x="119" y="6"/>
                  </a:cubicBezTo>
                  <a:cubicBezTo>
                    <a:pt x="119" y="6"/>
                    <a:pt x="113" y="6"/>
                    <a:pt x="117" y="10"/>
                  </a:cubicBezTo>
                  <a:cubicBezTo>
                    <a:pt x="122" y="14"/>
                    <a:pt x="128" y="21"/>
                    <a:pt x="128" y="21"/>
                  </a:cubicBezTo>
                  <a:cubicBezTo>
                    <a:pt x="128" y="21"/>
                    <a:pt x="127" y="23"/>
                    <a:pt x="124" y="26"/>
                  </a:cubicBezTo>
                  <a:cubicBezTo>
                    <a:pt x="115" y="35"/>
                    <a:pt x="98" y="52"/>
                    <a:pt x="91" y="58"/>
                  </a:cubicBezTo>
                  <a:cubicBezTo>
                    <a:pt x="91" y="58"/>
                    <a:pt x="90" y="60"/>
                    <a:pt x="92" y="62"/>
                  </a:cubicBezTo>
                  <a:cubicBezTo>
                    <a:pt x="94" y="64"/>
                    <a:pt x="106" y="76"/>
                    <a:pt x="109" y="78"/>
                  </a:cubicBezTo>
                  <a:close/>
                  <a:moveTo>
                    <a:pt x="62" y="91"/>
                  </a:moveTo>
                  <a:cubicBezTo>
                    <a:pt x="59" y="88"/>
                    <a:pt x="58" y="91"/>
                    <a:pt x="58" y="91"/>
                  </a:cubicBezTo>
                  <a:cubicBezTo>
                    <a:pt x="51" y="97"/>
                    <a:pt x="35" y="114"/>
                    <a:pt x="26" y="123"/>
                  </a:cubicBezTo>
                  <a:cubicBezTo>
                    <a:pt x="22" y="126"/>
                    <a:pt x="20" y="128"/>
                    <a:pt x="20" y="128"/>
                  </a:cubicBezTo>
                  <a:cubicBezTo>
                    <a:pt x="20" y="128"/>
                    <a:pt x="12" y="120"/>
                    <a:pt x="8" y="116"/>
                  </a:cubicBezTo>
                  <a:cubicBezTo>
                    <a:pt x="5" y="113"/>
                    <a:pt x="5" y="119"/>
                    <a:pt x="5" y="119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6"/>
                    <a:pt x="0" y="170"/>
                    <a:pt x="4" y="170"/>
                  </a:cubicBezTo>
                  <a:cubicBezTo>
                    <a:pt x="9" y="170"/>
                    <a:pt x="51" y="164"/>
                    <a:pt x="51" y="164"/>
                  </a:cubicBezTo>
                  <a:cubicBezTo>
                    <a:pt x="51" y="164"/>
                    <a:pt x="57" y="164"/>
                    <a:pt x="53" y="159"/>
                  </a:cubicBezTo>
                  <a:cubicBezTo>
                    <a:pt x="49" y="155"/>
                    <a:pt x="42" y="148"/>
                    <a:pt x="42" y="148"/>
                  </a:cubicBezTo>
                  <a:cubicBezTo>
                    <a:pt x="42" y="148"/>
                    <a:pt x="44" y="147"/>
                    <a:pt x="47" y="144"/>
                  </a:cubicBezTo>
                  <a:cubicBezTo>
                    <a:pt x="56" y="135"/>
                    <a:pt x="73" y="118"/>
                    <a:pt x="79" y="111"/>
                  </a:cubicBezTo>
                  <a:cubicBezTo>
                    <a:pt x="79" y="111"/>
                    <a:pt x="81" y="110"/>
                    <a:pt x="79" y="108"/>
                  </a:cubicBezTo>
                  <a:cubicBezTo>
                    <a:pt x="77" y="106"/>
                    <a:pt x="65" y="94"/>
                    <a:pt x="62" y="91"/>
                  </a:cubicBezTo>
                  <a:close/>
                  <a:moveTo>
                    <a:pt x="80" y="57"/>
                  </a:moveTo>
                  <a:cubicBezTo>
                    <a:pt x="73" y="51"/>
                    <a:pt x="57" y="34"/>
                    <a:pt x="48" y="25"/>
                  </a:cubicBezTo>
                  <a:cubicBezTo>
                    <a:pt x="45" y="22"/>
                    <a:pt x="43" y="20"/>
                    <a:pt x="43" y="20"/>
                  </a:cubicBezTo>
                  <a:cubicBezTo>
                    <a:pt x="43" y="20"/>
                    <a:pt x="51" y="11"/>
                    <a:pt x="54" y="8"/>
                  </a:cubicBezTo>
                  <a:cubicBezTo>
                    <a:pt x="58" y="4"/>
                    <a:pt x="52" y="5"/>
                    <a:pt x="52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1" y="0"/>
                    <a:pt x="1" y="4"/>
                  </a:cubicBezTo>
                  <a:cubicBezTo>
                    <a:pt x="1" y="9"/>
                    <a:pt x="7" y="51"/>
                    <a:pt x="7" y="51"/>
                  </a:cubicBezTo>
                  <a:cubicBezTo>
                    <a:pt x="7" y="51"/>
                    <a:pt x="7" y="57"/>
                    <a:pt x="11" y="53"/>
                  </a:cubicBezTo>
                  <a:cubicBezTo>
                    <a:pt x="15" y="49"/>
                    <a:pt x="22" y="42"/>
                    <a:pt x="22" y="42"/>
                  </a:cubicBezTo>
                  <a:cubicBezTo>
                    <a:pt x="22" y="42"/>
                    <a:pt x="24" y="44"/>
                    <a:pt x="27" y="46"/>
                  </a:cubicBezTo>
                  <a:cubicBezTo>
                    <a:pt x="36" y="55"/>
                    <a:pt x="53" y="72"/>
                    <a:pt x="59" y="79"/>
                  </a:cubicBezTo>
                  <a:cubicBezTo>
                    <a:pt x="59" y="79"/>
                    <a:pt x="61" y="80"/>
                    <a:pt x="63" y="78"/>
                  </a:cubicBezTo>
                  <a:cubicBezTo>
                    <a:pt x="65" y="76"/>
                    <a:pt x="77" y="64"/>
                    <a:pt x="79" y="61"/>
                  </a:cubicBezTo>
                  <a:cubicBezTo>
                    <a:pt x="82" y="59"/>
                    <a:pt x="80" y="57"/>
                    <a:pt x="80" y="57"/>
                  </a:cubicBezTo>
                  <a:close/>
                  <a:moveTo>
                    <a:pt x="165" y="119"/>
                  </a:moveTo>
                  <a:cubicBezTo>
                    <a:pt x="165" y="119"/>
                    <a:pt x="165" y="113"/>
                    <a:pt x="160" y="117"/>
                  </a:cubicBezTo>
                  <a:cubicBezTo>
                    <a:pt x="156" y="121"/>
                    <a:pt x="149" y="128"/>
                    <a:pt x="149" y="128"/>
                  </a:cubicBezTo>
                  <a:cubicBezTo>
                    <a:pt x="149" y="128"/>
                    <a:pt x="148" y="126"/>
                    <a:pt x="145" y="123"/>
                  </a:cubicBezTo>
                  <a:cubicBezTo>
                    <a:pt x="136" y="115"/>
                    <a:pt x="119" y="98"/>
                    <a:pt x="113" y="91"/>
                  </a:cubicBezTo>
                  <a:cubicBezTo>
                    <a:pt x="113" y="91"/>
                    <a:pt x="111" y="89"/>
                    <a:pt x="109" y="91"/>
                  </a:cubicBezTo>
                  <a:cubicBezTo>
                    <a:pt x="107" y="93"/>
                    <a:pt x="95" y="106"/>
                    <a:pt x="92" y="108"/>
                  </a:cubicBezTo>
                  <a:cubicBezTo>
                    <a:pt x="89" y="111"/>
                    <a:pt x="92" y="112"/>
                    <a:pt x="92" y="112"/>
                  </a:cubicBezTo>
                  <a:cubicBezTo>
                    <a:pt x="98" y="119"/>
                    <a:pt x="115" y="136"/>
                    <a:pt x="124" y="145"/>
                  </a:cubicBezTo>
                  <a:cubicBezTo>
                    <a:pt x="127" y="148"/>
                    <a:pt x="129" y="150"/>
                    <a:pt x="129" y="150"/>
                  </a:cubicBezTo>
                  <a:cubicBezTo>
                    <a:pt x="129" y="150"/>
                    <a:pt x="121" y="158"/>
                    <a:pt x="117" y="162"/>
                  </a:cubicBezTo>
                  <a:cubicBezTo>
                    <a:pt x="114" y="165"/>
                    <a:pt x="120" y="165"/>
                    <a:pt x="120" y="165"/>
                  </a:cubicBezTo>
                  <a:cubicBezTo>
                    <a:pt x="167" y="170"/>
                    <a:pt x="167" y="170"/>
                    <a:pt x="167" y="170"/>
                  </a:cubicBezTo>
                  <a:cubicBezTo>
                    <a:pt x="167" y="170"/>
                    <a:pt x="171" y="170"/>
                    <a:pt x="171" y="166"/>
                  </a:cubicBezTo>
                  <a:cubicBezTo>
                    <a:pt x="171" y="161"/>
                    <a:pt x="165" y="119"/>
                    <a:pt x="165" y="1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0" name="Freeform 101"/>
            <p:cNvSpPr>
              <a:spLocks noEditPoints="1"/>
            </p:cNvSpPr>
            <p:nvPr/>
          </p:nvSpPr>
          <p:spPr bwMode="auto">
            <a:xfrm>
              <a:off x="6172995" y="828139"/>
              <a:ext cx="148264" cy="148264"/>
            </a:xfrm>
            <a:custGeom>
              <a:avLst/>
              <a:gdLst>
                <a:gd name="T0" fmla="*/ 70 w 172"/>
                <a:gd name="T1" fmla="*/ 98 h 172"/>
                <a:gd name="T2" fmla="*/ 27 w 172"/>
                <a:gd name="T3" fmla="*/ 103 h 172"/>
                <a:gd name="T4" fmla="*/ 25 w 172"/>
                <a:gd name="T5" fmla="*/ 107 h 172"/>
                <a:gd name="T6" fmla="*/ 35 w 172"/>
                <a:gd name="T7" fmla="*/ 117 h 172"/>
                <a:gd name="T8" fmla="*/ 31 w 172"/>
                <a:gd name="T9" fmla="*/ 122 h 172"/>
                <a:gd name="T10" fmla="*/ 1 w 172"/>
                <a:gd name="T11" fmla="*/ 151 h 172"/>
                <a:gd name="T12" fmla="*/ 2 w 172"/>
                <a:gd name="T13" fmla="*/ 154 h 172"/>
                <a:gd name="T14" fmla="*/ 17 w 172"/>
                <a:gd name="T15" fmla="*/ 169 h 172"/>
                <a:gd name="T16" fmla="*/ 21 w 172"/>
                <a:gd name="T17" fmla="*/ 170 h 172"/>
                <a:gd name="T18" fmla="*/ 50 w 172"/>
                <a:gd name="T19" fmla="*/ 141 h 172"/>
                <a:gd name="T20" fmla="*/ 55 w 172"/>
                <a:gd name="T21" fmla="*/ 136 h 172"/>
                <a:gd name="T22" fmla="*/ 66 w 172"/>
                <a:gd name="T23" fmla="*/ 147 h 172"/>
                <a:gd name="T24" fmla="*/ 69 w 172"/>
                <a:gd name="T25" fmla="*/ 144 h 172"/>
                <a:gd name="T26" fmla="*/ 73 w 172"/>
                <a:gd name="T27" fmla="*/ 101 h 172"/>
                <a:gd name="T28" fmla="*/ 70 w 172"/>
                <a:gd name="T29" fmla="*/ 98 h 172"/>
                <a:gd name="T30" fmla="*/ 101 w 172"/>
                <a:gd name="T31" fmla="*/ 74 h 172"/>
                <a:gd name="T32" fmla="*/ 144 w 172"/>
                <a:gd name="T33" fmla="*/ 68 h 172"/>
                <a:gd name="T34" fmla="*/ 146 w 172"/>
                <a:gd name="T35" fmla="*/ 64 h 172"/>
                <a:gd name="T36" fmla="*/ 136 w 172"/>
                <a:gd name="T37" fmla="*/ 54 h 172"/>
                <a:gd name="T38" fmla="*/ 140 w 172"/>
                <a:gd name="T39" fmla="*/ 50 h 172"/>
                <a:gd name="T40" fmla="*/ 170 w 172"/>
                <a:gd name="T41" fmla="*/ 21 h 172"/>
                <a:gd name="T42" fmla="*/ 169 w 172"/>
                <a:gd name="T43" fmla="*/ 18 h 172"/>
                <a:gd name="T44" fmla="*/ 154 w 172"/>
                <a:gd name="T45" fmla="*/ 2 h 172"/>
                <a:gd name="T46" fmla="*/ 150 w 172"/>
                <a:gd name="T47" fmla="*/ 2 h 172"/>
                <a:gd name="T48" fmla="*/ 121 w 172"/>
                <a:gd name="T49" fmla="*/ 31 h 172"/>
                <a:gd name="T50" fmla="*/ 116 w 172"/>
                <a:gd name="T51" fmla="*/ 36 h 172"/>
                <a:gd name="T52" fmla="*/ 105 w 172"/>
                <a:gd name="T53" fmla="*/ 25 h 172"/>
                <a:gd name="T54" fmla="*/ 102 w 172"/>
                <a:gd name="T55" fmla="*/ 27 h 172"/>
                <a:gd name="T56" fmla="*/ 98 w 172"/>
                <a:gd name="T57" fmla="*/ 70 h 172"/>
                <a:gd name="T58" fmla="*/ 101 w 172"/>
                <a:gd name="T59" fmla="*/ 74 h 172"/>
                <a:gd name="T60" fmla="*/ 170 w 172"/>
                <a:gd name="T61" fmla="*/ 151 h 172"/>
                <a:gd name="T62" fmla="*/ 141 w 172"/>
                <a:gd name="T63" fmla="*/ 121 h 172"/>
                <a:gd name="T64" fmla="*/ 136 w 172"/>
                <a:gd name="T65" fmla="*/ 117 h 172"/>
                <a:gd name="T66" fmla="*/ 147 w 172"/>
                <a:gd name="T67" fmla="*/ 106 h 172"/>
                <a:gd name="T68" fmla="*/ 144 w 172"/>
                <a:gd name="T69" fmla="*/ 103 h 172"/>
                <a:gd name="T70" fmla="*/ 101 w 172"/>
                <a:gd name="T71" fmla="*/ 99 h 172"/>
                <a:gd name="T72" fmla="*/ 98 w 172"/>
                <a:gd name="T73" fmla="*/ 102 h 172"/>
                <a:gd name="T74" fmla="*/ 103 w 172"/>
                <a:gd name="T75" fmla="*/ 145 h 172"/>
                <a:gd name="T76" fmla="*/ 107 w 172"/>
                <a:gd name="T77" fmla="*/ 146 h 172"/>
                <a:gd name="T78" fmla="*/ 117 w 172"/>
                <a:gd name="T79" fmla="*/ 136 h 172"/>
                <a:gd name="T80" fmla="*/ 122 w 172"/>
                <a:gd name="T81" fmla="*/ 141 h 172"/>
                <a:gd name="T82" fmla="*/ 151 w 172"/>
                <a:gd name="T83" fmla="*/ 170 h 172"/>
                <a:gd name="T84" fmla="*/ 154 w 172"/>
                <a:gd name="T85" fmla="*/ 170 h 172"/>
                <a:gd name="T86" fmla="*/ 170 w 172"/>
                <a:gd name="T87" fmla="*/ 154 h 172"/>
                <a:gd name="T88" fmla="*/ 170 w 172"/>
                <a:gd name="T89" fmla="*/ 151 h 172"/>
                <a:gd name="T90" fmla="*/ 65 w 172"/>
                <a:gd name="T91" fmla="*/ 25 h 172"/>
                <a:gd name="T92" fmla="*/ 54 w 172"/>
                <a:gd name="T93" fmla="*/ 35 h 172"/>
                <a:gd name="T94" fmla="*/ 50 w 172"/>
                <a:gd name="T95" fmla="*/ 31 h 172"/>
                <a:gd name="T96" fmla="*/ 21 w 172"/>
                <a:gd name="T97" fmla="*/ 2 h 172"/>
                <a:gd name="T98" fmla="*/ 18 w 172"/>
                <a:gd name="T99" fmla="*/ 2 h 172"/>
                <a:gd name="T100" fmla="*/ 2 w 172"/>
                <a:gd name="T101" fmla="*/ 17 h 172"/>
                <a:gd name="T102" fmla="*/ 2 w 172"/>
                <a:gd name="T103" fmla="*/ 21 h 172"/>
                <a:gd name="T104" fmla="*/ 31 w 172"/>
                <a:gd name="T105" fmla="*/ 51 h 172"/>
                <a:gd name="T106" fmla="*/ 36 w 172"/>
                <a:gd name="T107" fmla="*/ 55 h 172"/>
                <a:gd name="T108" fmla="*/ 25 w 172"/>
                <a:gd name="T109" fmla="*/ 66 h 172"/>
                <a:gd name="T110" fmla="*/ 28 w 172"/>
                <a:gd name="T111" fmla="*/ 69 h 172"/>
                <a:gd name="T112" fmla="*/ 70 w 172"/>
                <a:gd name="T113" fmla="*/ 73 h 172"/>
                <a:gd name="T114" fmla="*/ 74 w 172"/>
                <a:gd name="T115" fmla="*/ 70 h 172"/>
                <a:gd name="T116" fmla="*/ 68 w 172"/>
                <a:gd name="T117" fmla="*/ 27 h 172"/>
                <a:gd name="T118" fmla="*/ 65 w 172"/>
                <a:gd name="T119" fmla="*/ 2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2" h="172">
                  <a:moveTo>
                    <a:pt x="70" y="98"/>
                  </a:moveTo>
                  <a:cubicBezTo>
                    <a:pt x="65" y="98"/>
                    <a:pt x="27" y="103"/>
                    <a:pt x="27" y="103"/>
                  </a:cubicBezTo>
                  <a:cubicBezTo>
                    <a:pt x="27" y="103"/>
                    <a:pt x="21" y="103"/>
                    <a:pt x="25" y="107"/>
                  </a:cubicBezTo>
                  <a:cubicBezTo>
                    <a:pt x="29" y="111"/>
                    <a:pt x="35" y="117"/>
                    <a:pt x="35" y="117"/>
                  </a:cubicBezTo>
                  <a:cubicBezTo>
                    <a:pt x="35" y="117"/>
                    <a:pt x="33" y="119"/>
                    <a:pt x="31" y="122"/>
                  </a:cubicBezTo>
                  <a:cubicBezTo>
                    <a:pt x="23" y="130"/>
                    <a:pt x="7" y="145"/>
                    <a:pt x="1" y="151"/>
                  </a:cubicBezTo>
                  <a:cubicBezTo>
                    <a:pt x="1" y="151"/>
                    <a:pt x="0" y="152"/>
                    <a:pt x="2" y="154"/>
                  </a:cubicBezTo>
                  <a:cubicBezTo>
                    <a:pt x="3" y="156"/>
                    <a:pt x="14" y="167"/>
                    <a:pt x="17" y="169"/>
                  </a:cubicBezTo>
                  <a:cubicBezTo>
                    <a:pt x="19" y="172"/>
                    <a:pt x="21" y="170"/>
                    <a:pt x="21" y="170"/>
                  </a:cubicBezTo>
                  <a:cubicBezTo>
                    <a:pt x="27" y="164"/>
                    <a:pt x="42" y="149"/>
                    <a:pt x="50" y="141"/>
                  </a:cubicBezTo>
                  <a:cubicBezTo>
                    <a:pt x="53" y="138"/>
                    <a:pt x="55" y="136"/>
                    <a:pt x="55" y="136"/>
                  </a:cubicBezTo>
                  <a:cubicBezTo>
                    <a:pt x="55" y="136"/>
                    <a:pt x="63" y="143"/>
                    <a:pt x="66" y="147"/>
                  </a:cubicBezTo>
                  <a:cubicBezTo>
                    <a:pt x="69" y="150"/>
                    <a:pt x="69" y="144"/>
                    <a:pt x="69" y="144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3" y="101"/>
                    <a:pt x="73" y="98"/>
                    <a:pt x="70" y="98"/>
                  </a:cubicBezTo>
                  <a:close/>
                  <a:moveTo>
                    <a:pt x="101" y="74"/>
                  </a:moveTo>
                  <a:cubicBezTo>
                    <a:pt x="106" y="74"/>
                    <a:pt x="144" y="68"/>
                    <a:pt x="144" y="68"/>
                  </a:cubicBezTo>
                  <a:cubicBezTo>
                    <a:pt x="144" y="68"/>
                    <a:pt x="150" y="68"/>
                    <a:pt x="146" y="64"/>
                  </a:cubicBezTo>
                  <a:cubicBezTo>
                    <a:pt x="142" y="61"/>
                    <a:pt x="136" y="54"/>
                    <a:pt x="136" y="54"/>
                  </a:cubicBezTo>
                  <a:cubicBezTo>
                    <a:pt x="136" y="54"/>
                    <a:pt x="138" y="53"/>
                    <a:pt x="140" y="50"/>
                  </a:cubicBezTo>
                  <a:cubicBezTo>
                    <a:pt x="148" y="42"/>
                    <a:pt x="164" y="27"/>
                    <a:pt x="170" y="21"/>
                  </a:cubicBezTo>
                  <a:cubicBezTo>
                    <a:pt x="170" y="21"/>
                    <a:pt x="171" y="19"/>
                    <a:pt x="169" y="18"/>
                  </a:cubicBezTo>
                  <a:cubicBezTo>
                    <a:pt x="167" y="16"/>
                    <a:pt x="156" y="5"/>
                    <a:pt x="154" y="2"/>
                  </a:cubicBezTo>
                  <a:cubicBezTo>
                    <a:pt x="151" y="0"/>
                    <a:pt x="150" y="2"/>
                    <a:pt x="150" y="2"/>
                  </a:cubicBezTo>
                  <a:cubicBezTo>
                    <a:pt x="144" y="8"/>
                    <a:pt x="129" y="23"/>
                    <a:pt x="121" y="31"/>
                  </a:cubicBezTo>
                  <a:cubicBezTo>
                    <a:pt x="118" y="34"/>
                    <a:pt x="116" y="36"/>
                    <a:pt x="116" y="36"/>
                  </a:cubicBezTo>
                  <a:cubicBezTo>
                    <a:pt x="116" y="36"/>
                    <a:pt x="108" y="28"/>
                    <a:pt x="105" y="25"/>
                  </a:cubicBezTo>
                  <a:cubicBezTo>
                    <a:pt x="102" y="22"/>
                    <a:pt x="102" y="27"/>
                    <a:pt x="102" y="27"/>
                  </a:cubicBezTo>
                  <a:cubicBezTo>
                    <a:pt x="98" y="70"/>
                    <a:pt x="98" y="70"/>
                    <a:pt x="98" y="70"/>
                  </a:cubicBezTo>
                  <a:cubicBezTo>
                    <a:pt x="98" y="70"/>
                    <a:pt x="98" y="74"/>
                    <a:pt x="101" y="74"/>
                  </a:cubicBezTo>
                  <a:close/>
                  <a:moveTo>
                    <a:pt x="170" y="151"/>
                  </a:moveTo>
                  <a:cubicBezTo>
                    <a:pt x="164" y="144"/>
                    <a:pt x="149" y="130"/>
                    <a:pt x="141" y="121"/>
                  </a:cubicBezTo>
                  <a:cubicBezTo>
                    <a:pt x="138" y="118"/>
                    <a:pt x="136" y="117"/>
                    <a:pt x="136" y="117"/>
                  </a:cubicBezTo>
                  <a:cubicBezTo>
                    <a:pt x="136" y="117"/>
                    <a:pt x="144" y="109"/>
                    <a:pt x="147" y="106"/>
                  </a:cubicBezTo>
                  <a:cubicBezTo>
                    <a:pt x="150" y="102"/>
                    <a:pt x="144" y="103"/>
                    <a:pt x="144" y="103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98" y="98"/>
                    <a:pt x="98" y="102"/>
                  </a:cubicBezTo>
                  <a:cubicBezTo>
                    <a:pt x="98" y="106"/>
                    <a:pt x="103" y="145"/>
                    <a:pt x="103" y="145"/>
                  </a:cubicBezTo>
                  <a:cubicBezTo>
                    <a:pt x="103" y="145"/>
                    <a:pt x="103" y="150"/>
                    <a:pt x="107" y="146"/>
                  </a:cubicBezTo>
                  <a:cubicBezTo>
                    <a:pt x="111" y="143"/>
                    <a:pt x="117" y="136"/>
                    <a:pt x="117" y="136"/>
                  </a:cubicBezTo>
                  <a:cubicBezTo>
                    <a:pt x="117" y="136"/>
                    <a:pt x="119" y="138"/>
                    <a:pt x="122" y="141"/>
                  </a:cubicBezTo>
                  <a:cubicBezTo>
                    <a:pt x="130" y="149"/>
                    <a:pt x="145" y="164"/>
                    <a:pt x="151" y="170"/>
                  </a:cubicBezTo>
                  <a:cubicBezTo>
                    <a:pt x="151" y="170"/>
                    <a:pt x="152" y="171"/>
                    <a:pt x="154" y="170"/>
                  </a:cubicBezTo>
                  <a:cubicBezTo>
                    <a:pt x="156" y="168"/>
                    <a:pt x="167" y="157"/>
                    <a:pt x="170" y="154"/>
                  </a:cubicBezTo>
                  <a:cubicBezTo>
                    <a:pt x="172" y="152"/>
                    <a:pt x="170" y="151"/>
                    <a:pt x="170" y="151"/>
                  </a:cubicBezTo>
                  <a:close/>
                  <a:moveTo>
                    <a:pt x="65" y="25"/>
                  </a:moveTo>
                  <a:cubicBezTo>
                    <a:pt x="61" y="29"/>
                    <a:pt x="54" y="35"/>
                    <a:pt x="54" y="35"/>
                  </a:cubicBezTo>
                  <a:cubicBezTo>
                    <a:pt x="54" y="35"/>
                    <a:pt x="53" y="34"/>
                    <a:pt x="50" y="31"/>
                  </a:cubicBezTo>
                  <a:cubicBezTo>
                    <a:pt x="42" y="23"/>
                    <a:pt x="27" y="8"/>
                    <a:pt x="21" y="2"/>
                  </a:cubicBezTo>
                  <a:cubicBezTo>
                    <a:pt x="21" y="2"/>
                    <a:pt x="19" y="0"/>
                    <a:pt x="18" y="2"/>
                  </a:cubicBezTo>
                  <a:cubicBezTo>
                    <a:pt x="16" y="4"/>
                    <a:pt x="5" y="15"/>
                    <a:pt x="2" y="17"/>
                  </a:cubicBezTo>
                  <a:cubicBezTo>
                    <a:pt x="0" y="20"/>
                    <a:pt x="2" y="21"/>
                    <a:pt x="2" y="21"/>
                  </a:cubicBezTo>
                  <a:cubicBezTo>
                    <a:pt x="8" y="27"/>
                    <a:pt x="23" y="42"/>
                    <a:pt x="31" y="51"/>
                  </a:cubicBezTo>
                  <a:cubicBezTo>
                    <a:pt x="34" y="53"/>
                    <a:pt x="36" y="55"/>
                    <a:pt x="36" y="55"/>
                  </a:cubicBezTo>
                  <a:cubicBezTo>
                    <a:pt x="36" y="55"/>
                    <a:pt x="28" y="63"/>
                    <a:pt x="25" y="66"/>
                  </a:cubicBezTo>
                  <a:cubicBezTo>
                    <a:pt x="22" y="69"/>
                    <a:pt x="28" y="69"/>
                    <a:pt x="28" y="69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4" y="74"/>
                    <a:pt x="74" y="70"/>
                  </a:cubicBezTo>
                  <a:cubicBezTo>
                    <a:pt x="74" y="66"/>
                    <a:pt x="68" y="27"/>
                    <a:pt x="68" y="27"/>
                  </a:cubicBezTo>
                  <a:cubicBezTo>
                    <a:pt x="68" y="27"/>
                    <a:pt x="68" y="21"/>
                    <a:pt x="65" y="2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1" name="Freeform 102"/>
            <p:cNvSpPr>
              <a:spLocks/>
            </p:cNvSpPr>
            <p:nvPr/>
          </p:nvSpPr>
          <p:spPr bwMode="auto">
            <a:xfrm>
              <a:off x="6464058" y="8135"/>
              <a:ext cx="135150" cy="135878"/>
            </a:xfrm>
            <a:custGeom>
              <a:avLst/>
              <a:gdLst>
                <a:gd name="T0" fmla="*/ 147 w 157"/>
                <a:gd name="T1" fmla="*/ 134 h 158"/>
                <a:gd name="T2" fmla="*/ 147 w 157"/>
                <a:gd name="T3" fmla="*/ 148 h 158"/>
                <a:gd name="T4" fmla="*/ 9 w 157"/>
                <a:gd name="T5" fmla="*/ 148 h 158"/>
                <a:gd name="T6" fmla="*/ 9 w 157"/>
                <a:gd name="T7" fmla="*/ 10 h 158"/>
                <a:gd name="T8" fmla="*/ 23 w 157"/>
                <a:gd name="T9" fmla="*/ 10 h 158"/>
                <a:gd name="T10" fmla="*/ 23 w 157"/>
                <a:gd name="T11" fmla="*/ 0 h 158"/>
                <a:gd name="T12" fmla="*/ 4 w 157"/>
                <a:gd name="T13" fmla="*/ 0 h 158"/>
                <a:gd name="T14" fmla="*/ 0 w 157"/>
                <a:gd name="T15" fmla="*/ 5 h 158"/>
                <a:gd name="T16" fmla="*/ 0 w 157"/>
                <a:gd name="T17" fmla="*/ 153 h 158"/>
                <a:gd name="T18" fmla="*/ 4 w 157"/>
                <a:gd name="T19" fmla="*/ 158 h 158"/>
                <a:gd name="T20" fmla="*/ 152 w 157"/>
                <a:gd name="T21" fmla="*/ 158 h 158"/>
                <a:gd name="T22" fmla="*/ 157 w 157"/>
                <a:gd name="T23" fmla="*/ 153 h 158"/>
                <a:gd name="T24" fmla="*/ 157 w 157"/>
                <a:gd name="T25" fmla="*/ 134 h 158"/>
                <a:gd name="T26" fmla="*/ 147 w 157"/>
                <a:gd name="T27" fmla="*/ 13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7" h="158">
                  <a:moveTo>
                    <a:pt x="147" y="134"/>
                  </a:moveTo>
                  <a:cubicBezTo>
                    <a:pt x="147" y="148"/>
                    <a:pt x="147" y="148"/>
                    <a:pt x="147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5"/>
                    <a:pt x="2" y="158"/>
                    <a:pt x="4" y="158"/>
                  </a:cubicBezTo>
                  <a:cubicBezTo>
                    <a:pt x="152" y="158"/>
                    <a:pt x="152" y="158"/>
                    <a:pt x="152" y="158"/>
                  </a:cubicBezTo>
                  <a:cubicBezTo>
                    <a:pt x="155" y="158"/>
                    <a:pt x="157" y="155"/>
                    <a:pt x="157" y="153"/>
                  </a:cubicBezTo>
                  <a:cubicBezTo>
                    <a:pt x="157" y="134"/>
                    <a:pt x="157" y="134"/>
                    <a:pt x="157" y="134"/>
                  </a:cubicBezTo>
                  <a:lnTo>
                    <a:pt x="147" y="13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2" name="Freeform 103"/>
            <p:cNvSpPr>
              <a:spLocks noEditPoints="1"/>
            </p:cNvSpPr>
            <p:nvPr/>
          </p:nvSpPr>
          <p:spPr bwMode="auto">
            <a:xfrm>
              <a:off x="6483001" y="-3158"/>
              <a:ext cx="127500" cy="127500"/>
            </a:xfrm>
            <a:custGeom>
              <a:avLst/>
              <a:gdLst>
                <a:gd name="T0" fmla="*/ 0 w 148"/>
                <a:gd name="T1" fmla="*/ 0 h 148"/>
                <a:gd name="T2" fmla="*/ 0 w 148"/>
                <a:gd name="T3" fmla="*/ 148 h 148"/>
                <a:gd name="T4" fmla="*/ 148 w 148"/>
                <a:gd name="T5" fmla="*/ 148 h 148"/>
                <a:gd name="T6" fmla="*/ 148 w 148"/>
                <a:gd name="T7" fmla="*/ 0 h 148"/>
                <a:gd name="T8" fmla="*/ 0 w 148"/>
                <a:gd name="T9" fmla="*/ 0 h 148"/>
                <a:gd name="T10" fmla="*/ 106 w 148"/>
                <a:gd name="T11" fmla="*/ 85 h 148"/>
                <a:gd name="T12" fmla="*/ 100 w 148"/>
                <a:gd name="T13" fmla="*/ 92 h 148"/>
                <a:gd name="T14" fmla="*/ 93 w 148"/>
                <a:gd name="T15" fmla="*/ 85 h 148"/>
                <a:gd name="T16" fmla="*/ 93 w 148"/>
                <a:gd name="T17" fmla="*/ 64 h 148"/>
                <a:gd name="T18" fmla="*/ 53 w 148"/>
                <a:gd name="T19" fmla="*/ 104 h 148"/>
                <a:gd name="T20" fmla="*/ 44 w 148"/>
                <a:gd name="T21" fmla="*/ 104 h 148"/>
                <a:gd name="T22" fmla="*/ 44 w 148"/>
                <a:gd name="T23" fmla="*/ 95 h 148"/>
                <a:gd name="T24" fmla="*/ 84 w 148"/>
                <a:gd name="T25" fmla="*/ 55 h 148"/>
                <a:gd name="T26" fmla="*/ 63 w 148"/>
                <a:gd name="T27" fmla="*/ 55 h 148"/>
                <a:gd name="T28" fmla="*/ 57 w 148"/>
                <a:gd name="T29" fmla="*/ 48 h 148"/>
                <a:gd name="T30" fmla="*/ 57 w 148"/>
                <a:gd name="T31" fmla="*/ 48 h 148"/>
                <a:gd name="T32" fmla="*/ 63 w 148"/>
                <a:gd name="T33" fmla="*/ 42 h 148"/>
                <a:gd name="T34" fmla="*/ 100 w 148"/>
                <a:gd name="T35" fmla="*/ 42 h 148"/>
                <a:gd name="T36" fmla="*/ 106 w 148"/>
                <a:gd name="T37" fmla="*/ 49 h 148"/>
                <a:gd name="T38" fmla="*/ 106 w 148"/>
                <a:gd name="T39" fmla="*/ 8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8" h="148">
                  <a:moveTo>
                    <a:pt x="0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148" y="0"/>
                    <a:pt x="148" y="0"/>
                    <a:pt x="148" y="0"/>
                  </a:cubicBezTo>
                  <a:lnTo>
                    <a:pt x="0" y="0"/>
                  </a:lnTo>
                  <a:close/>
                  <a:moveTo>
                    <a:pt x="106" y="85"/>
                  </a:moveTo>
                  <a:cubicBezTo>
                    <a:pt x="106" y="89"/>
                    <a:pt x="103" y="92"/>
                    <a:pt x="100" y="92"/>
                  </a:cubicBezTo>
                  <a:cubicBezTo>
                    <a:pt x="96" y="92"/>
                    <a:pt x="93" y="89"/>
                    <a:pt x="93" y="85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0" y="107"/>
                    <a:pt x="46" y="107"/>
                    <a:pt x="44" y="104"/>
                  </a:cubicBezTo>
                  <a:cubicBezTo>
                    <a:pt x="41" y="102"/>
                    <a:pt x="41" y="98"/>
                    <a:pt x="44" y="9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59" y="55"/>
                    <a:pt x="57" y="52"/>
                    <a:pt x="57" y="48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7" y="45"/>
                    <a:pt x="59" y="42"/>
                    <a:pt x="63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3" y="42"/>
                    <a:pt x="106" y="45"/>
                    <a:pt x="106" y="49"/>
                  </a:cubicBezTo>
                  <a:lnTo>
                    <a:pt x="106" y="8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3" name="Freeform 104"/>
            <p:cNvSpPr>
              <a:spLocks/>
            </p:cNvSpPr>
            <p:nvPr/>
          </p:nvSpPr>
          <p:spPr bwMode="auto">
            <a:xfrm>
              <a:off x="6173723" y="-3158"/>
              <a:ext cx="135514" cy="135878"/>
            </a:xfrm>
            <a:custGeom>
              <a:avLst/>
              <a:gdLst>
                <a:gd name="T0" fmla="*/ 152 w 157"/>
                <a:gd name="T1" fmla="*/ 0 h 158"/>
                <a:gd name="T2" fmla="*/ 5 w 157"/>
                <a:gd name="T3" fmla="*/ 0 h 158"/>
                <a:gd name="T4" fmla="*/ 0 w 157"/>
                <a:gd name="T5" fmla="*/ 5 h 158"/>
                <a:gd name="T6" fmla="*/ 0 w 157"/>
                <a:gd name="T7" fmla="*/ 153 h 158"/>
                <a:gd name="T8" fmla="*/ 5 w 157"/>
                <a:gd name="T9" fmla="*/ 158 h 158"/>
                <a:gd name="T10" fmla="*/ 23 w 157"/>
                <a:gd name="T11" fmla="*/ 158 h 158"/>
                <a:gd name="T12" fmla="*/ 23 w 157"/>
                <a:gd name="T13" fmla="*/ 148 h 158"/>
                <a:gd name="T14" fmla="*/ 9 w 157"/>
                <a:gd name="T15" fmla="*/ 148 h 158"/>
                <a:gd name="T16" fmla="*/ 9 w 157"/>
                <a:gd name="T17" fmla="*/ 10 h 158"/>
                <a:gd name="T18" fmla="*/ 147 w 157"/>
                <a:gd name="T19" fmla="*/ 10 h 158"/>
                <a:gd name="T20" fmla="*/ 147 w 157"/>
                <a:gd name="T21" fmla="*/ 24 h 158"/>
                <a:gd name="T22" fmla="*/ 157 w 157"/>
                <a:gd name="T23" fmla="*/ 24 h 158"/>
                <a:gd name="T24" fmla="*/ 157 w 157"/>
                <a:gd name="T25" fmla="*/ 5 h 158"/>
                <a:gd name="T26" fmla="*/ 152 w 157"/>
                <a:gd name="T2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7" h="158">
                  <a:moveTo>
                    <a:pt x="15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5"/>
                    <a:pt x="2" y="158"/>
                    <a:pt x="5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3"/>
                    <a:pt x="155" y="0"/>
                    <a:pt x="15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4" name="Freeform 105"/>
            <p:cNvSpPr>
              <a:spLocks noEditPoints="1"/>
            </p:cNvSpPr>
            <p:nvPr/>
          </p:nvSpPr>
          <p:spPr bwMode="auto">
            <a:xfrm>
              <a:off x="6192666" y="16513"/>
              <a:ext cx="127500" cy="127500"/>
            </a:xfrm>
            <a:custGeom>
              <a:avLst/>
              <a:gdLst>
                <a:gd name="T0" fmla="*/ 0 w 148"/>
                <a:gd name="T1" fmla="*/ 0 h 148"/>
                <a:gd name="T2" fmla="*/ 0 w 148"/>
                <a:gd name="T3" fmla="*/ 148 h 148"/>
                <a:gd name="T4" fmla="*/ 148 w 148"/>
                <a:gd name="T5" fmla="*/ 148 h 148"/>
                <a:gd name="T6" fmla="*/ 148 w 148"/>
                <a:gd name="T7" fmla="*/ 0 h 148"/>
                <a:gd name="T8" fmla="*/ 0 w 148"/>
                <a:gd name="T9" fmla="*/ 0 h 148"/>
                <a:gd name="T10" fmla="*/ 106 w 148"/>
                <a:gd name="T11" fmla="*/ 99 h 148"/>
                <a:gd name="T12" fmla="*/ 100 w 148"/>
                <a:gd name="T13" fmla="*/ 106 h 148"/>
                <a:gd name="T14" fmla="*/ 63 w 148"/>
                <a:gd name="T15" fmla="*/ 106 h 148"/>
                <a:gd name="T16" fmla="*/ 57 w 148"/>
                <a:gd name="T17" fmla="*/ 99 h 148"/>
                <a:gd name="T18" fmla="*/ 63 w 148"/>
                <a:gd name="T19" fmla="*/ 93 h 148"/>
                <a:gd name="T20" fmla="*/ 84 w 148"/>
                <a:gd name="T21" fmla="*/ 93 h 148"/>
                <a:gd name="T22" fmla="*/ 44 w 148"/>
                <a:gd name="T23" fmla="*/ 53 h 148"/>
                <a:gd name="T24" fmla="*/ 44 w 148"/>
                <a:gd name="T25" fmla="*/ 44 h 148"/>
                <a:gd name="T26" fmla="*/ 53 w 148"/>
                <a:gd name="T27" fmla="*/ 44 h 148"/>
                <a:gd name="T28" fmla="*/ 93 w 148"/>
                <a:gd name="T29" fmla="*/ 84 h 148"/>
                <a:gd name="T30" fmla="*/ 93 w 148"/>
                <a:gd name="T31" fmla="*/ 63 h 148"/>
                <a:gd name="T32" fmla="*/ 100 w 148"/>
                <a:gd name="T33" fmla="*/ 56 h 148"/>
                <a:gd name="T34" fmla="*/ 100 w 148"/>
                <a:gd name="T35" fmla="*/ 56 h 148"/>
                <a:gd name="T36" fmla="*/ 106 w 148"/>
                <a:gd name="T37" fmla="*/ 63 h 148"/>
                <a:gd name="T38" fmla="*/ 106 w 148"/>
                <a:gd name="T39" fmla="*/ 9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8" h="148">
                  <a:moveTo>
                    <a:pt x="0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148" y="0"/>
                    <a:pt x="148" y="0"/>
                    <a:pt x="148" y="0"/>
                  </a:cubicBezTo>
                  <a:lnTo>
                    <a:pt x="0" y="0"/>
                  </a:lnTo>
                  <a:close/>
                  <a:moveTo>
                    <a:pt x="106" y="99"/>
                  </a:moveTo>
                  <a:cubicBezTo>
                    <a:pt x="106" y="103"/>
                    <a:pt x="103" y="106"/>
                    <a:pt x="100" y="106"/>
                  </a:cubicBezTo>
                  <a:cubicBezTo>
                    <a:pt x="63" y="106"/>
                    <a:pt x="63" y="106"/>
                    <a:pt x="63" y="106"/>
                  </a:cubicBezTo>
                  <a:cubicBezTo>
                    <a:pt x="60" y="106"/>
                    <a:pt x="57" y="103"/>
                    <a:pt x="57" y="99"/>
                  </a:cubicBezTo>
                  <a:cubicBezTo>
                    <a:pt x="57" y="96"/>
                    <a:pt x="60" y="93"/>
                    <a:pt x="63" y="93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1" y="50"/>
                    <a:pt x="41" y="46"/>
                    <a:pt x="44" y="44"/>
                  </a:cubicBezTo>
                  <a:cubicBezTo>
                    <a:pt x="46" y="41"/>
                    <a:pt x="51" y="41"/>
                    <a:pt x="53" y="4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59"/>
                    <a:pt x="96" y="56"/>
                    <a:pt x="100" y="56"/>
                  </a:cubicBezTo>
                  <a:cubicBezTo>
                    <a:pt x="100" y="56"/>
                    <a:pt x="100" y="56"/>
                    <a:pt x="100" y="56"/>
                  </a:cubicBezTo>
                  <a:cubicBezTo>
                    <a:pt x="103" y="56"/>
                    <a:pt x="106" y="59"/>
                    <a:pt x="106" y="63"/>
                  </a:cubicBezTo>
                  <a:lnTo>
                    <a:pt x="106" y="9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5" name="Freeform 106"/>
            <p:cNvSpPr>
              <a:spLocks/>
            </p:cNvSpPr>
            <p:nvPr/>
          </p:nvSpPr>
          <p:spPr bwMode="auto">
            <a:xfrm>
              <a:off x="7031613" y="1087510"/>
              <a:ext cx="166114" cy="118757"/>
            </a:xfrm>
            <a:custGeom>
              <a:avLst/>
              <a:gdLst>
                <a:gd name="T0" fmla="*/ 187 w 193"/>
                <a:gd name="T1" fmla="*/ 53 h 138"/>
                <a:gd name="T2" fmla="*/ 113 w 193"/>
                <a:gd name="T3" fmla="*/ 4 h 138"/>
                <a:gd name="T4" fmla="*/ 102 w 193"/>
                <a:gd name="T5" fmla="*/ 2 h 138"/>
                <a:gd name="T6" fmla="*/ 102 w 193"/>
                <a:gd name="T7" fmla="*/ 15 h 138"/>
                <a:gd name="T8" fmla="*/ 102 w 193"/>
                <a:gd name="T9" fmla="*/ 47 h 138"/>
                <a:gd name="T10" fmla="*/ 0 w 193"/>
                <a:gd name="T11" fmla="*/ 138 h 138"/>
                <a:gd name="T12" fmla="*/ 102 w 193"/>
                <a:gd name="T13" fmla="*/ 78 h 138"/>
                <a:gd name="T14" fmla="*/ 102 w 193"/>
                <a:gd name="T15" fmla="*/ 109 h 138"/>
                <a:gd name="T16" fmla="*/ 102 w 193"/>
                <a:gd name="T17" fmla="*/ 121 h 138"/>
                <a:gd name="T18" fmla="*/ 113 w 193"/>
                <a:gd name="T19" fmla="*/ 118 h 138"/>
                <a:gd name="T20" fmla="*/ 187 w 193"/>
                <a:gd name="T21" fmla="*/ 73 h 138"/>
                <a:gd name="T22" fmla="*/ 193 w 193"/>
                <a:gd name="T23" fmla="*/ 63 h 138"/>
                <a:gd name="T24" fmla="*/ 187 w 193"/>
                <a:gd name="T25" fmla="*/ 53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3" h="138">
                  <a:moveTo>
                    <a:pt x="187" y="53"/>
                  </a:moveTo>
                  <a:cubicBezTo>
                    <a:pt x="113" y="4"/>
                    <a:pt x="113" y="4"/>
                    <a:pt x="113" y="4"/>
                  </a:cubicBezTo>
                  <a:cubicBezTo>
                    <a:pt x="107" y="0"/>
                    <a:pt x="102" y="2"/>
                    <a:pt x="102" y="2"/>
                  </a:cubicBezTo>
                  <a:cubicBezTo>
                    <a:pt x="102" y="2"/>
                    <a:pt x="102" y="10"/>
                    <a:pt x="102" y="15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55" y="47"/>
                    <a:pt x="0" y="67"/>
                    <a:pt x="0" y="138"/>
                  </a:cubicBezTo>
                  <a:cubicBezTo>
                    <a:pt x="0" y="138"/>
                    <a:pt x="12" y="78"/>
                    <a:pt x="102" y="78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2" y="114"/>
                    <a:pt x="102" y="121"/>
                    <a:pt x="102" y="121"/>
                  </a:cubicBezTo>
                  <a:cubicBezTo>
                    <a:pt x="102" y="121"/>
                    <a:pt x="109" y="122"/>
                    <a:pt x="113" y="118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91" y="71"/>
                    <a:pt x="193" y="67"/>
                    <a:pt x="193" y="63"/>
                  </a:cubicBezTo>
                  <a:cubicBezTo>
                    <a:pt x="193" y="58"/>
                    <a:pt x="191" y="55"/>
                    <a:pt x="187" y="5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6" name="Freeform 107"/>
            <p:cNvSpPr>
              <a:spLocks/>
            </p:cNvSpPr>
            <p:nvPr/>
          </p:nvSpPr>
          <p:spPr bwMode="auto">
            <a:xfrm>
              <a:off x="5316926" y="12142"/>
              <a:ext cx="133692" cy="131871"/>
            </a:xfrm>
            <a:custGeom>
              <a:avLst/>
              <a:gdLst>
                <a:gd name="T0" fmla="*/ 146 w 155"/>
                <a:gd name="T1" fmla="*/ 0 h 153"/>
                <a:gd name="T2" fmla="*/ 104 w 155"/>
                <a:gd name="T3" fmla="*/ 0 h 153"/>
                <a:gd name="T4" fmla="*/ 95 w 155"/>
                <a:gd name="T5" fmla="*/ 9 h 153"/>
                <a:gd name="T6" fmla="*/ 104 w 155"/>
                <a:gd name="T7" fmla="*/ 18 h 153"/>
                <a:gd name="T8" fmla="*/ 137 w 155"/>
                <a:gd name="T9" fmla="*/ 18 h 153"/>
                <a:gd name="T10" fmla="*/ 137 w 155"/>
                <a:gd name="T11" fmla="*/ 134 h 153"/>
                <a:gd name="T12" fmla="*/ 18 w 155"/>
                <a:gd name="T13" fmla="*/ 134 h 153"/>
                <a:gd name="T14" fmla="*/ 18 w 155"/>
                <a:gd name="T15" fmla="*/ 18 h 153"/>
                <a:gd name="T16" fmla="*/ 50 w 155"/>
                <a:gd name="T17" fmla="*/ 18 h 153"/>
                <a:gd name="T18" fmla="*/ 60 w 155"/>
                <a:gd name="T19" fmla="*/ 9 h 153"/>
                <a:gd name="T20" fmla="*/ 50 w 155"/>
                <a:gd name="T21" fmla="*/ 0 h 153"/>
                <a:gd name="T22" fmla="*/ 9 w 155"/>
                <a:gd name="T23" fmla="*/ 0 h 153"/>
                <a:gd name="T24" fmla="*/ 0 w 155"/>
                <a:gd name="T25" fmla="*/ 9 h 153"/>
                <a:gd name="T26" fmla="*/ 0 w 155"/>
                <a:gd name="T27" fmla="*/ 143 h 153"/>
                <a:gd name="T28" fmla="*/ 9 w 155"/>
                <a:gd name="T29" fmla="*/ 153 h 153"/>
                <a:gd name="T30" fmla="*/ 146 w 155"/>
                <a:gd name="T31" fmla="*/ 153 h 153"/>
                <a:gd name="T32" fmla="*/ 155 w 155"/>
                <a:gd name="T33" fmla="*/ 143 h 153"/>
                <a:gd name="T34" fmla="*/ 155 w 155"/>
                <a:gd name="T35" fmla="*/ 9 h 153"/>
                <a:gd name="T36" fmla="*/ 146 w 155"/>
                <a:gd name="T3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5" h="153">
                  <a:moveTo>
                    <a:pt x="146" y="0"/>
                  </a:moveTo>
                  <a:cubicBezTo>
                    <a:pt x="104" y="0"/>
                    <a:pt x="104" y="0"/>
                    <a:pt x="104" y="0"/>
                  </a:cubicBezTo>
                  <a:cubicBezTo>
                    <a:pt x="99" y="0"/>
                    <a:pt x="95" y="4"/>
                    <a:pt x="95" y="9"/>
                  </a:cubicBezTo>
                  <a:cubicBezTo>
                    <a:pt x="95" y="14"/>
                    <a:pt x="99" y="18"/>
                    <a:pt x="104" y="18"/>
                  </a:cubicBezTo>
                  <a:cubicBezTo>
                    <a:pt x="137" y="18"/>
                    <a:pt x="137" y="18"/>
                    <a:pt x="137" y="18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5" y="18"/>
                    <a:pt x="60" y="14"/>
                    <a:pt x="60" y="9"/>
                  </a:cubicBezTo>
                  <a:cubicBezTo>
                    <a:pt x="60" y="4"/>
                    <a:pt x="55" y="0"/>
                    <a:pt x="5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8"/>
                    <a:pt x="4" y="153"/>
                    <a:pt x="9" y="153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51" y="153"/>
                    <a:pt x="155" y="148"/>
                    <a:pt x="155" y="143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5" y="4"/>
                    <a:pt x="151" y="0"/>
                    <a:pt x="14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7" name="Freeform 108"/>
            <p:cNvSpPr>
              <a:spLocks/>
            </p:cNvSpPr>
            <p:nvPr/>
          </p:nvSpPr>
          <p:spPr bwMode="auto">
            <a:xfrm>
              <a:off x="5376304" y="-44322"/>
              <a:ext cx="77593" cy="103093"/>
            </a:xfrm>
            <a:custGeom>
              <a:avLst/>
              <a:gdLst>
                <a:gd name="T0" fmla="*/ 88 w 90"/>
                <a:gd name="T1" fmla="*/ 26 h 120"/>
                <a:gd name="T2" fmla="*/ 64 w 90"/>
                <a:gd name="T3" fmla="*/ 2 h 120"/>
                <a:gd name="T4" fmla="*/ 55 w 90"/>
                <a:gd name="T5" fmla="*/ 2 h 120"/>
                <a:gd name="T6" fmla="*/ 55 w 90"/>
                <a:gd name="T7" fmla="*/ 11 h 120"/>
                <a:gd name="T8" fmla="*/ 69 w 90"/>
                <a:gd name="T9" fmla="*/ 24 h 120"/>
                <a:gd name="T10" fmla="*/ 20 w 90"/>
                <a:gd name="T11" fmla="*/ 24 h 120"/>
                <a:gd name="T12" fmla="*/ 0 w 90"/>
                <a:gd name="T13" fmla="*/ 45 h 120"/>
                <a:gd name="T14" fmla="*/ 0 w 90"/>
                <a:gd name="T15" fmla="*/ 114 h 120"/>
                <a:gd name="T16" fmla="*/ 5 w 90"/>
                <a:gd name="T17" fmla="*/ 120 h 120"/>
                <a:gd name="T18" fmla="*/ 11 w 90"/>
                <a:gd name="T19" fmla="*/ 114 h 120"/>
                <a:gd name="T20" fmla="*/ 11 w 90"/>
                <a:gd name="T21" fmla="*/ 45 h 120"/>
                <a:gd name="T22" fmla="*/ 20 w 90"/>
                <a:gd name="T23" fmla="*/ 36 h 120"/>
                <a:gd name="T24" fmla="*/ 69 w 90"/>
                <a:gd name="T25" fmla="*/ 36 h 120"/>
                <a:gd name="T26" fmla="*/ 55 w 90"/>
                <a:gd name="T27" fmla="*/ 50 h 120"/>
                <a:gd name="T28" fmla="*/ 55 w 90"/>
                <a:gd name="T29" fmla="*/ 59 h 120"/>
                <a:gd name="T30" fmla="*/ 59 w 90"/>
                <a:gd name="T31" fmla="*/ 61 h 120"/>
                <a:gd name="T32" fmla="*/ 64 w 90"/>
                <a:gd name="T33" fmla="*/ 59 h 120"/>
                <a:gd name="T34" fmla="*/ 88 w 90"/>
                <a:gd name="T35" fmla="*/ 35 h 120"/>
                <a:gd name="T36" fmla="*/ 88 w 90"/>
                <a:gd name="T37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0" h="120">
                  <a:moveTo>
                    <a:pt x="88" y="26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61" y="0"/>
                    <a:pt x="58" y="0"/>
                    <a:pt x="55" y="2"/>
                  </a:cubicBezTo>
                  <a:cubicBezTo>
                    <a:pt x="53" y="4"/>
                    <a:pt x="53" y="8"/>
                    <a:pt x="55" y="11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9" y="24"/>
                    <a:pt x="0" y="34"/>
                    <a:pt x="0" y="45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8"/>
                    <a:pt x="2" y="120"/>
                    <a:pt x="5" y="120"/>
                  </a:cubicBezTo>
                  <a:cubicBezTo>
                    <a:pt x="9" y="120"/>
                    <a:pt x="11" y="118"/>
                    <a:pt x="11" y="114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0"/>
                    <a:pt x="15" y="36"/>
                    <a:pt x="2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3"/>
                    <a:pt x="53" y="57"/>
                    <a:pt x="55" y="59"/>
                  </a:cubicBezTo>
                  <a:cubicBezTo>
                    <a:pt x="56" y="60"/>
                    <a:pt x="58" y="61"/>
                    <a:pt x="59" y="61"/>
                  </a:cubicBezTo>
                  <a:cubicBezTo>
                    <a:pt x="61" y="61"/>
                    <a:pt x="63" y="60"/>
                    <a:pt x="64" y="59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90" y="32"/>
                    <a:pt x="90" y="29"/>
                    <a:pt x="88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8" name="Freeform 109"/>
            <p:cNvSpPr>
              <a:spLocks/>
            </p:cNvSpPr>
            <p:nvPr/>
          </p:nvSpPr>
          <p:spPr bwMode="auto">
            <a:xfrm>
              <a:off x="5018213" y="13235"/>
              <a:ext cx="135878" cy="130778"/>
            </a:xfrm>
            <a:custGeom>
              <a:avLst/>
              <a:gdLst>
                <a:gd name="T0" fmla="*/ 149 w 158"/>
                <a:gd name="T1" fmla="*/ 0 h 152"/>
                <a:gd name="T2" fmla="*/ 106 w 158"/>
                <a:gd name="T3" fmla="*/ 0 h 152"/>
                <a:gd name="T4" fmla="*/ 97 w 158"/>
                <a:gd name="T5" fmla="*/ 10 h 152"/>
                <a:gd name="T6" fmla="*/ 106 w 158"/>
                <a:gd name="T7" fmla="*/ 19 h 152"/>
                <a:gd name="T8" fmla="*/ 140 w 158"/>
                <a:gd name="T9" fmla="*/ 19 h 152"/>
                <a:gd name="T10" fmla="*/ 140 w 158"/>
                <a:gd name="T11" fmla="*/ 133 h 152"/>
                <a:gd name="T12" fmla="*/ 18 w 158"/>
                <a:gd name="T13" fmla="*/ 133 h 152"/>
                <a:gd name="T14" fmla="*/ 18 w 158"/>
                <a:gd name="T15" fmla="*/ 19 h 152"/>
                <a:gd name="T16" fmla="*/ 51 w 158"/>
                <a:gd name="T17" fmla="*/ 19 h 152"/>
                <a:gd name="T18" fmla="*/ 61 w 158"/>
                <a:gd name="T19" fmla="*/ 10 h 152"/>
                <a:gd name="T20" fmla="*/ 51 w 158"/>
                <a:gd name="T21" fmla="*/ 0 h 152"/>
                <a:gd name="T22" fmla="*/ 9 w 158"/>
                <a:gd name="T23" fmla="*/ 0 h 152"/>
                <a:gd name="T24" fmla="*/ 0 w 158"/>
                <a:gd name="T25" fmla="*/ 10 h 152"/>
                <a:gd name="T26" fmla="*/ 0 w 158"/>
                <a:gd name="T27" fmla="*/ 142 h 152"/>
                <a:gd name="T28" fmla="*/ 9 w 158"/>
                <a:gd name="T29" fmla="*/ 152 h 152"/>
                <a:gd name="T30" fmla="*/ 149 w 158"/>
                <a:gd name="T31" fmla="*/ 152 h 152"/>
                <a:gd name="T32" fmla="*/ 158 w 158"/>
                <a:gd name="T33" fmla="*/ 142 h 152"/>
                <a:gd name="T34" fmla="*/ 158 w 158"/>
                <a:gd name="T35" fmla="*/ 10 h 152"/>
                <a:gd name="T36" fmla="*/ 149 w 158"/>
                <a:gd name="T3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8" h="152">
                  <a:moveTo>
                    <a:pt x="149" y="0"/>
                  </a:moveTo>
                  <a:cubicBezTo>
                    <a:pt x="106" y="0"/>
                    <a:pt x="106" y="0"/>
                    <a:pt x="106" y="0"/>
                  </a:cubicBezTo>
                  <a:cubicBezTo>
                    <a:pt x="101" y="0"/>
                    <a:pt x="97" y="5"/>
                    <a:pt x="97" y="10"/>
                  </a:cubicBezTo>
                  <a:cubicBezTo>
                    <a:pt x="97" y="15"/>
                    <a:pt x="101" y="19"/>
                    <a:pt x="106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7" y="19"/>
                    <a:pt x="61" y="15"/>
                    <a:pt x="61" y="10"/>
                  </a:cubicBezTo>
                  <a:cubicBezTo>
                    <a:pt x="61" y="5"/>
                    <a:pt x="57" y="0"/>
                    <a:pt x="5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7"/>
                    <a:pt x="4" y="152"/>
                    <a:pt x="9" y="152"/>
                  </a:cubicBezTo>
                  <a:cubicBezTo>
                    <a:pt x="149" y="152"/>
                    <a:pt x="149" y="152"/>
                    <a:pt x="149" y="152"/>
                  </a:cubicBezTo>
                  <a:cubicBezTo>
                    <a:pt x="154" y="152"/>
                    <a:pt x="158" y="147"/>
                    <a:pt x="158" y="142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58" y="5"/>
                    <a:pt x="154" y="0"/>
                    <a:pt x="149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9" name="Freeform 110"/>
            <p:cNvSpPr>
              <a:spLocks/>
            </p:cNvSpPr>
            <p:nvPr/>
          </p:nvSpPr>
          <p:spPr bwMode="auto">
            <a:xfrm>
              <a:off x="5054277" y="-17729"/>
              <a:ext cx="60107" cy="121307"/>
            </a:xfrm>
            <a:custGeom>
              <a:avLst/>
              <a:gdLst>
                <a:gd name="T0" fmla="*/ 68 w 70"/>
                <a:gd name="T1" fmla="*/ 104 h 141"/>
                <a:gd name="T2" fmla="*/ 59 w 70"/>
                <a:gd name="T3" fmla="*/ 104 h 141"/>
                <a:gd name="T4" fmla="*/ 43 w 70"/>
                <a:gd name="T5" fmla="*/ 119 h 141"/>
                <a:gd name="T6" fmla="*/ 43 w 70"/>
                <a:gd name="T7" fmla="*/ 21 h 141"/>
                <a:gd name="T8" fmla="*/ 22 w 70"/>
                <a:gd name="T9" fmla="*/ 0 h 141"/>
                <a:gd name="T10" fmla="*/ 6 w 70"/>
                <a:gd name="T11" fmla="*/ 0 h 141"/>
                <a:gd name="T12" fmla="*/ 0 w 70"/>
                <a:gd name="T13" fmla="*/ 6 h 141"/>
                <a:gd name="T14" fmla="*/ 6 w 70"/>
                <a:gd name="T15" fmla="*/ 12 h 141"/>
                <a:gd name="T16" fmla="*/ 22 w 70"/>
                <a:gd name="T17" fmla="*/ 12 h 141"/>
                <a:gd name="T18" fmla="*/ 31 w 70"/>
                <a:gd name="T19" fmla="*/ 21 h 141"/>
                <a:gd name="T20" fmla="*/ 31 w 70"/>
                <a:gd name="T21" fmla="*/ 119 h 141"/>
                <a:gd name="T22" fmla="*/ 15 w 70"/>
                <a:gd name="T23" fmla="*/ 104 h 141"/>
                <a:gd name="T24" fmla="*/ 6 w 70"/>
                <a:gd name="T25" fmla="*/ 104 h 141"/>
                <a:gd name="T26" fmla="*/ 6 w 70"/>
                <a:gd name="T27" fmla="*/ 112 h 141"/>
                <a:gd name="T28" fmla="*/ 31 w 70"/>
                <a:gd name="T29" fmla="*/ 137 h 141"/>
                <a:gd name="T30" fmla="*/ 37 w 70"/>
                <a:gd name="T31" fmla="*/ 141 h 141"/>
                <a:gd name="T32" fmla="*/ 43 w 70"/>
                <a:gd name="T33" fmla="*/ 137 h 141"/>
                <a:gd name="T34" fmla="*/ 68 w 70"/>
                <a:gd name="T35" fmla="*/ 112 h 141"/>
                <a:gd name="T36" fmla="*/ 68 w 70"/>
                <a:gd name="T37" fmla="*/ 10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141">
                  <a:moveTo>
                    <a:pt x="68" y="104"/>
                  </a:moveTo>
                  <a:cubicBezTo>
                    <a:pt x="65" y="101"/>
                    <a:pt x="61" y="101"/>
                    <a:pt x="59" y="104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9"/>
                    <a:pt x="33" y="0"/>
                    <a:pt x="2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7" y="12"/>
                    <a:pt x="31" y="16"/>
                    <a:pt x="31" y="21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3" y="101"/>
                    <a:pt x="9" y="101"/>
                    <a:pt x="6" y="104"/>
                  </a:cubicBezTo>
                  <a:cubicBezTo>
                    <a:pt x="4" y="106"/>
                    <a:pt x="4" y="110"/>
                    <a:pt x="6" y="112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2" y="139"/>
                    <a:pt x="34" y="141"/>
                    <a:pt x="37" y="141"/>
                  </a:cubicBezTo>
                  <a:cubicBezTo>
                    <a:pt x="40" y="141"/>
                    <a:pt x="42" y="139"/>
                    <a:pt x="43" y="137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70" y="110"/>
                    <a:pt x="70" y="106"/>
                    <a:pt x="68" y="10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0" name="Freeform 111"/>
            <p:cNvSpPr>
              <a:spLocks/>
            </p:cNvSpPr>
            <p:nvPr/>
          </p:nvSpPr>
          <p:spPr bwMode="auto">
            <a:xfrm>
              <a:off x="5894681" y="13235"/>
              <a:ext cx="136971" cy="130778"/>
            </a:xfrm>
            <a:custGeom>
              <a:avLst/>
              <a:gdLst>
                <a:gd name="T0" fmla="*/ 150 w 159"/>
                <a:gd name="T1" fmla="*/ 0 h 152"/>
                <a:gd name="T2" fmla="*/ 107 w 159"/>
                <a:gd name="T3" fmla="*/ 0 h 152"/>
                <a:gd name="T4" fmla="*/ 98 w 159"/>
                <a:gd name="T5" fmla="*/ 10 h 152"/>
                <a:gd name="T6" fmla="*/ 107 w 159"/>
                <a:gd name="T7" fmla="*/ 19 h 152"/>
                <a:gd name="T8" fmla="*/ 140 w 159"/>
                <a:gd name="T9" fmla="*/ 19 h 152"/>
                <a:gd name="T10" fmla="*/ 140 w 159"/>
                <a:gd name="T11" fmla="*/ 133 h 152"/>
                <a:gd name="T12" fmla="*/ 19 w 159"/>
                <a:gd name="T13" fmla="*/ 133 h 152"/>
                <a:gd name="T14" fmla="*/ 19 w 159"/>
                <a:gd name="T15" fmla="*/ 19 h 152"/>
                <a:gd name="T16" fmla="*/ 52 w 159"/>
                <a:gd name="T17" fmla="*/ 19 h 152"/>
                <a:gd name="T18" fmla="*/ 61 w 159"/>
                <a:gd name="T19" fmla="*/ 10 h 152"/>
                <a:gd name="T20" fmla="*/ 52 w 159"/>
                <a:gd name="T21" fmla="*/ 0 h 152"/>
                <a:gd name="T22" fmla="*/ 10 w 159"/>
                <a:gd name="T23" fmla="*/ 0 h 152"/>
                <a:gd name="T24" fmla="*/ 0 w 159"/>
                <a:gd name="T25" fmla="*/ 10 h 152"/>
                <a:gd name="T26" fmla="*/ 0 w 159"/>
                <a:gd name="T27" fmla="*/ 142 h 152"/>
                <a:gd name="T28" fmla="*/ 10 w 159"/>
                <a:gd name="T29" fmla="*/ 152 h 152"/>
                <a:gd name="T30" fmla="*/ 150 w 159"/>
                <a:gd name="T31" fmla="*/ 152 h 152"/>
                <a:gd name="T32" fmla="*/ 159 w 159"/>
                <a:gd name="T33" fmla="*/ 142 h 152"/>
                <a:gd name="T34" fmla="*/ 159 w 159"/>
                <a:gd name="T35" fmla="*/ 10 h 152"/>
                <a:gd name="T36" fmla="*/ 150 w 159"/>
                <a:gd name="T3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9" h="152">
                  <a:moveTo>
                    <a:pt x="150" y="0"/>
                  </a:moveTo>
                  <a:cubicBezTo>
                    <a:pt x="107" y="0"/>
                    <a:pt x="107" y="0"/>
                    <a:pt x="107" y="0"/>
                  </a:cubicBezTo>
                  <a:cubicBezTo>
                    <a:pt x="102" y="0"/>
                    <a:pt x="98" y="5"/>
                    <a:pt x="98" y="10"/>
                  </a:cubicBezTo>
                  <a:cubicBezTo>
                    <a:pt x="98" y="15"/>
                    <a:pt x="102" y="19"/>
                    <a:pt x="107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7" y="19"/>
                    <a:pt x="61" y="15"/>
                    <a:pt x="61" y="10"/>
                  </a:cubicBezTo>
                  <a:cubicBezTo>
                    <a:pt x="61" y="5"/>
                    <a:pt x="57" y="0"/>
                    <a:pt x="5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47"/>
                    <a:pt x="4" y="152"/>
                    <a:pt x="10" y="152"/>
                  </a:cubicBezTo>
                  <a:cubicBezTo>
                    <a:pt x="150" y="152"/>
                    <a:pt x="150" y="152"/>
                    <a:pt x="150" y="152"/>
                  </a:cubicBezTo>
                  <a:cubicBezTo>
                    <a:pt x="155" y="152"/>
                    <a:pt x="159" y="147"/>
                    <a:pt x="159" y="142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5"/>
                    <a:pt x="155" y="0"/>
                    <a:pt x="15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1" name="Freeform 112"/>
            <p:cNvSpPr>
              <a:spLocks/>
            </p:cNvSpPr>
            <p:nvPr/>
          </p:nvSpPr>
          <p:spPr bwMode="auto">
            <a:xfrm>
              <a:off x="5931838" y="-17729"/>
              <a:ext cx="60471" cy="121307"/>
            </a:xfrm>
            <a:custGeom>
              <a:avLst/>
              <a:gdLst>
                <a:gd name="T0" fmla="*/ 67 w 70"/>
                <a:gd name="T1" fmla="*/ 104 h 141"/>
                <a:gd name="T2" fmla="*/ 59 w 70"/>
                <a:gd name="T3" fmla="*/ 104 h 141"/>
                <a:gd name="T4" fmla="*/ 43 w 70"/>
                <a:gd name="T5" fmla="*/ 119 h 141"/>
                <a:gd name="T6" fmla="*/ 43 w 70"/>
                <a:gd name="T7" fmla="*/ 21 h 141"/>
                <a:gd name="T8" fmla="*/ 21 w 70"/>
                <a:gd name="T9" fmla="*/ 0 h 141"/>
                <a:gd name="T10" fmla="*/ 6 w 70"/>
                <a:gd name="T11" fmla="*/ 0 h 141"/>
                <a:gd name="T12" fmla="*/ 0 w 70"/>
                <a:gd name="T13" fmla="*/ 6 h 141"/>
                <a:gd name="T14" fmla="*/ 6 w 70"/>
                <a:gd name="T15" fmla="*/ 12 h 141"/>
                <a:gd name="T16" fmla="*/ 21 w 70"/>
                <a:gd name="T17" fmla="*/ 12 h 141"/>
                <a:gd name="T18" fmla="*/ 30 w 70"/>
                <a:gd name="T19" fmla="*/ 21 h 141"/>
                <a:gd name="T20" fmla="*/ 30 w 70"/>
                <a:gd name="T21" fmla="*/ 119 h 141"/>
                <a:gd name="T22" fmla="*/ 15 w 70"/>
                <a:gd name="T23" fmla="*/ 104 h 141"/>
                <a:gd name="T24" fmla="*/ 6 w 70"/>
                <a:gd name="T25" fmla="*/ 104 h 141"/>
                <a:gd name="T26" fmla="*/ 6 w 70"/>
                <a:gd name="T27" fmla="*/ 112 h 141"/>
                <a:gd name="T28" fmla="*/ 31 w 70"/>
                <a:gd name="T29" fmla="*/ 137 h 141"/>
                <a:gd name="T30" fmla="*/ 37 w 70"/>
                <a:gd name="T31" fmla="*/ 141 h 141"/>
                <a:gd name="T32" fmla="*/ 42 w 70"/>
                <a:gd name="T33" fmla="*/ 137 h 141"/>
                <a:gd name="T34" fmla="*/ 67 w 70"/>
                <a:gd name="T35" fmla="*/ 112 h 141"/>
                <a:gd name="T36" fmla="*/ 67 w 70"/>
                <a:gd name="T37" fmla="*/ 10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141">
                  <a:moveTo>
                    <a:pt x="67" y="104"/>
                  </a:moveTo>
                  <a:cubicBezTo>
                    <a:pt x="65" y="101"/>
                    <a:pt x="61" y="101"/>
                    <a:pt x="59" y="104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9"/>
                    <a:pt x="33" y="0"/>
                    <a:pt x="21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9"/>
                    <a:pt x="2" y="12"/>
                    <a:pt x="6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6" y="12"/>
                    <a:pt x="30" y="16"/>
                    <a:pt x="30" y="21"/>
                  </a:cubicBezTo>
                  <a:cubicBezTo>
                    <a:pt x="30" y="119"/>
                    <a:pt x="30" y="119"/>
                    <a:pt x="30" y="119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2" y="101"/>
                    <a:pt x="8" y="101"/>
                    <a:pt x="6" y="104"/>
                  </a:cubicBezTo>
                  <a:cubicBezTo>
                    <a:pt x="4" y="106"/>
                    <a:pt x="4" y="110"/>
                    <a:pt x="6" y="112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2" y="139"/>
                    <a:pt x="34" y="141"/>
                    <a:pt x="37" y="141"/>
                  </a:cubicBezTo>
                  <a:cubicBezTo>
                    <a:pt x="39" y="141"/>
                    <a:pt x="41" y="139"/>
                    <a:pt x="42" y="13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70" y="110"/>
                    <a:pt x="70" y="106"/>
                    <a:pt x="67" y="10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2" name="Freeform 113"/>
            <p:cNvSpPr>
              <a:spLocks/>
            </p:cNvSpPr>
            <p:nvPr/>
          </p:nvSpPr>
          <p:spPr bwMode="auto">
            <a:xfrm>
              <a:off x="5596697" y="13235"/>
              <a:ext cx="129321" cy="130778"/>
            </a:xfrm>
            <a:custGeom>
              <a:avLst/>
              <a:gdLst>
                <a:gd name="T0" fmla="*/ 141 w 150"/>
                <a:gd name="T1" fmla="*/ 65 h 152"/>
                <a:gd name="T2" fmla="*/ 133 w 150"/>
                <a:gd name="T3" fmla="*/ 73 h 152"/>
                <a:gd name="T4" fmla="*/ 133 w 150"/>
                <a:gd name="T5" fmla="*/ 134 h 152"/>
                <a:gd name="T6" fmla="*/ 17 w 150"/>
                <a:gd name="T7" fmla="*/ 134 h 152"/>
                <a:gd name="T8" fmla="*/ 17 w 150"/>
                <a:gd name="T9" fmla="*/ 18 h 152"/>
                <a:gd name="T10" fmla="*/ 114 w 150"/>
                <a:gd name="T11" fmla="*/ 18 h 152"/>
                <a:gd name="T12" fmla="*/ 123 w 150"/>
                <a:gd name="T13" fmla="*/ 9 h 152"/>
                <a:gd name="T14" fmla="*/ 114 w 150"/>
                <a:gd name="T15" fmla="*/ 0 h 152"/>
                <a:gd name="T16" fmla="*/ 8 w 150"/>
                <a:gd name="T17" fmla="*/ 0 h 152"/>
                <a:gd name="T18" fmla="*/ 0 w 150"/>
                <a:gd name="T19" fmla="*/ 9 h 152"/>
                <a:gd name="T20" fmla="*/ 0 w 150"/>
                <a:gd name="T21" fmla="*/ 143 h 152"/>
                <a:gd name="T22" fmla="*/ 8 w 150"/>
                <a:gd name="T23" fmla="*/ 152 h 152"/>
                <a:gd name="T24" fmla="*/ 141 w 150"/>
                <a:gd name="T25" fmla="*/ 152 h 152"/>
                <a:gd name="T26" fmla="*/ 150 w 150"/>
                <a:gd name="T27" fmla="*/ 143 h 152"/>
                <a:gd name="T28" fmla="*/ 150 w 150"/>
                <a:gd name="T29" fmla="*/ 73 h 152"/>
                <a:gd name="T30" fmla="*/ 141 w 150"/>
                <a:gd name="T31" fmla="*/ 6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0" h="152">
                  <a:moveTo>
                    <a:pt x="141" y="65"/>
                  </a:moveTo>
                  <a:cubicBezTo>
                    <a:pt x="137" y="65"/>
                    <a:pt x="133" y="69"/>
                    <a:pt x="133" y="73"/>
                  </a:cubicBezTo>
                  <a:cubicBezTo>
                    <a:pt x="133" y="134"/>
                    <a:pt x="133" y="134"/>
                    <a:pt x="133" y="134"/>
                  </a:cubicBezTo>
                  <a:cubicBezTo>
                    <a:pt x="17" y="134"/>
                    <a:pt x="17" y="134"/>
                    <a:pt x="17" y="134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9" y="18"/>
                    <a:pt x="123" y="14"/>
                    <a:pt x="123" y="9"/>
                  </a:cubicBezTo>
                  <a:cubicBezTo>
                    <a:pt x="123" y="4"/>
                    <a:pt x="119" y="0"/>
                    <a:pt x="114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8"/>
                    <a:pt x="4" y="152"/>
                    <a:pt x="8" y="152"/>
                  </a:cubicBezTo>
                  <a:cubicBezTo>
                    <a:pt x="141" y="152"/>
                    <a:pt x="141" y="152"/>
                    <a:pt x="141" y="152"/>
                  </a:cubicBezTo>
                  <a:cubicBezTo>
                    <a:pt x="146" y="152"/>
                    <a:pt x="150" y="148"/>
                    <a:pt x="150" y="143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0" y="69"/>
                    <a:pt x="146" y="65"/>
                    <a:pt x="141" y="6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3" name="Freeform 114"/>
            <p:cNvSpPr>
              <a:spLocks/>
            </p:cNvSpPr>
            <p:nvPr/>
          </p:nvSpPr>
          <p:spPr bwMode="auto">
            <a:xfrm>
              <a:off x="5644054" y="8863"/>
              <a:ext cx="99085" cy="87793"/>
            </a:xfrm>
            <a:custGeom>
              <a:avLst/>
              <a:gdLst>
                <a:gd name="T0" fmla="*/ 113 w 115"/>
                <a:gd name="T1" fmla="*/ 27 h 102"/>
                <a:gd name="T2" fmla="*/ 88 w 115"/>
                <a:gd name="T3" fmla="*/ 3 h 102"/>
                <a:gd name="T4" fmla="*/ 80 w 115"/>
                <a:gd name="T5" fmla="*/ 3 h 102"/>
                <a:gd name="T6" fmla="*/ 80 w 115"/>
                <a:gd name="T7" fmla="*/ 11 h 102"/>
                <a:gd name="T8" fmla="*/ 95 w 115"/>
                <a:gd name="T9" fmla="*/ 26 h 102"/>
                <a:gd name="T10" fmla="*/ 1 w 115"/>
                <a:gd name="T11" fmla="*/ 94 h 102"/>
                <a:gd name="T12" fmla="*/ 5 w 115"/>
                <a:gd name="T13" fmla="*/ 101 h 102"/>
                <a:gd name="T14" fmla="*/ 7 w 115"/>
                <a:gd name="T15" fmla="*/ 102 h 102"/>
                <a:gd name="T16" fmla="*/ 12 w 115"/>
                <a:gd name="T17" fmla="*/ 98 h 102"/>
                <a:gd name="T18" fmla="*/ 95 w 115"/>
                <a:gd name="T19" fmla="*/ 37 h 102"/>
                <a:gd name="T20" fmla="*/ 80 w 115"/>
                <a:gd name="T21" fmla="*/ 52 h 102"/>
                <a:gd name="T22" fmla="*/ 80 w 115"/>
                <a:gd name="T23" fmla="*/ 60 h 102"/>
                <a:gd name="T24" fmla="*/ 84 w 115"/>
                <a:gd name="T25" fmla="*/ 62 h 102"/>
                <a:gd name="T26" fmla="*/ 88 w 115"/>
                <a:gd name="T27" fmla="*/ 60 h 102"/>
                <a:gd name="T28" fmla="*/ 113 w 115"/>
                <a:gd name="T29" fmla="*/ 36 h 102"/>
                <a:gd name="T30" fmla="*/ 113 w 115"/>
                <a:gd name="T31" fmla="*/ 2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5" h="102">
                  <a:moveTo>
                    <a:pt x="113" y="27"/>
                  </a:moveTo>
                  <a:cubicBezTo>
                    <a:pt x="88" y="3"/>
                    <a:pt x="88" y="3"/>
                    <a:pt x="88" y="3"/>
                  </a:cubicBezTo>
                  <a:cubicBezTo>
                    <a:pt x="86" y="0"/>
                    <a:pt x="82" y="0"/>
                    <a:pt x="80" y="3"/>
                  </a:cubicBezTo>
                  <a:cubicBezTo>
                    <a:pt x="78" y="5"/>
                    <a:pt x="78" y="9"/>
                    <a:pt x="80" y="11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51" y="26"/>
                    <a:pt x="21" y="37"/>
                    <a:pt x="1" y="94"/>
                  </a:cubicBezTo>
                  <a:cubicBezTo>
                    <a:pt x="0" y="97"/>
                    <a:pt x="2" y="100"/>
                    <a:pt x="5" y="101"/>
                  </a:cubicBezTo>
                  <a:cubicBezTo>
                    <a:pt x="6" y="101"/>
                    <a:pt x="6" y="102"/>
                    <a:pt x="7" y="102"/>
                  </a:cubicBezTo>
                  <a:cubicBezTo>
                    <a:pt x="9" y="102"/>
                    <a:pt x="12" y="100"/>
                    <a:pt x="12" y="98"/>
                  </a:cubicBezTo>
                  <a:cubicBezTo>
                    <a:pt x="30" y="47"/>
                    <a:pt x="54" y="37"/>
                    <a:pt x="95" y="37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8" y="54"/>
                    <a:pt x="78" y="58"/>
                    <a:pt x="80" y="60"/>
                  </a:cubicBezTo>
                  <a:cubicBezTo>
                    <a:pt x="81" y="61"/>
                    <a:pt x="83" y="62"/>
                    <a:pt x="84" y="62"/>
                  </a:cubicBezTo>
                  <a:cubicBezTo>
                    <a:pt x="86" y="62"/>
                    <a:pt x="87" y="61"/>
                    <a:pt x="88" y="60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5" y="33"/>
                    <a:pt x="115" y="30"/>
                    <a:pt x="113" y="2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4" name="Freeform 115"/>
            <p:cNvSpPr>
              <a:spLocks/>
            </p:cNvSpPr>
            <p:nvPr/>
          </p:nvSpPr>
          <p:spPr bwMode="auto">
            <a:xfrm>
              <a:off x="5305633" y="835061"/>
              <a:ext cx="157735" cy="140250"/>
            </a:xfrm>
            <a:custGeom>
              <a:avLst/>
              <a:gdLst>
                <a:gd name="T0" fmla="*/ 101 w 183"/>
                <a:gd name="T1" fmla="*/ 0 h 163"/>
                <a:gd name="T2" fmla="*/ 93 w 183"/>
                <a:gd name="T3" fmla="*/ 7 h 163"/>
                <a:gd name="T4" fmla="*/ 101 w 183"/>
                <a:gd name="T5" fmla="*/ 15 h 163"/>
                <a:gd name="T6" fmla="*/ 167 w 183"/>
                <a:gd name="T7" fmla="*/ 81 h 163"/>
                <a:gd name="T8" fmla="*/ 101 w 183"/>
                <a:gd name="T9" fmla="*/ 147 h 163"/>
                <a:gd name="T10" fmla="*/ 38 w 183"/>
                <a:gd name="T11" fmla="*/ 100 h 163"/>
                <a:gd name="T12" fmla="*/ 51 w 183"/>
                <a:gd name="T13" fmla="*/ 109 h 163"/>
                <a:gd name="T14" fmla="*/ 62 w 183"/>
                <a:gd name="T15" fmla="*/ 106 h 163"/>
                <a:gd name="T16" fmla="*/ 60 w 183"/>
                <a:gd name="T17" fmla="*/ 96 h 163"/>
                <a:gd name="T18" fmla="*/ 31 w 183"/>
                <a:gd name="T19" fmla="*/ 78 h 163"/>
                <a:gd name="T20" fmla="*/ 21 w 183"/>
                <a:gd name="T21" fmla="*/ 80 h 163"/>
                <a:gd name="T22" fmla="*/ 3 w 183"/>
                <a:gd name="T23" fmla="*/ 109 h 163"/>
                <a:gd name="T24" fmla="*/ 5 w 183"/>
                <a:gd name="T25" fmla="*/ 119 h 163"/>
                <a:gd name="T26" fmla="*/ 9 w 183"/>
                <a:gd name="T27" fmla="*/ 120 h 163"/>
                <a:gd name="T28" fmla="*/ 16 w 183"/>
                <a:gd name="T29" fmla="*/ 117 h 163"/>
                <a:gd name="T30" fmla="*/ 23 w 183"/>
                <a:gd name="T31" fmla="*/ 105 h 163"/>
                <a:gd name="T32" fmla="*/ 101 w 183"/>
                <a:gd name="T33" fmla="*/ 163 h 163"/>
                <a:gd name="T34" fmla="*/ 183 w 183"/>
                <a:gd name="T35" fmla="*/ 81 h 163"/>
                <a:gd name="T36" fmla="*/ 101 w 183"/>
                <a:gd name="T3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3" h="163">
                  <a:moveTo>
                    <a:pt x="101" y="0"/>
                  </a:moveTo>
                  <a:cubicBezTo>
                    <a:pt x="97" y="0"/>
                    <a:pt x="93" y="3"/>
                    <a:pt x="93" y="7"/>
                  </a:cubicBezTo>
                  <a:cubicBezTo>
                    <a:pt x="93" y="12"/>
                    <a:pt x="97" y="15"/>
                    <a:pt x="101" y="15"/>
                  </a:cubicBezTo>
                  <a:cubicBezTo>
                    <a:pt x="138" y="15"/>
                    <a:pt x="167" y="45"/>
                    <a:pt x="167" y="81"/>
                  </a:cubicBezTo>
                  <a:cubicBezTo>
                    <a:pt x="167" y="117"/>
                    <a:pt x="138" y="147"/>
                    <a:pt x="101" y="147"/>
                  </a:cubicBezTo>
                  <a:cubicBezTo>
                    <a:pt x="72" y="147"/>
                    <a:pt x="46" y="128"/>
                    <a:pt x="38" y="100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5" y="111"/>
                    <a:pt x="60" y="110"/>
                    <a:pt x="62" y="106"/>
                  </a:cubicBezTo>
                  <a:cubicBezTo>
                    <a:pt x="65" y="103"/>
                    <a:pt x="63" y="98"/>
                    <a:pt x="60" y="9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28" y="76"/>
                    <a:pt x="23" y="77"/>
                    <a:pt x="21" y="8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0" y="112"/>
                    <a:pt x="1" y="117"/>
                    <a:pt x="5" y="119"/>
                  </a:cubicBezTo>
                  <a:cubicBezTo>
                    <a:pt x="6" y="120"/>
                    <a:pt x="8" y="120"/>
                    <a:pt x="9" y="120"/>
                  </a:cubicBezTo>
                  <a:cubicBezTo>
                    <a:pt x="12" y="120"/>
                    <a:pt x="14" y="119"/>
                    <a:pt x="16" y="117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34" y="139"/>
                    <a:pt x="65" y="163"/>
                    <a:pt x="101" y="163"/>
                  </a:cubicBezTo>
                  <a:cubicBezTo>
                    <a:pt x="146" y="163"/>
                    <a:pt x="183" y="126"/>
                    <a:pt x="183" y="81"/>
                  </a:cubicBezTo>
                  <a:cubicBezTo>
                    <a:pt x="183" y="36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5" name="Freeform 116"/>
            <p:cNvSpPr>
              <a:spLocks/>
            </p:cNvSpPr>
            <p:nvPr/>
          </p:nvSpPr>
          <p:spPr bwMode="auto">
            <a:xfrm>
              <a:off x="5106734" y="832511"/>
              <a:ext cx="57921" cy="142800"/>
            </a:xfrm>
            <a:custGeom>
              <a:avLst/>
              <a:gdLst>
                <a:gd name="T0" fmla="*/ 41 w 67"/>
                <a:gd name="T1" fmla="*/ 18 h 166"/>
                <a:gd name="T2" fmla="*/ 56 w 67"/>
                <a:gd name="T3" fmla="*/ 17 h 166"/>
                <a:gd name="T4" fmla="*/ 65 w 67"/>
                <a:gd name="T5" fmla="*/ 8 h 166"/>
                <a:gd name="T6" fmla="*/ 55 w 67"/>
                <a:gd name="T7" fmla="*/ 0 h 166"/>
                <a:gd name="T8" fmla="*/ 18 w 67"/>
                <a:gd name="T9" fmla="*/ 2 h 166"/>
                <a:gd name="T10" fmla="*/ 10 w 67"/>
                <a:gd name="T11" fmla="*/ 12 h 166"/>
                <a:gd name="T12" fmla="*/ 12 w 67"/>
                <a:gd name="T13" fmla="*/ 49 h 166"/>
                <a:gd name="T14" fmla="*/ 21 w 67"/>
                <a:gd name="T15" fmla="*/ 57 h 166"/>
                <a:gd name="T16" fmla="*/ 21 w 67"/>
                <a:gd name="T17" fmla="*/ 57 h 166"/>
                <a:gd name="T18" fmla="*/ 29 w 67"/>
                <a:gd name="T19" fmla="*/ 48 h 166"/>
                <a:gd name="T20" fmla="*/ 28 w 67"/>
                <a:gd name="T21" fmla="*/ 30 h 166"/>
                <a:gd name="T22" fmla="*/ 49 w 67"/>
                <a:gd name="T23" fmla="*/ 82 h 166"/>
                <a:gd name="T24" fmla="*/ 6 w 67"/>
                <a:gd name="T25" fmla="*/ 149 h 166"/>
                <a:gd name="T26" fmla="*/ 2 w 67"/>
                <a:gd name="T27" fmla="*/ 161 h 166"/>
                <a:gd name="T28" fmla="*/ 10 w 67"/>
                <a:gd name="T29" fmla="*/ 166 h 166"/>
                <a:gd name="T30" fmla="*/ 13 w 67"/>
                <a:gd name="T31" fmla="*/ 165 h 166"/>
                <a:gd name="T32" fmla="*/ 67 w 67"/>
                <a:gd name="T33" fmla="*/ 82 h 166"/>
                <a:gd name="T34" fmla="*/ 41 w 67"/>
                <a:gd name="T35" fmla="*/ 18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7" h="166">
                  <a:moveTo>
                    <a:pt x="41" y="18"/>
                  </a:moveTo>
                  <a:cubicBezTo>
                    <a:pt x="56" y="17"/>
                    <a:pt x="56" y="17"/>
                    <a:pt x="56" y="17"/>
                  </a:cubicBezTo>
                  <a:cubicBezTo>
                    <a:pt x="61" y="17"/>
                    <a:pt x="65" y="13"/>
                    <a:pt x="65" y="8"/>
                  </a:cubicBezTo>
                  <a:cubicBezTo>
                    <a:pt x="64" y="3"/>
                    <a:pt x="60" y="0"/>
                    <a:pt x="55" y="0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3" y="3"/>
                    <a:pt x="10" y="7"/>
                    <a:pt x="10" y="12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54"/>
                    <a:pt x="16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6" y="57"/>
                    <a:pt x="29" y="53"/>
                    <a:pt x="29" y="48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42" y="44"/>
                    <a:pt x="49" y="62"/>
                    <a:pt x="49" y="82"/>
                  </a:cubicBezTo>
                  <a:cubicBezTo>
                    <a:pt x="49" y="111"/>
                    <a:pt x="32" y="137"/>
                    <a:pt x="6" y="149"/>
                  </a:cubicBezTo>
                  <a:cubicBezTo>
                    <a:pt x="2" y="151"/>
                    <a:pt x="0" y="156"/>
                    <a:pt x="2" y="161"/>
                  </a:cubicBezTo>
                  <a:cubicBezTo>
                    <a:pt x="3" y="164"/>
                    <a:pt x="6" y="166"/>
                    <a:pt x="10" y="166"/>
                  </a:cubicBezTo>
                  <a:cubicBezTo>
                    <a:pt x="11" y="166"/>
                    <a:pt x="12" y="165"/>
                    <a:pt x="13" y="165"/>
                  </a:cubicBezTo>
                  <a:cubicBezTo>
                    <a:pt x="46" y="150"/>
                    <a:pt x="67" y="118"/>
                    <a:pt x="67" y="82"/>
                  </a:cubicBezTo>
                  <a:cubicBezTo>
                    <a:pt x="67" y="58"/>
                    <a:pt x="57" y="35"/>
                    <a:pt x="41" y="1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6" name="Freeform 117"/>
            <p:cNvSpPr>
              <a:spLocks/>
            </p:cNvSpPr>
            <p:nvPr/>
          </p:nvSpPr>
          <p:spPr bwMode="auto">
            <a:xfrm>
              <a:off x="5007649" y="831782"/>
              <a:ext cx="57921" cy="143528"/>
            </a:xfrm>
            <a:custGeom>
              <a:avLst/>
              <a:gdLst>
                <a:gd name="T0" fmla="*/ 65 w 67"/>
                <a:gd name="T1" fmla="*/ 6 h 167"/>
                <a:gd name="T2" fmla="*/ 54 w 67"/>
                <a:gd name="T3" fmla="*/ 2 h 167"/>
                <a:gd name="T4" fmla="*/ 0 w 67"/>
                <a:gd name="T5" fmla="*/ 85 h 167"/>
                <a:gd name="T6" fmla="*/ 26 w 67"/>
                <a:gd name="T7" fmla="*/ 148 h 167"/>
                <a:gd name="T8" fmla="*/ 11 w 67"/>
                <a:gd name="T9" fmla="*/ 149 h 167"/>
                <a:gd name="T10" fmla="*/ 2 w 67"/>
                <a:gd name="T11" fmla="*/ 159 h 167"/>
                <a:gd name="T12" fmla="*/ 11 w 67"/>
                <a:gd name="T13" fmla="*/ 167 h 167"/>
                <a:gd name="T14" fmla="*/ 12 w 67"/>
                <a:gd name="T15" fmla="*/ 167 h 167"/>
                <a:gd name="T16" fmla="*/ 49 w 67"/>
                <a:gd name="T17" fmla="*/ 164 h 167"/>
                <a:gd name="T18" fmla="*/ 57 w 67"/>
                <a:gd name="T19" fmla="*/ 155 h 167"/>
                <a:gd name="T20" fmla="*/ 55 w 67"/>
                <a:gd name="T21" fmla="*/ 118 h 167"/>
                <a:gd name="T22" fmla="*/ 46 w 67"/>
                <a:gd name="T23" fmla="*/ 109 h 167"/>
                <a:gd name="T24" fmla="*/ 38 w 67"/>
                <a:gd name="T25" fmla="*/ 119 h 167"/>
                <a:gd name="T26" fmla="*/ 39 w 67"/>
                <a:gd name="T27" fmla="*/ 136 h 167"/>
                <a:gd name="T28" fmla="*/ 18 w 67"/>
                <a:gd name="T29" fmla="*/ 85 h 167"/>
                <a:gd name="T30" fmla="*/ 61 w 67"/>
                <a:gd name="T31" fmla="*/ 18 h 167"/>
                <a:gd name="T32" fmla="*/ 65 w 67"/>
                <a:gd name="T33" fmla="*/ 6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167">
                  <a:moveTo>
                    <a:pt x="65" y="6"/>
                  </a:moveTo>
                  <a:cubicBezTo>
                    <a:pt x="63" y="2"/>
                    <a:pt x="58" y="0"/>
                    <a:pt x="54" y="2"/>
                  </a:cubicBezTo>
                  <a:cubicBezTo>
                    <a:pt x="21" y="16"/>
                    <a:pt x="0" y="49"/>
                    <a:pt x="0" y="85"/>
                  </a:cubicBezTo>
                  <a:cubicBezTo>
                    <a:pt x="0" y="109"/>
                    <a:pt x="10" y="131"/>
                    <a:pt x="26" y="148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6" y="150"/>
                    <a:pt x="2" y="154"/>
                    <a:pt x="2" y="159"/>
                  </a:cubicBezTo>
                  <a:cubicBezTo>
                    <a:pt x="3" y="163"/>
                    <a:pt x="7" y="167"/>
                    <a:pt x="11" y="167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49" y="164"/>
                    <a:pt x="49" y="164"/>
                    <a:pt x="49" y="164"/>
                  </a:cubicBezTo>
                  <a:cubicBezTo>
                    <a:pt x="54" y="164"/>
                    <a:pt x="57" y="160"/>
                    <a:pt x="57" y="155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3"/>
                    <a:pt x="51" y="109"/>
                    <a:pt x="46" y="109"/>
                  </a:cubicBezTo>
                  <a:cubicBezTo>
                    <a:pt x="41" y="110"/>
                    <a:pt x="38" y="114"/>
                    <a:pt x="38" y="119"/>
                  </a:cubicBezTo>
                  <a:cubicBezTo>
                    <a:pt x="39" y="136"/>
                    <a:pt x="39" y="136"/>
                    <a:pt x="39" y="136"/>
                  </a:cubicBezTo>
                  <a:cubicBezTo>
                    <a:pt x="25" y="123"/>
                    <a:pt x="18" y="104"/>
                    <a:pt x="18" y="85"/>
                  </a:cubicBezTo>
                  <a:cubicBezTo>
                    <a:pt x="18" y="56"/>
                    <a:pt x="35" y="30"/>
                    <a:pt x="61" y="18"/>
                  </a:cubicBezTo>
                  <a:cubicBezTo>
                    <a:pt x="65" y="16"/>
                    <a:pt x="67" y="10"/>
                    <a:pt x="65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7" name="Freeform 118"/>
            <p:cNvSpPr>
              <a:spLocks/>
            </p:cNvSpPr>
            <p:nvPr/>
          </p:nvSpPr>
          <p:spPr bwMode="auto">
            <a:xfrm>
              <a:off x="4702014" y="903182"/>
              <a:ext cx="156642" cy="72128"/>
            </a:xfrm>
            <a:custGeom>
              <a:avLst/>
              <a:gdLst>
                <a:gd name="T0" fmla="*/ 173 w 182"/>
                <a:gd name="T1" fmla="*/ 0 h 84"/>
                <a:gd name="T2" fmla="*/ 163 w 182"/>
                <a:gd name="T3" fmla="*/ 9 h 84"/>
                <a:gd name="T4" fmla="*/ 163 w 182"/>
                <a:gd name="T5" fmla="*/ 27 h 84"/>
                <a:gd name="T6" fmla="*/ 155 w 182"/>
                <a:gd name="T7" fmla="*/ 35 h 84"/>
                <a:gd name="T8" fmla="*/ 33 w 182"/>
                <a:gd name="T9" fmla="*/ 35 h 84"/>
                <a:gd name="T10" fmla="*/ 46 w 182"/>
                <a:gd name="T11" fmla="*/ 23 h 84"/>
                <a:gd name="T12" fmla="*/ 46 w 182"/>
                <a:gd name="T13" fmla="*/ 9 h 84"/>
                <a:gd name="T14" fmla="*/ 33 w 182"/>
                <a:gd name="T15" fmla="*/ 9 h 84"/>
                <a:gd name="T16" fmla="*/ 4 w 182"/>
                <a:gd name="T17" fmla="*/ 38 h 84"/>
                <a:gd name="T18" fmla="*/ 4 w 182"/>
                <a:gd name="T19" fmla="*/ 52 h 84"/>
                <a:gd name="T20" fmla="*/ 33 w 182"/>
                <a:gd name="T21" fmla="*/ 81 h 84"/>
                <a:gd name="T22" fmla="*/ 39 w 182"/>
                <a:gd name="T23" fmla="*/ 84 h 84"/>
                <a:gd name="T24" fmla="*/ 46 w 182"/>
                <a:gd name="T25" fmla="*/ 81 h 84"/>
                <a:gd name="T26" fmla="*/ 46 w 182"/>
                <a:gd name="T27" fmla="*/ 67 h 84"/>
                <a:gd name="T28" fmla="*/ 33 w 182"/>
                <a:gd name="T29" fmla="*/ 55 h 84"/>
                <a:gd name="T30" fmla="*/ 155 w 182"/>
                <a:gd name="T31" fmla="*/ 55 h 84"/>
                <a:gd name="T32" fmla="*/ 182 w 182"/>
                <a:gd name="T33" fmla="*/ 27 h 84"/>
                <a:gd name="T34" fmla="*/ 182 w 182"/>
                <a:gd name="T35" fmla="*/ 9 h 84"/>
                <a:gd name="T36" fmla="*/ 173 w 182"/>
                <a:gd name="T3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84">
                  <a:moveTo>
                    <a:pt x="173" y="0"/>
                  </a:moveTo>
                  <a:cubicBezTo>
                    <a:pt x="168" y="0"/>
                    <a:pt x="163" y="4"/>
                    <a:pt x="163" y="9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32"/>
                    <a:pt x="160" y="35"/>
                    <a:pt x="155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0" y="19"/>
                    <a:pt x="50" y="13"/>
                    <a:pt x="46" y="9"/>
                  </a:cubicBezTo>
                  <a:cubicBezTo>
                    <a:pt x="42" y="5"/>
                    <a:pt x="36" y="5"/>
                    <a:pt x="33" y="9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0" y="42"/>
                    <a:pt x="0" y="48"/>
                    <a:pt x="4" y="52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4" y="83"/>
                    <a:pt x="37" y="84"/>
                    <a:pt x="39" y="84"/>
                  </a:cubicBezTo>
                  <a:cubicBezTo>
                    <a:pt x="42" y="84"/>
                    <a:pt x="44" y="83"/>
                    <a:pt x="46" y="81"/>
                  </a:cubicBezTo>
                  <a:cubicBezTo>
                    <a:pt x="50" y="77"/>
                    <a:pt x="50" y="71"/>
                    <a:pt x="46" y="67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155" y="55"/>
                    <a:pt x="155" y="55"/>
                    <a:pt x="155" y="55"/>
                  </a:cubicBezTo>
                  <a:cubicBezTo>
                    <a:pt x="170" y="55"/>
                    <a:pt x="182" y="42"/>
                    <a:pt x="182" y="27"/>
                  </a:cubicBezTo>
                  <a:cubicBezTo>
                    <a:pt x="182" y="9"/>
                    <a:pt x="182" y="9"/>
                    <a:pt x="182" y="9"/>
                  </a:cubicBezTo>
                  <a:cubicBezTo>
                    <a:pt x="182" y="4"/>
                    <a:pt x="178" y="0"/>
                    <a:pt x="17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8" name="Freeform 119"/>
            <p:cNvSpPr>
              <a:spLocks/>
            </p:cNvSpPr>
            <p:nvPr/>
          </p:nvSpPr>
          <p:spPr bwMode="auto">
            <a:xfrm>
              <a:off x="4702742" y="822311"/>
              <a:ext cx="157007" cy="73221"/>
            </a:xfrm>
            <a:custGeom>
              <a:avLst/>
              <a:gdLst>
                <a:gd name="T0" fmla="*/ 179 w 182"/>
                <a:gd name="T1" fmla="*/ 33 h 85"/>
                <a:gd name="T2" fmla="*/ 150 w 182"/>
                <a:gd name="T3" fmla="*/ 4 h 85"/>
                <a:gd name="T4" fmla="*/ 136 w 182"/>
                <a:gd name="T5" fmla="*/ 4 h 85"/>
                <a:gd name="T6" fmla="*/ 136 w 182"/>
                <a:gd name="T7" fmla="*/ 17 h 85"/>
                <a:gd name="T8" fmla="*/ 149 w 182"/>
                <a:gd name="T9" fmla="*/ 30 h 85"/>
                <a:gd name="T10" fmla="*/ 28 w 182"/>
                <a:gd name="T11" fmla="*/ 30 h 85"/>
                <a:gd name="T12" fmla="*/ 0 w 182"/>
                <a:gd name="T13" fmla="*/ 58 h 85"/>
                <a:gd name="T14" fmla="*/ 0 w 182"/>
                <a:gd name="T15" fmla="*/ 75 h 85"/>
                <a:gd name="T16" fmla="*/ 10 w 182"/>
                <a:gd name="T17" fmla="*/ 85 h 85"/>
                <a:gd name="T18" fmla="*/ 19 w 182"/>
                <a:gd name="T19" fmla="*/ 75 h 85"/>
                <a:gd name="T20" fmla="*/ 19 w 182"/>
                <a:gd name="T21" fmla="*/ 58 h 85"/>
                <a:gd name="T22" fmla="*/ 28 w 182"/>
                <a:gd name="T23" fmla="*/ 49 h 85"/>
                <a:gd name="T24" fmla="*/ 149 w 182"/>
                <a:gd name="T25" fmla="*/ 49 h 85"/>
                <a:gd name="T26" fmla="*/ 136 w 182"/>
                <a:gd name="T27" fmla="*/ 62 h 85"/>
                <a:gd name="T28" fmla="*/ 136 w 182"/>
                <a:gd name="T29" fmla="*/ 76 h 85"/>
                <a:gd name="T30" fmla="*/ 143 w 182"/>
                <a:gd name="T31" fmla="*/ 78 h 85"/>
                <a:gd name="T32" fmla="*/ 150 w 182"/>
                <a:gd name="T33" fmla="*/ 76 h 85"/>
                <a:gd name="T34" fmla="*/ 179 w 182"/>
                <a:gd name="T35" fmla="*/ 46 h 85"/>
                <a:gd name="T36" fmla="*/ 179 w 182"/>
                <a:gd name="T37" fmla="*/ 3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85">
                  <a:moveTo>
                    <a:pt x="179" y="33"/>
                  </a:moveTo>
                  <a:cubicBezTo>
                    <a:pt x="150" y="4"/>
                    <a:pt x="150" y="4"/>
                    <a:pt x="150" y="4"/>
                  </a:cubicBezTo>
                  <a:cubicBezTo>
                    <a:pt x="146" y="0"/>
                    <a:pt x="140" y="0"/>
                    <a:pt x="136" y="4"/>
                  </a:cubicBezTo>
                  <a:cubicBezTo>
                    <a:pt x="133" y="8"/>
                    <a:pt x="133" y="14"/>
                    <a:pt x="136" y="17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12" y="30"/>
                    <a:pt x="0" y="42"/>
                    <a:pt x="0" y="58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4" y="85"/>
                    <a:pt x="10" y="85"/>
                  </a:cubicBezTo>
                  <a:cubicBezTo>
                    <a:pt x="15" y="85"/>
                    <a:pt x="19" y="81"/>
                    <a:pt x="19" y="7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9" y="53"/>
                    <a:pt x="23" y="49"/>
                    <a:pt x="28" y="49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36" y="62"/>
                    <a:pt x="136" y="62"/>
                    <a:pt x="136" y="62"/>
                  </a:cubicBezTo>
                  <a:cubicBezTo>
                    <a:pt x="133" y="66"/>
                    <a:pt x="133" y="72"/>
                    <a:pt x="136" y="76"/>
                  </a:cubicBezTo>
                  <a:cubicBezTo>
                    <a:pt x="138" y="78"/>
                    <a:pt x="141" y="78"/>
                    <a:pt x="143" y="78"/>
                  </a:cubicBezTo>
                  <a:cubicBezTo>
                    <a:pt x="145" y="78"/>
                    <a:pt x="148" y="78"/>
                    <a:pt x="150" y="76"/>
                  </a:cubicBezTo>
                  <a:cubicBezTo>
                    <a:pt x="179" y="46"/>
                    <a:pt x="179" y="46"/>
                    <a:pt x="179" y="46"/>
                  </a:cubicBezTo>
                  <a:cubicBezTo>
                    <a:pt x="182" y="43"/>
                    <a:pt x="182" y="37"/>
                    <a:pt x="179" y="3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1" name="Freeform 122"/>
            <p:cNvSpPr>
              <a:spLocks/>
            </p:cNvSpPr>
            <p:nvPr/>
          </p:nvSpPr>
          <p:spPr bwMode="auto">
            <a:xfrm>
              <a:off x="7304827" y="2220799"/>
              <a:ext cx="89250" cy="148264"/>
            </a:xfrm>
            <a:custGeom>
              <a:avLst/>
              <a:gdLst>
                <a:gd name="T0" fmla="*/ 89 w 104"/>
                <a:gd name="T1" fmla="*/ 7 h 172"/>
                <a:gd name="T2" fmla="*/ 49 w 104"/>
                <a:gd name="T3" fmla="*/ 43 h 172"/>
                <a:gd name="T4" fmla="*/ 43 w 104"/>
                <a:gd name="T5" fmla="*/ 50 h 172"/>
                <a:gd name="T6" fmla="*/ 12 w 104"/>
                <a:gd name="T7" fmla="*/ 50 h 172"/>
                <a:gd name="T8" fmla="*/ 0 w 104"/>
                <a:gd name="T9" fmla="*/ 62 h 172"/>
                <a:gd name="T10" fmla="*/ 0 w 104"/>
                <a:gd name="T11" fmla="*/ 110 h 172"/>
                <a:gd name="T12" fmla="*/ 12 w 104"/>
                <a:gd name="T13" fmla="*/ 122 h 172"/>
                <a:gd name="T14" fmla="*/ 43 w 104"/>
                <a:gd name="T15" fmla="*/ 122 h 172"/>
                <a:gd name="T16" fmla="*/ 49 w 104"/>
                <a:gd name="T17" fmla="*/ 129 h 172"/>
                <a:gd name="T18" fmla="*/ 89 w 104"/>
                <a:gd name="T19" fmla="*/ 165 h 172"/>
                <a:gd name="T20" fmla="*/ 104 w 104"/>
                <a:gd name="T21" fmla="*/ 158 h 172"/>
                <a:gd name="T22" fmla="*/ 104 w 104"/>
                <a:gd name="T23" fmla="*/ 14 h 172"/>
                <a:gd name="T24" fmla="*/ 89 w 104"/>
                <a:gd name="T25" fmla="*/ 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172">
                  <a:moveTo>
                    <a:pt x="89" y="7"/>
                  </a:moveTo>
                  <a:cubicBezTo>
                    <a:pt x="49" y="43"/>
                    <a:pt x="49" y="43"/>
                    <a:pt x="49" y="43"/>
                  </a:cubicBezTo>
                  <a:cubicBezTo>
                    <a:pt x="47" y="45"/>
                    <a:pt x="45" y="48"/>
                    <a:pt x="43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6" y="50"/>
                    <a:pt x="0" y="56"/>
                    <a:pt x="0" y="6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6"/>
                    <a:pt x="6" y="122"/>
                    <a:pt x="12" y="122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5" y="125"/>
                    <a:pt x="47" y="127"/>
                    <a:pt x="49" y="129"/>
                  </a:cubicBezTo>
                  <a:cubicBezTo>
                    <a:pt x="89" y="165"/>
                    <a:pt x="89" y="165"/>
                    <a:pt x="89" y="165"/>
                  </a:cubicBezTo>
                  <a:cubicBezTo>
                    <a:pt x="97" y="172"/>
                    <a:pt x="104" y="169"/>
                    <a:pt x="104" y="158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3"/>
                    <a:pt x="97" y="0"/>
                    <a:pt x="89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2" name="Freeform 123"/>
            <p:cNvSpPr>
              <a:spLocks/>
            </p:cNvSpPr>
            <p:nvPr/>
          </p:nvSpPr>
          <p:spPr bwMode="auto">
            <a:xfrm>
              <a:off x="7421033" y="2262327"/>
              <a:ext cx="67757" cy="67757"/>
            </a:xfrm>
            <a:custGeom>
              <a:avLst/>
              <a:gdLst>
                <a:gd name="T0" fmla="*/ 48 w 79"/>
                <a:gd name="T1" fmla="*/ 40 h 79"/>
                <a:gd name="T2" fmla="*/ 77 w 79"/>
                <a:gd name="T3" fmla="*/ 11 h 79"/>
                <a:gd name="T4" fmla="*/ 77 w 79"/>
                <a:gd name="T5" fmla="*/ 3 h 79"/>
                <a:gd name="T6" fmla="*/ 69 w 79"/>
                <a:gd name="T7" fmla="*/ 3 h 79"/>
                <a:gd name="T8" fmla="*/ 40 w 79"/>
                <a:gd name="T9" fmla="*/ 31 h 79"/>
                <a:gd name="T10" fmla="*/ 12 w 79"/>
                <a:gd name="T11" fmla="*/ 2 h 79"/>
                <a:gd name="T12" fmla="*/ 3 w 79"/>
                <a:gd name="T13" fmla="*/ 2 h 79"/>
                <a:gd name="T14" fmla="*/ 2 w 79"/>
                <a:gd name="T15" fmla="*/ 12 h 79"/>
                <a:gd name="T16" fmla="*/ 31 w 79"/>
                <a:gd name="T17" fmla="*/ 41 h 79"/>
                <a:gd name="T18" fmla="*/ 3 w 79"/>
                <a:gd name="T19" fmla="*/ 69 h 79"/>
                <a:gd name="T20" fmla="*/ 3 w 79"/>
                <a:gd name="T21" fmla="*/ 77 h 79"/>
                <a:gd name="T22" fmla="*/ 11 w 79"/>
                <a:gd name="T23" fmla="*/ 77 h 79"/>
                <a:gd name="T24" fmla="*/ 39 w 79"/>
                <a:gd name="T25" fmla="*/ 48 h 79"/>
                <a:gd name="T26" fmla="*/ 68 w 79"/>
                <a:gd name="T27" fmla="*/ 77 h 79"/>
                <a:gd name="T28" fmla="*/ 76 w 79"/>
                <a:gd name="T29" fmla="*/ 77 h 79"/>
                <a:gd name="T30" fmla="*/ 76 w 79"/>
                <a:gd name="T31" fmla="*/ 67 h 79"/>
                <a:gd name="T32" fmla="*/ 48 w 79"/>
                <a:gd name="T33" fmla="*/ 4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" h="79">
                  <a:moveTo>
                    <a:pt x="48" y="40"/>
                  </a:moveTo>
                  <a:cubicBezTo>
                    <a:pt x="77" y="11"/>
                    <a:pt x="77" y="11"/>
                    <a:pt x="77" y="11"/>
                  </a:cubicBezTo>
                  <a:cubicBezTo>
                    <a:pt x="79" y="9"/>
                    <a:pt x="79" y="6"/>
                    <a:pt x="77" y="3"/>
                  </a:cubicBezTo>
                  <a:cubicBezTo>
                    <a:pt x="75" y="1"/>
                    <a:pt x="71" y="1"/>
                    <a:pt x="69" y="3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5" y="0"/>
                    <a:pt x="3" y="2"/>
                  </a:cubicBezTo>
                  <a:cubicBezTo>
                    <a:pt x="1" y="5"/>
                    <a:pt x="0" y="9"/>
                    <a:pt x="2" y="12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1" y="71"/>
                    <a:pt x="1" y="75"/>
                    <a:pt x="3" y="77"/>
                  </a:cubicBezTo>
                  <a:cubicBezTo>
                    <a:pt x="6" y="79"/>
                    <a:pt x="9" y="79"/>
                    <a:pt x="11" y="77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0" y="79"/>
                    <a:pt x="74" y="79"/>
                    <a:pt x="76" y="77"/>
                  </a:cubicBezTo>
                  <a:cubicBezTo>
                    <a:pt x="78" y="74"/>
                    <a:pt x="79" y="70"/>
                    <a:pt x="76" y="67"/>
                  </a:cubicBezTo>
                  <a:lnTo>
                    <a:pt x="48" y="4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3" name="Freeform 124"/>
            <p:cNvSpPr>
              <a:spLocks/>
            </p:cNvSpPr>
            <p:nvPr/>
          </p:nvSpPr>
          <p:spPr bwMode="auto">
            <a:xfrm>
              <a:off x="7027242" y="2220799"/>
              <a:ext cx="88885" cy="148264"/>
            </a:xfrm>
            <a:custGeom>
              <a:avLst/>
              <a:gdLst>
                <a:gd name="T0" fmla="*/ 89 w 103"/>
                <a:gd name="T1" fmla="*/ 7 h 172"/>
                <a:gd name="T2" fmla="*/ 49 w 103"/>
                <a:gd name="T3" fmla="*/ 43 h 172"/>
                <a:gd name="T4" fmla="*/ 43 w 103"/>
                <a:gd name="T5" fmla="*/ 50 h 172"/>
                <a:gd name="T6" fmla="*/ 11 w 103"/>
                <a:gd name="T7" fmla="*/ 50 h 172"/>
                <a:gd name="T8" fmla="*/ 0 w 103"/>
                <a:gd name="T9" fmla="*/ 62 h 172"/>
                <a:gd name="T10" fmla="*/ 0 w 103"/>
                <a:gd name="T11" fmla="*/ 110 h 172"/>
                <a:gd name="T12" fmla="*/ 11 w 103"/>
                <a:gd name="T13" fmla="*/ 122 h 172"/>
                <a:gd name="T14" fmla="*/ 43 w 103"/>
                <a:gd name="T15" fmla="*/ 122 h 172"/>
                <a:gd name="T16" fmla="*/ 49 w 103"/>
                <a:gd name="T17" fmla="*/ 129 h 172"/>
                <a:gd name="T18" fmla="*/ 89 w 103"/>
                <a:gd name="T19" fmla="*/ 165 h 172"/>
                <a:gd name="T20" fmla="*/ 103 w 103"/>
                <a:gd name="T21" fmla="*/ 158 h 172"/>
                <a:gd name="T22" fmla="*/ 103 w 103"/>
                <a:gd name="T23" fmla="*/ 14 h 172"/>
                <a:gd name="T24" fmla="*/ 89 w 103"/>
                <a:gd name="T25" fmla="*/ 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3" h="172">
                  <a:moveTo>
                    <a:pt x="89" y="7"/>
                  </a:moveTo>
                  <a:cubicBezTo>
                    <a:pt x="49" y="43"/>
                    <a:pt x="49" y="43"/>
                    <a:pt x="49" y="43"/>
                  </a:cubicBezTo>
                  <a:cubicBezTo>
                    <a:pt x="46" y="45"/>
                    <a:pt x="44" y="48"/>
                    <a:pt x="43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6"/>
                    <a:pt x="0" y="6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6"/>
                    <a:pt x="5" y="122"/>
                    <a:pt x="11" y="122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4" y="125"/>
                    <a:pt x="46" y="127"/>
                    <a:pt x="49" y="129"/>
                  </a:cubicBezTo>
                  <a:cubicBezTo>
                    <a:pt x="89" y="165"/>
                    <a:pt x="89" y="165"/>
                    <a:pt x="89" y="165"/>
                  </a:cubicBezTo>
                  <a:cubicBezTo>
                    <a:pt x="97" y="172"/>
                    <a:pt x="103" y="169"/>
                    <a:pt x="103" y="158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3" y="3"/>
                    <a:pt x="97" y="0"/>
                    <a:pt x="89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4" name="Freeform 125"/>
            <p:cNvSpPr>
              <a:spLocks noEditPoints="1"/>
            </p:cNvSpPr>
            <p:nvPr/>
          </p:nvSpPr>
          <p:spPr bwMode="auto">
            <a:xfrm>
              <a:off x="7133249" y="2226263"/>
              <a:ext cx="75771" cy="138428"/>
            </a:xfrm>
            <a:custGeom>
              <a:avLst/>
              <a:gdLst>
                <a:gd name="T0" fmla="*/ 4 w 88"/>
                <a:gd name="T1" fmla="*/ 43 h 161"/>
                <a:gd name="T2" fmla="*/ 2 w 88"/>
                <a:gd name="T3" fmla="*/ 52 h 161"/>
                <a:gd name="T4" fmla="*/ 2 w 88"/>
                <a:gd name="T5" fmla="*/ 111 h 161"/>
                <a:gd name="T6" fmla="*/ 4 w 88"/>
                <a:gd name="T7" fmla="*/ 120 h 161"/>
                <a:gd name="T8" fmla="*/ 7 w 88"/>
                <a:gd name="T9" fmla="*/ 121 h 161"/>
                <a:gd name="T10" fmla="*/ 13 w 88"/>
                <a:gd name="T11" fmla="*/ 118 h 161"/>
                <a:gd name="T12" fmla="*/ 13 w 88"/>
                <a:gd name="T13" fmla="*/ 45 h 161"/>
                <a:gd name="T14" fmla="*/ 4 w 88"/>
                <a:gd name="T15" fmla="*/ 43 h 161"/>
                <a:gd name="T16" fmla="*/ 38 w 88"/>
                <a:gd name="T17" fmla="*/ 32 h 161"/>
                <a:gd name="T18" fmla="*/ 29 w 88"/>
                <a:gd name="T19" fmla="*/ 30 h 161"/>
                <a:gd name="T20" fmla="*/ 27 w 88"/>
                <a:gd name="T21" fmla="*/ 39 h 161"/>
                <a:gd name="T22" fmla="*/ 27 w 88"/>
                <a:gd name="T23" fmla="*/ 124 h 161"/>
                <a:gd name="T24" fmla="*/ 29 w 88"/>
                <a:gd name="T25" fmla="*/ 133 h 161"/>
                <a:gd name="T26" fmla="*/ 33 w 88"/>
                <a:gd name="T27" fmla="*/ 134 h 161"/>
                <a:gd name="T28" fmla="*/ 38 w 88"/>
                <a:gd name="T29" fmla="*/ 131 h 161"/>
                <a:gd name="T30" fmla="*/ 38 w 88"/>
                <a:gd name="T31" fmla="*/ 32 h 161"/>
                <a:gd name="T32" fmla="*/ 58 w 88"/>
                <a:gd name="T33" fmla="*/ 4 h 161"/>
                <a:gd name="T34" fmla="*/ 49 w 88"/>
                <a:gd name="T35" fmla="*/ 2 h 161"/>
                <a:gd name="T36" fmla="*/ 47 w 88"/>
                <a:gd name="T37" fmla="*/ 11 h 161"/>
                <a:gd name="T38" fmla="*/ 47 w 88"/>
                <a:gd name="T39" fmla="*/ 151 h 161"/>
                <a:gd name="T40" fmla="*/ 49 w 88"/>
                <a:gd name="T41" fmla="*/ 160 h 161"/>
                <a:gd name="T42" fmla="*/ 52 w 88"/>
                <a:gd name="T43" fmla="*/ 161 h 161"/>
                <a:gd name="T44" fmla="*/ 58 w 88"/>
                <a:gd name="T45" fmla="*/ 158 h 161"/>
                <a:gd name="T46" fmla="*/ 58 w 88"/>
                <a:gd name="T47" fmla="*/ 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" h="161">
                  <a:moveTo>
                    <a:pt x="4" y="43"/>
                  </a:moveTo>
                  <a:cubicBezTo>
                    <a:pt x="1" y="45"/>
                    <a:pt x="0" y="49"/>
                    <a:pt x="2" y="52"/>
                  </a:cubicBezTo>
                  <a:cubicBezTo>
                    <a:pt x="13" y="70"/>
                    <a:pt x="13" y="93"/>
                    <a:pt x="2" y="111"/>
                  </a:cubicBezTo>
                  <a:cubicBezTo>
                    <a:pt x="0" y="114"/>
                    <a:pt x="1" y="118"/>
                    <a:pt x="4" y="120"/>
                  </a:cubicBezTo>
                  <a:cubicBezTo>
                    <a:pt x="5" y="121"/>
                    <a:pt x="6" y="121"/>
                    <a:pt x="7" y="121"/>
                  </a:cubicBezTo>
                  <a:cubicBezTo>
                    <a:pt x="10" y="121"/>
                    <a:pt x="12" y="120"/>
                    <a:pt x="13" y="118"/>
                  </a:cubicBezTo>
                  <a:cubicBezTo>
                    <a:pt x="26" y="95"/>
                    <a:pt x="26" y="67"/>
                    <a:pt x="13" y="45"/>
                  </a:cubicBezTo>
                  <a:cubicBezTo>
                    <a:pt x="11" y="42"/>
                    <a:pt x="7" y="41"/>
                    <a:pt x="4" y="43"/>
                  </a:cubicBezTo>
                  <a:close/>
                  <a:moveTo>
                    <a:pt x="38" y="32"/>
                  </a:moveTo>
                  <a:cubicBezTo>
                    <a:pt x="37" y="29"/>
                    <a:pt x="33" y="28"/>
                    <a:pt x="29" y="30"/>
                  </a:cubicBezTo>
                  <a:cubicBezTo>
                    <a:pt x="26" y="31"/>
                    <a:pt x="25" y="35"/>
                    <a:pt x="27" y="39"/>
                  </a:cubicBezTo>
                  <a:cubicBezTo>
                    <a:pt x="43" y="65"/>
                    <a:pt x="43" y="98"/>
                    <a:pt x="27" y="124"/>
                  </a:cubicBezTo>
                  <a:cubicBezTo>
                    <a:pt x="25" y="127"/>
                    <a:pt x="26" y="131"/>
                    <a:pt x="29" y="133"/>
                  </a:cubicBezTo>
                  <a:cubicBezTo>
                    <a:pt x="30" y="134"/>
                    <a:pt x="32" y="134"/>
                    <a:pt x="33" y="134"/>
                  </a:cubicBezTo>
                  <a:cubicBezTo>
                    <a:pt x="35" y="134"/>
                    <a:pt x="37" y="133"/>
                    <a:pt x="38" y="131"/>
                  </a:cubicBezTo>
                  <a:cubicBezTo>
                    <a:pt x="57" y="100"/>
                    <a:pt x="57" y="62"/>
                    <a:pt x="38" y="32"/>
                  </a:cubicBezTo>
                  <a:close/>
                  <a:moveTo>
                    <a:pt x="58" y="4"/>
                  </a:moveTo>
                  <a:cubicBezTo>
                    <a:pt x="56" y="1"/>
                    <a:pt x="52" y="0"/>
                    <a:pt x="49" y="2"/>
                  </a:cubicBezTo>
                  <a:cubicBezTo>
                    <a:pt x="46" y="4"/>
                    <a:pt x="45" y="8"/>
                    <a:pt x="47" y="11"/>
                  </a:cubicBezTo>
                  <a:cubicBezTo>
                    <a:pt x="74" y="54"/>
                    <a:pt x="74" y="109"/>
                    <a:pt x="47" y="151"/>
                  </a:cubicBezTo>
                  <a:cubicBezTo>
                    <a:pt x="45" y="154"/>
                    <a:pt x="46" y="158"/>
                    <a:pt x="49" y="160"/>
                  </a:cubicBezTo>
                  <a:cubicBezTo>
                    <a:pt x="50" y="161"/>
                    <a:pt x="51" y="161"/>
                    <a:pt x="52" y="161"/>
                  </a:cubicBezTo>
                  <a:cubicBezTo>
                    <a:pt x="55" y="161"/>
                    <a:pt x="57" y="160"/>
                    <a:pt x="58" y="158"/>
                  </a:cubicBezTo>
                  <a:cubicBezTo>
                    <a:pt x="88" y="112"/>
                    <a:pt x="88" y="51"/>
                    <a:pt x="58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0" name="Freeform 131"/>
            <p:cNvSpPr>
              <a:spLocks/>
            </p:cNvSpPr>
            <p:nvPr/>
          </p:nvSpPr>
          <p:spPr bwMode="auto">
            <a:xfrm>
              <a:off x="6449487" y="2239013"/>
              <a:ext cx="83421" cy="96535"/>
            </a:xfrm>
            <a:custGeom>
              <a:avLst/>
              <a:gdLst>
                <a:gd name="T0" fmla="*/ 0 w 229"/>
                <a:gd name="T1" fmla="*/ 0 h 265"/>
                <a:gd name="T2" fmla="*/ 0 w 229"/>
                <a:gd name="T3" fmla="*/ 265 h 265"/>
                <a:gd name="T4" fmla="*/ 229 w 229"/>
                <a:gd name="T5" fmla="*/ 132 h 265"/>
                <a:gd name="T6" fmla="*/ 0 w 229"/>
                <a:gd name="T7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65">
                  <a:moveTo>
                    <a:pt x="0" y="0"/>
                  </a:moveTo>
                  <a:lnTo>
                    <a:pt x="0" y="265"/>
                  </a:lnTo>
                  <a:lnTo>
                    <a:pt x="229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1" name="Freeform 132"/>
            <p:cNvSpPr>
              <a:spLocks/>
            </p:cNvSpPr>
            <p:nvPr/>
          </p:nvSpPr>
          <p:spPr bwMode="auto">
            <a:xfrm>
              <a:off x="6532908" y="2239013"/>
              <a:ext cx="84514" cy="95443"/>
            </a:xfrm>
            <a:custGeom>
              <a:avLst/>
              <a:gdLst>
                <a:gd name="T0" fmla="*/ 0 w 232"/>
                <a:gd name="T1" fmla="*/ 0 h 262"/>
                <a:gd name="T2" fmla="*/ 0 w 232"/>
                <a:gd name="T3" fmla="*/ 262 h 262"/>
                <a:gd name="T4" fmla="*/ 232 w 232"/>
                <a:gd name="T5" fmla="*/ 130 h 262"/>
                <a:gd name="T6" fmla="*/ 0 w 232"/>
                <a:gd name="T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2" h="262">
                  <a:moveTo>
                    <a:pt x="0" y="0"/>
                  </a:moveTo>
                  <a:lnTo>
                    <a:pt x="0" y="262"/>
                  </a:lnTo>
                  <a:lnTo>
                    <a:pt x="232" y="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2" name="Freeform 133"/>
            <p:cNvSpPr>
              <a:spLocks/>
            </p:cNvSpPr>
            <p:nvPr/>
          </p:nvSpPr>
          <p:spPr bwMode="auto">
            <a:xfrm>
              <a:off x="6615600" y="2238284"/>
              <a:ext cx="9471" cy="94714"/>
            </a:xfrm>
            <a:custGeom>
              <a:avLst/>
              <a:gdLst>
                <a:gd name="T0" fmla="*/ 5 w 11"/>
                <a:gd name="T1" fmla="*/ 0 h 110"/>
                <a:gd name="T2" fmla="*/ 0 w 11"/>
                <a:gd name="T3" fmla="*/ 5 h 110"/>
                <a:gd name="T4" fmla="*/ 0 w 11"/>
                <a:gd name="T5" fmla="*/ 105 h 110"/>
                <a:gd name="T6" fmla="*/ 5 w 11"/>
                <a:gd name="T7" fmla="*/ 110 h 110"/>
                <a:gd name="T8" fmla="*/ 11 w 11"/>
                <a:gd name="T9" fmla="*/ 105 h 110"/>
                <a:gd name="T10" fmla="*/ 11 w 11"/>
                <a:gd name="T11" fmla="*/ 5 h 110"/>
                <a:gd name="T12" fmla="*/ 5 w 11"/>
                <a:gd name="T1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1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07"/>
                    <a:pt x="2" y="110"/>
                    <a:pt x="5" y="110"/>
                  </a:cubicBezTo>
                  <a:cubicBezTo>
                    <a:pt x="8" y="110"/>
                    <a:pt x="11" y="107"/>
                    <a:pt x="11" y="10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3" name="Freeform 134"/>
            <p:cNvSpPr>
              <a:spLocks/>
            </p:cNvSpPr>
            <p:nvPr/>
          </p:nvSpPr>
          <p:spPr bwMode="auto">
            <a:xfrm>
              <a:off x="6201409" y="2236463"/>
              <a:ext cx="90343" cy="102364"/>
            </a:xfrm>
            <a:custGeom>
              <a:avLst/>
              <a:gdLst>
                <a:gd name="T0" fmla="*/ 0 w 248"/>
                <a:gd name="T1" fmla="*/ 0 h 281"/>
                <a:gd name="T2" fmla="*/ 0 w 248"/>
                <a:gd name="T3" fmla="*/ 281 h 281"/>
                <a:gd name="T4" fmla="*/ 248 w 248"/>
                <a:gd name="T5" fmla="*/ 139 h 281"/>
                <a:gd name="T6" fmla="*/ 0 w 248"/>
                <a:gd name="T7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281">
                  <a:moveTo>
                    <a:pt x="0" y="0"/>
                  </a:moveTo>
                  <a:lnTo>
                    <a:pt x="0" y="281"/>
                  </a:lnTo>
                  <a:lnTo>
                    <a:pt x="248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4" name="Freeform 135"/>
            <p:cNvSpPr>
              <a:spLocks/>
            </p:cNvSpPr>
            <p:nvPr/>
          </p:nvSpPr>
          <p:spPr bwMode="auto">
            <a:xfrm>
              <a:off x="6201409" y="2235734"/>
              <a:ext cx="90343" cy="102364"/>
            </a:xfrm>
            <a:custGeom>
              <a:avLst/>
              <a:gdLst>
                <a:gd name="T0" fmla="*/ 0 w 248"/>
                <a:gd name="T1" fmla="*/ 0 h 281"/>
                <a:gd name="T2" fmla="*/ 0 w 248"/>
                <a:gd name="T3" fmla="*/ 281 h 281"/>
                <a:gd name="T4" fmla="*/ 248 w 248"/>
                <a:gd name="T5" fmla="*/ 141 h 281"/>
                <a:gd name="T6" fmla="*/ 0 w 248"/>
                <a:gd name="T7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281">
                  <a:moveTo>
                    <a:pt x="0" y="0"/>
                  </a:moveTo>
                  <a:lnTo>
                    <a:pt x="0" y="281"/>
                  </a:lnTo>
                  <a:lnTo>
                    <a:pt x="248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5" name="Freeform 136"/>
            <p:cNvSpPr>
              <a:spLocks noEditPoints="1"/>
            </p:cNvSpPr>
            <p:nvPr/>
          </p:nvSpPr>
          <p:spPr bwMode="auto">
            <a:xfrm>
              <a:off x="5894681" y="2216792"/>
              <a:ext cx="136971" cy="133328"/>
            </a:xfrm>
            <a:custGeom>
              <a:avLst/>
              <a:gdLst>
                <a:gd name="T0" fmla="*/ 80 w 159"/>
                <a:gd name="T1" fmla="*/ 0 h 155"/>
                <a:gd name="T2" fmla="*/ 7 w 159"/>
                <a:gd name="T3" fmla="*/ 126 h 155"/>
                <a:gd name="T4" fmla="*/ 152 w 159"/>
                <a:gd name="T5" fmla="*/ 126 h 155"/>
                <a:gd name="T6" fmla="*/ 80 w 159"/>
                <a:gd name="T7" fmla="*/ 0 h 155"/>
                <a:gd name="T8" fmla="*/ 153 w 159"/>
                <a:gd name="T9" fmla="*/ 142 h 155"/>
                <a:gd name="T10" fmla="*/ 7 w 159"/>
                <a:gd name="T11" fmla="*/ 142 h 155"/>
                <a:gd name="T12" fmla="*/ 0 w 159"/>
                <a:gd name="T13" fmla="*/ 148 h 155"/>
                <a:gd name="T14" fmla="*/ 7 w 159"/>
                <a:gd name="T15" fmla="*/ 155 h 155"/>
                <a:gd name="T16" fmla="*/ 153 w 159"/>
                <a:gd name="T17" fmla="*/ 155 h 155"/>
                <a:gd name="T18" fmla="*/ 159 w 159"/>
                <a:gd name="T19" fmla="*/ 148 h 155"/>
                <a:gd name="T20" fmla="*/ 153 w 159"/>
                <a:gd name="T21" fmla="*/ 142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155">
                  <a:moveTo>
                    <a:pt x="80" y="0"/>
                  </a:moveTo>
                  <a:cubicBezTo>
                    <a:pt x="7" y="126"/>
                    <a:pt x="7" y="126"/>
                    <a:pt x="7" y="126"/>
                  </a:cubicBezTo>
                  <a:cubicBezTo>
                    <a:pt x="152" y="126"/>
                    <a:pt x="152" y="126"/>
                    <a:pt x="152" y="126"/>
                  </a:cubicBezTo>
                  <a:lnTo>
                    <a:pt x="80" y="0"/>
                  </a:lnTo>
                  <a:close/>
                  <a:moveTo>
                    <a:pt x="153" y="142"/>
                  </a:moveTo>
                  <a:cubicBezTo>
                    <a:pt x="7" y="142"/>
                    <a:pt x="7" y="142"/>
                    <a:pt x="7" y="142"/>
                  </a:cubicBezTo>
                  <a:cubicBezTo>
                    <a:pt x="3" y="142"/>
                    <a:pt x="0" y="144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ubicBezTo>
                    <a:pt x="153" y="155"/>
                    <a:pt x="153" y="155"/>
                    <a:pt x="153" y="155"/>
                  </a:cubicBezTo>
                  <a:cubicBezTo>
                    <a:pt x="156" y="155"/>
                    <a:pt x="159" y="152"/>
                    <a:pt x="159" y="148"/>
                  </a:cubicBezTo>
                  <a:cubicBezTo>
                    <a:pt x="159" y="144"/>
                    <a:pt x="156" y="142"/>
                    <a:pt x="153" y="14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6" name="Freeform 137"/>
            <p:cNvSpPr>
              <a:spLocks noEditPoints="1"/>
            </p:cNvSpPr>
            <p:nvPr/>
          </p:nvSpPr>
          <p:spPr bwMode="auto">
            <a:xfrm>
              <a:off x="5633854" y="2221892"/>
              <a:ext cx="71400" cy="122035"/>
            </a:xfrm>
            <a:custGeom>
              <a:avLst/>
              <a:gdLst>
                <a:gd name="T0" fmla="*/ 79 w 83"/>
                <a:gd name="T1" fmla="*/ 0 h 142"/>
                <a:gd name="T2" fmla="*/ 61 w 83"/>
                <a:gd name="T3" fmla="*/ 0 h 142"/>
                <a:gd name="T4" fmla="*/ 57 w 83"/>
                <a:gd name="T5" fmla="*/ 4 h 142"/>
                <a:gd name="T6" fmla="*/ 57 w 83"/>
                <a:gd name="T7" fmla="*/ 138 h 142"/>
                <a:gd name="T8" fmla="*/ 61 w 83"/>
                <a:gd name="T9" fmla="*/ 142 h 142"/>
                <a:gd name="T10" fmla="*/ 79 w 83"/>
                <a:gd name="T11" fmla="*/ 142 h 142"/>
                <a:gd name="T12" fmla="*/ 83 w 83"/>
                <a:gd name="T13" fmla="*/ 138 h 142"/>
                <a:gd name="T14" fmla="*/ 83 w 83"/>
                <a:gd name="T15" fmla="*/ 4 h 142"/>
                <a:gd name="T16" fmla="*/ 79 w 83"/>
                <a:gd name="T17" fmla="*/ 0 h 142"/>
                <a:gd name="T18" fmla="*/ 22 w 83"/>
                <a:gd name="T19" fmla="*/ 0 h 142"/>
                <a:gd name="T20" fmla="*/ 4 w 83"/>
                <a:gd name="T21" fmla="*/ 0 h 142"/>
                <a:gd name="T22" fmla="*/ 0 w 83"/>
                <a:gd name="T23" fmla="*/ 4 h 142"/>
                <a:gd name="T24" fmla="*/ 0 w 83"/>
                <a:gd name="T25" fmla="*/ 138 h 142"/>
                <a:gd name="T26" fmla="*/ 4 w 83"/>
                <a:gd name="T27" fmla="*/ 142 h 142"/>
                <a:gd name="T28" fmla="*/ 22 w 83"/>
                <a:gd name="T29" fmla="*/ 142 h 142"/>
                <a:gd name="T30" fmla="*/ 26 w 83"/>
                <a:gd name="T31" fmla="*/ 138 h 142"/>
                <a:gd name="T32" fmla="*/ 26 w 83"/>
                <a:gd name="T33" fmla="*/ 4 h 142"/>
                <a:gd name="T34" fmla="*/ 22 w 83"/>
                <a:gd name="T3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142">
                  <a:moveTo>
                    <a:pt x="79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38"/>
                    <a:pt x="57" y="138"/>
                    <a:pt x="57" y="138"/>
                  </a:cubicBezTo>
                  <a:cubicBezTo>
                    <a:pt x="57" y="141"/>
                    <a:pt x="59" y="142"/>
                    <a:pt x="61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82" y="142"/>
                    <a:pt x="83" y="141"/>
                    <a:pt x="83" y="138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2"/>
                    <a:pt x="82" y="0"/>
                    <a:pt x="79" y="0"/>
                  </a:cubicBezTo>
                  <a:close/>
                  <a:moveTo>
                    <a:pt x="2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41"/>
                    <a:pt x="2" y="142"/>
                    <a:pt x="4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4" y="142"/>
                    <a:pt x="26" y="141"/>
                    <a:pt x="26" y="138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2"/>
                    <a:pt x="24" y="0"/>
                    <a:pt x="2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7" name="Rectangle 138"/>
            <p:cNvSpPr>
              <a:spLocks noChangeArrowheads="1"/>
            </p:cNvSpPr>
            <p:nvPr/>
          </p:nvSpPr>
          <p:spPr bwMode="auto">
            <a:xfrm>
              <a:off x="5326397" y="2224442"/>
              <a:ext cx="117300" cy="116935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8" name="Freeform 139"/>
            <p:cNvSpPr>
              <a:spLocks/>
            </p:cNvSpPr>
            <p:nvPr/>
          </p:nvSpPr>
          <p:spPr bwMode="auto">
            <a:xfrm>
              <a:off x="5022584" y="2210599"/>
              <a:ext cx="127135" cy="144621"/>
            </a:xfrm>
            <a:custGeom>
              <a:avLst/>
              <a:gdLst>
                <a:gd name="T0" fmla="*/ 0 w 349"/>
                <a:gd name="T1" fmla="*/ 0 h 397"/>
                <a:gd name="T2" fmla="*/ 0 w 349"/>
                <a:gd name="T3" fmla="*/ 397 h 397"/>
                <a:gd name="T4" fmla="*/ 349 w 349"/>
                <a:gd name="T5" fmla="*/ 199 h 397"/>
                <a:gd name="T6" fmla="*/ 0 w 349"/>
                <a:gd name="T7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9" h="397">
                  <a:moveTo>
                    <a:pt x="0" y="0"/>
                  </a:moveTo>
                  <a:lnTo>
                    <a:pt x="0" y="397"/>
                  </a:lnTo>
                  <a:lnTo>
                    <a:pt x="349" y="1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9" name="Freeform 140"/>
            <p:cNvSpPr>
              <a:spLocks/>
            </p:cNvSpPr>
            <p:nvPr/>
          </p:nvSpPr>
          <p:spPr bwMode="auto">
            <a:xfrm>
              <a:off x="6546750" y="2613497"/>
              <a:ext cx="55007" cy="35336"/>
            </a:xfrm>
            <a:custGeom>
              <a:avLst/>
              <a:gdLst>
                <a:gd name="T0" fmla="*/ 51 w 64"/>
                <a:gd name="T1" fmla="*/ 1 h 41"/>
                <a:gd name="T2" fmla="*/ 20 w 64"/>
                <a:gd name="T3" fmla="*/ 23 h 41"/>
                <a:gd name="T4" fmla="*/ 18 w 64"/>
                <a:gd name="T5" fmla="*/ 24 h 41"/>
                <a:gd name="T6" fmla="*/ 10 w 64"/>
                <a:gd name="T7" fmla="*/ 20 h 41"/>
                <a:gd name="T8" fmla="*/ 0 w 64"/>
                <a:gd name="T9" fmla="*/ 31 h 41"/>
                <a:gd name="T10" fmla="*/ 10 w 64"/>
                <a:gd name="T11" fmla="*/ 41 h 41"/>
                <a:gd name="T12" fmla="*/ 20 w 64"/>
                <a:gd name="T13" fmla="*/ 34 h 41"/>
                <a:gd name="T14" fmla="*/ 21 w 64"/>
                <a:gd name="T15" fmla="*/ 34 h 41"/>
                <a:gd name="T16" fmla="*/ 23 w 64"/>
                <a:gd name="T17" fmla="*/ 34 h 41"/>
                <a:gd name="T18" fmla="*/ 64 w 64"/>
                <a:gd name="T19" fmla="*/ 4 h 41"/>
                <a:gd name="T20" fmla="*/ 51 w 64"/>
                <a:gd name="T21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41">
                  <a:moveTo>
                    <a:pt x="51" y="1"/>
                  </a:moveTo>
                  <a:cubicBezTo>
                    <a:pt x="44" y="9"/>
                    <a:pt x="33" y="19"/>
                    <a:pt x="20" y="23"/>
                  </a:cubicBezTo>
                  <a:cubicBezTo>
                    <a:pt x="19" y="23"/>
                    <a:pt x="18" y="23"/>
                    <a:pt x="18" y="24"/>
                  </a:cubicBezTo>
                  <a:cubicBezTo>
                    <a:pt x="16" y="22"/>
                    <a:pt x="13" y="20"/>
                    <a:pt x="10" y="20"/>
                  </a:cubicBezTo>
                  <a:cubicBezTo>
                    <a:pt x="5" y="20"/>
                    <a:pt x="0" y="25"/>
                    <a:pt x="0" y="31"/>
                  </a:cubicBezTo>
                  <a:cubicBezTo>
                    <a:pt x="0" y="37"/>
                    <a:pt x="5" y="41"/>
                    <a:pt x="10" y="41"/>
                  </a:cubicBezTo>
                  <a:cubicBezTo>
                    <a:pt x="15" y="41"/>
                    <a:pt x="19" y="38"/>
                    <a:pt x="20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2" y="34"/>
                    <a:pt x="22" y="34"/>
                    <a:pt x="23" y="34"/>
                  </a:cubicBezTo>
                  <a:cubicBezTo>
                    <a:pt x="41" y="29"/>
                    <a:pt x="55" y="14"/>
                    <a:pt x="64" y="4"/>
                  </a:cubicBezTo>
                  <a:cubicBezTo>
                    <a:pt x="64" y="4"/>
                    <a:pt x="47" y="0"/>
                    <a:pt x="51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0" name="Freeform 141"/>
            <p:cNvSpPr>
              <a:spLocks/>
            </p:cNvSpPr>
            <p:nvPr/>
          </p:nvSpPr>
          <p:spPr bwMode="auto">
            <a:xfrm>
              <a:off x="6469158" y="2483448"/>
              <a:ext cx="135150" cy="64478"/>
            </a:xfrm>
            <a:custGeom>
              <a:avLst/>
              <a:gdLst>
                <a:gd name="T0" fmla="*/ 79 w 157"/>
                <a:gd name="T1" fmla="*/ 0 h 75"/>
                <a:gd name="T2" fmla="*/ 0 w 157"/>
                <a:gd name="T3" fmla="*/ 74 h 75"/>
                <a:gd name="T4" fmla="*/ 12 w 157"/>
                <a:gd name="T5" fmla="*/ 74 h 75"/>
                <a:gd name="T6" fmla="*/ 79 w 157"/>
                <a:gd name="T7" fmla="*/ 12 h 75"/>
                <a:gd name="T8" fmla="*/ 145 w 157"/>
                <a:gd name="T9" fmla="*/ 74 h 75"/>
                <a:gd name="T10" fmla="*/ 157 w 157"/>
                <a:gd name="T11" fmla="*/ 74 h 75"/>
                <a:gd name="T12" fmla="*/ 79 w 157"/>
                <a:gd name="T1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75">
                  <a:moveTo>
                    <a:pt x="79" y="0"/>
                  </a:moveTo>
                  <a:cubicBezTo>
                    <a:pt x="37" y="0"/>
                    <a:pt x="0" y="35"/>
                    <a:pt x="0" y="74"/>
                  </a:cubicBezTo>
                  <a:cubicBezTo>
                    <a:pt x="0" y="74"/>
                    <a:pt x="12" y="75"/>
                    <a:pt x="12" y="74"/>
                  </a:cubicBezTo>
                  <a:cubicBezTo>
                    <a:pt x="12" y="38"/>
                    <a:pt x="47" y="12"/>
                    <a:pt x="79" y="12"/>
                  </a:cubicBezTo>
                  <a:cubicBezTo>
                    <a:pt x="110" y="12"/>
                    <a:pt x="145" y="38"/>
                    <a:pt x="145" y="74"/>
                  </a:cubicBezTo>
                  <a:cubicBezTo>
                    <a:pt x="145" y="75"/>
                    <a:pt x="157" y="74"/>
                    <a:pt x="157" y="74"/>
                  </a:cubicBezTo>
                  <a:cubicBezTo>
                    <a:pt x="157" y="35"/>
                    <a:pt x="120" y="0"/>
                    <a:pt x="79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1" name="Freeform 142"/>
            <p:cNvSpPr>
              <a:spLocks noEditPoints="1"/>
            </p:cNvSpPr>
            <p:nvPr/>
          </p:nvSpPr>
          <p:spPr bwMode="auto">
            <a:xfrm>
              <a:off x="6458229" y="2547926"/>
              <a:ext cx="157371" cy="72493"/>
            </a:xfrm>
            <a:custGeom>
              <a:avLst/>
              <a:gdLst>
                <a:gd name="T0" fmla="*/ 25 w 183"/>
                <a:gd name="T1" fmla="*/ 1 h 84"/>
                <a:gd name="T2" fmla="*/ 25 w 183"/>
                <a:gd name="T3" fmla="*/ 0 h 84"/>
                <a:gd name="T4" fmla="*/ 13 w 183"/>
                <a:gd name="T5" fmla="*/ 0 h 84"/>
                <a:gd name="T6" fmla="*/ 13 w 183"/>
                <a:gd name="T7" fmla="*/ 0 h 84"/>
                <a:gd name="T8" fmla="*/ 11 w 183"/>
                <a:gd name="T9" fmla="*/ 1 h 84"/>
                <a:gd name="T10" fmla="*/ 3 w 183"/>
                <a:gd name="T11" fmla="*/ 18 h 84"/>
                <a:gd name="T12" fmla="*/ 1 w 183"/>
                <a:gd name="T13" fmla="*/ 43 h 84"/>
                <a:gd name="T14" fmla="*/ 7 w 183"/>
                <a:gd name="T15" fmla="*/ 68 h 84"/>
                <a:gd name="T16" fmla="*/ 17 w 183"/>
                <a:gd name="T17" fmla="*/ 84 h 84"/>
                <a:gd name="T18" fmla="*/ 17 w 183"/>
                <a:gd name="T19" fmla="*/ 84 h 84"/>
                <a:gd name="T20" fmla="*/ 22 w 183"/>
                <a:gd name="T21" fmla="*/ 84 h 84"/>
                <a:gd name="T22" fmla="*/ 25 w 183"/>
                <a:gd name="T23" fmla="*/ 81 h 84"/>
                <a:gd name="T24" fmla="*/ 25 w 183"/>
                <a:gd name="T25" fmla="*/ 81 h 84"/>
                <a:gd name="T26" fmla="*/ 35 w 183"/>
                <a:gd name="T27" fmla="*/ 71 h 84"/>
                <a:gd name="T28" fmla="*/ 30 w 183"/>
                <a:gd name="T29" fmla="*/ 8 h 84"/>
                <a:gd name="T30" fmla="*/ 25 w 183"/>
                <a:gd name="T31" fmla="*/ 1 h 84"/>
                <a:gd name="T32" fmla="*/ 180 w 183"/>
                <a:gd name="T33" fmla="*/ 17 h 84"/>
                <a:gd name="T34" fmla="*/ 172 w 183"/>
                <a:gd name="T35" fmla="*/ 0 h 84"/>
                <a:gd name="T36" fmla="*/ 158 w 183"/>
                <a:gd name="T37" fmla="*/ 0 h 84"/>
                <a:gd name="T38" fmla="*/ 153 w 183"/>
                <a:gd name="T39" fmla="*/ 7 h 84"/>
                <a:gd name="T40" fmla="*/ 148 w 183"/>
                <a:gd name="T41" fmla="*/ 70 h 84"/>
                <a:gd name="T42" fmla="*/ 154 w 183"/>
                <a:gd name="T43" fmla="*/ 79 h 84"/>
                <a:gd name="T44" fmla="*/ 168 w 183"/>
                <a:gd name="T45" fmla="*/ 80 h 84"/>
                <a:gd name="T46" fmla="*/ 176 w 183"/>
                <a:gd name="T47" fmla="*/ 67 h 84"/>
                <a:gd name="T48" fmla="*/ 182 w 183"/>
                <a:gd name="T49" fmla="*/ 42 h 84"/>
                <a:gd name="T50" fmla="*/ 180 w 183"/>
                <a:gd name="T51" fmla="*/ 1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3" h="84">
                  <a:moveTo>
                    <a:pt x="25" y="1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8" y="6"/>
                    <a:pt x="5" y="12"/>
                    <a:pt x="3" y="18"/>
                  </a:cubicBezTo>
                  <a:cubicBezTo>
                    <a:pt x="1" y="26"/>
                    <a:pt x="0" y="35"/>
                    <a:pt x="1" y="43"/>
                  </a:cubicBezTo>
                  <a:cubicBezTo>
                    <a:pt x="2" y="52"/>
                    <a:pt x="4" y="60"/>
                    <a:pt x="7" y="68"/>
                  </a:cubicBezTo>
                  <a:cubicBezTo>
                    <a:pt x="10" y="74"/>
                    <a:pt x="13" y="80"/>
                    <a:pt x="17" y="84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7" y="84"/>
                    <a:pt x="20" y="84"/>
                    <a:pt x="22" y="84"/>
                  </a:cubicBezTo>
                  <a:cubicBezTo>
                    <a:pt x="24" y="84"/>
                    <a:pt x="25" y="83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31" y="82"/>
                    <a:pt x="36" y="77"/>
                    <a:pt x="35" y="71"/>
                  </a:cubicBezTo>
                  <a:cubicBezTo>
                    <a:pt x="34" y="52"/>
                    <a:pt x="31" y="14"/>
                    <a:pt x="30" y="8"/>
                  </a:cubicBezTo>
                  <a:cubicBezTo>
                    <a:pt x="30" y="4"/>
                    <a:pt x="28" y="1"/>
                    <a:pt x="25" y="1"/>
                  </a:cubicBezTo>
                  <a:close/>
                  <a:moveTo>
                    <a:pt x="180" y="17"/>
                  </a:moveTo>
                  <a:cubicBezTo>
                    <a:pt x="178" y="11"/>
                    <a:pt x="176" y="5"/>
                    <a:pt x="172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8" y="0"/>
                    <a:pt x="153" y="3"/>
                    <a:pt x="153" y="7"/>
                  </a:cubicBezTo>
                  <a:cubicBezTo>
                    <a:pt x="152" y="13"/>
                    <a:pt x="149" y="51"/>
                    <a:pt x="148" y="70"/>
                  </a:cubicBezTo>
                  <a:cubicBezTo>
                    <a:pt x="148" y="75"/>
                    <a:pt x="154" y="79"/>
                    <a:pt x="154" y="79"/>
                  </a:cubicBezTo>
                  <a:cubicBezTo>
                    <a:pt x="168" y="80"/>
                    <a:pt x="168" y="80"/>
                    <a:pt x="168" y="80"/>
                  </a:cubicBezTo>
                  <a:cubicBezTo>
                    <a:pt x="172" y="76"/>
                    <a:pt x="174" y="72"/>
                    <a:pt x="176" y="67"/>
                  </a:cubicBezTo>
                  <a:cubicBezTo>
                    <a:pt x="179" y="59"/>
                    <a:pt x="181" y="51"/>
                    <a:pt x="182" y="42"/>
                  </a:cubicBezTo>
                  <a:cubicBezTo>
                    <a:pt x="183" y="33"/>
                    <a:pt x="182" y="25"/>
                    <a:pt x="180" y="1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2" name="Freeform 143"/>
            <p:cNvSpPr>
              <a:spLocks/>
            </p:cNvSpPr>
            <p:nvPr/>
          </p:nvSpPr>
          <p:spPr bwMode="auto">
            <a:xfrm>
              <a:off x="6468429" y="2547926"/>
              <a:ext cx="20764" cy="70671"/>
            </a:xfrm>
            <a:custGeom>
              <a:avLst/>
              <a:gdLst>
                <a:gd name="T0" fmla="*/ 18 w 24"/>
                <a:gd name="T1" fmla="*/ 8 h 82"/>
                <a:gd name="T2" fmla="*/ 13 w 24"/>
                <a:gd name="T3" fmla="*/ 1 h 82"/>
                <a:gd name="T4" fmla="*/ 13 w 24"/>
                <a:gd name="T5" fmla="*/ 0 h 82"/>
                <a:gd name="T6" fmla="*/ 10 w 24"/>
                <a:gd name="T7" fmla="*/ 0 h 82"/>
                <a:gd name="T8" fmla="*/ 12 w 24"/>
                <a:gd name="T9" fmla="*/ 82 h 82"/>
                <a:gd name="T10" fmla="*/ 13 w 24"/>
                <a:gd name="T11" fmla="*/ 81 h 82"/>
                <a:gd name="T12" fmla="*/ 13 w 24"/>
                <a:gd name="T13" fmla="*/ 81 h 82"/>
                <a:gd name="T14" fmla="*/ 23 w 24"/>
                <a:gd name="T15" fmla="*/ 71 h 82"/>
                <a:gd name="T16" fmla="*/ 18 w 24"/>
                <a:gd name="T17" fmla="*/ 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82">
                  <a:moveTo>
                    <a:pt x="18" y="8"/>
                  </a:moveTo>
                  <a:cubicBezTo>
                    <a:pt x="18" y="4"/>
                    <a:pt x="16" y="1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35"/>
                    <a:pt x="10" y="73"/>
                    <a:pt x="12" y="82"/>
                  </a:cubicBezTo>
                  <a:cubicBezTo>
                    <a:pt x="13" y="82"/>
                    <a:pt x="13" y="81"/>
                    <a:pt x="13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9" y="82"/>
                    <a:pt x="24" y="77"/>
                    <a:pt x="23" y="71"/>
                  </a:cubicBezTo>
                  <a:cubicBezTo>
                    <a:pt x="22" y="52"/>
                    <a:pt x="19" y="14"/>
                    <a:pt x="18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3" name="Freeform 144"/>
            <p:cNvSpPr>
              <a:spLocks/>
            </p:cNvSpPr>
            <p:nvPr/>
          </p:nvSpPr>
          <p:spPr bwMode="auto">
            <a:xfrm>
              <a:off x="6585365" y="2547926"/>
              <a:ext cx="18214" cy="68850"/>
            </a:xfrm>
            <a:custGeom>
              <a:avLst/>
              <a:gdLst>
                <a:gd name="T0" fmla="*/ 5 w 21"/>
                <a:gd name="T1" fmla="*/ 7 h 80"/>
                <a:gd name="T2" fmla="*/ 0 w 21"/>
                <a:gd name="T3" fmla="*/ 70 h 80"/>
                <a:gd name="T4" fmla="*/ 6 w 21"/>
                <a:gd name="T5" fmla="*/ 79 h 80"/>
                <a:gd name="T6" fmla="*/ 9 w 21"/>
                <a:gd name="T7" fmla="*/ 80 h 80"/>
                <a:gd name="T8" fmla="*/ 15 w 21"/>
                <a:gd name="T9" fmla="*/ 0 h 80"/>
                <a:gd name="T10" fmla="*/ 10 w 21"/>
                <a:gd name="T11" fmla="*/ 0 h 80"/>
                <a:gd name="T12" fmla="*/ 5 w 21"/>
                <a:gd name="T13" fmla="*/ 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80">
                  <a:moveTo>
                    <a:pt x="5" y="7"/>
                  </a:moveTo>
                  <a:cubicBezTo>
                    <a:pt x="4" y="13"/>
                    <a:pt x="1" y="51"/>
                    <a:pt x="0" y="70"/>
                  </a:cubicBezTo>
                  <a:cubicBezTo>
                    <a:pt x="0" y="75"/>
                    <a:pt x="6" y="79"/>
                    <a:pt x="6" y="79"/>
                  </a:cubicBezTo>
                  <a:cubicBezTo>
                    <a:pt x="6" y="79"/>
                    <a:pt x="7" y="80"/>
                    <a:pt x="9" y="80"/>
                  </a:cubicBezTo>
                  <a:cubicBezTo>
                    <a:pt x="13" y="67"/>
                    <a:pt x="21" y="32"/>
                    <a:pt x="1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5" y="3"/>
                    <a:pt x="5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4" name="Freeform 145"/>
            <p:cNvSpPr>
              <a:spLocks noEditPoints="1"/>
            </p:cNvSpPr>
            <p:nvPr/>
          </p:nvSpPr>
          <p:spPr bwMode="auto">
            <a:xfrm>
              <a:off x="7341619" y="-522992"/>
              <a:ext cx="109285" cy="136971"/>
            </a:xfrm>
            <a:custGeom>
              <a:avLst/>
              <a:gdLst>
                <a:gd name="T0" fmla="*/ 0 w 127"/>
                <a:gd name="T1" fmla="*/ 0 h 159"/>
                <a:gd name="T2" fmla="*/ 5 w 127"/>
                <a:gd name="T3" fmla="*/ 138 h 159"/>
                <a:gd name="T4" fmla="*/ 26 w 127"/>
                <a:gd name="T5" fmla="*/ 159 h 159"/>
                <a:gd name="T6" fmla="*/ 101 w 127"/>
                <a:gd name="T7" fmla="*/ 159 h 159"/>
                <a:gd name="T8" fmla="*/ 122 w 127"/>
                <a:gd name="T9" fmla="*/ 138 h 159"/>
                <a:gd name="T10" fmla="*/ 127 w 127"/>
                <a:gd name="T11" fmla="*/ 0 h 159"/>
                <a:gd name="T12" fmla="*/ 0 w 127"/>
                <a:gd name="T13" fmla="*/ 0 h 159"/>
                <a:gd name="T14" fmla="*/ 42 w 127"/>
                <a:gd name="T15" fmla="*/ 110 h 159"/>
                <a:gd name="T16" fmla="*/ 39 w 127"/>
                <a:gd name="T17" fmla="*/ 113 h 159"/>
                <a:gd name="T18" fmla="*/ 35 w 127"/>
                <a:gd name="T19" fmla="*/ 110 h 159"/>
                <a:gd name="T20" fmla="*/ 35 w 127"/>
                <a:gd name="T21" fmla="*/ 42 h 159"/>
                <a:gd name="T22" fmla="*/ 39 w 127"/>
                <a:gd name="T23" fmla="*/ 39 h 159"/>
                <a:gd name="T24" fmla="*/ 42 w 127"/>
                <a:gd name="T25" fmla="*/ 42 h 159"/>
                <a:gd name="T26" fmla="*/ 42 w 127"/>
                <a:gd name="T27" fmla="*/ 110 h 159"/>
                <a:gd name="T28" fmla="*/ 69 w 127"/>
                <a:gd name="T29" fmla="*/ 127 h 159"/>
                <a:gd name="T30" fmla="*/ 65 w 127"/>
                <a:gd name="T31" fmla="*/ 130 h 159"/>
                <a:gd name="T32" fmla="*/ 61 w 127"/>
                <a:gd name="T33" fmla="*/ 127 h 159"/>
                <a:gd name="T34" fmla="*/ 61 w 127"/>
                <a:gd name="T35" fmla="*/ 27 h 159"/>
                <a:gd name="T36" fmla="*/ 65 w 127"/>
                <a:gd name="T37" fmla="*/ 24 h 159"/>
                <a:gd name="T38" fmla="*/ 69 w 127"/>
                <a:gd name="T39" fmla="*/ 27 h 159"/>
                <a:gd name="T40" fmla="*/ 69 w 127"/>
                <a:gd name="T41" fmla="*/ 127 h 159"/>
                <a:gd name="T42" fmla="*/ 93 w 127"/>
                <a:gd name="T43" fmla="*/ 110 h 159"/>
                <a:gd name="T44" fmla="*/ 89 w 127"/>
                <a:gd name="T45" fmla="*/ 113 h 159"/>
                <a:gd name="T46" fmla="*/ 85 w 127"/>
                <a:gd name="T47" fmla="*/ 110 h 159"/>
                <a:gd name="T48" fmla="*/ 85 w 127"/>
                <a:gd name="T49" fmla="*/ 42 h 159"/>
                <a:gd name="T50" fmla="*/ 89 w 127"/>
                <a:gd name="T51" fmla="*/ 39 h 159"/>
                <a:gd name="T52" fmla="*/ 93 w 127"/>
                <a:gd name="T53" fmla="*/ 42 h 159"/>
                <a:gd name="T54" fmla="*/ 93 w 127"/>
                <a:gd name="T55" fmla="*/ 11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7" h="159">
                  <a:moveTo>
                    <a:pt x="0" y="0"/>
                  </a:moveTo>
                  <a:cubicBezTo>
                    <a:pt x="5" y="138"/>
                    <a:pt x="5" y="138"/>
                    <a:pt x="5" y="138"/>
                  </a:cubicBezTo>
                  <a:cubicBezTo>
                    <a:pt x="5" y="149"/>
                    <a:pt x="15" y="159"/>
                    <a:pt x="26" y="159"/>
                  </a:cubicBezTo>
                  <a:cubicBezTo>
                    <a:pt x="101" y="159"/>
                    <a:pt x="101" y="159"/>
                    <a:pt x="101" y="159"/>
                  </a:cubicBezTo>
                  <a:cubicBezTo>
                    <a:pt x="113" y="159"/>
                    <a:pt x="122" y="149"/>
                    <a:pt x="122" y="138"/>
                  </a:cubicBezTo>
                  <a:cubicBezTo>
                    <a:pt x="127" y="0"/>
                    <a:pt x="127" y="0"/>
                    <a:pt x="127" y="0"/>
                  </a:cubicBezTo>
                  <a:lnTo>
                    <a:pt x="0" y="0"/>
                  </a:lnTo>
                  <a:close/>
                  <a:moveTo>
                    <a:pt x="42" y="110"/>
                  </a:moveTo>
                  <a:cubicBezTo>
                    <a:pt x="42" y="112"/>
                    <a:pt x="41" y="113"/>
                    <a:pt x="39" y="113"/>
                  </a:cubicBezTo>
                  <a:cubicBezTo>
                    <a:pt x="37" y="113"/>
                    <a:pt x="35" y="112"/>
                    <a:pt x="35" y="110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0"/>
                    <a:pt x="37" y="39"/>
                    <a:pt x="39" y="39"/>
                  </a:cubicBezTo>
                  <a:cubicBezTo>
                    <a:pt x="41" y="39"/>
                    <a:pt x="42" y="40"/>
                    <a:pt x="42" y="42"/>
                  </a:cubicBezTo>
                  <a:lnTo>
                    <a:pt x="42" y="110"/>
                  </a:lnTo>
                  <a:close/>
                  <a:moveTo>
                    <a:pt x="69" y="127"/>
                  </a:moveTo>
                  <a:cubicBezTo>
                    <a:pt x="69" y="129"/>
                    <a:pt x="67" y="130"/>
                    <a:pt x="65" y="130"/>
                  </a:cubicBezTo>
                  <a:cubicBezTo>
                    <a:pt x="63" y="130"/>
                    <a:pt x="61" y="129"/>
                    <a:pt x="61" y="1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6"/>
                    <a:pt x="63" y="24"/>
                    <a:pt x="65" y="24"/>
                  </a:cubicBezTo>
                  <a:cubicBezTo>
                    <a:pt x="67" y="24"/>
                    <a:pt x="69" y="26"/>
                    <a:pt x="69" y="27"/>
                  </a:cubicBezTo>
                  <a:lnTo>
                    <a:pt x="69" y="127"/>
                  </a:lnTo>
                  <a:close/>
                  <a:moveTo>
                    <a:pt x="93" y="110"/>
                  </a:moveTo>
                  <a:cubicBezTo>
                    <a:pt x="93" y="112"/>
                    <a:pt x="91" y="113"/>
                    <a:pt x="89" y="113"/>
                  </a:cubicBezTo>
                  <a:cubicBezTo>
                    <a:pt x="87" y="113"/>
                    <a:pt x="85" y="112"/>
                    <a:pt x="85" y="110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0"/>
                    <a:pt x="87" y="39"/>
                    <a:pt x="89" y="39"/>
                  </a:cubicBezTo>
                  <a:cubicBezTo>
                    <a:pt x="91" y="39"/>
                    <a:pt x="93" y="40"/>
                    <a:pt x="93" y="42"/>
                  </a:cubicBezTo>
                  <a:lnTo>
                    <a:pt x="93" y="11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5" name="Freeform 146"/>
            <p:cNvSpPr>
              <a:spLocks noEditPoints="1"/>
            </p:cNvSpPr>
            <p:nvPr/>
          </p:nvSpPr>
          <p:spPr bwMode="auto">
            <a:xfrm>
              <a:off x="7327776" y="-553956"/>
              <a:ext cx="136971" cy="30964"/>
            </a:xfrm>
            <a:custGeom>
              <a:avLst/>
              <a:gdLst>
                <a:gd name="T0" fmla="*/ 154 w 159"/>
                <a:gd name="T1" fmla="*/ 26 h 36"/>
                <a:gd name="T2" fmla="*/ 119 w 159"/>
                <a:gd name="T3" fmla="*/ 26 h 36"/>
                <a:gd name="T4" fmla="*/ 119 w 159"/>
                <a:gd name="T5" fmla="*/ 13 h 36"/>
                <a:gd name="T6" fmla="*/ 105 w 159"/>
                <a:gd name="T7" fmla="*/ 0 h 36"/>
                <a:gd name="T8" fmla="*/ 54 w 159"/>
                <a:gd name="T9" fmla="*/ 0 h 36"/>
                <a:gd name="T10" fmla="*/ 41 w 159"/>
                <a:gd name="T11" fmla="*/ 13 h 36"/>
                <a:gd name="T12" fmla="*/ 41 w 159"/>
                <a:gd name="T13" fmla="*/ 26 h 36"/>
                <a:gd name="T14" fmla="*/ 5 w 159"/>
                <a:gd name="T15" fmla="*/ 26 h 36"/>
                <a:gd name="T16" fmla="*/ 0 w 159"/>
                <a:gd name="T17" fmla="*/ 31 h 36"/>
                <a:gd name="T18" fmla="*/ 5 w 159"/>
                <a:gd name="T19" fmla="*/ 36 h 36"/>
                <a:gd name="T20" fmla="*/ 154 w 159"/>
                <a:gd name="T21" fmla="*/ 36 h 36"/>
                <a:gd name="T22" fmla="*/ 159 w 159"/>
                <a:gd name="T23" fmla="*/ 31 h 36"/>
                <a:gd name="T24" fmla="*/ 154 w 159"/>
                <a:gd name="T25" fmla="*/ 26 h 36"/>
                <a:gd name="T26" fmla="*/ 109 w 159"/>
                <a:gd name="T27" fmla="*/ 26 h 36"/>
                <a:gd name="T28" fmla="*/ 51 w 159"/>
                <a:gd name="T29" fmla="*/ 26 h 36"/>
                <a:gd name="T30" fmla="*/ 51 w 159"/>
                <a:gd name="T31" fmla="*/ 13 h 36"/>
                <a:gd name="T32" fmla="*/ 54 w 159"/>
                <a:gd name="T33" fmla="*/ 10 h 36"/>
                <a:gd name="T34" fmla="*/ 105 w 159"/>
                <a:gd name="T35" fmla="*/ 10 h 36"/>
                <a:gd name="T36" fmla="*/ 109 w 159"/>
                <a:gd name="T37" fmla="*/ 13 h 36"/>
                <a:gd name="T38" fmla="*/ 109 w 159"/>
                <a:gd name="T39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9" h="36">
                  <a:moveTo>
                    <a:pt x="154" y="26"/>
                  </a:moveTo>
                  <a:cubicBezTo>
                    <a:pt x="119" y="26"/>
                    <a:pt x="119" y="26"/>
                    <a:pt x="119" y="26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6"/>
                    <a:pt x="113" y="0"/>
                    <a:pt x="10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7" y="0"/>
                    <a:pt x="41" y="6"/>
                    <a:pt x="41" y="13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3" y="26"/>
                    <a:pt x="0" y="29"/>
                    <a:pt x="0" y="31"/>
                  </a:cubicBezTo>
                  <a:cubicBezTo>
                    <a:pt x="0" y="34"/>
                    <a:pt x="3" y="36"/>
                    <a:pt x="5" y="36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7" y="36"/>
                    <a:pt x="159" y="34"/>
                    <a:pt x="159" y="31"/>
                  </a:cubicBezTo>
                  <a:cubicBezTo>
                    <a:pt x="159" y="29"/>
                    <a:pt x="157" y="26"/>
                    <a:pt x="154" y="26"/>
                  </a:cubicBezTo>
                  <a:close/>
                  <a:moveTo>
                    <a:pt x="109" y="26"/>
                  </a:moveTo>
                  <a:cubicBezTo>
                    <a:pt x="51" y="26"/>
                    <a:pt x="51" y="26"/>
                    <a:pt x="51" y="26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1"/>
                    <a:pt x="52" y="10"/>
                    <a:pt x="54" y="10"/>
                  </a:cubicBezTo>
                  <a:cubicBezTo>
                    <a:pt x="105" y="10"/>
                    <a:pt x="105" y="10"/>
                    <a:pt x="105" y="10"/>
                  </a:cubicBezTo>
                  <a:cubicBezTo>
                    <a:pt x="107" y="10"/>
                    <a:pt x="109" y="11"/>
                    <a:pt x="109" y="13"/>
                  </a:cubicBezTo>
                  <a:lnTo>
                    <a:pt x="109" y="2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6" name="Freeform 147"/>
            <p:cNvSpPr>
              <a:spLocks/>
            </p:cNvSpPr>
            <p:nvPr/>
          </p:nvSpPr>
          <p:spPr bwMode="auto">
            <a:xfrm>
              <a:off x="7037806" y="-433378"/>
              <a:ext cx="137700" cy="47357"/>
            </a:xfrm>
            <a:custGeom>
              <a:avLst/>
              <a:gdLst>
                <a:gd name="T0" fmla="*/ 147 w 160"/>
                <a:gd name="T1" fmla="*/ 0 h 55"/>
                <a:gd name="T2" fmla="*/ 80 w 160"/>
                <a:gd name="T3" fmla="*/ 16 h 55"/>
                <a:gd name="T4" fmla="*/ 13 w 160"/>
                <a:gd name="T5" fmla="*/ 0 h 55"/>
                <a:gd name="T6" fmla="*/ 12 w 160"/>
                <a:gd name="T7" fmla="*/ 0 h 55"/>
                <a:gd name="T8" fmla="*/ 0 w 160"/>
                <a:gd name="T9" fmla="*/ 19 h 55"/>
                <a:gd name="T10" fmla="*/ 80 w 160"/>
                <a:gd name="T11" fmla="*/ 55 h 55"/>
                <a:gd name="T12" fmla="*/ 160 w 160"/>
                <a:gd name="T13" fmla="*/ 19 h 55"/>
                <a:gd name="T14" fmla="*/ 147 w 160"/>
                <a:gd name="T1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55">
                  <a:moveTo>
                    <a:pt x="147" y="0"/>
                  </a:moveTo>
                  <a:cubicBezTo>
                    <a:pt x="132" y="10"/>
                    <a:pt x="108" y="16"/>
                    <a:pt x="80" y="16"/>
                  </a:cubicBezTo>
                  <a:cubicBezTo>
                    <a:pt x="52" y="16"/>
                    <a:pt x="28" y="1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5"/>
                    <a:pt x="0" y="11"/>
                    <a:pt x="0" y="19"/>
                  </a:cubicBezTo>
                  <a:cubicBezTo>
                    <a:pt x="0" y="39"/>
                    <a:pt x="37" y="55"/>
                    <a:pt x="80" y="55"/>
                  </a:cubicBezTo>
                  <a:cubicBezTo>
                    <a:pt x="123" y="55"/>
                    <a:pt x="160" y="39"/>
                    <a:pt x="160" y="19"/>
                  </a:cubicBezTo>
                  <a:cubicBezTo>
                    <a:pt x="160" y="11"/>
                    <a:pt x="153" y="4"/>
                    <a:pt x="14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7" name="Freeform 148"/>
            <p:cNvSpPr>
              <a:spLocks/>
            </p:cNvSpPr>
            <p:nvPr/>
          </p:nvSpPr>
          <p:spPr bwMode="auto">
            <a:xfrm>
              <a:off x="7037806" y="-471264"/>
              <a:ext cx="137700" cy="46264"/>
            </a:xfrm>
            <a:custGeom>
              <a:avLst/>
              <a:gdLst>
                <a:gd name="T0" fmla="*/ 147 w 160"/>
                <a:gd name="T1" fmla="*/ 0 h 54"/>
                <a:gd name="T2" fmla="*/ 80 w 160"/>
                <a:gd name="T3" fmla="*/ 15 h 54"/>
                <a:gd name="T4" fmla="*/ 13 w 160"/>
                <a:gd name="T5" fmla="*/ 0 h 54"/>
                <a:gd name="T6" fmla="*/ 12 w 160"/>
                <a:gd name="T7" fmla="*/ 0 h 54"/>
                <a:gd name="T8" fmla="*/ 0 w 160"/>
                <a:gd name="T9" fmla="*/ 19 h 54"/>
                <a:gd name="T10" fmla="*/ 80 w 160"/>
                <a:gd name="T11" fmla="*/ 54 h 54"/>
                <a:gd name="T12" fmla="*/ 160 w 160"/>
                <a:gd name="T13" fmla="*/ 19 h 54"/>
                <a:gd name="T14" fmla="*/ 147 w 160"/>
                <a:gd name="T1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54">
                  <a:moveTo>
                    <a:pt x="147" y="0"/>
                  </a:moveTo>
                  <a:cubicBezTo>
                    <a:pt x="132" y="9"/>
                    <a:pt x="108" y="15"/>
                    <a:pt x="80" y="15"/>
                  </a:cubicBezTo>
                  <a:cubicBezTo>
                    <a:pt x="52" y="15"/>
                    <a:pt x="29" y="9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4"/>
                    <a:pt x="0" y="11"/>
                    <a:pt x="0" y="19"/>
                  </a:cubicBezTo>
                  <a:cubicBezTo>
                    <a:pt x="0" y="38"/>
                    <a:pt x="37" y="54"/>
                    <a:pt x="80" y="54"/>
                  </a:cubicBezTo>
                  <a:cubicBezTo>
                    <a:pt x="123" y="54"/>
                    <a:pt x="160" y="38"/>
                    <a:pt x="160" y="19"/>
                  </a:cubicBezTo>
                  <a:cubicBezTo>
                    <a:pt x="160" y="10"/>
                    <a:pt x="153" y="4"/>
                    <a:pt x="14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8" name="Freeform 149"/>
            <p:cNvSpPr>
              <a:spLocks/>
            </p:cNvSpPr>
            <p:nvPr/>
          </p:nvSpPr>
          <p:spPr bwMode="auto">
            <a:xfrm>
              <a:off x="7037806" y="-510242"/>
              <a:ext cx="137700" cy="47357"/>
            </a:xfrm>
            <a:custGeom>
              <a:avLst/>
              <a:gdLst>
                <a:gd name="T0" fmla="*/ 147 w 160"/>
                <a:gd name="T1" fmla="*/ 0 h 55"/>
                <a:gd name="T2" fmla="*/ 80 w 160"/>
                <a:gd name="T3" fmla="*/ 16 h 55"/>
                <a:gd name="T4" fmla="*/ 13 w 160"/>
                <a:gd name="T5" fmla="*/ 0 h 55"/>
                <a:gd name="T6" fmla="*/ 0 w 160"/>
                <a:gd name="T7" fmla="*/ 19 h 55"/>
                <a:gd name="T8" fmla="*/ 80 w 160"/>
                <a:gd name="T9" fmla="*/ 55 h 55"/>
                <a:gd name="T10" fmla="*/ 160 w 160"/>
                <a:gd name="T11" fmla="*/ 19 h 55"/>
                <a:gd name="T12" fmla="*/ 147 w 160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55">
                  <a:moveTo>
                    <a:pt x="147" y="0"/>
                  </a:moveTo>
                  <a:cubicBezTo>
                    <a:pt x="132" y="10"/>
                    <a:pt x="108" y="16"/>
                    <a:pt x="80" y="16"/>
                  </a:cubicBezTo>
                  <a:cubicBezTo>
                    <a:pt x="52" y="16"/>
                    <a:pt x="28" y="10"/>
                    <a:pt x="13" y="0"/>
                  </a:cubicBezTo>
                  <a:cubicBezTo>
                    <a:pt x="7" y="4"/>
                    <a:pt x="0" y="11"/>
                    <a:pt x="0" y="19"/>
                  </a:cubicBezTo>
                  <a:cubicBezTo>
                    <a:pt x="0" y="39"/>
                    <a:pt x="37" y="55"/>
                    <a:pt x="80" y="55"/>
                  </a:cubicBezTo>
                  <a:cubicBezTo>
                    <a:pt x="123" y="55"/>
                    <a:pt x="160" y="39"/>
                    <a:pt x="160" y="19"/>
                  </a:cubicBezTo>
                  <a:cubicBezTo>
                    <a:pt x="160" y="11"/>
                    <a:pt x="153" y="5"/>
                    <a:pt x="14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9" name="Oval 150"/>
            <p:cNvSpPr>
              <a:spLocks noChangeArrowheads="1"/>
            </p:cNvSpPr>
            <p:nvPr/>
          </p:nvSpPr>
          <p:spPr bwMode="auto">
            <a:xfrm>
              <a:off x="7037806" y="-562699"/>
              <a:ext cx="137700" cy="61928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0" name="Freeform 151"/>
            <p:cNvSpPr>
              <a:spLocks noEditPoints="1"/>
            </p:cNvSpPr>
            <p:nvPr/>
          </p:nvSpPr>
          <p:spPr bwMode="auto">
            <a:xfrm>
              <a:off x="7033435" y="-527363"/>
              <a:ext cx="146442" cy="106007"/>
            </a:xfrm>
            <a:custGeom>
              <a:avLst/>
              <a:gdLst>
                <a:gd name="T0" fmla="*/ 0 w 170"/>
                <a:gd name="T1" fmla="*/ 79 h 123"/>
                <a:gd name="T2" fmla="*/ 8 w 170"/>
                <a:gd name="T3" fmla="*/ 66 h 123"/>
                <a:gd name="T4" fmla="*/ 8 w 170"/>
                <a:gd name="T5" fmla="*/ 57 h 123"/>
                <a:gd name="T6" fmla="*/ 0 w 170"/>
                <a:gd name="T7" fmla="*/ 44 h 123"/>
                <a:gd name="T8" fmla="*/ 0 w 170"/>
                <a:gd name="T9" fmla="*/ 79 h 123"/>
                <a:gd name="T10" fmla="*/ 0 w 170"/>
                <a:gd name="T11" fmla="*/ 35 h 123"/>
                <a:gd name="T12" fmla="*/ 8 w 170"/>
                <a:gd name="T13" fmla="*/ 22 h 123"/>
                <a:gd name="T14" fmla="*/ 8 w 170"/>
                <a:gd name="T15" fmla="*/ 13 h 123"/>
                <a:gd name="T16" fmla="*/ 0 w 170"/>
                <a:gd name="T17" fmla="*/ 0 h 123"/>
                <a:gd name="T18" fmla="*/ 0 w 170"/>
                <a:gd name="T19" fmla="*/ 35 h 123"/>
                <a:gd name="T20" fmla="*/ 0 w 170"/>
                <a:gd name="T21" fmla="*/ 123 h 123"/>
                <a:gd name="T22" fmla="*/ 8 w 170"/>
                <a:gd name="T23" fmla="*/ 110 h 123"/>
                <a:gd name="T24" fmla="*/ 8 w 170"/>
                <a:gd name="T25" fmla="*/ 102 h 123"/>
                <a:gd name="T26" fmla="*/ 0 w 170"/>
                <a:gd name="T27" fmla="*/ 89 h 123"/>
                <a:gd name="T28" fmla="*/ 0 w 170"/>
                <a:gd name="T29" fmla="*/ 123 h 123"/>
                <a:gd name="T30" fmla="*/ 162 w 170"/>
                <a:gd name="T31" fmla="*/ 66 h 123"/>
                <a:gd name="T32" fmla="*/ 170 w 170"/>
                <a:gd name="T33" fmla="*/ 78 h 123"/>
                <a:gd name="T34" fmla="*/ 170 w 170"/>
                <a:gd name="T35" fmla="*/ 45 h 123"/>
                <a:gd name="T36" fmla="*/ 162 w 170"/>
                <a:gd name="T37" fmla="*/ 57 h 123"/>
                <a:gd name="T38" fmla="*/ 162 w 170"/>
                <a:gd name="T39" fmla="*/ 66 h 123"/>
                <a:gd name="T40" fmla="*/ 162 w 170"/>
                <a:gd name="T41" fmla="*/ 110 h 123"/>
                <a:gd name="T42" fmla="*/ 170 w 170"/>
                <a:gd name="T43" fmla="*/ 123 h 123"/>
                <a:gd name="T44" fmla="*/ 170 w 170"/>
                <a:gd name="T45" fmla="*/ 89 h 123"/>
                <a:gd name="T46" fmla="*/ 162 w 170"/>
                <a:gd name="T47" fmla="*/ 102 h 123"/>
                <a:gd name="T48" fmla="*/ 162 w 170"/>
                <a:gd name="T49" fmla="*/ 110 h 123"/>
                <a:gd name="T50" fmla="*/ 162 w 170"/>
                <a:gd name="T51" fmla="*/ 13 h 123"/>
                <a:gd name="T52" fmla="*/ 162 w 170"/>
                <a:gd name="T53" fmla="*/ 21 h 123"/>
                <a:gd name="T54" fmla="*/ 170 w 170"/>
                <a:gd name="T55" fmla="*/ 34 h 123"/>
                <a:gd name="T56" fmla="*/ 170 w 170"/>
                <a:gd name="T57" fmla="*/ 0 h 123"/>
                <a:gd name="T58" fmla="*/ 162 w 170"/>
                <a:gd name="T59" fmla="*/ 1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0" h="123">
                  <a:moveTo>
                    <a:pt x="0" y="79"/>
                  </a:moveTo>
                  <a:cubicBezTo>
                    <a:pt x="1" y="74"/>
                    <a:pt x="4" y="70"/>
                    <a:pt x="8" y="66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4" y="53"/>
                    <a:pt x="1" y="49"/>
                    <a:pt x="0" y="44"/>
                  </a:cubicBezTo>
                  <a:lnTo>
                    <a:pt x="0" y="79"/>
                  </a:lnTo>
                  <a:close/>
                  <a:moveTo>
                    <a:pt x="0" y="35"/>
                  </a:moveTo>
                  <a:cubicBezTo>
                    <a:pt x="1" y="30"/>
                    <a:pt x="4" y="26"/>
                    <a:pt x="8" y="2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4" y="9"/>
                    <a:pt x="1" y="4"/>
                    <a:pt x="0" y="0"/>
                  </a:cubicBezTo>
                  <a:lnTo>
                    <a:pt x="0" y="35"/>
                  </a:lnTo>
                  <a:close/>
                  <a:moveTo>
                    <a:pt x="0" y="123"/>
                  </a:moveTo>
                  <a:cubicBezTo>
                    <a:pt x="1" y="119"/>
                    <a:pt x="4" y="115"/>
                    <a:pt x="8" y="110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4" y="98"/>
                    <a:pt x="1" y="93"/>
                    <a:pt x="0" y="89"/>
                  </a:cubicBezTo>
                  <a:lnTo>
                    <a:pt x="0" y="123"/>
                  </a:lnTo>
                  <a:close/>
                  <a:moveTo>
                    <a:pt x="162" y="66"/>
                  </a:moveTo>
                  <a:cubicBezTo>
                    <a:pt x="166" y="70"/>
                    <a:pt x="168" y="74"/>
                    <a:pt x="170" y="78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68" y="49"/>
                    <a:pt x="166" y="53"/>
                    <a:pt x="162" y="57"/>
                  </a:cubicBezTo>
                  <a:lnTo>
                    <a:pt x="162" y="66"/>
                  </a:lnTo>
                  <a:close/>
                  <a:moveTo>
                    <a:pt x="162" y="110"/>
                  </a:moveTo>
                  <a:cubicBezTo>
                    <a:pt x="166" y="114"/>
                    <a:pt x="168" y="118"/>
                    <a:pt x="170" y="123"/>
                  </a:cubicBezTo>
                  <a:cubicBezTo>
                    <a:pt x="170" y="89"/>
                    <a:pt x="170" y="89"/>
                    <a:pt x="170" y="89"/>
                  </a:cubicBezTo>
                  <a:cubicBezTo>
                    <a:pt x="168" y="94"/>
                    <a:pt x="166" y="98"/>
                    <a:pt x="162" y="102"/>
                  </a:cubicBezTo>
                  <a:lnTo>
                    <a:pt x="162" y="110"/>
                  </a:lnTo>
                  <a:close/>
                  <a:moveTo>
                    <a:pt x="162" y="13"/>
                  </a:moveTo>
                  <a:cubicBezTo>
                    <a:pt x="162" y="21"/>
                    <a:pt x="162" y="21"/>
                    <a:pt x="162" y="21"/>
                  </a:cubicBezTo>
                  <a:cubicBezTo>
                    <a:pt x="166" y="25"/>
                    <a:pt x="168" y="30"/>
                    <a:pt x="170" y="34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8" y="5"/>
                    <a:pt x="166" y="9"/>
                    <a:pt x="162" y="1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1" name="Freeform 152"/>
            <p:cNvSpPr>
              <a:spLocks/>
            </p:cNvSpPr>
            <p:nvPr/>
          </p:nvSpPr>
          <p:spPr bwMode="auto">
            <a:xfrm>
              <a:off x="6755121" y="-510971"/>
              <a:ext cx="169028" cy="124950"/>
            </a:xfrm>
            <a:custGeom>
              <a:avLst/>
              <a:gdLst>
                <a:gd name="T0" fmla="*/ 189 w 196"/>
                <a:gd name="T1" fmla="*/ 0 h 145"/>
                <a:gd name="T2" fmla="*/ 8 w 196"/>
                <a:gd name="T3" fmla="*/ 0 h 145"/>
                <a:gd name="T4" fmla="*/ 0 w 196"/>
                <a:gd name="T5" fmla="*/ 7 h 145"/>
                <a:gd name="T6" fmla="*/ 0 w 196"/>
                <a:gd name="T7" fmla="*/ 138 h 145"/>
                <a:gd name="T8" fmla="*/ 8 w 196"/>
                <a:gd name="T9" fmla="*/ 145 h 145"/>
                <a:gd name="T10" fmla="*/ 189 w 196"/>
                <a:gd name="T11" fmla="*/ 145 h 145"/>
                <a:gd name="T12" fmla="*/ 196 w 196"/>
                <a:gd name="T13" fmla="*/ 138 h 145"/>
                <a:gd name="T14" fmla="*/ 196 w 196"/>
                <a:gd name="T15" fmla="*/ 7 h 145"/>
                <a:gd name="T16" fmla="*/ 189 w 196"/>
                <a:gd name="T1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145">
                  <a:moveTo>
                    <a:pt x="18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42"/>
                    <a:pt x="4" y="145"/>
                    <a:pt x="8" y="145"/>
                  </a:cubicBezTo>
                  <a:cubicBezTo>
                    <a:pt x="189" y="145"/>
                    <a:pt x="189" y="145"/>
                    <a:pt x="189" y="145"/>
                  </a:cubicBezTo>
                  <a:cubicBezTo>
                    <a:pt x="193" y="145"/>
                    <a:pt x="196" y="142"/>
                    <a:pt x="196" y="138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3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2" name="Freeform 153"/>
            <p:cNvSpPr>
              <a:spLocks/>
            </p:cNvSpPr>
            <p:nvPr/>
          </p:nvSpPr>
          <p:spPr bwMode="auto">
            <a:xfrm>
              <a:off x="6727800" y="-541206"/>
              <a:ext cx="168664" cy="124950"/>
            </a:xfrm>
            <a:custGeom>
              <a:avLst/>
              <a:gdLst>
                <a:gd name="T0" fmla="*/ 189 w 196"/>
                <a:gd name="T1" fmla="*/ 0 h 145"/>
                <a:gd name="T2" fmla="*/ 7 w 196"/>
                <a:gd name="T3" fmla="*/ 0 h 145"/>
                <a:gd name="T4" fmla="*/ 0 w 196"/>
                <a:gd name="T5" fmla="*/ 7 h 145"/>
                <a:gd name="T6" fmla="*/ 0 w 196"/>
                <a:gd name="T7" fmla="*/ 138 h 145"/>
                <a:gd name="T8" fmla="*/ 7 w 196"/>
                <a:gd name="T9" fmla="*/ 145 h 145"/>
                <a:gd name="T10" fmla="*/ 25 w 196"/>
                <a:gd name="T11" fmla="*/ 145 h 145"/>
                <a:gd name="T12" fmla="*/ 25 w 196"/>
                <a:gd name="T13" fmla="*/ 37 h 145"/>
                <a:gd name="T14" fmla="*/ 32 w 196"/>
                <a:gd name="T15" fmla="*/ 30 h 145"/>
                <a:gd name="T16" fmla="*/ 196 w 196"/>
                <a:gd name="T17" fmla="*/ 30 h 145"/>
                <a:gd name="T18" fmla="*/ 196 w 196"/>
                <a:gd name="T19" fmla="*/ 7 h 145"/>
                <a:gd name="T20" fmla="*/ 189 w 196"/>
                <a:gd name="T2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6" h="145">
                  <a:moveTo>
                    <a:pt x="18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42"/>
                    <a:pt x="3" y="145"/>
                    <a:pt x="7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3"/>
                    <a:pt x="28" y="30"/>
                    <a:pt x="32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3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3" name="Freeform 154"/>
            <p:cNvSpPr>
              <a:spLocks/>
            </p:cNvSpPr>
            <p:nvPr/>
          </p:nvSpPr>
          <p:spPr bwMode="auto">
            <a:xfrm>
              <a:off x="6448758" y="-520442"/>
              <a:ext cx="180685" cy="134421"/>
            </a:xfrm>
            <a:custGeom>
              <a:avLst/>
              <a:gdLst>
                <a:gd name="T0" fmla="*/ 203 w 210"/>
                <a:gd name="T1" fmla="*/ 0 h 156"/>
                <a:gd name="T2" fmla="*/ 7 w 210"/>
                <a:gd name="T3" fmla="*/ 0 h 156"/>
                <a:gd name="T4" fmla="*/ 0 w 210"/>
                <a:gd name="T5" fmla="*/ 7 h 156"/>
                <a:gd name="T6" fmla="*/ 0 w 210"/>
                <a:gd name="T7" fmla="*/ 149 h 156"/>
                <a:gd name="T8" fmla="*/ 7 w 210"/>
                <a:gd name="T9" fmla="*/ 156 h 156"/>
                <a:gd name="T10" fmla="*/ 203 w 210"/>
                <a:gd name="T11" fmla="*/ 156 h 156"/>
                <a:gd name="T12" fmla="*/ 210 w 210"/>
                <a:gd name="T13" fmla="*/ 149 h 156"/>
                <a:gd name="T14" fmla="*/ 210 w 210"/>
                <a:gd name="T15" fmla="*/ 7 h 156"/>
                <a:gd name="T16" fmla="*/ 203 w 210"/>
                <a:gd name="T1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156">
                  <a:moveTo>
                    <a:pt x="20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153"/>
                    <a:pt x="4" y="156"/>
                    <a:pt x="7" y="156"/>
                  </a:cubicBezTo>
                  <a:cubicBezTo>
                    <a:pt x="203" y="156"/>
                    <a:pt x="203" y="156"/>
                    <a:pt x="203" y="156"/>
                  </a:cubicBezTo>
                  <a:cubicBezTo>
                    <a:pt x="207" y="156"/>
                    <a:pt x="210" y="153"/>
                    <a:pt x="210" y="149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210" y="3"/>
                    <a:pt x="207" y="0"/>
                    <a:pt x="20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4" name="Freeform 155"/>
            <p:cNvSpPr>
              <a:spLocks noEditPoints="1"/>
            </p:cNvSpPr>
            <p:nvPr/>
          </p:nvSpPr>
          <p:spPr bwMode="auto">
            <a:xfrm>
              <a:off x="6458229" y="-556506"/>
              <a:ext cx="164292" cy="29143"/>
            </a:xfrm>
            <a:custGeom>
              <a:avLst/>
              <a:gdLst>
                <a:gd name="T0" fmla="*/ 22 w 191"/>
                <a:gd name="T1" fmla="*/ 13 h 34"/>
                <a:gd name="T2" fmla="*/ 171 w 191"/>
                <a:gd name="T3" fmla="*/ 13 h 34"/>
                <a:gd name="T4" fmla="*/ 177 w 191"/>
                <a:gd name="T5" fmla="*/ 6 h 34"/>
                <a:gd name="T6" fmla="*/ 171 w 191"/>
                <a:gd name="T7" fmla="*/ 0 h 34"/>
                <a:gd name="T8" fmla="*/ 22 w 191"/>
                <a:gd name="T9" fmla="*/ 0 h 34"/>
                <a:gd name="T10" fmla="*/ 16 w 191"/>
                <a:gd name="T11" fmla="*/ 6 h 34"/>
                <a:gd name="T12" fmla="*/ 22 w 191"/>
                <a:gd name="T13" fmla="*/ 13 h 34"/>
                <a:gd name="T14" fmla="*/ 185 w 191"/>
                <a:gd name="T15" fmla="*/ 21 h 34"/>
                <a:gd name="T16" fmla="*/ 6 w 191"/>
                <a:gd name="T17" fmla="*/ 21 h 34"/>
                <a:gd name="T18" fmla="*/ 0 w 191"/>
                <a:gd name="T19" fmla="*/ 28 h 34"/>
                <a:gd name="T20" fmla="*/ 6 w 191"/>
                <a:gd name="T21" fmla="*/ 34 h 34"/>
                <a:gd name="T22" fmla="*/ 185 w 191"/>
                <a:gd name="T23" fmla="*/ 34 h 34"/>
                <a:gd name="T24" fmla="*/ 191 w 191"/>
                <a:gd name="T25" fmla="*/ 28 h 34"/>
                <a:gd name="T26" fmla="*/ 185 w 191"/>
                <a:gd name="T27" fmla="*/ 2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1" h="34">
                  <a:moveTo>
                    <a:pt x="22" y="13"/>
                  </a:moveTo>
                  <a:cubicBezTo>
                    <a:pt x="171" y="13"/>
                    <a:pt x="171" y="13"/>
                    <a:pt x="171" y="13"/>
                  </a:cubicBezTo>
                  <a:cubicBezTo>
                    <a:pt x="174" y="13"/>
                    <a:pt x="177" y="10"/>
                    <a:pt x="177" y="6"/>
                  </a:cubicBezTo>
                  <a:cubicBezTo>
                    <a:pt x="177" y="3"/>
                    <a:pt x="174" y="0"/>
                    <a:pt x="17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9" y="0"/>
                    <a:pt x="16" y="3"/>
                    <a:pt x="16" y="6"/>
                  </a:cubicBezTo>
                  <a:cubicBezTo>
                    <a:pt x="16" y="10"/>
                    <a:pt x="19" y="13"/>
                    <a:pt x="22" y="13"/>
                  </a:cubicBezTo>
                  <a:close/>
                  <a:moveTo>
                    <a:pt x="185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3" y="21"/>
                    <a:pt x="0" y="24"/>
                    <a:pt x="0" y="28"/>
                  </a:cubicBezTo>
                  <a:cubicBezTo>
                    <a:pt x="0" y="31"/>
                    <a:pt x="3" y="34"/>
                    <a:pt x="6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8" y="34"/>
                    <a:pt x="191" y="31"/>
                    <a:pt x="191" y="28"/>
                  </a:cubicBezTo>
                  <a:cubicBezTo>
                    <a:pt x="191" y="24"/>
                    <a:pt x="188" y="21"/>
                    <a:pt x="185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5" name="Freeform 156"/>
            <p:cNvSpPr>
              <a:spLocks/>
            </p:cNvSpPr>
            <p:nvPr/>
          </p:nvSpPr>
          <p:spPr bwMode="auto">
            <a:xfrm>
              <a:off x="4974134" y="-492028"/>
              <a:ext cx="212742" cy="106007"/>
            </a:xfrm>
            <a:custGeom>
              <a:avLst/>
              <a:gdLst>
                <a:gd name="T0" fmla="*/ 0 w 247"/>
                <a:gd name="T1" fmla="*/ 0 h 123"/>
                <a:gd name="T2" fmla="*/ 14 w 247"/>
                <a:gd name="T3" fmla="*/ 114 h 123"/>
                <a:gd name="T4" fmla="*/ 23 w 247"/>
                <a:gd name="T5" fmla="*/ 123 h 123"/>
                <a:gd name="T6" fmla="*/ 224 w 247"/>
                <a:gd name="T7" fmla="*/ 123 h 123"/>
                <a:gd name="T8" fmla="*/ 233 w 247"/>
                <a:gd name="T9" fmla="*/ 114 h 123"/>
                <a:gd name="T10" fmla="*/ 247 w 247"/>
                <a:gd name="T11" fmla="*/ 0 h 123"/>
                <a:gd name="T12" fmla="*/ 0 w 247"/>
                <a:gd name="T1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123">
                  <a:moveTo>
                    <a:pt x="0" y="0"/>
                  </a:moveTo>
                  <a:cubicBezTo>
                    <a:pt x="14" y="114"/>
                    <a:pt x="14" y="114"/>
                    <a:pt x="14" y="114"/>
                  </a:cubicBezTo>
                  <a:cubicBezTo>
                    <a:pt x="15" y="118"/>
                    <a:pt x="18" y="123"/>
                    <a:pt x="23" y="123"/>
                  </a:cubicBezTo>
                  <a:cubicBezTo>
                    <a:pt x="224" y="123"/>
                    <a:pt x="224" y="123"/>
                    <a:pt x="224" y="123"/>
                  </a:cubicBezTo>
                  <a:cubicBezTo>
                    <a:pt x="229" y="123"/>
                    <a:pt x="232" y="119"/>
                    <a:pt x="233" y="114"/>
                  </a:cubicBezTo>
                  <a:cubicBezTo>
                    <a:pt x="247" y="0"/>
                    <a:pt x="247" y="0"/>
                    <a:pt x="24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6" name="Freeform 157"/>
            <p:cNvSpPr>
              <a:spLocks/>
            </p:cNvSpPr>
            <p:nvPr/>
          </p:nvSpPr>
          <p:spPr bwMode="auto">
            <a:xfrm>
              <a:off x="4995627" y="-538656"/>
              <a:ext cx="167935" cy="38978"/>
            </a:xfrm>
            <a:custGeom>
              <a:avLst/>
              <a:gdLst>
                <a:gd name="T0" fmla="*/ 187 w 195"/>
                <a:gd name="T1" fmla="*/ 21 h 45"/>
                <a:gd name="T2" fmla="*/ 70 w 195"/>
                <a:gd name="T3" fmla="*/ 21 h 45"/>
                <a:gd name="T4" fmla="*/ 52 w 195"/>
                <a:gd name="T5" fmla="*/ 0 h 45"/>
                <a:gd name="T6" fmla="*/ 7 w 195"/>
                <a:gd name="T7" fmla="*/ 0 h 45"/>
                <a:gd name="T8" fmla="*/ 0 w 195"/>
                <a:gd name="T9" fmla="*/ 8 h 45"/>
                <a:gd name="T10" fmla="*/ 0 w 195"/>
                <a:gd name="T11" fmla="*/ 45 h 45"/>
                <a:gd name="T12" fmla="*/ 195 w 195"/>
                <a:gd name="T13" fmla="*/ 45 h 45"/>
                <a:gd name="T14" fmla="*/ 195 w 195"/>
                <a:gd name="T15" fmla="*/ 29 h 45"/>
                <a:gd name="T16" fmla="*/ 187 w 195"/>
                <a:gd name="T17" fmla="*/ 2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45">
                  <a:moveTo>
                    <a:pt x="187" y="21"/>
                  </a:moveTo>
                  <a:cubicBezTo>
                    <a:pt x="187" y="21"/>
                    <a:pt x="95" y="21"/>
                    <a:pt x="70" y="21"/>
                  </a:cubicBezTo>
                  <a:cubicBezTo>
                    <a:pt x="61" y="21"/>
                    <a:pt x="65" y="0"/>
                    <a:pt x="52" y="0"/>
                  </a:cubicBezTo>
                  <a:cubicBezTo>
                    <a:pt x="42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95" y="45"/>
                    <a:pt x="195" y="45"/>
                    <a:pt x="195" y="45"/>
                  </a:cubicBezTo>
                  <a:cubicBezTo>
                    <a:pt x="195" y="29"/>
                    <a:pt x="195" y="29"/>
                    <a:pt x="195" y="29"/>
                  </a:cubicBezTo>
                  <a:cubicBezTo>
                    <a:pt x="195" y="25"/>
                    <a:pt x="192" y="21"/>
                    <a:pt x="187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7" name="Freeform 158"/>
            <p:cNvSpPr>
              <a:spLocks/>
            </p:cNvSpPr>
            <p:nvPr/>
          </p:nvSpPr>
          <p:spPr bwMode="auto">
            <a:xfrm>
              <a:off x="5285962" y="-547035"/>
              <a:ext cx="168664" cy="39343"/>
            </a:xfrm>
            <a:custGeom>
              <a:avLst/>
              <a:gdLst>
                <a:gd name="T0" fmla="*/ 188 w 196"/>
                <a:gd name="T1" fmla="*/ 21 h 46"/>
                <a:gd name="T2" fmla="*/ 71 w 196"/>
                <a:gd name="T3" fmla="*/ 21 h 46"/>
                <a:gd name="T4" fmla="*/ 53 w 196"/>
                <a:gd name="T5" fmla="*/ 0 h 46"/>
                <a:gd name="T6" fmla="*/ 8 w 196"/>
                <a:gd name="T7" fmla="*/ 0 h 46"/>
                <a:gd name="T8" fmla="*/ 0 w 196"/>
                <a:gd name="T9" fmla="*/ 8 h 46"/>
                <a:gd name="T10" fmla="*/ 0 w 196"/>
                <a:gd name="T11" fmla="*/ 46 h 46"/>
                <a:gd name="T12" fmla="*/ 196 w 196"/>
                <a:gd name="T13" fmla="*/ 46 h 46"/>
                <a:gd name="T14" fmla="*/ 196 w 196"/>
                <a:gd name="T15" fmla="*/ 29 h 46"/>
                <a:gd name="T16" fmla="*/ 188 w 196"/>
                <a:gd name="T17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46">
                  <a:moveTo>
                    <a:pt x="188" y="21"/>
                  </a:moveTo>
                  <a:cubicBezTo>
                    <a:pt x="188" y="21"/>
                    <a:pt x="96" y="21"/>
                    <a:pt x="71" y="21"/>
                  </a:cubicBezTo>
                  <a:cubicBezTo>
                    <a:pt x="62" y="21"/>
                    <a:pt x="66" y="0"/>
                    <a:pt x="53" y="0"/>
                  </a:cubicBezTo>
                  <a:cubicBezTo>
                    <a:pt x="43" y="0"/>
                    <a:pt x="8" y="0"/>
                    <a:pt x="8" y="0"/>
                  </a:cubicBezTo>
                  <a:cubicBezTo>
                    <a:pt x="4" y="0"/>
                    <a:pt x="1" y="4"/>
                    <a:pt x="0" y="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25"/>
                    <a:pt x="193" y="21"/>
                    <a:pt x="188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8" name="Freeform 159"/>
            <p:cNvSpPr>
              <a:spLocks/>
            </p:cNvSpPr>
            <p:nvPr/>
          </p:nvSpPr>
          <p:spPr bwMode="auto">
            <a:xfrm>
              <a:off x="5265198" y="-500771"/>
              <a:ext cx="212742" cy="106007"/>
            </a:xfrm>
            <a:custGeom>
              <a:avLst/>
              <a:gdLst>
                <a:gd name="T0" fmla="*/ 171 w 247"/>
                <a:gd name="T1" fmla="*/ 96 h 123"/>
                <a:gd name="T2" fmla="*/ 217 w 247"/>
                <a:gd name="T3" fmla="*/ 50 h 123"/>
                <a:gd name="T4" fmla="*/ 240 w 247"/>
                <a:gd name="T5" fmla="*/ 56 h 123"/>
                <a:gd name="T6" fmla="*/ 247 w 247"/>
                <a:gd name="T7" fmla="*/ 0 h 123"/>
                <a:gd name="T8" fmla="*/ 0 w 247"/>
                <a:gd name="T9" fmla="*/ 0 h 123"/>
                <a:gd name="T10" fmla="*/ 14 w 247"/>
                <a:gd name="T11" fmla="*/ 114 h 123"/>
                <a:gd name="T12" fmla="*/ 23 w 247"/>
                <a:gd name="T13" fmla="*/ 123 h 123"/>
                <a:gd name="T14" fmla="*/ 180 w 247"/>
                <a:gd name="T15" fmla="*/ 123 h 123"/>
                <a:gd name="T16" fmla="*/ 171 w 247"/>
                <a:gd name="T17" fmla="*/ 9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7" h="123">
                  <a:moveTo>
                    <a:pt x="171" y="96"/>
                  </a:moveTo>
                  <a:cubicBezTo>
                    <a:pt x="171" y="70"/>
                    <a:pt x="192" y="50"/>
                    <a:pt x="217" y="50"/>
                  </a:cubicBezTo>
                  <a:cubicBezTo>
                    <a:pt x="225" y="50"/>
                    <a:pt x="233" y="52"/>
                    <a:pt x="240" y="56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5" y="119"/>
                    <a:pt x="18" y="123"/>
                    <a:pt x="23" y="123"/>
                  </a:cubicBezTo>
                  <a:cubicBezTo>
                    <a:pt x="180" y="123"/>
                    <a:pt x="180" y="123"/>
                    <a:pt x="180" y="123"/>
                  </a:cubicBezTo>
                  <a:cubicBezTo>
                    <a:pt x="175" y="116"/>
                    <a:pt x="171" y="106"/>
                    <a:pt x="171" y="9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9" name="Freeform 160"/>
            <p:cNvSpPr>
              <a:spLocks noEditPoints="1"/>
            </p:cNvSpPr>
            <p:nvPr/>
          </p:nvSpPr>
          <p:spPr bwMode="auto">
            <a:xfrm>
              <a:off x="5420383" y="-450864"/>
              <a:ext cx="63750" cy="64843"/>
            </a:xfrm>
            <a:custGeom>
              <a:avLst/>
              <a:gdLst>
                <a:gd name="T0" fmla="*/ 37 w 74"/>
                <a:gd name="T1" fmla="*/ 0 h 75"/>
                <a:gd name="T2" fmla="*/ 0 w 74"/>
                <a:gd name="T3" fmla="*/ 38 h 75"/>
                <a:gd name="T4" fmla="*/ 37 w 74"/>
                <a:gd name="T5" fmla="*/ 75 h 75"/>
                <a:gd name="T6" fmla="*/ 74 w 74"/>
                <a:gd name="T7" fmla="*/ 38 h 75"/>
                <a:gd name="T8" fmla="*/ 37 w 74"/>
                <a:gd name="T9" fmla="*/ 0 h 75"/>
                <a:gd name="T10" fmla="*/ 51 w 74"/>
                <a:gd name="T11" fmla="*/ 40 h 75"/>
                <a:gd name="T12" fmla="*/ 39 w 74"/>
                <a:gd name="T13" fmla="*/ 40 h 75"/>
                <a:gd name="T14" fmla="*/ 39 w 74"/>
                <a:gd name="T15" fmla="*/ 52 h 75"/>
                <a:gd name="T16" fmla="*/ 37 w 74"/>
                <a:gd name="T17" fmla="*/ 55 h 75"/>
                <a:gd name="T18" fmla="*/ 34 w 74"/>
                <a:gd name="T19" fmla="*/ 52 h 75"/>
                <a:gd name="T20" fmla="*/ 34 w 74"/>
                <a:gd name="T21" fmla="*/ 40 h 75"/>
                <a:gd name="T22" fmla="*/ 22 w 74"/>
                <a:gd name="T23" fmla="*/ 40 h 75"/>
                <a:gd name="T24" fmla="*/ 19 w 74"/>
                <a:gd name="T25" fmla="*/ 37 h 75"/>
                <a:gd name="T26" fmla="*/ 22 w 74"/>
                <a:gd name="T27" fmla="*/ 34 h 75"/>
                <a:gd name="T28" fmla="*/ 34 w 74"/>
                <a:gd name="T29" fmla="*/ 34 h 75"/>
                <a:gd name="T30" fmla="*/ 34 w 74"/>
                <a:gd name="T31" fmla="*/ 23 h 75"/>
                <a:gd name="T32" fmla="*/ 37 w 74"/>
                <a:gd name="T33" fmla="*/ 20 h 75"/>
                <a:gd name="T34" fmla="*/ 39 w 74"/>
                <a:gd name="T35" fmla="*/ 23 h 75"/>
                <a:gd name="T36" fmla="*/ 39 w 74"/>
                <a:gd name="T37" fmla="*/ 34 h 75"/>
                <a:gd name="T38" fmla="*/ 51 w 74"/>
                <a:gd name="T39" fmla="*/ 34 h 75"/>
                <a:gd name="T40" fmla="*/ 54 w 74"/>
                <a:gd name="T41" fmla="*/ 37 h 75"/>
                <a:gd name="T42" fmla="*/ 51 w 74"/>
                <a:gd name="T43" fmla="*/ 4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75">
                  <a:moveTo>
                    <a:pt x="37" y="0"/>
                  </a:moveTo>
                  <a:cubicBezTo>
                    <a:pt x="16" y="0"/>
                    <a:pt x="0" y="17"/>
                    <a:pt x="0" y="38"/>
                  </a:cubicBezTo>
                  <a:cubicBezTo>
                    <a:pt x="0" y="58"/>
                    <a:pt x="16" y="75"/>
                    <a:pt x="37" y="75"/>
                  </a:cubicBezTo>
                  <a:cubicBezTo>
                    <a:pt x="57" y="75"/>
                    <a:pt x="74" y="58"/>
                    <a:pt x="74" y="38"/>
                  </a:cubicBezTo>
                  <a:cubicBezTo>
                    <a:pt x="74" y="17"/>
                    <a:pt x="57" y="0"/>
                    <a:pt x="37" y="0"/>
                  </a:cubicBezTo>
                  <a:close/>
                  <a:moveTo>
                    <a:pt x="51" y="40"/>
                  </a:moveTo>
                  <a:cubicBezTo>
                    <a:pt x="39" y="40"/>
                    <a:pt x="39" y="40"/>
                    <a:pt x="39" y="4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3"/>
                    <a:pt x="38" y="55"/>
                    <a:pt x="37" y="55"/>
                  </a:cubicBezTo>
                  <a:cubicBezTo>
                    <a:pt x="35" y="55"/>
                    <a:pt x="34" y="53"/>
                    <a:pt x="34" y="52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1" y="40"/>
                    <a:pt x="19" y="39"/>
                    <a:pt x="19" y="37"/>
                  </a:cubicBezTo>
                  <a:cubicBezTo>
                    <a:pt x="19" y="36"/>
                    <a:pt x="21" y="34"/>
                    <a:pt x="22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1"/>
                    <a:pt x="35" y="20"/>
                    <a:pt x="37" y="20"/>
                  </a:cubicBezTo>
                  <a:cubicBezTo>
                    <a:pt x="38" y="20"/>
                    <a:pt x="39" y="21"/>
                    <a:pt x="39" y="23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3" y="34"/>
                    <a:pt x="54" y="36"/>
                    <a:pt x="54" y="37"/>
                  </a:cubicBezTo>
                  <a:cubicBezTo>
                    <a:pt x="54" y="39"/>
                    <a:pt x="53" y="40"/>
                    <a:pt x="51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0" name="Freeform 161"/>
            <p:cNvSpPr>
              <a:spLocks/>
            </p:cNvSpPr>
            <p:nvPr/>
          </p:nvSpPr>
          <p:spPr bwMode="auto">
            <a:xfrm>
              <a:off x="5571925" y="-547035"/>
              <a:ext cx="168664" cy="39343"/>
            </a:xfrm>
            <a:custGeom>
              <a:avLst/>
              <a:gdLst>
                <a:gd name="T0" fmla="*/ 188 w 196"/>
                <a:gd name="T1" fmla="*/ 21 h 46"/>
                <a:gd name="T2" fmla="*/ 71 w 196"/>
                <a:gd name="T3" fmla="*/ 21 h 46"/>
                <a:gd name="T4" fmla="*/ 53 w 196"/>
                <a:gd name="T5" fmla="*/ 0 h 46"/>
                <a:gd name="T6" fmla="*/ 8 w 196"/>
                <a:gd name="T7" fmla="*/ 0 h 46"/>
                <a:gd name="T8" fmla="*/ 0 w 196"/>
                <a:gd name="T9" fmla="*/ 8 h 46"/>
                <a:gd name="T10" fmla="*/ 0 w 196"/>
                <a:gd name="T11" fmla="*/ 46 h 46"/>
                <a:gd name="T12" fmla="*/ 196 w 196"/>
                <a:gd name="T13" fmla="*/ 46 h 46"/>
                <a:gd name="T14" fmla="*/ 196 w 196"/>
                <a:gd name="T15" fmla="*/ 29 h 46"/>
                <a:gd name="T16" fmla="*/ 188 w 196"/>
                <a:gd name="T17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46">
                  <a:moveTo>
                    <a:pt x="188" y="21"/>
                  </a:moveTo>
                  <a:cubicBezTo>
                    <a:pt x="188" y="21"/>
                    <a:pt x="96" y="21"/>
                    <a:pt x="71" y="21"/>
                  </a:cubicBezTo>
                  <a:cubicBezTo>
                    <a:pt x="61" y="21"/>
                    <a:pt x="66" y="0"/>
                    <a:pt x="53" y="0"/>
                  </a:cubicBezTo>
                  <a:cubicBezTo>
                    <a:pt x="43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25"/>
                    <a:pt x="192" y="21"/>
                    <a:pt x="188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1" name="Freeform 162"/>
            <p:cNvSpPr>
              <a:spLocks/>
            </p:cNvSpPr>
            <p:nvPr/>
          </p:nvSpPr>
          <p:spPr bwMode="auto">
            <a:xfrm>
              <a:off x="5551161" y="-500771"/>
              <a:ext cx="212742" cy="106007"/>
            </a:xfrm>
            <a:custGeom>
              <a:avLst/>
              <a:gdLst>
                <a:gd name="T0" fmla="*/ 171 w 247"/>
                <a:gd name="T1" fmla="*/ 96 h 123"/>
                <a:gd name="T2" fmla="*/ 217 w 247"/>
                <a:gd name="T3" fmla="*/ 50 h 123"/>
                <a:gd name="T4" fmla="*/ 240 w 247"/>
                <a:gd name="T5" fmla="*/ 56 h 123"/>
                <a:gd name="T6" fmla="*/ 247 w 247"/>
                <a:gd name="T7" fmla="*/ 0 h 123"/>
                <a:gd name="T8" fmla="*/ 0 w 247"/>
                <a:gd name="T9" fmla="*/ 0 h 123"/>
                <a:gd name="T10" fmla="*/ 14 w 247"/>
                <a:gd name="T11" fmla="*/ 114 h 123"/>
                <a:gd name="T12" fmla="*/ 23 w 247"/>
                <a:gd name="T13" fmla="*/ 123 h 123"/>
                <a:gd name="T14" fmla="*/ 180 w 247"/>
                <a:gd name="T15" fmla="*/ 123 h 123"/>
                <a:gd name="T16" fmla="*/ 171 w 247"/>
                <a:gd name="T17" fmla="*/ 9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7" h="123">
                  <a:moveTo>
                    <a:pt x="171" y="96"/>
                  </a:moveTo>
                  <a:cubicBezTo>
                    <a:pt x="171" y="70"/>
                    <a:pt x="191" y="50"/>
                    <a:pt x="217" y="50"/>
                  </a:cubicBezTo>
                  <a:cubicBezTo>
                    <a:pt x="225" y="50"/>
                    <a:pt x="233" y="52"/>
                    <a:pt x="240" y="56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5" y="119"/>
                    <a:pt x="18" y="123"/>
                    <a:pt x="23" y="123"/>
                  </a:cubicBezTo>
                  <a:cubicBezTo>
                    <a:pt x="180" y="123"/>
                    <a:pt x="180" y="123"/>
                    <a:pt x="180" y="123"/>
                  </a:cubicBezTo>
                  <a:cubicBezTo>
                    <a:pt x="174" y="116"/>
                    <a:pt x="171" y="106"/>
                    <a:pt x="171" y="9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2" name="Freeform 163"/>
            <p:cNvSpPr>
              <a:spLocks noEditPoints="1"/>
            </p:cNvSpPr>
            <p:nvPr/>
          </p:nvSpPr>
          <p:spPr bwMode="auto">
            <a:xfrm>
              <a:off x="5705253" y="-450864"/>
              <a:ext cx="64843" cy="64843"/>
            </a:xfrm>
            <a:custGeom>
              <a:avLst/>
              <a:gdLst>
                <a:gd name="T0" fmla="*/ 38 w 75"/>
                <a:gd name="T1" fmla="*/ 0 h 75"/>
                <a:gd name="T2" fmla="*/ 0 w 75"/>
                <a:gd name="T3" fmla="*/ 38 h 75"/>
                <a:gd name="T4" fmla="*/ 38 w 75"/>
                <a:gd name="T5" fmla="*/ 75 h 75"/>
                <a:gd name="T6" fmla="*/ 75 w 75"/>
                <a:gd name="T7" fmla="*/ 38 h 75"/>
                <a:gd name="T8" fmla="*/ 38 w 75"/>
                <a:gd name="T9" fmla="*/ 0 h 75"/>
                <a:gd name="T10" fmla="*/ 52 w 75"/>
                <a:gd name="T11" fmla="*/ 40 h 75"/>
                <a:gd name="T12" fmla="*/ 23 w 75"/>
                <a:gd name="T13" fmla="*/ 40 h 75"/>
                <a:gd name="T14" fmla="*/ 20 w 75"/>
                <a:gd name="T15" fmla="*/ 37 h 75"/>
                <a:gd name="T16" fmla="*/ 23 w 75"/>
                <a:gd name="T17" fmla="*/ 34 h 75"/>
                <a:gd name="T18" fmla="*/ 52 w 75"/>
                <a:gd name="T19" fmla="*/ 34 h 75"/>
                <a:gd name="T20" fmla="*/ 55 w 75"/>
                <a:gd name="T21" fmla="*/ 37 h 75"/>
                <a:gd name="T22" fmla="*/ 52 w 75"/>
                <a:gd name="T23" fmla="*/ 4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75">
                  <a:moveTo>
                    <a:pt x="38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58"/>
                    <a:pt x="17" y="75"/>
                    <a:pt x="38" y="75"/>
                  </a:cubicBezTo>
                  <a:cubicBezTo>
                    <a:pt x="58" y="75"/>
                    <a:pt x="75" y="58"/>
                    <a:pt x="75" y="38"/>
                  </a:cubicBezTo>
                  <a:cubicBezTo>
                    <a:pt x="75" y="17"/>
                    <a:pt x="58" y="0"/>
                    <a:pt x="38" y="0"/>
                  </a:cubicBezTo>
                  <a:close/>
                  <a:moveTo>
                    <a:pt x="52" y="40"/>
                  </a:moveTo>
                  <a:cubicBezTo>
                    <a:pt x="23" y="40"/>
                    <a:pt x="23" y="40"/>
                    <a:pt x="23" y="40"/>
                  </a:cubicBezTo>
                  <a:cubicBezTo>
                    <a:pt x="21" y="40"/>
                    <a:pt x="20" y="39"/>
                    <a:pt x="20" y="37"/>
                  </a:cubicBezTo>
                  <a:cubicBezTo>
                    <a:pt x="20" y="36"/>
                    <a:pt x="21" y="34"/>
                    <a:pt x="23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3" y="34"/>
                    <a:pt x="55" y="36"/>
                    <a:pt x="55" y="37"/>
                  </a:cubicBezTo>
                  <a:cubicBezTo>
                    <a:pt x="55" y="39"/>
                    <a:pt x="53" y="40"/>
                    <a:pt x="52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3" name="Freeform 164"/>
            <p:cNvSpPr>
              <a:spLocks/>
            </p:cNvSpPr>
            <p:nvPr/>
          </p:nvSpPr>
          <p:spPr bwMode="auto">
            <a:xfrm>
              <a:off x="5865538" y="-547035"/>
              <a:ext cx="167935" cy="39343"/>
            </a:xfrm>
            <a:custGeom>
              <a:avLst/>
              <a:gdLst>
                <a:gd name="T0" fmla="*/ 188 w 195"/>
                <a:gd name="T1" fmla="*/ 21 h 46"/>
                <a:gd name="T2" fmla="*/ 70 w 195"/>
                <a:gd name="T3" fmla="*/ 21 h 46"/>
                <a:gd name="T4" fmla="*/ 53 w 195"/>
                <a:gd name="T5" fmla="*/ 0 h 46"/>
                <a:gd name="T6" fmla="*/ 8 w 195"/>
                <a:gd name="T7" fmla="*/ 0 h 46"/>
                <a:gd name="T8" fmla="*/ 0 w 195"/>
                <a:gd name="T9" fmla="*/ 8 h 46"/>
                <a:gd name="T10" fmla="*/ 0 w 195"/>
                <a:gd name="T11" fmla="*/ 46 h 46"/>
                <a:gd name="T12" fmla="*/ 195 w 195"/>
                <a:gd name="T13" fmla="*/ 46 h 46"/>
                <a:gd name="T14" fmla="*/ 195 w 195"/>
                <a:gd name="T15" fmla="*/ 29 h 46"/>
                <a:gd name="T16" fmla="*/ 188 w 195"/>
                <a:gd name="T17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46">
                  <a:moveTo>
                    <a:pt x="188" y="21"/>
                  </a:moveTo>
                  <a:cubicBezTo>
                    <a:pt x="188" y="21"/>
                    <a:pt x="96" y="21"/>
                    <a:pt x="70" y="21"/>
                  </a:cubicBezTo>
                  <a:cubicBezTo>
                    <a:pt x="61" y="21"/>
                    <a:pt x="65" y="0"/>
                    <a:pt x="53" y="0"/>
                  </a:cubicBezTo>
                  <a:cubicBezTo>
                    <a:pt x="42" y="0"/>
                    <a:pt x="8" y="0"/>
                    <a:pt x="8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95" y="46"/>
                    <a:pt x="195" y="46"/>
                    <a:pt x="195" y="46"/>
                  </a:cubicBezTo>
                  <a:cubicBezTo>
                    <a:pt x="195" y="29"/>
                    <a:pt x="195" y="29"/>
                    <a:pt x="195" y="29"/>
                  </a:cubicBezTo>
                  <a:cubicBezTo>
                    <a:pt x="195" y="25"/>
                    <a:pt x="192" y="21"/>
                    <a:pt x="188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4" name="Freeform 165"/>
            <p:cNvSpPr>
              <a:spLocks/>
            </p:cNvSpPr>
            <p:nvPr/>
          </p:nvSpPr>
          <p:spPr bwMode="auto">
            <a:xfrm>
              <a:off x="5844774" y="-500771"/>
              <a:ext cx="212014" cy="106007"/>
            </a:xfrm>
            <a:custGeom>
              <a:avLst/>
              <a:gdLst>
                <a:gd name="T0" fmla="*/ 170 w 246"/>
                <a:gd name="T1" fmla="*/ 96 h 123"/>
                <a:gd name="T2" fmla="*/ 216 w 246"/>
                <a:gd name="T3" fmla="*/ 50 h 123"/>
                <a:gd name="T4" fmla="*/ 239 w 246"/>
                <a:gd name="T5" fmla="*/ 56 h 123"/>
                <a:gd name="T6" fmla="*/ 246 w 246"/>
                <a:gd name="T7" fmla="*/ 0 h 123"/>
                <a:gd name="T8" fmla="*/ 0 w 246"/>
                <a:gd name="T9" fmla="*/ 0 h 123"/>
                <a:gd name="T10" fmla="*/ 13 w 246"/>
                <a:gd name="T11" fmla="*/ 114 h 123"/>
                <a:gd name="T12" fmla="*/ 22 w 246"/>
                <a:gd name="T13" fmla="*/ 123 h 123"/>
                <a:gd name="T14" fmla="*/ 180 w 246"/>
                <a:gd name="T15" fmla="*/ 123 h 123"/>
                <a:gd name="T16" fmla="*/ 170 w 246"/>
                <a:gd name="T17" fmla="*/ 9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6" h="123">
                  <a:moveTo>
                    <a:pt x="170" y="96"/>
                  </a:moveTo>
                  <a:cubicBezTo>
                    <a:pt x="170" y="70"/>
                    <a:pt x="191" y="50"/>
                    <a:pt x="216" y="50"/>
                  </a:cubicBezTo>
                  <a:cubicBezTo>
                    <a:pt x="225" y="50"/>
                    <a:pt x="233" y="52"/>
                    <a:pt x="239" y="56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14" y="119"/>
                    <a:pt x="17" y="123"/>
                    <a:pt x="22" y="123"/>
                  </a:cubicBezTo>
                  <a:cubicBezTo>
                    <a:pt x="180" y="123"/>
                    <a:pt x="180" y="123"/>
                    <a:pt x="180" y="123"/>
                  </a:cubicBezTo>
                  <a:cubicBezTo>
                    <a:pt x="174" y="116"/>
                    <a:pt x="170" y="106"/>
                    <a:pt x="170" y="9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5" name="Freeform 166"/>
            <p:cNvSpPr>
              <a:spLocks noEditPoints="1"/>
            </p:cNvSpPr>
            <p:nvPr/>
          </p:nvSpPr>
          <p:spPr bwMode="auto">
            <a:xfrm>
              <a:off x="5998867" y="-450864"/>
              <a:ext cx="63750" cy="64843"/>
            </a:xfrm>
            <a:custGeom>
              <a:avLst/>
              <a:gdLst>
                <a:gd name="T0" fmla="*/ 37 w 74"/>
                <a:gd name="T1" fmla="*/ 0 h 75"/>
                <a:gd name="T2" fmla="*/ 0 w 74"/>
                <a:gd name="T3" fmla="*/ 38 h 75"/>
                <a:gd name="T4" fmla="*/ 37 w 74"/>
                <a:gd name="T5" fmla="*/ 75 h 75"/>
                <a:gd name="T6" fmla="*/ 74 w 74"/>
                <a:gd name="T7" fmla="*/ 38 h 75"/>
                <a:gd name="T8" fmla="*/ 37 w 74"/>
                <a:gd name="T9" fmla="*/ 0 h 75"/>
                <a:gd name="T10" fmla="*/ 54 w 74"/>
                <a:gd name="T11" fmla="*/ 43 h 75"/>
                <a:gd name="T12" fmla="*/ 39 w 74"/>
                <a:gd name="T13" fmla="*/ 57 h 75"/>
                <a:gd name="T14" fmla="*/ 35 w 74"/>
                <a:gd name="T15" fmla="*/ 57 h 75"/>
                <a:gd name="T16" fmla="*/ 21 w 74"/>
                <a:gd name="T17" fmla="*/ 43 h 75"/>
                <a:gd name="T18" fmla="*/ 21 w 74"/>
                <a:gd name="T19" fmla="*/ 38 h 75"/>
                <a:gd name="T20" fmla="*/ 23 w 74"/>
                <a:gd name="T21" fmla="*/ 37 h 75"/>
                <a:gd name="T22" fmla="*/ 25 w 74"/>
                <a:gd name="T23" fmla="*/ 38 h 75"/>
                <a:gd name="T24" fmla="*/ 34 w 74"/>
                <a:gd name="T25" fmla="*/ 48 h 75"/>
                <a:gd name="T26" fmla="*/ 34 w 74"/>
                <a:gd name="T27" fmla="*/ 20 h 75"/>
                <a:gd name="T28" fmla="*/ 37 w 74"/>
                <a:gd name="T29" fmla="*/ 17 h 75"/>
                <a:gd name="T30" fmla="*/ 40 w 74"/>
                <a:gd name="T31" fmla="*/ 20 h 75"/>
                <a:gd name="T32" fmla="*/ 40 w 74"/>
                <a:gd name="T33" fmla="*/ 48 h 75"/>
                <a:gd name="T34" fmla="*/ 49 w 74"/>
                <a:gd name="T35" fmla="*/ 38 h 75"/>
                <a:gd name="T36" fmla="*/ 54 w 74"/>
                <a:gd name="T37" fmla="*/ 38 h 75"/>
                <a:gd name="T38" fmla="*/ 54 w 74"/>
                <a:gd name="T39" fmla="*/ 4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75">
                  <a:moveTo>
                    <a:pt x="37" y="0"/>
                  </a:moveTo>
                  <a:cubicBezTo>
                    <a:pt x="16" y="0"/>
                    <a:pt x="0" y="17"/>
                    <a:pt x="0" y="38"/>
                  </a:cubicBezTo>
                  <a:cubicBezTo>
                    <a:pt x="0" y="58"/>
                    <a:pt x="16" y="75"/>
                    <a:pt x="37" y="75"/>
                  </a:cubicBezTo>
                  <a:cubicBezTo>
                    <a:pt x="58" y="75"/>
                    <a:pt x="74" y="58"/>
                    <a:pt x="74" y="38"/>
                  </a:cubicBezTo>
                  <a:cubicBezTo>
                    <a:pt x="74" y="17"/>
                    <a:pt x="58" y="0"/>
                    <a:pt x="37" y="0"/>
                  </a:cubicBezTo>
                  <a:close/>
                  <a:moveTo>
                    <a:pt x="54" y="43"/>
                  </a:moveTo>
                  <a:cubicBezTo>
                    <a:pt x="39" y="57"/>
                    <a:pt x="39" y="57"/>
                    <a:pt x="39" y="57"/>
                  </a:cubicBezTo>
                  <a:cubicBezTo>
                    <a:pt x="38" y="59"/>
                    <a:pt x="36" y="59"/>
                    <a:pt x="35" y="57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19" y="42"/>
                    <a:pt x="19" y="40"/>
                    <a:pt x="21" y="38"/>
                  </a:cubicBezTo>
                  <a:cubicBezTo>
                    <a:pt x="21" y="38"/>
                    <a:pt x="22" y="37"/>
                    <a:pt x="23" y="37"/>
                  </a:cubicBezTo>
                  <a:cubicBezTo>
                    <a:pt x="23" y="37"/>
                    <a:pt x="24" y="38"/>
                    <a:pt x="25" y="3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8"/>
                    <a:pt x="35" y="17"/>
                    <a:pt x="37" y="17"/>
                  </a:cubicBezTo>
                  <a:cubicBezTo>
                    <a:pt x="39" y="17"/>
                    <a:pt x="40" y="18"/>
                    <a:pt x="40" y="2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0" y="37"/>
                    <a:pt x="52" y="37"/>
                    <a:pt x="54" y="38"/>
                  </a:cubicBezTo>
                  <a:cubicBezTo>
                    <a:pt x="55" y="40"/>
                    <a:pt x="55" y="42"/>
                    <a:pt x="54" y="4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6" name="Freeform 167"/>
            <p:cNvSpPr>
              <a:spLocks/>
            </p:cNvSpPr>
            <p:nvPr/>
          </p:nvSpPr>
          <p:spPr bwMode="auto">
            <a:xfrm>
              <a:off x="6154780" y="-547035"/>
              <a:ext cx="169028" cy="39343"/>
            </a:xfrm>
            <a:custGeom>
              <a:avLst/>
              <a:gdLst>
                <a:gd name="T0" fmla="*/ 188 w 196"/>
                <a:gd name="T1" fmla="*/ 21 h 46"/>
                <a:gd name="T2" fmla="*/ 70 w 196"/>
                <a:gd name="T3" fmla="*/ 21 h 46"/>
                <a:gd name="T4" fmla="*/ 53 w 196"/>
                <a:gd name="T5" fmla="*/ 0 h 46"/>
                <a:gd name="T6" fmla="*/ 8 w 196"/>
                <a:gd name="T7" fmla="*/ 0 h 46"/>
                <a:gd name="T8" fmla="*/ 0 w 196"/>
                <a:gd name="T9" fmla="*/ 8 h 46"/>
                <a:gd name="T10" fmla="*/ 0 w 196"/>
                <a:gd name="T11" fmla="*/ 46 h 46"/>
                <a:gd name="T12" fmla="*/ 196 w 196"/>
                <a:gd name="T13" fmla="*/ 46 h 46"/>
                <a:gd name="T14" fmla="*/ 196 w 196"/>
                <a:gd name="T15" fmla="*/ 29 h 46"/>
                <a:gd name="T16" fmla="*/ 188 w 196"/>
                <a:gd name="T17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46">
                  <a:moveTo>
                    <a:pt x="188" y="21"/>
                  </a:moveTo>
                  <a:cubicBezTo>
                    <a:pt x="188" y="21"/>
                    <a:pt x="96" y="21"/>
                    <a:pt x="70" y="21"/>
                  </a:cubicBezTo>
                  <a:cubicBezTo>
                    <a:pt x="61" y="21"/>
                    <a:pt x="65" y="0"/>
                    <a:pt x="53" y="0"/>
                  </a:cubicBezTo>
                  <a:cubicBezTo>
                    <a:pt x="43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25"/>
                    <a:pt x="192" y="21"/>
                    <a:pt x="188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7" name="Freeform 168"/>
            <p:cNvSpPr>
              <a:spLocks/>
            </p:cNvSpPr>
            <p:nvPr/>
          </p:nvSpPr>
          <p:spPr bwMode="auto">
            <a:xfrm>
              <a:off x="6134380" y="-500771"/>
              <a:ext cx="212742" cy="106007"/>
            </a:xfrm>
            <a:custGeom>
              <a:avLst/>
              <a:gdLst>
                <a:gd name="T0" fmla="*/ 171 w 247"/>
                <a:gd name="T1" fmla="*/ 96 h 123"/>
                <a:gd name="T2" fmla="*/ 216 w 247"/>
                <a:gd name="T3" fmla="*/ 50 h 123"/>
                <a:gd name="T4" fmla="*/ 240 w 247"/>
                <a:gd name="T5" fmla="*/ 56 h 123"/>
                <a:gd name="T6" fmla="*/ 247 w 247"/>
                <a:gd name="T7" fmla="*/ 0 h 123"/>
                <a:gd name="T8" fmla="*/ 0 w 247"/>
                <a:gd name="T9" fmla="*/ 0 h 123"/>
                <a:gd name="T10" fmla="*/ 14 w 247"/>
                <a:gd name="T11" fmla="*/ 114 h 123"/>
                <a:gd name="T12" fmla="*/ 23 w 247"/>
                <a:gd name="T13" fmla="*/ 123 h 123"/>
                <a:gd name="T14" fmla="*/ 180 w 247"/>
                <a:gd name="T15" fmla="*/ 123 h 123"/>
                <a:gd name="T16" fmla="*/ 171 w 247"/>
                <a:gd name="T17" fmla="*/ 9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7" h="123">
                  <a:moveTo>
                    <a:pt x="171" y="96"/>
                  </a:moveTo>
                  <a:cubicBezTo>
                    <a:pt x="171" y="70"/>
                    <a:pt x="191" y="50"/>
                    <a:pt x="216" y="50"/>
                  </a:cubicBezTo>
                  <a:cubicBezTo>
                    <a:pt x="225" y="50"/>
                    <a:pt x="233" y="52"/>
                    <a:pt x="240" y="56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5" y="119"/>
                    <a:pt x="18" y="123"/>
                    <a:pt x="23" y="123"/>
                  </a:cubicBezTo>
                  <a:cubicBezTo>
                    <a:pt x="180" y="123"/>
                    <a:pt x="180" y="123"/>
                    <a:pt x="180" y="123"/>
                  </a:cubicBezTo>
                  <a:cubicBezTo>
                    <a:pt x="174" y="116"/>
                    <a:pt x="171" y="106"/>
                    <a:pt x="171" y="9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8" name="Freeform 169"/>
            <p:cNvSpPr>
              <a:spLocks noEditPoints="1"/>
            </p:cNvSpPr>
            <p:nvPr/>
          </p:nvSpPr>
          <p:spPr bwMode="auto">
            <a:xfrm>
              <a:off x="6288473" y="-450864"/>
              <a:ext cx="64478" cy="64843"/>
            </a:xfrm>
            <a:custGeom>
              <a:avLst/>
              <a:gdLst>
                <a:gd name="T0" fmla="*/ 37 w 75"/>
                <a:gd name="T1" fmla="*/ 0 h 75"/>
                <a:gd name="T2" fmla="*/ 0 w 75"/>
                <a:gd name="T3" fmla="*/ 38 h 75"/>
                <a:gd name="T4" fmla="*/ 37 w 75"/>
                <a:gd name="T5" fmla="*/ 75 h 75"/>
                <a:gd name="T6" fmla="*/ 75 w 75"/>
                <a:gd name="T7" fmla="*/ 38 h 75"/>
                <a:gd name="T8" fmla="*/ 37 w 75"/>
                <a:gd name="T9" fmla="*/ 0 h 75"/>
                <a:gd name="T10" fmla="*/ 54 w 75"/>
                <a:gd name="T11" fmla="*/ 38 h 75"/>
                <a:gd name="T12" fmla="*/ 52 w 75"/>
                <a:gd name="T13" fmla="*/ 39 h 75"/>
                <a:gd name="T14" fmla="*/ 50 w 75"/>
                <a:gd name="T15" fmla="*/ 38 h 75"/>
                <a:gd name="T16" fmla="*/ 40 w 75"/>
                <a:gd name="T17" fmla="*/ 29 h 75"/>
                <a:gd name="T18" fmla="*/ 40 w 75"/>
                <a:gd name="T19" fmla="*/ 56 h 75"/>
                <a:gd name="T20" fmla="*/ 37 w 75"/>
                <a:gd name="T21" fmla="*/ 59 h 75"/>
                <a:gd name="T22" fmla="*/ 34 w 75"/>
                <a:gd name="T23" fmla="*/ 56 h 75"/>
                <a:gd name="T24" fmla="*/ 34 w 75"/>
                <a:gd name="T25" fmla="*/ 29 h 75"/>
                <a:gd name="T26" fmla="*/ 25 w 75"/>
                <a:gd name="T27" fmla="*/ 38 h 75"/>
                <a:gd name="T28" fmla="*/ 21 w 75"/>
                <a:gd name="T29" fmla="*/ 38 h 75"/>
                <a:gd name="T30" fmla="*/ 21 w 75"/>
                <a:gd name="T31" fmla="*/ 34 h 75"/>
                <a:gd name="T32" fmla="*/ 35 w 75"/>
                <a:gd name="T33" fmla="*/ 19 h 75"/>
                <a:gd name="T34" fmla="*/ 40 w 75"/>
                <a:gd name="T35" fmla="*/ 19 h 75"/>
                <a:gd name="T36" fmla="*/ 54 w 75"/>
                <a:gd name="T37" fmla="*/ 34 h 75"/>
                <a:gd name="T38" fmla="*/ 54 w 75"/>
                <a:gd name="T39" fmla="*/ 3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" h="75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58"/>
                    <a:pt x="17" y="75"/>
                    <a:pt x="37" y="75"/>
                  </a:cubicBezTo>
                  <a:cubicBezTo>
                    <a:pt x="58" y="75"/>
                    <a:pt x="75" y="58"/>
                    <a:pt x="75" y="38"/>
                  </a:cubicBezTo>
                  <a:cubicBezTo>
                    <a:pt x="75" y="17"/>
                    <a:pt x="58" y="0"/>
                    <a:pt x="37" y="0"/>
                  </a:cubicBezTo>
                  <a:close/>
                  <a:moveTo>
                    <a:pt x="54" y="38"/>
                  </a:moveTo>
                  <a:cubicBezTo>
                    <a:pt x="53" y="39"/>
                    <a:pt x="53" y="39"/>
                    <a:pt x="52" y="39"/>
                  </a:cubicBezTo>
                  <a:cubicBezTo>
                    <a:pt x="51" y="39"/>
                    <a:pt x="50" y="39"/>
                    <a:pt x="50" y="3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58"/>
                    <a:pt x="39" y="59"/>
                    <a:pt x="37" y="59"/>
                  </a:cubicBezTo>
                  <a:cubicBezTo>
                    <a:pt x="36" y="59"/>
                    <a:pt x="34" y="58"/>
                    <a:pt x="34" y="56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4" y="39"/>
                    <a:pt x="22" y="39"/>
                    <a:pt x="21" y="38"/>
                  </a:cubicBezTo>
                  <a:cubicBezTo>
                    <a:pt x="20" y="37"/>
                    <a:pt x="20" y="35"/>
                    <a:pt x="21" y="34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8" y="18"/>
                    <a:pt x="40" y="19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5" y="35"/>
                    <a:pt x="55" y="37"/>
                    <a:pt x="54" y="3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9" name="Freeform 170"/>
            <p:cNvSpPr>
              <a:spLocks/>
            </p:cNvSpPr>
            <p:nvPr/>
          </p:nvSpPr>
          <p:spPr bwMode="auto">
            <a:xfrm>
              <a:off x="4705657" y="-498949"/>
              <a:ext cx="186878" cy="112928"/>
            </a:xfrm>
            <a:custGeom>
              <a:avLst/>
              <a:gdLst>
                <a:gd name="T0" fmla="*/ 0 w 217"/>
                <a:gd name="T1" fmla="*/ 0 h 131"/>
                <a:gd name="T2" fmla="*/ 0 w 217"/>
                <a:gd name="T3" fmla="*/ 122 h 131"/>
                <a:gd name="T4" fmla="*/ 8 w 217"/>
                <a:gd name="T5" fmla="*/ 131 h 131"/>
                <a:gd name="T6" fmla="*/ 208 w 217"/>
                <a:gd name="T7" fmla="*/ 131 h 131"/>
                <a:gd name="T8" fmla="*/ 217 w 217"/>
                <a:gd name="T9" fmla="*/ 122 h 131"/>
                <a:gd name="T10" fmla="*/ 217 w 217"/>
                <a:gd name="T11" fmla="*/ 0 h 131"/>
                <a:gd name="T12" fmla="*/ 0 w 217"/>
                <a:gd name="T1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7" h="131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0" y="127"/>
                    <a:pt x="3" y="131"/>
                    <a:pt x="8" y="131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13" y="131"/>
                    <a:pt x="217" y="127"/>
                    <a:pt x="217" y="122"/>
                  </a:cubicBezTo>
                  <a:cubicBezTo>
                    <a:pt x="217" y="0"/>
                    <a:pt x="217" y="0"/>
                    <a:pt x="21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0" name="Freeform 171"/>
            <p:cNvSpPr>
              <a:spLocks/>
            </p:cNvSpPr>
            <p:nvPr/>
          </p:nvSpPr>
          <p:spPr bwMode="auto">
            <a:xfrm>
              <a:off x="4705657" y="-545578"/>
              <a:ext cx="186878" cy="39707"/>
            </a:xfrm>
            <a:custGeom>
              <a:avLst/>
              <a:gdLst>
                <a:gd name="T0" fmla="*/ 208 w 217"/>
                <a:gd name="T1" fmla="*/ 23 h 46"/>
                <a:gd name="T2" fmla="*/ 78 w 217"/>
                <a:gd name="T3" fmla="*/ 23 h 46"/>
                <a:gd name="T4" fmla="*/ 58 w 217"/>
                <a:gd name="T5" fmla="*/ 0 h 46"/>
                <a:gd name="T6" fmla="*/ 8 w 217"/>
                <a:gd name="T7" fmla="*/ 0 h 46"/>
                <a:gd name="T8" fmla="*/ 0 w 217"/>
                <a:gd name="T9" fmla="*/ 8 h 46"/>
                <a:gd name="T10" fmla="*/ 0 w 217"/>
                <a:gd name="T11" fmla="*/ 46 h 46"/>
                <a:gd name="T12" fmla="*/ 217 w 217"/>
                <a:gd name="T13" fmla="*/ 46 h 46"/>
                <a:gd name="T14" fmla="*/ 217 w 217"/>
                <a:gd name="T15" fmla="*/ 31 h 46"/>
                <a:gd name="T16" fmla="*/ 208 w 217"/>
                <a:gd name="T17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7" h="46">
                  <a:moveTo>
                    <a:pt x="208" y="23"/>
                  </a:moveTo>
                  <a:cubicBezTo>
                    <a:pt x="208" y="23"/>
                    <a:pt x="106" y="23"/>
                    <a:pt x="78" y="23"/>
                  </a:cubicBezTo>
                  <a:cubicBezTo>
                    <a:pt x="67" y="23"/>
                    <a:pt x="72" y="0"/>
                    <a:pt x="58" y="0"/>
                  </a:cubicBezTo>
                  <a:cubicBezTo>
                    <a:pt x="47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17" y="46"/>
                    <a:pt x="217" y="46"/>
                    <a:pt x="217" y="46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26"/>
                    <a:pt x="213" y="23"/>
                    <a:pt x="208" y="2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2" name="Freeform 173"/>
            <p:cNvSpPr>
              <a:spLocks/>
            </p:cNvSpPr>
            <p:nvPr/>
          </p:nvSpPr>
          <p:spPr bwMode="auto">
            <a:xfrm>
              <a:off x="6760221" y="1093338"/>
              <a:ext cx="150085" cy="116207"/>
            </a:xfrm>
            <a:custGeom>
              <a:avLst/>
              <a:gdLst>
                <a:gd name="T0" fmla="*/ 167 w 174"/>
                <a:gd name="T1" fmla="*/ 5 h 135"/>
                <a:gd name="T2" fmla="*/ 148 w 174"/>
                <a:gd name="T3" fmla="*/ 7 h 135"/>
                <a:gd name="T4" fmla="*/ 69 w 174"/>
                <a:gd name="T5" fmla="*/ 104 h 135"/>
                <a:gd name="T6" fmla="*/ 25 w 174"/>
                <a:gd name="T7" fmla="*/ 64 h 135"/>
                <a:gd name="T8" fmla="*/ 5 w 174"/>
                <a:gd name="T9" fmla="*/ 65 h 135"/>
                <a:gd name="T10" fmla="*/ 6 w 174"/>
                <a:gd name="T11" fmla="*/ 84 h 135"/>
                <a:gd name="T12" fmla="*/ 58 w 174"/>
                <a:gd name="T13" fmla="*/ 130 h 135"/>
                <a:gd name="T14" fmla="*/ 70 w 174"/>
                <a:gd name="T15" fmla="*/ 135 h 135"/>
                <a:gd name="T16" fmla="*/ 72 w 174"/>
                <a:gd name="T17" fmla="*/ 135 h 135"/>
                <a:gd name="T18" fmla="*/ 85 w 174"/>
                <a:gd name="T19" fmla="*/ 128 h 135"/>
                <a:gd name="T20" fmla="*/ 169 w 174"/>
                <a:gd name="T21" fmla="*/ 24 h 135"/>
                <a:gd name="T22" fmla="*/ 167 w 174"/>
                <a:gd name="T23" fmla="*/ 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4" h="135">
                  <a:moveTo>
                    <a:pt x="167" y="5"/>
                  </a:moveTo>
                  <a:cubicBezTo>
                    <a:pt x="161" y="0"/>
                    <a:pt x="153" y="1"/>
                    <a:pt x="148" y="7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19" y="59"/>
                    <a:pt x="10" y="59"/>
                    <a:pt x="5" y="65"/>
                  </a:cubicBezTo>
                  <a:cubicBezTo>
                    <a:pt x="0" y="70"/>
                    <a:pt x="1" y="79"/>
                    <a:pt x="6" y="84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61" y="133"/>
                    <a:pt x="66" y="135"/>
                    <a:pt x="70" y="135"/>
                  </a:cubicBezTo>
                  <a:cubicBezTo>
                    <a:pt x="71" y="135"/>
                    <a:pt x="71" y="135"/>
                    <a:pt x="72" y="135"/>
                  </a:cubicBezTo>
                  <a:cubicBezTo>
                    <a:pt x="77" y="134"/>
                    <a:pt x="82" y="132"/>
                    <a:pt x="85" y="128"/>
                  </a:cubicBezTo>
                  <a:cubicBezTo>
                    <a:pt x="169" y="24"/>
                    <a:pt x="169" y="24"/>
                    <a:pt x="169" y="24"/>
                  </a:cubicBezTo>
                  <a:cubicBezTo>
                    <a:pt x="174" y="18"/>
                    <a:pt x="173" y="10"/>
                    <a:pt x="167" y="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6" name="Freeform 177"/>
            <p:cNvSpPr>
              <a:spLocks noEditPoints="1"/>
            </p:cNvSpPr>
            <p:nvPr/>
          </p:nvSpPr>
          <p:spPr bwMode="auto">
            <a:xfrm>
              <a:off x="5346069" y="1368009"/>
              <a:ext cx="77593" cy="185057"/>
            </a:xfrm>
            <a:custGeom>
              <a:avLst/>
              <a:gdLst>
                <a:gd name="T0" fmla="*/ 54 w 90"/>
                <a:gd name="T1" fmla="*/ 66 h 215"/>
                <a:gd name="T2" fmla="*/ 9 w 90"/>
                <a:gd name="T3" fmla="*/ 97 h 215"/>
                <a:gd name="T4" fmla="*/ 32 w 90"/>
                <a:gd name="T5" fmla="*/ 86 h 215"/>
                <a:gd name="T6" fmla="*/ 2 w 90"/>
                <a:gd name="T7" fmla="*/ 170 h 215"/>
                <a:gd name="T8" fmla="*/ 58 w 90"/>
                <a:gd name="T9" fmla="*/ 171 h 215"/>
                <a:gd name="T10" fmla="*/ 40 w 90"/>
                <a:gd name="T11" fmla="*/ 174 h 215"/>
                <a:gd name="T12" fmla="*/ 46 w 90"/>
                <a:gd name="T13" fmla="*/ 135 h 215"/>
                <a:gd name="T14" fmla="*/ 54 w 90"/>
                <a:gd name="T15" fmla="*/ 66 h 215"/>
                <a:gd name="T16" fmla="*/ 88 w 90"/>
                <a:gd name="T17" fmla="*/ 23 h 215"/>
                <a:gd name="T18" fmla="*/ 62 w 90"/>
                <a:gd name="T19" fmla="*/ 1 h 215"/>
                <a:gd name="T20" fmla="*/ 40 w 90"/>
                <a:gd name="T21" fmla="*/ 28 h 215"/>
                <a:gd name="T22" fmla="*/ 67 w 90"/>
                <a:gd name="T23" fmla="*/ 49 h 215"/>
                <a:gd name="T24" fmla="*/ 88 w 90"/>
                <a:gd name="T25" fmla="*/ 2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215">
                  <a:moveTo>
                    <a:pt x="54" y="66"/>
                  </a:moveTo>
                  <a:cubicBezTo>
                    <a:pt x="38" y="55"/>
                    <a:pt x="25" y="70"/>
                    <a:pt x="9" y="97"/>
                  </a:cubicBezTo>
                  <a:cubicBezTo>
                    <a:pt x="9" y="97"/>
                    <a:pt x="35" y="73"/>
                    <a:pt x="32" y="86"/>
                  </a:cubicBezTo>
                  <a:cubicBezTo>
                    <a:pt x="30" y="99"/>
                    <a:pt x="3" y="163"/>
                    <a:pt x="2" y="170"/>
                  </a:cubicBezTo>
                  <a:cubicBezTo>
                    <a:pt x="0" y="184"/>
                    <a:pt x="14" y="215"/>
                    <a:pt x="58" y="171"/>
                  </a:cubicBezTo>
                  <a:cubicBezTo>
                    <a:pt x="58" y="171"/>
                    <a:pt x="50" y="174"/>
                    <a:pt x="40" y="174"/>
                  </a:cubicBezTo>
                  <a:cubicBezTo>
                    <a:pt x="31" y="175"/>
                    <a:pt x="35" y="159"/>
                    <a:pt x="46" y="135"/>
                  </a:cubicBezTo>
                  <a:cubicBezTo>
                    <a:pt x="57" y="112"/>
                    <a:pt x="70" y="77"/>
                    <a:pt x="54" y="66"/>
                  </a:cubicBezTo>
                  <a:close/>
                  <a:moveTo>
                    <a:pt x="88" y="23"/>
                  </a:moveTo>
                  <a:cubicBezTo>
                    <a:pt x="87" y="10"/>
                    <a:pt x="75" y="0"/>
                    <a:pt x="62" y="1"/>
                  </a:cubicBezTo>
                  <a:cubicBezTo>
                    <a:pt x="49" y="3"/>
                    <a:pt x="39" y="14"/>
                    <a:pt x="40" y="28"/>
                  </a:cubicBezTo>
                  <a:cubicBezTo>
                    <a:pt x="42" y="41"/>
                    <a:pt x="53" y="51"/>
                    <a:pt x="67" y="49"/>
                  </a:cubicBezTo>
                  <a:cubicBezTo>
                    <a:pt x="80" y="48"/>
                    <a:pt x="90" y="36"/>
                    <a:pt x="88" y="2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7" name="Freeform 178"/>
            <p:cNvSpPr>
              <a:spLocks/>
            </p:cNvSpPr>
            <p:nvPr/>
          </p:nvSpPr>
          <p:spPr bwMode="auto">
            <a:xfrm>
              <a:off x="7294262" y="1942121"/>
              <a:ext cx="203271" cy="161014"/>
            </a:xfrm>
            <a:custGeom>
              <a:avLst/>
              <a:gdLst>
                <a:gd name="T0" fmla="*/ 204 w 236"/>
                <a:gd name="T1" fmla="*/ 53 h 187"/>
                <a:gd name="T2" fmla="*/ 129 w 236"/>
                <a:gd name="T3" fmla="*/ 31 h 187"/>
                <a:gd name="T4" fmla="*/ 59 w 236"/>
                <a:gd name="T5" fmla="*/ 31 h 187"/>
                <a:gd name="T6" fmla="*/ 19 w 236"/>
                <a:gd name="T7" fmla="*/ 72 h 187"/>
                <a:gd name="T8" fmla="*/ 50 w 236"/>
                <a:gd name="T9" fmla="*/ 119 h 187"/>
                <a:gd name="T10" fmla="*/ 133 w 236"/>
                <a:gd name="T11" fmla="*/ 145 h 187"/>
                <a:gd name="T12" fmla="*/ 108 w 236"/>
                <a:gd name="T13" fmla="*/ 186 h 187"/>
                <a:gd name="T14" fmla="*/ 163 w 236"/>
                <a:gd name="T15" fmla="*/ 145 h 187"/>
                <a:gd name="T16" fmla="*/ 200 w 236"/>
                <a:gd name="T17" fmla="*/ 114 h 187"/>
                <a:gd name="T18" fmla="*/ 204 w 236"/>
                <a:gd name="T19" fmla="*/ 5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6" h="187">
                  <a:moveTo>
                    <a:pt x="204" y="53"/>
                  </a:moveTo>
                  <a:cubicBezTo>
                    <a:pt x="219" y="23"/>
                    <a:pt x="146" y="0"/>
                    <a:pt x="129" y="31"/>
                  </a:cubicBezTo>
                  <a:cubicBezTo>
                    <a:pt x="119" y="5"/>
                    <a:pt x="53" y="4"/>
                    <a:pt x="59" y="31"/>
                  </a:cubicBezTo>
                  <a:cubicBezTo>
                    <a:pt x="37" y="14"/>
                    <a:pt x="1" y="42"/>
                    <a:pt x="19" y="72"/>
                  </a:cubicBezTo>
                  <a:cubicBezTo>
                    <a:pt x="0" y="90"/>
                    <a:pt x="18" y="133"/>
                    <a:pt x="50" y="119"/>
                  </a:cubicBezTo>
                  <a:cubicBezTo>
                    <a:pt x="60" y="152"/>
                    <a:pt x="119" y="156"/>
                    <a:pt x="133" y="145"/>
                  </a:cubicBezTo>
                  <a:cubicBezTo>
                    <a:pt x="141" y="156"/>
                    <a:pt x="120" y="179"/>
                    <a:pt x="108" y="186"/>
                  </a:cubicBezTo>
                  <a:cubicBezTo>
                    <a:pt x="126" y="187"/>
                    <a:pt x="153" y="162"/>
                    <a:pt x="163" y="145"/>
                  </a:cubicBezTo>
                  <a:cubicBezTo>
                    <a:pt x="184" y="145"/>
                    <a:pt x="203" y="136"/>
                    <a:pt x="200" y="114"/>
                  </a:cubicBezTo>
                  <a:cubicBezTo>
                    <a:pt x="234" y="115"/>
                    <a:pt x="236" y="51"/>
                    <a:pt x="204" y="5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8" name="Freeform 179"/>
            <p:cNvSpPr>
              <a:spLocks noEditPoints="1"/>
            </p:cNvSpPr>
            <p:nvPr/>
          </p:nvSpPr>
          <p:spPr bwMode="auto">
            <a:xfrm>
              <a:off x="7036713" y="1951593"/>
              <a:ext cx="155914" cy="148992"/>
            </a:xfrm>
            <a:custGeom>
              <a:avLst/>
              <a:gdLst>
                <a:gd name="T0" fmla="*/ 171 w 181"/>
                <a:gd name="T1" fmla="*/ 0 h 173"/>
                <a:gd name="T2" fmla="*/ 10 w 181"/>
                <a:gd name="T3" fmla="*/ 0 h 173"/>
                <a:gd name="T4" fmla="*/ 0 w 181"/>
                <a:gd name="T5" fmla="*/ 10 h 173"/>
                <a:gd name="T6" fmla="*/ 0 w 181"/>
                <a:gd name="T7" fmla="*/ 119 h 173"/>
                <a:gd name="T8" fmla="*/ 10 w 181"/>
                <a:gd name="T9" fmla="*/ 129 h 173"/>
                <a:gd name="T10" fmla="*/ 60 w 181"/>
                <a:gd name="T11" fmla="*/ 129 h 173"/>
                <a:gd name="T12" fmla="*/ 91 w 181"/>
                <a:gd name="T13" fmla="*/ 173 h 173"/>
                <a:gd name="T14" fmla="*/ 121 w 181"/>
                <a:gd name="T15" fmla="*/ 129 h 173"/>
                <a:gd name="T16" fmla="*/ 171 w 181"/>
                <a:gd name="T17" fmla="*/ 129 h 173"/>
                <a:gd name="T18" fmla="*/ 181 w 181"/>
                <a:gd name="T19" fmla="*/ 119 h 173"/>
                <a:gd name="T20" fmla="*/ 181 w 181"/>
                <a:gd name="T21" fmla="*/ 10 h 173"/>
                <a:gd name="T22" fmla="*/ 171 w 181"/>
                <a:gd name="T23" fmla="*/ 0 h 173"/>
                <a:gd name="T24" fmla="*/ 47 w 181"/>
                <a:gd name="T25" fmla="*/ 83 h 173"/>
                <a:gd name="T26" fmla="*/ 34 w 181"/>
                <a:gd name="T27" fmla="*/ 70 h 173"/>
                <a:gd name="T28" fmla="*/ 47 w 181"/>
                <a:gd name="T29" fmla="*/ 56 h 173"/>
                <a:gd name="T30" fmla="*/ 60 w 181"/>
                <a:gd name="T31" fmla="*/ 70 h 173"/>
                <a:gd name="T32" fmla="*/ 47 w 181"/>
                <a:gd name="T33" fmla="*/ 83 h 173"/>
                <a:gd name="T34" fmla="*/ 91 w 181"/>
                <a:gd name="T35" fmla="*/ 83 h 173"/>
                <a:gd name="T36" fmla="*/ 77 w 181"/>
                <a:gd name="T37" fmla="*/ 70 h 173"/>
                <a:gd name="T38" fmla="*/ 91 w 181"/>
                <a:gd name="T39" fmla="*/ 56 h 173"/>
                <a:gd name="T40" fmla="*/ 104 w 181"/>
                <a:gd name="T41" fmla="*/ 70 h 173"/>
                <a:gd name="T42" fmla="*/ 91 w 181"/>
                <a:gd name="T43" fmla="*/ 83 h 173"/>
                <a:gd name="T44" fmla="*/ 134 w 181"/>
                <a:gd name="T45" fmla="*/ 83 h 173"/>
                <a:gd name="T46" fmla="*/ 121 w 181"/>
                <a:gd name="T47" fmla="*/ 70 h 173"/>
                <a:gd name="T48" fmla="*/ 134 w 181"/>
                <a:gd name="T49" fmla="*/ 56 h 173"/>
                <a:gd name="T50" fmla="*/ 148 w 181"/>
                <a:gd name="T51" fmla="*/ 70 h 173"/>
                <a:gd name="T52" fmla="*/ 134 w 181"/>
                <a:gd name="T53" fmla="*/ 8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73">
                  <a:moveTo>
                    <a:pt x="17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5"/>
                    <a:pt x="4" y="129"/>
                    <a:pt x="10" y="129"/>
                  </a:cubicBezTo>
                  <a:cubicBezTo>
                    <a:pt x="60" y="129"/>
                    <a:pt x="60" y="129"/>
                    <a:pt x="60" y="129"/>
                  </a:cubicBezTo>
                  <a:cubicBezTo>
                    <a:pt x="91" y="173"/>
                    <a:pt x="91" y="173"/>
                    <a:pt x="91" y="173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71" y="129"/>
                    <a:pt x="171" y="129"/>
                    <a:pt x="171" y="129"/>
                  </a:cubicBezTo>
                  <a:cubicBezTo>
                    <a:pt x="177" y="129"/>
                    <a:pt x="181" y="125"/>
                    <a:pt x="181" y="119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81" y="5"/>
                    <a:pt x="177" y="0"/>
                    <a:pt x="171" y="0"/>
                  </a:cubicBezTo>
                  <a:close/>
                  <a:moveTo>
                    <a:pt x="47" y="83"/>
                  </a:moveTo>
                  <a:cubicBezTo>
                    <a:pt x="39" y="83"/>
                    <a:pt x="34" y="77"/>
                    <a:pt x="34" y="70"/>
                  </a:cubicBezTo>
                  <a:cubicBezTo>
                    <a:pt x="34" y="62"/>
                    <a:pt x="39" y="56"/>
                    <a:pt x="47" y="56"/>
                  </a:cubicBezTo>
                  <a:cubicBezTo>
                    <a:pt x="54" y="56"/>
                    <a:pt x="60" y="62"/>
                    <a:pt x="60" y="70"/>
                  </a:cubicBezTo>
                  <a:cubicBezTo>
                    <a:pt x="60" y="77"/>
                    <a:pt x="54" y="83"/>
                    <a:pt x="47" y="83"/>
                  </a:cubicBezTo>
                  <a:close/>
                  <a:moveTo>
                    <a:pt x="91" y="83"/>
                  </a:moveTo>
                  <a:cubicBezTo>
                    <a:pt x="83" y="83"/>
                    <a:pt x="77" y="77"/>
                    <a:pt x="77" y="70"/>
                  </a:cubicBezTo>
                  <a:cubicBezTo>
                    <a:pt x="77" y="62"/>
                    <a:pt x="83" y="56"/>
                    <a:pt x="91" y="56"/>
                  </a:cubicBezTo>
                  <a:cubicBezTo>
                    <a:pt x="98" y="56"/>
                    <a:pt x="104" y="62"/>
                    <a:pt x="104" y="70"/>
                  </a:cubicBezTo>
                  <a:cubicBezTo>
                    <a:pt x="104" y="77"/>
                    <a:pt x="98" y="83"/>
                    <a:pt x="91" y="83"/>
                  </a:cubicBezTo>
                  <a:close/>
                  <a:moveTo>
                    <a:pt x="134" y="83"/>
                  </a:moveTo>
                  <a:cubicBezTo>
                    <a:pt x="127" y="83"/>
                    <a:pt x="121" y="77"/>
                    <a:pt x="121" y="70"/>
                  </a:cubicBezTo>
                  <a:cubicBezTo>
                    <a:pt x="121" y="62"/>
                    <a:pt x="127" y="56"/>
                    <a:pt x="134" y="56"/>
                  </a:cubicBezTo>
                  <a:cubicBezTo>
                    <a:pt x="142" y="56"/>
                    <a:pt x="148" y="62"/>
                    <a:pt x="148" y="70"/>
                  </a:cubicBezTo>
                  <a:cubicBezTo>
                    <a:pt x="148" y="77"/>
                    <a:pt x="142" y="83"/>
                    <a:pt x="134" y="8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9" name="Freeform 180"/>
            <p:cNvSpPr>
              <a:spLocks noEditPoints="1"/>
            </p:cNvSpPr>
            <p:nvPr/>
          </p:nvSpPr>
          <p:spPr bwMode="auto">
            <a:xfrm>
              <a:off x="6756943" y="1951593"/>
              <a:ext cx="156642" cy="158464"/>
            </a:xfrm>
            <a:custGeom>
              <a:avLst/>
              <a:gdLst>
                <a:gd name="T0" fmla="*/ 172 w 182"/>
                <a:gd name="T1" fmla="*/ 0 h 184"/>
                <a:gd name="T2" fmla="*/ 10 w 182"/>
                <a:gd name="T3" fmla="*/ 0 h 184"/>
                <a:gd name="T4" fmla="*/ 0 w 182"/>
                <a:gd name="T5" fmla="*/ 10 h 184"/>
                <a:gd name="T6" fmla="*/ 0 w 182"/>
                <a:gd name="T7" fmla="*/ 119 h 184"/>
                <a:gd name="T8" fmla="*/ 10 w 182"/>
                <a:gd name="T9" fmla="*/ 129 h 184"/>
                <a:gd name="T10" fmla="*/ 34 w 182"/>
                <a:gd name="T11" fmla="*/ 129 h 184"/>
                <a:gd name="T12" fmla="*/ 34 w 182"/>
                <a:gd name="T13" fmla="*/ 184 h 184"/>
                <a:gd name="T14" fmla="*/ 96 w 182"/>
                <a:gd name="T15" fmla="*/ 129 h 184"/>
                <a:gd name="T16" fmla="*/ 172 w 182"/>
                <a:gd name="T17" fmla="*/ 129 h 184"/>
                <a:gd name="T18" fmla="*/ 182 w 182"/>
                <a:gd name="T19" fmla="*/ 119 h 184"/>
                <a:gd name="T20" fmla="*/ 182 w 182"/>
                <a:gd name="T21" fmla="*/ 10 h 184"/>
                <a:gd name="T22" fmla="*/ 172 w 182"/>
                <a:gd name="T23" fmla="*/ 0 h 184"/>
                <a:gd name="T24" fmla="*/ 48 w 182"/>
                <a:gd name="T25" fmla="*/ 83 h 184"/>
                <a:gd name="T26" fmla="*/ 35 w 182"/>
                <a:gd name="T27" fmla="*/ 70 h 184"/>
                <a:gd name="T28" fmla="*/ 48 w 182"/>
                <a:gd name="T29" fmla="*/ 56 h 184"/>
                <a:gd name="T30" fmla="*/ 62 w 182"/>
                <a:gd name="T31" fmla="*/ 70 h 184"/>
                <a:gd name="T32" fmla="*/ 48 w 182"/>
                <a:gd name="T33" fmla="*/ 83 h 184"/>
                <a:gd name="T34" fmla="*/ 92 w 182"/>
                <a:gd name="T35" fmla="*/ 83 h 184"/>
                <a:gd name="T36" fmla="*/ 79 w 182"/>
                <a:gd name="T37" fmla="*/ 70 h 184"/>
                <a:gd name="T38" fmla="*/ 92 w 182"/>
                <a:gd name="T39" fmla="*/ 56 h 184"/>
                <a:gd name="T40" fmla="*/ 106 w 182"/>
                <a:gd name="T41" fmla="*/ 70 h 184"/>
                <a:gd name="T42" fmla="*/ 92 w 182"/>
                <a:gd name="T43" fmla="*/ 83 h 184"/>
                <a:gd name="T44" fmla="*/ 136 w 182"/>
                <a:gd name="T45" fmla="*/ 83 h 184"/>
                <a:gd name="T46" fmla="*/ 123 w 182"/>
                <a:gd name="T47" fmla="*/ 70 h 184"/>
                <a:gd name="T48" fmla="*/ 136 w 182"/>
                <a:gd name="T49" fmla="*/ 56 h 184"/>
                <a:gd name="T50" fmla="*/ 149 w 182"/>
                <a:gd name="T51" fmla="*/ 70 h 184"/>
                <a:gd name="T52" fmla="*/ 136 w 182"/>
                <a:gd name="T53" fmla="*/ 8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2" h="184">
                  <a:moveTo>
                    <a:pt x="172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4"/>
                    <a:pt x="5" y="129"/>
                    <a:pt x="10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172" y="129"/>
                    <a:pt x="172" y="129"/>
                    <a:pt x="172" y="129"/>
                  </a:cubicBezTo>
                  <a:cubicBezTo>
                    <a:pt x="177" y="129"/>
                    <a:pt x="182" y="125"/>
                    <a:pt x="182" y="119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82" y="5"/>
                    <a:pt x="177" y="0"/>
                    <a:pt x="172" y="0"/>
                  </a:cubicBezTo>
                  <a:close/>
                  <a:moveTo>
                    <a:pt x="48" y="83"/>
                  </a:moveTo>
                  <a:cubicBezTo>
                    <a:pt x="41" y="83"/>
                    <a:pt x="35" y="77"/>
                    <a:pt x="35" y="70"/>
                  </a:cubicBezTo>
                  <a:cubicBezTo>
                    <a:pt x="35" y="62"/>
                    <a:pt x="41" y="56"/>
                    <a:pt x="48" y="56"/>
                  </a:cubicBezTo>
                  <a:cubicBezTo>
                    <a:pt x="56" y="56"/>
                    <a:pt x="62" y="62"/>
                    <a:pt x="62" y="70"/>
                  </a:cubicBezTo>
                  <a:cubicBezTo>
                    <a:pt x="62" y="77"/>
                    <a:pt x="56" y="83"/>
                    <a:pt x="48" y="83"/>
                  </a:cubicBezTo>
                  <a:close/>
                  <a:moveTo>
                    <a:pt x="92" y="83"/>
                  </a:moveTo>
                  <a:cubicBezTo>
                    <a:pt x="85" y="83"/>
                    <a:pt x="79" y="77"/>
                    <a:pt x="79" y="70"/>
                  </a:cubicBezTo>
                  <a:cubicBezTo>
                    <a:pt x="79" y="62"/>
                    <a:pt x="85" y="56"/>
                    <a:pt x="92" y="56"/>
                  </a:cubicBezTo>
                  <a:cubicBezTo>
                    <a:pt x="100" y="56"/>
                    <a:pt x="106" y="62"/>
                    <a:pt x="106" y="70"/>
                  </a:cubicBezTo>
                  <a:cubicBezTo>
                    <a:pt x="106" y="77"/>
                    <a:pt x="100" y="83"/>
                    <a:pt x="92" y="83"/>
                  </a:cubicBezTo>
                  <a:close/>
                  <a:moveTo>
                    <a:pt x="136" y="83"/>
                  </a:moveTo>
                  <a:cubicBezTo>
                    <a:pt x="129" y="83"/>
                    <a:pt x="123" y="77"/>
                    <a:pt x="123" y="70"/>
                  </a:cubicBezTo>
                  <a:cubicBezTo>
                    <a:pt x="123" y="62"/>
                    <a:pt x="129" y="56"/>
                    <a:pt x="136" y="56"/>
                  </a:cubicBezTo>
                  <a:cubicBezTo>
                    <a:pt x="143" y="56"/>
                    <a:pt x="149" y="62"/>
                    <a:pt x="149" y="70"/>
                  </a:cubicBezTo>
                  <a:cubicBezTo>
                    <a:pt x="149" y="77"/>
                    <a:pt x="143" y="83"/>
                    <a:pt x="136" y="8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0" name="Freeform 181"/>
            <p:cNvSpPr>
              <a:spLocks/>
            </p:cNvSpPr>
            <p:nvPr/>
          </p:nvSpPr>
          <p:spPr bwMode="auto">
            <a:xfrm>
              <a:off x="6458958" y="1951593"/>
              <a:ext cx="155914" cy="158464"/>
            </a:xfrm>
            <a:custGeom>
              <a:avLst/>
              <a:gdLst>
                <a:gd name="T0" fmla="*/ 171 w 181"/>
                <a:gd name="T1" fmla="*/ 0 h 184"/>
                <a:gd name="T2" fmla="*/ 10 w 181"/>
                <a:gd name="T3" fmla="*/ 0 h 184"/>
                <a:gd name="T4" fmla="*/ 0 w 181"/>
                <a:gd name="T5" fmla="*/ 10 h 184"/>
                <a:gd name="T6" fmla="*/ 0 w 181"/>
                <a:gd name="T7" fmla="*/ 119 h 184"/>
                <a:gd name="T8" fmla="*/ 10 w 181"/>
                <a:gd name="T9" fmla="*/ 129 h 184"/>
                <a:gd name="T10" fmla="*/ 34 w 181"/>
                <a:gd name="T11" fmla="*/ 129 h 184"/>
                <a:gd name="T12" fmla="*/ 34 w 181"/>
                <a:gd name="T13" fmla="*/ 184 h 184"/>
                <a:gd name="T14" fmla="*/ 96 w 181"/>
                <a:gd name="T15" fmla="*/ 129 h 184"/>
                <a:gd name="T16" fmla="*/ 171 w 181"/>
                <a:gd name="T17" fmla="*/ 129 h 184"/>
                <a:gd name="T18" fmla="*/ 181 w 181"/>
                <a:gd name="T19" fmla="*/ 119 h 184"/>
                <a:gd name="T20" fmla="*/ 181 w 181"/>
                <a:gd name="T21" fmla="*/ 10 h 184"/>
                <a:gd name="T22" fmla="*/ 171 w 181"/>
                <a:gd name="T23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1" h="184">
                  <a:moveTo>
                    <a:pt x="17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4"/>
                    <a:pt x="4" y="129"/>
                    <a:pt x="10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96" y="129"/>
                    <a:pt x="96" y="129"/>
                    <a:pt x="96" y="129"/>
                  </a:cubicBezTo>
                  <a:cubicBezTo>
                    <a:pt x="171" y="129"/>
                    <a:pt x="171" y="129"/>
                    <a:pt x="171" y="129"/>
                  </a:cubicBezTo>
                  <a:cubicBezTo>
                    <a:pt x="177" y="129"/>
                    <a:pt x="181" y="125"/>
                    <a:pt x="181" y="119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81" y="5"/>
                    <a:pt x="177" y="0"/>
                    <a:pt x="17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1" name="Oval 182"/>
            <p:cNvSpPr>
              <a:spLocks noChangeArrowheads="1"/>
            </p:cNvSpPr>
            <p:nvPr/>
          </p:nvSpPr>
          <p:spPr bwMode="auto">
            <a:xfrm>
              <a:off x="6239294" y="2073628"/>
              <a:ext cx="42986" cy="34607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2" name="Oval 183"/>
            <p:cNvSpPr>
              <a:spLocks noChangeArrowheads="1"/>
            </p:cNvSpPr>
            <p:nvPr/>
          </p:nvSpPr>
          <p:spPr bwMode="auto">
            <a:xfrm>
              <a:off x="6210880" y="2108235"/>
              <a:ext cx="24043" cy="1967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3" name="Freeform 184"/>
            <p:cNvSpPr>
              <a:spLocks/>
            </p:cNvSpPr>
            <p:nvPr/>
          </p:nvSpPr>
          <p:spPr bwMode="auto">
            <a:xfrm>
              <a:off x="6168623" y="1951593"/>
              <a:ext cx="155914" cy="111107"/>
            </a:xfrm>
            <a:custGeom>
              <a:avLst/>
              <a:gdLst>
                <a:gd name="T0" fmla="*/ 96 w 181"/>
                <a:gd name="T1" fmla="*/ 129 h 129"/>
                <a:gd name="T2" fmla="*/ 171 w 181"/>
                <a:gd name="T3" fmla="*/ 129 h 129"/>
                <a:gd name="T4" fmla="*/ 181 w 181"/>
                <a:gd name="T5" fmla="*/ 119 h 129"/>
                <a:gd name="T6" fmla="*/ 181 w 181"/>
                <a:gd name="T7" fmla="*/ 10 h 129"/>
                <a:gd name="T8" fmla="*/ 171 w 181"/>
                <a:gd name="T9" fmla="*/ 0 h 129"/>
                <a:gd name="T10" fmla="*/ 10 w 181"/>
                <a:gd name="T11" fmla="*/ 0 h 129"/>
                <a:gd name="T12" fmla="*/ 0 w 181"/>
                <a:gd name="T13" fmla="*/ 10 h 129"/>
                <a:gd name="T14" fmla="*/ 0 w 181"/>
                <a:gd name="T15" fmla="*/ 119 h 129"/>
                <a:gd name="T16" fmla="*/ 10 w 181"/>
                <a:gd name="T17" fmla="*/ 129 h 129"/>
                <a:gd name="T18" fmla="*/ 34 w 181"/>
                <a:gd name="T19" fmla="*/ 129 h 129"/>
                <a:gd name="T20" fmla="*/ 96 w 181"/>
                <a:gd name="T2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1" h="129">
                  <a:moveTo>
                    <a:pt x="96" y="129"/>
                  </a:moveTo>
                  <a:cubicBezTo>
                    <a:pt x="171" y="129"/>
                    <a:pt x="171" y="129"/>
                    <a:pt x="171" y="129"/>
                  </a:cubicBezTo>
                  <a:cubicBezTo>
                    <a:pt x="177" y="129"/>
                    <a:pt x="181" y="125"/>
                    <a:pt x="181" y="119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81" y="5"/>
                    <a:pt x="177" y="0"/>
                    <a:pt x="17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4"/>
                    <a:pt x="4" y="129"/>
                    <a:pt x="10" y="129"/>
                  </a:cubicBezTo>
                  <a:cubicBezTo>
                    <a:pt x="34" y="129"/>
                    <a:pt x="34" y="129"/>
                    <a:pt x="34" y="129"/>
                  </a:cubicBezTo>
                  <a:lnTo>
                    <a:pt x="96" y="12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4" name="Freeform 185"/>
            <p:cNvSpPr>
              <a:spLocks/>
            </p:cNvSpPr>
            <p:nvPr/>
          </p:nvSpPr>
          <p:spPr bwMode="auto">
            <a:xfrm>
              <a:off x="5393426" y="1966164"/>
              <a:ext cx="103457" cy="128228"/>
            </a:xfrm>
            <a:custGeom>
              <a:avLst/>
              <a:gdLst>
                <a:gd name="T0" fmla="*/ 89 w 120"/>
                <a:gd name="T1" fmla="*/ 110 h 149"/>
                <a:gd name="T2" fmla="*/ 120 w 120"/>
                <a:gd name="T3" fmla="*/ 62 h 149"/>
                <a:gd name="T4" fmla="*/ 35 w 120"/>
                <a:gd name="T5" fmla="*/ 0 h 149"/>
                <a:gd name="T6" fmla="*/ 26 w 120"/>
                <a:gd name="T7" fmla="*/ 0 h 149"/>
                <a:gd name="T8" fmla="*/ 48 w 120"/>
                <a:gd name="T9" fmla="*/ 51 h 149"/>
                <a:gd name="T10" fmla="*/ 0 w 120"/>
                <a:gd name="T11" fmla="*/ 118 h 149"/>
                <a:gd name="T12" fmla="*/ 35 w 120"/>
                <a:gd name="T13" fmla="*/ 124 h 149"/>
                <a:gd name="T14" fmla="*/ 52 w 120"/>
                <a:gd name="T15" fmla="*/ 121 h 149"/>
                <a:gd name="T16" fmla="*/ 109 w 120"/>
                <a:gd name="T17" fmla="*/ 144 h 149"/>
                <a:gd name="T18" fmla="*/ 89 w 120"/>
                <a:gd name="T19" fmla="*/ 11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49">
                  <a:moveTo>
                    <a:pt x="89" y="110"/>
                  </a:moveTo>
                  <a:cubicBezTo>
                    <a:pt x="109" y="99"/>
                    <a:pt x="120" y="82"/>
                    <a:pt x="120" y="62"/>
                  </a:cubicBezTo>
                  <a:cubicBezTo>
                    <a:pt x="120" y="28"/>
                    <a:pt x="83" y="0"/>
                    <a:pt x="35" y="0"/>
                  </a:cubicBezTo>
                  <a:cubicBezTo>
                    <a:pt x="32" y="0"/>
                    <a:pt x="29" y="0"/>
                    <a:pt x="26" y="0"/>
                  </a:cubicBezTo>
                  <a:cubicBezTo>
                    <a:pt x="40" y="14"/>
                    <a:pt x="48" y="31"/>
                    <a:pt x="48" y="51"/>
                  </a:cubicBezTo>
                  <a:cubicBezTo>
                    <a:pt x="48" y="80"/>
                    <a:pt x="30" y="105"/>
                    <a:pt x="0" y="118"/>
                  </a:cubicBezTo>
                  <a:cubicBezTo>
                    <a:pt x="10" y="122"/>
                    <a:pt x="22" y="124"/>
                    <a:pt x="35" y="124"/>
                  </a:cubicBezTo>
                  <a:cubicBezTo>
                    <a:pt x="41" y="124"/>
                    <a:pt x="47" y="122"/>
                    <a:pt x="52" y="121"/>
                  </a:cubicBezTo>
                  <a:cubicBezTo>
                    <a:pt x="74" y="149"/>
                    <a:pt x="109" y="144"/>
                    <a:pt x="109" y="144"/>
                  </a:cubicBezTo>
                  <a:cubicBezTo>
                    <a:pt x="84" y="132"/>
                    <a:pt x="85" y="113"/>
                    <a:pt x="89" y="1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5" name="Freeform 186"/>
            <p:cNvSpPr>
              <a:spLocks/>
            </p:cNvSpPr>
            <p:nvPr/>
          </p:nvSpPr>
          <p:spPr bwMode="auto">
            <a:xfrm>
              <a:off x="5272848" y="1951593"/>
              <a:ext cx="153364" cy="142071"/>
            </a:xfrm>
            <a:custGeom>
              <a:avLst/>
              <a:gdLst>
                <a:gd name="T0" fmla="*/ 94 w 178"/>
                <a:gd name="T1" fmla="*/ 0 h 165"/>
                <a:gd name="T2" fmla="*/ 0 w 178"/>
                <a:gd name="T3" fmla="*/ 69 h 165"/>
                <a:gd name="T4" fmla="*/ 34 w 178"/>
                <a:gd name="T5" fmla="*/ 122 h 165"/>
                <a:gd name="T6" fmla="*/ 12 w 178"/>
                <a:gd name="T7" fmla="*/ 159 h 165"/>
                <a:gd name="T8" fmla="*/ 75 w 178"/>
                <a:gd name="T9" fmla="*/ 134 h 165"/>
                <a:gd name="T10" fmla="*/ 94 w 178"/>
                <a:gd name="T11" fmla="*/ 137 h 165"/>
                <a:gd name="T12" fmla="*/ 178 w 178"/>
                <a:gd name="T13" fmla="*/ 69 h 165"/>
                <a:gd name="T14" fmla="*/ 94 w 178"/>
                <a:gd name="T1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65">
                  <a:moveTo>
                    <a:pt x="94" y="0"/>
                  </a:moveTo>
                  <a:cubicBezTo>
                    <a:pt x="41" y="0"/>
                    <a:pt x="0" y="31"/>
                    <a:pt x="0" y="69"/>
                  </a:cubicBezTo>
                  <a:cubicBezTo>
                    <a:pt x="0" y="90"/>
                    <a:pt x="12" y="109"/>
                    <a:pt x="34" y="122"/>
                  </a:cubicBezTo>
                  <a:cubicBezTo>
                    <a:pt x="39" y="124"/>
                    <a:pt x="39" y="146"/>
                    <a:pt x="12" y="159"/>
                  </a:cubicBezTo>
                  <a:cubicBezTo>
                    <a:pt x="12" y="159"/>
                    <a:pt x="51" y="165"/>
                    <a:pt x="75" y="134"/>
                  </a:cubicBezTo>
                  <a:cubicBezTo>
                    <a:pt x="81" y="135"/>
                    <a:pt x="87" y="137"/>
                    <a:pt x="94" y="137"/>
                  </a:cubicBezTo>
                  <a:cubicBezTo>
                    <a:pt x="146" y="137"/>
                    <a:pt x="178" y="106"/>
                    <a:pt x="178" y="69"/>
                  </a:cubicBezTo>
                  <a:cubicBezTo>
                    <a:pt x="178" y="31"/>
                    <a:pt x="146" y="0"/>
                    <a:pt x="9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6" name="Freeform 187"/>
            <p:cNvSpPr>
              <a:spLocks noEditPoints="1"/>
            </p:cNvSpPr>
            <p:nvPr/>
          </p:nvSpPr>
          <p:spPr bwMode="auto">
            <a:xfrm>
              <a:off x="4998177" y="1951593"/>
              <a:ext cx="175949" cy="161742"/>
            </a:xfrm>
            <a:custGeom>
              <a:avLst/>
              <a:gdLst>
                <a:gd name="T0" fmla="*/ 107 w 204"/>
                <a:gd name="T1" fmla="*/ 0 h 188"/>
                <a:gd name="T2" fmla="*/ 0 w 204"/>
                <a:gd name="T3" fmla="*/ 78 h 188"/>
                <a:gd name="T4" fmla="*/ 39 w 204"/>
                <a:gd name="T5" fmla="*/ 139 h 188"/>
                <a:gd name="T6" fmla="*/ 14 w 204"/>
                <a:gd name="T7" fmla="*/ 181 h 188"/>
                <a:gd name="T8" fmla="*/ 86 w 204"/>
                <a:gd name="T9" fmla="*/ 153 h 188"/>
                <a:gd name="T10" fmla="*/ 107 w 204"/>
                <a:gd name="T11" fmla="*/ 156 h 188"/>
                <a:gd name="T12" fmla="*/ 204 w 204"/>
                <a:gd name="T13" fmla="*/ 78 h 188"/>
                <a:gd name="T14" fmla="*/ 107 w 204"/>
                <a:gd name="T15" fmla="*/ 0 h 188"/>
                <a:gd name="T16" fmla="*/ 56 w 204"/>
                <a:gd name="T17" fmla="*/ 93 h 188"/>
                <a:gd name="T18" fmla="*/ 42 w 204"/>
                <a:gd name="T19" fmla="*/ 78 h 188"/>
                <a:gd name="T20" fmla="*/ 56 w 204"/>
                <a:gd name="T21" fmla="*/ 64 h 188"/>
                <a:gd name="T22" fmla="*/ 71 w 204"/>
                <a:gd name="T23" fmla="*/ 78 h 188"/>
                <a:gd name="T24" fmla="*/ 56 w 204"/>
                <a:gd name="T25" fmla="*/ 93 h 188"/>
                <a:gd name="T26" fmla="*/ 103 w 204"/>
                <a:gd name="T27" fmla="*/ 93 h 188"/>
                <a:gd name="T28" fmla="*/ 89 w 204"/>
                <a:gd name="T29" fmla="*/ 78 h 188"/>
                <a:gd name="T30" fmla="*/ 103 w 204"/>
                <a:gd name="T31" fmla="*/ 64 h 188"/>
                <a:gd name="T32" fmla="*/ 117 w 204"/>
                <a:gd name="T33" fmla="*/ 78 h 188"/>
                <a:gd name="T34" fmla="*/ 103 w 204"/>
                <a:gd name="T35" fmla="*/ 93 h 188"/>
                <a:gd name="T36" fmla="*/ 150 w 204"/>
                <a:gd name="T37" fmla="*/ 93 h 188"/>
                <a:gd name="T38" fmla="*/ 136 w 204"/>
                <a:gd name="T39" fmla="*/ 78 h 188"/>
                <a:gd name="T40" fmla="*/ 150 w 204"/>
                <a:gd name="T41" fmla="*/ 64 h 188"/>
                <a:gd name="T42" fmla="*/ 164 w 204"/>
                <a:gd name="T43" fmla="*/ 78 h 188"/>
                <a:gd name="T44" fmla="*/ 150 w 204"/>
                <a:gd name="T45" fmla="*/ 93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4" h="188">
                  <a:moveTo>
                    <a:pt x="107" y="0"/>
                  </a:moveTo>
                  <a:cubicBezTo>
                    <a:pt x="47" y="0"/>
                    <a:pt x="0" y="35"/>
                    <a:pt x="0" y="78"/>
                  </a:cubicBezTo>
                  <a:cubicBezTo>
                    <a:pt x="0" y="103"/>
                    <a:pt x="15" y="125"/>
                    <a:pt x="39" y="139"/>
                  </a:cubicBezTo>
                  <a:cubicBezTo>
                    <a:pt x="45" y="142"/>
                    <a:pt x="45" y="167"/>
                    <a:pt x="14" y="181"/>
                  </a:cubicBezTo>
                  <a:cubicBezTo>
                    <a:pt x="14" y="181"/>
                    <a:pt x="58" y="188"/>
                    <a:pt x="86" y="153"/>
                  </a:cubicBezTo>
                  <a:cubicBezTo>
                    <a:pt x="93" y="154"/>
                    <a:pt x="100" y="156"/>
                    <a:pt x="107" y="156"/>
                  </a:cubicBezTo>
                  <a:cubicBezTo>
                    <a:pt x="167" y="156"/>
                    <a:pt x="204" y="122"/>
                    <a:pt x="204" y="78"/>
                  </a:cubicBezTo>
                  <a:cubicBezTo>
                    <a:pt x="204" y="35"/>
                    <a:pt x="167" y="0"/>
                    <a:pt x="107" y="0"/>
                  </a:cubicBezTo>
                  <a:close/>
                  <a:moveTo>
                    <a:pt x="56" y="93"/>
                  </a:moveTo>
                  <a:cubicBezTo>
                    <a:pt x="48" y="93"/>
                    <a:pt x="42" y="86"/>
                    <a:pt x="42" y="78"/>
                  </a:cubicBezTo>
                  <a:cubicBezTo>
                    <a:pt x="42" y="70"/>
                    <a:pt x="48" y="64"/>
                    <a:pt x="56" y="64"/>
                  </a:cubicBezTo>
                  <a:cubicBezTo>
                    <a:pt x="64" y="64"/>
                    <a:pt x="71" y="70"/>
                    <a:pt x="71" y="78"/>
                  </a:cubicBezTo>
                  <a:cubicBezTo>
                    <a:pt x="71" y="86"/>
                    <a:pt x="64" y="93"/>
                    <a:pt x="56" y="93"/>
                  </a:cubicBezTo>
                  <a:close/>
                  <a:moveTo>
                    <a:pt x="103" y="93"/>
                  </a:moveTo>
                  <a:cubicBezTo>
                    <a:pt x="95" y="93"/>
                    <a:pt x="89" y="86"/>
                    <a:pt x="89" y="78"/>
                  </a:cubicBezTo>
                  <a:cubicBezTo>
                    <a:pt x="89" y="70"/>
                    <a:pt x="95" y="64"/>
                    <a:pt x="103" y="64"/>
                  </a:cubicBezTo>
                  <a:cubicBezTo>
                    <a:pt x="111" y="64"/>
                    <a:pt x="117" y="70"/>
                    <a:pt x="117" y="78"/>
                  </a:cubicBezTo>
                  <a:cubicBezTo>
                    <a:pt x="117" y="86"/>
                    <a:pt x="111" y="93"/>
                    <a:pt x="103" y="93"/>
                  </a:cubicBezTo>
                  <a:close/>
                  <a:moveTo>
                    <a:pt x="150" y="93"/>
                  </a:moveTo>
                  <a:cubicBezTo>
                    <a:pt x="142" y="93"/>
                    <a:pt x="136" y="86"/>
                    <a:pt x="136" y="78"/>
                  </a:cubicBezTo>
                  <a:cubicBezTo>
                    <a:pt x="136" y="70"/>
                    <a:pt x="142" y="64"/>
                    <a:pt x="150" y="64"/>
                  </a:cubicBezTo>
                  <a:cubicBezTo>
                    <a:pt x="158" y="64"/>
                    <a:pt x="164" y="70"/>
                    <a:pt x="164" y="78"/>
                  </a:cubicBezTo>
                  <a:cubicBezTo>
                    <a:pt x="164" y="86"/>
                    <a:pt x="158" y="93"/>
                    <a:pt x="150" y="9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7" name="Freeform 188"/>
            <p:cNvSpPr>
              <a:spLocks/>
            </p:cNvSpPr>
            <p:nvPr/>
          </p:nvSpPr>
          <p:spPr bwMode="auto">
            <a:xfrm>
              <a:off x="4693271" y="1951593"/>
              <a:ext cx="175949" cy="161742"/>
            </a:xfrm>
            <a:custGeom>
              <a:avLst/>
              <a:gdLst>
                <a:gd name="T0" fmla="*/ 107 w 204"/>
                <a:gd name="T1" fmla="*/ 0 h 188"/>
                <a:gd name="T2" fmla="*/ 0 w 204"/>
                <a:gd name="T3" fmla="*/ 78 h 188"/>
                <a:gd name="T4" fmla="*/ 39 w 204"/>
                <a:gd name="T5" fmla="*/ 139 h 188"/>
                <a:gd name="T6" fmla="*/ 14 w 204"/>
                <a:gd name="T7" fmla="*/ 181 h 188"/>
                <a:gd name="T8" fmla="*/ 86 w 204"/>
                <a:gd name="T9" fmla="*/ 153 h 188"/>
                <a:gd name="T10" fmla="*/ 107 w 204"/>
                <a:gd name="T11" fmla="*/ 156 h 188"/>
                <a:gd name="T12" fmla="*/ 204 w 204"/>
                <a:gd name="T13" fmla="*/ 78 h 188"/>
                <a:gd name="T14" fmla="*/ 107 w 204"/>
                <a:gd name="T1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188">
                  <a:moveTo>
                    <a:pt x="107" y="0"/>
                  </a:moveTo>
                  <a:cubicBezTo>
                    <a:pt x="47" y="0"/>
                    <a:pt x="0" y="35"/>
                    <a:pt x="0" y="78"/>
                  </a:cubicBezTo>
                  <a:cubicBezTo>
                    <a:pt x="0" y="103"/>
                    <a:pt x="14" y="125"/>
                    <a:pt x="39" y="139"/>
                  </a:cubicBezTo>
                  <a:cubicBezTo>
                    <a:pt x="44" y="142"/>
                    <a:pt x="45" y="167"/>
                    <a:pt x="14" y="181"/>
                  </a:cubicBezTo>
                  <a:cubicBezTo>
                    <a:pt x="14" y="181"/>
                    <a:pt x="58" y="188"/>
                    <a:pt x="86" y="153"/>
                  </a:cubicBezTo>
                  <a:cubicBezTo>
                    <a:pt x="93" y="154"/>
                    <a:pt x="100" y="156"/>
                    <a:pt x="107" y="156"/>
                  </a:cubicBezTo>
                  <a:cubicBezTo>
                    <a:pt x="167" y="156"/>
                    <a:pt x="204" y="122"/>
                    <a:pt x="204" y="78"/>
                  </a:cubicBezTo>
                  <a:cubicBezTo>
                    <a:pt x="204" y="35"/>
                    <a:pt x="167" y="0"/>
                    <a:pt x="10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8" name="Freeform 189"/>
            <p:cNvSpPr>
              <a:spLocks/>
            </p:cNvSpPr>
            <p:nvPr/>
          </p:nvSpPr>
          <p:spPr bwMode="auto">
            <a:xfrm>
              <a:off x="4746821" y="242005"/>
              <a:ext cx="68850" cy="26957"/>
            </a:xfrm>
            <a:custGeom>
              <a:avLst/>
              <a:gdLst>
                <a:gd name="T0" fmla="*/ 64 w 80"/>
                <a:gd name="T1" fmla="*/ 0 h 31"/>
                <a:gd name="T2" fmla="*/ 15 w 80"/>
                <a:gd name="T3" fmla="*/ 0 h 31"/>
                <a:gd name="T4" fmla="*/ 0 w 80"/>
                <a:gd name="T5" fmla="*/ 16 h 31"/>
                <a:gd name="T6" fmla="*/ 0 w 80"/>
                <a:gd name="T7" fmla="*/ 31 h 31"/>
                <a:gd name="T8" fmla="*/ 14 w 80"/>
                <a:gd name="T9" fmla="*/ 31 h 31"/>
                <a:gd name="T10" fmla="*/ 14 w 80"/>
                <a:gd name="T11" fmla="*/ 16 h 31"/>
                <a:gd name="T12" fmla="*/ 15 w 80"/>
                <a:gd name="T13" fmla="*/ 15 h 31"/>
                <a:gd name="T14" fmla="*/ 64 w 80"/>
                <a:gd name="T15" fmla="*/ 15 h 31"/>
                <a:gd name="T16" fmla="*/ 65 w 80"/>
                <a:gd name="T17" fmla="*/ 16 h 31"/>
                <a:gd name="T18" fmla="*/ 65 w 80"/>
                <a:gd name="T19" fmla="*/ 31 h 31"/>
                <a:gd name="T20" fmla="*/ 80 w 80"/>
                <a:gd name="T21" fmla="*/ 31 h 31"/>
                <a:gd name="T22" fmla="*/ 80 w 80"/>
                <a:gd name="T23" fmla="*/ 16 h 31"/>
                <a:gd name="T24" fmla="*/ 64 w 8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" h="31">
                  <a:moveTo>
                    <a:pt x="64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7"/>
                    <a:pt x="73" y="0"/>
                    <a:pt x="6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9" name="Freeform 190"/>
            <p:cNvSpPr>
              <a:spLocks/>
            </p:cNvSpPr>
            <p:nvPr/>
          </p:nvSpPr>
          <p:spPr bwMode="auto">
            <a:xfrm>
              <a:off x="4690721" y="267870"/>
              <a:ext cx="20036" cy="128228"/>
            </a:xfrm>
            <a:custGeom>
              <a:avLst/>
              <a:gdLst>
                <a:gd name="T0" fmla="*/ 23 w 23"/>
                <a:gd name="T1" fmla="*/ 0 h 149"/>
                <a:gd name="T2" fmla="*/ 5 w 23"/>
                <a:gd name="T3" fmla="*/ 0 h 149"/>
                <a:gd name="T4" fmla="*/ 0 w 23"/>
                <a:gd name="T5" fmla="*/ 5 h 149"/>
                <a:gd name="T6" fmla="*/ 0 w 23"/>
                <a:gd name="T7" fmla="*/ 144 h 149"/>
                <a:gd name="T8" fmla="*/ 5 w 23"/>
                <a:gd name="T9" fmla="*/ 149 h 149"/>
                <a:gd name="T10" fmla="*/ 23 w 23"/>
                <a:gd name="T11" fmla="*/ 149 h 149"/>
                <a:gd name="T12" fmla="*/ 23 w 23"/>
                <a:gd name="T1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49">
                  <a:moveTo>
                    <a:pt x="23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147"/>
                    <a:pt x="2" y="149"/>
                    <a:pt x="5" y="149"/>
                  </a:cubicBezTo>
                  <a:cubicBezTo>
                    <a:pt x="23" y="149"/>
                    <a:pt x="23" y="149"/>
                    <a:pt x="23" y="149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0" name="Rectangle 191"/>
            <p:cNvSpPr>
              <a:spLocks noChangeArrowheads="1"/>
            </p:cNvSpPr>
            <p:nvPr/>
          </p:nvSpPr>
          <p:spPr bwMode="auto">
            <a:xfrm>
              <a:off x="4727149" y="267870"/>
              <a:ext cx="107464" cy="128228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1" name="Freeform 192"/>
            <p:cNvSpPr>
              <a:spLocks/>
            </p:cNvSpPr>
            <p:nvPr/>
          </p:nvSpPr>
          <p:spPr bwMode="auto">
            <a:xfrm>
              <a:off x="4851006" y="267870"/>
              <a:ext cx="20764" cy="128228"/>
            </a:xfrm>
            <a:custGeom>
              <a:avLst/>
              <a:gdLst>
                <a:gd name="T0" fmla="*/ 19 w 24"/>
                <a:gd name="T1" fmla="*/ 0 h 149"/>
                <a:gd name="T2" fmla="*/ 0 w 24"/>
                <a:gd name="T3" fmla="*/ 0 h 149"/>
                <a:gd name="T4" fmla="*/ 0 w 24"/>
                <a:gd name="T5" fmla="*/ 149 h 149"/>
                <a:gd name="T6" fmla="*/ 19 w 24"/>
                <a:gd name="T7" fmla="*/ 149 h 149"/>
                <a:gd name="T8" fmla="*/ 24 w 24"/>
                <a:gd name="T9" fmla="*/ 144 h 149"/>
                <a:gd name="T10" fmla="*/ 24 w 24"/>
                <a:gd name="T11" fmla="*/ 5 h 149"/>
                <a:gd name="T12" fmla="*/ 19 w 24"/>
                <a:gd name="T1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9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22" y="149"/>
                    <a:pt x="24" y="147"/>
                    <a:pt x="24" y="144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2" y="0"/>
                    <a:pt x="19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2" name="Freeform 193"/>
            <p:cNvSpPr>
              <a:spLocks/>
            </p:cNvSpPr>
            <p:nvPr/>
          </p:nvSpPr>
          <p:spPr bwMode="auto">
            <a:xfrm>
              <a:off x="7318305" y="250020"/>
              <a:ext cx="155914" cy="154821"/>
            </a:xfrm>
            <a:custGeom>
              <a:avLst/>
              <a:gdLst>
                <a:gd name="T0" fmla="*/ 92 w 181"/>
                <a:gd name="T1" fmla="*/ 90 h 180"/>
                <a:gd name="T2" fmla="*/ 92 w 181"/>
                <a:gd name="T3" fmla="*/ 0 h 180"/>
                <a:gd name="T4" fmla="*/ 0 w 181"/>
                <a:gd name="T5" fmla="*/ 90 h 180"/>
                <a:gd name="T6" fmla="*/ 91 w 181"/>
                <a:gd name="T7" fmla="*/ 180 h 180"/>
                <a:gd name="T8" fmla="*/ 181 w 181"/>
                <a:gd name="T9" fmla="*/ 90 h 180"/>
                <a:gd name="T10" fmla="*/ 92 w 181"/>
                <a:gd name="T11" fmla="*/ 9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" h="180">
                  <a:moveTo>
                    <a:pt x="92" y="9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42" y="0"/>
                    <a:pt x="0" y="40"/>
                    <a:pt x="0" y="90"/>
                  </a:cubicBezTo>
                  <a:cubicBezTo>
                    <a:pt x="0" y="140"/>
                    <a:pt x="41" y="180"/>
                    <a:pt x="91" y="180"/>
                  </a:cubicBezTo>
                  <a:cubicBezTo>
                    <a:pt x="141" y="180"/>
                    <a:pt x="181" y="140"/>
                    <a:pt x="181" y="90"/>
                  </a:cubicBezTo>
                  <a:lnTo>
                    <a:pt x="92" y="9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3" name="Freeform 194"/>
            <p:cNvSpPr>
              <a:spLocks/>
            </p:cNvSpPr>
            <p:nvPr/>
          </p:nvSpPr>
          <p:spPr bwMode="auto">
            <a:xfrm>
              <a:off x="7410469" y="272970"/>
              <a:ext cx="64843" cy="45900"/>
            </a:xfrm>
            <a:custGeom>
              <a:avLst/>
              <a:gdLst>
                <a:gd name="T0" fmla="*/ 51 w 75"/>
                <a:gd name="T1" fmla="*/ 0 h 53"/>
                <a:gd name="T2" fmla="*/ 0 w 75"/>
                <a:gd name="T3" fmla="*/ 53 h 53"/>
                <a:gd name="T4" fmla="*/ 0 w 75"/>
                <a:gd name="T5" fmla="*/ 53 h 53"/>
                <a:gd name="T6" fmla="*/ 75 w 75"/>
                <a:gd name="T7" fmla="*/ 53 h 53"/>
                <a:gd name="T8" fmla="*/ 51 w 75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53">
                  <a:moveTo>
                    <a:pt x="51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32"/>
                    <a:pt x="66" y="13"/>
                    <a:pt x="5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4" name="Freeform 195"/>
            <p:cNvSpPr>
              <a:spLocks/>
            </p:cNvSpPr>
            <p:nvPr/>
          </p:nvSpPr>
          <p:spPr bwMode="auto">
            <a:xfrm>
              <a:off x="7404640" y="251477"/>
              <a:ext cx="42257" cy="63021"/>
            </a:xfrm>
            <a:custGeom>
              <a:avLst/>
              <a:gdLst>
                <a:gd name="T0" fmla="*/ 0 w 49"/>
                <a:gd name="T1" fmla="*/ 0 h 73"/>
                <a:gd name="T2" fmla="*/ 0 w 49"/>
                <a:gd name="T3" fmla="*/ 73 h 73"/>
                <a:gd name="T4" fmla="*/ 49 w 49"/>
                <a:gd name="T5" fmla="*/ 20 h 73"/>
                <a:gd name="T6" fmla="*/ 0 w 49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73">
                  <a:moveTo>
                    <a:pt x="0" y="0"/>
                  </a:moveTo>
                  <a:cubicBezTo>
                    <a:pt x="0" y="73"/>
                    <a:pt x="0" y="73"/>
                    <a:pt x="0" y="73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36" y="8"/>
                    <a:pt x="19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5" name="Freeform 196"/>
            <p:cNvSpPr>
              <a:spLocks/>
            </p:cNvSpPr>
            <p:nvPr/>
          </p:nvSpPr>
          <p:spPr bwMode="auto">
            <a:xfrm>
              <a:off x="7036713" y="248927"/>
              <a:ext cx="155914" cy="156642"/>
            </a:xfrm>
            <a:custGeom>
              <a:avLst/>
              <a:gdLst>
                <a:gd name="T0" fmla="*/ 91 w 181"/>
                <a:gd name="T1" fmla="*/ 91 h 182"/>
                <a:gd name="T2" fmla="*/ 91 w 181"/>
                <a:gd name="T3" fmla="*/ 0 h 182"/>
                <a:gd name="T4" fmla="*/ 0 w 181"/>
                <a:gd name="T5" fmla="*/ 91 h 182"/>
                <a:gd name="T6" fmla="*/ 91 w 181"/>
                <a:gd name="T7" fmla="*/ 182 h 182"/>
                <a:gd name="T8" fmla="*/ 181 w 181"/>
                <a:gd name="T9" fmla="*/ 91 h 182"/>
                <a:gd name="T10" fmla="*/ 91 w 181"/>
                <a:gd name="T11" fmla="*/ 9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" h="182">
                  <a:moveTo>
                    <a:pt x="91" y="91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40" y="0"/>
                    <a:pt x="0" y="41"/>
                    <a:pt x="0" y="91"/>
                  </a:cubicBezTo>
                  <a:cubicBezTo>
                    <a:pt x="0" y="141"/>
                    <a:pt x="40" y="182"/>
                    <a:pt x="91" y="182"/>
                  </a:cubicBezTo>
                  <a:cubicBezTo>
                    <a:pt x="141" y="182"/>
                    <a:pt x="181" y="141"/>
                    <a:pt x="181" y="91"/>
                  </a:cubicBezTo>
                  <a:lnTo>
                    <a:pt x="91" y="9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6" name="Freeform 197"/>
            <p:cNvSpPr>
              <a:spLocks/>
            </p:cNvSpPr>
            <p:nvPr/>
          </p:nvSpPr>
          <p:spPr bwMode="auto">
            <a:xfrm>
              <a:off x="7124506" y="252570"/>
              <a:ext cx="64843" cy="64478"/>
            </a:xfrm>
            <a:custGeom>
              <a:avLst/>
              <a:gdLst>
                <a:gd name="T0" fmla="*/ 0 w 75"/>
                <a:gd name="T1" fmla="*/ 0 h 75"/>
                <a:gd name="T2" fmla="*/ 0 w 75"/>
                <a:gd name="T3" fmla="*/ 75 h 75"/>
                <a:gd name="T4" fmla="*/ 75 w 75"/>
                <a:gd name="T5" fmla="*/ 75 h 75"/>
                <a:gd name="T6" fmla="*/ 0 w 75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75">
                  <a:moveTo>
                    <a:pt x="0" y="0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5" y="34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7" name="Freeform 198"/>
            <p:cNvSpPr>
              <a:spLocks noEditPoints="1"/>
            </p:cNvSpPr>
            <p:nvPr/>
          </p:nvSpPr>
          <p:spPr bwMode="auto">
            <a:xfrm>
              <a:off x="7323769" y="1355987"/>
              <a:ext cx="146078" cy="146078"/>
            </a:xfrm>
            <a:custGeom>
              <a:avLst/>
              <a:gdLst>
                <a:gd name="T0" fmla="*/ 85 w 170"/>
                <a:gd name="T1" fmla="*/ 0 h 170"/>
                <a:gd name="T2" fmla="*/ 0 w 170"/>
                <a:gd name="T3" fmla="*/ 85 h 170"/>
                <a:gd name="T4" fmla="*/ 85 w 170"/>
                <a:gd name="T5" fmla="*/ 170 h 170"/>
                <a:gd name="T6" fmla="*/ 170 w 170"/>
                <a:gd name="T7" fmla="*/ 85 h 170"/>
                <a:gd name="T8" fmla="*/ 85 w 170"/>
                <a:gd name="T9" fmla="*/ 0 h 170"/>
                <a:gd name="T10" fmla="*/ 85 w 170"/>
                <a:gd name="T11" fmla="*/ 160 h 170"/>
                <a:gd name="T12" fmla="*/ 10 w 170"/>
                <a:gd name="T13" fmla="*/ 85 h 170"/>
                <a:gd name="T14" fmla="*/ 85 w 170"/>
                <a:gd name="T15" fmla="*/ 10 h 170"/>
                <a:gd name="T16" fmla="*/ 160 w 170"/>
                <a:gd name="T17" fmla="*/ 85 h 170"/>
                <a:gd name="T18" fmla="*/ 85 w 170"/>
                <a:gd name="T19" fmla="*/ 16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70">
                  <a:moveTo>
                    <a:pt x="85" y="0"/>
                  </a:move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2" y="170"/>
                    <a:pt x="170" y="132"/>
                    <a:pt x="170" y="85"/>
                  </a:cubicBezTo>
                  <a:cubicBezTo>
                    <a:pt x="170" y="38"/>
                    <a:pt x="132" y="0"/>
                    <a:pt x="85" y="0"/>
                  </a:cubicBezTo>
                  <a:close/>
                  <a:moveTo>
                    <a:pt x="85" y="160"/>
                  </a:moveTo>
                  <a:cubicBezTo>
                    <a:pt x="44" y="160"/>
                    <a:pt x="10" y="126"/>
                    <a:pt x="10" y="85"/>
                  </a:cubicBezTo>
                  <a:cubicBezTo>
                    <a:pt x="10" y="43"/>
                    <a:pt x="44" y="10"/>
                    <a:pt x="85" y="10"/>
                  </a:cubicBezTo>
                  <a:cubicBezTo>
                    <a:pt x="126" y="10"/>
                    <a:pt x="160" y="43"/>
                    <a:pt x="160" y="85"/>
                  </a:cubicBezTo>
                  <a:cubicBezTo>
                    <a:pt x="160" y="126"/>
                    <a:pt x="126" y="160"/>
                    <a:pt x="85" y="16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8" name="Freeform 199"/>
            <p:cNvSpPr>
              <a:spLocks/>
            </p:cNvSpPr>
            <p:nvPr/>
          </p:nvSpPr>
          <p:spPr bwMode="auto">
            <a:xfrm>
              <a:off x="7363112" y="1427387"/>
              <a:ext cx="27686" cy="3279"/>
            </a:xfrm>
            <a:custGeom>
              <a:avLst/>
              <a:gdLst>
                <a:gd name="T0" fmla="*/ 30 w 32"/>
                <a:gd name="T1" fmla="*/ 0 h 4"/>
                <a:gd name="T2" fmla="*/ 2 w 32"/>
                <a:gd name="T3" fmla="*/ 0 h 4"/>
                <a:gd name="T4" fmla="*/ 0 w 32"/>
                <a:gd name="T5" fmla="*/ 2 h 4"/>
                <a:gd name="T6" fmla="*/ 2 w 32"/>
                <a:gd name="T7" fmla="*/ 4 h 4"/>
                <a:gd name="T8" fmla="*/ 30 w 32"/>
                <a:gd name="T9" fmla="*/ 4 h 4"/>
                <a:gd name="T10" fmla="*/ 32 w 32"/>
                <a:gd name="T11" fmla="*/ 2 h 4"/>
                <a:gd name="T12" fmla="*/ 30 w 3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">
                  <a:moveTo>
                    <a:pt x="3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2" y="3"/>
                    <a:pt x="32" y="2"/>
                  </a:cubicBezTo>
                  <a:cubicBezTo>
                    <a:pt x="32" y="0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9" name="Freeform 200"/>
            <p:cNvSpPr>
              <a:spLocks/>
            </p:cNvSpPr>
            <p:nvPr/>
          </p:nvSpPr>
          <p:spPr bwMode="auto">
            <a:xfrm>
              <a:off x="7395169" y="1380759"/>
              <a:ext cx="3279" cy="46628"/>
            </a:xfrm>
            <a:custGeom>
              <a:avLst/>
              <a:gdLst>
                <a:gd name="T0" fmla="*/ 2 w 4"/>
                <a:gd name="T1" fmla="*/ 0 h 54"/>
                <a:gd name="T2" fmla="*/ 0 w 4"/>
                <a:gd name="T3" fmla="*/ 2 h 54"/>
                <a:gd name="T4" fmla="*/ 0 w 4"/>
                <a:gd name="T5" fmla="*/ 51 h 54"/>
                <a:gd name="T6" fmla="*/ 2 w 4"/>
                <a:gd name="T7" fmla="*/ 54 h 54"/>
                <a:gd name="T8" fmla="*/ 4 w 4"/>
                <a:gd name="T9" fmla="*/ 51 h 54"/>
                <a:gd name="T10" fmla="*/ 4 w 4"/>
                <a:gd name="T11" fmla="*/ 2 h 54"/>
                <a:gd name="T12" fmla="*/ 2 w 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3"/>
                    <a:pt x="1" y="54"/>
                    <a:pt x="2" y="54"/>
                  </a:cubicBezTo>
                  <a:cubicBezTo>
                    <a:pt x="3" y="54"/>
                    <a:pt x="4" y="53"/>
                    <a:pt x="4" y="5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0" name="Oval 201"/>
            <p:cNvSpPr>
              <a:spLocks noChangeArrowheads="1"/>
            </p:cNvSpPr>
            <p:nvPr/>
          </p:nvSpPr>
          <p:spPr bwMode="auto">
            <a:xfrm>
              <a:off x="7387155" y="1417916"/>
              <a:ext cx="19307" cy="1967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1" name="Rectangle 202"/>
            <p:cNvSpPr>
              <a:spLocks noChangeArrowheads="1"/>
            </p:cNvSpPr>
            <p:nvPr/>
          </p:nvSpPr>
          <p:spPr bwMode="auto">
            <a:xfrm>
              <a:off x="7395169" y="1364366"/>
              <a:ext cx="3279" cy="112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2" name="Rectangle 203"/>
            <p:cNvSpPr>
              <a:spLocks noChangeArrowheads="1"/>
            </p:cNvSpPr>
            <p:nvPr/>
          </p:nvSpPr>
          <p:spPr bwMode="auto">
            <a:xfrm>
              <a:off x="7395169" y="1482394"/>
              <a:ext cx="3279" cy="112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3" name="Rectangle 204"/>
            <p:cNvSpPr>
              <a:spLocks noChangeArrowheads="1"/>
            </p:cNvSpPr>
            <p:nvPr/>
          </p:nvSpPr>
          <p:spPr bwMode="auto">
            <a:xfrm>
              <a:off x="7450176" y="1427387"/>
              <a:ext cx="11293" cy="3279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4" name="Rectangle 206"/>
            <p:cNvSpPr>
              <a:spLocks noChangeArrowheads="1"/>
            </p:cNvSpPr>
            <p:nvPr/>
          </p:nvSpPr>
          <p:spPr bwMode="auto">
            <a:xfrm>
              <a:off x="7332148" y="1427388"/>
              <a:ext cx="11293" cy="3279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5" name="Freeform 207"/>
            <p:cNvSpPr>
              <a:spLocks/>
            </p:cNvSpPr>
            <p:nvPr/>
          </p:nvSpPr>
          <p:spPr bwMode="auto">
            <a:xfrm>
              <a:off x="7054199" y="1349795"/>
              <a:ext cx="26593" cy="25136"/>
            </a:xfrm>
            <a:custGeom>
              <a:avLst/>
              <a:gdLst>
                <a:gd name="T0" fmla="*/ 18 w 31"/>
                <a:gd name="T1" fmla="*/ 11 h 29"/>
                <a:gd name="T2" fmla="*/ 21 w 31"/>
                <a:gd name="T3" fmla="*/ 8 h 29"/>
                <a:gd name="T4" fmla="*/ 21 w 31"/>
                <a:gd name="T5" fmla="*/ 4 h 29"/>
                <a:gd name="T6" fmla="*/ 18 w 31"/>
                <a:gd name="T7" fmla="*/ 1 h 29"/>
                <a:gd name="T8" fmla="*/ 14 w 31"/>
                <a:gd name="T9" fmla="*/ 1 h 29"/>
                <a:gd name="T10" fmla="*/ 1 w 31"/>
                <a:gd name="T11" fmla="*/ 14 h 29"/>
                <a:gd name="T12" fmla="*/ 1 w 31"/>
                <a:gd name="T13" fmla="*/ 18 h 29"/>
                <a:gd name="T14" fmla="*/ 4 w 31"/>
                <a:gd name="T15" fmla="*/ 21 h 29"/>
                <a:gd name="T16" fmla="*/ 8 w 31"/>
                <a:gd name="T17" fmla="*/ 21 h 29"/>
                <a:gd name="T18" fmla="*/ 11 w 31"/>
                <a:gd name="T19" fmla="*/ 18 h 29"/>
                <a:gd name="T20" fmla="*/ 12 w 31"/>
                <a:gd name="T21" fmla="*/ 19 h 29"/>
                <a:gd name="T22" fmla="*/ 22 w 31"/>
                <a:gd name="T23" fmla="*/ 29 h 29"/>
                <a:gd name="T24" fmla="*/ 31 w 31"/>
                <a:gd name="T25" fmla="*/ 24 h 29"/>
                <a:gd name="T26" fmla="*/ 19 w 31"/>
                <a:gd name="T27" fmla="*/ 11 h 29"/>
                <a:gd name="T28" fmla="*/ 18 w 31"/>
                <a:gd name="T2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29">
                  <a:moveTo>
                    <a:pt x="18" y="11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22" y="7"/>
                    <a:pt x="22" y="5"/>
                    <a:pt x="21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5" y="0"/>
                    <a:pt x="14" y="1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2"/>
                    <a:pt x="7" y="22"/>
                    <a:pt x="8" y="2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19" y="11"/>
                    <a:pt x="19" y="11"/>
                    <a:pt x="19" y="11"/>
                  </a:cubicBezTo>
                  <a:lnTo>
                    <a:pt x="18" y="1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6" name="Freeform 208"/>
            <p:cNvSpPr>
              <a:spLocks/>
            </p:cNvSpPr>
            <p:nvPr/>
          </p:nvSpPr>
          <p:spPr bwMode="auto">
            <a:xfrm>
              <a:off x="7148913" y="1349795"/>
              <a:ext cx="26593" cy="25136"/>
            </a:xfrm>
            <a:custGeom>
              <a:avLst/>
              <a:gdLst>
                <a:gd name="T0" fmla="*/ 30 w 31"/>
                <a:gd name="T1" fmla="*/ 14 h 29"/>
                <a:gd name="T2" fmla="*/ 17 w 31"/>
                <a:gd name="T3" fmla="*/ 1 h 29"/>
                <a:gd name="T4" fmla="*/ 13 w 31"/>
                <a:gd name="T5" fmla="*/ 1 h 29"/>
                <a:gd name="T6" fmla="*/ 10 w 31"/>
                <a:gd name="T7" fmla="*/ 4 h 29"/>
                <a:gd name="T8" fmla="*/ 10 w 31"/>
                <a:gd name="T9" fmla="*/ 8 h 29"/>
                <a:gd name="T10" fmla="*/ 13 w 31"/>
                <a:gd name="T11" fmla="*/ 11 h 29"/>
                <a:gd name="T12" fmla="*/ 12 w 31"/>
                <a:gd name="T13" fmla="*/ 11 h 29"/>
                <a:gd name="T14" fmla="*/ 0 w 31"/>
                <a:gd name="T15" fmla="*/ 24 h 29"/>
                <a:gd name="T16" fmla="*/ 9 w 31"/>
                <a:gd name="T17" fmla="*/ 29 h 29"/>
                <a:gd name="T18" fmla="*/ 20 w 31"/>
                <a:gd name="T19" fmla="*/ 19 h 29"/>
                <a:gd name="T20" fmla="*/ 20 w 31"/>
                <a:gd name="T21" fmla="*/ 18 h 29"/>
                <a:gd name="T22" fmla="*/ 23 w 31"/>
                <a:gd name="T23" fmla="*/ 21 h 29"/>
                <a:gd name="T24" fmla="*/ 27 w 31"/>
                <a:gd name="T25" fmla="*/ 21 h 29"/>
                <a:gd name="T26" fmla="*/ 30 w 31"/>
                <a:gd name="T27" fmla="*/ 18 h 29"/>
                <a:gd name="T28" fmla="*/ 30 w 31"/>
                <a:gd name="T29" fmla="*/ 1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29">
                  <a:moveTo>
                    <a:pt x="30" y="14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6" y="0"/>
                    <a:pt x="14" y="0"/>
                    <a:pt x="13" y="1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5"/>
                    <a:pt x="9" y="7"/>
                    <a:pt x="10" y="8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2"/>
                    <a:pt x="26" y="22"/>
                    <a:pt x="27" y="21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7"/>
                    <a:pt x="31" y="15"/>
                    <a:pt x="30" y="1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7" name="Freeform 209"/>
            <p:cNvSpPr>
              <a:spLocks/>
            </p:cNvSpPr>
            <p:nvPr/>
          </p:nvSpPr>
          <p:spPr bwMode="auto">
            <a:xfrm>
              <a:off x="7109206" y="1350888"/>
              <a:ext cx="11293" cy="12750"/>
            </a:xfrm>
            <a:custGeom>
              <a:avLst/>
              <a:gdLst>
                <a:gd name="T0" fmla="*/ 7 w 13"/>
                <a:gd name="T1" fmla="*/ 0 h 15"/>
                <a:gd name="T2" fmla="*/ 0 w 13"/>
                <a:gd name="T3" fmla="*/ 7 h 15"/>
                <a:gd name="T4" fmla="*/ 0 w 13"/>
                <a:gd name="T5" fmla="*/ 15 h 15"/>
                <a:gd name="T6" fmla="*/ 13 w 13"/>
                <a:gd name="T7" fmla="*/ 15 h 15"/>
                <a:gd name="T8" fmla="*/ 13 w 13"/>
                <a:gd name="T9" fmla="*/ 7 h 15"/>
                <a:gd name="T10" fmla="*/ 7 w 13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8" name="Freeform 210"/>
            <p:cNvSpPr>
              <a:spLocks noEditPoints="1"/>
            </p:cNvSpPr>
            <p:nvPr/>
          </p:nvSpPr>
          <p:spPr bwMode="auto">
            <a:xfrm>
              <a:off x="7041814" y="1359267"/>
              <a:ext cx="146442" cy="146442"/>
            </a:xfrm>
            <a:custGeom>
              <a:avLst/>
              <a:gdLst>
                <a:gd name="T0" fmla="*/ 85 w 170"/>
                <a:gd name="T1" fmla="*/ 0 h 170"/>
                <a:gd name="T2" fmla="*/ 0 w 170"/>
                <a:gd name="T3" fmla="*/ 85 h 170"/>
                <a:gd name="T4" fmla="*/ 85 w 170"/>
                <a:gd name="T5" fmla="*/ 170 h 170"/>
                <a:gd name="T6" fmla="*/ 170 w 170"/>
                <a:gd name="T7" fmla="*/ 85 h 170"/>
                <a:gd name="T8" fmla="*/ 85 w 170"/>
                <a:gd name="T9" fmla="*/ 0 h 170"/>
                <a:gd name="T10" fmla="*/ 85 w 170"/>
                <a:gd name="T11" fmla="*/ 160 h 170"/>
                <a:gd name="T12" fmla="*/ 10 w 170"/>
                <a:gd name="T13" fmla="*/ 85 h 170"/>
                <a:gd name="T14" fmla="*/ 85 w 170"/>
                <a:gd name="T15" fmla="*/ 10 h 170"/>
                <a:gd name="T16" fmla="*/ 159 w 170"/>
                <a:gd name="T17" fmla="*/ 85 h 170"/>
                <a:gd name="T18" fmla="*/ 85 w 170"/>
                <a:gd name="T19" fmla="*/ 16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70">
                  <a:moveTo>
                    <a:pt x="85" y="0"/>
                  </a:move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38"/>
                    <a:pt x="131" y="0"/>
                    <a:pt x="85" y="0"/>
                  </a:cubicBezTo>
                  <a:close/>
                  <a:moveTo>
                    <a:pt x="85" y="160"/>
                  </a:moveTo>
                  <a:cubicBezTo>
                    <a:pt x="43" y="160"/>
                    <a:pt x="10" y="126"/>
                    <a:pt x="10" y="85"/>
                  </a:cubicBezTo>
                  <a:cubicBezTo>
                    <a:pt x="10" y="44"/>
                    <a:pt x="43" y="10"/>
                    <a:pt x="85" y="10"/>
                  </a:cubicBezTo>
                  <a:cubicBezTo>
                    <a:pt x="126" y="10"/>
                    <a:pt x="159" y="44"/>
                    <a:pt x="159" y="85"/>
                  </a:cubicBezTo>
                  <a:cubicBezTo>
                    <a:pt x="159" y="126"/>
                    <a:pt x="126" y="160"/>
                    <a:pt x="85" y="16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9" name="Freeform 211"/>
            <p:cNvSpPr>
              <a:spLocks/>
            </p:cNvSpPr>
            <p:nvPr/>
          </p:nvSpPr>
          <p:spPr bwMode="auto">
            <a:xfrm>
              <a:off x="7112485" y="1384402"/>
              <a:ext cx="4371" cy="46264"/>
            </a:xfrm>
            <a:custGeom>
              <a:avLst/>
              <a:gdLst>
                <a:gd name="T0" fmla="*/ 3 w 5"/>
                <a:gd name="T1" fmla="*/ 0 h 54"/>
                <a:gd name="T2" fmla="*/ 0 w 5"/>
                <a:gd name="T3" fmla="*/ 2 h 54"/>
                <a:gd name="T4" fmla="*/ 0 w 5"/>
                <a:gd name="T5" fmla="*/ 52 h 54"/>
                <a:gd name="T6" fmla="*/ 3 w 5"/>
                <a:gd name="T7" fmla="*/ 54 h 54"/>
                <a:gd name="T8" fmla="*/ 5 w 5"/>
                <a:gd name="T9" fmla="*/ 52 h 54"/>
                <a:gd name="T10" fmla="*/ 5 w 5"/>
                <a:gd name="T11" fmla="*/ 2 h 54"/>
                <a:gd name="T12" fmla="*/ 3 w 5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4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1" y="54"/>
                    <a:pt x="3" y="54"/>
                  </a:cubicBezTo>
                  <a:cubicBezTo>
                    <a:pt x="4" y="54"/>
                    <a:pt x="5" y="53"/>
                    <a:pt x="5" y="5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0" name="Oval 212"/>
            <p:cNvSpPr>
              <a:spLocks noChangeArrowheads="1"/>
            </p:cNvSpPr>
            <p:nvPr/>
          </p:nvSpPr>
          <p:spPr bwMode="auto">
            <a:xfrm>
              <a:off x="7104835" y="1422288"/>
              <a:ext cx="19671" cy="189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1" name="Freeform 213"/>
            <p:cNvSpPr>
              <a:spLocks noEditPoints="1"/>
            </p:cNvSpPr>
            <p:nvPr/>
          </p:nvSpPr>
          <p:spPr bwMode="auto">
            <a:xfrm>
              <a:off x="6780986" y="1496238"/>
              <a:ext cx="108557" cy="18214"/>
            </a:xfrm>
            <a:custGeom>
              <a:avLst/>
              <a:gdLst>
                <a:gd name="T0" fmla="*/ 2 w 126"/>
                <a:gd name="T1" fmla="*/ 12 h 21"/>
                <a:gd name="T2" fmla="*/ 3 w 126"/>
                <a:gd name="T3" fmla="*/ 20 h 21"/>
                <a:gd name="T4" fmla="*/ 7 w 126"/>
                <a:gd name="T5" fmla="*/ 21 h 21"/>
                <a:gd name="T6" fmla="*/ 12 w 126"/>
                <a:gd name="T7" fmla="*/ 19 h 21"/>
                <a:gd name="T8" fmla="*/ 20 w 126"/>
                <a:gd name="T9" fmla="*/ 6 h 21"/>
                <a:gd name="T10" fmla="*/ 10 w 126"/>
                <a:gd name="T11" fmla="*/ 0 h 21"/>
                <a:gd name="T12" fmla="*/ 2 w 126"/>
                <a:gd name="T13" fmla="*/ 12 h 21"/>
                <a:gd name="T14" fmla="*/ 124 w 126"/>
                <a:gd name="T15" fmla="*/ 12 h 21"/>
                <a:gd name="T16" fmla="*/ 116 w 126"/>
                <a:gd name="T17" fmla="*/ 0 h 21"/>
                <a:gd name="T18" fmla="*/ 106 w 126"/>
                <a:gd name="T19" fmla="*/ 6 h 21"/>
                <a:gd name="T20" fmla="*/ 114 w 126"/>
                <a:gd name="T21" fmla="*/ 19 h 21"/>
                <a:gd name="T22" fmla="*/ 119 w 126"/>
                <a:gd name="T23" fmla="*/ 21 h 21"/>
                <a:gd name="T24" fmla="*/ 123 w 126"/>
                <a:gd name="T25" fmla="*/ 20 h 21"/>
                <a:gd name="T26" fmla="*/ 124 w 126"/>
                <a:gd name="T27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21">
                  <a:moveTo>
                    <a:pt x="2" y="12"/>
                  </a:moveTo>
                  <a:cubicBezTo>
                    <a:pt x="0" y="15"/>
                    <a:pt x="1" y="18"/>
                    <a:pt x="3" y="20"/>
                  </a:cubicBezTo>
                  <a:cubicBezTo>
                    <a:pt x="4" y="21"/>
                    <a:pt x="6" y="21"/>
                    <a:pt x="7" y="21"/>
                  </a:cubicBezTo>
                  <a:cubicBezTo>
                    <a:pt x="9" y="21"/>
                    <a:pt x="11" y="20"/>
                    <a:pt x="12" y="19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6" y="5"/>
                    <a:pt x="13" y="2"/>
                    <a:pt x="10" y="0"/>
                  </a:cubicBezTo>
                  <a:lnTo>
                    <a:pt x="2" y="12"/>
                  </a:lnTo>
                  <a:close/>
                  <a:moveTo>
                    <a:pt x="124" y="12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3" y="2"/>
                    <a:pt x="109" y="5"/>
                    <a:pt x="106" y="6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15" y="20"/>
                    <a:pt x="117" y="21"/>
                    <a:pt x="119" y="21"/>
                  </a:cubicBezTo>
                  <a:cubicBezTo>
                    <a:pt x="120" y="21"/>
                    <a:pt x="121" y="21"/>
                    <a:pt x="123" y="20"/>
                  </a:cubicBezTo>
                  <a:cubicBezTo>
                    <a:pt x="125" y="18"/>
                    <a:pt x="126" y="15"/>
                    <a:pt x="124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2" name="Freeform 214"/>
            <p:cNvSpPr>
              <a:spLocks noEditPoints="1"/>
            </p:cNvSpPr>
            <p:nvPr/>
          </p:nvSpPr>
          <p:spPr bwMode="auto">
            <a:xfrm>
              <a:off x="6762043" y="1358538"/>
              <a:ext cx="146442" cy="146442"/>
            </a:xfrm>
            <a:custGeom>
              <a:avLst/>
              <a:gdLst>
                <a:gd name="T0" fmla="*/ 85 w 170"/>
                <a:gd name="T1" fmla="*/ 0 h 170"/>
                <a:gd name="T2" fmla="*/ 0 w 170"/>
                <a:gd name="T3" fmla="*/ 85 h 170"/>
                <a:gd name="T4" fmla="*/ 85 w 170"/>
                <a:gd name="T5" fmla="*/ 170 h 170"/>
                <a:gd name="T6" fmla="*/ 170 w 170"/>
                <a:gd name="T7" fmla="*/ 85 h 170"/>
                <a:gd name="T8" fmla="*/ 85 w 170"/>
                <a:gd name="T9" fmla="*/ 0 h 170"/>
                <a:gd name="T10" fmla="*/ 85 w 170"/>
                <a:gd name="T11" fmla="*/ 160 h 170"/>
                <a:gd name="T12" fmla="*/ 10 w 170"/>
                <a:gd name="T13" fmla="*/ 85 h 170"/>
                <a:gd name="T14" fmla="*/ 85 w 170"/>
                <a:gd name="T15" fmla="*/ 10 h 170"/>
                <a:gd name="T16" fmla="*/ 160 w 170"/>
                <a:gd name="T17" fmla="*/ 85 h 170"/>
                <a:gd name="T18" fmla="*/ 85 w 170"/>
                <a:gd name="T19" fmla="*/ 16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70">
                  <a:moveTo>
                    <a:pt x="85" y="0"/>
                  </a:move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2" y="170"/>
                    <a:pt x="170" y="132"/>
                    <a:pt x="170" y="85"/>
                  </a:cubicBezTo>
                  <a:cubicBezTo>
                    <a:pt x="170" y="38"/>
                    <a:pt x="132" y="0"/>
                    <a:pt x="85" y="0"/>
                  </a:cubicBezTo>
                  <a:close/>
                  <a:moveTo>
                    <a:pt x="85" y="160"/>
                  </a:moveTo>
                  <a:cubicBezTo>
                    <a:pt x="44" y="160"/>
                    <a:pt x="10" y="127"/>
                    <a:pt x="10" y="85"/>
                  </a:cubicBezTo>
                  <a:cubicBezTo>
                    <a:pt x="10" y="44"/>
                    <a:pt x="44" y="10"/>
                    <a:pt x="85" y="10"/>
                  </a:cubicBezTo>
                  <a:cubicBezTo>
                    <a:pt x="126" y="10"/>
                    <a:pt x="160" y="44"/>
                    <a:pt x="160" y="85"/>
                  </a:cubicBezTo>
                  <a:cubicBezTo>
                    <a:pt x="160" y="127"/>
                    <a:pt x="126" y="160"/>
                    <a:pt x="85" y="16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3" name="Freeform 215"/>
            <p:cNvSpPr>
              <a:spLocks/>
            </p:cNvSpPr>
            <p:nvPr/>
          </p:nvSpPr>
          <p:spPr bwMode="auto">
            <a:xfrm>
              <a:off x="6841457" y="1429938"/>
              <a:ext cx="28414" cy="3279"/>
            </a:xfrm>
            <a:custGeom>
              <a:avLst/>
              <a:gdLst>
                <a:gd name="T0" fmla="*/ 30 w 33"/>
                <a:gd name="T1" fmla="*/ 0 h 4"/>
                <a:gd name="T2" fmla="*/ 3 w 33"/>
                <a:gd name="T3" fmla="*/ 0 h 4"/>
                <a:gd name="T4" fmla="*/ 0 w 33"/>
                <a:gd name="T5" fmla="*/ 2 h 4"/>
                <a:gd name="T6" fmla="*/ 3 w 33"/>
                <a:gd name="T7" fmla="*/ 4 h 4"/>
                <a:gd name="T8" fmla="*/ 30 w 33"/>
                <a:gd name="T9" fmla="*/ 4 h 4"/>
                <a:gd name="T10" fmla="*/ 33 w 33"/>
                <a:gd name="T11" fmla="*/ 2 h 4"/>
                <a:gd name="T12" fmla="*/ 30 w 33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4">
                  <a:moveTo>
                    <a:pt x="3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3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2" y="4"/>
                    <a:pt x="33" y="3"/>
                    <a:pt x="33" y="2"/>
                  </a:cubicBezTo>
                  <a:cubicBezTo>
                    <a:pt x="33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4" name="Freeform 216"/>
            <p:cNvSpPr>
              <a:spLocks/>
            </p:cNvSpPr>
            <p:nvPr/>
          </p:nvSpPr>
          <p:spPr bwMode="auto">
            <a:xfrm>
              <a:off x="6833443" y="1384402"/>
              <a:ext cx="3643" cy="45536"/>
            </a:xfrm>
            <a:custGeom>
              <a:avLst/>
              <a:gdLst>
                <a:gd name="T0" fmla="*/ 2 w 4"/>
                <a:gd name="T1" fmla="*/ 0 h 53"/>
                <a:gd name="T2" fmla="*/ 0 w 4"/>
                <a:gd name="T3" fmla="*/ 2 h 53"/>
                <a:gd name="T4" fmla="*/ 0 w 4"/>
                <a:gd name="T5" fmla="*/ 51 h 53"/>
                <a:gd name="T6" fmla="*/ 2 w 4"/>
                <a:gd name="T7" fmla="*/ 53 h 53"/>
                <a:gd name="T8" fmla="*/ 4 w 4"/>
                <a:gd name="T9" fmla="*/ 51 h 53"/>
                <a:gd name="T10" fmla="*/ 4 w 4"/>
                <a:gd name="T11" fmla="*/ 2 h 53"/>
                <a:gd name="T12" fmla="*/ 2 w 4"/>
                <a:gd name="T1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1" y="53"/>
                    <a:pt x="2" y="53"/>
                  </a:cubicBezTo>
                  <a:cubicBezTo>
                    <a:pt x="3" y="53"/>
                    <a:pt x="4" y="52"/>
                    <a:pt x="4" y="5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5" name="Oval 217"/>
            <p:cNvSpPr>
              <a:spLocks noChangeArrowheads="1"/>
            </p:cNvSpPr>
            <p:nvPr/>
          </p:nvSpPr>
          <p:spPr bwMode="auto">
            <a:xfrm>
              <a:off x="6825793" y="1421195"/>
              <a:ext cx="18943" cy="189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6" name="Rectangle 218"/>
            <p:cNvSpPr>
              <a:spLocks noChangeArrowheads="1"/>
            </p:cNvSpPr>
            <p:nvPr/>
          </p:nvSpPr>
          <p:spPr bwMode="auto">
            <a:xfrm>
              <a:off x="6833443" y="1367281"/>
              <a:ext cx="3643" cy="10929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7" name="Rectangle 219"/>
            <p:cNvSpPr>
              <a:spLocks noChangeArrowheads="1"/>
            </p:cNvSpPr>
            <p:nvPr/>
          </p:nvSpPr>
          <p:spPr bwMode="auto">
            <a:xfrm>
              <a:off x="6833443" y="1484945"/>
              <a:ext cx="3643" cy="112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8" name="Rectangle 220"/>
            <p:cNvSpPr>
              <a:spLocks noChangeArrowheads="1"/>
            </p:cNvSpPr>
            <p:nvPr/>
          </p:nvSpPr>
          <p:spPr bwMode="auto">
            <a:xfrm>
              <a:off x="6830164" y="1429938"/>
              <a:ext cx="10200" cy="3279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9" name="Rectangle 221"/>
            <p:cNvSpPr>
              <a:spLocks noChangeArrowheads="1"/>
            </p:cNvSpPr>
            <p:nvPr/>
          </p:nvSpPr>
          <p:spPr bwMode="auto">
            <a:xfrm>
              <a:off x="6770786" y="1429938"/>
              <a:ext cx="10929" cy="3279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0" name="Rectangle 222"/>
            <p:cNvSpPr>
              <a:spLocks noChangeArrowheads="1"/>
            </p:cNvSpPr>
            <p:nvPr/>
          </p:nvSpPr>
          <p:spPr bwMode="auto">
            <a:xfrm>
              <a:off x="6888814" y="1429938"/>
              <a:ext cx="10929" cy="3279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1" name="Freeform 223"/>
            <p:cNvSpPr>
              <a:spLocks noEditPoints="1"/>
            </p:cNvSpPr>
            <p:nvPr/>
          </p:nvSpPr>
          <p:spPr bwMode="auto">
            <a:xfrm>
              <a:off x="6767143" y="1339595"/>
              <a:ext cx="136242" cy="38614"/>
            </a:xfrm>
            <a:custGeom>
              <a:avLst/>
              <a:gdLst>
                <a:gd name="T0" fmla="*/ 139 w 158"/>
                <a:gd name="T1" fmla="*/ 7 h 45"/>
                <a:gd name="T2" fmla="*/ 96 w 158"/>
                <a:gd name="T3" fmla="*/ 11 h 45"/>
                <a:gd name="T4" fmla="*/ 158 w 158"/>
                <a:gd name="T5" fmla="*/ 45 h 45"/>
                <a:gd name="T6" fmla="*/ 139 w 158"/>
                <a:gd name="T7" fmla="*/ 7 h 45"/>
                <a:gd name="T8" fmla="*/ 19 w 158"/>
                <a:gd name="T9" fmla="*/ 7 h 45"/>
                <a:gd name="T10" fmla="*/ 0 w 158"/>
                <a:gd name="T11" fmla="*/ 45 h 45"/>
                <a:gd name="T12" fmla="*/ 62 w 158"/>
                <a:gd name="T13" fmla="*/ 11 h 45"/>
                <a:gd name="T14" fmla="*/ 19 w 158"/>
                <a:gd name="T15" fmla="*/ 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45">
                  <a:moveTo>
                    <a:pt x="139" y="7"/>
                  </a:moveTo>
                  <a:cubicBezTo>
                    <a:pt x="126" y="0"/>
                    <a:pt x="110" y="2"/>
                    <a:pt x="96" y="11"/>
                  </a:cubicBezTo>
                  <a:cubicBezTo>
                    <a:pt x="158" y="45"/>
                    <a:pt x="158" y="45"/>
                    <a:pt x="158" y="45"/>
                  </a:cubicBezTo>
                  <a:cubicBezTo>
                    <a:pt x="158" y="29"/>
                    <a:pt x="151" y="14"/>
                    <a:pt x="139" y="7"/>
                  </a:cubicBezTo>
                  <a:close/>
                  <a:moveTo>
                    <a:pt x="19" y="7"/>
                  </a:moveTo>
                  <a:cubicBezTo>
                    <a:pt x="7" y="14"/>
                    <a:pt x="0" y="29"/>
                    <a:pt x="0" y="45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48" y="2"/>
                    <a:pt x="32" y="0"/>
                    <a:pt x="19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2" name="Freeform 224"/>
            <p:cNvSpPr>
              <a:spLocks noEditPoints="1"/>
            </p:cNvSpPr>
            <p:nvPr/>
          </p:nvSpPr>
          <p:spPr bwMode="auto">
            <a:xfrm>
              <a:off x="6142760" y="-274185"/>
              <a:ext cx="207642" cy="134057"/>
            </a:xfrm>
            <a:custGeom>
              <a:avLst/>
              <a:gdLst>
                <a:gd name="T0" fmla="*/ 211 w 241"/>
                <a:gd name="T1" fmla="*/ 64 h 156"/>
                <a:gd name="T2" fmla="*/ 211 w 241"/>
                <a:gd name="T3" fmla="*/ 60 h 156"/>
                <a:gd name="T4" fmla="*/ 152 w 241"/>
                <a:gd name="T5" fmla="*/ 0 h 156"/>
                <a:gd name="T6" fmla="*/ 101 w 241"/>
                <a:gd name="T7" fmla="*/ 30 h 156"/>
                <a:gd name="T8" fmla="*/ 73 w 241"/>
                <a:gd name="T9" fmla="*/ 20 h 156"/>
                <a:gd name="T10" fmla="*/ 29 w 241"/>
                <a:gd name="T11" fmla="*/ 64 h 156"/>
                <a:gd name="T12" fmla="*/ 29 w 241"/>
                <a:gd name="T13" fmla="*/ 65 h 156"/>
                <a:gd name="T14" fmla="*/ 0 w 241"/>
                <a:gd name="T15" fmla="*/ 109 h 156"/>
                <a:gd name="T16" fmla="*/ 45 w 241"/>
                <a:gd name="T17" fmla="*/ 156 h 156"/>
                <a:gd name="T18" fmla="*/ 197 w 241"/>
                <a:gd name="T19" fmla="*/ 156 h 156"/>
                <a:gd name="T20" fmla="*/ 241 w 241"/>
                <a:gd name="T21" fmla="*/ 109 h 156"/>
                <a:gd name="T22" fmla="*/ 211 w 241"/>
                <a:gd name="T23" fmla="*/ 64 h 156"/>
                <a:gd name="T24" fmla="*/ 166 w 241"/>
                <a:gd name="T25" fmla="*/ 58 h 156"/>
                <a:gd name="T26" fmla="*/ 165 w 241"/>
                <a:gd name="T27" fmla="*/ 59 h 156"/>
                <a:gd name="T28" fmla="*/ 115 w 241"/>
                <a:gd name="T29" fmla="*/ 128 h 156"/>
                <a:gd name="T30" fmla="*/ 108 w 241"/>
                <a:gd name="T31" fmla="*/ 132 h 156"/>
                <a:gd name="T32" fmla="*/ 107 w 241"/>
                <a:gd name="T33" fmla="*/ 132 h 156"/>
                <a:gd name="T34" fmla="*/ 100 w 241"/>
                <a:gd name="T35" fmla="*/ 129 h 156"/>
                <a:gd name="T36" fmla="*/ 70 w 241"/>
                <a:gd name="T37" fmla="*/ 102 h 156"/>
                <a:gd name="T38" fmla="*/ 69 w 241"/>
                <a:gd name="T39" fmla="*/ 92 h 156"/>
                <a:gd name="T40" fmla="*/ 79 w 241"/>
                <a:gd name="T41" fmla="*/ 92 h 156"/>
                <a:gd name="T42" fmla="*/ 106 w 241"/>
                <a:gd name="T43" fmla="*/ 116 h 156"/>
                <a:gd name="T44" fmla="*/ 154 w 241"/>
                <a:gd name="T45" fmla="*/ 51 h 156"/>
                <a:gd name="T46" fmla="*/ 154 w 241"/>
                <a:gd name="T47" fmla="*/ 50 h 156"/>
                <a:gd name="T48" fmla="*/ 164 w 241"/>
                <a:gd name="T49" fmla="*/ 49 h 156"/>
                <a:gd name="T50" fmla="*/ 166 w 241"/>
                <a:gd name="T51" fmla="*/ 5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1" h="156">
                  <a:moveTo>
                    <a:pt x="211" y="64"/>
                  </a:moveTo>
                  <a:cubicBezTo>
                    <a:pt x="211" y="63"/>
                    <a:pt x="211" y="61"/>
                    <a:pt x="211" y="60"/>
                  </a:cubicBezTo>
                  <a:cubicBezTo>
                    <a:pt x="211" y="27"/>
                    <a:pt x="185" y="0"/>
                    <a:pt x="152" y="0"/>
                  </a:cubicBezTo>
                  <a:cubicBezTo>
                    <a:pt x="130" y="0"/>
                    <a:pt x="111" y="13"/>
                    <a:pt x="101" y="30"/>
                  </a:cubicBezTo>
                  <a:cubicBezTo>
                    <a:pt x="93" y="24"/>
                    <a:pt x="84" y="20"/>
                    <a:pt x="73" y="20"/>
                  </a:cubicBezTo>
                  <a:cubicBezTo>
                    <a:pt x="48" y="20"/>
                    <a:pt x="29" y="40"/>
                    <a:pt x="29" y="64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12" y="72"/>
                    <a:pt x="0" y="89"/>
                    <a:pt x="0" y="109"/>
                  </a:cubicBezTo>
                  <a:cubicBezTo>
                    <a:pt x="0" y="135"/>
                    <a:pt x="20" y="156"/>
                    <a:pt x="45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221" y="156"/>
                    <a:pt x="241" y="135"/>
                    <a:pt x="241" y="109"/>
                  </a:cubicBezTo>
                  <a:cubicBezTo>
                    <a:pt x="241" y="88"/>
                    <a:pt x="229" y="71"/>
                    <a:pt x="211" y="64"/>
                  </a:cubicBezTo>
                  <a:close/>
                  <a:moveTo>
                    <a:pt x="166" y="58"/>
                  </a:moveTo>
                  <a:cubicBezTo>
                    <a:pt x="165" y="59"/>
                    <a:pt x="165" y="59"/>
                    <a:pt x="165" y="59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13" y="130"/>
                    <a:pt x="110" y="132"/>
                    <a:pt x="108" y="132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04" y="132"/>
                    <a:pt x="102" y="131"/>
                    <a:pt x="100" y="129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67" y="99"/>
                    <a:pt x="67" y="95"/>
                    <a:pt x="69" y="92"/>
                  </a:cubicBezTo>
                  <a:cubicBezTo>
                    <a:pt x="72" y="89"/>
                    <a:pt x="76" y="89"/>
                    <a:pt x="79" y="92"/>
                  </a:cubicBezTo>
                  <a:cubicBezTo>
                    <a:pt x="106" y="116"/>
                    <a:pt x="106" y="116"/>
                    <a:pt x="106" y="116"/>
                  </a:cubicBezTo>
                  <a:cubicBezTo>
                    <a:pt x="154" y="51"/>
                    <a:pt x="154" y="51"/>
                    <a:pt x="154" y="51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7" y="47"/>
                    <a:pt x="161" y="47"/>
                    <a:pt x="164" y="49"/>
                  </a:cubicBezTo>
                  <a:cubicBezTo>
                    <a:pt x="167" y="51"/>
                    <a:pt x="167" y="55"/>
                    <a:pt x="166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3" name="Freeform 225"/>
            <p:cNvSpPr>
              <a:spLocks noEditPoints="1"/>
            </p:cNvSpPr>
            <p:nvPr/>
          </p:nvSpPr>
          <p:spPr bwMode="auto">
            <a:xfrm>
              <a:off x="5859346" y="-274185"/>
              <a:ext cx="207642" cy="134057"/>
            </a:xfrm>
            <a:custGeom>
              <a:avLst/>
              <a:gdLst>
                <a:gd name="T0" fmla="*/ 211 w 241"/>
                <a:gd name="T1" fmla="*/ 64 h 156"/>
                <a:gd name="T2" fmla="*/ 211 w 241"/>
                <a:gd name="T3" fmla="*/ 60 h 156"/>
                <a:gd name="T4" fmla="*/ 152 w 241"/>
                <a:gd name="T5" fmla="*/ 0 h 156"/>
                <a:gd name="T6" fmla="*/ 101 w 241"/>
                <a:gd name="T7" fmla="*/ 30 h 156"/>
                <a:gd name="T8" fmla="*/ 73 w 241"/>
                <a:gd name="T9" fmla="*/ 20 h 156"/>
                <a:gd name="T10" fmla="*/ 29 w 241"/>
                <a:gd name="T11" fmla="*/ 64 h 156"/>
                <a:gd name="T12" fmla="*/ 29 w 241"/>
                <a:gd name="T13" fmla="*/ 65 h 156"/>
                <a:gd name="T14" fmla="*/ 0 w 241"/>
                <a:gd name="T15" fmla="*/ 109 h 156"/>
                <a:gd name="T16" fmla="*/ 45 w 241"/>
                <a:gd name="T17" fmla="*/ 156 h 156"/>
                <a:gd name="T18" fmla="*/ 197 w 241"/>
                <a:gd name="T19" fmla="*/ 156 h 156"/>
                <a:gd name="T20" fmla="*/ 241 w 241"/>
                <a:gd name="T21" fmla="*/ 109 h 156"/>
                <a:gd name="T22" fmla="*/ 211 w 241"/>
                <a:gd name="T23" fmla="*/ 64 h 156"/>
                <a:gd name="T24" fmla="*/ 159 w 241"/>
                <a:gd name="T25" fmla="*/ 106 h 156"/>
                <a:gd name="T26" fmla="*/ 126 w 241"/>
                <a:gd name="T27" fmla="*/ 138 h 156"/>
                <a:gd name="T28" fmla="*/ 121 w 241"/>
                <a:gd name="T29" fmla="*/ 140 h 156"/>
                <a:gd name="T30" fmla="*/ 115 w 241"/>
                <a:gd name="T31" fmla="*/ 138 h 156"/>
                <a:gd name="T32" fmla="*/ 82 w 241"/>
                <a:gd name="T33" fmla="*/ 106 h 156"/>
                <a:gd name="T34" fmla="*/ 82 w 241"/>
                <a:gd name="T35" fmla="*/ 95 h 156"/>
                <a:gd name="T36" fmla="*/ 93 w 241"/>
                <a:gd name="T37" fmla="*/ 95 h 156"/>
                <a:gd name="T38" fmla="*/ 113 w 241"/>
                <a:gd name="T39" fmla="*/ 114 h 156"/>
                <a:gd name="T40" fmla="*/ 113 w 241"/>
                <a:gd name="T41" fmla="*/ 57 h 156"/>
                <a:gd name="T42" fmla="*/ 121 w 241"/>
                <a:gd name="T43" fmla="*/ 49 h 156"/>
                <a:gd name="T44" fmla="*/ 128 w 241"/>
                <a:gd name="T45" fmla="*/ 57 h 156"/>
                <a:gd name="T46" fmla="*/ 128 w 241"/>
                <a:gd name="T47" fmla="*/ 114 h 156"/>
                <a:gd name="T48" fmla="*/ 148 w 241"/>
                <a:gd name="T49" fmla="*/ 95 h 156"/>
                <a:gd name="T50" fmla="*/ 159 w 241"/>
                <a:gd name="T51" fmla="*/ 95 h 156"/>
                <a:gd name="T52" fmla="*/ 159 w 241"/>
                <a:gd name="T53" fmla="*/ 10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1" h="156">
                  <a:moveTo>
                    <a:pt x="211" y="64"/>
                  </a:moveTo>
                  <a:cubicBezTo>
                    <a:pt x="211" y="63"/>
                    <a:pt x="211" y="61"/>
                    <a:pt x="211" y="60"/>
                  </a:cubicBezTo>
                  <a:cubicBezTo>
                    <a:pt x="211" y="27"/>
                    <a:pt x="185" y="0"/>
                    <a:pt x="152" y="0"/>
                  </a:cubicBezTo>
                  <a:cubicBezTo>
                    <a:pt x="130" y="0"/>
                    <a:pt x="111" y="13"/>
                    <a:pt x="101" y="30"/>
                  </a:cubicBezTo>
                  <a:cubicBezTo>
                    <a:pt x="93" y="24"/>
                    <a:pt x="83" y="20"/>
                    <a:pt x="73" y="20"/>
                  </a:cubicBezTo>
                  <a:cubicBezTo>
                    <a:pt x="48" y="20"/>
                    <a:pt x="29" y="40"/>
                    <a:pt x="29" y="64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12" y="72"/>
                    <a:pt x="0" y="89"/>
                    <a:pt x="0" y="109"/>
                  </a:cubicBezTo>
                  <a:cubicBezTo>
                    <a:pt x="0" y="135"/>
                    <a:pt x="20" y="156"/>
                    <a:pt x="45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221" y="156"/>
                    <a:pt x="241" y="135"/>
                    <a:pt x="241" y="109"/>
                  </a:cubicBezTo>
                  <a:cubicBezTo>
                    <a:pt x="241" y="88"/>
                    <a:pt x="229" y="71"/>
                    <a:pt x="211" y="64"/>
                  </a:cubicBezTo>
                  <a:close/>
                  <a:moveTo>
                    <a:pt x="159" y="106"/>
                  </a:moveTo>
                  <a:cubicBezTo>
                    <a:pt x="126" y="138"/>
                    <a:pt x="126" y="138"/>
                    <a:pt x="126" y="138"/>
                  </a:cubicBezTo>
                  <a:cubicBezTo>
                    <a:pt x="125" y="140"/>
                    <a:pt x="123" y="140"/>
                    <a:pt x="121" y="140"/>
                  </a:cubicBezTo>
                  <a:cubicBezTo>
                    <a:pt x="119" y="140"/>
                    <a:pt x="117" y="140"/>
                    <a:pt x="115" y="138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79" y="103"/>
                    <a:pt x="79" y="98"/>
                    <a:pt x="82" y="95"/>
                  </a:cubicBezTo>
                  <a:cubicBezTo>
                    <a:pt x="85" y="92"/>
                    <a:pt x="90" y="92"/>
                    <a:pt x="93" y="95"/>
                  </a:cubicBezTo>
                  <a:cubicBezTo>
                    <a:pt x="113" y="114"/>
                    <a:pt x="113" y="114"/>
                    <a:pt x="113" y="114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53"/>
                    <a:pt x="116" y="49"/>
                    <a:pt x="121" y="49"/>
                  </a:cubicBezTo>
                  <a:cubicBezTo>
                    <a:pt x="125" y="49"/>
                    <a:pt x="128" y="53"/>
                    <a:pt x="128" y="57"/>
                  </a:cubicBezTo>
                  <a:cubicBezTo>
                    <a:pt x="128" y="114"/>
                    <a:pt x="128" y="114"/>
                    <a:pt x="128" y="114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51" y="92"/>
                    <a:pt x="156" y="92"/>
                    <a:pt x="159" y="95"/>
                  </a:cubicBezTo>
                  <a:cubicBezTo>
                    <a:pt x="162" y="98"/>
                    <a:pt x="162" y="103"/>
                    <a:pt x="159" y="10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4" name="Freeform 226"/>
            <p:cNvSpPr>
              <a:spLocks/>
            </p:cNvSpPr>
            <p:nvPr/>
          </p:nvSpPr>
          <p:spPr bwMode="auto">
            <a:xfrm>
              <a:off x="5565733" y="-274185"/>
              <a:ext cx="207642" cy="134057"/>
            </a:xfrm>
            <a:custGeom>
              <a:avLst/>
              <a:gdLst>
                <a:gd name="T0" fmla="*/ 211 w 241"/>
                <a:gd name="T1" fmla="*/ 64 h 156"/>
                <a:gd name="T2" fmla="*/ 211 w 241"/>
                <a:gd name="T3" fmla="*/ 60 h 156"/>
                <a:gd name="T4" fmla="*/ 152 w 241"/>
                <a:gd name="T5" fmla="*/ 0 h 156"/>
                <a:gd name="T6" fmla="*/ 101 w 241"/>
                <a:gd name="T7" fmla="*/ 30 h 156"/>
                <a:gd name="T8" fmla="*/ 73 w 241"/>
                <a:gd name="T9" fmla="*/ 20 h 156"/>
                <a:gd name="T10" fmla="*/ 29 w 241"/>
                <a:gd name="T11" fmla="*/ 64 h 156"/>
                <a:gd name="T12" fmla="*/ 29 w 241"/>
                <a:gd name="T13" fmla="*/ 65 h 156"/>
                <a:gd name="T14" fmla="*/ 0 w 241"/>
                <a:gd name="T15" fmla="*/ 109 h 156"/>
                <a:gd name="T16" fmla="*/ 45 w 241"/>
                <a:gd name="T17" fmla="*/ 156 h 156"/>
                <a:gd name="T18" fmla="*/ 100 w 241"/>
                <a:gd name="T19" fmla="*/ 156 h 156"/>
                <a:gd name="T20" fmla="*/ 113 w 241"/>
                <a:gd name="T21" fmla="*/ 144 h 156"/>
                <a:gd name="T22" fmla="*/ 113 w 241"/>
                <a:gd name="T23" fmla="*/ 96 h 156"/>
                <a:gd name="T24" fmla="*/ 90 w 241"/>
                <a:gd name="T25" fmla="*/ 118 h 156"/>
                <a:gd name="T26" fmla="*/ 85 w 241"/>
                <a:gd name="T27" fmla="*/ 121 h 156"/>
                <a:gd name="T28" fmla="*/ 79 w 241"/>
                <a:gd name="T29" fmla="*/ 118 h 156"/>
                <a:gd name="T30" fmla="*/ 79 w 241"/>
                <a:gd name="T31" fmla="*/ 107 h 156"/>
                <a:gd name="T32" fmla="*/ 115 w 241"/>
                <a:gd name="T33" fmla="*/ 72 h 156"/>
                <a:gd name="T34" fmla="*/ 126 w 241"/>
                <a:gd name="T35" fmla="*/ 72 h 156"/>
                <a:gd name="T36" fmla="*/ 162 w 241"/>
                <a:gd name="T37" fmla="*/ 107 h 156"/>
                <a:gd name="T38" fmla="*/ 162 w 241"/>
                <a:gd name="T39" fmla="*/ 118 h 156"/>
                <a:gd name="T40" fmla="*/ 151 w 241"/>
                <a:gd name="T41" fmla="*/ 118 h 156"/>
                <a:gd name="T42" fmla="*/ 128 w 241"/>
                <a:gd name="T43" fmla="*/ 96 h 156"/>
                <a:gd name="T44" fmla="*/ 128 w 241"/>
                <a:gd name="T45" fmla="*/ 144 h 156"/>
                <a:gd name="T46" fmla="*/ 141 w 241"/>
                <a:gd name="T47" fmla="*/ 156 h 156"/>
                <a:gd name="T48" fmla="*/ 197 w 241"/>
                <a:gd name="T49" fmla="*/ 156 h 156"/>
                <a:gd name="T50" fmla="*/ 241 w 241"/>
                <a:gd name="T51" fmla="*/ 109 h 156"/>
                <a:gd name="T52" fmla="*/ 211 w 241"/>
                <a:gd name="T53" fmla="*/ 6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1" h="156">
                  <a:moveTo>
                    <a:pt x="211" y="64"/>
                  </a:moveTo>
                  <a:cubicBezTo>
                    <a:pt x="211" y="63"/>
                    <a:pt x="211" y="61"/>
                    <a:pt x="211" y="60"/>
                  </a:cubicBezTo>
                  <a:cubicBezTo>
                    <a:pt x="211" y="27"/>
                    <a:pt x="185" y="0"/>
                    <a:pt x="152" y="0"/>
                  </a:cubicBezTo>
                  <a:cubicBezTo>
                    <a:pt x="130" y="0"/>
                    <a:pt x="111" y="12"/>
                    <a:pt x="101" y="30"/>
                  </a:cubicBezTo>
                  <a:cubicBezTo>
                    <a:pt x="93" y="24"/>
                    <a:pt x="83" y="20"/>
                    <a:pt x="73" y="20"/>
                  </a:cubicBezTo>
                  <a:cubicBezTo>
                    <a:pt x="48" y="20"/>
                    <a:pt x="29" y="40"/>
                    <a:pt x="29" y="64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12" y="72"/>
                    <a:pt x="0" y="89"/>
                    <a:pt x="0" y="109"/>
                  </a:cubicBezTo>
                  <a:cubicBezTo>
                    <a:pt x="0" y="135"/>
                    <a:pt x="20" y="156"/>
                    <a:pt x="45" y="156"/>
                  </a:cubicBezTo>
                  <a:cubicBezTo>
                    <a:pt x="100" y="156"/>
                    <a:pt x="100" y="156"/>
                    <a:pt x="100" y="156"/>
                  </a:cubicBezTo>
                  <a:cubicBezTo>
                    <a:pt x="107" y="156"/>
                    <a:pt x="113" y="151"/>
                    <a:pt x="113" y="144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9" y="120"/>
                    <a:pt x="87" y="121"/>
                    <a:pt x="85" y="121"/>
                  </a:cubicBezTo>
                  <a:cubicBezTo>
                    <a:pt x="83" y="121"/>
                    <a:pt x="81" y="120"/>
                    <a:pt x="79" y="118"/>
                  </a:cubicBezTo>
                  <a:cubicBezTo>
                    <a:pt x="76" y="115"/>
                    <a:pt x="76" y="110"/>
                    <a:pt x="79" y="107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8" y="69"/>
                    <a:pt x="123" y="69"/>
                    <a:pt x="126" y="72"/>
                  </a:cubicBezTo>
                  <a:cubicBezTo>
                    <a:pt x="162" y="107"/>
                    <a:pt x="162" y="107"/>
                    <a:pt x="162" y="107"/>
                  </a:cubicBezTo>
                  <a:cubicBezTo>
                    <a:pt x="165" y="110"/>
                    <a:pt x="165" y="115"/>
                    <a:pt x="162" y="118"/>
                  </a:cubicBezTo>
                  <a:cubicBezTo>
                    <a:pt x="159" y="121"/>
                    <a:pt x="154" y="121"/>
                    <a:pt x="151" y="118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28" y="151"/>
                    <a:pt x="134" y="156"/>
                    <a:pt x="141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221" y="156"/>
                    <a:pt x="241" y="135"/>
                    <a:pt x="241" y="109"/>
                  </a:cubicBezTo>
                  <a:cubicBezTo>
                    <a:pt x="241" y="88"/>
                    <a:pt x="229" y="71"/>
                    <a:pt x="211" y="6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5" name="Freeform 227"/>
            <p:cNvSpPr>
              <a:spLocks/>
            </p:cNvSpPr>
            <p:nvPr/>
          </p:nvSpPr>
          <p:spPr bwMode="auto">
            <a:xfrm>
              <a:off x="4677243" y="-274185"/>
              <a:ext cx="207278" cy="134057"/>
            </a:xfrm>
            <a:custGeom>
              <a:avLst/>
              <a:gdLst>
                <a:gd name="T0" fmla="*/ 211 w 241"/>
                <a:gd name="T1" fmla="*/ 64 h 156"/>
                <a:gd name="T2" fmla="*/ 211 w 241"/>
                <a:gd name="T3" fmla="*/ 60 h 156"/>
                <a:gd name="T4" fmla="*/ 152 w 241"/>
                <a:gd name="T5" fmla="*/ 0 h 156"/>
                <a:gd name="T6" fmla="*/ 101 w 241"/>
                <a:gd name="T7" fmla="*/ 30 h 156"/>
                <a:gd name="T8" fmla="*/ 73 w 241"/>
                <a:gd name="T9" fmla="*/ 20 h 156"/>
                <a:gd name="T10" fmla="*/ 29 w 241"/>
                <a:gd name="T11" fmla="*/ 64 h 156"/>
                <a:gd name="T12" fmla="*/ 29 w 241"/>
                <a:gd name="T13" fmla="*/ 65 h 156"/>
                <a:gd name="T14" fmla="*/ 0 w 241"/>
                <a:gd name="T15" fmla="*/ 109 h 156"/>
                <a:gd name="T16" fmla="*/ 45 w 241"/>
                <a:gd name="T17" fmla="*/ 156 h 156"/>
                <a:gd name="T18" fmla="*/ 197 w 241"/>
                <a:gd name="T19" fmla="*/ 156 h 156"/>
                <a:gd name="T20" fmla="*/ 241 w 241"/>
                <a:gd name="T21" fmla="*/ 109 h 156"/>
                <a:gd name="T22" fmla="*/ 211 w 241"/>
                <a:gd name="T23" fmla="*/ 6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1" h="156">
                  <a:moveTo>
                    <a:pt x="211" y="64"/>
                  </a:moveTo>
                  <a:cubicBezTo>
                    <a:pt x="211" y="63"/>
                    <a:pt x="211" y="61"/>
                    <a:pt x="211" y="60"/>
                  </a:cubicBezTo>
                  <a:cubicBezTo>
                    <a:pt x="211" y="27"/>
                    <a:pt x="185" y="0"/>
                    <a:pt x="152" y="0"/>
                  </a:cubicBezTo>
                  <a:cubicBezTo>
                    <a:pt x="130" y="0"/>
                    <a:pt x="111" y="12"/>
                    <a:pt x="101" y="30"/>
                  </a:cubicBezTo>
                  <a:cubicBezTo>
                    <a:pt x="93" y="24"/>
                    <a:pt x="84" y="20"/>
                    <a:pt x="73" y="20"/>
                  </a:cubicBezTo>
                  <a:cubicBezTo>
                    <a:pt x="48" y="20"/>
                    <a:pt x="29" y="40"/>
                    <a:pt x="29" y="64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12" y="72"/>
                    <a:pt x="0" y="89"/>
                    <a:pt x="0" y="109"/>
                  </a:cubicBezTo>
                  <a:cubicBezTo>
                    <a:pt x="0" y="135"/>
                    <a:pt x="20" y="156"/>
                    <a:pt x="45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221" y="156"/>
                    <a:pt x="241" y="135"/>
                    <a:pt x="241" y="109"/>
                  </a:cubicBezTo>
                  <a:cubicBezTo>
                    <a:pt x="241" y="88"/>
                    <a:pt x="229" y="71"/>
                    <a:pt x="211" y="6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6" name="Freeform 228"/>
            <p:cNvSpPr>
              <a:spLocks noEditPoints="1"/>
            </p:cNvSpPr>
            <p:nvPr/>
          </p:nvSpPr>
          <p:spPr bwMode="auto">
            <a:xfrm>
              <a:off x="4981785" y="-274185"/>
              <a:ext cx="208735" cy="134057"/>
            </a:xfrm>
            <a:custGeom>
              <a:avLst/>
              <a:gdLst>
                <a:gd name="T0" fmla="*/ 211 w 242"/>
                <a:gd name="T1" fmla="*/ 64 h 156"/>
                <a:gd name="T2" fmla="*/ 212 w 242"/>
                <a:gd name="T3" fmla="*/ 60 h 156"/>
                <a:gd name="T4" fmla="*/ 153 w 242"/>
                <a:gd name="T5" fmla="*/ 0 h 156"/>
                <a:gd name="T6" fmla="*/ 101 w 242"/>
                <a:gd name="T7" fmla="*/ 30 h 156"/>
                <a:gd name="T8" fmla="*/ 73 w 242"/>
                <a:gd name="T9" fmla="*/ 20 h 156"/>
                <a:gd name="T10" fmla="*/ 29 w 242"/>
                <a:gd name="T11" fmla="*/ 64 h 156"/>
                <a:gd name="T12" fmla="*/ 29 w 242"/>
                <a:gd name="T13" fmla="*/ 65 h 156"/>
                <a:gd name="T14" fmla="*/ 0 w 242"/>
                <a:gd name="T15" fmla="*/ 109 h 156"/>
                <a:gd name="T16" fmla="*/ 45 w 242"/>
                <a:gd name="T17" fmla="*/ 156 h 156"/>
                <a:gd name="T18" fmla="*/ 197 w 242"/>
                <a:gd name="T19" fmla="*/ 156 h 156"/>
                <a:gd name="T20" fmla="*/ 242 w 242"/>
                <a:gd name="T21" fmla="*/ 109 h 156"/>
                <a:gd name="T22" fmla="*/ 211 w 242"/>
                <a:gd name="T23" fmla="*/ 64 h 156"/>
                <a:gd name="T24" fmla="*/ 125 w 242"/>
                <a:gd name="T25" fmla="*/ 133 h 156"/>
                <a:gd name="T26" fmla="*/ 84 w 242"/>
                <a:gd name="T27" fmla="*/ 97 h 156"/>
                <a:gd name="T28" fmla="*/ 71 w 242"/>
                <a:gd name="T29" fmla="*/ 95 h 156"/>
                <a:gd name="T30" fmla="*/ 92 w 242"/>
                <a:gd name="T31" fmla="*/ 70 h 156"/>
                <a:gd name="T32" fmla="*/ 102 w 242"/>
                <a:gd name="T33" fmla="*/ 100 h 156"/>
                <a:gd name="T34" fmla="*/ 92 w 242"/>
                <a:gd name="T35" fmla="*/ 98 h 156"/>
                <a:gd name="T36" fmla="*/ 125 w 242"/>
                <a:gd name="T37" fmla="*/ 126 h 156"/>
                <a:gd name="T38" fmla="*/ 158 w 242"/>
                <a:gd name="T39" fmla="*/ 92 h 156"/>
                <a:gd name="T40" fmla="*/ 125 w 242"/>
                <a:gd name="T41" fmla="*/ 59 h 156"/>
                <a:gd name="T42" fmla="*/ 121 w 242"/>
                <a:gd name="T43" fmla="*/ 55 h 156"/>
                <a:gd name="T44" fmla="*/ 125 w 242"/>
                <a:gd name="T45" fmla="*/ 51 h 156"/>
                <a:gd name="T46" fmla="*/ 166 w 242"/>
                <a:gd name="T47" fmla="*/ 92 h 156"/>
                <a:gd name="T48" fmla="*/ 125 w 242"/>
                <a:gd name="T49" fmla="*/ 13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2" h="156">
                  <a:moveTo>
                    <a:pt x="211" y="64"/>
                  </a:moveTo>
                  <a:cubicBezTo>
                    <a:pt x="212" y="63"/>
                    <a:pt x="212" y="61"/>
                    <a:pt x="212" y="60"/>
                  </a:cubicBezTo>
                  <a:cubicBezTo>
                    <a:pt x="212" y="27"/>
                    <a:pt x="185" y="0"/>
                    <a:pt x="153" y="0"/>
                  </a:cubicBezTo>
                  <a:cubicBezTo>
                    <a:pt x="131" y="0"/>
                    <a:pt x="111" y="12"/>
                    <a:pt x="101" y="30"/>
                  </a:cubicBezTo>
                  <a:cubicBezTo>
                    <a:pt x="94" y="24"/>
                    <a:pt x="84" y="20"/>
                    <a:pt x="73" y="20"/>
                  </a:cubicBezTo>
                  <a:cubicBezTo>
                    <a:pt x="49" y="20"/>
                    <a:pt x="29" y="40"/>
                    <a:pt x="29" y="64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12" y="72"/>
                    <a:pt x="0" y="89"/>
                    <a:pt x="0" y="109"/>
                  </a:cubicBezTo>
                  <a:cubicBezTo>
                    <a:pt x="0" y="135"/>
                    <a:pt x="20" y="156"/>
                    <a:pt x="45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222" y="156"/>
                    <a:pt x="242" y="135"/>
                    <a:pt x="242" y="109"/>
                  </a:cubicBezTo>
                  <a:cubicBezTo>
                    <a:pt x="242" y="88"/>
                    <a:pt x="229" y="71"/>
                    <a:pt x="211" y="64"/>
                  </a:cubicBezTo>
                  <a:close/>
                  <a:moveTo>
                    <a:pt x="125" y="133"/>
                  </a:moveTo>
                  <a:cubicBezTo>
                    <a:pt x="104" y="133"/>
                    <a:pt x="86" y="117"/>
                    <a:pt x="84" y="97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92" y="70"/>
                    <a:pt x="92" y="70"/>
                    <a:pt x="92" y="70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2" y="98"/>
                    <a:pt x="92" y="98"/>
                    <a:pt x="92" y="98"/>
                  </a:cubicBezTo>
                  <a:cubicBezTo>
                    <a:pt x="95" y="114"/>
                    <a:pt x="109" y="126"/>
                    <a:pt x="125" y="126"/>
                  </a:cubicBezTo>
                  <a:cubicBezTo>
                    <a:pt x="143" y="126"/>
                    <a:pt x="158" y="110"/>
                    <a:pt x="158" y="92"/>
                  </a:cubicBezTo>
                  <a:cubicBezTo>
                    <a:pt x="158" y="74"/>
                    <a:pt x="143" y="59"/>
                    <a:pt x="125" y="59"/>
                  </a:cubicBezTo>
                  <a:cubicBezTo>
                    <a:pt x="123" y="59"/>
                    <a:pt x="121" y="57"/>
                    <a:pt x="121" y="55"/>
                  </a:cubicBezTo>
                  <a:cubicBezTo>
                    <a:pt x="121" y="52"/>
                    <a:pt x="123" y="51"/>
                    <a:pt x="125" y="51"/>
                  </a:cubicBezTo>
                  <a:cubicBezTo>
                    <a:pt x="148" y="51"/>
                    <a:pt x="166" y="69"/>
                    <a:pt x="166" y="92"/>
                  </a:cubicBezTo>
                  <a:cubicBezTo>
                    <a:pt x="166" y="115"/>
                    <a:pt x="148" y="133"/>
                    <a:pt x="125" y="13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7" name="Freeform 229"/>
            <p:cNvSpPr>
              <a:spLocks noEditPoints="1"/>
            </p:cNvSpPr>
            <p:nvPr/>
          </p:nvSpPr>
          <p:spPr bwMode="auto">
            <a:xfrm>
              <a:off x="5280862" y="-274185"/>
              <a:ext cx="208371" cy="134057"/>
            </a:xfrm>
            <a:custGeom>
              <a:avLst/>
              <a:gdLst>
                <a:gd name="T0" fmla="*/ 211 w 242"/>
                <a:gd name="T1" fmla="*/ 64 h 156"/>
                <a:gd name="T2" fmla="*/ 212 w 242"/>
                <a:gd name="T3" fmla="*/ 60 h 156"/>
                <a:gd name="T4" fmla="*/ 153 w 242"/>
                <a:gd name="T5" fmla="*/ 0 h 156"/>
                <a:gd name="T6" fmla="*/ 101 w 242"/>
                <a:gd name="T7" fmla="*/ 30 h 156"/>
                <a:gd name="T8" fmla="*/ 73 w 242"/>
                <a:gd name="T9" fmla="*/ 20 h 156"/>
                <a:gd name="T10" fmla="*/ 29 w 242"/>
                <a:gd name="T11" fmla="*/ 64 h 156"/>
                <a:gd name="T12" fmla="*/ 29 w 242"/>
                <a:gd name="T13" fmla="*/ 65 h 156"/>
                <a:gd name="T14" fmla="*/ 0 w 242"/>
                <a:gd name="T15" fmla="*/ 109 h 156"/>
                <a:gd name="T16" fmla="*/ 45 w 242"/>
                <a:gd name="T17" fmla="*/ 156 h 156"/>
                <a:gd name="T18" fmla="*/ 197 w 242"/>
                <a:gd name="T19" fmla="*/ 156 h 156"/>
                <a:gd name="T20" fmla="*/ 242 w 242"/>
                <a:gd name="T21" fmla="*/ 109 h 156"/>
                <a:gd name="T22" fmla="*/ 211 w 242"/>
                <a:gd name="T23" fmla="*/ 64 h 156"/>
                <a:gd name="T24" fmla="*/ 113 w 242"/>
                <a:gd name="T25" fmla="*/ 132 h 156"/>
                <a:gd name="T26" fmla="*/ 99 w 242"/>
                <a:gd name="T27" fmla="*/ 135 h 156"/>
                <a:gd name="T28" fmla="*/ 97 w 242"/>
                <a:gd name="T29" fmla="*/ 133 h 156"/>
                <a:gd name="T30" fmla="*/ 101 w 242"/>
                <a:gd name="T31" fmla="*/ 126 h 156"/>
                <a:gd name="T32" fmla="*/ 82 w 242"/>
                <a:gd name="T33" fmla="*/ 91 h 156"/>
                <a:gd name="T34" fmla="*/ 106 w 242"/>
                <a:gd name="T35" fmla="*/ 53 h 156"/>
                <a:gd name="T36" fmla="*/ 108 w 242"/>
                <a:gd name="T37" fmla="*/ 53 h 156"/>
                <a:gd name="T38" fmla="*/ 111 w 242"/>
                <a:gd name="T39" fmla="*/ 55 h 156"/>
                <a:gd name="T40" fmla="*/ 109 w 242"/>
                <a:gd name="T41" fmla="*/ 60 h 156"/>
                <a:gd name="T42" fmla="*/ 89 w 242"/>
                <a:gd name="T43" fmla="*/ 91 h 156"/>
                <a:gd name="T44" fmla="*/ 104 w 242"/>
                <a:gd name="T45" fmla="*/ 120 h 156"/>
                <a:gd name="T46" fmla="*/ 108 w 242"/>
                <a:gd name="T47" fmla="*/ 113 h 156"/>
                <a:gd name="T48" fmla="*/ 111 w 242"/>
                <a:gd name="T49" fmla="*/ 113 h 156"/>
                <a:gd name="T50" fmla="*/ 116 w 242"/>
                <a:gd name="T51" fmla="*/ 127 h 156"/>
                <a:gd name="T52" fmla="*/ 113 w 242"/>
                <a:gd name="T53" fmla="*/ 132 h 156"/>
                <a:gd name="T54" fmla="*/ 138 w 242"/>
                <a:gd name="T55" fmla="*/ 131 h 156"/>
                <a:gd name="T56" fmla="*/ 137 w 242"/>
                <a:gd name="T57" fmla="*/ 131 h 156"/>
                <a:gd name="T58" fmla="*/ 134 w 242"/>
                <a:gd name="T59" fmla="*/ 129 h 156"/>
                <a:gd name="T60" fmla="*/ 135 w 242"/>
                <a:gd name="T61" fmla="*/ 125 h 156"/>
                <a:gd name="T62" fmla="*/ 156 w 242"/>
                <a:gd name="T63" fmla="*/ 93 h 156"/>
                <a:gd name="T64" fmla="*/ 140 w 242"/>
                <a:gd name="T65" fmla="*/ 64 h 156"/>
                <a:gd name="T66" fmla="*/ 137 w 242"/>
                <a:gd name="T67" fmla="*/ 71 h 156"/>
                <a:gd name="T68" fmla="*/ 133 w 242"/>
                <a:gd name="T69" fmla="*/ 71 h 156"/>
                <a:gd name="T70" fmla="*/ 129 w 242"/>
                <a:gd name="T71" fmla="*/ 57 h 156"/>
                <a:gd name="T72" fmla="*/ 131 w 242"/>
                <a:gd name="T73" fmla="*/ 52 h 156"/>
                <a:gd name="T74" fmla="*/ 145 w 242"/>
                <a:gd name="T75" fmla="*/ 49 h 156"/>
                <a:gd name="T76" fmla="*/ 147 w 242"/>
                <a:gd name="T77" fmla="*/ 51 h 156"/>
                <a:gd name="T78" fmla="*/ 144 w 242"/>
                <a:gd name="T79" fmla="*/ 58 h 156"/>
                <a:gd name="T80" fmla="*/ 163 w 242"/>
                <a:gd name="T81" fmla="*/ 93 h 156"/>
                <a:gd name="T82" fmla="*/ 138 w 242"/>
                <a:gd name="T83" fmla="*/ 131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" h="156">
                  <a:moveTo>
                    <a:pt x="211" y="64"/>
                  </a:moveTo>
                  <a:cubicBezTo>
                    <a:pt x="212" y="63"/>
                    <a:pt x="212" y="61"/>
                    <a:pt x="212" y="60"/>
                  </a:cubicBezTo>
                  <a:cubicBezTo>
                    <a:pt x="212" y="27"/>
                    <a:pt x="185" y="0"/>
                    <a:pt x="153" y="0"/>
                  </a:cubicBezTo>
                  <a:cubicBezTo>
                    <a:pt x="131" y="0"/>
                    <a:pt x="111" y="13"/>
                    <a:pt x="101" y="30"/>
                  </a:cubicBezTo>
                  <a:cubicBezTo>
                    <a:pt x="94" y="24"/>
                    <a:pt x="84" y="20"/>
                    <a:pt x="73" y="20"/>
                  </a:cubicBezTo>
                  <a:cubicBezTo>
                    <a:pt x="49" y="20"/>
                    <a:pt x="29" y="40"/>
                    <a:pt x="29" y="64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12" y="72"/>
                    <a:pt x="0" y="89"/>
                    <a:pt x="0" y="109"/>
                  </a:cubicBezTo>
                  <a:cubicBezTo>
                    <a:pt x="0" y="135"/>
                    <a:pt x="20" y="156"/>
                    <a:pt x="45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222" y="156"/>
                    <a:pt x="242" y="135"/>
                    <a:pt x="242" y="109"/>
                  </a:cubicBezTo>
                  <a:cubicBezTo>
                    <a:pt x="242" y="88"/>
                    <a:pt x="229" y="71"/>
                    <a:pt x="211" y="64"/>
                  </a:cubicBezTo>
                  <a:close/>
                  <a:moveTo>
                    <a:pt x="113" y="132"/>
                  </a:moveTo>
                  <a:cubicBezTo>
                    <a:pt x="99" y="135"/>
                    <a:pt x="99" y="135"/>
                    <a:pt x="99" y="135"/>
                  </a:cubicBezTo>
                  <a:cubicBezTo>
                    <a:pt x="97" y="136"/>
                    <a:pt x="96" y="135"/>
                    <a:pt x="97" y="133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89" y="119"/>
                    <a:pt x="82" y="106"/>
                    <a:pt x="82" y="91"/>
                  </a:cubicBezTo>
                  <a:cubicBezTo>
                    <a:pt x="82" y="75"/>
                    <a:pt x="91" y="60"/>
                    <a:pt x="106" y="53"/>
                  </a:cubicBezTo>
                  <a:cubicBezTo>
                    <a:pt x="107" y="53"/>
                    <a:pt x="107" y="53"/>
                    <a:pt x="108" y="53"/>
                  </a:cubicBezTo>
                  <a:cubicBezTo>
                    <a:pt x="109" y="53"/>
                    <a:pt x="110" y="54"/>
                    <a:pt x="111" y="55"/>
                  </a:cubicBezTo>
                  <a:cubicBezTo>
                    <a:pt x="112" y="57"/>
                    <a:pt x="111" y="59"/>
                    <a:pt x="109" y="60"/>
                  </a:cubicBezTo>
                  <a:cubicBezTo>
                    <a:pt x="97" y="65"/>
                    <a:pt x="89" y="78"/>
                    <a:pt x="89" y="91"/>
                  </a:cubicBezTo>
                  <a:cubicBezTo>
                    <a:pt x="89" y="103"/>
                    <a:pt x="95" y="113"/>
                    <a:pt x="104" y="120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9" y="111"/>
                    <a:pt x="110" y="111"/>
                    <a:pt x="111" y="113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6" y="129"/>
                    <a:pt x="115" y="131"/>
                    <a:pt x="113" y="132"/>
                  </a:cubicBezTo>
                  <a:close/>
                  <a:moveTo>
                    <a:pt x="138" y="131"/>
                  </a:moveTo>
                  <a:cubicBezTo>
                    <a:pt x="138" y="131"/>
                    <a:pt x="137" y="131"/>
                    <a:pt x="137" y="131"/>
                  </a:cubicBezTo>
                  <a:cubicBezTo>
                    <a:pt x="135" y="131"/>
                    <a:pt x="134" y="131"/>
                    <a:pt x="134" y="129"/>
                  </a:cubicBezTo>
                  <a:cubicBezTo>
                    <a:pt x="133" y="128"/>
                    <a:pt x="134" y="125"/>
                    <a:pt x="135" y="125"/>
                  </a:cubicBezTo>
                  <a:cubicBezTo>
                    <a:pt x="148" y="119"/>
                    <a:pt x="156" y="107"/>
                    <a:pt x="156" y="93"/>
                  </a:cubicBezTo>
                  <a:cubicBezTo>
                    <a:pt x="156" y="81"/>
                    <a:pt x="150" y="71"/>
                    <a:pt x="140" y="64"/>
                  </a:cubicBezTo>
                  <a:cubicBezTo>
                    <a:pt x="137" y="71"/>
                    <a:pt x="137" y="71"/>
                    <a:pt x="137" y="71"/>
                  </a:cubicBezTo>
                  <a:cubicBezTo>
                    <a:pt x="135" y="73"/>
                    <a:pt x="134" y="73"/>
                    <a:pt x="133" y="71"/>
                  </a:cubicBezTo>
                  <a:cubicBezTo>
                    <a:pt x="129" y="57"/>
                    <a:pt x="129" y="57"/>
                    <a:pt x="129" y="57"/>
                  </a:cubicBezTo>
                  <a:cubicBezTo>
                    <a:pt x="128" y="55"/>
                    <a:pt x="129" y="53"/>
                    <a:pt x="131" y="52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8" y="48"/>
                    <a:pt x="148" y="49"/>
                    <a:pt x="147" y="51"/>
                  </a:cubicBezTo>
                  <a:cubicBezTo>
                    <a:pt x="144" y="58"/>
                    <a:pt x="144" y="58"/>
                    <a:pt x="144" y="58"/>
                  </a:cubicBezTo>
                  <a:cubicBezTo>
                    <a:pt x="156" y="66"/>
                    <a:pt x="163" y="79"/>
                    <a:pt x="163" y="93"/>
                  </a:cubicBezTo>
                  <a:cubicBezTo>
                    <a:pt x="163" y="109"/>
                    <a:pt x="153" y="124"/>
                    <a:pt x="138" y="13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8" name="Freeform 230"/>
            <p:cNvSpPr>
              <a:spLocks noEditPoints="1"/>
            </p:cNvSpPr>
            <p:nvPr/>
          </p:nvSpPr>
          <p:spPr bwMode="auto">
            <a:xfrm>
              <a:off x="6501944" y="548734"/>
              <a:ext cx="69943" cy="147171"/>
            </a:xfrm>
            <a:custGeom>
              <a:avLst/>
              <a:gdLst>
                <a:gd name="T0" fmla="*/ 48 w 81"/>
                <a:gd name="T1" fmla="*/ 85 h 171"/>
                <a:gd name="T2" fmla="*/ 79 w 81"/>
                <a:gd name="T3" fmla="*/ 54 h 171"/>
                <a:gd name="T4" fmla="*/ 81 w 81"/>
                <a:gd name="T5" fmla="*/ 51 h 171"/>
                <a:gd name="T6" fmla="*/ 79 w 81"/>
                <a:gd name="T7" fmla="*/ 47 h 171"/>
                <a:gd name="T8" fmla="*/ 46 w 81"/>
                <a:gd name="T9" fmla="*/ 14 h 171"/>
                <a:gd name="T10" fmla="*/ 46 w 81"/>
                <a:gd name="T11" fmla="*/ 5 h 171"/>
                <a:gd name="T12" fmla="*/ 41 w 81"/>
                <a:gd name="T13" fmla="*/ 0 h 171"/>
                <a:gd name="T14" fmla="*/ 36 w 81"/>
                <a:gd name="T15" fmla="*/ 5 h 171"/>
                <a:gd name="T16" fmla="*/ 36 w 81"/>
                <a:gd name="T17" fmla="*/ 75 h 171"/>
                <a:gd name="T18" fmla="*/ 9 w 81"/>
                <a:gd name="T19" fmla="*/ 47 h 171"/>
                <a:gd name="T20" fmla="*/ 2 w 81"/>
                <a:gd name="T21" fmla="*/ 47 h 171"/>
                <a:gd name="T22" fmla="*/ 2 w 81"/>
                <a:gd name="T23" fmla="*/ 55 h 171"/>
                <a:gd name="T24" fmla="*/ 33 w 81"/>
                <a:gd name="T25" fmla="*/ 85 h 171"/>
                <a:gd name="T26" fmla="*/ 2 w 81"/>
                <a:gd name="T27" fmla="*/ 116 h 171"/>
                <a:gd name="T28" fmla="*/ 2 w 81"/>
                <a:gd name="T29" fmla="*/ 123 h 171"/>
                <a:gd name="T30" fmla="*/ 5 w 81"/>
                <a:gd name="T31" fmla="*/ 125 h 171"/>
                <a:gd name="T32" fmla="*/ 9 w 81"/>
                <a:gd name="T33" fmla="*/ 123 h 171"/>
                <a:gd name="T34" fmla="*/ 36 w 81"/>
                <a:gd name="T35" fmla="*/ 96 h 171"/>
                <a:gd name="T36" fmla="*/ 36 w 81"/>
                <a:gd name="T37" fmla="*/ 166 h 171"/>
                <a:gd name="T38" fmla="*/ 41 w 81"/>
                <a:gd name="T39" fmla="*/ 171 h 171"/>
                <a:gd name="T40" fmla="*/ 46 w 81"/>
                <a:gd name="T41" fmla="*/ 166 h 171"/>
                <a:gd name="T42" fmla="*/ 46 w 81"/>
                <a:gd name="T43" fmla="*/ 157 h 171"/>
                <a:gd name="T44" fmla="*/ 79 w 81"/>
                <a:gd name="T45" fmla="*/ 124 h 171"/>
                <a:gd name="T46" fmla="*/ 81 w 81"/>
                <a:gd name="T47" fmla="*/ 120 h 171"/>
                <a:gd name="T48" fmla="*/ 79 w 81"/>
                <a:gd name="T49" fmla="*/ 117 h 171"/>
                <a:gd name="T50" fmla="*/ 48 w 81"/>
                <a:gd name="T51" fmla="*/ 85 h 171"/>
                <a:gd name="T52" fmla="*/ 46 w 81"/>
                <a:gd name="T53" fmla="*/ 28 h 171"/>
                <a:gd name="T54" fmla="*/ 69 w 81"/>
                <a:gd name="T55" fmla="*/ 51 h 171"/>
                <a:gd name="T56" fmla="*/ 46 w 81"/>
                <a:gd name="T57" fmla="*/ 73 h 171"/>
                <a:gd name="T58" fmla="*/ 46 w 81"/>
                <a:gd name="T59" fmla="*/ 28 h 171"/>
                <a:gd name="T60" fmla="*/ 46 w 81"/>
                <a:gd name="T61" fmla="*/ 143 h 171"/>
                <a:gd name="T62" fmla="*/ 46 w 81"/>
                <a:gd name="T63" fmla="*/ 98 h 171"/>
                <a:gd name="T64" fmla="*/ 69 w 81"/>
                <a:gd name="T65" fmla="*/ 120 h 171"/>
                <a:gd name="T66" fmla="*/ 46 w 81"/>
                <a:gd name="T67" fmla="*/ 143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71">
                  <a:moveTo>
                    <a:pt x="48" y="85"/>
                  </a:moveTo>
                  <a:cubicBezTo>
                    <a:pt x="79" y="54"/>
                    <a:pt x="79" y="54"/>
                    <a:pt x="79" y="54"/>
                  </a:cubicBezTo>
                  <a:cubicBezTo>
                    <a:pt x="80" y="53"/>
                    <a:pt x="81" y="52"/>
                    <a:pt x="81" y="51"/>
                  </a:cubicBezTo>
                  <a:cubicBezTo>
                    <a:pt x="81" y="49"/>
                    <a:pt x="80" y="48"/>
                    <a:pt x="79" y="47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3"/>
                    <a:pt x="44" y="0"/>
                    <a:pt x="41" y="0"/>
                  </a:cubicBezTo>
                  <a:cubicBezTo>
                    <a:pt x="39" y="0"/>
                    <a:pt x="36" y="3"/>
                    <a:pt x="36" y="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7" y="46"/>
                    <a:pt x="4" y="46"/>
                    <a:pt x="2" y="47"/>
                  </a:cubicBezTo>
                  <a:cubicBezTo>
                    <a:pt x="0" y="49"/>
                    <a:pt x="0" y="53"/>
                    <a:pt x="2" y="55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0" y="118"/>
                    <a:pt x="0" y="122"/>
                    <a:pt x="2" y="123"/>
                  </a:cubicBezTo>
                  <a:cubicBezTo>
                    <a:pt x="3" y="124"/>
                    <a:pt x="4" y="125"/>
                    <a:pt x="5" y="125"/>
                  </a:cubicBezTo>
                  <a:cubicBezTo>
                    <a:pt x="7" y="125"/>
                    <a:pt x="8" y="124"/>
                    <a:pt x="9" y="123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6" y="166"/>
                    <a:pt x="36" y="166"/>
                    <a:pt x="36" y="166"/>
                  </a:cubicBezTo>
                  <a:cubicBezTo>
                    <a:pt x="36" y="168"/>
                    <a:pt x="39" y="171"/>
                    <a:pt x="41" y="171"/>
                  </a:cubicBezTo>
                  <a:cubicBezTo>
                    <a:pt x="44" y="171"/>
                    <a:pt x="46" y="168"/>
                    <a:pt x="46" y="16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80" y="123"/>
                    <a:pt x="81" y="122"/>
                    <a:pt x="81" y="120"/>
                  </a:cubicBezTo>
                  <a:cubicBezTo>
                    <a:pt x="81" y="119"/>
                    <a:pt x="80" y="118"/>
                    <a:pt x="79" y="117"/>
                  </a:cubicBezTo>
                  <a:lnTo>
                    <a:pt x="48" y="85"/>
                  </a:lnTo>
                  <a:close/>
                  <a:moveTo>
                    <a:pt x="46" y="28"/>
                  </a:moveTo>
                  <a:cubicBezTo>
                    <a:pt x="69" y="51"/>
                    <a:pt x="69" y="51"/>
                    <a:pt x="69" y="51"/>
                  </a:cubicBezTo>
                  <a:cubicBezTo>
                    <a:pt x="46" y="73"/>
                    <a:pt x="46" y="73"/>
                    <a:pt x="46" y="73"/>
                  </a:cubicBezTo>
                  <a:lnTo>
                    <a:pt x="46" y="28"/>
                  </a:lnTo>
                  <a:close/>
                  <a:moveTo>
                    <a:pt x="46" y="143"/>
                  </a:moveTo>
                  <a:cubicBezTo>
                    <a:pt x="46" y="98"/>
                    <a:pt x="46" y="98"/>
                    <a:pt x="46" y="98"/>
                  </a:cubicBezTo>
                  <a:cubicBezTo>
                    <a:pt x="69" y="120"/>
                    <a:pt x="69" y="120"/>
                    <a:pt x="69" y="120"/>
                  </a:cubicBezTo>
                  <a:lnTo>
                    <a:pt x="46" y="14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9" name="Oval 231"/>
            <p:cNvSpPr>
              <a:spLocks noChangeArrowheads="1"/>
            </p:cNvSpPr>
            <p:nvPr/>
          </p:nvSpPr>
          <p:spPr bwMode="auto">
            <a:xfrm>
              <a:off x="5720918" y="660569"/>
              <a:ext cx="34243" cy="35336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0" name="Oval 232"/>
            <p:cNvSpPr>
              <a:spLocks noChangeArrowheads="1"/>
            </p:cNvSpPr>
            <p:nvPr/>
          </p:nvSpPr>
          <p:spPr bwMode="auto">
            <a:xfrm>
              <a:off x="5652797" y="660569"/>
              <a:ext cx="34607" cy="35336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1" name="Oval 233"/>
            <p:cNvSpPr>
              <a:spLocks noChangeArrowheads="1"/>
            </p:cNvSpPr>
            <p:nvPr/>
          </p:nvSpPr>
          <p:spPr bwMode="auto">
            <a:xfrm>
              <a:off x="5583947" y="660569"/>
              <a:ext cx="35336" cy="35336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2" name="Freeform 234"/>
            <p:cNvSpPr>
              <a:spLocks/>
            </p:cNvSpPr>
            <p:nvPr/>
          </p:nvSpPr>
          <p:spPr bwMode="auto">
            <a:xfrm>
              <a:off x="5597790" y="589169"/>
              <a:ext cx="143892" cy="63386"/>
            </a:xfrm>
            <a:custGeom>
              <a:avLst/>
              <a:gdLst>
                <a:gd name="T0" fmla="*/ 162 w 167"/>
                <a:gd name="T1" fmla="*/ 35 h 74"/>
                <a:gd name="T2" fmla="*/ 89 w 167"/>
                <a:gd name="T3" fmla="*/ 35 h 74"/>
                <a:gd name="T4" fmla="*/ 89 w 167"/>
                <a:gd name="T5" fmla="*/ 5 h 74"/>
                <a:gd name="T6" fmla="*/ 84 w 167"/>
                <a:gd name="T7" fmla="*/ 0 h 74"/>
                <a:gd name="T8" fmla="*/ 79 w 167"/>
                <a:gd name="T9" fmla="*/ 5 h 74"/>
                <a:gd name="T10" fmla="*/ 79 w 167"/>
                <a:gd name="T11" fmla="*/ 35 h 74"/>
                <a:gd name="T12" fmla="*/ 4 w 167"/>
                <a:gd name="T13" fmla="*/ 35 h 74"/>
                <a:gd name="T14" fmla="*/ 0 w 167"/>
                <a:gd name="T15" fmla="*/ 40 h 74"/>
                <a:gd name="T16" fmla="*/ 0 w 167"/>
                <a:gd name="T17" fmla="*/ 69 h 74"/>
                <a:gd name="T18" fmla="*/ 4 w 167"/>
                <a:gd name="T19" fmla="*/ 74 h 74"/>
                <a:gd name="T20" fmla="*/ 9 w 167"/>
                <a:gd name="T21" fmla="*/ 69 h 74"/>
                <a:gd name="T22" fmla="*/ 9 w 167"/>
                <a:gd name="T23" fmla="*/ 44 h 74"/>
                <a:gd name="T24" fmla="*/ 79 w 167"/>
                <a:gd name="T25" fmla="*/ 44 h 74"/>
                <a:gd name="T26" fmla="*/ 79 w 167"/>
                <a:gd name="T27" fmla="*/ 69 h 74"/>
                <a:gd name="T28" fmla="*/ 84 w 167"/>
                <a:gd name="T29" fmla="*/ 74 h 74"/>
                <a:gd name="T30" fmla="*/ 89 w 167"/>
                <a:gd name="T31" fmla="*/ 69 h 74"/>
                <a:gd name="T32" fmla="*/ 89 w 167"/>
                <a:gd name="T33" fmla="*/ 44 h 74"/>
                <a:gd name="T34" fmla="*/ 157 w 167"/>
                <a:gd name="T35" fmla="*/ 44 h 74"/>
                <a:gd name="T36" fmla="*/ 157 w 167"/>
                <a:gd name="T37" fmla="*/ 69 h 74"/>
                <a:gd name="T38" fmla="*/ 162 w 167"/>
                <a:gd name="T39" fmla="*/ 74 h 74"/>
                <a:gd name="T40" fmla="*/ 167 w 167"/>
                <a:gd name="T41" fmla="*/ 69 h 74"/>
                <a:gd name="T42" fmla="*/ 167 w 167"/>
                <a:gd name="T43" fmla="*/ 40 h 74"/>
                <a:gd name="T44" fmla="*/ 162 w 167"/>
                <a:gd name="T45" fmla="*/ 3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7" h="74">
                  <a:moveTo>
                    <a:pt x="162" y="35"/>
                  </a:moveTo>
                  <a:cubicBezTo>
                    <a:pt x="89" y="35"/>
                    <a:pt x="89" y="35"/>
                    <a:pt x="89" y="3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9" y="2"/>
                    <a:pt x="86" y="0"/>
                    <a:pt x="84" y="0"/>
                  </a:cubicBezTo>
                  <a:cubicBezTo>
                    <a:pt x="81" y="0"/>
                    <a:pt x="79" y="2"/>
                    <a:pt x="79" y="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4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2"/>
                    <a:pt x="2" y="74"/>
                    <a:pt x="4" y="74"/>
                  </a:cubicBezTo>
                  <a:cubicBezTo>
                    <a:pt x="7" y="74"/>
                    <a:pt x="9" y="72"/>
                    <a:pt x="9" y="69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2"/>
                    <a:pt x="81" y="74"/>
                    <a:pt x="84" y="74"/>
                  </a:cubicBezTo>
                  <a:cubicBezTo>
                    <a:pt x="86" y="74"/>
                    <a:pt x="89" y="72"/>
                    <a:pt x="89" y="6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57" y="69"/>
                    <a:pt x="157" y="69"/>
                    <a:pt x="157" y="69"/>
                  </a:cubicBezTo>
                  <a:cubicBezTo>
                    <a:pt x="157" y="72"/>
                    <a:pt x="160" y="74"/>
                    <a:pt x="162" y="74"/>
                  </a:cubicBezTo>
                  <a:cubicBezTo>
                    <a:pt x="165" y="74"/>
                    <a:pt x="167" y="72"/>
                    <a:pt x="167" y="69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7" y="37"/>
                    <a:pt x="165" y="35"/>
                    <a:pt x="162" y="3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3" name="Oval 235"/>
            <p:cNvSpPr>
              <a:spLocks noChangeArrowheads="1"/>
            </p:cNvSpPr>
            <p:nvPr/>
          </p:nvSpPr>
          <p:spPr bwMode="auto">
            <a:xfrm>
              <a:off x="5646968" y="533798"/>
              <a:ext cx="45536" cy="46628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4" name="Freeform 236"/>
            <p:cNvSpPr>
              <a:spLocks/>
            </p:cNvSpPr>
            <p:nvPr/>
          </p:nvSpPr>
          <p:spPr bwMode="auto">
            <a:xfrm>
              <a:off x="5361005" y="613941"/>
              <a:ext cx="65207" cy="49178"/>
            </a:xfrm>
            <a:custGeom>
              <a:avLst/>
              <a:gdLst>
                <a:gd name="T0" fmla="*/ 11 w 179"/>
                <a:gd name="T1" fmla="*/ 0 h 135"/>
                <a:gd name="T2" fmla="*/ 0 w 179"/>
                <a:gd name="T3" fmla="*/ 19 h 135"/>
                <a:gd name="T4" fmla="*/ 167 w 179"/>
                <a:gd name="T5" fmla="*/ 135 h 135"/>
                <a:gd name="T6" fmla="*/ 179 w 179"/>
                <a:gd name="T7" fmla="*/ 116 h 135"/>
                <a:gd name="T8" fmla="*/ 11 w 179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9" h="135">
                  <a:moveTo>
                    <a:pt x="11" y="0"/>
                  </a:moveTo>
                  <a:lnTo>
                    <a:pt x="0" y="19"/>
                  </a:lnTo>
                  <a:lnTo>
                    <a:pt x="167" y="135"/>
                  </a:lnTo>
                  <a:lnTo>
                    <a:pt x="179" y="11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5" name="Freeform 237"/>
            <p:cNvSpPr>
              <a:spLocks/>
            </p:cNvSpPr>
            <p:nvPr/>
          </p:nvSpPr>
          <p:spPr bwMode="auto">
            <a:xfrm>
              <a:off x="5363555" y="555291"/>
              <a:ext cx="67028" cy="34607"/>
            </a:xfrm>
            <a:custGeom>
              <a:avLst/>
              <a:gdLst>
                <a:gd name="T0" fmla="*/ 175 w 184"/>
                <a:gd name="T1" fmla="*/ 0 h 95"/>
                <a:gd name="T2" fmla="*/ 0 w 184"/>
                <a:gd name="T3" fmla="*/ 74 h 95"/>
                <a:gd name="T4" fmla="*/ 7 w 184"/>
                <a:gd name="T5" fmla="*/ 95 h 95"/>
                <a:gd name="T6" fmla="*/ 184 w 184"/>
                <a:gd name="T7" fmla="*/ 22 h 95"/>
                <a:gd name="T8" fmla="*/ 175 w 184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95">
                  <a:moveTo>
                    <a:pt x="175" y="0"/>
                  </a:moveTo>
                  <a:lnTo>
                    <a:pt x="0" y="74"/>
                  </a:lnTo>
                  <a:lnTo>
                    <a:pt x="7" y="95"/>
                  </a:lnTo>
                  <a:lnTo>
                    <a:pt x="184" y="22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6" name="Oval 238"/>
            <p:cNvSpPr>
              <a:spLocks noChangeArrowheads="1"/>
            </p:cNvSpPr>
            <p:nvPr/>
          </p:nvSpPr>
          <p:spPr bwMode="auto">
            <a:xfrm>
              <a:off x="5416012" y="534891"/>
              <a:ext cx="42257" cy="418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7" name="Oval 239"/>
            <p:cNvSpPr>
              <a:spLocks noChangeArrowheads="1"/>
            </p:cNvSpPr>
            <p:nvPr/>
          </p:nvSpPr>
          <p:spPr bwMode="auto">
            <a:xfrm>
              <a:off x="5411641" y="644176"/>
              <a:ext cx="51728" cy="51728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8" name="Oval 240"/>
            <p:cNvSpPr>
              <a:spLocks noChangeArrowheads="1"/>
            </p:cNvSpPr>
            <p:nvPr/>
          </p:nvSpPr>
          <p:spPr bwMode="auto">
            <a:xfrm>
              <a:off x="5306727" y="567312"/>
              <a:ext cx="64478" cy="6375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9" name="Freeform 241"/>
            <p:cNvSpPr>
              <a:spLocks/>
            </p:cNvSpPr>
            <p:nvPr/>
          </p:nvSpPr>
          <p:spPr bwMode="auto">
            <a:xfrm>
              <a:off x="5006192" y="608112"/>
              <a:ext cx="89250" cy="89250"/>
            </a:xfrm>
            <a:custGeom>
              <a:avLst/>
              <a:gdLst>
                <a:gd name="T0" fmla="*/ 96 w 104"/>
                <a:gd name="T1" fmla="*/ 25 h 104"/>
                <a:gd name="T2" fmla="*/ 81 w 104"/>
                <a:gd name="T3" fmla="*/ 40 h 104"/>
                <a:gd name="T4" fmla="*/ 80 w 104"/>
                <a:gd name="T5" fmla="*/ 43 h 104"/>
                <a:gd name="T6" fmla="*/ 44 w 104"/>
                <a:gd name="T7" fmla="*/ 80 h 104"/>
                <a:gd name="T8" fmla="*/ 38 w 104"/>
                <a:gd name="T9" fmla="*/ 80 h 104"/>
                <a:gd name="T10" fmla="*/ 24 w 104"/>
                <a:gd name="T11" fmla="*/ 66 h 104"/>
                <a:gd name="T12" fmla="*/ 24 w 104"/>
                <a:gd name="T13" fmla="*/ 60 h 104"/>
                <a:gd name="T14" fmla="*/ 60 w 104"/>
                <a:gd name="T15" fmla="*/ 24 h 104"/>
                <a:gd name="T16" fmla="*/ 64 w 104"/>
                <a:gd name="T17" fmla="*/ 23 h 104"/>
                <a:gd name="T18" fmla="*/ 79 w 104"/>
                <a:gd name="T19" fmla="*/ 8 h 104"/>
                <a:gd name="T20" fmla="*/ 46 w 104"/>
                <a:gd name="T21" fmla="*/ 9 h 104"/>
                <a:gd name="T22" fmla="*/ 10 w 104"/>
                <a:gd name="T23" fmla="*/ 45 h 104"/>
                <a:gd name="T24" fmla="*/ 10 w 104"/>
                <a:gd name="T25" fmla="*/ 81 h 104"/>
                <a:gd name="T26" fmla="*/ 23 w 104"/>
                <a:gd name="T27" fmla="*/ 94 h 104"/>
                <a:gd name="T28" fmla="*/ 58 w 104"/>
                <a:gd name="T29" fmla="*/ 94 h 104"/>
                <a:gd name="T30" fmla="*/ 95 w 104"/>
                <a:gd name="T31" fmla="*/ 58 h 104"/>
                <a:gd name="T32" fmla="*/ 96 w 104"/>
                <a:gd name="T33" fmla="*/ 2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104">
                  <a:moveTo>
                    <a:pt x="96" y="25"/>
                  </a:moveTo>
                  <a:cubicBezTo>
                    <a:pt x="81" y="40"/>
                    <a:pt x="81" y="40"/>
                    <a:pt x="81" y="40"/>
                  </a:cubicBezTo>
                  <a:cubicBezTo>
                    <a:pt x="81" y="41"/>
                    <a:pt x="81" y="42"/>
                    <a:pt x="80" y="43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2" y="81"/>
                    <a:pt x="39" y="81"/>
                    <a:pt x="38" y="80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2" y="64"/>
                    <a:pt x="22" y="62"/>
                    <a:pt x="24" y="60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3"/>
                    <a:pt x="63" y="22"/>
                    <a:pt x="64" y="23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69" y="0"/>
                    <a:pt x="55" y="0"/>
                    <a:pt x="46" y="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0" y="55"/>
                    <a:pt x="0" y="71"/>
                    <a:pt x="10" y="81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3" y="104"/>
                    <a:pt x="49" y="104"/>
                    <a:pt x="58" y="94"/>
                  </a:cubicBezTo>
                  <a:cubicBezTo>
                    <a:pt x="95" y="58"/>
                    <a:pt x="95" y="58"/>
                    <a:pt x="95" y="58"/>
                  </a:cubicBezTo>
                  <a:cubicBezTo>
                    <a:pt x="104" y="49"/>
                    <a:pt x="104" y="34"/>
                    <a:pt x="96" y="2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0" name="Freeform 242"/>
            <p:cNvSpPr>
              <a:spLocks/>
            </p:cNvSpPr>
            <p:nvPr/>
          </p:nvSpPr>
          <p:spPr bwMode="auto">
            <a:xfrm>
              <a:off x="5049177" y="579698"/>
              <a:ext cx="73950" cy="74678"/>
            </a:xfrm>
            <a:custGeom>
              <a:avLst/>
              <a:gdLst>
                <a:gd name="T0" fmla="*/ 83 w 86"/>
                <a:gd name="T1" fmla="*/ 4 h 87"/>
                <a:gd name="T2" fmla="*/ 70 w 86"/>
                <a:gd name="T3" fmla="*/ 4 h 87"/>
                <a:gd name="T4" fmla="*/ 3 w 86"/>
                <a:gd name="T5" fmla="*/ 71 h 87"/>
                <a:gd name="T6" fmla="*/ 3 w 86"/>
                <a:gd name="T7" fmla="*/ 84 h 87"/>
                <a:gd name="T8" fmla="*/ 16 w 86"/>
                <a:gd name="T9" fmla="*/ 84 h 87"/>
                <a:gd name="T10" fmla="*/ 83 w 86"/>
                <a:gd name="T11" fmla="*/ 17 h 87"/>
                <a:gd name="T12" fmla="*/ 83 w 86"/>
                <a:gd name="T13" fmla="*/ 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87">
                  <a:moveTo>
                    <a:pt x="83" y="4"/>
                  </a:moveTo>
                  <a:cubicBezTo>
                    <a:pt x="79" y="0"/>
                    <a:pt x="73" y="0"/>
                    <a:pt x="70" y="4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4"/>
                    <a:pt x="0" y="80"/>
                    <a:pt x="3" y="84"/>
                  </a:cubicBezTo>
                  <a:cubicBezTo>
                    <a:pt x="7" y="87"/>
                    <a:pt x="13" y="87"/>
                    <a:pt x="16" y="84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6" y="13"/>
                    <a:pt x="86" y="8"/>
                    <a:pt x="83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1" name="Freeform 243"/>
            <p:cNvSpPr>
              <a:spLocks/>
            </p:cNvSpPr>
            <p:nvPr/>
          </p:nvSpPr>
          <p:spPr bwMode="auto">
            <a:xfrm>
              <a:off x="5076499" y="537441"/>
              <a:ext cx="89614" cy="89614"/>
            </a:xfrm>
            <a:custGeom>
              <a:avLst/>
              <a:gdLst>
                <a:gd name="T0" fmla="*/ 94 w 104"/>
                <a:gd name="T1" fmla="*/ 23 h 104"/>
                <a:gd name="T2" fmla="*/ 81 w 104"/>
                <a:gd name="T3" fmla="*/ 9 h 104"/>
                <a:gd name="T4" fmla="*/ 46 w 104"/>
                <a:gd name="T5" fmla="*/ 9 h 104"/>
                <a:gd name="T6" fmla="*/ 9 w 104"/>
                <a:gd name="T7" fmla="*/ 46 h 104"/>
                <a:gd name="T8" fmla="*/ 8 w 104"/>
                <a:gd name="T9" fmla="*/ 79 h 104"/>
                <a:gd name="T10" fmla="*/ 23 w 104"/>
                <a:gd name="T11" fmla="*/ 64 h 104"/>
                <a:gd name="T12" fmla="*/ 24 w 104"/>
                <a:gd name="T13" fmla="*/ 60 h 104"/>
                <a:gd name="T14" fmla="*/ 60 w 104"/>
                <a:gd name="T15" fmla="*/ 24 h 104"/>
                <a:gd name="T16" fmla="*/ 66 w 104"/>
                <a:gd name="T17" fmla="*/ 24 h 104"/>
                <a:gd name="T18" fmla="*/ 80 w 104"/>
                <a:gd name="T19" fmla="*/ 37 h 104"/>
                <a:gd name="T20" fmla="*/ 80 w 104"/>
                <a:gd name="T21" fmla="*/ 44 h 104"/>
                <a:gd name="T22" fmla="*/ 44 w 104"/>
                <a:gd name="T23" fmla="*/ 80 h 104"/>
                <a:gd name="T24" fmla="*/ 40 w 104"/>
                <a:gd name="T25" fmla="*/ 81 h 104"/>
                <a:gd name="T26" fmla="*/ 25 w 104"/>
                <a:gd name="T27" fmla="*/ 96 h 104"/>
                <a:gd name="T28" fmla="*/ 58 w 104"/>
                <a:gd name="T29" fmla="*/ 94 h 104"/>
                <a:gd name="T30" fmla="*/ 94 w 104"/>
                <a:gd name="T31" fmla="*/ 58 h 104"/>
                <a:gd name="T32" fmla="*/ 94 w 104"/>
                <a:gd name="T33" fmla="*/ 2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104">
                  <a:moveTo>
                    <a:pt x="94" y="23"/>
                  </a:moveTo>
                  <a:cubicBezTo>
                    <a:pt x="81" y="9"/>
                    <a:pt x="81" y="9"/>
                    <a:pt x="81" y="9"/>
                  </a:cubicBezTo>
                  <a:cubicBezTo>
                    <a:pt x="71" y="0"/>
                    <a:pt x="55" y="0"/>
                    <a:pt x="46" y="9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55"/>
                    <a:pt x="0" y="69"/>
                    <a:pt x="8" y="7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1"/>
                    <a:pt x="24" y="60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2" y="22"/>
                    <a:pt x="65" y="22"/>
                    <a:pt x="66" y="24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2" y="39"/>
                    <a:pt x="82" y="42"/>
                    <a:pt x="80" y="44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3" y="81"/>
                    <a:pt x="41" y="81"/>
                    <a:pt x="40" y="81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35" y="104"/>
                    <a:pt x="49" y="103"/>
                    <a:pt x="58" y="94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104" y="48"/>
                    <a:pt x="104" y="33"/>
                    <a:pt x="94" y="2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2" name="Freeform 244"/>
            <p:cNvSpPr>
              <a:spLocks/>
            </p:cNvSpPr>
            <p:nvPr/>
          </p:nvSpPr>
          <p:spPr bwMode="auto">
            <a:xfrm>
              <a:off x="4719136" y="559662"/>
              <a:ext cx="124221" cy="136242"/>
            </a:xfrm>
            <a:custGeom>
              <a:avLst/>
              <a:gdLst>
                <a:gd name="T0" fmla="*/ 72 w 144"/>
                <a:gd name="T1" fmla="*/ 0 h 158"/>
                <a:gd name="T2" fmla="*/ 0 w 144"/>
                <a:gd name="T3" fmla="*/ 52 h 158"/>
                <a:gd name="T4" fmla="*/ 0 w 144"/>
                <a:gd name="T5" fmla="*/ 138 h 158"/>
                <a:gd name="T6" fmla="*/ 19 w 144"/>
                <a:gd name="T7" fmla="*/ 158 h 158"/>
                <a:gd name="T8" fmla="*/ 52 w 144"/>
                <a:gd name="T9" fmla="*/ 158 h 158"/>
                <a:gd name="T10" fmla="*/ 52 w 144"/>
                <a:gd name="T11" fmla="*/ 106 h 158"/>
                <a:gd name="T12" fmla="*/ 92 w 144"/>
                <a:gd name="T13" fmla="*/ 106 h 158"/>
                <a:gd name="T14" fmla="*/ 92 w 144"/>
                <a:gd name="T15" fmla="*/ 158 h 158"/>
                <a:gd name="T16" fmla="*/ 124 w 144"/>
                <a:gd name="T17" fmla="*/ 158 h 158"/>
                <a:gd name="T18" fmla="*/ 144 w 144"/>
                <a:gd name="T19" fmla="*/ 138 h 158"/>
                <a:gd name="T20" fmla="*/ 144 w 144"/>
                <a:gd name="T21" fmla="*/ 52 h 158"/>
                <a:gd name="T22" fmla="*/ 72 w 144"/>
                <a:gd name="T2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4" h="158">
                  <a:moveTo>
                    <a:pt x="72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49"/>
                    <a:pt x="9" y="158"/>
                    <a:pt x="19" y="158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124" y="158"/>
                    <a:pt x="124" y="158"/>
                    <a:pt x="124" y="158"/>
                  </a:cubicBezTo>
                  <a:cubicBezTo>
                    <a:pt x="135" y="158"/>
                    <a:pt x="144" y="149"/>
                    <a:pt x="144" y="138"/>
                  </a:cubicBezTo>
                  <a:cubicBezTo>
                    <a:pt x="144" y="52"/>
                    <a:pt x="144" y="52"/>
                    <a:pt x="144" y="5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3" name="Freeform 245"/>
            <p:cNvSpPr>
              <a:spLocks/>
            </p:cNvSpPr>
            <p:nvPr/>
          </p:nvSpPr>
          <p:spPr bwMode="auto">
            <a:xfrm>
              <a:off x="4684893" y="518498"/>
              <a:ext cx="191978" cy="85971"/>
            </a:xfrm>
            <a:custGeom>
              <a:avLst/>
              <a:gdLst>
                <a:gd name="T0" fmla="*/ 218 w 223"/>
                <a:gd name="T1" fmla="*/ 77 h 100"/>
                <a:gd name="T2" fmla="*/ 191 w 223"/>
                <a:gd name="T3" fmla="*/ 58 h 100"/>
                <a:gd name="T4" fmla="*/ 146 w 223"/>
                <a:gd name="T5" fmla="*/ 25 h 100"/>
                <a:gd name="T6" fmla="*/ 120 w 223"/>
                <a:gd name="T7" fmla="*/ 6 h 100"/>
                <a:gd name="T8" fmla="*/ 112 w 223"/>
                <a:gd name="T9" fmla="*/ 0 h 100"/>
                <a:gd name="T10" fmla="*/ 112 w 223"/>
                <a:gd name="T11" fmla="*/ 0 h 100"/>
                <a:gd name="T12" fmla="*/ 112 w 223"/>
                <a:gd name="T13" fmla="*/ 0 h 100"/>
                <a:gd name="T14" fmla="*/ 112 w 223"/>
                <a:gd name="T15" fmla="*/ 0 h 100"/>
                <a:gd name="T16" fmla="*/ 103 w 223"/>
                <a:gd name="T17" fmla="*/ 6 h 100"/>
                <a:gd name="T18" fmla="*/ 5 w 223"/>
                <a:gd name="T19" fmla="*/ 77 h 100"/>
                <a:gd name="T20" fmla="*/ 3 w 223"/>
                <a:gd name="T21" fmla="*/ 91 h 100"/>
                <a:gd name="T22" fmla="*/ 7 w 223"/>
                <a:gd name="T23" fmla="*/ 96 h 100"/>
                <a:gd name="T24" fmla="*/ 16 w 223"/>
                <a:gd name="T25" fmla="*/ 100 h 100"/>
                <a:gd name="T26" fmla="*/ 112 w 223"/>
                <a:gd name="T27" fmla="*/ 31 h 100"/>
                <a:gd name="T28" fmla="*/ 112 w 223"/>
                <a:gd name="T29" fmla="*/ 31 h 100"/>
                <a:gd name="T30" fmla="*/ 112 w 223"/>
                <a:gd name="T31" fmla="*/ 31 h 100"/>
                <a:gd name="T32" fmla="*/ 112 w 223"/>
                <a:gd name="T33" fmla="*/ 31 h 100"/>
                <a:gd name="T34" fmla="*/ 207 w 223"/>
                <a:gd name="T35" fmla="*/ 100 h 100"/>
                <a:gd name="T36" fmla="*/ 216 w 223"/>
                <a:gd name="T37" fmla="*/ 96 h 100"/>
                <a:gd name="T38" fmla="*/ 220 w 223"/>
                <a:gd name="T39" fmla="*/ 91 h 100"/>
                <a:gd name="T40" fmla="*/ 218 w 223"/>
                <a:gd name="T41" fmla="*/ 7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3" h="100">
                  <a:moveTo>
                    <a:pt x="218" y="77"/>
                  </a:moveTo>
                  <a:cubicBezTo>
                    <a:pt x="191" y="58"/>
                    <a:pt x="191" y="58"/>
                    <a:pt x="191" y="58"/>
                  </a:cubicBezTo>
                  <a:cubicBezTo>
                    <a:pt x="187" y="54"/>
                    <a:pt x="151" y="28"/>
                    <a:pt x="146" y="25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16" y="3"/>
                    <a:pt x="112" y="0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1" y="0"/>
                    <a:pt x="108" y="3"/>
                    <a:pt x="103" y="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1" y="80"/>
                    <a:pt x="0" y="86"/>
                    <a:pt x="3" y="91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9" y="99"/>
                    <a:pt x="13" y="100"/>
                    <a:pt x="16" y="100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11" y="100"/>
                    <a:pt x="214" y="99"/>
                    <a:pt x="216" y="96"/>
                  </a:cubicBezTo>
                  <a:cubicBezTo>
                    <a:pt x="220" y="91"/>
                    <a:pt x="220" y="91"/>
                    <a:pt x="220" y="91"/>
                  </a:cubicBezTo>
                  <a:cubicBezTo>
                    <a:pt x="223" y="86"/>
                    <a:pt x="222" y="80"/>
                    <a:pt x="218" y="7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4" name="Freeform 246"/>
            <p:cNvSpPr>
              <a:spLocks/>
            </p:cNvSpPr>
            <p:nvPr/>
          </p:nvSpPr>
          <p:spPr bwMode="auto">
            <a:xfrm>
              <a:off x="4810571" y="518498"/>
              <a:ext cx="38614" cy="49907"/>
            </a:xfrm>
            <a:custGeom>
              <a:avLst/>
              <a:gdLst>
                <a:gd name="T0" fmla="*/ 37 w 45"/>
                <a:gd name="T1" fmla="*/ 42 h 58"/>
                <a:gd name="T2" fmla="*/ 37 w 45"/>
                <a:gd name="T3" fmla="*/ 10 h 58"/>
                <a:gd name="T4" fmla="*/ 27 w 45"/>
                <a:gd name="T5" fmla="*/ 0 h 58"/>
                <a:gd name="T6" fmla="*/ 18 w 45"/>
                <a:gd name="T7" fmla="*/ 0 h 58"/>
                <a:gd name="T8" fmla="*/ 8 w 45"/>
                <a:gd name="T9" fmla="*/ 10 h 58"/>
                <a:gd name="T10" fmla="*/ 8 w 45"/>
                <a:gd name="T11" fmla="*/ 21 h 58"/>
                <a:gd name="T12" fmla="*/ 0 w 45"/>
                <a:gd name="T13" fmla="*/ 25 h 58"/>
                <a:gd name="T14" fmla="*/ 45 w 45"/>
                <a:gd name="T15" fmla="*/ 58 h 58"/>
                <a:gd name="T16" fmla="*/ 37 w 45"/>
                <a:gd name="T17" fmla="*/ 4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58">
                  <a:moveTo>
                    <a:pt x="37" y="42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5"/>
                    <a:pt x="33" y="0"/>
                    <a:pt x="27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0"/>
                    <a:pt x="8" y="5"/>
                    <a:pt x="8" y="1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6"/>
                    <a:pt x="5" y="28"/>
                    <a:pt x="0" y="25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1" y="54"/>
                    <a:pt x="37" y="47"/>
                    <a:pt x="37" y="4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5" name="Freeform 247"/>
            <p:cNvSpPr>
              <a:spLocks noEditPoints="1"/>
            </p:cNvSpPr>
            <p:nvPr/>
          </p:nvSpPr>
          <p:spPr bwMode="auto">
            <a:xfrm>
              <a:off x="6769693" y="545091"/>
              <a:ext cx="131142" cy="61928"/>
            </a:xfrm>
            <a:custGeom>
              <a:avLst/>
              <a:gdLst>
                <a:gd name="T0" fmla="*/ 5 w 152"/>
                <a:gd name="T1" fmla="*/ 0 h 72"/>
                <a:gd name="T2" fmla="*/ 0 w 152"/>
                <a:gd name="T3" fmla="*/ 5 h 72"/>
                <a:gd name="T4" fmla="*/ 0 w 152"/>
                <a:gd name="T5" fmla="*/ 48 h 72"/>
                <a:gd name="T6" fmla="*/ 6 w 152"/>
                <a:gd name="T7" fmla="*/ 48 h 72"/>
                <a:gd name="T8" fmla="*/ 10 w 152"/>
                <a:gd name="T9" fmla="*/ 48 h 72"/>
                <a:gd name="T10" fmla="*/ 10 w 152"/>
                <a:gd name="T11" fmla="*/ 5 h 72"/>
                <a:gd name="T12" fmla="*/ 5 w 152"/>
                <a:gd name="T13" fmla="*/ 0 h 72"/>
                <a:gd name="T14" fmla="*/ 147 w 152"/>
                <a:gd name="T15" fmla="*/ 0 h 72"/>
                <a:gd name="T16" fmla="*/ 142 w 152"/>
                <a:gd name="T17" fmla="*/ 5 h 72"/>
                <a:gd name="T18" fmla="*/ 142 w 152"/>
                <a:gd name="T19" fmla="*/ 72 h 72"/>
                <a:gd name="T20" fmla="*/ 147 w 152"/>
                <a:gd name="T21" fmla="*/ 71 h 72"/>
                <a:gd name="T22" fmla="*/ 152 w 152"/>
                <a:gd name="T23" fmla="*/ 71 h 72"/>
                <a:gd name="T24" fmla="*/ 152 w 152"/>
                <a:gd name="T25" fmla="*/ 5 h 72"/>
                <a:gd name="T26" fmla="*/ 147 w 152"/>
                <a:gd name="T27" fmla="*/ 0 h 72"/>
                <a:gd name="T28" fmla="*/ 75 w 152"/>
                <a:gd name="T29" fmla="*/ 0 h 72"/>
                <a:gd name="T30" fmla="*/ 70 w 152"/>
                <a:gd name="T31" fmla="*/ 5 h 72"/>
                <a:gd name="T32" fmla="*/ 70 w 152"/>
                <a:gd name="T33" fmla="*/ 33 h 72"/>
                <a:gd name="T34" fmla="*/ 75 w 152"/>
                <a:gd name="T35" fmla="*/ 33 h 72"/>
                <a:gd name="T36" fmla="*/ 80 w 152"/>
                <a:gd name="T37" fmla="*/ 33 h 72"/>
                <a:gd name="T38" fmla="*/ 80 w 152"/>
                <a:gd name="T39" fmla="*/ 5 h 72"/>
                <a:gd name="T40" fmla="*/ 75 w 152"/>
                <a:gd name="T4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2" h="72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8"/>
                    <a:pt x="4" y="48"/>
                    <a:pt x="6" y="48"/>
                  </a:cubicBezTo>
                  <a:cubicBezTo>
                    <a:pt x="7" y="48"/>
                    <a:pt x="9" y="48"/>
                    <a:pt x="10" y="4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lose/>
                  <a:moveTo>
                    <a:pt x="147" y="0"/>
                  </a:moveTo>
                  <a:cubicBezTo>
                    <a:pt x="144" y="0"/>
                    <a:pt x="142" y="2"/>
                    <a:pt x="142" y="5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3" y="71"/>
                    <a:pt x="145" y="71"/>
                    <a:pt x="147" y="71"/>
                  </a:cubicBezTo>
                  <a:cubicBezTo>
                    <a:pt x="148" y="71"/>
                    <a:pt x="150" y="71"/>
                    <a:pt x="152" y="71"/>
                  </a:cubicBezTo>
                  <a:cubicBezTo>
                    <a:pt x="152" y="5"/>
                    <a:pt x="152" y="5"/>
                    <a:pt x="152" y="5"/>
                  </a:cubicBezTo>
                  <a:cubicBezTo>
                    <a:pt x="152" y="2"/>
                    <a:pt x="149" y="0"/>
                    <a:pt x="147" y="0"/>
                  </a:cubicBezTo>
                  <a:close/>
                  <a:moveTo>
                    <a:pt x="75" y="0"/>
                  </a:moveTo>
                  <a:cubicBezTo>
                    <a:pt x="72" y="0"/>
                    <a:pt x="70" y="2"/>
                    <a:pt x="70" y="5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2" y="33"/>
                    <a:pt x="73" y="33"/>
                    <a:pt x="75" y="33"/>
                  </a:cubicBezTo>
                  <a:cubicBezTo>
                    <a:pt x="77" y="33"/>
                    <a:pt x="79" y="33"/>
                    <a:pt x="80" y="33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2"/>
                    <a:pt x="78" y="0"/>
                    <a:pt x="7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6" name="Freeform 248"/>
            <p:cNvSpPr>
              <a:spLocks noEditPoints="1"/>
            </p:cNvSpPr>
            <p:nvPr/>
          </p:nvSpPr>
          <p:spPr bwMode="auto">
            <a:xfrm>
              <a:off x="6769693" y="629605"/>
              <a:ext cx="131142" cy="66300"/>
            </a:xfrm>
            <a:custGeom>
              <a:avLst/>
              <a:gdLst>
                <a:gd name="T0" fmla="*/ 0 w 152"/>
                <a:gd name="T1" fmla="*/ 15 h 77"/>
                <a:gd name="T2" fmla="*/ 0 w 152"/>
                <a:gd name="T3" fmla="*/ 71 h 77"/>
                <a:gd name="T4" fmla="*/ 5 w 152"/>
                <a:gd name="T5" fmla="*/ 77 h 77"/>
                <a:gd name="T6" fmla="*/ 10 w 152"/>
                <a:gd name="T7" fmla="*/ 71 h 77"/>
                <a:gd name="T8" fmla="*/ 10 w 152"/>
                <a:gd name="T9" fmla="*/ 15 h 77"/>
                <a:gd name="T10" fmla="*/ 6 w 152"/>
                <a:gd name="T11" fmla="*/ 16 h 77"/>
                <a:gd name="T12" fmla="*/ 0 w 152"/>
                <a:gd name="T13" fmla="*/ 15 h 77"/>
                <a:gd name="T14" fmla="*/ 70 w 152"/>
                <a:gd name="T15" fmla="*/ 0 h 77"/>
                <a:gd name="T16" fmla="*/ 70 w 152"/>
                <a:gd name="T17" fmla="*/ 71 h 77"/>
                <a:gd name="T18" fmla="*/ 75 w 152"/>
                <a:gd name="T19" fmla="*/ 77 h 77"/>
                <a:gd name="T20" fmla="*/ 80 w 152"/>
                <a:gd name="T21" fmla="*/ 71 h 77"/>
                <a:gd name="T22" fmla="*/ 80 w 152"/>
                <a:gd name="T23" fmla="*/ 0 h 77"/>
                <a:gd name="T24" fmla="*/ 75 w 152"/>
                <a:gd name="T25" fmla="*/ 1 h 77"/>
                <a:gd name="T26" fmla="*/ 70 w 152"/>
                <a:gd name="T27" fmla="*/ 0 h 77"/>
                <a:gd name="T28" fmla="*/ 147 w 152"/>
                <a:gd name="T29" fmla="*/ 39 h 77"/>
                <a:gd name="T30" fmla="*/ 142 w 152"/>
                <a:gd name="T31" fmla="*/ 38 h 77"/>
                <a:gd name="T32" fmla="*/ 142 w 152"/>
                <a:gd name="T33" fmla="*/ 71 h 77"/>
                <a:gd name="T34" fmla="*/ 147 w 152"/>
                <a:gd name="T35" fmla="*/ 77 h 77"/>
                <a:gd name="T36" fmla="*/ 152 w 152"/>
                <a:gd name="T37" fmla="*/ 71 h 77"/>
                <a:gd name="T38" fmla="*/ 152 w 152"/>
                <a:gd name="T39" fmla="*/ 38 h 77"/>
                <a:gd name="T40" fmla="*/ 147 w 152"/>
                <a:gd name="T41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2" h="77">
                  <a:moveTo>
                    <a:pt x="0" y="15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0" y="74"/>
                    <a:pt x="3" y="77"/>
                    <a:pt x="5" y="77"/>
                  </a:cubicBezTo>
                  <a:cubicBezTo>
                    <a:pt x="8" y="77"/>
                    <a:pt x="10" y="74"/>
                    <a:pt x="10" y="71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7" y="16"/>
                    <a:pt x="6" y="16"/>
                  </a:cubicBezTo>
                  <a:cubicBezTo>
                    <a:pt x="4" y="16"/>
                    <a:pt x="2" y="15"/>
                    <a:pt x="0" y="15"/>
                  </a:cubicBezTo>
                  <a:close/>
                  <a:moveTo>
                    <a:pt x="70" y="0"/>
                  </a:moveTo>
                  <a:cubicBezTo>
                    <a:pt x="70" y="71"/>
                    <a:pt x="70" y="71"/>
                    <a:pt x="70" y="71"/>
                  </a:cubicBezTo>
                  <a:cubicBezTo>
                    <a:pt x="70" y="74"/>
                    <a:pt x="72" y="77"/>
                    <a:pt x="75" y="77"/>
                  </a:cubicBezTo>
                  <a:cubicBezTo>
                    <a:pt x="78" y="77"/>
                    <a:pt x="80" y="74"/>
                    <a:pt x="80" y="7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7" y="1"/>
                    <a:pt x="75" y="1"/>
                  </a:cubicBezTo>
                  <a:cubicBezTo>
                    <a:pt x="73" y="1"/>
                    <a:pt x="72" y="0"/>
                    <a:pt x="70" y="0"/>
                  </a:cubicBezTo>
                  <a:close/>
                  <a:moveTo>
                    <a:pt x="147" y="39"/>
                  </a:moveTo>
                  <a:cubicBezTo>
                    <a:pt x="145" y="39"/>
                    <a:pt x="143" y="39"/>
                    <a:pt x="142" y="38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42" y="74"/>
                    <a:pt x="144" y="77"/>
                    <a:pt x="147" y="77"/>
                  </a:cubicBezTo>
                  <a:cubicBezTo>
                    <a:pt x="149" y="77"/>
                    <a:pt x="152" y="74"/>
                    <a:pt x="152" y="71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0" y="39"/>
                    <a:pt x="148" y="39"/>
                    <a:pt x="147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7" name="Oval 249"/>
            <p:cNvSpPr>
              <a:spLocks noChangeArrowheads="1"/>
            </p:cNvSpPr>
            <p:nvPr/>
          </p:nvSpPr>
          <p:spPr bwMode="auto">
            <a:xfrm>
              <a:off x="6873879" y="612119"/>
              <a:ext cx="44078" cy="44078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8" name="Oval 250"/>
            <p:cNvSpPr>
              <a:spLocks noChangeArrowheads="1"/>
            </p:cNvSpPr>
            <p:nvPr/>
          </p:nvSpPr>
          <p:spPr bwMode="auto">
            <a:xfrm>
              <a:off x="6813772" y="579698"/>
              <a:ext cx="42986" cy="4371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9" name="Oval 251"/>
            <p:cNvSpPr>
              <a:spLocks noChangeArrowheads="1"/>
            </p:cNvSpPr>
            <p:nvPr/>
          </p:nvSpPr>
          <p:spPr bwMode="auto">
            <a:xfrm>
              <a:off x="6752572" y="592448"/>
              <a:ext cx="44078" cy="44078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0" name="Freeform 252"/>
            <p:cNvSpPr>
              <a:spLocks noEditPoints="1"/>
            </p:cNvSpPr>
            <p:nvPr/>
          </p:nvSpPr>
          <p:spPr bwMode="auto">
            <a:xfrm>
              <a:off x="7031614" y="529791"/>
              <a:ext cx="166114" cy="166114"/>
            </a:xfrm>
            <a:custGeom>
              <a:avLst/>
              <a:gdLst>
                <a:gd name="T0" fmla="*/ 174 w 193"/>
                <a:gd name="T1" fmla="*/ 83 h 193"/>
                <a:gd name="T2" fmla="*/ 159 w 193"/>
                <a:gd name="T3" fmla="*/ 59 h 193"/>
                <a:gd name="T4" fmla="*/ 170 w 193"/>
                <a:gd name="T5" fmla="*/ 41 h 193"/>
                <a:gd name="T6" fmla="*/ 159 w 193"/>
                <a:gd name="T7" fmla="*/ 23 h 193"/>
                <a:gd name="T8" fmla="*/ 142 w 193"/>
                <a:gd name="T9" fmla="*/ 32 h 193"/>
                <a:gd name="T10" fmla="*/ 115 w 193"/>
                <a:gd name="T11" fmla="*/ 26 h 193"/>
                <a:gd name="T12" fmla="*/ 110 w 193"/>
                <a:gd name="T13" fmla="*/ 6 h 193"/>
                <a:gd name="T14" fmla="*/ 89 w 193"/>
                <a:gd name="T15" fmla="*/ 0 h 193"/>
                <a:gd name="T16" fmla="*/ 83 w 193"/>
                <a:gd name="T17" fmla="*/ 19 h 193"/>
                <a:gd name="T18" fmla="*/ 60 w 193"/>
                <a:gd name="T19" fmla="*/ 33 h 193"/>
                <a:gd name="T20" fmla="*/ 42 w 193"/>
                <a:gd name="T21" fmla="*/ 23 h 193"/>
                <a:gd name="T22" fmla="*/ 23 w 193"/>
                <a:gd name="T23" fmla="*/ 34 h 193"/>
                <a:gd name="T24" fmla="*/ 32 w 193"/>
                <a:gd name="T25" fmla="*/ 51 h 193"/>
                <a:gd name="T26" fmla="*/ 26 w 193"/>
                <a:gd name="T27" fmla="*/ 78 h 193"/>
                <a:gd name="T28" fmla="*/ 6 w 193"/>
                <a:gd name="T29" fmla="*/ 83 h 193"/>
                <a:gd name="T30" fmla="*/ 0 w 193"/>
                <a:gd name="T31" fmla="*/ 104 h 193"/>
                <a:gd name="T32" fmla="*/ 19 w 193"/>
                <a:gd name="T33" fmla="*/ 109 h 193"/>
                <a:gd name="T34" fmla="*/ 34 w 193"/>
                <a:gd name="T35" fmla="*/ 133 h 193"/>
                <a:gd name="T36" fmla="*/ 23 w 193"/>
                <a:gd name="T37" fmla="*/ 151 h 193"/>
                <a:gd name="T38" fmla="*/ 34 w 193"/>
                <a:gd name="T39" fmla="*/ 170 h 193"/>
                <a:gd name="T40" fmla="*/ 51 w 193"/>
                <a:gd name="T41" fmla="*/ 160 h 193"/>
                <a:gd name="T42" fmla="*/ 78 w 193"/>
                <a:gd name="T43" fmla="*/ 167 h 193"/>
                <a:gd name="T44" fmla="*/ 83 w 193"/>
                <a:gd name="T45" fmla="*/ 187 h 193"/>
                <a:gd name="T46" fmla="*/ 104 w 193"/>
                <a:gd name="T47" fmla="*/ 193 h 193"/>
                <a:gd name="T48" fmla="*/ 110 w 193"/>
                <a:gd name="T49" fmla="*/ 174 h 193"/>
                <a:gd name="T50" fmla="*/ 133 w 193"/>
                <a:gd name="T51" fmla="*/ 159 h 193"/>
                <a:gd name="T52" fmla="*/ 152 w 193"/>
                <a:gd name="T53" fmla="*/ 170 h 193"/>
                <a:gd name="T54" fmla="*/ 170 w 193"/>
                <a:gd name="T55" fmla="*/ 159 h 193"/>
                <a:gd name="T56" fmla="*/ 161 w 193"/>
                <a:gd name="T57" fmla="*/ 142 h 193"/>
                <a:gd name="T58" fmla="*/ 167 w 193"/>
                <a:gd name="T59" fmla="*/ 115 h 193"/>
                <a:gd name="T60" fmla="*/ 187 w 193"/>
                <a:gd name="T61" fmla="*/ 109 h 193"/>
                <a:gd name="T62" fmla="*/ 193 w 193"/>
                <a:gd name="T63" fmla="*/ 89 h 193"/>
                <a:gd name="T64" fmla="*/ 97 w 193"/>
                <a:gd name="T65" fmla="*/ 120 h 193"/>
                <a:gd name="T66" fmla="*/ 97 w 193"/>
                <a:gd name="T67" fmla="*/ 72 h 193"/>
                <a:gd name="T68" fmla="*/ 97 w 193"/>
                <a:gd name="T69" fmla="*/ 12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3" h="193">
                  <a:moveTo>
                    <a:pt x="187" y="83"/>
                  </a:moveTo>
                  <a:cubicBezTo>
                    <a:pt x="174" y="83"/>
                    <a:pt x="174" y="83"/>
                    <a:pt x="174" y="83"/>
                  </a:cubicBezTo>
                  <a:cubicBezTo>
                    <a:pt x="171" y="83"/>
                    <a:pt x="168" y="81"/>
                    <a:pt x="167" y="78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58" y="57"/>
                    <a:pt x="159" y="53"/>
                    <a:pt x="161" y="51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72" y="39"/>
                    <a:pt x="172" y="36"/>
                    <a:pt x="170" y="34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7" y="21"/>
                    <a:pt x="154" y="21"/>
                    <a:pt x="152" y="23"/>
                  </a:cubicBezTo>
                  <a:cubicBezTo>
                    <a:pt x="142" y="32"/>
                    <a:pt x="142" y="32"/>
                    <a:pt x="142" y="32"/>
                  </a:cubicBezTo>
                  <a:cubicBezTo>
                    <a:pt x="140" y="34"/>
                    <a:pt x="136" y="35"/>
                    <a:pt x="133" y="33"/>
                  </a:cubicBezTo>
                  <a:cubicBezTo>
                    <a:pt x="115" y="26"/>
                    <a:pt x="115" y="26"/>
                    <a:pt x="115" y="26"/>
                  </a:cubicBezTo>
                  <a:cubicBezTo>
                    <a:pt x="112" y="25"/>
                    <a:pt x="110" y="22"/>
                    <a:pt x="110" y="19"/>
                  </a:cubicBezTo>
                  <a:cubicBezTo>
                    <a:pt x="110" y="6"/>
                    <a:pt x="110" y="6"/>
                    <a:pt x="110" y="6"/>
                  </a:cubicBezTo>
                  <a:cubicBezTo>
                    <a:pt x="110" y="2"/>
                    <a:pt x="107" y="0"/>
                    <a:pt x="104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6" y="0"/>
                    <a:pt x="83" y="2"/>
                    <a:pt x="83" y="6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22"/>
                    <a:pt x="81" y="25"/>
                    <a:pt x="78" y="26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7" y="35"/>
                    <a:pt x="53" y="34"/>
                    <a:pt x="51" y="3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39" y="21"/>
                    <a:pt x="36" y="21"/>
                    <a:pt x="34" y="2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1" y="36"/>
                    <a:pt x="21" y="39"/>
                    <a:pt x="23" y="41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5" y="53"/>
                    <a:pt x="35" y="57"/>
                    <a:pt x="34" y="59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5" y="81"/>
                    <a:pt x="22" y="83"/>
                    <a:pt x="19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3" y="83"/>
                    <a:pt x="0" y="86"/>
                    <a:pt x="0" y="89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7"/>
                    <a:pt x="3" y="109"/>
                    <a:pt x="6" y="109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22" y="109"/>
                    <a:pt x="25" y="112"/>
                    <a:pt x="26" y="115"/>
                  </a:cubicBezTo>
                  <a:cubicBezTo>
                    <a:pt x="34" y="133"/>
                    <a:pt x="34" y="133"/>
                    <a:pt x="34" y="133"/>
                  </a:cubicBezTo>
                  <a:cubicBezTo>
                    <a:pt x="35" y="136"/>
                    <a:pt x="35" y="140"/>
                    <a:pt x="32" y="14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1" y="153"/>
                    <a:pt x="21" y="157"/>
                    <a:pt x="23" y="159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6" y="172"/>
                    <a:pt x="39" y="172"/>
                    <a:pt x="42" y="170"/>
                  </a:cubicBezTo>
                  <a:cubicBezTo>
                    <a:pt x="51" y="160"/>
                    <a:pt x="51" y="160"/>
                    <a:pt x="51" y="160"/>
                  </a:cubicBezTo>
                  <a:cubicBezTo>
                    <a:pt x="53" y="158"/>
                    <a:pt x="57" y="158"/>
                    <a:pt x="60" y="159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1" y="168"/>
                    <a:pt x="83" y="171"/>
                    <a:pt x="83" y="174"/>
                  </a:cubicBezTo>
                  <a:cubicBezTo>
                    <a:pt x="83" y="187"/>
                    <a:pt x="83" y="187"/>
                    <a:pt x="83" y="187"/>
                  </a:cubicBezTo>
                  <a:cubicBezTo>
                    <a:pt x="83" y="190"/>
                    <a:pt x="86" y="193"/>
                    <a:pt x="89" y="193"/>
                  </a:cubicBezTo>
                  <a:cubicBezTo>
                    <a:pt x="104" y="193"/>
                    <a:pt x="104" y="193"/>
                    <a:pt x="104" y="193"/>
                  </a:cubicBezTo>
                  <a:cubicBezTo>
                    <a:pt x="107" y="193"/>
                    <a:pt x="110" y="190"/>
                    <a:pt x="110" y="187"/>
                  </a:cubicBezTo>
                  <a:cubicBezTo>
                    <a:pt x="110" y="174"/>
                    <a:pt x="110" y="174"/>
                    <a:pt x="110" y="174"/>
                  </a:cubicBezTo>
                  <a:cubicBezTo>
                    <a:pt x="110" y="171"/>
                    <a:pt x="112" y="168"/>
                    <a:pt x="115" y="167"/>
                  </a:cubicBezTo>
                  <a:cubicBezTo>
                    <a:pt x="133" y="159"/>
                    <a:pt x="133" y="159"/>
                    <a:pt x="133" y="159"/>
                  </a:cubicBezTo>
                  <a:cubicBezTo>
                    <a:pt x="136" y="158"/>
                    <a:pt x="140" y="158"/>
                    <a:pt x="142" y="160"/>
                  </a:cubicBezTo>
                  <a:cubicBezTo>
                    <a:pt x="152" y="170"/>
                    <a:pt x="152" y="170"/>
                    <a:pt x="152" y="170"/>
                  </a:cubicBezTo>
                  <a:cubicBezTo>
                    <a:pt x="154" y="172"/>
                    <a:pt x="157" y="172"/>
                    <a:pt x="159" y="170"/>
                  </a:cubicBezTo>
                  <a:cubicBezTo>
                    <a:pt x="170" y="159"/>
                    <a:pt x="170" y="159"/>
                    <a:pt x="170" y="159"/>
                  </a:cubicBezTo>
                  <a:cubicBezTo>
                    <a:pt x="172" y="157"/>
                    <a:pt x="172" y="153"/>
                    <a:pt x="170" y="151"/>
                  </a:cubicBezTo>
                  <a:cubicBezTo>
                    <a:pt x="161" y="142"/>
                    <a:pt x="161" y="142"/>
                    <a:pt x="161" y="142"/>
                  </a:cubicBezTo>
                  <a:cubicBezTo>
                    <a:pt x="159" y="140"/>
                    <a:pt x="158" y="136"/>
                    <a:pt x="159" y="133"/>
                  </a:cubicBezTo>
                  <a:cubicBezTo>
                    <a:pt x="167" y="115"/>
                    <a:pt x="167" y="115"/>
                    <a:pt x="167" y="115"/>
                  </a:cubicBezTo>
                  <a:cubicBezTo>
                    <a:pt x="168" y="112"/>
                    <a:pt x="171" y="109"/>
                    <a:pt x="174" y="109"/>
                  </a:cubicBezTo>
                  <a:cubicBezTo>
                    <a:pt x="187" y="109"/>
                    <a:pt x="187" y="109"/>
                    <a:pt x="187" y="109"/>
                  </a:cubicBezTo>
                  <a:cubicBezTo>
                    <a:pt x="190" y="109"/>
                    <a:pt x="193" y="107"/>
                    <a:pt x="193" y="104"/>
                  </a:cubicBezTo>
                  <a:cubicBezTo>
                    <a:pt x="193" y="89"/>
                    <a:pt x="193" y="89"/>
                    <a:pt x="193" y="89"/>
                  </a:cubicBezTo>
                  <a:cubicBezTo>
                    <a:pt x="193" y="86"/>
                    <a:pt x="190" y="83"/>
                    <a:pt x="187" y="83"/>
                  </a:cubicBezTo>
                  <a:close/>
                  <a:moveTo>
                    <a:pt x="97" y="120"/>
                  </a:moveTo>
                  <a:cubicBezTo>
                    <a:pt x="83" y="120"/>
                    <a:pt x="72" y="110"/>
                    <a:pt x="72" y="96"/>
                  </a:cubicBezTo>
                  <a:cubicBezTo>
                    <a:pt x="72" y="83"/>
                    <a:pt x="83" y="72"/>
                    <a:pt x="97" y="72"/>
                  </a:cubicBezTo>
                  <a:cubicBezTo>
                    <a:pt x="110" y="72"/>
                    <a:pt x="121" y="83"/>
                    <a:pt x="121" y="96"/>
                  </a:cubicBezTo>
                  <a:cubicBezTo>
                    <a:pt x="121" y="110"/>
                    <a:pt x="110" y="120"/>
                    <a:pt x="97" y="12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1" name="Freeform 253"/>
            <p:cNvSpPr>
              <a:spLocks noEditPoints="1"/>
            </p:cNvSpPr>
            <p:nvPr/>
          </p:nvSpPr>
          <p:spPr bwMode="auto">
            <a:xfrm>
              <a:off x="7415934" y="538170"/>
              <a:ext cx="78321" cy="79414"/>
            </a:xfrm>
            <a:custGeom>
              <a:avLst/>
              <a:gdLst>
                <a:gd name="T0" fmla="*/ 83 w 91"/>
                <a:gd name="T1" fmla="*/ 40 h 92"/>
                <a:gd name="T2" fmla="*/ 76 w 91"/>
                <a:gd name="T3" fmla="*/ 29 h 92"/>
                <a:gd name="T4" fmla="*/ 81 w 91"/>
                <a:gd name="T5" fmla="*/ 20 h 92"/>
                <a:gd name="T6" fmla="*/ 75 w 91"/>
                <a:gd name="T7" fmla="*/ 11 h 92"/>
                <a:gd name="T8" fmla="*/ 67 w 91"/>
                <a:gd name="T9" fmla="*/ 16 h 92"/>
                <a:gd name="T10" fmla="*/ 54 w 91"/>
                <a:gd name="T11" fmla="*/ 13 h 92"/>
                <a:gd name="T12" fmla="*/ 52 w 91"/>
                <a:gd name="T13" fmla="*/ 3 h 92"/>
                <a:gd name="T14" fmla="*/ 42 w 91"/>
                <a:gd name="T15" fmla="*/ 0 h 92"/>
                <a:gd name="T16" fmla="*/ 39 w 91"/>
                <a:gd name="T17" fmla="*/ 9 h 92"/>
                <a:gd name="T18" fmla="*/ 28 w 91"/>
                <a:gd name="T19" fmla="*/ 16 h 92"/>
                <a:gd name="T20" fmla="*/ 19 w 91"/>
                <a:gd name="T21" fmla="*/ 11 h 92"/>
                <a:gd name="T22" fmla="*/ 11 w 91"/>
                <a:gd name="T23" fmla="*/ 16 h 92"/>
                <a:gd name="T24" fmla="*/ 15 w 91"/>
                <a:gd name="T25" fmla="*/ 25 h 92"/>
                <a:gd name="T26" fmla="*/ 12 w 91"/>
                <a:gd name="T27" fmla="*/ 37 h 92"/>
                <a:gd name="T28" fmla="*/ 2 w 91"/>
                <a:gd name="T29" fmla="*/ 40 h 92"/>
                <a:gd name="T30" fmla="*/ 0 w 91"/>
                <a:gd name="T31" fmla="*/ 50 h 92"/>
                <a:gd name="T32" fmla="*/ 9 w 91"/>
                <a:gd name="T33" fmla="*/ 52 h 92"/>
                <a:gd name="T34" fmla="*/ 16 w 91"/>
                <a:gd name="T35" fmla="*/ 64 h 92"/>
                <a:gd name="T36" fmla="*/ 11 w 91"/>
                <a:gd name="T37" fmla="*/ 72 h 92"/>
                <a:gd name="T38" fmla="*/ 16 w 91"/>
                <a:gd name="T39" fmla="*/ 81 h 92"/>
                <a:gd name="T40" fmla="*/ 24 w 91"/>
                <a:gd name="T41" fmla="*/ 77 h 92"/>
                <a:gd name="T42" fmla="*/ 37 w 91"/>
                <a:gd name="T43" fmla="*/ 80 h 92"/>
                <a:gd name="T44" fmla="*/ 39 w 91"/>
                <a:gd name="T45" fmla="*/ 89 h 92"/>
                <a:gd name="T46" fmla="*/ 49 w 91"/>
                <a:gd name="T47" fmla="*/ 92 h 92"/>
                <a:gd name="T48" fmla="*/ 52 w 91"/>
                <a:gd name="T49" fmla="*/ 83 h 92"/>
                <a:gd name="T50" fmla="*/ 63 w 91"/>
                <a:gd name="T51" fmla="*/ 76 h 92"/>
                <a:gd name="T52" fmla="*/ 72 w 91"/>
                <a:gd name="T53" fmla="*/ 81 h 92"/>
                <a:gd name="T54" fmla="*/ 81 w 91"/>
                <a:gd name="T55" fmla="*/ 76 h 92"/>
                <a:gd name="T56" fmla="*/ 76 w 91"/>
                <a:gd name="T57" fmla="*/ 68 h 92"/>
                <a:gd name="T58" fmla="*/ 79 w 91"/>
                <a:gd name="T59" fmla="*/ 55 h 92"/>
                <a:gd name="T60" fmla="*/ 89 w 91"/>
                <a:gd name="T61" fmla="*/ 52 h 92"/>
                <a:gd name="T62" fmla="*/ 91 w 91"/>
                <a:gd name="T63" fmla="*/ 43 h 92"/>
                <a:gd name="T64" fmla="*/ 46 w 91"/>
                <a:gd name="T65" fmla="*/ 58 h 92"/>
                <a:gd name="T66" fmla="*/ 46 w 91"/>
                <a:gd name="T67" fmla="*/ 35 h 92"/>
                <a:gd name="T68" fmla="*/ 46 w 91"/>
                <a:gd name="T69" fmla="*/ 5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1" h="92">
                  <a:moveTo>
                    <a:pt x="89" y="40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1" y="40"/>
                    <a:pt x="80" y="39"/>
                    <a:pt x="79" y="37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5" y="27"/>
                    <a:pt x="75" y="26"/>
                    <a:pt x="76" y="25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9"/>
                    <a:pt x="82" y="17"/>
                    <a:pt x="81" y="16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4" y="10"/>
                    <a:pt x="73" y="10"/>
                    <a:pt x="72" y="11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7"/>
                    <a:pt x="64" y="17"/>
                    <a:pt x="63" y="16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3" y="12"/>
                    <a:pt x="52" y="11"/>
                    <a:pt x="52" y="9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2"/>
                    <a:pt x="51" y="0"/>
                    <a:pt x="49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0"/>
                    <a:pt x="39" y="2"/>
                    <a:pt x="39" y="3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11"/>
                    <a:pt x="38" y="12"/>
                    <a:pt x="37" y="13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7"/>
                    <a:pt x="25" y="17"/>
                    <a:pt x="24" y="16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0"/>
                    <a:pt x="17" y="10"/>
                    <a:pt x="16" y="11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7"/>
                    <a:pt x="10" y="19"/>
                    <a:pt x="11" y="20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6"/>
                    <a:pt x="16" y="27"/>
                    <a:pt x="16" y="29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9"/>
                    <a:pt x="10" y="40"/>
                    <a:pt x="9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1"/>
                    <a:pt x="0" y="4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1" y="52"/>
                    <a:pt x="2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0" y="52"/>
                    <a:pt x="12" y="54"/>
                    <a:pt x="12" y="55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6" y="65"/>
                    <a:pt x="16" y="67"/>
                    <a:pt x="15" y="68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0" y="73"/>
                    <a:pt x="10" y="75"/>
                    <a:pt x="11" y="76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7" y="82"/>
                    <a:pt x="18" y="82"/>
                    <a:pt x="19" y="81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6"/>
                    <a:pt x="27" y="75"/>
                    <a:pt x="28" y="76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38" y="80"/>
                    <a:pt x="39" y="82"/>
                    <a:pt x="39" y="83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91"/>
                    <a:pt x="41" y="92"/>
                    <a:pt x="42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1" y="92"/>
                    <a:pt x="52" y="91"/>
                    <a:pt x="52" y="89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82"/>
                    <a:pt x="53" y="80"/>
                    <a:pt x="54" y="80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4" y="75"/>
                    <a:pt x="66" y="76"/>
                    <a:pt x="67" y="77"/>
                  </a:cubicBezTo>
                  <a:cubicBezTo>
                    <a:pt x="72" y="81"/>
                    <a:pt x="72" y="81"/>
                    <a:pt x="72" y="81"/>
                  </a:cubicBezTo>
                  <a:cubicBezTo>
                    <a:pt x="73" y="82"/>
                    <a:pt x="74" y="82"/>
                    <a:pt x="75" y="81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2" y="75"/>
                    <a:pt x="82" y="73"/>
                    <a:pt x="81" y="72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5" y="67"/>
                    <a:pt x="75" y="65"/>
                    <a:pt x="76" y="64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80" y="54"/>
                    <a:pt x="81" y="52"/>
                    <a:pt x="83" y="52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90" y="52"/>
                    <a:pt x="91" y="51"/>
                    <a:pt x="91" y="50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0" y="40"/>
                    <a:pt x="89" y="40"/>
                  </a:cubicBezTo>
                  <a:close/>
                  <a:moveTo>
                    <a:pt x="46" y="58"/>
                  </a:moveTo>
                  <a:cubicBezTo>
                    <a:pt x="39" y="58"/>
                    <a:pt x="34" y="53"/>
                    <a:pt x="34" y="46"/>
                  </a:cubicBezTo>
                  <a:cubicBezTo>
                    <a:pt x="34" y="40"/>
                    <a:pt x="39" y="35"/>
                    <a:pt x="46" y="35"/>
                  </a:cubicBezTo>
                  <a:cubicBezTo>
                    <a:pt x="52" y="35"/>
                    <a:pt x="57" y="40"/>
                    <a:pt x="57" y="46"/>
                  </a:cubicBezTo>
                  <a:cubicBezTo>
                    <a:pt x="57" y="53"/>
                    <a:pt x="52" y="58"/>
                    <a:pt x="46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2" name="Freeform 254"/>
            <p:cNvSpPr>
              <a:spLocks noEditPoints="1"/>
            </p:cNvSpPr>
            <p:nvPr/>
          </p:nvSpPr>
          <p:spPr bwMode="auto">
            <a:xfrm>
              <a:off x="7299363" y="571684"/>
              <a:ext cx="123128" cy="124221"/>
            </a:xfrm>
            <a:custGeom>
              <a:avLst/>
              <a:gdLst>
                <a:gd name="T0" fmla="*/ 129 w 143"/>
                <a:gd name="T1" fmla="*/ 62 h 144"/>
                <a:gd name="T2" fmla="*/ 118 w 143"/>
                <a:gd name="T3" fmla="*/ 44 h 144"/>
                <a:gd name="T4" fmla="*/ 126 w 143"/>
                <a:gd name="T5" fmla="*/ 31 h 144"/>
                <a:gd name="T6" fmla="*/ 118 w 143"/>
                <a:gd name="T7" fmla="*/ 17 h 144"/>
                <a:gd name="T8" fmla="*/ 106 w 143"/>
                <a:gd name="T9" fmla="*/ 24 h 144"/>
                <a:gd name="T10" fmla="*/ 85 w 143"/>
                <a:gd name="T11" fmla="*/ 19 h 144"/>
                <a:gd name="T12" fmla="*/ 81 w 143"/>
                <a:gd name="T13" fmla="*/ 4 h 144"/>
                <a:gd name="T14" fmla="*/ 66 w 143"/>
                <a:gd name="T15" fmla="*/ 0 h 144"/>
                <a:gd name="T16" fmla="*/ 62 w 143"/>
                <a:gd name="T17" fmla="*/ 14 h 144"/>
                <a:gd name="T18" fmla="*/ 44 w 143"/>
                <a:gd name="T19" fmla="*/ 25 h 144"/>
                <a:gd name="T20" fmla="*/ 31 w 143"/>
                <a:gd name="T21" fmla="*/ 17 h 144"/>
                <a:gd name="T22" fmla="*/ 17 w 143"/>
                <a:gd name="T23" fmla="*/ 25 h 144"/>
                <a:gd name="T24" fmla="*/ 24 w 143"/>
                <a:gd name="T25" fmla="*/ 38 h 144"/>
                <a:gd name="T26" fmla="*/ 19 w 143"/>
                <a:gd name="T27" fmla="*/ 58 h 144"/>
                <a:gd name="T28" fmla="*/ 4 w 143"/>
                <a:gd name="T29" fmla="*/ 62 h 144"/>
                <a:gd name="T30" fmla="*/ 0 w 143"/>
                <a:gd name="T31" fmla="*/ 77 h 144"/>
                <a:gd name="T32" fmla="*/ 14 w 143"/>
                <a:gd name="T33" fmla="*/ 81 h 144"/>
                <a:gd name="T34" fmla="*/ 25 w 143"/>
                <a:gd name="T35" fmla="*/ 99 h 144"/>
                <a:gd name="T36" fmla="*/ 17 w 143"/>
                <a:gd name="T37" fmla="*/ 113 h 144"/>
                <a:gd name="T38" fmla="*/ 25 w 143"/>
                <a:gd name="T39" fmla="*/ 126 h 144"/>
                <a:gd name="T40" fmla="*/ 37 w 143"/>
                <a:gd name="T41" fmla="*/ 120 h 144"/>
                <a:gd name="T42" fmla="*/ 58 w 143"/>
                <a:gd name="T43" fmla="*/ 124 h 144"/>
                <a:gd name="T44" fmla="*/ 62 w 143"/>
                <a:gd name="T45" fmla="*/ 139 h 144"/>
                <a:gd name="T46" fmla="*/ 77 w 143"/>
                <a:gd name="T47" fmla="*/ 144 h 144"/>
                <a:gd name="T48" fmla="*/ 81 w 143"/>
                <a:gd name="T49" fmla="*/ 130 h 144"/>
                <a:gd name="T50" fmla="*/ 99 w 143"/>
                <a:gd name="T51" fmla="*/ 119 h 144"/>
                <a:gd name="T52" fmla="*/ 113 w 143"/>
                <a:gd name="T53" fmla="*/ 126 h 144"/>
                <a:gd name="T54" fmla="*/ 126 w 143"/>
                <a:gd name="T55" fmla="*/ 118 h 144"/>
                <a:gd name="T56" fmla="*/ 119 w 143"/>
                <a:gd name="T57" fmla="*/ 106 h 144"/>
                <a:gd name="T58" fmla="*/ 124 w 143"/>
                <a:gd name="T59" fmla="*/ 85 h 144"/>
                <a:gd name="T60" fmla="*/ 139 w 143"/>
                <a:gd name="T61" fmla="*/ 81 h 144"/>
                <a:gd name="T62" fmla="*/ 143 w 143"/>
                <a:gd name="T63" fmla="*/ 66 h 144"/>
                <a:gd name="T64" fmla="*/ 72 w 143"/>
                <a:gd name="T65" fmla="*/ 90 h 144"/>
                <a:gd name="T66" fmla="*/ 72 w 143"/>
                <a:gd name="T67" fmla="*/ 54 h 144"/>
                <a:gd name="T68" fmla="*/ 72 w 143"/>
                <a:gd name="T69" fmla="*/ 9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" h="144">
                  <a:moveTo>
                    <a:pt x="139" y="62"/>
                  </a:moveTo>
                  <a:cubicBezTo>
                    <a:pt x="129" y="62"/>
                    <a:pt x="129" y="62"/>
                    <a:pt x="129" y="62"/>
                  </a:cubicBezTo>
                  <a:cubicBezTo>
                    <a:pt x="127" y="62"/>
                    <a:pt x="125" y="60"/>
                    <a:pt x="124" y="58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17" y="42"/>
                    <a:pt x="118" y="39"/>
                    <a:pt x="119" y="38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29"/>
                    <a:pt x="128" y="27"/>
                    <a:pt x="126" y="25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7" y="15"/>
                    <a:pt x="114" y="15"/>
                    <a:pt x="113" y="17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1" y="26"/>
                    <a:pt x="99" y="25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3" y="19"/>
                    <a:pt x="81" y="16"/>
                    <a:pt x="81" y="1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1" y="2"/>
                    <a:pt x="79" y="0"/>
                    <a:pt x="7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4" y="0"/>
                    <a:pt x="62" y="2"/>
                    <a:pt x="62" y="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6"/>
                    <a:pt x="60" y="19"/>
                    <a:pt x="58" y="19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2" y="26"/>
                    <a:pt x="39" y="25"/>
                    <a:pt x="37" y="24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29" y="15"/>
                    <a:pt x="26" y="15"/>
                    <a:pt x="25" y="17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5" y="27"/>
                    <a:pt x="15" y="29"/>
                    <a:pt x="17" y="31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5" y="39"/>
                    <a:pt x="26" y="42"/>
                    <a:pt x="25" y="44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8" y="60"/>
                    <a:pt x="16" y="62"/>
                    <a:pt x="14" y="62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2" y="62"/>
                    <a:pt x="0" y="64"/>
                    <a:pt x="0" y="6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80"/>
                    <a:pt x="2" y="81"/>
                    <a:pt x="4" y="81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6" y="81"/>
                    <a:pt x="18" y="83"/>
                    <a:pt x="19" y="85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6" y="101"/>
                    <a:pt x="25" y="104"/>
                    <a:pt x="24" y="106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5" y="114"/>
                    <a:pt x="15" y="117"/>
                    <a:pt x="17" y="118"/>
                  </a:cubicBezTo>
                  <a:cubicBezTo>
                    <a:pt x="25" y="126"/>
                    <a:pt x="25" y="126"/>
                    <a:pt x="25" y="126"/>
                  </a:cubicBezTo>
                  <a:cubicBezTo>
                    <a:pt x="26" y="128"/>
                    <a:pt x="29" y="128"/>
                    <a:pt x="31" y="126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9" y="118"/>
                    <a:pt x="42" y="117"/>
                    <a:pt x="44" y="119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60" y="125"/>
                    <a:pt x="62" y="127"/>
                    <a:pt x="62" y="130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2" y="142"/>
                    <a:pt x="64" y="144"/>
                    <a:pt x="66" y="144"/>
                  </a:cubicBezTo>
                  <a:cubicBezTo>
                    <a:pt x="77" y="144"/>
                    <a:pt x="77" y="144"/>
                    <a:pt x="77" y="144"/>
                  </a:cubicBezTo>
                  <a:cubicBezTo>
                    <a:pt x="79" y="144"/>
                    <a:pt x="81" y="142"/>
                    <a:pt x="81" y="139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81" y="127"/>
                    <a:pt x="83" y="125"/>
                    <a:pt x="85" y="124"/>
                  </a:cubicBezTo>
                  <a:cubicBezTo>
                    <a:pt x="99" y="119"/>
                    <a:pt x="99" y="119"/>
                    <a:pt x="99" y="119"/>
                  </a:cubicBezTo>
                  <a:cubicBezTo>
                    <a:pt x="101" y="117"/>
                    <a:pt x="104" y="118"/>
                    <a:pt x="106" y="120"/>
                  </a:cubicBezTo>
                  <a:cubicBezTo>
                    <a:pt x="113" y="126"/>
                    <a:pt x="113" y="126"/>
                    <a:pt x="113" y="126"/>
                  </a:cubicBezTo>
                  <a:cubicBezTo>
                    <a:pt x="114" y="128"/>
                    <a:pt x="117" y="128"/>
                    <a:pt x="118" y="126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8" y="117"/>
                    <a:pt x="128" y="114"/>
                    <a:pt x="126" y="113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8" y="104"/>
                    <a:pt x="117" y="101"/>
                    <a:pt x="118" y="99"/>
                  </a:cubicBezTo>
                  <a:cubicBezTo>
                    <a:pt x="124" y="85"/>
                    <a:pt x="124" y="85"/>
                    <a:pt x="124" y="85"/>
                  </a:cubicBezTo>
                  <a:cubicBezTo>
                    <a:pt x="125" y="83"/>
                    <a:pt x="127" y="81"/>
                    <a:pt x="129" y="81"/>
                  </a:cubicBezTo>
                  <a:cubicBezTo>
                    <a:pt x="139" y="81"/>
                    <a:pt x="139" y="81"/>
                    <a:pt x="139" y="81"/>
                  </a:cubicBezTo>
                  <a:cubicBezTo>
                    <a:pt x="142" y="81"/>
                    <a:pt x="143" y="80"/>
                    <a:pt x="143" y="77"/>
                  </a:cubicBezTo>
                  <a:cubicBezTo>
                    <a:pt x="143" y="66"/>
                    <a:pt x="143" y="66"/>
                    <a:pt x="143" y="66"/>
                  </a:cubicBezTo>
                  <a:cubicBezTo>
                    <a:pt x="143" y="64"/>
                    <a:pt x="142" y="62"/>
                    <a:pt x="139" y="62"/>
                  </a:cubicBezTo>
                  <a:close/>
                  <a:moveTo>
                    <a:pt x="72" y="90"/>
                  </a:moveTo>
                  <a:cubicBezTo>
                    <a:pt x="62" y="90"/>
                    <a:pt x="54" y="82"/>
                    <a:pt x="54" y="72"/>
                  </a:cubicBezTo>
                  <a:cubicBezTo>
                    <a:pt x="54" y="62"/>
                    <a:pt x="62" y="54"/>
                    <a:pt x="72" y="54"/>
                  </a:cubicBezTo>
                  <a:cubicBezTo>
                    <a:pt x="81" y="54"/>
                    <a:pt x="90" y="62"/>
                    <a:pt x="90" y="72"/>
                  </a:cubicBezTo>
                  <a:cubicBezTo>
                    <a:pt x="90" y="82"/>
                    <a:pt x="81" y="90"/>
                    <a:pt x="72" y="9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3" name="Freeform 255"/>
            <p:cNvSpPr>
              <a:spLocks/>
            </p:cNvSpPr>
            <p:nvPr/>
          </p:nvSpPr>
          <p:spPr bwMode="auto">
            <a:xfrm>
              <a:off x="4758114" y="1518459"/>
              <a:ext cx="43714" cy="22586"/>
            </a:xfrm>
            <a:custGeom>
              <a:avLst/>
              <a:gdLst>
                <a:gd name="T0" fmla="*/ 0 w 51"/>
                <a:gd name="T1" fmla="*/ 0 h 26"/>
                <a:gd name="T2" fmla="*/ 26 w 51"/>
                <a:gd name="T3" fmla="*/ 26 h 26"/>
                <a:gd name="T4" fmla="*/ 51 w 51"/>
                <a:gd name="T5" fmla="*/ 0 h 26"/>
                <a:gd name="T6" fmla="*/ 0 w 51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0" y="14"/>
                    <a:pt x="12" y="26"/>
                    <a:pt x="26" y="26"/>
                  </a:cubicBezTo>
                  <a:cubicBezTo>
                    <a:pt x="40" y="26"/>
                    <a:pt x="51" y="14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4" name="Freeform 256"/>
            <p:cNvSpPr>
              <a:spLocks/>
            </p:cNvSpPr>
            <p:nvPr/>
          </p:nvSpPr>
          <p:spPr bwMode="auto">
            <a:xfrm>
              <a:off x="4702743" y="1381852"/>
              <a:ext cx="155914" cy="134057"/>
            </a:xfrm>
            <a:custGeom>
              <a:avLst/>
              <a:gdLst>
                <a:gd name="T0" fmla="*/ 155 w 181"/>
                <a:gd name="T1" fmla="*/ 122 h 156"/>
                <a:gd name="T2" fmla="*/ 155 w 181"/>
                <a:gd name="T3" fmla="*/ 62 h 156"/>
                <a:gd name="T4" fmla="*/ 102 w 181"/>
                <a:gd name="T5" fmla="*/ 0 h 156"/>
                <a:gd name="T6" fmla="*/ 79 w 181"/>
                <a:gd name="T7" fmla="*/ 0 h 156"/>
                <a:gd name="T8" fmla="*/ 26 w 181"/>
                <a:gd name="T9" fmla="*/ 62 h 156"/>
                <a:gd name="T10" fmla="*/ 26 w 181"/>
                <a:gd name="T11" fmla="*/ 122 h 156"/>
                <a:gd name="T12" fmla="*/ 0 w 181"/>
                <a:gd name="T13" fmla="*/ 143 h 156"/>
                <a:gd name="T14" fmla="*/ 0 w 181"/>
                <a:gd name="T15" fmla="*/ 156 h 156"/>
                <a:gd name="T16" fmla="*/ 181 w 181"/>
                <a:gd name="T17" fmla="*/ 156 h 156"/>
                <a:gd name="T18" fmla="*/ 181 w 181"/>
                <a:gd name="T19" fmla="*/ 143 h 156"/>
                <a:gd name="T20" fmla="*/ 155 w 181"/>
                <a:gd name="T21" fmla="*/ 12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1" h="156">
                  <a:moveTo>
                    <a:pt x="155" y="122"/>
                  </a:moveTo>
                  <a:cubicBezTo>
                    <a:pt x="155" y="62"/>
                    <a:pt x="155" y="62"/>
                    <a:pt x="155" y="62"/>
                  </a:cubicBezTo>
                  <a:cubicBezTo>
                    <a:pt x="155" y="31"/>
                    <a:pt x="132" y="5"/>
                    <a:pt x="102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49" y="5"/>
                    <a:pt x="26" y="31"/>
                    <a:pt x="26" y="6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81" y="156"/>
                    <a:pt x="181" y="156"/>
                    <a:pt x="181" y="156"/>
                  </a:cubicBezTo>
                  <a:cubicBezTo>
                    <a:pt x="181" y="143"/>
                    <a:pt x="181" y="143"/>
                    <a:pt x="181" y="143"/>
                  </a:cubicBezTo>
                  <a:lnTo>
                    <a:pt x="155" y="12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5" name="Freeform 257"/>
            <p:cNvSpPr>
              <a:spLocks/>
            </p:cNvSpPr>
            <p:nvPr/>
          </p:nvSpPr>
          <p:spPr bwMode="auto">
            <a:xfrm>
              <a:off x="4770864" y="1365460"/>
              <a:ext cx="21493" cy="12750"/>
            </a:xfrm>
            <a:custGeom>
              <a:avLst/>
              <a:gdLst>
                <a:gd name="T0" fmla="*/ 17 w 25"/>
                <a:gd name="T1" fmla="*/ 0 h 15"/>
                <a:gd name="T2" fmla="*/ 8 w 25"/>
                <a:gd name="T3" fmla="*/ 0 h 15"/>
                <a:gd name="T4" fmla="*/ 0 w 25"/>
                <a:gd name="T5" fmla="*/ 9 h 15"/>
                <a:gd name="T6" fmla="*/ 0 w 25"/>
                <a:gd name="T7" fmla="*/ 15 h 15"/>
                <a:gd name="T8" fmla="*/ 25 w 25"/>
                <a:gd name="T9" fmla="*/ 15 h 15"/>
                <a:gd name="T10" fmla="*/ 25 w 25"/>
                <a:gd name="T11" fmla="*/ 9 h 15"/>
                <a:gd name="T12" fmla="*/ 17 w 25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5">
                  <a:moveTo>
                    <a:pt x="17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4"/>
                    <a:pt x="22" y="0"/>
                    <a:pt x="1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6" name="Freeform 258"/>
            <p:cNvSpPr>
              <a:spLocks/>
            </p:cNvSpPr>
            <p:nvPr/>
          </p:nvSpPr>
          <p:spPr bwMode="auto">
            <a:xfrm>
              <a:off x="4702743" y="2217521"/>
              <a:ext cx="155914" cy="148992"/>
            </a:xfrm>
            <a:custGeom>
              <a:avLst/>
              <a:gdLst>
                <a:gd name="T0" fmla="*/ 130 w 181"/>
                <a:gd name="T1" fmla="*/ 0 h 173"/>
                <a:gd name="T2" fmla="*/ 130 w 181"/>
                <a:gd name="T3" fmla="*/ 37 h 173"/>
                <a:gd name="T4" fmla="*/ 151 w 181"/>
                <a:gd name="T5" fmla="*/ 82 h 173"/>
                <a:gd name="T6" fmla="*/ 91 w 181"/>
                <a:gd name="T7" fmla="*/ 142 h 173"/>
                <a:gd name="T8" fmla="*/ 31 w 181"/>
                <a:gd name="T9" fmla="*/ 82 h 173"/>
                <a:gd name="T10" fmla="*/ 52 w 181"/>
                <a:gd name="T11" fmla="*/ 37 h 173"/>
                <a:gd name="T12" fmla="*/ 52 w 181"/>
                <a:gd name="T13" fmla="*/ 0 h 173"/>
                <a:gd name="T14" fmla="*/ 0 w 181"/>
                <a:gd name="T15" fmla="*/ 82 h 173"/>
                <a:gd name="T16" fmla="*/ 91 w 181"/>
                <a:gd name="T17" fmla="*/ 173 h 173"/>
                <a:gd name="T18" fmla="*/ 181 w 181"/>
                <a:gd name="T19" fmla="*/ 82 h 173"/>
                <a:gd name="T20" fmla="*/ 130 w 181"/>
                <a:gd name="T2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1" h="173">
                  <a:moveTo>
                    <a:pt x="130" y="0"/>
                  </a:moveTo>
                  <a:cubicBezTo>
                    <a:pt x="130" y="37"/>
                    <a:pt x="130" y="37"/>
                    <a:pt x="130" y="37"/>
                  </a:cubicBezTo>
                  <a:cubicBezTo>
                    <a:pt x="146" y="48"/>
                    <a:pt x="151" y="64"/>
                    <a:pt x="151" y="82"/>
                  </a:cubicBezTo>
                  <a:cubicBezTo>
                    <a:pt x="151" y="115"/>
                    <a:pt x="124" y="142"/>
                    <a:pt x="91" y="142"/>
                  </a:cubicBezTo>
                  <a:cubicBezTo>
                    <a:pt x="58" y="142"/>
                    <a:pt x="31" y="115"/>
                    <a:pt x="31" y="82"/>
                  </a:cubicBezTo>
                  <a:cubicBezTo>
                    <a:pt x="31" y="64"/>
                    <a:pt x="41" y="48"/>
                    <a:pt x="52" y="37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4" y="15"/>
                    <a:pt x="0" y="46"/>
                    <a:pt x="0" y="82"/>
                  </a:cubicBezTo>
                  <a:cubicBezTo>
                    <a:pt x="0" y="132"/>
                    <a:pt x="41" y="173"/>
                    <a:pt x="91" y="173"/>
                  </a:cubicBezTo>
                  <a:cubicBezTo>
                    <a:pt x="141" y="173"/>
                    <a:pt x="181" y="132"/>
                    <a:pt x="181" y="82"/>
                  </a:cubicBezTo>
                  <a:cubicBezTo>
                    <a:pt x="181" y="46"/>
                    <a:pt x="163" y="15"/>
                    <a:pt x="13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7" name="Freeform 259"/>
            <p:cNvSpPr>
              <a:spLocks/>
            </p:cNvSpPr>
            <p:nvPr/>
          </p:nvSpPr>
          <p:spPr bwMode="auto">
            <a:xfrm>
              <a:off x="4763943" y="2182914"/>
              <a:ext cx="33514" cy="90707"/>
            </a:xfrm>
            <a:custGeom>
              <a:avLst/>
              <a:gdLst>
                <a:gd name="T0" fmla="*/ 21 w 39"/>
                <a:gd name="T1" fmla="*/ 0 h 105"/>
                <a:gd name="T2" fmla="*/ 16 w 39"/>
                <a:gd name="T3" fmla="*/ 0 h 105"/>
                <a:gd name="T4" fmla="*/ 0 w 39"/>
                <a:gd name="T5" fmla="*/ 18 h 105"/>
                <a:gd name="T6" fmla="*/ 0 w 39"/>
                <a:gd name="T7" fmla="*/ 89 h 105"/>
                <a:gd name="T8" fmla="*/ 16 w 39"/>
                <a:gd name="T9" fmla="*/ 105 h 105"/>
                <a:gd name="T10" fmla="*/ 21 w 39"/>
                <a:gd name="T11" fmla="*/ 105 h 105"/>
                <a:gd name="T12" fmla="*/ 39 w 39"/>
                <a:gd name="T13" fmla="*/ 89 h 105"/>
                <a:gd name="T14" fmla="*/ 39 w 39"/>
                <a:gd name="T15" fmla="*/ 18 h 105"/>
                <a:gd name="T16" fmla="*/ 21 w 39"/>
                <a:gd name="T1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05">
                  <a:moveTo>
                    <a:pt x="21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6" y="0"/>
                    <a:pt x="0" y="9"/>
                    <a:pt x="0" y="1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9"/>
                    <a:pt x="6" y="105"/>
                    <a:pt x="16" y="105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30" y="105"/>
                    <a:pt x="39" y="99"/>
                    <a:pt x="39" y="8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9"/>
                    <a:pt x="30" y="0"/>
                    <a:pt x="2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8" name="Freeform 260"/>
            <p:cNvSpPr>
              <a:spLocks noEditPoints="1"/>
            </p:cNvSpPr>
            <p:nvPr/>
          </p:nvSpPr>
          <p:spPr bwMode="auto">
            <a:xfrm>
              <a:off x="7314298" y="2531534"/>
              <a:ext cx="165021" cy="118757"/>
            </a:xfrm>
            <a:custGeom>
              <a:avLst/>
              <a:gdLst>
                <a:gd name="T0" fmla="*/ 7 w 192"/>
                <a:gd name="T1" fmla="*/ 0 h 138"/>
                <a:gd name="T2" fmla="*/ 0 w 192"/>
                <a:gd name="T3" fmla="*/ 131 h 138"/>
                <a:gd name="T4" fmla="*/ 185 w 192"/>
                <a:gd name="T5" fmla="*/ 138 h 138"/>
                <a:gd name="T6" fmla="*/ 192 w 192"/>
                <a:gd name="T7" fmla="*/ 7 h 138"/>
                <a:gd name="T8" fmla="*/ 158 w 192"/>
                <a:gd name="T9" fmla="*/ 29 h 138"/>
                <a:gd name="T10" fmla="*/ 158 w 192"/>
                <a:gd name="T11" fmla="*/ 50 h 138"/>
                <a:gd name="T12" fmla="*/ 158 w 192"/>
                <a:gd name="T13" fmla="*/ 29 h 138"/>
                <a:gd name="T14" fmla="*/ 108 w 192"/>
                <a:gd name="T15" fmla="*/ 48 h 138"/>
                <a:gd name="T16" fmla="*/ 97 w 192"/>
                <a:gd name="T17" fmla="*/ 48 h 138"/>
                <a:gd name="T18" fmla="*/ 88 w 192"/>
                <a:gd name="T19" fmla="*/ 29 h 138"/>
                <a:gd name="T20" fmla="*/ 88 w 192"/>
                <a:gd name="T21" fmla="*/ 39 h 138"/>
                <a:gd name="T22" fmla="*/ 88 w 192"/>
                <a:gd name="T23" fmla="*/ 29 h 138"/>
                <a:gd name="T24" fmla="*/ 90 w 192"/>
                <a:gd name="T25" fmla="*/ 59 h 138"/>
                <a:gd name="T26" fmla="*/ 79 w 192"/>
                <a:gd name="T27" fmla="*/ 59 h 138"/>
                <a:gd name="T28" fmla="*/ 42 w 192"/>
                <a:gd name="T29" fmla="*/ 29 h 138"/>
                <a:gd name="T30" fmla="*/ 42 w 192"/>
                <a:gd name="T31" fmla="*/ 39 h 138"/>
                <a:gd name="T32" fmla="*/ 42 w 192"/>
                <a:gd name="T33" fmla="*/ 29 h 138"/>
                <a:gd name="T34" fmla="*/ 21 w 192"/>
                <a:gd name="T35" fmla="*/ 64 h 138"/>
                <a:gd name="T36" fmla="*/ 21 w 192"/>
                <a:gd name="T37" fmla="*/ 75 h 138"/>
                <a:gd name="T38" fmla="*/ 28 w 192"/>
                <a:gd name="T39" fmla="*/ 96 h 138"/>
                <a:gd name="T40" fmla="*/ 28 w 192"/>
                <a:gd name="T41" fmla="*/ 85 h 138"/>
                <a:gd name="T42" fmla="*/ 28 w 192"/>
                <a:gd name="T43" fmla="*/ 96 h 138"/>
                <a:gd name="T44" fmla="*/ 22 w 192"/>
                <a:gd name="T45" fmla="*/ 48 h 138"/>
                <a:gd name="T46" fmla="*/ 33 w 192"/>
                <a:gd name="T47" fmla="*/ 48 h 138"/>
                <a:gd name="T48" fmla="*/ 42 w 192"/>
                <a:gd name="T49" fmla="*/ 110 h 138"/>
                <a:gd name="T50" fmla="*/ 42 w 192"/>
                <a:gd name="T51" fmla="*/ 99 h 138"/>
                <a:gd name="T52" fmla="*/ 42 w 192"/>
                <a:gd name="T53" fmla="*/ 110 h 138"/>
                <a:gd name="T54" fmla="*/ 40 w 192"/>
                <a:gd name="T55" fmla="*/ 80 h 138"/>
                <a:gd name="T56" fmla="*/ 51 w 192"/>
                <a:gd name="T57" fmla="*/ 80 h 138"/>
                <a:gd name="T58" fmla="*/ 46 w 192"/>
                <a:gd name="T59" fmla="*/ 64 h 138"/>
                <a:gd name="T60" fmla="*/ 46 w 192"/>
                <a:gd name="T61" fmla="*/ 53 h 138"/>
                <a:gd name="T62" fmla="*/ 46 w 192"/>
                <a:gd name="T63" fmla="*/ 64 h 138"/>
                <a:gd name="T64" fmla="*/ 60 w 192"/>
                <a:gd name="T65" fmla="*/ 112 h 138"/>
                <a:gd name="T66" fmla="*/ 70 w 192"/>
                <a:gd name="T67" fmla="*/ 112 h 138"/>
                <a:gd name="T68" fmla="*/ 65 w 192"/>
                <a:gd name="T69" fmla="*/ 96 h 138"/>
                <a:gd name="T70" fmla="*/ 65 w 192"/>
                <a:gd name="T71" fmla="*/ 85 h 138"/>
                <a:gd name="T72" fmla="*/ 65 w 192"/>
                <a:gd name="T73" fmla="*/ 96 h 138"/>
                <a:gd name="T74" fmla="*/ 60 w 192"/>
                <a:gd name="T75" fmla="*/ 69 h 138"/>
                <a:gd name="T76" fmla="*/ 70 w 192"/>
                <a:gd name="T77" fmla="*/ 69 h 138"/>
                <a:gd name="T78" fmla="*/ 65 w 192"/>
                <a:gd name="T79" fmla="*/ 53 h 138"/>
                <a:gd name="T80" fmla="*/ 65 w 192"/>
                <a:gd name="T81" fmla="*/ 43 h 138"/>
                <a:gd name="T82" fmla="*/ 65 w 192"/>
                <a:gd name="T83" fmla="*/ 53 h 138"/>
                <a:gd name="T84" fmla="*/ 60 w 192"/>
                <a:gd name="T85" fmla="*/ 27 h 138"/>
                <a:gd name="T86" fmla="*/ 70 w 192"/>
                <a:gd name="T87" fmla="*/ 27 h 138"/>
                <a:gd name="T88" fmla="*/ 79 w 192"/>
                <a:gd name="T89" fmla="*/ 80 h 138"/>
                <a:gd name="T90" fmla="*/ 90 w 192"/>
                <a:gd name="T91" fmla="*/ 80 h 138"/>
                <a:gd name="T92" fmla="*/ 79 w 192"/>
                <a:gd name="T93" fmla="*/ 80 h 138"/>
                <a:gd name="T94" fmla="*/ 83 w 192"/>
                <a:gd name="T95" fmla="*/ 105 h 138"/>
                <a:gd name="T96" fmla="*/ 94 w 192"/>
                <a:gd name="T97" fmla="*/ 105 h 138"/>
                <a:gd name="T98" fmla="*/ 102 w 192"/>
                <a:gd name="T99" fmla="*/ 96 h 138"/>
                <a:gd name="T100" fmla="*/ 102 w 192"/>
                <a:gd name="T101" fmla="*/ 85 h 138"/>
                <a:gd name="T102" fmla="*/ 102 w 192"/>
                <a:gd name="T103" fmla="*/ 96 h 138"/>
                <a:gd name="T104" fmla="*/ 104 w 192"/>
                <a:gd name="T105" fmla="*/ 69 h 138"/>
                <a:gd name="T106" fmla="*/ 115 w 192"/>
                <a:gd name="T107" fmla="*/ 69 h 138"/>
                <a:gd name="T108" fmla="*/ 174 w 192"/>
                <a:gd name="T109" fmla="*/ 113 h 138"/>
                <a:gd name="T110" fmla="*/ 140 w 192"/>
                <a:gd name="T111" fmla="*/ 109 h 138"/>
                <a:gd name="T112" fmla="*/ 174 w 192"/>
                <a:gd name="T113" fmla="*/ 106 h 138"/>
                <a:gd name="T114" fmla="*/ 174 w 192"/>
                <a:gd name="T115" fmla="*/ 113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138">
                  <a:moveTo>
                    <a:pt x="18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5"/>
                    <a:pt x="3" y="138"/>
                    <a:pt x="7" y="138"/>
                  </a:cubicBezTo>
                  <a:cubicBezTo>
                    <a:pt x="185" y="138"/>
                    <a:pt x="185" y="138"/>
                    <a:pt x="185" y="138"/>
                  </a:cubicBezTo>
                  <a:cubicBezTo>
                    <a:pt x="189" y="138"/>
                    <a:pt x="192" y="135"/>
                    <a:pt x="192" y="131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2" y="4"/>
                    <a:pt x="189" y="0"/>
                    <a:pt x="185" y="0"/>
                  </a:cubicBezTo>
                  <a:close/>
                  <a:moveTo>
                    <a:pt x="158" y="29"/>
                  </a:moveTo>
                  <a:cubicBezTo>
                    <a:pt x="164" y="29"/>
                    <a:pt x="169" y="33"/>
                    <a:pt x="169" y="39"/>
                  </a:cubicBezTo>
                  <a:cubicBezTo>
                    <a:pt x="169" y="45"/>
                    <a:pt x="164" y="50"/>
                    <a:pt x="158" y="50"/>
                  </a:cubicBezTo>
                  <a:cubicBezTo>
                    <a:pt x="152" y="50"/>
                    <a:pt x="148" y="45"/>
                    <a:pt x="148" y="39"/>
                  </a:cubicBezTo>
                  <a:cubicBezTo>
                    <a:pt x="148" y="33"/>
                    <a:pt x="152" y="29"/>
                    <a:pt x="158" y="29"/>
                  </a:cubicBezTo>
                  <a:close/>
                  <a:moveTo>
                    <a:pt x="102" y="43"/>
                  </a:moveTo>
                  <a:cubicBezTo>
                    <a:pt x="105" y="43"/>
                    <a:pt x="108" y="45"/>
                    <a:pt x="108" y="48"/>
                  </a:cubicBezTo>
                  <a:cubicBezTo>
                    <a:pt x="108" y="51"/>
                    <a:pt x="105" y="53"/>
                    <a:pt x="102" y="53"/>
                  </a:cubicBezTo>
                  <a:cubicBezTo>
                    <a:pt x="99" y="53"/>
                    <a:pt x="97" y="51"/>
                    <a:pt x="97" y="48"/>
                  </a:cubicBezTo>
                  <a:cubicBezTo>
                    <a:pt x="97" y="45"/>
                    <a:pt x="99" y="43"/>
                    <a:pt x="102" y="43"/>
                  </a:cubicBezTo>
                  <a:close/>
                  <a:moveTo>
                    <a:pt x="88" y="29"/>
                  </a:moveTo>
                  <a:cubicBezTo>
                    <a:pt x="91" y="29"/>
                    <a:pt x="93" y="31"/>
                    <a:pt x="93" y="34"/>
                  </a:cubicBezTo>
                  <a:cubicBezTo>
                    <a:pt x="93" y="37"/>
                    <a:pt x="91" y="39"/>
                    <a:pt x="88" y="39"/>
                  </a:cubicBezTo>
                  <a:cubicBezTo>
                    <a:pt x="85" y="39"/>
                    <a:pt x="83" y="37"/>
                    <a:pt x="83" y="34"/>
                  </a:cubicBezTo>
                  <a:cubicBezTo>
                    <a:pt x="83" y="31"/>
                    <a:pt x="85" y="29"/>
                    <a:pt x="88" y="29"/>
                  </a:cubicBezTo>
                  <a:close/>
                  <a:moveTo>
                    <a:pt x="85" y="53"/>
                  </a:moveTo>
                  <a:cubicBezTo>
                    <a:pt x="87" y="53"/>
                    <a:pt x="90" y="56"/>
                    <a:pt x="90" y="59"/>
                  </a:cubicBezTo>
                  <a:cubicBezTo>
                    <a:pt x="90" y="62"/>
                    <a:pt x="87" y="64"/>
                    <a:pt x="85" y="64"/>
                  </a:cubicBezTo>
                  <a:cubicBezTo>
                    <a:pt x="82" y="64"/>
                    <a:pt x="79" y="62"/>
                    <a:pt x="79" y="59"/>
                  </a:cubicBezTo>
                  <a:cubicBezTo>
                    <a:pt x="79" y="56"/>
                    <a:pt x="82" y="53"/>
                    <a:pt x="85" y="53"/>
                  </a:cubicBezTo>
                  <a:close/>
                  <a:moveTo>
                    <a:pt x="42" y="29"/>
                  </a:moveTo>
                  <a:cubicBezTo>
                    <a:pt x="45" y="29"/>
                    <a:pt x="47" y="31"/>
                    <a:pt x="47" y="34"/>
                  </a:cubicBezTo>
                  <a:cubicBezTo>
                    <a:pt x="47" y="37"/>
                    <a:pt x="45" y="39"/>
                    <a:pt x="42" y="39"/>
                  </a:cubicBezTo>
                  <a:cubicBezTo>
                    <a:pt x="39" y="39"/>
                    <a:pt x="37" y="37"/>
                    <a:pt x="37" y="34"/>
                  </a:cubicBezTo>
                  <a:cubicBezTo>
                    <a:pt x="37" y="31"/>
                    <a:pt x="39" y="29"/>
                    <a:pt x="42" y="29"/>
                  </a:cubicBezTo>
                  <a:close/>
                  <a:moveTo>
                    <a:pt x="15" y="69"/>
                  </a:moveTo>
                  <a:cubicBezTo>
                    <a:pt x="15" y="66"/>
                    <a:pt x="18" y="64"/>
                    <a:pt x="21" y="64"/>
                  </a:cubicBezTo>
                  <a:cubicBezTo>
                    <a:pt x="24" y="64"/>
                    <a:pt x="26" y="66"/>
                    <a:pt x="26" y="69"/>
                  </a:cubicBezTo>
                  <a:cubicBezTo>
                    <a:pt x="26" y="72"/>
                    <a:pt x="24" y="75"/>
                    <a:pt x="21" y="75"/>
                  </a:cubicBezTo>
                  <a:cubicBezTo>
                    <a:pt x="18" y="75"/>
                    <a:pt x="15" y="72"/>
                    <a:pt x="15" y="69"/>
                  </a:cubicBezTo>
                  <a:close/>
                  <a:moveTo>
                    <a:pt x="28" y="96"/>
                  </a:moveTo>
                  <a:cubicBezTo>
                    <a:pt x="25" y="96"/>
                    <a:pt x="22" y="93"/>
                    <a:pt x="22" y="91"/>
                  </a:cubicBezTo>
                  <a:cubicBezTo>
                    <a:pt x="22" y="88"/>
                    <a:pt x="25" y="85"/>
                    <a:pt x="28" y="85"/>
                  </a:cubicBezTo>
                  <a:cubicBezTo>
                    <a:pt x="31" y="85"/>
                    <a:pt x="33" y="88"/>
                    <a:pt x="33" y="91"/>
                  </a:cubicBezTo>
                  <a:cubicBezTo>
                    <a:pt x="33" y="93"/>
                    <a:pt x="31" y="96"/>
                    <a:pt x="28" y="96"/>
                  </a:cubicBezTo>
                  <a:close/>
                  <a:moveTo>
                    <a:pt x="28" y="53"/>
                  </a:moveTo>
                  <a:cubicBezTo>
                    <a:pt x="25" y="53"/>
                    <a:pt x="22" y="51"/>
                    <a:pt x="22" y="48"/>
                  </a:cubicBezTo>
                  <a:cubicBezTo>
                    <a:pt x="22" y="45"/>
                    <a:pt x="25" y="43"/>
                    <a:pt x="28" y="43"/>
                  </a:cubicBezTo>
                  <a:cubicBezTo>
                    <a:pt x="31" y="43"/>
                    <a:pt x="33" y="45"/>
                    <a:pt x="33" y="48"/>
                  </a:cubicBezTo>
                  <a:cubicBezTo>
                    <a:pt x="33" y="51"/>
                    <a:pt x="31" y="53"/>
                    <a:pt x="28" y="53"/>
                  </a:cubicBezTo>
                  <a:close/>
                  <a:moveTo>
                    <a:pt x="42" y="110"/>
                  </a:moveTo>
                  <a:cubicBezTo>
                    <a:pt x="39" y="110"/>
                    <a:pt x="37" y="108"/>
                    <a:pt x="37" y="105"/>
                  </a:cubicBezTo>
                  <a:cubicBezTo>
                    <a:pt x="37" y="102"/>
                    <a:pt x="39" y="99"/>
                    <a:pt x="42" y="99"/>
                  </a:cubicBezTo>
                  <a:cubicBezTo>
                    <a:pt x="45" y="99"/>
                    <a:pt x="47" y="102"/>
                    <a:pt x="47" y="105"/>
                  </a:cubicBezTo>
                  <a:cubicBezTo>
                    <a:pt x="47" y="108"/>
                    <a:pt x="45" y="110"/>
                    <a:pt x="42" y="110"/>
                  </a:cubicBezTo>
                  <a:close/>
                  <a:moveTo>
                    <a:pt x="46" y="85"/>
                  </a:moveTo>
                  <a:cubicBezTo>
                    <a:pt x="43" y="85"/>
                    <a:pt x="40" y="83"/>
                    <a:pt x="40" y="80"/>
                  </a:cubicBezTo>
                  <a:cubicBezTo>
                    <a:pt x="40" y="77"/>
                    <a:pt x="43" y="75"/>
                    <a:pt x="46" y="75"/>
                  </a:cubicBezTo>
                  <a:cubicBezTo>
                    <a:pt x="48" y="75"/>
                    <a:pt x="51" y="77"/>
                    <a:pt x="51" y="80"/>
                  </a:cubicBezTo>
                  <a:cubicBezTo>
                    <a:pt x="51" y="83"/>
                    <a:pt x="48" y="85"/>
                    <a:pt x="46" y="85"/>
                  </a:cubicBezTo>
                  <a:close/>
                  <a:moveTo>
                    <a:pt x="46" y="64"/>
                  </a:moveTo>
                  <a:cubicBezTo>
                    <a:pt x="43" y="64"/>
                    <a:pt x="40" y="62"/>
                    <a:pt x="40" y="59"/>
                  </a:cubicBezTo>
                  <a:cubicBezTo>
                    <a:pt x="40" y="56"/>
                    <a:pt x="43" y="53"/>
                    <a:pt x="46" y="53"/>
                  </a:cubicBezTo>
                  <a:cubicBezTo>
                    <a:pt x="48" y="53"/>
                    <a:pt x="51" y="56"/>
                    <a:pt x="51" y="59"/>
                  </a:cubicBezTo>
                  <a:cubicBezTo>
                    <a:pt x="51" y="62"/>
                    <a:pt x="48" y="64"/>
                    <a:pt x="46" y="64"/>
                  </a:cubicBezTo>
                  <a:close/>
                  <a:moveTo>
                    <a:pt x="65" y="117"/>
                  </a:moveTo>
                  <a:cubicBezTo>
                    <a:pt x="62" y="117"/>
                    <a:pt x="60" y="115"/>
                    <a:pt x="60" y="112"/>
                  </a:cubicBezTo>
                  <a:cubicBezTo>
                    <a:pt x="60" y="109"/>
                    <a:pt x="62" y="106"/>
                    <a:pt x="65" y="106"/>
                  </a:cubicBezTo>
                  <a:cubicBezTo>
                    <a:pt x="68" y="106"/>
                    <a:pt x="70" y="109"/>
                    <a:pt x="70" y="112"/>
                  </a:cubicBezTo>
                  <a:cubicBezTo>
                    <a:pt x="70" y="115"/>
                    <a:pt x="68" y="117"/>
                    <a:pt x="65" y="117"/>
                  </a:cubicBezTo>
                  <a:close/>
                  <a:moveTo>
                    <a:pt x="65" y="96"/>
                  </a:moveTo>
                  <a:cubicBezTo>
                    <a:pt x="62" y="96"/>
                    <a:pt x="60" y="93"/>
                    <a:pt x="60" y="91"/>
                  </a:cubicBezTo>
                  <a:cubicBezTo>
                    <a:pt x="60" y="88"/>
                    <a:pt x="62" y="85"/>
                    <a:pt x="65" y="85"/>
                  </a:cubicBezTo>
                  <a:cubicBezTo>
                    <a:pt x="68" y="85"/>
                    <a:pt x="70" y="88"/>
                    <a:pt x="70" y="91"/>
                  </a:cubicBezTo>
                  <a:cubicBezTo>
                    <a:pt x="70" y="93"/>
                    <a:pt x="68" y="96"/>
                    <a:pt x="65" y="96"/>
                  </a:cubicBezTo>
                  <a:close/>
                  <a:moveTo>
                    <a:pt x="65" y="75"/>
                  </a:moveTo>
                  <a:cubicBezTo>
                    <a:pt x="62" y="75"/>
                    <a:pt x="60" y="72"/>
                    <a:pt x="60" y="69"/>
                  </a:cubicBezTo>
                  <a:cubicBezTo>
                    <a:pt x="60" y="66"/>
                    <a:pt x="62" y="64"/>
                    <a:pt x="65" y="64"/>
                  </a:cubicBezTo>
                  <a:cubicBezTo>
                    <a:pt x="68" y="64"/>
                    <a:pt x="70" y="66"/>
                    <a:pt x="70" y="69"/>
                  </a:cubicBezTo>
                  <a:cubicBezTo>
                    <a:pt x="70" y="72"/>
                    <a:pt x="68" y="75"/>
                    <a:pt x="65" y="75"/>
                  </a:cubicBezTo>
                  <a:close/>
                  <a:moveTo>
                    <a:pt x="65" y="53"/>
                  </a:moveTo>
                  <a:cubicBezTo>
                    <a:pt x="62" y="53"/>
                    <a:pt x="60" y="51"/>
                    <a:pt x="60" y="48"/>
                  </a:cubicBezTo>
                  <a:cubicBezTo>
                    <a:pt x="60" y="45"/>
                    <a:pt x="62" y="43"/>
                    <a:pt x="65" y="43"/>
                  </a:cubicBezTo>
                  <a:cubicBezTo>
                    <a:pt x="68" y="43"/>
                    <a:pt x="70" y="45"/>
                    <a:pt x="70" y="48"/>
                  </a:cubicBezTo>
                  <a:cubicBezTo>
                    <a:pt x="70" y="51"/>
                    <a:pt x="68" y="53"/>
                    <a:pt x="65" y="53"/>
                  </a:cubicBezTo>
                  <a:close/>
                  <a:moveTo>
                    <a:pt x="65" y="32"/>
                  </a:moveTo>
                  <a:cubicBezTo>
                    <a:pt x="62" y="32"/>
                    <a:pt x="60" y="30"/>
                    <a:pt x="60" y="27"/>
                  </a:cubicBezTo>
                  <a:cubicBezTo>
                    <a:pt x="60" y="24"/>
                    <a:pt x="62" y="21"/>
                    <a:pt x="65" y="21"/>
                  </a:cubicBezTo>
                  <a:cubicBezTo>
                    <a:pt x="68" y="21"/>
                    <a:pt x="70" y="24"/>
                    <a:pt x="70" y="27"/>
                  </a:cubicBezTo>
                  <a:cubicBezTo>
                    <a:pt x="70" y="30"/>
                    <a:pt x="68" y="32"/>
                    <a:pt x="65" y="32"/>
                  </a:cubicBezTo>
                  <a:close/>
                  <a:moveTo>
                    <a:pt x="79" y="80"/>
                  </a:moveTo>
                  <a:cubicBezTo>
                    <a:pt x="79" y="77"/>
                    <a:pt x="82" y="74"/>
                    <a:pt x="85" y="74"/>
                  </a:cubicBezTo>
                  <a:cubicBezTo>
                    <a:pt x="87" y="74"/>
                    <a:pt x="90" y="77"/>
                    <a:pt x="90" y="80"/>
                  </a:cubicBezTo>
                  <a:cubicBezTo>
                    <a:pt x="90" y="82"/>
                    <a:pt x="87" y="85"/>
                    <a:pt x="85" y="85"/>
                  </a:cubicBezTo>
                  <a:cubicBezTo>
                    <a:pt x="82" y="85"/>
                    <a:pt x="79" y="82"/>
                    <a:pt x="79" y="80"/>
                  </a:cubicBezTo>
                  <a:close/>
                  <a:moveTo>
                    <a:pt x="88" y="110"/>
                  </a:moveTo>
                  <a:cubicBezTo>
                    <a:pt x="85" y="110"/>
                    <a:pt x="83" y="108"/>
                    <a:pt x="83" y="105"/>
                  </a:cubicBezTo>
                  <a:cubicBezTo>
                    <a:pt x="83" y="102"/>
                    <a:pt x="85" y="99"/>
                    <a:pt x="88" y="99"/>
                  </a:cubicBezTo>
                  <a:cubicBezTo>
                    <a:pt x="91" y="99"/>
                    <a:pt x="94" y="102"/>
                    <a:pt x="94" y="105"/>
                  </a:cubicBezTo>
                  <a:cubicBezTo>
                    <a:pt x="94" y="108"/>
                    <a:pt x="91" y="110"/>
                    <a:pt x="88" y="110"/>
                  </a:cubicBezTo>
                  <a:close/>
                  <a:moveTo>
                    <a:pt x="102" y="96"/>
                  </a:moveTo>
                  <a:cubicBezTo>
                    <a:pt x="99" y="96"/>
                    <a:pt x="97" y="93"/>
                    <a:pt x="97" y="91"/>
                  </a:cubicBezTo>
                  <a:cubicBezTo>
                    <a:pt x="97" y="88"/>
                    <a:pt x="99" y="85"/>
                    <a:pt x="102" y="85"/>
                  </a:cubicBezTo>
                  <a:cubicBezTo>
                    <a:pt x="105" y="85"/>
                    <a:pt x="108" y="88"/>
                    <a:pt x="108" y="91"/>
                  </a:cubicBezTo>
                  <a:cubicBezTo>
                    <a:pt x="108" y="93"/>
                    <a:pt x="105" y="96"/>
                    <a:pt x="102" y="96"/>
                  </a:cubicBezTo>
                  <a:close/>
                  <a:moveTo>
                    <a:pt x="109" y="75"/>
                  </a:moveTo>
                  <a:cubicBezTo>
                    <a:pt x="106" y="75"/>
                    <a:pt x="104" y="72"/>
                    <a:pt x="104" y="69"/>
                  </a:cubicBezTo>
                  <a:cubicBezTo>
                    <a:pt x="104" y="66"/>
                    <a:pt x="106" y="64"/>
                    <a:pt x="109" y="64"/>
                  </a:cubicBezTo>
                  <a:cubicBezTo>
                    <a:pt x="112" y="64"/>
                    <a:pt x="115" y="66"/>
                    <a:pt x="115" y="69"/>
                  </a:cubicBezTo>
                  <a:cubicBezTo>
                    <a:pt x="115" y="72"/>
                    <a:pt x="112" y="75"/>
                    <a:pt x="109" y="75"/>
                  </a:cubicBezTo>
                  <a:close/>
                  <a:moveTo>
                    <a:pt x="174" y="113"/>
                  </a:moveTo>
                  <a:cubicBezTo>
                    <a:pt x="143" y="113"/>
                    <a:pt x="143" y="113"/>
                    <a:pt x="143" y="113"/>
                  </a:cubicBezTo>
                  <a:cubicBezTo>
                    <a:pt x="141" y="113"/>
                    <a:pt x="140" y="111"/>
                    <a:pt x="140" y="109"/>
                  </a:cubicBezTo>
                  <a:cubicBezTo>
                    <a:pt x="140" y="107"/>
                    <a:pt x="141" y="106"/>
                    <a:pt x="143" y="106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6" y="106"/>
                    <a:pt x="177" y="107"/>
                    <a:pt x="177" y="109"/>
                  </a:cubicBezTo>
                  <a:cubicBezTo>
                    <a:pt x="177" y="111"/>
                    <a:pt x="176" y="113"/>
                    <a:pt x="174" y="11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9" name="Freeform 261"/>
            <p:cNvSpPr>
              <a:spLocks/>
            </p:cNvSpPr>
            <p:nvPr/>
          </p:nvSpPr>
          <p:spPr bwMode="auto">
            <a:xfrm>
              <a:off x="7348541" y="2485999"/>
              <a:ext cx="98357" cy="46628"/>
            </a:xfrm>
            <a:custGeom>
              <a:avLst/>
              <a:gdLst>
                <a:gd name="T0" fmla="*/ 4 w 114"/>
                <a:gd name="T1" fmla="*/ 1 h 54"/>
                <a:gd name="T2" fmla="*/ 1 w 114"/>
                <a:gd name="T3" fmla="*/ 5 h 54"/>
                <a:gd name="T4" fmla="*/ 102 w 114"/>
                <a:gd name="T5" fmla="*/ 54 h 54"/>
                <a:gd name="T6" fmla="*/ 114 w 114"/>
                <a:gd name="T7" fmla="*/ 54 h 54"/>
                <a:gd name="T8" fmla="*/ 4 w 114"/>
                <a:gd name="T9" fmla="*/ 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54">
                  <a:moveTo>
                    <a:pt x="4" y="1"/>
                  </a:moveTo>
                  <a:cubicBezTo>
                    <a:pt x="4" y="0"/>
                    <a:pt x="0" y="6"/>
                    <a:pt x="1" y="5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14" y="54"/>
                    <a:pt x="114" y="54"/>
                    <a:pt x="114" y="5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0" name="Oval 262"/>
            <p:cNvSpPr>
              <a:spLocks noChangeArrowheads="1"/>
            </p:cNvSpPr>
            <p:nvPr/>
          </p:nvSpPr>
          <p:spPr bwMode="auto">
            <a:xfrm>
              <a:off x="7342713" y="2480170"/>
              <a:ext cx="13479" cy="1347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9" name="Freeform 281"/>
            <p:cNvSpPr>
              <a:spLocks/>
            </p:cNvSpPr>
            <p:nvPr/>
          </p:nvSpPr>
          <p:spPr bwMode="auto">
            <a:xfrm>
              <a:off x="6188659" y="2538456"/>
              <a:ext cx="116207" cy="126771"/>
            </a:xfrm>
            <a:custGeom>
              <a:avLst/>
              <a:gdLst>
                <a:gd name="T0" fmla="*/ 135 w 135"/>
                <a:gd name="T1" fmla="*/ 38 h 147"/>
                <a:gd name="T2" fmla="*/ 135 w 135"/>
                <a:gd name="T3" fmla="*/ 10 h 147"/>
                <a:gd name="T4" fmla="*/ 125 w 135"/>
                <a:gd name="T5" fmla="*/ 0 h 147"/>
                <a:gd name="T6" fmla="*/ 115 w 135"/>
                <a:gd name="T7" fmla="*/ 10 h 147"/>
                <a:gd name="T8" fmla="*/ 115 w 135"/>
                <a:gd name="T9" fmla="*/ 38 h 147"/>
                <a:gd name="T10" fmla="*/ 68 w 135"/>
                <a:gd name="T11" fmla="*/ 77 h 147"/>
                <a:gd name="T12" fmla="*/ 20 w 135"/>
                <a:gd name="T13" fmla="*/ 38 h 147"/>
                <a:gd name="T14" fmla="*/ 20 w 135"/>
                <a:gd name="T15" fmla="*/ 10 h 147"/>
                <a:gd name="T16" fmla="*/ 10 w 135"/>
                <a:gd name="T17" fmla="*/ 0 h 147"/>
                <a:gd name="T18" fmla="*/ 0 w 135"/>
                <a:gd name="T19" fmla="*/ 10 h 147"/>
                <a:gd name="T20" fmla="*/ 0 w 135"/>
                <a:gd name="T21" fmla="*/ 38 h 147"/>
                <a:gd name="T22" fmla="*/ 58 w 135"/>
                <a:gd name="T23" fmla="*/ 96 h 147"/>
                <a:gd name="T24" fmla="*/ 58 w 135"/>
                <a:gd name="T25" fmla="*/ 127 h 147"/>
                <a:gd name="T26" fmla="*/ 18 w 135"/>
                <a:gd name="T27" fmla="*/ 127 h 147"/>
                <a:gd name="T28" fmla="*/ 8 w 135"/>
                <a:gd name="T29" fmla="*/ 137 h 147"/>
                <a:gd name="T30" fmla="*/ 18 w 135"/>
                <a:gd name="T31" fmla="*/ 147 h 147"/>
                <a:gd name="T32" fmla="*/ 118 w 135"/>
                <a:gd name="T33" fmla="*/ 147 h 147"/>
                <a:gd name="T34" fmla="*/ 128 w 135"/>
                <a:gd name="T35" fmla="*/ 137 h 147"/>
                <a:gd name="T36" fmla="*/ 118 w 135"/>
                <a:gd name="T37" fmla="*/ 127 h 147"/>
                <a:gd name="T38" fmla="*/ 78 w 135"/>
                <a:gd name="T39" fmla="*/ 127 h 147"/>
                <a:gd name="T40" fmla="*/ 78 w 135"/>
                <a:gd name="T41" fmla="*/ 96 h 147"/>
                <a:gd name="T42" fmla="*/ 135 w 135"/>
                <a:gd name="T43" fmla="*/ 3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5" h="147">
                  <a:moveTo>
                    <a:pt x="135" y="38"/>
                  </a:moveTo>
                  <a:cubicBezTo>
                    <a:pt x="135" y="10"/>
                    <a:pt x="135" y="10"/>
                    <a:pt x="135" y="10"/>
                  </a:cubicBezTo>
                  <a:cubicBezTo>
                    <a:pt x="135" y="4"/>
                    <a:pt x="131" y="0"/>
                    <a:pt x="125" y="0"/>
                  </a:cubicBezTo>
                  <a:cubicBezTo>
                    <a:pt x="120" y="0"/>
                    <a:pt x="115" y="4"/>
                    <a:pt x="115" y="10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42"/>
                    <a:pt x="106" y="77"/>
                    <a:pt x="68" y="77"/>
                  </a:cubicBezTo>
                  <a:cubicBezTo>
                    <a:pt x="28" y="77"/>
                    <a:pt x="20" y="39"/>
                    <a:pt x="20" y="38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6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19" y="91"/>
                    <a:pt x="58" y="96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2" y="127"/>
                    <a:pt x="8" y="131"/>
                    <a:pt x="8" y="137"/>
                  </a:cubicBezTo>
                  <a:cubicBezTo>
                    <a:pt x="8" y="142"/>
                    <a:pt x="12" y="147"/>
                    <a:pt x="18" y="147"/>
                  </a:cubicBezTo>
                  <a:cubicBezTo>
                    <a:pt x="118" y="147"/>
                    <a:pt x="118" y="147"/>
                    <a:pt x="118" y="147"/>
                  </a:cubicBezTo>
                  <a:cubicBezTo>
                    <a:pt x="123" y="147"/>
                    <a:pt x="128" y="142"/>
                    <a:pt x="128" y="137"/>
                  </a:cubicBezTo>
                  <a:cubicBezTo>
                    <a:pt x="128" y="131"/>
                    <a:pt x="123" y="127"/>
                    <a:pt x="118" y="127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117" y="91"/>
                    <a:pt x="135" y="57"/>
                    <a:pt x="135" y="3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0" name="Freeform 282"/>
            <p:cNvSpPr>
              <a:spLocks noEditPoints="1"/>
            </p:cNvSpPr>
            <p:nvPr/>
          </p:nvSpPr>
          <p:spPr bwMode="auto">
            <a:xfrm>
              <a:off x="6213431" y="2473249"/>
              <a:ext cx="67393" cy="123857"/>
            </a:xfrm>
            <a:custGeom>
              <a:avLst/>
              <a:gdLst>
                <a:gd name="T0" fmla="*/ 77 w 78"/>
                <a:gd name="T1" fmla="*/ 59 h 144"/>
                <a:gd name="T2" fmla="*/ 58 w 78"/>
                <a:gd name="T3" fmla="*/ 59 h 144"/>
                <a:gd name="T4" fmla="*/ 55 w 78"/>
                <a:gd name="T5" fmla="*/ 56 h 144"/>
                <a:gd name="T6" fmla="*/ 58 w 78"/>
                <a:gd name="T7" fmla="*/ 53 h 144"/>
                <a:gd name="T8" fmla="*/ 77 w 78"/>
                <a:gd name="T9" fmla="*/ 53 h 144"/>
                <a:gd name="T10" fmla="*/ 77 w 78"/>
                <a:gd name="T11" fmla="*/ 47 h 144"/>
                <a:gd name="T12" fmla="*/ 58 w 78"/>
                <a:gd name="T13" fmla="*/ 47 h 144"/>
                <a:gd name="T14" fmla="*/ 55 w 78"/>
                <a:gd name="T15" fmla="*/ 44 h 144"/>
                <a:gd name="T16" fmla="*/ 58 w 78"/>
                <a:gd name="T17" fmla="*/ 41 h 144"/>
                <a:gd name="T18" fmla="*/ 77 w 78"/>
                <a:gd name="T19" fmla="*/ 41 h 144"/>
                <a:gd name="T20" fmla="*/ 77 w 78"/>
                <a:gd name="T21" fmla="*/ 39 h 144"/>
                <a:gd name="T22" fmla="*/ 77 w 78"/>
                <a:gd name="T23" fmla="*/ 35 h 144"/>
                <a:gd name="T24" fmla="*/ 58 w 78"/>
                <a:gd name="T25" fmla="*/ 35 h 144"/>
                <a:gd name="T26" fmla="*/ 55 w 78"/>
                <a:gd name="T27" fmla="*/ 32 h 144"/>
                <a:gd name="T28" fmla="*/ 58 w 78"/>
                <a:gd name="T29" fmla="*/ 29 h 144"/>
                <a:gd name="T30" fmla="*/ 76 w 78"/>
                <a:gd name="T31" fmla="*/ 29 h 144"/>
                <a:gd name="T32" fmla="*/ 39 w 78"/>
                <a:gd name="T33" fmla="*/ 0 h 144"/>
                <a:gd name="T34" fmla="*/ 1 w 78"/>
                <a:gd name="T35" fmla="*/ 30 h 144"/>
                <a:gd name="T36" fmla="*/ 19 w 78"/>
                <a:gd name="T37" fmla="*/ 30 h 144"/>
                <a:gd name="T38" fmla="*/ 22 w 78"/>
                <a:gd name="T39" fmla="*/ 33 h 144"/>
                <a:gd name="T40" fmla="*/ 19 w 78"/>
                <a:gd name="T41" fmla="*/ 36 h 144"/>
                <a:gd name="T42" fmla="*/ 0 w 78"/>
                <a:gd name="T43" fmla="*/ 36 h 144"/>
                <a:gd name="T44" fmla="*/ 0 w 78"/>
                <a:gd name="T45" fmla="*/ 39 h 144"/>
                <a:gd name="T46" fmla="*/ 0 w 78"/>
                <a:gd name="T47" fmla="*/ 41 h 144"/>
                <a:gd name="T48" fmla="*/ 19 w 78"/>
                <a:gd name="T49" fmla="*/ 41 h 144"/>
                <a:gd name="T50" fmla="*/ 22 w 78"/>
                <a:gd name="T51" fmla="*/ 44 h 144"/>
                <a:gd name="T52" fmla="*/ 19 w 78"/>
                <a:gd name="T53" fmla="*/ 47 h 144"/>
                <a:gd name="T54" fmla="*/ 0 w 78"/>
                <a:gd name="T55" fmla="*/ 47 h 144"/>
                <a:gd name="T56" fmla="*/ 0 w 78"/>
                <a:gd name="T57" fmla="*/ 53 h 144"/>
                <a:gd name="T58" fmla="*/ 19 w 78"/>
                <a:gd name="T59" fmla="*/ 53 h 144"/>
                <a:gd name="T60" fmla="*/ 22 w 78"/>
                <a:gd name="T61" fmla="*/ 56 h 144"/>
                <a:gd name="T62" fmla="*/ 19 w 78"/>
                <a:gd name="T63" fmla="*/ 59 h 144"/>
                <a:gd name="T64" fmla="*/ 0 w 78"/>
                <a:gd name="T65" fmla="*/ 59 h 144"/>
                <a:gd name="T66" fmla="*/ 0 w 78"/>
                <a:gd name="T67" fmla="*/ 72 h 144"/>
                <a:gd name="T68" fmla="*/ 77 w 78"/>
                <a:gd name="T69" fmla="*/ 72 h 144"/>
                <a:gd name="T70" fmla="*/ 77 w 78"/>
                <a:gd name="T71" fmla="*/ 59 h 144"/>
                <a:gd name="T72" fmla="*/ 77 w 78"/>
                <a:gd name="T73" fmla="*/ 85 h 144"/>
                <a:gd name="T74" fmla="*/ 0 w 78"/>
                <a:gd name="T75" fmla="*/ 85 h 144"/>
                <a:gd name="T76" fmla="*/ 0 w 78"/>
                <a:gd name="T77" fmla="*/ 106 h 144"/>
                <a:gd name="T78" fmla="*/ 39 w 78"/>
                <a:gd name="T79" fmla="*/ 144 h 144"/>
                <a:gd name="T80" fmla="*/ 78 w 78"/>
                <a:gd name="T81" fmla="*/ 106 h 144"/>
                <a:gd name="T82" fmla="*/ 77 w 78"/>
                <a:gd name="T83" fmla="*/ 8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8" h="144">
                  <a:moveTo>
                    <a:pt x="77" y="59"/>
                  </a:moveTo>
                  <a:cubicBezTo>
                    <a:pt x="58" y="59"/>
                    <a:pt x="58" y="59"/>
                    <a:pt x="58" y="59"/>
                  </a:cubicBezTo>
                  <a:cubicBezTo>
                    <a:pt x="56" y="59"/>
                    <a:pt x="55" y="58"/>
                    <a:pt x="55" y="56"/>
                  </a:cubicBezTo>
                  <a:cubicBezTo>
                    <a:pt x="55" y="54"/>
                    <a:pt x="56" y="53"/>
                    <a:pt x="58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6" y="47"/>
                    <a:pt x="55" y="46"/>
                    <a:pt x="55" y="44"/>
                  </a:cubicBezTo>
                  <a:cubicBezTo>
                    <a:pt x="55" y="42"/>
                    <a:pt x="56" y="41"/>
                    <a:pt x="58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8"/>
                    <a:pt x="77" y="37"/>
                    <a:pt x="77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6" y="35"/>
                    <a:pt x="55" y="34"/>
                    <a:pt x="55" y="32"/>
                  </a:cubicBezTo>
                  <a:cubicBezTo>
                    <a:pt x="55" y="31"/>
                    <a:pt x="56" y="29"/>
                    <a:pt x="58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2" y="13"/>
                    <a:pt x="57" y="0"/>
                    <a:pt x="39" y="0"/>
                  </a:cubicBezTo>
                  <a:cubicBezTo>
                    <a:pt x="21" y="0"/>
                    <a:pt x="5" y="13"/>
                    <a:pt x="1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21" y="30"/>
                    <a:pt x="22" y="31"/>
                    <a:pt x="22" y="33"/>
                  </a:cubicBezTo>
                  <a:cubicBezTo>
                    <a:pt x="22" y="34"/>
                    <a:pt x="21" y="36"/>
                    <a:pt x="19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8"/>
                    <a:pt x="0" y="39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41"/>
                    <a:pt x="22" y="43"/>
                    <a:pt x="22" y="44"/>
                  </a:cubicBezTo>
                  <a:cubicBezTo>
                    <a:pt x="22" y="46"/>
                    <a:pt x="21" y="47"/>
                    <a:pt x="19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21" y="53"/>
                    <a:pt x="22" y="54"/>
                    <a:pt x="22" y="56"/>
                  </a:cubicBezTo>
                  <a:cubicBezTo>
                    <a:pt x="22" y="58"/>
                    <a:pt x="21" y="59"/>
                    <a:pt x="19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7" y="72"/>
                    <a:pt x="77" y="72"/>
                    <a:pt x="77" y="72"/>
                  </a:cubicBezTo>
                  <a:lnTo>
                    <a:pt x="77" y="59"/>
                  </a:lnTo>
                  <a:close/>
                  <a:moveTo>
                    <a:pt x="77" y="85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27"/>
                    <a:pt x="17" y="144"/>
                    <a:pt x="39" y="144"/>
                  </a:cubicBezTo>
                  <a:cubicBezTo>
                    <a:pt x="60" y="144"/>
                    <a:pt x="77" y="127"/>
                    <a:pt x="78" y="106"/>
                  </a:cubicBezTo>
                  <a:lnTo>
                    <a:pt x="77" y="8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1" name="Freeform 283"/>
            <p:cNvSpPr>
              <a:spLocks/>
            </p:cNvSpPr>
            <p:nvPr/>
          </p:nvSpPr>
          <p:spPr bwMode="auto">
            <a:xfrm>
              <a:off x="5578847" y="2511134"/>
              <a:ext cx="127500" cy="154092"/>
            </a:xfrm>
            <a:custGeom>
              <a:avLst/>
              <a:gdLst>
                <a:gd name="T0" fmla="*/ 108 w 148"/>
                <a:gd name="T1" fmla="*/ 163 h 179"/>
                <a:gd name="T2" fmla="*/ 108 w 148"/>
                <a:gd name="T3" fmla="*/ 75 h 179"/>
                <a:gd name="T4" fmla="*/ 148 w 148"/>
                <a:gd name="T5" fmla="*/ 60 h 179"/>
                <a:gd name="T6" fmla="*/ 117 w 148"/>
                <a:gd name="T7" fmla="*/ 0 h 179"/>
                <a:gd name="T8" fmla="*/ 9 w 148"/>
                <a:gd name="T9" fmla="*/ 68 h 179"/>
                <a:gd name="T10" fmla="*/ 3 w 148"/>
                <a:gd name="T11" fmla="*/ 86 h 179"/>
                <a:gd name="T12" fmla="*/ 11 w 148"/>
                <a:gd name="T13" fmla="*/ 102 h 179"/>
                <a:gd name="T14" fmla="*/ 28 w 148"/>
                <a:gd name="T15" fmla="*/ 108 h 179"/>
                <a:gd name="T16" fmla="*/ 88 w 148"/>
                <a:gd name="T17" fmla="*/ 83 h 179"/>
                <a:gd name="T18" fmla="*/ 88 w 148"/>
                <a:gd name="T19" fmla="*/ 163 h 179"/>
                <a:gd name="T20" fmla="*/ 60 w 148"/>
                <a:gd name="T21" fmla="*/ 169 h 179"/>
                <a:gd name="T22" fmla="*/ 60 w 148"/>
                <a:gd name="T23" fmla="*/ 169 h 179"/>
                <a:gd name="T24" fmla="*/ 60 w 148"/>
                <a:gd name="T25" fmla="*/ 173 h 179"/>
                <a:gd name="T26" fmla="*/ 99 w 148"/>
                <a:gd name="T27" fmla="*/ 179 h 179"/>
                <a:gd name="T28" fmla="*/ 139 w 148"/>
                <a:gd name="T29" fmla="*/ 173 h 179"/>
                <a:gd name="T30" fmla="*/ 139 w 148"/>
                <a:gd name="T31" fmla="*/ 169 h 179"/>
                <a:gd name="T32" fmla="*/ 108 w 148"/>
                <a:gd name="T33" fmla="*/ 163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" h="179">
                  <a:moveTo>
                    <a:pt x="108" y="163"/>
                  </a:moveTo>
                  <a:cubicBezTo>
                    <a:pt x="108" y="75"/>
                    <a:pt x="108" y="75"/>
                    <a:pt x="108" y="75"/>
                  </a:cubicBezTo>
                  <a:cubicBezTo>
                    <a:pt x="148" y="60"/>
                    <a:pt x="148" y="60"/>
                    <a:pt x="148" y="60"/>
                  </a:cubicBezTo>
                  <a:cubicBezTo>
                    <a:pt x="138" y="34"/>
                    <a:pt x="124" y="11"/>
                    <a:pt x="117" y="0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0" y="73"/>
                    <a:pt x="0" y="80"/>
                    <a:pt x="3" y="86"/>
                  </a:cubicBezTo>
                  <a:cubicBezTo>
                    <a:pt x="6" y="93"/>
                    <a:pt x="8" y="96"/>
                    <a:pt x="11" y="102"/>
                  </a:cubicBezTo>
                  <a:cubicBezTo>
                    <a:pt x="14" y="108"/>
                    <a:pt x="20" y="111"/>
                    <a:pt x="28" y="108"/>
                  </a:cubicBezTo>
                  <a:cubicBezTo>
                    <a:pt x="32" y="106"/>
                    <a:pt x="59" y="95"/>
                    <a:pt x="88" y="83"/>
                  </a:cubicBezTo>
                  <a:cubicBezTo>
                    <a:pt x="88" y="163"/>
                    <a:pt x="88" y="163"/>
                    <a:pt x="88" y="163"/>
                  </a:cubicBezTo>
                  <a:cubicBezTo>
                    <a:pt x="72" y="164"/>
                    <a:pt x="61" y="166"/>
                    <a:pt x="60" y="169"/>
                  </a:cubicBezTo>
                  <a:cubicBezTo>
                    <a:pt x="60" y="169"/>
                    <a:pt x="60" y="169"/>
                    <a:pt x="60" y="169"/>
                  </a:cubicBezTo>
                  <a:cubicBezTo>
                    <a:pt x="60" y="170"/>
                    <a:pt x="60" y="172"/>
                    <a:pt x="60" y="173"/>
                  </a:cubicBezTo>
                  <a:cubicBezTo>
                    <a:pt x="60" y="176"/>
                    <a:pt x="75" y="179"/>
                    <a:pt x="99" y="179"/>
                  </a:cubicBezTo>
                  <a:cubicBezTo>
                    <a:pt x="124" y="179"/>
                    <a:pt x="139" y="176"/>
                    <a:pt x="139" y="173"/>
                  </a:cubicBezTo>
                  <a:cubicBezTo>
                    <a:pt x="139" y="169"/>
                    <a:pt x="139" y="169"/>
                    <a:pt x="139" y="169"/>
                  </a:cubicBezTo>
                  <a:cubicBezTo>
                    <a:pt x="139" y="166"/>
                    <a:pt x="125" y="163"/>
                    <a:pt x="108" y="16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2" name="Freeform 284"/>
            <p:cNvSpPr>
              <a:spLocks noEditPoints="1"/>
            </p:cNvSpPr>
            <p:nvPr/>
          </p:nvSpPr>
          <p:spPr bwMode="auto">
            <a:xfrm>
              <a:off x="5681940" y="2480899"/>
              <a:ext cx="77593" cy="82693"/>
            </a:xfrm>
            <a:custGeom>
              <a:avLst/>
              <a:gdLst>
                <a:gd name="T0" fmla="*/ 22 w 90"/>
                <a:gd name="T1" fmla="*/ 6 h 96"/>
                <a:gd name="T2" fmla="*/ 0 w 90"/>
                <a:gd name="T3" fmla="*/ 32 h 96"/>
                <a:gd name="T4" fmla="*/ 32 w 90"/>
                <a:gd name="T5" fmla="*/ 94 h 96"/>
                <a:gd name="T6" fmla="*/ 44 w 90"/>
                <a:gd name="T7" fmla="*/ 96 h 96"/>
                <a:gd name="T8" fmla="*/ 65 w 90"/>
                <a:gd name="T9" fmla="*/ 90 h 96"/>
                <a:gd name="T10" fmla="*/ 22 w 90"/>
                <a:gd name="T11" fmla="*/ 6 h 96"/>
                <a:gd name="T12" fmla="*/ 44 w 90"/>
                <a:gd name="T13" fmla="*/ 0 h 96"/>
                <a:gd name="T14" fmla="*/ 30 w 90"/>
                <a:gd name="T15" fmla="*/ 2 h 96"/>
                <a:gd name="T16" fmla="*/ 72 w 90"/>
                <a:gd name="T17" fmla="*/ 85 h 96"/>
                <a:gd name="T18" fmla="*/ 90 w 90"/>
                <a:gd name="T19" fmla="*/ 48 h 96"/>
                <a:gd name="T20" fmla="*/ 44 w 90"/>
                <a:gd name="T21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96">
                  <a:moveTo>
                    <a:pt x="22" y="6"/>
                  </a:moveTo>
                  <a:cubicBezTo>
                    <a:pt x="12" y="11"/>
                    <a:pt x="4" y="21"/>
                    <a:pt x="0" y="32"/>
                  </a:cubicBezTo>
                  <a:cubicBezTo>
                    <a:pt x="7" y="43"/>
                    <a:pt x="21" y="66"/>
                    <a:pt x="32" y="94"/>
                  </a:cubicBezTo>
                  <a:cubicBezTo>
                    <a:pt x="36" y="95"/>
                    <a:pt x="40" y="96"/>
                    <a:pt x="44" y="96"/>
                  </a:cubicBezTo>
                  <a:cubicBezTo>
                    <a:pt x="52" y="96"/>
                    <a:pt x="59" y="94"/>
                    <a:pt x="65" y="90"/>
                  </a:cubicBezTo>
                  <a:cubicBezTo>
                    <a:pt x="57" y="38"/>
                    <a:pt x="30" y="12"/>
                    <a:pt x="22" y="6"/>
                  </a:cubicBezTo>
                  <a:close/>
                  <a:moveTo>
                    <a:pt x="44" y="0"/>
                  </a:moveTo>
                  <a:cubicBezTo>
                    <a:pt x="39" y="0"/>
                    <a:pt x="34" y="1"/>
                    <a:pt x="30" y="2"/>
                  </a:cubicBezTo>
                  <a:cubicBezTo>
                    <a:pt x="41" y="12"/>
                    <a:pt x="64" y="38"/>
                    <a:pt x="72" y="85"/>
                  </a:cubicBezTo>
                  <a:cubicBezTo>
                    <a:pt x="83" y="77"/>
                    <a:pt x="90" y="63"/>
                    <a:pt x="90" y="48"/>
                  </a:cubicBezTo>
                  <a:cubicBezTo>
                    <a:pt x="90" y="22"/>
                    <a:pt x="69" y="0"/>
                    <a:pt x="4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3" name="Freeform 295"/>
            <p:cNvSpPr>
              <a:spLocks/>
            </p:cNvSpPr>
            <p:nvPr/>
          </p:nvSpPr>
          <p:spPr bwMode="auto">
            <a:xfrm>
              <a:off x="7369305" y="1621916"/>
              <a:ext cx="122400" cy="175585"/>
            </a:xfrm>
            <a:custGeom>
              <a:avLst/>
              <a:gdLst>
                <a:gd name="T0" fmla="*/ 119 w 142"/>
                <a:gd name="T1" fmla="*/ 142 h 204"/>
                <a:gd name="T2" fmla="*/ 126 w 142"/>
                <a:gd name="T3" fmla="*/ 114 h 204"/>
                <a:gd name="T4" fmla="*/ 118 w 142"/>
                <a:gd name="T5" fmla="*/ 110 h 204"/>
                <a:gd name="T6" fmla="*/ 130 w 142"/>
                <a:gd name="T7" fmla="*/ 97 h 204"/>
                <a:gd name="T8" fmla="*/ 127 w 142"/>
                <a:gd name="T9" fmla="*/ 89 h 204"/>
                <a:gd name="T10" fmla="*/ 118 w 142"/>
                <a:gd name="T11" fmla="*/ 86 h 204"/>
                <a:gd name="T12" fmla="*/ 85 w 142"/>
                <a:gd name="T13" fmla="*/ 86 h 204"/>
                <a:gd name="T14" fmla="*/ 80 w 142"/>
                <a:gd name="T15" fmla="*/ 82 h 204"/>
                <a:gd name="T16" fmla="*/ 83 w 142"/>
                <a:gd name="T17" fmla="*/ 56 h 204"/>
                <a:gd name="T18" fmla="*/ 83 w 142"/>
                <a:gd name="T19" fmla="*/ 31 h 204"/>
                <a:gd name="T20" fmla="*/ 70 w 142"/>
                <a:gd name="T21" fmla="*/ 7 h 204"/>
                <a:gd name="T22" fmla="*/ 54 w 142"/>
                <a:gd name="T23" fmla="*/ 9 h 204"/>
                <a:gd name="T24" fmla="*/ 54 w 142"/>
                <a:gd name="T25" fmla="*/ 35 h 204"/>
                <a:gd name="T26" fmla="*/ 54 w 142"/>
                <a:gd name="T27" fmla="*/ 36 h 204"/>
                <a:gd name="T28" fmla="*/ 49 w 142"/>
                <a:gd name="T29" fmla="*/ 52 h 204"/>
                <a:gd name="T30" fmla="*/ 30 w 142"/>
                <a:gd name="T31" fmla="*/ 82 h 204"/>
                <a:gd name="T32" fmla="*/ 18 w 142"/>
                <a:gd name="T33" fmla="*/ 99 h 204"/>
                <a:gd name="T34" fmla="*/ 0 w 142"/>
                <a:gd name="T35" fmla="*/ 105 h 204"/>
                <a:gd name="T36" fmla="*/ 0 w 142"/>
                <a:gd name="T37" fmla="*/ 195 h 204"/>
                <a:gd name="T38" fmla="*/ 34 w 142"/>
                <a:gd name="T39" fmla="*/ 204 h 204"/>
                <a:gd name="T40" fmla="*/ 101 w 142"/>
                <a:gd name="T41" fmla="*/ 197 h 204"/>
                <a:gd name="T42" fmla="*/ 112 w 142"/>
                <a:gd name="T43" fmla="*/ 192 h 204"/>
                <a:gd name="T44" fmla="*/ 117 w 142"/>
                <a:gd name="T45" fmla="*/ 187 h 204"/>
                <a:gd name="T46" fmla="*/ 119 w 142"/>
                <a:gd name="T47" fmla="*/ 180 h 204"/>
                <a:gd name="T48" fmla="*/ 112 w 142"/>
                <a:gd name="T49" fmla="*/ 169 h 204"/>
                <a:gd name="T50" fmla="*/ 115 w 142"/>
                <a:gd name="T51" fmla="*/ 167 h 204"/>
                <a:gd name="T52" fmla="*/ 119 w 142"/>
                <a:gd name="T53" fmla="*/ 145 h 204"/>
                <a:gd name="T54" fmla="*/ 119 w 142"/>
                <a:gd name="T55" fmla="*/ 14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2" h="204">
                  <a:moveTo>
                    <a:pt x="119" y="142"/>
                  </a:moveTo>
                  <a:cubicBezTo>
                    <a:pt x="142" y="137"/>
                    <a:pt x="134" y="117"/>
                    <a:pt x="126" y="114"/>
                  </a:cubicBezTo>
                  <a:cubicBezTo>
                    <a:pt x="121" y="111"/>
                    <a:pt x="114" y="111"/>
                    <a:pt x="118" y="110"/>
                  </a:cubicBezTo>
                  <a:cubicBezTo>
                    <a:pt x="122" y="108"/>
                    <a:pt x="130" y="106"/>
                    <a:pt x="130" y="97"/>
                  </a:cubicBezTo>
                  <a:cubicBezTo>
                    <a:pt x="130" y="93"/>
                    <a:pt x="129" y="90"/>
                    <a:pt x="127" y="89"/>
                  </a:cubicBezTo>
                  <a:cubicBezTo>
                    <a:pt x="124" y="86"/>
                    <a:pt x="119" y="86"/>
                    <a:pt x="118" y="86"/>
                  </a:cubicBezTo>
                  <a:cubicBezTo>
                    <a:pt x="118" y="86"/>
                    <a:pt x="95" y="86"/>
                    <a:pt x="85" y="86"/>
                  </a:cubicBezTo>
                  <a:cubicBezTo>
                    <a:pt x="83" y="86"/>
                    <a:pt x="80" y="84"/>
                    <a:pt x="80" y="82"/>
                  </a:cubicBezTo>
                  <a:cubicBezTo>
                    <a:pt x="79" y="76"/>
                    <a:pt x="77" y="68"/>
                    <a:pt x="83" y="56"/>
                  </a:cubicBezTo>
                  <a:cubicBezTo>
                    <a:pt x="86" y="52"/>
                    <a:pt x="86" y="42"/>
                    <a:pt x="83" y="31"/>
                  </a:cubicBezTo>
                  <a:cubicBezTo>
                    <a:pt x="81" y="22"/>
                    <a:pt x="76" y="13"/>
                    <a:pt x="70" y="7"/>
                  </a:cubicBezTo>
                  <a:cubicBezTo>
                    <a:pt x="69" y="6"/>
                    <a:pt x="60" y="0"/>
                    <a:pt x="54" y="9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3" y="37"/>
                    <a:pt x="52" y="46"/>
                    <a:pt x="49" y="52"/>
                  </a:cubicBezTo>
                  <a:cubicBezTo>
                    <a:pt x="47" y="55"/>
                    <a:pt x="38" y="70"/>
                    <a:pt x="30" y="82"/>
                  </a:cubicBezTo>
                  <a:cubicBezTo>
                    <a:pt x="25" y="90"/>
                    <a:pt x="20" y="97"/>
                    <a:pt x="18" y="99"/>
                  </a:cubicBezTo>
                  <a:cubicBezTo>
                    <a:pt x="13" y="104"/>
                    <a:pt x="5" y="105"/>
                    <a:pt x="0" y="105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2" y="195"/>
                    <a:pt x="11" y="204"/>
                    <a:pt x="34" y="204"/>
                  </a:cubicBezTo>
                  <a:cubicBezTo>
                    <a:pt x="64" y="204"/>
                    <a:pt x="84" y="200"/>
                    <a:pt x="101" y="197"/>
                  </a:cubicBezTo>
                  <a:cubicBezTo>
                    <a:pt x="104" y="196"/>
                    <a:pt x="109" y="194"/>
                    <a:pt x="112" y="192"/>
                  </a:cubicBezTo>
                  <a:cubicBezTo>
                    <a:pt x="114" y="191"/>
                    <a:pt x="116" y="189"/>
                    <a:pt x="117" y="187"/>
                  </a:cubicBezTo>
                  <a:cubicBezTo>
                    <a:pt x="119" y="185"/>
                    <a:pt x="119" y="183"/>
                    <a:pt x="119" y="180"/>
                  </a:cubicBezTo>
                  <a:cubicBezTo>
                    <a:pt x="119" y="170"/>
                    <a:pt x="112" y="171"/>
                    <a:pt x="112" y="169"/>
                  </a:cubicBezTo>
                  <a:cubicBezTo>
                    <a:pt x="113" y="167"/>
                    <a:pt x="114" y="167"/>
                    <a:pt x="115" y="167"/>
                  </a:cubicBezTo>
                  <a:cubicBezTo>
                    <a:pt x="133" y="160"/>
                    <a:pt x="124" y="146"/>
                    <a:pt x="119" y="145"/>
                  </a:cubicBezTo>
                  <a:cubicBezTo>
                    <a:pt x="116" y="144"/>
                    <a:pt x="117" y="142"/>
                    <a:pt x="119" y="14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4" name="Freeform 296"/>
            <p:cNvSpPr>
              <a:spLocks/>
            </p:cNvSpPr>
            <p:nvPr/>
          </p:nvSpPr>
          <p:spPr bwMode="auto">
            <a:xfrm>
              <a:off x="7308106" y="1699509"/>
              <a:ext cx="61200" cy="106735"/>
            </a:xfrm>
            <a:custGeom>
              <a:avLst/>
              <a:gdLst>
                <a:gd name="T0" fmla="*/ 59 w 71"/>
                <a:gd name="T1" fmla="*/ 2 h 124"/>
                <a:gd name="T2" fmla="*/ 16 w 71"/>
                <a:gd name="T3" fmla="*/ 2 h 124"/>
                <a:gd name="T4" fmla="*/ 1 w 71"/>
                <a:gd name="T5" fmla="*/ 18 h 124"/>
                <a:gd name="T6" fmla="*/ 7 w 71"/>
                <a:gd name="T7" fmla="*/ 105 h 124"/>
                <a:gd name="T8" fmla="*/ 25 w 71"/>
                <a:gd name="T9" fmla="*/ 123 h 124"/>
                <a:gd name="T10" fmla="*/ 61 w 71"/>
                <a:gd name="T11" fmla="*/ 123 h 124"/>
                <a:gd name="T12" fmla="*/ 68 w 71"/>
                <a:gd name="T13" fmla="*/ 115 h 124"/>
                <a:gd name="T14" fmla="*/ 68 w 71"/>
                <a:gd name="T15" fmla="*/ 107 h 124"/>
                <a:gd name="T16" fmla="*/ 68 w 71"/>
                <a:gd name="T17" fmla="*/ 13 h 124"/>
                <a:gd name="T18" fmla="*/ 59 w 71"/>
                <a:gd name="T19" fmla="*/ 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4">
                  <a:moveTo>
                    <a:pt x="59" y="2"/>
                  </a:moveTo>
                  <a:cubicBezTo>
                    <a:pt x="48" y="2"/>
                    <a:pt x="16" y="2"/>
                    <a:pt x="16" y="2"/>
                  </a:cubicBezTo>
                  <a:cubicBezTo>
                    <a:pt x="16" y="2"/>
                    <a:pt x="0" y="0"/>
                    <a:pt x="1" y="18"/>
                  </a:cubicBezTo>
                  <a:cubicBezTo>
                    <a:pt x="2" y="36"/>
                    <a:pt x="7" y="105"/>
                    <a:pt x="7" y="105"/>
                  </a:cubicBezTo>
                  <a:cubicBezTo>
                    <a:pt x="7" y="105"/>
                    <a:pt x="7" y="123"/>
                    <a:pt x="25" y="123"/>
                  </a:cubicBezTo>
                  <a:cubicBezTo>
                    <a:pt x="44" y="123"/>
                    <a:pt x="61" y="123"/>
                    <a:pt x="61" y="123"/>
                  </a:cubicBezTo>
                  <a:cubicBezTo>
                    <a:pt x="61" y="123"/>
                    <a:pt x="68" y="124"/>
                    <a:pt x="68" y="115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71" y="2"/>
                    <a:pt x="59" y="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5" name="Freeform 297"/>
            <p:cNvSpPr>
              <a:spLocks noEditPoints="1"/>
            </p:cNvSpPr>
            <p:nvPr/>
          </p:nvSpPr>
          <p:spPr bwMode="auto">
            <a:xfrm>
              <a:off x="6476080" y="-872340"/>
              <a:ext cx="150085" cy="200356"/>
            </a:xfrm>
            <a:custGeom>
              <a:avLst/>
              <a:gdLst>
                <a:gd name="T0" fmla="*/ 173 w 174"/>
                <a:gd name="T1" fmla="*/ 75 h 233"/>
                <a:gd name="T2" fmla="*/ 101 w 174"/>
                <a:gd name="T3" fmla="*/ 0 h 233"/>
                <a:gd name="T4" fmla="*/ 101 w 174"/>
                <a:gd name="T5" fmla="*/ 0 h 233"/>
                <a:gd name="T6" fmla="*/ 101 w 174"/>
                <a:gd name="T7" fmla="*/ 0 h 233"/>
                <a:gd name="T8" fmla="*/ 101 w 174"/>
                <a:gd name="T9" fmla="*/ 0 h 233"/>
                <a:gd name="T10" fmla="*/ 101 w 174"/>
                <a:gd name="T11" fmla="*/ 0 h 233"/>
                <a:gd name="T12" fmla="*/ 10 w 174"/>
                <a:gd name="T13" fmla="*/ 0 h 233"/>
                <a:gd name="T14" fmla="*/ 0 w 174"/>
                <a:gd name="T15" fmla="*/ 10 h 233"/>
                <a:gd name="T16" fmla="*/ 0 w 174"/>
                <a:gd name="T17" fmla="*/ 223 h 233"/>
                <a:gd name="T18" fmla="*/ 10 w 174"/>
                <a:gd name="T19" fmla="*/ 233 h 233"/>
                <a:gd name="T20" fmla="*/ 121 w 174"/>
                <a:gd name="T21" fmla="*/ 233 h 233"/>
                <a:gd name="T22" fmla="*/ 135 w 174"/>
                <a:gd name="T23" fmla="*/ 219 h 233"/>
                <a:gd name="T24" fmla="*/ 131 w 174"/>
                <a:gd name="T25" fmla="*/ 203 h 233"/>
                <a:gd name="T26" fmla="*/ 166 w 174"/>
                <a:gd name="T27" fmla="*/ 168 h 233"/>
                <a:gd name="T28" fmla="*/ 174 w 174"/>
                <a:gd name="T29" fmla="*/ 168 h 233"/>
                <a:gd name="T30" fmla="*/ 174 w 174"/>
                <a:gd name="T31" fmla="*/ 76 h 233"/>
                <a:gd name="T32" fmla="*/ 173 w 174"/>
                <a:gd name="T33" fmla="*/ 75 h 233"/>
                <a:gd name="T34" fmla="*/ 34 w 174"/>
                <a:gd name="T35" fmla="*/ 36 h 233"/>
                <a:gd name="T36" fmla="*/ 36 w 174"/>
                <a:gd name="T37" fmla="*/ 34 h 233"/>
                <a:gd name="T38" fmla="*/ 79 w 174"/>
                <a:gd name="T39" fmla="*/ 34 h 233"/>
                <a:gd name="T40" fmla="*/ 82 w 174"/>
                <a:gd name="T41" fmla="*/ 36 h 233"/>
                <a:gd name="T42" fmla="*/ 82 w 174"/>
                <a:gd name="T43" fmla="*/ 41 h 233"/>
                <a:gd name="T44" fmla="*/ 79 w 174"/>
                <a:gd name="T45" fmla="*/ 44 h 233"/>
                <a:gd name="T46" fmla="*/ 36 w 174"/>
                <a:gd name="T47" fmla="*/ 44 h 233"/>
                <a:gd name="T48" fmla="*/ 34 w 174"/>
                <a:gd name="T49" fmla="*/ 41 h 233"/>
                <a:gd name="T50" fmla="*/ 34 w 174"/>
                <a:gd name="T51" fmla="*/ 36 h 233"/>
                <a:gd name="T52" fmla="*/ 34 w 174"/>
                <a:gd name="T53" fmla="*/ 76 h 233"/>
                <a:gd name="T54" fmla="*/ 36 w 174"/>
                <a:gd name="T55" fmla="*/ 74 h 233"/>
                <a:gd name="T56" fmla="*/ 79 w 174"/>
                <a:gd name="T57" fmla="*/ 74 h 233"/>
                <a:gd name="T58" fmla="*/ 82 w 174"/>
                <a:gd name="T59" fmla="*/ 76 h 233"/>
                <a:gd name="T60" fmla="*/ 82 w 174"/>
                <a:gd name="T61" fmla="*/ 81 h 233"/>
                <a:gd name="T62" fmla="*/ 79 w 174"/>
                <a:gd name="T63" fmla="*/ 84 h 233"/>
                <a:gd name="T64" fmla="*/ 36 w 174"/>
                <a:gd name="T65" fmla="*/ 84 h 233"/>
                <a:gd name="T66" fmla="*/ 34 w 174"/>
                <a:gd name="T67" fmla="*/ 81 h 233"/>
                <a:gd name="T68" fmla="*/ 34 w 174"/>
                <a:gd name="T69" fmla="*/ 76 h 233"/>
                <a:gd name="T70" fmla="*/ 106 w 174"/>
                <a:gd name="T71" fmla="*/ 205 h 233"/>
                <a:gd name="T72" fmla="*/ 104 w 174"/>
                <a:gd name="T73" fmla="*/ 208 h 233"/>
                <a:gd name="T74" fmla="*/ 36 w 174"/>
                <a:gd name="T75" fmla="*/ 208 h 233"/>
                <a:gd name="T76" fmla="*/ 34 w 174"/>
                <a:gd name="T77" fmla="*/ 205 h 233"/>
                <a:gd name="T78" fmla="*/ 34 w 174"/>
                <a:gd name="T79" fmla="*/ 200 h 233"/>
                <a:gd name="T80" fmla="*/ 36 w 174"/>
                <a:gd name="T81" fmla="*/ 198 h 233"/>
                <a:gd name="T82" fmla="*/ 104 w 174"/>
                <a:gd name="T83" fmla="*/ 198 h 233"/>
                <a:gd name="T84" fmla="*/ 106 w 174"/>
                <a:gd name="T85" fmla="*/ 200 h 233"/>
                <a:gd name="T86" fmla="*/ 106 w 174"/>
                <a:gd name="T87" fmla="*/ 205 h 233"/>
                <a:gd name="T88" fmla="*/ 122 w 174"/>
                <a:gd name="T89" fmla="*/ 161 h 233"/>
                <a:gd name="T90" fmla="*/ 120 w 174"/>
                <a:gd name="T91" fmla="*/ 164 h 233"/>
                <a:gd name="T92" fmla="*/ 36 w 174"/>
                <a:gd name="T93" fmla="*/ 164 h 233"/>
                <a:gd name="T94" fmla="*/ 34 w 174"/>
                <a:gd name="T95" fmla="*/ 161 h 233"/>
                <a:gd name="T96" fmla="*/ 34 w 174"/>
                <a:gd name="T97" fmla="*/ 156 h 233"/>
                <a:gd name="T98" fmla="*/ 36 w 174"/>
                <a:gd name="T99" fmla="*/ 154 h 233"/>
                <a:gd name="T100" fmla="*/ 120 w 174"/>
                <a:gd name="T101" fmla="*/ 154 h 233"/>
                <a:gd name="T102" fmla="*/ 122 w 174"/>
                <a:gd name="T103" fmla="*/ 156 h 233"/>
                <a:gd name="T104" fmla="*/ 122 w 174"/>
                <a:gd name="T105" fmla="*/ 161 h 233"/>
                <a:gd name="T106" fmla="*/ 142 w 174"/>
                <a:gd name="T107" fmla="*/ 121 h 233"/>
                <a:gd name="T108" fmla="*/ 140 w 174"/>
                <a:gd name="T109" fmla="*/ 124 h 233"/>
                <a:gd name="T110" fmla="*/ 36 w 174"/>
                <a:gd name="T111" fmla="*/ 124 h 233"/>
                <a:gd name="T112" fmla="*/ 34 w 174"/>
                <a:gd name="T113" fmla="*/ 121 h 233"/>
                <a:gd name="T114" fmla="*/ 34 w 174"/>
                <a:gd name="T115" fmla="*/ 116 h 233"/>
                <a:gd name="T116" fmla="*/ 36 w 174"/>
                <a:gd name="T117" fmla="*/ 114 h 233"/>
                <a:gd name="T118" fmla="*/ 140 w 174"/>
                <a:gd name="T119" fmla="*/ 114 h 233"/>
                <a:gd name="T120" fmla="*/ 142 w 174"/>
                <a:gd name="T121" fmla="*/ 116 h 233"/>
                <a:gd name="T122" fmla="*/ 142 w 174"/>
                <a:gd name="T123" fmla="*/ 12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4" h="233">
                  <a:moveTo>
                    <a:pt x="173" y="75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9"/>
                    <a:pt x="4" y="233"/>
                    <a:pt x="10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35" y="219"/>
                    <a:pt x="135" y="219"/>
                    <a:pt x="135" y="219"/>
                  </a:cubicBezTo>
                  <a:cubicBezTo>
                    <a:pt x="133" y="214"/>
                    <a:pt x="131" y="209"/>
                    <a:pt x="131" y="203"/>
                  </a:cubicBezTo>
                  <a:cubicBezTo>
                    <a:pt x="131" y="183"/>
                    <a:pt x="147" y="168"/>
                    <a:pt x="166" y="168"/>
                  </a:cubicBezTo>
                  <a:cubicBezTo>
                    <a:pt x="169" y="168"/>
                    <a:pt x="171" y="168"/>
                    <a:pt x="174" y="168"/>
                  </a:cubicBezTo>
                  <a:cubicBezTo>
                    <a:pt x="174" y="127"/>
                    <a:pt x="174" y="77"/>
                    <a:pt x="174" y="76"/>
                  </a:cubicBezTo>
                  <a:lnTo>
                    <a:pt x="173" y="75"/>
                  </a:lnTo>
                  <a:close/>
                  <a:moveTo>
                    <a:pt x="34" y="36"/>
                  </a:moveTo>
                  <a:cubicBezTo>
                    <a:pt x="34" y="35"/>
                    <a:pt x="34" y="34"/>
                    <a:pt x="36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3"/>
                    <a:pt x="81" y="44"/>
                    <a:pt x="79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4" y="44"/>
                    <a:pt x="34" y="43"/>
                    <a:pt x="34" y="41"/>
                  </a:cubicBezTo>
                  <a:lnTo>
                    <a:pt x="34" y="36"/>
                  </a:lnTo>
                  <a:close/>
                  <a:moveTo>
                    <a:pt x="34" y="76"/>
                  </a:moveTo>
                  <a:cubicBezTo>
                    <a:pt x="34" y="75"/>
                    <a:pt x="34" y="74"/>
                    <a:pt x="36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81" y="74"/>
                    <a:pt x="82" y="75"/>
                    <a:pt x="82" y="76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3"/>
                    <a:pt x="81" y="84"/>
                    <a:pt x="79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4" y="84"/>
                    <a:pt x="34" y="83"/>
                    <a:pt x="34" y="81"/>
                  </a:cubicBezTo>
                  <a:lnTo>
                    <a:pt x="34" y="76"/>
                  </a:lnTo>
                  <a:close/>
                  <a:moveTo>
                    <a:pt x="106" y="205"/>
                  </a:moveTo>
                  <a:cubicBezTo>
                    <a:pt x="106" y="207"/>
                    <a:pt x="105" y="208"/>
                    <a:pt x="104" y="208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4" y="208"/>
                    <a:pt x="34" y="207"/>
                    <a:pt x="34" y="205"/>
                  </a:cubicBezTo>
                  <a:cubicBezTo>
                    <a:pt x="34" y="200"/>
                    <a:pt x="34" y="200"/>
                    <a:pt x="34" y="200"/>
                  </a:cubicBezTo>
                  <a:cubicBezTo>
                    <a:pt x="34" y="199"/>
                    <a:pt x="34" y="198"/>
                    <a:pt x="36" y="198"/>
                  </a:cubicBezTo>
                  <a:cubicBezTo>
                    <a:pt x="104" y="198"/>
                    <a:pt x="104" y="198"/>
                    <a:pt x="104" y="198"/>
                  </a:cubicBezTo>
                  <a:cubicBezTo>
                    <a:pt x="105" y="198"/>
                    <a:pt x="106" y="199"/>
                    <a:pt x="106" y="200"/>
                  </a:cubicBezTo>
                  <a:lnTo>
                    <a:pt x="106" y="205"/>
                  </a:lnTo>
                  <a:close/>
                  <a:moveTo>
                    <a:pt x="122" y="161"/>
                  </a:moveTo>
                  <a:cubicBezTo>
                    <a:pt x="122" y="163"/>
                    <a:pt x="121" y="164"/>
                    <a:pt x="120" y="164"/>
                  </a:cubicBezTo>
                  <a:cubicBezTo>
                    <a:pt x="36" y="164"/>
                    <a:pt x="36" y="164"/>
                    <a:pt x="36" y="164"/>
                  </a:cubicBezTo>
                  <a:cubicBezTo>
                    <a:pt x="34" y="164"/>
                    <a:pt x="34" y="163"/>
                    <a:pt x="34" y="161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4" y="155"/>
                    <a:pt x="34" y="154"/>
                    <a:pt x="36" y="154"/>
                  </a:cubicBezTo>
                  <a:cubicBezTo>
                    <a:pt x="120" y="154"/>
                    <a:pt x="120" y="154"/>
                    <a:pt x="120" y="154"/>
                  </a:cubicBezTo>
                  <a:cubicBezTo>
                    <a:pt x="121" y="154"/>
                    <a:pt x="122" y="155"/>
                    <a:pt x="122" y="156"/>
                  </a:cubicBezTo>
                  <a:lnTo>
                    <a:pt x="122" y="161"/>
                  </a:lnTo>
                  <a:close/>
                  <a:moveTo>
                    <a:pt x="142" y="121"/>
                  </a:moveTo>
                  <a:cubicBezTo>
                    <a:pt x="142" y="123"/>
                    <a:pt x="141" y="124"/>
                    <a:pt x="140" y="124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34" y="124"/>
                    <a:pt x="34" y="123"/>
                    <a:pt x="34" y="121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5"/>
                    <a:pt x="34" y="114"/>
                    <a:pt x="36" y="114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1" y="114"/>
                    <a:pt x="142" y="115"/>
                    <a:pt x="142" y="116"/>
                  </a:cubicBezTo>
                  <a:lnTo>
                    <a:pt x="142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6" name="Freeform 298"/>
            <p:cNvSpPr>
              <a:spLocks/>
            </p:cNvSpPr>
            <p:nvPr/>
          </p:nvSpPr>
          <p:spPr bwMode="auto">
            <a:xfrm>
              <a:off x="6566422" y="-863961"/>
              <a:ext cx="51000" cy="53550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2 w 59"/>
                <a:gd name="T5" fmla="*/ 62 h 62"/>
                <a:gd name="T6" fmla="*/ 0 w 59"/>
                <a:gd name="T7" fmla="*/ 44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1" y="62"/>
                    <a:pt x="0" y="5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7" name="Freeform 299"/>
            <p:cNvSpPr>
              <a:spLocks noEditPoints="1"/>
            </p:cNvSpPr>
            <p:nvPr/>
          </p:nvSpPr>
          <p:spPr bwMode="auto">
            <a:xfrm>
              <a:off x="6577715" y="-722619"/>
              <a:ext cx="67393" cy="66300"/>
            </a:xfrm>
            <a:custGeom>
              <a:avLst/>
              <a:gdLst>
                <a:gd name="T0" fmla="*/ 2 w 78"/>
                <a:gd name="T1" fmla="*/ 69 h 77"/>
                <a:gd name="T2" fmla="*/ 25 w 78"/>
                <a:gd name="T3" fmla="*/ 46 h 77"/>
                <a:gd name="T4" fmla="*/ 19 w 78"/>
                <a:gd name="T5" fmla="*/ 29 h 77"/>
                <a:gd name="T6" fmla="*/ 48 w 78"/>
                <a:gd name="T7" fmla="*/ 0 h 77"/>
                <a:gd name="T8" fmla="*/ 78 w 78"/>
                <a:gd name="T9" fmla="*/ 29 h 77"/>
                <a:gd name="T10" fmla="*/ 48 w 78"/>
                <a:gd name="T11" fmla="*/ 58 h 77"/>
                <a:gd name="T12" fmla="*/ 32 w 78"/>
                <a:gd name="T13" fmla="*/ 53 h 77"/>
                <a:gd name="T14" fmla="*/ 9 w 78"/>
                <a:gd name="T15" fmla="*/ 75 h 77"/>
                <a:gd name="T16" fmla="*/ 6 w 78"/>
                <a:gd name="T17" fmla="*/ 77 h 77"/>
                <a:gd name="T18" fmla="*/ 2 w 78"/>
                <a:gd name="T19" fmla="*/ 75 h 77"/>
                <a:gd name="T20" fmla="*/ 2 w 78"/>
                <a:gd name="T21" fmla="*/ 69 h 77"/>
                <a:gd name="T22" fmla="*/ 48 w 78"/>
                <a:gd name="T23" fmla="*/ 49 h 77"/>
                <a:gd name="T24" fmla="*/ 68 w 78"/>
                <a:gd name="T25" fmla="*/ 29 h 77"/>
                <a:gd name="T26" fmla="*/ 48 w 78"/>
                <a:gd name="T27" fmla="*/ 9 h 77"/>
                <a:gd name="T28" fmla="*/ 29 w 78"/>
                <a:gd name="T29" fmla="*/ 29 h 77"/>
                <a:gd name="T30" fmla="*/ 48 w 78"/>
                <a:gd name="T3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77">
                  <a:moveTo>
                    <a:pt x="2" y="69"/>
                  </a:moveTo>
                  <a:cubicBezTo>
                    <a:pt x="25" y="46"/>
                    <a:pt x="25" y="46"/>
                    <a:pt x="25" y="46"/>
                  </a:cubicBezTo>
                  <a:cubicBezTo>
                    <a:pt x="21" y="41"/>
                    <a:pt x="19" y="35"/>
                    <a:pt x="19" y="29"/>
                  </a:cubicBezTo>
                  <a:cubicBezTo>
                    <a:pt x="19" y="13"/>
                    <a:pt x="32" y="0"/>
                    <a:pt x="48" y="0"/>
                  </a:cubicBezTo>
                  <a:cubicBezTo>
                    <a:pt x="65" y="0"/>
                    <a:pt x="78" y="13"/>
                    <a:pt x="78" y="29"/>
                  </a:cubicBezTo>
                  <a:cubicBezTo>
                    <a:pt x="78" y="45"/>
                    <a:pt x="65" y="58"/>
                    <a:pt x="48" y="58"/>
                  </a:cubicBezTo>
                  <a:cubicBezTo>
                    <a:pt x="42" y="58"/>
                    <a:pt x="36" y="56"/>
                    <a:pt x="32" y="53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8" y="76"/>
                    <a:pt x="7" y="77"/>
                    <a:pt x="6" y="77"/>
                  </a:cubicBezTo>
                  <a:cubicBezTo>
                    <a:pt x="4" y="77"/>
                    <a:pt x="3" y="76"/>
                    <a:pt x="2" y="75"/>
                  </a:cubicBezTo>
                  <a:cubicBezTo>
                    <a:pt x="0" y="74"/>
                    <a:pt x="0" y="71"/>
                    <a:pt x="2" y="69"/>
                  </a:cubicBezTo>
                  <a:close/>
                  <a:moveTo>
                    <a:pt x="48" y="49"/>
                  </a:moveTo>
                  <a:cubicBezTo>
                    <a:pt x="59" y="49"/>
                    <a:pt x="68" y="40"/>
                    <a:pt x="68" y="29"/>
                  </a:cubicBezTo>
                  <a:cubicBezTo>
                    <a:pt x="68" y="18"/>
                    <a:pt x="59" y="9"/>
                    <a:pt x="48" y="9"/>
                  </a:cubicBezTo>
                  <a:cubicBezTo>
                    <a:pt x="38" y="9"/>
                    <a:pt x="29" y="18"/>
                    <a:pt x="29" y="29"/>
                  </a:cubicBezTo>
                  <a:cubicBezTo>
                    <a:pt x="29" y="40"/>
                    <a:pt x="38" y="49"/>
                    <a:pt x="48" y="4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8" name="Freeform 300"/>
            <p:cNvSpPr>
              <a:spLocks noEditPoints="1"/>
            </p:cNvSpPr>
            <p:nvPr/>
          </p:nvSpPr>
          <p:spPr bwMode="auto">
            <a:xfrm>
              <a:off x="6576987" y="-724440"/>
              <a:ext cx="68850" cy="68850"/>
            </a:xfrm>
            <a:custGeom>
              <a:avLst/>
              <a:gdLst>
                <a:gd name="T0" fmla="*/ 7 w 80"/>
                <a:gd name="T1" fmla="*/ 80 h 80"/>
                <a:gd name="T2" fmla="*/ 2 w 80"/>
                <a:gd name="T3" fmla="*/ 79 h 80"/>
                <a:gd name="T4" fmla="*/ 0 w 80"/>
                <a:gd name="T5" fmla="*/ 74 h 80"/>
                <a:gd name="T6" fmla="*/ 2 w 80"/>
                <a:gd name="T7" fmla="*/ 70 h 80"/>
                <a:gd name="T8" fmla="*/ 24 w 80"/>
                <a:gd name="T9" fmla="*/ 48 h 80"/>
                <a:gd name="T10" fmla="*/ 19 w 80"/>
                <a:gd name="T11" fmla="*/ 31 h 80"/>
                <a:gd name="T12" fmla="*/ 49 w 80"/>
                <a:gd name="T13" fmla="*/ 0 h 80"/>
                <a:gd name="T14" fmla="*/ 80 w 80"/>
                <a:gd name="T15" fmla="*/ 31 h 80"/>
                <a:gd name="T16" fmla="*/ 49 w 80"/>
                <a:gd name="T17" fmla="*/ 62 h 80"/>
                <a:gd name="T18" fmla="*/ 33 w 80"/>
                <a:gd name="T19" fmla="*/ 57 h 80"/>
                <a:gd name="T20" fmla="*/ 11 w 80"/>
                <a:gd name="T21" fmla="*/ 79 h 80"/>
                <a:gd name="T22" fmla="*/ 7 w 80"/>
                <a:gd name="T23" fmla="*/ 80 h 80"/>
                <a:gd name="T24" fmla="*/ 49 w 80"/>
                <a:gd name="T25" fmla="*/ 3 h 80"/>
                <a:gd name="T26" fmla="*/ 22 w 80"/>
                <a:gd name="T27" fmla="*/ 31 h 80"/>
                <a:gd name="T28" fmla="*/ 27 w 80"/>
                <a:gd name="T29" fmla="*/ 47 h 80"/>
                <a:gd name="T30" fmla="*/ 28 w 80"/>
                <a:gd name="T31" fmla="*/ 48 h 80"/>
                <a:gd name="T32" fmla="*/ 4 w 80"/>
                <a:gd name="T33" fmla="*/ 72 h 80"/>
                <a:gd name="T34" fmla="*/ 3 w 80"/>
                <a:gd name="T35" fmla="*/ 74 h 80"/>
                <a:gd name="T36" fmla="*/ 4 w 80"/>
                <a:gd name="T37" fmla="*/ 76 h 80"/>
                <a:gd name="T38" fmla="*/ 9 w 80"/>
                <a:gd name="T39" fmla="*/ 76 h 80"/>
                <a:gd name="T40" fmla="*/ 32 w 80"/>
                <a:gd name="T41" fmla="*/ 53 h 80"/>
                <a:gd name="T42" fmla="*/ 34 w 80"/>
                <a:gd name="T43" fmla="*/ 54 h 80"/>
                <a:gd name="T44" fmla="*/ 49 w 80"/>
                <a:gd name="T45" fmla="*/ 59 h 80"/>
                <a:gd name="T46" fmla="*/ 77 w 80"/>
                <a:gd name="T47" fmla="*/ 31 h 80"/>
                <a:gd name="T48" fmla="*/ 49 w 80"/>
                <a:gd name="T49" fmla="*/ 3 h 80"/>
                <a:gd name="T50" fmla="*/ 49 w 80"/>
                <a:gd name="T51" fmla="*/ 52 h 80"/>
                <a:gd name="T52" fmla="*/ 28 w 80"/>
                <a:gd name="T53" fmla="*/ 31 h 80"/>
                <a:gd name="T54" fmla="*/ 49 w 80"/>
                <a:gd name="T55" fmla="*/ 10 h 80"/>
                <a:gd name="T56" fmla="*/ 71 w 80"/>
                <a:gd name="T57" fmla="*/ 31 h 80"/>
                <a:gd name="T58" fmla="*/ 49 w 80"/>
                <a:gd name="T59" fmla="*/ 52 h 80"/>
                <a:gd name="T60" fmla="*/ 49 w 80"/>
                <a:gd name="T61" fmla="*/ 13 h 80"/>
                <a:gd name="T62" fmla="*/ 31 w 80"/>
                <a:gd name="T63" fmla="*/ 31 h 80"/>
                <a:gd name="T64" fmla="*/ 49 w 80"/>
                <a:gd name="T65" fmla="*/ 49 h 80"/>
                <a:gd name="T66" fmla="*/ 68 w 80"/>
                <a:gd name="T67" fmla="*/ 31 h 80"/>
                <a:gd name="T68" fmla="*/ 49 w 80"/>
                <a:gd name="T69" fmla="*/ 1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0">
                  <a:moveTo>
                    <a:pt x="7" y="80"/>
                  </a:moveTo>
                  <a:cubicBezTo>
                    <a:pt x="5" y="80"/>
                    <a:pt x="3" y="80"/>
                    <a:pt x="2" y="79"/>
                  </a:cubicBezTo>
                  <a:cubicBezTo>
                    <a:pt x="1" y="77"/>
                    <a:pt x="0" y="76"/>
                    <a:pt x="0" y="74"/>
                  </a:cubicBezTo>
                  <a:cubicBezTo>
                    <a:pt x="0" y="72"/>
                    <a:pt x="1" y="71"/>
                    <a:pt x="2" y="70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0" y="43"/>
                    <a:pt x="19" y="37"/>
                    <a:pt x="19" y="31"/>
                  </a:cubicBezTo>
                  <a:cubicBezTo>
                    <a:pt x="19" y="14"/>
                    <a:pt x="32" y="0"/>
                    <a:pt x="49" y="0"/>
                  </a:cubicBezTo>
                  <a:cubicBezTo>
                    <a:pt x="66" y="0"/>
                    <a:pt x="80" y="14"/>
                    <a:pt x="80" y="31"/>
                  </a:cubicBezTo>
                  <a:cubicBezTo>
                    <a:pt x="80" y="48"/>
                    <a:pt x="66" y="62"/>
                    <a:pt x="49" y="62"/>
                  </a:cubicBezTo>
                  <a:cubicBezTo>
                    <a:pt x="44" y="62"/>
                    <a:pt x="38" y="60"/>
                    <a:pt x="33" y="57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0" y="80"/>
                    <a:pt x="8" y="80"/>
                    <a:pt x="7" y="80"/>
                  </a:cubicBezTo>
                  <a:close/>
                  <a:moveTo>
                    <a:pt x="49" y="3"/>
                  </a:moveTo>
                  <a:cubicBezTo>
                    <a:pt x="34" y="3"/>
                    <a:pt x="22" y="16"/>
                    <a:pt x="22" y="31"/>
                  </a:cubicBezTo>
                  <a:cubicBezTo>
                    <a:pt x="22" y="37"/>
                    <a:pt x="24" y="43"/>
                    <a:pt x="27" y="47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2"/>
                    <a:pt x="3" y="73"/>
                    <a:pt x="3" y="74"/>
                  </a:cubicBezTo>
                  <a:cubicBezTo>
                    <a:pt x="3" y="75"/>
                    <a:pt x="4" y="76"/>
                    <a:pt x="4" y="76"/>
                  </a:cubicBezTo>
                  <a:cubicBezTo>
                    <a:pt x="6" y="78"/>
                    <a:pt x="8" y="78"/>
                    <a:pt x="9" y="76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8" y="57"/>
                    <a:pt x="44" y="59"/>
                    <a:pt x="49" y="59"/>
                  </a:cubicBezTo>
                  <a:cubicBezTo>
                    <a:pt x="65" y="59"/>
                    <a:pt x="77" y="46"/>
                    <a:pt x="77" y="31"/>
                  </a:cubicBezTo>
                  <a:cubicBezTo>
                    <a:pt x="77" y="16"/>
                    <a:pt x="65" y="3"/>
                    <a:pt x="49" y="3"/>
                  </a:cubicBezTo>
                  <a:close/>
                  <a:moveTo>
                    <a:pt x="49" y="52"/>
                  </a:moveTo>
                  <a:cubicBezTo>
                    <a:pt x="38" y="52"/>
                    <a:pt x="28" y="43"/>
                    <a:pt x="28" y="31"/>
                  </a:cubicBezTo>
                  <a:cubicBezTo>
                    <a:pt x="28" y="19"/>
                    <a:pt x="38" y="10"/>
                    <a:pt x="49" y="10"/>
                  </a:cubicBezTo>
                  <a:cubicBezTo>
                    <a:pt x="61" y="10"/>
                    <a:pt x="71" y="19"/>
                    <a:pt x="71" y="31"/>
                  </a:cubicBezTo>
                  <a:cubicBezTo>
                    <a:pt x="71" y="43"/>
                    <a:pt x="61" y="52"/>
                    <a:pt x="49" y="52"/>
                  </a:cubicBezTo>
                  <a:close/>
                  <a:moveTo>
                    <a:pt x="49" y="13"/>
                  </a:moveTo>
                  <a:cubicBezTo>
                    <a:pt x="39" y="13"/>
                    <a:pt x="31" y="21"/>
                    <a:pt x="31" y="31"/>
                  </a:cubicBezTo>
                  <a:cubicBezTo>
                    <a:pt x="31" y="41"/>
                    <a:pt x="39" y="49"/>
                    <a:pt x="49" y="49"/>
                  </a:cubicBezTo>
                  <a:cubicBezTo>
                    <a:pt x="60" y="49"/>
                    <a:pt x="68" y="41"/>
                    <a:pt x="68" y="31"/>
                  </a:cubicBezTo>
                  <a:cubicBezTo>
                    <a:pt x="68" y="21"/>
                    <a:pt x="60" y="13"/>
                    <a:pt x="49" y="1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9" name="Freeform 301"/>
            <p:cNvSpPr>
              <a:spLocks/>
            </p:cNvSpPr>
            <p:nvPr/>
          </p:nvSpPr>
          <p:spPr bwMode="auto">
            <a:xfrm>
              <a:off x="6464058" y="-252692"/>
              <a:ext cx="146442" cy="121307"/>
            </a:xfrm>
            <a:custGeom>
              <a:avLst/>
              <a:gdLst>
                <a:gd name="T0" fmla="*/ 169 w 170"/>
                <a:gd name="T1" fmla="*/ 53 h 141"/>
                <a:gd name="T2" fmla="*/ 170 w 170"/>
                <a:gd name="T3" fmla="*/ 53 h 141"/>
                <a:gd name="T4" fmla="*/ 169 w 170"/>
                <a:gd name="T5" fmla="*/ 49 h 141"/>
                <a:gd name="T6" fmla="*/ 142 w 170"/>
                <a:gd name="T7" fmla="*/ 3 h 141"/>
                <a:gd name="T8" fmla="*/ 137 w 170"/>
                <a:gd name="T9" fmla="*/ 0 h 141"/>
                <a:gd name="T10" fmla="*/ 101 w 170"/>
                <a:gd name="T11" fmla="*/ 0 h 141"/>
                <a:gd name="T12" fmla="*/ 101 w 170"/>
                <a:gd name="T13" fmla="*/ 12 h 141"/>
                <a:gd name="T14" fmla="*/ 133 w 170"/>
                <a:gd name="T15" fmla="*/ 12 h 141"/>
                <a:gd name="T16" fmla="*/ 157 w 170"/>
                <a:gd name="T17" fmla="*/ 53 h 141"/>
                <a:gd name="T18" fmla="*/ 117 w 170"/>
                <a:gd name="T19" fmla="*/ 53 h 141"/>
                <a:gd name="T20" fmla="*/ 111 w 170"/>
                <a:gd name="T21" fmla="*/ 59 h 141"/>
                <a:gd name="T22" fmla="*/ 108 w 170"/>
                <a:gd name="T23" fmla="*/ 70 h 141"/>
                <a:gd name="T24" fmla="*/ 101 w 170"/>
                <a:gd name="T25" fmla="*/ 76 h 141"/>
                <a:gd name="T26" fmla="*/ 68 w 170"/>
                <a:gd name="T27" fmla="*/ 76 h 141"/>
                <a:gd name="T28" fmla="*/ 61 w 170"/>
                <a:gd name="T29" fmla="*/ 70 h 141"/>
                <a:gd name="T30" fmla="*/ 58 w 170"/>
                <a:gd name="T31" fmla="*/ 59 h 141"/>
                <a:gd name="T32" fmla="*/ 52 w 170"/>
                <a:gd name="T33" fmla="*/ 53 h 141"/>
                <a:gd name="T34" fmla="*/ 12 w 170"/>
                <a:gd name="T35" fmla="*/ 53 h 141"/>
                <a:gd name="T36" fmla="*/ 36 w 170"/>
                <a:gd name="T37" fmla="*/ 12 h 141"/>
                <a:gd name="T38" fmla="*/ 46 w 170"/>
                <a:gd name="T39" fmla="*/ 12 h 141"/>
                <a:gd name="T40" fmla="*/ 63 w 170"/>
                <a:gd name="T41" fmla="*/ 12 h 141"/>
                <a:gd name="T42" fmla="*/ 68 w 170"/>
                <a:gd name="T43" fmla="*/ 12 h 141"/>
                <a:gd name="T44" fmla="*/ 68 w 170"/>
                <a:gd name="T45" fmla="*/ 0 h 141"/>
                <a:gd name="T46" fmla="*/ 63 w 170"/>
                <a:gd name="T47" fmla="*/ 0 h 141"/>
                <a:gd name="T48" fmla="*/ 46 w 170"/>
                <a:gd name="T49" fmla="*/ 0 h 141"/>
                <a:gd name="T50" fmla="*/ 33 w 170"/>
                <a:gd name="T51" fmla="*/ 0 h 141"/>
                <a:gd name="T52" fmla="*/ 28 w 170"/>
                <a:gd name="T53" fmla="*/ 3 h 141"/>
                <a:gd name="T54" fmla="*/ 1 w 170"/>
                <a:gd name="T55" fmla="*/ 49 h 141"/>
                <a:gd name="T56" fmla="*/ 0 w 170"/>
                <a:gd name="T57" fmla="*/ 53 h 141"/>
                <a:gd name="T58" fmla="*/ 0 w 170"/>
                <a:gd name="T59" fmla="*/ 53 h 141"/>
                <a:gd name="T60" fmla="*/ 0 w 170"/>
                <a:gd name="T61" fmla="*/ 53 h 141"/>
                <a:gd name="T62" fmla="*/ 0 w 170"/>
                <a:gd name="T63" fmla="*/ 134 h 141"/>
                <a:gd name="T64" fmla="*/ 6 w 170"/>
                <a:gd name="T65" fmla="*/ 141 h 141"/>
                <a:gd name="T66" fmla="*/ 164 w 170"/>
                <a:gd name="T67" fmla="*/ 141 h 141"/>
                <a:gd name="T68" fmla="*/ 170 w 170"/>
                <a:gd name="T69" fmla="*/ 134 h 141"/>
                <a:gd name="T70" fmla="*/ 170 w 170"/>
                <a:gd name="T71" fmla="*/ 53 h 141"/>
                <a:gd name="T72" fmla="*/ 169 w 170"/>
                <a:gd name="T73" fmla="*/ 5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41">
                  <a:moveTo>
                    <a:pt x="169" y="53"/>
                  </a:moveTo>
                  <a:cubicBezTo>
                    <a:pt x="170" y="53"/>
                    <a:pt x="170" y="53"/>
                    <a:pt x="170" y="53"/>
                  </a:cubicBezTo>
                  <a:cubicBezTo>
                    <a:pt x="170" y="52"/>
                    <a:pt x="169" y="50"/>
                    <a:pt x="169" y="49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1" y="1"/>
                    <a:pt x="139" y="0"/>
                    <a:pt x="137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4" y="53"/>
                    <a:pt x="112" y="56"/>
                    <a:pt x="111" y="59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07" y="73"/>
                    <a:pt x="104" y="76"/>
                    <a:pt x="101" y="76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5" y="76"/>
                    <a:pt x="62" y="73"/>
                    <a:pt x="61" y="70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56"/>
                    <a:pt x="55" y="53"/>
                    <a:pt x="52" y="53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29" y="1"/>
                    <a:pt x="28" y="3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50"/>
                    <a:pt x="0" y="52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0" y="138"/>
                    <a:pt x="2" y="141"/>
                    <a:pt x="6" y="141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7" y="141"/>
                    <a:pt x="170" y="138"/>
                    <a:pt x="170" y="134"/>
                  </a:cubicBezTo>
                  <a:cubicBezTo>
                    <a:pt x="170" y="53"/>
                    <a:pt x="170" y="53"/>
                    <a:pt x="170" y="53"/>
                  </a:cubicBezTo>
                  <a:lnTo>
                    <a:pt x="169" y="5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0" name="Freeform 302"/>
            <p:cNvSpPr>
              <a:spLocks/>
            </p:cNvSpPr>
            <p:nvPr/>
          </p:nvSpPr>
          <p:spPr bwMode="auto">
            <a:xfrm>
              <a:off x="6501944" y="-285478"/>
              <a:ext cx="72493" cy="89614"/>
            </a:xfrm>
            <a:custGeom>
              <a:avLst/>
              <a:gdLst>
                <a:gd name="T0" fmla="*/ 81 w 84"/>
                <a:gd name="T1" fmla="*/ 56 h 104"/>
                <a:gd name="T2" fmla="*/ 64 w 84"/>
                <a:gd name="T3" fmla="*/ 57 h 104"/>
                <a:gd name="T4" fmla="*/ 48 w 84"/>
                <a:gd name="T5" fmla="*/ 73 h 104"/>
                <a:gd name="T6" fmla="*/ 48 w 84"/>
                <a:gd name="T7" fmla="*/ 8 h 104"/>
                <a:gd name="T8" fmla="*/ 40 w 84"/>
                <a:gd name="T9" fmla="*/ 0 h 104"/>
                <a:gd name="T10" fmla="*/ 32 w 84"/>
                <a:gd name="T11" fmla="*/ 8 h 104"/>
                <a:gd name="T12" fmla="*/ 32 w 84"/>
                <a:gd name="T13" fmla="*/ 73 h 104"/>
                <a:gd name="T14" fmla="*/ 17 w 84"/>
                <a:gd name="T15" fmla="*/ 56 h 104"/>
                <a:gd name="T16" fmla="*/ 3 w 84"/>
                <a:gd name="T17" fmla="*/ 56 h 104"/>
                <a:gd name="T18" fmla="*/ 3 w 84"/>
                <a:gd name="T19" fmla="*/ 70 h 104"/>
                <a:gd name="T20" fmla="*/ 34 w 84"/>
                <a:gd name="T21" fmla="*/ 100 h 104"/>
                <a:gd name="T22" fmla="*/ 42 w 84"/>
                <a:gd name="T23" fmla="*/ 104 h 104"/>
                <a:gd name="T24" fmla="*/ 50 w 84"/>
                <a:gd name="T25" fmla="*/ 100 h 104"/>
                <a:gd name="T26" fmla="*/ 81 w 84"/>
                <a:gd name="T27" fmla="*/ 70 h 104"/>
                <a:gd name="T28" fmla="*/ 81 w 84"/>
                <a:gd name="T29" fmla="*/ 5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104">
                  <a:moveTo>
                    <a:pt x="81" y="56"/>
                  </a:moveTo>
                  <a:cubicBezTo>
                    <a:pt x="77" y="52"/>
                    <a:pt x="68" y="53"/>
                    <a:pt x="64" y="57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3"/>
                    <a:pt x="45" y="0"/>
                    <a:pt x="40" y="0"/>
                  </a:cubicBezTo>
                  <a:cubicBezTo>
                    <a:pt x="35" y="0"/>
                    <a:pt x="32" y="3"/>
                    <a:pt x="32" y="8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3" y="52"/>
                    <a:pt x="7" y="52"/>
                    <a:pt x="3" y="56"/>
                  </a:cubicBezTo>
                  <a:cubicBezTo>
                    <a:pt x="0" y="60"/>
                    <a:pt x="0" y="66"/>
                    <a:pt x="3" y="7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6" y="102"/>
                    <a:pt x="39" y="104"/>
                    <a:pt x="42" y="104"/>
                  </a:cubicBezTo>
                  <a:cubicBezTo>
                    <a:pt x="45" y="104"/>
                    <a:pt x="48" y="103"/>
                    <a:pt x="50" y="10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4" y="66"/>
                    <a:pt x="84" y="60"/>
                    <a:pt x="81" y="5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1" name="Freeform 303"/>
            <p:cNvSpPr>
              <a:spLocks/>
            </p:cNvSpPr>
            <p:nvPr/>
          </p:nvSpPr>
          <p:spPr bwMode="auto">
            <a:xfrm>
              <a:off x="6762772" y="-252692"/>
              <a:ext cx="147535" cy="121307"/>
            </a:xfrm>
            <a:custGeom>
              <a:avLst/>
              <a:gdLst>
                <a:gd name="T0" fmla="*/ 170 w 171"/>
                <a:gd name="T1" fmla="*/ 53 h 141"/>
                <a:gd name="T2" fmla="*/ 171 w 171"/>
                <a:gd name="T3" fmla="*/ 53 h 141"/>
                <a:gd name="T4" fmla="*/ 170 w 171"/>
                <a:gd name="T5" fmla="*/ 49 h 141"/>
                <a:gd name="T6" fmla="*/ 143 w 171"/>
                <a:gd name="T7" fmla="*/ 3 h 141"/>
                <a:gd name="T8" fmla="*/ 138 w 171"/>
                <a:gd name="T9" fmla="*/ 0 h 141"/>
                <a:gd name="T10" fmla="*/ 101 w 171"/>
                <a:gd name="T11" fmla="*/ 0 h 141"/>
                <a:gd name="T12" fmla="*/ 101 w 171"/>
                <a:gd name="T13" fmla="*/ 12 h 141"/>
                <a:gd name="T14" fmla="*/ 134 w 171"/>
                <a:gd name="T15" fmla="*/ 12 h 141"/>
                <a:gd name="T16" fmla="*/ 158 w 171"/>
                <a:gd name="T17" fmla="*/ 53 h 141"/>
                <a:gd name="T18" fmla="*/ 118 w 171"/>
                <a:gd name="T19" fmla="*/ 53 h 141"/>
                <a:gd name="T20" fmla="*/ 112 w 171"/>
                <a:gd name="T21" fmla="*/ 59 h 141"/>
                <a:gd name="T22" fmla="*/ 109 w 171"/>
                <a:gd name="T23" fmla="*/ 70 h 141"/>
                <a:gd name="T24" fmla="*/ 102 w 171"/>
                <a:gd name="T25" fmla="*/ 76 h 141"/>
                <a:gd name="T26" fmla="*/ 69 w 171"/>
                <a:gd name="T27" fmla="*/ 76 h 141"/>
                <a:gd name="T28" fmla="*/ 62 w 171"/>
                <a:gd name="T29" fmla="*/ 70 h 141"/>
                <a:gd name="T30" fmla="*/ 59 w 171"/>
                <a:gd name="T31" fmla="*/ 59 h 141"/>
                <a:gd name="T32" fmla="*/ 53 w 171"/>
                <a:gd name="T33" fmla="*/ 53 h 141"/>
                <a:gd name="T34" fmla="*/ 13 w 171"/>
                <a:gd name="T35" fmla="*/ 53 h 141"/>
                <a:gd name="T36" fmla="*/ 37 w 171"/>
                <a:gd name="T37" fmla="*/ 12 h 141"/>
                <a:gd name="T38" fmla="*/ 47 w 171"/>
                <a:gd name="T39" fmla="*/ 12 h 141"/>
                <a:gd name="T40" fmla="*/ 64 w 171"/>
                <a:gd name="T41" fmla="*/ 12 h 141"/>
                <a:gd name="T42" fmla="*/ 70 w 171"/>
                <a:gd name="T43" fmla="*/ 12 h 141"/>
                <a:gd name="T44" fmla="*/ 70 w 171"/>
                <a:gd name="T45" fmla="*/ 0 h 141"/>
                <a:gd name="T46" fmla="*/ 64 w 171"/>
                <a:gd name="T47" fmla="*/ 0 h 141"/>
                <a:gd name="T48" fmla="*/ 47 w 171"/>
                <a:gd name="T49" fmla="*/ 0 h 141"/>
                <a:gd name="T50" fmla="*/ 34 w 171"/>
                <a:gd name="T51" fmla="*/ 0 h 141"/>
                <a:gd name="T52" fmla="*/ 29 w 171"/>
                <a:gd name="T53" fmla="*/ 3 h 141"/>
                <a:gd name="T54" fmla="*/ 1 w 171"/>
                <a:gd name="T55" fmla="*/ 49 h 141"/>
                <a:gd name="T56" fmla="*/ 1 w 171"/>
                <a:gd name="T57" fmla="*/ 53 h 141"/>
                <a:gd name="T58" fmla="*/ 1 w 171"/>
                <a:gd name="T59" fmla="*/ 53 h 141"/>
                <a:gd name="T60" fmla="*/ 0 w 171"/>
                <a:gd name="T61" fmla="*/ 53 h 141"/>
                <a:gd name="T62" fmla="*/ 1 w 171"/>
                <a:gd name="T63" fmla="*/ 134 h 141"/>
                <a:gd name="T64" fmla="*/ 6 w 171"/>
                <a:gd name="T65" fmla="*/ 141 h 141"/>
                <a:gd name="T66" fmla="*/ 165 w 171"/>
                <a:gd name="T67" fmla="*/ 141 h 141"/>
                <a:gd name="T68" fmla="*/ 171 w 171"/>
                <a:gd name="T69" fmla="*/ 134 h 141"/>
                <a:gd name="T70" fmla="*/ 171 w 171"/>
                <a:gd name="T71" fmla="*/ 53 h 141"/>
                <a:gd name="T72" fmla="*/ 170 w 171"/>
                <a:gd name="T73" fmla="*/ 5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1" h="141">
                  <a:moveTo>
                    <a:pt x="170" y="53"/>
                  </a:moveTo>
                  <a:cubicBezTo>
                    <a:pt x="171" y="53"/>
                    <a:pt x="171" y="53"/>
                    <a:pt x="171" y="53"/>
                  </a:cubicBezTo>
                  <a:cubicBezTo>
                    <a:pt x="171" y="52"/>
                    <a:pt x="170" y="50"/>
                    <a:pt x="170" y="49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1" y="1"/>
                    <a:pt x="140" y="0"/>
                    <a:pt x="138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58" y="53"/>
                    <a:pt x="158" y="53"/>
                    <a:pt x="158" y="53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5" y="53"/>
                    <a:pt x="113" y="56"/>
                    <a:pt x="112" y="59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8" y="73"/>
                    <a:pt x="105" y="76"/>
                    <a:pt x="102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6" y="76"/>
                    <a:pt x="63" y="73"/>
                    <a:pt x="62" y="70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8" y="56"/>
                    <a:pt x="56" y="53"/>
                    <a:pt x="5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0"/>
                    <a:pt x="30" y="1"/>
                    <a:pt x="29" y="3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50"/>
                    <a:pt x="1" y="52"/>
                    <a:pt x="1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134"/>
                    <a:pt x="1" y="134"/>
                    <a:pt x="1" y="134"/>
                  </a:cubicBezTo>
                  <a:cubicBezTo>
                    <a:pt x="1" y="138"/>
                    <a:pt x="3" y="141"/>
                    <a:pt x="6" y="141"/>
                  </a:cubicBezTo>
                  <a:cubicBezTo>
                    <a:pt x="165" y="141"/>
                    <a:pt x="165" y="141"/>
                    <a:pt x="165" y="141"/>
                  </a:cubicBezTo>
                  <a:cubicBezTo>
                    <a:pt x="168" y="141"/>
                    <a:pt x="171" y="138"/>
                    <a:pt x="171" y="134"/>
                  </a:cubicBezTo>
                  <a:cubicBezTo>
                    <a:pt x="171" y="53"/>
                    <a:pt x="171" y="53"/>
                    <a:pt x="171" y="53"/>
                  </a:cubicBezTo>
                  <a:lnTo>
                    <a:pt x="170" y="5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2" name="Freeform 304"/>
            <p:cNvSpPr>
              <a:spLocks/>
            </p:cNvSpPr>
            <p:nvPr/>
          </p:nvSpPr>
          <p:spPr bwMode="auto">
            <a:xfrm>
              <a:off x="6798107" y="-303692"/>
              <a:ext cx="73221" cy="93257"/>
            </a:xfrm>
            <a:custGeom>
              <a:avLst/>
              <a:gdLst>
                <a:gd name="T0" fmla="*/ 4 w 85"/>
                <a:gd name="T1" fmla="*/ 48 h 108"/>
                <a:gd name="T2" fmla="*/ 21 w 85"/>
                <a:gd name="T3" fmla="*/ 48 h 108"/>
                <a:gd name="T4" fmla="*/ 36 w 85"/>
                <a:gd name="T5" fmla="*/ 32 h 108"/>
                <a:gd name="T6" fmla="*/ 36 w 85"/>
                <a:gd name="T7" fmla="*/ 100 h 108"/>
                <a:gd name="T8" fmla="*/ 44 w 85"/>
                <a:gd name="T9" fmla="*/ 108 h 108"/>
                <a:gd name="T10" fmla="*/ 52 w 85"/>
                <a:gd name="T11" fmla="*/ 100 h 108"/>
                <a:gd name="T12" fmla="*/ 52 w 85"/>
                <a:gd name="T13" fmla="*/ 32 h 108"/>
                <a:gd name="T14" fmla="*/ 67 w 85"/>
                <a:gd name="T15" fmla="*/ 49 h 108"/>
                <a:gd name="T16" fmla="*/ 81 w 85"/>
                <a:gd name="T17" fmla="*/ 48 h 108"/>
                <a:gd name="T18" fmla="*/ 81 w 85"/>
                <a:gd name="T19" fmla="*/ 35 h 108"/>
                <a:gd name="T20" fmla="*/ 50 w 85"/>
                <a:gd name="T21" fmla="*/ 5 h 108"/>
                <a:gd name="T22" fmla="*/ 42 w 85"/>
                <a:gd name="T23" fmla="*/ 0 h 108"/>
                <a:gd name="T24" fmla="*/ 34 w 85"/>
                <a:gd name="T25" fmla="*/ 5 h 108"/>
                <a:gd name="T26" fmla="*/ 4 w 85"/>
                <a:gd name="T27" fmla="*/ 35 h 108"/>
                <a:gd name="T28" fmla="*/ 4 w 85"/>
                <a:gd name="T29" fmla="*/ 4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108">
                  <a:moveTo>
                    <a:pt x="4" y="48"/>
                  </a:moveTo>
                  <a:cubicBezTo>
                    <a:pt x="7" y="52"/>
                    <a:pt x="17" y="51"/>
                    <a:pt x="21" y="48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5"/>
                    <a:pt x="39" y="108"/>
                    <a:pt x="44" y="108"/>
                  </a:cubicBezTo>
                  <a:cubicBezTo>
                    <a:pt x="50" y="108"/>
                    <a:pt x="52" y="105"/>
                    <a:pt x="52" y="100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67" y="49"/>
                    <a:pt x="67" y="49"/>
                    <a:pt x="67" y="49"/>
                  </a:cubicBezTo>
                  <a:cubicBezTo>
                    <a:pt x="71" y="52"/>
                    <a:pt x="77" y="52"/>
                    <a:pt x="81" y="48"/>
                  </a:cubicBezTo>
                  <a:cubicBezTo>
                    <a:pt x="85" y="45"/>
                    <a:pt x="85" y="39"/>
                    <a:pt x="81" y="3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2"/>
                    <a:pt x="46" y="0"/>
                    <a:pt x="42" y="0"/>
                  </a:cubicBezTo>
                  <a:cubicBezTo>
                    <a:pt x="39" y="0"/>
                    <a:pt x="36" y="2"/>
                    <a:pt x="34" y="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39"/>
                    <a:pt x="0" y="45"/>
                    <a:pt x="4" y="4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3" name="Freeform 305"/>
            <p:cNvSpPr>
              <a:spLocks/>
            </p:cNvSpPr>
            <p:nvPr/>
          </p:nvSpPr>
          <p:spPr bwMode="auto">
            <a:xfrm>
              <a:off x="7032342" y="-209706"/>
              <a:ext cx="164657" cy="78321"/>
            </a:xfrm>
            <a:custGeom>
              <a:avLst/>
              <a:gdLst>
                <a:gd name="T0" fmla="*/ 181 w 191"/>
                <a:gd name="T1" fmla="*/ 0 h 91"/>
                <a:gd name="T2" fmla="*/ 171 w 191"/>
                <a:gd name="T3" fmla="*/ 10 h 91"/>
                <a:gd name="T4" fmla="*/ 171 w 191"/>
                <a:gd name="T5" fmla="*/ 18 h 91"/>
                <a:gd name="T6" fmla="*/ 20 w 191"/>
                <a:gd name="T7" fmla="*/ 18 h 91"/>
                <a:gd name="T8" fmla="*/ 20 w 191"/>
                <a:gd name="T9" fmla="*/ 10 h 91"/>
                <a:gd name="T10" fmla="*/ 10 w 191"/>
                <a:gd name="T11" fmla="*/ 0 h 91"/>
                <a:gd name="T12" fmla="*/ 0 w 191"/>
                <a:gd name="T13" fmla="*/ 10 h 91"/>
                <a:gd name="T14" fmla="*/ 0 w 191"/>
                <a:gd name="T15" fmla="*/ 81 h 91"/>
                <a:gd name="T16" fmla="*/ 10 w 191"/>
                <a:gd name="T17" fmla="*/ 91 h 91"/>
                <a:gd name="T18" fmla="*/ 181 w 191"/>
                <a:gd name="T19" fmla="*/ 91 h 91"/>
                <a:gd name="T20" fmla="*/ 191 w 191"/>
                <a:gd name="T21" fmla="*/ 81 h 91"/>
                <a:gd name="T22" fmla="*/ 191 w 191"/>
                <a:gd name="T23" fmla="*/ 10 h 91"/>
                <a:gd name="T24" fmla="*/ 181 w 191"/>
                <a:gd name="T2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91">
                  <a:moveTo>
                    <a:pt x="181" y="0"/>
                  </a:moveTo>
                  <a:cubicBezTo>
                    <a:pt x="175" y="0"/>
                    <a:pt x="171" y="4"/>
                    <a:pt x="171" y="10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5"/>
                    <a:pt x="16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5" y="91"/>
                    <a:pt x="10" y="91"/>
                  </a:cubicBezTo>
                  <a:cubicBezTo>
                    <a:pt x="181" y="91"/>
                    <a:pt x="181" y="91"/>
                    <a:pt x="181" y="91"/>
                  </a:cubicBezTo>
                  <a:cubicBezTo>
                    <a:pt x="187" y="91"/>
                    <a:pt x="191" y="86"/>
                    <a:pt x="191" y="81"/>
                  </a:cubicBezTo>
                  <a:cubicBezTo>
                    <a:pt x="191" y="10"/>
                    <a:pt x="191" y="10"/>
                    <a:pt x="191" y="10"/>
                  </a:cubicBezTo>
                  <a:cubicBezTo>
                    <a:pt x="191" y="4"/>
                    <a:pt x="187" y="0"/>
                    <a:pt x="18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4" name="Freeform 306"/>
            <p:cNvSpPr>
              <a:spLocks/>
            </p:cNvSpPr>
            <p:nvPr/>
          </p:nvSpPr>
          <p:spPr bwMode="auto">
            <a:xfrm>
              <a:off x="7084071" y="-284749"/>
              <a:ext cx="61200" cy="76864"/>
            </a:xfrm>
            <a:custGeom>
              <a:avLst/>
              <a:gdLst>
                <a:gd name="T0" fmla="*/ 68 w 71"/>
                <a:gd name="T1" fmla="*/ 48 h 89"/>
                <a:gd name="T2" fmla="*/ 57 w 71"/>
                <a:gd name="T3" fmla="*/ 48 h 89"/>
                <a:gd name="T4" fmla="*/ 42 w 71"/>
                <a:gd name="T5" fmla="*/ 60 h 89"/>
                <a:gd name="T6" fmla="*/ 42 w 71"/>
                <a:gd name="T7" fmla="*/ 8 h 89"/>
                <a:gd name="T8" fmla="*/ 35 w 71"/>
                <a:gd name="T9" fmla="*/ 0 h 89"/>
                <a:gd name="T10" fmla="*/ 26 w 71"/>
                <a:gd name="T11" fmla="*/ 8 h 89"/>
                <a:gd name="T12" fmla="*/ 26 w 71"/>
                <a:gd name="T13" fmla="*/ 60 h 89"/>
                <a:gd name="T14" fmla="*/ 14 w 71"/>
                <a:gd name="T15" fmla="*/ 48 h 89"/>
                <a:gd name="T16" fmla="*/ 3 w 71"/>
                <a:gd name="T17" fmla="*/ 48 h 89"/>
                <a:gd name="T18" fmla="*/ 3 w 71"/>
                <a:gd name="T19" fmla="*/ 60 h 89"/>
                <a:gd name="T20" fmla="*/ 29 w 71"/>
                <a:gd name="T21" fmla="*/ 85 h 89"/>
                <a:gd name="T22" fmla="*/ 35 w 71"/>
                <a:gd name="T23" fmla="*/ 89 h 89"/>
                <a:gd name="T24" fmla="*/ 42 w 71"/>
                <a:gd name="T25" fmla="*/ 85 h 89"/>
                <a:gd name="T26" fmla="*/ 68 w 71"/>
                <a:gd name="T27" fmla="*/ 60 h 89"/>
                <a:gd name="T28" fmla="*/ 68 w 71"/>
                <a:gd name="T29" fmla="*/ 4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89">
                  <a:moveTo>
                    <a:pt x="68" y="48"/>
                  </a:moveTo>
                  <a:cubicBezTo>
                    <a:pt x="65" y="45"/>
                    <a:pt x="60" y="45"/>
                    <a:pt x="57" y="48"/>
                  </a:cubicBezTo>
                  <a:cubicBezTo>
                    <a:pt x="42" y="60"/>
                    <a:pt x="42" y="60"/>
                    <a:pt x="42" y="60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4"/>
                    <a:pt x="40" y="0"/>
                    <a:pt x="35" y="0"/>
                  </a:cubicBezTo>
                  <a:cubicBezTo>
                    <a:pt x="31" y="0"/>
                    <a:pt x="26" y="4"/>
                    <a:pt x="26" y="8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1" y="45"/>
                    <a:pt x="6" y="45"/>
                    <a:pt x="3" y="48"/>
                  </a:cubicBezTo>
                  <a:cubicBezTo>
                    <a:pt x="0" y="51"/>
                    <a:pt x="0" y="57"/>
                    <a:pt x="3" y="60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30" y="87"/>
                    <a:pt x="33" y="89"/>
                    <a:pt x="35" y="89"/>
                  </a:cubicBezTo>
                  <a:cubicBezTo>
                    <a:pt x="38" y="89"/>
                    <a:pt x="41" y="87"/>
                    <a:pt x="42" y="85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71" y="57"/>
                    <a:pt x="71" y="51"/>
                    <a:pt x="68" y="4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5" name="Freeform 307"/>
            <p:cNvSpPr>
              <a:spLocks/>
            </p:cNvSpPr>
            <p:nvPr/>
          </p:nvSpPr>
          <p:spPr bwMode="auto">
            <a:xfrm>
              <a:off x="7315027" y="-209706"/>
              <a:ext cx="163564" cy="78321"/>
            </a:xfrm>
            <a:custGeom>
              <a:avLst/>
              <a:gdLst>
                <a:gd name="T0" fmla="*/ 180 w 190"/>
                <a:gd name="T1" fmla="*/ 0 h 91"/>
                <a:gd name="T2" fmla="*/ 170 w 190"/>
                <a:gd name="T3" fmla="*/ 10 h 91"/>
                <a:gd name="T4" fmla="*/ 170 w 190"/>
                <a:gd name="T5" fmla="*/ 18 h 91"/>
                <a:gd name="T6" fmla="*/ 19 w 190"/>
                <a:gd name="T7" fmla="*/ 18 h 91"/>
                <a:gd name="T8" fmla="*/ 19 w 190"/>
                <a:gd name="T9" fmla="*/ 10 h 91"/>
                <a:gd name="T10" fmla="*/ 10 w 190"/>
                <a:gd name="T11" fmla="*/ 0 h 91"/>
                <a:gd name="T12" fmla="*/ 0 w 190"/>
                <a:gd name="T13" fmla="*/ 10 h 91"/>
                <a:gd name="T14" fmla="*/ 0 w 190"/>
                <a:gd name="T15" fmla="*/ 81 h 91"/>
                <a:gd name="T16" fmla="*/ 10 w 190"/>
                <a:gd name="T17" fmla="*/ 91 h 91"/>
                <a:gd name="T18" fmla="*/ 180 w 190"/>
                <a:gd name="T19" fmla="*/ 91 h 91"/>
                <a:gd name="T20" fmla="*/ 190 w 190"/>
                <a:gd name="T21" fmla="*/ 81 h 91"/>
                <a:gd name="T22" fmla="*/ 190 w 190"/>
                <a:gd name="T23" fmla="*/ 10 h 91"/>
                <a:gd name="T24" fmla="*/ 180 w 190"/>
                <a:gd name="T2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91">
                  <a:moveTo>
                    <a:pt x="180" y="0"/>
                  </a:moveTo>
                  <a:cubicBezTo>
                    <a:pt x="175" y="0"/>
                    <a:pt x="170" y="4"/>
                    <a:pt x="170" y="10"/>
                  </a:cubicBezTo>
                  <a:cubicBezTo>
                    <a:pt x="170" y="18"/>
                    <a:pt x="170" y="18"/>
                    <a:pt x="170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4" y="91"/>
                    <a:pt x="10" y="91"/>
                  </a:cubicBezTo>
                  <a:cubicBezTo>
                    <a:pt x="180" y="91"/>
                    <a:pt x="180" y="91"/>
                    <a:pt x="180" y="91"/>
                  </a:cubicBezTo>
                  <a:cubicBezTo>
                    <a:pt x="186" y="91"/>
                    <a:pt x="190" y="86"/>
                    <a:pt x="190" y="81"/>
                  </a:cubicBezTo>
                  <a:cubicBezTo>
                    <a:pt x="190" y="10"/>
                    <a:pt x="190" y="10"/>
                    <a:pt x="190" y="10"/>
                  </a:cubicBezTo>
                  <a:cubicBezTo>
                    <a:pt x="190" y="4"/>
                    <a:pt x="186" y="0"/>
                    <a:pt x="18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6" name="Freeform 308"/>
            <p:cNvSpPr>
              <a:spLocks/>
            </p:cNvSpPr>
            <p:nvPr/>
          </p:nvSpPr>
          <p:spPr bwMode="auto">
            <a:xfrm>
              <a:off x="7365663" y="-284749"/>
              <a:ext cx="62293" cy="76864"/>
            </a:xfrm>
            <a:custGeom>
              <a:avLst/>
              <a:gdLst>
                <a:gd name="T0" fmla="*/ 3 w 72"/>
                <a:gd name="T1" fmla="*/ 41 h 89"/>
                <a:gd name="T2" fmla="*/ 15 w 72"/>
                <a:gd name="T3" fmla="*/ 41 h 89"/>
                <a:gd name="T4" fmla="*/ 29 w 72"/>
                <a:gd name="T5" fmla="*/ 29 h 89"/>
                <a:gd name="T6" fmla="*/ 29 w 72"/>
                <a:gd name="T7" fmla="*/ 81 h 89"/>
                <a:gd name="T8" fmla="*/ 36 w 72"/>
                <a:gd name="T9" fmla="*/ 89 h 89"/>
                <a:gd name="T10" fmla="*/ 45 w 72"/>
                <a:gd name="T11" fmla="*/ 81 h 89"/>
                <a:gd name="T12" fmla="*/ 45 w 72"/>
                <a:gd name="T13" fmla="*/ 29 h 89"/>
                <a:gd name="T14" fmla="*/ 57 w 72"/>
                <a:gd name="T15" fmla="*/ 41 h 89"/>
                <a:gd name="T16" fmla="*/ 69 w 72"/>
                <a:gd name="T17" fmla="*/ 41 h 89"/>
                <a:gd name="T18" fmla="*/ 69 w 72"/>
                <a:gd name="T19" fmla="*/ 29 h 89"/>
                <a:gd name="T20" fmla="*/ 43 w 72"/>
                <a:gd name="T21" fmla="*/ 4 h 89"/>
                <a:gd name="T22" fmla="*/ 36 w 72"/>
                <a:gd name="T23" fmla="*/ 0 h 89"/>
                <a:gd name="T24" fmla="*/ 29 w 72"/>
                <a:gd name="T25" fmla="*/ 4 h 89"/>
                <a:gd name="T26" fmla="*/ 3 w 72"/>
                <a:gd name="T27" fmla="*/ 29 h 89"/>
                <a:gd name="T28" fmla="*/ 3 w 72"/>
                <a:gd name="T29" fmla="*/ 4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89">
                  <a:moveTo>
                    <a:pt x="3" y="41"/>
                  </a:moveTo>
                  <a:cubicBezTo>
                    <a:pt x="6" y="44"/>
                    <a:pt x="12" y="44"/>
                    <a:pt x="15" y="4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9" y="85"/>
                    <a:pt x="32" y="89"/>
                    <a:pt x="36" y="89"/>
                  </a:cubicBezTo>
                  <a:cubicBezTo>
                    <a:pt x="41" y="89"/>
                    <a:pt x="45" y="85"/>
                    <a:pt x="45" y="8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60" y="44"/>
                    <a:pt x="66" y="44"/>
                    <a:pt x="69" y="41"/>
                  </a:cubicBezTo>
                  <a:cubicBezTo>
                    <a:pt x="72" y="38"/>
                    <a:pt x="72" y="33"/>
                    <a:pt x="69" y="29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1" y="2"/>
                    <a:pt x="39" y="0"/>
                    <a:pt x="36" y="0"/>
                  </a:cubicBezTo>
                  <a:cubicBezTo>
                    <a:pt x="33" y="0"/>
                    <a:pt x="31" y="2"/>
                    <a:pt x="29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0" y="33"/>
                    <a:pt x="0" y="38"/>
                    <a:pt x="3" y="4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7" name="Freeform 309"/>
            <p:cNvSpPr>
              <a:spLocks/>
            </p:cNvSpPr>
            <p:nvPr/>
          </p:nvSpPr>
          <p:spPr bwMode="auto">
            <a:xfrm>
              <a:off x="6015260" y="662026"/>
              <a:ext cx="33878" cy="33878"/>
            </a:xfrm>
            <a:custGeom>
              <a:avLst/>
              <a:gdLst>
                <a:gd name="T0" fmla="*/ 35 w 39"/>
                <a:gd name="T1" fmla="*/ 0 h 39"/>
                <a:gd name="T2" fmla="*/ 4 w 39"/>
                <a:gd name="T3" fmla="*/ 0 h 39"/>
                <a:gd name="T4" fmla="*/ 0 w 39"/>
                <a:gd name="T5" fmla="*/ 4 h 39"/>
                <a:gd name="T6" fmla="*/ 0 w 39"/>
                <a:gd name="T7" fmla="*/ 34 h 39"/>
                <a:gd name="T8" fmla="*/ 4 w 39"/>
                <a:gd name="T9" fmla="*/ 39 h 39"/>
                <a:gd name="T10" fmla="*/ 35 w 39"/>
                <a:gd name="T11" fmla="*/ 39 h 39"/>
                <a:gd name="T12" fmla="*/ 39 w 39"/>
                <a:gd name="T13" fmla="*/ 34 h 39"/>
                <a:gd name="T14" fmla="*/ 39 w 39"/>
                <a:gd name="T15" fmla="*/ 4 h 39"/>
                <a:gd name="T16" fmla="*/ 35 w 39"/>
                <a:gd name="T1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2" y="39"/>
                    <a:pt x="4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9"/>
                    <a:pt x="39" y="37"/>
                    <a:pt x="39" y="3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8" name="Freeform 310"/>
            <p:cNvSpPr>
              <a:spLocks/>
            </p:cNvSpPr>
            <p:nvPr/>
          </p:nvSpPr>
          <p:spPr bwMode="auto">
            <a:xfrm>
              <a:off x="5946410" y="662026"/>
              <a:ext cx="33514" cy="33878"/>
            </a:xfrm>
            <a:custGeom>
              <a:avLst/>
              <a:gdLst>
                <a:gd name="T0" fmla="*/ 35 w 39"/>
                <a:gd name="T1" fmla="*/ 0 h 39"/>
                <a:gd name="T2" fmla="*/ 4 w 39"/>
                <a:gd name="T3" fmla="*/ 0 h 39"/>
                <a:gd name="T4" fmla="*/ 0 w 39"/>
                <a:gd name="T5" fmla="*/ 4 h 39"/>
                <a:gd name="T6" fmla="*/ 0 w 39"/>
                <a:gd name="T7" fmla="*/ 34 h 39"/>
                <a:gd name="T8" fmla="*/ 4 w 39"/>
                <a:gd name="T9" fmla="*/ 39 h 39"/>
                <a:gd name="T10" fmla="*/ 35 w 39"/>
                <a:gd name="T11" fmla="*/ 39 h 39"/>
                <a:gd name="T12" fmla="*/ 39 w 39"/>
                <a:gd name="T13" fmla="*/ 34 h 39"/>
                <a:gd name="T14" fmla="*/ 39 w 39"/>
                <a:gd name="T15" fmla="*/ 4 h 39"/>
                <a:gd name="T16" fmla="*/ 35 w 39"/>
                <a:gd name="T1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2" y="39"/>
                    <a:pt x="4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9"/>
                    <a:pt x="39" y="37"/>
                    <a:pt x="39" y="3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9" name="Freeform 311"/>
            <p:cNvSpPr>
              <a:spLocks/>
            </p:cNvSpPr>
            <p:nvPr/>
          </p:nvSpPr>
          <p:spPr bwMode="auto">
            <a:xfrm>
              <a:off x="5877560" y="662026"/>
              <a:ext cx="33514" cy="33878"/>
            </a:xfrm>
            <a:custGeom>
              <a:avLst/>
              <a:gdLst>
                <a:gd name="T0" fmla="*/ 35 w 39"/>
                <a:gd name="T1" fmla="*/ 0 h 39"/>
                <a:gd name="T2" fmla="*/ 5 w 39"/>
                <a:gd name="T3" fmla="*/ 0 h 39"/>
                <a:gd name="T4" fmla="*/ 0 w 39"/>
                <a:gd name="T5" fmla="*/ 4 h 39"/>
                <a:gd name="T6" fmla="*/ 0 w 39"/>
                <a:gd name="T7" fmla="*/ 34 h 39"/>
                <a:gd name="T8" fmla="*/ 5 w 39"/>
                <a:gd name="T9" fmla="*/ 39 h 39"/>
                <a:gd name="T10" fmla="*/ 35 w 39"/>
                <a:gd name="T11" fmla="*/ 39 h 39"/>
                <a:gd name="T12" fmla="*/ 39 w 39"/>
                <a:gd name="T13" fmla="*/ 34 h 39"/>
                <a:gd name="T14" fmla="*/ 39 w 39"/>
                <a:gd name="T15" fmla="*/ 4 h 39"/>
                <a:gd name="T16" fmla="*/ 35 w 39"/>
                <a:gd name="T1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2" y="39"/>
                    <a:pt x="5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8" y="39"/>
                    <a:pt x="39" y="37"/>
                    <a:pt x="39" y="3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1"/>
                    <a:pt x="38" y="0"/>
                    <a:pt x="3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0" name="Freeform 312"/>
            <p:cNvSpPr>
              <a:spLocks/>
            </p:cNvSpPr>
            <p:nvPr/>
          </p:nvSpPr>
          <p:spPr bwMode="auto">
            <a:xfrm>
              <a:off x="5890675" y="589169"/>
              <a:ext cx="145350" cy="64478"/>
            </a:xfrm>
            <a:custGeom>
              <a:avLst/>
              <a:gdLst>
                <a:gd name="T0" fmla="*/ 164 w 169"/>
                <a:gd name="T1" fmla="*/ 35 h 75"/>
                <a:gd name="T2" fmla="*/ 90 w 169"/>
                <a:gd name="T3" fmla="*/ 35 h 75"/>
                <a:gd name="T4" fmla="*/ 90 w 169"/>
                <a:gd name="T5" fmla="*/ 5 h 75"/>
                <a:gd name="T6" fmla="*/ 85 w 169"/>
                <a:gd name="T7" fmla="*/ 0 h 75"/>
                <a:gd name="T8" fmla="*/ 80 w 169"/>
                <a:gd name="T9" fmla="*/ 5 h 75"/>
                <a:gd name="T10" fmla="*/ 80 w 169"/>
                <a:gd name="T11" fmla="*/ 35 h 75"/>
                <a:gd name="T12" fmla="*/ 5 w 169"/>
                <a:gd name="T13" fmla="*/ 35 h 75"/>
                <a:gd name="T14" fmla="*/ 0 w 169"/>
                <a:gd name="T15" fmla="*/ 40 h 75"/>
                <a:gd name="T16" fmla="*/ 0 w 169"/>
                <a:gd name="T17" fmla="*/ 70 h 75"/>
                <a:gd name="T18" fmla="*/ 5 w 169"/>
                <a:gd name="T19" fmla="*/ 75 h 75"/>
                <a:gd name="T20" fmla="*/ 10 w 169"/>
                <a:gd name="T21" fmla="*/ 70 h 75"/>
                <a:gd name="T22" fmla="*/ 10 w 169"/>
                <a:gd name="T23" fmla="*/ 45 h 75"/>
                <a:gd name="T24" fmla="*/ 80 w 169"/>
                <a:gd name="T25" fmla="*/ 45 h 75"/>
                <a:gd name="T26" fmla="*/ 80 w 169"/>
                <a:gd name="T27" fmla="*/ 70 h 75"/>
                <a:gd name="T28" fmla="*/ 85 w 169"/>
                <a:gd name="T29" fmla="*/ 75 h 75"/>
                <a:gd name="T30" fmla="*/ 90 w 169"/>
                <a:gd name="T31" fmla="*/ 70 h 75"/>
                <a:gd name="T32" fmla="*/ 90 w 169"/>
                <a:gd name="T33" fmla="*/ 45 h 75"/>
                <a:gd name="T34" fmla="*/ 159 w 169"/>
                <a:gd name="T35" fmla="*/ 45 h 75"/>
                <a:gd name="T36" fmla="*/ 159 w 169"/>
                <a:gd name="T37" fmla="*/ 70 h 75"/>
                <a:gd name="T38" fmla="*/ 164 w 169"/>
                <a:gd name="T39" fmla="*/ 75 h 75"/>
                <a:gd name="T40" fmla="*/ 169 w 169"/>
                <a:gd name="T41" fmla="*/ 70 h 75"/>
                <a:gd name="T42" fmla="*/ 169 w 169"/>
                <a:gd name="T43" fmla="*/ 40 h 75"/>
                <a:gd name="T44" fmla="*/ 164 w 169"/>
                <a:gd name="T45" fmla="*/ 3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75">
                  <a:moveTo>
                    <a:pt x="164" y="35"/>
                  </a:moveTo>
                  <a:cubicBezTo>
                    <a:pt x="90" y="35"/>
                    <a:pt x="90" y="35"/>
                    <a:pt x="90" y="3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3"/>
                    <a:pt x="88" y="0"/>
                    <a:pt x="85" y="0"/>
                  </a:cubicBezTo>
                  <a:cubicBezTo>
                    <a:pt x="82" y="0"/>
                    <a:pt x="80" y="3"/>
                    <a:pt x="80" y="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3" y="35"/>
                    <a:pt x="0" y="38"/>
                    <a:pt x="0" y="4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3"/>
                    <a:pt x="3" y="75"/>
                    <a:pt x="5" y="75"/>
                  </a:cubicBezTo>
                  <a:cubicBezTo>
                    <a:pt x="8" y="75"/>
                    <a:pt x="10" y="73"/>
                    <a:pt x="10" y="70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3"/>
                    <a:pt x="82" y="75"/>
                    <a:pt x="85" y="75"/>
                  </a:cubicBezTo>
                  <a:cubicBezTo>
                    <a:pt x="88" y="75"/>
                    <a:pt x="90" y="73"/>
                    <a:pt x="90" y="70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9" y="73"/>
                    <a:pt x="161" y="75"/>
                    <a:pt x="164" y="75"/>
                  </a:cubicBezTo>
                  <a:cubicBezTo>
                    <a:pt x="167" y="75"/>
                    <a:pt x="169" y="73"/>
                    <a:pt x="169" y="70"/>
                  </a:cubicBezTo>
                  <a:cubicBezTo>
                    <a:pt x="169" y="40"/>
                    <a:pt x="169" y="40"/>
                    <a:pt x="169" y="40"/>
                  </a:cubicBezTo>
                  <a:cubicBezTo>
                    <a:pt x="169" y="38"/>
                    <a:pt x="167" y="35"/>
                    <a:pt x="164" y="3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1" name="Freeform 313"/>
            <p:cNvSpPr>
              <a:spLocks/>
            </p:cNvSpPr>
            <p:nvPr/>
          </p:nvSpPr>
          <p:spPr bwMode="auto">
            <a:xfrm>
              <a:off x="5940582" y="534891"/>
              <a:ext cx="45536" cy="46264"/>
            </a:xfrm>
            <a:custGeom>
              <a:avLst/>
              <a:gdLst>
                <a:gd name="T0" fmla="*/ 4 w 53"/>
                <a:gd name="T1" fmla="*/ 54 h 54"/>
                <a:gd name="T2" fmla="*/ 49 w 53"/>
                <a:gd name="T3" fmla="*/ 54 h 54"/>
                <a:gd name="T4" fmla="*/ 53 w 53"/>
                <a:gd name="T5" fmla="*/ 50 h 54"/>
                <a:gd name="T6" fmla="*/ 53 w 53"/>
                <a:gd name="T7" fmla="*/ 4 h 54"/>
                <a:gd name="T8" fmla="*/ 49 w 53"/>
                <a:gd name="T9" fmla="*/ 0 h 54"/>
                <a:gd name="T10" fmla="*/ 4 w 53"/>
                <a:gd name="T11" fmla="*/ 0 h 54"/>
                <a:gd name="T12" fmla="*/ 0 w 53"/>
                <a:gd name="T13" fmla="*/ 4 h 54"/>
                <a:gd name="T14" fmla="*/ 0 w 53"/>
                <a:gd name="T15" fmla="*/ 50 h 54"/>
                <a:gd name="T16" fmla="*/ 4 w 53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54">
                  <a:moveTo>
                    <a:pt x="4" y="54"/>
                  </a:moveTo>
                  <a:cubicBezTo>
                    <a:pt x="49" y="54"/>
                    <a:pt x="49" y="54"/>
                    <a:pt x="49" y="54"/>
                  </a:cubicBezTo>
                  <a:cubicBezTo>
                    <a:pt x="52" y="54"/>
                    <a:pt x="53" y="52"/>
                    <a:pt x="53" y="50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2"/>
                    <a:pt x="52" y="0"/>
                    <a:pt x="4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2"/>
                    <a:pt x="2" y="54"/>
                    <a:pt x="4" y="5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2" name="Freeform 314"/>
            <p:cNvSpPr>
              <a:spLocks/>
            </p:cNvSpPr>
            <p:nvPr/>
          </p:nvSpPr>
          <p:spPr bwMode="auto">
            <a:xfrm>
              <a:off x="6279002" y="654376"/>
              <a:ext cx="41164" cy="41528"/>
            </a:xfrm>
            <a:custGeom>
              <a:avLst/>
              <a:gdLst>
                <a:gd name="T0" fmla="*/ 44 w 48"/>
                <a:gd name="T1" fmla="*/ 0 h 48"/>
                <a:gd name="T2" fmla="*/ 4 w 48"/>
                <a:gd name="T3" fmla="*/ 0 h 48"/>
                <a:gd name="T4" fmla="*/ 0 w 48"/>
                <a:gd name="T5" fmla="*/ 3 h 48"/>
                <a:gd name="T6" fmla="*/ 0 w 48"/>
                <a:gd name="T7" fmla="*/ 44 h 48"/>
                <a:gd name="T8" fmla="*/ 4 w 48"/>
                <a:gd name="T9" fmla="*/ 48 h 48"/>
                <a:gd name="T10" fmla="*/ 44 w 48"/>
                <a:gd name="T11" fmla="*/ 48 h 48"/>
                <a:gd name="T12" fmla="*/ 48 w 48"/>
                <a:gd name="T13" fmla="*/ 44 h 48"/>
                <a:gd name="T14" fmla="*/ 48 w 48"/>
                <a:gd name="T15" fmla="*/ 3 h 48"/>
                <a:gd name="T16" fmla="*/ 44 w 48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48">
                  <a:moveTo>
                    <a:pt x="4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6" y="48"/>
                    <a:pt x="48" y="46"/>
                    <a:pt x="48" y="4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1"/>
                    <a:pt x="46" y="0"/>
                    <a:pt x="4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3" name="Freeform 315"/>
            <p:cNvSpPr>
              <a:spLocks/>
            </p:cNvSpPr>
            <p:nvPr/>
          </p:nvSpPr>
          <p:spPr bwMode="auto">
            <a:xfrm>
              <a:off x="6173724" y="654376"/>
              <a:ext cx="40800" cy="41528"/>
            </a:xfrm>
            <a:custGeom>
              <a:avLst/>
              <a:gdLst>
                <a:gd name="T0" fmla="*/ 44 w 47"/>
                <a:gd name="T1" fmla="*/ 0 h 48"/>
                <a:gd name="T2" fmla="*/ 3 w 47"/>
                <a:gd name="T3" fmla="*/ 0 h 48"/>
                <a:gd name="T4" fmla="*/ 0 w 47"/>
                <a:gd name="T5" fmla="*/ 3 h 48"/>
                <a:gd name="T6" fmla="*/ 0 w 47"/>
                <a:gd name="T7" fmla="*/ 44 h 48"/>
                <a:gd name="T8" fmla="*/ 3 w 47"/>
                <a:gd name="T9" fmla="*/ 48 h 48"/>
                <a:gd name="T10" fmla="*/ 44 w 47"/>
                <a:gd name="T11" fmla="*/ 48 h 48"/>
                <a:gd name="T12" fmla="*/ 47 w 47"/>
                <a:gd name="T13" fmla="*/ 44 h 48"/>
                <a:gd name="T14" fmla="*/ 47 w 47"/>
                <a:gd name="T15" fmla="*/ 3 h 48"/>
                <a:gd name="T16" fmla="*/ 44 w 47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48">
                  <a:moveTo>
                    <a:pt x="4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1" y="48"/>
                    <a:pt x="3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6" y="48"/>
                    <a:pt x="47" y="46"/>
                    <a:pt x="47" y="44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1"/>
                    <a:pt x="46" y="0"/>
                    <a:pt x="4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4" name="Freeform 316"/>
            <p:cNvSpPr>
              <a:spLocks/>
            </p:cNvSpPr>
            <p:nvPr/>
          </p:nvSpPr>
          <p:spPr bwMode="auto">
            <a:xfrm>
              <a:off x="6190117" y="589898"/>
              <a:ext cx="112928" cy="56828"/>
            </a:xfrm>
            <a:custGeom>
              <a:avLst/>
              <a:gdLst>
                <a:gd name="T0" fmla="*/ 127 w 131"/>
                <a:gd name="T1" fmla="*/ 31 h 66"/>
                <a:gd name="T2" fmla="*/ 70 w 131"/>
                <a:gd name="T3" fmla="*/ 31 h 66"/>
                <a:gd name="T4" fmla="*/ 70 w 131"/>
                <a:gd name="T5" fmla="*/ 5 h 66"/>
                <a:gd name="T6" fmla="*/ 66 w 131"/>
                <a:gd name="T7" fmla="*/ 0 h 66"/>
                <a:gd name="T8" fmla="*/ 62 w 131"/>
                <a:gd name="T9" fmla="*/ 5 h 66"/>
                <a:gd name="T10" fmla="*/ 62 w 131"/>
                <a:gd name="T11" fmla="*/ 31 h 66"/>
                <a:gd name="T12" fmla="*/ 4 w 131"/>
                <a:gd name="T13" fmla="*/ 31 h 66"/>
                <a:gd name="T14" fmla="*/ 0 w 131"/>
                <a:gd name="T15" fmla="*/ 36 h 66"/>
                <a:gd name="T16" fmla="*/ 0 w 131"/>
                <a:gd name="T17" fmla="*/ 62 h 66"/>
                <a:gd name="T18" fmla="*/ 4 w 131"/>
                <a:gd name="T19" fmla="*/ 66 h 66"/>
                <a:gd name="T20" fmla="*/ 9 w 131"/>
                <a:gd name="T21" fmla="*/ 62 h 66"/>
                <a:gd name="T22" fmla="*/ 9 w 131"/>
                <a:gd name="T23" fmla="*/ 40 h 66"/>
                <a:gd name="T24" fmla="*/ 123 w 131"/>
                <a:gd name="T25" fmla="*/ 40 h 66"/>
                <a:gd name="T26" fmla="*/ 123 w 131"/>
                <a:gd name="T27" fmla="*/ 62 h 66"/>
                <a:gd name="T28" fmla="*/ 127 w 131"/>
                <a:gd name="T29" fmla="*/ 66 h 66"/>
                <a:gd name="T30" fmla="*/ 131 w 131"/>
                <a:gd name="T31" fmla="*/ 62 h 66"/>
                <a:gd name="T32" fmla="*/ 131 w 131"/>
                <a:gd name="T33" fmla="*/ 36 h 66"/>
                <a:gd name="T34" fmla="*/ 127 w 131"/>
                <a:gd name="T35" fmla="*/ 3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66">
                  <a:moveTo>
                    <a:pt x="127" y="31"/>
                  </a:moveTo>
                  <a:cubicBezTo>
                    <a:pt x="70" y="31"/>
                    <a:pt x="70" y="31"/>
                    <a:pt x="70" y="31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2"/>
                    <a:pt x="68" y="0"/>
                    <a:pt x="66" y="0"/>
                  </a:cubicBezTo>
                  <a:cubicBezTo>
                    <a:pt x="64" y="0"/>
                    <a:pt x="62" y="2"/>
                    <a:pt x="62" y="5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2" y="31"/>
                    <a:pt x="0" y="33"/>
                    <a:pt x="0" y="3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2" y="66"/>
                    <a:pt x="4" y="66"/>
                  </a:cubicBezTo>
                  <a:cubicBezTo>
                    <a:pt x="7" y="66"/>
                    <a:pt x="9" y="64"/>
                    <a:pt x="9" y="6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3" y="64"/>
                    <a:pt x="124" y="66"/>
                    <a:pt x="127" y="66"/>
                  </a:cubicBezTo>
                  <a:cubicBezTo>
                    <a:pt x="129" y="66"/>
                    <a:pt x="131" y="64"/>
                    <a:pt x="131" y="62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3"/>
                    <a:pt x="129" y="31"/>
                    <a:pt x="127" y="3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5" name="Freeform 317"/>
            <p:cNvSpPr>
              <a:spLocks/>
            </p:cNvSpPr>
            <p:nvPr/>
          </p:nvSpPr>
          <p:spPr bwMode="auto">
            <a:xfrm>
              <a:off x="6226545" y="541812"/>
              <a:ext cx="40436" cy="41164"/>
            </a:xfrm>
            <a:custGeom>
              <a:avLst/>
              <a:gdLst>
                <a:gd name="T0" fmla="*/ 3 w 47"/>
                <a:gd name="T1" fmla="*/ 48 h 48"/>
                <a:gd name="T2" fmla="*/ 44 w 47"/>
                <a:gd name="T3" fmla="*/ 48 h 48"/>
                <a:gd name="T4" fmla="*/ 47 w 47"/>
                <a:gd name="T5" fmla="*/ 44 h 48"/>
                <a:gd name="T6" fmla="*/ 47 w 47"/>
                <a:gd name="T7" fmla="*/ 4 h 48"/>
                <a:gd name="T8" fmla="*/ 44 w 47"/>
                <a:gd name="T9" fmla="*/ 0 h 48"/>
                <a:gd name="T10" fmla="*/ 3 w 47"/>
                <a:gd name="T11" fmla="*/ 0 h 48"/>
                <a:gd name="T12" fmla="*/ 0 w 47"/>
                <a:gd name="T13" fmla="*/ 4 h 48"/>
                <a:gd name="T14" fmla="*/ 0 w 47"/>
                <a:gd name="T15" fmla="*/ 44 h 48"/>
                <a:gd name="T16" fmla="*/ 3 w 47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48">
                  <a:moveTo>
                    <a:pt x="3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6" y="48"/>
                    <a:pt x="47" y="46"/>
                    <a:pt x="47" y="4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2"/>
                    <a:pt x="46" y="0"/>
                    <a:pt x="4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1" y="48"/>
                    <a:pt x="3" y="4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6" name="Freeform 318"/>
            <p:cNvSpPr>
              <a:spLocks noEditPoints="1"/>
            </p:cNvSpPr>
            <p:nvPr/>
          </p:nvSpPr>
          <p:spPr bwMode="auto">
            <a:xfrm>
              <a:off x="5885210" y="260949"/>
              <a:ext cx="155914" cy="154092"/>
            </a:xfrm>
            <a:custGeom>
              <a:avLst/>
              <a:gdLst>
                <a:gd name="T0" fmla="*/ 3 w 181"/>
                <a:gd name="T1" fmla="*/ 78 h 179"/>
                <a:gd name="T2" fmla="*/ 3 w 181"/>
                <a:gd name="T3" fmla="*/ 83 h 179"/>
                <a:gd name="T4" fmla="*/ 18 w 181"/>
                <a:gd name="T5" fmla="*/ 81 h 179"/>
                <a:gd name="T6" fmla="*/ 16 w 181"/>
                <a:gd name="T7" fmla="*/ 42 h 179"/>
                <a:gd name="T8" fmla="*/ 0 w 181"/>
                <a:gd name="T9" fmla="*/ 44 h 179"/>
                <a:gd name="T10" fmla="*/ 16 w 181"/>
                <a:gd name="T11" fmla="*/ 46 h 179"/>
                <a:gd name="T12" fmla="*/ 16 w 181"/>
                <a:gd name="T13" fmla="*/ 42 h 179"/>
                <a:gd name="T14" fmla="*/ 3 w 181"/>
                <a:gd name="T15" fmla="*/ 113 h 179"/>
                <a:gd name="T16" fmla="*/ 3 w 181"/>
                <a:gd name="T17" fmla="*/ 117 h 179"/>
                <a:gd name="T18" fmla="*/ 18 w 181"/>
                <a:gd name="T19" fmla="*/ 115 h 179"/>
                <a:gd name="T20" fmla="*/ 16 w 181"/>
                <a:gd name="T21" fmla="*/ 147 h 179"/>
                <a:gd name="T22" fmla="*/ 0 w 181"/>
                <a:gd name="T23" fmla="*/ 149 h 179"/>
                <a:gd name="T24" fmla="*/ 16 w 181"/>
                <a:gd name="T25" fmla="*/ 152 h 179"/>
                <a:gd name="T26" fmla="*/ 16 w 181"/>
                <a:gd name="T27" fmla="*/ 147 h 179"/>
                <a:gd name="T28" fmla="*/ 25 w 181"/>
                <a:gd name="T29" fmla="*/ 166 h 179"/>
                <a:gd name="T30" fmla="*/ 27 w 181"/>
                <a:gd name="T31" fmla="*/ 179 h 179"/>
                <a:gd name="T32" fmla="*/ 30 w 181"/>
                <a:gd name="T33" fmla="*/ 166 h 179"/>
                <a:gd name="T34" fmla="*/ 16 w 181"/>
                <a:gd name="T35" fmla="*/ 5 h 179"/>
                <a:gd name="T36" fmla="*/ 0 w 181"/>
                <a:gd name="T37" fmla="*/ 7 h 179"/>
                <a:gd name="T38" fmla="*/ 16 w 181"/>
                <a:gd name="T39" fmla="*/ 9 h 179"/>
                <a:gd name="T40" fmla="*/ 16 w 181"/>
                <a:gd name="T41" fmla="*/ 5 h 179"/>
                <a:gd name="T42" fmla="*/ 62 w 181"/>
                <a:gd name="T43" fmla="*/ 166 h 179"/>
                <a:gd name="T44" fmla="*/ 64 w 181"/>
                <a:gd name="T45" fmla="*/ 179 h 179"/>
                <a:gd name="T46" fmla="*/ 67 w 181"/>
                <a:gd name="T47" fmla="*/ 166 h 179"/>
                <a:gd name="T48" fmla="*/ 170 w 181"/>
                <a:gd name="T49" fmla="*/ 163 h 179"/>
                <a:gd name="T50" fmla="*/ 168 w 181"/>
                <a:gd name="T51" fmla="*/ 177 h 179"/>
                <a:gd name="T52" fmla="*/ 172 w 181"/>
                <a:gd name="T53" fmla="*/ 177 h 179"/>
                <a:gd name="T54" fmla="*/ 170 w 181"/>
                <a:gd name="T55" fmla="*/ 163 h 179"/>
                <a:gd name="T56" fmla="*/ 35 w 181"/>
                <a:gd name="T57" fmla="*/ 145 h 179"/>
                <a:gd name="T58" fmla="*/ 28 w 181"/>
                <a:gd name="T59" fmla="*/ 0 h 179"/>
                <a:gd name="T60" fmla="*/ 21 w 181"/>
                <a:gd name="T61" fmla="*/ 151 h 179"/>
                <a:gd name="T62" fmla="*/ 174 w 181"/>
                <a:gd name="T63" fmla="*/ 159 h 179"/>
                <a:gd name="T64" fmla="*/ 174 w 181"/>
                <a:gd name="T65" fmla="*/ 145 h 179"/>
                <a:gd name="T66" fmla="*/ 96 w 181"/>
                <a:gd name="T67" fmla="*/ 166 h 179"/>
                <a:gd name="T68" fmla="*/ 99 w 181"/>
                <a:gd name="T69" fmla="*/ 179 h 179"/>
                <a:gd name="T70" fmla="*/ 101 w 181"/>
                <a:gd name="T71" fmla="*/ 166 h 179"/>
                <a:gd name="T72" fmla="*/ 135 w 181"/>
                <a:gd name="T73" fmla="*/ 163 h 179"/>
                <a:gd name="T74" fmla="*/ 133 w 181"/>
                <a:gd name="T75" fmla="*/ 177 h 179"/>
                <a:gd name="T76" fmla="*/ 138 w 181"/>
                <a:gd name="T77" fmla="*/ 177 h 179"/>
                <a:gd name="T78" fmla="*/ 135 w 181"/>
                <a:gd name="T79" fmla="*/ 163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179">
                  <a:moveTo>
                    <a:pt x="16" y="78"/>
                  </a:moveTo>
                  <a:cubicBezTo>
                    <a:pt x="3" y="78"/>
                    <a:pt x="3" y="78"/>
                    <a:pt x="3" y="78"/>
                  </a:cubicBezTo>
                  <a:cubicBezTo>
                    <a:pt x="1" y="78"/>
                    <a:pt x="0" y="79"/>
                    <a:pt x="0" y="81"/>
                  </a:cubicBezTo>
                  <a:cubicBezTo>
                    <a:pt x="0" y="82"/>
                    <a:pt x="1" y="83"/>
                    <a:pt x="3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7" y="83"/>
                    <a:pt x="18" y="82"/>
                    <a:pt x="18" y="81"/>
                  </a:cubicBezTo>
                  <a:cubicBezTo>
                    <a:pt x="18" y="79"/>
                    <a:pt x="17" y="78"/>
                    <a:pt x="16" y="78"/>
                  </a:cubicBezTo>
                  <a:close/>
                  <a:moveTo>
                    <a:pt x="16" y="42"/>
                  </a:move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3"/>
                    <a:pt x="0" y="44"/>
                  </a:cubicBezTo>
                  <a:cubicBezTo>
                    <a:pt x="0" y="45"/>
                    <a:pt x="1" y="46"/>
                    <a:pt x="3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7" y="46"/>
                    <a:pt x="18" y="45"/>
                    <a:pt x="18" y="44"/>
                  </a:cubicBezTo>
                  <a:cubicBezTo>
                    <a:pt x="18" y="43"/>
                    <a:pt x="17" y="42"/>
                    <a:pt x="16" y="42"/>
                  </a:cubicBezTo>
                  <a:close/>
                  <a:moveTo>
                    <a:pt x="16" y="113"/>
                  </a:moveTo>
                  <a:cubicBezTo>
                    <a:pt x="3" y="113"/>
                    <a:pt x="3" y="113"/>
                    <a:pt x="3" y="113"/>
                  </a:cubicBezTo>
                  <a:cubicBezTo>
                    <a:pt x="1" y="113"/>
                    <a:pt x="0" y="114"/>
                    <a:pt x="0" y="115"/>
                  </a:cubicBezTo>
                  <a:cubicBezTo>
                    <a:pt x="0" y="116"/>
                    <a:pt x="1" y="117"/>
                    <a:pt x="3" y="117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7" y="117"/>
                    <a:pt x="18" y="116"/>
                    <a:pt x="18" y="115"/>
                  </a:cubicBezTo>
                  <a:cubicBezTo>
                    <a:pt x="18" y="114"/>
                    <a:pt x="17" y="113"/>
                    <a:pt x="16" y="113"/>
                  </a:cubicBezTo>
                  <a:close/>
                  <a:moveTo>
                    <a:pt x="16" y="147"/>
                  </a:moveTo>
                  <a:cubicBezTo>
                    <a:pt x="3" y="147"/>
                    <a:pt x="3" y="147"/>
                    <a:pt x="3" y="147"/>
                  </a:cubicBezTo>
                  <a:cubicBezTo>
                    <a:pt x="1" y="147"/>
                    <a:pt x="0" y="148"/>
                    <a:pt x="0" y="149"/>
                  </a:cubicBezTo>
                  <a:cubicBezTo>
                    <a:pt x="0" y="151"/>
                    <a:pt x="1" y="152"/>
                    <a:pt x="3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7" y="152"/>
                    <a:pt x="18" y="151"/>
                    <a:pt x="18" y="149"/>
                  </a:cubicBezTo>
                  <a:cubicBezTo>
                    <a:pt x="18" y="148"/>
                    <a:pt x="17" y="147"/>
                    <a:pt x="16" y="147"/>
                  </a:cubicBezTo>
                  <a:close/>
                  <a:moveTo>
                    <a:pt x="27" y="163"/>
                  </a:moveTo>
                  <a:cubicBezTo>
                    <a:pt x="26" y="163"/>
                    <a:pt x="25" y="164"/>
                    <a:pt x="25" y="166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25" y="178"/>
                    <a:pt x="26" y="179"/>
                    <a:pt x="27" y="179"/>
                  </a:cubicBezTo>
                  <a:cubicBezTo>
                    <a:pt x="29" y="179"/>
                    <a:pt x="30" y="178"/>
                    <a:pt x="30" y="177"/>
                  </a:cubicBezTo>
                  <a:cubicBezTo>
                    <a:pt x="30" y="166"/>
                    <a:pt x="30" y="166"/>
                    <a:pt x="30" y="166"/>
                  </a:cubicBezTo>
                  <a:cubicBezTo>
                    <a:pt x="30" y="164"/>
                    <a:pt x="29" y="163"/>
                    <a:pt x="27" y="163"/>
                  </a:cubicBezTo>
                  <a:close/>
                  <a:moveTo>
                    <a:pt x="16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1" y="9"/>
                    <a:pt x="3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8" y="8"/>
                    <a:pt x="18" y="7"/>
                  </a:cubicBezTo>
                  <a:cubicBezTo>
                    <a:pt x="18" y="6"/>
                    <a:pt x="17" y="5"/>
                    <a:pt x="16" y="5"/>
                  </a:cubicBezTo>
                  <a:close/>
                  <a:moveTo>
                    <a:pt x="64" y="163"/>
                  </a:moveTo>
                  <a:cubicBezTo>
                    <a:pt x="63" y="163"/>
                    <a:pt x="62" y="164"/>
                    <a:pt x="62" y="166"/>
                  </a:cubicBezTo>
                  <a:cubicBezTo>
                    <a:pt x="62" y="177"/>
                    <a:pt x="62" y="177"/>
                    <a:pt x="62" y="177"/>
                  </a:cubicBezTo>
                  <a:cubicBezTo>
                    <a:pt x="62" y="178"/>
                    <a:pt x="63" y="179"/>
                    <a:pt x="64" y="179"/>
                  </a:cubicBezTo>
                  <a:cubicBezTo>
                    <a:pt x="65" y="179"/>
                    <a:pt x="67" y="178"/>
                    <a:pt x="67" y="177"/>
                  </a:cubicBezTo>
                  <a:cubicBezTo>
                    <a:pt x="67" y="166"/>
                    <a:pt x="67" y="166"/>
                    <a:pt x="67" y="166"/>
                  </a:cubicBezTo>
                  <a:cubicBezTo>
                    <a:pt x="67" y="164"/>
                    <a:pt x="65" y="163"/>
                    <a:pt x="64" y="163"/>
                  </a:cubicBezTo>
                  <a:close/>
                  <a:moveTo>
                    <a:pt x="170" y="163"/>
                  </a:moveTo>
                  <a:cubicBezTo>
                    <a:pt x="169" y="163"/>
                    <a:pt x="168" y="164"/>
                    <a:pt x="168" y="166"/>
                  </a:cubicBezTo>
                  <a:cubicBezTo>
                    <a:pt x="168" y="177"/>
                    <a:pt x="168" y="177"/>
                    <a:pt x="168" y="177"/>
                  </a:cubicBezTo>
                  <a:cubicBezTo>
                    <a:pt x="168" y="178"/>
                    <a:pt x="169" y="179"/>
                    <a:pt x="170" y="179"/>
                  </a:cubicBezTo>
                  <a:cubicBezTo>
                    <a:pt x="171" y="179"/>
                    <a:pt x="172" y="178"/>
                    <a:pt x="172" y="177"/>
                  </a:cubicBezTo>
                  <a:cubicBezTo>
                    <a:pt x="172" y="166"/>
                    <a:pt x="172" y="166"/>
                    <a:pt x="172" y="166"/>
                  </a:cubicBezTo>
                  <a:cubicBezTo>
                    <a:pt x="172" y="164"/>
                    <a:pt x="171" y="163"/>
                    <a:pt x="170" y="163"/>
                  </a:cubicBezTo>
                  <a:close/>
                  <a:moveTo>
                    <a:pt x="174" y="145"/>
                  </a:moveTo>
                  <a:cubicBezTo>
                    <a:pt x="35" y="145"/>
                    <a:pt x="35" y="145"/>
                    <a:pt x="35" y="145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2" y="0"/>
                    <a:pt x="28" y="0"/>
                  </a:cubicBezTo>
                  <a:cubicBezTo>
                    <a:pt x="24" y="0"/>
                    <a:pt x="21" y="3"/>
                    <a:pt x="21" y="7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5"/>
                    <a:pt x="24" y="159"/>
                    <a:pt x="28" y="159"/>
                  </a:cubicBezTo>
                  <a:cubicBezTo>
                    <a:pt x="174" y="159"/>
                    <a:pt x="174" y="159"/>
                    <a:pt x="174" y="159"/>
                  </a:cubicBezTo>
                  <a:cubicBezTo>
                    <a:pt x="178" y="159"/>
                    <a:pt x="181" y="155"/>
                    <a:pt x="181" y="151"/>
                  </a:cubicBezTo>
                  <a:cubicBezTo>
                    <a:pt x="181" y="147"/>
                    <a:pt x="178" y="145"/>
                    <a:pt x="174" y="145"/>
                  </a:cubicBezTo>
                  <a:close/>
                  <a:moveTo>
                    <a:pt x="99" y="163"/>
                  </a:moveTo>
                  <a:cubicBezTo>
                    <a:pt x="97" y="163"/>
                    <a:pt x="96" y="164"/>
                    <a:pt x="96" y="166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8"/>
                    <a:pt x="97" y="179"/>
                    <a:pt x="99" y="179"/>
                  </a:cubicBezTo>
                  <a:cubicBezTo>
                    <a:pt x="100" y="179"/>
                    <a:pt x="101" y="178"/>
                    <a:pt x="101" y="177"/>
                  </a:cubicBezTo>
                  <a:cubicBezTo>
                    <a:pt x="101" y="166"/>
                    <a:pt x="101" y="166"/>
                    <a:pt x="101" y="166"/>
                  </a:cubicBezTo>
                  <a:cubicBezTo>
                    <a:pt x="101" y="164"/>
                    <a:pt x="100" y="163"/>
                    <a:pt x="99" y="163"/>
                  </a:cubicBezTo>
                  <a:close/>
                  <a:moveTo>
                    <a:pt x="135" y="163"/>
                  </a:moveTo>
                  <a:cubicBezTo>
                    <a:pt x="134" y="163"/>
                    <a:pt x="133" y="164"/>
                    <a:pt x="133" y="166"/>
                  </a:cubicBezTo>
                  <a:cubicBezTo>
                    <a:pt x="133" y="177"/>
                    <a:pt x="133" y="177"/>
                    <a:pt x="133" y="177"/>
                  </a:cubicBezTo>
                  <a:cubicBezTo>
                    <a:pt x="133" y="178"/>
                    <a:pt x="134" y="179"/>
                    <a:pt x="135" y="179"/>
                  </a:cubicBezTo>
                  <a:cubicBezTo>
                    <a:pt x="137" y="179"/>
                    <a:pt x="138" y="178"/>
                    <a:pt x="138" y="177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38" y="164"/>
                    <a:pt x="137" y="163"/>
                    <a:pt x="135" y="16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7" name="Freeform 319"/>
            <p:cNvSpPr>
              <a:spLocks/>
            </p:cNvSpPr>
            <p:nvPr/>
          </p:nvSpPr>
          <p:spPr bwMode="auto">
            <a:xfrm>
              <a:off x="5928560" y="280985"/>
              <a:ext cx="109285" cy="91071"/>
            </a:xfrm>
            <a:custGeom>
              <a:avLst/>
              <a:gdLst>
                <a:gd name="T0" fmla="*/ 125 w 127"/>
                <a:gd name="T1" fmla="*/ 19 h 106"/>
                <a:gd name="T2" fmla="*/ 110 w 127"/>
                <a:gd name="T3" fmla="*/ 2 h 106"/>
                <a:gd name="T4" fmla="*/ 104 w 127"/>
                <a:gd name="T5" fmla="*/ 0 h 106"/>
                <a:gd name="T6" fmla="*/ 99 w 127"/>
                <a:gd name="T7" fmla="*/ 2 h 106"/>
                <a:gd name="T8" fmla="*/ 84 w 127"/>
                <a:gd name="T9" fmla="*/ 19 h 106"/>
                <a:gd name="T10" fmla="*/ 84 w 127"/>
                <a:gd name="T11" fmla="*/ 29 h 106"/>
                <a:gd name="T12" fmla="*/ 89 w 127"/>
                <a:gd name="T13" fmla="*/ 31 h 106"/>
                <a:gd name="T14" fmla="*/ 94 w 127"/>
                <a:gd name="T15" fmla="*/ 29 h 106"/>
                <a:gd name="T16" fmla="*/ 96 w 127"/>
                <a:gd name="T17" fmla="*/ 28 h 106"/>
                <a:gd name="T18" fmla="*/ 58 w 127"/>
                <a:gd name="T19" fmla="*/ 45 h 106"/>
                <a:gd name="T20" fmla="*/ 27 w 127"/>
                <a:gd name="T21" fmla="*/ 48 h 106"/>
                <a:gd name="T22" fmla="*/ 0 w 127"/>
                <a:gd name="T23" fmla="*/ 98 h 106"/>
                <a:gd name="T24" fmla="*/ 8 w 127"/>
                <a:gd name="T25" fmla="*/ 106 h 106"/>
                <a:gd name="T26" fmla="*/ 15 w 127"/>
                <a:gd name="T27" fmla="*/ 98 h 106"/>
                <a:gd name="T28" fmla="*/ 31 w 127"/>
                <a:gd name="T29" fmla="*/ 62 h 106"/>
                <a:gd name="T30" fmla="*/ 58 w 127"/>
                <a:gd name="T31" fmla="*/ 59 h 106"/>
                <a:gd name="T32" fmla="*/ 111 w 127"/>
                <a:gd name="T33" fmla="*/ 25 h 106"/>
                <a:gd name="T34" fmla="*/ 114 w 127"/>
                <a:gd name="T35" fmla="*/ 29 h 106"/>
                <a:gd name="T36" fmla="*/ 124 w 127"/>
                <a:gd name="T37" fmla="*/ 29 h 106"/>
                <a:gd name="T38" fmla="*/ 125 w 127"/>
                <a:gd name="T39" fmla="*/ 1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7" h="106">
                  <a:moveTo>
                    <a:pt x="125" y="19"/>
                  </a:moveTo>
                  <a:cubicBezTo>
                    <a:pt x="110" y="2"/>
                    <a:pt x="110" y="2"/>
                    <a:pt x="110" y="2"/>
                  </a:cubicBezTo>
                  <a:cubicBezTo>
                    <a:pt x="108" y="1"/>
                    <a:pt x="106" y="0"/>
                    <a:pt x="104" y="0"/>
                  </a:cubicBezTo>
                  <a:cubicBezTo>
                    <a:pt x="102" y="0"/>
                    <a:pt x="100" y="1"/>
                    <a:pt x="99" y="2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1" y="22"/>
                    <a:pt x="81" y="26"/>
                    <a:pt x="84" y="29"/>
                  </a:cubicBezTo>
                  <a:cubicBezTo>
                    <a:pt x="86" y="31"/>
                    <a:pt x="87" y="31"/>
                    <a:pt x="89" y="31"/>
                  </a:cubicBezTo>
                  <a:cubicBezTo>
                    <a:pt x="91" y="31"/>
                    <a:pt x="93" y="30"/>
                    <a:pt x="94" y="29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1" y="44"/>
                    <a:pt x="78" y="44"/>
                    <a:pt x="58" y="45"/>
                  </a:cubicBezTo>
                  <a:cubicBezTo>
                    <a:pt x="48" y="45"/>
                    <a:pt x="37" y="45"/>
                    <a:pt x="27" y="48"/>
                  </a:cubicBezTo>
                  <a:cubicBezTo>
                    <a:pt x="0" y="55"/>
                    <a:pt x="0" y="82"/>
                    <a:pt x="0" y="98"/>
                  </a:cubicBezTo>
                  <a:cubicBezTo>
                    <a:pt x="0" y="102"/>
                    <a:pt x="4" y="106"/>
                    <a:pt x="8" y="106"/>
                  </a:cubicBezTo>
                  <a:cubicBezTo>
                    <a:pt x="12" y="106"/>
                    <a:pt x="15" y="102"/>
                    <a:pt x="15" y="98"/>
                  </a:cubicBezTo>
                  <a:cubicBezTo>
                    <a:pt x="15" y="80"/>
                    <a:pt x="16" y="66"/>
                    <a:pt x="31" y="62"/>
                  </a:cubicBezTo>
                  <a:cubicBezTo>
                    <a:pt x="39" y="59"/>
                    <a:pt x="49" y="59"/>
                    <a:pt x="58" y="59"/>
                  </a:cubicBezTo>
                  <a:cubicBezTo>
                    <a:pt x="80" y="59"/>
                    <a:pt x="105" y="59"/>
                    <a:pt x="111" y="25"/>
                  </a:cubicBezTo>
                  <a:cubicBezTo>
                    <a:pt x="114" y="29"/>
                    <a:pt x="114" y="29"/>
                    <a:pt x="114" y="29"/>
                  </a:cubicBezTo>
                  <a:cubicBezTo>
                    <a:pt x="117" y="32"/>
                    <a:pt x="122" y="32"/>
                    <a:pt x="124" y="29"/>
                  </a:cubicBezTo>
                  <a:cubicBezTo>
                    <a:pt x="127" y="26"/>
                    <a:pt x="127" y="22"/>
                    <a:pt x="125" y="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8" name="Freeform 320"/>
            <p:cNvSpPr>
              <a:spLocks/>
            </p:cNvSpPr>
            <p:nvPr/>
          </p:nvSpPr>
          <p:spPr bwMode="auto">
            <a:xfrm>
              <a:off x="6461508" y="260949"/>
              <a:ext cx="144621" cy="58650"/>
            </a:xfrm>
            <a:custGeom>
              <a:avLst/>
              <a:gdLst>
                <a:gd name="T0" fmla="*/ 162 w 168"/>
                <a:gd name="T1" fmla="*/ 30 h 68"/>
                <a:gd name="T2" fmla="*/ 157 w 168"/>
                <a:gd name="T3" fmla="*/ 25 h 68"/>
                <a:gd name="T4" fmla="*/ 157 w 168"/>
                <a:gd name="T5" fmla="*/ 20 h 68"/>
                <a:gd name="T6" fmla="*/ 115 w 168"/>
                <a:gd name="T7" fmla="*/ 66 h 68"/>
                <a:gd name="T8" fmla="*/ 111 w 168"/>
                <a:gd name="T9" fmla="*/ 68 h 68"/>
                <a:gd name="T10" fmla="*/ 107 w 168"/>
                <a:gd name="T11" fmla="*/ 66 h 68"/>
                <a:gd name="T12" fmla="*/ 58 w 168"/>
                <a:gd name="T13" fmla="*/ 18 h 68"/>
                <a:gd name="T14" fmla="*/ 10 w 168"/>
                <a:gd name="T15" fmla="*/ 63 h 68"/>
                <a:gd name="T16" fmla="*/ 2 w 168"/>
                <a:gd name="T17" fmla="*/ 62 h 68"/>
                <a:gd name="T18" fmla="*/ 3 w 168"/>
                <a:gd name="T19" fmla="*/ 54 h 68"/>
                <a:gd name="T20" fmla="*/ 55 w 168"/>
                <a:gd name="T21" fmla="*/ 7 h 68"/>
                <a:gd name="T22" fmla="*/ 62 w 168"/>
                <a:gd name="T23" fmla="*/ 7 h 68"/>
                <a:gd name="T24" fmla="*/ 111 w 168"/>
                <a:gd name="T25" fmla="*/ 54 h 68"/>
                <a:gd name="T26" fmla="*/ 148 w 168"/>
                <a:gd name="T27" fmla="*/ 13 h 68"/>
                <a:gd name="T28" fmla="*/ 144 w 168"/>
                <a:gd name="T29" fmla="*/ 13 h 68"/>
                <a:gd name="T30" fmla="*/ 138 w 168"/>
                <a:gd name="T31" fmla="*/ 8 h 68"/>
                <a:gd name="T32" fmla="*/ 143 w 168"/>
                <a:gd name="T33" fmla="*/ 2 h 68"/>
                <a:gd name="T34" fmla="*/ 162 w 168"/>
                <a:gd name="T35" fmla="*/ 1 h 68"/>
                <a:gd name="T36" fmla="*/ 162 w 168"/>
                <a:gd name="T37" fmla="*/ 0 h 68"/>
                <a:gd name="T38" fmla="*/ 166 w 168"/>
                <a:gd name="T39" fmla="*/ 2 h 68"/>
                <a:gd name="T40" fmla="*/ 168 w 168"/>
                <a:gd name="T41" fmla="*/ 6 h 68"/>
                <a:gd name="T42" fmla="*/ 168 w 168"/>
                <a:gd name="T43" fmla="*/ 25 h 68"/>
                <a:gd name="T44" fmla="*/ 162 w 168"/>
                <a:gd name="T45" fmla="*/ 3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8" h="68">
                  <a:moveTo>
                    <a:pt x="162" y="30"/>
                  </a:moveTo>
                  <a:cubicBezTo>
                    <a:pt x="159" y="31"/>
                    <a:pt x="157" y="28"/>
                    <a:pt x="157" y="25"/>
                  </a:cubicBezTo>
                  <a:cubicBezTo>
                    <a:pt x="157" y="20"/>
                    <a:pt x="157" y="20"/>
                    <a:pt x="157" y="20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4" y="67"/>
                    <a:pt x="113" y="68"/>
                    <a:pt x="111" y="68"/>
                  </a:cubicBezTo>
                  <a:cubicBezTo>
                    <a:pt x="110" y="68"/>
                    <a:pt x="108" y="67"/>
                    <a:pt x="107" y="66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8" y="65"/>
                    <a:pt x="4" y="65"/>
                    <a:pt x="2" y="62"/>
                  </a:cubicBezTo>
                  <a:cubicBezTo>
                    <a:pt x="0" y="60"/>
                    <a:pt x="0" y="56"/>
                    <a:pt x="3" y="54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7" y="5"/>
                    <a:pt x="60" y="5"/>
                    <a:pt x="62" y="7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48" y="13"/>
                    <a:pt x="148" y="13"/>
                    <a:pt x="148" y="13"/>
                  </a:cubicBezTo>
                  <a:cubicBezTo>
                    <a:pt x="144" y="13"/>
                    <a:pt x="144" y="13"/>
                    <a:pt x="144" y="13"/>
                  </a:cubicBezTo>
                  <a:cubicBezTo>
                    <a:pt x="141" y="13"/>
                    <a:pt x="138" y="11"/>
                    <a:pt x="138" y="8"/>
                  </a:cubicBezTo>
                  <a:cubicBezTo>
                    <a:pt x="138" y="5"/>
                    <a:pt x="140" y="2"/>
                    <a:pt x="143" y="2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5" y="1"/>
                    <a:pt x="166" y="2"/>
                  </a:cubicBezTo>
                  <a:cubicBezTo>
                    <a:pt x="167" y="3"/>
                    <a:pt x="167" y="4"/>
                    <a:pt x="168" y="6"/>
                  </a:cubicBezTo>
                  <a:cubicBezTo>
                    <a:pt x="168" y="25"/>
                    <a:pt x="168" y="25"/>
                    <a:pt x="168" y="25"/>
                  </a:cubicBezTo>
                  <a:cubicBezTo>
                    <a:pt x="168" y="28"/>
                    <a:pt x="165" y="30"/>
                    <a:pt x="162" y="3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9" name="Freeform 321"/>
            <p:cNvSpPr>
              <a:spLocks/>
            </p:cNvSpPr>
            <p:nvPr/>
          </p:nvSpPr>
          <p:spPr bwMode="auto">
            <a:xfrm>
              <a:off x="6463330" y="339270"/>
              <a:ext cx="14571" cy="57921"/>
            </a:xfrm>
            <a:custGeom>
              <a:avLst/>
              <a:gdLst>
                <a:gd name="T0" fmla="*/ 17 w 17"/>
                <a:gd name="T1" fmla="*/ 64 h 67"/>
                <a:gd name="T2" fmla="*/ 15 w 17"/>
                <a:gd name="T3" fmla="*/ 67 h 67"/>
                <a:gd name="T4" fmla="*/ 3 w 17"/>
                <a:gd name="T5" fmla="*/ 67 h 67"/>
                <a:gd name="T6" fmla="*/ 0 w 17"/>
                <a:gd name="T7" fmla="*/ 64 h 67"/>
                <a:gd name="T8" fmla="*/ 0 w 17"/>
                <a:gd name="T9" fmla="*/ 2 h 67"/>
                <a:gd name="T10" fmla="*/ 3 w 17"/>
                <a:gd name="T11" fmla="*/ 0 h 67"/>
                <a:gd name="T12" fmla="*/ 15 w 17"/>
                <a:gd name="T13" fmla="*/ 0 h 67"/>
                <a:gd name="T14" fmla="*/ 17 w 17"/>
                <a:gd name="T15" fmla="*/ 2 h 67"/>
                <a:gd name="T16" fmla="*/ 17 w 17"/>
                <a:gd name="T17" fmla="*/ 6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67">
                  <a:moveTo>
                    <a:pt x="17" y="64"/>
                  </a:moveTo>
                  <a:cubicBezTo>
                    <a:pt x="17" y="65"/>
                    <a:pt x="16" y="67"/>
                    <a:pt x="15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1" y="67"/>
                    <a:pt x="0" y="65"/>
                    <a:pt x="0" y="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7" y="1"/>
                    <a:pt x="17" y="2"/>
                  </a:cubicBezTo>
                  <a:lnTo>
                    <a:pt x="17" y="6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0" name="Freeform 322"/>
            <p:cNvSpPr>
              <a:spLocks/>
            </p:cNvSpPr>
            <p:nvPr/>
          </p:nvSpPr>
          <p:spPr bwMode="auto">
            <a:xfrm>
              <a:off x="6485551" y="322149"/>
              <a:ext cx="14571" cy="75043"/>
            </a:xfrm>
            <a:custGeom>
              <a:avLst/>
              <a:gdLst>
                <a:gd name="T0" fmla="*/ 17 w 17"/>
                <a:gd name="T1" fmla="*/ 84 h 87"/>
                <a:gd name="T2" fmla="*/ 14 w 17"/>
                <a:gd name="T3" fmla="*/ 87 h 87"/>
                <a:gd name="T4" fmla="*/ 2 w 17"/>
                <a:gd name="T5" fmla="*/ 87 h 87"/>
                <a:gd name="T6" fmla="*/ 0 w 17"/>
                <a:gd name="T7" fmla="*/ 84 h 87"/>
                <a:gd name="T8" fmla="*/ 0 w 17"/>
                <a:gd name="T9" fmla="*/ 3 h 87"/>
                <a:gd name="T10" fmla="*/ 2 w 17"/>
                <a:gd name="T11" fmla="*/ 0 h 87"/>
                <a:gd name="T12" fmla="*/ 14 w 17"/>
                <a:gd name="T13" fmla="*/ 0 h 87"/>
                <a:gd name="T14" fmla="*/ 17 w 17"/>
                <a:gd name="T15" fmla="*/ 3 h 87"/>
                <a:gd name="T16" fmla="*/ 17 w 17"/>
                <a:gd name="T17" fmla="*/ 8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87">
                  <a:moveTo>
                    <a:pt x="17" y="84"/>
                  </a:moveTo>
                  <a:cubicBezTo>
                    <a:pt x="17" y="85"/>
                    <a:pt x="16" y="87"/>
                    <a:pt x="14" y="87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1" y="87"/>
                    <a:pt x="0" y="85"/>
                    <a:pt x="0" y="8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6" y="0"/>
                    <a:pt x="17" y="2"/>
                    <a:pt x="17" y="3"/>
                  </a:cubicBezTo>
                  <a:lnTo>
                    <a:pt x="17" y="8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1" name="Freeform 323"/>
            <p:cNvSpPr>
              <a:spLocks/>
            </p:cNvSpPr>
            <p:nvPr/>
          </p:nvSpPr>
          <p:spPr bwMode="auto">
            <a:xfrm>
              <a:off x="6507044" y="302478"/>
              <a:ext cx="15664" cy="94714"/>
            </a:xfrm>
            <a:custGeom>
              <a:avLst/>
              <a:gdLst>
                <a:gd name="T0" fmla="*/ 18 w 18"/>
                <a:gd name="T1" fmla="*/ 107 h 110"/>
                <a:gd name="T2" fmla="*/ 15 w 18"/>
                <a:gd name="T3" fmla="*/ 110 h 110"/>
                <a:gd name="T4" fmla="*/ 3 w 18"/>
                <a:gd name="T5" fmla="*/ 110 h 110"/>
                <a:gd name="T6" fmla="*/ 0 w 18"/>
                <a:gd name="T7" fmla="*/ 107 h 110"/>
                <a:gd name="T8" fmla="*/ 0 w 18"/>
                <a:gd name="T9" fmla="*/ 3 h 110"/>
                <a:gd name="T10" fmla="*/ 3 w 18"/>
                <a:gd name="T11" fmla="*/ 0 h 110"/>
                <a:gd name="T12" fmla="*/ 15 w 18"/>
                <a:gd name="T13" fmla="*/ 0 h 110"/>
                <a:gd name="T14" fmla="*/ 18 w 18"/>
                <a:gd name="T15" fmla="*/ 3 h 110"/>
                <a:gd name="T16" fmla="*/ 18 w 18"/>
                <a:gd name="T17" fmla="*/ 10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10">
                  <a:moveTo>
                    <a:pt x="18" y="107"/>
                  </a:moveTo>
                  <a:cubicBezTo>
                    <a:pt x="18" y="108"/>
                    <a:pt x="17" y="110"/>
                    <a:pt x="15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2" y="110"/>
                    <a:pt x="0" y="108"/>
                    <a:pt x="0" y="10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1"/>
                    <a:pt x="18" y="3"/>
                  </a:cubicBezTo>
                  <a:lnTo>
                    <a:pt x="18" y="10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2" name="Freeform 324"/>
            <p:cNvSpPr>
              <a:spLocks/>
            </p:cNvSpPr>
            <p:nvPr/>
          </p:nvSpPr>
          <p:spPr bwMode="auto">
            <a:xfrm>
              <a:off x="6529630" y="324699"/>
              <a:ext cx="15300" cy="72493"/>
            </a:xfrm>
            <a:custGeom>
              <a:avLst/>
              <a:gdLst>
                <a:gd name="T0" fmla="*/ 18 w 18"/>
                <a:gd name="T1" fmla="*/ 81 h 84"/>
                <a:gd name="T2" fmla="*/ 15 w 18"/>
                <a:gd name="T3" fmla="*/ 84 h 84"/>
                <a:gd name="T4" fmla="*/ 3 w 18"/>
                <a:gd name="T5" fmla="*/ 84 h 84"/>
                <a:gd name="T6" fmla="*/ 0 w 18"/>
                <a:gd name="T7" fmla="*/ 81 h 84"/>
                <a:gd name="T8" fmla="*/ 0 w 18"/>
                <a:gd name="T9" fmla="*/ 2 h 84"/>
                <a:gd name="T10" fmla="*/ 3 w 18"/>
                <a:gd name="T11" fmla="*/ 0 h 84"/>
                <a:gd name="T12" fmla="*/ 15 w 18"/>
                <a:gd name="T13" fmla="*/ 0 h 84"/>
                <a:gd name="T14" fmla="*/ 18 w 18"/>
                <a:gd name="T15" fmla="*/ 2 h 84"/>
                <a:gd name="T16" fmla="*/ 18 w 18"/>
                <a:gd name="T17" fmla="*/ 8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84">
                  <a:moveTo>
                    <a:pt x="18" y="81"/>
                  </a:moveTo>
                  <a:cubicBezTo>
                    <a:pt x="18" y="82"/>
                    <a:pt x="17" y="84"/>
                    <a:pt x="15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1" y="84"/>
                    <a:pt x="0" y="82"/>
                    <a:pt x="0" y="8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1"/>
                    <a:pt x="18" y="2"/>
                  </a:cubicBezTo>
                  <a:lnTo>
                    <a:pt x="18" y="8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3" name="Freeform 325"/>
            <p:cNvSpPr>
              <a:spLocks/>
            </p:cNvSpPr>
            <p:nvPr/>
          </p:nvSpPr>
          <p:spPr bwMode="auto">
            <a:xfrm>
              <a:off x="6551851" y="339270"/>
              <a:ext cx="15664" cy="57921"/>
            </a:xfrm>
            <a:custGeom>
              <a:avLst/>
              <a:gdLst>
                <a:gd name="T0" fmla="*/ 18 w 18"/>
                <a:gd name="T1" fmla="*/ 64 h 67"/>
                <a:gd name="T2" fmla="*/ 15 w 18"/>
                <a:gd name="T3" fmla="*/ 67 h 67"/>
                <a:gd name="T4" fmla="*/ 3 w 18"/>
                <a:gd name="T5" fmla="*/ 67 h 67"/>
                <a:gd name="T6" fmla="*/ 0 w 18"/>
                <a:gd name="T7" fmla="*/ 64 h 67"/>
                <a:gd name="T8" fmla="*/ 0 w 18"/>
                <a:gd name="T9" fmla="*/ 2 h 67"/>
                <a:gd name="T10" fmla="*/ 3 w 18"/>
                <a:gd name="T11" fmla="*/ 0 h 67"/>
                <a:gd name="T12" fmla="*/ 15 w 18"/>
                <a:gd name="T13" fmla="*/ 0 h 67"/>
                <a:gd name="T14" fmla="*/ 18 w 18"/>
                <a:gd name="T15" fmla="*/ 2 h 67"/>
                <a:gd name="T16" fmla="*/ 18 w 18"/>
                <a:gd name="T17" fmla="*/ 6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67">
                  <a:moveTo>
                    <a:pt x="18" y="64"/>
                  </a:moveTo>
                  <a:cubicBezTo>
                    <a:pt x="18" y="65"/>
                    <a:pt x="16" y="67"/>
                    <a:pt x="15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1" y="67"/>
                    <a:pt x="0" y="65"/>
                    <a:pt x="0" y="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8" y="1"/>
                    <a:pt x="18" y="2"/>
                  </a:cubicBezTo>
                  <a:lnTo>
                    <a:pt x="18" y="6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4" name="Freeform 326"/>
            <p:cNvSpPr>
              <a:spLocks/>
            </p:cNvSpPr>
            <p:nvPr/>
          </p:nvSpPr>
          <p:spPr bwMode="auto">
            <a:xfrm>
              <a:off x="6574437" y="322149"/>
              <a:ext cx="15300" cy="75043"/>
            </a:xfrm>
            <a:custGeom>
              <a:avLst/>
              <a:gdLst>
                <a:gd name="T0" fmla="*/ 18 w 18"/>
                <a:gd name="T1" fmla="*/ 84 h 87"/>
                <a:gd name="T2" fmla="*/ 15 w 18"/>
                <a:gd name="T3" fmla="*/ 87 h 87"/>
                <a:gd name="T4" fmla="*/ 3 w 18"/>
                <a:gd name="T5" fmla="*/ 87 h 87"/>
                <a:gd name="T6" fmla="*/ 0 w 18"/>
                <a:gd name="T7" fmla="*/ 84 h 87"/>
                <a:gd name="T8" fmla="*/ 0 w 18"/>
                <a:gd name="T9" fmla="*/ 2 h 87"/>
                <a:gd name="T10" fmla="*/ 3 w 18"/>
                <a:gd name="T11" fmla="*/ 0 h 87"/>
                <a:gd name="T12" fmla="*/ 15 w 18"/>
                <a:gd name="T13" fmla="*/ 0 h 87"/>
                <a:gd name="T14" fmla="*/ 18 w 18"/>
                <a:gd name="T15" fmla="*/ 2 h 87"/>
                <a:gd name="T16" fmla="*/ 18 w 18"/>
                <a:gd name="T17" fmla="*/ 8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87">
                  <a:moveTo>
                    <a:pt x="18" y="84"/>
                  </a:moveTo>
                  <a:cubicBezTo>
                    <a:pt x="18" y="85"/>
                    <a:pt x="16" y="87"/>
                    <a:pt x="15" y="87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1" y="87"/>
                    <a:pt x="0" y="85"/>
                    <a:pt x="0" y="8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8" y="1"/>
                    <a:pt x="18" y="2"/>
                  </a:cubicBezTo>
                  <a:lnTo>
                    <a:pt x="18" y="8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5" name="Freeform 327"/>
            <p:cNvSpPr>
              <a:spLocks/>
            </p:cNvSpPr>
            <p:nvPr/>
          </p:nvSpPr>
          <p:spPr bwMode="auto">
            <a:xfrm>
              <a:off x="6596658" y="309399"/>
              <a:ext cx="14571" cy="87793"/>
            </a:xfrm>
            <a:custGeom>
              <a:avLst/>
              <a:gdLst>
                <a:gd name="T0" fmla="*/ 17 w 17"/>
                <a:gd name="T1" fmla="*/ 99 h 102"/>
                <a:gd name="T2" fmla="*/ 15 w 17"/>
                <a:gd name="T3" fmla="*/ 102 h 102"/>
                <a:gd name="T4" fmla="*/ 2 w 17"/>
                <a:gd name="T5" fmla="*/ 102 h 102"/>
                <a:gd name="T6" fmla="*/ 0 w 17"/>
                <a:gd name="T7" fmla="*/ 99 h 102"/>
                <a:gd name="T8" fmla="*/ 0 w 17"/>
                <a:gd name="T9" fmla="*/ 3 h 102"/>
                <a:gd name="T10" fmla="*/ 2 w 17"/>
                <a:gd name="T11" fmla="*/ 0 h 102"/>
                <a:gd name="T12" fmla="*/ 15 w 17"/>
                <a:gd name="T13" fmla="*/ 0 h 102"/>
                <a:gd name="T14" fmla="*/ 17 w 17"/>
                <a:gd name="T15" fmla="*/ 3 h 102"/>
                <a:gd name="T16" fmla="*/ 17 w 17"/>
                <a:gd name="T17" fmla="*/ 99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2">
                  <a:moveTo>
                    <a:pt x="17" y="99"/>
                  </a:moveTo>
                  <a:cubicBezTo>
                    <a:pt x="17" y="100"/>
                    <a:pt x="16" y="102"/>
                    <a:pt x="15" y="102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2"/>
                    <a:pt x="0" y="100"/>
                    <a:pt x="0" y="9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7" y="1"/>
                    <a:pt x="17" y="3"/>
                  </a:cubicBezTo>
                  <a:lnTo>
                    <a:pt x="17" y="9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6" name="Freeform 328"/>
            <p:cNvSpPr>
              <a:spLocks/>
            </p:cNvSpPr>
            <p:nvPr/>
          </p:nvSpPr>
          <p:spPr bwMode="auto">
            <a:xfrm>
              <a:off x="6196309" y="291913"/>
              <a:ext cx="102364" cy="41528"/>
            </a:xfrm>
            <a:custGeom>
              <a:avLst/>
              <a:gdLst>
                <a:gd name="T0" fmla="*/ 115 w 119"/>
                <a:gd name="T1" fmla="*/ 21 h 48"/>
                <a:gd name="T2" fmla="*/ 111 w 119"/>
                <a:gd name="T3" fmla="*/ 17 h 48"/>
                <a:gd name="T4" fmla="*/ 111 w 119"/>
                <a:gd name="T5" fmla="*/ 14 h 48"/>
                <a:gd name="T6" fmla="*/ 82 w 119"/>
                <a:gd name="T7" fmla="*/ 46 h 48"/>
                <a:gd name="T8" fmla="*/ 79 w 119"/>
                <a:gd name="T9" fmla="*/ 48 h 48"/>
                <a:gd name="T10" fmla="*/ 76 w 119"/>
                <a:gd name="T11" fmla="*/ 46 h 48"/>
                <a:gd name="T12" fmla="*/ 42 w 119"/>
                <a:gd name="T13" fmla="*/ 12 h 48"/>
                <a:gd name="T14" fmla="*/ 7 w 119"/>
                <a:gd name="T15" fmla="*/ 44 h 48"/>
                <a:gd name="T16" fmla="*/ 2 w 119"/>
                <a:gd name="T17" fmla="*/ 43 h 48"/>
                <a:gd name="T18" fmla="*/ 2 w 119"/>
                <a:gd name="T19" fmla="*/ 38 h 48"/>
                <a:gd name="T20" fmla="*/ 39 w 119"/>
                <a:gd name="T21" fmla="*/ 4 h 48"/>
                <a:gd name="T22" fmla="*/ 44 w 119"/>
                <a:gd name="T23" fmla="*/ 4 h 48"/>
                <a:gd name="T24" fmla="*/ 79 w 119"/>
                <a:gd name="T25" fmla="*/ 38 h 48"/>
                <a:gd name="T26" fmla="*/ 105 w 119"/>
                <a:gd name="T27" fmla="*/ 8 h 48"/>
                <a:gd name="T28" fmla="*/ 102 w 119"/>
                <a:gd name="T29" fmla="*/ 9 h 48"/>
                <a:gd name="T30" fmla="*/ 98 w 119"/>
                <a:gd name="T31" fmla="*/ 5 h 48"/>
                <a:gd name="T32" fmla="*/ 102 w 119"/>
                <a:gd name="T33" fmla="*/ 1 h 48"/>
                <a:gd name="T34" fmla="*/ 115 w 119"/>
                <a:gd name="T35" fmla="*/ 0 h 48"/>
                <a:gd name="T36" fmla="*/ 115 w 119"/>
                <a:gd name="T37" fmla="*/ 0 h 48"/>
                <a:gd name="T38" fmla="*/ 118 w 119"/>
                <a:gd name="T39" fmla="*/ 1 h 48"/>
                <a:gd name="T40" fmla="*/ 119 w 119"/>
                <a:gd name="T41" fmla="*/ 4 h 48"/>
                <a:gd name="T42" fmla="*/ 119 w 119"/>
                <a:gd name="T43" fmla="*/ 17 h 48"/>
                <a:gd name="T44" fmla="*/ 115 w 119"/>
                <a:gd name="T45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9" h="48">
                  <a:moveTo>
                    <a:pt x="115" y="21"/>
                  </a:moveTo>
                  <a:cubicBezTo>
                    <a:pt x="113" y="21"/>
                    <a:pt x="111" y="19"/>
                    <a:pt x="111" y="17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1" y="47"/>
                    <a:pt x="80" y="47"/>
                    <a:pt x="79" y="48"/>
                  </a:cubicBezTo>
                  <a:cubicBezTo>
                    <a:pt x="78" y="48"/>
                    <a:pt x="77" y="47"/>
                    <a:pt x="76" y="46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6" y="45"/>
                    <a:pt x="3" y="45"/>
                    <a:pt x="2" y="43"/>
                  </a:cubicBezTo>
                  <a:cubicBezTo>
                    <a:pt x="0" y="42"/>
                    <a:pt x="1" y="39"/>
                    <a:pt x="2" y="38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1" y="3"/>
                    <a:pt x="43" y="3"/>
                    <a:pt x="44" y="4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0" y="9"/>
                    <a:pt x="98" y="7"/>
                    <a:pt x="98" y="5"/>
                  </a:cubicBezTo>
                  <a:cubicBezTo>
                    <a:pt x="98" y="3"/>
                    <a:pt x="99" y="1"/>
                    <a:pt x="102" y="1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0"/>
                    <a:pt x="117" y="0"/>
                    <a:pt x="118" y="1"/>
                  </a:cubicBezTo>
                  <a:cubicBezTo>
                    <a:pt x="118" y="1"/>
                    <a:pt x="119" y="3"/>
                    <a:pt x="119" y="4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119" y="19"/>
                    <a:pt x="117" y="21"/>
                    <a:pt x="115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7" name="Freeform 329"/>
            <p:cNvSpPr>
              <a:spLocks/>
            </p:cNvSpPr>
            <p:nvPr/>
          </p:nvSpPr>
          <p:spPr bwMode="auto">
            <a:xfrm>
              <a:off x="6198131" y="348742"/>
              <a:ext cx="10200" cy="44078"/>
            </a:xfrm>
            <a:custGeom>
              <a:avLst/>
              <a:gdLst>
                <a:gd name="T0" fmla="*/ 12 w 12"/>
                <a:gd name="T1" fmla="*/ 49 h 51"/>
                <a:gd name="T2" fmla="*/ 10 w 12"/>
                <a:gd name="T3" fmla="*/ 51 h 51"/>
                <a:gd name="T4" fmla="*/ 2 w 12"/>
                <a:gd name="T5" fmla="*/ 51 h 51"/>
                <a:gd name="T6" fmla="*/ 0 w 12"/>
                <a:gd name="T7" fmla="*/ 49 h 51"/>
                <a:gd name="T8" fmla="*/ 0 w 12"/>
                <a:gd name="T9" fmla="*/ 2 h 51"/>
                <a:gd name="T10" fmla="*/ 2 w 12"/>
                <a:gd name="T11" fmla="*/ 0 h 51"/>
                <a:gd name="T12" fmla="*/ 10 w 12"/>
                <a:gd name="T13" fmla="*/ 0 h 51"/>
                <a:gd name="T14" fmla="*/ 12 w 12"/>
                <a:gd name="T15" fmla="*/ 2 h 51"/>
                <a:gd name="T16" fmla="*/ 12 w 12"/>
                <a:gd name="T17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51">
                  <a:moveTo>
                    <a:pt x="12" y="49"/>
                  </a:moveTo>
                  <a:cubicBezTo>
                    <a:pt x="12" y="50"/>
                    <a:pt x="11" y="51"/>
                    <a:pt x="10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1"/>
                    <a:pt x="0" y="50"/>
                    <a:pt x="0" y="4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lnTo>
                    <a:pt x="12" y="4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8" name="Freeform 330"/>
            <p:cNvSpPr>
              <a:spLocks/>
            </p:cNvSpPr>
            <p:nvPr/>
          </p:nvSpPr>
          <p:spPr bwMode="auto">
            <a:xfrm>
              <a:off x="6213431" y="337813"/>
              <a:ext cx="10564" cy="55007"/>
            </a:xfrm>
            <a:custGeom>
              <a:avLst/>
              <a:gdLst>
                <a:gd name="T0" fmla="*/ 12 w 12"/>
                <a:gd name="T1" fmla="*/ 62 h 64"/>
                <a:gd name="T2" fmla="*/ 10 w 12"/>
                <a:gd name="T3" fmla="*/ 64 h 64"/>
                <a:gd name="T4" fmla="*/ 2 w 12"/>
                <a:gd name="T5" fmla="*/ 64 h 64"/>
                <a:gd name="T6" fmla="*/ 0 w 12"/>
                <a:gd name="T7" fmla="*/ 62 h 64"/>
                <a:gd name="T8" fmla="*/ 0 w 12"/>
                <a:gd name="T9" fmla="*/ 2 h 64"/>
                <a:gd name="T10" fmla="*/ 2 w 12"/>
                <a:gd name="T11" fmla="*/ 0 h 64"/>
                <a:gd name="T12" fmla="*/ 10 w 12"/>
                <a:gd name="T13" fmla="*/ 0 h 64"/>
                <a:gd name="T14" fmla="*/ 12 w 12"/>
                <a:gd name="T15" fmla="*/ 2 h 64"/>
                <a:gd name="T16" fmla="*/ 12 w 12"/>
                <a:gd name="T17" fmla="*/ 6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4">
                  <a:moveTo>
                    <a:pt x="12" y="62"/>
                  </a:moveTo>
                  <a:cubicBezTo>
                    <a:pt x="12" y="63"/>
                    <a:pt x="11" y="64"/>
                    <a:pt x="10" y="6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1" y="64"/>
                    <a:pt x="0" y="63"/>
                    <a:pt x="0" y="6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lnTo>
                    <a:pt x="12" y="6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9" name="Freeform 331"/>
            <p:cNvSpPr>
              <a:spLocks/>
            </p:cNvSpPr>
            <p:nvPr/>
          </p:nvSpPr>
          <p:spPr bwMode="auto">
            <a:xfrm>
              <a:off x="6229095" y="322877"/>
              <a:ext cx="10929" cy="69943"/>
            </a:xfrm>
            <a:custGeom>
              <a:avLst/>
              <a:gdLst>
                <a:gd name="T0" fmla="*/ 13 w 13"/>
                <a:gd name="T1" fmla="*/ 79 h 81"/>
                <a:gd name="T2" fmla="*/ 11 w 13"/>
                <a:gd name="T3" fmla="*/ 81 h 81"/>
                <a:gd name="T4" fmla="*/ 2 w 13"/>
                <a:gd name="T5" fmla="*/ 81 h 81"/>
                <a:gd name="T6" fmla="*/ 0 w 13"/>
                <a:gd name="T7" fmla="*/ 79 h 81"/>
                <a:gd name="T8" fmla="*/ 0 w 13"/>
                <a:gd name="T9" fmla="*/ 2 h 81"/>
                <a:gd name="T10" fmla="*/ 2 w 13"/>
                <a:gd name="T11" fmla="*/ 0 h 81"/>
                <a:gd name="T12" fmla="*/ 11 w 13"/>
                <a:gd name="T13" fmla="*/ 0 h 81"/>
                <a:gd name="T14" fmla="*/ 13 w 13"/>
                <a:gd name="T15" fmla="*/ 2 h 81"/>
                <a:gd name="T16" fmla="*/ 13 w 13"/>
                <a:gd name="T17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1">
                  <a:moveTo>
                    <a:pt x="13" y="79"/>
                  </a:moveTo>
                  <a:cubicBezTo>
                    <a:pt x="13" y="80"/>
                    <a:pt x="12" y="81"/>
                    <a:pt x="11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1" y="81"/>
                    <a:pt x="0" y="80"/>
                    <a:pt x="0" y="7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7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0" name="Freeform 332"/>
            <p:cNvSpPr>
              <a:spLocks/>
            </p:cNvSpPr>
            <p:nvPr/>
          </p:nvSpPr>
          <p:spPr bwMode="auto">
            <a:xfrm>
              <a:off x="6244395" y="338542"/>
              <a:ext cx="11293" cy="54278"/>
            </a:xfrm>
            <a:custGeom>
              <a:avLst/>
              <a:gdLst>
                <a:gd name="T0" fmla="*/ 13 w 13"/>
                <a:gd name="T1" fmla="*/ 61 h 63"/>
                <a:gd name="T2" fmla="*/ 11 w 13"/>
                <a:gd name="T3" fmla="*/ 63 h 63"/>
                <a:gd name="T4" fmla="*/ 2 w 13"/>
                <a:gd name="T5" fmla="*/ 63 h 63"/>
                <a:gd name="T6" fmla="*/ 0 w 13"/>
                <a:gd name="T7" fmla="*/ 61 h 63"/>
                <a:gd name="T8" fmla="*/ 0 w 13"/>
                <a:gd name="T9" fmla="*/ 2 h 63"/>
                <a:gd name="T10" fmla="*/ 2 w 13"/>
                <a:gd name="T11" fmla="*/ 0 h 63"/>
                <a:gd name="T12" fmla="*/ 11 w 13"/>
                <a:gd name="T13" fmla="*/ 0 h 63"/>
                <a:gd name="T14" fmla="*/ 13 w 13"/>
                <a:gd name="T15" fmla="*/ 2 h 63"/>
                <a:gd name="T16" fmla="*/ 13 w 13"/>
                <a:gd name="T17" fmla="*/ 6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63">
                  <a:moveTo>
                    <a:pt x="13" y="61"/>
                  </a:moveTo>
                  <a:cubicBezTo>
                    <a:pt x="13" y="62"/>
                    <a:pt x="12" y="63"/>
                    <a:pt x="11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0" y="62"/>
                    <a:pt x="0" y="6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6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1" name="Freeform 333"/>
            <p:cNvSpPr>
              <a:spLocks/>
            </p:cNvSpPr>
            <p:nvPr/>
          </p:nvSpPr>
          <p:spPr bwMode="auto">
            <a:xfrm>
              <a:off x="6260788" y="348742"/>
              <a:ext cx="10564" cy="44078"/>
            </a:xfrm>
            <a:custGeom>
              <a:avLst/>
              <a:gdLst>
                <a:gd name="T0" fmla="*/ 12 w 12"/>
                <a:gd name="T1" fmla="*/ 49 h 51"/>
                <a:gd name="T2" fmla="*/ 10 w 12"/>
                <a:gd name="T3" fmla="*/ 51 h 51"/>
                <a:gd name="T4" fmla="*/ 2 w 12"/>
                <a:gd name="T5" fmla="*/ 51 h 51"/>
                <a:gd name="T6" fmla="*/ 0 w 12"/>
                <a:gd name="T7" fmla="*/ 49 h 51"/>
                <a:gd name="T8" fmla="*/ 0 w 12"/>
                <a:gd name="T9" fmla="*/ 2 h 51"/>
                <a:gd name="T10" fmla="*/ 2 w 12"/>
                <a:gd name="T11" fmla="*/ 0 h 51"/>
                <a:gd name="T12" fmla="*/ 10 w 12"/>
                <a:gd name="T13" fmla="*/ 0 h 51"/>
                <a:gd name="T14" fmla="*/ 12 w 12"/>
                <a:gd name="T15" fmla="*/ 2 h 51"/>
                <a:gd name="T16" fmla="*/ 12 w 12"/>
                <a:gd name="T17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51">
                  <a:moveTo>
                    <a:pt x="12" y="49"/>
                  </a:moveTo>
                  <a:cubicBezTo>
                    <a:pt x="12" y="50"/>
                    <a:pt x="11" y="51"/>
                    <a:pt x="10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0"/>
                    <a:pt x="0" y="4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lnTo>
                    <a:pt x="12" y="4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2" name="Freeform 334"/>
            <p:cNvSpPr>
              <a:spLocks/>
            </p:cNvSpPr>
            <p:nvPr/>
          </p:nvSpPr>
          <p:spPr bwMode="auto">
            <a:xfrm>
              <a:off x="6276452" y="336720"/>
              <a:ext cx="10200" cy="56100"/>
            </a:xfrm>
            <a:custGeom>
              <a:avLst/>
              <a:gdLst>
                <a:gd name="T0" fmla="*/ 12 w 12"/>
                <a:gd name="T1" fmla="*/ 63 h 65"/>
                <a:gd name="T2" fmla="*/ 10 w 12"/>
                <a:gd name="T3" fmla="*/ 65 h 65"/>
                <a:gd name="T4" fmla="*/ 2 w 12"/>
                <a:gd name="T5" fmla="*/ 65 h 65"/>
                <a:gd name="T6" fmla="*/ 0 w 12"/>
                <a:gd name="T7" fmla="*/ 63 h 65"/>
                <a:gd name="T8" fmla="*/ 0 w 12"/>
                <a:gd name="T9" fmla="*/ 2 h 65"/>
                <a:gd name="T10" fmla="*/ 2 w 12"/>
                <a:gd name="T11" fmla="*/ 0 h 65"/>
                <a:gd name="T12" fmla="*/ 10 w 12"/>
                <a:gd name="T13" fmla="*/ 0 h 65"/>
                <a:gd name="T14" fmla="*/ 12 w 12"/>
                <a:gd name="T15" fmla="*/ 2 h 65"/>
                <a:gd name="T16" fmla="*/ 12 w 12"/>
                <a:gd name="T17" fmla="*/ 6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5">
                  <a:moveTo>
                    <a:pt x="12" y="63"/>
                  </a:moveTo>
                  <a:cubicBezTo>
                    <a:pt x="12" y="64"/>
                    <a:pt x="12" y="65"/>
                    <a:pt x="10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5"/>
                    <a:pt x="0" y="64"/>
                    <a:pt x="0" y="6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2" y="0"/>
                    <a:pt x="12" y="1"/>
                    <a:pt x="12" y="2"/>
                  </a:cubicBezTo>
                  <a:lnTo>
                    <a:pt x="12" y="6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3" name="Freeform 335"/>
            <p:cNvSpPr>
              <a:spLocks/>
            </p:cNvSpPr>
            <p:nvPr/>
          </p:nvSpPr>
          <p:spPr bwMode="auto">
            <a:xfrm>
              <a:off x="6291752" y="328342"/>
              <a:ext cx="11293" cy="64478"/>
            </a:xfrm>
            <a:custGeom>
              <a:avLst/>
              <a:gdLst>
                <a:gd name="T0" fmla="*/ 13 w 13"/>
                <a:gd name="T1" fmla="*/ 73 h 75"/>
                <a:gd name="T2" fmla="*/ 11 w 13"/>
                <a:gd name="T3" fmla="*/ 75 h 75"/>
                <a:gd name="T4" fmla="*/ 2 w 13"/>
                <a:gd name="T5" fmla="*/ 75 h 75"/>
                <a:gd name="T6" fmla="*/ 0 w 13"/>
                <a:gd name="T7" fmla="*/ 73 h 75"/>
                <a:gd name="T8" fmla="*/ 0 w 13"/>
                <a:gd name="T9" fmla="*/ 2 h 75"/>
                <a:gd name="T10" fmla="*/ 2 w 13"/>
                <a:gd name="T11" fmla="*/ 0 h 75"/>
                <a:gd name="T12" fmla="*/ 11 w 13"/>
                <a:gd name="T13" fmla="*/ 0 h 75"/>
                <a:gd name="T14" fmla="*/ 13 w 13"/>
                <a:gd name="T15" fmla="*/ 2 h 75"/>
                <a:gd name="T16" fmla="*/ 13 w 13"/>
                <a:gd name="T17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75">
                  <a:moveTo>
                    <a:pt x="13" y="73"/>
                  </a:moveTo>
                  <a:cubicBezTo>
                    <a:pt x="13" y="74"/>
                    <a:pt x="12" y="75"/>
                    <a:pt x="11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1" y="75"/>
                    <a:pt x="0" y="74"/>
                    <a:pt x="0" y="7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lnTo>
                    <a:pt x="13" y="7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4" name="Freeform 336"/>
            <p:cNvSpPr>
              <a:spLocks/>
            </p:cNvSpPr>
            <p:nvPr/>
          </p:nvSpPr>
          <p:spPr bwMode="auto">
            <a:xfrm>
              <a:off x="6168624" y="269692"/>
              <a:ext cx="155914" cy="131507"/>
            </a:xfrm>
            <a:custGeom>
              <a:avLst/>
              <a:gdLst>
                <a:gd name="T0" fmla="*/ 12 w 181"/>
                <a:gd name="T1" fmla="*/ 141 h 153"/>
                <a:gd name="T2" fmla="*/ 12 w 181"/>
                <a:gd name="T3" fmla="*/ 6 h 153"/>
                <a:gd name="T4" fmla="*/ 6 w 181"/>
                <a:gd name="T5" fmla="*/ 0 h 153"/>
                <a:gd name="T6" fmla="*/ 0 w 181"/>
                <a:gd name="T7" fmla="*/ 6 h 153"/>
                <a:gd name="T8" fmla="*/ 0 w 181"/>
                <a:gd name="T9" fmla="*/ 147 h 153"/>
                <a:gd name="T10" fmla="*/ 6 w 181"/>
                <a:gd name="T11" fmla="*/ 153 h 153"/>
                <a:gd name="T12" fmla="*/ 175 w 181"/>
                <a:gd name="T13" fmla="*/ 153 h 153"/>
                <a:gd name="T14" fmla="*/ 181 w 181"/>
                <a:gd name="T15" fmla="*/ 147 h 153"/>
                <a:gd name="T16" fmla="*/ 175 w 181"/>
                <a:gd name="T17" fmla="*/ 141 h 153"/>
                <a:gd name="T18" fmla="*/ 12 w 181"/>
                <a:gd name="T19" fmla="*/ 14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153">
                  <a:moveTo>
                    <a:pt x="12" y="141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0"/>
                    <a:pt x="3" y="153"/>
                    <a:pt x="6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9" y="153"/>
                    <a:pt x="181" y="150"/>
                    <a:pt x="181" y="147"/>
                  </a:cubicBezTo>
                  <a:cubicBezTo>
                    <a:pt x="181" y="144"/>
                    <a:pt x="179" y="141"/>
                    <a:pt x="175" y="141"/>
                  </a:cubicBezTo>
                  <a:lnTo>
                    <a:pt x="12" y="14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5" name="Freeform 337"/>
            <p:cNvSpPr>
              <a:spLocks/>
            </p:cNvSpPr>
            <p:nvPr/>
          </p:nvSpPr>
          <p:spPr bwMode="auto">
            <a:xfrm>
              <a:off x="6760222" y="259492"/>
              <a:ext cx="148992" cy="59378"/>
            </a:xfrm>
            <a:custGeom>
              <a:avLst/>
              <a:gdLst>
                <a:gd name="T0" fmla="*/ 167 w 173"/>
                <a:gd name="T1" fmla="*/ 39 h 69"/>
                <a:gd name="T2" fmla="*/ 161 w 173"/>
                <a:gd name="T3" fmla="*/ 44 h 69"/>
                <a:gd name="T4" fmla="*/ 161 w 173"/>
                <a:gd name="T5" fmla="*/ 49 h 69"/>
                <a:gd name="T6" fmla="*/ 119 w 173"/>
                <a:gd name="T7" fmla="*/ 2 h 69"/>
                <a:gd name="T8" fmla="*/ 114 w 173"/>
                <a:gd name="T9" fmla="*/ 0 h 69"/>
                <a:gd name="T10" fmla="*/ 110 w 173"/>
                <a:gd name="T11" fmla="*/ 1 h 69"/>
                <a:gd name="T12" fmla="*/ 60 w 173"/>
                <a:gd name="T13" fmla="*/ 51 h 69"/>
                <a:gd name="T14" fmla="*/ 10 w 173"/>
                <a:gd name="T15" fmla="*/ 5 h 69"/>
                <a:gd name="T16" fmla="*/ 2 w 173"/>
                <a:gd name="T17" fmla="*/ 6 h 69"/>
                <a:gd name="T18" fmla="*/ 3 w 173"/>
                <a:gd name="T19" fmla="*/ 14 h 69"/>
                <a:gd name="T20" fmla="*/ 56 w 173"/>
                <a:gd name="T21" fmla="*/ 63 h 69"/>
                <a:gd name="T22" fmla="*/ 64 w 173"/>
                <a:gd name="T23" fmla="*/ 63 h 69"/>
                <a:gd name="T24" fmla="*/ 114 w 173"/>
                <a:gd name="T25" fmla="*/ 14 h 69"/>
                <a:gd name="T26" fmla="*/ 153 w 173"/>
                <a:gd name="T27" fmla="*/ 57 h 69"/>
                <a:gd name="T28" fmla="*/ 148 w 173"/>
                <a:gd name="T29" fmla="*/ 56 h 69"/>
                <a:gd name="T30" fmla="*/ 142 w 173"/>
                <a:gd name="T31" fmla="*/ 61 h 69"/>
                <a:gd name="T32" fmla="*/ 147 w 173"/>
                <a:gd name="T33" fmla="*/ 68 h 69"/>
                <a:gd name="T34" fmla="*/ 166 w 173"/>
                <a:gd name="T35" fmla="*/ 69 h 69"/>
                <a:gd name="T36" fmla="*/ 167 w 173"/>
                <a:gd name="T37" fmla="*/ 69 h 69"/>
                <a:gd name="T38" fmla="*/ 171 w 173"/>
                <a:gd name="T39" fmla="*/ 68 h 69"/>
                <a:gd name="T40" fmla="*/ 173 w 173"/>
                <a:gd name="T41" fmla="*/ 64 h 69"/>
                <a:gd name="T42" fmla="*/ 173 w 173"/>
                <a:gd name="T43" fmla="*/ 44 h 69"/>
                <a:gd name="T44" fmla="*/ 167 w 173"/>
                <a:gd name="T45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69">
                  <a:moveTo>
                    <a:pt x="167" y="39"/>
                  </a:moveTo>
                  <a:cubicBezTo>
                    <a:pt x="164" y="38"/>
                    <a:pt x="161" y="41"/>
                    <a:pt x="161" y="44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8" y="0"/>
                    <a:pt x="116" y="0"/>
                    <a:pt x="114" y="0"/>
                  </a:cubicBezTo>
                  <a:cubicBezTo>
                    <a:pt x="113" y="0"/>
                    <a:pt x="111" y="0"/>
                    <a:pt x="110" y="1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8" y="3"/>
                    <a:pt x="4" y="3"/>
                    <a:pt x="2" y="6"/>
                  </a:cubicBezTo>
                  <a:cubicBezTo>
                    <a:pt x="0" y="8"/>
                    <a:pt x="0" y="12"/>
                    <a:pt x="3" y="14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9" y="65"/>
                    <a:pt x="62" y="65"/>
                    <a:pt x="64" y="63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53" y="57"/>
                    <a:pt x="153" y="57"/>
                    <a:pt x="153" y="57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5" y="56"/>
                    <a:pt x="142" y="58"/>
                    <a:pt x="142" y="61"/>
                  </a:cubicBezTo>
                  <a:cubicBezTo>
                    <a:pt x="142" y="65"/>
                    <a:pt x="144" y="67"/>
                    <a:pt x="147" y="68"/>
                  </a:cubicBezTo>
                  <a:cubicBezTo>
                    <a:pt x="166" y="69"/>
                    <a:pt x="166" y="69"/>
                    <a:pt x="166" y="69"/>
                  </a:cubicBezTo>
                  <a:cubicBezTo>
                    <a:pt x="167" y="69"/>
                    <a:pt x="167" y="69"/>
                    <a:pt x="167" y="69"/>
                  </a:cubicBezTo>
                  <a:cubicBezTo>
                    <a:pt x="168" y="69"/>
                    <a:pt x="170" y="69"/>
                    <a:pt x="171" y="68"/>
                  </a:cubicBezTo>
                  <a:cubicBezTo>
                    <a:pt x="172" y="67"/>
                    <a:pt x="173" y="65"/>
                    <a:pt x="173" y="6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1"/>
                    <a:pt x="170" y="39"/>
                    <a:pt x="167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6" name="Freeform 338"/>
            <p:cNvSpPr>
              <a:spLocks/>
            </p:cNvSpPr>
            <p:nvPr/>
          </p:nvSpPr>
          <p:spPr bwMode="auto">
            <a:xfrm>
              <a:off x="6806850" y="334170"/>
              <a:ext cx="15664" cy="61200"/>
            </a:xfrm>
            <a:custGeom>
              <a:avLst/>
              <a:gdLst>
                <a:gd name="T0" fmla="*/ 18 w 18"/>
                <a:gd name="T1" fmla="*/ 68 h 71"/>
                <a:gd name="T2" fmla="*/ 15 w 18"/>
                <a:gd name="T3" fmla="*/ 71 h 71"/>
                <a:gd name="T4" fmla="*/ 3 w 18"/>
                <a:gd name="T5" fmla="*/ 71 h 71"/>
                <a:gd name="T6" fmla="*/ 0 w 18"/>
                <a:gd name="T7" fmla="*/ 68 h 71"/>
                <a:gd name="T8" fmla="*/ 0 w 18"/>
                <a:gd name="T9" fmla="*/ 3 h 71"/>
                <a:gd name="T10" fmla="*/ 3 w 18"/>
                <a:gd name="T11" fmla="*/ 0 h 71"/>
                <a:gd name="T12" fmla="*/ 15 w 18"/>
                <a:gd name="T13" fmla="*/ 0 h 71"/>
                <a:gd name="T14" fmla="*/ 18 w 18"/>
                <a:gd name="T15" fmla="*/ 3 h 71"/>
                <a:gd name="T16" fmla="*/ 18 w 18"/>
                <a:gd name="T17" fmla="*/ 6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71">
                  <a:moveTo>
                    <a:pt x="18" y="68"/>
                  </a:moveTo>
                  <a:cubicBezTo>
                    <a:pt x="18" y="69"/>
                    <a:pt x="17" y="71"/>
                    <a:pt x="15" y="71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1" y="71"/>
                    <a:pt x="0" y="69"/>
                    <a:pt x="0" y="6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1"/>
                    <a:pt x="18" y="3"/>
                  </a:cubicBezTo>
                  <a:lnTo>
                    <a:pt x="18" y="6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7" name="Freeform 339"/>
            <p:cNvSpPr>
              <a:spLocks/>
            </p:cNvSpPr>
            <p:nvPr/>
          </p:nvSpPr>
          <p:spPr bwMode="auto">
            <a:xfrm>
              <a:off x="6849836" y="299928"/>
              <a:ext cx="16393" cy="95443"/>
            </a:xfrm>
            <a:custGeom>
              <a:avLst/>
              <a:gdLst>
                <a:gd name="T0" fmla="*/ 19 w 19"/>
                <a:gd name="T1" fmla="*/ 108 h 111"/>
                <a:gd name="T2" fmla="*/ 16 w 19"/>
                <a:gd name="T3" fmla="*/ 111 h 111"/>
                <a:gd name="T4" fmla="*/ 3 w 19"/>
                <a:gd name="T5" fmla="*/ 111 h 111"/>
                <a:gd name="T6" fmla="*/ 0 w 19"/>
                <a:gd name="T7" fmla="*/ 108 h 111"/>
                <a:gd name="T8" fmla="*/ 0 w 19"/>
                <a:gd name="T9" fmla="*/ 3 h 111"/>
                <a:gd name="T10" fmla="*/ 3 w 19"/>
                <a:gd name="T11" fmla="*/ 0 h 111"/>
                <a:gd name="T12" fmla="*/ 16 w 19"/>
                <a:gd name="T13" fmla="*/ 0 h 111"/>
                <a:gd name="T14" fmla="*/ 19 w 19"/>
                <a:gd name="T15" fmla="*/ 3 h 111"/>
                <a:gd name="T16" fmla="*/ 19 w 19"/>
                <a:gd name="T17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11">
                  <a:moveTo>
                    <a:pt x="19" y="108"/>
                  </a:moveTo>
                  <a:cubicBezTo>
                    <a:pt x="19" y="109"/>
                    <a:pt x="17" y="111"/>
                    <a:pt x="16" y="111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2" y="111"/>
                    <a:pt x="0" y="109"/>
                    <a:pt x="0" y="10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9" y="2"/>
                    <a:pt x="19" y="3"/>
                  </a:cubicBezTo>
                  <a:lnTo>
                    <a:pt x="19" y="10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8" name="Freeform 340"/>
            <p:cNvSpPr>
              <a:spLocks/>
            </p:cNvSpPr>
            <p:nvPr/>
          </p:nvSpPr>
          <p:spPr bwMode="auto">
            <a:xfrm>
              <a:off x="6762772" y="303935"/>
              <a:ext cx="16393" cy="91435"/>
            </a:xfrm>
            <a:custGeom>
              <a:avLst/>
              <a:gdLst>
                <a:gd name="T0" fmla="*/ 19 w 19"/>
                <a:gd name="T1" fmla="*/ 103 h 106"/>
                <a:gd name="T2" fmla="*/ 16 w 19"/>
                <a:gd name="T3" fmla="*/ 106 h 106"/>
                <a:gd name="T4" fmla="*/ 3 w 19"/>
                <a:gd name="T5" fmla="*/ 106 h 106"/>
                <a:gd name="T6" fmla="*/ 0 w 19"/>
                <a:gd name="T7" fmla="*/ 103 h 106"/>
                <a:gd name="T8" fmla="*/ 0 w 19"/>
                <a:gd name="T9" fmla="*/ 3 h 106"/>
                <a:gd name="T10" fmla="*/ 3 w 19"/>
                <a:gd name="T11" fmla="*/ 0 h 106"/>
                <a:gd name="T12" fmla="*/ 16 w 19"/>
                <a:gd name="T13" fmla="*/ 0 h 106"/>
                <a:gd name="T14" fmla="*/ 19 w 19"/>
                <a:gd name="T15" fmla="*/ 3 h 106"/>
                <a:gd name="T16" fmla="*/ 19 w 19"/>
                <a:gd name="T17" fmla="*/ 10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6">
                  <a:moveTo>
                    <a:pt x="19" y="103"/>
                  </a:moveTo>
                  <a:cubicBezTo>
                    <a:pt x="19" y="104"/>
                    <a:pt x="17" y="106"/>
                    <a:pt x="16" y="106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6"/>
                    <a:pt x="0" y="104"/>
                    <a:pt x="0" y="10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9" y="2"/>
                    <a:pt x="19" y="3"/>
                  </a:cubicBezTo>
                  <a:lnTo>
                    <a:pt x="19" y="10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9" name="Freeform 341"/>
            <p:cNvSpPr>
              <a:spLocks/>
            </p:cNvSpPr>
            <p:nvPr/>
          </p:nvSpPr>
          <p:spPr bwMode="auto">
            <a:xfrm>
              <a:off x="6893914" y="339270"/>
              <a:ext cx="15300" cy="56100"/>
            </a:xfrm>
            <a:custGeom>
              <a:avLst/>
              <a:gdLst>
                <a:gd name="T0" fmla="*/ 18 w 18"/>
                <a:gd name="T1" fmla="*/ 62 h 65"/>
                <a:gd name="T2" fmla="*/ 15 w 18"/>
                <a:gd name="T3" fmla="*/ 65 h 65"/>
                <a:gd name="T4" fmla="*/ 3 w 18"/>
                <a:gd name="T5" fmla="*/ 65 h 65"/>
                <a:gd name="T6" fmla="*/ 0 w 18"/>
                <a:gd name="T7" fmla="*/ 62 h 65"/>
                <a:gd name="T8" fmla="*/ 0 w 18"/>
                <a:gd name="T9" fmla="*/ 3 h 65"/>
                <a:gd name="T10" fmla="*/ 3 w 18"/>
                <a:gd name="T11" fmla="*/ 0 h 65"/>
                <a:gd name="T12" fmla="*/ 15 w 18"/>
                <a:gd name="T13" fmla="*/ 0 h 65"/>
                <a:gd name="T14" fmla="*/ 18 w 18"/>
                <a:gd name="T15" fmla="*/ 3 h 65"/>
                <a:gd name="T16" fmla="*/ 18 w 18"/>
                <a:gd name="T17" fmla="*/ 6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65">
                  <a:moveTo>
                    <a:pt x="18" y="62"/>
                  </a:moveTo>
                  <a:cubicBezTo>
                    <a:pt x="18" y="63"/>
                    <a:pt x="17" y="65"/>
                    <a:pt x="15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1" y="65"/>
                    <a:pt x="0" y="63"/>
                    <a:pt x="0" y="6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2"/>
                    <a:pt x="18" y="3"/>
                  </a:cubicBezTo>
                  <a:lnTo>
                    <a:pt x="18" y="6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0" name="Freeform 342"/>
            <p:cNvSpPr>
              <a:spLocks/>
            </p:cNvSpPr>
            <p:nvPr/>
          </p:nvSpPr>
          <p:spPr bwMode="auto">
            <a:xfrm>
              <a:off x="6872421" y="334170"/>
              <a:ext cx="15300" cy="61200"/>
            </a:xfrm>
            <a:custGeom>
              <a:avLst/>
              <a:gdLst>
                <a:gd name="T0" fmla="*/ 18 w 18"/>
                <a:gd name="T1" fmla="*/ 68 h 71"/>
                <a:gd name="T2" fmla="*/ 15 w 18"/>
                <a:gd name="T3" fmla="*/ 71 h 71"/>
                <a:gd name="T4" fmla="*/ 3 w 18"/>
                <a:gd name="T5" fmla="*/ 71 h 71"/>
                <a:gd name="T6" fmla="*/ 0 w 18"/>
                <a:gd name="T7" fmla="*/ 68 h 71"/>
                <a:gd name="T8" fmla="*/ 0 w 18"/>
                <a:gd name="T9" fmla="*/ 3 h 71"/>
                <a:gd name="T10" fmla="*/ 3 w 18"/>
                <a:gd name="T11" fmla="*/ 0 h 71"/>
                <a:gd name="T12" fmla="*/ 15 w 18"/>
                <a:gd name="T13" fmla="*/ 0 h 71"/>
                <a:gd name="T14" fmla="*/ 18 w 18"/>
                <a:gd name="T15" fmla="*/ 3 h 71"/>
                <a:gd name="T16" fmla="*/ 18 w 18"/>
                <a:gd name="T17" fmla="*/ 6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71">
                  <a:moveTo>
                    <a:pt x="18" y="68"/>
                  </a:moveTo>
                  <a:cubicBezTo>
                    <a:pt x="18" y="69"/>
                    <a:pt x="17" y="71"/>
                    <a:pt x="15" y="71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1" y="71"/>
                    <a:pt x="0" y="69"/>
                    <a:pt x="0" y="6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2"/>
                    <a:pt x="18" y="3"/>
                  </a:cubicBezTo>
                  <a:lnTo>
                    <a:pt x="18" y="6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1" name="Freeform 343"/>
            <p:cNvSpPr>
              <a:spLocks/>
            </p:cNvSpPr>
            <p:nvPr/>
          </p:nvSpPr>
          <p:spPr bwMode="auto">
            <a:xfrm>
              <a:off x="6785357" y="324699"/>
              <a:ext cx="15664" cy="70671"/>
            </a:xfrm>
            <a:custGeom>
              <a:avLst/>
              <a:gdLst>
                <a:gd name="T0" fmla="*/ 18 w 18"/>
                <a:gd name="T1" fmla="*/ 79 h 82"/>
                <a:gd name="T2" fmla="*/ 15 w 18"/>
                <a:gd name="T3" fmla="*/ 82 h 82"/>
                <a:gd name="T4" fmla="*/ 3 w 18"/>
                <a:gd name="T5" fmla="*/ 82 h 82"/>
                <a:gd name="T6" fmla="*/ 0 w 18"/>
                <a:gd name="T7" fmla="*/ 79 h 82"/>
                <a:gd name="T8" fmla="*/ 0 w 18"/>
                <a:gd name="T9" fmla="*/ 3 h 82"/>
                <a:gd name="T10" fmla="*/ 3 w 18"/>
                <a:gd name="T11" fmla="*/ 0 h 82"/>
                <a:gd name="T12" fmla="*/ 15 w 18"/>
                <a:gd name="T13" fmla="*/ 0 h 82"/>
                <a:gd name="T14" fmla="*/ 18 w 18"/>
                <a:gd name="T15" fmla="*/ 3 h 82"/>
                <a:gd name="T16" fmla="*/ 18 w 18"/>
                <a:gd name="T17" fmla="*/ 7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82">
                  <a:moveTo>
                    <a:pt x="18" y="79"/>
                  </a:moveTo>
                  <a:cubicBezTo>
                    <a:pt x="18" y="80"/>
                    <a:pt x="17" y="82"/>
                    <a:pt x="15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1" y="82"/>
                    <a:pt x="0" y="80"/>
                    <a:pt x="0" y="7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1"/>
                    <a:pt x="18" y="3"/>
                  </a:cubicBezTo>
                  <a:lnTo>
                    <a:pt x="18" y="7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2" name="Freeform 344"/>
            <p:cNvSpPr>
              <a:spLocks/>
            </p:cNvSpPr>
            <p:nvPr/>
          </p:nvSpPr>
          <p:spPr bwMode="auto">
            <a:xfrm>
              <a:off x="6828343" y="319599"/>
              <a:ext cx="15664" cy="75771"/>
            </a:xfrm>
            <a:custGeom>
              <a:avLst/>
              <a:gdLst>
                <a:gd name="T0" fmla="*/ 18 w 18"/>
                <a:gd name="T1" fmla="*/ 85 h 88"/>
                <a:gd name="T2" fmla="*/ 15 w 18"/>
                <a:gd name="T3" fmla="*/ 88 h 88"/>
                <a:gd name="T4" fmla="*/ 3 w 18"/>
                <a:gd name="T5" fmla="*/ 88 h 88"/>
                <a:gd name="T6" fmla="*/ 0 w 18"/>
                <a:gd name="T7" fmla="*/ 85 h 88"/>
                <a:gd name="T8" fmla="*/ 0 w 18"/>
                <a:gd name="T9" fmla="*/ 3 h 88"/>
                <a:gd name="T10" fmla="*/ 3 w 18"/>
                <a:gd name="T11" fmla="*/ 0 h 88"/>
                <a:gd name="T12" fmla="*/ 15 w 18"/>
                <a:gd name="T13" fmla="*/ 0 h 88"/>
                <a:gd name="T14" fmla="*/ 18 w 18"/>
                <a:gd name="T15" fmla="*/ 3 h 88"/>
                <a:gd name="T16" fmla="*/ 18 w 18"/>
                <a:gd name="T17" fmla="*/ 8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88">
                  <a:moveTo>
                    <a:pt x="18" y="85"/>
                  </a:moveTo>
                  <a:cubicBezTo>
                    <a:pt x="18" y="86"/>
                    <a:pt x="17" y="88"/>
                    <a:pt x="15" y="88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1" y="88"/>
                    <a:pt x="0" y="86"/>
                    <a:pt x="0" y="8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1"/>
                    <a:pt x="18" y="3"/>
                  </a:cubicBezTo>
                  <a:lnTo>
                    <a:pt x="18" y="8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3" name="Freeform 345"/>
            <p:cNvSpPr>
              <a:spLocks noEditPoints="1"/>
            </p:cNvSpPr>
            <p:nvPr/>
          </p:nvSpPr>
          <p:spPr bwMode="auto">
            <a:xfrm>
              <a:off x="5009470" y="281713"/>
              <a:ext cx="153364" cy="104914"/>
            </a:xfrm>
            <a:custGeom>
              <a:avLst/>
              <a:gdLst>
                <a:gd name="T0" fmla="*/ 404 w 421"/>
                <a:gd name="T1" fmla="*/ 0 h 288"/>
                <a:gd name="T2" fmla="*/ 17 w 421"/>
                <a:gd name="T3" fmla="*/ 0 h 288"/>
                <a:gd name="T4" fmla="*/ 0 w 421"/>
                <a:gd name="T5" fmla="*/ 0 h 288"/>
                <a:gd name="T6" fmla="*/ 0 w 421"/>
                <a:gd name="T7" fmla="*/ 19 h 288"/>
                <a:gd name="T8" fmla="*/ 0 w 421"/>
                <a:gd name="T9" fmla="*/ 272 h 288"/>
                <a:gd name="T10" fmla="*/ 0 w 421"/>
                <a:gd name="T11" fmla="*/ 288 h 288"/>
                <a:gd name="T12" fmla="*/ 17 w 421"/>
                <a:gd name="T13" fmla="*/ 288 h 288"/>
                <a:gd name="T14" fmla="*/ 404 w 421"/>
                <a:gd name="T15" fmla="*/ 288 h 288"/>
                <a:gd name="T16" fmla="*/ 421 w 421"/>
                <a:gd name="T17" fmla="*/ 288 h 288"/>
                <a:gd name="T18" fmla="*/ 421 w 421"/>
                <a:gd name="T19" fmla="*/ 272 h 288"/>
                <a:gd name="T20" fmla="*/ 421 w 421"/>
                <a:gd name="T21" fmla="*/ 19 h 288"/>
                <a:gd name="T22" fmla="*/ 421 w 421"/>
                <a:gd name="T23" fmla="*/ 0 h 288"/>
                <a:gd name="T24" fmla="*/ 404 w 421"/>
                <a:gd name="T25" fmla="*/ 0 h 288"/>
                <a:gd name="T26" fmla="*/ 404 w 421"/>
                <a:gd name="T27" fmla="*/ 272 h 288"/>
                <a:gd name="T28" fmla="*/ 17 w 421"/>
                <a:gd name="T29" fmla="*/ 272 h 288"/>
                <a:gd name="T30" fmla="*/ 17 w 421"/>
                <a:gd name="T31" fmla="*/ 19 h 288"/>
                <a:gd name="T32" fmla="*/ 404 w 421"/>
                <a:gd name="T33" fmla="*/ 19 h 288"/>
                <a:gd name="T34" fmla="*/ 404 w 421"/>
                <a:gd name="T35" fmla="*/ 27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1" h="288">
                  <a:moveTo>
                    <a:pt x="404" y="0"/>
                  </a:moveTo>
                  <a:lnTo>
                    <a:pt x="17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0" y="272"/>
                  </a:lnTo>
                  <a:lnTo>
                    <a:pt x="0" y="288"/>
                  </a:lnTo>
                  <a:lnTo>
                    <a:pt x="17" y="288"/>
                  </a:lnTo>
                  <a:lnTo>
                    <a:pt x="404" y="288"/>
                  </a:lnTo>
                  <a:lnTo>
                    <a:pt x="421" y="288"/>
                  </a:lnTo>
                  <a:lnTo>
                    <a:pt x="421" y="272"/>
                  </a:lnTo>
                  <a:lnTo>
                    <a:pt x="421" y="19"/>
                  </a:lnTo>
                  <a:lnTo>
                    <a:pt x="421" y="0"/>
                  </a:lnTo>
                  <a:lnTo>
                    <a:pt x="404" y="0"/>
                  </a:lnTo>
                  <a:close/>
                  <a:moveTo>
                    <a:pt x="404" y="272"/>
                  </a:moveTo>
                  <a:lnTo>
                    <a:pt x="17" y="272"/>
                  </a:lnTo>
                  <a:lnTo>
                    <a:pt x="17" y="19"/>
                  </a:lnTo>
                  <a:lnTo>
                    <a:pt x="404" y="19"/>
                  </a:lnTo>
                  <a:lnTo>
                    <a:pt x="404" y="2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4" name="Freeform 346"/>
            <p:cNvSpPr>
              <a:spLocks noEditPoints="1"/>
            </p:cNvSpPr>
            <p:nvPr/>
          </p:nvSpPr>
          <p:spPr bwMode="auto">
            <a:xfrm>
              <a:off x="4993078" y="278435"/>
              <a:ext cx="186149" cy="114385"/>
            </a:xfrm>
            <a:custGeom>
              <a:avLst/>
              <a:gdLst>
                <a:gd name="T0" fmla="*/ 7 w 216"/>
                <a:gd name="T1" fmla="*/ 14 h 133"/>
                <a:gd name="T2" fmla="*/ 209 w 216"/>
                <a:gd name="T3" fmla="*/ 14 h 133"/>
                <a:gd name="T4" fmla="*/ 216 w 216"/>
                <a:gd name="T5" fmla="*/ 7 h 133"/>
                <a:gd name="T6" fmla="*/ 209 w 216"/>
                <a:gd name="T7" fmla="*/ 0 h 133"/>
                <a:gd name="T8" fmla="*/ 7 w 216"/>
                <a:gd name="T9" fmla="*/ 0 h 133"/>
                <a:gd name="T10" fmla="*/ 0 w 216"/>
                <a:gd name="T11" fmla="*/ 7 h 133"/>
                <a:gd name="T12" fmla="*/ 7 w 216"/>
                <a:gd name="T13" fmla="*/ 14 h 133"/>
                <a:gd name="T14" fmla="*/ 209 w 216"/>
                <a:gd name="T15" fmla="*/ 119 h 133"/>
                <a:gd name="T16" fmla="*/ 7 w 216"/>
                <a:gd name="T17" fmla="*/ 119 h 133"/>
                <a:gd name="T18" fmla="*/ 0 w 216"/>
                <a:gd name="T19" fmla="*/ 126 h 133"/>
                <a:gd name="T20" fmla="*/ 7 w 216"/>
                <a:gd name="T21" fmla="*/ 133 h 133"/>
                <a:gd name="T22" fmla="*/ 209 w 216"/>
                <a:gd name="T23" fmla="*/ 133 h 133"/>
                <a:gd name="T24" fmla="*/ 216 w 216"/>
                <a:gd name="T25" fmla="*/ 126 h 133"/>
                <a:gd name="T26" fmla="*/ 209 w 216"/>
                <a:gd name="T27" fmla="*/ 11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6" h="133">
                  <a:moveTo>
                    <a:pt x="7" y="14"/>
                  </a:moveTo>
                  <a:cubicBezTo>
                    <a:pt x="209" y="14"/>
                    <a:pt x="209" y="14"/>
                    <a:pt x="209" y="14"/>
                  </a:cubicBezTo>
                  <a:cubicBezTo>
                    <a:pt x="213" y="14"/>
                    <a:pt x="216" y="11"/>
                    <a:pt x="216" y="7"/>
                  </a:cubicBezTo>
                  <a:cubicBezTo>
                    <a:pt x="216" y="3"/>
                    <a:pt x="213" y="0"/>
                    <a:pt x="20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  <a:moveTo>
                    <a:pt x="209" y="119"/>
                  </a:moveTo>
                  <a:cubicBezTo>
                    <a:pt x="7" y="119"/>
                    <a:pt x="7" y="119"/>
                    <a:pt x="7" y="119"/>
                  </a:cubicBezTo>
                  <a:cubicBezTo>
                    <a:pt x="3" y="119"/>
                    <a:pt x="0" y="122"/>
                    <a:pt x="0" y="126"/>
                  </a:cubicBezTo>
                  <a:cubicBezTo>
                    <a:pt x="0" y="130"/>
                    <a:pt x="3" y="133"/>
                    <a:pt x="7" y="133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13" y="133"/>
                    <a:pt x="216" y="130"/>
                    <a:pt x="216" y="126"/>
                  </a:cubicBezTo>
                  <a:cubicBezTo>
                    <a:pt x="216" y="122"/>
                    <a:pt x="213" y="119"/>
                    <a:pt x="209" y="1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5" name="Freeform 347"/>
            <p:cNvSpPr>
              <a:spLocks/>
            </p:cNvSpPr>
            <p:nvPr/>
          </p:nvSpPr>
          <p:spPr bwMode="auto">
            <a:xfrm>
              <a:off x="5030235" y="397920"/>
              <a:ext cx="42986" cy="41164"/>
            </a:xfrm>
            <a:custGeom>
              <a:avLst/>
              <a:gdLst>
                <a:gd name="T0" fmla="*/ 38 w 50"/>
                <a:gd name="T1" fmla="*/ 2 h 48"/>
                <a:gd name="T2" fmla="*/ 3 w 50"/>
                <a:gd name="T3" fmla="*/ 37 h 48"/>
                <a:gd name="T4" fmla="*/ 3 w 50"/>
                <a:gd name="T5" fmla="*/ 46 h 48"/>
                <a:gd name="T6" fmla="*/ 8 w 50"/>
                <a:gd name="T7" fmla="*/ 48 h 48"/>
                <a:gd name="T8" fmla="*/ 12 w 50"/>
                <a:gd name="T9" fmla="*/ 46 h 48"/>
                <a:gd name="T10" fmla="*/ 47 w 50"/>
                <a:gd name="T11" fmla="*/ 12 h 48"/>
                <a:gd name="T12" fmla="*/ 47 w 50"/>
                <a:gd name="T13" fmla="*/ 2 h 48"/>
                <a:gd name="T14" fmla="*/ 38 w 50"/>
                <a:gd name="T15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8">
                  <a:moveTo>
                    <a:pt x="38" y="2"/>
                  </a:moveTo>
                  <a:cubicBezTo>
                    <a:pt x="3" y="37"/>
                    <a:pt x="3" y="37"/>
                    <a:pt x="3" y="37"/>
                  </a:cubicBezTo>
                  <a:cubicBezTo>
                    <a:pt x="0" y="40"/>
                    <a:pt x="0" y="44"/>
                    <a:pt x="3" y="46"/>
                  </a:cubicBezTo>
                  <a:cubicBezTo>
                    <a:pt x="4" y="48"/>
                    <a:pt x="6" y="48"/>
                    <a:pt x="8" y="48"/>
                  </a:cubicBezTo>
                  <a:cubicBezTo>
                    <a:pt x="9" y="48"/>
                    <a:pt x="11" y="48"/>
                    <a:pt x="12" y="46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50" y="9"/>
                    <a:pt x="50" y="5"/>
                    <a:pt x="47" y="2"/>
                  </a:cubicBezTo>
                  <a:cubicBezTo>
                    <a:pt x="45" y="0"/>
                    <a:pt x="40" y="0"/>
                    <a:pt x="38" y="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6" name="Freeform 348"/>
            <p:cNvSpPr>
              <a:spLocks/>
            </p:cNvSpPr>
            <p:nvPr/>
          </p:nvSpPr>
          <p:spPr bwMode="auto">
            <a:xfrm>
              <a:off x="5099084" y="397920"/>
              <a:ext cx="42986" cy="41164"/>
            </a:xfrm>
            <a:custGeom>
              <a:avLst/>
              <a:gdLst>
                <a:gd name="T0" fmla="*/ 12 w 50"/>
                <a:gd name="T1" fmla="*/ 2 h 48"/>
                <a:gd name="T2" fmla="*/ 3 w 50"/>
                <a:gd name="T3" fmla="*/ 2 h 48"/>
                <a:gd name="T4" fmla="*/ 3 w 50"/>
                <a:gd name="T5" fmla="*/ 12 h 48"/>
                <a:gd name="T6" fmla="*/ 38 w 50"/>
                <a:gd name="T7" fmla="*/ 46 h 48"/>
                <a:gd name="T8" fmla="*/ 42 w 50"/>
                <a:gd name="T9" fmla="*/ 48 h 48"/>
                <a:gd name="T10" fmla="*/ 47 w 50"/>
                <a:gd name="T11" fmla="*/ 46 h 48"/>
                <a:gd name="T12" fmla="*/ 47 w 50"/>
                <a:gd name="T13" fmla="*/ 37 h 48"/>
                <a:gd name="T14" fmla="*/ 12 w 50"/>
                <a:gd name="T15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8">
                  <a:moveTo>
                    <a:pt x="12" y="2"/>
                  </a:moveTo>
                  <a:cubicBezTo>
                    <a:pt x="10" y="0"/>
                    <a:pt x="5" y="0"/>
                    <a:pt x="3" y="2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8"/>
                    <a:pt x="41" y="48"/>
                    <a:pt x="42" y="48"/>
                  </a:cubicBezTo>
                  <a:cubicBezTo>
                    <a:pt x="44" y="48"/>
                    <a:pt x="46" y="48"/>
                    <a:pt x="47" y="46"/>
                  </a:cubicBezTo>
                  <a:cubicBezTo>
                    <a:pt x="50" y="44"/>
                    <a:pt x="50" y="40"/>
                    <a:pt x="47" y="37"/>
                  </a:cubicBezTo>
                  <a:lnTo>
                    <a:pt x="12" y="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7" name="Freeform 349"/>
            <p:cNvSpPr>
              <a:spLocks/>
            </p:cNvSpPr>
            <p:nvPr/>
          </p:nvSpPr>
          <p:spPr bwMode="auto">
            <a:xfrm>
              <a:off x="5028413" y="305756"/>
              <a:ext cx="110378" cy="60471"/>
            </a:xfrm>
            <a:custGeom>
              <a:avLst/>
              <a:gdLst>
                <a:gd name="T0" fmla="*/ 4 w 128"/>
                <a:gd name="T1" fmla="*/ 70 h 70"/>
                <a:gd name="T2" fmla="*/ 0 w 128"/>
                <a:gd name="T3" fmla="*/ 66 h 70"/>
                <a:gd name="T4" fmla="*/ 40 w 128"/>
                <a:gd name="T5" fmla="*/ 22 h 70"/>
                <a:gd name="T6" fmla="*/ 42 w 128"/>
                <a:gd name="T7" fmla="*/ 21 h 70"/>
                <a:gd name="T8" fmla="*/ 82 w 128"/>
                <a:gd name="T9" fmla="*/ 29 h 70"/>
                <a:gd name="T10" fmla="*/ 125 w 128"/>
                <a:gd name="T11" fmla="*/ 0 h 70"/>
                <a:gd name="T12" fmla="*/ 128 w 128"/>
                <a:gd name="T13" fmla="*/ 4 h 70"/>
                <a:gd name="T14" fmla="*/ 84 w 128"/>
                <a:gd name="T15" fmla="*/ 34 h 70"/>
                <a:gd name="T16" fmla="*/ 82 w 128"/>
                <a:gd name="T17" fmla="*/ 34 h 70"/>
                <a:gd name="T18" fmla="*/ 43 w 128"/>
                <a:gd name="T19" fmla="*/ 27 h 70"/>
                <a:gd name="T20" fmla="*/ 4 w 128"/>
                <a:gd name="T2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70">
                  <a:moveTo>
                    <a:pt x="4" y="7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1"/>
                    <a:pt x="41" y="21"/>
                    <a:pt x="42" y="21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84" y="34"/>
                    <a:pt x="84" y="34"/>
                    <a:pt x="84" y="34"/>
                  </a:cubicBezTo>
                  <a:cubicBezTo>
                    <a:pt x="83" y="34"/>
                    <a:pt x="83" y="34"/>
                    <a:pt x="82" y="34"/>
                  </a:cubicBezTo>
                  <a:cubicBezTo>
                    <a:pt x="43" y="27"/>
                    <a:pt x="43" y="27"/>
                    <a:pt x="43" y="27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8" name="Oval 350"/>
            <p:cNvSpPr>
              <a:spLocks noChangeArrowheads="1"/>
            </p:cNvSpPr>
            <p:nvPr/>
          </p:nvSpPr>
          <p:spPr bwMode="auto">
            <a:xfrm>
              <a:off x="5023313" y="357484"/>
              <a:ext cx="13843" cy="1275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9" name="Oval 351"/>
            <p:cNvSpPr>
              <a:spLocks noChangeArrowheads="1"/>
            </p:cNvSpPr>
            <p:nvPr/>
          </p:nvSpPr>
          <p:spPr bwMode="auto">
            <a:xfrm>
              <a:off x="5057556" y="319599"/>
              <a:ext cx="13843" cy="138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0" name="Oval 352"/>
            <p:cNvSpPr>
              <a:spLocks noChangeArrowheads="1"/>
            </p:cNvSpPr>
            <p:nvPr/>
          </p:nvSpPr>
          <p:spPr bwMode="auto">
            <a:xfrm>
              <a:off x="5094713" y="323970"/>
              <a:ext cx="13114" cy="138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1" name="Oval 353"/>
            <p:cNvSpPr>
              <a:spLocks noChangeArrowheads="1"/>
            </p:cNvSpPr>
            <p:nvPr/>
          </p:nvSpPr>
          <p:spPr bwMode="auto">
            <a:xfrm>
              <a:off x="5130777" y="301385"/>
              <a:ext cx="13114" cy="1311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2" name="Freeform 354"/>
            <p:cNvSpPr>
              <a:spLocks noEditPoints="1"/>
            </p:cNvSpPr>
            <p:nvPr/>
          </p:nvSpPr>
          <p:spPr bwMode="auto">
            <a:xfrm>
              <a:off x="5308184" y="281713"/>
              <a:ext cx="153364" cy="104914"/>
            </a:xfrm>
            <a:custGeom>
              <a:avLst/>
              <a:gdLst>
                <a:gd name="T0" fmla="*/ 405 w 421"/>
                <a:gd name="T1" fmla="*/ 0 h 288"/>
                <a:gd name="T2" fmla="*/ 17 w 421"/>
                <a:gd name="T3" fmla="*/ 0 h 288"/>
                <a:gd name="T4" fmla="*/ 0 w 421"/>
                <a:gd name="T5" fmla="*/ 0 h 288"/>
                <a:gd name="T6" fmla="*/ 0 w 421"/>
                <a:gd name="T7" fmla="*/ 19 h 288"/>
                <a:gd name="T8" fmla="*/ 0 w 421"/>
                <a:gd name="T9" fmla="*/ 272 h 288"/>
                <a:gd name="T10" fmla="*/ 0 w 421"/>
                <a:gd name="T11" fmla="*/ 288 h 288"/>
                <a:gd name="T12" fmla="*/ 17 w 421"/>
                <a:gd name="T13" fmla="*/ 288 h 288"/>
                <a:gd name="T14" fmla="*/ 405 w 421"/>
                <a:gd name="T15" fmla="*/ 288 h 288"/>
                <a:gd name="T16" fmla="*/ 421 w 421"/>
                <a:gd name="T17" fmla="*/ 288 h 288"/>
                <a:gd name="T18" fmla="*/ 421 w 421"/>
                <a:gd name="T19" fmla="*/ 272 h 288"/>
                <a:gd name="T20" fmla="*/ 421 w 421"/>
                <a:gd name="T21" fmla="*/ 19 h 288"/>
                <a:gd name="T22" fmla="*/ 421 w 421"/>
                <a:gd name="T23" fmla="*/ 0 h 288"/>
                <a:gd name="T24" fmla="*/ 405 w 421"/>
                <a:gd name="T25" fmla="*/ 0 h 288"/>
                <a:gd name="T26" fmla="*/ 405 w 421"/>
                <a:gd name="T27" fmla="*/ 272 h 288"/>
                <a:gd name="T28" fmla="*/ 17 w 421"/>
                <a:gd name="T29" fmla="*/ 272 h 288"/>
                <a:gd name="T30" fmla="*/ 17 w 421"/>
                <a:gd name="T31" fmla="*/ 19 h 288"/>
                <a:gd name="T32" fmla="*/ 405 w 421"/>
                <a:gd name="T33" fmla="*/ 19 h 288"/>
                <a:gd name="T34" fmla="*/ 405 w 421"/>
                <a:gd name="T35" fmla="*/ 27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1" h="288">
                  <a:moveTo>
                    <a:pt x="405" y="0"/>
                  </a:moveTo>
                  <a:lnTo>
                    <a:pt x="17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0" y="272"/>
                  </a:lnTo>
                  <a:lnTo>
                    <a:pt x="0" y="288"/>
                  </a:lnTo>
                  <a:lnTo>
                    <a:pt x="17" y="288"/>
                  </a:lnTo>
                  <a:lnTo>
                    <a:pt x="405" y="288"/>
                  </a:lnTo>
                  <a:lnTo>
                    <a:pt x="421" y="288"/>
                  </a:lnTo>
                  <a:lnTo>
                    <a:pt x="421" y="272"/>
                  </a:lnTo>
                  <a:lnTo>
                    <a:pt x="421" y="19"/>
                  </a:lnTo>
                  <a:lnTo>
                    <a:pt x="421" y="0"/>
                  </a:lnTo>
                  <a:lnTo>
                    <a:pt x="405" y="0"/>
                  </a:lnTo>
                  <a:close/>
                  <a:moveTo>
                    <a:pt x="405" y="272"/>
                  </a:moveTo>
                  <a:lnTo>
                    <a:pt x="17" y="272"/>
                  </a:lnTo>
                  <a:lnTo>
                    <a:pt x="17" y="19"/>
                  </a:lnTo>
                  <a:lnTo>
                    <a:pt x="405" y="19"/>
                  </a:lnTo>
                  <a:lnTo>
                    <a:pt x="405" y="2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3" name="Freeform 355"/>
            <p:cNvSpPr>
              <a:spLocks noEditPoints="1"/>
            </p:cNvSpPr>
            <p:nvPr/>
          </p:nvSpPr>
          <p:spPr bwMode="auto">
            <a:xfrm>
              <a:off x="5292155" y="278435"/>
              <a:ext cx="185785" cy="114385"/>
            </a:xfrm>
            <a:custGeom>
              <a:avLst/>
              <a:gdLst>
                <a:gd name="T0" fmla="*/ 7 w 216"/>
                <a:gd name="T1" fmla="*/ 14 h 133"/>
                <a:gd name="T2" fmla="*/ 209 w 216"/>
                <a:gd name="T3" fmla="*/ 14 h 133"/>
                <a:gd name="T4" fmla="*/ 216 w 216"/>
                <a:gd name="T5" fmla="*/ 7 h 133"/>
                <a:gd name="T6" fmla="*/ 209 w 216"/>
                <a:gd name="T7" fmla="*/ 0 h 133"/>
                <a:gd name="T8" fmla="*/ 7 w 216"/>
                <a:gd name="T9" fmla="*/ 0 h 133"/>
                <a:gd name="T10" fmla="*/ 0 w 216"/>
                <a:gd name="T11" fmla="*/ 7 h 133"/>
                <a:gd name="T12" fmla="*/ 7 w 216"/>
                <a:gd name="T13" fmla="*/ 14 h 133"/>
                <a:gd name="T14" fmla="*/ 209 w 216"/>
                <a:gd name="T15" fmla="*/ 119 h 133"/>
                <a:gd name="T16" fmla="*/ 7 w 216"/>
                <a:gd name="T17" fmla="*/ 119 h 133"/>
                <a:gd name="T18" fmla="*/ 0 w 216"/>
                <a:gd name="T19" fmla="*/ 126 h 133"/>
                <a:gd name="T20" fmla="*/ 7 w 216"/>
                <a:gd name="T21" fmla="*/ 133 h 133"/>
                <a:gd name="T22" fmla="*/ 209 w 216"/>
                <a:gd name="T23" fmla="*/ 133 h 133"/>
                <a:gd name="T24" fmla="*/ 216 w 216"/>
                <a:gd name="T25" fmla="*/ 126 h 133"/>
                <a:gd name="T26" fmla="*/ 209 w 216"/>
                <a:gd name="T27" fmla="*/ 11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6" h="133">
                  <a:moveTo>
                    <a:pt x="7" y="14"/>
                  </a:moveTo>
                  <a:cubicBezTo>
                    <a:pt x="209" y="14"/>
                    <a:pt x="209" y="14"/>
                    <a:pt x="209" y="14"/>
                  </a:cubicBezTo>
                  <a:cubicBezTo>
                    <a:pt x="213" y="14"/>
                    <a:pt x="216" y="11"/>
                    <a:pt x="216" y="7"/>
                  </a:cubicBezTo>
                  <a:cubicBezTo>
                    <a:pt x="216" y="3"/>
                    <a:pt x="213" y="0"/>
                    <a:pt x="20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  <a:moveTo>
                    <a:pt x="209" y="119"/>
                  </a:moveTo>
                  <a:cubicBezTo>
                    <a:pt x="7" y="119"/>
                    <a:pt x="7" y="119"/>
                    <a:pt x="7" y="119"/>
                  </a:cubicBezTo>
                  <a:cubicBezTo>
                    <a:pt x="3" y="119"/>
                    <a:pt x="0" y="122"/>
                    <a:pt x="0" y="126"/>
                  </a:cubicBezTo>
                  <a:cubicBezTo>
                    <a:pt x="0" y="130"/>
                    <a:pt x="3" y="133"/>
                    <a:pt x="7" y="133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13" y="133"/>
                    <a:pt x="216" y="130"/>
                    <a:pt x="216" y="126"/>
                  </a:cubicBezTo>
                  <a:cubicBezTo>
                    <a:pt x="216" y="122"/>
                    <a:pt x="213" y="119"/>
                    <a:pt x="209" y="1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4" name="Freeform 356"/>
            <p:cNvSpPr>
              <a:spLocks/>
            </p:cNvSpPr>
            <p:nvPr/>
          </p:nvSpPr>
          <p:spPr bwMode="auto">
            <a:xfrm>
              <a:off x="5328948" y="397920"/>
              <a:ext cx="42986" cy="41164"/>
            </a:xfrm>
            <a:custGeom>
              <a:avLst/>
              <a:gdLst>
                <a:gd name="T0" fmla="*/ 38 w 50"/>
                <a:gd name="T1" fmla="*/ 2 h 48"/>
                <a:gd name="T2" fmla="*/ 3 w 50"/>
                <a:gd name="T3" fmla="*/ 37 h 48"/>
                <a:gd name="T4" fmla="*/ 3 w 50"/>
                <a:gd name="T5" fmla="*/ 46 h 48"/>
                <a:gd name="T6" fmla="*/ 8 w 50"/>
                <a:gd name="T7" fmla="*/ 48 h 48"/>
                <a:gd name="T8" fmla="*/ 12 w 50"/>
                <a:gd name="T9" fmla="*/ 46 h 48"/>
                <a:gd name="T10" fmla="*/ 47 w 50"/>
                <a:gd name="T11" fmla="*/ 12 h 48"/>
                <a:gd name="T12" fmla="*/ 47 w 50"/>
                <a:gd name="T13" fmla="*/ 2 h 48"/>
                <a:gd name="T14" fmla="*/ 38 w 50"/>
                <a:gd name="T15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8">
                  <a:moveTo>
                    <a:pt x="38" y="2"/>
                  </a:moveTo>
                  <a:cubicBezTo>
                    <a:pt x="3" y="37"/>
                    <a:pt x="3" y="37"/>
                    <a:pt x="3" y="37"/>
                  </a:cubicBezTo>
                  <a:cubicBezTo>
                    <a:pt x="0" y="40"/>
                    <a:pt x="0" y="44"/>
                    <a:pt x="3" y="46"/>
                  </a:cubicBezTo>
                  <a:cubicBezTo>
                    <a:pt x="4" y="48"/>
                    <a:pt x="6" y="48"/>
                    <a:pt x="8" y="48"/>
                  </a:cubicBezTo>
                  <a:cubicBezTo>
                    <a:pt x="9" y="48"/>
                    <a:pt x="11" y="48"/>
                    <a:pt x="12" y="46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50" y="9"/>
                    <a:pt x="50" y="5"/>
                    <a:pt x="47" y="2"/>
                  </a:cubicBezTo>
                  <a:cubicBezTo>
                    <a:pt x="45" y="0"/>
                    <a:pt x="40" y="0"/>
                    <a:pt x="38" y="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5" name="Freeform 357"/>
            <p:cNvSpPr>
              <a:spLocks/>
            </p:cNvSpPr>
            <p:nvPr/>
          </p:nvSpPr>
          <p:spPr bwMode="auto">
            <a:xfrm>
              <a:off x="5397069" y="397920"/>
              <a:ext cx="42986" cy="41164"/>
            </a:xfrm>
            <a:custGeom>
              <a:avLst/>
              <a:gdLst>
                <a:gd name="T0" fmla="*/ 12 w 50"/>
                <a:gd name="T1" fmla="*/ 2 h 48"/>
                <a:gd name="T2" fmla="*/ 47 w 50"/>
                <a:gd name="T3" fmla="*/ 37 h 48"/>
                <a:gd name="T4" fmla="*/ 47 w 50"/>
                <a:gd name="T5" fmla="*/ 46 h 48"/>
                <a:gd name="T6" fmla="*/ 42 w 50"/>
                <a:gd name="T7" fmla="*/ 48 h 48"/>
                <a:gd name="T8" fmla="*/ 38 w 50"/>
                <a:gd name="T9" fmla="*/ 46 h 48"/>
                <a:gd name="T10" fmla="*/ 3 w 50"/>
                <a:gd name="T11" fmla="*/ 12 h 48"/>
                <a:gd name="T12" fmla="*/ 3 w 50"/>
                <a:gd name="T13" fmla="*/ 2 h 48"/>
                <a:gd name="T14" fmla="*/ 12 w 50"/>
                <a:gd name="T15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8">
                  <a:moveTo>
                    <a:pt x="12" y="2"/>
                  </a:moveTo>
                  <a:cubicBezTo>
                    <a:pt x="47" y="37"/>
                    <a:pt x="47" y="37"/>
                    <a:pt x="47" y="37"/>
                  </a:cubicBezTo>
                  <a:cubicBezTo>
                    <a:pt x="50" y="40"/>
                    <a:pt x="50" y="44"/>
                    <a:pt x="47" y="46"/>
                  </a:cubicBezTo>
                  <a:cubicBezTo>
                    <a:pt x="46" y="48"/>
                    <a:pt x="44" y="48"/>
                    <a:pt x="42" y="48"/>
                  </a:cubicBezTo>
                  <a:cubicBezTo>
                    <a:pt x="41" y="48"/>
                    <a:pt x="39" y="48"/>
                    <a:pt x="38" y="4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5" y="0"/>
                    <a:pt x="10" y="0"/>
                    <a:pt x="12" y="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6" name="Freeform 358"/>
            <p:cNvSpPr>
              <a:spLocks/>
            </p:cNvSpPr>
            <p:nvPr/>
          </p:nvSpPr>
          <p:spPr bwMode="auto">
            <a:xfrm>
              <a:off x="5335869" y="299928"/>
              <a:ext cx="85243" cy="34243"/>
            </a:xfrm>
            <a:custGeom>
              <a:avLst/>
              <a:gdLst>
                <a:gd name="T0" fmla="*/ 96 w 99"/>
                <a:gd name="T1" fmla="*/ 18 h 40"/>
                <a:gd name="T2" fmla="*/ 93 w 99"/>
                <a:gd name="T3" fmla="*/ 15 h 40"/>
                <a:gd name="T4" fmla="*/ 93 w 99"/>
                <a:gd name="T5" fmla="*/ 12 h 40"/>
                <a:gd name="T6" fmla="*/ 68 w 99"/>
                <a:gd name="T7" fmla="*/ 39 h 40"/>
                <a:gd name="T8" fmla="*/ 66 w 99"/>
                <a:gd name="T9" fmla="*/ 40 h 40"/>
                <a:gd name="T10" fmla="*/ 63 w 99"/>
                <a:gd name="T11" fmla="*/ 39 h 40"/>
                <a:gd name="T12" fmla="*/ 34 w 99"/>
                <a:gd name="T13" fmla="*/ 11 h 40"/>
                <a:gd name="T14" fmla="*/ 6 w 99"/>
                <a:gd name="T15" fmla="*/ 37 h 40"/>
                <a:gd name="T16" fmla="*/ 1 w 99"/>
                <a:gd name="T17" fmla="*/ 37 h 40"/>
                <a:gd name="T18" fmla="*/ 1 w 99"/>
                <a:gd name="T19" fmla="*/ 32 h 40"/>
                <a:gd name="T20" fmla="*/ 32 w 99"/>
                <a:gd name="T21" fmla="*/ 4 h 40"/>
                <a:gd name="T22" fmla="*/ 37 w 99"/>
                <a:gd name="T23" fmla="*/ 4 h 40"/>
                <a:gd name="T24" fmla="*/ 65 w 99"/>
                <a:gd name="T25" fmla="*/ 32 h 40"/>
                <a:gd name="T26" fmla="*/ 88 w 99"/>
                <a:gd name="T27" fmla="*/ 8 h 40"/>
                <a:gd name="T28" fmla="*/ 85 w 99"/>
                <a:gd name="T29" fmla="*/ 8 h 40"/>
                <a:gd name="T30" fmla="*/ 82 w 99"/>
                <a:gd name="T31" fmla="*/ 5 h 40"/>
                <a:gd name="T32" fmla="*/ 85 w 99"/>
                <a:gd name="T33" fmla="*/ 1 h 40"/>
                <a:gd name="T34" fmla="*/ 96 w 99"/>
                <a:gd name="T35" fmla="*/ 0 h 40"/>
                <a:gd name="T36" fmla="*/ 96 w 99"/>
                <a:gd name="T37" fmla="*/ 0 h 40"/>
                <a:gd name="T38" fmla="*/ 98 w 99"/>
                <a:gd name="T39" fmla="*/ 1 h 40"/>
                <a:gd name="T40" fmla="*/ 99 w 99"/>
                <a:gd name="T41" fmla="*/ 3 h 40"/>
                <a:gd name="T42" fmla="*/ 99 w 99"/>
                <a:gd name="T43" fmla="*/ 15 h 40"/>
                <a:gd name="T44" fmla="*/ 96 w 99"/>
                <a:gd name="T45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40">
                  <a:moveTo>
                    <a:pt x="96" y="18"/>
                  </a:moveTo>
                  <a:cubicBezTo>
                    <a:pt x="94" y="18"/>
                    <a:pt x="93" y="16"/>
                    <a:pt x="93" y="15"/>
                  </a:cubicBezTo>
                  <a:cubicBezTo>
                    <a:pt x="93" y="12"/>
                    <a:pt x="93" y="12"/>
                    <a:pt x="93" y="12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7" y="40"/>
                    <a:pt x="67" y="40"/>
                    <a:pt x="66" y="40"/>
                  </a:cubicBezTo>
                  <a:cubicBezTo>
                    <a:pt x="65" y="40"/>
                    <a:pt x="64" y="40"/>
                    <a:pt x="63" y="39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4" y="38"/>
                    <a:pt x="2" y="38"/>
                    <a:pt x="1" y="37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3"/>
                    <a:pt x="35" y="3"/>
                    <a:pt x="37" y="4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3" y="8"/>
                    <a:pt x="82" y="7"/>
                    <a:pt x="82" y="5"/>
                  </a:cubicBezTo>
                  <a:cubicBezTo>
                    <a:pt x="81" y="3"/>
                    <a:pt x="83" y="1"/>
                    <a:pt x="85" y="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7" y="0"/>
                    <a:pt x="97" y="1"/>
                    <a:pt x="98" y="1"/>
                  </a:cubicBezTo>
                  <a:cubicBezTo>
                    <a:pt x="99" y="2"/>
                    <a:pt x="99" y="3"/>
                    <a:pt x="99" y="3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9" y="16"/>
                    <a:pt x="98" y="18"/>
                    <a:pt x="96" y="1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7" name="Freeform 359"/>
            <p:cNvSpPr>
              <a:spLocks/>
            </p:cNvSpPr>
            <p:nvPr/>
          </p:nvSpPr>
          <p:spPr bwMode="auto">
            <a:xfrm>
              <a:off x="5336598" y="348013"/>
              <a:ext cx="8743" cy="23314"/>
            </a:xfrm>
            <a:custGeom>
              <a:avLst/>
              <a:gdLst>
                <a:gd name="T0" fmla="*/ 10 w 10"/>
                <a:gd name="T1" fmla="*/ 25 h 27"/>
                <a:gd name="T2" fmla="*/ 9 w 10"/>
                <a:gd name="T3" fmla="*/ 27 h 27"/>
                <a:gd name="T4" fmla="*/ 1 w 10"/>
                <a:gd name="T5" fmla="*/ 27 h 27"/>
                <a:gd name="T6" fmla="*/ 0 w 10"/>
                <a:gd name="T7" fmla="*/ 25 h 27"/>
                <a:gd name="T8" fmla="*/ 0 w 10"/>
                <a:gd name="T9" fmla="*/ 2 h 27"/>
                <a:gd name="T10" fmla="*/ 1 w 10"/>
                <a:gd name="T11" fmla="*/ 0 h 27"/>
                <a:gd name="T12" fmla="*/ 9 w 10"/>
                <a:gd name="T13" fmla="*/ 0 h 27"/>
                <a:gd name="T14" fmla="*/ 10 w 10"/>
                <a:gd name="T15" fmla="*/ 2 h 27"/>
                <a:gd name="T16" fmla="*/ 10 w 10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7">
                  <a:moveTo>
                    <a:pt x="10" y="25"/>
                  </a:moveTo>
                  <a:cubicBezTo>
                    <a:pt x="10" y="26"/>
                    <a:pt x="10" y="27"/>
                    <a:pt x="9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1"/>
                    <a:pt x="10" y="2"/>
                  </a:cubicBezTo>
                  <a:lnTo>
                    <a:pt x="10" y="2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8" name="Freeform 360"/>
            <p:cNvSpPr>
              <a:spLocks/>
            </p:cNvSpPr>
            <p:nvPr/>
          </p:nvSpPr>
          <p:spPr bwMode="auto">
            <a:xfrm>
              <a:off x="5349712" y="338542"/>
              <a:ext cx="9471" cy="32786"/>
            </a:xfrm>
            <a:custGeom>
              <a:avLst/>
              <a:gdLst>
                <a:gd name="T0" fmla="*/ 11 w 11"/>
                <a:gd name="T1" fmla="*/ 36 h 38"/>
                <a:gd name="T2" fmla="*/ 9 w 11"/>
                <a:gd name="T3" fmla="*/ 38 h 38"/>
                <a:gd name="T4" fmla="*/ 2 w 11"/>
                <a:gd name="T5" fmla="*/ 38 h 38"/>
                <a:gd name="T6" fmla="*/ 0 w 11"/>
                <a:gd name="T7" fmla="*/ 36 h 38"/>
                <a:gd name="T8" fmla="*/ 0 w 11"/>
                <a:gd name="T9" fmla="*/ 1 h 38"/>
                <a:gd name="T10" fmla="*/ 2 w 11"/>
                <a:gd name="T11" fmla="*/ 0 h 38"/>
                <a:gd name="T12" fmla="*/ 9 w 11"/>
                <a:gd name="T13" fmla="*/ 0 h 38"/>
                <a:gd name="T14" fmla="*/ 11 w 11"/>
                <a:gd name="T15" fmla="*/ 1 h 38"/>
                <a:gd name="T16" fmla="*/ 11 w 11"/>
                <a:gd name="T17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38">
                  <a:moveTo>
                    <a:pt x="11" y="36"/>
                  </a:moveTo>
                  <a:cubicBezTo>
                    <a:pt x="11" y="37"/>
                    <a:pt x="10" y="38"/>
                    <a:pt x="9" y="3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7"/>
                    <a:pt x="0" y="36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0"/>
                    <a:pt x="11" y="1"/>
                  </a:cubicBezTo>
                  <a:lnTo>
                    <a:pt x="11" y="3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9" name="Freeform 361"/>
            <p:cNvSpPr>
              <a:spLocks/>
            </p:cNvSpPr>
            <p:nvPr/>
          </p:nvSpPr>
          <p:spPr bwMode="auto">
            <a:xfrm>
              <a:off x="5362462" y="326520"/>
              <a:ext cx="9471" cy="44807"/>
            </a:xfrm>
            <a:custGeom>
              <a:avLst/>
              <a:gdLst>
                <a:gd name="T0" fmla="*/ 11 w 11"/>
                <a:gd name="T1" fmla="*/ 50 h 52"/>
                <a:gd name="T2" fmla="*/ 9 w 11"/>
                <a:gd name="T3" fmla="*/ 52 h 52"/>
                <a:gd name="T4" fmla="*/ 2 w 11"/>
                <a:gd name="T5" fmla="*/ 52 h 52"/>
                <a:gd name="T6" fmla="*/ 0 w 11"/>
                <a:gd name="T7" fmla="*/ 50 h 52"/>
                <a:gd name="T8" fmla="*/ 0 w 11"/>
                <a:gd name="T9" fmla="*/ 1 h 52"/>
                <a:gd name="T10" fmla="*/ 2 w 11"/>
                <a:gd name="T11" fmla="*/ 0 h 52"/>
                <a:gd name="T12" fmla="*/ 9 w 11"/>
                <a:gd name="T13" fmla="*/ 0 h 52"/>
                <a:gd name="T14" fmla="*/ 11 w 11"/>
                <a:gd name="T15" fmla="*/ 1 h 52"/>
                <a:gd name="T16" fmla="*/ 11 w 11"/>
                <a:gd name="T17" fmla="*/ 5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2">
                  <a:moveTo>
                    <a:pt x="11" y="50"/>
                  </a:moveTo>
                  <a:cubicBezTo>
                    <a:pt x="11" y="51"/>
                    <a:pt x="10" y="52"/>
                    <a:pt x="9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0" y="51"/>
                    <a:pt x="0" y="5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0"/>
                    <a:pt x="11" y="1"/>
                  </a:cubicBezTo>
                  <a:lnTo>
                    <a:pt x="11" y="5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0" name="Freeform 362"/>
            <p:cNvSpPr>
              <a:spLocks/>
            </p:cNvSpPr>
            <p:nvPr/>
          </p:nvSpPr>
          <p:spPr bwMode="auto">
            <a:xfrm>
              <a:off x="5376305" y="339270"/>
              <a:ext cx="8743" cy="32057"/>
            </a:xfrm>
            <a:custGeom>
              <a:avLst/>
              <a:gdLst>
                <a:gd name="T0" fmla="*/ 10 w 10"/>
                <a:gd name="T1" fmla="*/ 35 h 37"/>
                <a:gd name="T2" fmla="*/ 9 w 10"/>
                <a:gd name="T3" fmla="*/ 37 h 37"/>
                <a:gd name="T4" fmla="*/ 1 w 10"/>
                <a:gd name="T5" fmla="*/ 37 h 37"/>
                <a:gd name="T6" fmla="*/ 0 w 10"/>
                <a:gd name="T7" fmla="*/ 35 h 37"/>
                <a:gd name="T8" fmla="*/ 0 w 10"/>
                <a:gd name="T9" fmla="*/ 2 h 37"/>
                <a:gd name="T10" fmla="*/ 1 w 10"/>
                <a:gd name="T11" fmla="*/ 0 h 37"/>
                <a:gd name="T12" fmla="*/ 9 w 10"/>
                <a:gd name="T13" fmla="*/ 0 h 37"/>
                <a:gd name="T14" fmla="*/ 10 w 10"/>
                <a:gd name="T15" fmla="*/ 2 h 37"/>
                <a:gd name="T16" fmla="*/ 10 w 10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7">
                  <a:moveTo>
                    <a:pt x="10" y="35"/>
                  </a:moveTo>
                  <a:cubicBezTo>
                    <a:pt x="10" y="36"/>
                    <a:pt x="9" y="37"/>
                    <a:pt x="9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" y="1"/>
                    <a:pt x="10" y="2"/>
                  </a:cubicBezTo>
                  <a:lnTo>
                    <a:pt x="10" y="3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1" name="Freeform 363"/>
            <p:cNvSpPr>
              <a:spLocks/>
            </p:cNvSpPr>
            <p:nvPr/>
          </p:nvSpPr>
          <p:spPr bwMode="auto">
            <a:xfrm>
              <a:off x="5389419" y="348013"/>
              <a:ext cx="9471" cy="23314"/>
            </a:xfrm>
            <a:custGeom>
              <a:avLst/>
              <a:gdLst>
                <a:gd name="T0" fmla="*/ 11 w 11"/>
                <a:gd name="T1" fmla="*/ 25 h 27"/>
                <a:gd name="T2" fmla="*/ 9 w 11"/>
                <a:gd name="T3" fmla="*/ 27 h 27"/>
                <a:gd name="T4" fmla="*/ 2 w 11"/>
                <a:gd name="T5" fmla="*/ 27 h 27"/>
                <a:gd name="T6" fmla="*/ 0 w 11"/>
                <a:gd name="T7" fmla="*/ 25 h 27"/>
                <a:gd name="T8" fmla="*/ 0 w 11"/>
                <a:gd name="T9" fmla="*/ 2 h 27"/>
                <a:gd name="T10" fmla="*/ 2 w 11"/>
                <a:gd name="T11" fmla="*/ 0 h 27"/>
                <a:gd name="T12" fmla="*/ 9 w 11"/>
                <a:gd name="T13" fmla="*/ 0 h 27"/>
                <a:gd name="T14" fmla="*/ 11 w 11"/>
                <a:gd name="T15" fmla="*/ 2 h 27"/>
                <a:gd name="T16" fmla="*/ 11 w 11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7">
                  <a:moveTo>
                    <a:pt x="11" y="25"/>
                  </a:moveTo>
                  <a:cubicBezTo>
                    <a:pt x="11" y="26"/>
                    <a:pt x="10" y="27"/>
                    <a:pt x="9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1"/>
                    <a:pt x="11" y="2"/>
                  </a:cubicBezTo>
                  <a:lnTo>
                    <a:pt x="11" y="2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2" name="Freeform 364"/>
            <p:cNvSpPr>
              <a:spLocks/>
            </p:cNvSpPr>
            <p:nvPr/>
          </p:nvSpPr>
          <p:spPr bwMode="auto">
            <a:xfrm>
              <a:off x="5402169" y="337813"/>
              <a:ext cx="9471" cy="33514"/>
            </a:xfrm>
            <a:custGeom>
              <a:avLst/>
              <a:gdLst>
                <a:gd name="T0" fmla="*/ 11 w 11"/>
                <a:gd name="T1" fmla="*/ 37 h 39"/>
                <a:gd name="T2" fmla="*/ 9 w 11"/>
                <a:gd name="T3" fmla="*/ 39 h 39"/>
                <a:gd name="T4" fmla="*/ 2 w 11"/>
                <a:gd name="T5" fmla="*/ 39 h 39"/>
                <a:gd name="T6" fmla="*/ 0 w 11"/>
                <a:gd name="T7" fmla="*/ 37 h 39"/>
                <a:gd name="T8" fmla="*/ 0 w 11"/>
                <a:gd name="T9" fmla="*/ 2 h 39"/>
                <a:gd name="T10" fmla="*/ 2 w 11"/>
                <a:gd name="T11" fmla="*/ 0 h 39"/>
                <a:gd name="T12" fmla="*/ 9 w 11"/>
                <a:gd name="T13" fmla="*/ 0 h 39"/>
                <a:gd name="T14" fmla="*/ 11 w 11"/>
                <a:gd name="T15" fmla="*/ 2 h 39"/>
                <a:gd name="T16" fmla="*/ 11 w 11"/>
                <a:gd name="T17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39">
                  <a:moveTo>
                    <a:pt x="11" y="37"/>
                  </a:moveTo>
                  <a:cubicBezTo>
                    <a:pt x="11" y="38"/>
                    <a:pt x="10" y="39"/>
                    <a:pt x="9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0" y="38"/>
                    <a:pt x="0" y="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1"/>
                    <a:pt x="11" y="2"/>
                  </a:cubicBezTo>
                  <a:lnTo>
                    <a:pt x="11" y="3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3" name="Freeform 365"/>
            <p:cNvSpPr>
              <a:spLocks/>
            </p:cNvSpPr>
            <p:nvPr/>
          </p:nvSpPr>
          <p:spPr bwMode="auto">
            <a:xfrm>
              <a:off x="5416012" y="329799"/>
              <a:ext cx="8743" cy="41528"/>
            </a:xfrm>
            <a:custGeom>
              <a:avLst/>
              <a:gdLst>
                <a:gd name="T0" fmla="*/ 10 w 10"/>
                <a:gd name="T1" fmla="*/ 46 h 48"/>
                <a:gd name="T2" fmla="*/ 8 w 10"/>
                <a:gd name="T3" fmla="*/ 48 h 48"/>
                <a:gd name="T4" fmla="*/ 1 w 10"/>
                <a:gd name="T5" fmla="*/ 48 h 48"/>
                <a:gd name="T6" fmla="*/ 0 w 10"/>
                <a:gd name="T7" fmla="*/ 46 h 48"/>
                <a:gd name="T8" fmla="*/ 0 w 10"/>
                <a:gd name="T9" fmla="*/ 2 h 48"/>
                <a:gd name="T10" fmla="*/ 1 w 10"/>
                <a:gd name="T11" fmla="*/ 0 h 48"/>
                <a:gd name="T12" fmla="*/ 8 w 10"/>
                <a:gd name="T13" fmla="*/ 0 h 48"/>
                <a:gd name="T14" fmla="*/ 10 w 10"/>
                <a:gd name="T15" fmla="*/ 2 h 48"/>
                <a:gd name="T16" fmla="*/ 10 w 10"/>
                <a:gd name="T1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8">
                  <a:moveTo>
                    <a:pt x="10" y="46"/>
                  </a:moveTo>
                  <a:cubicBezTo>
                    <a:pt x="10" y="47"/>
                    <a:pt x="9" y="48"/>
                    <a:pt x="8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lnTo>
                    <a:pt x="10" y="4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4" name="Freeform 366"/>
            <p:cNvSpPr>
              <a:spLocks noEditPoints="1"/>
            </p:cNvSpPr>
            <p:nvPr/>
          </p:nvSpPr>
          <p:spPr bwMode="auto">
            <a:xfrm>
              <a:off x="5591597" y="262042"/>
              <a:ext cx="155914" cy="154092"/>
            </a:xfrm>
            <a:custGeom>
              <a:avLst/>
              <a:gdLst>
                <a:gd name="T0" fmla="*/ 3 w 181"/>
                <a:gd name="T1" fmla="*/ 42 h 179"/>
                <a:gd name="T2" fmla="*/ 3 w 181"/>
                <a:gd name="T3" fmla="*/ 46 h 179"/>
                <a:gd name="T4" fmla="*/ 18 w 181"/>
                <a:gd name="T5" fmla="*/ 44 h 179"/>
                <a:gd name="T6" fmla="*/ 16 w 181"/>
                <a:gd name="T7" fmla="*/ 78 h 179"/>
                <a:gd name="T8" fmla="*/ 0 w 181"/>
                <a:gd name="T9" fmla="*/ 81 h 179"/>
                <a:gd name="T10" fmla="*/ 16 w 181"/>
                <a:gd name="T11" fmla="*/ 83 h 179"/>
                <a:gd name="T12" fmla="*/ 16 w 181"/>
                <a:gd name="T13" fmla="*/ 78 h 179"/>
                <a:gd name="T14" fmla="*/ 3 w 181"/>
                <a:gd name="T15" fmla="*/ 113 h 179"/>
                <a:gd name="T16" fmla="*/ 3 w 181"/>
                <a:gd name="T17" fmla="*/ 117 h 179"/>
                <a:gd name="T18" fmla="*/ 18 w 181"/>
                <a:gd name="T19" fmla="*/ 115 h 179"/>
                <a:gd name="T20" fmla="*/ 16 w 181"/>
                <a:gd name="T21" fmla="*/ 5 h 179"/>
                <a:gd name="T22" fmla="*/ 0 w 181"/>
                <a:gd name="T23" fmla="*/ 7 h 179"/>
                <a:gd name="T24" fmla="*/ 16 w 181"/>
                <a:gd name="T25" fmla="*/ 9 h 179"/>
                <a:gd name="T26" fmla="*/ 16 w 181"/>
                <a:gd name="T27" fmla="*/ 5 h 179"/>
                <a:gd name="T28" fmla="*/ 3 w 181"/>
                <a:gd name="T29" fmla="*/ 147 h 179"/>
                <a:gd name="T30" fmla="*/ 3 w 181"/>
                <a:gd name="T31" fmla="*/ 152 h 179"/>
                <a:gd name="T32" fmla="*/ 18 w 181"/>
                <a:gd name="T33" fmla="*/ 150 h 179"/>
                <a:gd name="T34" fmla="*/ 170 w 181"/>
                <a:gd name="T35" fmla="*/ 163 h 179"/>
                <a:gd name="T36" fmla="*/ 168 w 181"/>
                <a:gd name="T37" fmla="*/ 177 h 179"/>
                <a:gd name="T38" fmla="*/ 172 w 181"/>
                <a:gd name="T39" fmla="*/ 177 h 179"/>
                <a:gd name="T40" fmla="*/ 170 w 181"/>
                <a:gd name="T41" fmla="*/ 163 h 179"/>
                <a:gd name="T42" fmla="*/ 25 w 181"/>
                <a:gd name="T43" fmla="*/ 166 h 179"/>
                <a:gd name="T44" fmla="*/ 27 w 181"/>
                <a:gd name="T45" fmla="*/ 179 h 179"/>
                <a:gd name="T46" fmla="*/ 30 w 181"/>
                <a:gd name="T47" fmla="*/ 166 h 179"/>
                <a:gd name="T48" fmla="*/ 174 w 181"/>
                <a:gd name="T49" fmla="*/ 145 h 179"/>
                <a:gd name="T50" fmla="*/ 34 w 181"/>
                <a:gd name="T51" fmla="*/ 7 h 179"/>
                <a:gd name="T52" fmla="*/ 21 w 181"/>
                <a:gd name="T53" fmla="*/ 7 h 179"/>
                <a:gd name="T54" fmla="*/ 28 w 181"/>
                <a:gd name="T55" fmla="*/ 159 h 179"/>
                <a:gd name="T56" fmla="*/ 181 w 181"/>
                <a:gd name="T57" fmla="*/ 151 h 179"/>
                <a:gd name="T58" fmla="*/ 135 w 181"/>
                <a:gd name="T59" fmla="*/ 163 h 179"/>
                <a:gd name="T60" fmla="*/ 133 w 181"/>
                <a:gd name="T61" fmla="*/ 177 h 179"/>
                <a:gd name="T62" fmla="*/ 138 w 181"/>
                <a:gd name="T63" fmla="*/ 177 h 179"/>
                <a:gd name="T64" fmla="*/ 135 w 181"/>
                <a:gd name="T65" fmla="*/ 163 h 179"/>
                <a:gd name="T66" fmla="*/ 96 w 181"/>
                <a:gd name="T67" fmla="*/ 166 h 179"/>
                <a:gd name="T68" fmla="*/ 99 w 181"/>
                <a:gd name="T69" fmla="*/ 179 h 179"/>
                <a:gd name="T70" fmla="*/ 101 w 181"/>
                <a:gd name="T71" fmla="*/ 166 h 179"/>
                <a:gd name="T72" fmla="*/ 64 w 181"/>
                <a:gd name="T73" fmla="*/ 163 h 179"/>
                <a:gd name="T74" fmla="*/ 62 w 181"/>
                <a:gd name="T75" fmla="*/ 177 h 179"/>
                <a:gd name="T76" fmla="*/ 67 w 181"/>
                <a:gd name="T77" fmla="*/ 177 h 179"/>
                <a:gd name="T78" fmla="*/ 64 w 181"/>
                <a:gd name="T79" fmla="*/ 163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179">
                  <a:moveTo>
                    <a:pt x="16" y="42"/>
                  </a:move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3"/>
                    <a:pt x="0" y="44"/>
                  </a:cubicBezTo>
                  <a:cubicBezTo>
                    <a:pt x="0" y="45"/>
                    <a:pt x="1" y="46"/>
                    <a:pt x="3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7" y="46"/>
                    <a:pt x="18" y="45"/>
                    <a:pt x="18" y="44"/>
                  </a:cubicBezTo>
                  <a:cubicBezTo>
                    <a:pt x="18" y="43"/>
                    <a:pt x="17" y="42"/>
                    <a:pt x="16" y="42"/>
                  </a:cubicBezTo>
                  <a:close/>
                  <a:moveTo>
                    <a:pt x="16" y="78"/>
                  </a:moveTo>
                  <a:cubicBezTo>
                    <a:pt x="3" y="78"/>
                    <a:pt x="3" y="78"/>
                    <a:pt x="3" y="78"/>
                  </a:cubicBezTo>
                  <a:cubicBezTo>
                    <a:pt x="1" y="78"/>
                    <a:pt x="0" y="79"/>
                    <a:pt x="0" y="81"/>
                  </a:cubicBezTo>
                  <a:cubicBezTo>
                    <a:pt x="0" y="82"/>
                    <a:pt x="1" y="83"/>
                    <a:pt x="3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7" y="83"/>
                    <a:pt x="18" y="82"/>
                    <a:pt x="18" y="81"/>
                  </a:cubicBezTo>
                  <a:cubicBezTo>
                    <a:pt x="18" y="79"/>
                    <a:pt x="17" y="78"/>
                    <a:pt x="16" y="78"/>
                  </a:cubicBezTo>
                  <a:close/>
                  <a:moveTo>
                    <a:pt x="16" y="113"/>
                  </a:moveTo>
                  <a:cubicBezTo>
                    <a:pt x="3" y="113"/>
                    <a:pt x="3" y="113"/>
                    <a:pt x="3" y="113"/>
                  </a:cubicBezTo>
                  <a:cubicBezTo>
                    <a:pt x="1" y="113"/>
                    <a:pt x="0" y="114"/>
                    <a:pt x="0" y="115"/>
                  </a:cubicBezTo>
                  <a:cubicBezTo>
                    <a:pt x="0" y="116"/>
                    <a:pt x="1" y="117"/>
                    <a:pt x="3" y="117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7" y="117"/>
                    <a:pt x="18" y="116"/>
                    <a:pt x="18" y="115"/>
                  </a:cubicBezTo>
                  <a:cubicBezTo>
                    <a:pt x="18" y="114"/>
                    <a:pt x="17" y="113"/>
                    <a:pt x="16" y="113"/>
                  </a:cubicBezTo>
                  <a:close/>
                  <a:moveTo>
                    <a:pt x="16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1" y="9"/>
                    <a:pt x="3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8" y="8"/>
                    <a:pt x="18" y="7"/>
                  </a:cubicBezTo>
                  <a:cubicBezTo>
                    <a:pt x="18" y="6"/>
                    <a:pt x="17" y="5"/>
                    <a:pt x="16" y="5"/>
                  </a:cubicBezTo>
                  <a:close/>
                  <a:moveTo>
                    <a:pt x="16" y="147"/>
                  </a:moveTo>
                  <a:cubicBezTo>
                    <a:pt x="3" y="147"/>
                    <a:pt x="3" y="147"/>
                    <a:pt x="3" y="147"/>
                  </a:cubicBezTo>
                  <a:cubicBezTo>
                    <a:pt x="1" y="147"/>
                    <a:pt x="0" y="148"/>
                    <a:pt x="0" y="150"/>
                  </a:cubicBezTo>
                  <a:cubicBezTo>
                    <a:pt x="0" y="151"/>
                    <a:pt x="1" y="152"/>
                    <a:pt x="3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7" y="152"/>
                    <a:pt x="18" y="151"/>
                    <a:pt x="18" y="150"/>
                  </a:cubicBezTo>
                  <a:cubicBezTo>
                    <a:pt x="18" y="148"/>
                    <a:pt x="17" y="147"/>
                    <a:pt x="16" y="147"/>
                  </a:cubicBezTo>
                  <a:close/>
                  <a:moveTo>
                    <a:pt x="170" y="163"/>
                  </a:moveTo>
                  <a:cubicBezTo>
                    <a:pt x="169" y="163"/>
                    <a:pt x="168" y="164"/>
                    <a:pt x="168" y="166"/>
                  </a:cubicBezTo>
                  <a:cubicBezTo>
                    <a:pt x="168" y="177"/>
                    <a:pt x="168" y="177"/>
                    <a:pt x="168" y="177"/>
                  </a:cubicBezTo>
                  <a:cubicBezTo>
                    <a:pt x="168" y="178"/>
                    <a:pt x="169" y="179"/>
                    <a:pt x="170" y="179"/>
                  </a:cubicBezTo>
                  <a:cubicBezTo>
                    <a:pt x="171" y="179"/>
                    <a:pt x="172" y="178"/>
                    <a:pt x="172" y="177"/>
                  </a:cubicBezTo>
                  <a:cubicBezTo>
                    <a:pt x="172" y="166"/>
                    <a:pt x="172" y="166"/>
                    <a:pt x="172" y="166"/>
                  </a:cubicBezTo>
                  <a:cubicBezTo>
                    <a:pt x="172" y="164"/>
                    <a:pt x="171" y="163"/>
                    <a:pt x="170" y="163"/>
                  </a:cubicBezTo>
                  <a:close/>
                  <a:moveTo>
                    <a:pt x="27" y="163"/>
                  </a:moveTo>
                  <a:cubicBezTo>
                    <a:pt x="26" y="163"/>
                    <a:pt x="25" y="164"/>
                    <a:pt x="25" y="166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25" y="178"/>
                    <a:pt x="26" y="179"/>
                    <a:pt x="27" y="179"/>
                  </a:cubicBezTo>
                  <a:cubicBezTo>
                    <a:pt x="29" y="179"/>
                    <a:pt x="30" y="178"/>
                    <a:pt x="30" y="177"/>
                  </a:cubicBezTo>
                  <a:cubicBezTo>
                    <a:pt x="30" y="166"/>
                    <a:pt x="30" y="166"/>
                    <a:pt x="30" y="166"/>
                  </a:cubicBezTo>
                  <a:cubicBezTo>
                    <a:pt x="30" y="164"/>
                    <a:pt x="29" y="163"/>
                    <a:pt x="27" y="163"/>
                  </a:cubicBezTo>
                  <a:close/>
                  <a:moveTo>
                    <a:pt x="174" y="145"/>
                  </a:moveTo>
                  <a:cubicBezTo>
                    <a:pt x="35" y="145"/>
                    <a:pt x="35" y="145"/>
                    <a:pt x="35" y="145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2" y="0"/>
                    <a:pt x="28" y="0"/>
                  </a:cubicBezTo>
                  <a:cubicBezTo>
                    <a:pt x="24" y="0"/>
                    <a:pt x="21" y="3"/>
                    <a:pt x="21" y="7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5"/>
                    <a:pt x="24" y="159"/>
                    <a:pt x="28" y="159"/>
                  </a:cubicBezTo>
                  <a:cubicBezTo>
                    <a:pt x="174" y="159"/>
                    <a:pt x="174" y="159"/>
                    <a:pt x="174" y="159"/>
                  </a:cubicBezTo>
                  <a:cubicBezTo>
                    <a:pt x="178" y="159"/>
                    <a:pt x="181" y="155"/>
                    <a:pt x="181" y="151"/>
                  </a:cubicBezTo>
                  <a:cubicBezTo>
                    <a:pt x="181" y="147"/>
                    <a:pt x="178" y="145"/>
                    <a:pt x="174" y="145"/>
                  </a:cubicBezTo>
                  <a:close/>
                  <a:moveTo>
                    <a:pt x="135" y="163"/>
                  </a:moveTo>
                  <a:cubicBezTo>
                    <a:pt x="134" y="163"/>
                    <a:pt x="133" y="164"/>
                    <a:pt x="133" y="166"/>
                  </a:cubicBezTo>
                  <a:cubicBezTo>
                    <a:pt x="133" y="177"/>
                    <a:pt x="133" y="177"/>
                    <a:pt x="133" y="177"/>
                  </a:cubicBezTo>
                  <a:cubicBezTo>
                    <a:pt x="133" y="178"/>
                    <a:pt x="134" y="179"/>
                    <a:pt x="135" y="179"/>
                  </a:cubicBezTo>
                  <a:cubicBezTo>
                    <a:pt x="137" y="179"/>
                    <a:pt x="138" y="178"/>
                    <a:pt x="138" y="177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38" y="164"/>
                    <a:pt x="137" y="163"/>
                    <a:pt x="135" y="163"/>
                  </a:cubicBezTo>
                  <a:close/>
                  <a:moveTo>
                    <a:pt x="99" y="163"/>
                  </a:moveTo>
                  <a:cubicBezTo>
                    <a:pt x="97" y="163"/>
                    <a:pt x="96" y="164"/>
                    <a:pt x="96" y="166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8"/>
                    <a:pt x="97" y="179"/>
                    <a:pt x="99" y="179"/>
                  </a:cubicBezTo>
                  <a:cubicBezTo>
                    <a:pt x="100" y="179"/>
                    <a:pt x="101" y="178"/>
                    <a:pt x="101" y="177"/>
                  </a:cubicBezTo>
                  <a:cubicBezTo>
                    <a:pt x="101" y="166"/>
                    <a:pt x="101" y="166"/>
                    <a:pt x="101" y="166"/>
                  </a:cubicBezTo>
                  <a:cubicBezTo>
                    <a:pt x="101" y="164"/>
                    <a:pt x="100" y="163"/>
                    <a:pt x="99" y="163"/>
                  </a:cubicBezTo>
                  <a:close/>
                  <a:moveTo>
                    <a:pt x="64" y="163"/>
                  </a:moveTo>
                  <a:cubicBezTo>
                    <a:pt x="63" y="163"/>
                    <a:pt x="62" y="164"/>
                    <a:pt x="62" y="166"/>
                  </a:cubicBezTo>
                  <a:cubicBezTo>
                    <a:pt x="62" y="177"/>
                    <a:pt x="62" y="177"/>
                    <a:pt x="62" y="177"/>
                  </a:cubicBezTo>
                  <a:cubicBezTo>
                    <a:pt x="62" y="178"/>
                    <a:pt x="63" y="179"/>
                    <a:pt x="64" y="179"/>
                  </a:cubicBezTo>
                  <a:cubicBezTo>
                    <a:pt x="65" y="179"/>
                    <a:pt x="67" y="178"/>
                    <a:pt x="67" y="177"/>
                  </a:cubicBezTo>
                  <a:cubicBezTo>
                    <a:pt x="67" y="166"/>
                    <a:pt x="67" y="166"/>
                    <a:pt x="67" y="166"/>
                  </a:cubicBezTo>
                  <a:cubicBezTo>
                    <a:pt x="67" y="164"/>
                    <a:pt x="65" y="163"/>
                    <a:pt x="64" y="16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5" name="Freeform 367"/>
            <p:cNvSpPr>
              <a:spLocks/>
            </p:cNvSpPr>
            <p:nvPr/>
          </p:nvSpPr>
          <p:spPr bwMode="auto">
            <a:xfrm>
              <a:off x="5638225" y="272970"/>
              <a:ext cx="101635" cy="94714"/>
            </a:xfrm>
            <a:custGeom>
              <a:avLst/>
              <a:gdLst>
                <a:gd name="T0" fmla="*/ 19 w 279"/>
                <a:gd name="T1" fmla="*/ 260 h 260"/>
                <a:gd name="T2" fmla="*/ 0 w 279"/>
                <a:gd name="T3" fmla="*/ 244 h 260"/>
                <a:gd name="T4" fmla="*/ 99 w 279"/>
                <a:gd name="T5" fmla="*/ 137 h 260"/>
                <a:gd name="T6" fmla="*/ 220 w 279"/>
                <a:gd name="T7" fmla="*/ 133 h 260"/>
                <a:gd name="T8" fmla="*/ 255 w 279"/>
                <a:gd name="T9" fmla="*/ 0 h 260"/>
                <a:gd name="T10" fmla="*/ 279 w 279"/>
                <a:gd name="T11" fmla="*/ 8 h 260"/>
                <a:gd name="T12" fmla="*/ 241 w 279"/>
                <a:gd name="T13" fmla="*/ 159 h 260"/>
                <a:gd name="T14" fmla="*/ 111 w 279"/>
                <a:gd name="T15" fmla="*/ 161 h 260"/>
                <a:gd name="T16" fmla="*/ 19 w 279"/>
                <a:gd name="T17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9" h="260">
                  <a:moveTo>
                    <a:pt x="19" y="260"/>
                  </a:moveTo>
                  <a:lnTo>
                    <a:pt x="0" y="244"/>
                  </a:lnTo>
                  <a:lnTo>
                    <a:pt x="99" y="137"/>
                  </a:lnTo>
                  <a:lnTo>
                    <a:pt x="220" y="133"/>
                  </a:lnTo>
                  <a:lnTo>
                    <a:pt x="255" y="0"/>
                  </a:lnTo>
                  <a:lnTo>
                    <a:pt x="279" y="8"/>
                  </a:lnTo>
                  <a:lnTo>
                    <a:pt x="241" y="159"/>
                  </a:lnTo>
                  <a:lnTo>
                    <a:pt x="111" y="161"/>
                  </a:lnTo>
                  <a:lnTo>
                    <a:pt x="19" y="26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6" name="Freeform 368"/>
            <p:cNvSpPr>
              <a:spLocks/>
            </p:cNvSpPr>
            <p:nvPr/>
          </p:nvSpPr>
          <p:spPr bwMode="auto">
            <a:xfrm>
              <a:off x="5629483" y="354206"/>
              <a:ext cx="23314" cy="22950"/>
            </a:xfrm>
            <a:custGeom>
              <a:avLst/>
              <a:gdLst>
                <a:gd name="T0" fmla="*/ 25 w 27"/>
                <a:gd name="T1" fmla="*/ 10 h 27"/>
                <a:gd name="T2" fmla="*/ 17 w 27"/>
                <a:gd name="T3" fmla="*/ 25 h 27"/>
                <a:gd name="T4" fmla="*/ 2 w 27"/>
                <a:gd name="T5" fmla="*/ 16 h 27"/>
                <a:gd name="T6" fmla="*/ 10 w 27"/>
                <a:gd name="T7" fmla="*/ 1 h 27"/>
                <a:gd name="T8" fmla="*/ 25 w 27"/>
                <a:gd name="T9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5" y="10"/>
                  </a:moveTo>
                  <a:cubicBezTo>
                    <a:pt x="27" y="16"/>
                    <a:pt x="23" y="23"/>
                    <a:pt x="17" y="25"/>
                  </a:cubicBezTo>
                  <a:cubicBezTo>
                    <a:pt x="10" y="27"/>
                    <a:pt x="4" y="23"/>
                    <a:pt x="2" y="16"/>
                  </a:cubicBezTo>
                  <a:cubicBezTo>
                    <a:pt x="0" y="10"/>
                    <a:pt x="4" y="3"/>
                    <a:pt x="10" y="1"/>
                  </a:cubicBezTo>
                  <a:cubicBezTo>
                    <a:pt x="17" y="0"/>
                    <a:pt x="23" y="3"/>
                    <a:pt x="25" y="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7" name="Freeform 369"/>
            <p:cNvSpPr>
              <a:spLocks/>
            </p:cNvSpPr>
            <p:nvPr/>
          </p:nvSpPr>
          <p:spPr bwMode="auto">
            <a:xfrm>
              <a:off x="5664818" y="316320"/>
              <a:ext cx="23314" cy="22950"/>
            </a:xfrm>
            <a:custGeom>
              <a:avLst/>
              <a:gdLst>
                <a:gd name="T0" fmla="*/ 25 w 27"/>
                <a:gd name="T1" fmla="*/ 10 h 27"/>
                <a:gd name="T2" fmla="*/ 17 w 27"/>
                <a:gd name="T3" fmla="*/ 25 h 27"/>
                <a:gd name="T4" fmla="*/ 2 w 27"/>
                <a:gd name="T5" fmla="*/ 17 h 27"/>
                <a:gd name="T6" fmla="*/ 10 w 27"/>
                <a:gd name="T7" fmla="*/ 2 h 27"/>
                <a:gd name="T8" fmla="*/ 25 w 27"/>
                <a:gd name="T9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5" y="10"/>
                  </a:moveTo>
                  <a:cubicBezTo>
                    <a:pt x="27" y="16"/>
                    <a:pt x="23" y="23"/>
                    <a:pt x="17" y="25"/>
                  </a:cubicBezTo>
                  <a:cubicBezTo>
                    <a:pt x="11" y="27"/>
                    <a:pt x="4" y="23"/>
                    <a:pt x="2" y="17"/>
                  </a:cubicBezTo>
                  <a:cubicBezTo>
                    <a:pt x="0" y="10"/>
                    <a:pt x="4" y="3"/>
                    <a:pt x="10" y="2"/>
                  </a:cubicBezTo>
                  <a:cubicBezTo>
                    <a:pt x="17" y="0"/>
                    <a:pt x="23" y="4"/>
                    <a:pt x="25" y="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8" name="Freeform 370"/>
            <p:cNvSpPr>
              <a:spLocks/>
            </p:cNvSpPr>
            <p:nvPr/>
          </p:nvSpPr>
          <p:spPr bwMode="auto">
            <a:xfrm>
              <a:off x="5710354" y="313406"/>
              <a:ext cx="23314" cy="23314"/>
            </a:xfrm>
            <a:custGeom>
              <a:avLst/>
              <a:gdLst>
                <a:gd name="T0" fmla="*/ 25 w 27"/>
                <a:gd name="T1" fmla="*/ 11 h 27"/>
                <a:gd name="T2" fmla="*/ 16 w 27"/>
                <a:gd name="T3" fmla="*/ 26 h 27"/>
                <a:gd name="T4" fmla="*/ 1 w 27"/>
                <a:gd name="T5" fmla="*/ 17 h 27"/>
                <a:gd name="T6" fmla="*/ 10 w 27"/>
                <a:gd name="T7" fmla="*/ 2 h 27"/>
                <a:gd name="T8" fmla="*/ 25 w 27"/>
                <a:gd name="T9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5" y="11"/>
                  </a:moveTo>
                  <a:cubicBezTo>
                    <a:pt x="27" y="17"/>
                    <a:pt x="23" y="24"/>
                    <a:pt x="16" y="26"/>
                  </a:cubicBezTo>
                  <a:cubicBezTo>
                    <a:pt x="10" y="27"/>
                    <a:pt x="3" y="24"/>
                    <a:pt x="1" y="17"/>
                  </a:cubicBezTo>
                  <a:cubicBezTo>
                    <a:pt x="0" y="11"/>
                    <a:pt x="3" y="4"/>
                    <a:pt x="10" y="2"/>
                  </a:cubicBezTo>
                  <a:cubicBezTo>
                    <a:pt x="16" y="0"/>
                    <a:pt x="23" y="4"/>
                    <a:pt x="25" y="1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9" name="Freeform 371"/>
            <p:cNvSpPr>
              <a:spLocks/>
            </p:cNvSpPr>
            <p:nvPr/>
          </p:nvSpPr>
          <p:spPr bwMode="auto">
            <a:xfrm>
              <a:off x="5724197" y="262771"/>
              <a:ext cx="23314" cy="23314"/>
            </a:xfrm>
            <a:custGeom>
              <a:avLst/>
              <a:gdLst>
                <a:gd name="T0" fmla="*/ 25 w 27"/>
                <a:gd name="T1" fmla="*/ 10 h 27"/>
                <a:gd name="T2" fmla="*/ 17 w 27"/>
                <a:gd name="T3" fmla="*/ 25 h 27"/>
                <a:gd name="T4" fmla="*/ 2 w 27"/>
                <a:gd name="T5" fmla="*/ 17 h 27"/>
                <a:gd name="T6" fmla="*/ 10 w 27"/>
                <a:gd name="T7" fmla="*/ 2 h 27"/>
                <a:gd name="T8" fmla="*/ 25 w 27"/>
                <a:gd name="T9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5" y="10"/>
                  </a:moveTo>
                  <a:cubicBezTo>
                    <a:pt x="27" y="16"/>
                    <a:pt x="23" y="23"/>
                    <a:pt x="17" y="25"/>
                  </a:cubicBezTo>
                  <a:cubicBezTo>
                    <a:pt x="10" y="27"/>
                    <a:pt x="4" y="23"/>
                    <a:pt x="2" y="17"/>
                  </a:cubicBezTo>
                  <a:cubicBezTo>
                    <a:pt x="0" y="10"/>
                    <a:pt x="4" y="4"/>
                    <a:pt x="10" y="2"/>
                  </a:cubicBezTo>
                  <a:cubicBezTo>
                    <a:pt x="16" y="0"/>
                    <a:pt x="23" y="4"/>
                    <a:pt x="25" y="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0" name="Freeform 372"/>
            <p:cNvSpPr>
              <a:spLocks/>
            </p:cNvSpPr>
            <p:nvPr/>
          </p:nvSpPr>
          <p:spPr bwMode="auto">
            <a:xfrm>
              <a:off x="5679390" y="908283"/>
              <a:ext cx="62293" cy="61200"/>
            </a:xfrm>
            <a:custGeom>
              <a:avLst/>
              <a:gdLst>
                <a:gd name="T0" fmla="*/ 65 w 72"/>
                <a:gd name="T1" fmla="*/ 41 h 71"/>
                <a:gd name="T2" fmla="*/ 26 w 72"/>
                <a:gd name="T3" fmla="*/ 0 h 71"/>
                <a:gd name="T4" fmla="*/ 0 w 72"/>
                <a:gd name="T5" fmla="*/ 25 h 71"/>
                <a:gd name="T6" fmla="*/ 39 w 72"/>
                <a:gd name="T7" fmla="*/ 66 h 71"/>
                <a:gd name="T8" fmla="*/ 52 w 72"/>
                <a:gd name="T9" fmla="*/ 71 h 71"/>
                <a:gd name="T10" fmla="*/ 65 w 72"/>
                <a:gd name="T11" fmla="*/ 66 h 71"/>
                <a:gd name="T12" fmla="*/ 65 w 72"/>
                <a:gd name="T13" fmla="*/ 4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71">
                  <a:moveTo>
                    <a:pt x="65" y="41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19" y="10"/>
                    <a:pt x="10" y="19"/>
                    <a:pt x="0" y="25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43" y="70"/>
                    <a:pt x="48" y="71"/>
                    <a:pt x="52" y="71"/>
                  </a:cubicBezTo>
                  <a:cubicBezTo>
                    <a:pt x="57" y="71"/>
                    <a:pt x="61" y="70"/>
                    <a:pt x="65" y="66"/>
                  </a:cubicBezTo>
                  <a:cubicBezTo>
                    <a:pt x="72" y="60"/>
                    <a:pt x="72" y="48"/>
                    <a:pt x="65" y="4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1" name="Freeform 373"/>
            <p:cNvSpPr>
              <a:spLocks noEditPoints="1"/>
            </p:cNvSpPr>
            <p:nvPr/>
          </p:nvSpPr>
          <p:spPr bwMode="auto">
            <a:xfrm>
              <a:off x="5593419" y="820490"/>
              <a:ext cx="109285" cy="110378"/>
            </a:xfrm>
            <a:custGeom>
              <a:avLst/>
              <a:gdLst>
                <a:gd name="T0" fmla="*/ 64 w 127"/>
                <a:gd name="T1" fmla="*/ 128 h 128"/>
                <a:gd name="T2" fmla="*/ 0 w 127"/>
                <a:gd name="T3" fmla="*/ 64 h 128"/>
                <a:gd name="T4" fmla="*/ 64 w 127"/>
                <a:gd name="T5" fmla="*/ 0 h 128"/>
                <a:gd name="T6" fmla="*/ 127 w 127"/>
                <a:gd name="T7" fmla="*/ 64 h 128"/>
                <a:gd name="T8" fmla="*/ 64 w 127"/>
                <a:gd name="T9" fmla="*/ 128 h 128"/>
                <a:gd name="T10" fmla="*/ 64 w 127"/>
                <a:gd name="T11" fmla="*/ 14 h 128"/>
                <a:gd name="T12" fmla="*/ 14 w 127"/>
                <a:gd name="T13" fmla="*/ 64 h 128"/>
                <a:gd name="T14" fmla="*/ 64 w 127"/>
                <a:gd name="T15" fmla="*/ 113 h 128"/>
                <a:gd name="T16" fmla="*/ 113 w 127"/>
                <a:gd name="T17" fmla="*/ 64 h 128"/>
                <a:gd name="T18" fmla="*/ 64 w 127"/>
                <a:gd name="T19" fmla="*/ 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128">
                  <a:moveTo>
                    <a:pt x="64" y="128"/>
                  </a:moveTo>
                  <a:cubicBezTo>
                    <a:pt x="28" y="128"/>
                    <a:pt x="0" y="99"/>
                    <a:pt x="0" y="64"/>
                  </a:cubicBezTo>
                  <a:cubicBezTo>
                    <a:pt x="0" y="29"/>
                    <a:pt x="28" y="0"/>
                    <a:pt x="64" y="0"/>
                  </a:cubicBezTo>
                  <a:cubicBezTo>
                    <a:pt x="99" y="0"/>
                    <a:pt x="127" y="29"/>
                    <a:pt x="127" y="64"/>
                  </a:cubicBezTo>
                  <a:cubicBezTo>
                    <a:pt x="127" y="99"/>
                    <a:pt x="99" y="128"/>
                    <a:pt x="64" y="128"/>
                  </a:cubicBezTo>
                  <a:close/>
                  <a:moveTo>
                    <a:pt x="64" y="14"/>
                  </a:moveTo>
                  <a:cubicBezTo>
                    <a:pt x="36" y="14"/>
                    <a:pt x="14" y="36"/>
                    <a:pt x="14" y="64"/>
                  </a:cubicBezTo>
                  <a:cubicBezTo>
                    <a:pt x="14" y="91"/>
                    <a:pt x="36" y="113"/>
                    <a:pt x="64" y="113"/>
                  </a:cubicBezTo>
                  <a:cubicBezTo>
                    <a:pt x="91" y="113"/>
                    <a:pt x="113" y="91"/>
                    <a:pt x="113" y="64"/>
                  </a:cubicBezTo>
                  <a:cubicBezTo>
                    <a:pt x="113" y="36"/>
                    <a:pt x="91" y="14"/>
                    <a:pt x="64" y="1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2" name="Freeform 374"/>
            <p:cNvSpPr>
              <a:spLocks/>
            </p:cNvSpPr>
            <p:nvPr/>
          </p:nvSpPr>
          <p:spPr bwMode="auto">
            <a:xfrm>
              <a:off x="5623654" y="850726"/>
              <a:ext cx="48814" cy="49178"/>
            </a:xfrm>
            <a:custGeom>
              <a:avLst/>
              <a:gdLst>
                <a:gd name="T0" fmla="*/ 52 w 57"/>
                <a:gd name="T1" fmla="*/ 24 h 57"/>
                <a:gd name="T2" fmla="*/ 33 w 57"/>
                <a:gd name="T3" fmla="*/ 24 h 57"/>
                <a:gd name="T4" fmla="*/ 33 w 57"/>
                <a:gd name="T5" fmla="*/ 5 h 57"/>
                <a:gd name="T6" fmla="*/ 29 w 57"/>
                <a:gd name="T7" fmla="*/ 0 h 57"/>
                <a:gd name="T8" fmla="*/ 24 w 57"/>
                <a:gd name="T9" fmla="*/ 5 h 57"/>
                <a:gd name="T10" fmla="*/ 24 w 57"/>
                <a:gd name="T11" fmla="*/ 24 h 57"/>
                <a:gd name="T12" fmla="*/ 5 w 57"/>
                <a:gd name="T13" fmla="*/ 24 h 57"/>
                <a:gd name="T14" fmla="*/ 0 w 57"/>
                <a:gd name="T15" fmla="*/ 29 h 57"/>
                <a:gd name="T16" fmla="*/ 5 w 57"/>
                <a:gd name="T17" fmla="*/ 34 h 57"/>
                <a:gd name="T18" fmla="*/ 24 w 57"/>
                <a:gd name="T19" fmla="*/ 34 h 57"/>
                <a:gd name="T20" fmla="*/ 24 w 57"/>
                <a:gd name="T21" fmla="*/ 52 h 57"/>
                <a:gd name="T22" fmla="*/ 29 w 57"/>
                <a:gd name="T23" fmla="*/ 57 h 57"/>
                <a:gd name="T24" fmla="*/ 33 w 57"/>
                <a:gd name="T25" fmla="*/ 52 h 57"/>
                <a:gd name="T26" fmla="*/ 33 w 57"/>
                <a:gd name="T27" fmla="*/ 34 h 57"/>
                <a:gd name="T28" fmla="*/ 52 w 57"/>
                <a:gd name="T29" fmla="*/ 34 h 57"/>
                <a:gd name="T30" fmla="*/ 57 w 57"/>
                <a:gd name="T31" fmla="*/ 29 h 57"/>
                <a:gd name="T32" fmla="*/ 52 w 57"/>
                <a:gd name="T33" fmla="*/ 2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57">
                  <a:moveTo>
                    <a:pt x="52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3"/>
                    <a:pt x="31" y="0"/>
                    <a:pt x="29" y="0"/>
                  </a:cubicBezTo>
                  <a:cubicBezTo>
                    <a:pt x="26" y="0"/>
                    <a:pt x="24" y="3"/>
                    <a:pt x="24" y="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2" y="24"/>
                    <a:pt x="0" y="26"/>
                    <a:pt x="0" y="29"/>
                  </a:cubicBezTo>
                  <a:cubicBezTo>
                    <a:pt x="0" y="31"/>
                    <a:pt x="2" y="34"/>
                    <a:pt x="5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5"/>
                    <a:pt x="26" y="57"/>
                    <a:pt x="29" y="57"/>
                  </a:cubicBezTo>
                  <a:cubicBezTo>
                    <a:pt x="31" y="57"/>
                    <a:pt x="33" y="55"/>
                    <a:pt x="33" y="52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5" y="34"/>
                    <a:pt x="57" y="31"/>
                    <a:pt x="57" y="29"/>
                  </a:cubicBezTo>
                  <a:cubicBezTo>
                    <a:pt x="57" y="26"/>
                    <a:pt x="55" y="24"/>
                    <a:pt x="52" y="2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3" name="Freeform 375"/>
            <p:cNvSpPr>
              <a:spLocks/>
            </p:cNvSpPr>
            <p:nvPr/>
          </p:nvSpPr>
          <p:spPr bwMode="auto">
            <a:xfrm>
              <a:off x="5973367" y="908283"/>
              <a:ext cx="61928" cy="61200"/>
            </a:xfrm>
            <a:custGeom>
              <a:avLst/>
              <a:gdLst>
                <a:gd name="T0" fmla="*/ 65 w 72"/>
                <a:gd name="T1" fmla="*/ 41 h 71"/>
                <a:gd name="T2" fmla="*/ 25 w 72"/>
                <a:gd name="T3" fmla="*/ 0 h 71"/>
                <a:gd name="T4" fmla="*/ 0 w 72"/>
                <a:gd name="T5" fmla="*/ 25 h 71"/>
                <a:gd name="T6" fmla="*/ 39 w 72"/>
                <a:gd name="T7" fmla="*/ 66 h 71"/>
                <a:gd name="T8" fmla="*/ 52 w 72"/>
                <a:gd name="T9" fmla="*/ 71 h 71"/>
                <a:gd name="T10" fmla="*/ 65 w 72"/>
                <a:gd name="T11" fmla="*/ 66 h 71"/>
                <a:gd name="T12" fmla="*/ 65 w 72"/>
                <a:gd name="T13" fmla="*/ 4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71">
                  <a:moveTo>
                    <a:pt x="65" y="41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9" y="10"/>
                    <a:pt x="10" y="19"/>
                    <a:pt x="0" y="25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43" y="70"/>
                    <a:pt x="48" y="71"/>
                    <a:pt x="52" y="71"/>
                  </a:cubicBezTo>
                  <a:cubicBezTo>
                    <a:pt x="57" y="71"/>
                    <a:pt x="61" y="70"/>
                    <a:pt x="65" y="66"/>
                  </a:cubicBezTo>
                  <a:cubicBezTo>
                    <a:pt x="72" y="60"/>
                    <a:pt x="72" y="48"/>
                    <a:pt x="65" y="4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4" name="Freeform 376"/>
            <p:cNvSpPr>
              <a:spLocks noEditPoints="1"/>
            </p:cNvSpPr>
            <p:nvPr/>
          </p:nvSpPr>
          <p:spPr bwMode="auto">
            <a:xfrm>
              <a:off x="5887032" y="820490"/>
              <a:ext cx="109285" cy="110378"/>
            </a:xfrm>
            <a:custGeom>
              <a:avLst/>
              <a:gdLst>
                <a:gd name="T0" fmla="*/ 64 w 127"/>
                <a:gd name="T1" fmla="*/ 128 h 128"/>
                <a:gd name="T2" fmla="*/ 0 w 127"/>
                <a:gd name="T3" fmla="*/ 64 h 128"/>
                <a:gd name="T4" fmla="*/ 64 w 127"/>
                <a:gd name="T5" fmla="*/ 0 h 128"/>
                <a:gd name="T6" fmla="*/ 127 w 127"/>
                <a:gd name="T7" fmla="*/ 64 h 128"/>
                <a:gd name="T8" fmla="*/ 64 w 127"/>
                <a:gd name="T9" fmla="*/ 128 h 128"/>
                <a:gd name="T10" fmla="*/ 64 w 127"/>
                <a:gd name="T11" fmla="*/ 14 h 128"/>
                <a:gd name="T12" fmla="*/ 14 w 127"/>
                <a:gd name="T13" fmla="*/ 64 h 128"/>
                <a:gd name="T14" fmla="*/ 64 w 127"/>
                <a:gd name="T15" fmla="*/ 113 h 128"/>
                <a:gd name="T16" fmla="*/ 113 w 127"/>
                <a:gd name="T17" fmla="*/ 64 h 128"/>
                <a:gd name="T18" fmla="*/ 64 w 127"/>
                <a:gd name="T19" fmla="*/ 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128">
                  <a:moveTo>
                    <a:pt x="64" y="128"/>
                  </a:moveTo>
                  <a:cubicBezTo>
                    <a:pt x="28" y="128"/>
                    <a:pt x="0" y="99"/>
                    <a:pt x="0" y="64"/>
                  </a:cubicBezTo>
                  <a:cubicBezTo>
                    <a:pt x="0" y="29"/>
                    <a:pt x="28" y="0"/>
                    <a:pt x="64" y="0"/>
                  </a:cubicBezTo>
                  <a:cubicBezTo>
                    <a:pt x="99" y="0"/>
                    <a:pt x="127" y="29"/>
                    <a:pt x="127" y="64"/>
                  </a:cubicBezTo>
                  <a:cubicBezTo>
                    <a:pt x="127" y="99"/>
                    <a:pt x="99" y="128"/>
                    <a:pt x="64" y="128"/>
                  </a:cubicBezTo>
                  <a:close/>
                  <a:moveTo>
                    <a:pt x="64" y="14"/>
                  </a:moveTo>
                  <a:cubicBezTo>
                    <a:pt x="36" y="14"/>
                    <a:pt x="14" y="36"/>
                    <a:pt x="14" y="64"/>
                  </a:cubicBezTo>
                  <a:cubicBezTo>
                    <a:pt x="14" y="91"/>
                    <a:pt x="36" y="113"/>
                    <a:pt x="64" y="113"/>
                  </a:cubicBezTo>
                  <a:cubicBezTo>
                    <a:pt x="91" y="113"/>
                    <a:pt x="113" y="91"/>
                    <a:pt x="113" y="64"/>
                  </a:cubicBezTo>
                  <a:cubicBezTo>
                    <a:pt x="113" y="36"/>
                    <a:pt x="91" y="14"/>
                    <a:pt x="64" y="1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5" name="Freeform 377"/>
            <p:cNvSpPr>
              <a:spLocks/>
            </p:cNvSpPr>
            <p:nvPr/>
          </p:nvSpPr>
          <p:spPr bwMode="auto">
            <a:xfrm>
              <a:off x="5917267" y="871490"/>
              <a:ext cx="49178" cy="8379"/>
            </a:xfrm>
            <a:custGeom>
              <a:avLst/>
              <a:gdLst>
                <a:gd name="T0" fmla="*/ 5 w 57"/>
                <a:gd name="T1" fmla="*/ 0 h 10"/>
                <a:gd name="T2" fmla="*/ 0 w 57"/>
                <a:gd name="T3" fmla="*/ 5 h 10"/>
                <a:gd name="T4" fmla="*/ 5 w 57"/>
                <a:gd name="T5" fmla="*/ 10 h 10"/>
                <a:gd name="T6" fmla="*/ 52 w 57"/>
                <a:gd name="T7" fmla="*/ 10 h 10"/>
                <a:gd name="T8" fmla="*/ 57 w 57"/>
                <a:gd name="T9" fmla="*/ 5 h 10"/>
                <a:gd name="T10" fmla="*/ 52 w 57"/>
                <a:gd name="T11" fmla="*/ 0 h 10"/>
                <a:gd name="T12" fmla="*/ 5 w 57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10"/>
                    <a:pt x="5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5" y="10"/>
                    <a:pt x="57" y="7"/>
                    <a:pt x="57" y="5"/>
                  </a:cubicBezTo>
                  <a:cubicBezTo>
                    <a:pt x="57" y="2"/>
                    <a:pt x="55" y="0"/>
                    <a:pt x="52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6" name="Freeform 378"/>
            <p:cNvSpPr>
              <a:spLocks/>
            </p:cNvSpPr>
            <p:nvPr/>
          </p:nvSpPr>
          <p:spPr bwMode="auto">
            <a:xfrm>
              <a:off x="5030235" y="1468552"/>
              <a:ext cx="38614" cy="39707"/>
            </a:xfrm>
            <a:custGeom>
              <a:avLst/>
              <a:gdLst>
                <a:gd name="T0" fmla="*/ 31 w 106"/>
                <a:gd name="T1" fmla="*/ 0 h 109"/>
                <a:gd name="T2" fmla="*/ 0 w 106"/>
                <a:gd name="T3" fmla="*/ 33 h 109"/>
                <a:gd name="T4" fmla="*/ 75 w 106"/>
                <a:gd name="T5" fmla="*/ 109 h 109"/>
                <a:gd name="T6" fmla="*/ 106 w 106"/>
                <a:gd name="T7" fmla="*/ 78 h 109"/>
                <a:gd name="T8" fmla="*/ 31 w 106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09">
                  <a:moveTo>
                    <a:pt x="31" y="0"/>
                  </a:moveTo>
                  <a:lnTo>
                    <a:pt x="0" y="33"/>
                  </a:lnTo>
                  <a:lnTo>
                    <a:pt x="75" y="109"/>
                  </a:lnTo>
                  <a:lnTo>
                    <a:pt x="106" y="7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7" name="Freeform 379"/>
            <p:cNvSpPr>
              <a:spLocks/>
            </p:cNvSpPr>
            <p:nvPr/>
          </p:nvSpPr>
          <p:spPr bwMode="auto">
            <a:xfrm>
              <a:off x="5053549" y="1378210"/>
              <a:ext cx="105643" cy="106007"/>
            </a:xfrm>
            <a:custGeom>
              <a:avLst/>
              <a:gdLst>
                <a:gd name="T0" fmla="*/ 269 w 290"/>
                <a:gd name="T1" fmla="*/ 0 h 291"/>
                <a:gd name="T2" fmla="*/ 212 w 290"/>
                <a:gd name="T3" fmla="*/ 52 h 291"/>
                <a:gd name="T4" fmla="*/ 222 w 290"/>
                <a:gd name="T5" fmla="*/ 62 h 291"/>
                <a:gd name="T6" fmla="*/ 0 w 290"/>
                <a:gd name="T7" fmla="*/ 284 h 291"/>
                <a:gd name="T8" fmla="*/ 9 w 290"/>
                <a:gd name="T9" fmla="*/ 291 h 291"/>
                <a:gd name="T10" fmla="*/ 231 w 290"/>
                <a:gd name="T11" fmla="*/ 69 h 291"/>
                <a:gd name="T12" fmla="*/ 241 w 290"/>
                <a:gd name="T13" fmla="*/ 78 h 291"/>
                <a:gd name="T14" fmla="*/ 290 w 290"/>
                <a:gd name="T15" fmla="*/ 24 h 291"/>
                <a:gd name="T16" fmla="*/ 269 w 290"/>
                <a:gd name="T17" fmla="*/ 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0" h="291">
                  <a:moveTo>
                    <a:pt x="269" y="0"/>
                  </a:moveTo>
                  <a:lnTo>
                    <a:pt x="212" y="52"/>
                  </a:lnTo>
                  <a:lnTo>
                    <a:pt x="222" y="62"/>
                  </a:lnTo>
                  <a:lnTo>
                    <a:pt x="0" y="284"/>
                  </a:lnTo>
                  <a:lnTo>
                    <a:pt x="9" y="291"/>
                  </a:lnTo>
                  <a:lnTo>
                    <a:pt x="231" y="69"/>
                  </a:lnTo>
                  <a:lnTo>
                    <a:pt x="241" y="78"/>
                  </a:lnTo>
                  <a:lnTo>
                    <a:pt x="290" y="24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8" name="Freeform 380"/>
            <p:cNvSpPr>
              <a:spLocks/>
            </p:cNvSpPr>
            <p:nvPr/>
          </p:nvSpPr>
          <p:spPr bwMode="auto">
            <a:xfrm>
              <a:off x="4999999" y="1366188"/>
              <a:ext cx="87793" cy="87064"/>
            </a:xfrm>
            <a:custGeom>
              <a:avLst/>
              <a:gdLst>
                <a:gd name="T0" fmla="*/ 74 w 102"/>
                <a:gd name="T1" fmla="*/ 51 h 101"/>
                <a:gd name="T2" fmla="*/ 68 w 102"/>
                <a:gd name="T3" fmla="*/ 12 h 101"/>
                <a:gd name="T4" fmla="*/ 29 w 102"/>
                <a:gd name="T5" fmla="*/ 6 h 101"/>
                <a:gd name="T6" fmla="*/ 51 w 102"/>
                <a:gd name="T7" fmla="*/ 28 h 101"/>
                <a:gd name="T8" fmla="*/ 45 w 102"/>
                <a:gd name="T9" fmla="*/ 45 h 101"/>
                <a:gd name="T10" fmla="*/ 28 w 102"/>
                <a:gd name="T11" fmla="*/ 51 h 101"/>
                <a:gd name="T12" fmla="*/ 6 w 102"/>
                <a:gd name="T13" fmla="*/ 29 h 101"/>
                <a:gd name="T14" fmla="*/ 12 w 102"/>
                <a:gd name="T15" fmla="*/ 68 h 101"/>
                <a:gd name="T16" fmla="*/ 52 w 102"/>
                <a:gd name="T17" fmla="*/ 74 h 101"/>
                <a:gd name="T18" fmla="*/ 79 w 102"/>
                <a:gd name="T19" fmla="*/ 101 h 101"/>
                <a:gd name="T20" fmla="*/ 102 w 102"/>
                <a:gd name="T21" fmla="*/ 79 h 101"/>
                <a:gd name="T22" fmla="*/ 74 w 102"/>
                <a:gd name="T23" fmla="*/ 5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01">
                  <a:moveTo>
                    <a:pt x="74" y="51"/>
                  </a:moveTo>
                  <a:cubicBezTo>
                    <a:pt x="80" y="38"/>
                    <a:pt x="78" y="22"/>
                    <a:pt x="68" y="12"/>
                  </a:cubicBezTo>
                  <a:cubicBezTo>
                    <a:pt x="58" y="2"/>
                    <a:pt x="43" y="0"/>
                    <a:pt x="29" y="6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0" y="42"/>
                    <a:pt x="2" y="58"/>
                    <a:pt x="12" y="68"/>
                  </a:cubicBezTo>
                  <a:cubicBezTo>
                    <a:pt x="22" y="78"/>
                    <a:pt x="38" y="80"/>
                    <a:pt x="52" y="74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102" y="79"/>
                    <a:pt x="102" y="79"/>
                    <a:pt x="102" y="79"/>
                  </a:cubicBezTo>
                  <a:lnTo>
                    <a:pt x="74" y="5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9" name="Freeform 381"/>
            <p:cNvSpPr>
              <a:spLocks/>
            </p:cNvSpPr>
            <p:nvPr/>
          </p:nvSpPr>
          <p:spPr bwMode="auto">
            <a:xfrm>
              <a:off x="5084513" y="1450702"/>
              <a:ext cx="92893" cy="92164"/>
            </a:xfrm>
            <a:custGeom>
              <a:avLst/>
              <a:gdLst>
                <a:gd name="T0" fmla="*/ 96 w 108"/>
                <a:gd name="T1" fmla="*/ 39 h 107"/>
                <a:gd name="T2" fmla="*/ 57 w 108"/>
                <a:gd name="T3" fmla="*/ 33 h 107"/>
                <a:gd name="T4" fmla="*/ 23 w 108"/>
                <a:gd name="T5" fmla="*/ 0 h 107"/>
                <a:gd name="T6" fmla="*/ 0 w 108"/>
                <a:gd name="T7" fmla="*/ 22 h 107"/>
                <a:gd name="T8" fmla="*/ 34 w 108"/>
                <a:gd name="T9" fmla="*/ 56 h 107"/>
                <a:gd name="T10" fmla="*/ 40 w 108"/>
                <a:gd name="T11" fmla="*/ 95 h 107"/>
                <a:gd name="T12" fmla="*/ 79 w 108"/>
                <a:gd name="T13" fmla="*/ 101 h 107"/>
                <a:gd name="T14" fmla="*/ 57 w 108"/>
                <a:gd name="T15" fmla="*/ 79 h 107"/>
                <a:gd name="T16" fmla="*/ 63 w 108"/>
                <a:gd name="T17" fmla="*/ 62 h 107"/>
                <a:gd name="T18" fmla="*/ 80 w 108"/>
                <a:gd name="T19" fmla="*/ 56 h 107"/>
                <a:gd name="T20" fmla="*/ 102 w 108"/>
                <a:gd name="T21" fmla="*/ 78 h 107"/>
                <a:gd name="T22" fmla="*/ 96 w 108"/>
                <a:gd name="T23" fmla="*/ 3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107">
                  <a:moveTo>
                    <a:pt x="96" y="39"/>
                  </a:moveTo>
                  <a:cubicBezTo>
                    <a:pt x="86" y="29"/>
                    <a:pt x="70" y="27"/>
                    <a:pt x="57" y="3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28" y="69"/>
                    <a:pt x="30" y="85"/>
                    <a:pt x="40" y="95"/>
                  </a:cubicBezTo>
                  <a:cubicBezTo>
                    <a:pt x="50" y="105"/>
                    <a:pt x="65" y="107"/>
                    <a:pt x="79" y="101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8" y="65"/>
                    <a:pt x="106" y="49"/>
                    <a:pt x="96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0" name="Freeform 382"/>
            <p:cNvSpPr>
              <a:spLocks/>
            </p:cNvSpPr>
            <p:nvPr/>
          </p:nvSpPr>
          <p:spPr bwMode="auto">
            <a:xfrm>
              <a:off x="4995628" y="1482395"/>
              <a:ext cx="59378" cy="59378"/>
            </a:xfrm>
            <a:custGeom>
              <a:avLst/>
              <a:gdLst>
                <a:gd name="T0" fmla="*/ 7 w 69"/>
                <a:gd name="T1" fmla="*/ 30 h 69"/>
                <a:gd name="T2" fmla="*/ 7 w 69"/>
                <a:gd name="T3" fmla="*/ 54 h 69"/>
                <a:gd name="T4" fmla="*/ 15 w 69"/>
                <a:gd name="T5" fmla="*/ 63 h 69"/>
                <a:gd name="T6" fmla="*/ 39 w 69"/>
                <a:gd name="T7" fmla="*/ 63 h 69"/>
                <a:gd name="T8" fmla="*/ 69 w 69"/>
                <a:gd name="T9" fmla="*/ 33 h 69"/>
                <a:gd name="T10" fmla="*/ 37 w 69"/>
                <a:gd name="T11" fmla="*/ 0 h 69"/>
                <a:gd name="T12" fmla="*/ 7 w 69"/>
                <a:gd name="T13" fmla="*/ 3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69">
                  <a:moveTo>
                    <a:pt x="7" y="30"/>
                  </a:moveTo>
                  <a:cubicBezTo>
                    <a:pt x="0" y="37"/>
                    <a:pt x="0" y="48"/>
                    <a:pt x="7" y="54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22" y="69"/>
                    <a:pt x="33" y="69"/>
                    <a:pt x="39" y="6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37" y="0"/>
                    <a:pt x="37" y="0"/>
                    <a:pt x="37" y="0"/>
                  </a:cubicBezTo>
                  <a:lnTo>
                    <a:pt x="7" y="3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1" name="Freeform 383"/>
            <p:cNvSpPr>
              <a:spLocks/>
            </p:cNvSpPr>
            <p:nvPr/>
          </p:nvSpPr>
          <p:spPr bwMode="auto">
            <a:xfrm>
              <a:off x="5005099" y="1496966"/>
              <a:ext cx="49907" cy="44807"/>
            </a:xfrm>
            <a:custGeom>
              <a:avLst/>
              <a:gdLst>
                <a:gd name="T0" fmla="*/ 42 w 58"/>
                <a:gd name="T1" fmla="*/ 0 h 52"/>
                <a:gd name="T2" fmla="*/ 0 w 58"/>
                <a:gd name="T3" fmla="*/ 42 h 52"/>
                <a:gd name="T4" fmla="*/ 4 w 58"/>
                <a:gd name="T5" fmla="*/ 46 h 52"/>
                <a:gd name="T6" fmla="*/ 28 w 58"/>
                <a:gd name="T7" fmla="*/ 46 h 52"/>
                <a:gd name="T8" fmla="*/ 58 w 58"/>
                <a:gd name="T9" fmla="*/ 16 h 52"/>
                <a:gd name="T10" fmla="*/ 42 w 58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52">
                  <a:moveTo>
                    <a:pt x="42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1" y="52"/>
                    <a:pt x="22" y="52"/>
                    <a:pt x="28" y="46"/>
                  </a:cubicBezTo>
                  <a:cubicBezTo>
                    <a:pt x="58" y="16"/>
                    <a:pt x="58" y="16"/>
                    <a:pt x="58" y="1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2" name="Oval 384"/>
            <p:cNvSpPr>
              <a:spLocks noChangeArrowheads="1"/>
            </p:cNvSpPr>
            <p:nvPr/>
          </p:nvSpPr>
          <p:spPr bwMode="auto">
            <a:xfrm>
              <a:off x="5620011" y="2072172"/>
              <a:ext cx="38978" cy="316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3" name="Freeform 385"/>
            <p:cNvSpPr>
              <a:spLocks noEditPoints="1"/>
            </p:cNvSpPr>
            <p:nvPr/>
          </p:nvSpPr>
          <p:spPr bwMode="auto">
            <a:xfrm>
              <a:off x="5596697" y="1951593"/>
              <a:ext cx="148264" cy="119485"/>
            </a:xfrm>
            <a:custGeom>
              <a:avLst/>
              <a:gdLst>
                <a:gd name="T0" fmla="*/ 86 w 172"/>
                <a:gd name="T1" fmla="*/ 0 h 139"/>
                <a:gd name="T2" fmla="*/ 0 w 172"/>
                <a:gd name="T3" fmla="*/ 70 h 139"/>
                <a:gd name="T4" fmla="*/ 86 w 172"/>
                <a:gd name="T5" fmla="*/ 139 h 139"/>
                <a:gd name="T6" fmla="*/ 172 w 172"/>
                <a:gd name="T7" fmla="*/ 70 h 139"/>
                <a:gd name="T8" fmla="*/ 86 w 172"/>
                <a:gd name="T9" fmla="*/ 0 h 139"/>
                <a:gd name="T10" fmla="*/ 47 w 172"/>
                <a:gd name="T11" fmla="*/ 85 h 139"/>
                <a:gd name="T12" fmla="*/ 34 w 172"/>
                <a:gd name="T13" fmla="*/ 72 h 139"/>
                <a:gd name="T14" fmla="*/ 47 w 172"/>
                <a:gd name="T15" fmla="*/ 59 h 139"/>
                <a:gd name="T16" fmla="*/ 60 w 172"/>
                <a:gd name="T17" fmla="*/ 72 h 139"/>
                <a:gd name="T18" fmla="*/ 47 w 172"/>
                <a:gd name="T19" fmla="*/ 85 h 139"/>
                <a:gd name="T20" fmla="*/ 89 w 172"/>
                <a:gd name="T21" fmla="*/ 85 h 139"/>
                <a:gd name="T22" fmla="*/ 76 w 172"/>
                <a:gd name="T23" fmla="*/ 72 h 139"/>
                <a:gd name="T24" fmla="*/ 89 w 172"/>
                <a:gd name="T25" fmla="*/ 59 h 139"/>
                <a:gd name="T26" fmla="*/ 101 w 172"/>
                <a:gd name="T27" fmla="*/ 72 h 139"/>
                <a:gd name="T28" fmla="*/ 89 w 172"/>
                <a:gd name="T29" fmla="*/ 85 h 139"/>
                <a:gd name="T30" fmla="*/ 130 w 172"/>
                <a:gd name="T31" fmla="*/ 85 h 139"/>
                <a:gd name="T32" fmla="*/ 118 w 172"/>
                <a:gd name="T33" fmla="*/ 72 h 139"/>
                <a:gd name="T34" fmla="*/ 130 w 172"/>
                <a:gd name="T35" fmla="*/ 59 h 139"/>
                <a:gd name="T36" fmla="*/ 143 w 172"/>
                <a:gd name="T37" fmla="*/ 72 h 139"/>
                <a:gd name="T38" fmla="*/ 130 w 172"/>
                <a:gd name="T39" fmla="*/ 8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2" h="139">
                  <a:moveTo>
                    <a:pt x="86" y="0"/>
                  </a:moveTo>
                  <a:cubicBezTo>
                    <a:pt x="38" y="0"/>
                    <a:pt x="0" y="31"/>
                    <a:pt x="0" y="70"/>
                  </a:cubicBezTo>
                  <a:cubicBezTo>
                    <a:pt x="0" y="108"/>
                    <a:pt x="38" y="139"/>
                    <a:pt x="86" y="139"/>
                  </a:cubicBezTo>
                  <a:cubicBezTo>
                    <a:pt x="133" y="139"/>
                    <a:pt x="172" y="108"/>
                    <a:pt x="172" y="70"/>
                  </a:cubicBezTo>
                  <a:cubicBezTo>
                    <a:pt x="172" y="31"/>
                    <a:pt x="133" y="0"/>
                    <a:pt x="86" y="0"/>
                  </a:cubicBezTo>
                  <a:close/>
                  <a:moveTo>
                    <a:pt x="47" y="85"/>
                  </a:moveTo>
                  <a:cubicBezTo>
                    <a:pt x="40" y="85"/>
                    <a:pt x="34" y="79"/>
                    <a:pt x="34" y="72"/>
                  </a:cubicBezTo>
                  <a:cubicBezTo>
                    <a:pt x="34" y="65"/>
                    <a:pt x="40" y="59"/>
                    <a:pt x="47" y="59"/>
                  </a:cubicBezTo>
                  <a:cubicBezTo>
                    <a:pt x="54" y="59"/>
                    <a:pt x="60" y="65"/>
                    <a:pt x="60" y="72"/>
                  </a:cubicBezTo>
                  <a:cubicBezTo>
                    <a:pt x="60" y="79"/>
                    <a:pt x="54" y="85"/>
                    <a:pt x="47" y="85"/>
                  </a:cubicBezTo>
                  <a:close/>
                  <a:moveTo>
                    <a:pt x="89" y="85"/>
                  </a:moveTo>
                  <a:cubicBezTo>
                    <a:pt x="82" y="85"/>
                    <a:pt x="76" y="79"/>
                    <a:pt x="76" y="72"/>
                  </a:cubicBezTo>
                  <a:cubicBezTo>
                    <a:pt x="76" y="65"/>
                    <a:pt x="82" y="59"/>
                    <a:pt x="89" y="59"/>
                  </a:cubicBezTo>
                  <a:cubicBezTo>
                    <a:pt x="96" y="59"/>
                    <a:pt x="101" y="65"/>
                    <a:pt x="101" y="72"/>
                  </a:cubicBezTo>
                  <a:cubicBezTo>
                    <a:pt x="101" y="79"/>
                    <a:pt x="96" y="85"/>
                    <a:pt x="89" y="85"/>
                  </a:cubicBezTo>
                  <a:close/>
                  <a:moveTo>
                    <a:pt x="130" y="85"/>
                  </a:moveTo>
                  <a:cubicBezTo>
                    <a:pt x="123" y="85"/>
                    <a:pt x="118" y="79"/>
                    <a:pt x="118" y="72"/>
                  </a:cubicBezTo>
                  <a:cubicBezTo>
                    <a:pt x="118" y="65"/>
                    <a:pt x="123" y="59"/>
                    <a:pt x="130" y="59"/>
                  </a:cubicBezTo>
                  <a:cubicBezTo>
                    <a:pt x="137" y="59"/>
                    <a:pt x="143" y="65"/>
                    <a:pt x="143" y="72"/>
                  </a:cubicBezTo>
                  <a:cubicBezTo>
                    <a:pt x="143" y="79"/>
                    <a:pt x="137" y="85"/>
                    <a:pt x="130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4" name="Oval 386"/>
            <p:cNvSpPr>
              <a:spLocks noChangeArrowheads="1"/>
            </p:cNvSpPr>
            <p:nvPr/>
          </p:nvSpPr>
          <p:spPr bwMode="auto">
            <a:xfrm>
              <a:off x="5595240" y="2103864"/>
              <a:ext cx="21493" cy="171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4" name="Freeform 396"/>
            <p:cNvSpPr>
              <a:spLocks/>
            </p:cNvSpPr>
            <p:nvPr/>
          </p:nvSpPr>
          <p:spPr bwMode="auto">
            <a:xfrm>
              <a:off x="6790457" y="2220800"/>
              <a:ext cx="89614" cy="148264"/>
            </a:xfrm>
            <a:custGeom>
              <a:avLst/>
              <a:gdLst>
                <a:gd name="T0" fmla="*/ 89 w 104"/>
                <a:gd name="T1" fmla="*/ 7 h 172"/>
                <a:gd name="T2" fmla="*/ 49 w 104"/>
                <a:gd name="T3" fmla="*/ 43 h 172"/>
                <a:gd name="T4" fmla="*/ 43 w 104"/>
                <a:gd name="T5" fmla="*/ 50 h 172"/>
                <a:gd name="T6" fmla="*/ 12 w 104"/>
                <a:gd name="T7" fmla="*/ 50 h 172"/>
                <a:gd name="T8" fmla="*/ 0 w 104"/>
                <a:gd name="T9" fmla="*/ 62 h 172"/>
                <a:gd name="T10" fmla="*/ 0 w 104"/>
                <a:gd name="T11" fmla="*/ 110 h 172"/>
                <a:gd name="T12" fmla="*/ 12 w 104"/>
                <a:gd name="T13" fmla="*/ 122 h 172"/>
                <a:gd name="T14" fmla="*/ 43 w 104"/>
                <a:gd name="T15" fmla="*/ 122 h 172"/>
                <a:gd name="T16" fmla="*/ 49 w 104"/>
                <a:gd name="T17" fmla="*/ 129 h 172"/>
                <a:gd name="T18" fmla="*/ 89 w 104"/>
                <a:gd name="T19" fmla="*/ 165 h 172"/>
                <a:gd name="T20" fmla="*/ 104 w 104"/>
                <a:gd name="T21" fmla="*/ 158 h 172"/>
                <a:gd name="T22" fmla="*/ 104 w 104"/>
                <a:gd name="T23" fmla="*/ 14 h 172"/>
                <a:gd name="T24" fmla="*/ 89 w 104"/>
                <a:gd name="T25" fmla="*/ 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172">
                  <a:moveTo>
                    <a:pt x="89" y="7"/>
                  </a:moveTo>
                  <a:cubicBezTo>
                    <a:pt x="49" y="43"/>
                    <a:pt x="49" y="43"/>
                    <a:pt x="49" y="43"/>
                  </a:cubicBezTo>
                  <a:cubicBezTo>
                    <a:pt x="47" y="45"/>
                    <a:pt x="45" y="48"/>
                    <a:pt x="43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6" y="50"/>
                    <a:pt x="0" y="56"/>
                    <a:pt x="0" y="6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6"/>
                    <a:pt x="6" y="122"/>
                    <a:pt x="12" y="122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5" y="125"/>
                    <a:pt x="47" y="127"/>
                    <a:pt x="49" y="129"/>
                  </a:cubicBezTo>
                  <a:cubicBezTo>
                    <a:pt x="89" y="165"/>
                    <a:pt x="89" y="165"/>
                    <a:pt x="89" y="165"/>
                  </a:cubicBezTo>
                  <a:cubicBezTo>
                    <a:pt x="97" y="172"/>
                    <a:pt x="104" y="169"/>
                    <a:pt x="104" y="158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3"/>
                    <a:pt x="97" y="0"/>
                    <a:pt x="89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5" name="Oval 397"/>
            <p:cNvSpPr>
              <a:spLocks noChangeArrowheads="1"/>
            </p:cNvSpPr>
            <p:nvPr/>
          </p:nvSpPr>
          <p:spPr bwMode="auto">
            <a:xfrm>
              <a:off x="5936939" y="2652113"/>
              <a:ext cx="75043" cy="1311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6" name="Freeform 398"/>
            <p:cNvSpPr>
              <a:spLocks/>
            </p:cNvSpPr>
            <p:nvPr/>
          </p:nvSpPr>
          <p:spPr bwMode="auto">
            <a:xfrm>
              <a:off x="5966446" y="2561041"/>
              <a:ext cx="13479" cy="97993"/>
            </a:xfrm>
            <a:custGeom>
              <a:avLst/>
              <a:gdLst>
                <a:gd name="T0" fmla="*/ 0 w 16"/>
                <a:gd name="T1" fmla="*/ 112 h 114"/>
                <a:gd name="T2" fmla="*/ 16 w 16"/>
                <a:gd name="T3" fmla="*/ 112 h 114"/>
                <a:gd name="T4" fmla="*/ 16 w 16"/>
                <a:gd name="T5" fmla="*/ 0 h 114"/>
                <a:gd name="T6" fmla="*/ 0 w 16"/>
                <a:gd name="T7" fmla="*/ 0 h 114"/>
                <a:gd name="T8" fmla="*/ 0 w 16"/>
                <a:gd name="T9" fmla="*/ 11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4">
                  <a:moveTo>
                    <a:pt x="0" y="112"/>
                  </a:moveTo>
                  <a:cubicBezTo>
                    <a:pt x="0" y="114"/>
                    <a:pt x="16" y="114"/>
                    <a:pt x="16" y="112"/>
                  </a:cubicBezTo>
                  <a:cubicBezTo>
                    <a:pt x="16" y="108"/>
                    <a:pt x="16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09"/>
                    <a:pt x="0" y="1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7" name="Freeform 399"/>
            <p:cNvSpPr>
              <a:spLocks/>
            </p:cNvSpPr>
            <p:nvPr/>
          </p:nvSpPr>
          <p:spPr bwMode="auto">
            <a:xfrm>
              <a:off x="5910346" y="2506763"/>
              <a:ext cx="99085" cy="97993"/>
            </a:xfrm>
            <a:custGeom>
              <a:avLst/>
              <a:gdLst>
                <a:gd name="T0" fmla="*/ 5 w 115"/>
                <a:gd name="T1" fmla="*/ 83 h 114"/>
                <a:gd name="T2" fmla="*/ 5 w 115"/>
                <a:gd name="T3" fmla="*/ 99 h 114"/>
                <a:gd name="T4" fmla="*/ 16 w 115"/>
                <a:gd name="T5" fmla="*/ 109 h 114"/>
                <a:gd name="T6" fmla="*/ 31 w 115"/>
                <a:gd name="T7" fmla="*/ 109 h 114"/>
                <a:gd name="T8" fmla="*/ 115 w 115"/>
                <a:gd name="T9" fmla="*/ 38 h 114"/>
                <a:gd name="T10" fmla="*/ 78 w 115"/>
                <a:gd name="T11" fmla="*/ 0 h 114"/>
                <a:gd name="T12" fmla="*/ 5 w 115"/>
                <a:gd name="T13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14">
                  <a:moveTo>
                    <a:pt x="5" y="83"/>
                  </a:moveTo>
                  <a:cubicBezTo>
                    <a:pt x="0" y="89"/>
                    <a:pt x="2" y="95"/>
                    <a:pt x="5" y="99"/>
                  </a:cubicBezTo>
                  <a:cubicBezTo>
                    <a:pt x="10" y="103"/>
                    <a:pt x="12" y="106"/>
                    <a:pt x="16" y="109"/>
                  </a:cubicBezTo>
                  <a:cubicBezTo>
                    <a:pt x="20" y="113"/>
                    <a:pt x="25" y="114"/>
                    <a:pt x="31" y="109"/>
                  </a:cubicBezTo>
                  <a:cubicBezTo>
                    <a:pt x="36" y="105"/>
                    <a:pt x="115" y="38"/>
                    <a:pt x="115" y="38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8" y="0"/>
                    <a:pt x="11" y="77"/>
                    <a:pt x="5" y="8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8" name="Freeform 400"/>
            <p:cNvSpPr>
              <a:spLocks/>
            </p:cNvSpPr>
            <p:nvPr/>
          </p:nvSpPr>
          <p:spPr bwMode="auto">
            <a:xfrm>
              <a:off x="5990489" y="2473249"/>
              <a:ext cx="53186" cy="50636"/>
            </a:xfrm>
            <a:custGeom>
              <a:avLst/>
              <a:gdLst>
                <a:gd name="T0" fmla="*/ 23 w 62"/>
                <a:gd name="T1" fmla="*/ 37 h 59"/>
                <a:gd name="T2" fmla="*/ 56 w 62"/>
                <a:gd name="T3" fmla="*/ 59 h 59"/>
                <a:gd name="T4" fmla="*/ 56 w 62"/>
                <a:gd name="T5" fmla="*/ 59 h 59"/>
                <a:gd name="T6" fmla="*/ 62 w 62"/>
                <a:gd name="T7" fmla="*/ 39 h 59"/>
                <a:gd name="T8" fmla="*/ 23 w 62"/>
                <a:gd name="T9" fmla="*/ 0 h 59"/>
                <a:gd name="T10" fmla="*/ 0 w 62"/>
                <a:gd name="T11" fmla="*/ 6 h 59"/>
                <a:gd name="T12" fmla="*/ 23 w 62"/>
                <a:gd name="T13" fmla="*/ 3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59">
                  <a:moveTo>
                    <a:pt x="23" y="37"/>
                  </a:moveTo>
                  <a:cubicBezTo>
                    <a:pt x="32" y="46"/>
                    <a:pt x="49" y="58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9" y="53"/>
                    <a:pt x="62" y="46"/>
                    <a:pt x="62" y="39"/>
                  </a:cubicBezTo>
                  <a:cubicBezTo>
                    <a:pt x="62" y="17"/>
                    <a:pt x="44" y="0"/>
                    <a:pt x="23" y="0"/>
                  </a:cubicBezTo>
                  <a:cubicBezTo>
                    <a:pt x="14" y="0"/>
                    <a:pt x="7" y="2"/>
                    <a:pt x="0" y="6"/>
                  </a:cubicBezTo>
                  <a:cubicBezTo>
                    <a:pt x="7" y="20"/>
                    <a:pt x="14" y="29"/>
                    <a:pt x="23" y="3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9" name="Freeform 401"/>
            <p:cNvSpPr>
              <a:spLocks/>
            </p:cNvSpPr>
            <p:nvPr/>
          </p:nvSpPr>
          <p:spPr bwMode="auto">
            <a:xfrm>
              <a:off x="5976646" y="2483449"/>
              <a:ext cx="56828" cy="56828"/>
            </a:xfrm>
            <a:custGeom>
              <a:avLst/>
              <a:gdLst>
                <a:gd name="T0" fmla="*/ 33 w 66"/>
                <a:gd name="T1" fmla="*/ 32 h 66"/>
                <a:gd name="T2" fmla="*/ 10 w 66"/>
                <a:gd name="T3" fmla="*/ 0 h 66"/>
                <a:gd name="T4" fmla="*/ 10 w 66"/>
                <a:gd name="T5" fmla="*/ 0 h 66"/>
                <a:gd name="T6" fmla="*/ 0 w 66"/>
                <a:gd name="T7" fmla="*/ 27 h 66"/>
                <a:gd name="T8" fmla="*/ 39 w 66"/>
                <a:gd name="T9" fmla="*/ 66 h 66"/>
                <a:gd name="T10" fmla="*/ 66 w 66"/>
                <a:gd name="T11" fmla="*/ 54 h 66"/>
                <a:gd name="T12" fmla="*/ 33 w 66"/>
                <a:gd name="T1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66">
                  <a:moveTo>
                    <a:pt x="33" y="32"/>
                  </a:moveTo>
                  <a:cubicBezTo>
                    <a:pt x="23" y="21"/>
                    <a:pt x="12" y="8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7"/>
                    <a:pt x="0" y="16"/>
                    <a:pt x="0" y="27"/>
                  </a:cubicBezTo>
                  <a:cubicBezTo>
                    <a:pt x="0" y="48"/>
                    <a:pt x="17" y="66"/>
                    <a:pt x="39" y="66"/>
                  </a:cubicBezTo>
                  <a:cubicBezTo>
                    <a:pt x="49" y="66"/>
                    <a:pt x="59" y="61"/>
                    <a:pt x="66" y="54"/>
                  </a:cubicBezTo>
                  <a:cubicBezTo>
                    <a:pt x="57" y="51"/>
                    <a:pt x="42" y="41"/>
                    <a:pt x="33" y="3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0" name="Freeform 402"/>
            <p:cNvSpPr>
              <a:spLocks/>
            </p:cNvSpPr>
            <p:nvPr/>
          </p:nvSpPr>
          <p:spPr bwMode="auto">
            <a:xfrm>
              <a:off x="5968996" y="2505670"/>
              <a:ext cx="42257" cy="42257"/>
            </a:xfrm>
            <a:custGeom>
              <a:avLst/>
              <a:gdLst>
                <a:gd name="T0" fmla="*/ 1 w 49"/>
                <a:gd name="T1" fmla="*/ 7 h 49"/>
                <a:gd name="T2" fmla="*/ 0 w 49"/>
                <a:gd name="T3" fmla="*/ 10 h 49"/>
                <a:gd name="T4" fmla="*/ 38 w 49"/>
                <a:gd name="T5" fmla="*/ 48 h 49"/>
                <a:gd name="T6" fmla="*/ 41 w 49"/>
                <a:gd name="T7" fmla="*/ 47 h 49"/>
                <a:gd name="T8" fmla="*/ 49 w 49"/>
                <a:gd name="T9" fmla="*/ 40 h 49"/>
                <a:gd name="T10" fmla="*/ 9 w 49"/>
                <a:gd name="T11" fmla="*/ 0 h 49"/>
                <a:gd name="T12" fmla="*/ 1 w 49"/>
                <a:gd name="T13" fmla="*/ 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49">
                  <a:moveTo>
                    <a:pt x="1" y="7"/>
                  </a:moveTo>
                  <a:cubicBezTo>
                    <a:pt x="0" y="8"/>
                    <a:pt x="0" y="9"/>
                    <a:pt x="0" y="10"/>
                  </a:cubicBezTo>
                  <a:cubicBezTo>
                    <a:pt x="5" y="22"/>
                    <a:pt x="22" y="41"/>
                    <a:pt x="38" y="48"/>
                  </a:cubicBezTo>
                  <a:cubicBezTo>
                    <a:pt x="39" y="49"/>
                    <a:pt x="40" y="49"/>
                    <a:pt x="41" y="47"/>
                  </a:cubicBezTo>
                  <a:cubicBezTo>
                    <a:pt x="43" y="46"/>
                    <a:pt x="45" y="43"/>
                    <a:pt x="49" y="40"/>
                  </a:cubicBezTo>
                  <a:cubicBezTo>
                    <a:pt x="32" y="32"/>
                    <a:pt x="14" y="14"/>
                    <a:pt x="9" y="0"/>
                  </a:cubicBezTo>
                  <a:cubicBezTo>
                    <a:pt x="6" y="2"/>
                    <a:pt x="3" y="5"/>
                    <a:pt x="1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1" name="Freeform 403"/>
            <p:cNvSpPr>
              <a:spLocks/>
            </p:cNvSpPr>
            <p:nvPr/>
          </p:nvSpPr>
          <p:spPr bwMode="auto">
            <a:xfrm>
              <a:off x="5883753" y="2593463"/>
              <a:ext cx="44807" cy="64843"/>
            </a:xfrm>
            <a:custGeom>
              <a:avLst/>
              <a:gdLst>
                <a:gd name="T0" fmla="*/ 47 w 52"/>
                <a:gd name="T1" fmla="*/ 71 h 75"/>
                <a:gd name="T2" fmla="*/ 52 w 52"/>
                <a:gd name="T3" fmla="*/ 60 h 75"/>
                <a:gd name="T4" fmla="*/ 46 w 52"/>
                <a:gd name="T5" fmla="*/ 46 h 75"/>
                <a:gd name="T6" fmla="*/ 36 w 52"/>
                <a:gd name="T7" fmla="*/ 36 h 75"/>
                <a:gd name="T8" fmla="*/ 30 w 52"/>
                <a:gd name="T9" fmla="*/ 24 h 75"/>
                <a:gd name="T10" fmla="*/ 35 w 52"/>
                <a:gd name="T11" fmla="*/ 13 h 75"/>
                <a:gd name="T12" fmla="*/ 43 w 52"/>
                <a:gd name="T13" fmla="*/ 5 h 75"/>
                <a:gd name="T14" fmla="*/ 43 w 52"/>
                <a:gd name="T15" fmla="*/ 1 h 75"/>
                <a:gd name="T16" fmla="*/ 39 w 52"/>
                <a:gd name="T17" fmla="*/ 1 h 75"/>
                <a:gd name="T18" fmla="*/ 31 w 52"/>
                <a:gd name="T19" fmla="*/ 10 h 75"/>
                <a:gd name="T20" fmla="*/ 25 w 52"/>
                <a:gd name="T21" fmla="*/ 24 h 75"/>
                <a:gd name="T22" fmla="*/ 32 w 52"/>
                <a:gd name="T23" fmla="*/ 39 h 75"/>
                <a:gd name="T24" fmla="*/ 43 w 52"/>
                <a:gd name="T25" fmla="*/ 50 h 75"/>
                <a:gd name="T26" fmla="*/ 47 w 52"/>
                <a:gd name="T27" fmla="*/ 60 h 75"/>
                <a:gd name="T28" fmla="*/ 44 w 52"/>
                <a:gd name="T29" fmla="*/ 67 h 75"/>
                <a:gd name="T30" fmla="*/ 34 w 52"/>
                <a:gd name="T31" fmla="*/ 70 h 75"/>
                <a:gd name="T32" fmla="*/ 34 w 52"/>
                <a:gd name="T33" fmla="*/ 70 h 75"/>
                <a:gd name="T34" fmla="*/ 21 w 52"/>
                <a:gd name="T35" fmla="*/ 70 h 75"/>
                <a:gd name="T36" fmla="*/ 2 w 52"/>
                <a:gd name="T37" fmla="*/ 70 h 75"/>
                <a:gd name="T38" fmla="*/ 0 w 52"/>
                <a:gd name="T39" fmla="*/ 73 h 75"/>
                <a:gd name="T40" fmla="*/ 2 w 52"/>
                <a:gd name="T41" fmla="*/ 75 h 75"/>
                <a:gd name="T42" fmla="*/ 21 w 52"/>
                <a:gd name="T43" fmla="*/ 75 h 75"/>
                <a:gd name="T44" fmla="*/ 33 w 52"/>
                <a:gd name="T45" fmla="*/ 75 h 75"/>
                <a:gd name="T46" fmla="*/ 34 w 52"/>
                <a:gd name="T47" fmla="*/ 75 h 75"/>
                <a:gd name="T48" fmla="*/ 47 w 52"/>
                <a:gd name="T49" fmla="*/ 7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75">
                  <a:moveTo>
                    <a:pt x="47" y="71"/>
                  </a:moveTo>
                  <a:cubicBezTo>
                    <a:pt x="51" y="68"/>
                    <a:pt x="52" y="64"/>
                    <a:pt x="52" y="60"/>
                  </a:cubicBezTo>
                  <a:cubicBezTo>
                    <a:pt x="52" y="55"/>
                    <a:pt x="50" y="51"/>
                    <a:pt x="46" y="46"/>
                  </a:cubicBezTo>
                  <a:cubicBezTo>
                    <a:pt x="42" y="42"/>
                    <a:pt x="40" y="41"/>
                    <a:pt x="36" y="36"/>
                  </a:cubicBezTo>
                  <a:cubicBezTo>
                    <a:pt x="33" y="32"/>
                    <a:pt x="30" y="28"/>
                    <a:pt x="30" y="24"/>
                  </a:cubicBezTo>
                  <a:cubicBezTo>
                    <a:pt x="30" y="20"/>
                    <a:pt x="32" y="17"/>
                    <a:pt x="35" y="13"/>
                  </a:cubicBezTo>
                  <a:cubicBezTo>
                    <a:pt x="38" y="10"/>
                    <a:pt x="40" y="8"/>
                    <a:pt x="43" y="5"/>
                  </a:cubicBezTo>
                  <a:cubicBezTo>
                    <a:pt x="44" y="4"/>
                    <a:pt x="44" y="2"/>
                    <a:pt x="43" y="1"/>
                  </a:cubicBezTo>
                  <a:cubicBezTo>
                    <a:pt x="42" y="0"/>
                    <a:pt x="40" y="0"/>
                    <a:pt x="39" y="1"/>
                  </a:cubicBezTo>
                  <a:cubicBezTo>
                    <a:pt x="36" y="4"/>
                    <a:pt x="34" y="7"/>
                    <a:pt x="31" y="10"/>
                  </a:cubicBezTo>
                  <a:cubicBezTo>
                    <a:pt x="27" y="14"/>
                    <a:pt x="25" y="19"/>
                    <a:pt x="25" y="24"/>
                  </a:cubicBezTo>
                  <a:cubicBezTo>
                    <a:pt x="26" y="30"/>
                    <a:pt x="29" y="35"/>
                    <a:pt x="32" y="39"/>
                  </a:cubicBezTo>
                  <a:cubicBezTo>
                    <a:pt x="37" y="44"/>
                    <a:pt x="39" y="46"/>
                    <a:pt x="43" y="50"/>
                  </a:cubicBezTo>
                  <a:cubicBezTo>
                    <a:pt x="46" y="54"/>
                    <a:pt x="47" y="57"/>
                    <a:pt x="47" y="60"/>
                  </a:cubicBezTo>
                  <a:cubicBezTo>
                    <a:pt x="47" y="63"/>
                    <a:pt x="46" y="65"/>
                    <a:pt x="44" y="67"/>
                  </a:cubicBezTo>
                  <a:cubicBezTo>
                    <a:pt x="42" y="69"/>
                    <a:pt x="38" y="70"/>
                    <a:pt x="34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29" y="70"/>
                    <a:pt x="24" y="70"/>
                    <a:pt x="21" y="70"/>
                  </a:cubicBezTo>
                  <a:cubicBezTo>
                    <a:pt x="13" y="70"/>
                    <a:pt x="6" y="70"/>
                    <a:pt x="2" y="70"/>
                  </a:cubicBezTo>
                  <a:cubicBezTo>
                    <a:pt x="1" y="70"/>
                    <a:pt x="0" y="71"/>
                    <a:pt x="0" y="73"/>
                  </a:cubicBezTo>
                  <a:cubicBezTo>
                    <a:pt x="0" y="74"/>
                    <a:pt x="1" y="75"/>
                    <a:pt x="2" y="75"/>
                  </a:cubicBezTo>
                  <a:cubicBezTo>
                    <a:pt x="6" y="75"/>
                    <a:pt x="13" y="75"/>
                    <a:pt x="21" y="75"/>
                  </a:cubicBezTo>
                  <a:cubicBezTo>
                    <a:pt x="24" y="75"/>
                    <a:pt x="29" y="75"/>
                    <a:pt x="33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9" y="75"/>
                    <a:pt x="44" y="74"/>
                    <a:pt x="47" y="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2" name="Freeform 404"/>
            <p:cNvSpPr>
              <a:spLocks/>
            </p:cNvSpPr>
            <p:nvPr/>
          </p:nvSpPr>
          <p:spPr bwMode="auto">
            <a:xfrm>
              <a:off x="6763865" y="2486727"/>
              <a:ext cx="142800" cy="87793"/>
            </a:xfrm>
            <a:custGeom>
              <a:avLst/>
              <a:gdLst>
                <a:gd name="T0" fmla="*/ 166 w 166"/>
                <a:gd name="T1" fmla="*/ 71 h 102"/>
                <a:gd name="T2" fmla="*/ 165 w 166"/>
                <a:gd name="T3" fmla="*/ 67 h 102"/>
                <a:gd name="T4" fmla="*/ 83 w 166"/>
                <a:gd name="T5" fmla="*/ 0 h 102"/>
                <a:gd name="T6" fmla="*/ 1 w 166"/>
                <a:gd name="T7" fmla="*/ 93 h 102"/>
                <a:gd name="T8" fmla="*/ 1 w 166"/>
                <a:gd name="T9" fmla="*/ 94 h 102"/>
                <a:gd name="T10" fmla="*/ 2 w 166"/>
                <a:gd name="T11" fmla="*/ 102 h 102"/>
                <a:gd name="T12" fmla="*/ 5 w 166"/>
                <a:gd name="T13" fmla="*/ 92 h 102"/>
                <a:gd name="T14" fmla="*/ 5 w 166"/>
                <a:gd name="T15" fmla="*/ 85 h 102"/>
                <a:gd name="T16" fmla="*/ 83 w 166"/>
                <a:gd name="T17" fmla="*/ 11 h 102"/>
                <a:gd name="T18" fmla="*/ 88 w 166"/>
                <a:gd name="T19" fmla="*/ 11 h 102"/>
                <a:gd name="T20" fmla="*/ 92 w 166"/>
                <a:gd name="T21" fmla="*/ 11 h 102"/>
                <a:gd name="T22" fmla="*/ 96 w 166"/>
                <a:gd name="T23" fmla="*/ 12 h 102"/>
                <a:gd name="T24" fmla="*/ 100 w 166"/>
                <a:gd name="T25" fmla="*/ 12 h 102"/>
                <a:gd name="T26" fmla="*/ 103 w 166"/>
                <a:gd name="T27" fmla="*/ 13 h 102"/>
                <a:gd name="T28" fmla="*/ 107 w 166"/>
                <a:gd name="T29" fmla="*/ 14 h 102"/>
                <a:gd name="T30" fmla="*/ 110 w 166"/>
                <a:gd name="T31" fmla="*/ 15 h 102"/>
                <a:gd name="T32" fmla="*/ 114 w 166"/>
                <a:gd name="T33" fmla="*/ 16 h 102"/>
                <a:gd name="T34" fmla="*/ 117 w 166"/>
                <a:gd name="T35" fmla="*/ 17 h 102"/>
                <a:gd name="T36" fmla="*/ 120 w 166"/>
                <a:gd name="T37" fmla="*/ 19 h 102"/>
                <a:gd name="T38" fmla="*/ 123 w 166"/>
                <a:gd name="T39" fmla="*/ 20 h 102"/>
                <a:gd name="T40" fmla="*/ 127 w 166"/>
                <a:gd name="T41" fmla="*/ 22 h 102"/>
                <a:gd name="T42" fmla="*/ 129 w 166"/>
                <a:gd name="T43" fmla="*/ 24 h 102"/>
                <a:gd name="T44" fmla="*/ 134 w 166"/>
                <a:gd name="T45" fmla="*/ 27 h 102"/>
                <a:gd name="T46" fmla="*/ 136 w 166"/>
                <a:gd name="T47" fmla="*/ 29 h 102"/>
                <a:gd name="T48" fmla="*/ 139 w 166"/>
                <a:gd name="T49" fmla="*/ 31 h 102"/>
                <a:gd name="T50" fmla="*/ 141 w 166"/>
                <a:gd name="T51" fmla="*/ 33 h 102"/>
                <a:gd name="T52" fmla="*/ 144 w 166"/>
                <a:gd name="T53" fmla="*/ 35 h 102"/>
                <a:gd name="T54" fmla="*/ 146 w 166"/>
                <a:gd name="T55" fmla="*/ 38 h 102"/>
                <a:gd name="T56" fmla="*/ 148 w 166"/>
                <a:gd name="T57" fmla="*/ 40 h 102"/>
                <a:gd name="T58" fmla="*/ 150 w 166"/>
                <a:gd name="T59" fmla="*/ 43 h 102"/>
                <a:gd name="T60" fmla="*/ 152 w 166"/>
                <a:gd name="T61" fmla="*/ 46 h 102"/>
                <a:gd name="T62" fmla="*/ 153 w 166"/>
                <a:gd name="T63" fmla="*/ 49 h 102"/>
                <a:gd name="T64" fmla="*/ 155 w 166"/>
                <a:gd name="T65" fmla="*/ 52 h 102"/>
                <a:gd name="T66" fmla="*/ 156 w 166"/>
                <a:gd name="T67" fmla="*/ 55 h 102"/>
                <a:gd name="T68" fmla="*/ 160 w 166"/>
                <a:gd name="T69" fmla="*/ 66 h 102"/>
                <a:gd name="T70" fmla="*/ 160 w 166"/>
                <a:gd name="T71" fmla="*/ 69 h 102"/>
                <a:gd name="T72" fmla="*/ 159 w 166"/>
                <a:gd name="T73" fmla="*/ 102 h 102"/>
                <a:gd name="T74" fmla="*/ 166 w 166"/>
                <a:gd name="T75" fmla="*/ 7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" h="102">
                  <a:moveTo>
                    <a:pt x="166" y="72"/>
                  </a:moveTo>
                  <a:cubicBezTo>
                    <a:pt x="166" y="71"/>
                    <a:pt x="166" y="71"/>
                    <a:pt x="166" y="71"/>
                  </a:cubicBezTo>
                  <a:cubicBezTo>
                    <a:pt x="166" y="70"/>
                    <a:pt x="165" y="69"/>
                    <a:pt x="165" y="6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161" y="29"/>
                    <a:pt x="125" y="0"/>
                    <a:pt x="83" y="0"/>
                  </a:cubicBezTo>
                  <a:cubicBezTo>
                    <a:pt x="37" y="0"/>
                    <a:pt x="0" y="34"/>
                    <a:pt x="0" y="76"/>
                  </a:cubicBezTo>
                  <a:cubicBezTo>
                    <a:pt x="0" y="82"/>
                    <a:pt x="0" y="88"/>
                    <a:pt x="1" y="93"/>
                  </a:cubicBezTo>
                  <a:cubicBezTo>
                    <a:pt x="0" y="93"/>
                    <a:pt x="0" y="92"/>
                    <a:pt x="0" y="92"/>
                  </a:cubicBezTo>
                  <a:cubicBezTo>
                    <a:pt x="0" y="93"/>
                    <a:pt x="1" y="94"/>
                    <a:pt x="1" y="94"/>
                  </a:cubicBezTo>
                  <a:cubicBezTo>
                    <a:pt x="1" y="95"/>
                    <a:pt x="1" y="96"/>
                    <a:pt x="1" y="96"/>
                  </a:cubicBezTo>
                  <a:cubicBezTo>
                    <a:pt x="1" y="98"/>
                    <a:pt x="2" y="100"/>
                    <a:pt x="2" y="102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6" y="99"/>
                    <a:pt x="6" y="95"/>
                    <a:pt x="5" y="92"/>
                  </a:cubicBezTo>
                  <a:cubicBezTo>
                    <a:pt x="5" y="90"/>
                    <a:pt x="5" y="88"/>
                    <a:pt x="5" y="87"/>
                  </a:cubicBezTo>
                  <a:cubicBezTo>
                    <a:pt x="5" y="86"/>
                    <a:pt x="5" y="85"/>
                    <a:pt x="5" y="85"/>
                  </a:cubicBezTo>
                  <a:cubicBezTo>
                    <a:pt x="5" y="82"/>
                    <a:pt x="5" y="80"/>
                    <a:pt x="5" y="78"/>
                  </a:cubicBezTo>
                  <a:cubicBezTo>
                    <a:pt x="5" y="39"/>
                    <a:pt x="40" y="11"/>
                    <a:pt x="83" y="11"/>
                  </a:cubicBezTo>
                  <a:cubicBezTo>
                    <a:pt x="84" y="11"/>
                    <a:pt x="85" y="11"/>
                    <a:pt x="87" y="11"/>
                  </a:cubicBezTo>
                  <a:cubicBezTo>
                    <a:pt x="87" y="11"/>
                    <a:pt x="87" y="11"/>
                    <a:pt x="88" y="11"/>
                  </a:cubicBezTo>
                  <a:cubicBezTo>
                    <a:pt x="89" y="11"/>
                    <a:pt x="90" y="11"/>
                    <a:pt x="90" y="11"/>
                  </a:cubicBezTo>
                  <a:cubicBezTo>
                    <a:pt x="91" y="11"/>
                    <a:pt x="91" y="11"/>
                    <a:pt x="92" y="11"/>
                  </a:cubicBezTo>
                  <a:cubicBezTo>
                    <a:pt x="93" y="11"/>
                    <a:pt x="93" y="11"/>
                    <a:pt x="94" y="11"/>
                  </a:cubicBezTo>
                  <a:cubicBezTo>
                    <a:pt x="95" y="11"/>
                    <a:pt x="95" y="11"/>
                    <a:pt x="96" y="12"/>
                  </a:cubicBezTo>
                  <a:cubicBezTo>
                    <a:pt x="97" y="12"/>
                    <a:pt x="97" y="12"/>
                    <a:pt x="98" y="12"/>
                  </a:cubicBezTo>
                  <a:cubicBezTo>
                    <a:pt x="98" y="12"/>
                    <a:pt x="99" y="12"/>
                    <a:pt x="100" y="12"/>
                  </a:cubicBezTo>
                  <a:cubicBezTo>
                    <a:pt x="100" y="12"/>
                    <a:pt x="101" y="12"/>
                    <a:pt x="102" y="13"/>
                  </a:cubicBezTo>
                  <a:cubicBezTo>
                    <a:pt x="102" y="13"/>
                    <a:pt x="103" y="13"/>
                    <a:pt x="103" y="13"/>
                  </a:cubicBezTo>
                  <a:cubicBezTo>
                    <a:pt x="104" y="13"/>
                    <a:pt x="105" y="13"/>
                    <a:pt x="105" y="13"/>
                  </a:cubicBezTo>
                  <a:cubicBezTo>
                    <a:pt x="106" y="13"/>
                    <a:pt x="106" y="14"/>
                    <a:pt x="107" y="14"/>
                  </a:cubicBezTo>
                  <a:cubicBezTo>
                    <a:pt x="107" y="14"/>
                    <a:pt x="108" y="14"/>
                    <a:pt x="109" y="14"/>
                  </a:cubicBezTo>
                  <a:cubicBezTo>
                    <a:pt x="109" y="14"/>
                    <a:pt x="110" y="15"/>
                    <a:pt x="110" y="15"/>
                  </a:cubicBezTo>
                  <a:cubicBezTo>
                    <a:pt x="111" y="15"/>
                    <a:pt x="112" y="15"/>
                    <a:pt x="112" y="15"/>
                  </a:cubicBezTo>
                  <a:cubicBezTo>
                    <a:pt x="113" y="16"/>
                    <a:pt x="113" y="16"/>
                    <a:pt x="114" y="16"/>
                  </a:cubicBezTo>
                  <a:cubicBezTo>
                    <a:pt x="114" y="16"/>
                    <a:pt x="115" y="16"/>
                    <a:pt x="115" y="17"/>
                  </a:cubicBezTo>
                  <a:cubicBezTo>
                    <a:pt x="116" y="17"/>
                    <a:pt x="117" y="17"/>
                    <a:pt x="117" y="17"/>
                  </a:cubicBezTo>
                  <a:cubicBezTo>
                    <a:pt x="118" y="17"/>
                    <a:pt x="118" y="18"/>
                    <a:pt x="119" y="18"/>
                  </a:cubicBezTo>
                  <a:cubicBezTo>
                    <a:pt x="119" y="18"/>
                    <a:pt x="120" y="18"/>
                    <a:pt x="120" y="19"/>
                  </a:cubicBezTo>
                  <a:cubicBezTo>
                    <a:pt x="121" y="19"/>
                    <a:pt x="121" y="19"/>
                    <a:pt x="122" y="19"/>
                  </a:cubicBezTo>
                  <a:cubicBezTo>
                    <a:pt x="122" y="20"/>
                    <a:pt x="123" y="20"/>
                    <a:pt x="123" y="20"/>
                  </a:cubicBezTo>
                  <a:cubicBezTo>
                    <a:pt x="124" y="20"/>
                    <a:pt x="125" y="21"/>
                    <a:pt x="125" y="21"/>
                  </a:cubicBezTo>
                  <a:cubicBezTo>
                    <a:pt x="126" y="21"/>
                    <a:pt x="126" y="22"/>
                    <a:pt x="127" y="22"/>
                  </a:cubicBezTo>
                  <a:cubicBezTo>
                    <a:pt x="127" y="22"/>
                    <a:pt x="128" y="22"/>
                    <a:pt x="128" y="23"/>
                  </a:cubicBezTo>
                  <a:cubicBezTo>
                    <a:pt x="128" y="23"/>
                    <a:pt x="129" y="23"/>
                    <a:pt x="129" y="24"/>
                  </a:cubicBezTo>
                  <a:cubicBezTo>
                    <a:pt x="130" y="24"/>
                    <a:pt x="130" y="24"/>
                    <a:pt x="131" y="24"/>
                  </a:cubicBezTo>
                  <a:cubicBezTo>
                    <a:pt x="132" y="25"/>
                    <a:pt x="133" y="26"/>
                    <a:pt x="134" y="27"/>
                  </a:cubicBezTo>
                  <a:cubicBezTo>
                    <a:pt x="134" y="27"/>
                    <a:pt x="135" y="27"/>
                    <a:pt x="135" y="27"/>
                  </a:cubicBezTo>
                  <a:cubicBezTo>
                    <a:pt x="135" y="28"/>
                    <a:pt x="136" y="28"/>
                    <a:pt x="136" y="29"/>
                  </a:cubicBezTo>
                  <a:cubicBezTo>
                    <a:pt x="137" y="29"/>
                    <a:pt x="137" y="29"/>
                    <a:pt x="138" y="30"/>
                  </a:cubicBezTo>
                  <a:cubicBezTo>
                    <a:pt x="138" y="30"/>
                    <a:pt x="138" y="30"/>
                    <a:pt x="139" y="31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40" y="32"/>
                    <a:pt x="141" y="33"/>
                    <a:pt x="141" y="33"/>
                  </a:cubicBezTo>
                  <a:cubicBezTo>
                    <a:pt x="142" y="34"/>
                    <a:pt x="142" y="34"/>
                    <a:pt x="142" y="34"/>
                  </a:cubicBezTo>
                  <a:cubicBezTo>
                    <a:pt x="143" y="35"/>
                    <a:pt x="143" y="35"/>
                    <a:pt x="144" y="35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5" y="37"/>
                    <a:pt x="145" y="37"/>
                    <a:pt x="146" y="38"/>
                  </a:cubicBezTo>
                  <a:cubicBezTo>
                    <a:pt x="146" y="38"/>
                    <a:pt x="146" y="39"/>
                    <a:pt x="147" y="39"/>
                  </a:cubicBezTo>
                  <a:cubicBezTo>
                    <a:pt x="147" y="39"/>
                    <a:pt x="148" y="40"/>
                    <a:pt x="148" y="40"/>
                  </a:cubicBezTo>
                  <a:cubicBezTo>
                    <a:pt x="148" y="41"/>
                    <a:pt x="148" y="41"/>
                    <a:pt x="149" y="42"/>
                  </a:cubicBezTo>
                  <a:cubicBezTo>
                    <a:pt x="149" y="42"/>
                    <a:pt x="150" y="43"/>
                    <a:pt x="150" y="43"/>
                  </a:cubicBezTo>
                  <a:cubicBezTo>
                    <a:pt x="150" y="43"/>
                    <a:pt x="150" y="44"/>
                    <a:pt x="151" y="44"/>
                  </a:cubicBezTo>
                  <a:cubicBezTo>
                    <a:pt x="151" y="45"/>
                    <a:pt x="151" y="45"/>
                    <a:pt x="152" y="46"/>
                  </a:cubicBezTo>
                  <a:cubicBezTo>
                    <a:pt x="152" y="46"/>
                    <a:pt x="152" y="47"/>
                    <a:pt x="152" y="47"/>
                  </a:cubicBezTo>
                  <a:cubicBezTo>
                    <a:pt x="153" y="48"/>
                    <a:pt x="153" y="48"/>
                    <a:pt x="153" y="49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50"/>
                    <a:pt x="154" y="51"/>
                    <a:pt x="155" y="52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3"/>
                    <a:pt x="156" y="54"/>
                    <a:pt x="156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8" y="59"/>
                    <a:pt x="159" y="63"/>
                    <a:pt x="160" y="66"/>
                  </a:cubicBezTo>
                  <a:cubicBezTo>
                    <a:pt x="160" y="67"/>
                    <a:pt x="160" y="67"/>
                    <a:pt x="160" y="67"/>
                  </a:cubicBezTo>
                  <a:cubicBezTo>
                    <a:pt x="160" y="68"/>
                    <a:pt x="160" y="68"/>
                    <a:pt x="160" y="69"/>
                  </a:cubicBezTo>
                  <a:cubicBezTo>
                    <a:pt x="160" y="72"/>
                    <a:pt x="161" y="75"/>
                    <a:pt x="161" y="78"/>
                  </a:cubicBezTo>
                  <a:cubicBezTo>
                    <a:pt x="161" y="86"/>
                    <a:pt x="160" y="95"/>
                    <a:pt x="159" y="102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5" y="94"/>
                    <a:pt x="166" y="85"/>
                    <a:pt x="166" y="76"/>
                  </a:cubicBezTo>
                  <a:cubicBezTo>
                    <a:pt x="166" y="75"/>
                    <a:pt x="166" y="73"/>
                    <a:pt x="166" y="7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3" name="Freeform 405"/>
            <p:cNvSpPr>
              <a:spLocks/>
            </p:cNvSpPr>
            <p:nvPr/>
          </p:nvSpPr>
          <p:spPr bwMode="auto">
            <a:xfrm>
              <a:off x="6762043" y="2553027"/>
              <a:ext cx="7650" cy="13843"/>
            </a:xfrm>
            <a:custGeom>
              <a:avLst/>
              <a:gdLst>
                <a:gd name="T0" fmla="*/ 1 w 9"/>
                <a:gd name="T1" fmla="*/ 16 h 16"/>
                <a:gd name="T2" fmla="*/ 0 w 9"/>
                <a:gd name="T3" fmla="*/ 4 h 16"/>
                <a:gd name="T4" fmla="*/ 3 w 9"/>
                <a:gd name="T5" fmla="*/ 1 h 16"/>
                <a:gd name="T6" fmla="*/ 7 w 9"/>
                <a:gd name="T7" fmla="*/ 0 h 16"/>
                <a:gd name="T8" fmla="*/ 9 w 9"/>
                <a:gd name="T9" fmla="*/ 3 h 16"/>
                <a:gd name="T10" fmla="*/ 9 w 9"/>
                <a:gd name="T11" fmla="*/ 15 h 16"/>
                <a:gd name="T12" fmla="*/ 1 w 9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1" y="16"/>
                  </a:moveTo>
                  <a:cubicBezTo>
                    <a:pt x="1" y="14"/>
                    <a:pt x="0" y="8"/>
                    <a:pt x="0" y="4"/>
                  </a:cubicBezTo>
                  <a:cubicBezTo>
                    <a:pt x="0" y="2"/>
                    <a:pt x="2" y="1"/>
                    <a:pt x="3" y="1"/>
                  </a:cubicBezTo>
                  <a:cubicBezTo>
                    <a:pt x="4" y="1"/>
                    <a:pt x="6" y="1"/>
                    <a:pt x="7" y="0"/>
                  </a:cubicBezTo>
                  <a:cubicBezTo>
                    <a:pt x="9" y="0"/>
                    <a:pt x="9" y="2"/>
                    <a:pt x="9" y="3"/>
                  </a:cubicBezTo>
                  <a:cubicBezTo>
                    <a:pt x="8" y="6"/>
                    <a:pt x="8" y="11"/>
                    <a:pt x="9" y="15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4" name="Freeform 407"/>
            <p:cNvSpPr>
              <a:spLocks/>
            </p:cNvSpPr>
            <p:nvPr/>
          </p:nvSpPr>
          <p:spPr bwMode="auto">
            <a:xfrm>
              <a:off x="6899742" y="2553027"/>
              <a:ext cx="8014" cy="13843"/>
            </a:xfrm>
            <a:custGeom>
              <a:avLst/>
              <a:gdLst>
                <a:gd name="T0" fmla="*/ 8 w 9"/>
                <a:gd name="T1" fmla="*/ 16 h 16"/>
                <a:gd name="T2" fmla="*/ 9 w 9"/>
                <a:gd name="T3" fmla="*/ 4 h 16"/>
                <a:gd name="T4" fmla="*/ 6 w 9"/>
                <a:gd name="T5" fmla="*/ 1 h 16"/>
                <a:gd name="T6" fmla="*/ 2 w 9"/>
                <a:gd name="T7" fmla="*/ 0 h 16"/>
                <a:gd name="T8" fmla="*/ 0 w 9"/>
                <a:gd name="T9" fmla="*/ 3 h 16"/>
                <a:gd name="T10" fmla="*/ 0 w 9"/>
                <a:gd name="T11" fmla="*/ 15 h 16"/>
                <a:gd name="T12" fmla="*/ 8 w 9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8" y="16"/>
                  </a:moveTo>
                  <a:cubicBezTo>
                    <a:pt x="8" y="14"/>
                    <a:pt x="9" y="8"/>
                    <a:pt x="9" y="4"/>
                  </a:cubicBezTo>
                  <a:cubicBezTo>
                    <a:pt x="9" y="2"/>
                    <a:pt x="7" y="1"/>
                    <a:pt x="6" y="1"/>
                  </a:cubicBezTo>
                  <a:cubicBezTo>
                    <a:pt x="5" y="1"/>
                    <a:pt x="3" y="1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1" y="6"/>
                    <a:pt x="1" y="11"/>
                    <a:pt x="0" y="15"/>
                  </a:cubicBezTo>
                  <a:lnTo>
                    <a:pt x="8" y="1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5" name="Freeform 408"/>
            <p:cNvSpPr>
              <a:spLocks/>
            </p:cNvSpPr>
            <p:nvPr/>
          </p:nvSpPr>
          <p:spPr bwMode="auto">
            <a:xfrm>
              <a:off x="6866228" y="2566869"/>
              <a:ext cx="32786" cy="78321"/>
            </a:xfrm>
            <a:custGeom>
              <a:avLst/>
              <a:gdLst>
                <a:gd name="T0" fmla="*/ 15 w 38"/>
                <a:gd name="T1" fmla="*/ 8 h 91"/>
                <a:gd name="T2" fmla="*/ 1 w 38"/>
                <a:gd name="T3" fmla="*/ 79 h 91"/>
                <a:gd name="T4" fmla="*/ 11 w 38"/>
                <a:gd name="T5" fmla="*/ 91 h 91"/>
                <a:gd name="T6" fmla="*/ 22 w 38"/>
                <a:gd name="T7" fmla="*/ 91 h 91"/>
                <a:gd name="T8" fmla="*/ 38 w 38"/>
                <a:gd name="T9" fmla="*/ 7 h 91"/>
                <a:gd name="T10" fmla="*/ 27 w 38"/>
                <a:gd name="T11" fmla="*/ 2 h 91"/>
                <a:gd name="T12" fmla="*/ 15 w 38"/>
                <a:gd name="T13" fmla="*/ 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91">
                  <a:moveTo>
                    <a:pt x="15" y="8"/>
                  </a:moveTo>
                  <a:cubicBezTo>
                    <a:pt x="14" y="15"/>
                    <a:pt x="5" y="57"/>
                    <a:pt x="1" y="79"/>
                  </a:cubicBezTo>
                  <a:cubicBezTo>
                    <a:pt x="0" y="86"/>
                    <a:pt x="4" y="91"/>
                    <a:pt x="11" y="91"/>
                  </a:cubicBezTo>
                  <a:cubicBezTo>
                    <a:pt x="17" y="91"/>
                    <a:pt x="22" y="91"/>
                    <a:pt x="22" y="91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3" y="5"/>
                    <a:pt x="27" y="2"/>
                  </a:cubicBezTo>
                  <a:cubicBezTo>
                    <a:pt x="20" y="0"/>
                    <a:pt x="16" y="2"/>
                    <a:pt x="15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6" name="Freeform 409"/>
            <p:cNvSpPr>
              <a:spLocks/>
            </p:cNvSpPr>
            <p:nvPr/>
          </p:nvSpPr>
          <p:spPr bwMode="auto">
            <a:xfrm>
              <a:off x="6884443" y="2569419"/>
              <a:ext cx="29143" cy="80871"/>
            </a:xfrm>
            <a:custGeom>
              <a:avLst/>
              <a:gdLst>
                <a:gd name="T0" fmla="*/ 33 w 34"/>
                <a:gd name="T1" fmla="*/ 22 h 94"/>
                <a:gd name="T2" fmla="*/ 27 w 34"/>
                <a:gd name="T3" fmla="*/ 1 h 94"/>
                <a:gd name="T4" fmla="*/ 27 w 34"/>
                <a:gd name="T5" fmla="*/ 1 h 94"/>
                <a:gd name="T6" fmla="*/ 21 w 34"/>
                <a:gd name="T7" fmla="*/ 0 h 94"/>
                <a:gd name="T8" fmla="*/ 17 w 34"/>
                <a:gd name="T9" fmla="*/ 2 h 94"/>
                <a:gd name="T10" fmla="*/ 0 w 34"/>
                <a:gd name="T11" fmla="*/ 89 h 94"/>
                <a:gd name="T12" fmla="*/ 3 w 34"/>
                <a:gd name="T13" fmla="*/ 93 h 94"/>
                <a:gd name="T14" fmla="*/ 8 w 34"/>
                <a:gd name="T15" fmla="*/ 94 h 94"/>
                <a:gd name="T16" fmla="*/ 8 w 34"/>
                <a:gd name="T17" fmla="*/ 94 h 94"/>
                <a:gd name="T18" fmla="*/ 22 w 34"/>
                <a:gd name="T19" fmla="*/ 77 h 94"/>
                <a:gd name="T20" fmla="*/ 30 w 34"/>
                <a:gd name="T21" fmla="*/ 58 h 94"/>
                <a:gd name="T22" fmla="*/ 30 w 34"/>
                <a:gd name="T23" fmla="*/ 58 h 94"/>
                <a:gd name="T24" fmla="*/ 30 w 34"/>
                <a:gd name="T25" fmla="*/ 58 h 94"/>
                <a:gd name="T26" fmla="*/ 30 w 34"/>
                <a:gd name="T27" fmla="*/ 57 h 94"/>
                <a:gd name="T28" fmla="*/ 31 w 34"/>
                <a:gd name="T29" fmla="*/ 54 h 94"/>
                <a:gd name="T30" fmla="*/ 31 w 34"/>
                <a:gd name="T31" fmla="*/ 54 h 94"/>
                <a:gd name="T32" fmla="*/ 32 w 34"/>
                <a:gd name="T33" fmla="*/ 51 h 94"/>
                <a:gd name="T34" fmla="*/ 33 w 34"/>
                <a:gd name="T35" fmla="*/ 2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94">
                  <a:moveTo>
                    <a:pt x="33" y="22"/>
                  </a:moveTo>
                  <a:cubicBezTo>
                    <a:pt x="32" y="14"/>
                    <a:pt x="30" y="7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2" y="0"/>
                    <a:pt x="21" y="0"/>
                  </a:cubicBezTo>
                  <a:cubicBezTo>
                    <a:pt x="20" y="0"/>
                    <a:pt x="18" y="0"/>
                    <a:pt x="17" y="2"/>
                  </a:cubicBezTo>
                  <a:cubicBezTo>
                    <a:pt x="17" y="4"/>
                    <a:pt x="1" y="87"/>
                    <a:pt x="0" y="89"/>
                  </a:cubicBezTo>
                  <a:cubicBezTo>
                    <a:pt x="0" y="91"/>
                    <a:pt x="1" y="93"/>
                    <a:pt x="3" y="93"/>
                  </a:cubicBezTo>
                  <a:cubicBezTo>
                    <a:pt x="5" y="94"/>
                    <a:pt x="8" y="94"/>
                    <a:pt x="8" y="9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14" y="90"/>
                    <a:pt x="18" y="84"/>
                    <a:pt x="22" y="77"/>
                  </a:cubicBezTo>
                  <a:cubicBezTo>
                    <a:pt x="25" y="71"/>
                    <a:pt x="28" y="65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1" y="56"/>
                    <a:pt x="31" y="55"/>
                    <a:pt x="31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3"/>
                    <a:pt x="32" y="52"/>
                    <a:pt x="32" y="51"/>
                  </a:cubicBezTo>
                  <a:cubicBezTo>
                    <a:pt x="34" y="41"/>
                    <a:pt x="34" y="31"/>
                    <a:pt x="33" y="2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7" name="Freeform 410"/>
            <p:cNvSpPr>
              <a:spLocks/>
            </p:cNvSpPr>
            <p:nvPr/>
          </p:nvSpPr>
          <p:spPr bwMode="auto">
            <a:xfrm>
              <a:off x="6771514" y="2566869"/>
              <a:ext cx="32786" cy="78321"/>
            </a:xfrm>
            <a:custGeom>
              <a:avLst/>
              <a:gdLst>
                <a:gd name="T0" fmla="*/ 23 w 38"/>
                <a:gd name="T1" fmla="*/ 8 h 91"/>
                <a:gd name="T2" fmla="*/ 37 w 38"/>
                <a:gd name="T3" fmla="*/ 79 h 91"/>
                <a:gd name="T4" fmla="*/ 27 w 38"/>
                <a:gd name="T5" fmla="*/ 91 h 91"/>
                <a:gd name="T6" fmla="*/ 16 w 38"/>
                <a:gd name="T7" fmla="*/ 91 h 91"/>
                <a:gd name="T8" fmla="*/ 0 w 38"/>
                <a:gd name="T9" fmla="*/ 7 h 91"/>
                <a:gd name="T10" fmla="*/ 11 w 38"/>
                <a:gd name="T11" fmla="*/ 2 h 91"/>
                <a:gd name="T12" fmla="*/ 23 w 38"/>
                <a:gd name="T13" fmla="*/ 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91">
                  <a:moveTo>
                    <a:pt x="23" y="8"/>
                  </a:moveTo>
                  <a:cubicBezTo>
                    <a:pt x="24" y="15"/>
                    <a:pt x="33" y="57"/>
                    <a:pt x="37" y="79"/>
                  </a:cubicBezTo>
                  <a:cubicBezTo>
                    <a:pt x="38" y="86"/>
                    <a:pt x="34" y="91"/>
                    <a:pt x="27" y="91"/>
                  </a:cubicBezTo>
                  <a:cubicBezTo>
                    <a:pt x="21" y="91"/>
                    <a:pt x="16" y="91"/>
                    <a:pt x="16" y="9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5" y="5"/>
                    <a:pt x="11" y="2"/>
                  </a:cubicBezTo>
                  <a:cubicBezTo>
                    <a:pt x="18" y="0"/>
                    <a:pt x="22" y="2"/>
                    <a:pt x="23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8" name="Freeform 411"/>
            <p:cNvSpPr>
              <a:spLocks/>
            </p:cNvSpPr>
            <p:nvPr/>
          </p:nvSpPr>
          <p:spPr bwMode="auto">
            <a:xfrm>
              <a:off x="6756943" y="2569419"/>
              <a:ext cx="29143" cy="80871"/>
            </a:xfrm>
            <a:custGeom>
              <a:avLst/>
              <a:gdLst>
                <a:gd name="T0" fmla="*/ 1 w 34"/>
                <a:gd name="T1" fmla="*/ 22 h 94"/>
                <a:gd name="T2" fmla="*/ 7 w 34"/>
                <a:gd name="T3" fmla="*/ 1 h 94"/>
                <a:gd name="T4" fmla="*/ 7 w 34"/>
                <a:gd name="T5" fmla="*/ 1 h 94"/>
                <a:gd name="T6" fmla="*/ 13 w 34"/>
                <a:gd name="T7" fmla="*/ 0 h 94"/>
                <a:gd name="T8" fmla="*/ 17 w 34"/>
                <a:gd name="T9" fmla="*/ 2 h 94"/>
                <a:gd name="T10" fmla="*/ 34 w 34"/>
                <a:gd name="T11" fmla="*/ 89 h 94"/>
                <a:gd name="T12" fmla="*/ 31 w 34"/>
                <a:gd name="T13" fmla="*/ 93 h 94"/>
                <a:gd name="T14" fmla="*/ 26 w 34"/>
                <a:gd name="T15" fmla="*/ 94 h 94"/>
                <a:gd name="T16" fmla="*/ 25 w 34"/>
                <a:gd name="T17" fmla="*/ 94 h 94"/>
                <a:gd name="T18" fmla="*/ 12 w 34"/>
                <a:gd name="T19" fmla="*/ 77 h 94"/>
                <a:gd name="T20" fmla="*/ 4 w 34"/>
                <a:gd name="T21" fmla="*/ 58 h 94"/>
                <a:gd name="T22" fmla="*/ 4 w 34"/>
                <a:gd name="T23" fmla="*/ 58 h 94"/>
                <a:gd name="T24" fmla="*/ 4 w 34"/>
                <a:gd name="T25" fmla="*/ 58 h 94"/>
                <a:gd name="T26" fmla="*/ 4 w 34"/>
                <a:gd name="T27" fmla="*/ 57 h 94"/>
                <a:gd name="T28" fmla="*/ 3 w 34"/>
                <a:gd name="T29" fmla="*/ 54 h 94"/>
                <a:gd name="T30" fmla="*/ 3 w 34"/>
                <a:gd name="T31" fmla="*/ 54 h 94"/>
                <a:gd name="T32" fmla="*/ 2 w 34"/>
                <a:gd name="T33" fmla="*/ 51 h 94"/>
                <a:gd name="T34" fmla="*/ 1 w 34"/>
                <a:gd name="T35" fmla="*/ 2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94">
                  <a:moveTo>
                    <a:pt x="1" y="22"/>
                  </a:moveTo>
                  <a:cubicBezTo>
                    <a:pt x="2" y="14"/>
                    <a:pt x="4" y="7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12" y="0"/>
                    <a:pt x="13" y="0"/>
                  </a:cubicBezTo>
                  <a:cubicBezTo>
                    <a:pt x="14" y="0"/>
                    <a:pt x="16" y="0"/>
                    <a:pt x="17" y="2"/>
                  </a:cubicBezTo>
                  <a:cubicBezTo>
                    <a:pt x="17" y="4"/>
                    <a:pt x="33" y="87"/>
                    <a:pt x="34" y="89"/>
                  </a:cubicBezTo>
                  <a:cubicBezTo>
                    <a:pt x="34" y="91"/>
                    <a:pt x="33" y="93"/>
                    <a:pt x="31" y="93"/>
                  </a:cubicBezTo>
                  <a:cubicBezTo>
                    <a:pt x="29" y="94"/>
                    <a:pt x="26" y="94"/>
                    <a:pt x="26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0" y="90"/>
                    <a:pt x="16" y="84"/>
                    <a:pt x="12" y="77"/>
                  </a:cubicBezTo>
                  <a:cubicBezTo>
                    <a:pt x="8" y="71"/>
                    <a:pt x="6" y="65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6"/>
                    <a:pt x="3" y="55"/>
                    <a:pt x="3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3"/>
                    <a:pt x="2" y="52"/>
                    <a:pt x="2" y="51"/>
                  </a:cubicBezTo>
                  <a:cubicBezTo>
                    <a:pt x="0" y="41"/>
                    <a:pt x="0" y="31"/>
                    <a:pt x="1" y="2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9" name="Freeform 412"/>
            <p:cNvSpPr>
              <a:spLocks noEditPoints="1"/>
            </p:cNvSpPr>
            <p:nvPr/>
          </p:nvSpPr>
          <p:spPr bwMode="auto">
            <a:xfrm>
              <a:off x="7056749" y="2544648"/>
              <a:ext cx="84150" cy="84150"/>
            </a:xfrm>
            <a:custGeom>
              <a:avLst/>
              <a:gdLst>
                <a:gd name="T0" fmla="*/ 95 w 98"/>
                <a:gd name="T1" fmla="*/ 44 h 98"/>
                <a:gd name="T2" fmla="*/ 44 w 98"/>
                <a:gd name="T3" fmla="*/ 3 h 98"/>
                <a:gd name="T4" fmla="*/ 3 w 98"/>
                <a:gd name="T5" fmla="*/ 54 h 98"/>
                <a:gd name="T6" fmla="*/ 54 w 98"/>
                <a:gd name="T7" fmla="*/ 95 h 98"/>
                <a:gd name="T8" fmla="*/ 95 w 98"/>
                <a:gd name="T9" fmla="*/ 44 h 98"/>
                <a:gd name="T10" fmla="*/ 51 w 98"/>
                <a:gd name="T11" fmla="*/ 66 h 98"/>
                <a:gd name="T12" fmla="*/ 31 w 98"/>
                <a:gd name="T13" fmla="*/ 51 h 98"/>
                <a:gd name="T14" fmla="*/ 47 w 98"/>
                <a:gd name="T15" fmla="*/ 31 h 98"/>
                <a:gd name="T16" fmla="*/ 66 w 98"/>
                <a:gd name="T17" fmla="*/ 47 h 98"/>
                <a:gd name="T18" fmla="*/ 51 w 98"/>
                <a:gd name="T19" fmla="*/ 6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98">
                  <a:moveTo>
                    <a:pt x="95" y="44"/>
                  </a:moveTo>
                  <a:cubicBezTo>
                    <a:pt x="92" y="18"/>
                    <a:pt x="69" y="0"/>
                    <a:pt x="44" y="3"/>
                  </a:cubicBezTo>
                  <a:cubicBezTo>
                    <a:pt x="18" y="5"/>
                    <a:pt x="0" y="28"/>
                    <a:pt x="3" y="54"/>
                  </a:cubicBezTo>
                  <a:cubicBezTo>
                    <a:pt x="5" y="80"/>
                    <a:pt x="28" y="98"/>
                    <a:pt x="54" y="95"/>
                  </a:cubicBezTo>
                  <a:cubicBezTo>
                    <a:pt x="80" y="92"/>
                    <a:pt x="98" y="69"/>
                    <a:pt x="95" y="44"/>
                  </a:cubicBezTo>
                  <a:close/>
                  <a:moveTo>
                    <a:pt x="51" y="66"/>
                  </a:moveTo>
                  <a:cubicBezTo>
                    <a:pt x="41" y="67"/>
                    <a:pt x="32" y="60"/>
                    <a:pt x="31" y="51"/>
                  </a:cubicBezTo>
                  <a:cubicBezTo>
                    <a:pt x="30" y="41"/>
                    <a:pt x="37" y="32"/>
                    <a:pt x="47" y="31"/>
                  </a:cubicBezTo>
                  <a:cubicBezTo>
                    <a:pt x="57" y="30"/>
                    <a:pt x="65" y="37"/>
                    <a:pt x="66" y="47"/>
                  </a:cubicBezTo>
                  <a:cubicBezTo>
                    <a:pt x="67" y="57"/>
                    <a:pt x="60" y="65"/>
                    <a:pt x="51" y="6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0" name="Freeform 413"/>
            <p:cNvSpPr>
              <a:spLocks noEditPoints="1"/>
            </p:cNvSpPr>
            <p:nvPr/>
          </p:nvSpPr>
          <p:spPr bwMode="auto">
            <a:xfrm>
              <a:off x="7031613" y="2528255"/>
              <a:ext cx="166114" cy="114385"/>
            </a:xfrm>
            <a:custGeom>
              <a:avLst/>
              <a:gdLst>
                <a:gd name="T0" fmla="*/ 181 w 193"/>
                <a:gd name="T1" fmla="*/ 0 h 133"/>
                <a:gd name="T2" fmla="*/ 12 w 193"/>
                <a:gd name="T3" fmla="*/ 0 h 133"/>
                <a:gd name="T4" fmla="*/ 0 w 193"/>
                <a:gd name="T5" fmla="*/ 12 h 133"/>
                <a:gd name="T6" fmla="*/ 0 w 193"/>
                <a:gd name="T7" fmla="*/ 121 h 133"/>
                <a:gd name="T8" fmla="*/ 12 w 193"/>
                <a:gd name="T9" fmla="*/ 133 h 133"/>
                <a:gd name="T10" fmla="*/ 181 w 193"/>
                <a:gd name="T11" fmla="*/ 133 h 133"/>
                <a:gd name="T12" fmla="*/ 193 w 193"/>
                <a:gd name="T13" fmla="*/ 121 h 133"/>
                <a:gd name="T14" fmla="*/ 193 w 193"/>
                <a:gd name="T15" fmla="*/ 12 h 133"/>
                <a:gd name="T16" fmla="*/ 181 w 193"/>
                <a:gd name="T17" fmla="*/ 0 h 133"/>
                <a:gd name="T18" fmla="*/ 78 w 193"/>
                <a:gd name="T19" fmla="*/ 120 h 133"/>
                <a:gd name="T20" fmla="*/ 26 w 193"/>
                <a:gd name="T21" fmla="*/ 68 h 133"/>
                <a:gd name="T22" fmla="*/ 78 w 193"/>
                <a:gd name="T23" fmla="*/ 16 h 133"/>
                <a:gd name="T24" fmla="*/ 130 w 193"/>
                <a:gd name="T25" fmla="*/ 68 h 133"/>
                <a:gd name="T26" fmla="*/ 78 w 193"/>
                <a:gd name="T27" fmla="*/ 120 h 133"/>
                <a:gd name="T28" fmla="*/ 158 w 193"/>
                <a:gd name="T29" fmla="*/ 124 h 133"/>
                <a:gd name="T30" fmla="*/ 156 w 193"/>
                <a:gd name="T31" fmla="*/ 124 h 133"/>
                <a:gd name="T32" fmla="*/ 156 w 193"/>
                <a:gd name="T33" fmla="*/ 11 h 133"/>
                <a:gd name="T34" fmla="*/ 158 w 193"/>
                <a:gd name="T35" fmla="*/ 11 h 133"/>
                <a:gd name="T36" fmla="*/ 158 w 193"/>
                <a:gd name="T37" fmla="*/ 124 h 133"/>
                <a:gd name="T38" fmla="*/ 176 w 193"/>
                <a:gd name="T39" fmla="*/ 113 h 133"/>
                <a:gd name="T40" fmla="*/ 171 w 193"/>
                <a:gd name="T41" fmla="*/ 109 h 133"/>
                <a:gd name="T42" fmla="*/ 176 w 193"/>
                <a:gd name="T43" fmla="*/ 104 h 133"/>
                <a:gd name="T44" fmla="*/ 180 w 193"/>
                <a:gd name="T45" fmla="*/ 109 h 133"/>
                <a:gd name="T46" fmla="*/ 176 w 193"/>
                <a:gd name="T47" fmla="*/ 113 h 133"/>
                <a:gd name="T48" fmla="*/ 176 w 193"/>
                <a:gd name="T49" fmla="*/ 96 h 133"/>
                <a:gd name="T50" fmla="*/ 171 w 193"/>
                <a:gd name="T51" fmla="*/ 92 h 133"/>
                <a:gd name="T52" fmla="*/ 176 w 193"/>
                <a:gd name="T53" fmla="*/ 87 h 133"/>
                <a:gd name="T54" fmla="*/ 180 w 193"/>
                <a:gd name="T55" fmla="*/ 92 h 133"/>
                <a:gd name="T56" fmla="*/ 176 w 193"/>
                <a:gd name="T57" fmla="*/ 96 h 133"/>
                <a:gd name="T58" fmla="*/ 176 w 193"/>
                <a:gd name="T59" fmla="*/ 35 h 133"/>
                <a:gd name="T60" fmla="*/ 168 w 193"/>
                <a:gd name="T61" fmla="*/ 27 h 133"/>
                <a:gd name="T62" fmla="*/ 176 w 193"/>
                <a:gd name="T63" fmla="*/ 19 h 133"/>
                <a:gd name="T64" fmla="*/ 184 w 193"/>
                <a:gd name="T65" fmla="*/ 27 h 133"/>
                <a:gd name="T66" fmla="*/ 176 w 193"/>
                <a:gd name="T67" fmla="*/ 3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3" h="133">
                  <a:moveTo>
                    <a:pt x="181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8"/>
                    <a:pt x="5" y="133"/>
                    <a:pt x="12" y="133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8" y="133"/>
                    <a:pt x="193" y="128"/>
                    <a:pt x="193" y="121"/>
                  </a:cubicBezTo>
                  <a:cubicBezTo>
                    <a:pt x="193" y="12"/>
                    <a:pt x="193" y="12"/>
                    <a:pt x="193" y="12"/>
                  </a:cubicBezTo>
                  <a:cubicBezTo>
                    <a:pt x="193" y="6"/>
                    <a:pt x="188" y="0"/>
                    <a:pt x="181" y="0"/>
                  </a:cubicBezTo>
                  <a:close/>
                  <a:moveTo>
                    <a:pt x="78" y="120"/>
                  </a:moveTo>
                  <a:cubicBezTo>
                    <a:pt x="49" y="120"/>
                    <a:pt x="26" y="97"/>
                    <a:pt x="26" y="68"/>
                  </a:cubicBezTo>
                  <a:cubicBezTo>
                    <a:pt x="26" y="39"/>
                    <a:pt x="49" y="16"/>
                    <a:pt x="78" y="16"/>
                  </a:cubicBezTo>
                  <a:cubicBezTo>
                    <a:pt x="107" y="16"/>
                    <a:pt x="130" y="39"/>
                    <a:pt x="130" y="68"/>
                  </a:cubicBezTo>
                  <a:cubicBezTo>
                    <a:pt x="130" y="97"/>
                    <a:pt x="107" y="120"/>
                    <a:pt x="78" y="120"/>
                  </a:cubicBezTo>
                  <a:close/>
                  <a:moveTo>
                    <a:pt x="158" y="124"/>
                  </a:moveTo>
                  <a:cubicBezTo>
                    <a:pt x="156" y="124"/>
                    <a:pt x="156" y="124"/>
                    <a:pt x="156" y="124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1"/>
                    <a:pt x="158" y="11"/>
                    <a:pt x="158" y="11"/>
                  </a:cubicBezTo>
                  <a:lnTo>
                    <a:pt x="158" y="124"/>
                  </a:lnTo>
                  <a:close/>
                  <a:moveTo>
                    <a:pt x="176" y="113"/>
                  </a:moveTo>
                  <a:cubicBezTo>
                    <a:pt x="173" y="113"/>
                    <a:pt x="171" y="111"/>
                    <a:pt x="171" y="109"/>
                  </a:cubicBezTo>
                  <a:cubicBezTo>
                    <a:pt x="171" y="106"/>
                    <a:pt x="173" y="104"/>
                    <a:pt x="176" y="104"/>
                  </a:cubicBezTo>
                  <a:cubicBezTo>
                    <a:pt x="178" y="104"/>
                    <a:pt x="180" y="106"/>
                    <a:pt x="180" y="109"/>
                  </a:cubicBezTo>
                  <a:cubicBezTo>
                    <a:pt x="180" y="111"/>
                    <a:pt x="178" y="113"/>
                    <a:pt x="176" y="113"/>
                  </a:cubicBezTo>
                  <a:close/>
                  <a:moveTo>
                    <a:pt x="176" y="96"/>
                  </a:moveTo>
                  <a:cubicBezTo>
                    <a:pt x="173" y="96"/>
                    <a:pt x="171" y="94"/>
                    <a:pt x="171" y="92"/>
                  </a:cubicBezTo>
                  <a:cubicBezTo>
                    <a:pt x="171" y="89"/>
                    <a:pt x="173" y="87"/>
                    <a:pt x="176" y="87"/>
                  </a:cubicBezTo>
                  <a:cubicBezTo>
                    <a:pt x="178" y="87"/>
                    <a:pt x="180" y="89"/>
                    <a:pt x="180" y="92"/>
                  </a:cubicBezTo>
                  <a:cubicBezTo>
                    <a:pt x="180" y="94"/>
                    <a:pt x="178" y="96"/>
                    <a:pt x="176" y="96"/>
                  </a:cubicBezTo>
                  <a:close/>
                  <a:moveTo>
                    <a:pt x="176" y="35"/>
                  </a:moveTo>
                  <a:cubicBezTo>
                    <a:pt x="171" y="35"/>
                    <a:pt x="168" y="31"/>
                    <a:pt x="168" y="27"/>
                  </a:cubicBezTo>
                  <a:cubicBezTo>
                    <a:pt x="168" y="22"/>
                    <a:pt x="171" y="19"/>
                    <a:pt x="176" y="19"/>
                  </a:cubicBezTo>
                  <a:cubicBezTo>
                    <a:pt x="180" y="19"/>
                    <a:pt x="184" y="22"/>
                    <a:pt x="184" y="27"/>
                  </a:cubicBezTo>
                  <a:cubicBezTo>
                    <a:pt x="184" y="31"/>
                    <a:pt x="180" y="35"/>
                    <a:pt x="176" y="3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1" name="Freeform 414"/>
            <p:cNvSpPr>
              <a:spLocks/>
            </p:cNvSpPr>
            <p:nvPr/>
          </p:nvSpPr>
          <p:spPr bwMode="auto">
            <a:xfrm>
              <a:off x="7085892" y="2573791"/>
              <a:ext cx="25136" cy="25136"/>
            </a:xfrm>
            <a:custGeom>
              <a:avLst/>
              <a:gdLst>
                <a:gd name="T0" fmla="*/ 29 w 29"/>
                <a:gd name="T1" fmla="*/ 13 h 29"/>
                <a:gd name="T2" fmla="*/ 16 w 29"/>
                <a:gd name="T3" fmla="*/ 29 h 29"/>
                <a:gd name="T4" fmla="*/ 1 w 29"/>
                <a:gd name="T5" fmla="*/ 16 h 29"/>
                <a:gd name="T6" fmla="*/ 13 w 29"/>
                <a:gd name="T7" fmla="*/ 1 h 29"/>
                <a:gd name="T8" fmla="*/ 29 w 29"/>
                <a:gd name="T9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9">
                  <a:moveTo>
                    <a:pt x="29" y="13"/>
                  </a:moveTo>
                  <a:cubicBezTo>
                    <a:pt x="29" y="21"/>
                    <a:pt x="24" y="28"/>
                    <a:pt x="16" y="29"/>
                  </a:cubicBezTo>
                  <a:cubicBezTo>
                    <a:pt x="9" y="29"/>
                    <a:pt x="2" y="24"/>
                    <a:pt x="1" y="16"/>
                  </a:cubicBezTo>
                  <a:cubicBezTo>
                    <a:pt x="0" y="9"/>
                    <a:pt x="6" y="2"/>
                    <a:pt x="13" y="1"/>
                  </a:cubicBezTo>
                  <a:cubicBezTo>
                    <a:pt x="21" y="0"/>
                    <a:pt x="28" y="6"/>
                    <a:pt x="29" y="1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2" name="Oval 415"/>
            <p:cNvSpPr>
              <a:spLocks noChangeArrowheads="1"/>
            </p:cNvSpPr>
            <p:nvPr/>
          </p:nvSpPr>
          <p:spPr bwMode="auto">
            <a:xfrm>
              <a:off x="7135799" y="2542098"/>
              <a:ext cx="16393" cy="171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3" name="Freeform 416"/>
            <p:cNvSpPr>
              <a:spLocks/>
            </p:cNvSpPr>
            <p:nvPr/>
          </p:nvSpPr>
          <p:spPr bwMode="auto">
            <a:xfrm>
              <a:off x="7099735" y="2534084"/>
              <a:ext cx="54278" cy="81964"/>
            </a:xfrm>
            <a:custGeom>
              <a:avLst/>
              <a:gdLst>
                <a:gd name="T0" fmla="*/ 26 w 63"/>
                <a:gd name="T1" fmla="*/ 78 h 95"/>
                <a:gd name="T2" fmla="*/ 28 w 63"/>
                <a:gd name="T3" fmla="*/ 75 h 95"/>
                <a:gd name="T4" fmla="*/ 63 w 63"/>
                <a:gd name="T5" fmla="*/ 5 h 95"/>
                <a:gd name="T6" fmla="*/ 63 w 63"/>
                <a:gd name="T7" fmla="*/ 3 h 95"/>
                <a:gd name="T8" fmla="*/ 58 w 63"/>
                <a:gd name="T9" fmla="*/ 1 h 95"/>
                <a:gd name="T10" fmla="*/ 56 w 63"/>
                <a:gd name="T11" fmla="*/ 1 h 95"/>
                <a:gd name="T12" fmla="*/ 21 w 63"/>
                <a:gd name="T13" fmla="*/ 72 h 95"/>
                <a:gd name="T14" fmla="*/ 1 w 63"/>
                <a:gd name="T15" fmla="*/ 89 h 95"/>
                <a:gd name="T16" fmla="*/ 0 w 63"/>
                <a:gd name="T17" fmla="*/ 91 h 95"/>
                <a:gd name="T18" fmla="*/ 4 w 63"/>
                <a:gd name="T19" fmla="*/ 95 h 95"/>
                <a:gd name="T20" fmla="*/ 5 w 63"/>
                <a:gd name="T21" fmla="*/ 95 h 95"/>
                <a:gd name="T22" fmla="*/ 26 w 63"/>
                <a:gd name="T23" fmla="*/ 7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95">
                  <a:moveTo>
                    <a:pt x="26" y="78"/>
                  </a:moveTo>
                  <a:cubicBezTo>
                    <a:pt x="27" y="77"/>
                    <a:pt x="28" y="76"/>
                    <a:pt x="28" y="7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4"/>
                    <a:pt x="63" y="3"/>
                    <a:pt x="63" y="3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0"/>
                    <a:pt x="57" y="1"/>
                    <a:pt x="56" y="1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0" y="89"/>
                    <a:pt x="0" y="90"/>
                    <a:pt x="0" y="91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5" y="95"/>
                    <a:pt x="5" y="95"/>
                  </a:cubicBezTo>
                  <a:lnTo>
                    <a:pt x="26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4" name="Freeform 417"/>
            <p:cNvSpPr>
              <a:spLocks/>
            </p:cNvSpPr>
            <p:nvPr/>
          </p:nvSpPr>
          <p:spPr bwMode="auto">
            <a:xfrm>
              <a:off x="5462640" y="2470698"/>
              <a:ext cx="5829" cy="5100"/>
            </a:xfrm>
            <a:custGeom>
              <a:avLst/>
              <a:gdLst>
                <a:gd name="T0" fmla="*/ 4 w 16"/>
                <a:gd name="T1" fmla="*/ 14 h 14"/>
                <a:gd name="T2" fmla="*/ 0 w 16"/>
                <a:gd name="T3" fmla="*/ 4 h 14"/>
                <a:gd name="T4" fmla="*/ 11 w 16"/>
                <a:gd name="T5" fmla="*/ 0 h 14"/>
                <a:gd name="T6" fmla="*/ 16 w 16"/>
                <a:gd name="T7" fmla="*/ 9 h 14"/>
                <a:gd name="T8" fmla="*/ 4 w 16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4" y="14"/>
                  </a:moveTo>
                  <a:lnTo>
                    <a:pt x="0" y="4"/>
                  </a:lnTo>
                  <a:lnTo>
                    <a:pt x="11" y="0"/>
                  </a:lnTo>
                  <a:lnTo>
                    <a:pt x="16" y="9"/>
                  </a:lnTo>
                  <a:lnTo>
                    <a:pt x="4" y="1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5" name="Freeform 418"/>
            <p:cNvSpPr>
              <a:spLocks/>
            </p:cNvSpPr>
            <p:nvPr/>
          </p:nvSpPr>
          <p:spPr bwMode="auto">
            <a:xfrm>
              <a:off x="5457176" y="2462684"/>
              <a:ext cx="12386" cy="10564"/>
            </a:xfrm>
            <a:custGeom>
              <a:avLst/>
              <a:gdLst>
                <a:gd name="T0" fmla="*/ 5 w 14"/>
                <a:gd name="T1" fmla="*/ 12 h 12"/>
                <a:gd name="T2" fmla="*/ 2 w 14"/>
                <a:gd name="T3" fmla="*/ 10 h 12"/>
                <a:gd name="T4" fmla="*/ 1 w 14"/>
                <a:gd name="T5" fmla="*/ 7 h 12"/>
                <a:gd name="T6" fmla="*/ 1 w 14"/>
                <a:gd name="T7" fmla="*/ 4 h 12"/>
                <a:gd name="T8" fmla="*/ 10 w 14"/>
                <a:gd name="T9" fmla="*/ 0 h 12"/>
                <a:gd name="T10" fmla="*/ 12 w 14"/>
                <a:gd name="T11" fmla="*/ 1 h 12"/>
                <a:gd name="T12" fmla="*/ 14 w 14"/>
                <a:gd name="T13" fmla="*/ 5 h 12"/>
                <a:gd name="T14" fmla="*/ 13 w 14"/>
                <a:gd name="T15" fmla="*/ 8 h 12"/>
                <a:gd name="T16" fmla="*/ 5 w 14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5" y="12"/>
                  </a:moveTo>
                  <a:cubicBezTo>
                    <a:pt x="4" y="12"/>
                    <a:pt x="3" y="11"/>
                    <a:pt x="2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1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7"/>
                    <a:pt x="13" y="8"/>
                  </a:cubicBezTo>
                  <a:lnTo>
                    <a:pt x="5" y="1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6" name="Freeform 419"/>
            <p:cNvSpPr>
              <a:spLocks/>
            </p:cNvSpPr>
            <p:nvPr/>
          </p:nvSpPr>
          <p:spPr bwMode="auto">
            <a:xfrm>
              <a:off x="5446248" y="2478348"/>
              <a:ext cx="5100" cy="5100"/>
            </a:xfrm>
            <a:custGeom>
              <a:avLst/>
              <a:gdLst>
                <a:gd name="T0" fmla="*/ 4 w 14"/>
                <a:gd name="T1" fmla="*/ 14 h 14"/>
                <a:gd name="T2" fmla="*/ 0 w 14"/>
                <a:gd name="T3" fmla="*/ 5 h 14"/>
                <a:gd name="T4" fmla="*/ 12 w 14"/>
                <a:gd name="T5" fmla="*/ 0 h 14"/>
                <a:gd name="T6" fmla="*/ 14 w 14"/>
                <a:gd name="T7" fmla="*/ 9 h 14"/>
                <a:gd name="T8" fmla="*/ 4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lnTo>
                    <a:pt x="0" y="5"/>
                  </a:lnTo>
                  <a:lnTo>
                    <a:pt x="12" y="0"/>
                  </a:lnTo>
                  <a:lnTo>
                    <a:pt x="14" y="9"/>
                  </a:lnTo>
                  <a:lnTo>
                    <a:pt x="4" y="1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7" name="Freeform 420"/>
            <p:cNvSpPr>
              <a:spLocks/>
            </p:cNvSpPr>
            <p:nvPr/>
          </p:nvSpPr>
          <p:spPr bwMode="auto">
            <a:xfrm>
              <a:off x="5441148" y="2470698"/>
              <a:ext cx="12021" cy="10200"/>
            </a:xfrm>
            <a:custGeom>
              <a:avLst/>
              <a:gdLst>
                <a:gd name="T0" fmla="*/ 4 w 14"/>
                <a:gd name="T1" fmla="*/ 12 h 12"/>
                <a:gd name="T2" fmla="*/ 2 w 14"/>
                <a:gd name="T3" fmla="*/ 11 h 12"/>
                <a:gd name="T4" fmla="*/ 0 w 14"/>
                <a:gd name="T5" fmla="*/ 7 h 12"/>
                <a:gd name="T6" fmla="*/ 1 w 14"/>
                <a:gd name="T7" fmla="*/ 5 h 12"/>
                <a:gd name="T8" fmla="*/ 9 w 14"/>
                <a:gd name="T9" fmla="*/ 1 h 12"/>
                <a:gd name="T10" fmla="*/ 12 w 14"/>
                <a:gd name="T11" fmla="*/ 2 h 12"/>
                <a:gd name="T12" fmla="*/ 13 w 14"/>
                <a:gd name="T13" fmla="*/ 5 h 12"/>
                <a:gd name="T14" fmla="*/ 13 w 14"/>
                <a:gd name="T15" fmla="*/ 8 h 12"/>
                <a:gd name="T16" fmla="*/ 4 w 14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4" y="12"/>
                  </a:moveTo>
                  <a:cubicBezTo>
                    <a:pt x="3" y="12"/>
                    <a:pt x="2" y="12"/>
                    <a:pt x="2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5"/>
                    <a:pt x="1" y="5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1" y="1"/>
                    <a:pt x="12" y="2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6"/>
                    <a:pt x="14" y="7"/>
                    <a:pt x="13" y="8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8" name="Freeform 421"/>
            <p:cNvSpPr>
              <a:spLocks/>
            </p:cNvSpPr>
            <p:nvPr/>
          </p:nvSpPr>
          <p:spPr bwMode="auto">
            <a:xfrm>
              <a:off x="5479762" y="2461956"/>
              <a:ext cx="5100" cy="5829"/>
            </a:xfrm>
            <a:custGeom>
              <a:avLst/>
              <a:gdLst>
                <a:gd name="T0" fmla="*/ 5 w 14"/>
                <a:gd name="T1" fmla="*/ 16 h 16"/>
                <a:gd name="T2" fmla="*/ 0 w 14"/>
                <a:gd name="T3" fmla="*/ 5 h 16"/>
                <a:gd name="T4" fmla="*/ 12 w 14"/>
                <a:gd name="T5" fmla="*/ 0 h 16"/>
                <a:gd name="T6" fmla="*/ 14 w 14"/>
                <a:gd name="T7" fmla="*/ 12 h 16"/>
                <a:gd name="T8" fmla="*/ 5 w 1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5" y="16"/>
                  </a:moveTo>
                  <a:lnTo>
                    <a:pt x="0" y="5"/>
                  </a:lnTo>
                  <a:lnTo>
                    <a:pt x="12" y="0"/>
                  </a:lnTo>
                  <a:lnTo>
                    <a:pt x="14" y="12"/>
                  </a:lnTo>
                  <a:lnTo>
                    <a:pt x="5" y="1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9" name="Freeform 422"/>
            <p:cNvSpPr>
              <a:spLocks/>
            </p:cNvSpPr>
            <p:nvPr/>
          </p:nvSpPr>
          <p:spPr bwMode="auto">
            <a:xfrm>
              <a:off x="5262648" y="2525705"/>
              <a:ext cx="146442" cy="159921"/>
            </a:xfrm>
            <a:custGeom>
              <a:avLst/>
              <a:gdLst>
                <a:gd name="T0" fmla="*/ 136 w 170"/>
                <a:gd name="T1" fmla="*/ 65 h 186"/>
                <a:gd name="T2" fmla="*/ 137 w 170"/>
                <a:gd name="T3" fmla="*/ 86 h 186"/>
                <a:gd name="T4" fmla="*/ 153 w 170"/>
                <a:gd name="T5" fmla="*/ 87 h 186"/>
                <a:gd name="T6" fmla="*/ 167 w 170"/>
                <a:gd name="T7" fmla="*/ 84 h 186"/>
                <a:gd name="T8" fmla="*/ 166 w 170"/>
                <a:gd name="T9" fmla="*/ 97 h 186"/>
                <a:gd name="T10" fmla="*/ 146 w 170"/>
                <a:gd name="T11" fmla="*/ 108 h 186"/>
                <a:gd name="T12" fmla="*/ 128 w 170"/>
                <a:gd name="T13" fmla="*/ 118 h 186"/>
                <a:gd name="T14" fmla="*/ 106 w 170"/>
                <a:gd name="T15" fmla="*/ 169 h 186"/>
                <a:gd name="T16" fmla="*/ 29 w 170"/>
                <a:gd name="T17" fmla="*/ 161 h 186"/>
                <a:gd name="T18" fmla="*/ 20 w 170"/>
                <a:gd name="T19" fmla="*/ 83 h 186"/>
                <a:gd name="T20" fmla="*/ 52 w 170"/>
                <a:gd name="T21" fmla="*/ 65 h 186"/>
                <a:gd name="T22" fmla="*/ 79 w 170"/>
                <a:gd name="T23" fmla="*/ 49 h 186"/>
                <a:gd name="T24" fmla="*/ 104 w 170"/>
                <a:gd name="T25" fmla="*/ 5 h 186"/>
                <a:gd name="T26" fmla="*/ 120 w 170"/>
                <a:gd name="T27" fmla="*/ 5 h 186"/>
                <a:gd name="T28" fmla="*/ 120 w 170"/>
                <a:gd name="T29" fmla="*/ 18 h 186"/>
                <a:gd name="T30" fmla="*/ 114 w 170"/>
                <a:gd name="T31" fmla="*/ 29 h 186"/>
                <a:gd name="T32" fmla="*/ 124 w 170"/>
                <a:gd name="T33" fmla="*/ 48 h 186"/>
                <a:gd name="T34" fmla="*/ 136 w 170"/>
                <a:gd name="T35" fmla="*/ 6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86">
                  <a:moveTo>
                    <a:pt x="136" y="65"/>
                  </a:moveTo>
                  <a:cubicBezTo>
                    <a:pt x="133" y="70"/>
                    <a:pt x="131" y="81"/>
                    <a:pt x="137" y="86"/>
                  </a:cubicBezTo>
                  <a:cubicBezTo>
                    <a:pt x="142" y="91"/>
                    <a:pt x="148" y="91"/>
                    <a:pt x="153" y="87"/>
                  </a:cubicBezTo>
                  <a:cubicBezTo>
                    <a:pt x="158" y="81"/>
                    <a:pt x="163" y="80"/>
                    <a:pt x="167" y="84"/>
                  </a:cubicBezTo>
                  <a:cubicBezTo>
                    <a:pt x="170" y="87"/>
                    <a:pt x="170" y="93"/>
                    <a:pt x="166" y="97"/>
                  </a:cubicBezTo>
                  <a:cubicBezTo>
                    <a:pt x="161" y="102"/>
                    <a:pt x="152" y="106"/>
                    <a:pt x="146" y="108"/>
                  </a:cubicBezTo>
                  <a:cubicBezTo>
                    <a:pt x="139" y="110"/>
                    <a:pt x="132" y="114"/>
                    <a:pt x="128" y="118"/>
                  </a:cubicBezTo>
                  <a:cubicBezTo>
                    <a:pt x="115" y="133"/>
                    <a:pt x="127" y="149"/>
                    <a:pt x="106" y="169"/>
                  </a:cubicBezTo>
                  <a:cubicBezTo>
                    <a:pt x="88" y="186"/>
                    <a:pt x="54" y="186"/>
                    <a:pt x="29" y="161"/>
                  </a:cubicBezTo>
                  <a:cubicBezTo>
                    <a:pt x="4" y="135"/>
                    <a:pt x="0" y="104"/>
                    <a:pt x="20" y="83"/>
                  </a:cubicBezTo>
                  <a:cubicBezTo>
                    <a:pt x="32" y="70"/>
                    <a:pt x="45" y="67"/>
                    <a:pt x="52" y="65"/>
                  </a:cubicBezTo>
                  <a:cubicBezTo>
                    <a:pt x="58" y="62"/>
                    <a:pt x="70" y="60"/>
                    <a:pt x="79" y="49"/>
                  </a:cubicBezTo>
                  <a:cubicBezTo>
                    <a:pt x="91" y="37"/>
                    <a:pt x="92" y="17"/>
                    <a:pt x="104" y="5"/>
                  </a:cubicBezTo>
                  <a:cubicBezTo>
                    <a:pt x="110" y="0"/>
                    <a:pt x="115" y="1"/>
                    <a:pt x="120" y="5"/>
                  </a:cubicBezTo>
                  <a:cubicBezTo>
                    <a:pt x="124" y="9"/>
                    <a:pt x="123" y="14"/>
                    <a:pt x="120" y="18"/>
                  </a:cubicBezTo>
                  <a:cubicBezTo>
                    <a:pt x="118" y="21"/>
                    <a:pt x="116" y="23"/>
                    <a:pt x="114" y="29"/>
                  </a:cubicBezTo>
                  <a:cubicBezTo>
                    <a:pt x="112" y="35"/>
                    <a:pt x="115" y="44"/>
                    <a:pt x="124" y="48"/>
                  </a:cubicBezTo>
                  <a:cubicBezTo>
                    <a:pt x="131" y="51"/>
                    <a:pt x="136" y="65"/>
                    <a:pt x="136" y="6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0" name="Freeform 423"/>
            <p:cNvSpPr>
              <a:spLocks/>
            </p:cNvSpPr>
            <p:nvPr/>
          </p:nvSpPr>
          <p:spPr bwMode="auto">
            <a:xfrm>
              <a:off x="5345341" y="2499841"/>
              <a:ext cx="106007" cy="106735"/>
            </a:xfrm>
            <a:custGeom>
              <a:avLst/>
              <a:gdLst>
                <a:gd name="T0" fmla="*/ 258 w 291"/>
                <a:gd name="T1" fmla="*/ 0 h 293"/>
                <a:gd name="T2" fmla="*/ 0 w 291"/>
                <a:gd name="T3" fmla="*/ 246 h 293"/>
                <a:gd name="T4" fmla="*/ 47 w 291"/>
                <a:gd name="T5" fmla="*/ 293 h 293"/>
                <a:gd name="T6" fmla="*/ 291 w 291"/>
                <a:gd name="T7" fmla="*/ 33 h 293"/>
                <a:gd name="T8" fmla="*/ 258 w 291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93">
                  <a:moveTo>
                    <a:pt x="258" y="0"/>
                  </a:moveTo>
                  <a:lnTo>
                    <a:pt x="0" y="246"/>
                  </a:lnTo>
                  <a:lnTo>
                    <a:pt x="47" y="293"/>
                  </a:lnTo>
                  <a:lnTo>
                    <a:pt x="291" y="33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1" name="Freeform 424"/>
            <p:cNvSpPr>
              <a:spLocks/>
            </p:cNvSpPr>
            <p:nvPr/>
          </p:nvSpPr>
          <p:spPr bwMode="auto">
            <a:xfrm>
              <a:off x="5309277" y="2564319"/>
              <a:ext cx="73950" cy="109285"/>
            </a:xfrm>
            <a:custGeom>
              <a:avLst/>
              <a:gdLst>
                <a:gd name="T0" fmla="*/ 47 w 86"/>
                <a:gd name="T1" fmla="*/ 7 h 127"/>
                <a:gd name="T2" fmla="*/ 16 w 86"/>
                <a:gd name="T3" fmla="*/ 33 h 127"/>
                <a:gd name="T4" fmla="*/ 6 w 86"/>
                <a:gd name="T5" fmla="*/ 54 h 127"/>
                <a:gd name="T6" fmla="*/ 27 w 86"/>
                <a:gd name="T7" fmla="*/ 83 h 127"/>
                <a:gd name="T8" fmla="*/ 24 w 86"/>
                <a:gd name="T9" fmla="*/ 102 h 127"/>
                <a:gd name="T10" fmla="*/ 27 w 86"/>
                <a:gd name="T11" fmla="*/ 122 h 127"/>
                <a:gd name="T12" fmla="*/ 44 w 86"/>
                <a:gd name="T13" fmla="*/ 120 h 127"/>
                <a:gd name="T14" fmla="*/ 58 w 86"/>
                <a:gd name="T15" fmla="*/ 79 h 127"/>
                <a:gd name="T16" fmla="*/ 79 w 86"/>
                <a:gd name="T17" fmla="*/ 58 h 127"/>
                <a:gd name="T18" fmla="*/ 79 w 86"/>
                <a:gd name="T19" fmla="*/ 49 h 127"/>
                <a:gd name="T20" fmla="*/ 57 w 86"/>
                <a:gd name="T21" fmla="*/ 8 h 127"/>
                <a:gd name="T22" fmla="*/ 47 w 86"/>
                <a:gd name="T23" fmla="*/ 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" h="127">
                  <a:moveTo>
                    <a:pt x="47" y="7"/>
                  </a:moveTo>
                  <a:cubicBezTo>
                    <a:pt x="42" y="16"/>
                    <a:pt x="31" y="28"/>
                    <a:pt x="16" y="33"/>
                  </a:cubicBezTo>
                  <a:cubicBezTo>
                    <a:pt x="3" y="37"/>
                    <a:pt x="0" y="48"/>
                    <a:pt x="6" y="54"/>
                  </a:cubicBezTo>
                  <a:cubicBezTo>
                    <a:pt x="13" y="60"/>
                    <a:pt x="25" y="71"/>
                    <a:pt x="27" y="83"/>
                  </a:cubicBezTo>
                  <a:cubicBezTo>
                    <a:pt x="30" y="93"/>
                    <a:pt x="28" y="97"/>
                    <a:pt x="24" y="102"/>
                  </a:cubicBezTo>
                  <a:cubicBezTo>
                    <a:pt x="18" y="110"/>
                    <a:pt x="20" y="118"/>
                    <a:pt x="27" y="122"/>
                  </a:cubicBezTo>
                  <a:cubicBezTo>
                    <a:pt x="35" y="127"/>
                    <a:pt x="41" y="123"/>
                    <a:pt x="44" y="120"/>
                  </a:cubicBezTo>
                  <a:cubicBezTo>
                    <a:pt x="56" y="106"/>
                    <a:pt x="52" y="92"/>
                    <a:pt x="58" y="79"/>
                  </a:cubicBezTo>
                  <a:cubicBezTo>
                    <a:pt x="63" y="69"/>
                    <a:pt x="68" y="62"/>
                    <a:pt x="79" y="58"/>
                  </a:cubicBezTo>
                  <a:cubicBezTo>
                    <a:pt x="85" y="56"/>
                    <a:pt x="86" y="50"/>
                    <a:pt x="79" y="49"/>
                  </a:cubicBezTo>
                  <a:cubicBezTo>
                    <a:pt x="63" y="45"/>
                    <a:pt x="58" y="15"/>
                    <a:pt x="57" y="8"/>
                  </a:cubicBezTo>
                  <a:cubicBezTo>
                    <a:pt x="57" y="2"/>
                    <a:pt x="50" y="0"/>
                    <a:pt x="4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2" name="Freeform 425"/>
            <p:cNvSpPr>
              <a:spLocks/>
            </p:cNvSpPr>
            <p:nvPr/>
          </p:nvSpPr>
          <p:spPr bwMode="auto">
            <a:xfrm>
              <a:off x="5340969" y="2640091"/>
              <a:ext cx="8743" cy="8743"/>
            </a:xfrm>
            <a:custGeom>
              <a:avLst/>
              <a:gdLst>
                <a:gd name="T0" fmla="*/ 8 w 10"/>
                <a:gd name="T1" fmla="*/ 8 h 10"/>
                <a:gd name="T2" fmla="*/ 2 w 10"/>
                <a:gd name="T3" fmla="*/ 8 h 10"/>
                <a:gd name="T4" fmla="*/ 2 w 10"/>
                <a:gd name="T5" fmla="*/ 2 h 10"/>
                <a:gd name="T6" fmla="*/ 8 w 10"/>
                <a:gd name="T7" fmla="*/ 2 h 10"/>
                <a:gd name="T8" fmla="*/ 8 w 10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8" y="8"/>
                  </a:moveTo>
                  <a:cubicBezTo>
                    <a:pt x="6" y="10"/>
                    <a:pt x="3" y="10"/>
                    <a:pt x="2" y="8"/>
                  </a:cubicBezTo>
                  <a:cubicBezTo>
                    <a:pt x="0" y="6"/>
                    <a:pt x="0" y="4"/>
                    <a:pt x="2" y="2"/>
                  </a:cubicBezTo>
                  <a:cubicBezTo>
                    <a:pt x="3" y="0"/>
                    <a:pt x="6" y="0"/>
                    <a:pt x="8" y="2"/>
                  </a:cubicBezTo>
                  <a:cubicBezTo>
                    <a:pt x="10" y="4"/>
                    <a:pt x="10" y="6"/>
                    <a:pt x="8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3" name="Freeform 426"/>
            <p:cNvSpPr>
              <a:spLocks/>
            </p:cNvSpPr>
            <p:nvPr/>
          </p:nvSpPr>
          <p:spPr bwMode="auto">
            <a:xfrm>
              <a:off x="5333319" y="2654662"/>
              <a:ext cx="11293" cy="12021"/>
            </a:xfrm>
            <a:custGeom>
              <a:avLst/>
              <a:gdLst>
                <a:gd name="T0" fmla="*/ 11 w 13"/>
                <a:gd name="T1" fmla="*/ 11 h 14"/>
                <a:gd name="T2" fmla="*/ 2 w 13"/>
                <a:gd name="T3" fmla="*/ 11 h 14"/>
                <a:gd name="T4" fmla="*/ 2 w 13"/>
                <a:gd name="T5" fmla="*/ 3 h 14"/>
                <a:gd name="T6" fmla="*/ 11 w 13"/>
                <a:gd name="T7" fmla="*/ 3 h 14"/>
                <a:gd name="T8" fmla="*/ 11 w 13"/>
                <a:gd name="T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11" y="11"/>
                  </a:moveTo>
                  <a:cubicBezTo>
                    <a:pt x="8" y="14"/>
                    <a:pt x="4" y="14"/>
                    <a:pt x="2" y="11"/>
                  </a:cubicBezTo>
                  <a:cubicBezTo>
                    <a:pt x="0" y="9"/>
                    <a:pt x="0" y="5"/>
                    <a:pt x="2" y="3"/>
                  </a:cubicBezTo>
                  <a:cubicBezTo>
                    <a:pt x="4" y="0"/>
                    <a:pt x="8" y="0"/>
                    <a:pt x="11" y="3"/>
                  </a:cubicBezTo>
                  <a:cubicBezTo>
                    <a:pt x="13" y="5"/>
                    <a:pt x="13" y="9"/>
                    <a:pt x="11" y="1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4" name="Freeform 427"/>
            <p:cNvSpPr>
              <a:spLocks/>
            </p:cNvSpPr>
            <p:nvPr/>
          </p:nvSpPr>
          <p:spPr bwMode="auto">
            <a:xfrm>
              <a:off x="5439326" y="2462684"/>
              <a:ext cx="62657" cy="49178"/>
            </a:xfrm>
            <a:custGeom>
              <a:avLst/>
              <a:gdLst>
                <a:gd name="T0" fmla="*/ 0 w 73"/>
                <a:gd name="T1" fmla="*/ 43 h 57"/>
                <a:gd name="T2" fmla="*/ 4 w 73"/>
                <a:gd name="T3" fmla="*/ 31 h 57"/>
                <a:gd name="T4" fmla="*/ 10 w 73"/>
                <a:gd name="T5" fmla="*/ 24 h 57"/>
                <a:gd name="T6" fmla="*/ 56 w 73"/>
                <a:gd name="T7" fmla="*/ 2 h 57"/>
                <a:gd name="T8" fmla="*/ 71 w 73"/>
                <a:gd name="T9" fmla="*/ 9 h 57"/>
                <a:gd name="T10" fmla="*/ 65 w 73"/>
                <a:gd name="T11" fmla="*/ 25 h 57"/>
                <a:gd name="T12" fmla="*/ 50 w 73"/>
                <a:gd name="T13" fmla="*/ 30 h 57"/>
                <a:gd name="T14" fmla="*/ 37 w 73"/>
                <a:gd name="T15" fmla="*/ 50 h 57"/>
                <a:gd name="T16" fmla="*/ 14 w 73"/>
                <a:gd name="T17" fmla="*/ 57 h 57"/>
                <a:gd name="T18" fmla="*/ 0 w 73"/>
                <a:gd name="T19" fmla="*/ 4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57">
                  <a:moveTo>
                    <a:pt x="0" y="43"/>
                  </a:moveTo>
                  <a:cubicBezTo>
                    <a:pt x="0" y="43"/>
                    <a:pt x="3" y="34"/>
                    <a:pt x="4" y="31"/>
                  </a:cubicBezTo>
                  <a:cubicBezTo>
                    <a:pt x="4" y="28"/>
                    <a:pt x="5" y="26"/>
                    <a:pt x="10" y="24"/>
                  </a:cubicBezTo>
                  <a:cubicBezTo>
                    <a:pt x="14" y="21"/>
                    <a:pt x="52" y="4"/>
                    <a:pt x="56" y="2"/>
                  </a:cubicBezTo>
                  <a:cubicBezTo>
                    <a:pt x="62" y="0"/>
                    <a:pt x="68" y="3"/>
                    <a:pt x="71" y="9"/>
                  </a:cubicBezTo>
                  <a:cubicBezTo>
                    <a:pt x="73" y="14"/>
                    <a:pt x="73" y="20"/>
                    <a:pt x="65" y="25"/>
                  </a:cubicBezTo>
                  <a:cubicBezTo>
                    <a:pt x="59" y="29"/>
                    <a:pt x="53" y="27"/>
                    <a:pt x="50" y="30"/>
                  </a:cubicBezTo>
                  <a:cubicBezTo>
                    <a:pt x="44" y="35"/>
                    <a:pt x="48" y="45"/>
                    <a:pt x="37" y="50"/>
                  </a:cubicBezTo>
                  <a:cubicBezTo>
                    <a:pt x="27" y="54"/>
                    <a:pt x="23" y="49"/>
                    <a:pt x="14" y="57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5" name="Freeform 428"/>
            <p:cNvSpPr>
              <a:spLocks/>
            </p:cNvSpPr>
            <p:nvPr/>
          </p:nvSpPr>
          <p:spPr bwMode="auto">
            <a:xfrm>
              <a:off x="5482312" y="2467784"/>
              <a:ext cx="7650" cy="8014"/>
            </a:xfrm>
            <a:custGeom>
              <a:avLst/>
              <a:gdLst>
                <a:gd name="T0" fmla="*/ 7 w 9"/>
                <a:gd name="T1" fmla="*/ 8 h 9"/>
                <a:gd name="T2" fmla="*/ 1 w 9"/>
                <a:gd name="T3" fmla="*/ 8 h 9"/>
                <a:gd name="T4" fmla="*/ 1 w 9"/>
                <a:gd name="T5" fmla="*/ 2 h 9"/>
                <a:gd name="T6" fmla="*/ 7 w 9"/>
                <a:gd name="T7" fmla="*/ 2 h 9"/>
                <a:gd name="T8" fmla="*/ 7 w 9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7" y="8"/>
                  </a:moveTo>
                  <a:cubicBezTo>
                    <a:pt x="6" y="9"/>
                    <a:pt x="3" y="9"/>
                    <a:pt x="1" y="8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6" y="0"/>
                    <a:pt x="7" y="2"/>
                  </a:cubicBezTo>
                  <a:cubicBezTo>
                    <a:pt x="9" y="3"/>
                    <a:pt x="9" y="6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6" name="Freeform 429"/>
            <p:cNvSpPr>
              <a:spLocks/>
            </p:cNvSpPr>
            <p:nvPr/>
          </p:nvSpPr>
          <p:spPr bwMode="auto">
            <a:xfrm>
              <a:off x="5465190" y="2476527"/>
              <a:ext cx="8379" cy="7650"/>
            </a:xfrm>
            <a:custGeom>
              <a:avLst/>
              <a:gdLst>
                <a:gd name="T0" fmla="*/ 8 w 10"/>
                <a:gd name="T1" fmla="*/ 8 h 9"/>
                <a:gd name="T2" fmla="*/ 2 w 10"/>
                <a:gd name="T3" fmla="*/ 8 h 9"/>
                <a:gd name="T4" fmla="*/ 2 w 10"/>
                <a:gd name="T5" fmla="*/ 1 h 9"/>
                <a:gd name="T6" fmla="*/ 8 w 10"/>
                <a:gd name="T7" fmla="*/ 1 h 9"/>
                <a:gd name="T8" fmla="*/ 8 w 10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6" y="9"/>
                    <a:pt x="4" y="9"/>
                    <a:pt x="2" y="8"/>
                  </a:cubicBezTo>
                  <a:cubicBezTo>
                    <a:pt x="0" y="6"/>
                    <a:pt x="0" y="3"/>
                    <a:pt x="2" y="1"/>
                  </a:cubicBezTo>
                  <a:cubicBezTo>
                    <a:pt x="4" y="0"/>
                    <a:pt x="6" y="0"/>
                    <a:pt x="8" y="1"/>
                  </a:cubicBezTo>
                  <a:cubicBezTo>
                    <a:pt x="10" y="3"/>
                    <a:pt x="10" y="6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7" name="Freeform 430"/>
            <p:cNvSpPr>
              <a:spLocks/>
            </p:cNvSpPr>
            <p:nvPr/>
          </p:nvSpPr>
          <p:spPr bwMode="auto">
            <a:xfrm>
              <a:off x="5449526" y="2483448"/>
              <a:ext cx="7650" cy="8743"/>
            </a:xfrm>
            <a:custGeom>
              <a:avLst/>
              <a:gdLst>
                <a:gd name="T0" fmla="*/ 8 w 9"/>
                <a:gd name="T1" fmla="*/ 8 h 10"/>
                <a:gd name="T2" fmla="*/ 2 w 9"/>
                <a:gd name="T3" fmla="*/ 8 h 10"/>
                <a:gd name="T4" fmla="*/ 2 w 9"/>
                <a:gd name="T5" fmla="*/ 2 h 10"/>
                <a:gd name="T6" fmla="*/ 8 w 9"/>
                <a:gd name="T7" fmla="*/ 2 h 10"/>
                <a:gd name="T8" fmla="*/ 8 w 9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8" y="8"/>
                  </a:moveTo>
                  <a:cubicBezTo>
                    <a:pt x="6" y="10"/>
                    <a:pt x="3" y="10"/>
                    <a:pt x="2" y="8"/>
                  </a:cubicBezTo>
                  <a:cubicBezTo>
                    <a:pt x="0" y="6"/>
                    <a:pt x="0" y="3"/>
                    <a:pt x="2" y="2"/>
                  </a:cubicBezTo>
                  <a:cubicBezTo>
                    <a:pt x="3" y="0"/>
                    <a:pt x="6" y="0"/>
                    <a:pt x="8" y="2"/>
                  </a:cubicBezTo>
                  <a:cubicBezTo>
                    <a:pt x="9" y="3"/>
                    <a:pt x="9" y="6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8" name="Freeform 431"/>
            <p:cNvSpPr>
              <a:spLocks/>
            </p:cNvSpPr>
            <p:nvPr/>
          </p:nvSpPr>
          <p:spPr bwMode="auto">
            <a:xfrm>
              <a:off x="5304177" y="2620419"/>
              <a:ext cx="25864" cy="28414"/>
            </a:xfrm>
            <a:custGeom>
              <a:avLst/>
              <a:gdLst>
                <a:gd name="T0" fmla="*/ 29 w 30"/>
                <a:gd name="T1" fmla="*/ 26 h 33"/>
                <a:gd name="T2" fmla="*/ 28 w 30"/>
                <a:gd name="T3" fmla="*/ 23 h 33"/>
                <a:gd name="T4" fmla="*/ 13 w 30"/>
                <a:gd name="T5" fmla="*/ 1 h 33"/>
                <a:gd name="T6" fmla="*/ 10 w 30"/>
                <a:gd name="T7" fmla="*/ 1 h 33"/>
                <a:gd name="T8" fmla="*/ 1 w 30"/>
                <a:gd name="T9" fmla="*/ 10 h 33"/>
                <a:gd name="T10" fmla="*/ 2 w 30"/>
                <a:gd name="T11" fmla="*/ 13 h 33"/>
                <a:gd name="T12" fmla="*/ 20 w 30"/>
                <a:gd name="T13" fmla="*/ 31 h 33"/>
                <a:gd name="T14" fmla="*/ 23 w 30"/>
                <a:gd name="T15" fmla="*/ 32 h 33"/>
                <a:gd name="T16" fmla="*/ 29 w 30"/>
                <a:gd name="T17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3">
                  <a:moveTo>
                    <a:pt x="29" y="26"/>
                  </a:moveTo>
                  <a:cubicBezTo>
                    <a:pt x="30" y="25"/>
                    <a:pt x="30" y="24"/>
                    <a:pt x="28" y="2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1" y="0"/>
                    <a:pt x="10" y="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1"/>
                    <a:pt x="1" y="12"/>
                    <a:pt x="2" y="13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2"/>
                    <a:pt x="23" y="33"/>
                    <a:pt x="23" y="32"/>
                  </a:cubicBezTo>
                  <a:lnTo>
                    <a:pt x="29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9" name="Freeform 432"/>
            <p:cNvSpPr>
              <a:spLocks/>
            </p:cNvSpPr>
            <p:nvPr/>
          </p:nvSpPr>
          <p:spPr bwMode="auto">
            <a:xfrm>
              <a:off x="5474662" y="2455034"/>
              <a:ext cx="12021" cy="10200"/>
            </a:xfrm>
            <a:custGeom>
              <a:avLst/>
              <a:gdLst>
                <a:gd name="T0" fmla="*/ 4 w 14"/>
                <a:gd name="T1" fmla="*/ 11 h 12"/>
                <a:gd name="T2" fmla="*/ 2 w 14"/>
                <a:gd name="T3" fmla="*/ 10 h 12"/>
                <a:gd name="T4" fmla="*/ 0 w 14"/>
                <a:gd name="T5" fmla="*/ 7 h 12"/>
                <a:gd name="T6" fmla="*/ 1 w 14"/>
                <a:gd name="T7" fmla="*/ 4 h 12"/>
                <a:gd name="T8" fmla="*/ 9 w 14"/>
                <a:gd name="T9" fmla="*/ 0 h 12"/>
                <a:gd name="T10" fmla="*/ 12 w 14"/>
                <a:gd name="T11" fmla="*/ 1 h 12"/>
                <a:gd name="T12" fmla="*/ 13 w 14"/>
                <a:gd name="T13" fmla="*/ 5 h 12"/>
                <a:gd name="T14" fmla="*/ 13 w 14"/>
                <a:gd name="T15" fmla="*/ 7 h 12"/>
                <a:gd name="T16" fmla="*/ 4 w 14"/>
                <a:gd name="T1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4" y="11"/>
                  </a:moveTo>
                  <a:cubicBezTo>
                    <a:pt x="3" y="12"/>
                    <a:pt x="2" y="11"/>
                    <a:pt x="2" y="1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6"/>
                    <a:pt x="14" y="7"/>
                    <a:pt x="13" y="7"/>
                  </a:cubicBezTo>
                  <a:lnTo>
                    <a:pt x="4" y="1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0" name="Freeform 433"/>
            <p:cNvSpPr>
              <a:spLocks noEditPoints="1"/>
            </p:cNvSpPr>
            <p:nvPr/>
          </p:nvSpPr>
          <p:spPr bwMode="auto">
            <a:xfrm>
              <a:off x="5309277" y="2501663"/>
              <a:ext cx="140250" cy="140978"/>
            </a:xfrm>
            <a:custGeom>
              <a:avLst/>
              <a:gdLst>
                <a:gd name="T0" fmla="*/ 364 w 385"/>
                <a:gd name="T1" fmla="*/ 2 h 387"/>
                <a:gd name="T2" fmla="*/ 2 w 385"/>
                <a:gd name="T3" fmla="*/ 352 h 387"/>
                <a:gd name="T4" fmla="*/ 0 w 385"/>
                <a:gd name="T5" fmla="*/ 349 h 387"/>
                <a:gd name="T6" fmla="*/ 362 w 385"/>
                <a:gd name="T7" fmla="*/ 0 h 387"/>
                <a:gd name="T8" fmla="*/ 364 w 385"/>
                <a:gd name="T9" fmla="*/ 2 h 387"/>
                <a:gd name="T10" fmla="*/ 369 w 385"/>
                <a:gd name="T11" fmla="*/ 7 h 387"/>
                <a:gd name="T12" fmla="*/ 12 w 385"/>
                <a:gd name="T13" fmla="*/ 361 h 387"/>
                <a:gd name="T14" fmla="*/ 14 w 385"/>
                <a:gd name="T15" fmla="*/ 364 h 387"/>
                <a:gd name="T16" fmla="*/ 371 w 385"/>
                <a:gd name="T17" fmla="*/ 9 h 387"/>
                <a:gd name="T18" fmla="*/ 369 w 385"/>
                <a:gd name="T19" fmla="*/ 7 h 387"/>
                <a:gd name="T20" fmla="*/ 376 w 385"/>
                <a:gd name="T21" fmla="*/ 14 h 387"/>
                <a:gd name="T22" fmla="*/ 23 w 385"/>
                <a:gd name="T23" fmla="*/ 373 h 387"/>
                <a:gd name="T24" fmla="*/ 26 w 385"/>
                <a:gd name="T25" fmla="*/ 375 h 387"/>
                <a:gd name="T26" fmla="*/ 378 w 385"/>
                <a:gd name="T27" fmla="*/ 16 h 387"/>
                <a:gd name="T28" fmla="*/ 376 w 385"/>
                <a:gd name="T29" fmla="*/ 14 h 387"/>
                <a:gd name="T30" fmla="*/ 383 w 385"/>
                <a:gd name="T31" fmla="*/ 21 h 387"/>
                <a:gd name="T32" fmla="*/ 35 w 385"/>
                <a:gd name="T33" fmla="*/ 385 h 387"/>
                <a:gd name="T34" fmla="*/ 38 w 385"/>
                <a:gd name="T35" fmla="*/ 387 h 387"/>
                <a:gd name="T36" fmla="*/ 385 w 385"/>
                <a:gd name="T37" fmla="*/ 23 h 387"/>
                <a:gd name="T38" fmla="*/ 383 w 385"/>
                <a:gd name="T39" fmla="*/ 21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5" h="387">
                  <a:moveTo>
                    <a:pt x="364" y="2"/>
                  </a:moveTo>
                  <a:lnTo>
                    <a:pt x="2" y="352"/>
                  </a:lnTo>
                  <a:lnTo>
                    <a:pt x="0" y="349"/>
                  </a:lnTo>
                  <a:lnTo>
                    <a:pt x="362" y="0"/>
                  </a:lnTo>
                  <a:lnTo>
                    <a:pt x="364" y="2"/>
                  </a:lnTo>
                  <a:close/>
                  <a:moveTo>
                    <a:pt x="369" y="7"/>
                  </a:moveTo>
                  <a:lnTo>
                    <a:pt x="12" y="361"/>
                  </a:lnTo>
                  <a:lnTo>
                    <a:pt x="14" y="364"/>
                  </a:lnTo>
                  <a:lnTo>
                    <a:pt x="371" y="9"/>
                  </a:lnTo>
                  <a:lnTo>
                    <a:pt x="369" y="7"/>
                  </a:lnTo>
                  <a:close/>
                  <a:moveTo>
                    <a:pt x="376" y="14"/>
                  </a:moveTo>
                  <a:lnTo>
                    <a:pt x="23" y="373"/>
                  </a:lnTo>
                  <a:lnTo>
                    <a:pt x="26" y="375"/>
                  </a:lnTo>
                  <a:lnTo>
                    <a:pt x="378" y="16"/>
                  </a:lnTo>
                  <a:lnTo>
                    <a:pt x="376" y="14"/>
                  </a:lnTo>
                  <a:close/>
                  <a:moveTo>
                    <a:pt x="383" y="21"/>
                  </a:moveTo>
                  <a:lnTo>
                    <a:pt x="35" y="385"/>
                  </a:lnTo>
                  <a:lnTo>
                    <a:pt x="38" y="387"/>
                  </a:lnTo>
                  <a:lnTo>
                    <a:pt x="385" y="23"/>
                  </a:lnTo>
                  <a:lnTo>
                    <a:pt x="383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1" name="Freeform 434"/>
            <p:cNvSpPr>
              <a:spLocks/>
            </p:cNvSpPr>
            <p:nvPr/>
          </p:nvSpPr>
          <p:spPr bwMode="auto">
            <a:xfrm>
              <a:off x="5307455" y="2627341"/>
              <a:ext cx="18214" cy="17850"/>
            </a:xfrm>
            <a:custGeom>
              <a:avLst/>
              <a:gdLst>
                <a:gd name="T0" fmla="*/ 20 w 21"/>
                <a:gd name="T1" fmla="*/ 20 h 21"/>
                <a:gd name="T2" fmla="*/ 17 w 21"/>
                <a:gd name="T3" fmla="*/ 20 h 21"/>
                <a:gd name="T4" fmla="*/ 1 w 21"/>
                <a:gd name="T5" fmla="*/ 4 h 21"/>
                <a:gd name="T6" fmla="*/ 1 w 21"/>
                <a:gd name="T7" fmla="*/ 1 h 21"/>
                <a:gd name="T8" fmla="*/ 4 w 21"/>
                <a:gd name="T9" fmla="*/ 1 h 21"/>
                <a:gd name="T10" fmla="*/ 20 w 21"/>
                <a:gd name="T11" fmla="*/ 17 h 21"/>
                <a:gd name="T12" fmla="*/ 20 w 21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1">
                  <a:moveTo>
                    <a:pt x="20" y="20"/>
                  </a:moveTo>
                  <a:cubicBezTo>
                    <a:pt x="19" y="21"/>
                    <a:pt x="18" y="21"/>
                    <a:pt x="17" y="2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8"/>
                    <a:pt x="21" y="19"/>
                    <a:pt x="20" y="2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2" name="Freeform 435"/>
            <p:cNvSpPr>
              <a:spLocks/>
            </p:cNvSpPr>
            <p:nvPr/>
          </p:nvSpPr>
          <p:spPr bwMode="auto">
            <a:xfrm>
              <a:off x="4692543" y="2541005"/>
              <a:ext cx="176678" cy="129321"/>
            </a:xfrm>
            <a:custGeom>
              <a:avLst/>
              <a:gdLst>
                <a:gd name="T0" fmla="*/ 205 w 205"/>
                <a:gd name="T1" fmla="*/ 136 h 150"/>
                <a:gd name="T2" fmla="*/ 191 w 205"/>
                <a:gd name="T3" fmla="*/ 150 h 150"/>
                <a:gd name="T4" fmla="*/ 14 w 205"/>
                <a:gd name="T5" fmla="*/ 150 h 150"/>
                <a:gd name="T6" fmla="*/ 0 w 205"/>
                <a:gd name="T7" fmla="*/ 136 h 150"/>
                <a:gd name="T8" fmla="*/ 0 w 205"/>
                <a:gd name="T9" fmla="*/ 14 h 150"/>
                <a:gd name="T10" fmla="*/ 14 w 205"/>
                <a:gd name="T11" fmla="*/ 0 h 150"/>
                <a:gd name="T12" fmla="*/ 191 w 205"/>
                <a:gd name="T13" fmla="*/ 0 h 150"/>
                <a:gd name="T14" fmla="*/ 205 w 205"/>
                <a:gd name="T15" fmla="*/ 14 h 150"/>
                <a:gd name="T16" fmla="*/ 205 w 205"/>
                <a:gd name="T17" fmla="*/ 13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5" h="150">
                  <a:moveTo>
                    <a:pt x="205" y="136"/>
                  </a:moveTo>
                  <a:cubicBezTo>
                    <a:pt x="205" y="144"/>
                    <a:pt x="199" y="150"/>
                    <a:pt x="191" y="150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7" y="150"/>
                    <a:pt x="0" y="144"/>
                    <a:pt x="0" y="13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9" y="0"/>
                    <a:pt x="205" y="6"/>
                    <a:pt x="205" y="14"/>
                  </a:cubicBezTo>
                  <a:lnTo>
                    <a:pt x="205" y="13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3" name="Freeform 436"/>
            <p:cNvSpPr>
              <a:spLocks/>
            </p:cNvSpPr>
            <p:nvPr/>
          </p:nvSpPr>
          <p:spPr bwMode="auto">
            <a:xfrm>
              <a:off x="4706386" y="2554120"/>
              <a:ext cx="31693" cy="103093"/>
            </a:xfrm>
            <a:custGeom>
              <a:avLst/>
              <a:gdLst>
                <a:gd name="T0" fmla="*/ 37 w 37"/>
                <a:gd name="T1" fmla="*/ 120 h 120"/>
                <a:gd name="T2" fmla="*/ 6 w 37"/>
                <a:gd name="T3" fmla="*/ 120 h 120"/>
                <a:gd name="T4" fmla="*/ 0 w 37"/>
                <a:gd name="T5" fmla="*/ 114 h 120"/>
                <a:gd name="T6" fmla="*/ 0 w 37"/>
                <a:gd name="T7" fmla="*/ 7 h 120"/>
                <a:gd name="T8" fmla="*/ 6 w 37"/>
                <a:gd name="T9" fmla="*/ 0 h 120"/>
                <a:gd name="T10" fmla="*/ 37 w 37"/>
                <a:gd name="T11" fmla="*/ 0 h 120"/>
                <a:gd name="T12" fmla="*/ 37 w 37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20">
                  <a:moveTo>
                    <a:pt x="37" y="120"/>
                  </a:moveTo>
                  <a:cubicBezTo>
                    <a:pt x="6" y="120"/>
                    <a:pt x="6" y="120"/>
                    <a:pt x="6" y="120"/>
                  </a:cubicBezTo>
                  <a:cubicBezTo>
                    <a:pt x="3" y="120"/>
                    <a:pt x="0" y="117"/>
                    <a:pt x="0" y="11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37" y="0"/>
                    <a:pt x="37" y="0"/>
                    <a:pt x="37" y="0"/>
                  </a:cubicBezTo>
                  <a:lnTo>
                    <a:pt x="37" y="1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4" name="Rectangle 437"/>
            <p:cNvSpPr>
              <a:spLocks noChangeArrowheads="1"/>
            </p:cNvSpPr>
            <p:nvPr/>
          </p:nvSpPr>
          <p:spPr bwMode="auto">
            <a:xfrm>
              <a:off x="4745000" y="2554120"/>
              <a:ext cx="32786" cy="1030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5" name="Rectangle 438"/>
            <p:cNvSpPr>
              <a:spLocks noChangeArrowheads="1"/>
            </p:cNvSpPr>
            <p:nvPr/>
          </p:nvSpPr>
          <p:spPr bwMode="auto">
            <a:xfrm>
              <a:off x="4784707" y="2554120"/>
              <a:ext cx="31693" cy="1030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6" name="Freeform 439"/>
            <p:cNvSpPr>
              <a:spLocks/>
            </p:cNvSpPr>
            <p:nvPr/>
          </p:nvSpPr>
          <p:spPr bwMode="auto">
            <a:xfrm>
              <a:off x="4823321" y="2554120"/>
              <a:ext cx="32786" cy="103093"/>
            </a:xfrm>
            <a:custGeom>
              <a:avLst/>
              <a:gdLst>
                <a:gd name="T0" fmla="*/ 0 w 38"/>
                <a:gd name="T1" fmla="*/ 0 h 120"/>
                <a:gd name="T2" fmla="*/ 31 w 38"/>
                <a:gd name="T3" fmla="*/ 0 h 120"/>
                <a:gd name="T4" fmla="*/ 38 w 38"/>
                <a:gd name="T5" fmla="*/ 7 h 120"/>
                <a:gd name="T6" fmla="*/ 38 w 38"/>
                <a:gd name="T7" fmla="*/ 114 h 120"/>
                <a:gd name="T8" fmla="*/ 31 w 38"/>
                <a:gd name="T9" fmla="*/ 120 h 120"/>
                <a:gd name="T10" fmla="*/ 0 w 38"/>
                <a:gd name="T11" fmla="*/ 120 h 120"/>
                <a:gd name="T12" fmla="*/ 0 w 38"/>
                <a:gd name="T1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120">
                  <a:moveTo>
                    <a:pt x="0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5" y="0"/>
                    <a:pt x="38" y="3"/>
                    <a:pt x="38" y="7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17"/>
                    <a:pt x="35" y="120"/>
                    <a:pt x="31" y="120"/>
                  </a:cubicBezTo>
                  <a:cubicBezTo>
                    <a:pt x="0" y="120"/>
                    <a:pt x="0" y="120"/>
                    <a:pt x="0" y="12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7" name="Freeform 440"/>
            <p:cNvSpPr>
              <a:spLocks/>
            </p:cNvSpPr>
            <p:nvPr/>
          </p:nvSpPr>
          <p:spPr bwMode="auto">
            <a:xfrm>
              <a:off x="4731157" y="2554120"/>
              <a:ext cx="20764" cy="69578"/>
            </a:xfrm>
            <a:custGeom>
              <a:avLst/>
              <a:gdLst>
                <a:gd name="T0" fmla="*/ 24 w 24"/>
                <a:gd name="T1" fmla="*/ 0 h 81"/>
                <a:gd name="T2" fmla="*/ 24 w 24"/>
                <a:gd name="T3" fmla="*/ 74 h 81"/>
                <a:gd name="T4" fmla="*/ 18 w 24"/>
                <a:gd name="T5" fmla="*/ 81 h 81"/>
                <a:gd name="T6" fmla="*/ 7 w 24"/>
                <a:gd name="T7" fmla="*/ 81 h 81"/>
                <a:gd name="T8" fmla="*/ 0 w 24"/>
                <a:gd name="T9" fmla="*/ 74 h 81"/>
                <a:gd name="T10" fmla="*/ 0 w 24"/>
                <a:gd name="T11" fmla="*/ 0 h 81"/>
                <a:gd name="T12" fmla="*/ 24 w 24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1">
                  <a:moveTo>
                    <a:pt x="24" y="0"/>
                  </a:moveTo>
                  <a:cubicBezTo>
                    <a:pt x="24" y="74"/>
                    <a:pt x="24" y="74"/>
                    <a:pt x="24" y="74"/>
                  </a:cubicBezTo>
                  <a:cubicBezTo>
                    <a:pt x="24" y="78"/>
                    <a:pt x="21" y="81"/>
                    <a:pt x="1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3" y="81"/>
                    <a:pt x="0" y="78"/>
                    <a:pt x="0" y="7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8" name="Freeform 441"/>
            <p:cNvSpPr>
              <a:spLocks/>
            </p:cNvSpPr>
            <p:nvPr/>
          </p:nvSpPr>
          <p:spPr bwMode="auto">
            <a:xfrm>
              <a:off x="4770136" y="2554120"/>
              <a:ext cx="21493" cy="69578"/>
            </a:xfrm>
            <a:custGeom>
              <a:avLst/>
              <a:gdLst>
                <a:gd name="T0" fmla="*/ 25 w 25"/>
                <a:gd name="T1" fmla="*/ 0 h 81"/>
                <a:gd name="T2" fmla="*/ 25 w 25"/>
                <a:gd name="T3" fmla="*/ 74 h 81"/>
                <a:gd name="T4" fmla="*/ 18 w 25"/>
                <a:gd name="T5" fmla="*/ 81 h 81"/>
                <a:gd name="T6" fmla="*/ 7 w 25"/>
                <a:gd name="T7" fmla="*/ 81 h 81"/>
                <a:gd name="T8" fmla="*/ 0 w 25"/>
                <a:gd name="T9" fmla="*/ 74 h 81"/>
                <a:gd name="T10" fmla="*/ 0 w 25"/>
                <a:gd name="T11" fmla="*/ 0 h 81"/>
                <a:gd name="T12" fmla="*/ 25 w 25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81">
                  <a:moveTo>
                    <a:pt x="25" y="0"/>
                  </a:moveTo>
                  <a:cubicBezTo>
                    <a:pt x="25" y="74"/>
                    <a:pt x="25" y="74"/>
                    <a:pt x="25" y="74"/>
                  </a:cubicBezTo>
                  <a:cubicBezTo>
                    <a:pt x="25" y="78"/>
                    <a:pt x="22" y="81"/>
                    <a:pt x="1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4" y="81"/>
                    <a:pt x="0" y="78"/>
                    <a:pt x="0" y="7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9" name="Freeform 442"/>
            <p:cNvSpPr>
              <a:spLocks/>
            </p:cNvSpPr>
            <p:nvPr/>
          </p:nvSpPr>
          <p:spPr bwMode="auto">
            <a:xfrm>
              <a:off x="4809843" y="2554120"/>
              <a:ext cx="20400" cy="69578"/>
            </a:xfrm>
            <a:custGeom>
              <a:avLst/>
              <a:gdLst>
                <a:gd name="T0" fmla="*/ 24 w 24"/>
                <a:gd name="T1" fmla="*/ 0 h 81"/>
                <a:gd name="T2" fmla="*/ 24 w 24"/>
                <a:gd name="T3" fmla="*/ 74 h 81"/>
                <a:gd name="T4" fmla="*/ 18 w 24"/>
                <a:gd name="T5" fmla="*/ 81 h 81"/>
                <a:gd name="T6" fmla="*/ 7 w 24"/>
                <a:gd name="T7" fmla="*/ 81 h 81"/>
                <a:gd name="T8" fmla="*/ 0 w 24"/>
                <a:gd name="T9" fmla="*/ 74 h 81"/>
                <a:gd name="T10" fmla="*/ 0 w 24"/>
                <a:gd name="T11" fmla="*/ 0 h 81"/>
                <a:gd name="T12" fmla="*/ 24 w 24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1">
                  <a:moveTo>
                    <a:pt x="24" y="0"/>
                  </a:moveTo>
                  <a:cubicBezTo>
                    <a:pt x="24" y="74"/>
                    <a:pt x="24" y="74"/>
                    <a:pt x="24" y="74"/>
                  </a:cubicBezTo>
                  <a:cubicBezTo>
                    <a:pt x="24" y="78"/>
                    <a:pt x="21" y="81"/>
                    <a:pt x="1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3" y="81"/>
                    <a:pt x="0" y="78"/>
                    <a:pt x="0" y="7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0" name="Freeform 443"/>
            <p:cNvSpPr>
              <a:spLocks noEditPoints="1"/>
            </p:cNvSpPr>
            <p:nvPr/>
          </p:nvSpPr>
          <p:spPr bwMode="auto">
            <a:xfrm>
              <a:off x="5021492" y="2496198"/>
              <a:ext cx="129321" cy="174128"/>
            </a:xfrm>
            <a:custGeom>
              <a:avLst/>
              <a:gdLst>
                <a:gd name="T0" fmla="*/ 136 w 150"/>
                <a:gd name="T1" fmla="*/ 0 h 202"/>
                <a:gd name="T2" fmla="*/ 14 w 150"/>
                <a:gd name="T3" fmla="*/ 0 h 202"/>
                <a:gd name="T4" fmla="*/ 0 w 150"/>
                <a:gd name="T5" fmla="*/ 15 h 202"/>
                <a:gd name="T6" fmla="*/ 0 w 150"/>
                <a:gd name="T7" fmla="*/ 187 h 202"/>
                <a:gd name="T8" fmla="*/ 14 w 150"/>
                <a:gd name="T9" fmla="*/ 202 h 202"/>
                <a:gd name="T10" fmla="*/ 136 w 150"/>
                <a:gd name="T11" fmla="*/ 202 h 202"/>
                <a:gd name="T12" fmla="*/ 150 w 150"/>
                <a:gd name="T13" fmla="*/ 187 h 202"/>
                <a:gd name="T14" fmla="*/ 150 w 150"/>
                <a:gd name="T15" fmla="*/ 15 h 202"/>
                <a:gd name="T16" fmla="*/ 136 w 150"/>
                <a:gd name="T17" fmla="*/ 0 h 202"/>
                <a:gd name="T18" fmla="*/ 75 w 150"/>
                <a:gd name="T19" fmla="*/ 18 h 202"/>
                <a:gd name="T20" fmla="*/ 96 w 150"/>
                <a:gd name="T21" fmla="*/ 40 h 202"/>
                <a:gd name="T22" fmla="*/ 75 w 150"/>
                <a:gd name="T23" fmla="*/ 61 h 202"/>
                <a:gd name="T24" fmla="*/ 54 w 150"/>
                <a:gd name="T25" fmla="*/ 40 h 202"/>
                <a:gd name="T26" fmla="*/ 75 w 150"/>
                <a:gd name="T27" fmla="*/ 18 h 202"/>
                <a:gd name="T28" fmla="*/ 75 w 150"/>
                <a:gd name="T29" fmla="*/ 185 h 202"/>
                <a:gd name="T30" fmla="*/ 20 w 150"/>
                <a:gd name="T31" fmla="*/ 131 h 202"/>
                <a:gd name="T32" fmla="*/ 75 w 150"/>
                <a:gd name="T33" fmla="*/ 76 h 202"/>
                <a:gd name="T34" fmla="*/ 130 w 150"/>
                <a:gd name="T35" fmla="*/ 131 h 202"/>
                <a:gd name="T36" fmla="*/ 75 w 150"/>
                <a:gd name="T37" fmla="*/ 18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0" h="202">
                  <a:moveTo>
                    <a:pt x="136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0" y="195"/>
                    <a:pt x="6" y="202"/>
                    <a:pt x="14" y="202"/>
                  </a:cubicBezTo>
                  <a:cubicBezTo>
                    <a:pt x="136" y="202"/>
                    <a:pt x="136" y="202"/>
                    <a:pt x="136" y="202"/>
                  </a:cubicBezTo>
                  <a:cubicBezTo>
                    <a:pt x="144" y="202"/>
                    <a:pt x="150" y="195"/>
                    <a:pt x="150" y="187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0" y="7"/>
                    <a:pt x="144" y="0"/>
                    <a:pt x="136" y="0"/>
                  </a:cubicBezTo>
                  <a:close/>
                  <a:moveTo>
                    <a:pt x="75" y="18"/>
                  </a:moveTo>
                  <a:cubicBezTo>
                    <a:pt x="87" y="18"/>
                    <a:pt x="96" y="28"/>
                    <a:pt x="96" y="40"/>
                  </a:cubicBezTo>
                  <a:cubicBezTo>
                    <a:pt x="96" y="51"/>
                    <a:pt x="87" y="61"/>
                    <a:pt x="75" y="61"/>
                  </a:cubicBezTo>
                  <a:cubicBezTo>
                    <a:pt x="63" y="61"/>
                    <a:pt x="54" y="51"/>
                    <a:pt x="54" y="40"/>
                  </a:cubicBezTo>
                  <a:cubicBezTo>
                    <a:pt x="54" y="28"/>
                    <a:pt x="63" y="18"/>
                    <a:pt x="75" y="18"/>
                  </a:cubicBezTo>
                  <a:close/>
                  <a:moveTo>
                    <a:pt x="75" y="185"/>
                  </a:moveTo>
                  <a:cubicBezTo>
                    <a:pt x="45" y="185"/>
                    <a:pt x="20" y="161"/>
                    <a:pt x="20" y="131"/>
                  </a:cubicBezTo>
                  <a:cubicBezTo>
                    <a:pt x="20" y="100"/>
                    <a:pt x="45" y="76"/>
                    <a:pt x="75" y="76"/>
                  </a:cubicBezTo>
                  <a:cubicBezTo>
                    <a:pt x="105" y="76"/>
                    <a:pt x="130" y="100"/>
                    <a:pt x="130" y="131"/>
                  </a:cubicBezTo>
                  <a:cubicBezTo>
                    <a:pt x="130" y="161"/>
                    <a:pt x="105" y="185"/>
                    <a:pt x="75" y="1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1" name="Oval 444"/>
            <p:cNvSpPr>
              <a:spLocks noChangeArrowheads="1"/>
            </p:cNvSpPr>
            <p:nvPr/>
          </p:nvSpPr>
          <p:spPr bwMode="auto">
            <a:xfrm>
              <a:off x="5073949" y="2518055"/>
              <a:ext cx="24407" cy="2477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2" name="Freeform 445"/>
            <p:cNvSpPr>
              <a:spLocks noEditPoints="1"/>
            </p:cNvSpPr>
            <p:nvPr/>
          </p:nvSpPr>
          <p:spPr bwMode="auto">
            <a:xfrm>
              <a:off x="5048085" y="2571241"/>
              <a:ext cx="75771" cy="75043"/>
            </a:xfrm>
            <a:custGeom>
              <a:avLst/>
              <a:gdLst>
                <a:gd name="T0" fmla="*/ 44 w 88"/>
                <a:gd name="T1" fmla="*/ 0 h 87"/>
                <a:gd name="T2" fmla="*/ 0 w 88"/>
                <a:gd name="T3" fmla="*/ 44 h 87"/>
                <a:gd name="T4" fmla="*/ 44 w 88"/>
                <a:gd name="T5" fmla="*/ 87 h 87"/>
                <a:gd name="T6" fmla="*/ 88 w 88"/>
                <a:gd name="T7" fmla="*/ 44 h 87"/>
                <a:gd name="T8" fmla="*/ 44 w 88"/>
                <a:gd name="T9" fmla="*/ 0 h 87"/>
                <a:gd name="T10" fmla="*/ 44 w 88"/>
                <a:gd name="T11" fmla="*/ 63 h 87"/>
                <a:gd name="T12" fmla="*/ 24 w 88"/>
                <a:gd name="T13" fmla="*/ 44 h 87"/>
                <a:gd name="T14" fmla="*/ 44 w 88"/>
                <a:gd name="T15" fmla="*/ 24 h 87"/>
                <a:gd name="T16" fmla="*/ 64 w 88"/>
                <a:gd name="T17" fmla="*/ 44 h 87"/>
                <a:gd name="T18" fmla="*/ 44 w 88"/>
                <a:gd name="T19" fmla="*/ 6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7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8"/>
                    <a:pt x="20" y="87"/>
                    <a:pt x="44" y="87"/>
                  </a:cubicBezTo>
                  <a:cubicBezTo>
                    <a:pt x="68" y="87"/>
                    <a:pt x="88" y="68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44" y="63"/>
                  </a:moveTo>
                  <a:cubicBezTo>
                    <a:pt x="33" y="63"/>
                    <a:pt x="24" y="54"/>
                    <a:pt x="24" y="44"/>
                  </a:cubicBezTo>
                  <a:cubicBezTo>
                    <a:pt x="24" y="33"/>
                    <a:pt x="33" y="24"/>
                    <a:pt x="44" y="24"/>
                  </a:cubicBezTo>
                  <a:cubicBezTo>
                    <a:pt x="55" y="24"/>
                    <a:pt x="64" y="33"/>
                    <a:pt x="64" y="44"/>
                  </a:cubicBezTo>
                  <a:cubicBezTo>
                    <a:pt x="64" y="54"/>
                    <a:pt x="55" y="63"/>
                    <a:pt x="44" y="6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2" name="Freeform 555"/>
            <p:cNvSpPr>
              <a:spLocks noEditPoints="1"/>
            </p:cNvSpPr>
            <p:nvPr/>
          </p:nvSpPr>
          <p:spPr bwMode="auto">
            <a:xfrm>
              <a:off x="5614911" y="1352345"/>
              <a:ext cx="110378" cy="187607"/>
            </a:xfrm>
            <a:custGeom>
              <a:avLst/>
              <a:gdLst>
                <a:gd name="T0" fmla="*/ 106 w 128"/>
                <a:gd name="T1" fmla="*/ 22 h 218"/>
                <a:gd name="T2" fmla="*/ 23 w 128"/>
                <a:gd name="T3" fmla="*/ 22 h 218"/>
                <a:gd name="T4" fmla="*/ 23 w 128"/>
                <a:gd name="T5" fmla="*/ 105 h 218"/>
                <a:gd name="T6" fmla="*/ 31 w 128"/>
                <a:gd name="T7" fmla="*/ 111 h 218"/>
                <a:gd name="T8" fmla="*/ 33 w 128"/>
                <a:gd name="T9" fmla="*/ 113 h 218"/>
                <a:gd name="T10" fmla="*/ 43 w 128"/>
                <a:gd name="T11" fmla="*/ 133 h 218"/>
                <a:gd name="T12" fmla="*/ 43 w 128"/>
                <a:gd name="T13" fmla="*/ 197 h 218"/>
                <a:gd name="T14" fmla="*/ 64 w 128"/>
                <a:gd name="T15" fmla="*/ 218 h 218"/>
                <a:gd name="T16" fmla="*/ 78 w 128"/>
                <a:gd name="T17" fmla="*/ 213 h 218"/>
                <a:gd name="T18" fmla="*/ 79 w 128"/>
                <a:gd name="T19" fmla="*/ 212 h 218"/>
                <a:gd name="T20" fmla="*/ 85 w 128"/>
                <a:gd name="T21" fmla="*/ 197 h 218"/>
                <a:gd name="T22" fmla="*/ 85 w 128"/>
                <a:gd name="T23" fmla="*/ 196 h 218"/>
                <a:gd name="T24" fmla="*/ 89 w 128"/>
                <a:gd name="T25" fmla="*/ 191 h 218"/>
                <a:gd name="T26" fmla="*/ 90 w 128"/>
                <a:gd name="T27" fmla="*/ 188 h 218"/>
                <a:gd name="T28" fmla="*/ 90 w 128"/>
                <a:gd name="T29" fmla="*/ 185 h 218"/>
                <a:gd name="T30" fmla="*/ 89 w 128"/>
                <a:gd name="T31" fmla="*/ 182 h 218"/>
                <a:gd name="T32" fmla="*/ 85 w 128"/>
                <a:gd name="T33" fmla="*/ 178 h 218"/>
                <a:gd name="T34" fmla="*/ 85 w 128"/>
                <a:gd name="T35" fmla="*/ 176 h 218"/>
                <a:gd name="T36" fmla="*/ 92 w 128"/>
                <a:gd name="T37" fmla="*/ 171 h 218"/>
                <a:gd name="T38" fmla="*/ 93 w 128"/>
                <a:gd name="T39" fmla="*/ 168 h 218"/>
                <a:gd name="T40" fmla="*/ 93 w 128"/>
                <a:gd name="T41" fmla="*/ 165 h 218"/>
                <a:gd name="T42" fmla="*/ 92 w 128"/>
                <a:gd name="T43" fmla="*/ 162 h 218"/>
                <a:gd name="T44" fmla="*/ 85 w 128"/>
                <a:gd name="T45" fmla="*/ 157 h 218"/>
                <a:gd name="T46" fmla="*/ 85 w 128"/>
                <a:gd name="T47" fmla="*/ 156 h 218"/>
                <a:gd name="T48" fmla="*/ 89 w 128"/>
                <a:gd name="T49" fmla="*/ 151 h 218"/>
                <a:gd name="T50" fmla="*/ 90 w 128"/>
                <a:gd name="T51" fmla="*/ 148 h 218"/>
                <a:gd name="T52" fmla="*/ 90 w 128"/>
                <a:gd name="T53" fmla="*/ 145 h 218"/>
                <a:gd name="T54" fmla="*/ 89 w 128"/>
                <a:gd name="T55" fmla="*/ 142 h 218"/>
                <a:gd name="T56" fmla="*/ 85 w 128"/>
                <a:gd name="T57" fmla="*/ 138 h 218"/>
                <a:gd name="T58" fmla="*/ 85 w 128"/>
                <a:gd name="T59" fmla="*/ 133 h 218"/>
                <a:gd name="T60" fmla="*/ 95 w 128"/>
                <a:gd name="T61" fmla="*/ 113 h 218"/>
                <a:gd name="T62" fmla="*/ 98 w 128"/>
                <a:gd name="T63" fmla="*/ 111 h 218"/>
                <a:gd name="T64" fmla="*/ 106 w 128"/>
                <a:gd name="T65" fmla="*/ 105 h 218"/>
                <a:gd name="T66" fmla="*/ 106 w 128"/>
                <a:gd name="T67" fmla="*/ 22 h 218"/>
                <a:gd name="T68" fmla="*/ 78 w 128"/>
                <a:gd name="T69" fmla="*/ 57 h 218"/>
                <a:gd name="T70" fmla="*/ 64 w 128"/>
                <a:gd name="T71" fmla="*/ 63 h 218"/>
                <a:gd name="T72" fmla="*/ 50 w 128"/>
                <a:gd name="T73" fmla="*/ 57 h 218"/>
                <a:gd name="T74" fmla="*/ 50 w 128"/>
                <a:gd name="T75" fmla="*/ 29 h 218"/>
                <a:gd name="T76" fmla="*/ 78 w 128"/>
                <a:gd name="T77" fmla="*/ 29 h 218"/>
                <a:gd name="T78" fmla="*/ 78 w 128"/>
                <a:gd name="T79" fmla="*/ 5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8" h="218">
                  <a:moveTo>
                    <a:pt x="106" y="22"/>
                  </a:moveTo>
                  <a:cubicBezTo>
                    <a:pt x="83" y="0"/>
                    <a:pt x="46" y="0"/>
                    <a:pt x="23" y="22"/>
                  </a:cubicBezTo>
                  <a:cubicBezTo>
                    <a:pt x="0" y="45"/>
                    <a:pt x="0" y="82"/>
                    <a:pt x="23" y="105"/>
                  </a:cubicBezTo>
                  <a:cubicBezTo>
                    <a:pt x="25" y="107"/>
                    <a:pt x="28" y="109"/>
                    <a:pt x="31" y="111"/>
                  </a:cubicBezTo>
                  <a:cubicBezTo>
                    <a:pt x="32" y="112"/>
                    <a:pt x="33" y="112"/>
                    <a:pt x="33" y="113"/>
                  </a:cubicBezTo>
                  <a:cubicBezTo>
                    <a:pt x="40" y="118"/>
                    <a:pt x="43" y="125"/>
                    <a:pt x="43" y="133"/>
                  </a:cubicBezTo>
                  <a:cubicBezTo>
                    <a:pt x="43" y="197"/>
                    <a:pt x="43" y="197"/>
                    <a:pt x="43" y="197"/>
                  </a:cubicBezTo>
                  <a:cubicBezTo>
                    <a:pt x="43" y="208"/>
                    <a:pt x="53" y="218"/>
                    <a:pt x="64" y="218"/>
                  </a:cubicBezTo>
                  <a:cubicBezTo>
                    <a:pt x="70" y="218"/>
                    <a:pt x="75" y="216"/>
                    <a:pt x="78" y="213"/>
                  </a:cubicBezTo>
                  <a:cubicBezTo>
                    <a:pt x="79" y="212"/>
                    <a:pt x="79" y="212"/>
                    <a:pt x="79" y="212"/>
                  </a:cubicBezTo>
                  <a:cubicBezTo>
                    <a:pt x="83" y="208"/>
                    <a:pt x="85" y="202"/>
                    <a:pt x="85" y="197"/>
                  </a:cubicBezTo>
                  <a:cubicBezTo>
                    <a:pt x="85" y="196"/>
                    <a:pt x="85" y="196"/>
                    <a:pt x="85" y="196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89" y="191"/>
                    <a:pt x="90" y="190"/>
                    <a:pt x="90" y="188"/>
                  </a:cubicBezTo>
                  <a:cubicBezTo>
                    <a:pt x="90" y="185"/>
                    <a:pt x="90" y="185"/>
                    <a:pt x="90" y="185"/>
                  </a:cubicBezTo>
                  <a:cubicBezTo>
                    <a:pt x="90" y="184"/>
                    <a:pt x="89" y="183"/>
                    <a:pt x="89" y="182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5" y="176"/>
                    <a:pt x="85" y="176"/>
                    <a:pt x="85" y="176"/>
                  </a:cubicBezTo>
                  <a:cubicBezTo>
                    <a:pt x="92" y="171"/>
                    <a:pt x="92" y="171"/>
                    <a:pt x="92" y="171"/>
                  </a:cubicBezTo>
                  <a:cubicBezTo>
                    <a:pt x="93" y="171"/>
                    <a:pt x="93" y="169"/>
                    <a:pt x="93" y="168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3" y="164"/>
                    <a:pt x="93" y="162"/>
                    <a:pt x="92" y="162"/>
                  </a:cubicBezTo>
                  <a:cubicBezTo>
                    <a:pt x="85" y="157"/>
                    <a:pt x="85" y="157"/>
                    <a:pt x="85" y="157"/>
                  </a:cubicBezTo>
                  <a:cubicBezTo>
                    <a:pt x="85" y="156"/>
                    <a:pt x="85" y="156"/>
                    <a:pt x="85" y="156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90" y="151"/>
                    <a:pt x="90" y="149"/>
                    <a:pt x="90" y="148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90" y="144"/>
                    <a:pt x="90" y="143"/>
                    <a:pt x="89" y="142"/>
                  </a:cubicBezTo>
                  <a:cubicBezTo>
                    <a:pt x="85" y="138"/>
                    <a:pt x="85" y="138"/>
                    <a:pt x="85" y="138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25"/>
                    <a:pt x="89" y="117"/>
                    <a:pt x="95" y="113"/>
                  </a:cubicBezTo>
                  <a:cubicBezTo>
                    <a:pt x="96" y="112"/>
                    <a:pt x="97" y="112"/>
                    <a:pt x="98" y="111"/>
                  </a:cubicBezTo>
                  <a:cubicBezTo>
                    <a:pt x="101" y="109"/>
                    <a:pt x="103" y="107"/>
                    <a:pt x="106" y="105"/>
                  </a:cubicBezTo>
                  <a:cubicBezTo>
                    <a:pt x="128" y="82"/>
                    <a:pt x="128" y="45"/>
                    <a:pt x="106" y="22"/>
                  </a:cubicBezTo>
                  <a:close/>
                  <a:moveTo>
                    <a:pt x="78" y="57"/>
                  </a:moveTo>
                  <a:cubicBezTo>
                    <a:pt x="75" y="61"/>
                    <a:pt x="70" y="63"/>
                    <a:pt x="64" y="63"/>
                  </a:cubicBezTo>
                  <a:cubicBezTo>
                    <a:pt x="59" y="63"/>
                    <a:pt x="54" y="61"/>
                    <a:pt x="50" y="57"/>
                  </a:cubicBezTo>
                  <a:cubicBezTo>
                    <a:pt x="43" y="49"/>
                    <a:pt x="43" y="37"/>
                    <a:pt x="50" y="29"/>
                  </a:cubicBezTo>
                  <a:cubicBezTo>
                    <a:pt x="58" y="21"/>
                    <a:pt x="71" y="21"/>
                    <a:pt x="78" y="29"/>
                  </a:cubicBezTo>
                  <a:cubicBezTo>
                    <a:pt x="86" y="37"/>
                    <a:pt x="86" y="49"/>
                    <a:pt x="78" y="5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6" name="Rectangle 690"/>
            <p:cNvSpPr>
              <a:spLocks noChangeArrowheads="1"/>
            </p:cNvSpPr>
            <p:nvPr/>
          </p:nvSpPr>
          <p:spPr bwMode="auto">
            <a:xfrm>
              <a:off x="4719136" y="1107910"/>
              <a:ext cx="55371" cy="5537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7" name="Rectangle 691"/>
            <p:cNvSpPr>
              <a:spLocks noChangeArrowheads="1"/>
            </p:cNvSpPr>
            <p:nvPr/>
          </p:nvSpPr>
          <p:spPr bwMode="auto">
            <a:xfrm>
              <a:off x="4719136" y="1176031"/>
              <a:ext cx="55371" cy="55007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8" name="Rectangle 692"/>
            <p:cNvSpPr>
              <a:spLocks noChangeArrowheads="1"/>
            </p:cNvSpPr>
            <p:nvPr/>
          </p:nvSpPr>
          <p:spPr bwMode="auto">
            <a:xfrm>
              <a:off x="4787257" y="1107910"/>
              <a:ext cx="55007" cy="5537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9" name="Rectangle 693"/>
            <p:cNvSpPr>
              <a:spLocks noChangeArrowheads="1"/>
            </p:cNvSpPr>
            <p:nvPr/>
          </p:nvSpPr>
          <p:spPr bwMode="auto">
            <a:xfrm>
              <a:off x="4787257" y="1176031"/>
              <a:ext cx="55007" cy="55007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0" name="Rectangle 694"/>
            <p:cNvSpPr>
              <a:spLocks noChangeArrowheads="1"/>
            </p:cNvSpPr>
            <p:nvPr/>
          </p:nvSpPr>
          <p:spPr bwMode="auto">
            <a:xfrm>
              <a:off x="5024042" y="1107910"/>
              <a:ext cx="364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1" name="Rectangle 695"/>
            <p:cNvSpPr>
              <a:spLocks noChangeArrowheads="1"/>
            </p:cNvSpPr>
            <p:nvPr/>
          </p:nvSpPr>
          <p:spPr bwMode="auto">
            <a:xfrm>
              <a:off x="5024042" y="1151988"/>
              <a:ext cx="364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2" name="Rectangle 696"/>
            <p:cNvSpPr>
              <a:spLocks noChangeArrowheads="1"/>
            </p:cNvSpPr>
            <p:nvPr/>
          </p:nvSpPr>
          <p:spPr bwMode="auto">
            <a:xfrm>
              <a:off x="5068120" y="1107910"/>
              <a:ext cx="36064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3" name="Rectangle 697"/>
            <p:cNvSpPr>
              <a:spLocks noChangeArrowheads="1"/>
            </p:cNvSpPr>
            <p:nvPr/>
          </p:nvSpPr>
          <p:spPr bwMode="auto">
            <a:xfrm>
              <a:off x="5068120" y="1151988"/>
              <a:ext cx="36064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4" name="Rectangle 698"/>
            <p:cNvSpPr>
              <a:spLocks noChangeArrowheads="1"/>
            </p:cNvSpPr>
            <p:nvPr/>
          </p:nvSpPr>
          <p:spPr bwMode="auto">
            <a:xfrm>
              <a:off x="5111834" y="1107910"/>
              <a:ext cx="364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5" name="Rectangle 699"/>
            <p:cNvSpPr>
              <a:spLocks noChangeArrowheads="1"/>
            </p:cNvSpPr>
            <p:nvPr/>
          </p:nvSpPr>
          <p:spPr bwMode="auto">
            <a:xfrm>
              <a:off x="5111834" y="1151988"/>
              <a:ext cx="364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6" name="Rectangle 700"/>
            <p:cNvSpPr>
              <a:spLocks noChangeArrowheads="1"/>
            </p:cNvSpPr>
            <p:nvPr/>
          </p:nvSpPr>
          <p:spPr bwMode="auto">
            <a:xfrm>
              <a:off x="5024042" y="1195703"/>
              <a:ext cx="364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7" name="Rectangle 701"/>
            <p:cNvSpPr>
              <a:spLocks noChangeArrowheads="1"/>
            </p:cNvSpPr>
            <p:nvPr/>
          </p:nvSpPr>
          <p:spPr bwMode="auto">
            <a:xfrm>
              <a:off x="5068120" y="1195703"/>
              <a:ext cx="36064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8" name="Rectangle 702"/>
            <p:cNvSpPr>
              <a:spLocks noChangeArrowheads="1"/>
            </p:cNvSpPr>
            <p:nvPr/>
          </p:nvSpPr>
          <p:spPr bwMode="auto">
            <a:xfrm>
              <a:off x="5111834" y="1195703"/>
              <a:ext cx="364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9" name="Rectangle 703"/>
            <p:cNvSpPr>
              <a:spLocks noChangeArrowheads="1"/>
            </p:cNvSpPr>
            <p:nvPr/>
          </p:nvSpPr>
          <p:spPr bwMode="auto">
            <a:xfrm>
              <a:off x="5306726" y="1107910"/>
              <a:ext cx="36064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0" name="Rectangle 704"/>
            <p:cNvSpPr>
              <a:spLocks noChangeArrowheads="1"/>
            </p:cNvSpPr>
            <p:nvPr/>
          </p:nvSpPr>
          <p:spPr bwMode="auto">
            <a:xfrm>
              <a:off x="5306726" y="1151988"/>
              <a:ext cx="36064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1" name="Rectangle 705"/>
            <p:cNvSpPr>
              <a:spLocks noChangeArrowheads="1"/>
            </p:cNvSpPr>
            <p:nvPr/>
          </p:nvSpPr>
          <p:spPr bwMode="auto">
            <a:xfrm>
              <a:off x="5350441" y="1107910"/>
              <a:ext cx="1129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2" name="Rectangle 706"/>
            <p:cNvSpPr>
              <a:spLocks noChangeArrowheads="1"/>
            </p:cNvSpPr>
            <p:nvPr/>
          </p:nvSpPr>
          <p:spPr bwMode="auto">
            <a:xfrm>
              <a:off x="5350441" y="1151988"/>
              <a:ext cx="1129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3" name="Rectangle 707"/>
            <p:cNvSpPr>
              <a:spLocks noChangeArrowheads="1"/>
            </p:cNvSpPr>
            <p:nvPr/>
          </p:nvSpPr>
          <p:spPr bwMode="auto">
            <a:xfrm>
              <a:off x="5306726" y="1195703"/>
              <a:ext cx="36064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4" name="Rectangle 708"/>
            <p:cNvSpPr>
              <a:spLocks noChangeArrowheads="1"/>
            </p:cNvSpPr>
            <p:nvPr/>
          </p:nvSpPr>
          <p:spPr bwMode="auto">
            <a:xfrm>
              <a:off x="5350441" y="1195703"/>
              <a:ext cx="112928" cy="353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5" name="Rectangle 709"/>
            <p:cNvSpPr>
              <a:spLocks noChangeArrowheads="1"/>
            </p:cNvSpPr>
            <p:nvPr/>
          </p:nvSpPr>
          <p:spPr bwMode="auto">
            <a:xfrm>
              <a:off x="5591597" y="1107910"/>
              <a:ext cx="133692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6" name="Rectangle 710"/>
            <p:cNvSpPr>
              <a:spLocks noChangeArrowheads="1"/>
            </p:cNvSpPr>
            <p:nvPr/>
          </p:nvSpPr>
          <p:spPr bwMode="auto">
            <a:xfrm>
              <a:off x="5591597" y="1139967"/>
              <a:ext cx="83785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7" name="Rectangle 711"/>
            <p:cNvSpPr>
              <a:spLocks noChangeArrowheads="1"/>
            </p:cNvSpPr>
            <p:nvPr/>
          </p:nvSpPr>
          <p:spPr bwMode="auto">
            <a:xfrm>
              <a:off x="5591597" y="1172753"/>
              <a:ext cx="114750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8" name="Rectangle 712"/>
            <p:cNvSpPr>
              <a:spLocks noChangeArrowheads="1"/>
            </p:cNvSpPr>
            <p:nvPr/>
          </p:nvSpPr>
          <p:spPr bwMode="auto">
            <a:xfrm>
              <a:off x="5591597" y="1204445"/>
              <a:ext cx="155914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9" name="Rectangle 713"/>
            <p:cNvSpPr>
              <a:spLocks noChangeArrowheads="1"/>
            </p:cNvSpPr>
            <p:nvPr/>
          </p:nvSpPr>
          <p:spPr bwMode="auto">
            <a:xfrm>
              <a:off x="6473530" y="1107910"/>
              <a:ext cx="127500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0" name="Rectangle 714"/>
            <p:cNvSpPr>
              <a:spLocks noChangeArrowheads="1"/>
            </p:cNvSpPr>
            <p:nvPr/>
          </p:nvSpPr>
          <p:spPr bwMode="auto">
            <a:xfrm>
              <a:off x="6473530" y="1139967"/>
              <a:ext cx="127500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1" name="Rectangle 715"/>
            <p:cNvSpPr>
              <a:spLocks noChangeArrowheads="1"/>
            </p:cNvSpPr>
            <p:nvPr/>
          </p:nvSpPr>
          <p:spPr bwMode="auto">
            <a:xfrm>
              <a:off x="6473530" y="1172753"/>
              <a:ext cx="127500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2" name="Rectangle 716"/>
            <p:cNvSpPr>
              <a:spLocks noChangeArrowheads="1"/>
            </p:cNvSpPr>
            <p:nvPr/>
          </p:nvSpPr>
          <p:spPr bwMode="auto">
            <a:xfrm>
              <a:off x="6473530" y="1204445"/>
              <a:ext cx="127500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3" name="Rectangle 717"/>
            <p:cNvSpPr>
              <a:spLocks noChangeArrowheads="1"/>
            </p:cNvSpPr>
            <p:nvPr/>
          </p:nvSpPr>
          <p:spPr bwMode="auto">
            <a:xfrm>
              <a:off x="6191938" y="1107910"/>
              <a:ext cx="132600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4" name="Rectangle 718"/>
            <p:cNvSpPr>
              <a:spLocks noChangeArrowheads="1"/>
            </p:cNvSpPr>
            <p:nvPr/>
          </p:nvSpPr>
          <p:spPr bwMode="auto">
            <a:xfrm>
              <a:off x="6241116" y="1139967"/>
              <a:ext cx="8342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5" name="Rectangle 719"/>
            <p:cNvSpPr>
              <a:spLocks noChangeArrowheads="1"/>
            </p:cNvSpPr>
            <p:nvPr/>
          </p:nvSpPr>
          <p:spPr bwMode="auto">
            <a:xfrm>
              <a:off x="6210152" y="1172753"/>
              <a:ext cx="114385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6" name="Rectangle 720"/>
            <p:cNvSpPr>
              <a:spLocks noChangeArrowheads="1"/>
            </p:cNvSpPr>
            <p:nvPr/>
          </p:nvSpPr>
          <p:spPr bwMode="auto">
            <a:xfrm>
              <a:off x="6168624" y="1204445"/>
              <a:ext cx="155914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7" name="Rectangle 721"/>
            <p:cNvSpPr>
              <a:spLocks noChangeArrowheads="1"/>
            </p:cNvSpPr>
            <p:nvPr/>
          </p:nvSpPr>
          <p:spPr bwMode="auto">
            <a:xfrm>
              <a:off x="5919817" y="1107910"/>
              <a:ext cx="94714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8" name="Rectangle 722"/>
            <p:cNvSpPr>
              <a:spLocks noChangeArrowheads="1"/>
            </p:cNvSpPr>
            <p:nvPr/>
          </p:nvSpPr>
          <p:spPr bwMode="auto">
            <a:xfrm>
              <a:off x="5899053" y="1139967"/>
              <a:ext cx="128228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9" name="Rectangle 723"/>
            <p:cNvSpPr>
              <a:spLocks noChangeArrowheads="1"/>
            </p:cNvSpPr>
            <p:nvPr/>
          </p:nvSpPr>
          <p:spPr bwMode="auto">
            <a:xfrm>
              <a:off x="5926010" y="1172753"/>
              <a:ext cx="88521" cy="214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0" name="Rectangle 724"/>
            <p:cNvSpPr>
              <a:spLocks noChangeArrowheads="1"/>
            </p:cNvSpPr>
            <p:nvPr/>
          </p:nvSpPr>
          <p:spPr bwMode="auto">
            <a:xfrm>
              <a:off x="5909617" y="1204445"/>
              <a:ext cx="114385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1" name="Freeform 725"/>
            <p:cNvSpPr>
              <a:spLocks noEditPoints="1"/>
            </p:cNvSpPr>
            <p:nvPr/>
          </p:nvSpPr>
          <p:spPr bwMode="auto">
            <a:xfrm>
              <a:off x="7318305" y="1097710"/>
              <a:ext cx="157007" cy="93621"/>
            </a:xfrm>
            <a:custGeom>
              <a:avLst/>
              <a:gdLst>
                <a:gd name="T0" fmla="*/ 173 w 182"/>
                <a:gd name="T1" fmla="*/ 25 h 109"/>
                <a:gd name="T2" fmla="*/ 162 w 182"/>
                <a:gd name="T3" fmla="*/ 25 h 109"/>
                <a:gd name="T4" fmla="*/ 162 w 182"/>
                <a:gd name="T5" fmla="*/ 17 h 109"/>
                <a:gd name="T6" fmla="*/ 145 w 182"/>
                <a:gd name="T7" fmla="*/ 0 h 109"/>
                <a:gd name="T8" fmla="*/ 18 w 182"/>
                <a:gd name="T9" fmla="*/ 0 h 109"/>
                <a:gd name="T10" fmla="*/ 0 w 182"/>
                <a:gd name="T11" fmla="*/ 17 h 109"/>
                <a:gd name="T12" fmla="*/ 0 w 182"/>
                <a:gd name="T13" fmla="*/ 92 h 109"/>
                <a:gd name="T14" fmla="*/ 18 w 182"/>
                <a:gd name="T15" fmla="*/ 109 h 109"/>
                <a:gd name="T16" fmla="*/ 145 w 182"/>
                <a:gd name="T17" fmla="*/ 109 h 109"/>
                <a:gd name="T18" fmla="*/ 162 w 182"/>
                <a:gd name="T19" fmla="*/ 92 h 109"/>
                <a:gd name="T20" fmla="*/ 162 w 182"/>
                <a:gd name="T21" fmla="*/ 84 h 109"/>
                <a:gd name="T22" fmla="*/ 173 w 182"/>
                <a:gd name="T23" fmla="*/ 84 h 109"/>
                <a:gd name="T24" fmla="*/ 182 w 182"/>
                <a:gd name="T25" fmla="*/ 76 h 109"/>
                <a:gd name="T26" fmla="*/ 182 w 182"/>
                <a:gd name="T27" fmla="*/ 34 h 109"/>
                <a:gd name="T28" fmla="*/ 173 w 182"/>
                <a:gd name="T29" fmla="*/ 25 h 109"/>
                <a:gd name="T30" fmla="*/ 143 w 182"/>
                <a:gd name="T31" fmla="*/ 87 h 109"/>
                <a:gd name="T32" fmla="*/ 134 w 182"/>
                <a:gd name="T33" fmla="*/ 96 h 109"/>
                <a:gd name="T34" fmla="*/ 24 w 182"/>
                <a:gd name="T35" fmla="*/ 96 h 109"/>
                <a:gd name="T36" fmla="*/ 15 w 182"/>
                <a:gd name="T37" fmla="*/ 87 h 109"/>
                <a:gd name="T38" fmla="*/ 15 w 182"/>
                <a:gd name="T39" fmla="*/ 22 h 109"/>
                <a:gd name="T40" fmla="*/ 24 w 182"/>
                <a:gd name="T41" fmla="*/ 13 h 109"/>
                <a:gd name="T42" fmla="*/ 134 w 182"/>
                <a:gd name="T43" fmla="*/ 13 h 109"/>
                <a:gd name="T44" fmla="*/ 143 w 182"/>
                <a:gd name="T45" fmla="*/ 22 h 109"/>
                <a:gd name="T46" fmla="*/ 143 w 182"/>
                <a:gd name="T47" fmla="*/ 8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109">
                  <a:moveTo>
                    <a:pt x="173" y="25"/>
                  </a:moveTo>
                  <a:cubicBezTo>
                    <a:pt x="162" y="25"/>
                    <a:pt x="162" y="25"/>
                    <a:pt x="162" y="25"/>
                  </a:cubicBezTo>
                  <a:cubicBezTo>
                    <a:pt x="162" y="17"/>
                    <a:pt x="162" y="17"/>
                    <a:pt x="162" y="17"/>
                  </a:cubicBezTo>
                  <a:cubicBezTo>
                    <a:pt x="162" y="7"/>
                    <a:pt x="154" y="0"/>
                    <a:pt x="14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7"/>
                    <a:pt x="0" y="17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2"/>
                    <a:pt x="8" y="109"/>
                    <a:pt x="18" y="109"/>
                  </a:cubicBezTo>
                  <a:cubicBezTo>
                    <a:pt x="145" y="109"/>
                    <a:pt x="145" y="109"/>
                    <a:pt x="145" y="109"/>
                  </a:cubicBezTo>
                  <a:cubicBezTo>
                    <a:pt x="154" y="109"/>
                    <a:pt x="162" y="102"/>
                    <a:pt x="162" y="92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73" y="84"/>
                    <a:pt x="173" y="84"/>
                    <a:pt x="173" y="84"/>
                  </a:cubicBezTo>
                  <a:cubicBezTo>
                    <a:pt x="178" y="84"/>
                    <a:pt x="182" y="80"/>
                    <a:pt x="182" y="76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29"/>
                    <a:pt x="178" y="25"/>
                    <a:pt x="173" y="25"/>
                  </a:cubicBezTo>
                  <a:close/>
                  <a:moveTo>
                    <a:pt x="143" y="87"/>
                  </a:moveTo>
                  <a:cubicBezTo>
                    <a:pt x="143" y="92"/>
                    <a:pt x="139" y="96"/>
                    <a:pt x="134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19" y="96"/>
                    <a:pt x="15" y="92"/>
                    <a:pt x="15" y="87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17"/>
                    <a:pt x="19" y="13"/>
                    <a:pt x="24" y="13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9" y="13"/>
                    <a:pt x="143" y="17"/>
                    <a:pt x="143" y="22"/>
                  </a:cubicBezTo>
                  <a:lnTo>
                    <a:pt x="143" y="8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2" name="Freeform 726"/>
            <p:cNvSpPr>
              <a:spLocks/>
            </p:cNvSpPr>
            <p:nvPr/>
          </p:nvSpPr>
          <p:spPr bwMode="auto">
            <a:xfrm>
              <a:off x="7368212" y="1121753"/>
              <a:ext cx="22586" cy="45536"/>
            </a:xfrm>
            <a:custGeom>
              <a:avLst/>
              <a:gdLst>
                <a:gd name="T0" fmla="*/ 21 w 26"/>
                <a:gd name="T1" fmla="*/ 0 h 53"/>
                <a:gd name="T2" fmla="*/ 6 w 26"/>
                <a:gd name="T3" fmla="*/ 0 h 53"/>
                <a:gd name="T4" fmla="*/ 0 w 26"/>
                <a:gd name="T5" fmla="*/ 5 h 53"/>
                <a:gd name="T6" fmla="*/ 0 w 26"/>
                <a:gd name="T7" fmla="*/ 48 h 53"/>
                <a:gd name="T8" fmla="*/ 6 w 26"/>
                <a:gd name="T9" fmla="*/ 53 h 53"/>
                <a:gd name="T10" fmla="*/ 21 w 26"/>
                <a:gd name="T11" fmla="*/ 53 h 53"/>
                <a:gd name="T12" fmla="*/ 26 w 26"/>
                <a:gd name="T13" fmla="*/ 48 h 53"/>
                <a:gd name="T14" fmla="*/ 26 w 26"/>
                <a:gd name="T15" fmla="*/ 5 h 53"/>
                <a:gd name="T16" fmla="*/ 21 w 26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53">
                  <a:moveTo>
                    <a:pt x="21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1"/>
                    <a:pt x="3" y="53"/>
                    <a:pt x="6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4" y="53"/>
                    <a:pt x="26" y="51"/>
                    <a:pt x="26" y="48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2"/>
                    <a:pt x="24" y="0"/>
                    <a:pt x="2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3" name="Freeform 727"/>
            <p:cNvSpPr>
              <a:spLocks/>
            </p:cNvSpPr>
            <p:nvPr/>
          </p:nvSpPr>
          <p:spPr bwMode="auto">
            <a:xfrm>
              <a:off x="7395898" y="1121753"/>
              <a:ext cx="21493" cy="45536"/>
            </a:xfrm>
            <a:custGeom>
              <a:avLst/>
              <a:gdLst>
                <a:gd name="T0" fmla="*/ 20 w 25"/>
                <a:gd name="T1" fmla="*/ 0 h 53"/>
                <a:gd name="T2" fmla="*/ 5 w 25"/>
                <a:gd name="T3" fmla="*/ 0 h 53"/>
                <a:gd name="T4" fmla="*/ 0 w 25"/>
                <a:gd name="T5" fmla="*/ 5 h 53"/>
                <a:gd name="T6" fmla="*/ 0 w 25"/>
                <a:gd name="T7" fmla="*/ 48 h 53"/>
                <a:gd name="T8" fmla="*/ 5 w 25"/>
                <a:gd name="T9" fmla="*/ 53 h 53"/>
                <a:gd name="T10" fmla="*/ 20 w 25"/>
                <a:gd name="T11" fmla="*/ 53 h 53"/>
                <a:gd name="T12" fmla="*/ 25 w 25"/>
                <a:gd name="T13" fmla="*/ 48 h 53"/>
                <a:gd name="T14" fmla="*/ 25 w 25"/>
                <a:gd name="T15" fmla="*/ 5 h 53"/>
                <a:gd name="T16" fmla="*/ 20 w 25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3">
                  <a:moveTo>
                    <a:pt x="2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1"/>
                    <a:pt x="2" y="53"/>
                    <a:pt x="5" y="5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3" y="53"/>
                    <a:pt x="25" y="51"/>
                    <a:pt x="25" y="48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2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4" name="Freeform 728"/>
            <p:cNvSpPr>
              <a:spLocks/>
            </p:cNvSpPr>
            <p:nvPr/>
          </p:nvSpPr>
          <p:spPr bwMode="auto">
            <a:xfrm>
              <a:off x="7341620" y="1121753"/>
              <a:ext cx="22586" cy="45536"/>
            </a:xfrm>
            <a:custGeom>
              <a:avLst/>
              <a:gdLst>
                <a:gd name="T0" fmla="*/ 21 w 26"/>
                <a:gd name="T1" fmla="*/ 0 h 53"/>
                <a:gd name="T2" fmla="*/ 6 w 26"/>
                <a:gd name="T3" fmla="*/ 0 h 53"/>
                <a:gd name="T4" fmla="*/ 0 w 26"/>
                <a:gd name="T5" fmla="*/ 5 h 53"/>
                <a:gd name="T6" fmla="*/ 0 w 26"/>
                <a:gd name="T7" fmla="*/ 48 h 53"/>
                <a:gd name="T8" fmla="*/ 6 w 26"/>
                <a:gd name="T9" fmla="*/ 53 h 53"/>
                <a:gd name="T10" fmla="*/ 21 w 26"/>
                <a:gd name="T11" fmla="*/ 53 h 53"/>
                <a:gd name="T12" fmla="*/ 26 w 26"/>
                <a:gd name="T13" fmla="*/ 48 h 53"/>
                <a:gd name="T14" fmla="*/ 26 w 26"/>
                <a:gd name="T15" fmla="*/ 5 h 53"/>
                <a:gd name="T16" fmla="*/ 21 w 26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53">
                  <a:moveTo>
                    <a:pt x="21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1"/>
                    <a:pt x="3" y="53"/>
                    <a:pt x="6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3" y="53"/>
                    <a:pt x="26" y="51"/>
                    <a:pt x="26" y="48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2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1055"/>
            <p:cNvSpPr>
              <a:spLocks/>
            </p:cNvSpPr>
            <p:nvPr/>
          </p:nvSpPr>
          <p:spPr bwMode="auto">
            <a:xfrm>
              <a:off x="4766493" y="-25379"/>
              <a:ext cx="92164" cy="103821"/>
            </a:xfrm>
            <a:custGeom>
              <a:avLst/>
              <a:gdLst>
                <a:gd name="T0" fmla="*/ 83 w 107"/>
                <a:gd name="T1" fmla="*/ 11 h 121"/>
                <a:gd name="T2" fmla="*/ 50 w 107"/>
                <a:gd name="T3" fmla="*/ 1 h 121"/>
                <a:gd name="T4" fmla="*/ 0 w 107"/>
                <a:gd name="T5" fmla="*/ 89 h 121"/>
                <a:gd name="T6" fmla="*/ 57 w 107"/>
                <a:gd name="T7" fmla="*/ 121 h 121"/>
                <a:gd name="T8" fmla="*/ 107 w 107"/>
                <a:gd name="T9" fmla="*/ 34 h 121"/>
                <a:gd name="T10" fmla="*/ 83 w 107"/>
                <a:gd name="T11" fmla="*/ 1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7" h="121">
                  <a:moveTo>
                    <a:pt x="83" y="11"/>
                  </a:moveTo>
                  <a:cubicBezTo>
                    <a:pt x="70" y="4"/>
                    <a:pt x="58" y="0"/>
                    <a:pt x="50" y="1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57" y="121"/>
                    <a:pt x="57" y="121"/>
                    <a:pt x="57" y="121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4" y="27"/>
                    <a:pt x="95" y="19"/>
                    <a:pt x="83" y="1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056"/>
            <p:cNvSpPr>
              <a:spLocks/>
            </p:cNvSpPr>
            <p:nvPr/>
          </p:nvSpPr>
          <p:spPr bwMode="auto">
            <a:xfrm>
              <a:off x="4775964" y="-22100"/>
              <a:ext cx="69943" cy="95443"/>
            </a:xfrm>
            <a:custGeom>
              <a:avLst/>
              <a:gdLst>
                <a:gd name="T0" fmla="*/ 74 w 81"/>
                <a:gd name="T1" fmla="*/ 9 h 111"/>
                <a:gd name="T2" fmla="*/ 55 w 81"/>
                <a:gd name="T3" fmla="*/ 0 h 111"/>
                <a:gd name="T4" fmla="*/ 0 w 81"/>
                <a:gd name="T5" fmla="*/ 97 h 111"/>
                <a:gd name="T6" fmla="*/ 25 w 81"/>
                <a:gd name="T7" fmla="*/ 111 h 111"/>
                <a:gd name="T8" fmla="*/ 81 w 81"/>
                <a:gd name="T9" fmla="*/ 13 h 111"/>
                <a:gd name="T10" fmla="*/ 74 w 81"/>
                <a:gd name="T11" fmla="*/ 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111">
                  <a:moveTo>
                    <a:pt x="74" y="9"/>
                  </a:moveTo>
                  <a:cubicBezTo>
                    <a:pt x="67" y="5"/>
                    <a:pt x="61" y="2"/>
                    <a:pt x="55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9" y="12"/>
                    <a:pt x="76" y="10"/>
                    <a:pt x="74" y="9"/>
                  </a:cubicBez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057"/>
            <p:cNvSpPr>
              <a:spLocks/>
            </p:cNvSpPr>
            <p:nvPr/>
          </p:nvSpPr>
          <p:spPr bwMode="auto">
            <a:xfrm>
              <a:off x="4766493" y="-24650"/>
              <a:ext cx="63021" cy="85971"/>
            </a:xfrm>
            <a:custGeom>
              <a:avLst/>
              <a:gdLst>
                <a:gd name="T0" fmla="*/ 50 w 73"/>
                <a:gd name="T1" fmla="*/ 0 h 100"/>
                <a:gd name="T2" fmla="*/ 0 w 73"/>
                <a:gd name="T3" fmla="*/ 87 h 100"/>
                <a:gd name="T4" fmla="*/ 5 w 73"/>
                <a:gd name="T5" fmla="*/ 89 h 100"/>
                <a:gd name="T6" fmla="*/ 19 w 73"/>
                <a:gd name="T7" fmla="*/ 100 h 100"/>
                <a:gd name="T8" fmla="*/ 73 w 73"/>
                <a:gd name="T9" fmla="*/ 5 h 100"/>
                <a:gd name="T10" fmla="*/ 50 w 73"/>
                <a:gd name="T1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100">
                  <a:moveTo>
                    <a:pt x="50" y="0"/>
                  </a:moveTo>
                  <a:cubicBezTo>
                    <a:pt x="0" y="87"/>
                    <a:pt x="0" y="87"/>
                    <a:pt x="0" y="87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64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BB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058"/>
            <p:cNvSpPr>
              <a:spLocks/>
            </p:cNvSpPr>
            <p:nvPr/>
          </p:nvSpPr>
          <p:spPr bwMode="auto">
            <a:xfrm>
              <a:off x="4765764" y="48571"/>
              <a:ext cx="49907" cy="55007"/>
            </a:xfrm>
            <a:custGeom>
              <a:avLst/>
              <a:gdLst>
                <a:gd name="T0" fmla="*/ 39 w 58"/>
                <a:gd name="T1" fmla="*/ 25 h 64"/>
                <a:gd name="T2" fmla="*/ 20 w 58"/>
                <a:gd name="T3" fmla="*/ 13 h 64"/>
                <a:gd name="T4" fmla="*/ 1 w 58"/>
                <a:gd name="T5" fmla="*/ 2 h 64"/>
                <a:gd name="T6" fmla="*/ 1 w 58"/>
                <a:gd name="T7" fmla="*/ 64 h 64"/>
                <a:gd name="T8" fmla="*/ 58 w 58"/>
                <a:gd name="T9" fmla="*/ 35 h 64"/>
                <a:gd name="T10" fmla="*/ 39 w 58"/>
                <a:gd name="T11" fmla="*/ 2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64">
                  <a:moveTo>
                    <a:pt x="39" y="25"/>
                  </a:moveTo>
                  <a:cubicBezTo>
                    <a:pt x="34" y="13"/>
                    <a:pt x="20" y="13"/>
                    <a:pt x="20" y="13"/>
                  </a:cubicBezTo>
                  <a:cubicBezTo>
                    <a:pt x="17" y="5"/>
                    <a:pt x="9" y="0"/>
                    <a:pt x="1" y="2"/>
                  </a:cubicBezTo>
                  <a:cubicBezTo>
                    <a:pt x="1" y="3"/>
                    <a:pt x="0" y="63"/>
                    <a:pt x="1" y="64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49" y="22"/>
                    <a:pt x="39" y="25"/>
                    <a:pt x="39" y="25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059"/>
            <p:cNvSpPr>
              <a:spLocks/>
            </p:cNvSpPr>
            <p:nvPr/>
          </p:nvSpPr>
          <p:spPr bwMode="auto">
            <a:xfrm>
              <a:off x="4766493" y="90828"/>
              <a:ext cx="12021" cy="12750"/>
            </a:xfrm>
            <a:custGeom>
              <a:avLst/>
              <a:gdLst>
                <a:gd name="T0" fmla="*/ 0 w 14"/>
                <a:gd name="T1" fmla="*/ 15 h 15"/>
                <a:gd name="T2" fmla="*/ 14 w 14"/>
                <a:gd name="T3" fmla="*/ 8 h 15"/>
                <a:gd name="T4" fmla="*/ 0 w 14"/>
                <a:gd name="T5" fmla="*/ 0 h 15"/>
                <a:gd name="T6" fmla="*/ 0 w 14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1" y="5"/>
                    <a:pt x="6" y="1"/>
                    <a:pt x="0" y="0"/>
                  </a:cubicBezTo>
                  <a:cubicBezTo>
                    <a:pt x="0" y="8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060"/>
            <p:cNvSpPr>
              <a:spLocks/>
            </p:cNvSpPr>
            <p:nvPr/>
          </p:nvSpPr>
          <p:spPr bwMode="auto">
            <a:xfrm>
              <a:off x="4811300" y="-42865"/>
              <a:ext cx="58650" cy="44807"/>
            </a:xfrm>
            <a:custGeom>
              <a:avLst/>
              <a:gdLst>
                <a:gd name="T0" fmla="*/ 41 w 68"/>
                <a:gd name="T1" fmla="*/ 12 h 52"/>
                <a:gd name="T2" fmla="*/ 5 w 68"/>
                <a:gd name="T3" fmla="*/ 10 h 52"/>
                <a:gd name="T4" fmla="*/ 0 w 68"/>
                <a:gd name="T5" fmla="*/ 19 h 52"/>
                <a:gd name="T6" fmla="*/ 32 w 68"/>
                <a:gd name="T7" fmla="*/ 29 h 52"/>
                <a:gd name="T8" fmla="*/ 57 w 68"/>
                <a:gd name="T9" fmla="*/ 52 h 52"/>
                <a:gd name="T10" fmla="*/ 62 w 68"/>
                <a:gd name="T11" fmla="*/ 43 h 52"/>
                <a:gd name="T12" fmla="*/ 41 w 68"/>
                <a:gd name="T13" fmla="*/ 1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52">
                  <a:moveTo>
                    <a:pt x="41" y="12"/>
                  </a:moveTo>
                  <a:cubicBezTo>
                    <a:pt x="22" y="1"/>
                    <a:pt x="11" y="0"/>
                    <a:pt x="5" y="10"/>
                  </a:cubicBezTo>
                  <a:cubicBezTo>
                    <a:pt x="5" y="11"/>
                    <a:pt x="2" y="15"/>
                    <a:pt x="0" y="19"/>
                  </a:cubicBezTo>
                  <a:cubicBezTo>
                    <a:pt x="7" y="19"/>
                    <a:pt x="19" y="22"/>
                    <a:pt x="32" y="29"/>
                  </a:cubicBezTo>
                  <a:cubicBezTo>
                    <a:pt x="44" y="37"/>
                    <a:pt x="53" y="45"/>
                    <a:pt x="57" y="52"/>
                  </a:cubicBezTo>
                  <a:cubicBezTo>
                    <a:pt x="60" y="47"/>
                    <a:pt x="62" y="44"/>
                    <a:pt x="62" y="43"/>
                  </a:cubicBezTo>
                  <a:cubicBezTo>
                    <a:pt x="68" y="32"/>
                    <a:pt x="62" y="24"/>
                    <a:pt x="41" y="12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061"/>
            <p:cNvSpPr>
              <a:spLocks/>
            </p:cNvSpPr>
            <p:nvPr/>
          </p:nvSpPr>
          <p:spPr bwMode="auto">
            <a:xfrm>
              <a:off x="4695093" y="-15907"/>
              <a:ext cx="158464" cy="159921"/>
            </a:xfrm>
            <a:custGeom>
              <a:avLst/>
              <a:gdLst>
                <a:gd name="T0" fmla="*/ 173 w 184"/>
                <a:gd name="T1" fmla="*/ 87 h 186"/>
                <a:gd name="T2" fmla="*/ 162 w 184"/>
                <a:gd name="T3" fmla="*/ 98 h 186"/>
                <a:gd name="T4" fmla="*/ 162 w 184"/>
                <a:gd name="T5" fmla="*/ 163 h 186"/>
                <a:gd name="T6" fmla="*/ 23 w 184"/>
                <a:gd name="T7" fmla="*/ 163 h 186"/>
                <a:gd name="T8" fmla="*/ 23 w 184"/>
                <a:gd name="T9" fmla="*/ 23 h 186"/>
                <a:gd name="T10" fmla="*/ 96 w 184"/>
                <a:gd name="T11" fmla="*/ 23 h 186"/>
                <a:gd name="T12" fmla="*/ 107 w 184"/>
                <a:gd name="T13" fmla="*/ 12 h 186"/>
                <a:gd name="T14" fmla="*/ 96 w 184"/>
                <a:gd name="T15" fmla="*/ 0 h 186"/>
                <a:gd name="T16" fmla="*/ 11 w 184"/>
                <a:gd name="T17" fmla="*/ 0 h 186"/>
                <a:gd name="T18" fmla="*/ 0 w 184"/>
                <a:gd name="T19" fmla="*/ 12 h 186"/>
                <a:gd name="T20" fmla="*/ 0 w 184"/>
                <a:gd name="T21" fmla="*/ 174 h 186"/>
                <a:gd name="T22" fmla="*/ 11 w 184"/>
                <a:gd name="T23" fmla="*/ 186 h 186"/>
                <a:gd name="T24" fmla="*/ 173 w 184"/>
                <a:gd name="T25" fmla="*/ 186 h 186"/>
                <a:gd name="T26" fmla="*/ 184 w 184"/>
                <a:gd name="T27" fmla="*/ 174 h 186"/>
                <a:gd name="T28" fmla="*/ 184 w 184"/>
                <a:gd name="T29" fmla="*/ 98 h 186"/>
                <a:gd name="T30" fmla="*/ 173 w 184"/>
                <a:gd name="T31" fmla="*/ 8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186">
                  <a:moveTo>
                    <a:pt x="173" y="87"/>
                  </a:moveTo>
                  <a:cubicBezTo>
                    <a:pt x="167" y="87"/>
                    <a:pt x="162" y="92"/>
                    <a:pt x="162" y="98"/>
                  </a:cubicBezTo>
                  <a:cubicBezTo>
                    <a:pt x="162" y="163"/>
                    <a:pt x="162" y="163"/>
                    <a:pt x="162" y="163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102" y="23"/>
                    <a:pt x="107" y="18"/>
                    <a:pt x="107" y="12"/>
                  </a:cubicBezTo>
                  <a:cubicBezTo>
                    <a:pt x="107" y="6"/>
                    <a:pt x="102" y="0"/>
                    <a:pt x="96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80"/>
                    <a:pt x="5" y="186"/>
                    <a:pt x="11" y="186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9" y="186"/>
                    <a:pt x="184" y="180"/>
                    <a:pt x="184" y="174"/>
                  </a:cubicBezTo>
                  <a:cubicBezTo>
                    <a:pt x="184" y="98"/>
                    <a:pt x="184" y="98"/>
                    <a:pt x="184" y="98"/>
                  </a:cubicBezTo>
                  <a:cubicBezTo>
                    <a:pt x="184" y="92"/>
                    <a:pt x="179" y="87"/>
                    <a:pt x="173" y="87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114"/>
            <p:cNvSpPr>
              <a:spLocks/>
            </p:cNvSpPr>
            <p:nvPr/>
          </p:nvSpPr>
          <p:spPr bwMode="auto">
            <a:xfrm>
              <a:off x="5324577" y="2585812"/>
              <a:ext cx="37157" cy="37157"/>
            </a:xfrm>
            <a:custGeom>
              <a:avLst/>
              <a:gdLst>
                <a:gd name="T0" fmla="*/ 43 w 43"/>
                <a:gd name="T1" fmla="*/ 1 h 43"/>
                <a:gd name="T2" fmla="*/ 43 w 43"/>
                <a:gd name="T3" fmla="*/ 0 h 43"/>
                <a:gd name="T4" fmla="*/ 0 w 43"/>
                <a:gd name="T5" fmla="*/ 42 h 43"/>
                <a:gd name="T6" fmla="*/ 1 w 43"/>
                <a:gd name="T7" fmla="*/ 43 h 43"/>
                <a:gd name="T8" fmla="*/ 43 w 43"/>
                <a:gd name="T9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3">
                  <a:moveTo>
                    <a:pt x="43" y="1"/>
                  </a:moveTo>
                  <a:cubicBezTo>
                    <a:pt x="43" y="1"/>
                    <a:pt x="43" y="0"/>
                    <a:pt x="43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" y="42"/>
                    <a:pt x="1" y="42"/>
                    <a:pt x="1" y="43"/>
                  </a:cubicBezTo>
                  <a:lnTo>
                    <a:pt x="43" y="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115"/>
            <p:cNvSpPr>
              <a:spLocks/>
            </p:cNvSpPr>
            <p:nvPr/>
          </p:nvSpPr>
          <p:spPr bwMode="auto">
            <a:xfrm>
              <a:off x="5331498" y="2596377"/>
              <a:ext cx="35336" cy="36793"/>
            </a:xfrm>
            <a:custGeom>
              <a:avLst/>
              <a:gdLst>
                <a:gd name="T0" fmla="*/ 40 w 41"/>
                <a:gd name="T1" fmla="*/ 0 h 43"/>
                <a:gd name="T2" fmla="*/ 0 w 41"/>
                <a:gd name="T3" fmla="*/ 42 h 43"/>
                <a:gd name="T4" fmla="*/ 1 w 41"/>
                <a:gd name="T5" fmla="*/ 43 h 43"/>
                <a:gd name="T6" fmla="*/ 41 w 41"/>
                <a:gd name="T7" fmla="*/ 1 h 43"/>
                <a:gd name="T8" fmla="*/ 40 w 41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3">
                  <a:moveTo>
                    <a:pt x="40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3"/>
                    <a:pt x="1" y="43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1116"/>
            <p:cNvSpPr>
              <a:spLocks/>
            </p:cNvSpPr>
            <p:nvPr/>
          </p:nvSpPr>
          <p:spPr bwMode="auto">
            <a:xfrm>
              <a:off x="5328948" y="2590912"/>
              <a:ext cx="35336" cy="37157"/>
            </a:xfrm>
            <a:custGeom>
              <a:avLst/>
              <a:gdLst>
                <a:gd name="T0" fmla="*/ 41 w 41"/>
                <a:gd name="T1" fmla="*/ 1 h 43"/>
                <a:gd name="T2" fmla="*/ 40 w 41"/>
                <a:gd name="T3" fmla="*/ 0 h 43"/>
                <a:gd name="T4" fmla="*/ 0 w 41"/>
                <a:gd name="T5" fmla="*/ 41 h 43"/>
                <a:gd name="T6" fmla="*/ 0 w 41"/>
                <a:gd name="T7" fmla="*/ 43 h 43"/>
                <a:gd name="T8" fmla="*/ 41 w 41"/>
                <a:gd name="T9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3">
                  <a:moveTo>
                    <a:pt x="41" y="1"/>
                  </a:moveTo>
                  <a:cubicBezTo>
                    <a:pt x="40" y="1"/>
                    <a:pt x="40" y="0"/>
                    <a:pt x="40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2"/>
                    <a:pt x="0" y="42"/>
                    <a:pt x="0" y="43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117"/>
            <p:cNvSpPr>
              <a:spLocks/>
            </p:cNvSpPr>
            <p:nvPr/>
          </p:nvSpPr>
          <p:spPr bwMode="auto">
            <a:xfrm>
              <a:off x="5321298" y="2579984"/>
              <a:ext cx="38614" cy="38614"/>
            </a:xfrm>
            <a:custGeom>
              <a:avLst/>
              <a:gdLst>
                <a:gd name="T0" fmla="*/ 0 w 45"/>
                <a:gd name="T1" fmla="*/ 44 h 45"/>
                <a:gd name="T2" fmla="*/ 1 w 45"/>
                <a:gd name="T3" fmla="*/ 45 h 45"/>
                <a:gd name="T4" fmla="*/ 45 w 45"/>
                <a:gd name="T5" fmla="*/ 2 h 45"/>
                <a:gd name="T6" fmla="*/ 45 w 45"/>
                <a:gd name="T7" fmla="*/ 0 h 45"/>
                <a:gd name="T8" fmla="*/ 0 w 45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0" y="44"/>
                  </a:moveTo>
                  <a:cubicBezTo>
                    <a:pt x="0" y="44"/>
                    <a:pt x="1" y="44"/>
                    <a:pt x="1" y="45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5" y="1"/>
                    <a:pt x="45" y="0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138"/>
            <p:cNvSpPr>
              <a:spLocks/>
            </p:cNvSpPr>
            <p:nvPr/>
          </p:nvSpPr>
          <p:spPr bwMode="auto">
            <a:xfrm>
              <a:off x="4705657" y="-1214039"/>
              <a:ext cx="150449" cy="202906"/>
            </a:xfrm>
            <a:custGeom>
              <a:avLst/>
              <a:gdLst>
                <a:gd name="T0" fmla="*/ 175 w 175"/>
                <a:gd name="T1" fmla="*/ 72 h 236"/>
                <a:gd name="T2" fmla="*/ 107 w 175"/>
                <a:gd name="T3" fmla="*/ 1 h 236"/>
                <a:gd name="T4" fmla="*/ 107 w 175"/>
                <a:gd name="T5" fmla="*/ 1 h 236"/>
                <a:gd name="T6" fmla="*/ 107 w 175"/>
                <a:gd name="T7" fmla="*/ 1 h 236"/>
                <a:gd name="T8" fmla="*/ 107 w 175"/>
                <a:gd name="T9" fmla="*/ 1 h 236"/>
                <a:gd name="T10" fmla="*/ 107 w 175"/>
                <a:gd name="T11" fmla="*/ 1 h 236"/>
                <a:gd name="T12" fmla="*/ 102 w 175"/>
                <a:gd name="T13" fmla="*/ 0 h 236"/>
                <a:gd name="T14" fmla="*/ 10 w 175"/>
                <a:gd name="T15" fmla="*/ 0 h 236"/>
                <a:gd name="T16" fmla="*/ 0 w 175"/>
                <a:gd name="T17" fmla="*/ 10 h 236"/>
                <a:gd name="T18" fmla="*/ 0 w 175"/>
                <a:gd name="T19" fmla="*/ 226 h 236"/>
                <a:gd name="T20" fmla="*/ 10 w 175"/>
                <a:gd name="T21" fmla="*/ 236 h 236"/>
                <a:gd name="T22" fmla="*/ 165 w 175"/>
                <a:gd name="T23" fmla="*/ 236 h 236"/>
                <a:gd name="T24" fmla="*/ 175 w 175"/>
                <a:gd name="T25" fmla="*/ 226 h 236"/>
                <a:gd name="T26" fmla="*/ 175 w 175"/>
                <a:gd name="T27" fmla="*/ 73 h 236"/>
                <a:gd name="T28" fmla="*/ 175 w 175"/>
                <a:gd name="T29" fmla="*/ 7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5" h="236">
                  <a:moveTo>
                    <a:pt x="175" y="72"/>
                  </a:move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0" y="232"/>
                    <a:pt x="4" y="236"/>
                    <a:pt x="10" y="236"/>
                  </a:cubicBezTo>
                  <a:cubicBezTo>
                    <a:pt x="165" y="236"/>
                    <a:pt x="165" y="236"/>
                    <a:pt x="165" y="236"/>
                  </a:cubicBezTo>
                  <a:cubicBezTo>
                    <a:pt x="171" y="236"/>
                    <a:pt x="175" y="232"/>
                    <a:pt x="175" y="226"/>
                  </a:cubicBezTo>
                  <a:cubicBezTo>
                    <a:pt x="175" y="226"/>
                    <a:pt x="175" y="74"/>
                    <a:pt x="175" y="73"/>
                  </a:cubicBezTo>
                  <a:cubicBezTo>
                    <a:pt x="175" y="72"/>
                    <a:pt x="175" y="72"/>
                    <a:pt x="175" y="7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139"/>
            <p:cNvSpPr>
              <a:spLocks/>
            </p:cNvSpPr>
            <p:nvPr/>
          </p:nvSpPr>
          <p:spPr bwMode="auto">
            <a:xfrm>
              <a:off x="4801100" y="-1204568"/>
              <a:ext cx="47357" cy="48814"/>
            </a:xfrm>
            <a:custGeom>
              <a:avLst/>
              <a:gdLst>
                <a:gd name="T0" fmla="*/ 0 w 55"/>
                <a:gd name="T1" fmla="*/ 0 h 57"/>
                <a:gd name="T2" fmla="*/ 55 w 55"/>
                <a:gd name="T3" fmla="*/ 57 h 57"/>
                <a:gd name="T4" fmla="*/ 20 w 55"/>
                <a:gd name="T5" fmla="*/ 57 h 57"/>
                <a:gd name="T6" fmla="*/ 0 w 55"/>
                <a:gd name="T7" fmla="*/ 41 h 57"/>
                <a:gd name="T8" fmla="*/ 0 w 55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7">
                  <a:moveTo>
                    <a:pt x="0" y="0"/>
                  </a:moveTo>
                  <a:cubicBezTo>
                    <a:pt x="55" y="57"/>
                    <a:pt x="55" y="57"/>
                    <a:pt x="55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1" y="57"/>
                    <a:pt x="0" y="51"/>
                    <a:pt x="0" y="4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140"/>
            <p:cNvSpPr>
              <a:spLocks/>
            </p:cNvSpPr>
            <p:nvPr/>
          </p:nvSpPr>
          <p:spPr bwMode="auto">
            <a:xfrm>
              <a:off x="5210920" y="-1210761"/>
              <a:ext cx="150085" cy="201449"/>
            </a:xfrm>
            <a:custGeom>
              <a:avLst/>
              <a:gdLst>
                <a:gd name="T0" fmla="*/ 174 w 174"/>
                <a:gd name="T1" fmla="*/ 76 h 234"/>
                <a:gd name="T2" fmla="*/ 102 w 174"/>
                <a:gd name="T3" fmla="*/ 1 h 234"/>
                <a:gd name="T4" fmla="*/ 102 w 174"/>
                <a:gd name="T5" fmla="*/ 1 h 234"/>
                <a:gd name="T6" fmla="*/ 102 w 174"/>
                <a:gd name="T7" fmla="*/ 1 h 234"/>
                <a:gd name="T8" fmla="*/ 102 w 174"/>
                <a:gd name="T9" fmla="*/ 1 h 234"/>
                <a:gd name="T10" fmla="*/ 102 w 174"/>
                <a:gd name="T11" fmla="*/ 1 h 234"/>
                <a:gd name="T12" fmla="*/ 10 w 174"/>
                <a:gd name="T13" fmla="*/ 0 h 234"/>
                <a:gd name="T14" fmla="*/ 0 w 174"/>
                <a:gd name="T15" fmla="*/ 10 h 234"/>
                <a:gd name="T16" fmla="*/ 0 w 174"/>
                <a:gd name="T17" fmla="*/ 224 h 234"/>
                <a:gd name="T18" fmla="*/ 10 w 174"/>
                <a:gd name="T19" fmla="*/ 234 h 234"/>
                <a:gd name="T20" fmla="*/ 135 w 174"/>
                <a:gd name="T21" fmla="*/ 234 h 234"/>
                <a:gd name="T22" fmla="*/ 121 w 174"/>
                <a:gd name="T23" fmla="*/ 203 h 234"/>
                <a:gd name="T24" fmla="*/ 166 w 174"/>
                <a:gd name="T25" fmla="*/ 158 h 234"/>
                <a:gd name="T26" fmla="*/ 174 w 174"/>
                <a:gd name="T27" fmla="*/ 159 h 234"/>
                <a:gd name="T28" fmla="*/ 174 w 174"/>
                <a:gd name="T29" fmla="*/ 77 h 234"/>
                <a:gd name="T30" fmla="*/ 174 w 174"/>
                <a:gd name="T31" fmla="*/ 7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4" h="234">
                  <a:moveTo>
                    <a:pt x="174" y="76"/>
                  </a:move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0"/>
                    <a:pt x="5" y="234"/>
                    <a:pt x="10" y="234"/>
                  </a:cubicBezTo>
                  <a:cubicBezTo>
                    <a:pt x="135" y="234"/>
                    <a:pt x="135" y="234"/>
                    <a:pt x="135" y="234"/>
                  </a:cubicBezTo>
                  <a:cubicBezTo>
                    <a:pt x="126" y="226"/>
                    <a:pt x="121" y="215"/>
                    <a:pt x="121" y="203"/>
                  </a:cubicBezTo>
                  <a:cubicBezTo>
                    <a:pt x="121" y="178"/>
                    <a:pt x="141" y="158"/>
                    <a:pt x="166" y="158"/>
                  </a:cubicBezTo>
                  <a:cubicBezTo>
                    <a:pt x="169" y="158"/>
                    <a:pt x="172" y="158"/>
                    <a:pt x="174" y="159"/>
                  </a:cubicBezTo>
                  <a:cubicBezTo>
                    <a:pt x="174" y="120"/>
                    <a:pt x="174" y="78"/>
                    <a:pt x="174" y="77"/>
                  </a:cubicBezTo>
                  <a:lnTo>
                    <a:pt x="174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141"/>
            <p:cNvSpPr>
              <a:spLocks noEditPoints="1"/>
            </p:cNvSpPr>
            <p:nvPr/>
          </p:nvSpPr>
          <p:spPr bwMode="auto">
            <a:xfrm>
              <a:off x="5322027" y="-1068690"/>
              <a:ext cx="63750" cy="64478"/>
            </a:xfrm>
            <a:custGeom>
              <a:avLst/>
              <a:gdLst>
                <a:gd name="T0" fmla="*/ 37 w 74"/>
                <a:gd name="T1" fmla="*/ 0 h 75"/>
                <a:gd name="T2" fmla="*/ 0 w 74"/>
                <a:gd name="T3" fmla="*/ 38 h 75"/>
                <a:gd name="T4" fmla="*/ 37 w 74"/>
                <a:gd name="T5" fmla="*/ 75 h 75"/>
                <a:gd name="T6" fmla="*/ 74 w 74"/>
                <a:gd name="T7" fmla="*/ 38 h 75"/>
                <a:gd name="T8" fmla="*/ 37 w 74"/>
                <a:gd name="T9" fmla="*/ 0 h 75"/>
                <a:gd name="T10" fmla="*/ 56 w 74"/>
                <a:gd name="T11" fmla="*/ 41 h 75"/>
                <a:gd name="T12" fmla="*/ 15 w 74"/>
                <a:gd name="T13" fmla="*/ 41 h 75"/>
                <a:gd name="T14" fmla="*/ 11 w 74"/>
                <a:gd name="T15" fmla="*/ 37 h 75"/>
                <a:gd name="T16" fmla="*/ 15 w 74"/>
                <a:gd name="T17" fmla="*/ 34 h 75"/>
                <a:gd name="T18" fmla="*/ 56 w 74"/>
                <a:gd name="T19" fmla="*/ 34 h 75"/>
                <a:gd name="T20" fmla="*/ 60 w 74"/>
                <a:gd name="T21" fmla="*/ 37 h 75"/>
                <a:gd name="T22" fmla="*/ 56 w 74"/>
                <a:gd name="T23" fmla="*/ 4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75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58"/>
                    <a:pt x="17" y="75"/>
                    <a:pt x="37" y="75"/>
                  </a:cubicBezTo>
                  <a:cubicBezTo>
                    <a:pt x="58" y="75"/>
                    <a:pt x="74" y="58"/>
                    <a:pt x="74" y="38"/>
                  </a:cubicBezTo>
                  <a:cubicBezTo>
                    <a:pt x="74" y="17"/>
                    <a:pt x="58" y="0"/>
                    <a:pt x="37" y="0"/>
                  </a:cubicBezTo>
                  <a:close/>
                  <a:moveTo>
                    <a:pt x="56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13" y="41"/>
                    <a:pt x="11" y="39"/>
                    <a:pt x="11" y="37"/>
                  </a:cubicBezTo>
                  <a:cubicBezTo>
                    <a:pt x="11" y="35"/>
                    <a:pt x="13" y="34"/>
                    <a:pt x="15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8" y="34"/>
                    <a:pt x="60" y="35"/>
                    <a:pt x="60" y="37"/>
                  </a:cubicBezTo>
                  <a:cubicBezTo>
                    <a:pt x="60" y="39"/>
                    <a:pt x="58" y="41"/>
                    <a:pt x="56" y="4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1142"/>
            <p:cNvSpPr>
              <a:spLocks/>
            </p:cNvSpPr>
            <p:nvPr/>
          </p:nvSpPr>
          <p:spPr bwMode="auto">
            <a:xfrm>
              <a:off x="5302355" y="-1202018"/>
              <a:ext cx="50636" cy="53186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5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5"/>
                    <a:pt x="0" y="4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143"/>
            <p:cNvSpPr>
              <a:spLocks/>
            </p:cNvSpPr>
            <p:nvPr/>
          </p:nvSpPr>
          <p:spPr bwMode="auto">
            <a:xfrm>
              <a:off x="5463369" y="-1210761"/>
              <a:ext cx="149721" cy="201449"/>
            </a:xfrm>
            <a:custGeom>
              <a:avLst/>
              <a:gdLst>
                <a:gd name="T0" fmla="*/ 174 w 174"/>
                <a:gd name="T1" fmla="*/ 76 h 234"/>
                <a:gd name="T2" fmla="*/ 102 w 174"/>
                <a:gd name="T3" fmla="*/ 1 h 234"/>
                <a:gd name="T4" fmla="*/ 102 w 174"/>
                <a:gd name="T5" fmla="*/ 1 h 234"/>
                <a:gd name="T6" fmla="*/ 102 w 174"/>
                <a:gd name="T7" fmla="*/ 1 h 234"/>
                <a:gd name="T8" fmla="*/ 102 w 174"/>
                <a:gd name="T9" fmla="*/ 1 h 234"/>
                <a:gd name="T10" fmla="*/ 102 w 174"/>
                <a:gd name="T11" fmla="*/ 1 h 234"/>
                <a:gd name="T12" fmla="*/ 10 w 174"/>
                <a:gd name="T13" fmla="*/ 0 h 234"/>
                <a:gd name="T14" fmla="*/ 0 w 174"/>
                <a:gd name="T15" fmla="*/ 10 h 234"/>
                <a:gd name="T16" fmla="*/ 0 w 174"/>
                <a:gd name="T17" fmla="*/ 224 h 234"/>
                <a:gd name="T18" fmla="*/ 10 w 174"/>
                <a:gd name="T19" fmla="*/ 234 h 234"/>
                <a:gd name="T20" fmla="*/ 135 w 174"/>
                <a:gd name="T21" fmla="*/ 234 h 234"/>
                <a:gd name="T22" fmla="*/ 121 w 174"/>
                <a:gd name="T23" fmla="*/ 203 h 234"/>
                <a:gd name="T24" fmla="*/ 166 w 174"/>
                <a:gd name="T25" fmla="*/ 158 h 234"/>
                <a:gd name="T26" fmla="*/ 174 w 174"/>
                <a:gd name="T27" fmla="*/ 159 h 234"/>
                <a:gd name="T28" fmla="*/ 174 w 174"/>
                <a:gd name="T29" fmla="*/ 77 h 234"/>
                <a:gd name="T30" fmla="*/ 174 w 174"/>
                <a:gd name="T31" fmla="*/ 7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4" h="234">
                  <a:moveTo>
                    <a:pt x="174" y="76"/>
                  </a:move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0"/>
                    <a:pt x="5" y="234"/>
                    <a:pt x="10" y="234"/>
                  </a:cubicBezTo>
                  <a:cubicBezTo>
                    <a:pt x="135" y="234"/>
                    <a:pt x="135" y="234"/>
                    <a:pt x="135" y="234"/>
                  </a:cubicBezTo>
                  <a:cubicBezTo>
                    <a:pt x="126" y="226"/>
                    <a:pt x="121" y="215"/>
                    <a:pt x="121" y="203"/>
                  </a:cubicBezTo>
                  <a:cubicBezTo>
                    <a:pt x="121" y="178"/>
                    <a:pt x="141" y="158"/>
                    <a:pt x="166" y="158"/>
                  </a:cubicBezTo>
                  <a:cubicBezTo>
                    <a:pt x="169" y="158"/>
                    <a:pt x="172" y="158"/>
                    <a:pt x="174" y="159"/>
                  </a:cubicBezTo>
                  <a:cubicBezTo>
                    <a:pt x="174" y="120"/>
                    <a:pt x="174" y="78"/>
                    <a:pt x="174" y="77"/>
                  </a:cubicBezTo>
                  <a:lnTo>
                    <a:pt x="174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1144"/>
            <p:cNvSpPr>
              <a:spLocks noEditPoints="1"/>
            </p:cNvSpPr>
            <p:nvPr/>
          </p:nvSpPr>
          <p:spPr bwMode="auto">
            <a:xfrm>
              <a:off x="5574476" y="-1068690"/>
              <a:ext cx="63750" cy="64478"/>
            </a:xfrm>
            <a:custGeom>
              <a:avLst/>
              <a:gdLst>
                <a:gd name="T0" fmla="*/ 37 w 74"/>
                <a:gd name="T1" fmla="*/ 0 h 75"/>
                <a:gd name="T2" fmla="*/ 0 w 74"/>
                <a:gd name="T3" fmla="*/ 38 h 75"/>
                <a:gd name="T4" fmla="*/ 37 w 74"/>
                <a:gd name="T5" fmla="*/ 75 h 75"/>
                <a:gd name="T6" fmla="*/ 74 w 74"/>
                <a:gd name="T7" fmla="*/ 38 h 75"/>
                <a:gd name="T8" fmla="*/ 37 w 74"/>
                <a:gd name="T9" fmla="*/ 0 h 75"/>
                <a:gd name="T10" fmla="*/ 54 w 74"/>
                <a:gd name="T11" fmla="*/ 43 h 75"/>
                <a:gd name="T12" fmla="*/ 39 w 74"/>
                <a:gd name="T13" fmla="*/ 57 h 75"/>
                <a:gd name="T14" fmla="*/ 35 w 74"/>
                <a:gd name="T15" fmla="*/ 57 h 75"/>
                <a:gd name="T16" fmla="*/ 21 w 74"/>
                <a:gd name="T17" fmla="*/ 43 h 75"/>
                <a:gd name="T18" fmla="*/ 21 w 74"/>
                <a:gd name="T19" fmla="*/ 38 h 75"/>
                <a:gd name="T20" fmla="*/ 23 w 74"/>
                <a:gd name="T21" fmla="*/ 37 h 75"/>
                <a:gd name="T22" fmla="*/ 25 w 74"/>
                <a:gd name="T23" fmla="*/ 38 h 75"/>
                <a:gd name="T24" fmla="*/ 34 w 74"/>
                <a:gd name="T25" fmla="*/ 48 h 75"/>
                <a:gd name="T26" fmla="*/ 34 w 74"/>
                <a:gd name="T27" fmla="*/ 20 h 75"/>
                <a:gd name="T28" fmla="*/ 37 w 74"/>
                <a:gd name="T29" fmla="*/ 17 h 75"/>
                <a:gd name="T30" fmla="*/ 40 w 74"/>
                <a:gd name="T31" fmla="*/ 20 h 75"/>
                <a:gd name="T32" fmla="*/ 40 w 74"/>
                <a:gd name="T33" fmla="*/ 48 h 75"/>
                <a:gd name="T34" fmla="*/ 49 w 74"/>
                <a:gd name="T35" fmla="*/ 38 h 75"/>
                <a:gd name="T36" fmla="*/ 54 w 74"/>
                <a:gd name="T37" fmla="*/ 38 h 75"/>
                <a:gd name="T38" fmla="*/ 54 w 74"/>
                <a:gd name="T39" fmla="*/ 4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75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58"/>
                    <a:pt x="17" y="75"/>
                    <a:pt x="37" y="75"/>
                  </a:cubicBezTo>
                  <a:cubicBezTo>
                    <a:pt x="58" y="75"/>
                    <a:pt x="74" y="58"/>
                    <a:pt x="74" y="38"/>
                  </a:cubicBezTo>
                  <a:cubicBezTo>
                    <a:pt x="74" y="17"/>
                    <a:pt x="58" y="0"/>
                    <a:pt x="37" y="0"/>
                  </a:cubicBezTo>
                  <a:close/>
                  <a:moveTo>
                    <a:pt x="54" y="43"/>
                  </a:moveTo>
                  <a:cubicBezTo>
                    <a:pt x="39" y="57"/>
                    <a:pt x="39" y="57"/>
                    <a:pt x="39" y="57"/>
                  </a:cubicBezTo>
                  <a:cubicBezTo>
                    <a:pt x="38" y="59"/>
                    <a:pt x="36" y="59"/>
                    <a:pt x="35" y="57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19" y="41"/>
                    <a:pt x="19" y="39"/>
                    <a:pt x="21" y="38"/>
                  </a:cubicBezTo>
                  <a:cubicBezTo>
                    <a:pt x="21" y="38"/>
                    <a:pt x="22" y="37"/>
                    <a:pt x="23" y="37"/>
                  </a:cubicBezTo>
                  <a:cubicBezTo>
                    <a:pt x="23" y="37"/>
                    <a:pt x="24" y="38"/>
                    <a:pt x="25" y="3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8"/>
                    <a:pt x="35" y="17"/>
                    <a:pt x="37" y="17"/>
                  </a:cubicBezTo>
                  <a:cubicBezTo>
                    <a:pt x="39" y="17"/>
                    <a:pt x="40" y="18"/>
                    <a:pt x="40" y="2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0" y="37"/>
                    <a:pt x="52" y="37"/>
                    <a:pt x="54" y="38"/>
                  </a:cubicBezTo>
                  <a:cubicBezTo>
                    <a:pt x="55" y="39"/>
                    <a:pt x="55" y="41"/>
                    <a:pt x="54" y="4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145"/>
            <p:cNvSpPr>
              <a:spLocks/>
            </p:cNvSpPr>
            <p:nvPr/>
          </p:nvSpPr>
          <p:spPr bwMode="auto">
            <a:xfrm>
              <a:off x="5554804" y="-1202018"/>
              <a:ext cx="50636" cy="53186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5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5"/>
                    <a:pt x="0" y="4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1146"/>
            <p:cNvSpPr>
              <a:spLocks/>
            </p:cNvSpPr>
            <p:nvPr/>
          </p:nvSpPr>
          <p:spPr bwMode="auto">
            <a:xfrm>
              <a:off x="5715818" y="-1210761"/>
              <a:ext cx="149721" cy="201449"/>
            </a:xfrm>
            <a:custGeom>
              <a:avLst/>
              <a:gdLst>
                <a:gd name="T0" fmla="*/ 174 w 174"/>
                <a:gd name="T1" fmla="*/ 76 h 234"/>
                <a:gd name="T2" fmla="*/ 102 w 174"/>
                <a:gd name="T3" fmla="*/ 1 h 234"/>
                <a:gd name="T4" fmla="*/ 102 w 174"/>
                <a:gd name="T5" fmla="*/ 1 h 234"/>
                <a:gd name="T6" fmla="*/ 102 w 174"/>
                <a:gd name="T7" fmla="*/ 1 h 234"/>
                <a:gd name="T8" fmla="*/ 102 w 174"/>
                <a:gd name="T9" fmla="*/ 1 h 234"/>
                <a:gd name="T10" fmla="*/ 102 w 174"/>
                <a:gd name="T11" fmla="*/ 1 h 234"/>
                <a:gd name="T12" fmla="*/ 10 w 174"/>
                <a:gd name="T13" fmla="*/ 0 h 234"/>
                <a:gd name="T14" fmla="*/ 0 w 174"/>
                <a:gd name="T15" fmla="*/ 10 h 234"/>
                <a:gd name="T16" fmla="*/ 0 w 174"/>
                <a:gd name="T17" fmla="*/ 224 h 234"/>
                <a:gd name="T18" fmla="*/ 10 w 174"/>
                <a:gd name="T19" fmla="*/ 234 h 234"/>
                <a:gd name="T20" fmla="*/ 134 w 174"/>
                <a:gd name="T21" fmla="*/ 234 h 234"/>
                <a:gd name="T22" fmla="*/ 121 w 174"/>
                <a:gd name="T23" fmla="*/ 203 h 234"/>
                <a:gd name="T24" fmla="*/ 166 w 174"/>
                <a:gd name="T25" fmla="*/ 158 h 234"/>
                <a:gd name="T26" fmla="*/ 174 w 174"/>
                <a:gd name="T27" fmla="*/ 159 h 234"/>
                <a:gd name="T28" fmla="*/ 174 w 174"/>
                <a:gd name="T29" fmla="*/ 77 h 234"/>
                <a:gd name="T30" fmla="*/ 174 w 174"/>
                <a:gd name="T31" fmla="*/ 7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4" h="234">
                  <a:moveTo>
                    <a:pt x="174" y="76"/>
                  </a:move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0"/>
                    <a:pt x="5" y="234"/>
                    <a:pt x="10" y="234"/>
                  </a:cubicBezTo>
                  <a:cubicBezTo>
                    <a:pt x="134" y="234"/>
                    <a:pt x="134" y="234"/>
                    <a:pt x="134" y="234"/>
                  </a:cubicBezTo>
                  <a:cubicBezTo>
                    <a:pt x="126" y="226"/>
                    <a:pt x="121" y="215"/>
                    <a:pt x="121" y="203"/>
                  </a:cubicBezTo>
                  <a:cubicBezTo>
                    <a:pt x="121" y="178"/>
                    <a:pt x="141" y="158"/>
                    <a:pt x="166" y="158"/>
                  </a:cubicBezTo>
                  <a:cubicBezTo>
                    <a:pt x="169" y="158"/>
                    <a:pt x="172" y="158"/>
                    <a:pt x="174" y="159"/>
                  </a:cubicBezTo>
                  <a:cubicBezTo>
                    <a:pt x="174" y="120"/>
                    <a:pt x="174" y="78"/>
                    <a:pt x="174" y="77"/>
                  </a:cubicBezTo>
                  <a:lnTo>
                    <a:pt x="174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1147"/>
            <p:cNvSpPr>
              <a:spLocks noEditPoints="1"/>
            </p:cNvSpPr>
            <p:nvPr/>
          </p:nvSpPr>
          <p:spPr bwMode="auto">
            <a:xfrm>
              <a:off x="5826925" y="-1068690"/>
              <a:ext cx="63750" cy="64478"/>
            </a:xfrm>
            <a:custGeom>
              <a:avLst/>
              <a:gdLst>
                <a:gd name="T0" fmla="*/ 37 w 74"/>
                <a:gd name="T1" fmla="*/ 0 h 75"/>
                <a:gd name="T2" fmla="*/ 0 w 74"/>
                <a:gd name="T3" fmla="*/ 38 h 75"/>
                <a:gd name="T4" fmla="*/ 37 w 74"/>
                <a:gd name="T5" fmla="*/ 75 h 75"/>
                <a:gd name="T6" fmla="*/ 74 w 74"/>
                <a:gd name="T7" fmla="*/ 38 h 75"/>
                <a:gd name="T8" fmla="*/ 37 w 74"/>
                <a:gd name="T9" fmla="*/ 0 h 75"/>
                <a:gd name="T10" fmla="*/ 31 w 74"/>
                <a:gd name="T11" fmla="*/ 62 h 75"/>
                <a:gd name="T12" fmla="*/ 23 w 74"/>
                <a:gd name="T13" fmla="*/ 64 h 75"/>
                <a:gd name="T14" fmla="*/ 22 w 74"/>
                <a:gd name="T15" fmla="*/ 63 h 75"/>
                <a:gd name="T16" fmla="*/ 24 w 74"/>
                <a:gd name="T17" fmla="*/ 58 h 75"/>
                <a:gd name="T18" fmla="*/ 12 w 74"/>
                <a:gd name="T19" fmla="*/ 37 h 75"/>
                <a:gd name="T20" fmla="*/ 27 w 74"/>
                <a:gd name="T21" fmla="*/ 14 h 75"/>
                <a:gd name="T22" fmla="*/ 28 w 74"/>
                <a:gd name="T23" fmla="*/ 13 h 75"/>
                <a:gd name="T24" fmla="*/ 30 w 74"/>
                <a:gd name="T25" fmla="*/ 15 h 75"/>
                <a:gd name="T26" fmla="*/ 29 w 74"/>
                <a:gd name="T27" fmla="*/ 18 h 75"/>
                <a:gd name="T28" fmla="*/ 17 w 74"/>
                <a:gd name="T29" fmla="*/ 37 h 75"/>
                <a:gd name="T30" fmla="*/ 26 w 74"/>
                <a:gd name="T31" fmla="*/ 55 h 75"/>
                <a:gd name="T32" fmla="*/ 28 w 74"/>
                <a:gd name="T33" fmla="*/ 50 h 75"/>
                <a:gd name="T34" fmla="*/ 30 w 74"/>
                <a:gd name="T35" fmla="*/ 51 h 75"/>
                <a:gd name="T36" fmla="*/ 33 w 74"/>
                <a:gd name="T37" fmla="*/ 59 h 75"/>
                <a:gd name="T38" fmla="*/ 31 w 74"/>
                <a:gd name="T39" fmla="*/ 62 h 75"/>
                <a:gd name="T40" fmla="*/ 47 w 74"/>
                <a:gd name="T41" fmla="*/ 62 h 75"/>
                <a:gd name="T42" fmla="*/ 46 w 74"/>
                <a:gd name="T43" fmla="*/ 62 h 75"/>
                <a:gd name="T44" fmla="*/ 44 w 74"/>
                <a:gd name="T45" fmla="*/ 60 h 75"/>
                <a:gd name="T46" fmla="*/ 45 w 74"/>
                <a:gd name="T47" fmla="*/ 57 h 75"/>
                <a:gd name="T48" fmla="*/ 58 w 74"/>
                <a:gd name="T49" fmla="*/ 38 h 75"/>
                <a:gd name="T50" fmla="*/ 48 w 74"/>
                <a:gd name="T51" fmla="*/ 21 h 75"/>
                <a:gd name="T52" fmla="*/ 46 w 74"/>
                <a:gd name="T53" fmla="*/ 25 h 75"/>
                <a:gd name="T54" fmla="*/ 44 w 74"/>
                <a:gd name="T55" fmla="*/ 24 h 75"/>
                <a:gd name="T56" fmla="*/ 41 w 74"/>
                <a:gd name="T57" fmla="*/ 16 h 75"/>
                <a:gd name="T58" fmla="*/ 43 w 74"/>
                <a:gd name="T59" fmla="*/ 13 h 75"/>
                <a:gd name="T60" fmla="*/ 51 w 74"/>
                <a:gd name="T61" fmla="*/ 11 h 75"/>
                <a:gd name="T62" fmla="*/ 53 w 74"/>
                <a:gd name="T63" fmla="*/ 12 h 75"/>
                <a:gd name="T64" fmla="*/ 50 w 74"/>
                <a:gd name="T65" fmla="*/ 17 h 75"/>
                <a:gd name="T66" fmla="*/ 62 w 74"/>
                <a:gd name="T67" fmla="*/ 38 h 75"/>
                <a:gd name="T68" fmla="*/ 47 w 74"/>
                <a:gd name="T69" fmla="*/ 6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75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58"/>
                    <a:pt x="17" y="75"/>
                    <a:pt x="37" y="75"/>
                  </a:cubicBezTo>
                  <a:cubicBezTo>
                    <a:pt x="58" y="75"/>
                    <a:pt x="74" y="58"/>
                    <a:pt x="74" y="38"/>
                  </a:cubicBezTo>
                  <a:cubicBezTo>
                    <a:pt x="74" y="17"/>
                    <a:pt x="58" y="0"/>
                    <a:pt x="37" y="0"/>
                  </a:cubicBezTo>
                  <a:close/>
                  <a:moveTo>
                    <a:pt x="31" y="62"/>
                  </a:moveTo>
                  <a:cubicBezTo>
                    <a:pt x="23" y="64"/>
                    <a:pt x="23" y="64"/>
                    <a:pt x="23" y="64"/>
                  </a:cubicBezTo>
                  <a:cubicBezTo>
                    <a:pt x="22" y="65"/>
                    <a:pt x="21" y="64"/>
                    <a:pt x="22" y="63"/>
                  </a:cubicBezTo>
                  <a:cubicBezTo>
                    <a:pt x="24" y="58"/>
                    <a:pt x="24" y="58"/>
                    <a:pt x="24" y="58"/>
                  </a:cubicBezTo>
                  <a:cubicBezTo>
                    <a:pt x="17" y="54"/>
                    <a:pt x="12" y="46"/>
                    <a:pt x="12" y="37"/>
                  </a:cubicBezTo>
                  <a:cubicBezTo>
                    <a:pt x="12" y="27"/>
                    <a:pt x="18" y="18"/>
                    <a:pt x="27" y="14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30" y="14"/>
                    <a:pt x="30" y="15"/>
                  </a:cubicBezTo>
                  <a:cubicBezTo>
                    <a:pt x="31" y="16"/>
                    <a:pt x="30" y="17"/>
                    <a:pt x="29" y="18"/>
                  </a:cubicBezTo>
                  <a:cubicBezTo>
                    <a:pt x="21" y="21"/>
                    <a:pt x="17" y="29"/>
                    <a:pt x="17" y="37"/>
                  </a:cubicBezTo>
                  <a:cubicBezTo>
                    <a:pt x="17" y="44"/>
                    <a:pt x="20" y="51"/>
                    <a:pt x="26" y="55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9" y="49"/>
                    <a:pt x="30" y="49"/>
                    <a:pt x="30" y="51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4" y="60"/>
                    <a:pt x="33" y="62"/>
                    <a:pt x="31" y="62"/>
                  </a:cubicBezTo>
                  <a:close/>
                  <a:moveTo>
                    <a:pt x="47" y="62"/>
                  </a:moveTo>
                  <a:cubicBezTo>
                    <a:pt x="46" y="62"/>
                    <a:pt x="46" y="62"/>
                    <a:pt x="46" y="62"/>
                  </a:cubicBezTo>
                  <a:cubicBezTo>
                    <a:pt x="45" y="62"/>
                    <a:pt x="44" y="61"/>
                    <a:pt x="44" y="60"/>
                  </a:cubicBezTo>
                  <a:cubicBezTo>
                    <a:pt x="44" y="59"/>
                    <a:pt x="44" y="58"/>
                    <a:pt x="45" y="57"/>
                  </a:cubicBezTo>
                  <a:cubicBezTo>
                    <a:pt x="53" y="54"/>
                    <a:pt x="58" y="46"/>
                    <a:pt x="58" y="38"/>
                  </a:cubicBezTo>
                  <a:cubicBezTo>
                    <a:pt x="58" y="31"/>
                    <a:pt x="54" y="24"/>
                    <a:pt x="48" y="21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6"/>
                    <a:pt x="44" y="26"/>
                    <a:pt x="44" y="24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1" y="13"/>
                    <a:pt x="43" y="13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8" y="21"/>
                    <a:pt x="62" y="29"/>
                    <a:pt x="62" y="38"/>
                  </a:cubicBezTo>
                  <a:cubicBezTo>
                    <a:pt x="62" y="48"/>
                    <a:pt x="56" y="57"/>
                    <a:pt x="47" y="6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148"/>
            <p:cNvSpPr>
              <a:spLocks/>
            </p:cNvSpPr>
            <p:nvPr/>
          </p:nvSpPr>
          <p:spPr bwMode="auto">
            <a:xfrm>
              <a:off x="5806889" y="-1202018"/>
              <a:ext cx="51000" cy="53186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5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5"/>
                    <a:pt x="0" y="4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149"/>
            <p:cNvSpPr>
              <a:spLocks/>
            </p:cNvSpPr>
            <p:nvPr/>
          </p:nvSpPr>
          <p:spPr bwMode="auto">
            <a:xfrm>
              <a:off x="5968996" y="-1210761"/>
              <a:ext cx="149721" cy="201449"/>
            </a:xfrm>
            <a:custGeom>
              <a:avLst/>
              <a:gdLst>
                <a:gd name="T0" fmla="*/ 174 w 174"/>
                <a:gd name="T1" fmla="*/ 76 h 234"/>
                <a:gd name="T2" fmla="*/ 102 w 174"/>
                <a:gd name="T3" fmla="*/ 1 h 234"/>
                <a:gd name="T4" fmla="*/ 102 w 174"/>
                <a:gd name="T5" fmla="*/ 1 h 234"/>
                <a:gd name="T6" fmla="*/ 102 w 174"/>
                <a:gd name="T7" fmla="*/ 1 h 234"/>
                <a:gd name="T8" fmla="*/ 102 w 174"/>
                <a:gd name="T9" fmla="*/ 1 h 234"/>
                <a:gd name="T10" fmla="*/ 102 w 174"/>
                <a:gd name="T11" fmla="*/ 1 h 234"/>
                <a:gd name="T12" fmla="*/ 10 w 174"/>
                <a:gd name="T13" fmla="*/ 0 h 234"/>
                <a:gd name="T14" fmla="*/ 0 w 174"/>
                <a:gd name="T15" fmla="*/ 10 h 234"/>
                <a:gd name="T16" fmla="*/ 0 w 174"/>
                <a:gd name="T17" fmla="*/ 224 h 234"/>
                <a:gd name="T18" fmla="*/ 10 w 174"/>
                <a:gd name="T19" fmla="*/ 234 h 234"/>
                <a:gd name="T20" fmla="*/ 126 w 174"/>
                <a:gd name="T21" fmla="*/ 234 h 234"/>
                <a:gd name="T22" fmla="*/ 126 w 174"/>
                <a:gd name="T23" fmla="*/ 232 h 234"/>
                <a:gd name="T24" fmla="*/ 126 w 174"/>
                <a:gd name="T25" fmla="*/ 199 h 234"/>
                <a:gd name="T26" fmla="*/ 135 w 174"/>
                <a:gd name="T27" fmla="*/ 185 h 234"/>
                <a:gd name="T28" fmla="*/ 165 w 174"/>
                <a:gd name="T29" fmla="*/ 159 h 234"/>
                <a:gd name="T30" fmla="*/ 174 w 174"/>
                <a:gd name="T31" fmla="*/ 161 h 234"/>
                <a:gd name="T32" fmla="*/ 174 w 174"/>
                <a:gd name="T33" fmla="*/ 77 h 234"/>
                <a:gd name="T34" fmla="*/ 174 w 174"/>
                <a:gd name="T35" fmla="*/ 7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234">
                  <a:moveTo>
                    <a:pt x="174" y="76"/>
                  </a:move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0"/>
                    <a:pt x="5" y="234"/>
                    <a:pt x="10" y="234"/>
                  </a:cubicBezTo>
                  <a:cubicBezTo>
                    <a:pt x="126" y="234"/>
                    <a:pt x="126" y="234"/>
                    <a:pt x="126" y="234"/>
                  </a:cubicBezTo>
                  <a:cubicBezTo>
                    <a:pt x="126" y="233"/>
                    <a:pt x="126" y="233"/>
                    <a:pt x="126" y="232"/>
                  </a:cubicBezTo>
                  <a:cubicBezTo>
                    <a:pt x="126" y="199"/>
                    <a:pt x="126" y="199"/>
                    <a:pt x="126" y="199"/>
                  </a:cubicBezTo>
                  <a:cubicBezTo>
                    <a:pt x="126" y="193"/>
                    <a:pt x="129" y="188"/>
                    <a:pt x="135" y="185"/>
                  </a:cubicBezTo>
                  <a:cubicBezTo>
                    <a:pt x="137" y="172"/>
                    <a:pt x="149" y="159"/>
                    <a:pt x="165" y="159"/>
                  </a:cubicBezTo>
                  <a:cubicBezTo>
                    <a:pt x="168" y="159"/>
                    <a:pt x="171" y="160"/>
                    <a:pt x="174" y="161"/>
                  </a:cubicBezTo>
                  <a:cubicBezTo>
                    <a:pt x="174" y="121"/>
                    <a:pt x="174" y="78"/>
                    <a:pt x="174" y="77"/>
                  </a:cubicBezTo>
                  <a:lnTo>
                    <a:pt x="174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150"/>
            <p:cNvSpPr>
              <a:spLocks noEditPoints="1"/>
            </p:cNvSpPr>
            <p:nvPr/>
          </p:nvSpPr>
          <p:spPr bwMode="auto">
            <a:xfrm>
              <a:off x="6081560" y="-1068690"/>
              <a:ext cx="59743" cy="66300"/>
            </a:xfrm>
            <a:custGeom>
              <a:avLst/>
              <a:gdLst>
                <a:gd name="T0" fmla="*/ 60 w 69"/>
                <a:gd name="T1" fmla="*/ 25 h 77"/>
                <a:gd name="T2" fmla="*/ 60 w 69"/>
                <a:gd name="T3" fmla="*/ 25 h 77"/>
                <a:gd name="T4" fmla="*/ 34 w 69"/>
                <a:gd name="T5" fmla="*/ 0 h 77"/>
                <a:gd name="T6" fmla="*/ 9 w 69"/>
                <a:gd name="T7" fmla="*/ 25 h 77"/>
                <a:gd name="T8" fmla="*/ 9 w 69"/>
                <a:gd name="T9" fmla="*/ 25 h 77"/>
                <a:gd name="T10" fmla="*/ 8 w 69"/>
                <a:gd name="T11" fmla="*/ 25 h 77"/>
                <a:gd name="T12" fmla="*/ 0 w 69"/>
                <a:gd name="T13" fmla="*/ 34 h 77"/>
                <a:gd name="T14" fmla="*/ 0 w 69"/>
                <a:gd name="T15" fmla="*/ 67 h 77"/>
                <a:gd name="T16" fmla="*/ 10 w 69"/>
                <a:gd name="T17" fmla="*/ 77 h 77"/>
                <a:gd name="T18" fmla="*/ 59 w 69"/>
                <a:gd name="T19" fmla="*/ 77 h 77"/>
                <a:gd name="T20" fmla="*/ 69 w 69"/>
                <a:gd name="T21" fmla="*/ 67 h 77"/>
                <a:gd name="T22" fmla="*/ 69 w 69"/>
                <a:gd name="T23" fmla="*/ 34 h 77"/>
                <a:gd name="T24" fmla="*/ 60 w 69"/>
                <a:gd name="T25" fmla="*/ 25 h 77"/>
                <a:gd name="T26" fmla="*/ 37 w 69"/>
                <a:gd name="T27" fmla="*/ 52 h 77"/>
                <a:gd name="T28" fmla="*/ 37 w 69"/>
                <a:gd name="T29" fmla="*/ 60 h 77"/>
                <a:gd name="T30" fmla="*/ 34 w 69"/>
                <a:gd name="T31" fmla="*/ 63 h 77"/>
                <a:gd name="T32" fmla="*/ 32 w 69"/>
                <a:gd name="T33" fmla="*/ 60 h 77"/>
                <a:gd name="T34" fmla="*/ 32 w 69"/>
                <a:gd name="T35" fmla="*/ 52 h 77"/>
                <a:gd name="T36" fmla="*/ 28 w 69"/>
                <a:gd name="T37" fmla="*/ 46 h 77"/>
                <a:gd name="T38" fmla="*/ 34 w 69"/>
                <a:gd name="T39" fmla="*/ 39 h 77"/>
                <a:gd name="T40" fmla="*/ 41 w 69"/>
                <a:gd name="T41" fmla="*/ 46 h 77"/>
                <a:gd name="T42" fmla="*/ 37 w 69"/>
                <a:gd name="T43" fmla="*/ 52 h 77"/>
                <a:gd name="T44" fmla="*/ 17 w 69"/>
                <a:gd name="T45" fmla="*/ 25 h 77"/>
                <a:gd name="T46" fmla="*/ 34 w 69"/>
                <a:gd name="T47" fmla="*/ 8 h 77"/>
                <a:gd name="T48" fmla="*/ 51 w 69"/>
                <a:gd name="T49" fmla="*/ 25 h 77"/>
                <a:gd name="T50" fmla="*/ 17 w 69"/>
                <a:gd name="T51" fmla="*/ 2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" h="77">
                  <a:moveTo>
                    <a:pt x="60" y="25"/>
                  </a:moveTo>
                  <a:cubicBezTo>
                    <a:pt x="60" y="25"/>
                    <a:pt x="60" y="25"/>
                    <a:pt x="60" y="25"/>
                  </a:cubicBezTo>
                  <a:cubicBezTo>
                    <a:pt x="60" y="13"/>
                    <a:pt x="49" y="0"/>
                    <a:pt x="34" y="0"/>
                  </a:cubicBezTo>
                  <a:cubicBezTo>
                    <a:pt x="20" y="0"/>
                    <a:pt x="9" y="13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8" y="25"/>
                    <a:pt x="8" y="25"/>
                  </a:cubicBezTo>
                  <a:cubicBezTo>
                    <a:pt x="4" y="26"/>
                    <a:pt x="0" y="30"/>
                    <a:pt x="0" y="3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2"/>
                    <a:pt x="5" y="77"/>
                    <a:pt x="10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64" y="77"/>
                    <a:pt x="69" y="72"/>
                    <a:pt x="69" y="67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29"/>
                    <a:pt x="65" y="25"/>
                    <a:pt x="60" y="25"/>
                  </a:cubicBezTo>
                  <a:close/>
                  <a:moveTo>
                    <a:pt x="37" y="52"/>
                  </a:moveTo>
                  <a:cubicBezTo>
                    <a:pt x="37" y="60"/>
                    <a:pt x="37" y="60"/>
                    <a:pt x="37" y="60"/>
                  </a:cubicBezTo>
                  <a:cubicBezTo>
                    <a:pt x="37" y="62"/>
                    <a:pt x="36" y="63"/>
                    <a:pt x="34" y="63"/>
                  </a:cubicBezTo>
                  <a:cubicBezTo>
                    <a:pt x="33" y="63"/>
                    <a:pt x="32" y="62"/>
                    <a:pt x="32" y="60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0" y="51"/>
                    <a:pt x="28" y="48"/>
                    <a:pt x="28" y="46"/>
                  </a:cubicBezTo>
                  <a:cubicBezTo>
                    <a:pt x="28" y="42"/>
                    <a:pt x="31" y="39"/>
                    <a:pt x="34" y="39"/>
                  </a:cubicBezTo>
                  <a:cubicBezTo>
                    <a:pt x="38" y="39"/>
                    <a:pt x="41" y="42"/>
                    <a:pt x="41" y="46"/>
                  </a:cubicBezTo>
                  <a:cubicBezTo>
                    <a:pt x="41" y="48"/>
                    <a:pt x="39" y="51"/>
                    <a:pt x="37" y="52"/>
                  </a:cubicBezTo>
                  <a:close/>
                  <a:moveTo>
                    <a:pt x="17" y="25"/>
                  </a:moveTo>
                  <a:cubicBezTo>
                    <a:pt x="18" y="16"/>
                    <a:pt x="25" y="8"/>
                    <a:pt x="34" y="8"/>
                  </a:cubicBezTo>
                  <a:cubicBezTo>
                    <a:pt x="44" y="8"/>
                    <a:pt x="51" y="17"/>
                    <a:pt x="51" y="25"/>
                  </a:cubicBezTo>
                  <a:lnTo>
                    <a:pt x="17" y="2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1151"/>
            <p:cNvSpPr>
              <a:spLocks/>
            </p:cNvSpPr>
            <p:nvPr/>
          </p:nvSpPr>
          <p:spPr bwMode="auto">
            <a:xfrm>
              <a:off x="6060067" y="-1202018"/>
              <a:ext cx="51000" cy="53186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5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5"/>
                    <a:pt x="0" y="4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152"/>
            <p:cNvSpPr>
              <a:spLocks/>
            </p:cNvSpPr>
            <p:nvPr/>
          </p:nvSpPr>
          <p:spPr bwMode="auto">
            <a:xfrm>
              <a:off x="6222174" y="-1210761"/>
              <a:ext cx="149721" cy="201449"/>
            </a:xfrm>
            <a:custGeom>
              <a:avLst/>
              <a:gdLst>
                <a:gd name="T0" fmla="*/ 174 w 174"/>
                <a:gd name="T1" fmla="*/ 76 h 234"/>
                <a:gd name="T2" fmla="*/ 102 w 174"/>
                <a:gd name="T3" fmla="*/ 1 h 234"/>
                <a:gd name="T4" fmla="*/ 101 w 174"/>
                <a:gd name="T5" fmla="*/ 1 h 234"/>
                <a:gd name="T6" fmla="*/ 101 w 174"/>
                <a:gd name="T7" fmla="*/ 1 h 234"/>
                <a:gd name="T8" fmla="*/ 101 w 174"/>
                <a:gd name="T9" fmla="*/ 1 h 234"/>
                <a:gd name="T10" fmla="*/ 101 w 174"/>
                <a:gd name="T11" fmla="*/ 1 h 234"/>
                <a:gd name="T12" fmla="*/ 10 w 174"/>
                <a:gd name="T13" fmla="*/ 0 h 234"/>
                <a:gd name="T14" fmla="*/ 0 w 174"/>
                <a:gd name="T15" fmla="*/ 10 h 234"/>
                <a:gd name="T16" fmla="*/ 0 w 174"/>
                <a:gd name="T17" fmla="*/ 224 h 234"/>
                <a:gd name="T18" fmla="*/ 10 w 174"/>
                <a:gd name="T19" fmla="*/ 234 h 234"/>
                <a:gd name="T20" fmla="*/ 126 w 174"/>
                <a:gd name="T21" fmla="*/ 234 h 234"/>
                <a:gd name="T22" fmla="*/ 125 w 174"/>
                <a:gd name="T23" fmla="*/ 232 h 234"/>
                <a:gd name="T24" fmla="*/ 125 w 174"/>
                <a:gd name="T25" fmla="*/ 199 h 234"/>
                <a:gd name="T26" fmla="*/ 133 w 174"/>
                <a:gd name="T27" fmla="*/ 186 h 234"/>
                <a:gd name="T28" fmla="*/ 165 w 174"/>
                <a:gd name="T29" fmla="*/ 157 h 234"/>
                <a:gd name="T30" fmla="*/ 174 w 174"/>
                <a:gd name="T31" fmla="*/ 158 h 234"/>
                <a:gd name="T32" fmla="*/ 174 w 174"/>
                <a:gd name="T33" fmla="*/ 77 h 234"/>
                <a:gd name="T34" fmla="*/ 174 w 174"/>
                <a:gd name="T35" fmla="*/ 7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234">
                  <a:moveTo>
                    <a:pt x="174" y="76"/>
                  </a:move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0"/>
                    <a:pt x="4" y="234"/>
                    <a:pt x="10" y="234"/>
                  </a:cubicBezTo>
                  <a:cubicBezTo>
                    <a:pt x="126" y="234"/>
                    <a:pt x="126" y="234"/>
                    <a:pt x="126" y="234"/>
                  </a:cubicBezTo>
                  <a:cubicBezTo>
                    <a:pt x="126" y="233"/>
                    <a:pt x="125" y="233"/>
                    <a:pt x="125" y="232"/>
                  </a:cubicBezTo>
                  <a:cubicBezTo>
                    <a:pt x="125" y="199"/>
                    <a:pt x="125" y="199"/>
                    <a:pt x="125" y="199"/>
                  </a:cubicBezTo>
                  <a:cubicBezTo>
                    <a:pt x="125" y="194"/>
                    <a:pt x="128" y="189"/>
                    <a:pt x="133" y="186"/>
                  </a:cubicBezTo>
                  <a:cubicBezTo>
                    <a:pt x="136" y="171"/>
                    <a:pt x="148" y="157"/>
                    <a:pt x="165" y="157"/>
                  </a:cubicBezTo>
                  <a:cubicBezTo>
                    <a:pt x="168" y="157"/>
                    <a:pt x="171" y="157"/>
                    <a:pt x="174" y="158"/>
                  </a:cubicBezTo>
                  <a:cubicBezTo>
                    <a:pt x="174" y="119"/>
                    <a:pt x="174" y="78"/>
                    <a:pt x="174" y="77"/>
                  </a:cubicBezTo>
                  <a:lnTo>
                    <a:pt x="174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1153"/>
            <p:cNvSpPr>
              <a:spLocks noEditPoints="1"/>
            </p:cNvSpPr>
            <p:nvPr/>
          </p:nvSpPr>
          <p:spPr bwMode="auto">
            <a:xfrm>
              <a:off x="6334737" y="-1070511"/>
              <a:ext cx="58650" cy="68121"/>
            </a:xfrm>
            <a:custGeom>
              <a:avLst/>
              <a:gdLst>
                <a:gd name="T0" fmla="*/ 60 w 68"/>
                <a:gd name="T1" fmla="*/ 27 h 79"/>
                <a:gd name="T2" fmla="*/ 17 w 68"/>
                <a:gd name="T3" fmla="*/ 27 h 79"/>
                <a:gd name="T4" fmla="*/ 34 w 68"/>
                <a:gd name="T5" fmla="*/ 8 h 79"/>
                <a:gd name="T6" fmla="*/ 46 w 68"/>
                <a:gd name="T7" fmla="*/ 13 h 79"/>
                <a:gd name="T8" fmla="*/ 52 w 68"/>
                <a:gd name="T9" fmla="*/ 13 h 79"/>
                <a:gd name="T10" fmla="*/ 52 w 68"/>
                <a:gd name="T11" fmla="*/ 7 h 79"/>
                <a:gd name="T12" fmla="*/ 34 w 68"/>
                <a:gd name="T13" fmla="*/ 0 h 79"/>
                <a:gd name="T14" fmla="*/ 8 w 68"/>
                <a:gd name="T15" fmla="*/ 27 h 79"/>
                <a:gd name="T16" fmla="*/ 8 w 68"/>
                <a:gd name="T17" fmla="*/ 27 h 79"/>
                <a:gd name="T18" fmla="*/ 0 w 68"/>
                <a:gd name="T19" fmla="*/ 36 h 79"/>
                <a:gd name="T20" fmla="*/ 0 w 68"/>
                <a:gd name="T21" fmla="*/ 69 h 79"/>
                <a:gd name="T22" fmla="*/ 10 w 68"/>
                <a:gd name="T23" fmla="*/ 79 h 79"/>
                <a:gd name="T24" fmla="*/ 59 w 68"/>
                <a:gd name="T25" fmla="*/ 79 h 79"/>
                <a:gd name="T26" fmla="*/ 68 w 68"/>
                <a:gd name="T27" fmla="*/ 69 h 79"/>
                <a:gd name="T28" fmla="*/ 68 w 68"/>
                <a:gd name="T29" fmla="*/ 36 h 79"/>
                <a:gd name="T30" fmla="*/ 60 w 68"/>
                <a:gd name="T31" fmla="*/ 27 h 79"/>
                <a:gd name="T32" fmla="*/ 37 w 68"/>
                <a:gd name="T33" fmla="*/ 54 h 79"/>
                <a:gd name="T34" fmla="*/ 37 w 68"/>
                <a:gd name="T35" fmla="*/ 62 h 79"/>
                <a:gd name="T36" fmla="*/ 34 w 68"/>
                <a:gd name="T37" fmla="*/ 65 h 79"/>
                <a:gd name="T38" fmla="*/ 32 w 68"/>
                <a:gd name="T39" fmla="*/ 62 h 79"/>
                <a:gd name="T40" fmla="*/ 32 w 68"/>
                <a:gd name="T41" fmla="*/ 54 h 79"/>
                <a:gd name="T42" fmla="*/ 28 w 68"/>
                <a:gd name="T43" fmla="*/ 48 h 79"/>
                <a:gd name="T44" fmla="*/ 34 w 68"/>
                <a:gd name="T45" fmla="*/ 42 h 79"/>
                <a:gd name="T46" fmla="*/ 41 w 68"/>
                <a:gd name="T47" fmla="*/ 48 h 79"/>
                <a:gd name="T48" fmla="*/ 37 w 68"/>
                <a:gd name="T49" fmla="*/ 5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79">
                  <a:moveTo>
                    <a:pt x="60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18"/>
                    <a:pt x="25" y="8"/>
                    <a:pt x="34" y="8"/>
                  </a:cubicBezTo>
                  <a:cubicBezTo>
                    <a:pt x="40" y="8"/>
                    <a:pt x="44" y="11"/>
                    <a:pt x="46" y="13"/>
                  </a:cubicBezTo>
                  <a:cubicBezTo>
                    <a:pt x="48" y="15"/>
                    <a:pt x="50" y="15"/>
                    <a:pt x="52" y="13"/>
                  </a:cubicBezTo>
                  <a:cubicBezTo>
                    <a:pt x="53" y="12"/>
                    <a:pt x="53" y="9"/>
                    <a:pt x="52" y="7"/>
                  </a:cubicBezTo>
                  <a:cubicBezTo>
                    <a:pt x="47" y="3"/>
                    <a:pt x="41" y="0"/>
                    <a:pt x="34" y="0"/>
                  </a:cubicBezTo>
                  <a:cubicBezTo>
                    <a:pt x="19" y="0"/>
                    <a:pt x="8" y="14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4" y="28"/>
                    <a:pt x="0" y="32"/>
                    <a:pt x="0" y="36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4"/>
                    <a:pt x="5" y="79"/>
                    <a:pt x="10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64" y="79"/>
                    <a:pt x="68" y="74"/>
                    <a:pt x="68" y="6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31"/>
                    <a:pt x="65" y="27"/>
                    <a:pt x="60" y="27"/>
                  </a:cubicBezTo>
                  <a:close/>
                  <a:moveTo>
                    <a:pt x="37" y="54"/>
                  </a:moveTo>
                  <a:cubicBezTo>
                    <a:pt x="37" y="62"/>
                    <a:pt x="37" y="62"/>
                    <a:pt x="37" y="62"/>
                  </a:cubicBezTo>
                  <a:cubicBezTo>
                    <a:pt x="37" y="64"/>
                    <a:pt x="36" y="65"/>
                    <a:pt x="34" y="65"/>
                  </a:cubicBezTo>
                  <a:cubicBezTo>
                    <a:pt x="33" y="65"/>
                    <a:pt x="32" y="64"/>
                    <a:pt x="32" y="62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0" y="53"/>
                    <a:pt x="28" y="50"/>
                    <a:pt x="28" y="48"/>
                  </a:cubicBezTo>
                  <a:cubicBezTo>
                    <a:pt x="28" y="44"/>
                    <a:pt x="31" y="42"/>
                    <a:pt x="34" y="42"/>
                  </a:cubicBezTo>
                  <a:cubicBezTo>
                    <a:pt x="38" y="42"/>
                    <a:pt x="41" y="44"/>
                    <a:pt x="41" y="48"/>
                  </a:cubicBezTo>
                  <a:cubicBezTo>
                    <a:pt x="41" y="50"/>
                    <a:pt x="39" y="53"/>
                    <a:pt x="37" y="5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154"/>
            <p:cNvSpPr>
              <a:spLocks/>
            </p:cNvSpPr>
            <p:nvPr/>
          </p:nvSpPr>
          <p:spPr bwMode="auto">
            <a:xfrm>
              <a:off x="6312516" y="-1202018"/>
              <a:ext cx="51000" cy="53186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2 w 59"/>
                <a:gd name="T5" fmla="*/ 62 h 62"/>
                <a:gd name="T6" fmla="*/ 0 w 59"/>
                <a:gd name="T7" fmla="*/ 45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2" y="62"/>
                    <a:pt x="0" y="55"/>
                    <a:pt x="0" y="4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155"/>
            <p:cNvSpPr>
              <a:spLocks/>
            </p:cNvSpPr>
            <p:nvPr/>
          </p:nvSpPr>
          <p:spPr bwMode="auto">
            <a:xfrm>
              <a:off x="6476080" y="-1210761"/>
              <a:ext cx="150085" cy="201449"/>
            </a:xfrm>
            <a:custGeom>
              <a:avLst/>
              <a:gdLst>
                <a:gd name="T0" fmla="*/ 173 w 174"/>
                <a:gd name="T1" fmla="*/ 76 h 234"/>
                <a:gd name="T2" fmla="*/ 101 w 174"/>
                <a:gd name="T3" fmla="*/ 1 h 234"/>
                <a:gd name="T4" fmla="*/ 101 w 174"/>
                <a:gd name="T5" fmla="*/ 1 h 234"/>
                <a:gd name="T6" fmla="*/ 101 w 174"/>
                <a:gd name="T7" fmla="*/ 1 h 234"/>
                <a:gd name="T8" fmla="*/ 101 w 174"/>
                <a:gd name="T9" fmla="*/ 1 h 234"/>
                <a:gd name="T10" fmla="*/ 101 w 174"/>
                <a:gd name="T11" fmla="*/ 1 h 234"/>
                <a:gd name="T12" fmla="*/ 10 w 174"/>
                <a:gd name="T13" fmla="*/ 0 h 234"/>
                <a:gd name="T14" fmla="*/ 0 w 174"/>
                <a:gd name="T15" fmla="*/ 10 h 234"/>
                <a:gd name="T16" fmla="*/ 0 w 174"/>
                <a:gd name="T17" fmla="*/ 224 h 234"/>
                <a:gd name="T18" fmla="*/ 10 w 174"/>
                <a:gd name="T19" fmla="*/ 234 h 234"/>
                <a:gd name="T20" fmla="*/ 121 w 174"/>
                <a:gd name="T21" fmla="*/ 234 h 234"/>
                <a:gd name="T22" fmla="*/ 135 w 174"/>
                <a:gd name="T23" fmla="*/ 220 h 234"/>
                <a:gd name="T24" fmla="*/ 131 w 174"/>
                <a:gd name="T25" fmla="*/ 204 h 234"/>
                <a:gd name="T26" fmla="*/ 166 w 174"/>
                <a:gd name="T27" fmla="*/ 168 h 234"/>
                <a:gd name="T28" fmla="*/ 174 w 174"/>
                <a:gd name="T29" fmla="*/ 169 h 234"/>
                <a:gd name="T30" fmla="*/ 174 w 174"/>
                <a:gd name="T31" fmla="*/ 77 h 234"/>
                <a:gd name="T32" fmla="*/ 173 w 174"/>
                <a:gd name="T33" fmla="*/ 7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4" h="234">
                  <a:moveTo>
                    <a:pt x="173" y="76"/>
                  </a:move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30"/>
                    <a:pt x="4" y="234"/>
                    <a:pt x="10" y="234"/>
                  </a:cubicBezTo>
                  <a:cubicBezTo>
                    <a:pt x="121" y="234"/>
                    <a:pt x="121" y="234"/>
                    <a:pt x="121" y="234"/>
                  </a:cubicBezTo>
                  <a:cubicBezTo>
                    <a:pt x="135" y="220"/>
                    <a:pt x="135" y="220"/>
                    <a:pt x="135" y="220"/>
                  </a:cubicBezTo>
                  <a:cubicBezTo>
                    <a:pt x="133" y="215"/>
                    <a:pt x="131" y="210"/>
                    <a:pt x="131" y="204"/>
                  </a:cubicBezTo>
                  <a:cubicBezTo>
                    <a:pt x="131" y="184"/>
                    <a:pt x="147" y="168"/>
                    <a:pt x="166" y="168"/>
                  </a:cubicBezTo>
                  <a:cubicBezTo>
                    <a:pt x="169" y="168"/>
                    <a:pt x="171" y="169"/>
                    <a:pt x="174" y="169"/>
                  </a:cubicBezTo>
                  <a:cubicBezTo>
                    <a:pt x="174" y="128"/>
                    <a:pt x="174" y="78"/>
                    <a:pt x="174" y="77"/>
                  </a:cubicBezTo>
                  <a:lnTo>
                    <a:pt x="173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156"/>
            <p:cNvSpPr>
              <a:spLocks noEditPoints="1"/>
            </p:cNvSpPr>
            <p:nvPr/>
          </p:nvSpPr>
          <p:spPr bwMode="auto">
            <a:xfrm>
              <a:off x="6578808" y="-1061040"/>
              <a:ext cx="66300" cy="67028"/>
            </a:xfrm>
            <a:custGeom>
              <a:avLst/>
              <a:gdLst>
                <a:gd name="T0" fmla="*/ 1 w 77"/>
                <a:gd name="T1" fmla="*/ 70 h 78"/>
                <a:gd name="T2" fmla="*/ 24 w 77"/>
                <a:gd name="T3" fmla="*/ 47 h 78"/>
                <a:gd name="T4" fmla="*/ 18 w 77"/>
                <a:gd name="T5" fmla="*/ 30 h 78"/>
                <a:gd name="T6" fmla="*/ 47 w 77"/>
                <a:gd name="T7" fmla="*/ 0 h 78"/>
                <a:gd name="T8" fmla="*/ 77 w 77"/>
                <a:gd name="T9" fmla="*/ 30 h 78"/>
                <a:gd name="T10" fmla="*/ 47 w 77"/>
                <a:gd name="T11" fmla="*/ 59 h 78"/>
                <a:gd name="T12" fmla="*/ 31 w 77"/>
                <a:gd name="T13" fmla="*/ 54 h 78"/>
                <a:gd name="T14" fmla="*/ 8 w 77"/>
                <a:gd name="T15" fmla="*/ 76 h 78"/>
                <a:gd name="T16" fmla="*/ 5 w 77"/>
                <a:gd name="T17" fmla="*/ 78 h 78"/>
                <a:gd name="T18" fmla="*/ 1 w 77"/>
                <a:gd name="T19" fmla="*/ 76 h 78"/>
                <a:gd name="T20" fmla="*/ 1 w 77"/>
                <a:gd name="T21" fmla="*/ 70 h 78"/>
                <a:gd name="T22" fmla="*/ 47 w 77"/>
                <a:gd name="T23" fmla="*/ 50 h 78"/>
                <a:gd name="T24" fmla="*/ 67 w 77"/>
                <a:gd name="T25" fmla="*/ 30 h 78"/>
                <a:gd name="T26" fmla="*/ 47 w 77"/>
                <a:gd name="T27" fmla="*/ 10 h 78"/>
                <a:gd name="T28" fmla="*/ 28 w 77"/>
                <a:gd name="T29" fmla="*/ 30 h 78"/>
                <a:gd name="T30" fmla="*/ 47 w 77"/>
                <a:gd name="T31" fmla="*/ 5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78">
                  <a:moveTo>
                    <a:pt x="1" y="70"/>
                  </a:moveTo>
                  <a:cubicBezTo>
                    <a:pt x="24" y="47"/>
                    <a:pt x="24" y="47"/>
                    <a:pt x="24" y="47"/>
                  </a:cubicBezTo>
                  <a:cubicBezTo>
                    <a:pt x="20" y="42"/>
                    <a:pt x="18" y="36"/>
                    <a:pt x="18" y="30"/>
                  </a:cubicBezTo>
                  <a:cubicBezTo>
                    <a:pt x="18" y="14"/>
                    <a:pt x="31" y="0"/>
                    <a:pt x="47" y="0"/>
                  </a:cubicBezTo>
                  <a:cubicBezTo>
                    <a:pt x="64" y="0"/>
                    <a:pt x="77" y="14"/>
                    <a:pt x="77" y="30"/>
                  </a:cubicBezTo>
                  <a:cubicBezTo>
                    <a:pt x="77" y="46"/>
                    <a:pt x="64" y="59"/>
                    <a:pt x="47" y="59"/>
                  </a:cubicBezTo>
                  <a:cubicBezTo>
                    <a:pt x="41" y="59"/>
                    <a:pt x="35" y="57"/>
                    <a:pt x="31" y="54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7" y="77"/>
                    <a:pt x="6" y="78"/>
                    <a:pt x="5" y="78"/>
                  </a:cubicBezTo>
                  <a:cubicBezTo>
                    <a:pt x="3" y="78"/>
                    <a:pt x="2" y="77"/>
                    <a:pt x="1" y="76"/>
                  </a:cubicBezTo>
                  <a:cubicBezTo>
                    <a:pt x="0" y="74"/>
                    <a:pt x="0" y="71"/>
                    <a:pt x="1" y="70"/>
                  </a:cubicBezTo>
                  <a:close/>
                  <a:moveTo>
                    <a:pt x="47" y="50"/>
                  </a:moveTo>
                  <a:cubicBezTo>
                    <a:pt x="58" y="50"/>
                    <a:pt x="67" y="41"/>
                    <a:pt x="67" y="30"/>
                  </a:cubicBezTo>
                  <a:cubicBezTo>
                    <a:pt x="67" y="19"/>
                    <a:pt x="58" y="10"/>
                    <a:pt x="47" y="10"/>
                  </a:cubicBezTo>
                  <a:cubicBezTo>
                    <a:pt x="37" y="10"/>
                    <a:pt x="28" y="19"/>
                    <a:pt x="28" y="30"/>
                  </a:cubicBezTo>
                  <a:cubicBezTo>
                    <a:pt x="28" y="41"/>
                    <a:pt x="37" y="50"/>
                    <a:pt x="47" y="5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157"/>
            <p:cNvSpPr>
              <a:spLocks noEditPoints="1"/>
            </p:cNvSpPr>
            <p:nvPr/>
          </p:nvSpPr>
          <p:spPr bwMode="auto">
            <a:xfrm>
              <a:off x="6576987" y="-1061768"/>
              <a:ext cx="68850" cy="68850"/>
            </a:xfrm>
            <a:custGeom>
              <a:avLst/>
              <a:gdLst>
                <a:gd name="T0" fmla="*/ 7 w 80"/>
                <a:gd name="T1" fmla="*/ 80 h 80"/>
                <a:gd name="T2" fmla="*/ 2 w 80"/>
                <a:gd name="T3" fmla="*/ 78 h 80"/>
                <a:gd name="T4" fmla="*/ 0 w 80"/>
                <a:gd name="T5" fmla="*/ 74 h 80"/>
                <a:gd name="T6" fmla="*/ 2 w 80"/>
                <a:gd name="T7" fmla="*/ 70 h 80"/>
                <a:gd name="T8" fmla="*/ 24 w 80"/>
                <a:gd name="T9" fmla="*/ 48 h 80"/>
                <a:gd name="T10" fmla="*/ 19 w 80"/>
                <a:gd name="T11" fmla="*/ 31 h 80"/>
                <a:gd name="T12" fmla="*/ 49 w 80"/>
                <a:gd name="T13" fmla="*/ 0 h 80"/>
                <a:gd name="T14" fmla="*/ 80 w 80"/>
                <a:gd name="T15" fmla="*/ 31 h 80"/>
                <a:gd name="T16" fmla="*/ 49 w 80"/>
                <a:gd name="T17" fmla="*/ 62 h 80"/>
                <a:gd name="T18" fmla="*/ 33 w 80"/>
                <a:gd name="T19" fmla="*/ 57 h 80"/>
                <a:gd name="T20" fmla="*/ 11 w 80"/>
                <a:gd name="T21" fmla="*/ 78 h 80"/>
                <a:gd name="T22" fmla="*/ 7 w 80"/>
                <a:gd name="T23" fmla="*/ 80 h 80"/>
                <a:gd name="T24" fmla="*/ 49 w 80"/>
                <a:gd name="T25" fmla="*/ 3 h 80"/>
                <a:gd name="T26" fmla="*/ 22 w 80"/>
                <a:gd name="T27" fmla="*/ 31 h 80"/>
                <a:gd name="T28" fmla="*/ 27 w 80"/>
                <a:gd name="T29" fmla="*/ 47 h 80"/>
                <a:gd name="T30" fmla="*/ 28 w 80"/>
                <a:gd name="T31" fmla="*/ 48 h 80"/>
                <a:gd name="T32" fmla="*/ 4 w 80"/>
                <a:gd name="T33" fmla="*/ 72 h 80"/>
                <a:gd name="T34" fmla="*/ 3 w 80"/>
                <a:gd name="T35" fmla="*/ 74 h 80"/>
                <a:gd name="T36" fmla="*/ 4 w 80"/>
                <a:gd name="T37" fmla="*/ 76 h 80"/>
                <a:gd name="T38" fmla="*/ 9 w 80"/>
                <a:gd name="T39" fmla="*/ 76 h 80"/>
                <a:gd name="T40" fmla="*/ 32 w 80"/>
                <a:gd name="T41" fmla="*/ 53 h 80"/>
                <a:gd name="T42" fmla="*/ 34 w 80"/>
                <a:gd name="T43" fmla="*/ 53 h 80"/>
                <a:gd name="T44" fmla="*/ 49 w 80"/>
                <a:gd name="T45" fmla="*/ 59 h 80"/>
                <a:gd name="T46" fmla="*/ 77 w 80"/>
                <a:gd name="T47" fmla="*/ 31 h 80"/>
                <a:gd name="T48" fmla="*/ 49 w 80"/>
                <a:gd name="T49" fmla="*/ 3 h 80"/>
                <a:gd name="T50" fmla="*/ 49 w 80"/>
                <a:gd name="T51" fmla="*/ 52 h 80"/>
                <a:gd name="T52" fmla="*/ 28 w 80"/>
                <a:gd name="T53" fmla="*/ 31 h 80"/>
                <a:gd name="T54" fmla="*/ 49 w 80"/>
                <a:gd name="T55" fmla="*/ 9 h 80"/>
                <a:gd name="T56" fmla="*/ 71 w 80"/>
                <a:gd name="T57" fmla="*/ 31 h 80"/>
                <a:gd name="T58" fmla="*/ 49 w 80"/>
                <a:gd name="T59" fmla="*/ 52 h 80"/>
                <a:gd name="T60" fmla="*/ 49 w 80"/>
                <a:gd name="T61" fmla="*/ 12 h 80"/>
                <a:gd name="T62" fmla="*/ 31 w 80"/>
                <a:gd name="T63" fmla="*/ 31 h 80"/>
                <a:gd name="T64" fmla="*/ 49 w 80"/>
                <a:gd name="T65" fmla="*/ 49 h 80"/>
                <a:gd name="T66" fmla="*/ 68 w 80"/>
                <a:gd name="T67" fmla="*/ 31 h 80"/>
                <a:gd name="T68" fmla="*/ 49 w 80"/>
                <a:gd name="T69" fmla="*/ 1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0">
                  <a:moveTo>
                    <a:pt x="7" y="80"/>
                  </a:moveTo>
                  <a:cubicBezTo>
                    <a:pt x="5" y="80"/>
                    <a:pt x="3" y="80"/>
                    <a:pt x="2" y="78"/>
                  </a:cubicBezTo>
                  <a:cubicBezTo>
                    <a:pt x="1" y="77"/>
                    <a:pt x="0" y="76"/>
                    <a:pt x="0" y="74"/>
                  </a:cubicBezTo>
                  <a:cubicBezTo>
                    <a:pt x="0" y="72"/>
                    <a:pt x="1" y="71"/>
                    <a:pt x="2" y="70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0" y="43"/>
                    <a:pt x="19" y="37"/>
                    <a:pt x="19" y="31"/>
                  </a:cubicBezTo>
                  <a:cubicBezTo>
                    <a:pt x="19" y="14"/>
                    <a:pt x="32" y="0"/>
                    <a:pt x="49" y="0"/>
                  </a:cubicBezTo>
                  <a:cubicBezTo>
                    <a:pt x="66" y="0"/>
                    <a:pt x="80" y="14"/>
                    <a:pt x="80" y="31"/>
                  </a:cubicBezTo>
                  <a:cubicBezTo>
                    <a:pt x="80" y="48"/>
                    <a:pt x="66" y="62"/>
                    <a:pt x="49" y="62"/>
                  </a:cubicBezTo>
                  <a:cubicBezTo>
                    <a:pt x="44" y="62"/>
                    <a:pt x="38" y="60"/>
                    <a:pt x="33" y="5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80"/>
                    <a:pt x="8" y="80"/>
                    <a:pt x="7" y="80"/>
                  </a:cubicBezTo>
                  <a:close/>
                  <a:moveTo>
                    <a:pt x="49" y="3"/>
                  </a:moveTo>
                  <a:cubicBezTo>
                    <a:pt x="34" y="3"/>
                    <a:pt x="22" y="15"/>
                    <a:pt x="22" y="31"/>
                  </a:cubicBezTo>
                  <a:cubicBezTo>
                    <a:pt x="22" y="37"/>
                    <a:pt x="24" y="42"/>
                    <a:pt x="27" y="47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2"/>
                    <a:pt x="3" y="73"/>
                    <a:pt x="3" y="74"/>
                  </a:cubicBezTo>
                  <a:cubicBezTo>
                    <a:pt x="3" y="75"/>
                    <a:pt x="4" y="76"/>
                    <a:pt x="4" y="76"/>
                  </a:cubicBezTo>
                  <a:cubicBezTo>
                    <a:pt x="6" y="77"/>
                    <a:pt x="8" y="77"/>
                    <a:pt x="9" y="76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8" y="57"/>
                    <a:pt x="44" y="59"/>
                    <a:pt x="49" y="59"/>
                  </a:cubicBezTo>
                  <a:cubicBezTo>
                    <a:pt x="65" y="59"/>
                    <a:pt x="77" y="46"/>
                    <a:pt x="77" y="31"/>
                  </a:cubicBezTo>
                  <a:cubicBezTo>
                    <a:pt x="77" y="15"/>
                    <a:pt x="65" y="3"/>
                    <a:pt x="49" y="3"/>
                  </a:cubicBezTo>
                  <a:close/>
                  <a:moveTo>
                    <a:pt x="49" y="52"/>
                  </a:moveTo>
                  <a:cubicBezTo>
                    <a:pt x="38" y="52"/>
                    <a:pt x="28" y="42"/>
                    <a:pt x="28" y="31"/>
                  </a:cubicBezTo>
                  <a:cubicBezTo>
                    <a:pt x="28" y="19"/>
                    <a:pt x="38" y="9"/>
                    <a:pt x="49" y="9"/>
                  </a:cubicBezTo>
                  <a:cubicBezTo>
                    <a:pt x="61" y="9"/>
                    <a:pt x="71" y="19"/>
                    <a:pt x="71" y="31"/>
                  </a:cubicBezTo>
                  <a:cubicBezTo>
                    <a:pt x="71" y="42"/>
                    <a:pt x="61" y="52"/>
                    <a:pt x="49" y="52"/>
                  </a:cubicBezTo>
                  <a:close/>
                  <a:moveTo>
                    <a:pt x="49" y="12"/>
                  </a:moveTo>
                  <a:cubicBezTo>
                    <a:pt x="39" y="12"/>
                    <a:pt x="31" y="21"/>
                    <a:pt x="31" y="31"/>
                  </a:cubicBezTo>
                  <a:cubicBezTo>
                    <a:pt x="31" y="41"/>
                    <a:pt x="39" y="49"/>
                    <a:pt x="49" y="49"/>
                  </a:cubicBezTo>
                  <a:cubicBezTo>
                    <a:pt x="60" y="49"/>
                    <a:pt x="68" y="41"/>
                    <a:pt x="68" y="31"/>
                  </a:cubicBezTo>
                  <a:cubicBezTo>
                    <a:pt x="68" y="21"/>
                    <a:pt x="60" y="12"/>
                    <a:pt x="49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158"/>
            <p:cNvSpPr>
              <a:spLocks/>
            </p:cNvSpPr>
            <p:nvPr/>
          </p:nvSpPr>
          <p:spPr bwMode="auto">
            <a:xfrm>
              <a:off x="6566422" y="-1202018"/>
              <a:ext cx="51000" cy="53186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2 w 59"/>
                <a:gd name="T5" fmla="*/ 62 h 62"/>
                <a:gd name="T6" fmla="*/ 0 w 59"/>
                <a:gd name="T7" fmla="*/ 45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1" y="62"/>
                    <a:pt x="0" y="55"/>
                    <a:pt x="0" y="4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1159"/>
            <p:cNvSpPr>
              <a:spLocks/>
            </p:cNvSpPr>
            <p:nvPr/>
          </p:nvSpPr>
          <p:spPr bwMode="auto">
            <a:xfrm>
              <a:off x="6774065" y="-1217682"/>
              <a:ext cx="131871" cy="158464"/>
            </a:xfrm>
            <a:custGeom>
              <a:avLst/>
              <a:gdLst>
                <a:gd name="T0" fmla="*/ 152 w 153"/>
                <a:gd name="T1" fmla="*/ 65 h 184"/>
                <a:gd name="T2" fmla="*/ 89 w 153"/>
                <a:gd name="T3" fmla="*/ 0 h 184"/>
                <a:gd name="T4" fmla="*/ 89 w 153"/>
                <a:gd name="T5" fmla="*/ 0 h 184"/>
                <a:gd name="T6" fmla="*/ 89 w 153"/>
                <a:gd name="T7" fmla="*/ 0 h 184"/>
                <a:gd name="T8" fmla="*/ 89 w 153"/>
                <a:gd name="T9" fmla="*/ 0 h 184"/>
                <a:gd name="T10" fmla="*/ 8 w 153"/>
                <a:gd name="T11" fmla="*/ 0 h 184"/>
                <a:gd name="T12" fmla="*/ 0 w 153"/>
                <a:gd name="T13" fmla="*/ 9 h 184"/>
                <a:gd name="T14" fmla="*/ 0 w 153"/>
                <a:gd name="T15" fmla="*/ 20 h 184"/>
                <a:gd name="T16" fmla="*/ 42 w 153"/>
                <a:gd name="T17" fmla="*/ 20 h 184"/>
                <a:gd name="T18" fmla="*/ 48 w 153"/>
                <a:gd name="T19" fmla="*/ 23 h 184"/>
                <a:gd name="T20" fmla="*/ 112 w 153"/>
                <a:gd name="T21" fmla="*/ 90 h 184"/>
                <a:gd name="T22" fmla="*/ 115 w 153"/>
                <a:gd name="T23" fmla="*/ 97 h 184"/>
                <a:gd name="T24" fmla="*/ 115 w 153"/>
                <a:gd name="T25" fmla="*/ 165 h 184"/>
                <a:gd name="T26" fmla="*/ 117 w 153"/>
                <a:gd name="T27" fmla="*/ 165 h 184"/>
                <a:gd name="T28" fmla="*/ 153 w 153"/>
                <a:gd name="T29" fmla="*/ 184 h 184"/>
                <a:gd name="T30" fmla="*/ 153 w 153"/>
                <a:gd name="T31" fmla="*/ 66 h 184"/>
                <a:gd name="T32" fmla="*/ 152 w 153"/>
                <a:gd name="T33" fmla="*/ 65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3" h="184">
                  <a:moveTo>
                    <a:pt x="152" y="65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4" y="20"/>
                    <a:pt x="46" y="21"/>
                    <a:pt x="48" y="23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4" y="92"/>
                    <a:pt x="115" y="94"/>
                    <a:pt x="115" y="97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6" y="165"/>
                    <a:pt x="116" y="165"/>
                    <a:pt x="117" y="165"/>
                  </a:cubicBezTo>
                  <a:cubicBezTo>
                    <a:pt x="132" y="165"/>
                    <a:pt x="145" y="172"/>
                    <a:pt x="153" y="184"/>
                  </a:cubicBezTo>
                  <a:cubicBezTo>
                    <a:pt x="153" y="152"/>
                    <a:pt x="153" y="68"/>
                    <a:pt x="153" y="66"/>
                  </a:cubicBezTo>
                  <a:cubicBezTo>
                    <a:pt x="153" y="66"/>
                    <a:pt x="152" y="66"/>
                    <a:pt x="152" y="6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1160"/>
            <p:cNvSpPr>
              <a:spLocks noEditPoints="1"/>
            </p:cNvSpPr>
            <p:nvPr/>
          </p:nvSpPr>
          <p:spPr bwMode="auto">
            <a:xfrm>
              <a:off x="6842186" y="-1070511"/>
              <a:ext cx="64478" cy="63750"/>
            </a:xfrm>
            <a:custGeom>
              <a:avLst/>
              <a:gdLst>
                <a:gd name="T0" fmla="*/ 38 w 75"/>
                <a:gd name="T1" fmla="*/ 0 h 74"/>
                <a:gd name="T2" fmla="*/ 0 w 75"/>
                <a:gd name="T3" fmla="*/ 37 h 74"/>
                <a:gd name="T4" fmla="*/ 38 w 75"/>
                <a:gd name="T5" fmla="*/ 74 h 74"/>
                <a:gd name="T6" fmla="*/ 75 w 75"/>
                <a:gd name="T7" fmla="*/ 37 h 74"/>
                <a:gd name="T8" fmla="*/ 38 w 75"/>
                <a:gd name="T9" fmla="*/ 0 h 74"/>
                <a:gd name="T10" fmla="*/ 52 w 75"/>
                <a:gd name="T11" fmla="*/ 39 h 74"/>
                <a:gd name="T12" fmla="*/ 40 w 75"/>
                <a:gd name="T13" fmla="*/ 39 h 74"/>
                <a:gd name="T14" fmla="*/ 40 w 75"/>
                <a:gd name="T15" fmla="*/ 51 h 74"/>
                <a:gd name="T16" fmla="*/ 37 w 75"/>
                <a:gd name="T17" fmla="*/ 54 h 74"/>
                <a:gd name="T18" fmla="*/ 34 w 75"/>
                <a:gd name="T19" fmla="*/ 51 h 74"/>
                <a:gd name="T20" fmla="*/ 34 w 75"/>
                <a:gd name="T21" fmla="*/ 39 h 74"/>
                <a:gd name="T22" fmla="*/ 23 w 75"/>
                <a:gd name="T23" fmla="*/ 39 h 74"/>
                <a:gd name="T24" fmla="*/ 20 w 75"/>
                <a:gd name="T25" fmla="*/ 36 h 74"/>
                <a:gd name="T26" fmla="*/ 23 w 75"/>
                <a:gd name="T27" fmla="*/ 34 h 74"/>
                <a:gd name="T28" fmla="*/ 34 w 75"/>
                <a:gd name="T29" fmla="*/ 34 h 74"/>
                <a:gd name="T30" fmla="*/ 34 w 75"/>
                <a:gd name="T31" fmla="*/ 22 h 74"/>
                <a:gd name="T32" fmla="*/ 37 w 75"/>
                <a:gd name="T33" fmla="*/ 19 h 74"/>
                <a:gd name="T34" fmla="*/ 40 w 75"/>
                <a:gd name="T35" fmla="*/ 22 h 74"/>
                <a:gd name="T36" fmla="*/ 40 w 75"/>
                <a:gd name="T37" fmla="*/ 34 h 74"/>
                <a:gd name="T38" fmla="*/ 52 w 75"/>
                <a:gd name="T39" fmla="*/ 34 h 74"/>
                <a:gd name="T40" fmla="*/ 55 w 75"/>
                <a:gd name="T41" fmla="*/ 36 h 74"/>
                <a:gd name="T42" fmla="*/ 52 w 75"/>
                <a:gd name="T43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74">
                  <a:moveTo>
                    <a:pt x="38" y="0"/>
                  </a:moveTo>
                  <a:cubicBezTo>
                    <a:pt x="17" y="0"/>
                    <a:pt x="0" y="16"/>
                    <a:pt x="0" y="37"/>
                  </a:cubicBezTo>
                  <a:cubicBezTo>
                    <a:pt x="0" y="57"/>
                    <a:pt x="17" y="74"/>
                    <a:pt x="38" y="74"/>
                  </a:cubicBezTo>
                  <a:cubicBezTo>
                    <a:pt x="58" y="74"/>
                    <a:pt x="75" y="57"/>
                    <a:pt x="75" y="37"/>
                  </a:cubicBezTo>
                  <a:cubicBezTo>
                    <a:pt x="75" y="16"/>
                    <a:pt x="58" y="0"/>
                    <a:pt x="38" y="0"/>
                  </a:cubicBezTo>
                  <a:close/>
                  <a:moveTo>
                    <a:pt x="52" y="39"/>
                  </a:moveTo>
                  <a:cubicBezTo>
                    <a:pt x="40" y="39"/>
                    <a:pt x="40" y="39"/>
                    <a:pt x="40" y="39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9" y="54"/>
                    <a:pt x="37" y="54"/>
                  </a:cubicBezTo>
                  <a:cubicBezTo>
                    <a:pt x="36" y="54"/>
                    <a:pt x="34" y="52"/>
                    <a:pt x="34" y="51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1" y="39"/>
                    <a:pt x="20" y="38"/>
                    <a:pt x="20" y="36"/>
                  </a:cubicBezTo>
                  <a:cubicBezTo>
                    <a:pt x="20" y="35"/>
                    <a:pt x="21" y="34"/>
                    <a:pt x="23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0"/>
                    <a:pt x="36" y="19"/>
                    <a:pt x="37" y="19"/>
                  </a:cubicBezTo>
                  <a:cubicBezTo>
                    <a:pt x="39" y="19"/>
                    <a:pt x="40" y="20"/>
                    <a:pt x="40" y="22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3" y="34"/>
                    <a:pt x="55" y="35"/>
                    <a:pt x="55" y="36"/>
                  </a:cubicBezTo>
                  <a:cubicBezTo>
                    <a:pt x="55" y="38"/>
                    <a:pt x="53" y="39"/>
                    <a:pt x="52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1161"/>
            <p:cNvSpPr>
              <a:spLocks/>
            </p:cNvSpPr>
            <p:nvPr/>
          </p:nvSpPr>
          <p:spPr bwMode="auto">
            <a:xfrm>
              <a:off x="6730350" y="-1193639"/>
              <a:ext cx="135878" cy="183599"/>
            </a:xfrm>
            <a:custGeom>
              <a:avLst/>
              <a:gdLst>
                <a:gd name="T0" fmla="*/ 158 w 158"/>
                <a:gd name="T1" fmla="*/ 138 h 213"/>
                <a:gd name="T2" fmla="*/ 158 w 158"/>
                <a:gd name="T3" fmla="*/ 69 h 213"/>
                <a:gd name="T4" fmla="*/ 157 w 158"/>
                <a:gd name="T5" fmla="*/ 68 h 213"/>
                <a:gd name="T6" fmla="*/ 93 w 158"/>
                <a:gd name="T7" fmla="*/ 0 h 213"/>
                <a:gd name="T8" fmla="*/ 93 w 158"/>
                <a:gd name="T9" fmla="*/ 1 h 213"/>
                <a:gd name="T10" fmla="*/ 93 w 158"/>
                <a:gd name="T11" fmla="*/ 0 h 213"/>
                <a:gd name="T12" fmla="*/ 93 w 158"/>
                <a:gd name="T13" fmla="*/ 0 h 213"/>
                <a:gd name="T14" fmla="*/ 9 w 158"/>
                <a:gd name="T15" fmla="*/ 0 h 213"/>
                <a:gd name="T16" fmla="*/ 0 w 158"/>
                <a:gd name="T17" fmla="*/ 9 h 213"/>
                <a:gd name="T18" fmla="*/ 0 w 158"/>
                <a:gd name="T19" fmla="*/ 204 h 213"/>
                <a:gd name="T20" fmla="*/ 9 w 158"/>
                <a:gd name="T21" fmla="*/ 213 h 213"/>
                <a:gd name="T22" fmla="*/ 140 w 158"/>
                <a:gd name="T23" fmla="*/ 213 h 213"/>
                <a:gd name="T24" fmla="*/ 124 w 158"/>
                <a:gd name="T25" fmla="*/ 180 h 213"/>
                <a:gd name="T26" fmla="*/ 158 w 158"/>
                <a:gd name="T27" fmla="*/ 13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8" h="213">
                  <a:moveTo>
                    <a:pt x="158" y="138"/>
                  </a:moveTo>
                  <a:cubicBezTo>
                    <a:pt x="158" y="104"/>
                    <a:pt x="158" y="70"/>
                    <a:pt x="158" y="69"/>
                  </a:cubicBezTo>
                  <a:cubicBezTo>
                    <a:pt x="158" y="69"/>
                    <a:pt x="158" y="68"/>
                    <a:pt x="157" y="68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9"/>
                    <a:pt x="4" y="213"/>
                    <a:pt x="9" y="213"/>
                  </a:cubicBezTo>
                  <a:cubicBezTo>
                    <a:pt x="140" y="213"/>
                    <a:pt x="140" y="213"/>
                    <a:pt x="140" y="213"/>
                  </a:cubicBezTo>
                  <a:cubicBezTo>
                    <a:pt x="130" y="205"/>
                    <a:pt x="124" y="193"/>
                    <a:pt x="124" y="180"/>
                  </a:cubicBezTo>
                  <a:cubicBezTo>
                    <a:pt x="124" y="159"/>
                    <a:pt x="139" y="142"/>
                    <a:pt x="158" y="13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1162"/>
            <p:cNvSpPr>
              <a:spLocks/>
            </p:cNvSpPr>
            <p:nvPr/>
          </p:nvSpPr>
          <p:spPr bwMode="auto">
            <a:xfrm>
              <a:off x="6813772" y="-1184896"/>
              <a:ext cx="44807" cy="47357"/>
            </a:xfrm>
            <a:custGeom>
              <a:avLst/>
              <a:gdLst>
                <a:gd name="T0" fmla="*/ 0 w 52"/>
                <a:gd name="T1" fmla="*/ 0 h 55"/>
                <a:gd name="T2" fmla="*/ 52 w 52"/>
                <a:gd name="T3" fmla="*/ 55 h 55"/>
                <a:gd name="T4" fmla="*/ 19 w 52"/>
                <a:gd name="T5" fmla="*/ 55 h 55"/>
                <a:gd name="T6" fmla="*/ 0 w 52"/>
                <a:gd name="T7" fmla="*/ 40 h 55"/>
                <a:gd name="T8" fmla="*/ 0 w 5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5">
                  <a:moveTo>
                    <a:pt x="0" y="0"/>
                  </a:moveTo>
                  <a:cubicBezTo>
                    <a:pt x="52" y="55"/>
                    <a:pt x="52" y="55"/>
                    <a:pt x="52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0" y="55"/>
                    <a:pt x="0" y="49"/>
                    <a:pt x="0" y="4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1163"/>
            <p:cNvSpPr>
              <a:spLocks/>
            </p:cNvSpPr>
            <p:nvPr/>
          </p:nvSpPr>
          <p:spPr bwMode="auto">
            <a:xfrm>
              <a:off x="6854207" y="-1208939"/>
              <a:ext cx="42986" cy="44807"/>
            </a:xfrm>
            <a:custGeom>
              <a:avLst/>
              <a:gdLst>
                <a:gd name="T0" fmla="*/ 0 w 50"/>
                <a:gd name="T1" fmla="*/ 0 h 52"/>
                <a:gd name="T2" fmla="*/ 50 w 50"/>
                <a:gd name="T3" fmla="*/ 52 h 52"/>
                <a:gd name="T4" fmla="*/ 19 w 50"/>
                <a:gd name="T5" fmla="*/ 52 h 52"/>
                <a:gd name="T6" fmla="*/ 0 w 50"/>
                <a:gd name="T7" fmla="*/ 38 h 52"/>
                <a:gd name="T8" fmla="*/ 0 w 50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52">
                  <a:moveTo>
                    <a:pt x="0" y="0"/>
                  </a:moveTo>
                  <a:cubicBezTo>
                    <a:pt x="50" y="52"/>
                    <a:pt x="50" y="52"/>
                    <a:pt x="50" y="52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0" y="52"/>
                    <a:pt x="0" y="46"/>
                    <a:pt x="0" y="3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1164"/>
            <p:cNvSpPr>
              <a:spLocks/>
            </p:cNvSpPr>
            <p:nvPr/>
          </p:nvSpPr>
          <p:spPr bwMode="auto">
            <a:xfrm>
              <a:off x="7054199" y="-1217682"/>
              <a:ext cx="131507" cy="158464"/>
            </a:xfrm>
            <a:custGeom>
              <a:avLst/>
              <a:gdLst>
                <a:gd name="T0" fmla="*/ 152 w 153"/>
                <a:gd name="T1" fmla="*/ 65 h 184"/>
                <a:gd name="T2" fmla="*/ 89 w 153"/>
                <a:gd name="T3" fmla="*/ 0 h 184"/>
                <a:gd name="T4" fmla="*/ 89 w 153"/>
                <a:gd name="T5" fmla="*/ 0 h 184"/>
                <a:gd name="T6" fmla="*/ 89 w 153"/>
                <a:gd name="T7" fmla="*/ 0 h 184"/>
                <a:gd name="T8" fmla="*/ 89 w 153"/>
                <a:gd name="T9" fmla="*/ 0 h 184"/>
                <a:gd name="T10" fmla="*/ 9 w 153"/>
                <a:gd name="T11" fmla="*/ 0 h 184"/>
                <a:gd name="T12" fmla="*/ 0 w 153"/>
                <a:gd name="T13" fmla="*/ 9 h 184"/>
                <a:gd name="T14" fmla="*/ 0 w 153"/>
                <a:gd name="T15" fmla="*/ 20 h 184"/>
                <a:gd name="T16" fmla="*/ 42 w 153"/>
                <a:gd name="T17" fmla="*/ 20 h 184"/>
                <a:gd name="T18" fmla="*/ 48 w 153"/>
                <a:gd name="T19" fmla="*/ 23 h 184"/>
                <a:gd name="T20" fmla="*/ 112 w 153"/>
                <a:gd name="T21" fmla="*/ 90 h 184"/>
                <a:gd name="T22" fmla="*/ 116 w 153"/>
                <a:gd name="T23" fmla="*/ 97 h 184"/>
                <a:gd name="T24" fmla="*/ 116 w 153"/>
                <a:gd name="T25" fmla="*/ 165 h 184"/>
                <a:gd name="T26" fmla="*/ 117 w 153"/>
                <a:gd name="T27" fmla="*/ 165 h 184"/>
                <a:gd name="T28" fmla="*/ 153 w 153"/>
                <a:gd name="T29" fmla="*/ 184 h 184"/>
                <a:gd name="T30" fmla="*/ 153 w 153"/>
                <a:gd name="T31" fmla="*/ 66 h 184"/>
                <a:gd name="T32" fmla="*/ 152 w 153"/>
                <a:gd name="T33" fmla="*/ 65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3" h="184">
                  <a:moveTo>
                    <a:pt x="152" y="65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4" y="20"/>
                    <a:pt x="47" y="21"/>
                    <a:pt x="48" y="23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4" y="92"/>
                    <a:pt x="116" y="94"/>
                    <a:pt x="116" y="97"/>
                  </a:cubicBezTo>
                  <a:cubicBezTo>
                    <a:pt x="116" y="165"/>
                    <a:pt x="116" y="165"/>
                    <a:pt x="116" y="165"/>
                  </a:cubicBezTo>
                  <a:cubicBezTo>
                    <a:pt x="116" y="165"/>
                    <a:pt x="116" y="165"/>
                    <a:pt x="117" y="165"/>
                  </a:cubicBezTo>
                  <a:cubicBezTo>
                    <a:pt x="132" y="165"/>
                    <a:pt x="145" y="172"/>
                    <a:pt x="153" y="184"/>
                  </a:cubicBezTo>
                  <a:cubicBezTo>
                    <a:pt x="153" y="152"/>
                    <a:pt x="153" y="68"/>
                    <a:pt x="153" y="66"/>
                  </a:cubicBezTo>
                  <a:cubicBezTo>
                    <a:pt x="153" y="66"/>
                    <a:pt x="153" y="66"/>
                    <a:pt x="152" y="6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1165"/>
            <p:cNvSpPr>
              <a:spLocks noEditPoints="1"/>
            </p:cNvSpPr>
            <p:nvPr/>
          </p:nvSpPr>
          <p:spPr bwMode="auto">
            <a:xfrm>
              <a:off x="7123049" y="-1070511"/>
              <a:ext cx="63750" cy="63750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51 w 74"/>
                <a:gd name="T11" fmla="*/ 39 h 74"/>
                <a:gd name="T12" fmla="*/ 22 w 74"/>
                <a:gd name="T13" fmla="*/ 39 h 74"/>
                <a:gd name="T14" fmla="*/ 19 w 74"/>
                <a:gd name="T15" fmla="*/ 36 h 74"/>
                <a:gd name="T16" fmla="*/ 22 w 74"/>
                <a:gd name="T17" fmla="*/ 34 h 74"/>
                <a:gd name="T18" fmla="*/ 51 w 74"/>
                <a:gd name="T19" fmla="*/ 34 h 74"/>
                <a:gd name="T20" fmla="*/ 54 w 74"/>
                <a:gd name="T21" fmla="*/ 36 h 74"/>
                <a:gd name="T22" fmla="*/ 51 w 74"/>
                <a:gd name="T23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6" y="0"/>
                    <a:pt x="0" y="16"/>
                    <a:pt x="0" y="37"/>
                  </a:cubicBezTo>
                  <a:cubicBezTo>
                    <a:pt x="0" y="57"/>
                    <a:pt x="16" y="74"/>
                    <a:pt x="37" y="74"/>
                  </a:cubicBezTo>
                  <a:cubicBezTo>
                    <a:pt x="57" y="74"/>
                    <a:pt x="74" y="57"/>
                    <a:pt x="74" y="37"/>
                  </a:cubicBezTo>
                  <a:cubicBezTo>
                    <a:pt x="74" y="16"/>
                    <a:pt x="57" y="0"/>
                    <a:pt x="37" y="0"/>
                  </a:cubicBezTo>
                  <a:close/>
                  <a:moveTo>
                    <a:pt x="51" y="39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0" y="39"/>
                    <a:pt x="19" y="38"/>
                    <a:pt x="19" y="36"/>
                  </a:cubicBezTo>
                  <a:cubicBezTo>
                    <a:pt x="19" y="35"/>
                    <a:pt x="20" y="34"/>
                    <a:pt x="2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2" y="34"/>
                    <a:pt x="54" y="35"/>
                    <a:pt x="54" y="36"/>
                  </a:cubicBezTo>
                  <a:cubicBezTo>
                    <a:pt x="54" y="38"/>
                    <a:pt x="52" y="39"/>
                    <a:pt x="51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1166"/>
            <p:cNvSpPr>
              <a:spLocks/>
            </p:cNvSpPr>
            <p:nvPr/>
          </p:nvSpPr>
          <p:spPr bwMode="auto">
            <a:xfrm>
              <a:off x="7010121" y="-1193639"/>
              <a:ext cx="136971" cy="183599"/>
            </a:xfrm>
            <a:custGeom>
              <a:avLst/>
              <a:gdLst>
                <a:gd name="T0" fmla="*/ 159 w 159"/>
                <a:gd name="T1" fmla="*/ 138 h 213"/>
                <a:gd name="T2" fmla="*/ 159 w 159"/>
                <a:gd name="T3" fmla="*/ 69 h 213"/>
                <a:gd name="T4" fmla="*/ 157 w 159"/>
                <a:gd name="T5" fmla="*/ 68 h 213"/>
                <a:gd name="T6" fmla="*/ 93 w 159"/>
                <a:gd name="T7" fmla="*/ 0 h 213"/>
                <a:gd name="T8" fmla="*/ 93 w 159"/>
                <a:gd name="T9" fmla="*/ 1 h 213"/>
                <a:gd name="T10" fmla="*/ 93 w 159"/>
                <a:gd name="T11" fmla="*/ 0 h 213"/>
                <a:gd name="T12" fmla="*/ 93 w 159"/>
                <a:gd name="T13" fmla="*/ 0 h 213"/>
                <a:gd name="T14" fmla="*/ 9 w 159"/>
                <a:gd name="T15" fmla="*/ 0 h 213"/>
                <a:gd name="T16" fmla="*/ 0 w 159"/>
                <a:gd name="T17" fmla="*/ 9 h 213"/>
                <a:gd name="T18" fmla="*/ 0 w 159"/>
                <a:gd name="T19" fmla="*/ 204 h 213"/>
                <a:gd name="T20" fmla="*/ 9 w 159"/>
                <a:gd name="T21" fmla="*/ 213 h 213"/>
                <a:gd name="T22" fmla="*/ 140 w 159"/>
                <a:gd name="T23" fmla="*/ 213 h 213"/>
                <a:gd name="T24" fmla="*/ 125 w 159"/>
                <a:gd name="T25" fmla="*/ 180 h 213"/>
                <a:gd name="T26" fmla="*/ 159 w 159"/>
                <a:gd name="T27" fmla="*/ 13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9" h="213">
                  <a:moveTo>
                    <a:pt x="159" y="138"/>
                  </a:moveTo>
                  <a:cubicBezTo>
                    <a:pt x="159" y="104"/>
                    <a:pt x="159" y="70"/>
                    <a:pt x="159" y="69"/>
                  </a:cubicBezTo>
                  <a:cubicBezTo>
                    <a:pt x="159" y="69"/>
                    <a:pt x="158" y="68"/>
                    <a:pt x="157" y="68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9"/>
                    <a:pt x="4" y="213"/>
                    <a:pt x="9" y="213"/>
                  </a:cubicBezTo>
                  <a:cubicBezTo>
                    <a:pt x="140" y="213"/>
                    <a:pt x="140" y="213"/>
                    <a:pt x="140" y="213"/>
                  </a:cubicBezTo>
                  <a:cubicBezTo>
                    <a:pt x="131" y="205"/>
                    <a:pt x="125" y="193"/>
                    <a:pt x="125" y="180"/>
                  </a:cubicBezTo>
                  <a:cubicBezTo>
                    <a:pt x="125" y="159"/>
                    <a:pt x="139" y="142"/>
                    <a:pt x="159" y="13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1167"/>
            <p:cNvSpPr>
              <a:spLocks/>
            </p:cNvSpPr>
            <p:nvPr/>
          </p:nvSpPr>
          <p:spPr bwMode="auto">
            <a:xfrm>
              <a:off x="7093542" y="-1184896"/>
              <a:ext cx="44807" cy="47357"/>
            </a:xfrm>
            <a:custGeom>
              <a:avLst/>
              <a:gdLst>
                <a:gd name="T0" fmla="*/ 0 w 52"/>
                <a:gd name="T1" fmla="*/ 0 h 55"/>
                <a:gd name="T2" fmla="*/ 52 w 52"/>
                <a:gd name="T3" fmla="*/ 55 h 55"/>
                <a:gd name="T4" fmla="*/ 19 w 52"/>
                <a:gd name="T5" fmla="*/ 55 h 55"/>
                <a:gd name="T6" fmla="*/ 0 w 52"/>
                <a:gd name="T7" fmla="*/ 40 h 55"/>
                <a:gd name="T8" fmla="*/ 0 w 5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5">
                  <a:moveTo>
                    <a:pt x="0" y="0"/>
                  </a:moveTo>
                  <a:cubicBezTo>
                    <a:pt x="52" y="55"/>
                    <a:pt x="52" y="55"/>
                    <a:pt x="52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0" y="55"/>
                    <a:pt x="0" y="49"/>
                    <a:pt x="0" y="4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1168"/>
            <p:cNvSpPr>
              <a:spLocks/>
            </p:cNvSpPr>
            <p:nvPr/>
          </p:nvSpPr>
          <p:spPr bwMode="auto">
            <a:xfrm>
              <a:off x="7133978" y="-1208939"/>
              <a:ext cx="44078" cy="44807"/>
            </a:xfrm>
            <a:custGeom>
              <a:avLst/>
              <a:gdLst>
                <a:gd name="T0" fmla="*/ 0 w 51"/>
                <a:gd name="T1" fmla="*/ 0 h 52"/>
                <a:gd name="T2" fmla="*/ 51 w 51"/>
                <a:gd name="T3" fmla="*/ 52 h 52"/>
                <a:gd name="T4" fmla="*/ 19 w 51"/>
                <a:gd name="T5" fmla="*/ 52 h 52"/>
                <a:gd name="T6" fmla="*/ 0 w 51"/>
                <a:gd name="T7" fmla="*/ 38 h 52"/>
                <a:gd name="T8" fmla="*/ 0 w 51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2">
                  <a:moveTo>
                    <a:pt x="0" y="0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0" y="52"/>
                    <a:pt x="0" y="46"/>
                    <a:pt x="0" y="3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1169"/>
            <p:cNvSpPr>
              <a:spLocks/>
            </p:cNvSpPr>
            <p:nvPr/>
          </p:nvSpPr>
          <p:spPr bwMode="auto">
            <a:xfrm>
              <a:off x="7332148" y="-1217682"/>
              <a:ext cx="131871" cy="158464"/>
            </a:xfrm>
            <a:custGeom>
              <a:avLst/>
              <a:gdLst>
                <a:gd name="T0" fmla="*/ 152 w 153"/>
                <a:gd name="T1" fmla="*/ 65 h 184"/>
                <a:gd name="T2" fmla="*/ 89 w 153"/>
                <a:gd name="T3" fmla="*/ 0 h 184"/>
                <a:gd name="T4" fmla="*/ 89 w 153"/>
                <a:gd name="T5" fmla="*/ 0 h 184"/>
                <a:gd name="T6" fmla="*/ 89 w 153"/>
                <a:gd name="T7" fmla="*/ 0 h 184"/>
                <a:gd name="T8" fmla="*/ 89 w 153"/>
                <a:gd name="T9" fmla="*/ 0 h 184"/>
                <a:gd name="T10" fmla="*/ 9 w 153"/>
                <a:gd name="T11" fmla="*/ 0 h 184"/>
                <a:gd name="T12" fmla="*/ 0 w 153"/>
                <a:gd name="T13" fmla="*/ 9 h 184"/>
                <a:gd name="T14" fmla="*/ 0 w 153"/>
                <a:gd name="T15" fmla="*/ 20 h 184"/>
                <a:gd name="T16" fmla="*/ 42 w 153"/>
                <a:gd name="T17" fmla="*/ 20 h 184"/>
                <a:gd name="T18" fmla="*/ 48 w 153"/>
                <a:gd name="T19" fmla="*/ 23 h 184"/>
                <a:gd name="T20" fmla="*/ 112 w 153"/>
                <a:gd name="T21" fmla="*/ 90 h 184"/>
                <a:gd name="T22" fmla="*/ 116 w 153"/>
                <a:gd name="T23" fmla="*/ 97 h 184"/>
                <a:gd name="T24" fmla="*/ 116 w 153"/>
                <a:gd name="T25" fmla="*/ 165 h 184"/>
                <a:gd name="T26" fmla="*/ 117 w 153"/>
                <a:gd name="T27" fmla="*/ 165 h 184"/>
                <a:gd name="T28" fmla="*/ 153 w 153"/>
                <a:gd name="T29" fmla="*/ 184 h 184"/>
                <a:gd name="T30" fmla="*/ 153 w 153"/>
                <a:gd name="T31" fmla="*/ 66 h 184"/>
                <a:gd name="T32" fmla="*/ 152 w 153"/>
                <a:gd name="T33" fmla="*/ 65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3" h="184">
                  <a:moveTo>
                    <a:pt x="152" y="65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4" y="20"/>
                    <a:pt x="47" y="21"/>
                    <a:pt x="48" y="23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4" y="92"/>
                    <a:pt x="116" y="94"/>
                    <a:pt x="116" y="97"/>
                  </a:cubicBezTo>
                  <a:cubicBezTo>
                    <a:pt x="116" y="165"/>
                    <a:pt x="116" y="165"/>
                    <a:pt x="116" y="165"/>
                  </a:cubicBezTo>
                  <a:cubicBezTo>
                    <a:pt x="116" y="165"/>
                    <a:pt x="116" y="165"/>
                    <a:pt x="117" y="165"/>
                  </a:cubicBezTo>
                  <a:cubicBezTo>
                    <a:pt x="132" y="165"/>
                    <a:pt x="145" y="172"/>
                    <a:pt x="153" y="184"/>
                  </a:cubicBezTo>
                  <a:cubicBezTo>
                    <a:pt x="153" y="152"/>
                    <a:pt x="153" y="68"/>
                    <a:pt x="153" y="66"/>
                  </a:cubicBezTo>
                  <a:cubicBezTo>
                    <a:pt x="153" y="66"/>
                    <a:pt x="153" y="66"/>
                    <a:pt x="152" y="6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170"/>
            <p:cNvSpPr>
              <a:spLocks/>
            </p:cNvSpPr>
            <p:nvPr/>
          </p:nvSpPr>
          <p:spPr bwMode="auto">
            <a:xfrm>
              <a:off x="7288434" y="-1193639"/>
              <a:ext cx="136971" cy="183599"/>
            </a:xfrm>
            <a:custGeom>
              <a:avLst/>
              <a:gdLst>
                <a:gd name="T0" fmla="*/ 159 w 159"/>
                <a:gd name="T1" fmla="*/ 138 h 213"/>
                <a:gd name="T2" fmla="*/ 159 w 159"/>
                <a:gd name="T3" fmla="*/ 69 h 213"/>
                <a:gd name="T4" fmla="*/ 157 w 159"/>
                <a:gd name="T5" fmla="*/ 68 h 213"/>
                <a:gd name="T6" fmla="*/ 93 w 159"/>
                <a:gd name="T7" fmla="*/ 0 h 213"/>
                <a:gd name="T8" fmla="*/ 93 w 159"/>
                <a:gd name="T9" fmla="*/ 1 h 213"/>
                <a:gd name="T10" fmla="*/ 93 w 159"/>
                <a:gd name="T11" fmla="*/ 0 h 213"/>
                <a:gd name="T12" fmla="*/ 93 w 159"/>
                <a:gd name="T13" fmla="*/ 0 h 213"/>
                <a:gd name="T14" fmla="*/ 9 w 159"/>
                <a:gd name="T15" fmla="*/ 0 h 213"/>
                <a:gd name="T16" fmla="*/ 0 w 159"/>
                <a:gd name="T17" fmla="*/ 9 h 213"/>
                <a:gd name="T18" fmla="*/ 0 w 159"/>
                <a:gd name="T19" fmla="*/ 204 h 213"/>
                <a:gd name="T20" fmla="*/ 9 w 159"/>
                <a:gd name="T21" fmla="*/ 213 h 213"/>
                <a:gd name="T22" fmla="*/ 140 w 159"/>
                <a:gd name="T23" fmla="*/ 213 h 213"/>
                <a:gd name="T24" fmla="*/ 125 w 159"/>
                <a:gd name="T25" fmla="*/ 180 h 213"/>
                <a:gd name="T26" fmla="*/ 159 w 159"/>
                <a:gd name="T27" fmla="*/ 13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9" h="213">
                  <a:moveTo>
                    <a:pt x="159" y="138"/>
                  </a:moveTo>
                  <a:cubicBezTo>
                    <a:pt x="159" y="104"/>
                    <a:pt x="159" y="70"/>
                    <a:pt x="159" y="69"/>
                  </a:cubicBezTo>
                  <a:cubicBezTo>
                    <a:pt x="159" y="69"/>
                    <a:pt x="158" y="68"/>
                    <a:pt x="157" y="68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9"/>
                    <a:pt x="4" y="213"/>
                    <a:pt x="9" y="213"/>
                  </a:cubicBezTo>
                  <a:cubicBezTo>
                    <a:pt x="140" y="213"/>
                    <a:pt x="140" y="213"/>
                    <a:pt x="140" y="213"/>
                  </a:cubicBezTo>
                  <a:cubicBezTo>
                    <a:pt x="131" y="205"/>
                    <a:pt x="125" y="193"/>
                    <a:pt x="125" y="180"/>
                  </a:cubicBezTo>
                  <a:cubicBezTo>
                    <a:pt x="125" y="159"/>
                    <a:pt x="139" y="142"/>
                    <a:pt x="159" y="13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171"/>
            <p:cNvSpPr>
              <a:spLocks noEditPoints="1"/>
            </p:cNvSpPr>
            <p:nvPr/>
          </p:nvSpPr>
          <p:spPr bwMode="auto">
            <a:xfrm>
              <a:off x="7400998" y="-1070511"/>
              <a:ext cx="63750" cy="63750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51 w 74"/>
                <a:gd name="T11" fmla="*/ 41 h 74"/>
                <a:gd name="T12" fmla="*/ 39 w 74"/>
                <a:gd name="T13" fmla="*/ 54 h 74"/>
                <a:gd name="T14" fmla="*/ 35 w 74"/>
                <a:gd name="T15" fmla="*/ 54 h 74"/>
                <a:gd name="T16" fmla="*/ 22 w 74"/>
                <a:gd name="T17" fmla="*/ 41 h 74"/>
                <a:gd name="T18" fmla="*/ 22 w 74"/>
                <a:gd name="T19" fmla="*/ 37 h 74"/>
                <a:gd name="T20" fmla="*/ 24 w 74"/>
                <a:gd name="T21" fmla="*/ 37 h 74"/>
                <a:gd name="T22" fmla="*/ 26 w 74"/>
                <a:gd name="T23" fmla="*/ 37 h 74"/>
                <a:gd name="T24" fmla="*/ 34 w 74"/>
                <a:gd name="T25" fmla="*/ 46 h 74"/>
                <a:gd name="T26" fmla="*/ 34 w 74"/>
                <a:gd name="T27" fmla="*/ 21 h 74"/>
                <a:gd name="T28" fmla="*/ 37 w 74"/>
                <a:gd name="T29" fmla="*/ 18 h 74"/>
                <a:gd name="T30" fmla="*/ 39 w 74"/>
                <a:gd name="T31" fmla="*/ 21 h 74"/>
                <a:gd name="T32" fmla="*/ 39 w 74"/>
                <a:gd name="T33" fmla="*/ 46 h 74"/>
                <a:gd name="T34" fmla="*/ 48 w 74"/>
                <a:gd name="T35" fmla="*/ 37 h 74"/>
                <a:gd name="T36" fmla="*/ 51 w 74"/>
                <a:gd name="T37" fmla="*/ 37 h 74"/>
                <a:gd name="T38" fmla="*/ 51 w 74"/>
                <a:gd name="T39" fmla="*/ 4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6" y="0"/>
                    <a:pt x="0" y="16"/>
                    <a:pt x="0" y="37"/>
                  </a:cubicBezTo>
                  <a:cubicBezTo>
                    <a:pt x="0" y="57"/>
                    <a:pt x="16" y="74"/>
                    <a:pt x="37" y="74"/>
                  </a:cubicBezTo>
                  <a:cubicBezTo>
                    <a:pt x="57" y="74"/>
                    <a:pt x="74" y="57"/>
                    <a:pt x="74" y="37"/>
                  </a:cubicBezTo>
                  <a:cubicBezTo>
                    <a:pt x="74" y="16"/>
                    <a:pt x="57" y="0"/>
                    <a:pt x="37" y="0"/>
                  </a:cubicBezTo>
                  <a:close/>
                  <a:moveTo>
                    <a:pt x="51" y="41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37" y="56"/>
                    <a:pt x="36" y="56"/>
                    <a:pt x="35" y="54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1" y="40"/>
                    <a:pt x="21" y="38"/>
                    <a:pt x="22" y="37"/>
                  </a:cubicBezTo>
                  <a:cubicBezTo>
                    <a:pt x="22" y="37"/>
                    <a:pt x="23" y="37"/>
                    <a:pt x="24" y="37"/>
                  </a:cubicBezTo>
                  <a:cubicBezTo>
                    <a:pt x="25" y="37"/>
                    <a:pt x="25" y="37"/>
                    <a:pt x="26" y="37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19"/>
                    <a:pt x="35" y="18"/>
                    <a:pt x="37" y="18"/>
                  </a:cubicBezTo>
                  <a:cubicBezTo>
                    <a:pt x="38" y="18"/>
                    <a:pt x="39" y="19"/>
                    <a:pt x="39" y="21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6"/>
                    <a:pt x="50" y="36"/>
                    <a:pt x="51" y="37"/>
                  </a:cubicBezTo>
                  <a:cubicBezTo>
                    <a:pt x="52" y="38"/>
                    <a:pt x="52" y="40"/>
                    <a:pt x="51" y="4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172"/>
            <p:cNvSpPr>
              <a:spLocks/>
            </p:cNvSpPr>
            <p:nvPr/>
          </p:nvSpPr>
          <p:spPr bwMode="auto">
            <a:xfrm>
              <a:off x="7371855" y="-1184896"/>
              <a:ext cx="44807" cy="47357"/>
            </a:xfrm>
            <a:custGeom>
              <a:avLst/>
              <a:gdLst>
                <a:gd name="T0" fmla="*/ 0 w 52"/>
                <a:gd name="T1" fmla="*/ 0 h 55"/>
                <a:gd name="T2" fmla="*/ 52 w 52"/>
                <a:gd name="T3" fmla="*/ 55 h 55"/>
                <a:gd name="T4" fmla="*/ 19 w 52"/>
                <a:gd name="T5" fmla="*/ 55 h 55"/>
                <a:gd name="T6" fmla="*/ 0 w 52"/>
                <a:gd name="T7" fmla="*/ 40 h 55"/>
                <a:gd name="T8" fmla="*/ 0 w 5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5">
                  <a:moveTo>
                    <a:pt x="0" y="0"/>
                  </a:moveTo>
                  <a:cubicBezTo>
                    <a:pt x="52" y="55"/>
                    <a:pt x="52" y="55"/>
                    <a:pt x="52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0" y="55"/>
                    <a:pt x="0" y="49"/>
                    <a:pt x="0" y="4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173"/>
            <p:cNvSpPr>
              <a:spLocks/>
            </p:cNvSpPr>
            <p:nvPr/>
          </p:nvSpPr>
          <p:spPr bwMode="auto">
            <a:xfrm>
              <a:off x="7412291" y="-1208939"/>
              <a:ext cx="44078" cy="44807"/>
            </a:xfrm>
            <a:custGeom>
              <a:avLst/>
              <a:gdLst>
                <a:gd name="T0" fmla="*/ 0 w 51"/>
                <a:gd name="T1" fmla="*/ 0 h 52"/>
                <a:gd name="T2" fmla="*/ 51 w 51"/>
                <a:gd name="T3" fmla="*/ 52 h 52"/>
                <a:gd name="T4" fmla="*/ 19 w 51"/>
                <a:gd name="T5" fmla="*/ 52 h 52"/>
                <a:gd name="T6" fmla="*/ 0 w 51"/>
                <a:gd name="T7" fmla="*/ 38 h 52"/>
                <a:gd name="T8" fmla="*/ 0 w 51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2">
                  <a:moveTo>
                    <a:pt x="0" y="0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0" y="52"/>
                    <a:pt x="0" y="46"/>
                    <a:pt x="0" y="3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174"/>
            <p:cNvSpPr>
              <a:spLocks noEditPoints="1"/>
            </p:cNvSpPr>
            <p:nvPr/>
          </p:nvSpPr>
          <p:spPr bwMode="auto">
            <a:xfrm>
              <a:off x="4705657" y="-872340"/>
              <a:ext cx="150449" cy="202906"/>
            </a:xfrm>
            <a:custGeom>
              <a:avLst/>
              <a:gdLst>
                <a:gd name="T0" fmla="*/ 175 w 175"/>
                <a:gd name="T1" fmla="*/ 73 h 236"/>
                <a:gd name="T2" fmla="*/ 175 w 175"/>
                <a:gd name="T3" fmla="*/ 73 h 236"/>
                <a:gd name="T4" fmla="*/ 174 w 175"/>
                <a:gd name="T5" fmla="*/ 72 h 236"/>
                <a:gd name="T6" fmla="*/ 174 w 175"/>
                <a:gd name="T7" fmla="*/ 72 h 236"/>
                <a:gd name="T8" fmla="*/ 172 w 175"/>
                <a:gd name="T9" fmla="*/ 70 h 236"/>
                <a:gd name="T10" fmla="*/ 105 w 175"/>
                <a:gd name="T11" fmla="*/ 0 h 236"/>
                <a:gd name="T12" fmla="*/ 105 w 175"/>
                <a:gd name="T13" fmla="*/ 0 h 236"/>
                <a:gd name="T14" fmla="*/ 102 w 175"/>
                <a:gd name="T15" fmla="*/ 0 h 236"/>
                <a:gd name="T16" fmla="*/ 10 w 175"/>
                <a:gd name="T17" fmla="*/ 0 h 236"/>
                <a:gd name="T18" fmla="*/ 0 w 175"/>
                <a:gd name="T19" fmla="*/ 10 h 236"/>
                <a:gd name="T20" fmla="*/ 0 w 175"/>
                <a:gd name="T21" fmla="*/ 226 h 236"/>
                <a:gd name="T22" fmla="*/ 10 w 175"/>
                <a:gd name="T23" fmla="*/ 236 h 236"/>
                <a:gd name="T24" fmla="*/ 165 w 175"/>
                <a:gd name="T25" fmla="*/ 236 h 236"/>
                <a:gd name="T26" fmla="*/ 175 w 175"/>
                <a:gd name="T27" fmla="*/ 226 h 236"/>
                <a:gd name="T28" fmla="*/ 175 w 175"/>
                <a:gd name="T29" fmla="*/ 75 h 236"/>
                <a:gd name="T30" fmla="*/ 175 w 175"/>
                <a:gd name="T31" fmla="*/ 73 h 236"/>
                <a:gd name="T32" fmla="*/ 31 w 175"/>
                <a:gd name="T33" fmla="*/ 36 h 236"/>
                <a:gd name="T34" fmla="*/ 34 w 175"/>
                <a:gd name="T35" fmla="*/ 34 h 236"/>
                <a:gd name="T36" fmla="*/ 77 w 175"/>
                <a:gd name="T37" fmla="*/ 34 h 236"/>
                <a:gd name="T38" fmla="*/ 79 w 175"/>
                <a:gd name="T39" fmla="*/ 36 h 236"/>
                <a:gd name="T40" fmla="*/ 79 w 175"/>
                <a:gd name="T41" fmla="*/ 41 h 236"/>
                <a:gd name="T42" fmla="*/ 77 w 175"/>
                <a:gd name="T43" fmla="*/ 44 h 236"/>
                <a:gd name="T44" fmla="*/ 34 w 175"/>
                <a:gd name="T45" fmla="*/ 44 h 236"/>
                <a:gd name="T46" fmla="*/ 31 w 175"/>
                <a:gd name="T47" fmla="*/ 41 h 236"/>
                <a:gd name="T48" fmla="*/ 31 w 175"/>
                <a:gd name="T49" fmla="*/ 36 h 236"/>
                <a:gd name="T50" fmla="*/ 31 w 175"/>
                <a:gd name="T51" fmla="*/ 76 h 236"/>
                <a:gd name="T52" fmla="*/ 34 w 175"/>
                <a:gd name="T53" fmla="*/ 74 h 236"/>
                <a:gd name="T54" fmla="*/ 77 w 175"/>
                <a:gd name="T55" fmla="*/ 74 h 236"/>
                <a:gd name="T56" fmla="*/ 79 w 175"/>
                <a:gd name="T57" fmla="*/ 76 h 236"/>
                <a:gd name="T58" fmla="*/ 79 w 175"/>
                <a:gd name="T59" fmla="*/ 81 h 236"/>
                <a:gd name="T60" fmla="*/ 77 w 175"/>
                <a:gd name="T61" fmla="*/ 84 h 236"/>
                <a:gd name="T62" fmla="*/ 34 w 175"/>
                <a:gd name="T63" fmla="*/ 84 h 236"/>
                <a:gd name="T64" fmla="*/ 31 w 175"/>
                <a:gd name="T65" fmla="*/ 81 h 236"/>
                <a:gd name="T66" fmla="*/ 31 w 175"/>
                <a:gd name="T67" fmla="*/ 76 h 236"/>
                <a:gd name="T68" fmla="*/ 139 w 175"/>
                <a:gd name="T69" fmla="*/ 205 h 236"/>
                <a:gd name="T70" fmla="*/ 137 w 175"/>
                <a:gd name="T71" fmla="*/ 208 h 236"/>
                <a:gd name="T72" fmla="*/ 34 w 175"/>
                <a:gd name="T73" fmla="*/ 208 h 236"/>
                <a:gd name="T74" fmla="*/ 31 w 175"/>
                <a:gd name="T75" fmla="*/ 205 h 236"/>
                <a:gd name="T76" fmla="*/ 31 w 175"/>
                <a:gd name="T77" fmla="*/ 200 h 236"/>
                <a:gd name="T78" fmla="*/ 34 w 175"/>
                <a:gd name="T79" fmla="*/ 198 h 236"/>
                <a:gd name="T80" fmla="*/ 137 w 175"/>
                <a:gd name="T81" fmla="*/ 198 h 236"/>
                <a:gd name="T82" fmla="*/ 139 w 175"/>
                <a:gd name="T83" fmla="*/ 200 h 236"/>
                <a:gd name="T84" fmla="*/ 139 w 175"/>
                <a:gd name="T85" fmla="*/ 205 h 236"/>
                <a:gd name="T86" fmla="*/ 139 w 175"/>
                <a:gd name="T87" fmla="*/ 161 h 236"/>
                <a:gd name="T88" fmla="*/ 137 w 175"/>
                <a:gd name="T89" fmla="*/ 164 h 236"/>
                <a:gd name="T90" fmla="*/ 34 w 175"/>
                <a:gd name="T91" fmla="*/ 164 h 236"/>
                <a:gd name="T92" fmla="*/ 31 w 175"/>
                <a:gd name="T93" fmla="*/ 161 h 236"/>
                <a:gd name="T94" fmla="*/ 31 w 175"/>
                <a:gd name="T95" fmla="*/ 156 h 236"/>
                <a:gd name="T96" fmla="*/ 34 w 175"/>
                <a:gd name="T97" fmla="*/ 154 h 236"/>
                <a:gd name="T98" fmla="*/ 137 w 175"/>
                <a:gd name="T99" fmla="*/ 154 h 236"/>
                <a:gd name="T100" fmla="*/ 139 w 175"/>
                <a:gd name="T101" fmla="*/ 156 h 236"/>
                <a:gd name="T102" fmla="*/ 139 w 175"/>
                <a:gd name="T103" fmla="*/ 161 h 236"/>
                <a:gd name="T104" fmla="*/ 139 w 175"/>
                <a:gd name="T105" fmla="*/ 121 h 236"/>
                <a:gd name="T106" fmla="*/ 137 w 175"/>
                <a:gd name="T107" fmla="*/ 124 h 236"/>
                <a:gd name="T108" fmla="*/ 34 w 175"/>
                <a:gd name="T109" fmla="*/ 124 h 236"/>
                <a:gd name="T110" fmla="*/ 31 w 175"/>
                <a:gd name="T111" fmla="*/ 121 h 236"/>
                <a:gd name="T112" fmla="*/ 31 w 175"/>
                <a:gd name="T113" fmla="*/ 116 h 236"/>
                <a:gd name="T114" fmla="*/ 34 w 175"/>
                <a:gd name="T115" fmla="*/ 114 h 236"/>
                <a:gd name="T116" fmla="*/ 137 w 175"/>
                <a:gd name="T117" fmla="*/ 114 h 236"/>
                <a:gd name="T118" fmla="*/ 139 w 175"/>
                <a:gd name="T119" fmla="*/ 116 h 236"/>
                <a:gd name="T120" fmla="*/ 139 w 175"/>
                <a:gd name="T121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" h="236">
                  <a:moveTo>
                    <a:pt x="175" y="73"/>
                  </a:moveTo>
                  <a:cubicBezTo>
                    <a:pt x="175" y="73"/>
                    <a:pt x="175" y="73"/>
                    <a:pt x="175" y="73"/>
                  </a:cubicBezTo>
                  <a:cubicBezTo>
                    <a:pt x="174" y="72"/>
                    <a:pt x="174" y="72"/>
                    <a:pt x="174" y="72"/>
                  </a:cubicBezTo>
                  <a:cubicBezTo>
                    <a:pt x="174" y="72"/>
                    <a:pt x="174" y="72"/>
                    <a:pt x="174" y="72"/>
                  </a:cubicBezTo>
                  <a:cubicBezTo>
                    <a:pt x="172" y="70"/>
                    <a:pt x="172" y="70"/>
                    <a:pt x="172" y="7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0" y="231"/>
                    <a:pt x="4" y="236"/>
                    <a:pt x="10" y="236"/>
                  </a:cubicBezTo>
                  <a:cubicBezTo>
                    <a:pt x="165" y="236"/>
                    <a:pt x="165" y="236"/>
                    <a:pt x="165" y="236"/>
                  </a:cubicBezTo>
                  <a:cubicBezTo>
                    <a:pt x="171" y="236"/>
                    <a:pt x="175" y="231"/>
                    <a:pt x="175" y="226"/>
                  </a:cubicBezTo>
                  <a:cubicBezTo>
                    <a:pt x="175" y="226"/>
                    <a:pt x="175" y="77"/>
                    <a:pt x="175" y="75"/>
                  </a:cubicBezTo>
                  <a:cubicBezTo>
                    <a:pt x="175" y="75"/>
                    <a:pt x="175" y="74"/>
                    <a:pt x="175" y="73"/>
                  </a:cubicBezTo>
                  <a:close/>
                  <a:moveTo>
                    <a:pt x="31" y="36"/>
                  </a:moveTo>
                  <a:cubicBezTo>
                    <a:pt x="31" y="35"/>
                    <a:pt x="32" y="34"/>
                    <a:pt x="34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9" y="34"/>
                    <a:pt x="79" y="35"/>
                    <a:pt x="79" y="36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9" y="43"/>
                    <a:pt x="79" y="44"/>
                    <a:pt x="77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2" y="44"/>
                    <a:pt x="31" y="43"/>
                    <a:pt x="31" y="41"/>
                  </a:cubicBezTo>
                  <a:lnTo>
                    <a:pt x="31" y="36"/>
                  </a:lnTo>
                  <a:close/>
                  <a:moveTo>
                    <a:pt x="31" y="76"/>
                  </a:moveTo>
                  <a:cubicBezTo>
                    <a:pt x="31" y="75"/>
                    <a:pt x="32" y="74"/>
                    <a:pt x="34" y="7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9" y="74"/>
                    <a:pt x="79" y="75"/>
                    <a:pt x="79" y="76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3"/>
                    <a:pt x="79" y="84"/>
                    <a:pt x="77" y="84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2" y="84"/>
                    <a:pt x="31" y="83"/>
                    <a:pt x="31" y="81"/>
                  </a:cubicBezTo>
                  <a:lnTo>
                    <a:pt x="31" y="76"/>
                  </a:lnTo>
                  <a:close/>
                  <a:moveTo>
                    <a:pt x="139" y="205"/>
                  </a:moveTo>
                  <a:cubicBezTo>
                    <a:pt x="139" y="207"/>
                    <a:pt x="139" y="208"/>
                    <a:pt x="137" y="208"/>
                  </a:cubicBezTo>
                  <a:cubicBezTo>
                    <a:pt x="34" y="208"/>
                    <a:pt x="34" y="208"/>
                    <a:pt x="34" y="208"/>
                  </a:cubicBezTo>
                  <a:cubicBezTo>
                    <a:pt x="32" y="208"/>
                    <a:pt x="31" y="207"/>
                    <a:pt x="31" y="205"/>
                  </a:cubicBezTo>
                  <a:cubicBezTo>
                    <a:pt x="31" y="200"/>
                    <a:pt x="31" y="200"/>
                    <a:pt x="31" y="200"/>
                  </a:cubicBezTo>
                  <a:cubicBezTo>
                    <a:pt x="31" y="199"/>
                    <a:pt x="32" y="198"/>
                    <a:pt x="34" y="198"/>
                  </a:cubicBezTo>
                  <a:cubicBezTo>
                    <a:pt x="137" y="198"/>
                    <a:pt x="137" y="198"/>
                    <a:pt x="137" y="198"/>
                  </a:cubicBezTo>
                  <a:cubicBezTo>
                    <a:pt x="139" y="198"/>
                    <a:pt x="139" y="199"/>
                    <a:pt x="139" y="200"/>
                  </a:cubicBezTo>
                  <a:lnTo>
                    <a:pt x="139" y="205"/>
                  </a:lnTo>
                  <a:close/>
                  <a:moveTo>
                    <a:pt x="139" y="161"/>
                  </a:moveTo>
                  <a:cubicBezTo>
                    <a:pt x="139" y="163"/>
                    <a:pt x="139" y="164"/>
                    <a:pt x="137" y="164"/>
                  </a:cubicBezTo>
                  <a:cubicBezTo>
                    <a:pt x="34" y="164"/>
                    <a:pt x="34" y="164"/>
                    <a:pt x="34" y="164"/>
                  </a:cubicBezTo>
                  <a:cubicBezTo>
                    <a:pt x="32" y="164"/>
                    <a:pt x="31" y="163"/>
                    <a:pt x="31" y="161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1" y="155"/>
                    <a:pt x="32" y="154"/>
                    <a:pt x="34" y="154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39" y="154"/>
                    <a:pt x="139" y="155"/>
                    <a:pt x="139" y="156"/>
                  </a:cubicBezTo>
                  <a:lnTo>
                    <a:pt x="139" y="161"/>
                  </a:lnTo>
                  <a:close/>
                  <a:moveTo>
                    <a:pt x="139" y="121"/>
                  </a:moveTo>
                  <a:cubicBezTo>
                    <a:pt x="139" y="123"/>
                    <a:pt x="139" y="124"/>
                    <a:pt x="137" y="124"/>
                  </a:cubicBezTo>
                  <a:cubicBezTo>
                    <a:pt x="34" y="124"/>
                    <a:pt x="34" y="124"/>
                    <a:pt x="34" y="124"/>
                  </a:cubicBezTo>
                  <a:cubicBezTo>
                    <a:pt x="32" y="124"/>
                    <a:pt x="31" y="123"/>
                    <a:pt x="31" y="121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5"/>
                    <a:pt x="32" y="114"/>
                    <a:pt x="34" y="114"/>
                  </a:cubicBezTo>
                  <a:cubicBezTo>
                    <a:pt x="137" y="114"/>
                    <a:pt x="137" y="114"/>
                    <a:pt x="137" y="114"/>
                  </a:cubicBezTo>
                  <a:cubicBezTo>
                    <a:pt x="139" y="114"/>
                    <a:pt x="139" y="115"/>
                    <a:pt x="139" y="116"/>
                  </a:cubicBezTo>
                  <a:lnTo>
                    <a:pt x="139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175"/>
            <p:cNvSpPr>
              <a:spLocks/>
            </p:cNvSpPr>
            <p:nvPr/>
          </p:nvSpPr>
          <p:spPr bwMode="auto">
            <a:xfrm>
              <a:off x="4799279" y="-863962"/>
              <a:ext cx="49178" cy="51000"/>
            </a:xfrm>
            <a:custGeom>
              <a:avLst/>
              <a:gdLst>
                <a:gd name="T0" fmla="*/ 0 w 57"/>
                <a:gd name="T1" fmla="*/ 0 h 59"/>
                <a:gd name="T2" fmla="*/ 57 w 57"/>
                <a:gd name="T3" fmla="*/ 59 h 59"/>
                <a:gd name="T4" fmla="*/ 20 w 57"/>
                <a:gd name="T5" fmla="*/ 59 h 59"/>
                <a:gd name="T6" fmla="*/ 0 w 57"/>
                <a:gd name="T7" fmla="*/ 42 h 59"/>
                <a:gd name="T8" fmla="*/ 0 w 57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9">
                  <a:moveTo>
                    <a:pt x="0" y="0"/>
                  </a:moveTo>
                  <a:cubicBezTo>
                    <a:pt x="57" y="59"/>
                    <a:pt x="57" y="59"/>
                    <a:pt x="57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1" y="59"/>
                    <a:pt x="0" y="52"/>
                    <a:pt x="0" y="4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1176"/>
            <p:cNvSpPr>
              <a:spLocks noEditPoints="1"/>
            </p:cNvSpPr>
            <p:nvPr/>
          </p:nvSpPr>
          <p:spPr bwMode="auto">
            <a:xfrm>
              <a:off x="5574476" y="-730634"/>
              <a:ext cx="63750" cy="63750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54 w 74"/>
                <a:gd name="T11" fmla="*/ 42 h 74"/>
                <a:gd name="T12" fmla="*/ 39 w 74"/>
                <a:gd name="T13" fmla="*/ 57 h 74"/>
                <a:gd name="T14" fmla="*/ 35 w 74"/>
                <a:gd name="T15" fmla="*/ 57 h 74"/>
                <a:gd name="T16" fmla="*/ 21 w 74"/>
                <a:gd name="T17" fmla="*/ 42 h 74"/>
                <a:gd name="T18" fmla="*/ 21 w 74"/>
                <a:gd name="T19" fmla="*/ 37 h 74"/>
                <a:gd name="T20" fmla="*/ 23 w 74"/>
                <a:gd name="T21" fmla="*/ 37 h 74"/>
                <a:gd name="T22" fmla="*/ 25 w 74"/>
                <a:gd name="T23" fmla="*/ 37 h 74"/>
                <a:gd name="T24" fmla="*/ 34 w 74"/>
                <a:gd name="T25" fmla="*/ 47 h 74"/>
                <a:gd name="T26" fmla="*/ 34 w 74"/>
                <a:gd name="T27" fmla="*/ 19 h 74"/>
                <a:gd name="T28" fmla="*/ 37 w 74"/>
                <a:gd name="T29" fmla="*/ 16 h 74"/>
                <a:gd name="T30" fmla="*/ 40 w 74"/>
                <a:gd name="T31" fmla="*/ 19 h 74"/>
                <a:gd name="T32" fmla="*/ 40 w 74"/>
                <a:gd name="T33" fmla="*/ 47 h 74"/>
                <a:gd name="T34" fmla="*/ 49 w 74"/>
                <a:gd name="T35" fmla="*/ 37 h 74"/>
                <a:gd name="T36" fmla="*/ 54 w 74"/>
                <a:gd name="T37" fmla="*/ 37 h 74"/>
                <a:gd name="T38" fmla="*/ 54 w 74"/>
                <a:gd name="T39" fmla="*/ 4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7" y="0"/>
                    <a:pt x="0" y="16"/>
                    <a:pt x="0" y="37"/>
                  </a:cubicBezTo>
                  <a:cubicBezTo>
                    <a:pt x="0" y="57"/>
                    <a:pt x="17" y="74"/>
                    <a:pt x="37" y="74"/>
                  </a:cubicBezTo>
                  <a:cubicBezTo>
                    <a:pt x="58" y="74"/>
                    <a:pt x="74" y="57"/>
                    <a:pt x="74" y="37"/>
                  </a:cubicBezTo>
                  <a:cubicBezTo>
                    <a:pt x="74" y="16"/>
                    <a:pt x="58" y="0"/>
                    <a:pt x="37" y="0"/>
                  </a:cubicBezTo>
                  <a:close/>
                  <a:moveTo>
                    <a:pt x="54" y="42"/>
                  </a:moveTo>
                  <a:cubicBezTo>
                    <a:pt x="39" y="57"/>
                    <a:pt x="39" y="57"/>
                    <a:pt x="39" y="57"/>
                  </a:cubicBezTo>
                  <a:cubicBezTo>
                    <a:pt x="38" y="58"/>
                    <a:pt x="36" y="58"/>
                    <a:pt x="35" y="57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19" y="41"/>
                    <a:pt x="19" y="39"/>
                    <a:pt x="21" y="37"/>
                  </a:cubicBezTo>
                  <a:cubicBezTo>
                    <a:pt x="21" y="37"/>
                    <a:pt x="22" y="37"/>
                    <a:pt x="23" y="37"/>
                  </a:cubicBezTo>
                  <a:cubicBezTo>
                    <a:pt x="23" y="37"/>
                    <a:pt x="24" y="37"/>
                    <a:pt x="25" y="3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7"/>
                    <a:pt x="35" y="16"/>
                    <a:pt x="37" y="16"/>
                  </a:cubicBezTo>
                  <a:cubicBezTo>
                    <a:pt x="39" y="16"/>
                    <a:pt x="40" y="17"/>
                    <a:pt x="40" y="19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0" y="36"/>
                    <a:pt x="52" y="36"/>
                    <a:pt x="54" y="37"/>
                  </a:cubicBezTo>
                  <a:cubicBezTo>
                    <a:pt x="55" y="39"/>
                    <a:pt x="55" y="41"/>
                    <a:pt x="54" y="4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1177"/>
            <p:cNvSpPr>
              <a:spLocks noEditPoints="1"/>
            </p:cNvSpPr>
            <p:nvPr/>
          </p:nvSpPr>
          <p:spPr bwMode="auto">
            <a:xfrm>
              <a:off x="5463369" y="-872340"/>
              <a:ext cx="149721" cy="200356"/>
            </a:xfrm>
            <a:custGeom>
              <a:avLst/>
              <a:gdLst>
                <a:gd name="T0" fmla="*/ 174 w 174"/>
                <a:gd name="T1" fmla="*/ 75 h 233"/>
                <a:gd name="T2" fmla="*/ 102 w 174"/>
                <a:gd name="T3" fmla="*/ 0 h 233"/>
                <a:gd name="T4" fmla="*/ 102 w 174"/>
                <a:gd name="T5" fmla="*/ 0 h 233"/>
                <a:gd name="T6" fmla="*/ 102 w 174"/>
                <a:gd name="T7" fmla="*/ 0 h 233"/>
                <a:gd name="T8" fmla="*/ 102 w 174"/>
                <a:gd name="T9" fmla="*/ 0 h 233"/>
                <a:gd name="T10" fmla="*/ 102 w 174"/>
                <a:gd name="T11" fmla="*/ 0 h 233"/>
                <a:gd name="T12" fmla="*/ 10 w 174"/>
                <a:gd name="T13" fmla="*/ 0 h 233"/>
                <a:gd name="T14" fmla="*/ 0 w 174"/>
                <a:gd name="T15" fmla="*/ 10 h 233"/>
                <a:gd name="T16" fmla="*/ 0 w 174"/>
                <a:gd name="T17" fmla="*/ 223 h 233"/>
                <a:gd name="T18" fmla="*/ 10 w 174"/>
                <a:gd name="T19" fmla="*/ 233 h 233"/>
                <a:gd name="T20" fmla="*/ 135 w 174"/>
                <a:gd name="T21" fmla="*/ 233 h 233"/>
                <a:gd name="T22" fmla="*/ 121 w 174"/>
                <a:gd name="T23" fmla="*/ 202 h 233"/>
                <a:gd name="T24" fmla="*/ 166 w 174"/>
                <a:gd name="T25" fmla="*/ 157 h 233"/>
                <a:gd name="T26" fmla="*/ 174 w 174"/>
                <a:gd name="T27" fmla="*/ 158 h 233"/>
                <a:gd name="T28" fmla="*/ 174 w 174"/>
                <a:gd name="T29" fmla="*/ 76 h 233"/>
                <a:gd name="T30" fmla="*/ 174 w 174"/>
                <a:gd name="T31" fmla="*/ 75 h 233"/>
                <a:gd name="T32" fmla="*/ 33 w 174"/>
                <a:gd name="T33" fmla="*/ 36 h 233"/>
                <a:gd name="T34" fmla="*/ 35 w 174"/>
                <a:gd name="T35" fmla="*/ 34 h 233"/>
                <a:gd name="T36" fmla="*/ 79 w 174"/>
                <a:gd name="T37" fmla="*/ 34 h 233"/>
                <a:gd name="T38" fmla="*/ 81 w 174"/>
                <a:gd name="T39" fmla="*/ 36 h 233"/>
                <a:gd name="T40" fmla="*/ 81 w 174"/>
                <a:gd name="T41" fmla="*/ 41 h 233"/>
                <a:gd name="T42" fmla="*/ 79 w 174"/>
                <a:gd name="T43" fmla="*/ 44 h 233"/>
                <a:gd name="T44" fmla="*/ 35 w 174"/>
                <a:gd name="T45" fmla="*/ 44 h 233"/>
                <a:gd name="T46" fmla="*/ 33 w 174"/>
                <a:gd name="T47" fmla="*/ 41 h 233"/>
                <a:gd name="T48" fmla="*/ 33 w 174"/>
                <a:gd name="T49" fmla="*/ 36 h 233"/>
                <a:gd name="T50" fmla="*/ 33 w 174"/>
                <a:gd name="T51" fmla="*/ 76 h 233"/>
                <a:gd name="T52" fmla="*/ 35 w 174"/>
                <a:gd name="T53" fmla="*/ 74 h 233"/>
                <a:gd name="T54" fmla="*/ 79 w 174"/>
                <a:gd name="T55" fmla="*/ 74 h 233"/>
                <a:gd name="T56" fmla="*/ 81 w 174"/>
                <a:gd name="T57" fmla="*/ 76 h 233"/>
                <a:gd name="T58" fmla="*/ 81 w 174"/>
                <a:gd name="T59" fmla="*/ 81 h 233"/>
                <a:gd name="T60" fmla="*/ 79 w 174"/>
                <a:gd name="T61" fmla="*/ 84 h 233"/>
                <a:gd name="T62" fmla="*/ 35 w 174"/>
                <a:gd name="T63" fmla="*/ 84 h 233"/>
                <a:gd name="T64" fmla="*/ 33 w 174"/>
                <a:gd name="T65" fmla="*/ 81 h 233"/>
                <a:gd name="T66" fmla="*/ 33 w 174"/>
                <a:gd name="T67" fmla="*/ 76 h 233"/>
                <a:gd name="T68" fmla="*/ 105 w 174"/>
                <a:gd name="T69" fmla="*/ 205 h 233"/>
                <a:gd name="T70" fmla="*/ 103 w 174"/>
                <a:gd name="T71" fmla="*/ 208 h 233"/>
                <a:gd name="T72" fmla="*/ 35 w 174"/>
                <a:gd name="T73" fmla="*/ 208 h 233"/>
                <a:gd name="T74" fmla="*/ 33 w 174"/>
                <a:gd name="T75" fmla="*/ 205 h 233"/>
                <a:gd name="T76" fmla="*/ 33 w 174"/>
                <a:gd name="T77" fmla="*/ 200 h 233"/>
                <a:gd name="T78" fmla="*/ 35 w 174"/>
                <a:gd name="T79" fmla="*/ 198 h 233"/>
                <a:gd name="T80" fmla="*/ 103 w 174"/>
                <a:gd name="T81" fmla="*/ 198 h 233"/>
                <a:gd name="T82" fmla="*/ 105 w 174"/>
                <a:gd name="T83" fmla="*/ 200 h 233"/>
                <a:gd name="T84" fmla="*/ 105 w 174"/>
                <a:gd name="T85" fmla="*/ 205 h 233"/>
                <a:gd name="T86" fmla="*/ 121 w 174"/>
                <a:gd name="T87" fmla="*/ 161 h 233"/>
                <a:gd name="T88" fmla="*/ 119 w 174"/>
                <a:gd name="T89" fmla="*/ 164 h 233"/>
                <a:gd name="T90" fmla="*/ 35 w 174"/>
                <a:gd name="T91" fmla="*/ 164 h 233"/>
                <a:gd name="T92" fmla="*/ 33 w 174"/>
                <a:gd name="T93" fmla="*/ 161 h 233"/>
                <a:gd name="T94" fmla="*/ 33 w 174"/>
                <a:gd name="T95" fmla="*/ 156 h 233"/>
                <a:gd name="T96" fmla="*/ 35 w 174"/>
                <a:gd name="T97" fmla="*/ 154 h 233"/>
                <a:gd name="T98" fmla="*/ 119 w 174"/>
                <a:gd name="T99" fmla="*/ 154 h 233"/>
                <a:gd name="T100" fmla="*/ 121 w 174"/>
                <a:gd name="T101" fmla="*/ 156 h 233"/>
                <a:gd name="T102" fmla="*/ 121 w 174"/>
                <a:gd name="T103" fmla="*/ 161 h 233"/>
                <a:gd name="T104" fmla="*/ 141 w 174"/>
                <a:gd name="T105" fmla="*/ 121 h 233"/>
                <a:gd name="T106" fmla="*/ 139 w 174"/>
                <a:gd name="T107" fmla="*/ 124 h 233"/>
                <a:gd name="T108" fmla="*/ 35 w 174"/>
                <a:gd name="T109" fmla="*/ 124 h 233"/>
                <a:gd name="T110" fmla="*/ 33 w 174"/>
                <a:gd name="T111" fmla="*/ 121 h 233"/>
                <a:gd name="T112" fmla="*/ 33 w 174"/>
                <a:gd name="T113" fmla="*/ 116 h 233"/>
                <a:gd name="T114" fmla="*/ 35 w 174"/>
                <a:gd name="T115" fmla="*/ 114 h 233"/>
                <a:gd name="T116" fmla="*/ 139 w 174"/>
                <a:gd name="T117" fmla="*/ 114 h 233"/>
                <a:gd name="T118" fmla="*/ 141 w 174"/>
                <a:gd name="T119" fmla="*/ 116 h 233"/>
                <a:gd name="T120" fmla="*/ 141 w 174"/>
                <a:gd name="T121" fmla="*/ 12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4" h="233">
                  <a:moveTo>
                    <a:pt x="174" y="75"/>
                  </a:move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9"/>
                    <a:pt x="5" y="233"/>
                    <a:pt x="10" y="233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26" y="225"/>
                    <a:pt x="121" y="214"/>
                    <a:pt x="121" y="202"/>
                  </a:cubicBezTo>
                  <a:cubicBezTo>
                    <a:pt x="121" y="177"/>
                    <a:pt x="141" y="157"/>
                    <a:pt x="166" y="157"/>
                  </a:cubicBezTo>
                  <a:cubicBezTo>
                    <a:pt x="169" y="157"/>
                    <a:pt x="172" y="157"/>
                    <a:pt x="174" y="158"/>
                  </a:cubicBezTo>
                  <a:cubicBezTo>
                    <a:pt x="174" y="119"/>
                    <a:pt x="174" y="77"/>
                    <a:pt x="174" y="76"/>
                  </a:cubicBezTo>
                  <a:lnTo>
                    <a:pt x="174" y="75"/>
                  </a:lnTo>
                  <a:close/>
                  <a:moveTo>
                    <a:pt x="33" y="36"/>
                  </a:moveTo>
                  <a:cubicBezTo>
                    <a:pt x="33" y="35"/>
                    <a:pt x="34" y="34"/>
                    <a:pt x="35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0" y="34"/>
                    <a:pt x="81" y="35"/>
                    <a:pt x="81" y="36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3"/>
                    <a:pt x="80" y="44"/>
                    <a:pt x="79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3" y="43"/>
                    <a:pt x="33" y="41"/>
                  </a:cubicBezTo>
                  <a:lnTo>
                    <a:pt x="33" y="36"/>
                  </a:lnTo>
                  <a:close/>
                  <a:moveTo>
                    <a:pt x="33" y="76"/>
                  </a:moveTo>
                  <a:cubicBezTo>
                    <a:pt x="33" y="75"/>
                    <a:pt x="34" y="74"/>
                    <a:pt x="35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80" y="74"/>
                    <a:pt x="81" y="75"/>
                    <a:pt x="81" y="76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3"/>
                    <a:pt x="80" y="84"/>
                    <a:pt x="79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4" y="84"/>
                    <a:pt x="33" y="83"/>
                    <a:pt x="33" y="81"/>
                  </a:cubicBezTo>
                  <a:lnTo>
                    <a:pt x="33" y="76"/>
                  </a:lnTo>
                  <a:close/>
                  <a:moveTo>
                    <a:pt x="105" y="205"/>
                  </a:moveTo>
                  <a:cubicBezTo>
                    <a:pt x="105" y="207"/>
                    <a:pt x="104" y="208"/>
                    <a:pt x="103" y="208"/>
                  </a:cubicBezTo>
                  <a:cubicBezTo>
                    <a:pt x="35" y="208"/>
                    <a:pt x="35" y="208"/>
                    <a:pt x="35" y="208"/>
                  </a:cubicBezTo>
                  <a:cubicBezTo>
                    <a:pt x="34" y="208"/>
                    <a:pt x="33" y="207"/>
                    <a:pt x="33" y="205"/>
                  </a:cubicBezTo>
                  <a:cubicBezTo>
                    <a:pt x="33" y="200"/>
                    <a:pt x="33" y="200"/>
                    <a:pt x="33" y="200"/>
                  </a:cubicBezTo>
                  <a:cubicBezTo>
                    <a:pt x="33" y="199"/>
                    <a:pt x="34" y="198"/>
                    <a:pt x="35" y="198"/>
                  </a:cubicBezTo>
                  <a:cubicBezTo>
                    <a:pt x="103" y="198"/>
                    <a:pt x="103" y="198"/>
                    <a:pt x="103" y="198"/>
                  </a:cubicBezTo>
                  <a:cubicBezTo>
                    <a:pt x="104" y="198"/>
                    <a:pt x="105" y="199"/>
                    <a:pt x="105" y="200"/>
                  </a:cubicBezTo>
                  <a:lnTo>
                    <a:pt x="105" y="205"/>
                  </a:lnTo>
                  <a:close/>
                  <a:moveTo>
                    <a:pt x="121" y="161"/>
                  </a:moveTo>
                  <a:cubicBezTo>
                    <a:pt x="121" y="163"/>
                    <a:pt x="120" y="164"/>
                    <a:pt x="119" y="164"/>
                  </a:cubicBezTo>
                  <a:cubicBezTo>
                    <a:pt x="35" y="164"/>
                    <a:pt x="35" y="164"/>
                    <a:pt x="35" y="164"/>
                  </a:cubicBezTo>
                  <a:cubicBezTo>
                    <a:pt x="34" y="164"/>
                    <a:pt x="33" y="163"/>
                    <a:pt x="33" y="161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5"/>
                    <a:pt x="34" y="154"/>
                    <a:pt x="35" y="154"/>
                  </a:cubicBezTo>
                  <a:cubicBezTo>
                    <a:pt x="119" y="154"/>
                    <a:pt x="119" y="154"/>
                    <a:pt x="119" y="154"/>
                  </a:cubicBezTo>
                  <a:cubicBezTo>
                    <a:pt x="120" y="154"/>
                    <a:pt x="121" y="155"/>
                    <a:pt x="121" y="156"/>
                  </a:cubicBezTo>
                  <a:lnTo>
                    <a:pt x="121" y="161"/>
                  </a:lnTo>
                  <a:close/>
                  <a:moveTo>
                    <a:pt x="141" y="121"/>
                  </a:moveTo>
                  <a:cubicBezTo>
                    <a:pt x="141" y="123"/>
                    <a:pt x="140" y="124"/>
                    <a:pt x="139" y="124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4" y="124"/>
                    <a:pt x="33" y="123"/>
                    <a:pt x="33" y="121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5"/>
                    <a:pt x="34" y="114"/>
                    <a:pt x="35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40" y="114"/>
                    <a:pt x="141" y="115"/>
                    <a:pt x="141" y="116"/>
                  </a:cubicBezTo>
                  <a:lnTo>
                    <a:pt x="141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1178"/>
            <p:cNvSpPr>
              <a:spLocks/>
            </p:cNvSpPr>
            <p:nvPr/>
          </p:nvSpPr>
          <p:spPr bwMode="auto">
            <a:xfrm>
              <a:off x="5554804" y="-863962"/>
              <a:ext cx="50636" cy="53550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4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1179"/>
            <p:cNvSpPr>
              <a:spLocks noEditPoints="1"/>
            </p:cNvSpPr>
            <p:nvPr/>
          </p:nvSpPr>
          <p:spPr bwMode="auto">
            <a:xfrm>
              <a:off x="5826925" y="-730634"/>
              <a:ext cx="63750" cy="63750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31 w 74"/>
                <a:gd name="T11" fmla="*/ 61 h 74"/>
                <a:gd name="T12" fmla="*/ 23 w 74"/>
                <a:gd name="T13" fmla="*/ 63 h 74"/>
                <a:gd name="T14" fmla="*/ 22 w 74"/>
                <a:gd name="T15" fmla="*/ 62 h 74"/>
                <a:gd name="T16" fmla="*/ 24 w 74"/>
                <a:gd name="T17" fmla="*/ 58 h 74"/>
                <a:gd name="T18" fmla="*/ 12 w 74"/>
                <a:gd name="T19" fmla="*/ 36 h 74"/>
                <a:gd name="T20" fmla="*/ 27 w 74"/>
                <a:gd name="T21" fmla="*/ 13 h 74"/>
                <a:gd name="T22" fmla="*/ 28 w 74"/>
                <a:gd name="T23" fmla="*/ 13 h 74"/>
                <a:gd name="T24" fmla="*/ 30 w 74"/>
                <a:gd name="T25" fmla="*/ 14 h 74"/>
                <a:gd name="T26" fmla="*/ 29 w 74"/>
                <a:gd name="T27" fmla="*/ 17 h 74"/>
                <a:gd name="T28" fmla="*/ 17 w 74"/>
                <a:gd name="T29" fmla="*/ 36 h 74"/>
                <a:gd name="T30" fmla="*/ 26 w 74"/>
                <a:gd name="T31" fmla="*/ 54 h 74"/>
                <a:gd name="T32" fmla="*/ 28 w 74"/>
                <a:gd name="T33" fmla="*/ 50 h 74"/>
                <a:gd name="T34" fmla="*/ 30 w 74"/>
                <a:gd name="T35" fmla="*/ 50 h 74"/>
                <a:gd name="T36" fmla="*/ 33 w 74"/>
                <a:gd name="T37" fmla="*/ 58 h 74"/>
                <a:gd name="T38" fmla="*/ 31 w 74"/>
                <a:gd name="T39" fmla="*/ 61 h 74"/>
                <a:gd name="T40" fmla="*/ 47 w 74"/>
                <a:gd name="T41" fmla="*/ 61 h 74"/>
                <a:gd name="T42" fmla="*/ 46 w 74"/>
                <a:gd name="T43" fmla="*/ 61 h 74"/>
                <a:gd name="T44" fmla="*/ 44 w 74"/>
                <a:gd name="T45" fmla="*/ 60 h 74"/>
                <a:gd name="T46" fmla="*/ 45 w 74"/>
                <a:gd name="T47" fmla="*/ 57 h 74"/>
                <a:gd name="T48" fmla="*/ 58 w 74"/>
                <a:gd name="T49" fmla="*/ 37 h 74"/>
                <a:gd name="T50" fmla="*/ 48 w 74"/>
                <a:gd name="T51" fmla="*/ 20 h 74"/>
                <a:gd name="T52" fmla="*/ 46 w 74"/>
                <a:gd name="T53" fmla="*/ 24 h 74"/>
                <a:gd name="T54" fmla="*/ 44 w 74"/>
                <a:gd name="T55" fmla="*/ 24 h 74"/>
                <a:gd name="T56" fmla="*/ 41 w 74"/>
                <a:gd name="T57" fmla="*/ 15 h 74"/>
                <a:gd name="T58" fmla="*/ 43 w 74"/>
                <a:gd name="T59" fmla="*/ 12 h 74"/>
                <a:gd name="T60" fmla="*/ 51 w 74"/>
                <a:gd name="T61" fmla="*/ 10 h 74"/>
                <a:gd name="T62" fmla="*/ 53 w 74"/>
                <a:gd name="T63" fmla="*/ 12 h 74"/>
                <a:gd name="T64" fmla="*/ 50 w 74"/>
                <a:gd name="T65" fmla="*/ 16 h 74"/>
                <a:gd name="T66" fmla="*/ 62 w 74"/>
                <a:gd name="T67" fmla="*/ 37 h 74"/>
                <a:gd name="T68" fmla="*/ 47 w 74"/>
                <a:gd name="T69" fmla="*/ 6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7" y="0"/>
                    <a:pt x="0" y="16"/>
                    <a:pt x="0" y="37"/>
                  </a:cubicBezTo>
                  <a:cubicBezTo>
                    <a:pt x="0" y="57"/>
                    <a:pt x="17" y="74"/>
                    <a:pt x="37" y="74"/>
                  </a:cubicBezTo>
                  <a:cubicBezTo>
                    <a:pt x="58" y="74"/>
                    <a:pt x="74" y="57"/>
                    <a:pt x="74" y="37"/>
                  </a:cubicBezTo>
                  <a:cubicBezTo>
                    <a:pt x="74" y="16"/>
                    <a:pt x="58" y="0"/>
                    <a:pt x="37" y="0"/>
                  </a:cubicBezTo>
                  <a:close/>
                  <a:moveTo>
                    <a:pt x="31" y="61"/>
                  </a:moveTo>
                  <a:cubicBezTo>
                    <a:pt x="23" y="63"/>
                    <a:pt x="23" y="63"/>
                    <a:pt x="23" y="63"/>
                  </a:cubicBezTo>
                  <a:cubicBezTo>
                    <a:pt x="22" y="64"/>
                    <a:pt x="21" y="63"/>
                    <a:pt x="22" y="62"/>
                  </a:cubicBezTo>
                  <a:cubicBezTo>
                    <a:pt x="24" y="58"/>
                    <a:pt x="24" y="58"/>
                    <a:pt x="24" y="58"/>
                  </a:cubicBezTo>
                  <a:cubicBezTo>
                    <a:pt x="17" y="53"/>
                    <a:pt x="12" y="45"/>
                    <a:pt x="12" y="36"/>
                  </a:cubicBezTo>
                  <a:cubicBezTo>
                    <a:pt x="12" y="26"/>
                    <a:pt x="18" y="17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30" y="13"/>
                    <a:pt x="30" y="14"/>
                  </a:cubicBezTo>
                  <a:cubicBezTo>
                    <a:pt x="31" y="15"/>
                    <a:pt x="30" y="16"/>
                    <a:pt x="29" y="17"/>
                  </a:cubicBezTo>
                  <a:cubicBezTo>
                    <a:pt x="21" y="20"/>
                    <a:pt x="17" y="28"/>
                    <a:pt x="17" y="36"/>
                  </a:cubicBezTo>
                  <a:cubicBezTo>
                    <a:pt x="17" y="43"/>
                    <a:pt x="20" y="50"/>
                    <a:pt x="26" y="5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9" y="48"/>
                    <a:pt x="30" y="49"/>
                    <a:pt x="30" y="50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4" y="60"/>
                    <a:pt x="33" y="61"/>
                    <a:pt x="31" y="61"/>
                  </a:cubicBezTo>
                  <a:close/>
                  <a:moveTo>
                    <a:pt x="47" y="61"/>
                  </a:moveTo>
                  <a:cubicBezTo>
                    <a:pt x="46" y="61"/>
                    <a:pt x="46" y="61"/>
                    <a:pt x="46" y="61"/>
                  </a:cubicBezTo>
                  <a:cubicBezTo>
                    <a:pt x="45" y="61"/>
                    <a:pt x="44" y="60"/>
                    <a:pt x="44" y="60"/>
                  </a:cubicBezTo>
                  <a:cubicBezTo>
                    <a:pt x="44" y="59"/>
                    <a:pt x="44" y="57"/>
                    <a:pt x="45" y="57"/>
                  </a:cubicBezTo>
                  <a:cubicBezTo>
                    <a:pt x="53" y="53"/>
                    <a:pt x="58" y="46"/>
                    <a:pt x="58" y="37"/>
                  </a:cubicBezTo>
                  <a:cubicBezTo>
                    <a:pt x="58" y="30"/>
                    <a:pt x="54" y="24"/>
                    <a:pt x="48" y="20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5" y="25"/>
                    <a:pt x="44" y="25"/>
                    <a:pt x="44" y="2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1" y="13"/>
                    <a:pt x="43" y="12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3" y="10"/>
                    <a:pt x="53" y="10"/>
                    <a:pt x="53" y="12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8" y="21"/>
                    <a:pt x="62" y="29"/>
                    <a:pt x="62" y="37"/>
                  </a:cubicBezTo>
                  <a:cubicBezTo>
                    <a:pt x="62" y="47"/>
                    <a:pt x="56" y="57"/>
                    <a:pt x="47" y="6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1180"/>
            <p:cNvSpPr>
              <a:spLocks noEditPoints="1"/>
            </p:cNvSpPr>
            <p:nvPr/>
          </p:nvSpPr>
          <p:spPr bwMode="auto">
            <a:xfrm>
              <a:off x="5715818" y="-872340"/>
              <a:ext cx="149721" cy="200356"/>
            </a:xfrm>
            <a:custGeom>
              <a:avLst/>
              <a:gdLst>
                <a:gd name="T0" fmla="*/ 174 w 174"/>
                <a:gd name="T1" fmla="*/ 75 h 233"/>
                <a:gd name="T2" fmla="*/ 102 w 174"/>
                <a:gd name="T3" fmla="*/ 0 h 233"/>
                <a:gd name="T4" fmla="*/ 102 w 174"/>
                <a:gd name="T5" fmla="*/ 0 h 233"/>
                <a:gd name="T6" fmla="*/ 102 w 174"/>
                <a:gd name="T7" fmla="*/ 0 h 233"/>
                <a:gd name="T8" fmla="*/ 102 w 174"/>
                <a:gd name="T9" fmla="*/ 0 h 233"/>
                <a:gd name="T10" fmla="*/ 102 w 174"/>
                <a:gd name="T11" fmla="*/ 0 h 233"/>
                <a:gd name="T12" fmla="*/ 10 w 174"/>
                <a:gd name="T13" fmla="*/ 0 h 233"/>
                <a:gd name="T14" fmla="*/ 0 w 174"/>
                <a:gd name="T15" fmla="*/ 10 h 233"/>
                <a:gd name="T16" fmla="*/ 0 w 174"/>
                <a:gd name="T17" fmla="*/ 223 h 233"/>
                <a:gd name="T18" fmla="*/ 10 w 174"/>
                <a:gd name="T19" fmla="*/ 233 h 233"/>
                <a:gd name="T20" fmla="*/ 134 w 174"/>
                <a:gd name="T21" fmla="*/ 233 h 233"/>
                <a:gd name="T22" fmla="*/ 121 w 174"/>
                <a:gd name="T23" fmla="*/ 202 h 233"/>
                <a:gd name="T24" fmla="*/ 166 w 174"/>
                <a:gd name="T25" fmla="*/ 157 h 233"/>
                <a:gd name="T26" fmla="*/ 174 w 174"/>
                <a:gd name="T27" fmla="*/ 158 h 233"/>
                <a:gd name="T28" fmla="*/ 174 w 174"/>
                <a:gd name="T29" fmla="*/ 76 h 233"/>
                <a:gd name="T30" fmla="*/ 174 w 174"/>
                <a:gd name="T31" fmla="*/ 75 h 233"/>
                <a:gd name="T32" fmla="*/ 34 w 174"/>
                <a:gd name="T33" fmla="*/ 36 h 233"/>
                <a:gd name="T34" fmla="*/ 36 w 174"/>
                <a:gd name="T35" fmla="*/ 34 h 233"/>
                <a:gd name="T36" fmla="*/ 80 w 174"/>
                <a:gd name="T37" fmla="*/ 34 h 233"/>
                <a:gd name="T38" fmla="*/ 82 w 174"/>
                <a:gd name="T39" fmla="*/ 36 h 233"/>
                <a:gd name="T40" fmla="*/ 82 w 174"/>
                <a:gd name="T41" fmla="*/ 41 h 233"/>
                <a:gd name="T42" fmla="*/ 80 w 174"/>
                <a:gd name="T43" fmla="*/ 44 h 233"/>
                <a:gd name="T44" fmla="*/ 36 w 174"/>
                <a:gd name="T45" fmla="*/ 44 h 233"/>
                <a:gd name="T46" fmla="*/ 34 w 174"/>
                <a:gd name="T47" fmla="*/ 41 h 233"/>
                <a:gd name="T48" fmla="*/ 34 w 174"/>
                <a:gd name="T49" fmla="*/ 36 h 233"/>
                <a:gd name="T50" fmla="*/ 34 w 174"/>
                <a:gd name="T51" fmla="*/ 76 h 233"/>
                <a:gd name="T52" fmla="*/ 36 w 174"/>
                <a:gd name="T53" fmla="*/ 74 h 233"/>
                <a:gd name="T54" fmla="*/ 80 w 174"/>
                <a:gd name="T55" fmla="*/ 74 h 233"/>
                <a:gd name="T56" fmla="*/ 82 w 174"/>
                <a:gd name="T57" fmla="*/ 76 h 233"/>
                <a:gd name="T58" fmla="*/ 82 w 174"/>
                <a:gd name="T59" fmla="*/ 81 h 233"/>
                <a:gd name="T60" fmla="*/ 80 w 174"/>
                <a:gd name="T61" fmla="*/ 84 h 233"/>
                <a:gd name="T62" fmla="*/ 36 w 174"/>
                <a:gd name="T63" fmla="*/ 84 h 233"/>
                <a:gd name="T64" fmla="*/ 34 w 174"/>
                <a:gd name="T65" fmla="*/ 81 h 233"/>
                <a:gd name="T66" fmla="*/ 34 w 174"/>
                <a:gd name="T67" fmla="*/ 76 h 233"/>
                <a:gd name="T68" fmla="*/ 106 w 174"/>
                <a:gd name="T69" fmla="*/ 205 h 233"/>
                <a:gd name="T70" fmla="*/ 104 w 174"/>
                <a:gd name="T71" fmla="*/ 208 h 233"/>
                <a:gd name="T72" fmla="*/ 36 w 174"/>
                <a:gd name="T73" fmla="*/ 208 h 233"/>
                <a:gd name="T74" fmla="*/ 34 w 174"/>
                <a:gd name="T75" fmla="*/ 205 h 233"/>
                <a:gd name="T76" fmla="*/ 34 w 174"/>
                <a:gd name="T77" fmla="*/ 200 h 233"/>
                <a:gd name="T78" fmla="*/ 36 w 174"/>
                <a:gd name="T79" fmla="*/ 198 h 233"/>
                <a:gd name="T80" fmla="*/ 104 w 174"/>
                <a:gd name="T81" fmla="*/ 198 h 233"/>
                <a:gd name="T82" fmla="*/ 106 w 174"/>
                <a:gd name="T83" fmla="*/ 200 h 233"/>
                <a:gd name="T84" fmla="*/ 106 w 174"/>
                <a:gd name="T85" fmla="*/ 205 h 233"/>
                <a:gd name="T86" fmla="*/ 122 w 174"/>
                <a:gd name="T87" fmla="*/ 161 h 233"/>
                <a:gd name="T88" fmla="*/ 120 w 174"/>
                <a:gd name="T89" fmla="*/ 164 h 233"/>
                <a:gd name="T90" fmla="*/ 36 w 174"/>
                <a:gd name="T91" fmla="*/ 164 h 233"/>
                <a:gd name="T92" fmla="*/ 34 w 174"/>
                <a:gd name="T93" fmla="*/ 161 h 233"/>
                <a:gd name="T94" fmla="*/ 34 w 174"/>
                <a:gd name="T95" fmla="*/ 156 h 233"/>
                <a:gd name="T96" fmla="*/ 36 w 174"/>
                <a:gd name="T97" fmla="*/ 154 h 233"/>
                <a:gd name="T98" fmla="*/ 120 w 174"/>
                <a:gd name="T99" fmla="*/ 154 h 233"/>
                <a:gd name="T100" fmla="*/ 122 w 174"/>
                <a:gd name="T101" fmla="*/ 156 h 233"/>
                <a:gd name="T102" fmla="*/ 122 w 174"/>
                <a:gd name="T103" fmla="*/ 161 h 233"/>
                <a:gd name="T104" fmla="*/ 142 w 174"/>
                <a:gd name="T105" fmla="*/ 121 h 233"/>
                <a:gd name="T106" fmla="*/ 140 w 174"/>
                <a:gd name="T107" fmla="*/ 124 h 233"/>
                <a:gd name="T108" fmla="*/ 36 w 174"/>
                <a:gd name="T109" fmla="*/ 124 h 233"/>
                <a:gd name="T110" fmla="*/ 34 w 174"/>
                <a:gd name="T111" fmla="*/ 121 h 233"/>
                <a:gd name="T112" fmla="*/ 34 w 174"/>
                <a:gd name="T113" fmla="*/ 116 h 233"/>
                <a:gd name="T114" fmla="*/ 36 w 174"/>
                <a:gd name="T115" fmla="*/ 114 h 233"/>
                <a:gd name="T116" fmla="*/ 140 w 174"/>
                <a:gd name="T117" fmla="*/ 114 h 233"/>
                <a:gd name="T118" fmla="*/ 142 w 174"/>
                <a:gd name="T119" fmla="*/ 116 h 233"/>
                <a:gd name="T120" fmla="*/ 142 w 174"/>
                <a:gd name="T121" fmla="*/ 12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4" h="233">
                  <a:moveTo>
                    <a:pt x="174" y="75"/>
                  </a:move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9"/>
                    <a:pt x="5" y="233"/>
                    <a:pt x="10" y="233"/>
                  </a:cubicBezTo>
                  <a:cubicBezTo>
                    <a:pt x="134" y="233"/>
                    <a:pt x="134" y="233"/>
                    <a:pt x="134" y="233"/>
                  </a:cubicBezTo>
                  <a:cubicBezTo>
                    <a:pt x="126" y="225"/>
                    <a:pt x="121" y="214"/>
                    <a:pt x="121" y="202"/>
                  </a:cubicBezTo>
                  <a:cubicBezTo>
                    <a:pt x="121" y="177"/>
                    <a:pt x="141" y="157"/>
                    <a:pt x="166" y="157"/>
                  </a:cubicBezTo>
                  <a:cubicBezTo>
                    <a:pt x="169" y="157"/>
                    <a:pt x="172" y="157"/>
                    <a:pt x="174" y="158"/>
                  </a:cubicBezTo>
                  <a:cubicBezTo>
                    <a:pt x="174" y="119"/>
                    <a:pt x="174" y="77"/>
                    <a:pt x="174" y="76"/>
                  </a:cubicBezTo>
                  <a:lnTo>
                    <a:pt x="174" y="75"/>
                  </a:lnTo>
                  <a:close/>
                  <a:moveTo>
                    <a:pt x="34" y="36"/>
                  </a:moveTo>
                  <a:cubicBezTo>
                    <a:pt x="34" y="35"/>
                    <a:pt x="35" y="34"/>
                    <a:pt x="36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3"/>
                    <a:pt x="81" y="44"/>
                    <a:pt x="80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5" y="44"/>
                    <a:pt x="34" y="43"/>
                    <a:pt x="34" y="41"/>
                  </a:cubicBezTo>
                  <a:lnTo>
                    <a:pt x="34" y="36"/>
                  </a:lnTo>
                  <a:close/>
                  <a:moveTo>
                    <a:pt x="34" y="76"/>
                  </a:moveTo>
                  <a:cubicBezTo>
                    <a:pt x="34" y="75"/>
                    <a:pt x="35" y="74"/>
                    <a:pt x="36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4"/>
                    <a:pt x="82" y="75"/>
                    <a:pt x="82" y="76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3"/>
                    <a:pt x="81" y="84"/>
                    <a:pt x="80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5" y="84"/>
                    <a:pt x="34" y="83"/>
                    <a:pt x="34" y="81"/>
                  </a:cubicBezTo>
                  <a:lnTo>
                    <a:pt x="34" y="76"/>
                  </a:lnTo>
                  <a:close/>
                  <a:moveTo>
                    <a:pt x="106" y="205"/>
                  </a:moveTo>
                  <a:cubicBezTo>
                    <a:pt x="106" y="207"/>
                    <a:pt x="105" y="208"/>
                    <a:pt x="104" y="208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4" y="207"/>
                    <a:pt x="34" y="205"/>
                  </a:cubicBezTo>
                  <a:cubicBezTo>
                    <a:pt x="34" y="200"/>
                    <a:pt x="34" y="200"/>
                    <a:pt x="34" y="200"/>
                  </a:cubicBezTo>
                  <a:cubicBezTo>
                    <a:pt x="34" y="199"/>
                    <a:pt x="35" y="198"/>
                    <a:pt x="36" y="198"/>
                  </a:cubicBezTo>
                  <a:cubicBezTo>
                    <a:pt x="104" y="198"/>
                    <a:pt x="104" y="198"/>
                    <a:pt x="104" y="198"/>
                  </a:cubicBezTo>
                  <a:cubicBezTo>
                    <a:pt x="105" y="198"/>
                    <a:pt x="106" y="199"/>
                    <a:pt x="106" y="200"/>
                  </a:cubicBezTo>
                  <a:lnTo>
                    <a:pt x="106" y="205"/>
                  </a:lnTo>
                  <a:close/>
                  <a:moveTo>
                    <a:pt x="122" y="161"/>
                  </a:moveTo>
                  <a:cubicBezTo>
                    <a:pt x="122" y="163"/>
                    <a:pt x="121" y="164"/>
                    <a:pt x="120" y="164"/>
                  </a:cubicBezTo>
                  <a:cubicBezTo>
                    <a:pt x="36" y="164"/>
                    <a:pt x="36" y="164"/>
                    <a:pt x="36" y="164"/>
                  </a:cubicBezTo>
                  <a:cubicBezTo>
                    <a:pt x="35" y="164"/>
                    <a:pt x="34" y="163"/>
                    <a:pt x="34" y="161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4" y="155"/>
                    <a:pt x="35" y="154"/>
                    <a:pt x="36" y="154"/>
                  </a:cubicBezTo>
                  <a:cubicBezTo>
                    <a:pt x="120" y="154"/>
                    <a:pt x="120" y="154"/>
                    <a:pt x="120" y="154"/>
                  </a:cubicBezTo>
                  <a:cubicBezTo>
                    <a:pt x="121" y="154"/>
                    <a:pt x="122" y="155"/>
                    <a:pt x="122" y="156"/>
                  </a:cubicBezTo>
                  <a:lnTo>
                    <a:pt x="122" y="161"/>
                  </a:lnTo>
                  <a:close/>
                  <a:moveTo>
                    <a:pt x="142" y="121"/>
                  </a:moveTo>
                  <a:cubicBezTo>
                    <a:pt x="142" y="123"/>
                    <a:pt x="141" y="124"/>
                    <a:pt x="140" y="124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35" y="124"/>
                    <a:pt x="34" y="123"/>
                    <a:pt x="34" y="121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5"/>
                    <a:pt x="35" y="114"/>
                    <a:pt x="36" y="114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1" y="114"/>
                    <a:pt x="142" y="115"/>
                    <a:pt x="142" y="116"/>
                  </a:cubicBezTo>
                  <a:lnTo>
                    <a:pt x="142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1181"/>
            <p:cNvSpPr>
              <a:spLocks/>
            </p:cNvSpPr>
            <p:nvPr/>
          </p:nvSpPr>
          <p:spPr bwMode="auto">
            <a:xfrm>
              <a:off x="5806889" y="-863962"/>
              <a:ext cx="51000" cy="53550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1 w 59"/>
                <a:gd name="T5" fmla="*/ 62 h 62"/>
                <a:gd name="T6" fmla="*/ 0 w 59"/>
                <a:gd name="T7" fmla="*/ 44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1" y="62"/>
                    <a:pt x="0" y="5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1182"/>
            <p:cNvSpPr>
              <a:spLocks noEditPoints="1"/>
            </p:cNvSpPr>
            <p:nvPr/>
          </p:nvSpPr>
          <p:spPr bwMode="auto">
            <a:xfrm>
              <a:off x="6222174" y="-872340"/>
              <a:ext cx="149721" cy="200356"/>
            </a:xfrm>
            <a:custGeom>
              <a:avLst/>
              <a:gdLst>
                <a:gd name="T0" fmla="*/ 174 w 174"/>
                <a:gd name="T1" fmla="*/ 75 h 233"/>
                <a:gd name="T2" fmla="*/ 102 w 174"/>
                <a:gd name="T3" fmla="*/ 0 h 233"/>
                <a:gd name="T4" fmla="*/ 101 w 174"/>
                <a:gd name="T5" fmla="*/ 0 h 233"/>
                <a:gd name="T6" fmla="*/ 101 w 174"/>
                <a:gd name="T7" fmla="*/ 0 h 233"/>
                <a:gd name="T8" fmla="*/ 101 w 174"/>
                <a:gd name="T9" fmla="*/ 0 h 233"/>
                <a:gd name="T10" fmla="*/ 101 w 174"/>
                <a:gd name="T11" fmla="*/ 0 h 233"/>
                <a:gd name="T12" fmla="*/ 10 w 174"/>
                <a:gd name="T13" fmla="*/ 0 h 233"/>
                <a:gd name="T14" fmla="*/ 0 w 174"/>
                <a:gd name="T15" fmla="*/ 10 h 233"/>
                <a:gd name="T16" fmla="*/ 0 w 174"/>
                <a:gd name="T17" fmla="*/ 223 h 233"/>
                <a:gd name="T18" fmla="*/ 10 w 174"/>
                <a:gd name="T19" fmla="*/ 233 h 233"/>
                <a:gd name="T20" fmla="*/ 126 w 174"/>
                <a:gd name="T21" fmla="*/ 233 h 233"/>
                <a:gd name="T22" fmla="*/ 125 w 174"/>
                <a:gd name="T23" fmla="*/ 231 h 233"/>
                <a:gd name="T24" fmla="*/ 125 w 174"/>
                <a:gd name="T25" fmla="*/ 199 h 233"/>
                <a:gd name="T26" fmla="*/ 133 w 174"/>
                <a:gd name="T27" fmla="*/ 185 h 233"/>
                <a:gd name="T28" fmla="*/ 165 w 174"/>
                <a:gd name="T29" fmla="*/ 156 h 233"/>
                <a:gd name="T30" fmla="*/ 174 w 174"/>
                <a:gd name="T31" fmla="*/ 157 h 233"/>
                <a:gd name="T32" fmla="*/ 174 w 174"/>
                <a:gd name="T33" fmla="*/ 76 h 233"/>
                <a:gd name="T34" fmla="*/ 174 w 174"/>
                <a:gd name="T35" fmla="*/ 75 h 233"/>
                <a:gd name="T36" fmla="*/ 34 w 174"/>
                <a:gd name="T37" fmla="*/ 36 h 233"/>
                <a:gd name="T38" fmla="*/ 36 w 174"/>
                <a:gd name="T39" fmla="*/ 34 h 233"/>
                <a:gd name="T40" fmla="*/ 80 w 174"/>
                <a:gd name="T41" fmla="*/ 34 h 233"/>
                <a:gd name="T42" fmla="*/ 82 w 174"/>
                <a:gd name="T43" fmla="*/ 36 h 233"/>
                <a:gd name="T44" fmla="*/ 82 w 174"/>
                <a:gd name="T45" fmla="*/ 41 h 233"/>
                <a:gd name="T46" fmla="*/ 80 w 174"/>
                <a:gd name="T47" fmla="*/ 44 h 233"/>
                <a:gd name="T48" fmla="*/ 36 w 174"/>
                <a:gd name="T49" fmla="*/ 44 h 233"/>
                <a:gd name="T50" fmla="*/ 34 w 174"/>
                <a:gd name="T51" fmla="*/ 41 h 233"/>
                <a:gd name="T52" fmla="*/ 34 w 174"/>
                <a:gd name="T53" fmla="*/ 36 h 233"/>
                <a:gd name="T54" fmla="*/ 34 w 174"/>
                <a:gd name="T55" fmla="*/ 76 h 233"/>
                <a:gd name="T56" fmla="*/ 36 w 174"/>
                <a:gd name="T57" fmla="*/ 74 h 233"/>
                <a:gd name="T58" fmla="*/ 80 w 174"/>
                <a:gd name="T59" fmla="*/ 74 h 233"/>
                <a:gd name="T60" fmla="*/ 82 w 174"/>
                <a:gd name="T61" fmla="*/ 76 h 233"/>
                <a:gd name="T62" fmla="*/ 82 w 174"/>
                <a:gd name="T63" fmla="*/ 81 h 233"/>
                <a:gd name="T64" fmla="*/ 80 w 174"/>
                <a:gd name="T65" fmla="*/ 84 h 233"/>
                <a:gd name="T66" fmla="*/ 36 w 174"/>
                <a:gd name="T67" fmla="*/ 84 h 233"/>
                <a:gd name="T68" fmla="*/ 34 w 174"/>
                <a:gd name="T69" fmla="*/ 81 h 233"/>
                <a:gd name="T70" fmla="*/ 34 w 174"/>
                <a:gd name="T71" fmla="*/ 76 h 233"/>
                <a:gd name="T72" fmla="*/ 106 w 174"/>
                <a:gd name="T73" fmla="*/ 205 h 233"/>
                <a:gd name="T74" fmla="*/ 104 w 174"/>
                <a:gd name="T75" fmla="*/ 208 h 233"/>
                <a:gd name="T76" fmla="*/ 36 w 174"/>
                <a:gd name="T77" fmla="*/ 208 h 233"/>
                <a:gd name="T78" fmla="*/ 34 w 174"/>
                <a:gd name="T79" fmla="*/ 205 h 233"/>
                <a:gd name="T80" fmla="*/ 34 w 174"/>
                <a:gd name="T81" fmla="*/ 200 h 233"/>
                <a:gd name="T82" fmla="*/ 36 w 174"/>
                <a:gd name="T83" fmla="*/ 198 h 233"/>
                <a:gd name="T84" fmla="*/ 104 w 174"/>
                <a:gd name="T85" fmla="*/ 198 h 233"/>
                <a:gd name="T86" fmla="*/ 106 w 174"/>
                <a:gd name="T87" fmla="*/ 200 h 233"/>
                <a:gd name="T88" fmla="*/ 106 w 174"/>
                <a:gd name="T89" fmla="*/ 205 h 233"/>
                <a:gd name="T90" fmla="*/ 122 w 174"/>
                <a:gd name="T91" fmla="*/ 161 h 233"/>
                <a:gd name="T92" fmla="*/ 120 w 174"/>
                <a:gd name="T93" fmla="*/ 164 h 233"/>
                <a:gd name="T94" fmla="*/ 36 w 174"/>
                <a:gd name="T95" fmla="*/ 164 h 233"/>
                <a:gd name="T96" fmla="*/ 34 w 174"/>
                <a:gd name="T97" fmla="*/ 161 h 233"/>
                <a:gd name="T98" fmla="*/ 34 w 174"/>
                <a:gd name="T99" fmla="*/ 156 h 233"/>
                <a:gd name="T100" fmla="*/ 36 w 174"/>
                <a:gd name="T101" fmla="*/ 154 h 233"/>
                <a:gd name="T102" fmla="*/ 120 w 174"/>
                <a:gd name="T103" fmla="*/ 154 h 233"/>
                <a:gd name="T104" fmla="*/ 122 w 174"/>
                <a:gd name="T105" fmla="*/ 156 h 233"/>
                <a:gd name="T106" fmla="*/ 122 w 174"/>
                <a:gd name="T107" fmla="*/ 161 h 233"/>
                <a:gd name="T108" fmla="*/ 142 w 174"/>
                <a:gd name="T109" fmla="*/ 121 h 233"/>
                <a:gd name="T110" fmla="*/ 140 w 174"/>
                <a:gd name="T111" fmla="*/ 124 h 233"/>
                <a:gd name="T112" fmla="*/ 36 w 174"/>
                <a:gd name="T113" fmla="*/ 124 h 233"/>
                <a:gd name="T114" fmla="*/ 34 w 174"/>
                <a:gd name="T115" fmla="*/ 121 h 233"/>
                <a:gd name="T116" fmla="*/ 34 w 174"/>
                <a:gd name="T117" fmla="*/ 116 h 233"/>
                <a:gd name="T118" fmla="*/ 36 w 174"/>
                <a:gd name="T119" fmla="*/ 114 h 233"/>
                <a:gd name="T120" fmla="*/ 140 w 174"/>
                <a:gd name="T121" fmla="*/ 114 h 233"/>
                <a:gd name="T122" fmla="*/ 142 w 174"/>
                <a:gd name="T123" fmla="*/ 116 h 233"/>
                <a:gd name="T124" fmla="*/ 142 w 174"/>
                <a:gd name="T125" fmla="*/ 12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33">
                  <a:moveTo>
                    <a:pt x="174" y="75"/>
                  </a:moveTo>
                  <a:cubicBezTo>
                    <a:pt x="102" y="0"/>
                    <a:pt x="102" y="0"/>
                    <a:pt x="102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9"/>
                    <a:pt x="4" y="233"/>
                    <a:pt x="10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6" y="233"/>
                    <a:pt x="125" y="232"/>
                    <a:pt x="125" y="231"/>
                  </a:cubicBezTo>
                  <a:cubicBezTo>
                    <a:pt x="125" y="199"/>
                    <a:pt x="125" y="199"/>
                    <a:pt x="125" y="199"/>
                  </a:cubicBezTo>
                  <a:cubicBezTo>
                    <a:pt x="125" y="193"/>
                    <a:pt x="128" y="188"/>
                    <a:pt x="133" y="185"/>
                  </a:cubicBezTo>
                  <a:cubicBezTo>
                    <a:pt x="136" y="171"/>
                    <a:pt x="148" y="156"/>
                    <a:pt x="165" y="156"/>
                  </a:cubicBezTo>
                  <a:cubicBezTo>
                    <a:pt x="168" y="156"/>
                    <a:pt x="171" y="157"/>
                    <a:pt x="174" y="157"/>
                  </a:cubicBezTo>
                  <a:cubicBezTo>
                    <a:pt x="174" y="119"/>
                    <a:pt x="174" y="77"/>
                    <a:pt x="174" y="76"/>
                  </a:cubicBezTo>
                  <a:lnTo>
                    <a:pt x="174" y="75"/>
                  </a:lnTo>
                  <a:close/>
                  <a:moveTo>
                    <a:pt x="34" y="36"/>
                  </a:moveTo>
                  <a:cubicBezTo>
                    <a:pt x="34" y="35"/>
                    <a:pt x="35" y="34"/>
                    <a:pt x="36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3"/>
                    <a:pt x="81" y="44"/>
                    <a:pt x="80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5" y="44"/>
                    <a:pt x="34" y="43"/>
                    <a:pt x="34" y="41"/>
                  </a:cubicBezTo>
                  <a:lnTo>
                    <a:pt x="34" y="36"/>
                  </a:lnTo>
                  <a:close/>
                  <a:moveTo>
                    <a:pt x="34" y="76"/>
                  </a:moveTo>
                  <a:cubicBezTo>
                    <a:pt x="34" y="75"/>
                    <a:pt x="35" y="74"/>
                    <a:pt x="36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4"/>
                    <a:pt x="82" y="75"/>
                    <a:pt x="82" y="76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3"/>
                    <a:pt x="81" y="84"/>
                    <a:pt x="80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5" y="84"/>
                    <a:pt x="34" y="83"/>
                    <a:pt x="34" y="81"/>
                  </a:cubicBezTo>
                  <a:lnTo>
                    <a:pt x="34" y="76"/>
                  </a:lnTo>
                  <a:close/>
                  <a:moveTo>
                    <a:pt x="106" y="205"/>
                  </a:moveTo>
                  <a:cubicBezTo>
                    <a:pt x="106" y="207"/>
                    <a:pt x="105" y="208"/>
                    <a:pt x="104" y="208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4" y="207"/>
                    <a:pt x="34" y="205"/>
                  </a:cubicBezTo>
                  <a:cubicBezTo>
                    <a:pt x="34" y="200"/>
                    <a:pt x="34" y="200"/>
                    <a:pt x="34" y="200"/>
                  </a:cubicBezTo>
                  <a:cubicBezTo>
                    <a:pt x="34" y="199"/>
                    <a:pt x="35" y="198"/>
                    <a:pt x="36" y="198"/>
                  </a:cubicBezTo>
                  <a:cubicBezTo>
                    <a:pt x="104" y="198"/>
                    <a:pt x="104" y="198"/>
                    <a:pt x="104" y="198"/>
                  </a:cubicBezTo>
                  <a:cubicBezTo>
                    <a:pt x="105" y="198"/>
                    <a:pt x="106" y="199"/>
                    <a:pt x="106" y="200"/>
                  </a:cubicBezTo>
                  <a:lnTo>
                    <a:pt x="106" y="205"/>
                  </a:lnTo>
                  <a:close/>
                  <a:moveTo>
                    <a:pt x="122" y="161"/>
                  </a:moveTo>
                  <a:cubicBezTo>
                    <a:pt x="122" y="163"/>
                    <a:pt x="121" y="164"/>
                    <a:pt x="120" y="164"/>
                  </a:cubicBezTo>
                  <a:cubicBezTo>
                    <a:pt x="36" y="164"/>
                    <a:pt x="36" y="164"/>
                    <a:pt x="36" y="164"/>
                  </a:cubicBezTo>
                  <a:cubicBezTo>
                    <a:pt x="35" y="164"/>
                    <a:pt x="34" y="163"/>
                    <a:pt x="34" y="161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4" y="155"/>
                    <a:pt x="35" y="154"/>
                    <a:pt x="36" y="154"/>
                  </a:cubicBezTo>
                  <a:cubicBezTo>
                    <a:pt x="120" y="154"/>
                    <a:pt x="120" y="154"/>
                    <a:pt x="120" y="154"/>
                  </a:cubicBezTo>
                  <a:cubicBezTo>
                    <a:pt x="121" y="154"/>
                    <a:pt x="122" y="155"/>
                    <a:pt x="122" y="156"/>
                  </a:cubicBezTo>
                  <a:lnTo>
                    <a:pt x="122" y="161"/>
                  </a:lnTo>
                  <a:close/>
                  <a:moveTo>
                    <a:pt x="142" y="121"/>
                  </a:moveTo>
                  <a:cubicBezTo>
                    <a:pt x="142" y="123"/>
                    <a:pt x="141" y="124"/>
                    <a:pt x="140" y="124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35" y="124"/>
                    <a:pt x="34" y="123"/>
                    <a:pt x="34" y="121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5"/>
                    <a:pt x="35" y="114"/>
                    <a:pt x="36" y="114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1" y="114"/>
                    <a:pt x="142" y="115"/>
                    <a:pt x="142" y="116"/>
                  </a:cubicBezTo>
                  <a:lnTo>
                    <a:pt x="142" y="1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1183"/>
            <p:cNvSpPr>
              <a:spLocks noEditPoints="1"/>
            </p:cNvSpPr>
            <p:nvPr/>
          </p:nvSpPr>
          <p:spPr bwMode="auto">
            <a:xfrm>
              <a:off x="6334737" y="-733184"/>
              <a:ext cx="58650" cy="68121"/>
            </a:xfrm>
            <a:custGeom>
              <a:avLst/>
              <a:gdLst>
                <a:gd name="T0" fmla="*/ 60 w 68"/>
                <a:gd name="T1" fmla="*/ 27 h 79"/>
                <a:gd name="T2" fmla="*/ 17 w 68"/>
                <a:gd name="T3" fmla="*/ 27 h 79"/>
                <a:gd name="T4" fmla="*/ 34 w 68"/>
                <a:gd name="T5" fmla="*/ 8 h 79"/>
                <a:gd name="T6" fmla="*/ 46 w 68"/>
                <a:gd name="T7" fmla="*/ 13 h 79"/>
                <a:gd name="T8" fmla="*/ 52 w 68"/>
                <a:gd name="T9" fmla="*/ 13 h 79"/>
                <a:gd name="T10" fmla="*/ 52 w 68"/>
                <a:gd name="T11" fmla="*/ 8 h 79"/>
                <a:gd name="T12" fmla="*/ 34 w 68"/>
                <a:gd name="T13" fmla="*/ 0 h 79"/>
                <a:gd name="T14" fmla="*/ 8 w 68"/>
                <a:gd name="T15" fmla="*/ 27 h 79"/>
                <a:gd name="T16" fmla="*/ 8 w 68"/>
                <a:gd name="T17" fmla="*/ 27 h 79"/>
                <a:gd name="T18" fmla="*/ 0 w 68"/>
                <a:gd name="T19" fmla="*/ 37 h 79"/>
                <a:gd name="T20" fmla="*/ 0 w 68"/>
                <a:gd name="T21" fmla="*/ 69 h 79"/>
                <a:gd name="T22" fmla="*/ 10 w 68"/>
                <a:gd name="T23" fmla="*/ 79 h 79"/>
                <a:gd name="T24" fmla="*/ 59 w 68"/>
                <a:gd name="T25" fmla="*/ 79 h 79"/>
                <a:gd name="T26" fmla="*/ 68 w 68"/>
                <a:gd name="T27" fmla="*/ 69 h 79"/>
                <a:gd name="T28" fmla="*/ 68 w 68"/>
                <a:gd name="T29" fmla="*/ 37 h 79"/>
                <a:gd name="T30" fmla="*/ 60 w 68"/>
                <a:gd name="T31" fmla="*/ 27 h 79"/>
                <a:gd name="T32" fmla="*/ 37 w 68"/>
                <a:gd name="T33" fmla="*/ 54 h 79"/>
                <a:gd name="T34" fmla="*/ 37 w 68"/>
                <a:gd name="T35" fmla="*/ 62 h 79"/>
                <a:gd name="T36" fmla="*/ 34 w 68"/>
                <a:gd name="T37" fmla="*/ 65 h 79"/>
                <a:gd name="T38" fmla="*/ 32 w 68"/>
                <a:gd name="T39" fmla="*/ 62 h 79"/>
                <a:gd name="T40" fmla="*/ 32 w 68"/>
                <a:gd name="T41" fmla="*/ 54 h 79"/>
                <a:gd name="T42" fmla="*/ 28 w 68"/>
                <a:gd name="T43" fmla="*/ 48 h 79"/>
                <a:gd name="T44" fmla="*/ 34 w 68"/>
                <a:gd name="T45" fmla="*/ 42 h 79"/>
                <a:gd name="T46" fmla="*/ 41 w 68"/>
                <a:gd name="T47" fmla="*/ 48 h 79"/>
                <a:gd name="T48" fmla="*/ 37 w 68"/>
                <a:gd name="T49" fmla="*/ 5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79">
                  <a:moveTo>
                    <a:pt x="60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18"/>
                    <a:pt x="25" y="8"/>
                    <a:pt x="34" y="8"/>
                  </a:cubicBezTo>
                  <a:cubicBezTo>
                    <a:pt x="40" y="8"/>
                    <a:pt x="44" y="11"/>
                    <a:pt x="46" y="13"/>
                  </a:cubicBezTo>
                  <a:cubicBezTo>
                    <a:pt x="47" y="15"/>
                    <a:pt x="50" y="15"/>
                    <a:pt x="52" y="13"/>
                  </a:cubicBezTo>
                  <a:cubicBezTo>
                    <a:pt x="53" y="12"/>
                    <a:pt x="53" y="9"/>
                    <a:pt x="52" y="8"/>
                  </a:cubicBezTo>
                  <a:cubicBezTo>
                    <a:pt x="47" y="3"/>
                    <a:pt x="41" y="0"/>
                    <a:pt x="34" y="0"/>
                  </a:cubicBezTo>
                  <a:cubicBezTo>
                    <a:pt x="19" y="0"/>
                    <a:pt x="8" y="15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4" y="28"/>
                    <a:pt x="0" y="32"/>
                    <a:pt x="0" y="3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4"/>
                    <a:pt x="5" y="79"/>
                    <a:pt x="10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64" y="79"/>
                    <a:pt x="68" y="74"/>
                    <a:pt x="68" y="69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32"/>
                    <a:pt x="65" y="28"/>
                    <a:pt x="60" y="27"/>
                  </a:cubicBezTo>
                  <a:close/>
                  <a:moveTo>
                    <a:pt x="37" y="54"/>
                  </a:moveTo>
                  <a:cubicBezTo>
                    <a:pt x="37" y="62"/>
                    <a:pt x="37" y="62"/>
                    <a:pt x="37" y="62"/>
                  </a:cubicBezTo>
                  <a:cubicBezTo>
                    <a:pt x="37" y="64"/>
                    <a:pt x="36" y="65"/>
                    <a:pt x="34" y="65"/>
                  </a:cubicBezTo>
                  <a:cubicBezTo>
                    <a:pt x="33" y="65"/>
                    <a:pt x="32" y="64"/>
                    <a:pt x="32" y="62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0" y="53"/>
                    <a:pt x="28" y="51"/>
                    <a:pt x="28" y="48"/>
                  </a:cubicBezTo>
                  <a:cubicBezTo>
                    <a:pt x="28" y="45"/>
                    <a:pt x="31" y="42"/>
                    <a:pt x="34" y="42"/>
                  </a:cubicBezTo>
                  <a:cubicBezTo>
                    <a:pt x="38" y="42"/>
                    <a:pt x="41" y="45"/>
                    <a:pt x="41" y="48"/>
                  </a:cubicBezTo>
                  <a:cubicBezTo>
                    <a:pt x="41" y="51"/>
                    <a:pt x="39" y="53"/>
                    <a:pt x="37" y="5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1184"/>
            <p:cNvSpPr>
              <a:spLocks/>
            </p:cNvSpPr>
            <p:nvPr/>
          </p:nvSpPr>
          <p:spPr bwMode="auto">
            <a:xfrm>
              <a:off x="6312516" y="-863962"/>
              <a:ext cx="51000" cy="53550"/>
            </a:xfrm>
            <a:custGeom>
              <a:avLst/>
              <a:gdLst>
                <a:gd name="T0" fmla="*/ 0 w 59"/>
                <a:gd name="T1" fmla="*/ 0 h 62"/>
                <a:gd name="T2" fmla="*/ 59 w 59"/>
                <a:gd name="T3" fmla="*/ 62 h 62"/>
                <a:gd name="T4" fmla="*/ 22 w 59"/>
                <a:gd name="T5" fmla="*/ 62 h 62"/>
                <a:gd name="T6" fmla="*/ 0 w 59"/>
                <a:gd name="T7" fmla="*/ 44 h 62"/>
                <a:gd name="T8" fmla="*/ 0 w 59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2">
                  <a:moveTo>
                    <a:pt x="0" y="0"/>
                  </a:moveTo>
                  <a:cubicBezTo>
                    <a:pt x="59" y="62"/>
                    <a:pt x="59" y="62"/>
                    <a:pt x="59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2" y="62"/>
                    <a:pt x="0" y="5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1185"/>
            <p:cNvSpPr>
              <a:spLocks noEditPoints="1"/>
            </p:cNvSpPr>
            <p:nvPr/>
          </p:nvSpPr>
          <p:spPr bwMode="auto">
            <a:xfrm>
              <a:off x="7010121" y="-872340"/>
              <a:ext cx="151542" cy="202906"/>
            </a:xfrm>
            <a:custGeom>
              <a:avLst/>
              <a:gdLst>
                <a:gd name="T0" fmla="*/ 166 w 176"/>
                <a:gd name="T1" fmla="*/ 0 h 236"/>
                <a:gd name="T2" fmla="*/ 73 w 176"/>
                <a:gd name="T3" fmla="*/ 0 h 236"/>
                <a:gd name="T4" fmla="*/ 71 w 176"/>
                <a:gd name="T5" fmla="*/ 0 h 236"/>
                <a:gd name="T6" fmla="*/ 71 w 176"/>
                <a:gd name="T7" fmla="*/ 0 h 236"/>
                <a:gd name="T8" fmla="*/ 3 w 176"/>
                <a:gd name="T9" fmla="*/ 70 h 236"/>
                <a:gd name="T10" fmla="*/ 2 w 176"/>
                <a:gd name="T11" fmla="*/ 72 h 236"/>
                <a:gd name="T12" fmla="*/ 1 w 176"/>
                <a:gd name="T13" fmla="*/ 72 h 236"/>
                <a:gd name="T14" fmla="*/ 1 w 176"/>
                <a:gd name="T15" fmla="*/ 73 h 236"/>
                <a:gd name="T16" fmla="*/ 1 w 176"/>
                <a:gd name="T17" fmla="*/ 73 h 236"/>
                <a:gd name="T18" fmla="*/ 0 w 176"/>
                <a:gd name="T19" fmla="*/ 75 h 236"/>
                <a:gd name="T20" fmla="*/ 0 w 176"/>
                <a:gd name="T21" fmla="*/ 226 h 236"/>
                <a:gd name="T22" fmla="*/ 10 w 176"/>
                <a:gd name="T23" fmla="*/ 236 h 236"/>
                <a:gd name="T24" fmla="*/ 132 w 176"/>
                <a:gd name="T25" fmla="*/ 236 h 236"/>
                <a:gd name="T26" fmla="*/ 119 w 176"/>
                <a:gd name="T27" fmla="*/ 205 h 236"/>
                <a:gd name="T28" fmla="*/ 161 w 176"/>
                <a:gd name="T29" fmla="*/ 163 h 236"/>
                <a:gd name="T30" fmla="*/ 176 w 176"/>
                <a:gd name="T31" fmla="*/ 165 h 236"/>
                <a:gd name="T32" fmla="*/ 176 w 176"/>
                <a:gd name="T33" fmla="*/ 10 h 236"/>
                <a:gd name="T34" fmla="*/ 166 w 176"/>
                <a:gd name="T35" fmla="*/ 0 h 236"/>
                <a:gd name="T36" fmla="*/ 96 w 176"/>
                <a:gd name="T37" fmla="*/ 73 h 236"/>
                <a:gd name="T38" fmla="*/ 98 w 176"/>
                <a:gd name="T39" fmla="*/ 71 h 236"/>
                <a:gd name="T40" fmla="*/ 106 w 176"/>
                <a:gd name="T41" fmla="*/ 71 h 236"/>
                <a:gd name="T42" fmla="*/ 108 w 176"/>
                <a:gd name="T43" fmla="*/ 73 h 236"/>
                <a:gd name="T44" fmla="*/ 108 w 176"/>
                <a:gd name="T45" fmla="*/ 81 h 236"/>
                <a:gd name="T46" fmla="*/ 106 w 176"/>
                <a:gd name="T47" fmla="*/ 83 h 236"/>
                <a:gd name="T48" fmla="*/ 98 w 176"/>
                <a:gd name="T49" fmla="*/ 83 h 236"/>
                <a:gd name="T50" fmla="*/ 96 w 176"/>
                <a:gd name="T51" fmla="*/ 81 h 236"/>
                <a:gd name="T52" fmla="*/ 96 w 176"/>
                <a:gd name="T53" fmla="*/ 73 h 236"/>
                <a:gd name="T54" fmla="*/ 36 w 176"/>
                <a:gd name="T55" fmla="*/ 113 h 236"/>
                <a:gd name="T56" fmla="*/ 38 w 176"/>
                <a:gd name="T57" fmla="*/ 111 h 236"/>
                <a:gd name="T58" fmla="*/ 90 w 176"/>
                <a:gd name="T59" fmla="*/ 111 h 236"/>
                <a:gd name="T60" fmla="*/ 92 w 176"/>
                <a:gd name="T61" fmla="*/ 113 h 236"/>
                <a:gd name="T62" fmla="*/ 92 w 176"/>
                <a:gd name="T63" fmla="*/ 121 h 236"/>
                <a:gd name="T64" fmla="*/ 90 w 176"/>
                <a:gd name="T65" fmla="*/ 123 h 236"/>
                <a:gd name="T66" fmla="*/ 38 w 176"/>
                <a:gd name="T67" fmla="*/ 123 h 236"/>
                <a:gd name="T68" fmla="*/ 36 w 176"/>
                <a:gd name="T69" fmla="*/ 121 h 236"/>
                <a:gd name="T70" fmla="*/ 36 w 176"/>
                <a:gd name="T71" fmla="*/ 113 h 236"/>
                <a:gd name="T72" fmla="*/ 36 w 176"/>
                <a:gd name="T73" fmla="*/ 153 h 236"/>
                <a:gd name="T74" fmla="*/ 38 w 176"/>
                <a:gd name="T75" fmla="*/ 151 h 236"/>
                <a:gd name="T76" fmla="*/ 90 w 176"/>
                <a:gd name="T77" fmla="*/ 151 h 236"/>
                <a:gd name="T78" fmla="*/ 92 w 176"/>
                <a:gd name="T79" fmla="*/ 153 h 236"/>
                <a:gd name="T80" fmla="*/ 92 w 176"/>
                <a:gd name="T81" fmla="*/ 161 h 236"/>
                <a:gd name="T82" fmla="*/ 90 w 176"/>
                <a:gd name="T83" fmla="*/ 163 h 236"/>
                <a:gd name="T84" fmla="*/ 38 w 176"/>
                <a:gd name="T85" fmla="*/ 163 h 236"/>
                <a:gd name="T86" fmla="*/ 36 w 176"/>
                <a:gd name="T87" fmla="*/ 161 h 236"/>
                <a:gd name="T88" fmla="*/ 36 w 176"/>
                <a:gd name="T89" fmla="*/ 153 h 236"/>
                <a:gd name="T90" fmla="*/ 108 w 176"/>
                <a:gd name="T91" fmla="*/ 205 h 236"/>
                <a:gd name="T92" fmla="*/ 106 w 176"/>
                <a:gd name="T93" fmla="*/ 207 h 236"/>
                <a:gd name="T94" fmla="*/ 38 w 176"/>
                <a:gd name="T95" fmla="*/ 207 h 236"/>
                <a:gd name="T96" fmla="*/ 36 w 176"/>
                <a:gd name="T97" fmla="*/ 205 h 236"/>
                <a:gd name="T98" fmla="*/ 36 w 176"/>
                <a:gd name="T99" fmla="*/ 197 h 236"/>
                <a:gd name="T100" fmla="*/ 38 w 176"/>
                <a:gd name="T101" fmla="*/ 195 h 236"/>
                <a:gd name="T102" fmla="*/ 106 w 176"/>
                <a:gd name="T103" fmla="*/ 195 h 236"/>
                <a:gd name="T104" fmla="*/ 108 w 176"/>
                <a:gd name="T105" fmla="*/ 197 h 236"/>
                <a:gd name="T106" fmla="*/ 108 w 176"/>
                <a:gd name="T107" fmla="*/ 205 h 236"/>
                <a:gd name="T108" fmla="*/ 132 w 176"/>
                <a:gd name="T109" fmla="*/ 41 h 236"/>
                <a:gd name="T110" fmla="*/ 130 w 176"/>
                <a:gd name="T111" fmla="*/ 43 h 236"/>
                <a:gd name="T112" fmla="*/ 98 w 176"/>
                <a:gd name="T113" fmla="*/ 43 h 236"/>
                <a:gd name="T114" fmla="*/ 96 w 176"/>
                <a:gd name="T115" fmla="*/ 41 h 236"/>
                <a:gd name="T116" fmla="*/ 96 w 176"/>
                <a:gd name="T117" fmla="*/ 33 h 236"/>
                <a:gd name="T118" fmla="*/ 98 w 176"/>
                <a:gd name="T119" fmla="*/ 31 h 236"/>
                <a:gd name="T120" fmla="*/ 130 w 176"/>
                <a:gd name="T121" fmla="*/ 31 h 236"/>
                <a:gd name="T122" fmla="*/ 132 w 176"/>
                <a:gd name="T123" fmla="*/ 33 h 236"/>
                <a:gd name="T124" fmla="*/ 132 w 176"/>
                <a:gd name="T125" fmla="*/ 4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236">
                  <a:moveTo>
                    <a:pt x="166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0" y="74"/>
                    <a:pt x="0" y="75"/>
                    <a:pt x="0" y="75"/>
                  </a:cubicBezTo>
                  <a:cubicBezTo>
                    <a:pt x="0" y="77"/>
                    <a:pt x="0" y="226"/>
                    <a:pt x="0" y="226"/>
                  </a:cubicBezTo>
                  <a:cubicBezTo>
                    <a:pt x="0" y="231"/>
                    <a:pt x="5" y="236"/>
                    <a:pt x="10" y="236"/>
                  </a:cubicBezTo>
                  <a:cubicBezTo>
                    <a:pt x="132" y="236"/>
                    <a:pt x="132" y="236"/>
                    <a:pt x="132" y="236"/>
                  </a:cubicBezTo>
                  <a:cubicBezTo>
                    <a:pt x="124" y="228"/>
                    <a:pt x="119" y="217"/>
                    <a:pt x="119" y="205"/>
                  </a:cubicBezTo>
                  <a:cubicBezTo>
                    <a:pt x="119" y="182"/>
                    <a:pt x="138" y="163"/>
                    <a:pt x="161" y="163"/>
                  </a:cubicBezTo>
                  <a:cubicBezTo>
                    <a:pt x="166" y="163"/>
                    <a:pt x="171" y="164"/>
                    <a:pt x="176" y="165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76" y="4"/>
                    <a:pt x="172" y="0"/>
                    <a:pt x="166" y="0"/>
                  </a:cubicBezTo>
                  <a:close/>
                  <a:moveTo>
                    <a:pt x="96" y="73"/>
                  </a:moveTo>
                  <a:cubicBezTo>
                    <a:pt x="96" y="72"/>
                    <a:pt x="97" y="71"/>
                    <a:pt x="98" y="71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7" y="71"/>
                    <a:pt x="108" y="72"/>
                    <a:pt x="108" y="73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2"/>
                    <a:pt x="107" y="83"/>
                    <a:pt x="106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7" y="83"/>
                    <a:pt x="96" y="82"/>
                    <a:pt x="96" y="81"/>
                  </a:cubicBezTo>
                  <a:lnTo>
                    <a:pt x="96" y="73"/>
                  </a:lnTo>
                  <a:close/>
                  <a:moveTo>
                    <a:pt x="36" y="113"/>
                  </a:moveTo>
                  <a:cubicBezTo>
                    <a:pt x="36" y="112"/>
                    <a:pt x="37" y="111"/>
                    <a:pt x="38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1" y="111"/>
                    <a:pt x="92" y="112"/>
                    <a:pt x="92" y="113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2" y="122"/>
                    <a:pt x="91" y="123"/>
                    <a:pt x="90" y="123"/>
                  </a:cubicBezTo>
                  <a:cubicBezTo>
                    <a:pt x="38" y="123"/>
                    <a:pt x="38" y="123"/>
                    <a:pt x="38" y="123"/>
                  </a:cubicBezTo>
                  <a:cubicBezTo>
                    <a:pt x="37" y="123"/>
                    <a:pt x="36" y="122"/>
                    <a:pt x="36" y="121"/>
                  </a:cubicBezTo>
                  <a:lnTo>
                    <a:pt x="36" y="113"/>
                  </a:lnTo>
                  <a:close/>
                  <a:moveTo>
                    <a:pt x="36" y="153"/>
                  </a:moveTo>
                  <a:cubicBezTo>
                    <a:pt x="36" y="152"/>
                    <a:pt x="37" y="151"/>
                    <a:pt x="38" y="151"/>
                  </a:cubicBezTo>
                  <a:cubicBezTo>
                    <a:pt x="90" y="151"/>
                    <a:pt x="90" y="151"/>
                    <a:pt x="90" y="151"/>
                  </a:cubicBezTo>
                  <a:cubicBezTo>
                    <a:pt x="91" y="151"/>
                    <a:pt x="92" y="152"/>
                    <a:pt x="92" y="153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2" y="162"/>
                    <a:pt x="91" y="163"/>
                    <a:pt x="90" y="163"/>
                  </a:cubicBezTo>
                  <a:cubicBezTo>
                    <a:pt x="38" y="163"/>
                    <a:pt x="38" y="163"/>
                    <a:pt x="38" y="163"/>
                  </a:cubicBezTo>
                  <a:cubicBezTo>
                    <a:pt x="37" y="163"/>
                    <a:pt x="36" y="162"/>
                    <a:pt x="36" y="161"/>
                  </a:cubicBezTo>
                  <a:lnTo>
                    <a:pt x="36" y="153"/>
                  </a:lnTo>
                  <a:close/>
                  <a:moveTo>
                    <a:pt x="108" y="205"/>
                  </a:moveTo>
                  <a:cubicBezTo>
                    <a:pt x="108" y="206"/>
                    <a:pt x="107" y="207"/>
                    <a:pt x="106" y="207"/>
                  </a:cubicBezTo>
                  <a:cubicBezTo>
                    <a:pt x="38" y="207"/>
                    <a:pt x="38" y="207"/>
                    <a:pt x="38" y="207"/>
                  </a:cubicBezTo>
                  <a:cubicBezTo>
                    <a:pt x="37" y="207"/>
                    <a:pt x="36" y="206"/>
                    <a:pt x="36" y="205"/>
                  </a:cubicBezTo>
                  <a:cubicBezTo>
                    <a:pt x="36" y="197"/>
                    <a:pt x="36" y="197"/>
                    <a:pt x="36" y="197"/>
                  </a:cubicBezTo>
                  <a:cubicBezTo>
                    <a:pt x="36" y="196"/>
                    <a:pt x="37" y="195"/>
                    <a:pt x="38" y="195"/>
                  </a:cubicBezTo>
                  <a:cubicBezTo>
                    <a:pt x="106" y="195"/>
                    <a:pt x="106" y="195"/>
                    <a:pt x="106" y="195"/>
                  </a:cubicBezTo>
                  <a:cubicBezTo>
                    <a:pt x="107" y="195"/>
                    <a:pt x="108" y="196"/>
                    <a:pt x="108" y="197"/>
                  </a:cubicBezTo>
                  <a:lnTo>
                    <a:pt x="108" y="205"/>
                  </a:lnTo>
                  <a:close/>
                  <a:moveTo>
                    <a:pt x="132" y="41"/>
                  </a:moveTo>
                  <a:cubicBezTo>
                    <a:pt x="132" y="42"/>
                    <a:pt x="131" y="43"/>
                    <a:pt x="130" y="43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7" y="43"/>
                    <a:pt x="96" y="42"/>
                    <a:pt x="96" y="41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32"/>
                    <a:pt x="97" y="31"/>
                    <a:pt x="98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1" y="31"/>
                    <a:pt x="132" y="32"/>
                    <a:pt x="132" y="33"/>
                  </a:cubicBezTo>
                  <a:lnTo>
                    <a:pt x="132" y="4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1186"/>
            <p:cNvSpPr>
              <a:spLocks/>
            </p:cNvSpPr>
            <p:nvPr/>
          </p:nvSpPr>
          <p:spPr bwMode="auto">
            <a:xfrm>
              <a:off x="7096092" y="-857769"/>
              <a:ext cx="90707" cy="100543"/>
            </a:xfrm>
            <a:custGeom>
              <a:avLst/>
              <a:gdLst>
                <a:gd name="T0" fmla="*/ 81 w 105"/>
                <a:gd name="T1" fmla="*/ 10 h 117"/>
                <a:gd name="T2" fmla="*/ 50 w 105"/>
                <a:gd name="T3" fmla="*/ 0 h 117"/>
                <a:gd name="T4" fmla="*/ 0 w 105"/>
                <a:gd name="T5" fmla="*/ 85 h 117"/>
                <a:gd name="T6" fmla="*/ 56 w 105"/>
                <a:gd name="T7" fmla="*/ 117 h 117"/>
                <a:gd name="T8" fmla="*/ 105 w 105"/>
                <a:gd name="T9" fmla="*/ 32 h 117"/>
                <a:gd name="T10" fmla="*/ 81 w 105"/>
                <a:gd name="T11" fmla="*/ 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117">
                  <a:moveTo>
                    <a:pt x="81" y="10"/>
                  </a:moveTo>
                  <a:cubicBezTo>
                    <a:pt x="69" y="3"/>
                    <a:pt x="57" y="0"/>
                    <a:pt x="5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56" y="117"/>
                    <a:pt x="56" y="117"/>
                    <a:pt x="56" y="117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2" y="25"/>
                    <a:pt x="93" y="17"/>
                    <a:pt x="81" y="10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1187"/>
            <p:cNvSpPr>
              <a:spLocks/>
            </p:cNvSpPr>
            <p:nvPr/>
          </p:nvSpPr>
          <p:spPr bwMode="auto">
            <a:xfrm>
              <a:off x="7105563" y="-855219"/>
              <a:ext cx="68121" cy="92893"/>
            </a:xfrm>
            <a:custGeom>
              <a:avLst/>
              <a:gdLst>
                <a:gd name="T0" fmla="*/ 72 w 79"/>
                <a:gd name="T1" fmla="*/ 8 h 108"/>
                <a:gd name="T2" fmla="*/ 54 w 79"/>
                <a:gd name="T3" fmla="*/ 0 h 108"/>
                <a:gd name="T4" fmla="*/ 0 w 79"/>
                <a:gd name="T5" fmla="*/ 94 h 108"/>
                <a:gd name="T6" fmla="*/ 24 w 79"/>
                <a:gd name="T7" fmla="*/ 108 h 108"/>
                <a:gd name="T8" fmla="*/ 79 w 79"/>
                <a:gd name="T9" fmla="*/ 13 h 108"/>
                <a:gd name="T10" fmla="*/ 72 w 79"/>
                <a:gd name="T11" fmla="*/ 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108">
                  <a:moveTo>
                    <a:pt x="72" y="8"/>
                  </a:moveTo>
                  <a:cubicBezTo>
                    <a:pt x="66" y="5"/>
                    <a:pt x="59" y="2"/>
                    <a:pt x="54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7" y="11"/>
                    <a:pt x="75" y="10"/>
                    <a:pt x="72" y="8"/>
                  </a:cubicBezTo>
                  <a:close/>
                </a:path>
              </a:pathLst>
            </a:custGeom>
            <a:solidFill>
              <a:srgbClr val="C3C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1188"/>
            <p:cNvSpPr>
              <a:spLocks/>
            </p:cNvSpPr>
            <p:nvPr/>
          </p:nvSpPr>
          <p:spPr bwMode="auto">
            <a:xfrm>
              <a:off x="7097185" y="-857769"/>
              <a:ext cx="61200" cy="83421"/>
            </a:xfrm>
            <a:custGeom>
              <a:avLst/>
              <a:gdLst>
                <a:gd name="T0" fmla="*/ 49 w 71"/>
                <a:gd name="T1" fmla="*/ 0 h 97"/>
                <a:gd name="T2" fmla="*/ 0 w 71"/>
                <a:gd name="T3" fmla="*/ 85 h 97"/>
                <a:gd name="T4" fmla="*/ 5 w 71"/>
                <a:gd name="T5" fmla="*/ 87 h 97"/>
                <a:gd name="T6" fmla="*/ 18 w 71"/>
                <a:gd name="T7" fmla="*/ 97 h 97"/>
                <a:gd name="T8" fmla="*/ 71 w 71"/>
                <a:gd name="T9" fmla="*/ 5 h 97"/>
                <a:gd name="T10" fmla="*/ 49 w 71"/>
                <a:gd name="T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97">
                  <a:moveTo>
                    <a:pt x="49" y="0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2" y="2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1189"/>
            <p:cNvSpPr>
              <a:spLocks/>
            </p:cNvSpPr>
            <p:nvPr/>
          </p:nvSpPr>
          <p:spPr bwMode="auto">
            <a:xfrm>
              <a:off x="7096092" y="-786369"/>
              <a:ext cx="48450" cy="53186"/>
            </a:xfrm>
            <a:custGeom>
              <a:avLst/>
              <a:gdLst>
                <a:gd name="T0" fmla="*/ 38 w 56"/>
                <a:gd name="T1" fmla="*/ 24 h 62"/>
                <a:gd name="T2" fmla="*/ 20 w 56"/>
                <a:gd name="T3" fmla="*/ 12 h 62"/>
                <a:gd name="T4" fmla="*/ 1 w 56"/>
                <a:gd name="T5" fmla="*/ 2 h 62"/>
                <a:gd name="T6" fmla="*/ 1 w 56"/>
                <a:gd name="T7" fmla="*/ 62 h 62"/>
                <a:gd name="T8" fmla="*/ 56 w 56"/>
                <a:gd name="T9" fmla="*/ 34 h 62"/>
                <a:gd name="T10" fmla="*/ 38 w 56"/>
                <a:gd name="T11" fmla="*/ 2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62">
                  <a:moveTo>
                    <a:pt x="38" y="24"/>
                  </a:moveTo>
                  <a:cubicBezTo>
                    <a:pt x="32" y="12"/>
                    <a:pt x="20" y="12"/>
                    <a:pt x="20" y="12"/>
                  </a:cubicBezTo>
                  <a:cubicBezTo>
                    <a:pt x="16" y="4"/>
                    <a:pt x="9" y="0"/>
                    <a:pt x="1" y="2"/>
                  </a:cubicBezTo>
                  <a:cubicBezTo>
                    <a:pt x="0" y="3"/>
                    <a:pt x="0" y="61"/>
                    <a:pt x="1" y="62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8" y="21"/>
                    <a:pt x="38" y="24"/>
                    <a:pt x="38" y="2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1190"/>
            <p:cNvSpPr>
              <a:spLocks/>
            </p:cNvSpPr>
            <p:nvPr/>
          </p:nvSpPr>
          <p:spPr bwMode="auto">
            <a:xfrm>
              <a:off x="7096092" y="-745934"/>
              <a:ext cx="12386" cy="12750"/>
            </a:xfrm>
            <a:custGeom>
              <a:avLst/>
              <a:gdLst>
                <a:gd name="T0" fmla="*/ 1 w 14"/>
                <a:gd name="T1" fmla="*/ 15 h 15"/>
                <a:gd name="T2" fmla="*/ 14 w 14"/>
                <a:gd name="T3" fmla="*/ 8 h 15"/>
                <a:gd name="T4" fmla="*/ 0 w 14"/>
                <a:gd name="T5" fmla="*/ 0 h 15"/>
                <a:gd name="T6" fmla="*/ 1 w 14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5">
                  <a:moveTo>
                    <a:pt x="1" y="15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1" y="5"/>
                    <a:pt x="7" y="1"/>
                    <a:pt x="0" y="0"/>
                  </a:cubicBezTo>
                  <a:cubicBezTo>
                    <a:pt x="0" y="8"/>
                    <a:pt x="0" y="14"/>
                    <a:pt x="1" y="15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1191"/>
            <p:cNvSpPr>
              <a:spLocks/>
            </p:cNvSpPr>
            <p:nvPr/>
          </p:nvSpPr>
          <p:spPr bwMode="auto">
            <a:xfrm>
              <a:off x="7140170" y="-875255"/>
              <a:ext cx="57557" cy="44078"/>
            </a:xfrm>
            <a:custGeom>
              <a:avLst/>
              <a:gdLst>
                <a:gd name="T0" fmla="*/ 40 w 67"/>
                <a:gd name="T1" fmla="*/ 12 h 51"/>
                <a:gd name="T2" fmla="*/ 5 w 67"/>
                <a:gd name="T3" fmla="*/ 10 h 51"/>
                <a:gd name="T4" fmla="*/ 0 w 67"/>
                <a:gd name="T5" fmla="*/ 18 h 51"/>
                <a:gd name="T6" fmla="*/ 31 w 67"/>
                <a:gd name="T7" fmla="*/ 28 h 51"/>
                <a:gd name="T8" fmla="*/ 55 w 67"/>
                <a:gd name="T9" fmla="*/ 51 h 51"/>
                <a:gd name="T10" fmla="*/ 61 w 67"/>
                <a:gd name="T11" fmla="*/ 42 h 51"/>
                <a:gd name="T12" fmla="*/ 40 w 67"/>
                <a:gd name="T13" fmla="*/ 1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51">
                  <a:moveTo>
                    <a:pt x="40" y="12"/>
                  </a:moveTo>
                  <a:cubicBezTo>
                    <a:pt x="22" y="1"/>
                    <a:pt x="11" y="0"/>
                    <a:pt x="5" y="10"/>
                  </a:cubicBezTo>
                  <a:cubicBezTo>
                    <a:pt x="5" y="10"/>
                    <a:pt x="3" y="14"/>
                    <a:pt x="0" y="18"/>
                  </a:cubicBezTo>
                  <a:cubicBezTo>
                    <a:pt x="7" y="18"/>
                    <a:pt x="19" y="21"/>
                    <a:pt x="31" y="28"/>
                  </a:cubicBezTo>
                  <a:cubicBezTo>
                    <a:pt x="43" y="35"/>
                    <a:pt x="52" y="44"/>
                    <a:pt x="55" y="51"/>
                  </a:cubicBezTo>
                  <a:cubicBezTo>
                    <a:pt x="58" y="46"/>
                    <a:pt x="60" y="42"/>
                    <a:pt x="61" y="42"/>
                  </a:cubicBezTo>
                  <a:cubicBezTo>
                    <a:pt x="67" y="31"/>
                    <a:pt x="60" y="23"/>
                    <a:pt x="40" y="12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1192"/>
            <p:cNvSpPr>
              <a:spLocks noEditPoints="1"/>
            </p:cNvSpPr>
            <p:nvPr/>
          </p:nvSpPr>
          <p:spPr bwMode="auto">
            <a:xfrm>
              <a:off x="7116856" y="-727719"/>
              <a:ext cx="63750" cy="63386"/>
            </a:xfrm>
            <a:custGeom>
              <a:avLst/>
              <a:gdLst>
                <a:gd name="T0" fmla="*/ 37 w 74"/>
                <a:gd name="T1" fmla="*/ 0 h 74"/>
                <a:gd name="T2" fmla="*/ 0 w 74"/>
                <a:gd name="T3" fmla="*/ 37 h 74"/>
                <a:gd name="T4" fmla="*/ 37 w 74"/>
                <a:gd name="T5" fmla="*/ 74 h 74"/>
                <a:gd name="T6" fmla="*/ 74 w 74"/>
                <a:gd name="T7" fmla="*/ 37 h 74"/>
                <a:gd name="T8" fmla="*/ 37 w 74"/>
                <a:gd name="T9" fmla="*/ 0 h 74"/>
                <a:gd name="T10" fmla="*/ 51 w 74"/>
                <a:gd name="T11" fmla="*/ 40 h 74"/>
                <a:gd name="T12" fmla="*/ 40 w 74"/>
                <a:gd name="T13" fmla="*/ 40 h 74"/>
                <a:gd name="T14" fmla="*/ 40 w 74"/>
                <a:gd name="T15" fmla="*/ 51 h 74"/>
                <a:gd name="T16" fmla="*/ 37 w 74"/>
                <a:gd name="T17" fmla="*/ 54 h 74"/>
                <a:gd name="T18" fmla="*/ 34 w 74"/>
                <a:gd name="T19" fmla="*/ 51 h 74"/>
                <a:gd name="T20" fmla="*/ 34 w 74"/>
                <a:gd name="T21" fmla="*/ 40 h 74"/>
                <a:gd name="T22" fmla="*/ 22 w 74"/>
                <a:gd name="T23" fmla="*/ 40 h 74"/>
                <a:gd name="T24" fmla="*/ 20 w 74"/>
                <a:gd name="T25" fmla="*/ 37 h 74"/>
                <a:gd name="T26" fmla="*/ 22 w 74"/>
                <a:gd name="T27" fmla="*/ 34 h 74"/>
                <a:gd name="T28" fmla="*/ 34 w 74"/>
                <a:gd name="T29" fmla="*/ 34 h 74"/>
                <a:gd name="T30" fmla="*/ 34 w 74"/>
                <a:gd name="T31" fmla="*/ 22 h 74"/>
                <a:gd name="T32" fmla="*/ 37 w 74"/>
                <a:gd name="T33" fmla="*/ 19 h 74"/>
                <a:gd name="T34" fmla="*/ 40 w 74"/>
                <a:gd name="T35" fmla="*/ 22 h 74"/>
                <a:gd name="T36" fmla="*/ 40 w 74"/>
                <a:gd name="T37" fmla="*/ 34 h 74"/>
                <a:gd name="T38" fmla="*/ 51 w 74"/>
                <a:gd name="T39" fmla="*/ 34 h 74"/>
                <a:gd name="T40" fmla="*/ 54 w 74"/>
                <a:gd name="T41" fmla="*/ 37 h 74"/>
                <a:gd name="T42" fmla="*/ 51 w 74"/>
                <a:gd name="T43" fmla="*/ 4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74">
                  <a:moveTo>
                    <a:pt x="37" y="0"/>
                  </a:moveTo>
                  <a:cubicBezTo>
                    <a:pt x="17" y="0"/>
                    <a:pt x="0" y="17"/>
                    <a:pt x="0" y="37"/>
                  </a:cubicBezTo>
                  <a:cubicBezTo>
                    <a:pt x="0" y="57"/>
                    <a:pt x="17" y="74"/>
                    <a:pt x="37" y="74"/>
                  </a:cubicBezTo>
                  <a:cubicBezTo>
                    <a:pt x="58" y="74"/>
                    <a:pt x="74" y="57"/>
                    <a:pt x="74" y="37"/>
                  </a:cubicBezTo>
                  <a:cubicBezTo>
                    <a:pt x="74" y="17"/>
                    <a:pt x="58" y="0"/>
                    <a:pt x="37" y="0"/>
                  </a:cubicBezTo>
                  <a:close/>
                  <a:moveTo>
                    <a:pt x="51" y="40"/>
                  </a:moveTo>
                  <a:cubicBezTo>
                    <a:pt x="40" y="40"/>
                    <a:pt x="40" y="40"/>
                    <a:pt x="40" y="40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3"/>
                    <a:pt x="38" y="54"/>
                    <a:pt x="37" y="54"/>
                  </a:cubicBezTo>
                  <a:cubicBezTo>
                    <a:pt x="35" y="54"/>
                    <a:pt x="34" y="53"/>
                    <a:pt x="34" y="5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1" y="40"/>
                    <a:pt x="20" y="38"/>
                    <a:pt x="20" y="37"/>
                  </a:cubicBezTo>
                  <a:cubicBezTo>
                    <a:pt x="20" y="35"/>
                    <a:pt x="21" y="34"/>
                    <a:pt x="22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1"/>
                    <a:pt x="35" y="19"/>
                    <a:pt x="37" y="19"/>
                  </a:cubicBezTo>
                  <a:cubicBezTo>
                    <a:pt x="38" y="19"/>
                    <a:pt x="40" y="21"/>
                    <a:pt x="40" y="22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3" y="34"/>
                    <a:pt x="54" y="35"/>
                    <a:pt x="54" y="37"/>
                  </a:cubicBezTo>
                  <a:cubicBezTo>
                    <a:pt x="54" y="38"/>
                    <a:pt x="53" y="40"/>
                    <a:pt x="51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1193"/>
            <p:cNvSpPr>
              <a:spLocks/>
            </p:cNvSpPr>
            <p:nvPr/>
          </p:nvSpPr>
          <p:spPr bwMode="auto">
            <a:xfrm>
              <a:off x="7018864" y="-863962"/>
              <a:ext cx="48814" cy="51000"/>
            </a:xfrm>
            <a:custGeom>
              <a:avLst/>
              <a:gdLst>
                <a:gd name="T0" fmla="*/ 57 w 57"/>
                <a:gd name="T1" fmla="*/ 0 h 59"/>
                <a:gd name="T2" fmla="*/ 57 w 57"/>
                <a:gd name="T3" fmla="*/ 42 h 59"/>
                <a:gd name="T4" fmla="*/ 36 w 57"/>
                <a:gd name="T5" fmla="*/ 59 h 59"/>
                <a:gd name="T6" fmla="*/ 0 w 57"/>
                <a:gd name="T7" fmla="*/ 59 h 59"/>
                <a:gd name="T8" fmla="*/ 57 w 57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9">
                  <a:moveTo>
                    <a:pt x="57" y="0"/>
                  </a:moveTo>
                  <a:cubicBezTo>
                    <a:pt x="57" y="42"/>
                    <a:pt x="57" y="42"/>
                    <a:pt x="57" y="42"/>
                  </a:cubicBezTo>
                  <a:cubicBezTo>
                    <a:pt x="57" y="52"/>
                    <a:pt x="46" y="59"/>
                    <a:pt x="36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57" y="0"/>
                    <a:pt x="57" y="0"/>
                    <a:pt x="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1194"/>
            <p:cNvSpPr>
              <a:spLocks/>
            </p:cNvSpPr>
            <p:nvPr/>
          </p:nvSpPr>
          <p:spPr bwMode="auto">
            <a:xfrm>
              <a:off x="7332148" y="-871612"/>
              <a:ext cx="131871" cy="159192"/>
            </a:xfrm>
            <a:custGeom>
              <a:avLst/>
              <a:gdLst>
                <a:gd name="T0" fmla="*/ 152 w 153"/>
                <a:gd name="T1" fmla="*/ 66 h 185"/>
                <a:gd name="T2" fmla="*/ 89 w 153"/>
                <a:gd name="T3" fmla="*/ 0 h 185"/>
                <a:gd name="T4" fmla="*/ 89 w 153"/>
                <a:gd name="T5" fmla="*/ 1 h 185"/>
                <a:gd name="T6" fmla="*/ 89 w 153"/>
                <a:gd name="T7" fmla="*/ 1 h 185"/>
                <a:gd name="T8" fmla="*/ 89 w 153"/>
                <a:gd name="T9" fmla="*/ 0 h 185"/>
                <a:gd name="T10" fmla="*/ 9 w 153"/>
                <a:gd name="T11" fmla="*/ 0 h 185"/>
                <a:gd name="T12" fmla="*/ 0 w 153"/>
                <a:gd name="T13" fmla="*/ 9 h 185"/>
                <a:gd name="T14" fmla="*/ 0 w 153"/>
                <a:gd name="T15" fmla="*/ 21 h 185"/>
                <a:gd name="T16" fmla="*/ 42 w 153"/>
                <a:gd name="T17" fmla="*/ 21 h 185"/>
                <a:gd name="T18" fmla="*/ 48 w 153"/>
                <a:gd name="T19" fmla="*/ 24 h 185"/>
                <a:gd name="T20" fmla="*/ 112 w 153"/>
                <a:gd name="T21" fmla="*/ 91 h 185"/>
                <a:gd name="T22" fmla="*/ 116 w 153"/>
                <a:gd name="T23" fmla="*/ 98 h 185"/>
                <a:gd name="T24" fmla="*/ 116 w 153"/>
                <a:gd name="T25" fmla="*/ 165 h 185"/>
                <a:gd name="T26" fmla="*/ 117 w 153"/>
                <a:gd name="T27" fmla="*/ 165 h 185"/>
                <a:gd name="T28" fmla="*/ 153 w 153"/>
                <a:gd name="T29" fmla="*/ 185 h 185"/>
                <a:gd name="T30" fmla="*/ 153 w 153"/>
                <a:gd name="T31" fmla="*/ 67 h 185"/>
                <a:gd name="T32" fmla="*/ 152 w 153"/>
                <a:gd name="T33" fmla="*/ 66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3" h="185">
                  <a:moveTo>
                    <a:pt x="152" y="66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4" y="21"/>
                    <a:pt x="47" y="22"/>
                    <a:pt x="48" y="2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4" y="93"/>
                    <a:pt x="116" y="95"/>
                    <a:pt x="116" y="98"/>
                  </a:cubicBezTo>
                  <a:cubicBezTo>
                    <a:pt x="116" y="165"/>
                    <a:pt x="116" y="165"/>
                    <a:pt x="116" y="165"/>
                  </a:cubicBezTo>
                  <a:cubicBezTo>
                    <a:pt x="116" y="165"/>
                    <a:pt x="116" y="165"/>
                    <a:pt x="117" y="165"/>
                  </a:cubicBezTo>
                  <a:cubicBezTo>
                    <a:pt x="132" y="165"/>
                    <a:pt x="145" y="173"/>
                    <a:pt x="153" y="185"/>
                  </a:cubicBezTo>
                  <a:cubicBezTo>
                    <a:pt x="153" y="153"/>
                    <a:pt x="153" y="68"/>
                    <a:pt x="153" y="67"/>
                  </a:cubicBezTo>
                  <a:cubicBezTo>
                    <a:pt x="153" y="67"/>
                    <a:pt x="153" y="66"/>
                    <a:pt x="152" y="6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1195"/>
            <p:cNvSpPr>
              <a:spLocks noEditPoints="1"/>
            </p:cNvSpPr>
            <p:nvPr/>
          </p:nvSpPr>
          <p:spPr bwMode="auto">
            <a:xfrm>
              <a:off x="7400998" y="-724441"/>
              <a:ext cx="63750" cy="64478"/>
            </a:xfrm>
            <a:custGeom>
              <a:avLst/>
              <a:gdLst>
                <a:gd name="T0" fmla="*/ 37 w 74"/>
                <a:gd name="T1" fmla="*/ 0 h 75"/>
                <a:gd name="T2" fmla="*/ 0 w 74"/>
                <a:gd name="T3" fmla="*/ 37 h 75"/>
                <a:gd name="T4" fmla="*/ 37 w 74"/>
                <a:gd name="T5" fmla="*/ 75 h 75"/>
                <a:gd name="T6" fmla="*/ 74 w 74"/>
                <a:gd name="T7" fmla="*/ 37 h 75"/>
                <a:gd name="T8" fmla="*/ 37 w 74"/>
                <a:gd name="T9" fmla="*/ 0 h 75"/>
                <a:gd name="T10" fmla="*/ 49 w 74"/>
                <a:gd name="T11" fmla="*/ 29 h 75"/>
                <a:gd name="T12" fmla="*/ 41 w 74"/>
                <a:gd name="T13" fmla="*/ 37 h 75"/>
                <a:gd name="T14" fmla="*/ 49 w 74"/>
                <a:gd name="T15" fmla="*/ 45 h 75"/>
                <a:gd name="T16" fmla="*/ 49 w 74"/>
                <a:gd name="T17" fmla="*/ 49 h 75"/>
                <a:gd name="T18" fmla="*/ 45 w 74"/>
                <a:gd name="T19" fmla="*/ 49 h 75"/>
                <a:gd name="T20" fmla="*/ 36 w 74"/>
                <a:gd name="T21" fmla="*/ 41 h 75"/>
                <a:gd name="T22" fmla="*/ 28 w 74"/>
                <a:gd name="T23" fmla="*/ 49 h 75"/>
                <a:gd name="T24" fmla="*/ 24 w 74"/>
                <a:gd name="T25" fmla="*/ 49 h 75"/>
                <a:gd name="T26" fmla="*/ 24 w 74"/>
                <a:gd name="T27" fmla="*/ 45 h 75"/>
                <a:gd name="T28" fmla="*/ 32 w 74"/>
                <a:gd name="T29" fmla="*/ 37 h 75"/>
                <a:gd name="T30" fmla="*/ 24 w 74"/>
                <a:gd name="T31" fmla="*/ 29 h 75"/>
                <a:gd name="T32" fmla="*/ 24 w 74"/>
                <a:gd name="T33" fmla="*/ 25 h 75"/>
                <a:gd name="T34" fmla="*/ 28 w 74"/>
                <a:gd name="T35" fmla="*/ 25 h 75"/>
                <a:gd name="T36" fmla="*/ 36 w 74"/>
                <a:gd name="T37" fmla="*/ 33 h 75"/>
                <a:gd name="T38" fmla="*/ 45 w 74"/>
                <a:gd name="T39" fmla="*/ 25 h 75"/>
                <a:gd name="T40" fmla="*/ 49 w 74"/>
                <a:gd name="T41" fmla="*/ 25 h 75"/>
                <a:gd name="T42" fmla="*/ 49 w 74"/>
                <a:gd name="T43" fmla="*/ 2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75">
                  <a:moveTo>
                    <a:pt x="37" y="0"/>
                  </a:moveTo>
                  <a:cubicBezTo>
                    <a:pt x="16" y="0"/>
                    <a:pt x="0" y="17"/>
                    <a:pt x="0" y="37"/>
                  </a:cubicBezTo>
                  <a:cubicBezTo>
                    <a:pt x="0" y="58"/>
                    <a:pt x="16" y="75"/>
                    <a:pt x="37" y="75"/>
                  </a:cubicBezTo>
                  <a:cubicBezTo>
                    <a:pt x="57" y="75"/>
                    <a:pt x="74" y="58"/>
                    <a:pt x="74" y="37"/>
                  </a:cubicBezTo>
                  <a:cubicBezTo>
                    <a:pt x="74" y="17"/>
                    <a:pt x="57" y="0"/>
                    <a:pt x="37" y="0"/>
                  </a:cubicBezTo>
                  <a:close/>
                  <a:moveTo>
                    <a:pt x="49" y="29"/>
                  </a:moveTo>
                  <a:cubicBezTo>
                    <a:pt x="41" y="37"/>
                    <a:pt x="41" y="37"/>
                    <a:pt x="41" y="37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50" y="46"/>
                    <a:pt x="50" y="48"/>
                    <a:pt x="49" y="49"/>
                  </a:cubicBezTo>
                  <a:cubicBezTo>
                    <a:pt x="48" y="50"/>
                    <a:pt x="46" y="50"/>
                    <a:pt x="45" y="49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7" y="50"/>
                    <a:pt x="25" y="50"/>
                    <a:pt x="24" y="49"/>
                  </a:cubicBezTo>
                  <a:cubicBezTo>
                    <a:pt x="23" y="48"/>
                    <a:pt x="23" y="46"/>
                    <a:pt x="24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3" y="26"/>
                    <a:pt x="24" y="25"/>
                  </a:cubicBezTo>
                  <a:cubicBezTo>
                    <a:pt x="25" y="24"/>
                    <a:pt x="27" y="24"/>
                    <a:pt x="28" y="25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4"/>
                    <a:pt x="48" y="24"/>
                    <a:pt x="49" y="25"/>
                  </a:cubicBezTo>
                  <a:cubicBezTo>
                    <a:pt x="50" y="26"/>
                    <a:pt x="50" y="28"/>
                    <a:pt x="49" y="2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1196"/>
            <p:cNvSpPr>
              <a:spLocks noEditPoints="1"/>
            </p:cNvSpPr>
            <p:nvPr/>
          </p:nvSpPr>
          <p:spPr bwMode="auto">
            <a:xfrm>
              <a:off x="7288434" y="-846840"/>
              <a:ext cx="136971" cy="182507"/>
            </a:xfrm>
            <a:custGeom>
              <a:avLst/>
              <a:gdLst>
                <a:gd name="T0" fmla="*/ 159 w 159"/>
                <a:gd name="T1" fmla="*/ 137 h 212"/>
                <a:gd name="T2" fmla="*/ 159 w 159"/>
                <a:gd name="T3" fmla="*/ 69 h 212"/>
                <a:gd name="T4" fmla="*/ 157 w 159"/>
                <a:gd name="T5" fmla="*/ 68 h 212"/>
                <a:gd name="T6" fmla="*/ 93 w 159"/>
                <a:gd name="T7" fmla="*/ 0 h 212"/>
                <a:gd name="T8" fmla="*/ 93 w 159"/>
                <a:gd name="T9" fmla="*/ 0 h 212"/>
                <a:gd name="T10" fmla="*/ 93 w 159"/>
                <a:gd name="T11" fmla="*/ 0 h 212"/>
                <a:gd name="T12" fmla="*/ 93 w 159"/>
                <a:gd name="T13" fmla="*/ 0 h 212"/>
                <a:gd name="T14" fmla="*/ 9 w 159"/>
                <a:gd name="T15" fmla="*/ 0 h 212"/>
                <a:gd name="T16" fmla="*/ 0 w 159"/>
                <a:gd name="T17" fmla="*/ 9 h 212"/>
                <a:gd name="T18" fmla="*/ 0 w 159"/>
                <a:gd name="T19" fmla="*/ 203 h 212"/>
                <a:gd name="T20" fmla="*/ 9 w 159"/>
                <a:gd name="T21" fmla="*/ 212 h 212"/>
                <a:gd name="T22" fmla="*/ 140 w 159"/>
                <a:gd name="T23" fmla="*/ 212 h 212"/>
                <a:gd name="T24" fmla="*/ 125 w 159"/>
                <a:gd name="T25" fmla="*/ 179 h 212"/>
                <a:gd name="T26" fmla="*/ 159 w 159"/>
                <a:gd name="T27" fmla="*/ 137 h 212"/>
                <a:gd name="T28" fmla="*/ 28 w 159"/>
                <a:gd name="T29" fmla="*/ 32 h 212"/>
                <a:gd name="T30" fmla="*/ 30 w 159"/>
                <a:gd name="T31" fmla="*/ 30 h 212"/>
                <a:gd name="T32" fmla="*/ 69 w 159"/>
                <a:gd name="T33" fmla="*/ 30 h 212"/>
                <a:gd name="T34" fmla="*/ 71 w 159"/>
                <a:gd name="T35" fmla="*/ 32 h 212"/>
                <a:gd name="T36" fmla="*/ 71 w 159"/>
                <a:gd name="T37" fmla="*/ 37 h 212"/>
                <a:gd name="T38" fmla="*/ 69 w 159"/>
                <a:gd name="T39" fmla="*/ 39 h 212"/>
                <a:gd name="T40" fmla="*/ 30 w 159"/>
                <a:gd name="T41" fmla="*/ 39 h 212"/>
                <a:gd name="T42" fmla="*/ 28 w 159"/>
                <a:gd name="T43" fmla="*/ 37 h 212"/>
                <a:gd name="T44" fmla="*/ 28 w 159"/>
                <a:gd name="T45" fmla="*/ 32 h 212"/>
                <a:gd name="T46" fmla="*/ 28 w 159"/>
                <a:gd name="T47" fmla="*/ 68 h 212"/>
                <a:gd name="T48" fmla="*/ 30 w 159"/>
                <a:gd name="T49" fmla="*/ 66 h 212"/>
                <a:gd name="T50" fmla="*/ 69 w 159"/>
                <a:gd name="T51" fmla="*/ 66 h 212"/>
                <a:gd name="T52" fmla="*/ 71 w 159"/>
                <a:gd name="T53" fmla="*/ 68 h 212"/>
                <a:gd name="T54" fmla="*/ 71 w 159"/>
                <a:gd name="T55" fmla="*/ 73 h 212"/>
                <a:gd name="T56" fmla="*/ 69 w 159"/>
                <a:gd name="T57" fmla="*/ 75 h 212"/>
                <a:gd name="T58" fmla="*/ 30 w 159"/>
                <a:gd name="T59" fmla="*/ 75 h 212"/>
                <a:gd name="T60" fmla="*/ 28 w 159"/>
                <a:gd name="T61" fmla="*/ 73 h 212"/>
                <a:gd name="T62" fmla="*/ 28 w 159"/>
                <a:gd name="T63" fmla="*/ 68 h 212"/>
                <a:gd name="T64" fmla="*/ 113 w 159"/>
                <a:gd name="T65" fmla="*/ 185 h 212"/>
                <a:gd name="T66" fmla="*/ 111 w 159"/>
                <a:gd name="T67" fmla="*/ 187 h 212"/>
                <a:gd name="T68" fmla="*/ 30 w 159"/>
                <a:gd name="T69" fmla="*/ 187 h 212"/>
                <a:gd name="T70" fmla="*/ 28 w 159"/>
                <a:gd name="T71" fmla="*/ 185 h 212"/>
                <a:gd name="T72" fmla="*/ 28 w 159"/>
                <a:gd name="T73" fmla="*/ 180 h 212"/>
                <a:gd name="T74" fmla="*/ 30 w 159"/>
                <a:gd name="T75" fmla="*/ 178 h 212"/>
                <a:gd name="T76" fmla="*/ 111 w 159"/>
                <a:gd name="T77" fmla="*/ 178 h 212"/>
                <a:gd name="T78" fmla="*/ 113 w 159"/>
                <a:gd name="T79" fmla="*/ 180 h 212"/>
                <a:gd name="T80" fmla="*/ 113 w 159"/>
                <a:gd name="T81" fmla="*/ 185 h 212"/>
                <a:gd name="T82" fmla="*/ 125 w 159"/>
                <a:gd name="T83" fmla="*/ 145 h 212"/>
                <a:gd name="T84" fmla="*/ 123 w 159"/>
                <a:gd name="T85" fmla="*/ 147 h 212"/>
                <a:gd name="T86" fmla="*/ 30 w 159"/>
                <a:gd name="T87" fmla="*/ 147 h 212"/>
                <a:gd name="T88" fmla="*/ 28 w 159"/>
                <a:gd name="T89" fmla="*/ 145 h 212"/>
                <a:gd name="T90" fmla="*/ 28 w 159"/>
                <a:gd name="T91" fmla="*/ 141 h 212"/>
                <a:gd name="T92" fmla="*/ 30 w 159"/>
                <a:gd name="T93" fmla="*/ 139 h 212"/>
                <a:gd name="T94" fmla="*/ 123 w 159"/>
                <a:gd name="T95" fmla="*/ 139 h 212"/>
                <a:gd name="T96" fmla="*/ 125 w 159"/>
                <a:gd name="T97" fmla="*/ 141 h 212"/>
                <a:gd name="T98" fmla="*/ 125 w 159"/>
                <a:gd name="T99" fmla="*/ 145 h 212"/>
                <a:gd name="T100" fmla="*/ 125 w 159"/>
                <a:gd name="T101" fmla="*/ 109 h 212"/>
                <a:gd name="T102" fmla="*/ 123 w 159"/>
                <a:gd name="T103" fmla="*/ 111 h 212"/>
                <a:gd name="T104" fmla="*/ 30 w 159"/>
                <a:gd name="T105" fmla="*/ 111 h 212"/>
                <a:gd name="T106" fmla="*/ 28 w 159"/>
                <a:gd name="T107" fmla="*/ 109 h 212"/>
                <a:gd name="T108" fmla="*/ 28 w 159"/>
                <a:gd name="T109" fmla="*/ 105 h 212"/>
                <a:gd name="T110" fmla="*/ 30 w 159"/>
                <a:gd name="T111" fmla="*/ 103 h 212"/>
                <a:gd name="T112" fmla="*/ 123 w 159"/>
                <a:gd name="T113" fmla="*/ 103 h 212"/>
                <a:gd name="T114" fmla="*/ 125 w 159"/>
                <a:gd name="T115" fmla="*/ 105 h 212"/>
                <a:gd name="T116" fmla="*/ 125 w 159"/>
                <a:gd name="T117" fmla="*/ 109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9" h="212">
                  <a:moveTo>
                    <a:pt x="159" y="137"/>
                  </a:moveTo>
                  <a:cubicBezTo>
                    <a:pt x="159" y="104"/>
                    <a:pt x="159" y="70"/>
                    <a:pt x="159" y="69"/>
                  </a:cubicBezTo>
                  <a:cubicBezTo>
                    <a:pt x="159" y="69"/>
                    <a:pt x="158" y="68"/>
                    <a:pt x="157" y="68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8"/>
                    <a:pt x="4" y="212"/>
                    <a:pt x="9" y="212"/>
                  </a:cubicBezTo>
                  <a:cubicBezTo>
                    <a:pt x="140" y="212"/>
                    <a:pt x="140" y="212"/>
                    <a:pt x="140" y="212"/>
                  </a:cubicBezTo>
                  <a:cubicBezTo>
                    <a:pt x="131" y="205"/>
                    <a:pt x="125" y="193"/>
                    <a:pt x="125" y="179"/>
                  </a:cubicBezTo>
                  <a:cubicBezTo>
                    <a:pt x="125" y="159"/>
                    <a:pt x="139" y="141"/>
                    <a:pt x="159" y="137"/>
                  </a:cubicBezTo>
                  <a:close/>
                  <a:moveTo>
                    <a:pt x="28" y="32"/>
                  </a:moveTo>
                  <a:cubicBezTo>
                    <a:pt x="28" y="31"/>
                    <a:pt x="29" y="30"/>
                    <a:pt x="30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0" y="30"/>
                    <a:pt x="71" y="31"/>
                    <a:pt x="71" y="32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8"/>
                    <a:pt x="70" y="39"/>
                    <a:pt x="69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9" y="39"/>
                    <a:pt x="28" y="38"/>
                    <a:pt x="28" y="37"/>
                  </a:cubicBezTo>
                  <a:lnTo>
                    <a:pt x="28" y="32"/>
                  </a:lnTo>
                  <a:close/>
                  <a:moveTo>
                    <a:pt x="28" y="68"/>
                  </a:moveTo>
                  <a:cubicBezTo>
                    <a:pt x="28" y="67"/>
                    <a:pt x="29" y="66"/>
                    <a:pt x="3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0" y="66"/>
                    <a:pt x="71" y="67"/>
                    <a:pt x="71" y="68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1" y="74"/>
                    <a:pt x="70" y="75"/>
                    <a:pt x="69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29" y="75"/>
                    <a:pt x="28" y="74"/>
                    <a:pt x="28" y="73"/>
                  </a:cubicBezTo>
                  <a:lnTo>
                    <a:pt x="28" y="68"/>
                  </a:lnTo>
                  <a:close/>
                  <a:moveTo>
                    <a:pt x="113" y="185"/>
                  </a:moveTo>
                  <a:cubicBezTo>
                    <a:pt x="113" y="186"/>
                    <a:pt x="112" y="187"/>
                    <a:pt x="111" y="187"/>
                  </a:cubicBezTo>
                  <a:cubicBezTo>
                    <a:pt x="30" y="187"/>
                    <a:pt x="30" y="187"/>
                    <a:pt x="30" y="187"/>
                  </a:cubicBezTo>
                  <a:cubicBezTo>
                    <a:pt x="29" y="187"/>
                    <a:pt x="28" y="186"/>
                    <a:pt x="28" y="185"/>
                  </a:cubicBezTo>
                  <a:cubicBezTo>
                    <a:pt x="28" y="180"/>
                    <a:pt x="28" y="180"/>
                    <a:pt x="28" y="180"/>
                  </a:cubicBezTo>
                  <a:cubicBezTo>
                    <a:pt x="28" y="179"/>
                    <a:pt x="29" y="178"/>
                    <a:pt x="30" y="178"/>
                  </a:cubicBezTo>
                  <a:cubicBezTo>
                    <a:pt x="111" y="178"/>
                    <a:pt x="111" y="178"/>
                    <a:pt x="111" y="178"/>
                  </a:cubicBezTo>
                  <a:cubicBezTo>
                    <a:pt x="112" y="178"/>
                    <a:pt x="113" y="179"/>
                    <a:pt x="113" y="180"/>
                  </a:cubicBezTo>
                  <a:lnTo>
                    <a:pt x="113" y="185"/>
                  </a:lnTo>
                  <a:close/>
                  <a:moveTo>
                    <a:pt x="125" y="145"/>
                  </a:moveTo>
                  <a:cubicBezTo>
                    <a:pt x="125" y="146"/>
                    <a:pt x="124" y="147"/>
                    <a:pt x="123" y="147"/>
                  </a:cubicBezTo>
                  <a:cubicBezTo>
                    <a:pt x="30" y="147"/>
                    <a:pt x="30" y="147"/>
                    <a:pt x="30" y="147"/>
                  </a:cubicBezTo>
                  <a:cubicBezTo>
                    <a:pt x="29" y="147"/>
                    <a:pt x="28" y="146"/>
                    <a:pt x="28" y="145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28" y="140"/>
                    <a:pt x="29" y="139"/>
                    <a:pt x="30" y="139"/>
                  </a:cubicBezTo>
                  <a:cubicBezTo>
                    <a:pt x="123" y="139"/>
                    <a:pt x="123" y="139"/>
                    <a:pt x="123" y="139"/>
                  </a:cubicBezTo>
                  <a:cubicBezTo>
                    <a:pt x="124" y="139"/>
                    <a:pt x="125" y="140"/>
                    <a:pt x="125" y="141"/>
                  </a:cubicBezTo>
                  <a:lnTo>
                    <a:pt x="125" y="145"/>
                  </a:lnTo>
                  <a:close/>
                  <a:moveTo>
                    <a:pt x="125" y="109"/>
                  </a:moveTo>
                  <a:cubicBezTo>
                    <a:pt x="125" y="110"/>
                    <a:pt x="124" y="111"/>
                    <a:pt x="123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9" y="111"/>
                    <a:pt x="28" y="110"/>
                    <a:pt x="28" y="109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3"/>
                    <a:pt x="29" y="103"/>
                    <a:pt x="30" y="103"/>
                  </a:cubicBezTo>
                  <a:cubicBezTo>
                    <a:pt x="123" y="103"/>
                    <a:pt x="123" y="103"/>
                    <a:pt x="123" y="103"/>
                  </a:cubicBezTo>
                  <a:cubicBezTo>
                    <a:pt x="124" y="103"/>
                    <a:pt x="125" y="103"/>
                    <a:pt x="125" y="105"/>
                  </a:cubicBezTo>
                  <a:lnTo>
                    <a:pt x="125" y="10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1197"/>
            <p:cNvSpPr>
              <a:spLocks/>
            </p:cNvSpPr>
            <p:nvPr/>
          </p:nvSpPr>
          <p:spPr bwMode="auto">
            <a:xfrm>
              <a:off x="7371855" y="-838098"/>
              <a:ext cx="44807" cy="47357"/>
            </a:xfrm>
            <a:custGeom>
              <a:avLst/>
              <a:gdLst>
                <a:gd name="T0" fmla="*/ 0 w 52"/>
                <a:gd name="T1" fmla="*/ 0 h 55"/>
                <a:gd name="T2" fmla="*/ 52 w 52"/>
                <a:gd name="T3" fmla="*/ 55 h 55"/>
                <a:gd name="T4" fmla="*/ 19 w 52"/>
                <a:gd name="T5" fmla="*/ 55 h 55"/>
                <a:gd name="T6" fmla="*/ 0 w 52"/>
                <a:gd name="T7" fmla="*/ 39 h 55"/>
                <a:gd name="T8" fmla="*/ 0 w 5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5">
                  <a:moveTo>
                    <a:pt x="0" y="0"/>
                  </a:moveTo>
                  <a:cubicBezTo>
                    <a:pt x="52" y="55"/>
                    <a:pt x="52" y="55"/>
                    <a:pt x="52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0" y="55"/>
                    <a:pt x="0" y="48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1198"/>
            <p:cNvSpPr>
              <a:spLocks/>
            </p:cNvSpPr>
            <p:nvPr/>
          </p:nvSpPr>
          <p:spPr bwMode="auto">
            <a:xfrm>
              <a:off x="7412291" y="-862869"/>
              <a:ext cx="44078" cy="45536"/>
            </a:xfrm>
            <a:custGeom>
              <a:avLst/>
              <a:gdLst>
                <a:gd name="T0" fmla="*/ 0 w 51"/>
                <a:gd name="T1" fmla="*/ 0 h 53"/>
                <a:gd name="T2" fmla="*/ 51 w 51"/>
                <a:gd name="T3" fmla="*/ 53 h 53"/>
                <a:gd name="T4" fmla="*/ 19 w 51"/>
                <a:gd name="T5" fmla="*/ 53 h 53"/>
                <a:gd name="T6" fmla="*/ 0 w 51"/>
                <a:gd name="T7" fmla="*/ 38 h 53"/>
                <a:gd name="T8" fmla="*/ 0 w 51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3">
                  <a:moveTo>
                    <a:pt x="0" y="0"/>
                  </a:moveTo>
                  <a:cubicBezTo>
                    <a:pt x="51" y="53"/>
                    <a:pt x="51" y="53"/>
                    <a:pt x="51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0" y="53"/>
                    <a:pt x="0" y="47"/>
                    <a:pt x="0" y="3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7100463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417255" y="64498"/>
            <a:ext cx="3613886" cy="6729004"/>
            <a:chOff x="4673600" y="2775969"/>
            <a:chExt cx="2847976" cy="5302889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6174816" y="3395981"/>
              <a:ext cx="181778" cy="88521"/>
            </a:xfrm>
            <a:custGeom>
              <a:avLst/>
              <a:gdLst>
                <a:gd name="T0" fmla="*/ 196 w 211"/>
                <a:gd name="T1" fmla="*/ 2 h 103"/>
                <a:gd name="T2" fmla="*/ 164 w 211"/>
                <a:gd name="T3" fmla="*/ 6 h 103"/>
                <a:gd name="T4" fmla="*/ 32 w 211"/>
                <a:gd name="T5" fmla="*/ 34 h 103"/>
                <a:gd name="T6" fmla="*/ 2 w 211"/>
                <a:gd name="T7" fmla="*/ 57 h 103"/>
                <a:gd name="T8" fmla="*/ 0 w 211"/>
                <a:gd name="T9" fmla="*/ 103 h 103"/>
                <a:gd name="T10" fmla="*/ 22 w 211"/>
                <a:gd name="T11" fmla="*/ 94 h 103"/>
                <a:gd name="T12" fmla="*/ 25 w 211"/>
                <a:gd name="T13" fmla="*/ 81 h 103"/>
                <a:gd name="T14" fmla="*/ 189 w 211"/>
                <a:gd name="T15" fmla="*/ 15 h 103"/>
                <a:gd name="T16" fmla="*/ 211 w 211"/>
                <a:gd name="T17" fmla="*/ 0 h 103"/>
                <a:gd name="T18" fmla="*/ 196 w 211"/>
                <a:gd name="T19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03">
                  <a:moveTo>
                    <a:pt x="196" y="2"/>
                  </a:moveTo>
                  <a:cubicBezTo>
                    <a:pt x="164" y="6"/>
                    <a:pt x="164" y="6"/>
                    <a:pt x="164" y="6"/>
                  </a:cubicBezTo>
                  <a:cubicBezTo>
                    <a:pt x="164" y="6"/>
                    <a:pt x="31" y="34"/>
                    <a:pt x="32" y="34"/>
                  </a:cubicBezTo>
                  <a:cubicBezTo>
                    <a:pt x="33" y="34"/>
                    <a:pt x="2" y="57"/>
                    <a:pt x="2" y="57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211" y="0"/>
                    <a:pt x="211" y="0"/>
                    <a:pt x="211" y="0"/>
                  </a:cubicBezTo>
                  <a:lnTo>
                    <a:pt x="196" y="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6136930" y="3395981"/>
              <a:ext cx="220392" cy="48814"/>
            </a:xfrm>
            <a:custGeom>
              <a:avLst/>
              <a:gdLst>
                <a:gd name="T0" fmla="*/ 0 w 605"/>
                <a:gd name="T1" fmla="*/ 0 h 134"/>
                <a:gd name="T2" fmla="*/ 108 w 605"/>
                <a:gd name="T3" fmla="*/ 134 h 134"/>
                <a:gd name="T4" fmla="*/ 605 w 605"/>
                <a:gd name="T5" fmla="*/ 0 h 134"/>
                <a:gd name="T6" fmla="*/ 0 w 605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5" h="134">
                  <a:moveTo>
                    <a:pt x="0" y="0"/>
                  </a:moveTo>
                  <a:lnTo>
                    <a:pt x="108" y="134"/>
                  </a:lnTo>
                  <a:lnTo>
                    <a:pt x="6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6174816" y="3395981"/>
              <a:ext cx="182507" cy="136607"/>
            </a:xfrm>
            <a:custGeom>
              <a:avLst/>
              <a:gdLst>
                <a:gd name="T0" fmla="*/ 52 w 501"/>
                <a:gd name="T1" fmla="*/ 184 h 375"/>
                <a:gd name="T2" fmla="*/ 0 w 501"/>
                <a:gd name="T3" fmla="*/ 243 h 375"/>
                <a:gd name="T4" fmla="*/ 68 w 501"/>
                <a:gd name="T5" fmla="*/ 224 h 375"/>
                <a:gd name="T6" fmla="*/ 168 w 501"/>
                <a:gd name="T7" fmla="*/ 375 h 375"/>
                <a:gd name="T8" fmla="*/ 501 w 501"/>
                <a:gd name="T9" fmla="*/ 0 h 375"/>
                <a:gd name="T10" fmla="*/ 52 w 501"/>
                <a:gd name="T11" fmla="*/ 18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375">
                  <a:moveTo>
                    <a:pt x="52" y="184"/>
                  </a:moveTo>
                  <a:lnTo>
                    <a:pt x="0" y="243"/>
                  </a:lnTo>
                  <a:lnTo>
                    <a:pt x="68" y="224"/>
                  </a:lnTo>
                  <a:lnTo>
                    <a:pt x="168" y="375"/>
                  </a:lnTo>
                  <a:lnTo>
                    <a:pt x="501" y="0"/>
                  </a:lnTo>
                  <a:lnTo>
                    <a:pt x="52" y="18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43"/>
            <p:cNvSpPr>
              <a:spLocks/>
            </p:cNvSpPr>
            <p:nvPr/>
          </p:nvSpPr>
          <p:spPr bwMode="auto">
            <a:xfrm>
              <a:off x="5700153" y="5225781"/>
              <a:ext cx="25864" cy="73950"/>
            </a:xfrm>
            <a:custGeom>
              <a:avLst/>
              <a:gdLst>
                <a:gd name="T0" fmla="*/ 30 w 30"/>
                <a:gd name="T1" fmla="*/ 0 h 86"/>
                <a:gd name="T2" fmla="*/ 26 w 30"/>
                <a:gd name="T3" fmla="*/ 2 h 86"/>
                <a:gd name="T4" fmla="*/ 0 w 30"/>
                <a:gd name="T5" fmla="*/ 82 h 86"/>
                <a:gd name="T6" fmla="*/ 6 w 30"/>
                <a:gd name="T7" fmla="*/ 86 h 86"/>
                <a:gd name="T8" fmla="*/ 30 w 30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86">
                  <a:moveTo>
                    <a:pt x="30" y="0"/>
                  </a:moveTo>
                  <a:cubicBezTo>
                    <a:pt x="26" y="2"/>
                    <a:pt x="26" y="2"/>
                    <a:pt x="26" y="2"/>
                  </a:cubicBezTo>
                  <a:cubicBezTo>
                    <a:pt x="26" y="18"/>
                    <a:pt x="22" y="47"/>
                    <a:pt x="0" y="82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18" y="64"/>
                    <a:pt x="30" y="34"/>
                    <a:pt x="3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44"/>
            <p:cNvSpPr>
              <a:spLocks noEditPoints="1"/>
            </p:cNvSpPr>
            <p:nvPr/>
          </p:nvSpPr>
          <p:spPr bwMode="auto">
            <a:xfrm>
              <a:off x="5674289" y="5162760"/>
              <a:ext cx="100907" cy="97264"/>
            </a:xfrm>
            <a:custGeom>
              <a:avLst/>
              <a:gdLst>
                <a:gd name="T0" fmla="*/ 65 w 117"/>
                <a:gd name="T1" fmla="*/ 59 h 113"/>
                <a:gd name="T2" fmla="*/ 65 w 117"/>
                <a:gd name="T3" fmla="*/ 59 h 113"/>
                <a:gd name="T4" fmla="*/ 103 w 117"/>
                <a:gd name="T5" fmla="*/ 64 h 113"/>
                <a:gd name="T6" fmla="*/ 97 w 117"/>
                <a:gd name="T7" fmla="*/ 40 h 113"/>
                <a:gd name="T8" fmla="*/ 59 w 117"/>
                <a:gd name="T9" fmla="*/ 39 h 113"/>
                <a:gd name="T10" fmla="*/ 36 w 117"/>
                <a:gd name="T11" fmla="*/ 12 h 113"/>
                <a:gd name="T12" fmla="*/ 46 w 117"/>
                <a:gd name="T13" fmla="*/ 24 h 113"/>
                <a:gd name="T14" fmla="*/ 12 w 117"/>
                <a:gd name="T15" fmla="*/ 35 h 113"/>
                <a:gd name="T16" fmla="*/ 49 w 117"/>
                <a:gd name="T17" fmla="*/ 52 h 113"/>
                <a:gd name="T18" fmla="*/ 4 w 117"/>
                <a:gd name="T19" fmla="*/ 73 h 113"/>
                <a:gd name="T20" fmla="*/ 37 w 117"/>
                <a:gd name="T21" fmla="*/ 59 h 113"/>
                <a:gd name="T22" fmla="*/ 29 w 117"/>
                <a:gd name="T23" fmla="*/ 99 h 113"/>
                <a:gd name="T24" fmla="*/ 50 w 117"/>
                <a:gd name="T25" fmla="*/ 66 h 113"/>
                <a:gd name="T26" fmla="*/ 52 w 117"/>
                <a:gd name="T27" fmla="*/ 68 h 113"/>
                <a:gd name="T28" fmla="*/ 52 w 117"/>
                <a:gd name="T29" fmla="*/ 68 h 113"/>
                <a:gd name="T30" fmla="*/ 53 w 117"/>
                <a:gd name="T31" fmla="*/ 74 h 113"/>
                <a:gd name="T32" fmla="*/ 56 w 117"/>
                <a:gd name="T33" fmla="*/ 75 h 113"/>
                <a:gd name="T34" fmla="*/ 60 w 117"/>
                <a:gd name="T35" fmla="*/ 73 h 113"/>
                <a:gd name="T36" fmla="*/ 60 w 117"/>
                <a:gd name="T37" fmla="*/ 72 h 113"/>
                <a:gd name="T38" fmla="*/ 64 w 117"/>
                <a:gd name="T39" fmla="*/ 71 h 113"/>
                <a:gd name="T40" fmla="*/ 64 w 117"/>
                <a:gd name="T41" fmla="*/ 70 h 113"/>
                <a:gd name="T42" fmla="*/ 68 w 117"/>
                <a:gd name="T43" fmla="*/ 113 h 113"/>
                <a:gd name="T44" fmla="*/ 77 w 117"/>
                <a:gd name="T45" fmla="*/ 69 h 113"/>
                <a:gd name="T46" fmla="*/ 95 w 117"/>
                <a:gd name="T47" fmla="*/ 102 h 113"/>
                <a:gd name="T48" fmla="*/ 65 w 117"/>
                <a:gd name="T49" fmla="*/ 59 h 113"/>
                <a:gd name="T50" fmla="*/ 64 w 117"/>
                <a:gd name="T51" fmla="*/ 56 h 113"/>
                <a:gd name="T52" fmla="*/ 63 w 117"/>
                <a:gd name="T53" fmla="*/ 55 h 113"/>
                <a:gd name="T54" fmla="*/ 63 w 117"/>
                <a:gd name="T55" fmla="*/ 55 h 113"/>
                <a:gd name="T56" fmla="*/ 91 w 117"/>
                <a:gd name="T57" fmla="*/ 38 h 113"/>
                <a:gd name="T58" fmla="*/ 64 w 117"/>
                <a:gd name="T5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" h="113">
                  <a:moveTo>
                    <a:pt x="65" y="59"/>
                  </a:moveTo>
                  <a:cubicBezTo>
                    <a:pt x="65" y="59"/>
                    <a:pt x="65" y="59"/>
                    <a:pt x="65" y="59"/>
                  </a:cubicBezTo>
                  <a:cubicBezTo>
                    <a:pt x="78" y="52"/>
                    <a:pt x="98" y="47"/>
                    <a:pt x="103" y="64"/>
                  </a:cubicBezTo>
                  <a:cubicBezTo>
                    <a:pt x="107" y="54"/>
                    <a:pt x="103" y="45"/>
                    <a:pt x="97" y="40"/>
                  </a:cubicBezTo>
                  <a:cubicBezTo>
                    <a:pt x="89" y="19"/>
                    <a:pt x="66" y="20"/>
                    <a:pt x="59" y="39"/>
                  </a:cubicBezTo>
                  <a:cubicBezTo>
                    <a:pt x="61" y="18"/>
                    <a:pt x="48" y="0"/>
                    <a:pt x="36" y="12"/>
                  </a:cubicBezTo>
                  <a:cubicBezTo>
                    <a:pt x="39" y="14"/>
                    <a:pt x="43" y="18"/>
                    <a:pt x="46" y="24"/>
                  </a:cubicBezTo>
                  <a:cubicBezTo>
                    <a:pt x="34" y="15"/>
                    <a:pt x="17" y="20"/>
                    <a:pt x="12" y="35"/>
                  </a:cubicBezTo>
                  <a:cubicBezTo>
                    <a:pt x="31" y="30"/>
                    <a:pt x="42" y="41"/>
                    <a:pt x="49" y="52"/>
                  </a:cubicBezTo>
                  <a:cubicBezTo>
                    <a:pt x="18" y="28"/>
                    <a:pt x="0" y="58"/>
                    <a:pt x="4" y="73"/>
                  </a:cubicBezTo>
                  <a:cubicBezTo>
                    <a:pt x="13" y="61"/>
                    <a:pt x="26" y="58"/>
                    <a:pt x="37" y="59"/>
                  </a:cubicBezTo>
                  <a:cubicBezTo>
                    <a:pt x="27" y="62"/>
                    <a:pt x="20" y="73"/>
                    <a:pt x="29" y="99"/>
                  </a:cubicBezTo>
                  <a:cubicBezTo>
                    <a:pt x="33" y="92"/>
                    <a:pt x="40" y="73"/>
                    <a:pt x="50" y="66"/>
                  </a:cubicBezTo>
                  <a:cubicBezTo>
                    <a:pt x="50" y="67"/>
                    <a:pt x="51" y="68"/>
                    <a:pt x="52" y="68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1" y="70"/>
                    <a:pt x="51" y="73"/>
                    <a:pt x="53" y="74"/>
                  </a:cubicBezTo>
                  <a:cubicBezTo>
                    <a:pt x="54" y="75"/>
                    <a:pt x="55" y="76"/>
                    <a:pt x="56" y="75"/>
                  </a:cubicBezTo>
                  <a:cubicBezTo>
                    <a:pt x="59" y="75"/>
                    <a:pt x="59" y="74"/>
                    <a:pt x="60" y="73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1" y="73"/>
                    <a:pt x="63" y="72"/>
                    <a:pt x="64" y="71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78" y="86"/>
                    <a:pt x="75" y="101"/>
                    <a:pt x="68" y="113"/>
                  </a:cubicBezTo>
                  <a:cubicBezTo>
                    <a:pt x="92" y="98"/>
                    <a:pt x="88" y="80"/>
                    <a:pt x="77" y="69"/>
                  </a:cubicBezTo>
                  <a:cubicBezTo>
                    <a:pt x="89" y="76"/>
                    <a:pt x="100" y="87"/>
                    <a:pt x="95" y="102"/>
                  </a:cubicBezTo>
                  <a:cubicBezTo>
                    <a:pt x="117" y="84"/>
                    <a:pt x="101" y="50"/>
                    <a:pt x="65" y="59"/>
                  </a:cubicBezTo>
                  <a:close/>
                  <a:moveTo>
                    <a:pt x="64" y="56"/>
                  </a:move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6" y="47"/>
                    <a:pt x="76" y="26"/>
                    <a:pt x="91" y="38"/>
                  </a:cubicBezTo>
                  <a:cubicBezTo>
                    <a:pt x="82" y="36"/>
                    <a:pt x="71" y="40"/>
                    <a:pt x="64" y="5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45"/>
            <p:cNvSpPr>
              <a:spLocks/>
            </p:cNvSpPr>
            <p:nvPr/>
          </p:nvSpPr>
          <p:spPr bwMode="auto">
            <a:xfrm>
              <a:off x="5578847" y="5119046"/>
              <a:ext cx="115478" cy="118757"/>
            </a:xfrm>
            <a:custGeom>
              <a:avLst/>
              <a:gdLst>
                <a:gd name="T0" fmla="*/ 70 w 134"/>
                <a:gd name="T1" fmla="*/ 84 h 138"/>
                <a:gd name="T2" fmla="*/ 74 w 134"/>
                <a:gd name="T3" fmla="*/ 92 h 138"/>
                <a:gd name="T4" fmla="*/ 81 w 134"/>
                <a:gd name="T5" fmla="*/ 116 h 138"/>
                <a:gd name="T6" fmla="*/ 98 w 134"/>
                <a:gd name="T7" fmla="*/ 138 h 138"/>
                <a:gd name="T8" fmla="*/ 95 w 134"/>
                <a:gd name="T9" fmla="*/ 104 h 138"/>
                <a:gd name="T10" fmla="*/ 82 w 134"/>
                <a:gd name="T11" fmla="*/ 77 h 138"/>
                <a:gd name="T12" fmla="*/ 82 w 134"/>
                <a:gd name="T13" fmla="*/ 77 h 138"/>
                <a:gd name="T14" fmla="*/ 87 w 134"/>
                <a:gd name="T15" fmla="*/ 80 h 138"/>
                <a:gd name="T16" fmla="*/ 87 w 134"/>
                <a:gd name="T17" fmla="*/ 65 h 138"/>
                <a:gd name="T18" fmla="*/ 88 w 134"/>
                <a:gd name="T19" fmla="*/ 81 h 138"/>
                <a:gd name="T20" fmla="*/ 90 w 134"/>
                <a:gd name="T21" fmla="*/ 82 h 138"/>
                <a:gd name="T22" fmla="*/ 91 w 134"/>
                <a:gd name="T23" fmla="*/ 82 h 138"/>
                <a:gd name="T24" fmla="*/ 93 w 134"/>
                <a:gd name="T25" fmla="*/ 75 h 138"/>
                <a:gd name="T26" fmla="*/ 93 w 134"/>
                <a:gd name="T27" fmla="*/ 83 h 138"/>
                <a:gd name="T28" fmla="*/ 99 w 134"/>
                <a:gd name="T29" fmla="*/ 87 h 138"/>
                <a:gd name="T30" fmla="*/ 102 w 134"/>
                <a:gd name="T31" fmla="*/ 74 h 138"/>
                <a:gd name="T32" fmla="*/ 100 w 134"/>
                <a:gd name="T33" fmla="*/ 87 h 138"/>
                <a:gd name="T34" fmla="*/ 106 w 134"/>
                <a:gd name="T35" fmla="*/ 94 h 138"/>
                <a:gd name="T36" fmla="*/ 117 w 134"/>
                <a:gd name="T37" fmla="*/ 104 h 138"/>
                <a:gd name="T38" fmla="*/ 110 w 134"/>
                <a:gd name="T39" fmla="*/ 72 h 138"/>
                <a:gd name="T40" fmla="*/ 86 w 134"/>
                <a:gd name="T41" fmla="*/ 63 h 138"/>
                <a:gd name="T42" fmla="*/ 85 w 134"/>
                <a:gd name="T43" fmla="*/ 57 h 138"/>
                <a:gd name="T44" fmla="*/ 103 w 134"/>
                <a:gd name="T45" fmla="*/ 61 h 138"/>
                <a:gd name="T46" fmla="*/ 121 w 134"/>
                <a:gd name="T47" fmla="*/ 72 h 138"/>
                <a:gd name="T48" fmla="*/ 103 w 134"/>
                <a:gd name="T49" fmla="*/ 35 h 138"/>
                <a:gd name="T50" fmla="*/ 119 w 134"/>
                <a:gd name="T51" fmla="*/ 18 h 138"/>
                <a:gd name="T52" fmla="*/ 73 w 134"/>
                <a:gd name="T53" fmla="*/ 52 h 138"/>
                <a:gd name="T54" fmla="*/ 72 w 134"/>
                <a:gd name="T55" fmla="*/ 51 h 138"/>
                <a:gd name="T56" fmla="*/ 72 w 134"/>
                <a:gd name="T57" fmla="*/ 28 h 138"/>
                <a:gd name="T58" fmla="*/ 42 w 134"/>
                <a:gd name="T59" fmla="*/ 0 h 138"/>
                <a:gd name="T60" fmla="*/ 51 w 134"/>
                <a:gd name="T61" fmla="*/ 25 h 138"/>
                <a:gd name="T62" fmla="*/ 55 w 134"/>
                <a:gd name="T63" fmla="*/ 35 h 138"/>
                <a:gd name="T64" fmla="*/ 47 w 134"/>
                <a:gd name="T65" fmla="*/ 36 h 138"/>
                <a:gd name="T66" fmla="*/ 39 w 134"/>
                <a:gd name="T67" fmla="*/ 32 h 138"/>
                <a:gd name="T68" fmla="*/ 12 w 134"/>
                <a:gd name="T69" fmla="*/ 28 h 138"/>
                <a:gd name="T70" fmla="*/ 31 w 134"/>
                <a:gd name="T71" fmla="*/ 50 h 138"/>
                <a:gd name="T72" fmla="*/ 34 w 134"/>
                <a:gd name="T73" fmla="*/ 51 h 138"/>
                <a:gd name="T74" fmla="*/ 34 w 134"/>
                <a:gd name="T75" fmla="*/ 53 h 138"/>
                <a:gd name="T76" fmla="*/ 37 w 134"/>
                <a:gd name="T77" fmla="*/ 52 h 138"/>
                <a:gd name="T78" fmla="*/ 50 w 134"/>
                <a:gd name="T79" fmla="*/ 59 h 138"/>
                <a:gd name="T80" fmla="*/ 54 w 134"/>
                <a:gd name="T81" fmla="*/ 62 h 138"/>
                <a:gd name="T82" fmla="*/ 45 w 134"/>
                <a:gd name="T83" fmla="*/ 59 h 138"/>
                <a:gd name="T84" fmla="*/ 12 w 134"/>
                <a:gd name="T85" fmla="*/ 67 h 138"/>
                <a:gd name="T86" fmla="*/ 18 w 134"/>
                <a:gd name="T87" fmla="*/ 95 h 138"/>
                <a:gd name="T88" fmla="*/ 42 w 134"/>
                <a:gd name="T89" fmla="*/ 75 h 138"/>
                <a:gd name="T90" fmla="*/ 44 w 134"/>
                <a:gd name="T91" fmla="*/ 75 h 138"/>
                <a:gd name="T92" fmla="*/ 34 w 134"/>
                <a:gd name="T93" fmla="*/ 87 h 138"/>
                <a:gd name="T94" fmla="*/ 44 w 134"/>
                <a:gd name="T95" fmla="*/ 121 h 138"/>
                <a:gd name="T96" fmla="*/ 51 w 134"/>
                <a:gd name="T97" fmla="*/ 100 h 138"/>
                <a:gd name="T98" fmla="*/ 63 w 134"/>
                <a:gd name="T99" fmla="*/ 82 h 138"/>
                <a:gd name="T100" fmla="*/ 65 w 134"/>
                <a:gd name="T101" fmla="*/ 81 h 138"/>
                <a:gd name="T102" fmla="*/ 70 w 134"/>
                <a:gd name="T103" fmla="*/ 8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38">
                  <a:moveTo>
                    <a:pt x="70" y="84"/>
                  </a:moveTo>
                  <a:cubicBezTo>
                    <a:pt x="71" y="88"/>
                    <a:pt x="73" y="90"/>
                    <a:pt x="74" y="92"/>
                  </a:cubicBezTo>
                  <a:cubicBezTo>
                    <a:pt x="75" y="95"/>
                    <a:pt x="78" y="100"/>
                    <a:pt x="81" y="116"/>
                  </a:cubicBezTo>
                  <a:cubicBezTo>
                    <a:pt x="83" y="131"/>
                    <a:pt x="93" y="137"/>
                    <a:pt x="98" y="138"/>
                  </a:cubicBezTo>
                  <a:cubicBezTo>
                    <a:pt x="99" y="135"/>
                    <a:pt x="100" y="125"/>
                    <a:pt x="95" y="104"/>
                  </a:cubicBezTo>
                  <a:cubicBezTo>
                    <a:pt x="92" y="92"/>
                    <a:pt x="87" y="84"/>
                    <a:pt x="82" y="77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84" y="78"/>
                    <a:pt x="85" y="79"/>
                    <a:pt x="87" y="80"/>
                  </a:cubicBezTo>
                  <a:cubicBezTo>
                    <a:pt x="89" y="74"/>
                    <a:pt x="88" y="70"/>
                    <a:pt x="87" y="65"/>
                  </a:cubicBezTo>
                  <a:cubicBezTo>
                    <a:pt x="90" y="71"/>
                    <a:pt x="89" y="78"/>
                    <a:pt x="88" y="81"/>
                  </a:cubicBezTo>
                  <a:cubicBezTo>
                    <a:pt x="89" y="81"/>
                    <a:pt x="90" y="82"/>
                    <a:pt x="90" y="82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0"/>
                    <a:pt x="92" y="77"/>
                    <a:pt x="93" y="75"/>
                  </a:cubicBezTo>
                  <a:cubicBezTo>
                    <a:pt x="94" y="79"/>
                    <a:pt x="93" y="82"/>
                    <a:pt x="93" y="83"/>
                  </a:cubicBezTo>
                  <a:cubicBezTo>
                    <a:pt x="94" y="84"/>
                    <a:pt x="97" y="85"/>
                    <a:pt x="99" y="87"/>
                  </a:cubicBezTo>
                  <a:cubicBezTo>
                    <a:pt x="101" y="83"/>
                    <a:pt x="102" y="77"/>
                    <a:pt x="102" y="74"/>
                  </a:cubicBezTo>
                  <a:cubicBezTo>
                    <a:pt x="103" y="78"/>
                    <a:pt x="101" y="84"/>
                    <a:pt x="100" y="87"/>
                  </a:cubicBezTo>
                  <a:cubicBezTo>
                    <a:pt x="103" y="89"/>
                    <a:pt x="105" y="91"/>
                    <a:pt x="106" y="94"/>
                  </a:cubicBezTo>
                  <a:cubicBezTo>
                    <a:pt x="111" y="100"/>
                    <a:pt x="112" y="102"/>
                    <a:pt x="117" y="104"/>
                  </a:cubicBezTo>
                  <a:cubicBezTo>
                    <a:pt x="124" y="98"/>
                    <a:pt x="126" y="83"/>
                    <a:pt x="110" y="72"/>
                  </a:cubicBezTo>
                  <a:cubicBezTo>
                    <a:pt x="101" y="66"/>
                    <a:pt x="93" y="64"/>
                    <a:pt x="86" y="63"/>
                  </a:cubicBezTo>
                  <a:cubicBezTo>
                    <a:pt x="86" y="61"/>
                    <a:pt x="85" y="59"/>
                    <a:pt x="85" y="57"/>
                  </a:cubicBezTo>
                  <a:cubicBezTo>
                    <a:pt x="93" y="55"/>
                    <a:pt x="103" y="55"/>
                    <a:pt x="103" y="61"/>
                  </a:cubicBezTo>
                  <a:cubicBezTo>
                    <a:pt x="105" y="69"/>
                    <a:pt x="118" y="77"/>
                    <a:pt x="121" y="72"/>
                  </a:cubicBezTo>
                  <a:cubicBezTo>
                    <a:pt x="134" y="44"/>
                    <a:pt x="120" y="30"/>
                    <a:pt x="103" y="35"/>
                  </a:cubicBezTo>
                  <a:cubicBezTo>
                    <a:pt x="110" y="31"/>
                    <a:pt x="117" y="24"/>
                    <a:pt x="119" y="18"/>
                  </a:cubicBezTo>
                  <a:cubicBezTo>
                    <a:pt x="93" y="13"/>
                    <a:pt x="80" y="35"/>
                    <a:pt x="73" y="52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4" y="46"/>
                    <a:pt x="74" y="38"/>
                    <a:pt x="72" y="28"/>
                  </a:cubicBezTo>
                  <a:cubicBezTo>
                    <a:pt x="68" y="7"/>
                    <a:pt x="59" y="0"/>
                    <a:pt x="42" y="0"/>
                  </a:cubicBezTo>
                  <a:cubicBezTo>
                    <a:pt x="44" y="8"/>
                    <a:pt x="49" y="17"/>
                    <a:pt x="51" y="25"/>
                  </a:cubicBezTo>
                  <a:cubicBezTo>
                    <a:pt x="52" y="27"/>
                    <a:pt x="54" y="31"/>
                    <a:pt x="55" y="35"/>
                  </a:cubicBezTo>
                  <a:cubicBezTo>
                    <a:pt x="52" y="35"/>
                    <a:pt x="49" y="35"/>
                    <a:pt x="47" y="36"/>
                  </a:cubicBezTo>
                  <a:cubicBezTo>
                    <a:pt x="44" y="34"/>
                    <a:pt x="42" y="33"/>
                    <a:pt x="39" y="32"/>
                  </a:cubicBezTo>
                  <a:cubicBezTo>
                    <a:pt x="22" y="26"/>
                    <a:pt x="14" y="27"/>
                    <a:pt x="12" y="28"/>
                  </a:cubicBezTo>
                  <a:cubicBezTo>
                    <a:pt x="13" y="34"/>
                    <a:pt x="19" y="48"/>
                    <a:pt x="31" y="50"/>
                  </a:cubicBezTo>
                  <a:cubicBezTo>
                    <a:pt x="32" y="51"/>
                    <a:pt x="33" y="51"/>
                    <a:pt x="34" y="51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5" y="53"/>
                    <a:pt x="36" y="53"/>
                    <a:pt x="37" y="52"/>
                  </a:cubicBezTo>
                  <a:cubicBezTo>
                    <a:pt x="45" y="55"/>
                    <a:pt x="48" y="58"/>
                    <a:pt x="50" y="59"/>
                  </a:cubicBezTo>
                  <a:cubicBezTo>
                    <a:pt x="51" y="60"/>
                    <a:pt x="52" y="61"/>
                    <a:pt x="54" y="62"/>
                  </a:cubicBezTo>
                  <a:cubicBezTo>
                    <a:pt x="51" y="61"/>
                    <a:pt x="48" y="60"/>
                    <a:pt x="45" y="59"/>
                  </a:cubicBezTo>
                  <a:cubicBezTo>
                    <a:pt x="37" y="57"/>
                    <a:pt x="24" y="54"/>
                    <a:pt x="12" y="67"/>
                  </a:cubicBezTo>
                  <a:cubicBezTo>
                    <a:pt x="0" y="80"/>
                    <a:pt x="14" y="94"/>
                    <a:pt x="18" y="95"/>
                  </a:cubicBezTo>
                  <a:cubicBezTo>
                    <a:pt x="17" y="84"/>
                    <a:pt x="28" y="76"/>
                    <a:pt x="42" y="75"/>
                  </a:cubicBezTo>
                  <a:cubicBezTo>
                    <a:pt x="43" y="75"/>
                    <a:pt x="43" y="75"/>
                    <a:pt x="44" y="75"/>
                  </a:cubicBezTo>
                  <a:cubicBezTo>
                    <a:pt x="40" y="78"/>
                    <a:pt x="36" y="82"/>
                    <a:pt x="34" y="87"/>
                  </a:cubicBezTo>
                  <a:cubicBezTo>
                    <a:pt x="30" y="97"/>
                    <a:pt x="30" y="111"/>
                    <a:pt x="44" y="121"/>
                  </a:cubicBezTo>
                  <a:cubicBezTo>
                    <a:pt x="49" y="116"/>
                    <a:pt x="50" y="113"/>
                    <a:pt x="51" y="100"/>
                  </a:cubicBezTo>
                  <a:cubicBezTo>
                    <a:pt x="52" y="94"/>
                    <a:pt x="52" y="90"/>
                    <a:pt x="63" y="82"/>
                  </a:cubicBezTo>
                  <a:cubicBezTo>
                    <a:pt x="64" y="82"/>
                    <a:pt x="64" y="81"/>
                    <a:pt x="65" y="81"/>
                  </a:cubicBezTo>
                  <a:lnTo>
                    <a:pt x="70" y="8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46"/>
            <p:cNvSpPr>
              <a:spLocks/>
            </p:cNvSpPr>
            <p:nvPr/>
          </p:nvSpPr>
          <p:spPr bwMode="auto">
            <a:xfrm>
              <a:off x="5617461" y="5187896"/>
              <a:ext cx="21493" cy="114385"/>
            </a:xfrm>
            <a:custGeom>
              <a:avLst/>
              <a:gdLst>
                <a:gd name="T0" fmla="*/ 23 w 25"/>
                <a:gd name="T1" fmla="*/ 12 h 133"/>
                <a:gd name="T2" fmla="*/ 25 w 25"/>
                <a:gd name="T3" fmla="*/ 4 h 133"/>
                <a:gd name="T4" fmla="*/ 20 w 25"/>
                <a:gd name="T5" fmla="*/ 1 h 133"/>
                <a:gd name="T6" fmla="*/ 19 w 25"/>
                <a:gd name="T7" fmla="*/ 12 h 133"/>
                <a:gd name="T8" fmla="*/ 3 w 25"/>
                <a:gd name="T9" fmla="*/ 73 h 133"/>
                <a:gd name="T10" fmla="*/ 0 w 25"/>
                <a:gd name="T11" fmla="*/ 133 h 133"/>
                <a:gd name="T12" fmla="*/ 12 w 25"/>
                <a:gd name="T13" fmla="*/ 131 h 133"/>
                <a:gd name="T14" fmla="*/ 12 w 25"/>
                <a:gd name="T15" fmla="*/ 59 h 133"/>
                <a:gd name="T16" fmla="*/ 23 w 25"/>
                <a:gd name="T17" fmla="*/ 1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133">
                  <a:moveTo>
                    <a:pt x="23" y="12"/>
                  </a:moveTo>
                  <a:cubicBezTo>
                    <a:pt x="23" y="10"/>
                    <a:pt x="24" y="7"/>
                    <a:pt x="25" y="4"/>
                  </a:cubicBezTo>
                  <a:cubicBezTo>
                    <a:pt x="24" y="0"/>
                    <a:pt x="20" y="1"/>
                    <a:pt x="20" y="1"/>
                  </a:cubicBezTo>
                  <a:cubicBezTo>
                    <a:pt x="20" y="5"/>
                    <a:pt x="19" y="9"/>
                    <a:pt x="19" y="12"/>
                  </a:cubicBezTo>
                  <a:cubicBezTo>
                    <a:pt x="15" y="28"/>
                    <a:pt x="8" y="50"/>
                    <a:pt x="3" y="73"/>
                  </a:cubicBezTo>
                  <a:cubicBezTo>
                    <a:pt x="0" y="90"/>
                    <a:pt x="0" y="115"/>
                    <a:pt x="0" y="133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9" y="95"/>
                    <a:pt x="7" y="81"/>
                    <a:pt x="12" y="59"/>
                  </a:cubicBezTo>
                  <a:cubicBezTo>
                    <a:pt x="14" y="50"/>
                    <a:pt x="19" y="29"/>
                    <a:pt x="23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47"/>
            <p:cNvSpPr>
              <a:spLocks/>
            </p:cNvSpPr>
            <p:nvPr/>
          </p:nvSpPr>
          <p:spPr bwMode="auto">
            <a:xfrm>
              <a:off x="5571925" y="5286981"/>
              <a:ext cx="195621" cy="29143"/>
            </a:xfrm>
            <a:custGeom>
              <a:avLst/>
              <a:gdLst>
                <a:gd name="T0" fmla="*/ 227 w 227"/>
                <a:gd name="T1" fmla="*/ 34 h 34"/>
                <a:gd name="T2" fmla="*/ 114 w 227"/>
                <a:gd name="T3" fmla="*/ 0 h 34"/>
                <a:gd name="T4" fmla="*/ 0 w 227"/>
                <a:gd name="T5" fmla="*/ 34 h 34"/>
                <a:gd name="T6" fmla="*/ 227 w 227"/>
                <a:gd name="T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7" h="34">
                  <a:moveTo>
                    <a:pt x="227" y="34"/>
                  </a:moveTo>
                  <a:cubicBezTo>
                    <a:pt x="199" y="13"/>
                    <a:pt x="159" y="0"/>
                    <a:pt x="114" y="0"/>
                  </a:cubicBezTo>
                  <a:cubicBezTo>
                    <a:pt x="69" y="0"/>
                    <a:pt x="28" y="13"/>
                    <a:pt x="0" y="34"/>
                  </a:cubicBezTo>
                  <a:lnTo>
                    <a:pt x="227" y="3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48"/>
            <p:cNvSpPr>
              <a:spLocks/>
            </p:cNvSpPr>
            <p:nvPr/>
          </p:nvSpPr>
          <p:spPr bwMode="auto">
            <a:xfrm>
              <a:off x="5622561" y="3088524"/>
              <a:ext cx="70671" cy="17121"/>
            </a:xfrm>
            <a:custGeom>
              <a:avLst/>
              <a:gdLst>
                <a:gd name="T0" fmla="*/ 5 w 194"/>
                <a:gd name="T1" fmla="*/ 47 h 47"/>
                <a:gd name="T2" fmla="*/ 17 w 194"/>
                <a:gd name="T3" fmla="*/ 5 h 47"/>
                <a:gd name="T4" fmla="*/ 178 w 194"/>
                <a:gd name="T5" fmla="*/ 47 h 47"/>
                <a:gd name="T6" fmla="*/ 194 w 194"/>
                <a:gd name="T7" fmla="*/ 47 h 47"/>
                <a:gd name="T8" fmla="*/ 17 w 194"/>
                <a:gd name="T9" fmla="*/ 0 h 47"/>
                <a:gd name="T10" fmla="*/ 15 w 194"/>
                <a:gd name="T11" fmla="*/ 0 h 47"/>
                <a:gd name="T12" fmla="*/ 0 w 194"/>
                <a:gd name="T13" fmla="*/ 47 h 47"/>
                <a:gd name="T14" fmla="*/ 5 w 194"/>
                <a:gd name="T1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4" h="47">
                  <a:moveTo>
                    <a:pt x="5" y="47"/>
                  </a:moveTo>
                  <a:lnTo>
                    <a:pt x="17" y="5"/>
                  </a:lnTo>
                  <a:lnTo>
                    <a:pt x="178" y="47"/>
                  </a:lnTo>
                  <a:lnTo>
                    <a:pt x="194" y="47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0" y="47"/>
                  </a:lnTo>
                  <a:lnTo>
                    <a:pt x="5" y="4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49"/>
            <p:cNvSpPr>
              <a:spLocks/>
            </p:cNvSpPr>
            <p:nvPr/>
          </p:nvSpPr>
          <p:spPr bwMode="auto">
            <a:xfrm>
              <a:off x="5592689" y="3158103"/>
              <a:ext cx="16393" cy="63750"/>
            </a:xfrm>
            <a:custGeom>
              <a:avLst/>
              <a:gdLst>
                <a:gd name="T0" fmla="*/ 45 w 45"/>
                <a:gd name="T1" fmla="*/ 171 h 175"/>
                <a:gd name="T2" fmla="*/ 7 w 45"/>
                <a:gd name="T3" fmla="*/ 161 h 175"/>
                <a:gd name="T4" fmla="*/ 45 w 45"/>
                <a:gd name="T5" fmla="*/ 17 h 175"/>
                <a:gd name="T6" fmla="*/ 45 w 45"/>
                <a:gd name="T7" fmla="*/ 0 h 175"/>
                <a:gd name="T8" fmla="*/ 2 w 45"/>
                <a:gd name="T9" fmla="*/ 161 h 175"/>
                <a:gd name="T10" fmla="*/ 0 w 45"/>
                <a:gd name="T11" fmla="*/ 163 h 175"/>
                <a:gd name="T12" fmla="*/ 45 w 45"/>
                <a:gd name="T13" fmla="*/ 175 h 175"/>
                <a:gd name="T14" fmla="*/ 45 w 45"/>
                <a:gd name="T15" fmla="*/ 171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75">
                  <a:moveTo>
                    <a:pt x="45" y="171"/>
                  </a:moveTo>
                  <a:lnTo>
                    <a:pt x="7" y="161"/>
                  </a:lnTo>
                  <a:lnTo>
                    <a:pt x="45" y="17"/>
                  </a:lnTo>
                  <a:lnTo>
                    <a:pt x="45" y="0"/>
                  </a:lnTo>
                  <a:lnTo>
                    <a:pt x="2" y="161"/>
                  </a:lnTo>
                  <a:lnTo>
                    <a:pt x="0" y="163"/>
                  </a:lnTo>
                  <a:lnTo>
                    <a:pt x="45" y="175"/>
                  </a:lnTo>
                  <a:lnTo>
                    <a:pt x="45" y="17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50"/>
            <p:cNvSpPr>
              <a:spLocks/>
            </p:cNvSpPr>
            <p:nvPr/>
          </p:nvSpPr>
          <p:spPr bwMode="auto">
            <a:xfrm>
              <a:off x="5730389" y="3116210"/>
              <a:ext cx="16393" cy="64478"/>
            </a:xfrm>
            <a:custGeom>
              <a:avLst/>
              <a:gdLst>
                <a:gd name="T0" fmla="*/ 0 w 45"/>
                <a:gd name="T1" fmla="*/ 0 h 177"/>
                <a:gd name="T2" fmla="*/ 0 w 45"/>
                <a:gd name="T3" fmla="*/ 4 h 177"/>
                <a:gd name="T4" fmla="*/ 38 w 45"/>
                <a:gd name="T5" fmla="*/ 14 h 177"/>
                <a:gd name="T6" fmla="*/ 0 w 45"/>
                <a:gd name="T7" fmla="*/ 158 h 177"/>
                <a:gd name="T8" fmla="*/ 0 w 45"/>
                <a:gd name="T9" fmla="*/ 177 h 177"/>
                <a:gd name="T10" fmla="*/ 45 w 45"/>
                <a:gd name="T11" fmla="*/ 14 h 177"/>
                <a:gd name="T12" fmla="*/ 45 w 45"/>
                <a:gd name="T13" fmla="*/ 11 h 177"/>
                <a:gd name="T14" fmla="*/ 0 w 45"/>
                <a:gd name="T1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77">
                  <a:moveTo>
                    <a:pt x="0" y="0"/>
                  </a:moveTo>
                  <a:lnTo>
                    <a:pt x="0" y="4"/>
                  </a:lnTo>
                  <a:lnTo>
                    <a:pt x="38" y="14"/>
                  </a:lnTo>
                  <a:lnTo>
                    <a:pt x="0" y="158"/>
                  </a:lnTo>
                  <a:lnTo>
                    <a:pt x="0" y="177"/>
                  </a:lnTo>
                  <a:lnTo>
                    <a:pt x="45" y="14"/>
                  </a:lnTo>
                  <a:lnTo>
                    <a:pt x="45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51"/>
            <p:cNvSpPr>
              <a:spLocks/>
            </p:cNvSpPr>
            <p:nvPr/>
          </p:nvSpPr>
          <p:spPr bwMode="auto">
            <a:xfrm>
              <a:off x="5669189" y="3238245"/>
              <a:ext cx="45536" cy="11293"/>
            </a:xfrm>
            <a:custGeom>
              <a:avLst/>
              <a:gdLst>
                <a:gd name="T0" fmla="*/ 121 w 125"/>
                <a:gd name="T1" fmla="*/ 0 h 31"/>
                <a:gd name="T2" fmla="*/ 113 w 125"/>
                <a:gd name="T3" fmla="*/ 26 h 31"/>
                <a:gd name="T4" fmla="*/ 19 w 125"/>
                <a:gd name="T5" fmla="*/ 0 h 31"/>
                <a:gd name="T6" fmla="*/ 0 w 125"/>
                <a:gd name="T7" fmla="*/ 0 h 31"/>
                <a:gd name="T8" fmla="*/ 116 w 125"/>
                <a:gd name="T9" fmla="*/ 31 h 31"/>
                <a:gd name="T10" fmla="*/ 118 w 125"/>
                <a:gd name="T11" fmla="*/ 31 h 31"/>
                <a:gd name="T12" fmla="*/ 125 w 125"/>
                <a:gd name="T13" fmla="*/ 0 h 31"/>
                <a:gd name="T14" fmla="*/ 121 w 125"/>
                <a:gd name="T1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31">
                  <a:moveTo>
                    <a:pt x="121" y="0"/>
                  </a:moveTo>
                  <a:lnTo>
                    <a:pt x="113" y="26"/>
                  </a:lnTo>
                  <a:lnTo>
                    <a:pt x="19" y="0"/>
                  </a:lnTo>
                  <a:lnTo>
                    <a:pt x="0" y="0"/>
                  </a:lnTo>
                  <a:lnTo>
                    <a:pt x="116" y="31"/>
                  </a:lnTo>
                  <a:lnTo>
                    <a:pt x="118" y="31"/>
                  </a:lnTo>
                  <a:lnTo>
                    <a:pt x="125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52"/>
            <p:cNvSpPr>
              <a:spLocks/>
            </p:cNvSpPr>
            <p:nvPr/>
          </p:nvSpPr>
          <p:spPr bwMode="auto">
            <a:xfrm>
              <a:off x="5730389" y="3123131"/>
              <a:ext cx="7650" cy="29871"/>
            </a:xfrm>
            <a:custGeom>
              <a:avLst/>
              <a:gdLst>
                <a:gd name="T0" fmla="*/ 0 w 21"/>
                <a:gd name="T1" fmla="*/ 0 h 82"/>
                <a:gd name="T2" fmla="*/ 0 w 21"/>
                <a:gd name="T3" fmla="*/ 82 h 82"/>
                <a:gd name="T4" fmla="*/ 21 w 21"/>
                <a:gd name="T5" fmla="*/ 7 h 82"/>
                <a:gd name="T6" fmla="*/ 0 w 21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82">
                  <a:moveTo>
                    <a:pt x="0" y="0"/>
                  </a:moveTo>
                  <a:lnTo>
                    <a:pt x="0" y="82"/>
                  </a:lnTo>
                  <a:lnTo>
                    <a:pt x="2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53"/>
            <p:cNvSpPr>
              <a:spLocks/>
            </p:cNvSpPr>
            <p:nvPr/>
          </p:nvSpPr>
          <p:spPr bwMode="auto">
            <a:xfrm>
              <a:off x="5630575" y="3097267"/>
              <a:ext cx="35336" cy="8379"/>
            </a:xfrm>
            <a:custGeom>
              <a:avLst/>
              <a:gdLst>
                <a:gd name="T0" fmla="*/ 97 w 97"/>
                <a:gd name="T1" fmla="*/ 23 h 23"/>
                <a:gd name="T2" fmla="*/ 7 w 97"/>
                <a:gd name="T3" fmla="*/ 0 h 23"/>
                <a:gd name="T4" fmla="*/ 0 w 97"/>
                <a:gd name="T5" fmla="*/ 23 h 23"/>
                <a:gd name="T6" fmla="*/ 97 w 97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23">
                  <a:moveTo>
                    <a:pt x="97" y="23"/>
                  </a:moveTo>
                  <a:lnTo>
                    <a:pt x="7" y="0"/>
                  </a:lnTo>
                  <a:lnTo>
                    <a:pt x="0" y="23"/>
                  </a:lnTo>
                  <a:lnTo>
                    <a:pt x="97" y="2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54"/>
            <p:cNvSpPr>
              <a:spLocks noEditPoints="1"/>
            </p:cNvSpPr>
            <p:nvPr/>
          </p:nvSpPr>
          <p:spPr bwMode="auto">
            <a:xfrm>
              <a:off x="5607261" y="3104189"/>
              <a:ext cx="124950" cy="135878"/>
            </a:xfrm>
            <a:custGeom>
              <a:avLst/>
              <a:gdLst>
                <a:gd name="T0" fmla="*/ 343 w 343"/>
                <a:gd name="T1" fmla="*/ 373 h 373"/>
                <a:gd name="T2" fmla="*/ 0 w 343"/>
                <a:gd name="T3" fmla="*/ 373 h 373"/>
                <a:gd name="T4" fmla="*/ 0 w 343"/>
                <a:gd name="T5" fmla="*/ 0 h 373"/>
                <a:gd name="T6" fmla="*/ 343 w 343"/>
                <a:gd name="T7" fmla="*/ 0 h 373"/>
                <a:gd name="T8" fmla="*/ 343 w 343"/>
                <a:gd name="T9" fmla="*/ 373 h 373"/>
                <a:gd name="T10" fmla="*/ 5 w 343"/>
                <a:gd name="T11" fmla="*/ 368 h 373"/>
                <a:gd name="T12" fmla="*/ 338 w 343"/>
                <a:gd name="T13" fmla="*/ 368 h 373"/>
                <a:gd name="T14" fmla="*/ 338 w 343"/>
                <a:gd name="T15" fmla="*/ 4 h 373"/>
                <a:gd name="T16" fmla="*/ 5 w 343"/>
                <a:gd name="T17" fmla="*/ 4 h 373"/>
                <a:gd name="T18" fmla="*/ 5 w 343"/>
                <a:gd name="T19" fmla="*/ 36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3" h="373">
                  <a:moveTo>
                    <a:pt x="343" y="373"/>
                  </a:moveTo>
                  <a:lnTo>
                    <a:pt x="0" y="373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343" y="373"/>
                  </a:lnTo>
                  <a:close/>
                  <a:moveTo>
                    <a:pt x="5" y="368"/>
                  </a:moveTo>
                  <a:lnTo>
                    <a:pt x="338" y="368"/>
                  </a:lnTo>
                  <a:lnTo>
                    <a:pt x="338" y="4"/>
                  </a:lnTo>
                  <a:lnTo>
                    <a:pt x="5" y="4"/>
                  </a:lnTo>
                  <a:lnTo>
                    <a:pt x="5" y="36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55"/>
            <p:cNvSpPr>
              <a:spLocks noEditPoints="1"/>
            </p:cNvSpPr>
            <p:nvPr/>
          </p:nvSpPr>
          <p:spPr bwMode="auto">
            <a:xfrm>
              <a:off x="5614182" y="3111839"/>
              <a:ext cx="111107" cy="99085"/>
            </a:xfrm>
            <a:custGeom>
              <a:avLst/>
              <a:gdLst>
                <a:gd name="T0" fmla="*/ 305 w 305"/>
                <a:gd name="T1" fmla="*/ 272 h 272"/>
                <a:gd name="T2" fmla="*/ 0 w 305"/>
                <a:gd name="T3" fmla="*/ 272 h 272"/>
                <a:gd name="T4" fmla="*/ 0 w 305"/>
                <a:gd name="T5" fmla="*/ 0 h 272"/>
                <a:gd name="T6" fmla="*/ 305 w 305"/>
                <a:gd name="T7" fmla="*/ 0 h 272"/>
                <a:gd name="T8" fmla="*/ 305 w 305"/>
                <a:gd name="T9" fmla="*/ 272 h 272"/>
                <a:gd name="T10" fmla="*/ 4 w 305"/>
                <a:gd name="T11" fmla="*/ 267 h 272"/>
                <a:gd name="T12" fmla="*/ 300 w 305"/>
                <a:gd name="T13" fmla="*/ 267 h 272"/>
                <a:gd name="T14" fmla="*/ 300 w 305"/>
                <a:gd name="T15" fmla="*/ 5 h 272"/>
                <a:gd name="T16" fmla="*/ 4 w 305"/>
                <a:gd name="T17" fmla="*/ 5 h 272"/>
                <a:gd name="T18" fmla="*/ 4 w 305"/>
                <a:gd name="T19" fmla="*/ 267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5" h="272">
                  <a:moveTo>
                    <a:pt x="305" y="272"/>
                  </a:moveTo>
                  <a:lnTo>
                    <a:pt x="0" y="272"/>
                  </a:lnTo>
                  <a:lnTo>
                    <a:pt x="0" y="0"/>
                  </a:lnTo>
                  <a:lnTo>
                    <a:pt x="305" y="0"/>
                  </a:lnTo>
                  <a:lnTo>
                    <a:pt x="305" y="272"/>
                  </a:lnTo>
                  <a:close/>
                  <a:moveTo>
                    <a:pt x="4" y="267"/>
                  </a:moveTo>
                  <a:lnTo>
                    <a:pt x="300" y="267"/>
                  </a:lnTo>
                  <a:lnTo>
                    <a:pt x="300" y="5"/>
                  </a:lnTo>
                  <a:lnTo>
                    <a:pt x="4" y="5"/>
                  </a:lnTo>
                  <a:lnTo>
                    <a:pt x="4" y="26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56"/>
            <p:cNvSpPr>
              <a:spLocks/>
            </p:cNvSpPr>
            <p:nvPr/>
          </p:nvSpPr>
          <p:spPr bwMode="auto">
            <a:xfrm>
              <a:off x="5674289" y="3174496"/>
              <a:ext cx="49907" cy="36428"/>
            </a:xfrm>
            <a:custGeom>
              <a:avLst/>
              <a:gdLst>
                <a:gd name="T0" fmla="*/ 50 w 137"/>
                <a:gd name="T1" fmla="*/ 0 h 100"/>
                <a:gd name="T2" fmla="*/ 0 w 137"/>
                <a:gd name="T3" fmla="*/ 41 h 100"/>
                <a:gd name="T4" fmla="*/ 0 w 137"/>
                <a:gd name="T5" fmla="*/ 100 h 100"/>
                <a:gd name="T6" fmla="*/ 137 w 137"/>
                <a:gd name="T7" fmla="*/ 100 h 100"/>
                <a:gd name="T8" fmla="*/ 137 w 137"/>
                <a:gd name="T9" fmla="*/ 59 h 100"/>
                <a:gd name="T10" fmla="*/ 50 w 137"/>
                <a:gd name="T1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00">
                  <a:moveTo>
                    <a:pt x="50" y="0"/>
                  </a:moveTo>
                  <a:lnTo>
                    <a:pt x="0" y="41"/>
                  </a:lnTo>
                  <a:lnTo>
                    <a:pt x="0" y="100"/>
                  </a:lnTo>
                  <a:lnTo>
                    <a:pt x="137" y="100"/>
                  </a:lnTo>
                  <a:lnTo>
                    <a:pt x="137" y="5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57"/>
            <p:cNvSpPr>
              <a:spLocks/>
            </p:cNvSpPr>
            <p:nvPr/>
          </p:nvSpPr>
          <p:spPr bwMode="auto">
            <a:xfrm>
              <a:off x="5614911" y="3159196"/>
              <a:ext cx="83421" cy="51728"/>
            </a:xfrm>
            <a:custGeom>
              <a:avLst/>
              <a:gdLst>
                <a:gd name="T0" fmla="*/ 88 w 229"/>
                <a:gd name="T1" fmla="*/ 0 h 142"/>
                <a:gd name="T2" fmla="*/ 0 w 229"/>
                <a:gd name="T3" fmla="*/ 87 h 142"/>
                <a:gd name="T4" fmla="*/ 0 w 229"/>
                <a:gd name="T5" fmla="*/ 142 h 142"/>
                <a:gd name="T6" fmla="*/ 229 w 229"/>
                <a:gd name="T7" fmla="*/ 142 h 142"/>
                <a:gd name="T8" fmla="*/ 88 w 229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" h="142">
                  <a:moveTo>
                    <a:pt x="88" y="0"/>
                  </a:moveTo>
                  <a:lnTo>
                    <a:pt x="0" y="87"/>
                  </a:lnTo>
                  <a:lnTo>
                    <a:pt x="0" y="142"/>
                  </a:lnTo>
                  <a:lnTo>
                    <a:pt x="229" y="14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Oval 58"/>
            <p:cNvSpPr>
              <a:spLocks noChangeArrowheads="1"/>
            </p:cNvSpPr>
            <p:nvPr/>
          </p:nvSpPr>
          <p:spPr bwMode="auto">
            <a:xfrm>
              <a:off x="5683032" y="3126410"/>
              <a:ext cx="24043" cy="240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59"/>
            <p:cNvSpPr>
              <a:spLocks/>
            </p:cNvSpPr>
            <p:nvPr/>
          </p:nvSpPr>
          <p:spPr bwMode="auto">
            <a:xfrm>
              <a:off x="5295433" y="3090346"/>
              <a:ext cx="158464" cy="87793"/>
            </a:xfrm>
            <a:custGeom>
              <a:avLst/>
              <a:gdLst>
                <a:gd name="T0" fmla="*/ 15 w 184"/>
                <a:gd name="T1" fmla="*/ 94 h 102"/>
                <a:gd name="T2" fmla="*/ 3 w 184"/>
                <a:gd name="T3" fmla="*/ 51 h 102"/>
                <a:gd name="T4" fmla="*/ 6 w 184"/>
                <a:gd name="T5" fmla="*/ 46 h 102"/>
                <a:gd name="T6" fmla="*/ 167 w 184"/>
                <a:gd name="T7" fmla="*/ 3 h 102"/>
                <a:gd name="T8" fmla="*/ 169 w 184"/>
                <a:gd name="T9" fmla="*/ 3 h 102"/>
                <a:gd name="T10" fmla="*/ 173 w 184"/>
                <a:gd name="T11" fmla="*/ 6 h 102"/>
                <a:gd name="T12" fmla="*/ 182 w 184"/>
                <a:gd name="T13" fmla="*/ 41 h 102"/>
                <a:gd name="T14" fmla="*/ 184 w 184"/>
                <a:gd name="T15" fmla="*/ 41 h 102"/>
                <a:gd name="T16" fmla="*/ 184 w 184"/>
                <a:gd name="T17" fmla="*/ 41 h 102"/>
                <a:gd name="T18" fmla="*/ 175 w 184"/>
                <a:gd name="T19" fmla="*/ 5 h 102"/>
                <a:gd name="T20" fmla="*/ 167 w 184"/>
                <a:gd name="T21" fmla="*/ 1 h 102"/>
                <a:gd name="T22" fmla="*/ 6 w 184"/>
                <a:gd name="T23" fmla="*/ 44 h 102"/>
                <a:gd name="T24" fmla="*/ 1 w 184"/>
                <a:gd name="T25" fmla="*/ 52 h 102"/>
                <a:gd name="T26" fmla="*/ 15 w 184"/>
                <a:gd name="T27" fmla="*/ 102 h 102"/>
                <a:gd name="T28" fmla="*/ 15 w 184"/>
                <a:gd name="T29" fmla="*/ 9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4" h="102">
                  <a:moveTo>
                    <a:pt x="15" y="94"/>
                  </a:moveTo>
                  <a:cubicBezTo>
                    <a:pt x="3" y="51"/>
                    <a:pt x="3" y="51"/>
                    <a:pt x="3" y="51"/>
                  </a:cubicBezTo>
                  <a:cubicBezTo>
                    <a:pt x="3" y="49"/>
                    <a:pt x="4" y="47"/>
                    <a:pt x="6" y="46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3"/>
                    <a:pt x="168" y="3"/>
                    <a:pt x="169" y="3"/>
                  </a:cubicBezTo>
                  <a:cubicBezTo>
                    <a:pt x="171" y="3"/>
                    <a:pt x="172" y="4"/>
                    <a:pt x="173" y="6"/>
                  </a:cubicBezTo>
                  <a:cubicBezTo>
                    <a:pt x="182" y="41"/>
                    <a:pt x="182" y="41"/>
                    <a:pt x="182" y="41"/>
                  </a:cubicBezTo>
                  <a:cubicBezTo>
                    <a:pt x="184" y="41"/>
                    <a:pt x="184" y="41"/>
                    <a:pt x="184" y="41"/>
                  </a:cubicBezTo>
                  <a:cubicBezTo>
                    <a:pt x="184" y="41"/>
                    <a:pt x="184" y="41"/>
                    <a:pt x="184" y="41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74" y="2"/>
                    <a:pt x="170" y="0"/>
                    <a:pt x="167" y="1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2" y="45"/>
                    <a:pt x="0" y="48"/>
                    <a:pt x="1" y="52"/>
                  </a:cubicBezTo>
                  <a:cubicBezTo>
                    <a:pt x="15" y="102"/>
                    <a:pt x="15" y="102"/>
                    <a:pt x="15" y="102"/>
                  </a:cubicBezTo>
                  <a:lnTo>
                    <a:pt x="15" y="9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0"/>
            <p:cNvSpPr>
              <a:spLocks/>
            </p:cNvSpPr>
            <p:nvPr/>
          </p:nvSpPr>
          <p:spPr bwMode="auto">
            <a:xfrm>
              <a:off x="5316926" y="3209831"/>
              <a:ext cx="6193" cy="17121"/>
            </a:xfrm>
            <a:custGeom>
              <a:avLst/>
              <a:gdLst>
                <a:gd name="T0" fmla="*/ 17 w 17"/>
                <a:gd name="T1" fmla="*/ 47 h 47"/>
                <a:gd name="T2" fmla="*/ 5 w 17"/>
                <a:gd name="T3" fmla="*/ 0 h 47"/>
                <a:gd name="T4" fmla="*/ 0 w 17"/>
                <a:gd name="T5" fmla="*/ 0 h 47"/>
                <a:gd name="T6" fmla="*/ 12 w 17"/>
                <a:gd name="T7" fmla="*/ 47 h 47"/>
                <a:gd name="T8" fmla="*/ 17 w 17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7" y="47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12" y="47"/>
                  </a:lnTo>
                  <a:lnTo>
                    <a:pt x="17" y="4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61"/>
            <p:cNvSpPr>
              <a:spLocks/>
            </p:cNvSpPr>
            <p:nvPr/>
          </p:nvSpPr>
          <p:spPr bwMode="auto">
            <a:xfrm>
              <a:off x="5371933" y="3159196"/>
              <a:ext cx="102728" cy="71400"/>
            </a:xfrm>
            <a:custGeom>
              <a:avLst/>
              <a:gdLst>
                <a:gd name="T0" fmla="*/ 118 w 119"/>
                <a:gd name="T1" fmla="*/ 45 h 83"/>
                <a:gd name="T2" fmla="*/ 106 w 119"/>
                <a:gd name="T3" fmla="*/ 0 h 83"/>
                <a:gd name="T4" fmla="*/ 106 w 119"/>
                <a:gd name="T5" fmla="*/ 3 h 83"/>
                <a:gd name="T6" fmla="*/ 106 w 119"/>
                <a:gd name="T7" fmla="*/ 7 h 83"/>
                <a:gd name="T8" fmla="*/ 116 w 119"/>
                <a:gd name="T9" fmla="*/ 46 h 83"/>
                <a:gd name="T10" fmla="*/ 113 w 119"/>
                <a:gd name="T11" fmla="*/ 51 h 83"/>
                <a:gd name="T12" fmla="*/ 0 w 119"/>
                <a:gd name="T13" fmla="*/ 81 h 83"/>
                <a:gd name="T14" fmla="*/ 0 w 119"/>
                <a:gd name="T15" fmla="*/ 83 h 83"/>
                <a:gd name="T16" fmla="*/ 113 w 119"/>
                <a:gd name="T17" fmla="*/ 53 h 83"/>
                <a:gd name="T18" fmla="*/ 118 w 119"/>
                <a:gd name="T19" fmla="*/ 4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9" h="83">
                  <a:moveTo>
                    <a:pt x="118" y="45"/>
                  </a:moveTo>
                  <a:cubicBezTo>
                    <a:pt x="106" y="0"/>
                    <a:pt x="106" y="0"/>
                    <a:pt x="106" y="0"/>
                  </a:cubicBezTo>
                  <a:cubicBezTo>
                    <a:pt x="106" y="2"/>
                    <a:pt x="106" y="3"/>
                    <a:pt x="106" y="3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16" y="46"/>
                    <a:pt x="116" y="46"/>
                    <a:pt x="116" y="46"/>
                  </a:cubicBezTo>
                  <a:cubicBezTo>
                    <a:pt x="117" y="48"/>
                    <a:pt x="115" y="50"/>
                    <a:pt x="113" y="5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7" y="52"/>
                    <a:pt x="119" y="49"/>
                    <a:pt x="118" y="4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62"/>
            <p:cNvSpPr>
              <a:spLocks/>
            </p:cNvSpPr>
            <p:nvPr/>
          </p:nvSpPr>
          <p:spPr bwMode="auto">
            <a:xfrm>
              <a:off x="5337690" y="3097996"/>
              <a:ext cx="109285" cy="26593"/>
            </a:xfrm>
            <a:custGeom>
              <a:avLst/>
              <a:gdLst>
                <a:gd name="T0" fmla="*/ 127 w 127"/>
                <a:gd name="T1" fmla="*/ 31 h 31"/>
                <a:gd name="T2" fmla="*/ 120 w 127"/>
                <a:gd name="T3" fmla="*/ 5 h 31"/>
                <a:gd name="T4" fmla="*/ 113 w 127"/>
                <a:gd name="T5" fmla="*/ 1 h 31"/>
                <a:gd name="T6" fmla="*/ 0 w 127"/>
                <a:gd name="T7" fmla="*/ 31 h 31"/>
                <a:gd name="T8" fmla="*/ 127 w 127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31">
                  <a:moveTo>
                    <a:pt x="127" y="31"/>
                  </a:moveTo>
                  <a:cubicBezTo>
                    <a:pt x="120" y="5"/>
                    <a:pt x="120" y="5"/>
                    <a:pt x="120" y="5"/>
                  </a:cubicBezTo>
                  <a:cubicBezTo>
                    <a:pt x="119" y="2"/>
                    <a:pt x="116" y="0"/>
                    <a:pt x="113" y="1"/>
                  </a:cubicBezTo>
                  <a:cubicBezTo>
                    <a:pt x="0" y="31"/>
                    <a:pt x="0" y="31"/>
                    <a:pt x="0" y="31"/>
                  </a:cubicBezTo>
                  <a:lnTo>
                    <a:pt x="127" y="3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63"/>
            <p:cNvSpPr>
              <a:spLocks/>
            </p:cNvSpPr>
            <p:nvPr/>
          </p:nvSpPr>
          <p:spPr bwMode="auto">
            <a:xfrm>
              <a:off x="5463368" y="3183967"/>
              <a:ext cx="2550" cy="15664"/>
            </a:xfrm>
            <a:custGeom>
              <a:avLst/>
              <a:gdLst>
                <a:gd name="T0" fmla="*/ 3 w 3"/>
                <a:gd name="T1" fmla="*/ 12 h 18"/>
                <a:gd name="T2" fmla="*/ 0 w 3"/>
                <a:gd name="T3" fmla="*/ 0 h 18"/>
                <a:gd name="T4" fmla="*/ 0 w 3"/>
                <a:gd name="T5" fmla="*/ 18 h 18"/>
                <a:gd name="T6" fmla="*/ 3 w 3"/>
                <a:gd name="T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8">
                  <a:moveTo>
                    <a:pt x="3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7"/>
                    <a:pt x="3" y="14"/>
                    <a:pt x="3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64"/>
            <p:cNvSpPr>
              <a:spLocks/>
            </p:cNvSpPr>
            <p:nvPr/>
          </p:nvSpPr>
          <p:spPr bwMode="auto">
            <a:xfrm>
              <a:off x="5304176" y="3132603"/>
              <a:ext cx="4007" cy="21493"/>
            </a:xfrm>
            <a:custGeom>
              <a:avLst/>
              <a:gdLst>
                <a:gd name="T0" fmla="*/ 5 w 5"/>
                <a:gd name="T1" fmla="*/ 0 h 25"/>
                <a:gd name="T2" fmla="*/ 4 w 5"/>
                <a:gd name="T3" fmla="*/ 1 h 25"/>
                <a:gd name="T4" fmla="*/ 0 w 5"/>
                <a:gd name="T5" fmla="*/ 7 h 25"/>
                <a:gd name="T6" fmla="*/ 5 w 5"/>
                <a:gd name="T7" fmla="*/ 25 h 25"/>
                <a:gd name="T8" fmla="*/ 5 w 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5">
                  <a:moveTo>
                    <a:pt x="5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1" y="1"/>
                    <a:pt x="0" y="4"/>
                    <a:pt x="0" y="7"/>
                  </a:cubicBezTo>
                  <a:cubicBezTo>
                    <a:pt x="5" y="25"/>
                    <a:pt x="5" y="25"/>
                    <a:pt x="5" y="2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65"/>
            <p:cNvSpPr>
              <a:spLocks noEditPoints="1"/>
            </p:cNvSpPr>
            <p:nvPr/>
          </p:nvSpPr>
          <p:spPr bwMode="auto">
            <a:xfrm>
              <a:off x="5307455" y="3123860"/>
              <a:ext cx="156642" cy="119485"/>
            </a:xfrm>
            <a:custGeom>
              <a:avLst/>
              <a:gdLst>
                <a:gd name="T0" fmla="*/ 174 w 182"/>
                <a:gd name="T1" fmla="*/ 0 h 139"/>
                <a:gd name="T2" fmla="*/ 7 w 182"/>
                <a:gd name="T3" fmla="*/ 0 h 139"/>
                <a:gd name="T4" fmla="*/ 0 w 182"/>
                <a:gd name="T5" fmla="*/ 8 h 139"/>
                <a:gd name="T6" fmla="*/ 0 w 182"/>
                <a:gd name="T7" fmla="*/ 132 h 139"/>
                <a:gd name="T8" fmla="*/ 7 w 182"/>
                <a:gd name="T9" fmla="*/ 139 h 139"/>
                <a:gd name="T10" fmla="*/ 174 w 182"/>
                <a:gd name="T11" fmla="*/ 139 h 139"/>
                <a:gd name="T12" fmla="*/ 182 w 182"/>
                <a:gd name="T13" fmla="*/ 132 h 139"/>
                <a:gd name="T14" fmla="*/ 182 w 182"/>
                <a:gd name="T15" fmla="*/ 8 h 139"/>
                <a:gd name="T16" fmla="*/ 174 w 182"/>
                <a:gd name="T17" fmla="*/ 0 h 139"/>
                <a:gd name="T18" fmla="*/ 180 w 182"/>
                <a:gd name="T19" fmla="*/ 132 h 139"/>
                <a:gd name="T20" fmla="*/ 174 w 182"/>
                <a:gd name="T21" fmla="*/ 137 h 139"/>
                <a:gd name="T22" fmla="*/ 7 w 182"/>
                <a:gd name="T23" fmla="*/ 137 h 139"/>
                <a:gd name="T24" fmla="*/ 2 w 182"/>
                <a:gd name="T25" fmla="*/ 132 h 139"/>
                <a:gd name="T26" fmla="*/ 2 w 182"/>
                <a:gd name="T27" fmla="*/ 8 h 139"/>
                <a:gd name="T28" fmla="*/ 7 w 182"/>
                <a:gd name="T29" fmla="*/ 2 h 139"/>
                <a:gd name="T30" fmla="*/ 174 w 182"/>
                <a:gd name="T31" fmla="*/ 2 h 139"/>
                <a:gd name="T32" fmla="*/ 180 w 182"/>
                <a:gd name="T33" fmla="*/ 8 h 139"/>
                <a:gd name="T34" fmla="*/ 180 w 182"/>
                <a:gd name="T35" fmla="*/ 13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2" h="139">
                  <a:moveTo>
                    <a:pt x="17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6"/>
                    <a:pt x="3" y="139"/>
                    <a:pt x="7" y="139"/>
                  </a:cubicBezTo>
                  <a:cubicBezTo>
                    <a:pt x="174" y="139"/>
                    <a:pt x="174" y="139"/>
                    <a:pt x="174" y="139"/>
                  </a:cubicBezTo>
                  <a:cubicBezTo>
                    <a:pt x="178" y="139"/>
                    <a:pt x="182" y="136"/>
                    <a:pt x="182" y="132"/>
                  </a:cubicBezTo>
                  <a:cubicBezTo>
                    <a:pt x="182" y="8"/>
                    <a:pt x="182" y="8"/>
                    <a:pt x="182" y="8"/>
                  </a:cubicBezTo>
                  <a:cubicBezTo>
                    <a:pt x="182" y="4"/>
                    <a:pt x="178" y="0"/>
                    <a:pt x="174" y="0"/>
                  </a:cubicBezTo>
                  <a:close/>
                  <a:moveTo>
                    <a:pt x="180" y="132"/>
                  </a:moveTo>
                  <a:cubicBezTo>
                    <a:pt x="180" y="135"/>
                    <a:pt x="177" y="137"/>
                    <a:pt x="174" y="137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4" y="137"/>
                    <a:pt x="2" y="135"/>
                    <a:pt x="2" y="132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5"/>
                    <a:pt x="4" y="2"/>
                    <a:pt x="7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7" y="2"/>
                    <a:pt x="180" y="5"/>
                    <a:pt x="180" y="8"/>
                  </a:cubicBezTo>
                  <a:lnTo>
                    <a:pt x="180" y="13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66"/>
            <p:cNvSpPr>
              <a:spLocks noEditPoints="1"/>
            </p:cNvSpPr>
            <p:nvPr/>
          </p:nvSpPr>
          <p:spPr bwMode="auto">
            <a:xfrm>
              <a:off x="5314376" y="3130781"/>
              <a:ext cx="142800" cy="105642"/>
            </a:xfrm>
            <a:custGeom>
              <a:avLst/>
              <a:gdLst>
                <a:gd name="T0" fmla="*/ 160 w 166"/>
                <a:gd name="T1" fmla="*/ 123 h 123"/>
                <a:gd name="T2" fmla="*/ 6 w 166"/>
                <a:gd name="T3" fmla="*/ 123 h 123"/>
                <a:gd name="T4" fmla="*/ 0 w 166"/>
                <a:gd name="T5" fmla="*/ 117 h 123"/>
                <a:gd name="T6" fmla="*/ 0 w 166"/>
                <a:gd name="T7" fmla="*/ 94 h 123"/>
                <a:gd name="T8" fmla="*/ 0 w 166"/>
                <a:gd name="T9" fmla="*/ 6 h 123"/>
                <a:gd name="T10" fmla="*/ 6 w 166"/>
                <a:gd name="T11" fmla="*/ 0 h 123"/>
                <a:gd name="T12" fmla="*/ 160 w 166"/>
                <a:gd name="T13" fmla="*/ 0 h 123"/>
                <a:gd name="T14" fmla="*/ 166 w 166"/>
                <a:gd name="T15" fmla="*/ 6 h 123"/>
                <a:gd name="T16" fmla="*/ 166 w 166"/>
                <a:gd name="T17" fmla="*/ 93 h 123"/>
                <a:gd name="T18" fmla="*/ 166 w 166"/>
                <a:gd name="T19" fmla="*/ 117 h 123"/>
                <a:gd name="T20" fmla="*/ 160 w 166"/>
                <a:gd name="T21" fmla="*/ 123 h 123"/>
                <a:gd name="T22" fmla="*/ 6 w 166"/>
                <a:gd name="T23" fmla="*/ 2 h 123"/>
                <a:gd name="T24" fmla="*/ 2 w 166"/>
                <a:gd name="T25" fmla="*/ 6 h 123"/>
                <a:gd name="T26" fmla="*/ 2 w 166"/>
                <a:gd name="T27" fmla="*/ 94 h 123"/>
                <a:gd name="T28" fmla="*/ 2 w 166"/>
                <a:gd name="T29" fmla="*/ 117 h 123"/>
                <a:gd name="T30" fmla="*/ 6 w 166"/>
                <a:gd name="T31" fmla="*/ 121 h 123"/>
                <a:gd name="T32" fmla="*/ 160 w 166"/>
                <a:gd name="T33" fmla="*/ 121 h 123"/>
                <a:gd name="T34" fmla="*/ 164 w 166"/>
                <a:gd name="T35" fmla="*/ 117 h 123"/>
                <a:gd name="T36" fmla="*/ 164 w 166"/>
                <a:gd name="T37" fmla="*/ 93 h 123"/>
                <a:gd name="T38" fmla="*/ 164 w 166"/>
                <a:gd name="T39" fmla="*/ 6 h 123"/>
                <a:gd name="T40" fmla="*/ 160 w 166"/>
                <a:gd name="T41" fmla="*/ 2 h 123"/>
                <a:gd name="T42" fmla="*/ 6 w 166"/>
                <a:gd name="T43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6" h="123">
                  <a:moveTo>
                    <a:pt x="160" y="123"/>
                  </a:moveTo>
                  <a:cubicBezTo>
                    <a:pt x="6" y="123"/>
                    <a:pt x="6" y="123"/>
                    <a:pt x="6" y="123"/>
                  </a:cubicBezTo>
                  <a:cubicBezTo>
                    <a:pt x="3" y="123"/>
                    <a:pt x="0" y="120"/>
                    <a:pt x="0" y="11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3" y="0"/>
                    <a:pt x="166" y="3"/>
                    <a:pt x="166" y="6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6" y="117"/>
                    <a:pt x="166" y="117"/>
                    <a:pt x="166" y="117"/>
                  </a:cubicBezTo>
                  <a:cubicBezTo>
                    <a:pt x="166" y="121"/>
                    <a:pt x="163" y="123"/>
                    <a:pt x="160" y="123"/>
                  </a:cubicBezTo>
                  <a:close/>
                  <a:moveTo>
                    <a:pt x="6" y="2"/>
                  </a:moveTo>
                  <a:cubicBezTo>
                    <a:pt x="4" y="2"/>
                    <a:pt x="2" y="4"/>
                    <a:pt x="2" y="6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2" y="119"/>
                    <a:pt x="4" y="121"/>
                    <a:pt x="6" y="121"/>
                  </a:cubicBezTo>
                  <a:cubicBezTo>
                    <a:pt x="160" y="121"/>
                    <a:pt x="160" y="121"/>
                    <a:pt x="160" y="121"/>
                  </a:cubicBezTo>
                  <a:cubicBezTo>
                    <a:pt x="162" y="121"/>
                    <a:pt x="164" y="120"/>
                    <a:pt x="164" y="117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4" y="6"/>
                    <a:pt x="164" y="6"/>
                    <a:pt x="164" y="6"/>
                  </a:cubicBezTo>
                  <a:cubicBezTo>
                    <a:pt x="164" y="4"/>
                    <a:pt x="162" y="2"/>
                    <a:pt x="160" y="2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67"/>
            <p:cNvSpPr>
              <a:spLocks/>
            </p:cNvSpPr>
            <p:nvPr/>
          </p:nvSpPr>
          <p:spPr bwMode="auto">
            <a:xfrm>
              <a:off x="5361733" y="3169396"/>
              <a:ext cx="95443" cy="67028"/>
            </a:xfrm>
            <a:custGeom>
              <a:avLst/>
              <a:gdLst>
                <a:gd name="T0" fmla="*/ 0 w 111"/>
                <a:gd name="T1" fmla="*/ 32 h 78"/>
                <a:gd name="T2" fmla="*/ 0 w 111"/>
                <a:gd name="T3" fmla="*/ 78 h 78"/>
                <a:gd name="T4" fmla="*/ 103 w 111"/>
                <a:gd name="T5" fmla="*/ 78 h 78"/>
                <a:gd name="T6" fmla="*/ 111 w 111"/>
                <a:gd name="T7" fmla="*/ 70 h 78"/>
                <a:gd name="T8" fmla="*/ 111 w 111"/>
                <a:gd name="T9" fmla="*/ 46 h 78"/>
                <a:gd name="T10" fmla="*/ 41 w 111"/>
                <a:gd name="T11" fmla="*/ 0 h 78"/>
                <a:gd name="T12" fmla="*/ 0 w 111"/>
                <a:gd name="T13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1" h="78">
                  <a:moveTo>
                    <a:pt x="0" y="32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103" y="78"/>
                    <a:pt x="103" y="78"/>
                    <a:pt x="103" y="78"/>
                  </a:cubicBezTo>
                  <a:cubicBezTo>
                    <a:pt x="110" y="78"/>
                    <a:pt x="111" y="76"/>
                    <a:pt x="111" y="70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41" y="0"/>
                    <a:pt x="41" y="0"/>
                    <a:pt x="41" y="0"/>
                  </a:cubicBezTo>
                  <a:lnTo>
                    <a:pt x="0" y="3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Oval 68"/>
            <p:cNvSpPr>
              <a:spLocks noChangeArrowheads="1"/>
            </p:cNvSpPr>
            <p:nvPr/>
          </p:nvSpPr>
          <p:spPr bwMode="auto">
            <a:xfrm>
              <a:off x="5421840" y="3140253"/>
              <a:ext cx="25136" cy="240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69"/>
            <p:cNvSpPr>
              <a:spLocks/>
            </p:cNvSpPr>
            <p:nvPr/>
          </p:nvSpPr>
          <p:spPr bwMode="auto">
            <a:xfrm>
              <a:off x="5314376" y="3171217"/>
              <a:ext cx="106735" cy="65207"/>
            </a:xfrm>
            <a:custGeom>
              <a:avLst/>
              <a:gdLst>
                <a:gd name="T0" fmla="*/ 0 w 124"/>
                <a:gd name="T1" fmla="*/ 47 h 76"/>
                <a:gd name="T2" fmla="*/ 0 w 124"/>
                <a:gd name="T3" fmla="*/ 71 h 76"/>
                <a:gd name="T4" fmla="*/ 5 w 124"/>
                <a:gd name="T5" fmla="*/ 76 h 76"/>
                <a:gd name="T6" fmla="*/ 124 w 124"/>
                <a:gd name="T7" fmla="*/ 76 h 76"/>
                <a:gd name="T8" fmla="*/ 48 w 124"/>
                <a:gd name="T9" fmla="*/ 0 h 76"/>
                <a:gd name="T10" fmla="*/ 0 w 124"/>
                <a:gd name="T11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76">
                  <a:moveTo>
                    <a:pt x="0" y="47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0" y="74"/>
                    <a:pt x="2" y="76"/>
                    <a:pt x="5" y="76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20"/>
            <p:cNvSpPr>
              <a:spLocks noEditPoints="1"/>
            </p:cNvSpPr>
            <p:nvPr/>
          </p:nvSpPr>
          <p:spPr bwMode="auto">
            <a:xfrm>
              <a:off x="5875738" y="2828790"/>
              <a:ext cx="175949" cy="126407"/>
            </a:xfrm>
            <a:custGeom>
              <a:avLst/>
              <a:gdLst>
                <a:gd name="T0" fmla="*/ 66 w 204"/>
                <a:gd name="T1" fmla="*/ 100 h 147"/>
                <a:gd name="T2" fmla="*/ 66 w 204"/>
                <a:gd name="T3" fmla="*/ 101 h 147"/>
                <a:gd name="T4" fmla="*/ 25 w 204"/>
                <a:gd name="T5" fmla="*/ 129 h 147"/>
                <a:gd name="T6" fmla="*/ 9 w 204"/>
                <a:gd name="T7" fmla="*/ 129 h 147"/>
                <a:gd name="T8" fmla="*/ 0 w 204"/>
                <a:gd name="T9" fmla="*/ 138 h 147"/>
                <a:gd name="T10" fmla="*/ 9 w 204"/>
                <a:gd name="T11" fmla="*/ 147 h 147"/>
                <a:gd name="T12" fmla="*/ 25 w 204"/>
                <a:gd name="T13" fmla="*/ 147 h 147"/>
                <a:gd name="T14" fmla="*/ 79 w 204"/>
                <a:gd name="T15" fmla="*/ 113 h 147"/>
                <a:gd name="T16" fmla="*/ 79 w 204"/>
                <a:gd name="T17" fmla="*/ 113 h 147"/>
                <a:gd name="T18" fmla="*/ 79 w 204"/>
                <a:gd name="T19" fmla="*/ 100 h 147"/>
                <a:gd name="T20" fmla="*/ 66 w 204"/>
                <a:gd name="T21" fmla="*/ 100 h 147"/>
                <a:gd name="T22" fmla="*/ 201 w 204"/>
                <a:gd name="T23" fmla="*/ 30 h 147"/>
                <a:gd name="T24" fmla="*/ 173 w 204"/>
                <a:gd name="T25" fmla="*/ 4 h 147"/>
                <a:gd name="T26" fmla="*/ 160 w 204"/>
                <a:gd name="T27" fmla="*/ 4 h 147"/>
                <a:gd name="T28" fmla="*/ 161 w 204"/>
                <a:gd name="T29" fmla="*/ 17 h 147"/>
                <a:gd name="T30" fmla="*/ 172 w 204"/>
                <a:gd name="T31" fmla="*/ 27 h 147"/>
                <a:gd name="T32" fmla="*/ 166 w 204"/>
                <a:gd name="T33" fmla="*/ 27 h 147"/>
                <a:gd name="T34" fmla="*/ 109 w 204"/>
                <a:gd name="T35" fmla="*/ 57 h 147"/>
                <a:gd name="T36" fmla="*/ 108 w 204"/>
                <a:gd name="T37" fmla="*/ 69 h 147"/>
                <a:gd name="T38" fmla="*/ 115 w 204"/>
                <a:gd name="T39" fmla="*/ 73 h 147"/>
                <a:gd name="T40" fmla="*/ 121 w 204"/>
                <a:gd name="T41" fmla="*/ 70 h 147"/>
                <a:gd name="T42" fmla="*/ 166 w 204"/>
                <a:gd name="T43" fmla="*/ 46 h 147"/>
                <a:gd name="T44" fmla="*/ 172 w 204"/>
                <a:gd name="T45" fmla="*/ 46 h 147"/>
                <a:gd name="T46" fmla="*/ 160 w 204"/>
                <a:gd name="T47" fmla="*/ 58 h 147"/>
                <a:gd name="T48" fmla="*/ 160 w 204"/>
                <a:gd name="T49" fmla="*/ 71 h 147"/>
                <a:gd name="T50" fmla="*/ 167 w 204"/>
                <a:gd name="T51" fmla="*/ 73 h 147"/>
                <a:gd name="T52" fmla="*/ 173 w 204"/>
                <a:gd name="T53" fmla="*/ 71 h 147"/>
                <a:gd name="T54" fmla="*/ 201 w 204"/>
                <a:gd name="T55" fmla="*/ 43 h 147"/>
                <a:gd name="T56" fmla="*/ 204 w 204"/>
                <a:gd name="T57" fmla="*/ 36 h 147"/>
                <a:gd name="T58" fmla="*/ 201 w 204"/>
                <a:gd name="T59" fmla="*/ 3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4" h="147">
                  <a:moveTo>
                    <a:pt x="66" y="100"/>
                  </a:moveTo>
                  <a:cubicBezTo>
                    <a:pt x="66" y="101"/>
                    <a:pt x="66" y="101"/>
                    <a:pt x="66" y="101"/>
                  </a:cubicBezTo>
                  <a:cubicBezTo>
                    <a:pt x="49" y="118"/>
                    <a:pt x="38" y="129"/>
                    <a:pt x="25" y="129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4" y="129"/>
                    <a:pt x="0" y="133"/>
                    <a:pt x="0" y="138"/>
                  </a:cubicBezTo>
                  <a:cubicBezTo>
                    <a:pt x="0" y="143"/>
                    <a:pt x="4" y="147"/>
                    <a:pt x="9" y="147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46" y="147"/>
                    <a:pt x="60" y="132"/>
                    <a:pt x="79" y="113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83" y="109"/>
                    <a:pt x="82" y="103"/>
                    <a:pt x="79" y="100"/>
                  </a:cubicBezTo>
                  <a:cubicBezTo>
                    <a:pt x="75" y="96"/>
                    <a:pt x="69" y="97"/>
                    <a:pt x="66" y="100"/>
                  </a:cubicBezTo>
                  <a:close/>
                  <a:moveTo>
                    <a:pt x="201" y="30"/>
                  </a:moveTo>
                  <a:cubicBezTo>
                    <a:pt x="173" y="4"/>
                    <a:pt x="173" y="4"/>
                    <a:pt x="173" y="4"/>
                  </a:cubicBezTo>
                  <a:cubicBezTo>
                    <a:pt x="169" y="0"/>
                    <a:pt x="163" y="1"/>
                    <a:pt x="160" y="4"/>
                  </a:cubicBezTo>
                  <a:cubicBezTo>
                    <a:pt x="157" y="8"/>
                    <a:pt x="157" y="14"/>
                    <a:pt x="161" y="17"/>
                  </a:cubicBezTo>
                  <a:cubicBezTo>
                    <a:pt x="172" y="27"/>
                    <a:pt x="172" y="27"/>
                    <a:pt x="172" y="27"/>
                  </a:cubicBezTo>
                  <a:cubicBezTo>
                    <a:pt x="166" y="27"/>
                    <a:pt x="166" y="27"/>
                    <a:pt x="166" y="27"/>
                  </a:cubicBezTo>
                  <a:cubicBezTo>
                    <a:pt x="150" y="27"/>
                    <a:pt x="131" y="37"/>
                    <a:pt x="109" y="57"/>
                  </a:cubicBezTo>
                  <a:cubicBezTo>
                    <a:pt x="105" y="60"/>
                    <a:pt x="104" y="66"/>
                    <a:pt x="108" y="69"/>
                  </a:cubicBezTo>
                  <a:cubicBezTo>
                    <a:pt x="110" y="72"/>
                    <a:pt x="112" y="73"/>
                    <a:pt x="115" y="73"/>
                  </a:cubicBezTo>
                  <a:cubicBezTo>
                    <a:pt x="117" y="73"/>
                    <a:pt x="119" y="72"/>
                    <a:pt x="121" y="70"/>
                  </a:cubicBezTo>
                  <a:cubicBezTo>
                    <a:pt x="144" y="50"/>
                    <a:pt x="158" y="46"/>
                    <a:pt x="166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60" y="58"/>
                    <a:pt x="160" y="58"/>
                    <a:pt x="160" y="58"/>
                  </a:cubicBezTo>
                  <a:cubicBezTo>
                    <a:pt x="157" y="61"/>
                    <a:pt x="157" y="67"/>
                    <a:pt x="160" y="71"/>
                  </a:cubicBezTo>
                  <a:cubicBezTo>
                    <a:pt x="162" y="72"/>
                    <a:pt x="164" y="73"/>
                    <a:pt x="167" y="73"/>
                  </a:cubicBezTo>
                  <a:cubicBezTo>
                    <a:pt x="169" y="73"/>
                    <a:pt x="171" y="72"/>
                    <a:pt x="173" y="71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3" y="41"/>
                    <a:pt x="204" y="39"/>
                    <a:pt x="204" y="36"/>
                  </a:cubicBezTo>
                  <a:cubicBezTo>
                    <a:pt x="204" y="34"/>
                    <a:pt x="203" y="31"/>
                    <a:pt x="201" y="3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21"/>
            <p:cNvSpPr>
              <a:spLocks/>
            </p:cNvSpPr>
            <p:nvPr/>
          </p:nvSpPr>
          <p:spPr bwMode="auto">
            <a:xfrm>
              <a:off x="5881203" y="2855382"/>
              <a:ext cx="164292" cy="111835"/>
            </a:xfrm>
            <a:custGeom>
              <a:avLst/>
              <a:gdLst>
                <a:gd name="T0" fmla="*/ 188 w 191"/>
                <a:gd name="T1" fmla="*/ 89 h 130"/>
                <a:gd name="T2" fmla="*/ 160 w 191"/>
                <a:gd name="T3" fmla="*/ 61 h 130"/>
                <a:gd name="T4" fmla="*/ 147 w 191"/>
                <a:gd name="T5" fmla="*/ 61 h 130"/>
                <a:gd name="T6" fmla="*/ 147 w 191"/>
                <a:gd name="T7" fmla="*/ 74 h 130"/>
                <a:gd name="T8" fmla="*/ 159 w 191"/>
                <a:gd name="T9" fmla="*/ 86 h 130"/>
                <a:gd name="T10" fmla="*/ 153 w 191"/>
                <a:gd name="T11" fmla="*/ 86 h 130"/>
                <a:gd name="T12" fmla="*/ 91 w 191"/>
                <a:gd name="T13" fmla="*/ 45 h 130"/>
                <a:gd name="T14" fmla="*/ 80 w 191"/>
                <a:gd name="T15" fmla="*/ 34 h 130"/>
                <a:gd name="T16" fmla="*/ 26 w 191"/>
                <a:gd name="T17" fmla="*/ 0 h 130"/>
                <a:gd name="T18" fmla="*/ 10 w 191"/>
                <a:gd name="T19" fmla="*/ 0 h 130"/>
                <a:gd name="T20" fmla="*/ 0 w 191"/>
                <a:gd name="T21" fmla="*/ 9 h 130"/>
                <a:gd name="T22" fmla="*/ 10 w 191"/>
                <a:gd name="T23" fmla="*/ 18 h 130"/>
                <a:gd name="T24" fmla="*/ 26 w 191"/>
                <a:gd name="T25" fmla="*/ 18 h 130"/>
                <a:gd name="T26" fmla="*/ 66 w 191"/>
                <a:gd name="T27" fmla="*/ 46 h 130"/>
                <a:gd name="T28" fmla="*/ 78 w 191"/>
                <a:gd name="T29" fmla="*/ 58 h 130"/>
                <a:gd name="T30" fmla="*/ 153 w 191"/>
                <a:gd name="T31" fmla="*/ 104 h 130"/>
                <a:gd name="T32" fmla="*/ 159 w 191"/>
                <a:gd name="T33" fmla="*/ 104 h 130"/>
                <a:gd name="T34" fmla="*/ 148 w 191"/>
                <a:gd name="T35" fmla="*/ 114 h 130"/>
                <a:gd name="T36" fmla="*/ 147 w 191"/>
                <a:gd name="T37" fmla="*/ 127 h 130"/>
                <a:gd name="T38" fmla="*/ 154 w 191"/>
                <a:gd name="T39" fmla="*/ 130 h 130"/>
                <a:gd name="T40" fmla="*/ 160 w 191"/>
                <a:gd name="T41" fmla="*/ 128 h 130"/>
                <a:gd name="T42" fmla="*/ 188 w 191"/>
                <a:gd name="T43" fmla="*/ 102 h 130"/>
                <a:gd name="T44" fmla="*/ 191 w 191"/>
                <a:gd name="T45" fmla="*/ 95 h 130"/>
                <a:gd name="T46" fmla="*/ 188 w 191"/>
                <a:gd name="T47" fmla="*/ 8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1" h="130">
                  <a:moveTo>
                    <a:pt x="188" y="89"/>
                  </a:moveTo>
                  <a:cubicBezTo>
                    <a:pt x="160" y="61"/>
                    <a:pt x="160" y="61"/>
                    <a:pt x="160" y="61"/>
                  </a:cubicBezTo>
                  <a:cubicBezTo>
                    <a:pt x="157" y="57"/>
                    <a:pt x="151" y="57"/>
                    <a:pt x="147" y="61"/>
                  </a:cubicBezTo>
                  <a:cubicBezTo>
                    <a:pt x="144" y="64"/>
                    <a:pt x="144" y="70"/>
                    <a:pt x="147" y="74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45" y="86"/>
                    <a:pt x="126" y="81"/>
                    <a:pt x="91" y="45"/>
                  </a:cubicBezTo>
                  <a:cubicBezTo>
                    <a:pt x="87" y="41"/>
                    <a:pt x="83" y="37"/>
                    <a:pt x="80" y="34"/>
                  </a:cubicBezTo>
                  <a:cubicBezTo>
                    <a:pt x="61" y="15"/>
                    <a:pt x="47" y="0"/>
                    <a:pt x="2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4"/>
                    <a:pt x="5" y="18"/>
                    <a:pt x="10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9" y="18"/>
                    <a:pt x="50" y="29"/>
                    <a:pt x="66" y="46"/>
                  </a:cubicBezTo>
                  <a:cubicBezTo>
                    <a:pt x="70" y="50"/>
                    <a:pt x="74" y="54"/>
                    <a:pt x="78" y="58"/>
                  </a:cubicBezTo>
                  <a:cubicBezTo>
                    <a:pt x="109" y="89"/>
                    <a:pt x="133" y="104"/>
                    <a:pt x="153" y="104"/>
                  </a:cubicBezTo>
                  <a:cubicBezTo>
                    <a:pt x="159" y="104"/>
                    <a:pt x="159" y="104"/>
                    <a:pt x="159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4" y="118"/>
                    <a:pt x="144" y="123"/>
                    <a:pt x="147" y="127"/>
                  </a:cubicBezTo>
                  <a:cubicBezTo>
                    <a:pt x="149" y="129"/>
                    <a:pt x="151" y="130"/>
                    <a:pt x="154" y="130"/>
                  </a:cubicBezTo>
                  <a:cubicBezTo>
                    <a:pt x="156" y="130"/>
                    <a:pt x="158" y="129"/>
                    <a:pt x="160" y="128"/>
                  </a:cubicBezTo>
                  <a:cubicBezTo>
                    <a:pt x="188" y="102"/>
                    <a:pt x="188" y="102"/>
                    <a:pt x="188" y="102"/>
                  </a:cubicBezTo>
                  <a:cubicBezTo>
                    <a:pt x="190" y="100"/>
                    <a:pt x="191" y="98"/>
                    <a:pt x="191" y="95"/>
                  </a:cubicBezTo>
                  <a:cubicBezTo>
                    <a:pt x="191" y="93"/>
                    <a:pt x="190" y="91"/>
                    <a:pt x="188" y="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26"/>
            <p:cNvSpPr>
              <a:spLocks noEditPoints="1"/>
            </p:cNvSpPr>
            <p:nvPr/>
          </p:nvSpPr>
          <p:spPr bwMode="auto">
            <a:xfrm>
              <a:off x="5718368" y="2872504"/>
              <a:ext cx="25864" cy="94714"/>
            </a:xfrm>
            <a:custGeom>
              <a:avLst/>
              <a:gdLst>
                <a:gd name="T0" fmla="*/ 26 w 30"/>
                <a:gd name="T1" fmla="*/ 80 h 110"/>
                <a:gd name="T2" fmla="*/ 4 w 30"/>
                <a:gd name="T3" fmla="*/ 80 h 110"/>
                <a:gd name="T4" fmla="*/ 0 w 30"/>
                <a:gd name="T5" fmla="*/ 84 h 110"/>
                <a:gd name="T6" fmla="*/ 0 w 30"/>
                <a:gd name="T7" fmla="*/ 106 h 110"/>
                <a:gd name="T8" fmla="*/ 4 w 30"/>
                <a:gd name="T9" fmla="*/ 110 h 110"/>
                <a:gd name="T10" fmla="*/ 26 w 30"/>
                <a:gd name="T11" fmla="*/ 110 h 110"/>
                <a:gd name="T12" fmla="*/ 30 w 30"/>
                <a:gd name="T13" fmla="*/ 106 h 110"/>
                <a:gd name="T14" fmla="*/ 30 w 30"/>
                <a:gd name="T15" fmla="*/ 84 h 110"/>
                <a:gd name="T16" fmla="*/ 26 w 30"/>
                <a:gd name="T17" fmla="*/ 80 h 110"/>
                <a:gd name="T18" fmla="*/ 26 w 30"/>
                <a:gd name="T19" fmla="*/ 40 h 110"/>
                <a:gd name="T20" fmla="*/ 4 w 30"/>
                <a:gd name="T21" fmla="*/ 40 h 110"/>
                <a:gd name="T22" fmla="*/ 0 w 30"/>
                <a:gd name="T23" fmla="*/ 44 h 110"/>
                <a:gd name="T24" fmla="*/ 0 w 30"/>
                <a:gd name="T25" fmla="*/ 66 h 110"/>
                <a:gd name="T26" fmla="*/ 4 w 30"/>
                <a:gd name="T27" fmla="*/ 69 h 110"/>
                <a:gd name="T28" fmla="*/ 26 w 30"/>
                <a:gd name="T29" fmla="*/ 69 h 110"/>
                <a:gd name="T30" fmla="*/ 30 w 30"/>
                <a:gd name="T31" fmla="*/ 66 h 110"/>
                <a:gd name="T32" fmla="*/ 30 w 30"/>
                <a:gd name="T33" fmla="*/ 44 h 110"/>
                <a:gd name="T34" fmla="*/ 26 w 30"/>
                <a:gd name="T35" fmla="*/ 40 h 110"/>
                <a:gd name="T36" fmla="*/ 26 w 30"/>
                <a:gd name="T37" fmla="*/ 0 h 110"/>
                <a:gd name="T38" fmla="*/ 4 w 30"/>
                <a:gd name="T39" fmla="*/ 0 h 110"/>
                <a:gd name="T40" fmla="*/ 0 w 30"/>
                <a:gd name="T41" fmla="*/ 4 h 110"/>
                <a:gd name="T42" fmla="*/ 0 w 30"/>
                <a:gd name="T43" fmla="*/ 25 h 110"/>
                <a:gd name="T44" fmla="*/ 4 w 30"/>
                <a:gd name="T45" fmla="*/ 29 h 110"/>
                <a:gd name="T46" fmla="*/ 26 w 30"/>
                <a:gd name="T47" fmla="*/ 29 h 110"/>
                <a:gd name="T48" fmla="*/ 30 w 30"/>
                <a:gd name="T49" fmla="*/ 25 h 110"/>
                <a:gd name="T50" fmla="*/ 30 w 30"/>
                <a:gd name="T51" fmla="*/ 4 h 110"/>
                <a:gd name="T52" fmla="*/ 26 w 30"/>
                <a:gd name="T5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" h="110">
                  <a:moveTo>
                    <a:pt x="26" y="80"/>
                  </a:moveTo>
                  <a:cubicBezTo>
                    <a:pt x="4" y="80"/>
                    <a:pt x="4" y="80"/>
                    <a:pt x="4" y="80"/>
                  </a:cubicBezTo>
                  <a:cubicBezTo>
                    <a:pt x="2" y="80"/>
                    <a:pt x="0" y="82"/>
                    <a:pt x="0" y="84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8"/>
                    <a:pt x="2" y="110"/>
                    <a:pt x="4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0"/>
                    <a:pt x="30" y="108"/>
                    <a:pt x="30" y="106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30" y="82"/>
                    <a:pt x="28" y="80"/>
                    <a:pt x="26" y="80"/>
                  </a:cubicBezTo>
                  <a:close/>
                  <a:moveTo>
                    <a:pt x="26" y="40"/>
                  </a:moveTo>
                  <a:cubicBezTo>
                    <a:pt x="4" y="40"/>
                    <a:pt x="4" y="40"/>
                    <a:pt x="4" y="40"/>
                  </a:cubicBezTo>
                  <a:cubicBezTo>
                    <a:pt x="2" y="40"/>
                    <a:pt x="0" y="41"/>
                    <a:pt x="0" y="4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8"/>
                    <a:pt x="2" y="69"/>
                    <a:pt x="4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9"/>
                    <a:pt x="30" y="68"/>
                    <a:pt x="30" y="66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1"/>
                    <a:pt x="28" y="40"/>
                    <a:pt x="26" y="40"/>
                  </a:cubicBezTo>
                  <a:close/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30" y="27"/>
                    <a:pt x="30" y="25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27"/>
            <p:cNvSpPr>
              <a:spLocks noEditPoints="1"/>
            </p:cNvSpPr>
            <p:nvPr/>
          </p:nvSpPr>
          <p:spPr bwMode="auto">
            <a:xfrm>
              <a:off x="5676839" y="2837168"/>
              <a:ext cx="25136" cy="130050"/>
            </a:xfrm>
            <a:custGeom>
              <a:avLst/>
              <a:gdLst>
                <a:gd name="T0" fmla="*/ 26 w 29"/>
                <a:gd name="T1" fmla="*/ 121 h 151"/>
                <a:gd name="T2" fmla="*/ 4 w 29"/>
                <a:gd name="T3" fmla="*/ 121 h 151"/>
                <a:gd name="T4" fmla="*/ 0 w 29"/>
                <a:gd name="T5" fmla="*/ 125 h 151"/>
                <a:gd name="T6" fmla="*/ 0 w 29"/>
                <a:gd name="T7" fmla="*/ 147 h 151"/>
                <a:gd name="T8" fmla="*/ 4 w 29"/>
                <a:gd name="T9" fmla="*/ 151 h 151"/>
                <a:gd name="T10" fmla="*/ 26 w 29"/>
                <a:gd name="T11" fmla="*/ 151 h 151"/>
                <a:gd name="T12" fmla="*/ 29 w 29"/>
                <a:gd name="T13" fmla="*/ 147 h 151"/>
                <a:gd name="T14" fmla="*/ 29 w 29"/>
                <a:gd name="T15" fmla="*/ 125 h 151"/>
                <a:gd name="T16" fmla="*/ 26 w 29"/>
                <a:gd name="T17" fmla="*/ 121 h 151"/>
                <a:gd name="T18" fmla="*/ 26 w 29"/>
                <a:gd name="T19" fmla="*/ 81 h 151"/>
                <a:gd name="T20" fmla="*/ 4 w 29"/>
                <a:gd name="T21" fmla="*/ 81 h 151"/>
                <a:gd name="T22" fmla="*/ 0 w 29"/>
                <a:gd name="T23" fmla="*/ 85 h 151"/>
                <a:gd name="T24" fmla="*/ 0 w 29"/>
                <a:gd name="T25" fmla="*/ 107 h 151"/>
                <a:gd name="T26" fmla="*/ 4 w 29"/>
                <a:gd name="T27" fmla="*/ 111 h 151"/>
                <a:gd name="T28" fmla="*/ 26 w 29"/>
                <a:gd name="T29" fmla="*/ 111 h 151"/>
                <a:gd name="T30" fmla="*/ 29 w 29"/>
                <a:gd name="T31" fmla="*/ 107 h 151"/>
                <a:gd name="T32" fmla="*/ 29 w 29"/>
                <a:gd name="T33" fmla="*/ 85 h 151"/>
                <a:gd name="T34" fmla="*/ 26 w 29"/>
                <a:gd name="T35" fmla="*/ 81 h 151"/>
                <a:gd name="T36" fmla="*/ 26 w 29"/>
                <a:gd name="T37" fmla="*/ 0 h 151"/>
                <a:gd name="T38" fmla="*/ 4 w 29"/>
                <a:gd name="T39" fmla="*/ 0 h 151"/>
                <a:gd name="T40" fmla="*/ 0 w 29"/>
                <a:gd name="T41" fmla="*/ 3 h 151"/>
                <a:gd name="T42" fmla="*/ 0 w 29"/>
                <a:gd name="T43" fmla="*/ 26 h 151"/>
                <a:gd name="T44" fmla="*/ 4 w 29"/>
                <a:gd name="T45" fmla="*/ 30 h 151"/>
                <a:gd name="T46" fmla="*/ 26 w 29"/>
                <a:gd name="T47" fmla="*/ 30 h 151"/>
                <a:gd name="T48" fmla="*/ 29 w 29"/>
                <a:gd name="T49" fmla="*/ 26 h 151"/>
                <a:gd name="T50" fmla="*/ 29 w 29"/>
                <a:gd name="T51" fmla="*/ 3 h 151"/>
                <a:gd name="T52" fmla="*/ 26 w 29"/>
                <a:gd name="T53" fmla="*/ 0 h 151"/>
                <a:gd name="T54" fmla="*/ 26 w 29"/>
                <a:gd name="T55" fmla="*/ 40 h 151"/>
                <a:gd name="T56" fmla="*/ 4 w 29"/>
                <a:gd name="T57" fmla="*/ 40 h 151"/>
                <a:gd name="T58" fmla="*/ 0 w 29"/>
                <a:gd name="T59" fmla="*/ 44 h 151"/>
                <a:gd name="T60" fmla="*/ 0 w 29"/>
                <a:gd name="T61" fmla="*/ 65 h 151"/>
                <a:gd name="T62" fmla="*/ 4 w 29"/>
                <a:gd name="T63" fmla="*/ 69 h 151"/>
                <a:gd name="T64" fmla="*/ 26 w 29"/>
                <a:gd name="T65" fmla="*/ 69 h 151"/>
                <a:gd name="T66" fmla="*/ 29 w 29"/>
                <a:gd name="T67" fmla="*/ 65 h 151"/>
                <a:gd name="T68" fmla="*/ 29 w 29"/>
                <a:gd name="T69" fmla="*/ 44 h 151"/>
                <a:gd name="T70" fmla="*/ 26 w 29"/>
                <a:gd name="T71" fmla="*/ 4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" h="151">
                  <a:moveTo>
                    <a:pt x="26" y="121"/>
                  </a:moveTo>
                  <a:cubicBezTo>
                    <a:pt x="4" y="121"/>
                    <a:pt x="4" y="121"/>
                    <a:pt x="4" y="121"/>
                  </a:cubicBezTo>
                  <a:cubicBezTo>
                    <a:pt x="2" y="121"/>
                    <a:pt x="0" y="123"/>
                    <a:pt x="0" y="125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9"/>
                    <a:pt x="2" y="151"/>
                    <a:pt x="4" y="151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28" y="151"/>
                    <a:pt x="29" y="149"/>
                    <a:pt x="29" y="147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9" y="123"/>
                    <a:pt x="28" y="121"/>
                    <a:pt x="26" y="121"/>
                  </a:cubicBezTo>
                  <a:close/>
                  <a:moveTo>
                    <a:pt x="26" y="81"/>
                  </a:moveTo>
                  <a:cubicBezTo>
                    <a:pt x="4" y="81"/>
                    <a:pt x="4" y="81"/>
                    <a:pt x="4" y="81"/>
                  </a:cubicBezTo>
                  <a:cubicBezTo>
                    <a:pt x="2" y="81"/>
                    <a:pt x="0" y="82"/>
                    <a:pt x="0" y="8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9"/>
                    <a:pt x="2" y="111"/>
                    <a:pt x="4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8" y="111"/>
                    <a:pt x="29" y="109"/>
                    <a:pt x="29" y="107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2"/>
                    <a:pt x="28" y="81"/>
                    <a:pt x="26" y="81"/>
                  </a:cubicBezTo>
                  <a:close/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lose/>
                  <a:moveTo>
                    <a:pt x="26" y="40"/>
                  </a:moveTo>
                  <a:cubicBezTo>
                    <a:pt x="4" y="40"/>
                    <a:pt x="4" y="40"/>
                    <a:pt x="4" y="40"/>
                  </a:cubicBezTo>
                  <a:cubicBezTo>
                    <a:pt x="2" y="40"/>
                    <a:pt x="0" y="42"/>
                    <a:pt x="0" y="4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8"/>
                    <a:pt x="2" y="69"/>
                    <a:pt x="4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9"/>
                    <a:pt x="29" y="68"/>
                    <a:pt x="29" y="65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2"/>
                    <a:pt x="28" y="40"/>
                    <a:pt x="26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28"/>
            <p:cNvSpPr>
              <a:spLocks noEditPoints="1"/>
            </p:cNvSpPr>
            <p:nvPr/>
          </p:nvSpPr>
          <p:spPr bwMode="auto">
            <a:xfrm>
              <a:off x="5637496" y="2907111"/>
              <a:ext cx="25500" cy="60107"/>
            </a:xfrm>
            <a:custGeom>
              <a:avLst/>
              <a:gdLst>
                <a:gd name="T0" fmla="*/ 26 w 30"/>
                <a:gd name="T1" fmla="*/ 0 h 70"/>
                <a:gd name="T2" fmla="*/ 4 w 30"/>
                <a:gd name="T3" fmla="*/ 0 h 70"/>
                <a:gd name="T4" fmla="*/ 0 w 30"/>
                <a:gd name="T5" fmla="*/ 4 h 70"/>
                <a:gd name="T6" fmla="*/ 0 w 30"/>
                <a:gd name="T7" fmla="*/ 26 h 70"/>
                <a:gd name="T8" fmla="*/ 4 w 30"/>
                <a:gd name="T9" fmla="*/ 29 h 70"/>
                <a:gd name="T10" fmla="*/ 26 w 30"/>
                <a:gd name="T11" fmla="*/ 29 h 70"/>
                <a:gd name="T12" fmla="*/ 30 w 30"/>
                <a:gd name="T13" fmla="*/ 26 h 70"/>
                <a:gd name="T14" fmla="*/ 30 w 30"/>
                <a:gd name="T15" fmla="*/ 4 h 70"/>
                <a:gd name="T16" fmla="*/ 26 w 30"/>
                <a:gd name="T17" fmla="*/ 0 h 70"/>
                <a:gd name="T18" fmla="*/ 26 w 30"/>
                <a:gd name="T19" fmla="*/ 40 h 70"/>
                <a:gd name="T20" fmla="*/ 4 w 30"/>
                <a:gd name="T21" fmla="*/ 40 h 70"/>
                <a:gd name="T22" fmla="*/ 0 w 30"/>
                <a:gd name="T23" fmla="*/ 44 h 70"/>
                <a:gd name="T24" fmla="*/ 0 w 30"/>
                <a:gd name="T25" fmla="*/ 66 h 70"/>
                <a:gd name="T26" fmla="*/ 4 w 30"/>
                <a:gd name="T27" fmla="*/ 70 h 70"/>
                <a:gd name="T28" fmla="*/ 26 w 30"/>
                <a:gd name="T29" fmla="*/ 70 h 70"/>
                <a:gd name="T30" fmla="*/ 30 w 30"/>
                <a:gd name="T31" fmla="*/ 66 h 70"/>
                <a:gd name="T32" fmla="*/ 30 w 30"/>
                <a:gd name="T33" fmla="*/ 44 h 70"/>
                <a:gd name="T34" fmla="*/ 26 w 30"/>
                <a:gd name="T35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7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30" y="28"/>
                    <a:pt x="30" y="2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1"/>
                    <a:pt x="28" y="0"/>
                    <a:pt x="26" y="0"/>
                  </a:cubicBezTo>
                  <a:close/>
                  <a:moveTo>
                    <a:pt x="26" y="40"/>
                  </a:moveTo>
                  <a:cubicBezTo>
                    <a:pt x="4" y="40"/>
                    <a:pt x="4" y="40"/>
                    <a:pt x="4" y="40"/>
                  </a:cubicBezTo>
                  <a:cubicBezTo>
                    <a:pt x="2" y="40"/>
                    <a:pt x="0" y="42"/>
                    <a:pt x="0" y="4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8"/>
                    <a:pt x="2" y="70"/>
                    <a:pt x="4" y="70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8" y="70"/>
                    <a:pt x="30" y="68"/>
                    <a:pt x="30" y="66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2"/>
                    <a:pt x="28" y="40"/>
                    <a:pt x="26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29"/>
            <p:cNvSpPr>
              <a:spLocks noEditPoints="1"/>
            </p:cNvSpPr>
            <p:nvPr/>
          </p:nvSpPr>
          <p:spPr bwMode="auto">
            <a:xfrm>
              <a:off x="5595239" y="2837168"/>
              <a:ext cx="25864" cy="130050"/>
            </a:xfrm>
            <a:custGeom>
              <a:avLst/>
              <a:gdLst>
                <a:gd name="T0" fmla="*/ 26 w 30"/>
                <a:gd name="T1" fmla="*/ 121 h 151"/>
                <a:gd name="T2" fmla="*/ 4 w 30"/>
                <a:gd name="T3" fmla="*/ 121 h 151"/>
                <a:gd name="T4" fmla="*/ 0 w 30"/>
                <a:gd name="T5" fmla="*/ 125 h 151"/>
                <a:gd name="T6" fmla="*/ 0 w 30"/>
                <a:gd name="T7" fmla="*/ 147 h 151"/>
                <a:gd name="T8" fmla="*/ 4 w 30"/>
                <a:gd name="T9" fmla="*/ 151 h 151"/>
                <a:gd name="T10" fmla="*/ 26 w 30"/>
                <a:gd name="T11" fmla="*/ 151 h 151"/>
                <a:gd name="T12" fmla="*/ 30 w 30"/>
                <a:gd name="T13" fmla="*/ 147 h 151"/>
                <a:gd name="T14" fmla="*/ 30 w 30"/>
                <a:gd name="T15" fmla="*/ 125 h 151"/>
                <a:gd name="T16" fmla="*/ 26 w 30"/>
                <a:gd name="T17" fmla="*/ 121 h 151"/>
                <a:gd name="T18" fmla="*/ 26 w 30"/>
                <a:gd name="T19" fmla="*/ 0 h 151"/>
                <a:gd name="T20" fmla="*/ 4 w 30"/>
                <a:gd name="T21" fmla="*/ 0 h 151"/>
                <a:gd name="T22" fmla="*/ 0 w 30"/>
                <a:gd name="T23" fmla="*/ 3 h 151"/>
                <a:gd name="T24" fmla="*/ 0 w 30"/>
                <a:gd name="T25" fmla="*/ 26 h 151"/>
                <a:gd name="T26" fmla="*/ 4 w 30"/>
                <a:gd name="T27" fmla="*/ 30 h 151"/>
                <a:gd name="T28" fmla="*/ 26 w 30"/>
                <a:gd name="T29" fmla="*/ 30 h 151"/>
                <a:gd name="T30" fmla="*/ 30 w 30"/>
                <a:gd name="T31" fmla="*/ 26 h 151"/>
                <a:gd name="T32" fmla="*/ 30 w 30"/>
                <a:gd name="T33" fmla="*/ 3 h 151"/>
                <a:gd name="T34" fmla="*/ 26 w 30"/>
                <a:gd name="T35" fmla="*/ 0 h 151"/>
                <a:gd name="T36" fmla="*/ 26 w 30"/>
                <a:gd name="T37" fmla="*/ 81 h 151"/>
                <a:gd name="T38" fmla="*/ 4 w 30"/>
                <a:gd name="T39" fmla="*/ 81 h 151"/>
                <a:gd name="T40" fmla="*/ 0 w 30"/>
                <a:gd name="T41" fmla="*/ 85 h 151"/>
                <a:gd name="T42" fmla="*/ 0 w 30"/>
                <a:gd name="T43" fmla="*/ 107 h 151"/>
                <a:gd name="T44" fmla="*/ 4 w 30"/>
                <a:gd name="T45" fmla="*/ 111 h 151"/>
                <a:gd name="T46" fmla="*/ 26 w 30"/>
                <a:gd name="T47" fmla="*/ 111 h 151"/>
                <a:gd name="T48" fmla="*/ 30 w 30"/>
                <a:gd name="T49" fmla="*/ 107 h 151"/>
                <a:gd name="T50" fmla="*/ 30 w 30"/>
                <a:gd name="T51" fmla="*/ 85 h 151"/>
                <a:gd name="T52" fmla="*/ 26 w 30"/>
                <a:gd name="T53" fmla="*/ 81 h 151"/>
                <a:gd name="T54" fmla="*/ 26 w 30"/>
                <a:gd name="T55" fmla="*/ 40 h 151"/>
                <a:gd name="T56" fmla="*/ 4 w 30"/>
                <a:gd name="T57" fmla="*/ 40 h 151"/>
                <a:gd name="T58" fmla="*/ 0 w 30"/>
                <a:gd name="T59" fmla="*/ 44 h 151"/>
                <a:gd name="T60" fmla="*/ 0 w 30"/>
                <a:gd name="T61" fmla="*/ 66 h 151"/>
                <a:gd name="T62" fmla="*/ 4 w 30"/>
                <a:gd name="T63" fmla="*/ 70 h 151"/>
                <a:gd name="T64" fmla="*/ 26 w 30"/>
                <a:gd name="T65" fmla="*/ 70 h 151"/>
                <a:gd name="T66" fmla="*/ 30 w 30"/>
                <a:gd name="T67" fmla="*/ 66 h 151"/>
                <a:gd name="T68" fmla="*/ 30 w 30"/>
                <a:gd name="T69" fmla="*/ 44 h 151"/>
                <a:gd name="T70" fmla="*/ 26 w 30"/>
                <a:gd name="T71" fmla="*/ 4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" h="151">
                  <a:moveTo>
                    <a:pt x="26" y="121"/>
                  </a:moveTo>
                  <a:cubicBezTo>
                    <a:pt x="4" y="121"/>
                    <a:pt x="4" y="121"/>
                    <a:pt x="4" y="121"/>
                  </a:cubicBezTo>
                  <a:cubicBezTo>
                    <a:pt x="2" y="121"/>
                    <a:pt x="0" y="123"/>
                    <a:pt x="0" y="125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9"/>
                    <a:pt x="2" y="151"/>
                    <a:pt x="4" y="151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28" y="151"/>
                    <a:pt x="30" y="149"/>
                    <a:pt x="30" y="147"/>
                  </a:cubicBezTo>
                  <a:cubicBezTo>
                    <a:pt x="30" y="125"/>
                    <a:pt x="30" y="125"/>
                    <a:pt x="30" y="125"/>
                  </a:cubicBezTo>
                  <a:cubicBezTo>
                    <a:pt x="30" y="123"/>
                    <a:pt x="28" y="121"/>
                    <a:pt x="26" y="121"/>
                  </a:cubicBezTo>
                  <a:close/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30" y="28"/>
                    <a:pt x="30" y="2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1"/>
                    <a:pt x="28" y="0"/>
                    <a:pt x="26" y="0"/>
                  </a:cubicBezTo>
                  <a:close/>
                  <a:moveTo>
                    <a:pt x="26" y="81"/>
                  </a:moveTo>
                  <a:cubicBezTo>
                    <a:pt x="4" y="81"/>
                    <a:pt x="4" y="81"/>
                    <a:pt x="4" y="81"/>
                  </a:cubicBezTo>
                  <a:cubicBezTo>
                    <a:pt x="2" y="81"/>
                    <a:pt x="0" y="82"/>
                    <a:pt x="0" y="8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9"/>
                    <a:pt x="2" y="111"/>
                    <a:pt x="4" y="111"/>
                  </a:cubicBezTo>
                  <a:cubicBezTo>
                    <a:pt x="26" y="111"/>
                    <a:pt x="26" y="111"/>
                    <a:pt x="26" y="111"/>
                  </a:cubicBezTo>
                  <a:cubicBezTo>
                    <a:pt x="28" y="111"/>
                    <a:pt x="30" y="109"/>
                    <a:pt x="30" y="107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0" y="82"/>
                    <a:pt x="28" y="81"/>
                    <a:pt x="26" y="81"/>
                  </a:cubicBezTo>
                  <a:close/>
                  <a:moveTo>
                    <a:pt x="26" y="40"/>
                  </a:moveTo>
                  <a:cubicBezTo>
                    <a:pt x="4" y="40"/>
                    <a:pt x="4" y="40"/>
                    <a:pt x="4" y="40"/>
                  </a:cubicBezTo>
                  <a:cubicBezTo>
                    <a:pt x="2" y="40"/>
                    <a:pt x="0" y="42"/>
                    <a:pt x="0" y="4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8"/>
                    <a:pt x="2" y="70"/>
                    <a:pt x="4" y="70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8" y="70"/>
                    <a:pt x="30" y="68"/>
                    <a:pt x="30" y="66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2"/>
                    <a:pt x="28" y="40"/>
                    <a:pt x="26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130"/>
            <p:cNvSpPr>
              <a:spLocks noEditPoints="1"/>
            </p:cNvSpPr>
            <p:nvPr/>
          </p:nvSpPr>
          <p:spPr bwMode="auto">
            <a:xfrm>
              <a:off x="4712214" y="2822597"/>
              <a:ext cx="136971" cy="144621"/>
            </a:xfrm>
            <a:custGeom>
              <a:avLst/>
              <a:gdLst>
                <a:gd name="T0" fmla="*/ 150 w 159"/>
                <a:gd name="T1" fmla="*/ 0 h 168"/>
                <a:gd name="T2" fmla="*/ 51 w 159"/>
                <a:gd name="T3" fmla="*/ 0 h 168"/>
                <a:gd name="T4" fmla="*/ 41 w 159"/>
                <a:gd name="T5" fmla="*/ 8 h 168"/>
                <a:gd name="T6" fmla="*/ 41 w 159"/>
                <a:gd name="T7" fmla="*/ 136 h 168"/>
                <a:gd name="T8" fmla="*/ 27 w 159"/>
                <a:gd name="T9" fmla="*/ 132 h 168"/>
                <a:gd name="T10" fmla="*/ 0 w 159"/>
                <a:gd name="T11" fmla="*/ 150 h 168"/>
                <a:gd name="T12" fmla="*/ 27 w 159"/>
                <a:gd name="T13" fmla="*/ 168 h 168"/>
                <a:gd name="T14" fmla="*/ 53 w 159"/>
                <a:gd name="T15" fmla="*/ 150 h 168"/>
                <a:gd name="T16" fmla="*/ 53 w 159"/>
                <a:gd name="T17" fmla="*/ 149 h 168"/>
                <a:gd name="T18" fmla="*/ 53 w 159"/>
                <a:gd name="T19" fmla="*/ 56 h 168"/>
                <a:gd name="T20" fmla="*/ 148 w 159"/>
                <a:gd name="T21" fmla="*/ 56 h 168"/>
                <a:gd name="T22" fmla="*/ 148 w 159"/>
                <a:gd name="T23" fmla="*/ 117 h 168"/>
                <a:gd name="T24" fmla="*/ 133 w 159"/>
                <a:gd name="T25" fmla="*/ 114 h 168"/>
                <a:gd name="T26" fmla="*/ 107 w 159"/>
                <a:gd name="T27" fmla="*/ 132 h 168"/>
                <a:gd name="T28" fmla="*/ 133 w 159"/>
                <a:gd name="T29" fmla="*/ 150 h 168"/>
                <a:gd name="T30" fmla="*/ 159 w 159"/>
                <a:gd name="T31" fmla="*/ 132 h 168"/>
                <a:gd name="T32" fmla="*/ 159 w 159"/>
                <a:gd name="T33" fmla="*/ 132 h 168"/>
                <a:gd name="T34" fmla="*/ 159 w 159"/>
                <a:gd name="T35" fmla="*/ 131 h 168"/>
                <a:gd name="T36" fmla="*/ 159 w 159"/>
                <a:gd name="T37" fmla="*/ 8 h 168"/>
                <a:gd name="T38" fmla="*/ 150 w 159"/>
                <a:gd name="T39" fmla="*/ 0 h 168"/>
                <a:gd name="T40" fmla="*/ 148 w 159"/>
                <a:gd name="T41" fmla="*/ 45 h 168"/>
                <a:gd name="T42" fmla="*/ 53 w 159"/>
                <a:gd name="T43" fmla="*/ 45 h 168"/>
                <a:gd name="T44" fmla="*/ 53 w 159"/>
                <a:gd name="T45" fmla="*/ 11 h 168"/>
                <a:gd name="T46" fmla="*/ 148 w 159"/>
                <a:gd name="T47" fmla="*/ 11 h 168"/>
                <a:gd name="T48" fmla="*/ 148 w 159"/>
                <a:gd name="T49" fmla="*/ 4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9" h="168">
                  <a:moveTo>
                    <a:pt x="150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46" y="0"/>
                    <a:pt x="41" y="3"/>
                    <a:pt x="41" y="8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7" y="134"/>
                    <a:pt x="32" y="132"/>
                    <a:pt x="27" y="132"/>
                  </a:cubicBezTo>
                  <a:cubicBezTo>
                    <a:pt x="12" y="132"/>
                    <a:pt x="0" y="140"/>
                    <a:pt x="0" y="150"/>
                  </a:cubicBezTo>
                  <a:cubicBezTo>
                    <a:pt x="0" y="160"/>
                    <a:pt x="12" y="168"/>
                    <a:pt x="27" y="168"/>
                  </a:cubicBezTo>
                  <a:cubicBezTo>
                    <a:pt x="41" y="168"/>
                    <a:pt x="53" y="160"/>
                    <a:pt x="53" y="150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8" y="117"/>
                    <a:pt x="148" y="117"/>
                    <a:pt x="148" y="117"/>
                  </a:cubicBezTo>
                  <a:cubicBezTo>
                    <a:pt x="144" y="115"/>
                    <a:pt x="138" y="114"/>
                    <a:pt x="133" y="114"/>
                  </a:cubicBezTo>
                  <a:cubicBezTo>
                    <a:pt x="118" y="114"/>
                    <a:pt x="107" y="122"/>
                    <a:pt x="107" y="132"/>
                  </a:cubicBezTo>
                  <a:cubicBezTo>
                    <a:pt x="107" y="142"/>
                    <a:pt x="118" y="150"/>
                    <a:pt x="133" y="150"/>
                  </a:cubicBezTo>
                  <a:cubicBezTo>
                    <a:pt x="147" y="150"/>
                    <a:pt x="159" y="142"/>
                    <a:pt x="159" y="132"/>
                  </a:cubicBezTo>
                  <a:cubicBezTo>
                    <a:pt x="159" y="132"/>
                    <a:pt x="159" y="132"/>
                    <a:pt x="159" y="132"/>
                  </a:cubicBezTo>
                  <a:cubicBezTo>
                    <a:pt x="159" y="131"/>
                    <a:pt x="159" y="131"/>
                    <a:pt x="159" y="131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59" y="3"/>
                    <a:pt x="155" y="0"/>
                    <a:pt x="150" y="0"/>
                  </a:cubicBezTo>
                  <a:close/>
                  <a:moveTo>
                    <a:pt x="148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148" y="11"/>
                    <a:pt x="148" y="11"/>
                    <a:pt x="148" y="11"/>
                  </a:cubicBezTo>
                  <a:lnTo>
                    <a:pt x="148" y="4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172"/>
            <p:cNvSpPr>
              <a:spLocks noEditPoints="1"/>
            </p:cNvSpPr>
            <p:nvPr/>
          </p:nvSpPr>
          <p:spPr bwMode="auto">
            <a:xfrm>
              <a:off x="6147130" y="2875054"/>
              <a:ext cx="198899" cy="92164"/>
            </a:xfrm>
            <a:custGeom>
              <a:avLst/>
              <a:gdLst>
                <a:gd name="T0" fmla="*/ 178 w 231"/>
                <a:gd name="T1" fmla="*/ 0 h 107"/>
                <a:gd name="T2" fmla="*/ 124 w 231"/>
                <a:gd name="T3" fmla="*/ 53 h 107"/>
                <a:gd name="T4" fmla="*/ 134 w 231"/>
                <a:gd name="T5" fmla="*/ 84 h 107"/>
                <a:gd name="T6" fmla="*/ 98 w 231"/>
                <a:gd name="T7" fmla="*/ 84 h 107"/>
                <a:gd name="T8" fmla="*/ 108 w 231"/>
                <a:gd name="T9" fmla="*/ 53 h 107"/>
                <a:gd name="T10" fmla="*/ 54 w 231"/>
                <a:gd name="T11" fmla="*/ 0 h 107"/>
                <a:gd name="T12" fmla="*/ 0 w 231"/>
                <a:gd name="T13" fmla="*/ 53 h 107"/>
                <a:gd name="T14" fmla="*/ 53 w 231"/>
                <a:gd name="T15" fmla="*/ 107 h 107"/>
                <a:gd name="T16" fmla="*/ 53 w 231"/>
                <a:gd name="T17" fmla="*/ 107 h 107"/>
                <a:gd name="T18" fmla="*/ 53 w 231"/>
                <a:gd name="T19" fmla="*/ 107 h 107"/>
                <a:gd name="T20" fmla="*/ 54 w 231"/>
                <a:gd name="T21" fmla="*/ 107 h 107"/>
                <a:gd name="T22" fmla="*/ 54 w 231"/>
                <a:gd name="T23" fmla="*/ 107 h 107"/>
                <a:gd name="T24" fmla="*/ 175 w 231"/>
                <a:gd name="T25" fmla="*/ 107 h 107"/>
                <a:gd name="T26" fmla="*/ 176 w 231"/>
                <a:gd name="T27" fmla="*/ 107 h 107"/>
                <a:gd name="T28" fmla="*/ 178 w 231"/>
                <a:gd name="T29" fmla="*/ 107 h 107"/>
                <a:gd name="T30" fmla="*/ 231 w 231"/>
                <a:gd name="T31" fmla="*/ 53 h 107"/>
                <a:gd name="T32" fmla="*/ 178 w 231"/>
                <a:gd name="T33" fmla="*/ 0 h 107"/>
                <a:gd name="T34" fmla="*/ 54 w 231"/>
                <a:gd name="T35" fmla="*/ 84 h 107"/>
                <a:gd name="T36" fmla="*/ 53 w 231"/>
                <a:gd name="T37" fmla="*/ 84 h 107"/>
                <a:gd name="T38" fmla="*/ 23 w 231"/>
                <a:gd name="T39" fmla="*/ 53 h 107"/>
                <a:gd name="T40" fmla="*/ 54 w 231"/>
                <a:gd name="T41" fmla="*/ 22 h 107"/>
                <a:gd name="T42" fmla="*/ 85 w 231"/>
                <a:gd name="T43" fmla="*/ 53 h 107"/>
                <a:gd name="T44" fmla="*/ 54 w 231"/>
                <a:gd name="T45" fmla="*/ 84 h 107"/>
                <a:gd name="T46" fmla="*/ 178 w 231"/>
                <a:gd name="T47" fmla="*/ 84 h 107"/>
                <a:gd name="T48" fmla="*/ 147 w 231"/>
                <a:gd name="T49" fmla="*/ 53 h 107"/>
                <a:gd name="T50" fmla="*/ 178 w 231"/>
                <a:gd name="T51" fmla="*/ 22 h 107"/>
                <a:gd name="T52" fmla="*/ 209 w 231"/>
                <a:gd name="T53" fmla="*/ 53 h 107"/>
                <a:gd name="T54" fmla="*/ 178 w 231"/>
                <a:gd name="T55" fmla="*/ 8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1" h="107">
                  <a:moveTo>
                    <a:pt x="178" y="0"/>
                  </a:moveTo>
                  <a:cubicBezTo>
                    <a:pt x="148" y="0"/>
                    <a:pt x="124" y="24"/>
                    <a:pt x="124" y="53"/>
                  </a:cubicBezTo>
                  <a:cubicBezTo>
                    <a:pt x="124" y="65"/>
                    <a:pt x="128" y="76"/>
                    <a:pt x="134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4" y="76"/>
                    <a:pt x="108" y="65"/>
                    <a:pt x="108" y="53"/>
                  </a:cubicBezTo>
                  <a:cubicBezTo>
                    <a:pt x="108" y="24"/>
                    <a:pt x="84" y="0"/>
                    <a:pt x="54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83"/>
                    <a:pt x="24" y="106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175" y="107"/>
                    <a:pt x="175" y="107"/>
                    <a:pt x="175" y="107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177" y="107"/>
                    <a:pt x="177" y="107"/>
                    <a:pt x="178" y="107"/>
                  </a:cubicBezTo>
                  <a:cubicBezTo>
                    <a:pt x="207" y="107"/>
                    <a:pt x="231" y="83"/>
                    <a:pt x="231" y="53"/>
                  </a:cubicBezTo>
                  <a:cubicBezTo>
                    <a:pt x="231" y="24"/>
                    <a:pt x="207" y="0"/>
                    <a:pt x="178" y="0"/>
                  </a:cubicBezTo>
                  <a:close/>
                  <a:moveTo>
                    <a:pt x="54" y="84"/>
                  </a:moveTo>
                  <a:cubicBezTo>
                    <a:pt x="53" y="84"/>
                    <a:pt x="53" y="84"/>
                    <a:pt x="53" y="84"/>
                  </a:cubicBezTo>
                  <a:cubicBezTo>
                    <a:pt x="37" y="84"/>
                    <a:pt x="23" y="70"/>
                    <a:pt x="23" y="53"/>
                  </a:cubicBezTo>
                  <a:cubicBezTo>
                    <a:pt x="23" y="36"/>
                    <a:pt x="37" y="22"/>
                    <a:pt x="54" y="22"/>
                  </a:cubicBezTo>
                  <a:cubicBezTo>
                    <a:pt x="71" y="22"/>
                    <a:pt x="85" y="36"/>
                    <a:pt x="85" y="53"/>
                  </a:cubicBezTo>
                  <a:cubicBezTo>
                    <a:pt x="85" y="70"/>
                    <a:pt x="71" y="84"/>
                    <a:pt x="54" y="84"/>
                  </a:cubicBezTo>
                  <a:close/>
                  <a:moveTo>
                    <a:pt x="178" y="84"/>
                  </a:moveTo>
                  <a:cubicBezTo>
                    <a:pt x="160" y="84"/>
                    <a:pt x="147" y="71"/>
                    <a:pt x="147" y="53"/>
                  </a:cubicBezTo>
                  <a:cubicBezTo>
                    <a:pt x="147" y="36"/>
                    <a:pt x="160" y="22"/>
                    <a:pt x="178" y="22"/>
                  </a:cubicBezTo>
                  <a:cubicBezTo>
                    <a:pt x="195" y="22"/>
                    <a:pt x="209" y="36"/>
                    <a:pt x="209" y="53"/>
                  </a:cubicBezTo>
                  <a:cubicBezTo>
                    <a:pt x="209" y="71"/>
                    <a:pt x="195" y="84"/>
                    <a:pt x="178" y="8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74"/>
            <p:cNvSpPr>
              <a:spLocks noEditPoints="1"/>
            </p:cNvSpPr>
            <p:nvPr/>
          </p:nvSpPr>
          <p:spPr bwMode="auto">
            <a:xfrm>
              <a:off x="6490651" y="3377766"/>
              <a:ext cx="92164" cy="26593"/>
            </a:xfrm>
            <a:custGeom>
              <a:avLst/>
              <a:gdLst>
                <a:gd name="T0" fmla="*/ 6 w 107"/>
                <a:gd name="T1" fmla="*/ 0 h 31"/>
                <a:gd name="T2" fmla="*/ 6 w 107"/>
                <a:gd name="T3" fmla="*/ 0 h 31"/>
                <a:gd name="T4" fmla="*/ 6 w 107"/>
                <a:gd name="T5" fmla="*/ 0 h 31"/>
                <a:gd name="T6" fmla="*/ 0 w 107"/>
                <a:gd name="T7" fmla="*/ 5 h 31"/>
                <a:gd name="T8" fmla="*/ 0 w 107"/>
                <a:gd name="T9" fmla="*/ 27 h 31"/>
                <a:gd name="T10" fmla="*/ 6 w 107"/>
                <a:gd name="T11" fmla="*/ 31 h 31"/>
                <a:gd name="T12" fmla="*/ 5 w 107"/>
                <a:gd name="T13" fmla="*/ 31 h 31"/>
                <a:gd name="T14" fmla="*/ 6 w 107"/>
                <a:gd name="T15" fmla="*/ 31 h 31"/>
                <a:gd name="T16" fmla="*/ 11 w 107"/>
                <a:gd name="T17" fmla="*/ 27 h 31"/>
                <a:gd name="T18" fmla="*/ 11 w 107"/>
                <a:gd name="T19" fmla="*/ 5 h 31"/>
                <a:gd name="T20" fmla="*/ 6 w 107"/>
                <a:gd name="T21" fmla="*/ 0 h 31"/>
                <a:gd name="T22" fmla="*/ 37 w 107"/>
                <a:gd name="T23" fmla="*/ 0 h 31"/>
                <a:gd name="T24" fmla="*/ 37 w 107"/>
                <a:gd name="T25" fmla="*/ 0 h 31"/>
                <a:gd name="T26" fmla="*/ 37 w 107"/>
                <a:gd name="T27" fmla="*/ 0 h 31"/>
                <a:gd name="T28" fmla="*/ 31 w 107"/>
                <a:gd name="T29" fmla="*/ 5 h 31"/>
                <a:gd name="T30" fmla="*/ 31 w 107"/>
                <a:gd name="T31" fmla="*/ 27 h 31"/>
                <a:gd name="T32" fmla="*/ 37 w 107"/>
                <a:gd name="T33" fmla="*/ 31 h 31"/>
                <a:gd name="T34" fmla="*/ 36 w 107"/>
                <a:gd name="T35" fmla="*/ 31 h 31"/>
                <a:gd name="T36" fmla="*/ 37 w 107"/>
                <a:gd name="T37" fmla="*/ 31 h 31"/>
                <a:gd name="T38" fmla="*/ 43 w 107"/>
                <a:gd name="T39" fmla="*/ 27 h 31"/>
                <a:gd name="T40" fmla="*/ 43 w 107"/>
                <a:gd name="T41" fmla="*/ 5 h 31"/>
                <a:gd name="T42" fmla="*/ 37 w 107"/>
                <a:gd name="T43" fmla="*/ 0 h 31"/>
                <a:gd name="T44" fmla="*/ 70 w 107"/>
                <a:gd name="T45" fmla="*/ 0 h 31"/>
                <a:gd name="T46" fmla="*/ 70 w 107"/>
                <a:gd name="T47" fmla="*/ 0 h 31"/>
                <a:gd name="T48" fmla="*/ 70 w 107"/>
                <a:gd name="T49" fmla="*/ 0 h 31"/>
                <a:gd name="T50" fmla="*/ 65 w 107"/>
                <a:gd name="T51" fmla="*/ 5 h 31"/>
                <a:gd name="T52" fmla="*/ 65 w 107"/>
                <a:gd name="T53" fmla="*/ 27 h 31"/>
                <a:gd name="T54" fmla="*/ 70 w 107"/>
                <a:gd name="T55" fmla="*/ 31 h 31"/>
                <a:gd name="T56" fmla="*/ 70 w 107"/>
                <a:gd name="T57" fmla="*/ 31 h 31"/>
                <a:gd name="T58" fmla="*/ 70 w 107"/>
                <a:gd name="T59" fmla="*/ 31 h 31"/>
                <a:gd name="T60" fmla="*/ 76 w 107"/>
                <a:gd name="T61" fmla="*/ 27 h 31"/>
                <a:gd name="T62" fmla="*/ 76 w 107"/>
                <a:gd name="T63" fmla="*/ 5 h 31"/>
                <a:gd name="T64" fmla="*/ 70 w 107"/>
                <a:gd name="T65" fmla="*/ 0 h 31"/>
                <a:gd name="T66" fmla="*/ 101 w 107"/>
                <a:gd name="T67" fmla="*/ 0 h 31"/>
                <a:gd name="T68" fmla="*/ 101 w 107"/>
                <a:gd name="T69" fmla="*/ 0 h 31"/>
                <a:gd name="T70" fmla="*/ 101 w 107"/>
                <a:gd name="T71" fmla="*/ 0 h 31"/>
                <a:gd name="T72" fmla="*/ 96 w 107"/>
                <a:gd name="T73" fmla="*/ 5 h 31"/>
                <a:gd name="T74" fmla="*/ 96 w 107"/>
                <a:gd name="T75" fmla="*/ 27 h 31"/>
                <a:gd name="T76" fmla="*/ 101 w 107"/>
                <a:gd name="T77" fmla="*/ 31 h 31"/>
                <a:gd name="T78" fmla="*/ 101 w 107"/>
                <a:gd name="T79" fmla="*/ 31 h 31"/>
                <a:gd name="T80" fmla="*/ 101 w 107"/>
                <a:gd name="T81" fmla="*/ 31 h 31"/>
                <a:gd name="T82" fmla="*/ 107 w 107"/>
                <a:gd name="T83" fmla="*/ 27 h 31"/>
                <a:gd name="T84" fmla="*/ 107 w 107"/>
                <a:gd name="T85" fmla="*/ 5 h 31"/>
                <a:gd name="T86" fmla="*/ 101 w 107"/>
                <a:gd name="T8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7" h="31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3" y="31"/>
                    <a:pt x="6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9" y="31"/>
                    <a:pt x="11" y="29"/>
                    <a:pt x="11" y="2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1"/>
                    <a:pt x="31" y="2"/>
                    <a:pt x="31" y="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9"/>
                    <a:pt x="34" y="31"/>
                    <a:pt x="37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0" y="31"/>
                    <a:pt x="43" y="29"/>
                    <a:pt x="43" y="2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2"/>
                    <a:pt x="40" y="0"/>
                    <a:pt x="37" y="0"/>
                  </a:cubicBezTo>
                  <a:close/>
                  <a:moveTo>
                    <a:pt x="70" y="0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7" y="1"/>
                    <a:pt x="65" y="2"/>
                    <a:pt x="65" y="5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9"/>
                    <a:pt x="67" y="31"/>
                    <a:pt x="70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3" y="31"/>
                    <a:pt x="76" y="29"/>
                    <a:pt x="76" y="27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2"/>
                    <a:pt x="73" y="0"/>
                    <a:pt x="70" y="0"/>
                  </a:cubicBezTo>
                  <a:close/>
                  <a:moveTo>
                    <a:pt x="101" y="0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8" y="1"/>
                    <a:pt x="96" y="2"/>
                    <a:pt x="96" y="5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6" y="29"/>
                    <a:pt x="98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4" y="31"/>
                    <a:pt x="107" y="29"/>
                    <a:pt x="107" y="27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2"/>
                    <a:pt x="104" y="0"/>
                    <a:pt x="10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75"/>
            <p:cNvSpPr>
              <a:spLocks noEditPoints="1"/>
            </p:cNvSpPr>
            <p:nvPr/>
          </p:nvSpPr>
          <p:spPr bwMode="auto">
            <a:xfrm>
              <a:off x="6465879" y="3387238"/>
              <a:ext cx="142071" cy="145350"/>
            </a:xfrm>
            <a:custGeom>
              <a:avLst/>
              <a:gdLst>
                <a:gd name="T0" fmla="*/ 138 w 165"/>
                <a:gd name="T1" fmla="*/ 0 h 169"/>
                <a:gd name="T2" fmla="*/ 138 w 165"/>
                <a:gd name="T3" fmla="*/ 13 h 169"/>
                <a:gd name="T4" fmla="*/ 141 w 165"/>
                <a:gd name="T5" fmla="*/ 18 h 169"/>
                <a:gd name="T6" fmla="*/ 131 w 165"/>
                <a:gd name="T7" fmla="*/ 28 h 169"/>
                <a:gd name="T8" fmla="*/ 122 w 165"/>
                <a:gd name="T9" fmla="*/ 18 h 169"/>
                <a:gd name="T10" fmla="*/ 123 w 165"/>
                <a:gd name="T11" fmla="*/ 12 h 169"/>
                <a:gd name="T12" fmla="*/ 123 w 165"/>
                <a:gd name="T13" fmla="*/ 0 h 169"/>
                <a:gd name="T14" fmla="*/ 107 w 165"/>
                <a:gd name="T15" fmla="*/ 0 h 169"/>
                <a:gd name="T16" fmla="*/ 107 w 165"/>
                <a:gd name="T17" fmla="*/ 13 h 169"/>
                <a:gd name="T18" fmla="*/ 108 w 165"/>
                <a:gd name="T19" fmla="*/ 18 h 169"/>
                <a:gd name="T20" fmla="*/ 99 w 165"/>
                <a:gd name="T21" fmla="*/ 28 h 169"/>
                <a:gd name="T22" fmla="*/ 89 w 165"/>
                <a:gd name="T23" fmla="*/ 18 h 169"/>
                <a:gd name="T24" fmla="*/ 91 w 165"/>
                <a:gd name="T25" fmla="*/ 12 h 169"/>
                <a:gd name="T26" fmla="*/ 91 w 165"/>
                <a:gd name="T27" fmla="*/ 0 h 169"/>
                <a:gd name="T28" fmla="*/ 74 w 165"/>
                <a:gd name="T29" fmla="*/ 0 h 169"/>
                <a:gd name="T30" fmla="*/ 74 w 165"/>
                <a:gd name="T31" fmla="*/ 13 h 169"/>
                <a:gd name="T32" fmla="*/ 76 w 165"/>
                <a:gd name="T33" fmla="*/ 18 h 169"/>
                <a:gd name="T34" fmla="*/ 67 w 165"/>
                <a:gd name="T35" fmla="*/ 28 h 169"/>
                <a:gd name="T36" fmla="*/ 57 w 165"/>
                <a:gd name="T37" fmla="*/ 18 h 169"/>
                <a:gd name="T38" fmla="*/ 58 w 165"/>
                <a:gd name="T39" fmla="*/ 12 h 169"/>
                <a:gd name="T40" fmla="*/ 58 w 165"/>
                <a:gd name="T41" fmla="*/ 0 h 169"/>
                <a:gd name="T42" fmla="*/ 43 w 165"/>
                <a:gd name="T43" fmla="*/ 0 h 169"/>
                <a:gd name="T44" fmla="*/ 43 w 165"/>
                <a:gd name="T45" fmla="*/ 13 h 169"/>
                <a:gd name="T46" fmla="*/ 44 w 165"/>
                <a:gd name="T47" fmla="*/ 18 h 169"/>
                <a:gd name="T48" fmla="*/ 34 w 165"/>
                <a:gd name="T49" fmla="*/ 28 h 169"/>
                <a:gd name="T50" fmla="*/ 25 w 165"/>
                <a:gd name="T51" fmla="*/ 18 h 169"/>
                <a:gd name="T52" fmla="*/ 27 w 165"/>
                <a:gd name="T53" fmla="*/ 12 h 169"/>
                <a:gd name="T54" fmla="*/ 27 w 165"/>
                <a:gd name="T55" fmla="*/ 0 h 169"/>
                <a:gd name="T56" fmla="*/ 26 w 165"/>
                <a:gd name="T57" fmla="*/ 0 h 169"/>
                <a:gd name="T58" fmla="*/ 1 w 165"/>
                <a:gd name="T59" fmla="*/ 26 h 169"/>
                <a:gd name="T60" fmla="*/ 0 w 165"/>
                <a:gd name="T61" fmla="*/ 143 h 169"/>
                <a:gd name="T62" fmla="*/ 26 w 165"/>
                <a:gd name="T63" fmla="*/ 169 h 169"/>
                <a:gd name="T64" fmla="*/ 139 w 165"/>
                <a:gd name="T65" fmla="*/ 169 h 169"/>
                <a:gd name="T66" fmla="*/ 165 w 165"/>
                <a:gd name="T67" fmla="*/ 144 h 169"/>
                <a:gd name="T68" fmla="*/ 165 w 165"/>
                <a:gd name="T69" fmla="*/ 26 h 169"/>
                <a:gd name="T70" fmla="*/ 138 w 165"/>
                <a:gd name="T71" fmla="*/ 0 h 169"/>
                <a:gd name="T72" fmla="*/ 147 w 165"/>
                <a:gd name="T73" fmla="*/ 143 h 169"/>
                <a:gd name="T74" fmla="*/ 139 w 165"/>
                <a:gd name="T75" fmla="*/ 152 h 169"/>
                <a:gd name="T76" fmla="*/ 27 w 165"/>
                <a:gd name="T77" fmla="*/ 152 h 169"/>
                <a:gd name="T78" fmla="*/ 21 w 165"/>
                <a:gd name="T79" fmla="*/ 149 h 169"/>
                <a:gd name="T80" fmla="*/ 18 w 165"/>
                <a:gd name="T81" fmla="*/ 143 h 169"/>
                <a:gd name="T82" fmla="*/ 18 w 165"/>
                <a:gd name="T83" fmla="*/ 54 h 169"/>
                <a:gd name="T84" fmla="*/ 27 w 165"/>
                <a:gd name="T85" fmla="*/ 45 h 169"/>
                <a:gd name="T86" fmla="*/ 139 w 165"/>
                <a:gd name="T87" fmla="*/ 46 h 169"/>
                <a:gd name="T88" fmla="*/ 145 w 165"/>
                <a:gd name="T89" fmla="*/ 48 h 169"/>
                <a:gd name="T90" fmla="*/ 147 w 165"/>
                <a:gd name="T91" fmla="*/ 54 h 169"/>
                <a:gd name="T92" fmla="*/ 147 w 165"/>
                <a:gd name="T93" fmla="*/ 143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5" h="169">
                  <a:moveTo>
                    <a:pt x="138" y="0"/>
                  </a:moveTo>
                  <a:cubicBezTo>
                    <a:pt x="138" y="13"/>
                    <a:pt x="138" y="13"/>
                    <a:pt x="138" y="13"/>
                  </a:cubicBezTo>
                  <a:cubicBezTo>
                    <a:pt x="139" y="15"/>
                    <a:pt x="141" y="16"/>
                    <a:pt x="141" y="18"/>
                  </a:cubicBezTo>
                  <a:cubicBezTo>
                    <a:pt x="141" y="23"/>
                    <a:pt x="137" y="28"/>
                    <a:pt x="131" y="28"/>
                  </a:cubicBezTo>
                  <a:cubicBezTo>
                    <a:pt x="126" y="28"/>
                    <a:pt x="122" y="23"/>
                    <a:pt x="122" y="18"/>
                  </a:cubicBezTo>
                  <a:cubicBezTo>
                    <a:pt x="122" y="16"/>
                    <a:pt x="121" y="14"/>
                    <a:pt x="123" y="12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8" y="14"/>
                    <a:pt x="108" y="16"/>
                    <a:pt x="108" y="18"/>
                  </a:cubicBezTo>
                  <a:cubicBezTo>
                    <a:pt x="108" y="23"/>
                    <a:pt x="104" y="28"/>
                    <a:pt x="99" y="28"/>
                  </a:cubicBezTo>
                  <a:cubicBezTo>
                    <a:pt x="94" y="28"/>
                    <a:pt x="89" y="23"/>
                    <a:pt x="89" y="18"/>
                  </a:cubicBezTo>
                  <a:cubicBezTo>
                    <a:pt x="89" y="16"/>
                    <a:pt x="90" y="14"/>
                    <a:pt x="91" y="12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5" y="14"/>
                    <a:pt x="76" y="16"/>
                    <a:pt x="76" y="18"/>
                  </a:cubicBezTo>
                  <a:cubicBezTo>
                    <a:pt x="76" y="23"/>
                    <a:pt x="72" y="28"/>
                    <a:pt x="67" y="28"/>
                  </a:cubicBezTo>
                  <a:cubicBezTo>
                    <a:pt x="61" y="28"/>
                    <a:pt x="57" y="23"/>
                    <a:pt x="57" y="18"/>
                  </a:cubicBezTo>
                  <a:cubicBezTo>
                    <a:pt x="57" y="16"/>
                    <a:pt x="57" y="14"/>
                    <a:pt x="58" y="12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4" y="14"/>
                    <a:pt x="44" y="16"/>
                    <a:pt x="44" y="18"/>
                  </a:cubicBezTo>
                  <a:cubicBezTo>
                    <a:pt x="44" y="23"/>
                    <a:pt x="40" y="28"/>
                    <a:pt x="34" y="28"/>
                  </a:cubicBezTo>
                  <a:cubicBezTo>
                    <a:pt x="29" y="28"/>
                    <a:pt x="25" y="23"/>
                    <a:pt x="25" y="18"/>
                  </a:cubicBezTo>
                  <a:cubicBezTo>
                    <a:pt x="25" y="16"/>
                    <a:pt x="25" y="14"/>
                    <a:pt x="27" y="1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1" y="12"/>
                    <a:pt x="1" y="26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58"/>
                    <a:pt x="12" y="169"/>
                    <a:pt x="26" y="169"/>
                  </a:cubicBezTo>
                  <a:cubicBezTo>
                    <a:pt x="139" y="169"/>
                    <a:pt x="139" y="169"/>
                    <a:pt x="139" y="169"/>
                  </a:cubicBezTo>
                  <a:cubicBezTo>
                    <a:pt x="153" y="169"/>
                    <a:pt x="165" y="158"/>
                    <a:pt x="165" y="144"/>
                  </a:cubicBezTo>
                  <a:cubicBezTo>
                    <a:pt x="165" y="26"/>
                    <a:pt x="165" y="26"/>
                    <a:pt x="165" y="26"/>
                  </a:cubicBezTo>
                  <a:cubicBezTo>
                    <a:pt x="165" y="12"/>
                    <a:pt x="153" y="0"/>
                    <a:pt x="138" y="0"/>
                  </a:cubicBezTo>
                  <a:close/>
                  <a:moveTo>
                    <a:pt x="147" y="143"/>
                  </a:moveTo>
                  <a:cubicBezTo>
                    <a:pt x="147" y="148"/>
                    <a:pt x="143" y="152"/>
                    <a:pt x="139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3" y="152"/>
                    <a:pt x="21" y="150"/>
                    <a:pt x="21" y="149"/>
                  </a:cubicBezTo>
                  <a:cubicBezTo>
                    <a:pt x="20" y="148"/>
                    <a:pt x="18" y="146"/>
                    <a:pt x="18" y="143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49"/>
                    <a:pt x="22" y="45"/>
                    <a:pt x="27" y="45"/>
                  </a:cubicBezTo>
                  <a:cubicBezTo>
                    <a:pt x="139" y="46"/>
                    <a:pt x="139" y="46"/>
                    <a:pt x="139" y="46"/>
                  </a:cubicBezTo>
                  <a:cubicBezTo>
                    <a:pt x="142" y="46"/>
                    <a:pt x="144" y="47"/>
                    <a:pt x="145" y="48"/>
                  </a:cubicBezTo>
                  <a:cubicBezTo>
                    <a:pt x="146" y="49"/>
                    <a:pt x="147" y="51"/>
                    <a:pt x="147" y="54"/>
                  </a:cubicBezTo>
                  <a:lnTo>
                    <a:pt x="147" y="14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76"/>
            <p:cNvSpPr>
              <a:spLocks/>
            </p:cNvSpPr>
            <p:nvPr/>
          </p:nvSpPr>
          <p:spPr bwMode="auto">
            <a:xfrm>
              <a:off x="6517608" y="3442245"/>
              <a:ext cx="38614" cy="59378"/>
            </a:xfrm>
            <a:custGeom>
              <a:avLst/>
              <a:gdLst>
                <a:gd name="T0" fmla="*/ 42 w 45"/>
                <a:gd name="T1" fmla="*/ 37 h 69"/>
                <a:gd name="T2" fmla="*/ 32 w 45"/>
                <a:gd name="T3" fmla="*/ 32 h 69"/>
                <a:gd name="T4" fmla="*/ 42 w 45"/>
                <a:gd name="T5" fmla="*/ 17 h 69"/>
                <a:gd name="T6" fmla="*/ 37 w 45"/>
                <a:gd name="T7" fmla="*/ 6 h 69"/>
                <a:gd name="T8" fmla="*/ 22 w 45"/>
                <a:gd name="T9" fmla="*/ 0 h 69"/>
                <a:gd name="T10" fmla="*/ 12 w 45"/>
                <a:gd name="T11" fmla="*/ 2 h 69"/>
                <a:gd name="T12" fmla="*/ 5 w 45"/>
                <a:gd name="T13" fmla="*/ 8 h 69"/>
                <a:gd name="T14" fmla="*/ 1 w 45"/>
                <a:gd name="T15" fmla="*/ 18 h 69"/>
                <a:gd name="T16" fmla="*/ 13 w 45"/>
                <a:gd name="T17" fmla="*/ 20 h 69"/>
                <a:gd name="T18" fmla="*/ 16 w 45"/>
                <a:gd name="T19" fmla="*/ 13 h 69"/>
                <a:gd name="T20" fmla="*/ 22 w 45"/>
                <a:gd name="T21" fmla="*/ 11 h 69"/>
                <a:gd name="T22" fmla="*/ 27 w 45"/>
                <a:gd name="T23" fmla="*/ 13 h 69"/>
                <a:gd name="T24" fmla="*/ 29 w 45"/>
                <a:gd name="T25" fmla="*/ 18 h 69"/>
                <a:gd name="T26" fmla="*/ 26 w 45"/>
                <a:gd name="T27" fmla="*/ 25 h 69"/>
                <a:gd name="T28" fmla="*/ 18 w 45"/>
                <a:gd name="T29" fmla="*/ 27 h 69"/>
                <a:gd name="T30" fmla="*/ 17 w 45"/>
                <a:gd name="T31" fmla="*/ 37 h 69"/>
                <a:gd name="T32" fmla="*/ 23 w 45"/>
                <a:gd name="T33" fmla="*/ 37 h 69"/>
                <a:gd name="T34" fmla="*/ 29 w 45"/>
                <a:gd name="T35" fmla="*/ 39 h 69"/>
                <a:gd name="T36" fmla="*/ 32 w 45"/>
                <a:gd name="T37" fmla="*/ 47 h 69"/>
                <a:gd name="T38" fmla="*/ 29 w 45"/>
                <a:gd name="T39" fmla="*/ 55 h 69"/>
                <a:gd name="T40" fmla="*/ 22 w 45"/>
                <a:gd name="T41" fmla="*/ 58 h 69"/>
                <a:gd name="T42" fmla="*/ 16 w 45"/>
                <a:gd name="T43" fmla="*/ 56 h 69"/>
                <a:gd name="T44" fmla="*/ 13 w 45"/>
                <a:gd name="T45" fmla="*/ 49 h 69"/>
                <a:gd name="T46" fmla="*/ 0 w 45"/>
                <a:gd name="T47" fmla="*/ 50 h 69"/>
                <a:gd name="T48" fmla="*/ 7 w 45"/>
                <a:gd name="T49" fmla="*/ 64 h 69"/>
                <a:gd name="T50" fmla="*/ 22 w 45"/>
                <a:gd name="T51" fmla="*/ 69 h 69"/>
                <a:gd name="T52" fmla="*/ 39 w 45"/>
                <a:gd name="T53" fmla="*/ 63 h 69"/>
                <a:gd name="T54" fmla="*/ 45 w 45"/>
                <a:gd name="T55" fmla="*/ 48 h 69"/>
                <a:gd name="T56" fmla="*/ 42 w 45"/>
                <a:gd name="T57" fmla="*/ 3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69">
                  <a:moveTo>
                    <a:pt x="42" y="37"/>
                  </a:moveTo>
                  <a:cubicBezTo>
                    <a:pt x="39" y="34"/>
                    <a:pt x="36" y="32"/>
                    <a:pt x="32" y="32"/>
                  </a:cubicBezTo>
                  <a:cubicBezTo>
                    <a:pt x="39" y="28"/>
                    <a:pt x="42" y="23"/>
                    <a:pt x="42" y="17"/>
                  </a:cubicBezTo>
                  <a:cubicBezTo>
                    <a:pt x="42" y="13"/>
                    <a:pt x="41" y="9"/>
                    <a:pt x="37" y="6"/>
                  </a:cubicBezTo>
                  <a:cubicBezTo>
                    <a:pt x="33" y="2"/>
                    <a:pt x="28" y="0"/>
                    <a:pt x="22" y="0"/>
                  </a:cubicBezTo>
                  <a:cubicBezTo>
                    <a:pt x="18" y="0"/>
                    <a:pt x="15" y="1"/>
                    <a:pt x="12" y="2"/>
                  </a:cubicBezTo>
                  <a:cubicBezTo>
                    <a:pt x="9" y="3"/>
                    <a:pt x="7" y="5"/>
                    <a:pt x="5" y="8"/>
                  </a:cubicBezTo>
                  <a:cubicBezTo>
                    <a:pt x="3" y="10"/>
                    <a:pt x="2" y="14"/>
                    <a:pt x="1" y="18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7"/>
                    <a:pt x="14" y="15"/>
                    <a:pt x="16" y="13"/>
                  </a:cubicBezTo>
                  <a:cubicBezTo>
                    <a:pt x="17" y="11"/>
                    <a:pt x="19" y="11"/>
                    <a:pt x="22" y="11"/>
                  </a:cubicBezTo>
                  <a:cubicBezTo>
                    <a:pt x="24" y="11"/>
                    <a:pt x="26" y="11"/>
                    <a:pt x="27" y="13"/>
                  </a:cubicBezTo>
                  <a:cubicBezTo>
                    <a:pt x="28" y="14"/>
                    <a:pt x="29" y="16"/>
                    <a:pt x="29" y="18"/>
                  </a:cubicBezTo>
                  <a:cubicBezTo>
                    <a:pt x="29" y="21"/>
                    <a:pt x="28" y="23"/>
                    <a:pt x="26" y="25"/>
                  </a:cubicBezTo>
                  <a:cubicBezTo>
                    <a:pt x="24" y="26"/>
                    <a:pt x="22" y="27"/>
                    <a:pt x="18" y="2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9" y="37"/>
                    <a:pt x="21" y="37"/>
                    <a:pt x="23" y="37"/>
                  </a:cubicBezTo>
                  <a:cubicBezTo>
                    <a:pt x="25" y="37"/>
                    <a:pt x="27" y="37"/>
                    <a:pt x="29" y="39"/>
                  </a:cubicBezTo>
                  <a:cubicBezTo>
                    <a:pt x="31" y="41"/>
                    <a:pt x="32" y="44"/>
                    <a:pt x="32" y="47"/>
                  </a:cubicBezTo>
                  <a:cubicBezTo>
                    <a:pt x="32" y="51"/>
                    <a:pt x="31" y="53"/>
                    <a:pt x="29" y="55"/>
                  </a:cubicBezTo>
                  <a:cubicBezTo>
                    <a:pt x="27" y="57"/>
                    <a:pt x="25" y="58"/>
                    <a:pt x="22" y="58"/>
                  </a:cubicBezTo>
                  <a:cubicBezTo>
                    <a:pt x="20" y="58"/>
                    <a:pt x="18" y="58"/>
                    <a:pt x="16" y="56"/>
                  </a:cubicBezTo>
                  <a:cubicBezTo>
                    <a:pt x="14" y="54"/>
                    <a:pt x="13" y="52"/>
                    <a:pt x="13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" y="56"/>
                    <a:pt x="3" y="60"/>
                    <a:pt x="7" y="64"/>
                  </a:cubicBezTo>
                  <a:cubicBezTo>
                    <a:pt x="11" y="67"/>
                    <a:pt x="16" y="69"/>
                    <a:pt x="22" y="69"/>
                  </a:cubicBezTo>
                  <a:cubicBezTo>
                    <a:pt x="29" y="69"/>
                    <a:pt x="34" y="67"/>
                    <a:pt x="39" y="63"/>
                  </a:cubicBezTo>
                  <a:cubicBezTo>
                    <a:pt x="43" y="59"/>
                    <a:pt x="45" y="54"/>
                    <a:pt x="45" y="48"/>
                  </a:cubicBezTo>
                  <a:cubicBezTo>
                    <a:pt x="45" y="44"/>
                    <a:pt x="44" y="40"/>
                    <a:pt x="42" y="3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63"/>
            <p:cNvSpPr>
              <a:spLocks/>
            </p:cNvSpPr>
            <p:nvPr/>
          </p:nvSpPr>
          <p:spPr bwMode="auto">
            <a:xfrm>
              <a:off x="7354734" y="5998794"/>
              <a:ext cx="89614" cy="29143"/>
            </a:xfrm>
            <a:custGeom>
              <a:avLst/>
              <a:gdLst>
                <a:gd name="T0" fmla="*/ 100 w 104"/>
                <a:gd name="T1" fmla="*/ 0 h 34"/>
                <a:gd name="T2" fmla="*/ 4 w 104"/>
                <a:gd name="T3" fmla="*/ 0 h 34"/>
                <a:gd name="T4" fmla="*/ 0 w 104"/>
                <a:gd name="T5" fmla="*/ 4 h 34"/>
                <a:gd name="T6" fmla="*/ 0 w 104"/>
                <a:gd name="T7" fmla="*/ 30 h 34"/>
                <a:gd name="T8" fmla="*/ 4 w 104"/>
                <a:gd name="T9" fmla="*/ 34 h 34"/>
                <a:gd name="T10" fmla="*/ 100 w 104"/>
                <a:gd name="T11" fmla="*/ 34 h 34"/>
                <a:gd name="T12" fmla="*/ 104 w 104"/>
                <a:gd name="T13" fmla="*/ 30 h 34"/>
                <a:gd name="T14" fmla="*/ 104 w 104"/>
                <a:gd name="T15" fmla="*/ 4 h 34"/>
                <a:gd name="T16" fmla="*/ 100 w 104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34">
                  <a:moveTo>
                    <a:pt x="10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1" y="34"/>
                    <a:pt x="4" y="34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2" y="34"/>
                    <a:pt x="104" y="32"/>
                    <a:pt x="104" y="30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2"/>
                    <a:pt x="102" y="0"/>
                    <a:pt x="10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64"/>
            <p:cNvSpPr>
              <a:spLocks/>
            </p:cNvSpPr>
            <p:nvPr/>
          </p:nvSpPr>
          <p:spPr bwMode="auto">
            <a:xfrm>
              <a:off x="7352913" y="6101158"/>
              <a:ext cx="92164" cy="61200"/>
            </a:xfrm>
            <a:custGeom>
              <a:avLst/>
              <a:gdLst>
                <a:gd name="T0" fmla="*/ 100 w 107"/>
                <a:gd name="T1" fmla="*/ 0 h 71"/>
                <a:gd name="T2" fmla="*/ 7 w 107"/>
                <a:gd name="T3" fmla="*/ 0 h 71"/>
                <a:gd name="T4" fmla="*/ 0 w 107"/>
                <a:gd name="T5" fmla="*/ 6 h 71"/>
                <a:gd name="T6" fmla="*/ 0 w 107"/>
                <a:gd name="T7" fmla="*/ 65 h 71"/>
                <a:gd name="T8" fmla="*/ 7 w 107"/>
                <a:gd name="T9" fmla="*/ 71 h 71"/>
                <a:gd name="T10" fmla="*/ 84 w 107"/>
                <a:gd name="T11" fmla="*/ 71 h 71"/>
                <a:gd name="T12" fmla="*/ 84 w 107"/>
                <a:gd name="T13" fmla="*/ 71 h 71"/>
                <a:gd name="T14" fmla="*/ 84 w 107"/>
                <a:gd name="T15" fmla="*/ 71 h 71"/>
                <a:gd name="T16" fmla="*/ 97 w 107"/>
                <a:gd name="T17" fmla="*/ 58 h 71"/>
                <a:gd name="T18" fmla="*/ 107 w 107"/>
                <a:gd name="T19" fmla="*/ 49 h 71"/>
                <a:gd name="T20" fmla="*/ 107 w 107"/>
                <a:gd name="T21" fmla="*/ 6 h 71"/>
                <a:gd name="T22" fmla="*/ 100 w 107"/>
                <a:gd name="T2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7" h="71">
                  <a:moveTo>
                    <a:pt x="10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9"/>
                    <a:pt x="3" y="71"/>
                    <a:pt x="7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3"/>
                    <a:pt x="104" y="0"/>
                    <a:pt x="10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65"/>
            <p:cNvSpPr>
              <a:spLocks/>
            </p:cNvSpPr>
            <p:nvPr/>
          </p:nvSpPr>
          <p:spPr bwMode="auto">
            <a:xfrm>
              <a:off x="7425405" y="6143415"/>
              <a:ext cx="18943" cy="18943"/>
            </a:xfrm>
            <a:custGeom>
              <a:avLst/>
              <a:gdLst>
                <a:gd name="T0" fmla="*/ 0 w 52"/>
                <a:gd name="T1" fmla="*/ 0 h 52"/>
                <a:gd name="T2" fmla="*/ 0 w 52"/>
                <a:gd name="T3" fmla="*/ 52 h 52"/>
                <a:gd name="T4" fmla="*/ 52 w 52"/>
                <a:gd name="T5" fmla="*/ 0 h 52"/>
                <a:gd name="T6" fmla="*/ 0 w 52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2">
                  <a:moveTo>
                    <a:pt x="0" y="0"/>
                  </a:moveTo>
                  <a:lnTo>
                    <a:pt x="0" y="52"/>
                  </a:lnTo>
                  <a:lnTo>
                    <a:pt x="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66"/>
            <p:cNvSpPr>
              <a:spLocks noEditPoints="1"/>
            </p:cNvSpPr>
            <p:nvPr/>
          </p:nvSpPr>
          <p:spPr bwMode="auto">
            <a:xfrm>
              <a:off x="7424312" y="6142322"/>
              <a:ext cx="20764" cy="20036"/>
            </a:xfrm>
            <a:custGeom>
              <a:avLst/>
              <a:gdLst>
                <a:gd name="T0" fmla="*/ 1 w 24"/>
                <a:gd name="T1" fmla="*/ 23 h 23"/>
                <a:gd name="T2" fmla="*/ 0 w 24"/>
                <a:gd name="T3" fmla="*/ 23 h 23"/>
                <a:gd name="T4" fmla="*/ 0 w 24"/>
                <a:gd name="T5" fmla="*/ 23 h 23"/>
                <a:gd name="T6" fmla="*/ 0 w 24"/>
                <a:gd name="T7" fmla="*/ 1 h 23"/>
                <a:gd name="T8" fmla="*/ 1 w 24"/>
                <a:gd name="T9" fmla="*/ 0 h 23"/>
                <a:gd name="T10" fmla="*/ 23 w 24"/>
                <a:gd name="T11" fmla="*/ 0 h 23"/>
                <a:gd name="T12" fmla="*/ 24 w 24"/>
                <a:gd name="T13" fmla="*/ 0 h 23"/>
                <a:gd name="T14" fmla="*/ 24 w 24"/>
                <a:gd name="T15" fmla="*/ 1 h 23"/>
                <a:gd name="T16" fmla="*/ 1 w 24"/>
                <a:gd name="T17" fmla="*/ 23 h 23"/>
                <a:gd name="T18" fmla="*/ 1 w 24"/>
                <a:gd name="T19" fmla="*/ 1 h 23"/>
                <a:gd name="T20" fmla="*/ 1 w 24"/>
                <a:gd name="T21" fmla="*/ 21 h 23"/>
                <a:gd name="T22" fmla="*/ 21 w 24"/>
                <a:gd name="T23" fmla="*/ 1 h 23"/>
                <a:gd name="T24" fmla="*/ 1 w 24"/>
                <a:gd name="T25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3">
                  <a:moveTo>
                    <a:pt x="1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1" y="23"/>
                    <a:pt x="1" y="23"/>
                    <a:pt x="1" y="23"/>
                  </a:cubicBezTo>
                  <a:close/>
                  <a:moveTo>
                    <a:pt x="1" y="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67"/>
            <p:cNvSpPr>
              <a:spLocks noEditPoints="1"/>
            </p:cNvSpPr>
            <p:nvPr/>
          </p:nvSpPr>
          <p:spPr bwMode="auto">
            <a:xfrm>
              <a:off x="7314298" y="6033037"/>
              <a:ext cx="165021" cy="101635"/>
            </a:xfrm>
            <a:custGeom>
              <a:avLst/>
              <a:gdLst>
                <a:gd name="T0" fmla="*/ 186 w 192"/>
                <a:gd name="T1" fmla="*/ 0 h 118"/>
                <a:gd name="T2" fmla="*/ 6 w 192"/>
                <a:gd name="T3" fmla="*/ 0 h 118"/>
                <a:gd name="T4" fmla="*/ 0 w 192"/>
                <a:gd name="T5" fmla="*/ 7 h 118"/>
                <a:gd name="T6" fmla="*/ 0 w 192"/>
                <a:gd name="T7" fmla="*/ 112 h 118"/>
                <a:gd name="T8" fmla="*/ 6 w 192"/>
                <a:gd name="T9" fmla="*/ 118 h 118"/>
                <a:gd name="T10" fmla="*/ 33 w 192"/>
                <a:gd name="T11" fmla="*/ 118 h 118"/>
                <a:gd name="T12" fmla="*/ 39 w 192"/>
                <a:gd name="T13" fmla="*/ 112 h 118"/>
                <a:gd name="T14" fmla="*/ 39 w 192"/>
                <a:gd name="T15" fmla="*/ 81 h 118"/>
                <a:gd name="T16" fmla="*/ 45 w 192"/>
                <a:gd name="T17" fmla="*/ 74 h 118"/>
                <a:gd name="T18" fmla="*/ 146 w 192"/>
                <a:gd name="T19" fmla="*/ 74 h 118"/>
                <a:gd name="T20" fmla="*/ 153 w 192"/>
                <a:gd name="T21" fmla="*/ 81 h 118"/>
                <a:gd name="T22" fmla="*/ 153 w 192"/>
                <a:gd name="T23" fmla="*/ 112 h 118"/>
                <a:gd name="T24" fmla="*/ 159 w 192"/>
                <a:gd name="T25" fmla="*/ 118 h 118"/>
                <a:gd name="T26" fmla="*/ 186 w 192"/>
                <a:gd name="T27" fmla="*/ 118 h 118"/>
                <a:gd name="T28" fmla="*/ 192 w 192"/>
                <a:gd name="T29" fmla="*/ 112 h 118"/>
                <a:gd name="T30" fmla="*/ 192 w 192"/>
                <a:gd name="T31" fmla="*/ 7 h 118"/>
                <a:gd name="T32" fmla="*/ 186 w 192"/>
                <a:gd name="T33" fmla="*/ 0 h 118"/>
                <a:gd name="T34" fmla="*/ 147 w 192"/>
                <a:gd name="T35" fmla="*/ 27 h 118"/>
                <a:gd name="T36" fmla="*/ 142 w 192"/>
                <a:gd name="T37" fmla="*/ 22 h 118"/>
                <a:gd name="T38" fmla="*/ 147 w 192"/>
                <a:gd name="T39" fmla="*/ 16 h 118"/>
                <a:gd name="T40" fmla="*/ 152 w 192"/>
                <a:gd name="T41" fmla="*/ 22 h 118"/>
                <a:gd name="T42" fmla="*/ 147 w 192"/>
                <a:gd name="T43" fmla="*/ 27 h 118"/>
                <a:gd name="T44" fmla="*/ 168 w 192"/>
                <a:gd name="T45" fmla="*/ 27 h 118"/>
                <a:gd name="T46" fmla="*/ 163 w 192"/>
                <a:gd name="T47" fmla="*/ 22 h 118"/>
                <a:gd name="T48" fmla="*/ 168 w 192"/>
                <a:gd name="T49" fmla="*/ 16 h 118"/>
                <a:gd name="T50" fmla="*/ 173 w 192"/>
                <a:gd name="T51" fmla="*/ 22 h 118"/>
                <a:gd name="T52" fmla="*/ 168 w 192"/>
                <a:gd name="T53" fmla="*/ 2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" h="118">
                  <a:moveTo>
                    <a:pt x="18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15"/>
                    <a:pt x="2" y="118"/>
                    <a:pt x="6" y="118"/>
                  </a:cubicBezTo>
                  <a:cubicBezTo>
                    <a:pt x="33" y="118"/>
                    <a:pt x="33" y="118"/>
                    <a:pt x="33" y="118"/>
                  </a:cubicBezTo>
                  <a:cubicBezTo>
                    <a:pt x="36" y="118"/>
                    <a:pt x="39" y="115"/>
                    <a:pt x="39" y="112"/>
                  </a:cubicBezTo>
                  <a:cubicBezTo>
                    <a:pt x="39" y="81"/>
                    <a:pt x="39" y="81"/>
                    <a:pt x="39" y="81"/>
                  </a:cubicBezTo>
                  <a:cubicBezTo>
                    <a:pt x="39" y="77"/>
                    <a:pt x="42" y="74"/>
                    <a:pt x="45" y="74"/>
                  </a:cubicBezTo>
                  <a:cubicBezTo>
                    <a:pt x="146" y="74"/>
                    <a:pt x="146" y="74"/>
                    <a:pt x="146" y="74"/>
                  </a:cubicBezTo>
                  <a:cubicBezTo>
                    <a:pt x="150" y="74"/>
                    <a:pt x="153" y="77"/>
                    <a:pt x="153" y="81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3" y="115"/>
                    <a:pt x="155" y="118"/>
                    <a:pt x="159" y="118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90" y="118"/>
                    <a:pt x="192" y="115"/>
                    <a:pt x="192" y="112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2" y="3"/>
                    <a:pt x="190" y="0"/>
                    <a:pt x="186" y="0"/>
                  </a:cubicBezTo>
                  <a:close/>
                  <a:moveTo>
                    <a:pt x="147" y="27"/>
                  </a:moveTo>
                  <a:cubicBezTo>
                    <a:pt x="144" y="27"/>
                    <a:pt x="142" y="24"/>
                    <a:pt x="142" y="22"/>
                  </a:cubicBezTo>
                  <a:cubicBezTo>
                    <a:pt x="142" y="19"/>
                    <a:pt x="144" y="16"/>
                    <a:pt x="147" y="16"/>
                  </a:cubicBezTo>
                  <a:cubicBezTo>
                    <a:pt x="150" y="16"/>
                    <a:pt x="152" y="19"/>
                    <a:pt x="152" y="22"/>
                  </a:cubicBezTo>
                  <a:cubicBezTo>
                    <a:pt x="152" y="24"/>
                    <a:pt x="150" y="27"/>
                    <a:pt x="147" y="27"/>
                  </a:cubicBezTo>
                  <a:close/>
                  <a:moveTo>
                    <a:pt x="168" y="27"/>
                  </a:moveTo>
                  <a:cubicBezTo>
                    <a:pt x="165" y="27"/>
                    <a:pt x="163" y="24"/>
                    <a:pt x="163" y="22"/>
                  </a:cubicBezTo>
                  <a:cubicBezTo>
                    <a:pt x="163" y="19"/>
                    <a:pt x="165" y="16"/>
                    <a:pt x="168" y="16"/>
                  </a:cubicBezTo>
                  <a:cubicBezTo>
                    <a:pt x="171" y="16"/>
                    <a:pt x="173" y="19"/>
                    <a:pt x="173" y="22"/>
                  </a:cubicBezTo>
                  <a:cubicBezTo>
                    <a:pt x="173" y="24"/>
                    <a:pt x="171" y="27"/>
                    <a:pt x="168" y="2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68"/>
            <p:cNvSpPr>
              <a:spLocks noEditPoints="1"/>
            </p:cNvSpPr>
            <p:nvPr/>
          </p:nvSpPr>
          <p:spPr bwMode="auto">
            <a:xfrm>
              <a:off x="7310656" y="2801833"/>
              <a:ext cx="161014" cy="145714"/>
            </a:xfrm>
            <a:custGeom>
              <a:avLst/>
              <a:gdLst>
                <a:gd name="T0" fmla="*/ 18 w 187"/>
                <a:gd name="T1" fmla="*/ 5 h 169"/>
                <a:gd name="T2" fmla="*/ 19 w 187"/>
                <a:gd name="T3" fmla="*/ 5 h 169"/>
                <a:gd name="T4" fmla="*/ 181 w 187"/>
                <a:gd name="T5" fmla="*/ 162 h 169"/>
                <a:gd name="T6" fmla="*/ 181 w 187"/>
                <a:gd name="T7" fmla="*/ 162 h 169"/>
                <a:gd name="T8" fmla="*/ 181 w 187"/>
                <a:gd name="T9" fmla="*/ 162 h 169"/>
                <a:gd name="T10" fmla="*/ 142 w 187"/>
                <a:gd name="T11" fmla="*/ 165 h 169"/>
                <a:gd name="T12" fmla="*/ 44 w 187"/>
                <a:gd name="T13" fmla="*/ 138 h 169"/>
                <a:gd name="T14" fmla="*/ 18 w 187"/>
                <a:gd name="T15" fmla="*/ 5 h 169"/>
                <a:gd name="T16" fmla="*/ 18 w 187"/>
                <a:gd name="T17" fmla="*/ 5 h 169"/>
                <a:gd name="T18" fmla="*/ 18 w 187"/>
                <a:gd name="T19" fmla="*/ 0 h 169"/>
                <a:gd name="T20" fmla="*/ 14 w 187"/>
                <a:gd name="T21" fmla="*/ 4 h 169"/>
                <a:gd name="T22" fmla="*/ 41 w 187"/>
                <a:gd name="T23" fmla="*/ 141 h 169"/>
                <a:gd name="T24" fmla="*/ 142 w 187"/>
                <a:gd name="T25" fmla="*/ 169 h 169"/>
                <a:gd name="T26" fmla="*/ 182 w 187"/>
                <a:gd name="T27" fmla="*/ 166 h 169"/>
                <a:gd name="T28" fmla="*/ 184 w 187"/>
                <a:gd name="T29" fmla="*/ 160 h 169"/>
                <a:gd name="T30" fmla="*/ 21 w 187"/>
                <a:gd name="T31" fmla="*/ 2 h 169"/>
                <a:gd name="T32" fmla="*/ 18 w 187"/>
                <a:gd name="T3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7" h="169">
                  <a:moveTo>
                    <a:pt x="18" y="5"/>
                  </a:moveTo>
                  <a:cubicBezTo>
                    <a:pt x="19" y="5"/>
                    <a:pt x="19" y="5"/>
                    <a:pt x="19" y="5"/>
                  </a:cubicBezTo>
                  <a:cubicBezTo>
                    <a:pt x="181" y="162"/>
                    <a:pt x="181" y="162"/>
                    <a:pt x="181" y="162"/>
                  </a:cubicBezTo>
                  <a:cubicBezTo>
                    <a:pt x="181" y="162"/>
                    <a:pt x="181" y="162"/>
                    <a:pt x="181" y="162"/>
                  </a:cubicBezTo>
                  <a:cubicBezTo>
                    <a:pt x="181" y="162"/>
                    <a:pt x="181" y="162"/>
                    <a:pt x="181" y="162"/>
                  </a:cubicBezTo>
                  <a:cubicBezTo>
                    <a:pt x="181" y="163"/>
                    <a:pt x="164" y="165"/>
                    <a:pt x="142" y="165"/>
                  </a:cubicBezTo>
                  <a:cubicBezTo>
                    <a:pt x="110" y="165"/>
                    <a:pt x="66" y="160"/>
                    <a:pt x="44" y="138"/>
                  </a:cubicBezTo>
                  <a:cubicBezTo>
                    <a:pt x="5" y="101"/>
                    <a:pt x="18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moveTo>
                    <a:pt x="18" y="0"/>
                  </a:moveTo>
                  <a:cubicBezTo>
                    <a:pt x="16" y="0"/>
                    <a:pt x="15" y="2"/>
                    <a:pt x="14" y="4"/>
                  </a:cubicBezTo>
                  <a:cubicBezTo>
                    <a:pt x="14" y="4"/>
                    <a:pt x="0" y="102"/>
                    <a:pt x="41" y="141"/>
                  </a:cubicBezTo>
                  <a:cubicBezTo>
                    <a:pt x="65" y="164"/>
                    <a:pt x="110" y="169"/>
                    <a:pt x="142" y="169"/>
                  </a:cubicBezTo>
                  <a:cubicBezTo>
                    <a:pt x="165" y="169"/>
                    <a:pt x="182" y="166"/>
                    <a:pt x="182" y="166"/>
                  </a:cubicBezTo>
                  <a:cubicBezTo>
                    <a:pt x="186" y="166"/>
                    <a:pt x="187" y="163"/>
                    <a:pt x="184" y="16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69"/>
            <p:cNvSpPr>
              <a:spLocks/>
            </p:cNvSpPr>
            <p:nvPr/>
          </p:nvSpPr>
          <p:spPr bwMode="auto">
            <a:xfrm>
              <a:off x="7374405" y="2824419"/>
              <a:ext cx="73221" cy="64478"/>
            </a:xfrm>
            <a:custGeom>
              <a:avLst/>
              <a:gdLst>
                <a:gd name="T0" fmla="*/ 79 w 85"/>
                <a:gd name="T1" fmla="*/ 6 h 75"/>
                <a:gd name="T2" fmla="*/ 58 w 85"/>
                <a:gd name="T3" fmla="*/ 6 h 75"/>
                <a:gd name="T4" fmla="*/ 57 w 85"/>
                <a:gd name="T5" fmla="*/ 25 h 75"/>
                <a:gd name="T6" fmla="*/ 0 w 85"/>
                <a:gd name="T7" fmla="*/ 61 h 75"/>
                <a:gd name="T8" fmla="*/ 14 w 85"/>
                <a:gd name="T9" fmla="*/ 75 h 75"/>
                <a:gd name="T10" fmla="*/ 60 w 85"/>
                <a:gd name="T11" fmla="*/ 27 h 75"/>
                <a:gd name="T12" fmla="*/ 79 w 85"/>
                <a:gd name="T13" fmla="*/ 26 h 75"/>
                <a:gd name="T14" fmla="*/ 79 w 85"/>
                <a:gd name="T15" fmla="*/ 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75">
                  <a:moveTo>
                    <a:pt x="79" y="6"/>
                  </a:moveTo>
                  <a:cubicBezTo>
                    <a:pt x="74" y="0"/>
                    <a:pt x="64" y="0"/>
                    <a:pt x="58" y="6"/>
                  </a:cubicBezTo>
                  <a:cubicBezTo>
                    <a:pt x="53" y="11"/>
                    <a:pt x="52" y="19"/>
                    <a:pt x="57" y="25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6" y="32"/>
                    <a:pt x="74" y="31"/>
                    <a:pt x="79" y="26"/>
                  </a:cubicBezTo>
                  <a:cubicBezTo>
                    <a:pt x="85" y="20"/>
                    <a:pt x="85" y="11"/>
                    <a:pt x="79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70"/>
            <p:cNvSpPr>
              <a:spLocks/>
            </p:cNvSpPr>
            <p:nvPr/>
          </p:nvSpPr>
          <p:spPr bwMode="auto">
            <a:xfrm>
              <a:off x="7306284" y="2916583"/>
              <a:ext cx="72493" cy="50636"/>
            </a:xfrm>
            <a:custGeom>
              <a:avLst/>
              <a:gdLst>
                <a:gd name="T0" fmla="*/ 83 w 84"/>
                <a:gd name="T1" fmla="*/ 55 h 59"/>
                <a:gd name="T2" fmla="*/ 75 w 84"/>
                <a:gd name="T3" fmla="*/ 36 h 59"/>
                <a:gd name="T4" fmla="*/ 69 w 84"/>
                <a:gd name="T5" fmla="*/ 30 h 59"/>
                <a:gd name="T6" fmla="*/ 31 w 84"/>
                <a:gd name="T7" fmla="*/ 1 h 59"/>
                <a:gd name="T8" fmla="*/ 26 w 84"/>
                <a:gd name="T9" fmla="*/ 3 h 59"/>
                <a:gd name="T10" fmla="*/ 1 w 84"/>
                <a:gd name="T11" fmla="*/ 55 h 59"/>
                <a:gd name="T12" fmla="*/ 4 w 84"/>
                <a:gd name="T13" fmla="*/ 59 h 59"/>
                <a:gd name="T14" fmla="*/ 81 w 84"/>
                <a:gd name="T15" fmla="*/ 59 h 59"/>
                <a:gd name="T16" fmla="*/ 83 w 84"/>
                <a:gd name="T17" fmla="*/ 5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59">
                  <a:moveTo>
                    <a:pt x="83" y="55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4" y="34"/>
                    <a:pt x="71" y="31"/>
                    <a:pt x="69" y="30"/>
                  </a:cubicBezTo>
                  <a:cubicBezTo>
                    <a:pt x="69" y="30"/>
                    <a:pt x="46" y="23"/>
                    <a:pt x="31" y="1"/>
                  </a:cubicBezTo>
                  <a:cubicBezTo>
                    <a:pt x="29" y="0"/>
                    <a:pt x="27" y="1"/>
                    <a:pt x="26" y="3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0" y="57"/>
                    <a:pt x="2" y="59"/>
                    <a:pt x="4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3" y="59"/>
                    <a:pt x="84" y="57"/>
                    <a:pt x="83" y="5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71"/>
            <p:cNvSpPr>
              <a:spLocks noEditPoints="1"/>
            </p:cNvSpPr>
            <p:nvPr/>
          </p:nvSpPr>
          <p:spPr bwMode="auto">
            <a:xfrm>
              <a:off x="7427955" y="2784712"/>
              <a:ext cx="60107" cy="65571"/>
            </a:xfrm>
            <a:custGeom>
              <a:avLst/>
              <a:gdLst>
                <a:gd name="T0" fmla="*/ 12 w 70"/>
                <a:gd name="T1" fmla="*/ 24 h 76"/>
                <a:gd name="T2" fmla="*/ 4 w 70"/>
                <a:gd name="T3" fmla="*/ 24 h 76"/>
                <a:gd name="T4" fmla="*/ 0 w 70"/>
                <a:gd name="T5" fmla="*/ 29 h 76"/>
                <a:gd name="T6" fmla="*/ 5 w 70"/>
                <a:gd name="T7" fmla="*/ 33 h 76"/>
                <a:gd name="T8" fmla="*/ 11 w 70"/>
                <a:gd name="T9" fmla="*/ 33 h 76"/>
                <a:gd name="T10" fmla="*/ 29 w 70"/>
                <a:gd name="T11" fmla="*/ 42 h 76"/>
                <a:gd name="T12" fmla="*/ 34 w 70"/>
                <a:gd name="T13" fmla="*/ 61 h 76"/>
                <a:gd name="T14" fmla="*/ 33 w 70"/>
                <a:gd name="T15" fmla="*/ 67 h 76"/>
                <a:gd name="T16" fmla="*/ 35 w 70"/>
                <a:gd name="T17" fmla="*/ 72 h 76"/>
                <a:gd name="T18" fmla="*/ 40 w 70"/>
                <a:gd name="T19" fmla="*/ 72 h 76"/>
                <a:gd name="T20" fmla="*/ 41 w 70"/>
                <a:gd name="T21" fmla="*/ 70 h 76"/>
                <a:gd name="T22" fmla="*/ 43 w 70"/>
                <a:gd name="T23" fmla="*/ 62 h 76"/>
                <a:gd name="T24" fmla="*/ 36 w 70"/>
                <a:gd name="T25" fmla="*/ 37 h 76"/>
                <a:gd name="T26" fmla="*/ 12 w 70"/>
                <a:gd name="T27" fmla="*/ 24 h 76"/>
                <a:gd name="T28" fmla="*/ 55 w 70"/>
                <a:gd name="T29" fmla="*/ 22 h 76"/>
                <a:gd name="T30" fmla="*/ 14 w 70"/>
                <a:gd name="T31" fmla="*/ 0 h 76"/>
                <a:gd name="T32" fmla="*/ 7 w 70"/>
                <a:gd name="T33" fmla="*/ 0 h 76"/>
                <a:gd name="T34" fmla="*/ 3 w 70"/>
                <a:gd name="T35" fmla="*/ 4 h 76"/>
                <a:gd name="T36" fmla="*/ 8 w 70"/>
                <a:gd name="T37" fmla="*/ 9 h 76"/>
                <a:gd name="T38" fmla="*/ 14 w 70"/>
                <a:gd name="T39" fmla="*/ 9 h 76"/>
                <a:gd name="T40" fmla="*/ 48 w 70"/>
                <a:gd name="T41" fmla="*/ 27 h 76"/>
                <a:gd name="T42" fmla="*/ 59 w 70"/>
                <a:gd name="T43" fmla="*/ 65 h 76"/>
                <a:gd name="T44" fmla="*/ 58 w 70"/>
                <a:gd name="T45" fmla="*/ 70 h 76"/>
                <a:gd name="T46" fmla="*/ 61 w 70"/>
                <a:gd name="T47" fmla="*/ 75 h 76"/>
                <a:gd name="T48" fmla="*/ 65 w 70"/>
                <a:gd name="T49" fmla="*/ 74 h 76"/>
                <a:gd name="T50" fmla="*/ 66 w 70"/>
                <a:gd name="T51" fmla="*/ 72 h 76"/>
                <a:gd name="T52" fmla="*/ 67 w 70"/>
                <a:gd name="T53" fmla="*/ 66 h 76"/>
                <a:gd name="T54" fmla="*/ 55 w 70"/>
                <a:gd name="T55" fmla="*/ 2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0" h="76">
                  <a:moveTo>
                    <a:pt x="12" y="24"/>
                  </a:moveTo>
                  <a:cubicBezTo>
                    <a:pt x="10" y="24"/>
                    <a:pt x="7" y="24"/>
                    <a:pt x="4" y="24"/>
                  </a:cubicBezTo>
                  <a:cubicBezTo>
                    <a:pt x="2" y="24"/>
                    <a:pt x="0" y="26"/>
                    <a:pt x="0" y="29"/>
                  </a:cubicBezTo>
                  <a:cubicBezTo>
                    <a:pt x="1" y="31"/>
                    <a:pt x="3" y="33"/>
                    <a:pt x="5" y="33"/>
                  </a:cubicBezTo>
                  <a:cubicBezTo>
                    <a:pt x="7" y="32"/>
                    <a:pt x="9" y="32"/>
                    <a:pt x="11" y="33"/>
                  </a:cubicBezTo>
                  <a:cubicBezTo>
                    <a:pt x="18" y="33"/>
                    <a:pt x="24" y="37"/>
                    <a:pt x="29" y="42"/>
                  </a:cubicBezTo>
                  <a:cubicBezTo>
                    <a:pt x="33" y="47"/>
                    <a:pt x="35" y="54"/>
                    <a:pt x="34" y="61"/>
                  </a:cubicBezTo>
                  <a:cubicBezTo>
                    <a:pt x="34" y="63"/>
                    <a:pt x="33" y="65"/>
                    <a:pt x="33" y="67"/>
                  </a:cubicBezTo>
                  <a:cubicBezTo>
                    <a:pt x="32" y="69"/>
                    <a:pt x="33" y="72"/>
                    <a:pt x="35" y="72"/>
                  </a:cubicBezTo>
                  <a:cubicBezTo>
                    <a:pt x="37" y="73"/>
                    <a:pt x="39" y="73"/>
                    <a:pt x="40" y="72"/>
                  </a:cubicBezTo>
                  <a:cubicBezTo>
                    <a:pt x="40" y="71"/>
                    <a:pt x="41" y="71"/>
                    <a:pt x="41" y="70"/>
                  </a:cubicBezTo>
                  <a:cubicBezTo>
                    <a:pt x="42" y="67"/>
                    <a:pt x="43" y="65"/>
                    <a:pt x="43" y="62"/>
                  </a:cubicBezTo>
                  <a:cubicBezTo>
                    <a:pt x="44" y="53"/>
                    <a:pt x="41" y="44"/>
                    <a:pt x="36" y="37"/>
                  </a:cubicBezTo>
                  <a:cubicBezTo>
                    <a:pt x="30" y="29"/>
                    <a:pt x="21" y="25"/>
                    <a:pt x="12" y="24"/>
                  </a:cubicBezTo>
                  <a:close/>
                  <a:moveTo>
                    <a:pt x="55" y="22"/>
                  </a:moveTo>
                  <a:cubicBezTo>
                    <a:pt x="45" y="9"/>
                    <a:pt x="31" y="2"/>
                    <a:pt x="14" y="0"/>
                  </a:cubicBezTo>
                  <a:cubicBezTo>
                    <a:pt x="12" y="0"/>
                    <a:pt x="10" y="0"/>
                    <a:pt x="7" y="0"/>
                  </a:cubicBezTo>
                  <a:cubicBezTo>
                    <a:pt x="5" y="0"/>
                    <a:pt x="3" y="2"/>
                    <a:pt x="3" y="4"/>
                  </a:cubicBezTo>
                  <a:cubicBezTo>
                    <a:pt x="3" y="7"/>
                    <a:pt x="5" y="9"/>
                    <a:pt x="8" y="9"/>
                  </a:cubicBezTo>
                  <a:cubicBezTo>
                    <a:pt x="10" y="9"/>
                    <a:pt x="12" y="9"/>
                    <a:pt x="14" y="9"/>
                  </a:cubicBezTo>
                  <a:cubicBezTo>
                    <a:pt x="28" y="10"/>
                    <a:pt x="40" y="16"/>
                    <a:pt x="48" y="27"/>
                  </a:cubicBezTo>
                  <a:cubicBezTo>
                    <a:pt x="57" y="38"/>
                    <a:pt x="61" y="51"/>
                    <a:pt x="59" y="65"/>
                  </a:cubicBezTo>
                  <a:cubicBezTo>
                    <a:pt x="58" y="66"/>
                    <a:pt x="58" y="68"/>
                    <a:pt x="58" y="70"/>
                  </a:cubicBezTo>
                  <a:cubicBezTo>
                    <a:pt x="57" y="72"/>
                    <a:pt x="59" y="75"/>
                    <a:pt x="61" y="75"/>
                  </a:cubicBezTo>
                  <a:cubicBezTo>
                    <a:pt x="62" y="76"/>
                    <a:pt x="64" y="75"/>
                    <a:pt x="65" y="74"/>
                  </a:cubicBezTo>
                  <a:cubicBezTo>
                    <a:pt x="65" y="74"/>
                    <a:pt x="66" y="73"/>
                    <a:pt x="66" y="72"/>
                  </a:cubicBezTo>
                  <a:cubicBezTo>
                    <a:pt x="67" y="70"/>
                    <a:pt x="67" y="68"/>
                    <a:pt x="67" y="66"/>
                  </a:cubicBezTo>
                  <a:cubicBezTo>
                    <a:pt x="70" y="50"/>
                    <a:pt x="65" y="34"/>
                    <a:pt x="55" y="2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72"/>
            <p:cNvSpPr>
              <a:spLocks/>
            </p:cNvSpPr>
            <p:nvPr/>
          </p:nvSpPr>
          <p:spPr bwMode="auto">
            <a:xfrm>
              <a:off x="7313206" y="2804383"/>
              <a:ext cx="156642" cy="152635"/>
            </a:xfrm>
            <a:custGeom>
              <a:avLst/>
              <a:gdLst>
                <a:gd name="T0" fmla="*/ 13 w 182"/>
                <a:gd name="T1" fmla="*/ 0 h 177"/>
                <a:gd name="T2" fmla="*/ 11 w 182"/>
                <a:gd name="T3" fmla="*/ 3 h 177"/>
                <a:gd name="T4" fmla="*/ 38 w 182"/>
                <a:gd name="T5" fmla="*/ 138 h 177"/>
                <a:gd name="T6" fmla="*/ 179 w 182"/>
                <a:gd name="T7" fmla="*/ 163 h 177"/>
                <a:gd name="T8" fmla="*/ 180 w 182"/>
                <a:gd name="T9" fmla="*/ 163 h 177"/>
                <a:gd name="T10" fmla="*/ 182 w 182"/>
                <a:gd name="T11" fmla="*/ 162 h 177"/>
                <a:gd name="T12" fmla="*/ 13 w 182"/>
                <a:gd name="T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177">
                  <a:moveTo>
                    <a:pt x="13" y="0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0" y="14"/>
                    <a:pt x="0" y="101"/>
                    <a:pt x="38" y="138"/>
                  </a:cubicBezTo>
                  <a:cubicBezTo>
                    <a:pt x="78" y="177"/>
                    <a:pt x="179" y="163"/>
                    <a:pt x="179" y="163"/>
                  </a:cubicBezTo>
                  <a:cubicBezTo>
                    <a:pt x="179" y="163"/>
                    <a:pt x="180" y="163"/>
                    <a:pt x="180" y="163"/>
                  </a:cubicBezTo>
                  <a:cubicBezTo>
                    <a:pt x="182" y="162"/>
                    <a:pt x="182" y="162"/>
                    <a:pt x="182" y="162"/>
                  </a:cubicBezTo>
                  <a:cubicBezTo>
                    <a:pt x="64" y="114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73"/>
            <p:cNvSpPr>
              <a:spLocks noEditPoints="1"/>
            </p:cNvSpPr>
            <p:nvPr/>
          </p:nvSpPr>
          <p:spPr bwMode="auto">
            <a:xfrm>
              <a:off x="6460780" y="2811305"/>
              <a:ext cx="152999" cy="155914"/>
            </a:xfrm>
            <a:custGeom>
              <a:avLst/>
              <a:gdLst>
                <a:gd name="T0" fmla="*/ 173 w 178"/>
                <a:gd name="T1" fmla="*/ 171 h 181"/>
                <a:gd name="T2" fmla="*/ 168 w 178"/>
                <a:gd name="T3" fmla="*/ 168 h 181"/>
                <a:gd name="T4" fmla="*/ 152 w 178"/>
                <a:gd name="T5" fmla="*/ 157 h 181"/>
                <a:gd name="T6" fmla="*/ 120 w 178"/>
                <a:gd name="T7" fmla="*/ 113 h 181"/>
                <a:gd name="T8" fmla="*/ 96 w 178"/>
                <a:gd name="T9" fmla="*/ 35 h 181"/>
                <a:gd name="T10" fmla="*/ 109 w 178"/>
                <a:gd name="T11" fmla="*/ 18 h 181"/>
                <a:gd name="T12" fmla="*/ 91 w 178"/>
                <a:gd name="T13" fmla="*/ 0 h 181"/>
                <a:gd name="T14" fmla="*/ 72 w 178"/>
                <a:gd name="T15" fmla="*/ 18 h 181"/>
                <a:gd name="T16" fmla="*/ 85 w 178"/>
                <a:gd name="T17" fmla="*/ 35 h 181"/>
                <a:gd name="T18" fmla="*/ 60 w 178"/>
                <a:gd name="T19" fmla="*/ 113 h 181"/>
                <a:gd name="T20" fmla="*/ 25 w 178"/>
                <a:gd name="T21" fmla="*/ 157 h 181"/>
                <a:gd name="T22" fmla="*/ 10 w 178"/>
                <a:gd name="T23" fmla="*/ 168 h 181"/>
                <a:gd name="T24" fmla="*/ 5 w 178"/>
                <a:gd name="T25" fmla="*/ 171 h 181"/>
                <a:gd name="T26" fmla="*/ 0 w 178"/>
                <a:gd name="T27" fmla="*/ 176 h 181"/>
                <a:gd name="T28" fmla="*/ 5 w 178"/>
                <a:gd name="T29" fmla="*/ 181 h 181"/>
                <a:gd name="T30" fmla="*/ 55 w 178"/>
                <a:gd name="T31" fmla="*/ 181 h 181"/>
                <a:gd name="T32" fmla="*/ 60 w 178"/>
                <a:gd name="T33" fmla="*/ 176 h 181"/>
                <a:gd name="T34" fmla="*/ 55 w 178"/>
                <a:gd name="T35" fmla="*/ 171 h 181"/>
                <a:gd name="T36" fmla="*/ 55 w 178"/>
                <a:gd name="T37" fmla="*/ 169 h 181"/>
                <a:gd name="T38" fmla="*/ 55 w 178"/>
                <a:gd name="T39" fmla="*/ 164 h 181"/>
                <a:gd name="T40" fmla="*/ 64 w 178"/>
                <a:gd name="T41" fmla="*/ 141 h 181"/>
                <a:gd name="T42" fmla="*/ 90 w 178"/>
                <a:gd name="T43" fmla="*/ 129 h 181"/>
                <a:gd name="T44" fmla="*/ 105 w 178"/>
                <a:gd name="T45" fmla="*/ 132 h 181"/>
                <a:gd name="T46" fmla="*/ 116 w 178"/>
                <a:gd name="T47" fmla="*/ 141 h 181"/>
                <a:gd name="T48" fmla="*/ 125 w 178"/>
                <a:gd name="T49" fmla="*/ 164 h 181"/>
                <a:gd name="T50" fmla="*/ 125 w 178"/>
                <a:gd name="T51" fmla="*/ 169 h 181"/>
                <a:gd name="T52" fmla="*/ 125 w 178"/>
                <a:gd name="T53" fmla="*/ 171 h 181"/>
                <a:gd name="T54" fmla="*/ 119 w 178"/>
                <a:gd name="T55" fmla="*/ 176 h 181"/>
                <a:gd name="T56" fmla="*/ 125 w 178"/>
                <a:gd name="T57" fmla="*/ 181 h 181"/>
                <a:gd name="T58" fmla="*/ 172 w 178"/>
                <a:gd name="T59" fmla="*/ 181 h 181"/>
                <a:gd name="T60" fmla="*/ 178 w 178"/>
                <a:gd name="T61" fmla="*/ 176 h 181"/>
                <a:gd name="T62" fmla="*/ 173 w 178"/>
                <a:gd name="T63" fmla="*/ 171 h 181"/>
                <a:gd name="T64" fmla="*/ 90 w 178"/>
                <a:gd name="T65" fmla="*/ 119 h 181"/>
                <a:gd name="T66" fmla="*/ 83 w 178"/>
                <a:gd name="T67" fmla="*/ 112 h 181"/>
                <a:gd name="T68" fmla="*/ 90 w 178"/>
                <a:gd name="T69" fmla="*/ 105 h 181"/>
                <a:gd name="T70" fmla="*/ 97 w 178"/>
                <a:gd name="T71" fmla="*/ 112 h 181"/>
                <a:gd name="T72" fmla="*/ 90 w 178"/>
                <a:gd name="T73" fmla="*/ 119 h 181"/>
                <a:gd name="T74" fmla="*/ 90 w 178"/>
                <a:gd name="T75" fmla="*/ 95 h 181"/>
                <a:gd name="T76" fmla="*/ 83 w 178"/>
                <a:gd name="T77" fmla="*/ 88 h 181"/>
                <a:gd name="T78" fmla="*/ 90 w 178"/>
                <a:gd name="T79" fmla="*/ 81 h 181"/>
                <a:gd name="T80" fmla="*/ 97 w 178"/>
                <a:gd name="T81" fmla="*/ 88 h 181"/>
                <a:gd name="T82" fmla="*/ 90 w 178"/>
                <a:gd name="T83" fmla="*/ 95 h 181"/>
                <a:gd name="T84" fmla="*/ 90 w 178"/>
                <a:gd name="T85" fmla="*/ 71 h 181"/>
                <a:gd name="T86" fmla="*/ 83 w 178"/>
                <a:gd name="T87" fmla="*/ 64 h 181"/>
                <a:gd name="T88" fmla="*/ 90 w 178"/>
                <a:gd name="T89" fmla="*/ 57 h 181"/>
                <a:gd name="T90" fmla="*/ 97 w 178"/>
                <a:gd name="T91" fmla="*/ 64 h 181"/>
                <a:gd name="T92" fmla="*/ 90 w 178"/>
                <a:gd name="T93" fmla="*/ 7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8" h="181">
                  <a:moveTo>
                    <a:pt x="173" y="171"/>
                  </a:moveTo>
                  <a:cubicBezTo>
                    <a:pt x="168" y="168"/>
                    <a:pt x="168" y="168"/>
                    <a:pt x="168" y="168"/>
                  </a:cubicBezTo>
                  <a:cubicBezTo>
                    <a:pt x="162" y="164"/>
                    <a:pt x="157" y="161"/>
                    <a:pt x="152" y="157"/>
                  </a:cubicBezTo>
                  <a:cubicBezTo>
                    <a:pt x="138" y="145"/>
                    <a:pt x="129" y="129"/>
                    <a:pt x="120" y="113"/>
                  </a:cubicBezTo>
                  <a:cubicBezTo>
                    <a:pt x="111" y="96"/>
                    <a:pt x="101" y="65"/>
                    <a:pt x="96" y="35"/>
                  </a:cubicBezTo>
                  <a:cubicBezTo>
                    <a:pt x="104" y="33"/>
                    <a:pt x="109" y="26"/>
                    <a:pt x="109" y="18"/>
                  </a:cubicBezTo>
                  <a:cubicBezTo>
                    <a:pt x="109" y="8"/>
                    <a:pt x="101" y="0"/>
                    <a:pt x="91" y="0"/>
                  </a:cubicBezTo>
                  <a:cubicBezTo>
                    <a:pt x="80" y="0"/>
                    <a:pt x="72" y="8"/>
                    <a:pt x="72" y="18"/>
                  </a:cubicBezTo>
                  <a:cubicBezTo>
                    <a:pt x="72" y="26"/>
                    <a:pt x="77" y="33"/>
                    <a:pt x="85" y="35"/>
                  </a:cubicBezTo>
                  <a:cubicBezTo>
                    <a:pt x="80" y="65"/>
                    <a:pt x="70" y="96"/>
                    <a:pt x="60" y="113"/>
                  </a:cubicBezTo>
                  <a:cubicBezTo>
                    <a:pt x="49" y="131"/>
                    <a:pt x="39" y="145"/>
                    <a:pt x="25" y="157"/>
                  </a:cubicBezTo>
                  <a:cubicBezTo>
                    <a:pt x="20" y="161"/>
                    <a:pt x="15" y="164"/>
                    <a:pt x="10" y="168"/>
                  </a:cubicBezTo>
                  <a:cubicBezTo>
                    <a:pt x="5" y="171"/>
                    <a:pt x="5" y="171"/>
                    <a:pt x="5" y="171"/>
                  </a:cubicBezTo>
                  <a:cubicBezTo>
                    <a:pt x="2" y="171"/>
                    <a:pt x="0" y="173"/>
                    <a:pt x="0" y="176"/>
                  </a:cubicBezTo>
                  <a:cubicBezTo>
                    <a:pt x="0" y="179"/>
                    <a:pt x="2" y="181"/>
                    <a:pt x="5" y="181"/>
                  </a:cubicBezTo>
                  <a:cubicBezTo>
                    <a:pt x="55" y="181"/>
                    <a:pt x="55" y="181"/>
                    <a:pt x="55" y="181"/>
                  </a:cubicBezTo>
                  <a:cubicBezTo>
                    <a:pt x="58" y="181"/>
                    <a:pt x="60" y="179"/>
                    <a:pt x="60" y="176"/>
                  </a:cubicBezTo>
                  <a:cubicBezTo>
                    <a:pt x="60" y="173"/>
                    <a:pt x="58" y="171"/>
                    <a:pt x="55" y="171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7"/>
                    <a:pt x="55" y="166"/>
                    <a:pt x="55" y="164"/>
                  </a:cubicBezTo>
                  <a:cubicBezTo>
                    <a:pt x="55" y="154"/>
                    <a:pt x="59" y="146"/>
                    <a:pt x="64" y="141"/>
                  </a:cubicBezTo>
                  <a:cubicBezTo>
                    <a:pt x="69" y="134"/>
                    <a:pt x="78" y="129"/>
                    <a:pt x="90" y="129"/>
                  </a:cubicBezTo>
                  <a:cubicBezTo>
                    <a:pt x="96" y="129"/>
                    <a:pt x="101" y="130"/>
                    <a:pt x="105" y="132"/>
                  </a:cubicBezTo>
                  <a:cubicBezTo>
                    <a:pt x="109" y="135"/>
                    <a:pt x="113" y="137"/>
                    <a:pt x="116" y="141"/>
                  </a:cubicBezTo>
                  <a:cubicBezTo>
                    <a:pt x="121" y="147"/>
                    <a:pt x="125" y="154"/>
                    <a:pt x="125" y="164"/>
                  </a:cubicBezTo>
                  <a:cubicBezTo>
                    <a:pt x="125" y="166"/>
                    <a:pt x="125" y="168"/>
                    <a:pt x="125" y="169"/>
                  </a:cubicBezTo>
                  <a:cubicBezTo>
                    <a:pt x="125" y="171"/>
                    <a:pt x="125" y="171"/>
                    <a:pt x="125" y="171"/>
                  </a:cubicBezTo>
                  <a:cubicBezTo>
                    <a:pt x="122" y="171"/>
                    <a:pt x="119" y="173"/>
                    <a:pt x="119" y="176"/>
                  </a:cubicBezTo>
                  <a:cubicBezTo>
                    <a:pt x="119" y="179"/>
                    <a:pt x="122" y="181"/>
                    <a:pt x="125" y="181"/>
                  </a:cubicBezTo>
                  <a:cubicBezTo>
                    <a:pt x="172" y="181"/>
                    <a:pt x="172" y="181"/>
                    <a:pt x="172" y="181"/>
                  </a:cubicBezTo>
                  <a:cubicBezTo>
                    <a:pt x="175" y="181"/>
                    <a:pt x="178" y="179"/>
                    <a:pt x="178" y="176"/>
                  </a:cubicBezTo>
                  <a:cubicBezTo>
                    <a:pt x="178" y="173"/>
                    <a:pt x="175" y="171"/>
                    <a:pt x="173" y="171"/>
                  </a:cubicBezTo>
                  <a:close/>
                  <a:moveTo>
                    <a:pt x="90" y="119"/>
                  </a:moveTo>
                  <a:cubicBezTo>
                    <a:pt x="86" y="119"/>
                    <a:pt x="83" y="116"/>
                    <a:pt x="83" y="112"/>
                  </a:cubicBezTo>
                  <a:cubicBezTo>
                    <a:pt x="83" y="108"/>
                    <a:pt x="86" y="105"/>
                    <a:pt x="90" y="105"/>
                  </a:cubicBezTo>
                  <a:cubicBezTo>
                    <a:pt x="94" y="105"/>
                    <a:pt x="97" y="108"/>
                    <a:pt x="97" y="112"/>
                  </a:cubicBezTo>
                  <a:cubicBezTo>
                    <a:pt x="97" y="116"/>
                    <a:pt x="94" y="119"/>
                    <a:pt x="90" y="119"/>
                  </a:cubicBezTo>
                  <a:close/>
                  <a:moveTo>
                    <a:pt x="90" y="95"/>
                  </a:moveTo>
                  <a:cubicBezTo>
                    <a:pt x="86" y="95"/>
                    <a:pt x="83" y="92"/>
                    <a:pt x="83" y="88"/>
                  </a:cubicBezTo>
                  <a:cubicBezTo>
                    <a:pt x="83" y="84"/>
                    <a:pt x="86" y="81"/>
                    <a:pt x="90" y="81"/>
                  </a:cubicBezTo>
                  <a:cubicBezTo>
                    <a:pt x="94" y="81"/>
                    <a:pt x="97" y="84"/>
                    <a:pt x="97" y="88"/>
                  </a:cubicBezTo>
                  <a:cubicBezTo>
                    <a:pt x="97" y="92"/>
                    <a:pt x="94" y="95"/>
                    <a:pt x="90" y="95"/>
                  </a:cubicBezTo>
                  <a:close/>
                  <a:moveTo>
                    <a:pt x="90" y="71"/>
                  </a:moveTo>
                  <a:cubicBezTo>
                    <a:pt x="86" y="71"/>
                    <a:pt x="83" y="68"/>
                    <a:pt x="83" y="64"/>
                  </a:cubicBezTo>
                  <a:cubicBezTo>
                    <a:pt x="83" y="61"/>
                    <a:pt x="86" y="57"/>
                    <a:pt x="90" y="57"/>
                  </a:cubicBezTo>
                  <a:cubicBezTo>
                    <a:pt x="94" y="57"/>
                    <a:pt x="97" y="61"/>
                    <a:pt x="97" y="64"/>
                  </a:cubicBezTo>
                  <a:cubicBezTo>
                    <a:pt x="97" y="68"/>
                    <a:pt x="94" y="71"/>
                    <a:pt x="90" y="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74"/>
            <p:cNvSpPr>
              <a:spLocks noEditPoints="1"/>
            </p:cNvSpPr>
            <p:nvPr/>
          </p:nvSpPr>
          <p:spPr bwMode="auto">
            <a:xfrm>
              <a:off x="6474258" y="2775969"/>
              <a:ext cx="129321" cy="102728"/>
            </a:xfrm>
            <a:custGeom>
              <a:avLst/>
              <a:gdLst>
                <a:gd name="T0" fmla="*/ 57 w 150"/>
                <a:gd name="T1" fmla="*/ 86 h 119"/>
                <a:gd name="T2" fmla="*/ 51 w 150"/>
                <a:gd name="T3" fmla="*/ 82 h 119"/>
                <a:gd name="T4" fmla="*/ 42 w 150"/>
                <a:gd name="T5" fmla="*/ 59 h 119"/>
                <a:gd name="T6" fmla="*/ 51 w 150"/>
                <a:gd name="T7" fmla="*/ 36 h 119"/>
                <a:gd name="T8" fmla="*/ 57 w 150"/>
                <a:gd name="T9" fmla="*/ 32 h 119"/>
                <a:gd name="T10" fmla="*/ 59 w 150"/>
                <a:gd name="T11" fmla="*/ 24 h 119"/>
                <a:gd name="T12" fmla="*/ 51 w 150"/>
                <a:gd name="T13" fmla="*/ 22 h 119"/>
                <a:gd name="T14" fmla="*/ 43 w 150"/>
                <a:gd name="T15" fmla="*/ 29 h 119"/>
                <a:gd name="T16" fmla="*/ 31 w 150"/>
                <a:gd name="T17" fmla="*/ 59 h 119"/>
                <a:gd name="T18" fmla="*/ 43 w 150"/>
                <a:gd name="T19" fmla="*/ 90 h 119"/>
                <a:gd name="T20" fmla="*/ 51 w 150"/>
                <a:gd name="T21" fmla="*/ 96 h 119"/>
                <a:gd name="T22" fmla="*/ 54 w 150"/>
                <a:gd name="T23" fmla="*/ 97 h 119"/>
                <a:gd name="T24" fmla="*/ 59 w 150"/>
                <a:gd name="T25" fmla="*/ 94 h 119"/>
                <a:gd name="T26" fmla="*/ 57 w 150"/>
                <a:gd name="T27" fmla="*/ 86 h 119"/>
                <a:gd name="T28" fmla="*/ 35 w 150"/>
                <a:gd name="T29" fmla="*/ 109 h 119"/>
                <a:gd name="T30" fmla="*/ 30 w 150"/>
                <a:gd name="T31" fmla="*/ 104 h 119"/>
                <a:gd name="T32" fmla="*/ 11 w 150"/>
                <a:gd name="T33" fmla="*/ 60 h 119"/>
                <a:gd name="T34" fmla="*/ 30 w 150"/>
                <a:gd name="T35" fmla="*/ 15 h 119"/>
                <a:gd name="T36" fmla="*/ 36 w 150"/>
                <a:gd name="T37" fmla="*/ 10 h 119"/>
                <a:gd name="T38" fmla="*/ 37 w 150"/>
                <a:gd name="T39" fmla="*/ 3 h 119"/>
                <a:gd name="T40" fmla="*/ 29 w 150"/>
                <a:gd name="T41" fmla="*/ 2 h 119"/>
                <a:gd name="T42" fmla="*/ 23 w 150"/>
                <a:gd name="T43" fmla="*/ 7 h 119"/>
                <a:gd name="T44" fmla="*/ 0 w 150"/>
                <a:gd name="T45" fmla="*/ 60 h 119"/>
                <a:gd name="T46" fmla="*/ 23 w 150"/>
                <a:gd name="T47" fmla="*/ 112 h 119"/>
                <a:gd name="T48" fmla="*/ 29 w 150"/>
                <a:gd name="T49" fmla="*/ 117 h 119"/>
                <a:gd name="T50" fmla="*/ 32 w 150"/>
                <a:gd name="T51" fmla="*/ 119 h 119"/>
                <a:gd name="T52" fmla="*/ 36 w 150"/>
                <a:gd name="T53" fmla="*/ 116 h 119"/>
                <a:gd name="T54" fmla="*/ 35 w 150"/>
                <a:gd name="T55" fmla="*/ 109 h 119"/>
                <a:gd name="T56" fmla="*/ 107 w 150"/>
                <a:gd name="T57" fmla="*/ 29 h 119"/>
                <a:gd name="T58" fmla="*/ 99 w 150"/>
                <a:gd name="T59" fmla="*/ 22 h 119"/>
                <a:gd name="T60" fmla="*/ 92 w 150"/>
                <a:gd name="T61" fmla="*/ 24 h 119"/>
                <a:gd name="T62" fmla="*/ 93 w 150"/>
                <a:gd name="T63" fmla="*/ 32 h 119"/>
                <a:gd name="T64" fmla="*/ 99 w 150"/>
                <a:gd name="T65" fmla="*/ 36 h 119"/>
                <a:gd name="T66" fmla="*/ 109 w 150"/>
                <a:gd name="T67" fmla="*/ 59 h 119"/>
                <a:gd name="T68" fmla="*/ 99 w 150"/>
                <a:gd name="T69" fmla="*/ 82 h 119"/>
                <a:gd name="T70" fmla="*/ 93 w 150"/>
                <a:gd name="T71" fmla="*/ 86 h 119"/>
                <a:gd name="T72" fmla="*/ 91 w 150"/>
                <a:gd name="T73" fmla="*/ 94 h 119"/>
                <a:gd name="T74" fmla="*/ 96 w 150"/>
                <a:gd name="T75" fmla="*/ 97 h 119"/>
                <a:gd name="T76" fmla="*/ 99 w 150"/>
                <a:gd name="T77" fmla="*/ 96 h 119"/>
                <a:gd name="T78" fmla="*/ 107 w 150"/>
                <a:gd name="T79" fmla="*/ 90 h 119"/>
                <a:gd name="T80" fmla="*/ 120 w 150"/>
                <a:gd name="T81" fmla="*/ 59 h 119"/>
                <a:gd name="T82" fmla="*/ 107 w 150"/>
                <a:gd name="T83" fmla="*/ 29 h 119"/>
                <a:gd name="T84" fmla="*/ 127 w 150"/>
                <a:gd name="T85" fmla="*/ 7 h 119"/>
                <a:gd name="T86" fmla="*/ 121 w 150"/>
                <a:gd name="T87" fmla="*/ 2 h 119"/>
                <a:gd name="T88" fmla="*/ 113 w 150"/>
                <a:gd name="T89" fmla="*/ 3 h 119"/>
                <a:gd name="T90" fmla="*/ 114 w 150"/>
                <a:gd name="T91" fmla="*/ 10 h 119"/>
                <a:gd name="T92" fmla="*/ 120 w 150"/>
                <a:gd name="T93" fmla="*/ 15 h 119"/>
                <a:gd name="T94" fmla="*/ 139 w 150"/>
                <a:gd name="T95" fmla="*/ 60 h 119"/>
                <a:gd name="T96" fmla="*/ 120 w 150"/>
                <a:gd name="T97" fmla="*/ 104 h 119"/>
                <a:gd name="T98" fmla="*/ 115 w 150"/>
                <a:gd name="T99" fmla="*/ 109 h 119"/>
                <a:gd name="T100" fmla="*/ 114 w 150"/>
                <a:gd name="T101" fmla="*/ 116 h 119"/>
                <a:gd name="T102" fmla="*/ 118 w 150"/>
                <a:gd name="T103" fmla="*/ 119 h 119"/>
                <a:gd name="T104" fmla="*/ 121 w 150"/>
                <a:gd name="T105" fmla="*/ 117 h 119"/>
                <a:gd name="T106" fmla="*/ 127 w 150"/>
                <a:gd name="T107" fmla="*/ 112 h 119"/>
                <a:gd name="T108" fmla="*/ 150 w 150"/>
                <a:gd name="T109" fmla="*/ 60 h 119"/>
                <a:gd name="T110" fmla="*/ 127 w 150"/>
                <a:gd name="T111" fmla="*/ 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0" h="119">
                  <a:moveTo>
                    <a:pt x="57" y="86"/>
                  </a:moveTo>
                  <a:cubicBezTo>
                    <a:pt x="55" y="85"/>
                    <a:pt x="53" y="84"/>
                    <a:pt x="51" y="82"/>
                  </a:cubicBezTo>
                  <a:cubicBezTo>
                    <a:pt x="45" y="76"/>
                    <a:pt x="42" y="68"/>
                    <a:pt x="42" y="59"/>
                  </a:cubicBezTo>
                  <a:cubicBezTo>
                    <a:pt x="42" y="51"/>
                    <a:pt x="45" y="42"/>
                    <a:pt x="51" y="36"/>
                  </a:cubicBezTo>
                  <a:cubicBezTo>
                    <a:pt x="53" y="35"/>
                    <a:pt x="55" y="33"/>
                    <a:pt x="57" y="32"/>
                  </a:cubicBezTo>
                  <a:cubicBezTo>
                    <a:pt x="60" y="30"/>
                    <a:pt x="60" y="27"/>
                    <a:pt x="59" y="24"/>
                  </a:cubicBezTo>
                  <a:cubicBezTo>
                    <a:pt x="57" y="22"/>
                    <a:pt x="54" y="21"/>
                    <a:pt x="51" y="22"/>
                  </a:cubicBezTo>
                  <a:cubicBezTo>
                    <a:pt x="48" y="24"/>
                    <a:pt x="46" y="26"/>
                    <a:pt x="43" y="29"/>
                  </a:cubicBezTo>
                  <a:cubicBezTo>
                    <a:pt x="35" y="37"/>
                    <a:pt x="31" y="48"/>
                    <a:pt x="31" y="59"/>
                  </a:cubicBezTo>
                  <a:cubicBezTo>
                    <a:pt x="31" y="71"/>
                    <a:pt x="35" y="81"/>
                    <a:pt x="43" y="90"/>
                  </a:cubicBezTo>
                  <a:cubicBezTo>
                    <a:pt x="46" y="92"/>
                    <a:pt x="49" y="94"/>
                    <a:pt x="51" y="96"/>
                  </a:cubicBezTo>
                  <a:cubicBezTo>
                    <a:pt x="52" y="96"/>
                    <a:pt x="53" y="97"/>
                    <a:pt x="54" y="97"/>
                  </a:cubicBezTo>
                  <a:cubicBezTo>
                    <a:pt x="56" y="97"/>
                    <a:pt x="58" y="96"/>
                    <a:pt x="59" y="94"/>
                  </a:cubicBezTo>
                  <a:cubicBezTo>
                    <a:pt x="61" y="91"/>
                    <a:pt x="60" y="88"/>
                    <a:pt x="57" y="86"/>
                  </a:cubicBezTo>
                  <a:close/>
                  <a:moveTo>
                    <a:pt x="35" y="109"/>
                  </a:moveTo>
                  <a:cubicBezTo>
                    <a:pt x="34" y="107"/>
                    <a:pt x="32" y="106"/>
                    <a:pt x="30" y="104"/>
                  </a:cubicBezTo>
                  <a:cubicBezTo>
                    <a:pt x="18" y="92"/>
                    <a:pt x="11" y="77"/>
                    <a:pt x="11" y="60"/>
                  </a:cubicBezTo>
                  <a:cubicBezTo>
                    <a:pt x="11" y="43"/>
                    <a:pt x="18" y="27"/>
                    <a:pt x="30" y="15"/>
                  </a:cubicBezTo>
                  <a:cubicBezTo>
                    <a:pt x="32" y="13"/>
                    <a:pt x="34" y="12"/>
                    <a:pt x="36" y="10"/>
                  </a:cubicBezTo>
                  <a:cubicBezTo>
                    <a:pt x="38" y="9"/>
                    <a:pt x="39" y="5"/>
                    <a:pt x="37" y="3"/>
                  </a:cubicBezTo>
                  <a:cubicBezTo>
                    <a:pt x="35" y="0"/>
                    <a:pt x="32" y="0"/>
                    <a:pt x="29" y="2"/>
                  </a:cubicBezTo>
                  <a:cubicBezTo>
                    <a:pt x="27" y="4"/>
                    <a:pt x="25" y="5"/>
                    <a:pt x="23" y="7"/>
                  </a:cubicBezTo>
                  <a:cubicBezTo>
                    <a:pt x="8" y="21"/>
                    <a:pt x="0" y="40"/>
                    <a:pt x="0" y="60"/>
                  </a:cubicBezTo>
                  <a:cubicBezTo>
                    <a:pt x="0" y="80"/>
                    <a:pt x="8" y="98"/>
                    <a:pt x="23" y="112"/>
                  </a:cubicBezTo>
                  <a:cubicBezTo>
                    <a:pt x="25" y="114"/>
                    <a:pt x="27" y="116"/>
                    <a:pt x="29" y="117"/>
                  </a:cubicBezTo>
                  <a:cubicBezTo>
                    <a:pt x="30" y="118"/>
                    <a:pt x="31" y="119"/>
                    <a:pt x="32" y="119"/>
                  </a:cubicBezTo>
                  <a:cubicBezTo>
                    <a:pt x="34" y="119"/>
                    <a:pt x="35" y="118"/>
                    <a:pt x="36" y="116"/>
                  </a:cubicBezTo>
                  <a:cubicBezTo>
                    <a:pt x="38" y="114"/>
                    <a:pt x="38" y="111"/>
                    <a:pt x="35" y="109"/>
                  </a:cubicBezTo>
                  <a:close/>
                  <a:moveTo>
                    <a:pt x="107" y="29"/>
                  </a:moveTo>
                  <a:cubicBezTo>
                    <a:pt x="104" y="26"/>
                    <a:pt x="102" y="24"/>
                    <a:pt x="99" y="22"/>
                  </a:cubicBezTo>
                  <a:cubicBezTo>
                    <a:pt x="96" y="21"/>
                    <a:pt x="93" y="22"/>
                    <a:pt x="92" y="24"/>
                  </a:cubicBezTo>
                  <a:cubicBezTo>
                    <a:pt x="90" y="27"/>
                    <a:pt x="91" y="30"/>
                    <a:pt x="93" y="32"/>
                  </a:cubicBezTo>
                  <a:cubicBezTo>
                    <a:pt x="95" y="33"/>
                    <a:pt x="97" y="35"/>
                    <a:pt x="99" y="36"/>
                  </a:cubicBezTo>
                  <a:cubicBezTo>
                    <a:pt x="105" y="42"/>
                    <a:pt x="109" y="51"/>
                    <a:pt x="109" y="59"/>
                  </a:cubicBezTo>
                  <a:cubicBezTo>
                    <a:pt x="109" y="68"/>
                    <a:pt x="105" y="76"/>
                    <a:pt x="99" y="82"/>
                  </a:cubicBezTo>
                  <a:cubicBezTo>
                    <a:pt x="97" y="84"/>
                    <a:pt x="95" y="85"/>
                    <a:pt x="93" y="86"/>
                  </a:cubicBezTo>
                  <a:cubicBezTo>
                    <a:pt x="91" y="88"/>
                    <a:pt x="90" y="91"/>
                    <a:pt x="91" y="94"/>
                  </a:cubicBezTo>
                  <a:cubicBezTo>
                    <a:pt x="92" y="96"/>
                    <a:pt x="94" y="97"/>
                    <a:pt x="96" y="97"/>
                  </a:cubicBezTo>
                  <a:cubicBezTo>
                    <a:pt x="97" y="97"/>
                    <a:pt x="98" y="96"/>
                    <a:pt x="99" y="96"/>
                  </a:cubicBezTo>
                  <a:cubicBezTo>
                    <a:pt x="102" y="94"/>
                    <a:pt x="104" y="92"/>
                    <a:pt x="107" y="90"/>
                  </a:cubicBezTo>
                  <a:cubicBezTo>
                    <a:pt x="115" y="81"/>
                    <a:pt x="120" y="71"/>
                    <a:pt x="120" y="59"/>
                  </a:cubicBezTo>
                  <a:cubicBezTo>
                    <a:pt x="120" y="48"/>
                    <a:pt x="115" y="37"/>
                    <a:pt x="107" y="29"/>
                  </a:cubicBezTo>
                  <a:close/>
                  <a:moveTo>
                    <a:pt x="127" y="7"/>
                  </a:moveTo>
                  <a:cubicBezTo>
                    <a:pt x="125" y="5"/>
                    <a:pt x="123" y="4"/>
                    <a:pt x="121" y="2"/>
                  </a:cubicBezTo>
                  <a:cubicBezTo>
                    <a:pt x="119" y="0"/>
                    <a:pt x="115" y="0"/>
                    <a:pt x="113" y="3"/>
                  </a:cubicBezTo>
                  <a:cubicBezTo>
                    <a:pt x="111" y="5"/>
                    <a:pt x="112" y="9"/>
                    <a:pt x="114" y="10"/>
                  </a:cubicBezTo>
                  <a:cubicBezTo>
                    <a:pt x="116" y="12"/>
                    <a:pt x="118" y="13"/>
                    <a:pt x="120" y="15"/>
                  </a:cubicBezTo>
                  <a:cubicBezTo>
                    <a:pt x="132" y="27"/>
                    <a:pt x="139" y="43"/>
                    <a:pt x="139" y="60"/>
                  </a:cubicBezTo>
                  <a:cubicBezTo>
                    <a:pt x="139" y="77"/>
                    <a:pt x="132" y="92"/>
                    <a:pt x="120" y="104"/>
                  </a:cubicBezTo>
                  <a:cubicBezTo>
                    <a:pt x="118" y="106"/>
                    <a:pt x="117" y="107"/>
                    <a:pt x="115" y="109"/>
                  </a:cubicBezTo>
                  <a:cubicBezTo>
                    <a:pt x="112" y="111"/>
                    <a:pt x="112" y="114"/>
                    <a:pt x="114" y="116"/>
                  </a:cubicBezTo>
                  <a:cubicBezTo>
                    <a:pt x="115" y="118"/>
                    <a:pt x="117" y="119"/>
                    <a:pt x="118" y="119"/>
                  </a:cubicBezTo>
                  <a:cubicBezTo>
                    <a:pt x="119" y="119"/>
                    <a:pt x="121" y="118"/>
                    <a:pt x="121" y="117"/>
                  </a:cubicBezTo>
                  <a:cubicBezTo>
                    <a:pt x="124" y="116"/>
                    <a:pt x="126" y="114"/>
                    <a:pt x="127" y="112"/>
                  </a:cubicBezTo>
                  <a:cubicBezTo>
                    <a:pt x="142" y="98"/>
                    <a:pt x="150" y="80"/>
                    <a:pt x="150" y="60"/>
                  </a:cubicBezTo>
                  <a:cubicBezTo>
                    <a:pt x="150" y="40"/>
                    <a:pt x="142" y="21"/>
                    <a:pt x="127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75"/>
            <p:cNvSpPr>
              <a:spLocks/>
            </p:cNvSpPr>
            <p:nvPr/>
          </p:nvSpPr>
          <p:spPr bwMode="auto">
            <a:xfrm>
              <a:off x="6762043" y="3070311"/>
              <a:ext cx="127500" cy="162835"/>
            </a:xfrm>
            <a:custGeom>
              <a:avLst/>
              <a:gdLst>
                <a:gd name="T0" fmla="*/ 142 w 148"/>
                <a:gd name="T1" fmla="*/ 7 h 189"/>
                <a:gd name="T2" fmla="*/ 65 w 148"/>
                <a:gd name="T3" fmla="*/ 47 h 189"/>
                <a:gd name="T4" fmla="*/ 65 w 148"/>
                <a:gd name="T5" fmla="*/ 47 h 189"/>
                <a:gd name="T6" fmla="*/ 64 w 148"/>
                <a:gd name="T7" fmla="*/ 47 h 189"/>
                <a:gd name="T8" fmla="*/ 64 w 148"/>
                <a:gd name="T9" fmla="*/ 48 h 189"/>
                <a:gd name="T10" fmla="*/ 63 w 148"/>
                <a:gd name="T11" fmla="*/ 48 h 189"/>
                <a:gd name="T12" fmla="*/ 19 w 148"/>
                <a:gd name="T13" fmla="*/ 52 h 189"/>
                <a:gd name="T14" fmla="*/ 0 w 148"/>
                <a:gd name="T15" fmla="*/ 71 h 189"/>
                <a:gd name="T16" fmla="*/ 0 w 148"/>
                <a:gd name="T17" fmla="*/ 96 h 189"/>
                <a:gd name="T18" fmla="*/ 18 w 148"/>
                <a:gd name="T19" fmla="*/ 117 h 189"/>
                <a:gd name="T20" fmla="*/ 41 w 148"/>
                <a:gd name="T21" fmla="*/ 125 h 189"/>
                <a:gd name="T22" fmla="*/ 41 w 148"/>
                <a:gd name="T23" fmla="*/ 182 h 189"/>
                <a:gd name="T24" fmla="*/ 49 w 148"/>
                <a:gd name="T25" fmla="*/ 189 h 189"/>
                <a:gd name="T26" fmla="*/ 59 w 148"/>
                <a:gd name="T27" fmla="*/ 189 h 189"/>
                <a:gd name="T28" fmla="*/ 66 w 148"/>
                <a:gd name="T29" fmla="*/ 182 h 189"/>
                <a:gd name="T30" fmla="*/ 66 w 148"/>
                <a:gd name="T31" fmla="*/ 115 h 189"/>
                <a:gd name="T32" fmla="*/ 66 w 148"/>
                <a:gd name="T33" fmla="*/ 115 h 189"/>
                <a:gd name="T34" fmla="*/ 66 w 148"/>
                <a:gd name="T35" fmla="*/ 111 h 189"/>
                <a:gd name="T36" fmla="*/ 143 w 148"/>
                <a:gd name="T37" fmla="*/ 151 h 189"/>
                <a:gd name="T38" fmla="*/ 148 w 148"/>
                <a:gd name="T39" fmla="*/ 151 h 189"/>
                <a:gd name="T40" fmla="*/ 148 w 148"/>
                <a:gd name="T41" fmla="*/ 7 h 189"/>
                <a:gd name="T42" fmla="*/ 142 w 148"/>
                <a:gd name="T43" fmla="*/ 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8" h="189">
                  <a:moveTo>
                    <a:pt x="142" y="7"/>
                  </a:moveTo>
                  <a:cubicBezTo>
                    <a:pt x="119" y="42"/>
                    <a:pt x="80" y="47"/>
                    <a:pt x="65" y="47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2"/>
                    <a:pt x="0" y="52"/>
                    <a:pt x="0" y="71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117"/>
                    <a:pt x="18" y="117"/>
                  </a:cubicBezTo>
                  <a:cubicBezTo>
                    <a:pt x="18" y="117"/>
                    <a:pt x="41" y="117"/>
                    <a:pt x="41" y="125"/>
                  </a:cubicBezTo>
                  <a:cubicBezTo>
                    <a:pt x="41" y="182"/>
                    <a:pt x="41" y="182"/>
                    <a:pt x="41" y="182"/>
                  </a:cubicBezTo>
                  <a:cubicBezTo>
                    <a:pt x="41" y="186"/>
                    <a:pt x="45" y="189"/>
                    <a:pt x="49" y="189"/>
                  </a:cubicBezTo>
                  <a:cubicBezTo>
                    <a:pt x="59" y="189"/>
                    <a:pt x="59" y="189"/>
                    <a:pt x="59" y="189"/>
                  </a:cubicBezTo>
                  <a:cubicBezTo>
                    <a:pt x="63" y="189"/>
                    <a:pt x="66" y="186"/>
                    <a:pt x="66" y="182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6" y="111"/>
                    <a:pt x="66" y="111"/>
                    <a:pt x="66" y="111"/>
                  </a:cubicBezTo>
                  <a:cubicBezTo>
                    <a:pt x="122" y="115"/>
                    <a:pt x="143" y="151"/>
                    <a:pt x="143" y="151"/>
                  </a:cubicBezTo>
                  <a:cubicBezTo>
                    <a:pt x="143" y="151"/>
                    <a:pt x="148" y="157"/>
                    <a:pt x="148" y="151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0"/>
                    <a:pt x="142" y="7"/>
                    <a:pt x="142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76"/>
            <p:cNvSpPr>
              <a:spLocks/>
            </p:cNvSpPr>
            <p:nvPr/>
          </p:nvSpPr>
          <p:spPr bwMode="auto">
            <a:xfrm>
              <a:off x="6892821" y="3121311"/>
              <a:ext cx="11293" cy="34243"/>
            </a:xfrm>
            <a:custGeom>
              <a:avLst/>
              <a:gdLst>
                <a:gd name="T0" fmla="*/ 0 w 13"/>
                <a:gd name="T1" fmla="*/ 0 h 40"/>
                <a:gd name="T2" fmla="*/ 0 w 13"/>
                <a:gd name="T3" fmla="*/ 40 h 40"/>
                <a:gd name="T4" fmla="*/ 12 w 13"/>
                <a:gd name="T5" fmla="*/ 20 h 40"/>
                <a:gd name="T6" fmla="*/ 0 w 13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7" y="36"/>
                    <a:pt x="12" y="28"/>
                    <a:pt x="12" y="20"/>
                  </a:cubicBezTo>
                  <a:cubicBezTo>
                    <a:pt x="13" y="11"/>
                    <a:pt x="7" y="4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77"/>
            <p:cNvSpPr>
              <a:spLocks noEditPoints="1"/>
            </p:cNvSpPr>
            <p:nvPr/>
          </p:nvSpPr>
          <p:spPr bwMode="auto">
            <a:xfrm>
              <a:off x="7036714" y="2826969"/>
              <a:ext cx="169757" cy="140250"/>
            </a:xfrm>
            <a:custGeom>
              <a:avLst/>
              <a:gdLst>
                <a:gd name="T0" fmla="*/ 196 w 197"/>
                <a:gd name="T1" fmla="*/ 118 h 163"/>
                <a:gd name="T2" fmla="*/ 154 w 197"/>
                <a:gd name="T3" fmla="*/ 1 h 163"/>
                <a:gd name="T4" fmla="*/ 151 w 197"/>
                <a:gd name="T5" fmla="*/ 0 h 163"/>
                <a:gd name="T6" fmla="*/ 0 w 197"/>
                <a:gd name="T7" fmla="*/ 104 h 163"/>
                <a:gd name="T8" fmla="*/ 16 w 197"/>
                <a:gd name="T9" fmla="*/ 143 h 163"/>
                <a:gd name="T10" fmla="*/ 52 w 197"/>
                <a:gd name="T11" fmla="*/ 138 h 163"/>
                <a:gd name="T12" fmla="*/ 54 w 197"/>
                <a:gd name="T13" fmla="*/ 147 h 163"/>
                <a:gd name="T14" fmla="*/ 69 w 197"/>
                <a:gd name="T15" fmla="*/ 163 h 163"/>
                <a:gd name="T16" fmla="*/ 99 w 197"/>
                <a:gd name="T17" fmla="*/ 160 h 163"/>
                <a:gd name="T18" fmla="*/ 114 w 197"/>
                <a:gd name="T19" fmla="*/ 144 h 163"/>
                <a:gd name="T20" fmla="*/ 112 w 197"/>
                <a:gd name="T21" fmla="*/ 131 h 163"/>
                <a:gd name="T22" fmla="*/ 195 w 197"/>
                <a:gd name="T23" fmla="*/ 120 h 163"/>
                <a:gd name="T24" fmla="*/ 196 w 197"/>
                <a:gd name="T25" fmla="*/ 118 h 163"/>
                <a:gd name="T26" fmla="*/ 99 w 197"/>
                <a:gd name="T27" fmla="*/ 151 h 163"/>
                <a:gd name="T28" fmla="*/ 69 w 197"/>
                <a:gd name="T29" fmla="*/ 154 h 163"/>
                <a:gd name="T30" fmla="*/ 62 w 197"/>
                <a:gd name="T31" fmla="*/ 147 h 163"/>
                <a:gd name="T32" fmla="*/ 61 w 197"/>
                <a:gd name="T33" fmla="*/ 137 h 163"/>
                <a:gd name="T34" fmla="*/ 103 w 197"/>
                <a:gd name="T35" fmla="*/ 132 h 163"/>
                <a:gd name="T36" fmla="*/ 106 w 197"/>
                <a:gd name="T37" fmla="*/ 144 h 163"/>
                <a:gd name="T38" fmla="*/ 99 w 197"/>
                <a:gd name="T39" fmla="*/ 15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7" h="163">
                  <a:moveTo>
                    <a:pt x="196" y="118"/>
                  </a:moveTo>
                  <a:cubicBezTo>
                    <a:pt x="154" y="1"/>
                    <a:pt x="154" y="1"/>
                    <a:pt x="154" y="1"/>
                  </a:cubicBezTo>
                  <a:cubicBezTo>
                    <a:pt x="153" y="0"/>
                    <a:pt x="152" y="0"/>
                    <a:pt x="151" y="0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52" y="138"/>
                    <a:pt x="52" y="138"/>
                    <a:pt x="52" y="138"/>
                  </a:cubicBezTo>
                  <a:cubicBezTo>
                    <a:pt x="54" y="147"/>
                    <a:pt x="54" y="147"/>
                    <a:pt x="54" y="147"/>
                  </a:cubicBezTo>
                  <a:cubicBezTo>
                    <a:pt x="56" y="157"/>
                    <a:pt x="61" y="163"/>
                    <a:pt x="69" y="163"/>
                  </a:cubicBezTo>
                  <a:cubicBezTo>
                    <a:pt x="99" y="160"/>
                    <a:pt x="99" y="160"/>
                    <a:pt x="99" y="160"/>
                  </a:cubicBezTo>
                  <a:cubicBezTo>
                    <a:pt x="111" y="158"/>
                    <a:pt x="116" y="153"/>
                    <a:pt x="114" y="144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6" y="120"/>
                    <a:pt x="197" y="119"/>
                    <a:pt x="196" y="118"/>
                  </a:cubicBezTo>
                  <a:close/>
                  <a:moveTo>
                    <a:pt x="99" y="151"/>
                  </a:moveTo>
                  <a:cubicBezTo>
                    <a:pt x="69" y="154"/>
                    <a:pt x="69" y="154"/>
                    <a:pt x="69" y="154"/>
                  </a:cubicBezTo>
                  <a:cubicBezTo>
                    <a:pt x="65" y="154"/>
                    <a:pt x="63" y="151"/>
                    <a:pt x="62" y="147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103" y="132"/>
                    <a:pt x="103" y="132"/>
                    <a:pt x="103" y="132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6" y="148"/>
                    <a:pt x="103" y="151"/>
                    <a:pt x="99" y="15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78"/>
            <p:cNvSpPr>
              <a:spLocks noEditPoints="1"/>
            </p:cNvSpPr>
            <p:nvPr/>
          </p:nvSpPr>
          <p:spPr bwMode="auto">
            <a:xfrm>
              <a:off x="7010121" y="2819319"/>
              <a:ext cx="209099" cy="136607"/>
            </a:xfrm>
            <a:custGeom>
              <a:avLst/>
              <a:gdLst>
                <a:gd name="T0" fmla="*/ 242 w 243"/>
                <a:gd name="T1" fmla="*/ 124 h 159"/>
                <a:gd name="T2" fmla="*/ 198 w 243"/>
                <a:gd name="T3" fmla="*/ 3 h 159"/>
                <a:gd name="T4" fmla="*/ 192 w 243"/>
                <a:gd name="T5" fmla="*/ 1 h 159"/>
                <a:gd name="T6" fmla="*/ 189 w 243"/>
                <a:gd name="T7" fmla="*/ 7 h 159"/>
                <a:gd name="T8" fmla="*/ 233 w 243"/>
                <a:gd name="T9" fmla="*/ 128 h 159"/>
                <a:gd name="T10" fmla="*/ 238 w 243"/>
                <a:gd name="T11" fmla="*/ 131 h 159"/>
                <a:gd name="T12" fmla="*/ 239 w 243"/>
                <a:gd name="T13" fmla="*/ 130 h 159"/>
                <a:gd name="T14" fmla="*/ 242 w 243"/>
                <a:gd name="T15" fmla="*/ 124 h 159"/>
                <a:gd name="T16" fmla="*/ 6 w 243"/>
                <a:gd name="T17" fmla="*/ 130 h 159"/>
                <a:gd name="T18" fmla="*/ 5 w 243"/>
                <a:gd name="T19" fmla="*/ 131 h 159"/>
                <a:gd name="T20" fmla="*/ 3 w 243"/>
                <a:gd name="T21" fmla="*/ 130 h 159"/>
                <a:gd name="T22" fmla="*/ 1 w 243"/>
                <a:gd name="T23" fmla="*/ 134 h 159"/>
                <a:gd name="T24" fmla="*/ 10 w 243"/>
                <a:gd name="T25" fmla="*/ 157 h 159"/>
                <a:gd name="T26" fmla="*/ 14 w 243"/>
                <a:gd name="T27" fmla="*/ 159 h 159"/>
                <a:gd name="T28" fmla="*/ 15 w 243"/>
                <a:gd name="T29" fmla="*/ 156 h 159"/>
                <a:gd name="T30" fmla="*/ 41 w 243"/>
                <a:gd name="T31" fmla="*/ 153 h 159"/>
                <a:gd name="T32" fmla="*/ 27 w 243"/>
                <a:gd name="T33" fmla="*/ 116 h 159"/>
                <a:gd name="T34" fmla="*/ 6 w 243"/>
                <a:gd name="T35" fmla="*/ 13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3" h="159">
                  <a:moveTo>
                    <a:pt x="242" y="124"/>
                  </a:moveTo>
                  <a:cubicBezTo>
                    <a:pt x="198" y="3"/>
                    <a:pt x="198" y="3"/>
                    <a:pt x="198" y="3"/>
                  </a:cubicBezTo>
                  <a:cubicBezTo>
                    <a:pt x="197" y="1"/>
                    <a:pt x="194" y="0"/>
                    <a:pt x="192" y="1"/>
                  </a:cubicBezTo>
                  <a:cubicBezTo>
                    <a:pt x="189" y="1"/>
                    <a:pt x="188" y="4"/>
                    <a:pt x="189" y="7"/>
                  </a:cubicBezTo>
                  <a:cubicBezTo>
                    <a:pt x="233" y="128"/>
                    <a:pt x="233" y="128"/>
                    <a:pt x="233" y="128"/>
                  </a:cubicBezTo>
                  <a:cubicBezTo>
                    <a:pt x="234" y="130"/>
                    <a:pt x="236" y="131"/>
                    <a:pt x="238" y="131"/>
                  </a:cubicBezTo>
                  <a:cubicBezTo>
                    <a:pt x="239" y="130"/>
                    <a:pt x="239" y="130"/>
                    <a:pt x="239" y="130"/>
                  </a:cubicBezTo>
                  <a:cubicBezTo>
                    <a:pt x="242" y="130"/>
                    <a:pt x="243" y="127"/>
                    <a:pt x="242" y="124"/>
                  </a:cubicBezTo>
                  <a:close/>
                  <a:moveTo>
                    <a:pt x="6" y="130"/>
                  </a:moveTo>
                  <a:cubicBezTo>
                    <a:pt x="5" y="131"/>
                    <a:pt x="5" y="131"/>
                    <a:pt x="5" y="131"/>
                  </a:cubicBezTo>
                  <a:cubicBezTo>
                    <a:pt x="5" y="130"/>
                    <a:pt x="4" y="130"/>
                    <a:pt x="3" y="130"/>
                  </a:cubicBezTo>
                  <a:cubicBezTo>
                    <a:pt x="1" y="131"/>
                    <a:pt x="0" y="133"/>
                    <a:pt x="1" y="134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8"/>
                    <a:pt x="12" y="159"/>
                    <a:pt x="14" y="159"/>
                  </a:cubicBezTo>
                  <a:cubicBezTo>
                    <a:pt x="15" y="158"/>
                    <a:pt x="15" y="157"/>
                    <a:pt x="15" y="156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27" y="116"/>
                    <a:pt x="27" y="116"/>
                    <a:pt x="27" y="116"/>
                  </a:cubicBezTo>
                  <a:lnTo>
                    <a:pt x="6" y="13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79"/>
            <p:cNvSpPr>
              <a:spLocks noEditPoints="1"/>
            </p:cNvSpPr>
            <p:nvPr/>
          </p:nvSpPr>
          <p:spPr bwMode="auto">
            <a:xfrm>
              <a:off x="6750022" y="2825148"/>
              <a:ext cx="159192" cy="154821"/>
            </a:xfrm>
            <a:custGeom>
              <a:avLst/>
              <a:gdLst>
                <a:gd name="T0" fmla="*/ 77 w 185"/>
                <a:gd name="T1" fmla="*/ 43 h 180"/>
                <a:gd name="T2" fmla="*/ 77 w 185"/>
                <a:gd name="T3" fmla="*/ 43 h 180"/>
                <a:gd name="T4" fmla="*/ 73 w 185"/>
                <a:gd name="T5" fmla="*/ 34 h 180"/>
                <a:gd name="T6" fmla="*/ 73 w 185"/>
                <a:gd name="T7" fmla="*/ 34 h 180"/>
                <a:gd name="T8" fmla="*/ 41 w 185"/>
                <a:gd name="T9" fmla="*/ 2 h 180"/>
                <a:gd name="T10" fmla="*/ 32 w 185"/>
                <a:gd name="T11" fmla="*/ 3 h 180"/>
                <a:gd name="T12" fmla="*/ 21 w 185"/>
                <a:gd name="T13" fmla="*/ 14 h 180"/>
                <a:gd name="T14" fmla="*/ 65 w 185"/>
                <a:gd name="T15" fmla="*/ 55 h 180"/>
                <a:gd name="T16" fmla="*/ 77 w 185"/>
                <a:gd name="T17" fmla="*/ 43 h 180"/>
                <a:gd name="T18" fmla="*/ 183 w 185"/>
                <a:gd name="T19" fmla="*/ 134 h 180"/>
                <a:gd name="T20" fmla="*/ 183 w 185"/>
                <a:gd name="T21" fmla="*/ 134 h 180"/>
                <a:gd name="T22" fmla="*/ 150 w 185"/>
                <a:gd name="T23" fmla="*/ 103 h 180"/>
                <a:gd name="T24" fmla="*/ 140 w 185"/>
                <a:gd name="T25" fmla="*/ 104 h 180"/>
                <a:gd name="T26" fmla="*/ 129 w 185"/>
                <a:gd name="T27" fmla="*/ 115 h 180"/>
                <a:gd name="T28" fmla="*/ 171 w 185"/>
                <a:gd name="T29" fmla="*/ 155 h 180"/>
                <a:gd name="T30" fmla="*/ 183 w 185"/>
                <a:gd name="T31" fmla="*/ 143 h 180"/>
                <a:gd name="T32" fmla="*/ 183 w 185"/>
                <a:gd name="T33" fmla="*/ 134 h 180"/>
                <a:gd name="T34" fmla="*/ 99 w 185"/>
                <a:gd name="T35" fmla="*/ 109 h 180"/>
                <a:gd name="T36" fmla="*/ 68 w 185"/>
                <a:gd name="T37" fmla="*/ 80 h 180"/>
                <a:gd name="T38" fmla="*/ 61 w 185"/>
                <a:gd name="T39" fmla="*/ 58 h 180"/>
                <a:gd name="T40" fmla="*/ 18 w 185"/>
                <a:gd name="T41" fmla="*/ 18 h 180"/>
                <a:gd name="T42" fmla="*/ 60 w 185"/>
                <a:gd name="T43" fmla="*/ 119 h 180"/>
                <a:gd name="T44" fmla="*/ 168 w 185"/>
                <a:gd name="T45" fmla="*/ 158 h 180"/>
                <a:gd name="T46" fmla="*/ 126 w 185"/>
                <a:gd name="T47" fmla="*/ 119 h 180"/>
                <a:gd name="T48" fmla="*/ 99 w 185"/>
                <a:gd name="T49" fmla="*/ 10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5" h="180">
                  <a:moveTo>
                    <a:pt x="77" y="43"/>
                  </a:moveTo>
                  <a:cubicBezTo>
                    <a:pt x="77" y="43"/>
                    <a:pt x="77" y="43"/>
                    <a:pt x="77" y="43"/>
                  </a:cubicBezTo>
                  <a:cubicBezTo>
                    <a:pt x="79" y="41"/>
                    <a:pt x="76" y="37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8" y="0"/>
                    <a:pt x="35" y="0"/>
                    <a:pt x="32" y="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65" y="55"/>
                    <a:pt x="65" y="55"/>
                    <a:pt x="65" y="55"/>
                  </a:cubicBezTo>
                  <a:lnTo>
                    <a:pt x="77" y="43"/>
                  </a:lnTo>
                  <a:close/>
                  <a:moveTo>
                    <a:pt x="183" y="134"/>
                  </a:moveTo>
                  <a:cubicBezTo>
                    <a:pt x="183" y="134"/>
                    <a:pt x="183" y="134"/>
                    <a:pt x="183" y="134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47" y="101"/>
                    <a:pt x="143" y="101"/>
                    <a:pt x="140" y="104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71" y="155"/>
                    <a:pt x="171" y="155"/>
                    <a:pt x="171" y="155"/>
                  </a:cubicBezTo>
                  <a:cubicBezTo>
                    <a:pt x="183" y="143"/>
                    <a:pt x="183" y="143"/>
                    <a:pt x="183" y="143"/>
                  </a:cubicBezTo>
                  <a:cubicBezTo>
                    <a:pt x="185" y="140"/>
                    <a:pt x="185" y="137"/>
                    <a:pt x="183" y="134"/>
                  </a:cubicBezTo>
                  <a:close/>
                  <a:moveTo>
                    <a:pt x="99" y="109"/>
                  </a:moveTo>
                  <a:cubicBezTo>
                    <a:pt x="89" y="101"/>
                    <a:pt x="78" y="92"/>
                    <a:pt x="68" y="80"/>
                  </a:cubicBezTo>
                  <a:cubicBezTo>
                    <a:pt x="62" y="72"/>
                    <a:pt x="56" y="64"/>
                    <a:pt x="61" y="5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3" y="25"/>
                    <a:pt x="0" y="62"/>
                    <a:pt x="60" y="119"/>
                  </a:cubicBezTo>
                  <a:cubicBezTo>
                    <a:pt x="123" y="180"/>
                    <a:pt x="161" y="165"/>
                    <a:pt x="168" y="158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1" y="125"/>
                    <a:pt x="113" y="120"/>
                    <a:pt x="99" y="10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80"/>
            <p:cNvSpPr>
              <a:spLocks noEditPoints="1"/>
            </p:cNvSpPr>
            <p:nvPr/>
          </p:nvSpPr>
          <p:spPr bwMode="auto">
            <a:xfrm>
              <a:off x="6788636" y="2785441"/>
              <a:ext cx="64843" cy="58650"/>
            </a:xfrm>
            <a:custGeom>
              <a:avLst/>
              <a:gdLst>
                <a:gd name="T0" fmla="*/ 14 w 75"/>
                <a:gd name="T1" fmla="*/ 1 h 68"/>
                <a:gd name="T2" fmla="*/ 9 w 75"/>
                <a:gd name="T3" fmla="*/ 4 h 68"/>
                <a:gd name="T4" fmla="*/ 1 w 75"/>
                <a:gd name="T5" fmla="*/ 40 h 68"/>
                <a:gd name="T6" fmla="*/ 4 w 75"/>
                <a:gd name="T7" fmla="*/ 45 h 68"/>
                <a:gd name="T8" fmla="*/ 7 w 75"/>
                <a:gd name="T9" fmla="*/ 45 h 68"/>
                <a:gd name="T10" fmla="*/ 9 w 75"/>
                <a:gd name="T11" fmla="*/ 42 h 68"/>
                <a:gd name="T12" fmla="*/ 17 w 75"/>
                <a:gd name="T13" fmla="*/ 6 h 68"/>
                <a:gd name="T14" fmla="*/ 14 w 75"/>
                <a:gd name="T15" fmla="*/ 1 h 68"/>
                <a:gd name="T16" fmla="*/ 74 w 75"/>
                <a:gd name="T17" fmla="*/ 44 h 68"/>
                <a:gd name="T18" fmla="*/ 68 w 75"/>
                <a:gd name="T19" fmla="*/ 42 h 68"/>
                <a:gd name="T20" fmla="*/ 36 w 75"/>
                <a:gd name="T21" fmla="*/ 59 h 68"/>
                <a:gd name="T22" fmla="*/ 34 w 75"/>
                <a:gd name="T23" fmla="*/ 65 h 68"/>
                <a:gd name="T24" fmla="*/ 40 w 75"/>
                <a:gd name="T25" fmla="*/ 67 h 68"/>
                <a:gd name="T26" fmla="*/ 40 w 75"/>
                <a:gd name="T27" fmla="*/ 67 h 68"/>
                <a:gd name="T28" fmla="*/ 72 w 75"/>
                <a:gd name="T29" fmla="*/ 50 h 68"/>
                <a:gd name="T30" fmla="*/ 74 w 75"/>
                <a:gd name="T31" fmla="*/ 44 h 68"/>
                <a:gd name="T32" fmla="*/ 47 w 75"/>
                <a:gd name="T33" fmla="*/ 18 h 68"/>
                <a:gd name="T34" fmla="*/ 41 w 75"/>
                <a:gd name="T35" fmla="*/ 19 h 68"/>
                <a:gd name="T36" fmla="*/ 20 w 75"/>
                <a:gd name="T37" fmla="*/ 49 h 68"/>
                <a:gd name="T38" fmla="*/ 21 w 75"/>
                <a:gd name="T39" fmla="*/ 55 h 68"/>
                <a:gd name="T40" fmla="*/ 25 w 75"/>
                <a:gd name="T41" fmla="*/ 55 h 68"/>
                <a:gd name="T42" fmla="*/ 27 w 75"/>
                <a:gd name="T43" fmla="*/ 54 h 68"/>
                <a:gd name="T44" fmla="*/ 48 w 75"/>
                <a:gd name="T45" fmla="*/ 24 h 68"/>
                <a:gd name="T46" fmla="*/ 47 w 75"/>
                <a:gd name="T47" fmla="*/ 1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5" h="68">
                  <a:moveTo>
                    <a:pt x="14" y="1"/>
                  </a:moveTo>
                  <a:cubicBezTo>
                    <a:pt x="12" y="0"/>
                    <a:pt x="9" y="2"/>
                    <a:pt x="9" y="4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42"/>
                    <a:pt x="2" y="44"/>
                    <a:pt x="4" y="45"/>
                  </a:cubicBezTo>
                  <a:cubicBezTo>
                    <a:pt x="5" y="45"/>
                    <a:pt x="6" y="45"/>
                    <a:pt x="7" y="45"/>
                  </a:cubicBezTo>
                  <a:cubicBezTo>
                    <a:pt x="8" y="44"/>
                    <a:pt x="9" y="43"/>
                    <a:pt x="9" y="42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6" y="1"/>
                    <a:pt x="14" y="1"/>
                  </a:cubicBezTo>
                  <a:close/>
                  <a:moveTo>
                    <a:pt x="74" y="44"/>
                  </a:moveTo>
                  <a:cubicBezTo>
                    <a:pt x="73" y="42"/>
                    <a:pt x="70" y="41"/>
                    <a:pt x="68" y="42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4" y="60"/>
                    <a:pt x="33" y="63"/>
                    <a:pt x="34" y="65"/>
                  </a:cubicBezTo>
                  <a:cubicBezTo>
                    <a:pt x="35" y="67"/>
                    <a:pt x="38" y="68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5" y="48"/>
                    <a:pt x="75" y="46"/>
                    <a:pt x="74" y="44"/>
                  </a:cubicBezTo>
                  <a:close/>
                  <a:moveTo>
                    <a:pt x="47" y="18"/>
                  </a:moveTo>
                  <a:cubicBezTo>
                    <a:pt x="45" y="17"/>
                    <a:pt x="42" y="17"/>
                    <a:pt x="41" y="1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51"/>
                    <a:pt x="19" y="53"/>
                    <a:pt x="21" y="55"/>
                  </a:cubicBezTo>
                  <a:cubicBezTo>
                    <a:pt x="22" y="56"/>
                    <a:pt x="24" y="56"/>
                    <a:pt x="25" y="55"/>
                  </a:cubicBezTo>
                  <a:cubicBezTo>
                    <a:pt x="26" y="55"/>
                    <a:pt x="26" y="54"/>
                    <a:pt x="27" y="5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9" y="22"/>
                    <a:pt x="49" y="19"/>
                    <a:pt x="47" y="1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85"/>
            <p:cNvSpPr>
              <a:spLocks noEditPoints="1"/>
            </p:cNvSpPr>
            <p:nvPr/>
          </p:nvSpPr>
          <p:spPr bwMode="auto">
            <a:xfrm>
              <a:off x="6464058" y="3101640"/>
              <a:ext cx="146442" cy="140250"/>
            </a:xfrm>
            <a:custGeom>
              <a:avLst/>
              <a:gdLst>
                <a:gd name="T0" fmla="*/ 168 w 170"/>
                <a:gd name="T1" fmla="*/ 20 h 163"/>
                <a:gd name="T2" fmla="*/ 82 w 170"/>
                <a:gd name="T3" fmla="*/ 16 h 163"/>
                <a:gd name="T4" fmla="*/ 89 w 170"/>
                <a:gd name="T5" fmla="*/ 34 h 163"/>
                <a:gd name="T6" fmla="*/ 51 w 170"/>
                <a:gd name="T7" fmla="*/ 22 h 163"/>
                <a:gd name="T8" fmla="*/ 58 w 170"/>
                <a:gd name="T9" fmla="*/ 39 h 163"/>
                <a:gd name="T10" fmla="*/ 21 w 170"/>
                <a:gd name="T11" fmla="*/ 28 h 163"/>
                <a:gd name="T12" fmla="*/ 27 w 170"/>
                <a:gd name="T13" fmla="*/ 45 h 163"/>
                <a:gd name="T14" fmla="*/ 2 w 170"/>
                <a:gd name="T15" fmla="*/ 31 h 163"/>
                <a:gd name="T16" fmla="*/ 3 w 170"/>
                <a:gd name="T17" fmla="*/ 51 h 163"/>
                <a:gd name="T18" fmla="*/ 10 w 170"/>
                <a:gd name="T19" fmla="*/ 163 h 163"/>
                <a:gd name="T20" fmla="*/ 170 w 170"/>
                <a:gd name="T21" fmla="*/ 155 h 163"/>
                <a:gd name="T22" fmla="*/ 8 w 170"/>
                <a:gd name="T23" fmla="*/ 50 h 163"/>
                <a:gd name="T24" fmla="*/ 165 w 170"/>
                <a:gd name="T25" fmla="*/ 20 h 163"/>
                <a:gd name="T26" fmla="*/ 128 w 170"/>
                <a:gd name="T27" fmla="*/ 7 h 163"/>
                <a:gd name="T28" fmla="*/ 98 w 170"/>
                <a:gd name="T29" fmla="*/ 13 h 163"/>
                <a:gd name="T30" fmla="*/ 135 w 170"/>
                <a:gd name="T31" fmla="*/ 25 h 163"/>
                <a:gd name="T32" fmla="*/ 98 w 170"/>
                <a:gd name="T33" fmla="*/ 13 h 163"/>
                <a:gd name="T34" fmla="*/ 118 w 170"/>
                <a:gd name="T35" fmla="*/ 70 h 163"/>
                <a:gd name="T36" fmla="*/ 121 w 170"/>
                <a:gd name="T37" fmla="*/ 51 h 163"/>
                <a:gd name="T38" fmla="*/ 105 w 170"/>
                <a:gd name="T39" fmla="*/ 51 h 163"/>
                <a:gd name="T40" fmla="*/ 71 w 170"/>
                <a:gd name="T41" fmla="*/ 70 h 163"/>
                <a:gd name="T42" fmla="*/ 105 w 170"/>
                <a:gd name="T43" fmla="*/ 51 h 163"/>
                <a:gd name="T44" fmla="*/ 55 w 170"/>
                <a:gd name="T45" fmla="*/ 70 h 163"/>
                <a:gd name="T46" fmla="*/ 58 w 170"/>
                <a:gd name="T47" fmla="*/ 51 h 163"/>
                <a:gd name="T48" fmla="*/ 28 w 170"/>
                <a:gd name="T49" fmla="*/ 51 h 163"/>
                <a:gd name="T50" fmla="*/ 24 w 170"/>
                <a:gd name="T51" fmla="*/ 70 h 163"/>
                <a:gd name="T52" fmla="*/ 28 w 170"/>
                <a:gd name="T53" fmla="*/ 51 h 163"/>
                <a:gd name="T54" fmla="*/ 6 w 170"/>
                <a:gd name="T55" fmla="*/ 136 h 163"/>
                <a:gd name="T56" fmla="*/ 168 w 170"/>
                <a:gd name="T57" fmla="*/ 136 h 163"/>
                <a:gd name="T58" fmla="*/ 96 w 170"/>
                <a:gd name="T59" fmla="*/ 88 h 163"/>
                <a:gd name="T60" fmla="*/ 168 w 170"/>
                <a:gd name="T61" fmla="*/ 111 h 163"/>
                <a:gd name="T62" fmla="*/ 6 w 170"/>
                <a:gd name="T63" fmla="*/ 112 h 163"/>
                <a:gd name="T64" fmla="*/ 46 w 170"/>
                <a:gd name="T65" fmla="*/ 111 h 163"/>
                <a:gd name="T66" fmla="*/ 6 w 170"/>
                <a:gd name="T67" fmla="*/ 88 h 163"/>
                <a:gd name="T68" fmla="*/ 168 w 170"/>
                <a:gd name="T69" fmla="*/ 87 h 163"/>
                <a:gd name="T70" fmla="*/ 149 w 170"/>
                <a:gd name="T71" fmla="*/ 70 h 163"/>
                <a:gd name="T72" fmla="*/ 152 w 170"/>
                <a:gd name="T73" fmla="*/ 51 h 163"/>
                <a:gd name="T74" fmla="*/ 149 w 170"/>
                <a:gd name="T75" fmla="*/ 7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0" h="163">
                  <a:moveTo>
                    <a:pt x="8" y="50"/>
                  </a:moveTo>
                  <a:cubicBezTo>
                    <a:pt x="168" y="20"/>
                    <a:pt x="168" y="20"/>
                    <a:pt x="168" y="2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60"/>
                    <a:pt x="6" y="163"/>
                    <a:pt x="10" y="163"/>
                  </a:cubicBezTo>
                  <a:cubicBezTo>
                    <a:pt x="162" y="163"/>
                    <a:pt x="162" y="163"/>
                    <a:pt x="162" y="163"/>
                  </a:cubicBezTo>
                  <a:cubicBezTo>
                    <a:pt x="166" y="163"/>
                    <a:pt x="170" y="160"/>
                    <a:pt x="170" y="155"/>
                  </a:cubicBezTo>
                  <a:cubicBezTo>
                    <a:pt x="170" y="50"/>
                    <a:pt x="170" y="50"/>
                    <a:pt x="170" y="50"/>
                  </a:cubicBezTo>
                  <a:lnTo>
                    <a:pt x="8" y="50"/>
                  </a:lnTo>
                  <a:close/>
                  <a:moveTo>
                    <a:pt x="143" y="5"/>
                  </a:moveTo>
                  <a:cubicBezTo>
                    <a:pt x="165" y="20"/>
                    <a:pt x="165" y="20"/>
                    <a:pt x="165" y="20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28" y="7"/>
                    <a:pt x="128" y="7"/>
                    <a:pt x="128" y="7"/>
                  </a:cubicBezTo>
                  <a:lnTo>
                    <a:pt x="143" y="5"/>
                  </a:lnTo>
                  <a:close/>
                  <a:moveTo>
                    <a:pt x="98" y="13"/>
                  </a:moveTo>
                  <a:cubicBezTo>
                    <a:pt x="113" y="10"/>
                    <a:pt x="113" y="10"/>
                    <a:pt x="113" y="10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19" y="28"/>
                    <a:pt x="119" y="28"/>
                    <a:pt x="119" y="28"/>
                  </a:cubicBezTo>
                  <a:lnTo>
                    <a:pt x="98" y="13"/>
                  </a:lnTo>
                  <a:close/>
                  <a:moveTo>
                    <a:pt x="137" y="51"/>
                  </a:moveTo>
                  <a:cubicBezTo>
                    <a:pt x="118" y="70"/>
                    <a:pt x="118" y="70"/>
                    <a:pt x="118" y="70"/>
                  </a:cubicBezTo>
                  <a:cubicBezTo>
                    <a:pt x="102" y="70"/>
                    <a:pt x="102" y="70"/>
                    <a:pt x="102" y="70"/>
                  </a:cubicBezTo>
                  <a:cubicBezTo>
                    <a:pt x="121" y="51"/>
                    <a:pt x="121" y="51"/>
                    <a:pt x="121" y="51"/>
                  </a:cubicBezTo>
                  <a:lnTo>
                    <a:pt x="137" y="51"/>
                  </a:lnTo>
                  <a:close/>
                  <a:moveTo>
                    <a:pt x="105" y="51"/>
                  </a:moveTo>
                  <a:cubicBezTo>
                    <a:pt x="86" y="70"/>
                    <a:pt x="86" y="70"/>
                    <a:pt x="86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90" y="51"/>
                    <a:pt x="90" y="51"/>
                    <a:pt x="90" y="51"/>
                  </a:cubicBezTo>
                  <a:lnTo>
                    <a:pt x="105" y="51"/>
                  </a:lnTo>
                  <a:close/>
                  <a:moveTo>
                    <a:pt x="74" y="51"/>
                  </a:moveTo>
                  <a:cubicBezTo>
                    <a:pt x="55" y="70"/>
                    <a:pt x="55" y="70"/>
                    <a:pt x="55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58" y="51"/>
                    <a:pt x="58" y="51"/>
                    <a:pt x="58" y="51"/>
                  </a:cubicBezTo>
                  <a:lnTo>
                    <a:pt x="74" y="51"/>
                  </a:lnTo>
                  <a:close/>
                  <a:moveTo>
                    <a:pt x="28" y="51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9" y="70"/>
                    <a:pt x="9" y="70"/>
                    <a:pt x="9" y="70"/>
                  </a:cubicBezTo>
                  <a:lnTo>
                    <a:pt x="28" y="51"/>
                  </a:lnTo>
                  <a:close/>
                  <a:moveTo>
                    <a:pt x="168" y="136"/>
                  </a:moveTo>
                  <a:cubicBezTo>
                    <a:pt x="6" y="136"/>
                    <a:pt x="6" y="136"/>
                    <a:pt x="6" y="136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168" y="136"/>
                    <a:pt x="168" y="136"/>
                    <a:pt x="168" y="136"/>
                  </a:cubicBezTo>
                  <a:close/>
                  <a:moveTo>
                    <a:pt x="168" y="88"/>
                  </a:moveTo>
                  <a:cubicBezTo>
                    <a:pt x="96" y="88"/>
                    <a:pt x="96" y="88"/>
                    <a:pt x="96" y="88"/>
                  </a:cubicBezTo>
                  <a:cubicBezTo>
                    <a:pt x="96" y="111"/>
                    <a:pt x="96" y="111"/>
                    <a:pt x="96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68" y="87"/>
                    <a:pt x="168" y="87"/>
                    <a:pt x="168" y="87"/>
                  </a:cubicBezTo>
                  <a:lnTo>
                    <a:pt x="168" y="88"/>
                  </a:lnTo>
                  <a:close/>
                  <a:moveTo>
                    <a:pt x="149" y="70"/>
                  </a:moveTo>
                  <a:cubicBezTo>
                    <a:pt x="134" y="70"/>
                    <a:pt x="134" y="70"/>
                    <a:pt x="134" y="70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68" y="51"/>
                    <a:pt x="168" y="51"/>
                    <a:pt x="168" y="51"/>
                  </a:cubicBezTo>
                  <a:lnTo>
                    <a:pt x="149" y="7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Rectangle 286"/>
            <p:cNvSpPr>
              <a:spLocks noChangeArrowheads="1"/>
            </p:cNvSpPr>
            <p:nvPr/>
          </p:nvSpPr>
          <p:spPr bwMode="auto">
            <a:xfrm>
              <a:off x="6504494" y="3177047"/>
              <a:ext cx="42257" cy="200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87"/>
            <p:cNvSpPr>
              <a:spLocks noEditPoints="1"/>
            </p:cNvSpPr>
            <p:nvPr/>
          </p:nvSpPr>
          <p:spPr bwMode="auto">
            <a:xfrm>
              <a:off x="6464058" y="3101640"/>
              <a:ext cx="146442" cy="140250"/>
            </a:xfrm>
            <a:custGeom>
              <a:avLst/>
              <a:gdLst>
                <a:gd name="T0" fmla="*/ 168 w 170"/>
                <a:gd name="T1" fmla="*/ 20 h 163"/>
                <a:gd name="T2" fmla="*/ 82 w 170"/>
                <a:gd name="T3" fmla="*/ 16 h 163"/>
                <a:gd name="T4" fmla="*/ 89 w 170"/>
                <a:gd name="T5" fmla="*/ 34 h 163"/>
                <a:gd name="T6" fmla="*/ 51 w 170"/>
                <a:gd name="T7" fmla="*/ 22 h 163"/>
                <a:gd name="T8" fmla="*/ 58 w 170"/>
                <a:gd name="T9" fmla="*/ 39 h 163"/>
                <a:gd name="T10" fmla="*/ 21 w 170"/>
                <a:gd name="T11" fmla="*/ 28 h 163"/>
                <a:gd name="T12" fmla="*/ 27 w 170"/>
                <a:gd name="T13" fmla="*/ 45 h 163"/>
                <a:gd name="T14" fmla="*/ 2 w 170"/>
                <a:gd name="T15" fmla="*/ 31 h 163"/>
                <a:gd name="T16" fmla="*/ 3 w 170"/>
                <a:gd name="T17" fmla="*/ 51 h 163"/>
                <a:gd name="T18" fmla="*/ 10 w 170"/>
                <a:gd name="T19" fmla="*/ 163 h 163"/>
                <a:gd name="T20" fmla="*/ 170 w 170"/>
                <a:gd name="T21" fmla="*/ 155 h 163"/>
                <a:gd name="T22" fmla="*/ 8 w 170"/>
                <a:gd name="T23" fmla="*/ 50 h 163"/>
                <a:gd name="T24" fmla="*/ 165 w 170"/>
                <a:gd name="T25" fmla="*/ 20 h 163"/>
                <a:gd name="T26" fmla="*/ 128 w 170"/>
                <a:gd name="T27" fmla="*/ 7 h 163"/>
                <a:gd name="T28" fmla="*/ 98 w 170"/>
                <a:gd name="T29" fmla="*/ 13 h 163"/>
                <a:gd name="T30" fmla="*/ 135 w 170"/>
                <a:gd name="T31" fmla="*/ 25 h 163"/>
                <a:gd name="T32" fmla="*/ 98 w 170"/>
                <a:gd name="T33" fmla="*/ 13 h 163"/>
                <a:gd name="T34" fmla="*/ 118 w 170"/>
                <a:gd name="T35" fmla="*/ 70 h 163"/>
                <a:gd name="T36" fmla="*/ 121 w 170"/>
                <a:gd name="T37" fmla="*/ 51 h 163"/>
                <a:gd name="T38" fmla="*/ 105 w 170"/>
                <a:gd name="T39" fmla="*/ 51 h 163"/>
                <a:gd name="T40" fmla="*/ 71 w 170"/>
                <a:gd name="T41" fmla="*/ 70 h 163"/>
                <a:gd name="T42" fmla="*/ 105 w 170"/>
                <a:gd name="T43" fmla="*/ 51 h 163"/>
                <a:gd name="T44" fmla="*/ 55 w 170"/>
                <a:gd name="T45" fmla="*/ 70 h 163"/>
                <a:gd name="T46" fmla="*/ 58 w 170"/>
                <a:gd name="T47" fmla="*/ 51 h 163"/>
                <a:gd name="T48" fmla="*/ 28 w 170"/>
                <a:gd name="T49" fmla="*/ 51 h 163"/>
                <a:gd name="T50" fmla="*/ 24 w 170"/>
                <a:gd name="T51" fmla="*/ 70 h 163"/>
                <a:gd name="T52" fmla="*/ 28 w 170"/>
                <a:gd name="T53" fmla="*/ 51 h 163"/>
                <a:gd name="T54" fmla="*/ 6 w 170"/>
                <a:gd name="T55" fmla="*/ 136 h 163"/>
                <a:gd name="T56" fmla="*/ 168 w 170"/>
                <a:gd name="T57" fmla="*/ 136 h 163"/>
                <a:gd name="T58" fmla="*/ 96 w 170"/>
                <a:gd name="T59" fmla="*/ 88 h 163"/>
                <a:gd name="T60" fmla="*/ 168 w 170"/>
                <a:gd name="T61" fmla="*/ 111 h 163"/>
                <a:gd name="T62" fmla="*/ 6 w 170"/>
                <a:gd name="T63" fmla="*/ 112 h 163"/>
                <a:gd name="T64" fmla="*/ 46 w 170"/>
                <a:gd name="T65" fmla="*/ 111 h 163"/>
                <a:gd name="T66" fmla="*/ 6 w 170"/>
                <a:gd name="T67" fmla="*/ 88 h 163"/>
                <a:gd name="T68" fmla="*/ 168 w 170"/>
                <a:gd name="T69" fmla="*/ 87 h 163"/>
                <a:gd name="T70" fmla="*/ 149 w 170"/>
                <a:gd name="T71" fmla="*/ 70 h 163"/>
                <a:gd name="T72" fmla="*/ 152 w 170"/>
                <a:gd name="T73" fmla="*/ 51 h 163"/>
                <a:gd name="T74" fmla="*/ 149 w 170"/>
                <a:gd name="T75" fmla="*/ 7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0" h="163">
                  <a:moveTo>
                    <a:pt x="8" y="50"/>
                  </a:moveTo>
                  <a:cubicBezTo>
                    <a:pt x="168" y="20"/>
                    <a:pt x="168" y="20"/>
                    <a:pt x="168" y="2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60"/>
                    <a:pt x="6" y="163"/>
                    <a:pt x="10" y="163"/>
                  </a:cubicBezTo>
                  <a:cubicBezTo>
                    <a:pt x="162" y="163"/>
                    <a:pt x="162" y="163"/>
                    <a:pt x="162" y="163"/>
                  </a:cubicBezTo>
                  <a:cubicBezTo>
                    <a:pt x="166" y="163"/>
                    <a:pt x="170" y="160"/>
                    <a:pt x="170" y="155"/>
                  </a:cubicBezTo>
                  <a:cubicBezTo>
                    <a:pt x="170" y="50"/>
                    <a:pt x="170" y="50"/>
                    <a:pt x="170" y="50"/>
                  </a:cubicBezTo>
                  <a:lnTo>
                    <a:pt x="8" y="50"/>
                  </a:lnTo>
                  <a:close/>
                  <a:moveTo>
                    <a:pt x="143" y="5"/>
                  </a:moveTo>
                  <a:cubicBezTo>
                    <a:pt x="165" y="20"/>
                    <a:pt x="165" y="20"/>
                    <a:pt x="165" y="20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28" y="7"/>
                    <a:pt x="128" y="7"/>
                    <a:pt x="128" y="7"/>
                  </a:cubicBezTo>
                  <a:lnTo>
                    <a:pt x="143" y="5"/>
                  </a:lnTo>
                  <a:close/>
                  <a:moveTo>
                    <a:pt x="98" y="13"/>
                  </a:moveTo>
                  <a:cubicBezTo>
                    <a:pt x="113" y="10"/>
                    <a:pt x="113" y="10"/>
                    <a:pt x="113" y="10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19" y="28"/>
                    <a:pt x="119" y="28"/>
                    <a:pt x="119" y="28"/>
                  </a:cubicBezTo>
                  <a:lnTo>
                    <a:pt x="98" y="13"/>
                  </a:lnTo>
                  <a:close/>
                  <a:moveTo>
                    <a:pt x="137" y="51"/>
                  </a:moveTo>
                  <a:cubicBezTo>
                    <a:pt x="118" y="70"/>
                    <a:pt x="118" y="70"/>
                    <a:pt x="118" y="70"/>
                  </a:cubicBezTo>
                  <a:cubicBezTo>
                    <a:pt x="102" y="70"/>
                    <a:pt x="102" y="70"/>
                    <a:pt x="102" y="70"/>
                  </a:cubicBezTo>
                  <a:cubicBezTo>
                    <a:pt x="121" y="51"/>
                    <a:pt x="121" y="51"/>
                    <a:pt x="121" y="51"/>
                  </a:cubicBezTo>
                  <a:lnTo>
                    <a:pt x="137" y="51"/>
                  </a:lnTo>
                  <a:close/>
                  <a:moveTo>
                    <a:pt x="105" y="51"/>
                  </a:moveTo>
                  <a:cubicBezTo>
                    <a:pt x="86" y="70"/>
                    <a:pt x="86" y="70"/>
                    <a:pt x="86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90" y="51"/>
                    <a:pt x="90" y="51"/>
                    <a:pt x="90" y="51"/>
                  </a:cubicBezTo>
                  <a:lnTo>
                    <a:pt x="105" y="51"/>
                  </a:lnTo>
                  <a:close/>
                  <a:moveTo>
                    <a:pt x="74" y="51"/>
                  </a:moveTo>
                  <a:cubicBezTo>
                    <a:pt x="55" y="70"/>
                    <a:pt x="55" y="70"/>
                    <a:pt x="55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58" y="51"/>
                    <a:pt x="58" y="51"/>
                    <a:pt x="58" y="51"/>
                  </a:cubicBezTo>
                  <a:lnTo>
                    <a:pt x="74" y="51"/>
                  </a:lnTo>
                  <a:close/>
                  <a:moveTo>
                    <a:pt x="28" y="51"/>
                  </a:moveTo>
                  <a:cubicBezTo>
                    <a:pt x="43" y="51"/>
                    <a:pt x="43" y="51"/>
                    <a:pt x="43" y="51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9" y="70"/>
                    <a:pt x="9" y="70"/>
                    <a:pt x="9" y="70"/>
                  </a:cubicBezTo>
                  <a:lnTo>
                    <a:pt x="28" y="51"/>
                  </a:lnTo>
                  <a:close/>
                  <a:moveTo>
                    <a:pt x="168" y="136"/>
                  </a:moveTo>
                  <a:cubicBezTo>
                    <a:pt x="6" y="136"/>
                    <a:pt x="6" y="136"/>
                    <a:pt x="6" y="136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168" y="136"/>
                    <a:pt x="168" y="136"/>
                    <a:pt x="168" y="136"/>
                  </a:cubicBezTo>
                  <a:close/>
                  <a:moveTo>
                    <a:pt x="168" y="88"/>
                  </a:moveTo>
                  <a:cubicBezTo>
                    <a:pt x="96" y="88"/>
                    <a:pt x="96" y="88"/>
                    <a:pt x="96" y="88"/>
                  </a:cubicBezTo>
                  <a:cubicBezTo>
                    <a:pt x="96" y="111"/>
                    <a:pt x="96" y="111"/>
                    <a:pt x="96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68" y="87"/>
                    <a:pt x="168" y="87"/>
                    <a:pt x="168" y="87"/>
                  </a:cubicBezTo>
                  <a:lnTo>
                    <a:pt x="168" y="88"/>
                  </a:lnTo>
                  <a:close/>
                  <a:moveTo>
                    <a:pt x="149" y="70"/>
                  </a:moveTo>
                  <a:cubicBezTo>
                    <a:pt x="134" y="70"/>
                    <a:pt x="134" y="70"/>
                    <a:pt x="134" y="70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68" y="51"/>
                    <a:pt x="168" y="51"/>
                    <a:pt x="168" y="51"/>
                  </a:cubicBezTo>
                  <a:lnTo>
                    <a:pt x="149" y="7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Rectangle 288"/>
            <p:cNvSpPr>
              <a:spLocks noChangeArrowheads="1"/>
            </p:cNvSpPr>
            <p:nvPr/>
          </p:nvSpPr>
          <p:spPr bwMode="auto">
            <a:xfrm>
              <a:off x="6504494" y="3177047"/>
              <a:ext cx="42257" cy="2003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Line 289"/>
            <p:cNvSpPr>
              <a:spLocks noChangeShapeType="1"/>
            </p:cNvSpPr>
            <p:nvPr/>
          </p:nvSpPr>
          <p:spPr bwMode="auto">
            <a:xfrm>
              <a:off x="4998178" y="3221125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Line 290"/>
            <p:cNvSpPr>
              <a:spLocks noChangeShapeType="1"/>
            </p:cNvSpPr>
            <p:nvPr/>
          </p:nvSpPr>
          <p:spPr bwMode="auto">
            <a:xfrm>
              <a:off x="4998178" y="3221125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91"/>
            <p:cNvSpPr>
              <a:spLocks noEditPoints="1"/>
            </p:cNvSpPr>
            <p:nvPr/>
          </p:nvSpPr>
          <p:spPr bwMode="auto">
            <a:xfrm>
              <a:off x="4998178" y="3123132"/>
              <a:ext cx="175949" cy="118757"/>
            </a:xfrm>
            <a:custGeom>
              <a:avLst/>
              <a:gdLst>
                <a:gd name="T0" fmla="*/ 60 w 204"/>
                <a:gd name="T1" fmla="*/ 0 h 138"/>
                <a:gd name="T2" fmla="*/ 54 w 204"/>
                <a:gd name="T3" fmla="*/ 27 h 138"/>
                <a:gd name="T4" fmla="*/ 12 w 204"/>
                <a:gd name="T5" fmla="*/ 27 h 138"/>
                <a:gd name="T6" fmla="*/ 3 w 204"/>
                <a:gd name="T7" fmla="*/ 27 h 138"/>
                <a:gd name="T8" fmla="*/ 8 w 204"/>
                <a:gd name="T9" fmla="*/ 38 h 138"/>
                <a:gd name="T10" fmla="*/ 9 w 204"/>
                <a:gd name="T11" fmla="*/ 101 h 138"/>
                <a:gd name="T12" fmla="*/ 0 w 204"/>
                <a:gd name="T13" fmla="*/ 114 h 138"/>
                <a:gd name="T14" fmla="*/ 54 w 204"/>
                <a:gd name="T15" fmla="*/ 133 h 138"/>
                <a:gd name="T16" fmla="*/ 198 w 204"/>
                <a:gd name="T17" fmla="*/ 138 h 138"/>
                <a:gd name="T18" fmla="*/ 204 w 204"/>
                <a:gd name="T19" fmla="*/ 6 h 138"/>
                <a:gd name="T20" fmla="*/ 54 w 204"/>
                <a:gd name="T21" fmla="*/ 102 h 138"/>
                <a:gd name="T22" fmla="*/ 38 w 204"/>
                <a:gd name="T23" fmla="*/ 71 h 138"/>
                <a:gd name="T24" fmla="*/ 38 w 204"/>
                <a:gd name="T25" fmla="*/ 71 h 138"/>
                <a:gd name="T26" fmla="*/ 38 w 204"/>
                <a:gd name="T27" fmla="*/ 70 h 138"/>
                <a:gd name="T28" fmla="*/ 54 w 204"/>
                <a:gd name="T29" fmla="*/ 41 h 138"/>
                <a:gd name="T30" fmla="*/ 81 w 204"/>
                <a:gd name="T31" fmla="*/ 124 h 138"/>
                <a:gd name="T32" fmla="*/ 71 w 204"/>
                <a:gd name="T33" fmla="*/ 130 h 138"/>
                <a:gd name="T34" fmla="*/ 65 w 204"/>
                <a:gd name="T35" fmla="*/ 118 h 138"/>
                <a:gd name="T36" fmla="*/ 75 w 204"/>
                <a:gd name="T37" fmla="*/ 113 h 138"/>
                <a:gd name="T38" fmla="*/ 81 w 204"/>
                <a:gd name="T39" fmla="*/ 124 h 138"/>
                <a:gd name="T40" fmla="*/ 77 w 204"/>
                <a:gd name="T41" fmla="*/ 28 h 138"/>
                <a:gd name="T42" fmla="*/ 66 w 204"/>
                <a:gd name="T43" fmla="*/ 22 h 138"/>
                <a:gd name="T44" fmla="*/ 72 w 204"/>
                <a:gd name="T45" fmla="*/ 10 h 138"/>
                <a:gd name="T46" fmla="*/ 83 w 204"/>
                <a:gd name="T47" fmla="*/ 16 h 138"/>
                <a:gd name="T48" fmla="*/ 108 w 204"/>
                <a:gd name="T49" fmla="*/ 124 h 138"/>
                <a:gd name="T50" fmla="*/ 98 w 204"/>
                <a:gd name="T51" fmla="*/ 130 h 138"/>
                <a:gd name="T52" fmla="*/ 93 w 204"/>
                <a:gd name="T53" fmla="*/ 118 h 138"/>
                <a:gd name="T54" fmla="*/ 102 w 204"/>
                <a:gd name="T55" fmla="*/ 113 h 138"/>
                <a:gd name="T56" fmla="*/ 108 w 204"/>
                <a:gd name="T57" fmla="*/ 124 h 138"/>
                <a:gd name="T58" fmla="*/ 103 w 204"/>
                <a:gd name="T59" fmla="*/ 28 h 138"/>
                <a:gd name="T60" fmla="*/ 93 w 204"/>
                <a:gd name="T61" fmla="*/ 22 h 138"/>
                <a:gd name="T62" fmla="*/ 99 w 204"/>
                <a:gd name="T63" fmla="*/ 10 h 138"/>
                <a:gd name="T64" fmla="*/ 110 w 204"/>
                <a:gd name="T65" fmla="*/ 16 h 138"/>
                <a:gd name="T66" fmla="*/ 135 w 204"/>
                <a:gd name="T67" fmla="*/ 124 h 138"/>
                <a:gd name="T68" fmla="*/ 125 w 204"/>
                <a:gd name="T69" fmla="*/ 130 h 138"/>
                <a:gd name="T70" fmla="*/ 120 w 204"/>
                <a:gd name="T71" fmla="*/ 118 h 138"/>
                <a:gd name="T72" fmla="*/ 130 w 204"/>
                <a:gd name="T73" fmla="*/ 113 h 138"/>
                <a:gd name="T74" fmla="*/ 135 w 204"/>
                <a:gd name="T75" fmla="*/ 124 h 138"/>
                <a:gd name="T76" fmla="*/ 130 w 204"/>
                <a:gd name="T77" fmla="*/ 28 h 138"/>
                <a:gd name="T78" fmla="*/ 119 w 204"/>
                <a:gd name="T79" fmla="*/ 22 h 138"/>
                <a:gd name="T80" fmla="*/ 125 w 204"/>
                <a:gd name="T81" fmla="*/ 10 h 138"/>
                <a:gd name="T82" fmla="*/ 136 w 204"/>
                <a:gd name="T83" fmla="*/ 16 h 138"/>
                <a:gd name="T84" fmla="*/ 163 w 204"/>
                <a:gd name="T85" fmla="*/ 124 h 138"/>
                <a:gd name="T86" fmla="*/ 153 w 204"/>
                <a:gd name="T87" fmla="*/ 130 h 138"/>
                <a:gd name="T88" fmla="*/ 147 w 204"/>
                <a:gd name="T89" fmla="*/ 118 h 138"/>
                <a:gd name="T90" fmla="*/ 157 w 204"/>
                <a:gd name="T91" fmla="*/ 113 h 138"/>
                <a:gd name="T92" fmla="*/ 163 w 204"/>
                <a:gd name="T93" fmla="*/ 124 h 138"/>
                <a:gd name="T94" fmla="*/ 157 w 204"/>
                <a:gd name="T95" fmla="*/ 28 h 138"/>
                <a:gd name="T96" fmla="*/ 146 w 204"/>
                <a:gd name="T97" fmla="*/ 22 h 138"/>
                <a:gd name="T98" fmla="*/ 152 w 204"/>
                <a:gd name="T99" fmla="*/ 10 h 138"/>
                <a:gd name="T100" fmla="*/ 163 w 204"/>
                <a:gd name="T101" fmla="*/ 16 h 138"/>
                <a:gd name="T102" fmla="*/ 189 w 204"/>
                <a:gd name="T103" fmla="*/ 124 h 138"/>
                <a:gd name="T104" fmla="*/ 179 w 204"/>
                <a:gd name="T105" fmla="*/ 130 h 138"/>
                <a:gd name="T106" fmla="*/ 173 w 204"/>
                <a:gd name="T107" fmla="*/ 118 h 138"/>
                <a:gd name="T108" fmla="*/ 183 w 204"/>
                <a:gd name="T109" fmla="*/ 113 h 138"/>
                <a:gd name="T110" fmla="*/ 189 w 204"/>
                <a:gd name="T111" fmla="*/ 124 h 138"/>
                <a:gd name="T112" fmla="*/ 183 w 204"/>
                <a:gd name="T113" fmla="*/ 28 h 138"/>
                <a:gd name="T114" fmla="*/ 172 w 204"/>
                <a:gd name="T115" fmla="*/ 22 h 138"/>
                <a:gd name="T116" fmla="*/ 178 w 204"/>
                <a:gd name="T117" fmla="*/ 10 h 138"/>
                <a:gd name="T118" fmla="*/ 189 w 204"/>
                <a:gd name="T119" fmla="*/ 1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4" h="138">
                  <a:moveTo>
                    <a:pt x="198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7" y="0"/>
                    <a:pt x="54" y="3"/>
                    <a:pt x="54" y="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8"/>
                    <a:pt x="1" y="2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4" y="136"/>
                    <a:pt x="57" y="138"/>
                    <a:pt x="60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2" y="138"/>
                    <a:pt x="204" y="136"/>
                    <a:pt x="204" y="133"/>
                  </a:cubicBezTo>
                  <a:cubicBezTo>
                    <a:pt x="204" y="6"/>
                    <a:pt x="204" y="6"/>
                    <a:pt x="204" y="6"/>
                  </a:cubicBezTo>
                  <a:cubicBezTo>
                    <a:pt x="204" y="3"/>
                    <a:pt x="202" y="0"/>
                    <a:pt x="198" y="0"/>
                  </a:cubicBezTo>
                  <a:close/>
                  <a:moveTo>
                    <a:pt x="54" y="102"/>
                  </a:moveTo>
                  <a:cubicBezTo>
                    <a:pt x="19" y="102"/>
                    <a:pt x="19" y="102"/>
                    <a:pt x="19" y="102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54" y="41"/>
                    <a:pt x="54" y="41"/>
                    <a:pt x="54" y="41"/>
                  </a:cubicBezTo>
                  <a:lnTo>
                    <a:pt x="54" y="102"/>
                  </a:lnTo>
                  <a:close/>
                  <a:moveTo>
                    <a:pt x="81" y="124"/>
                  </a:moveTo>
                  <a:cubicBezTo>
                    <a:pt x="81" y="127"/>
                    <a:pt x="78" y="130"/>
                    <a:pt x="75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68" y="130"/>
                    <a:pt x="65" y="127"/>
                    <a:pt x="65" y="124"/>
                  </a:cubicBezTo>
                  <a:cubicBezTo>
                    <a:pt x="65" y="118"/>
                    <a:pt x="65" y="118"/>
                    <a:pt x="65" y="118"/>
                  </a:cubicBezTo>
                  <a:cubicBezTo>
                    <a:pt x="65" y="115"/>
                    <a:pt x="68" y="113"/>
                    <a:pt x="71" y="113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78" y="113"/>
                    <a:pt x="81" y="115"/>
                    <a:pt x="81" y="118"/>
                  </a:cubicBezTo>
                  <a:lnTo>
                    <a:pt x="81" y="124"/>
                  </a:lnTo>
                  <a:close/>
                  <a:moveTo>
                    <a:pt x="83" y="22"/>
                  </a:moveTo>
                  <a:cubicBezTo>
                    <a:pt x="83" y="25"/>
                    <a:pt x="80" y="28"/>
                    <a:pt x="77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69" y="28"/>
                    <a:pt x="66" y="25"/>
                    <a:pt x="66" y="22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13"/>
                    <a:pt x="69" y="10"/>
                    <a:pt x="72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80" y="10"/>
                    <a:pt x="83" y="13"/>
                    <a:pt x="83" y="16"/>
                  </a:cubicBezTo>
                  <a:lnTo>
                    <a:pt x="83" y="22"/>
                  </a:lnTo>
                  <a:close/>
                  <a:moveTo>
                    <a:pt x="108" y="124"/>
                  </a:moveTo>
                  <a:cubicBezTo>
                    <a:pt x="108" y="127"/>
                    <a:pt x="106" y="130"/>
                    <a:pt x="102" y="13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30"/>
                    <a:pt x="93" y="127"/>
                    <a:pt x="93" y="124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3" y="115"/>
                    <a:pt x="95" y="113"/>
                    <a:pt x="98" y="113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6" y="113"/>
                    <a:pt x="108" y="115"/>
                    <a:pt x="108" y="118"/>
                  </a:cubicBezTo>
                  <a:lnTo>
                    <a:pt x="108" y="124"/>
                  </a:lnTo>
                  <a:close/>
                  <a:moveTo>
                    <a:pt x="110" y="22"/>
                  </a:moveTo>
                  <a:cubicBezTo>
                    <a:pt x="110" y="25"/>
                    <a:pt x="107" y="28"/>
                    <a:pt x="103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5" y="28"/>
                    <a:pt x="93" y="25"/>
                    <a:pt x="93" y="22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3" y="13"/>
                    <a:pt x="95" y="10"/>
                    <a:pt x="99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7" y="10"/>
                    <a:pt x="110" y="13"/>
                    <a:pt x="110" y="16"/>
                  </a:cubicBezTo>
                  <a:lnTo>
                    <a:pt x="110" y="22"/>
                  </a:lnTo>
                  <a:close/>
                  <a:moveTo>
                    <a:pt x="135" y="124"/>
                  </a:moveTo>
                  <a:cubicBezTo>
                    <a:pt x="135" y="127"/>
                    <a:pt x="133" y="130"/>
                    <a:pt x="130" y="130"/>
                  </a:cubicBezTo>
                  <a:cubicBezTo>
                    <a:pt x="125" y="130"/>
                    <a:pt x="125" y="130"/>
                    <a:pt x="125" y="130"/>
                  </a:cubicBezTo>
                  <a:cubicBezTo>
                    <a:pt x="122" y="130"/>
                    <a:pt x="120" y="127"/>
                    <a:pt x="120" y="124"/>
                  </a:cubicBezTo>
                  <a:cubicBezTo>
                    <a:pt x="120" y="118"/>
                    <a:pt x="120" y="118"/>
                    <a:pt x="120" y="118"/>
                  </a:cubicBezTo>
                  <a:cubicBezTo>
                    <a:pt x="120" y="115"/>
                    <a:pt x="122" y="113"/>
                    <a:pt x="125" y="113"/>
                  </a:cubicBezTo>
                  <a:cubicBezTo>
                    <a:pt x="130" y="113"/>
                    <a:pt x="130" y="113"/>
                    <a:pt x="130" y="113"/>
                  </a:cubicBezTo>
                  <a:cubicBezTo>
                    <a:pt x="133" y="113"/>
                    <a:pt x="135" y="115"/>
                    <a:pt x="135" y="118"/>
                  </a:cubicBezTo>
                  <a:lnTo>
                    <a:pt x="135" y="124"/>
                  </a:lnTo>
                  <a:close/>
                  <a:moveTo>
                    <a:pt x="136" y="22"/>
                  </a:moveTo>
                  <a:cubicBezTo>
                    <a:pt x="136" y="25"/>
                    <a:pt x="133" y="28"/>
                    <a:pt x="130" y="28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2" y="28"/>
                    <a:pt x="119" y="25"/>
                    <a:pt x="119" y="22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3"/>
                    <a:pt x="122" y="10"/>
                    <a:pt x="125" y="10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3" y="10"/>
                    <a:pt x="136" y="13"/>
                    <a:pt x="136" y="16"/>
                  </a:cubicBezTo>
                  <a:lnTo>
                    <a:pt x="136" y="22"/>
                  </a:lnTo>
                  <a:close/>
                  <a:moveTo>
                    <a:pt x="163" y="124"/>
                  </a:moveTo>
                  <a:cubicBezTo>
                    <a:pt x="163" y="127"/>
                    <a:pt x="160" y="130"/>
                    <a:pt x="157" y="130"/>
                  </a:cubicBezTo>
                  <a:cubicBezTo>
                    <a:pt x="153" y="130"/>
                    <a:pt x="153" y="130"/>
                    <a:pt x="153" y="130"/>
                  </a:cubicBezTo>
                  <a:cubicBezTo>
                    <a:pt x="150" y="130"/>
                    <a:pt x="147" y="127"/>
                    <a:pt x="147" y="124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7" y="115"/>
                    <a:pt x="150" y="113"/>
                    <a:pt x="153" y="113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60" y="113"/>
                    <a:pt x="163" y="115"/>
                    <a:pt x="163" y="118"/>
                  </a:cubicBezTo>
                  <a:lnTo>
                    <a:pt x="163" y="124"/>
                  </a:lnTo>
                  <a:close/>
                  <a:moveTo>
                    <a:pt x="163" y="22"/>
                  </a:moveTo>
                  <a:cubicBezTo>
                    <a:pt x="163" y="25"/>
                    <a:pt x="160" y="28"/>
                    <a:pt x="157" y="28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48" y="28"/>
                    <a:pt x="146" y="25"/>
                    <a:pt x="146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6" y="13"/>
                    <a:pt x="148" y="10"/>
                    <a:pt x="152" y="10"/>
                  </a:cubicBezTo>
                  <a:cubicBezTo>
                    <a:pt x="157" y="10"/>
                    <a:pt x="157" y="10"/>
                    <a:pt x="157" y="10"/>
                  </a:cubicBezTo>
                  <a:cubicBezTo>
                    <a:pt x="160" y="10"/>
                    <a:pt x="163" y="13"/>
                    <a:pt x="163" y="16"/>
                  </a:cubicBezTo>
                  <a:lnTo>
                    <a:pt x="163" y="22"/>
                  </a:lnTo>
                  <a:close/>
                  <a:moveTo>
                    <a:pt x="189" y="124"/>
                  </a:moveTo>
                  <a:cubicBezTo>
                    <a:pt x="189" y="127"/>
                    <a:pt x="186" y="130"/>
                    <a:pt x="183" y="130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76" y="130"/>
                    <a:pt x="173" y="127"/>
                    <a:pt x="173" y="124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73" y="115"/>
                    <a:pt x="176" y="113"/>
                    <a:pt x="179" y="113"/>
                  </a:cubicBezTo>
                  <a:cubicBezTo>
                    <a:pt x="183" y="113"/>
                    <a:pt x="183" y="113"/>
                    <a:pt x="183" y="113"/>
                  </a:cubicBezTo>
                  <a:cubicBezTo>
                    <a:pt x="186" y="113"/>
                    <a:pt x="189" y="115"/>
                    <a:pt x="189" y="118"/>
                  </a:cubicBezTo>
                  <a:lnTo>
                    <a:pt x="189" y="124"/>
                  </a:lnTo>
                  <a:close/>
                  <a:moveTo>
                    <a:pt x="189" y="22"/>
                  </a:moveTo>
                  <a:cubicBezTo>
                    <a:pt x="189" y="25"/>
                    <a:pt x="186" y="28"/>
                    <a:pt x="183" y="28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75" y="28"/>
                    <a:pt x="172" y="25"/>
                    <a:pt x="172" y="22"/>
                  </a:cubicBezTo>
                  <a:cubicBezTo>
                    <a:pt x="172" y="16"/>
                    <a:pt x="172" y="16"/>
                    <a:pt x="172" y="16"/>
                  </a:cubicBezTo>
                  <a:cubicBezTo>
                    <a:pt x="172" y="13"/>
                    <a:pt x="175" y="10"/>
                    <a:pt x="178" y="10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86" y="10"/>
                    <a:pt x="189" y="13"/>
                    <a:pt x="189" y="16"/>
                  </a:cubicBezTo>
                  <a:lnTo>
                    <a:pt x="189" y="2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92"/>
            <p:cNvSpPr>
              <a:spLocks noEditPoints="1"/>
            </p:cNvSpPr>
            <p:nvPr/>
          </p:nvSpPr>
          <p:spPr bwMode="auto">
            <a:xfrm>
              <a:off x="6173724" y="3096175"/>
              <a:ext cx="146442" cy="145714"/>
            </a:xfrm>
            <a:custGeom>
              <a:avLst/>
              <a:gdLst>
                <a:gd name="T0" fmla="*/ 85 w 170"/>
                <a:gd name="T1" fmla="*/ 0 h 169"/>
                <a:gd name="T2" fmla="*/ 0 w 170"/>
                <a:gd name="T3" fmla="*/ 84 h 169"/>
                <a:gd name="T4" fmla="*/ 85 w 170"/>
                <a:gd name="T5" fmla="*/ 169 h 169"/>
                <a:gd name="T6" fmla="*/ 170 w 170"/>
                <a:gd name="T7" fmla="*/ 84 h 169"/>
                <a:gd name="T8" fmla="*/ 85 w 170"/>
                <a:gd name="T9" fmla="*/ 0 h 169"/>
                <a:gd name="T10" fmla="*/ 85 w 170"/>
                <a:gd name="T11" fmla="*/ 25 h 169"/>
                <a:gd name="T12" fmla="*/ 103 w 170"/>
                <a:gd name="T13" fmla="*/ 44 h 169"/>
                <a:gd name="T14" fmla="*/ 85 w 170"/>
                <a:gd name="T15" fmla="*/ 62 h 169"/>
                <a:gd name="T16" fmla="*/ 66 w 170"/>
                <a:gd name="T17" fmla="*/ 44 h 169"/>
                <a:gd name="T18" fmla="*/ 85 w 170"/>
                <a:gd name="T19" fmla="*/ 25 h 169"/>
                <a:gd name="T20" fmla="*/ 25 w 170"/>
                <a:gd name="T21" fmla="*/ 71 h 169"/>
                <a:gd name="T22" fmla="*/ 46 w 170"/>
                <a:gd name="T23" fmla="*/ 55 h 169"/>
                <a:gd name="T24" fmla="*/ 62 w 170"/>
                <a:gd name="T25" fmla="*/ 77 h 169"/>
                <a:gd name="T26" fmla="*/ 40 w 170"/>
                <a:gd name="T27" fmla="*/ 92 h 169"/>
                <a:gd name="T28" fmla="*/ 25 w 170"/>
                <a:gd name="T29" fmla="*/ 71 h 169"/>
                <a:gd name="T30" fmla="*/ 76 w 170"/>
                <a:gd name="T31" fmla="*/ 129 h 169"/>
                <a:gd name="T32" fmla="*/ 50 w 170"/>
                <a:gd name="T33" fmla="*/ 135 h 169"/>
                <a:gd name="T34" fmla="*/ 45 w 170"/>
                <a:gd name="T35" fmla="*/ 109 h 169"/>
                <a:gd name="T36" fmla="*/ 70 w 170"/>
                <a:gd name="T37" fmla="*/ 103 h 169"/>
                <a:gd name="T38" fmla="*/ 76 w 170"/>
                <a:gd name="T39" fmla="*/ 129 h 169"/>
                <a:gd name="T40" fmla="*/ 75 w 170"/>
                <a:gd name="T41" fmla="*/ 84 h 169"/>
                <a:gd name="T42" fmla="*/ 85 w 170"/>
                <a:gd name="T43" fmla="*/ 74 h 169"/>
                <a:gd name="T44" fmla="*/ 95 w 170"/>
                <a:gd name="T45" fmla="*/ 84 h 169"/>
                <a:gd name="T46" fmla="*/ 85 w 170"/>
                <a:gd name="T47" fmla="*/ 94 h 169"/>
                <a:gd name="T48" fmla="*/ 75 w 170"/>
                <a:gd name="T49" fmla="*/ 84 h 169"/>
                <a:gd name="T50" fmla="*/ 123 w 170"/>
                <a:gd name="T51" fmla="*/ 132 h 169"/>
                <a:gd name="T52" fmla="*/ 97 w 170"/>
                <a:gd name="T53" fmla="*/ 133 h 169"/>
                <a:gd name="T54" fmla="*/ 95 w 170"/>
                <a:gd name="T55" fmla="*/ 107 h 169"/>
                <a:gd name="T56" fmla="*/ 122 w 170"/>
                <a:gd name="T57" fmla="*/ 105 h 169"/>
                <a:gd name="T58" fmla="*/ 123 w 170"/>
                <a:gd name="T59" fmla="*/ 132 h 169"/>
                <a:gd name="T60" fmla="*/ 134 w 170"/>
                <a:gd name="T61" fmla="*/ 91 h 169"/>
                <a:gd name="T62" fmla="*/ 109 w 170"/>
                <a:gd name="T63" fmla="*/ 81 h 169"/>
                <a:gd name="T64" fmla="*/ 119 w 170"/>
                <a:gd name="T65" fmla="*/ 57 h 169"/>
                <a:gd name="T66" fmla="*/ 143 w 170"/>
                <a:gd name="T67" fmla="*/ 66 h 169"/>
                <a:gd name="T68" fmla="*/ 134 w 170"/>
                <a:gd name="T69" fmla="*/ 91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0" h="169">
                  <a:moveTo>
                    <a:pt x="85" y="0"/>
                  </a:moveTo>
                  <a:cubicBezTo>
                    <a:pt x="38" y="0"/>
                    <a:pt x="0" y="38"/>
                    <a:pt x="0" y="84"/>
                  </a:cubicBezTo>
                  <a:cubicBezTo>
                    <a:pt x="0" y="131"/>
                    <a:pt x="38" y="169"/>
                    <a:pt x="85" y="169"/>
                  </a:cubicBezTo>
                  <a:cubicBezTo>
                    <a:pt x="132" y="169"/>
                    <a:pt x="170" y="131"/>
                    <a:pt x="170" y="84"/>
                  </a:cubicBezTo>
                  <a:cubicBezTo>
                    <a:pt x="170" y="38"/>
                    <a:pt x="132" y="0"/>
                    <a:pt x="85" y="0"/>
                  </a:cubicBezTo>
                  <a:close/>
                  <a:moveTo>
                    <a:pt x="85" y="25"/>
                  </a:moveTo>
                  <a:cubicBezTo>
                    <a:pt x="95" y="25"/>
                    <a:pt x="103" y="33"/>
                    <a:pt x="103" y="44"/>
                  </a:cubicBezTo>
                  <a:cubicBezTo>
                    <a:pt x="103" y="54"/>
                    <a:pt x="95" y="62"/>
                    <a:pt x="85" y="62"/>
                  </a:cubicBezTo>
                  <a:cubicBezTo>
                    <a:pt x="74" y="62"/>
                    <a:pt x="66" y="54"/>
                    <a:pt x="66" y="44"/>
                  </a:cubicBezTo>
                  <a:cubicBezTo>
                    <a:pt x="66" y="33"/>
                    <a:pt x="74" y="25"/>
                    <a:pt x="85" y="25"/>
                  </a:cubicBezTo>
                  <a:close/>
                  <a:moveTo>
                    <a:pt x="25" y="71"/>
                  </a:moveTo>
                  <a:cubicBezTo>
                    <a:pt x="26" y="61"/>
                    <a:pt x="36" y="54"/>
                    <a:pt x="46" y="55"/>
                  </a:cubicBezTo>
                  <a:cubicBezTo>
                    <a:pt x="56" y="57"/>
                    <a:pt x="63" y="67"/>
                    <a:pt x="62" y="77"/>
                  </a:cubicBezTo>
                  <a:cubicBezTo>
                    <a:pt x="60" y="87"/>
                    <a:pt x="51" y="94"/>
                    <a:pt x="40" y="92"/>
                  </a:cubicBezTo>
                  <a:cubicBezTo>
                    <a:pt x="30" y="91"/>
                    <a:pt x="23" y="81"/>
                    <a:pt x="25" y="71"/>
                  </a:cubicBezTo>
                  <a:close/>
                  <a:moveTo>
                    <a:pt x="76" y="129"/>
                  </a:moveTo>
                  <a:cubicBezTo>
                    <a:pt x="70" y="138"/>
                    <a:pt x="59" y="140"/>
                    <a:pt x="50" y="135"/>
                  </a:cubicBezTo>
                  <a:cubicBezTo>
                    <a:pt x="41" y="129"/>
                    <a:pt x="39" y="118"/>
                    <a:pt x="45" y="109"/>
                  </a:cubicBezTo>
                  <a:cubicBezTo>
                    <a:pt x="50" y="100"/>
                    <a:pt x="62" y="98"/>
                    <a:pt x="70" y="103"/>
                  </a:cubicBezTo>
                  <a:cubicBezTo>
                    <a:pt x="79" y="109"/>
                    <a:pt x="82" y="121"/>
                    <a:pt x="76" y="129"/>
                  </a:cubicBezTo>
                  <a:close/>
                  <a:moveTo>
                    <a:pt x="75" y="84"/>
                  </a:moveTo>
                  <a:cubicBezTo>
                    <a:pt x="75" y="79"/>
                    <a:pt x="79" y="74"/>
                    <a:pt x="85" y="74"/>
                  </a:cubicBezTo>
                  <a:cubicBezTo>
                    <a:pt x="90" y="74"/>
                    <a:pt x="95" y="79"/>
                    <a:pt x="95" y="84"/>
                  </a:cubicBezTo>
                  <a:cubicBezTo>
                    <a:pt x="95" y="90"/>
                    <a:pt x="90" y="94"/>
                    <a:pt x="85" y="94"/>
                  </a:cubicBezTo>
                  <a:cubicBezTo>
                    <a:pt x="79" y="94"/>
                    <a:pt x="75" y="90"/>
                    <a:pt x="75" y="84"/>
                  </a:cubicBezTo>
                  <a:close/>
                  <a:moveTo>
                    <a:pt x="123" y="132"/>
                  </a:moveTo>
                  <a:cubicBezTo>
                    <a:pt x="116" y="139"/>
                    <a:pt x="104" y="140"/>
                    <a:pt x="97" y="133"/>
                  </a:cubicBezTo>
                  <a:cubicBezTo>
                    <a:pt x="89" y="126"/>
                    <a:pt x="88" y="114"/>
                    <a:pt x="95" y="107"/>
                  </a:cubicBezTo>
                  <a:cubicBezTo>
                    <a:pt x="102" y="99"/>
                    <a:pt x="114" y="98"/>
                    <a:pt x="122" y="105"/>
                  </a:cubicBezTo>
                  <a:cubicBezTo>
                    <a:pt x="129" y="112"/>
                    <a:pt x="130" y="124"/>
                    <a:pt x="123" y="132"/>
                  </a:cubicBezTo>
                  <a:close/>
                  <a:moveTo>
                    <a:pt x="134" y="91"/>
                  </a:moveTo>
                  <a:cubicBezTo>
                    <a:pt x="124" y="95"/>
                    <a:pt x="113" y="91"/>
                    <a:pt x="109" y="81"/>
                  </a:cubicBezTo>
                  <a:cubicBezTo>
                    <a:pt x="105" y="72"/>
                    <a:pt x="109" y="61"/>
                    <a:pt x="119" y="57"/>
                  </a:cubicBezTo>
                  <a:cubicBezTo>
                    <a:pt x="128" y="53"/>
                    <a:pt x="139" y="57"/>
                    <a:pt x="143" y="66"/>
                  </a:cubicBezTo>
                  <a:cubicBezTo>
                    <a:pt x="147" y="76"/>
                    <a:pt x="143" y="87"/>
                    <a:pt x="134" y="9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93"/>
            <p:cNvSpPr>
              <a:spLocks/>
            </p:cNvSpPr>
            <p:nvPr/>
          </p:nvSpPr>
          <p:spPr bwMode="auto">
            <a:xfrm>
              <a:off x="5874282" y="3157375"/>
              <a:ext cx="128228" cy="84514"/>
            </a:xfrm>
            <a:custGeom>
              <a:avLst/>
              <a:gdLst>
                <a:gd name="T0" fmla="*/ 144 w 149"/>
                <a:gd name="T1" fmla="*/ 0 h 98"/>
                <a:gd name="T2" fmla="*/ 6 w 149"/>
                <a:gd name="T3" fmla="*/ 0 h 98"/>
                <a:gd name="T4" fmla="*/ 0 w 149"/>
                <a:gd name="T5" fmla="*/ 6 h 98"/>
                <a:gd name="T6" fmla="*/ 0 w 149"/>
                <a:gd name="T7" fmla="*/ 93 h 98"/>
                <a:gd name="T8" fmla="*/ 6 w 149"/>
                <a:gd name="T9" fmla="*/ 98 h 98"/>
                <a:gd name="T10" fmla="*/ 144 w 149"/>
                <a:gd name="T11" fmla="*/ 98 h 98"/>
                <a:gd name="T12" fmla="*/ 149 w 149"/>
                <a:gd name="T13" fmla="*/ 93 h 98"/>
                <a:gd name="T14" fmla="*/ 149 w 149"/>
                <a:gd name="T15" fmla="*/ 6 h 98"/>
                <a:gd name="T16" fmla="*/ 144 w 149"/>
                <a:gd name="T1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98">
                  <a:moveTo>
                    <a:pt x="14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6"/>
                    <a:pt x="3" y="98"/>
                    <a:pt x="6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7" y="98"/>
                    <a:pt x="149" y="96"/>
                    <a:pt x="149" y="93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49" y="3"/>
                    <a:pt x="147" y="0"/>
                    <a:pt x="14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94"/>
            <p:cNvSpPr>
              <a:spLocks noEditPoints="1"/>
            </p:cNvSpPr>
            <p:nvPr/>
          </p:nvSpPr>
          <p:spPr bwMode="auto">
            <a:xfrm>
              <a:off x="5889582" y="3104918"/>
              <a:ext cx="162835" cy="111107"/>
            </a:xfrm>
            <a:custGeom>
              <a:avLst/>
              <a:gdLst>
                <a:gd name="T0" fmla="*/ 25 w 189"/>
                <a:gd name="T1" fmla="*/ 0 h 129"/>
                <a:gd name="T2" fmla="*/ 0 w 189"/>
                <a:gd name="T3" fmla="*/ 25 h 129"/>
                <a:gd name="T4" fmla="*/ 25 w 189"/>
                <a:gd name="T5" fmla="*/ 49 h 129"/>
                <a:gd name="T6" fmla="*/ 50 w 189"/>
                <a:gd name="T7" fmla="*/ 25 h 129"/>
                <a:gd name="T8" fmla="*/ 25 w 189"/>
                <a:gd name="T9" fmla="*/ 0 h 129"/>
                <a:gd name="T10" fmla="*/ 179 w 189"/>
                <a:gd name="T11" fmla="*/ 64 h 129"/>
                <a:gd name="T12" fmla="*/ 154 w 189"/>
                <a:gd name="T13" fmla="*/ 70 h 129"/>
                <a:gd name="T14" fmla="*/ 144 w 189"/>
                <a:gd name="T15" fmla="*/ 82 h 129"/>
                <a:gd name="T16" fmla="*/ 144 w 189"/>
                <a:gd name="T17" fmla="*/ 109 h 129"/>
                <a:gd name="T18" fmla="*/ 154 w 189"/>
                <a:gd name="T19" fmla="*/ 121 h 129"/>
                <a:gd name="T20" fmla="*/ 179 w 189"/>
                <a:gd name="T21" fmla="*/ 128 h 129"/>
                <a:gd name="T22" fmla="*/ 189 w 189"/>
                <a:gd name="T23" fmla="*/ 121 h 129"/>
                <a:gd name="T24" fmla="*/ 189 w 189"/>
                <a:gd name="T25" fmla="*/ 71 h 129"/>
                <a:gd name="T26" fmla="*/ 179 w 189"/>
                <a:gd name="T27" fmla="*/ 64 h 129"/>
                <a:gd name="T28" fmla="*/ 89 w 189"/>
                <a:gd name="T29" fmla="*/ 0 h 129"/>
                <a:gd name="T30" fmla="*/ 64 w 189"/>
                <a:gd name="T31" fmla="*/ 25 h 129"/>
                <a:gd name="T32" fmla="*/ 89 w 189"/>
                <a:gd name="T33" fmla="*/ 49 h 129"/>
                <a:gd name="T34" fmla="*/ 114 w 189"/>
                <a:gd name="T35" fmla="*/ 25 h 129"/>
                <a:gd name="T36" fmla="*/ 89 w 189"/>
                <a:gd name="T3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129">
                  <a:moveTo>
                    <a:pt x="25" y="0"/>
                  </a:moveTo>
                  <a:cubicBezTo>
                    <a:pt x="11" y="0"/>
                    <a:pt x="0" y="11"/>
                    <a:pt x="0" y="25"/>
                  </a:cubicBezTo>
                  <a:cubicBezTo>
                    <a:pt x="0" y="38"/>
                    <a:pt x="11" y="49"/>
                    <a:pt x="25" y="49"/>
                  </a:cubicBezTo>
                  <a:cubicBezTo>
                    <a:pt x="39" y="49"/>
                    <a:pt x="50" y="38"/>
                    <a:pt x="50" y="25"/>
                  </a:cubicBezTo>
                  <a:cubicBezTo>
                    <a:pt x="50" y="11"/>
                    <a:pt x="39" y="0"/>
                    <a:pt x="25" y="0"/>
                  </a:cubicBezTo>
                  <a:close/>
                  <a:moveTo>
                    <a:pt x="179" y="64"/>
                  </a:moveTo>
                  <a:cubicBezTo>
                    <a:pt x="154" y="70"/>
                    <a:pt x="154" y="70"/>
                    <a:pt x="154" y="70"/>
                  </a:cubicBezTo>
                  <a:cubicBezTo>
                    <a:pt x="149" y="72"/>
                    <a:pt x="144" y="77"/>
                    <a:pt x="144" y="82"/>
                  </a:cubicBezTo>
                  <a:cubicBezTo>
                    <a:pt x="144" y="109"/>
                    <a:pt x="144" y="109"/>
                    <a:pt x="144" y="109"/>
                  </a:cubicBezTo>
                  <a:cubicBezTo>
                    <a:pt x="144" y="115"/>
                    <a:pt x="149" y="120"/>
                    <a:pt x="154" y="121"/>
                  </a:cubicBezTo>
                  <a:cubicBezTo>
                    <a:pt x="179" y="128"/>
                    <a:pt x="179" y="128"/>
                    <a:pt x="179" y="128"/>
                  </a:cubicBezTo>
                  <a:cubicBezTo>
                    <a:pt x="185" y="129"/>
                    <a:pt x="189" y="126"/>
                    <a:pt x="189" y="121"/>
                  </a:cubicBezTo>
                  <a:cubicBezTo>
                    <a:pt x="189" y="71"/>
                    <a:pt x="189" y="71"/>
                    <a:pt x="189" y="71"/>
                  </a:cubicBezTo>
                  <a:cubicBezTo>
                    <a:pt x="189" y="66"/>
                    <a:pt x="185" y="63"/>
                    <a:pt x="179" y="64"/>
                  </a:cubicBezTo>
                  <a:close/>
                  <a:moveTo>
                    <a:pt x="89" y="0"/>
                  </a:moveTo>
                  <a:cubicBezTo>
                    <a:pt x="76" y="0"/>
                    <a:pt x="64" y="11"/>
                    <a:pt x="64" y="25"/>
                  </a:cubicBezTo>
                  <a:cubicBezTo>
                    <a:pt x="64" y="38"/>
                    <a:pt x="76" y="49"/>
                    <a:pt x="89" y="49"/>
                  </a:cubicBezTo>
                  <a:cubicBezTo>
                    <a:pt x="103" y="49"/>
                    <a:pt x="114" y="38"/>
                    <a:pt x="114" y="25"/>
                  </a:cubicBezTo>
                  <a:cubicBezTo>
                    <a:pt x="114" y="11"/>
                    <a:pt x="103" y="0"/>
                    <a:pt x="89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387"/>
            <p:cNvSpPr>
              <a:spLocks/>
            </p:cNvSpPr>
            <p:nvPr/>
          </p:nvSpPr>
          <p:spPr bwMode="auto">
            <a:xfrm>
              <a:off x="5441148" y="2934433"/>
              <a:ext cx="9471" cy="32786"/>
            </a:xfrm>
            <a:custGeom>
              <a:avLst/>
              <a:gdLst>
                <a:gd name="T0" fmla="*/ 5 w 11"/>
                <a:gd name="T1" fmla="*/ 1 h 38"/>
                <a:gd name="T2" fmla="*/ 0 w 11"/>
                <a:gd name="T3" fmla="*/ 0 h 38"/>
                <a:gd name="T4" fmla="*/ 0 w 11"/>
                <a:gd name="T5" fmla="*/ 33 h 38"/>
                <a:gd name="T6" fmla="*/ 5 w 11"/>
                <a:gd name="T7" fmla="*/ 38 h 38"/>
                <a:gd name="T8" fmla="*/ 11 w 11"/>
                <a:gd name="T9" fmla="*/ 33 h 38"/>
                <a:gd name="T10" fmla="*/ 11 w 11"/>
                <a:gd name="T11" fmla="*/ 0 h 38"/>
                <a:gd name="T12" fmla="*/ 5 w 11"/>
                <a:gd name="T1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8">
                  <a:moveTo>
                    <a:pt x="5" y="1"/>
                  </a:moveTo>
                  <a:cubicBezTo>
                    <a:pt x="4" y="1"/>
                    <a:pt x="2" y="1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6"/>
                    <a:pt x="2" y="38"/>
                    <a:pt x="5" y="38"/>
                  </a:cubicBezTo>
                  <a:cubicBezTo>
                    <a:pt x="8" y="38"/>
                    <a:pt x="11" y="36"/>
                    <a:pt x="11" y="3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388"/>
            <p:cNvSpPr>
              <a:spLocks/>
            </p:cNvSpPr>
            <p:nvPr/>
          </p:nvSpPr>
          <p:spPr bwMode="auto">
            <a:xfrm>
              <a:off x="5420383" y="2894726"/>
              <a:ext cx="50636" cy="25864"/>
            </a:xfrm>
            <a:custGeom>
              <a:avLst/>
              <a:gdLst>
                <a:gd name="T0" fmla="*/ 55 w 59"/>
                <a:gd name="T1" fmla="*/ 0 h 30"/>
                <a:gd name="T2" fmla="*/ 4 w 59"/>
                <a:gd name="T3" fmla="*/ 0 h 30"/>
                <a:gd name="T4" fmla="*/ 0 w 59"/>
                <a:gd name="T5" fmla="*/ 4 h 30"/>
                <a:gd name="T6" fmla="*/ 0 w 59"/>
                <a:gd name="T7" fmla="*/ 26 h 30"/>
                <a:gd name="T8" fmla="*/ 4 w 59"/>
                <a:gd name="T9" fmla="*/ 30 h 30"/>
                <a:gd name="T10" fmla="*/ 55 w 59"/>
                <a:gd name="T11" fmla="*/ 30 h 30"/>
                <a:gd name="T12" fmla="*/ 59 w 59"/>
                <a:gd name="T13" fmla="*/ 26 h 30"/>
                <a:gd name="T14" fmla="*/ 59 w 59"/>
                <a:gd name="T15" fmla="*/ 4 h 30"/>
                <a:gd name="T16" fmla="*/ 55 w 59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0">
                  <a:moveTo>
                    <a:pt x="5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4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7" y="30"/>
                    <a:pt x="59" y="28"/>
                    <a:pt x="59" y="26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2"/>
                    <a:pt x="57" y="0"/>
                    <a:pt x="5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389"/>
            <p:cNvSpPr>
              <a:spLocks/>
            </p:cNvSpPr>
            <p:nvPr/>
          </p:nvSpPr>
          <p:spPr bwMode="auto">
            <a:xfrm>
              <a:off x="5441148" y="2818226"/>
              <a:ext cx="9471" cy="60471"/>
            </a:xfrm>
            <a:custGeom>
              <a:avLst/>
              <a:gdLst>
                <a:gd name="T0" fmla="*/ 5 w 11"/>
                <a:gd name="T1" fmla="*/ 0 h 70"/>
                <a:gd name="T2" fmla="*/ 0 w 11"/>
                <a:gd name="T3" fmla="*/ 5 h 70"/>
                <a:gd name="T4" fmla="*/ 0 w 11"/>
                <a:gd name="T5" fmla="*/ 70 h 70"/>
                <a:gd name="T6" fmla="*/ 5 w 11"/>
                <a:gd name="T7" fmla="*/ 70 h 70"/>
                <a:gd name="T8" fmla="*/ 11 w 11"/>
                <a:gd name="T9" fmla="*/ 70 h 70"/>
                <a:gd name="T10" fmla="*/ 11 w 11"/>
                <a:gd name="T11" fmla="*/ 5 h 70"/>
                <a:gd name="T12" fmla="*/ 5 w 11"/>
                <a:gd name="T1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2" y="70"/>
                    <a:pt x="4" y="70"/>
                    <a:pt x="5" y="70"/>
                  </a:cubicBezTo>
                  <a:cubicBezTo>
                    <a:pt x="7" y="70"/>
                    <a:pt x="9" y="70"/>
                    <a:pt x="11" y="7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390"/>
            <p:cNvSpPr>
              <a:spLocks/>
            </p:cNvSpPr>
            <p:nvPr/>
          </p:nvSpPr>
          <p:spPr bwMode="auto">
            <a:xfrm>
              <a:off x="5380676" y="2901647"/>
              <a:ext cx="8743" cy="65571"/>
            </a:xfrm>
            <a:custGeom>
              <a:avLst/>
              <a:gdLst>
                <a:gd name="T0" fmla="*/ 5 w 10"/>
                <a:gd name="T1" fmla="*/ 1 h 76"/>
                <a:gd name="T2" fmla="*/ 0 w 10"/>
                <a:gd name="T3" fmla="*/ 0 h 76"/>
                <a:gd name="T4" fmla="*/ 0 w 10"/>
                <a:gd name="T5" fmla="*/ 71 h 76"/>
                <a:gd name="T6" fmla="*/ 5 w 10"/>
                <a:gd name="T7" fmla="*/ 76 h 76"/>
                <a:gd name="T8" fmla="*/ 10 w 10"/>
                <a:gd name="T9" fmla="*/ 71 h 76"/>
                <a:gd name="T10" fmla="*/ 10 w 10"/>
                <a:gd name="T11" fmla="*/ 0 h 76"/>
                <a:gd name="T12" fmla="*/ 5 w 10"/>
                <a:gd name="T13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76">
                  <a:moveTo>
                    <a:pt x="5" y="1"/>
                  </a:moveTo>
                  <a:cubicBezTo>
                    <a:pt x="3" y="1"/>
                    <a:pt x="1" y="1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4"/>
                    <a:pt x="2" y="76"/>
                    <a:pt x="5" y="76"/>
                  </a:cubicBezTo>
                  <a:cubicBezTo>
                    <a:pt x="8" y="76"/>
                    <a:pt x="10" y="74"/>
                    <a:pt x="10" y="7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7" y="1"/>
                    <a:pt x="5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391"/>
            <p:cNvSpPr>
              <a:spLocks/>
            </p:cNvSpPr>
            <p:nvPr/>
          </p:nvSpPr>
          <p:spPr bwMode="auto">
            <a:xfrm>
              <a:off x="5319477" y="2913669"/>
              <a:ext cx="9471" cy="53550"/>
            </a:xfrm>
            <a:custGeom>
              <a:avLst/>
              <a:gdLst>
                <a:gd name="T0" fmla="*/ 6 w 11"/>
                <a:gd name="T1" fmla="*/ 1 h 62"/>
                <a:gd name="T2" fmla="*/ 0 w 11"/>
                <a:gd name="T3" fmla="*/ 0 h 62"/>
                <a:gd name="T4" fmla="*/ 0 w 11"/>
                <a:gd name="T5" fmla="*/ 57 h 62"/>
                <a:gd name="T6" fmla="*/ 6 w 11"/>
                <a:gd name="T7" fmla="*/ 62 h 62"/>
                <a:gd name="T8" fmla="*/ 11 w 11"/>
                <a:gd name="T9" fmla="*/ 57 h 62"/>
                <a:gd name="T10" fmla="*/ 11 w 11"/>
                <a:gd name="T11" fmla="*/ 0 h 62"/>
                <a:gd name="T12" fmla="*/ 6 w 11"/>
                <a:gd name="T13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2">
                  <a:moveTo>
                    <a:pt x="6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3" y="62"/>
                    <a:pt x="6" y="62"/>
                  </a:cubicBezTo>
                  <a:cubicBezTo>
                    <a:pt x="9" y="62"/>
                    <a:pt x="11" y="60"/>
                    <a:pt x="11" y="5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392"/>
            <p:cNvSpPr>
              <a:spLocks/>
            </p:cNvSpPr>
            <p:nvPr/>
          </p:nvSpPr>
          <p:spPr bwMode="auto">
            <a:xfrm>
              <a:off x="5298712" y="2876876"/>
              <a:ext cx="51000" cy="24771"/>
            </a:xfrm>
            <a:custGeom>
              <a:avLst/>
              <a:gdLst>
                <a:gd name="T0" fmla="*/ 56 w 59"/>
                <a:gd name="T1" fmla="*/ 0 h 29"/>
                <a:gd name="T2" fmla="*/ 4 w 59"/>
                <a:gd name="T3" fmla="*/ 0 h 29"/>
                <a:gd name="T4" fmla="*/ 0 w 59"/>
                <a:gd name="T5" fmla="*/ 4 h 29"/>
                <a:gd name="T6" fmla="*/ 0 w 59"/>
                <a:gd name="T7" fmla="*/ 25 h 29"/>
                <a:gd name="T8" fmla="*/ 4 w 59"/>
                <a:gd name="T9" fmla="*/ 29 h 29"/>
                <a:gd name="T10" fmla="*/ 56 w 59"/>
                <a:gd name="T11" fmla="*/ 29 h 29"/>
                <a:gd name="T12" fmla="*/ 59 w 59"/>
                <a:gd name="T13" fmla="*/ 25 h 29"/>
                <a:gd name="T14" fmla="*/ 59 w 59"/>
                <a:gd name="T15" fmla="*/ 4 h 29"/>
                <a:gd name="T16" fmla="*/ 56 w 59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29">
                  <a:moveTo>
                    <a:pt x="5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8" y="29"/>
                    <a:pt x="59" y="28"/>
                    <a:pt x="59" y="2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1"/>
                    <a:pt x="58" y="0"/>
                    <a:pt x="5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393"/>
            <p:cNvSpPr>
              <a:spLocks/>
            </p:cNvSpPr>
            <p:nvPr/>
          </p:nvSpPr>
          <p:spPr bwMode="auto">
            <a:xfrm>
              <a:off x="5319477" y="2818226"/>
              <a:ext cx="9471" cy="42257"/>
            </a:xfrm>
            <a:custGeom>
              <a:avLst/>
              <a:gdLst>
                <a:gd name="T0" fmla="*/ 6 w 11"/>
                <a:gd name="T1" fmla="*/ 0 h 49"/>
                <a:gd name="T2" fmla="*/ 0 w 11"/>
                <a:gd name="T3" fmla="*/ 5 h 49"/>
                <a:gd name="T4" fmla="*/ 0 w 11"/>
                <a:gd name="T5" fmla="*/ 49 h 49"/>
                <a:gd name="T6" fmla="*/ 6 w 11"/>
                <a:gd name="T7" fmla="*/ 48 h 49"/>
                <a:gd name="T8" fmla="*/ 11 w 11"/>
                <a:gd name="T9" fmla="*/ 49 h 49"/>
                <a:gd name="T10" fmla="*/ 11 w 11"/>
                <a:gd name="T11" fmla="*/ 5 h 49"/>
                <a:gd name="T12" fmla="*/ 6 w 11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9">
                  <a:moveTo>
                    <a:pt x="6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2" y="48"/>
                    <a:pt x="4" y="48"/>
                    <a:pt x="6" y="48"/>
                  </a:cubicBezTo>
                  <a:cubicBezTo>
                    <a:pt x="8" y="48"/>
                    <a:pt x="9" y="48"/>
                    <a:pt x="11" y="4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394"/>
            <p:cNvSpPr>
              <a:spLocks/>
            </p:cNvSpPr>
            <p:nvPr/>
          </p:nvSpPr>
          <p:spPr bwMode="auto">
            <a:xfrm>
              <a:off x="5378855" y="2818226"/>
              <a:ext cx="9471" cy="33514"/>
            </a:xfrm>
            <a:custGeom>
              <a:avLst/>
              <a:gdLst>
                <a:gd name="T0" fmla="*/ 5 w 11"/>
                <a:gd name="T1" fmla="*/ 0 h 39"/>
                <a:gd name="T2" fmla="*/ 0 w 11"/>
                <a:gd name="T3" fmla="*/ 5 h 39"/>
                <a:gd name="T4" fmla="*/ 0 w 11"/>
                <a:gd name="T5" fmla="*/ 39 h 39"/>
                <a:gd name="T6" fmla="*/ 6 w 11"/>
                <a:gd name="T7" fmla="*/ 39 h 39"/>
                <a:gd name="T8" fmla="*/ 11 w 11"/>
                <a:gd name="T9" fmla="*/ 39 h 39"/>
                <a:gd name="T10" fmla="*/ 11 w 11"/>
                <a:gd name="T11" fmla="*/ 5 h 39"/>
                <a:gd name="T12" fmla="*/ 5 w 1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9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39"/>
                    <a:pt x="4" y="39"/>
                    <a:pt x="6" y="39"/>
                  </a:cubicBezTo>
                  <a:cubicBezTo>
                    <a:pt x="7" y="39"/>
                    <a:pt x="9" y="39"/>
                    <a:pt x="11" y="3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395"/>
            <p:cNvSpPr>
              <a:spLocks/>
            </p:cNvSpPr>
            <p:nvPr/>
          </p:nvSpPr>
          <p:spPr bwMode="auto">
            <a:xfrm>
              <a:off x="5359184" y="2862305"/>
              <a:ext cx="51728" cy="25864"/>
            </a:xfrm>
            <a:custGeom>
              <a:avLst/>
              <a:gdLst>
                <a:gd name="T0" fmla="*/ 56 w 60"/>
                <a:gd name="T1" fmla="*/ 0 h 30"/>
                <a:gd name="T2" fmla="*/ 4 w 60"/>
                <a:gd name="T3" fmla="*/ 0 h 30"/>
                <a:gd name="T4" fmla="*/ 0 w 60"/>
                <a:gd name="T5" fmla="*/ 4 h 30"/>
                <a:gd name="T6" fmla="*/ 0 w 60"/>
                <a:gd name="T7" fmla="*/ 26 h 30"/>
                <a:gd name="T8" fmla="*/ 4 w 60"/>
                <a:gd name="T9" fmla="*/ 30 h 30"/>
                <a:gd name="T10" fmla="*/ 56 w 60"/>
                <a:gd name="T11" fmla="*/ 30 h 30"/>
                <a:gd name="T12" fmla="*/ 60 w 60"/>
                <a:gd name="T13" fmla="*/ 26 h 30"/>
                <a:gd name="T14" fmla="*/ 60 w 60"/>
                <a:gd name="T15" fmla="*/ 4 h 30"/>
                <a:gd name="T16" fmla="*/ 56 w 6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0">
                  <a:moveTo>
                    <a:pt x="5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8" y="30"/>
                    <a:pt x="60" y="28"/>
                    <a:pt x="60" y="2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2"/>
                    <a:pt x="58" y="0"/>
                    <a:pt x="5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446"/>
            <p:cNvSpPr>
              <a:spLocks/>
            </p:cNvSpPr>
            <p:nvPr/>
          </p:nvSpPr>
          <p:spPr bwMode="auto">
            <a:xfrm>
              <a:off x="5020763" y="2801104"/>
              <a:ext cx="126407" cy="170485"/>
            </a:xfrm>
            <a:custGeom>
              <a:avLst/>
              <a:gdLst>
                <a:gd name="T0" fmla="*/ 146 w 147"/>
                <a:gd name="T1" fmla="*/ 85 h 198"/>
                <a:gd name="T2" fmla="*/ 108 w 147"/>
                <a:gd name="T3" fmla="*/ 28 h 198"/>
                <a:gd name="T4" fmla="*/ 95 w 147"/>
                <a:gd name="T5" fmla="*/ 15 h 198"/>
                <a:gd name="T6" fmla="*/ 95 w 147"/>
                <a:gd name="T7" fmla="*/ 9 h 198"/>
                <a:gd name="T8" fmla="*/ 86 w 147"/>
                <a:gd name="T9" fmla="*/ 0 h 198"/>
                <a:gd name="T10" fmla="*/ 77 w 147"/>
                <a:gd name="T11" fmla="*/ 9 h 198"/>
                <a:gd name="T12" fmla="*/ 77 w 147"/>
                <a:gd name="T13" fmla="*/ 130 h 198"/>
                <a:gd name="T14" fmla="*/ 37 w 147"/>
                <a:gd name="T15" fmla="*/ 131 h 198"/>
                <a:gd name="T16" fmla="*/ 8 w 147"/>
                <a:gd name="T17" fmla="*/ 178 h 198"/>
                <a:gd name="T18" fmla="*/ 60 w 147"/>
                <a:gd name="T19" fmla="*/ 188 h 198"/>
                <a:gd name="T20" fmla="*/ 95 w 147"/>
                <a:gd name="T21" fmla="*/ 145 h 198"/>
                <a:gd name="T22" fmla="*/ 95 w 147"/>
                <a:gd name="T23" fmla="*/ 54 h 198"/>
                <a:gd name="T24" fmla="*/ 144 w 147"/>
                <a:gd name="T25" fmla="*/ 87 h 198"/>
                <a:gd name="T26" fmla="*/ 146 w 147"/>
                <a:gd name="T27" fmla="*/ 85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7" h="198">
                  <a:moveTo>
                    <a:pt x="146" y="85"/>
                  </a:moveTo>
                  <a:cubicBezTo>
                    <a:pt x="146" y="60"/>
                    <a:pt x="142" y="43"/>
                    <a:pt x="108" y="28"/>
                  </a:cubicBezTo>
                  <a:cubicBezTo>
                    <a:pt x="99" y="24"/>
                    <a:pt x="95" y="21"/>
                    <a:pt x="95" y="15"/>
                  </a:cubicBezTo>
                  <a:cubicBezTo>
                    <a:pt x="94" y="10"/>
                    <a:pt x="95" y="9"/>
                    <a:pt x="95" y="9"/>
                  </a:cubicBezTo>
                  <a:cubicBezTo>
                    <a:pt x="95" y="4"/>
                    <a:pt x="91" y="0"/>
                    <a:pt x="86" y="0"/>
                  </a:cubicBezTo>
                  <a:cubicBezTo>
                    <a:pt x="81" y="0"/>
                    <a:pt x="77" y="4"/>
                    <a:pt x="77" y="9"/>
                  </a:cubicBezTo>
                  <a:cubicBezTo>
                    <a:pt x="77" y="130"/>
                    <a:pt x="77" y="130"/>
                    <a:pt x="77" y="130"/>
                  </a:cubicBezTo>
                  <a:cubicBezTo>
                    <a:pt x="67" y="125"/>
                    <a:pt x="52" y="125"/>
                    <a:pt x="37" y="131"/>
                  </a:cubicBezTo>
                  <a:cubicBezTo>
                    <a:pt x="14" y="141"/>
                    <a:pt x="0" y="160"/>
                    <a:pt x="8" y="178"/>
                  </a:cubicBezTo>
                  <a:cubicBezTo>
                    <a:pt x="15" y="194"/>
                    <a:pt x="39" y="198"/>
                    <a:pt x="60" y="188"/>
                  </a:cubicBezTo>
                  <a:cubicBezTo>
                    <a:pt x="84" y="176"/>
                    <a:pt x="95" y="161"/>
                    <a:pt x="95" y="145"/>
                  </a:cubicBezTo>
                  <a:cubicBezTo>
                    <a:pt x="95" y="128"/>
                    <a:pt x="95" y="54"/>
                    <a:pt x="95" y="54"/>
                  </a:cubicBezTo>
                  <a:cubicBezTo>
                    <a:pt x="101" y="71"/>
                    <a:pt x="140" y="67"/>
                    <a:pt x="144" y="87"/>
                  </a:cubicBezTo>
                  <a:cubicBezTo>
                    <a:pt x="147" y="98"/>
                    <a:pt x="147" y="96"/>
                    <a:pt x="146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447"/>
            <p:cNvSpPr>
              <a:spLocks/>
            </p:cNvSpPr>
            <p:nvPr/>
          </p:nvSpPr>
          <p:spPr bwMode="auto">
            <a:xfrm>
              <a:off x="7277141" y="3135153"/>
              <a:ext cx="36064" cy="35336"/>
            </a:xfrm>
            <a:custGeom>
              <a:avLst/>
              <a:gdLst>
                <a:gd name="T0" fmla="*/ 42 w 42"/>
                <a:gd name="T1" fmla="*/ 0 h 41"/>
                <a:gd name="T2" fmla="*/ 36 w 42"/>
                <a:gd name="T3" fmla="*/ 0 h 41"/>
                <a:gd name="T4" fmla="*/ 23 w 42"/>
                <a:gd name="T5" fmla="*/ 3 h 41"/>
                <a:gd name="T6" fmla="*/ 5 w 42"/>
                <a:gd name="T7" fmla="*/ 10 h 41"/>
                <a:gd name="T8" fmla="*/ 1 w 42"/>
                <a:gd name="T9" fmla="*/ 17 h 41"/>
                <a:gd name="T10" fmla="*/ 4 w 42"/>
                <a:gd name="T11" fmla="*/ 31 h 41"/>
                <a:gd name="T12" fmla="*/ 10 w 42"/>
                <a:gd name="T13" fmla="*/ 32 h 41"/>
                <a:gd name="T14" fmla="*/ 5 w 42"/>
                <a:gd name="T15" fmla="*/ 22 h 41"/>
                <a:gd name="T16" fmla="*/ 40 w 42"/>
                <a:gd name="T17" fmla="*/ 2 h 41"/>
                <a:gd name="T18" fmla="*/ 42 w 42"/>
                <a:gd name="T19" fmla="*/ 1 h 41"/>
                <a:gd name="T20" fmla="*/ 42 w 42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1">
                  <a:moveTo>
                    <a:pt x="42" y="0"/>
                  </a:moveTo>
                  <a:cubicBezTo>
                    <a:pt x="42" y="0"/>
                    <a:pt x="38" y="0"/>
                    <a:pt x="36" y="0"/>
                  </a:cubicBezTo>
                  <a:cubicBezTo>
                    <a:pt x="34" y="0"/>
                    <a:pt x="29" y="2"/>
                    <a:pt x="23" y="3"/>
                  </a:cubicBezTo>
                  <a:cubicBezTo>
                    <a:pt x="18" y="4"/>
                    <a:pt x="9" y="8"/>
                    <a:pt x="5" y="10"/>
                  </a:cubicBezTo>
                  <a:cubicBezTo>
                    <a:pt x="0" y="13"/>
                    <a:pt x="1" y="17"/>
                    <a:pt x="1" y="17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6" y="41"/>
                    <a:pt x="10" y="32"/>
                  </a:cubicBezTo>
                  <a:cubicBezTo>
                    <a:pt x="15" y="24"/>
                    <a:pt x="2" y="27"/>
                    <a:pt x="5" y="22"/>
                  </a:cubicBezTo>
                  <a:cubicBezTo>
                    <a:pt x="10" y="11"/>
                    <a:pt x="28" y="3"/>
                    <a:pt x="40" y="2"/>
                  </a:cubicBezTo>
                  <a:cubicBezTo>
                    <a:pt x="41" y="2"/>
                    <a:pt x="42" y="1"/>
                    <a:pt x="42" y="1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448"/>
            <p:cNvSpPr>
              <a:spLocks/>
            </p:cNvSpPr>
            <p:nvPr/>
          </p:nvSpPr>
          <p:spPr bwMode="auto">
            <a:xfrm>
              <a:off x="7481140" y="3135153"/>
              <a:ext cx="36064" cy="35336"/>
            </a:xfrm>
            <a:custGeom>
              <a:avLst/>
              <a:gdLst>
                <a:gd name="T0" fmla="*/ 37 w 42"/>
                <a:gd name="T1" fmla="*/ 10 h 41"/>
                <a:gd name="T2" fmla="*/ 18 w 42"/>
                <a:gd name="T3" fmla="*/ 3 h 41"/>
                <a:gd name="T4" fmla="*/ 6 w 42"/>
                <a:gd name="T5" fmla="*/ 0 h 41"/>
                <a:gd name="T6" fmla="*/ 0 w 42"/>
                <a:gd name="T7" fmla="*/ 0 h 41"/>
                <a:gd name="T8" fmla="*/ 0 w 42"/>
                <a:gd name="T9" fmla="*/ 1 h 41"/>
                <a:gd name="T10" fmla="*/ 1 w 42"/>
                <a:gd name="T11" fmla="*/ 2 h 41"/>
                <a:gd name="T12" fmla="*/ 37 w 42"/>
                <a:gd name="T13" fmla="*/ 22 h 41"/>
                <a:gd name="T14" fmla="*/ 31 w 42"/>
                <a:gd name="T15" fmla="*/ 32 h 41"/>
                <a:gd name="T16" fmla="*/ 38 w 42"/>
                <a:gd name="T17" fmla="*/ 31 h 41"/>
                <a:gd name="T18" fmla="*/ 41 w 42"/>
                <a:gd name="T19" fmla="*/ 17 h 41"/>
                <a:gd name="T20" fmla="*/ 37 w 42"/>
                <a:gd name="T21" fmla="*/ 1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1">
                  <a:moveTo>
                    <a:pt x="37" y="10"/>
                  </a:moveTo>
                  <a:cubicBezTo>
                    <a:pt x="33" y="8"/>
                    <a:pt x="24" y="4"/>
                    <a:pt x="18" y="3"/>
                  </a:cubicBezTo>
                  <a:cubicBezTo>
                    <a:pt x="13" y="2"/>
                    <a:pt x="8" y="0"/>
                    <a:pt x="6" y="0"/>
                  </a:cubicBezTo>
                  <a:cubicBezTo>
                    <a:pt x="4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3" y="3"/>
                    <a:pt x="32" y="11"/>
                    <a:pt x="37" y="22"/>
                  </a:cubicBezTo>
                  <a:cubicBezTo>
                    <a:pt x="39" y="27"/>
                    <a:pt x="27" y="24"/>
                    <a:pt x="31" y="32"/>
                  </a:cubicBezTo>
                  <a:cubicBezTo>
                    <a:pt x="36" y="41"/>
                    <a:pt x="38" y="31"/>
                    <a:pt x="38" y="31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2" y="13"/>
                    <a:pt x="37" y="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449"/>
            <p:cNvSpPr>
              <a:spLocks noEditPoints="1"/>
            </p:cNvSpPr>
            <p:nvPr/>
          </p:nvSpPr>
          <p:spPr bwMode="auto">
            <a:xfrm>
              <a:off x="7272041" y="3134060"/>
              <a:ext cx="249535" cy="80143"/>
            </a:xfrm>
            <a:custGeom>
              <a:avLst/>
              <a:gdLst>
                <a:gd name="T0" fmla="*/ 289 w 290"/>
                <a:gd name="T1" fmla="*/ 45 h 93"/>
                <a:gd name="T2" fmla="*/ 289 w 290"/>
                <a:gd name="T3" fmla="*/ 23 h 93"/>
                <a:gd name="T4" fmla="*/ 281 w 290"/>
                <a:gd name="T5" fmla="*/ 11 h 93"/>
                <a:gd name="T6" fmla="*/ 259 w 290"/>
                <a:gd name="T7" fmla="*/ 3 h 93"/>
                <a:gd name="T8" fmla="*/ 245 w 290"/>
                <a:gd name="T9" fmla="*/ 1 h 93"/>
                <a:gd name="T10" fmla="*/ 259 w 290"/>
                <a:gd name="T11" fmla="*/ 3 h 93"/>
                <a:gd name="T12" fmla="*/ 281 w 290"/>
                <a:gd name="T13" fmla="*/ 12 h 93"/>
                <a:gd name="T14" fmla="*/ 276 w 290"/>
                <a:gd name="T15" fmla="*/ 24 h 93"/>
                <a:gd name="T16" fmla="*/ 254 w 290"/>
                <a:gd name="T17" fmla="*/ 30 h 93"/>
                <a:gd name="T18" fmla="*/ 173 w 290"/>
                <a:gd name="T19" fmla="*/ 30 h 93"/>
                <a:gd name="T20" fmla="*/ 157 w 290"/>
                <a:gd name="T21" fmla="*/ 34 h 93"/>
                <a:gd name="T22" fmla="*/ 145 w 290"/>
                <a:gd name="T23" fmla="*/ 38 h 93"/>
                <a:gd name="T24" fmla="*/ 134 w 290"/>
                <a:gd name="T25" fmla="*/ 34 h 93"/>
                <a:gd name="T26" fmla="*/ 117 w 290"/>
                <a:gd name="T27" fmla="*/ 30 h 93"/>
                <a:gd name="T28" fmla="*/ 36 w 290"/>
                <a:gd name="T29" fmla="*/ 30 h 93"/>
                <a:gd name="T30" fmla="*/ 14 w 290"/>
                <a:gd name="T31" fmla="*/ 24 h 93"/>
                <a:gd name="T32" fmla="*/ 9 w 290"/>
                <a:gd name="T33" fmla="*/ 12 h 93"/>
                <a:gd name="T34" fmla="*/ 31 w 290"/>
                <a:gd name="T35" fmla="*/ 3 h 93"/>
                <a:gd name="T36" fmla="*/ 45 w 290"/>
                <a:gd name="T37" fmla="*/ 1 h 93"/>
                <a:gd name="T38" fmla="*/ 31 w 290"/>
                <a:gd name="T39" fmla="*/ 3 h 93"/>
                <a:gd name="T40" fmla="*/ 9 w 290"/>
                <a:gd name="T41" fmla="*/ 11 h 93"/>
                <a:gd name="T42" fmla="*/ 2 w 290"/>
                <a:gd name="T43" fmla="*/ 23 h 93"/>
                <a:gd name="T44" fmla="*/ 2 w 290"/>
                <a:gd name="T45" fmla="*/ 45 h 93"/>
                <a:gd name="T46" fmla="*/ 18 w 290"/>
                <a:gd name="T47" fmla="*/ 75 h 93"/>
                <a:gd name="T48" fmla="*/ 65 w 290"/>
                <a:gd name="T49" fmla="*/ 93 h 93"/>
                <a:gd name="T50" fmla="*/ 109 w 290"/>
                <a:gd name="T51" fmla="*/ 93 h 93"/>
                <a:gd name="T52" fmla="*/ 130 w 290"/>
                <a:gd name="T53" fmla="*/ 78 h 93"/>
                <a:gd name="T54" fmla="*/ 139 w 290"/>
                <a:gd name="T55" fmla="*/ 63 h 93"/>
                <a:gd name="T56" fmla="*/ 145 w 290"/>
                <a:gd name="T57" fmla="*/ 61 h 93"/>
                <a:gd name="T58" fmla="*/ 152 w 290"/>
                <a:gd name="T59" fmla="*/ 63 h 93"/>
                <a:gd name="T60" fmla="*/ 160 w 290"/>
                <a:gd name="T61" fmla="*/ 78 h 93"/>
                <a:gd name="T62" fmla="*/ 181 w 290"/>
                <a:gd name="T63" fmla="*/ 93 h 93"/>
                <a:gd name="T64" fmla="*/ 225 w 290"/>
                <a:gd name="T65" fmla="*/ 93 h 93"/>
                <a:gd name="T66" fmla="*/ 272 w 290"/>
                <a:gd name="T67" fmla="*/ 75 h 93"/>
                <a:gd name="T68" fmla="*/ 289 w 290"/>
                <a:gd name="T69" fmla="*/ 45 h 93"/>
                <a:gd name="T70" fmla="*/ 123 w 290"/>
                <a:gd name="T71" fmla="*/ 75 h 93"/>
                <a:gd name="T72" fmla="*/ 110 w 290"/>
                <a:gd name="T73" fmla="*/ 86 h 93"/>
                <a:gd name="T74" fmla="*/ 65 w 290"/>
                <a:gd name="T75" fmla="*/ 86 h 93"/>
                <a:gd name="T76" fmla="*/ 31 w 290"/>
                <a:gd name="T77" fmla="*/ 76 h 93"/>
                <a:gd name="T78" fmla="*/ 29 w 290"/>
                <a:gd name="T79" fmla="*/ 72 h 93"/>
                <a:gd name="T80" fmla="*/ 29 w 290"/>
                <a:gd name="T81" fmla="*/ 44 h 93"/>
                <a:gd name="T82" fmla="*/ 35 w 290"/>
                <a:gd name="T83" fmla="*/ 38 h 93"/>
                <a:gd name="T84" fmla="*/ 42 w 290"/>
                <a:gd name="T85" fmla="*/ 38 h 93"/>
                <a:gd name="T86" fmla="*/ 117 w 290"/>
                <a:gd name="T87" fmla="*/ 38 h 93"/>
                <a:gd name="T88" fmla="*/ 123 w 290"/>
                <a:gd name="T89" fmla="*/ 75 h 93"/>
                <a:gd name="T90" fmla="*/ 261 w 290"/>
                <a:gd name="T91" fmla="*/ 72 h 93"/>
                <a:gd name="T92" fmla="*/ 259 w 290"/>
                <a:gd name="T93" fmla="*/ 76 h 93"/>
                <a:gd name="T94" fmla="*/ 225 w 290"/>
                <a:gd name="T95" fmla="*/ 86 h 93"/>
                <a:gd name="T96" fmla="*/ 180 w 290"/>
                <a:gd name="T97" fmla="*/ 86 h 93"/>
                <a:gd name="T98" fmla="*/ 167 w 290"/>
                <a:gd name="T99" fmla="*/ 75 h 93"/>
                <a:gd name="T100" fmla="*/ 173 w 290"/>
                <a:gd name="T101" fmla="*/ 38 h 93"/>
                <a:gd name="T102" fmla="*/ 248 w 290"/>
                <a:gd name="T103" fmla="*/ 38 h 93"/>
                <a:gd name="T104" fmla="*/ 255 w 290"/>
                <a:gd name="T105" fmla="*/ 38 h 93"/>
                <a:gd name="T106" fmla="*/ 261 w 290"/>
                <a:gd name="T107" fmla="*/ 44 h 93"/>
                <a:gd name="T108" fmla="*/ 261 w 290"/>
                <a:gd name="T109" fmla="*/ 7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0" h="93">
                  <a:moveTo>
                    <a:pt x="289" y="45"/>
                  </a:moveTo>
                  <a:cubicBezTo>
                    <a:pt x="289" y="23"/>
                    <a:pt x="289" y="23"/>
                    <a:pt x="289" y="23"/>
                  </a:cubicBezTo>
                  <a:cubicBezTo>
                    <a:pt x="289" y="18"/>
                    <a:pt x="288" y="14"/>
                    <a:pt x="281" y="11"/>
                  </a:cubicBezTo>
                  <a:cubicBezTo>
                    <a:pt x="276" y="8"/>
                    <a:pt x="267" y="5"/>
                    <a:pt x="259" y="3"/>
                  </a:cubicBezTo>
                  <a:cubicBezTo>
                    <a:pt x="255" y="2"/>
                    <a:pt x="249" y="0"/>
                    <a:pt x="245" y="1"/>
                  </a:cubicBezTo>
                  <a:cubicBezTo>
                    <a:pt x="250" y="1"/>
                    <a:pt x="254" y="2"/>
                    <a:pt x="259" y="3"/>
                  </a:cubicBezTo>
                  <a:cubicBezTo>
                    <a:pt x="267" y="6"/>
                    <a:pt x="278" y="10"/>
                    <a:pt x="281" y="12"/>
                  </a:cubicBezTo>
                  <a:cubicBezTo>
                    <a:pt x="284" y="16"/>
                    <a:pt x="283" y="18"/>
                    <a:pt x="276" y="24"/>
                  </a:cubicBezTo>
                  <a:cubicBezTo>
                    <a:pt x="269" y="29"/>
                    <a:pt x="254" y="30"/>
                    <a:pt x="254" y="30"/>
                  </a:cubicBezTo>
                  <a:cubicBezTo>
                    <a:pt x="254" y="30"/>
                    <a:pt x="181" y="30"/>
                    <a:pt x="173" y="30"/>
                  </a:cubicBezTo>
                  <a:cubicBezTo>
                    <a:pt x="165" y="30"/>
                    <a:pt x="162" y="32"/>
                    <a:pt x="157" y="34"/>
                  </a:cubicBezTo>
                  <a:cubicBezTo>
                    <a:pt x="152" y="37"/>
                    <a:pt x="148" y="38"/>
                    <a:pt x="145" y="38"/>
                  </a:cubicBezTo>
                  <a:cubicBezTo>
                    <a:pt x="142" y="38"/>
                    <a:pt x="138" y="37"/>
                    <a:pt x="134" y="34"/>
                  </a:cubicBezTo>
                  <a:cubicBezTo>
                    <a:pt x="128" y="32"/>
                    <a:pt x="125" y="30"/>
                    <a:pt x="117" y="30"/>
                  </a:cubicBezTo>
                  <a:cubicBezTo>
                    <a:pt x="109" y="30"/>
                    <a:pt x="36" y="30"/>
                    <a:pt x="36" y="30"/>
                  </a:cubicBezTo>
                  <a:cubicBezTo>
                    <a:pt x="36" y="30"/>
                    <a:pt x="21" y="29"/>
                    <a:pt x="14" y="24"/>
                  </a:cubicBezTo>
                  <a:cubicBezTo>
                    <a:pt x="7" y="18"/>
                    <a:pt x="6" y="16"/>
                    <a:pt x="9" y="12"/>
                  </a:cubicBezTo>
                  <a:cubicBezTo>
                    <a:pt x="12" y="10"/>
                    <a:pt x="23" y="6"/>
                    <a:pt x="31" y="3"/>
                  </a:cubicBezTo>
                  <a:cubicBezTo>
                    <a:pt x="36" y="2"/>
                    <a:pt x="40" y="1"/>
                    <a:pt x="45" y="1"/>
                  </a:cubicBezTo>
                  <a:cubicBezTo>
                    <a:pt x="41" y="0"/>
                    <a:pt x="35" y="2"/>
                    <a:pt x="31" y="3"/>
                  </a:cubicBezTo>
                  <a:cubicBezTo>
                    <a:pt x="23" y="5"/>
                    <a:pt x="14" y="8"/>
                    <a:pt x="9" y="11"/>
                  </a:cubicBezTo>
                  <a:cubicBezTo>
                    <a:pt x="2" y="14"/>
                    <a:pt x="2" y="18"/>
                    <a:pt x="2" y="23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6"/>
                    <a:pt x="0" y="57"/>
                    <a:pt x="18" y="75"/>
                  </a:cubicBezTo>
                  <a:cubicBezTo>
                    <a:pt x="36" y="93"/>
                    <a:pt x="44" y="93"/>
                    <a:pt x="65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23" y="93"/>
                    <a:pt x="124" y="92"/>
                    <a:pt x="130" y="78"/>
                  </a:cubicBezTo>
                  <a:cubicBezTo>
                    <a:pt x="134" y="69"/>
                    <a:pt x="135" y="65"/>
                    <a:pt x="139" y="63"/>
                  </a:cubicBezTo>
                  <a:cubicBezTo>
                    <a:pt x="140" y="62"/>
                    <a:pt x="143" y="61"/>
                    <a:pt x="145" y="61"/>
                  </a:cubicBezTo>
                  <a:cubicBezTo>
                    <a:pt x="147" y="61"/>
                    <a:pt x="150" y="62"/>
                    <a:pt x="152" y="63"/>
                  </a:cubicBezTo>
                  <a:cubicBezTo>
                    <a:pt x="155" y="65"/>
                    <a:pt x="156" y="69"/>
                    <a:pt x="160" y="78"/>
                  </a:cubicBezTo>
                  <a:cubicBezTo>
                    <a:pt x="166" y="92"/>
                    <a:pt x="167" y="93"/>
                    <a:pt x="181" y="93"/>
                  </a:cubicBezTo>
                  <a:cubicBezTo>
                    <a:pt x="225" y="93"/>
                    <a:pt x="225" y="93"/>
                    <a:pt x="225" y="93"/>
                  </a:cubicBezTo>
                  <a:cubicBezTo>
                    <a:pt x="246" y="93"/>
                    <a:pt x="254" y="93"/>
                    <a:pt x="272" y="75"/>
                  </a:cubicBezTo>
                  <a:cubicBezTo>
                    <a:pt x="290" y="57"/>
                    <a:pt x="289" y="46"/>
                    <a:pt x="289" y="45"/>
                  </a:cubicBezTo>
                  <a:close/>
                  <a:moveTo>
                    <a:pt x="123" y="75"/>
                  </a:moveTo>
                  <a:cubicBezTo>
                    <a:pt x="119" y="84"/>
                    <a:pt x="119" y="86"/>
                    <a:pt x="110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48" y="86"/>
                    <a:pt x="41" y="85"/>
                    <a:pt x="31" y="76"/>
                  </a:cubicBezTo>
                  <a:cubicBezTo>
                    <a:pt x="30" y="75"/>
                    <a:pt x="29" y="74"/>
                    <a:pt x="29" y="72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1"/>
                    <a:pt x="32" y="38"/>
                    <a:pt x="35" y="38"/>
                  </a:cubicBezTo>
                  <a:cubicBezTo>
                    <a:pt x="38" y="38"/>
                    <a:pt x="40" y="38"/>
                    <a:pt x="42" y="38"/>
                  </a:cubicBezTo>
                  <a:cubicBezTo>
                    <a:pt x="58" y="38"/>
                    <a:pt x="99" y="38"/>
                    <a:pt x="117" y="38"/>
                  </a:cubicBezTo>
                  <a:cubicBezTo>
                    <a:pt x="135" y="38"/>
                    <a:pt x="129" y="61"/>
                    <a:pt x="123" y="75"/>
                  </a:cubicBezTo>
                  <a:close/>
                  <a:moveTo>
                    <a:pt x="261" y="72"/>
                  </a:moveTo>
                  <a:cubicBezTo>
                    <a:pt x="261" y="74"/>
                    <a:pt x="260" y="75"/>
                    <a:pt x="259" y="76"/>
                  </a:cubicBezTo>
                  <a:cubicBezTo>
                    <a:pt x="249" y="85"/>
                    <a:pt x="242" y="86"/>
                    <a:pt x="225" y="86"/>
                  </a:cubicBezTo>
                  <a:cubicBezTo>
                    <a:pt x="180" y="86"/>
                    <a:pt x="180" y="86"/>
                    <a:pt x="180" y="86"/>
                  </a:cubicBezTo>
                  <a:cubicBezTo>
                    <a:pt x="171" y="86"/>
                    <a:pt x="171" y="84"/>
                    <a:pt x="167" y="75"/>
                  </a:cubicBezTo>
                  <a:cubicBezTo>
                    <a:pt x="161" y="61"/>
                    <a:pt x="155" y="38"/>
                    <a:pt x="173" y="38"/>
                  </a:cubicBezTo>
                  <a:cubicBezTo>
                    <a:pt x="191" y="38"/>
                    <a:pt x="232" y="38"/>
                    <a:pt x="248" y="38"/>
                  </a:cubicBezTo>
                  <a:cubicBezTo>
                    <a:pt x="250" y="38"/>
                    <a:pt x="252" y="38"/>
                    <a:pt x="255" y="38"/>
                  </a:cubicBezTo>
                  <a:cubicBezTo>
                    <a:pt x="258" y="38"/>
                    <a:pt x="261" y="41"/>
                    <a:pt x="261" y="44"/>
                  </a:cubicBezTo>
                  <a:lnTo>
                    <a:pt x="261" y="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450"/>
            <p:cNvSpPr>
              <a:spLocks/>
            </p:cNvSpPr>
            <p:nvPr/>
          </p:nvSpPr>
          <p:spPr bwMode="auto">
            <a:xfrm>
              <a:off x="6877521" y="4266985"/>
              <a:ext cx="37886" cy="154821"/>
            </a:xfrm>
            <a:custGeom>
              <a:avLst/>
              <a:gdLst>
                <a:gd name="T0" fmla="*/ 19 w 44"/>
                <a:gd name="T1" fmla="*/ 0 h 180"/>
                <a:gd name="T2" fmla="*/ 19 w 44"/>
                <a:gd name="T3" fmla="*/ 172 h 180"/>
                <a:gd name="T4" fmla="*/ 3 w 44"/>
                <a:gd name="T5" fmla="*/ 172 h 180"/>
                <a:gd name="T6" fmla="*/ 0 w 44"/>
                <a:gd name="T7" fmla="*/ 176 h 180"/>
                <a:gd name="T8" fmla="*/ 3 w 44"/>
                <a:gd name="T9" fmla="*/ 180 h 180"/>
                <a:gd name="T10" fmla="*/ 41 w 44"/>
                <a:gd name="T11" fmla="*/ 180 h 180"/>
                <a:gd name="T12" fmla="*/ 44 w 44"/>
                <a:gd name="T13" fmla="*/ 176 h 180"/>
                <a:gd name="T14" fmla="*/ 41 w 44"/>
                <a:gd name="T15" fmla="*/ 172 h 180"/>
                <a:gd name="T16" fmla="*/ 25 w 44"/>
                <a:gd name="T17" fmla="*/ 172 h 180"/>
                <a:gd name="T18" fmla="*/ 25 w 44"/>
                <a:gd name="T19" fmla="*/ 0 h 180"/>
                <a:gd name="T20" fmla="*/ 19 w 44"/>
                <a:gd name="T2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180">
                  <a:moveTo>
                    <a:pt x="19" y="0"/>
                  </a:moveTo>
                  <a:cubicBezTo>
                    <a:pt x="20" y="0"/>
                    <a:pt x="19" y="172"/>
                    <a:pt x="19" y="172"/>
                  </a:cubicBezTo>
                  <a:cubicBezTo>
                    <a:pt x="3" y="172"/>
                    <a:pt x="3" y="172"/>
                    <a:pt x="3" y="172"/>
                  </a:cubicBezTo>
                  <a:cubicBezTo>
                    <a:pt x="1" y="172"/>
                    <a:pt x="0" y="174"/>
                    <a:pt x="0" y="176"/>
                  </a:cubicBezTo>
                  <a:cubicBezTo>
                    <a:pt x="0" y="178"/>
                    <a:pt x="1" y="180"/>
                    <a:pt x="3" y="180"/>
                  </a:cubicBezTo>
                  <a:cubicBezTo>
                    <a:pt x="41" y="180"/>
                    <a:pt x="41" y="180"/>
                    <a:pt x="41" y="180"/>
                  </a:cubicBezTo>
                  <a:cubicBezTo>
                    <a:pt x="42" y="180"/>
                    <a:pt x="44" y="178"/>
                    <a:pt x="44" y="176"/>
                  </a:cubicBezTo>
                  <a:cubicBezTo>
                    <a:pt x="44" y="174"/>
                    <a:pt x="43" y="172"/>
                    <a:pt x="41" y="172"/>
                  </a:cubicBezTo>
                  <a:cubicBezTo>
                    <a:pt x="25" y="172"/>
                    <a:pt x="25" y="172"/>
                    <a:pt x="25" y="172"/>
                  </a:cubicBezTo>
                  <a:cubicBezTo>
                    <a:pt x="25" y="0"/>
                    <a:pt x="25" y="0"/>
                    <a:pt x="25" y="0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Oval 451"/>
            <p:cNvSpPr>
              <a:spLocks noChangeArrowheads="1"/>
            </p:cNvSpPr>
            <p:nvPr/>
          </p:nvSpPr>
          <p:spPr bwMode="auto">
            <a:xfrm>
              <a:off x="6886992" y="4248042"/>
              <a:ext cx="18943" cy="189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452"/>
            <p:cNvSpPr>
              <a:spLocks noEditPoints="1"/>
            </p:cNvSpPr>
            <p:nvPr/>
          </p:nvSpPr>
          <p:spPr bwMode="auto">
            <a:xfrm>
              <a:off x="6755122" y="4255692"/>
              <a:ext cx="139521" cy="80143"/>
            </a:xfrm>
            <a:custGeom>
              <a:avLst/>
              <a:gdLst>
                <a:gd name="T0" fmla="*/ 147 w 162"/>
                <a:gd name="T1" fmla="*/ 11 h 93"/>
                <a:gd name="T2" fmla="*/ 147 w 162"/>
                <a:gd name="T3" fmla="*/ 11 h 93"/>
                <a:gd name="T4" fmla="*/ 136 w 162"/>
                <a:gd name="T5" fmla="*/ 0 h 93"/>
                <a:gd name="T6" fmla="*/ 134 w 162"/>
                <a:gd name="T7" fmla="*/ 1 h 93"/>
                <a:gd name="T8" fmla="*/ 32 w 162"/>
                <a:gd name="T9" fmla="*/ 9 h 93"/>
                <a:gd name="T10" fmla="*/ 0 w 162"/>
                <a:gd name="T11" fmla="*/ 44 h 93"/>
                <a:gd name="T12" fmla="*/ 0 w 162"/>
                <a:gd name="T13" fmla="*/ 49 h 93"/>
                <a:gd name="T14" fmla="*/ 32 w 162"/>
                <a:gd name="T15" fmla="*/ 85 h 93"/>
                <a:gd name="T16" fmla="*/ 134 w 162"/>
                <a:gd name="T17" fmla="*/ 93 h 93"/>
                <a:gd name="T18" fmla="*/ 136 w 162"/>
                <a:gd name="T19" fmla="*/ 93 h 93"/>
                <a:gd name="T20" fmla="*/ 147 w 162"/>
                <a:gd name="T21" fmla="*/ 81 h 93"/>
                <a:gd name="T22" fmla="*/ 162 w 162"/>
                <a:gd name="T23" fmla="*/ 61 h 93"/>
                <a:gd name="T24" fmla="*/ 162 w 162"/>
                <a:gd name="T25" fmla="*/ 34 h 93"/>
                <a:gd name="T26" fmla="*/ 147 w 162"/>
                <a:gd name="T27" fmla="*/ 11 h 93"/>
                <a:gd name="T28" fmla="*/ 135 w 162"/>
                <a:gd name="T29" fmla="*/ 7 h 93"/>
                <a:gd name="T30" fmla="*/ 136 w 162"/>
                <a:gd name="T31" fmla="*/ 7 h 93"/>
                <a:gd name="T32" fmla="*/ 142 w 162"/>
                <a:gd name="T33" fmla="*/ 19 h 93"/>
                <a:gd name="T34" fmla="*/ 133 w 162"/>
                <a:gd name="T35" fmla="*/ 10 h 93"/>
                <a:gd name="T36" fmla="*/ 135 w 162"/>
                <a:gd name="T37" fmla="*/ 7 h 93"/>
                <a:gd name="T38" fmla="*/ 32 w 162"/>
                <a:gd name="T39" fmla="*/ 78 h 93"/>
                <a:gd name="T40" fmla="*/ 7 w 162"/>
                <a:gd name="T41" fmla="*/ 49 h 93"/>
                <a:gd name="T42" fmla="*/ 7 w 162"/>
                <a:gd name="T43" fmla="*/ 44 h 93"/>
                <a:gd name="T44" fmla="*/ 32 w 162"/>
                <a:gd name="T45" fmla="*/ 16 h 93"/>
                <a:gd name="T46" fmla="*/ 44 w 162"/>
                <a:gd name="T47" fmla="*/ 15 h 93"/>
                <a:gd name="T48" fmla="*/ 44 w 162"/>
                <a:gd name="T49" fmla="*/ 79 h 93"/>
                <a:gd name="T50" fmla="*/ 32 w 162"/>
                <a:gd name="T51" fmla="*/ 78 h 93"/>
                <a:gd name="T52" fmla="*/ 52 w 162"/>
                <a:gd name="T53" fmla="*/ 79 h 93"/>
                <a:gd name="T54" fmla="*/ 52 w 162"/>
                <a:gd name="T55" fmla="*/ 15 h 93"/>
                <a:gd name="T56" fmla="*/ 52 w 162"/>
                <a:gd name="T57" fmla="*/ 14 h 93"/>
                <a:gd name="T58" fmla="*/ 81 w 162"/>
                <a:gd name="T59" fmla="*/ 12 h 93"/>
                <a:gd name="T60" fmla="*/ 80 w 162"/>
                <a:gd name="T61" fmla="*/ 82 h 93"/>
                <a:gd name="T62" fmla="*/ 52 w 162"/>
                <a:gd name="T63" fmla="*/ 79 h 93"/>
                <a:gd name="T64" fmla="*/ 126 w 162"/>
                <a:gd name="T65" fmla="*/ 85 h 93"/>
                <a:gd name="T66" fmla="*/ 88 w 162"/>
                <a:gd name="T67" fmla="*/ 82 h 93"/>
                <a:gd name="T68" fmla="*/ 88 w 162"/>
                <a:gd name="T69" fmla="*/ 12 h 93"/>
                <a:gd name="T70" fmla="*/ 89 w 162"/>
                <a:gd name="T71" fmla="*/ 11 h 93"/>
                <a:gd name="T72" fmla="*/ 126 w 162"/>
                <a:gd name="T73" fmla="*/ 8 h 93"/>
                <a:gd name="T74" fmla="*/ 120 w 162"/>
                <a:gd name="T75" fmla="*/ 47 h 93"/>
                <a:gd name="T76" fmla="*/ 126 w 162"/>
                <a:gd name="T77" fmla="*/ 85 h 93"/>
                <a:gd name="T78" fmla="*/ 141 w 162"/>
                <a:gd name="T79" fmla="*/ 80 h 93"/>
                <a:gd name="T80" fmla="*/ 141 w 162"/>
                <a:gd name="T81" fmla="*/ 80 h 93"/>
                <a:gd name="T82" fmla="*/ 137 w 162"/>
                <a:gd name="T83" fmla="*/ 87 h 93"/>
                <a:gd name="T84" fmla="*/ 136 w 162"/>
                <a:gd name="T85" fmla="*/ 87 h 93"/>
                <a:gd name="T86" fmla="*/ 132 w 162"/>
                <a:gd name="T87" fmla="*/ 81 h 93"/>
                <a:gd name="T88" fmla="*/ 143 w 162"/>
                <a:gd name="T89" fmla="*/ 73 h 93"/>
                <a:gd name="T90" fmla="*/ 141 w 162"/>
                <a:gd name="T91" fmla="*/ 80 h 93"/>
                <a:gd name="T92" fmla="*/ 144 w 162"/>
                <a:gd name="T93" fmla="*/ 62 h 93"/>
                <a:gd name="T94" fmla="*/ 130 w 162"/>
                <a:gd name="T95" fmla="*/ 73 h 93"/>
                <a:gd name="T96" fmla="*/ 127 w 162"/>
                <a:gd name="T97" fmla="*/ 47 h 93"/>
                <a:gd name="T98" fmla="*/ 130 w 162"/>
                <a:gd name="T99" fmla="*/ 18 h 93"/>
                <a:gd name="T100" fmla="*/ 144 w 162"/>
                <a:gd name="T101" fmla="*/ 31 h 93"/>
                <a:gd name="T102" fmla="*/ 145 w 162"/>
                <a:gd name="T103" fmla="*/ 47 h 93"/>
                <a:gd name="T104" fmla="*/ 144 w 162"/>
                <a:gd name="T105" fmla="*/ 62 h 93"/>
                <a:gd name="T106" fmla="*/ 152 w 162"/>
                <a:gd name="T107" fmla="*/ 56 h 93"/>
                <a:gd name="T108" fmla="*/ 152 w 162"/>
                <a:gd name="T109" fmla="*/ 47 h 93"/>
                <a:gd name="T110" fmla="*/ 152 w 162"/>
                <a:gd name="T111" fmla="*/ 39 h 93"/>
                <a:gd name="T112" fmla="*/ 161 w 162"/>
                <a:gd name="T113" fmla="*/ 48 h 93"/>
                <a:gd name="T114" fmla="*/ 152 w 162"/>
                <a:gd name="T115" fmla="*/ 56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2" h="93">
                  <a:moveTo>
                    <a:pt x="147" y="11"/>
                  </a:moveTo>
                  <a:cubicBezTo>
                    <a:pt x="147" y="11"/>
                    <a:pt x="147" y="11"/>
                    <a:pt x="147" y="11"/>
                  </a:cubicBezTo>
                  <a:cubicBezTo>
                    <a:pt x="144" y="4"/>
                    <a:pt x="141" y="0"/>
                    <a:pt x="136" y="0"/>
                  </a:cubicBezTo>
                  <a:cubicBezTo>
                    <a:pt x="135" y="0"/>
                    <a:pt x="135" y="0"/>
                    <a:pt x="134" y="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14" y="11"/>
                    <a:pt x="0" y="26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7"/>
                    <a:pt x="14" y="83"/>
                    <a:pt x="32" y="85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5" y="93"/>
                    <a:pt x="136" y="93"/>
                  </a:cubicBezTo>
                  <a:cubicBezTo>
                    <a:pt x="141" y="93"/>
                    <a:pt x="145" y="88"/>
                    <a:pt x="147" y="81"/>
                  </a:cubicBezTo>
                  <a:cubicBezTo>
                    <a:pt x="162" y="61"/>
                    <a:pt x="162" y="61"/>
                    <a:pt x="162" y="61"/>
                  </a:cubicBezTo>
                  <a:cubicBezTo>
                    <a:pt x="162" y="34"/>
                    <a:pt x="162" y="34"/>
                    <a:pt x="162" y="34"/>
                  </a:cubicBezTo>
                  <a:lnTo>
                    <a:pt x="147" y="11"/>
                  </a:lnTo>
                  <a:close/>
                  <a:moveTo>
                    <a:pt x="135" y="7"/>
                  </a:moveTo>
                  <a:cubicBezTo>
                    <a:pt x="136" y="7"/>
                    <a:pt x="136" y="7"/>
                    <a:pt x="136" y="7"/>
                  </a:cubicBezTo>
                  <a:cubicBezTo>
                    <a:pt x="138" y="8"/>
                    <a:pt x="140" y="12"/>
                    <a:pt x="142" y="19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4" y="9"/>
                    <a:pt x="135" y="8"/>
                    <a:pt x="135" y="7"/>
                  </a:cubicBezTo>
                  <a:close/>
                  <a:moveTo>
                    <a:pt x="32" y="78"/>
                  </a:moveTo>
                  <a:cubicBezTo>
                    <a:pt x="18" y="76"/>
                    <a:pt x="7" y="64"/>
                    <a:pt x="7" y="4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30"/>
                    <a:pt x="18" y="17"/>
                    <a:pt x="32" y="16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31" y="40"/>
                    <a:pt x="36" y="62"/>
                    <a:pt x="44" y="79"/>
                  </a:cubicBezTo>
                  <a:lnTo>
                    <a:pt x="32" y="78"/>
                  </a:lnTo>
                  <a:close/>
                  <a:moveTo>
                    <a:pt x="52" y="79"/>
                  </a:moveTo>
                  <a:cubicBezTo>
                    <a:pt x="44" y="64"/>
                    <a:pt x="37" y="40"/>
                    <a:pt x="52" y="15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68" y="39"/>
                    <a:pt x="73" y="64"/>
                    <a:pt x="80" y="82"/>
                  </a:cubicBezTo>
                  <a:lnTo>
                    <a:pt x="52" y="79"/>
                  </a:lnTo>
                  <a:close/>
                  <a:moveTo>
                    <a:pt x="126" y="85"/>
                  </a:moveTo>
                  <a:cubicBezTo>
                    <a:pt x="88" y="82"/>
                    <a:pt x="88" y="82"/>
                    <a:pt x="88" y="82"/>
                  </a:cubicBezTo>
                  <a:cubicBezTo>
                    <a:pt x="80" y="65"/>
                    <a:pt x="74" y="40"/>
                    <a:pt x="88" y="12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22" y="17"/>
                    <a:pt x="120" y="32"/>
                    <a:pt x="120" y="47"/>
                  </a:cubicBezTo>
                  <a:cubicBezTo>
                    <a:pt x="120" y="61"/>
                    <a:pt x="122" y="76"/>
                    <a:pt x="126" y="85"/>
                  </a:cubicBezTo>
                  <a:close/>
                  <a:moveTo>
                    <a:pt x="141" y="80"/>
                  </a:moveTo>
                  <a:cubicBezTo>
                    <a:pt x="141" y="80"/>
                    <a:pt x="141" y="80"/>
                    <a:pt x="141" y="80"/>
                  </a:cubicBezTo>
                  <a:cubicBezTo>
                    <a:pt x="139" y="84"/>
                    <a:pt x="138" y="87"/>
                    <a:pt x="137" y="87"/>
                  </a:cubicBezTo>
                  <a:cubicBezTo>
                    <a:pt x="136" y="87"/>
                    <a:pt x="136" y="87"/>
                    <a:pt x="136" y="87"/>
                  </a:cubicBezTo>
                  <a:cubicBezTo>
                    <a:pt x="135" y="87"/>
                    <a:pt x="134" y="85"/>
                    <a:pt x="132" y="81"/>
                  </a:cubicBezTo>
                  <a:cubicBezTo>
                    <a:pt x="143" y="73"/>
                    <a:pt x="143" y="73"/>
                    <a:pt x="143" y="73"/>
                  </a:cubicBezTo>
                  <a:cubicBezTo>
                    <a:pt x="142" y="75"/>
                    <a:pt x="142" y="78"/>
                    <a:pt x="141" y="80"/>
                  </a:cubicBezTo>
                  <a:close/>
                  <a:moveTo>
                    <a:pt x="144" y="62"/>
                  </a:moveTo>
                  <a:cubicBezTo>
                    <a:pt x="130" y="73"/>
                    <a:pt x="130" y="73"/>
                    <a:pt x="130" y="73"/>
                  </a:cubicBezTo>
                  <a:cubicBezTo>
                    <a:pt x="128" y="67"/>
                    <a:pt x="127" y="58"/>
                    <a:pt x="127" y="47"/>
                  </a:cubicBezTo>
                  <a:cubicBezTo>
                    <a:pt x="127" y="34"/>
                    <a:pt x="129" y="24"/>
                    <a:pt x="130" y="1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5" y="36"/>
                    <a:pt x="145" y="41"/>
                    <a:pt x="145" y="47"/>
                  </a:cubicBezTo>
                  <a:cubicBezTo>
                    <a:pt x="145" y="52"/>
                    <a:pt x="145" y="57"/>
                    <a:pt x="144" y="62"/>
                  </a:cubicBezTo>
                  <a:close/>
                  <a:moveTo>
                    <a:pt x="152" y="56"/>
                  </a:moveTo>
                  <a:cubicBezTo>
                    <a:pt x="152" y="53"/>
                    <a:pt x="152" y="50"/>
                    <a:pt x="152" y="47"/>
                  </a:cubicBezTo>
                  <a:cubicBezTo>
                    <a:pt x="152" y="44"/>
                    <a:pt x="152" y="41"/>
                    <a:pt x="152" y="39"/>
                  </a:cubicBezTo>
                  <a:cubicBezTo>
                    <a:pt x="161" y="48"/>
                    <a:pt x="161" y="48"/>
                    <a:pt x="161" y="48"/>
                  </a:cubicBezTo>
                  <a:lnTo>
                    <a:pt x="152" y="5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453"/>
            <p:cNvSpPr>
              <a:spLocks noEditPoints="1"/>
            </p:cNvSpPr>
            <p:nvPr/>
          </p:nvSpPr>
          <p:spPr bwMode="auto">
            <a:xfrm>
              <a:off x="6171174" y="4279735"/>
              <a:ext cx="150814" cy="142071"/>
            </a:xfrm>
            <a:custGeom>
              <a:avLst/>
              <a:gdLst>
                <a:gd name="T0" fmla="*/ 44 w 175"/>
                <a:gd name="T1" fmla="*/ 119 h 165"/>
                <a:gd name="T2" fmla="*/ 5 w 175"/>
                <a:gd name="T3" fmla="*/ 134 h 165"/>
                <a:gd name="T4" fmla="*/ 5 w 175"/>
                <a:gd name="T5" fmla="*/ 135 h 165"/>
                <a:gd name="T6" fmla="*/ 27 w 175"/>
                <a:gd name="T7" fmla="*/ 131 h 165"/>
                <a:gd name="T8" fmla="*/ 60 w 175"/>
                <a:gd name="T9" fmla="*/ 146 h 165"/>
                <a:gd name="T10" fmla="*/ 60 w 175"/>
                <a:gd name="T11" fmla="*/ 147 h 165"/>
                <a:gd name="T12" fmla="*/ 83 w 175"/>
                <a:gd name="T13" fmla="*/ 134 h 165"/>
                <a:gd name="T14" fmla="*/ 44 w 175"/>
                <a:gd name="T15" fmla="*/ 119 h 165"/>
                <a:gd name="T16" fmla="*/ 14 w 175"/>
                <a:gd name="T17" fmla="*/ 157 h 165"/>
                <a:gd name="T18" fmla="*/ 0 w 175"/>
                <a:gd name="T19" fmla="*/ 161 h 165"/>
                <a:gd name="T20" fmla="*/ 14 w 175"/>
                <a:gd name="T21" fmla="*/ 165 h 165"/>
                <a:gd name="T22" fmla="*/ 28 w 175"/>
                <a:gd name="T23" fmla="*/ 161 h 165"/>
                <a:gd name="T24" fmla="*/ 14 w 175"/>
                <a:gd name="T25" fmla="*/ 157 h 165"/>
                <a:gd name="T26" fmla="*/ 77 w 175"/>
                <a:gd name="T27" fmla="*/ 63 h 165"/>
                <a:gd name="T28" fmla="*/ 11 w 175"/>
                <a:gd name="T29" fmla="*/ 89 h 165"/>
                <a:gd name="T30" fmla="*/ 13 w 175"/>
                <a:gd name="T31" fmla="*/ 94 h 165"/>
                <a:gd name="T32" fmla="*/ 64 w 175"/>
                <a:gd name="T33" fmla="*/ 83 h 165"/>
                <a:gd name="T34" fmla="*/ 127 w 175"/>
                <a:gd name="T35" fmla="*/ 106 h 165"/>
                <a:gd name="T36" fmla="*/ 143 w 175"/>
                <a:gd name="T37" fmla="*/ 89 h 165"/>
                <a:gd name="T38" fmla="*/ 77 w 175"/>
                <a:gd name="T39" fmla="*/ 63 h 165"/>
                <a:gd name="T40" fmla="*/ 92 w 175"/>
                <a:gd name="T41" fmla="*/ 0 h 165"/>
                <a:gd name="T42" fmla="*/ 9 w 175"/>
                <a:gd name="T43" fmla="*/ 35 h 165"/>
                <a:gd name="T44" fmla="*/ 14 w 175"/>
                <a:gd name="T45" fmla="*/ 47 h 165"/>
                <a:gd name="T46" fmla="*/ 88 w 175"/>
                <a:gd name="T47" fmla="*/ 23 h 165"/>
                <a:gd name="T48" fmla="*/ 166 w 175"/>
                <a:gd name="T49" fmla="*/ 51 h 165"/>
                <a:gd name="T50" fmla="*/ 175 w 175"/>
                <a:gd name="T51" fmla="*/ 35 h 165"/>
                <a:gd name="T52" fmla="*/ 92 w 175"/>
                <a:gd name="T5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5" h="165">
                  <a:moveTo>
                    <a:pt x="44" y="119"/>
                  </a:moveTo>
                  <a:cubicBezTo>
                    <a:pt x="21" y="119"/>
                    <a:pt x="5" y="127"/>
                    <a:pt x="5" y="134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11" y="132"/>
                    <a:pt x="19" y="131"/>
                    <a:pt x="27" y="131"/>
                  </a:cubicBezTo>
                  <a:cubicBezTo>
                    <a:pt x="46" y="131"/>
                    <a:pt x="60" y="137"/>
                    <a:pt x="60" y="146"/>
                  </a:cubicBezTo>
                  <a:cubicBezTo>
                    <a:pt x="60" y="147"/>
                    <a:pt x="60" y="147"/>
                    <a:pt x="60" y="147"/>
                  </a:cubicBezTo>
                  <a:cubicBezTo>
                    <a:pt x="74" y="145"/>
                    <a:pt x="83" y="139"/>
                    <a:pt x="83" y="134"/>
                  </a:cubicBezTo>
                  <a:cubicBezTo>
                    <a:pt x="83" y="127"/>
                    <a:pt x="67" y="119"/>
                    <a:pt x="44" y="119"/>
                  </a:cubicBezTo>
                  <a:close/>
                  <a:moveTo>
                    <a:pt x="14" y="157"/>
                  </a:moveTo>
                  <a:cubicBezTo>
                    <a:pt x="5" y="157"/>
                    <a:pt x="0" y="160"/>
                    <a:pt x="0" y="161"/>
                  </a:cubicBezTo>
                  <a:cubicBezTo>
                    <a:pt x="0" y="162"/>
                    <a:pt x="5" y="165"/>
                    <a:pt x="14" y="165"/>
                  </a:cubicBezTo>
                  <a:cubicBezTo>
                    <a:pt x="23" y="165"/>
                    <a:pt x="28" y="162"/>
                    <a:pt x="28" y="161"/>
                  </a:cubicBezTo>
                  <a:cubicBezTo>
                    <a:pt x="28" y="160"/>
                    <a:pt x="23" y="157"/>
                    <a:pt x="14" y="157"/>
                  </a:cubicBezTo>
                  <a:close/>
                  <a:moveTo>
                    <a:pt x="77" y="63"/>
                  </a:moveTo>
                  <a:cubicBezTo>
                    <a:pt x="37" y="63"/>
                    <a:pt x="11" y="76"/>
                    <a:pt x="11" y="89"/>
                  </a:cubicBezTo>
                  <a:cubicBezTo>
                    <a:pt x="11" y="91"/>
                    <a:pt x="12" y="92"/>
                    <a:pt x="13" y="94"/>
                  </a:cubicBezTo>
                  <a:cubicBezTo>
                    <a:pt x="24" y="87"/>
                    <a:pt x="43" y="83"/>
                    <a:pt x="64" y="83"/>
                  </a:cubicBezTo>
                  <a:cubicBezTo>
                    <a:pt x="95" y="83"/>
                    <a:pt x="121" y="92"/>
                    <a:pt x="127" y="106"/>
                  </a:cubicBezTo>
                  <a:cubicBezTo>
                    <a:pt x="137" y="101"/>
                    <a:pt x="143" y="95"/>
                    <a:pt x="143" y="89"/>
                  </a:cubicBezTo>
                  <a:cubicBezTo>
                    <a:pt x="143" y="76"/>
                    <a:pt x="116" y="63"/>
                    <a:pt x="77" y="63"/>
                  </a:cubicBezTo>
                  <a:close/>
                  <a:moveTo>
                    <a:pt x="92" y="0"/>
                  </a:moveTo>
                  <a:cubicBezTo>
                    <a:pt x="46" y="0"/>
                    <a:pt x="9" y="15"/>
                    <a:pt x="9" y="35"/>
                  </a:cubicBezTo>
                  <a:cubicBezTo>
                    <a:pt x="9" y="39"/>
                    <a:pt x="10" y="43"/>
                    <a:pt x="14" y="47"/>
                  </a:cubicBezTo>
                  <a:cubicBezTo>
                    <a:pt x="24" y="33"/>
                    <a:pt x="53" y="23"/>
                    <a:pt x="88" y="23"/>
                  </a:cubicBezTo>
                  <a:cubicBezTo>
                    <a:pt x="127" y="23"/>
                    <a:pt x="158" y="35"/>
                    <a:pt x="166" y="51"/>
                  </a:cubicBezTo>
                  <a:cubicBezTo>
                    <a:pt x="172" y="46"/>
                    <a:pt x="175" y="41"/>
                    <a:pt x="175" y="35"/>
                  </a:cubicBezTo>
                  <a:cubicBezTo>
                    <a:pt x="175" y="15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454"/>
            <p:cNvSpPr>
              <a:spLocks noEditPoints="1"/>
            </p:cNvSpPr>
            <p:nvPr/>
          </p:nvSpPr>
          <p:spPr bwMode="auto">
            <a:xfrm>
              <a:off x="6172266" y="4304871"/>
              <a:ext cx="137700" cy="108192"/>
            </a:xfrm>
            <a:custGeom>
              <a:avLst/>
              <a:gdLst>
                <a:gd name="T0" fmla="*/ 26 w 160"/>
                <a:gd name="T1" fmla="*/ 108 h 126"/>
                <a:gd name="T2" fmla="*/ 0 w 160"/>
                <a:gd name="T3" fmla="*/ 117 h 126"/>
                <a:gd name="T4" fmla="*/ 5 w 160"/>
                <a:gd name="T5" fmla="*/ 123 h 126"/>
                <a:gd name="T6" fmla="*/ 30 w 160"/>
                <a:gd name="T7" fmla="*/ 126 h 126"/>
                <a:gd name="T8" fmla="*/ 53 w 160"/>
                <a:gd name="T9" fmla="*/ 117 h 126"/>
                <a:gd name="T10" fmla="*/ 26 w 160"/>
                <a:gd name="T11" fmla="*/ 108 h 126"/>
                <a:gd name="T12" fmla="*/ 87 w 160"/>
                <a:gd name="T13" fmla="*/ 0 h 126"/>
                <a:gd name="T14" fmla="*/ 15 w 160"/>
                <a:gd name="T15" fmla="*/ 29 h 126"/>
                <a:gd name="T16" fmla="*/ 20 w 160"/>
                <a:gd name="T17" fmla="*/ 40 h 126"/>
                <a:gd name="T18" fmla="*/ 76 w 160"/>
                <a:gd name="T19" fmla="*/ 28 h 126"/>
                <a:gd name="T20" fmla="*/ 143 w 160"/>
                <a:gd name="T21" fmla="*/ 48 h 126"/>
                <a:gd name="T22" fmla="*/ 160 w 160"/>
                <a:gd name="T23" fmla="*/ 29 h 126"/>
                <a:gd name="T24" fmla="*/ 87 w 160"/>
                <a:gd name="T25" fmla="*/ 0 h 126"/>
                <a:gd name="T26" fmla="*/ 63 w 160"/>
                <a:gd name="T27" fmla="*/ 60 h 126"/>
                <a:gd name="T28" fmla="*/ 5 w 160"/>
                <a:gd name="T29" fmla="*/ 83 h 126"/>
                <a:gd name="T30" fmla="*/ 9 w 160"/>
                <a:gd name="T31" fmla="*/ 91 h 126"/>
                <a:gd name="T32" fmla="*/ 43 w 160"/>
                <a:gd name="T33" fmla="*/ 84 h 126"/>
                <a:gd name="T34" fmla="*/ 88 w 160"/>
                <a:gd name="T35" fmla="*/ 103 h 126"/>
                <a:gd name="T36" fmla="*/ 121 w 160"/>
                <a:gd name="T37" fmla="*/ 83 h 126"/>
                <a:gd name="T38" fmla="*/ 63 w 160"/>
                <a:gd name="T39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0" h="126">
                  <a:moveTo>
                    <a:pt x="26" y="108"/>
                  </a:moveTo>
                  <a:cubicBezTo>
                    <a:pt x="10" y="108"/>
                    <a:pt x="0" y="113"/>
                    <a:pt x="0" y="117"/>
                  </a:cubicBezTo>
                  <a:cubicBezTo>
                    <a:pt x="0" y="119"/>
                    <a:pt x="2" y="121"/>
                    <a:pt x="5" y="123"/>
                  </a:cubicBezTo>
                  <a:cubicBezTo>
                    <a:pt x="14" y="121"/>
                    <a:pt x="25" y="122"/>
                    <a:pt x="30" y="126"/>
                  </a:cubicBezTo>
                  <a:cubicBezTo>
                    <a:pt x="44" y="126"/>
                    <a:pt x="53" y="121"/>
                    <a:pt x="53" y="117"/>
                  </a:cubicBezTo>
                  <a:cubicBezTo>
                    <a:pt x="53" y="113"/>
                    <a:pt x="42" y="108"/>
                    <a:pt x="26" y="108"/>
                  </a:cubicBezTo>
                  <a:close/>
                  <a:moveTo>
                    <a:pt x="87" y="0"/>
                  </a:moveTo>
                  <a:cubicBezTo>
                    <a:pt x="48" y="0"/>
                    <a:pt x="15" y="13"/>
                    <a:pt x="15" y="29"/>
                  </a:cubicBezTo>
                  <a:cubicBezTo>
                    <a:pt x="15" y="33"/>
                    <a:pt x="16" y="36"/>
                    <a:pt x="20" y="40"/>
                  </a:cubicBezTo>
                  <a:cubicBezTo>
                    <a:pt x="33" y="32"/>
                    <a:pt x="53" y="28"/>
                    <a:pt x="76" y="28"/>
                  </a:cubicBezTo>
                  <a:cubicBezTo>
                    <a:pt x="107" y="28"/>
                    <a:pt x="132" y="36"/>
                    <a:pt x="143" y="48"/>
                  </a:cubicBezTo>
                  <a:cubicBezTo>
                    <a:pt x="154" y="43"/>
                    <a:pt x="160" y="36"/>
                    <a:pt x="160" y="29"/>
                  </a:cubicBezTo>
                  <a:cubicBezTo>
                    <a:pt x="160" y="13"/>
                    <a:pt x="127" y="0"/>
                    <a:pt x="87" y="0"/>
                  </a:cubicBezTo>
                  <a:close/>
                  <a:moveTo>
                    <a:pt x="63" y="60"/>
                  </a:moveTo>
                  <a:cubicBezTo>
                    <a:pt x="28" y="60"/>
                    <a:pt x="5" y="72"/>
                    <a:pt x="5" y="83"/>
                  </a:cubicBezTo>
                  <a:cubicBezTo>
                    <a:pt x="5" y="85"/>
                    <a:pt x="7" y="88"/>
                    <a:pt x="9" y="91"/>
                  </a:cubicBezTo>
                  <a:cubicBezTo>
                    <a:pt x="17" y="87"/>
                    <a:pt x="29" y="84"/>
                    <a:pt x="43" y="84"/>
                  </a:cubicBezTo>
                  <a:cubicBezTo>
                    <a:pt x="67" y="84"/>
                    <a:pt x="86" y="92"/>
                    <a:pt x="88" y="103"/>
                  </a:cubicBezTo>
                  <a:cubicBezTo>
                    <a:pt x="108" y="99"/>
                    <a:pt x="121" y="91"/>
                    <a:pt x="121" y="83"/>
                  </a:cubicBezTo>
                  <a:cubicBezTo>
                    <a:pt x="121" y="72"/>
                    <a:pt x="98" y="60"/>
                    <a:pt x="63" y="6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455"/>
            <p:cNvSpPr>
              <a:spLocks noEditPoints="1"/>
            </p:cNvSpPr>
            <p:nvPr/>
          </p:nvSpPr>
          <p:spPr bwMode="auto">
            <a:xfrm>
              <a:off x="5886303" y="4371899"/>
              <a:ext cx="154821" cy="37886"/>
            </a:xfrm>
            <a:custGeom>
              <a:avLst/>
              <a:gdLst>
                <a:gd name="T0" fmla="*/ 425 w 425"/>
                <a:gd name="T1" fmla="*/ 52 h 104"/>
                <a:gd name="T2" fmla="*/ 345 w 425"/>
                <a:gd name="T3" fmla="*/ 0 h 104"/>
                <a:gd name="T4" fmla="*/ 345 w 425"/>
                <a:gd name="T5" fmla="*/ 38 h 104"/>
                <a:gd name="T6" fmla="*/ 236 w 425"/>
                <a:gd name="T7" fmla="*/ 38 h 104"/>
                <a:gd name="T8" fmla="*/ 236 w 425"/>
                <a:gd name="T9" fmla="*/ 66 h 104"/>
                <a:gd name="T10" fmla="*/ 345 w 425"/>
                <a:gd name="T11" fmla="*/ 66 h 104"/>
                <a:gd name="T12" fmla="*/ 345 w 425"/>
                <a:gd name="T13" fmla="*/ 104 h 104"/>
                <a:gd name="T14" fmla="*/ 425 w 425"/>
                <a:gd name="T15" fmla="*/ 52 h 104"/>
                <a:gd name="T16" fmla="*/ 49 w 425"/>
                <a:gd name="T17" fmla="*/ 9 h 104"/>
                <a:gd name="T18" fmla="*/ 0 w 425"/>
                <a:gd name="T19" fmla="*/ 9 h 104"/>
                <a:gd name="T20" fmla="*/ 23 w 425"/>
                <a:gd name="T21" fmla="*/ 52 h 104"/>
                <a:gd name="T22" fmla="*/ 0 w 425"/>
                <a:gd name="T23" fmla="*/ 94 h 104"/>
                <a:gd name="T24" fmla="*/ 49 w 425"/>
                <a:gd name="T25" fmla="*/ 94 h 104"/>
                <a:gd name="T26" fmla="*/ 66 w 425"/>
                <a:gd name="T27" fmla="*/ 66 h 104"/>
                <a:gd name="T28" fmla="*/ 172 w 425"/>
                <a:gd name="T29" fmla="*/ 66 h 104"/>
                <a:gd name="T30" fmla="*/ 172 w 425"/>
                <a:gd name="T31" fmla="*/ 38 h 104"/>
                <a:gd name="T32" fmla="*/ 66 w 425"/>
                <a:gd name="T33" fmla="*/ 38 h 104"/>
                <a:gd name="T34" fmla="*/ 49 w 425"/>
                <a:gd name="T35" fmla="*/ 9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5" h="104">
                  <a:moveTo>
                    <a:pt x="425" y="52"/>
                  </a:moveTo>
                  <a:lnTo>
                    <a:pt x="345" y="0"/>
                  </a:lnTo>
                  <a:lnTo>
                    <a:pt x="345" y="38"/>
                  </a:lnTo>
                  <a:lnTo>
                    <a:pt x="236" y="38"/>
                  </a:lnTo>
                  <a:lnTo>
                    <a:pt x="236" y="66"/>
                  </a:lnTo>
                  <a:lnTo>
                    <a:pt x="345" y="66"/>
                  </a:lnTo>
                  <a:lnTo>
                    <a:pt x="345" y="104"/>
                  </a:lnTo>
                  <a:lnTo>
                    <a:pt x="425" y="52"/>
                  </a:lnTo>
                  <a:close/>
                  <a:moveTo>
                    <a:pt x="49" y="9"/>
                  </a:moveTo>
                  <a:lnTo>
                    <a:pt x="0" y="9"/>
                  </a:lnTo>
                  <a:lnTo>
                    <a:pt x="23" y="52"/>
                  </a:lnTo>
                  <a:lnTo>
                    <a:pt x="0" y="94"/>
                  </a:lnTo>
                  <a:lnTo>
                    <a:pt x="49" y="94"/>
                  </a:lnTo>
                  <a:lnTo>
                    <a:pt x="66" y="66"/>
                  </a:lnTo>
                  <a:lnTo>
                    <a:pt x="172" y="66"/>
                  </a:lnTo>
                  <a:lnTo>
                    <a:pt x="172" y="38"/>
                  </a:lnTo>
                  <a:lnTo>
                    <a:pt x="66" y="38"/>
                  </a:lnTo>
                  <a:lnTo>
                    <a:pt x="49" y="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456"/>
            <p:cNvSpPr>
              <a:spLocks/>
            </p:cNvSpPr>
            <p:nvPr/>
          </p:nvSpPr>
          <p:spPr bwMode="auto">
            <a:xfrm>
              <a:off x="5955153" y="4364249"/>
              <a:ext cx="12021" cy="57557"/>
            </a:xfrm>
            <a:custGeom>
              <a:avLst/>
              <a:gdLst>
                <a:gd name="T0" fmla="*/ 9 w 14"/>
                <a:gd name="T1" fmla="*/ 1 h 67"/>
                <a:gd name="T2" fmla="*/ 6 w 14"/>
                <a:gd name="T3" fmla="*/ 1 h 67"/>
                <a:gd name="T4" fmla="*/ 0 w 14"/>
                <a:gd name="T5" fmla="*/ 0 h 67"/>
                <a:gd name="T6" fmla="*/ 0 w 14"/>
                <a:gd name="T7" fmla="*/ 60 h 67"/>
                <a:gd name="T8" fmla="*/ 7 w 14"/>
                <a:gd name="T9" fmla="*/ 67 h 67"/>
                <a:gd name="T10" fmla="*/ 14 w 14"/>
                <a:gd name="T11" fmla="*/ 60 h 67"/>
                <a:gd name="T12" fmla="*/ 14 w 14"/>
                <a:gd name="T13" fmla="*/ 1 h 67"/>
                <a:gd name="T14" fmla="*/ 9 w 14"/>
                <a:gd name="T15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67">
                  <a:moveTo>
                    <a:pt x="9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3" y="1"/>
                    <a:pt x="0" y="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4"/>
                    <a:pt x="3" y="67"/>
                    <a:pt x="7" y="67"/>
                  </a:cubicBezTo>
                  <a:cubicBezTo>
                    <a:pt x="11" y="67"/>
                    <a:pt x="14" y="64"/>
                    <a:pt x="14" y="6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2" y="1"/>
                    <a:pt x="11" y="1"/>
                    <a:pt x="9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457"/>
            <p:cNvSpPr>
              <a:spLocks/>
            </p:cNvSpPr>
            <p:nvPr/>
          </p:nvSpPr>
          <p:spPr bwMode="auto">
            <a:xfrm>
              <a:off x="5876832" y="4250592"/>
              <a:ext cx="145349" cy="111107"/>
            </a:xfrm>
            <a:custGeom>
              <a:avLst/>
              <a:gdLst>
                <a:gd name="T0" fmla="*/ 150 w 169"/>
                <a:gd name="T1" fmla="*/ 49 h 129"/>
                <a:gd name="T2" fmla="*/ 149 w 169"/>
                <a:gd name="T3" fmla="*/ 46 h 129"/>
                <a:gd name="T4" fmla="*/ 169 w 169"/>
                <a:gd name="T5" fmla="*/ 46 h 129"/>
                <a:gd name="T6" fmla="*/ 162 w 169"/>
                <a:gd name="T7" fmla="*/ 39 h 129"/>
                <a:gd name="T8" fmla="*/ 154 w 169"/>
                <a:gd name="T9" fmla="*/ 33 h 129"/>
                <a:gd name="T10" fmla="*/ 155 w 169"/>
                <a:gd name="T11" fmla="*/ 31 h 129"/>
                <a:gd name="T12" fmla="*/ 158 w 169"/>
                <a:gd name="T13" fmla="*/ 18 h 129"/>
                <a:gd name="T14" fmla="*/ 153 w 169"/>
                <a:gd name="T15" fmla="*/ 15 h 129"/>
                <a:gd name="T16" fmla="*/ 149 w 169"/>
                <a:gd name="T17" fmla="*/ 16 h 129"/>
                <a:gd name="T18" fmla="*/ 150 w 169"/>
                <a:gd name="T19" fmla="*/ 6 h 129"/>
                <a:gd name="T20" fmla="*/ 145 w 169"/>
                <a:gd name="T21" fmla="*/ 8 h 129"/>
                <a:gd name="T22" fmla="*/ 143 w 169"/>
                <a:gd name="T23" fmla="*/ 11 h 129"/>
                <a:gd name="T24" fmla="*/ 139 w 169"/>
                <a:gd name="T25" fmla="*/ 2 h 129"/>
                <a:gd name="T26" fmla="*/ 136 w 169"/>
                <a:gd name="T27" fmla="*/ 0 h 129"/>
                <a:gd name="T28" fmla="*/ 132 w 169"/>
                <a:gd name="T29" fmla="*/ 10 h 129"/>
                <a:gd name="T30" fmla="*/ 131 w 169"/>
                <a:gd name="T31" fmla="*/ 12 h 129"/>
                <a:gd name="T32" fmla="*/ 128 w 169"/>
                <a:gd name="T33" fmla="*/ 9 h 129"/>
                <a:gd name="T34" fmla="*/ 116 w 169"/>
                <a:gd name="T35" fmla="*/ 0 h 129"/>
                <a:gd name="T36" fmla="*/ 112 w 169"/>
                <a:gd name="T37" fmla="*/ 2 h 129"/>
                <a:gd name="T38" fmla="*/ 115 w 169"/>
                <a:gd name="T39" fmla="*/ 15 h 129"/>
                <a:gd name="T40" fmla="*/ 115 w 169"/>
                <a:gd name="T41" fmla="*/ 15 h 129"/>
                <a:gd name="T42" fmla="*/ 106 w 169"/>
                <a:gd name="T43" fmla="*/ 17 h 129"/>
                <a:gd name="T44" fmla="*/ 110 w 169"/>
                <a:gd name="T45" fmla="*/ 25 h 129"/>
                <a:gd name="T46" fmla="*/ 108 w 169"/>
                <a:gd name="T47" fmla="*/ 25 h 129"/>
                <a:gd name="T48" fmla="*/ 99 w 169"/>
                <a:gd name="T49" fmla="*/ 26 h 129"/>
                <a:gd name="T50" fmla="*/ 107 w 169"/>
                <a:gd name="T51" fmla="*/ 33 h 129"/>
                <a:gd name="T52" fmla="*/ 114 w 169"/>
                <a:gd name="T53" fmla="*/ 39 h 129"/>
                <a:gd name="T54" fmla="*/ 92 w 169"/>
                <a:gd name="T55" fmla="*/ 63 h 129"/>
                <a:gd name="T56" fmla="*/ 67 w 169"/>
                <a:gd name="T57" fmla="*/ 57 h 129"/>
                <a:gd name="T58" fmla="*/ 46 w 169"/>
                <a:gd name="T59" fmla="*/ 51 h 129"/>
                <a:gd name="T60" fmla="*/ 31 w 169"/>
                <a:gd name="T61" fmla="*/ 58 h 129"/>
                <a:gd name="T62" fmla="*/ 28 w 169"/>
                <a:gd name="T63" fmla="*/ 119 h 129"/>
                <a:gd name="T64" fmla="*/ 31 w 169"/>
                <a:gd name="T65" fmla="*/ 105 h 129"/>
                <a:gd name="T66" fmla="*/ 44 w 169"/>
                <a:gd name="T67" fmla="*/ 126 h 129"/>
                <a:gd name="T68" fmla="*/ 51 w 169"/>
                <a:gd name="T69" fmla="*/ 117 h 129"/>
                <a:gd name="T70" fmla="*/ 56 w 169"/>
                <a:gd name="T71" fmla="*/ 107 h 129"/>
                <a:gd name="T72" fmla="*/ 57 w 169"/>
                <a:gd name="T73" fmla="*/ 109 h 129"/>
                <a:gd name="T74" fmla="*/ 85 w 169"/>
                <a:gd name="T75" fmla="*/ 128 h 129"/>
                <a:gd name="T76" fmla="*/ 96 w 169"/>
                <a:gd name="T77" fmla="*/ 129 h 129"/>
                <a:gd name="T78" fmla="*/ 100 w 169"/>
                <a:gd name="T79" fmla="*/ 129 h 129"/>
                <a:gd name="T80" fmla="*/ 141 w 169"/>
                <a:gd name="T81" fmla="*/ 64 h 129"/>
                <a:gd name="T82" fmla="*/ 143 w 169"/>
                <a:gd name="T83" fmla="*/ 66 h 129"/>
                <a:gd name="T84" fmla="*/ 150 w 169"/>
                <a:gd name="T85" fmla="*/ 70 h 129"/>
                <a:gd name="T86" fmla="*/ 157 w 169"/>
                <a:gd name="T87" fmla="*/ 64 h 129"/>
                <a:gd name="T88" fmla="*/ 150 w 169"/>
                <a:gd name="T89" fmla="*/ 4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9" h="129">
                  <a:moveTo>
                    <a:pt x="150" y="49"/>
                  </a:moveTo>
                  <a:cubicBezTo>
                    <a:pt x="150" y="48"/>
                    <a:pt x="149" y="46"/>
                    <a:pt x="14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0" y="37"/>
                    <a:pt x="157" y="34"/>
                    <a:pt x="154" y="33"/>
                  </a:cubicBezTo>
                  <a:cubicBezTo>
                    <a:pt x="155" y="32"/>
                    <a:pt x="155" y="31"/>
                    <a:pt x="155" y="31"/>
                  </a:cubicBezTo>
                  <a:cubicBezTo>
                    <a:pt x="158" y="26"/>
                    <a:pt x="160" y="21"/>
                    <a:pt x="158" y="18"/>
                  </a:cubicBezTo>
                  <a:cubicBezTo>
                    <a:pt x="157" y="17"/>
                    <a:pt x="156" y="15"/>
                    <a:pt x="153" y="15"/>
                  </a:cubicBezTo>
                  <a:cubicBezTo>
                    <a:pt x="152" y="15"/>
                    <a:pt x="150" y="16"/>
                    <a:pt x="149" y="16"/>
                  </a:cubicBezTo>
                  <a:cubicBezTo>
                    <a:pt x="148" y="15"/>
                    <a:pt x="151" y="7"/>
                    <a:pt x="150" y="6"/>
                  </a:cubicBezTo>
                  <a:cubicBezTo>
                    <a:pt x="149" y="5"/>
                    <a:pt x="146" y="7"/>
                    <a:pt x="145" y="8"/>
                  </a:cubicBezTo>
                  <a:cubicBezTo>
                    <a:pt x="145" y="8"/>
                    <a:pt x="143" y="11"/>
                    <a:pt x="143" y="11"/>
                  </a:cubicBezTo>
                  <a:cubicBezTo>
                    <a:pt x="142" y="10"/>
                    <a:pt x="141" y="3"/>
                    <a:pt x="139" y="2"/>
                  </a:cubicBezTo>
                  <a:cubicBezTo>
                    <a:pt x="139" y="1"/>
                    <a:pt x="138" y="0"/>
                    <a:pt x="136" y="0"/>
                  </a:cubicBezTo>
                  <a:cubicBezTo>
                    <a:pt x="132" y="0"/>
                    <a:pt x="132" y="9"/>
                    <a:pt x="132" y="10"/>
                  </a:cubicBezTo>
                  <a:cubicBezTo>
                    <a:pt x="131" y="10"/>
                    <a:pt x="131" y="12"/>
                    <a:pt x="131" y="12"/>
                  </a:cubicBezTo>
                  <a:cubicBezTo>
                    <a:pt x="130" y="12"/>
                    <a:pt x="129" y="11"/>
                    <a:pt x="128" y="9"/>
                  </a:cubicBezTo>
                  <a:cubicBezTo>
                    <a:pt x="127" y="7"/>
                    <a:pt x="119" y="0"/>
                    <a:pt x="116" y="0"/>
                  </a:cubicBezTo>
                  <a:cubicBezTo>
                    <a:pt x="114" y="0"/>
                    <a:pt x="113" y="1"/>
                    <a:pt x="112" y="2"/>
                  </a:cubicBezTo>
                  <a:cubicBezTo>
                    <a:pt x="109" y="5"/>
                    <a:pt x="115" y="13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1" y="16"/>
                    <a:pt x="107" y="15"/>
                    <a:pt x="106" y="17"/>
                  </a:cubicBezTo>
                  <a:cubicBezTo>
                    <a:pt x="106" y="19"/>
                    <a:pt x="109" y="23"/>
                    <a:pt x="110" y="25"/>
                  </a:cubicBezTo>
                  <a:cubicBezTo>
                    <a:pt x="109" y="25"/>
                    <a:pt x="108" y="25"/>
                    <a:pt x="108" y="25"/>
                  </a:cubicBezTo>
                  <a:cubicBezTo>
                    <a:pt x="105" y="25"/>
                    <a:pt x="99" y="25"/>
                    <a:pt x="99" y="26"/>
                  </a:cubicBezTo>
                  <a:cubicBezTo>
                    <a:pt x="98" y="29"/>
                    <a:pt x="105" y="32"/>
                    <a:pt x="107" y="33"/>
                  </a:cubicBezTo>
                  <a:cubicBezTo>
                    <a:pt x="109" y="35"/>
                    <a:pt x="112" y="37"/>
                    <a:pt x="114" y="39"/>
                  </a:cubicBezTo>
                  <a:cubicBezTo>
                    <a:pt x="113" y="44"/>
                    <a:pt x="109" y="63"/>
                    <a:pt x="92" y="63"/>
                  </a:cubicBezTo>
                  <a:cubicBezTo>
                    <a:pt x="84" y="63"/>
                    <a:pt x="76" y="60"/>
                    <a:pt x="67" y="57"/>
                  </a:cubicBezTo>
                  <a:cubicBezTo>
                    <a:pt x="60" y="54"/>
                    <a:pt x="53" y="51"/>
                    <a:pt x="46" y="51"/>
                  </a:cubicBezTo>
                  <a:cubicBezTo>
                    <a:pt x="40" y="51"/>
                    <a:pt x="35" y="54"/>
                    <a:pt x="31" y="58"/>
                  </a:cubicBezTo>
                  <a:cubicBezTo>
                    <a:pt x="0" y="91"/>
                    <a:pt x="28" y="119"/>
                    <a:pt x="28" y="119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2" y="114"/>
                    <a:pt x="38" y="126"/>
                    <a:pt x="44" y="126"/>
                  </a:cubicBezTo>
                  <a:cubicBezTo>
                    <a:pt x="47" y="126"/>
                    <a:pt x="49" y="122"/>
                    <a:pt x="51" y="117"/>
                  </a:cubicBezTo>
                  <a:cubicBezTo>
                    <a:pt x="52" y="115"/>
                    <a:pt x="54" y="108"/>
                    <a:pt x="56" y="107"/>
                  </a:cubicBezTo>
                  <a:cubicBezTo>
                    <a:pt x="56" y="107"/>
                    <a:pt x="56" y="108"/>
                    <a:pt x="57" y="109"/>
                  </a:cubicBezTo>
                  <a:cubicBezTo>
                    <a:pt x="65" y="116"/>
                    <a:pt x="73" y="125"/>
                    <a:pt x="85" y="128"/>
                  </a:cubicBezTo>
                  <a:cubicBezTo>
                    <a:pt x="88" y="128"/>
                    <a:pt x="96" y="129"/>
                    <a:pt x="96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21" y="129"/>
                    <a:pt x="140" y="121"/>
                    <a:pt x="141" y="64"/>
                  </a:cubicBezTo>
                  <a:cubicBezTo>
                    <a:pt x="142" y="64"/>
                    <a:pt x="143" y="64"/>
                    <a:pt x="143" y="66"/>
                  </a:cubicBezTo>
                  <a:cubicBezTo>
                    <a:pt x="145" y="68"/>
                    <a:pt x="147" y="70"/>
                    <a:pt x="150" y="70"/>
                  </a:cubicBezTo>
                  <a:cubicBezTo>
                    <a:pt x="153" y="70"/>
                    <a:pt x="155" y="68"/>
                    <a:pt x="157" y="64"/>
                  </a:cubicBezTo>
                  <a:cubicBezTo>
                    <a:pt x="157" y="62"/>
                    <a:pt x="159" y="56"/>
                    <a:pt x="150" y="4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458"/>
            <p:cNvSpPr>
              <a:spLocks/>
            </p:cNvSpPr>
            <p:nvPr/>
          </p:nvSpPr>
          <p:spPr bwMode="auto">
            <a:xfrm>
              <a:off x="5592690" y="4260792"/>
              <a:ext cx="154092" cy="161014"/>
            </a:xfrm>
            <a:custGeom>
              <a:avLst/>
              <a:gdLst>
                <a:gd name="T0" fmla="*/ 128 w 179"/>
                <a:gd name="T1" fmla="*/ 157 h 187"/>
                <a:gd name="T2" fmla="*/ 35 w 179"/>
                <a:gd name="T3" fmla="*/ 64 h 187"/>
                <a:gd name="T4" fmla="*/ 61 w 179"/>
                <a:gd name="T5" fmla="*/ 0 h 187"/>
                <a:gd name="T6" fmla="*/ 0 w 179"/>
                <a:gd name="T7" fmla="*/ 90 h 187"/>
                <a:gd name="T8" fmla="*/ 97 w 179"/>
                <a:gd name="T9" fmla="*/ 187 h 187"/>
                <a:gd name="T10" fmla="*/ 179 w 179"/>
                <a:gd name="T11" fmla="*/ 142 h 187"/>
                <a:gd name="T12" fmla="*/ 128 w 179"/>
                <a:gd name="T13" fmla="*/ 15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87">
                  <a:moveTo>
                    <a:pt x="128" y="157"/>
                  </a:moveTo>
                  <a:cubicBezTo>
                    <a:pt x="77" y="157"/>
                    <a:pt x="35" y="115"/>
                    <a:pt x="35" y="64"/>
                  </a:cubicBezTo>
                  <a:cubicBezTo>
                    <a:pt x="35" y="40"/>
                    <a:pt x="44" y="17"/>
                    <a:pt x="61" y="0"/>
                  </a:cubicBezTo>
                  <a:cubicBezTo>
                    <a:pt x="25" y="14"/>
                    <a:pt x="0" y="49"/>
                    <a:pt x="0" y="90"/>
                  </a:cubicBezTo>
                  <a:cubicBezTo>
                    <a:pt x="0" y="143"/>
                    <a:pt x="44" y="187"/>
                    <a:pt x="97" y="187"/>
                  </a:cubicBezTo>
                  <a:cubicBezTo>
                    <a:pt x="131" y="187"/>
                    <a:pt x="162" y="169"/>
                    <a:pt x="179" y="142"/>
                  </a:cubicBezTo>
                  <a:cubicBezTo>
                    <a:pt x="164" y="152"/>
                    <a:pt x="147" y="157"/>
                    <a:pt x="128" y="15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459"/>
            <p:cNvSpPr>
              <a:spLocks/>
            </p:cNvSpPr>
            <p:nvPr/>
          </p:nvSpPr>
          <p:spPr bwMode="auto">
            <a:xfrm>
              <a:off x="5328219" y="4257514"/>
              <a:ext cx="113657" cy="164292"/>
            </a:xfrm>
            <a:custGeom>
              <a:avLst/>
              <a:gdLst>
                <a:gd name="T0" fmla="*/ 312 w 312"/>
                <a:gd name="T1" fmla="*/ 0 h 451"/>
                <a:gd name="T2" fmla="*/ 104 w 312"/>
                <a:gd name="T3" fmla="*/ 0 h 451"/>
                <a:gd name="T4" fmla="*/ 33 w 312"/>
                <a:gd name="T5" fmla="*/ 219 h 451"/>
                <a:gd name="T6" fmla="*/ 85 w 312"/>
                <a:gd name="T7" fmla="*/ 219 h 451"/>
                <a:gd name="T8" fmla="*/ 0 w 312"/>
                <a:gd name="T9" fmla="*/ 451 h 451"/>
                <a:gd name="T10" fmla="*/ 231 w 312"/>
                <a:gd name="T11" fmla="*/ 182 h 451"/>
                <a:gd name="T12" fmla="*/ 179 w 312"/>
                <a:gd name="T13" fmla="*/ 182 h 451"/>
                <a:gd name="T14" fmla="*/ 312 w 312"/>
                <a:gd name="T15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2" h="451">
                  <a:moveTo>
                    <a:pt x="312" y="0"/>
                  </a:moveTo>
                  <a:lnTo>
                    <a:pt x="104" y="0"/>
                  </a:lnTo>
                  <a:lnTo>
                    <a:pt x="33" y="219"/>
                  </a:lnTo>
                  <a:lnTo>
                    <a:pt x="85" y="219"/>
                  </a:lnTo>
                  <a:lnTo>
                    <a:pt x="0" y="451"/>
                  </a:lnTo>
                  <a:lnTo>
                    <a:pt x="231" y="182"/>
                  </a:lnTo>
                  <a:lnTo>
                    <a:pt x="179" y="182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460"/>
            <p:cNvSpPr>
              <a:spLocks noEditPoints="1"/>
            </p:cNvSpPr>
            <p:nvPr/>
          </p:nvSpPr>
          <p:spPr bwMode="auto">
            <a:xfrm>
              <a:off x="5017120" y="4254964"/>
              <a:ext cx="134421" cy="167571"/>
            </a:xfrm>
            <a:custGeom>
              <a:avLst/>
              <a:gdLst>
                <a:gd name="T0" fmla="*/ 14 w 156"/>
                <a:gd name="T1" fmla="*/ 94 h 195"/>
                <a:gd name="T2" fmla="*/ 23 w 156"/>
                <a:gd name="T3" fmla="*/ 94 h 195"/>
                <a:gd name="T4" fmla="*/ 30 w 156"/>
                <a:gd name="T5" fmla="*/ 89 h 195"/>
                <a:gd name="T6" fmla="*/ 31 w 156"/>
                <a:gd name="T7" fmla="*/ 67 h 195"/>
                <a:gd name="T8" fmla="*/ 31 w 156"/>
                <a:gd name="T9" fmla="*/ 62 h 195"/>
                <a:gd name="T10" fmla="*/ 27 w 156"/>
                <a:gd name="T11" fmla="*/ 65 h 195"/>
                <a:gd name="T12" fmla="*/ 9 w 156"/>
                <a:gd name="T13" fmla="*/ 77 h 195"/>
                <a:gd name="T14" fmla="*/ 14 w 156"/>
                <a:gd name="T15" fmla="*/ 94 h 195"/>
                <a:gd name="T16" fmla="*/ 79 w 156"/>
                <a:gd name="T17" fmla="*/ 89 h 195"/>
                <a:gd name="T18" fmla="*/ 60 w 156"/>
                <a:gd name="T19" fmla="*/ 100 h 195"/>
                <a:gd name="T20" fmla="*/ 10 w 156"/>
                <a:gd name="T21" fmla="*/ 137 h 195"/>
                <a:gd name="T22" fmla="*/ 25 w 156"/>
                <a:gd name="T23" fmla="*/ 189 h 195"/>
                <a:gd name="T24" fmla="*/ 55 w 156"/>
                <a:gd name="T25" fmla="*/ 192 h 195"/>
                <a:gd name="T26" fmla="*/ 77 w 156"/>
                <a:gd name="T27" fmla="*/ 174 h 195"/>
                <a:gd name="T28" fmla="*/ 80 w 156"/>
                <a:gd name="T29" fmla="*/ 111 h 195"/>
                <a:gd name="T30" fmla="*/ 79 w 156"/>
                <a:gd name="T31" fmla="*/ 89 h 195"/>
                <a:gd name="T32" fmla="*/ 132 w 156"/>
                <a:gd name="T33" fmla="*/ 32 h 195"/>
                <a:gd name="T34" fmla="*/ 141 w 156"/>
                <a:gd name="T35" fmla="*/ 32 h 195"/>
                <a:gd name="T36" fmla="*/ 148 w 156"/>
                <a:gd name="T37" fmla="*/ 27 h 195"/>
                <a:gd name="T38" fmla="*/ 149 w 156"/>
                <a:gd name="T39" fmla="*/ 5 h 195"/>
                <a:gd name="T40" fmla="*/ 149 w 156"/>
                <a:gd name="T41" fmla="*/ 0 h 195"/>
                <a:gd name="T42" fmla="*/ 145 w 156"/>
                <a:gd name="T43" fmla="*/ 3 h 195"/>
                <a:gd name="T44" fmla="*/ 127 w 156"/>
                <a:gd name="T45" fmla="*/ 15 h 195"/>
                <a:gd name="T46" fmla="*/ 132 w 156"/>
                <a:gd name="T47" fmla="*/ 32 h 195"/>
                <a:gd name="T48" fmla="*/ 154 w 156"/>
                <a:gd name="T49" fmla="*/ 72 h 195"/>
                <a:gd name="T50" fmla="*/ 154 w 156"/>
                <a:gd name="T51" fmla="*/ 64 h 195"/>
                <a:gd name="T52" fmla="*/ 146 w 156"/>
                <a:gd name="T53" fmla="*/ 68 h 195"/>
                <a:gd name="T54" fmla="*/ 115 w 156"/>
                <a:gd name="T55" fmla="*/ 91 h 195"/>
                <a:gd name="T56" fmla="*/ 124 w 156"/>
                <a:gd name="T57" fmla="*/ 119 h 195"/>
                <a:gd name="T58" fmla="*/ 140 w 156"/>
                <a:gd name="T59" fmla="*/ 121 h 195"/>
                <a:gd name="T60" fmla="*/ 153 w 156"/>
                <a:gd name="T61" fmla="*/ 111 h 195"/>
                <a:gd name="T62" fmla="*/ 154 w 156"/>
                <a:gd name="T63" fmla="*/ 72 h 195"/>
                <a:gd name="T64" fmla="*/ 93 w 156"/>
                <a:gd name="T65" fmla="*/ 17 h 195"/>
                <a:gd name="T66" fmla="*/ 87 w 156"/>
                <a:gd name="T67" fmla="*/ 20 h 195"/>
                <a:gd name="T68" fmla="*/ 63 w 156"/>
                <a:gd name="T69" fmla="*/ 37 h 195"/>
                <a:gd name="T70" fmla="*/ 70 w 156"/>
                <a:gd name="T71" fmla="*/ 60 h 195"/>
                <a:gd name="T72" fmla="*/ 82 w 156"/>
                <a:gd name="T73" fmla="*/ 61 h 195"/>
                <a:gd name="T74" fmla="*/ 92 w 156"/>
                <a:gd name="T75" fmla="*/ 53 h 195"/>
                <a:gd name="T76" fmla="*/ 93 w 156"/>
                <a:gd name="T77" fmla="*/ 23 h 195"/>
                <a:gd name="T78" fmla="*/ 93 w 156"/>
                <a:gd name="T79" fmla="*/ 17 h 195"/>
                <a:gd name="T80" fmla="*/ 124 w 156"/>
                <a:gd name="T81" fmla="*/ 151 h 195"/>
                <a:gd name="T82" fmla="*/ 120 w 156"/>
                <a:gd name="T83" fmla="*/ 153 h 195"/>
                <a:gd name="T84" fmla="*/ 102 w 156"/>
                <a:gd name="T85" fmla="*/ 166 h 195"/>
                <a:gd name="T86" fmla="*/ 107 w 156"/>
                <a:gd name="T87" fmla="*/ 182 h 195"/>
                <a:gd name="T88" fmla="*/ 116 w 156"/>
                <a:gd name="T89" fmla="*/ 183 h 195"/>
                <a:gd name="T90" fmla="*/ 123 w 156"/>
                <a:gd name="T91" fmla="*/ 177 h 195"/>
                <a:gd name="T92" fmla="*/ 124 w 156"/>
                <a:gd name="T93" fmla="*/ 155 h 195"/>
                <a:gd name="T94" fmla="*/ 124 w 156"/>
                <a:gd name="T95" fmla="*/ 15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" h="195">
                  <a:moveTo>
                    <a:pt x="14" y="94"/>
                  </a:moveTo>
                  <a:cubicBezTo>
                    <a:pt x="17" y="95"/>
                    <a:pt x="20" y="95"/>
                    <a:pt x="23" y="94"/>
                  </a:cubicBezTo>
                  <a:cubicBezTo>
                    <a:pt x="26" y="94"/>
                    <a:pt x="29" y="91"/>
                    <a:pt x="30" y="89"/>
                  </a:cubicBezTo>
                  <a:cubicBezTo>
                    <a:pt x="32" y="85"/>
                    <a:pt x="32" y="74"/>
                    <a:pt x="31" y="67"/>
                  </a:cubicBezTo>
                  <a:cubicBezTo>
                    <a:pt x="31" y="65"/>
                    <a:pt x="31" y="64"/>
                    <a:pt x="31" y="62"/>
                  </a:cubicBezTo>
                  <a:cubicBezTo>
                    <a:pt x="30" y="63"/>
                    <a:pt x="28" y="64"/>
                    <a:pt x="27" y="65"/>
                  </a:cubicBezTo>
                  <a:cubicBezTo>
                    <a:pt x="21" y="68"/>
                    <a:pt x="11" y="74"/>
                    <a:pt x="9" y="77"/>
                  </a:cubicBezTo>
                  <a:cubicBezTo>
                    <a:pt x="6" y="83"/>
                    <a:pt x="8" y="90"/>
                    <a:pt x="14" y="94"/>
                  </a:cubicBezTo>
                  <a:close/>
                  <a:moveTo>
                    <a:pt x="79" y="89"/>
                  </a:moveTo>
                  <a:cubicBezTo>
                    <a:pt x="74" y="92"/>
                    <a:pt x="67" y="96"/>
                    <a:pt x="60" y="100"/>
                  </a:cubicBezTo>
                  <a:cubicBezTo>
                    <a:pt x="40" y="112"/>
                    <a:pt x="16" y="126"/>
                    <a:pt x="10" y="137"/>
                  </a:cubicBezTo>
                  <a:cubicBezTo>
                    <a:pt x="0" y="156"/>
                    <a:pt x="7" y="179"/>
                    <a:pt x="25" y="189"/>
                  </a:cubicBezTo>
                  <a:cubicBezTo>
                    <a:pt x="34" y="194"/>
                    <a:pt x="45" y="195"/>
                    <a:pt x="55" y="192"/>
                  </a:cubicBezTo>
                  <a:cubicBezTo>
                    <a:pt x="64" y="189"/>
                    <a:pt x="73" y="183"/>
                    <a:pt x="77" y="174"/>
                  </a:cubicBezTo>
                  <a:cubicBezTo>
                    <a:pt x="83" y="162"/>
                    <a:pt x="82" y="134"/>
                    <a:pt x="80" y="111"/>
                  </a:cubicBezTo>
                  <a:cubicBezTo>
                    <a:pt x="80" y="102"/>
                    <a:pt x="79" y="95"/>
                    <a:pt x="79" y="89"/>
                  </a:cubicBezTo>
                  <a:close/>
                  <a:moveTo>
                    <a:pt x="132" y="32"/>
                  </a:moveTo>
                  <a:cubicBezTo>
                    <a:pt x="135" y="33"/>
                    <a:pt x="138" y="33"/>
                    <a:pt x="141" y="32"/>
                  </a:cubicBezTo>
                  <a:cubicBezTo>
                    <a:pt x="144" y="32"/>
                    <a:pt x="147" y="29"/>
                    <a:pt x="148" y="27"/>
                  </a:cubicBezTo>
                  <a:cubicBezTo>
                    <a:pt x="150" y="23"/>
                    <a:pt x="150" y="12"/>
                    <a:pt x="149" y="5"/>
                  </a:cubicBezTo>
                  <a:cubicBezTo>
                    <a:pt x="149" y="3"/>
                    <a:pt x="149" y="2"/>
                    <a:pt x="149" y="0"/>
                  </a:cubicBezTo>
                  <a:cubicBezTo>
                    <a:pt x="148" y="1"/>
                    <a:pt x="146" y="2"/>
                    <a:pt x="145" y="3"/>
                  </a:cubicBezTo>
                  <a:cubicBezTo>
                    <a:pt x="138" y="6"/>
                    <a:pt x="129" y="12"/>
                    <a:pt x="127" y="15"/>
                  </a:cubicBezTo>
                  <a:cubicBezTo>
                    <a:pt x="124" y="21"/>
                    <a:pt x="126" y="28"/>
                    <a:pt x="132" y="32"/>
                  </a:cubicBezTo>
                  <a:close/>
                  <a:moveTo>
                    <a:pt x="154" y="72"/>
                  </a:moveTo>
                  <a:cubicBezTo>
                    <a:pt x="154" y="69"/>
                    <a:pt x="154" y="66"/>
                    <a:pt x="154" y="64"/>
                  </a:cubicBezTo>
                  <a:cubicBezTo>
                    <a:pt x="151" y="65"/>
                    <a:pt x="149" y="66"/>
                    <a:pt x="146" y="68"/>
                  </a:cubicBezTo>
                  <a:cubicBezTo>
                    <a:pt x="135" y="74"/>
                    <a:pt x="119" y="84"/>
                    <a:pt x="115" y="91"/>
                  </a:cubicBezTo>
                  <a:cubicBezTo>
                    <a:pt x="110" y="101"/>
                    <a:pt x="114" y="114"/>
                    <a:pt x="124" y="119"/>
                  </a:cubicBezTo>
                  <a:cubicBezTo>
                    <a:pt x="129" y="122"/>
                    <a:pt x="135" y="123"/>
                    <a:pt x="140" y="121"/>
                  </a:cubicBezTo>
                  <a:cubicBezTo>
                    <a:pt x="146" y="119"/>
                    <a:pt x="150" y="116"/>
                    <a:pt x="153" y="111"/>
                  </a:cubicBezTo>
                  <a:cubicBezTo>
                    <a:pt x="156" y="104"/>
                    <a:pt x="155" y="85"/>
                    <a:pt x="154" y="72"/>
                  </a:cubicBezTo>
                  <a:close/>
                  <a:moveTo>
                    <a:pt x="93" y="17"/>
                  </a:moveTo>
                  <a:cubicBezTo>
                    <a:pt x="91" y="18"/>
                    <a:pt x="89" y="19"/>
                    <a:pt x="87" y="20"/>
                  </a:cubicBezTo>
                  <a:cubicBezTo>
                    <a:pt x="79" y="25"/>
                    <a:pt x="66" y="33"/>
                    <a:pt x="63" y="37"/>
                  </a:cubicBezTo>
                  <a:cubicBezTo>
                    <a:pt x="59" y="45"/>
                    <a:pt x="62" y="55"/>
                    <a:pt x="70" y="60"/>
                  </a:cubicBezTo>
                  <a:cubicBezTo>
                    <a:pt x="74" y="62"/>
                    <a:pt x="78" y="62"/>
                    <a:pt x="82" y="61"/>
                  </a:cubicBezTo>
                  <a:cubicBezTo>
                    <a:pt x="87" y="60"/>
                    <a:pt x="90" y="57"/>
                    <a:pt x="92" y="53"/>
                  </a:cubicBezTo>
                  <a:cubicBezTo>
                    <a:pt x="95" y="48"/>
                    <a:pt x="94" y="33"/>
                    <a:pt x="93" y="23"/>
                  </a:cubicBezTo>
                  <a:cubicBezTo>
                    <a:pt x="93" y="21"/>
                    <a:pt x="93" y="19"/>
                    <a:pt x="93" y="17"/>
                  </a:cubicBezTo>
                  <a:close/>
                  <a:moveTo>
                    <a:pt x="124" y="151"/>
                  </a:moveTo>
                  <a:cubicBezTo>
                    <a:pt x="123" y="151"/>
                    <a:pt x="121" y="152"/>
                    <a:pt x="120" y="153"/>
                  </a:cubicBezTo>
                  <a:cubicBezTo>
                    <a:pt x="114" y="157"/>
                    <a:pt x="104" y="162"/>
                    <a:pt x="102" y="166"/>
                  </a:cubicBezTo>
                  <a:cubicBezTo>
                    <a:pt x="99" y="172"/>
                    <a:pt x="101" y="179"/>
                    <a:pt x="107" y="182"/>
                  </a:cubicBezTo>
                  <a:cubicBezTo>
                    <a:pt x="110" y="184"/>
                    <a:pt x="113" y="184"/>
                    <a:pt x="116" y="183"/>
                  </a:cubicBezTo>
                  <a:cubicBezTo>
                    <a:pt x="119" y="182"/>
                    <a:pt x="122" y="180"/>
                    <a:pt x="123" y="177"/>
                  </a:cubicBezTo>
                  <a:cubicBezTo>
                    <a:pt x="125" y="174"/>
                    <a:pt x="125" y="163"/>
                    <a:pt x="124" y="155"/>
                  </a:cubicBezTo>
                  <a:cubicBezTo>
                    <a:pt x="124" y="154"/>
                    <a:pt x="124" y="152"/>
                    <a:pt x="124" y="15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461"/>
            <p:cNvSpPr>
              <a:spLocks noEditPoints="1"/>
            </p:cNvSpPr>
            <p:nvPr/>
          </p:nvSpPr>
          <p:spPr bwMode="auto">
            <a:xfrm>
              <a:off x="4692543" y="4245492"/>
              <a:ext cx="176678" cy="176314"/>
            </a:xfrm>
            <a:custGeom>
              <a:avLst/>
              <a:gdLst>
                <a:gd name="T0" fmla="*/ 48 w 205"/>
                <a:gd name="T1" fmla="*/ 74 h 205"/>
                <a:gd name="T2" fmla="*/ 55 w 205"/>
                <a:gd name="T3" fmla="*/ 73 h 205"/>
                <a:gd name="T4" fmla="*/ 22 w 205"/>
                <a:gd name="T5" fmla="*/ 47 h 205"/>
                <a:gd name="T6" fmla="*/ 17 w 205"/>
                <a:gd name="T7" fmla="*/ 55 h 205"/>
                <a:gd name="T8" fmla="*/ 74 w 205"/>
                <a:gd name="T9" fmla="*/ 54 h 205"/>
                <a:gd name="T10" fmla="*/ 78 w 205"/>
                <a:gd name="T11" fmla="*/ 46 h 205"/>
                <a:gd name="T12" fmla="*/ 54 w 205"/>
                <a:gd name="T13" fmla="*/ 12 h 205"/>
                <a:gd name="T14" fmla="*/ 69 w 205"/>
                <a:gd name="T15" fmla="*/ 51 h 205"/>
                <a:gd name="T16" fmla="*/ 42 w 205"/>
                <a:gd name="T17" fmla="*/ 97 h 205"/>
                <a:gd name="T18" fmla="*/ 0 w 205"/>
                <a:gd name="T19" fmla="*/ 102 h 205"/>
                <a:gd name="T20" fmla="*/ 42 w 205"/>
                <a:gd name="T21" fmla="*/ 107 h 205"/>
                <a:gd name="T22" fmla="*/ 54 w 205"/>
                <a:gd name="T23" fmla="*/ 129 h 205"/>
                <a:gd name="T24" fmla="*/ 15 w 205"/>
                <a:gd name="T25" fmla="*/ 145 h 205"/>
                <a:gd name="T26" fmla="*/ 17 w 205"/>
                <a:gd name="T27" fmla="*/ 154 h 205"/>
                <a:gd name="T28" fmla="*/ 52 w 205"/>
                <a:gd name="T29" fmla="*/ 136 h 205"/>
                <a:gd name="T30" fmla="*/ 152 w 205"/>
                <a:gd name="T31" fmla="*/ 76 h 205"/>
                <a:gd name="T32" fmla="*/ 159 w 205"/>
                <a:gd name="T33" fmla="*/ 78 h 205"/>
                <a:gd name="T34" fmla="*/ 193 w 205"/>
                <a:gd name="T35" fmla="*/ 53 h 205"/>
                <a:gd name="T36" fmla="*/ 154 w 205"/>
                <a:gd name="T37" fmla="*/ 69 h 205"/>
                <a:gd name="T38" fmla="*/ 132 w 205"/>
                <a:gd name="T39" fmla="*/ 55 h 205"/>
                <a:gd name="T40" fmla="*/ 139 w 205"/>
                <a:gd name="T41" fmla="*/ 53 h 205"/>
                <a:gd name="T42" fmla="*/ 157 w 205"/>
                <a:gd name="T43" fmla="*/ 15 h 205"/>
                <a:gd name="T44" fmla="*/ 130 w 205"/>
                <a:gd name="T45" fmla="*/ 48 h 205"/>
                <a:gd name="T46" fmla="*/ 103 w 205"/>
                <a:gd name="T47" fmla="*/ 46 h 205"/>
                <a:gd name="T48" fmla="*/ 108 w 205"/>
                <a:gd name="T49" fmla="*/ 5 h 205"/>
                <a:gd name="T50" fmla="*/ 98 w 205"/>
                <a:gd name="T51" fmla="*/ 5 h 205"/>
                <a:gd name="T52" fmla="*/ 103 w 205"/>
                <a:gd name="T53" fmla="*/ 46 h 205"/>
                <a:gd name="T54" fmla="*/ 157 w 205"/>
                <a:gd name="T55" fmla="*/ 130 h 205"/>
                <a:gd name="T56" fmla="*/ 152 w 205"/>
                <a:gd name="T57" fmla="*/ 139 h 205"/>
                <a:gd name="T58" fmla="*/ 186 w 205"/>
                <a:gd name="T59" fmla="*/ 159 h 205"/>
                <a:gd name="T60" fmla="*/ 188 w 205"/>
                <a:gd name="T61" fmla="*/ 149 h 205"/>
                <a:gd name="T62" fmla="*/ 164 w 205"/>
                <a:gd name="T63" fmla="*/ 97 h 205"/>
                <a:gd name="T64" fmla="*/ 164 w 205"/>
                <a:gd name="T65" fmla="*/ 107 h 205"/>
                <a:gd name="T66" fmla="*/ 205 w 205"/>
                <a:gd name="T67" fmla="*/ 102 h 205"/>
                <a:gd name="T68" fmla="*/ 136 w 205"/>
                <a:gd name="T69" fmla="*/ 153 h 205"/>
                <a:gd name="T70" fmla="*/ 127 w 205"/>
                <a:gd name="T71" fmla="*/ 158 h 205"/>
                <a:gd name="T72" fmla="*/ 149 w 205"/>
                <a:gd name="T73" fmla="*/ 193 h 205"/>
                <a:gd name="T74" fmla="*/ 154 w 205"/>
                <a:gd name="T75" fmla="*/ 186 h 205"/>
                <a:gd name="T76" fmla="*/ 73 w 205"/>
                <a:gd name="T77" fmla="*/ 150 h 205"/>
                <a:gd name="T78" fmla="*/ 47 w 205"/>
                <a:gd name="T79" fmla="*/ 183 h 205"/>
                <a:gd name="T80" fmla="*/ 51 w 205"/>
                <a:gd name="T81" fmla="*/ 190 h 205"/>
                <a:gd name="T82" fmla="*/ 75 w 205"/>
                <a:gd name="T83" fmla="*/ 157 h 205"/>
                <a:gd name="T84" fmla="*/ 139 w 205"/>
                <a:gd name="T85" fmla="*/ 102 h 205"/>
                <a:gd name="T86" fmla="*/ 66 w 205"/>
                <a:gd name="T87" fmla="*/ 102 h 205"/>
                <a:gd name="T88" fmla="*/ 139 w 205"/>
                <a:gd name="T89" fmla="*/ 102 h 205"/>
                <a:gd name="T90" fmla="*/ 98 w 205"/>
                <a:gd name="T91" fmla="*/ 163 h 205"/>
                <a:gd name="T92" fmla="*/ 103 w 205"/>
                <a:gd name="T93" fmla="*/ 205 h 205"/>
                <a:gd name="T94" fmla="*/ 108 w 205"/>
                <a:gd name="T95" fmla="*/ 16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5" h="205">
                  <a:moveTo>
                    <a:pt x="17" y="55"/>
                  </a:moveTo>
                  <a:cubicBezTo>
                    <a:pt x="48" y="74"/>
                    <a:pt x="48" y="74"/>
                    <a:pt x="48" y="74"/>
                  </a:cubicBezTo>
                  <a:cubicBezTo>
                    <a:pt x="49" y="75"/>
                    <a:pt x="50" y="75"/>
                    <a:pt x="51" y="75"/>
                  </a:cubicBezTo>
                  <a:cubicBezTo>
                    <a:pt x="53" y="75"/>
                    <a:pt x="54" y="74"/>
                    <a:pt x="55" y="73"/>
                  </a:cubicBezTo>
                  <a:cubicBezTo>
                    <a:pt x="57" y="71"/>
                    <a:pt x="56" y="67"/>
                    <a:pt x="53" y="66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0" y="45"/>
                    <a:pt x="17" y="46"/>
                    <a:pt x="15" y="48"/>
                  </a:cubicBezTo>
                  <a:cubicBezTo>
                    <a:pt x="14" y="51"/>
                    <a:pt x="15" y="54"/>
                    <a:pt x="17" y="55"/>
                  </a:cubicBezTo>
                  <a:close/>
                  <a:moveTo>
                    <a:pt x="69" y="51"/>
                  </a:moveTo>
                  <a:cubicBezTo>
                    <a:pt x="70" y="53"/>
                    <a:pt x="72" y="54"/>
                    <a:pt x="74" y="54"/>
                  </a:cubicBezTo>
                  <a:cubicBezTo>
                    <a:pt x="74" y="54"/>
                    <a:pt x="75" y="54"/>
                    <a:pt x="76" y="53"/>
                  </a:cubicBezTo>
                  <a:cubicBezTo>
                    <a:pt x="78" y="52"/>
                    <a:pt x="79" y="49"/>
                    <a:pt x="78" y="46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59" y="12"/>
                    <a:pt x="56" y="11"/>
                    <a:pt x="54" y="12"/>
                  </a:cubicBezTo>
                  <a:cubicBezTo>
                    <a:pt x="51" y="13"/>
                    <a:pt x="50" y="16"/>
                    <a:pt x="52" y="19"/>
                  </a:cubicBezTo>
                  <a:lnTo>
                    <a:pt x="69" y="51"/>
                  </a:lnTo>
                  <a:close/>
                  <a:moveTo>
                    <a:pt x="47" y="102"/>
                  </a:moveTo>
                  <a:cubicBezTo>
                    <a:pt x="47" y="99"/>
                    <a:pt x="45" y="97"/>
                    <a:pt x="42" y="97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2" y="97"/>
                    <a:pt x="0" y="99"/>
                    <a:pt x="0" y="102"/>
                  </a:cubicBezTo>
                  <a:cubicBezTo>
                    <a:pt x="0" y="105"/>
                    <a:pt x="2" y="107"/>
                    <a:pt x="5" y="107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5" y="107"/>
                    <a:pt x="47" y="105"/>
                    <a:pt x="47" y="102"/>
                  </a:cubicBezTo>
                  <a:close/>
                  <a:moveTo>
                    <a:pt x="54" y="129"/>
                  </a:moveTo>
                  <a:cubicBezTo>
                    <a:pt x="52" y="127"/>
                    <a:pt x="49" y="126"/>
                    <a:pt x="47" y="127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2" y="146"/>
                    <a:pt x="11" y="149"/>
                    <a:pt x="13" y="151"/>
                  </a:cubicBezTo>
                  <a:cubicBezTo>
                    <a:pt x="13" y="153"/>
                    <a:pt x="15" y="154"/>
                    <a:pt x="17" y="154"/>
                  </a:cubicBezTo>
                  <a:cubicBezTo>
                    <a:pt x="18" y="154"/>
                    <a:pt x="19" y="154"/>
                    <a:pt x="19" y="153"/>
                  </a:cubicBezTo>
                  <a:cubicBezTo>
                    <a:pt x="52" y="136"/>
                    <a:pt x="52" y="136"/>
                    <a:pt x="52" y="136"/>
                  </a:cubicBezTo>
                  <a:cubicBezTo>
                    <a:pt x="54" y="134"/>
                    <a:pt x="55" y="131"/>
                    <a:pt x="54" y="129"/>
                  </a:cubicBezTo>
                  <a:close/>
                  <a:moveTo>
                    <a:pt x="152" y="76"/>
                  </a:moveTo>
                  <a:cubicBezTo>
                    <a:pt x="153" y="77"/>
                    <a:pt x="154" y="78"/>
                    <a:pt x="156" y="78"/>
                  </a:cubicBezTo>
                  <a:cubicBezTo>
                    <a:pt x="157" y="78"/>
                    <a:pt x="158" y="78"/>
                    <a:pt x="159" y="78"/>
                  </a:cubicBezTo>
                  <a:cubicBezTo>
                    <a:pt x="191" y="60"/>
                    <a:pt x="191" y="60"/>
                    <a:pt x="191" y="60"/>
                  </a:cubicBezTo>
                  <a:cubicBezTo>
                    <a:pt x="193" y="59"/>
                    <a:pt x="194" y="56"/>
                    <a:pt x="193" y="53"/>
                  </a:cubicBezTo>
                  <a:cubicBezTo>
                    <a:pt x="192" y="51"/>
                    <a:pt x="189" y="50"/>
                    <a:pt x="186" y="51"/>
                  </a:cubicBezTo>
                  <a:cubicBezTo>
                    <a:pt x="154" y="69"/>
                    <a:pt x="154" y="69"/>
                    <a:pt x="154" y="69"/>
                  </a:cubicBezTo>
                  <a:cubicBezTo>
                    <a:pt x="151" y="70"/>
                    <a:pt x="151" y="73"/>
                    <a:pt x="152" y="76"/>
                  </a:cubicBezTo>
                  <a:close/>
                  <a:moveTo>
                    <a:pt x="132" y="55"/>
                  </a:moveTo>
                  <a:cubicBezTo>
                    <a:pt x="133" y="55"/>
                    <a:pt x="134" y="55"/>
                    <a:pt x="135" y="55"/>
                  </a:cubicBezTo>
                  <a:cubicBezTo>
                    <a:pt x="136" y="55"/>
                    <a:pt x="138" y="55"/>
                    <a:pt x="139" y="53"/>
                  </a:cubicBezTo>
                  <a:cubicBezTo>
                    <a:pt x="158" y="22"/>
                    <a:pt x="158" y="22"/>
                    <a:pt x="158" y="22"/>
                  </a:cubicBezTo>
                  <a:cubicBezTo>
                    <a:pt x="160" y="19"/>
                    <a:pt x="159" y="16"/>
                    <a:pt x="157" y="15"/>
                  </a:cubicBezTo>
                  <a:cubicBezTo>
                    <a:pt x="154" y="14"/>
                    <a:pt x="151" y="14"/>
                    <a:pt x="150" y="17"/>
                  </a:cubicBezTo>
                  <a:cubicBezTo>
                    <a:pt x="130" y="48"/>
                    <a:pt x="130" y="48"/>
                    <a:pt x="130" y="48"/>
                  </a:cubicBezTo>
                  <a:cubicBezTo>
                    <a:pt x="129" y="50"/>
                    <a:pt x="130" y="53"/>
                    <a:pt x="132" y="55"/>
                  </a:cubicBezTo>
                  <a:close/>
                  <a:moveTo>
                    <a:pt x="103" y="46"/>
                  </a:moveTo>
                  <a:cubicBezTo>
                    <a:pt x="105" y="46"/>
                    <a:pt x="108" y="44"/>
                    <a:pt x="108" y="41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2"/>
                    <a:pt x="105" y="0"/>
                    <a:pt x="103" y="0"/>
                  </a:cubicBezTo>
                  <a:cubicBezTo>
                    <a:pt x="100" y="0"/>
                    <a:pt x="98" y="2"/>
                    <a:pt x="98" y="5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8" y="44"/>
                    <a:pt x="100" y="46"/>
                    <a:pt x="103" y="46"/>
                  </a:cubicBezTo>
                  <a:close/>
                  <a:moveTo>
                    <a:pt x="188" y="149"/>
                  </a:moveTo>
                  <a:cubicBezTo>
                    <a:pt x="157" y="130"/>
                    <a:pt x="157" y="130"/>
                    <a:pt x="157" y="130"/>
                  </a:cubicBezTo>
                  <a:cubicBezTo>
                    <a:pt x="155" y="129"/>
                    <a:pt x="152" y="129"/>
                    <a:pt x="150" y="132"/>
                  </a:cubicBezTo>
                  <a:cubicBezTo>
                    <a:pt x="149" y="134"/>
                    <a:pt x="150" y="137"/>
                    <a:pt x="152" y="139"/>
                  </a:cubicBezTo>
                  <a:cubicBezTo>
                    <a:pt x="183" y="158"/>
                    <a:pt x="183" y="158"/>
                    <a:pt x="183" y="158"/>
                  </a:cubicBezTo>
                  <a:cubicBezTo>
                    <a:pt x="184" y="158"/>
                    <a:pt x="185" y="159"/>
                    <a:pt x="186" y="159"/>
                  </a:cubicBezTo>
                  <a:cubicBezTo>
                    <a:pt x="187" y="159"/>
                    <a:pt x="189" y="158"/>
                    <a:pt x="190" y="156"/>
                  </a:cubicBezTo>
                  <a:cubicBezTo>
                    <a:pt x="191" y="154"/>
                    <a:pt x="191" y="151"/>
                    <a:pt x="188" y="149"/>
                  </a:cubicBezTo>
                  <a:close/>
                  <a:moveTo>
                    <a:pt x="200" y="97"/>
                  </a:moveTo>
                  <a:cubicBezTo>
                    <a:pt x="164" y="97"/>
                    <a:pt x="164" y="97"/>
                    <a:pt x="164" y="97"/>
                  </a:cubicBezTo>
                  <a:cubicBezTo>
                    <a:pt x="161" y="97"/>
                    <a:pt x="159" y="99"/>
                    <a:pt x="159" y="102"/>
                  </a:cubicBezTo>
                  <a:cubicBezTo>
                    <a:pt x="159" y="105"/>
                    <a:pt x="161" y="107"/>
                    <a:pt x="164" y="107"/>
                  </a:cubicBezTo>
                  <a:cubicBezTo>
                    <a:pt x="200" y="107"/>
                    <a:pt x="200" y="107"/>
                    <a:pt x="200" y="107"/>
                  </a:cubicBezTo>
                  <a:cubicBezTo>
                    <a:pt x="203" y="107"/>
                    <a:pt x="205" y="105"/>
                    <a:pt x="205" y="102"/>
                  </a:cubicBezTo>
                  <a:cubicBezTo>
                    <a:pt x="205" y="99"/>
                    <a:pt x="203" y="97"/>
                    <a:pt x="200" y="97"/>
                  </a:cubicBezTo>
                  <a:close/>
                  <a:moveTo>
                    <a:pt x="136" y="153"/>
                  </a:moveTo>
                  <a:cubicBezTo>
                    <a:pt x="135" y="151"/>
                    <a:pt x="132" y="150"/>
                    <a:pt x="129" y="151"/>
                  </a:cubicBezTo>
                  <a:cubicBezTo>
                    <a:pt x="127" y="153"/>
                    <a:pt x="126" y="156"/>
                    <a:pt x="127" y="158"/>
                  </a:cubicBezTo>
                  <a:cubicBezTo>
                    <a:pt x="145" y="190"/>
                    <a:pt x="145" y="190"/>
                    <a:pt x="145" y="190"/>
                  </a:cubicBezTo>
                  <a:cubicBezTo>
                    <a:pt x="146" y="192"/>
                    <a:pt x="148" y="193"/>
                    <a:pt x="149" y="193"/>
                  </a:cubicBezTo>
                  <a:cubicBezTo>
                    <a:pt x="150" y="193"/>
                    <a:pt x="151" y="193"/>
                    <a:pt x="152" y="192"/>
                  </a:cubicBezTo>
                  <a:cubicBezTo>
                    <a:pt x="154" y="191"/>
                    <a:pt x="155" y="188"/>
                    <a:pt x="154" y="186"/>
                  </a:cubicBezTo>
                  <a:lnTo>
                    <a:pt x="136" y="153"/>
                  </a:lnTo>
                  <a:close/>
                  <a:moveTo>
                    <a:pt x="73" y="150"/>
                  </a:moveTo>
                  <a:cubicBezTo>
                    <a:pt x="71" y="148"/>
                    <a:pt x="68" y="149"/>
                    <a:pt x="66" y="151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6" y="185"/>
                    <a:pt x="46" y="188"/>
                    <a:pt x="49" y="190"/>
                  </a:cubicBezTo>
                  <a:cubicBezTo>
                    <a:pt x="50" y="190"/>
                    <a:pt x="51" y="190"/>
                    <a:pt x="51" y="190"/>
                  </a:cubicBezTo>
                  <a:cubicBezTo>
                    <a:pt x="53" y="190"/>
                    <a:pt x="55" y="189"/>
                    <a:pt x="56" y="188"/>
                  </a:cubicBezTo>
                  <a:cubicBezTo>
                    <a:pt x="75" y="157"/>
                    <a:pt x="75" y="157"/>
                    <a:pt x="75" y="157"/>
                  </a:cubicBezTo>
                  <a:cubicBezTo>
                    <a:pt x="76" y="154"/>
                    <a:pt x="76" y="151"/>
                    <a:pt x="73" y="150"/>
                  </a:cubicBezTo>
                  <a:close/>
                  <a:moveTo>
                    <a:pt x="139" y="102"/>
                  </a:moveTo>
                  <a:cubicBezTo>
                    <a:pt x="139" y="82"/>
                    <a:pt x="123" y="66"/>
                    <a:pt x="103" y="66"/>
                  </a:cubicBezTo>
                  <a:cubicBezTo>
                    <a:pt x="83" y="66"/>
                    <a:pt x="66" y="82"/>
                    <a:pt x="66" y="102"/>
                  </a:cubicBezTo>
                  <a:cubicBezTo>
                    <a:pt x="66" y="122"/>
                    <a:pt x="83" y="139"/>
                    <a:pt x="103" y="139"/>
                  </a:cubicBezTo>
                  <a:cubicBezTo>
                    <a:pt x="123" y="139"/>
                    <a:pt x="139" y="122"/>
                    <a:pt x="139" y="102"/>
                  </a:cubicBezTo>
                  <a:close/>
                  <a:moveTo>
                    <a:pt x="103" y="158"/>
                  </a:moveTo>
                  <a:cubicBezTo>
                    <a:pt x="100" y="158"/>
                    <a:pt x="98" y="160"/>
                    <a:pt x="98" y="163"/>
                  </a:cubicBezTo>
                  <a:cubicBezTo>
                    <a:pt x="98" y="200"/>
                    <a:pt x="98" y="200"/>
                    <a:pt x="98" y="200"/>
                  </a:cubicBezTo>
                  <a:cubicBezTo>
                    <a:pt x="98" y="203"/>
                    <a:pt x="100" y="205"/>
                    <a:pt x="103" y="205"/>
                  </a:cubicBezTo>
                  <a:cubicBezTo>
                    <a:pt x="105" y="205"/>
                    <a:pt x="108" y="203"/>
                    <a:pt x="108" y="200"/>
                  </a:cubicBezTo>
                  <a:cubicBezTo>
                    <a:pt x="108" y="163"/>
                    <a:pt x="108" y="163"/>
                    <a:pt x="108" y="163"/>
                  </a:cubicBezTo>
                  <a:cubicBezTo>
                    <a:pt x="108" y="160"/>
                    <a:pt x="105" y="158"/>
                    <a:pt x="103" y="1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462"/>
            <p:cNvSpPr>
              <a:spLocks noEditPoints="1"/>
            </p:cNvSpPr>
            <p:nvPr/>
          </p:nvSpPr>
          <p:spPr bwMode="auto">
            <a:xfrm>
              <a:off x="7342712" y="4296856"/>
              <a:ext cx="108192" cy="124950"/>
            </a:xfrm>
            <a:custGeom>
              <a:avLst/>
              <a:gdLst>
                <a:gd name="T0" fmla="*/ 21 w 126"/>
                <a:gd name="T1" fmla="*/ 0 h 145"/>
                <a:gd name="T2" fmla="*/ 0 w 126"/>
                <a:gd name="T3" fmla="*/ 21 h 145"/>
                <a:gd name="T4" fmla="*/ 21 w 126"/>
                <a:gd name="T5" fmla="*/ 43 h 145"/>
                <a:gd name="T6" fmla="*/ 42 w 126"/>
                <a:gd name="T7" fmla="*/ 21 h 145"/>
                <a:gd name="T8" fmla="*/ 21 w 126"/>
                <a:gd name="T9" fmla="*/ 0 h 145"/>
                <a:gd name="T10" fmla="*/ 21 w 126"/>
                <a:gd name="T11" fmla="*/ 36 h 145"/>
                <a:gd name="T12" fmla="*/ 7 w 126"/>
                <a:gd name="T13" fmla="*/ 21 h 145"/>
                <a:gd name="T14" fmla="*/ 21 w 126"/>
                <a:gd name="T15" fmla="*/ 7 h 145"/>
                <a:gd name="T16" fmla="*/ 35 w 126"/>
                <a:gd name="T17" fmla="*/ 21 h 145"/>
                <a:gd name="T18" fmla="*/ 21 w 126"/>
                <a:gd name="T19" fmla="*/ 36 h 145"/>
                <a:gd name="T20" fmla="*/ 119 w 126"/>
                <a:gd name="T21" fmla="*/ 131 h 145"/>
                <a:gd name="T22" fmla="*/ 59 w 126"/>
                <a:gd name="T23" fmla="*/ 75 h 145"/>
                <a:gd name="T24" fmla="*/ 119 w 126"/>
                <a:gd name="T25" fmla="*/ 20 h 145"/>
                <a:gd name="T26" fmla="*/ 126 w 126"/>
                <a:gd name="T27" fmla="*/ 13 h 145"/>
                <a:gd name="T28" fmla="*/ 119 w 126"/>
                <a:gd name="T29" fmla="*/ 6 h 145"/>
                <a:gd name="T30" fmla="*/ 45 w 126"/>
                <a:gd name="T31" fmla="*/ 75 h 145"/>
                <a:gd name="T32" fmla="*/ 119 w 126"/>
                <a:gd name="T33" fmla="*/ 145 h 145"/>
                <a:gd name="T34" fmla="*/ 126 w 126"/>
                <a:gd name="T35" fmla="*/ 138 h 145"/>
                <a:gd name="T36" fmla="*/ 119 w 126"/>
                <a:gd name="T37" fmla="*/ 13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45">
                  <a:moveTo>
                    <a:pt x="21" y="0"/>
                  </a:moveTo>
                  <a:cubicBezTo>
                    <a:pt x="9" y="0"/>
                    <a:pt x="0" y="9"/>
                    <a:pt x="0" y="21"/>
                  </a:cubicBezTo>
                  <a:cubicBezTo>
                    <a:pt x="0" y="33"/>
                    <a:pt x="9" y="43"/>
                    <a:pt x="21" y="43"/>
                  </a:cubicBezTo>
                  <a:cubicBezTo>
                    <a:pt x="33" y="43"/>
                    <a:pt x="42" y="33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lose/>
                  <a:moveTo>
                    <a:pt x="21" y="36"/>
                  </a:moveTo>
                  <a:cubicBezTo>
                    <a:pt x="13" y="36"/>
                    <a:pt x="7" y="29"/>
                    <a:pt x="7" y="21"/>
                  </a:cubicBezTo>
                  <a:cubicBezTo>
                    <a:pt x="7" y="13"/>
                    <a:pt x="13" y="7"/>
                    <a:pt x="21" y="7"/>
                  </a:cubicBezTo>
                  <a:cubicBezTo>
                    <a:pt x="29" y="7"/>
                    <a:pt x="35" y="13"/>
                    <a:pt x="35" y="21"/>
                  </a:cubicBezTo>
                  <a:cubicBezTo>
                    <a:pt x="35" y="29"/>
                    <a:pt x="29" y="36"/>
                    <a:pt x="21" y="36"/>
                  </a:cubicBezTo>
                  <a:close/>
                  <a:moveTo>
                    <a:pt x="119" y="131"/>
                  </a:moveTo>
                  <a:cubicBezTo>
                    <a:pt x="86" y="131"/>
                    <a:pt x="59" y="106"/>
                    <a:pt x="59" y="75"/>
                  </a:cubicBezTo>
                  <a:cubicBezTo>
                    <a:pt x="59" y="45"/>
                    <a:pt x="86" y="20"/>
                    <a:pt x="119" y="20"/>
                  </a:cubicBezTo>
                  <a:cubicBezTo>
                    <a:pt x="123" y="20"/>
                    <a:pt x="126" y="17"/>
                    <a:pt x="126" y="13"/>
                  </a:cubicBezTo>
                  <a:cubicBezTo>
                    <a:pt x="126" y="9"/>
                    <a:pt x="123" y="6"/>
                    <a:pt x="119" y="6"/>
                  </a:cubicBezTo>
                  <a:cubicBezTo>
                    <a:pt x="79" y="6"/>
                    <a:pt x="45" y="37"/>
                    <a:pt x="45" y="75"/>
                  </a:cubicBezTo>
                  <a:cubicBezTo>
                    <a:pt x="45" y="114"/>
                    <a:pt x="79" y="145"/>
                    <a:pt x="119" y="145"/>
                  </a:cubicBezTo>
                  <a:cubicBezTo>
                    <a:pt x="123" y="145"/>
                    <a:pt x="126" y="142"/>
                    <a:pt x="126" y="138"/>
                  </a:cubicBezTo>
                  <a:cubicBezTo>
                    <a:pt x="126" y="134"/>
                    <a:pt x="123" y="131"/>
                    <a:pt x="119" y="13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463"/>
            <p:cNvSpPr>
              <a:spLocks noEditPoints="1"/>
            </p:cNvSpPr>
            <p:nvPr/>
          </p:nvSpPr>
          <p:spPr bwMode="auto">
            <a:xfrm>
              <a:off x="7068770" y="4284107"/>
              <a:ext cx="92164" cy="137700"/>
            </a:xfrm>
            <a:custGeom>
              <a:avLst/>
              <a:gdLst>
                <a:gd name="T0" fmla="*/ 100 w 107"/>
                <a:gd name="T1" fmla="*/ 3 h 160"/>
                <a:gd name="T2" fmla="*/ 48 w 107"/>
                <a:gd name="T3" fmla="*/ 55 h 160"/>
                <a:gd name="T4" fmla="*/ 48 w 107"/>
                <a:gd name="T5" fmla="*/ 78 h 160"/>
                <a:gd name="T6" fmla="*/ 31 w 107"/>
                <a:gd name="T7" fmla="*/ 78 h 160"/>
                <a:gd name="T8" fmla="*/ 23 w 107"/>
                <a:gd name="T9" fmla="*/ 86 h 160"/>
                <a:gd name="T10" fmla="*/ 31 w 107"/>
                <a:gd name="T11" fmla="*/ 94 h 160"/>
                <a:gd name="T12" fmla="*/ 48 w 107"/>
                <a:gd name="T13" fmla="*/ 94 h 160"/>
                <a:gd name="T14" fmla="*/ 48 w 107"/>
                <a:gd name="T15" fmla="*/ 152 h 160"/>
                <a:gd name="T16" fmla="*/ 56 w 107"/>
                <a:gd name="T17" fmla="*/ 160 h 160"/>
                <a:gd name="T18" fmla="*/ 64 w 107"/>
                <a:gd name="T19" fmla="*/ 152 h 160"/>
                <a:gd name="T20" fmla="*/ 64 w 107"/>
                <a:gd name="T21" fmla="*/ 94 h 160"/>
                <a:gd name="T22" fmla="*/ 81 w 107"/>
                <a:gd name="T23" fmla="*/ 94 h 160"/>
                <a:gd name="T24" fmla="*/ 89 w 107"/>
                <a:gd name="T25" fmla="*/ 86 h 160"/>
                <a:gd name="T26" fmla="*/ 81 w 107"/>
                <a:gd name="T27" fmla="*/ 78 h 160"/>
                <a:gd name="T28" fmla="*/ 64 w 107"/>
                <a:gd name="T29" fmla="*/ 78 h 160"/>
                <a:gd name="T30" fmla="*/ 64 w 107"/>
                <a:gd name="T31" fmla="*/ 55 h 160"/>
                <a:gd name="T32" fmla="*/ 100 w 107"/>
                <a:gd name="T33" fmla="*/ 19 h 160"/>
                <a:gd name="T34" fmla="*/ 107 w 107"/>
                <a:gd name="T35" fmla="*/ 11 h 160"/>
                <a:gd name="T36" fmla="*/ 100 w 107"/>
                <a:gd name="T37" fmla="*/ 3 h 160"/>
                <a:gd name="T38" fmla="*/ 41 w 107"/>
                <a:gd name="T39" fmla="*/ 21 h 160"/>
                <a:gd name="T40" fmla="*/ 20 w 107"/>
                <a:gd name="T41" fmla="*/ 0 h 160"/>
                <a:gd name="T42" fmla="*/ 0 w 107"/>
                <a:gd name="T43" fmla="*/ 21 h 160"/>
                <a:gd name="T44" fmla="*/ 20 w 107"/>
                <a:gd name="T45" fmla="*/ 41 h 160"/>
                <a:gd name="T46" fmla="*/ 41 w 107"/>
                <a:gd name="T47" fmla="*/ 21 h 160"/>
                <a:gd name="T48" fmla="*/ 20 w 107"/>
                <a:gd name="T49" fmla="*/ 33 h 160"/>
                <a:gd name="T50" fmla="*/ 8 w 107"/>
                <a:gd name="T51" fmla="*/ 21 h 160"/>
                <a:gd name="T52" fmla="*/ 20 w 107"/>
                <a:gd name="T53" fmla="*/ 8 h 160"/>
                <a:gd name="T54" fmla="*/ 33 w 107"/>
                <a:gd name="T55" fmla="*/ 21 h 160"/>
                <a:gd name="T56" fmla="*/ 20 w 107"/>
                <a:gd name="T57" fmla="*/ 33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7" h="160">
                  <a:moveTo>
                    <a:pt x="100" y="3"/>
                  </a:moveTo>
                  <a:cubicBezTo>
                    <a:pt x="71" y="3"/>
                    <a:pt x="48" y="26"/>
                    <a:pt x="48" y="55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26" y="78"/>
                    <a:pt x="23" y="82"/>
                    <a:pt x="23" y="86"/>
                  </a:cubicBezTo>
                  <a:cubicBezTo>
                    <a:pt x="23" y="91"/>
                    <a:pt x="26" y="94"/>
                    <a:pt x="31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6"/>
                    <a:pt x="52" y="160"/>
                    <a:pt x="56" y="160"/>
                  </a:cubicBezTo>
                  <a:cubicBezTo>
                    <a:pt x="60" y="160"/>
                    <a:pt x="64" y="156"/>
                    <a:pt x="64" y="152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81" y="94"/>
                    <a:pt x="81" y="94"/>
                    <a:pt x="81" y="94"/>
                  </a:cubicBezTo>
                  <a:cubicBezTo>
                    <a:pt x="86" y="94"/>
                    <a:pt x="89" y="91"/>
                    <a:pt x="89" y="86"/>
                  </a:cubicBezTo>
                  <a:cubicBezTo>
                    <a:pt x="89" y="82"/>
                    <a:pt x="86" y="78"/>
                    <a:pt x="81" y="78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35"/>
                    <a:pt x="80" y="19"/>
                    <a:pt x="100" y="19"/>
                  </a:cubicBezTo>
                  <a:cubicBezTo>
                    <a:pt x="104" y="19"/>
                    <a:pt x="107" y="15"/>
                    <a:pt x="107" y="11"/>
                  </a:cubicBezTo>
                  <a:cubicBezTo>
                    <a:pt x="107" y="7"/>
                    <a:pt x="104" y="3"/>
                    <a:pt x="100" y="3"/>
                  </a:cubicBezTo>
                  <a:close/>
                  <a:moveTo>
                    <a:pt x="41" y="21"/>
                  </a:moveTo>
                  <a:cubicBezTo>
                    <a:pt x="41" y="9"/>
                    <a:pt x="32" y="0"/>
                    <a:pt x="20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1"/>
                  </a:cubicBezTo>
                  <a:close/>
                  <a:moveTo>
                    <a:pt x="20" y="33"/>
                  </a:moveTo>
                  <a:cubicBezTo>
                    <a:pt x="13" y="33"/>
                    <a:pt x="8" y="28"/>
                    <a:pt x="8" y="21"/>
                  </a:cubicBezTo>
                  <a:cubicBezTo>
                    <a:pt x="8" y="13"/>
                    <a:pt x="13" y="8"/>
                    <a:pt x="20" y="8"/>
                  </a:cubicBezTo>
                  <a:cubicBezTo>
                    <a:pt x="28" y="8"/>
                    <a:pt x="33" y="13"/>
                    <a:pt x="33" y="21"/>
                  </a:cubicBezTo>
                  <a:cubicBezTo>
                    <a:pt x="33" y="28"/>
                    <a:pt x="28" y="33"/>
                    <a:pt x="20" y="3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464"/>
            <p:cNvSpPr>
              <a:spLocks noEditPoints="1"/>
            </p:cNvSpPr>
            <p:nvPr/>
          </p:nvSpPr>
          <p:spPr bwMode="auto">
            <a:xfrm>
              <a:off x="7028335" y="4009436"/>
              <a:ext cx="173764" cy="90343"/>
            </a:xfrm>
            <a:custGeom>
              <a:avLst/>
              <a:gdLst>
                <a:gd name="T0" fmla="*/ 199 w 202"/>
                <a:gd name="T1" fmla="*/ 23 h 105"/>
                <a:gd name="T2" fmla="*/ 176 w 202"/>
                <a:gd name="T3" fmla="*/ 0 h 105"/>
                <a:gd name="T4" fmla="*/ 154 w 202"/>
                <a:gd name="T5" fmla="*/ 23 h 105"/>
                <a:gd name="T6" fmla="*/ 158 w 202"/>
                <a:gd name="T7" fmla="*/ 27 h 105"/>
                <a:gd name="T8" fmla="*/ 162 w 202"/>
                <a:gd name="T9" fmla="*/ 23 h 105"/>
                <a:gd name="T10" fmla="*/ 176 w 202"/>
                <a:gd name="T11" fmla="*/ 8 h 105"/>
                <a:gd name="T12" fmla="*/ 191 w 202"/>
                <a:gd name="T13" fmla="*/ 23 h 105"/>
                <a:gd name="T14" fmla="*/ 176 w 202"/>
                <a:gd name="T15" fmla="*/ 39 h 105"/>
                <a:gd name="T16" fmla="*/ 4 w 202"/>
                <a:gd name="T17" fmla="*/ 39 h 105"/>
                <a:gd name="T18" fmla="*/ 0 w 202"/>
                <a:gd name="T19" fmla="*/ 43 h 105"/>
                <a:gd name="T20" fmla="*/ 4 w 202"/>
                <a:gd name="T21" fmla="*/ 47 h 105"/>
                <a:gd name="T22" fmla="*/ 177 w 202"/>
                <a:gd name="T23" fmla="*/ 47 h 105"/>
                <a:gd name="T24" fmla="*/ 199 w 202"/>
                <a:gd name="T25" fmla="*/ 23 h 105"/>
                <a:gd name="T26" fmla="*/ 179 w 202"/>
                <a:gd name="T27" fmla="*/ 58 h 105"/>
                <a:gd name="T28" fmla="*/ 26 w 202"/>
                <a:gd name="T29" fmla="*/ 58 h 105"/>
                <a:gd name="T30" fmla="*/ 22 w 202"/>
                <a:gd name="T31" fmla="*/ 62 h 105"/>
                <a:gd name="T32" fmla="*/ 26 w 202"/>
                <a:gd name="T33" fmla="*/ 66 h 105"/>
                <a:gd name="T34" fmla="*/ 179 w 202"/>
                <a:gd name="T35" fmla="*/ 66 h 105"/>
                <a:gd name="T36" fmla="*/ 193 w 202"/>
                <a:gd name="T37" fmla="*/ 82 h 105"/>
                <a:gd name="T38" fmla="*/ 179 w 202"/>
                <a:gd name="T39" fmla="*/ 97 h 105"/>
                <a:gd name="T40" fmla="*/ 165 w 202"/>
                <a:gd name="T41" fmla="*/ 82 h 105"/>
                <a:gd name="T42" fmla="*/ 161 w 202"/>
                <a:gd name="T43" fmla="*/ 78 h 105"/>
                <a:gd name="T44" fmla="*/ 156 w 202"/>
                <a:gd name="T45" fmla="*/ 82 h 105"/>
                <a:gd name="T46" fmla="*/ 179 w 202"/>
                <a:gd name="T47" fmla="*/ 105 h 105"/>
                <a:gd name="T48" fmla="*/ 202 w 202"/>
                <a:gd name="T49" fmla="*/ 82 h 105"/>
                <a:gd name="T50" fmla="*/ 179 w 202"/>
                <a:gd name="T51" fmla="*/ 5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2" h="105">
                  <a:moveTo>
                    <a:pt x="199" y="23"/>
                  </a:moveTo>
                  <a:cubicBezTo>
                    <a:pt x="199" y="10"/>
                    <a:pt x="189" y="0"/>
                    <a:pt x="176" y="0"/>
                  </a:cubicBezTo>
                  <a:cubicBezTo>
                    <a:pt x="164" y="0"/>
                    <a:pt x="154" y="10"/>
                    <a:pt x="154" y="23"/>
                  </a:cubicBezTo>
                  <a:cubicBezTo>
                    <a:pt x="154" y="25"/>
                    <a:pt x="156" y="27"/>
                    <a:pt x="158" y="27"/>
                  </a:cubicBezTo>
                  <a:cubicBezTo>
                    <a:pt x="160" y="27"/>
                    <a:pt x="162" y="25"/>
                    <a:pt x="162" y="23"/>
                  </a:cubicBezTo>
                  <a:cubicBezTo>
                    <a:pt x="162" y="15"/>
                    <a:pt x="169" y="8"/>
                    <a:pt x="176" y="8"/>
                  </a:cubicBezTo>
                  <a:cubicBezTo>
                    <a:pt x="184" y="8"/>
                    <a:pt x="191" y="15"/>
                    <a:pt x="191" y="23"/>
                  </a:cubicBezTo>
                  <a:cubicBezTo>
                    <a:pt x="191" y="37"/>
                    <a:pt x="178" y="38"/>
                    <a:pt x="176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5"/>
                    <a:pt x="1" y="47"/>
                    <a:pt x="4" y="47"/>
                  </a:cubicBezTo>
                  <a:cubicBezTo>
                    <a:pt x="177" y="47"/>
                    <a:pt x="177" y="47"/>
                    <a:pt x="177" y="47"/>
                  </a:cubicBezTo>
                  <a:cubicBezTo>
                    <a:pt x="184" y="47"/>
                    <a:pt x="199" y="41"/>
                    <a:pt x="199" y="23"/>
                  </a:cubicBezTo>
                  <a:close/>
                  <a:moveTo>
                    <a:pt x="179" y="58"/>
                  </a:moveTo>
                  <a:cubicBezTo>
                    <a:pt x="26" y="58"/>
                    <a:pt x="26" y="58"/>
                    <a:pt x="26" y="58"/>
                  </a:cubicBezTo>
                  <a:cubicBezTo>
                    <a:pt x="23" y="58"/>
                    <a:pt x="22" y="60"/>
                    <a:pt x="22" y="62"/>
                  </a:cubicBezTo>
                  <a:cubicBezTo>
                    <a:pt x="22" y="64"/>
                    <a:pt x="23" y="66"/>
                    <a:pt x="26" y="66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79" y="66"/>
                    <a:pt x="193" y="67"/>
                    <a:pt x="193" y="82"/>
                  </a:cubicBezTo>
                  <a:cubicBezTo>
                    <a:pt x="193" y="90"/>
                    <a:pt x="187" y="97"/>
                    <a:pt x="179" y="97"/>
                  </a:cubicBezTo>
                  <a:cubicBezTo>
                    <a:pt x="171" y="97"/>
                    <a:pt x="165" y="90"/>
                    <a:pt x="165" y="82"/>
                  </a:cubicBezTo>
                  <a:cubicBezTo>
                    <a:pt x="165" y="80"/>
                    <a:pt x="163" y="78"/>
                    <a:pt x="161" y="78"/>
                  </a:cubicBezTo>
                  <a:cubicBezTo>
                    <a:pt x="158" y="78"/>
                    <a:pt x="156" y="80"/>
                    <a:pt x="156" y="82"/>
                  </a:cubicBezTo>
                  <a:cubicBezTo>
                    <a:pt x="156" y="95"/>
                    <a:pt x="167" y="105"/>
                    <a:pt x="179" y="105"/>
                  </a:cubicBezTo>
                  <a:cubicBezTo>
                    <a:pt x="191" y="105"/>
                    <a:pt x="202" y="95"/>
                    <a:pt x="202" y="82"/>
                  </a:cubicBezTo>
                  <a:cubicBezTo>
                    <a:pt x="202" y="64"/>
                    <a:pt x="187" y="58"/>
                    <a:pt x="179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465"/>
            <p:cNvSpPr>
              <a:spLocks noEditPoints="1"/>
            </p:cNvSpPr>
            <p:nvPr/>
          </p:nvSpPr>
          <p:spPr bwMode="auto">
            <a:xfrm>
              <a:off x="7070228" y="4076829"/>
              <a:ext cx="67393" cy="65207"/>
            </a:xfrm>
            <a:custGeom>
              <a:avLst/>
              <a:gdLst>
                <a:gd name="T0" fmla="*/ 26 w 78"/>
                <a:gd name="T1" fmla="*/ 23 h 76"/>
                <a:gd name="T2" fmla="*/ 30 w 78"/>
                <a:gd name="T3" fmla="*/ 23 h 76"/>
                <a:gd name="T4" fmla="*/ 33 w 78"/>
                <a:gd name="T5" fmla="*/ 23 h 76"/>
                <a:gd name="T6" fmla="*/ 37 w 78"/>
                <a:gd name="T7" fmla="*/ 18 h 76"/>
                <a:gd name="T8" fmla="*/ 36 w 78"/>
                <a:gd name="T9" fmla="*/ 4 h 76"/>
                <a:gd name="T10" fmla="*/ 36 w 78"/>
                <a:gd name="T11" fmla="*/ 4 h 76"/>
                <a:gd name="T12" fmla="*/ 35 w 78"/>
                <a:gd name="T13" fmla="*/ 2 h 76"/>
                <a:gd name="T14" fmla="*/ 34 w 78"/>
                <a:gd name="T15" fmla="*/ 1 h 76"/>
                <a:gd name="T16" fmla="*/ 33 w 78"/>
                <a:gd name="T17" fmla="*/ 1 h 76"/>
                <a:gd name="T18" fmla="*/ 31 w 78"/>
                <a:gd name="T19" fmla="*/ 3 h 76"/>
                <a:gd name="T20" fmla="*/ 21 w 78"/>
                <a:gd name="T21" fmla="*/ 12 h 76"/>
                <a:gd name="T22" fmla="*/ 22 w 78"/>
                <a:gd name="T23" fmla="*/ 18 h 76"/>
                <a:gd name="T24" fmla="*/ 26 w 78"/>
                <a:gd name="T25" fmla="*/ 23 h 76"/>
                <a:gd name="T26" fmla="*/ 12 w 78"/>
                <a:gd name="T27" fmla="*/ 24 h 76"/>
                <a:gd name="T28" fmla="*/ 11 w 78"/>
                <a:gd name="T29" fmla="*/ 23 h 76"/>
                <a:gd name="T30" fmla="*/ 10 w 78"/>
                <a:gd name="T31" fmla="*/ 24 h 76"/>
                <a:gd name="T32" fmla="*/ 8 w 78"/>
                <a:gd name="T33" fmla="*/ 25 h 76"/>
                <a:gd name="T34" fmla="*/ 1 w 78"/>
                <a:gd name="T35" fmla="*/ 32 h 76"/>
                <a:gd name="T36" fmla="*/ 5 w 78"/>
                <a:gd name="T37" fmla="*/ 40 h 76"/>
                <a:gd name="T38" fmla="*/ 8 w 78"/>
                <a:gd name="T39" fmla="*/ 41 h 76"/>
                <a:gd name="T40" fmla="*/ 10 w 78"/>
                <a:gd name="T41" fmla="*/ 40 h 76"/>
                <a:gd name="T42" fmla="*/ 13 w 78"/>
                <a:gd name="T43" fmla="*/ 37 h 76"/>
                <a:gd name="T44" fmla="*/ 12 w 78"/>
                <a:gd name="T45" fmla="*/ 26 h 76"/>
                <a:gd name="T46" fmla="*/ 12 w 78"/>
                <a:gd name="T47" fmla="*/ 24 h 76"/>
                <a:gd name="T48" fmla="*/ 75 w 78"/>
                <a:gd name="T49" fmla="*/ 16 h 76"/>
                <a:gd name="T50" fmla="*/ 75 w 78"/>
                <a:gd name="T51" fmla="*/ 13 h 76"/>
                <a:gd name="T52" fmla="*/ 74 w 78"/>
                <a:gd name="T53" fmla="*/ 12 h 76"/>
                <a:gd name="T54" fmla="*/ 72 w 78"/>
                <a:gd name="T55" fmla="*/ 12 h 76"/>
                <a:gd name="T56" fmla="*/ 69 w 78"/>
                <a:gd name="T57" fmla="*/ 14 h 76"/>
                <a:gd name="T58" fmla="*/ 57 w 78"/>
                <a:gd name="T59" fmla="*/ 26 h 76"/>
                <a:gd name="T60" fmla="*/ 63 w 78"/>
                <a:gd name="T61" fmla="*/ 40 h 76"/>
                <a:gd name="T62" fmla="*/ 68 w 78"/>
                <a:gd name="T63" fmla="*/ 40 h 76"/>
                <a:gd name="T64" fmla="*/ 71 w 78"/>
                <a:gd name="T65" fmla="*/ 39 h 76"/>
                <a:gd name="T66" fmla="*/ 77 w 78"/>
                <a:gd name="T67" fmla="*/ 33 h 76"/>
                <a:gd name="T68" fmla="*/ 75 w 78"/>
                <a:gd name="T69" fmla="*/ 16 h 76"/>
                <a:gd name="T70" fmla="*/ 67 w 78"/>
                <a:gd name="T71" fmla="*/ 51 h 76"/>
                <a:gd name="T72" fmla="*/ 66 w 78"/>
                <a:gd name="T73" fmla="*/ 50 h 76"/>
                <a:gd name="T74" fmla="*/ 65 w 78"/>
                <a:gd name="T75" fmla="*/ 50 h 76"/>
                <a:gd name="T76" fmla="*/ 63 w 78"/>
                <a:gd name="T77" fmla="*/ 51 h 76"/>
                <a:gd name="T78" fmla="*/ 63 w 78"/>
                <a:gd name="T79" fmla="*/ 52 h 76"/>
                <a:gd name="T80" fmla="*/ 56 w 78"/>
                <a:gd name="T81" fmla="*/ 59 h 76"/>
                <a:gd name="T82" fmla="*/ 60 w 78"/>
                <a:gd name="T83" fmla="*/ 67 h 76"/>
                <a:gd name="T84" fmla="*/ 63 w 78"/>
                <a:gd name="T85" fmla="*/ 68 h 76"/>
                <a:gd name="T86" fmla="*/ 65 w 78"/>
                <a:gd name="T87" fmla="*/ 67 h 76"/>
                <a:gd name="T88" fmla="*/ 68 w 78"/>
                <a:gd name="T89" fmla="*/ 63 h 76"/>
                <a:gd name="T90" fmla="*/ 67 w 78"/>
                <a:gd name="T91" fmla="*/ 53 h 76"/>
                <a:gd name="T92" fmla="*/ 67 w 78"/>
                <a:gd name="T93" fmla="*/ 51 h 76"/>
                <a:gd name="T94" fmla="*/ 45 w 78"/>
                <a:gd name="T95" fmla="*/ 28 h 76"/>
                <a:gd name="T96" fmla="*/ 44 w 78"/>
                <a:gd name="T97" fmla="*/ 26 h 76"/>
                <a:gd name="T98" fmla="*/ 42 w 78"/>
                <a:gd name="T99" fmla="*/ 27 h 76"/>
                <a:gd name="T100" fmla="*/ 35 w 78"/>
                <a:gd name="T101" fmla="*/ 33 h 76"/>
                <a:gd name="T102" fmla="*/ 16 w 78"/>
                <a:gd name="T103" fmla="*/ 52 h 76"/>
                <a:gd name="T104" fmla="*/ 26 w 78"/>
                <a:gd name="T105" fmla="*/ 75 h 76"/>
                <a:gd name="T106" fmla="*/ 34 w 78"/>
                <a:gd name="T107" fmla="*/ 76 h 76"/>
                <a:gd name="T108" fmla="*/ 39 w 78"/>
                <a:gd name="T109" fmla="*/ 74 h 76"/>
                <a:gd name="T110" fmla="*/ 49 w 78"/>
                <a:gd name="T111" fmla="*/ 64 h 76"/>
                <a:gd name="T112" fmla="*/ 46 w 78"/>
                <a:gd name="T113" fmla="*/ 37 h 76"/>
                <a:gd name="T114" fmla="*/ 45 w 78"/>
                <a:gd name="T115" fmla="*/ 2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8" h="76">
                  <a:moveTo>
                    <a:pt x="26" y="23"/>
                  </a:moveTo>
                  <a:cubicBezTo>
                    <a:pt x="28" y="23"/>
                    <a:pt x="29" y="23"/>
                    <a:pt x="30" y="23"/>
                  </a:cubicBezTo>
                  <a:cubicBezTo>
                    <a:pt x="31" y="23"/>
                    <a:pt x="32" y="23"/>
                    <a:pt x="33" y="23"/>
                  </a:cubicBezTo>
                  <a:cubicBezTo>
                    <a:pt x="35" y="22"/>
                    <a:pt x="36" y="20"/>
                    <a:pt x="37" y="18"/>
                  </a:cubicBezTo>
                  <a:cubicBezTo>
                    <a:pt x="38" y="15"/>
                    <a:pt x="37" y="10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3"/>
                    <a:pt x="36" y="2"/>
                    <a:pt x="35" y="2"/>
                  </a:cubicBezTo>
                  <a:cubicBezTo>
                    <a:pt x="35" y="1"/>
                    <a:pt x="35" y="1"/>
                    <a:pt x="34" y="1"/>
                  </a:cubicBezTo>
                  <a:cubicBezTo>
                    <a:pt x="34" y="0"/>
                    <a:pt x="33" y="1"/>
                    <a:pt x="33" y="1"/>
                  </a:cubicBezTo>
                  <a:cubicBezTo>
                    <a:pt x="32" y="1"/>
                    <a:pt x="32" y="2"/>
                    <a:pt x="31" y="3"/>
                  </a:cubicBezTo>
                  <a:cubicBezTo>
                    <a:pt x="26" y="6"/>
                    <a:pt x="22" y="10"/>
                    <a:pt x="21" y="12"/>
                  </a:cubicBezTo>
                  <a:cubicBezTo>
                    <a:pt x="21" y="14"/>
                    <a:pt x="21" y="16"/>
                    <a:pt x="22" y="18"/>
                  </a:cubicBezTo>
                  <a:cubicBezTo>
                    <a:pt x="22" y="20"/>
                    <a:pt x="24" y="22"/>
                    <a:pt x="26" y="23"/>
                  </a:cubicBezTo>
                  <a:close/>
                  <a:moveTo>
                    <a:pt x="12" y="24"/>
                  </a:moveTo>
                  <a:cubicBezTo>
                    <a:pt x="12" y="24"/>
                    <a:pt x="12" y="24"/>
                    <a:pt x="11" y="23"/>
                  </a:cubicBezTo>
                  <a:cubicBezTo>
                    <a:pt x="11" y="23"/>
                    <a:pt x="10" y="23"/>
                    <a:pt x="10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5" y="28"/>
                    <a:pt x="2" y="30"/>
                    <a:pt x="1" y="32"/>
                  </a:cubicBezTo>
                  <a:cubicBezTo>
                    <a:pt x="0" y="35"/>
                    <a:pt x="1" y="39"/>
                    <a:pt x="5" y="40"/>
                  </a:cubicBezTo>
                  <a:cubicBezTo>
                    <a:pt x="6" y="41"/>
                    <a:pt x="7" y="41"/>
                    <a:pt x="8" y="41"/>
                  </a:cubicBezTo>
                  <a:cubicBezTo>
                    <a:pt x="9" y="41"/>
                    <a:pt x="9" y="40"/>
                    <a:pt x="10" y="40"/>
                  </a:cubicBezTo>
                  <a:cubicBezTo>
                    <a:pt x="11" y="39"/>
                    <a:pt x="13" y="38"/>
                    <a:pt x="13" y="37"/>
                  </a:cubicBezTo>
                  <a:cubicBezTo>
                    <a:pt x="14" y="35"/>
                    <a:pt x="13" y="31"/>
                    <a:pt x="12" y="26"/>
                  </a:cubicBezTo>
                  <a:lnTo>
                    <a:pt x="12" y="24"/>
                  </a:lnTo>
                  <a:close/>
                  <a:moveTo>
                    <a:pt x="75" y="16"/>
                  </a:moveTo>
                  <a:cubicBezTo>
                    <a:pt x="75" y="15"/>
                    <a:pt x="75" y="14"/>
                    <a:pt x="75" y="13"/>
                  </a:cubicBezTo>
                  <a:cubicBezTo>
                    <a:pt x="75" y="12"/>
                    <a:pt x="74" y="12"/>
                    <a:pt x="74" y="12"/>
                  </a:cubicBezTo>
                  <a:cubicBezTo>
                    <a:pt x="73" y="11"/>
                    <a:pt x="73" y="12"/>
                    <a:pt x="72" y="12"/>
                  </a:cubicBezTo>
                  <a:cubicBezTo>
                    <a:pt x="71" y="13"/>
                    <a:pt x="70" y="13"/>
                    <a:pt x="69" y="14"/>
                  </a:cubicBezTo>
                  <a:cubicBezTo>
                    <a:pt x="64" y="19"/>
                    <a:pt x="58" y="23"/>
                    <a:pt x="57" y="26"/>
                  </a:cubicBezTo>
                  <a:cubicBezTo>
                    <a:pt x="55" y="31"/>
                    <a:pt x="58" y="38"/>
                    <a:pt x="63" y="40"/>
                  </a:cubicBezTo>
                  <a:cubicBezTo>
                    <a:pt x="65" y="40"/>
                    <a:pt x="67" y="40"/>
                    <a:pt x="68" y="40"/>
                  </a:cubicBezTo>
                  <a:cubicBezTo>
                    <a:pt x="69" y="40"/>
                    <a:pt x="70" y="40"/>
                    <a:pt x="71" y="39"/>
                  </a:cubicBezTo>
                  <a:cubicBezTo>
                    <a:pt x="74" y="38"/>
                    <a:pt x="76" y="36"/>
                    <a:pt x="77" y="33"/>
                  </a:cubicBezTo>
                  <a:cubicBezTo>
                    <a:pt x="78" y="30"/>
                    <a:pt x="77" y="24"/>
                    <a:pt x="75" y="16"/>
                  </a:cubicBezTo>
                  <a:close/>
                  <a:moveTo>
                    <a:pt x="67" y="51"/>
                  </a:moveTo>
                  <a:cubicBezTo>
                    <a:pt x="67" y="51"/>
                    <a:pt x="67" y="50"/>
                    <a:pt x="66" y="50"/>
                  </a:cubicBezTo>
                  <a:cubicBezTo>
                    <a:pt x="66" y="50"/>
                    <a:pt x="65" y="50"/>
                    <a:pt x="65" y="50"/>
                  </a:cubicBezTo>
                  <a:cubicBezTo>
                    <a:pt x="64" y="51"/>
                    <a:pt x="64" y="51"/>
                    <a:pt x="63" y="51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0" y="54"/>
                    <a:pt x="57" y="57"/>
                    <a:pt x="56" y="59"/>
                  </a:cubicBezTo>
                  <a:cubicBezTo>
                    <a:pt x="55" y="62"/>
                    <a:pt x="56" y="66"/>
                    <a:pt x="60" y="67"/>
                  </a:cubicBezTo>
                  <a:cubicBezTo>
                    <a:pt x="61" y="68"/>
                    <a:pt x="62" y="68"/>
                    <a:pt x="63" y="68"/>
                  </a:cubicBezTo>
                  <a:cubicBezTo>
                    <a:pt x="64" y="67"/>
                    <a:pt x="64" y="67"/>
                    <a:pt x="65" y="67"/>
                  </a:cubicBezTo>
                  <a:cubicBezTo>
                    <a:pt x="66" y="66"/>
                    <a:pt x="68" y="65"/>
                    <a:pt x="68" y="63"/>
                  </a:cubicBezTo>
                  <a:cubicBezTo>
                    <a:pt x="69" y="61"/>
                    <a:pt x="68" y="58"/>
                    <a:pt x="67" y="53"/>
                  </a:cubicBezTo>
                  <a:lnTo>
                    <a:pt x="67" y="51"/>
                  </a:lnTo>
                  <a:close/>
                  <a:moveTo>
                    <a:pt x="45" y="28"/>
                  </a:moveTo>
                  <a:cubicBezTo>
                    <a:pt x="45" y="27"/>
                    <a:pt x="44" y="27"/>
                    <a:pt x="44" y="26"/>
                  </a:cubicBezTo>
                  <a:cubicBezTo>
                    <a:pt x="43" y="26"/>
                    <a:pt x="43" y="26"/>
                    <a:pt x="42" y="27"/>
                  </a:cubicBezTo>
                  <a:cubicBezTo>
                    <a:pt x="40" y="28"/>
                    <a:pt x="38" y="30"/>
                    <a:pt x="35" y="33"/>
                  </a:cubicBezTo>
                  <a:cubicBezTo>
                    <a:pt x="27" y="39"/>
                    <a:pt x="18" y="46"/>
                    <a:pt x="16" y="52"/>
                  </a:cubicBezTo>
                  <a:cubicBezTo>
                    <a:pt x="12" y="61"/>
                    <a:pt x="17" y="71"/>
                    <a:pt x="26" y="75"/>
                  </a:cubicBezTo>
                  <a:cubicBezTo>
                    <a:pt x="29" y="76"/>
                    <a:pt x="32" y="76"/>
                    <a:pt x="34" y="76"/>
                  </a:cubicBezTo>
                  <a:cubicBezTo>
                    <a:pt x="36" y="76"/>
                    <a:pt x="38" y="75"/>
                    <a:pt x="39" y="74"/>
                  </a:cubicBezTo>
                  <a:cubicBezTo>
                    <a:pt x="44" y="72"/>
                    <a:pt x="47" y="69"/>
                    <a:pt x="49" y="64"/>
                  </a:cubicBezTo>
                  <a:cubicBezTo>
                    <a:pt x="51" y="59"/>
                    <a:pt x="48" y="47"/>
                    <a:pt x="46" y="37"/>
                  </a:cubicBezTo>
                  <a:cubicBezTo>
                    <a:pt x="46" y="33"/>
                    <a:pt x="45" y="30"/>
                    <a:pt x="45" y="2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466"/>
            <p:cNvSpPr>
              <a:spLocks/>
            </p:cNvSpPr>
            <p:nvPr/>
          </p:nvSpPr>
          <p:spPr bwMode="auto">
            <a:xfrm>
              <a:off x="7037806" y="4021457"/>
              <a:ext cx="109285" cy="6921"/>
            </a:xfrm>
            <a:custGeom>
              <a:avLst/>
              <a:gdLst>
                <a:gd name="T0" fmla="*/ 123 w 127"/>
                <a:gd name="T1" fmla="*/ 0 h 8"/>
                <a:gd name="T2" fmla="*/ 4 w 127"/>
                <a:gd name="T3" fmla="*/ 0 h 8"/>
                <a:gd name="T4" fmla="*/ 0 w 127"/>
                <a:gd name="T5" fmla="*/ 4 h 8"/>
                <a:gd name="T6" fmla="*/ 4 w 127"/>
                <a:gd name="T7" fmla="*/ 8 h 8"/>
                <a:gd name="T8" fmla="*/ 123 w 127"/>
                <a:gd name="T9" fmla="*/ 8 h 8"/>
                <a:gd name="T10" fmla="*/ 127 w 127"/>
                <a:gd name="T11" fmla="*/ 4 h 8"/>
                <a:gd name="T12" fmla="*/ 123 w 12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8">
                  <a:moveTo>
                    <a:pt x="12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5" y="8"/>
                    <a:pt x="127" y="6"/>
                    <a:pt x="127" y="4"/>
                  </a:cubicBezTo>
                  <a:cubicBezTo>
                    <a:pt x="127" y="2"/>
                    <a:pt x="125" y="0"/>
                    <a:pt x="12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467"/>
            <p:cNvSpPr>
              <a:spLocks noEditPoints="1"/>
            </p:cNvSpPr>
            <p:nvPr/>
          </p:nvSpPr>
          <p:spPr bwMode="auto">
            <a:xfrm>
              <a:off x="6748200" y="4009436"/>
              <a:ext cx="174128" cy="90343"/>
            </a:xfrm>
            <a:custGeom>
              <a:avLst/>
              <a:gdLst>
                <a:gd name="T0" fmla="*/ 199 w 202"/>
                <a:gd name="T1" fmla="*/ 23 h 105"/>
                <a:gd name="T2" fmla="*/ 177 w 202"/>
                <a:gd name="T3" fmla="*/ 0 h 105"/>
                <a:gd name="T4" fmla="*/ 154 w 202"/>
                <a:gd name="T5" fmla="*/ 23 h 105"/>
                <a:gd name="T6" fmla="*/ 159 w 202"/>
                <a:gd name="T7" fmla="*/ 27 h 105"/>
                <a:gd name="T8" fmla="*/ 163 w 202"/>
                <a:gd name="T9" fmla="*/ 23 h 105"/>
                <a:gd name="T10" fmla="*/ 177 w 202"/>
                <a:gd name="T11" fmla="*/ 8 h 105"/>
                <a:gd name="T12" fmla="*/ 191 w 202"/>
                <a:gd name="T13" fmla="*/ 23 h 105"/>
                <a:gd name="T14" fmla="*/ 177 w 202"/>
                <a:gd name="T15" fmla="*/ 39 h 105"/>
                <a:gd name="T16" fmla="*/ 4 w 202"/>
                <a:gd name="T17" fmla="*/ 39 h 105"/>
                <a:gd name="T18" fmla="*/ 0 w 202"/>
                <a:gd name="T19" fmla="*/ 43 h 105"/>
                <a:gd name="T20" fmla="*/ 4 w 202"/>
                <a:gd name="T21" fmla="*/ 47 h 105"/>
                <a:gd name="T22" fmla="*/ 177 w 202"/>
                <a:gd name="T23" fmla="*/ 47 h 105"/>
                <a:gd name="T24" fmla="*/ 199 w 202"/>
                <a:gd name="T25" fmla="*/ 23 h 105"/>
                <a:gd name="T26" fmla="*/ 179 w 202"/>
                <a:gd name="T27" fmla="*/ 58 h 105"/>
                <a:gd name="T28" fmla="*/ 26 w 202"/>
                <a:gd name="T29" fmla="*/ 58 h 105"/>
                <a:gd name="T30" fmla="*/ 22 w 202"/>
                <a:gd name="T31" fmla="*/ 62 h 105"/>
                <a:gd name="T32" fmla="*/ 26 w 202"/>
                <a:gd name="T33" fmla="*/ 66 h 105"/>
                <a:gd name="T34" fmla="*/ 179 w 202"/>
                <a:gd name="T35" fmla="*/ 66 h 105"/>
                <a:gd name="T36" fmla="*/ 194 w 202"/>
                <a:gd name="T37" fmla="*/ 82 h 105"/>
                <a:gd name="T38" fmla="*/ 179 w 202"/>
                <a:gd name="T39" fmla="*/ 97 h 105"/>
                <a:gd name="T40" fmla="*/ 165 w 202"/>
                <a:gd name="T41" fmla="*/ 82 h 105"/>
                <a:gd name="T42" fmla="*/ 161 w 202"/>
                <a:gd name="T43" fmla="*/ 78 h 105"/>
                <a:gd name="T44" fmla="*/ 157 w 202"/>
                <a:gd name="T45" fmla="*/ 82 h 105"/>
                <a:gd name="T46" fmla="*/ 179 w 202"/>
                <a:gd name="T47" fmla="*/ 105 h 105"/>
                <a:gd name="T48" fmla="*/ 202 w 202"/>
                <a:gd name="T49" fmla="*/ 82 h 105"/>
                <a:gd name="T50" fmla="*/ 179 w 202"/>
                <a:gd name="T51" fmla="*/ 5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2" h="105">
                  <a:moveTo>
                    <a:pt x="199" y="23"/>
                  </a:moveTo>
                  <a:cubicBezTo>
                    <a:pt x="199" y="10"/>
                    <a:pt x="189" y="0"/>
                    <a:pt x="177" y="0"/>
                  </a:cubicBezTo>
                  <a:cubicBezTo>
                    <a:pt x="164" y="0"/>
                    <a:pt x="154" y="10"/>
                    <a:pt x="154" y="23"/>
                  </a:cubicBezTo>
                  <a:cubicBezTo>
                    <a:pt x="154" y="25"/>
                    <a:pt x="156" y="27"/>
                    <a:pt x="159" y="27"/>
                  </a:cubicBezTo>
                  <a:cubicBezTo>
                    <a:pt x="161" y="27"/>
                    <a:pt x="163" y="25"/>
                    <a:pt x="163" y="23"/>
                  </a:cubicBezTo>
                  <a:cubicBezTo>
                    <a:pt x="163" y="15"/>
                    <a:pt x="169" y="8"/>
                    <a:pt x="177" y="8"/>
                  </a:cubicBezTo>
                  <a:cubicBezTo>
                    <a:pt x="185" y="8"/>
                    <a:pt x="191" y="15"/>
                    <a:pt x="191" y="23"/>
                  </a:cubicBezTo>
                  <a:cubicBezTo>
                    <a:pt x="191" y="37"/>
                    <a:pt x="178" y="38"/>
                    <a:pt x="177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2" y="39"/>
                    <a:pt x="0" y="40"/>
                    <a:pt x="0" y="43"/>
                  </a:cubicBezTo>
                  <a:cubicBezTo>
                    <a:pt x="0" y="45"/>
                    <a:pt x="2" y="47"/>
                    <a:pt x="4" y="47"/>
                  </a:cubicBezTo>
                  <a:cubicBezTo>
                    <a:pt x="177" y="47"/>
                    <a:pt x="177" y="47"/>
                    <a:pt x="177" y="47"/>
                  </a:cubicBezTo>
                  <a:cubicBezTo>
                    <a:pt x="185" y="47"/>
                    <a:pt x="199" y="41"/>
                    <a:pt x="199" y="23"/>
                  </a:cubicBezTo>
                  <a:close/>
                  <a:moveTo>
                    <a:pt x="179" y="58"/>
                  </a:moveTo>
                  <a:cubicBezTo>
                    <a:pt x="26" y="58"/>
                    <a:pt x="26" y="58"/>
                    <a:pt x="26" y="58"/>
                  </a:cubicBezTo>
                  <a:cubicBezTo>
                    <a:pt x="24" y="58"/>
                    <a:pt x="22" y="60"/>
                    <a:pt x="22" y="62"/>
                  </a:cubicBezTo>
                  <a:cubicBezTo>
                    <a:pt x="22" y="64"/>
                    <a:pt x="24" y="66"/>
                    <a:pt x="26" y="66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80" y="66"/>
                    <a:pt x="194" y="67"/>
                    <a:pt x="194" y="82"/>
                  </a:cubicBezTo>
                  <a:cubicBezTo>
                    <a:pt x="194" y="90"/>
                    <a:pt x="187" y="97"/>
                    <a:pt x="179" y="97"/>
                  </a:cubicBezTo>
                  <a:cubicBezTo>
                    <a:pt x="172" y="97"/>
                    <a:pt x="165" y="90"/>
                    <a:pt x="165" y="82"/>
                  </a:cubicBezTo>
                  <a:cubicBezTo>
                    <a:pt x="165" y="80"/>
                    <a:pt x="163" y="78"/>
                    <a:pt x="161" y="78"/>
                  </a:cubicBezTo>
                  <a:cubicBezTo>
                    <a:pt x="159" y="78"/>
                    <a:pt x="157" y="80"/>
                    <a:pt x="157" y="82"/>
                  </a:cubicBezTo>
                  <a:cubicBezTo>
                    <a:pt x="157" y="95"/>
                    <a:pt x="167" y="105"/>
                    <a:pt x="179" y="105"/>
                  </a:cubicBezTo>
                  <a:cubicBezTo>
                    <a:pt x="192" y="105"/>
                    <a:pt x="202" y="95"/>
                    <a:pt x="202" y="82"/>
                  </a:cubicBezTo>
                  <a:cubicBezTo>
                    <a:pt x="202" y="64"/>
                    <a:pt x="187" y="58"/>
                    <a:pt x="179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468"/>
            <p:cNvSpPr>
              <a:spLocks noEditPoints="1"/>
            </p:cNvSpPr>
            <p:nvPr/>
          </p:nvSpPr>
          <p:spPr bwMode="auto">
            <a:xfrm>
              <a:off x="6779164" y="4073186"/>
              <a:ext cx="88157" cy="64478"/>
            </a:xfrm>
            <a:custGeom>
              <a:avLst/>
              <a:gdLst>
                <a:gd name="T0" fmla="*/ 52 w 102"/>
                <a:gd name="T1" fmla="*/ 34 h 75"/>
                <a:gd name="T2" fmla="*/ 45 w 102"/>
                <a:gd name="T3" fmla="*/ 34 h 75"/>
                <a:gd name="T4" fmla="*/ 68 w 102"/>
                <a:gd name="T5" fmla="*/ 9 h 75"/>
                <a:gd name="T6" fmla="*/ 68 w 102"/>
                <a:gd name="T7" fmla="*/ 2 h 75"/>
                <a:gd name="T8" fmla="*/ 61 w 102"/>
                <a:gd name="T9" fmla="*/ 2 h 75"/>
                <a:gd name="T10" fmla="*/ 29 w 102"/>
                <a:gd name="T11" fmla="*/ 35 h 75"/>
                <a:gd name="T12" fmla="*/ 28 w 102"/>
                <a:gd name="T13" fmla="*/ 41 h 75"/>
                <a:gd name="T14" fmla="*/ 32 w 102"/>
                <a:gd name="T15" fmla="*/ 44 h 75"/>
                <a:gd name="T16" fmla="*/ 39 w 102"/>
                <a:gd name="T17" fmla="*/ 44 h 75"/>
                <a:gd name="T18" fmla="*/ 17 w 102"/>
                <a:gd name="T19" fmla="*/ 66 h 75"/>
                <a:gd name="T20" fmla="*/ 17 w 102"/>
                <a:gd name="T21" fmla="*/ 74 h 75"/>
                <a:gd name="T22" fmla="*/ 21 w 102"/>
                <a:gd name="T23" fmla="*/ 75 h 75"/>
                <a:gd name="T24" fmla="*/ 24 w 102"/>
                <a:gd name="T25" fmla="*/ 74 h 75"/>
                <a:gd name="T26" fmla="*/ 56 w 102"/>
                <a:gd name="T27" fmla="*/ 43 h 75"/>
                <a:gd name="T28" fmla="*/ 57 w 102"/>
                <a:gd name="T29" fmla="*/ 37 h 75"/>
                <a:gd name="T30" fmla="*/ 52 w 102"/>
                <a:gd name="T31" fmla="*/ 34 h 75"/>
                <a:gd name="T32" fmla="*/ 34 w 102"/>
                <a:gd name="T33" fmla="*/ 4 h 75"/>
                <a:gd name="T34" fmla="*/ 26 w 102"/>
                <a:gd name="T35" fmla="*/ 4 h 75"/>
                <a:gd name="T36" fmla="*/ 2 w 102"/>
                <a:gd name="T37" fmla="*/ 29 h 75"/>
                <a:gd name="T38" fmla="*/ 2 w 102"/>
                <a:gd name="T39" fmla="*/ 36 h 75"/>
                <a:gd name="T40" fmla="*/ 5 w 102"/>
                <a:gd name="T41" fmla="*/ 38 h 75"/>
                <a:gd name="T42" fmla="*/ 9 w 102"/>
                <a:gd name="T43" fmla="*/ 36 h 75"/>
                <a:gd name="T44" fmla="*/ 34 w 102"/>
                <a:gd name="T45" fmla="*/ 11 h 75"/>
                <a:gd name="T46" fmla="*/ 34 w 102"/>
                <a:gd name="T47" fmla="*/ 4 h 75"/>
                <a:gd name="T48" fmla="*/ 100 w 102"/>
                <a:gd name="T49" fmla="*/ 4 h 75"/>
                <a:gd name="T50" fmla="*/ 93 w 102"/>
                <a:gd name="T51" fmla="*/ 4 h 75"/>
                <a:gd name="T52" fmla="*/ 68 w 102"/>
                <a:gd name="T53" fmla="*/ 29 h 75"/>
                <a:gd name="T54" fmla="*/ 68 w 102"/>
                <a:gd name="T55" fmla="*/ 36 h 75"/>
                <a:gd name="T56" fmla="*/ 72 w 102"/>
                <a:gd name="T57" fmla="*/ 38 h 75"/>
                <a:gd name="T58" fmla="*/ 76 w 102"/>
                <a:gd name="T59" fmla="*/ 36 h 75"/>
                <a:gd name="T60" fmla="*/ 100 w 102"/>
                <a:gd name="T61" fmla="*/ 11 h 75"/>
                <a:gd name="T62" fmla="*/ 100 w 102"/>
                <a:gd name="T63" fmla="*/ 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75">
                  <a:moveTo>
                    <a:pt x="52" y="34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70" y="7"/>
                    <a:pt x="70" y="4"/>
                    <a:pt x="68" y="2"/>
                  </a:cubicBezTo>
                  <a:cubicBezTo>
                    <a:pt x="66" y="0"/>
                    <a:pt x="63" y="0"/>
                    <a:pt x="61" y="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7" y="37"/>
                    <a:pt x="27" y="39"/>
                    <a:pt x="28" y="41"/>
                  </a:cubicBezTo>
                  <a:cubicBezTo>
                    <a:pt x="28" y="43"/>
                    <a:pt x="30" y="44"/>
                    <a:pt x="32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5" y="68"/>
                    <a:pt x="15" y="72"/>
                    <a:pt x="17" y="74"/>
                  </a:cubicBezTo>
                  <a:cubicBezTo>
                    <a:pt x="18" y="75"/>
                    <a:pt x="19" y="75"/>
                    <a:pt x="21" y="75"/>
                  </a:cubicBezTo>
                  <a:cubicBezTo>
                    <a:pt x="22" y="75"/>
                    <a:pt x="23" y="75"/>
                    <a:pt x="24" y="74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7" y="41"/>
                    <a:pt x="58" y="39"/>
                    <a:pt x="57" y="37"/>
                  </a:cubicBezTo>
                  <a:cubicBezTo>
                    <a:pt x="56" y="35"/>
                    <a:pt x="54" y="34"/>
                    <a:pt x="52" y="34"/>
                  </a:cubicBezTo>
                  <a:close/>
                  <a:moveTo>
                    <a:pt x="34" y="4"/>
                  </a:moveTo>
                  <a:cubicBezTo>
                    <a:pt x="32" y="2"/>
                    <a:pt x="28" y="2"/>
                    <a:pt x="26" y="4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0" y="31"/>
                    <a:pt x="0" y="34"/>
                    <a:pt x="2" y="36"/>
                  </a:cubicBezTo>
                  <a:cubicBezTo>
                    <a:pt x="3" y="37"/>
                    <a:pt x="4" y="38"/>
                    <a:pt x="5" y="38"/>
                  </a:cubicBezTo>
                  <a:cubicBezTo>
                    <a:pt x="7" y="38"/>
                    <a:pt x="8" y="37"/>
                    <a:pt x="9" y="36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6" y="9"/>
                    <a:pt x="36" y="6"/>
                    <a:pt x="34" y="4"/>
                  </a:cubicBezTo>
                  <a:close/>
                  <a:moveTo>
                    <a:pt x="100" y="4"/>
                  </a:moveTo>
                  <a:cubicBezTo>
                    <a:pt x="98" y="2"/>
                    <a:pt x="95" y="2"/>
                    <a:pt x="93" y="4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6" y="31"/>
                    <a:pt x="66" y="34"/>
                    <a:pt x="68" y="36"/>
                  </a:cubicBezTo>
                  <a:cubicBezTo>
                    <a:pt x="69" y="37"/>
                    <a:pt x="71" y="38"/>
                    <a:pt x="72" y="38"/>
                  </a:cubicBezTo>
                  <a:cubicBezTo>
                    <a:pt x="73" y="38"/>
                    <a:pt x="75" y="37"/>
                    <a:pt x="76" y="36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2" y="9"/>
                    <a:pt x="102" y="6"/>
                    <a:pt x="100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469"/>
            <p:cNvSpPr>
              <a:spLocks/>
            </p:cNvSpPr>
            <p:nvPr/>
          </p:nvSpPr>
          <p:spPr bwMode="auto">
            <a:xfrm>
              <a:off x="6757672" y="4021457"/>
              <a:ext cx="109650" cy="6921"/>
            </a:xfrm>
            <a:custGeom>
              <a:avLst/>
              <a:gdLst>
                <a:gd name="T0" fmla="*/ 123 w 127"/>
                <a:gd name="T1" fmla="*/ 0 h 8"/>
                <a:gd name="T2" fmla="*/ 4 w 127"/>
                <a:gd name="T3" fmla="*/ 0 h 8"/>
                <a:gd name="T4" fmla="*/ 0 w 127"/>
                <a:gd name="T5" fmla="*/ 4 h 8"/>
                <a:gd name="T6" fmla="*/ 4 w 127"/>
                <a:gd name="T7" fmla="*/ 8 h 8"/>
                <a:gd name="T8" fmla="*/ 123 w 127"/>
                <a:gd name="T9" fmla="*/ 8 h 8"/>
                <a:gd name="T10" fmla="*/ 127 w 127"/>
                <a:gd name="T11" fmla="*/ 4 h 8"/>
                <a:gd name="T12" fmla="*/ 123 w 12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8">
                  <a:moveTo>
                    <a:pt x="12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5" y="8"/>
                    <a:pt x="127" y="6"/>
                    <a:pt x="127" y="4"/>
                  </a:cubicBezTo>
                  <a:cubicBezTo>
                    <a:pt x="127" y="2"/>
                    <a:pt x="125" y="0"/>
                    <a:pt x="12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470"/>
            <p:cNvSpPr>
              <a:spLocks noEditPoints="1"/>
            </p:cNvSpPr>
            <p:nvPr/>
          </p:nvSpPr>
          <p:spPr bwMode="auto">
            <a:xfrm>
              <a:off x="6450215" y="4009436"/>
              <a:ext cx="174128" cy="90343"/>
            </a:xfrm>
            <a:custGeom>
              <a:avLst/>
              <a:gdLst>
                <a:gd name="T0" fmla="*/ 199 w 202"/>
                <a:gd name="T1" fmla="*/ 23 h 105"/>
                <a:gd name="T2" fmla="*/ 176 w 202"/>
                <a:gd name="T3" fmla="*/ 0 h 105"/>
                <a:gd name="T4" fmla="*/ 154 w 202"/>
                <a:gd name="T5" fmla="*/ 23 h 105"/>
                <a:gd name="T6" fmla="*/ 158 w 202"/>
                <a:gd name="T7" fmla="*/ 27 h 105"/>
                <a:gd name="T8" fmla="*/ 162 w 202"/>
                <a:gd name="T9" fmla="*/ 23 h 105"/>
                <a:gd name="T10" fmla="*/ 176 w 202"/>
                <a:gd name="T11" fmla="*/ 8 h 105"/>
                <a:gd name="T12" fmla="*/ 191 w 202"/>
                <a:gd name="T13" fmla="*/ 23 h 105"/>
                <a:gd name="T14" fmla="*/ 176 w 202"/>
                <a:gd name="T15" fmla="*/ 39 h 105"/>
                <a:gd name="T16" fmla="*/ 4 w 202"/>
                <a:gd name="T17" fmla="*/ 39 h 105"/>
                <a:gd name="T18" fmla="*/ 0 w 202"/>
                <a:gd name="T19" fmla="*/ 43 h 105"/>
                <a:gd name="T20" fmla="*/ 4 w 202"/>
                <a:gd name="T21" fmla="*/ 47 h 105"/>
                <a:gd name="T22" fmla="*/ 177 w 202"/>
                <a:gd name="T23" fmla="*/ 47 h 105"/>
                <a:gd name="T24" fmla="*/ 199 w 202"/>
                <a:gd name="T25" fmla="*/ 23 h 105"/>
                <a:gd name="T26" fmla="*/ 179 w 202"/>
                <a:gd name="T27" fmla="*/ 58 h 105"/>
                <a:gd name="T28" fmla="*/ 26 w 202"/>
                <a:gd name="T29" fmla="*/ 58 h 105"/>
                <a:gd name="T30" fmla="*/ 22 w 202"/>
                <a:gd name="T31" fmla="*/ 62 h 105"/>
                <a:gd name="T32" fmla="*/ 26 w 202"/>
                <a:gd name="T33" fmla="*/ 66 h 105"/>
                <a:gd name="T34" fmla="*/ 179 w 202"/>
                <a:gd name="T35" fmla="*/ 66 h 105"/>
                <a:gd name="T36" fmla="*/ 193 w 202"/>
                <a:gd name="T37" fmla="*/ 82 h 105"/>
                <a:gd name="T38" fmla="*/ 179 w 202"/>
                <a:gd name="T39" fmla="*/ 97 h 105"/>
                <a:gd name="T40" fmla="*/ 165 w 202"/>
                <a:gd name="T41" fmla="*/ 82 h 105"/>
                <a:gd name="T42" fmla="*/ 161 w 202"/>
                <a:gd name="T43" fmla="*/ 78 h 105"/>
                <a:gd name="T44" fmla="*/ 157 w 202"/>
                <a:gd name="T45" fmla="*/ 82 h 105"/>
                <a:gd name="T46" fmla="*/ 179 w 202"/>
                <a:gd name="T47" fmla="*/ 105 h 105"/>
                <a:gd name="T48" fmla="*/ 202 w 202"/>
                <a:gd name="T49" fmla="*/ 82 h 105"/>
                <a:gd name="T50" fmla="*/ 179 w 202"/>
                <a:gd name="T51" fmla="*/ 5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2" h="105">
                  <a:moveTo>
                    <a:pt x="199" y="23"/>
                  </a:moveTo>
                  <a:cubicBezTo>
                    <a:pt x="199" y="10"/>
                    <a:pt x="189" y="0"/>
                    <a:pt x="176" y="0"/>
                  </a:cubicBezTo>
                  <a:cubicBezTo>
                    <a:pt x="164" y="0"/>
                    <a:pt x="154" y="10"/>
                    <a:pt x="154" y="23"/>
                  </a:cubicBezTo>
                  <a:cubicBezTo>
                    <a:pt x="154" y="25"/>
                    <a:pt x="156" y="27"/>
                    <a:pt x="158" y="27"/>
                  </a:cubicBezTo>
                  <a:cubicBezTo>
                    <a:pt x="160" y="27"/>
                    <a:pt x="162" y="25"/>
                    <a:pt x="162" y="23"/>
                  </a:cubicBezTo>
                  <a:cubicBezTo>
                    <a:pt x="162" y="15"/>
                    <a:pt x="169" y="8"/>
                    <a:pt x="176" y="8"/>
                  </a:cubicBezTo>
                  <a:cubicBezTo>
                    <a:pt x="184" y="8"/>
                    <a:pt x="191" y="15"/>
                    <a:pt x="191" y="23"/>
                  </a:cubicBezTo>
                  <a:cubicBezTo>
                    <a:pt x="191" y="37"/>
                    <a:pt x="178" y="38"/>
                    <a:pt x="176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5"/>
                    <a:pt x="1" y="47"/>
                    <a:pt x="4" y="47"/>
                  </a:cubicBezTo>
                  <a:cubicBezTo>
                    <a:pt x="177" y="47"/>
                    <a:pt x="177" y="47"/>
                    <a:pt x="177" y="47"/>
                  </a:cubicBezTo>
                  <a:cubicBezTo>
                    <a:pt x="184" y="47"/>
                    <a:pt x="199" y="41"/>
                    <a:pt x="199" y="23"/>
                  </a:cubicBezTo>
                  <a:close/>
                  <a:moveTo>
                    <a:pt x="179" y="58"/>
                  </a:moveTo>
                  <a:cubicBezTo>
                    <a:pt x="26" y="58"/>
                    <a:pt x="26" y="58"/>
                    <a:pt x="26" y="58"/>
                  </a:cubicBezTo>
                  <a:cubicBezTo>
                    <a:pt x="24" y="58"/>
                    <a:pt x="22" y="60"/>
                    <a:pt x="22" y="62"/>
                  </a:cubicBezTo>
                  <a:cubicBezTo>
                    <a:pt x="22" y="64"/>
                    <a:pt x="24" y="66"/>
                    <a:pt x="26" y="66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79" y="66"/>
                    <a:pt x="193" y="67"/>
                    <a:pt x="193" y="82"/>
                  </a:cubicBezTo>
                  <a:cubicBezTo>
                    <a:pt x="193" y="90"/>
                    <a:pt x="187" y="97"/>
                    <a:pt x="179" y="97"/>
                  </a:cubicBezTo>
                  <a:cubicBezTo>
                    <a:pt x="171" y="97"/>
                    <a:pt x="165" y="90"/>
                    <a:pt x="165" y="82"/>
                  </a:cubicBezTo>
                  <a:cubicBezTo>
                    <a:pt x="165" y="80"/>
                    <a:pt x="163" y="78"/>
                    <a:pt x="161" y="78"/>
                  </a:cubicBezTo>
                  <a:cubicBezTo>
                    <a:pt x="158" y="78"/>
                    <a:pt x="157" y="80"/>
                    <a:pt x="157" y="82"/>
                  </a:cubicBezTo>
                  <a:cubicBezTo>
                    <a:pt x="157" y="95"/>
                    <a:pt x="167" y="105"/>
                    <a:pt x="179" y="105"/>
                  </a:cubicBezTo>
                  <a:cubicBezTo>
                    <a:pt x="191" y="105"/>
                    <a:pt x="202" y="95"/>
                    <a:pt x="202" y="82"/>
                  </a:cubicBezTo>
                  <a:cubicBezTo>
                    <a:pt x="202" y="64"/>
                    <a:pt x="187" y="58"/>
                    <a:pt x="179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471"/>
            <p:cNvSpPr>
              <a:spLocks/>
            </p:cNvSpPr>
            <p:nvPr/>
          </p:nvSpPr>
          <p:spPr bwMode="auto">
            <a:xfrm>
              <a:off x="6492472" y="4078286"/>
              <a:ext cx="57921" cy="6921"/>
            </a:xfrm>
            <a:custGeom>
              <a:avLst/>
              <a:gdLst>
                <a:gd name="T0" fmla="*/ 63 w 67"/>
                <a:gd name="T1" fmla="*/ 0 h 8"/>
                <a:gd name="T2" fmla="*/ 5 w 67"/>
                <a:gd name="T3" fmla="*/ 0 h 8"/>
                <a:gd name="T4" fmla="*/ 0 w 67"/>
                <a:gd name="T5" fmla="*/ 4 h 8"/>
                <a:gd name="T6" fmla="*/ 5 w 67"/>
                <a:gd name="T7" fmla="*/ 8 h 8"/>
                <a:gd name="T8" fmla="*/ 63 w 67"/>
                <a:gd name="T9" fmla="*/ 8 h 8"/>
                <a:gd name="T10" fmla="*/ 67 w 67"/>
                <a:gd name="T11" fmla="*/ 4 h 8"/>
                <a:gd name="T12" fmla="*/ 63 w 6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8">
                  <a:moveTo>
                    <a:pt x="63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5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5" y="8"/>
                    <a:pt x="67" y="7"/>
                    <a:pt x="67" y="4"/>
                  </a:cubicBezTo>
                  <a:cubicBezTo>
                    <a:pt x="67" y="2"/>
                    <a:pt x="65" y="0"/>
                    <a:pt x="6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472"/>
            <p:cNvSpPr>
              <a:spLocks/>
            </p:cNvSpPr>
            <p:nvPr/>
          </p:nvSpPr>
          <p:spPr bwMode="auto">
            <a:xfrm>
              <a:off x="6459687" y="4021457"/>
              <a:ext cx="109650" cy="6921"/>
            </a:xfrm>
            <a:custGeom>
              <a:avLst/>
              <a:gdLst>
                <a:gd name="T0" fmla="*/ 123 w 127"/>
                <a:gd name="T1" fmla="*/ 0 h 8"/>
                <a:gd name="T2" fmla="*/ 4 w 127"/>
                <a:gd name="T3" fmla="*/ 0 h 8"/>
                <a:gd name="T4" fmla="*/ 0 w 127"/>
                <a:gd name="T5" fmla="*/ 4 h 8"/>
                <a:gd name="T6" fmla="*/ 4 w 127"/>
                <a:gd name="T7" fmla="*/ 8 h 8"/>
                <a:gd name="T8" fmla="*/ 123 w 127"/>
                <a:gd name="T9" fmla="*/ 8 h 8"/>
                <a:gd name="T10" fmla="*/ 127 w 127"/>
                <a:gd name="T11" fmla="*/ 4 h 8"/>
                <a:gd name="T12" fmla="*/ 123 w 12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8">
                  <a:moveTo>
                    <a:pt x="12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5" y="8"/>
                    <a:pt x="127" y="6"/>
                    <a:pt x="127" y="4"/>
                  </a:cubicBezTo>
                  <a:cubicBezTo>
                    <a:pt x="127" y="2"/>
                    <a:pt x="125" y="0"/>
                    <a:pt x="12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473"/>
            <p:cNvSpPr>
              <a:spLocks/>
            </p:cNvSpPr>
            <p:nvPr/>
          </p:nvSpPr>
          <p:spPr bwMode="auto">
            <a:xfrm>
              <a:off x="5599611" y="3705623"/>
              <a:ext cx="140978" cy="148992"/>
            </a:xfrm>
            <a:custGeom>
              <a:avLst/>
              <a:gdLst>
                <a:gd name="T0" fmla="*/ 125 w 164"/>
                <a:gd name="T1" fmla="*/ 12 h 173"/>
                <a:gd name="T2" fmla="*/ 125 w 164"/>
                <a:gd name="T3" fmla="*/ 12 h 173"/>
                <a:gd name="T4" fmla="*/ 120 w 164"/>
                <a:gd name="T5" fmla="*/ 9 h 173"/>
                <a:gd name="T6" fmla="*/ 118 w 164"/>
                <a:gd name="T7" fmla="*/ 8 h 173"/>
                <a:gd name="T8" fmla="*/ 114 w 164"/>
                <a:gd name="T9" fmla="*/ 6 h 173"/>
                <a:gd name="T10" fmla="*/ 111 w 164"/>
                <a:gd name="T11" fmla="*/ 5 h 173"/>
                <a:gd name="T12" fmla="*/ 107 w 164"/>
                <a:gd name="T13" fmla="*/ 4 h 173"/>
                <a:gd name="T14" fmla="*/ 105 w 164"/>
                <a:gd name="T15" fmla="*/ 3 h 173"/>
                <a:gd name="T16" fmla="*/ 98 w 164"/>
                <a:gd name="T17" fmla="*/ 2 h 173"/>
                <a:gd name="T18" fmla="*/ 96 w 164"/>
                <a:gd name="T19" fmla="*/ 1 h 173"/>
                <a:gd name="T20" fmla="*/ 91 w 164"/>
                <a:gd name="T21" fmla="*/ 1 h 173"/>
                <a:gd name="T22" fmla="*/ 89 w 164"/>
                <a:gd name="T23" fmla="*/ 0 h 173"/>
                <a:gd name="T24" fmla="*/ 82 w 164"/>
                <a:gd name="T25" fmla="*/ 0 h 173"/>
                <a:gd name="T26" fmla="*/ 82 w 164"/>
                <a:gd name="T27" fmla="*/ 0 h 173"/>
                <a:gd name="T28" fmla="*/ 82 w 164"/>
                <a:gd name="T29" fmla="*/ 0 h 173"/>
                <a:gd name="T30" fmla="*/ 82 w 164"/>
                <a:gd name="T31" fmla="*/ 0 h 173"/>
                <a:gd name="T32" fmla="*/ 82 w 164"/>
                <a:gd name="T33" fmla="*/ 0 h 173"/>
                <a:gd name="T34" fmla="*/ 82 w 164"/>
                <a:gd name="T35" fmla="*/ 0 h 173"/>
                <a:gd name="T36" fmla="*/ 74 w 164"/>
                <a:gd name="T37" fmla="*/ 0 h 173"/>
                <a:gd name="T38" fmla="*/ 72 w 164"/>
                <a:gd name="T39" fmla="*/ 0 h 173"/>
                <a:gd name="T40" fmla="*/ 67 w 164"/>
                <a:gd name="T41" fmla="*/ 1 h 173"/>
                <a:gd name="T42" fmla="*/ 65 w 164"/>
                <a:gd name="T43" fmla="*/ 1 h 173"/>
                <a:gd name="T44" fmla="*/ 58 w 164"/>
                <a:gd name="T45" fmla="*/ 3 h 173"/>
                <a:gd name="T46" fmla="*/ 57 w 164"/>
                <a:gd name="T47" fmla="*/ 4 h 173"/>
                <a:gd name="T48" fmla="*/ 52 w 164"/>
                <a:gd name="T49" fmla="*/ 5 h 173"/>
                <a:gd name="T50" fmla="*/ 50 w 164"/>
                <a:gd name="T51" fmla="*/ 6 h 173"/>
                <a:gd name="T52" fmla="*/ 45 w 164"/>
                <a:gd name="T53" fmla="*/ 8 h 173"/>
                <a:gd name="T54" fmla="*/ 43 w 164"/>
                <a:gd name="T55" fmla="*/ 9 h 173"/>
                <a:gd name="T56" fmla="*/ 38 w 164"/>
                <a:gd name="T57" fmla="*/ 12 h 173"/>
                <a:gd name="T58" fmla="*/ 38 w 164"/>
                <a:gd name="T59" fmla="*/ 12 h 173"/>
                <a:gd name="T60" fmla="*/ 0 w 164"/>
                <a:gd name="T61" fmla="*/ 76 h 173"/>
                <a:gd name="T62" fmla="*/ 18 w 164"/>
                <a:gd name="T63" fmla="*/ 67 h 173"/>
                <a:gd name="T64" fmla="*/ 39 w 164"/>
                <a:gd name="T65" fmla="*/ 79 h 173"/>
                <a:gd name="T66" fmla="*/ 39 w 164"/>
                <a:gd name="T67" fmla="*/ 80 h 173"/>
                <a:gd name="T68" fmla="*/ 60 w 164"/>
                <a:gd name="T69" fmla="*/ 67 h 173"/>
                <a:gd name="T70" fmla="*/ 78 w 164"/>
                <a:gd name="T71" fmla="*/ 74 h 173"/>
                <a:gd name="T72" fmla="*/ 78 w 164"/>
                <a:gd name="T73" fmla="*/ 158 h 173"/>
                <a:gd name="T74" fmla="*/ 70 w 164"/>
                <a:gd name="T75" fmla="*/ 166 h 173"/>
                <a:gd name="T76" fmla="*/ 66 w 164"/>
                <a:gd name="T77" fmla="*/ 170 h 173"/>
                <a:gd name="T78" fmla="*/ 70 w 164"/>
                <a:gd name="T79" fmla="*/ 173 h 173"/>
                <a:gd name="T80" fmla="*/ 85 w 164"/>
                <a:gd name="T81" fmla="*/ 158 h 173"/>
                <a:gd name="T82" fmla="*/ 85 w 164"/>
                <a:gd name="T83" fmla="*/ 74 h 173"/>
                <a:gd name="T84" fmla="*/ 103 w 164"/>
                <a:gd name="T85" fmla="*/ 68 h 173"/>
                <a:gd name="T86" fmla="*/ 124 w 164"/>
                <a:gd name="T87" fmla="*/ 80 h 173"/>
                <a:gd name="T88" fmla="*/ 124 w 164"/>
                <a:gd name="T89" fmla="*/ 80 h 173"/>
                <a:gd name="T90" fmla="*/ 145 w 164"/>
                <a:gd name="T91" fmla="*/ 68 h 173"/>
                <a:gd name="T92" fmla="*/ 164 w 164"/>
                <a:gd name="T93" fmla="*/ 76 h 173"/>
                <a:gd name="T94" fmla="*/ 125 w 164"/>
                <a:gd name="T95" fmla="*/ 12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4" h="173">
                  <a:moveTo>
                    <a:pt x="125" y="12"/>
                  </a:moveTo>
                  <a:cubicBezTo>
                    <a:pt x="125" y="12"/>
                    <a:pt x="125" y="12"/>
                    <a:pt x="125" y="12"/>
                  </a:cubicBezTo>
                  <a:cubicBezTo>
                    <a:pt x="123" y="11"/>
                    <a:pt x="122" y="10"/>
                    <a:pt x="120" y="9"/>
                  </a:cubicBezTo>
                  <a:cubicBezTo>
                    <a:pt x="119" y="9"/>
                    <a:pt x="118" y="9"/>
                    <a:pt x="118" y="8"/>
                  </a:cubicBezTo>
                  <a:cubicBezTo>
                    <a:pt x="116" y="8"/>
                    <a:pt x="115" y="7"/>
                    <a:pt x="114" y="6"/>
                  </a:cubicBezTo>
                  <a:cubicBezTo>
                    <a:pt x="113" y="6"/>
                    <a:pt x="112" y="6"/>
                    <a:pt x="111" y="5"/>
                  </a:cubicBezTo>
                  <a:cubicBezTo>
                    <a:pt x="110" y="5"/>
                    <a:pt x="108" y="4"/>
                    <a:pt x="107" y="4"/>
                  </a:cubicBezTo>
                  <a:cubicBezTo>
                    <a:pt x="106" y="4"/>
                    <a:pt x="105" y="3"/>
                    <a:pt x="105" y="3"/>
                  </a:cubicBezTo>
                  <a:cubicBezTo>
                    <a:pt x="103" y="3"/>
                    <a:pt x="100" y="2"/>
                    <a:pt x="98" y="2"/>
                  </a:cubicBezTo>
                  <a:cubicBezTo>
                    <a:pt x="97" y="1"/>
                    <a:pt x="97" y="1"/>
                    <a:pt x="96" y="1"/>
                  </a:cubicBezTo>
                  <a:cubicBezTo>
                    <a:pt x="94" y="1"/>
                    <a:pt x="93" y="1"/>
                    <a:pt x="91" y="1"/>
                  </a:cubicBezTo>
                  <a:cubicBezTo>
                    <a:pt x="90" y="0"/>
                    <a:pt x="89" y="0"/>
                    <a:pt x="89" y="0"/>
                  </a:cubicBezTo>
                  <a:cubicBezTo>
                    <a:pt x="86" y="0"/>
                    <a:pt x="84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9" y="0"/>
                    <a:pt x="77" y="0"/>
                    <a:pt x="74" y="0"/>
                  </a:cubicBezTo>
                  <a:cubicBezTo>
                    <a:pt x="74" y="0"/>
                    <a:pt x="73" y="0"/>
                    <a:pt x="72" y="0"/>
                  </a:cubicBezTo>
                  <a:cubicBezTo>
                    <a:pt x="70" y="0"/>
                    <a:pt x="69" y="1"/>
                    <a:pt x="67" y="1"/>
                  </a:cubicBezTo>
                  <a:cubicBezTo>
                    <a:pt x="66" y="1"/>
                    <a:pt x="66" y="1"/>
                    <a:pt x="65" y="1"/>
                  </a:cubicBezTo>
                  <a:cubicBezTo>
                    <a:pt x="63" y="2"/>
                    <a:pt x="61" y="2"/>
                    <a:pt x="58" y="3"/>
                  </a:cubicBezTo>
                  <a:cubicBezTo>
                    <a:pt x="58" y="3"/>
                    <a:pt x="57" y="3"/>
                    <a:pt x="57" y="4"/>
                  </a:cubicBezTo>
                  <a:cubicBezTo>
                    <a:pt x="55" y="4"/>
                    <a:pt x="53" y="5"/>
                    <a:pt x="52" y="5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48" y="7"/>
                    <a:pt x="47" y="7"/>
                    <a:pt x="45" y="8"/>
                  </a:cubicBezTo>
                  <a:cubicBezTo>
                    <a:pt x="45" y="8"/>
                    <a:pt x="44" y="9"/>
                    <a:pt x="43" y="9"/>
                  </a:cubicBezTo>
                  <a:cubicBezTo>
                    <a:pt x="42" y="10"/>
                    <a:pt x="40" y="11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16" y="26"/>
                    <a:pt x="1" y="49"/>
                    <a:pt x="0" y="76"/>
                  </a:cubicBezTo>
                  <a:cubicBezTo>
                    <a:pt x="4" y="71"/>
                    <a:pt x="11" y="67"/>
                    <a:pt x="18" y="67"/>
                  </a:cubicBezTo>
                  <a:cubicBezTo>
                    <a:pt x="27" y="67"/>
                    <a:pt x="35" y="72"/>
                    <a:pt x="39" y="79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43" y="72"/>
                    <a:pt x="51" y="67"/>
                    <a:pt x="60" y="67"/>
                  </a:cubicBezTo>
                  <a:cubicBezTo>
                    <a:pt x="66" y="67"/>
                    <a:pt x="73" y="70"/>
                    <a:pt x="78" y="74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8" y="162"/>
                    <a:pt x="75" y="166"/>
                    <a:pt x="70" y="166"/>
                  </a:cubicBezTo>
                  <a:cubicBezTo>
                    <a:pt x="68" y="166"/>
                    <a:pt x="66" y="168"/>
                    <a:pt x="66" y="170"/>
                  </a:cubicBezTo>
                  <a:cubicBezTo>
                    <a:pt x="66" y="172"/>
                    <a:pt x="68" y="173"/>
                    <a:pt x="70" y="173"/>
                  </a:cubicBezTo>
                  <a:cubicBezTo>
                    <a:pt x="78" y="173"/>
                    <a:pt x="85" y="167"/>
                    <a:pt x="85" y="158"/>
                  </a:cubicBezTo>
                  <a:cubicBezTo>
                    <a:pt x="85" y="74"/>
                    <a:pt x="85" y="74"/>
                    <a:pt x="85" y="74"/>
                  </a:cubicBezTo>
                  <a:cubicBezTo>
                    <a:pt x="90" y="71"/>
                    <a:pt x="97" y="68"/>
                    <a:pt x="103" y="68"/>
                  </a:cubicBezTo>
                  <a:cubicBezTo>
                    <a:pt x="112" y="68"/>
                    <a:pt x="120" y="73"/>
                    <a:pt x="124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9" y="72"/>
                    <a:pt x="136" y="68"/>
                    <a:pt x="145" y="68"/>
                  </a:cubicBezTo>
                  <a:cubicBezTo>
                    <a:pt x="153" y="68"/>
                    <a:pt x="159" y="71"/>
                    <a:pt x="164" y="76"/>
                  </a:cubicBezTo>
                  <a:cubicBezTo>
                    <a:pt x="162" y="49"/>
                    <a:pt x="147" y="26"/>
                    <a:pt x="125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474"/>
            <p:cNvSpPr>
              <a:spLocks/>
            </p:cNvSpPr>
            <p:nvPr/>
          </p:nvSpPr>
          <p:spPr bwMode="auto">
            <a:xfrm>
              <a:off x="5665911" y="3640416"/>
              <a:ext cx="14571" cy="21493"/>
            </a:xfrm>
            <a:custGeom>
              <a:avLst/>
              <a:gdLst>
                <a:gd name="T0" fmla="*/ 8 w 17"/>
                <a:gd name="T1" fmla="*/ 25 h 25"/>
                <a:gd name="T2" fmla="*/ 15 w 17"/>
                <a:gd name="T3" fmla="*/ 23 h 25"/>
                <a:gd name="T4" fmla="*/ 17 w 17"/>
                <a:gd name="T5" fmla="*/ 17 h 25"/>
                <a:gd name="T6" fmla="*/ 10 w 17"/>
                <a:gd name="T7" fmla="*/ 3 h 25"/>
                <a:gd name="T8" fmla="*/ 8 w 17"/>
                <a:gd name="T9" fmla="*/ 0 h 25"/>
                <a:gd name="T10" fmla="*/ 7 w 17"/>
                <a:gd name="T11" fmla="*/ 3 h 25"/>
                <a:gd name="T12" fmla="*/ 0 w 17"/>
                <a:gd name="T13" fmla="*/ 17 h 25"/>
                <a:gd name="T14" fmla="*/ 8 w 17"/>
                <a:gd name="T1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5">
                  <a:moveTo>
                    <a:pt x="8" y="25"/>
                  </a:moveTo>
                  <a:cubicBezTo>
                    <a:pt x="11" y="25"/>
                    <a:pt x="13" y="25"/>
                    <a:pt x="15" y="23"/>
                  </a:cubicBezTo>
                  <a:cubicBezTo>
                    <a:pt x="16" y="21"/>
                    <a:pt x="17" y="19"/>
                    <a:pt x="17" y="17"/>
                  </a:cubicBezTo>
                  <a:cubicBezTo>
                    <a:pt x="17" y="14"/>
                    <a:pt x="13" y="7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4" y="7"/>
                    <a:pt x="0" y="14"/>
                    <a:pt x="0" y="17"/>
                  </a:cubicBezTo>
                  <a:cubicBezTo>
                    <a:pt x="0" y="22"/>
                    <a:pt x="4" y="25"/>
                    <a:pt x="8" y="2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475"/>
            <p:cNvSpPr>
              <a:spLocks/>
            </p:cNvSpPr>
            <p:nvPr/>
          </p:nvSpPr>
          <p:spPr bwMode="auto">
            <a:xfrm>
              <a:off x="5680482" y="3674659"/>
              <a:ext cx="14571" cy="22586"/>
            </a:xfrm>
            <a:custGeom>
              <a:avLst/>
              <a:gdLst>
                <a:gd name="T0" fmla="*/ 9 w 17"/>
                <a:gd name="T1" fmla="*/ 26 h 26"/>
                <a:gd name="T2" fmla="*/ 15 w 17"/>
                <a:gd name="T3" fmla="*/ 23 h 26"/>
                <a:gd name="T4" fmla="*/ 17 w 17"/>
                <a:gd name="T5" fmla="*/ 17 h 26"/>
                <a:gd name="T6" fmla="*/ 10 w 17"/>
                <a:gd name="T7" fmla="*/ 3 h 26"/>
                <a:gd name="T8" fmla="*/ 9 w 17"/>
                <a:gd name="T9" fmla="*/ 0 h 26"/>
                <a:gd name="T10" fmla="*/ 7 w 17"/>
                <a:gd name="T11" fmla="*/ 3 h 26"/>
                <a:gd name="T12" fmla="*/ 0 w 17"/>
                <a:gd name="T13" fmla="*/ 17 h 26"/>
                <a:gd name="T14" fmla="*/ 9 w 17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6">
                  <a:moveTo>
                    <a:pt x="9" y="26"/>
                  </a:moveTo>
                  <a:cubicBezTo>
                    <a:pt x="11" y="26"/>
                    <a:pt x="13" y="25"/>
                    <a:pt x="15" y="23"/>
                  </a:cubicBezTo>
                  <a:cubicBezTo>
                    <a:pt x="16" y="21"/>
                    <a:pt x="17" y="19"/>
                    <a:pt x="17" y="17"/>
                  </a:cubicBezTo>
                  <a:cubicBezTo>
                    <a:pt x="17" y="14"/>
                    <a:pt x="13" y="7"/>
                    <a:pt x="10" y="3"/>
                  </a:cubicBezTo>
                  <a:cubicBezTo>
                    <a:pt x="10" y="2"/>
                    <a:pt x="9" y="1"/>
                    <a:pt x="9" y="0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4" y="7"/>
                    <a:pt x="0" y="14"/>
                    <a:pt x="0" y="17"/>
                  </a:cubicBezTo>
                  <a:cubicBezTo>
                    <a:pt x="0" y="22"/>
                    <a:pt x="4" y="26"/>
                    <a:pt x="9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476"/>
            <p:cNvSpPr>
              <a:spLocks/>
            </p:cNvSpPr>
            <p:nvPr/>
          </p:nvSpPr>
          <p:spPr bwMode="auto">
            <a:xfrm>
              <a:off x="5650975" y="3674659"/>
              <a:ext cx="15664" cy="22586"/>
            </a:xfrm>
            <a:custGeom>
              <a:avLst/>
              <a:gdLst>
                <a:gd name="T0" fmla="*/ 9 w 18"/>
                <a:gd name="T1" fmla="*/ 26 h 26"/>
                <a:gd name="T2" fmla="*/ 15 w 18"/>
                <a:gd name="T3" fmla="*/ 23 h 26"/>
                <a:gd name="T4" fmla="*/ 18 w 18"/>
                <a:gd name="T5" fmla="*/ 17 h 26"/>
                <a:gd name="T6" fmla="*/ 11 w 18"/>
                <a:gd name="T7" fmla="*/ 3 h 26"/>
                <a:gd name="T8" fmla="*/ 9 w 18"/>
                <a:gd name="T9" fmla="*/ 0 h 26"/>
                <a:gd name="T10" fmla="*/ 7 w 18"/>
                <a:gd name="T11" fmla="*/ 3 h 26"/>
                <a:gd name="T12" fmla="*/ 0 w 18"/>
                <a:gd name="T13" fmla="*/ 17 h 26"/>
                <a:gd name="T14" fmla="*/ 9 w 18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6">
                  <a:moveTo>
                    <a:pt x="9" y="26"/>
                  </a:moveTo>
                  <a:cubicBezTo>
                    <a:pt x="12" y="26"/>
                    <a:pt x="14" y="25"/>
                    <a:pt x="15" y="23"/>
                  </a:cubicBezTo>
                  <a:cubicBezTo>
                    <a:pt x="17" y="21"/>
                    <a:pt x="18" y="19"/>
                    <a:pt x="18" y="17"/>
                  </a:cubicBezTo>
                  <a:cubicBezTo>
                    <a:pt x="18" y="14"/>
                    <a:pt x="14" y="7"/>
                    <a:pt x="11" y="3"/>
                  </a:cubicBezTo>
                  <a:cubicBezTo>
                    <a:pt x="10" y="2"/>
                    <a:pt x="10" y="1"/>
                    <a:pt x="9" y="0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5" y="7"/>
                    <a:pt x="0" y="14"/>
                    <a:pt x="0" y="17"/>
                  </a:cubicBezTo>
                  <a:cubicBezTo>
                    <a:pt x="0" y="22"/>
                    <a:pt x="4" y="26"/>
                    <a:pt x="9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77"/>
            <p:cNvSpPr>
              <a:spLocks/>
            </p:cNvSpPr>
            <p:nvPr/>
          </p:nvSpPr>
          <p:spPr bwMode="auto">
            <a:xfrm>
              <a:off x="5703797" y="3685951"/>
              <a:ext cx="15300" cy="22221"/>
            </a:xfrm>
            <a:custGeom>
              <a:avLst/>
              <a:gdLst>
                <a:gd name="T0" fmla="*/ 9 w 18"/>
                <a:gd name="T1" fmla="*/ 26 h 26"/>
                <a:gd name="T2" fmla="*/ 18 w 18"/>
                <a:gd name="T3" fmla="*/ 17 h 26"/>
                <a:gd name="T4" fmla="*/ 11 w 18"/>
                <a:gd name="T5" fmla="*/ 3 h 26"/>
                <a:gd name="T6" fmla="*/ 9 w 18"/>
                <a:gd name="T7" fmla="*/ 0 h 26"/>
                <a:gd name="T8" fmla="*/ 7 w 18"/>
                <a:gd name="T9" fmla="*/ 3 h 26"/>
                <a:gd name="T10" fmla="*/ 0 w 18"/>
                <a:gd name="T11" fmla="*/ 17 h 26"/>
                <a:gd name="T12" fmla="*/ 3 w 18"/>
                <a:gd name="T13" fmla="*/ 24 h 26"/>
                <a:gd name="T14" fmla="*/ 9 w 18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6">
                  <a:moveTo>
                    <a:pt x="9" y="26"/>
                  </a:moveTo>
                  <a:cubicBezTo>
                    <a:pt x="14" y="26"/>
                    <a:pt x="17" y="22"/>
                    <a:pt x="18" y="17"/>
                  </a:cubicBezTo>
                  <a:cubicBezTo>
                    <a:pt x="18" y="14"/>
                    <a:pt x="13" y="8"/>
                    <a:pt x="11" y="3"/>
                  </a:cubicBezTo>
                  <a:cubicBezTo>
                    <a:pt x="10" y="2"/>
                    <a:pt x="9" y="1"/>
                    <a:pt x="9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4" y="8"/>
                    <a:pt x="0" y="14"/>
                    <a:pt x="0" y="17"/>
                  </a:cubicBezTo>
                  <a:cubicBezTo>
                    <a:pt x="0" y="20"/>
                    <a:pt x="1" y="22"/>
                    <a:pt x="3" y="24"/>
                  </a:cubicBezTo>
                  <a:cubicBezTo>
                    <a:pt x="4" y="25"/>
                    <a:pt x="6" y="26"/>
                    <a:pt x="9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78"/>
            <p:cNvSpPr>
              <a:spLocks/>
            </p:cNvSpPr>
            <p:nvPr/>
          </p:nvSpPr>
          <p:spPr bwMode="auto">
            <a:xfrm>
              <a:off x="5729297" y="3713273"/>
              <a:ext cx="14936" cy="21857"/>
            </a:xfrm>
            <a:custGeom>
              <a:avLst/>
              <a:gdLst>
                <a:gd name="T0" fmla="*/ 10 w 17"/>
                <a:gd name="T1" fmla="*/ 3 h 25"/>
                <a:gd name="T2" fmla="*/ 8 w 17"/>
                <a:gd name="T3" fmla="*/ 0 h 25"/>
                <a:gd name="T4" fmla="*/ 7 w 17"/>
                <a:gd name="T5" fmla="*/ 3 h 25"/>
                <a:gd name="T6" fmla="*/ 0 w 17"/>
                <a:gd name="T7" fmla="*/ 17 h 25"/>
                <a:gd name="T8" fmla="*/ 2 w 17"/>
                <a:gd name="T9" fmla="*/ 23 h 25"/>
                <a:gd name="T10" fmla="*/ 8 w 17"/>
                <a:gd name="T11" fmla="*/ 25 h 25"/>
                <a:gd name="T12" fmla="*/ 17 w 17"/>
                <a:gd name="T13" fmla="*/ 17 h 25"/>
                <a:gd name="T14" fmla="*/ 10 w 17"/>
                <a:gd name="T15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5">
                  <a:moveTo>
                    <a:pt x="10" y="3"/>
                  </a:moveTo>
                  <a:cubicBezTo>
                    <a:pt x="10" y="2"/>
                    <a:pt x="9" y="1"/>
                    <a:pt x="8" y="0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4" y="7"/>
                    <a:pt x="0" y="14"/>
                    <a:pt x="0" y="17"/>
                  </a:cubicBezTo>
                  <a:cubicBezTo>
                    <a:pt x="0" y="19"/>
                    <a:pt x="1" y="21"/>
                    <a:pt x="2" y="23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13" y="25"/>
                    <a:pt x="17" y="21"/>
                    <a:pt x="17" y="17"/>
                  </a:cubicBezTo>
                  <a:cubicBezTo>
                    <a:pt x="17" y="14"/>
                    <a:pt x="13" y="7"/>
                    <a:pt x="10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479"/>
            <p:cNvSpPr>
              <a:spLocks/>
            </p:cNvSpPr>
            <p:nvPr/>
          </p:nvSpPr>
          <p:spPr bwMode="auto">
            <a:xfrm>
              <a:off x="5621833" y="3685951"/>
              <a:ext cx="15664" cy="22221"/>
            </a:xfrm>
            <a:custGeom>
              <a:avLst/>
              <a:gdLst>
                <a:gd name="T0" fmla="*/ 9 w 18"/>
                <a:gd name="T1" fmla="*/ 26 h 26"/>
                <a:gd name="T2" fmla="*/ 15 w 18"/>
                <a:gd name="T3" fmla="*/ 24 h 26"/>
                <a:gd name="T4" fmla="*/ 18 w 18"/>
                <a:gd name="T5" fmla="*/ 17 h 26"/>
                <a:gd name="T6" fmla="*/ 11 w 18"/>
                <a:gd name="T7" fmla="*/ 3 h 26"/>
                <a:gd name="T8" fmla="*/ 9 w 18"/>
                <a:gd name="T9" fmla="*/ 0 h 26"/>
                <a:gd name="T10" fmla="*/ 7 w 18"/>
                <a:gd name="T11" fmla="*/ 3 h 26"/>
                <a:gd name="T12" fmla="*/ 0 w 18"/>
                <a:gd name="T13" fmla="*/ 17 h 26"/>
                <a:gd name="T14" fmla="*/ 9 w 18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6">
                  <a:moveTo>
                    <a:pt x="9" y="26"/>
                  </a:moveTo>
                  <a:cubicBezTo>
                    <a:pt x="11" y="26"/>
                    <a:pt x="14" y="25"/>
                    <a:pt x="15" y="24"/>
                  </a:cubicBezTo>
                  <a:cubicBezTo>
                    <a:pt x="17" y="22"/>
                    <a:pt x="18" y="20"/>
                    <a:pt x="18" y="17"/>
                  </a:cubicBezTo>
                  <a:cubicBezTo>
                    <a:pt x="18" y="14"/>
                    <a:pt x="14" y="8"/>
                    <a:pt x="11" y="3"/>
                  </a:cubicBezTo>
                  <a:cubicBezTo>
                    <a:pt x="10" y="2"/>
                    <a:pt x="10" y="1"/>
                    <a:pt x="9" y="0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5" y="8"/>
                    <a:pt x="0" y="14"/>
                    <a:pt x="0" y="17"/>
                  </a:cubicBezTo>
                  <a:cubicBezTo>
                    <a:pt x="0" y="22"/>
                    <a:pt x="4" y="26"/>
                    <a:pt x="9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80"/>
            <p:cNvSpPr>
              <a:spLocks/>
            </p:cNvSpPr>
            <p:nvPr/>
          </p:nvSpPr>
          <p:spPr bwMode="auto">
            <a:xfrm>
              <a:off x="5595240" y="3713273"/>
              <a:ext cx="15300" cy="21857"/>
            </a:xfrm>
            <a:custGeom>
              <a:avLst/>
              <a:gdLst>
                <a:gd name="T0" fmla="*/ 15 w 18"/>
                <a:gd name="T1" fmla="*/ 23 h 25"/>
                <a:gd name="T2" fmla="*/ 18 w 18"/>
                <a:gd name="T3" fmla="*/ 17 h 25"/>
                <a:gd name="T4" fmla="*/ 11 w 18"/>
                <a:gd name="T5" fmla="*/ 3 h 25"/>
                <a:gd name="T6" fmla="*/ 9 w 18"/>
                <a:gd name="T7" fmla="*/ 0 h 25"/>
                <a:gd name="T8" fmla="*/ 7 w 18"/>
                <a:gd name="T9" fmla="*/ 3 h 25"/>
                <a:gd name="T10" fmla="*/ 0 w 18"/>
                <a:gd name="T11" fmla="*/ 17 h 25"/>
                <a:gd name="T12" fmla="*/ 9 w 18"/>
                <a:gd name="T13" fmla="*/ 25 h 25"/>
                <a:gd name="T14" fmla="*/ 15 w 18"/>
                <a:gd name="T15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5">
                  <a:moveTo>
                    <a:pt x="15" y="23"/>
                  </a:moveTo>
                  <a:cubicBezTo>
                    <a:pt x="17" y="21"/>
                    <a:pt x="18" y="19"/>
                    <a:pt x="18" y="17"/>
                  </a:cubicBezTo>
                  <a:cubicBezTo>
                    <a:pt x="18" y="14"/>
                    <a:pt x="13" y="7"/>
                    <a:pt x="11" y="3"/>
                  </a:cubicBezTo>
                  <a:cubicBezTo>
                    <a:pt x="10" y="2"/>
                    <a:pt x="9" y="1"/>
                    <a:pt x="9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4" y="7"/>
                    <a:pt x="0" y="14"/>
                    <a:pt x="0" y="17"/>
                  </a:cubicBezTo>
                  <a:cubicBezTo>
                    <a:pt x="0" y="21"/>
                    <a:pt x="4" y="25"/>
                    <a:pt x="9" y="25"/>
                  </a:cubicBezTo>
                  <a:cubicBezTo>
                    <a:pt x="11" y="25"/>
                    <a:pt x="13" y="24"/>
                    <a:pt x="15" y="2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81"/>
            <p:cNvSpPr>
              <a:spLocks noEditPoints="1"/>
            </p:cNvSpPr>
            <p:nvPr/>
          </p:nvSpPr>
          <p:spPr bwMode="auto">
            <a:xfrm>
              <a:off x="5338419" y="3710723"/>
              <a:ext cx="141342" cy="145714"/>
            </a:xfrm>
            <a:custGeom>
              <a:avLst/>
              <a:gdLst>
                <a:gd name="T0" fmla="*/ 149 w 164"/>
                <a:gd name="T1" fmla="*/ 46 h 169"/>
                <a:gd name="T2" fmla="*/ 149 w 164"/>
                <a:gd name="T3" fmla="*/ 46 h 169"/>
                <a:gd name="T4" fmla="*/ 146 w 164"/>
                <a:gd name="T5" fmla="*/ 41 h 169"/>
                <a:gd name="T6" fmla="*/ 145 w 164"/>
                <a:gd name="T7" fmla="*/ 39 h 169"/>
                <a:gd name="T8" fmla="*/ 142 w 164"/>
                <a:gd name="T9" fmla="*/ 35 h 169"/>
                <a:gd name="T10" fmla="*/ 140 w 164"/>
                <a:gd name="T11" fmla="*/ 32 h 169"/>
                <a:gd name="T12" fmla="*/ 137 w 164"/>
                <a:gd name="T13" fmla="*/ 28 h 169"/>
                <a:gd name="T14" fmla="*/ 136 w 164"/>
                <a:gd name="T15" fmla="*/ 27 h 169"/>
                <a:gd name="T16" fmla="*/ 130 w 164"/>
                <a:gd name="T17" fmla="*/ 22 h 169"/>
                <a:gd name="T18" fmla="*/ 129 w 164"/>
                <a:gd name="T19" fmla="*/ 21 h 169"/>
                <a:gd name="T20" fmla="*/ 124 w 164"/>
                <a:gd name="T21" fmla="*/ 17 h 169"/>
                <a:gd name="T22" fmla="*/ 122 w 164"/>
                <a:gd name="T23" fmla="*/ 16 h 169"/>
                <a:gd name="T24" fmla="*/ 116 w 164"/>
                <a:gd name="T25" fmla="*/ 12 h 169"/>
                <a:gd name="T26" fmla="*/ 116 w 164"/>
                <a:gd name="T27" fmla="*/ 12 h 169"/>
                <a:gd name="T28" fmla="*/ 116 w 164"/>
                <a:gd name="T29" fmla="*/ 12 h 169"/>
                <a:gd name="T30" fmla="*/ 116 w 164"/>
                <a:gd name="T31" fmla="*/ 12 h 169"/>
                <a:gd name="T32" fmla="*/ 116 w 164"/>
                <a:gd name="T33" fmla="*/ 12 h 169"/>
                <a:gd name="T34" fmla="*/ 116 w 164"/>
                <a:gd name="T35" fmla="*/ 11 h 169"/>
                <a:gd name="T36" fmla="*/ 116 w 164"/>
                <a:gd name="T37" fmla="*/ 11 h 169"/>
                <a:gd name="T38" fmla="*/ 109 w 164"/>
                <a:gd name="T39" fmla="*/ 8 h 169"/>
                <a:gd name="T40" fmla="*/ 107 w 164"/>
                <a:gd name="T41" fmla="*/ 7 h 169"/>
                <a:gd name="T42" fmla="*/ 102 w 164"/>
                <a:gd name="T43" fmla="*/ 5 h 169"/>
                <a:gd name="T44" fmla="*/ 100 w 164"/>
                <a:gd name="T45" fmla="*/ 4 h 169"/>
                <a:gd name="T46" fmla="*/ 93 w 164"/>
                <a:gd name="T47" fmla="*/ 2 h 169"/>
                <a:gd name="T48" fmla="*/ 91 w 164"/>
                <a:gd name="T49" fmla="*/ 2 h 169"/>
                <a:gd name="T50" fmla="*/ 86 w 164"/>
                <a:gd name="T51" fmla="*/ 1 h 169"/>
                <a:gd name="T52" fmla="*/ 83 w 164"/>
                <a:gd name="T53" fmla="*/ 0 h 169"/>
                <a:gd name="T54" fmla="*/ 78 w 164"/>
                <a:gd name="T55" fmla="*/ 0 h 169"/>
                <a:gd name="T56" fmla="*/ 76 w 164"/>
                <a:gd name="T57" fmla="*/ 0 h 169"/>
                <a:gd name="T58" fmla="*/ 70 w 164"/>
                <a:gd name="T59" fmla="*/ 0 h 169"/>
                <a:gd name="T60" fmla="*/ 70 w 164"/>
                <a:gd name="T61" fmla="*/ 0 h 169"/>
                <a:gd name="T62" fmla="*/ 0 w 164"/>
                <a:gd name="T63" fmla="*/ 38 h 169"/>
                <a:gd name="T64" fmla="*/ 22 w 164"/>
                <a:gd name="T65" fmla="*/ 40 h 169"/>
                <a:gd name="T66" fmla="*/ 35 w 164"/>
                <a:gd name="T67" fmla="*/ 62 h 169"/>
                <a:gd name="T68" fmla="*/ 35 w 164"/>
                <a:gd name="T69" fmla="*/ 62 h 169"/>
                <a:gd name="T70" fmla="*/ 35 w 164"/>
                <a:gd name="T71" fmla="*/ 63 h 169"/>
                <a:gd name="T72" fmla="*/ 61 w 164"/>
                <a:gd name="T73" fmla="*/ 62 h 169"/>
                <a:gd name="T74" fmla="*/ 73 w 164"/>
                <a:gd name="T75" fmla="*/ 78 h 169"/>
                <a:gd name="T76" fmla="*/ 29 w 164"/>
                <a:gd name="T77" fmla="*/ 155 h 169"/>
                <a:gd name="T78" fmla="*/ 17 w 164"/>
                <a:gd name="T79" fmla="*/ 158 h 169"/>
                <a:gd name="T80" fmla="*/ 12 w 164"/>
                <a:gd name="T81" fmla="*/ 160 h 169"/>
                <a:gd name="T82" fmla="*/ 13 w 164"/>
                <a:gd name="T83" fmla="*/ 165 h 169"/>
                <a:gd name="T84" fmla="*/ 35 w 164"/>
                <a:gd name="T85" fmla="*/ 159 h 169"/>
                <a:gd name="T86" fmla="*/ 80 w 164"/>
                <a:gd name="T87" fmla="*/ 82 h 169"/>
                <a:gd name="T88" fmla="*/ 100 w 164"/>
                <a:gd name="T89" fmla="*/ 85 h 169"/>
                <a:gd name="T90" fmla="*/ 112 w 164"/>
                <a:gd name="T91" fmla="*/ 108 h 169"/>
                <a:gd name="T92" fmla="*/ 113 w 164"/>
                <a:gd name="T93" fmla="*/ 108 h 169"/>
                <a:gd name="T94" fmla="*/ 113 w 164"/>
                <a:gd name="T95" fmla="*/ 108 h 169"/>
                <a:gd name="T96" fmla="*/ 139 w 164"/>
                <a:gd name="T97" fmla="*/ 108 h 169"/>
                <a:gd name="T98" fmla="*/ 151 w 164"/>
                <a:gd name="T99" fmla="*/ 126 h 169"/>
                <a:gd name="T100" fmla="*/ 149 w 164"/>
                <a:gd name="T101" fmla="*/ 46 h 169"/>
                <a:gd name="T102" fmla="*/ 80 w 164"/>
                <a:gd name="T103" fmla="*/ 74 h 169"/>
                <a:gd name="T104" fmla="*/ 77 w 164"/>
                <a:gd name="T105" fmla="*/ 80 h 169"/>
                <a:gd name="T106" fmla="*/ 80 w 164"/>
                <a:gd name="T107" fmla="*/ 7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4" h="169">
                  <a:moveTo>
                    <a:pt x="149" y="46"/>
                  </a:moveTo>
                  <a:cubicBezTo>
                    <a:pt x="149" y="46"/>
                    <a:pt x="149" y="46"/>
                    <a:pt x="149" y="46"/>
                  </a:cubicBezTo>
                  <a:cubicBezTo>
                    <a:pt x="148" y="44"/>
                    <a:pt x="147" y="42"/>
                    <a:pt x="146" y="41"/>
                  </a:cubicBezTo>
                  <a:cubicBezTo>
                    <a:pt x="146" y="40"/>
                    <a:pt x="145" y="39"/>
                    <a:pt x="145" y="39"/>
                  </a:cubicBezTo>
                  <a:cubicBezTo>
                    <a:pt x="144" y="37"/>
                    <a:pt x="143" y="36"/>
                    <a:pt x="142" y="35"/>
                  </a:cubicBezTo>
                  <a:cubicBezTo>
                    <a:pt x="142" y="34"/>
                    <a:pt x="141" y="33"/>
                    <a:pt x="140" y="32"/>
                  </a:cubicBezTo>
                  <a:cubicBezTo>
                    <a:pt x="139" y="31"/>
                    <a:pt x="138" y="30"/>
                    <a:pt x="137" y="28"/>
                  </a:cubicBezTo>
                  <a:cubicBezTo>
                    <a:pt x="136" y="28"/>
                    <a:pt x="136" y="27"/>
                    <a:pt x="136" y="27"/>
                  </a:cubicBezTo>
                  <a:cubicBezTo>
                    <a:pt x="134" y="25"/>
                    <a:pt x="132" y="24"/>
                    <a:pt x="130" y="22"/>
                  </a:cubicBezTo>
                  <a:cubicBezTo>
                    <a:pt x="130" y="22"/>
                    <a:pt x="129" y="21"/>
                    <a:pt x="129" y="21"/>
                  </a:cubicBezTo>
                  <a:cubicBezTo>
                    <a:pt x="127" y="19"/>
                    <a:pt x="126" y="18"/>
                    <a:pt x="124" y="17"/>
                  </a:cubicBezTo>
                  <a:cubicBezTo>
                    <a:pt x="124" y="17"/>
                    <a:pt x="123" y="16"/>
                    <a:pt x="122" y="16"/>
                  </a:cubicBezTo>
                  <a:cubicBezTo>
                    <a:pt x="120" y="14"/>
                    <a:pt x="118" y="13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4" y="10"/>
                    <a:pt x="112" y="9"/>
                    <a:pt x="109" y="8"/>
                  </a:cubicBezTo>
                  <a:cubicBezTo>
                    <a:pt x="109" y="8"/>
                    <a:pt x="108" y="7"/>
                    <a:pt x="107" y="7"/>
                  </a:cubicBezTo>
                  <a:cubicBezTo>
                    <a:pt x="105" y="6"/>
                    <a:pt x="104" y="6"/>
                    <a:pt x="102" y="5"/>
                  </a:cubicBezTo>
                  <a:cubicBezTo>
                    <a:pt x="101" y="5"/>
                    <a:pt x="101" y="4"/>
                    <a:pt x="100" y="4"/>
                  </a:cubicBezTo>
                  <a:cubicBezTo>
                    <a:pt x="98" y="3"/>
                    <a:pt x="95" y="3"/>
                    <a:pt x="93" y="2"/>
                  </a:cubicBezTo>
                  <a:cubicBezTo>
                    <a:pt x="92" y="2"/>
                    <a:pt x="92" y="2"/>
                    <a:pt x="91" y="2"/>
                  </a:cubicBezTo>
                  <a:cubicBezTo>
                    <a:pt x="89" y="1"/>
                    <a:pt x="88" y="1"/>
                    <a:pt x="86" y="1"/>
                  </a:cubicBezTo>
                  <a:cubicBezTo>
                    <a:pt x="85" y="1"/>
                    <a:pt x="84" y="1"/>
                    <a:pt x="83" y="0"/>
                  </a:cubicBezTo>
                  <a:cubicBezTo>
                    <a:pt x="82" y="0"/>
                    <a:pt x="80" y="0"/>
                    <a:pt x="78" y="0"/>
                  </a:cubicBezTo>
                  <a:cubicBezTo>
                    <a:pt x="78" y="0"/>
                    <a:pt x="77" y="0"/>
                    <a:pt x="76" y="0"/>
                  </a:cubicBezTo>
                  <a:cubicBezTo>
                    <a:pt x="74" y="0"/>
                    <a:pt x="72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2" y="1"/>
                    <a:pt x="16" y="14"/>
                    <a:pt x="0" y="38"/>
                  </a:cubicBezTo>
                  <a:cubicBezTo>
                    <a:pt x="7" y="35"/>
                    <a:pt x="15" y="36"/>
                    <a:pt x="22" y="40"/>
                  </a:cubicBezTo>
                  <a:cubicBezTo>
                    <a:pt x="30" y="45"/>
                    <a:pt x="35" y="53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42" y="58"/>
                    <a:pt x="52" y="57"/>
                    <a:pt x="61" y="62"/>
                  </a:cubicBezTo>
                  <a:cubicBezTo>
                    <a:pt x="66" y="65"/>
                    <a:pt x="71" y="71"/>
                    <a:pt x="73" y="7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7" y="159"/>
                    <a:pt x="21" y="161"/>
                    <a:pt x="17" y="158"/>
                  </a:cubicBezTo>
                  <a:cubicBezTo>
                    <a:pt x="15" y="157"/>
                    <a:pt x="13" y="158"/>
                    <a:pt x="12" y="160"/>
                  </a:cubicBezTo>
                  <a:cubicBezTo>
                    <a:pt x="11" y="162"/>
                    <a:pt x="12" y="164"/>
                    <a:pt x="13" y="165"/>
                  </a:cubicBezTo>
                  <a:cubicBezTo>
                    <a:pt x="21" y="169"/>
                    <a:pt x="31" y="167"/>
                    <a:pt x="35" y="159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86" y="81"/>
                    <a:pt x="94" y="82"/>
                    <a:pt x="100" y="85"/>
                  </a:cubicBezTo>
                  <a:cubicBezTo>
                    <a:pt x="108" y="90"/>
                    <a:pt x="113" y="99"/>
                    <a:pt x="112" y="108"/>
                  </a:cubicBezTo>
                  <a:cubicBezTo>
                    <a:pt x="113" y="108"/>
                    <a:pt x="113" y="108"/>
                    <a:pt x="113" y="108"/>
                  </a:cubicBezTo>
                  <a:cubicBezTo>
                    <a:pt x="113" y="108"/>
                    <a:pt x="113" y="108"/>
                    <a:pt x="113" y="108"/>
                  </a:cubicBezTo>
                  <a:cubicBezTo>
                    <a:pt x="121" y="103"/>
                    <a:pt x="130" y="103"/>
                    <a:pt x="139" y="108"/>
                  </a:cubicBezTo>
                  <a:cubicBezTo>
                    <a:pt x="146" y="112"/>
                    <a:pt x="150" y="118"/>
                    <a:pt x="151" y="126"/>
                  </a:cubicBezTo>
                  <a:cubicBezTo>
                    <a:pt x="164" y="100"/>
                    <a:pt x="162" y="70"/>
                    <a:pt x="149" y="46"/>
                  </a:cubicBezTo>
                  <a:close/>
                  <a:moveTo>
                    <a:pt x="80" y="74"/>
                  </a:moveTo>
                  <a:cubicBezTo>
                    <a:pt x="77" y="80"/>
                    <a:pt x="77" y="80"/>
                    <a:pt x="77" y="80"/>
                  </a:cubicBezTo>
                  <a:lnTo>
                    <a:pt x="80" y="7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82"/>
            <p:cNvSpPr>
              <a:spLocks/>
            </p:cNvSpPr>
            <p:nvPr/>
          </p:nvSpPr>
          <p:spPr bwMode="auto">
            <a:xfrm>
              <a:off x="5307455" y="3777023"/>
              <a:ext cx="55007" cy="6193"/>
            </a:xfrm>
            <a:custGeom>
              <a:avLst/>
              <a:gdLst>
                <a:gd name="T0" fmla="*/ 4 w 64"/>
                <a:gd name="T1" fmla="*/ 7 h 7"/>
                <a:gd name="T2" fmla="*/ 60 w 64"/>
                <a:gd name="T3" fmla="*/ 7 h 7"/>
                <a:gd name="T4" fmla="*/ 64 w 64"/>
                <a:gd name="T5" fmla="*/ 3 h 7"/>
                <a:gd name="T6" fmla="*/ 60 w 64"/>
                <a:gd name="T7" fmla="*/ 0 h 7"/>
                <a:gd name="T8" fmla="*/ 4 w 64"/>
                <a:gd name="T9" fmla="*/ 0 h 7"/>
                <a:gd name="T10" fmla="*/ 0 w 64"/>
                <a:gd name="T11" fmla="*/ 3 h 7"/>
                <a:gd name="T12" fmla="*/ 4 w 64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7">
                  <a:moveTo>
                    <a:pt x="4" y="7"/>
                  </a:moveTo>
                  <a:cubicBezTo>
                    <a:pt x="60" y="7"/>
                    <a:pt x="60" y="7"/>
                    <a:pt x="60" y="7"/>
                  </a:cubicBezTo>
                  <a:cubicBezTo>
                    <a:pt x="62" y="7"/>
                    <a:pt x="64" y="5"/>
                    <a:pt x="64" y="3"/>
                  </a:cubicBezTo>
                  <a:cubicBezTo>
                    <a:pt x="64" y="1"/>
                    <a:pt x="62" y="0"/>
                    <a:pt x="6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83"/>
            <p:cNvSpPr>
              <a:spLocks/>
            </p:cNvSpPr>
            <p:nvPr/>
          </p:nvSpPr>
          <p:spPr bwMode="auto">
            <a:xfrm>
              <a:off x="5293612" y="3807987"/>
              <a:ext cx="61928" cy="6193"/>
            </a:xfrm>
            <a:custGeom>
              <a:avLst/>
              <a:gdLst>
                <a:gd name="T0" fmla="*/ 72 w 72"/>
                <a:gd name="T1" fmla="*/ 3 h 7"/>
                <a:gd name="T2" fmla="*/ 68 w 72"/>
                <a:gd name="T3" fmla="*/ 0 h 7"/>
                <a:gd name="T4" fmla="*/ 4 w 72"/>
                <a:gd name="T5" fmla="*/ 0 h 7"/>
                <a:gd name="T6" fmla="*/ 0 w 72"/>
                <a:gd name="T7" fmla="*/ 3 h 7"/>
                <a:gd name="T8" fmla="*/ 4 w 72"/>
                <a:gd name="T9" fmla="*/ 7 h 7"/>
                <a:gd name="T10" fmla="*/ 68 w 72"/>
                <a:gd name="T11" fmla="*/ 7 h 7"/>
                <a:gd name="T12" fmla="*/ 72 w 72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7">
                  <a:moveTo>
                    <a:pt x="72" y="3"/>
                  </a:moveTo>
                  <a:cubicBezTo>
                    <a:pt x="72" y="1"/>
                    <a:pt x="70" y="0"/>
                    <a:pt x="6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70" y="7"/>
                    <a:pt x="72" y="5"/>
                    <a:pt x="72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84"/>
            <p:cNvSpPr>
              <a:spLocks/>
            </p:cNvSpPr>
            <p:nvPr/>
          </p:nvSpPr>
          <p:spPr bwMode="auto">
            <a:xfrm>
              <a:off x="5328219" y="3792687"/>
              <a:ext cx="44807" cy="5829"/>
            </a:xfrm>
            <a:custGeom>
              <a:avLst/>
              <a:gdLst>
                <a:gd name="T0" fmla="*/ 0 w 52"/>
                <a:gd name="T1" fmla="*/ 3 h 7"/>
                <a:gd name="T2" fmla="*/ 4 w 52"/>
                <a:gd name="T3" fmla="*/ 7 h 7"/>
                <a:gd name="T4" fmla="*/ 48 w 52"/>
                <a:gd name="T5" fmla="*/ 7 h 7"/>
                <a:gd name="T6" fmla="*/ 52 w 52"/>
                <a:gd name="T7" fmla="*/ 3 h 7"/>
                <a:gd name="T8" fmla="*/ 48 w 52"/>
                <a:gd name="T9" fmla="*/ 0 h 7"/>
                <a:gd name="T10" fmla="*/ 4 w 52"/>
                <a:gd name="T11" fmla="*/ 0 h 7"/>
                <a:gd name="T12" fmla="*/ 0 w 52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7">
                  <a:moveTo>
                    <a:pt x="0" y="3"/>
                  </a:moveTo>
                  <a:cubicBezTo>
                    <a:pt x="0" y="5"/>
                    <a:pt x="2" y="7"/>
                    <a:pt x="4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50" y="7"/>
                    <a:pt x="52" y="5"/>
                    <a:pt x="52" y="3"/>
                  </a:cubicBezTo>
                  <a:cubicBezTo>
                    <a:pt x="52" y="1"/>
                    <a:pt x="50" y="0"/>
                    <a:pt x="4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485"/>
            <p:cNvSpPr>
              <a:spLocks/>
            </p:cNvSpPr>
            <p:nvPr/>
          </p:nvSpPr>
          <p:spPr bwMode="auto">
            <a:xfrm>
              <a:off x="5036063" y="3710723"/>
              <a:ext cx="141342" cy="145714"/>
            </a:xfrm>
            <a:custGeom>
              <a:avLst/>
              <a:gdLst>
                <a:gd name="T0" fmla="*/ 149 w 164"/>
                <a:gd name="T1" fmla="*/ 46 h 169"/>
                <a:gd name="T2" fmla="*/ 149 w 164"/>
                <a:gd name="T3" fmla="*/ 46 h 169"/>
                <a:gd name="T4" fmla="*/ 146 w 164"/>
                <a:gd name="T5" fmla="*/ 41 h 169"/>
                <a:gd name="T6" fmla="*/ 145 w 164"/>
                <a:gd name="T7" fmla="*/ 39 h 169"/>
                <a:gd name="T8" fmla="*/ 142 w 164"/>
                <a:gd name="T9" fmla="*/ 35 h 169"/>
                <a:gd name="T10" fmla="*/ 140 w 164"/>
                <a:gd name="T11" fmla="*/ 33 h 169"/>
                <a:gd name="T12" fmla="*/ 137 w 164"/>
                <a:gd name="T13" fmla="*/ 28 h 169"/>
                <a:gd name="T14" fmla="*/ 136 w 164"/>
                <a:gd name="T15" fmla="*/ 27 h 169"/>
                <a:gd name="T16" fmla="*/ 130 w 164"/>
                <a:gd name="T17" fmla="*/ 22 h 169"/>
                <a:gd name="T18" fmla="*/ 129 w 164"/>
                <a:gd name="T19" fmla="*/ 21 h 169"/>
                <a:gd name="T20" fmla="*/ 124 w 164"/>
                <a:gd name="T21" fmla="*/ 17 h 169"/>
                <a:gd name="T22" fmla="*/ 122 w 164"/>
                <a:gd name="T23" fmla="*/ 16 h 169"/>
                <a:gd name="T24" fmla="*/ 116 w 164"/>
                <a:gd name="T25" fmla="*/ 12 h 169"/>
                <a:gd name="T26" fmla="*/ 116 w 164"/>
                <a:gd name="T27" fmla="*/ 12 h 169"/>
                <a:gd name="T28" fmla="*/ 116 w 164"/>
                <a:gd name="T29" fmla="*/ 12 h 169"/>
                <a:gd name="T30" fmla="*/ 116 w 164"/>
                <a:gd name="T31" fmla="*/ 12 h 169"/>
                <a:gd name="T32" fmla="*/ 116 w 164"/>
                <a:gd name="T33" fmla="*/ 12 h 169"/>
                <a:gd name="T34" fmla="*/ 116 w 164"/>
                <a:gd name="T35" fmla="*/ 11 h 169"/>
                <a:gd name="T36" fmla="*/ 116 w 164"/>
                <a:gd name="T37" fmla="*/ 11 h 169"/>
                <a:gd name="T38" fmla="*/ 116 w 164"/>
                <a:gd name="T39" fmla="*/ 11 h 169"/>
                <a:gd name="T40" fmla="*/ 116 w 164"/>
                <a:gd name="T41" fmla="*/ 11 h 169"/>
                <a:gd name="T42" fmla="*/ 109 w 164"/>
                <a:gd name="T43" fmla="*/ 8 h 169"/>
                <a:gd name="T44" fmla="*/ 107 w 164"/>
                <a:gd name="T45" fmla="*/ 7 h 169"/>
                <a:gd name="T46" fmla="*/ 102 w 164"/>
                <a:gd name="T47" fmla="*/ 5 h 169"/>
                <a:gd name="T48" fmla="*/ 100 w 164"/>
                <a:gd name="T49" fmla="*/ 4 h 169"/>
                <a:gd name="T50" fmla="*/ 93 w 164"/>
                <a:gd name="T51" fmla="*/ 2 h 169"/>
                <a:gd name="T52" fmla="*/ 91 w 164"/>
                <a:gd name="T53" fmla="*/ 2 h 169"/>
                <a:gd name="T54" fmla="*/ 86 w 164"/>
                <a:gd name="T55" fmla="*/ 1 h 169"/>
                <a:gd name="T56" fmla="*/ 83 w 164"/>
                <a:gd name="T57" fmla="*/ 0 h 169"/>
                <a:gd name="T58" fmla="*/ 78 w 164"/>
                <a:gd name="T59" fmla="*/ 0 h 169"/>
                <a:gd name="T60" fmla="*/ 76 w 164"/>
                <a:gd name="T61" fmla="*/ 0 h 169"/>
                <a:gd name="T62" fmla="*/ 70 w 164"/>
                <a:gd name="T63" fmla="*/ 0 h 169"/>
                <a:gd name="T64" fmla="*/ 70 w 164"/>
                <a:gd name="T65" fmla="*/ 0 h 169"/>
                <a:gd name="T66" fmla="*/ 0 w 164"/>
                <a:gd name="T67" fmla="*/ 38 h 169"/>
                <a:gd name="T68" fmla="*/ 22 w 164"/>
                <a:gd name="T69" fmla="*/ 40 h 169"/>
                <a:gd name="T70" fmla="*/ 34 w 164"/>
                <a:gd name="T71" fmla="*/ 62 h 169"/>
                <a:gd name="T72" fmla="*/ 34 w 164"/>
                <a:gd name="T73" fmla="*/ 62 h 169"/>
                <a:gd name="T74" fmla="*/ 35 w 164"/>
                <a:gd name="T75" fmla="*/ 63 h 169"/>
                <a:gd name="T76" fmla="*/ 61 w 164"/>
                <a:gd name="T77" fmla="*/ 62 h 169"/>
                <a:gd name="T78" fmla="*/ 73 w 164"/>
                <a:gd name="T79" fmla="*/ 78 h 169"/>
                <a:gd name="T80" fmla="*/ 29 w 164"/>
                <a:gd name="T81" fmla="*/ 155 h 169"/>
                <a:gd name="T82" fmla="*/ 17 w 164"/>
                <a:gd name="T83" fmla="*/ 158 h 169"/>
                <a:gd name="T84" fmla="*/ 12 w 164"/>
                <a:gd name="T85" fmla="*/ 160 h 169"/>
                <a:gd name="T86" fmla="*/ 13 w 164"/>
                <a:gd name="T87" fmla="*/ 165 h 169"/>
                <a:gd name="T88" fmla="*/ 35 w 164"/>
                <a:gd name="T89" fmla="*/ 159 h 169"/>
                <a:gd name="T90" fmla="*/ 80 w 164"/>
                <a:gd name="T91" fmla="*/ 82 h 169"/>
                <a:gd name="T92" fmla="*/ 99 w 164"/>
                <a:gd name="T93" fmla="*/ 85 h 169"/>
                <a:gd name="T94" fmla="*/ 112 w 164"/>
                <a:gd name="T95" fmla="*/ 108 h 169"/>
                <a:gd name="T96" fmla="*/ 113 w 164"/>
                <a:gd name="T97" fmla="*/ 108 h 169"/>
                <a:gd name="T98" fmla="*/ 113 w 164"/>
                <a:gd name="T99" fmla="*/ 108 h 169"/>
                <a:gd name="T100" fmla="*/ 139 w 164"/>
                <a:gd name="T101" fmla="*/ 108 h 169"/>
                <a:gd name="T102" fmla="*/ 151 w 164"/>
                <a:gd name="T103" fmla="*/ 126 h 169"/>
                <a:gd name="T104" fmla="*/ 149 w 164"/>
                <a:gd name="T105" fmla="*/ 4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4" h="169">
                  <a:moveTo>
                    <a:pt x="149" y="46"/>
                  </a:moveTo>
                  <a:cubicBezTo>
                    <a:pt x="149" y="46"/>
                    <a:pt x="149" y="46"/>
                    <a:pt x="149" y="46"/>
                  </a:cubicBezTo>
                  <a:cubicBezTo>
                    <a:pt x="148" y="44"/>
                    <a:pt x="147" y="42"/>
                    <a:pt x="146" y="41"/>
                  </a:cubicBezTo>
                  <a:cubicBezTo>
                    <a:pt x="146" y="40"/>
                    <a:pt x="145" y="39"/>
                    <a:pt x="145" y="39"/>
                  </a:cubicBezTo>
                  <a:cubicBezTo>
                    <a:pt x="144" y="37"/>
                    <a:pt x="143" y="36"/>
                    <a:pt x="142" y="35"/>
                  </a:cubicBezTo>
                  <a:cubicBezTo>
                    <a:pt x="141" y="34"/>
                    <a:pt x="141" y="33"/>
                    <a:pt x="140" y="33"/>
                  </a:cubicBezTo>
                  <a:cubicBezTo>
                    <a:pt x="139" y="31"/>
                    <a:pt x="138" y="30"/>
                    <a:pt x="137" y="28"/>
                  </a:cubicBezTo>
                  <a:cubicBezTo>
                    <a:pt x="136" y="28"/>
                    <a:pt x="136" y="27"/>
                    <a:pt x="136" y="27"/>
                  </a:cubicBezTo>
                  <a:cubicBezTo>
                    <a:pt x="134" y="25"/>
                    <a:pt x="132" y="24"/>
                    <a:pt x="130" y="22"/>
                  </a:cubicBezTo>
                  <a:cubicBezTo>
                    <a:pt x="130" y="22"/>
                    <a:pt x="129" y="21"/>
                    <a:pt x="129" y="21"/>
                  </a:cubicBezTo>
                  <a:cubicBezTo>
                    <a:pt x="127" y="19"/>
                    <a:pt x="126" y="18"/>
                    <a:pt x="124" y="17"/>
                  </a:cubicBezTo>
                  <a:cubicBezTo>
                    <a:pt x="124" y="17"/>
                    <a:pt x="123" y="16"/>
                    <a:pt x="122" y="16"/>
                  </a:cubicBezTo>
                  <a:cubicBezTo>
                    <a:pt x="120" y="14"/>
                    <a:pt x="118" y="13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4" y="10"/>
                    <a:pt x="111" y="9"/>
                    <a:pt x="109" y="8"/>
                  </a:cubicBezTo>
                  <a:cubicBezTo>
                    <a:pt x="108" y="8"/>
                    <a:pt x="108" y="7"/>
                    <a:pt x="107" y="7"/>
                  </a:cubicBezTo>
                  <a:cubicBezTo>
                    <a:pt x="105" y="6"/>
                    <a:pt x="104" y="6"/>
                    <a:pt x="102" y="5"/>
                  </a:cubicBezTo>
                  <a:cubicBezTo>
                    <a:pt x="101" y="5"/>
                    <a:pt x="101" y="4"/>
                    <a:pt x="100" y="4"/>
                  </a:cubicBezTo>
                  <a:cubicBezTo>
                    <a:pt x="98" y="3"/>
                    <a:pt x="95" y="3"/>
                    <a:pt x="93" y="2"/>
                  </a:cubicBezTo>
                  <a:cubicBezTo>
                    <a:pt x="92" y="2"/>
                    <a:pt x="92" y="2"/>
                    <a:pt x="91" y="2"/>
                  </a:cubicBezTo>
                  <a:cubicBezTo>
                    <a:pt x="89" y="1"/>
                    <a:pt x="88" y="1"/>
                    <a:pt x="86" y="1"/>
                  </a:cubicBezTo>
                  <a:cubicBezTo>
                    <a:pt x="85" y="1"/>
                    <a:pt x="84" y="1"/>
                    <a:pt x="83" y="0"/>
                  </a:cubicBezTo>
                  <a:cubicBezTo>
                    <a:pt x="81" y="0"/>
                    <a:pt x="80" y="0"/>
                    <a:pt x="78" y="0"/>
                  </a:cubicBezTo>
                  <a:cubicBezTo>
                    <a:pt x="77" y="0"/>
                    <a:pt x="77" y="0"/>
                    <a:pt x="76" y="0"/>
                  </a:cubicBezTo>
                  <a:cubicBezTo>
                    <a:pt x="74" y="0"/>
                    <a:pt x="72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2" y="1"/>
                    <a:pt x="16" y="14"/>
                    <a:pt x="0" y="38"/>
                  </a:cubicBezTo>
                  <a:cubicBezTo>
                    <a:pt x="7" y="35"/>
                    <a:pt x="15" y="36"/>
                    <a:pt x="22" y="40"/>
                  </a:cubicBezTo>
                  <a:cubicBezTo>
                    <a:pt x="30" y="45"/>
                    <a:pt x="34" y="53"/>
                    <a:pt x="34" y="62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42" y="58"/>
                    <a:pt x="52" y="57"/>
                    <a:pt x="61" y="62"/>
                  </a:cubicBezTo>
                  <a:cubicBezTo>
                    <a:pt x="66" y="65"/>
                    <a:pt x="71" y="71"/>
                    <a:pt x="73" y="7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9"/>
                    <a:pt x="21" y="161"/>
                    <a:pt x="17" y="158"/>
                  </a:cubicBezTo>
                  <a:cubicBezTo>
                    <a:pt x="15" y="157"/>
                    <a:pt x="13" y="158"/>
                    <a:pt x="12" y="160"/>
                  </a:cubicBezTo>
                  <a:cubicBezTo>
                    <a:pt x="11" y="162"/>
                    <a:pt x="11" y="164"/>
                    <a:pt x="13" y="165"/>
                  </a:cubicBezTo>
                  <a:cubicBezTo>
                    <a:pt x="21" y="169"/>
                    <a:pt x="30" y="167"/>
                    <a:pt x="35" y="159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86" y="81"/>
                    <a:pt x="94" y="82"/>
                    <a:pt x="99" y="85"/>
                  </a:cubicBezTo>
                  <a:cubicBezTo>
                    <a:pt x="108" y="90"/>
                    <a:pt x="113" y="99"/>
                    <a:pt x="112" y="108"/>
                  </a:cubicBezTo>
                  <a:cubicBezTo>
                    <a:pt x="113" y="108"/>
                    <a:pt x="113" y="108"/>
                    <a:pt x="113" y="108"/>
                  </a:cubicBezTo>
                  <a:cubicBezTo>
                    <a:pt x="113" y="108"/>
                    <a:pt x="113" y="108"/>
                    <a:pt x="113" y="108"/>
                  </a:cubicBezTo>
                  <a:cubicBezTo>
                    <a:pt x="121" y="103"/>
                    <a:pt x="130" y="103"/>
                    <a:pt x="139" y="108"/>
                  </a:cubicBezTo>
                  <a:cubicBezTo>
                    <a:pt x="145" y="112"/>
                    <a:pt x="150" y="118"/>
                    <a:pt x="151" y="126"/>
                  </a:cubicBezTo>
                  <a:cubicBezTo>
                    <a:pt x="164" y="100"/>
                    <a:pt x="162" y="70"/>
                    <a:pt x="149" y="4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486"/>
            <p:cNvSpPr>
              <a:spLocks/>
            </p:cNvSpPr>
            <p:nvPr/>
          </p:nvSpPr>
          <p:spPr bwMode="auto">
            <a:xfrm>
              <a:off x="4998178" y="3759173"/>
              <a:ext cx="79414" cy="29143"/>
            </a:xfrm>
            <a:custGeom>
              <a:avLst/>
              <a:gdLst>
                <a:gd name="T0" fmla="*/ 17 w 92"/>
                <a:gd name="T1" fmla="*/ 34 h 34"/>
                <a:gd name="T2" fmla="*/ 89 w 92"/>
                <a:gd name="T3" fmla="*/ 34 h 34"/>
                <a:gd name="T4" fmla="*/ 92 w 92"/>
                <a:gd name="T5" fmla="*/ 31 h 34"/>
                <a:gd name="T6" fmla="*/ 89 w 92"/>
                <a:gd name="T7" fmla="*/ 27 h 34"/>
                <a:gd name="T8" fmla="*/ 17 w 92"/>
                <a:gd name="T9" fmla="*/ 27 h 34"/>
                <a:gd name="T10" fmla="*/ 7 w 92"/>
                <a:gd name="T11" fmla="*/ 16 h 34"/>
                <a:gd name="T12" fmla="*/ 17 w 92"/>
                <a:gd name="T13" fmla="*/ 7 h 34"/>
                <a:gd name="T14" fmla="*/ 27 w 92"/>
                <a:gd name="T15" fmla="*/ 16 h 34"/>
                <a:gd name="T16" fmla="*/ 30 w 92"/>
                <a:gd name="T17" fmla="*/ 20 h 34"/>
                <a:gd name="T18" fmla="*/ 34 w 92"/>
                <a:gd name="T19" fmla="*/ 16 h 34"/>
                <a:gd name="T20" fmla="*/ 17 w 92"/>
                <a:gd name="T21" fmla="*/ 0 h 34"/>
                <a:gd name="T22" fmla="*/ 0 w 92"/>
                <a:gd name="T23" fmla="*/ 16 h 34"/>
                <a:gd name="T24" fmla="*/ 17 w 92"/>
                <a:gd name="T2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" h="34">
                  <a:moveTo>
                    <a:pt x="17" y="34"/>
                  </a:moveTo>
                  <a:cubicBezTo>
                    <a:pt x="89" y="34"/>
                    <a:pt x="89" y="34"/>
                    <a:pt x="89" y="34"/>
                  </a:cubicBezTo>
                  <a:cubicBezTo>
                    <a:pt x="91" y="34"/>
                    <a:pt x="92" y="33"/>
                    <a:pt x="92" y="31"/>
                  </a:cubicBezTo>
                  <a:cubicBezTo>
                    <a:pt x="92" y="29"/>
                    <a:pt x="91" y="27"/>
                    <a:pt x="89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5" y="27"/>
                    <a:pt x="7" y="26"/>
                    <a:pt x="7" y="16"/>
                  </a:cubicBezTo>
                  <a:cubicBezTo>
                    <a:pt x="7" y="11"/>
                    <a:pt x="12" y="7"/>
                    <a:pt x="17" y="7"/>
                  </a:cubicBezTo>
                  <a:cubicBezTo>
                    <a:pt x="22" y="7"/>
                    <a:pt x="27" y="11"/>
                    <a:pt x="27" y="16"/>
                  </a:cubicBezTo>
                  <a:cubicBezTo>
                    <a:pt x="27" y="18"/>
                    <a:pt x="28" y="20"/>
                    <a:pt x="30" y="20"/>
                  </a:cubicBezTo>
                  <a:cubicBezTo>
                    <a:pt x="32" y="20"/>
                    <a:pt x="34" y="18"/>
                    <a:pt x="34" y="16"/>
                  </a:cubicBezTo>
                  <a:cubicBezTo>
                    <a:pt x="34" y="7"/>
                    <a:pt x="26" y="0"/>
                    <a:pt x="17" y="0"/>
                  </a:cubicBezTo>
                  <a:cubicBezTo>
                    <a:pt x="8" y="0"/>
                    <a:pt x="0" y="7"/>
                    <a:pt x="0" y="16"/>
                  </a:cubicBezTo>
                  <a:cubicBezTo>
                    <a:pt x="0" y="30"/>
                    <a:pt x="11" y="34"/>
                    <a:pt x="17" y="3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487"/>
            <p:cNvSpPr>
              <a:spLocks/>
            </p:cNvSpPr>
            <p:nvPr/>
          </p:nvSpPr>
          <p:spPr bwMode="auto">
            <a:xfrm>
              <a:off x="4998178" y="3795237"/>
              <a:ext cx="51728" cy="30236"/>
            </a:xfrm>
            <a:custGeom>
              <a:avLst/>
              <a:gdLst>
                <a:gd name="T0" fmla="*/ 30 w 60"/>
                <a:gd name="T1" fmla="*/ 14 h 35"/>
                <a:gd name="T2" fmla="*/ 27 w 60"/>
                <a:gd name="T3" fmla="*/ 18 h 35"/>
                <a:gd name="T4" fmla="*/ 17 w 60"/>
                <a:gd name="T5" fmla="*/ 28 h 35"/>
                <a:gd name="T6" fmla="*/ 7 w 60"/>
                <a:gd name="T7" fmla="*/ 18 h 35"/>
                <a:gd name="T8" fmla="*/ 17 w 60"/>
                <a:gd name="T9" fmla="*/ 7 h 35"/>
                <a:gd name="T10" fmla="*/ 57 w 60"/>
                <a:gd name="T11" fmla="*/ 7 h 35"/>
                <a:gd name="T12" fmla="*/ 60 w 60"/>
                <a:gd name="T13" fmla="*/ 3 h 35"/>
                <a:gd name="T14" fmla="*/ 57 w 60"/>
                <a:gd name="T15" fmla="*/ 0 h 35"/>
                <a:gd name="T16" fmla="*/ 17 w 60"/>
                <a:gd name="T17" fmla="*/ 0 h 35"/>
                <a:gd name="T18" fmla="*/ 0 w 60"/>
                <a:gd name="T19" fmla="*/ 18 h 35"/>
                <a:gd name="T20" fmla="*/ 17 w 60"/>
                <a:gd name="T21" fmla="*/ 35 h 35"/>
                <a:gd name="T22" fmla="*/ 34 w 60"/>
                <a:gd name="T23" fmla="*/ 18 h 35"/>
                <a:gd name="T24" fmla="*/ 30 w 60"/>
                <a:gd name="T25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35">
                  <a:moveTo>
                    <a:pt x="30" y="14"/>
                  </a:moveTo>
                  <a:cubicBezTo>
                    <a:pt x="28" y="14"/>
                    <a:pt x="27" y="16"/>
                    <a:pt x="27" y="18"/>
                  </a:cubicBezTo>
                  <a:cubicBezTo>
                    <a:pt x="27" y="23"/>
                    <a:pt x="22" y="28"/>
                    <a:pt x="17" y="28"/>
                  </a:cubicBezTo>
                  <a:cubicBezTo>
                    <a:pt x="12" y="28"/>
                    <a:pt x="7" y="23"/>
                    <a:pt x="7" y="18"/>
                  </a:cubicBezTo>
                  <a:cubicBezTo>
                    <a:pt x="7" y="8"/>
                    <a:pt x="15" y="7"/>
                    <a:pt x="17" y="7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9" y="7"/>
                    <a:pt x="60" y="5"/>
                    <a:pt x="60" y="3"/>
                  </a:cubicBezTo>
                  <a:cubicBezTo>
                    <a:pt x="60" y="1"/>
                    <a:pt x="59" y="0"/>
                    <a:pt x="5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0"/>
                    <a:pt x="0" y="4"/>
                    <a:pt x="0" y="18"/>
                  </a:cubicBezTo>
                  <a:cubicBezTo>
                    <a:pt x="0" y="27"/>
                    <a:pt x="8" y="35"/>
                    <a:pt x="17" y="35"/>
                  </a:cubicBezTo>
                  <a:cubicBezTo>
                    <a:pt x="26" y="35"/>
                    <a:pt x="34" y="27"/>
                    <a:pt x="34" y="18"/>
                  </a:cubicBezTo>
                  <a:cubicBezTo>
                    <a:pt x="34" y="16"/>
                    <a:pt x="32" y="14"/>
                    <a:pt x="30" y="1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488"/>
            <p:cNvSpPr>
              <a:spLocks noEditPoints="1"/>
            </p:cNvSpPr>
            <p:nvPr/>
          </p:nvSpPr>
          <p:spPr bwMode="auto">
            <a:xfrm>
              <a:off x="4706386" y="4088850"/>
              <a:ext cx="149721" cy="36064"/>
            </a:xfrm>
            <a:custGeom>
              <a:avLst/>
              <a:gdLst>
                <a:gd name="T0" fmla="*/ 169 w 174"/>
                <a:gd name="T1" fmla="*/ 33 h 42"/>
                <a:gd name="T2" fmla="*/ 4 w 174"/>
                <a:gd name="T3" fmla="*/ 33 h 42"/>
                <a:gd name="T4" fmla="*/ 0 w 174"/>
                <a:gd name="T5" fmla="*/ 37 h 42"/>
                <a:gd name="T6" fmla="*/ 4 w 174"/>
                <a:gd name="T7" fmla="*/ 42 h 42"/>
                <a:gd name="T8" fmla="*/ 169 w 174"/>
                <a:gd name="T9" fmla="*/ 42 h 42"/>
                <a:gd name="T10" fmla="*/ 174 w 174"/>
                <a:gd name="T11" fmla="*/ 37 h 42"/>
                <a:gd name="T12" fmla="*/ 169 w 174"/>
                <a:gd name="T13" fmla="*/ 33 h 42"/>
                <a:gd name="T14" fmla="*/ 4 w 174"/>
                <a:gd name="T15" fmla="*/ 8 h 42"/>
                <a:gd name="T16" fmla="*/ 169 w 174"/>
                <a:gd name="T17" fmla="*/ 8 h 42"/>
                <a:gd name="T18" fmla="*/ 174 w 174"/>
                <a:gd name="T19" fmla="*/ 4 h 42"/>
                <a:gd name="T20" fmla="*/ 169 w 174"/>
                <a:gd name="T21" fmla="*/ 0 h 42"/>
                <a:gd name="T22" fmla="*/ 4 w 174"/>
                <a:gd name="T23" fmla="*/ 0 h 42"/>
                <a:gd name="T24" fmla="*/ 0 w 174"/>
                <a:gd name="T25" fmla="*/ 4 h 42"/>
                <a:gd name="T26" fmla="*/ 4 w 174"/>
                <a:gd name="T27" fmla="*/ 8 h 42"/>
                <a:gd name="T28" fmla="*/ 169 w 174"/>
                <a:gd name="T29" fmla="*/ 17 h 42"/>
                <a:gd name="T30" fmla="*/ 4 w 174"/>
                <a:gd name="T31" fmla="*/ 17 h 42"/>
                <a:gd name="T32" fmla="*/ 0 w 174"/>
                <a:gd name="T33" fmla="*/ 21 h 42"/>
                <a:gd name="T34" fmla="*/ 4 w 174"/>
                <a:gd name="T35" fmla="*/ 25 h 42"/>
                <a:gd name="T36" fmla="*/ 169 w 174"/>
                <a:gd name="T37" fmla="*/ 25 h 42"/>
                <a:gd name="T38" fmla="*/ 174 w 174"/>
                <a:gd name="T39" fmla="*/ 21 h 42"/>
                <a:gd name="T40" fmla="*/ 169 w 174"/>
                <a:gd name="T41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4" h="42">
                  <a:moveTo>
                    <a:pt x="169" y="33"/>
                  </a:move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0" y="35"/>
                    <a:pt x="0" y="37"/>
                  </a:cubicBezTo>
                  <a:cubicBezTo>
                    <a:pt x="0" y="40"/>
                    <a:pt x="2" y="42"/>
                    <a:pt x="4" y="42"/>
                  </a:cubicBezTo>
                  <a:cubicBezTo>
                    <a:pt x="169" y="42"/>
                    <a:pt x="169" y="42"/>
                    <a:pt x="169" y="42"/>
                  </a:cubicBezTo>
                  <a:cubicBezTo>
                    <a:pt x="172" y="42"/>
                    <a:pt x="174" y="40"/>
                    <a:pt x="174" y="37"/>
                  </a:cubicBezTo>
                  <a:cubicBezTo>
                    <a:pt x="174" y="35"/>
                    <a:pt x="172" y="33"/>
                    <a:pt x="169" y="33"/>
                  </a:cubicBezTo>
                  <a:close/>
                  <a:moveTo>
                    <a:pt x="4" y="8"/>
                  </a:moveTo>
                  <a:cubicBezTo>
                    <a:pt x="169" y="8"/>
                    <a:pt x="169" y="8"/>
                    <a:pt x="169" y="8"/>
                  </a:cubicBezTo>
                  <a:cubicBezTo>
                    <a:pt x="172" y="8"/>
                    <a:pt x="174" y="7"/>
                    <a:pt x="174" y="4"/>
                  </a:cubicBezTo>
                  <a:cubicBezTo>
                    <a:pt x="174" y="2"/>
                    <a:pt x="172" y="0"/>
                    <a:pt x="16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lose/>
                  <a:moveTo>
                    <a:pt x="169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9"/>
                    <a:pt x="0" y="21"/>
                  </a:cubicBezTo>
                  <a:cubicBezTo>
                    <a:pt x="0" y="23"/>
                    <a:pt x="2" y="25"/>
                    <a:pt x="4" y="25"/>
                  </a:cubicBezTo>
                  <a:cubicBezTo>
                    <a:pt x="169" y="25"/>
                    <a:pt x="169" y="25"/>
                    <a:pt x="169" y="25"/>
                  </a:cubicBezTo>
                  <a:cubicBezTo>
                    <a:pt x="172" y="25"/>
                    <a:pt x="174" y="23"/>
                    <a:pt x="174" y="21"/>
                  </a:cubicBezTo>
                  <a:cubicBezTo>
                    <a:pt x="174" y="19"/>
                    <a:pt x="172" y="17"/>
                    <a:pt x="169" y="1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489"/>
            <p:cNvSpPr>
              <a:spLocks/>
            </p:cNvSpPr>
            <p:nvPr/>
          </p:nvSpPr>
          <p:spPr bwMode="auto">
            <a:xfrm>
              <a:off x="4706386" y="4010529"/>
              <a:ext cx="147171" cy="71400"/>
            </a:xfrm>
            <a:custGeom>
              <a:avLst/>
              <a:gdLst>
                <a:gd name="T0" fmla="*/ 151 w 171"/>
                <a:gd name="T1" fmla="*/ 43 h 83"/>
                <a:gd name="T2" fmla="*/ 106 w 171"/>
                <a:gd name="T3" fmla="*/ 0 h 83"/>
                <a:gd name="T4" fmla="*/ 71 w 171"/>
                <a:gd name="T5" fmla="*/ 17 h 83"/>
                <a:gd name="T6" fmla="*/ 54 w 171"/>
                <a:gd name="T7" fmla="*/ 13 h 83"/>
                <a:gd name="T8" fmla="*/ 19 w 171"/>
                <a:gd name="T9" fmla="*/ 44 h 83"/>
                <a:gd name="T10" fmla="*/ 0 w 171"/>
                <a:gd name="T11" fmla="*/ 76 h 83"/>
                <a:gd name="T12" fmla="*/ 6 w 171"/>
                <a:gd name="T13" fmla="*/ 83 h 83"/>
                <a:gd name="T14" fmla="*/ 13 w 171"/>
                <a:gd name="T15" fmla="*/ 76 h 83"/>
                <a:gd name="T16" fmla="*/ 28 w 171"/>
                <a:gd name="T17" fmla="*/ 54 h 83"/>
                <a:gd name="T18" fmla="*/ 32 w 171"/>
                <a:gd name="T19" fmla="*/ 48 h 83"/>
                <a:gd name="T20" fmla="*/ 54 w 171"/>
                <a:gd name="T21" fmla="*/ 26 h 83"/>
                <a:gd name="T22" fmla="*/ 68 w 171"/>
                <a:gd name="T23" fmla="*/ 31 h 83"/>
                <a:gd name="T24" fmla="*/ 74 w 171"/>
                <a:gd name="T25" fmla="*/ 32 h 83"/>
                <a:gd name="T26" fmla="*/ 78 w 171"/>
                <a:gd name="T27" fmla="*/ 29 h 83"/>
                <a:gd name="T28" fmla="*/ 106 w 171"/>
                <a:gd name="T29" fmla="*/ 13 h 83"/>
                <a:gd name="T30" fmla="*/ 138 w 171"/>
                <a:gd name="T31" fmla="*/ 44 h 83"/>
                <a:gd name="T32" fmla="*/ 138 w 171"/>
                <a:gd name="T33" fmla="*/ 47 h 83"/>
                <a:gd name="T34" fmla="*/ 142 w 171"/>
                <a:gd name="T35" fmla="*/ 54 h 83"/>
                <a:gd name="T36" fmla="*/ 158 w 171"/>
                <a:gd name="T37" fmla="*/ 76 h 83"/>
                <a:gd name="T38" fmla="*/ 164 w 171"/>
                <a:gd name="T39" fmla="*/ 83 h 83"/>
                <a:gd name="T40" fmla="*/ 171 w 171"/>
                <a:gd name="T41" fmla="*/ 76 h 83"/>
                <a:gd name="T42" fmla="*/ 151 w 171"/>
                <a:gd name="T43" fmla="*/ 4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1" h="83">
                  <a:moveTo>
                    <a:pt x="151" y="43"/>
                  </a:moveTo>
                  <a:cubicBezTo>
                    <a:pt x="151" y="19"/>
                    <a:pt x="131" y="0"/>
                    <a:pt x="106" y="0"/>
                  </a:cubicBezTo>
                  <a:cubicBezTo>
                    <a:pt x="92" y="0"/>
                    <a:pt x="79" y="6"/>
                    <a:pt x="71" y="17"/>
                  </a:cubicBezTo>
                  <a:cubicBezTo>
                    <a:pt x="65" y="14"/>
                    <a:pt x="60" y="13"/>
                    <a:pt x="54" y="13"/>
                  </a:cubicBezTo>
                  <a:cubicBezTo>
                    <a:pt x="36" y="13"/>
                    <a:pt x="21" y="26"/>
                    <a:pt x="19" y="44"/>
                  </a:cubicBezTo>
                  <a:cubicBezTo>
                    <a:pt x="7" y="50"/>
                    <a:pt x="0" y="62"/>
                    <a:pt x="0" y="76"/>
                  </a:cubicBezTo>
                  <a:cubicBezTo>
                    <a:pt x="0" y="80"/>
                    <a:pt x="3" y="83"/>
                    <a:pt x="6" y="83"/>
                  </a:cubicBezTo>
                  <a:cubicBezTo>
                    <a:pt x="10" y="83"/>
                    <a:pt x="13" y="80"/>
                    <a:pt x="13" y="76"/>
                  </a:cubicBezTo>
                  <a:cubicBezTo>
                    <a:pt x="13" y="66"/>
                    <a:pt x="19" y="57"/>
                    <a:pt x="28" y="54"/>
                  </a:cubicBezTo>
                  <a:cubicBezTo>
                    <a:pt x="30" y="53"/>
                    <a:pt x="32" y="50"/>
                    <a:pt x="32" y="48"/>
                  </a:cubicBezTo>
                  <a:cubicBezTo>
                    <a:pt x="32" y="35"/>
                    <a:pt x="42" y="26"/>
                    <a:pt x="54" y="26"/>
                  </a:cubicBezTo>
                  <a:cubicBezTo>
                    <a:pt x="59" y="26"/>
                    <a:pt x="64" y="27"/>
                    <a:pt x="68" y="31"/>
                  </a:cubicBezTo>
                  <a:cubicBezTo>
                    <a:pt x="70" y="32"/>
                    <a:pt x="72" y="32"/>
                    <a:pt x="74" y="32"/>
                  </a:cubicBezTo>
                  <a:cubicBezTo>
                    <a:pt x="76" y="32"/>
                    <a:pt x="77" y="31"/>
                    <a:pt x="78" y="29"/>
                  </a:cubicBezTo>
                  <a:cubicBezTo>
                    <a:pt x="84" y="19"/>
                    <a:pt x="95" y="13"/>
                    <a:pt x="106" y="13"/>
                  </a:cubicBezTo>
                  <a:cubicBezTo>
                    <a:pt x="124" y="13"/>
                    <a:pt x="138" y="27"/>
                    <a:pt x="138" y="44"/>
                  </a:cubicBezTo>
                  <a:cubicBezTo>
                    <a:pt x="138" y="45"/>
                    <a:pt x="138" y="46"/>
                    <a:pt x="138" y="47"/>
                  </a:cubicBezTo>
                  <a:cubicBezTo>
                    <a:pt x="138" y="50"/>
                    <a:pt x="139" y="53"/>
                    <a:pt x="142" y="54"/>
                  </a:cubicBezTo>
                  <a:cubicBezTo>
                    <a:pt x="152" y="57"/>
                    <a:pt x="158" y="66"/>
                    <a:pt x="158" y="76"/>
                  </a:cubicBezTo>
                  <a:cubicBezTo>
                    <a:pt x="158" y="80"/>
                    <a:pt x="161" y="83"/>
                    <a:pt x="164" y="83"/>
                  </a:cubicBezTo>
                  <a:cubicBezTo>
                    <a:pt x="168" y="83"/>
                    <a:pt x="171" y="80"/>
                    <a:pt x="171" y="76"/>
                  </a:cubicBezTo>
                  <a:cubicBezTo>
                    <a:pt x="171" y="62"/>
                    <a:pt x="163" y="49"/>
                    <a:pt x="151" y="4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490"/>
            <p:cNvSpPr>
              <a:spLocks noEditPoints="1"/>
            </p:cNvSpPr>
            <p:nvPr/>
          </p:nvSpPr>
          <p:spPr bwMode="auto">
            <a:xfrm>
              <a:off x="6158424" y="3978472"/>
              <a:ext cx="177407" cy="108557"/>
            </a:xfrm>
            <a:custGeom>
              <a:avLst/>
              <a:gdLst>
                <a:gd name="T0" fmla="*/ 117 w 206"/>
                <a:gd name="T1" fmla="*/ 57 h 126"/>
                <a:gd name="T2" fmla="*/ 103 w 206"/>
                <a:gd name="T3" fmla="*/ 43 h 126"/>
                <a:gd name="T4" fmla="*/ 89 w 206"/>
                <a:gd name="T5" fmla="*/ 57 h 126"/>
                <a:gd name="T6" fmla="*/ 92 w 206"/>
                <a:gd name="T7" fmla="*/ 60 h 126"/>
                <a:gd name="T8" fmla="*/ 95 w 206"/>
                <a:gd name="T9" fmla="*/ 57 h 126"/>
                <a:gd name="T10" fmla="*/ 103 w 206"/>
                <a:gd name="T11" fmla="*/ 50 h 126"/>
                <a:gd name="T12" fmla="*/ 110 w 206"/>
                <a:gd name="T13" fmla="*/ 57 h 126"/>
                <a:gd name="T14" fmla="*/ 103 w 206"/>
                <a:gd name="T15" fmla="*/ 65 h 126"/>
                <a:gd name="T16" fmla="*/ 3 w 206"/>
                <a:gd name="T17" fmla="*/ 65 h 126"/>
                <a:gd name="T18" fmla="*/ 0 w 206"/>
                <a:gd name="T19" fmla="*/ 69 h 126"/>
                <a:gd name="T20" fmla="*/ 3 w 206"/>
                <a:gd name="T21" fmla="*/ 72 h 126"/>
                <a:gd name="T22" fmla="*/ 103 w 206"/>
                <a:gd name="T23" fmla="*/ 72 h 126"/>
                <a:gd name="T24" fmla="*/ 117 w 206"/>
                <a:gd name="T25" fmla="*/ 57 h 126"/>
                <a:gd name="T26" fmla="*/ 8 w 206"/>
                <a:gd name="T27" fmla="*/ 59 h 126"/>
                <a:gd name="T28" fmla="*/ 77 w 206"/>
                <a:gd name="T29" fmla="*/ 59 h 126"/>
                <a:gd name="T30" fmla="*/ 81 w 206"/>
                <a:gd name="T31" fmla="*/ 56 h 126"/>
                <a:gd name="T32" fmla="*/ 77 w 206"/>
                <a:gd name="T33" fmla="*/ 52 h 126"/>
                <a:gd name="T34" fmla="*/ 8 w 206"/>
                <a:gd name="T35" fmla="*/ 52 h 126"/>
                <a:gd name="T36" fmla="*/ 5 w 206"/>
                <a:gd name="T37" fmla="*/ 56 h 126"/>
                <a:gd name="T38" fmla="*/ 8 w 206"/>
                <a:gd name="T39" fmla="*/ 59 h 126"/>
                <a:gd name="T40" fmla="*/ 184 w 206"/>
                <a:gd name="T41" fmla="*/ 48 h 126"/>
                <a:gd name="T42" fmla="*/ 135 w 206"/>
                <a:gd name="T43" fmla="*/ 0 h 126"/>
                <a:gd name="T44" fmla="*/ 96 w 206"/>
                <a:gd name="T45" fmla="*/ 19 h 126"/>
                <a:gd name="T46" fmla="*/ 78 w 206"/>
                <a:gd name="T47" fmla="*/ 14 h 126"/>
                <a:gd name="T48" fmla="*/ 46 w 206"/>
                <a:gd name="T49" fmla="*/ 31 h 126"/>
                <a:gd name="T50" fmla="*/ 48 w 206"/>
                <a:gd name="T51" fmla="*/ 41 h 126"/>
                <a:gd name="T52" fmla="*/ 57 w 206"/>
                <a:gd name="T53" fmla="*/ 39 h 126"/>
                <a:gd name="T54" fmla="*/ 78 w 206"/>
                <a:gd name="T55" fmla="*/ 28 h 126"/>
                <a:gd name="T56" fmla="*/ 94 w 206"/>
                <a:gd name="T57" fmla="*/ 33 h 126"/>
                <a:gd name="T58" fmla="*/ 99 w 206"/>
                <a:gd name="T59" fmla="*/ 35 h 126"/>
                <a:gd name="T60" fmla="*/ 104 w 206"/>
                <a:gd name="T61" fmla="*/ 32 h 126"/>
                <a:gd name="T62" fmla="*/ 135 w 206"/>
                <a:gd name="T63" fmla="*/ 13 h 126"/>
                <a:gd name="T64" fmla="*/ 171 w 206"/>
                <a:gd name="T65" fmla="*/ 49 h 126"/>
                <a:gd name="T66" fmla="*/ 171 w 206"/>
                <a:gd name="T67" fmla="*/ 52 h 126"/>
                <a:gd name="T68" fmla="*/ 175 w 206"/>
                <a:gd name="T69" fmla="*/ 59 h 126"/>
                <a:gd name="T70" fmla="*/ 193 w 206"/>
                <a:gd name="T71" fmla="*/ 85 h 126"/>
                <a:gd name="T72" fmla="*/ 167 w 206"/>
                <a:gd name="T73" fmla="*/ 112 h 126"/>
                <a:gd name="T74" fmla="*/ 58 w 206"/>
                <a:gd name="T75" fmla="*/ 112 h 126"/>
                <a:gd name="T76" fmla="*/ 51 w 206"/>
                <a:gd name="T77" fmla="*/ 119 h 126"/>
                <a:gd name="T78" fmla="*/ 58 w 206"/>
                <a:gd name="T79" fmla="*/ 126 h 126"/>
                <a:gd name="T80" fmla="*/ 167 w 206"/>
                <a:gd name="T81" fmla="*/ 126 h 126"/>
                <a:gd name="T82" fmla="*/ 206 w 206"/>
                <a:gd name="T83" fmla="*/ 85 h 126"/>
                <a:gd name="T84" fmla="*/ 184 w 206"/>
                <a:gd name="T85" fmla="*/ 48 h 126"/>
                <a:gd name="T86" fmla="*/ 68 w 206"/>
                <a:gd name="T87" fmla="*/ 93 h 126"/>
                <a:gd name="T88" fmla="*/ 64 w 206"/>
                <a:gd name="T89" fmla="*/ 90 h 126"/>
                <a:gd name="T90" fmla="*/ 31 w 206"/>
                <a:gd name="T91" fmla="*/ 90 h 126"/>
                <a:gd name="T92" fmla="*/ 28 w 206"/>
                <a:gd name="T93" fmla="*/ 93 h 126"/>
                <a:gd name="T94" fmla="*/ 31 w 206"/>
                <a:gd name="T95" fmla="*/ 96 h 126"/>
                <a:gd name="T96" fmla="*/ 64 w 206"/>
                <a:gd name="T97" fmla="*/ 96 h 126"/>
                <a:gd name="T98" fmla="*/ 68 w 206"/>
                <a:gd name="T99" fmla="*/ 93 h 126"/>
                <a:gd name="T100" fmla="*/ 110 w 206"/>
                <a:gd name="T101" fmla="*/ 92 h 126"/>
                <a:gd name="T102" fmla="*/ 103 w 206"/>
                <a:gd name="T103" fmla="*/ 99 h 126"/>
                <a:gd name="T104" fmla="*/ 95 w 206"/>
                <a:gd name="T105" fmla="*/ 92 h 126"/>
                <a:gd name="T106" fmla="*/ 92 w 206"/>
                <a:gd name="T107" fmla="*/ 88 h 126"/>
                <a:gd name="T108" fmla="*/ 89 w 206"/>
                <a:gd name="T109" fmla="*/ 92 h 126"/>
                <a:gd name="T110" fmla="*/ 103 w 206"/>
                <a:gd name="T111" fmla="*/ 106 h 126"/>
                <a:gd name="T112" fmla="*/ 117 w 206"/>
                <a:gd name="T113" fmla="*/ 92 h 126"/>
                <a:gd name="T114" fmla="*/ 103 w 206"/>
                <a:gd name="T115" fmla="*/ 77 h 126"/>
                <a:gd name="T116" fmla="*/ 15 w 206"/>
                <a:gd name="T117" fmla="*/ 77 h 126"/>
                <a:gd name="T118" fmla="*/ 11 w 206"/>
                <a:gd name="T119" fmla="*/ 80 h 126"/>
                <a:gd name="T120" fmla="*/ 15 w 206"/>
                <a:gd name="T121" fmla="*/ 84 h 126"/>
                <a:gd name="T122" fmla="*/ 103 w 206"/>
                <a:gd name="T123" fmla="*/ 84 h 126"/>
                <a:gd name="T124" fmla="*/ 110 w 206"/>
                <a:gd name="T125" fmla="*/ 9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126">
                  <a:moveTo>
                    <a:pt x="117" y="57"/>
                  </a:moveTo>
                  <a:cubicBezTo>
                    <a:pt x="117" y="49"/>
                    <a:pt x="110" y="43"/>
                    <a:pt x="103" y="43"/>
                  </a:cubicBezTo>
                  <a:cubicBezTo>
                    <a:pt x="95" y="43"/>
                    <a:pt x="89" y="49"/>
                    <a:pt x="89" y="57"/>
                  </a:cubicBezTo>
                  <a:cubicBezTo>
                    <a:pt x="89" y="59"/>
                    <a:pt x="90" y="60"/>
                    <a:pt x="92" y="60"/>
                  </a:cubicBezTo>
                  <a:cubicBezTo>
                    <a:pt x="94" y="60"/>
                    <a:pt x="95" y="59"/>
                    <a:pt x="95" y="57"/>
                  </a:cubicBezTo>
                  <a:cubicBezTo>
                    <a:pt x="95" y="53"/>
                    <a:pt x="99" y="50"/>
                    <a:pt x="103" y="50"/>
                  </a:cubicBezTo>
                  <a:cubicBezTo>
                    <a:pt x="107" y="50"/>
                    <a:pt x="110" y="53"/>
                    <a:pt x="110" y="57"/>
                  </a:cubicBezTo>
                  <a:cubicBezTo>
                    <a:pt x="110" y="64"/>
                    <a:pt x="104" y="65"/>
                    <a:pt x="103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1" y="65"/>
                    <a:pt x="0" y="67"/>
                    <a:pt x="0" y="69"/>
                  </a:cubicBezTo>
                  <a:cubicBezTo>
                    <a:pt x="0" y="70"/>
                    <a:pt x="1" y="72"/>
                    <a:pt x="3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8" y="72"/>
                    <a:pt x="117" y="68"/>
                    <a:pt x="117" y="57"/>
                  </a:cubicBezTo>
                  <a:close/>
                  <a:moveTo>
                    <a:pt x="8" y="59"/>
                  </a:moveTo>
                  <a:cubicBezTo>
                    <a:pt x="77" y="59"/>
                    <a:pt x="77" y="59"/>
                    <a:pt x="77" y="59"/>
                  </a:cubicBezTo>
                  <a:cubicBezTo>
                    <a:pt x="79" y="59"/>
                    <a:pt x="81" y="58"/>
                    <a:pt x="81" y="56"/>
                  </a:cubicBezTo>
                  <a:cubicBezTo>
                    <a:pt x="81" y="54"/>
                    <a:pt x="79" y="52"/>
                    <a:pt x="77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6" y="52"/>
                    <a:pt x="5" y="54"/>
                    <a:pt x="5" y="56"/>
                  </a:cubicBezTo>
                  <a:cubicBezTo>
                    <a:pt x="5" y="58"/>
                    <a:pt x="6" y="59"/>
                    <a:pt x="8" y="59"/>
                  </a:cubicBezTo>
                  <a:close/>
                  <a:moveTo>
                    <a:pt x="184" y="48"/>
                  </a:moveTo>
                  <a:cubicBezTo>
                    <a:pt x="184" y="22"/>
                    <a:pt x="162" y="0"/>
                    <a:pt x="135" y="0"/>
                  </a:cubicBezTo>
                  <a:cubicBezTo>
                    <a:pt x="120" y="0"/>
                    <a:pt x="106" y="7"/>
                    <a:pt x="96" y="19"/>
                  </a:cubicBezTo>
                  <a:cubicBezTo>
                    <a:pt x="91" y="16"/>
                    <a:pt x="85" y="14"/>
                    <a:pt x="78" y="14"/>
                  </a:cubicBezTo>
                  <a:cubicBezTo>
                    <a:pt x="65" y="14"/>
                    <a:pt x="53" y="21"/>
                    <a:pt x="46" y="31"/>
                  </a:cubicBezTo>
                  <a:cubicBezTo>
                    <a:pt x="44" y="34"/>
                    <a:pt x="45" y="38"/>
                    <a:pt x="48" y="41"/>
                  </a:cubicBezTo>
                  <a:cubicBezTo>
                    <a:pt x="51" y="43"/>
                    <a:pt x="55" y="42"/>
                    <a:pt x="57" y="39"/>
                  </a:cubicBezTo>
                  <a:cubicBezTo>
                    <a:pt x="62" y="32"/>
                    <a:pt x="70" y="28"/>
                    <a:pt x="78" y="28"/>
                  </a:cubicBezTo>
                  <a:cubicBezTo>
                    <a:pt x="84" y="28"/>
                    <a:pt x="89" y="30"/>
                    <a:pt x="94" y="33"/>
                  </a:cubicBezTo>
                  <a:cubicBezTo>
                    <a:pt x="96" y="35"/>
                    <a:pt x="98" y="35"/>
                    <a:pt x="99" y="35"/>
                  </a:cubicBezTo>
                  <a:cubicBezTo>
                    <a:pt x="101" y="34"/>
                    <a:pt x="103" y="33"/>
                    <a:pt x="104" y="32"/>
                  </a:cubicBezTo>
                  <a:cubicBezTo>
                    <a:pt x="110" y="20"/>
                    <a:pt x="122" y="13"/>
                    <a:pt x="135" y="13"/>
                  </a:cubicBezTo>
                  <a:cubicBezTo>
                    <a:pt x="155" y="13"/>
                    <a:pt x="171" y="30"/>
                    <a:pt x="171" y="49"/>
                  </a:cubicBezTo>
                  <a:cubicBezTo>
                    <a:pt x="171" y="50"/>
                    <a:pt x="171" y="51"/>
                    <a:pt x="171" y="52"/>
                  </a:cubicBezTo>
                  <a:cubicBezTo>
                    <a:pt x="171" y="55"/>
                    <a:pt x="172" y="58"/>
                    <a:pt x="175" y="59"/>
                  </a:cubicBezTo>
                  <a:cubicBezTo>
                    <a:pt x="186" y="63"/>
                    <a:pt x="193" y="73"/>
                    <a:pt x="193" y="85"/>
                  </a:cubicBezTo>
                  <a:cubicBezTo>
                    <a:pt x="193" y="100"/>
                    <a:pt x="181" y="112"/>
                    <a:pt x="167" y="112"/>
                  </a:cubicBezTo>
                  <a:cubicBezTo>
                    <a:pt x="58" y="112"/>
                    <a:pt x="58" y="112"/>
                    <a:pt x="58" y="112"/>
                  </a:cubicBezTo>
                  <a:cubicBezTo>
                    <a:pt x="54" y="112"/>
                    <a:pt x="51" y="115"/>
                    <a:pt x="51" y="119"/>
                  </a:cubicBezTo>
                  <a:cubicBezTo>
                    <a:pt x="51" y="123"/>
                    <a:pt x="54" y="126"/>
                    <a:pt x="58" y="126"/>
                  </a:cubicBezTo>
                  <a:cubicBezTo>
                    <a:pt x="167" y="126"/>
                    <a:pt x="167" y="126"/>
                    <a:pt x="167" y="126"/>
                  </a:cubicBezTo>
                  <a:cubicBezTo>
                    <a:pt x="188" y="126"/>
                    <a:pt x="206" y="107"/>
                    <a:pt x="206" y="85"/>
                  </a:cubicBezTo>
                  <a:cubicBezTo>
                    <a:pt x="206" y="69"/>
                    <a:pt x="197" y="55"/>
                    <a:pt x="184" y="48"/>
                  </a:cubicBezTo>
                  <a:close/>
                  <a:moveTo>
                    <a:pt x="68" y="93"/>
                  </a:moveTo>
                  <a:cubicBezTo>
                    <a:pt x="68" y="91"/>
                    <a:pt x="66" y="90"/>
                    <a:pt x="64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9" y="90"/>
                    <a:pt x="28" y="91"/>
                    <a:pt x="28" y="93"/>
                  </a:cubicBezTo>
                  <a:cubicBezTo>
                    <a:pt x="28" y="95"/>
                    <a:pt x="29" y="96"/>
                    <a:pt x="31" y="96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6" y="96"/>
                    <a:pt x="68" y="95"/>
                    <a:pt x="68" y="93"/>
                  </a:cubicBezTo>
                  <a:close/>
                  <a:moveTo>
                    <a:pt x="110" y="92"/>
                  </a:moveTo>
                  <a:cubicBezTo>
                    <a:pt x="110" y="96"/>
                    <a:pt x="107" y="99"/>
                    <a:pt x="103" y="99"/>
                  </a:cubicBezTo>
                  <a:cubicBezTo>
                    <a:pt x="99" y="99"/>
                    <a:pt x="95" y="96"/>
                    <a:pt x="95" y="92"/>
                  </a:cubicBezTo>
                  <a:cubicBezTo>
                    <a:pt x="95" y="90"/>
                    <a:pt x="94" y="88"/>
                    <a:pt x="92" y="88"/>
                  </a:cubicBezTo>
                  <a:cubicBezTo>
                    <a:pt x="90" y="88"/>
                    <a:pt x="89" y="90"/>
                    <a:pt x="89" y="92"/>
                  </a:cubicBezTo>
                  <a:cubicBezTo>
                    <a:pt x="89" y="99"/>
                    <a:pt x="95" y="106"/>
                    <a:pt x="103" y="106"/>
                  </a:cubicBezTo>
                  <a:cubicBezTo>
                    <a:pt x="110" y="106"/>
                    <a:pt x="117" y="99"/>
                    <a:pt x="117" y="92"/>
                  </a:cubicBezTo>
                  <a:cubicBezTo>
                    <a:pt x="117" y="80"/>
                    <a:pt x="108" y="77"/>
                    <a:pt x="103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3" y="77"/>
                    <a:pt x="11" y="78"/>
                    <a:pt x="11" y="80"/>
                  </a:cubicBezTo>
                  <a:cubicBezTo>
                    <a:pt x="11" y="82"/>
                    <a:pt x="13" y="84"/>
                    <a:pt x="15" y="84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4" y="84"/>
                    <a:pt x="110" y="84"/>
                    <a:pt x="110" y="9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491"/>
            <p:cNvSpPr>
              <a:spLocks/>
            </p:cNvSpPr>
            <p:nvPr/>
          </p:nvSpPr>
          <p:spPr bwMode="auto">
            <a:xfrm>
              <a:off x="5882660" y="3980293"/>
              <a:ext cx="161014" cy="106735"/>
            </a:xfrm>
            <a:custGeom>
              <a:avLst/>
              <a:gdLst>
                <a:gd name="T0" fmla="*/ 165 w 187"/>
                <a:gd name="T1" fmla="*/ 49 h 124"/>
                <a:gd name="T2" fmla="*/ 165 w 187"/>
                <a:gd name="T3" fmla="*/ 49 h 124"/>
                <a:gd name="T4" fmla="*/ 117 w 187"/>
                <a:gd name="T5" fmla="*/ 0 h 124"/>
                <a:gd name="T6" fmla="*/ 78 w 187"/>
                <a:gd name="T7" fmla="*/ 20 h 124"/>
                <a:gd name="T8" fmla="*/ 59 w 187"/>
                <a:gd name="T9" fmla="*/ 15 h 124"/>
                <a:gd name="T10" fmla="*/ 21 w 187"/>
                <a:gd name="T11" fmla="*/ 49 h 124"/>
                <a:gd name="T12" fmla="*/ 0 w 187"/>
                <a:gd name="T13" fmla="*/ 85 h 124"/>
                <a:gd name="T14" fmla="*/ 38 w 187"/>
                <a:gd name="T15" fmla="*/ 124 h 124"/>
                <a:gd name="T16" fmla="*/ 40 w 187"/>
                <a:gd name="T17" fmla="*/ 124 h 124"/>
                <a:gd name="T18" fmla="*/ 45 w 187"/>
                <a:gd name="T19" fmla="*/ 119 h 124"/>
                <a:gd name="T20" fmla="*/ 40 w 187"/>
                <a:gd name="T21" fmla="*/ 114 h 124"/>
                <a:gd name="T22" fmla="*/ 38 w 187"/>
                <a:gd name="T23" fmla="*/ 114 h 124"/>
                <a:gd name="T24" fmla="*/ 11 w 187"/>
                <a:gd name="T25" fmla="*/ 85 h 124"/>
                <a:gd name="T26" fmla="*/ 28 w 187"/>
                <a:gd name="T27" fmla="*/ 57 h 124"/>
                <a:gd name="T28" fmla="*/ 32 w 187"/>
                <a:gd name="T29" fmla="*/ 52 h 124"/>
                <a:gd name="T30" fmla="*/ 59 w 187"/>
                <a:gd name="T31" fmla="*/ 25 h 124"/>
                <a:gd name="T32" fmla="*/ 76 w 187"/>
                <a:gd name="T33" fmla="*/ 31 h 124"/>
                <a:gd name="T34" fmla="*/ 80 w 187"/>
                <a:gd name="T35" fmla="*/ 32 h 124"/>
                <a:gd name="T36" fmla="*/ 84 w 187"/>
                <a:gd name="T37" fmla="*/ 30 h 124"/>
                <a:gd name="T38" fmla="*/ 117 w 187"/>
                <a:gd name="T39" fmla="*/ 11 h 124"/>
                <a:gd name="T40" fmla="*/ 155 w 187"/>
                <a:gd name="T41" fmla="*/ 49 h 124"/>
                <a:gd name="T42" fmla="*/ 155 w 187"/>
                <a:gd name="T43" fmla="*/ 52 h 124"/>
                <a:gd name="T44" fmla="*/ 158 w 187"/>
                <a:gd name="T45" fmla="*/ 57 h 124"/>
                <a:gd name="T46" fmla="*/ 177 w 187"/>
                <a:gd name="T47" fmla="*/ 85 h 124"/>
                <a:gd name="T48" fmla="*/ 149 w 187"/>
                <a:gd name="T49" fmla="*/ 114 h 124"/>
                <a:gd name="T50" fmla="*/ 147 w 187"/>
                <a:gd name="T51" fmla="*/ 114 h 124"/>
                <a:gd name="T52" fmla="*/ 142 w 187"/>
                <a:gd name="T53" fmla="*/ 119 h 124"/>
                <a:gd name="T54" fmla="*/ 147 w 187"/>
                <a:gd name="T55" fmla="*/ 124 h 124"/>
                <a:gd name="T56" fmla="*/ 149 w 187"/>
                <a:gd name="T57" fmla="*/ 124 h 124"/>
                <a:gd name="T58" fmla="*/ 187 w 187"/>
                <a:gd name="T59" fmla="*/ 85 h 124"/>
                <a:gd name="T60" fmla="*/ 165 w 187"/>
                <a:gd name="T61" fmla="*/ 49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7" h="124">
                  <a:moveTo>
                    <a:pt x="165" y="49"/>
                  </a:moveTo>
                  <a:cubicBezTo>
                    <a:pt x="165" y="49"/>
                    <a:pt x="165" y="49"/>
                    <a:pt x="165" y="49"/>
                  </a:cubicBezTo>
                  <a:cubicBezTo>
                    <a:pt x="165" y="22"/>
                    <a:pt x="143" y="0"/>
                    <a:pt x="117" y="0"/>
                  </a:cubicBezTo>
                  <a:cubicBezTo>
                    <a:pt x="101" y="0"/>
                    <a:pt x="87" y="8"/>
                    <a:pt x="78" y="20"/>
                  </a:cubicBezTo>
                  <a:cubicBezTo>
                    <a:pt x="72" y="17"/>
                    <a:pt x="65" y="15"/>
                    <a:pt x="59" y="15"/>
                  </a:cubicBezTo>
                  <a:cubicBezTo>
                    <a:pt x="39" y="15"/>
                    <a:pt x="23" y="30"/>
                    <a:pt x="21" y="49"/>
                  </a:cubicBezTo>
                  <a:cubicBezTo>
                    <a:pt x="8" y="56"/>
                    <a:pt x="0" y="69"/>
                    <a:pt x="0" y="85"/>
                  </a:cubicBezTo>
                  <a:cubicBezTo>
                    <a:pt x="0" y="107"/>
                    <a:pt x="17" y="124"/>
                    <a:pt x="38" y="124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43" y="124"/>
                    <a:pt x="45" y="122"/>
                    <a:pt x="45" y="119"/>
                  </a:cubicBezTo>
                  <a:cubicBezTo>
                    <a:pt x="45" y="116"/>
                    <a:pt x="43" y="114"/>
                    <a:pt x="40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3" y="114"/>
                    <a:pt x="11" y="101"/>
                    <a:pt x="11" y="85"/>
                  </a:cubicBezTo>
                  <a:cubicBezTo>
                    <a:pt x="11" y="73"/>
                    <a:pt x="18" y="62"/>
                    <a:pt x="28" y="57"/>
                  </a:cubicBezTo>
                  <a:cubicBezTo>
                    <a:pt x="30" y="56"/>
                    <a:pt x="32" y="54"/>
                    <a:pt x="32" y="52"/>
                  </a:cubicBezTo>
                  <a:cubicBezTo>
                    <a:pt x="32" y="37"/>
                    <a:pt x="44" y="25"/>
                    <a:pt x="59" y="25"/>
                  </a:cubicBezTo>
                  <a:cubicBezTo>
                    <a:pt x="65" y="25"/>
                    <a:pt x="71" y="27"/>
                    <a:pt x="76" y="31"/>
                  </a:cubicBezTo>
                  <a:cubicBezTo>
                    <a:pt x="77" y="32"/>
                    <a:pt x="79" y="33"/>
                    <a:pt x="80" y="32"/>
                  </a:cubicBezTo>
                  <a:cubicBezTo>
                    <a:pt x="82" y="32"/>
                    <a:pt x="83" y="31"/>
                    <a:pt x="84" y="30"/>
                  </a:cubicBezTo>
                  <a:cubicBezTo>
                    <a:pt x="90" y="18"/>
                    <a:pt x="103" y="11"/>
                    <a:pt x="117" y="11"/>
                  </a:cubicBezTo>
                  <a:cubicBezTo>
                    <a:pt x="138" y="11"/>
                    <a:pt x="155" y="28"/>
                    <a:pt x="155" y="49"/>
                  </a:cubicBezTo>
                  <a:cubicBezTo>
                    <a:pt x="155" y="50"/>
                    <a:pt x="155" y="51"/>
                    <a:pt x="155" y="52"/>
                  </a:cubicBezTo>
                  <a:cubicBezTo>
                    <a:pt x="154" y="54"/>
                    <a:pt x="156" y="56"/>
                    <a:pt x="158" y="57"/>
                  </a:cubicBezTo>
                  <a:cubicBezTo>
                    <a:pt x="169" y="61"/>
                    <a:pt x="177" y="72"/>
                    <a:pt x="177" y="85"/>
                  </a:cubicBezTo>
                  <a:cubicBezTo>
                    <a:pt x="177" y="101"/>
                    <a:pt x="164" y="114"/>
                    <a:pt x="149" y="114"/>
                  </a:cubicBezTo>
                  <a:cubicBezTo>
                    <a:pt x="147" y="114"/>
                    <a:pt x="147" y="114"/>
                    <a:pt x="147" y="114"/>
                  </a:cubicBezTo>
                  <a:cubicBezTo>
                    <a:pt x="144" y="114"/>
                    <a:pt x="142" y="116"/>
                    <a:pt x="142" y="119"/>
                  </a:cubicBezTo>
                  <a:cubicBezTo>
                    <a:pt x="142" y="122"/>
                    <a:pt x="144" y="124"/>
                    <a:pt x="147" y="124"/>
                  </a:cubicBezTo>
                  <a:cubicBezTo>
                    <a:pt x="149" y="124"/>
                    <a:pt x="149" y="124"/>
                    <a:pt x="149" y="124"/>
                  </a:cubicBezTo>
                  <a:cubicBezTo>
                    <a:pt x="170" y="124"/>
                    <a:pt x="187" y="107"/>
                    <a:pt x="187" y="85"/>
                  </a:cubicBezTo>
                  <a:cubicBezTo>
                    <a:pt x="187" y="69"/>
                    <a:pt x="178" y="55"/>
                    <a:pt x="165" y="4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492"/>
            <p:cNvSpPr>
              <a:spLocks/>
            </p:cNvSpPr>
            <p:nvPr/>
          </p:nvSpPr>
          <p:spPr bwMode="auto">
            <a:xfrm>
              <a:off x="5938760" y="4044772"/>
              <a:ext cx="54278" cy="78321"/>
            </a:xfrm>
            <a:custGeom>
              <a:avLst/>
              <a:gdLst>
                <a:gd name="T0" fmla="*/ 149 w 149"/>
                <a:gd name="T1" fmla="*/ 0 h 215"/>
                <a:gd name="T2" fmla="*/ 50 w 149"/>
                <a:gd name="T3" fmla="*/ 0 h 215"/>
                <a:gd name="T4" fmla="*/ 14 w 149"/>
                <a:gd name="T5" fmla="*/ 104 h 215"/>
                <a:gd name="T6" fmla="*/ 40 w 149"/>
                <a:gd name="T7" fmla="*/ 104 h 215"/>
                <a:gd name="T8" fmla="*/ 0 w 149"/>
                <a:gd name="T9" fmla="*/ 215 h 215"/>
                <a:gd name="T10" fmla="*/ 111 w 149"/>
                <a:gd name="T11" fmla="*/ 88 h 215"/>
                <a:gd name="T12" fmla="*/ 85 w 149"/>
                <a:gd name="T13" fmla="*/ 88 h 215"/>
                <a:gd name="T14" fmla="*/ 149 w 149"/>
                <a:gd name="T1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215">
                  <a:moveTo>
                    <a:pt x="149" y="0"/>
                  </a:moveTo>
                  <a:lnTo>
                    <a:pt x="50" y="0"/>
                  </a:lnTo>
                  <a:lnTo>
                    <a:pt x="14" y="104"/>
                  </a:lnTo>
                  <a:lnTo>
                    <a:pt x="40" y="104"/>
                  </a:lnTo>
                  <a:lnTo>
                    <a:pt x="0" y="215"/>
                  </a:lnTo>
                  <a:lnTo>
                    <a:pt x="111" y="88"/>
                  </a:lnTo>
                  <a:lnTo>
                    <a:pt x="85" y="8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493"/>
            <p:cNvSpPr>
              <a:spLocks/>
            </p:cNvSpPr>
            <p:nvPr/>
          </p:nvSpPr>
          <p:spPr bwMode="auto">
            <a:xfrm>
              <a:off x="5589047" y="3994865"/>
              <a:ext cx="161014" cy="106735"/>
            </a:xfrm>
            <a:custGeom>
              <a:avLst/>
              <a:gdLst>
                <a:gd name="T0" fmla="*/ 165 w 187"/>
                <a:gd name="T1" fmla="*/ 48 h 124"/>
                <a:gd name="T2" fmla="*/ 165 w 187"/>
                <a:gd name="T3" fmla="*/ 48 h 124"/>
                <a:gd name="T4" fmla="*/ 117 w 187"/>
                <a:gd name="T5" fmla="*/ 0 h 124"/>
                <a:gd name="T6" fmla="*/ 78 w 187"/>
                <a:gd name="T7" fmla="*/ 20 h 124"/>
                <a:gd name="T8" fmla="*/ 59 w 187"/>
                <a:gd name="T9" fmla="*/ 14 h 124"/>
                <a:gd name="T10" fmla="*/ 21 w 187"/>
                <a:gd name="T11" fmla="*/ 49 h 124"/>
                <a:gd name="T12" fmla="*/ 0 w 187"/>
                <a:gd name="T13" fmla="*/ 84 h 124"/>
                <a:gd name="T14" fmla="*/ 38 w 187"/>
                <a:gd name="T15" fmla="*/ 124 h 124"/>
                <a:gd name="T16" fmla="*/ 40 w 187"/>
                <a:gd name="T17" fmla="*/ 124 h 124"/>
                <a:gd name="T18" fmla="*/ 45 w 187"/>
                <a:gd name="T19" fmla="*/ 119 h 124"/>
                <a:gd name="T20" fmla="*/ 40 w 187"/>
                <a:gd name="T21" fmla="*/ 114 h 124"/>
                <a:gd name="T22" fmla="*/ 38 w 187"/>
                <a:gd name="T23" fmla="*/ 114 h 124"/>
                <a:gd name="T24" fmla="*/ 11 w 187"/>
                <a:gd name="T25" fmla="*/ 84 h 124"/>
                <a:gd name="T26" fmla="*/ 28 w 187"/>
                <a:gd name="T27" fmla="*/ 57 h 124"/>
                <a:gd name="T28" fmla="*/ 32 w 187"/>
                <a:gd name="T29" fmla="*/ 52 h 124"/>
                <a:gd name="T30" fmla="*/ 59 w 187"/>
                <a:gd name="T31" fmla="*/ 25 h 124"/>
                <a:gd name="T32" fmla="*/ 76 w 187"/>
                <a:gd name="T33" fmla="*/ 31 h 124"/>
                <a:gd name="T34" fmla="*/ 80 w 187"/>
                <a:gd name="T35" fmla="*/ 32 h 124"/>
                <a:gd name="T36" fmla="*/ 84 w 187"/>
                <a:gd name="T37" fmla="*/ 29 h 124"/>
                <a:gd name="T38" fmla="*/ 117 w 187"/>
                <a:gd name="T39" fmla="*/ 10 h 124"/>
                <a:gd name="T40" fmla="*/ 155 w 187"/>
                <a:gd name="T41" fmla="*/ 48 h 124"/>
                <a:gd name="T42" fmla="*/ 155 w 187"/>
                <a:gd name="T43" fmla="*/ 51 h 124"/>
                <a:gd name="T44" fmla="*/ 158 w 187"/>
                <a:gd name="T45" fmla="*/ 57 h 124"/>
                <a:gd name="T46" fmla="*/ 177 w 187"/>
                <a:gd name="T47" fmla="*/ 84 h 124"/>
                <a:gd name="T48" fmla="*/ 149 w 187"/>
                <a:gd name="T49" fmla="*/ 114 h 124"/>
                <a:gd name="T50" fmla="*/ 147 w 187"/>
                <a:gd name="T51" fmla="*/ 114 h 124"/>
                <a:gd name="T52" fmla="*/ 142 w 187"/>
                <a:gd name="T53" fmla="*/ 119 h 124"/>
                <a:gd name="T54" fmla="*/ 147 w 187"/>
                <a:gd name="T55" fmla="*/ 124 h 124"/>
                <a:gd name="T56" fmla="*/ 149 w 187"/>
                <a:gd name="T57" fmla="*/ 124 h 124"/>
                <a:gd name="T58" fmla="*/ 187 w 187"/>
                <a:gd name="T59" fmla="*/ 84 h 124"/>
                <a:gd name="T60" fmla="*/ 165 w 187"/>
                <a:gd name="T61" fmla="*/ 4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7" h="124">
                  <a:moveTo>
                    <a:pt x="165" y="48"/>
                  </a:moveTo>
                  <a:cubicBezTo>
                    <a:pt x="165" y="48"/>
                    <a:pt x="165" y="48"/>
                    <a:pt x="165" y="48"/>
                  </a:cubicBezTo>
                  <a:cubicBezTo>
                    <a:pt x="165" y="22"/>
                    <a:pt x="143" y="0"/>
                    <a:pt x="117" y="0"/>
                  </a:cubicBezTo>
                  <a:cubicBezTo>
                    <a:pt x="101" y="0"/>
                    <a:pt x="87" y="7"/>
                    <a:pt x="78" y="20"/>
                  </a:cubicBezTo>
                  <a:cubicBezTo>
                    <a:pt x="72" y="16"/>
                    <a:pt x="65" y="14"/>
                    <a:pt x="59" y="14"/>
                  </a:cubicBezTo>
                  <a:cubicBezTo>
                    <a:pt x="39" y="14"/>
                    <a:pt x="23" y="29"/>
                    <a:pt x="21" y="49"/>
                  </a:cubicBezTo>
                  <a:cubicBezTo>
                    <a:pt x="8" y="55"/>
                    <a:pt x="0" y="69"/>
                    <a:pt x="0" y="84"/>
                  </a:cubicBezTo>
                  <a:cubicBezTo>
                    <a:pt x="0" y="106"/>
                    <a:pt x="17" y="124"/>
                    <a:pt x="38" y="124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43" y="124"/>
                    <a:pt x="45" y="122"/>
                    <a:pt x="45" y="119"/>
                  </a:cubicBezTo>
                  <a:cubicBezTo>
                    <a:pt x="45" y="116"/>
                    <a:pt x="43" y="114"/>
                    <a:pt x="40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3" y="114"/>
                    <a:pt x="11" y="101"/>
                    <a:pt x="11" y="84"/>
                  </a:cubicBezTo>
                  <a:cubicBezTo>
                    <a:pt x="11" y="72"/>
                    <a:pt x="18" y="61"/>
                    <a:pt x="28" y="57"/>
                  </a:cubicBezTo>
                  <a:cubicBezTo>
                    <a:pt x="31" y="56"/>
                    <a:pt x="32" y="54"/>
                    <a:pt x="32" y="52"/>
                  </a:cubicBezTo>
                  <a:cubicBezTo>
                    <a:pt x="32" y="37"/>
                    <a:pt x="44" y="25"/>
                    <a:pt x="59" y="25"/>
                  </a:cubicBezTo>
                  <a:cubicBezTo>
                    <a:pt x="65" y="25"/>
                    <a:pt x="71" y="27"/>
                    <a:pt x="76" y="31"/>
                  </a:cubicBezTo>
                  <a:cubicBezTo>
                    <a:pt x="77" y="32"/>
                    <a:pt x="79" y="32"/>
                    <a:pt x="80" y="32"/>
                  </a:cubicBezTo>
                  <a:cubicBezTo>
                    <a:pt x="82" y="32"/>
                    <a:pt x="83" y="31"/>
                    <a:pt x="84" y="29"/>
                  </a:cubicBezTo>
                  <a:cubicBezTo>
                    <a:pt x="90" y="18"/>
                    <a:pt x="103" y="10"/>
                    <a:pt x="117" y="10"/>
                  </a:cubicBezTo>
                  <a:cubicBezTo>
                    <a:pt x="138" y="10"/>
                    <a:pt x="155" y="27"/>
                    <a:pt x="155" y="48"/>
                  </a:cubicBezTo>
                  <a:cubicBezTo>
                    <a:pt x="155" y="49"/>
                    <a:pt x="155" y="50"/>
                    <a:pt x="155" y="51"/>
                  </a:cubicBezTo>
                  <a:cubicBezTo>
                    <a:pt x="154" y="54"/>
                    <a:pt x="156" y="56"/>
                    <a:pt x="158" y="57"/>
                  </a:cubicBezTo>
                  <a:cubicBezTo>
                    <a:pt x="169" y="61"/>
                    <a:pt x="177" y="72"/>
                    <a:pt x="177" y="84"/>
                  </a:cubicBezTo>
                  <a:cubicBezTo>
                    <a:pt x="177" y="101"/>
                    <a:pt x="164" y="114"/>
                    <a:pt x="149" y="114"/>
                  </a:cubicBezTo>
                  <a:cubicBezTo>
                    <a:pt x="147" y="114"/>
                    <a:pt x="147" y="114"/>
                    <a:pt x="147" y="114"/>
                  </a:cubicBezTo>
                  <a:cubicBezTo>
                    <a:pt x="144" y="114"/>
                    <a:pt x="142" y="116"/>
                    <a:pt x="142" y="119"/>
                  </a:cubicBezTo>
                  <a:cubicBezTo>
                    <a:pt x="142" y="122"/>
                    <a:pt x="144" y="124"/>
                    <a:pt x="147" y="124"/>
                  </a:cubicBezTo>
                  <a:cubicBezTo>
                    <a:pt x="149" y="124"/>
                    <a:pt x="149" y="124"/>
                    <a:pt x="149" y="124"/>
                  </a:cubicBezTo>
                  <a:cubicBezTo>
                    <a:pt x="170" y="124"/>
                    <a:pt x="187" y="106"/>
                    <a:pt x="187" y="84"/>
                  </a:cubicBezTo>
                  <a:cubicBezTo>
                    <a:pt x="187" y="69"/>
                    <a:pt x="178" y="55"/>
                    <a:pt x="165" y="4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494"/>
            <p:cNvSpPr>
              <a:spLocks noEditPoints="1"/>
            </p:cNvSpPr>
            <p:nvPr/>
          </p:nvSpPr>
          <p:spPr bwMode="auto">
            <a:xfrm>
              <a:off x="5640047" y="4061893"/>
              <a:ext cx="61928" cy="81964"/>
            </a:xfrm>
            <a:custGeom>
              <a:avLst/>
              <a:gdLst>
                <a:gd name="T0" fmla="*/ 36 w 72"/>
                <a:gd name="T1" fmla="*/ 31 h 95"/>
                <a:gd name="T2" fmla="*/ 43 w 72"/>
                <a:gd name="T3" fmla="*/ 28 h 95"/>
                <a:gd name="T4" fmla="*/ 47 w 72"/>
                <a:gd name="T5" fmla="*/ 20 h 95"/>
                <a:gd name="T6" fmla="*/ 38 w 72"/>
                <a:gd name="T7" fmla="*/ 3 h 95"/>
                <a:gd name="T8" fmla="*/ 36 w 72"/>
                <a:gd name="T9" fmla="*/ 0 h 95"/>
                <a:gd name="T10" fmla="*/ 34 w 72"/>
                <a:gd name="T11" fmla="*/ 3 h 95"/>
                <a:gd name="T12" fmla="*/ 26 w 72"/>
                <a:gd name="T13" fmla="*/ 20 h 95"/>
                <a:gd name="T14" fmla="*/ 36 w 72"/>
                <a:gd name="T15" fmla="*/ 31 h 95"/>
                <a:gd name="T16" fmla="*/ 13 w 72"/>
                <a:gd name="T17" fmla="*/ 28 h 95"/>
                <a:gd name="T18" fmla="*/ 11 w 72"/>
                <a:gd name="T19" fmla="*/ 24 h 95"/>
                <a:gd name="T20" fmla="*/ 9 w 72"/>
                <a:gd name="T21" fmla="*/ 28 h 95"/>
                <a:gd name="T22" fmla="*/ 0 w 72"/>
                <a:gd name="T23" fmla="*/ 45 h 95"/>
                <a:gd name="T24" fmla="*/ 11 w 72"/>
                <a:gd name="T25" fmla="*/ 55 h 95"/>
                <a:gd name="T26" fmla="*/ 18 w 72"/>
                <a:gd name="T27" fmla="*/ 52 h 95"/>
                <a:gd name="T28" fmla="*/ 21 w 72"/>
                <a:gd name="T29" fmla="*/ 45 h 95"/>
                <a:gd name="T30" fmla="*/ 13 w 72"/>
                <a:gd name="T31" fmla="*/ 28 h 95"/>
                <a:gd name="T32" fmla="*/ 64 w 72"/>
                <a:gd name="T33" fmla="*/ 29 h 95"/>
                <a:gd name="T34" fmla="*/ 62 w 72"/>
                <a:gd name="T35" fmla="*/ 25 h 95"/>
                <a:gd name="T36" fmla="*/ 60 w 72"/>
                <a:gd name="T37" fmla="*/ 29 h 95"/>
                <a:gd name="T38" fmla="*/ 52 w 72"/>
                <a:gd name="T39" fmla="*/ 45 h 95"/>
                <a:gd name="T40" fmla="*/ 62 w 72"/>
                <a:gd name="T41" fmla="*/ 54 h 95"/>
                <a:gd name="T42" fmla="*/ 69 w 72"/>
                <a:gd name="T43" fmla="*/ 52 h 95"/>
                <a:gd name="T44" fmla="*/ 72 w 72"/>
                <a:gd name="T45" fmla="*/ 45 h 95"/>
                <a:gd name="T46" fmla="*/ 64 w 72"/>
                <a:gd name="T47" fmla="*/ 29 h 95"/>
                <a:gd name="T48" fmla="*/ 36 w 72"/>
                <a:gd name="T49" fmla="*/ 48 h 95"/>
                <a:gd name="T50" fmla="*/ 31 w 72"/>
                <a:gd name="T51" fmla="*/ 56 h 95"/>
                <a:gd name="T52" fmla="*/ 20 w 72"/>
                <a:gd name="T53" fmla="*/ 79 h 95"/>
                <a:gd name="T54" fmla="*/ 36 w 72"/>
                <a:gd name="T55" fmla="*/ 95 h 95"/>
                <a:gd name="T56" fmla="*/ 47 w 72"/>
                <a:gd name="T57" fmla="*/ 91 h 95"/>
                <a:gd name="T58" fmla="*/ 52 w 72"/>
                <a:gd name="T59" fmla="*/ 79 h 95"/>
                <a:gd name="T60" fmla="*/ 41 w 72"/>
                <a:gd name="T61" fmla="*/ 56 h 95"/>
                <a:gd name="T62" fmla="*/ 36 w 72"/>
                <a:gd name="T63" fmla="*/ 4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2" h="95">
                  <a:moveTo>
                    <a:pt x="36" y="31"/>
                  </a:moveTo>
                  <a:cubicBezTo>
                    <a:pt x="39" y="31"/>
                    <a:pt x="41" y="30"/>
                    <a:pt x="43" y="28"/>
                  </a:cubicBezTo>
                  <a:cubicBezTo>
                    <a:pt x="45" y="26"/>
                    <a:pt x="47" y="23"/>
                    <a:pt x="47" y="20"/>
                  </a:cubicBezTo>
                  <a:cubicBezTo>
                    <a:pt x="47" y="17"/>
                    <a:pt x="41" y="9"/>
                    <a:pt x="38" y="3"/>
                  </a:cubicBezTo>
                  <a:cubicBezTo>
                    <a:pt x="37" y="2"/>
                    <a:pt x="37" y="1"/>
                    <a:pt x="36" y="0"/>
                  </a:cubicBezTo>
                  <a:cubicBezTo>
                    <a:pt x="35" y="1"/>
                    <a:pt x="35" y="2"/>
                    <a:pt x="34" y="3"/>
                  </a:cubicBezTo>
                  <a:cubicBezTo>
                    <a:pt x="31" y="9"/>
                    <a:pt x="26" y="17"/>
                    <a:pt x="26" y="20"/>
                  </a:cubicBezTo>
                  <a:cubicBezTo>
                    <a:pt x="26" y="26"/>
                    <a:pt x="30" y="31"/>
                    <a:pt x="36" y="31"/>
                  </a:cubicBezTo>
                  <a:close/>
                  <a:moveTo>
                    <a:pt x="13" y="28"/>
                  </a:moveTo>
                  <a:cubicBezTo>
                    <a:pt x="12" y="27"/>
                    <a:pt x="12" y="25"/>
                    <a:pt x="11" y="24"/>
                  </a:cubicBezTo>
                  <a:cubicBezTo>
                    <a:pt x="10" y="25"/>
                    <a:pt x="10" y="27"/>
                    <a:pt x="9" y="28"/>
                  </a:cubicBezTo>
                  <a:cubicBezTo>
                    <a:pt x="5" y="33"/>
                    <a:pt x="0" y="41"/>
                    <a:pt x="0" y="45"/>
                  </a:cubicBezTo>
                  <a:cubicBezTo>
                    <a:pt x="0" y="51"/>
                    <a:pt x="5" y="55"/>
                    <a:pt x="11" y="55"/>
                  </a:cubicBezTo>
                  <a:cubicBezTo>
                    <a:pt x="14" y="55"/>
                    <a:pt x="16" y="54"/>
                    <a:pt x="18" y="52"/>
                  </a:cubicBezTo>
                  <a:cubicBezTo>
                    <a:pt x="20" y="50"/>
                    <a:pt x="21" y="48"/>
                    <a:pt x="21" y="45"/>
                  </a:cubicBezTo>
                  <a:cubicBezTo>
                    <a:pt x="21" y="41"/>
                    <a:pt x="16" y="33"/>
                    <a:pt x="13" y="28"/>
                  </a:cubicBezTo>
                  <a:close/>
                  <a:moveTo>
                    <a:pt x="64" y="29"/>
                  </a:moveTo>
                  <a:cubicBezTo>
                    <a:pt x="63" y="27"/>
                    <a:pt x="62" y="26"/>
                    <a:pt x="62" y="25"/>
                  </a:cubicBezTo>
                  <a:cubicBezTo>
                    <a:pt x="61" y="26"/>
                    <a:pt x="60" y="27"/>
                    <a:pt x="60" y="29"/>
                  </a:cubicBezTo>
                  <a:cubicBezTo>
                    <a:pt x="57" y="34"/>
                    <a:pt x="52" y="41"/>
                    <a:pt x="52" y="45"/>
                  </a:cubicBezTo>
                  <a:cubicBezTo>
                    <a:pt x="52" y="50"/>
                    <a:pt x="56" y="54"/>
                    <a:pt x="62" y="54"/>
                  </a:cubicBezTo>
                  <a:cubicBezTo>
                    <a:pt x="64" y="54"/>
                    <a:pt x="67" y="53"/>
                    <a:pt x="69" y="52"/>
                  </a:cubicBezTo>
                  <a:cubicBezTo>
                    <a:pt x="71" y="50"/>
                    <a:pt x="72" y="47"/>
                    <a:pt x="72" y="45"/>
                  </a:cubicBezTo>
                  <a:cubicBezTo>
                    <a:pt x="72" y="41"/>
                    <a:pt x="67" y="34"/>
                    <a:pt x="64" y="29"/>
                  </a:cubicBezTo>
                  <a:close/>
                  <a:moveTo>
                    <a:pt x="36" y="48"/>
                  </a:moveTo>
                  <a:cubicBezTo>
                    <a:pt x="35" y="51"/>
                    <a:pt x="33" y="53"/>
                    <a:pt x="31" y="56"/>
                  </a:cubicBezTo>
                  <a:cubicBezTo>
                    <a:pt x="26" y="64"/>
                    <a:pt x="20" y="74"/>
                    <a:pt x="20" y="79"/>
                  </a:cubicBezTo>
                  <a:cubicBezTo>
                    <a:pt x="20" y="88"/>
                    <a:pt x="27" y="95"/>
                    <a:pt x="36" y="95"/>
                  </a:cubicBezTo>
                  <a:cubicBezTo>
                    <a:pt x="40" y="95"/>
                    <a:pt x="44" y="94"/>
                    <a:pt x="47" y="91"/>
                  </a:cubicBezTo>
                  <a:cubicBezTo>
                    <a:pt x="50" y="88"/>
                    <a:pt x="52" y="84"/>
                    <a:pt x="52" y="79"/>
                  </a:cubicBezTo>
                  <a:cubicBezTo>
                    <a:pt x="52" y="74"/>
                    <a:pt x="46" y="64"/>
                    <a:pt x="41" y="56"/>
                  </a:cubicBezTo>
                  <a:cubicBezTo>
                    <a:pt x="39" y="53"/>
                    <a:pt x="37" y="51"/>
                    <a:pt x="36" y="4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495"/>
            <p:cNvSpPr>
              <a:spLocks noEditPoints="1"/>
            </p:cNvSpPr>
            <p:nvPr/>
          </p:nvSpPr>
          <p:spPr bwMode="auto">
            <a:xfrm>
              <a:off x="5606168" y="3951879"/>
              <a:ext cx="88157" cy="49907"/>
            </a:xfrm>
            <a:custGeom>
              <a:avLst/>
              <a:gdLst>
                <a:gd name="T0" fmla="*/ 37 w 102"/>
                <a:gd name="T1" fmla="*/ 26 h 58"/>
                <a:gd name="T2" fmla="*/ 39 w 102"/>
                <a:gd name="T3" fmla="*/ 28 h 58"/>
                <a:gd name="T4" fmla="*/ 41 w 102"/>
                <a:gd name="T5" fmla="*/ 28 h 58"/>
                <a:gd name="T6" fmla="*/ 42 w 102"/>
                <a:gd name="T7" fmla="*/ 24 h 58"/>
                <a:gd name="T8" fmla="*/ 33 w 102"/>
                <a:gd name="T9" fmla="*/ 7 h 58"/>
                <a:gd name="T10" fmla="*/ 29 w 102"/>
                <a:gd name="T11" fmla="*/ 6 h 58"/>
                <a:gd name="T12" fmla="*/ 28 w 102"/>
                <a:gd name="T13" fmla="*/ 10 h 58"/>
                <a:gd name="T14" fmla="*/ 37 w 102"/>
                <a:gd name="T15" fmla="*/ 26 h 58"/>
                <a:gd name="T16" fmla="*/ 54 w 102"/>
                <a:gd name="T17" fmla="*/ 24 h 58"/>
                <a:gd name="T18" fmla="*/ 54 w 102"/>
                <a:gd name="T19" fmla="*/ 24 h 58"/>
                <a:gd name="T20" fmla="*/ 57 w 102"/>
                <a:gd name="T21" fmla="*/ 22 h 58"/>
                <a:gd name="T22" fmla="*/ 58 w 102"/>
                <a:gd name="T23" fmla="*/ 3 h 58"/>
                <a:gd name="T24" fmla="*/ 55 w 102"/>
                <a:gd name="T25" fmla="*/ 0 h 58"/>
                <a:gd name="T26" fmla="*/ 55 w 102"/>
                <a:gd name="T27" fmla="*/ 0 h 58"/>
                <a:gd name="T28" fmla="*/ 52 w 102"/>
                <a:gd name="T29" fmla="*/ 3 h 58"/>
                <a:gd name="T30" fmla="*/ 52 w 102"/>
                <a:gd name="T31" fmla="*/ 22 h 58"/>
                <a:gd name="T32" fmla="*/ 54 w 102"/>
                <a:gd name="T33" fmla="*/ 24 h 58"/>
                <a:gd name="T34" fmla="*/ 22 w 102"/>
                <a:gd name="T35" fmla="*/ 50 h 58"/>
                <a:gd name="T36" fmla="*/ 3 w 102"/>
                <a:gd name="T37" fmla="*/ 49 h 58"/>
                <a:gd name="T38" fmla="*/ 3 w 102"/>
                <a:gd name="T39" fmla="*/ 49 h 58"/>
                <a:gd name="T40" fmla="*/ 0 w 102"/>
                <a:gd name="T41" fmla="*/ 52 h 58"/>
                <a:gd name="T42" fmla="*/ 3 w 102"/>
                <a:gd name="T43" fmla="*/ 55 h 58"/>
                <a:gd name="T44" fmla="*/ 22 w 102"/>
                <a:gd name="T45" fmla="*/ 55 h 58"/>
                <a:gd name="T46" fmla="*/ 22 w 102"/>
                <a:gd name="T47" fmla="*/ 55 h 58"/>
                <a:gd name="T48" fmla="*/ 25 w 102"/>
                <a:gd name="T49" fmla="*/ 52 h 58"/>
                <a:gd name="T50" fmla="*/ 22 w 102"/>
                <a:gd name="T51" fmla="*/ 50 h 58"/>
                <a:gd name="T52" fmla="*/ 69 w 102"/>
                <a:gd name="T53" fmla="*/ 29 h 58"/>
                <a:gd name="T54" fmla="*/ 71 w 102"/>
                <a:gd name="T55" fmla="*/ 30 h 58"/>
                <a:gd name="T56" fmla="*/ 73 w 102"/>
                <a:gd name="T57" fmla="*/ 28 h 58"/>
                <a:gd name="T58" fmla="*/ 84 w 102"/>
                <a:gd name="T59" fmla="*/ 12 h 58"/>
                <a:gd name="T60" fmla="*/ 83 w 102"/>
                <a:gd name="T61" fmla="*/ 9 h 58"/>
                <a:gd name="T62" fmla="*/ 79 w 102"/>
                <a:gd name="T63" fmla="*/ 9 h 58"/>
                <a:gd name="T64" fmla="*/ 68 w 102"/>
                <a:gd name="T65" fmla="*/ 25 h 58"/>
                <a:gd name="T66" fmla="*/ 69 w 102"/>
                <a:gd name="T67" fmla="*/ 29 h 58"/>
                <a:gd name="T68" fmla="*/ 30 w 102"/>
                <a:gd name="T69" fmla="*/ 37 h 58"/>
                <a:gd name="T70" fmla="*/ 29 w 102"/>
                <a:gd name="T71" fmla="*/ 34 h 58"/>
                <a:gd name="T72" fmla="*/ 13 w 102"/>
                <a:gd name="T73" fmla="*/ 23 h 58"/>
                <a:gd name="T74" fmla="*/ 9 w 102"/>
                <a:gd name="T75" fmla="*/ 24 h 58"/>
                <a:gd name="T76" fmla="*/ 10 w 102"/>
                <a:gd name="T77" fmla="*/ 28 h 58"/>
                <a:gd name="T78" fmla="*/ 26 w 102"/>
                <a:gd name="T79" fmla="*/ 38 h 58"/>
                <a:gd name="T80" fmla="*/ 27 w 102"/>
                <a:gd name="T81" fmla="*/ 39 h 58"/>
                <a:gd name="T82" fmla="*/ 30 w 102"/>
                <a:gd name="T83" fmla="*/ 37 h 58"/>
                <a:gd name="T84" fmla="*/ 101 w 102"/>
                <a:gd name="T85" fmla="*/ 29 h 58"/>
                <a:gd name="T86" fmla="*/ 97 w 102"/>
                <a:gd name="T87" fmla="*/ 28 h 58"/>
                <a:gd name="T88" fmla="*/ 80 w 102"/>
                <a:gd name="T89" fmla="*/ 36 h 58"/>
                <a:gd name="T90" fmla="*/ 79 w 102"/>
                <a:gd name="T91" fmla="*/ 40 h 58"/>
                <a:gd name="T92" fmla="*/ 82 w 102"/>
                <a:gd name="T93" fmla="*/ 42 h 58"/>
                <a:gd name="T94" fmla="*/ 83 w 102"/>
                <a:gd name="T95" fmla="*/ 41 h 58"/>
                <a:gd name="T96" fmla="*/ 100 w 102"/>
                <a:gd name="T97" fmla="*/ 33 h 58"/>
                <a:gd name="T98" fmla="*/ 101 w 102"/>
                <a:gd name="T99" fmla="*/ 29 h 58"/>
                <a:gd name="T100" fmla="*/ 54 w 102"/>
                <a:gd name="T101" fmla="*/ 29 h 58"/>
                <a:gd name="T102" fmla="*/ 37 w 102"/>
                <a:gd name="T103" fmla="*/ 35 h 58"/>
                <a:gd name="T104" fmla="*/ 29 w 102"/>
                <a:gd name="T105" fmla="*/ 53 h 58"/>
                <a:gd name="T106" fmla="*/ 35 w 102"/>
                <a:gd name="T107" fmla="*/ 58 h 58"/>
                <a:gd name="T108" fmla="*/ 35 w 102"/>
                <a:gd name="T109" fmla="*/ 58 h 58"/>
                <a:gd name="T110" fmla="*/ 40 w 102"/>
                <a:gd name="T111" fmla="*/ 53 h 58"/>
                <a:gd name="T112" fmla="*/ 44 w 102"/>
                <a:gd name="T113" fmla="*/ 44 h 58"/>
                <a:gd name="T114" fmla="*/ 54 w 102"/>
                <a:gd name="T115" fmla="*/ 40 h 58"/>
                <a:gd name="T116" fmla="*/ 66 w 102"/>
                <a:gd name="T117" fmla="*/ 47 h 58"/>
                <a:gd name="T118" fmla="*/ 73 w 102"/>
                <a:gd name="T119" fmla="*/ 50 h 58"/>
                <a:gd name="T120" fmla="*/ 76 w 102"/>
                <a:gd name="T121" fmla="*/ 43 h 58"/>
                <a:gd name="T122" fmla="*/ 54 w 102"/>
                <a:gd name="T12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" h="58">
                  <a:moveTo>
                    <a:pt x="37" y="26"/>
                  </a:moveTo>
                  <a:cubicBezTo>
                    <a:pt x="37" y="27"/>
                    <a:pt x="38" y="28"/>
                    <a:pt x="39" y="28"/>
                  </a:cubicBezTo>
                  <a:cubicBezTo>
                    <a:pt x="40" y="28"/>
                    <a:pt x="40" y="28"/>
                    <a:pt x="41" y="28"/>
                  </a:cubicBezTo>
                  <a:cubicBezTo>
                    <a:pt x="42" y="27"/>
                    <a:pt x="42" y="25"/>
                    <a:pt x="42" y="24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6"/>
                    <a:pt x="31" y="5"/>
                    <a:pt x="29" y="6"/>
                  </a:cubicBezTo>
                  <a:cubicBezTo>
                    <a:pt x="28" y="6"/>
                    <a:pt x="27" y="8"/>
                    <a:pt x="28" y="10"/>
                  </a:cubicBezTo>
                  <a:lnTo>
                    <a:pt x="37" y="26"/>
                  </a:lnTo>
                  <a:close/>
                  <a:moveTo>
                    <a:pt x="54" y="24"/>
                  </a:moveTo>
                  <a:cubicBezTo>
                    <a:pt x="54" y="24"/>
                    <a:pt x="54" y="24"/>
                    <a:pt x="54" y="24"/>
                  </a:cubicBezTo>
                  <a:cubicBezTo>
                    <a:pt x="56" y="24"/>
                    <a:pt x="57" y="23"/>
                    <a:pt x="57" y="2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1"/>
                    <a:pt x="56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3" y="0"/>
                    <a:pt x="52" y="1"/>
                    <a:pt x="52" y="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3"/>
                    <a:pt x="53" y="24"/>
                    <a:pt x="54" y="24"/>
                  </a:cubicBezTo>
                  <a:close/>
                  <a:moveTo>
                    <a:pt x="22" y="50"/>
                  </a:move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2" y="49"/>
                    <a:pt x="0" y="50"/>
                    <a:pt x="0" y="52"/>
                  </a:cubicBezTo>
                  <a:cubicBezTo>
                    <a:pt x="0" y="53"/>
                    <a:pt x="2" y="55"/>
                    <a:pt x="3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4" y="55"/>
                    <a:pt x="25" y="54"/>
                    <a:pt x="25" y="52"/>
                  </a:cubicBezTo>
                  <a:cubicBezTo>
                    <a:pt x="25" y="51"/>
                    <a:pt x="24" y="50"/>
                    <a:pt x="22" y="50"/>
                  </a:cubicBezTo>
                  <a:close/>
                  <a:moveTo>
                    <a:pt x="69" y="29"/>
                  </a:moveTo>
                  <a:cubicBezTo>
                    <a:pt x="70" y="29"/>
                    <a:pt x="70" y="30"/>
                    <a:pt x="71" y="30"/>
                  </a:cubicBezTo>
                  <a:cubicBezTo>
                    <a:pt x="72" y="30"/>
                    <a:pt x="73" y="29"/>
                    <a:pt x="73" y="28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11"/>
                    <a:pt x="84" y="9"/>
                    <a:pt x="83" y="9"/>
                  </a:cubicBezTo>
                  <a:cubicBezTo>
                    <a:pt x="81" y="8"/>
                    <a:pt x="80" y="8"/>
                    <a:pt x="79" y="9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7"/>
                    <a:pt x="68" y="28"/>
                    <a:pt x="69" y="29"/>
                  </a:cubicBezTo>
                  <a:close/>
                  <a:moveTo>
                    <a:pt x="30" y="37"/>
                  </a:moveTo>
                  <a:cubicBezTo>
                    <a:pt x="30" y="36"/>
                    <a:pt x="30" y="34"/>
                    <a:pt x="29" y="3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2"/>
                    <a:pt x="10" y="23"/>
                    <a:pt x="9" y="24"/>
                  </a:cubicBezTo>
                  <a:cubicBezTo>
                    <a:pt x="8" y="25"/>
                    <a:pt x="9" y="27"/>
                    <a:pt x="10" y="2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9"/>
                    <a:pt x="27" y="39"/>
                    <a:pt x="27" y="39"/>
                  </a:cubicBezTo>
                  <a:cubicBezTo>
                    <a:pt x="28" y="39"/>
                    <a:pt x="29" y="38"/>
                    <a:pt x="30" y="37"/>
                  </a:cubicBezTo>
                  <a:close/>
                  <a:moveTo>
                    <a:pt x="101" y="29"/>
                  </a:moveTo>
                  <a:cubicBezTo>
                    <a:pt x="100" y="27"/>
                    <a:pt x="99" y="27"/>
                    <a:pt x="97" y="28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79" y="37"/>
                    <a:pt x="78" y="39"/>
                    <a:pt x="79" y="40"/>
                  </a:cubicBezTo>
                  <a:cubicBezTo>
                    <a:pt x="80" y="41"/>
                    <a:pt x="81" y="42"/>
                    <a:pt x="82" y="42"/>
                  </a:cubicBezTo>
                  <a:cubicBezTo>
                    <a:pt x="82" y="42"/>
                    <a:pt x="83" y="41"/>
                    <a:pt x="83" y="41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2"/>
                    <a:pt x="102" y="30"/>
                    <a:pt x="101" y="29"/>
                  </a:cubicBezTo>
                  <a:close/>
                  <a:moveTo>
                    <a:pt x="54" y="29"/>
                  </a:moveTo>
                  <a:cubicBezTo>
                    <a:pt x="48" y="29"/>
                    <a:pt x="41" y="31"/>
                    <a:pt x="37" y="35"/>
                  </a:cubicBezTo>
                  <a:cubicBezTo>
                    <a:pt x="32" y="40"/>
                    <a:pt x="29" y="46"/>
                    <a:pt x="29" y="53"/>
                  </a:cubicBezTo>
                  <a:cubicBezTo>
                    <a:pt x="29" y="56"/>
                    <a:pt x="32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8" y="58"/>
                    <a:pt x="40" y="56"/>
                    <a:pt x="40" y="53"/>
                  </a:cubicBezTo>
                  <a:cubicBezTo>
                    <a:pt x="40" y="49"/>
                    <a:pt x="42" y="46"/>
                    <a:pt x="44" y="44"/>
                  </a:cubicBezTo>
                  <a:cubicBezTo>
                    <a:pt x="47" y="41"/>
                    <a:pt x="50" y="40"/>
                    <a:pt x="54" y="40"/>
                  </a:cubicBezTo>
                  <a:cubicBezTo>
                    <a:pt x="59" y="40"/>
                    <a:pt x="63" y="43"/>
                    <a:pt x="66" y="47"/>
                  </a:cubicBezTo>
                  <a:cubicBezTo>
                    <a:pt x="67" y="50"/>
                    <a:pt x="70" y="51"/>
                    <a:pt x="73" y="50"/>
                  </a:cubicBezTo>
                  <a:cubicBezTo>
                    <a:pt x="76" y="49"/>
                    <a:pt x="77" y="45"/>
                    <a:pt x="76" y="43"/>
                  </a:cubicBezTo>
                  <a:cubicBezTo>
                    <a:pt x="72" y="34"/>
                    <a:pt x="63" y="29"/>
                    <a:pt x="54" y="2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496"/>
            <p:cNvSpPr>
              <a:spLocks/>
            </p:cNvSpPr>
            <p:nvPr/>
          </p:nvSpPr>
          <p:spPr bwMode="auto">
            <a:xfrm>
              <a:off x="5304905" y="3980293"/>
              <a:ext cx="160285" cy="106735"/>
            </a:xfrm>
            <a:custGeom>
              <a:avLst/>
              <a:gdLst>
                <a:gd name="T0" fmla="*/ 164 w 186"/>
                <a:gd name="T1" fmla="*/ 49 h 124"/>
                <a:gd name="T2" fmla="*/ 164 w 186"/>
                <a:gd name="T3" fmla="*/ 49 h 124"/>
                <a:gd name="T4" fmla="*/ 116 w 186"/>
                <a:gd name="T5" fmla="*/ 0 h 124"/>
                <a:gd name="T6" fmla="*/ 77 w 186"/>
                <a:gd name="T7" fmla="*/ 20 h 124"/>
                <a:gd name="T8" fmla="*/ 58 w 186"/>
                <a:gd name="T9" fmla="*/ 15 h 124"/>
                <a:gd name="T10" fmla="*/ 21 w 186"/>
                <a:gd name="T11" fmla="*/ 49 h 124"/>
                <a:gd name="T12" fmla="*/ 0 w 186"/>
                <a:gd name="T13" fmla="*/ 85 h 124"/>
                <a:gd name="T14" fmla="*/ 38 w 186"/>
                <a:gd name="T15" fmla="*/ 124 h 124"/>
                <a:gd name="T16" fmla="*/ 40 w 186"/>
                <a:gd name="T17" fmla="*/ 124 h 124"/>
                <a:gd name="T18" fmla="*/ 45 w 186"/>
                <a:gd name="T19" fmla="*/ 119 h 124"/>
                <a:gd name="T20" fmla="*/ 40 w 186"/>
                <a:gd name="T21" fmla="*/ 114 h 124"/>
                <a:gd name="T22" fmla="*/ 38 w 186"/>
                <a:gd name="T23" fmla="*/ 114 h 124"/>
                <a:gd name="T24" fmla="*/ 10 w 186"/>
                <a:gd name="T25" fmla="*/ 85 h 124"/>
                <a:gd name="T26" fmla="*/ 28 w 186"/>
                <a:gd name="T27" fmla="*/ 57 h 124"/>
                <a:gd name="T28" fmla="*/ 31 w 186"/>
                <a:gd name="T29" fmla="*/ 52 h 124"/>
                <a:gd name="T30" fmla="*/ 58 w 186"/>
                <a:gd name="T31" fmla="*/ 25 h 124"/>
                <a:gd name="T32" fmla="*/ 75 w 186"/>
                <a:gd name="T33" fmla="*/ 31 h 124"/>
                <a:gd name="T34" fmla="*/ 80 w 186"/>
                <a:gd name="T35" fmla="*/ 32 h 124"/>
                <a:gd name="T36" fmla="*/ 83 w 186"/>
                <a:gd name="T37" fmla="*/ 30 h 124"/>
                <a:gd name="T38" fmla="*/ 116 w 186"/>
                <a:gd name="T39" fmla="*/ 11 h 124"/>
                <a:gd name="T40" fmla="*/ 154 w 186"/>
                <a:gd name="T41" fmla="*/ 49 h 124"/>
                <a:gd name="T42" fmla="*/ 154 w 186"/>
                <a:gd name="T43" fmla="*/ 52 h 124"/>
                <a:gd name="T44" fmla="*/ 157 w 186"/>
                <a:gd name="T45" fmla="*/ 57 h 124"/>
                <a:gd name="T46" fmla="*/ 176 w 186"/>
                <a:gd name="T47" fmla="*/ 85 h 124"/>
                <a:gd name="T48" fmla="*/ 148 w 186"/>
                <a:gd name="T49" fmla="*/ 114 h 124"/>
                <a:gd name="T50" fmla="*/ 146 w 186"/>
                <a:gd name="T51" fmla="*/ 114 h 124"/>
                <a:gd name="T52" fmla="*/ 141 w 186"/>
                <a:gd name="T53" fmla="*/ 119 h 124"/>
                <a:gd name="T54" fmla="*/ 146 w 186"/>
                <a:gd name="T55" fmla="*/ 124 h 124"/>
                <a:gd name="T56" fmla="*/ 148 w 186"/>
                <a:gd name="T57" fmla="*/ 124 h 124"/>
                <a:gd name="T58" fmla="*/ 186 w 186"/>
                <a:gd name="T59" fmla="*/ 85 h 124"/>
                <a:gd name="T60" fmla="*/ 164 w 186"/>
                <a:gd name="T61" fmla="*/ 49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6" h="124">
                  <a:moveTo>
                    <a:pt x="164" y="49"/>
                  </a:moveTo>
                  <a:cubicBezTo>
                    <a:pt x="164" y="49"/>
                    <a:pt x="164" y="49"/>
                    <a:pt x="164" y="49"/>
                  </a:cubicBezTo>
                  <a:cubicBezTo>
                    <a:pt x="164" y="22"/>
                    <a:pt x="143" y="0"/>
                    <a:pt x="116" y="0"/>
                  </a:cubicBezTo>
                  <a:cubicBezTo>
                    <a:pt x="101" y="0"/>
                    <a:pt x="86" y="8"/>
                    <a:pt x="77" y="20"/>
                  </a:cubicBezTo>
                  <a:cubicBezTo>
                    <a:pt x="71" y="17"/>
                    <a:pt x="65" y="15"/>
                    <a:pt x="58" y="15"/>
                  </a:cubicBezTo>
                  <a:cubicBezTo>
                    <a:pt x="39" y="15"/>
                    <a:pt x="23" y="30"/>
                    <a:pt x="21" y="49"/>
                  </a:cubicBezTo>
                  <a:cubicBezTo>
                    <a:pt x="8" y="56"/>
                    <a:pt x="0" y="69"/>
                    <a:pt x="0" y="85"/>
                  </a:cubicBezTo>
                  <a:cubicBezTo>
                    <a:pt x="0" y="107"/>
                    <a:pt x="17" y="124"/>
                    <a:pt x="38" y="124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42" y="124"/>
                    <a:pt x="45" y="122"/>
                    <a:pt x="45" y="119"/>
                  </a:cubicBezTo>
                  <a:cubicBezTo>
                    <a:pt x="45" y="116"/>
                    <a:pt x="42" y="114"/>
                    <a:pt x="40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2" y="114"/>
                    <a:pt x="10" y="101"/>
                    <a:pt x="10" y="85"/>
                  </a:cubicBezTo>
                  <a:cubicBezTo>
                    <a:pt x="10" y="73"/>
                    <a:pt x="17" y="62"/>
                    <a:pt x="28" y="57"/>
                  </a:cubicBezTo>
                  <a:cubicBezTo>
                    <a:pt x="30" y="56"/>
                    <a:pt x="31" y="54"/>
                    <a:pt x="31" y="52"/>
                  </a:cubicBezTo>
                  <a:cubicBezTo>
                    <a:pt x="31" y="37"/>
                    <a:pt x="43" y="25"/>
                    <a:pt x="58" y="25"/>
                  </a:cubicBezTo>
                  <a:cubicBezTo>
                    <a:pt x="64" y="25"/>
                    <a:pt x="70" y="27"/>
                    <a:pt x="75" y="31"/>
                  </a:cubicBezTo>
                  <a:cubicBezTo>
                    <a:pt x="77" y="32"/>
                    <a:pt x="78" y="33"/>
                    <a:pt x="80" y="32"/>
                  </a:cubicBezTo>
                  <a:cubicBezTo>
                    <a:pt x="81" y="32"/>
                    <a:pt x="82" y="31"/>
                    <a:pt x="83" y="30"/>
                  </a:cubicBezTo>
                  <a:cubicBezTo>
                    <a:pt x="90" y="18"/>
                    <a:pt x="102" y="11"/>
                    <a:pt x="116" y="11"/>
                  </a:cubicBezTo>
                  <a:cubicBezTo>
                    <a:pt x="137" y="11"/>
                    <a:pt x="154" y="28"/>
                    <a:pt x="154" y="49"/>
                  </a:cubicBezTo>
                  <a:cubicBezTo>
                    <a:pt x="154" y="50"/>
                    <a:pt x="154" y="51"/>
                    <a:pt x="154" y="52"/>
                  </a:cubicBezTo>
                  <a:cubicBezTo>
                    <a:pt x="154" y="54"/>
                    <a:pt x="155" y="56"/>
                    <a:pt x="157" y="57"/>
                  </a:cubicBezTo>
                  <a:cubicBezTo>
                    <a:pt x="168" y="61"/>
                    <a:pt x="176" y="72"/>
                    <a:pt x="176" y="85"/>
                  </a:cubicBezTo>
                  <a:cubicBezTo>
                    <a:pt x="176" y="101"/>
                    <a:pt x="164" y="114"/>
                    <a:pt x="148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4" y="114"/>
                    <a:pt x="141" y="116"/>
                    <a:pt x="141" y="119"/>
                  </a:cubicBezTo>
                  <a:cubicBezTo>
                    <a:pt x="141" y="122"/>
                    <a:pt x="144" y="124"/>
                    <a:pt x="146" y="124"/>
                  </a:cubicBezTo>
                  <a:cubicBezTo>
                    <a:pt x="148" y="124"/>
                    <a:pt x="148" y="124"/>
                    <a:pt x="148" y="124"/>
                  </a:cubicBezTo>
                  <a:cubicBezTo>
                    <a:pt x="169" y="124"/>
                    <a:pt x="186" y="107"/>
                    <a:pt x="186" y="85"/>
                  </a:cubicBezTo>
                  <a:cubicBezTo>
                    <a:pt x="186" y="69"/>
                    <a:pt x="178" y="55"/>
                    <a:pt x="164" y="4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497"/>
            <p:cNvSpPr>
              <a:spLocks noEditPoints="1"/>
            </p:cNvSpPr>
            <p:nvPr/>
          </p:nvSpPr>
          <p:spPr bwMode="auto">
            <a:xfrm>
              <a:off x="5347891" y="4054243"/>
              <a:ext cx="73950" cy="71400"/>
            </a:xfrm>
            <a:custGeom>
              <a:avLst/>
              <a:gdLst>
                <a:gd name="T0" fmla="*/ 13 w 86"/>
                <a:gd name="T1" fmla="*/ 22 h 83"/>
                <a:gd name="T2" fmla="*/ 0 w 86"/>
                <a:gd name="T3" fmla="*/ 43 h 83"/>
                <a:gd name="T4" fmla="*/ 23 w 86"/>
                <a:gd name="T5" fmla="*/ 52 h 83"/>
                <a:gd name="T6" fmla="*/ 43 w 86"/>
                <a:gd name="T7" fmla="*/ 33 h 83"/>
                <a:gd name="T8" fmla="*/ 48 w 86"/>
                <a:gd name="T9" fmla="*/ 4 h 83"/>
                <a:gd name="T10" fmla="*/ 43 w 86"/>
                <a:gd name="T11" fmla="*/ 0 h 83"/>
                <a:gd name="T12" fmla="*/ 30 w 86"/>
                <a:gd name="T13" fmla="*/ 21 h 83"/>
                <a:gd name="T14" fmla="*/ 58 w 86"/>
                <a:gd name="T15" fmla="*/ 70 h 83"/>
                <a:gd name="T16" fmla="*/ 59 w 86"/>
                <a:gd name="T17" fmla="*/ 67 h 83"/>
                <a:gd name="T18" fmla="*/ 57 w 86"/>
                <a:gd name="T19" fmla="*/ 66 h 83"/>
                <a:gd name="T20" fmla="*/ 50 w 86"/>
                <a:gd name="T21" fmla="*/ 66 h 83"/>
                <a:gd name="T22" fmla="*/ 56 w 86"/>
                <a:gd name="T23" fmla="*/ 64 h 83"/>
                <a:gd name="T24" fmla="*/ 57 w 86"/>
                <a:gd name="T25" fmla="*/ 61 h 83"/>
                <a:gd name="T26" fmla="*/ 58 w 86"/>
                <a:gd name="T27" fmla="*/ 60 h 83"/>
                <a:gd name="T28" fmla="*/ 59 w 86"/>
                <a:gd name="T29" fmla="*/ 58 h 83"/>
                <a:gd name="T30" fmla="*/ 60 w 86"/>
                <a:gd name="T31" fmla="*/ 54 h 83"/>
                <a:gd name="T32" fmla="*/ 56 w 86"/>
                <a:gd name="T33" fmla="*/ 54 h 83"/>
                <a:gd name="T34" fmla="*/ 53 w 86"/>
                <a:gd name="T35" fmla="*/ 58 h 83"/>
                <a:gd name="T36" fmla="*/ 51 w 86"/>
                <a:gd name="T37" fmla="*/ 53 h 83"/>
                <a:gd name="T38" fmla="*/ 48 w 86"/>
                <a:gd name="T39" fmla="*/ 53 h 83"/>
                <a:gd name="T40" fmla="*/ 48 w 86"/>
                <a:gd name="T41" fmla="*/ 51 h 83"/>
                <a:gd name="T42" fmla="*/ 45 w 86"/>
                <a:gd name="T43" fmla="*/ 50 h 83"/>
                <a:gd name="T44" fmla="*/ 42 w 86"/>
                <a:gd name="T45" fmla="*/ 47 h 83"/>
                <a:gd name="T46" fmla="*/ 39 w 86"/>
                <a:gd name="T47" fmla="*/ 49 h 83"/>
                <a:gd name="T48" fmla="*/ 42 w 86"/>
                <a:gd name="T49" fmla="*/ 55 h 83"/>
                <a:gd name="T50" fmla="*/ 38 w 86"/>
                <a:gd name="T51" fmla="*/ 54 h 83"/>
                <a:gd name="T52" fmla="*/ 39 w 86"/>
                <a:gd name="T53" fmla="*/ 61 h 83"/>
                <a:gd name="T54" fmla="*/ 34 w 86"/>
                <a:gd name="T55" fmla="*/ 56 h 83"/>
                <a:gd name="T56" fmla="*/ 33 w 86"/>
                <a:gd name="T57" fmla="*/ 55 h 83"/>
                <a:gd name="T58" fmla="*/ 31 w 86"/>
                <a:gd name="T59" fmla="*/ 57 h 83"/>
                <a:gd name="T60" fmla="*/ 27 w 86"/>
                <a:gd name="T61" fmla="*/ 58 h 83"/>
                <a:gd name="T62" fmla="*/ 27 w 86"/>
                <a:gd name="T63" fmla="*/ 61 h 83"/>
                <a:gd name="T64" fmla="*/ 33 w 86"/>
                <a:gd name="T65" fmla="*/ 61 h 83"/>
                <a:gd name="T66" fmla="*/ 30 w 86"/>
                <a:gd name="T67" fmla="*/ 64 h 83"/>
                <a:gd name="T68" fmla="*/ 38 w 86"/>
                <a:gd name="T69" fmla="*/ 63 h 83"/>
                <a:gd name="T70" fmla="*/ 31 w 86"/>
                <a:gd name="T71" fmla="*/ 65 h 83"/>
                <a:gd name="T72" fmla="*/ 35 w 86"/>
                <a:gd name="T73" fmla="*/ 69 h 83"/>
                <a:gd name="T74" fmla="*/ 27 w 86"/>
                <a:gd name="T75" fmla="*/ 69 h 83"/>
                <a:gd name="T76" fmla="*/ 28 w 86"/>
                <a:gd name="T77" fmla="*/ 73 h 83"/>
                <a:gd name="T78" fmla="*/ 29 w 86"/>
                <a:gd name="T79" fmla="*/ 75 h 83"/>
                <a:gd name="T80" fmla="*/ 32 w 86"/>
                <a:gd name="T81" fmla="*/ 76 h 83"/>
                <a:gd name="T82" fmla="*/ 35 w 86"/>
                <a:gd name="T83" fmla="*/ 71 h 83"/>
                <a:gd name="T84" fmla="*/ 36 w 86"/>
                <a:gd name="T85" fmla="*/ 76 h 83"/>
                <a:gd name="T86" fmla="*/ 38 w 86"/>
                <a:gd name="T87" fmla="*/ 76 h 83"/>
                <a:gd name="T88" fmla="*/ 42 w 86"/>
                <a:gd name="T89" fmla="*/ 74 h 83"/>
                <a:gd name="T90" fmla="*/ 39 w 86"/>
                <a:gd name="T91" fmla="*/ 80 h 83"/>
                <a:gd name="T92" fmla="*/ 42 w 86"/>
                <a:gd name="T93" fmla="*/ 81 h 83"/>
                <a:gd name="T94" fmla="*/ 45 w 86"/>
                <a:gd name="T95" fmla="*/ 79 h 83"/>
                <a:gd name="T96" fmla="*/ 48 w 86"/>
                <a:gd name="T97" fmla="*/ 80 h 83"/>
                <a:gd name="T98" fmla="*/ 45 w 86"/>
                <a:gd name="T99" fmla="*/ 74 h 83"/>
                <a:gd name="T100" fmla="*/ 50 w 86"/>
                <a:gd name="T101" fmla="*/ 74 h 83"/>
                <a:gd name="T102" fmla="*/ 49 w 86"/>
                <a:gd name="T103" fmla="*/ 68 h 83"/>
                <a:gd name="T104" fmla="*/ 52 w 86"/>
                <a:gd name="T105" fmla="*/ 75 h 83"/>
                <a:gd name="T106" fmla="*/ 53 w 86"/>
                <a:gd name="T107" fmla="*/ 70 h 83"/>
                <a:gd name="T108" fmla="*/ 56 w 86"/>
                <a:gd name="T109" fmla="*/ 75 h 83"/>
                <a:gd name="T110" fmla="*/ 59 w 86"/>
                <a:gd name="T111" fmla="*/ 73 h 83"/>
                <a:gd name="T112" fmla="*/ 61 w 86"/>
                <a:gd name="T113" fmla="*/ 71 h 83"/>
                <a:gd name="T114" fmla="*/ 39 w 86"/>
                <a:gd name="T115" fmla="*/ 69 h 83"/>
                <a:gd name="T116" fmla="*/ 45 w 86"/>
                <a:gd name="T117" fmla="*/ 59 h 83"/>
                <a:gd name="T118" fmla="*/ 45 w 86"/>
                <a:gd name="T119" fmla="*/ 62 h 83"/>
                <a:gd name="T120" fmla="*/ 76 w 86"/>
                <a:gd name="T121" fmla="*/ 24 h 83"/>
                <a:gd name="T122" fmla="*/ 69 w 86"/>
                <a:gd name="T123" fmla="*/ 27 h 83"/>
                <a:gd name="T124" fmla="*/ 82 w 86"/>
                <a:gd name="T125" fmla="*/ 5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" h="83">
                  <a:moveTo>
                    <a:pt x="18" y="26"/>
                  </a:moveTo>
                  <a:cubicBezTo>
                    <a:pt x="17" y="25"/>
                    <a:pt x="17" y="24"/>
                    <a:pt x="16" y="23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2"/>
                    <a:pt x="11" y="23"/>
                  </a:cubicBezTo>
                  <a:cubicBezTo>
                    <a:pt x="10" y="24"/>
                    <a:pt x="10" y="25"/>
                    <a:pt x="9" y="26"/>
                  </a:cubicBezTo>
                  <a:cubicBezTo>
                    <a:pt x="4" y="33"/>
                    <a:pt x="0" y="40"/>
                    <a:pt x="0" y="43"/>
                  </a:cubicBezTo>
                  <a:cubicBezTo>
                    <a:pt x="0" y="50"/>
                    <a:pt x="6" y="56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7" y="56"/>
                    <a:pt x="20" y="54"/>
                    <a:pt x="23" y="52"/>
                  </a:cubicBezTo>
                  <a:cubicBezTo>
                    <a:pt x="25" y="50"/>
                    <a:pt x="27" y="47"/>
                    <a:pt x="27" y="43"/>
                  </a:cubicBezTo>
                  <a:cubicBezTo>
                    <a:pt x="27" y="40"/>
                    <a:pt x="23" y="33"/>
                    <a:pt x="18" y="26"/>
                  </a:cubicBezTo>
                  <a:close/>
                  <a:moveTo>
                    <a:pt x="43" y="33"/>
                  </a:moveTo>
                  <a:cubicBezTo>
                    <a:pt x="47" y="33"/>
                    <a:pt x="50" y="32"/>
                    <a:pt x="52" y="29"/>
                  </a:cubicBezTo>
                  <a:cubicBezTo>
                    <a:pt x="55" y="27"/>
                    <a:pt x="56" y="24"/>
                    <a:pt x="56" y="21"/>
                  </a:cubicBezTo>
                  <a:cubicBezTo>
                    <a:pt x="56" y="17"/>
                    <a:pt x="52" y="11"/>
                    <a:pt x="48" y="4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1" y="0"/>
                    <a:pt x="41" y="1"/>
                  </a:cubicBezTo>
                  <a:cubicBezTo>
                    <a:pt x="40" y="2"/>
                    <a:pt x="39" y="3"/>
                    <a:pt x="39" y="4"/>
                  </a:cubicBezTo>
                  <a:cubicBezTo>
                    <a:pt x="34" y="11"/>
                    <a:pt x="30" y="17"/>
                    <a:pt x="30" y="21"/>
                  </a:cubicBezTo>
                  <a:cubicBezTo>
                    <a:pt x="30" y="28"/>
                    <a:pt x="36" y="33"/>
                    <a:pt x="43" y="33"/>
                  </a:cubicBezTo>
                  <a:close/>
                  <a:moveTo>
                    <a:pt x="61" y="71"/>
                  </a:moveTo>
                  <a:cubicBezTo>
                    <a:pt x="58" y="70"/>
                    <a:pt x="58" y="70"/>
                    <a:pt x="58" y="70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0" y="69"/>
                    <a:pt x="61" y="68"/>
                    <a:pt x="60" y="68"/>
                  </a:cubicBezTo>
                  <a:cubicBezTo>
                    <a:pt x="60" y="67"/>
                    <a:pt x="59" y="67"/>
                    <a:pt x="59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8" y="66"/>
                    <a:pt x="58" y="65"/>
                    <a:pt x="58" y="65"/>
                  </a:cubicBezTo>
                  <a:cubicBezTo>
                    <a:pt x="58" y="64"/>
                    <a:pt x="57" y="64"/>
                    <a:pt x="56" y="64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7" y="64"/>
                    <a:pt x="58" y="63"/>
                    <a:pt x="58" y="63"/>
                  </a:cubicBezTo>
                  <a:cubicBezTo>
                    <a:pt x="58" y="62"/>
                    <a:pt x="57" y="61"/>
                    <a:pt x="57" y="61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60" y="60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1" y="55"/>
                    <a:pt x="60" y="54"/>
                  </a:cubicBezTo>
                  <a:cubicBezTo>
                    <a:pt x="60" y="54"/>
                    <a:pt x="59" y="54"/>
                    <a:pt x="58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53"/>
                    <a:pt x="56" y="53"/>
                    <a:pt x="55" y="53"/>
                  </a:cubicBezTo>
                  <a:cubicBezTo>
                    <a:pt x="54" y="52"/>
                    <a:pt x="54" y="53"/>
                    <a:pt x="53" y="54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4"/>
                    <a:pt x="52" y="53"/>
                    <a:pt x="51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9" y="52"/>
                    <a:pt x="48" y="52"/>
                    <a:pt x="48" y="53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9" y="50"/>
                    <a:pt x="49" y="50"/>
                    <a:pt x="48" y="49"/>
                  </a:cubicBezTo>
                  <a:cubicBezTo>
                    <a:pt x="48" y="49"/>
                    <a:pt x="47" y="49"/>
                    <a:pt x="46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4" y="46"/>
                    <a:pt x="44" y="46"/>
                  </a:cubicBezTo>
                  <a:cubicBezTo>
                    <a:pt x="43" y="46"/>
                    <a:pt x="42" y="47"/>
                    <a:pt x="42" y="47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0" y="49"/>
                    <a:pt x="39" y="49"/>
                  </a:cubicBezTo>
                  <a:cubicBezTo>
                    <a:pt x="39" y="50"/>
                    <a:pt x="39" y="50"/>
                    <a:pt x="39" y="51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39" y="52"/>
                    <a:pt x="38" y="52"/>
                    <a:pt x="38" y="53"/>
                  </a:cubicBezTo>
                  <a:cubicBezTo>
                    <a:pt x="37" y="53"/>
                    <a:pt x="37" y="54"/>
                    <a:pt x="38" y="54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6" y="54"/>
                    <a:pt x="36" y="54"/>
                    <a:pt x="35" y="54"/>
                  </a:cubicBezTo>
                  <a:cubicBezTo>
                    <a:pt x="34" y="54"/>
                    <a:pt x="34" y="55"/>
                    <a:pt x="34" y="56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4"/>
                    <a:pt x="32" y="54"/>
                    <a:pt x="31" y="54"/>
                  </a:cubicBezTo>
                  <a:cubicBezTo>
                    <a:pt x="30" y="54"/>
                    <a:pt x="30" y="55"/>
                    <a:pt x="30" y="55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7" y="55"/>
                    <a:pt x="26" y="56"/>
                    <a:pt x="26" y="56"/>
                  </a:cubicBezTo>
                  <a:cubicBezTo>
                    <a:pt x="26" y="57"/>
                    <a:pt x="26" y="58"/>
                    <a:pt x="27" y="58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7" y="60"/>
                    <a:pt x="27" y="61"/>
                    <a:pt x="27" y="61"/>
                  </a:cubicBezTo>
                  <a:cubicBezTo>
                    <a:pt x="27" y="62"/>
                    <a:pt x="28" y="62"/>
                    <a:pt x="28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3"/>
                    <a:pt x="29" y="63"/>
                    <a:pt x="30" y="64"/>
                  </a:cubicBezTo>
                  <a:cubicBezTo>
                    <a:pt x="30" y="65"/>
                    <a:pt x="30" y="65"/>
                    <a:pt x="31" y="65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1" y="65"/>
                    <a:pt x="30" y="66"/>
                    <a:pt x="30" y="66"/>
                  </a:cubicBezTo>
                  <a:cubicBezTo>
                    <a:pt x="30" y="67"/>
                    <a:pt x="30" y="68"/>
                    <a:pt x="31" y="68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28" y="68"/>
                    <a:pt x="28" y="69"/>
                    <a:pt x="27" y="69"/>
                  </a:cubicBezTo>
                  <a:cubicBezTo>
                    <a:pt x="27" y="70"/>
                    <a:pt x="28" y="71"/>
                    <a:pt x="29" y="71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7" y="73"/>
                    <a:pt x="27" y="74"/>
                    <a:pt x="27" y="75"/>
                  </a:cubicBezTo>
                  <a:cubicBezTo>
                    <a:pt x="27" y="75"/>
                    <a:pt x="28" y="75"/>
                    <a:pt x="28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3" y="76"/>
                    <a:pt x="34" y="76"/>
                    <a:pt x="34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35" y="75"/>
                    <a:pt x="36" y="75"/>
                    <a:pt x="36" y="76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39" y="78"/>
                    <a:pt x="39" y="79"/>
                    <a:pt x="39" y="80"/>
                  </a:cubicBezTo>
                  <a:cubicBezTo>
                    <a:pt x="40" y="80"/>
                    <a:pt x="41" y="80"/>
                    <a:pt x="41" y="80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2"/>
                    <a:pt x="43" y="83"/>
                    <a:pt x="44" y="83"/>
                  </a:cubicBezTo>
                  <a:cubicBezTo>
                    <a:pt x="44" y="83"/>
                    <a:pt x="45" y="82"/>
                    <a:pt x="45" y="81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9" y="79"/>
                    <a:pt x="49" y="78"/>
                    <a:pt x="48" y="78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9" y="77"/>
                    <a:pt x="50" y="76"/>
                  </a:cubicBezTo>
                  <a:cubicBezTo>
                    <a:pt x="50" y="76"/>
                    <a:pt x="50" y="75"/>
                    <a:pt x="50" y="74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5"/>
                    <a:pt x="51" y="7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3" y="75"/>
                    <a:pt x="53" y="74"/>
                    <a:pt x="53" y="73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55" y="75"/>
                    <a:pt x="55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7" y="75"/>
                    <a:pt x="57" y="74"/>
                    <a:pt x="57" y="73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61" y="73"/>
                    <a:pt x="61" y="73"/>
                  </a:cubicBezTo>
                  <a:cubicBezTo>
                    <a:pt x="62" y="72"/>
                    <a:pt x="61" y="71"/>
                    <a:pt x="61" y="71"/>
                  </a:cubicBezTo>
                  <a:close/>
                  <a:moveTo>
                    <a:pt x="42" y="70"/>
                  </a:moveTo>
                  <a:cubicBezTo>
                    <a:pt x="38" y="74"/>
                    <a:pt x="38" y="74"/>
                    <a:pt x="38" y="74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2" y="67"/>
                    <a:pt x="42" y="67"/>
                    <a:pt x="42" y="67"/>
                  </a:cubicBezTo>
                  <a:lnTo>
                    <a:pt x="42" y="70"/>
                  </a:lnTo>
                  <a:close/>
                  <a:moveTo>
                    <a:pt x="45" y="59"/>
                  </a:moveTo>
                  <a:cubicBezTo>
                    <a:pt x="49" y="55"/>
                    <a:pt x="49" y="55"/>
                    <a:pt x="49" y="55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5" y="62"/>
                    <a:pt x="45" y="62"/>
                    <a:pt x="45" y="62"/>
                  </a:cubicBezTo>
                  <a:lnTo>
                    <a:pt x="45" y="59"/>
                  </a:lnTo>
                  <a:close/>
                  <a:moveTo>
                    <a:pt x="78" y="27"/>
                  </a:moveTo>
                  <a:cubicBezTo>
                    <a:pt x="76" y="24"/>
                    <a:pt x="76" y="24"/>
                    <a:pt x="76" y="24"/>
                  </a:cubicBezTo>
                  <a:cubicBezTo>
                    <a:pt x="75" y="23"/>
                    <a:pt x="74" y="23"/>
                    <a:pt x="73" y="23"/>
                  </a:cubicBezTo>
                  <a:cubicBezTo>
                    <a:pt x="72" y="23"/>
                    <a:pt x="71" y="23"/>
                    <a:pt x="71" y="24"/>
                  </a:cubicBezTo>
                  <a:cubicBezTo>
                    <a:pt x="70" y="25"/>
                    <a:pt x="70" y="26"/>
                    <a:pt x="69" y="27"/>
                  </a:cubicBezTo>
                  <a:cubicBezTo>
                    <a:pt x="64" y="34"/>
                    <a:pt x="61" y="39"/>
                    <a:pt x="61" y="43"/>
                  </a:cubicBezTo>
                  <a:cubicBezTo>
                    <a:pt x="61" y="49"/>
                    <a:pt x="66" y="55"/>
                    <a:pt x="73" y="55"/>
                  </a:cubicBezTo>
                  <a:cubicBezTo>
                    <a:pt x="77" y="55"/>
                    <a:pt x="80" y="54"/>
                    <a:pt x="82" y="51"/>
                  </a:cubicBezTo>
                  <a:cubicBezTo>
                    <a:pt x="85" y="49"/>
                    <a:pt x="86" y="46"/>
                    <a:pt x="86" y="43"/>
                  </a:cubicBezTo>
                  <a:cubicBezTo>
                    <a:pt x="86" y="40"/>
                    <a:pt x="82" y="34"/>
                    <a:pt x="78" y="2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498"/>
            <p:cNvSpPr>
              <a:spLocks noEditPoints="1"/>
            </p:cNvSpPr>
            <p:nvPr/>
          </p:nvSpPr>
          <p:spPr bwMode="auto">
            <a:xfrm>
              <a:off x="5046627" y="4053514"/>
              <a:ext cx="79050" cy="73950"/>
            </a:xfrm>
            <a:custGeom>
              <a:avLst/>
              <a:gdLst>
                <a:gd name="T0" fmla="*/ 87 w 92"/>
                <a:gd name="T1" fmla="*/ 28 h 86"/>
                <a:gd name="T2" fmla="*/ 89 w 92"/>
                <a:gd name="T3" fmla="*/ 25 h 86"/>
                <a:gd name="T4" fmla="*/ 86 w 92"/>
                <a:gd name="T5" fmla="*/ 18 h 86"/>
                <a:gd name="T6" fmla="*/ 82 w 92"/>
                <a:gd name="T7" fmla="*/ 19 h 86"/>
                <a:gd name="T8" fmla="*/ 77 w 92"/>
                <a:gd name="T9" fmla="*/ 12 h 86"/>
                <a:gd name="T10" fmla="*/ 72 w 92"/>
                <a:gd name="T11" fmla="*/ 19 h 86"/>
                <a:gd name="T12" fmla="*/ 66 w 92"/>
                <a:gd name="T13" fmla="*/ 19 h 86"/>
                <a:gd name="T14" fmla="*/ 64 w 92"/>
                <a:gd name="T15" fmla="*/ 26 h 86"/>
                <a:gd name="T16" fmla="*/ 67 w 92"/>
                <a:gd name="T17" fmla="*/ 30 h 86"/>
                <a:gd name="T18" fmla="*/ 63 w 92"/>
                <a:gd name="T19" fmla="*/ 38 h 86"/>
                <a:gd name="T20" fmla="*/ 70 w 92"/>
                <a:gd name="T21" fmla="*/ 38 h 86"/>
                <a:gd name="T22" fmla="*/ 76 w 92"/>
                <a:gd name="T23" fmla="*/ 37 h 86"/>
                <a:gd name="T24" fmla="*/ 79 w 92"/>
                <a:gd name="T25" fmla="*/ 42 h 86"/>
                <a:gd name="T26" fmla="*/ 78 w 92"/>
                <a:gd name="T27" fmla="*/ 34 h 86"/>
                <a:gd name="T28" fmla="*/ 87 w 92"/>
                <a:gd name="T29" fmla="*/ 38 h 86"/>
                <a:gd name="T30" fmla="*/ 34 w 92"/>
                <a:gd name="T31" fmla="*/ 10 h 86"/>
                <a:gd name="T32" fmla="*/ 41 w 92"/>
                <a:gd name="T33" fmla="*/ 12 h 86"/>
                <a:gd name="T34" fmla="*/ 35 w 92"/>
                <a:gd name="T35" fmla="*/ 18 h 86"/>
                <a:gd name="T36" fmla="*/ 38 w 92"/>
                <a:gd name="T37" fmla="*/ 21 h 86"/>
                <a:gd name="T38" fmla="*/ 44 w 92"/>
                <a:gd name="T39" fmla="*/ 20 h 86"/>
                <a:gd name="T40" fmla="*/ 47 w 92"/>
                <a:gd name="T41" fmla="*/ 25 h 86"/>
                <a:gd name="T42" fmla="*/ 46 w 92"/>
                <a:gd name="T43" fmla="*/ 15 h 86"/>
                <a:gd name="T44" fmla="*/ 53 w 92"/>
                <a:gd name="T45" fmla="*/ 21 h 86"/>
                <a:gd name="T46" fmla="*/ 55 w 92"/>
                <a:gd name="T47" fmla="*/ 15 h 86"/>
                <a:gd name="T48" fmla="*/ 53 w 92"/>
                <a:gd name="T49" fmla="*/ 13 h 86"/>
                <a:gd name="T50" fmla="*/ 56 w 92"/>
                <a:gd name="T51" fmla="*/ 7 h 86"/>
                <a:gd name="T52" fmla="*/ 50 w 92"/>
                <a:gd name="T53" fmla="*/ 5 h 86"/>
                <a:gd name="T54" fmla="*/ 46 w 92"/>
                <a:gd name="T55" fmla="*/ 1 h 86"/>
                <a:gd name="T56" fmla="*/ 41 w 92"/>
                <a:gd name="T57" fmla="*/ 5 h 86"/>
                <a:gd name="T58" fmla="*/ 37 w 92"/>
                <a:gd name="T59" fmla="*/ 6 h 86"/>
                <a:gd name="T60" fmla="*/ 46 w 92"/>
                <a:gd name="T61" fmla="*/ 12 h 86"/>
                <a:gd name="T62" fmla="*/ 25 w 92"/>
                <a:gd name="T63" fmla="*/ 38 h 86"/>
                <a:gd name="T64" fmla="*/ 29 w 92"/>
                <a:gd name="T65" fmla="*/ 32 h 86"/>
                <a:gd name="T66" fmla="*/ 25 w 92"/>
                <a:gd name="T67" fmla="*/ 28 h 86"/>
                <a:gd name="T68" fmla="*/ 26 w 92"/>
                <a:gd name="T69" fmla="*/ 23 h 86"/>
                <a:gd name="T70" fmla="*/ 22 w 92"/>
                <a:gd name="T71" fmla="*/ 20 h 86"/>
                <a:gd name="T72" fmla="*/ 16 w 92"/>
                <a:gd name="T73" fmla="*/ 19 h 86"/>
                <a:gd name="T74" fmla="*/ 11 w 92"/>
                <a:gd name="T75" fmla="*/ 15 h 86"/>
                <a:gd name="T76" fmla="*/ 9 w 92"/>
                <a:gd name="T77" fmla="*/ 20 h 86"/>
                <a:gd name="T78" fmla="*/ 0 w 92"/>
                <a:gd name="T79" fmla="*/ 21 h 86"/>
                <a:gd name="T80" fmla="*/ 3 w 92"/>
                <a:gd name="T81" fmla="*/ 28 h 86"/>
                <a:gd name="T82" fmla="*/ 6 w 92"/>
                <a:gd name="T83" fmla="*/ 33 h 86"/>
                <a:gd name="T84" fmla="*/ 5 w 92"/>
                <a:gd name="T85" fmla="*/ 38 h 86"/>
                <a:gd name="T86" fmla="*/ 11 w 92"/>
                <a:gd name="T87" fmla="*/ 32 h 86"/>
                <a:gd name="T88" fmla="*/ 11 w 92"/>
                <a:gd name="T89" fmla="*/ 42 h 86"/>
                <a:gd name="T90" fmla="*/ 19 w 92"/>
                <a:gd name="T91" fmla="*/ 41 h 86"/>
                <a:gd name="T92" fmla="*/ 22 w 92"/>
                <a:gd name="T93" fmla="*/ 38 h 86"/>
                <a:gd name="T94" fmla="*/ 57 w 92"/>
                <a:gd name="T95" fmla="*/ 65 h 86"/>
                <a:gd name="T96" fmla="*/ 62 w 92"/>
                <a:gd name="T97" fmla="*/ 57 h 86"/>
                <a:gd name="T98" fmla="*/ 65 w 92"/>
                <a:gd name="T99" fmla="*/ 47 h 86"/>
                <a:gd name="T100" fmla="*/ 52 w 92"/>
                <a:gd name="T101" fmla="*/ 55 h 86"/>
                <a:gd name="T102" fmla="*/ 49 w 92"/>
                <a:gd name="T103" fmla="*/ 40 h 86"/>
                <a:gd name="T104" fmla="*/ 44 w 92"/>
                <a:gd name="T105" fmla="*/ 49 h 86"/>
                <a:gd name="T106" fmla="*/ 36 w 92"/>
                <a:gd name="T107" fmla="*/ 54 h 86"/>
                <a:gd name="T108" fmla="*/ 25 w 92"/>
                <a:gd name="T109" fmla="*/ 55 h 86"/>
                <a:gd name="T110" fmla="*/ 38 w 92"/>
                <a:gd name="T111" fmla="*/ 59 h 86"/>
                <a:gd name="T112" fmla="*/ 26 w 92"/>
                <a:gd name="T113" fmla="*/ 70 h 86"/>
                <a:gd name="T114" fmla="*/ 33 w 92"/>
                <a:gd name="T115" fmla="*/ 76 h 86"/>
                <a:gd name="T116" fmla="*/ 38 w 92"/>
                <a:gd name="T117" fmla="*/ 75 h 86"/>
                <a:gd name="T118" fmla="*/ 44 w 92"/>
                <a:gd name="T119" fmla="*/ 85 h 86"/>
                <a:gd name="T120" fmla="*/ 52 w 92"/>
                <a:gd name="T121" fmla="*/ 78 h 86"/>
                <a:gd name="T122" fmla="*/ 56 w 92"/>
                <a:gd name="T123" fmla="*/ 68 h 86"/>
                <a:gd name="T124" fmla="*/ 68 w 92"/>
                <a:gd name="T125" fmla="*/ 7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" h="86">
                  <a:moveTo>
                    <a:pt x="91" y="35"/>
                  </a:moveTo>
                  <a:cubicBezTo>
                    <a:pt x="89" y="34"/>
                    <a:pt x="89" y="34"/>
                    <a:pt x="89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1" y="31"/>
                    <a:pt x="90" y="31"/>
                    <a:pt x="90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9" y="30"/>
                    <a:pt x="89" y="30"/>
                    <a:pt x="89" y="29"/>
                  </a:cubicBezTo>
                  <a:cubicBezTo>
                    <a:pt x="89" y="29"/>
                    <a:pt x="88" y="28"/>
                    <a:pt x="87" y="28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28"/>
                    <a:pt x="88" y="27"/>
                    <a:pt x="89" y="27"/>
                  </a:cubicBezTo>
                  <a:cubicBezTo>
                    <a:pt x="89" y="26"/>
                    <a:pt x="88" y="26"/>
                    <a:pt x="88" y="26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0" y="25"/>
                    <a:pt x="90" y="25"/>
                    <a:pt x="90" y="24"/>
                  </a:cubicBezTo>
                  <a:cubicBezTo>
                    <a:pt x="91" y="24"/>
                    <a:pt x="90" y="23"/>
                    <a:pt x="90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1" y="21"/>
                    <a:pt x="91" y="20"/>
                    <a:pt x="91" y="20"/>
                  </a:cubicBezTo>
                  <a:cubicBezTo>
                    <a:pt x="90" y="19"/>
                    <a:pt x="90" y="19"/>
                    <a:pt x="89" y="1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7" y="19"/>
                    <a:pt x="87" y="18"/>
                    <a:pt x="86" y="18"/>
                  </a:cubicBezTo>
                  <a:cubicBezTo>
                    <a:pt x="86" y="18"/>
                    <a:pt x="85" y="18"/>
                    <a:pt x="85" y="19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4" y="19"/>
                    <a:pt x="84" y="19"/>
                    <a:pt x="83" y="19"/>
                  </a:cubicBezTo>
                  <a:cubicBezTo>
                    <a:pt x="83" y="19"/>
                    <a:pt x="82" y="19"/>
                    <a:pt x="82" y="19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2" y="19"/>
                    <a:pt x="82" y="18"/>
                    <a:pt x="82" y="18"/>
                  </a:cubicBezTo>
                  <a:cubicBezTo>
                    <a:pt x="82" y="18"/>
                    <a:pt x="81" y="18"/>
                    <a:pt x="81" y="18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1" y="16"/>
                    <a:pt x="81" y="15"/>
                    <a:pt x="81" y="15"/>
                  </a:cubicBezTo>
                  <a:cubicBezTo>
                    <a:pt x="80" y="15"/>
                    <a:pt x="80" y="15"/>
                    <a:pt x="79" y="15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3"/>
                    <a:pt x="78" y="12"/>
                    <a:pt x="77" y="12"/>
                  </a:cubicBezTo>
                  <a:cubicBezTo>
                    <a:pt x="76" y="12"/>
                    <a:pt x="76" y="13"/>
                    <a:pt x="76" y="13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4" y="15"/>
                    <a:pt x="74" y="15"/>
                    <a:pt x="73" y="15"/>
                  </a:cubicBezTo>
                  <a:cubicBezTo>
                    <a:pt x="73" y="15"/>
                    <a:pt x="73" y="16"/>
                    <a:pt x="73" y="16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2" y="18"/>
                    <a:pt x="72" y="18"/>
                  </a:cubicBezTo>
                  <a:cubicBezTo>
                    <a:pt x="72" y="18"/>
                    <a:pt x="72" y="19"/>
                    <a:pt x="72" y="19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0" y="19"/>
                    <a:pt x="70" y="19"/>
                  </a:cubicBezTo>
                  <a:cubicBezTo>
                    <a:pt x="69" y="20"/>
                    <a:pt x="69" y="20"/>
                    <a:pt x="69" y="21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7" y="19"/>
                    <a:pt x="67" y="19"/>
                    <a:pt x="66" y="19"/>
                  </a:cubicBezTo>
                  <a:cubicBezTo>
                    <a:pt x="66" y="19"/>
                    <a:pt x="66" y="20"/>
                    <a:pt x="66" y="21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2" y="22"/>
                    <a:pt x="62" y="22"/>
                    <a:pt x="63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3" y="25"/>
                    <a:pt x="63" y="25"/>
                    <a:pt x="63" y="26"/>
                  </a:cubicBezTo>
                  <a:cubicBezTo>
                    <a:pt x="63" y="26"/>
                    <a:pt x="64" y="26"/>
                    <a:pt x="64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6" y="30"/>
                    <a:pt x="65" y="30"/>
                    <a:pt x="65" y="30"/>
                  </a:cubicBezTo>
                  <a:cubicBezTo>
                    <a:pt x="65" y="31"/>
                    <a:pt x="66" y="31"/>
                    <a:pt x="66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3" y="34"/>
                    <a:pt x="64" y="34"/>
                    <a:pt x="64" y="34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7"/>
                    <a:pt x="63" y="37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9"/>
                    <a:pt x="67" y="39"/>
                    <a:pt x="68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9"/>
                    <a:pt x="69" y="39"/>
                    <a:pt x="69" y="39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0" y="38"/>
                    <a:pt x="70" y="38"/>
                    <a:pt x="70" y="38"/>
                  </a:cubicBezTo>
                  <a:cubicBezTo>
                    <a:pt x="70" y="38"/>
                    <a:pt x="70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2" y="38"/>
                    <a:pt x="72" y="38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40"/>
                    <a:pt x="73" y="40"/>
                    <a:pt x="73" y="39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6" y="38"/>
                    <a:pt x="76" y="38"/>
                    <a:pt x="76" y="38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2"/>
                    <a:pt x="73" y="42"/>
                  </a:cubicBezTo>
                  <a:cubicBezTo>
                    <a:pt x="74" y="43"/>
                    <a:pt x="74" y="43"/>
                    <a:pt x="75" y="42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45"/>
                    <a:pt x="76" y="45"/>
                    <a:pt x="77" y="45"/>
                  </a:cubicBezTo>
                  <a:cubicBezTo>
                    <a:pt x="78" y="45"/>
                    <a:pt x="78" y="45"/>
                    <a:pt x="78" y="44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42"/>
                    <a:pt x="81" y="41"/>
                    <a:pt x="81" y="41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8"/>
                    <a:pt x="82" y="38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0"/>
                    <a:pt x="78" y="30"/>
                    <a:pt x="78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8"/>
                    <a:pt x="83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8"/>
                    <a:pt x="85" y="37"/>
                    <a:pt x="85" y="37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6" y="38"/>
                    <a:pt x="86" y="38"/>
                    <a:pt x="86" y="38"/>
                  </a:cubicBezTo>
                  <a:cubicBezTo>
                    <a:pt x="86" y="38"/>
                    <a:pt x="87" y="38"/>
                    <a:pt x="87" y="38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8" y="38"/>
                    <a:pt x="88" y="37"/>
                    <a:pt x="88" y="37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5"/>
                    <a:pt x="91" y="35"/>
                  </a:cubicBezTo>
                  <a:close/>
                  <a:moveTo>
                    <a:pt x="33" y="9"/>
                  </a:moveTo>
                  <a:cubicBezTo>
                    <a:pt x="35" y="10"/>
                    <a:pt x="35" y="10"/>
                    <a:pt x="35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3" y="11"/>
                    <a:pt x="33" y="11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2"/>
                    <a:pt x="35" y="13"/>
                    <a:pt x="35" y="13"/>
                  </a:cubicBezTo>
                  <a:cubicBezTo>
                    <a:pt x="35" y="14"/>
                    <a:pt x="36" y="14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5" y="14"/>
                    <a:pt x="35" y="15"/>
                  </a:cubicBezTo>
                  <a:cubicBezTo>
                    <a:pt x="35" y="15"/>
                    <a:pt x="36" y="16"/>
                    <a:pt x="36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4" y="18"/>
                    <a:pt x="34" y="18"/>
                    <a:pt x="35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0"/>
                    <a:pt x="33" y="20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2"/>
                    <a:pt x="38" y="22"/>
                    <a:pt x="38" y="21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1" y="24"/>
                    <a:pt x="41" y="24"/>
                    <a:pt x="42" y="25"/>
                  </a:cubicBezTo>
                  <a:cubicBezTo>
                    <a:pt x="42" y="25"/>
                    <a:pt x="43" y="25"/>
                    <a:pt x="43" y="25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7"/>
                    <a:pt x="44" y="27"/>
                    <a:pt x="45" y="27"/>
                  </a:cubicBezTo>
                  <a:cubicBezTo>
                    <a:pt x="45" y="27"/>
                    <a:pt x="46" y="27"/>
                    <a:pt x="46" y="26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4"/>
                    <a:pt x="48" y="24"/>
                    <a:pt x="48" y="23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8" y="23"/>
                    <a:pt x="49" y="23"/>
                    <a:pt x="49" y="22"/>
                  </a:cubicBezTo>
                  <a:cubicBezTo>
                    <a:pt x="49" y="22"/>
                    <a:pt x="49" y="21"/>
                    <a:pt x="49" y="21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2" y="20"/>
                    <a:pt x="51" y="20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4" y="21"/>
                    <a:pt x="54" y="21"/>
                    <a:pt x="54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19"/>
                    <a:pt x="57" y="19"/>
                    <a:pt x="56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6" y="17"/>
                    <a:pt x="56" y="16"/>
                    <a:pt x="56" y="16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5" y="14"/>
                    <a:pt x="55" y="14"/>
                  </a:cubicBezTo>
                  <a:cubicBezTo>
                    <a:pt x="54" y="13"/>
                    <a:pt x="54" y="13"/>
                    <a:pt x="53" y="13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4" y="13"/>
                    <a:pt x="54" y="13"/>
                    <a:pt x="54" y="12"/>
                  </a:cubicBezTo>
                  <a:cubicBezTo>
                    <a:pt x="55" y="12"/>
                    <a:pt x="54" y="11"/>
                    <a:pt x="54" y="11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1"/>
                    <a:pt x="56" y="10"/>
                    <a:pt x="56" y="10"/>
                  </a:cubicBezTo>
                  <a:cubicBezTo>
                    <a:pt x="56" y="9"/>
                    <a:pt x="56" y="9"/>
                    <a:pt x="55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6" y="6"/>
                    <a:pt x="55" y="5"/>
                    <a:pt x="55" y="6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5"/>
                    <a:pt x="51" y="5"/>
                    <a:pt x="51" y="6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4"/>
                    <a:pt x="48" y="5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3"/>
                    <a:pt x="48" y="3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0"/>
                    <a:pt x="45" y="0"/>
                    <a:pt x="45" y="0"/>
                  </a:cubicBezTo>
                  <a:cubicBezTo>
                    <a:pt x="44" y="0"/>
                    <a:pt x="44" y="0"/>
                    <a:pt x="44" y="1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2"/>
                    <a:pt x="42" y="2"/>
                    <a:pt x="42" y="2"/>
                  </a:cubicBezTo>
                  <a:cubicBezTo>
                    <a:pt x="41" y="3"/>
                    <a:pt x="41" y="3"/>
                    <a:pt x="42" y="4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4"/>
                    <a:pt x="41" y="4"/>
                    <a:pt x="41" y="5"/>
                  </a:cubicBezTo>
                  <a:cubicBezTo>
                    <a:pt x="40" y="5"/>
                    <a:pt x="40" y="6"/>
                    <a:pt x="41" y="6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39" y="6"/>
                    <a:pt x="39" y="6"/>
                  </a:cubicBezTo>
                  <a:cubicBezTo>
                    <a:pt x="38" y="6"/>
                    <a:pt x="38" y="7"/>
                    <a:pt x="38" y="7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6" y="6"/>
                  </a:cubicBezTo>
                  <a:cubicBezTo>
                    <a:pt x="36" y="6"/>
                    <a:pt x="35" y="6"/>
                    <a:pt x="36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3" y="7"/>
                    <a:pt x="33" y="7"/>
                  </a:cubicBezTo>
                  <a:cubicBezTo>
                    <a:pt x="33" y="8"/>
                    <a:pt x="33" y="8"/>
                    <a:pt x="33" y="9"/>
                  </a:cubicBezTo>
                  <a:close/>
                  <a:moveTo>
                    <a:pt x="46" y="9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6" y="12"/>
                    <a:pt x="46" y="12"/>
                    <a:pt x="46" y="12"/>
                  </a:cubicBezTo>
                  <a:lnTo>
                    <a:pt x="46" y="9"/>
                  </a:lnTo>
                  <a:close/>
                  <a:moveTo>
                    <a:pt x="44" y="18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4" y="15"/>
                    <a:pt x="44" y="15"/>
                    <a:pt x="44" y="15"/>
                  </a:cubicBezTo>
                  <a:lnTo>
                    <a:pt x="44" y="18"/>
                  </a:lnTo>
                  <a:close/>
                  <a:moveTo>
                    <a:pt x="22" y="33"/>
                  </a:moveTo>
                  <a:cubicBezTo>
                    <a:pt x="23" y="34"/>
                    <a:pt x="23" y="34"/>
                    <a:pt x="23" y="34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6" y="37"/>
                    <a:pt x="26" y="37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5"/>
                    <a:pt x="29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3"/>
                    <a:pt x="29" y="32"/>
                    <a:pt x="29" y="32"/>
                  </a:cubicBezTo>
                  <a:cubicBezTo>
                    <a:pt x="29" y="31"/>
                    <a:pt x="28" y="31"/>
                    <a:pt x="28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0"/>
                    <a:pt x="27" y="30"/>
                    <a:pt x="27" y="29"/>
                  </a:cubicBezTo>
                  <a:cubicBezTo>
                    <a:pt x="27" y="29"/>
                    <a:pt x="26" y="28"/>
                    <a:pt x="26" y="28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7" y="27"/>
                    <a:pt x="27" y="27"/>
                  </a:cubicBezTo>
                  <a:cubicBezTo>
                    <a:pt x="27" y="26"/>
                    <a:pt x="26" y="26"/>
                    <a:pt x="26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4"/>
                  </a:cubicBezTo>
                  <a:cubicBezTo>
                    <a:pt x="29" y="24"/>
                    <a:pt x="28" y="23"/>
                    <a:pt x="28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0"/>
                    <a:pt x="29" y="20"/>
                  </a:cubicBezTo>
                  <a:cubicBezTo>
                    <a:pt x="29" y="19"/>
                    <a:pt x="28" y="19"/>
                    <a:pt x="27" y="19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8"/>
                    <a:pt x="25" y="18"/>
                  </a:cubicBezTo>
                  <a:cubicBezTo>
                    <a:pt x="24" y="18"/>
                    <a:pt x="23" y="18"/>
                    <a:pt x="23" y="19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19"/>
                    <a:pt x="22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8"/>
                    <a:pt x="20" y="18"/>
                  </a:cubicBezTo>
                  <a:cubicBezTo>
                    <a:pt x="20" y="18"/>
                    <a:pt x="19" y="18"/>
                    <a:pt x="19" y="18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5"/>
                    <a:pt x="19" y="15"/>
                  </a:cubicBezTo>
                  <a:cubicBezTo>
                    <a:pt x="18" y="15"/>
                    <a:pt x="18" y="15"/>
                    <a:pt x="17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2"/>
                    <a:pt x="15" y="12"/>
                  </a:cubicBezTo>
                  <a:cubicBezTo>
                    <a:pt x="15" y="12"/>
                    <a:pt x="14" y="13"/>
                    <a:pt x="14" y="13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2" y="15"/>
                    <a:pt x="11" y="15"/>
                  </a:cubicBezTo>
                  <a:cubicBezTo>
                    <a:pt x="11" y="15"/>
                    <a:pt x="11" y="16"/>
                    <a:pt x="11" y="16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8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8" y="19"/>
                    <a:pt x="8" y="19"/>
                  </a:cubicBezTo>
                  <a:cubicBezTo>
                    <a:pt x="7" y="20"/>
                    <a:pt x="7" y="20"/>
                    <a:pt x="7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5" y="19"/>
                    <a:pt x="4" y="19"/>
                  </a:cubicBezTo>
                  <a:cubicBezTo>
                    <a:pt x="4" y="19"/>
                    <a:pt x="4" y="20"/>
                    <a:pt x="4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1"/>
                    <a:pt x="1" y="21"/>
                    <a:pt x="0" y="21"/>
                  </a:cubicBezTo>
                  <a:cubicBezTo>
                    <a:pt x="0" y="22"/>
                    <a:pt x="0" y="22"/>
                    <a:pt x="1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5"/>
                    <a:pt x="1" y="25"/>
                    <a:pt x="1" y="26"/>
                  </a:cubicBezTo>
                  <a:cubicBezTo>
                    <a:pt x="1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7"/>
                    <a:pt x="3" y="28"/>
                    <a:pt x="3" y="28"/>
                  </a:cubicBezTo>
                  <a:cubicBezTo>
                    <a:pt x="3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30"/>
                    <a:pt x="4" y="30"/>
                    <a:pt x="3" y="30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2"/>
                    <a:pt x="2" y="33"/>
                    <a:pt x="2" y="33"/>
                  </a:cubicBezTo>
                  <a:cubicBezTo>
                    <a:pt x="1" y="34"/>
                    <a:pt x="2" y="34"/>
                    <a:pt x="2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7"/>
                    <a:pt x="1" y="37"/>
                    <a:pt x="1" y="3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9"/>
                    <a:pt x="5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39"/>
                    <a:pt x="10" y="38"/>
                    <a:pt x="10" y="38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9"/>
                    <a:pt x="10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2"/>
                    <a:pt x="11" y="42"/>
                  </a:cubicBezTo>
                  <a:cubicBezTo>
                    <a:pt x="12" y="43"/>
                    <a:pt x="12" y="43"/>
                    <a:pt x="13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19" y="41"/>
                    <a:pt x="19" y="41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20" y="40"/>
                    <a:pt x="20" y="39"/>
                  </a:cubicBezTo>
                  <a:cubicBezTo>
                    <a:pt x="20" y="39"/>
                    <a:pt x="20" y="38"/>
                    <a:pt x="20" y="38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1" y="38"/>
                    <a:pt x="22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3" y="38"/>
                    <a:pt x="23" y="37"/>
                    <a:pt x="23" y="37"/>
                  </a:cubicBezTo>
                  <a:lnTo>
                    <a:pt x="22" y="33"/>
                  </a:lnTo>
                  <a:close/>
                  <a:moveTo>
                    <a:pt x="68" y="71"/>
                  </a:moveTo>
                  <a:cubicBezTo>
                    <a:pt x="63" y="68"/>
                    <a:pt x="63" y="68"/>
                    <a:pt x="63" y="68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7" y="67"/>
                    <a:pt x="67" y="66"/>
                    <a:pt x="67" y="66"/>
                  </a:cubicBezTo>
                  <a:cubicBezTo>
                    <a:pt x="67" y="65"/>
                    <a:pt x="66" y="65"/>
                    <a:pt x="65" y="65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3"/>
                    <a:pt x="64" y="62"/>
                    <a:pt x="64" y="62"/>
                  </a:cubicBezTo>
                  <a:cubicBezTo>
                    <a:pt x="63" y="61"/>
                    <a:pt x="63" y="61"/>
                    <a:pt x="62" y="61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3" y="59"/>
                    <a:pt x="63" y="59"/>
                    <a:pt x="63" y="58"/>
                  </a:cubicBezTo>
                  <a:cubicBezTo>
                    <a:pt x="64" y="58"/>
                    <a:pt x="63" y="57"/>
                    <a:pt x="62" y="57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6" y="55"/>
                    <a:pt x="66" y="55"/>
                    <a:pt x="66" y="54"/>
                  </a:cubicBezTo>
                  <a:cubicBezTo>
                    <a:pt x="66" y="53"/>
                    <a:pt x="66" y="53"/>
                    <a:pt x="65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7" y="49"/>
                    <a:pt x="67" y="48"/>
                    <a:pt x="67" y="47"/>
                  </a:cubicBezTo>
                  <a:cubicBezTo>
                    <a:pt x="66" y="47"/>
                    <a:pt x="65" y="46"/>
                    <a:pt x="65" y="47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5"/>
                    <a:pt x="60" y="45"/>
                  </a:cubicBezTo>
                  <a:cubicBezTo>
                    <a:pt x="59" y="45"/>
                    <a:pt x="59" y="45"/>
                    <a:pt x="59" y="46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6"/>
                    <a:pt x="55" y="46"/>
                  </a:cubicBezTo>
                  <a:cubicBezTo>
                    <a:pt x="54" y="46"/>
                    <a:pt x="54" y="46"/>
                    <a:pt x="54" y="47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4" y="46"/>
                    <a:pt x="54" y="45"/>
                    <a:pt x="53" y="45"/>
                  </a:cubicBezTo>
                  <a:cubicBezTo>
                    <a:pt x="53" y="44"/>
                    <a:pt x="52" y="44"/>
                    <a:pt x="51" y="45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2" y="41"/>
                    <a:pt x="52" y="41"/>
                    <a:pt x="51" y="40"/>
                  </a:cubicBezTo>
                  <a:cubicBezTo>
                    <a:pt x="51" y="40"/>
                    <a:pt x="50" y="40"/>
                    <a:pt x="49" y="40"/>
                  </a:cubicBezTo>
                  <a:cubicBezTo>
                    <a:pt x="47" y="42"/>
                    <a:pt x="47" y="42"/>
                    <a:pt x="47" y="42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6" y="36"/>
                    <a:pt x="46" y="36"/>
                  </a:cubicBezTo>
                  <a:cubicBezTo>
                    <a:pt x="45" y="36"/>
                    <a:pt x="44" y="37"/>
                    <a:pt x="44" y="37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40"/>
                    <a:pt x="41" y="40"/>
                    <a:pt x="40" y="40"/>
                  </a:cubicBezTo>
                  <a:cubicBezTo>
                    <a:pt x="40" y="41"/>
                    <a:pt x="40" y="41"/>
                    <a:pt x="40" y="42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4"/>
                    <a:pt x="39" y="44"/>
                    <a:pt x="38" y="45"/>
                  </a:cubicBezTo>
                  <a:cubicBezTo>
                    <a:pt x="38" y="45"/>
                    <a:pt x="38" y="46"/>
                    <a:pt x="38" y="47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4" y="47"/>
                    <a:pt x="34" y="48"/>
                    <a:pt x="34" y="49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7"/>
                    <a:pt x="30" y="46"/>
                    <a:pt x="29" y="47"/>
                  </a:cubicBezTo>
                  <a:cubicBezTo>
                    <a:pt x="29" y="47"/>
                    <a:pt x="28" y="48"/>
                    <a:pt x="29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49"/>
                    <a:pt x="24" y="49"/>
                    <a:pt x="23" y="50"/>
                  </a:cubicBezTo>
                  <a:cubicBezTo>
                    <a:pt x="23" y="50"/>
                    <a:pt x="23" y="51"/>
                    <a:pt x="24" y="52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4" y="56"/>
                    <a:pt x="25" y="56"/>
                  </a:cubicBezTo>
                  <a:cubicBezTo>
                    <a:pt x="25" y="57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8" y="59"/>
                    <a:pt x="28" y="60"/>
                    <a:pt x="28" y="60"/>
                  </a:cubicBezTo>
                  <a:cubicBezTo>
                    <a:pt x="28" y="61"/>
                    <a:pt x="29" y="61"/>
                    <a:pt x="29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29" y="62"/>
                    <a:pt x="28" y="63"/>
                    <a:pt x="28" y="64"/>
                  </a:cubicBezTo>
                  <a:cubicBezTo>
                    <a:pt x="28" y="64"/>
                    <a:pt x="28" y="65"/>
                    <a:pt x="29" y="65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7"/>
                    <a:pt x="25" y="67"/>
                    <a:pt x="25" y="68"/>
                  </a:cubicBezTo>
                  <a:cubicBezTo>
                    <a:pt x="25" y="69"/>
                    <a:pt x="26" y="69"/>
                    <a:pt x="26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3"/>
                    <a:pt x="24" y="74"/>
                    <a:pt x="25" y="75"/>
                  </a:cubicBezTo>
                  <a:cubicBezTo>
                    <a:pt x="25" y="75"/>
                    <a:pt x="25" y="76"/>
                    <a:pt x="26" y="76"/>
                  </a:cubicBezTo>
                  <a:cubicBezTo>
                    <a:pt x="27" y="75"/>
                    <a:pt x="27" y="75"/>
                    <a:pt x="27" y="75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6"/>
                    <a:pt x="30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7"/>
                    <a:pt x="33" y="77"/>
                    <a:pt x="33" y="76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5"/>
                    <a:pt x="36" y="76"/>
                    <a:pt x="36" y="76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7" y="76"/>
                    <a:pt x="38" y="76"/>
                    <a:pt x="38" y="75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8" y="76"/>
                    <a:pt x="38" y="77"/>
                    <a:pt x="38" y="77"/>
                  </a:cubicBezTo>
                  <a:cubicBezTo>
                    <a:pt x="39" y="78"/>
                    <a:pt x="40" y="78"/>
                    <a:pt x="40" y="77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40" y="81"/>
                    <a:pt x="40" y="81"/>
                    <a:pt x="40" y="82"/>
                  </a:cubicBezTo>
                  <a:cubicBezTo>
                    <a:pt x="41" y="82"/>
                    <a:pt x="41" y="82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4" y="86"/>
                    <a:pt x="45" y="86"/>
                    <a:pt x="46" y="86"/>
                  </a:cubicBezTo>
                  <a:cubicBezTo>
                    <a:pt x="46" y="86"/>
                    <a:pt x="47" y="86"/>
                    <a:pt x="47" y="85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50" y="83"/>
                    <a:pt x="51" y="83"/>
                    <a:pt x="51" y="82"/>
                  </a:cubicBezTo>
                  <a:cubicBezTo>
                    <a:pt x="52" y="81"/>
                    <a:pt x="52" y="81"/>
                    <a:pt x="51" y="80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4" y="77"/>
                    <a:pt x="54" y="76"/>
                    <a:pt x="53" y="75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55" y="75"/>
                    <a:pt x="56" y="75"/>
                    <a:pt x="56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8" y="75"/>
                    <a:pt x="58" y="74"/>
                    <a:pt x="58" y="73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0" y="75"/>
                    <a:pt x="61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3" y="75"/>
                    <a:pt x="63" y="74"/>
                    <a:pt x="63" y="74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3"/>
                    <a:pt x="68" y="73"/>
                    <a:pt x="68" y="72"/>
                  </a:cubicBezTo>
                  <a:cubicBezTo>
                    <a:pt x="69" y="72"/>
                    <a:pt x="68" y="71"/>
                    <a:pt x="68" y="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499"/>
            <p:cNvSpPr>
              <a:spLocks/>
            </p:cNvSpPr>
            <p:nvPr/>
          </p:nvSpPr>
          <p:spPr bwMode="auto">
            <a:xfrm>
              <a:off x="5006192" y="3980293"/>
              <a:ext cx="159921" cy="106735"/>
            </a:xfrm>
            <a:custGeom>
              <a:avLst/>
              <a:gdLst>
                <a:gd name="T0" fmla="*/ 164 w 186"/>
                <a:gd name="T1" fmla="*/ 49 h 124"/>
                <a:gd name="T2" fmla="*/ 164 w 186"/>
                <a:gd name="T3" fmla="*/ 49 h 124"/>
                <a:gd name="T4" fmla="*/ 116 w 186"/>
                <a:gd name="T5" fmla="*/ 0 h 124"/>
                <a:gd name="T6" fmla="*/ 77 w 186"/>
                <a:gd name="T7" fmla="*/ 20 h 124"/>
                <a:gd name="T8" fmla="*/ 58 w 186"/>
                <a:gd name="T9" fmla="*/ 15 h 124"/>
                <a:gd name="T10" fmla="*/ 21 w 186"/>
                <a:gd name="T11" fmla="*/ 49 h 124"/>
                <a:gd name="T12" fmla="*/ 0 w 186"/>
                <a:gd name="T13" fmla="*/ 85 h 124"/>
                <a:gd name="T14" fmla="*/ 38 w 186"/>
                <a:gd name="T15" fmla="*/ 124 h 124"/>
                <a:gd name="T16" fmla="*/ 40 w 186"/>
                <a:gd name="T17" fmla="*/ 124 h 124"/>
                <a:gd name="T18" fmla="*/ 45 w 186"/>
                <a:gd name="T19" fmla="*/ 119 h 124"/>
                <a:gd name="T20" fmla="*/ 40 w 186"/>
                <a:gd name="T21" fmla="*/ 114 h 124"/>
                <a:gd name="T22" fmla="*/ 38 w 186"/>
                <a:gd name="T23" fmla="*/ 114 h 124"/>
                <a:gd name="T24" fmla="*/ 10 w 186"/>
                <a:gd name="T25" fmla="*/ 85 h 124"/>
                <a:gd name="T26" fmla="*/ 28 w 186"/>
                <a:gd name="T27" fmla="*/ 57 h 124"/>
                <a:gd name="T28" fmla="*/ 31 w 186"/>
                <a:gd name="T29" fmla="*/ 52 h 124"/>
                <a:gd name="T30" fmla="*/ 58 w 186"/>
                <a:gd name="T31" fmla="*/ 25 h 124"/>
                <a:gd name="T32" fmla="*/ 75 w 186"/>
                <a:gd name="T33" fmla="*/ 31 h 124"/>
                <a:gd name="T34" fmla="*/ 79 w 186"/>
                <a:gd name="T35" fmla="*/ 32 h 124"/>
                <a:gd name="T36" fmla="*/ 83 w 186"/>
                <a:gd name="T37" fmla="*/ 30 h 124"/>
                <a:gd name="T38" fmla="*/ 116 w 186"/>
                <a:gd name="T39" fmla="*/ 11 h 124"/>
                <a:gd name="T40" fmla="*/ 154 w 186"/>
                <a:gd name="T41" fmla="*/ 49 h 124"/>
                <a:gd name="T42" fmla="*/ 154 w 186"/>
                <a:gd name="T43" fmla="*/ 52 h 124"/>
                <a:gd name="T44" fmla="*/ 157 w 186"/>
                <a:gd name="T45" fmla="*/ 57 h 124"/>
                <a:gd name="T46" fmla="*/ 176 w 186"/>
                <a:gd name="T47" fmla="*/ 85 h 124"/>
                <a:gd name="T48" fmla="*/ 148 w 186"/>
                <a:gd name="T49" fmla="*/ 114 h 124"/>
                <a:gd name="T50" fmla="*/ 146 w 186"/>
                <a:gd name="T51" fmla="*/ 114 h 124"/>
                <a:gd name="T52" fmla="*/ 141 w 186"/>
                <a:gd name="T53" fmla="*/ 119 h 124"/>
                <a:gd name="T54" fmla="*/ 146 w 186"/>
                <a:gd name="T55" fmla="*/ 124 h 124"/>
                <a:gd name="T56" fmla="*/ 148 w 186"/>
                <a:gd name="T57" fmla="*/ 124 h 124"/>
                <a:gd name="T58" fmla="*/ 186 w 186"/>
                <a:gd name="T59" fmla="*/ 85 h 124"/>
                <a:gd name="T60" fmla="*/ 164 w 186"/>
                <a:gd name="T61" fmla="*/ 49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6" h="124">
                  <a:moveTo>
                    <a:pt x="164" y="49"/>
                  </a:moveTo>
                  <a:cubicBezTo>
                    <a:pt x="164" y="49"/>
                    <a:pt x="164" y="49"/>
                    <a:pt x="164" y="49"/>
                  </a:cubicBezTo>
                  <a:cubicBezTo>
                    <a:pt x="164" y="22"/>
                    <a:pt x="143" y="0"/>
                    <a:pt x="116" y="0"/>
                  </a:cubicBezTo>
                  <a:cubicBezTo>
                    <a:pt x="101" y="0"/>
                    <a:pt x="86" y="8"/>
                    <a:pt x="77" y="20"/>
                  </a:cubicBezTo>
                  <a:cubicBezTo>
                    <a:pt x="71" y="17"/>
                    <a:pt x="65" y="15"/>
                    <a:pt x="58" y="15"/>
                  </a:cubicBezTo>
                  <a:cubicBezTo>
                    <a:pt x="39" y="15"/>
                    <a:pt x="22" y="30"/>
                    <a:pt x="21" y="49"/>
                  </a:cubicBezTo>
                  <a:cubicBezTo>
                    <a:pt x="8" y="56"/>
                    <a:pt x="0" y="69"/>
                    <a:pt x="0" y="85"/>
                  </a:cubicBezTo>
                  <a:cubicBezTo>
                    <a:pt x="0" y="107"/>
                    <a:pt x="17" y="124"/>
                    <a:pt x="38" y="124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42" y="124"/>
                    <a:pt x="45" y="122"/>
                    <a:pt x="45" y="119"/>
                  </a:cubicBezTo>
                  <a:cubicBezTo>
                    <a:pt x="45" y="116"/>
                    <a:pt x="42" y="114"/>
                    <a:pt x="40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22" y="114"/>
                    <a:pt x="10" y="101"/>
                    <a:pt x="10" y="85"/>
                  </a:cubicBezTo>
                  <a:cubicBezTo>
                    <a:pt x="10" y="73"/>
                    <a:pt x="17" y="62"/>
                    <a:pt x="28" y="57"/>
                  </a:cubicBezTo>
                  <a:cubicBezTo>
                    <a:pt x="30" y="56"/>
                    <a:pt x="31" y="54"/>
                    <a:pt x="31" y="52"/>
                  </a:cubicBezTo>
                  <a:cubicBezTo>
                    <a:pt x="31" y="37"/>
                    <a:pt x="43" y="25"/>
                    <a:pt x="58" y="25"/>
                  </a:cubicBezTo>
                  <a:cubicBezTo>
                    <a:pt x="64" y="25"/>
                    <a:pt x="70" y="27"/>
                    <a:pt x="75" y="31"/>
                  </a:cubicBezTo>
                  <a:cubicBezTo>
                    <a:pt x="76" y="32"/>
                    <a:pt x="78" y="33"/>
                    <a:pt x="79" y="32"/>
                  </a:cubicBezTo>
                  <a:cubicBezTo>
                    <a:pt x="81" y="32"/>
                    <a:pt x="82" y="31"/>
                    <a:pt x="83" y="30"/>
                  </a:cubicBezTo>
                  <a:cubicBezTo>
                    <a:pt x="90" y="18"/>
                    <a:pt x="102" y="11"/>
                    <a:pt x="116" y="11"/>
                  </a:cubicBezTo>
                  <a:cubicBezTo>
                    <a:pt x="137" y="11"/>
                    <a:pt x="154" y="28"/>
                    <a:pt x="154" y="49"/>
                  </a:cubicBezTo>
                  <a:cubicBezTo>
                    <a:pt x="154" y="50"/>
                    <a:pt x="154" y="51"/>
                    <a:pt x="154" y="52"/>
                  </a:cubicBezTo>
                  <a:cubicBezTo>
                    <a:pt x="154" y="54"/>
                    <a:pt x="155" y="56"/>
                    <a:pt x="157" y="57"/>
                  </a:cubicBezTo>
                  <a:cubicBezTo>
                    <a:pt x="168" y="61"/>
                    <a:pt x="176" y="72"/>
                    <a:pt x="176" y="85"/>
                  </a:cubicBezTo>
                  <a:cubicBezTo>
                    <a:pt x="176" y="101"/>
                    <a:pt x="164" y="114"/>
                    <a:pt x="148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4" y="114"/>
                    <a:pt x="141" y="116"/>
                    <a:pt x="141" y="119"/>
                  </a:cubicBezTo>
                  <a:cubicBezTo>
                    <a:pt x="141" y="122"/>
                    <a:pt x="144" y="124"/>
                    <a:pt x="146" y="124"/>
                  </a:cubicBezTo>
                  <a:cubicBezTo>
                    <a:pt x="148" y="124"/>
                    <a:pt x="148" y="124"/>
                    <a:pt x="148" y="124"/>
                  </a:cubicBezTo>
                  <a:cubicBezTo>
                    <a:pt x="169" y="124"/>
                    <a:pt x="186" y="107"/>
                    <a:pt x="186" y="85"/>
                  </a:cubicBezTo>
                  <a:cubicBezTo>
                    <a:pt x="186" y="69"/>
                    <a:pt x="178" y="55"/>
                    <a:pt x="164" y="4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500"/>
            <p:cNvSpPr>
              <a:spLocks noEditPoints="1"/>
            </p:cNvSpPr>
            <p:nvPr/>
          </p:nvSpPr>
          <p:spPr bwMode="auto">
            <a:xfrm>
              <a:off x="7309927" y="4009436"/>
              <a:ext cx="173764" cy="90343"/>
            </a:xfrm>
            <a:custGeom>
              <a:avLst/>
              <a:gdLst>
                <a:gd name="T0" fmla="*/ 199 w 202"/>
                <a:gd name="T1" fmla="*/ 23 h 105"/>
                <a:gd name="T2" fmla="*/ 177 w 202"/>
                <a:gd name="T3" fmla="*/ 0 h 105"/>
                <a:gd name="T4" fmla="*/ 154 w 202"/>
                <a:gd name="T5" fmla="*/ 23 h 105"/>
                <a:gd name="T6" fmla="*/ 159 w 202"/>
                <a:gd name="T7" fmla="*/ 27 h 105"/>
                <a:gd name="T8" fmla="*/ 163 w 202"/>
                <a:gd name="T9" fmla="*/ 23 h 105"/>
                <a:gd name="T10" fmla="*/ 177 w 202"/>
                <a:gd name="T11" fmla="*/ 8 h 105"/>
                <a:gd name="T12" fmla="*/ 191 w 202"/>
                <a:gd name="T13" fmla="*/ 23 h 105"/>
                <a:gd name="T14" fmla="*/ 177 w 202"/>
                <a:gd name="T15" fmla="*/ 39 h 105"/>
                <a:gd name="T16" fmla="*/ 4 w 202"/>
                <a:gd name="T17" fmla="*/ 39 h 105"/>
                <a:gd name="T18" fmla="*/ 0 w 202"/>
                <a:gd name="T19" fmla="*/ 43 h 105"/>
                <a:gd name="T20" fmla="*/ 4 w 202"/>
                <a:gd name="T21" fmla="*/ 47 h 105"/>
                <a:gd name="T22" fmla="*/ 177 w 202"/>
                <a:gd name="T23" fmla="*/ 47 h 105"/>
                <a:gd name="T24" fmla="*/ 199 w 202"/>
                <a:gd name="T25" fmla="*/ 23 h 105"/>
                <a:gd name="T26" fmla="*/ 179 w 202"/>
                <a:gd name="T27" fmla="*/ 58 h 105"/>
                <a:gd name="T28" fmla="*/ 26 w 202"/>
                <a:gd name="T29" fmla="*/ 58 h 105"/>
                <a:gd name="T30" fmla="*/ 22 w 202"/>
                <a:gd name="T31" fmla="*/ 62 h 105"/>
                <a:gd name="T32" fmla="*/ 26 w 202"/>
                <a:gd name="T33" fmla="*/ 66 h 105"/>
                <a:gd name="T34" fmla="*/ 179 w 202"/>
                <a:gd name="T35" fmla="*/ 66 h 105"/>
                <a:gd name="T36" fmla="*/ 194 w 202"/>
                <a:gd name="T37" fmla="*/ 82 h 105"/>
                <a:gd name="T38" fmla="*/ 179 w 202"/>
                <a:gd name="T39" fmla="*/ 97 h 105"/>
                <a:gd name="T40" fmla="*/ 165 w 202"/>
                <a:gd name="T41" fmla="*/ 82 h 105"/>
                <a:gd name="T42" fmla="*/ 161 w 202"/>
                <a:gd name="T43" fmla="*/ 78 h 105"/>
                <a:gd name="T44" fmla="*/ 157 w 202"/>
                <a:gd name="T45" fmla="*/ 82 h 105"/>
                <a:gd name="T46" fmla="*/ 179 w 202"/>
                <a:gd name="T47" fmla="*/ 105 h 105"/>
                <a:gd name="T48" fmla="*/ 202 w 202"/>
                <a:gd name="T49" fmla="*/ 82 h 105"/>
                <a:gd name="T50" fmla="*/ 179 w 202"/>
                <a:gd name="T51" fmla="*/ 5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2" h="105">
                  <a:moveTo>
                    <a:pt x="199" y="23"/>
                  </a:moveTo>
                  <a:cubicBezTo>
                    <a:pt x="199" y="10"/>
                    <a:pt x="189" y="0"/>
                    <a:pt x="177" y="0"/>
                  </a:cubicBezTo>
                  <a:cubicBezTo>
                    <a:pt x="165" y="0"/>
                    <a:pt x="154" y="10"/>
                    <a:pt x="154" y="23"/>
                  </a:cubicBezTo>
                  <a:cubicBezTo>
                    <a:pt x="154" y="25"/>
                    <a:pt x="156" y="27"/>
                    <a:pt x="159" y="27"/>
                  </a:cubicBezTo>
                  <a:cubicBezTo>
                    <a:pt x="161" y="27"/>
                    <a:pt x="163" y="25"/>
                    <a:pt x="163" y="23"/>
                  </a:cubicBezTo>
                  <a:cubicBezTo>
                    <a:pt x="163" y="15"/>
                    <a:pt x="169" y="8"/>
                    <a:pt x="177" y="8"/>
                  </a:cubicBezTo>
                  <a:cubicBezTo>
                    <a:pt x="185" y="8"/>
                    <a:pt x="191" y="15"/>
                    <a:pt x="191" y="23"/>
                  </a:cubicBezTo>
                  <a:cubicBezTo>
                    <a:pt x="191" y="37"/>
                    <a:pt x="178" y="38"/>
                    <a:pt x="177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2" y="39"/>
                    <a:pt x="0" y="40"/>
                    <a:pt x="0" y="43"/>
                  </a:cubicBezTo>
                  <a:cubicBezTo>
                    <a:pt x="0" y="45"/>
                    <a:pt x="2" y="47"/>
                    <a:pt x="4" y="47"/>
                  </a:cubicBezTo>
                  <a:cubicBezTo>
                    <a:pt x="177" y="47"/>
                    <a:pt x="177" y="47"/>
                    <a:pt x="177" y="47"/>
                  </a:cubicBezTo>
                  <a:cubicBezTo>
                    <a:pt x="185" y="47"/>
                    <a:pt x="199" y="41"/>
                    <a:pt x="199" y="23"/>
                  </a:cubicBezTo>
                  <a:close/>
                  <a:moveTo>
                    <a:pt x="179" y="58"/>
                  </a:moveTo>
                  <a:cubicBezTo>
                    <a:pt x="26" y="58"/>
                    <a:pt x="26" y="58"/>
                    <a:pt x="26" y="58"/>
                  </a:cubicBezTo>
                  <a:cubicBezTo>
                    <a:pt x="24" y="58"/>
                    <a:pt x="22" y="60"/>
                    <a:pt x="22" y="62"/>
                  </a:cubicBezTo>
                  <a:cubicBezTo>
                    <a:pt x="22" y="64"/>
                    <a:pt x="24" y="66"/>
                    <a:pt x="26" y="66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80" y="66"/>
                    <a:pt x="194" y="67"/>
                    <a:pt x="194" y="82"/>
                  </a:cubicBezTo>
                  <a:cubicBezTo>
                    <a:pt x="194" y="90"/>
                    <a:pt x="187" y="97"/>
                    <a:pt x="179" y="97"/>
                  </a:cubicBezTo>
                  <a:cubicBezTo>
                    <a:pt x="172" y="97"/>
                    <a:pt x="165" y="90"/>
                    <a:pt x="165" y="82"/>
                  </a:cubicBezTo>
                  <a:cubicBezTo>
                    <a:pt x="165" y="80"/>
                    <a:pt x="163" y="78"/>
                    <a:pt x="161" y="78"/>
                  </a:cubicBezTo>
                  <a:cubicBezTo>
                    <a:pt x="159" y="78"/>
                    <a:pt x="157" y="80"/>
                    <a:pt x="157" y="82"/>
                  </a:cubicBezTo>
                  <a:cubicBezTo>
                    <a:pt x="157" y="95"/>
                    <a:pt x="167" y="105"/>
                    <a:pt x="179" y="105"/>
                  </a:cubicBezTo>
                  <a:cubicBezTo>
                    <a:pt x="192" y="105"/>
                    <a:pt x="202" y="95"/>
                    <a:pt x="202" y="82"/>
                  </a:cubicBezTo>
                  <a:cubicBezTo>
                    <a:pt x="202" y="64"/>
                    <a:pt x="187" y="58"/>
                    <a:pt x="179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501"/>
            <p:cNvSpPr>
              <a:spLocks/>
            </p:cNvSpPr>
            <p:nvPr/>
          </p:nvSpPr>
          <p:spPr bwMode="auto">
            <a:xfrm>
              <a:off x="7319398" y="4021457"/>
              <a:ext cx="109285" cy="6921"/>
            </a:xfrm>
            <a:custGeom>
              <a:avLst/>
              <a:gdLst>
                <a:gd name="T0" fmla="*/ 123 w 127"/>
                <a:gd name="T1" fmla="*/ 0 h 8"/>
                <a:gd name="T2" fmla="*/ 4 w 127"/>
                <a:gd name="T3" fmla="*/ 0 h 8"/>
                <a:gd name="T4" fmla="*/ 0 w 127"/>
                <a:gd name="T5" fmla="*/ 4 h 8"/>
                <a:gd name="T6" fmla="*/ 4 w 127"/>
                <a:gd name="T7" fmla="*/ 8 h 8"/>
                <a:gd name="T8" fmla="*/ 123 w 127"/>
                <a:gd name="T9" fmla="*/ 8 h 8"/>
                <a:gd name="T10" fmla="*/ 127 w 127"/>
                <a:gd name="T11" fmla="*/ 4 h 8"/>
                <a:gd name="T12" fmla="*/ 123 w 12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8">
                  <a:moveTo>
                    <a:pt x="12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6" y="8"/>
                    <a:pt x="127" y="6"/>
                    <a:pt x="127" y="4"/>
                  </a:cubicBezTo>
                  <a:cubicBezTo>
                    <a:pt x="127" y="2"/>
                    <a:pt x="126" y="0"/>
                    <a:pt x="12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502"/>
            <p:cNvSpPr>
              <a:spLocks noEditPoints="1"/>
            </p:cNvSpPr>
            <p:nvPr/>
          </p:nvSpPr>
          <p:spPr bwMode="auto">
            <a:xfrm>
              <a:off x="7356191" y="4075007"/>
              <a:ext cx="78685" cy="73950"/>
            </a:xfrm>
            <a:custGeom>
              <a:avLst/>
              <a:gdLst>
                <a:gd name="T0" fmla="*/ 87 w 91"/>
                <a:gd name="T1" fmla="*/ 29 h 86"/>
                <a:gd name="T2" fmla="*/ 89 w 91"/>
                <a:gd name="T3" fmla="*/ 25 h 86"/>
                <a:gd name="T4" fmla="*/ 86 w 91"/>
                <a:gd name="T5" fmla="*/ 18 h 86"/>
                <a:gd name="T6" fmla="*/ 81 w 91"/>
                <a:gd name="T7" fmla="*/ 20 h 86"/>
                <a:gd name="T8" fmla="*/ 76 w 91"/>
                <a:gd name="T9" fmla="*/ 12 h 86"/>
                <a:gd name="T10" fmla="*/ 71 w 91"/>
                <a:gd name="T11" fmla="*/ 20 h 86"/>
                <a:gd name="T12" fmla="*/ 66 w 91"/>
                <a:gd name="T13" fmla="*/ 19 h 86"/>
                <a:gd name="T14" fmla="*/ 64 w 91"/>
                <a:gd name="T15" fmla="*/ 26 h 86"/>
                <a:gd name="T16" fmla="*/ 66 w 91"/>
                <a:gd name="T17" fmla="*/ 30 h 86"/>
                <a:gd name="T18" fmla="*/ 63 w 91"/>
                <a:gd name="T19" fmla="*/ 38 h 86"/>
                <a:gd name="T20" fmla="*/ 69 w 91"/>
                <a:gd name="T21" fmla="*/ 38 h 86"/>
                <a:gd name="T22" fmla="*/ 75 w 91"/>
                <a:gd name="T23" fmla="*/ 37 h 86"/>
                <a:gd name="T24" fmla="*/ 79 w 91"/>
                <a:gd name="T25" fmla="*/ 43 h 86"/>
                <a:gd name="T26" fmla="*/ 77 w 91"/>
                <a:gd name="T27" fmla="*/ 34 h 86"/>
                <a:gd name="T28" fmla="*/ 87 w 91"/>
                <a:gd name="T29" fmla="*/ 38 h 86"/>
                <a:gd name="T30" fmla="*/ 33 w 91"/>
                <a:gd name="T31" fmla="*/ 10 h 86"/>
                <a:gd name="T32" fmla="*/ 40 w 91"/>
                <a:gd name="T33" fmla="*/ 13 h 86"/>
                <a:gd name="T34" fmla="*/ 34 w 91"/>
                <a:gd name="T35" fmla="*/ 18 h 86"/>
                <a:gd name="T36" fmla="*/ 38 w 91"/>
                <a:gd name="T37" fmla="*/ 22 h 86"/>
                <a:gd name="T38" fmla="*/ 43 w 91"/>
                <a:gd name="T39" fmla="*/ 21 h 86"/>
                <a:gd name="T40" fmla="*/ 46 w 91"/>
                <a:gd name="T41" fmla="*/ 25 h 86"/>
                <a:gd name="T42" fmla="*/ 45 w 91"/>
                <a:gd name="T43" fmla="*/ 15 h 86"/>
                <a:gd name="T44" fmla="*/ 53 w 91"/>
                <a:gd name="T45" fmla="*/ 21 h 86"/>
                <a:gd name="T46" fmla="*/ 54 w 91"/>
                <a:gd name="T47" fmla="*/ 15 h 86"/>
                <a:gd name="T48" fmla="*/ 53 w 91"/>
                <a:gd name="T49" fmla="*/ 13 h 86"/>
                <a:gd name="T50" fmla="*/ 55 w 91"/>
                <a:gd name="T51" fmla="*/ 8 h 86"/>
                <a:gd name="T52" fmla="*/ 49 w 91"/>
                <a:gd name="T53" fmla="*/ 5 h 86"/>
                <a:gd name="T54" fmla="*/ 45 w 91"/>
                <a:gd name="T55" fmla="*/ 1 h 86"/>
                <a:gd name="T56" fmla="*/ 40 w 91"/>
                <a:gd name="T57" fmla="*/ 5 h 86"/>
                <a:gd name="T58" fmla="*/ 37 w 91"/>
                <a:gd name="T59" fmla="*/ 6 h 86"/>
                <a:gd name="T60" fmla="*/ 45 w 91"/>
                <a:gd name="T61" fmla="*/ 12 h 86"/>
                <a:gd name="T62" fmla="*/ 25 w 91"/>
                <a:gd name="T63" fmla="*/ 38 h 86"/>
                <a:gd name="T64" fmla="*/ 28 w 91"/>
                <a:gd name="T65" fmla="*/ 32 h 86"/>
                <a:gd name="T66" fmla="*/ 25 w 91"/>
                <a:gd name="T67" fmla="*/ 28 h 86"/>
                <a:gd name="T68" fmla="*/ 25 w 91"/>
                <a:gd name="T69" fmla="*/ 23 h 86"/>
                <a:gd name="T70" fmla="*/ 21 w 91"/>
                <a:gd name="T71" fmla="*/ 20 h 86"/>
                <a:gd name="T72" fmla="*/ 15 w 91"/>
                <a:gd name="T73" fmla="*/ 19 h 86"/>
                <a:gd name="T74" fmla="*/ 11 w 91"/>
                <a:gd name="T75" fmla="*/ 15 h 86"/>
                <a:gd name="T76" fmla="*/ 8 w 91"/>
                <a:gd name="T77" fmla="*/ 20 h 86"/>
                <a:gd name="T78" fmla="*/ 0 w 91"/>
                <a:gd name="T79" fmla="*/ 21 h 86"/>
                <a:gd name="T80" fmla="*/ 3 w 91"/>
                <a:gd name="T81" fmla="*/ 28 h 86"/>
                <a:gd name="T82" fmla="*/ 6 w 91"/>
                <a:gd name="T83" fmla="*/ 33 h 86"/>
                <a:gd name="T84" fmla="*/ 4 w 91"/>
                <a:gd name="T85" fmla="*/ 38 h 86"/>
                <a:gd name="T86" fmla="*/ 11 w 91"/>
                <a:gd name="T87" fmla="*/ 33 h 86"/>
                <a:gd name="T88" fmla="*/ 11 w 91"/>
                <a:gd name="T89" fmla="*/ 43 h 86"/>
                <a:gd name="T90" fmla="*/ 18 w 91"/>
                <a:gd name="T91" fmla="*/ 41 h 86"/>
                <a:gd name="T92" fmla="*/ 21 w 91"/>
                <a:gd name="T93" fmla="*/ 38 h 86"/>
                <a:gd name="T94" fmla="*/ 57 w 91"/>
                <a:gd name="T95" fmla="*/ 65 h 86"/>
                <a:gd name="T96" fmla="*/ 62 w 91"/>
                <a:gd name="T97" fmla="*/ 57 h 86"/>
                <a:gd name="T98" fmla="*/ 64 w 91"/>
                <a:gd name="T99" fmla="*/ 47 h 86"/>
                <a:gd name="T100" fmla="*/ 51 w 91"/>
                <a:gd name="T101" fmla="*/ 55 h 86"/>
                <a:gd name="T102" fmla="*/ 49 w 91"/>
                <a:gd name="T103" fmla="*/ 40 h 86"/>
                <a:gd name="T104" fmla="*/ 44 w 91"/>
                <a:gd name="T105" fmla="*/ 49 h 86"/>
                <a:gd name="T106" fmla="*/ 35 w 91"/>
                <a:gd name="T107" fmla="*/ 54 h 86"/>
                <a:gd name="T108" fmla="*/ 25 w 91"/>
                <a:gd name="T109" fmla="*/ 55 h 86"/>
                <a:gd name="T110" fmla="*/ 37 w 91"/>
                <a:gd name="T111" fmla="*/ 59 h 86"/>
                <a:gd name="T112" fmla="*/ 26 w 91"/>
                <a:gd name="T113" fmla="*/ 70 h 86"/>
                <a:gd name="T114" fmla="*/ 32 w 91"/>
                <a:gd name="T115" fmla="*/ 76 h 86"/>
                <a:gd name="T116" fmla="*/ 38 w 91"/>
                <a:gd name="T117" fmla="*/ 75 h 86"/>
                <a:gd name="T118" fmla="*/ 44 w 91"/>
                <a:gd name="T119" fmla="*/ 85 h 86"/>
                <a:gd name="T120" fmla="*/ 52 w 91"/>
                <a:gd name="T121" fmla="*/ 78 h 86"/>
                <a:gd name="T122" fmla="*/ 55 w 91"/>
                <a:gd name="T123" fmla="*/ 68 h 86"/>
                <a:gd name="T124" fmla="*/ 67 w 91"/>
                <a:gd name="T125" fmla="*/ 7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" h="86">
                  <a:moveTo>
                    <a:pt x="91" y="35"/>
                  </a:moveTo>
                  <a:cubicBezTo>
                    <a:pt x="88" y="34"/>
                    <a:pt x="88" y="34"/>
                    <a:pt x="88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0" y="33"/>
                    <a:pt x="90" y="32"/>
                    <a:pt x="90" y="32"/>
                  </a:cubicBezTo>
                  <a:cubicBezTo>
                    <a:pt x="90" y="31"/>
                    <a:pt x="90" y="31"/>
                    <a:pt x="89" y="31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8" y="30"/>
                    <a:pt x="88" y="29"/>
                  </a:cubicBezTo>
                  <a:cubicBezTo>
                    <a:pt x="88" y="29"/>
                    <a:pt x="87" y="28"/>
                    <a:pt x="87" y="29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7" y="28"/>
                    <a:pt x="88" y="28"/>
                    <a:pt x="88" y="27"/>
                  </a:cubicBezTo>
                  <a:cubicBezTo>
                    <a:pt x="88" y="27"/>
                    <a:pt x="88" y="26"/>
                    <a:pt x="87" y="26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9" y="25"/>
                    <a:pt x="90" y="25"/>
                    <a:pt x="90" y="24"/>
                  </a:cubicBezTo>
                  <a:cubicBezTo>
                    <a:pt x="90" y="24"/>
                    <a:pt x="90" y="23"/>
                    <a:pt x="89" y="23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1"/>
                    <a:pt x="90" y="20"/>
                    <a:pt x="90" y="20"/>
                  </a:cubicBezTo>
                  <a:cubicBezTo>
                    <a:pt x="90" y="19"/>
                    <a:pt x="89" y="19"/>
                    <a:pt x="89" y="19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7" y="19"/>
                    <a:pt x="86" y="18"/>
                    <a:pt x="86" y="18"/>
                  </a:cubicBezTo>
                  <a:cubicBezTo>
                    <a:pt x="85" y="18"/>
                    <a:pt x="85" y="18"/>
                    <a:pt x="85" y="19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2" y="19"/>
                    <a:pt x="81" y="19"/>
                    <a:pt x="81" y="20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9"/>
                    <a:pt x="82" y="19"/>
                    <a:pt x="81" y="18"/>
                  </a:cubicBezTo>
                  <a:cubicBezTo>
                    <a:pt x="81" y="18"/>
                    <a:pt x="80" y="18"/>
                    <a:pt x="80" y="18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16"/>
                    <a:pt x="80" y="15"/>
                    <a:pt x="80" y="15"/>
                  </a:cubicBezTo>
                  <a:cubicBezTo>
                    <a:pt x="80" y="15"/>
                    <a:pt x="79" y="15"/>
                    <a:pt x="79" y="15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7" y="13"/>
                    <a:pt x="77" y="12"/>
                    <a:pt x="76" y="12"/>
                  </a:cubicBezTo>
                  <a:cubicBezTo>
                    <a:pt x="76" y="12"/>
                    <a:pt x="75" y="13"/>
                    <a:pt x="75" y="13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3" y="15"/>
                    <a:pt x="73" y="15"/>
                  </a:cubicBezTo>
                  <a:cubicBezTo>
                    <a:pt x="72" y="15"/>
                    <a:pt x="72" y="16"/>
                    <a:pt x="73" y="16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2" y="18"/>
                    <a:pt x="72" y="18"/>
                    <a:pt x="71" y="18"/>
                  </a:cubicBezTo>
                  <a:cubicBezTo>
                    <a:pt x="71" y="19"/>
                    <a:pt x="71" y="19"/>
                    <a:pt x="71" y="20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0" y="19"/>
                    <a:pt x="69" y="20"/>
                  </a:cubicBezTo>
                  <a:cubicBezTo>
                    <a:pt x="69" y="20"/>
                    <a:pt x="68" y="20"/>
                    <a:pt x="69" y="21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20"/>
                    <a:pt x="66" y="19"/>
                    <a:pt x="66" y="19"/>
                  </a:cubicBezTo>
                  <a:cubicBezTo>
                    <a:pt x="65" y="20"/>
                    <a:pt x="65" y="20"/>
                    <a:pt x="65" y="21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3" y="21"/>
                    <a:pt x="62" y="21"/>
                    <a:pt x="62" y="21"/>
                  </a:cubicBezTo>
                  <a:cubicBezTo>
                    <a:pt x="61" y="22"/>
                    <a:pt x="62" y="22"/>
                    <a:pt x="62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2" y="25"/>
                    <a:pt x="63" y="26"/>
                  </a:cubicBezTo>
                  <a:cubicBezTo>
                    <a:pt x="63" y="26"/>
                    <a:pt x="63" y="27"/>
                    <a:pt x="63" y="27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7"/>
                    <a:pt x="64" y="28"/>
                    <a:pt x="65" y="28"/>
                  </a:cubicBezTo>
                  <a:cubicBezTo>
                    <a:pt x="65" y="29"/>
                    <a:pt x="65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0"/>
                    <a:pt x="65" y="30"/>
                    <a:pt x="65" y="31"/>
                  </a:cubicBezTo>
                  <a:cubicBezTo>
                    <a:pt x="65" y="31"/>
                    <a:pt x="65" y="32"/>
                    <a:pt x="66" y="32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2"/>
                    <a:pt x="63" y="33"/>
                    <a:pt x="63" y="33"/>
                  </a:cubicBezTo>
                  <a:cubicBezTo>
                    <a:pt x="63" y="34"/>
                    <a:pt x="63" y="34"/>
                    <a:pt x="64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2" y="37"/>
                    <a:pt x="62" y="37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9"/>
                    <a:pt x="66" y="39"/>
                    <a:pt x="67" y="39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9" y="38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39"/>
                    <a:pt x="71" y="39"/>
                    <a:pt x="71" y="38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2" y="40"/>
                    <a:pt x="72" y="40"/>
                    <a:pt x="73" y="39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2" y="42"/>
                    <a:pt x="72" y="42"/>
                    <a:pt x="73" y="43"/>
                  </a:cubicBezTo>
                  <a:cubicBezTo>
                    <a:pt x="73" y="43"/>
                    <a:pt x="74" y="43"/>
                    <a:pt x="74" y="43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5" y="45"/>
                    <a:pt x="76" y="45"/>
                    <a:pt x="76" y="45"/>
                  </a:cubicBezTo>
                  <a:cubicBezTo>
                    <a:pt x="77" y="45"/>
                    <a:pt x="77" y="45"/>
                    <a:pt x="77" y="44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0" y="42"/>
                    <a:pt x="80" y="42"/>
                    <a:pt x="80" y="41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2" y="39"/>
                    <a:pt x="82" y="38"/>
                    <a:pt x="81" y="38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7"/>
                    <a:pt x="84" y="37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6" y="38"/>
                    <a:pt x="86" y="38"/>
                    <a:pt x="86" y="38"/>
                  </a:cubicBezTo>
                  <a:cubicBezTo>
                    <a:pt x="86" y="38"/>
                    <a:pt x="86" y="38"/>
                    <a:pt x="87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7" y="38"/>
                    <a:pt x="88" y="38"/>
                    <a:pt x="88" y="37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91" y="36"/>
                    <a:pt x="91" y="35"/>
                    <a:pt x="91" y="35"/>
                  </a:cubicBezTo>
                  <a:close/>
                  <a:moveTo>
                    <a:pt x="33" y="9"/>
                  </a:move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1"/>
                    <a:pt x="33" y="11"/>
                  </a:cubicBezTo>
                  <a:cubicBezTo>
                    <a:pt x="33" y="12"/>
                    <a:pt x="33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4" y="13"/>
                    <a:pt x="35" y="13"/>
                  </a:cubicBezTo>
                  <a:cubicBezTo>
                    <a:pt x="35" y="14"/>
                    <a:pt x="35" y="14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4"/>
                    <a:pt x="35" y="14"/>
                    <a:pt x="35" y="15"/>
                  </a:cubicBezTo>
                  <a:cubicBezTo>
                    <a:pt x="35" y="15"/>
                    <a:pt x="35" y="16"/>
                    <a:pt x="35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3" y="17"/>
                    <a:pt x="33" y="17"/>
                  </a:cubicBezTo>
                  <a:cubicBezTo>
                    <a:pt x="33" y="18"/>
                    <a:pt x="33" y="18"/>
                    <a:pt x="34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1"/>
                    <a:pt x="33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2"/>
                    <a:pt x="36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4"/>
                    <a:pt x="41" y="24"/>
                    <a:pt x="41" y="25"/>
                  </a:cubicBezTo>
                  <a:cubicBezTo>
                    <a:pt x="42" y="25"/>
                    <a:pt x="42" y="25"/>
                    <a:pt x="43" y="25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8" y="24"/>
                    <a:pt x="48" y="24"/>
                    <a:pt x="47" y="23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3"/>
                    <a:pt x="48" y="23"/>
                    <a:pt x="48" y="22"/>
                  </a:cubicBezTo>
                  <a:cubicBezTo>
                    <a:pt x="49" y="22"/>
                    <a:pt x="49" y="21"/>
                    <a:pt x="48" y="21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1" y="21"/>
                    <a:pt x="51" y="21"/>
                    <a:pt x="51" y="20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4" y="21"/>
                    <a:pt x="54" y="20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7" y="19"/>
                    <a:pt x="56" y="19"/>
                    <a:pt x="56" y="18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6" y="17"/>
                    <a:pt x="56" y="16"/>
                    <a:pt x="56" y="16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4" y="15"/>
                    <a:pt x="54" y="14"/>
                    <a:pt x="54" y="14"/>
                  </a:cubicBezTo>
                  <a:cubicBezTo>
                    <a:pt x="54" y="13"/>
                    <a:pt x="53" y="13"/>
                    <a:pt x="53" y="13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4" y="13"/>
                    <a:pt x="54" y="12"/>
                  </a:cubicBezTo>
                  <a:cubicBezTo>
                    <a:pt x="54" y="12"/>
                    <a:pt x="54" y="11"/>
                    <a:pt x="53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1"/>
                    <a:pt x="55" y="10"/>
                    <a:pt x="55" y="10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5" y="6"/>
                    <a:pt x="55" y="6"/>
                    <a:pt x="54" y="6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2" y="5"/>
                    <a:pt x="52" y="5"/>
                  </a:cubicBezTo>
                  <a:cubicBezTo>
                    <a:pt x="51" y="5"/>
                    <a:pt x="51" y="5"/>
                    <a:pt x="51" y="6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5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4"/>
                    <a:pt x="47" y="4"/>
                    <a:pt x="47" y="5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3"/>
                    <a:pt x="48" y="3"/>
                    <a:pt x="47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1"/>
                    <a:pt x="45" y="0"/>
                    <a:pt x="44" y="0"/>
                  </a:cubicBezTo>
                  <a:cubicBezTo>
                    <a:pt x="44" y="0"/>
                    <a:pt x="43" y="1"/>
                    <a:pt x="43" y="1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2"/>
                    <a:pt x="42" y="2"/>
                    <a:pt x="41" y="2"/>
                  </a:cubicBezTo>
                  <a:cubicBezTo>
                    <a:pt x="41" y="3"/>
                    <a:pt x="41" y="3"/>
                    <a:pt x="41" y="4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40" y="5"/>
                  </a:cubicBezTo>
                  <a:cubicBezTo>
                    <a:pt x="40" y="5"/>
                    <a:pt x="40" y="6"/>
                    <a:pt x="40" y="6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6"/>
                    <a:pt x="39" y="6"/>
                    <a:pt x="38" y="6"/>
                  </a:cubicBezTo>
                  <a:cubicBezTo>
                    <a:pt x="38" y="6"/>
                    <a:pt x="38" y="7"/>
                    <a:pt x="38" y="7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6" y="6"/>
                    <a:pt x="36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8"/>
                    <a:pt x="32" y="9"/>
                    <a:pt x="33" y="9"/>
                  </a:cubicBezTo>
                  <a:close/>
                  <a:moveTo>
                    <a:pt x="45" y="9"/>
                  </a:moveTo>
                  <a:cubicBezTo>
                    <a:pt x="48" y="7"/>
                    <a:pt x="48" y="7"/>
                    <a:pt x="48" y="7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5" y="12"/>
                    <a:pt x="45" y="12"/>
                    <a:pt x="45" y="12"/>
                  </a:cubicBezTo>
                  <a:lnTo>
                    <a:pt x="45" y="9"/>
                  </a:lnTo>
                  <a:close/>
                  <a:moveTo>
                    <a:pt x="43" y="18"/>
                  </a:moveTo>
                  <a:cubicBezTo>
                    <a:pt x="41" y="21"/>
                    <a:pt x="41" y="21"/>
                    <a:pt x="41" y="21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3" y="15"/>
                    <a:pt x="43" y="15"/>
                    <a:pt x="43" y="15"/>
                  </a:cubicBezTo>
                  <a:lnTo>
                    <a:pt x="43" y="18"/>
                  </a:lnTo>
                  <a:close/>
                  <a:moveTo>
                    <a:pt x="21" y="33"/>
                  </a:moveTo>
                  <a:cubicBezTo>
                    <a:pt x="23" y="34"/>
                    <a:pt x="23" y="34"/>
                    <a:pt x="23" y="34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8"/>
                    <a:pt x="26" y="38"/>
                    <a:pt x="26" y="37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3"/>
                    <a:pt x="28" y="32"/>
                    <a:pt x="28" y="32"/>
                  </a:cubicBezTo>
                  <a:cubicBezTo>
                    <a:pt x="28" y="31"/>
                    <a:pt x="28" y="31"/>
                    <a:pt x="27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0"/>
                    <a:pt x="26" y="29"/>
                  </a:cubicBezTo>
                  <a:cubicBezTo>
                    <a:pt x="26" y="29"/>
                    <a:pt x="25" y="28"/>
                    <a:pt x="25" y="29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6" y="28"/>
                    <a:pt x="26" y="28"/>
                    <a:pt x="26" y="27"/>
                  </a:cubicBezTo>
                  <a:cubicBezTo>
                    <a:pt x="26" y="27"/>
                    <a:pt x="26" y="26"/>
                    <a:pt x="25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8" y="25"/>
                    <a:pt x="28" y="24"/>
                  </a:cubicBezTo>
                  <a:cubicBezTo>
                    <a:pt x="28" y="24"/>
                    <a:pt x="28" y="23"/>
                    <a:pt x="27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9" y="20"/>
                    <a:pt x="28" y="20"/>
                  </a:cubicBezTo>
                  <a:cubicBezTo>
                    <a:pt x="28" y="19"/>
                    <a:pt x="27" y="19"/>
                    <a:pt x="27" y="19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4" y="18"/>
                    <a:pt x="24" y="18"/>
                  </a:cubicBezTo>
                  <a:cubicBezTo>
                    <a:pt x="23" y="18"/>
                    <a:pt x="23" y="18"/>
                    <a:pt x="23" y="19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20" y="19"/>
                    <a:pt x="19" y="20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20" y="19"/>
                    <a:pt x="20" y="19"/>
                    <a:pt x="19" y="18"/>
                  </a:cubicBezTo>
                  <a:cubicBezTo>
                    <a:pt x="19" y="18"/>
                    <a:pt x="18" y="18"/>
                    <a:pt x="18" y="1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5"/>
                    <a:pt x="18" y="15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2"/>
                    <a:pt x="14" y="12"/>
                  </a:cubicBezTo>
                  <a:cubicBezTo>
                    <a:pt x="14" y="12"/>
                    <a:pt x="13" y="13"/>
                    <a:pt x="13" y="1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0" y="15"/>
                    <a:pt x="10" y="16"/>
                    <a:pt x="11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9" y="18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19"/>
                    <a:pt x="7" y="20"/>
                  </a:cubicBezTo>
                  <a:cubicBezTo>
                    <a:pt x="7" y="20"/>
                    <a:pt x="6" y="20"/>
                    <a:pt x="7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4" y="19"/>
                    <a:pt x="4" y="19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0" y="21"/>
                    <a:pt x="0" y="21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0" y="25"/>
                    <a:pt x="1" y="26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8"/>
                    <a:pt x="3" y="28"/>
                  </a:cubicBezTo>
                  <a:cubicBezTo>
                    <a:pt x="3" y="29"/>
                    <a:pt x="3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3" y="30"/>
                    <a:pt x="3" y="30"/>
                    <a:pt x="3" y="31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1" y="33"/>
                    <a:pt x="1" y="33"/>
                  </a:cubicBezTo>
                  <a:cubicBezTo>
                    <a:pt x="1" y="34"/>
                    <a:pt x="1" y="34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0" y="37"/>
                    <a:pt x="1" y="3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39"/>
                    <a:pt x="4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8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9" y="39"/>
                    <a:pt x="9" y="39"/>
                    <a:pt x="9" y="3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9"/>
                    <a:pt x="9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0" y="42"/>
                    <a:pt x="10" y="42"/>
                    <a:pt x="11" y="43"/>
                  </a:cubicBezTo>
                  <a:cubicBezTo>
                    <a:pt x="11" y="43"/>
                    <a:pt x="12" y="43"/>
                    <a:pt x="12" y="43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5"/>
                    <a:pt x="14" y="45"/>
                    <a:pt x="14" y="45"/>
                  </a:cubicBezTo>
                  <a:cubicBezTo>
                    <a:pt x="15" y="45"/>
                    <a:pt x="15" y="45"/>
                    <a:pt x="15" y="44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2"/>
                    <a:pt x="18" y="42"/>
                    <a:pt x="18" y="41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40"/>
                    <a:pt x="19" y="40"/>
                    <a:pt x="19" y="39"/>
                  </a:cubicBezTo>
                  <a:cubicBezTo>
                    <a:pt x="20" y="39"/>
                    <a:pt x="20" y="38"/>
                    <a:pt x="19" y="38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7"/>
                    <a:pt x="22" y="37"/>
                  </a:cubicBezTo>
                  <a:lnTo>
                    <a:pt x="21" y="33"/>
                  </a:lnTo>
                  <a:close/>
                  <a:moveTo>
                    <a:pt x="67" y="71"/>
                  </a:moveTo>
                  <a:cubicBezTo>
                    <a:pt x="63" y="68"/>
                    <a:pt x="63" y="68"/>
                    <a:pt x="63" y="68"/>
                  </a:cubicBezTo>
                  <a:cubicBezTo>
                    <a:pt x="65" y="67"/>
                    <a:pt x="65" y="67"/>
                    <a:pt x="65" y="67"/>
                  </a:cubicBezTo>
                  <a:cubicBezTo>
                    <a:pt x="66" y="67"/>
                    <a:pt x="67" y="66"/>
                    <a:pt x="66" y="66"/>
                  </a:cubicBezTo>
                  <a:cubicBezTo>
                    <a:pt x="66" y="65"/>
                    <a:pt x="65" y="65"/>
                    <a:pt x="65" y="65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3" y="63"/>
                    <a:pt x="63" y="62"/>
                    <a:pt x="63" y="62"/>
                  </a:cubicBezTo>
                  <a:cubicBezTo>
                    <a:pt x="63" y="61"/>
                    <a:pt x="62" y="61"/>
                    <a:pt x="61" y="61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2" y="60"/>
                    <a:pt x="63" y="59"/>
                    <a:pt x="63" y="58"/>
                  </a:cubicBezTo>
                  <a:cubicBezTo>
                    <a:pt x="63" y="58"/>
                    <a:pt x="63" y="57"/>
                    <a:pt x="62" y="57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5"/>
                    <a:pt x="65" y="55"/>
                    <a:pt x="66" y="54"/>
                  </a:cubicBezTo>
                  <a:cubicBezTo>
                    <a:pt x="66" y="53"/>
                    <a:pt x="65" y="53"/>
                    <a:pt x="65" y="53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49"/>
                    <a:pt x="67" y="48"/>
                    <a:pt x="66" y="47"/>
                  </a:cubicBezTo>
                  <a:cubicBezTo>
                    <a:pt x="66" y="47"/>
                    <a:pt x="65" y="46"/>
                    <a:pt x="64" y="47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0" y="45"/>
                    <a:pt x="60" y="45"/>
                  </a:cubicBezTo>
                  <a:cubicBezTo>
                    <a:pt x="59" y="45"/>
                    <a:pt x="58" y="45"/>
                    <a:pt x="58" y="46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7"/>
                    <a:pt x="55" y="46"/>
                    <a:pt x="55" y="46"/>
                  </a:cubicBezTo>
                  <a:cubicBezTo>
                    <a:pt x="54" y="46"/>
                    <a:pt x="53" y="46"/>
                    <a:pt x="53" y="47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6"/>
                    <a:pt x="53" y="45"/>
                    <a:pt x="53" y="45"/>
                  </a:cubicBezTo>
                  <a:cubicBezTo>
                    <a:pt x="52" y="44"/>
                    <a:pt x="51" y="44"/>
                    <a:pt x="51" y="45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1"/>
                    <a:pt x="51" y="40"/>
                  </a:cubicBezTo>
                  <a:cubicBezTo>
                    <a:pt x="50" y="40"/>
                    <a:pt x="49" y="40"/>
                    <a:pt x="49" y="40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6"/>
                    <a:pt x="45" y="36"/>
                  </a:cubicBezTo>
                  <a:cubicBezTo>
                    <a:pt x="44" y="36"/>
                    <a:pt x="44" y="37"/>
                    <a:pt x="44" y="37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1" y="40"/>
                    <a:pt x="40" y="40"/>
                    <a:pt x="40" y="40"/>
                  </a:cubicBezTo>
                  <a:cubicBezTo>
                    <a:pt x="39" y="41"/>
                    <a:pt x="39" y="42"/>
                    <a:pt x="40" y="42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39" y="44"/>
                    <a:pt x="38" y="44"/>
                    <a:pt x="38" y="45"/>
                  </a:cubicBezTo>
                  <a:cubicBezTo>
                    <a:pt x="37" y="45"/>
                    <a:pt x="37" y="46"/>
                    <a:pt x="38" y="47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7"/>
                    <a:pt x="35" y="47"/>
                    <a:pt x="34" y="47"/>
                  </a:cubicBezTo>
                  <a:cubicBezTo>
                    <a:pt x="33" y="47"/>
                    <a:pt x="33" y="48"/>
                    <a:pt x="33" y="49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0" y="47"/>
                    <a:pt x="30" y="47"/>
                    <a:pt x="29" y="47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49"/>
                    <a:pt x="23" y="49"/>
                    <a:pt x="23" y="50"/>
                  </a:cubicBezTo>
                  <a:cubicBezTo>
                    <a:pt x="22" y="50"/>
                    <a:pt x="23" y="51"/>
                    <a:pt x="23" y="52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4" y="55"/>
                    <a:pt x="24" y="56"/>
                    <a:pt x="24" y="57"/>
                  </a:cubicBezTo>
                  <a:cubicBezTo>
                    <a:pt x="24" y="57"/>
                    <a:pt x="25" y="57"/>
                    <a:pt x="25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7" y="59"/>
                    <a:pt x="27" y="60"/>
                    <a:pt x="27" y="61"/>
                  </a:cubicBezTo>
                  <a:cubicBezTo>
                    <a:pt x="27" y="61"/>
                    <a:pt x="28" y="61"/>
                    <a:pt x="29" y="61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8" y="63"/>
                    <a:pt x="28" y="63"/>
                    <a:pt x="27" y="64"/>
                  </a:cubicBezTo>
                  <a:cubicBezTo>
                    <a:pt x="27" y="65"/>
                    <a:pt x="28" y="65"/>
                    <a:pt x="28" y="65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5" y="67"/>
                    <a:pt x="25" y="67"/>
                    <a:pt x="25" y="68"/>
                  </a:cubicBezTo>
                  <a:cubicBezTo>
                    <a:pt x="24" y="69"/>
                    <a:pt x="25" y="70"/>
                    <a:pt x="26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4"/>
                    <a:pt x="24" y="74"/>
                    <a:pt x="24" y="75"/>
                  </a:cubicBezTo>
                  <a:cubicBezTo>
                    <a:pt x="24" y="75"/>
                    <a:pt x="25" y="76"/>
                    <a:pt x="25" y="76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9" y="76"/>
                    <a:pt x="30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7"/>
                    <a:pt x="32" y="77"/>
                    <a:pt x="32" y="76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6"/>
                    <a:pt x="35" y="76"/>
                    <a:pt x="36" y="76"/>
                  </a:cubicBezTo>
                  <a:cubicBezTo>
                    <a:pt x="36" y="76"/>
                    <a:pt x="36" y="76"/>
                    <a:pt x="36" y="76"/>
                  </a:cubicBezTo>
                  <a:cubicBezTo>
                    <a:pt x="37" y="76"/>
                    <a:pt x="37" y="76"/>
                    <a:pt x="37" y="75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7" y="76"/>
                    <a:pt x="37" y="77"/>
                    <a:pt x="38" y="77"/>
                  </a:cubicBezTo>
                  <a:cubicBezTo>
                    <a:pt x="38" y="78"/>
                    <a:pt x="39" y="78"/>
                    <a:pt x="40" y="77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39" y="81"/>
                    <a:pt x="39" y="82"/>
                    <a:pt x="40" y="82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4" y="86"/>
                    <a:pt x="44" y="86"/>
                    <a:pt x="45" y="86"/>
                  </a:cubicBezTo>
                  <a:cubicBezTo>
                    <a:pt x="46" y="86"/>
                    <a:pt x="46" y="86"/>
                    <a:pt x="46" y="85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49" y="83"/>
                    <a:pt x="50" y="83"/>
                    <a:pt x="51" y="82"/>
                  </a:cubicBezTo>
                  <a:cubicBezTo>
                    <a:pt x="51" y="82"/>
                    <a:pt x="51" y="81"/>
                    <a:pt x="51" y="80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6"/>
                    <a:pt x="53" y="75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5" y="75"/>
                    <a:pt x="55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7" y="75"/>
                    <a:pt x="57" y="74"/>
                    <a:pt x="57" y="73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0" y="75"/>
                    <a:pt x="60" y="76"/>
                    <a:pt x="61" y="76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2" y="75"/>
                    <a:pt x="62" y="74"/>
                    <a:pt x="62" y="74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7" y="73"/>
                    <a:pt x="67" y="73"/>
                    <a:pt x="68" y="73"/>
                  </a:cubicBezTo>
                  <a:cubicBezTo>
                    <a:pt x="68" y="72"/>
                    <a:pt x="68" y="71"/>
                    <a:pt x="67" y="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503"/>
            <p:cNvSpPr>
              <a:spLocks noEditPoints="1"/>
            </p:cNvSpPr>
            <p:nvPr/>
          </p:nvSpPr>
          <p:spPr bwMode="auto">
            <a:xfrm>
              <a:off x="6780257" y="3708173"/>
              <a:ext cx="87064" cy="51000"/>
            </a:xfrm>
            <a:custGeom>
              <a:avLst/>
              <a:gdLst>
                <a:gd name="T0" fmla="*/ 53 w 101"/>
                <a:gd name="T1" fmla="*/ 25 h 59"/>
                <a:gd name="T2" fmla="*/ 54 w 101"/>
                <a:gd name="T3" fmla="*/ 25 h 59"/>
                <a:gd name="T4" fmla="*/ 56 w 101"/>
                <a:gd name="T5" fmla="*/ 22 h 59"/>
                <a:gd name="T6" fmla="*/ 57 w 101"/>
                <a:gd name="T7" fmla="*/ 3 h 59"/>
                <a:gd name="T8" fmla="*/ 54 w 101"/>
                <a:gd name="T9" fmla="*/ 0 h 59"/>
                <a:gd name="T10" fmla="*/ 54 w 101"/>
                <a:gd name="T11" fmla="*/ 0 h 59"/>
                <a:gd name="T12" fmla="*/ 51 w 101"/>
                <a:gd name="T13" fmla="*/ 3 h 59"/>
                <a:gd name="T14" fmla="*/ 51 w 101"/>
                <a:gd name="T15" fmla="*/ 22 h 59"/>
                <a:gd name="T16" fmla="*/ 53 w 101"/>
                <a:gd name="T17" fmla="*/ 25 h 59"/>
                <a:gd name="T18" fmla="*/ 36 w 101"/>
                <a:gd name="T19" fmla="*/ 27 h 59"/>
                <a:gd name="T20" fmla="*/ 38 w 101"/>
                <a:gd name="T21" fmla="*/ 28 h 59"/>
                <a:gd name="T22" fmla="*/ 40 w 101"/>
                <a:gd name="T23" fmla="*/ 28 h 59"/>
                <a:gd name="T24" fmla="*/ 41 w 101"/>
                <a:gd name="T25" fmla="*/ 24 h 59"/>
                <a:gd name="T26" fmla="*/ 32 w 101"/>
                <a:gd name="T27" fmla="*/ 7 h 59"/>
                <a:gd name="T28" fmla="*/ 29 w 101"/>
                <a:gd name="T29" fmla="*/ 6 h 59"/>
                <a:gd name="T30" fmla="*/ 27 w 101"/>
                <a:gd name="T31" fmla="*/ 10 h 59"/>
                <a:gd name="T32" fmla="*/ 36 w 101"/>
                <a:gd name="T33" fmla="*/ 27 h 59"/>
                <a:gd name="T34" fmla="*/ 21 w 101"/>
                <a:gd name="T35" fmla="*/ 50 h 59"/>
                <a:gd name="T36" fmla="*/ 2 w 101"/>
                <a:gd name="T37" fmla="*/ 49 h 59"/>
                <a:gd name="T38" fmla="*/ 2 w 101"/>
                <a:gd name="T39" fmla="*/ 49 h 59"/>
                <a:gd name="T40" fmla="*/ 0 w 101"/>
                <a:gd name="T41" fmla="*/ 52 h 59"/>
                <a:gd name="T42" fmla="*/ 2 w 101"/>
                <a:gd name="T43" fmla="*/ 55 h 59"/>
                <a:gd name="T44" fmla="*/ 21 w 101"/>
                <a:gd name="T45" fmla="*/ 55 h 59"/>
                <a:gd name="T46" fmla="*/ 21 w 101"/>
                <a:gd name="T47" fmla="*/ 55 h 59"/>
                <a:gd name="T48" fmla="*/ 24 w 101"/>
                <a:gd name="T49" fmla="*/ 53 h 59"/>
                <a:gd name="T50" fmla="*/ 21 w 101"/>
                <a:gd name="T51" fmla="*/ 50 h 59"/>
                <a:gd name="T52" fmla="*/ 68 w 101"/>
                <a:gd name="T53" fmla="*/ 29 h 59"/>
                <a:gd name="T54" fmla="*/ 70 w 101"/>
                <a:gd name="T55" fmla="*/ 30 h 59"/>
                <a:gd name="T56" fmla="*/ 72 w 101"/>
                <a:gd name="T57" fmla="*/ 29 h 59"/>
                <a:gd name="T58" fmla="*/ 83 w 101"/>
                <a:gd name="T59" fmla="*/ 13 h 59"/>
                <a:gd name="T60" fmla="*/ 82 w 101"/>
                <a:gd name="T61" fmla="*/ 9 h 59"/>
                <a:gd name="T62" fmla="*/ 78 w 101"/>
                <a:gd name="T63" fmla="*/ 10 h 59"/>
                <a:gd name="T64" fmla="*/ 68 w 101"/>
                <a:gd name="T65" fmla="*/ 26 h 59"/>
                <a:gd name="T66" fmla="*/ 68 w 101"/>
                <a:gd name="T67" fmla="*/ 29 h 59"/>
                <a:gd name="T68" fmla="*/ 29 w 101"/>
                <a:gd name="T69" fmla="*/ 38 h 59"/>
                <a:gd name="T70" fmla="*/ 28 w 101"/>
                <a:gd name="T71" fmla="*/ 34 h 59"/>
                <a:gd name="T72" fmla="*/ 12 w 101"/>
                <a:gd name="T73" fmla="*/ 24 h 59"/>
                <a:gd name="T74" fmla="*/ 8 w 101"/>
                <a:gd name="T75" fmla="*/ 24 h 59"/>
                <a:gd name="T76" fmla="*/ 9 w 101"/>
                <a:gd name="T77" fmla="*/ 28 h 59"/>
                <a:gd name="T78" fmla="*/ 25 w 101"/>
                <a:gd name="T79" fmla="*/ 39 h 59"/>
                <a:gd name="T80" fmla="*/ 26 w 101"/>
                <a:gd name="T81" fmla="*/ 39 h 59"/>
                <a:gd name="T82" fmla="*/ 29 w 101"/>
                <a:gd name="T83" fmla="*/ 38 h 59"/>
                <a:gd name="T84" fmla="*/ 100 w 101"/>
                <a:gd name="T85" fmla="*/ 29 h 59"/>
                <a:gd name="T86" fmla="*/ 96 w 101"/>
                <a:gd name="T87" fmla="*/ 28 h 59"/>
                <a:gd name="T88" fmla="*/ 80 w 101"/>
                <a:gd name="T89" fmla="*/ 37 h 59"/>
                <a:gd name="T90" fmla="*/ 78 w 101"/>
                <a:gd name="T91" fmla="*/ 40 h 59"/>
                <a:gd name="T92" fmla="*/ 81 w 101"/>
                <a:gd name="T93" fmla="*/ 42 h 59"/>
                <a:gd name="T94" fmla="*/ 82 w 101"/>
                <a:gd name="T95" fmla="*/ 42 h 59"/>
                <a:gd name="T96" fmla="*/ 99 w 101"/>
                <a:gd name="T97" fmla="*/ 33 h 59"/>
                <a:gd name="T98" fmla="*/ 100 w 101"/>
                <a:gd name="T99" fmla="*/ 29 h 59"/>
                <a:gd name="T100" fmla="*/ 53 w 101"/>
                <a:gd name="T101" fmla="*/ 29 h 59"/>
                <a:gd name="T102" fmla="*/ 36 w 101"/>
                <a:gd name="T103" fmla="*/ 36 h 59"/>
                <a:gd name="T104" fmla="*/ 28 w 101"/>
                <a:gd name="T105" fmla="*/ 53 h 59"/>
                <a:gd name="T106" fmla="*/ 34 w 101"/>
                <a:gd name="T107" fmla="*/ 59 h 59"/>
                <a:gd name="T108" fmla="*/ 34 w 101"/>
                <a:gd name="T109" fmla="*/ 59 h 59"/>
                <a:gd name="T110" fmla="*/ 40 w 101"/>
                <a:gd name="T111" fmla="*/ 53 h 59"/>
                <a:gd name="T112" fmla="*/ 44 w 101"/>
                <a:gd name="T113" fmla="*/ 44 h 59"/>
                <a:gd name="T114" fmla="*/ 53 w 101"/>
                <a:gd name="T115" fmla="*/ 40 h 59"/>
                <a:gd name="T116" fmla="*/ 65 w 101"/>
                <a:gd name="T117" fmla="*/ 48 h 59"/>
                <a:gd name="T118" fmla="*/ 72 w 101"/>
                <a:gd name="T119" fmla="*/ 50 h 59"/>
                <a:gd name="T120" fmla="*/ 75 w 101"/>
                <a:gd name="T121" fmla="*/ 43 h 59"/>
                <a:gd name="T122" fmla="*/ 53 w 101"/>
                <a:gd name="T123" fmla="*/ 2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1" h="59">
                  <a:moveTo>
                    <a:pt x="53" y="25"/>
                  </a:moveTo>
                  <a:cubicBezTo>
                    <a:pt x="54" y="25"/>
                    <a:pt x="54" y="25"/>
                    <a:pt x="54" y="25"/>
                  </a:cubicBezTo>
                  <a:cubicBezTo>
                    <a:pt x="55" y="25"/>
                    <a:pt x="56" y="24"/>
                    <a:pt x="56" y="2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6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3" y="0"/>
                    <a:pt x="51" y="1"/>
                    <a:pt x="51" y="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3"/>
                    <a:pt x="52" y="25"/>
                    <a:pt x="53" y="25"/>
                  </a:cubicBezTo>
                  <a:close/>
                  <a:moveTo>
                    <a:pt x="36" y="27"/>
                  </a:moveTo>
                  <a:cubicBezTo>
                    <a:pt x="36" y="28"/>
                    <a:pt x="37" y="28"/>
                    <a:pt x="38" y="28"/>
                  </a:cubicBezTo>
                  <a:cubicBezTo>
                    <a:pt x="39" y="28"/>
                    <a:pt x="39" y="28"/>
                    <a:pt x="40" y="28"/>
                  </a:cubicBezTo>
                  <a:cubicBezTo>
                    <a:pt x="41" y="27"/>
                    <a:pt x="42" y="26"/>
                    <a:pt x="41" y="24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0" y="5"/>
                    <a:pt x="29" y="6"/>
                  </a:cubicBezTo>
                  <a:cubicBezTo>
                    <a:pt x="27" y="7"/>
                    <a:pt x="27" y="8"/>
                    <a:pt x="27" y="10"/>
                  </a:cubicBezTo>
                  <a:lnTo>
                    <a:pt x="36" y="27"/>
                  </a:lnTo>
                  <a:close/>
                  <a:moveTo>
                    <a:pt x="21" y="50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49"/>
                    <a:pt x="0" y="51"/>
                    <a:pt x="0" y="52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3" y="55"/>
                    <a:pt x="24" y="54"/>
                    <a:pt x="24" y="53"/>
                  </a:cubicBezTo>
                  <a:cubicBezTo>
                    <a:pt x="24" y="51"/>
                    <a:pt x="23" y="50"/>
                    <a:pt x="21" y="50"/>
                  </a:cubicBezTo>
                  <a:close/>
                  <a:moveTo>
                    <a:pt x="68" y="29"/>
                  </a:moveTo>
                  <a:cubicBezTo>
                    <a:pt x="69" y="30"/>
                    <a:pt x="69" y="30"/>
                    <a:pt x="70" y="30"/>
                  </a:cubicBezTo>
                  <a:cubicBezTo>
                    <a:pt x="71" y="30"/>
                    <a:pt x="72" y="29"/>
                    <a:pt x="72" y="29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4" y="11"/>
                    <a:pt x="83" y="10"/>
                    <a:pt x="82" y="9"/>
                  </a:cubicBezTo>
                  <a:cubicBezTo>
                    <a:pt x="81" y="8"/>
                    <a:pt x="79" y="8"/>
                    <a:pt x="78" y="10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7" y="27"/>
                    <a:pt x="67" y="29"/>
                    <a:pt x="68" y="29"/>
                  </a:cubicBezTo>
                  <a:close/>
                  <a:moveTo>
                    <a:pt x="29" y="38"/>
                  </a:moveTo>
                  <a:cubicBezTo>
                    <a:pt x="30" y="36"/>
                    <a:pt x="29" y="35"/>
                    <a:pt x="28" y="3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3"/>
                    <a:pt x="9" y="23"/>
                    <a:pt x="8" y="24"/>
                  </a:cubicBezTo>
                  <a:cubicBezTo>
                    <a:pt x="7" y="26"/>
                    <a:pt x="8" y="27"/>
                    <a:pt x="9" y="28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6" y="39"/>
                    <a:pt x="26" y="39"/>
                  </a:cubicBezTo>
                  <a:cubicBezTo>
                    <a:pt x="27" y="39"/>
                    <a:pt x="28" y="39"/>
                    <a:pt x="29" y="38"/>
                  </a:cubicBezTo>
                  <a:close/>
                  <a:moveTo>
                    <a:pt x="100" y="29"/>
                  </a:moveTo>
                  <a:cubicBezTo>
                    <a:pt x="99" y="28"/>
                    <a:pt x="98" y="27"/>
                    <a:pt x="96" y="28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8" y="37"/>
                    <a:pt x="78" y="39"/>
                    <a:pt x="78" y="40"/>
                  </a:cubicBezTo>
                  <a:cubicBezTo>
                    <a:pt x="79" y="41"/>
                    <a:pt x="80" y="42"/>
                    <a:pt x="81" y="42"/>
                  </a:cubicBezTo>
                  <a:cubicBezTo>
                    <a:pt x="81" y="42"/>
                    <a:pt x="82" y="42"/>
                    <a:pt x="82" y="4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00" y="32"/>
                    <a:pt x="101" y="31"/>
                    <a:pt x="100" y="29"/>
                  </a:cubicBezTo>
                  <a:close/>
                  <a:moveTo>
                    <a:pt x="53" y="29"/>
                  </a:moveTo>
                  <a:cubicBezTo>
                    <a:pt x="47" y="29"/>
                    <a:pt x="41" y="31"/>
                    <a:pt x="36" y="36"/>
                  </a:cubicBezTo>
                  <a:cubicBezTo>
                    <a:pt x="31" y="40"/>
                    <a:pt x="28" y="46"/>
                    <a:pt x="28" y="53"/>
                  </a:cubicBezTo>
                  <a:cubicBezTo>
                    <a:pt x="28" y="56"/>
                    <a:pt x="31" y="58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7" y="59"/>
                    <a:pt x="39" y="56"/>
                    <a:pt x="40" y="53"/>
                  </a:cubicBezTo>
                  <a:cubicBezTo>
                    <a:pt x="40" y="50"/>
                    <a:pt x="41" y="46"/>
                    <a:pt x="44" y="44"/>
                  </a:cubicBezTo>
                  <a:cubicBezTo>
                    <a:pt x="46" y="41"/>
                    <a:pt x="50" y="40"/>
                    <a:pt x="53" y="40"/>
                  </a:cubicBezTo>
                  <a:cubicBezTo>
                    <a:pt x="58" y="40"/>
                    <a:pt x="63" y="43"/>
                    <a:pt x="65" y="48"/>
                  </a:cubicBezTo>
                  <a:cubicBezTo>
                    <a:pt x="66" y="50"/>
                    <a:pt x="69" y="52"/>
                    <a:pt x="72" y="50"/>
                  </a:cubicBezTo>
                  <a:cubicBezTo>
                    <a:pt x="75" y="49"/>
                    <a:pt x="76" y="46"/>
                    <a:pt x="75" y="43"/>
                  </a:cubicBezTo>
                  <a:cubicBezTo>
                    <a:pt x="71" y="35"/>
                    <a:pt x="63" y="29"/>
                    <a:pt x="53" y="2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504"/>
            <p:cNvSpPr>
              <a:spLocks/>
            </p:cNvSpPr>
            <p:nvPr/>
          </p:nvSpPr>
          <p:spPr bwMode="auto">
            <a:xfrm>
              <a:off x="6872421" y="3762451"/>
              <a:ext cx="61200" cy="85971"/>
            </a:xfrm>
            <a:custGeom>
              <a:avLst/>
              <a:gdLst>
                <a:gd name="T0" fmla="*/ 53 w 71"/>
                <a:gd name="T1" fmla="*/ 31 h 100"/>
                <a:gd name="T2" fmla="*/ 18 w 71"/>
                <a:gd name="T3" fmla="*/ 0 h 100"/>
                <a:gd name="T4" fmla="*/ 0 w 71"/>
                <a:gd name="T5" fmla="*/ 6 h 100"/>
                <a:gd name="T6" fmla="*/ 11 w 71"/>
                <a:gd name="T7" fmla="*/ 36 h 100"/>
                <a:gd name="T8" fmla="*/ 11 w 71"/>
                <a:gd name="T9" fmla="*/ 39 h 100"/>
                <a:gd name="T10" fmla="*/ 34 w 71"/>
                <a:gd name="T11" fmla="*/ 72 h 100"/>
                <a:gd name="T12" fmla="*/ 22 w 71"/>
                <a:gd name="T13" fmla="*/ 99 h 100"/>
                <a:gd name="T14" fmla="*/ 25 w 71"/>
                <a:gd name="T15" fmla="*/ 100 h 100"/>
                <a:gd name="T16" fmla="*/ 36 w 71"/>
                <a:gd name="T17" fmla="*/ 100 h 100"/>
                <a:gd name="T18" fmla="*/ 71 w 71"/>
                <a:gd name="T19" fmla="*/ 63 h 100"/>
                <a:gd name="T20" fmla="*/ 53 w 71"/>
                <a:gd name="T21" fmla="*/ 3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100">
                  <a:moveTo>
                    <a:pt x="53" y="31"/>
                  </a:moveTo>
                  <a:cubicBezTo>
                    <a:pt x="51" y="14"/>
                    <a:pt x="36" y="0"/>
                    <a:pt x="18" y="0"/>
                  </a:cubicBezTo>
                  <a:cubicBezTo>
                    <a:pt x="13" y="0"/>
                    <a:pt x="5" y="4"/>
                    <a:pt x="0" y="6"/>
                  </a:cubicBezTo>
                  <a:cubicBezTo>
                    <a:pt x="7" y="14"/>
                    <a:pt x="11" y="24"/>
                    <a:pt x="11" y="36"/>
                  </a:cubicBezTo>
                  <a:cubicBezTo>
                    <a:pt x="11" y="37"/>
                    <a:pt x="11" y="38"/>
                    <a:pt x="11" y="39"/>
                  </a:cubicBezTo>
                  <a:cubicBezTo>
                    <a:pt x="24" y="44"/>
                    <a:pt x="34" y="57"/>
                    <a:pt x="34" y="72"/>
                  </a:cubicBezTo>
                  <a:cubicBezTo>
                    <a:pt x="34" y="83"/>
                    <a:pt x="29" y="92"/>
                    <a:pt x="22" y="99"/>
                  </a:cubicBezTo>
                  <a:cubicBezTo>
                    <a:pt x="23" y="99"/>
                    <a:pt x="24" y="100"/>
                    <a:pt x="25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55" y="100"/>
                    <a:pt x="71" y="83"/>
                    <a:pt x="71" y="63"/>
                  </a:cubicBezTo>
                  <a:cubicBezTo>
                    <a:pt x="71" y="49"/>
                    <a:pt x="64" y="37"/>
                    <a:pt x="53" y="3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505"/>
            <p:cNvSpPr>
              <a:spLocks/>
            </p:cNvSpPr>
            <p:nvPr/>
          </p:nvSpPr>
          <p:spPr bwMode="auto">
            <a:xfrm>
              <a:off x="6737272" y="3755530"/>
              <a:ext cx="152999" cy="99085"/>
            </a:xfrm>
            <a:custGeom>
              <a:avLst/>
              <a:gdLst>
                <a:gd name="T0" fmla="*/ 156 w 178"/>
                <a:gd name="T1" fmla="*/ 47 h 115"/>
                <a:gd name="T2" fmla="*/ 156 w 178"/>
                <a:gd name="T3" fmla="*/ 44 h 115"/>
                <a:gd name="T4" fmla="*/ 112 w 178"/>
                <a:gd name="T5" fmla="*/ 0 h 115"/>
                <a:gd name="T6" fmla="*/ 74 w 178"/>
                <a:gd name="T7" fmla="*/ 22 h 115"/>
                <a:gd name="T8" fmla="*/ 54 w 178"/>
                <a:gd name="T9" fmla="*/ 15 h 115"/>
                <a:gd name="T10" fmla="*/ 21 w 178"/>
                <a:gd name="T11" fmla="*/ 47 h 115"/>
                <a:gd name="T12" fmla="*/ 21 w 178"/>
                <a:gd name="T13" fmla="*/ 48 h 115"/>
                <a:gd name="T14" fmla="*/ 0 w 178"/>
                <a:gd name="T15" fmla="*/ 80 h 115"/>
                <a:gd name="T16" fmla="*/ 33 w 178"/>
                <a:gd name="T17" fmla="*/ 115 h 115"/>
                <a:gd name="T18" fmla="*/ 145 w 178"/>
                <a:gd name="T19" fmla="*/ 115 h 115"/>
                <a:gd name="T20" fmla="*/ 178 w 178"/>
                <a:gd name="T21" fmla="*/ 80 h 115"/>
                <a:gd name="T22" fmla="*/ 156 w 178"/>
                <a:gd name="T23" fmla="*/ 4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" h="115">
                  <a:moveTo>
                    <a:pt x="156" y="47"/>
                  </a:moveTo>
                  <a:cubicBezTo>
                    <a:pt x="156" y="46"/>
                    <a:pt x="156" y="45"/>
                    <a:pt x="156" y="44"/>
                  </a:cubicBezTo>
                  <a:cubicBezTo>
                    <a:pt x="156" y="20"/>
                    <a:pt x="136" y="0"/>
                    <a:pt x="112" y="0"/>
                  </a:cubicBezTo>
                  <a:cubicBezTo>
                    <a:pt x="96" y="0"/>
                    <a:pt x="82" y="9"/>
                    <a:pt x="74" y="22"/>
                  </a:cubicBezTo>
                  <a:cubicBezTo>
                    <a:pt x="69" y="17"/>
                    <a:pt x="62" y="15"/>
                    <a:pt x="54" y="15"/>
                  </a:cubicBezTo>
                  <a:cubicBezTo>
                    <a:pt x="36" y="15"/>
                    <a:pt x="21" y="29"/>
                    <a:pt x="21" y="47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9" y="53"/>
                    <a:pt x="0" y="65"/>
                    <a:pt x="0" y="80"/>
                  </a:cubicBezTo>
                  <a:cubicBezTo>
                    <a:pt x="0" y="99"/>
                    <a:pt x="15" y="115"/>
                    <a:pt x="33" y="115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63" y="115"/>
                    <a:pt x="178" y="99"/>
                    <a:pt x="178" y="80"/>
                  </a:cubicBezTo>
                  <a:cubicBezTo>
                    <a:pt x="178" y="65"/>
                    <a:pt x="169" y="52"/>
                    <a:pt x="156" y="4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506"/>
            <p:cNvSpPr>
              <a:spLocks/>
            </p:cNvSpPr>
            <p:nvPr/>
          </p:nvSpPr>
          <p:spPr bwMode="auto">
            <a:xfrm>
              <a:off x="6493201" y="3723837"/>
              <a:ext cx="51728" cy="29871"/>
            </a:xfrm>
            <a:custGeom>
              <a:avLst/>
              <a:gdLst>
                <a:gd name="T0" fmla="*/ 58 w 60"/>
                <a:gd name="T1" fmla="*/ 13 h 35"/>
                <a:gd name="T2" fmla="*/ 28 w 60"/>
                <a:gd name="T3" fmla="*/ 2 h 35"/>
                <a:gd name="T4" fmla="*/ 1 w 60"/>
                <a:gd name="T5" fmla="*/ 29 h 35"/>
                <a:gd name="T6" fmla="*/ 5 w 60"/>
                <a:gd name="T7" fmla="*/ 35 h 35"/>
                <a:gd name="T8" fmla="*/ 6 w 60"/>
                <a:gd name="T9" fmla="*/ 35 h 35"/>
                <a:gd name="T10" fmla="*/ 11 w 60"/>
                <a:gd name="T11" fmla="*/ 31 h 35"/>
                <a:gd name="T12" fmla="*/ 30 w 60"/>
                <a:gd name="T13" fmla="*/ 13 h 35"/>
                <a:gd name="T14" fmla="*/ 50 w 60"/>
                <a:gd name="T15" fmla="*/ 20 h 35"/>
                <a:gd name="T16" fmla="*/ 58 w 60"/>
                <a:gd name="T17" fmla="*/ 20 h 35"/>
                <a:gd name="T18" fmla="*/ 58 w 60"/>
                <a:gd name="T19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35">
                  <a:moveTo>
                    <a:pt x="58" y="13"/>
                  </a:moveTo>
                  <a:cubicBezTo>
                    <a:pt x="50" y="4"/>
                    <a:pt x="39" y="0"/>
                    <a:pt x="28" y="2"/>
                  </a:cubicBezTo>
                  <a:cubicBezTo>
                    <a:pt x="14" y="5"/>
                    <a:pt x="4" y="15"/>
                    <a:pt x="1" y="29"/>
                  </a:cubicBezTo>
                  <a:cubicBezTo>
                    <a:pt x="0" y="32"/>
                    <a:pt x="2" y="34"/>
                    <a:pt x="5" y="35"/>
                  </a:cubicBezTo>
                  <a:cubicBezTo>
                    <a:pt x="5" y="35"/>
                    <a:pt x="6" y="35"/>
                    <a:pt x="6" y="35"/>
                  </a:cubicBezTo>
                  <a:cubicBezTo>
                    <a:pt x="9" y="35"/>
                    <a:pt x="11" y="33"/>
                    <a:pt x="11" y="31"/>
                  </a:cubicBezTo>
                  <a:cubicBezTo>
                    <a:pt x="13" y="22"/>
                    <a:pt x="20" y="15"/>
                    <a:pt x="30" y="13"/>
                  </a:cubicBezTo>
                  <a:cubicBezTo>
                    <a:pt x="37" y="12"/>
                    <a:pt x="45" y="14"/>
                    <a:pt x="50" y="20"/>
                  </a:cubicBezTo>
                  <a:cubicBezTo>
                    <a:pt x="52" y="22"/>
                    <a:pt x="56" y="22"/>
                    <a:pt x="58" y="20"/>
                  </a:cubicBezTo>
                  <a:cubicBezTo>
                    <a:pt x="60" y="18"/>
                    <a:pt x="60" y="15"/>
                    <a:pt x="58" y="1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507"/>
            <p:cNvSpPr>
              <a:spLocks/>
            </p:cNvSpPr>
            <p:nvPr/>
          </p:nvSpPr>
          <p:spPr bwMode="auto">
            <a:xfrm>
              <a:off x="6477901" y="3707444"/>
              <a:ext cx="81964" cy="49907"/>
            </a:xfrm>
            <a:custGeom>
              <a:avLst/>
              <a:gdLst>
                <a:gd name="T0" fmla="*/ 93 w 95"/>
                <a:gd name="T1" fmla="*/ 24 h 58"/>
                <a:gd name="T2" fmla="*/ 42 w 95"/>
                <a:gd name="T3" fmla="*/ 4 h 58"/>
                <a:gd name="T4" fmla="*/ 0 w 95"/>
                <a:gd name="T5" fmla="*/ 53 h 58"/>
                <a:gd name="T6" fmla="*/ 6 w 95"/>
                <a:gd name="T7" fmla="*/ 58 h 58"/>
                <a:gd name="T8" fmla="*/ 6 w 95"/>
                <a:gd name="T9" fmla="*/ 58 h 58"/>
                <a:gd name="T10" fmla="*/ 11 w 95"/>
                <a:gd name="T11" fmla="*/ 53 h 58"/>
                <a:gd name="T12" fmla="*/ 44 w 95"/>
                <a:gd name="T13" fmla="*/ 15 h 58"/>
                <a:gd name="T14" fmla="*/ 84 w 95"/>
                <a:gd name="T15" fmla="*/ 31 h 58"/>
                <a:gd name="T16" fmla="*/ 92 w 95"/>
                <a:gd name="T17" fmla="*/ 32 h 58"/>
                <a:gd name="T18" fmla="*/ 93 w 95"/>
                <a:gd name="T19" fmla="*/ 2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58">
                  <a:moveTo>
                    <a:pt x="93" y="24"/>
                  </a:moveTo>
                  <a:cubicBezTo>
                    <a:pt x="82" y="8"/>
                    <a:pt x="62" y="0"/>
                    <a:pt x="42" y="4"/>
                  </a:cubicBezTo>
                  <a:cubicBezTo>
                    <a:pt x="19" y="8"/>
                    <a:pt x="1" y="29"/>
                    <a:pt x="0" y="53"/>
                  </a:cubicBezTo>
                  <a:cubicBezTo>
                    <a:pt x="0" y="56"/>
                    <a:pt x="3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9" y="58"/>
                    <a:pt x="11" y="56"/>
                    <a:pt x="11" y="53"/>
                  </a:cubicBezTo>
                  <a:cubicBezTo>
                    <a:pt x="12" y="34"/>
                    <a:pt x="26" y="18"/>
                    <a:pt x="44" y="15"/>
                  </a:cubicBezTo>
                  <a:cubicBezTo>
                    <a:pt x="60" y="12"/>
                    <a:pt x="75" y="18"/>
                    <a:pt x="84" y="31"/>
                  </a:cubicBezTo>
                  <a:cubicBezTo>
                    <a:pt x="86" y="33"/>
                    <a:pt x="89" y="34"/>
                    <a:pt x="92" y="32"/>
                  </a:cubicBezTo>
                  <a:cubicBezTo>
                    <a:pt x="94" y="30"/>
                    <a:pt x="95" y="27"/>
                    <a:pt x="93" y="2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508"/>
            <p:cNvSpPr>
              <a:spLocks/>
            </p:cNvSpPr>
            <p:nvPr/>
          </p:nvSpPr>
          <p:spPr bwMode="auto">
            <a:xfrm>
              <a:off x="6459687" y="3691780"/>
              <a:ext cx="115478" cy="75043"/>
            </a:xfrm>
            <a:custGeom>
              <a:avLst/>
              <a:gdLst>
                <a:gd name="T0" fmla="*/ 132 w 134"/>
                <a:gd name="T1" fmla="*/ 39 h 87"/>
                <a:gd name="T2" fmla="*/ 60 w 134"/>
                <a:gd name="T3" fmla="*/ 5 h 87"/>
                <a:gd name="T4" fmla="*/ 5 w 134"/>
                <a:gd name="T5" fmla="*/ 82 h 87"/>
                <a:gd name="T6" fmla="*/ 11 w 134"/>
                <a:gd name="T7" fmla="*/ 87 h 87"/>
                <a:gd name="T8" fmla="*/ 11 w 134"/>
                <a:gd name="T9" fmla="*/ 87 h 87"/>
                <a:gd name="T10" fmla="*/ 16 w 134"/>
                <a:gd name="T11" fmla="*/ 81 h 87"/>
                <a:gd name="T12" fmla="*/ 62 w 134"/>
                <a:gd name="T13" fmla="*/ 16 h 87"/>
                <a:gd name="T14" fmla="*/ 123 w 134"/>
                <a:gd name="T15" fmla="*/ 45 h 87"/>
                <a:gd name="T16" fmla="*/ 130 w 134"/>
                <a:gd name="T17" fmla="*/ 47 h 87"/>
                <a:gd name="T18" fmla="*/ 132 w 134"/>
                <a:gd name="T19" fmla="*/ 3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" h="87">
                  <a:moveTo>
                    <a:pt x="132" y="39"/>
                  </a:moveTo>
                  <a:cubicBezTo>
                    <a:pt x="118" y="14"/>
                    <a:pt x="89" y="0"/>
                    <a:pt x="60" y="5"/>
                  </a:cubicBezTo>
                  <a:cubicBezTo>
                    <a:pt x="24" y="12"/>
                    <a:pt x="0" y="46"/>
                    <a:pt x="5" y="82"/>
                  </a:cubicBezTo>
                  <a:cubicBezTo>
                    <a:pt x="6" y="85"/>
                    <a:pt x="8" y="87"/>
                    <a:pt x="11" y="87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4" y="86"/>
                    <a:pt x="16" y="84"/>
                    <a:pt x="16" y="81"/>
                  </a:cubicBezTo>
                  <a:cubicBezTo>
                    <a:pt x="11" y="50"/>
                    <a:pt x="32" y="21"/>
                    <a:pt x="62" y="16"/>
                  </a:cubicBezTo>
                  <a:cubicBezTo>
                    <a:pt x="87" y="11"/>
                    <a:pt x="111" y="23"/>
                    <a:pt x="123" y="45"/>
                  </a:cubicBezTo>
                  <a:cubicBezTo>
                    <a:pt x="124" y="47"/>
                    <a:pt x="128" y="48"/>
                    <a:pt x="130" y="47"/>
                  </a:cubicBezTo>
                  <a:cubicBezTo>
                    <a:pt x="133" y="45"/>
                    <a:pt x="134" y="42"/>
                    <a:pt x="132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509"/>
            <p:cNvSpPr>
              <a:spLocks/>
            </p:cNvSpPr>
            <p:nvPr/>
          </p:nvSpPr>
          <p:spPr bwMode="auto">
            <a:xfrm>
              <a:off x="6452037" y="3744237"/>
              <a:ext cx="170485" cy="110378"/>
            </a:xfrm>
            <a:custGeom>
              <a:avLst/>
              <a:gdLst>
                <a:gd name="T0" fmla="*/ 173 w 198"/>
                <a:gd name="T1" fmla="*/ 53 h 128"/>
                <a:gd name="T2" fmla="*/ 173 w 198"/>
                <a:gd name="T3" fmla="*/ 49 h 128"/>
                <a:gd name="T4" fmla="*/ 124 w 198"/>
                <a:gd name="T5" fmla="*/ 0 h 128"/>
                <a:gd name="T6" fmla="*/ 82 w 198"/>
                <a:gd name="T7" fmla="*/ 25 h 128"/>
                <a:gd name="T8" fmla="*/ 59 w 198"/>
                <a:gd name="T9" fmla="*/ 17 h 128"/>
                <a:gd name="T10" fmla="*/ 23 w 198"/>
                <a:gd name="T11" fmla="*/ 53 h 128"/>
                <a:gd name="T12" fmla="*/ 23 w 198"/>
                <a:gd name="T13" fmla="*/ 53 h 128"/>
                <a:gd name="T14" fmla="*/ 0 w 198"/>
                <a:gd name="T15" fmla="*/ 89 h 128"/>
                <a:gd name="T16" fmla="*/ 36 w 198"/>
                <a:gd name="T17" fmla="*/ 128 h 128"/>
                <a:gd name="T18" fmla="*/ 161 w 198"/>
                <a:gd name="T19" fmla="*/ 128 h 128"/>
                <a:gd name="T20" fmla="*/ 198 w 198"/>
                <a:gd name="T21" fmla="*/ 89 h 128"/>
                <a:gd name="T22" fmla="*/ 173 w 198"/>
                <a:gd name="T23" fmla="*/ 5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8" h="128">
                  <a:moveTo>
                    <a:pt x="173" y="53"/>
                  </a:moveTo>
                  <a:cubicBezTo>
                    <a:pt x="173" y="51"/>
                    <a:pt x="173" y="50"/>
                    <a:pt x="173" y="49"/>
                  </a:cubicBezTo>
                  <a:cubicBezTo>
                    <a:pt x="173" y="22"/>
                    <a:pt x="151" y="0"/>
                    <a:pt x="124" y="0"/>
                  </a:cubicBezTo>
                  <a:cubicBezTo>
                    <a:pt x="106" y="0"/>
                    <a:pt x="91" y="10"/>
                    <a:pt x="82" y="25"/>
                  </a:cubicBezTo>
                  <a:cubicBezTo>
                    <a:pt x="76" y="20"/>
                    <a:pt x="68" y="17"/>
                    <a:pt x="59" y="17"/>
                  </a:cubicBezTo>
                  <a:cubicBezTo>
                    <a:pt x="39" y="17"/>
                    <a:pt x="23" y="3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9" y="59"/>
                    <a:pt x="0" y="73"/>
                    <a:pt x="0" y="89"/>
                  </a:cubicBezTo>
                  <a:cubicBezTo>
                    <a:pt x="0" y="111"/>
                    <a:pt x="16" y="128"/>
                    <a:pt x="36" y="128"/>
                  </a:cubicBezTo>
                  <a:cubicBezTo>
                    <a:pt x="161" y="128"/>
                    <a:pt x="161" y="128"/>
                    <a:pt x="161" y="128"/>
                  </a:cubicBezTo>
                  <a:cubicBezTo>
                    <a:pt x="181" y="128"/>
                    <a:pt x="198" y="111"/>
                    <a:pt x="198" y="89"/>
                  </a:cubicBezTo>
                  <a:cubicBezTo>
                    <a:pt x="198" y="72"/>
                    <a:pt x="187" y="58"/>
                    <a:pt x="173" y="5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510"/>
            <p:cNvSpPr>
              <a:spLocks/>
            </p:cNvSpPr>
            <p:nvPr/>
          </p:nvSpPr>
          <p:spPr bwMode="auto">
            <a:xfrm>
              <a:off x="6161702" y="3744237"/>
              <a:ext cx="170485" cy="110378"/>
            </a:xfrm>
            <a:custGeom>
              <a:avLst/>
              <a:gdLst>
                <a:gd name="T0" fmla="*/ 173 w 198"/>
                <a:gd name="T1" fmla="*/ 53 h 128"/>
                <a:gd name="T2" fmla="*/ 173 w 198"/>
                <a:gd name="T3" fmla="*/ 49 h 128"/>
                <a:gd name="T4" fmla="*/ 125 w 198"/>
                <a:gd name="T5" fmla="*/ 0 h 128"/>
                <a:gd name="T6" fmla="*/ 83 w 198"/>
                <a:gd name="T7" fmla="*/ 25 h 128"/>
                <a:gd name="T8" fmla="*/ 59 w 198"/>
                <a:gd name="T9" fmla="*/ 17 h 128"/>
                <a:gd name="T10" fmla="*/ 23 w 198"/>
                <a:gd name="T11" fmla="*/ 53 h 128"/>
                <a:gd name="T12" fmla="*/ 23 w 198"/>
                <a:gd name="T13" fmla="*/ 53 h 128"/>
                <a:gd name="T14" fmla="*/ 0 w 198"/>
                <a:gd name="T15" fmla="*/ 89 h 128"/>
                <a:gd name="T16" fmla="*/ 37 w 198"/>
                <a:gd name="T17" fmla="*/ 128 h 128"/>
                <a:gd name="T18" fmla="*/ 161 w 198"/>
                <a:gd name="T19" fmla="*/ 128 h 128"/>
                <a:gd name="T20" fmla="*/ 198 w 198"/>
                <a:gd name="T21" fmla="*/ 89 h 128"/>
                <a:gd name="T22" fmla="*/ 173 w 198"/>
                <a:gd name="T23" fmla="*/ 5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8" h="128">
                  <a:moveTo>
                    <a:pt x="173" y="53"/>
                  </a:moveTo>
                  <a:cubicBezTo>
                    <a:pt x="173" y="51"/>
                    <a:pt x="173" y="50"/>
                    <a:pt x="173" y="49"/>
                  </a:cubicBezTo>
                  <a:cubicBezTo>
                    <a:pt x="173" y="22"/>
                    <a:pt x="151" y="0"/>
                    <a:pt x="125" y="0"/>
                  </a:cubicBezTo>
                  <a:cubicBezTo>
                    <a:pt x="107" y="0"/>
                    <a:pt x="91" y="10"/>
                    <a:pt x="83" y="25"/>
                  </a:cubicBezTo>
                  <a:cubicBezTo>
                    <a:pt x="76" y="20"/>
                    <a:pt x="68" y="17"/>
                    <a:pt x="59" y="17"/>
                  </a:cubicBezTo>
                  <a:cubicBezTo>
                    <a:pt x="39" y="17"/>
                    <a:pt x="23" y="3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10" y="59"/>
                    <a:pt x="0" y="73"/>
                    <a:pt x="0" y="89"/>
                  </a:cubicBezTo>
                  <a:cubicBezTo>
                    <a:pt x="0" y="111"/>
                    <a:pt x="16" y="128"/>
                    <a:pt x="37" y="128"/>
                  </a:cubicBezTo>
                  <a:cubicBezTo>
                    <a:pt x="161" y="128"/>
                    <a:pt x="161" y="128"/>
                    <a:pt x="161" y="128"/>
                  </a:cubicBezTo>
                  <a:cubicBezTo>
                    <a:pt x="181" y="128"/>
                    <a:pt x="198" y="111"/>
                    <a:pt x="198" y="89"/>
                  </a:cubicBezTo>
                  <a:cubicBezTo>
                    <a:pt x="198" y="72"/>
                    <a:pt x="187" y="58"/>
                    <a:pt x="173" y="5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511"/>
            <p:cNvSpPr>
              <a:spLocks noEditPoints="1"/>
            </p:cNvSpPr>
            <p:nvPr/>
          </p:nvSpPr>
          <p:spPr bwMode="auto">
            <a:xfrm>
              <a:off x="6209059" y="3691780"/>
              <a:ext cx="97264" cy="56100"/>
            </a:xfrm>
            <a:custGeom>
              <a:avLst/>
              <a:gdLst>
                <a:gd name="T0" fmla="*/ 24 w 113"/>
                <a:gd name="T1" fmla="*/ 56 h 65"/>
                <a:gd name="T2" fmla="*/ 3 w 113"/>
                <a:gd name="T3" fmla="*/ 55 h 65"/>
                <a:gd name="T4" fmla="*/ 3 w 113"/>
                <a:gd name="T5" fmla="*/ 55 h 65"/>
                <a:gd name="T6" fmla="*/ 0 w 113"/>
                <a:gd name="T7" fmla="*/ 58 h 65"/>
                <a:gd name="T8" fmla="*/ 3 w 113"/>
                <a:gd name="T9" fmla="*/ 61 h 65"/>
                <a:gd name="T10" fmla="*/ 24 w 113"/>
                <a:gd name="T11" fmla="*/ 62 h 65"/>
                <a:gd name="T12" fmla="*/ 24 w 113"/>
                <a:gd name="T13" fmla="*/ 62 h 65"/>
                <a:gd name="T14" fmla="*/ 27 w 113"/>
                <a:gd name="T15" fmla="*/ 59 h 65"/>
                <a:gd name="T16" fmla="*/ 24 w 113"/>
                <a:gd name="T17" fmla="*/ 56 h 65"/>
                <a:gd name="T18" fmla="*/ 40 w 113"/>
                <a:gd name="T19" fmla="*/ 30 h 65"/>
                <a:gd name="T20" fmla="*/ 43 w 113"/>
                <a:gd name="T21" fmla="*/ 31 h 65"/>
                <a:gd name="T22" fmla="*/ 45 w 113"/>
                <a:gd name="T23" fmla="*/ 31 h 65"/>
                <a:gd name="T24" fmla="*/ 46 w 113"/>
                <a:gd name="T25" fmla="*/ 27 h 65"/>
                <a:gd name="T26" fmla="*/ 36 w 113"/>
                <a:gd name="T27" fmla="*/ 8 h 65"/>
                <a:gd name="T28" fmla="*/ 32 w 113"/>
                <a:gd name="T29" fmla="*/ 7 h 65"/>
                <a:gd name="T30" fmla="*/ 31 w 113"/>
                <a:gd name="T31" fmla="*/ 11 h 65"/>
                <a:gd name="T32" fmla="*/ 40 w 113"/>
                <a:gd name="T33" fmla="*/ 30 h 65"/>
                <a:gd name="T34" fmla="*/ 60 w 113"/>
                <a:gd name="T35" fmla="*/ 28 h 65"/>
                <a:gd name="T36" fmla="*/ 60 w 113"/>
                <a:gd name="T37" fmla="*/ 28 h 65"/>
                <a:gd name="T38" fmla="*/ 63 w 113"/>
                <a:gd name="T39" fmla="*/ 25 h 65"/>
                <a:gd name="T40" fmla="*/ 64 w 113"/>
                <a:gd name="T41" fmla="*/ 4 h 65"/>
                <a:gd name="T42" fmla="*/ 61 w 113"/>
                <a:gd name="T43" fmla="*/ 0 h 65"/>
                <a:gd name="T44" fmla="*/ 60 w 113"/>
                <a:gd name="T45" fmla="*/ 0 h 65"/>
                <a:gd name="T46" fmla="*/ 57 w 113"/>
                <a:gd name="T47" fmla="*/ 3 h 65"/>
                <a:gd name="T48" fmla="*/ 57 w 113"/>
                <a:gd name="T49" fmla="*/ 24 h 65"/>
                <a:gd name="T50" fmla="*/ 60 w 113"/>
                <a:gd name="T51" fmla="*/ 28 h 65"/>
                <a:gd name="T52" fmla="*/ 76 w 113"/>
                <a:gd name="T53" fmla="*/ 33 h 65"/>
                <a:gd name="T54" fmla="*/ 78 w 113"/>
                <a:gd name="T55" fmla="*/ 33 h 65"/>
                <a:gd name="T56" fmla="*/ 81 w 113"/>
                <a:gd name="T57" fmla="*/ 32 h 65"/>
                <a:gd name="T58" fmla="*/ 92 w 113"/>
                <a:gd name="T59" fmla="*/ 14 h 65"/>
                <a:gd name="T60" fmla="*/ 91 w 113"/>
                <a:gd name="T61" fmla="*/ 10 h 65"/>
                <a:gd name="T62" fmla="*/ 87 w 113"/>
                <a:gd name="T63" fmla="*/ 11 h 65"/>
                <a:gd name="T64" fmla="*/ 76 w 113"/>
                <a:gd name="T65" fmla="*/ 28 h 65"/>
                <a:gd name="T66" fmla="*/ 76 w 113"/>
                <a:gd name="T67" fmla="*/ 33 h 65"/>
                <a:gd name="T68" fmla="*/ 32 w 113"/>
                <a:gd name="T69" fmla="*/ 42 h 65"/>
                <a:gd name="T70" fmla="*/ 31 w 113"/>
                <a:gd name="T71" fmla="*/ 38 h 65"/>
                <a:gd name="T72" fmla="*/ 14 w 113"/>
                <a:gd name="T73" fmla="*/ 26 h 65"/>
                <a:gd name="T74" fmla="*/ 10 w 113"/>
                <a:gd name="T75" fmla="*/ 27 h 65"/>
                <a:gd name="T76" fmla="*/ 10 w 113"/>
                <a:gd name="T77" fmla="*/ 31 h 65"/>
                <a:gd name="T78" fmla="*/ 28 w 113"/>
                <a:gd name="T79" fmla="*/ 43 h 65"/>
                <a:gd name="T80" fmla="*/ 30 w 113"/>
                <a:gd name="T81" fmla="*/ 43 h 65"/>
                <a:gd name="T82" fmla="*/ 32 w 113"/>
                <a:gd name="T83" fmla="*/ 42 h 65"/>
                <a:gd name="T84" fmla="*/ 112 w 113"/>
                <a:gd name="T85" fmla="*/ 32 h 65"/>
                <a:gd name="T86" fmla="*/ 108 w 113"/>
                <a:gd name="T87" fmla="*/ 31 h 65"/>
                <a:gd name="T88" fmla="*/ 89 w 113"/>
                <a:gd name="T89" fmla="*/ 41 h 65"/>
                <a:gd name="T90" fmla="*/ 87 w 113"/>
                <a:gd name="T91" fmla="*/ 45 h 65"/>
                <a:gd name="T92" fmla="*/ 90 w 113"/>
                <a:gd name="T93" fmla="*/ 47 h 65"/>
                <a:gd name="T94" fmla="*/ 92 w 113"/>
                <a:gd name="T95" fmla="*/ 46 h 65"/>
                <a:gd name="T96" fmla="*/ 110 w 113"/>
                <a:gd name="T97" fmla="*/ 37 h 65"/>
                <a:gd name="T98" fmla="*/ 112 w 113"/>
                <a:gd name="T99" fmla="*/ 32 h 65"/>
                <a:gd name="T100" fmla="*/ 60 w 113"/>
                <a:gd name="T101" fmla="*/ 32 h 65"/>
                <a:gd name="T102" fmla="*/ 40 w 113"/>
                <a:gd name="T103" fmla="*/ 40 h 65"/>
                <a:gd name="T104" fmla="*/ 32 w 113"/>
                <a:gd name="T105" fmla="*/ 59 h 65"/>
                <a:gd name="T106" fmla="*/ 38 w 113"/>
                <a:gd name="T107" fmla="*/ 65 h 65"/>
                <a:gd name="T108" fmla="*/ 38 w 113"/>
                <a:gd name="T109" fmla="*/ 65 h 65"/>
                <a:gd name="T110" fmla="*/ 44 w 113"/>
                <a:gd name="T111" fmla="*/ 59 h 65"/>
                <a:gd name="T112" fmla="*/ 49 w 113"/>
                <a:gd name="T113" fmla="*/ 49 h 65"/>
                <a:gd name="T114" fmla="*/ 59 w 113"/>
                <a:gd name="T115" fmla="*/ 45 h 65"/>
                <a:gd name="T116" fmla="*/ 72 w 113"/>
                <a:gd name="T117" fmla="*/ 53 h 65"/>
                <a:gd name="T118" fmla="*/ 81 w 113"/>
                <a:gd name="T119" fmla="*/ 56 h 65"/>
                <a:gd name="T120" fmla="*/ 84 w 113"/>
                <a:gd name="T121" fmla="*/ 48 h 65"/>
                <a:gd name="T122" fmla="*/ 60 w 113"/>
                <a:gd name="T123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" h="65">
                  <a:moveTo>
                    <a:pt x="24" y="56"/>
                  </a:move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1" y="55"/>
                    <a:pt x="0" y="56"/>
                    <a:pt x="0" y="58"/>
                  </a:cubicBezTo>
                  <a:cubicBezTo>
                    <a:pt x="0" y="60"/>
                    <a:pt x="1" y="61"/>
                    <a:pt x="3" y="61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6" y="62"/>
                    <a:pt x="27" y="60"/>
                    <a:pt x="27" y="59"/>
                  </a:cubicBezTo>
                  <a:cubicBezTo>
                    <a:pt x="27" y="57"/>
                    <a:pt x="26" y="56"/>
                    <a:pt x="24" y="56"/>
                  </a:cubicBezTo>
                  <a:close/>
                  <a:moveTo>
                    <a:pt x="40" y="30"/>
                  </a:moveTo>
                  <a:cubicBezTo>
                    <a:pt x="41" y="31"/>
                    <a:pt x="42" y="31"/>
                    <a:pt x="43" y="31"/>
                  </a:cubicBezTo>
                  <a:cubicBezTo>
                    <a:pt x="44" y="31"/>
                    <a:pt x="44" y="31"/>
                    <a:pt x="45" y="31"/>
                  </a:cubicBezTo>
                  <a:cubicBezTo>
                    <a:pt x="46" y="30"/>
                    <a:pt x="47" y="28"/>
                    <a:pt x="46" y="2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7"/>
                    <a:pt x="34" y="6"/>
                    <a:pt x="32" y="7"/>
                  </a:cubicBezTo>
                  <a:cubicBezTo>
                    <a:pt x="31" y="8"/>
                    <a:pt x="30" y="9"/>
                    <a:pt x="31" y="11"/>
                  </a:cubicBezTo>
                  <a:lnTo>
                    <a:pt x="40" y="30"/>
                  </a:lnTo>
                  <a:close/>
                  <a:moveTo>
                    <a:pt x="60" y="28"/>
                  </a:moveTo>
                  <a:cubicBezTo>
                    <a:pt x="60" y="28"/>
                    <a:pt x="60" y="28"/>
                    <a:pt x="60" y="28"/>
                  </a:cubicBezTo>
                  <a:cubicBezTo>
                    <a:pt x="62" y="28"/>
                    <a:pt x="63" y="26"/>
                    <a:pt x="63" y="25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2"/>
                    <a:pt x="62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7" y="2"/>
                    <a:pt x="57" y="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6"/>
                    <a:pt x="58" y="28"/>
                    <a:pt x="60" y="28"/>
                  </a:cubicBezTo>
                  <a:close/>
                  <a:moveTo>
                    <a:pt x="76" y="33"/>
                  </a:moveTo>
                  <a:cubicBezTo>
                    <a:pt x="77" y="33"/>
                    <a:pt x="78" y="33"/>
                    <a:pt x="78" y="33"/>
                  </a:cubicBezTo>
                  <a:cubicBezTo>
                    <a:pt x="79" y="33"/>
                    <a:pt x="80" y="33"/>
                    <a:pt x="81" y="32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3" y="13"/>
                    <a:pt x="93" y="11"/>
                    <a:pt x="91" y="10"/>
                  </a:cubicBezTo>
                  <a:cubicBezTo>
                    <a:pt x="90" y="9"/>
                    <a:pt x="88" y="9"/>
                    <a:pt x="87" y="11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5" y="30"/>
                    <a:pt x="75" y="32"/>
                    <a:pt x="76" y="33"/>
                  </a:cubicBezTo>
                  <a:close/>
                  <a:moveTo>
                    <a:pt x="32" y="42"/>
                  </a:moveTo>
                  <a:cubicBezTo>
                    <a:pt x="33" y="41"/>
                    <a:pt x="33" y="39"/>
                    <a:pt x="31" y="38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2" y="25"/>
                    <a:pt x="10" y="26"/>
                    <a:pt x="10" y="27"/>
                  </a:cubicBezTo>
                  <a:cubicBezTo>
                    <a:pt x="9" y="29"/>
                    <a:pt x="9" y="31"/>
                    <a:pt x="10" y="31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9" y="43"/>
                    <a:pt x="29" y="43"/>
                    <a:pt x="30" y="43"/>
                  </a:cubicBezTo>
                  <a:cubicBezTo>
                    <a:pt x="31" y="43"/>
                    <a:pt x="32" y="43"/>
                    <a:pt x="32" y="42"/>
                  </a:cubicBezTo>
                  <a:close/>
                  <a:moveTo>
                    <a:pt x="112" y="32"/>
                  </a:moveTo>
                  <a:cubicBezTo>
                    <a:pt x="111" y="31"/>
                    <a:pt x="109" y="30"/>
                    <a:pt x="108" y="31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87" y="42"/>
                    <a:pt x="87" y="43"/>
                    <a:pt x="87" y="45"/>
                  </a:cubicBezTo>
                  <a:cubicBezTo>
                    <a:pt x="88" y="46"/>
                    <a:pt x="89" y="47"/>
                    <a:pt x="90" y="47"/>
                  </a:cubicBezTo>
                  <a:cubicBezTo>
                    <a:pt x="91" y="47"/>
                    <a:pt x="91" y="47"/>
                    <a:pt x="92" y="46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2" y="36"/>
                    <a:pt x="113" y="34"/>
                    <a:pt x="112" y="32"/>
                  </a:cubicBezTo>
                  <a:close/>
                  <a:moveTo>
                    <a:pt x="60" y="32"/>
                  </a:moveTo>
                  <a:cubicBezTo>
                    <a:pt x="52" y="32"/>
                    <a:pt x="46" y="35"/>
                    <a:pt x="40" y="40"/>
                  </a:cubicBezTo>
                  <a:cubicBezTo>
                    <a:pt x="35" y="45"/>
                    <a:pt x="32" y="52"/>
                    <a:pt x="32" y="59"/>
                  </a:cubicBezTo>
                  <a:cubicBezTo>
                    <a:pt x="32" y="62"/>
                    <a:pt x="35" y="65"/>
                    <a:pt x="38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41" y="65"/>
                    <a:pt x="44" y="62"/>
                    <a:pt x="44" y="59"/>
                  </a:cubicBezTo>
                  <a:cubicBezTo>
                    <a:pt x="44" y="55"/>
                    <a:pt x="46" y="51"/>
                    <a:pt x="49" y="49"/>
                  </a:cubicBezTo>
                  <a:cubicBezTo>
                    <a:pt x="52" y="46"/>
                    <a:pt x="56" y="45"/>
                    <a:pt x="59" y="45"/>
                  </a:cubicBezTo>
                  <a:cubicBezTo>
                    <a:pt x="65" y="45"/>
                    <a:pt x="70" y="48"/>
                    <a:pt x="72" y="53"/>
                  </a:cubicBezTo>
                  <a:cubicBezTo>
                    <a:pt x="74" y="56"/>
                    <a:pt x="78" y="58"/>
                    <a:pt x="81" y="56"/>
                  </a:cubicBezTo>
                  <a:cubicBezTo>
                    <a:pt x="84" y="55"/>
                    <a:pt x="85" y="51"/>
                    <a:pt x="84" y="48"/>
                  </a:cubicBezTo>
                  <a:cubicBezTo>
                    <a:pt x="79" y="38"/>
                    <a:pt x="70" y="32"/>
                    <a:pt x="60" y="3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512"/>
            <p:cNvSpPr>
              <a:spLocks/>
            </p:cNvSpPr>
            <p:nvPr/>
          </p:nvSpPr>
          <p:spPr bwMode="auto">
            <a:xfrm>
              <a:off x="5878289" y="3744237"/>
              <a:ext cx="170849" cy="110378"/>
            </a:xfrm>
            <a:custGeom>
              <a:avLst/>
              <a:gdLst>
                <a:gd name="T0" fmla="*/ 173 w 198"/>
                <a:gd name="T1" fmla="*/ 53 h 128"/>
                <a:gd name="T2" fmla="*/ 173 w 198"/>
                <a:gd name="T3" fmla="*/ 49 h 128"/>
                <a:gd name="T4" fmla="*/ 124 w 198"/>
                <a:gd name="T5" fmla="*/ 0 h 128"/>
                <a:gd name="T6" fmla="*/ 82 w 198"/>
                <a:gd name="T7" fmla="*/ 25 h 128"/>
                <a:gd name="T8" fmla="*/ 59 w 198"/>
                <a:gd name="T9" fmla="*/ 17 h 128"/>
                <a:gd name="T10" fmla="*/ 23 w 198"/>
                <a:gd name="T11" fmla="*/ 53 h 128"/>
                <a:gd name="T12" fmla="*/ 23 w 198"/>
                <a:gd name="T13" fmla="*/ 53 h 128"/>
                <a:gd name="T14" fmla="*/ 0 w 198"/>
                <a:gd name="T15" fmla="*/ 89 h 128"/>
                <a:gd name="T16" fmla="*/ 36 w 198"/>
                <a:gd name="T17" fmla="*/ 128 h 128"/>
                <a:gd name="T18" fmla="*/ 161 w 198"/>
                <a:gd name="T19" fmla="*/ 128 h 128"/>
                <a:gd name="T20" fmla="*/ 198 w 198"/>
                <a:gd name="T21" fmla="*/ 89 h 128"/>
                <a:gd name="T22" fmla="*/ 173 w 198"/>
                <a:gd name="T23" fmla="*/ 5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8" h="128">
                  <a:moveTo>
                    <a:pt x="173" y="53"/>
                  </a:moveTo>
                  <a:cubicBezTo>
                    <a:pt x="173" y="51"/>
                    <a:pt x="173" y="50"/>
                    <a:pt x="173" y="49"/>
                  </a:cubicBezTo>
                  <a:cubicBezTo>
                    <a:pt x="173" y="22"/>
                    <a:pt x="151" y="0"/>
                    <a:pt x="124" y="0"/>
                  </a:cubicBezTo>
                  <a:cubicBezTo>
                    <a:pt x="106" y="0"/>
                    <a:pt x="91" y="10"/>
                    <a:pt x="82" y="25"/>
                  </a:cubicBezTo>
                  <a:cubicBezTo>
                    <a:pt x="76" y="20"/>
                    <a:pt x="68" y="17"/>
                    <a:pt x="59" y="17"/>
                  </a:cubicBezTo>
                  <a:cubicBezTo>
                    <a:pt x="39" y="17"/>
                    <a:pt x="23" y="3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9" y="59"/>
                    <a:pt x="0" y="73"/>
                    <a:pt x="0" y="89"/>
                  </a:cubicBezTo>
                  <a:cubicBezTo>
                    <a:pt x="0" y="111"/>
                    <a:pt x="16" y="128"/>
                    <a:pt x="36" y="128"/>
                  </a:cubicBezTo>
                  <a:cubicBezTo>
                    <a:pt x="161" y="128"/>
                    <a:pt x="161" y="128"/>
                    <a:pt x="161" y="128"/>
                  </a:cubicBezTo>
                  <a:cubicBezTo>
                    <a:pt x="181" y="128"/>
                    <a:pt x="198" y="111"/>
                    <a:pt x="198" y="89"/>
                  </a:cubicBezTo>
                  <a:cubicBezTo>
                    <a:pt x="198" y="72"/>
                    <a:pt x="187" y="58"/>
                    <a:pt x="173" y="5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513"/>
            <p:cNvSpPr>
              <a:spLocks/>
            </p:cNvSpPr>
            <p:nvPr/>
          </p:nvSpPr>
          <p:spPr bwMode="auto">
            <a:xfrm>
              <a:off x="4702743" y="3690323"/>
              <a:ext cx="155914" cy="164292"/>
            </a:xfrm>
            <a:custGeom>
              <a:avLst/>
              <a:gdLst>
                <a:gd name="T0" fmla="*/ 138 w 181"/>
                <a:gd name="T1" fmla="*/ 14 h 191"/>
                <a:gd name="T2" fmla="*/ 138 w 181"/>
                <a:gd name="T3" fmla="*/ 14 h 191"/>
                <a:gd name="T4" fmla="*/ 133 w 181"/>
                <a:gd name="T5" fmla="*/ 11 h 191"/>
                <a:gd name="T6" fmla="*/ 130 w 181"/>
                <a:gd name="T7" fmla="*/ 10 h 191"/>
                <a:gd name="T8" fmla="*/ 126 w 181"/>
                <a:gd name="T9" fmla="*/ 8 h 191"/>
                <a:gd name="T10" fmla="*/ 123 w 181"/>
                <a:gd name="T11" fmla="*/ 7 h 191"/>
                <a:gd name="T12" fmla="*/ 118 w 181"/>
                <a:gd name="T13" fmla="*/ 5 h 191"/>
                <a:gd name="T14" fmla="*/ 116 w 181"/>
                <a:gd name="T15" fmla="*/ 4 h 191"/>
                <a:gd name="T16" fmla="*/ 109 w 181"/>
                <a:gd name="T17" fmla="*/ 3 h 191"/>
                <a:gd name="T18" fmla="*/ 107 w 181"/>
                <a:gd name="T19" fmla="*/ 2 h 191"/>
                <a:gd name="T20" fmla="*/ 101 w 181"/>
                <a:gd name="T21" fmla="*/ 1 h 191"/>
                <a:gd name="T22" fmla="*/ 99 w 181"/>
                <a:gd name="T23" fmla="*/ 1 h 191"/>
                <a:gd name="T24" fmla="*/ 91 w 181"/>
                <a:gd name="T25" fmla="*/ 1 h 191"/>
                <a:gd name="T26" fmla="*/ 91 w 181"/>
                <a:gd name="T27" fmla="*/ 1 h 191"/>
                <a:gd name="T28" fmla="*/ 91 w 181"/>
                <a:gd name="T29" fmla="*/ 1 h 191"/>
                <a:gd name="T30" fmla="*/ 91 w 181"/>
                <a:gd name="T31" fmla="*/ 1 h 191"/>
                <a:gd name="T32" fmla="*/ 91 w 181"/>
                <a:gd name="T33" fmla="*/ 1 h 191"/>
                <a:gd name="T34" fmla="*/ 91 w 181"/>
                <a:gd name="T35" fmla="*/ 0 h 191"/>
                <a:gd name="T36" fmla="*/ 91 w 181"/>
                <a:gd name="T37" fmla="*/ 0 h 191"/>
                <a:gd name="T38" fmla="*/ 82 w 181"/>
                <a:gd name="T39" fmla="*/ 1 h 191"/>
                <a:gd name="T40" fmla="*/ 80 w 181"/>
                <a:gd name="T41" fmla="*/ 1 h 191"/>
                <a:gd name="T42" fmla="*/ 74 w 181"/>
                <a:gd name="T43" fmla="*/ 2 h 191"/>
                <a:gd name="T44" fmla="*/ 72 w 181"/>
                <a:gd name="T45" fmla="*/ 2 h 191"/>
                <a:gd name="T46" fmla="*/ 65 w 181"/>
                <a:gd name="T47" fmla="*/ 4 h 191"/>
                <a:gd name="T48" fmla="*/ 63 w 181"/>
                <a:gd name="T49" fmla="*/ 5 h 191"/>
                <a:gd name="T50" fmla="*/ 58 w 181"/>
                <a:gd name="T51" fmla="*/ 6 h 191"/>
                <a:gd name="T52" fmla="*/ 55 w 181"/>
                <a:gd name="T53" fmla="*/ 8 h 191"/>
                <a:gd name="T54" fmla="*/ 51 w 181"/>
                <a:gd name="T55" fmla="*/ 10 h 191"/>
                <a:gd name="T56" fmla="*/ 49 w 181"/>
                <a:gd name="T57" fmla="*/ 11 h 191"/>
                <a:gd name="T58" fmla="*/ 43 w 181"/>
                <a:gd name="T59" fmla="*/ 14 h 191"/>
                <a:gd name="T60" fmla="*/ 43 w 181"/>
                <a:gd name="T61" fmla="*/ 14 h 191"/>
                <a:gd name="T62" fmla="*/ 0 w 181"/>
                <a:gd name="T63" fmla="*/ 84 h 191"/>
                <a:gd name="T64" fmla="*/ 21 w 181"/>
                <a:gd name="T65" fmla="*/ 75 h 191"/>
                <a:gd name="T66" fmla="*/ 44 w 181"/>
                <a:gd name="T67" fmla="*/ 88 h 191"/>
                <a:gd name="T68" fmla="*/ 44 w 181"/>
                <a:gd name="T69" fmla="*/ 89 h 191"/>
                <a:gd name="T70" fmla="*/ 67 w 181"/>
                <a:gd name="T71" fmla="*/ 75 h 191"/>
                <a:gd name="T72" fmla="*/ 87 w 181"/>
                <a:gd name="T73" fmla="*/ 82 h 191"/>
                <a:gd name="T74" fmla="*/ 87 w 181"/>
                <a:gd name="T75" fmla="*/ 174 h 191"/>
                <a:gd name="T76" fmla="*/ 78 w 181"/>
                <a:gd name="T77" fmla="*/ 184 h 191"/>
                <a:gd name="T78" fmla="*/ 74 w 181"/>
                <a:gd name="T79" fmla="*/ 187 h 191"/>
                <a:gd name="T80" fmla="*/ 78 w 181"/>
                <a:gd name="T81" fmla="*/ 191 h 191"/>
                <a:gd name="T82" fmla="*/ 94 w 181"/>
                <a:gd name="T83" fmla="*/ 175 h 191"/>
                <a:gd name="T84" fmla="*/ 94 w 181"/>
                <a:gd name="T85" fmla="*/ 82 h 191"/>
                <a:gd name="T86" fmla="*/ 114 w 181"/>
                <a:gd name="T87" fmla="*/ 75 h 191"/>
                <a:gd name="T88" fmla="*/ 137 w 181"/>
                <a:gd name="T89" fmla="*/ 89 h 191"/>
                <a:gd name="T90" fmla="*/ 138 w 181"/>
                <a:gd name="T91" fmla="*/ 88 h 191"/>
                <a:gd name="T92" fmla="*/ 161 w 181"/>
                <a:gd name="T93" fmla="*/ 75 h 191"/>
                <a:gd name="T94" fmla="*/ 181 w 181"/>
                <a:gd name="T95" fmla="*/ 85 h 191"/>
                <a:gd name="T96" fmla="*/ 138 w 181"/>
                <a:gd name="T97" fmla="*/ 1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" h="191">
                  <a:moveTo>
                    <a:pt x="138" y="14"/>
                  </a:moveTo>
                  <a:cubicBezTo>
                    <a:pt x="138" y="14"/>
                    <a:pt x="138" y="14"/>
                    <a:pt x="138" y="14"/>
                  </a:cubicBezTo>
                  <a:cubicBezTo>
                    <a:pt x="136" y="13"/>
                    <a:pt x="135" y="12"/>
                    <a:pt x="133" y="11"/>
                  </a:cubicBezTo>
                  <a:cubicBezTo>
                    <a:pt x="132" y="11"/>
                    <a:pt x="131" y="10"/>
                    <a:pt x="130" y="10"/>
                  </a:cubicBezTo>
                  <a:cubicBezTo>
                    <a:pt x="129" y="9"/>
                    <a:pt x="127" y="8"/>
                    <a:pt x="126" y="8"/>
                  </a:cubicBezTo>
                  <a:cubicBezTo>
                    <a:pt x="125" y="7"/>
                    <a:pt x="124" y="7"/>
                    <a:pt x="123" y="7"/>
                  </a:cubicBezTo>
                  <a:cubicBezTo>
                    <a:pt x="122" y="6"/>
                    <a:pt x="120" y="5"/>
                    <a:pt x="118" y="5"/>
                  </a:cubicBezTo>
                  <a:cubicBezTo>
                    <a:pt x="117" y="5"/>
                    <a:pt x="117" y="4"/>
                    <a:pt x="116" y="4"/>
                  </a:cubicBezTo>
                  <a:cubicBezTo>
                    <a:pt x="114" y="4"/>
                    <a:pt x="111" y="3"/>
                    <a:pt x="109" y="3"/>
                  </a:cubicBezTo>
                  <a:cubicBezTo>
                    <a:pt x="108" y="2"/>
                    <a:pt x="107" y="2"/>
                    <a:pt x="107" y="2"/>
                  </a:cubicBezTo>
                  <a:cubicBezTo>
                    <a:pt x="105" y="2"/>
                    <a:pt x="103" y="1"/>
                    <a:pt x="101" y="1"/>
                  </a:cubicBezTo>
                  <a:cubicBezTo>
                    <a:pt x="100" y="1"/>
                    <a:pt x="99" y="1"/>
                    <a:pt x="99" y="1"/>
                  </a:cubicBezTo>
                  <a:cubicBezTo>
                    <a:pt x="96" y="1"/>
                    <a:pt x="93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8" y="0"/>
                    <a:pt x="85" y="1"/>
                    <a:pt x="82" y="1"/>
                  </a:cubicBezTo>
                  <a:cubicBezTo>
                    <a:pt x="82" y="1"/>
                    <a:pt x="81" y="1"/>
                    <a:pt x="80" y="1"/>
                  </a:cubicBezTo>
                  <a:cubicBezTo>
                    <a:pt x="78" y="1"/>
                    <a:pt x="76" y="2"/>
                    <a:pt x="74" y="2"/>
                  </a:cubicBezTo>
                  <a:cubicBezTo>
                    <a:pt x="74" y="2"/>
                    <a:pt x="73" y="2"/>
                    <a:pt x="72" y="2"/>
                  </a:cubicBezTo>
                  <a:cubicBezTo>
                    <a:pt x="70" y="3"/>
                    <a:pt x="67" y="3"/>
                    <a:pt x="65" y="4"/>
                  </a:cubicBezTo>
                  <a:cubicBezTo>
                    <a:pt x="64" y="4"/>
                    <a:pt x="64" y="4"/>
                    <a:pt x="63" y="5"/>
                  </a:cubicBezTo>
                  <a:cubicBezTo>
                    <a:pt x="62" y="5"/>
                    <a:pt x="60" y="6"/>
                    <a:pt x="58" y="6"/>
                  </a:cubicBezTo>
                  <a:cubicBezTo>
                    <a:pt x="57" y="7"/>
                    <a:pt x="56" y="7"/>
                    <a:pt x="55" y="8"/>
                  </a:cubicBezTo>
                  <a:cubicBezTo>
                    <a:pt x="54" y="8"/>
                    <a:pt x="52" y="9"/>
                    <a:pt x="51" y="10"/>
                  </a:cubicBezTo>
                  <a:cubicBezTo>
                    <a:pt x="50" y="10"/>
                    <a:pt x="49" y="10"/>
                    <a:pt x="49" y="11"/>
                  </a:cubicBezTo>
                  <a:cubicBezTo>
                    <a:pt x="47" y="12"/>
                    <a:pt x="45" y="13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19" y="29"/>
                    <a:pt x="2" y="54"/>
                    <a:pt x="0" y="84"/>
                  </a:cubicBezTo>
                  <a:cubicBezTo>
                    <a:pt x="5" y="78"/>
                    <a:pt x="13" y="75"/>
                    <a:pt x="21" y="75"/>
                  </a:cubicBezTo>
                  <a:cubicBezTo>
                    <a:pt x="31" y="75"/>
                    <a:pt x="39" y="80"/>
                    <a:pt x="44" y="88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9" y="80"/>
                    <a:pt x="57" y="75"/>
                    <a:pt x="67" y="75"/>
                  </a:cubicBezTo>
                  <a:cubicBezTo>
                    <a:pt x="74" y="75"/>
                    <a:pt x="81" y="77"/>
                    <a:pt x="87" y="82"/>
                  </a:cubicBezTo>
                  <a:cubicBezTo>
                    <a:pt x="87" y="174"/>
                    <a:pt x="87" y="174"/>
                    <a:pt x="87" y="174"/>
                  </a:cubicBezTo>
                  <a:cubicBezTo>
                    <a:pt x="87" y="179"/>
                    <a:pt x="83" y="184"/>
                    <a:pt x="78" y="184"/>
                  </a:cubicBezTo>
                  <a:cubicBezTo>
                    <a:pt x="76" y="184"/>
                    <a:pt x="74" y="185"/>
                    <a:pt x="74" y="187"/>
                  </a:cubicBezTo>
                  <a:cubicBezTo>
                    <a:pt x="74" y="189"/>
                    <a:pt x="76" y="191"/>
                    <a:pt x="78" y="191"/>
                  </a:cubicBezTo>
                  <a:cubicBezTo>
                    <a:pt x="87" y="191"/>
                    <a:pt x="94" y="184"/>
                    <a:pt x="94" y="175"/>
                  </a:cubicBezTo>
                  <a:cubicBezTo>
                    <a:pt x="94" y="82"/>
                    <a:pt x="94" y="82"/>
                    <a:pt x="94" y="82"/>
                  </a:cubicBezTo>
                  <a:cubicBezTo>
                    <a:pt x="100" y="78"/>
                    <a:pt x="108" y="75"/>
                    <a:pt x="114" y="75"/>
                  </a:cubicBezTo>
                  <a:cubicBezTo>
                    <a:pt x="124" y="75"/>
                    <a:pt x="133" y="81"/>
                    <a:pt x="137" y="89"/>
                  </a:cubicBezTo>
                  <a:cubicBezTo>
                    <a:pt x="138" y="88"/>
                    <a:pt x="138" y="88"/>
                    <a:pt x="138" y="88"/>
                  </a:cubicBezTo>
                  <a:cubicBezTo>
                    <a:pt x="142" y="81"/>
                    <a:pt x="151" y="75"/>
                    <a:pt x="161" y="75"/>
                  </a:cubicBezTo>
                  <a:cubicBezTo>
                    <a:pt x="169" y="75"/>
                    <a:pt x="176" y="79"/>
                    <a:pt x="181" y="85"/>
                  </a:cubicBezTo>
                  <a:cubicBezTo>
                    <a:pt x="179" y="55"/>
                    <a:pt x="162" y="29"/>
                    <a:pt x="138" y="1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514"/>
            <p:cNvSpPr>
              <a:spLocks noEditPoints="1"/>
            </p:cNvSpPr>
            <p:nvPr/>
          </p:nvSpPr>
          <p:spPr bwMode="auto">
            <a:xfrm>
              <a:off x="7068770" y="6290585"/>
              <a:ext cx="92164" cy="145350"/>
            </a:xfrm>
            <a:custGeom>
              <a:avLst/>
              <a:gdLst>
                <a:gd name="T0" fmla="*/ 84 w 107"/>
                <a:gd name="T1" fmla="*/ 1 h 169"/>
                <a:gd name="T2" fmla="*/ 81 w 107"/>
                <a:gd name="T3" fmla="*/ 0 h 169"/>
                <a:gd name="T4" fmla="*/ 72 w 107"/>
                <a:gd name="T5" fmla="*/ 10 h 169"/>
                <a:gd name="T6" fmla="*/ 72 w 107"/>
                <a:gd name="T7" fmla="*/ 159 h 169"/>
                <a:gd name="T8" fmla="*/ 81 w 107"/>
                <a:gd name="T9" fmla="*/ 169 h 169"/>
                <a:gd name="T10" fmla="*/ 89 w 107"/>
                <a:gd name="T11" fmla="*/ 159 h 169"/>
                <a:gd name="T12" fmla="*/ 89 w 107"/>
                <a:gd name="T13" fmla="*/ 102 h 169"/>
                <a:gd name="T14" fmla="*/ 107 w 107"/>
                <a:gd name="T15" fmla="*/ 91 h 169"/>
                <a:gd name="T16" fmla="*/ 84 w 107"/>
                <a:gd name="T17" fmla="*/ 1 h 169"/>
                <a:gd name="T18" fmla="*/ 47 w 107"/>
                <a:gd name="T19" fmla="*/ 3 h 169"/>
                <a:gd name="T20" fmla="*/ 43 w 107"/>
                <a:gd name="T21" fmla="*/ 8 h 169"/>
                <a:gd name="T22" fmla="*/ 43 w 107"/>
                <a:gd name="T23" fmla="*/ 25 h 169"/>
                <a:gd name="T24" fmla="*/ 38 w 107"/>
                <a:gd name="T25" fmla="*/ 31 h 169"/>
                <a:gd name="T26" fmla="*/ 36 w 107"/>
                <a:gd name="T27" fmla="*/ 31 h 169"/>
                <a:gd name="T28" fmla="*/ 31 w 107"/>
                <a:gd name="T29" fmla="*/ 25 h 169"/>
                <a:gd name="T30" fmla="*/ 31 w 107"/>
                <a:gd name="T31" fmla="*/ 8 h 169"/>
                <a:gd name="T32" fmla="*/ 26 w 107"/>
                <a:gd name="T33" fmla="*/ 3 h 169"/>
                <a:gd name="T34" fmla="*/ 22 w 107"/>
                <a:gd name="T35" fmla="*/ 8 h 169"/>
                <a:gd name="T36" fmla="*/ 22 w 107"/>
                <a:gd name="T37" fmla="*/ 25 h 169"/>
                <a:gd name="T38" fmla="*/ 17 w 107"/>
                <a:gd name="T39" fmla="*/ 31 h 169"/>
                <a:gd name="T40" fmla="*/ 15 w 107"/>
                <a:gd name="T41" fmla="*/ 31 h 169"/>
                <a:gd name="T42" fmla="*/ 10 w 107"/>
                <a:gd name="T43" fmla="*/ 25 h 169"/>
                <a:gd name="T44" fmla="*/ 10 w 107"/>
                <a:gd name="T45" fmla="*/ 8 h 169"/>
                <a:gd name="T46" fmla="*/ 5 w 107"/>
                <a:gd name="T47" fmla="*/ 3 h 169"/>
                <a:gd name="T48" fmla="*/ 0 w 107"/>
                <a:gd name="T49" fmla="*/ 8 h 169"/>
                <a:gd name="T50" fmla="*/ 0 w 107"/>
                <a:gd name="T51" fmla="*/ 44 h 169"/>
                <a:gd name="T52" fmla="*/ 17 w 107"/>
                <a:gd name="T53" fmla="*/ 66 h 169"/>
                <a:gd name="T54" fmla="*/ 17 w 107"/>
                <a:gd name="T55" fmla="*/ 156 h 169"/>
                <a:gd name="T56" fmla="*/ 26 w 107"/>
                <a:gd name="T57" fmla="*/ 166 h 169"/>
                <a:gd name="T58" fmla="*/ 35 w 107"/>
                <a:gd name="T59" fmla="*/ 156 h 169"/>
                <a:gd name="T60" fmla="*/ 35 w 107"/>
                <a:gd name="T61" fmla="*/ 66 h 169"/>
                <a:gd name="T62" fmla="*/ 52 w 107"/>
                <a:gd name="T63" fmla="*/ 44 h 169"/>
                <a:gd name="T64" fmla="*/ 52 w 107"/>
                <a:gd name="T65" fmla="*/ 8 h 169"/>
                <a:gd name="T66" fmla="*/ 47 w 107"/>
                <a:gd name="T67" fmla="*/ 3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7" h="169">
                  <a:moveTo>
                    <a:pt x="84" y="1"/>
                  </a:moveTo>
                  <a:cubicBezTo>
                    <a:pt x="83" y="1"/>
                    <a:pt x="82" y="0"/>
                    <a:pt x="81" y="0"/>
                  </a:cubicBezTo>
                  <a:cubicBezTo>
                    <a:pt x="76" y="0"/>
                    <a:pt x="72" y="5"/>
                    <a:pt x="72" y="10"/>
                  </a:cubicBezTo>
                  <a:cubicBezTo>
                    <a:pt x="72" y="159"/>
                    <a:pt x="72" y="159"/>
                    <a:pt x="72" y="159"/>
                  </a:cubicBezTo>
                  <a:cubicBezTo>
                    <a:pt x="72" y="164"/>
                    <a:pt x="76" y="169"/>
                    <a:pt x="81" y="169"/>
                  </a:cubicBezTo>
                  <a:cubicBezTo>
                    <a:pt x="86" y="169"/>
                    <a:pt x="89" y="164"/>
                    <a:pt x="89" y="159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96" y="102"/>
                    <a:pt x="107" y="101"/>
                    <a:pt x="107" y="91"/>
                  </a:cubicBezTo>
                  <a:cubicBezTo>
                    <a:pt x="102" y="17"/>
                    <a:pt x="90" y="3"/>
                    <a:pt x="84" y="1"/>
                  </a:cubicBezTo>
                  <a:close/>
                  <a:moveTo>
                    <a:pt x="47" y="3"/>
                  </a:moveTo>
                  <a:cubicBezTo>
                    <a:pt x="45" y="3"/>
                    <a:pt x="43" y="5"/>
                    <a:pt x="43" y="8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8"/>
                    <a:pt x="40" y="31"/>
                    <a:pt x="38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3" y="31"/>
                    <a:pt x="31" y="28"/>
                    <a:pt x="31" y="25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5"/>
                    <a:pt x="29" y="3"/>
                    <a:pt x="26" y="3"/>
                  </a:cubicBezTo>
                  <a:cubicBezTo>
                    <a:pt x="24" y="3"/>
                    <a:pt x="22" y="5"/>
                    <a:pt x="22" y="8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8"/>
                    <a:pt x="19" y="31"/>
                    <a:pt x="17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2" y="31"/>
                    <a:pt x="10" y="28"/>
                    <a:pt x="10" y="2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5"/>
                    <a:pt x="8" y="3"/>
                    <a:pt x="5" y="3"/>
                  </a:cubicBezTo>
                  <a:cubicBezTo>
                    <a:pt x="2" y="3"/>
                    <a:pt x="0" y="5"/>
                    <a:pt x="0" y="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5"/>
                    <a:pt x="8" y="64"/>
                    <a:pt x="17" y="66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7" y="162"/>
                    <a:pt x="21" y="166"/>
                    <a:pt x="26" y="166"/>
                  </a:cubicBezTo>
                  <a:cubicBezTo>
                    <a:pt x="31" y="166"/>
                    <a:pt x="35" y="162"/>
                    <a:pt x="35" y="15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45" y="64"/>
                    <a:pt x="52" y="55"/>
                    <a:pt x="52" y="44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5"/>
                    <a:pt x="50" y="3"/>
                    <a:pt x="47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515"/>
            <p:cNvSpPr>
              <a:spLocks/>
            </p:cNvSpPr>
            <p:nvPr/>
          </p:nvSpPr>
          <p:spPr bwMode="auto">
            <a:xfrm>
              <a:off x="6173724" y="5506281"/>
              <a:ext cx="146442" cy="92164"/>
            </a:xfrm>
            <a:custGeom>
              <a:avLst/>
              <a:gdLst>
                <a:gd name="T0" fmla="*/ 0 w 170"/>
                <a:gd name="T1" fmla="*/ 0 h 107"/>
                <a:gd name="T2" fmla="*/ 0 w 170"/>
                <a:gd name="T3" fmla="*/ 103 h 107"/>
                <a:gd name="T4" fmla="*/ 4 w 170"/>
                <a:gd name="T5" fmla="*/ 107 h 107"/>
                <a:gd name="T6" fmla="*/ 166 w 170"/>
                <a:gd name="T7" fmla="*/ 107 h 107"/>
                <a:gd name="T8" fmla="*/ 170 w 170"/>
                <a:gd name="T9" fmla="*/ 103 h 107"/>
                <a:gd name="T10" fmla="*/ 170 w 170"/>
                <a:gd name="T11" fmla="*/ 0 h 107"/>
                <a:gd name="T12" fmla="*/ 0 w 170"/>
                <a:gd name="T1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0" h="107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105"/>
                    <a:pt x="1" y="107"/>
                    <a:pt x="4" y="107"/>
                  </a:cubicBezTo>
                  <a:cubicBezTo>
                    <a:pt x="166" y="107"/>
                    <a:pt x="166" y="107"/>
                    <a:pt x="166" y="107"/>
                  </a:cubicBezTo>
                  <a:cubicBezTo>
                    <a:pt x="168" y="107"/>
                    <a:pt x="170" y="105"/>
                    <a:pt x="170" y="103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516"/>
            <p:cNvSpPr>
              <a:spLocks/>
            </p:cNvSpPr>
            <p:nvPr/>
          </p:nvSpPr>
          <p:spPr bwMode="auto">
            <a:xfrm>
              <a:off x="6173724" y="5472767"/>
              <a:ext cx="146442" cy="34243"/>
            </a:xfrm>
            <a:custGeom>
              <a:avLst/>
              <a:gdLst>
                <a:gd name="T0" fmla="*/ 155 w 170"/>
                <a:gd name="T1" fmla="*/ 2 h 40"/>
                <a:gd name="T2" fmla="*/ 152 w 170"/>
                <a:gd name="T3" fmla="*/ 0 h 40"/>
                <a:gd name="T4" fmla="*/ 18 w 170"/>
                <a:gd name="T5" fmla="*/ 0 h 40"/>
                <a:gd name="T6" fmla="*/ 14 w 170"/>
                <a:gd name="T7" fmla="*/ 2 h 40"/>
                <a:gd name="T8" fmla="*/ 0 w 170"/>
                <a:gd name="T9" fmla="*/ 39 h 40"/>
                <a:gd name="T10" fmla="*/ 170 w 170"/>
                <a:gd name="T11" fmla="*/ 39 h 40"/>
                <a:gd name="T12" fmla="*/ 155 w 170"/>
                <a:gd name="T13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0" h="40">
                  <a:moveTo>
                    <a:pt x="155" y="2"/>
                  </a:moveTo>
                  <a:cubicBezTo>
                    <a:pt x="155" y="1"/>
                    <a:pt x="153" y="0"/>
                    <a:pt x="15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70" y="40"/>
                    <a:pt x="170" y="39"/>
                  </a:cubicBezTo>
                  <a:lnTo>
                    <a:pt x="155" y="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517"/>
            <p:cNvSpPr>
              <a:spLocks/>
            </p:cNvSpPr>
            <p:nvPr/>
          </p:nvSpPr>
          <p:spPr bwMode="auto">
            <a:xfrm>
              <a:off x="6228002" y="5506281"/>
              <a:ext cx="39707" cy="37157"/>
            </a:xfrm>
            <a:custGeom>
              <a:avLst/>
              <a:gdLst>
                <a:gd name="T0" fmla="*/ 109 w 109"/>
                <a:gd name="T1" fmla="*/ 0 h 102"/>
                <a:gd name="T2" fmla="*/ 0 w 109"/>
                <a:gd name="T3" fmla="*/ 0 h 102"/>
                <a:gd name="T4" fmla="*/ 0 w 109"/>
                <a:gd name="T5" fmla="*/ 102 h 102"/>
                <a:gd name="T6" fmla="*/ 55 w 109"/>
                <a:gd name="T7" fmla="*/ 76 h 102"/>
                <a:gd name="T8" fmla="*/ 109 w 109"/>
                <a:gd name="T9" fmla="*/ 102 h 102"/>
                <a:gd name="T10" fmla="*/ 109 w 109"/>
                <a:gd name="T1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02">
                  <a:moveTo>
                    <a:pt x="109" y="0"/>
                  </a:moveTo>
                  <a:lnTo>
                    <a:pt x="0" y="0"/>
                  </a:lnTo>
                  <a:lnTo>
                    <a:pt x="0" y="102"/>
                  </a:lnTo>
                  <a:lnTo>
                    <a:pt x="55" y="76"/>
                  </a:lnTo>
                  <a:lnTo>
                    <a:pt x="109" y="102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518"/>
            <p:cNvSpPr>
              <a:spLocks/>
            </p:cNvSpPr>
            <p:nvPr/>
          </p:nvSpPr>
          <p:spPr bwMode="auto">
            <a:xfrm>
              <a:off x="6228002" y="5472767"/>
              <a:ext cx="39707" cy="33514"/>
            </a:xfrm>
            <a:custGeom>
              <a:avLst/>
              <a:gdLst>
                <a:gd name="T0" fmla="*/ 88 w 109"/>
                <a:gd name="T1" fmla="*/ 0 h 92"/>
                <a:gd name="T2" fmla="*/ 24 w 109"/>
                <a:gd name="T3" fmla="*/ 0 h 92"/>
                <a:gd name="T4" fmla="*/ 0 w 109"/>
                <a:gd name="T5" fmla="*/ 92 h 92"/>
                <a:gd name="T6" fmla="*/ 109 w 109"/>
                <a:gd name="T7" fmla="*/ 92 h 92"/>
                <a:gd name="T8" fmla="*/ 88 w 109"/>
                <a:gd name="T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92">
                  <a:moveTo>
                    <a:pt x="88" y="0"/>
                  </a:moveTo>
                  <a:lnTo>
                    <a:pt x="24" y="0"/>
                  </a:lnTo>
                  <a:lnTo>
                    <a:pt x="0" y="92"/>
                  </a:lnTo>
                  <a:lnTo>
                    <a:pt x="109" y="9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519"/>
            <p:cNvSpPr>
              <a:spLocks noEditPoints="1"/>
            </p:cNvSpPr>
            <p:nvPr/>
          </p:nvSpPr>
          <p:spPr bwMode="auto">
            <a:xfrm>
              <a:off x="5894682" y="5512474"/>
              <a:ext cx="136971" cy="87793"/>
            </a:xfrm>
            <a:custGeom>
              <a:avLst/>
              <a:gdLst>
                <a:gd name="T0" fmla="*/ 0 w 159"/>
                <a:gd name="T1" fmla="*/ 0 h 102"/>
                <a:gd name="T2" fmla="*/ 0 w 159"/>
                <a:gd name="T3" fmla="*/ 102 h 102"/>
                <a:gd name="T4" fmla="*/ 159 w 159"/>
                <a:gd name="T5" fmla="*/ 102 h 102"/>
                <a:gd name="T6" fmla="*/ 159 w 159"/>
                <a:gd name="T7" fmla="*/ 0 h 102"/>
                <a:gd name="T8" fmla="*/ 0 w 159"/>
                <a:gd name="T9" fmla="*/ 0 h 102"/>
                <a:gd name="T10" fmla="*/ 100 w 159"/>
                <a:gd name="T11" fmla="*/ 28 h 102"/>
                <a:gd name="T12" fmla="*/ 59 w 159"/>
                <a:gd name="T13" fmla="*/ 28 h 102"/>
                <a:gd name="T14" fmla="*/ 55 w 159"/>
                <a:gd name="T15" fmla="*/ 24 h 102"/>
                <a:gd name="T16" fmla="*/ 59 w 159"/>
                <a:gd name="T17" fmla="*/ 20 h 102"/>
                <a:gd name="T18" fmla="*/ 100 w 159"/>
                <a:gd name="T19" fmla="*/ 20 h 102"/>
                <a:gd name="T20" fmla="*/ 104 w 159"/>
                <a:gd name="T21" fmla="*/ 24 h 102"/>
                <a:gd name="T22" fmla="*/ 100 w 159"/>
                <a:gd name="T23" fmla="*/ 2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9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59" y="0"/>
                    <a:pt x="159" y="0"/>
                    <a:pt x="159" y="0"/>
                  </a:cubicBezTo>
                  <a:lnTo>
                    <a:pt x="0" y="0"/>
                  </a:lnTo>
                  <a:close/>
                  <a:moveTo>
                    <a:pt x="100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7" y="28"/>
                    <a:pt x="55" y="26"/>
                    <a:pt x="55" y="24"/>
                  </a:cubicBezTo>
                  <a:cubicBezTo>
                    <a:pt x="55" y="22"/>
                    <a:pt x="57" y="20"/>
                    <a:pt x="59" y="20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2" y="20"/>
                    <a:pt x="104" y="22"/>
                    <a:pt x="104" y="24"/>
                  </a:cubicBezTo>
                  <a:cubicBezTo>
                    <a:pt x="104" y="26"/>
                    <a:pt x="102" y="28"/>
                    <a:pt x="100" y="2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520"/>
            <p:cNvSpPr>
              <a:spLocks/>
            </p:cNvSpPr>
            <p:nvPr/>
          </p:nvSpPr>
          <p:spPr bwMode="auto">
            <a:xfrm>
              <a:off x="5885210" y="5472038"/>
              <a:ext cx="155914" cy="36064"/>
            </a:xfrm>
            <a:custGeom>
              <a:avLst/>
              <a:gdLst>
                <a:gd name="T0" fmla="*/ 4 w 181"/>
                <a:gd name="T1" fmla="*/ 0 h 42"/>
                <a:gd name="T2" fmla="*/ 0 w 181"/>
                <a:gd name="T3" fmla="*/ 5 h 42"/>
                <a:gd name="T4" fmla="*/ 0 w 181"/>
                <a:gd name="T5" fmla="*/ 37 h 42"/>
                <a:gd name="T6" fmla="*/ 4 w 181"/>
                <a:gd name="T7" fmla="*/ 42 h 42"/>
                <a:gd name="T8" fmla="*/ 177 w 181"/>
                <a:gd name="T9" fmla="*/ 42 h 42"/>
                <a:gd name="T10" fmla="*/ 181 w 181"/>
                <a:gd name="T11" fmla="*/ 37 h 42"/>
                <a:gd name="T12" fmla="*/ 181 w 181"/>
                <a:gd name="T13" fmla="*/ 5 h 42"/>
                <a:gd name="T14" fmla="*/ 177 w 181"/>
                <a:gd name="T15" fmla="*/ 0 h 42"/>
                <a:gd name="T16" fmla="*/ 4 w 181"/>
                <a:gd name="T1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42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40"/>
                    <a:pt x="2" y="42"/>
                    <a:pt x="4" y="42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79" y="42"/>
                    <a:pt x="181" y="40"/>
                    <a:pt x="181" y="37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1" y="2"/>
                    <a:pt x="179" y="0"/>
                    <a:pt x="177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521"/>
            <p:cNvSpPr>
              <a:spLocks/>
            </p:cNvSpPr>
            <p:nvPr/>
          </p:nvSpPr>
          <p:spPr bwMode="auto">
            <a:xfrm>
              <a:off x="5607261" y="5516481"/>
              <a:ext cx="125678" cy="78321"/>
            </a:xfrm>
            <a:custGeom>
              <a:avLst/>
              <a:gdLst>
                <a:gd name="T0" fmla="*/ 143 w 146"/>
                <a:gd name="T1" fmla="*/ 0 h 91"/>
                <a:gd name="T2" fmla="*/ 2 w 146"/>
                <a:gd name="T3" fmla="*/ 0 h 91"/>
                <a:gd name="T4" fmla="*/ 0 w 146"/>
                <a:gd name="T5" fmla="*/ 3 h 91"/>
                <a:gd name="T6" fmla="*/ 0 w 146"/>
                <a:gd name="T7" fmla="*/ 88 h 91"/>
                <a:gd name="T8" fmla="*/ 2 w 146"/>
                <a:gd name="T9" fmla="*/ 91 h 91"/>
                <a:gd name="T10" fmla="*/ 143 w 146"/>
                <a:gd name="T11" fmla="*/ 91 h 91"/>
                <a:gd name="T12" fmla="*/ 146 w 146"/>
                <a:gd name="T13" fmla="*/ 88 h 91"/>
                <a:gd name="T14" fmla="*/ 146 w 146"/>
                <a:gd name="T15" fmla="*/ 3 h 91"/>
                <a:gd name="T16" fmla="*/ 143 w 146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91">
                  <a:moveTo>
                    <a:pt x="14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0"/>
                    <a:pt x="1" y="91"/>
                    <a:pt x="2" y="91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4" y="91"/>
                    <a:pt x="146" y="90"/>
                    <a:pt x="146" y="88"/>
                  </a:cubicBezTo>
                  <a:cubicBezTo>
                    <a:pt x="146" y="3"/>
                    <a:pt x="146" y="3"/>
                    <a:pt x="146" y="3"/>
                  </a:cubicBezTo>
                  <a:cubicBezTo>
                    <a:pt x="146" y="1"/>
                    <a:pt x="144" y="0"/>
                    <a:pt x="14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522"/>
            <p:cNvSpPr>
              <a:spLocks/>
            </p:cNvSpPr>
            <p:nvPr/>
          </p:nvSpPr>
          <p:spPr bwMode="auto">
            <a:xfrm>
              <a:off x="5596697" y="5482238"/>
              <a:ext cx="146442" cy="32786"/>
            </a:xfrm>
            <a:custGeom>
              <a:avLst/>
              <a:gdLst>
                <a:gd name="T0" fmla="*/ 167 w 170"/>
                <a:gd name="T1" fmla="*/ 0 h 38"/>
                <a:gd name="T2" fmla="*/ 2 w 170"/>
                <a:gd name="T3" fmla="*/ 0 h 38"/>
                <a:gd name="T4" fmla="*/ 0 w 170"/>
                <a:gd name="T5" fmla="*/ 3 h 38"/>
                <a:gd name="T6" fmla="*/ 0 w 170"/>
                <a:gd name="T7" fmla="*/ 35 h 38"/>
                <a:gd name="T8" fmla="*/ 2 w 170"/>
                <a:gd name="T9" fmla="*/ 38 h 38"/>
                <a:gd name="T10" fmla="*/ 167 w 170"/>
                <a:gd name="T11" fmla="*/ 38 h 38"/>
                <a:gd name="T12" fmla="*/ 170 w 170"/>
                <a:gd name="T13" fmla="*/ 35 h 38"/>
                <a:gd name="T14" fmla="*/ 170 w 170"/>
                <a:gd name="T15" fmla="*/ 3 h 38"/>
                <a:gd name="T16" fmla="*/ 167 w 170"/>
                <a:gd name="T1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" h="38">
                  <a:moveTo>
                    <a:pt x="16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8"/>
                    <a:pt x="2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9" y="38"/>
                    <a:pt x="170" y="36"/>
                    <a:pt x="170" y="35"/>
                  </a:cubicBezTo>
                  <a:cubicBezTo>
                    <a:pt x="170" y="3"/>
                    <a:pt x="170" y="3"/>
                    <a:pt x="170" y="3"/>
                  </a:cubicBezTo>
                  <a:cubicBezTo>
                    <a:pt x="170" y="1"/>
                    <a:pt x="169" y="0"/>
                    <a:pt x="167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523"/>
            <p:cNvSpPr>
              <a:spLocks noEditPoints="1"/>
            </p:cNvSpPr>
            <p:nvPr/>
          </p:nvSpPr>
          <p:spPr bwMode="auto">
            <a:xfrm>
              <a:off x="5624383" y="5434153"/>
              <a:ext cx="80871" cy="48814"/>
            </a:xfrm>
            <a:custGeom>
              <a:avLst/>
              <a:gdLst>
                <a:gd name="T0" fmla="*/ 87 w 94"/>
                <a:gd name="T1" fmla="*/ 10 h 57"/>
                <a:gd name="T2" fmla="*/ 80 w 94"/>
                <a:gd name="T3" fmla="*/ 7 h 57"/>
                <a:gd name="T4" fmla="*/ 55 w 94"/>
                <a:gd name="T5" fmla="*/ 44 h 57"/>
                <a:gd name="T6" fmla="*/ 18 w 94"/>
                <a:gd name="T7" fmla="*/ 0 h 57"/>
                <a:gd name="T8" fmla="*/ 9 w 94"/>
                <a:gd name="T9" fmla="*/ 3 h 57"/>
                <a:gd name="T10" fmla="*/ 2 w 94"/>
                <a:gd name="T11" fmla="*/ 22 h 57"/>
                <a:gd name="T12" fmla="*/ 40 w 94"/>
                <a:gd name="T13" fmla="*/ 57 h 57"/>
                <a:gd name="T14" fmla="*/ 62 w 94"/>
                <a:gd name="T15" fmla="*/ 57 h 57"/>
                <a:gd name="T16" fmla="*/ 63 w 94"/>
                <a:gd name="T17" fmla="*/ 55 h 57"/>
                <a:gd name="T18" fmla="*/ 93 w 94"/>
                <a:gd name="T19" fmla="*/ 20 h 57"/>
                <a:gd name="T20" fmla="*/ 87 w 94"/>
                <a:gd name="T21" fmla="*/ 10 h 57"/>
                <a:gd name="T22" fmla="*/ 9 w 94"/>
                <a:gd name="T23" fmla="*/ 20 h 57"/>
                <a:gd name="T24" fmla="*/ 13 w 94"/>
                <a:gd name="T25" fmla="*/ 9 h 57"/>
                <a:gd name="T26" fmla="*/ 18 w 94"/>
                <a:gd name="T27" fmla="*/ 7 h 57"/>
                <a:gd name="T28" fmla="*/ 50 w 94"/>
                <a:gd name="T29" fmla="*/ 52 h 57"/>
                <a:gd name="T30" fmla="*/ 9 w 94"/>
                <a:gd name="T31" fmla="*/ 20 h 57"/>
                <a:gd name="T32" fmla="*/ 62 w 94"/>
                <a:gd name="T33" fmla="*/ 47 h 57"/>
                <a:gd name="T34" fmla="*/ 80 w 94"/>
                <a:gd name="T35" fmla="*/ 15 h 57"/>
                <a:gd name="T36" fmla="*/ 83 w 94"/>
                <a:gd name="T37" fmla="*/ 16 h 57"/>
                <a:gd name="T38" fmla="*/ 86 w 94"/>
                <a:gd name="T39" fmla="*/ 21 h 57"/>
                <a:gd name="T40" fmla="*/ 62 w 94"/>
                <a:gd name="T41" fmla="*/ 4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4" h="57">
                  <a:moveTo>
                    <a:pt x="87" y="10"/>
                  </a:moveTo>
                  <a:cubicBezTo>
                    <a:pt x="84" y="8"/>
                    <a:pt x="82" y="7"/>
                    <a:pt x="80" y="7"/>
                  </a:cubicBezTo>
                  <a:cubicBezTo>
                    <a:pt x="67" y="7"/>
                    <a:pt x="59" y="29"/>
                    <a:pt x="55" y="44"/>
                  </a:cubicBezTo>
                  <a:cubicBezTo>
                    <a:pt x="48" y="27"/>
                    <a:pt x="34" y="0"/>
                    <a:pt x="18" y="0"/>
                  </a:cubicBezTo>
                  <a:cubicBezTo>
                    <a:pt x="15" y="0"/>
                    <a:pt x="12" y="1"/>
                    <a:pt x="9" y="3"/>
                  </a:cubicBezTo>
                  <a:cubicBezTo>
                    <a:pt x="2" y="7"/>
                    <a:pt x="0" y="14"/>
                    <a:pt x="2" y="22"/>
                  </a:cubicBezTo>
                  <a:cubicBezTo>
                    <a:pt x="6" y="36"/>
                    <a:pt x="24" y="50"/>
                    <a:pt x="40" y="57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2" y="56"/>
                    <a:pt x="63" y="56"/>
                    <a:pt x="63" y="55"/>
                  </a:cubicBezTo>
                  <a:cubicBezTo>
                    <a:pt x="78" y="44"/>
                    <a:pt x="94" y="32"/>
                    <a:pt x="93" y="20"/>
                  </a:cubicBezTo>
                  <a:cubicBezTo>
                    <a:pt x="93" y="17"/>
                    <a:pt x="92" y="13"/>
                    <a:pt x="87" y="10"/>
                  </a:cubicBezTo>
                  <a:close/>
                  <a:moveTo>
                    <a:pt x="9" y="20"/>
                  </a:moveTo>
                  <a:cubicBezTo>
                    <a:pt x="8" y="15"/>
                    <a:pt x="9" y="12"/>
                    <a:pt x="13" y="9"/>
                  </a:cubicBezTo>
                  <a:cubicBezTo>
                    <a:pt x="15" y="8"/>
                    <a:pt x="17" y="7"/>
                    <a:pt x="18" y="7"/>
                  </a:cubicBezTo>
                  <a:cubicBezTo>
                    <a:pt x="30" y="7"/>
                    <a:pt x="43" y="33"/>
                    <a:pt x="50" y="52"/>
                  </a:cubicBezTo>
                  <a:cubicBezTo>
                    <a:pt x="36" y="49"/>
                    <a:pt x="13" y="33"/>
                    <a:pt x="9" y="20"/>
                  </a:cubicBezTo>
                  <a:close/>
                  <a:moveTo>
                    <a:pt x="62" y="47"/>
                  </a:moveTo>
                  <a:cubicBezTo>
                    <a:pt x="66" y="32"/>
                    <a:pt x="73" y="15"/>
                    <a:pt x="80" y="15"/>
                  </a:cubicBezTo>
                  <a:cubicBezTo>
                    <a:pt x="81" y="15"/>
                    <a:pt x="82" y="15"/>
                    <a:pt x="83" y="16"/>
                  </a:cubicBezTo>
                  <a:cubicBezTo>
                    <a:pt x="86" y="18"/>
                    <a:pt x="86" y="19"/>
                    <a:pt x="86" y="21"/>
                  </a:cubicBezTo>
                  <a:cubicBezTo>
                    <a:pt x="86" y="28"/>
                    <a:pt x="71" y="41"/>
                    <a:pt x="62" y="4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Rectangle 524"/>
            <p:cNvSpPr>
              <a:spLocks noChangeArrowheads="1"/>
            </p:cNvSpPr>
            <p:nvPr/>
          </p:nvSpPr>
          <p:spPr bwMode="auto">
            <a:xfrm>
              <a:off x="5656440" y="5482238"/>
              <a:ext cx="24043" cy="1125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525"/>
            <p:cNvSpPr>
              <a:spLocks noEditPoints="1"/>
            </p:cNvSpPr>
            <p:nvPr/>
          </p:nvSpPr>
          <p:spPr bwMode="auto">
            <a:xfrm>
              <a:off x="6176274" y="5011583"/>
              <a:ext cx="140614" cy="45536"/>
            </a:xfrm>
            <a:custGeom>
              <a:avLst/>
              <a:gdLst>
                <a:gd name="T0" fmla="*/ 53 w 163"/>
                <a:gd name="T1" fmla="*/ 14 h 53"/>
                <a:gd name="T2" fmla="*/ 110 w 163"/>
                <a:gd name="T3" fmla="*/ 14 h 53"/>
                <a:gd name="T4" fmla="*/ 111 w 163"/>
                <a:gd name="T5" fmla="*/ 13 h 53"/>
                <a:gd name="T6" fmla="*/ 110 w 163"/>
                <a:gd name="T7" fmla="*/ 10 h 53"/>
                <a:gd name="T8" fmla="*/ 107 w 163"/>
                <a:gd name="T9" fmla="*/ 8 h 53"/>
                <a:gd name="T10" fmla="*/ 57 w 163"/>
                <a:gd name="T11" fmla="*/ 8 h 53"/>
                <a:gd name="T12" fmla="*/ 54 w 163"/>
                <a:gd name="T13" fmla="*/ 10 h 53"/>
                <a:gd name="T14" fmla="*/ 53 w 163"/>
                <a:gd name="T15" fmla="*/ 13 h 53"/>
                <a:gd name="T16" fmla="*/ 53 w 163"/>
                <a:gd name="T17" fmla="*/ 14 h 53"/>
                <a:gd name="T18" fmla="*/ 41 w 163"/>
                <a:gd name="T19" fmla="*/ 32 h 53"/>
                <a:gd name="T20" fmla="*/ 42 w 163"/>
                <a:gd name="T21" fmla="*/ 34 h 53"/>
                <a:gd name="T22" fmla="*/ 122 w 163"/>
                <a:gd name="T23" fmla="*/ 34 h 53"/>
                <a:gd name="T24" fmla="*/ 123 w 163"/>
                <a:gd name="T25" fmla="*/ 34 h 53"/>
                <a:gd name="T26" fmla="*/ 122 w 163"/>
                <a:gd name="T27" fmla="*/ 32 h 53"/>
                <a:gd name="T28" fmla="*/ 121 w 163"/>
                <a:gd name="T29" fmla="*/ 29 h 53"/>
                <a:gd name="T30" fmla="*/ 118 w 163"/>
                <a:gd name="T31" fmla="*/ 28 h 53"/>
                <a:gd name="T32" fmla="*/ 45 w 163"/>
                <a:gd name="T33" fmla="*/ 28 h 53"/>
                <a:gd name="T34" fmla="*/ 43 w 163"/>
                <a:gd name="T35" fmla="*/ 29 h 53"/>
                <a:gd name="T36" fmla="*/ 41 w 163"/>
                <a:gd name="T37" fmla="*/ 32 h 53"/>
                <a:gd name="T38" fmla="*/ 132 w 163"/>
                <a:gd name="T39" fmla="*/ 49 h 53"/>
                <a:gd name="T40" fmla="*/ 130 w 163"/>
                <a:gd name="T41" fmla="*/ 48 h 53"/>
                <a:gd name="T42" fmla="*/ 34 w 163"/>
                <a:gd name="T43" fmla="*/ 48 h 53"/>
                <a:gd name="T44" fmla="*/ 32 w 163"/>
                <a:gd name="T45" fmla="*/ 49 h 53"/>
                <a:gd name="T46" fmla="*/ 30 w 163"/>
                <a:gd name="T47" fmla="*/ 52 h 53"/>
                <a:gd name="T48" fmla="*/ 31 w 163"/>
                <a:gd name="T49" fmla="*/ 53 h 53"/>
                <a:gd name="T50" fmla="*/ 133 w 163"/>
                <a:gd name="T51" fmla="*/ 53 h 53"/>
                <a:gd name="T52" fmla="*/ 134 w 163"/>
                <a:gd name="T53" fmla="*/ 52 h 53"/>
                <a:gd name="T54" fmla="*/ 132 w 163"/>
                <a:gd name="T55" fmla="*/ 49 h 53"/>
                <a:gd name="T56" fmla="*/ 162 w 163"/>
                <a:gd name="T57" fmla="*/ 52 h 53"/>
                <a:gd name="T58" fmla="*/ 133 w 163"/>
                <a:gd name="T59" fmla="*/ 2 h 53"/>
                <a:gd name="T60" fmla="*/ 131 w 163"/>
                <a:gd name="T61" fmla="*/ 0 h 53"/>
                <a:gd name="T62" fmla="*/ 121 w 163"/>
                <a:gd name="T63" fmla="*/ 0 h 53"/>
                <a:gd name="T64" fmla="*/ 120 w 163"/>
                <a:gd name="T65" fmla="*/ 2 h 53"/>
                <a:gd name="T66" fmla="*/ 149 w 163"/>
                <a:gd name="T67" fmla="*/ 52 h 53"/>
                <a:gd name="T68" fmla="*/ 152 w 163"/>
                <a:gd name="T69" fmla="*/ 53 h 53"/>
                <a:gd name="T70" fmla="*/ 161 w 163"/>
                <a:gd name="T71" fmla="*/ 53 h 53"/>
                <a:gd name="T72" fmla="*/ 162 w 163"/>
                <a:gd name="T73" fmla="*/ 52 h 53"/>
                <a:gd name="T74" fmla="*/ 42 w 163"/>
                <a:gd name="T75" fmla="*/ 0 h 53"/>
                <a:gd name="T76" fmla="*/ 32 w 163"/>
                <a:gd name="T77" fmla="*/ 0 h 53"/>
                <a:gd name="T78" fmla="*/ 30 w 163"/>
                <a:gd name="T79" fmla="*/ 2 h 53"/>
                <a:gd name="T80" fmla="*/ 0 w 163"/>
                <a:gd name="T81" fmla="*/ 52 h 53"/>
                <a:gd name="T82" fmla="*/ 1 w 163"/>
                <a:gd name="T83" fmla="*/ 53 h 53"/>
                <a:gd name="T84" fmla="*/ 11 w 163"/>
                <a:gd name="T85" fmla="*/ 53 h 53"/>
                <a:gd name="T86" fmla="*/ 14 w 163"/>
                <a:gd name="T87" fmla="*/ 52 h 53"/>
                <a:gd name="T88" fmla="*/ 43 w 163"/>
                <a:gd name="T89" fmla="*/ 2 h 53"/>
                <a:gd name="T90" fmla="*/ 42 w 163"/>
                <a:gd name="T91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3" h="53">
                  <a:moveTo>
                    <a:pt x="53" y="14"/>
                  </a:moveTo>
                  <a:cubicBezTo>
                    <a:pt x="110" y="14"/>
                    <a:pt x="110" y="14"/>
                    <a:pt x="110" y="14"/>
                  </a:cubicBezTo>
                  <a:cubicBezTo>
                    <a:pt x="111" y="14"/>
                    <a:pt x="112" y="14"/>
                    <a:pt x="111" y="13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09" y="9"/>
                    <a:pt x="108" y="8"/>
                    <a:pt x="10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2" y="14"/>
                    <a:pt x="53" y="14"/>
                    <a:pt x="53" y="14"/>
                  </a:cubicBezTo>
                  <a:close/>
                  <a:moveTo>
                    <a:pt x="41" y="32"/>
                  </a:moveTo>
                  <a:cubicBezTo>
                    <a:pt x="41" y="33"/>
                    <a:pt x="41" y="34"/>
                    <a:pt x="42" y="34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34"/>
                    <a:pt x="123" y="33"/>
                    <a:pt x="122" y="32"/>
                  </a:cubicBezTo>
                  <a:cubicBezTo>
                    <a:pt x="121" y="29"/>
                    <a:pt x="121" y="29"/>
                    <a:pt x="121" y="29"/>
                  </a:cubicBezTo>
                  <a:cubicBezTo>
                    <a:pt x="120" y="29"/>
                    <a:pt x="119" y="28"/>
                    <a:pt x="118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3" y="29"/>
                    <a:pt x="43" y="29"/>
                  </a:cubicBezTo>
                  <a:lnTo>
                    <a:pt x="41" y="32"/>
                  </a:lnTo>
                  <a:close/>
                  <a:moveTo>
                    <a:pt x="132" y="49"/>
                  </a:moveTo>
                  <a:cubicBezTo>
                    <a:pt x="132" y="48"/>
                    <a:pt x="131" y="48"/>
                    <a:pt x="130" y="4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3" y="48"/>
                    <a:pt x="32" y="48"/>
                    <a:pt x="32" y="49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3"/>
                    <a:pt x="30" y="53"/>
                    <a:pt x="31" y="5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3"/>
                    <a:pt x="134" y="53"/>
                    <a:pt x="134" y="52"/>
                  </a:cubicBezTo>
                  <a:lnTo>
                    <a:pt x="132" y="49"/>
                  </a:lnTo>
                  <a:close/>
                  <a:moveTo>
                    <a:pt x="162" y="52"/>
                  </a:moveTo>
                  <a:cubicBezTo>
                    <a:pt x="133" y="2"/>
                    <a:pt x="133" y="2"/>
                    <a:pt x="133" y="2"/>
                  </a:cubicBezTo>
                  <a:cubicBezTo>
                    <a:pt x="133" y="1"/>
                    <a:pt x="132" y="0"/>
                    <a:pt x="131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0" y="0"/>
                    <a:pt x="120" y="1"/>
                    <a:pt x="120" y="2"/>
                  </a:cubicBezTo>
                  <a:cubicBezTo>
                    <a:pt x="149" y="52"/>
                    <a:pt x="149" y="52"/>
                    <a:pt x="149" y="52"/>
                  </a:cubicBezTo>
                  <a:cubicBezTo>
                    <a:pt x="150" y="53"/>
                    <a:pt x="151" y="53"/>
                    <a:pt x="152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2" y="53"/>
                    <a:pt x="163" y="53"/>
                    <a:pt x="162" y="52"/>
                  </a:cubicBezTo>
                  <a:close/>
                  <a:moveTo>
                    <a:pt x="4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1" y="0"/>
                    <a:pt x="30" y="1"/>
                    <a:pt x="30" y="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0" y="53"/>
                    <a:pt x="1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3"/>
                    <a:pt x="13" y="53"/>
                    <a:pt x="14" y="5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1"/>
                    <a:pt x="43" y="0"/>
                    <a:pt x="4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526"/>
            <p:cNvSpPr>
              <a:spLocks noEditPoints="1"/>
            </p:cNvSpPr>
            <p:nvPr/>
          </p:nvSpPr>
          <p:spPr bwMode="auto">
            <a:xfrm>
              <a:off x="6173724" y="4850569"/>
              <a:ext cx="146442" cy="145350"/>
            </a:xfrm>
            <a:custGeom>
              <a:avLst/>
              <a:gdLst>
                <a:gd name="T0" fmla="*/ 167 w 170"/>
                <a:gd name="T1" fmla="*/ 66 h 169"/>
                <a:gd name="T2" fmla="*/ 152 w 170"/>
                <a:gd name="T3" fmla="*/ 18 h 169"/>
                <a:gd name="T4" fmla="*/ 139 w 170"/>
                <a:gd name="T5" fmla="*/ 5 h 169"/>
                <a:gd name="T6" fmla="*/ 85 w 170"/>
                <a:gd name="T7" fmla="*/ 0 h 169"/>
                <a:gd name="T8" fmla="*/ 31 w 170"/>
                <a:gd name="T9" fmla="*/ 5 h 169"/>
                <a:gd name="T10" fmla="*/ 17 w 170"/>
                <a:gd name="T11" fmla="*/ 18 h 169"/>
                <a:gd name="T12" fmla="*/ 2 w 170"/>
                <a:gd name="T13" fmla="*/ 66 h 169"/>
                <a:gd name="T14" fmla="*/ 2 w 170"/>
                <a:gd name="T15" fmla="*/ 69 h 169"/>
                <a:gd name="T16" fmla="*/ 2 w 170"/>
                <a:gd name="T17" fmla="*/ 69 h 169"/>
                <a:gd name="T18" fmla="*/ 0 w 170"/>
                <a:gd name="T19" fmla="*/ 84 h 169"/>
                <a:gd name="T20" fmla="*/ 0 w 170"/>
                <a:gd name="T21" fmla="*/ 122 h 169"/>
                <a:gd name="T22" fmla="*/ 12 w 170"/>
                <a:gd name="T23" fmla="*/ 169 h 169"/>
                <a:gd name="T24" fmla="*/ 157 w 170"/>
                <a:gd name="T25" fmla="*/ 169 h 169"/>
                <a:gd name="T26" fmla="*/ 170 w 170"/>
                <a:gd name="T27" fmla="*/ 122 h 169"/>
                <a:gd name="T28" fmla="*/ 170 w 170"/>
                <a:gd name="T29" fmla="*/ 84 h 169"/>
                <a:gd name="T30" fmla="*/ 167 w 170"/>
                <a:gd name="T31" fmla="*/ 66 h 169"/>
                <a:gd name="T32" fmla="*/ 25 w 170"/>
                <a:gd name="T33" fmla="*/ 21 h 169"/>
                <a:gd name="T34" fmla="*/ 33 w 170"/>
                <a:gd name="T35" fmla="*/ 13 h 169"/>
                <a:gd name="T36" fmla="*/ 82 w 170"/>
                <a:gd name="T37" fmla="*/ 9 h 169"/>
                <a:gd name="T38" fmla="*/ 82 w 170"/>
                <a:gd name="T39" fmla="*/ 60 h 169"/>
                <a:gd name="T40" fmla="*/ 13 w 170"/>
                <a:gd name="T41" fmla="*/ 60 h 169"/>
                <a:gd name="T42" fmla="*/ 25 w 170"/>
                <a:gd name="T43" fmla="*/ 21 h 169"/>
                <a:gd name="T44" fmla="*/ 30 w 170"/>
                <a:gd name="T45" fmla="*/ 142 h 169"/>
                <a:gd name="T46" fmla="*/ 20 w 170"/>
                <a:gd name="T47" fmla="*/ 132 h 169"/>
                <a:gd name="T48" fmla="*/ 30 w 170"/>
                <a:gd name="T49" fmla="*/ 121 h 169"/>
                <a:gd name="T50" fmla="*/ 40 w 170"/>
                <a:gd name="T51" fmla="*/ 132 h 169"/>
                <a:gd name="T52" fmla="*/ 30 w 170"/>
                <a:gd name="T53" fmla="*/ 142 h 169"/>
                <a:gd name="T54" fmla="*/ 118 w 170"/>
                <a:gd name="T55" fmla="*/ 134 h 169"/>
                <a:gd name="T56" fmla="*/ 116 w 170"/>
                <a:gd name="T57" fmla="*/ 135 h 169"/>
                <a:gd name="T58" fmla="*/ 54 w 170"/>
                <a:gd name="T59" fmla="*/ 135 h 169"/>
                <a:gd name="T60" fmla="*/ 52 w 170"/>
                <a:gd name="T61" fmla="*/ 134 h 169"/>
                <a:gd name="T62" fmla="*/ 52 w 170"/>
                <a:gd name="T63" fmla="*/ 130 h 169"/>
                <a:gd name="T64" fmla="*/ 54 w 170"/>
                <a:gd name="T65" fmla="*/ 128 h 169"/>
                <a:gd name="T66" fmla="*/ 116 w 170"/>
                <a:gd name="T67" fmla="*/ 128 h 169"/>
                <a:gd name="T68" fmla="*/ 118 w 170"/>
                <a:gd name="T69" fmla="*/ 130 h 169"/>
                <a:gd name="T70" fmla="*/ 118 w 170"/>
                <a:gd name="T71" fmla="*/ 134 h 169"/>
                <a:gd name="T72" fmla="*/ 140 w 170"/>
                <a:gd name="T73" fmla="*/ 142 h 169"/>
                <a:gd name="T74" fmla="*/ 129 w 170"/>
                <a:gd name="T75" fmla="*/ 132 h 169"/>
                <a:gd name="T76" fmla="*/ 140 w 170"/>
                <a:gd name="T77" fmla="*/ 121 h 169"/>
                <a:gd name="T78" fmla="*/ 150 w 170"/>
                <a:gd name="T79" fmla="*/ 132 h 169"/>
                <a:gd name="T80" fmla="*/ 140 w 170"/>
                <a:gd name="T81" fmla="*/ 142 h 169"/>
                <a:gd name="T82" fmla="*/ 88 w 170"/>
                <a:gd name="T83" fmla="*/ 60 h 169"/>
                <a:gd name="T84" fmla="*/ 88 w 170"/>
                <a:gd name="T85" fmla="*/ 9 h 169"/>
                <a:gd name="T86" fmla="*/ 136 w 170"/>
                <a:gd name="T87" fmla="*/ 13 h 169"/>
                <a:gd name="T88" fmla="*/ 144 w 170"/>
                <a:gd name="T89" fmla="*/ 21 h 169"/>
                <a:gd name="T90" fmla="*/ 157 w 170"/>
                <a:gd name="T91" fmla="*/ 60 h 169"/>
                <a:gd name="T92" fmla="*/ 88 w 170"/>
                <a:gd name="T93" fmla="*/ 6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0" h="169">
                  <a:moveTo>
                    <a:pt x="167" y="66"/>
                  </a:moveTo>
                  <a:cubicBezTo>
                    <a:pt x="165" y="59"/>
                    <a:pt x="152" y="18"/>
                    <a:pt x="152" y="18"/>
                  </a:cubicBezTo>
                  <a:cubicBezTo>
                    <a:pt x="150" y="12"/>
                    <a:pt x="146" y="8"/>
                    <a:pt x="139" y="5"/>
                  </a:cubicBezTo>
                  <a:cubicBezTo>
                    <a:pt x="127" y="1"/>
                    <a:pt x="101" y="0"/>
                    <a:pt x="85" y="0"/>
                  </a:cubicBezTo>
                  <a:cubicBezTo>
                    <a:pt x="68" y="0"/>
                    <a:pt x="43" y="1"/>
                    <a:pt x="31" y="5"/>
                  </a:cubicBezTo>
                  <a:cubicBezTo>
                    <a:pt x="23" y="8"/>
                    <a:pt x="19" y="12"/>
                    <a:pt x="17" y="18"/>
                  </a:cubicBezTo>
                  <a:cubicBezTo>
                    <a:pt x="17" y="18"/>
                    <a:pt x="4" y="59"/>
                    <a:pt x="2" y="66"/>
                  </a:cubicBezTo>
                  <a:cubicBezTo>
                    <a:pt x="2" y="67"/>
                    <a:pt x="2" y="68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0" y="77"/>
                    <a:pt x="0" y="89"/>
                    <a:pt x="0" y="84"/>
                  </a:cubicBezTo>
                  <a:cubicBezTo>
                    <a:pt x="0" y="88"/>
                    <a:pt x="0" y="122"/>
                    <a:pt x="0" y="122"/>
                  </a:cubicBezTo>
                  <a:cubicBezTo>
                    <a:pt x="0" y="139"/>
                    <a:pt x="4" y="155"/>
                    <a:pt x="12" y="169"/>
                  </a:cubicBezTo>
                  <a:cubicBezTo>
                    <a:pt x="157" y="169"/>
                    <a:pt x="157" y="169"/>
                    <a:pt x="157" y="169"/>
                  </a:cubicBezTo>
                  <a:cubicBezTo>
                    <a:pt x="165" y="155"/>
                    <a:pt x="170" y="139"/>
                    <a:pt x="170" y="122"/>
                  </a:cubicBezTo>
                  <a:cubicBezTo>
                    <a:pt x="170" y="122"/>
                    <a:pt x="170" y="88"/>
                    <a:pt x="170" y="84"/>
                  </a:cubicBezTo>
                  <a:cubicBezTo>
                    <a:pt x="170" y="90"/>
                    <a:pt x="169" y="73"/>
                    <a:pt x="167" y="66"/>
                  </a:cubicBezTo>
                  <a:close/>
                  <a:moveTo>
                    <a:pt x="25" y="21"/>
                  </a:moveTo>
                  <a:cubicBezTo>
                    <a:pt x="27" y="17"/>
                    <a:pt x="29" y="15"/>
                    <a:pt x="33" y="13"/>
                  </a:cubicBezTo>
                  <a:cubicBezTo>
                    <a:pt x="42" y="10"/>
                    <a:pt x="59" y="9"/>
                    <a:pt x="82" y="9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7" y="46"/>
                    <a:pt x="25" y="21"/>
                    <a:pt x="25" y="21"/>
                  </a:cubicBezTo>
                  <a:close/>
                  <a:moveTo>
                    <a:pt x="30" y="142"/>
                  </a:moveTo>
                  <a:cubicBezTo>
                    <a:pt x="24" y="142"/>
                    <a:pt x="20" y="137"/>
                    <a:pt x="20" y="132"/>
                  </a:cubicBezTo>
                  <a:cubicBezTo>
                    <a:pt x="20" y="126"/>
                    <a:pt x="24" y="121"/>
                    <a:pt x="30" y="121"/>
                  </a:cubicBezTo>
                  <a:cubicBezTo>
                    <a:pt x="36" y="121"/>
                    <a:pt x="40" y="126"/>
                    <a:pt x="40" y="132"/>
                  </a:cubicBezTo>
                  <a:cubicBezTo>
                    <a:pt x="40" y="137"/>
                    <a:pt x="36" y="142"/>
                    <a:pt x="30" y="142"/>
                  </a:cubicBezTo>
                  <a:close/>
                  <a:moveTo>
                    <a:pt x="118" y="134"/>
                  </a:moveTo>
                  <a:cubicBezTo>
                    <a:pt x="118" y="135"/>
                    <a:pt x="117" y="135"/>
                    <a:pt x="116" y="135"/>
                  </a:cubicBezTo>
                  <a:cubicBezTo>
                    <a:pt x="54" y="135"/>
                    <a:pt x="54" y="135"/>
                    <a:pt x="54" y="135"/>
                  </a:cubicBezTo>
                  <a:cubicBezTo>
                    <a:pt x="53" y="135"/>
                    <a:pt x="52" y="135"/>
                    <a:pt x="52" y="134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2" y="129"/>
                    <a:pt x="53" y="128"/>
                    <a:pt x="54" y="128"/>
                  </a:cubicBezTo>
                  <a:cubicBezTo>
                    <a:pt x="116" y="128"/>
                    <a:pt x="116" y="128"/>
                    <a:pt x="116" y="128"/>
                  </a:cubicBezTo>
                  <a:cubicBezTo>
                    <a:pt x="117" y="128"/>
                    <a:pt x="118" y="129"/>
                    <a:pt x="118" y="130"/>
                  </a:cubicBezTo>
                  <a:lnTo>
                    <a:pt x="118" y="134"/>
                  </a:lnTo>
                  <a:close/>
                  <a:moveTo>
                    <a:pt x="140" y="142"/>
                  </a:moveTo>
                  <a:cubicBezTo>
                    <a:pt x="134" y="142"/>
                    <a:pt x="129" y="137"/>
                    <a:pt x="129" y="132"/>
                  </a:cubicBezTo>
                  <a:cubicBezTo>
                    <a:pt x="129" y="126"/>
                    <a:pt x="134" y="121"/>
                    <a:pt x="140" y="121"/>
                  </a:cubicBezTo>
                  <a:cubicBezTo>
                    <a:pt x="145" y="121"/>
                    <a:pt x="150" y="126"/>
                    <a:pt x="150" y="132"/>
                  </a:cubicBezTo>
                  <a:cubicBezTo>
                    <a:pt x="150" y="137"/>
                    <a:pt x="145" y="142"/>
                    <a:pt x="140" y="142"/>
                  </a:cubicBezTo>
                  <a:close/>
                  <a:moveTo>
                    <a:pt x="88" y="60"/>
                  </a:moveTo>
                  <a:cubicBezTo>
                    <a:pt x="88" y="9"/>
                    <a:pt x="88" y="9"/>
                    <a:pt x="88" y="9"/>
                  </a:cubicBezTo>
                  <a:cubicBezTo>
                    <a:pt x="110" y="9"/>
                    <a:pt x="128" y="10"/>
                    <a:pt x="136" y="13"/>
                  </a:cubicBezTo>
                  <a:cubicBezTo>
                    <a:pt x="140" y="15"/>
                    <a:pt x="143" y="17"/>
                    <a:pt x="144" y="21"/>
                  </a:cubicBezTo>
                  <a:cubicBezTo>
                    <a:pt x="144" y="21"/>
                    <a:pt x="152" y="46"/>
                    <a:pt x="157" y="60"/>
                  </a:cubicBezTo>
                  <a:lnTo>
                    <a:pt x="88" y="6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527"/>
            <p:cNvSpPr>
              <a:spLocks/>
            </p:cNvSpPr>
            <p:nvPr/>
          </p:nvSpPr>
          <p:spPr bwMode="auto">
            <a:xfrm>
              <a:off x="6179916" y="4545663"/>
              <a:ext cx="8743" cy="174128"/>
            </a:xfrm>
            <a:custGeom>
              <a:avLst/>
              <a:gdLst>
                <a:gd name="T0" fmla="*/ 5 w 10"/>
                <a:gd name="T1" fmla="*/ 0 h 202"/>
                <a:gd name="T2" fmla="*/ 0 w 10"/>
                <a:gd name="T3" fmla="*/ 5 h 202"/>
                <a:gd name="T4" fmla="*/ 0 w 10"/>
                <a:gd name="T5" fmla="*/ 197 h 202"/>
                <a:gd name="T6" fmla="*/ 5 w 10"/>
                <a:gd name="T7" fmla="*/ 202 h 202"/>
                <a:gd name="T8" fmla="*/ 10 w 10"/>
                <a:gd name="T9" fmla="*/ 197 h 202"/>
                <a:gd name="T10" fmla="*/ 10 w 10"/>
                <a:gd name="T11" fmla="*/ 5 h 202"/>
                <a:gd name="T12" fmla="*/ 5 w 10"/>
                <a:gd name="T1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02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00"/>
                    <a:pt x="2" y="202"/>
                    <a:pt x="5" y="202"/>
                  </a:cubicBezTo>
                  <a:cubicBezTo>
                    <a:pt x="8" y="202"/>
                    <a:pt x="10" y="200"/>
                    <a:pt x="10" y="19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528"/>
            <p:cNvSpPr>
              <a:spLocks/>
            </p:cNvSpPr>
            <p:nvPr/>
          </p:nvSpPr>
          <p:spPr bwMode="auto">
            <a:xfrm>
              <a:off x="6194488" y="4533641"/>
              <a:ext cx="119850" cy="113657"/>
            </a:xfrm>
            <a:custGeom>
              <a:avLst/>
              <a:gdLst>
                <a:gd name="T0" fmla="*/ 79 w 139"/>
                <a:gd name="T1" fmla="*/ 39 h 132"/>
                <a:gd name="T2" fmla="*/ 0 w 139"/>
                <a:gd name="T3" fmla="*/ 36 h 132"/>
                <a:gd name="T4" fmla="*/ 0 w 139"/>
                <a:gd name="T5" fmla="*/ 129 h 132"/>
                <a:gd name="T6" fmla="*/ 79 w 139"/>
                <a:gd name="T7" fmla="*/ 132 h 132"/>
                <a:gd name="T8" fmla="*/ 139 w 139"/>
                <a:gd name="T9" fmla="*/ 118 h 132"/>
                <a:gd name="T10" fmla="*/ 139 w 139"/>
                <a:gd name="T11" fmla="*/ 26 h 132"/>
                <a:gd name="T12" fmla="*/ 79 w 139"/>
                <a:gd name="T13" fmla="*/ 3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32">
                  <a:moveTo>
                    <a:pt x="79" y="39"/>
                  </a:moveTo>
                  <a:cubicBezTo>
                    <a:pt x="79" y="39"/>
                    <a:pt x="88" y="0"/>
                    <a:pt x="0" y="36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9"/>
                    <a:pt x="79" y="85"/>
                    <a:pt x="79" y="132"/>
                  </a:cubicBezTo>
                  <a:cubicBezTo>
                    <a:pt x="79" y="132"/>
                    <a:pt x="129" y="116"/>
                    <a:pt x="139" y="118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26"/>
                    <a:pt x="94" y="31"/>
                    <a:pt x="79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529"/>
            <p:cNvSpPr>
              <a:spLocks/>
            </p:cNvSpPr>
            <p:nvPr/>
          </p:nvSpPr>
          <p:spPr bwMode="auto">
            <a:xfrm>
              <a:off x="6752572" y="4846926"/>
              <a:ext cx="166114" cy="167207"/>
            </a:xfrm>
            <a:custGeom>
              <a:avLst/>
              <a:gdLst>
                <a:gd name="T0" fmla="*/ 189 w 193"/>
                <a:gd name="T1" fmla="*/ 5 h 194"/>
                <a:gd name="T2" fmla="*/ 173 w 193"/>
                <a:gd name="T3" fmla="*/ 5 h 194"/>
                <a:gd name="T4" fmla="*/ 124 w 193"/>
                <a:gd name="T5" fmla="*/ 54 h 194"/>
                <a:gd name="T6" fmla="*/ 17 w 193"/>
                <a:gd name="T7" fmla="*/ 27 h 194"/>
                <a:gd name="T8" fmla="*/ 0 w 193"/>
                <a:gd name="T9" fmla="*/ 44 h 194"/>
                <a:gd name="T10" fmla="*/ 88 w 193"/>
                <a:gd name="T11" fmla="*/ 90 h 194"/>
                <a:gd name="T12" fmla="*/ 53 w 193"/>
                <a:gd name="T13" fmla="*/ 125 h 194"/>
                <a:gd name="T14" fmla="*/ 26 w 193"/>
                <a:gd name="T15" fmla="*/ 122 h 194"/>
                <a:gd name="T16" fmla="*/ 12 w 193"/>
                <a:gd name="T17" fmla="*/ 136 h 194"/>
                <a:gd name="T18" fmla="*/ 43 w 193"/>
                <a:gd name="T19" fmla="*/ 151 h 194"/>
                <a:gd name="T20" fmla="*/ 58 w 193"/>
                <a:gd name="T21" fmla="*/ 182 h 194"/>
                <a:gd name="T22" fmla="*/ 72 w 193"/>
                <a:gd name="T23" fmla="*/ 168 h 194"/>
                <a:gd name="T24" fmla="*/ 69 w 193"/>
                <a:gd name="T25" fmla="*/ 141 h 194"/>
                <a:gd name="T26" fmla="*/ 104 w 193"/>
                <a:gd name="T27" fmla="*/ 106 h 194"/>
                <a:gd name="T28" fmla="*/ 150 w 193"/>
                <a:gd name="T29" fmla="*/ 194 h 194"/>
                <a:gd name="T30" fmla="*/ 167 w 193"/>
                <a:gd name="T31" fmla="*/ 177 h 194"/>
                <a:gd name="T32" fmla="*/ 140 w 193"/>
                <a:gd name="T33" fmla="*/ 70 h 194"/>
                <a:gd name="T34" fmla="*/ 189 w 193"/>
                <a:gd name="T35" fmla="*/ 21 h 194"/>
                <a:gd name="T36" fmla="*/ 189 w 193"/>
                <a:gd name="T37" fmla="*/ 5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3" h="194">
                  <a:moveTo>
                    <a:pt x="189" y="5"/>
                  </a:moveTo>
                  <a:cubicBezTo>
                    <a:pt x="184" y="0"/>
                    <a:pt x="177" y="0"/>
                    <a:pt x="173" y="5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12" y="136"/>
                    <a:pt x="12" y="136"/>
                    <a:pt x="12" y="136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50" y="194"/>
                    <a:pt x="150" y="194"/>
                    <a:pt x="150" y="194"/>
                  </a:cubicBezTo>
                  <a:cubicBezTo>
                    <a:pt x="167" y="177"/>
                    <a:pt x="167" y="177"/>
                    <a:pt x="167" y="177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93" y="17"/>
                    <a:pt x="193" y="10"/>
                    <a:pt x="189" y="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530"/>
            <p:cNvSpPr>
              <a:spLocks noEditPoints="1"/>
            </p:cNvSpPr>
            <p:nvPr/>
          </p:nvSpPr>
          <p:spPr bwMode="auto">
            <a:xfrm>
              <a:off x="5851696" y="4646570"/>
              <a:ext cx="223306" cy="91071"/>
            </a:xfrm>
            <a:custGeom>
              <a:avLst/>
              <a:gdLst>
                <a:gd name="T0" fmla="*/ 175 w 259"/>
                <a:gd name="T1" fmla="*/ 1 h 106"/>
                <a:gd name="T2" fmla="*/ 171 w 259"/>
                <a:gd name="T3" fmla="*/ 4 h 106"/>
                <a:gd name="T4" fmla="*/ 174 w 259"/>
                <a:gd name="T5" fmla="*/ 9 h 106"/>
                <a:gd name="T6" fmla="*/ 251 w 259"/>
                <a:gd name="T7" fmla="*/ 52 h 106"/>
                <a:gd name="T8" fmla="*/ 130 w 259"/>
                <a:gd name="T9" fmla="*/ 98 h 106"/>
                <a:gd name="T10" fmla="*/ 8 w 259"/>
                <a:gd name="T11" fmla="*/ 52 h 106"/>
                <a:gd name="T12" fmla="*/ 86 w 259"/>
                <a:gd name="T13" fmla="*/ 9 h 106"/>
                <a:gd name="T14" fmla="*/ 89 w 259"/>
                <a:gd name="T15" fmla="*/ 4 h 106"/>
                <a:gd name="T16" fmla="*/ 85 w 259"/>
                <a:gd name="T17" fmla="*/ 1 h 106"/>
                <a:gd name="T18" fmla="*/ 0 w 259"/>
                <a:gd name="T19" fmla="*/ 52 h 106"/>
                <a:gd name="T20" fmla="*/ 130 w 259"/>
                <a:gd name="T21" fmla="*/ 106 h 106"/>
                <a:gd name="T22" fmla="*/ 259 w 259"/>
                <a:gd name="T23" fmla="*/ 52 h 106"/>
                <a:gd name="T24" fmla="*/ 175 w 259"/>
                <a:gd name="T25" fmla="*/ 1 h 106"/>
                <a:gd name="T26" fmla="*/ 69 w 259"/>
                <a:gd name="T27" fmla="*/ 47 h 106"/>
                <a:gd name="T28" fmla="*/ 131 w 259"/>
                <a:gd name="T29" fmla="*/ 67 h 106"/>
                <a:gd name="T30" fmla="*/ 193 w 259"/>
                <a:gd name="T31" fmla="*/ 47 h 106"/>
                <a:gd name="T32" fmla="*/ 157 w 259"/>
                <a:gd name="T33" fmla="*/ 30 h 106"/>
                <a:gd name="T34" fmla="*/ 153 w 259"/>
                <a:gd name="T35" fmla="*/ 33 h 106"/>
                <a:gd name="T36" fmla="*/ 157 w 259"/>
                <a:gd name="T37" fmla="*/ 38 h 106"/>
                <a:gd name="T38" fmla="*/ 186 w 259"/>
                <a:gd name="T39" fmla="*/ 47 h 106"/>
                <a:gd name="T40" fmla="*/ 131 w 259"/>
                <a:gd name="T41" fmla="*/ 59 h 106"/>
                <a:gd name="T42" fmla="*/ 76 w 259"/>
                <a:gd name="T43" fmla="*/ 47 h 106"/>
                <a:gd name="T44" fmla="*/ 106 w 259"/>
                <a:gd name="T45" fmla="*/ 38 h 106"/>
                <a:gd name="T46" fmla="*/ 109 w 259"/>
                <a:gd name="T47" fmla="*/ 33 h 106"/>
                <a:gd name="T48" fmla="*/ 105 w 259"/>
                <a:gd name="T49" fmla="*/ 30 h 106"/>
                <a:gd name="T50" fmla="*/ 69 w 259"/>
                <a:gd name="T51" fmla="*/ 4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9" h="106">
                  <a:moveTo>
                    <a:pt x="175" y="1"/>
                  </a:moveTo>
                  <a:cubicBezTo>
                    <a:pt x="173" y="0"/>
                    <a:pt x="171" y="2"/>
                    <a:pt x="171" y="4"/>
                  </a:cubicBezTo>
                  <a:cubicBezTo>
                    <a:pt x="170" y="7"/>
                    <a:pt x="172" y="9"/>
                    <a:pt x="174" y="9"/>
                  </a:cubicBezTo>
                  <a:cubicBezTo>
                    <a:pt x="219" y="16"/>
                    <a:pt x="251" y="34"/>
                    <a:pt x="251" y="52"/>
                  </a:cubicBezTo>
                  <a:cubicBezTo>
                    <a:pt x="251" y="74"/>
                    <a:pt x="202" y="98"/>
                    <a:pt x="130" y="98"/>
                  </a:cubicBezTo>
                  <a:cubicBezTo>
                    <a:pt x="57" y="98"/>
                    <a:pt x="8" y="74"/>
                    <a:pt x="8" y="52"/>
                  </a:cubicBezTo>
                  <a:cubicBezTo>
                    <a:pt x="8" y="34"/>
                    <a:pt x="40" y="16"/>
                    <a:pt x="86" y="9"/>
                  </a:cubicBezTo>
                  <a:cubicBezTo>
                    <a:pt x="88" y="9"/>
                    <a:pt x="89" y="7"/>
                    <a:pt x="89" y="4"/>
                  </a:cubicBezTo>
                  <a:cubicBezTo>
                    <a:pt x="89" y="2"/>
                    <a:pt x="87" y="0"/>
                    <a:pt x="85" y="1"/>
                  </a:cubicBezTo>
                  <a:cubicBezTo>
                    <a:pt x="33" y="8"/>
                    <a:pt x="0" y="29"/>
                    <a:pt x="0" y="52"/>
                  </a:cubicBezTo>
                  <a:cubicBezTo>
                    <a:pt x="0" y="82"/>
                    <a:pt x="57" y="106"/>
                    <a:pt x="130" y="106"/>
                  </a:cubicBezTo>
                  <a:cubicBezTo>
                    <a:pt x="202" y="106"/>
                    <a:pt x="259" y="82"/>
                    <a:pt x="259" y="52"/>
                  </a:cubicBezTo>
                  <a:cubicBezTo>
                    <a:pt x="259" y="29"/>
                    <a:pt x="226" y="8"/>
                    <a:pt x="175" y="1"/>
                  </a:cubicBezTo>
                  <a:close/>
                  <a:moveTo>
                    <a:pt x="69" y="47"/>
                  </a:moveTo>
                  <a:cubicBezTo>
                    <a:pt x="69" y="63"/>
                    <a:pt x="108" y="67"/>
                    <a:pt x="131" y="67"/>
                  </a:cubicBezTo>
                  <a:cubicBezTo>
                    <a:pt x="154" y="67"/>
                    <a:pt x="193" y="63"/>
                    <a:pt x="193" y="47"/>
                  </a:cubicBezTo>
                  <a:cubicBezTo>
                    <a:pt x="193" y="36"/>
                    <a:pt x="173" y="32"/>
                    <a:pt x="157" y="30"/>
                  </a:cubicBezTo>
                  <a:cubicBezTo>
                    <a:pt x="155" y="29"/>
                    <a:pt x="154" y="31"/>
                    <a:pt x="153" y="33"/>
                  </a:cubicBezTo>
                  <a:cubicBezTo>
                    <a:pt x="153" y="35"/>
                    <a:pt x="155" y="37"/>
                    <a:pt x="157" y="38"/>
                  </a:cubicBezTo>
                  <a:cubicBezTo>
                    <a:pt x="179" y="41"/>
                    <a:pt x="185" y="46"/>
                    <a:pt x="186" y="47"/>
                  </a:cubicBezTo>
                  <a:cubicBezTo>
                    <a:pt x="185" y="51"/>
                    <a:pt x="165" y="59"/>
                    <a:pt x="131" y="59"/>
                  </a:cubicBezTo>
                  <a:cubicBezTo>
                    <a:pt x="97" y="59"/>
                    <a:pt x="77" y="51"/>
                    <a:pt x="76" y="47"/>
                  </a:cubicBezTo>
                  <a:cubicBezTo>
                    <a:pt x="77" y="46"/>
                    <a:pt x="83" y="41"/>
                    <a:pt x="106" y="38"/>
                  </a:cubicBezTo>
                  <a:cubicBezTo>
                    <a:pt x="107" y="37"/>
                    <a:pt x="109" y="35"/>
                    <a:pt x="109" y="33"/>
                  </a:cubicBezTo>
                  <a:cubicBezTo>
                    <a:pt x="108" y="31"/>
                    <a:pt x="107" y="29"/>
                    <a:pt x="105" y="30"/>
                  </a:cubicBezTo>
                  <a:cubicBezTo>
                    <a:pt x="89" y="32"/>
                    <a:pt x="69" y="36"/>
                    <a:pt x="69" y="4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531"/>
            <p:cNvSpPr>
              <a:spLocks noEditPoints="1"/>
            </p:cNvSpPr>
            <p:nvPr/>
          </p:nvSpPr>
          <p:spPr bwMode="auto">
            <a:xfrm>
              <a:off x="5917267" y="4541291"/>
              <a:ext cx="94714" cy="143892"/>
            </a:xfrm>
            <a:custGeom>
              <a:avLst/>
              <a:gdLst>
                <a:gd name="T0" fmla="*/ 55 w 110"/>
                <a:gd name="T1" fmla="*/ 0 h 167"/>
                <a:gd name="T2" fmla="*/ 0 w 110"/>
                <a:gd name="T3" fmla="*/ 59 h 167"/>
                <a:gd name="T4" fmla="*/ 55 w 110"/>
                <a:gd name="T5" fmla="*/ 167 h 167"/>
                <a:gd name="T6" fmla="*/ 110 w 110"/>
                <a:gd name="T7" fmla="*/ 59 h 167"/>
                <a:gd name="T8" fmla="*/ 55 w 110"/>
                <a:gd name="T9" fmla="*/ 0 h 167"/>
                <a:gd name="T10" fmla="*/ 55 w 110"/>
                <a:gd name="T11" fmla="*/ 63 h 167"/>
                <a:gd name="T12" fmla="*/ 38 w 110"/>
                <a:gd name="T13" fmla="*/ 46 h 167"/>
                <a:gd name="T14" fmla="*/ 55 w 110"/>
                <a:gd name="T15" fmla="*/ 28 h 167"/>
                <a:gd name="T16" fmla="*/ 72 w 110"/>
                <a:gd name="T17" fmla="*/ 46 h 167"/>
                <a:gd name="T18" fmla="*/ 55 w 110"/>
                <a:gd name="T19" fmla="*/ 6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67">
                  <a:moveTo>
                    <a:pt x="55" y="0"/>
                  </a:moveTo>
                  <a:cubicBezTo>
                    <a:pt x="25" y="0"/>
                    <a:pt x="0" y="26"/>
                    <a:pt x="0" y="59"/>
                  </a:cubicBezTo>
                  <a:cubicBezTo>
                    <a:pt x="0" y="113"/>
                    <a:pt x="55" y="167"/>
                    <a:pt x="55" y="167"/>
                  </a:cubicBezTo>
                  <a:cubicBezTo>
                    <a:pt x="55" y="167"/>
                    <a:pt x="110" y="113"/>
                    <a:pt x="110" y="59"/>
                  </a:cubicBezTo>
                  <a:cubicBezTo>
                    <a:pt x="110" y="26"/>
                    <a:pt x="85" y="0"/>
                    <a:pt x="55" y="0"/>
                  </a:cubicBezTo>
                  <a:close/>
                  <a:moveTo>
                    <a:pt x="55" y="63"/>
                  </a:moveTo>
                  <a:cubicBezTo>
                    <a:pt x="46" y="63"/>
                    <a:pt x="38" y="55"/>
                    <a:pt x="38" y="46"/>
                  </a:cubicBezTo>
                  <a:cubicBezTo>
                    <a:pt x="38" y="36"/>
                    <a:pt x="46" y="28"/>
                    <a:pt x="55" y="28"/>
                  </a:cubicBezTo>
                  <a:cubicBezTo>
                    <a:pt x="65" y="28"/>
                    <a:pt x="72" y="36"/>
                    <a:pt x="72" y="46"/>
                  </a:cubicBezTo>
                  <a:cubicBezTo>
                    <a:pt x="72" y="55"/>
                    <a:pt x="65" y="63"/>
                    <a:pt x="55" y="6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532"/>
            <p:cNvSpPr>
              <a:spLocks/>
            </p:cNvSpPr>
            <p:nvPr/>
          </p:nvSpPr>
          <p:spPr bwMode="auto">
            <a:xfrm>
              <a:off x="5586497" y="4587920"/>
              <a:ext cx="166114" cy="139521"/>
            </a:xfrm>
            <a:custGeom>
              <a:avLst/>
              <a:gdLst>
                <a:gd name="T0" fmla="*/ 421 w 456"/>
                <a:gd name="T1" fmla="*/ 33 h 383"/>
                <a:gd name="T2" fmla="*/ 317 w 456"/>
                <a:gd name="T3" fmla="*/ 0 h 383"/>
                <a:gd name="T4" fmla="*/ 229 w 456"/>
                <a:gd name="T5" fmla="*/ 28 h 383"/>
                <a:gd name="T6" fmla="*/ 140 w 456"/>
                <a:gd name="T7" fmla="*/ 0 h 383"/>
                <a:gd name="T8" fmla="*/ 36 w 456"/>
                <a:gd name="T9" fmla="*/ 33 h 383"/>
                <a:gd name="T10" fmla="*/ 0 w 456"/>
                <a:gd name="T11" fmla="*/ 383 h 383"/>
                <a:gd name="T12" fmla="*/ 123 w 456"/>
                <a:gd name="T13" fmla="*/ 350 h 383"/>
                <a:gd name="T14" fmla="*/ 229 w 456"/>
                <a:gd name="T15" fmla="*/ 378 h 383"/>
                <a:gd name="T16" fmla="*/ 333 w 456"/>
                <a:gd name="T17" fmla="*/ 350 h 383"/>
                <a:gd name="T18" fmla="*/ 456 w 456"/>
                <a:gd name="T19" fmla="*/ 383 h 383"/>
                <a:gd name="T20" fmla="*/ 421 w 456"/>
                <a:gd name="T21" fmla="*/ 3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6" h="383">
                  <a:moveTo>
                    <a:pt x="421" y="33"/>
                  </a:moveTo>
                  <a:lnTo>
                    <a:pt x="317" y="0"/>
                  </a:lnTo>
                  <a:lnTo>
                    <a:pt x="229" y="28"/>
                  </a:lnTo>
                  <a:lnTo>
                    <a:pt x="140" y="0"/>
                  </a:lnTo>
                  <a:lnTo>
                    <a:pt x="36" y="33"/>
                  </a:lnTo>
                  <a:lnTo>
                    <a:pt x="0" y="383"/>
                  </a:lnTo>
                  <a:lnTo>
                    <a:pt x="123" y="350"/>
                  </a:lnTo>
                  <a:lnTo>
                    <a:pt x="229" y="378"/>
                  </a:lnTo>
                  <a:lnTo>
                    <a:pt x="333" y="350"/>
                  </a:lnTo>
                  <a:lnTo>
                    <a:pt x="456" y="383"/>
                  </a:lnTo>
                  <a:lnTo>
                    <a:pt x="421" y="3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533"/>
            <p:cNvSpPr>
              <a:spLocks/>
            </p:cNvSpPr>
            <p:nvPr/>
          </p:nvSpPr>
          <p:spPr bwMode="auto">
            <a:xfrm>
              <a:off x="5593418" y="4594841"/>
              <a:ext cx="152271" cy="124950"/>
            </a:xfrm>
            <a:custGeom>
              <a:avLst/>
              <a:gdLst>
                <a:gd name="T0" fmla="*/ 385 w 418"/>
                <a:gd name="T1" fmla="*/ 26 h 343"/>
                <a:gd name="T2" fmla="*/ 298 w 418"/>
                <a:gd name="T3" fmla="*/ 0 h 343"/>
                <a:gd name="T4" fmla="*/ 210 w 418"/>
                <a:gd name="T5" fmla="*/ 26 h 343"/>
                <a:gd name="T6" fmla="*/ 121 w 418"/>
                <a:gd name="T7" fmla="*/ 0 h 343"/>
                <a:gd name="T8" fmla="*/ 33 w 418"/>
                <a:gd name="T9" fmla="*/ 26 h 343"/>
                <a:gd name="T10" fmla="*/ 0 w 418"/>
                <a:gd name="T11" fmla="*/ 343 h 343"/>
                <a:gd name="T12" fmla="*/ 104 w 418"/>
                <a:gd name="T13" fmla="*/ 314 h 343"/>
                <a:gd name="T14" fmla="*/ 210 w 418"/>
                <a:gd name="T15" fmla="*/ 343 h 343"/>
                <a:gd name="T16" fmla="*/ 314 w 418"/>
                <a:gd name="T17" fmla="*/ 314 h 343"/>
                <a:gd name="T18" fmla="*/ 418 w 418"/>
                <a:gd name="T19" fmla="*/ 343 h 343"/>
                <a:gd name="T20" fmla="*/ 385 w 418"/>
                <a:gd name="T21" fmla="*/ 2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8" h="343">
                  <a:moveTo>
                    <a:pt x="385" y="26"/>
                  </a:moveTo>
                  <a:lnTo>
                    <a:pt x="298" y="0"/>
                  </a:lnTo>
                  <a:lnTo>
                    <a:pt x="210" y="26"/>
                  </a:lnTo>
                  <a:lnTo>
                    <a:pt x="121" y="0"/>
                  </a:lnTo>
                  <a:lnTo>
                    <a:pt x="33" y="26"/>
                  </a:lnTo>
                  <a:lnTo>
                    <a:pt x="0" y="343"/>
                  </a:lnTo>
                  <a:lnTo>
                    <a:pt x="104" y="314"/>
                  </a:lnTo>
                  <a:lnTo>
                    <a:pt x="210" y="343"/>
                  </a:lnTo>
                  <a:lnTo>
                    <a:pt x="314" y="314"/>
                  </a:lnTo>
                  <a:lnTo>
                    <a:pt x="418" y="343"/>
                  </a:lnTo>
                  <a:lnTo>
                    <a:pt x="385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534"/>
            <p:cNvSpPr>
              <a:spLocks noEditPoints="1"/>
            </p:cNvSpPr>
            <p:nvPr/>
          </p:nvSpPr>
          <p:spPr bwMode="auto">
            <a:xfrm>
              <a:off x="5591597" y="4593020"/>
              <a:ext cx="157007" cy="128228"/>
            </a:xfrm>
            <a:custGeom>
              <a:avLst/>
              <a:gdLst>
                <a:gd name="T0" fmla="*/ 431 w 431"/>
                <a:gd name="T1" fmla="*/ 352 h 352"/>
                <a:gd name="T2" fmla="*/ 319 w 431"/>
                <a:gd name="T3" fmla="*/ 324 h 352"/>
                <a:gd name="T4" fmla="*/ 215 w 431"/>
                <a:gd name="T5" fmla="*/ 352 h 352"/>
                <a:gd name="T6" fmla="*/ 109 w 431"/>
                <a:gd name="T7" fmla="*/ 324 h 352"/>
                <a:gd name="T8" fmla="*/ 0 w 431"/>
                <a:gd name="T9" fmla="*/ 352 h 352"/>
                <a:gd name="T10" fmla="*/ 33 w 431"/>
                <a:gd name="T11" fmla="*/ 29 h 352"/>
                <a:gd name="T12" fmla="*/ 126 w 431"/>
                <a:gd name="T13" fmla="*/ 0 h 352"/>
                <a:gd name="T14" fmla="*/ 215 w 431"/>
                <a:gd name="T15" fmla="*/ 26 h 352"/>
                <a:gd name="T16" fmla="*/ 303 w 431"/>
                <a:gd name="T17" fmla="*/ 0 h 352"/>
                <a:gd name="T18" fmla="*/ 395 w 431"/>
                <a:gd name="T19" fmla="*/ 29 h 352"/>
                <a:gd name="T20" fmla="*/ 431 w 431"/>
                <a:gd name="T21" fmla="*/ 352 h 352"/>
                <a:gd name="T22" fmla="*/ 109 w 431"/>
                <a:gd name="T23" fmla="*/ 314 h 352"/>
                <a:gd name="T24" fmla="*/ 215 w 431"/>
                <a:gd name="T25" fmla="*/ 343 h 352"/>
                <a:gd name="T26" fmla="*/ 319 w 431"/>
                <a:gd name="T27" fmla="*/ 314 h 352"/>
                <a:gd name="T28" fmla="*/ 419 w 431"/>
                <a:gd name="T29" fmla="*/ 340 h 352"/>
                <a:gd name="T30" fmla="*/ 388 w 431"/>
                <a:gd name="T31" fmla="*/ 36 h 352"/>
                <a:gd name="T32" fmla="*/ 303 w 431"/>
                <a:gd name="T33" fmla="*/ 10 h 352"/>
                <a:gd name="T34" fmla="*/ 215 w 431"/>
                <a:gd name="T35" fmla="*/ 38 h 352"/>
                <a:gd name="T36" fmla="*/ 126 w 431"/>
                <a:gd name="T37" fmla="*/ 10 h 352"/>
                <a:gd name="T38" fmla="*/ 43 w 431"/>
                <a:gd name="T39" fmla="*/ 36 h 352"/>
                <a:gd name="T40" fmla="*/ 10 w 431"/>
                <a:gd name="T41" fmla="*/ 340 h 352"/>
                <a:gd name="T42" fmla="*/ 109 w 431"/>
                <a:gd name="T43" fmla="*/ 314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1" h="352">
                  <a:moveTo>
                    <a:pt x="431" y="352"/>
                  </a:moveTo>
                  <a:lnTo>
                    <a:pt x="319" y="324"/>
                  </a:lnTo>
                  <a:lnTo>
                    <a:pt x="215" y="352"/>
                  </a:lnTo>
                  <a:lnTo>
                    <a:pt x="109" y="324"/>
                  </a:lnTo>
                  <a:lnTo>
                    <a:pt x="0" y="352"/>
                  </a:lnTo>
                  <a:lnTo>
                    <a:pt x="33" y="29"/>
                  </a:lnTo>
                  <a:lnTo>
                    <a:pt x="126" y="0"/>
                  </a:lnTo>
                  <a:lnTo>
                    <a:pt x="215" y="26"/>
                  </a:lnTo>
                  <a:lnTo>
                    <a:pt x="303" y="0"/>
                  </a:lnTo>
                  <a:lnTo>
                    <a:pt x="395" y="29"/>
                  </a:lnTo>
                  <a:lnTo>
                    <a:pt x="431" y="352"/>
                  </a:lnTo>
                  <a:close/>
                  <a:moveTo>
                    <a:pt x="109" y="314"/>
                  </a:moveTo>
                  <a:lnTo>
                    <a:pt x="215" y="343"/>
                  </a:lnTo>
                  <a:lnTo>
                    <a:pt x="319" y="314"/>
                  </a:lnTo>
                  <a:lnTo>
                    <a:pt x="419" y="340"/>
                  </a:lnTo>
                  <a:lnTo>
                    <a:pt x="388" y="36"/>
                  </a:lnTo>
                  <a:lnTo>
                    <a:pt x="303" y="10"/>
                  </a:lnTo>
                  <a:lnTo>
                    <a:pt x="215" y="38"/>
                  </a:lnTo>
                  <a:lnTo>
                    <a:pt x="126" y="10"/>
                  </a:lnTo>
                  <a:lnTo>
                    <a:pt x="43" y="36"/>
                  </a:lnTo>
                  <a:lnTo>
                    <a:pt x="10" y="340"/>
                  </a:lnTo>
                  <a:lnTo>
                    <a:pt x="109" y="31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35"/>
            <p:cNvSpPr>
              <a:spLocks/>
            </p:cNvSpPr>
            <p:nvPr/>
          </p:nvSpPr>
          <p:spPr bwMode="auto">
            <a:xfrm>
              <a:off x="5669918" y="4594841"/>
              <a:ext cx="37886" cy="124950"/>
            </a:xfrm>
            <a:custGeom>
              <a:avLst/>
              <a:gdLst>
                <a:gd name="T0" fmla="*/ 88 w 104"/>
                <a:gd name="T1" fmla="*/ 0 h 343"/>
                <a:gd name="T2" fmla="*/ 0 w 104"/>
                <a:gd name="T3" fmla="*/ 26 h 343"/>
                <a:gd name="T4" fmla="*/ 0 w 104"/>
                <a:gd name="T5" fmla="*/ 343 h 343"/>
                <a:gd name="T6" fmla="*/ 104 w 104"/>
                <a:gd name="T7" fmla="*/ 314 h 343"/>
                <a:gd name="T8" fmla="*/ 88 w 104"/>
                <a:gd name="T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43">
                  <a:moveTo>
                    <a:pt x="88" y="0"/>
                  </a:moveTo>
                  <a:lnTo>
                    <a:pt x="0" y="26"/>
                  </a:lnTo>
                  <a:lnTo>
                    <a:pt x="0" y="343"/>
                  </a:lnTo>
                  <a:lnTo>
                    <a:pt x="104" y="314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36"/>
            <p:cNvSpPr>
              <a:spLocks noEditPoints="1"/>
            </p:cNvSpPr>
            <p:nvPr/>
          </p:nvSpPr>
          <p:spPr bwMode="auto">
            <a:xfrm>
              <a:off x="5668461" y="4592291"/>
              <a:ext cx="41164" cy="128957"/>
            </a:xfrm>
            <a:custGeom>
              <a:avLst/>
              <a:gdLst>
                <a:gd name="T0" fmla="*/ 0 w 113"/>
                <a:gd name="T1" fmla="*/ 354 h 354"/>
                <a:gd name="T2" fmla="*/ 0 w 113"/>
                <a:gd name="T3" fmla="*/ 31 h 354"/>
                <a:gd name="T4" fmla="*/ 97 w 113"/>
                <a:gd name="T5" fmla="*/ 0 h 354"/>
                <a:gd name="T6" fmla="*/ 113 w 113"/>
                <a:gd name="T7" fmla="*/ 324 h 354"/>
                <a:gd name="T8" fmla="*/ 0 w 113"/>
                <a:gd name="T9" fmla="*/ 354 h 354"/>
                <a:gd name="T10" fmla="*/ 9 w 113"/>
                <a:gd name="T11" fmla="*/ 38 h 354"/>
                <a:gd name="T12" fmla="*/ 9 w 113"/>
                <a:gd name="T13" fmla="*/ 342 h 354"/>
                <a:gd name="T14" fmla="*/ 104 w 113"/>
                <a:gd name="T15" fmla="*/ 316 h 354"/>
                <a:gd name="T16" fmla="*/ 87 w 113"/>
                <a:gd name="T17" fmla="*/ 12 h 354"/>
                <a:gd name="T18" fmla="*/ 9 w 113"/>
                <a:gd name="T19" fmla="*/ 38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354">
                  <a:moveTo>
                    <a:pt x="0" y="354"/>
                  </a:moveTo>
                  <a:lnTo>
                    <a:pt x="0" y="31"/>
                  </a:lnTo>
                  <a:lnTo>
                    <a:pt x="97" y="0"/>
                  </a:lnTo>
                  <a:lnTo>
                    <a:pt x="113" y="324"/>
                  </a:lnTo>
                  <a:lnTo>
                    <a:pt x="0" y="354"/>
                  </a:lnTo>
                  <a:close/>
                  <a:moveTo>
                    <a:pt x="9" y="38"/>
                  </a:moveTo>
                  <a:lnTo>
                    <a:pt x="9" y="342"/>
                  </a:lnTo>
                  <a:lnTo>
                    <a:pt x="104" y="316"/>
                  </a:lnTo>
                  <a:lnTo>
                    <a:pt x="87" y="12"/>
                  </a:lnTo>
                  <a:lnTo>
                    <a:pt x="9" y="3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37"/>
            <p:cNvSpPr>
              <a:spLocks/>
            </p:cNvSpPr>
            <p:nvPr/>
          </p:nvSpPr>
          <p:spPr bwMode="auto">
            <a:xfrm>
              <a:off x="5593418" y="4594841"/>
              <a:ext cx="44078" cy="124950"/>
            </a:xfrm>
            <a:custGeom>
              <a:avLst/>
              <a:gdLst>
                <a:gd name="T0" fmla="*/ 33 w 121"/>
                <a:gd name="T1" fmla="*/ 26 h 343"/>
                <a:gd name="T2" fmla="*/ 0 w 121"/>
                <a:gd name="T3" fmla="*/ 343 h 343"/>
                <a:gd name="T4" fmla="*/ 104 w 121"/>
                <a:gd name="T5" fmla="*/ 314 h 343"/>
                <a:gd name="T6" fmla="*/ 121 w 121"/>
                <a:gd name="T7" fmla="*/ 0 h 343"/>
                <a:gd name="T8" fmla="*/ 33 w 121"/>
                <a:gd name="T9" fmla="*/ 2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343">
                  <a:moveTo>
                    <a:pt x="33" y="26"/>
                  </a:moveTo>
                  <a:lnTo>
                    <a:pt x="0" y="343"/>
                  </a:lnTo>
                  <a:lnTo>
                    <a:pt x="104" y="314"/>
                  </a:lnTo>
                  <a:lnTo>
                    <a:pt x="121" y="0"/>
                  </a:lnTo>
                  <a:lnTo>
                    <a:pt x="33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8"/>
            <p:cNvSpPr>
              <a:spLocks noEditPoints="1"/>
            </p:cNvSpPr>
            <p:nvPr/>
          </p:nvSpPr>
          <p:spPr bwMode="auto">
            <a:xfrm>
              <a:off x="5591597" y="4592291"/>
              <a:ext cx="47357" cy="128957"/>
            </a:xfrm>
            <a:custGeom>
              <a:avLst/>
              <a:gdLst>
                <a:gd name="T0" fmla="*/ 0 w 130"/>
                <a:gd name="T1" fmla="*/ 354 h 354"/>
                <a:gd name="T2" fmla="*/ 33 w 130"/>
                <a:gd name="T3" fmla="*/ 31 h 354"/>
                <a:gd name="T4" fmla="*/ 130 w 130"/>
                <a:gd name="T5" fmla="*/ 0 h 354"/>
                <a:gd name="T6" fmla="*/ 114 w 130"/>
                <a:gd name="T7" fmla="*/ 326 h 354"/>
                <a:gd name="T8" fmla="*/ 0 w 130"/>
                <a:gd name="T9" fmla="*/ 354 h 354"/>
                <a:gd name="T10" fmla="*/ 43 w 130"/>
                <a:gd name="T11" fmla="*/ 38 h 354"/>
                <a:gd name="T12" fmla="*/ 10 w 130"/>
                <a:gd name="T13" fmla="*/ 342 h 354"/>
                <a:gd name="T14" fmla="*/ 104 w 130"/>
                <a:gd name="T15" fmla="*/ 316 h 354"/>
                <a:gd name="T16" fmla="*/ 121 w 130"/>
                <a:gd name="T17" fmla="*/ 14 h 354"/>
                <a:gd name="T18" fmla="*/ 43 w 130"/>
                <a:gd name="T19" fmla="*/ 38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0" h="354">
                  <a:moveTo>
                    <a:pt x="0" y="354"/>
                  </a:moveTo>
                  <a:lnTo>
                    <a:pt x="33" y="31"/>
                  </a:lnTo>
                  <a:lnTo>
                    <a:pt x="130" y="0"/>
                  </a:lnTo>
                  <a:lnTo>
                    <a:pt x="114" y="326"/>
                  </a:lnTo>
                  <a:lnTo>
                    <a:pt x="0" y="354"/>
                  </a:lnTo>
                  <a:close/>
                  <a:moveTo>
                    <a:pt x="43" y="38"/>
                  </a:moveTo>
                  <a:lnTo>
                    <a:pt x="10" y="342"/>
                  </a:lnTo>
                  <a:lnTo>
                    <a:pt x="104" y="316"/>
                  </a:lnTo>
                  <a:lnTo>
                    <a:pt x="121" y="14"/>
                  </a:lnTo>
                  <a:lnTo>
                    <a:pt x="43" y="3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39"/>
            <p:cNvSpPr>
              <a:spLocks noEditPoints="1"/>
            </p:cNvSpPr>
            <p:nvPr/>
          </p:nvSpPr>
          <p:spPr bwMode="auto">
            <a:xfrm>
              <a:off x="5628754" y="4538013"/>
              <a:ext cx="85243" cy="137700"/>
            </a:xfrm>
            <a:custGeom>
              <a:avLst/>
              <a:gdLst>
                <a:gd name="T0" fmla="*/ 49 w 99"/>
                <a:gd name="T1" fmla="*/ 0 h 160"/>
                <a:gd name="T2" fmla="*/ 0 w 99"/>
                <a:gd name="T3" fmla="*/ 50 h 160"/>
                <a:gd name="T4" fmla="*/ 49 w 99"/>
                <a:gd name="T5" fmla="*/ 160 h 160"/>
                <a:gd name="T6" fmla="*/ 99 w 99"/>
                <a:gd name="T7" fmla="*/ 50 h 160"/>
                <a:gd name="T8" fmla="*/ 49 w 99"/>
                <a:gd name="T9" fmla="*/ 0 h 160"/>
                <a:gd name="T10" fmla="*/ 49 w 99"/>
                <a:gd name="T11" fmla="*/ 61 h 160"/>
                <a:gd name="T12" fmla="*/ 34 w 99"/>
                <a:gd name="T13" fmla="*/ 46 h 160"/>
                <a:gd name="T14" fmla="*/ 49 w 99"/>
                <a:gd name="T15" fmla="*/ 31 h 160"/>
                <a:gd name="T16" fmla="*/ 65 w 99"/>
                <a:gd name="T17" fmla="*/ 46 h 160"/>
                <a:gd name="T18" fmla="*/ 49 w 99"/>
                <a:gd name="T19" fmla="*/ 6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160">
                  <a:moveTo>
                    <a:pt x="49" y="0"/>
                  </a:moveTo>
                  <a:cubicBezTo>
                    <a:pt x="22" y="0"/>
                    <a:pt x="0" y="22"/>
                    <a:pt x="0" y="50"/>
                  </a:cubicBezTo>
                  <a:cubicBezTo>
                    <a:pt x="0" y="77"/>
                    <a:pt x="49" y="160"/>
                    <a:pt x="49" y="160"/>
                  </a:cubicBezTo>
                  <a:cubicBezTo>
                    <a:pt x="49" y="160"/>
                    <a:pt x="99" y="77"/>
                    <a:pt x="99" y="50"/>
                  </a:cubicBezTo>
                  <a:cubicBezTo>
                    <a:pt x="99" y="22"/>
                    <a:pt x="77" y="0"/>
                    <a:pt x="49" y="0"/>
                  </a:cubicBezTo>
                  <a:close/>
                  <a:moveTo>
                    <a:pt x="49" y="61"/>
                  </a:moveTo>
                  <a:cubicBezTo>
                    <a:pt x="41" y="61"/>
                    <a:pt x="34" y="54"/>
                    <a:pt x="34" y="46"/>
                  </a:cubicBezTo>
                  <a:cubicBezTo>
                    <a:pt x="34" y="37"/>
                    <a:pt x="41" y="31"/>
                    <a:pt x="49" y="31"/>
                  </a:cubicBezTo>
                  <a:cubicBezTo>
                    <a:pt x="58" y="31"/>
                    <a:pt x="65" y="37"/>
                    <a:pt x="65" y="46"/>
                  </a:cubicBezTo>
                  <a:cubicBezTo>
                    <a:pt x="65" y="54"/>
                    <a:pt x="58" y="61"/>
                    <a:pt x="49" y="6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40"/>
            <p:cNvSpPr>
              <a:spLocks noEditPoints="1"/>
            </p:cNvSpPr>
            <p:nvPr/>
          </p:nvSpPr>
          <p:spPr bwMode="auto">
            <a:xfrm>
              <a:off x="5328948" y="4541291"/>
              <a:ext cx="112200" cy="182507"/>
            </a:xfrm>
            <a:custGeom>
              <a:avLst/>
              <a:gdLst>
                <a:gd name="T0" fmla="*/ 65 w 130"/>
                <a:gd name="T1" fmla="*/ 0 h 212"/>
                <a:gd name="T2" fmla="*/ 0 w 130"/>
                <a:gd name="T3" fmla="*/ 66 h 212"/>
                <a:gd name="T4" fmla="*/ 65 w 130"/>
                <a:gd name="T5" fmla="*/ 212 h 212"/>
                <a:gd name="T6" fmla="*/ 130 w 130"/>
                <a:gd name="T7" fmla="*/ 66 h 212"/>
                <a:gd name="T8" fmla="*/ 65 w 130"/>
                <a:gd name="T9" fmla="*/ 0 h 212"/>
                <a:gd name="T10" fmla="*/ 65 w 130"/>
                <a:gd name="T11" fmla="*/ 81 h 212"/>
                <a:gd name="T12" fmla="*/ 45 w 130"/>
                <a:gd name="T13" fmla="*/ 61 h 212"/>
                <a:gd name="T14" fmla="*/ 65 w 130"/>
                <a:gd name="T15" fmla="*/ 41 h 212"/>
                <a:gd name="T16" fmla="*/ 85 w 130"/>
                <a:gd name="T17" fmla="*/ 61 h 212"/>
                <a:gd name="T18" fmla="*/ 65 w 130"/>
                <a:gd name="T19" fmla="*/ 81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0" h="212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65" y="212"/>
                    <a:pt x="65" y="212"/>
                  </a:cubicBezTo>
                  <a:cubicBezTo>
                    <a:pt x="65" y="212"/>
                    <a:pt x="130" y="102"/>
                    <a:pt x="130" y="66"/>
                  </a:cubicBezTo>
                  <a:cubicBezTo>
                    <a:pt x="130" y="30"/>
                    <a:pt x="101" y="0"/>
                    <a:pt x="65" y="0"/>
                  </a:cubicBezTo>
                  <a:close/>
                  <a:moveTo>
                    <a:pt x="65" y="81"/>
                  </a:moveTo>
                  <a:cubicBezTo>
                    <a:pt x="54" y="81"/>
                    <a:pt x="45" y="72"/>
                    <a:pt x="45" y="61"/>
                  </a:cubicBezTo>
                  <a:cubicBezTo>
                    <a:pt x="45" y="50"/>
                    <a:pt x="54" y="41"/>
                    <a:pt x="65" y="41"/>
                  </a:cubicBezTo>
                  <a:cubicBezTo>
                    <a:pt x="76" y="41"/>
                    <a:pt x="85" y="50"/>
                    <a:pt x="85" y="61"/>
                  </a:cubicBezTo>
                  <a:cubicBezTo>
                    <a:pt x="85" y="72"/>
                    <a:pt x="76" y="81"/>
                    <a:pt x="65" y="8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41"/>
            <p:cNvSpPr>
              <a:spLocks/>
            </p:cNvSpPr>
            <p:nvPr/>
          </p:nvSpPr>
          <p:spPr bwMode="auto">
            <a:xfrm>
              <a:off x="5073220" y="4642198"/>
              <a:ext cx="25136" cy="87064"/>
            </a:xfrm>
            <a:custGeom>
              <a:avLst/>
              <a:gdLst>
                <a:gd name="T0" fmla="*/ 29 w 29"/>
                <a:gd name="T1" fmla="*/ 13 h 101"/>
                <a:gd name="T2" fmla="*/ 13 w 29"/>
                <a:gd name="T3" fmla="*/ 2 h 101"/>
                <a:gd name="T4" fmla="*/ 1 w 29"/>
                <a:gd name="T5" fmla="*/ 17 h 101"/>
                <a:gd name="T6" fmla="*/ 13 w 29"/>
                <a:gd name="T7" fmla="*/ 100 h 101"/>
                <a:gd name="T8" fmla="*/ 15 w 29"/>
                <a:gd name="T9" fmla="*/ 101 h 101"/>
                <a:gd name="T10" fmla="*/ 17 w 29"/>
                <a:gd name="T11" fmla="*/ 100 h 101"/>
                <a:gd name="T12" fmla="*/ 29 w 29"/>
                <a:gd name="T13" fmla="*/ 17 h 101"/>
                <a:gd name="T14" fmla="*/ 29 w 29"/>
                <a:gd name="T15" fmla="*/ 1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101">
                  <a:moveTo>
                    <a:pt x="29" y="13"/>
                  </a:moveTo>
                  <a:cubicBezTo>
                    <a:pt x="28" y="6"/>
                    <a:pt x="21" y="0"/>
                    <a:pt x="13" y="2"/>
                  </a:cubicBezTo>
                  <a:cubicBezTo>
                    <a:pt x="5" y="3"/>
                    <a:pt x="0" y="10"/>
                    <a:pt x="1" y="17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14" y="100"/>
                    <a:pt x="14" y="101"/>
                    <a:pt x="15" y="101"/>
                  </a:cubicBezTo>
                  <a:cubicBezTo>
                    <a:pt x="16" y="101"/>
                    <a:pt x="16" y="101"/>
                    <a:pt x="17" y="100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4"/>
                    <a:pt x="29" y="1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42"/>
            <p:cNvSpPr>
              <a:spLocks/>
            </p:cNvSpPr>
            <p:nvPr/>
          </p:nvSpPr>
          <p:spPr bwMode="auto">
            <a:xfrm>
              <a:off x="5040435" y="4563877"/>
              <a:ext cx="91435" cy="67028"/>
            </a:xfrm>
            <a:custGeom>
              <a:avLst/>
              <a:gdLst>
                <a:gd name="T0" fmla="*/ 94 w 106"/>
                <a:gd name="T1" fmla="*/ 64 h 78"/>
                <a:gd name="T2" fmla="*/ 78 w 106"/>
                <a:gd name="T3" fmla="*/ 39 h 78"/>
                <a:gd name="T4" fmla="*/ 78 w 106"/>
                <a:gd name="T5" fmla="*/ 39 h 78"/>
                <a:gd name="T6" fmla="*/ 94 w 106"/>
                <a:gd name="T7" fmla="*/ 14 h 78"/>
                <a:gd name="T8" fmla="*/ 104 w 106"/>
                <a:gd name="T9" fmla="*/ 0 h 78"/>
                <a:gd name="T10" fmla="*/ 2 w 106"/>
                <a:gd name="T11" fmla="*/ 0 h 78"/>
                <a:gd name="T12" fmla="*/ 12 w 106"/>
                <a:gd name="T13" fmla="*/ 14 h 78"/>
                <a:gd name="T14" fmla="*/ 28 w 106"/>
                <a:gd name="T15" fmla="*/ 39 h 78"/>
                <a:gd name="T16" fmla="*/ 28 w 106"/>
                <a:gd name="T17" fmla="*/ 39 h 78"/>
                <a:gd name="T18" fmla="*/ 12 w 106"/>
                <a:gd name="T19" fmla="*/ 64 h 78"/>
                <a:gd name="T20" fmla="*/ 2 w 106"/>
                <a:gd name="T21" fmla="*/ 78 h 78"/>
                <a:gd name="T22" fmla="*/ 104 w 106"/>
                <a:gd name="T23" fmla="*/ 78 h 78"/>
                <a:gd name="T24" fmla="*/ 94 w 106"/>
                <a:gd name="T25" fmla="*/ 6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6" h="78">
                  <a:moveTo>
                    <a:pt x="94" y="64"/>
                  </a:moveTo>
                  <a:cubicBezTo>
                    <a:pt x="87" y="58"/>
                    <a:pt x="78" y="50"/>
                    <a:pt x="78" y="39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28"/>
                    <a:pt x="87" y="20"/>
                    <a:pt x="94" y="14"/>
                  </a:cubicBezTo>
                  <a:cubicBezTo>
                    <a:pt x="106" y="6"/>
                    <a:pt x="104" y="0"/>
                    <a:pt x="10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6"/>
                    <a:pt x="12" y="14"/>
                  </a:cubicBezTo>
                  <a:cubicBezTo>
                    <a:pt x="19" y="20"/>
                    <a:pt x="28" y="28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50"/>
                    <a:pt x="19" y="58"/>
                    <a:pt x="12" y="64"/>
                  </a:cubicBezTo>
                  <a:cubicBezTo>
                    <a:pt x="0" y="72"/>
                    <a:pt x="2" y="78"/>
                    <a:pt x="2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78"/>
                    <a:pt x="106" y="72"/>
                    <a:pt x="94" y="6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43"/>
            <p:cNvSpPr>
              <a:spLocks noEditPoints="1"/>
            </p:cNvSpPr>
            <p:nvPr/>
          </p:nvSpPr>
          <p:spPr bwMode="auto">
            <a:xfrm>
              <a:off x="5042256" y="4536191"/>
              <a:ext cx="87793" cy="122400"/>
            </a:xfrm>
            <a:custGeom>
              <a:avLst/>
              <a:gdLst>
                <a:gd name="T0" fmla="*/ 94 w 102"/>
                <a:gd name="T1" fmla="*/ 0 h 142"/>
                <a:gd name="T2" fmla="*/ 8 w 102"/>
                <a:gd name="T3" fmla="*/ 0 h 142"/>
                <a:gd name="T4" fmla="*/ 0 w 102"/>
                <a:gd name="T5" fmla="*/ 8 h 142"/>
                <a:gd name="T6" fmla="*/ 0 w 102"/>
                <a:gd name="T7" fmla="*/ 32 h 142"/>
                <a:gd name="T8" fmla="*/ 8 w 102"/>
                <a:gd name="T9" fmla="*/ 41 h 142"/>
                <a:gd name="T10" fmla="*/ 94 w 102"/>
                <a:gd name="T11" fmla="*/ 41 h 142"/>
                <a:gd name="T12" fmla="*/ 102 w 102"/>
                <a:gd name="T13" fmla="*/ 32 h 142"/>
                <a:gd name="T14" fmla="*/ 102 w 102"/>
                <a:gd name="T15" fmla="*/ 8 h 142"/>
                <a:gd name="T16" fmla="*/ 94 w 102"/>
                <a:gd name="T17" fmla="*/ 0 h 142"/>
                <a:gd name="T18" fmla="*/ 94 w 102"/>
                <a:gd name="T19" fmla="*/ 102 h 142"/>
                <a:gd name="T20" fmla="*/ 8 w 102"/>
                <a:gd name="T21" fmla="*/ 102 h 142"/>
                <a:gd name="T22" fmla="*/ 0 w 102"/>
                <a:gd name="T23" fmla="*/ 110 h 142"/>
                <a:gd name="T24" fmla="*/ 0 w 102"/>
                <a:gd name="T25" fmla="*/ 134 h 142"/>
                <a:gd name="T26" fmla="*/ 8 w 102"/>
                <a:gd name="T27" fmla="*/ 142 h 142"/>
                <a:gd name="T28" fmla="*/ 94 w 102"/>
                <a:gd name="T29" fmla="*/ 142 h 142"/>
                <a:gd name="T30" fmla="*/ 102 w 102"/>
                <a:gd name="T31" fmla="*/ 134 h 142"/>
                <a:gd name="T32" fmla="*/ 102 w 102"/>
                <a:gd name="T33" fmla="*/ 110 h 142"/>
                <a:gd name="T34" fmla="*/ 94 w 102"/>
                <a:gd name="T35" fmla="*/ 10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2" h="142">
                  <a:moveTo>
                    <a:pt x="94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7"/>
                    <a:pt x="3" y="41"/>
                    <a:pt x="8" y="41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9" y="41"/>
                    <a:pt x="102" y="37"/>
                    <a:pt x="102" y="3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4"/>
                    <a:pt x="99" y="0"/>
                    <a:pt x="94" y="0"/>
                  </a:cubicBezTo>
                  <a:close/>
                  <a:moveTo>
                    <a:pt x="94" y="102"/>
                  </a:moveTo>
                  <a:cubicBezTo>
                    <a:pt x="8" y="102"/>
                    <a:pt x="8" y="102"/>
                    <a:pt x="8" y="102"/>
                  </a:cubicBezTo>
                  <a:cubicBezTo>
                    <a:pt x="3" y="102"/>
                    <a:pt x="0" y="105"/>
                    <a:pt x="0" y="110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0" y="138"/>
                    <a:pt x="3" y="142"/>
                    <a:pt x="8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9" y="142"/>
                    <a:pt x="102" y="138"/>
                    <a:pt x="102" y="134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05"/>
                    <a:pt x="99" y="102"/>
                    <a:pt x="94" y="10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44"/>
            <p:cNvSpPr>
              <a:spLocks/>
            </p:cNvSpPr>
            <p:nvPr/>
          </p:nvSpPr>
          <p:spPr bwMode="auto">
            <a:xfrm>
              <a:off x="6750750" y="4544206"/>
              <a:ext cx="138792" cy="178135"/>
            </a:xfrm>
            <a:custGeom>
              <a:avLst/>
              <a:gdLst>
                <a:gd name="T0" fmla="*/ 159 w 161"/>
                <a:gd name="T1" fmla="*/ 145 h 207"/>
                <a:gd name="T2" fmla="*/ 153 w 161"/>
                <a:gd name="T3" fmla="*/ 136 h 207"/>
                <a:gd name="T4" fmla="*/ 145 w 161"/>
                <a:gd name="T5" fmla="*/ 141 h 207"/>
                <a:gd name="T6" fmla="*/ 149 w 161"/>
                <a:gd name="T7" fmla="*/ 146 h 207"/>
                <a:gd name="T8" fmla="*/ 37 w 161"/>
                <a:gd name="T9" fmla="*/ 124 h 207"/>
                <a:gd name="T10" fmla="*/ 53 w 161"/>
                <a:gd name="T11" fmla="*/ 12 h 207"/>
                <a:gd name="T12" fmla="*/ 56 w 161"/>
                <a:gd name="T13" fmla="*/ 18 h 207"/>
                <a:gd name="T14" fmla="*/ 64 w 161"/>
                <a:gd name="T15" fmla="*/ 13 h 207"/>
                <a:gd name="T16" fmla="*/ 59 w 161"/>
                <a:gd name="T17" fmla="*/ 3 h 207"/>
                <a:gd name="T18" fmla="*/ 56 w 161"/>
                <a:gd name="T19" fmla="*/ 1 h 207"/>
                <a:gd name="T20" fmla="*/ 52 w 161"/>
                <a:gd name="T21" fmla="*/ 1 h 207"/>
                <a:gd name="T22" fmla="*/ 30 w 161"/>
                <a:gd name="T23" fmla="*/ 130 h 207"/>
                <a:gd name="T24" fmla="*/ 88 w 161"/>
                <a:gd name="T25" fmla="*/ 167 h 207"/>
                <a:gd name="T26" fmla="*/ 88 w 161"/>
                <a:gd name="T27" fmla="*/ 178 h 207"/>
                <a:gd name="T28" fmla="*/ 79 w 161"/>
                <a:gd name="T29" fmla="*/ 184 h 207"/>
                <a:gd name="T30" fmla="*/ 76 w 161"/>
                <a:gd name="T31" fmla="*/ 185 h 207"/>
                <a:gd name="T32" fmla="*/ 66 w 161"/>
                <a:gd name="T33" fmla="*/ 189 h 207"/>
                <a:gd name="T34" fmla="*/ 64 w 161"/>
                <a:gd name="T35" fmla="*/ 190 h 207"/>
                <a:gd name="T36" fmla="*/ 63 w 161"/>
                <a:gd name="T37" fmla="*/ 191 h 207"/>
                <a:gd name="T38" fmla="*/ 60 w 161"/>
                <a:gd name="T39" fmla="*/ 196 h 207"/>
                <a:gd name="T40" fmla="*/ 70 w 161"/>
                <a:gd name="T41" fmla="*/ 204 h 207"/>
                <a:gd name="T42" fmla="*/ 83 w 161"/>
                <a:gd name="T43" fmla="*/ 206 h 207"/>
                <a:gd name="T44" fmla="*/ 94 w 161"/>
                <a:gd name="T45" fmla="*/ 207 h 207"/>
                <a:gd name="T46" fmla="*/ 96 w 161"/>
                <a:gd name="T47" fmla="*/ 207 h 207"/>
                <a:gd name="T48" fmla="*/ 99 w 161"/>
                <a:gd name="T49" fmla="*/ 207 h 207"/>
                <a:gd name="T50" fmla="*/ 110 w 161"/>
                <a:gd name="T51" fmla="*/ 206 h 207"/>
                <a:gd name="T52" fmla="*/ 123 w 161"/>
                <a:gd name="T53" fmla="*/ 204 h 207"/>
                <a:gd name="T54" fmla="*/ 133 w 161"/>
                <a:gd name="T55" fmla="*/ 196 h 207"/>
                <a:gd name="T56" fmla="*/ 131 w 161"/>
                <a:gd name="T57" fmla="*/ 191 h 207"/>
                <a:gd name="T58" fmla="*/ 130 w 161"/>
                <a:gd name="T59" fmla="*/ 191 h 207"/>
                <a:gd name="T60" fmla="*/ 127 w 161"/>
                <a:gd name="T61" fmla="*/ 189 h 207"/>
                <a:gd name="T62" fmla="*/ 117 w 161"/>
                <a:gd name="T63" fmla="*/ 185 h 207"/>
                <a:gd name="T64" fmla="*/ 114 w 161"/>
                <a:gd name="T65" fmla="*/ 184 h 207"/>
                <a:gd name="T66" fmla="*/ 105 w 161"/>
                <a:gd name="T67" fmla="*/ 178 h 207"/>
                <a:gd name="T68" fmla="*/ 105 w 161"/>
                <a:gd name="T69" fmla="*/ 178 h 207"/>
                <a:gd name="T70" fmla="*/ 105 w 161"/>
                <a:gd name="T71" fmla="*/ 168 h 207"/>
                <a:gd name="T72" fmla="*/ 158 w 161"/>
                <a:gd name="T73" fmla="*/ 152 h 207"/>
                <a:gd name="T74" fmla="*/ 159 w 161"/>
                <a:gd name="T75" fmla="*/ 145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1" h="207">
                  <a:moveTo>
                    <a:pt x="159" y="145"/>
                  </a:moveTo>
                  <a:cubicBezTo>
                    <a:pt x="153" y="136"/>
                    <a:pt x="153" y="136"/>
                    <a:pt x="153" y="136"/>
                  </a:cubicBezTo>
                  <a:cubicBezTo>
                    <a:pt x="145" y="141"/>
                    <a:pt x="145" y="141"/>
                    <a:pt x="145" y="141"/>
                  </a:cubicBezTo>
                  <a:cubicBezTo>
                    <a:pt x="149" y="146"/>
                    <a:pt x="149" y="146"/>
                    <a:pt x="149" y="146"/>
                  </a:cubicBezTo>
                  <a:cubicBezTo>
                    <a:pt x="112" y="170"/>
                    <a:pt x="63" y="160"/>
                    <a:pt x="37" y="124"/>
                  </a:cubicBezTo>
                  <a:cubicBezTo>
                    <a:pt x="12" y="88"/>
                    <a:pt x="19" y="39"/>
                    <a:pt x="53" y="12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8" y="2"/>
                    <a:pt x="57" y="1"/>
                    <a:pt x="56" y="1"/>
                  </a:cubicBezTo>
                  <a:cubicBezTo>
                    <a:pt x="54" y="0"/>
                    <a:pt x="53" y="1"/>
                    <a:pt x="52" y="1"/>
                  </a:cubicBezTo>
                  <a:cubicBezTo>
                    <a:pt x="10" y="31"/>
                    <a:pt x="0" y="88"/>
                    <a:pt x="30" y="130"/>
                  </a:cubicBezTo>
                  <a:cubicBezTo>
                    <a:pt x="44" y="150"/>
                    <a:pt x="65" y="163"/>
                    <a:pt x="88" y="167"/>
                  </a:cubicBezTo>
                  <a:cubicBezTo>
                    <a:pt x="88" y="171"/>
                    <a:pt x="88" y="178"/>
                    <a:pt x="88" y="178"/>
                  </a:cubicBezTo>
                  <a:cubicBezTo>
                    <a:pt x="88" y="180"/>
                    <a:pt x="86" y="181"/>
                    <a:pt x="79" y="184"/>
                  </a:cubicBezTo>
                  <a:cubicBezTo>
                    <a:pt x="76" y="185"/>
                    <a:pt x="76" y="185"/>
                    <a:pt x="76" y="185"/>
                  </a:cubicBezTo>
                  <a:cubicBezTo>
                    <a:pt x="72" y="186"/>
                    <a:pt x="69" y="187"/>
                    <a:pt x="66" y="189"/>
                  </a:cubicBezTo>
                  <a:cubicBezTo>
                    <a:pt x="65" y="189"/>
                    <a:pt x="65" y="190"/>
                    <a:pt x="64" y="190"/>
                  </a:cubicBezTo>
                  <a:cubicBezTo>
                    <a:pt x="63" y="191"/>
                    <a:pt x="63" y="191"/>
                    <a:pt x="63" y="191"/>
                  </a:cubicBezTo>
                  <a:cubicBezTo>
                    <a:pt x="60" y="193"/>
                    <a:pt x="60" y="195"/>
                    <a:pt x="60" y="196"/>
                  </a:cubicBezTo>
                  <a:cubicBezTo>
                    <a:pt x="60" y="202"/>
                    <a:pt x="68" y="204"/>
                    <a:pt x="70" y="204"/>
                  </a:cubicBezTo>
                  <a:cubicBezTo>
                    <a:pt x="74" y="205"/>
                    <a:pt x="78" y="206"/>
                    <a:pt x="83" y="206"/>
                  </a:cubicBezTo>
                  <a:cubicBezTo>
                    <a:pt x="86" y="207"/>
                    <a:pt x="90" y="207"/>
                    <a:pt x="94" y="207"/>
                  </a:cubicBezTo>
                  <a:cubicBezTo>
                    <a:pt x="96" y="207"/>
                    <a:pt x="96" y="207"/>
                    <a:pt x="96" y="207"/>
                  </a:cubicBezTo>
                  <a:cubicBezTo>
                    <a:pt x="99" y="207"/>
                    <a:pt x="99" y="207"/>
                    <a:pt x="99" y="207"/>
                  </a:cubicBezTo>
                  <a:cubicBezTo>
                    <a:pt x="103" y="207"/>
                    <a:pt x="107" y="207"/>
                    <a:pt x="110" y="206"/>
                  </a:cubicBezTo>
                  <a:cubicBezTo>
                    <a:pt x="115" y="206"/>
                    <a:pt x="119" y="205"/>
                    <a:pt x="123" y="204"/>
                  </a:cubicBezTo>
                  <a:cubicBezTo>
                    <a:pt x="125" y="204"/>
                    <a:pt x="133" y="202"/>
                    <a:pt x="133" y="196"/>
                  </a:cubicBezTo>
                  <a:cubicBezTo>
                    <a:pt x="133" y="195"/>
                    <a:pt x="133" y="193"/>
                    <a:pt x="131" y="191"/>
                  </a:cubicBezTo>
                  <a:cubicBezTo>
                    <a:pt x="130" y="191"/>
                    <a:pt x="130" y="191"/>
                    <a:pt x="130" y="191"/>
                  </a:cubicBezTo>
                  <a:cubicBezTo>
                    <a:pt x="127" y="189"/>
                    <a:pt x="127" y="189"/>
                    <a:pt x="127" y="189"/>
                  </a:cubicBezTo>
                  <a:cubicBezTo>
                    <a:pt x="124" y="187"/>
                    <a:pt x="121" y="186"/>
                    <a:pt x="117" y="185"/>
                  </a:cubicBezTo>
                  <a:cubicBezTo>
                    <a:pt x="116" y="184"/>
                    <a:pt x="115" y="184"/>
                    <a:pt x="114" y="184"/>
                  </a:cubicBezTo>
                  <a:cubicBezTo>
                    <a:pt x="109" y="182"/>
                    <a:pt x="105" y="180"/>
                    <a:pt x="105" y="178"/>
                  </a:cubicBezTo>
                  <a:cubicBezTo>
                    <a:pt x="105" y="178"/>
                    <a:pt x="105" y="178"/>
                    <a:pt x="105" y="178"/>
                  </a:cubicBezTo>
                  <a:cubicBezTo>
                    <a:pt x="105" y="177"/>
                    <a:pt x="105" y="172"/>
                    <a:pt x="105" y="168"/>
                  </a:cubicBezTo>
                  <a:cubicBezTo>
                    <a:pt x="124" y="168"/>
                    <a:pt x="142" y="163"/>
                    <a:pt x="158" y="152"/>
                  </a:cubicBezTo>
                  <a:cubicBezTo>
                    <a:pt x="160" y="150"/>
                    <a:pt x="161" y="147"/>
                    <a:pt x="159" y="14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Oval 545"/>
            <p:cNvSpPr>
              <a:spLocks noChangeArrowheads="1"/>
            </p:cNvSpPr>
            <p:nvPr/>
          </p:nvSpPr>
          <p:spPr bwMode="auto">
            <a:xfrm>
              <a:off x="6776614" y="4543113"/>
              <a:ext cx="131871" cy="13187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546"/>
            <p:cNvSpPr>
              <a:spLocks/>
            </p:cNvSpPr>
            <p:nvPr/>
          </p:nvSpPr>
          <p:spPr bwMode="auto">
            <a:xfrm>
              <a:off x="6797379" y="4548213"/>
              <a:ext cx="77593" cy="123128"/>
            </a:xfrm>
            <a:custGeom>
              <a:avLst/>
              <a:gdLst>
                <a:gd name="T0" fmla="*/ 78 w 90"/>
                <a:gd name="T1" fmla="*/ 94 h 143"/>
                <a:gd name="T2" fmla="*/ 53 w 90"/>
                <a:gd name="T3" fmla="*/ 79 h 143"/>
                <a:gd name="T4" fmla="*/ 40 w 90"/>
                <a:gd name="T5" fmla="*/ 82 h 143"/>
                <a:gd name="T6" fmla="*/ 36 w 90"/>
                <a:gd name="T7" fmla="*/ 75 h 143"/>
                <a:gd name="T8" fmla="*/ 35 w 90"/>
                <a:gd name="T9" fmla="*/ 69 h 143"/>
                <a:gd name="T10" fmla="*/ 25 w 90"/>
                <a:gd name="T11" fmla="*/ 67 h 143"/>
                <a:gd name="T12" fmla="*/ 40 w 90"/>
                <a:gd name="T13" fmla="*/ 60 h 143"/>
                <a:gd name="T14" fmla="*/ 44 w 90"/>
                <a:gd name="T15" fmla="*/ 61 h 143"/>
                <a:gd name="T16" fmla="*/ 46 w 90"/>
                <a:gd name="T17" fmla="*/ 55 h 143"/>
                <a:gd name="T18" fmla="*/ 50 w 90"/>
                <a:gd name="T19" fmla="*/ 46 h 143"/>
                <a:gd name="T20" fmla="*/ 59 w 90"/>
                <a:gd name="T21" fmla="*/ 40 h 143"/>
                <a:gd name="T22" fmla="*/ 64 w 90"/>
                <a:gd name="T23" fmla="*/ 37 h 143"/>
                <a:gd name="T24" fmla="*/ 64 w 90"/>
                <a:gd name="T25" fmla="*/ 34 h 143"/>
                <a:gd name="T26" fmla="*/ 64 w 90"/>
                <a:gd name="T27" fmla="*/ 32 h 143"/>
                <a:gd name="T28" fmla="*/ 71 w 90"/>
                <a:gd name="T29" fmla="*/ 31 h 143"/>
                <a:gd name="T30" fmla="*/ 71 w 90"/>
                <a:gd name="T31" fmla="*/ 28 h 143"/>
                <a:gd name="T32" fmla="*/ 68 w 90"/>
                <a:gd name="T33" fmla="*/ 22 h 143"/>
                <a:gd name="T34" fmla="*/ 67 w 90"/>
                <a:gd name="T35" fmla="*/ 19 h 143"/>
                <a:gd name="T36" fmla="*/ 63 w 90"/>
                <a:gd name="T37" fmla="*/ 20 h 143"/>
                <a:gd name="T38" fmla="*/ 54 w 90"/>
                <a:gd name="T39" fmla="*/ 20 h 143"/>
                <a:gd name="T40" fmla="*/ 52 w 90"/>
                <a:gd name="T41" fmla="*/ 26 h 143"/>
                <a:gd name="T42" fmla="*/ 49 w 90"/>
                <a:gd name="T43" fmla="*/ 30 h 143"/>
                <a:gd name="T44" fmla="*/ 45 w 90"/>
                <a:gd name="T45" fmla="*/ 21 h 143"/>
                <a:gd name="T46" fmla="*/ 42 w 90"/>
                <a:gd name="T47" fmla="*/ 16 h 143"/>
                <a:gd name="T48" fmla="*/ 50 w 90"/>
                <a:gd name="T49" fmla="*/ 7 h 143"/>
                <a:gd name="T50" fmla="*/ 3 w 90"/>
                <a:gd name="T51" fmla="*/ 19 h 143"/>
                <a:gd name="T52" fmla="*/ 5 w 90"/>
                <a:gd name="T53" fmla="*/ 29 h 143"/>
                <a:gd name="T54" fmla="*/ 3 w 90"/>
                <a:gd name="T55" fmla="*/ 50 h 143"/>
                <a:gd name="T56" fmla="*/ 8 w 90"/>
                <a:gd name="T57" fmla="*/ 58 h 143"/>
                <a:gd name="T58" fmla="*/ 10 w 90"/>
                <a:gd name="T59" fmla="*/ 61 h 143"/>
                <a:gd name="T60" fmla="*/ 10 w 90"/>
                <a:gd name="T61" fmla="*/ 56 h 143"/>
                <a:gd name="T62" fmla="*/ 17 w 90"/>
                <a:gd name="T63" fmla="*/ 68 h 143"/>
                <a:gd name="T64" fmla="*/ 26 w 90"/>
                <a:gd name="T65" fmla="*/ 75 h 143"/>
                <a:gd name="T66" fmla="*/ 36 w 90"/>
                <a:gd name="T67" fmla="*/ 79 h 143"/>
                <a:gd name="T68" fmla="*/ 40 w 90"/>
                <a:gd name="T69" fmla="*/ 84 h 143"/>
                <a:gd name="T70" fmla="*/ 46 w 90"/>
                <a:gd name="T71" fmla="*/ 88 h 143"/>
                <a:gd name="T72" fmla="*/ 48 w 90"/>
                <a:gd name="T73" fmla="*/ 106 h 143"/>
                <a:gd name="T74" fmla="*/ 53 w 90"/>
                <a:gd name="T75" fmla="*/ 114 h 143"/>
                <a:gd name="T76" fmla="*/ 51 w 90"/>
                <a:gd name="T77" fmla="*/ 143 h 143"/>
                <a:gd name="T78" fmla="*/ 70 w 90"/>
                <a:gd name="T79" fmla="*/ 131 h 143"/>
                <a:gd name="T80" fmla="*/ 83 w 90"/>
                <a:gd name="T81" fmla="*/ 116 h 143"/>
                <a:gd name="T82" fmla="*/ 87 w 90"/>
                <a:gd name="T83" fmla="*/ 97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143">
                  <a:moveTo>
                    <a:pt x="87" y="97"/>
                  </a:moveTo>
                  <a:cubicBezTo>
                    <a:pt x="85" y="95"/>
                    <a:pt x="81" y="95"/>
                    <a:pt x="78" y="94"/>
                  </a:cubicBezTo>
                  <a:cubicBezTo>
                    <a:pt x="74" y="92"/>
                    <a:pt x="73" y="90"/>
                    <a:pt x="71" y="87"/>
                  </a:cubicBezTo>
                  <a:cubicBezTo>
                    <a:pt x="67" y="81"/>
                    <a:pt x="60" y="81"/>
                    <a:pt x="53" y="79"/>
                  </a:cubicBezTo>
                  <a:cubicBezTo>
                    <a:pt x="50" y="78"/>
                    <a:pt x="48" y="80"/>
                    <a:pt x="45" y="81"/>
                  </a:cubicBezTo>
                  <a:cubicBezTo>
                    <a:pt x="43" y="82"/>
                    <a:pt x="42" y="83"/>
                    <a:pt x="40" y="82"/>
                  </a:cubicBezTo>
                  <a:cubicBezTo>
                    <a:pt x="38" y="82"/>
                    <a:pt x="39" y="80"/>
                    <a:pt x="39" y="78"/>
                  </a:cubicBezTo>
                  <a:cubicBezTo>
                    <a:pt x="39" y="76"/>
                    <a:pt x="38" y="76"/>
                    <a:pt x="36" y="75"/>
                  </a:cubicBezTo>
                  <a:cubicBezTo>
                    <a:pt x="35" y="75"/>
                    <a:pt x="33" y="74"/>
                    <a:pt x="34" y="72"/>
                  </a:cubicBezTo>
                  <a:cubicBezTo>
                    <a:pt x="35" y="71"/>
                    <a:pt x="37" y="71"/>
                    <a:pt x="35" y="69"/>
                  </a:cubicBezTo>
                  <a:cubicBezTo>
                    <a:pt x="33" y="68"/>
                    <a:pt x="32" y="69"/>
                    <a:pt x="31" y="70"/>
                  </a:cubicBezTo>
                  <a:cubicBezTo>
                    <a:pt x="28" y="72"/>
                    <a:pt x="24" y="72"/>
                    <a:pt x="25" y="67"/>
                  </a:cubicBezTo>
                  <a:cubicBezTo>
                    <a:pt x="25" y="65"/>
                    <a:pt x="29" y="61"/>
                    <a:pt x="31" y="60"/>
                  </a:cubicBezTo>
                  <a:cubicBezTo>
                    <a:pt x="34" y="58"/>
                    <a:pt x="38" y="58"/>
                    <a:pt x="40" y="60"/>
                  </a:cubicBezTo>
                  <a:cubicBezTo>
                    <a:pt x="41" y="61"/>
                    <a:pt x="42" y="64"/>
                    <a:pt x="43" y="64"/>
                  </a:cubicBezTo>
                  <a:cubicBezTo>
                    <a:pt x="46" y="65"/>
                    <a:pt x="45" y="63"/>
                    <a:pt x="44" y="61"/>
                  </a:cubicBezTo>
                  <a:cubicBezTo>
                    <a:pt x="43" y="60"/>
                    <a:pt x="42" y="59"/>
                    <a:pt x="42" y="57"/>
                  </a:cubicBezTo>
                  <a:cubicBezTo>
                    <a:pt x="43" y="56"/>
                    <a:pt x="45" y="55"/>
                    <a:pt x="46" y="55"/>
                  </a:cubicBezTo>
                  <a:cubicBezTo>
                    <a:pt x="48" y="54"/>
                    <a:pt x="49" y="53"/>
                    <a:pt x="50" y="51"/>
                  </a:cubicBezTo>
                  <a:cubicBezTo>
                    <a:pt x="50" y="49"/>
                    <a:pt x="49" y="47"/>
                    <a:pt x="50" y="46"/>
                  </a:cubicBezTo>
                  <a:cubicBezTo>
                    <a:pt x="51" y="45"/>
                    <a:pt x="54" y="45"/>
                    <a:pt x="55" y="44"/>
                  </a:cubicBezTo>
                  <a:cubicBezTo>
                    <a:pt x="57" y="43"/>
                    <a:pt x="57" y="42"/>
                    <a:pt x="59" y="40"/>
                  </a:cubicBezTo>
                  <a:cubicBezTo>
                    <a:pt x="61" y="39"/>
                    <a:pt x="61" y="41"/>
                    <a:pt x="63" y="40"/>
                  </a:cubicBezTo>
                  <a:cubicBezTo>
                    <a:pt x="66" y="40"/>
                    <a:pt x="65" y="39"/>
                    <a:pt x="64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6"/>
                    <a:pt x="65" y="35"/>
                    <a:pt x="64" y="34"/>
                  </a:cubicBezTo>
                  <a:cubicBezTo>
                    <a:pt x="63" y="33"/>
                    <a:pt x="61" y="34"/>
                    <a:pt x="60" y="34"/>
                  </a:cubicBezTo>
                  <a:cubicBezTo>
                    <a:pt x="60" y="32"/>
                    <a:pt x="63" y="32"/>
                    <a:pt x="64" y="32"/>
                  </a:cubicBezTo>
                  <a:cubicBezTo>
                    <a:pt x="66" y="33"/>
                    <a:pt x="67" y="33"/>
                    <a:pt x="69" y="32"/>
                  </a:cubicBezTo>
                  <a:cubicBezTo>
                    <a:pt x="70" y="31"/>
                    <a:pt x="70" y="31"/>
                    <a:pt x="71" y="31"/>
                  </a:cubicBezTo>
                  <a:cubicBezTo>
                    <a:pt x="72" y="31"/>
                    <a:pt x="72" y="32"/>
                    <a:pt x="73" y="31"/>
                  </a:cubicBezTo>
                  <a:cubicBezTo>
                    <a:pt x="75" y="29"/>
                    <a:pt x="72" y="28"/>
                    <a:pt x="71" y="28"/>
                  </a:cubicBezTo>
                  <a:cubicBezTo>
                    <a:pt x="71" y="27"/>
                    <a:pt x="71" y="26"/>
                    <a:pt x="71" y="25"/>
                  </a:cubicBezTo>
                  <a:cubicBezTo>
                    <a:pt x="70" y="24"/>
                    <a:pt x="69" y="24"/>
                    <a:pt x="68" y="22"/>
                  </a:cubicBezTo>
                  <a:cubicBezTo>
                    <a:pt x="68" y="22"/>
                    <a:pt x="68" y="21"/>
                    <a:pt x="68" y="21"/>
                  </a:cubicBezTo>
                  <a:cubicBezTo>
                    <a:pt x="68" y="20"/>
                    <a:pt x="68" y="20"/>
                    <a:pt x="67" y="19"/>
                  </a:cubicBezTo>
                  <a:cubicBezTo>
                    <a:pt x="67" y="18"/>
                    <a:pt x="67" y="17"/>
                    <a:pt x="67" y="16"/>
                  </a:cubicBezTo>
                  <a:cubicBezTo>
                    <a:pt x="64" y="15"/>
                    <a:pt x="64" y="18"/>
                    <a:pt x="63" y="20"/>
                  </a:cubicBezTo>
                  <a:cubicBezTo>
                    <a:pt x="62" y="17"/>
                    <a:pt x="63" y="13"/>
                    <a:pt x="59" y="11"/>
                  </a:cubicBezTo>
                  <a:cubicBezTo>
                    <a:pt x="55" y="10"/>
                    <a:pt x="55" y="17"/>
                    <a:pt x="54" y="20"/>
                  </a:cubicBezTo>
                  <a:cubicBezTo>
                    <a:pt x="54" y="22"/>
                    <a:pt x="54" y="23"/>
                    <a:pt x="53" y="24"/>
                  </a:cubicBezTo>
                  <a:cubicBezTo>
                    <a:pt x="53" y="25"/>
                    <a:pt x="52" y="25"/>
                    <a:pt x="52" y="26"/>
                  </a:cubicBezTo>
                  <a:cubicBezTo>
                    <a:pt x="51" y="26"/>
                    <a:pt x="52" y="27"/>
                    <a:pt x="51" y="28"/>
                  </a:cubicBezTo>
                  <a:cubicBezTo>
                    <a:pt x="51" y="28"/>
                    <a:pt x="50" y="30"/>
                    <a:pt x="49" y="30"/>
                  </a:cubicBezTo>
                  <a:cubicBezTo>
                    <a:pt x="48" y="30"/>
                    <a:pt x="48" y="28"/>
                    <a:pt x="48" y="26"/>
                  </a:cubicBezTo>
                  <a:cubicBezTo>
                    <a:pt x="47" y="25"/>
                    <a:pt x="46" y="22"/>
                    <a:pt x="45" y="21"/>
                  </a:cubicBezTo>
                  <a:cubicBezTo>
                    <a:pt x="43" y="21"/>
                    <a:pt x="43" y="21"/>
                    <a:pt x="41" y="21"/>
                  </a:cubicBezTo>
                  <a:cubicBezTo>
                    <a:pt x="41" y="20"/>
                    <a:pt x="42" y="17"/>
                    <a:pt x="42" y="16"/>
                  </a:cubicBezTo>
                  <a:cubicBezTo>
                    <a:pt x="43" y="13"/>
                    <a:pt x="44" y="11"/>
                    <a:pt x="46" y="10"/>
                  </a:cubicBezTo>
                  <a:cubicBezTo>
                    <a:pt x="47" y="9"/>
                    <a:pt x="49" y="9"/>
                    <a:pt x="50" y="7"/>
                  </a:cubicBezTo>
                  <a:cubicBezTo>
                    <a:pt x="50" y="6"/>
                    <a:pt x="49" y="3"/>
                    <a:pt x="49" y="0"/>
                  </a:cubicBezTo>
                  <a:cubicBezTo>
                    <a:pt x="31" y="1"/>
                    <a:pt x="15" y="8"/>
                    <a:pt x="3" y="19"/>
                  </a:cubicBezTo>
                  <a:cubicBezTo>
                    <a:pt x="4" y="22"/>
                    <a:pt x="4" y="26"/>
                    <a:pt x="4" y="27"/>
                  </a:cubicBezTo>
                  <a:cubicBezTo>
                    <a:pt x="4" y="28"/>
                    <a:pt x="5" y="28"/>
                    <a:pt x="5" y="29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4" y="38"/>
                    <a:pt x="0" y="44"/>
                    <a:pt x="3" y="50"/>
                  </a:cubicBezTo>
                  <a:cubicBezTo>
                    <a:pt x="4" y="51"/>
                    <a:pt x="5" y="52"/>
                    <a:pt x="6" y="54"/>
                  </a:cubicBezTo>
                  <a:cubicBezTo>
                    <a:pt x="7" y="55"/>
                    <a:pt x="7" y="56"/>
                    <a:pt x="8" y="58"/>
                  </a:cubicBezTo>
                  <a:cubicBezTo>
                    <a:pt x="9" y="60"/>
                    <a:pt x="10" y="66"/>
                    <a:pt x="12" y="67"/>
                  </a:cubicBezTo>
                  <a:cubicBezTo>
                    <a:pt x="13" y="65"/>
                    <a:pt x="11" y="63"/>
                    <a:pt x="10" y="61"/>
                  </a:cubicBezTo>
                  <a:cubicBezTo>
                    <a:pt x="10" y="60"/>
                    <a:pt x="10" y="57"/>
                    <a:pt x="10" y="56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1" y="59"/>
                    <a:pt x="13" y="61"/>
                    <a:pt x="14" y="64"/>
                  </a:cubicBezTo>
                  <a:cubicBezTo>
                    <a:pt x="15" y="65"/>
                    <a:pt x="16" y="66"/>
                    <a:pt x="17" y="68"/>
                  </a:cubicBezTo>
                  <a:cubicBezTo>
                    <a:pt x="17" y="69"/>
                    <a:pt x="17" y="71"/>
                    <a:pt x="17" y="72"/>
                  </a:cubicBezTo>
                  <a:cubicBezTo>
                    <a:pt x="19" y="74"/>
                    <a:pt x="24" y="74"/>
                    <a:pt x="26" y="75"/>
                  </a:cubicBezTo>
                  <a:cubicBezTo>
                    <a:pt x="29" y="76"/>
                    <a:pt x="32" y="76"/>
                    <a:pt x="34" y="77"/>
                  </a:cubicBezTo>
                  <a:cubicBezTo>
                    <a:pt x="36" y="78"/>
                    <a:pt x="35" y="77"/>
                    <a:pt x="36" y="79"/>
                  </a:cubicBezTo>
                  <a:cubicBezTo>
                    <a:pt x="37" y="79"/>
                    <a:pt x="37" y="80"/>
                    <a:pt x="37" y="81"/>
                  </a:cubicBezTo>
                  <a:cubicBezTo>
                    <a:pt x="38" y="82"/>
                    <a:pt x="38" y="83"/>
                    <a:pt x="40" y="84"/>
                  </a:cubicBezTo>
                  <a:cubicBezTo>
                    <a:pt x="41" y="85"/>
                    <a:pt x="43" y="84"/>
                    <a:pt x="45" y="84"/>
                  </a:cubicBezTo>
                  <a:cubicBezTo>
                    <a:pt x="46" y="84"/>
                    <a:pt x="46" y="86"/>
                    <a:pt x="46" y="88"/>
                  </a:cubicBezTo>
                  <a:cubicBezTo>
                    <a:pt x="45" y="91"/>
                    <a:pt x="42" y="92"/>
                    <a:pt x="42" y="96"/>
                  </a:cubicBezTo>
                  <a:cubicBezTo>
                    <a:pt x="42" y="99"/>
                    <a:pt x="46" y="102"/>
                    <a:pt x="48" y="106"/>
                  </a:cubicBezTo>
                  <a:cubicBezTo>
                    <a:pt x="49" y="107"/>
                    <a:pt x="49" y="109"/>
                    <a:pt x="50" y="110"/>
                  </a:cubicBezTo>
                  <a:cubicBezTo>
                    <a:pt x="51" y="112"/>
                    <a:pt x="52" y="112"/>
                    <a:pt x="53" y="114"/>
                  </a:cubicBezTo>
                  <a:cubicBezTo>
                    <a:pt x="54" y="119"/>
                    <a:pt x="52" y="124"/>
                    <a:pt x="52" y="129"/>
                  </a:cubicBezTo>
                  <a:cubicBezTo>
                    <a:pt x="52" y="133"/>
                    <a:pt x="51" y="138"/>
                    <a:pt x="51" y="143"/>
                  </a:cubicBezTo>
                  <a:cubicBezTo>
                    <a:pt x="55" y="143"/>
                    <a:pt x="58" y="142"/>
                    <a:pt x="61" y="142"/>
                  </a:cubicBezTo>
                  <a:cubicBezTo>
                    <a:pt x="63" y="138"/>
                    <a:pt x="68" y="135"/>
                    <a:pt x="70" y="131"/>
                  </a:cubicBezTo>
                  <a:cubicBezTo>
                    <a:pt x="72" y="127"/>
                    <a:pt x="73" y="124"/>
                    <a:pt x="76" y="121"/>
                  </a:cubicBezTo>
                  <a:cubicBezTo>
                    <a:pt x="79" y="119"/>
                    <a:pt x="82" y="118"/>
                    <a:pt x="83" y="116"/>
                  </a:cubicBezTo>
                  <a:cubicBezTo>
                    <a:pt x="85" y="113"/>
                    <a:pt x="85" y="110"/>
                    <a:pt x="86" y="107"/>
                  </a:cubicBezTo>
                  <a:cubicBezTo>
                    <a:pt x="88" y="104"/>
                    <a:pt x="90" y="100"/>
                    <a:pt x="87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547"/>
            <p:cNvSpPr>
              <a:spLocks noEditPoints="1"/>
            </p:cNvSpPr>
            <p:nvPr/>
          </p:nvSpPr>
          <p:spPr bwMode="auto">
            <a:xfrm>
              <a:off x="7045456" y="4564606"/>
              <a:ext cx="135878" cy="136242"/>
            </a:xfrm>
            <a:custGeom>
              <a:avLst/>
              <a:gdLst>
                <a:gd name="T0" fmla="*/ 144 w 158"/>
                <a:gd name="T1" fmla="*/ 66 h 158"/>
                <a:gd name="T2" fmla="*/ 158 w 158"/>
                <a:gd name="T3" fmla="*/ 66 h 158"/>
                <a:gd name="T4" fmla="*/ 91 w 158"/>
                <a:gd name="T5" fmla="*/ 0 h 158"/>
                <a:gd name="T6" fmla="*/ 91 w 158"/>
                <a:gd name="T7" fmla="*/ 13 h 158"/>
                <a:gd name="T8" fmla="*/ 144 w 158"/>
                <a:gd name="T9" fmla="*/ 66 h 158"/>
                <a:gd name="T10" fmla="*/ 0 w 158"/>
                <a:gd name="T11" fmla="*/ 66 h 158"/>
                <a:gd name="T12" fmla="*/ 14 w 158"/>
                <a:gd name="T13" fmla="*/ 66 h 158"/>
                <a:gd name="T14" fmla="*/ 64 w 158"/>
                <a:gd name="T15" fmla="*/ 14 h 158"/>
                <a:gd name="T16" fmla="*/ 64 w 158"/>
                <a:gd name="T17" fmla="*/ 0 h 158"/>
                <a:gd name="T18" fmla="*/ 0 w 158"/>
                <a:gd name="T19" fmla="*/ 66 h 158"/>
                <a:gd name="T20" fmla="*/ 14 w 158"/>
                <a:gd name="T21" fmla="*/ 92 h 158"/>
                <a:gd name="T22" fmla="*/ 1 w 158"/>
                <a:gd name="T23" fmla="*/ 92 h 158"/>
                <a:gd name="T24" fmla="*/ 64 w 158"/>
                <a:gd name="T25" fmla="*/ 157 h 158"/>
                <a:gd name="T26" fmla="*/ 64 w 158"/>
                <a:gd name="T27" fmla="*/ 144 h 158"/>
                <a:gd name="T28" fmla="*/ 14 w 158"/>
                <a:gd name="T29" fmla="*/ 92 h 158"/>
                <a:gd name="T30" fmla="*/ 91 w 158"/>
                <a:gd name="T31" fmla="*/ 144 h 158"/>
                <a:gd name="T32" fmla="*/ 91 w 158"/>
                <a:gd name="T33" fmla="*/ 158 h 158"/>
                <a:gd name="T34" fmla="*/ 158 w 158"/>
                <a:gd name="T35" fmla="*/ 92 h 158"/>
                <a:gd name="T36" fmla="*/ 144 w 158"/>
                <a:gd name="T37" fmla="*/ 92 h 158"/>
                <a:gd name="T38" fmla="*/ 91 w 158"/>
                <a:gd name="T39" fmla="*/ 14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58">
                  <a:moveTo>
                    <a:pt x="144" y="66"/>
                  </a:moveTo>
                  <a:cubicBezTo>
                    <a:pt x="158" y="66"/>
                    <a:pt x="158" y="66"/>
                    <a:pt x="158" y="66"/>
                  </a:cubicBezTo>
                  <a:cubicBezTo>
                    <a:pt x="152" y="32"/>
                    <a:pt x="125" y="5"/>
                    <a:pt x="91" y="0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118" y="18"/>
                    <a:pt x="139" y="39"/>
                    <a:pt x="144" y="66"/>
                  </a:cubicBezTo>
                  <a:close/>
                  <a:moveTo>
                    <a:pt x="0" y="66"/>
                  </a:moveTo>
                  <a:cubicBezTo>
                    <a:pt x="14" y="66"/>
                    <a:pt x="14" y="66"/>
                    <a:pt x="14" y="66"/>
                  </a:cubicBezTo>
                  <a:cubicBezTo>
                    <a:pt x="19" y="40"/>
                    <a:pt x="39" y="20"/>
                    <a:pt x="64" y="14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32" y="7"/>
                    <a:pt x="6" y="33"/>
                    <a:pt x="0" y="66"/>
                  </a:cubicBezTo>
                  <a:close/>
                  <a:moveTo>
                    <a:pt x="14" y="92"/>
                  </a:moveTo>
                  <a:cubicBezTo>
                    <a:pt x="1" y="92"/>
                    <a:pt x="1" y="92"/>
                    <a:pt x="1" y="92"/>
                  </a:cubicBezTo>
                  <a:cubicBezTo>
                    <a:pt x="6" y="125"/>
                    <a:pt x="32" y="151"/>
                    <a:pt x="64" y="157"/>
                  </a:cubicBezTo>
                  <a:cubicBezTo>
                    <a:pt x="64" y="144"/>
                    <a:pt x="64" y="144"/>
                    <a:pt x="64" y="144"/>
                  </a:cubicBezTo>
                  <a:cubicBezTo>
                    <a:pt x="39" y="138"/>
                    <a:pt x="19" y="118"/>
                    <a:pt x="14" y="92"/>
                  </a:cubicBezTo>
                  <a:close/>
                  <a:moveTo>
                    <a:pt x="91" y="144"/>
                  </a:moveTo>
                  <a:cubicBezTo>
                    <a:pt x="91" y="158"/>
                    <a:pt x="91" y="158"/>
                    <a:pt x="91" y="158"/>
                  </a:cubicBezTo>
                  <a:cubicBezTo>
                    <a:pt x="125" y="153"/>
                    <a:pt x="152" y="126"/>
                    <a:pt x="158" y="92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39" y="119"/>
                    <a:pt x="118" y="139"/>
                    <a:pt x="91" y="14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548"/>
            <p:cNvSpPr>
              <a:spLocks/>
            </p:cNvSpPr>
            <p:nvPr/>
          </p:nvSpPr>
          <p:spPr bwMode="auto">
            <a:xfrm>
              <a:off x="7105563" y="4544934"/>
              <a:ext cx="13114" cy="50636"/>
            </a:xfrm>
            <a:custGeom>
              <a:avLst/>
              <a:gdLst>
                <a:gd name="T0" fmla="*/ 8 w 15"/>
                <a:gd name="T1" fmla="*/ 0 h 59"/>
                <a:gd name="T2" fmla="*/ 0 w 15"/>
                <a:gd name="T3" fmla="*/ 7 h 59"/>
                <a:gd name="T4" fmla="*/ 0 w 15"/>
                <a:gd name="T5" fmla="*/ 53 h 59"/>
                <a:gd name="T6" fmla="*/ 8 w 15"/>
                <a:gd name="T7" fmla="*/ 59 h 59"/>
                <a:gd name="T8" fmla="*/ 15 w 15"/>
                <a:gd name="T9" fmla="*/ 53 h 59"/>
                <a:gd name="T10" fmla="*/ 15 w 15"/>
                <a:gd name="T11" fmla="*/ 7 h 59"/>
                <a:gd name="T12" fmla="*/ 8 w 15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9">
                  <a:moveTo>
                    <a:pt x="8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6"/>
                    <a:pt x="3" y="59"/>
                    <a:pt x="8" y="59"/>
                  </a:cubicBezTo>
                  <a:cubicBezTo>
                    <a:pt x="12" y="59"/>
                    <a:pt x="15" y="56"/>
                    <a:pt x="15" y="53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3"/>
                    <a:pt x="12" y="0"/>
                    <a:pt x="8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549"/>
            <p:cNvSpPr>
              <a:spLocks/>
            </p:cNvSpPr>
            <p:nvPr/>
          </p:nvSpPr>
          <p:spPr bwMode="auto">
            <a:xfrm>
              <a:off x="7105563" y="4669520"/>
              <a:ext cx="13114" cy="51000"/>
            </a:xfrm>
            <a:custGeom>
              <a:avLst/>
              <a:gdLst>
                <a:gd name="T0" fmla="*/ 8 w 15"/>
                <a:gd name="T1" fmla="*/ 0 h 59"/>
                <a:gd name="T2" fmla="*/ 0 w 15"/>
                <a:gd name="T3" fmla="*/ 7 h 59"/>
                <a:gd name="T4" fmla="*/ 0 w 15"/>
                <a:gd name="T5" fmla="*/ 52 h 59"/>
                <a:gd name="T6" fmla="*/ 8 w 15"/>
                <a:gd name="T7" fmla="*/ 59 h 59"/>
                <a:gd name="T8" fmla="*/ 15 w 15"/>
                <a:gd name="T9" fmla="*/ 52 h 59"/>
                <a:gd name="T10" fmla="*/ 15 w 15"/>
                <a:gd name="T11" fmla="*/ 7 h 59"/>
                <a:gd name="T12" fmla="*/ 8 w 15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9">
                  <a:moveTo>
                    <a:pt x="8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6"/>
                    <a:pt x="3" y="59"/>
                    <a:pt x="8" y="59"/>
                  </a:cubicBezTo>
                  <a:cubicBezTo>
                    <a:pt x="12" y="59"/>
                    <a:pt x="15" y="56"/>
                    <a:pt x="15" y="52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3"/>
                    <a:pt x="12" y="0"/>
                    <a:pt x="8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550"/>
            <p:cNvSpPr>
              <a:spLocks/>
            </p:cNvSpPr>
            <p:nvPr/>
          </p:nvSpPr>
          <p:spPr bwMode="auto">
            <a:xfrm>
              <a:off x="7151463" y="4626534"/>
              <a:ext cx="51728" cy="12021"/>
            </a:xfrm>
            <a:custGeom>
              <a:avLst/>
              <a:gdLst>
                <a:gd name="T0" fmla="*/ 53 w 60"/>
                <a:gd name="T1" fmla="*/ 0 h 14"/>
                <a:gd name="T2" fmla="*/ 7 w 60"/>
                <a:gd name="T3" fmla="*/ 0 h 14"/>
                <a:gd name="T4" fmla="*/ 0 w 60"/>
                <a:gd name="T5" fmla="*/ 7 h 14"/>
                <a:gd name="T6" fmla="*/ 7 w 60"/>
                <a:gd name="T7" fmla="*/ 14 h 14"/>
                <a:gd name="T8" fmla="*/ 53 w 60"/>
                <a:gd name="T9" fmla="*/ 14 h 14"/>
                <a:gd name="T10" fmla="*/ 60 w 60"/>
                <a:gd name="T11" fmla="*/ 7 h 14"/>
                <a:gd name="T12" fmla="*/ 53 w 6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4">
                  <a:moveTo>
                    <a:pt x="5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7" y="14"/>
                    <a:pt x="60" y="11"/>
                    <a:pt x="60" y="7"/>
                  </a:cubicBezTo>
                  <a:cubicBezTo>
                    <a:pt x="60" y="3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551"/>
            <p:cNvSpPr>
              <a:spLocks/>
            </p:cNvSpPr>
            <p:nvPr/>
          </p:nvSpPr>
          <p:spPr bwMode="auto">
            <a:xfrm>
              <a:off x="7026513" y="4626534"/>
              <a:ext cx="51728" cy="12021"/>
            </a:xfrm>
            <a:custGeom>
              <a:avLst/>
              <a:gdLst>
                <a:gd name="T0" fmla="*/ 53 w 60"/>
                <a:gd name="T1" fmla="*/ 0 h 14"/>
                <a:gd name="T2" fmla="*/ 7 w 60"/>
                <a:gd name="T3" fmla="*/ 0 h 14"/>
                <a:gd name="T4" fmla="*/ 0 w 60"/>
                <a:gd name="T5" fmla="*/ 7 h 14"/>
                <a:gd name="T6" fmla="*/ 7 w 60"/>
                <a:gd name="T7" fmla="*/ 14 h 14"/>
                <a:gd name="T8" fmla="*/ 53 w 60"/>
                <a:gd name="T9" fmla="*/ 14 h 14"/>
                <a:gd name="T10" fmla="*/ 60 w 60"/>
                <a:gd name="T11" fmla="*/ 7 h 14"/>
                <a:gd name="T12" fmla="*/ 53 w 6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4">
                  <a:moveTo>
                    <a:pt x="5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7" y="14"/>
                    <a:pt x="60" y="11"/>
                    <a:pt x="60" y="7"/>
                  </a:cubicBezTo>
                  <a:cubicBezTo>
                    <a:pt x="60" y="3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Oval 552"/>
            <p:cNvSpPr>
              <a:spLocks noChangeArrowheads="1"/>
            </p:cNvSpPr>
            <p:nvPr/>
          </p:nvSpPr>
          <p:spPr bwMode="auto">
            <a:xfrm>
              <a:off x="7101556" y="4621434"/>
              <a:ext cx="21493" cy="22586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553"/>
            <p:cNvSpPr>
              <a:spLocks/>
            </p:cNvSpPr>
            <p:nvPr/>
          </p:nvSpPr>
          <p:spPr bwMode="auto">
            <a:xfrm>
              <a:off x="5601068" y="3346074"/>
              <a:ext cx="136242" cy="164292"/>
            </a:xfrm>
            <a:custGeom>
              <a:avLst/>
              <a:gdLst>
                <a:gd name="T0" fmla="*/ 84 w 158"/>
                <a:gd name="T1" fmla="*/ 2 h 191"/>
                <a:gd name="T2" fmla="*/ 83 w 158"/>
                <a:gd name="T3" fmla="*/ 91 h 191"/>
                <a:gd name="T4" fmla="*/ 90 w 158"/>
                <a:gd name="T5" fmla="*/ 100 h 191"/>
                <a:gd name="T6" fmla="*/ 79 w 158"/>
                <a:gd name="T7" fmla="*/ 110 h 191"/>
                <a:gd name="T8" fmla="*/ 68 w 158"/>
                <a:gd name="T9" fmla="*/ 100 h 191"/>
                <a:gd name="T10" fmla="*/ 76 w 158"/>
                <a:gd name="T11" fmla="*/ 90 h 191"/>
                <a:gd name="T12" fmla="*/ 76 w 158"/>
                <a:gd name="T13" fmla="*/ 0 h 191"/>
                <a:gd name="T14" fmla="*/ 0 w 158"/>
                <a:gd name="T15" fmla="*/ 128 h 191"/>
                <a:gd name="T16" fmla="*/ 43 w 158"/>
                <a:gd name="T17" fmla="*/ 173 h 191"/>
                <a:gd name="T18" fmla="*/ 43 w 158"/>
                <a:gd name="T19" fmla="*/ 191 h 191"/>
                <a:gd name="T20" fmla="*/ 117 w 158"/>
                <a:gd name="T21" fmla="*/ 191 h 191"/>
                <a:gd name="T22" fmla="*/ 117 w 158"/>
                <a:gd name="T23" fmla="*/ 173 h 191"/>
                <a:gd name="T24" fmla="*/ 158 w 158"/>
                <a:gd name="T25" fmla="*/ 128 h 191"/>
                <a:gd name="T26" fmla="*/ 84 w 158"/>
                <a:gd name="T27" fmla="*/ 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8" h="191">
                  <a:moveTo>
                    <a:pt x="84" y="2"/>
                  </a:moveTo>
                  <a:cubicBezTo>
                    <a:pt x="83" y="91"/>
                    <a:pt x="83" y="91"/>
                    <a:pt x="83" y="91"/>
                  </a:cubicBezTo>
                  <a:cubicBezTo>
                    <a:pt x="88" y="92"/>
                    <a:pt x="90" y="95"/>
                    <a:pt x="90" y="100"/>
                  </a:cubicBezTo>
                  <a:cubicBezTo>
                    <a:pt x="90" y="106"/>
                    <a:pt x="85" y="110"/>
                    <a:pt x="79" y="110"/>
                  </a:cubicBezTo>
                  <a:cubicBezTo>
                    <a:pt x="73" y="110"/>
                    <a:pt x="68" y="106"/>
                    <a:pt x="68" y="100"/>
                  </a:cubicBezTo>
                  <a:cubicBezTo>
                    <a:pt x="68" y="95"/>
                    <a:pt x="72" y="91"/>
                    <a:pt x="76" y="9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3" y="173"/>
                    <a:pt x="43" y="173"/>
                    <a:pt x="43" y="173"/>
                  </a:cubicBezTo>
                  <a:cubicBezTo>
                    <a:pt x="43" y="191"/>
                    <a:pt x="43" y="191"/>
                    <a:pt x="43" y="191"/>
                  </a:cubicBezTo>
                  <a:cubicBezTo>
                    <a:pt x="117" y="191"/>
                    <a:pt x="117" y="191"/>
                    <a:pt x="117" y="191"/>
                  </a:cubicBezTo>
                  <a:cubicBezTo>
                    <a:pt x="117" y="173"/>
                    <a:pt x="117" y="173"/>
                    <a:pt x="117" y="173"/>
                  </a:cubicBezTo>
                  <a:cubicBezTo>
                    <a:pt x="158" y="128"/>
                    <a:pt x="158" y="128"/>
                    <a:pt x="158" y="128"/>
                  </a:cubicBezTo>
                  <a:lnTo>
                    <a:pt x="84" y="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554"/>
            <p:cNvSpPr>
              <a:spLocks/>
            </p:cNvSpPr>
            <p:nvPr/>
          </p:nvSpPr>
          <p:spPr bwMode="auto">
            <a:xfrm>
              <a:off x="5595968" y="3513645"/>
              <a:ext cx="147171" cy="18943"/>
            </a:xfrm>
            <a:custGeom>
              <a:avLst/>
              <a:gdLst>
                <a:gd name="T0" fmla="*/ 393 w 404"/>
                <a:gd name="T1" fmla="*/ 0 h 52"/>
                <a:gd name="T2" fmla="*/ 12 w 404"/>
                <a:gd name="T3" fmla="*/ 0 h 52"/>
                <a:gd name="T4" fmla="*/ 0 w 404"/>
                <a:gd name="T5" fmla="*/ 52 h 52"/>
                <a:gd name="T6" fmla="*/ 404 w 404"/>
                <a:gd name="T7" fmla="*/ 52 h 52"/>
                <a:gd name="T8" fmla="*/ 393 w 404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4" h="52">
                  <a:moveTo>
                    <a:pt x="393" y="0"/>
                  </a:moveTo>
                  <a:lnTo>
                    <a:pt x="12" y="0"/>
                  </a:lnTo>
                  <a:lnTo>
                    <a:pt x="0" y="52"/>
                  </a:lnTo>
                  <a:lnTo>
                    <a:pt x="404" y="52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556"/>
            <p:cNvSpPr>
              <a:spLocks/>
            </p:cNvSpPr>
            <p:nvPr/>
          </p:nvSpPr>
          <p:spPr bwMode="auto">
            <a:xfrm>
              <a:off x="5013842" y="3391610"/>
              <a:ext cx="84514" cy="75771"/>
            </a:xfrm>
            <a:custGeom>
              <a:avLst/>
              <a:gdLst>
                <a:gd name="T0" fmla="*/ 86 w 98"/>
                <a:gd name="T1" fmla="*/ 53 h 88"/>
                <a:gd name="T2" fmla="*/ 80 w 98"/>
                <a:gd name="T3" fmla="*/ 53 h 88"/>
                <a:gd name="T4" fmla="*/ 79 w 98"/>
                <a:gd name="T5" fmla="*/ 53 h 88"/>
                <a:gd name="T6" fmla="*/ 20 w 98"/>
                <a:gd name="T7" fmla="*/ 53 h 88"/>
                <a:gd name="T8" fmla="*/ 11 w 98"/>
                <a:gd name="T9" fmla="*/ 43 h 88"/>
                <a:gd name="T10" fmla="*/ 11 w 98"/>
                <a:gd name="T11" fmla="*/ 19 h 88"/>
                <a:gd name="T12" fmla="*/ 20 w 98"/>
                <a:gd name="T13" fmla="*/ 10 h 88"/>
                <a:gd name="T14" fmla="*/ 23 w 98"/>
                <a:gd name="T15" fmla="*/ 10 h 88"/>
                <a:gd name="T16" fmla="*/ 28 w 98"/>
                <a:gd name="T17" fmla="*/ 5 h 88"/>
                <a:gd name="T18" fmla="*/ 23 w 98"/>
                <a:gd name="T19" fmla="*/ 0 h 88"/>
                <a:gd name="T20" fmla="*/ 20 w 98"/>
                <a:gd name="T21" fmla="*/ 0 h 88"/>
                <a:gd name="T22" fmla="*/ 0 w 98"/>
                <a:gd name="T23" fmla="*/ 19 h 88"/>
                <a:gd name="T24" fmla="*/ 0 w 98"/>
                <a:gd name="T25" fmla="*/ 43 h 88"/>
                <a:gd name="T26" fmla="*/ 20 w 98"/>
                <a:gd name="T27" fmla="*/ 63 h 88"/>
                <a:gd name="T28" fmla="*/ 80 w 98"/>
                <a:gd name="T29" fmla="*/ 63 h 88"/>
                <a:gd name="T30" fmla="*/ 81 w 98"/>
                <a:gd name="T31" fmla="*/ 63 h 88"/>
                <a:gd name="T32" fmla="*/ 86 w 98"/>
                <a:gd name="T33" fmla="*/ 63 h 88"/>
                <a:gd name="T34" fmla="*/ 88 w 98"/>
                <a:gd name="T35" fmla="*/ 65 h 88"/>
                <a:gd name="T36" fmla="*/ 88 w 98"/>
                <a:gd name="T37" fmla="*/ 83 h 88"/>
                <a:gd name="T38" fmla="*/ 93 w 98"/>
                <a:gd name="T39" fmla="*/ 88 h 88"/>
                <a:gd name="T40" fmla="*/ 98 w 98"/>
                <a:gd name="T41" fmla="*/ 83 h 88"/>
                <a:gd name="T42" fmla="*/ 98 w 98"/>
                <a:gd name="T43" fmla="*/ 65 h 88"/>
                <a:gd name="T44" fmla="*/ 86 w 98"/>
                <a:gd name="T45" fmla="*/ 5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88">
                  <a:moveTo>
                    <a:pt x="86" y="53"/>
                  </a:moveTo>
                  <a:cubicBezTo>
                    <a:pt x="80" y="53"/>
                    <a:pt x="80" y="53"/>
                    <a:pt x="80" y="53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15" y="53"/>
                    <a:pt x="11" y="48"/>
                    <a:pt x="11" y="43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4"/>
                    <a:pt x="15" y="10"/>
                    <a:pt x="20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28" y="8"/>
                    <a:pt x="28" y="5"/>
                  </a:cubicBezTo>
                  <a:cubicBezTo>
                    <a:pt x="28" y="2"/>
                    <a:pt x="26" y="0"/>
                    <a:pt x="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4"/>
                    <a:pt x="9" y="63"/>
                    <a:pt x="20" y="63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3"/>
                    <a:pt x="88" y="64"/>
                    <a:pt x="88" y="65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8" y="86"/>
                    <a:pt x="90" y="88"/>
                    <a:pt x="93" y="88"/>
                  </a:cubicBezTo>
                  <a:cubicBezTo>
                    <a:pt x="96" y="88"/>
                    <a:pt x="98" y="86"/>
                    <a:pt x="98" y="83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58"/>
                    <a:pt x="93" y="53"/>
                    <a:pt x="86" y="5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557"/>
            <p:cNvSpPr>
              <a:spLocks/>
            </p:cNvSpPr>
            <p:nvPr/>
          </p:nvSpPr>
          <p:spPr bwMode="auto">
            <a:xfrm>
              <a:off x="5041527" y="3371574"/>
              <a:ext cx="116935" cy="52821"/>
            </a:xfrm>
            <a:custGeom>
              <a:avLst/>
              <a:gdLst>
                <a:gd name="T0" fmla="*/ 115 w 136"/>
                <a:gd name="T1" fmla="*/ 0 h 61"/>
                <a:gd name="T2" fmla="*/ 20 w 136"/>
                <a:gd name="T3" fmla="*/ 0 h 61"/>
                <a:gd name="T4" fmla="*/ 0 w 136"/>
                <a:gd name="T5" fmla="*/ 20 h 61"/>
                <a:gd name="T6" fmla="*/ 0 w 136"/>
                <a:gd name="T7" fmla="*/ 40 h 61"/>
                <a:gd name="T8" fmla="*/ 20 w 136"/>
                <a:gd name="T9" fmla="*/ 61 h 61"/>
                <a:gd name="T10" fmla="*/ 115 w 136"/>
                <a:gd name="T11" fmla="*/ 61 h 61"/>
                <a:gd name="T12" fmla="*/ 136 w 136"/>
                <a:gd name="T13" fmla="*/ 40 h 61"/>
                <a:gd name="T14" fmla="*/ 136 w 136"/>
                <a:gd name="T15" fmla="*/ 20 h 61"/>
                <a:gd name="T16" fmla="*/ 115 w 136"/>
                <a:gd name="T1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6" h="61">
                  <a:moveTo>
                    <a:pt x="115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51"/>
                    <a:pt x="9" y="61"/>
                    <a:pt x="20" y="61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26" y="61"/>
                    <a:pt x="136" y="51"/>
                    <a:pt x="136" y="4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6" y="9"/>
                    <a:pt x="126" y="0"/>
                    <a:pt x="11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558"/>
            <p:cNvSpPr>
              <a:spLocks/>
            </p:cNvSpPr>
            <p:nvPr/>
          </p:nvSpPr>
          <p:spPr bwMode="auto">
            <a:xfrm>
              <a:off x="5080870" y="3468838"/>
              <a:ext cx="26957" cy="63750"/>
            </a:xfrm>
            <a:custGeom>
              <a:avLst/>
              <a:gdLst>
                <a:gd name="T0" fmla="*/ 22 w 31"/>
                <a:gd name="T1" fmla="*/ 0 h 74"/>
                <a:gd name="T2" fmla="*/ 9 w 31"/>
                <a:gd name="T3" fmla="*/ 0 h 74"/>
                <a:gd name="T4" fmla="*/ 0 w 31"/>
                <a:gd name="T5" fmla="*/ 9 h 74"/>
                <a:gd name="T6" fmla="*/ 0 w 31"/>
                <a:gd name="T7" fmla="*/ 65 h 74"/>
                <a:gd name="T8" fmla="*/ 9 w 31"/>
                <a:gd name="T9" fmla="*/ 74 h 74"/>
                <a:gd name="T10" fmla="*/ 22 w 31"/>
                <a:gd name="T11" fmla="*/ 74 h 74"/>
                <a:gd name="T12" fmla="*/ 31 w 31"/>
                <a:gd name="T13" fmla="*/ 65 h 74"/>
                <a:gd name="T14" fmla="*/ 31 w 31"/>
                <a:gd name="T15" fmla="*/ 9 h 74"/>
                <a:gd name="T16" fmla="*/ 22 w 31"/>
                <a:gd name="T1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74">
                  <a:moveTo>
                    <a:pt x="2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0"/>
                    <a:pt x="4" y="74"/>
                    <a:pt x="9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7" y="74"/>
                    <a:pt x="31" y="70"/>
                    <a:pt x="31" y="65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4"/>
                    <a:pt x="27" y="0"/>
                    <a:pt x="2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559"/>
            <p:cNvSpPr>
              <a:spLocks noEditPoints="1"/>
            </p:cNvSpPr>
            <p:nvPr/>
          </p:nvSpPr>
          <p:spPr bwMode="auto">
            <a:xfrm>
              <a:off x="6464058" y="4989726"/>
              <a:ext cx="145714" cy="13114"/>
            </a:xfrm>
            <a:custGeom>
              <a:avLst/>
              <a:gdLst>
                <a:gd name="T0" fmla="*/ 8 w 169"/>
                <a:gd name="T1" fmla="*/ 13 h 15"/>
                <a:gd name="T2" fmla="*/ 15 w 169"/>
                <a:gd name="T3" fmla="*/ 15 h 15"/>
                <a:gd name="T4" fmla="*/ 22 w 169"/>
                <a:gd name="T5" fmla="*/ 13 h 15"/>
                <a:gd name="T6" fmla="*/ 31 w 169"/>
                <a:gd name="T7" fmla="*/ 0 h 15"/>
                <a:gd name="T8" fmla="*/ 0 w 169"/>
                <a:gd name="T9" fmla="*/ 0 h 15"/>
                <a:gd name="T10" fmla="*/ 8 w 169"/>
                <a:gd name="T11" fmla="*/ 13 h 15"/>
                <a:gd name="T12" fmla="*/ 139 w 169"/>
                <a:gd name="T13" fmla="*/ 0 h 15"/>
                <a:gd name="T14" fmla="*/ 147 w 169"/>
                <a:gd name="T15" fmla="*/ 13 h 15"/>
                <a:gd name="T16" fmla="*/ 154 w 169"/>
                <a:gd name="T17" fmla="*/ 15 h 15"/>
                <a:gd name="T18" fmla="*/ 161 w 169"/>
                <a:gd name="T19" fmla="*/ 13 h 15"/>
                <a:gd name="T20" fmla="*/ 169 w 169"/>
                <a:gd name="T21" fmla="*/ 0 h 15"/>
                <a:gd name="T22" fmla="*/ 139 w 169"/>
                <a:gd name="T2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5">
                  <a:moveTo>
                    <a:pt x="8" y="13"/>
                  </a:moveTo>
                  <a:cubicBezTo>
                    <a:pt x="11" y="14"/>
                    <a:pt x="13" y="15"/>
                    <a:pt x="15" y="15"/>
                  </a:cubicBezTo>
                  <a:cubicBezTo>
                    <a:pt x="18" y="15"/>
                    <a:pt x="20" y="14"/>
                    <a:pt x="22" y="13"/>
                  </a:cubicBezTo>
                  <a:cubicBezTo>
                    <a:pt x="26" y="10"/>
                    <a:pt x="29" y="5"/>
                    <a:pt x="3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4" y="10"/>
                    <a:pt x="8" y="13"/>
                  </a:cubicBezTo>
                  <a:close/>
                  <a:moveTo>
                    <a:pt x="139" y="0"/>
                  </a:moveTo>
                  <a:cubicBezTo>
                    <a:pt x="140" y="5"/>
                    <a:pt x="143" y="10"/>
                    <a:pt x="147" y="13"/>
                  </a:cubicBezTo>
                  <a:cubicBezTo>
                    <a:pt x="149" y="14"/>
                    <a:pt x="151" y="15"/>
                    <a:pt x="154" y="15"/>
                  </a:cubicBezTo>
                  <a:cubicBezTo>
                    <a:pt x="156" y="15"/>
                    <a:pt x="159" y="14"/>
                    <a:pt x="161" y="13"/>
                  </a:cubicBezTo>
                  <a:cubicBezTo>
                    <a:pt x="165" y="10"/>
                    <a:pt x="168" y="5"/>
                    <a:pt x="169" y="0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560"/>
            <p:cNvSpPr>
              <a:spLocks noEditPoints="1"/>
            </p:cNvSpPr>
            <p:nvPr/>
          </p:nvSpPr>
          <p:spPr bwMode="auto">
            <a:xfrm>
              <a:off x="6449487" y="4875340"/>
              <a:ext cx="175585" cy="112928"/>
            </a:xfrm>
            <a:custGeom>
              <a:avLst/>
              <a:gdLst>
                <a:gd name="T0" fmla="*/ 189 w 204"/>
                <a:gd name="T1" fmla="*/ 56 h 131"/>
                <a:gd name="T2" fmla="*/ 172 w 204"/>
                <a:gd name="T3" fmla="*/ 15 h 131"/>
                <a:gd name="T4" fmla="*/ 148 w 204"/>
                <a:gd name="T5" fmla="*/ 0 h 131"/>
                <a:gd name="T6" fmla="*/ 55 w 204"/>
                <a:gd name="T7" fmla="*/ 0 h 131"/>
                <a:gd name="T8" fmla="*/ 31 w 204"/>
                <a:gd name="T9" fmla="*/ 15 h 131"/>
                <a:gd name="T10" fmla="*/ 14 w 204"/>
                <a:gd name="T11" fmla="*/ 56 h 131"/>
                <a:gd name="T12" fmla="*/ 0 w 204"/>
                <a:gd name="T13" fmla="*/ 79 h 131"/>
                <a:gd name="T14" fmla="*/ 0 w 204"/>
                <a:gd name="T15" fmla="*/ 131 h 131"/>
                <a:gd name="T16" fmla="*/ 204 w 204"/>
                <a:gd name="T17" fmla="*/ 131 h 131"/>
                <a:gd name="T18" fmla="*/ 204 w 204"/>
                <a:gd name="T19" fmla="*/ 79 h 131"/>
                <a:gd name="T20" fmla="*/ 189 w 204"/>
                <a:gd name="T21" fmla="*/ 56 h 131"/>
                <a:gd name="T22" fmla="*/ 46 w 204"/>
                <a:gd name="T23" fmla="*/ 23 h 131"/>
                <a:gd name="T24" fmla="*/ 55 w 204"/>
                <a:gd name="T25" fmla="*/ 17 h 131"/>
                <a:gd name="T26" fmla="*/ 148 w 204"/>
                <a:gd name="T27" fmla="*/ 17 h 131"/>
                <a:gd name="T28" fmla="*/ 157 w 204"/>
                <a:gd name="T29" fmla="*/ 23 h 131"/>
                <a:gd name="T30" fmla="*/ 171 w 204"/>
                <a:gd name="T31" fmla="*/ 55 h 131"/>
                <a:gd name="T32" fmla="*/ 33 w 204"/>
                <a:gd name="T33" fmla="*/ 55 h 131"/>
                <a:gd name="T34" fmla="*/ 46 w 204"/>
                <a:gd name="T35" fmla="*/ 23 h 131"/>
                <a:gd name="T36" fmla="*/ 32 w 204"/>
                <a:gd name="T37" fmla="*/ 97 h 131"/>
                <a:gd name="T38" fmla="*/ 22 w 204"/>
                <a:gd name="T39" fmla="*/ 86 h 131"/>
                <a:gd name="T40" fmla="*/ 32 w 204"/>
                <a:gd name="T41" fmla="*/ 76 h 131"/>
                <a:gd name="T42" fmla="*/ 42 w 204"/>
                <a:gd name="T43" fmla="*/ 86 h 131"/>
                <a:gd name="T44" fmla="*/ 32 w 204"/>
                <a:gd name="T45" fmla="*/ 97 h 131"/>
                <a:gd name="T46" fmla="*/ 171 w 204"/>
                <a:gd name="T47" fmla="*/ 97 h 131"/>
                <a:gd name="T48" fmla="*/ 161 w 204"/>
                <a:gd name="T49" fmla="*/ 86 h 131"/>
                <a:gd name="T50" fmla="*/ 171 w 204"/>
                <a:gd name="T51" fmla="*/ 76 h 131"/>
                <a:gd name="T52" fmla="*/ 182 w 204"/>
                <a:gd name="T53" fmla="*/ 86 h 131"/>
                <a:gd name="T54" fmla="*/ 171 w 204"/>
                <a:gd name="T55" fmla="*/ 9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4" h="131">
                  <a:moveTo>
                    <a:pt x="189" y="56"/>
                  </a:moveTo>
                  <a:cubicBezTo>
                    <a:pt x="172" y="15"/>
                    <a:pt x="172" y="15"/>
                    <a:pt x="172" y="15"/>
                  </a:cubicBezTo>
                  <a:cubicBezTo>
                    <a:pt x="168" y="6"/>
                    <a:pt x="159" y="0"/>
                    <a:pt x="148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45" y="0"/>
                    <a:pt x="35" y="6"/>
                    <a:pt x="31" y="15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6" y="60"/>
                    <a:pt x="0" y="69"/>
                    <a:pt x="0" y="7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4" y="69"/>
                    <a:pt x="198" y="60"/>
                    <a:pt x="189" y="56"/>
                  </a:cubicBezTo>
                  <a:close/>
                  <a:moveTo>
                    <a:pt x="46" y="23"/>
                  </a:moveTo>
                  <a:cubicBezTo>
                    <a:pt x="48" y="19"/>
                    <a:pt x="51" y="17"/>
                    <a:pt x="55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52" y="17"/>
                    <a:pt x="156" y="19"/>
                    <a:pt x="157" y="23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33" y="55"/>
                    <a:pt x="33" y="55"/>
                    <a:pt x="33" y="55"/>
                  </a:cubicBezTo>
                  <a:lnTo>
                    <a:pt x="46" y="23"/>
                  </a:lnTo>
                  <a:close/>
                  <a:moveTo>
                    <a:pt x="32" y="97"/>
                  </a:moveTo>
                  <a:cubicBezTo>
                    <a:pt x="26" y="97"/>
                    <a:pt x="22" y="92"/>
                    <a:pt x="22" y="86"/>
                  </a:cubicBezTo>
                  <a:cubicBezTo>
                    <a:pt x="22" y="81"/>
                    <a:pt x="26" y="76"/>
                    <a:pt x="32" y="76"/>
                  </a:cubicBezTo>
                  <a:cubicBezTo>
                    <a:pt x="38" y="76"/>
                    <a:pt x="42" y="81"/>
                    <a:pt x="42" y="86"/>
                  </a:cubicBezTo>
                  <a:cubicBezTo>
                    <a:pt x="42" y="92"/>
                    <a:pt x="38" y="97"/>
                    <a:pt x="32" y="97"/>
                  </a:cubicBezTo>
                  <a:close/>
                  <a:moveTo>
                    <a:pt x="171" y="97"/>
                  </a:moveTo>
                  <a:cubicBezTo>
                    <a:pt x="166" y="97"/>
                    <a:pt x="161" y="92"/>
                    <a:pt x="161" y="86"/>
                  </a:cubicBezTo>
                  <a:cubicBezTo>
                    <a:pt x="161" y="81"/>
                    <a:pt x="166" y="76"/>
                    <a:pt x="171" y="76"/>
                  </a:cubicBezTo>
                  <a:cubicBezTo>
                    <a:pt x="177" y="76"/>
                    <a:pt x="182" y="81"/>
                    <a:pt x="182" y="86"/>
                  </a:cubicBezTo>
                  <a:cubicBezTo>
                    <a:pt x="182" y="92"/>
                    <a:pt x="177" y="97"/>
                    <a:pt x="171" y="9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561"/>
            <p:cNvSpPr>
              <a:spLocks noEditPoints="1"/>
            </p:cNvSpPr>
            <p:nvPr/>
          </p:nvSpPr>
          <p:spPr bwMode="auto">
            <a:xfrm>
              <a:off x="5893953" y="3401810"/>
              <a:ext cx="138792" cy="130778"/>
            </a:xfrm>
            <a:custGeom>
              <a:avLst/>
              <a:gdLst>
                <a:gd name="T0" fmla="*/ 158 w 161"/>
                <a:gd name="T1" fmla="*/ 135 h 152"/>
                <a:gd name="T2" fmla="*/ 131 w 161"/>
                <a:gd name="T3" fmla="*/ 92 h 152"/>
                <a:gd name="T4" fmla="*/ 131 w 161"/>
                <a:gd name="T5" fmla="*/ 92 h 152"/>
                <a:gd name="T6" fmla="*/ 130 w 161"/>
                <a:gd name="T7" fmla="*/ 90 h 152"/>
                <a:gd name="T8" fmla="*/ 115 w 161"/>
                <a:gd name="T9" fmla="*/ 67 h 152"/>
                <a:gd name="T10" fmla="*/ 108 w 161"/>
                <a:gd name="T11" fmla="*/ 41 h 152"/>
                <a:gd name="T12" fmla="*/ 108 w 161"/>
                <a:gd name="T13" fmla="*/ 6 h 152"/>
                <a:gd name="T14" fmla="*/ 119 w 161"/>
                <a:gd name="T15" fmla="*/ 6 h 152"/>
                <a:gd name="T16" fmla="*/ 119 w 161"/>
                <a:gd name="T17" fmla="*/ 0 h 152"/>
                <a:gd name="T18" fmla="*/ 45 w 161"/>
                <a:gd name="T19" fmla="*/ 0 h 152"/>
                <a:gd name="T20" fmla="*/ 45 w 161"/>
                <a:gd name="T21" fmla="*/ 6 h 152"/>
                <a:gd name="T22" fmla="*/ 54 w 161"/>
                <a:gd name="T23" fmla="*/ 6 h 152"/>
                <a:gd name="T24" fmla="*/ 54 w 161"/>
                <a:gd name="T25" fmla="*/ 41 h 152"/>
                <a:gd name="T26" fmla="*/ 46 w 161"/>
                <a:gd name="T27" fmla="*/ 67 h 152"/>
                <a:gd name="T28" fmla="*/ 4 w 161"/>
                <a:gd name="T29" fmla="*/ 135 h 152"/>
                <a:gd name="T30" fmla="*/ 2 w 161"/>
                <a:gd name="T31" fmla="*/ 147 h 152"/>
                <a:gd name="T32" fmla="*/ 13 w 161"/>
                <a:gd name="T33" fmla="*/ 152 h 152"/>
                <a:gd name="T34" fmla="*/ 148 w 161"/>
                <a:gd name="T35" fmla="*/ 152 h 152"/>
                <a:gd name="T36" fmla="*/ 159 w 161"/>
                <a:gd name="T37" fmla="*/ 147 h 152"/>
                <a:gd name="T38" fmla="*/ 158 w 161"/>
                <a:gd name="T39" fmla="*/ 135 h 152"/>
                <a:gd name="T40" fmla="*/ 74 w 161"/>
                <a:gd name="T41" fmla="*/ 34 h 152"/>
                <a:gd name="T42" fmla="*/ 82 w 161"/>
                <a:gd name="T43" fmla="*/ 42 h 152"/>
                <a:gd name="T44" fmla="*/ 74 w 161"/>
                <a:gd name="T45" fmla="*/ 49 h 152"/>
                <a:gd name="T46" fmla="*/ 66 w 161"/>
                <a:gd name="T47" fmla="*/ 42 h 152"/>
                <a:gd name="T48" fmla="*/ 74 w 161"/>
                <a:gd name="T49" fmla="*/ 34 h 152"/>
                <a:gd name="T50" fmla="*/ 154 w 161"/>
                <a:gd name="T51" fmla="*/ 144 h 152"/>
                <a:gd name="T52" fmla="*/ 148 w 161"/>
                <a:gd name="T53" fmla="*/ 146 h 152"/>
                <a:gd name="T54" fmla="*/ 13 w 161"/>
                <a:gd name="T55" fmla="*/ 146 h 152"/>
                <a:gd name="T56" fmla="*/ 8 w 161"/>
                <a:gd name="T57" fmla="*/ 144 h 152"/>
                <a:gd name="T58" fmla="*/ 9 w 161"/>
                <a:gd name="T59" fmla="*/ 138 h 152"/>
                <a:gd name="T60" fmla="*/ 35 w 161"/>
                <a:gd name="T61" fmla="*/ 96 h 152"/>
                <a:gd name="T62" fmla="*/ 36 w 161"/>
                <a:gd name="T63" fmla="*/ 96 h 152"/>
                <a:gd name="T64" fmla="*/ 72 w 161"/>
                <a:gd name="T65" fmla="*/ 97 h 152"/>
                <a:gd name="T66" fmla="*/ 80 w 161"/>
                <a:gd name="T67" fmla="*/ 90 h 152"/>
                <a:gd name="T68" fmla="*/ 88 w 161"/>
                <a:gd name="T69" fmla="*/ 97 h 152"/>
                <a:gd name="T70" fmla="*/ 87 w 161"/>
                <a:gd name="T71" fmla="*/ 100 h 152"/>
                <a:gd name="T72" fmla="*/ 104 w 161"/>
                <a:gd name="T73" fmla="*/ 101 h 152"/>
                <a:gd name="T74" fmla="*/ 126 w 161"/>
                <a:gd name="T75" fmla="*/ 97 h 152"/>
                <a:gd name="T76" fmla="*/ 152 w 161"/>
                <a:gd name="T77" fmla="*/ 138 h 152"/>
                <a:gd name="T78" fmla="*/ 154 w 161"/>
                <a:gd name="T7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1" h="152">
                  <a:moveTo>
                    <a:pt x="158" y="135"/>
                  </a:moveTo>
                  <a:cubicBezTo>
                    <a:pt x="131" y="92"/>
                    <a:pt x="131" y="92"/>
                    <a:pt x="131" y="92"/>
                  </a:cubicBezTo>
                  <a:cubicBezTo>
                    <a:pt x="131" y="92"/>
                    <a:pt x="131" y="92"/>
                    <a:pt x="131" y="92"/>
                  </a:cubicBezTo>
                  <a:cubicBezTo>
                    <a:pt x="130" y="91"/>
                    <a:pt x="130" y="91"/>
                    <a:pt x="130" y="90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1" y="61"/>
                    <a:pt x="108" y="49"/>
                    <a:pt x="108" y="41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9"/>
                    <a:pt x="50" y="61"/>
                    <a:pt x="46" y="67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1" y="139"/>
                    <a:pt x="0" y="143"/>
                    <a:pt x="2" y="147"/>
                  </a:cubicBezTo>
                  <a:cubicBezTo>
                    <a:pt x="4" y="150"/>
                    <a:pt x="8" y="152"/>
                    <a:pt x="13" y="152"/>
                  </a:cubicBezTo>
                  <a:cubicBezTo>
                    <a:pt x="148" y="152"/>
                    <a:pt x="148" y="152"/>
                    <a:pt x="148" y="152"/>
                  </a:cubicBezTo>
                  <a:cubicBezTo>
                    <a:pt x="153" y="152"/>
                    <a:pt x="157" y="150"/>
                    <a:pt x="159" y="147"/>
                  </a:cubicBezTo>
                  <a:cubicBezTo>
                    <a:pt x="161" y="143"/>
                    <a:pt x="160" y="139"/>
                    <a:pt x="158" y="135"/>
                  </a:cubicBezTo>
                  <a:close/>
                  <a:moveTo>
                    <a:pt x="74" y="34"/>
                  </a:moveTo>
                  <a:cubicBezTo>
                    <a:pt x="78" y="34"/>
                    <a:pt x="82" y="37"/>
                    <a:pt x="82" y="42"/>
                  </a:cubicBezTo>
                  <a:cubicBezTo>
                    <a:pt x="82" y="46"/>
                    <a:pt x="78" y="49"/>
                    <a:pt x="74" y="49"/>
                  </a:cubicBezTo>
                  <a:cubicBezTo>
                    <a:pt x="70" y="49"/>
                    <a:pt x="66" y="46"/>
                    <a:pt x="66" y="42"/>
                  </a:cubicBezTo>
                  <a:cubicBezTo>
                    <a:pt x="66" y="37"/>
                    <a:pt x="70" y="34"/>
                    <a:pt x="74" y="34"/>
                  </a:cubicBezTo>
                  <a:close/>
                  <a:moveTo>
                    <a:pt x="154" y="144"/>
                  </a:moveTo>
                  <a:cubicBezTo>
                    <a:pt x="153" y="145"/>
                    <a:pt x="151" y="146"/>
                    <a:pt x="148" y="146"/>
                  </a:cubicBezTo>
                  <a:cubicBezTo>
                    <a:pt x="13" y="146"/>
                    <a:pt x="13" y="146"/>
                    <a:pt x="13" y="146"/>
                  </a:cubicBezTo>
                  <a:cubicBezTo>
                    <a:pt x="10" y="146"/>
                    <a:pt x="9" y="145"/>
                    <a:pt x="8" y="144"/>
                  </a:cubicBezTo>
                  <a:cubicBezTo>
                    <a:pt x="7" y="143"/>
                    <a:pt x="7" y="141"/>
                    <a:pt x="9" y="138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48" y="93"/>
                    <a:pt x="60" y="95"/>
                    <a:pt x="72" y="97"/>
                  </a:cubicBezTo>
                  <a:cubicBezTo>
                    <a:pt x="72" y="93"/>
                    <a:pt x="76" y="90"/>
                    <a:pt x="80" y="90"/>
                  </a:cubicBezTo>
                  <a:cubicBezTo>
                    <a:pt x="84" y="90"/>
                    <a:pt x="88" y="93"/>
                    <a:pt x="88" y="97"/>
                  </a:cubicBezTo>
                  <a:cubicBezTo>
                    <a:pt x="88" y="98"/>
                    <a:pt x="87" y="99"/>
                    <a:pt x="87" y="100"/>
                  </a:cubicBezTo>
                  <a:cubicBezTo>
                    <a:pt x="93" y="101"/>
                    <a:pt x="98" y="101"/>
                    <a:pt x="104" y="101"/>
                  </a:cubicBezTo>
                  <a:cubicBezTo>
                    <a:pt x="111" y="101"/>
                    <a:pt x="119" y="100"/>
                    <a:pt x="126" y="97"/>
                  </a:cubicBezTo>
                  <a:cubicBezTo>
                    <a:pt x="152" y="138"/>
                    <a:pt x="152" y="138"/>
                    <a:pt x="152" y="138"/>
                  </a:cubicBezTo>
                  <a:cubicBezTo>
                    <a:pt x="154" y="141"/>
                    <a:pt x="154" y="143"/>
                    <a:pt x="154" y="14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562"/>
            <p:cNvSpPr>
              <a:spLocks/>
            </p:cNvSpPr>
            <p:nvPr/>
          </p:nvSpPr>
          <p:spPr bwMode="auto">
            <a:xfrm>
              <a:off x="5955881" y="3485231"/>
              <a:ext cx="13114" cy="6921"/>
            </a:xfrm>
            <a:custGeom>
              <a:avLst/>
              <a:gdLst>
                <a:gd name="T0" fmla="*/ 8 w 15"/>
                <a:gd name="T1" fmla="*/ 8 h 8"/>
                <a:gd name="T2" fmla="*/ 15 w 15"/>
                <a:gd name="T3" fmla="*/ 3 h 8"/>
                <a:gd name="T4" fmla="*/ 4 w 15"/>
                <a:gd name="T5" fmla="*/ 1 h 8"/>
                <a:gd name="T6" fmla="*/ 0 w 15"/>
                <a:gd name="T7" fmla="*/ 0 h 8"/>
                <a:gd name="T8" fmla="*/ 0 w 15"/>
                <a:gd name="T9" fmla="*/ 0 h 8"/>
                <a:gd name="T10" fmla="*/ 8 w 15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8" y="8"/>
                  </a:moveTo>
                  <a:cubicBezTo>
                    <a:pt x="11" y="8"/>
                    <a:pt x="14" y="6"/>
                    <a:pt x="15" y="3"/>
                  </a:cubicBezTo>
                  <a:cubicBezTo>
                    <a:pt x="11" y="2"/>
                    <a:pt x="8" y="2"/>
                    <a:pt x="4" y="1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8"/>
                    <a:pt x="8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Oval 563"/>
            <p:cNvSpPr>
              <a:spLocks noChangeArrowheads="1"/>
            </p:cNvSpPr>
            <p:nvPr/>
          </p:nvSpPr>
          <p:spPr bwMode="auto">
            <a:xfrm>
              <a:off x="5960253" y="3375217"/>
              <a:ext cx="15664" cy="1457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Oval 564"/>
            <p:cNvSpPr>
              <a:spLocks noChangeArrowheads="1"/>
            </p:cNvSpPr>
            <p:nvPr/>
          </p:nvSpPr>
          <p:spPr bwMode="auto">
            <a:xfrm>
              <a:off x="5963896" y="3349353"/>
              <a:ext cx="22221" cy="214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Oval 565"/>
            <p:cNvSpPr>
              <a:spLocks noChangeArrowheads="1"/>
            </p:cNvSpPr>
            <p:nvPr/>
          </p:nvSpPr>
          <p:spPr bwMode="auto">
            <a:xfrm>
              <a:off x="5939489" y="3359553"/>
              <a:ext cx="18943" cy="189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566"/>
            <p:cNvSpPr>
              <a:spLocks noEditPoints="1"/>
            </p:cNvSpPr>
            <p:nvPr/>
          </p:nvSpPr>
          <p:spPr bwMode="auto">
            <a:xfrm>
              <a:off x="7029792" y="3744237"/>
              <a:ext cx="170485" cy="110378"/>
            </a:xfrm>
            <a:custGeom>
              <a:avLst/>
              <a:gdLst>
                <a:gd name="T0" fmla="*/ 173 w 198"/>
                <a:gd name="T1" fmla="*/ 49 h 128"/>
                <a:gd name="T2" fmla="*/ 82 w 198"/>
                <a:gd name="T3" fmla="*/ 25 h 128"/>
                <a:gd name="T4" fmla="*/ 23 w 198"/>
                <a:gd name="T5" fmla="*/ 53 h 128"/>
                <a:gd name="T6" fmla="*/ 0 w 198"/>
                <a:gd name="T7" fmla="*/ 89 h 128"/>
                <a:gd name="T8" fmla="*/ 53 w 198"/>
                <a:gd name="T9" fmla="*/ 128 h 128"/>
                <a:gd name="T10" fmla="*/ 93 w 198"/>
                <a:gd name="T11" fmla="*/ 102 h 128"/>
                <a:gd name="T12" fmla="*/ 99 w 198"/>
                <a:gd name="T13" fmla="*/ 105 h 128"/>
                <a:gd name="T14" fmla="*/ 100 w 198"/>
                <a:gd name="T15" fmla="*/ 128 h 128"/>
                <a:gd name="T16" fmla="*/ 120 w 198"/>
                <a:gd name="T17" fmla="*/ 127 h 128"/>
                <a:gd name="T18" fmla="*/ 134 w 198"/>
                <a:gd name="T19" fmla="*/ 89 h 128"/>
                <a:gd name="T20" fmla="*/ 144 w 198"/>
                <a:gd name="T21" fmla="*/ 83 h 128"/>
                <a:gd name="T22" fmla="*/ 144 w 198"/>
                <a:gd name="T23" fmla="*/ 95 h 128"/>
                <a:gd name="T24" fmla="*/ 134 w 198"/>
                <a:gd name="T25" fmla="*/ 128 h 128"/>
                <a:gd name="T26" fmla="*/ 198 w 198"/>
                <a:gd name="T27" fmla="*/ 89 h 128"/>
                <a:gd name="T28" fmla="*/ 69 w 198"/>
                <a:gd name="T29" fmla="*/ 107 h 128"/>
                <a:gd name="T30" fmla="*/ 59 w 198"/>
                <a:gd name="T31" fmla="*/ 113 h 128"/>
                <a:gd name="T32" fmla="*/ 48 w 198"/>
                <a:gd name="T33" fmla="*/ 105 h 128"/>
                <a:gd name="T34" fmla="*/ 61 w 198"/>
                <a:gd name="T35" fmla="*/ 87 h 128"/>
                <a:gd name="T36" fmla="*/ 69 w 198"/>
                <a:gd name="T37" fmla="*/ 82 h 128"/>
                <a:gd name="T38" fmla="*/ 70 w 198"/>
                <a:gd name="T39" fmla="*/ 92 h 128"/>
                <a:gd name="T40" fmla="*/ 106 w 198"/>
                <a:gd name="T41" fmla="*/ 85 h 128"/>
                <a:gd name="T42" fmla="*/ 94 w 198"/>
                <a:gd name="T43" fmla="*/ 93 h 128"/>
                <a:gd name="T44" fmla="*/ 80 w 198"/>
                <a:gd name="T45" fmla="*/ 83 h 128"/>
                <a:gd name="T46" fmla="*/ 98 w 198"/>
                <a:gd name="T47" fmla="*/ 60 h 128"/>
                <a:gd name="T48" fmla="*/ 101 w 198"/>
                <a:gd name="T49" fmla="*/ 58 h 128"/>
                <a:gd name="T50" fmla="*/ 107 w 198"/>
                <a:gd name="T51" fmla="*/ 61 h 128"/>
                <a:gd name="T52" fmla="*/ 106 w 198"/>
                <a:gd name="T53" fmla="*/ 85 h 128"/>
                <a:gd name="T54" fmla="*/ 134 w 198"/>
                <a:gd name="T55" fmla="*/ 75 h 128"/>
                <a:gd name="T56" fmla="*/ 125 w 198"/>
                <a:gd name="T57" fmla="*/ 74 h 128"/>
                <a:gd name="T58" fmla="*/ 133 w 198"/>
                <a:gd name="T59" fmla="*/ 49 h 128"/>
                <a:gd name="T60" fmla="*/ 133 w 198"/>
                <a:gd name="T61" fmla="*/ 49 h 128"/>
                <a:gd name="T62" fmla="*/ 141 w 198"/>
                <a:gd name="T63" fmla="*/ 44 h 128"/>
                <a:gd name="T64" fmla="*/ 141 w 198"/>
                <a:gd name="T65" fmla="*/ 53 h 128"/>
                <a:gd name="T66" fmla="*/ 140 w 198"/>
                <a:gd name="T67" fmla="*/ 6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8" h="128">
                  <a:moveTo>
                    <a:pt x="173" y="53"/>
                  </a:moveTo>
                  <a:cubicBezTo>
                    <a:pt x="173" y="51"/>
                    <a:pt x="173" y="50"/>
                    <a:pt x="173" y="49"/>
                  </a:cubicBezTo>
                  <a:cubicBezTo>
                    <a:pt x="173" y="22"/>
                    <a:pt x="151" y="0"/>
                    <a:pt x="124" y="0"/>
                  </a:cubicBezTo>
                  <a:cubicBezTo>
                    <a:pt x="106" y="0"/>
                    <a:pt x="91" y="10"/>
                    <a:pt x="82" y="25"/>
                  </a:cubicBezTo>
                  <a:cubicBezTo>
                    <a:pt x="76" y="20"/>
                    <a:pt x="68" y="17"/>
                    <a:pt x="59" y="17"/>
                  </a:cubicBezTo>
                  <a:cubicBezTo>
                    <a:pt x="39" y="17"/>
                    <a:pt x="23" y="3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9" y="59"/>
                    <a:pt x="0" y="73"/>
                    <a:pt x="0" y="89"/>
                  </a:cubicBezTo>
                  <a:cubicBezTo>
                    <a:pt x="0" y="111"/>
                    <a:pt x="16" y="128"/>
                    <a:pt x="36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8" y="122"/>
                    <a:pt x="69" y="116"/>
                    <a:pt x="81" y="109"/>
                  </a:cubicBezTo>
                  <a:cubicBezTo>
                    <a:pt x="85" y="107"/>
                    <a:pt x="89" y="104"/>
                    <a:pt x="93" y="102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9" y="105"/>
                    <a:pt x="99" y="105"/>
                    <a:pt x="99" y="105"/>
                  </a:cubicBezTo>
                  <a:cubicBezTo>
                    <a:pt x="99" y="109"/>
                    <a:pt x="99" y="113"/>
                    <a:pt x="99" y="118"/>
                  </a:cubicBezTo>
                  <a:cubicBezTo>
                    <a:pt x="100" y="122"/>
                    <a:pt x="100" y="125"/>
                    <a:pt x="100" y="128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1" y="128"/>
                    <a:pt x="121" y="128"/>
                    <a:pt x="120" y="127"/>
                  </a:cubicBezTo>
                  <a:cubicBezTo>
                    <a:pt x="112" y="123"/>
                    <a:pt x="109" y="113"/>
                    <a:pt x="113" y="104"/>
                  </a:cubicBezTo>
                  <a:cubicBezTo>
                    <a:pt x="116" y="100"/>
                    <a:pt x="124" y="95"/>
                    <a:pt x="134" y="89"/>
                  </a:cubicBezTo>
                  <a:cubicBezTo>
                    <a:pt x="135" y="88"/>
                    <a:pt x="137" y="87"/>
                    <a:pt x="138" y="87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90"/>
                    <a:pt x="144" y="90"/>
                    <a:pt x="144" y="90"/>
                  </a:cubicBezTo>
                  <a:cubicBezTo>
                    <a:pt x="144" y="91"/>
                    <a:pt x="144" y="93"/>
                    <a:pt x="144" y="95"/>
                  </a:cubicBezTo>
                  <a:cubicBezTo>
                    <a:pt x="145" y="106"/>
                    <a:pt x="145" y="116"/>
                    <a:pt x="143" y="120"/>
                  </a:cubicBezTo>
                  <a:cubicBezTo>
                    <a:pt x="141" y="124"/>
                    <a:pt x="138" y="127"/>
                    <a:pt x="134" y="128"/>
                  </a:cubicBezTo>
                  <a:cubicBezTo>
                    <a:pt x="161" y="128"/>
                    <a:pt x="161" y="128"/>
                    <a:pt x="161" y="128"/>
                  </a:cubicBezTo>
                  <a:cubicBezTo>
                    <a:pt x="181" y="128"/>
                    <a:pt x="198" y="111"/>
                    <a:pt x="198" y="89"/>
                  </a:cubicBezTo>
                  <a:cubicBezTo>
                    <a:pt x="198" y="72"/>
                    <a:pt x="187" y="58"/>
                    <a:pt x="173" y="53"/>
                  </a:cubicBezTo>
                  <a:close/>
                  <a:moveTo>
                    <a:pt x="69" y="107"/>
                  </a:moveTo>
                  <a:cubicBezTo>
                    <a:pt x="67" y="110"/>
                    <a:pt x="65" y="112"/>
                    <a:pt x="62" y="113"/>
                  </a:cubicBezTo>
                  <a:cubicBezTo>
                    <a:pt x="61" y="113"/>
                    <a:pt x="60" y="113"/>
                    <a:pt x="59" y="113"/>
                  </a:cubicBezTo>
                  <a:cubicBezTo>
                    <a:pt x="57" y="113"/>
                    <a:pt x="55" y="113"/>
                    <a:pt x="53" y="112"/>
                  </a:cubicBezTo>
                  <a:cubicBezTo>
                    <a:pt x="51" y="110"/>
                    <a:pt x="49" y="108"/>
                    <a:pt x="48" y="105"/>
                  </a:cubicBezTo>
                  <a:cubicBezTo>
                    <a:pt x="47" y="102"/>
                    <a:pt x="47" y="99"/>
                    <a:pt x="49" y="96"/>
                  </a:cubicBezTo>
                  <a:cubicBezTo>
                    <a:pt x="50" y="94"/>
                    <a:pt x="54" y="91"/>
                    <a:pt x="61" y="87"/>
                  </a:cubicBezTo>
                  <a:cubicBezTo>
                    <a:pt x="62" y="86"/>
                    <a:pt x="63" y="86"/>
                    <a:pt x="63" y="86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90"/>
                    <a:pt x="69" y="91"/>
                    <a:pt x="70" y="92"/>
                  </a:cubicBezTo>
                  <a:cubicBezTo>
                    <a:pt x="70" y="100"/>
                    <a:pt x="70" y="104"/>
                    <a:pt x="69" y="107"/>
                  </a:cubicBezTo>
                  <a:close/>
                  <a:moveTo>
                    <a:pt x="106" y="85"/>
                  </a:moveTo>
                  <a:cubicBezTo>
                    <a:pt x="104" y="88"/>
                    <a:pt x="102" y="91"/>
                    <a:pt x="98" y="92"/>
                  </a:cubicBezTo>
                  <a:cubicBezTo>
                    <a:pt x="97" y="92"/>
                    <a:pt x="95" y="93"/>
                    <a:pt x="94" y="93"/>
                  </a:cubicBezTo>
                  <a:cubicBezTo>
                    <a:pt x="92" y="93"/>
                    <a:pt x="89" y="92"/>
                    <a:pt x="87" y="91"/>
                  </a:cubicBezTo>
                  <a:cubicBezTo>
                    <a:pt x="84" y="89"/>
                    <a:pt x="82" y="86"/>
                    <a:pt x="80" y="83"/>
                  </a:cubicBezTo>
                  <a:cubicBezTo>
                    <a:pt x="79" y="79"/>
                    <a:pt x="80" y="75"/>
                    <a:pt x="82" y="72"/>
                  </a:cubicBezTo>
                  <a:cubicBezTo>
                    <a:pt x="84" y="68"/>
                    <a:pt x="90" y="64"/>
                    <a:pt x="98" y="60"/>
                  </a:cubicBezTo>
                  <a:cubicBezTo>
                    <a:pt x="99" y="59"/>
                    <a:pt x="99" y="59"/>
                    <a:pt x="99" y="59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7" y="62"/>
                    <a:pt x="107" y="64"/>
                    <a:pt x="107" y="65"/>
                  </a:cubicBezTo>
                  <a:cubicBezTo>
                    <a:pt x="108" y="74"/>
                    <a:pt x="108" y="82"/>
                    <a:pt x="106" y="85"/>
                  </a:cubicBezTo>
                  <a:close/>
                  <a:moveTo>
                    <a:pt x="140" y="69"/>
                  </a:moveTo>
                  <a:cubicBezTo>
                    <a:pt x="139" y="72"/>
                    <a:pt x="137" y="74"/>
                    <a:pt x="134" y="75"/>
                  </a:cubicBezTo>
                  <a:cubicBezTo>
                    <a:pt x="133" y="75"/>
                    <a:pt x="132" y="75"/>
                    <a:pt x="130" y="75"/>
                  </a:cubicBezTo>
                  <a:cubicBezTo>
                    <a:pt x="129" y="75"/>
                    <a:pt x="127" y="75"/>
                    <a:pt x="125" y="74"/>
                  </a:cubicBezTo>
                  <a:cubicBezTo>
                    <a:pt x="120" y="71"/>
                    <a:pt x="118" y="64"/>
                    <a:pt x="120" y="59"/>
                  </a:cubicBezTo>
                  <a:cubicBezTo>
                    <a:pt x="122" y="56"/>
                    <a:pt x="126" y="53"/>
                    <a:pt x="133" y="49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4" y="49"/>
                    <a:pt x="134" y="48"/>
                    <a:pt x="135" y="48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41" y="52"/>
                    <a:pt x="141" y="52"/>
                    <a:pt x="141" y="53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2" y="62"/>
                    <a:pt x="142" y="66"/>
                    <a:pt x="140" y="6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567"/>
            <p:cNvSpPr>
              <a:spLocks/>
            </p:cNvSpPr>
            <p:nvPr/>
          </p:nvSpPr>
          <p:spPr bwMode="auto">
            <a:xfrm>
              <a:off x="7135070" y="3788315"/>
              <a:ext cx="13843" cy="17121"/>
            </a:xfrm>
            <a:custGeom>
              <a:avLst/>
              <a:gdLst>
                <a:gd name="T0" fmla="*/ 15 w 16"/>
                <a:gd name="T1" fmla="*/ 0 h 20"/>
                <a:gd name="T2" fmla="*/ 15 w 16"/>
                <a:gd name="T3" fmla="*/ 3 h 20"/>
                <a:gd name="T4" fmla="*/ 15 w 16"/>
                <a:gd name="T5" fmla="*/ 16 h 20"/>
                <a:gd name="T6" fmla="*/ 11 w 16"/>
                <a:gd name="T7" fmla="*/ 20 h 20"/>
                <a:gd name="T8" fmla="*/ 8 w 16"/>
                <a:gd name="T9" fmla="*/ 20 h 20"/>
                <a:gd name="T10" fmla="*/ 5 w 16"/>
                <a:gd name="T11" fmla="*/ 19 h 20"/>
                <a:gd name="T12" fmla="*/ 2 w 16"/>
                <a:gd name="T13" fmla="*/ 9 h 20"/>
                <a:gd name="T14" fmla="*/ 13 w 16"/>
                <a:gd name="T15" fmla="*/ 2 h 20"/>
                <a:gd name="T16" fmla="*/ 15 w 16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0">
                  <a:moveTo>
                    <a:pt x="15" y="0"/>
                  </a:moveTo>
                  <a:cubicBezTo>
                    <a:pt x="15" y="1"/>
                    <a:pt x="15" y="2"/>
                    <a:pt x="15" y="3"/>
                  </a:cubicBezTo>
                  <a:cubicBezTo>
                    <a:pt x="16" y="7"/>
                    <a:pt x="16" y="14"/>
                    <a:pt x="15" y="16"/>
                  </a:cubicBezTo>
                  <a:cubicBezTo>
                    <a:pt x="14" y="18"/>
                    <a:pt x="12" y="19"/>
                    <a:pt x="11" y="20"/>
                  </a:cubicBezTo>
                  <a:cubicBezTo>
                    <a:pt x="10" y="20"/>
                    <a:pt x="9" y="20"/>
                    <a:pt x="8" y="20"/>
                  </a:cubicBezTo>
                  <a:cubicBezTo>
                    <a:pt x="7" y="20"/>
                    <a:pt x="6" y="20"/>
                    <a:pt x="5" y="19"/>
                  </a:cubicBezTo>
                  <a:cubicBezTo>
                    <a:pt x="1" y="17"/>
                    <a:pt x="0" y="13"/>
                    <a:pt x="2" y="9"/>
                  </a:cubicBezTo>
                  <a:cubicBezTo>
                    <a:pt x="3" y="7"/>
                    <a:pt x="9" y="4"/>
                    <a:pt x="13" y="2"/>
                  </a:cubicBezTo>
                  <a:cubicBezTo>
                    <a:pt x="14" y="1"/>
                    <a:pt x="14" y="1"/>
                    <a:pt x="15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568"/>
            <p:cNvSpPr>
              <a:spLocks/>
            </p:cNvSpPr>
            <p:nvPr/>
          </p:nvSpPr>
          <p:spPr bwMode="auto">
            <a:xfrm>
              <a:off x="7100463" y="3797058"/>
              <a:ext cx="18943" cy="24043"/>
            </a:xfrm>
            <a:custGeom>
              <a:avLst/>
              <a:gdLst>
                <a:gd name="T0" fmla="*/ 21 w 22"/>
                <a:gd name="T1" fmla="*/ 0 h 28"/>
                <a:gd name="T2" fmla="*/ 21 w 22"/>
                <a:gd name="T3" fmla="*/ 4 h 28"/>
                <a:gd name="T4" fmla="*/ 21 w 22"/>
                <a:gd name="T5" fmla="*/ 22 h 28"/>
                <a:gd name="T6" fmla="*/ 15 w 22"/>
                <a:gd name="T7" fmla="*/ 27 h 28"/>
                <a:gd name="T8" fmla="*/ 12 w 22"/>
                <a:gd name="T9" fmla="*/ 28 h 28"/>
                <a:gd name="T10" fmla="*/ 7 w 22"/>
                <a:gd name="T11" fmla="*/ 26 h 28"/>
                <a:gd name="T12" fmla="*/ 3 w 22"/>
                <a:gd name="T13" fmla="*/ 13 h 28"/>
                <a:gd name="T14" fmla="*/ 18 w 22"/>
                <a:gd name="T15" fmla="*/ 2 h 28"/>
                <a:gd name="T16" fmla="*/ 21 w 22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8">
                  <a:moveTo>
                    <a:pt x="21" y="0"/>
                  </a:moveTo>
                  <a:cubicBezTo>
                    <a:pt x="21" y="1"/>
                    <a:pt x="21" y="3"/>
                    <a:pt x="21" y="4"/>
                  </a:cubicBezTo>
                  <a:cubicBezTo>
                    <a:pt x="22" y="10"/>
                    <a:pt x="22" y="19"/>
                    <a:pt x="21" y="22"/>
                  </a:cubicBezTo>
                  <a:cubicBezTo>
                    <a:pt x="19" y="25"/>
                    <a:pt x="17" y="26"/>
                    <a:pt x="15" y="27"/>
                  </a:cubicBezTo>
                  <a:cubicBezTo>
                    <a:pt x="14" y="27"/>
                    <a:pt x="13" y="28"/>
                    <a:pt x="12" y="28"/>
                  </a:cubicBezTo>
                  <a:cubicBezTo>
                    <a:pt x="10" y="28"/>
                    <a:pt x="9" y="27"/>
                    <a:pt x="7" y="26"/>
                  </a:cubicBezTo>
                  <a:cubicBezTo>
                    <a:pt x="2" y="24"/>
                    <a:pt x="0" y="18"/>
                    <a:pt x="3" y="13"/>
                  </a:cubicBezTo>
                  <a:cubicBezTo>
                    <a:pt x="5" y="10"/>
                    <a:pt x="13" y="5"/>
                    <a:pt x="18" y="2"/>
                  </a:cubicBezTo>
                  <a:cubicBezTo>
                    <a:pt x="19" y="2"/>
                    <a:pt x="20" y="1"/>
                    <a:pt x="21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569"/>
            <p:cNvSpPr>
              <a:spLocks/>
            </p:cNvSpPr>
            <p:nvPr/>
          </p:nvSpPr>
          <p:spPr bwMode="auto">
            <a:xfrm>
              <a:off x="7073142" y="3821101"/>
              <a:ext cx="13479" cy="17121"/>
            </a:xfrm>
            <a:custGeom>
              <a:avLst/>
              <a:gdLst>
                <a:gd name="T0" fmla="*/ 15 w 16"/>
                <a:gd name="T1" fmla="*/ 0 h 20"/>
                <a:gd name="T2" fmla="*/ 16 w 16"/>
                <a:gd name="T3" fmla="*/ 3 h 20"/>
                <a:gd name="T4" fmla="*/ 15 w 16"/>
                <a:gd name="T5" fmla="*/ 16 h 20"/>
                <a:gd name="T6" fmla="*/ 11 w 16"/>
                <a:gd name="T7" fmla="*/ 20 h 20"/>
                <a:gd name="T8" fmla="*/ 9 w 16"/>
                <a:gd name="T9" fmla="*/ 20 h 20"/>
                <a:gd name="T10" fmla="*/ 5 w 16"/>
                <a:gd name="T11" fmla="*/ 19 h 20"/>
                <a:gd name="T12" fmla="*/ 2 w 16"/>
                <a:gd name="T13" fmla="*/ 9 h 20"/>
                <a:gd name="T14" fmla="*/ 13 w 16"/>
                <a:gd name="T15" fmla="*/ 1 h 20"/>
                <a:gd name="T16" fmla="*/ 15 w 16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0">
                  <a:moveTo>
                    <a:pt x="15" y="0"/>
                  </a:moveTo>
                  <a:cubicBezTo>
                    <a:pt x="15" y="1"/>
                    <a:pt x="15" y="2"/>
                    <a:pt x="16" y="3"/>
                  </a:cubicBezTo>
                  <a:cubicBezTo>
                    <a:pt x="16" y="7"/>
                    <a:pt x="16" y="14"/>
                    <a:pt x="15" y="16"/>
                  </a:cubicBezTo>
                  <a:cubicBezTo>
                    <a:pt x="14" y="18"/>
                    <a:pt x="13" y="19"/>
                    <a:pt x="11" y="20"/>
                  </a:cubicBezTo>
                  <a:cubicBezTo>
                    <a:pt x="10" y="20"/>
                    <a:pt x="9" y="20"/>
                    <a:pt x="9" y="20"/>
                  </a:cubicBezTo>
                  <a:cubicBezTo>
                    <a:pt x="7" y="20"/>
                    <a:pt x="6" y="20"/>
                    <a:pt x="5" y="19"/>
                  </a:cubicBezTo>
                  <a:cubicBezTo>
                    <a:pt x="2" y="17"/>
                    <a:pt x="0" y="13"/>
                    <a:pt x="2" y="9"/>
                  </a:cubicBezTo>
                  <a:cubicBezTo>
                    <a:pt x="3" y="7"/>
                    <a:pt x="9" y="4"/>
                    <a:pt x="13" y="1"/>
                  </a:cubicBezTo>
                  <a:cubicBezTo>
                    <a:pt x="14" y="1"/>
                    <a:pt x="15" y="0"/>
                    <a:pt x="15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570"/>
            <p:cNvSpPr>
              <a:spLocks/>
            </p:cNvSpPr>
            <p:nvPr/>
          </p:nvSpPr>
          <p:spPr bwMode="auto">
            <a:xfrm>
              <a:off x="7127420" y="3821830"/>
              <a:ext cx="24771" cy="30236"/>
            </a:xfrm>
            <a:custGeom>
              <a:avLst/>
              <a:gdLst>
                <a:gd name="T0" fmla="*/ 27 w 29"/>
                <a:gd name="T1" fmla="*/ 0 h 35"/>
                <a:gd name="T2" fmla="*/ 27 w 29"/>
                <a:gd name="T3" fmla="*/ 5 h 35"/>
                <a:gd name="T4" fmla="*/ 27 w 29"/>
                <a:gd name="T5" fmla="*/ 29 h 35"/>
                <a:gd name="T6" fmla="*/ 19 w 29"/>
                <a:gd name="T7" fmla="*/ 35 h 35"/>
                <a:gd name="T8" fmla="*/ 15 w 29"/>
                <a:gd name="T9" fmla="*/ 35 h 35"/>
                <a:gd name="T10" fmla="*/ 9 w 29"/>
                <a:gd name="T11" fmla="*/ 34 h 35"/>
                <a:gd name="T12" fmla="*/ 4 w 29"/>
                <a:gd name="T13" fmla="*/ 16 h 35"/>
                <a:gd name="T14" fmla="*/ 23 w 29"/>
                <a:gd name="T15" fmla="*/ 3 h 35"/>
                <a:gd name="T16" fmla="*/ 27 w 2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35">
                  <a:moveTo>
                    <a:pt x="27" y="0"/>
                  </a:moveTo>
                  <a:cubicBezTo>
                    <a:pt x="27" y="2"/>
                    <a:pt x="27" y="3"/>
                    <a:pt x="27" y="5"/>
                  </a:cubicBezTo>
                  <a:cubicBezTo>
                    <a:pt x="28" y="13"/>
                    <a:pt x="29" y="25"/>
                    <a:pt x="27" y="29"/>
                  </a:cubicBezTo>
                  <a:cubicBezTo>
                    <a:pt x="25" y="32"/>
                    <a:pt x="22" y="34"/>
                    <a:pt x="19" y="35"/>
                  </a:cubicBezTo>
                  <a:cubicBezTo>
                    <a:pt x="18" y="35"/>
                    <a:pt x="16" y="35"/>
                    <a:pt x="15" y="35"/>
                  </a:cubicBezTo>
                  <a:cubicBezTo>
                    <a:pt x="13" y="35"/>
                    <a:pt x="11" y="35"/>
                    <a:pt x="9" y="34"/>
                  </a:cubicBezTo>
                  <a:cubicBezTo>
                    <a:pt x="3" y="30"/>
                    <a:pt x="0" y="23"/>
                    <a:pt x="4" y="16"/>
                  </a:cubicBezTo>
                  <a:cubicBezTo>
                    <a:pt x="6" y="12"/>
                    <a:pt x="16" y="6"/>
                    <a:pt x="23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571"/>
            <p:cNvSpPr>
              <a:spLocks/>
            </p:cNvSpPr>
            <p:nvPr/>
          </p:nvSpPr>
          <p:spPr bwMode="auto">
            <a:xfrm>
              <a:off x="7069499" y="3834944"/>
              <a:ext cx="44078" cy="55007"/>
            </a:xfrm>
            <a:custGeom>
              <a:avLst/>
              <a:gdLst>
                <a:gd name="T0" fmla="*/ 49 w 51"/>
                <a:gd name="T1" fmla="*/ 0 h 64"/>
                <a:gd name="T2" fmla="*/ 49 w 51"/>
                <a:gd name="T3" fmla="*/ 14 h 64"/>
                <a:gd name="T4" fmla="*/ 48 w 51"/>
                <a:gd name="T5" fmla="*/ 52 h 64"/>
                <a:gd name="T6" fmla="*/ 34 w 51"/>
                <a:gd name="T7" fmla="*/ 63 h 64"/>
                <a:gd name="T8" fmla="*/ 27 w 51"/>
                <a:gd name="T9" fmla="*/ 64 h 64"/>
                <a:gd name="T10" fmla="*/ 16 w 51"/>
                <a:gd name="T11" fmla="*/ 61 h 64"/>
                <a:gd name="T12" fmla="*/ 6 w 51"/>
                <a:gd name="T13" fmla="*/ 30 h 64"/>
                <a:gd name="T14" fmla="*/ 37 w 51"/>
                <a:gd name="T15" fmla="*/ 7 h 64"/>
                <a:gd name="T16" fmla="*/ 49 w 51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64">
                  <a:moveTo>
                    <a:pt x="49" y="0"/>
                  </a:moveTo>
                  <a:cubicBezTo>
                    <a:pt x="49" y="4"/>
                    <a:pt x="49" y="9"/>
                    <a:pt x="49" y="14"/>
                  </a:cubicBezTo>
                  <a:cubicBezTo>
                    <a:pt x="50" y="28"/>
                    <a:pt x="51" y="45"/>
                    <a:pt x="48" y="52"/>
                  </a:cubicBezTo>
                  <a:cubicBezTo>
                    <a:pt x="45" y="57"/>
                    <a:pt x="40" y="61"/>
                    <a:pt x="34" y="63"/>
                  </a:cubicBezTo>
                  <a:cubicBezTo>
                    <a:pt x="32" y="64"/>
                    <a:pt x="29" y="64"/>
                    <a:pt x="27" y="64"/>
                  </a:cubicBezTo>
                  <a:cubicBezTo>
                    <a:pt x="23" y="64"/>
                    <a:pt x="19" y="63"/>
                    <a:pt x="16" y="61"/>
                  </a:cubicBezTo>
                  <a:cubicBezTo>
                    <a:pt x="5" y="55"/>
                    <a:pt x="0" y="41"/>
                    <a:pt x="6" y="30"/>
                  </a:cubicBezTo>
                  <a:cubicBezTo>
                    <a:pt x="10" y="23"/>
                    <a:pt x="25" y="14"/>
                    <a:pt x="37" y="7"/>
                  </a:cubicBezTo>
                  <a:cubicBezTo>
                    <a:pt x="42" y="5"/>
                    <a:pt x="45" y="2"/>
                    <a:pt x="49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572"/>
            <p:cNvSpPr>
              <a:spLocks/>
            </p:cNvSpPr>
            <p:nvPr/>
          </p:nvSpPr>
          <p:spPr bwMode="auto">
            <a:xfrm>
              <a:off x="7121956" y="3867365"/>
              <a:ext cx="13843" cy="17486"/>
            </a:xfrm>
            <a:custGeom>
              <a:avLst/>
              <a:gdLst>
                <a:gd name="T0" fmla="*/ 15 w 16"/>
                <a:gd name="T1" fmla="*/ 0 h 20"/>
                <a:gd name="T2" fmla="*/ 15 w 16"/>
                <a:gd name="T3" fmla="*/ 3 h 20"/>
                <a:gd name="T4" fmla="*/ 15 w 16"/>
                <a:gd name="T5" fmla="*/ 16 h 20"/>
                <a:gd name="T6" fmla="*/ 10 w 16"/>
                <a:gd name="T7" fmla="*/ 20 h 20"/>
                <a:gd name="T8" fmla="*/ 8 w 16"/>
                <a:gd name="T9" fmla="*/ 20 h 20"/>
                <a:gd name="T10" fmla="*/ 5 w 16"/>
                <a:gd name="T11" fmla="*/ 19 h 20"/>
                <a:gd name="T12" fmla="*/ 2 w 16"/>
                <a:gd name="T13" fmla="*/ 9 h 20"/>
                <a:gd name="T14" fmla="*/ 13 w 16"/>
                <a:gd name="T15" fmla="*/ 1 h 20"/>
                <a:gd name="T16" fmla="*/ 15 w 16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0">
                  <a:moveTo>
                    <a:pt x="15" y="0"/>
                  </a:moveTo>
                  <a:cubicBezTo>
                    <a:pt x="15" y="1"/>
                    <a:pt x="15" y="2"/>
                    <a:pt x="15" y="3"/>
                  </a:cubicBezTo>
                  <a:cubicBezTo>
                    <a:pt x="15" y="7"/>
                    <a:pt x="16" y="14"/>
                    <a:pt x="15" y="16"/>
                  </a:cubicBezTo>
                  <a:cubicBezTo>
                    <a:pt x="14" y="18"/>
                    <a:pt x="12" y="19"/>
                    <a:pt x="10" y="20"/>
                  </a:cubicBezTo>
                  <a:cubicBezTo>
                    <a:pt x="10" y="20"/>
                    <a:pt x="9" y="20"/>
                    <a:pt x="8" y="20"/>
                  </a:cubicBezTo>
                  <a:cubicBezTo>
                    <a:pt x="7" y="20"/>
                    <a:pt x="6" y="20"/>
                    <a:pt x="5" y="19"/>
                  </a:cubicBezTo>
                  <a:cubicBezTo>
                    <a:pt x="1" y="17"/>
                    <a:pt x="0" y="13"/>
                    <a:pt x="2" y="9"/>
                  </a:cubicBezTo>
                  <a:cubicBezTo>
                    <a:pt x="3" y="7"/>
                    <a:pt x="9" y="4"/>
                    <a:pt x="13" y="1"/>
                  </a:cubicBezTo>
                  <a:cubicBezTo>
                    <a:pt x="13" y="1"/>
                    <a:pt x="14" y="0"/>
                    <a:pt x="15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573"/>
            <p:cNvSpPr>
              <a:spLocks/>
            </p:cNvSpPr>
            <p:nvPr/>
          </p:nvSpPr>
          <p:spPr bwMode="auto">
            <a:xfrm>
              <a:off x="7388248" y="3838222"/>
              <a:ext cx="30964" cy="16393"/>
            </a:xfrm>
            <a:custGeom>
              <a:avLst/>
              <a:gdLst>
                <a:gd name="T0" fmla="*/ 2 w 36"/>
                <a:gd name="T1" fmla="*/ 19 h 19"/>
                <a:gd name="T2" fmla="*/ 8 w 36"/>
                <a:gd name="T3" fmla="*/ 19 h 19"/>
                <a:gd name="T4" fmla="*/ 9 w 36"/>
                <a:gd name="T5" fmla="*/ 17 h 19"/>
                <a:gd name="T6" fmla="*/ 13 w 36"/>
                <a:gd name="T7" fmla="*/ 15 h 19"/>
                <a:gd name="T8" fmla="*/ 18 w 36"/>
                <a:gd name="T9" fmla="*/ 11 h 19"/>
                <a:gd name="T10" fmla="*/ 23 w 36"/>
                <a:gd name="T11" fmla="*/ 15 h 19"/>
                <a:gd name="T12" fmla="*/ 27 w 36"/>
                <a:gd name="T13" fmla="*/ 17 h 19"/>
                <a:gd name="T14" fmla="*/ 28 w 36"/>
                <a:gd name="T15" fmla="*/ 19 h 19"/>
                <a:gd name="T16" fmla="*/ 34 w 36"/>
                <a:gd name="T17" fmla="*/ 19 h 19"/>
                <a:gd name="T18" fmla="*/ 34 w 36"/>
                <a:gd name="T19" fmla="*/ 15 h 19"/>
                <a:gd name="T20" fmla="*/ 34 w 36"/>
                <a:gd name="T21" fmla="*/ 14 h 19"/>
                <a:gd name="T22" fmla="*/ 34 w 36"/>
                <a:gd name="T23" fmla="*/ 11 h 19"/>
                <a:gd name="T24" fmla="*/ 36 w 36"/>
                <a:gd name="T25" fmla="*/ 8 h 19"/>
                <a:gd name="T26" fmla="*/ 36 w 36"/>
                <a:gd name="T27" fmla="*/ 8 h 19"/>
                <a:gd name="T28" fmla="*/ 36 w 36"/>
                <a:gd name="T29" fmla="*/ 8 h 19"/>
                <a:gd name="T30" fmla="*/ 36 w 36"/>
                <a:gd name="T31" fmla="*/ 8 h 19"/>
                <a:gd name="T32" fmla="*/ 36 w 36"/>
                <a:gd name="T33" fmla="*/ 8 h 19"/>
                <a:gd name="T34" fmla="*/ 34 w 36"/>
                <a:gd name="T35" fmla="*/ 5 h 19"/>
                <a:gd name="T36" fmla="*/ 34 w 36"/>
                <a:gd name="T37" fmla="*/ 2 h 19"/>
                <a:gd name="T38" fmla="*/ 33 w 36"/>
                <a:gd name="T39" fmla="*/ 0 h 19"/>
                <a:gd name="T40" fmla="*/ 33 w 36"/>
                <a:gd name="T41" fmla="*/ 0 h 19"/>
                <a:gd name="T42" fmla="*/ 30 w 36"/>
                <a:gd name="T43" fmla="*/ 1 h 19"/>
                <a:gd name="T44" fmla="*/ 28 w 36"/>
                <a:gd name="T45" fmla="*/ 2 h 19"/>
                <a:gd name="T46" fmla="*/ 28 w 36"/>
                <a:gd name="T47" fmla="*/ 2 h 19"/>
                <a:gd name="T48" fmla="*/ 28 w 36"/>
                <a:gd name="T49" fmla="*/ 2 h 19"/>
                <a:gd name="T50" fmla="*/ 26 w 36"/>
                <a:gd name="T51" fmla="*/ 2 h 19"/>
                <a:gd name="T52" fmla="*/ 25 w 36"/>
                <a:gd name="T53" fmla="*/ 2 h 19"/>
                <a:gd name="T54" fmla="*/ 23 w 36"/>
                <a:gd name="T55" fmla="*/ 5 h 19"/>
                <a:gd name="T56" fmla="*/ 22 w 36"/>
                <a:gd name="T57" fmla="*/ 6 h 19"/>
                <a:gd name="T58" fmla="*/ 17 w 36"/>
                <a:gd name="T59" fmla="*/ 9 h 19"/>
                <a:gd name="T60" fmla="*/ 13 w 36"/>
                <a:gd name="T61" fmla="*/ 6 h 19"/>
                <a:gd name="T62" fmla="*/ 11 w 36"/>
                <a:gd name="T63" fmla="*/ 5 h 19"/>
                <a:gd name="T64" fmla="*/ 10 w 36"/>
                <a:gd name="T65" fmla="*/ 3 h 19"/>
                <a:gd name="T66" fmla="*/ 9 w 36"/>
                <a:gd name="T67" fmla="*/ 3 h 19"/>
                <a:gd name="T68" fmla="*/ 8 w 36"/>
                <a:gd name="T69" fmla="*/ 3 h 19"/>
                <a:gd name="T70" fmla="*/ 6 w 36"/>
                <a:gd name="T71" fmla="*/ 2 h 19"/>
                <a:gd name="T72" fmla="*/ 5 w 36"/>
                <a:gd name="T73" fmla="*/ 2 h 19"/>
                <a:gd name="T74" fmla="*/ 3 w 36"/>
                <a:gd name="T75" fmla="*/ 2 h 19"/>
                <a:gd name="T76" fmla="*/ 3 w 36"/>
                <a:gd name="T77" fmla="*/ 2 h 19"/>
                <a:gd name="T78" fmla="*/ 0 w 36"/>
                <a:gd name="T79" fmla="*/ 6 h 19"/>
                <a:gd name="T80" fmla="*/ 0 w 36"/>
                <a:gd name="T81" fmla="*/ 6 h 19"/>
                <a:gd name="T82" fmla="*/ 0 w 36"/>
                <a:gd name="T83" fmla="*/ 6 h 19"/>
                <a:gd name="T84" fmla="*/ 0 w 36"/>
                <a:gd name="T85" fmla="*/ 6 h 19"/>
                <a:gd name="T86" fmla="*/ 0 w 36"/>
                <a:gd name="T87" fmla="*/ 6 h 19"/>
                <a:gd name="T88" fmla="*/ 3 w 36"/>
                <a:gd name="T89" fmla="*/ 9 h 19"/>
                <a:gd name="T90" fmla="*/ 3 w 36"/>
                <a:gd name="T91" fmla="*/ 12 h 19"/>
                <a:gd name="T92" fmla="*/ 4 w 36"/>
                <a:gd name="T93" fmla="*/ 17 h 19"/>
                <a:gd name="T94" fmla="*/ 2 w 36"/>
                <a:gd name="T9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" h="19">
                  <a:moveTo>
                    <a:pt x="2" y="19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1" y="15"/>
                    <a:pt x="13" y="15"/>
                  </a:cubicBezTo>
                  <a:cubicBezTo>
                    <a:pt x="13" y="13"/>
                    <a:pt x="15" y="11"/>
                    <a:pt x="18" y="11"/>
                  </a:cubicBezTo>
                  <a:cubicBezTo>
                    <a:pt x="21" y="11"/>
                    <a:pt x="23" y="13"/>
                    <a:pt x="23" y="15"/>
                  </a:cubicBezTo>
                  <a:cubicBezTo>
                    <a:pt x="25" y="15"/>
                    <a:pt x="26" y="16"/>
                    <a:pt x="27" y="17"/>
                  </a:cubicBezTo>
                  <a:cubicBezTo>
                    <a:pt x="28" y="17"/>
                    <a:pt x="28" y="18"/>
                    <a:pt x="28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8"/>
                    <a:pt x="33" y="17"/>
                    <a:pt x="34" y="15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4" y="13"/>
                    <a:pt x="34" y="12"/>
                    <a:pt x="34" y="11"/>
                  </a:cubicBezTo>
                  <a:cubicBezTo>
                    <a:pt x="35" y="10"/>
                    <a:pt x="35" y="9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7"/>
                    <a:pt x="34" y="6"/>
                    <a:pt x="34" y="5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3" y="2"/>
                    <a:pt x="33" y="1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2"/>
                    <a:pt x="27" y="2"/>
                    <a:pt x="26" y="2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5" y="3"/>
                    <a:pt x="24" y="4"/>
                    <a:pt x="23" y="5"/>
                  </a:cubicBezTo>
                  <a:cubicBezTo>
                    <a:pt x="23" y="6"/>
                    <a:pt x="22" y="6"/>
                    <a:pt x="22" y="6"/>
                  </a:cubicBezTo>
                  <a:cubicBezTo>
                    <a:pt x="21" y="8"/>
                    <a:pt x="19" y="9"/>
                    <a:pt x="17" y="9"/>
                  </a:cubicBezTo>
                  <a:cubicBezTo>
                    <a:pt x="15" y="9"/>
                    <a:pt x="14" y="8"/>
                    <a:pt x="13" y="6"/>
                  </a:cubicBezTo>
                  <a:cubicBezTo>
                    <a:pt x="12" y="6"/>
                    <a:pt x="11" y="6"/>
                    <a:pt x="11" y="5"/>
                  </a:cubicBezTo>
                  <a:cubicBezTo>
                    <a:pt x="10" y="5"/>
                    <a:pt x="10" y="4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6" y="3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3" y="10"/>
                    <a:pt x="3" y="11"/>
                    <a:pt x="3" y="12"/>
                  </a:cubicBezTo>
                  <a:cubicBezTo>
                    <a:pt x="4" y="13"/>
                    <a:pt x="5" y="15"/>
                    <a:pt x="4" y="17"/>
                  </a:cubicBezTo>
                  <a:cubicBezTo>
                    <a:pt x="3" y="18"/>
                    <a:pt x="2" y="19"/>
                    <a:pt x="2" y="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574"/>
            <p:cNvSpPr>
              <a:spLocks/>
            </p:cNvSpPr>
            <p:nvPr/>
          </p:nvSpPr>
          <p:spPr bwMode="auto">
            <a:xfrm>
              <a:off x="7311384" y="3744237"/>
              <a:ext cx="170849" cy="110378"/>
            </a:xfrm>
            <a:custGeom>
              <a:avLst/>
              <a:gdLst>
                <a:gd name="T0" fmla="*/ 173 w 198"/>
                <a:gd name="T1" fmla="*/ 49 h 128"/>
                <a:gd name="T2" fmla="*/ 83 w 198"/>
                <a:gd name="T3" fmla="*/ 25 h 128"/>
                <a:gd name="T4" fmla="*/ 24 w 198"/>
                <a:gd name="T5" fmla="*/ 53 h 128"/>
                <a:gd name="T6" fmla="*/ 0 w 198"/>
                <a:gd name="T7" fmla="*/ 89 h 128"/>
                <a:gd name="T8" fmla="*/ 53 w 198"/>
                <a:gd name="T9" fmla="*/ 128 h 128"/>
                <a:gd name="T10" fmla="*/ 53 w 198"/>
                <a:gd name="T11" fmla="*/ 123 h 128"/>
                <a:gd name="T12" fmla="*/ 55 w 198"/>
                <a:gd name="T13" fmla="*/ 117 h 128"/>
                <a:gd name="T14" fmla="*/ 55 w 198"/>
                <a:gd name="T15" fmla="*/ 117 h 128"/>
                <a:gd name="T16" fmla="*/ 55 w 198"/>
                <a:gd name="T17" fmla="*/ 117 h 128"/>
                <a:gd name="T18" fmla="*/ 53 w 198"/>
                <a:gd name="T19" fmla="*/ 111 h 128"/>
                <a:gd name="T20" fmla="*/ 52 w 198"/>
                <a:gd name="T21" fmla="*/ 106 h 128"/>
                <a:gd name="T22" fmla="*/ 57 w 198"/>
                <a:gd name="T23" fmla="*/ 103 h 128"/>
                <a:gd name="T24" fmla="*/ 61 w 198"/>
                <a:gd name="T25" fmla="*/ 101 h 128"/>
                <a:gd name="T26" fmla="*/ 63 w 198"/>
                <a:gd name="T27" fmla="*/ 102 h 128"/>
                <a:gd name="T28" fmla="*/ 64 w 198"/>
                <a:gd name="T29" fmla="*/ 101 h 128"/>
                <a:gd name="T30" fmla="*/ 65 w 198"/>
                <a:gd name="T31" fmla="*/ 98 h 128"/>
                <a:gd name="T32" fmla="*/ 72 w 198"/>
                <a:gd name="T33" fmla="*/ 93 h 128"/>
                <a:gd name="T34" fmla="*/ 79 w 198"/>
                <a:gd name="T35" fmla="*/ 97 h 128"/>
                <a:gd name="T36" fmla="*/ 83 w 198"/>
                <a:gd name="T37" fmla="*/ 100 h 128"/>
                <a:gd name="T38" fmla="*/ 86 w 198"/>
                <a:gd name="T39" fmla="*/ 101 h 128"/>
                <a:gd name="T40" fmla="*/ 90 w 198"/>
                <a:gd name="T41" fmla="*/ 102 h 128"/>
                <a:gd name="T42" fmla="*/ 89 w 198"/>
                <a:gd name="T43" fmla="*/ 97 h 128"/>
                <a:gd name="T44" fmla="*/ 89 w 198"/>
                <a:gd name="T45" fmla="*/ 90 h 128"/>
                <a:gd name="T46" fmla="*/ 95 w 198"/>
                <a:gd name="T47" fmla="*/ 86 h 128"/>
                <a:gd name="T48" fmla="*/ 98 w 198"/>
                <a:gd name="T49" fmla="*/ 86 h 128"/>
                <a:gd name="T50" fmla="*/ 102 w 198"/>
                <a:gd name="T51" fmla="*/ 82 h 128"/>
                <a:gd name="T52" fmla="*/ 111 w 198"/>
                <a:gd name="T53" fmla="*/ 82 h 128"/>
                <a:gd name="T54" fmla="*/ 113 w 198"/>
                <a:gd name="T55" fmla="*/ 85 h 128"/>
                <a:gd name="T56" fmla="*/ 116 w 198"/>
                <a:gd name="T57" fmla="*/ 85 h 128"/>
                <a:gd name="T58" fmla="*/ 118 w 198"/>
                <a:gd name="T59" fmla="*/ 86 h 128"/>
                <a:gd name="T60" fmla="*/ 123 w 198"/>
                <a:gd name="T61" fmla="*/ 92 h 128"/>
                <a:gd name="T62" fmla="*/ 122 w 198"/>
                <a:gd name="T63" fmla="*/ 95 h 128"/>
                <a:gd name="T64" fmla="*/ 123 w 198"/>
                <a:gd name="T65" fmla="*/ 100 h 128"/>
                <a:gd name="T66" fmla="*/ 124 w 198"/>
                <a:gd name="T67" fmla="*/ 103 h 128"/>
                <a:gd name="T68" fmla="*/ 127 w 198"/>
                <a:gd name="T69" fmla="*/ 103 h 128"/>
                <a:gd name="T70" fmla="*/ 129 w 198"/>
                <a:gd name="T71" fmla="*/ 101 h 128"/>
                <a:gd name="T72" fmla="*/ 133 w 198"/>
                <a:gd name="T73" fmla="*/ 102 h 128"/>
                <a:gd name="T74" fmla="*/ 134 w 198"/>
                <a:gd name="T75" fmla="*/ 101 h 128"/>
                <a:gd name="T76" fmla="*/ 134 w 198"/>
                <a:gd name="T77" fmla="*/ 101 h 128"/>
                <a:gd name="T78" fmla="*/ 138 w 198"/>
                <a:gd name="T79" fmla="*/ 96 h 128"/>
                <a:gd name="T80" fmla="*/ 147 w 198"/>
                <a:gd name="T81" fmla="*/ 96 h 128"/>
                <a:gd name="T82" fmla="*/ 151 w 198"/>
                <a:gd name="T83" fmla="*/ 100 h 128"/>
                <a:gd name="T84" fmla="*/ 154 w 198"/>
                <a:gd name="T85" fmla="*/ 100 h 128"/>
                <a:gd name="T86" fmla="*/ 157 w 198"/>
                <a:gd name="T87" fmla="*/ 101 h 128"/>
                <a:gd name="T88" fmla="*/ 161 w 198"/>
                <a:gd name="T89" fmla="*/ 109 h 128"/>
                <a:gd name="T90" fmla="*/ 159 w 198"/>
                <a:gd name="T91" fmla="*/ 115 h 128"/>
                <a:gd name="T92" fmla="*/ 159 w 198"/>
                <a:gd name="T93" fmla="*/ 115 h 128"/>
                <a:gd name="T94" fmla="*/ 159 w 198"/>
                <a:gd name="T95" fmla="*/ 115 h 128"/>
                <a:gd name="T96" fmla="*/ 162 w 198"/>
                <a:gd name="T97" fmla="*/ 121 h 128"/>
                <a:gd name="T98" fmla="*/ 163 w 198"/>
                <a:gd name="T99" fmla="*/ 126 h 128"/>
                <a:gd name="T100" fmla="*/ 161 w 198"/>
                <a:gd name="T101" fmla="*/ 128 h 128"/>
                <a:gd name="T102" fmla="*/ 173 w 198"/>
                <a:gd name="T103" fmla="*/ 5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8" h="128">
                  <a:moveTo>
                    <a:pt x="173" y="53"/>
                  </a:moveTo>
                  <a:cubicBezTo>
                    <a:pt x="173" y="51"/>
                    <a:pt x="173" y="50"/>
                    <a:pt x="173" y="49"/>
                  </a:cubicBezTo>
                  <a:cubicBezTo>
                    <a:pt x="173" y="22"/>
                    <a:pt x="152" y="0"/>
                    <a:pt x="125" y="0"/>
                  </a:cubicBezTo>
                  <a:cubicBezTo>
                    <a:pt x="107" y="0"/>
                    <a:pt x="91" y="10"/>
                    <a:pt x="83" y="25"/>
                  </a:cubicBezTo>
                  <a:cubicBezTo>
                    <a:pt x="77" y="20"/>
                    <a:pt x="69" y="17"/>
                    <a:pt x="60" y="17"/>
                  </a:cubicBezTo>
                  <a:cubicBezTo>
                    <a:pt x="40" y="17"/>
                    <a:pt x="24" y="33"/>
                    <a:pt x="24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10" y="59"/>
                    <a:pt x="0" y="73"/>
                    <a:pt x="0" y="89"/>
                  </a:cubicBezTo>
                  <a:cubicBezTo>
                    <a:pt x="0" y="111"/>
                    <a:pt x="17" y="128"/>
                    <a:pt x="37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7"/>
                    <a:pt x="52" y="126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0"/>
                  </a:cubicBezTo>
                  <a:cubicBezTo>
                    <a:pt x="54" y="119"/>
                    <a:pt x="54" y="118"/>
                    <a:pt x="55" y="117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4" y="116"/>
                    <a:pt x="53" y="115"/>
                    <a:pt x="53" y="114"/>
                  </a:cubicBezTo>
                  <a:cubicBezTo>
                    <a:pt x="53" y="113"/>
                    <a:pt x="53" y="112"/>
                    <a:pt x="53" y="111"/>
                  </a:cubicBezTo>
                  <a:cubicBezTo>
                    <a:pt x="52" y="111"/>
                    <a:pt x="52" y="110"/>
                    <a:pt x="52" y="109"/>
                  </a:cubicBezTo>
                  <a:cubicBezTo>
                    <a:pt x="51" y="108"/>
                    <a:pt x="52" y="107"/>
                    <a:pt x="52" y="106"/>
                  </a:cubicBezTo>
                  <a:cubicBezTo>
                    <a:pt x="53" y="104"/>
                    <a:pt x="55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2"/>
                    <a:pt x="58" y="102"/>
                    <a:pt x="59" y="101"/>
                  </a:cubicBezTo>
                  <a:cubicBezTo>
                    <a:pt x="60" y="101"/>
                    <a:pt x="60" y="101"/>
                    <a:pt x="61" y="101"/>
                  </a:cubicBezTo>
                  <a:cubicBezTo>
                    <a:pt x="62" y="101"/>
                    <a:pt x="62" y="101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64" y="100"/>
                    <a:pt x="65" y="98"/>
                    <a:pt x="65" y="98"/>
                  </a:cubicBezTo>
                  <a:cubicBezTo>
                    <a:pt x="66" y="97"/>
                    <a:pt x="67" y="96"/>
                    <a:pt x="68" y="96"/>
                  </a:cubicBezTo>
                  <a:cubicBezTo>
                    <a:pt x="69" y="94"/>
                    <a:pt x="70" y="93"/>
                    <a:pt x="72" y="93"/>
                  </a:cubicBezTo>
                  <a:cubicBezTo>
                    <a:pt x="74" y="93"/>
                    <a:pt x="76" y="94"/>
                    <a:pt x="77" y="96"/>
                  </a:cubicBezTo>
                  <a:cubicBezTo>
                    <a:pt x="78" y="96"/>
                    <a:pt x="79" y="97"/>
                    <a:pt x="79" y="97"/>
                  </a:cubicBezTo>
                  <a:cubicBezTo>
                    <a:pt x="80" y="98"/>
                    <a:pt x="81" y="99"/>
                    <a:pt x="81" y="100"/>
                  </a:cubicBezTo>
                  <a:cubicBezTo>
                    <a:pt x="81" y="100"/>
                    <a:pt x="82" y="100"/>
                    <a:pt x="83" y="100"/>
                  </a:cubicBezTo>
                  <a:cubicBezTo>
                    <a:pt x="83" y="100"/>
                    <a:pt x="83" y="100"/>
                    <a:pt x="84" y="100"/>
                  </a:cubicBezTo>
                  <a:cubicBezTo>
                    <a:pt x="85" y="100"/>
                    <a:pt x="86" y="101"/>
                    <a:pt x="86" y="101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8" y="101"/>
                    <a:pt x="89" y="101"/>
                    <a:pt x="90" y="102"/>
                  </a:cubicBezTo>
                  <a:cubicBezTo>
                    <a:pt x="90" y="101"/>
                    <a:pt x="90" y="100"/>
                    <a:pt x="91" y="99"/>
                  </a:cubicBezTo>
                  <a:cubicBezTo>
                    <a:pt x="90" y="99"/>
                    <a:pt x="90" y="98"/>
                    <a:pt x="89" y="97"/>
                  </a:cubicBezTo>
                  <a:cubicBezTo>
                    <a:pt x="89" y="96"/>
                    <a:pt x="89" y="96"/>
                    <a:pt x="89" y="95"/>
                  </a:cubicBezTo>
                  <a:cubicBezTo>
                    <a:pt x="88" y="94"/>
                    <a:pt x="88" y="92"/>
                    <a:pt x="89" y="90"/>
                  </a:cubicBezTo>
                  <a:cubicBezTo>
                    <a:pt x="90" y="88"/>
                    <a:pt x="91" y="87"/>
                    <a:pt x="93" y="87"/>
                  </a:cubicBezTo>
                  <a:cubicBezTo>
                    <a:pt x="94" y="87"/>
                    <a:pt x="94" y="86"/>
                    <a:pt x="95" y="86"/>
                  </a:cubicBezTo>
                  <a:cubicBezTo>
                    <a:pt x="96" y="86"/>
                    <a:pt x="96" y="86"/>
                    <a:pt x="97" y="86"/>
                  </a:cubicBezTo>
                  <a:cubicBezTo>
                    <a:pt x="97" y="86"/>
                    <a:pt x="98" y="86"/>
                    <a:pt x="98" y="86"/>
                  </a:cubicBezTo>
                  <a:cubicBezTo>
                    <a:pt x="99" y="85"/>
                    <a:pt x="99" y="84"/>
                    <a:pt x="100" y="83"/>
                  </a:cubicBezTo>
                  <a:cubicBezTo>
                    <a:pt x="100" y="83"/>
                    <a:pt x="101" y="82"/>
                    <a:pt x="102" y="82"/>
                  </a:cubicBezTo>
                  <a:cubicBezTo>
                    <a:pt x="103" y="80"/>
                    <a:pt x="104" y="79"/>
                    <a:pt x="106" y="79"/>
                  </a:cubicBezTo>
                  <a:cubicBezTo>
                    <a:pt x="108" y="79"/>
                    <a:pt x="110" y="80"/>
                    <a:pt x="111" y="82"/>
                  </a:cubicBezTo>
                  <a:cubicBezTo>
                    <a:pt x="111" y="82"/>
                    <a:pt x="112" y="83"/>
                    <a:pt x="112" y="83"/>
                  </a:cubicBezTo>
                  <a:cubicBezTo>
                    <a:pt x="113" y="84"/>
                    <a:pt x="113" y="84"/>
                    <a:pt x="113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6" y="85"/>
                    <a:pt x="117" y="85"/>
                    <a:pt x="118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20" y="86"/>
                    <a:pt x="121" y="87"/>
                    <a:pt x="122" y="88"/>
                  </a:cubicBezTo>
                  <a:cubicBezTo>
                    <a:pt x="123" y="89"/>
                    <a:pt x="123" y="90"/>
                    <a:pt x="123" y="92"/>
                  </a:cubicBezTo>
                  <a:cubicBezTo>
                    <a:pt x="123" y="92"/>
                    <a:pt x="123" y="93"/>
                    <a:pt x="122" y="93"/>
                  </a:cubicBezTo>
                  <a:cubicBezTo>
                    <a:pt x="123" y="94"/>
                    <a:pt x="123" y="95"/>
                    <a:pt x="122" y="95"/>
                  </a:cubicBezTo>
                  <a:cubicBezTo>
                    <a:pt x="122" y="96"/>
                    <a:pt x="122" y="97"/>
                    <a:pt x="121" y="98"/>
                  </a:cubicBezTo>
                  <a:cubicBezTo>
                    <a:pt x="122" y="98"/>
                    <a:pt x="122" y="99"/>
                    <a:pt x="123" y="100"/>
                  </a:cubicBezTo>
                  <a:cubicBezTo>
                    <a:pt x="123" y="101"/>
                    <a:pt x="123" y="101"/>
                    <a:pt x="123" y="102"/>
                  </a:cubicBezTo>
                  <a:cubicBezTo>
                    <a:pt x="123" y="103"/>
                    <a:pt x="123" y="103"/>
                    <a:pt x="124" y="103"/>
                  </a:cubicBezTo>
                  <a:cubicBezTo>
                    <a:pt x="124" y="104"/>
                    <a:pt x="124" y="104"/>
                    <a:pt x="124" y="104"/>
                  </a:cubicBezTo>
                  <a:cubicBezTo>
                    <a:pt x="125" y="103"/>
                    <a:pt x="126" y="103"/>
                    <a:pt x="127" y="103"/>
                  </a:cubicBezTo>
                  <a:cubicBezTo>
                    <a:pt x="127" y="103"/>
                    <a:pt x="127" y="103"/>
                    <a:pt x="127" y="103"/>
                  </a:cubicBezTo>
                  <a:cubicBezTo>
                    <a:pt x="128" y="102"/>
                    <a:pt x="128" y="102"/>
                    <a:pt x="129" y="101"/>
                  </a:cubicBezTo>
                  <a:cubicBezTo>
                    <a:pt x="130" y="101"/>
                    <a:pt x="130" y="101"/>
                    <a:pt x="131" y="101"/>
                  </a:cubicBezTo>
                  <a:cubicBezTo>
                    <a:pt x="132" y="101"/>
                    <a:pt x="132" y="101"/>
                    <a:pt x="133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0"/>
                    <a:pt x="135" y="98"/>
                    <a:pt x="135" y="98"/>
                  </a:cubicBezTo>
                  <a:cubicBezTo>
                    <a:pt x="136" y="97"/>
                    <a:pt x="137" y="96"/>
                    <a:pt x="138" y="96"/>
                  </a:cubicBezTo>
                  <a:cubicBezTo>
                    <a:pt x="139" y="94"/>
                    <a:pt x="140" y="93"/>
                    <a:pt x="142" y="93"/>
                  </a:cubicBezTo>
                  <a:cubicBezTo>
                    <a:pt x="144" y="93"/>
                    <a:pt x="146" y="94"/>
                    <a:pt x="147" y="96"/>
                  </a:cubicBezTo>
                  <a:cubicBezTo>
                    <a:pt x="148" y="96"/>
                    <a:pt x="149" y="97"/>
                    <a:pt x="149" y="97"/>
                  </a:cubicBezTo>
                  <a:cubicBezTo>
                    <a:pt x="150" y="98"/>
                    <a:pt x="151" y="99"/>
                    <a:pt x="151" y="100"/>
                  </a:cubicBezTo>
                  <a:cubicBezTo>
                    <a:pt x="151" y="100"/>
                    <a:pt x="152" y="100"/>
                    <a:pt x="153" y="100"/>
                  </a:cubicBezTo>
                  <a:cubicBezTo>
                    <a:pt x="153" y="100"/>
                    <a:pt x="153" y="100"/>
                    <a:pt x="154" y="100"/>
                  </a:cubicBezTo>
                  <a:cubicBezTo>
                    <a:pt x="155" y="100"/>
                    <a:pt x="156" y="101"/>
                    <a:pt x="156" y="101"/>
                  </a:cubicBezTo>
                  <a:cubicBezTo>
                    <a:pt x="157" y="101"/>
                    <a:pt x="157" y="101"/>
                    <a:pt x="157" y="101"/>
                  </a:cubicBezTo>
                  <a:cubicBezTo>
                    <a:pt x="159" y="101"/>
                    <a:pt x="160" y="102"/>
                    <a:pt x="161" y="103"/>
                  </a:cubicBezTo>
                  <a:cubicBezTo>
                    <a:pt x="162" y="105"/>
                    <a:pt x="162" y="107"/>
                    <a:pt x="161" y="109"/>
                  </a:cubicBezTo>
                  <a:cubicBezTo>
                    <a:pt x="162" y="110"/>
                    <a:pt x="162" y="111"/>
                    <a:pt x="161" y="112"/>
                  </a:cubicBezTo>
                  <a:cubicBezTo>
                    <a:pt x="161" y="113"/>
                    <a:pt x="160" y="114"/>
                    <a:pt x="159" y="115"/>
                  </a:cubicBezTo>
                  <a:cubicBezTo>
                    <a:pt x="159" y="115"/>
                    <a:pt x="159" y="115"/>
                    <a:pt x="159" y="115"/>
                  </a:cubicBezTo>
                  <a:cubicBezTo>
                    <a:pt x="159" y="115"/>
                    <a:pt x="159" y="115"/>
                    <a:pt x="159" y="115"/>
                  </a:cubicBezTo>
                  <a:cubicBezTo>
                    <a:pt x="159" y="115"/>
                    <a:pt x="159" y="115"/>
                    <a:pt x="159" y="115"/>
                  </a:cubicBezTo>
                  <a:cubicBezTo>
                    <a:pt x="159" y="115"/>
                    <a:pt x="159" y="115"/>
                    <a:pt x="159" y="115"/>
                  </a:cubicBezTo>
                  <a:cubicBezTo>
                    <a:pt x="161" y="116"/>
                    <a:pt x="161" y="117"/>
                    <a:pt x="162" y="118"/>
                  </a:cubicBezTo>
                  <a:cubicBezTo>
                    <a:pt x="162" y="119"/>
                    <a:pt x="162" y="120"/>
                    <a:pt x="162" y="121"/>
                  </a:cubicBezTo>
                  <a:cubicBezTo>
                    <a:pt x="162" y="121"/>
                    <a:pt x="163" y="122"/>
                    <a:pt x="163" y="122"/>
                  </a:cubicBezTo>
                  <a:cubicBezTo>
                    <a:pt x="163" y="124"/>
                    <a:pt x="163" y="125"/>
                    <a:pt x="163" y="126"/>
                  </a:cubicBezTo>
                  <a:cubicBezTo>
                    <a:pt x="162" y="127"/>
                    <a:pt x="161" y="128"/>
                    <a:pt x="161" y="128"/>
                  </a:cubicBezTo>
                  <a:cubicBezTo>
                    <a:pt x="161" y="128"/>
                    <a:pt x="161" y="128"/>
                    <a:pt x="161" y="128"/>
                  </a:cubicBezTo>
                  <a:cubicBezTo>
                    <a:pt x="182" y="128"/>
                    <a:pt x="198" y="111"/>
                    <a:pt x="198" y="89"/>
                  </a:cubicBezTo>
                  <a:cubicBezTo>
                    <a:pt x="198" y="72"/>
                    <a:pt x="188" y="58"/>
                    <a:pt x="173" y="5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575"/>
            <p:cNvSpPr>
              <a:spLocks noEditPoints="1"/>
            </p:cNvSpPr>
            <p:nvPr/>
          </p:nvSpPr>
          <p:spPr bwMode="auto">
            <a:xfrm>
              <a:off x="7359834" y="3816001"/>
              <a:ext cx="88521" cy="84150"/>
            </a:xfrm>
            <a:custGeom>
              <a:avLst/>
              <a:gdLst>
                <a:gd name="T0" fmla="*/ 55 w 103"/>
                <a:gd name="T1" fmla="*/ 6 h 98"/>
                <a:gd name="T2" fmla="*/ 61 w 103"/>
                <a:gd name="T3" fmla="*/ 7 h 98"/>
                <a:gd name="T4" fmla="*/ 61 w 103"/>
                <a:gd name="T5" fmla="*/ 14 h 98"/>
                <a:gd name="T6" fmla="*/ 62 w 103"/>
                <a:gd name="T7" fmla="*/ 18 h 98"/>
                <a:gd name="T8" fmla="*/ 59 w 103"/>
                <a:gd name="T9" fmla="*/ 24 h 98"/>
                <a:gd name="T10" fmla="*/ 55 w 103"/>
                <a:gd name="T11" fmla="*/ 25 h 98"/>
                <a:gd name="T12" fmla="*/ 49 w 103"/>
                <a:gd name="T13" fmla="*/ 30 h 98"/>
                <a:gd name="T14" fmla="*/ 45 w 103"/>
                <a:gd name="T15" fmla="*/ 25 h 98"/>
                <a:gd name="T16" fmla="*/ 37 w 103"/>
                <a:gd name="T17" fmla="*/ 24 h 98"/>
                <a:gd name="T18" fmla="*/ 41 w 103"/>
                <a:gd name="T19" fmla="*/ 16 h 98"/>
                <a:gd name="T20" fmla="*/ 37 w 103"/>
                <a:gd name="T21" fmla="*/ 13 h 98"/>
                <a:gd name="T22" fmla="*/ 43 w 103"/>
                <a:gd name="T23" fmla="*/ 11 h 98"/>
                <a:gd name="T24" fmla="*/ 47 w 103"/>
                <a:gd name="T25" fmla="*/ 6 h 98"/>
                <a:gd name="T26" fmla="*/ 54 w 103"/>
                <a:gd name="T27" fmla="*/ 8 h 98"/>
                <a:gd name="T28" fmla="*/ 90 w 103"/>
                <a:gd name="T29" fmla="*/ 17 h 98"/>
                <a:gd name="T30" fmla="*/ 87 w 103"/>
                <a:gd name="T31" fmla="*/ 31 h 98"/>
                <a:gd name="T32" fmla="*/ 97 w 103"/>
                <a:gd name="T33" fmla="*/ 21 h 98"/>
                <a:gd name="T34" fmla="*/ 96 w 103"/>
                <a:gd name="T35" fmla="*/ 28 h 98"/>
                <a:gd name="T36" fmla="*/ 99 w 103"/>
                <a:gd name="T37" fmla="*/ 35 h 98"/>
                <a:gd name="T38" fmla="*/ 98 w 103"/>
                <a:gd name="T39" fmla="*/ 40 h 98"/>
                <a:gd name="T40" fmla="*/ 87 w 103"/>
                <a:gd name="T41" fmla="*/ 35 h 98"/>
                <a:gd name="T42" fmla="*/ 87 w 103"/>
                <a:gd name="T43" fmla="*/ 47 h 98"/>
                <a:gd name="T44" fmla="*/ 82 w 103"/>
                <a:gd name="T45" fmla="*/ 45 h 98"/>
                <a:gd name="T46" fmla="*/ 79 w 103"/>
                <a:gd name="T47" fmla="*/ 44 h 98"/>
                <a:gd name="T48" fmla="*/ 71 w 103"/>
                <a:gd name="T49" fmla="*/ 42 h 98"/>
                <a:gd name="T50" fmla="*/ 81 w 103"/>
                <a:gd name="T51" fmla="*/ 35 h 98"/>
                <a:gd name="T52" fmla="*/ 71 w 103"/>
                <a:gd name="T53" fmla="*/ 28 h 98"/>
                <a:gd name="T54" fmla="*/ 79 w 103"/>
                <a:gd name="T55" fmla="*/ 28 h 98"/>
                <a:gd name="T56" fmla="*/ 85 w 103"/>
                <a:gd name="T57" fmla="*/ 24 h 98"/>
                <a:gd name="T58" fmla="*/ 19 w 103"/>
                <a:gd name="T59" fmla="*/ 17 h 98"/>
                <a:gd name="T60" fmla="*/ 18 w 103"/>
                <a:gd name="T61" fmla="*/ 27 h 98"/>
                <a:gd name="T62" fmla="*/ 27 w 103"/>
                <a:gd name="T63" fmla="*/ 21 h 98"/>
                <a:gd name="T64" fmla="*/ 30 w 103"/>
                <a:gd name="T65" fmla="*/ 29 h 98"/>
                <a:gd name="T66" fmla="*/ 30 w 103"/>
                <a:gd name="T67" fmla="*/ 33 h 98"/>
                <a:gd name="T68" fmla="*/ 32 w 103"/>
                <a:gd name="T69" fmla="*/ 42 h 98"/>
                <a:gd name="T70" fmla="*/ 21 w 103"/>
                <a:gd name="T71" fmla="*/ 37 h 98"/>
                <a:gd name="T72" fmla="*/ 19 w 103"/>
                <a:gd name="T73" fmla="*/ 48 h 98"/>
                <a:gd name="T74" fmla="*/ 12 w 103"/>
                <a:gd name="T75" fmla="*/ 45 h 98"/>
                <a:gd name="T76" fmla="*/ 10 w 103"/>
                <a:gd name="T77" fmla="*/ 44 h 98"/>
                <a:gd name="T78" fmla="*/ 1 w 103"/>
                <a:gd name="T79" fmla="*/ 43 h 98"/>
                <a:gd name="T80" fmla="*/ 5 w 103"/>
                <a:gd name="T81" fmla="*/ 34 h 98"/>
                <a:gd name="T82" fmla="*/ 1 w 103"/>
                <a:gd name="T83" fmla="*/ 29 h 98"/>
                <a:gd name="T84" fmla="*/ 7 w 103"/>
                <a:gd name="T85" fmla="*/ 27 h 98"/>
                <a:gd name="T86" fmla="*/ 12 w 103"/>
                <a:gd name="T87" fmla="*/ 21 h 98"/>
                <a:gd name="T88" fmla="*/ 53 w 103"/>
                <a:gd name="T89" fmla="*/ 48 h 98"/>
                <a:gd name="T90" fmla="*/ 53 w 103"/>
                <a:gd name="T91" fmla="*/ 66 h 98"/>
                <a:gd name="T92" fmla="*/ 68 w 103"/>
                <a:gd name="T93" fmla="*/ 56 h 98"/>
                <a:gd name="T94" fmla="*/ 70 w 103"/>
                <a:gd name="T95" fmla="*/ 64 h 98"/>
                <a:gd name="T96" fmla="*/ 67 w 103"/>
                <a:gd name="T97" fmla="*/ 76 h 98"/>
                <a:gd name="T98" fmla="*/ 69 w 103"/>
                <a:gd name="T99" fmla="*/ 86 h 98"/>
                <a:gd name="T100" fmla="*/ 60 w 103"/>
                <a:gd name="T101" fmla="*/ 85 h 98"/>
                <a:gd name="T102" fmla="*/ 51 w 103"/>
                <a:gd name="T103" fmla="*/ 98 h 98"/>
                <a:gd name="T104" fmla="*/ 43 w 103"/>
                <a:gd name="T105" fmla="*/ 85 h 98"/>
                <a:gd name="T106" fmla="*/ 35 w 103"/>
                <a:gd name="T107" fmla="*/ 88 h 98"/>
                <a:gd name="T108" fmla="*/ 36 w 103"/>
                <a:gd name="T109" fmla="*/ 77 h 98"/>
                <a:gd name="T110" fmla="*/ 32 w 103"/>
                <a:gd name="T111" fmla="*/ 67 h 98"/>
                <a:gd name="T112" fmla="*/ 33 w 103"/>
                <a:gd name="T113" fmla="*/ 58 h 98"/>
                <a:gd name="T114" fmla="*/ 50 w 103"/>
                <a:gd name="T115" fmla="*/ 67 h 98"/>
                <a:gd name="T116" fmla="*/ 50 w 103"/>
                <a:gd name="T117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3" h="98">
                  <a:moveTo>
                    <a:pt x="50" y="0"/>
                  </a:moveTo>
                  <a:cubicBezTo>
                    <a:pt x="51" y="0"/>
                    <a:pt x="51" y="1"/>
                    <a:pt x="51" y="1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4"/>
                    <a:pt x="54" y="4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7" y="7"/>
                    <a:pt x="57" y="8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8" y="6"/>
                    <a:pt x="58" y="6"/>
                    <a:pt x="59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7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8"/>
                    <a:pt x="63" y="8"/>
                    <a:pt x="63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10"/>
                    <a:pt x="63" y="11"/>
                    <a:pt x="63" y="11"/>
                  </a:cubicBezTo>
                  <a:cubicBezTo>
                    <a:pt x="62" y="12"/>
                    <a:pt x="62" y="12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1" y="13"/>
                    <a:pt x="61" y="13"/>
                    <a:pt x="61" y="14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1" y="15"/>
                    <a:pt x="61" y="16"/>
                  </a:cubicBezTo>
                  <a:cubicBezTo>
                    <a:pt x="61" y="16"/>
                    <a:pt x="61" y="17"/>
                    <a:pt x="60" y="17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3" y="18"/>
                    <a:pt x="63" y="18"/>
                  </a:cubicBezTo>
                  <a:cubicBezTo>
                    <a:pt x="63" y="19"/>
                    <a:pt x="63" y="19"/>
                    <a:pt x="62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4" y="21"/>
                    <a:pt x="64" y="22"/>
                    <a:pt x="64" y="22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0" y="24"/>
                    <a:pt x="60" y="24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59" y="24"/>
                    <a:pt x="59" y="24"/>
                    <a:pt x="58" y="24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8" y="23"/>
                    <a:pt x="57" y="24"/>
                    <a:pt x="57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5" y="24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5" y="24"/>
                    <a:pt x="55" y="25"/>
                    <a:pt x="55" y="25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4" y="28"/>
                    <a:pt x="54" y="28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0"/>
                    <a:pt x="51" y="31"/>
                    <a:pt x="50" y="31"/>
                  </a:cubicBezTo>
                  <a:cubicBezTo>
                    <a:pt x="49" y="31"/>
                    <a:pt x="49" y="30"/>
                    <a:pt x="49" y="30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6" y="28"/>
                    <a:pt x="46" y="27"/>
                    <a:pt x="47" y="27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3" y="24"/>
                    <a:pt x="44" y="24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2" y="25"/>
                    <a:pt x="42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0" y="25"/>
                    <a:pt x="41" y="24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3"/>
                    <a:pt x="37" y="23"/>
                    <a:pt x="38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7" y="20"/>
                    <a:pt x="38" y="20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39" y="18"/>
                    <a:pt x="39" y="17"/>
                  </a:cubicBezTo>
                  <a:cubicBezTo>
                    <a:pt x="39" y="17"/>
                    <a:pt x="40" y="16"/>
                    <a:pt x="4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39" y="16"/>
                    <a:pt x="39" y="15"/>
                  </a:cubicBezTo>
                  <a:cubicBezTo>
                    <a:pt x="39" y="15"/>
                    <a:pt x="39" y="14"/>
                    <a:pt x="40" y="1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7" y="13"/>
                    <a:pt x="37" y="13"/>
                  </a:cubicBezTo>
                  <a:cubicBezTo>
                    <a:pt x="37" y="12"/>
                    <a:pt x="37" y="12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9"/>
                    <a:pt x="36" y="9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9" y="8"/>
                    <a:pt x="40" y="7"/>
                    <a:pt x="40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2" y="7"/>
                    <a:pt x="42" y="7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5" y="7"/>
                    <a:pt x="45" y="8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6"/>
                    <a:pt x="45" y="6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4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0"/>
                    <a:pt x="50" y="0"/>
                  </a:cubicBezTo>
                  <a:moveTo>
                    <a:pt x="51" y="14"/>
                  </a:moveTo>
                  <a:cubicBezTo>
                    <a:pt x="53" y="12"/>
                    <a:pt x="53" y="12"/>
                    <a:pt x="53" y="12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46" y="23"/>
                  </a:moveTo>
                  <a:cubicBezTo>
                    <a:pt x="49" y="20"/>
                    <a:pt x="49" y="20"/>
                    <a:pt x="49" y="20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23"/>
                    <a:pt x="46" y="23"/>
                    <a:pt x="46" y="23"/>
                  </a:cubicBezTo>
                  <a:moveTo>
                    <a:pt x="86" y="14"/>
                  </a:moveTo>
                  <a:cubicBezTo>
                    <a:pt x="87" y="14"/>
                    <a:pt x="87" y="15"/>
                    <a:pt x="87" y="15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91" y="18"/>
                    <a:pt x="91" y="18"/>
                    <a:pt x="90" y="19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2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31"/>
                    <a:pt x="87" y="31"/>
                    <a:pt x="87" y="31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94" y="22"/>
                    <a:pt x="94" y="22"/>
                    <a:pt x="94" y="23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1"/>
                    <a:pt x="96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8" y="21"/>
                    <a:pt x="98" y="22"/>
                    <a:pt x="98" y="22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4"/>
                    <a:pt x="102" y="24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6"/>
                    <a:pt x="102" y="27"/>
                    <a:pt x="102" y="28"/>
                  </a:cubicBezTo>
                  <a:cubicBezTo>
                    <a:pt x="101" y="28"/>
                    <a:pt x="101" y="29"/>
                    <a:pt x="100" y="29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9" y="30"/>
                    <a:pt x="100" y="30"/>
                    <a:pt x="100" y="31"/>
                  </a:cubicBezTo>
                  <a:cubicBezTo>
                    <a:pt x="99" y="31"/>
                    <a:pt x="99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9" y="32"/>
                    <a:pt x="99" y="32"/>
                    <a:pt x="99" y="32"/>
                  </a:cubicBezTo>
                  <a:cubicBezTo>
                    <a:pt x="99" y="32"/>
                    <a:pt x="99" y="33"/>
                    <a:pt x="100" y="33"/>
                  </a:cubicBezTo>
                  <a:cubicBezTo>
                    <a:pt x="100" y="34"/>
                    <a:pt x="100" y="34"/>
                    <a:pt x="99" y="35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7" y="37"/>
                    <a:pt x="97" y="37"/>
                    <a:pt x="97" y="37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1" y="35"/>
                    <a:pt x="102" y="36"/>
                    <a:pt x="102" y="36"/>
                  </a:cubicBezTo>
                  <a:cubicBezTo>
                    <a:pt x="102" y="37"/>
                    <a:pt x="102" y="37"/>
                    <a:pt x="101" y="38"/>
                  </a:cubicBezTo>
                  <a:cubicBezTo>
                    <a:pt x="99" y="38"/>
                    <a:pt x="99" y="38"/>
                    <a:pt x="99" y="38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3" y="41"/>
                    <a:pt x="103" y="41"/>
                  </a:cubicBezTo>
                  <a:cubicBezTo>
                    <a:pt x="103" y="42"/>
                    <a:pt x="102" y="42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99" y="43"/>
                    <a:pt x="99" y="43"/>
                    <a:pt x="98" y="43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4"/>
                    <a:pt x="97" y="43"/>
                    <a:pt x="97" y="43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5" y="42"/>
                    <a:pt x="95" y="42"/>
                    <a:pt x="95" y="42"/>
                  </a:cubicBezTo>
                  <a:cubicBezTo>
                    <a:pt x="95" y="42"/>
                    <a:pt x="95" y="43"/>
                    <a:pt x="95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3"/>
                    <a:pt x="93" y="43"/>
                    <a:pt x="93" y="43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4"/>
                    <a:pt x="92" y="44"/>
                    <a:pt x="92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7"/>
                    <a:pt x="91" y="48"/>
                    <a:pt x="90" y="4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7" y="51"/>
                    <a:pt x="87" y="51"/>
                    <a:pt x="86" y="51"/>
                  </a:cubicBezTo>
                  <a:cubicBezTo>
                    <a:pt x="86" y="51"/>
                    <a:pt x="85" y="51"/>
                    <a:pt x="85" y="50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2" y="48"/>
                    <a:pt x="82" y="47"/>
                    <a:pt x="82" y="47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1" y="45"/>
                    <a:pt x="81" y="45"/>
                    <a:pt x="81" y="45"/>
                  </a:cubicBezTo>
                  <a:cubicBezTo>
                    <a:pt x="80" y="45"/>
                    <a:pt x="80" y="44"/>
                    <a:pt x="80" y="44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9" y="44"/>
                    <a:pt x="78" y="43"/>
                    <a:pt x="79" y="43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7" y="44"/>
                    <a:pt x="76" y="45"/>
                    <a:pt x="76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5" y="45"/>
                    <a:pt x="75" y="44"/>
                    <a:pt x="75" y="43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0" y="43"/>
                    <a:pt x="71" y="42"/>
                    <a:pt x="71" y="42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9"/>
                    <a:pt x="71" y="39"/>
                    <a:pt x="71" y="38"/>
                  </a:cubicBezTo>
                  <a:cubicBezTo>
                    <a:pt x="71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3" y="35"/>
                    <a:pt x="73" y="35"/>
                  </a:cubicBezTo>
                  <a:cubicBezTo>
                    <a:pt x="73" y="34"/>
                    <a:pt x="74" y="34"/>
                    <a:pt x="74" y="34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3" y="33"/>
                    <a:pt x="73" y="32"/>
                  </a:cubicBezTo>
                  <a:cubicBezTo>
                    <a:pt x="73" y="32"/>
                    <a:pt x="73" y="31"/>
                    <a:pt x="74" y="31"/>
                  </a:cubicBezTo>
                  <a:cubicBezTo>
                    <a:pt x="78" y="30"/>
                    <a:pt x="78" y="30"/>
                    <a:pt x="78" y="30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1" y="30"/>
                    <a:pt x="71" y="30"/>
                    <a:pt x="71" y="29"/>
                  </a:cubicBezTo>
                  <a:cubicBezTo>
                    <a:pt x="71" y="29"/>
                    <a:pt x="71" y="28"/>
                    <a:pt x="71" y="28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69" y="25"/>
                    <a:pt x="70" y="24"/>
                  </a:cubicBezTo>
                  <a:cubicBezTo>
                    <a:pt x="70" y="24"/>
                    <a:pt x="70" y="24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3"/>
                    <a:pt x="74" y="22"/>
                    <a:pt x="74" y="22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5" y="22"/>
                    <a:pt x="76" y="22"/>
                    <a:pt x="76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7" y="23"/>
                    <a:pt x="78" y="23"/>
                    <a:pt x="78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3"/>
                    <a:pt x="80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1"/>
                    <a:pt x="81" y="21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2" y="18"/>
                    <a:pt x="82" y="18"/>
                    <a:pt x="82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5" y="15"/>
                    <a:pt x="86" y="14"/>
                    <a:pt x="86" y="14"/>
                  </a:cubicBezTo>
                  <a:moveTo>
                    <a:pt x="16" y="14"/>
                  </a:moveTo>
                  <a:cubicBezTo>
                    <a:pt x="17" y="14"/>
                    <a:pt x="18" y="15"/>
                    <a:pt x="18" y="15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8"/>
                    <a:pt x="21" y="18"/>
                    <a:pt x="20" y="19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1"/>
                    <a:pt x="28" y="22"/>
                    <a:pt x="28" y="22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4"/>
                    <a:pt x="32" y="24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2" y="27"/>
                    <a:pt x="32" y="28"/>
                  </a:cubicBezTo>
                  <a:cubicBezTo>
                    <a:pt x="31" y="28"/>
                    <a:pt x="31" y="29"/>
                    <a:pt x="31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30" y="30"/>
                    <a:pt x="30" y="31"/>
                  </a:cubicBezTo>
                  <a:cubicBezTo>
                    <a:pt x="29" y="31"/>
                    <a:pt x="29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3"/>
                    <a:pt x="30" y="33"/>
                  </a:cubicBezTo>
                  <a:cubicBezTo>
                    <a:pt x="30" y="34"/>
                    <a:pt x="30" y="34"/>
                    <a:pt x="29" y="35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2" y="36"/>
                    <a:pt x="32" y="36"/>
                  </a:cubicBezTo>
                  <a:cubicBezTo>
                    <a:pt x="32" y="37"/>
                    <a:pt x="32" y="37"/>
                    <a:pt x="31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1"/>
                    <a:pt x="33" y="41"/>
                  </a:cubicBezTo>
                  <a:cubicBezTo>
                    <a:pt x="33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3"/>
                    <a:pt x="29" y="43"/>
                    <a:pt x="28" y="4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7" y="43"/>
                    <a:pt x="27" y="43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5" y="43"/>
                    <a:pt x="25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3"/>
                    <a:pt x="23" y="43"/>
                    <a:pt x="23" y="43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4"/>
                    <a:pt x="22" y="44"/>
                    <a:pt x="22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1" y="47"/>
                    <a:pt x="21" y="48"/>
                    <a:pt x="20" y="48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1"/>
                    <a:pt x="17" y="51"/>
                    <a:pt x="16" y="51"/>
                  </a:cubicBezTo>
                  <a:cubicBezTo>
                    <a:pt x="16" y="51"/>
                    <a:pt x="15" y="51"/>
                    <a:pt x="15" y="50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2" y="48"/>
                    <a:pt x="12" y="47"/>
                    <a:pt x="12" y="47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0" y="44"/>
                    <a:pt x="11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8" y="43"/>
                    <a:pt x="9" y="43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5"/>
                    <a:pt x="5" y="44"/>
                    <a:pt x="5" y="43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4"/>
                    <a:pt x="1" y="43"/>
                    <a:pt x="1" y="43"/>
                  </a:cubicBezTo>
                  <a:cubicBezTo>
                    <a:pt x="1" y="43"/>
                    <a:pt x="1" y="42"/>
                    <a:pt x="1" y="42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1" y="39"/>
                    <a:pt x="1" y="38"/>
                  </a:cubicBezTo>
                  <a:cubicBezTo>
                    <a:pt x="1" y="37"/>
                    <a:pt x="2" y="37"/>
                    <a:pt x="2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3" y="35"/>
                    <a:pt x="3" y="35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3" y="33"/>
                    <a:pt x="3" y="32"/>
                  </a:cubicBezTo>
                  <a:cubicBezTo>
                    <a:pt x="3" y="32"/>
                    <a:pt x="3" y="31"/>
                    <a:pt x="4" y="31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1" y="30"/>
                    <a:pt x="1" y="30"/>
                    <a:pt x="1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5"/>
                    <a:pt x="0" y="24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3"/>
                    <a:pt x="4" y="22"/>
                    <a:pt x="4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6" y="22"/>
                    <a:pt x="6" y="23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3"/>
                    <a:pt x="8" y="23"/>
                    <a:pt x="8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3"/>
                    <a:pt x="10" y="23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1"/>
                    <a:pt x="11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8"/>
                    <a:pt x="12" y="18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6" y="14"/>
                    <a:pt x="16" y="14"/>
                  </a:cubicBezTo>
                  <a:moveTo>
                    <a:pt x="51" y="41"/>
                  </a:moveTo>
                  <a:cubicBezTo>
                    <a:pt x="52" y="41"/>
                    <a:pt x="53" y="42"/>
                    <a:pt x="53" y="42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5"/>
                    <a:pt x="56" y="45"/>
                    <a:pt x="56" y="45"/>
                  </a:cubicBezTo>
                  <a:cubicBezTo>
                    <a:pt x="57" y="45"/>
                    <a:pt x="57" y="45"/>
                    <a:pt x="57" y="46"/>
                  </a:cubicBezTo>
                  <a:cubicBezTo>
                    <a:pt x="58" y="46"/>
                    <a:pt x="58" y="47"/>
                    <a:pt x="57" y="48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9" y="51"/>
                    <a:pt x="60" y="51"/>
                  </a:cubicBezTo>
                  <a:cubicBezTo>
                    <a:pt x="60" y="52"/>
                    <a:pt x="60" y="53"/>
                    <a:pt x="60" y="53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1" y="52"/>
                    <a:pt x="61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3" y="52"/>
                    <a:pt x="63" y="53"/>
                    <a:pt x="63" y="54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52"/>
                    <a:pt x="66" y="51"/>
                    <a:pt x="67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8" y="51"/>
                    <a:pt x="69" y="52"/>
                    <a:pt x="69" y="53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5" y="53"/>
                    <a:pt x="75" y="54"/>
                  </a:cubicBezTo>
                  <a:cubicBezTo>
                    <a:pt x="75" y="54"/>
                    <a:pt x="75" y="55"/>
                    <a:pt x="74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4" y="60"/>
                    <a:pt x="74" y="61"/>
                    <a:pt x="74" y="61"/>
                  </a:cubicBezTo>
                  <a:cubicBezTo>
                    <a:pt x="74" y="62"/>
                    <a:pt x="73" y="63"/>
                    <a:pt x="73" y="63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1" y="65"/>
                    <a:pt x="71" y="65"/>
                    <a:pt x="71" y="66"/>
                  </a:cubicBezTo>
                  <a:cubicBezTo>
                    <a:pt x="71" y="67"/>
                    <a:pt x="70" y="68"/>
                    <a:pt x="70" y="68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1" y="69"/>
                    <a:pt x="71" y="70"/>
                  </a:cubicBezTo>
                  <a:cubicBezTo>
                    <a:pt x="72" y="71"/>
                    <a:pt x="71" y="72"/>
                    <a:pt x="70" y="72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5" y="74"/>
                    <a:pt x="75" y="75"/>
                  </a:cubicBezTo>
                  <a:cubicBezTo>
                    <a:pt x="75" y="75"/>
                    <a:pt x="75" y="76"/>
                    <a:pt x="74" y="76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7" y="81"/>
                    <a:pt x="77" y="81"/>
                    <a:pt x="76" y="82"/>
                  </a:cubicBezTo>
                  <a:cubicBezTo>
                    <a:pt x="76" y="83"/>
                    <a:pt x="76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1" y="84"/>
                    <a:pt x="70" y="85"/>
                    <a:pt x="69" y="86"/>
                  </a:cubicBezTo>
                  <a:cubicBezTo>
                    <a:pt x="69" y="86"/>
                    <a:pt x="69" y="86"/>
                    <a:pt x="69" y="86"/>
                  </a:cubicBezTo>
                  <a:cubicBezTo>
                    <a:pt x="68" y="86"/>
                    <a:pt x="68" y="85"/>
                    <a:pt x="67" y="85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4"/>
                    <a:pt x="64" y="85"/>
                    <a:pt x="64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2" y="85"/>
                    <a:pt x="62" y="85"/>
                    <a:pt x="62" y="8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0" y="86"/>
                    <a:pt x="60" y="87"/>
                    <a:pt x="60" y="88"/>
                  </a:cubicBezTo>
                  <a:cubicBezTo>
                    <a:pt x="59" y="88"/>
                    <a:pt x="59" y="88"/>
                    <a:pt x="58" y="88"/>
                  </a:cubicBezTo>
                  <a:cubicBezTo>
                    <a:pt x="58" y="88"/>
                    <a:pt x="58" y="88"/>
                    <a:pt x="57" y="88"/>
                  </a:cubicBezTo>
                  <a:cubicBezTo>
                    <a:pt x="53" y="83"/>
                    <a:pt x="53" y="83"/>
                    <a:pt x="53" y="83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58" y="91"/>
                    <a:pt x="58" y="92"/>
                    <a:pt x="57" y="93"/>
                  </a:cubicBezTo>
                  <a:cubicBezTo>
                    <a:pt x="57" y="93"/>
                    <a:pt x="57" y="93"/>
                    <a:pt x="56" y="93"/>
                  </a:cubicBezTo>
                  <a:cubicBezTo>
                    <a:pt x="56" y="93"/>
                    <a:pt x="55" y="93"/>
                    <a:pt x="55" y="93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3" y="96"/>
                    <a:pt x="53" y="96"/>
                    <a:pt x="53" y="96"/>
                  </a:cubicBezTo>
                  <a:cubicBezTo>
                    <a:pt x="53" y="97"/>
                    <a:pt x="52" y="98"/>
                    <a:pt x="51" y="98"/>
                  </a:cubicBezTo>
                  <a:cubicBezTo>
                    <a:pt x="50" y="98"/>
                    <a:pt x="50" y="97"/>
                    <a:pt x="50" y="96"/>
                  </a:cubicBezTo>
                  <a:cubicBezTo>
                    <a:pt x="50" y="91"/>
                    <a:pt x="50" y="91"/>
                    <a:pt x="50" y="91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6" y="93"/>
                    <a:pt x="46" y="93"/>
                  </a:cubicBezTo>
                  <a:cubicBezTo>
                    <a:pt x="46" y="93"/>
                    <a:pt x="45" y="93"/>
                    <a:pt x="45" y="93"/>
                  </a:cubicBezTo>
                  <a:cubicBezTo>
                    <a:pt x="44" y="92"/>
                    <a:pt x="44" y="91"/>
                    <a:pt x="45" y="91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2" y="87"/>
                    <a:pt x="42" y="86"/>
                    <a:pt x="43" y="85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2" y="85"/>
                    <a:pt x="42" y="85"/>
                    <a:pt x="42" y="85"/>
                  </a:cubicBezTo>
                  <a:cubicBezTo>
                    <a:pt x="42" y="86"/>
                    <a:pt x="41" y="87"/>
                    <a:pt x="41" y="87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40" y="86"/>
                    <a:pt x="39" y="86"/>
                    <a:pt x="39" y="85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87"/>
                    <a:pt x="36" y="88"/>
                    <a:pt x="35" y="88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4" y="87"/>
                    <a:pt x="33" y="87"/>
                    <a:pt x="33" y="86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8" y="86"/>
                    <a:pt x="28" y="85"/>
                    <a:pt x="27" y="85"/>
                  </a:cubicBezTo>
                  <a:cubicBezTo>
                    <a:pt x="27" y="84"/>
                    <a:pt x="27" y="83"/>
                    <a:pt x="28" y="83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28" y="79"/>
                    <a:pt x="28" y="78"/>
                    <a:pt x="28" y="77"/>
                  </a:cubicBezTo>
                  <a:cubicBezTo>
                    <a:pt x="28" y="76"/>
                    <a:pt x="29" y="76"/>
                    <a:pt x="29" y="76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1" y="74"/>
                    <a:pt x="31" y="73"/>
                    <a:pt x="31" y="72"/>
                  </a:cubicBezTo>
                  <a:cubicBezTo>
                    <a:pt x="31" y="72"/>
                    <a:pt x="32" y="71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2" y="70"/>
                    <a:pt x="31" y="69"/>
                    <a:pt x="31" y="69"/>
                  </a:cubicBezTo>
                  <a:cubicBezTo>
                    <a:pt x="31" y="68"/>
                    <a:pt x="31" y="67"/>
                    <a:pt x="32" y="67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8" y="65"/>
                    <a:pt x="27" y="65"/>
                    <a:pt x="27" y="64"/>
                  </a:cubicBezTo>
                  <a:cubicBezTo>
                    <a:pt x="27" y="63"/>
                    <a:pt x="27" y="62"/>
                    <a:pt x="28" y="62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6" y="58"/>
                    <a:pt x="25" y="57"/>
                    <a:pt x="26" y="56"/>
                  </a:cubicBezTo>
                  <a:cubicBezTo>
                    <a:pt x="26" y="56"/>
                    <a:pt x="27" y="56"/>
                    <a:pt x="27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1" y="54"/>
                    <a:pt x="32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3"/>
                    <a:pt x="34" y="53"/>
                    <a:pt x="35" y="54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7" y="55"/>
                    <a:pt x="38" y="54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0" y="53"/>
                    <a:pt x="40" y="54"/>
                    <a:pt x="41" y="5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2" y="53"/>
                    <a:pt x="42" y="52"/>
                    <a:pt x="43" y="51"/>
                  </a:cubicBezTo>
                  <a:cubicBezTo>
                    <a:pt x="43" y="51"/>
                    <a:pt x="43" y="51"/>
                    <a:pt x="44" y="51"/>
                  </a:cubicBezTo>
                  <a:cubicBezTo>
                    <a:pt x="44" y="51"/>
                    <a:pt x="44" y="51"/>
                    <a:pt x="45" y="51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4" y="47"/>
                    <a:pt x="44" y="46"/>
                    <a:pt x="45" y="46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6" y="45"/>
                    <a:pt x="47" y="45"/>
                    <a:pt x="47" y="46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1"/>
                    <a:pt x="51" y="41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576"/>
            <p:cNvSpPr>
              <a:spLocks noEditPoints="1"/>
            </p:cNvSpPr>
            <p:nvPr/>
          </p:nvSpPr>
          <p:spPr bwMode="auto">
            <a:xfrm>
              <a:off x="6490651" y="4239300"/>
              <a:ext cx="94714" cy="185785"/>
            </a:xfrm>
            <a:custGeom>
              <a:avLst/>
              <a:gdLst>
                <a:gd name="T0" fmla="*/ 85 w 110"/>
                <a:gd name="T1" fmla="*/ 115 h 216"/>
                <a:gd name="T2" fmla="*/ 85 w 110"/>
                <a:gd name="T3" fmla="*/ 31 h 216"/>
                <a:gd name="T4" fmla="*/ 54 w 110"/>
                <a:gd name="T5" fmla="*/ 0 h 216"/>
                <a:gd name="T6" fmla="*/ 23 w 110"/>
                <a:gd name="T7" fmla="*/ 31 h 216"/>
                <a:gd name="T8" fmla="*/ 23 w 110"/>
                <a:gd name="T9" fmla="*/ 115 h 216"/>
                <a:gd name="T10" fmla="*/ 0 w 110"/>
                <a:gd name="T11" fmla="*/ 161 h 216"/>
                <a:gd name="T12" fmla="*/ 56 w 110"/>
                <a:gd name="T13" fmla="*/ 216 h 216"/>
                <a:gd name="T14" fmla="*/ 110 w 110"/>
                <a:gd name="T15" fmla="*/ 161 h 216"/>
                <a:gd name="T16" fmla="*/ 85 w 110"/>
                <a:gd name="T17" fmla="*/ 115 h 216"/>
                <a:gd name="T18" fmla="*/ 56 w 110"/>
                <a:gd name="T19" fmla="*/ 212 h 216"/>
                <a:gd name="T20" fmla="*/ 4 w 110"/>
                <a:gd name="T21" fmla="*/ 161 h 216"/>
                <a:gd name="T22" fmla="*/ 27 w 110"/>
                <a:gd name="T23" fmla="*/ 117 h 216"/>
                <a:gd name="T24" fmla="*/ 27 w 110"/>
                <a:gd name="T25" fmla="*/ 31 h 216"/>
                <a:gd name="T26" fmla="*/ 54 w 110"/>
                <a:gd name="T27" fmla="*/ 4 h 216"/>
                <a:gd name="T28" fmla="*/ 81 w 110"/>
                <a:gd name="T29" fmla="*/ 31 h 216"/>
                <a:gd name="T30" fmla="*/ 81 w 110"/>
                <a:gd name="T31" fmla="*/ 117 h 216"/>
                <a:gd name="T32" fmla="*/ 106 w 110"/>
                <a:gd name="T33" fmla="*/ 161 h 216"/>
                <a:gd name="T34" fmla="*/ 56 w 110"/>
                <a:gd name="T35" fmla="*/ 21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0" h="216">
                  <a:moveTo>
                    <a:pt x="85" y="115"/>
                  </a:moveTo>
                  <a:cubicBezTo>
                    <a:pt x="85" y="31"/>
                    <a:pt x="85" y="31"/>
                    <a:pt x="85" y="31"/>
                  </a:cubicBezTo>
                  <a:cubicBezTo>
                    <a:pt x="85" y="14"/>
                    <a:pt x="71" y="0"/>
                    <a:pt x="54" y="0"/>
                  </a:cubicBezTo>
                  <a:cubicBezTo>
                    <a:pt x="37" y="0"/>
                    <a:pt x="23" y="14"/>
                    <a:pt x="23" y="31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9" y="126"/>
                    <a:pt x="0" y="143"/>
                    <a:pt x="0" y="161"/>
                  </a:cubicBezTo>
                  <a:cubicBezTo>
                    <a:pt x="0" y="191"/>
                    <a:pt x="25" y="216"/>
                    <a:pt x="56" y="216"/>
                  </a:cubicBezTo>
                  <a:cubicBezTo>
                    <a:pt x="86" y="216"/>
                    <a:pt x="110" y="192"/>
                    <a:pt x="110" y="161"/>
                  </a:cubicBezTo>
                  <a:cubicBezTo>
                    <a:pt x="110" y="140"/>
                    <a:pt x="102" y="124"/>
                    <a:pt x="85" y="115"/>
                  </a:cubicBezTo>
                  <a:close/>
                  <a:moveTo>
                    <a:pt x="56" y="212"/>
                  </a:moveTo>
                  <a:cubicBezTo>
                    <a:pt x="27" y="212"/>
                    <a:pt x="4" y="189"/>
                    <a:pt x="4" y="161"/>
                  </a:cubicBezTo>
                  <a:cubicBezTo>
                    <a:pt x="4" y="144"/>
                    <a:pt x="13" y="127"/>
                    <a:pt x="27" y="11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16"/>
                    <a:pt x="39" y="4"/>
                    <a:pt x="54" y="4"/>
                  </a:cubicBezTo>
                  <a:cubicBezTo>
                    <a:pt x="69" y="4"/>
                    <a:pt x="81" y="16"/>
                    <a:pt x="81" y="31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98" y="126"/>
                    <a:pt x="106" y="141"/>
                    <a:pt x="106" y="161"/>
                  </a:cubicBezTo>
                  <a:cubicBezTo>
                    <a:pt x="106" y="189"/>
                    <a:pt x="84" y="212"/>
                    <a:pt x="56" y="2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577"/>
            <p:cNvSpPr>
              <a:spLocks/>
            </p:cNvSpPr>
            <p:nvPr/>
          </p:nvSpPr>
          <p:spPr bwMode="auto">
            <a:xfrm>
              <a:off x="6500122" y="4310699"/>
              <a:ext cx="76864" cy="106007"/>
            </a:xfrm>
            <a:custGeom>
              <a:avLst/>
              <a:gdLst>
                <a:gd name="T0" fmla="*/ 66 w 89"/>
                <a:gd name="T1" fmla="*/ 39 h 123"/>
                <a:gd name="T2" fmla="*/ 65 w 89"/>
                <a:gd name="T3" fmla="*/ 36 h 123"/>
                <a:gd name="T4" fmla="*/ 65 w 89"/>
                <a:gd name="T5" fmla="*/ 4 h 123"/>
                <a:gd name="T6" fmla="*/ 55 w 89"/>
                <a:gd name="T7" fmla="*/ 6 h 123"/>
                <a:gd name="T8" fmla="*/ 41 w 89"/>
                <a:gd name="T9" fmla="*/ 3 h 123"/>
                <a:gd name="T10" fmla="*/ 22 w 89"/>
                <a:gd name="T11" fmla="*/ 1 h 123"/>
                <a:gd name="T12" fmla="*/ 22 w 89"/>
                <a:gd name="T13" fmla="*/ 36 h 123"/>
                <a:gd name="T14" fmla="*/ 21 w 89"/>
                <a:gd name="T15" fmla="*/ 39 h 123"/>
                <a:gd name="T16" fmla="*/ 0 w 89"/>
                <a:gd name="T17" fmla="*/ 78 h 123"/>
                <a:gd name="T18" fmla="*/ 45 w 89"/>
                <a:gd name="T19" fmla="*/ 123 h 123"/>
                <a:gd name="T20" fmla="*/ 89 w 89"/>
                <a:gd name="T21" fmla="*/ 78 h 123"/>
                <a:gd name="T22" fmla="*/ 66 w 89"/>
                <a:gd name="T23" fmla="*/ 3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9" h="123">
                  <a:moveTo>
                    <a:pt x="66" y="39"/>
                  </a:moveTo>
                  <a:cubicBezTo>
                    <a:pt x="65" y="38"/>
                    <a:pt x="65" y="37"/>
                    <a:pt x="65" y="36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1" y="5"/>
                    <a:pt x="58" y="6"/>
                    <a:pt x="55" y="6"/>
                  </a:cubicBezTo>
                  <a:cubicBezTo>
                    <a:pt x="50" y="6"/>
                    <a:pt x="45" y="4"/>
                    <a:pt x="41" y="3"/>
                  </a:cubicBezTo>
                  <a:cubicBezTo>
                    <a:pt x="34" y="1"/>
                    <a:pt x="28" y="0"/>
                    <a:pt x="22" y="1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7"/>
                    <a:pt x="22" y="38"/>
                    <a:pt x="21" y="39"/>
                  </a:cubicBezTo>
                  <a:cubicBezTo>
                    <a:pt x="8" y="47"/>
                    <a:pt x="0" y="62"/>
                    <a:pt x="0" y="78"/>
                  </a:cubicBezTo>
                  <a:cubicBezTo>
                    <a:pt x="0" y="103"/>
                    <a:pt x="20" y="123"/>
                    <a:pt x="45" y="123"/>
                  </a:cubicBezTo>
                  <a:cubicBezTo>
                    <a:pt x="70" y="123"/>
                    <a:pt x="89" y="103"/>
                    <a:pt x="89" y="78"/>
                  </a:cubicBezTo>
                  <a:cubicBezTo>
                    <a:pt x="89" y="65"/>
                    <a:pt x="85" y="48"/>
                    <a:pt x="66" y="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578"/>
            <p:cNvSpPr>
              <a:spLocks/>
            </p:cNvSpPr>
            <p:nvPr/>
          </p:nvSpPr>
          <p:spPr bwMode="auto">
            <a:xfrm>
              <a:off x="6491744" y="4320171"/>
              <a:ext cx="12750" cy="5100"/>
            </a:xfrm>
            <a:custGeom>
              <a:avLst/>
              <a:gdLst>
                <a:gd name="T0" fmla="*/ 3 w 15"/>
                <a:gd name="T1" fmla="*/ 6 h 6"/>
                <a:gd name="T2" fmla="*/ 12 w 15"/>
                <a:gd name="T3" fmla="*/ 6 h 6"/>
                <a:gd name="T4" fmla="*/ 15 w 15"/>
                <a:gd name="T5" fmla="*/ 3 h 6"/>
                <a:gd name="T6" fmla="*/ 12 w 15"/>
                <a:gd name="T7" fmla="*/ 0 h 6"/>
                <a:gd name="T8" fmla="*/ 3 w 15"/>
                <a:gd name="T9" fmla="*/ 0 h 6"/>
                <a:gd name="T10" fmla="*/ 0 w 15"/>
                <a:gd name="T11" fmla="*/ 3 h 6"/>
                <a:gd name="T12" fmla="*/ 3 w 15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3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4" y="6"/>
                    <a:pt x="15" y="5"/>
                    <a:pt x="15" y="3"/>
                  </a:cubicBezTo>
                  <a:cubicBezTo>
                    <a:pt x="15" y="2"/>
                    <a:pt x="14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579"/>
            <p:cNvSpPr>
              <a:spLocks/>
            </p:cNvSpPr>
            <p:nvPr/>
          </p:nvSpPr>
          <p:spPr bwMode="auto">
            <a:xfrm>
              <a:off x="6491744" y="4332192"/>
              <a:ext cx="12750" cy="5100"/>
            </a:xfrm>
            <a:custGeom>
              <a:avLst/>
              <a:gdLst>
                <a:gd name="T0" fmla="*/ 12 w 15"/>
                <a:gd name="T1" fmla="*/ 6 h 6"/>
                <a:gd name="T2" fmla="*/ 15 w 15"/>
                <a:gd name="T3" fmla="*/ 3 h 6"/>
                <a:gd name="T4" fmla="*/ 12 w 15"/>
                <a:gd name="T5" fmla="*/ 0 h 6"/>
                <a:gd name="T6" fmla="*/ 3 w 15"/>
                <a:gd name="T7" fmla="*/ 0 h 6"/>
                <a:gd name="T8" fmla="*/ 0 w 15"/>
                <a:gd name="T9" fmla="*/ 3 h 6"/>
                <a:gd name="T10" fmla="*/ 3 w 15"/>
                <a:gd name="T11" fmla="*/ 6 h 6"/>
                <a:gd name="T12" fmla="*/ 12 w 15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12" y="6"/>
                  </a:moveTo>
                  <a:cubicBezTo>
                    <a:pt x="14" y="6"/>
                    <a:pt x="15" y="5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  <a:lnTo>
                    <a:pt x="12" y="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580"/>
            <p:cNvSpPr>
              <a:spLocks/>
            </p:cNvSpPr>
            <p:nvPr/>
          </p:nvSpPr>
          <p:spPr bwMode="auto">
            <a:xfrm>
              <a:off x="6491744" y="4284835"/>
              <a:ext cx="12750" cy="4371"/>
            </a:xfrm>
            <a:custGeom>
              <a:avLst/>
              <a:gdLst>
                <a:gd name="T0" fmla="*/ 3 w 15"/>
                <a:gd name="T1" fmla="*/ 5 h 5"/>
                <a:gd name="T2" fmla="*/ 12 w 15"/>
                <a:gd name="T3" fmla="*/ 5 h 5"/>
                <a:gd name="T4" fmla="*/ 15 w 15"/>
                <a:gd name="T5" fmla="*/ 3 h 5"/>
                <a:gd name="T6" fmla="*/ 12 w 15"/>
                <a:gd name="T7" fmla="*/ 0 h 5"/>
                <a:gd name="T8" fmla="*/ 3 w 15"/>
                <a:gd name="T9" fmla="*/ 0 h 5"/>
                <a:gd name="T10" fmla="*/ 0 w 15"/>
                <a:gd name="T11" fmla="*/ 3 h 5"/>
                <a:gd name="T12" fmla="*/ 3 w 15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3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5"/>
                    <a:pt x="15" y="4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581"/>
            <p:cNvSpPr>
              <a:spLocks/>
            </p:cNvSpPr>
            <p:nvPr/>
          </p:nvSpPr>
          <p:spPr bwMode="auto">
            <a:xfrm>
              <a:off x="6491744" y="4272814"/>
              <a:ext cx="12750" cy="5100"/>
            </a:xfrm>
            <a:custGeom>
              <a:avLst/>
              <a:gdLst>
                <a:gd name="T0" fmla="*/ 3 w 15"/>
                <a:gd name="T1" fmla="*/ 6 h 6"/>
                <a:gd name="T2" fmla="*/ 12 w 15"/>
                <a:gd name="T3" fmla="*/ 6 h 6"/>
                <a:gd name="T4" fmla="*/ 15 w 15"/>
                <a:gd name="T5" fmla="*/ 3 h 6"/>
                <a:gd name="T6" fmla="*/ 12 w 15"/>
                <a:gd name="T7" fmla="*/ 0 h 6"/>
                <a:gd name="T8" fmla="*/ 3 w 15"/>
                <a:gd name="T9" fmla="*/ 0 h 6"/>
                <a:gd name="T10" fmla="*/ 0 w 15"/>
                <a:gd name="T11" fmla="*/ 3 h 6"/>
                <a:gd name="T12" fmla="*/ 3 w 15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3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4" y="6"/>
                    <a:pt x="15" y="4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582"/>
            <p:cNvSpPr>
              <a:spLocks/>
            </p:cNvSpPr>
            <p:nvPr/>
          </p:nvSpPr>
          <p:spPr bwMode="auto">
            <a:xfrm>
              <a:off x="6491744" y="4260792"/>
              <a:ext cx="12750" cy="5100"/>
            </a:xfrm>
            <a:custGeom>
              <a:avLst/>
              <a:gdLst>
                <a:gd name="T0" fmla="*/ 3 w 15"/>
                <a:gd name="T1" fmla="*/ 6 h 6"/>
                <a:gd name="T2" fmla="*/ 12 w 15"/>
                <a:gd name="T3" fmla="*/ 6 h 6"/>
                <a:gd name="T4" fmla="*/ 15 w 15"/>
                <a:gd name="T5" fmla="*/ 3 h 6"/>
                <a:gd name="T6" fmla="*/ 12 w 15"/>
                <a:gd name="T7" fmla="*/ 0 h 6"/>
                <a:gd name="T8" fmla="*/ 3 w 15"/>
                <a:gd name="T9" fmla="*/ 0 h 6"/>
                <a:gd name="T10" fmla="*/ 0 w 15"/>
                <a:gd name="T11" fmla="*/ 3 h 6"/>
                <a:gd name="T12" fmla="*/ 3 w 15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3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4" y="6"/>
                    <a:pt x="15" y="4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583"/>
            <p:cNvSpPr>
              <a:spLocks/>
            </p:cNvSpPr>
            <p:nvPr/>
          </p:nvSpPr>
          <p:spPr bwMode="auto">
            <a:xfrm>
              <a:off x="6491744" y="4296856"/>
              <a:ext cx="12750" cy="4371"/>
            </a:xfrm>
            <a:custGeom>
              <a:avLst/>
              <a:gdLst>
                <a:gd name="T0" fmla="*/ 3 w 15"/>
                <a:gd name="T1" fmla="*/ 5 h 5"/>
                <a:gd name="T2" fmla="*/ 12 w 15"/>
                <a:gd name="T3" fmla="*/ 5 h 5"/>
                <a:gd name="T4" fmla="*/ 15 w 15"/>
                <a:gd name="T5" fmla="*/ 3 h 5"/>
                <a:gd name="T6" fmla="*/ 12 w 15"/>
                <a:gd name="T7" fmla="*/ 0 h 5"/>
                <a:gd name="T8" fmla="*/ 3 w 15"/>
                <a:gd name="T9" fmla="*/ 0 h 5"/>
                <a:gd name="T10" fmla="*/ 0 w 15"/>
                <a:gd name="T11" fmla="*/ 3 h 5"/>
                <a:gd name="T12" fmla="*/ 3 w 15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3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5"/>
                    <a:pt x="15" y="4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584"/>
            <p:cNvSpPr>
              <a:spLocks/>
            </p:cNvSpPr>
            <p:nvPr/>
          </p:nvSpPr>
          <p:spPr bwMode="auto">
            <a:xfrm>
              <a:off x="6491744" y="4308878"/>
              <a:ext cx="12750" cy="4371"/>
            </a:xfrm>
            <a:custGeom>
              <a:avLst/>
              <a:gdLst>
                <a:gd name="T0" fmla="*/ 3 w 15"/>
                <a:gd name="T1" fmla="*/ 5 h 5"/>
                <a:gd name="T2" fmla="*/ 12 w 15"/>
                <a:gd name="T3" fmla="*/ 5 h 5"/>
                <a:gd name="T4" fmla="*/ 15 w 15"/>
                <a:gd name="T5" fmla="*/ 2 h 5"/>
                <a:gd name="T6" fmla="*/ 12 w 15"/>
                <a:gd name="T7" fmla="*/ 0 h 5"/>
                <a:gd name="T8" fmla="*/ 3 w 15"/>
                <a:gd name="T9" fmla="*/ 0 h 5"/>
                <a:gd name="T10" fmla="*/ 0 w 15"/>
                <a:gd name="T11" fmla="*/ 2 h 5"/>
                <a:gd name="T12" fmla="*/ 3 w 15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3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5"/>
                    <a:pt x="15" y="4"/>
                    <a:pt x="15" y="2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585"/>
            <p:cNvSpPr>
              <a:spLocks/>
            </p:cNvSpPr>
            <p:nvPr/>
          </p:nvSpPr>
          <p:spPr bwMode="auto">
            <a:xfrm>
              <a:off x="5295434" y="5192996"/>
              <a:ext cx="77593" cy="55007"/>
            </a:xfrm>
            <a:custGeom>
              <a:avLst/>
              <a:gdLst>
                <a:gd name="T0" fmla="*/ 106 w 213"/>
                <a:gd name="T1" fmla="*/ 0 h 151"/>
                <a:gd name="T2" fmla="*/ 0 w 213"/>
                <a:gd name="T3" fmla="*/ 151 h 151"/>
                <a:gd name="T4" fmla="*/ 182 w 213"/>
                <a:gd name="T5" fmla="*/ 151 h 151"/>
                <a:gd name="T6" fmla="*/ 213 w 213"/>
                <a:gd name="T7" fmla="*/ 106 h 151"/>
                <a:gd name="T8" fmla="*/ 106 w 213"/>
                <a:gd name="T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151">
                  <a:moveTo>
                    <a:pt x="106" y="0"/>
                  </a:moveTo>
                  <a:lnTo>
                    <a:pt x="0" y="151"/>
                  </a:lnTo>
                  <a:lnTo>
                    <a:pt x="182" y="151"/>
                  </a:lnTo>
                  <a:lnTo>
                    <a:pt x="213" y="106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586"/>
            <p:cNvSpPr>
              <a:spLocks/>
            </p:cNvSpPr>
            <p:nvPr/>
          </p:nvSpPr>
          <p:spPr bwMode="auto">
            <a:xfrm>
              <a:off x="5295434" y="5187168"/>
              <a:ext cx="179228" cy="128957"/>
            </a:xfrm>
            <a:custGeom>
              <a:avLst/>
              <a:gdLst>
                <a:gd name="T0" fmla="*/ 248 w 492"/>
                <a:gd name="T1" fmla="*/ 0 h 354"/>
                <a:gd name="T2" fmla="*/ 0 w 492"/>
                <a:gd name="T3" fmla="*/ 354 h 354"/>
                <a:gd name="T4" fmla="*/ 423 w 492"/>
                <a:gd name="T5" fmla="*/ 354 h 354"/>
                <a:gd name="T6" fmla="*/ 492 w 492"/>
                <a:gd name="T7" fmla="*/ 248 h 354"/>
                <a:gd name="T8" fmla="*/ 248 w 492"/>
                <a:gd name="T9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354">
                  <a:moveTo>
                    <a:pt x="248" y="0"/>
                  </a:moveTo>
                  <a:lnTo>
                    <a:pt x="0" y="354"/>
                  </a:lnTo>
                  <a:lnTo>
                    <a:pt x="423" y="354"/>
                  </a:lnTo>
                  <a:lnTo>
                    <a:pt x="492" y="248"/>
                  </a:lnTo>
                  <a:lnTo>
                    <a:pt x="248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587"/>
            <p:cNvSpPr>
              <a:spLocks noEditPoints="1"/>
            </p:cNvSpPr>
            <p:nvPr/>
          </p:nvSpPr>
          <p:spPr bwMode="auto">
            <a:xfrm>
              <a:off x="4724600" y="5083711"/>
              <a:ext cx="112564" cy="232414"/>
            </a:xfrm>
            <a:custGeom>
              <a:avLst/>
              <a:gdLst>
                <a:gd name="T0" fmla="*/ 71 w 131"/>
                <a:gd name="T1" fmla="*/ 45 h 270"/>
                <a:gd name="T2" fmla="*/ 74 w 131"/>
                <a:gd name="T3" fmla="*/ 39 h 270"/>
                <a:gd name="T4" fmla="*/ 74 w 131"/>
                <a:gd name="T5" fmla="*/ 32 h 270"/>
                <a:gd name="T6" fmla="*/ 72 w 131"/>
                <a:gd name="T7" fmla="*/ 30 h 270"/>
                <a:gd name="T8" fmla="*/ 72 w 131"/>
                <a:gd name="T9" fmla="*/ 26 h 270"/>
                <a:gd name="T10" fmla="*/ 67 w 131"/>
                <a:gd name="T11" fmla="*/ 20 h 270"/>
                <a:gd name="T12" fmla="*/ 67 w 131"/>
                <a:gd name="T13" fmla="*/ 5 h 270"/>
                <a:gd name="T14" fmla="*/ 68 w 131"/>
                <a:gd name="T15" fmla="*/ 4 h 270"/>
                <a:gd name="T16" fmla="*/ 68 w 131"/>
                <a:gd name="T17" fmla="*/ 3 h 270"/>
                <a:gd name="T18" fmla="*/ 66 w 131"/>
                <a:gd name="T19" fmla="*/ 0 h 270"/>
                <a:gd name="T20" fmla="*/ 63 w 131"/>
                <a:gd name="T21" fmla="*/ 3 h 270"/>
                <a:gd name="T22" fmla="*/ 63 w 131"/>
                <a:gd name="T23" fmla="*/ 4 h 270"/>
                <a:gd name="T24" fmla="*/ 65 w 131"/>
                <a:gd name="T25" fmla="*/ 5 h 270"/>
                <a:gd name="T26" fmla="*/ 64 w 131"/>
                <a:gd name="T27" fmla="*/ 20 h 270"/>
                <a:gd name="T28" fmla="*/ 59 w 131"/>
                <a:gd name="T29" fmla="*/ 26 h 270"/>
                <a:gd name="T30" fmla="*/ 59 w 131"/>
                <a:gd name="T31" fmla="*/ 30 h 270"/>
                <a:gd name="T32" fmla="*/ 58 w 131"/>
                <a:gd name="T33" fmla="*/ 32 h 270"/>
                <a:gd name="T34" fmla="*/ 58 w 131"/>
                <a:gd name="T35" fmla="*/ 39 h 270"/>
                <a:gd name="T36" fmla="*/ 60 w 131"/>
                <a:gd name="T37" fmla="*/ 45 h 270"/>
                <a:gd name="T38" fmla="*/ 0 w 131"/>
                <a:gd name="T39" fmla="*/ 270 h 270"/>
                <a:gd name="T40" fmla="*/ 27 w 131"/>
                <a:gd name="T41" fmla="*/ 270 h 270"/>
                <a:gd name="T42" fmla="*/ 66 w 131"/>
                <a:gd name="T43" fmla="*/ 238 h 270"/>
                <a:gd name="T44" fmla="*/ 105 w 131"/>
                <a:gd name="T45" fmla="*/ 270 h 270"/>
                <a:gd name="T46" fmla="*/ 131 w 131"/>
                <a:gd name="T47" fmla="*/ 270 h 270"/>
                <a:gd name="T48" fmla="*/ 71 w 131"/>
                <a:gd name="T49" fmla="*/ 45 h 270"/>
                <a:gd name="T50" fmla="*/ 66 w 131"/>
                <a:gd name="T51" fmla="*/ 217 h 270"/>
                <a:gd name="T52" fmla="*/ 50 w 131"/>
                <a:gd name="T53" fmla="*/ 217 h 270"/>
                <a:gd name="T54" fmla="*/ 58 w 131"/>
                <a:gd name="T55" fmla="*/ 177 h 270"/>
                <a:gd name="T56" fmla="*/ 73 w 131"/>
                <a:gd name="T57" fmla="*/ 177 h 270"/>
                <a:gd name="T58" fmla="*/ 81 w 131"/>
                <a:gd name="T59" fmla="*/ 217 h 270"/>
                <a:gd name="T60" fmla="*/ 66 w 131"/>
                <a:gd name="T61" fmla="*/ 21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1" h="270">
                  <a:moveTo>
                    <a:pt x="71" y="45"/>
                  </a:moveTo>
                  <a:cubicBezTo>
                    <a:pt x="71" y="41"/>
                    <a:pt x="74" y="39"/>
                    <a:pt x="74" y="39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8" y="39"/>
                    <a:pt x="60" y="41"/>
                    <a:pt x="60" y="45"/>
                  </a:cubicBezTo>
                  <a:cubicBezTo>
                    <a:pt x="60" y="48"/>
                    <a:pt x="66" y="205"/>
                    <a:pt x="0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33" y="238"/>
                    <a:pt x="66" y="238"/>
                  </a:cubicBezTo>
                  <a:cubicBezTo>
                    <a:pt x="98" y="238"/>
                    <a:pt x="105" y="270"/>
                    <a:pt x="105" y="270"/>
                  </a:cubicBezTo>
                  <a:cubicBezTo>
                    <a:pt x="131" y="270"/>
                    <a:pt x="131" y="270"/>
                    <a:pt x="131" y="270"/>
                  </a:cubicBezTo>
                  <a:cubicBezTo>
                    <a:pt x="66" y="205"/>
                    <a:pt x="71" y="48"/>
                    <a:pt x="71" y="45"/>
                  </a:cubicBezTo>
                  <a:close/>
                  <a:moveTo>
                    <a:pt x="66" y="217"/>
                  </a:moveTo>
                  <a:cubicBezTo>
                    <a:pt x="66" y="217"/>
                    <a:pt x="63" y="217"/>
                    <a:pt x="50" y="217"/>
                  </a:cubicBezTo>
                  <a:cubicBezTo>
                    <a:pt x="54" y="212"/>
                    <a:pt x="58" y="177"/>
                    <a:pt x="58" y="177"/>
                  </a:cubicBezTo>
                  <a:cubicBezTo>
                    <a:pt x="73" y="177"/>
                    <a:pt x="73" y="177"/>
                    <a:pt x="73" y="177"/>
                  </a:cubicBezTo>
                  <a:cubicBezTo>
                    <a:pt x="73" y="177"/>
                    <a:pt x="78" y="212"/>
                    <a:pt x="81" y="217"/>
                  </a:cubicBezTo>
                  <a:cubicBezTo>
                    <a:pt x="69" y="217"/>
                    <a:pt x="66" y="217"/>
                    <a:pt x="66" y="21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Rectangle 588"/>
            <p:cNvSpPr>
              <a:spLocks noChangeArrowheads="1"/>
            </p:cNvSpPr>
            <p:nvPr/>
          </p:nvSpPr>
          <p:spPr bwMode="auto">
            <a:xfrm>
              <a:off x="4748643" y="5266218"/>
              <a:ext cx="64478" cy="729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589"/>
            <p:cNvSpPr>
              <a:spLocks/>
            </p:cNvSpPr>
            <p:nvPr/>
          </p:nvSpPr>
          <p:spPr bwMode="auto">
            <a:xfrm>
              <a:off x="4754471" y="5266218"/>
              <a:ext cx="14571" cy="729"/>
            </a:xfrm>
            <a:custGeom>
              <a:avLst/>
              <a:gdLst>
                <a:gd name="T0" fmla="*/ 40 w 40"/>
                <a:gd name="T1" fmla="*/ 2 h 2"/>
                <a:gd name="T2" fmla="*/ 40 w 40"/>
                <a:gd name="T3" fmla="*/ 0 h 2"/>
                <a:gd name="T4" fmla="*/ 3 w 40"/>
                <a:gd name="T5" fmla="*/ 0 h 2"/>
                <a:gd name="T6" fmla="*/ 0 w 40"/>
                <a:gd name="T7" fmla="*/ 2 h 2"/>
                <a:gd name="T8" fmla="*/ 40 w 40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">
                  <a:moveTo>
                    <a:pt x="40" y="2"/>
                  </a:moveTo>
                  <a:lnTo>
                    <a:pt x="40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4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Rectangle 590"/>
            <p:cNvSpPr>
              <a:spLocks noChangeArrowheads="1"/>
            </p:cNvSpPr>
            <p:nvPr/>
          </p:nvSpPr>
          <p:spPr bwMode="auto">
            <a:xfrm>
              <a:off x="4793450" y="5266218"/>
              <a:ext cx="13479" cy="7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591"/>
            <p:cNvSpPr>
              <a:spLocks/>
            </p:cNvSpPr>
            <p:nvPr/>
          </p:nvSpPr>
          <p:spPr bwMode="auto">
            <a:xfrm>
              <a:off x="4748643" y="5273139"/>
              <a:ext cx="65207" cy="3279"/>
            </a:xfrm>
            <a:custGeom>
              <a:avLst/>
              <a:gdLst>
                <a:gd name="T0" fmla="*/ 0 w 76"/>
                <a:gd name="T1" fmla="*/ 0 h 4"/>
                <a:gd name="T2" fmla="*/ 2 w 76"/>
                <a:gd name="T3" fmla="*/ 4 h 4"/>
                <a:gd name="T4" fmla="*/ 74 w 76"/>
                <a:gd name="T5" fmla="*/ 4 h 4"/>
                <a:gd name="T6" fmla="*/ 76 w 76"/>
                <a:gd name="T7" fmla="*/ 0 h 4"/>
                <a:gd name="T8" fmla="*/ 0 w 76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4">
                  <a:moveTo>
                    <a:pt x="0" y="0"/>
                  </a:moveTo>
                  <a:cubicBezTo>
                    <a:pt x="0" y="0"/>
                    <a:pt x="2" y="1"/>
                    <a:pt x="2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1"/>
                    <a:pt x="76" y="0"/>
                    <a:pt x="7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592"/>
            <p:cNvSpPr>
              <a:spLocks/>
            </p:cNvSpPr>
            <p:nvPr/>
          </p:nvSpPr>
          <p:spPr bwMode="auto">
            <a:xfrm>
              <a:off x="4751193" y="5273139"/>
              <a:ext cx="59378" cy="3279"/>
            </a:xfrm>
            <a:custGeom>
              <a:avLst/>
              <a:gdLst>
                <a:gd name="T0" fmla="*/ 68 w 69"/>
                <a:gd name="T1" fmla="*/ 0 h 4"/>
                <a:gd name="T2" fmla="*/ 1 w 69"/>
                <a:gd name="T3" fmla="*/ 0 h 4"/>
                <a:gd name="T4" fmla="*/ 0 w 69"/>
                <a:gd name="T5" fmla="*/ 4 h 4"/>
                <a:gd name="T6" fmla="*/ 69 w 69"/>
                <a:gd name="T7" fmla="*/ 4 h 4"/>
                <a:gd name="T8" fmla="*/ 68 w 69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4">
                  <a:moveTo>
                    <a:pt x="68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2"/>
                    <a:pt x="69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Rectangle 593"/>
            <p:cNvSpPr>
              <a:spLocks noChangeArrowheads="1"/>
            </p:cNvSpPr>
            <p:nvPr/>
          </p:nvSpPr>
          <p:spPr bwMode="auto">
            <a:xfrm>
              <a:off x="4750100" y="5266946"/>
              <a:ext cx="364" cy="61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Rectangle 594"/>
            <p:cNvSpPr>
              <a:spLocks noChangeArrowheads="1"/>
            </p:cNvSpPr>
            <p:nvPr/>
          </p:nvSpPr>
          <p:spPr bwMode="auto">
            <a:xfrm>
              <a:off x="4757021" y="5266946"/>
              <a:ext cx="364" cy="61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Rectangle 595"/>
            <p:cNvSpPr>
              <a:spLocks noChangeArrowheads="1"/>
            </p:cNvSpPr>
            <p:nvPr/>
          </p:nvSpPr>
          <p:spPr bwMode="auto">
            <a:xfrm>
              <a:off x="4763214" y="5266946"/>
              <a:ext cx="729" cy="61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Rectangle 596"/>
            <p:cNvSpPr>
              <a:spLocks noChangeArrowheads="1"/>
            </p:cNvSpPr>
            <p:nvPr/>
          </p:nvSpPr>
          <p:spPr bwMode="auto">
            <a:xfrm>
              <a:off x="4797457" y="5266946"/>
              <a:ext cx="1093" cy="61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Rectangle 597"/>
            <p:cNvSpPr>
              <a:spLocks noChangeArrowheads="1"/>
            </p:cNvSpPr>
            <p:nvPr/>
          </p:nvSpPr>
          <p:spPr bwMode="auto">
            <a:xfrm>
              <a:off x="4804378" y="5266946"/>
              <a:ext cx="1093" cy="61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Rectangle 598"/>
            <p:cNvSpPr>
              <a:spLocks noChangeArrowheads="1"/>
            </p:cNvSpPr>
            <p:nvPr/>
          </p:nvSpPr>
          <p:spPr bwMode="auto">
            <a:xfrm>
              <a:off x="4811300" y="5266946"/>
              <a:ext cx="1093" cy="61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599"/>
            <p:cNvSpPr>
              <a:spLocks/>
            </p:cNvSpPr>
            <p:nvPr/>
          </p:nvSpPr>
          <p:spPr bwMode="auto">
            <a:xfrm>
              <a:off x="4763214" y="5221411"/>
              <a:ext cx="35336" cy="4371"/>
            </a:xfrm>
            <a:custGeom>
              <a:avLst/>
              <a:gdLst>
                <a:gd name="T0" fmla="*/ 38 w 41"/>
                <a:gd name="T1" fmla="*/ 0 h 5"/>
                <a:gd name="T2" fmla="*/ 3 w 41"/>
                <a:gd name="T3" fmla="*/ 0 h 5"/>
                <a:gd name="T4" fmla="*/ 0 w 41"/>
                <a:gd name="T5" fmla="*/ 1 h 5"/>
                <a:gd name="T6" fmla="*/ 0 w 41"/>
                <a:gd name="T7" fmla="*/ 2 h 5"/>
                <a:gd name="T8" fmla="*/ 3 w 41"/>
                <a:gd name="T9" fmla="*/ 5 h 5"/>
                <a:gd name="T10" fmla="*/ 39 w 41"/>
                <a:gd name="T11" fmla="*/ 5 h 5"/>
                <a:gd name="T12" fmla="*/ 41 w 41"/>
                <a:gd name="T13" fmla="*/ 2 h 5"/>
                <a:gd name="T14" fmla="*/ 41 w 41"/>
                <a:gd name="T15" fmla="*/ 1 h 5"/>
                <a:gd name="T16" fmla="*/ 38 w 41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5">
                  <a:moveTo>
                    <a:pt x="3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3" y="5"/>
                    <a:pt x="3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9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Rectangle 600"/>
            <p:cNvSpPr>
              <a:spLocks noChangeArrowheads="1"/>
            </p:cNvSpPr>
            <p:nvPr/>
          </p:nvSpPr>
          <p:spPr bwMode="auto">
            <a:xfrm>
              <a:off x="4766493" y="5223232"/>
              <a:ext cx="1093" cy="2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601"/>
            <p:cNvSpPr>
              <a:spLocks/>
            </p:cNvSpPr>
            <p:nvPr/>
          </p:nvSpPr>
          <p:spPr bwMode="auto">
            <a:xfrm>
              <a:off x="4766493" y="5223232"/>
              <a:ext cx="28414" cy="2550"/>
            </a:xfrm>
            <a:custGeom>
              <a:avLst/>
              <a:gdLst>
                <a:gd name="T0" fmla="*/ 32 w 33"/>
                <a:gd name="T1" fmla="*/ 0 h 3"/>
                <a:gd name="T2" fmla="*/ 1 w 33"/>
                <a:gd name="T3" fmla="*/ 0 h 3"/>
                <a:gd name="T4" fmla="*/ 0 w 33"/>
                <a:gd name="T5" fmla="*/ 3 h 3"/>
                <a:gd name="T6" fmla="*/ 33 w 33"/>
                <a:gd name="T7" fmla="*/ 3 h 3"/>
                <a:gd name="T8" fmla="*/ 32 w 3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">
                  <a:moveTo>
                    <a:pt x="32" y="0"/>
                  </a:moveTo>
                  <a:cubicBezTo>
                    <a:pt x="24" y="0"/>
                    <a:pt x="9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3" y="1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602"/>
            <p:cNvSpPr>
              <a:spLocks/>
            </p:cNvSpPr>
            <p:nvPr/>
          </p:nvSpPr>
          <p:spPr bwMode="auto">
            <a:xfrm>
              <a:off x="4766493" y="5223961"/>
              <a:ext cx="1093" cy="182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0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Rectangle 603"/>
            <p:cNvSpPr>
              <a:spLocks noChangeArrowheads="1"/>
            </p:cNvSpPr>
            <p:nvPr/>
          </p:nvSpPr>
          <p:spPr bwMode="auto">
            <a:xfrm>
              <a:off x="4769043" y="5223232"/>
              <a:ext cx="1093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Rectangle 604"/>
            <p:cNvSpPr>
              <a:spLocks noChangeArrowheads="1"/>
            </p:cNvSpPr>
            <p:nvPr/>
          </p:nvSpPr>
          <p:spPr bwMode="auto">
            <a:xfrm>
              <a:off x="4772686" y="5223232"/>
              <a:ext cx="364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Rectangle 605"/>
            <p:cNvSpPr>
              <a:spLocks noChangeArrowheads="1"/>
            </p:cNvSpPr>
            <p:nvPr/>
          </p:nvSpPr>
          <p:spPr bwMode="auto">
            <a:xfrm>
              <a:off x="4775236" y="5223232"/>
              <a:ext cx="729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Rectangle 606"/>
            <p:cNvSpPr>
              <a:spLocks noChangeArrowheads="1"/>
            </p:cNvSpPr>
            <p:nvPr/>
          </p:nvSpPr>
          <p:spPr bwMode="auto">
            <a:xfrm>
              <a:off x="4777786" y="5223232"/>
              <a:ext cx="729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Rectangle 608"/>
            <p:cNvSpPr>
              <a:spLocks noChangeArrowheads="1"/>
            </p:cNvSpPr>
            <p:nvPr/>
          </p:nvSpPr>
          <p:spPr bwMode="auto">
            <a:xfrm>
              <a:off x="4780335" y="5223232"/>
              <a:ext cx="1093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Rectangle 609"/>
            <p:cNvSpPr>
              <a:spLocks noChangeArrowheads="1"/>
            </p:cNvSpPr>
            <p:nvPr/>
          </p:nvSpPr>
          <p:spPr bwMode="auto">
            <a:xfrm>
              <a:off x="4783978" y="5223232"/>
              <a:ext cx="364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Rectangle 610"/>
            <p:cNvSpPr>
              <a:spLocks noChangeArrowheads="1"/>
            </p:cNvSpPr>
            <p:nvPr/>
          </p:nvSpPr>
          <p:spPr bwMode="auto">
            <a:xfrm>
              <a:off x="4786528" y="5223232"/>
              <a:ext cx="729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Rectangle 611"/>
            <p:cNvSpPr>
              <a:spLocks noChangeArrowheads="1"/>
            </p:cNvSpPr>
            <p:nvPr/>
          </p:nvSpPr>
          <p:spPr bwMode="auto">
            <a:xfrm>
              <a:off x="4789078" y="5223232"/>
              <a:ext cx="729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Rectangle 612"/>
            <p:cNvSpPr>
              <a:spLocks noChangeArrowheads="1"/>
            </p:cNvSpPr>
            <p:nvPr/>
          </p:nvSpPr>
          <p:spPr bwMode="auto">
            <a:xfrm>
              <a:off x="4792357" y="5223232"/>
              <a:ext cx="364" cy="25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613"/>
            <p:cNvSpPr>
              <a:spLocks/>
            </p:cNvSpPr>
            <p:nvPr/>
          </p:nvSpPr>
          <p:spPr bwMode="auto">
            <a:xfrm>
              <a:off x="5065570" y="5217039"/>
              <a:ext cx="41164" cy="99085"/>
            </a:xfrm>
            <a:custGeom>
              <a:avLst/>
              <a:gdLst>
                <a:gd name="T0" fmla="*/ 4 w 113"/>
                <a:gd name="T1" fmla="*/ 3 h 272"/>
                <a:gd name="T2" fmla="*/ 0 w 113"/>
                <a:gd name="T3" fmla="*/ 0 h 272"/>
                <a:gd name="T4" fmla="*/ 0 w 113"/>
                <a:gd name="T5" fmla="*/ 0 h 272"/>
                <a:gd name="T6" fmla="*/ 4 w 113"/>
                <a:gd name="T7" fmla="*/ 3 h 272"/>
                <a:gd name="T8" fmla="*/ 4 w 113"/>
                <a:gd name="T9" fmla="*/ 272 h 272"/>
                <a:gd name="T10" fmla="*/ 108 w 113"/>
                <a:gd name="T11" fmla="*/ 272 h 272"/>
                <a:gd name="T12" fmla="*/ 108 w 113"/>
                <a:gd name="T13" fmla="*/ 3 h 272"/>
                <a:gd name="T14" fmla="*/ 113 w 113"/>
                <a:gd name="T15" fmla="*/ 0 h 272"/>
                <a:gd name="T16" fmla="*/ 113 w 113"/>
                <a:gd name="T17" fmla="*/ 0 h 272"/>
                <a:gd name="T18" fmla="*/ 108 w 113"/>
                <a:gd name="T19" fmla="*/ 3 h 272"/>
                <a:gd name="T20" fmla="*/ 4 w 113"/>
                <a:gd name="T21" fmla="*/ 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" h="272">
                  <a:moveTo>
                    <a:pt x="4" y="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3"/>
                  </a:lnTo>
                  <a:lnTo>
                    <a:pt x="4" y="272"/>
                  </a:lnTo>
                  <a:lnTo>
                    <a:pt x="108" y="272"/>
                  </a:lnTo>
                  <a:lnTo>
                    <a:pt x="108" y="3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08" y="3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614"/>
            <p:cNvSpPr>
              <a:spLocks noEditPoints="1"/>
            </p:cNvSpPr>
            <p:nvPr/>
          </p:nvSpPr>
          <p:spPr bwMode="auto">
            <a:xfrm>
              <a:off x="5068849" y="5099375"/>
              <a:ext cx="34607" cy="69578"/>
            </a:xfrm>
            <a:custGeom>
              <a:avLst/>
              <a:gdLst>
                <a:gd name="T0" fmla="*/ 40 w 40"/>
                <a:gd name="T1" fmla="*/ 81 h 81"/>
                <a:gd name="T2" fmla="*/ 40 w 40"/>
                <a:gd name="T3" fmla="*/ 79 h 81"/>
                <a:gd name="T4" fmla="*/ 31 w 40"/>
                <a:gd name="T5" fmla="*/ 59 h 81"/>
                <a:gd name="T6" fmla="*/ 31 w 40"/>
                <a:gd name="T7" fmla="*/ 59 h 81"/>
                <a:gd name="T8" fmla="*/ 31 w 40"/>
                <a:gd name="T9" fmla="*/ 59 h 81"/>
                <a:gd name="T10" fmla="*/ 31 w 40"/>
                <a:gd name="T11" fmla="*/ 44 h 81"/>
                <a:gd name="T12" fmla="*/ 30 w 40"/>
                <a:gd name="T13" fmla="*/ 44 h 81"/>
                <a:gd name="T14" fmla="*/ 30 w 40"/>
                <a:gd name="T15" fmla="*/ 42 h 81"/>
                <a:gd name="T16" fmla="*/ 20 w 40"/>
                <a:gd name="T17" fmla="*/ 0 h 81"/>
                <a:gd name="T18" fmla="*/ 10 w 40"/>
                <a:gd name="T19" fmla="*/ 42 h 81"/>
                <a:gd name="T20" fmla="*/ 10 w 40"/>
                <a:gd name="T21" fmla="*/ 44 h 81"/>
                <a:gd name="T22" fmla="*/ 9 w 40"/>
                <a:gd name="T23" fmla="*/ 44 h 81"/>
                <a:gd name="T24" fmla="*/ 9 w 40"/>
                <a:gd name="T25" fmla="*/ 59 h 81"/>
                <a:gd name="T26" fmla="*/ 9 w 40"/>
                <a:gd name="T27" fmla="*/ 59 h 81"/>
                <a:gd name="T28" fmla="*/ 9 w 40"/>
                <a:gd name="T29" fmla="*/ 59 h 81"/>
                <a:gd name="T30" fmla="*/ 0 w 40"/>
                <a:gd name="T31" fmla="*/ 79 h 81"/>
                <a:gd name="T32" fmla="*/ 0 w 40"/>
                <a:gd name="T33" fmla="*/ 81 h 81"/>
                <a:gd name="T34" fmla="*/ 20 w 40"/>
                <a:gd name="T35" fmla="*/ 81 h 81"/>
                <a:gd name="T36" fmla="*/ 40 w 40"/>
                <a:gd name="T37" fmla="*/ 81 h 81"/>
                <a:gd name="T38" fmla="*/ 24 w 40"/>
                <a:gd name="T39" fmla="*/ 49 h 81"/>
                <a:gd name="T40" fmla="*/ 26 w 40"/>
                <a:gd name="T41" fmla="*/ 48 h 81"/>
                <a:gd name="T42" fmla="*/ 27 w 40"/>
                <a:gd name="T43" fmla="*/ 49 h 81"/>
                <a:gd name="T44" fmla="*/ 27 w 40"/>
                <a:gd name="T45" fmla="*/ 58 h 81"/>
                <a:gd name="T46" fmla="*/ 24 w 40"/>
                <a:gd name="T47" fmla="*/ 58 h 81"/>
                <a:gd name="T48" fmla="*/ 24 w 40"/>
                <a:gd name="T49" fmla="*/ 49 h 81"/>
                <a:gd name="T50" fmla="*/ 22 w 40"/>
                <a:gd name="T51" fmla="*/ 49 h 81"/>
                <a:gd name="T52" fmla="*/ 23 w 40"/>
                <a:gd name="T53" fmla="*/ 48 h 81"/>
                <a:gd name="T54" fmla="*/ 24 w 40"/>
                <a:gd name="T55" fmla="*/ 49 h 81"/>
                <a:gd name="T56" fmla="*/ 24 w 40"/>
                <a:gd name="T57" fmla="*/ 58 h 81"/>
                <a:gd name="T58" fmla="*/ 22 w 40"/>
                <a:gd name="T59" fmla="*/ 58 h 81"/>
                <a:gd name="T60" fmla="*/ 22 w 40"/>
                <a:gd name="T61" fmla="*/ 49 h 81"/>
                <a:gd name="T62" fmla="*/ 16 w 40"/>
                <a:gd name="T63" fmla="*/ 58 h 81"/>
                <a:gd name="T64" fmla="*/ 13 w 40"/>
                <a:gd name="T65" fmla="*/ 58 h 81"/>
                <a:gd name="T66" fmla="*/ 13 w 40"/>
                <a:gd name="T67" fmla="*/ 49 h 81"/>
                <a:gd name="T68" fmla="*/ 14 w 40"/>
                <a:gd name="T69" fmla="*/ 48 h 81"/>
                <a:gd name="T70" fmla="*/ 16 w 40"/>
                <a:gd name="T71" fmla="*/ 49 h 81"/>
                <a:gd name="T72" fmla="*/ 16 w 40"/>
                <a:gd name="T73" fmla="*/ 58 h 81"/>
                <a:gd name="T74" fmla="*/ 18 w 40"/>
                <a:gd name="T75" fmla="*/ 58 h 81"/>
                <a:gd name="T76" fmla="*/ 16 w 40"/>
                <a:gd name="T77" fmla="*/ 58 h 81"/>
                <a:gd name="T78" fmla="*/ 16 w 40"/>
                <a:gd name="T79" fmla="*/ 49 h 81"/>
                <a:gd name="T80" fmla="*/ 17 w 40"/>
                <a:gd name="T81" fmla="*/ 48 h 81"/>
                <a:gd name="T82" fmla="*/ 18 w 40"/>
                <a:gd name="T83" fmla="*/ 49 h 81"/>
                <a:gd name="T84" fmla="*/ 18 w 40"/>
                <a:gd name="T85" fmla="*/ 58 h 81"/>
                <a:gd name="T86" fmla="*/ 19 w 40"/>
                <a:gd name="T87" fmla="*/ 49 h 81"/>
                <a:gd name="T88" fmla="*/ 20 w 40"/>
                <a:gd name="T89" fmla="*/ 48 h 81"/>
                <a:gd name="T90" fmla="*/ 21 w 40"/>
                <a:gd name="T91" fmla="*/ 49 h 81"/>
                <a:gd name="T92" fmla="*/ 21 w 40"/>
                <a:gd name="T93" fmla="*/ 58 h 81"/>
                <a:gd name="T94" fmla="*/ 19 w 40"/>
                <a:gd name="T95" fmla="*/ 58 h 81"/>
                <a:gd name="T96" fmla="*/ 19 w 40"/>
                <a:gd name="T97" fmla="*/ 4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" h="81">
                  <a:moveTo>
                    <a:pt x="40" y="81"/>
                  </a:moveTo>
                  <a:cubicBezTo>
                    <a:pt x="40" y="80"/>
                    <a:pt x="40" y="79"/>
                    <a:pt x="40" y="79"/>
                  </a:cubicBezTo>
                  <a:cubicBezTo>
                    <a:pt x="33" y="75"/>
                    <a:pt x="31" y="59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2"/>
                  </a:cubicBezTo>
                  <a:cubicBezTo>
                    <a:pt x="23" y="34"/>
                    <a:pt x="20" y="0"/>
                    <a:pt x="20" y="0"/>
                  </a:cubicBezTo>
                  <a:cubicBezTo>
                    <a:pt x="20" y="0"/>
                    <a:pt x="17" y="34"/>
                    <a:pt x="10" y="42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7" y="75"/>
                    <a:pt x="0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0" y="81"/>
                    <a:pt x="20" y="81"/>
                    <a:pt x="20" y="81"/>
                  </a:cubicBezTo>
                  <a:lnTo>
                    <a:pt x="40" y="81"/>
                  </a:lnTo>
                  <a:close/>
                  <a:moveTo>
                    <a:pt x="24" y="49"/>
                  </a:moveTo>
                  <a:cubicBezTo>
                    <a:pt x="24" y="48"/>
                    <a:pt x="25" y="48"/>
                    <a:pt x="26" y="48"/>
                  </a:cubicBezTo>
                  <a:cubicBezTo>
                    <a:pt x="26" y="48"/>
                    <a:pt x="27" y="48"/>
                    <a:pt x="27" y="49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4" y="58"/>
                    <a:pt x="24" y="58"/>
                    <a:pt x="24" y="58"/>
                  </a:cubicBezTo>
                  <a:lnTo>
                    <a:pt x="24" y="49"/>
                  </a:lnTo>
                  <a:close/>
                  <a:moveTo>
                    <a:pt x="22" y="49"/>
                  </a:moveTo>
                  <a:cubicBezTo>
                    <a:pt x="22" y="48"/>
                    <a:pt x="22" y="48"/>
                    <a:pt x="23" y="48"/>
                  </a:cubicBezTo>
                  <a:cubicBezTo>
                    <a:pt x="23" y="48"/>
                    <a:pt x="24" y="48"/>
                    <a:pt x="24" y="49"/>
                  </a:cubicBezTo>
                  <a:cubicBezTo>
                    <a:pt x="24" y="58"/>
                    <a:pt x="24" y="58"/>
                    <a:pt x="24" y="58"/>
                  </a:cubicBezTo>
                  <a:cubicBezTo>
                    <a:pt x="22" y="58"/>
                    <a:pt x="22" y="58"/>
                    <a:pt x="22" y="58"/>
                  </a:cubicBezTo>
                  <a:lnTo>
                    <a:pt x="22" y="49"/>
                  </a:lnTo>
                  <a:close/>
                  <a:moveTo>
                    <a:pt x="16" y="58"/>
                  </a:moveTo>
                  <a:cubicBezTo>
                    <a:pt x="13" y="58"/>
                    <a:pt x="13" y="58"/>
                    <a:pt x="13" y="58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5" y="48"/>
                    <a:pt x="16" y="48"/>
                    <a:pt x="16" y="49"/>
                  </a:cubicBezTo>
                  <a:lnTo>
                    <a:pt x="16" y="58"/>
                  </a:lnTo>
                  <a:close/>
                  <a:moveTo>
                    <a:pt x="18" y="58"/>
                  </a:moveTo>
                  <a:cubicBezTo>
                    <a:pt x="16" y="58"/>
                    <a:pt x="16" y="58"/>
                    <a:pt x="16" y="5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9"/>
                  </a:cubicBezTo>
                  <a:lnTo>
                    <a:pt x="18" y="58"/>
                  </a:lnTo>
                  <a:close/>
                  <a:moveTo>
                    <a:pt x="19" y="49"/>
                  </a:moveTo>
                  <a:cubicBezTo>
                    <a:pt x="19" y="48"/>
                    <a:pt x="19" y="48"/>
                    <a:pt x="20" y="48"/>
                  </a:cubicBezTo>
                  <a:cubicBezTo>
                    <a:pt x="21" y="48"/>
                    <a:pt x="21" y="48"/>
                    <a:pt x="21" y="4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9" y="58"/>
                    <a:pt x="19" y="58"/>
                    <a:pt x="19" y="58"/>
                  </a:cubicBezTo>
                  <a:lnTo>
                    <a:pt x="19" y="4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615"/>
            <p:cNvSpPr>
              <a:spLocks noEditPoints="1"/>
            </p:cNvSpPr>
            <p:nvPr/>
          </p:nvSpPr>
          <p:spPr bwMode="auto">
            <a:xfrm>
              <a:off x="5065570" y="5169682"/>
              <a:ext cx="41164" cy="47357"/>
            </a:xfrm>
            <a:custGeom>
              <a:avLst/>
              <a:gdLst>
                <a:gd name="T0" fmla="*/ 44 w 48"/>
                <a:gd name="T1" fmla="*/ 11 h 55"/>
                <a:gd name="T2" fmla="*/ 44 w 48"/>
                <a:gd name="T3" fmla="*/ 0 h 55"/>
                <a:gd name="T4" fmla="*/ 24 w 48"/>
                <a:gd name="T5" fmla="*/ 0 h 55"/>
                <a:gd name="T6" fmla="*/ 4 w 48"/>
                <a:gd name="T7" fmla="*/ 0 h 55"/>
                <a:gd name="T8" fmla="*/ 4 w 48"/>
                <a:gd name="T9" fmla="*/ 11 h 55"/>
                <a:gd name="T10" fmla="*/ 0 w 48"/>
                <a:gd name="T11" fmla="*/ 11 h 55"/>
                <a:gd name="T12" fmla="*/ 0 w 48"/>
                <a:gd name="T13" fmla="*/ 55 h 55"/>
                <a:gd name="T14" fmla="*/ 48 w 48"/>
                <a:gd name="T15" fmla="*/ 55 h 55"/>
                <a:gd name="T16" fmla="*/ 48 w 48"/>
                <a:gd name="T17" fmla="*/ 11 h 55"/>
                <a:gd name="T18" fmla="*/ 44 w 48"/>
                <a:gd name="T19" fmla="*/ 11 h 55"/>
                <a:gd name="T20" fmla="*/ 30 w 48"/>
                <a:gd name="T21" fmla="*/ 5 h 55"/>
                <a:gd name="T22" fmla="*/ 32 w 48"/>
                <a:gd name="T23" fmla="*/ 3 h 55"/>
                <a:gd name="T24" fmla="*/ 33 w 48"/>
                <a:gd name="T25" fmla="*/ 5 h 55"/>
                <a:gd name="T26" fmla="*/ 33 w 48"/>
                <a:gd name="T27" fmla="*/ 11 h 55"/>
                <a:gd name="T28" fmla="*/ 30 w 48"/>
                <a:gd name="T29" fmla="*/ 11 h 55"/>
                <a:gd name="T30" fmla="*/ 30 w 48"/>
                <a:gd name="T31" fmla="*/ 5 h 55"/>
                <a:gd name="T32" fmla="*/ 26 w 48"/>
                <a:gd name="T33" fmla="*/ 5 h 55"/>
                <a:gd name="T34" fmla="*/ 28 w 48"/>
                <a:gd name="T35" fmla="*/ 3 h 55"/>
                <a:gd name="T36" fmla="*/ 29 w 48"/>
                <a:gd name="T37" fmla="*/ 5 h 55"/>
                <a:gd name="T38" fmla="*/ 29 w 48"/>
                <a:gd name="T39" fmla="*/ 11 h 55"/>
                <a:gd name="T40" fmla="*/ 26 w 48"/>
                <a:gd name="T41" fmla="*/ 11 h 55"/>
                <a:gd name="T42" fmla="*/ 26 w 48"/>
                <a:gd name="T43" fmla="*/ 5 h 55"/>
                <a:gd name="T44" fmla="*/ 22 w 48"/>
                <a:gd name="T45" fmla="*/ 5 h 55"/>
                <a:gd name="T46" fmla="*/ 24 w 48"/>
                <a:gd name="T47" fmla="*/ 3 h 55"/>
                <a:gd name="T48" fmla="*/ 26 w 48"/>
                <a:gd name="T49" fmla="*/ 5 h 55"/>
                <a:gd name="T50" fmla="*/ 26 w 48"/>
                <a:gd name="T51" fmla="*/ 11 h 55"/>
                <a:gd name="T52" fmla="*/ 22 w 48"/>
                <a:gd name="T53" fmla="*/ 11 h 55"/>
                <a:gd name="T54" fmla="*/ 22 w 48"/>
                <a:gd name="T55" fmla="*/ 5 h 55"/>
                <a:gd name="T56" fmla="*/ 19 w 48"/>
                <a:gd name="T57" fmla="*/ 5 h 55"/>
                <a:gd name="T58" fmla="*/ 20 w 48"/>
                <a:gd name="T59" fmla="*/ 3 h 55"/>
                <a:gd name="T60" fmla="*/ 22 w 48"/>
                <a:gd name="T61" fmla="*/ 5 h 55"/>
                <a:gd name="T62" fmla="*/ 22 w 48"/>
                <a:gd name="T63" fmla="*/ 11 h 55"/>
                <a:gd name="T64" fmla="*/ 19 w 48"/>
                <a:gd name="T65" fmla="*/ 11 h 55"/>
                <a:gd name="T66" fmla="*/ 19 w 48"/>
                <a:gd name="T67" fmla="*/ 5 h 55"/>
                <a:gd name="T68" fmla="*/ 15 w 48"/>
                <a:gd name="T69" fmla="*/ 5 h 55"/>
                <a:gd name="T70" fmla="*/ 16 w 48"/>
                <a:gd name="T71" fmla="*/ 3 h 55"/>
                <a:gd name="T72" fmla="*/ 18 w 48"/>
                <a:gd name="T73" fmla="*/ 5 h 55"/>
                <a:gd name="T74" fmla="*/ 18 w 48"/>
                <a:gd name="T75" fmla="*/ 11 h 55"/>
                <a:gd name="T76" fmla="*/ 15 w 48"/>
                <a:gd name="T77" fmla="*/ 11 h 55"/>
                <a:gd name="T78" fmla="*/ 15 w 48"/>
                <a:gd name="T79" fmla="*/ 5 h 55"/>
                <a:gd name="T80" fmla="*/ 11 w 48"/>
                <a:gd name="T81" fmla="*/ 5 h 55"/>
                <a:gd name="T82" fmla="*/ 12 w 48"/>
                <a:gd name="T83" fmla="*/ 3 h 55"/>
                <a:gd name="T84" fmla="*/ 14 w 48"/>
                <a:gd name="T85" fmla="*/ 5 h 55"/>
                <a:gd name="T86" fmla="*/ 14 w 48"/>
                <a:gd name="T87" fmla="*/ 11 h 55"/>
                <a:gd name="T88" fmla="*/ 11 w 48"/>
                <a:gd name="T89" fmla="*/ 11 h 55"/>
                <a:gd name="T90" fmla="*/ 11 w 48"/>
                <a:gd name="T91" fmla="*/ 5 h 55"/>
                <a:gd name="T92" fmla="*/ 24 w 48"/>
                <a:gd name="T93" fmla="*/ 46 h 55"/>
                <a:gd name="T94" fmla="*/ 12 w 48"/>
                <a:gd name="T95" fmla="*/ 34 h 55"/>
                <a:gd name="T96" fmla="*/ 24 w 48"/>
                <a:gd name="T97" fmla="*/ 22 h 55"/>
                <a:gd name="T98" fmla="*/ 36 w 48"/>
                <a:gd name="T99" fmla="*/ 34 h 55"/>
                <a:gd name="T100" fmla="*/ 24 w 48"/>
                <a:gd name="T101" fmla="*/ 46 h 55"/>
                <a:gd name="T102" fmla="*/ 37 w 48"/>
                <a:gd name="T103" fmla="*/ 11 h 55"/>
                <a:gd name="T104" fmla="*/ 34 w 48"/>
                <a:gd name="T105" fmla="*/ 11 h 55"/>
                <a:gd name="T106" fmla="*/ 34 w 48"/>
                <a:gd name="T107" fmla="*/ 5 h 55"/>
                <a:gd name="T108" fmla="*/ 36 w 48"/>
                <a:gd name="T109" fmla="*/ 3 h 55"/>
                <a:gd name="T110" fmla="*/ 37 w 48"/>
                <a:gd name="T111" fmla="*/ 5 h 55"/>
                <a:gd name="T112" fmla="*/ 37 w 48"/>
                <a:gd name="T11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" h="55">
                  <a:moveTo>
                    <a:pt x="44" y="11"/>
                  </a:moveTo>
                  <a:cubicBezTo>
                    <a:pt x="44" y="11"/>
                    <a:pt x="44" y="4"/>
                    <a:pt x="4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11"/>
                    <a:pt x="4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11"/>
                    <a:pt x="48" y="11"/>
                    <a:pt x="48" y="11"/>
                  </a:cubicBezTo>
                  <a:lnTo>
                    <a:pt x="44" y="11"/>
                  </a:lnTo>
                  <a:close/>
                  <a:moveTo>
                    <a:pt x="30" y="5"/>
                  </a:moveTo>
                  <a:cubicBezTo>
                    <a:pt x="30" y="4"/>
                    <a:pt x="31" y="3"/>
                    <a:pt x="32" y="3"/>
                  </a:cubicBezTo>
                  <a:cubicBezTo>
                    <a:pt x="33" y="3"/>
                    <a:pt x="33" y="4"/>
                    <a:pt x="33" y="5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0" y="11"/>
                    <a:pt x="30" y="11"/>
                    <a:pt x="30" y="11"/>
                  </a:cubicBezTo>
                  <a:lnTo>
                    <a:pt x="30" y="5"/>
                  </a:lnTo>
                  <a:close/>
                  <a:moveTo>
                    <a:pt x="26" y="5"/>
                  </a:moveTo>
                  <a:cubicBezTo>
                    <a:pt x="26" y="4"/>
                    <a:pt x="27" y="3"/>
                    <a:pt x="28" y="3"/>
                  </a:cubicBezTo>
                  <a:cubicBezTo>
                    <a:pt x="29" y="3"/>
                    <a:pt x="29" y="4"/>
                    <a:pt x="29" y="5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6" y="11"/>
                    <a:pt x="26" y="11"/>
                    <a:pt x="26" y="11"/>
                  </a:cubicBezTo>
                  <a:lnTo>
                    <a:pt x="26" y="5"/>
                  </a:lnTo>
                  <a:close/>
                  <a:moveTo>
                    <a:pt x="22" y="5"/>
                  </a:moveTo>
                  <a:cubicBezTo>
                    <a:pt x="22" y="4"/>
                    <a:pt x="23" y="3"/>
                    <a:pt x="24" y="3"/>
                  </a:cubicBezTo>
                  <a:cubicBezTo>
                    <a:pt x="25" y="3"/>
                    <a:pt x="26" y="4"/>
                    <a:pt x="26" y="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2" y="11"/>
                    <a:pt x="22" y="11"/>
                    <a:pt x="22" y="11"/>
                  </a:cubicBezTo>
                  <a:lnTo>
                    <a:pt x="22" y="5"/>
                  </a:lnTo>
                  <a:close/>
                  <a:moveTo>
                    <a:pt x="19" y="5"/>
                  </a:moveTo>
                  <a:cubicBezTo>
                    <a:pt x="19" y="4"/>
                    <a:pt x="19" y="3"/>
                    <a:pt x="20" y="3"/>
                  </a:cubicBezTo>
                  <a:cubicBezTo>
                    <a:pt x="21" y="3"/>
                    <a:pt x="22" y="4"/>
                    <a:pt x="22" y="5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9" y="11"/>
                    <a:pt x="19" y="11"/>
                    <a:pt x="19" y="11"/>
                  </a:cubicBezTo>
                  <a:lnTo>
                    <a:pt x="19" y="5"/>
                  </a:lnTo>
                  <a:close/>
                  <a:moveTo>
                    <a:pt x="15" y="5"/>
                  </a:moveTo>
                  <a:cubicBezTo>
                    <a:pt x="15" y="4"/>
                    <a:pt x="15" y="3"/>
                    <a:pt x="16" y="3"/>
                  </a:cubicBezTo>
                  <a:cubicBezTo>
                    <a:pt x="17" y="3"/>
                    <a:pt x="18" y="4"/>
                    <a:pt x="18" y="5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5" y="11"/>
                    <a:pt x="15" y="11"/>
                    <a:pt x="15" y="11"/>
                  </a:cubicBezTo>
                  <a:lnTo>
                    <a:pt x="15" y="5"/>
                  </a:lnTo>
                  <a:close/>
                  <a:moveTo>
                    <a:pt x="11" y="5"/>
                  </a:moveTo>
                  <a:cubicBezTo>
                    <a:pt x="11" y="4"/>
                    <a:pt x="11" y="3"/>
                    <a:pt x="12" y="3"/>
                  </a:cubicBezTo>
                  <a:cubicBezTo>
                    <a:pt x="13" y="3"/>
                    <a:pt x="14" y="4"/>
                    <a:pt x="14" y="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1" y="11"/>
                    <a:pt x="11" y="11"/>
                    <a:pt x="11" y="11"/>
                  </a:cubicBezTo>
                  <a:lnTo>
                    <a:pt x="11" y="5"/>
                  </a:lnTo>
                  <a:close/>
                  <a:moveTo>
                    <a:pt x="24" y="46"/>
                  </a:moveTo>
                  <a:cubicBezTo>
                    <a:pt x="18" y="46"/>
                    <a:pt x="12" y="41"/>
                    <a:pt x="12" y="34"/>
                  </a:cubicBezTo>
                  <a:cubicBezTo>
                    <a:pt x="12" y="28"/>
                    <a:pt x="18" y="22"/>
                    <a:pt x="24" y="22"/>
                  </a:cubicBezTo>
                  <a:cubicBezTo>
                    <a:pt x="30" y="22"/>
                    <a:pt x="36" y="28"/>
                    <a:pt x="36" y="34"/>
                  </a:cubicBezTo>
                  <a:cubicBezTo>
                    <a:pt x="36" y="41"/>
                    <a:pt x="30" y="46"/>
                    <a:pt x="24" y="46"/>
                  </a:cubicBezTo>
                  <a:close/>
                  <a:moveTo>
                    <a:pt x="37" y="11"/>
                  </a:moveTo>
                  <a:cubicBezTo>
                    <a:pt x="34" y="11"/>
                    <a:pt x="34" y="11"/>
                    <a:pt x="34" y="11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4"/>
                    <a:pt x="35" y="3"/>
                    <a:pt x="36" y="3"/>
                  </a:cubicBezTo>
                  <a:cubicBezTo>
                    <a:pt x="37" y="3"/>
                    <a:pt x="37" y="4"/>
                    <a:pt x="37" y="5"/>
                  </a:cubicBezTo>
                  <a:lnTo>
                    <a:pt x="37" y="1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616"/>
            <p:cNvSpPr>
              <a:spLocks noEditPoints="1"/>
            </p:cNvSpPr>
            <p:nvPr/>
          </p:nvSpPr>
          <p:spPr bwMode="auto">
            <a:xfrm>
              <a:off x="6188659" y="6294592"/>
              <a:ext cx="116935" cy="135150"/>
            </a:xfrm>
            <a:custGeom>
              <a:avLst/>
              <a:gdLst>
                <a:gd name="T0" fmla="*/ 75 w 136"/>
                <a:gd name="T1" fmla="*/ 75 h 157"/>
                <a:gd name="T2" fmla="*/ 136 w 136"/>
                <a:gd name="T3" fmla="*/ 0 h 157"/>
                <a:gd name="T4" fmla="*/ 0 w 136"/>
                <a:gd name="T5" fmla="*/ 0 h 157"/>
                <a:gd name="T6" fmla="*/ 61 w 136"/>
                <a:gd name="T7" fmla="*/ 75 h 157"/>
                <a:gd name="T8" fmla="*/ 63 w 136"/>
                <a:gd name="T9" fmla="*/ 146 h 157"/>
                <a:gd name="T10" fmla="*/ 33 w 136"/>
                <a:gd name="T11" fmla="*/ 157 h 157"/>
                <a:gd name="T12" fmla="*/ 103 w 136"/>
                <a:gd name="T13" fmla="*/ 157 h 157"/>
                <a:gd name="T14" fmla="*/ 72 w 136"/>
                <a:gd name="T15" fmla="*/ 146 h 157"/>
                <a:gd name="T16" fmla="*/ 75 w 136"/>
                <a:gd name="T17" fmla="*/ 75 h 157"/>
                <a:gd name="T18" fmla="*/ 30 w 136"/>
                <a:gd name="T19" fmla="*/ 24 h 157"/>
                <a:gd name="T20" fmla="*/ 106 w 136"/>
                <a:gd name="T21" fmla="*/ 24 h 157"/>
                <a:gd name="T22" fmla="*/ 68 w 136"/>
                <a:gd name="T23" fmla="*/ 61 h 157"/>
                <a:gd name="T24" fmla="*/ 30 w 136"/>
                <a:gd name="T25" fmla="*/ 2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6" h="157">
                  <a:moveTo>
                    <a:pt x="75" y="75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3" y="146"/>
                    <a:pt x="63" y="146"/>
                    <a:pt x="63" y="14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72" y="146"/>
                    <a:pt x="72" y="146"/>
                    <a:pt x="72" y="146"/>
                  </a:cubicBezTo>
                  <a:lnTo>
                    <a:pt x="75" y="75"/>
                  </a:lnTo>
                  <a:close/>
                  <a:moveTo>
                    <a:pt x="30" y="24"/>
                  </a:moveTo>
                  <a:cubicBezTo>
                    <a:pt x="106" y="24"/>
                    <a:pt x="106" y="24"/>
                    <a:pt x="106" y="24"/>
                  </a:cubicBezTo>
                  <a:cubicBezTo>
                    <a:pt x="106" y="24"/>
                    <a:pt x="77" y="61"/>
                    <a:pt x="68" y="61"/>
                  </a:cubicBezTo>
                  <a:cubicBezTo>
                    <a:pt x="58" y="61"/>
                    <a:pt x="30" y="24"/>
                    <a:pt x="30" y="2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617"/>
            <p:cNvSpPr>
              <a:spLocks/>
            </p:cNvSpPr>
            <p:nvPr/>
          </p:nvSpPr>
          <p:spPr bwMode="auto">
            <a:xfrm>
              <a:off x="6159152" y="5174782"/>
              <a:ext cx="66300" cy="141342"/>
            </a:xfrm>
            <a:custGeom>
              <a:avLst/>
              <a:gdLst>
                <a:gd name="T0" fmla="*/ 5 w 77"/>
                <a:gd name="T1" fmla="*/ 0 h 164"/>
                <a:gd name="T2" fmla="*/ 5 w 77"/>
                <a:gd name="T3" fmla="*/ 140 h 164"/>
                <a:gd name="T4" fmla="*/ 15 w 77"/>
                <a:gd name="T5" fmla="*/ 150 h 164"/>
                <a:gd name="T6" fmla="*/ 62 w 77"/>
                <a:gd name="T7" fmla="*/ 150 h 164"/>
                <a:gd name="T8" fmla="*/ 72 w 77"/>
                <a:gd name="T9" fmla="*/ 140 h 164"/>
                <a:gd name="T10" fmla="*/ 72 w 77"/>
                <a:gd name="T11" fmla="*/ 0 h 164"/>
                <a:gd name="T12" fmla="*/ 77 w 77"/>
                <a:gd name="T13" fmla="*/ 0 h 164"/>
                <a:gd name="T14" fmla="*/ 77 w 77"/>
                <a:gd name="T15" fmla="*/ 149 h 164"/>
                <a:gd name="T16" fmla="*/ 62 w 77"/>
                <a:gd name="T17" fmla="*/ 164 h 164"/>
                <a:gd name="T18" fmla="*/ 15 w 77"/>
                <a:gd name="T19" fmla="*/ 164 h 164"/>
                <a:gd name="T20" fmla="*/ 0 w 77"/>
                <a:gd name="T21" fmla="*/ 149 h 164"/>
                <a:gd name="T22" fmla="*/ 0 w 77"/>
                <a:gd name="T23" fmla="*/ 0 h 164"/>
                <a:gd name="T24" fmla="*/ 5 w 77"/>
                <a:gd name="T2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164">
                  <a:moveTo>
                    <a:pt x="5" y="0"/>
                  </a:moveTo>
                  <a:cubicBezTo>
                    <a:pt x="5" y="140"/>
                    <a:pt x="5" y="140"/>
                    <a:pt x="5" y="140"/>
                  </a:cubicBezTo>
                  <a:cubicBezTo>
                    <a:pt x="5" y="146"/>
                    <a:pt x="9" y="150"/>
                    <a:pt x="15" y="150"/>
                  </a:cubicBezTo>
                  <a:cubicBezTo>
                    <a:pt x="62" y="150"/>
                    <a:pt x="62" y="150"/>
                    <a:pt x="62" y="150"/>
                  </a:cubicBezTo>
                  <a:cubicBezTo>
                    <a:pt x="67" y="150"/>
                    <a:pt x="72" y="146"/>
                    <a:pt x="72" y="14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7" y="149"/>
                    <a:pt x="77" y="149"/>
                    <a:pt x="77" y="149"/>
                  </a:cubicBezTo>
                  <a:cubicBezTo>
                    <a:pt x="77" y="158"/>
                    <a:pt x="70" y="164"/>
                    <a:pt x="62" y="164"/>
                  </a:cubicBezTo>
                  <a:cubicBezTo>
                    <a:pt x="15" y="164"/>
                    <a:pt x="15" y="164"/>
                    <a:pt x="15" y="164"/>
                  </a:cubicBezTo>
                  <a:cubicBezTo>
                    <a:pt x="6" y="164"/>
                    <a:pt x="0" y="158"/>
                    <a:pt x="0" y="14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618"/>
            <p:cNvSpPr>
              <a:spLocks/>
            </p:cNvSpPr>
            <p:nvPr/>
          </p:nvSpPr>
          <p:spPr bwMode="auto">
            <a:xfrm>
              <a:off x="6165345" y="5219589"/>
              <a:ext cx="53186" cy="82693"/>
            </a:xfrm>
            <a:custGeom>
              <a:avLst/>
              <a:gdLst>
                <a:gd name="T0" fmla="*/ 55 w 62"/>
                <a:gd name="T1" fmla="*/ 96 h 96"/>
                <a:gd name="T2" fmla="*/ 62 w 62"/>
                <a:gd name="T3" fmla="*/ 88 h 96"/>
                <a:gd name="T4" fmla="*/ 62 w 62"/>
                <a:gd name="T5" fmla="*/ 0 h 96"/>
                <a:gd name="T6" fmla="*/ 0 w 62"/>
                <a:gd name="T7" fmla="*/ 0 h 96"/>
                <a:gd name="T8" fmla="*/ 0 w 62"/>
                <a:gd name="T9" fmla="*/ 88 h 96"/>
                <a:gd name="T10" fmla="*/ 8 w 62"/>
                <a:gd name="T11" fmla="*/ 96 h 96"/>
                <a:gd name="T12" fmla="*/ 55 w 62"/>
                <a:gd name="T1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96">
                  <a:moveTo>
                    <a:pt x="55" y="96"/>
                  </a:moveTo>
                  <a:cubicBezTo>
                    <a:pt x="59" y="96"/>
                    <a:pt x="62" y="92"/>
                    <a:pt x="62" y="88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2"/>
                    <a:pt x="4" y="96"/>
                    <a:pt x="8" y="96"/>
                  </a:cubicBezTo>
                  <a:lnTo>
                    <a:pt x="55" y="9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619"/>
            <p:cNvSpPr>
              <a:spLocks noEditPoints="1"/>
            </p:cNvSpPr>
            <p:nvPr/>
          </p:nvSpPr>
          <p:spPr bwMode="auto">
            <a:xfrm>
              <a:off x="6271352" y="5165310"/>
              <a:ext cx="64478" cy="64843"/>
            </a:xfrm>
            <a:custGeom>
              <a:avLst/>
              <a:gdLst>
                <a:gd name="T0" fmla="*/ 35 w 75"/>
                <a:gd name="T1" fmla="*/ 1 h 75"/>
                <a:gd name="T2" fmla="*/ 40 w 75"/>
                <a:gd name="T3" fmla="*/ 73 h 75"/>
                <a:gd name="T4" fmla="*/ 59 w 75"/>
                <a:gd name="T5" fmla="*/ 16 h 75"/>
                <a:gd name="T6" fmla="*/ 67 w 75"/>
                <a:gd name="T7" fmla="*/ 29 h 75"/>
                <a:gd name="T8" fmla="*/ 45 w 75"/>
                <a:gd name="T9" fmla="*/ 35 h 75"/>
                <a:gd name="T10" fmla="*/ 56 w 75"/>
                <a:gd name="T11" fmla="*/ 17 h 75"/>
                <a:gd name="T12" fmla="*/ 18 w 75"/>
                <a:gd name="T13" fmla="*/ 13 h 75"/>
                <a:gd name="T14" fmla="*/ 30 w 75"/>
                <a:gd name="T15" fmla="*/ 7 h 75"/>
                <a:gd name="T16" fmla="*/ 35 w 75"/>
                <a:gd name="T17" fmla="*/ 30 h 75"/>
                <a:gd name="T18" fmla="*/ 33 w 75"/>
                <a:gd name="T19" fmla="*/ 31 h 75"/>
                <a:gd name="T20" fmla="*/ 18 w 75"/>
                <a:gd name="T21" fmla="*/ 13 h 75"/>
                <a:gd name="T22" fmla="*/ 13 w 75"/>
                <a:gd name="T23" fmla="*/ 20 h 75"/>
                <a:gd name="T24" fmla="*/ 31 w 75"/>
                <a:gd name="T25" fmla="*/ 33 h 75"/>
                <a:gd name="T26" fmla="*/ 10 w 75"/>
                <a:gd name="T27" fmla="*/ 38 h 75"/>
                <a:gd name="T28" fmla="*/ 11 w 75"/>
                <a:gd name="T29" fmla="*/ 22 h 75"/>
                <a:gd name="T30" fmla="*/ 14 w 75"/>
                <a:gd name="T31" fmla="*/ 57 h 75"/>
                <a:gd name="T32" fmla="*/ 10 w 75"/>
                <a:gd name="T33" fmla="*/ 41 h 75"/>
                <a:gd name="T34" fmla="*/ 31 w 75"/>
                <a:gd name="T35" fmla="*/ 42 h 75"/>
                <a:gd name="T36" fmla="*/ 16 w 75"/>
                <a:gd name="T37" fmla="*/ 58 h 75"/>
                <a:gd name="T38" fmla="*/ 35 w 75"/>
                <a:gd name="T39" fmla="*/ 68 h 75"/>
                <a:gd name="T40" fmla="*/ 21 w 75"/>
                <a:gd name="T41" fmla="*/ 59 h 75"/>
                <a:gd name="T42" fmla="*/ 35 w 75"/>
                <a:gd name="T43" fmla="*/ 43 h 75"/>
                <a:gd name="T44" fmla="*/ 38 w 75"/>
                <a:gd name="T45" fmla="*/ 65 h 75"/>
                <a:gd name="T46" fmla="*/ 38 w 75"/>
                <a:gd name="T47" fmla="*/ 30 h 75"/>
                <a:gd name="T48" fmla="*/ 40 w 75"/>
                <a:gd name="T49" fmla="*/ 6 h 75"/>
                <a:gd name="T50" fmla="*/ 53 w 75"/>
                <a:gd name="T51" fmla="*/ 11 h 75"/>
                <a:gd name="T52" fmla="*/ 41 w 75"/>
                <a:gd name="T53" fmla="*/ 30 h 75"/>
                <a:gd name="T54" fmla="*/ 38 w 75"/>
                <a:gd name="T55" fmla="*/ 30 h 75"/>
                <a:gd name="T56" fmla="*/ 45 w 75"/>
                <a:gd name="T57" fmla="*/ 67 h 75"/>
                <a:gd name="T58" fmla="*/ 41 w 75"/>
                <a:gd name="T59" fmla="*/ 64 h 75"/>
                <a:gd name="T60" fmla="*/ 41 w 75"/>
                <a:gd name="T61" fmla="*/ 43 h 75"/>
                <a:gd name="T62" fmla="*/ 57 w 75"/>
                <a:gd name="T63" fmla="*/ 56 h 75"/>
                <a:gd name="T64" fmla="*/ 64 w 75"/>
                <a:gd name="T65" fmla="*/ 53 h 75"/>
                <a:gd name="T66" fmla="*/ 59 w 75"/>
                <a:gd name="T67" fmla="*/ 54 h 75"/>
                <a:gd name="T68" fmla="*/ 45 w 75"/>
                <a:gd name="T69" fmla="*/ 38 h 75"/>
                <a:gd name="T70" fmla="*/ 68 w 75"/>
                <a:gd name="T71" fmla="*/ 4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5" h="75">
                  <a:moveTo>
                    <a:pt x="74" y="34"/>
                  </a:moveTo>
                  <a:cubicBezTo>
                    <a:pt x="72" y="14"/>
                    <a:pt x="55" y="0"/>
                    <a:pt x="35" y="1"/>
                  </a:cubicBezTo>
                  <a:cubicBezTo>
                    <a:pt x="15" y="3"/>
                    <a:pt x="0" y="20"/>
                    <a:pt x="1" y="40"/>
                  </a:cubicBezTo>
                  <a:cubicBezTo>
                    <a:pt x="3" y="60"/>
                    <a:pt x="20" y="75"/>
                    <a:pt x="40" y="73"/>
                  </a:cubicBezTo>
                  <a:cubicBezTo>
                    <a:pt x="60" y="72"/>
                    <a:pt x="75" y="54"/>
                    <a:pt x="74" y="34"/>
                  </a:cubicBezTo>
                  <a:close/>
                  <a:moveTo>
                    <a:pt x="59" y="16"/>
                  </a:moveTo>
                  <a:cubicBezTo>
                    <a:pt x="60" y="16"/>
                    <a:pt x="61" y="17"/>
                    <a:pt x="61" y="18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32"/>
                    <a:pt x="67" y="33"/>
                    <a:pt x="6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35"/>
                    <a:pt x="42" y="34"/>
                    <a:pt x="44" y="32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7" y="17"/>
                    <a:pt x="58" y="16"/>
                    <a:pt x="59" y="16"/>
                  </a:cubicBezTo>
                  <a:close/>
                  <a:moveTo>
                    <a:pt x="18" y="13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2" y="7"/>
                    <a:pt x="34" y="8"/>
                    <a:pt x="34" y="1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5" y="32"/>
                    <a:pt x="34" y="32"/>
                  </a:cubicBezTo>
                  <a:cubicBezTo>
                    <a:pt x="34" y="32"/>
                    <a:pt x="33" y="32"/>
                    <a:pt x="33" y="31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6" y="17"/>
                    <a:pt x="16" y="15"/>
                    <a:pt x="18" y="13"/>
                  </a:cubicBezTo>
                  <a:close/>
                  <a:moveTo>
                    <a:pt x="11" y="22"/>
                  </a:moveTo>
                  <a:cubicBezTo>
                    <a:pt x="11" y="21"/>
                    <a:pt x="12" y="20"/>
                    <a:pt x="13" y="20"/>
                  </a:cubicBezTo>
                  <a:cubicBezTo>
                    <a:pt x="14" y="20"/>
                    <a:pt x="15" y="20"/>
                    <a:pt x="16" y="21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2" y="35"/>
                    <a:pt x="32" y="36"/>
                    <a:pt x="30" y="36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8" y="38"/>
                    <a:pt x="6" y="37"/>
                    <a:pt x="7" y="34"/>
                  </a:cubicBezTo>
                  <a:lnTo>
                    <a:pt x="11" y="22"/>
                  </a:lnTo>
                  <a:close/>
                  <a:moveTo>
                    <a:pt x="16" y="58"/>
                  </a:moveTo>
                  <a:cubicBezTo>
                    <a:pt x="15" y="58"/>
                    <a:pt x="14" y="58"/>
                    <a:pt x="14" y="57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3"/>
                    <a:pt x="8" y="41"/>
                    <a:pt x="10" y="41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2" y="39"/>
                    <a:pt x="33" y="40"/>
                    <a:pt x="31" y="42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7" y="58"/>
                    <a:pt x="16" y="58"/>
                  </a:cubicBezTo>
                  <a:close/>
                  <a:moveTo>
                    <a:pt x="35" y="68"/>
                  </a:moveTo>
                  <a:cubicBezTo>
                    <a:pt x="35" y="68"/>
                    <a:pt x="35" y="68"/>
                    <a:pt x="35" y="68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0" y="63"/>
                    <a:pt x="19" y="61"/>
                    <a:pt x="21" y="59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6" y="43"/>
                    <a:pt x="36" y="44"/>
                    <a:pt x="37" y="4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8" y="67"/>
                    <a:pt x="37" y="68"/>
                    <a:pt x="35" y="68"/>
                  </a:cubicBezTo>
                  <a:close/>
                  <a:moveTo>
                    <a:pt x="38" y="30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8"/>
                    <a:pt x="38" y="7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5" y="12"/>
                    <a:pt x="55" y="14"/>
                    <a:pt x="54" y="1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0" y="31"/>
                    <a:pt x="40" y="32"/>
                  </a:cubicBezTo>
                  <a:cubicBezTo>
                    <a:pt x="39" y="32"/>
                    <a:pt x="38" y="31"/>
                    <a:pt x="38" y="30"/>
                  </a:cubicBezTo>
                  <a:close/>
                  <a:moveTo>
                    <a:pt x="57" y="61"/>
                  </a:move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3" y="68"/>
                    <a:pt x="41" y="66"/>
                    <a:pt x="41" y="64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39" y="43"/>
                    <a:pt x="40" y="43"/>
                    <a:pt x="41" y="43"/>
                  </a:cubicBezTo>
                  <a:cubicBezTo>
                    <a:pt x="41" y="43"/>
                    <a:pt x="42" y="43"/>
                    <a:pt x="42" y="43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9" y="58"/>
                    <a:pt x="59" y="60"/>
                    <a:pt x="57" y="61"/>
                  </a:cubicBezTo>
                  <a:close/>
                  <a:moveTo>
                    <a:pt x="64" y="53"/>
                  </a:moveTo>
                  <a:cubicBezTo>
                    <a:pt x="64" y="54"/>
                    <a:pt x="63" y="55"/>
                    <a:pt x="62" y="55"/>
                  </a:cubicBezTo>
                  <a:cubicBezTo>
                    <a:pt x="61" y="55"/>
                    <a:pt x="60" y="55"/>
                    <a:pt x="59" y="54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3" y="40"/>
                    <a:pt x="43" y="38"/>
                    <a:pt x="45" y="38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7" y="36"/>
                    <a:pt x="69" y="38"/>
                    <a:pt x="68" y="40"/>
                  </a:cubicBezTo>
                  <a:lnTo>
                    <a:pt x="64" y="5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620"/>
            <p:cNvSpPr>
              <a:spLocks noEditPoints="1"/>
            </p:cNvSpPr>
            <p:nvPr/>
          </p:nvSpPr>
          <p:spPr bwMode="auto">
            <a:xfrm>
              <a:off x="6200681" y="5197367"/>
              <a:ext cx="102364" cy="118757"/>
            </a:xfrm>
            <a:custGeom>
              <a:avLst/>
              <a:gdLst>
                <a:gd name="T0" fmla="*/ 66 w 119"/>
                <a:gd name="T1" fmla="*/ 66 h 138"/>
                <a:gd name="T2" fmla="*/ 119 w 119"/>
                <a:gd name="T3" fmla="*/ 0 h 138"/>
                <a:gd name="T4" fmla="*/ 0 w 119"/>
                <a:gd name="T5" fmla="*/ 0 h 138"/>
                <a:gd name="T6" fmla="*/ 54 w 119"/>
                <a:gd name="T7" fmla="*/ 66 h 138"/>
                <a:gd name="T8" fmla="*/ 56 w 119"/>
                <a:gd name="T9" fmla="*/ 128 h 138"/>
                <a:gd name="T10" fmla="*/ 29 w 119"/>
                <a:gd name="T11" fmla="*/ 138 h 138"/>
                <a:gd name="T12" fmla="*/ 90 w 119"/>
                <a:gd name="T13" fmla="*/ 138 h 138"/>
                <a:gd name="T14" fmla="*/ 64 w 119"/>
                <a:gd name="T15" fmla="*/ 128 h 138"/>
                <a:gd name="T16" fmla="*/ 66 w 119"/>
                <a:gd name="T17" fmla="*/ 66 h 138"/>
                <a:gd name="T18" fmla="*/ 27 w 119"/>
                <a:gd name="T19" fmla="*/ 21 h 138"/>
                <a:gd name="T20" fmla="*/ 93 w 119"/>
                <a:gd name="T21" fmla="*/ 21 h 138"/>
                <a:gd name="T22" fmla="*/ 60 w 119"/>
                <a:gd name="T23" fmla="*/ 54 h 138"/>
                <a:gd name="T24" fmla="*/ 27 w 119"/>
                <a:gd name="T25" fmla="*/ 2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" h="138">
                  <a:moveTo>
                    <a:pt x="66" y="66"/>
                  </a:moveTo>
                  <a:cubicBezTo>
                    <a:pt x="119" y="0"/>
                    <a:pt x="119" y="0"/>
                    <a:pt x="1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29" y="138"/>
                    <a:pt x="29" y="138"/>
                    <a:pt x="29" y="138"/>
                  </a:cubicBezTo>
                  <a:cubicBezTo>
                    <a:pt x="90" y="138"/>
                    <a:pt x="90" y="138"/>
                    <a:pt x="90" y="138"/>
                  </a:cubicBezTo>
                  <a:cubicBezTo>
                    <a:pt x="64" y="128"/>
                    <a:pt x="64" y="128"/>
                    <a:pt x="64" y="128"/>
                  </a:cubicBezTo>
                  <a:lnTo>
                    <a:pt x="66" y="66"/>
                  </a:lnTo>
                  <a:close/>
                  <a:moveTo>
                    <a:pt x="27" y="21"/>
                  </a:moveTo>
                  <a:cubicBezTo>
                    <a:pt x="93" y="21"/>
                    <a:pt x="93" y="21"/>
                    <a:pt x="93" y="21"/>
                  </a:cubicBezTo>
                  <a:cubicBezTo>
                    <a:pt x="93" y="21"/>
                    <a:pt x="68" y="54"/>
                    <a:pt x="60" y="54"/>
                  </a:cubicBezTo>
                  <a:cubicBezTo>
                    <a:pt x="52" y="54"/>
                    <a:pt x="27" y="21"/>
                    <a:pt x="27" y="2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621"/>
            <p:cNvSpPr>
              <a:spLocks noEditPoints="1"/>
            </p:cNvSpPr>
            <p:nvPr/>
          </p:nvSpPr>
          <p:spPr bwMode="auto">
            <a:xfrm>
              <a:off x="6758764" y="6532470"/>
              <a:ext cx="152999" cy="153728"/>
            </a:xfrm>
            <a:custGeom>
              <a:avLst/>
              <a:gdLst>
                <a:gd name="T0" fmla="*/ 82 w 178"/>
                <a:gd name="T1" fmla="*/ 4 h 179"/>
                <a:gd name="T2" fmla="*/ 96 w 178"/>
                <a:gd name="T3" fmla="*/ 175 h 179"/>
                <a:gd name="T4" fmla="*/ 139 w 178"/>
                <a:gd name="T5" fmla="*/ 39 h 179"/>
                <a:gd name="T6" fmla="*/ 160 w 178"/>
                <a:gd name="T7" fmla="*/ 70 h 179"/>
                <a:gd name="T8" fmla="*/ 107 w 178"/>
                <a:gd name="T9" fmla="*/ 84 h 179"/>
                <a:gd name="T10" fmla="*/ 134 w 178"/>
                <a:gd name="T11" fmla="*/ 42 h 179"/>
                <a:gd name="T12" fmla="*/ 42 w 178"/>
                <a:gd name="T13" fmla="*/ 33 h 179"/>
                <a:gd name="T14" fmla="*/ 72 w 178"/>
                <a:gd name="T15" fmla="*/ 18 h 179"/>
                <a:gd name="T16" fmla="*/ 84 w 178"/>
                <a:gd name="T17" fmla="*/ 71 h 179"/>
                <a:gd name="T18" fmla="*/ 77 w 178"/>
                <a:gd name="T19" fmla="*/ 75 h 179"/>
                <a:gd name="T20" fmla="*/ 42 w 178"/>
                <a:gd name="T21" fmla="*/ 33 h 179"/>
                <a:gd name="T22" fmla="*/ 26 w 178"/>
                <a:gd name="T23" fmla="*/ 52 h 179"/>
                <a:gd name="T24" fmla="*/ 37 w 178"/>
                <a:gd name="T25" fmla="*/ 50 h 179"/>
                <a:gd name="T26" fmla="*/ 71 w 178"/>
                <a:gd name="T27" fmla="*/ 87 h 179"/>
                <a:gd name="T28" fmla="*/ 16 w 178"/>
                <a:gd name="T29" fmla="*/ 82 h 179"/>
                <a:gd name="T30" fmla="*/ 32 w 178"/>
                <a:gd name="T31" fmla="*/ 136 h 179"/>
                <a:gd name="T32" fmla="*/ 25 w 178"/>
                <a:gd name="T33" fmla="*/ 98 h 179"/>
                <a:gd name="T34" fmla="*/ 75 w 178"/>
                <a:gd name="T35" fmla="*/ 101 h 179"/>
                <a:gd name="T36" fmla="*/ 39 w 178"/>
                <a:gd name="T37" fmla="*/ 139 h 179"/>
                <a:gd name="T38" fmla="*/ 82 w 178"/>
                <a:gd name="T39" fmla="*/ 162 h 179"/>
                <a:gd name="T40" fmla="*/ 50 w 178"/>
                <a:gd name="T41" fmla="*/ 141 h 179"/>
                <a:gd name="T42" fmla="*/ 84 w 178"/>
                <a:gd name="T43" fmla="*/ 103 h 179"/>
                <a:gd name="T44" fmla="*/ 91 w 178"/>
                <a:gd name="T45" fmla="*/ 154 h 179"/>
                <a:gd name="T46" fmla="*/ 91 w 178"/>
                <a:gd name="T47" fmla="*/ 71 h 179"/>
                <a:gd name="T48" fmla="*/ 94 w 178"/>
                <a:gd name="T49" fmla="*/ 16 h 179"/>
                <a:gd name="T50" fmla="*/ 126 w 178"/>
                <a:gd name="T51" fmla="*/ 26 h 179"/>
                <a:gd name="T52" fmla="*/ 98 w 178"/>
                <a:gd name="T53" fmla="*/ 73 h 179"/>
                <a:gd name="T54" fmla="*/ 91 w 178"/>
                <a:gd name="T55" fmla="*/ 71 h 179"/>
                <a:gd name="T56" fmla="*/ 108 w 178"/>
                <a:gd name="T57" fmla="*/ 160 h 179"/>
                <a:gd name="T58" fmla="*/ 98 w 178"/>
                <a:gd name="T59" fmla="*/ 153 h 179"/>
                <a:gd name="T60" fmla="*/ 96 w 178"/>
                <a:gd name="T61" fmla="*/ 102 h 179"/>
                <a:gd name="T62" fmla="*/ 136 w 178"/>
                <a:gd name="T63" fmla="*/ 134 h 179"/>
                <a:gd name="T64" fmla="*/ 162 w 178"/>
                <a:gd name="T65" fmla="*/ 96 h 179"/>
                <a:gd name="T66" fmla="*/ 146 w 178"/>
                <a:gd name="T67" fmla="*/ 130 h 179"/>
                <a:gd name="T68" fmla="*/ 105 w 178"/>
                <a:gd name="T69" fmla="*/ 98 h 179"/>
                <a:gd name="T70" fmla="*/ 154 w 178"/>
                <a:gd name="T71" fmla="*/ 8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8" h="179">
                  <a:moveTo>
                    <a:pt x="175" y="82"/>
                  </a:moveTo>
                  <a:cubicBezTo>
                    <a:pt x="171" y="35"/>
                    <a:pt x="129" y="0"/>
                    <a:pt x="82" y="4"/>
                  </a:cubicBezTo>
                  <a:cubicBezTo>
                    <a:pt x="35" y="7"/>
                    <a:pt x="0" y="49"/>
                    <a:pt x="3" y="96"/>
                  </a:cubicBezTo>
                  <a:cubicBezTo>
                    <a:pt x="7" y="143"/>
                    <a:pt x="49" y="179"/>
                    <a:pt x="96" y="175"/>
                  </a:cubicBezTo>
                  <a:cubicBezTo>
                    <a:pt x="143" y="171"/>
                    <a:pt x="178" y="129"/>
                    <a:pt x="175" y="82"/>
                  </a:cubicBezTo>
                  <a:close/>
                  <a:moveTo>
                    <a:pt x="139" y="39"/>
                  </a:moveTo>
                  <a:cubicBezTo>
                    <a:pt x="141" y="39"/>
                    <a:pt x="144" y="40"/>
                    <a:pt x="145" y="42"/>
                  </a:cubicBezTo>
                  <a:cubicBezTo>
                    <a:pt x="160" y="70"/>
                    <a:pt x="160" y="70"/>
                    <a:pt x="160" y="70"/>
                  </a:cubicBezTo>
                  <a:cubicBezTo>
                    <a:pt x="161" y="75"/>
                    <a:pt x="158" y="80"/>
                    <a:pt x="153" y="80"/>
                  </a:cubicBezTo>
                  <a:cubicBezTo>
                    <a:pt x="107" y="84"/>
                    <a:pt x="107" y="84"/>
                    <a:pt x="107" y="84"/>
                  </a:cubicBezTo>
                  <a:cubicBezTo>
                    <a:pt x="102" y="84"/>
                    <a:pt x="100" y="82"/>
                    <a:pt x="103" y="78"/>
                  </a:cubicBezTo>
                  <a:cubicBezTo>
                    <a:pt x="134" y="42"/>
                    <a:pt x="134" y="42"/>
                    <a:pt x="134" y="42"/>
                  </a:cubicBezTo>
                  <a:cubicBezTo>
                    <a:pt x="135" y="40"/>
                    <a:pt x="137" y="39"/>
                    <a:pt x="139" y="39"/>
                  </a:cubicBezTo>
                  <a:close/>
                  <a:moveTo>
                    <a:pt x="42" y="33"/>
                  </a:moveTo>
                  <a:cubicBezTo>
                    <a:pt x="70" y="18"/>
                    <a:pt x="70" y="18"/>
                    <a:pt x="70" y="18"/>
                  </a:cubicBezTo>
                  <a:cubicBezTo>
                    <a:pt x="71" y="18"/>
                    <a:pt x="72" y="18"/>
                    <a:pt x="72" y="18"/>
                  </a:cubicBezTo>
                  <a:cubicBezTo>
                    <a:pt x="76" y="17"/>
                    <a:pt x="80" y="20"/>
                    <a:pt x="80" y="25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75"/>
                    <a:pt x="83" y="76"/>
                    <a:pt x="81" y="76"/>
                  </a:cubicBezTo>
                  <a:cubicBezTo>
                    <a:pt x="80" y="77"/>
                    <a:pt x="79" y="76"/>
                    <a:pt x="77" y="7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38" y="41"/>
                    <a:pt x="38" y="36"/>
                    <a:pt x="42" y="33"/>
                  </a:cubicBezTo>
                  <a:close/>
                  <a:moveTo>
                    <a:pt x="16" y="82"/>
                  </a:moveTo>
                  <a:cubicBezTo>
                    <a:pt x="26" y="52"/>
                    <a:pt x="26" y="52"/>
                    <a:pt x="26" y="52"/>
                  </a:cubicBezTo>
                  <a:cubicBezTo>
                    <a:pt x="27" y="50"/>
                    <a:pt x="29" y="48"/>
                    <a:pt x="32" y="48"/>
                  </a:cubicBezTo>
                  <a:cubicBezTo>
                    <a:pt x="34" y="48"/>
                    <a:pt x="36" y="48"/>
                    <a:pt x="37" y="5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7" y="83"/>
                    <a:pt x="76" y="87"/>
                    <a:pt x="71" y="87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19" y="91"/>
                    <a:pt x="15" y="87"/>
                    <a:pt x="16" y="82"/>
                  </a:cubicBezTo>
                  <a:close/>
                  <a:moveTo>
                    <a:pt x="39" y="139"/>
                  </a:moveTo>
                  <a:cubicBezTo>
                    <a:pt x="37" y="139"/>
                    <a:pt x="34" y="138"/>
                    <a:pt x="32" y="13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6" y="103"/>
                    <a:pt x="19" y="98"/>
                    <a:pt x="25" y="98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6" y="94"/>
                    <a:pt x="78" y="97"/>
                    <a:pt x="75" y="101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3" y="138"/>
                    <a:pt x="41" y="139"/>
                    <a:pt x="39" y="139"/>
                  </a:cubicBezTo>
                  <a:close/>
                  <a:moveTo>
                    <a:pt x="84" y="162"/>
                  </a:moveTo>
                  <a:cubicBezTo>
                    <a:pt x="83" y="162"/>
                    <a:pt x="83" y="162"/>
                    <a:pt x="82" y="162"/>
                  </a:cubicBezTo>
                  <a:cubicBezTo>
                    <a:pt x="52" y="152"/>
                    <a:pt x="52" y="152"/>
                    <a:pt x="52" y="152"/>
                  </a:cubicBezTo>
                  <a:cubicBezTo>
                    <a:pt x="47" y="150"/>
                    <a:pt x="46" y="145"/>
                    <a:pt x="50" y="141"/>
                  </a:cubicBezTo>
                  <a:cubicBezTo>
                    <a:pt x="80" y="105"/>
                    <a:pt x="80" y="105"/>
                    <a:pt x="80" y="105"/>
                  </a:cubicBezTo>
                  <a:cubicBezTo>
                    <a:pt x="81" y="104"/>
                    <a:pt x="83" y="103"/>
                    <a:pt x="84" y="103"/>
                  </a:cubicBezTo>
                  <a:cubicBezTo>
                    <a:pt x="85" y="103"/>
                    <a:pt x="87" y="104"/>
                    <a:pt x="87" y="107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1" y="158"/>
                    <a:pt x="88" y="162"/>
                    <a:pt x="84" y="162"/>
                  </a:cubicBezTo>
                  <a:close/>
                  <a:moveTo>
                    <a:pt x="91" y="71"/>
                  </a:moveTo>
                  <a:cubicBezTo>
                    <a:pt x="87" y="24"/>
                    <a:pt x="87" y="24"/>
                    <a:pt x="87" y="24"/>
                  </a:cubicBezTo>
                  <a:cubicBezTo>
                    <a:pt x="87" y="20"/>
                    <a:pt x="90" y="16"/>
                    <a:pt x="94" y="16"/>
                  </a:cubicBezTo>
                  <a:cubicBezTo>
                    <a:pt x="95" y="16"/>
                    <a:pt x="95" y="16"/>
                    <a:pt x="96" y="16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31" y="28"/>
                    <a:pt x="132" y="33"/>
                    <a:pt x="128" y="3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7" y="75"/>
                    <a:pt x="95" y="75"/>
                    <a:pt x="94" y="75"/>
                  </a:cubicBezTo>
                  <a:cubicBezTo>
                    <a:pt x="93" y="76"/>
                    <a:pt x="91" y="74"/>
                    <a:pt x="91" y="71"/>
                  </a:cubicBezTo>
                  <a:close/>
                  <a:moveTo>
                    <a:pt x="136" y="146"/>
                  </a:moveTo>
                  <a:cubicBezTo>
                    <a:pt x="108" y="160"/>
                    <a:pt x="108" y="160"/>
                    <a:pt x="108" y="160"/>
                  </a:cubicBezTo>
                  <a:cubicBezTo>
                    <a:pt x="107" y="160"/>
                    <a:pt x="106" y="160"/>
                    <a:pt x="106" y="160"/>
                  </a:cubicBezTo>
                  <a:cubicBezTo>
                    <a:pt x="102" y="161"/>
                    <a:pt x="98" y="158"/>
                    <a:pt x="98" y="153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4"/>
                    <a:pt x="95" y="102"/>
                    <a:pt x="96" y="102"/>
                  </a:cubicBezTo>
                  <a:cubicBezTo>
                    <a:pt x="98" y="102"/>
                    <a:pt x="99" y="102"/>
                    <a:pt x="100" y="104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40" y="137"/>
                    <a:pt x="140" y="142"/>
                    <a:pt x="136" y="146"/>
                  </a:cubicBezTo>
                  <a:close/>
                  <a:moveTo>
                    <a:pt x="162" y="96"/>
                  </a:moveTo>
                  <a:cubicBezTo>
                    <a:pt x="152" y="126"/>
                    <a:pt x="152" y="126"/>
                    <a:pt x="152" y="126"/>
                  </a:cubicBezTo>
                  <a:cubicBezTo>
                    <a:pt x="151" y="129"/>
                    <a:pt x="149" y="130"/>
                    <a:pt x="146" y="130"/>
                  </a:cubicBezTo>
                  <a:cubicBezTo>
                    <a:pt x="144" y="130"/>
                    <a:pt x="142" y="130"/>
                    <a:pt x="141" y="128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1" y="95"/>
                    <a:pt x="102" y="92"/>
                    <a:pt x="107" y="91"/>
                  </a:cubicBezTo>
                  <a:cubicBezTo>
                    <a:pt x="154" y="87"/>
                    <a:pt x="154" y="87"/>
                    <a:pt x="154" y="87"/>
                  </a:cubicBezTo>
                  <a:cubicBezTo>
                    <a:pt x="159" y="87"/>
                    <a:pt x="163" y="91"/>
                    <a:pt x="162" y="9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622"/>
            <p:cNvSpPr>
              <a:spLocks noEditPoints="1"/>
            </p:cNvSpPr>
            <p:nvPr/>
          </p:nvSpPr>
          <p:spPr bwMode="auto">
            <a:xfrm>
              <a:off x="6791186" y="5143089"/>
              <a:ext cx="88157" cy="173035"/>
            </a:xfrm>
            <a:custGeom>
              <a:avLst/>
              <a:gdLst>
                <a:gd name="T0" fmla="*/ 35 w 102"/>
                <a:gd name="T1" fmla="*/ 129 h 201"/>
                <a:gd name="T2" fmla="*/ 17 w 102"/>
                <a:gd name="T3" fmla="*/ 178 h 201"/>
                <a:gd name="T4" fmla="*/ 25 w 102"/>
                <a:gd name="T5" fmla="*/ 127 h 201"/>
                <a:gd name="T6" fmla="*/ 27 w 102"/>
                <a:gd name="T7" fmla="*/ 129 h 201"/>
                <a:gd name="T8" fmla="*/ 67 w 102"/>
                <a:gd name="T9" fmla="*/ 127 h 201"/>
                <a:gd name="T10" fmla="*/ 25 w 102"/>
                <a:gd name="T11" fmla="*/ 93 h 201"/>
                <a:gd name="T12" fmla="*/ 25 w 102"/>
                <a:gd name="T13" fmla="*/ 96 h 201"/>
                <a:gd name="T14" fmla="*/ 71 w 102"/>
                <a:gd name="T15" fmla="*/ 163 h 201"/>
                <a:gd name="T16" fmla="*/ 73 w 102"/>
                <a:gd name="T17" fmla="*/ 165 h 201"/>
                <a:gd name="T18" fmla="*/ 11 w 102"/>
                <a:gd name="T19" fmla="*/ 201 h 201"/>
                <a:gd name="T20" fmla="*/ 99 w 102"/>
                <a:gd name="T21" fmla="*/ 33 h 201"/>
                <a:gd name="T22" fmla="*/ 69 w 102"/>
                <a:gd name="T23" fmla="*/ 43 h 201"/>
                <a:gd name="T24" fmla="*/ 102 w 102"/>
                <a:gd name="T25" fmla="*/ 81 h 201"/>
                <a:gd name="T26" fmla="*/ 78 w 102"/>
                <a:gd name="T27" fmla="*/ 99 h 201"/>
                <a:gd name="T28" fmla="*/ 84 w 102"/>
                <a:gd name="T29" fmla="*/ 91 h 201"/>
                <a:gd name="T30" fmla="*/ 76 w 102"/>
                <a:gd name="T31" fmla="*/ 145 h 201"/>
                <a:gd name="T32" fmla="*/ 73 w 102"/>
                <a:gd name="T33" fmla="*/ 124 h 201"/>
                <a:gd name="T34" fmla="*/ 73 w 102"/>
                <a:gd name="T35" fmla="*/ 104 h 201"/>
                <a:gd name="T36" fmla="*/ 73 w 102"/>
                <a:gd name="T37" fmla="*/ 93 h 201"/>
                <a:gd name="T38" fmla="*/ 68 w 102"/>
                <a:gd name="T39" fmla="*/ 106 h 201"/>
                <a:gd name="T40" fmla="*/ 62 w 102"/>
                <a:gd name="T41" fmla="*/ 129 h 201"/>
                <a:gd name="T42" fmla="*/ 67 w 102"/>
                <a:gd name="T43" fmla="*/ 124 h 201"/>
                <a:gd name="T44" fmla="*/ 58 w 102"/>
                <a:gd name="T45" fmla="*/ 105 h 201"/>
                <a:gd name="T46" fmla="*/ 50 w 102"/>
                <a:gd name="T47" fmla="*/ 109 h 201"/>
                <a:gd name="T48" fmla="*/ 49 w 102"/>
                <a:gd name="T49" fmla="*/ 145 h 201"/>
                <a:gd name="T50" fmla="*/ 59 w 102"/>
                <a:gd name="T51" fmla="*/ 124 h 201"/>
                <a:gd name="T52" fmla="*/ 43 w 102"/>
                <a:gd name="T53" fmla="*/ 106 h 201"/>
                <a:gd name="T54" fmla="*/ 43 w 102"/>
                <a:gd name="T55" fmla="*/ 91 h 201"/>
                <a:gd name="T56" fmla="*/ 30 w 102"/>
                <a:gd name="T57" fmla="*/ 109 h 201"/>
                <a:gd name="T58" fmla="*/ 30 w 102"/>
                <a:gd name="T59" fmla="*/ 88 h 201"/>
                <a:gd name="T60" fmla="*/ 23 w 102"/>
                <a:gd name="T61" fmla="*/ 101 h 201"/>
                <a:gd name="T62" fmla="*/ 18 w 102"/>
                <a:gd name="T63" fmla="*/ 109 h 201"/>
                <a:gd name="T64" fmla="*/ 19 w 102"/>
                <a:gd name="T65" fmla="*/ 181 h 201"/>
                <a:gd name="T66" fmla="*/ 26 w 102"/>
                <a:gd name="T67" fmla="*/ 181 h 201"/>
                <a:gd name="T68" fmla="*/ 20 w 102"/>
                <a:gd name="T69" fmla="*/ 124 h 201"/>
                <a:gd name="T70" fmla="*/ 41 w 102"/>
                <a:gd name="T71" fmla="*/ 176 h 201"/>
                <a:gd name="T72" fmla="*/ 41 w 102"/>
                <a:gd name="T73" fmla="*/ 166 h 201"/>
                <a:gd name="T74" fmla="*/ 36 w 102"/>
                <a:gd name="T75" fmla="*/ 179 h 201"/>
                <a:gd name="T76" fmla="*/ 36 w 102"/>
                <a:gd name="T77" fmla="*/ 182 h 201"/>
                <a:gd name="T78" fmla="*/ 32 w 102"/>
                <a:gd name="T79" fmla="*/ 140 h 201"/>
                <a:gd name="T80" fmla="*/ 42 w 102"/>
                <a:gd name="T81" fmla="*/ 160 h 201"/>
                <a:gd name="T82" fmla="*/ 49 w 102"/>
                <a:gd name="T83" fmla="*/ 163 h 201"/>
                <a:gd name="T84" fmla="*/ 61 w 102"/>
                <a:gd name="T85" fmla="*/ 177 h 201"/>
                <a:gd name="T86" fmla="*/ 54 w 102"/>
                <a:gd name="T87" fmla="*/ 176 h 201"/>
                <a:gd name="T88" fmla="*/ 76 w 102"/>
                <a:gd name="T89" fmla="*/ 179 h 201"/>
                <a:gd name="T90" fmla="*/ 71 w 102"/>
                <a:gd name="T91" fmla="*/ 160 h 201"/>
                <a:gd name="T92" fmla="*/ 71 w 102"/>
                <a:gd name="T93" fmla="*/ 173 h 201"/>
                <a:gd name="T94" fmla="*/ 89 w 102"/>
                <a:gd name="T95" fmla="*/ 175 h 201"/>
                <a:gd name="T96" fmla="*/ 78 w 102"/>
                <a:gd name="T97" fmla="*/ 160 h 201"/>
                <a:gd name="T98" fmla="*/ 85 w 102"/>
                <a:gd name="T99" fmla="*/ 167 h 201"/>
                <a:gd name="T100" fmla="*/ 83 w 102"/>
                <a:gd name="T101" fmla="*/ 169 h 201"/>
                <a:gd name="T102" fmla="*/ 84 w 102"/>
                <a:gd name="T103" fmla="*/ 178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2" h="201">
                  <a:moveTo>
                    <a:pt x="39" y="129"/>
                  </a:moveTo>
                  <a:cubicBezTo>
                    <a:pt x="39" y="140"/>
                    <a:pt x="39" y="140"/>
                    <a:pt x="39" y="140"/>
                  </a:cubicBezTo>
                  <a:cubicBezTo>
                    <a:pt x="39" y="142"/>
                    <a:pt x="38" y="142"/>
                    <a:pt x="37" y="142"/>
                  </a:cubicBezTo>
                  <a:cubicBezTo>
                    <a:pt x="36" y="142"/>
                    <a:pt x="35" y="142"/>
                    <a:pt x="35" y="140"/>
                  </a:cubicBezTo>
                  <a:cubicBezTo>
                    <a:pt x="35" y="129"/>
                    <a:pt x="35" y="129"/>
                    <a:pt x="35" y="129"/>
                  </a:cubicBezTo>
                  <a:cubicBezTo>
                    <a:pt x="35" y="127"/>
                    <a:pt x="36" y="127"/>
                    <a:pt x="37" y="127"/>
                  </a:cubicBezTo>
                  <a:cubicBezTo>
                    <a:pt x="38" y="127"/>
                    <a:pt x="39" y="127"/>
                    <a:pt x="39" y="129"/>
                  </a:cubicBezTo>
                  <a:close/>
                  <a:moveTo>
                    <a:pt x="19" y="163"/>
                  </a:moveTo>
                  <a:cubicBezTo>
                    <a:pt x="17" y="163"/>
                    <a:pt x="17" y="163"/>
                    <a:pt x="17" y="163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9" y="178"/>
                    <a:pt x="19" y="178"/>
                    <a:pt x="19" y="178"/>
                  </a:cubicBezTo>
                  <a:cubicBezTo>
                    <a:pt x="20" y="178"/>
                    <a:pt x="21" y="178"/>
                    <a:pt x="21" y="176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1" y="164"/>
                    <a:pt x="20" y="163"/>
                    <a:pt x="19" y="163"/>
                  </a:cubicBezTo>
                  <a:close/>
                  <a:moveTo>
                    <a:pt x="25" y="127"/>
                  </a:moveTo>
                  <a:cubicBezTo>
                    <a:pt x="23" y="127"/>
                    <a:pt x="23" y="127"/>
                    <a:pt x="23" y="127"/>
                  </a:cubicBezTo>
                  <a:cubicBezTo>
                    <a:pt x="23" y="142"/>
                    <a:pt x="23" y="142"/>
                    <a:pt x="23" y="142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6" y="142"/>
                    <a:pt x="27" y="142"/>
                    <a:pt x="27" y="140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7"/>
                    <a:pt x="26" y="127"/>
                    <a:pt x="25" y="127"/>
                  </a:cubicBezTo>
                  <a:close/>
                  <a:moveTo>
                    <a:pt x="67" y="142"/>
                  </a:moveTo>
                  <a:cubicBezTo>
                    <a:pt x="68" y="142"/>
                    <a:pt x="68" y="142"/>
                    <a:pt x="68" y="140"/>
                  </a:cubicBezTo>
                  <a:cubicBezTo>
                    <a:pt x="68" y="129"/>
                    <a:pt x="68" y="129"/>
                    <a:pt x="68" y="129"/>
                  </a:cubicBezTo>
                  <a:cubicBezTo>
                    <a:pt x="68" y="127"/>
                    <a:pt x="68" y="127"/>
                    <a:pt x="67" y="127"/>
                  </a:cubicBezTo>
                  <a:cubicBezTo>
                    <a:pt x="66" y="127"/>
                    <a:pt x="65" y="127"/>
                    <a:pt x="65" y="129"/>
                  </a:cubicBezTo>
                  <a:cubicBezTo>
                    <a:pt x="65" y="140"/>
                    <a:pt x="65" y="140"/>
                    <a:pt x="65" y="140"/>
                  </a:cubicBezTo>
                  <a:cubicBezTo>
                    <a:pt x="65" y="142"/>
                    <a:pt x="66" y="142"/>
                    <a:pt x="67" y="142"/>
                  </a:cubicBezTo>
                  <a:close/>
                  <a:moveTo>
                    <a:pt x="25" y="96"/>
                  </a:moveTo>
                  <a:cubicBezTo>
                    <a:pt x="25" y="93"/>
                    <a:pt x="25" y="93"/>
                    <a:pt x="25" y="93"/>
                  </a:cubicBezTo>
                  <a:cubicBezTo>
                    <a:pt x="25" y="91"/>
                    <a:pt x="24" y="91"/>
                    <a:pt x="23" y="91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4" y="98"/>
                    <a:pt x="25" y="97"/>
                    <a:pt x="25" y="96"/>
                  </a:cubicBezTo>
                  <a:close/>
                  <a:moveTo>
                    <a:pt x="56" y="91"/>
                  </a:moveTo>
                  <a:cubicBezTo>
                    <a:pt x="54" y="102"/>
                    <a:pt x="54" y="102"/>
                    <a:pt x="54" y="102"/>
                  </a:cubicBezTo>
                  <a:cubicBezTo>
                    <a:pt x="58" y="102"/>
                    <a:pt x="58" y="102"/>
                    <a:pt x="58" y="102"/>
                  </a:cubicBezTo>
                  <a:lnTo>
                    <a:pt x="56" y="91"/>
                  </a:lnTo>
                  <a:close/>
                  <a:moveTo>
                    <a:pt x="71" y="163"/>
                  </a:moveTo>
                  <a:cubicBezTo>
                    <a:pt x="69" y="163"/>
                    <a:pt x="69" y="163"/>
                    <a:pt x="69" y="163"/>
                  </a:cubicBezTo>
                  <a:cubicBezTo>
                    <a:pt x="69" y="170"/>
                    <a:pt x="69" y="170"/>
                    <a:pt x="69" y="170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72" y="170"/>
                    <a:pt x="73" y="169"/>
                    <a:pt x="73" y="168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4"/>
                    <a:pt x="72" y="163"/>
                    <a:pt x="71" y="163"/>
                  </a:cubicBezTo>
                  <a:close/>
                  <a:moveTo>
                    <a:pt x="102" y="81"/>
                  </a:moveTo>
                  <a:cubicBezTo>
                    <a:pt x="102" y="189"/>
                    <a:pt x="102" y="189"/>
                    <a:pt x="102" y="189"/>
                  </a:cubicBezTo>
                  <a:cubicBezTo>
                    <a:pt x="102" y="196"/>
                    <a:pt x="97" y="201"/>
                    <a:pt x="90" y="201"/>
                  </a:cubicBezTo>
                  <a:cubicBezTo>
                    <a:pt x="11" y="201"/>
                    <a:pt x="11" y="201"/>
                    <a:pt x="11" y="201"/>
                  </a:cubicBezTo>
                  <a:cubicBezTo>
                    <a:pt x="5" y="201"/>
                    <a:pt x="0" y="196"/>
                    <a:pt x="0" y="18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3" y="0"/>
                    <a:pt x="91" y="13"/>
                    <a:pt x="99" y="33"/>
                  </a:cubicBezTo>
                  <a:cubicBezTo>
                    <a:pt x="99" y="33"/>
                    <a:pt x="99" y="33"/>
                    <a:pt x="99" y="34"/>
                  </a:cubicBezTo>
                  <a:cubicBezTo>
                    <a:pt x="100" y="36"/>
                    <a:pt x="100" y="37"/>
                    <a:pt x="100" y="39"/>
                  </a:cubicBezTo>
                  <a:cubicBezTo>
                    <a:pt x="100" y="48"/>
                    <a:pt x="93" y="55"/>
                    <a:pt x="84" y="55"/>
                  </a:cubicBezTo>
                  <a:cubicBezTo>
                    <a:pt x="78" y="55"/>
                    <a:pt x="72" y="51"/>
                    <a:pt x="69" y="45"/>
                  </a:cubicBezTo>
                  <a:cubicBezTo>
                    <a:pt x="69" y="45"/>
                    <a:pt x="69" y="44"/>
                    <a:pt x="69" y="43"/>
                  </a:cubicBezTo>
                  <a:cubicBezTo>
                    <a:pt x="66" y="36"/>
                    <a:pt x="59" y="31"/>
                    <a:pt x="51" y="31"/>
                  </a:cubicBezTo>
                  <a:cubicBezTo>
                    <a:pt x="40" y="31"/>
                    <a:pt x="32" y="40"/>
                    <a:pt x="32" y="50"/>
                  </a:cubicBezTo>
                  <a:cubicBezTo>
                    <a:pt x="32" y="61"/>
                    <a:pt x="40" y="69"/>
                    <a:pt x="51" y="69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7" y="69"/>
                    <a:pt x="102" y="75"/>
                    <a:pt x="102" y="81"/>
                  </a:cubicBezTo>
                  <a:close/>
                  <a:moveTo>
                    <a:pt x="75" y="109"/>
                  </a:moveTo>
                  <a:cubicBezTo>
                    <a:pt x="84" y="109"/>
                    <a:pt x="84" y="109"/>
                    <a:pt x="84" y="109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78" y="106"/>
                    <a:pt x="78" y="106"/>
                    <a:pt x="78" y="106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75" y="88"/>
                    <a:pt x="75" y="88"/>
                    <a:pt x="75" y="88"/>
                  </a:cubicBezTo>
                  <a:lnTo>
                    <a:pt x="75" y="109"/>
                  </a:lnTo>
                  <a:close/>
                  <a:moveTo>
                    <a:pt x="76" y="127"/>
                  </a:moveTo>
                  <a:cubicBezTo>
                    <a:pt x="76" y="145"/>
                    <a:pt x="76" y="145"/>
                    <a:pt x="76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4"/>
                    <a:pt x="83" y="124"/>
                    <a:pt x="83" y="124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3" y="127"/>
                    <a:pt x="73" y="127"/>
                    <a:pt x="73" y="127"/>
                  </a:cubicBezTo>
                  <a:lnTo>
                    <a:pt x="76" y="127"/>
                  </a:lnTo>
                  <a:close/>
                  <a:moveTo>
                    <a:pt x="63" y="104"/>
                  </a:moveTo>
                  <a:cubicBezTo>
                    <a:pt x="63" y="107"/>
                    <a:pt x="65" y="109"/>
                    <a:pt x="68" y="109"/>
                  </a:cubicBezTo>
                  <a:cubicBezTo>
                    <a:pt x="71" y="109"/>
                    <a:pt x="73" y="107"/>
                    <a:pt x="73" y="104"/>
                  </a:cubicBezTo>
                  <a:cubicBezTo>
                    <a:pt x="73" y="98"/>
                    <a:pt x="66" y="97"/>
                    <a:pt x="66" y="92"/>
                  </a:cubicBezTo>
                  <a:cubicBezTo>
                    <a:pt x="66" y="91"/>
                    <a:pt x="67" y="90"/>
                    <a:pt x="68" y="90"/>
                  </a:cubicBezTo>
                  <a:cubicBezTo>
                    <a:pt x="69" y="90"/>
                    <a:pt x="70" y="91"/>
                    <a:pt x="70" y="92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89"/>
                    <a:pt x="71" y="87"/>
                    <a:pt x="68" y="87"/>
                  </a:cubicBezTo>
                  <a:cubicBezTo>
                    <a:pt x="65" y="87"/>
                    <a:pt x="63" y="89"/>
                    <a:pt x="63" y="93"/>
                  </a:cubicBezTo>
                  <a:cubicBezTo>
                    <a:pt x="63" y="99"/>
                    <a:pt x="70" y="99"/>
                    <a:pt x="70" y="104"/>
                  </a:cubicBezTo>
                  <a:cubicBezTo>
                    <a:pt x="70" y="105"/>
                    <a:pt x="69" y="106"/>
                    <a:pt x="68" y="106"/>
                  </a:cubicBezTo>
                  <a:cubicBezTo>
                    <a:pt x="67" y="106"/>
                    <a:pt x="66" y="105"/>
                    <a:pt x="66" y="104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63" y="102"/>
                    <a:pt x="63" y="102"/>
                    <a:pt x="63" y="102"/>
                  </a:cubicBezTo>
                  <a:lnTo>
                    <a:pt x="63" y="104"/>
                  </a:lnTo>
                  <a:close/>
                  <a:moveTo>
                    <a:pt x="62" y="129"/>
                  </a:moveTo>
                  <a:cubicBezTo>
                    <a:pt x="62" y="140"/>
                    <a:pt x="62" y="140"/>
                    <a:pt x="62" y="140"/>
                  </a:cubicBezTo>
                  <a:cubicBezTo>
                    <a:pt x="62" y="143"/>
                    <a:pt x="63" y="145"/>
                    <a:pt x="67" y="145"/>
                  </a:cubicBezTo>
                  <a:cubicBezTo>
                    <a:pt x="70" y="145"/>
                    <a:pt x="72" y="143"/>
                    <a:pt x="72" y="140"/>
                  </a:cubicBezTo>
                  <a:cubicBezTo>
                    <a:pt x="72" y="129"/>
                    <a:pt x="72" y="129"/>
                    <a:pt x="72" y="129"/>
                  </a:cubicBezTo>
                  <a:cubicBezTo>
                    <a:pt x="72" y="126"/>
                    <a:pt x="70" y="124"/>
                    <a:pt x="67" y="124"/>
                  </a:cubicBezTo>
                  <a:cubicBezTo>
                    <a:pt x="63" y="124"/>
                    <a:pt x="62" y="126"/>
                    <a:pt x="62" y="129"/>
                  </a:cubicBezTo>
                  <a:close/>
                  <a:moveTo>
                    <a:pt x="50" y="109"/>
                  </a:moveTo>
                  <a:cubicBezTo>
                    <a:pt x="53" y="109"/>
                    <a:pt x="53" y="109"/>
                    <a:pt x="53" y="109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9"/>
                    <a:pt x="59" y="109"/>
                    <a:pt x="59" y="109"/>
                  </a:cubicBezTo>
                  <a:cubicBezTo>
                    <a:pt x="62" y="109"/>
                    <a:pt x="62" y="109"/>
                    <a:pt x="62" y="109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54" y="88"/>
                    <a:pt x="54" y="88"/>
                    <a:pt x="54" y="88"/>
                  </a:cubicBezTo>
                  <a:lnTo>
                    <a:pt x="50" y="109"/>
                  </a:lnTo>
                  <a:close/>
                  <a:moveTo>
                    <a:pt x="56" y="124"/>
                  </a:moveTo>
                  <a:cubicBezTo>
                    <a:pt x="56" y="137"/>
                    <a:pt x="56" y="137"/>
                    <a:pt x="56" y="137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49" y="124"/>
                    <a:pt x="49" y="124"/>
                    <a:pt x="49" y="124"/>
                  </a:cubicBezTo>
                  <a:cubicBezTo>
                    <a:pt x="49" y="145"/>
                    <a:pt x="49" y="145"/>
                    <a:pt x="49" y="145"/>
                  </a:cubicBezTo>
                  <a:cubicBezTo>
                    <a:pt x="52" y="145"/>
                    <a:pt x="52" y="145"/>
                    <a:pt x="52" y="145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6" y="145"/>
                    <a:pt x="56" y="145"/>
                    <a:pt x="56" y="145"/>
                  </a:cubicBezTo>
                  <a:cubicBezTo>
                    <a:pt x="59" y="145"/>
                    <a:pt x="59" y="145"/>
                    <a:pt x="59" y="145"/>
                  </a:cubicBezTo>
                  <a:cubicBezTo>
                    <a:pt x="59" y="124"/>
                    <a:pt x="59" y="124"/>
                    <a:pt x="59" y="124"/>
                  </a:cubicBezTo>
                  <a:lnTo>
                    <a:pt x="56" y="124"/>
                  </a:lnTo>
                  <a:close/>
                  <a:moveTo>
                    <a:pt x="40" y="109"/>
                  </a:moveTo>
                  <a:cubicBezTo>
                    <a:pt x="49" y="109"/>
                    <a:pt x="49" y="109"/>
                    <a:pt x="49" y="109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8" y="99"/>
                    <a:pt x="48" y="99"/>
                    <a:pt x="48" y="99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0" y="88"/>
                    <a:pt x="40" y="88"/>
                    <a:pt x="40" y="88"/>
                  </a:cubicBezTo>
                  <a:lnTo>
                    <a:pt x="40" y="109"/>
                  </a:lnTo>
                  <a:close/>
                  <a:moveTo>
                    <a:pt x="30" y="109"/>
                  </a:moveTo>
                  <a:cubicBezTo>
                    <a:pt x="39" y="109"/>
                    <a:pt x="39" y="109"/>
                    <a:pt x="39" y="109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33" y="106"/>
                    <a:pt x="33" y="106"/>
                    <a:pt x="33" y="10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0" y="88"/>
                    <a:pt x="30" y="88"/>
                    <a:pt x="30" y="88"/>
                  </a:cubicBezTo>
                  <a:lnTo>
                    <a:pt x="30" y="109"/>
                  </a:lnTo>
                  <a:close/>
                  <a:moveTo>
                    <a:pt x="18" y="109"/>
                  </a:moveTo>
                  <a:cubicBezTo>
                    <a:pt x="22" y="109"/>
                    <a:pt x="22" y="109"/>
                    <a:pt x="22" y="109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7" y="101"/>
                    <a:pt x="28" y="99"/>
                    <a:pt x="28" y="96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8" y="89"/>
                    <a:pt x="27" y="88"/>
                    <a:pt x="23" y="88"/>
                  </a:cubicBezTo>
                  <a:cubicBezTo>
                    <a:pt x="18" y="88"/>
                    <a:pt x="18" y="88"/>
                    <a:pt x="18" y="88"/>
                  </a:cubicBezTo>
                  <a:lnTo>
                    <a:pt x="18" y="109"/>
                  </a:lnTo>
                  <a:close/>
                  <a:moveTo>
                    <a:pt x="24" y="166"/>
                  </a:moveTo>
                  <a:cubicBezTo>
                    <a:pt x="24" y="162"/>
                    <a:pt x="22" y="160"/>
                    <a:pt x="19" y="16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81"/>
                    <a:pt x="14" y="181"/>
                    <a:pt x="14" y="181"/>
                  </a:cubicBezTo>
                  <a:cubicBezTo>
                    <a:pt x="19" y="181"/>
                    <a:pt x="19" y="181"/>
                    <a:pt x="19" y="181"/>
                  </a:cubicBezTo>
                  <a:cubicBezTo>
                    <a:pt x="22" y="181"/>
                    <a:pt x="24" y="180"/>
                    <a:pt x="24" y="176"/>
                  </a:cubicBezTo>
                  <a:lnTo>
                    <a:pt x="24" y="166"/>
                  </a:lnTo>
                  <a:close/>
                  <a:moveTo>
                    <a:pt x="29" y="160"/>
                  </a:moveTo>
                  <a:cubicBezTo>
                    <a:pt x="26" y="160"/>
                    <a:pt x="26" y="160"/>
                    <a:pt x="26" y="160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9" y="181"/>
                    <a:pt x="29" y="181"/>
                    <a:pt x="29" y="181"/>
                  </a:cubicBezTo>
                  <a:lnTo>
                    <a:pt x="29" y="160"/>
                  </a:lnTo>
                  <a:close/>
                  <a:moveTo>
                    <a:pt x="30" y="129"/>
                  </a:moveTo>
                  <a:cubicBezTo>
                    <a:pt x="30" y="126"/>
                    <a:pt x="28" y="124"/>
                    <a:pt x="25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0" y="145"/>
                    <a:pt x="20" y="145"/>
                    <a:pt x="20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8" y="145"/>
                    <a:pt x="30" y="143"/>
                    <a:pt x="30" y="140"/>
                  </a:cubicBezTo>
                  <a:lnTo>
                    <a:pt x="30" y="129"/>
                  </a:lnTo>
                  <a:close/>
                  <a:moveTo>
                    <a:pt x="41" y="176"/>
                  </a:moveTo>
                  <a:cubicBezTo>
                    <a:pt x="41" y="170"/>
                    <a:pt x="35" y="170"/>
                    <a:pt x="35" y="165"/>
                  </a:cubicBezTo>
                  <a:cubicBezTo>
                    <a:pt x="35" y="164"/>
                    <a:pt x="35" y="163"/>
                    <a:pt x="36" y="163"/>
                  </a:cubicBezTo>
                  <a:cubicBezTo>
                    <a:pt x="38" y="163"/>
                    <a:pt x="38" y="164"/>
                    <a:pt x="38" y="165"/>
                  </a:cubicBezTo>
                  <a:cubicBezTo>
                    <a:pt x="38" y="166"/>
                    <a:pt x="38" y="166"/>
                    <a:pt x="38" y="166"/>
                  </a:cubicBezTo>
                  <a:cubicBezTo>
                    <a:pt x="41" y="166"/>
                    <a:pt x="41" y="166"/>
                    <a:pt x="41" y="166"/>
                  </a:cubicBezTo>
                  <a:cubicBezTo>
                    <a:pt x="41" y="165"/>
                    <a:pt x="41" y="165"/>
                    <a:pt x="41" y="165"/>
                  </a:cubicBezTo>
                  <a:cubicBezTo>
                    <a:pt x="41" y="162"/>
                    <a:pt x="40" y="160"/>
                    <a:pt x="36" y="160"/>
                  </a:cubicBezTo>
                  <a:cubicBezTo>
                    <a:pt x="33" y="160"/>
                    <a:pt x="31" y="162"/>
                    <a:pt x="31" y="165"/>
                  </a:cubicBezTo>
                  <a:cubicBezTo>
                    <a:pt x="31" y="171"/>
                    <a:pt x="38" y="172"/>
                    <a:pt x="38" y="177"/>
                  </a:cubicBezTo>
                  <a:cubicBezTo>
                    <a:pt x="38" y="178"/>
                    <a:pt x="37" y="179"/>
                    <a:pt x="36" y="179"/>
                  </a:cubicBezTo>
                  <a:cubicBezTo>
                    <a:pt x="35" y="179"/>
                    <a:pt x="35" y="178"/>
                    <a:pt x="35" y="177"/>
                  </a:cubicBezTo>
                  <a:cubicBezTo>
                    <a:pt x="35" y="175"/>
                    <a:pt x="35" y="175"/>
                    <a:pt x="35" y="175"/>
                  </a:cubicBezTo>
                  <a:cubicBezTo>
                    <a:pt x="31" y="175"/>
                    <a:pt x="31" y="175"/>
                    <a:pt x="31" y="175"/>
                  </a:cubicBezTo>
                  <a:cubicBezTo>
                    <a:pt x="31" y="176"/>
                    <a:pt x="31" y="176"/>
                    <a:pt x="31" y="176"/>
                  </a:cubicBezTo>
                  <a:cubicBezTo>
                    <a:pt x="31" y="180"/>
                    <a:pt x="33" y="182"/>
                    <a:pt x="36" y="182"/>
                  </a:cubicBezTo>
                  <a:cubicBezTo>
                    <a:pt x="40" y="182"/>
                    <a:pt x="41" y="180"/>
                    <a:pt x="41" y="176"/>
                  </a:cubicBezTo>
                  <a:close/>
                  <a:moveTo>
                    <a:pt x="42" y="129"/>
                  </a:moveTo>
                  <a:cubicBezTo>
                    <a:pt x="42" y="126"/>
                    <a:pt x="40" y="124"/>
                    <a:pt x="37" y="124"/>
                  </a:cubicBezTo>
                  <a:cubicBezTo>
                    <a:pt x="34" y="124"/>
                    <a:pt x="32" y="126"/>
                    <a:pt x="32" y="129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2" y="143"/>
                    <a:pt x="34" y="145"/>
                    <a:pt x="37" y="145"/>
                  </a:cubicBezTo>
                  <a:cubicBezTo>
                    <a:pt x="40" y="145"/>
                    <a:pt x="42" y="143"/>
                    <a:pt x="42" y="140"/>
                  </a:cubicBezTo>
                  <a:lnTo>
                    <a:pt x="42" y="129"/>
                  </a:lnTo>
                  <a:close/>
                  <a:moveTo>
                    <a:pt x="53" y="160"/>
                  </a:moveTo>
                  <a:cubicBezTo>
                    <a:pt x="42" y="160"/>
                    <a:pt x="42" y="160"/>
                    <a:pt x="42" y="160"/>
                  </a:cubicBezTo>
                  <a:cubicBezTo>
                    <a:pt x="42" y="163"/>
                    <a:pt x="42" y="163"/>
                    <a:pt x="42" y="163"/>
                  </a:cubicBezTo>
                  <a:cubicBezTo>
                    <a:pt x="46" y="163"/>
                    <a:pt x="46" y="163"/>
                    <a:pt x="46" y="163"/>
                  </a:cubicBezTo>
                  <a:cubicBezTo>
                    <a:pt x="46" y="181"/>
                    <a:pt x="46" y="181"/>
                    <a:pt x="46" y="181"/>
                  </a:cubicBezTo>
                  <a:cubicBezTo>
                    <a:pt x="49" y="181"/>
                    <a:pt x="49" y="181"/>
                    <a:pt x="49" y="181"/>
                  </a:cubicBezTo>
                  <a:cubicBezTo>
                    <a:pt x="49" y="163"/>
                    <a:pt x="49" y="163"/>
                    <a:pt x="49" y="163"/>
                  </a:cubicBezTo>
                  <a:cubicBezTo>
                    <a:pt x="53" y="163"/>
                    <a:pt x="53" y="163"/>
                    <a:pt x="53" y="163"/>
                  </a:cubicBezTo>
                  <a:lnTo>
                    <a:pt x="53" y="160"/>
                  </a:lnTo>
                  <a:close/>
                  <a:moveTo>
                    <a:pt x="64" y="160"/>
                  </a:moveTo>
                  <a:cubicBezTo>
                    <a:pt x="61" y="160"/>
                    <a:pt x="61" y="160"/>
                    <a:pt x="61" y="160"/>
                  </a:cubicBezTo>
                  <a:cubicBezTo>
                    <a:pt x="61" y="177"/>
                    <a:pt x="61" y="177"/>
                    <a:pt x="61" y="177"/>
                  </a:cubicBezTo>
                  <a:cubicBezTo>
                    <a:pt x="61" y="178"/>
                    <a:pt x="60" y="179"/>
                    <a:pt x="59" y="179"/>
                  </a:cubicBezTo>
                  <a:cubicBezTo>
                    <a:pt x="58" y="179"/>
                    <a:pt x="57" y="178"/>
                    <a:pt x="57" y="177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4" y="160"/>
                    <a:pt x="54" y="160"/>
                    <a:pt x="54" y="160"/>
                  </a:cubicBezTo>
                  <a:cubicBezTo>
                    <a:pt x="54" y="176"/>
                    <a:pt x="54" y="176"/>
                    <a:pt x="54" y="176"/>
                  </a:cubicBezTo>
                  <a:cubicBezTo>
                    <a:pt x="54" y="180"/>
                    <a:pt x="56" y="182"/>
                    <a:pt x="59" y="182"/>
                  </a:cubicBezTo>
                  <a:cubicBezTo>
                    <a:pt x="62" y="182"/>
                    <a:pt x="64" y="180"/>
                    <a:pt x="64" y="176"/>
                  </a:cubicBezTo>
                  <a:lnTo>
                    <a:pt x="64" y="160"/>
                  </a:lnTo>
                  <a:close/>
                  <a:moveTo>
                    <a:pt x="76" y="181"/>
                  </a:moveTo>
                  <a:cubicBezTo>
                    <a:pt x="76" y="181"/>
                    <a:pt x="76" y="180"/>
                    <a:pt x="76" y="179"/>
                  </a:cubicBezTo>
                  <a:cubicBezTo>
                    <a:pt x="76" y="176"/>
                    <a:pt x="76" y="176"/>
                    <a:pt x="76" y="176"/>
                  </a:cubicBezTo>
                  <a:cubicBezTo>
                    <a:pt x="76" y="173"/>
                    <a:pt x="76" y="172"/>
                    <a:pt x="74" y="171"/>
                  </a:cubicBezTo>
                  <a:cubicBezTo>
                    <a:pt x="75" y="170"/>
                    <a:pt x="76" y="169"/>
                    <a:pt x="76" y="167"/>
                  </a:cubicBezTo>
                  <a:cubicBezTo>
                    <a:pt x="76" y="165"/>
                    <a:pt x="76" y="165"/>
                    <a:pt x="76" y="165"/>
                  </a:cubicBezTo>
                  <a:cubicBezTo>
                    <a:pt x="76" y="162"/>
                    <a:pt x="75" y="160"/>
                    <a:pt x="71" y="160"/>
                  </a:cubicBezTo>
                  <a:cubicBezTo>
                    <a:pt x="66" y="160"/>
                    <a:pt x="66" y="160"/>
                    <a:pt x="66" y="160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9" y="181"/>
                    <a:pt x="69" y="181"/>
                    <a:pt x="69" y="181"/>
                  </a:cubicBezTo>
                  <a:cubicBezTo>
                    <a:pt x="69" y="173"/>
                    <a:pt x="69" y="173"/>
                    <a:pt x="69" y="173"/>
                  </a:cubicBezTo>
                  <a:cubicBezTo>
                    <a:pt x="71" y="173"/>
                    <a:pt x="71" y="173"/>
                    <a:pt x="71" y="173"/>
                  </a:cubicBezTo>
                  <a:cubicBezTo>
                    <a:pt x="72" y="173"/>
                    <a:pt x="73" y="174"/>
                    <a:pt x="73" y="176"/>
                  </a:cubicBezTo>
                  <a:cubicBezTo>
                    <a:pt x="73" y="179"/>
                    <a:pt x="73" y="179"/>
                    <a:pt x="73" y="179"/>
                  </a:cubicBezTo>
                  <a:cubicBezTo>
                    <a:pt x="73" y="181"/>
                    <a:pt x="73" y="181"/>
                    <a:pt x="73" y="181"/>
                  </a:cubicBezTo>
                  <a:lnTo>
                    <a:pt x="76" y="181"/>
                  </a:lnTo>
                  <a:close/>
                  <a:moveTo>
                    <a:pt x="89" y="175"/>
                  </a:moveTo>
                  <a:cubicBezTo>
                    <a:pt x="89" y="172"/>
                    <a:pt x="88" y="171"/>
                    <a:pt x="86" y="170"/>
                  </a:cubicBezTo>
                  <a:cubicBezTo>
                    <a:pt x="88" y="169"/>
                    <a:pt x="88" y="168"/>
                    <a:pt x="88" y="166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2"/>
                    <a:pt x="87" y="160"/>
                    <a:pt x="83" y="160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84" y="181"/>
                    <a:pt x="84" y="181"/>
                    <a:pt x="84" y="181"/>
                  </a:cubicBezTo>
                  <a:cubicBezTo>
                    <a:pt x="87" y="181"/>
                    <a:pt x="89" y="180"/>
                    <a:pt x="89" y="176"/>
                  </a:cubicBezTo>
                  <a:lnTo>
                    <a:pt x="89" y="175"/>
                  </a:lnTo>
                  <a:close/>
                  <a:moveTo>
                    <a:pt x="85" y="167"/>
                  </a:moveTo>
                  <a:cubicBezTo>
                    <a:pt x="85" y="165"/>
                    <a:pt x="85" y="165"/>
                    <a:pt x="85" y="165"/>
                  </a:cubicBezTo>
                  <a:cubicBezTo>
                    <a:pt x="85" y="164"/>
                    <a:pt x="84" y="163"/>
                    <a:pt x="83" y="163"/>
                  </a:cubicBezTo>
                  <a:cubicBezTo>
                    <a:pt x="82" y="163"/>
                    <a:pt x="82" y="163"/>
                    <a:pt x="82" y="163"/>
                  </a:cubicBezTo>
                  <a:cubicBezTo>
                    <a:pt x="82" y="169"/>
                    <a:pt x="82" y="169"/>
                    <a:pt x="82" y="169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4" y="169"/>
                    <a:pt x="85" y="168"/>
                    <a:pt x="85" y="167"/>
                  </a:cubicBezTo>
                  <a:close/>
                  <a:moveTo>
                    <a:pt x="83" y="172"/>
                  </a:moveTo>
                  <a:cubicBezTo>
                    <a:pt x="82" y="172"/>
                    <a:pt x="82" y="172"/>
                    <a:pt x="82" y="172"/>
                  </a:cubicBezTo>
                  <a:cubicBezTo>
                    <a:pt x="82" y="178"/>
                    <a:pt x="82" y="178"/>
                    <a:pt x="82" y="178"/>
                  </a:cubicBezTo>
                  <a:cubicBezTo>
                    <a:pt x="84" y="178"/>
                    <a:pt x="84" y="178"/>
                    <a:pt x="84" y="178"/>
                  </a:cubicBezTo>
                  <a:cubicBezTo>
                    <a:pt x="85" y="178"/>
                    <a:pt x="85" y="178"/>
                    <a:pt x="85" y="176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5" y="173"/>
                    <a:pt x="85" y="172"/>
                    <a:pt x="83" y="17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Oval 623"/>
            <p:cNvSpPr>
              <a:spLocks noChangeArrowheads="1"/>
            </p:cNvSpPr>
            <p:nvPr/>
          </p:nvSpPr>
          <p:spPr bwMode="auto">
            <a:xfrm>
              <a:off x="7394077" y="4809040"/>
              <a:ext cx="5464" cy="51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624"/>
            <p:cNvSpPr>
              <a:spLocks/>
            </p:cNvSpPr>
            <p:nvPr/>
          </p:nvSpPr>
          <p:spPr bwMode="auto">
            <a:xfrm>
              <a:off x="7388248" y="4831626"/>
              <a:ext cx="17121" cy="1457"/>
            </a:xfrm>
            <a:custGeom>
              <a:avLst/>
              <a:gdLst>
                <a:gd name="T0" fmla="*/ 23 w 47"/>
                <a:gd name="T1" fmla="*/ 0 h 4"/>
                <a:gd name="T2" fmla="*/ 0 w 47"/>
                <a:gd name="T3" fmla="*/ 2 h 4"/>
                <a:gd name="T4" fmla="*/ 23 w 47"/>
                <a:gd name="T5" fmla="*/ 4 h 4"/>
                <a:gd name="T6" fmla="*/ 47 w 47"/>
                <a:gd name="T7" fmla="*/ 2 h 4"/>
                <a:gd name="T8" fmla="*/ 23 w 4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">
                  <a:moveTo>
                    <a:pt x="23" y="0"/>
                  </a:moveTo>
                  <a:lnTo>
                    <a:pt x="0" y="2"/>
                  </a:lnTo>
                  <a:lnTo>
                    <a:pt x="23" y="4"/>
                  </a:lnTo>
                  <a:lnTo>
                    <a:pt x="4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625"/>
            <p:cNvSpPr>
              <a:spLocks/>
            </p:cNvSpPr>
            <p:nvPr/>
          </p:nvSpPr>
          <p:spPr bwMode="auto">
            <a:xfrm>
              <a:off x="7390798" y="4822154"/>
              <a:ext cx="12021" cy="729"/>
            </a:xfrm>
            <a:custGeom>
              <a:avLst/>
              <a:gdLst>
                <a:gd name="T0" fmla="*/ 16 w 33"/>
                <a:gd name="T1" fmla="*/ 0 h 2"/>
                <a:gd name="T2" fmla="*/ 0 w 33"/>
                <a:gd name="T3" fmla="*/ 2 h 2"/>
                <a:gd name="T4" fmla="*/ 16 w 33"/>
                <a:gd name="T5" fmla="*/ 2 h 2"/>
                <a:gd name="T6" fmla="*/ 33 w 33"/>
                <a:gd name="T7" fmla="*/ 2 h 2"/>
                <a:gd name="T8" fmla="*/ 16 w 3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">
                  <a:moveTo>
                    <a:pt x="16" y="0"/>
                  </a:moveTo>
                  <a:lnTo>
                    <a:pt x="0" y="2"/>
                  </a:lnTo>
                  <a:lnTo>
                    <a:pt x="16" y="2"/>
                  </a:lnTo>
                  <a:lnTo>
                    <a:pt x="33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626"/>
            <p:cNvSpPr>
              <a:spLocks/>
            </p:cNvSpPr>
            <p:nvPr/>
          </p:nvSpPr>
          <p:spPr bwMode="auto">
            <a:xfrm>
              <a:off x="7395169" y="4811590"/>
              <a:ext cx="4371" cy="26957"/>
            </a:xfrm>
            <a:custGeom>
              <a:avLst/>
              <a:gdLst>
                <a:gd name="T0" fmla="*/ 2 w 5"/>
                <a:gd name="T1" fmla="*/ 0 h 31"/>
                <a:gd name="T2" fmla="*/ 0 w 5"/>
                <a:gd name="T3" fmla="*/ 31 h 31"/>
                <a:gd name="T4" fmla="*/ 2 w 5"/>
                <a:gd name="T5" fmla="*/ 31 h 31"/>
                <a:gd name="T6" fmla="*/ 5 w 5"/>
                <a:gd name="T7" fmla="*/ 31 h 31"/>
                <a:gd name="T8" fmla="*/ 2 w 5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1">
                  <a:moveTo>
                    <a:pt x="2" y="0"/>
                  </a:moveTo>
                  <a:cubicBezTo>
                    <a:pt x="2" y="0"/>
                    <a:pt x="0" y="31"/>
                    <a:pt x="0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627"/>
            <p:cNvSpPr>
              <a:spLocks noEditPoints="1"/>
            </p:cNvSpPr>
            <p:nvPr/>
          </p:nvSpPr>
          <p:spPr bwMode="auto">
            <a:xfrm>
              <a:off x="7383877" y="4837454"/>
              <a:ext cx="25864" cy="18214"/>
            </a:xfrm>
            <a:custGeom>
              <a:avLst/>
              <a:gdLst>
                <a:gd name="T0" fmla="*/ 0 w 71"/>
                <a:gd name="T1" fmla="*/ 0 h 50"/>
                <a:gd name="T2" fmla="*/ 0 w 71"/>
                <a:gd name="T3" fmla="*/ 50 h 50"/>
                <a:gd name="T4" fmla="*/ 71 w 71"/>
                <a:gd name="T5" fmla="*/ 50 h 50"/>
                <a:gd name="T6" fmla="*/ 71 w 71"/>
                <a:gd name="T7" fmla="*/ 0 h 50"/>
                <a:gd name="T8" fmla="*/ 0 w 71"/>
                <a:gd name="T9" fmla="*/ 0 h 50"/>
                <a:gd name="T10" fmla="*/ 17 w 71"/>
                <a:gd name="T11" fmla="*/ 40 h 50"/>
                <a:gd name="T12" fmla="*/ 2 w 71"/>
                <a:gd name="T13" fmla="*/ 40 h 50"/>
                <a:gd name="T14" fmla="*/ 5 w 71"/>
                <a:gd name="T15" fmla="*/ 33 h 50"/>
                <a:gd name="T16" fmla="*/ 17 w 71"/>
                <a:gd name="T17" fmla="*/ 33 h 50"/>
                <a:gd name="T18" fmla="*/ 17 w 71"/>
                <a:gd name="T19" fmla="*/ 40 h 50"/>
                <a:gd name="T20" fmla="*/ 43 w 71"/>
                <a:gd name="T21" fmla="*/ 40 h 50"/>
                <a:gd name="T22" fmla="*/ 28 w 71"/>
                <a:gd name="T23" fmla="*/ 40 h 50"/>
                <a:gd name="T24" fmla="*/ 28 w 71"/>
                <a:gd name="T25" fmla="*/ 33 h 50"/>
                <a:gd name="T26" fmla="*/ 43 w 71"/>
                <a:gd name="T27" fmla="*/ 33 h 50"/>
                <a:gd name="T28" fmla="*/ 43 w 71"/>
                <a:gd name="T29" fmla="*/ 40 h 50"/>
                <a:gd name="T30" fmla="*/ 54 w 71"/>
                <a:gd name="T31" fmla="*/ 40 h 50"/>
                <a:gd name="T32" fmla="*/ 54 w 71"/>
                <a:gd name="T33" fmla="*/ 33 h 50"/>
                <a:gd name="T34" fmla="*/ 66 w 71"/>
                <a:gd name="T35" fmla="*/ 33 h 50"/>
                <a:gd name="T36" fmla="*/ 69 w 71"/>
                <a:gd name="T37" fmla="*/ 40 h 50"/>
                <a:gd name="T38" fmla="*/ 54 w 71"/>
                <a:gd name="T39" fmla="*/ 4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50">
                  <a:moveTo>
                    <a:pt x="0" y="0"/>
                  </a:moveTo>
                  <a:lnTo>
                    <a:pt x="0" y="50"/>
                  </a:lnTo>
                  <a:lnTo>
                    <a:pt x="71" y="50"/>
                  </a:lnTo>
                  <a:lnTo>
                    <a:pt x="71" y="0"/>
                  </a:lnTo>
                  <a:lnTo>
                    <a:pt x="0" y="0"/>
                  </a:lnTo>
                  <a:close/>
                  <a:moveTo>
                    <a:pt x="17" y="40"/>
                  </a:moveTo>
                  <a:lnTo>
                    <a:pt x="2" y="40"/>
                  </a:lnTo>
                  <a:lnTo>
                    <a:pt x="5" y="33"/>
                  </a:lnTo>
                  <a:lnTo>
                    <a:pt x="17" y="33"/>
                  </a:lnTo>
                  <a:lnTo>
                    <a:pt x="17" y="40"/>
                  </a:lnTo>
                  <a:close/>
                  <a:moveTo>
                    <a:pt x="43" y="40"/>
                  </a:moveTo>
                  <a:lnTo>
                    <a:pt x="28" y="40"/>
                  </a:lnTo>
                  <a:lnTo>
                    <a:pt x="28" y="33"/>
                  </a:lnTo>
                  <a:lnTo>
                    <a:pt x="43" y="33"/>
                  </a:lnTo>
                  <a:lnTo>
                    <a:pt x="43" y="40"/>
                  </a:lnTo>
                  <a:close/>
                  <a:moveTo>
                    <a:pt x="54" y="40"/>
                  </a:moveTo>
                  <a:lnTo>
                    <a:pt x="54" y="33"/>
                  </a:lnTo>
                  <a:lnTo>
                    <a:pt x="66" y="33"/>
                  </a:lnTo>
                  <a:lnTo>
                    <a:pt x="69" y="40"/>
                  </a:lnTo>
                  <a:lnTo>
                    <a:pt x="54" y="4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628"/>
            <p:cNvSpPr>
              <a:spLocks/>
            </p:cNvSpPr>
            <p:nvPr/>
          </p:nvSpPr>
          <p:spPr bwMode="auto">
            <a:xfrm>
              <a:off x="7364934" y="4858219"/>
              <a:ext cx="63750" cy="4371"/>
            </a:xfrm>
            <a:custGeom>
              <a:avLst/>
              <a:gdLst>
                <a:gd name="T0" fmla="*/ 87 w 175"/>
                <a:gd name="T1" fmla="*/ 0 h 12"/>
                <a:gd name="T2" fmla="*/ 0 w 175"/>
                <a:gd name="T3" fmla="*/ 0 h 12"/>
                <a:gd name="T4" fmla="*/ 0 w 175"/>
                <a:gd name="T5" fmla="*/ 12 h 12"/>
                <a:gd name="T6" fmla="*/ 87 w 175"/>
                <a:gd name="T7" fmla="*/ 12 h 12"/>
                <a:gd name="T8" fmla="*/ 175 w 175"/>
                <a:gd name="T9" fmla="*/ 12 h 12"/>
                <a:gd name="T10" fmla="*/ 175 w 175"/>
                <a:gd name="T11" fmla="*/ 0 h 12"/>
                <a:gd name="T12" fmla="*/ 87 w 1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2">
                  <a:moveTo>
                    <a:pt x="87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87" y="12"/>
                  </a:lnTo>
                  <a:lnTo>
                    <a:pt x="175" y="12"/>
                  </a:lnTo>
                  <a:lnTo>
                    <a:pt x="175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629"/>
            <p:cNvSpPr>
              <a:spLocks/>
            </p:cNvSpPr>
            <p:nvPr/>
          </p:nvSpPr>
          <p:spPr bwMode="auto">
            <a:xfrm>
              <a:off x="7352184" y="4862590"/>
              <a:ext cx="89250" cy="5100"/>
            </a:xfrm>
            <a:custGeom>
              <a:avLst/>
              <a:gdLst>
                <a:gd name="T0" fmla="*/ 241 w 245"/>
                <a:gd name="T1" fmla="*/ 0 h 14"/>
                <a:gd name="T2" fmla="*/ 122 w 245"/>
                <a:gd name="T3" fmla="*/ 0 h 14"/>
                <a:gd name="T4" fmla="*/ 4 w 245"/>
                <a:gd name="T5" fmla="*/ 0 h 14"/>
                <a:gd name="T6" fmla="*/ 0 w 245"/>
                <a:gd name="T7" fmla="*/ 14 h 14"/>
                <a:gd name="T8" fmla="*/ 122 w 245"/>
                <a:gd name="T9" fmla="*/ 14 h 14"/>
                <a:gd name="T10" fmla="*/ 245 w 245"/>
                <a:gd name="T11" fmla="*/ 14 h 14"/>
                <a:gd name="T12" fmla="*/ 241 w 24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14">
                  <a:moveTo>
                    <a:pt x="241" y="0"/>
                  </a:moveTo>
                  <a:lnTo>
                    <a:pt x="122" y="0"/>
                  </a:lnTo>
                  <a:lnTo>
                    <a:pt x="4" y="0"/>
                  </a:lnTo>
                  <a:lnTo>
                    <a:pt x="0" y="14"/>
                  </a:lnTo>
                  <a:lnTo>
                    <a:pt x="122" y="14"/>
                  </a:lnTo>
                  <a:lnTo>
                    <a:pt x="245" y="14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630"/>
            <p:cNvSpPr>
              <a:spLocks noEditPoints="1"/>
            </p:cNvSpPr>
            <p:nvPr/>
          </p:nvSpPr>
          <p:spPr bwMode="auto">
            <a:xfrm>
              <a:off x="7345991" y="4867690"/>
              <a:ext cx="101635" cy="36064"/>
            </a:xfrm>
            <a:custGeom>
              <a:avLst/>
              <a:gdLst>
                <a:gd name="T0" fmla="*/ 270 w 279"/>
                <a:gd name="T1" fmla="*/ 0 h 99"/>
                <a:gd name="T2" fmla="*/ 139 w 279"/>
                <a:gd name="T3" fmla="*/ 0 h 99"/>
                <a:gd name="T4" fmla="*/ 9 w 279"/>
                <a:gd name="T5" fmla="*/ 0 h 99"/>
                <a:gd name="T6" fmla="*/ 0 w 279"/>
                <a:gd name="T7" fmla="*/ 40 h 99"/>
                <a:gd name="T8" fmla="*/ 5 w 279"/>
                <a:gd name="T9" fmla="*/ 99 h 99"/>
                <a:gd name="T10" fmla="*/ 139 w 279"/>
                <a:gd name="T11" fmla="*/ 59 h 99"/>
                <a:gd name="T12" fmla="*/ 274 w 279"/>
                <a:gd name="T13" fmla="*/ 99 h 99"/>
                <a:gd name="T14" fmla="*/ 279 w 279"/>
                <a:gd name="T15" fmla="*/ 40 h 99"/>
                <a:gd name="T16" fmla="*/ 270 w 279"/>
                <a:gd name="T17" fmla="*/ 0 h 99"/>
                <a:gd name="T18" fmla="*/ 246 w 279"/>
                <a:gd name="T19" fmla="*/ 5 h 99"/>
                <a:gd name="T20" fmla="*/ 251 w 279"/>
                <a:gd name="T21" fmla="*/ 16 h 99"/>
                <a:gd name="T22" fmla="*/ 234 w 279"/>
                <a:gd name="T23" fmla="*/ 16 h 99"/>
                <a:gd name="T24" fmla="*/ 227 w 279"/>
                <a:gd name="T25" fmla="*/ 5 h 99"/>
                <a:gd name="T26" fmla="*/ 246 w 279"/>
                <a:gd name="T27" fmla="*/ 5 h 99"/>
                <a:gd name="T28" fmla="*/ 213 w 279"/>
                <a:gd name="T29" fmla="*/ 5 h 99"/>
                <a:gd name="T30" fmla="*/ 218 w 279"/>
                <a:gd name="T31" fmla="*/ 16 h 99"/>
                <a:gd name="T32" fmla="*/ 199 w 279"/>
                <a:gd name="T33" fmla="*/ 16 h 99"/>
                <a:gd name="T34" fmla="*/ 196 w 279"/>
                <a:gd name="T35" fmla="*/ 5 h 99"/>
                <a:gd name="T36" fmla="*/ 213 w 279"/>
                <a:gd name="T37" fmla="*/ 5 h 99"/>
                <a:gd name="T38" fmla="*/ 180 w 279"/>
                <a:gd name="T39" fmla="*/ 5 h 99"/>
                <a:gd name="T40" fmla="*/ 182 w 279"/>
                <a:gd name="T41" fmla="*/ 16 h 99"/>
                <a:gd name="T42" fmla="*/ 166 w 279"/>
                <a:gd name="T43" fmla="*/ 16 h 99"/>
                <a:gd name="T44" fmla="*/ 163 w 279"/>
                <a:gd name="T45" fmla="*/ 5 h 99"/>
                <a:gd name="T46" fmla="*/ 180 w 279"/>
                <a:gd name="T47" fmla="*/ 5 h 99"/>
                <a:gd name="T48" fmla="*/ 130 w 279"/>
                <a:gd name="T49" fmla="*/ 5 h 99"/>
                <a:gd name="T50" fmla="*/ 149 w 279"/>
                <a:gd name="T51" fmla="*/ 5 h 99"/>
                <a:gd name="T52" fmla="*/ 149 w 279"/>
                <a:gd name="T53" fmla="*/ 16 h 99"/>
                <a:gd name="T54" fmla="*/ 130 w 279"/>
                <a:gd name="T55" fmla="*/ 16 h 99"/>
                <a:gd name="T56" fmla="*/ 130 w 279"/>
                <a:gd name="T57" fmla="*/ 5 h 99"/>
                <a:gd name="T58" fmla="*/ 99 w 279"/>
                <a:gd name="T59" fmla="*/ 5 h 99"/>
                <a:gd name="T60" fmla="*/ 116 w 279"/>
                <a:gd name="T61" fmla="*/ 5 h 99"/>
                <a:gd name="T62" fmla="*/ 113 w 279"/>
                <a:gd name="T63" fmla="*/ 16 h 99"/>
                <a:gd name="T64" fmla="*/ 97 w 279"/>
                <a:gd name="T65" fmla="*/ 16 h 99"/>
                <a:gd name="T66" fmla="*/ 99 w 279"/>
                <a:gd name="T67" fmla="*/ 5 h 99"/>
                <a:gd name="T68" fmla="*/ 66 w 279"/>
                <a:gd name="T69" fmla="*/ 5 h 99"/>
                <a:gd name="T70" fmla="*/ 83 w 279"/>
                <a:gd name="T71" fmla="*/ 5 h 99"/>
                <a:gd name="T72" fmla="*/ 80 w 279"/>
                <a:gd name="T73" fmla="*/ 16 h 99"/>
                <a:gd name="T74" fmla="*/ 61 w 279"/>
                <a:gd name="T75" fmla="*/ 16 h 99"/>
                <a:gd name="T76" fmla="*/ 66 w 279"/>
                <a:gd name="T77" fmla="*/ 5 h 99"/>
                <a:gd name="T78" fmla="*/ 35 w 279"/>
                <a:gd name="T79" fmla="*/ 5 h 99"/>
                <a:gd name="T80" fmla="*/ 52 w 279"/>
                <a:gd name="T81" fmla="*/ 5 h 99"/>
                <a:gd name="T82" fmla="*/ 45 w 279"/>
                <a:gd name="T83" fmla="*/ 16 h 99"/>
                <a:gd name="T84" fmla="*/ 28 w 279"/>
                <a:gd name="T85" fmla="*/ 16 h 99"/>
                <a:gd name="T86" fmla="*/ 35 w 279"/>
                <a:gd name="T87" fmla="*/ 5 h 99"/>
                <a:gd name="T88" fmla="*/ 139 w 279"/>
                <a:gd name="T89" fmla="*/ 28 h 99"/>
                <a:gd name="T90" fmla="*/ 9 w 279"/>
                <a:gd name="T91" fmla="*/ 28 h 99"/>
                <a:gd name="T92" fmla="*/ 12 w 279"/>
                <a:gd name="T93" fmla="*/ 21 h 99"/>
                <a:gd name="T94" fmla="*/ 139 w 279"/>
                <a:gd name="T95" fmla="*/ 21 h 99"/>
                <a:gd name="T96" fmla="*/ 267 w 279"/>
                <a:gd name="T97" fmla="*/ 21 h 99"/>
                <a:gd name="T98" fmla="*/ 270 w 279"/>
                <a:gd name="T99" fmla="*/ 28 h 99"/>
                <a:gd name="T100" fmla="*/ 139 w 279"/>
                <a:gd name="T101" fmla="*/ 2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9" h="99">
                  <a:moveTo>
                    <a:pt x="270" y="0"/>
                  </a:moveTo>
                  <a:lnTo>
                    <a:pt x="139" y="0"/>
                  </a:lnTo>
                  <a:lnTo>
                    <a:pt x="9" y="0"/>
                  </a:lnTo>
                  <a:lnTo>
                    <a:pt x="0" y="40"/>
                  </a:lnTo>
                  <a:lnTo>
                    <a:pt x="5" y="99"/>
                  </a:lnTo>
                  <a:lnTo>
                    <a:pt x="139" y="59"/>
                  </a:lnTo>
                  <a:lnTo>
                    <a:pt x="274" y="99"/>
                  </a:lnTo>
                  <a:lnTo>
                    <a:pt x="279" y="40"/>
                  </a:lnTo>
                  <a:lnTo>
                    <a:pt x="270" y="0"/>
                  </a:lnTo>
                  <a:close/>
                  <a:moveTo>
                    <a:pt x="246" y="5"/>
                  </a:moveTo>
                  <a:lnTo>
                    <a:pt x="251" y="16"/>
                  </a:lnTo>
                  <a:lnTo>
                    <a:pt x="234" y="16"/>
                  </a:lnTo>
                  <a:lnTo>
                    <a:pt x="227" y="5"/>
                  </a:lnTo>
                  <a:lnTo>
                    <a:pt x="246" y="5"/>
                  </a:lnTo>
                  <a:close/>
                  <a:moveTo>
                    <a:pt x="213" y="5"/>
                  </a:moveTo>
                  <a:lnTo>
                    <a:pt x="218" y="16"/>
                  </a:lnTo>
                  <a:lnTo>
                    <a:pt x="199" y="16"/>
                  </a:lnTo>
                  <a:lnTo>
                    <a:pt x="196" y="5"/>
                  </a:lnTo>
                  <a:lnTo>
                    <a:pt x="213" y="5"/>
                  </a:lnTo>
                  <a:close/>
                  <a:moveTo>
                    <a:pt x="180" y="5"/>
                  </a:moveTo>
                  <a:lnTo>
                    <a:pt x="182" y="16"/>
                  </a:lnTo>
                  <a:lnTo>
                    <a:pt x="166" y="16"/>
                  </a:lnTo>
                  <a:lnTo>
                    <a:pt x="163" y="5"/>
                  </a:lnTo>
                  <a:lnTo>
                    <a:pt x="180" y="5"/>
                  </a:lnTo>
                  <a:close/>
                  <a:moveTo>
                    <a:pt x="130" y="5"/>
                  </a:moveTo>
                  <a:lnTo>
                    <a:pt x="149" y="5"/>
                  </a:lnTo>
                  <a:lnTo>
                    <a:pt x="149" y="16"/>
                  </a:lnTo>
                  <a:lnTo>
                    <a:pt x="130" y="16"/>
                  </a:lnTo>
                  <a:lnTo>
                    <a:pt x="130" y="5"/>
                  </a:lnTo>
                  <a:close/>
                  <a:moveTo>
                    <a:pt x="99" y="5"/>
                  </a:moveTo>
                  <a:lnTo>
                    <a:pt x="116" y="5"/>
                  </a:lnTo>
                  <a:lnTo>
                    <a:pt x="113" y="16"/>
                  </a:lnTo>
                  <a:lnTo>
                    <a:pt x="97" y="16"/>
                  </a:lnTo>
                  <a:lnTo>
                    <a:pt x="99" y="5"/>
                  </a:lnTo>
                  <a:close/>
                  <a:moveTo>
                    <a:pt x="66" y="5"/>
                  </a:moveTo>
                  <a:lnTo>
                    <a:pt x="83" y="5"/>
                  </a:lnTo>
                  <a:lnTo>
                    <a:pt x="80" y="16"/>
                  </a:lnTo>
                  <a:lnTo>
                    <a:pt x="61" y="16"/>
                  </a:lnTo>
                  <a:lnTo>
                    <a:pt x="66" y="5"/>
                  </a:lnTo>
                  <a:close/>
                  <a:moveTo>
                    <a:pt x="35" y="5"/>
                  </a:moveTo>
                  <a:lnTo>
                    <a:pt x="52" y="5"/>
                  </a:lnTo>
                  <a:lnTo>
                    <a:pt x="45" y="16"/>
                  </a:lnTo>
                  <a:lnTo>
                    <a:pt x="28" y="16"/>
                  </a:lnTo>
                  <a:lnTo>
                    <a:pt x="35" y="5"/>
                  </a:lnTo>
                  <a:close/>
                  <a:moveTo>
                    <a:pt x="139" y="28"/>
                  </a:moveTo>
                  <a:lnTo>
                    <a:pt x="9" y="28"/>
                  </a:lnTo>
                  <a:lnTo>
                    <a:pt x="12" y="21"/>
                  </a:lnTo>
                  <a:lnTo>
                    <a:pt x="139" y="21"/>
                  </a:lnTo>
                  <a:lnTo>
                    <a:pt x="267" y="21"/>
                  </a:lnTo>
                  <a:lnTo>
                    <a:pt x="270" y="28"/>
                  </a:lnTo>
                  <a:lnTo>
                    <a:pt x="139" y="2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631"/>
            <p:cNvSpPr>
              <a:spLocks noEditPoints="1"/>
            </p:cNvSpPr>
            <p:nvPr/>
          </p:nvSpPr>
          <p:spPr bwMode="auto">
            <a:xfrm>
              <a:off x="7363112" y="4846197"/>
              <a:ext cx="67393" cy="12021"/>
            </a:xfrm>
            <a:custGeom>
              <a:avLst/>
              <a:gdLst>
                <a:gd name="T0" fmla="*/ 173 w 185"/>
                <a:gd name="T1" fmla="*/ 0 h 33"/>
                <a:gd name="T2" fmla="*/ 92 w 185"/>
                <a:gd name="T3" fmla="*/ 0 h 33"/>
                <a:gd name="T4" fmla="*/ 12 w 185"/>
                <a:gd name="T5" fmla="*/ 0 h 33"/>
                <a:gd name="T6" fmla="*/ 0 w 185"/>
                <a:gd name="T7" fmla="*/ 26 h 33"/>
                <a:gd name="T8" fmla="*/ 0 w 185"/>
                <a:gd name="T9" fmla="*/ 33 h 33"/>
                <a:gd name="T10" fmla="*/ 92 w 185"/>
                <a:gd name="T11" fmla="*/ 33 h 33"/>
                <a:gd name="T12" fmla="*/ 185 w 185"/>
                <a:gd name="T13" fmla="*/ 33 h 33"/>
                <a:gd name="T14" fmla="*/ 185 w 185"/>
                <a:gd name="T15" fmla="*/ 26 h 33"/>
                <a:gd name="T16" fmla="*/ 173 w 185"/>
                <a:gd name="T17" fmla="*/ 0 h 33"/>
                <a:gd name="T18" fmla="*/ 22 w 185"/>
                <a:gd name="T19" fmla="*/ 16 h 33"/>
                <a:gd name="T20" fmla="*/ 10 w 185"/>
                <a:gd name="T21" fmla="*/ 16 h 33"/>
                <a:gd name="T22" fmla="*/ 14 w 185"/>
                <a:gd name="T23" fmla="*/ 9 h 33"/>
                <a:gd name="T24" fmla="*/ 26 w 185"/>
                <a:gd name="T25" fmla="*/ 9 h 33"/>
                <a:gd name="T26" fmla="*/ 22 w 185"/>
                <a:gd name="T27" fmla="*/ 16 h 33"/>
                <a:gd name="T28" fmla="*/ 48 w 185"/>
                <a:gd name="T29" fmla="*/ 16 h 33"/>
                <a:gd name="T30" fmla="*/ 36 w 185"/>
                <a:gd name="T31" fmla="*/ 16 h 33"/>
                <a:gd name="T32" fmla="*/ 38 w 185"/>
                <a:gd name="T33" fmla="*/ 9 h 33"/>
                <a:gd name="T34" fmla="*/ 50 w 185"/>
                <a:gd name="T35" fmla="*/ 9 h 33"/>
                <a:gd name="T36" fmla="*/ 48 w 185"/>
                <a:gd name="T37" fmla="*/ 16 h 33"/>
                <a:gd name="T38" fmla="*/ 74 w 185"/>
                <a:gd name="T39" fmla="*/ 16 h 33"/>
                <a:gd name="T40" fmla="*/ 59 w 185"/>
                <a:gd name="T41" fmla="*/ 16 h 33"/>
                <a:gd name="T42" fmla="*/ 62 w 185"/>
                <a:gd name="T43" fmla="*/ 9 h 33"/>
                <a:gd name="T44" fmla="*/ 74 w 185"/>
                <a:gd name="T45" fmla="*/ 9 h 33"/>
                <a:gd name="T46" fmla="*/ 74 w 185"/>
                <a:gd name="T47" fmla="*/ 16 h 33"/>
                <a:gd name="T48" fmla="*/ 100 w 185"/>
                <a:gd name="T49" fmla="*/ 16 h 33"/>
                <a:gd name="T50" fmla="*/ 85 w 185"/>
                <a:gd name="T51" fmla="*/ 16 h 33"/>
                <a:gd name="T52" fmla="*/ 85 w 185"/>
                <a:gd name="T53" fmla="*/ 9 h 33"/>
                <a:gd name="T54" fmla="*/ 100 w 185"/>
                <a:gd name="T55" fmla="*/ 9 h 33"/>
                <a:gd name="T56" fmla="*/ 100 w 185"/>
                <a:gd name="T57" fmla="*/ 16 h 33"/>
                <a:gd name="T58" fmla="*/ 111 w 185"/>
                <a:gd name="T59" fmla="*/ 16 h 33"/>
                <a:gd name="T60" fmla="*/ 111 w 185"/>
                <a:gd name="T61" fmla="*/ 9 h 33"/>
                <a:gd name="T62" fmla="*/ 123 w 185"/>
                <a:gd name="T63" fmla="*/ 9 h 33"/>
                <a:gd name="T64" fmla="*/ 126 w 185"/>
                <a:gd name="T65" fmla="*/ 16 h 33"/>
                <a:gd name="T66" fmla="*/ 111 w 185"/>
                <a:gd name="T67" fmla="*/ 16 h 33"/>
                <a:gd name="T68" fmla="*/ 137 w 185"/>
                <a:gd name="T69" fmla="*/ 16 h 33"/>
                <a:gd name="T70" fmla="*/ 135 w 185"/>
                <a:gd name="T71" fmla="*/ 9 h 33"/>
                <a:gd name="T72" fmla="*/ 147 w 185"/>
                <a:gd name="T73" fmla="*/ 9 h 33"/>
                <a:gd name="T74" fmla="*/ 152 w 185"/>
                <a:gd name="T75" fmla="*/ 16 h 33"/>
                <a:gd name="T76" fmla="*/ 137 w 185"/>
                <a:gd name="T77" fmla="*/ 16 h 33"/>
                <a:gd name="T78" fmla="*/ 163 w 185"/>
                <a:gd name="T79" fmla="*/ 16 h 33"/>
                <a:gd name="T80" fmla="*/ 159 w 185"/>
                <a:gd name="T81" fmla="*/ 9 h 33"/>
                <a:gd name="T82" fmla="*/ 171 w 185"/>
                <a:gd name="T83" fmla="*/ 9 h 33"/>
                <a:gd name="T84" fmla="*/ 175 w 185"/>
                <a:gd name="T85" fmla="*/ 16 h 33"/>
                <a:gd name="T86" fmla="*/ 163 w 185"/>
                <a:gd name="T8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5" h="33">
                  <a:moveTo>
                    <a:pt x="173" y="0"/>
                  </a:moveTo>
                  <a:lnTo>
                    <a:pt x="92" y="0"/>
                  </a:lnTo>
                  <a:lnTo>
                    <a:pt x="12" y="0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92" y="33"/>
                  </a:lnTo>
                  <a:lnTo>
                    <a:pt x="185" y="33"/>
                  </a:lnTo>
                  <a:lnTo>
                    <a:pt x="185" y="26"/>
                  </a:lnTo>
                  <a:lnTo>
                    <a:pt x="173" y="0"/>
                  </a:lnTo>
                  <a:close/>
                  <a:moveTo>
                    <a:pt x="22" y="16"/>
                  </a:moveTo>
                  <a:lnTo>
                    <a:pt x="10" y="16"/>
                  </a:lnTo>
                  <a:lnTo>
                    <a:pt x="14" y="9"/>
                  </a:lnTo>
                  <a:lnTo>
                    <a:pt x="26" y="9"/>
                  </a:lnTo>
                  <a:lnTo>
                    <a:pt x="22" y="16"/>
                  </a:lnTo>
                  <a:close/>
                  <a:moveTo>
                    <a:pt x="48" y="16"/>
                  </a:moveTo>
                  <a:lnTo>
                    <a:pt x="36" y="16"/>
                  </a:lnTo>
                  <a:lnTo>
                    <a:pt x="38" y="9"/>
                  </a:lnTo>
                  <a:lnTo>
                    <a:pt x="50" y="9"/>
                  </a:lnTo>
                  <a:lnTo>
                    <a:pt x="48" y="16"/>
                  </a:lnTo>
                  <a:close/>
                  <a:moveTo>
                    <a:pt x="74" y="16"/>
                  </a:moveTo>
                  <a:lnTo>
                    <a:pt x="59" y="16"/>
                  </a:lnTo>
                  <a:lnTo>
                    <a:pt x="62" y="9"/>
                  </a:lnTo>
                  <a:lnTo>
                    <a:pt x="74" y="9"/>
                  </a:lnTo>
                  <a:lnTo>
                    <a:pt x="74" y="16"/>
                  </a:lnTo>
                  <a:close/>
                  <a:moveTo>
                    <a:pt x="100" y="16"/>
                  </a:moveTo>
                  <a:lnTo>
                    <a:pt x="85" y="16"/>
                  </a:lnTo>
                  <a:lnTo>
                    <a:pt x="85" y="9"/>
                  </a:lnTo>
                  <a:lnTo>
                    <a:pt x="100" y="9"/>
                  </a:lnTo>
                  <a:lnTo>
                    <a:pt x="100" y="16"/>
                  </a:lnTo>
                  <a:close/>
                  <a:moveTo>
                    <a:pt x="111" y="16"/>
                  </a:moveTo>
                  <a:lnTo>
                    <a:pt x="111" y="9"/>
                  </a:lnTo>
                  <a:lnTo>
                    <a:pt x="123" y="9"/>
                  </a:lnTo>
                  <a:lnTo>
                    <a:pt x="126" y="16"/>
                  </a:lnTo>
                  <a:lnTo>
                    <a:pt x="111" y="16"/>
                  </a:lnTo>
                  <a:close/>
                  <a:moveTo>
                    <a:pt x="137" y="16"/>
                  </a:moveTo>
                  <a:lnTo>
                    <a:pt x="135" y="9"/>
                  </a:lnTo>
                  <a:lnTo>
                    <a:pt x="147" y="9"/>
                  </a:lnTo>
                  <a:lnTo>
                    <a:pt x="152" y="16"/>
                  </a:lnTo>
                  <a:lnTo>
                    <a:pt x="137" y="16"/>
                  </a:lnTo>
                  <a:close/>
                  <a:moveTo>
                    <a:pt x="163" y="16"/>
                  </a:moveTo>
                  <a:lnTo>
                    <a:pt x="159" y="9"/>
                  </a:lnTo>
                  <a:lnTo>
                    <a:pt x="171" y="9"/>
                  </a:lnTo>
                  <a:lnTo>
                    <a:pt x="175" y="16"/>
                  </a:lnTo>
                  <a:lnTo>
                    <a:pt x="163" y="1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632"/>
            <p:cNvSpPr>
              <a:spLocks/>
            </p:cNvSpPr>
            <p:nvPr/>
          </p:nvSpPr>
          <p:spPr bwMode="auto">
            <a:xfrm>
              <a:off x="7332148" y="4885904"/>
              <a:ext cx="129321" cy="114385"/>
            </a:xfrm>
            <a:custGeom>
              <a:avLst/>
              <a:gdLst>
                <a:gd name="T0" fmla="*/ 75 w 150"/>
                <a:gd name="T1" fmla="*/ 0 h 133"/>
                <a:gd name="T2" fmla="*/ 0 w 150"/>
                <a:gd name="T3" fmla="*/ 28 h 133"/>
                <a:gd name="T4" fmla="*/ 27 w 150"/>
                <a:gd name="T5" fmla="*/ 133 h 133"/>
                <a:gd name="T6" fmla="*/ 123 w 150"/>
                <a:gd name="T7" fmla="*/ 133 h 133"/>
                <a:gd name="T8" fmla="*/ 150 w 150"/>
                <a:gd name="T9" fmla="*/ 28 h 133"/>
                <a:gd name="T10" fmla="*/ 75 w 150"/>
                <a:gd name="T11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" h="133">
                  <a:moveTo>
                    <a:pt x="75" y="0"/>
                  </a:moveTo>
                  <a:cubicBezTo>
                    <a:pt x="47" y="0"/>
                    <a:pt x="0" y="28"/>
                    <a:pt x="0" y="28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50" y="28"/>
                    <a:pt x="150" y="28"/>
                    <a:pt x="150" y="28"/>
                  </a:cubicBezTo>
                  <a:cubicBezTo>
                    <a:pt x="150" y="28"/>
                    <a:pt x="103" y="0"/>
                    <a:pt x="7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633"/>
            <p:cNvSpPr>
              <a:spLocks/>
            </p:cNvSpPr>
            <p:nvPr/>
          </p:nvSpPr>
          <p:spPr bwMode="auto">
            <a:xfrm>
              <a:off x="7323770" y="4995190"/>
              <a:ext cx="146078" cy="10200"/>
            </a:xfrm>
            <a:custGeom>
              <a:avLst/>
              <a:gdLst>
                <a:gd name="T0" fmla="*/ 146 w 170"/>
                <a:gd name="T1" fmla="*/ 12 h 12"/>
                <a:gd name="T2" fmla="*/ 135 w 170"/>
                <a:gd name="T3" fmla="*/ 9 h 12"/>
                <a:gd name="T4" fmla="*/ 126 w 170"/>
                <a:gd name="T5" fmla="*/ 7 h 12"/>
                <a:gd name="T6" fmla="*/ 117 w 170"/>
                <a:gd name="T7" fmla="*/ 9 h 12"/>
                <a:gd name="T8" fmla="*/ 106 w 170"/>
                <a:gd name="T9" fmla="*/ 12 h 12"/>
                <a:gd name="T10" fmla="*/ 94 w 170"/>
                <a:gd name="T11" fmla="*/ 9 h 12"/>
                <a:gd name="T12" fmla="*/ 85 w 170"/>
                <a:gd name="T13" fmla="*/ 7 h 12"/>
                <a:gd name="T14" fmla="*/ 76 w 170"/>
                <a:gd name="T15" fmla="*/ 9 h 12"/>
                <a:gd name="T16" fmla="*/ 65 w 170"/>
                <a:gd name="T17" fmla="*/ 12 h 12"/>
                <a:gd name="T18" fmla="*/ 53 w 170"/>
                <a:gd name="T19" fmla="*/ 9 h 12"/>
                <a:gd name="T20" fmla="*/ 44 w 170"/>
                <a:gd name="T21" fmla="*/ 7 h 12"/>
                <a:gd name="T22" fmla="*/ 35 w 170"/>
                <a:gd name="T23" fmla="*/ 9 h 12"/>
                <a:gd name="T24" fmla="*/ 24 w 170"/>
                <a:gd name="T25" fmla="*/ 12 h 12"/>
                <a:gd name="T26" fmla="*/ 12 w 170"/>
                <a:gd name="T27" fmla="*/ 9 h 12"/>
                <a:gd name="T28" fmla="*/ 3 w 170"/>
                <a:gd name="T29" fmla="*/ 7 h 12"/>
                <a:gd name="T30" fmla="*/ 0 w 170"/>
                <a:gd name="T31" fmla="*/ 4 h 12"/>
                <a:gd name="T32" fmla="*/ 3 w 170"/>
                <a:gd name="T33" fmla="*/ 0 h 12"/>
                <a:gd name="T34" fmla="*/ 15 w 170"/>
                <a:gd name="T35" fmla="*/ 4 h 12"/>
                <a:gd name="T36" fmla="*/ 24 w 170"/>
                <a:gd name="T37" fmla="*/ 6 h 12"/>
                <a:gd name="T38" fmla="*/ 32 w 170"/>
                <a:gd name="T39" fmla="*/ 4 h 12"/>
                <a:gd name="T40" fmla="*/ 44 w 170"/>
                <a:gd name="T41" fmla="*/ 0 h 12"/>
                <a:gd name="T42" fmla="*/ 56 w 170"/>
                <a:gd name="T43" fmla="*/ 4 h 12"/>
                <a:gd name="T44" fmla="*/ 65 w 170"/>
                <a:gd name="T45" fmla="*/ 6 h 12"/>
                <a:gd name="T46" fmla="*/ 73 w 170"/>
                <a:gd name="T47" fmla="*/ 4 h 12"/>
                <a:gd name="T48" fmla="*/ 85 w 170"/>
                <a:gd name="T49" fmla="*/ 0 h 12"/>
                <a:gd name="T50" fmla="*/ 97 w 170"/>
                <a:gd name="T51" fmla="*/ 4 h 12"/>
                <a:gd name="T52" fmla="*/ 106 w 170"/>
                <a:gd name="T53" fmla="*/ 6 h 12"/>
                <a:gd name="T54" fmla="*/ 114 w 170"/>
                <a:gd name="T55" fmla="*/ 4 h 12"/>
                <a:gd name="T56" fmla="*/ 126 w 170"/>
                <a:gd name="T57" fmla="*/ 0 h 12"/>
                <a:gd name="T58" fmla="*/ 138 w 170"/>
                <a:gd name="T59" fmla="*/ 4 h 12"/>
                <a:gd name="T60" fmla="*/ 146 w 170"/>
                <a:gd name="T61" fmla="*/ 6 h 12"/>
                <a:gd name="T62" fmla="*/ 155 w 170"/>
                <a:gd name="T63" fmla="*/ 4 h 12"/>
                <a:gd name="T64" fmla="*/ 167 w 170"/>
                <a:gd name="T65" fmla="*/ 0 h 12"/>
                <a:gd name="T66" fmla="*/ 170 w 170"/>
                <a:gd name="T67" fmla="*/ 4 h 12"/>
                <a:gd name="T68" fmla="*/ 167 w 170"/>
                <a:gd name="T69" fmla="*/ 7 h 12"/>
                <a:gd name="T70" fmla="*/ 158 w 170"/>
                <a:gd name="T71" fmla="*/ 9 h 12"/>
                <a:gd name="T72" fmla="*/ 146 w 170"/>
                <a:gd name="T7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2">
                  <a:moveTo>
                    <a:pt x="146" y="12"/>
                  </a:moveTo>
                  <a:cubicBezTo>
                    <a:pt x="141" y="12"/>
                    <a:pt x="137" y="11"/>
                    <a:pt x="135" y="9"/>
                  </a:cubicBezTo>
                  <a:cubicBezTo>
                    <a:pt x="132" y="8"/>
                    <a:pt x="130" y="7"/>
                    <a:pt x="126" y="7"/>
                  </a:cubicBezTo>
                  <a:cubicBezTo>
                    <a:pt x="122" y="7"/>
                    <a:pt x="120" y="8"/>
                    <a:pt x="117" y="9"/>
                  </a:cubicBezTo>
                  <a:cubicBezTo>
                    <a:pt x="115" y="11"/>
                    <a:pt x="111" y="12"/>
                    <a:pt x="106" y="12"/>
                  </a:cubicBezTo>
                  <a:cubicBezTo>
                    <a:pt x="100" y="12"/>
                    <a:pt x="96" y="11"/>
                    <a:pt x="94" y="9"/>
                  </a:cubicBezTo>
                  <a:cubicBezTo>
                    <a:pt x="91" y="8"/>
                    <a:pt x="89" y="7"/>
                    <a:pt x="85" y="7"/>
                  </a:cubicBezTo>
                  <a:cubicBezTo>
                    <a:pt x="81" y="7"/>
                    <a:pt x="79" y="8"/>
                    <a:pt x="76" y="9"/>
                  </a:cubicBezTo>
                  <a:cubicBezTo>
                    <a:pt x="74" y="11"/>
                    <a:pt x="70" y="12"/>
                    <a:pt x="65" y="12"/>
                  </a:cubicBezTo>
                  <a:cubicBezTo>
                    <a:pt x="59" y="12"/>
                    <a:pt x="56" y="11"/>
                    <a:pt x="53" y="9"/>
                  </a:cubicBezTo>
                  <a:cubicBezTo>
                    <a:pt x="50" y="8"/>
                    <a:pt x="48" y="7"/>
                    <a:pt x="44" y="7"/>
                  </a:cubicBezTo>
                  <a:cubicBezTo>
                    <a:pt x="40" y="7"/>
                    <a:pt x="38" y="8"/>
                    <a:pt x="35" y="9"/>
                  </a:cubicBezTo>
                  <a:cubicBezTo>
                    <a:pt x="33" y="11"/>
                    <a:pt x="30" y="12"/>
                    <a:pt x="24" y="12"/>
                  </a:cubicBezTo>
                  <a:cubicBezTo>
                    <a:pt x="18" y="12"/>
                    <a:pt x="15" y="11"/>
                    <a:pt x="12" y="9"/>
                  </a:cubicBezTo>
                  <a:cubicBezTo>
                    <a:pt x="9" y="8"/>
                    <a:pt x="7" y="7"/>
                    <a:pt x="3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9" y="0"/>
                    <a:pt x="12" y="2"/>
                    <a:pt x="15" y="4"/>
                  </a:cubicBezTo>
                  <a:cubicBezTo>
                    <a:pt x="17" y="5"/>
                    <a:pt x="19" y="6"/>
                    <a:pt x="24" y="6"/>
                  </a:cubicBezTo>
                  <a:cubicBezTo>
                    <a:pt x="28" y="6"/>
                    <a:pt x="30" y="5"/>
                    <a:pt x="32" y="4"/>
                  </a:cubicBezTo>
                  <a:cubicBezTo>
                    <a:pt x="35" y="2"/>
                    <a:pt x="38" y="0"/>
                    <a:pt x="44" y="0"/>
                  </a:cubicBezTo>
                  <a:cubicBezTo>
                    <a:pt x="50" y="0"/>
                    <a:pt x="53" y="2"/>
                    <a:pt x="56" y="4"/>
                  </a:cubicBezTo>
                  <a:cubicBezTo>
                    <a:pt x="58" y="5"/>
                    <a:pt x="60" y="6"/>
                    <a:pt x="65" y="6"/>
                  </a:cubicBezTo>
                  <a:cubicBezTo>
                    <a:pt x="69" y="6"/>
                    <a:pt x="71" y="5"/>
                    <a:pt x="73" y="4"/>
                  </a:cubicBezTo>
                  <a:cubicBezTo>
                    <a:pt x="76" y="2"/>
                    <a:pt x="79" y="0"/>
                    <a:pt x="85" y="0"/>
                  </a:cubicBezTo>
                  <a:cubicBezTo>
                    <a:pt x="91" y="0"/>
                    <a:pt x="94" y="2"/>
                    <a:pt x="97" y="4"/>
                  </a:cubicBezTo>
                  <a:cubicBezTo>
                    <a:pt x="99" y="5"/>
                    <a:pt x="101" y="6"/>
                    <a:pt x="106" y="6"/>
                  </a:cubicBezTo>
                  <a:cubicBezTo>
                    <a:pt x="110" y="6"/>
                    <a:pt x="112" y="5"/>
                    <a:pt x="114" y="4"/>
                  </a:cubicBezTo>
                  <a:cubicBezTo>
                    <a:pt x="117" y="2"/>
                    <a:pt x="120" y="0"/>
                    <a:pt x="126" y="0"/>
                  </a:cubicBezTo>
                  <a:cubicBezTo>
                    <a:pt x="132" y="0"/>
                    <a:pt x="135" y="2"/>
                    <a:pt x="138" y="4"/>
                  </a:cubicBezTo>
                  <a:cubicBezTo>
                    <a:pt x="140" y="5"/>
                    <a:pt x="142" y="6"/>
                    <a:pt x="146" y="6"/>
                  </a:cubicBezTo>
                  <a:cubicBezTo>
                    <a:pt x="151" y="6"/>
                    <a:pt x="153" y="5"/>
                    <a:pt x="155" y="4"/>
                  </a:cubicBezTo>
                  <a:cubicBezTo>
                    <a:pt x="158" y="2"/>
                    <a:pt x="161" y="0"/>
                    <a:pt x="167" y="0"/>
                  </a:cubicBezTo>
                  <a:cubicBezTo>
                    <a:pt x="169" y="0"/>
                    <a:pt x="170" y="2"/>
                    <a:pt x="170" y="4"/>
                  </a:cubicBezTo>
                  <a:cubicBezTo>
                    <a:pt x="170" y="5"/>
                    <a:pt x="169" y="7"/>
                    <a:pt x="167" y="7"/>
                  </a:cubicBezTo>
                  <a:cubicBezTo>
                    <a:pt x="163" y="7"/>
                    <a:pt x="161" y="8"/>
                    <a:pt x="158" y="9"/>
                  </a:cubicBezTo>
                  <a:cubicBezTo>
                    <a:pt x="155" y="11"/>
                    <a:pt x="152" y="12"/>
                    <a:pt x="146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634"/>
            <p:cNvSpPr>
              <a:spLocks noEditPoints="1"/>
            </p:cNvSpPr>
            <p:nvPr/>
          </p:nvSpPr>
          <p:spPr bwMode="auto">
            <a:xfrm>
              <a:off x="5318748" y="4988268"/>
              <a:ext cx="132600" cy="38614"/>
            </a:xfrm>
            <a:custGeom>
              <a:avLst/>
              <a:gdLst>
                <a:gd name="T0" fmla="*/ 131 w 154"/>
                <a:gd name="T1" fmla="*/ 0 h 45"/>
                <a:gd name="T2" fmla="*/ 88 w 154"/>
                <a:gd name="T3" fmla="*/ 5 h 45"/>
                <a:gd name="T4" fmla="*/ 77 w 154"/>
                <a:gd name="T5" fmla="*/ 6 h 45"/>
                <a:gd name="T6" fmla="*/ 66 w 154"/>
                <a:gd name="T7" fmla="*/ 5 h 45"/>
                <a:gd name="T8" fmla="*/ 23 w 154"/>
                <a:gd name="T9" fmla="*/ 0 h 45"/>
                <a:gd name="T10" fmla="*/ 0 w 154"/>
                <a:gd name="T11" fmla="*/ 2 h 45"/>
                <a:gd name="T12" fmla="*/ 0 w 154"/>
                <a:gd name="T13" fmla="*/ 9 h 45"/>
                <a:gd name="T14" fmla="*/ 1 w 154"/>
                <a:gd name="T15" fmla="*/ 10 h 45"/>
                <a:gd name="T16" fmla="*/ 1 w 154"/>
                <a:gd name="T17" fmla="*/ 10 h 45"/>
                <a:gd name="T18" fmla="*/ 7 w 154"/>
                <a:gd name="T19" fmla="*/ 21 h 45"/>
                <a:gd name="T20" fmla="*/ 35 w 154"/>
                <a:gd name="T21" fmla="*/ 44 h 45"/>
                <a:gd name="T22" fmla="*/ 40 w 154"/>
                <a:gd name="T23" fmla="*/ 45 h 45"/>
                <a:gd name="T24" fmla="*/ 59 w 154"/>
                <a:gd name="T25" fmla="*/ 38 h 45"/>
                <a:gd name="T26" fmla="*/ 69 w 154"/>
                <a:gd name="T27" fmla="*/ 23 h 45"/>
                <a:gd name="T28" fmla="*/ 77 w 154"/>
                <a:gd name="T29" fmla="*/ 15 h 45"/>
                <a:gd name="T30" fmla="*/ 86 w 154"/>
                <a:gd name="T31" fmla="*/ 23 h 45"/>
                <a:gd name="T32" fmla="*/ 95 w 154"/>
                <a:gd name="T33" fmla="*/ 38 h 45"/>
                <a:gd name="T34" fmla="*/ 114 w 154"/>
                <a:gd name="T35" fmla="*/ 45 h 45"/>
                <a:gd name="T36" fmla="*/ 119 w 154"/>
                <a:gd name="T37" fmla="*/ 44 h 45"/>
                <a:gd name="T38" fmla="*/ 147 w 154"/>
                <a:gd name="T39" fmla="*/ 21 h 45"/>
                <a:gd name="T40" fmla="*/ 153 w 154"/>
                <a:gd name="T41" fmla="*/ 10 h 45"/>
                <a:gd name="T42" fmla="*/ 154 w 154"/>
                <a:gd name="T43" fmla="*/ 10 h 45"/>
                <a:gd name="T44" fmla="*/ 154 w 154"/>
                <a:gd name="T45" fmla="*/ 9 h 45"/>
                <a:gd name="T46" fmla="*/ 154 w 154"/>
                <a:gd name="T47" fmla="*/ 2 h 45"/>
                <a:gd name="T48" fmla="*/ 131 w 154"/>
                <a:gd name="T49" fmla="*/ 0 h 45"/>
                <a:gd name="T50" fmla="*/ 62 w 154"/>
                <a:gd name="T51" fmla="*/ 30 h 45"/>
                <a:gd name="T52" fmla="*/ 39 w 154"/>
                <a:gd name="T53" fmla="*/ 42 h 45"/>
                <a:gd name="T54" fmla="*/ 37 w 154"/>
                <a:gd name="T55" fmla="*/ 42 h 45"/>
                <a:gd name="T56" fmla="*/ 16 w 154"/>
                <a:gd name="T57" fmla="*/ 32 h 45"/>
                <a:gd name="T58" fmla="*/ 12 w 154"/>
                <a:gd name="T59" fmla="*/ 9 h 45"/>
                <a:gd name="T60" fmla="*/ 34 w 154"/>
                <a:gd name="T61" fmla="*/ 4 h 45"/>
                <a:gd name="T62" fmla="*/ 38 w 154"/>
                <a:gd name="T63" fmla="*/ 4 h 45"/>
                <a:gd name="T64" fmla="*/ 62 w 154"/>
                <a:gd name="T65" fmla="*/ 11 h 45"/>
                <a:gd name="T66" fmla="*/ 62 w 154"/>
                <a:gd name="T67" fmla="*/ 30 h 45"/>
                <a:gd name="T68" fmla="*/ 138 w 154"/>
                <a:gd name="T69" fmla="*/ 32 h 45"/>
                <a:gd name="T70" fmla="*/ 117 w 154"/>
                <a:gd name="T71" fmla="*/ 42 h 45"/>
                <a:gd name="T72" fmla="*/ 115 w 154"/>
                <a:gd name="T73" fmla="*/ 42 h 45"/>
                <a:gd name="T74" fmla="*/ 92 w 154"/>
                <a:gd name="T75" fmla="*/ 30 h 45"/>
                <a:gd name="T76" fmla="*/ 92 w 154"/>
                <a:gd name="T77" fmla="*/ 11 h 45"/>
                <a:gd name="T78" fmla="*/ 116 w 154"/>
                <a:gd name="T79" fmla="*/ 4 h 45"/>
                <a:gd name="T80" fmla="*/ 121 w 154"/>
                <a:gd name="T81" fmla="*/ 4 h 45"/>
                <a:gd name="T82" fmla="*/ 142 w 154"/>
                <a:gd name="T83" fmla="*/ 9 h 45"/>
                <a:gd name="T84" fmla="*/ 138 w 154"/>
                <a:gd name="T85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4" h="45">
                  <a:moveTo>
                    <a:pt x="131" y="0"/>
                  </a:moveTo>
                  <a:cubicBezTo>
                    <a:pt x="114" y="0"/>
                    <a:pt x="98" y="3"/>
                    <a:pt x="88" y="5"/>
                  </a:cubicBezTo>
                  <a:cubicBezTo>
                    <a:pt x="83" y="5"/>
                    <a:pt x="79" y="6"/>
                    <a:pt x="77" y="6"/>
                  </a:cubicBezTo>
                  <a:cubicBezTo>
                    <a:pt x="75" y="6"/>
                    <a:pt x="71" y="5"/>
                    <a:pt x="66" y="5"/>
                  </a:cubicBezTo>
                  <a:cubicBezTo>
                    <a:pt x="56" y="3"/>
                    <a:pt x="40" y="0"/>
                    <a:pt x="23" y="0"/>
                  </a:cubicBezTo>
                  <a:cubicBezTo>
                    <a:pt x="15" y="0"/>
                    <a:pt x="7" y="1"/>
                    <a:pt x="0" y="2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0" y="10"/>
                    <a:pt x="0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5" y="12"/>
                    <a:pt x="6" y="16"/>
                    <a:pt x="7" y="21"/>
                  </a:cubicBezTo>
                  <a:cubicBezTo>
                    <a:pt x="10" y="30"/>
                    <a:pt x="13" y="42"/>
                    <a:pt x="35" y="44"/>
                  </a:cubicBezTo>
                  <a:cubicBezTo>
                    <a:pt x="37" y="45"/>
                    <a:pt x="38" y="45"/>
                    <a:pt x="40" y="45"/>
                  </a:cubicBezTo>
                  <a:cubicBezTo>
                    <a:pt x="45" y="45"/>
                    <a:pt x="53" y="44"/>
                    <a:pt x="59" y="38"/>
                  </a:cubicBezTo>
                  <a:cubicBezTo>
                    <a:pt x="66" y="33"/>
                    <a:pt x="67" y="27"/>
                    <a:pt x="69" y="23"/>
                  </a:cubicBezTo>
                  <a:cubicBezTo>
                    <a:pt x="69" y="20"/>
                    <a:pt x="70" y="15"/>
                    <a:pt x="77" y="15"/>
                  </a:cubicBezTo>
                  <a:cubicBezTo>
                    <a:pt x="84" y="15"/>
                    <a:pt x="85" y="20"/>
                    <a:pt x="86" y="23"/>
                  </a:cubicBezTo>
                  <a:cubicBezTo>
                    <a:pt x="87" y="27"/>
                    <a:pt x="88" y="33"/>
                    <a:pt x="95" y="38"/>
                  </a:cubicBezTo>
                  <a:cubicBezTo>
                    <a:pt x="101" y="44"/>
                    <a:pt x="109" y="45"/>
                    <a:pt x="114" y="45"/>
                  </a:cubicBezTo>
                  <a:cubicBezTo>
                    <a:pt x="116" y="45"/>
                    <a:pt x="117" y="45"/>
                    <a:pt x="119" y="44"/>
                  </a:cubicBezTo>
                  <a:cubicBezTo>
                    <a:pt x="141" y="42"/>
                    <a:pt x="144" y="30"/>
                    <a:pt x="147" y="21"/>
                  </a:cubicBezTo>
                  <a:cubicBezTo>
                    <a:pt x="148" y="16"/>
                    <a:pt x="149" y="12"/>
                    <a:pt x="153" y="10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54" y="10"/>
                    <a:pt x="154" y="9"/>
                  </a:cubicBezTo>
                  <a:cubicBezTo>
                    <a:pt x="154" y="8"/>
                    <a:pt x="154" y="6"/>
                    <a:pt x="154" y="2"/>
                  </a:cubicBezTo>
                  <a:cubicBezTo>
                    <a:pt x="147" y="1"/>
                    <a:pt x="139" y="0"/>
                    <a:pt x="131" y="0"/>
                  </a:cubicBezTo>
                  <a:close/>
                  <a:moveTo>
                    <a:pt x="62" y="30"/>
                  </a:moveTo>
                  <a:cubicBezTo>
                    <a:pt x="59" y="35"/>
                    <a:pt x="53" y="42"/>
                    <a:pt x="39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28" y="41"/>
                    <a:pt x="21" y="38"/>
                    <a:pt x="16" y="32"/>
                  </a:cubicBezTo>
                  <a:cubicBezTo>
                    <a:pt x="10" y="24"/>
                    <a:pt x="11" y="12"/>
                    <a:pt x="12" y="9"/>
                  </a:cubicBezTo>
                  <a:cubicBezTo>
                    <a:pt x="13" y="4"/>
                    <a:pt x="29" y="4"/>
                    <a:pt x="34" y="4"/>
                  </a:cubicBezTo>
                  <a:cubicBezTo>
                    <a:pt x="35" y="4"/>
                    <a:pt x="37" y="4"/>
                    <a:pt x="38" y="4"/>
                  </a:cubicBezTo>
                  <a:cubicBezTo>
                    <a:pt x="49" y="5"/>
                    <a:pt x="58" y="5"/>
                    <a:pt x="62" y="11"/>
                  </a:cubicBezTo>
                  <a:cubicBezTo>
                    <a:pt x="65" y="13"/>
                    <a:pt x="66" y="22"/>
                    <a:pt x="62" y="30"/>
                  </a:cubicBezTo>
                  <a:close/>
                  <a:moveTo>
                    <a:pt x="138" y="32"/>
                  </a:moveTo>
                  <a:cubicBezTo>
                    <a:pt x="133" y="38"/>
                    <a:pt x="126" y="41"/>
                    <a:pt x="117" y="42"/>
                  </a:cubicBezTo>
                  <a:cubicBezTo>
                    <a:pt x="117" y="42"/>
                    <a:pt x="116" y="42"/>
                    <a:pt x="115" y="42"/>
                  </a:cubicBezTo>
                  <a:cubicBezTo>
                    <a:pt x="101" y="42"/>
                    <a:pt x="95" y="35"/>
                    <a:pt x="92" y="30"/>
                  </a:cubicBezTo>
                  <a:cubicBezTo>
                    <a:pt x="88" y="22"/>
                    <a:pt x="89" y="13"/>
                    <a:pt x="92" y="11"/>
                  </a:cubicBezTo>
                  <a:cubicBezTo>
                    <a:pt x="97" y="5"/>
                    <a:pt x="105" y="5"/>
                    <a:pt x="116" y="4"/>
                  </a:cubicBezTo>
                  <a:cubicBezTo>
                    <a:pt x="118" y="4"/>
                    <a:pt x="119" y="4"/>
                    <a:pt x="121" y="4"/>
                  </a:cubicBezTo>
                  <a:cubicBezTo>
                    <a:pt x="125" y="4"/>
                    <a:pt x="141" y="4"/>
                    <a:pt x="142" y="9"/>
                  </a:cubicBezTo>
                  <a:cubicBezTo>
                    <a:pt x="143" y="12"/>
                    <a:pt x="144" y="24"/>
                    <a:pt x="138" y="3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635"/>
            <p:cNvSpPr>
              <a:spLocks/>
            </p:cNvSpPr>
            <p:nvPr/>
          </p:nvSpPr>
          <p:spPr bwMode="auto">
            <a:xfrm>
              <a:off x="5324576" y="4877890"/>
              <a:ext cx="120578" cy="64478"/>
            </a:xfrm>
            <a:custGeom>
              <a:avLst/>
              <a:gdLst>
                <a:gd name="T0" fmla="*/ 123 w 140"/>
                <a:gd name="T1" fmla="*/ 9 h 75"/>
                <a:gd name="T2" fmla="*/ 70 w 140"/>
                <a:gd name="T3" fmla="*/ 0 h 75"/>
                <a:gd name="T4" fmla="*/ 18 w 140"/>
                <a:gd name="T5" fmla="*/ 9 h 75"/>
                <a:gd name="T6" fmla="*/ 18 w 140"/>
                <a:gd name="T7" fmla="*/ 9 h 75"/>
                <a:gd name="T8" fmla="*/ 0 w 140"/>
                <a:gd name="T9" fmla="*/ 62 h 75"/>
                <a:gd name="T10" fmla="*/ 70 w 140"/>
                <a:gd name="T11" fmla="*/ 75 h 75"/>
                <a:gd name="T12" fmla="*/ 140 w 140"/>
                <a:gd name="T13" fmla="*/ 62 h 75"/>
                <a:gd name="T14" fmla="*/ 123 w 140"/>
                <a:gd name="T15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" h="75">
                  <a:moveTo>
                    <a:pt x="123" y="9"/>
                  </a:moveTo>
                  <a:cubicBezTo>
                    <a:pt x="120" y="4"/>
                    <a:pt x="97" y="0"/>
                    <a:pt x="70" y="0"/>
                  </a:cubicBezTo>
                  <a:cubicBezTo>
                    <a:pt x="43" y="0"/>
                    <a:pt x="20" y="4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2" y="31"/>
                    <a:pt x="0" y="62"/>
                  </a:cubicBezTo>
                  <a:cubicBezTo>
                    <a:pt x="0" y="69"/>
                    <a:pt x="31" y="75"/>
                    <a:pt x="70" y="75"/>
                  </a:cubicBezTo>
                  <a:cubicBezTo>
                    <a:pt x="109" y="75"/>
                    <a:pt x="140" y="69"/>
                    <a:pt x="140" y="62"/>
                  </a:cubicBezTo>
                  <a:cubicBezTo>
                    <a:pt x="138" y="31"/>
                    <a:pt x="123" y="9"/>
                    <a:pt x="123" y="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636"/>
            <p:cNvSpPr>
              <a:spLocks/>
            </p:cNvSpPr>
            <p:nvPr/>
          </p:nvSpPr>
          <p:spPr bwMode="auto">
            <a:xfrm>
              <a:off x="5302355" y="4931440"/>
              <a:ext cx="165385" cy="45536"/>
            </a:xfrm>
            <a:custGeom>
              <a:avLst/>
              <a:gdLst>
                <a:gd name="T0" fmla="*/ 166 w 192"/>
                <a:gd name="T1" fmla="*/ 0 h 53"/>
                <a:gd name="T2" fmla="*/ 26 w 192"/>
                <a:gd name="T3" fmla="*/ 0 h 53"/>
                <a:gd name="T4" fmla="*/ 0 w 192"/>
                <a:gd name="T5" fmla="*/ 35 h 53"/>
                <a:gd name="T6" fmla="*/ 96 w 192"/>
                <a:gd name="T7" fmla="*/ 53 h 53"/>
                <a:gd name="T8" fmla="*/ 192 w 192"/>
                <a:gd name="T9" fmla="*/ 35 h 53"/>
                <a:gd name="T10" fmla="*/ 166 w 192"/>
                <a:gd name="T11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2" h="53">
                  <a:moveTo>
                    <a:pt x="16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1" y="19"/>
                    <a:pt x="0" y="35"/>
                  </a:cubicBezTo>
                  <a:cubicBezTo>
                    <a:pt x="0" y="45"/>
                    <a:pt x="43" y="53"/>
                    <a:pt x="96" y="53"/>
                  </a:cubicBezTo>
                  <a:cubicBezTo>
                    <a:pt x="149" y="53"/>
                    <a:pt x="192" y="45"/>
                    <a:pt x="192" y="35"/>
                  </a:cubicBezTo>
                  <a:cubicBezTo>
                    <a:pt x="191" y="19"/>
                    <a:pt x="166" y="0"/>
                    <a:pt x="16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637"/>
            <p:cNvSpPr>
              <a:spLocks/>
            </p:cNvSpPr>
            <p:nvPr/>
          </p:nvSpPr>
          <p:spPr bwMode="auto">
            <a:xfrm>
              <a:off x="5302355" y="4959854"/>
              <a:ext cx="165385" cy="17121"/>
            </a:xfrm>
            <a:custGeom>
              <a:avLst/>
              <a:gdLst>
                <a:gd name="T0" fmla="*/ 96 w 192"/>
                <a:gd name="T1" fmla="*/ 16 h 20"/>
                <a:gd name="T2" fmla="*/ 1 w 192"/>
                <a:gd name="T3" fmla="*/ 0 h 20"/>
                <a:gd name="T4" fmla="*/ 0 w 192"/>
                <a:gd name="T5" fmla="*/ 2 h 20"/>
                <a:gd name="T6" fmla="*/ 96 w 192"/>
                <a:gd name="T7" fmla="*/ 20 h 20"/>
                <a:gd name="T8" fmla="*/ 192 w 192"/>
                <a:gd name="T9" fmla="*/ 2 h 20"/>
                <a:gd name="T10" fmla="*/ 191 w 192"/>
                <a:gd name="T11" fmla="*/ 0 h 20"/>
                <a:gd name="T12" fmla="*/ 96 w 192"/>
                <a:gd name="T1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20">
                  <a:moveTo>
                    <a:pt x="96" y="16"/>
                  </a:moveTo>
                  <a:cubicBezTo>
                    <a:pt x="45" y="16"/>
                    <a:pt x="4" y="9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12"/>
                    <a:pt x="43" y="20"/>
                    <a:pt x="96" y="20"/>
                  </a:cubicBezTo>
                  <a:cubicBezTo>
                    <a:pt x="149" y="20"/>
                    <a:pt x="192" y="12"/>
                    <a:pt x="192" y="2"/>
                  </a:cubicBezTo>
                  <a:cubicBezTo>
                    <a:pt x="192" y="2"/>
                    <a:pt x="192" y="1"/>
                    <a:pt x="191" y="0"/>
                  </a:cubicBezTo>
                  <a:cubicBezTo>
                    <a:pt x="188" y="9"/>
                    <a:pt x="147" y="16"/>
                    <a:pt x="96" y="1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638"/>
            <p:cNvSpPr>
              <a:spLocks noEditPoints="1"/>
            </p:cNvSpPr>
            <p:nvPr/>
          </p:nvSpPr>
          <p:spPr bwMode="auto">
            <a:xfrm>
              <a:off x="4717678" y="4862590"/>
              <a:ext cx="126407" cy="166114"/>
            </a:xfrm>
            <a:custGeom>
              <a:avLst/>
              <a:gdLst>
                <a:gd name="T0" fmla="*/ 0 w 147"/>
                <a:gd name="T1" fmla="*/ 189 h 193"/>
                <a:gd name="T2" fmla="*/ 147 w 147"/>
                <a:gd name="T3" fmla="*/ 0 h 193"/>
                <a:gd name="T4" fmla="*/ 97 w 147"/>
                <a:gd name="T5" fmla="*/ 37 h 193"/>
                <a:gd name="T6" fmla="*/ 87 w 147"/>
                <a:gd name="T7" fmla="*/ 37 h 193"/>
                <a:gd name="T8" fmla="*/ 87 w 147"/>
                <a:gd name="T9" fmla="*/ 76 h 193"/>
                <a:gd name="T10" fmla="*/ 90 w 147"/>
                <a:gd name="T11" fmla="*/ 91 h 193"/>
                <a:gd name="T12" fmla="*/ 89 w 147"/>
                <a:gd name="T13" fmla="*/ 127 h 193"/>
                <a:gd name="T14" fmla="*/ 88 w 147"/>
                <a:gd name="T15" fmla="*/ 88 h 193"/>
                <a:gd name="T16" fmla="*/ 86 w 147"/>
                <a:gd name="T17" fmla="*/ 82 h 193"/>
                <a:gd name="T18" fmla="*/ 65 w 147"/>
                <a:gd name="T19" fmla="*/ 48 h 193"/>
                <a:gd name="T20" fmla="*/ 67 w 147"/>
                <a:gd name="T21" fmla="*/ 32 h 193"/>
                <a:gd name="T22" fmla="*/ 69 w 147"/>
                <a:gd name="T23" fmla="*/ 37 h 193"/>
                <a:gd name="T24" fmla="*/ 67 w 147"/>
                <a:gd name="T25" fmla="*/ 53 h 193"/>
                <a:gd name="T26" fmla="*/ 61 w 147"/>
                <a:gd name="T27" fmla="*/ 76 h 193"/>
                <a:gd name="T28" fmla="*/ 55 w 147"/>
                <a:gd name="T29" fmla="*/ 90 h 193"/>
                <a:gd name="T30" fmla="*/ 55 w 147"/>
                <a:gd name="T31" fmla="*/ 90 h 193"/>
                <a:gd name="T32" fmla="*/ 55 w 147"/>
                <a:gd name="T33" fmla="*/ 50 h 193"/>
                <a:gd name="T34" fmla="*/ 59 w 147"/>
                <a:gd name="T35" fmla="*/ 37 h 193"/>
                <a:gd name="T36" fmla="*/ 55 w 147"/>
                <a:gd name="T37" fmla="*/ 35 h 193"/>
                <a:gd name="T38" fmla="*/ 50 w 147"/>
                <a:gd name="T39" fmla="*/ 47 h 193"/>
                <a:gd name="T40" fmla="*/ 29 w 147"/>
                <a:gd name="T41" fmla="*/ 45 h 193"/>
                <a:gd name="T42" fmla="*/ 30 w 147"/>
                <a:gd name="T43" fmla="*/ 32 h 193"/>
                <a:gd name="T44" fmla="*/ 44 w 147"/>
                <a:gd name="T45" fmla="*/ 32 h 193"/>
                <a:gd name="T46" fmla="*/ 40 w 147"/>
                <a:gd name="T47" fmla="*/ 49 h 193"/>
                <a:gd name="T48" fmla="*/ 38 w 147"/>
                <a:gd name="T49" fmla="*/ 111 h 193"/>
                <a:gd name="T50" fmla="*/ 38 w 147"/>
                <a:gd name="T51" fmla="*/ 111 h 193"/>
                <a:gd name="T52" fmla="*/ 61 w 147"/>
                <a:gd name="T53" fmla="*/ 142 h 193"/>
                <a:gd name="T54" fmla="*/ 61 w 147"/>
                <a:gd name="T55" fmla="*/ 136 h 193"/>
                <a:gd name="T56" fmla="*/ 72 w 147"/>
                <a:gd name="T57" fmla="*/ 124 h 193"/>
                <a:gd name="T58" fmla="*/ 72 w 147"/>
                <a:gd name="T59" fmla="*/ 124 h 193"/>
                <a:gd name="T60" fmla="*/ 72 w 147"/>
                <a:gd name="T61" fmla="*/ 94 h 193"/>
                <a:gd name="T62" fmla="*/ 61 w 147"/>
                <a:gd name="T63" fmla="*/ 82 h 193"/>
                <a:gd name="T64" fmla="*/ 75 w 147"/>
                <a:gd name="T65" fmla="*/ 32 h 193"/>
                <a:gd name="T66" fmla="*/ 80 w 147"/>
                <a:gd name="T67" fmla="*/ 45 h 193"/>
                <a:gd name="T68" fmla="*/ 75 w 147"/>
                <a:gd name="T69" fmla="*/ 32 h 193"/>
                <a:gd name="T70" fmla="*/ 88 w 147"/>
                <a:gd name="T71" fmla="*/ 130 h 193"/>
                <a:gd name="T72" fmla="*/ 89 w 147"/>
                <a:gd name="T73" fmla="*/ 137 h 193"/>
                <a:gd name="T74" fmla="*/ 100 w 147"/>
                <a:gd name="T75" fmla="*/ 133 h 193"/>
                <a:gd name="T76" fmla="*/ 100 w 147"/>
                <a:gd name="T77" fmla="*/ 133 h 193"/>
                <a:gd name="T78" fmla="*/ 109 w 147"/>
                <a:gd name="T79" fmla="*/ 107 h 193"/>
                <a:gd name="T80" fmla="*/ 106 w 147"/>
                <a:gd name="T81" fmla="*/ 47 h 193"/>
                <a:gd name="T82" fmla="*/ 100 w 147"/>
                <a:gd name="T83" fmla="*/ 52 h 193"/>
                <a:gd name="T84" fmla="*/ 110 w 147"/>
                <a:gd name="T85" fmla="*/ 38 h 193"/>
                <a:gd name="T86" fmla="*/ 110 w 147"/>
                <a:gd name="T87" fmla="*/ 52 h 193"/>
                <a:gd name="T88" fmla="*/ 119 w 147"/>
                <a:gd name="T89" fmla="*/ 52 h 193"/>
                <a:gd name="T90" fmla="*/ 112 w 147"/>
                <a:gd name="T91" fmla="*/ 32 h 193"/>
                <a:gd name="T92" fmla="*/ 32 w 147"/>
                <a:gd name="T93" fmla="*/ 40 h 193"/>
                <a:gd name="T94" fmla="*/ 30 w 147"/>
                <a:gd name="T95" fmla="*/ 35 h 193"/>
                <a:gd name="T96" fmla="*/ 78 w 147"/>
                <a:gd name="T97" fmla="*/ 35 h 193"/>
                <a:gd name="T98" fmla="*/ 80 w 147"/>
                <a:gd name="T99" fmla="*/ 42 h 193"/>
                <a:gd name="T100" fmla="*/ 103 w 147"/>
                <a:gd name="T101" fmla="*/ 41 h 193"/>
                <a:gd name="T102" fmla="*/ 43 w 147"/>
                <a:gd name="T103" fmla="*/ 46 h 193"/>
                <a:gd name="T104" fmla="*/ 90 w 147"/>
                <a:gd name="T105" fmla="*/ 48 h 193"/>
                <a:gd name="T106" fmla="*/ 93 w 147"/>
                <a:gd name="T107" fmla="*/ 48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7" h="193">
                  <a:moveTo>
                    <a:pt x="0" y="0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91"/>
                    <a:pt x="2" y="193"/>
                    <a:pt x="5" y="193"/>
                  </a:cubicBezTo>
                  <a:cubicBezTo>
                    <a:pt x="147" y="193"/>
                    <a:pt x="147" y="193"/>
                    <a:pt x="147" y="193"/>
                  </a:cubicBezTo>
                  <a:cubicBezTo>
                    <a:pt x="147" y="184"/>
                    <a:pt x="147" y="184"/>
                    <a:pt x="147" y="184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0" y="0"/>
                  </a:lnTo>
                  <a:close/>
                  <a:moveTo>
                    <a:pt x="87" y="37"/>
                  </a:moveTo>
                  <a:cubicBezTo>
                    <a:pt x="87" y="34"/>
                    <a:pt x="89" y="32"/>
                    <a:pt x="92" y="32"/>
                  </a:cubicBezTo>
                  <a:cubicBezTo>
                    <a:pt x="95" y="32"/>
                    <a:pt x="97" y="34"/>
                    <a:pt x="97" y="3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51"/>
                    <a:pt x="95" y="53"/>
                    <a:pt x="92" y="53"/>
                  </a:cubicBezTo>
                  <a:cubicBezTo>
                    <a:pt x="89" y="53"/>
                    <a:pt x="87" y="51"/>
                    <a:pt x="87" y="47"/>
                  </a:cubicBezTo>
                  <a:lnTo>
                    <a:pt x="87" y="37"/>
                  </a:lnTo>
                  <a:close/>
                  <a:moveTo>
                    <a:pt x="97" y="83"/>
                  </a:moveTo>
                  <a:cubicBezTo>
                    <a:pt x="96" y="84"/>
                    <a:pt x="94" y="85"/>
                    <a:pt x="92" y="86"/>
                  </a:cubicBezTo>
                  <a:cubicBezTo>
                    <a:pt x="91" y="84"/>
                    <a:pt x="90" y="82"/>
                    <a:pt x="89" y="80"/>
                  </a:cubicBezTo>
                  <a:cubicBezTo>
                    <a:pt x="88" y="79"/>
                    <a:pt x="88" y="77"/>
                    <a:pt x="87" y="76"/>
                  </a:cubicBezTo>
                  <a:cubicBezTo>
                    <a:pt x="91" y="78"/>
                    <a:pt x="94" y="80"/>
                    <a:pt x="97" y="83"/>
                  </a:cubicBezTo>
                  <a:close/>
                  <a:moveTo>
                    <a:pt x="75" y="107"/>
                  </a:moveTo>
                  <a:cubicBezTo>
                    <a:pt x="75" y="94"/>
                    <a:pt x="75" y="94"/>
                    <a:pt x="75" y="94"/>
                  </a:cubicBezTo>
                  <a:cubicBezTo>
                    <a:pt x="80" y="94"/>
                    <a:pt x="85" y="93"/>
                    <a:pt x="90" y="91"/>
                  </a:cubicBezTo>
                  <a:cubicBezTo>
                    <a:pt x="91" y="96"/>
                    <a:pt x="92" y="102"/>
                    <a:pt x="92" y="107"/>
                  </a:cubicBezTo>
                  <a:lnTo>
                    <a:pt x="75" y="107"/>
                  </a:lnTo>
                  <a:close/>
                  <a:moveTo>
                    <a:pt x="92" y="111"/>
                  </a:moveTo>
                  <a:cubicBezTo>
                    <a:pt x="92" y="117"/>
                    <a:pt x="91" y="122"/>
                    <a:pt x="89" y="127"/>
                  </a:cubicBezTo>
                  <a:cubicBezTo>
                    <a:pt x="85" y="125"/>
                    <a:pt x="80" y="124"/>
                    <a:pt x="75" y="124"/>
                  </a:cubicBezTo>
                  <a:cubicBezTo>
                    <a:pt x="75" y="111"/>
                    <a:pt x="75" y="111"/>
                    <a:pt x="75" y="111"/>
                  </a:cubicBezTo>
                  <a:lnTo>
                    <a:pt x="92" y="111"/>
                  </a:lnTo>
                  <a:close/>
                  <a:moveTo>
                    <a:pt x="88" y="88"/>
                  </a:moveTo>
                  <a:cubicBezTo>
                    <a:pt x="85" y="89"/>
                    <a:pt x="80" y="90"/>
                    <a:pt x="75" y="90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7" y="74"/>
                    <a:pt x="79" y="74"/>
                    <a:pt x="80" y="74"/>
                  </a:cubicBezTo>
                  <a:cubicBezTo>
                    <a:pt x="83" y="76"/>
                    <a:pt x="84" y="79"/>
                    <a:pt x="86" y="82"/>
                  </a:cubicBezTo>
                  <a:cubicBezTo>
                    <a:pt x="87" y="84"/>
                    <a:pt x="88" y="86"/>
                    <a:pt x="88" y="88"/>
                  </a:cubicBezTo>
                  <a:close/>
                  <a:moveTo>
                    <a:pt x="62" y="46"/>
                  </a:moveTo>
                  <a:cubicBezTo>
                    <a:pt x="65" y="46"/>
                    <a:pt x="65" y="46"/>
                    <a:pt x="65" y="46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5" y="49"/>
                    <a:pt x="66" y="50"/>
                    <a:pt x="67" y="50"/>
                  </a:cubicBezTo>
                  <a:cubicBezTo>
                    <a:pt x="68" y="50"/>
                    <a:pt x="69" y="49"/>
                    <a:pt x="69" y="48"/>
                  </a:cubicBezTo>
                  <a:cubicBezTo>
                    <a:pt x="69" y="43"/>
                    <a:pt x="62" y="43"/>
                    <a:pt x="62" y="37"/>
                  </a:cubicBezTo>
                  <a:cubicBezTo>
                    <a:pt x="62" y="34"/>
                    <a:pt x="64" y="32"/>
                    <a:pt x="67" y="32"/>
                  </a:cubicBezTo>
                  <a:cubicBezTo>
                    <a:pt x="70" y="32"/>
                    <a:pt x="72" y="34"/>
                    <a:pt x="72" y="37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9" y="35"/>
                    <a:pt x="68" y="35"/>
                    <a:pt x="67" y="35"/>
                  </a:cubicBezTo>
                  <a:cubicBezTo>
                    <a:pt x="66" y="35"/>
                    <a:pt x="66" y="35"/>
                    <a:pt x="66" y="37"/>
                  </a:cubicBezTo>
                  <a:cubicBezTo>
                    <a:pt x="66" y="41"/>
                    <a:pt x="72" y="42"/>
                    <a:pt x="72" y="47"/>
                  </a:cubicBezTo>
                  <a:cubicBezTo>
                    <a:pt x="72" y="51"/>
                    <a:pt x="70" y="53"/>
                    <a:pt x="67" y="53"/>
                  </a:cubicBezTo>
                  <a:cubicBezTo>
                    <a:pt x="64" y="53"/>
                    <a:pt x="62" y="51"/>
                    <a:pt x="62" y="47"/>
                  </a:cubicBezTo>
                  <a:lnTo>
                    <a:pt x="62" y="46"/>
                  </a:lnTo>
                  <a:close/>
                  <a:moveTo>
                    <a:pt x="50" y="83"/>
                  </a:moveTo>
                  <a:cubicBezTo>
                    <a:pt x="53" y="80"/>
                    <a:pt x="57" y="78"/>
                    <a:pt x="61" y="76"/>
                  </a:cubicBezTo>
                  <a:cubicBezTo>
                    <a:pt x="60" y="77"/>
                    <a:pt x="59" y="79"/>
                    <a:pt x="58" y="80"/>
                  </a:cubicBezTo>
                  <a:cubicBezTo>
                    <a:pt x="57" y="82"/>
                    <a:pt x="56" y="84"/>
                    <a:pt x="56" y="86"/>
                  </a:cubicBezTo>
                  <a:cubicBezTo>
                    <a:pt x="54" y="85"/>
                    <a:pt x="52" y="84"/>
                    <a:pt x="50" y="83"/>
                  </a:cubicBezTo>
                  <a:close/>
                  <a:moveTo>
                    <a:pt x="55" y="90"/>
                  </a:moveTo>
                  <a:cubicBezTo>
                    <a:pt x="53" y="95"/>
                    <a:pt x="52" y="101"/>
                    <a:pt x="52" y="107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9" y="99"/>
                    <a:pt x="42" y="91"/>
                    <a:pt x="48" y="85"/>
                  </a:cubicBezTo>
                  <a:cubicBezTo>
                    <a:pt x="50" y="87"/>
                    <a:pt x="52" y="88"/>
                    <a:pt x="55" y="90"/>
                  </a:cubicBezTo>
                  <a:close/>
                  <a:moveTo>
                    <a:pt x="50" y="46"/>
                  </a:moveTo>
                  <a:cubicBezTo>
                    <a:pt x="53" y="46"/>
                    <a:pt x="53" y="46"/>
                    <a:pt x="53" y="46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3" y="49"/>
                    <a:pt x="54" y="50"/>
                    <a:pt x="55" y="50"/>
                  </a:cubicBezTo>
                  <a:cubicBezTo>
                    <a:pt x="56" y="50"/>
                    <a:pt x="56" y="49"/>
                    <a:pt x="56" y="48"/>
                  </a:cubicBezTo>
                  <a:cubicBezTo>
                    <a:pt x="56" y="43"/>
                    <a:pt x="50" y="43"/>
                    <a:pt x="50" y="37"/>
                  </a:cubicBezTo>
                  <a:cubicBezTo>
                    <a:pt x="50" y="34"/>
                    <a:pt x="52" y="32"/>
                    <a:pt x="55" y="32"/>
                  </a:cubicBezTo>
                  <a:cubicBezTo>
                    <a:pt x="58" y="32"/>
                    <a:pt x="59" y="34"/>
                    <a:pt x="59" y="37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6" y="35"/>
                    <a:pt x="56" y="35"/>
                    <a:pt x="55" y="35"/>
                  </a:cubicBezTo>
                  <a:cubicBezTo>
                    <a:pt x="54" y="35"/>
                    <a:pt x="53" y="35"/>
                    <a:pt x="53" y="37"/>
                  </a:cubicBezTo>
                  <a:cubicBezTo>
                    <a:pt x="53" y="41"/>
                    <a:pt x="59" y="42"/>
                    <a:pt x="59" y="47"/>
                  </a:cubicBezTo>
                  <a:cubicBezTo>
                    <a:pt x="59" y="51"/>
                    <a:pt x="58" y="53"/>
                    <a:pt x="55" y="53"/>
                  </a:cubicBezTo>
                  <a:cubicBezTo>
                    <a:pt x="52" y="53"/>
                    <a:pt x="50" y="51"/>
                    <a:pt x="50" y="47"/>
                  </a:cubicBezTo>
                  <a:lnTo>
                    <a:pt x="50" y="46"/>
                  </a:lnTo>
                  <a:close/>
                  <a:moveTo>
                    <a:pt x="35" y="40"/>
                  </a:moveTo>
                  <a:cubicBezTo>
                    <a:pt x="35" y="43"/>
                    <a:pt x="33" y="45"/>
                    <a:pt x="30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3" y="32"/>
                    <a:pt x="35" y="34"/>
                    <a:pt x="35" y="37"/>
                  </a:cubicBezTo>
                  <a:lnTo>
                    <a:pt x="35" y="40"/>
                  </a:lnTo>
                  <a:close/>
                  <a:moveTo>
                    <a:pt x="40" y="3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7" y="52"/>
                    <a:pt x="37" y="52"/>
                    <a:pt x="37" y="52"/>
                  </a:cubicBezTo>
                  <a:lnTo>
                    <a:pt x="40" y="32"/>
                  </a:lnTo>
                  <a:close/>
                  <a:moveTo>
                    <a:pt x="38" y="111"/>
                  </a:moveTo>
                  <a:cubicBezTo>
                    <a:pt x="52" y="111"/>
                    <a:pt x="52" y="111"/>
                    <a:pt x="52" y="111"/>
                  </a:cubicBezTo>
                  <a:cubicBezTo>
                    <a:pt x="52" y="117"/>
                    <a:pt x="53" y="123"/>
                    <a:pt x="55" y="128"/>
                  </a:cubicBezTo>
                  <a:cubicBezTo>
                    <a:pt x="52" y="130"/>
                    <a:pt x="50" y="131"/>
                    <a:pt x="48" y="133"/>
                  </a:cubicBezTo>
                  <a:cubicBezTo>
                    <a:pt x="42" y="127"/>
                    <a:pt x="39" y="119"/>
                    <a:pt x="38" y="111"/>
                  </a:cubicBezTo>
                  <a:close/>
                  <a:moveTo>
                    <a:pt x="50" y="135"/>
                  </a:moveTo>
                  <a:cubicBezTo>
                    <a:pt x="52" y="134"/>
                    <a:pt x="54" y="133"/>
                    <a:pt x="56" y="132"/>
                  </a:cubicBezTo>
                  <a:cubicBezTo>
                    <a:pt x="57" y="134"/>
                    <a:pt x="57" y="136"/>
                    <a:pt x="58" y="137"/>
                  </a:cubicBezTo>
                  <a:cubicBezTo>
                    <a:pt x="59" y="139"/>
                    <a:pt x="60" y="141"/>
                    <a:pt x="61" y="142"/>
                  </a:cubicBezTo>
                  <a:cubicBezTo>
                    <a:pt x="57" y="141"/>
                    <a:pt x="53" y="138"/>
                    <a:pt x="50" y="135"/>
                  </a:cubicBezTo>
                  <a:close/>
                  <a:moveTo>
                    <a:pt x="72" y="144"/>
                  </a:moveTo>
                  <a:cubicBezTo>
                    <a:pt x="71" y="144"/>
                    <a:pt x="69" y="144"/>
                    <a:pt x="68" y="144"/>
                  </a:cubicBezTo>
                  <a:cubicBezTo>
                    <a:pt x="65" y="142"/>
                    <a:pt x="63" y="139"/>
                    <a:pt x="61" y="136"/>
                  </a:cubicBezTo>
                  <a:cubicBezTo>
                    <a:pt x="60" y="134"/>
                    <a:pt x="60" y="132"/>
                    <a:pt x="59" y="130"/>
                  </a:cubicBezTo>
                  <a:cubicBezTo>
                    <a:pt x="63" y="129"/>
                    <a:pt x="67" y="128"/>
                    <a:pt x="72" y="128"/>
                  </a:cubicBezTo>
                  <a:lnTo>
                    <a:pt x="72" y="144"/>
                  </a:lnTo>
                  <a:close/>
                  <a:moveTo>
                    <a:pt x="72" y="124"/>
                  </a:moveTo>
                  <a:cubicBezTo>
                    <a:pt x="67" y="124"/>
                    <a:pt x="62" y="125"/>
                    <a:pt x="58" y="127"/>
                  </a:cubicBezTo>
                  <a:cubicBezTo>
                    <a:pt x="57" y="122"/>
                    <a:pt x="56" y="117"/>
                    <a:pt x="56" y="111"/>
                  </a:cubicBezTo>
                  <a:cubicBezTo>
                    <a:pt x="72" y="111"/>
                    <a:pt x="72" y="111"/>
                    <a:pt x="72" y="111"/>
                  </a:cubicBezTo>
                  <a:lnTo>
                    <a:pt x="72" y="124"/>
                  </a:lnTo>
                  <a:close/>
                  <a:moveTo>
                    <a:pt x="72" y="107"/>
                  </a:moveTo>
                  <a:cubicBezTo>
                    <a:pt x="56" y="107"/>
                    <a:pt x="56" y="107"/>
                    <a:pt x="56" y="107"/>
                  </a:cubicBezTo>
                  <a:cubicBezTo>
                    <a:pt x="56" y="102"/>
                    <a:pt x="57" y="96"/>
                    <a:pt x="58" y="91"/>
                  </a:cubicBezTo>
                  <a:cubicBezTo>
                    <a:pt x="62" y="93"/>
                    <a:pt x="67" y="94"/>
                    <a:pt x="72" y="94"/>
                  </a:cubicBezTo>
                  <a:lnTo>
                    <a:pt x="72" y="107"/>
                  </a:lnTo>
                  <a:close/>
                  <a:moveTo>
                    <a:pt x="72" y="90"/>
                  </a:moveTo>
                  <a:cubicBezTo>
                    <a:pt x="67" y="90"/>
                    <a:pt x="63" y="89"/>
                    <a:pt x="59" y="88"/>
                  </a:cubicBezTo>
                  <a:cubicBezTo>
                    <a:pt x="60" y="86"/>
                    <a:pt x="60" y="84"/>
                    <a:pt x="61" y="82"/>
                  </a:cubicBezTo>
                  <a:cubicBezTo>
                    <a:pt x="63" y="79"/>
                    <a:pt x="65" y="76"/>
                    <a:pt x="67" y="74"/>
                  </a:cubicBezTo>
                  <a:cubicBezTo>
                    <a:pt x="69" y="74"/>
                    <a:pt x="70" y="74"/>
                    <a:pt x="72" y="74"/>
                  </a:cubicBezTo>
                  <a:lnTo>
                    <a:pt x="72" y="90"/>
                  </a:lnTo>
                  <a:close/>
                  <a:moveTo>
                    <a:pt x="75" y="32"/>
                  </a:moveTo>
                  <a:cubicBezTo>
                    <a:pt x="80" y="32"/>
                    <a:pt x="80" y="32"/>
                    <a:pt x="80" y="32"/>
                  </a:cubicBezTo>
                  <a:cubicBezTo>
                    <a:pt x="83" y="32"/>
                    <a:pt x="84" y="34"/>
                    <a:pt x="84" y="37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3"/>
                    <a:pt x="83" y="45"/>
                    <a:pt x="80" y="45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5" y="52"/>
                    <a:pt x="75" y="52"/>
                    <a:pt x="75" y="52"/>
                  </a:cubicBezTo>
                  <a:lnTo>
                    <a:pt x="75" y="32"/>
                  </a:lnTo>
                  <a:close/>
                  <a:moveTo>
                    <a:pt x="80" y="144"/>
                  </a:moveTo>
                  <a:cubicBezTo>
                    <a:pt x="78" y="144"/>
                    <a:pt x="77" y="144"/>
                    <a:pt x="75" y="144"/>
                  </a:cubicBezTo>
                  <a:cubicBezTo>
                    <a:pt x="75" y="128"/>
                    <a:pt x="75" y="128"/>
                    <a:pt x="75" y="128"/>
                  </a:cubicBezTo>
                  <a:cubicBezTo>
                    <a:pt x="80" y="128"/>
                    <a:pt x="84" y="129"/>
                    <a:pt x="88" y="130"/>
                  </a:cubicBezTo>
                  <a:cubicBezTo>
                    <a:pt x="88" y="132"/>
                    <a:pt x="87" y="134"/>
                    <a:pt x="86" y="136"/>
                  </a:cubicBezTo>
                  <a:cubicBezTo>
                    <a:pt x="84" y="139"/>
                    <a:pt x="82" y="142"/>
                    <a:pt x="80" y="144"/>
                  </a:cubicBezTo>
                  <a:close/>
                  <a:moveTo>
                    <a:pt x="86" y="142"/>
                  </a:moveTo>
                  <a:cubicBezTo>
                    <a:pt x="87" y="141"/>
                    <a:pt x="88" y="139"/>
                    <a:pt x="89" y="137"/>
                  </a:cubicBezTo>
                  <a:cubicBezTo>
                    <a:pt x="90" y="136"/>
                    <a:pt x="91" y="134"/>
                    <a:pt x="92" y="132"/>
                  </a:cubicBezTo>
                  <a:cubicBezTo>
                    <a:pt x="94" y="133"/>
                    <a:pt x="96" y="134"/>
                    <a:pt x="97" y="135"/>
                  </a:cubicBezTo>
                  <a:cubicBezTo>
                    <a:pt x="94" y="138"/>
                    <a:pt x="90" y="141"/>
                    <a:pt x="86" y="142"/>
                  </a:cubicBezTo>
                  <a:close/>
                  <a:moveTo>
                    <a:pt x="100" y="133"/>
                  </a:moveTo>
                  <a:cubicBezTo>
                    <a:pt x="98" y="131"/>
                    <a:pt x="95" y="130"/>
                    <a:pt x="93" y="128"/>
                  </a:cubicBezTo>
                  <a:cubicBezTo>
                    <a:pt x="94" y="123"/>
                    <a:pt x="95" y="117"/>
                    <a:pt x="95" y="111"/>
                  </a:cubicBezTo>
                  <a:cubicBezTo>
                    <a:pt x="109" y="111"/>
                    <a:pt x="109" y="111"/>
                    <a:pt x="109" y="111"/>
                  </a:cubicBezTo>
                  <a:cubicBezTo>
                    <a:pt x="109" y="119"/>
                    <a:pt x="105" y="127"/>
                    <a:pt x="100" y="133"/>
                  </a:cubicBezTo>
                  <a:close/>
                  <a:moveTo>
                    <a:pt x="95" y="107"/>
                  </a:moveTo>
                  <a:cubicBezTo>
                    <a:pt x="95" y="101"/>
                    <a:pt x="94" y="95"/>
                    <a:pt x="93" y="90"/>
                  </a:cubicBezTo>
                  <a:cubicBezTo>
                    <a:pt x="95" y="88"/>
                    <a:pt x="98" y="87"/>
                    <a:pt x="100" y="85"/>
                  </a:cubicBezTo>
                  <a:cubicBezTo>
                    <a:pt x="105" y="91"/>
                    <a:pt x="109" y="99"/>
                    <a:pt x="109" y="107"/>
                  </a:cubicBezTo>
                  <a:lnTo>
                    <a:pt x="95" y="107"/>
                  </a:lnTo>
                  <a:close/>
                  <a:moveTo>
                    <a:pt x="107" y="52"/>
                  </a:moveTo>
                  <a:cubicBezTo>
                    <a:pt x="107" y="52"/>
                    <a:pt x="106" y="51"/>
                    <a:pt x="106" y="50"/>
                  </a:cubicBezTo>
                  <a:cubicBezTo>
                    <a:pt x="106" y="47"/>
                    <a:pt x="106" y="47"/>
                    <a:pt x="106" y="47"/>
                  </a:cubicBezTo>
                  <a:cubicBezTo>
                    <a:pt x="106" y="45"/>
                    <a:pt x="106" y="44"/>
                    <a:pt x="104" y="44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03" y="52"/>
                    <a:pt x="103" y="52"/>
                    <a:pt x="103" y="52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8" y="32"/>
                    <a:pt x="110" y="34"/>
                    <a:pt x="110" y="37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40"/>
                    <a:pt x="109" y="42"/>
                    <a:pt x="107" y="42"/>
                  </a:cubicBezTo>
                  <a:cubicBezTo>
                    <a:pt x="109" y="43"/>
                    <a:pt x="110" y="45"/>
                    <a:pt x="110" y="47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10" y="51"/>
                    <a:pt x="110" y="52"/>
                    <a:pt x="110" y="52"/>
                  </a:cubicBezTo>
                  <a:lnTo>
                    <a:pt x="107" y="52"/>
                  </a:lnTo>
                  <a:close/>
                  <a:moveTo>
                    <a:pt x="122" y="35"/>
                  </a:moveTo>
                  <a:cubicBezTo>
                    <a:pt x="119" y="35"/>
                    <a:pt x="119" y="35"/>
                    <a:pt x="119" y="35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35"/>
                    <a:pt x="115" y="35"/>
                    <a:pt x="115" y="35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22" y="32"/>
                    <a:pt x="122" y="32"/>
                    <a:pt x="122" y="32"/>
                  </a:cubicBezTo>
                  <a:lnTo>
                    <a:pt x="122" y="35"/>
                  </a:lnTo>
                  <a:close/>
                  <a:moveTo>
                    <a:pt x="32" y="37"/>
                  </a:moveTo>
                  <a:cubicBezTo>
                    <a:pt x="32" y="40"/>
                    <a:pt x="32" y="40"/>
                    <a:pt x="32" y="40"/>
                  </a:cubicBezTo>
                  <a:cubicBezTo>
                    <a:pt x="32" y="41"/>
                    <a:pt x="31" y="42"/>
                    <a:pt x="30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5"/>
                    <a:pt x="32" y="35"/>
                    <a:pt x="32" y="37"/>
                  </a:cubicBezTo>
                  <a:close/>
                  <a:moveTo>
                    <a:pt x="80" y="42"/>
                  </a:moveTo>
                  <a:cubicBezTo>
                    <a:pt x="78" y="42"/>
                    <a:pt x="78" y="42"/>
                    <a:pt x="78" y="42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1" y="35"/>
                    <a:pt x="81" y="35"/>
                    <a:pt x="81" y="37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1"/>
                    <a:pt x="81" y="42"/>
                    <a:pt x="80" y="42"/>
                  </a:cubicBezTo>
                  <a:close/>
                  <a:moveTo>
                    <a:pt x="106" y="37"/>
                  </a:moveTo>
                  <a:cubicBezTo>
                    <a:pt x="106" y="39"/>
                    <a:pt x="106" y="39"/>
                    <a:pt x="106" y="39"/>
                  </a:cubicBezTo>
                  <a:cubicBezTo>
                    <a:pt x="106" y="41"/>
                    <a:pt x="106" y="41"/>
                    <a:pt x="104" y="41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6" y="35"/>
                    <a:pt x="106" y="36"/>
                    <a:pt x="106" y="37"/>
                  </a:cubicBezTo>
                  <a:close/>
                  <a:moveTo>
                    <a:pt x="43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2" y="36"/>
                    <a:pt x="42" y="36"/>
                    <a:pt x="42" y="36"/>
                  </a:cubicBezTo>
                  <a:lnTo>
                    <a:pt x="43" y="46"/>
                  </a:lnTo>
                  <a:close/>
                  <a:moveTo>
                    <a:pt x="90" y="48"/>
                  </a:moveTo>
                  <a:cubicBezTo>
                    <a:pt x="90" y="37"/>
                    <a:pt x="90" y="37"/>
                    <a:pt x="90" y="37"/>
                  </a:cubicBezTo>
                  <a:cubicBezTo>
                    <a:pt x="90" y="35"/>
                    <a:pt x="91" y="35"/>
                    <a:pt x="92" y="35"/>
                  </a:cubicBezTo>
                  <a:cubicBezTo>
                    <a:pt x="93" y="35"/>
                    <a:pt x="93" y="35"/>
                    <a:pt x="93" y="3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9"/>
                    <a:pt x="93" y="50"/>
                    <a:pt x="92" y="50"/>
                  </a:cubicBezTo>
                  <a:cubicBezTo>
                    <a:pt x="91" y="50"/>
                    <a:pt x="90" y="49"/>
                    <a:pt x="90" y="4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639"/>
            <p:cNvSpPr>
              <a:spLocks noEditPoints="1"/>
            </p:cNvSpPr>
            <p:nvPr/>
          </p:nvSpPr>
          <p:spPr bwMode="auto">
            <a:xfrm>
              <a:off x="6453858" y="4549305"/>
              <a:ext cx="166114" cy="166842"/>
            </a:xfrm>
            <a:custGeom>
              <a:avLst/>
              <a:gdLst>
                <a:gd name="T0" fmla="*/ 97 w 193"/>
                <a:gd name="T1" fmla="*/ 1 h 194"/>
                <a:gd name="T2" fmla="*/ 0 w 193"/>
                <a:gd name="T3" fmla="*/ 97 h 194"/>
                <a:gd name="T4" fmla="*/ 96 w 193"/>
                <a:gd name="T5" fmla="*/ 193 h 194"/>
                <a:gd name="T6" fmla="*/ 193 w 193"/>
                <a:gd name="T7" fmla="*/ 98 h 194"/>
                <a:gd name="T8" fmla="*/ 97 w 193"/>
                <a:gd name="T9" fmla="*/ 1 h 194"/>
                <a:gd name="T10" fmla="*/ 97 w 193"/>
                <a:gd name="T11" fmla="*/ 176 h 194"/>
                <a:gd name="T12" fmla="*/ 18 w 193"/>
                <a:gd name="T13" fmla="*/ 98 h 194"/>
                <a:gd name="T14" fmla="*/ 96 w 193"/>
                <a:gd name="T15" fmla="*/ 18 h 194"/>
                <a:gd name="T16" fmla="*/ 175 w 193"/>
                <a:gd name="T17" fmla="*/ 97 h 194"/>
                <a:gd name="T18" fmla="*/ 97 w 193"/>
                <a:gd name="T19" fmla="*/ 17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" h="194">
                  <a:moveTo>
                    <a:pt x="97" y="1"/>
                  </a:moveTo>
                  <a:cubicBezTo>
                    <a:pt x="44" y="0"/>
                    <a:pt x="1" y="43"/>
                    <a:pt x="0" y="97"/>
                  </a:cubicBezTo>
                  <a:cubicBezTo>
                    <a:pt x="0" y="150"/>
                    <a:pt x="43" y="193"/>
                    <a:pt x="96" y="193"/>
                  </a:cubicBezTo>
                  <a:cubicBezTo>
                    <a:pt x="149" y="194"/>
                    <a:pt x="193" y="151"/>
                    <a:pt x="193" y="98"/>
                  </a:cubicBezTo>
                  <a:cubicBezTo>
                    <a:pt x="193" y="44"/>
                    <a:pt x="150" y="1"/>
                    <a:pt x="97" y="1"/>
                  </a:cubicBezTo>
                  <a:close/>
                  <a:moveTo>
                    <a:pt x="97" y="176"/>
                  </a:moveTo>
                  <a:cubicBezTo>
                    <a:pt x="54" y="176"/>
                    <a:pt x="18" y="141"/>
                    <a:pt x="18" y="98"/>
                  </a:cubicBezTo>
                  <a:cubicBezTo>
                    <a:pt x="18" y="54"/>
                    <a:pt x="53" y="19"/>
                    <a:pt x="96" y="18"/>
                  </a:cubicBezTo>
                  <a:cubicBezTo>
                    <a:pt x="140" y="18"/>
                    <a:pt x="175" y="53"/>
                    <a:pt x="175" y="97"/>
                  </a:cubicBezTo>
                  <a:cubicBezTo>
                    <a:pt x="175" y="140"/>
                    <a:pt x="140" y="175"/>
                    <a:pt x="97" y="17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640"/>
            <p:cNvSpPr>
              <a:spLocks/>
            </p:cNvSpPr>
            <p:nvPr/>
          </p:nvSpPr>
          <p:spPr bwMode="auto">
            <a:xfrm>
              <a:off x="6534001" y="4677533"/>
              <a:ext cx="6921" cy="10929"/>
            </a:xfrm>
            <a:custGeom>
              <a:avLst/>
              <a:gdLst>
                <a:gd name="T0" fmla="*/ 7 w 8"/>
                <a:gd name="T1" fmla="*/ 4 h 13"/>
                <a:gd name="T2" fmla="*/ 7 w 8"/>
                <a:gd name="T3" fmla="*/ 4 h 13"/>
                <a:gd name="T4" fmla="*/ 3 w 8"/>
                <a:gd name="T5" fmla="*/ 1 h 13"/>
                <a:gd name="T6" fmla="*/ 1 w 8"/>
                <a:gd name="T7" fmla="*/ 3 h 13"/>
                <a:gd name="T8" fmla="*/ 8 w 8"/>
                <a:gd name="T9" fmla="*/ 9 h 13"/>
                <a:gd name="T10" fmla="*/ 4 w 8"/>
                <a:gd name="T11" fmla="*/ 13 h 13"/>
                <a:gd name="T12" fmla="*/ 2 w 8"/>
                <a:gd name="T13" fmla="*/ 13 h 13"/>
                <a:gd name="T14" fmla="*/ 1 w 8"/>
                <a:gd name="T15" fmla="*/ 12 h 13"/>
                <a:gd name="T16" fmla="*/ 0 w 8"/>
                <a:gd name="T17" fmla="*/ 13 h 13"/>
                <a:gd name="T18" fmla="*/ 0 w 8"/>
                <a:gd name="T19" fmla="*/ 13 h 13"/>
                <a:gd name="T20" fmla="*/ 0 w 8"/>
                <a:gd name="T21" fmla="*/ 9 h 13"/>
                <a:gd name="T22" fmla="*/ 0 w 8"/>
                <a:gd name="T23" fmla="*/ 9 h 13"/>
                <a:gd name="T24" fmla="*/ 4 w 8"/>
                <a:gd name="T25" fmla="*/ 12 h 13"/>
                <a:gd name="T26" fmla="*/ 6 w 8"/>
                <a:gd name="T27" fmla="*/ 11 h 13"/>
                <a:gd name="T28" fmla="*/ 0 w 8"/>
                <a:gd name="T29" fmla="*/ 4 h 13"/>
                <a:gd name="T30" fmla="*/ 3 w 8"/>
                <a:gd name="T31" fmla="*/ 0 h 13"/>
                <a:gd name="T32" fmla="*/ 5 w 8"/>
                <a:gd name="T33" fmla="*/ 1 h 13"/>
                <a:gd name="T34" fmla="*/ 6 w 8"/>
                <a:gd name="T35" fmla="*/ 1 h 13"/>
                <a:gd name="T36" fmla="*/ 7 w 8"/>
                <a:gd name="T37" fmla="*/ 0 h 13"/>
                <a:gd name="T38" fmla="*/ 7 w 8"/>
                <a:gd name="T39" fmla="*/ 0 h 13"/>
                <a:gd name="T40" fmla="*/ 7 w 8"/>
                <a:gd name="T4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3"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5" y="1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1" y="5"/>
                    <a:pt x="8" y="5"/>
                    <a:pt x="8" y="9"/>
                  </a:cubicBezTo>
                  <a:cubicBezTo>
                    <a:pt x="8" y="12"/>
                    <a:pt x="6" y="13"/>
                    <a:pt x="4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2" y="12"/>
                    <a:pt x="4" y="12"/>
                  </a:cubicBezTo>
                  <a:cubicBezTo>
                    <a:pt x="5" y="12"/>
                    <a:pt x="6" y="12"/>
                    <a:pt x="6" y="11"/>
                  </a:cubicBezTo>
                  <a:cubicBezTo>
                    <a:pt x="6" y="8"/>
                    <a:pt x="0" y="8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641"/>
            <p:cNvSpPr>
              <a:spLocks/>
            </p:cNvSpPr>
            <p:nvPr/>
          </p:nvSpPr>
          <p:spPr bwMode="auto">
            <a:xfrm>
              <a:off x="6481180" y="4625805"/>
              <a:ext cx="11293" cy="16393"/>
            </a:xfrm>
            <a:custGeom>
              <a:avLst/>
              <a:gdLst>
                <a:gd name="T0" fmla="*/ 0 w 13"/>
                <a:gd name="T1" fmla="*/ 0 h 19"/>
                <a:gd name="T2" fmla="*/ 2 w 13"/>
                <a:gd name="T3" fmla="*/ 1 h 19"/>
                <a:gd name="T4" fmla="*/ 13 w 13"/>
                <a:gd name="T5" fmla="*/ 5 h 19"/>
                <a:gd name="T6" fmla="*/ 13 w 13"/>
                <a:gd name="T7" fmla="*/ 6 h 19"/>
                <a:gd name="T8" fmla="*/ 4 w 13"/>
                <a:gd name="T9" fmla="*/ 9 h 19"/>
                <a:gd name="T10" fmla="*/ 13 w 13"/>
                <a:gd name="T11" fmla="*/ 12 h 19"/>
                <a:gd name="T12" fmla="*/ 13 w 13"/>
                <a:gd name="T13" fmla="*/ 13 h 19"/>
                <a:gd name="T14" fmla="*/ 2 w 13"/>
                <a:gd name="T15" fmla="*/ 17 h 19"/>
                <a:gd name="T16" fmla="*/ 0 w 13"/>
                <a:gd name="T17" fmla="*/ 19 h 19"/>
                <a:gd name="T18" fmla="*/ 0 w 13"/>
                <a:gd name="T19" fmla="*/ 19 h 19"/>
                <a:gd name="T20" fmla="*/ 0 w 13"/>
                <a:gd name="T21" fmla="*/ 13 h 19"/>
                <a:gd name="T22" fmla="*/ 0 w 13"/>
                <a:gd name="T23" fmla="*/ 13 h 19"/>
                <a:gd name="T24" fmla="*/ 1 w 13"/>
                <a:gd name="T25" fmla="*/ 14 h 19"/>
                <a:gd name="T26" fmla="*/ 2 w 13"/>
                <a:gd name="T27" fmla="*/ 14 h 19"/>
                <a:gd name="T28" fmla="*/ 8 w 13"/>
                <a:gd name="T29" fmla="*/ 11 h 19"/>
                <a:gd name="T30" fmla="*/ 3 w 13"/>
                <a:gd name="T31" fmla="*/ 9 h 19"/>
                <a:gd name="T32" fmla="*/ 2 w 13"/>
                <a:gd name="T33" fmla="*/ 10 h 19"/>
                <a:gd name="T34" fmla="*/ 0 w 13"/>
                <a:gd name="T35" fmla="*/ 12 h 19"/>
                <a:gd name="T36" fmla="*/ 0 w 13"/>
                <a:gd name="T37" fmla="*/ 12 h 19"/>
                <a:gd name="T38" fmla="*/ 0 w 13"/>
                <a:gd name="T39" fmla="*/ 6 h 19"/>
                <a:gd name="T40" fmla="*/ 0 w 13"/>
                <a:gd name="T41" fmla="*/ 6 h 19"/>
                <a:gd name="T42" fmla="*/ 1 w 13"/>
                <a:gd name="T43" fmla="*/ 7 h 19"/>
                <a:gd name="T44" fmla="*/ 2 w 13"/>
                <a:gd name="T45" fmla="*/ 7 h 19"/>
                <a:gd name="T46" fmla="*/ 8 w 13"/>
                <a:gd name="T47" fmla="*/ 4 h 19"/>
                <a:gd name="T48" fmla="*/ 3 w 13"/>
                <a:gd name="T49" fmla="*/ 2 h 19"/>
                <a:gd name="T50" fmla="*/ 1 w 13"/>
                <a:gd name="T51" fmla="*/ 2 h 19"/>
                <a:gd name="T52" fmla="*/ 0 w 13"/>
                <a:gd name="T53" fmla="*/ 3 h 19"/>
                <a:gd name="T54" fmla="*/ 0 w 13"/>
                <a:gd name="T55" fmla="*/ 3 h 19"/>
                <a:gd name="T56" fmla="*/ 0 w 13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642"/>
            <p:cNvSpPr>
              <a:spLocks/>
            </p:cNvSpPr>
            <p:nvPr/>
          </p:nvSpPr>
          <p:spPr bwMode="auto">
            <a:xfrm>
              <a:off x="6530358" y="4576627"/>
              <a:ext cx="11293" cy="10564"/>
            </a:xfrm>
            <a:custGeom>
              <a:avLst/>
              <a:gdLst>
                <a:gd name="T0" fmla="*/ 11 w 13"/>
                <a:gd name="T1" fmla="*/ 7 h 12"/>
                <a:gd name="T2" fmla="*/ 11 w 13"/>
                <a:gd name="T3" fmla="*/ 7 h 12"/>
                <a:gd name="T4" fmla="*/ 11 w 13"/>
                <a:gd name="T5" fmla="*/ 2 h 12"/>
                <a:gd name="T6" fmla="*/ 9 w 13"/>
                <a:gd name="T7" fmla="*/ 0 h 12"/>
                <a:gd name="T8" fmla="*/ 9 w 13"/>
                <a:gd name="T9" fmla="*/ 0 h 12"/>
                <a:gd name="T10" fmla="*/ 13 w 13"/>
                <a:gd name="T11" fmla="*/ 0 h 12"/>
                <a:gd name="T12" fmla="*/ 13 w 13"/>
                <a:gd name="T13" fmla="*/ 0 h 12"/>
                <a:gd name="T14" fmla="*/ 11 w 13"/>
                <a:gd name="T15" fmla="*/ 2 h 12"/>
                <a:gd name="T16" fmla="*/ 11 w 13"/>
                <a:gd name="T17" fmla="*/ 12 h 12"/>
                <a:gd name="T18" fmla="*/ 11 w 13"/>
                <a:gd name="T19" fmla="*/ 12 h 12"/>
                <a:gd name="T20" fmla="*/ 3 w 13"/>
                <a:gd name="T21" fmla="*/ 2 h 12"/>
                <a:gd name="T22" fmla="*/ 3 w 13"/>
                <a:gd name="T23" fmla="*/ 2 h 12"/>
                <a:gd name="T24" fmla="*/ 3 w 13"/>
                <a:gd name="T25" fmla="*/ 10 h 12"/>
                <a:gd name="T26" fmla="*/ 5 w 13"/>
                <a:gd name="T27" fmla="*/ 11 h 12"/>
                <a:gd name="T28" fmla="*/ 5 w 13"/>
                <a:gd name="T29" fmla="*/ 12 h 12"/>
                <a:gd name="T30" fmla="*/ 1 w 13"/>
                <a:gd name="T31" fmla="*/ 12 h 12"/>
                <a:gd name="T32" fmla="*/ 1 w 13"/>
                <a:gd name="T33" fmla="*/ 11 h 12"/>
                <a:gd name="T34" fmla="*/ 2 w 13"/>
                <a:gd name="T35" fmla="*/ 10 h 12"/>
                <a:gd name="T36" fmla="*/ 2 w 13"/>
                <a:gd name="T37" fmla="*/ 1 h 12"/>
                <a:gd name="T38" fmla="*/ 0 w 13"/>
                <a:gd name="T39" fmla="*/ 0 h 12"/>
                <a:gd name="T40" fmla="*/ 0 w 13"/>
                <a:gd name="T41" fmla="*/ 0 h 12"/>
                <a:gd name="T42" fmla="*/ 5 w 13"/>
                <a:gd name="T43" fmla="*/ 0 h 12"/>
                <a:gd name="T44" fmla="*/ 11 w 13"/>
                <a:gd name="T4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" h="12">
                  <a:moveTo>
                    <a:pt x="11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1"/>
                    <a:pt x="11" y="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11" y="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643"/>
            <p:cNvSpPr>
              <a:spLocks/>
            </p:cNvSpPr>
            <p:nvPr/>
          </p:nvSpPr>
          <p:spPr bwMode="auto">
            <a:xfrm>
              <a:off x="6582086" y="4627626"/>
              <a:ext cx="12021" cy="10929"/>
            </a:xfrm>
            <a:custGeom>
              <a:avLst/>
              <a:gdLst>
                <a:gd name="T0" fmla="*/ 8 w 14"/>
                <a:gd name="T1" fmla="*/ 6 h 13"/>
                <a:gd name="T2" fmla="*/ 11 w 14"/>
                <a:gd name="T3" fmla="*/ 9 h 13"/>
                <a:gd name="T4" fmla="*/ 11 w 14"/>
                <a:gd name="T5" fmla="*/ 9 h 13"/>
                <a:gd name="T6" fmla="*/ 3 w 14"/>
                <a:gd name="T7" fmla="*/ 9 h 13"/>
                <a:gd name="T8" fmla="*/ 3 w 14"/>
                <a:gd name="T9" fmla="*/ 9 h 13"/>
                <a:gd name="T10" fmla="*/ 7 w 14"/>
                <a:gd name="T11" fmla="*/ 6 h 13"/>
                <a:gd name="T12" fmla="*/ 3 w 14"/>
                <a:gd name="T13" fmla="*/ 6 h 13"/>
                <a:gd name="T14" fmla="*/ 1 w 14"/>
                <a:gd name="T15" fmla="*/ 7 h 13"/>
                <a:gd name="T16" fmla="*/ 4 w 14"/>
                <a:gd name="T17" fmla="*/ 13 h 13"/>
                <a:gd name="T18" fmla="*/ 4 w 14"/>
                <a:gd name="T19" fmla="*/ 13 h 13"/>
                <a:gd name="T20" fmla="*/ 0 w 14"/>
                <a:gd name="T21" fmla="*/ 13 h 13"/>
                <a:gd name="T22" fmla="*/ 0 w 14"/>
                <a:gd name="T23" fmla="*/ 0 h 13"/>
                <a:gd name="T24" fmla="*/ 0 w 14"/>
                <a:gd name="T25" fmla="*/ 0 h 13"/>
                <a:gd name="T26" fmla="*/ 3 w 14"/>
                <a:gd name="T27" fmla="*/ 2 h 13"/>
                <a:gd name="T28" fmla="*/ 12 w 14"/>
                <a:gd name="T29" fmla="*/ 2 h 13"/>
                <a:gd name="T30" fmla="*/ 14 w 14"/>
                <a:gd name="T31" fmla="*/ 0 h 13"/>
                <a:gd name="T32" fmla="*/ 14 w 14"/>
                <a:gd name="T33" fmla="*/ 0 h 13"/>
                <a:gd name="T34" fmla="*/ 14 w 14"/>
                <a:gd name="T35" fmla="*/ 12 h 13"/>
                <a:gd name="T36" fmla="*/ 10 w 14"/>
                <a:gd name="T37" fmla="*/ 12 h 13"/>
                <a:gd name="T38" fmla="*/ 10 w 14"/>
                <a:gd name="T39" fmla="*/ 12 h 13"/>
                <a:gd name="T40" fmla="*/ 13 w 14"/>
                <a:gd name="T41" fmla="*/ 7 h 13"/>
                <a:gd name="T42" fmla="*/ 13 w 14"/>
                <a:gd name="T43" fmla="*/ 6 h 13"/>
                <a:gd name="T44" fmla="*/ 8 w 14"/>
                <a:gd name="T4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3">
                  <a:moveTo>
                    <a:pt x="8" y="6"/>
                  </a:moveTo>
                  <a:cubicBezTo>
                    <a:pt x="8" y="8"/>
                    <a:pt x="9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7" y="8"/>
                    <a:pt x="7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9"/>
                    <a:pt x="1" y="12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2"/>
                    <a:pt x="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2"/>
                    <a:pt x="14" y="2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3" y="11"/>
                    <a:pt x="13" y="10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8" y="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644"/>
            <p:cNvSpPr>
              <a:spLocks noEditPoints="1"/>
            </p:cNvSpPr>
            <p:nvPr/>
          </p:nvSpPr>
          <p:spPr bwMode="auto">
            <a:xfrm>
              <a:off x="6515787" y="4613055"/>
              <a:ext cx="42257" cy="41164"/>
            </a:xfrm>
            <a:custGeom>
              <a:avLst/>
              <a:gdLst>
                <a:gd name="T0" fmla="*/ 0 w 49"/>
                <a:gd name="T1" fmla="*/ 24 h 48"/>
                <a:gd name="T2" fmla="*/ 24 w 49"/>
                <a:gd name="T3" fmla="*/ 0 h 48"/>
                <a:gd name="T4" fmla="*/ 49 w 49"/>
                <a:gd name="T5" fmla="*/ 24 h 48"/>
                <a:gd name="T6" fmla="*/ 25 w 49"/>
                <a:gd name="T7" fmla="*/ 48 h 48"/>
                <a:gd name="T8" fmla="*/ 0 w 49"/>
                <a:gd name="T9" fmla="*/ 24 h 48"/>
                <a:gd name="T10" fmla="*/ 2 w 49"/>
                <a:gd name="T11" fmla="*/ 24 h 48"/>
                <a:gd name="T12" fmla="*/ 25 w 49"/>
                <a:gd name="T13" fmla="*/ 47 h 48"/>
                <a:gd name="T14" fmla="*/ 47 w 49"/>
                <a:gd name="T15" fmla="*/ 24 h 48"/>
                <a:gd name="T16" fmla="*/ 24 w 49"/>
                <a:gd name="T17" fmla="*/ 1 h 48"/>
                <a:gd name="T18" fmla="*/ 2 w 49"/>
                <a:gd name="T1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48">
                  <a:moveTo>
                    <a:pt x="0" y="24"/>
                  </a:moveTo>
                  <a:cubicBezTo>
                    <a:pt x="0" y="11"/>
                    <a:pt x="11" y="0"/>
                    <a:pt x="24" y="0"/>
                  </a:cubicBezTo>
                  <a:cubicBezTo>
                    <a:pt x="38" y="0"/>
                    <a:pt x="49" y="10"/>
                    <a:pt x="49" y="24"/>
                  </a:cubicBezTo>
                  <a:cubicBezTo>
                    <a:pt x="49" y="37"/>
                    <a:pt x="38" y="48"/>
                    <a:pt x="25" y="48"/>
                  </a:cubicBezTo>
                  <a:cubicBezTo>
                    <a:pt x="11" y="48"/>
                    <a:pt x="0" y="37"/>
                    <a:pt x="0" y="24"/>
                  </a:cubicBezTo>
                  <a:close/>
                  <a:moveTo>
                    <a:pt x="2" y="24"/>
                  </a:moveTo>
                  <a:cubicBezTo>
                    <a:pt x="2" y="37"/>
                    <a:pt x="12" y="47"/>
                    <a:pt x="25" y="47"/>
                  </a:cubicBezTo>
                  <a:cubicBezTo>
                    <a:pt x="37" y="47"/>
                    <a:pt x="47" y="36"/>
                    <a:pt x="47" y="24"/>
                  </a:cubicBezTo>
                  <a:cubicBezTo>
                    <a:pt x="47" y="11"/>
                    <a:pt x="37" y="1"/>
                    <a:pt x="24" y="1"/>
                  </a:cubicBezTo>
                  <a:cubicBezTo>
                    <a:pt x="12" y="1"/>
                    <a:pt x="2" y="11"/>
                    <a:pt x="2" y="2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645"/>
            <p:cNvSpPr>
              <a:spLocks/>
            </p:cNvSpPr>
            <p:nvPr/>
          </p:nvSpPr>
          <p:spPr bwMode="auto">
            <a:xfrm>
              <a:off x="6529629" y="4589741"/>
              <a:ext cx="14571" cy="24043"/>
            </a:xfrm>
            <a:custGeom>
              <a:avLst/>
              <a:gdLst>
                <a:gd name="T0" fmla="*/ 8 w 17"/>
                <a:gd name="T1" fmla="*/ 27 h 28"/>
                <a:gd name="T2" fmla="*/ 17 w 17"/>
                <a:gd name="T3" fmla="*/ 28 h 28"/>
                <a:gd name="T4" fmla="*/ 8 w 17"/>
                <a:gd name="T5" fmla="*/ 0 h 28"/>
                <a:gd name="T6" fmla="*/ 0 w 17"/>
                <a:gd name="T7" fmla="*/ 28 h 28"/>
                <a:gd name="T8" fmla="*/ 8 w 17"/>
                <a:gd name="T9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8">
                  <a:moveTo>
                    <a:pt x="8" y="27"/>
                  </a:moveTo>
                  <a:cubicBezTo>
                    <a:pt x="11" y="27"/>
                    <a:pt x="14" y="27"/>
                    <a:pt x="17" y="2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" y="27"/>
                    <a:pt x="5" y="27"/>
                    <a:pt x="8" y="2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646"/>
            <p:cNvSpPr>
              <a:spLocks/>
            </p:cNvSpPr>
            <p:nvPr/>
          </p:nvSpPr>
          <p:spPr bwMode="auto">
            <a:xfrm>
              <a:off x="6515058" y="4610141"/>
              <a:ext cx="10929" cy="12386"/>
            </a:xfrm>
            <a:custGeom>
              <a:avLst/>
              <a:gdLst>
                <a:gd name="T0" fmla="*/ 9 w 13"/>
                <a:gd name="T1" fmla="*/ 10 h 14"/>
                <a:gd name="T2" fmla="*/ 13 w 13"/>
                <a:gd name="T3" fmla="*/ 7 h 14"/>
                <a:gd name="T4" fmla="*/ 0 w 13"/>
                <a:gd name="T5" fmla="*/ 0 h 14"/>
                <a:gd name="T6" fmla="*/ 7 w 13"/>
                <a:gd name="T7" fmla="*/ 14 h 14"/>
                <a:gd name="T8" fmla="*/ 9 w 13"/>
                <a:gd name="T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9" y="10"/>
                  </a:moveTo>
                  <a:cubicBezTo>
                    <a:pt x="10" y="9"/>
                    <a:pt x="11" y="8"/>
                    <a:pt x="13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2"/>
                    <a:pt x="8" y="11"/>
                    <a:pt x="9" y="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647"/>
            <p:cNvSpPr>
              <a:spLocks/>
            </p:cNvSpPr>
            <p:nvPr/>
          </p:nvSpPr>
          <p:spPr bwMode="auto">
            <a:xfrm>
              <a:off x="6548572" y="4644019"/>
              <a:ext cx="11293" cy="12021"/>
            </a:xfrm>
            <a:custGeom>
              <a:avLst/>
              <a:gdLst>
                <a:gd name="T0" fmla="*/ 4 w 13"/>
                <a:gd name="T1" fmla="*/ 4 h 14"/>
                <a:gd name="T2" fmla="*/ 0 w 13"/>
                <a:gd name="T3" fmla="*/ 7 h 14"/>
                <a:gd name="T4" fmla="*/ 13 w 13"/>
                <a:gd name="T5" fmla="*/ 14 h 14"/>
                <a:gd name="T6" fmla="*/ 6 w 13"/>
                <a:gd name="T7" fmla="*/ 0 h 14"/>
                <a:gd name="T8" fmla="*/ 4 w 13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4" y="4"/>
                  </a:moveTo>
                  <a:cubicBezTo>
                    <a:pt x="3" y="5"/>
                    <a:pt x="1" y="6"/>
                    <a:pt x="0" y="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648"/>
            <p:cNvSpPr>
              <a:spLocks/>
            </p:cNvSpPr>
            <p:nvPr/>
          </p:nvSpPr>
          <p:spPr bwMode="auto">
            <a:xfrm>
              <a:off x="6513965" y="4644748"/>
              <a:ext cx="12021" cy="11293"/>
            </a:xfrm>
            <a:custGeom>
              <a:avLst/>
              <a:gdLst>
                <a:gd name="T0" fmla="*/ 10 w 14"/>
                <a:gd name="T1" fmla="*/ 4 h 13"/>
                <a:gd name="T2" fmla="*/ 7 w 14"/>
                <a:gd name="T3" fmla="*/ 0 h 13"/>
                <a:gd name="T4" fmla="*/ 0 w 14"/>
                <a:gd name="T5" fmla="*/ 13 h 13"/>
                <a:gd name="T6" fmla="*/ 14 w 14"/>
                <a:gd name="T7" fmla="*/ 6 h 13"/>
                <a:gd name="T8" fmla="*/ 10 w 14"/>
                <a:gd name="T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10" y="4"/>
                  </a:moveTo>
                  <a:cubicBezTo>
                    <a:pt x="9" y="3"/>
                    <a:pt x="8" y="1"/>
                    <a:pt x="7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2" y="6"/>
                    <a:pt x="11" y="5"/>
                    <a:pt x="10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649"/>
            <p:cNvSpPr>
              <a:spLocks/>
            </p:cNvSpPr>
            <p:nvPr/>
          </p:nvSpPr>
          <p:spPr bwMode="auto">
            <a:xfrm>
              <a:off x="6547479" y="4610141"/>
              <a:ext cx="12386" cy="12386"/>
            </a:xfrm>
            <a:custGeom>
              <a:avLst/>
              <a:gdLst>
                <a:gd name="T0" fmla="*/ 4 w 14"/>
                <a:gd name="T1" fmla="*/ 10 h 14"/>
                <a:gd name="T2" fmla="*/ 7 w 14"/>
                <a:gd name="T3" fmla="*/ 14 h 14"/>
                <a:gd name="T4" fmla="*/ 14 w 14"/>
                <a:gd name="T5" fmla="*/ 0 h 14"/>
                <a:gd name="T6" fmla="*/ 0 w 14"/>
                <a:gd name="T7" fmla="*/ 7 h 14"/>
                <a:gd name="T8" fmla="*/ 4 w 14"/>
                <a:gd name="T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4" y="10"/>
                  </a:moveTo>
                  <a:cubicBezTo>
                    <a:pt x="5" y="11"/>
                    <a:pt x="6" y="12"/>
                    <a:pt x="7" y="14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8"/>
                    <a:pt x="3" y="9"/>
                    <a:pt x="4" y="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650"/>
            <p:cNvSpPr>
              <a:spLocks/>
            </p:cNvSpPr>
            <p:nvPr/>
          </p:nvSpPr>
          <p:spPr bwMode="auto">
            <a:xfrm>
              <a:off x="6529629" y="4652398"/>
              <a:ext cx="15300" cy="24043"/>
            </a:xfrm>
            <a:custGeom>
              <a:avLst/>
              <a:gdLst>
                <a:gd name="T0" fmla="*/ 9 w 18"/>
                <a:gd name="T1" fmla="*/ 2 h 28"/>
                <a:gd name="T2" fmla="*/ 0 w 18"/>
                <a:gd name="T3" fmla="*/ 0 h 28"/>
                <a:gd name="T4" fmla="*/ 9 w 18"/>
                <a:gd name="T5" fmla="*/ 28 h 28"/>
                <a:gd name="T6" fmla="*/ 18 w 18"/>
                <a:gd name="T7" fmla="*/ 0 h 28"/>
                <a:gd name="T8" fmla="*/ 9 w 18"/>
                <a:gd name="T9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12" y="2"/>
                    <a:pt x="9" y="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651"/>
            <p:cNvSpPr>
              <a:spLocks/>
            </p:cNvSpPr>
            <p:nvPr/>
          </p:nvSpPr>
          <p:spPr bwMode="auto">
            <a:xfrm>
              <a:off x="6494294" y="4625805"/>
              <a:ext cx="24043" cy="15664"/>
            </a:xfrm>
            <a:custGeom>
              <a:avLst/>
              <a:gdLst>
                <a:gd name="T0" fmla="*/ 26 w 28"/>
                <a:gd name="T1" fmla="*/ 9 h 18"/>
                <a:gd name="T2" fmla="*/ 28 w 28"/>
                <a:gd name="T3" fmla="*/ 0 h 18"/>
                <a:gd name="T4" fmla="*/ 0 w 28"/>
                <a:gd name="T5" fmla="*/ 9 h 18"/>
                <a:gd name="T6" fmla="*/ 28 w 28"/>
                <a:gd name="T7" fmla="*/ 18 h 18"/>
                <a:gd name="T8" fmla="*/ 26 w 28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8">
                  <a:moveTo>
                    <a:pt x="26" y="9"/>
                  </a:moveTo>
                  <a:cubicBezTo>
                    <a:pt x="26" y="6"/>
                    <a:pt x="27" y="3"/>
                    <a:pt x="28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5"/>
                    <a:pt x="26" y="12"/>
                    <a:pt x="26" y="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652"/>
            <p:cNvSpPr>
              <a:spLocks/>
            </p:cNvSpPr>
            <p:nvPr/>
          </p:nvSpPr>
          <p:spPr bwMode="auto">
            <a:xfrm>
              <a:off x="6555494" y="4625805"/>
              <a:ext cx="24771" cy="14571"/>
            </a:xfrm>
            <a:custGeom>
              <a:avLst/>
              <a:gdLst>
                <a:gd name="T0" fmla="*/ 2 w 29"/>
                <a:gd name="T1" fmla="*/ 8 h 17"/>
                <a:gd name="T2" fmla="*/ 0 w 29"/>
                <a:gd name="T3" fmla="*/ 17 h 17"/>
                <a:gd name="T4" fmla="*/ 29 w 29"/>
                <a:gd name="T5" fmla="*/ 8 h 17"/>
                <a:gd name="T6" fmla="*/ 0 w 29"/>
                <a:gd name="T7" fmla="*/ 0 h 17"/>
                <a:gd name="T8" fmla="*/ 2 w 29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7">
                  <a:moveTo>
                    <a:pt x="2" y="8"/>
                  </a:moveTo>
                  <a:cubicBezTo>
                    <a:pt x="2" y="12"/>
                    <a:pt x="2" y="15"/>
                    <a:pt x="0" y="1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5"/>
                    <a:pt x="2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653"/>
            <p:cNvSpPr>
              <a:spLocks/>
            </p:cNvSpPr>
            <p:nvPr/>
          </p:nvSpPr>
          <p:spPr bwMode="auto">
            <a:xfrm>
              <a:off x="6534729" y="4691376"/>
              <a:ext cx="5100" cy="9471"/>
            </a:xfrm>
            <a:custGeom>
              <a:avLst/>
              <a:gdLst>
                <a:gd name="T0" fmla="*/ 0 w 14"/>
                <a:gd name="T1" fmla="*/ 26 h 26"/>
                <a:gd name="T2" fmla="*/ 7 w 14"/>
                <a:gd name="T3" fmla="*/ 0 h 26"/>
                <a:gd name="T4" fmla="*/ 14 w 14"/>
                <a:gd name="T5" fmla="*/ 26 h 26"/>
                <a:gd name="T6" fmla="*/ 0 w 14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6">
                  <a:moveTo>
                    <a:pt x="0" y="26"/>
                  </a:moveTo>
                  <a:lnTo>
                    <a:pt x="7" y="0"/>
                  </a:lnTo>
                  <a:lnTo>
                    <a:pt x="14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654"/>
            <p:cNvSpPr>
              <a:spLocks/>
            </p:cNvSpPr>
            <p:nvPr/>
          </p:nvSpPr>
          <p:spPr bwMode="auto">
            <a:xfrm>
              <a:off x="6534001" y="4564605"/>
              <a:ext cx="5100" cy="9471"/>
            </a:xfrm>
            <a:custGeom>
              <a:avLst/>
              <a:gdLst>
                <a:gd name="T0" fmla="*/ 14 w 14"/>
                <a:gd name="T1" fmla="*/ 0 h 26"/>
                <a:gd name="T2" fmla="*/ 7 w 14"/>
                <a:gd name="T3" fmla="*/ 26 h 26"/>
                <a:gd name="T4" fmla="*/ 0 w 14"/>
                <a:gd name="T5" fmla="*/ 0 h 26"/>
                <a:gd name="T6" fmla="*/ 14 w 14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lnTo>
                    <a:pt x="7" y="26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655"/>
            <p:cNvSpPr>
              <a:spLocks/>
            </p:cNvSpPr>
            <p:nvPr/>
          </p:nvSpPr>
          <p:spPr bwMode="auto">
            <a:xfrm>
              <a:off x="6469158" y="4630905"/>
              <a:ext cx="8743" cy="5100"/>
            </a:xfrm>
            <a:custGeom>
              <a:avLst/>
              <a:gdLst>
                <a:gd name="T0" fmla="*/ 0 w 24"/>
                <a:gd name="T1" fmla="*/ 0 h 14"/>
                <a:gd name="T2" fmla="*/ 24 w 24"/>
                <a:gd name="T3" fmla="*/ 7 h 14"/>
                <a:gd name="T4" fmla="*/ 0 w 24"/>
                <a:gd name="T5" fmla="*/ 14 h 14"/>
                <a:gd name="T6" fmla="*/ 0 w 2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4">
                  <a:moveTo>
                    <a:pt x="0" y="0"/>
                  </a:moveTo>
                  <a:lnTo>
                    <a:pt x="24" y="7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656"/>
            <p:cNvSpPr>
              <a:spLocks/>
            </p:cNvSpPr>
            <p:nvPr/>
          </p:nvSpPr>
          <p:spPr bwMode="auto">
            <a:xfrm>
              <a:off x="6595929" y="4630176"/>
              <a:ext cx="9471" cy="5100"/>
            </a:xfrm>
            <a:custGeom>
              <a:avLst/>
              <a:gdLst>
                <a:gd name="T0" fmla="*/ 26 w 26"/>
                <a:gd name="T1" fmla="*/ 14 h 14"/>
                <a:gd name="T2" fmla="*/ 0 w 26"/>
                <a:gd name="T3" fmla="*/ 7 h 14"/>
                <a:gd name="T4" fmla="*/ 26 w 26"/>
                <a:gd name="T5" fmla="*/ 0 h 14"/>
                <a:gd name="T6" fmla="*/ 26 w 26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4">
                  <a:moveTo>
                    <a:pt x="26" y="14"/>
                  </a:moveTo>
                  <a:lnTo>
                    <a:pt x="0" y="7"/>
                  </a:lnTo>
                  <a:lnTo>
                    <a:pt x="26" y="0"/>
                  </a:lnTo>
                  <a:lnTo>
                    <a:pt x="26" y="1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657"/>
            <p:cNvSpPr>
              <a:spLocks/>
            </p:cNvSpPr>
            <p:nvPr/>
          </p:nvSpPr>
          <p:spPr bwMode="auto">
            <a:xfrm>
              <a:off x="6489194" y="4591198"/>
              <a:ext cx="95443" cy="82693"/>
            </a:xfrm>
            <a:custGeom>
              <a:avLst/>
              <a:gdLst>
                <a:gd name="T0" fmla="*/ 51 w 111"/>
                <a:gd name="T1" fmla="*/ 52 h 96"/>
                <a:gd name="T2" fmla="*/ 51 w 111"/>
                <a:gd name="T3" fmla="*/ 43 h 96"/>
                <a:gd name="T4" fmla="*/ 60 w 111"/>
                <a:gd name="T5" fmla="*/ 44 h 96"/>
                <a:gd name="T6" fmla="*/ 60 w 111"/>
                <a:gd name="T7" fmla="*/ 53 h 96"/>
                <a:gd name="T8" fmla="*/ 61 w 111"/>
                <a:gd name="T9" fmla="*/ 55 h 96"/>
                <a:gd name="T10" fmla="*/ 111 w 111"/>
                <a:gd name="T11" fmla="*/ 0 h 96"/>
                <a:gd name="T12" fmla="*/ 50 w 111"/>
                <a:gd name="T13" fmla="*/ 41 h 96"/>
                <a:gd name="T14" fmla="*/ 50 w 111"/>
                <a:gd name="T15" fmla="*/ 41 h 96"/>
                <a:gd name="T16" fmla="*/ 0 w 111"/>
                <a:gd name="T17" fmla="*/ 96 h 96"/>
                <a:gd name="T18" fmla="*/ 61 w 111"/>
                <a:gd name="T19" fmla="*/ 55 h 96"/>
                <a:gd name="T20" fmla="*/ 60 w 111"/>
                <a:gd name="T21" fmla="*/ 53 h 96"/>
                <a:gd name="T22" fmla="*/ 51 w 111"/>
                <a:gd name="T23" fmla="*/ 5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96">
                  <a:moveTo>
                    <a:pt x="51" y="52"/>
                  </a:moveTo>
                  <a:cubicBezTo>
                    <a:pt x="48" y="50"/>
                    <a:pt x="48" y="45"/>
                    <a:pt x="51" y="43"/>
                  </a:cubicBezTo>
                  <a:cubicBezTo>
                    <a:pt x="54" y="41"/>
                    <a:pt x="58" y="41"/>
                    <a:pt x="60" y="44"/>
                  </a:cubicBezTo>
                  <a:cubicBezTo>
                    <a:pt x="63" y="46"/>
                    <a:pt x="63" y="50"/>
                    <a:pt x="60" y="53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7" y="55"/>
                    <a:pt x="53" y="55"/>
                    <a:pt x="51" y="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658"/>
            <p:cNvSpPr>
              <a:spLocks/>
            </p:cNvSpPr>
            <p:nvPr/>
          </p:nvSpPr>
          <p:spPr bwMode="auto">
            <a:xfrm>
              <a:off x="6539829" y="4636005"/>
              <a:ext cx="1093" cy="109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659"/>
            <p:cNvSpPr>
              <a:spLocks/>
            </p:cNvSpPr>
            <p:nvPr/>
          </p:nvSpPr>
          <p:spPr bwMode="auto">
            <a:xfrm>
              <a:off x="6532908" y="4629084"/>
              <a:ext cx="8014" cy="8014"/>
            </a:xfrm>
            <a:custGeom>
              <a:avLst/>
              <a:gdLst>
                <a:gd name="T0" fmla="*/ 8 w 9"/>
                <a:gd name="T1" fmla="*/ 1 h 9"/>
                <a:gd name="T2" fmla="*/ 4 w 9"/>
                <a:gd name="T3" fmla="*/ 0 h 9"/>
                <a:gd name="T4" fmla="*/ 2 w 9"/>
                <a:gd name="T5" fmla="*/ 1 h 9"/>
                <a:gd name="T6" fmla="*/ 0 w 9"/>
                <a:gd name="T7" fmla="*/ 4 h 9"/>
                <a:gd name="T8" fmla="*/ 1 w 9"/>
                <a:gd name="T9" fmla="*/ 7 h 9"/>
                <a:gd name="T10" fmla="*/ 7 w 9"/>
                <a:gd name="T11" fmla="*/ 7 h 9"/>
                <a:gd name="T12" fmla="*/ 3 w 9"/>
                <a:gd name="T13" fmla="*/ 2 h 9"/>
                <a:gd name="T14" fmla="*/ 7 w 9"/>
                <a:gd name="T15" fmla="*/ 7 h 9"/>
                <a:gd name="T16" fmla="*/ 9 w 9"/>
                <a:gd name="T17" fmla="*/ 4 h 9"/>
                <a:gd name="T18" fmla="*/ 8 w 9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7" y="0"/>
                    <a:pt x="6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3" y="9"/>
                    <a:pt x="6" y="9"/>
                    <a:pt x="7" y="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6"/>
                    <a:pt x="9" y="5"/>
                    <a:pt x="9" y="4"/>
                  </a:cubicBezTo>
                  <a:cubicBezTo>
                    <a:pt x="9" y="3"/>
                    <a:pt x="9" y="2"/>
                    <a:pt x="8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660"/>
            <p:cNvSpPr>
              <a:spLocks/>
            </p:cNvSpPr>
            <p:nvPr/>
          </p:nvSpPr>
          <p:spPr bwMode="auto">
            <a:xfrm>
              <a:off x="6539101" y="4635276"/>
              <a:ext cx="729" cy="729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2 h 2"/>
                <a:gd name="T6" fmla="*/ 2 w 2"/>
                <a:gd name="T7" fmla="*/ 2 h 2"/>
                <a:gd name="T8" fmla="*/ 0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661"/>
            <p:cNvSpPr>
              <a:spLocks/>
            </p:cNvSpPr>
            <p:nvPr/>
          </p:nvSpPr>
          <p:spPr bwMode="auto">
            <a:xfrm>
              <a:off x="5060470" y="4889183"/>
              <a:ext cx="4007" cy="6921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0 w 5"/>
                <a:gd name="T5" fmla="*/ 8 h 8"/>
                <a:gd name="T6" fmla="*/ 1 w 5"/>
                <a:gd name="T7" fmla="*/ 8 h 8"/>
                <a:gd name="T8" fmla="*/ 5 w 5"/>
                <a:gd name="T9" fmla="*/ 0 h 8"/>
                <a:gd name="T10" fmla="*/ 3 w 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662"/>
            <p:cNvSpPr>
              <a:spLocks/>
            </p:cNvSpPr>
            <p:nvPr/>
          </p:nvSpPr>
          <p:spPr bwMode="auto">
            <a:xfrm>
              <a:off x="5061199" y="4889183"/>
              <a:ext cx="3279" cy="6921"/>
            </a:xfrm>
            <a:custGeom>
              <a:avLst/>
              <a:gdLst>
                <a:gd name="T0" fmla="*/ 9 w 9"/>
                <a:gd name="T1" fmla="*/ 0 h 19"/>
                <a:gd name="T2" fmla="*/ 0 w 9"/>
                <a:gd name="T3" fmla="*/ 17 h 19"/>
                <a:gd name="T4" fmla="*/ 0 w 9"/>
                <a:gd name="T5" fmla="*/ 19 h 19"/>
                <a:gd name="T6" fmla="*/ 0 w 9"/>
                <a:gd name="T7" fmla="*/ 19 h 19"/>
                <a:gd name="T8" fmla="*/ 9 w 9"/>
                <a:gd name="T9" fmla="*/ 0 h 19"/>
                <a:gd name="T10" fmla="*/ 9 w 9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663"/>
            <p:cNvSpPr>
              <a:spLocks/>
            </p:cNvSpPr>
            <p:nvPr/>
          </p:nvSpPr>
          <p:spPr bwMode="auto">
            <a:xfrm>
              <a:off x="5106734" y="4889183"/>
              <a:ext cx="5100" cy="6921"/>
            </a:xfrm>
            <a:custGeom>
              <a:avLst/>
              <a:gdLst>
                <a:gd name="T0" fmla="*/ 6 w 6"/>
                <a:gd name="T1" fmla="*/ 7 h 8"/>
                <a:gd name="T2" fmla="*/ 2 w 6"/>
                <a:gd name="T3" fmla="*/ 0 h 8"/>
                <a:gd name="T4" fmla="*/ 0 w 6"/>
                <a:gd name="T5" fmla="*/ 0 h 8"/>
                <a:gd name="T6" fmla="*/ 5 w 6"/>
                <a:gd name="T7" fmla="*/ 8 h 8"/>
                <a:gd name="T8" fmla="*/ 6 w 6"/>
                <a:gd name="T9" fmla="*/ 8 h 8"/>
                <a:gd name="T10" fmla="*/ 6 w 6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8">
                  <a:moveTo>
                    <a:pt x="6" y="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664"/>
            <p:cNvSpPr>
              <a:spLocks/>
            </p:cNvSpPr>
            <p:nvPr/>
          </p:nvSpPr>
          <p:spPr bwMode="auto">
            <a:xfrm>
              <a:off x="5107827" y="4889183"/>
              <a:ext cx="3279" cy="6921"/>
            </a:xfrm>
            <a:custGeom>
              <a:avLst/>
              <a:gdLst>
                <a:gd name="T0" fmla="*/ 0 w 9"/>
                <a:gd name="T1" fmla="*/ 0 h 19"/>
                <a:gd name="T2" fmla="*/ 0 w 9"/>
                <a:gd name="T3" fmla="*/ 0 h 19"/>
                <a:gd name="T4" fmla="*/ 9 w 9"/>
                <a:gd name="T5" fmla="*/ 19 h 19"/>
                <a:gd name="T6" fmla="*/ 9 w 9"/>
                <a:gd name="T7" fmla="*/ 19 h 19"/>
                <a:gd name="T8" fmla="*/ 9 w 9"/>
                <a:gd name="T9" fmla="*/ 17 h 19"/>
                <a:gd name="T10" fmla="*/ 0 w 9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lnTo>
                    <a:pt x="0" y="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665"/>
            <p:cNvSpPr>
              <a:spLocks/>
            </p:cNvSpPr>
            <p:nvPr/>
          </p:nvSpPr>
          <p:spPr bwMode="auto">
            <a:xfrm>
              <a:off x="5061927" y="4881533"/>
              <a:ext cx="48450" cy="10200"/>
            </a:xfrm>
            <a:custGeom>
              <a:avLst/>
              <a:gdLst>
                <a:gd name="T0" fmla="*/ 56 w 56"/>
                <a:gd name="T1" fmla="*/ 8 h 12"/>
                <a:gd name="T2" fmla="*/ 28 w 56"/>
                <a:gd name="T3" fmla="*/ 6 h 12"/>
                <a:gd name="T4" fmla="*/ 0 w 56"/>
                <a:gd name="T5" fmla="*/ 9 h 12"/>
                <a:gd name="T6" fmla="*/ 28 w 56"/>
                <a:gd name="T7" fmla="*/ 0 h 12"/>
                <a:gd name="T8" fmla="*/ 56 w 56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2">
                  <a:moveTo>
                    <a:pt x="56" y="8"/>
                  </a:moveTo>
                  <a:cubicBezTo>
                    <a:pt x="56" y="11"/>
                    <a:pt x="44" y="6"/>
                    <a:pt x="28" y="6"/>
                  </a:cubicBezTo>
                  <a:cubicBezTo>
                    <a:pt x="12" y="7"/>
                    <a:pt x="0" y="12"/>
                    <a:pt x="0" y="9"/>
                  </a:cubicBezTo>
                  <a:cubicBezTo>
                    <a:pt x="0" y="4"/>
                    <a:pt x="12" y="0"/>
                    <a:pt x="28" y="0"/>
                  </a:cubicBezTo>
                  <a:cubicBezTo>
                    <a:pt x="44" y="0"/>
                    <a:pt x="56" y="3"/>
                    <a:pt x="56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666"/>
            <p:cNvSpPr>
              <a:spLocks/>
            </p:cNvSpPr>
            <p:nvPr/>
          </p:nvSpPr>
          <p:spPr bwMode="auto">
            <a:xfrm>
              <a:off x="5005099" y="4893554"/>
              <a:ext cx="20764" cy="111107"/>
            </a:xfrm>
            <a:custGeom>
              <a:avLst/>
              <a:gdLst>
                <a:gd name="T0" fmla="*/ 24 w 24"/>
                <a:gd name="T1" fmla="*/ 0 h 129"/>
                <a:gd name="T2" fmla="*/ 10 w 24"/>
                <a:gd name="T3" fmla="*/ 0 h 129"/>
                <a:gd name="T4" fmla="*/ 0 w 24"/>
                <a:gd name="T5" fmla="*/ 10 h 129"/>
                <a:gd name="T6" fmla="*/ 0 w 24"/>
                <a:gd name="T7" fmla="*/ 120 h 129"/>
                <a:gd name="T8" fmla="*/ 10 w 24"/>
                <a:gd name="T9" fmla="*/ 129 h 129"/>
                <a:gd name="T10" fmla="*/ 24 w 24"/>
                <a:gd name="T11" fmla="*/ 129 h 129"/>
                <a:gd name="T12" fmla="*/ 24 w 24"/>
                <a:gd name="T1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29">
                  <a:moveTo>
                    <a:pt x="2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5" y="129"/>
                    <a:pt x="10" y="129"/>
                  </a:cubicBezTo>
                  <a:cubicBezTo>
                    <a:pt x="24" y="129"/>
                    <a:pt x="24" y="129"/>
                    <a:pt x="24" y="129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667"/>
            <p:cNvSpPr>
              <a:spLocks/>
            </p:cNvSpPr>
            <p:nvPr/>
          </p:nvSpPr>
          <p:spPr bwMode="auto">
            <a:xfrm>
              <a:off x="5146441" y="4893554"/>
              <a:ext cx="20764" cy="111107"/>
            </a:xfrm>
            <a:custGeom>
              <a:avLst/>
              <a:gdLst>
                <a:gd name="T0" fmla="*/ 14 w 24"/>
                <a:gd name="T1" fmla="*/ 0 h 129"/>
                <a:gd name="T2" fmla="*/ 0 w 24"/>
                <a:gd name="T3" fmla="*/ 0 h 129"/>
                <a:gd name="T4" fmla="*/ 0 w 24"/>
                <a:gd name="T5" fmla="*/ 129 h 129"/>
                <a:gd name="T6" fmla="*/ 14 w 24"/>
                <a:gd name="T7" fmla="*/ 129 h 129"/>
                <a:gd name="T8" fmla="*/ 24 w 24"/>
                <a:gd name="T9" fmla="*/ 120 h 129"/>
                <a:gd name="T10" fmla="*/ 24 w 24"/>
                <a:gd name="T11" fmla="*/ 10 h 129"/>
                <a:gd name="T12" fmla="*/ 14 w 24"/>
                <a:gd name="T1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29">
                  <a:moveTo>
                    <a:pt x="1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9" y="129"/>
                    <a:pt x="24" y="125"/>
                    <a:pt x="24" y="12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5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668"/>
            <p:cNvSpPr>
              <a:spLocks noEditPoints="1"/>
            </p:cNvSpPr>
            <p:nvPr/>
          </p:nvSpPr>
          <p:spPr bwMode="auto">
            <a:xfrm>
              <a:off x="5040434" y="4893554"/>
              <a:ext cx="91435" cy="111107"/>
            </a:xfrm>
            <a:custGeom>
              <a:avLst/>
              <a:gdLst>
                <a:gd name="T0" fmla="*/ 0 w 106"/>
                <a:gd name="T1" fmla="*/ 129 h 129"/>
                <a:gd name="T2" fmla="*/ 106 w 106"/>
                <a:gd name="T3" fmla="*/ 0 h 129"/>
                <a:gd name="T4" fmla="*/ 77 w 106"/>
                <a:gd name="T5" fmla="*/ 16 h 129"/>
                <a:gd name="T6" fmla="*/ 80 w 106"/>
                <a:gd name="T7" fmla="*/ 17 h 129"/>
                <a:gd name="T8" fmla="*/ 81 w 106"/>
                <a:gd name="T9" fmla="*/ 17 h 129"/>
                <a:gd name="T10" fmla="*/ 82 w 106"/>
                <a:gd name="T11" fmla="*/ 16 h 129"/>
                <a:gd name="T12" fmla="*/ 83 w 106"/>
                <a:gd name="T13" fmla="*/ 16 h 129"/>
                <a:gd name="T14" fmla="*/ 84 w 106"/>
                <a:gd name="T15" fmla="*/ 16 h 129"/>
                <a:gd name="T16" fmla="*/ 85 w 106"/>
                <a:gd name="T17" fmla="*/ 17 h 129"/>
                <a:gd name="T18" fmla="*/ 88 w 106"/>
                <a:gd name="T19" fmla="*/ 15 h 129"/>
                <a:gd name="T20" fmla="*/ 93 w 106"/>
                <a:gd name="T21" fmla="*/ 20 h 129"/>
                <a:gd name="T22" fmla="*/ 93 w 106"/>
                <a:gd name="T23" fmla="*/ 25 h 129"/>
                <a:gd name="T24" fmla="*/ 94 w 106"/>
                <a:gd name="T25" fmla="*/ 33 h 129"/>
                <a:gd name="T26" fmla="*/ 88 w 106"/>
                <a:gd name="T27" fmla="*/ 36 h 129"/>
                <a:gd name="T28" fmla="*/ 86 w 106"/>
                <a:gd name="T29" fmla="*/ 37 h 129"/>
                <a:gd name="T30" fmla="*/ 86 w 106"/>
                <a:gd name="T31" fmla="*/ 37 h 129"/>
                <a:gd name="T32" fmla="*/ 85 w 106"/>
                <a:gd name="T33" fmla="*/ 37 h 129"/>
                <a:gd name="T34" fmla="*/ 85 w 106"/>
                <a:gd name="T35" fmla="*/ 37 h 129"/>
                <a:gd name="T36" fmla="*/ 82 w 106"/>
                <a:gd name="T37" fmla="*/ 36 h 129"/>
                <a:gd name="T38" fmla="*/ 77 w 106"/>
                <a:gd name="T39" fmla="*/ 35 h 129"/>
                <a:gd name="T40" fmla="*/ 75 w 106"/>
                <a:gd name="T41" fmla="*/ 27 h 129"/>
                <a:gd name="T42" fmla="*/ 74 w 106"/>
                <a:gd name="T43" fmla="*/ 22 h 129"/>
                <a:gd name="T44" fmla="*/ 77 w 106"/>
                <a:gd name="T45" fmla="*/ 16 h 129"/>
                <a:gd name="T46" fmla="*/ 28 w 106"/>
                <a:gd name="T47" fmla="*/ 105 h 129"/>
                <a:gd name="T48" fmla="*/ 23 w 106"/>
                <a:gd name="T49" fmla="*/ 111 h 129"/>
                <a:gd name="T50" fmla="*/ 19 w 106"/>
                <a:gd name="T51" fmla="*/ 116 h 129"/>
                <a:gd name="T52" fmla="*/ 9 w 106"/>
                <a:gd name="T53" fmla="*/ 111 h 129"/>
                <a:gd name="T54" fmla="*/ 12 w 106"/>
                <a:gd name="T55" fmla="*/ 103 h 129"/>
                <a:gd name="T56" fmla="*/ 12 w 106"/>
                <a:gd name="T57" fmla="*/ 102 h 129"/>
                <a:gd name="T58" fmla="*/ 17 w 106"/>
                <a:gd name="T59" fmla="*/ 97 h 129"/>
                <a:gd name="T60" fmla="*/ 21 w 106"/>
                <a:gd name="T61" fmla="*/ 92 h 129"/>
                <a:gd name="T62" fmla="*/ 31 w 106"/>
                <a:gd name="T63" fmla="*/ 97 h 129"/>
                <a:gd name="T64" fmla="*/ 26 w 106"/>
                <a:gd name="T65" fmla="*/ 69 h 129"/>
                <a:gd name="T66" fmla="*/ 18 w 106"/>
                <a:gd name="T67" fmla="*/ 49 h 129"/>
                <a:gd name="T68" fmla="*/ 26 w 106"/>
                <a:gd name="T69" fmla="*/ 69 h 129"/>
                <a:gd name="T70" fmla="*/ 47 w 106"/>
                <a:gd name="T71" fmla="*/ 9 h 129"/>
                <a:gd name="T72" fmla="*/ 47 w 106"/>
                <a:gd name="T73" fmla="*/ 26 h 129"/>
                <a:gd name="T74" fmla="*/ 53 w 106"/>
                <a:gd name="T75" fmla="*/ 63 h 129"/>
                <a:gd name="T76" fmla="*/ 66 w 106"/>
                <a:gd name="T77" fmla="*/ 49 h 129"/>
                <a:gd name="T78" fmla="*/ 68 w 106"/>
                <a:gd name="T79" fmla="*/ 48 h 129"/>
                <a:gd name="T80" fmla="*/ 69 w 106"/>
                <a:gd name="T81" fmla="*/ 50 h 129"/>
                <a:gd name="T82" fmla="*/ 73 w 106"/>
                <a:gd name="T83" fmla="*/ 69 h 129"/>
                <a:gd name="T84" fmla="*/ 54 w 106"/>
                <a:gd name="T85" fmla="*/ 65 h 129"/>
                <a:gd name="T86" fmla="*/ 73 w 106"/>
                <a:gd name="T87" fmla="*/ 117 h 129"/>
                <a:gd name="T88" fmla="*/ 60 w 106"/>
                <a:gd name="T89" fmla="*/ 96 h 129"/>
                <a:gd name="T90" fmla="*/ 79 w 106"/>
                <a:gd name="T91" fmla="*/ 106 h 129"/>
                <a:gd name="T92" fmla="*/ 96 w 106"/>
                <a:gd name="T93" fmla="*/ 89 h 129"/>
                <a:gd name="T94" fmla="*/ 85 w 106"/>
                <a:gd name="T95" fmla="*/ 92 h 129"/>
                <a:gd name="T96" fmla="*/ 81 w 106"/>
                <a:gd name="T97" fmla="*/ 78 h 129"/>
                <a:gd name="T98" fmla="*/ 93 w 106"/>
                <a:gd name="T99" fmla="*/ 74 h 129"/>
                <a:gd name="T100" fmla="*/ 96 w 106"/>
                <a:gd name="T101" fmla="*/ 8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6" h="129">
                  <a:moveTo>
                    <a:pt x="0" y="0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106" y="129"/>
                    <a:pt x="106" y="129"/>
                    <a:pt x="106" y="129"/>
                  </a:cubicBezTo>
                  <a:cubicBezTo>
                    <a:pt x="106" y="0"/>
                    <a:pt x="106" y="0"/>
                    <a:pt x="106" y="0"/>
                  </a:cubicBezTo>
                  <a:lnTo>
                    <a:pt x="0" y="0"/>
                  </a:lnTo>
                  <a:close/>
                  <a:moveTo>
                    <a:pt x="77" y="16"/>
                  </a:moveTo>
                  <a:cubicBezTo>
                    <a:pt x="78" y="17"/>
                    <a:pt x="78" y="17"/>
                    <a:pt x="78" y="17"/>
                  </a:cubicBezTo>
                  <a:cubicBezTo>
                    <a:pt x="78" y="17"/>
                    <a:pt x="79" y="17"/>
                    <a:pt x="80" y="17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6" y="16"/>
                    <a:pt x="87" y="16"/>
                    <a:pt x="87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3" y="20"/>
                    <a:pt x="92" y="22"/>
                    <a:pt x="92" y="22"/>
                  </a:cubicBezTo>
                  <a:cubicBezTo>
                    <a:pt x="92" y="23"/>
                    <a:pt x="93" y="24"/>
                    <a:pt x="93" y="25"/>
                  </a:cubicBezTo>
                  <a:cubicBezTo>
                    <a:pt x="94" y="25"/>
                    <a:pt x="94" y="26"/>
                    <a:pt x="94" y="26"/>
                  </a:cubicBezTo>
                  <a:cubicBezTo>
                    <a:pt x="95" y="29"/>
                    <a:pt x="95" y="31"/>
                    <a:pt x="94" y="33"/>
                  </a:cubicBezTo>
                  <a:cubicBezTo>
                    <a:pt x="93" y="34"/>
                    <a:pt x="91" y="35"/>
                    <a:pt x="89" y="35"/>
                  </a:cubicBezTo>
                  <a:cubicBezTo>
                    <a:pt x="89" y="35"/>
                    <a:pt x="88" y="36"/>
                    <a:pt x="88" y="36"/>
                  </a:cubicBezTo>
                  <a:cubicBezTo>
                    <a:pt x="87" y="36"/>
                    <a:pt x="87" y="36"/>
                    <a:pt x="87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7"/>
                    <a:pt x="84" y="36"/>
                    <a:pt x="83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6"/>
                    <a:pt x="78" y="36"/>
                    <a:pt x="77" y="35"/>
                  </a:cubicBezTo>
                  <a:cubicBezTo>
                    <a:pt x="75" y="34"/>
                    <a:pt x="74" y="32"/>
                    <a:pt x="74" y="29"/>
                  </a:cubicBezTo>
                  <a:cubicBezTo>
                    <a:pt x="74" y="28"/>
                    <a:pt x="75" y="28"/>
                    <a:pt x="75" y="27"/>
                  </a:cubicBezTo>
                  <a:cubicBezTo>
                    <a:pt x="75" y="26"/>
                    <a:pt x="75" y="26"/>
                    <a:pt x="75" y="25"/>
                  </a:cubicBezTo>
                  <a:cubicBezTo>
                    <a:pt x="75" y="24"/>
                    <a:pt x="74" y="23"/>
                    <a:pt x="74" y="22"/>
                  </a:cubicBezTo>
                  <a:cubicBezTo>
                    <a:pt x="73" y="22"/>
                    <a:pt x="73" y="22"/>
                    <a:pt x="73" y="22"/>
                  </a:cubicBezTo>
                  <a:lnTo>
                    <a:pt x="77" y="16"/>
                  </a:lnTo>
                  <a:close/>
                  <a:moveTo>
                    <a:pt x="32" y="100"/>
                  </a:moveTo>
                  <a:cubicBezTo>
                    <a:pt x="28" y="105"/>
                    <a:pt x="28" y="105"/>
                    <a:pt x="28" y="105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8" y="117"/>
                    <a:pt x="17" y="117"/>
                    <a:pt x="16" y="117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8" y="110"/>
                    <a:pt x="7" y="109"/>
                    <a:pt x="8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2" y="102"/>
                    <a:pt x="12" y="102"/>
                    <a:pt x="12" y="102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1" y="91"/>
                    <a:pt x="23" y="91"/>
                    <a:pt x="24" y="91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2" y="98"/>
                    <a:pt x="32" y="99"/>
                    <a:pt x="32" y="100"/>
                  </a:cubicBezTo>
                  <a:close/>
                  <a:moveTo>
                    <a:pt x="26" y="69"/>
                  </a:moveTo>
                  <a:cubicBezTo>
                    <a:pt x="20" y="71"/>
                    <a:pt x="14" y="68"/>
                    <a:pt x="12" y="63"/>
                  </a:cubicBezTo>
                  <a:cubicBezTo>
                    <a:pt x="10" y="57"/>
                    <a:pt x="12" y="51"/>
                    <a:pt x="18" y="49"/>
                  </a:cubicBezTo>
                  <a:cubicBezTo>
                    <a:pt x="23" y="47"/>
                    <a:pt x="29" y="50"/>
                    <a:pt x="31" y="55"/>
                  </a:cubicBezTo>
                  <a:cubicBezTo>
                    <a:pt x="34" y="60"/>
                    <a:pt x="31" y="67"/>
                    <a:pt x="26" y="69"/>
                  </a:cubicBezTo>
                  <a:close/>
                  <a:moveTo>
                    <a:pt x="39" y="17"/>
                  </a:moveTo>
                  <a:cubicBezTo>
                    <a:pt x="39" y="13"/>
                    <a:pt x="42" y="9"/>
                    <a:pt x="47" y="9"/>
                  </a:cubicBezTo>
                  <a:cubicBezTo>
                    <a:pt x="51" y="9"/>
                    <a:pt x="55" y="13"/>
                    <a:pt x="55" y="17"/>
                  </a:cubicBezTo>
                  <a:cubicBezTo>
                    <a:pt x="55" y="22"/>
                    <a:pt x="51" y="26"/>
                    <a:pt x="47" y="26"/>
                  </a:cubicBezTo>
                  <a:cubicBezTo>
                    <a:pt x="42" y="26"/>
                    <a:pt x="39" y="22"/>
                    <a:pt x="39" y="17"/>
                  </a:cubicBezTo>
                  <a:close/>
                  <a:moveTo>
                    <a:pt x="53" y="63"/>
                  </a:moveTo>
                  <a:cubicBezTo>
                    <a:pt x="53" y="63"/>
                    <a:pt x="53" y="62"/>
                    <a:pt x="53" y="62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48"/>
                    <a:pt x="67" y="48"/>
                    <a:pt x="68" y="48"/>
                  </a:cubicBezTo>
                  <a:cubicBezTo>
                    <a:pt x="68" y="48"/>
                    <a:pt x="69" y="49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8"/>
                    <a:pt x="73" y="68"/>
                    <a:pt x="73" y="69"/>
                  </a:cubicBezTo>
                  <a:cubicBezTo>
                    <a:pt x="72" y="69"/>
                    <a:pt x="72" y="69"/>
                    <a:pt x="71" y="69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3" y="64"/>
                    <a:pt x="53" y="64"/>
                    <a:pt x="53" y="63"/>
                  </a:cubicBezTo>
                  <a:close/>
                  <a:moveTo>
                    <a:pt x="73" y="117"/>
                  </a:moveTo>
                  <a:cubicBezTo>
                    <a:pt x="54" y="108"/>
                    <a:pt x="54" y="108"/>
                    <a:pt x="54" y="108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9" y="106"/>
                    <a:pt x="79" y="106"/>
                    <a:pt x="79" y="106"/>
                  </a:cubicBezTo>
                  <a:lnTo>
                    <a:pt x="73" y="117"/>
                  </a:lnTo>
                  <a:close/>
                  <a:moveTo>
                    <a:pt x="96" y="89"/>
                  </a:moveTo>
                  <a:cubicBezTo>
                    <a:pt x="96" y="91"/>
                    <a:pt x="95" y="92"/>
                    <a:pt x="93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3" y="92"/>
                    <a:pt x="81" y="91"/>
                    <a:pt x="81" y="89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6"/>
                    <a:pt x="83" y="74"/>
                    <a:pt x="85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5" y="74"/>
                    <a:pt x="96" y="76"/>
                    <a:pt x="96" y="78"/>
                  </a:cubicBezTo>
                  <a:lnTo>
                    <a:pt x="96" y="8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669"/>
            <p:cNvSpPr>
              <a:spLocks noEditPoints="1"/>
            </p:cNvSpPr>
            <p:nvPr/>
          </p:nvSpPr>
          <p:spPr bwMode="auto">
            <a:xfrm>
              <a:off x="7318305" y="4569705"/>
              <a:ext cx="157007" cy="125678"/>
            </a:xfrm>
            <a:custGeom>
              <a:avLst/>
              <a:gdLst>
                <a:gd name="T0" fmla="*/ 156 w 182"/>
                <a:gd name="T1" fmla="*/ 0 h 146"/>
                <a:gd name="T2" fmla="*/ 26 w 182"/>
                <a:gd name="T3" fmla="*/ 0 h 146"/>
                <a:gd name="T4" fmla="*/ 0 w 182"/>
                <a:gd name="T5" fmla="*/ 25 h 146"/>
                <a:gd name="T6" fmla="*/ 0 w 182"/>
                <a:gd name="T7" fmla="*/ 121 h 146"/>
                <a:gd name="T8" fmla="*/ 26 w 182"/>
                <a:gd name="T9" fmla="*/ 146 h 146"/>
                <a:gd name="T10" fmla="*/ 156 w 182"/>
                <a:gd name="T11" fmla="*/ 146 h 146"/>
                <a:gd name="T12" fmla="*/ 182 w 182"/>
                <a:gd name="T13" fmla="*/ 121 h 146"/>
                <a:gd name="T14" fmla="*/ 182 w 182"/>
                <a:gd name="T15" fmla="*/ 25 h 146"/>
                <a:gd name="T16" fmla="*/ 156 w 182"/>
                <a:gd name="T17" fmla="*/ 0 h 146"/>
                <a:gd name="T18" fmla="*/ 91 w 182"/>
                <a:gd name="T19" fmla="*/ 139 h 146"/>
                <a:gd name="T20" fmla="*/ 82 w 182"/>
                <a:gd name="T21" fmla="*/ 130 h 146"/>
                <a:gd name="T22" fmla="*/ 91 w 182"/>
                <a:gd name="T23" fmla="*/ 122 h 146"/>
                <a:gd name="T24" fmla="*/ 100 w 182"/>
                <a:gd name="T25" fmla="*/ 130 h 146"/>
                <a:gd name="T26" fmla="*/ 91 w 182"/>
                <a:gd name="T27" fmla="*/ 139 h 146"/>
                <a:gd name="T28" fmla="*/ 167 w 182"/>
                <a:gd name="T29" fmla="*/ 96 h 146"/>
                <a:gd name="T30" fmla="*/ 148 w 182"/>
                <a:gd name="T31" fmla="*/ 115 h 146"/>
                <a:gd name="T32" fmla="*/ 123 w 182"/>
                <a:gd name="T33" fmla="*/ 115 h 146"/>
                <a:gd name="T34" fmla="*/ 59 w 182"/>
                <a:gd name="T35" fmla="*/ 115 h 146"/>
                <a:gd name="T36" fmla="*/ 34 w 182"/>
                <a:gd name="T37" fmla="*/ 115 h 146"/>
                <a:gd name="T38" fmla="*/ 15 w 182"/>
                <a:gd name="T39" fmla="*/ 96 h 146"/>
                <a:gd name="T40" fmla="*/ 15 w 182"/>
                <a:gd name="T41" fmla="*/ 30 h 146"/>
                <a:gd name="T42" fmla="*/ 34 w 182"/>
                <a:gd name="T43" fmla="*/ 11 h 146"/>
                <a:gd name="T44" fmla="*/ 148 w 182"/>
                <a:gd name="T45" fmla="*/ 11 h 146"/>
                <a:gd name="T46" fmla="*/ 167 w 182"/>
                <a:gd name="T47" fmla="*/ 30 h 146"/>
                <a:gd name="T48" fmla="*/ 167 w 182"/>
                <a:gd name="T49" fmla="*/ 9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2" h="146">
                  <a:moveTo>
                    <a:pt x="15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1"/>
                    <a:pt x="0" y="25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35"/>
                    <a:pt x="12" y="146"/>
                    <a:pt x="26" y="146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70" y="146"/>
                    <a:pt x="182" y="135"/>
                    <a:pt x="182" y="121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2" y="11"/>
                    <a:pt x="170" y="0"/>
                    <a:pt x="156" y="0"/>
                  </a:cubicBezTo>
                  <a:close/>
                  <a:moveTo>
                    <a:pt x="91" y="139"/>
                  </a:moveTo>
                  <a:cubicBezTo>
                    <a:pt x="86" y="139"/>
                    <a:pt x="82" y="135"/>
                    <a:pt x="82" y="130"/>
                  </a:cubicBezTo>
                  <a:cubicBezTo>
                    <a:pt x="82" y="126"/>
                    <a:pt x="86" y="122"/>
                    <a:pt x="91" y="122"/>
                  </a:cubicBezTo>
                  <a:cubicBezTo>
                    <a:pt x="96" y="122"/>
                    <a:pt x="100" y="126"/>
                    <a:pt x="100" y="130"/>
                  </a:cubicBezTo>
                  <a:cubicBezTo>
                    <a:pt x="100" y="135"/>
                    <a:pt x="96" y="139"/>
                    <a:pt x="91" y="139"/>
                  </a:cubicBezTo>
                  <a:close/>
                  <a:moveTo>
                    <a:pt x="167" y="96"/>
                  </a:moveTo>
                  <a:cubicBezTo>
                    <a:pt x="167" y="106"/>
                    <a:pt x="159" y="115"/>
                    <a:pt x="148" y="115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3" y="115"/>
                    <a:pt x="15" y="106"/>
                    <a:pt x="15" y="96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20"/>
                    <a:pt x="23" y="11"/>
                    <a:pt x="34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59" y="11"/>
                    <a:pt x="167" y="20"/>
                    <a:pt x="167" y="30"/>
                  </a:cubicBezTo>
                  <a:lnTo>
                    <a:pt x="167" y="9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670"/>
            <p:cNvSpPr>
              <a:spLocks/>
            </p:cNvSpPr>
            <p:nvPr/>
          </p:nvSpPr>
          <p:spPr bwMode="auto">
            <a:xfrm>
              <a:off x="7329598" y="4578448"/>
              <a:ext cx="124950" cy="90343"/>
            </a:xfrm>
            <a:custGeom>
              <a:avLst/>
              <a:gdLst>
                <a:gd name="T0" fmla="*/ 133 w 145"/>
                <a:gd name="T1" fmla="*/ 4 h 105"/>
                <a:gd name="T2" fmla="*/ 114 w 145"/>
                <a:gd name="T3" fmla="*/ 14 h 105"/>
                <a:gd name="T4" fmla="*/ 115 w 145"/>
                <a:gd name="T5" fmla="*/ 16 h 105"/>
                <a:gd name="T6" fmla="*/ 106 w 145"/>
                <a:gd name="T7" fmla="*/ 22 h 105"/>
                <a:gd name="T8" fmla="*/ 96 w 145"/>
                <a:gd name="T9" fmla="*/ 31 h 105"/>
                <a:gd name="T10" fmla="*/ 91 w 145"/>
                <a:gd name="T11" fmla="*/ 28 h 105"/>
                <a:gd name="T12" fmla="*/ 90 w 145"/>
                <a:gd name="T13" fmla="*/ 18 h 105"/>
                <a:gd name="T14" fmla="*/ 88 w 145"/>
                <a:gd name="T15" fmla="*/ 17 h 105"/>
                <a:gd name="T16" fmla="*/ 84 w 145"/>
                <a:gd name="T17" fmla="*/ 11 h 105"/>
                <a:gd name="T18" fmla="*/ 80 w 145"/>
                <a:gd name="T19" fmla="*/ 15 h 105"/>
                <a:gd name="T20" fmla="*/ 77 w 145"/>
                <a:gd name="T21" fmla="*/ 18 h 105"/>
                <a:gd name="T22" fmla="*/ 74 w 145"/>
                <a:gd name="T23" fmla="*/ 32 h 105"/>
                <a:gd name="T24" fmla="*/ 73 w 145"/>
                <a:gd name="T25" fmla="*/ 16 h 105"/>
                <a:gd name="T26" fmla="*/ 76 w 145"/>
                <a:gd name="T27" fmla="*/ 12 h 105"/>
                <a:gd name="T28" fmla="*/ 83 w 145"/>
                <a:gd name="T29" fmla="*/ 9 h 105"/>
                <a:gd name="T30" fmla="*/ 83 w 145"/>
                <a:gd name="T31" fmla="*/ 7 h 105"/>
                <a:gd name="T32" fmla="*/ 75 w 145"/>
                <a:gd name="T33" fmla="*/ 8 h 105"/>
                <a:gd name="T34" fmla="*/ 71 w 145"/>
                <a:gd name="T35" fmla="*/ 3 h 105"/>
                <a:gd name="T36" fmla="*/ 60 w 145"/>
                <a:gd name="T37" fmla="*/ 6 h 105"/>
                <a:gd name="T38" fmla="*/ 19 w 145"/>
                <a:gd name="T39" fmla="*/ 0 h 105"/>
                <a:gd name="T40" fmla="*/ 13 w 145"/>
                <a:gd name="T41" fmla="*/ 94 h 105"/>
                <a:gd name="T42" fmla="*/ 36 w 145"/>
                <a:gd name="T43" fmla="*/ 104 h 105"/>
                <a:gd name="T44" fmla="*/ 39 w 145"/>
                <a:gd name="T45" fmla="*/ 101 h 105"/>
                <a:gd name="T46" fmla="*/ 41 w 145"/>
                <a:gd name="T47" fmla="*/ 100 h 105"/>
                <a:gd name="T48" fmla="*/ 46 w 145"/>
                <a:gd name="T49" fmla="*/ 95 h 105"/>
                <a:gd name="T50" fmla="*/ 58 w 145"/>
                <a:gd name="T51" fmla="*/ 96 h 105"/>
                <a:gd name="T52" fmla="*/ 64 w 145"/>
                <a:gd name="T53" fmla="*/ 98 h 105"/>
                <a:gd name="T54" fmla="*/ 70 w 145"/>
                <a:gd name="T55" fmla="*/ 97 h 105"/>
                <a:gd name="T56" fmla="*/ 70 w 145"/>
                <a:gd name="T57" fmla="*/ 93 h 105"/>
                <a:gd name="T58" fmla="*/ 66 w 145"/>
                <a:gd name="T59" fmla="*/ 92 h 105"/>
                <a:gd name="T60" fmla="*/ 77 w 145"/>
                <a:gd name="T61" fmla="*/ 91 h 105"/>
                <a:gd name="T62" fmla="*/ 84 w 145"/>
                <a:gd name="T63" fmla="*/ 90 h 105"/>
                <a:gd name="T64" fmla="*/ 93 w 145"/>
                <a:gd name="T65" fmla="*/ 91 h 105"/>
                <a:gd name="T66" fmla="*/ 101 w 145"/>
                <a:gd name="T67" fmla="*/ 101 h 105"/>
                <a:gd name="T68" fmla="*/ 111 w 145"/>
                <a:gd name="T69" fmla="*/ 98 h 105"/>
                <a:gd name="T70" fmla="*/ 108 w 145"/>
                <a:gd name="T71" fmla="*/ 78 h 105"/>
                <a:gd name="T72" fmla="*/ 113 w 145"/>
                <a:gd name="T73" fmla="*/ 72 h 105"/>
                <a:gd name="T74" fmla="*/ 119 w 145"/>
                <a:gd name="T75" fmla="*/ 64 h 105"/>
                <a:gd name="T76" fmla="*/ 122 w 145"/>
                <a:gd name="T77" fmla="*/ 60 h 105"/>
                <a:gd name="T78" fmla="*/ 124 w 145"/>
                <a:gd name="T79" fmla="*/ 58 h 105"/>
                <a:gd name="T80" fmla="*/ 121 w 145"/>
                <a:gd name="T81" fmla="*/ 56 h 105"/>
                <a:gd name="T82" fmla="*/ 125 w 145"/>
                <a:gd name="T83" fmla="*/ 55 h 105"/>
                <a:gd name="T84" fmla="*/ 121 w 145"/>
                <a:gd name="T85" fmla="*/ 51 h 105"/>
                <a:gd name="T86" fmla="*/ 121 w 145"/>
                <a:gd name="T87" fmla="*/ 48 h 105"/>
                <a:gd name="T88" fmla="*/ 116 w 145"/>
                <a:gd name="T89" fmla="*/ 43 h 105"/>
                <a:gd name="T90" fmla="*/ 120 w 145"/>
                <a:gd name="T91" fmla="*/ 45 h 105"/>
                <a:gd name="T92" fmla="*/ 120 w 145"/>
                <a:gd name="T93" fmla="*/ 37 h 105"/>
                <a:gd name="T94" fmla="*/ 120 w 145"/>
                <a:gd name="T95" fmla="*/ 40 h 105"/>
                <a:gd name="T96" fmla="*/ 123 w 145"/>
                <a:gd name="T97" fmla="*/ 45 h 105"/>
                <a:gd name="T98" fmla="*/ 124 w 145"/>
                <a:gd name="T99" fmla="*/ 43 h 105"/>
                <a:gd name="T100" fmla="*/ 125 w 145"/>
                <a:gd name="T101" fmla="*/ 39 h 105"/>
                <a:gd name="T102" fmla="*/ 127 w 145"/>
                <a:gd name="T103" fmla="*/ 31 h 105"/>
                <a:gd name="T104" fmla="*/ 130 w 145"/>
                <a:gd name="T105" fmla="*/ 26 h 105"/>
                <a:gd name="T106" fmla="*/ 137 w 145"/>
                <a:gd name="T107" fmla="*/ 23 h 105"/>
                <a:gd name="T108" fmla="*/ 140 w 145"/>
                <a:gd name="T109" fmla="*/ 19 h 105"/>
                <a:gd name="T110" fmla="*/ 136 w 145"/>
                <a:gd name="T111" fmla="*/ 19 h 105"/>
                <a:gd name="T112" fmla="*/ 137 w 145"/>
                <a:gd name="T113" fmla="*/ 10 h 105"/>
                <a:gd name="T114" fmla="*/ 140 w 145"/>
                <a:gd name="T115" fmla="*/ 9 h 105"/>
                <a:gd name="T116" fmla="*/ 141 w 145"/>
                <a:gd name="T117" fmla="*/ 6 h 105"/>
                <a:gd name="T118" fmla="*/ 145 w 145"/>
                <a:gd name="T1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" h="105">
                  <a:moveTo>
                    <a:pt x="135" y="0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0" y="5"/>
                    <a:pt x="130" y="5"/>
                    <a:pt x="130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4" y="7"/>
                    <a:pt x="124" y="7"/>
                    <a:pt x="124" y="7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6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5" y="100"/>
                    <a:pt x="45" y="100"/>
                    <a:pt x="45" y="100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1" y="97"/>
                    <a:pt x="71" y="97"/>
                    <a:pt x="71" y="97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9" y="92"/>
                    <a:pt x="69" y="92"/>
                    <a:pt x="69" y="92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1" y="92"/>
                    <a:pt x="71" y="92"/>
                    <a:pt x="71" y="92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76" y="91"/>
                    <a:pt x="76" y="91"/>
                    <a:pt x="76" y="91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4" y="91"/>
                    <a:pt x="94" y="91"/>
                    <a:pt x="94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8" y="93"/>
                    <a:pt x="98" y="93"/>
                    <a:pt x="98" y="93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100" y="95"/>
                    <a:pt x="100" y="95"/>
                    <a:pt x="100" y="95"/>
                  </a:cubicBezTo>
                  <a:cubicBezTo>
                    <a:pt x="100" y="95"/>
                    <a:pt x="100" y="95"/>
                    <a:pt x="100" y="95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4" y="104"/>
                    <a:pt x="114" y="104"/>
                    <a:pt x="114" y="104"/>
                  </a:cubicBezTo>
                  <a:cubicBezTo>
                    <a:pt x="111" y="98"/>
                    <a:pt x="111" y="98"/>
                    <a:pt x="111" y="98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5" y="85"/>
                    <a:pt x="105" y="85"/>
                    <a:pt x="105" y="85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7" y="78"/>
                    <a:pt x="107" y="78"/>
                    <a:pt x="107" y="78"/>
                  </a:cubicBezTo>
                  <a:cubicBezTo>
                    <a:pt x="107" y="78"/>
                    <a:pt x="107" y="78"/>
                    <a:pt x="107" y="78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1" y="74"/>
                    <a:pt x="111" y="74"/>
                    <a:pt x="111" y="74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4" y="69"/>
                    <a:pt x="114" y="69"/>
                    <a:pt x="114" y="69"/>
                  </a:cubicBezTo>
                  <a:cubicBezTo>
                    <a:pt x="115" y="68"/>
                    <a:pt x="115" y="68"/>
                    <a:pt x="115" y="68"/>
                  </a:cubicBezTo>
                  <a:cubicBezTo>
                    <a:pt x="115" y="68"/>
                    <a:pt x="115" y="68"/>
                    <a:pt x="115" y="68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1" y="63"/>
                    <a:pt x="121" y="63"/>
                    <a:pt x="121" y="63"/>
                  </a:cubicBezTo>
                  <a:cubicBezTo>
                    <a:pt x="122" y="62"/>
                    <a:pt x="122" y="62"/>
                    <a:pt x="122" y="62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3" y="58"/>
                    <a:pt x="123" y="58"/>
                    <a:pt x="123" y="58"/>
                  </a:cubicBezTo>
                  <a:cubicBezTo>
                    <a:pt x="123" y="58"/>
                    <a:pt x="123" y="58"/>
                    <a:pt x="123" y="58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8"/>
                    <a:pt x="124" y="58"/>
                    <a:pt x="124" y="58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125" y="56"/>
                    <a:pt x="125" y="56"/>
                    <a:pt x="125" y="56"/>
                  </a:cubicBezTo>
                  <a:cubicBezTo>
                    <a:pt x="125" y="55"/>
                    <a:pt x="125" y="55"/>
                    <a:pt x="125" y="55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5"/>
                    <a:pt x="124" y="55"/>
                    <a:pt x="124" y="55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1" y="54"/>
                    <a:pt x="121" y="54"/>
                    <a:pt x="121" y="54"/>
                  </a:cubicBezTo>
                  <a:cubicBezTo>
                    <a:pt x="121" y="54"/>
                    <a:pt x="121" y="54"/>
                    <a:pt x="121" y="54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5" y="55"/>
                    <a:pt x="125" y="55"/>
                    <a:pt x="125" y="55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3"/>
                    <a:pt x="124" y="53"/>
                    <a:pt x="124" y="53"/>
                  </a:cubicBezTo>
                  <a:cubicBezTo>
                    <a:pt x="124" y="53"/>
                    <a:pt x="124" y="53"/>
                    <a:pt x="124" y="53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5"/>
                    <a:pt x="121" y="45"/>
                    <a:pt x="121" y="45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7" y="44"/>
                    <a:pt x="117" y="44"/>
                    <a:pt x="117" y="44"/>
                  </a:cubicBezTo>
                  <a:cubicBezTo>
                    <a:pt x="117" y="44"/>
                    <a:pt x="117" y="44"/>
                    <a:pt x="117" y="44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19" y="44"/>
                    <a:pt x="119" y="44"/>
                    <a:pt x="119" y="44"/>
                  </a:cubicBezTo>
                  <a:cubicBezTo>
                    <a:pt x="119" y="44"/>
                    <a:pt x="119" y="44"/>
                    <a:pt x="119" y="4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9" y="40"/>
                    <a:pt x="119" y="40"/>
                    <a:pt x="119" y="40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4" y="49"/>
                    <a:pt x="124" y="49"/>
                    <a:pt x="124" y="49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7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5" y="23"/>
                    <a:pt x="135" y="23"/>
                    <a:pt x="135" y="23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9" y="22"/>
                    <a:pt x="139" y="22"/>
                    <a:pt x="139" y="22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37" y="20"/>
                    <a:pt x="137" y="20"/>
                    <a:pt x="137" y="20"/>
                  </a:cubicBezTo>
                  <a:cubicBezTo>
                    <a:pt x="137" y="19"/>
                    <a:pt x="137" y="19"/>
                    <a:pt x="137" y="19"/>
                  </a:cubicBezTo>
                  <a:cubicBezTo>
                    <a:pt x="137" y="19"/>
                    <a:pt x="137" y="19"/>
                    <a:pt x="137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8"/>
                    <a:pt x="136" y="18"/>
                    <a:pt x="136" y="18"/>
                  </a:cubicBezTo>
                  <a:cubicBezTo>
                    <a:pt x="136" y="18"/>
                    <a:pt x="136" y="18"/>
                    <a:pt x="136" y="18"/>
                  </a:cubicBezTo>
                  <a:cubicBezTo>
                    <a:pt x="136" y="18"/>
                    <a:pt x="136" y="18"/>
                    <a:pt x="136" y="18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5"/>
                    <a:pt x="141" y="5"/>
                    <a:pt x="141" y="5"/>
                  </a:cubicBezTo>
                  <a:cubicBezTo>
                    <a:pt x="141" y="5"/>
                    <a:pt x="141" y="5"/>
                    <a:pt x="141" y="5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2" y="2"/>
                    <a:pt x="139" y="0"/>
                    <a:pt x="13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671"/>
            <p:cNvSpPr>
              <a:spLocks noEditPoints="1"/>
            </p:cNvSpPr>
            <p:nvPr/>
          </p:nvSpPr>
          <p:spPr bwMode="auto">
            <a:xfrm>
              <a:off x="7097913" y="4952933"/>
              <a:ext cx="28414" cy="28414"/>
            </a:xfrm>
            <a:custGeom>
              <a:avLst/>
              <a:gdLst>
                <a:gd name="T0" fmla="*/ 16 w 33"/>
                <a:gd name="T1" fmla="*/ 33 h 33"/>
                <a:gd name="T2" fmla="*/ 0 w 33"/>
                <a:gd name="T3" fmla="*/ 16 h 33"/>
                <a:gd name="T4" fmla="*/ 16 w 33"/>
                <a:gd name="T5" fmla="*/ 0 h 33"/>
                <a:gd name="T6" fmla="*/ 33 w 33"/>
                <a:gd name="T7" fmla="*/ 16 h 33"/>
                <a:gd name="T8" fmla="*/ 16 w 33"/>
                <a:gd name="T9" fmla="*/ 33 h 33"/>
                <a:gd name="T10" fmla="*/ 16 w 33"/>
                <a:gd name="T11" fmla="*/ 4 h 33"/>
                <a:gd name="T12" fmla="*/ 5 w 33"/>
                <a:gd name="T13" fmla="*/ 16 h 33"/>
                <a:gd name="T14" fmla="*/ 16 w 33"/>
                <a:gd name="T15" fmla="*/ 28 h 33"/>
                <a:gd name="T16" fmla="*/ 28 w 33"/>
                <a:gd name="T17" fmla="*/ 16 h 33"/>
                <a:gd name="T18" fmla="*/ 16 w 33"/>
                <a:gd name="T1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16" y="33"/>
                  </a:moveTo>
                  <a:cubicBezTo>
                    <a:pt x="7" y="33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3" y="7"/>
                    <a:pt x="33" y="16"/>
                  </a:cubicBezTo>
                  <a:cubicBezTo>
                    <a:pt x="33" y="25"/>
                    <a:pt x="25" y="33"/>
                    <a:pt x="16" y="33"/>
                  </a:cubicBezTo>
                  <a:close/>
                  <a:moveTo>
                    <a:pt x="16" y="4"/>
                  </a:moveTo>
                  <a:cubicBezTo>
                    <a:pt x="10" y="4"/>
                    <a:pt x="5" y="10"/>
                    <a:pt x="5" y="16"/>
                  </a:cubicBezTo>
                  <a:cubicBezTo>
                    <a:pt x="5" y="23"/>
                    <a:pt x="10" y="28"/>
                    <a:pt x="16" y="28"/>
                  </a:cubicBezTo>
                  <a:cubicBezTo>
                    <a:pt x="23" y="28"/>
                    <a:pt x="28" y="23"/>
                    <a:pt x="28" y="16"/>
                  </a:cubicBezTo>
                  <a:cubicBezTo>
                    <a:pt x="28" y="10"/>
                    <a:pt x="23" y="4"/>
                    <a:pt x="16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672"/>
            <p:cNvSpPr>
              <a:spLocks/>
            </p:cNvSpPr>
            <p:nvPr/>
          </p:nvSpPr>
          <p:spPr bwMode="auto">
            <a:xfrm>
              <a:off x="7109935" y="4946740"/>
              <a:ext cx="8743" cy="22586"/>
            </a:xfrm>
            <a:custGeom>
              <a:avLst/>
              <a:gdLst>
                <a:gd name="T0" fmla="*/ 2 w 10"/>
                <a:gd name="T1" fmla="*/ 26 h 26"/>
                <a:gd name="T2" fmla="*/ 1 w 10"/>
                <a:gd name="T3" fmla="*/ 26 h 26"/>
                <a:gd name="T4" fmla="*/ 0 w 10"/>
                <a:gd name="T5" fmla="*/ 24 h 26"/>
                <a:gd name="T6" fmla="*/ 7 w 10"/>
                <a:gd name="T7" fmla="*/ 1 h 26"/>
                <a:gd name="T8" fmla="*/ 9 w 10"/>
                <a:gd name="T9" fmla="*/ 0 h 26"/>
                <a:gd name="T10" fmla="*/ 10 w 10"/>
                <a:gd name="T11" fmla="*/ 2 h 26"/>
                <a:gd name="T12" fmla="*/ 3 w 10"/>
                <a:gd name="T13" fmla="*/ 25 h 26"/>
                <a:gd name="T14" fmla="*/ 2 w 10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6">
                  <a:moveTo>
                    <a:pt x="2" y="26"/>
                  </a:moveTo>
                  <a:cubicBezTo>
                    <a:pt x="1" y="26"/>
                    <a:pt x="1" y="26"/>
                    <a:pt x="1" y="26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0"/>
                    <a:pt x="10" y="1"/>
                    <a:pt x="10" y="2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6"/>
                    <a:pt x="2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673"/>
            <p:cNvSpPr>
              <a:spLocks/>
            </p:cNvSpPr>
            <p:nvPr/>
          </p:nvSpPr>
          <p:spPr bwMode="auto">
            <a:xfrm>
              <a:off x="7109935" y="4946011"/>
              <a:ext cx="14571" cy="3279"/>
            </a:xfrm>
            <a:custGeom>
              <a:avLst/>
              <a:gdLst>
                <a:gd name="T0" fmla="*/ 17 w 17"/>
                <a:gd name="T1" fmla="*/ 3 h 4"/>
                <a:gd name="T2" fmla="*/ 16 w 17"/>
                <a:gd name="T3" fmla="*/ 4 h 4"/>
                <a:gd name="T4" fmla="*/ 1 w 17"/>
                <a:gd name="T5" fmla="*/ 3 h 4"/>
                <a:gd name="T6" fmla="*/ 0 w 17"/>
                <a:gd name="T7" fmla="*/ 2 h 4"/>
                <a:gd name="T8" fmla="*/ 1 w 17"/>
                <a:gd name="T9" fmla="*/ 0 h 4"/>
                <a:gd name="T10" fmla="*/ 3 w 17"/>
                <a:gd name="T11" fmla="*/ 0 h 4"/>
                <a:gd name="T12" fmla="*/ 15 w 17"/>
                <a:gd name="T13" fmla="*/ 1 h 4"/>
                <a:gd name="T14" fmla="*/ 16 w 17"/>
                <a:gd name="T15" fmla="*/ 2 h 4"/>
                <a:gd name="T16" fmla="*/ 17 w 17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">
                  <a:moveTo>
                    <a:pt x="17" y="3"/>
                  </a:moveTo>
                  <a:cubicBezTo>
                    <a:pt x="17" y="4"/>
                    <a:pt x="17" y="4"/>
                    <a:pt x="16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6" y="1"/>
                    <a:pt x="16" y="2"/>
                  </a:cubicBezTo>
                  <a:lnTo>
                    <a:pt x="17" y="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674"/>
            <p:cNvSpPr>
              <a:spLocks noEditPoints="1"/>
            </p:cNvSpPr>
            <p:nvPr/>
          </p:nvSpPr>
          <p:spPr bwMode="auto">
            <a:xfrm>
              <a:off x="7000649" y="4882261"/>
              <a:ext cx="227314" cy="116935"/>
            </a:xfrm>
            <a:custGeom>
              <a:avLst/>
              <a:gdLst>
                <a:gd name="T0" fmla="*/ 222 w 264"/>
                <a:gd name="T1" fmla="*/ 51 h 136"/>
                <a:gd name="T2" fmla="*/ 191 w 264"/>
                <a:gd name="T3" fmla="*/ 38 h 136"/>
                <a:gd name="T4" fmla="*/ 201 w 264"/>
                <a:gd name="T5" fmla="*/ 47 h 136"/>
                <a:gd name="T6" fmla="*/ 204 w 264"/>
                <a:gd name="T7" fmla="*/ 49 h 136"/>
                <a:gd name="T8" fmla="*/ 213 w 264"/>
                <a:gd name="T9" fmla="*/ 45 h 136"/>
                <a:gd name="T10" fmla="*/ 224 w 264"/>
                <a:gd name="T11" fmla="*/ 38 h 136"/>
                <a:gd name="T12" fmla="*/ 224 w 264"/>
                <a:gd name="T13" fmla="*/ 22 h 136"/>
                <a:gd name="T14" fmla="*/ 221 w 264"/>
                <a:gd name="T15" fmla="*/ 19 h 136"/>
                <a:gd name="T16" fmla="*/ 189 w 264"/>
                <a:gd name="T17" fmla="*/ 20 h 136"/>
                <a:gd name="T18" fmla="*/ 193 w 264"/>
                <a:gd name="T19" fmla="*/ 33 h 136"/>
                <a:gd name="T20" fmla="*/ 186 w 264"/>
                <a:gd name="T21" fmla="*/ 28 h 136"/>
                <a:gd name="T22" fmla="*/ 183 w 264"/>
                <a:gd name="T23" fmla="*/ 5 h 136"/>
                <a:gd name="T24" fmla="*/ 179 w 264"/>
                <a:gd name="T25" fmla="*/ 0 h 136"/>
                <a:gd name="T26" fmla="*/ 153 w 264"/>
                <a:gd name="T27" fmla="*/ 4 h 136"/>
                <a:gd name="T28" fmla="*/ 176 w 264"/>
                <a:gd name="T29" fmla="*/ 8 h 136"/>
                <a:gd name="T30" fmla="*/ 89 w 264"/>
                <a:gd name="T31" fmla="*/ 31 h 136"/>
                <a:gd name="T32" fmla="*/ 95 w 264"/>
                <a:gd name="T33" fmla="*/ 18 h 136"/>
                <a:gd name="T34" fmla="*/ 95 w 264"/>
                <a:gd name="T35" fmla="*/ 6 h 136"/>
                <a:gd name="T36" fmla="*/ 52 w 264"/>
                <a:gd name="T37" fmla="*/ 12 h 136"/>
                <a:gd name="T38" fmla="*/ 75 w 264"/>
                <a:gd name="T39" fmla="*/ 18 h 136"/>
                <a:gd name="T40" fmla="*/ 68 w 264"/>
                <a:gd name="T41" fmla="*/ 59 h 136"/>
                <a:gd name="T42" fmla="*/ 1 w 264"/>
                <a:gd name="T43" fmla="*/ 81 h 136"/>
                <a:gd name="T44" fmla="*/ 5 w 264"/>
                <a:gd name="T45" fmla="*/ 84 h 136"/>
                <a:gd name="T46" fmla="*/ 43 w 264"/>
                <a:gd name="T47" fmla="*/ 136 h 136"/>
                <a:gd name="T48" fmla="*/ 115 w 264"/>
                <a:gd name="T49" fmla="*/ 101 h 136"/>
                <a:gd name="T50" fmla="*/ 116 w 264"/>
                <a:gd name="T51" fmla="*/ 95 h 136"/>
                <a:gd name="T52" fmla="*/ 81 w 264"/>
                <a:gd name="T53" fmla="*/ 84 h 136"/>
                <a:gd name="T54" fmla="*/ 83 w 264"/>
                <a:gd name="T55" fmla="*/ 85 h 136"/>
                <a:gd name="T56" fmla="*/ 73 w 264"/>
                <a:gd name="T57" fmla="*/ 62 h 136"/>
                <a:gd name="T58" fmla="*/ 116 w 264"/>
                <a:gd name="T59" fmla="*/ 93 h 136"/>
                <a:gd name="T60" fmla="*/ 92 w 264"/>
                <a:gd name="T61" fmla="*/ 37 h 136"/>
                <a:gd name="T62" fmla="*/ 184 w 264"/>
                <a:gd name="T63" fmla="*/ 37 h 136"/>
                <a:gd name="T64" fmla="*/ 137 w 264"/>
                <a:gd name="T65" fmla="*/ 87 h 136"/>
                <a:gd name="T66" fmla="*/ 190 w 264"/>
                <a:gd name="T67" fmla="*/ 49 h 136"/>
                <a:gd name="T68" fmla="*/ 180 w 264"/>
                <a:gd name="T69" fmla="*/ 81 h 136"/>
                <a:gd name="T70" fmla="*/ 183 w 264"/>
                <a:gd name="T71" fmla="*/ 85 h 136"/>
                <a:gd name="T72" fmla="*/ 182 w 264"/>
                <a:gd name="T73" fmla="*/ 97 h 136"/>
                <a:gd name="T74" fmla="*/ 262 w 264"/>
                <a:gd name="T75" fmla="*/ 97 h 136"/>
                <a:gd name="T76" fmla="*/ 262 w 264"/>
                <a:gd name="T77" fmla="*/ 85 h 136"/>
                <a:gd name="T78" fmla="*/ 43 w 264"/>
                <a:gd name="T79" fmla="*/ 128 h 136"/>
                <a:gd name="T80" fmla="*/ 43 w 264"/>
                <a:gd name="T81" fmla="*/ 65 h 136"/>
                <a:gd name="T82" fmla="*/ 46 w 264"/>
                <a:gd name="T83" fmla="*/ 88 h 136"/>
                <a:gd name="T84" fmla="*/ 34 w 264"/>
                <a:gd name="T85" fmla="*/ 97 h 136"/>
                <a:gd name="T86" fmla="*/ 51 w 264"/>
                <a:gd name="T87" fmla="*/ 101 h 136"/>
                <a:gd name="T88" fmla="*/ 43 w 264"/>
                <a:gd name="T89" fmla="*/ 128 h 136"/>
                <a:gd name="T90" fmla="*/ 52 w 264"/>
                <a:gd name="T91" fmla="*/ 95 h 136"/>
                <a:gd name="T92" fmla="*/ 64 w 264"/>
                <a:gd name="T93" fmla="*/ 73 h 136"/>
                <a:gd name="T94" fmla="*/ 222 w 264"/>
                <a:gd name="T95" fmla="*/ 128 h 136"/>
                <a:gd name="T96" fmla="*/ 203 w 264"/>
                <a:gd name="T97" fmla="*/ 71 h 136"/>
                <a:gd name="T98" fmla="*/ 223 w 264"/>
                <a:gd name="T99" fmla="*/ 107 h 136"/>
                <a:gd name="T100" fmla="*/ 226 w 264"/>
                <a:gd name="T101" fmla="*/ 102 h 136"/>
                <a:gd name="T102" fmla="*/ 222 w 264"/>
                <a:gd name="T103" fmla="*/ 65 h 136"/>
                <a:gd name="T104" fmla="*/ 222 w 264"/>
                <a:gd name="T105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4" h="136">
                  <a:moveTo>
                    <a:pt x="264" y="81"/>
                  </a:moveTo>
                  <a:cubicBezTo>
                    <a:pt x="259" y="63"/>
                    <a:pt x="242" y="51"/>
                    <a:pt x="222" y="51"/>
                  </a:cubicBezTo>
                  <a:cubicBezTo>
                    <a:pt x="214" y="51"/>
                    <a:pt x="207" y="53"/>
                    <a:pt x="201" y="5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5" y="36"/>
                    <a:pt x="195" y="36"/>
                    <a:pt x="195" y="36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201" y="48"/>
                    <a:pt x="202" y="48"/>
                    <a:pt x="202" y="49"/>
                  </a:cubicBezTo>
                  <a:cubicBezTo>
                    <a:pt x="203" y="49"/>
                    <a:pt x="203" y="49"/>
                    <a:pt x="204" y="49"/>
                  </a:cubicBezTo>
                  <a:cubicBezTo>
                    <a:pt x="204" y="49"/>
                    <a:pt x="205" y="49"/>
                    <a:pt x="205" y="49"/>
                  </a:cubicBezTo>
                  <a:cubicBezTo>
                    <a:pt x="205" y="49"/>
                    <a:pt x="209" y="47"/>
                    <a:pt x="213" y="45"/>
                  </a:cubicBezTo>
                  <a:cubicBezTo>
                    <a:pt x="216" y="44"/>
                    <a:pt x="218" y="43"/>
                    <a:pt x="219" y="42"/>
                  </a:cubicBezTo>
                  <a:cubicBezTo>
                    <a:pt x="222" y="41"/>
                    <a:pt x="224" y="40"/>
                    <a:pt x="224" y="38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4" y="36"/>
                    <a:pt x="224" y="29"/>
                    <a:pt x="224" y="22"/>
                  </a:cubicBezTo>
                  <a:cubicBezTo>
                    <a:pt x="224" y="22"/>
                    <a:pt x="224" y="21"/>
                    <a:pt x="223" y="20"/>
                  </a:cubicBezTo>
                  <a:cubicBezTo>
                    <a:pt x="222" y="19"/>
                    <a:pt x="221" y="19"/>
                    <a:pt x="221" y="19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90" y="19"/>
                    <a:pt x="189" y="19"/>
                    <a:pt x="189" y="20"/>
                  </a:cubicBezTo>
                  <a:cubicBezTo>
                    <a:pt x="188" y="21"/>
                    <a:pt x="188" y="23"/>
                    <a:pt x="188" y="24"/>
                  </a:cubicBezTo>
                  <a:cubicBezTo>
                    <a:pt x="193" y="33"/>
                    <a:pt x="193" y="33"/>
                    <a:pt x="193" y="33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78" y="15"/>
                    <a:pt x="182" y="7"/>
                    <a:pt x="182" y="7"/>
                  </a:cubicBezTo>
                  <a:cubicBezTo>
                    <a:pt x="183" y="6"/>
                    <a:pt x="183" y="6"/>
                    <a:pt x="183" y="5"/>
                  </a:cubicBezTo>
                  <a:cubicBezTo>
                    <a:pt x="183" y="5"/>
                    <a:pt x="183" y="4"/>
                    <a:pt x="183" y="4"/>
                  </a:cubicBezTo>
                  <a:cubicBezTo>
                    <a:pt x="183" y="1"/>
                    <a:pt x="181" y="0"/>
                    <a:pt x="179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5" y="0"/>
                    <a:pt x="153" y="1"/>
                    <a:pt x="153" y="4"/>
                  </a:cubicBezTo>
                  <a:cubicBezTo>
                    <a:pt x="153" y="6"/>
                    <a:pt x="155" y="8"/>
                    <a:pt x="157" y="8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75" y="12"/>
                    <a:pt x="175" y="20"/>
                    <a:pt x="180" y="30"/>
                  </a:cubicBezTo>
                  <a:cubicBezTo>
                    <a:pt x="142" y="19"/>
                    <a:pt x="94" y="30"/>
                    <a:pt x="89" y="31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9" y="18"/>
                    <a:pt x="101" y="15"/>
                    <a:pt x="101" y="12"/>
                  </a:cubicBezTo>
                  <a:cubicBezTo>
                    <a:pt x="101" y="8"/>
                    <a:pt x="99" y="6"/>
                    <a:pt x="95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5" y="6"/>
                    <a:pt x="52" y="8"/>
                    <a:pt x="52" y="12"/>
                  </a:cubicBezTo>
                  <a:cubicBezTo>
                    <a:pt x="52" y="15"/>
                    <a:pt x="55" y="18"/>
                    <a:pt x="58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1" y="54"/>
                    <a:pt x="52" y="51"/>
                    <a:pt x="43" y="51"/>
                  </a:cubicBezTo>
                  <a:cubicBezTo>
                    <a:pt x="23" y="51"/>
                    <a:pt x="6" y="63"/>
                    <a:pt x="1" y="81"/>
                  </a:cubicBezTo>
                  <a:cubicBezTo>
                    <a:pt x="0" y="82"/>
                    <a:pt x="1" y="84"/>
                    <a:pt x="3" y="85"/>
                  </a:cubicBezTo>
                  <a:cubicBezTo>
                    <a:pt x="4" y="85"/>
                    <a:pt x="4" y="85"/>
                    <a:pt x="5" y="84"/>
                  </a:cubicBezTo>
                  <a:cubicBezTo>
                    <a:pt x="4" y="88"/>
                    <a:pt x="3" y="92"/>
                    <a:pt x="3" y="97"/>
                  </a:cubicBezTo>
                  <a:cubicBezTo>
                    <a:pt x="3" y="118"/>
                    <a:pt x="21" y="136"/>
                    <a:pt x="43" y="136"/>
                  </a:cubicBezTo>
                  <a:cubicBezTo>
                    <a:pt x="63" y="136"/>
                    <a:pt x="80" y="121"/>
                    <a:pt x="82" y="101"/>
                  </a:cubicBezTo>
                  <a:cubicBezTo>
                    <a:pt x="115" y="101"/>
                    <a:pt x="115" y="101"/>
                    <a:pt x="115" y="101"/>
                  </a:cubicBezTo>
                  <a:cubicBezTo>
                    <a:pt x="115" y="100"/>
                    <a:pt x="115" y="99"/>
                    <a:pt x="115" y="98"/>
                  </a:cubicBezTo>
                  <a:cubicBezTo>
                    <a:pt x="115" y="97"/>
                    <a:pt x="115" y="96"/>
                    <a:pt x="116" y="95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2" y="91"/>
                    <a:pt x="82" y="88"/>
                    <a:pt x="81" y="84"/>
                  </a:cubicBezTo>
                  <a:cubicBezTo>
                    <a:pt x="81" y="85"/>
                    <a:pt x="81" y="85"/>
                    <a:pt x="82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4" y="84"/>
                    <a:pt x="85" y="82"/>
                    <a:pt x="85" y="81"/>
                  </a:cubicBezTo>
                  <a:cubicBezTo>
                    <a:pt x="83" y="73"/>
                    <a:pt x="78" y="67"/>
                    <a:pt x="73" y="62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116" y="93"/>
                    <a:pt x="116" y="93"/>
                    <a:pt x="116" y="93"/>
                  </a:cubicBezTo>
                  <a:cubicBezTo>
                    <a:pt x="117" y="91"/>
                    <a:pt x="119" y="89"/>
                    <a:pt x="120" y="88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102" y="34"/>
                    <a:pt x="149" y="25"/>
                    <a:pt x="183" y="37"/>
                  </a:cubicBezTo>
                  <a:cubicBezTo>
                    <a:pt x="184" y="37"/>
                    <a:pt x="184" y="37"/>
                    <a:pt x="184" y="37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37" y="87"/>
                    <a:pt x="137" y="87"/>
                    <a:pt x="137" y="87"/>
                  </a:cubicBezTo>
                  <a:cubicBezTo>
                    <a:pt x="139" y="88"/>
                    <a:pt x="140" y="89"/>
                    <a:pt x="141" y="91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88" y="64"/>
                    <a:pt x="182" y="72"/>
                    <a:pt x="180" y="81"/>
                  </a:cubicBezTo>
                  <a:cubicBezTo>
                    <a:pt x="179" y="82"/>
                    <a:pt x="180" y="84"/>
                    <a:pt x="182" y="85"/>
                  </a:cubicBezTo>
                  <a:cubicBezTo>
                    <a:pt x="183" y="85"/>
                    <a:pt x="183" y="85"/>
                    <a:pt x="183" y="85"/>
                  </a:cubicBezTo>
                  <a:cubicBezTo>
                    <a:pt x="183" y="85"/>
                    <a:pt x="184" y="85"/>
                    <a:pt x="184" y="84"/>
                  </a:cubicBezTo>
                  <a:cubicBezTo>
                    <a:pt x="183" y="88"/>
                    <a:pt x="182" y="92"/>
                    <a:pt x="182" y="97"/>
                  </a:cubicBezTo>
                  <a:cubicBezTo>
                    <a:pt x="182" y="118"/>
                    <a:pt x="200" y="136"/>
                    <a:pt x="222" y="136"/>
                  </a:cubicBezTo>
                  <a:cubicBezTo>
                    <a:pt x="244" y="136"/>
                    <a:pt x="262" y="118"/>
                    <a:pt x="262" y="97"/>
                  </a:cubicBezTo>
                  <a:cubicBezTo>
                    <a:pt x="262" y="92"/>
                    <a:pt x="261" y="88"/>
                    <a:pt x="260" y="84"/>
                  </a:cubicBezTo>
                  <a:cubicBezTo>
                    <a:pt x="260" y="85"/>
                    <a:pt x="261" y="85"/>
                    <a:pt x="262" y="85"/>
                  </a:cubicBezTo>
                  <a:cubicBezTo>
                    <a:pt x="263" y="84"/>
                    <a:pt x="264" y="82"/>
                    <a:pt x="264" y="81"/>
                  </a:cubicBezTo>
                  <a:close/>
                  <a:moveTo>
                    <a:pt x="43" y="128"/>
                  </a:moveTo>
                  <a:cubicBezTo>
                    <a:pt x="25" y="128"/>
                    <a:pt x="11" y="114"/>
                    <a:pt x="11" y="97"/>
                  </a:cubicBezTo>
                  <a:cubicBezTo>
                    <a:pt x="11" y="79"/>
                    <a:pt x="25" y="65"/>
                    <a:pt x="43" y="65"/>
                  </a:cubicBezTo>
                  <a:cubicBezTo>
                    <a:pt x="49" y="65"/>
                    <a:pt x="55" y="67"/>
                    <a:pt x="60" y="70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5" y="88"/>
                    <a:pt x="44" y="88"/>
                    <a:pt x="43" y="88"/>
                  </a:cubicBezTo>
                  <a:cubicBezTo>
                    <a:pt x="38" y="88"/>
                    <a:pt x="34" y="92"/>
                    <a:pt x="34" y="97"/>
                  </a:cubicBezTo>
                  <a:cubicBezTo>
                    <a:pt x="34" y="101"/>
                    <a:pt x="38" y="105"/>
                    <a:pt x="43" y="105"/>
                  </a:cubicBezTo>
                  <a:cubicBezTo>
                    <a:pt x="46" y="105"/>
                    <a:pt x="49" y="103"/>
                    <a:pt x="51" y="10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2" y="116"/>
                    <a:pt x="59" y="128"/>
                    <a:pt x="43" y="128"/>
                  </a:cubicBezTo>
                  <a:close/>
                  <a:moveTo>
                    <a:pt x="74" y="95"/>
                  </a:moveTo>
                  <a:cubicBezTo>
                    <a:pt x="52" y="95"/>
                    <a:pt x="52" y="95"/>
                    <a:pt x="52" y="95"/>
                  </a:cubicBezTo>
                  <a:cubicBezTo>
                    <a:pt x="51" y="94"/>
                    <a:pt x="51" y="93"/>
                    <a:pt x="51" y="9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70" y="79"/>
                    <a:pt x="74" y="86"/>
                    <a:pt x="74" y="95"/>
                  </a:cubicBezTo>
                  <a:close/>
                  <a:moveTo>
                    <a:pt x="222" y="128"/>
                  </a:moveTo>
                  <a:cubicBezTo>
                    <a:pt x="204" y="128"/>
                    <a:pt x="190" y="114"/>
                    <a:pt x="190" y="97"/>
                  </a:cubicBezTo>
                  <a:cubicBezTo>
                    <a:pt x="190" y="86"/>
                    <a:pt x="195" y="77"/>
                    <a:pt x="203" y="71"/>
                  </a:cubicBezTo>
                  <a:cubicBezTo>
                    <a:pt x="221" y="105"/>
                    <a:pt x="221" y="105"/>
                    <a:pt x="221" y="105"/>
                  </a:cubicBezTo>
                  <a:cubicBezTo>
                    <a:pt x="221" y="106"/>
                    <a:pt x="222" y="107"/>
                    <a:pt x="223" y="107"/>
                  </a:cubicBezTo>
                  <a:cubicBezTo>
                    <a:pt x="224" y="107"/>
                    <a:pt x="224" y="106"/>
                    <a:pt x="225" y="106"/>
                  </a:cubicBezTo>
                  <a:cubicBezTo>
                    <a:pt x="226" y="105"/>
                    <a:pt x="227" y="104"/>
                    <a:pt x="226" y="102"/>
                  </a:cubicBezTo>
                  <a:cubicBezTo>
                    <a:pt x="207" y="68"/>
                    <a:pt x="207" y="68"/>
                    <a:pt x="207" y="68"/>
                  </a:cubicBezTo>
                  <a:cubicBezTo>
                    <a:pt x="212" y="66"/>
                    <a:pt x="217" y="65"/>
                    <a:pt x="222" y="65"/>
                  </a:cubicBezTo>
                  <a:cubicBezTo>
                    <a:pt x="239" y="65"/>
                    <a:pt x="254" y="79"/>
                    <a:pt x="254" y="97"/>
                  </a:cubicBezTo>
                  <a:cubicBezTo>
                    <a:pt x="254" y="114"/>
                    <a:pt x="239" y="128"/>
                    <a:pt x="222" y="12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675"/>
            <p:cNvSpPr>
              <a:spLocks/>
            </p:cNvSpPr>
            <p:nvPr/>
          </p:nvSpPr>
          <p:spPr bwMode="auto">
            <a:xfrm>
              <a:off x="5947503" y="5135439"/>
              <a:ext cx="7650" cy="149721"/>
            </a:xfrm>
            <a:custGeom>
              <a:avLst/>
              <a:gdLst>
                <a:gd name="T0" fmla="*/ 0 w 21"/>
                <a:gd name="T1" fmla="*/ 0 h 411"/>
                <a:gd name="T2" fmla="*/ 11 w 21"/>
                <a:gd name="T3" fmla="*/ 411 h 411"/>
                <a:gd name="T4" fmla="*/ 21 w 21"/>
                <a:gd name="T5" fmla="*/ 411 h 411"/>
                <a:gd name="T6" fmla="*/ 9 w 21"/>
                <a:gd name="T7" fmla="*/ 0 h 411"/>
                <a:gd name="T8" fmla="*/ 0 w 21"/>
                <a:gd name="T9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411">
                  <a:moveTo>
                    <a:pt x="0" y="0"/>
                  </a:moveTo>
                  <a:lnTo>
                    <a:pt x="11" y="411"/>
                  </a:lnTo>
                  <a:lnTo>
                    <a:pt x="21" y="411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676"/>
            <p:cNvSpPr>
              <a:spLocks/>
            </p:cNvSpPr>
            <p:nvPr/>
          </p:nvSpPr>
          <p:spPr bwMode="auto">
            <a:xfrm>
              <a:off x="5875739" y="5133618"/>
              <a:ext cx="150085" cy="67028"/>
            </a:xfrm>
            <a:custGeom>
              <a:avLst/>
              <a:gdLst>
                <a:gd name="T0" fmla="*/ 85 w 174"/>
                <a:gd name="T1" fmla="*/ 0 h 78"/>
                <a:gd name="T2" fmla="*/ 0 w 174"/>
                <a:gd name="T3" fmla="*/ 67 h 78"/>
                <a:gd name="T4" fmla="*/ 87 w 174"/>
                <a:gd name="T5" fmla="*/ 77 h 78"/>
                <a:gd name="T6" fmla="*/ 174 w 174"/>
                <a:gd name="T7" fmla="*/ 62 h 78"/>
                <a:gd name="T8" fmla="*/ 85 w 174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78">
                  <a:moveTo>
                    <a:pt x="85" y="0"/>
                  </a:moveTo>
                  <a:cubicBezTo>
                    <a:pt x="85" y="0"/>
                    <a:pt x="20" y="12"/>
                    <a:pt x="0" y="67"/>
                  </a:cubicBezTo>
                  <a:cubicBezTo>
                    <a:pt x="14" y="75"/>
                    <a:pt x="58" y="78"/>
                    <a:pt x="87" y="77"/>
                  </a:cubicBezTo>
                  <a:cubicBezTo>
                    <a:pt x="116" y="76"/>
                    <a:pt x="160" y="71"/>
                    <a:pt x="174" y="62"/>
                  </a:cubicBezTo>
                  <a:cubicBezTo>
                    <a:pt x="150" y="8"/>
                    <a:pt x="85" y="0"/>
                    <a:pt x="8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677"/>
            <p:cNvSpPr>
              <a:spLocks noEditPoints="1"/>
            </p:cNvSpPr>
            <p:nvPr/>
          </p:nvSpPr>
          <p:spPr bwMode="auto">
            <a:xfrm>
              <a:off x="5880110" y="5209389"/>
              <a:ext cx="171578" cy="106735"/>
            </a:xfrm>
            <a:custGeom>
              <a:avLst/>
              <a:gdLst>
                <a:gd name="T0" fmla="*/ 185 w 199"/>
                <a:gd name="T1" fmla="*/ 24 h 124"/>
                <a:gd name="T2" fmla="*/ 198 w 199"/>
                <a:gd name="T3" fmla="*/ 14 h 124"/>
                <a:gd name="T4" fmla="*/ 198 w 199"/>
                <a:gd name="T5" fmla="*/ 10 h 124"/>
                <a:gd name="T6" fmla="*/ 194 w 199"/>
                <a:gd name="T7" fmla="*/ 10 h 124"/>
                <a:gd name="T8" fmla="*/ 188 w 199"/>
                <a:gd name="T9" fmla="*/ 14 h 124"/>
                <a:gd name="T10" fmla="*/ 160 w 199"/>
                <a:gd name="T11" fmla="*/ 6 h 124"/>
                <a:gd name="T12" fmla="*/ 161 w 199"/>
                <a:gd name="T13" fmla="*/ 6 h 124"/>
                <a:gd name="T14" fmla="*/ 162 w 199"/>
                <a:gd name="T15" fmla="*/ 2 h 124"/>
                <a:gd name="T16" fmla="*/ 158 w 199"/>
                <a:gd name="T17" fmla="*/ 1 h 124"/>
                <a:gd name="T18" fmla="*/ 51 w 199"/>
                <a:gd name="T19" fmla="*/ 72 h 124"/>
                <a:gd name="T20" fmla="*/ 37 w 199"/>
                <a:gd name="T21" fmla="*/ 67 h 124"/>
                <a:gd name="T22" fmla="*/ 35 w 199"/>
                <a:gd name="T23" fmla="*/ 68 h 124"/>
                <a:gd name="T24" fmla="*/ 4 w 199"/>
                <a:gd name="T25" fmla="*/ 58 h 124"/>
                <a:gd name="T26" fmla="*/ 0 w 199"/>
                <a:gd name="T27" fmla="*/ 60 h 124"/>
                <a:gd name="T28" fmla="*/ 2 w 199"/>
                <a:gd name="T29" fmla="*/ 64 h 124"/>
                <a:gd name="T30" fmla="*/ 11 w 199"/>
                <a:gd name="T31" fmla="*/ 66 h 124"/>
                <a:gd name="T32" fmla="*/ 21 w 199"/>
                <a:gd name="T33" fmla="*/ 76 h 124"/>
                <a:gd name="T34" fmla="*/ 32 w 199"/>
                <a:gd name="T35" fmla="*/ 84 h 124"/>
                <a:gd name="T36" fmla="*/ 5 w 199"/>
                <a:gd name="T37" fmla="*/ 102 h 124"/>
                <a:gd name="T38" fmla="*/ 4 w 199"/>
                <a:gd name="T39" fmla="*/ 106 h 124"/>
                <a:gd name="T40" fmla="*/ 7 w 199"/>
                <a:gd name="T41" fmla="*/ 107 h 124"/>
                <a:gd name="T42" fmla="*/ 8 w 199"/>
                <a:gd name="T43" fmla="*/ 106 h 124"/>
                <a:gd name="T44" fmla="*/ 37 w 199"/>
                <a:gd name="T45" fmla="*/ 87 h 124"/>
                <a:gd name="T46" fmla="*/ 73 w 199"/>
                <a:gd name="T47" fmla="*/ 98 h 124"/>
                <a:gd name="T48" fmla="*/ 44 w 199"/>
                <a:gd name="T49" fmla="*/ 119 h 124"/>
                <a:gd name="T50" fmla="*/ 44 w 199"/>
                <a:gd name="T51" fmla="*/ 123 h 124"/>
                <a:gd name="T52" fmla="*/ 46 w 199"/>
                <a:gd name="T53" fmla="*/ 124 h 124"/>
                <a:gd name="T54" fmla="*/ 48 w 199"/>
                <a:gd name="T55" fmla="*/ 124 h 124"/>
                <a:gd name="T56" fmla="*/ 82 w 199"/>
                <a:gd name="T57" fmla="*/ 99 h 124"/>
                <a:gd name="T58" fmla="*/ 91 w 199"/>
                <a:gd name="T59" fmla="*/ 98 h 124"/>
                <a:gd name="T60" fmla="*/ 91 w 199"/>
                <a:gd name="T61" fmla="*/ 98 h 124"/>
                <a:gd name="T62" fmla="*/ 106 w 199"/>
                <a:gd name="T63" fmla="*/ 95 h 124"/>
                <a:gd name="T64" fmla="*/ 152 w 199"/>
                <a:gd name="T65" fmla="*/ 109 h 124"/>
                <a:gd name="T66" fmla="*/ 153 w 199"/>
                <a:gd name="T67" fmla="*/ 109 h 124"/>
                <a:gd name="T68" fmla="*/ 155 w 199"/>
                <a:gd name="T69" fmla="*/ 107 h 124"/>
                <a:gd name="T70" fmla="*/ 154 w 199"/>
                <a:gd name="T71" fmla="*/ 104 h 124"/>
                <a:gd name="T72" fmla="*/ 144 w 199"/>
                <a:gd name="T73" fmla="*/ 100 h 124"/>
                <a:gd name="T74" fmla="*/ 142 w 199"/>
                <a:gd name="T75" fmla="*/ 73 h 124"/>
                <a:gd name="T76" fmla="*/ 185 w 199"/>
                <a:gd name="T77" fmla="*/ 24 h 124"/>
                <a:gd name="T78" fmla="*/ 54 w 199"/>
                <a:gd name="T79" fmla="*/ 86 h 124"/>
                <a:gd name="T80" fmla="*/ 52 w 199"/>
                <a:gd name="T81" fmla="*/ 85 h 124"/>
                <a:gd name="T82" fmla="*/ 49 w 199"/>
                <a:gd name="T83" fmla="*/ 82 h 124"/>
                <a:gd name="T84" fmla="*/ 48 w 199"/>
                <a:gd name="T85" fmla="*/ 81 h 124"/>
                <a:gd name="T86" fmla="*/ 48 w 199"/>
                <a:gd name="T87" fmla="*/ 80 h 124"/>
                <a:gd name="T88" fmla="*/ 51 w 199"/>
                <a:gd name="T89" fmla="*/ 78 h 124"/>
                <a:gd name="T90" fmla="*/ 73 w 199"/>
                <a:gd name="T91" fmla="*/ 85 h 124"/>
                <a:gd name="T92" fmla="*/ 57 w 199"/>
                <a:gd name="T93" fmla="*/ 88 h 124"/>
                <a:gd name="T94" fmla="*/ 57 w 199"/>
                <a:gd name="T95" fmla="*/ 88 h 124"/>
                <a:gd name="T96" fmla="*/ 54 w 199"/>
                <a:gd name="T97" fmla="*/ 86 h 124"/>
                <a:gd name="T98" fmla="*/ 107 w 199"/>
                <a:gd name="T99" fmla="*/ 64 h 124"/>
                <a:gd name="T100" fmla="*/ 105 w 199"/>
                <a:gd name="T101" fmla="*/ 43 h 124"/>
                <a:gd name="T102" fmla="*/ 152 w 199"/>
                <a:gd name="T103" fmla="*/ 12 h 124"/>
                <a:gd name="T104" fmla="*/ 107 w 199"/>
                <a:gd name="T105" fmla="*/ 64 h 124"/>
                <a:gd name="T106" fmla="*/ 102 w 199"/>
                <a:gd name="T107" fmla="*/ 45 h 124"/>
                <a:gd name="T108" fmla="*/ 103 w 199"/>
                <a:gd name="T109" fmla="*/ 66 h 124"/>
                <a:gd name="T110" fmla="*/ 81 w 199"/>
                <a:gd name="T111" fmla="*/ 81 h 124"/>
                <a:gd name="T112" fmla="*/ 58 w 199"/>
                <a:gd name="T113" fmla="*/ 74 h 124"/>
                <a:gd name="T114" fmla="*/ 102 w 199"/>
                <a:gd name="T115" fmla="*/ 45 h 124"/>
                <a:gd name="T116" fmla="*/ 140 w 199"/>
                <a:gd name="T117" fmla="*/ 99 h 124"/>
                <a:gd name="T118" fmla="*/ 115 w 199"/>
                <a:gd name="T119" fmla="*/ 91 h 124"/>
                <a:gd name="T120" fmla="*/ 138 w 199"/>
                <a:gd name="T121" fmla="*/ 76 h 124"/>
                <a:gd name="T122" fmla="*/ 140 w 199"/>
                <a:gd name="T123" fmla="*/ 99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9" h="124">
                  <a:moveTo>
                    <a:pt x="185" y="24"/>
                  </a:moveTo>
                  <a:cubicBezTo>
                    <a:pt x="198" y="14"/>
                    <a:pt x="198" y="14"/>
                    <a:pt x="198" y="14"/>
                  </a:cubicBezTo>
                  <a:cubicBezTo>
                    <a:pt x="199" y="13"/>
                    <a:pt x="199" y="12"/>
                    <a:pt x="198" y="10"/>
                  </a:cubicBezTo>
                  <a:cubicBezTo>
                    <a:pt x="197" y="9"/>
                    <a:pt x="195" y="9"/>
                    <a:pt x="194" y="10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61" y="6"/>
                    <a:pt x="161" y="6"/>
                    <a:pt x="161" y="6"/>
                  </a:cubicBezTo>
                  <a:cubicBezTo>
                    <a:pt x="163" y="5"/>
                    <a:pt x="163" y="3"/>
                    <a:pt x="162" y="2"/>
                  </a:cubicBezTo>
                  <a:cubicBezTo>
                    <a:pt x="161" y="0"/>
                    <a:pt x="159" y="0"/>
                    <a:pt x="158" y="1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36" y="67"/>
                    <a:pt x="36" y="67"/>
                    <a:pt x="35" y="6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1" y="58"/>
                    <a:pt x="0" y="60"/>
                  </a:cubicBezTo>
                  <a:cubicBezTo>
                    <a:pt x="0" y="62"/>
                    <a:pt x="1" y="63"/>
                    <a:pt x="2" y="64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4" y="70"/>
                    <a:pt x="18" y="74"/>
                    <a:pt x="21" y="76"/>
                  </a:cubicBezTo>
                  <a:cubicBezTo>
                    <a:pt x="25" y="79"/>
                    <a:pt x="28" y="82"/>
                    <a:pt x="32" y="84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4" y="102"/>
                    <a:pt x="3" y="104"/>
                    <a:pt x="4" y="106"/>
                  </a:cubicBezTo>
                  <a:cubicBezTo>
                    <a:pt x="5" y="106"/>
                    <a:pt x="6" y="107"/>
                    <a:pt x="7" y="107"/>
                  </a:cubicBezTo>
                  <a:cubicBezTo>
                    <a:pt x="7" y="107"/>
                    <a:pt x="8" y="107"/>
                    <a:pt x="8" y="106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50" y="94"/>
                    <a:pt x="63" y="97"/>
                    <a:pt x="73" y="98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3" y="120"/>
                    <a:pt x="43" y="122"/>
                    <a:pt x="44" y="123"/>
                  </a:cubicBezTo>
                  <a:cubicBezTo>
                    <a:pt x="44" y="124"/>
                    <a:pt x="45" y="124"/>
                    <a:pt x="46" y="124"/>
                  </a:cubicBezTo>
                  <a:cubicBezTo>
                    <a:pt x="47" y="124"/>
                    <a:pt x="47" y="124"/>
                    <a:pt x="48" y="124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8" y="99"/>
                    <a:pt x="91" y="98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6" y="98"/>
                    <a:pt x="101" y="97"/>
                    <a:pt x="106" y="95"/>
                  </a:cubicBezTo>
                  <a:cubicBezTo>
                    <a:pt x="152" y="109"/>
                    <a:pt x="152" y="109"/>
                    <a:pt x="152" y="109"/>
                  </a:cubicBezTo>
                  <a:cubicBezTo>
                    <a:pt x="153" y="109"/>
                    <a:pt x="153" y="109"/>
                    <a:pt x="153" y="109"/>
                  </a:cubicBezTo>
                  <a:cubicBezTo>
                    <a:pt x="154" y="109"/>
                    <a:pt x="155" y="108"/>
                    <a:pt x="155" y="107"/>
                  </a:cubicBezTo>
                  <a:cubicBezTo>
                    <a:pt x="156" y="106"/>
                    <a:pt x="155" y="104"/>
                    <a:pt x="154" y="104"/>
                  </a:cubicBezTo>
                  <a:cubicBezTo>
                    <a:pt x="144" y="100"/>
                    <a:pt x="144" y="100"/>
                    <a:pt x="144" y="100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61" y="56"/>
                    <a:pt x="177" y="35"/>
                    <a:pt x="185" y="24"/>
                  </a:cubicBezTo>
                  <a:close/>
                  <a:moveTo>
                    <a:pt x="54" y="86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51" y="84"/>
                    <a:pt x="50" y="83"/>
                    <a:pt x="49" y="82"/>
                  </a:cubicBezTo>
                  <a:cubicBezTo>
                    <a:pt x="48" y="81"/>
                    <a:pt x="48" y="81"/>
                    <a:pt x="48" y="81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67" y="86"/>
                    <a:pt x="62" y="88"/>
                    <a:pt x="5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6" y="87"/>
                    <a:pt x="55" y="87"/>
                    <a:pt x="54" y="86"/>
                  </a:cubicBezTo>
                  <a:close/>
                  <a:moveTo>
                    <a:pt x="107" y="64"/>
                  </a:moveTo>
                  <a:cubicBezTo>
                    <a:pt x="105" y="43"/>
                    <a:pt x="105" y="43"/>
                    <a:pt x="105" y="43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45" y="22"/>
                    <a:pt x="128" y="46"/>
                    <a:pt x="107" y="64"/>
                  </a:cubicBezTo>
                  <a:close/>
                  <a:moveTo>
                    <a:pt x="102" y="45"/>
                  </a:moveTo>
                  <a:cubicBezTo>
                    <a:pt x="103" y="66"/>
                    <a:pt x="103" y="66"/>
                    <a:pt x="103" y="66"/>
                  </a:cubicBezTo>
                  <a:cubicBezTo>
                    <a:pt x="96" y="72"/>
                    <a:pt x="89" y="77"/>
                    <a:pt x="81" y="81"/>
                  </a:cubicBezTo>
                  <a:cubicBezTo>
                    <a:pt x="58" y="74"/>
                    <a:pt x="58" y="74"/>
                    <a:pt x="58" y="74"/>
                  </a:cubicBezTo>
                  <a:lnTo>
                    <a:pt x="102" y="45"/>
                  </a:lnTo>
                  <a:close/>
                  <a:moveTo>
                    <a:pt x="140" y="99"/>
                  </a:moveTo>
                  <a:cubicBezTo>
                    <a:pt x="115" y="91"/>
                    <a:pt x="115" y="91"/>
                    <a:pt x="115" y="91"/>
                  </a:cubicBezTo>
                  <a:cubicBezTo>
                    <a:pt x="123" y="87"/>
                    <a:pt x="131" y="82"/>
                    <a:pt x="138" y="76"/>
                  </a:cubicBezTo>
                  <a:lnTo>
                    <a:pt x="140" y="9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678"/>
            <p:cNvSpPr>
              <a:spLocks/>
            </p:cNvSpPr>
            <p:nvPr/>
          </p:nvSpPr>
          <p:spPr bwMode="auto">
            <a:xfrm>
              <a:off x="7052378" y="5192996"/>
              <a:ext cx="154092" cy="116207"/>
            </a:xfrm>
            <a:custGeom>
              <a:avLst/>
              <a:gdLst>
                <a:gd name="T0" fmla="*/ 177 w 179"/>
                <a:gd name="T1" fmla="*/ 135 h 135"/>
                <a:gd name="T2" fmla="*/ 178 w 179"/>
                <a:gd name="T3" fmla="*/ 135 h 135"/>
                <a:gd name="T4" fmla="*/ 178 w 179"/>
                <a:gd name="T5" fmla="*/ 134 h 135"/>
                <a:gd name="T6" fmla="*/ 178 w 179"/>
                <a:gd name="T7" fmla="*/ 129 h 135"/>
                <a:gd name="T8" fmla="*/ 130 w 179"/>
                <a:gd name="T9" fmla="*/ 29 h 135"/>
                <a:gd name="T10" fmla="*/ 91 w 179"/>
                <a:gd name="T11" fmla="*/ 0 h 135"/>
                <a:gd name="T12" fmla="*/ 90 w 179"/>
                <a:gd name="T13" fmla="*/ 0 h 135"/>
                <a:gd name="T14" fmla="*/ 89 w 179"/>
                <a:gd name="T15" fmla="*/ 0 h 135"/>
                <a:gd name="T16" fmla="*/ 88 w 179"/>
                <a:gd name="T17" fmla="*/ 0 h 135"/>
                <a:gd name="T18" fmla="*/ 49 w 179"/>
                <a:gd name="T19" fmla="*/ 29 h 135"/>
                <a:gd name="T20" fmla="*/ 1 w 179"/>
                <a:gd name="T21" fmla="*/ 129 h 135"/>
                <a:gd name="T22" fmla="*/ 1 w 179"/>
                <a:gd name="T23" fmla="*/ 134 h 135"/>
                <a:gd name="T24" fmla="*/ 1 w 179"/>
                <a:gd name="T25" fmla="*/ 135 h 135"/>
                <a:gd name="T26" fmla="*/ 3 w 179"/>
                <a:gd name="T27" fmla="*/ 134 h 135"/>
                <a:gd name="T28" fmla="*/ 3 w 179"/>
                <a:gd name="T29" fmla="*/ 129 h 135"/>
                <a:gd name="T30" fmla="*/ 50 w 179"/>
                <a:gd name="T31" fmla="*/ 30 h 135"/>
                <a:gd name="T32" fmla="*/ 89 w 179"/>
                <a:gd name="T33" fmla="*/ 2 h 135"/>
                <a:gd name="T34" fmla="*/ 89 w 179"/>
                <a:gd name="T35" fmla="*/ 2 h 135"/>
                <a:gd name="T36" fmla="*/ 90 w 179"/>
                <a:gd name="T37" fmla="*/ 2 h 135"/>
                <a:gd name="T38" fmla="*/ 128 w 179"/>
                <a:gd name="T39" fmla="*/ 30 h 135"/>
                <a:gd name="T40" fmla="*/ 176 w 179"/>
                <a:gd name="T41" fmla="*/ 129 h 135"/>
                <a:gd name="T42" fmla="*/ 176 w 179"/>
                <a:gd name="T43" fmla="*/ 134 h 135"/>
                <a:gd name="T44" fmla="*/ 177 w 179"/>
                <a:gd name="T45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9" h="135">
                  <a:moveTo>
                    <a:pt x="177" y="135"/>
                  </a:moveTo>
                  <a:cubicBezTo>
                    <a:pt x="178" y="135"/>
                    <a:pt x="178" y="135"/>
                    <a:pt x="178" y="135"/>
                  </a:cubicBezTo>
                  <a:cubicBezTo>
                    <a:pt x="178" y="135"/>
                    <a:pt x="179" y="134"/>
                    <a:pt x="178" y="134"/>
                  </a:cubicBezTo>
                  <a:cubicBezTo>
                    <a:pt x="178" y="129"/>
                    <a:pt x="178" y="129"/>
                    <a:pt x="178" y="129"/>
                  </a:cubicBezTo>
                  <a:cubicBezTo>
                    <a:pt x="171" y="79"/>
                    <a:pt x="148" y="47"/>
                    <a:pt x="130" y="29"/>
                  </a:cubicBezTo>
                  <a:cubicBezTo>
                    <a:pt x="110" y="9"/>
                    <a:pt x="92" y="1"/>
                    <a:pt x="91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1"/>
                    <a:pt x="69" y="9"/>
                    <a:pt x="49" y="29"/>
                  </a:cubicBezTo>
                  <a:cubicBezTo>
                    <a:pt x="30" y="47"/>
                    <a:pt x="7" y="79"/>
                    <a:pt x="1" y="129"/>
                  </a:cubicBezTo>
                  <a:cubicBezTo>
                    <a:pt x="1" y="134"/>
                    <a:pt x="1" y="134"/>
                    <a:pt x="1" y="134"/>
                  </a:cubicBezTo>
                  <a:cubicBezTo>
                    <a:pt x="0" y="134"/>
                    <a:pt x="1" y="135"/>
                    <a:pt x="1" y="135"/>
                  </a:cubicBezTo>
                  <a:cubicBezTo>
                    <a:pt x="2" y="135"/>
                    <a:pt x="2" y="134"/>
                    <a:pt x="3" y="134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9" y="80"/>
                    <a:pt x="32" y="48"/>
                    <a:pt x="50" y="30"/>
                  </a:cubicBezTo>
                  <a:cubicBezTo>
                    <a:pt x="70" y="11"/>
                    <a:pt x="88" y="3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1" y="3"/>
                    <a:pt x="109" y="11"/>
                    <a:pt x="128" y="30"/>
                  </a:cubicBezTo>
                  <a:cubicBezTo>
                    <a:pt x="147" y="48"/>
                    <a:pt x="170" y="80"/>
                    <a:pt x="176" y="129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6" y="134"/>
                    <a:pt x="177" y="135"/>
                    <a:pt x="177" y="13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679"/>
            <p:cNvSpPr>
              <a:spLocks/>
            </p:cNvSpPr>
            <p:nvPr/>
          </p:nvSpPr>
          <p:spPr bwMode="auto">
            <a:xfrm>
              <a:off x="7203192" y="5305924"/>
              <a:ext cx="4007" cy="10200"/>
            </a:xfrm>
            <a:custGeom>
              <a:avLst/>
              <a:gdLst>
                <a:gd name="T0" fmla="*/ 3 w 5"/>
                <a:gd name="T1" fmla="*/ 12 h 12"/>
                <a:gd name="T2" fmla="*/ 3 w 5"/>
                <a:gd name="T3" fmla="*/ 12 h 12"/>
                <a:gd name="T4" fmla="*/ 5 w 5"/>
                <a:gd name="T5" fmla="*/ 10 h 12"/>
                <a:gd name="T6" fmla="*/ 4 w 5"/>
                <a:gd name="T7" fmla="*/ 2 h 12"/>
                <a:gd name="T8" fmla="*/ 2 w 5"/>
                <a:gd name="T9" fmla="*/ 0 h 12"/>
                <a:gd name="T10" fmla="*/ 2 w 5"/>
                <a:gd name="T11" fmla="*/ 0 h 12"/>
                <a:gd name="T12" fmla="*/ 1 w 5"/>
                <a:gd name="T13" fmla="*/ 1 h 12"/>
                <a:gd name="T14" fmla="*/ 0 w 5"/>
                <a:gd name="T15" fmla="*/ 3 h 12"/>
                <a:gd name="T16" fmla="*/ 1 w 5"/>
                <a:gd name="T17" fmla="*/ 10 h 12"/>
                <a:gd name="T18" fmla="*/ 3 w 5"/>
                <a:gd name="T1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2">
                  <a:moveTo>
                    <a:pt x="3" y="12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5" y="12"/>
                    <a:pt x="5" y="11"/>
                    <a:pt x="5" y="1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2" y="12"/>
                    <a:pt x="3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680"/>
            <p:cNvSpPr>
              <a:spLocks/>
            </p:cNvSpPr>
            <p:nvPr/>
          </p:nvSpPr>
          <p:spPr bwMode="auto">
            <a:xfrm>
              <a:off x="7051285" y="5305924"/>
              <a:ext cx="4371" cy="10200"/>
            </a:xfrm>
            <a:custGeom>
              <a:avLst/>
              <a:gdLst>
                <a:gd name="T0" fmla="*/ 2 w 5"/>
                <a:gd name="T1" fmla="*/ 12 h 12"/>
                <a:gd name="T2" fmla="*/ 4 w 5"/>
                <a:gd name="T3" fmla="*/ 10 h 12"/>
                <a:gd name="T4" fmla="*/ 5 w 5"/>
                <a:gd name="T5" fmla="*/ 3 h 12"/>
                <a:gd name="T6" fmla="*/ 4 w 5"/>
                <a:gd name="T7" fmla="*/ 1 h 12"/>
                <a:gd name="T8" fmla="*/ 3 w 5"/>
                <a:gd name="T9" fmla="*/ 0 h 12"/>
                <a:gd name="T10" fmla="*/ 3 w 5"/>
                <a:gd name="T11" fmla="*/ 0 h 12"/>
                <a:gd name="T12" fmla="*/ 1 w 5"/>
                <a:gd name="T13" fmla="*/ 2 h 12"/>
                <a:gd name="T14" fmla="*/ 0 w 5"/>
                <a:gd name="T15" fmla="*/ 10 h 12"/>
                <a:gd name="T16" fmla="*/ 0 w 5"/>
                <a:gd name="T17" fmla="*/ 11 h 12"/>
                <a:gd name="T18" fmla="*/ 2 w 5"/>
                <a:gd name="T19" fmla="*/ 12 h 12"/>
                <a:gd name="T20" fmla="*/ 2 w 5"/>
                <a:gd name="T2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2">
                  <a:moveTo>
                    <a:pt x="2" y="12"/>
                  </a:moveTo>
                  <a:cubicBezTo>
                    <a:pt x="3" y="12"/>
                    <a:pt x="4" y="11"/>
                    <a:pt x="4" y="1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2"/>
                    <a:pt x="1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681"/>
            <p:cNvSpPr>
              <a:spLocks/>
            </p:cNvSpPr>
            <p:nvPr/>
          </p:nvSpPr>
          <p:spPr bwMode="auto">
            <a:xfrm>
              <a:off x="7024692" y="5192996"/>
              <a:ext cx="105278" cy="83421"/>
            </a:xfrm>
            <a:custGeom>
              <a:avLst/>
              <a:gdLst>
                <a:gd name="T0" fmla="*/ 2 w 122"/>
                <a:gd name="T1" fmla="*/ 97 h 97"/>
                <a:gd name="T2" fmla="*/ 3 w 122"/>
                <a:gd name="T3" fmla="*/ 97 h 97"/>
                <a:gd name="T4" fmla="*/ 4 w 122"/>
                <a:gd name="T5" fmla="*/ 93 h 97"/>
                <a:gd name="T6" fmla="*/ 78 w 122"/>
                <a:gd name="T7" fmla="*/ 13 h 97"/>
                <a:gd name="T8" fmla="*/ 121 w 122"/>
                <a:gd name="T9" fmla="*/ 2 h 97"/>
                <a:gd name="T10" fmla="*/ 122 w 122"/>
                <a:gd name="T11" fmla="*/ 1 h 97"/>
                <a:gd name="T12" fmla="*/ 121 w 122"/>
                <a:gd name="T13" fmla="*/ 0 h 97"/>
                <a:gd name="T14" fmla="*/ 121 w 122"/>
                <a:gd name="T15" fmla="*/ 0 h 97"/>
                <a:gd name="T16" fmla="*/ 77 w 122"/>
                <a:gd name="T17" fmla="*/ 11 h 97"/>
                <a:gd name="T18" fmla="*/ 2 w 122"/>
                <a:gd name="T19" fmla="*/ 92 h 97"/>
                <a:gd name="T20" fmla="*/ 1 w 122"/>
                <a:gd name="T21" fmla="*/ 96 h 97"/>
                <a:gd name="T22" fmla="*/ 1 w 122"/>
                <a:gd name="T23" fmla="*/ 97 h 97"/>
                <a:gd name="T24" fmla="*/ 2 w 122"/>
                <a:gd name="T2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97">
                  <a:moveTo>
                    <a:pt x="2" y="97"/>
                  </a:moveTo>
                  <a:cubicBezTo>
                    <a:pt x="2" y="97"/>
                    <a:pt x="2" y="97"/>
                    <a:pt x="3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22" y="50"/>
                    <a:pt x="56" y="22"/>
                    <a:pt x="78" y="13"/>
                  </a:cubicBezTo>
                  <a:cubicBezTo>
                    <a:pt x="102" y="2"/>
                    <a:pt x="121" y="2"/>
                    <a:pt x="121" y="2"/>
                  </a:cubicBezTo>
                  <a:cubicBezTo>
                    <a:pt x="122" y="2"/>
                    <a:pt x="122" y="1"/>
                    <a:pt x="122" y="1"/>
                  </a:cubicBezTo>
                  <a:cubicBezTo>
                    <a:pt x="122" y="0"/>
                    <a:pt x="122" y="0"/>
                    <a:pt x="121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1" y="0"/>
                    <a:pt x="102" y="0"/>
                    <a:pt x="77" y="11"/>
                  </a:cubicBezTo>
                  <a:cubicBezTo>
                    <a:pt x="55" y="20"/>
                    <a:pt x="21" y="48"/>
                    <a:pt x="2" y="92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0" y="96"/>
                    <a:pt x="1" y="97"/>
                    <a:pt x="1" y="97"/>
                  </a:cubicBezTo>
                  <a:lnTo>
                    <a:pt x="2" y="9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682"/>
            <p:cNvSpPr>
              <a:spLocks/>
            </p:cNvSpPr>
            <p:nvPr/>
          </p:nvSpPr>
          <p:spPr bwMode="auto">
            <a:xfrm>
              <a:off x="7022142" y="5273867"/>
              <a:ext cx="5100" cy="9471"/>
            </a:xfrm>
            <a:custGeom>
              <a:avLst/>
              <a:gdLst>
                <a:gd name="T0" fmla="*/ 1 w 6"/>
                <a:gd name="T1" fmla="*/ 11 h 11"/>
                <a:gd name="T2" fmla="*/ 3 w 6"/>
                <a:gd name="T3" fmla="*/ 10 h 11"/>
                <a:gd name="T4" fmla="*/ 6 w 6"/>
                <a:gd name="T5" fmla="*/ 3 h 11"/>
                <a:gd name="T6" fmla="*/ 6 w 6"/>
                <a:gd name="T7" fmla="*/ 2 h 11"/>
                <a:gd name="T8" fmla="*/ 5 w 6"/>
                <a:gd name="T9" fmla="*/ 1 h 11"/>
                <a:gd name="T10" fmla="*/ 5 w 6"/>
                <a:gd name="T11" fmla="*/ 1 h 11"/>
                <a:gd name="T12" fmla="*/ 2 w 6"/>
                <a:gd name="T13" fmla="*/ 2 h 11"/>
                <a:gd name="T14" fmla="*/ 0 w 6"/>
                <a:gd name="T15" fmla="*/ 8 h 11"/>
                <a:gd name="T16" fmla="*/ 0 w 6"/>
                <a:gd name="T17" fmla="*/ 10 h 11"/>
                <a:gd name="T18" fmla="*/ 1 w 6"/>
                <a:gd name="T19" fmla="*/ 11 h 11"/>
                <a:gd name="T20" fmla="*/ 1 w 6"/>
                <a:gd name="T2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11">
                  <a:moveTo>
                    <a:pt x="1" y="11"/>
                  </a:moveTo>
                  <a:cubicBezTo>
                    <a:pt x="2" y="11"/>
                    <a:pt x="3" y="11"/>
                    <a:pt x="3" y="10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683"/>
            <p:cNvSpPr>
              <a:spLocks/>
            </p:cNvSpPr>
            <p:nvPr/>
          </p:nvSpPr>
          <p:spPr bwMode="auto">
            <a:xfrm>
              <a:off x="7026514" y="5189717"/>
              <a:ext cx="176678" cy="114385"/>
            </a:xfrm>
            <a:custGeom>
              <a:avLst/>
              <a:gdLst>
                <a:gd name="T0" fmla="*/ 32 w 205"/>
                <a:gd name="T1" fmla="*/ 133 h 133"/>
                <a:gd name="T2" fmla="*/ 112 w 205"/>
                <a:gd name="T3" fmla="*/ 15 h 133"/>
                <a:gd name="T4" fmla="*/ 113 w 205"/>
                <a:gd name="T5" fmla="*/ 14 h 133"/>
                <a:gd name="T6" fmla="*/ 139 w 205"/>
                <a:gd name="T7" fmla="*/ 30 h 133"/>
                <a:gd name="T8" fmla="*/ 139 w 205"/>
                <a:gd name="T9" fmla="*/ 30 h 133"/>
                <a:gd name="T10" fmla="*/ 139 w 205"/>
                <a:gd name="T11" fmla="*/ 30 h 133"/>
                <a:gd name="T12" fmla="*/ 205 w 205"/>
                <a:gd name="T13" fmla="*/ 115 h 133"/>
                <a:gd name="T14" fmla="*/ 120 w 205"/>
                <a:gd name="T15" fmla="*/ 3 h 133"/>
                <a:gd name="T16" fmla="*/ 0 w 205"/>
                <a:gd name="T17" fmla="*/ 97 h 133"/>
                <a:gd name="T18" fmla="*/ 32 w 205"/>
                <a:gd name="T19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5" h="133">
                  <a:moveTo>
                    <a:pt x="32" y="133"/>
                  </a:moveTo>
                  <a:cubicBezTo>
                    <a:pt x="112" y="15"/>
                    <a:pt x="112" y="15"/>
                    <a:pt x="112" y="15"/>
                  </a:cubicBezTo>
                  <a:cubicBezTo>
                    <a:pt x="112" y="14"/>
                    <a:pt x="113" y="14"/>
                    <a:pt x="113" y="14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186" y="32"/>
                    <a:pt x="120" y="3"/>
                    <a:pt x="120" y="3"/>
                  </a:cubicBezTo>
                  <a:cubicBezTo>
                    <a:pt x="120" y="3"/>
                    <a:pt x="42" y="0"/>
                    <a:pt x="0" y="97"/>
                  </a:cubicBezTo>
                  <a:cubicBezTo>
                    <a:pt x="22" y="103"/>
                    <a:pt x="31" y="125"/>
                    <a:pt x="32" y="13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684"/>
            <p:cNvSpPr>
              <a:spLocks/>
            </p:cNvSpPr>
            <p:nvPr/>
          </p:nvSpPr>
          <p:spPr bwMode="auto">
            <a:xfrm>
              <a:off x="7054199" y="5259296"/>
              <a:ext cx="152271" cy="45536"/>
            </a:xfrm>
            <a:custGeom>
              <a:avLst/>
              <a:gdLst>
                <a:gd name="T0" fmla="*/ 140 w 177"/>
                <a:gd name="T1" fmla="*/ 0 h 53"/>
                <a:gd name="T2" fmla="*/ 151 w 177"/>
                <a:gd name="T3" fmla="*/ 27 h 53"/>
                <a:gd name="T4" fmla="*/ 91 w 177"/>
                <a:gd name="T5" fmla="*/ 24 h 53"/>
                <a:gd name="T6" fmla="*/ 86 w 177"/>
                <a:gd name="T7" fmla="*/ 24 h 53"/>
                <a:gd name="T8" fmla="*/ 27 w 177"/>
                <a:gd name="T9" fmla="*/ 27 h 53"/>
                <a:gd name="T10" fmla="*/ 1 w 177"/>
                <a:gd name="T11" fmla="*/ 53 h 53"/>
                <a:gd name="T12" fmla="*/ 0 w 177"/>
                <a:gd name="T13" fmla="*/ 53 h 53"/>
                <a:gd name="T14" fmla="*/ 0 w 177"/>
                <a:gd name="T15" fmla="*/ 53 h 53"/>
                <a:gd name="T16" fmla="*/ 0 w 177"/>
                <a:gd name="T17" fmla="*/ 52 h 53"/>
                <a:gd name="T18" fmla="*/ 0 w 177"/>
                <a:gd name="T19" fmla="*/ 53 h 53"/>
                <a:gd name="T20" fmla="*/ 88 w 177"/>
                <a:gd name="T21" fmla="*/ 45 h 53"/>
                <a:gd name="T22" fmla="*/ 177 w 177"/>
                <a:gd name="T23" fmla="*/ 53 h 53"/>
                <a:gd name="T24" fmla="*/ 175 w 177"/>
                <a:gd name="T25" fmla="*/ 39 h 53"/>
                <a:gd name="T26" fmla="*/ 140 w 177"/>
                <a:gd name="T2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7" h="53">
                  <a:moveTo>
                    <a:pt x="140" y="0"/>
                  </a:moveTo>
                  <a:cubicBezTo>
                    <a:pt x="144" y="8"/>
                    <a:pt x="148" y="17"/>
                    <a:pt x="151" y="27"/>
                  </a:cubicBezTo>
                  <a:cubicBezTo>
                    <a:pt x="131" y="25"/>
                    <a:pt x="109" y="24"/>
                    <a:pt x="91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68" y="24"/>
                    <a:pt x="47" y="25"/>
                    <a:pt x="27" y="27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30" y="45"/>
                    <a:pt x="79" y="45"/>
                    <a:pt x="88" y="45"/>
                  </a:cubicBezTo>
                  <a:cubicBezTo>
                    <a:pt x="97" y="45"/>
                    <a:pt x="146" y="45"/>
                    <a:pt x="177" y="53"/>
                  </a:cubicBezTo>
                  <a:cubicBezTo>
                    <a:pt x="176" y="48"/>
                    <a:pt x="175" y="44"/>
                    <a:pt x="175" y="3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685"/>
            <p:cNvSpPr>
              <a:spLocks noEditPoints="1"/>
            </p:cNvSpPr>
            <p:nvPr/>
          </p:nvSpPr>
          <p:spPr bwMode="auto">
            <a:xfrm>
              <a:off x="6018903" y="4942368"/>
              <a:ext cx="69578" cy="69943"/>
            </a:xfrm>
            <a:custGeom>
              <a:avLst/>
              <a:gdLst>
                <a:gd name="T0" fmla="*/ 41 w 81"/>
                <a:gd name="T1" fmla="*/ 0 h 81"/>
                <a:gd name="T2" fmla="*/ 0 w 81"/>
                <a:gd name="T3" fmla="*/ 41 h 81"/>
                <a:gd name="T4" fmla="*/ 41 w 81"/>
                <a:gd name="T5" fmla="*/ 81 h 81"/>
                <a:gd name="T6" fmla="*/ 81 w 81"/>
                <a:gd name="T7" fmla="*/ 41 h 81"/>
                <a:gd name="T8" fmla="*/ 41 w 81"/>
                <a:gd name="T9" fmla="*/ 0 h 81"/>
                <a:gd name="T10" fmla="*/ 40 w 81"/>
                <a:gd name="T11" fmla="*/ 57 h 81"/>
                <a:gd name="T12" fmla="*/ 24 w 81"/>
                <a:gd name="T13" fmla="*/ 41 h 81"/>
                <a:gd name="T14" fmla="*/ 40 w 81"/>
                <a:gd name="T15" fmla="*/ 25 h 81"/>
                <a:gd name="T16" fmla="*/ 57 w 81"/>
                <a:gd name="T17" fmla="*/ 41 h 81"/>
                <a:gd name="T18" fmla="*/ 40 w 81"/>
                <a:gd name="T19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81">
                  <a:moveTo>
                    <a:pt x="41" y="0"/>
                  </a:moveTo>
                  <a:cubicBezTo>
                    <a:pt x="18" y="0"/>
                    <a:pt x="0" y="18"/>
                    <a:pt x="0" y="41"/>
                  </a:cubicBezTo>
                  <a:cubicBezTo>
                    <a:pt x="0" y="63"/>
                    <a:pt x="18" y="81"/>
                    <a:pt x="41" y="81"/>
                  </a:cubicBezTo>
                  <a:cubicBezTo>
                    <a:pt x="63" y="81"/>
                    <a:pt x="81" y="63"/>
                    <a:pt x="81" y="41"/>
                  </a:cubicBezTo>
                  <a:cubicBezTo>
                    <a:pt x="81" y="18"/>
                    <a:pt x="63" y="0"/>
                    <a:pt x="41" y="0"/>
                  </a:cubicBezTo>
                  <a:close/>
                  <a:moveTo>
                    <a:pt x="40" y="57"/>
                  </a:moveTo>
                  <a:cubicBezTo>
                    <a:pt x="31" y="57"/>
                    <a:pt x="24" y="50"/>
                    <a:pt x="24" y="41"/>
                  </a:cubicBezTo>
                  <a:cubicBezTo>
                    <a:pt x="24" y="32"/>
                    <a:pt x="31" y="25"/>
                    <a:pt x="40" y="25"/>
                  </a:cubicBezTo>
                  <a:cubicBezTo>
                    <a:pt x="49" y="25"/>
                    <a:pt x="57" y="32"/>
                    <a:pt x="57" y="41"/>
                  </a:cubicBezTo>
                  <a:cubicBezTo>
                    <a:pt x="57" y="50"/>
                    <a:pt x="49" y="57"/>
                    <a:pt x="40" y="5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686"/>
            <p:cNvSpPr>
              <a:spLocks/>
            </p:cNvSpPr>
            <p:nvPr/>
          </p:nvSpPr>
          <p:spPr bwMode="auto">
            <a:xfrm>
              <a:off x="6013803" y="4931440"/>
              <a:ext cx="84150" cy="56828"/>
            </a:xfrm>
            <a:custGeom>
              <a:avLst/>
              <a:gdLst>
                <a:gd name="T0" fmla="*/ 48 w 98"/>
                <a:gd name="T1" fmla="*/ 57 h 66"/>
                <a:gd name="T2" fmla="*/ 93 w 98"/>
                <a:gd name="T3" fmla="*/ 50 h 66"/>
                <a:gd name="T4" fmla="*/ 48 w 98"/>
                <a:gd name="T5" fmla="*/ 7 h 66"/>
                <a:gd name="T6" fmla="*/ 0 w 98"/>
                <a:gd name="T7" fmla="*/ 66 h 66"/>
                <a:gd name="T8" fmla="*/ 48 w 98"/>
                <a:gd name="T9" fmla="*/ 5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66">
                  <a:moveTo>
                    <a:pt x="48" y="57"/>
                  </a:moveTo>
                  <a:cubicBezTo>
                    <a:pt x="93" y="50"/>
                    <a:pt x="93" y="50"/>
                    <a:pt x="93" y="50"/>
                  </a:cubicBezTo>
                  <a:cubicBezTo>
                    <a:pt x="98" y="38"/>
                    <a:pt x="84" y="0"/>
                    <a:pt x="48" y="7"/>
                  </a:cubicBezTo>
                  <a:cubicBezTo>
                    <a:pt x="6" y="15"/>
                    <a:pt x="0" y="66"/>
                    <a:pt x="0" y="66"/>
                  </a:cubicBezTo>
                  <a:lnTo>
                    <a:pt x="48" y="5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687"/>
            <p:cNvSpPr>
              <a:spLocks/>
            </p:cNvSpPr>
            <p:nvPr/>
          </p:nvSpPr>
          <p:spPr bwMode="auto">
            <a:xfrm>
              <a:off x="5992310" y="4857490"/>
              <a:ext cx="15300" cy="7650"/>
            </a:xfrm>
            <a:custGeom>
              <a:avLst/>
              <a:gdLst>
                <a:gd name="T0" fmla="*/ 13 w 18"/>
                <a:gd name="T1" fmla="*/ 1 h 9"/>
                <a:gd name="T2" fmla="*/ 7 w 18"/>
                <a:gd name="T3" fmla="*/ 1 h 9"/>
                <a:gd name="T4" fmla="*/ 4 w 18"/>
                <a:gd name="T5" fmla="*/ 0 h 9"/>
                <a:gd name="T6" fmla="*/ 0 w 18"/>
                <a:gd name="T7" fmla="*/ 4 h 9"/>
                <a:gd name="T8" fmla="*/ 4 w 18"/>
                <a:gd name="T9" fmla="*/ 9 h 9"/>
                <a:gd name="T10" fmla="*/ 7 w 18"/>
                <a:gd name="T11" fmla="*/ 8 h 9"/>
                <a:gd name="T12" fmla="*/ 13 w 18"/>
                <a:gd name="T13" fmla="*/ 8 h 9"/>
                <a:gd name="T14" fmla="*/ 13 w 18"/>
                <a:gd name="T1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9">
                  <a:moveTo>
                    <a:pt x="13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5" y="9"/>
                    <a:pt x="6" y="9"/>
                    <a:pt x="7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8" y="5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688"/>
            <p:cNvSpPr>
              <a:spLocks/>
            </p:cNvSpPr>
            <p:nvPr/>
          </p:nvSpPr>
          <p:spPr bwMode="auto">
            <a:xfrm>
              <a:off x="5889582" y="4900476"/>
              <a:ext cx="71400" cy="15300"/>
            </a:xfrm>
            <a:custGeom>
              <a:avLst/>
              <a:gdLst>
                <a:gd name="T0" fmla="*/ 83 w 83"/>
                <a:gd name="T1" fmla="*/ 16 h 18"/>
                <a:gd name="T2" fmla="*/ 81 w 83"/>
                <a:gd name="T3" fmla="*/ 18 h 18"/>
                <a:gd name="T4" fmla="*/ 2 w 83"/>
                <a:gd name="T5" fmla="*/ 18 h 18"/>
                <a:gd name="T6" fmla="*/ 0 w 83"/>
                <a:gd name="T7" fmla="*/ 16 h 18"/>
                <a:gd name="T8" fmla="*/ 0 w 83"/>
                <a:gd name="T9" fmla="*/ 3 h 18"/>
                <a:gd name="T10" fmla="*/ 2 w 83"/>
                <a:gd name="T11" fmla="*/ 0 h 18"/>
                <a:gd name="T12" fmla="*/ 81 w 83"/>
                <a:gd name="T13" fmla="*/ 0 h 18"/>
                <a:gd name="T14" fmla="*/ 83 w 83"/>
                <a:gd name="T15" fmla="*/ 3 h 18"/>
                <a:gd name="T16" fmla="*/ 83 w 83"/>
                <a:gd name="T1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18">
                  <a:moveTo>
                    <a:pt x="83" y="16"/>
                  </a:moveTo>
                  <a:cubicBezTo>
                    <a:pt x="83" y="17"/>
                    <a:pt x="82" y="18"/>
                    <a:pt x="8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8"/>
                    <a:pt x="0" y="17"/>
                    <a:pt x="0" y="1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0"/>
                    <a:pt x="83" y="1"/>
                    <a:pt x="83" y="3"/>
                  </a:cubicBezTo>
                  <a:lnTo>
                    <a:pt x="83" y="1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689"/>
            <p:cNvSpPr>
              <a:spLocks noEditPoints="1"/>
            </p:cNvSpPr>
            <p:nvPr/>
          </p:nvSpPr>
          <p:spPr bwMode="auto">
            <a:xfrm>
              <a:off x="5832025" y="4866961"/>
              <a:ext cx="240063" cy="146078"/>
            </a:xfrm>
            <a:custGeom>
              <a:avLst/>
              <a:gdLst>
                <a:gd name="T0" fmla="*/ 264 w 279"/>
                <a:gd name="T1" fmla="*/ 63 h 170"/>
                <a:gd name="T2" fmla="*/ 237 w 279"/>
                <a:gd name="T3" fmla="*/ 63 h 170"/>
                <a:gd name="T4" fmla="*/ 204 w 279"/>
                <a:gd name="T5" fmla="*/ 2 h 170"/>
                <a:gd name="T6" fmla="*/ 200 w 279"/>
                <a:gd name="T7" fmla="*/ 0 h 170"/>
                <a:gd name="T8" fmla="*/ 166 w 279"/>
                <a:gd name="T9" fmla="*/ 123 h 170"/>
                <a:gd name="T10" fmla="*/ 113 w 279"/>
                <a:gd name="T11" fmla="*/ 93 h 170"/>
                <a:gd name="T12" fmla="*/ 146 w 279"/>
                <a:gd name="T13" fmla="*/ 57 h 170"/>
                <a:gd name="T14" fmla="*/ 94 w 279"/>
                <a:gd name="T15" fmla="*/ 56 h 170"/>
                <a:gd name="T16" fmla="*/ 64 w 279"/>
                <a:gd name="T17" fmla="*/ 74 h 170"/>
                <a:gd name="T18" fmla="*/ 0 w 279"/>
                <a:gd name="T19" fmla="*/ 128 h 170"/>
                <a:gd name="T20" fmla="*/ 8 w 279"/>
                <a:gd name="T21" fmla="*/ 128 h 170"/>
                <a:gd name="T22" fmla="*/ 51 w 279"/>
                <a:gd name="T23" fmla="*/ 170 h 170"/>
                <a:gd name="T24" fmla="*/ 95 w 279"/>
                <a:gd name="T25" fmla="*/ 128 h 170"/>
                <a:gd name="T26" fmla="*/ 103 w 279"/>
                <a:gd name="T27" fmla="*/ 128 h 170"/>
                <a:gd name="T28" fmla="*/ 151 w 279"/>
                <a:gd name="T29" fmla="*/ 131 h 170"/>
                <a:gd name="T30" fmla="*/ 209 w 279"/>
                <a:gd name="T31" fmla="*/ 128 h 170"/>
                <a:gd name="T32" fmla="*/ 258 w 279"/>
                <a:gd name="T33" fmla="*/ 78 h 170"/>
                <a:gd name="T34" fmla="*/ 279 w 279"/>
                <a:gd name="T35" fmla="*/ 79 h 170"/>
                <a:gd name="T36" fmla="*/ 264 w 279"/>
                <a:gd name="T37" fmla="*/ 63 h 170"/>
                <a:gd name="T38" fmla="*/ 26 w 279"/>
                <a:gd name="T39" fmla="*/ 109 h 170"/>
                <a:gd name="T40" fmla="*/ 57 w 279"/>
                <a:gd name="T41" fmla="*/ 109 h 170"/>
                <a:gd name="T42" fmla="*/ 59 w 279"/>
                <a:gd name="T43" fmla="*/ 111 h 170"/>
                <a:gd name="T44" fmla="*/ 57 w 279"/>
                <a:gd name="T45" fmla="*/ 113 h 170"/>
                <a:gd name="T46" fmla="*/ 26 w 279"/>
                <a:gd name="T47" fmla="*/ 113 h 170"/>
                <a:gd name="T48" fmla="*/ 24 w 279"/>
                <a:gd name="T49" fmla="*/ 111 h 170"/>
                <a:gd name="T50" fmla="*/ 26 w 279"/>
                <a:gd name="T51" fmla="*/ 109 h 170"/>
                <a:gd name="T52" fmla="*/ 21 w 279"/>
                <a:gd name="T53" fmla="*/ 114 h 170"/>
                <a:gd name="T54" fmla="*/ 52 w 279"/>
                <a:gd name="T55" fmla="*/ 114 h 170"/>
                <a:gd name="T56" fmla="*/ 54 w 279"/>
                <a:gd name="T57" fmla="*/ 116 h 170"/>
                <a:gd name="T58" fmla="*/ 52 w 279"/>
                <a:gd name="T59" fmla="*/ 118 h 170"/>
                <a:gd name="T60" fmla="*/ 21 w 279"/>
                <a:gd name="T61" fmla="*/ 118 h 170"/>
                <a:gd name="T62" fmla="*/ 19 w 279"/>
                <a:gd name="T63" fmla="*/ 116 h 170"/>
                <a:gd name="T64" fmla="*/ 21 w 279"/>
                <a:gd name="T65" fmla="*/ 114 h 170"/>
                <a:gd name="T66" fmla="*/ 16 w 279"/>
                <a:gd name="T67" fmla="*/ 123 h 170"/>
                <a:gd name="T68" fmla="*/ 14 w 279"/>
                <a:gd name="T69" fmla="*/ 121 h 170"/>
                <a:gd name="T70" fmla="*/ 16 w 279"/>
                <a:gd name="T71" fmla="*/ 119 h 170"/>
                <a:gd name="T72" fmla="*/ 47 w 279"/>
                <a:gd name="T73" fmla="*/ 119 h 170"/>
                <a:gd name="T74" fmla="*/ 49 w 279"/>
                <a:gd name="T75" fmla="*/ 121 h 170"/>
                <a:gd name="T76" fmla="*/ 47 w 279"/>
                <a:gd name="T77" fmla="*/ 123 h 170"/>
                <a:gd name="T78" fmla="*/ 16 w 279"/>
                <a:gd name="T79" fmla="*/ 123 h 170"/>
                <a:gd name="T80" fmla="*/ 51 w 279"/>
                <a:gd name="T81" fmla="*/ 145 h 170"/>
                <a:gd name="T82" fmla="*/ 34 w 279"/>
                <a:gd name="T83" fmla="*/ 128 h 170"/>
                <a:gd name="T84" fmla="*/ 68 w 279"/>
                <a:gd name="T85" fmla="*/ 128 h 170"/>
                <a:gd name="T86" fmla="*/ 51 w 279"/>
                <a:gd name="T87" fmla="*/ 14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9" h="170">
                  <a:moveTo>
                    <a:pt x="264" y="63"/>
                  </a:moveTo>
                  <a:cubicBezTo>
                    <a:pt x="263" y="62"/>
                    <a:pt x="237" y="63"/>
                    <a:pt x="237" y="63"/>
                  </a:cubicBezTo>
                  <a:cubicBezTo>
                    <a:pt x="233" y="35"/>
                    <a:pt x="204" y="2"/>
                    <a:pt x="204" y="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36" y="98"/>
                    <a:pt x="202" y="120"/>
                    <a:pt x="166" y="123"/>
                  </a:cubicBezTo>
                  <a:cubicBezTo>
                    <a:pt x="131" y="127"/>
                    <a:pt x="106" y="118"/>
                    <a:pt x="113" y="93"/>
                  </a:cubicBezTo>
                  <a:cubicBezTo>
                    <a:pt x="120" y="68"/>
                    <a:pt x="146" y="57"/>
                    <a:pt x="146" y="5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35" y="75"/>
                    <a:pt x="0" y="97"/>
                    <a:pt x="0" y="128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9" y="152"/>
                    <a:pt x="28" y="170"/>
                    <a:pt x="51" y="170"/>
                  </a:cubicBezTo>
                  <a:cubicBezTo>
                    <a:pt x="75" y="170"/>
                    <a:pt x="94" y="152"/>
                    <a:pt x="95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16" y="129"/>
                    <a:pt x="137" y="131"/>
                    <a:pt x="151" y="131"/>
                  </a:cubicBezTo>
                  <a:cubicBezTo>
                    <a:pt x="167" y="131"/>
                    <a:pt x="196" y="130"/>
                    <a:pt x="209" y="128"/>
                  </a:cubicBezTo>
                  <a:cubicBezTo>
                    <a:pt x="214" y="112"/>
                    <a:pt x="226" y="84"/>
                    <a:pt x="258" y="78"/>
                  </a:cubicBezTo>
                  <a:cubicBezTo>
                    <a:pt x="266" y="76"/>
                    <a:pt x="273" y="77"/>
                    <a:pt x="279" y="79"/>
                  </a:cubicBezTo>
                  <a:cubicBezTo>
                    <a:pt x="275" y="72"/>
                    <a:pt x="271" y="66"/>
                    <a:pt x="264" y="63"/>
                  </a:cubicBezTo>
                  <a:close/>
                  <a:moveTo>
                    <a:pt x="26" y="109"/>
                  </a:moveTo>
                  <a:cubicBezTo>
                    <a:pt x="57" y="109"/>
                    <a:pt x="57" y="109"/>
                    <a:pt x="57" y="109"/>
                  </a:cubicBezTo>
                  <a:cubicBezTo>
                    <a:pt x="58" y="109"/>
                    <a:pt x="59" y="110"/>
                    <a:pt x="59" y="111"/>
                  </a:cubicBezTo>
                  <a:cubicBezTo>
                    <a:pt x="59" y="112"/>
                    <a:pt x="58" y="113"/>
                    <a:pt x="57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5" y="113"/>
                    <a:pt x="24" y="112"/>
                    <a:pt x="24" y="111"/>
                  </a:cubicBezTo>
                  <a:cubicBezTo>
                    <a:pt x="24" y="110"/>
                    <a:pt x="25" y="109"/>
                    <a:pt x="26" y="109"/>
                  </a:cubicBezTo>
                  <a:close/>
                  <a:moveTo>
                    <a:pt x="21" y="114"/>
                  </a:moveTo>
                  <a:cubicBezTo>
                    <a:pt x="52" y="114"/>
                    <a:pt x="52" y="114"/>
                    <a:pt x="52" y="114"/>
                  </a:cubicBezTo>
                  <a:cubicBezTo>
                    <a:pt x="53" y="114"/>
                    <a:pt x="54" y="115"/>
                    <a:pt x="54" y="116"/>
                  </a:cubicBezTo>
                  <a:cubicBezTo>
                    <a:pt x="54" y="117"/>
                    <a:pt x="53" y="118"/>
                    <a:pt x="52" y="118"/>
                  </a:cubicBezTo>
                  <a:cubicBezTo>
                    <a:pt x="21" y="118"/>
                    <a:pt x="21" y="118"/>
                    <a:pt x="21" y="118"/>
                  </a:cubicBezTo>
                  <a:cubicBezTo>
                    <a:pt x="20" y="118"/>
                    <a:pt x="19" y="117"/>
                    <a:pt x="19" y="116"/>
                  </a:cubicBezTo>
                  <a:cubicBezTo>
                    <a:pt x="19" y="115"/>
                    <a:pt x="20" y="114"/>
                    <a:pt x="21" y="114"/>
                  </a:cubicBezTo>
                  <a:close/>
                  <a:moveTo>
                    <a:pt x="16" y="123"/>
                  </a:moveTo>
                  <a:cubicBezTo>
                    <a:pt x="15" y="123"/>
                    <a:pt x="14" y="122"/>
                    <a:pt x="14" y="121"/>
                  </a:cubicBezTo>
                  <a:cubicBezTo>
                    <a:pt x="14" y="120"/>
                    <a:pt x="15" y="119"/>
                    <a:pt x="16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8" y="119"/>
                    <a:pt x="49" y="120"/>
                    <a:pt x="49" y="121"/>
                  </a:cubicBezTo>
                  <a:cubicBezTo>
                    <a:pt x="49" y="122"/>
                    <a:pt x="48" y="123"/>
                    <a:pt x="47" y="123"/>
                  </a:cubicBezTo>
                  <a:lnTo>
                    <a:pt x="16" y="123"/>
                  </a:lnTo>
                  <a:close/>
                  <a:moveTo>
                    <a:pt x="51" y="145"/>
                  </a:moveTo>
                  <a:cubicBezTo>
                    <a:pt x="42" y="145"/>
                    <a:pt x="34" y="137"/>
                    <a:pt x="34" y="128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68" y="137"/>
                    <a:pt x="60" y="145"/>
                    <a:pt x="51" y="14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Rectangle 729"/>
            <p:cNvSpPr>
              <a:spLocks noChangeArrowheads="1"/>
            </p:cNvSpPr>
            <p:nvPr/>
          </p:nvSpPr>
          <p:spPr bwMode="auto">
            <a:xfrm>
              <a:off x="5025135" y="5439252"/>
              <a:ext cx="122035" cy="34243"/>
            </a:xfrm>
            <a:prstGeom prst="rect">
              <a:avLst/>
            </a:prstGeom>
            <a:solidFill>
              <a:srgbClr val="424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730"/>
            <p:cNvSpPr>
              <a:spLocks/>
            </p:cNvSpPr>
            <p:nvPr/>
          </p:nvSpPr>
          <p:spPr bwMode="auto">
            <a:xfrm>
              <a:off x="5025135" y="5439981"/>
              <a:ext cx="12750" cy="20036"/>
            </a:xfrm>
            <a:custGeom>
              <a:avLst/>
              <a:gdLst>
                <a:gd name="T0" fmla="*/ 35 w 35"/>
                <a:gd name="T1" fmla="*/ 19 h 55"/>
                <a:gd name="T2" fmla="*/ 0 w 35"/>
                <a:gd name="T3" fmla="*/ 0 h 55"/>
                <a:gd name="T4" fmla="*/ 0 w 35"/>
                <a:gd name="T5" fmla="*/ 55 h 55"/>
                <a:gd name="T6" fmla="*/ 26 w 35"/>
                <a:gd name="T7" fmla="*/ 43 h 55"/>
                <a:gd name="T8" fmla="*/ 35 w 35"/>
                <a:gd name="T9" fmla="*/ 1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5">
                  <a:moveTo>
                    <a:pt x="35" y="19"/>
                  </a:moveTo>
                  <a:lnTo>
                    <a:pt x="0" y="0"/>
                  </a:lnTo>
                  <a:lnTo>
                    <a:pt x="0" y="55"/>
                  </a:lnTo>
                  <a:lnTo>
                    <a:pt x="26" y="43"/>
                  </a:lnTo>
                  <a:lnTo>
                    <a:pt x="35" y="19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731"/>
            <p:cNvSpPr>
              <a:spLocks/>
            </p:cNvSpPr>
            <p:nvPr/>
          </p:nvSpPr>
          <p:spPr bwMode="auto">
            <a:xfrm>
              <a:off x="5020763" y="5446902"/>
              <a:ext cx="17121" cy="25864"/>
            </a:xfrm>
            <a:custGeom>
              <a:avLst/>
              <a:gdLst>
                <a:gd name="T0" fmla="*/ 0 w 47"/>
                <a:gd name="T1" fmla="*/ 45 h 71"/>
                <a:gd name="T2" fmla="*/ 47 w 47"/>
                <a:gd name="T3" fmla="*/ 0 h 71"/>
                <a:gd name="T4" fmla="*/ 47 w 47"/>
                <a:gd name="T5" fmla="*/ 71 h 71"/>
                <a:gd name="T6" fmla="*/ 0 w 47"/>
                <a:gd name="T7" fmla="*/ 4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71">
                  <a:moveTo>
                    <a:pt x="0" y="45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732"/>
            <p:cNvSpPr>
              <a:spLocks/>
            </p:cNvSpPr>
            <p:nvPr/>
          </p:nvSpPr>
          <p:spPr bwMode="auto">
            <a:xfrm>
              <a:off x="5134420" y="5439981"/>
              <a:ext cx="12750" cy="20036"/>
            </a:xfrm>
            <a:custGeom>
              <a:avLst/>
              <a:gdLst>
                <a:gd name="T0" fmla="*/ 0 w 35"/>
                <a:gd name="T1" fmla="*/ 19 h 55"/>
                <a:gd name="T2" fmla="*/ 35 w 35"/>
                <a:gd name="T3" fmla="*/ 0 h 55"/>
                <a:gd name="T4" fmla="*/ 35 w 35"/>
                <a:gd name="T5" fmla="*/ 55 h 55"/>
                <a:gd name="T6" fmla="*/ 9 w 35"/>
                <a:gd name="T7" fmla="*/ 43 h 55"/>
                <a:gd name="T8" fmla="*/ 0 w 35"/>
                <a:gd name="T9" fmla="*/ 1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5">
                  <a:moveTo>
                    <a:pt x="0" y="19"/>
                  </a:moveTo>
                  <a:lnTo>
                    <a:pt x="35" y="0"/>
                  </a:lnTo>
                  <a:lnTo>
                    <a:pt x="35" y="55"/>
                  </a:lnTo>
                  <a:lnTo>
                    <a:pt x="9" y="43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733"/>
            <p:cNvSpPr>
              <a:spLocks/>
            </p:cNvSpPr>
            <p:nvPr/>
          </p:nvSpPr>
          <p:spPr bwMode="auto">
            <a:xfrm>
              <a:off x="5134420" y="5446902"/>
              <a:ext cx="17121" cy="25864"/>
            </a:xfrm>
            <a:custGeom>
              <a:avLst/>
              <a:gdLst>
                <a:gd name="T0" fmla="*/ 47 w 47"/>
                <a:gd name="T1" fmla="*/ 45 h 71"/>
                <a:gd name="T2" fmla="*/ 0 w 47"/>
                <a:gd name="T3" fmla="*/ 0 h 71"/>
                <a:gd name="T4" fmla="*/ 0 w 47"/>
                <a:gd name="T5" fmla="*/ 71 h 71"/>
                <a:gd name="T6" fmla="*/ 47 w 47"/>
                <a:gd name="T7" fmla="*/ 4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71">
                  <a:moveTo>
                    <a:pt x="47" y="45"/>
                  </a:moveTo>
                  <a:lnTo>
                    <a:pt x="0" y="0"/>
                  </a:lnTo>
                  <a:lnTo>
                    <a:pt x="0" y="71"/>
                  </a:lnTo>
                  <a:lnTo>
                    <a:pt x="47" y="45"/>
                  </a:ln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734"/>
            <p:cNvSpPr>
              <a:spLocks noEditPoints="1"/>
            </p:cNvSpPr>
            <p:nvPr/>
          </p:nvSpPr>
          <p:spPr bwMode="auto">
            <a:xfrm>
              <a:off x="5018213" y="5463295"/>
              <a:ext cx="135878" cy="130050"/>
            </a:xfrm>
            <a:custGeom>
              <a:avLst/>
              <a:gdLst>
                <a:gd name="T0" fmla="*/ 155 w 158"/>
                <a:gd name="T1" fmla="*/ 0 h 151"/>
                <a:gd name="T2" fmla="*/ 3 w 158"/>
                <a:gd name="T3" fmla="*/ 0 h 151"/>
                <a:gd name="T4" fmla="*/ 0 w 158"/>
                <a:gd name="T5" fmla="*/ 151 h 151"/>
                <a:gd name="T6" fmla="*/ 158 w 158"/>
                <a:gd name="T7" fmla="*/ 151 h 151"/>
                <a:gd name="T8" fmla="*/ 155 w 158"/>
                <a:gd name="T9" fmla="*/ 0 h 151"/>
                <a:gd name="T10" fmla="*/ 123 w 158"/>
                <a:gd name="T11" fmla="*/ 32 h 151"/>
                <a:gd name="T12" fmla="*/ 79 w 158"/>
                <a:gd name="T13" fmla="*/ 76 h 151"/>
                <a:gd name="T14" fmla="*/ 35 w 158"/>
                <a:gd name="T15" fmla="*/ 32 h 151"/>
                <a:gd name="T16" fmla="*/ 35 w 158"/>
                <a:gd name="T17" fmla="*/ 28 h 151"/>
                <a:gd name="T18" fmla="*/ 33 w 158"/>
                <a:gd name="T19" fmla="*/ 23 h 151"/>
                <a:gd name="T20" fmla="*/ 40 w 158"/>
                <a:gd name="T21" fmla="*/ 16 h 151"/>
                <a:gd name="T22" fmla="*/ 47 w 158"/>
                <a:gd name="T23" fmla="*/ 23 h 151"/>
                <a:gd name="T24" fmla="*/ 42 w 158"/>
                <a:gd name="T25" fmla="*/ 29 h 151"/>
                <a:gd name="T26" fmla="*/ 42 w 158"/>
                <a:gd name="T27" fmla="*/ 32 h 151"/>
                <a:gd name="T28" fmla="*/ 79 w 158"/>
                <a:gd name="T29" fmla="*/ 69 h 151"/>
                <a:gd name="T30" fmla="*/ 116 w 158"/>
                <a:gd name="T31" fmla="*/ 32 h 151"/>
                <a:gd name="T32" fmla="*/ 116 w 158"/>
                <a:gd name="T33" fmla="*/ 29 h 151"/>
                <a:gd name="T34" fmla="*/ 111 w 158"/>
                <a:gd name="T35" fmla="*/ 23 h 151"/>
                <a:gd name="T36" fmla="*/ 118 w 158"/>
                <a:gd name="T37" fmla="*/ 16 h 151"/>
                <a:gd name="T38" fmla="*/ 125 w 158"/>
                <a:gd name="T39" fmla="*/ 23 h 151"/>
                <a:gd name="T40" fmla="*/ 123 w 158"/>
                <a:gd name="T41" fmla="*/ 28 h 151"/>
                <a:gd name="T42" fmla="*/ 123 w 158"/>
                <a:gd name="T43" fmla="*/ 3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8" h="151">
                  <a:moveTo>
                    <a:pt x="15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58" y="151"/>
                    <a:pt x="158" y="151"/>
                    <a:pt x="158" y="151"/>
                  </a:cubicBezTo>
                  <a:lnTo>
                    <a:pt x="155" y="0"/>
                  </a:lnTo>
                  <a:close/>
                  <a:moveTo>
                    <a:pt x="123" y="32"/>
                  </a:moveTo>
                  <a:cubicBezTo>
                    <a:pt x="123" y="57"/>
                    <a:pt x="103" y="76"/>
                    <a:pt x="79" y="76"/>
                  </a:cubicBezTo>
                  <a:cubicBezTo>
                    <a:pt x="55" y="76"/>
                    <a:pt x="35" y="57"/>
                    <a:pt x="35" y="32"/>
                  </a:cubicBezTo>
                  <a:cubicBezTo>
                    <a:pt x="35" y="31"/>
                    <a:pt x="35" y="30"/>
                    <a:pt x="35" y="28"/>
                  </a:cubicBezTo>
                  <a:cubicBezTo>
                    <a:pt x="34" y="27"/>
                    <a:pt x="33" y="25"/>
                    <a:pt x="33" y="23"/>
                  </a:cubicBezTo>
                  <a:cubicBezTo>
                    <a:pt x="33" y="19"/>
                    <a:pt x="36" y="16"/>
                    <a:pt x="40" y="16"/>
                  </a:cubicBezTo>
                  <a:cubicBezTo>
                    <a:pt x="44" y="16"/>
                    <a:pt x="47" y="19"/>
                    <a:pt x="47" y="23"/>
                  </a:cubicBezTo>
                  <a:cubicBezTo>
                    <a:pt x="47" y="26"/>
                    <a:pt x="45" y="28"/>
                    <a:pt x="42" y="29"/>
                  </a:cubicBezTo>
                  <a:cubicBezTo>
                    <a:pt x="42" y="30"/>
                    <a:pt x="42" y="31"/>
                    <a:pt x="42" y="32"/>
                  </a:cubicBezTo>
                  <a:cubicBezTo>
                    <a:pt x="42" y="53"/>
                    <a:pt x="59" y="69"/>
                    <a:pt x="79" y="69"/>
                  </a:cubicBezTo>
                  <a:cubicBezTo>
                    <a:pt x="99" y="69"/>
                    <a:pt x="116" y="53"/>
                    <a:pt x="116" y="32"/>
                  </a:cubicBezTo>
                  <a:cubicBezTo>
                    <a:pt x="116" y="31"/>
                    <a:pt x="116" y="30"/>
                    <a:pt x="116" y="29"/>
                  </a:cubicBezTo>
                  <a:cubicBezTo>
                    <a:pt x="113" y="28"/>
                    <a:pt x="111" y="26"/>
                    <a:pt x="111" y="23"/>
                  </a:cubicBezTo>
                  <a:cubicBezTo>
                    <a:pt x="111" y="19"/>
                    <a:pt x="114" y="16"/>
                    <a:pt x="118" y="16"/>
                  </a:cubicBezTo>
                  <a:cubicBezTo>
                    <a:pt x="122" y="16"/>
                    <a:pt x="125" y="19"/>
                    <a:pt x="125" y="23"/>
                  </a:cubicBezTo>
                  <a:cubicBezTo>
                    <a:pt x="125" y="25"/>
                    <a:pt x="124" y="27"/>
                    <a:pt x="123" y="28"/>
                  </a:cubicBezTo>
                  <a:cubicBezTo>
                    <a:pt x="123" y="30"/>
                    <a:pt x="123" y="31"/>
                    <a:pt x="123" y="3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735"/>
            <p:cNvSpPr>
              <a:spLocks/>
            </p:cNvSpPr>
            <p:nvPr/>
          </p:nvSpPr>
          <p:spPr bwMode="auto">
            <a:xfrm>
              <a:off x="5326398" y="5452002"/>
              <a:ext cx="117300" cy="143892"/>
            </a:xfrm>
            <a:custGeom>
              <a:avLst/>
              <a:gdLst>
                <a:gd name="T0" fmla="*/ 131 w 136"/>
                <a:gd name="T1" fmla="*/ 0 h 167"/>
                <a:gd name="T2" fmla="*/ 105 w 136"/>
                <a:gd name="T3" fmla="*/ 0 h 167"/>
                <a:gd name="T4" fmla="*/ 104 w 136"/>
                <a:gd name="T5" fmla="*/ 4 h 167"/>
                <a:gd name="T6" fmla="*/ 104 w 136"/>
                <a:gd name="T7" fmla="*/ 6 h 167"/>
                <a:gd name="T8" fmla="*/ 103 w 136"/>
                <a:gd name="T9" fmla="*/ 11 h 167"/>
                <a:gd name="T10" fmla="*/ 103 w 136"/>
                <a:gd name="T11" fmla="*/ 12 h 167"/>
                <a:gd name="T12" fmla="*/ 98 w 136"/>
                <a:gd name="T13" fmla="*/ 17 h 167"/>
                <a:gd name="T14" fmla="*/ 93 w 136"/>
                <a:gd name="T15" fmla="*/ 12 h 167"/>
                <a:gd name="T16" fmla="*/ 95 w 136"/>
                <a:gd name="T17" fmla="*/ 8 h 167"/>
                <a:gd name="T18" fmla="*/ 95 w 136"/>
                <a:gd name="T19" fmla="*/ 3 h 167"/>
                <a:gd name="T20" fmla="*/ 95 w 136"/>
                <a:gd name="T21" fmla="*/ 0 h 167"/>
                <a:gd name="T22" fmla="*/ 41 w 136"/>
                <a:gd name="T23" fmla="*/ 0 h 167"/>
                <a:gd name="T24" fmla="*/ 41 w 136"/>
                <a:gd name="T25" fmla="*/ 3 h 167"/>
                <a:gd name="T26" fmla="*/ 42 w 136"/>
                <a:gd name="T27" fmla="*/ 9 h 167"/>
                <a:gd name="T28" fmla="*/ 43 w 136"/>
                <a:gd name="T29" fmla="*/ 12 h 167"/>
                <a:gd name="T30" fmla="*/ 38 w 136"/>
                <a:gd name="T31" fmla="*/ 17 h 167"/>
                <a:gd name="T32" fmla="*/ 33 w 136"/>
                <a:gd name="T33" fmla="*/ 12 h 167"/>
                <a:gd name="T34" fmla="*/ 33 w 136"/>
                <a:gd name="T35" fmla="*/ 10 h 167"/>
                <a:gd name="T36" fmla="*/ 32 w 136"/>
                <a:gd name="T37" fmla="*/ 6 h 167"/>
                <a:gd name="T38" fmla="*/ 32 w 136"/>
                <a:gd name="T39" fmla="*/ 4 h 167"/>
                <a:gd name="T40" fmla="*/ 31 w 136"/>
                <a:gd name="T41" fmla="*/ 0 h 167"/>
                <a:gd name="T42" fmla="*/ 5 w 136"/>
                <a:gd name="T43" fmla="*/ 0 h 167"/>
                <a:gd name="T44" fmla="*/ 0 w 136"/>
                <a:gd name="T45" fmla="*/ 167 h 167"/>
                <a:gd name="T46" fmla="*/ 136 w 136"/>
                <a:gd name="T47" fmla="*/ 167 h 167"/>
                <a:gd name="T48" fmla="*/ 131 w 136"/>
                <a:gd name="T4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167">
                  <a:moveTo>
                    <a:pt x="131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5" y="1"/>
                    <a:pt x="105" y="3"/>
                    <a:pt x="104" y="4"/>
                  </a:cubicBezTo>
                  <a:cubicBezTo>
                    <a:pt x="104" y="5"/>
                    <a:pt x="104" y="5"/>
                    <a:pt x="104" y="6"/>
                  </a:cubicBezTo>
                  <a:cubicBezTo>
                    <a:pt x="104" y="8"/>
                    <a:pt x="103" y="9"/>
                    <a:pt x="103" y="11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3" y="15"/>
                    <a:pt x="101" y="17"/>
                    <a:pt x="98" y="17"/>
                  </a:cubicBezTo>
                  <a:cubicBezTo>
                    <a:pt x="95" y="17"/>
                    <a:pt x="93" y="15"/>
                    <a:pt x="93" y="12"/>
                  </a:cubicBezTo>
                  <a:cubicBezTo>
                    <a:pt x="93" y="10"/>
                    <a:pt x="94" y="9"/>
                    <a:pt x="95" y="8"/>
                  </a:cubicBezTo>
                  <a:cubicBezTo>
                    <a:pt x="95" y="6"/>
                    <a:pt x="95" y="5"/>
                    <a:pt x="95" y="3"/>
                  </a:cubicBezTo>
                  <a:cubicBezTo>
                    <a:pt x="95" y="2"/>
                    <a:pt x="95" y="1"/>
                    <a:pt x="95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"/>
                    <a:pt x="41" y="2"/>
                    <a:pt x="41" y="3"/>
                  </a:cubicBezTo>
                  <a:cubicBezTo>
                    <a:pt x="41" y="5"/>
                    <a:pt x="41" y="7"/>
                    <a:pt x="42" y="9"/>
                  </a:cubicBezTo>
                  <a:cubicBezTo>
                    <a:pt x="42" y="10"/>
                    <a:pt x="43" y="11"/>
                    <a:pt x="43" y="12"/>
                  </a:cubicBezTo>
                  <a:cubicBezTo>
                    <a:pt x="43" y="15"/>
                    <a:pt x="40" y="17"/>
                    <a:pt x="38" y="17"/>
                  </a:cubicBezTo>
                  <a:cubicBezTo>
                    <a:pt x="35" y="17"/>
                    <a:pt x="33" y="15"/>
                    <a:pt x="33" y="12"/>
                  </a:cubicBezTo>
                  <a:cubicBezTo>
                    <a:pt x="33" y="11"/>
                    <a:pt x="33" y="10"/>
                    <a:pt x="33" y="10"/>
                  </a:cubicBezTo>
                  <a:cubicBezTo>
                    <a:pt x="33" y="9"/>
                    <a:pt x="32" y="7"/>
                    <a:pt x="32" y="6"/>
                  </a:cubicBezTo>
                  <a:cubicBezTo>
                    <a:pt x="32" y="5"/>
                    <a:pt x="32" y="5"/>
                    <a:pt x="32" y="4"/>
                  </a:cubicBezTo>
                  <a:cubicBezTo>
                    <a:pt x="31" y="3"/>
                    <a:pt x="31" y="1"/>
                    <a:pt x="3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136" y="167"/>
                    <a:pt x="136" y="167"/>
                    <a:pt x="136" y="167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736"/>
            <p:cNvSpPr>
              <a:spLocks/>
            </p:cNvSpPr>
            <p:nvPr/>
          </p:nvSpPr>
          <p:spPr bwMode="auto">
            <a:xfrm>
              <a:off x="5354083" y="5417759"/>
              <a:ext cx="61928" cy="40436"/>
            </a:xfrm>
            <a:custGeom>
              <a:avLst/>
              <a:gdLst>
                <a:gd name="T0" fmla="*/ 36 w 72"/>
                <a:gd name="T1" fmla="*/ 0 h 47"/>
                <a:gd name="T2" fmla="*/ 72 w 72"/>
                <a:gd name="T3" fmla="*/ 35 h 47"/>
                <a:gd name="T4" fmla="*/ 71 w 72"/>
                <a:gd name="T5" fmla="*/ 44 h 47"/>
                <a:gd name="T6" fmla="*/ 67 w 72"/>
                <a:gd name="T7" fmla="*/ 46 h 47"/>
                <a:gd name="T8" fmla="*/ 65 w 72"/>
                <a:gd name="T9" fmla="*/ 43 h 47"/>
                <a:gd name="T10" fmla="*/ 66 w 72"/>
                <a:gd name="T11" fmla="*/ 35 h 47"/>
                <a:gd name="T12" fmla="*/ 36 w 72"/>
                <a:gd name="T13" fmla="*/ 5 h 47"/>
                <a:gd name="T14" fmla="*/ 6 w 72"/>
                <a:gd name="T15" fmla="*/ 35 h 47"/>
                <a:gd name="T16" fmla="*/ 7 w 72"/>
                <a:gd name="T17" fmla="*/ 43 h 47"/>
                <a:gd name="T18" fmla="*/ 5 w 72"/>
                <a:gd name="T19" fmla="*/ 46 h 47"/>
                <a:gd name="T20" fmla="*/ 1 w 72"/>
                <a:gd name="T21" fmla="*/ 44 h 47"/>
                <a:gd name="T22" fmla="*/ 0 w 72"/>
                <a:gd name="T23" fmla="*/ 35 h 47"/>
                <a:gd name="T24" fmla="*/ 36 w 72"/>
                <a:gd name="T25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47">
                  <a:moveTo>
                    <a:pt x="36" y="0"/>
                  </a:moveTo>
                  <a:cubicBezTo>
                    <a:pt x="56" y="0"/>
                    <a:pt x="72" y="16"/>
                    <a:pt x="72" y="35"/>
                  </a:cubicBezTo>
                  <a:cubicBezTo>
                    <a:pt x="72" y="38"/>
                    <a:pt x="71" y="41"/>
                    <a:pt x="71" y="44"/>
                  </a:cubicBezTo>
                  <a:cubicBezTo>
                    <a:pt x="70" y="46"/>
                    <a:pt x="69" y="47"/>
                    <a:pt x="67" y="46"/>
                  </a:cubicBezTo>
                  <a:cubicBezTo>
                    <a:pt x="66" y="46"/>
                    <a:pt x="65" y="44"/>
                    <a:pt x="65" y="43"/>
                  </a:cubicBezTo>
                  <a:cubicBezTo>
                    <a:pt x="66" y="40"/>
                    <a:pt x="66" y="38"/>
                    <a:pt x="66" y="35"/>
                  </a:cubicBezTo>
                  <a:cubicBezTo>
                    <a:pt x="66" y="19"/>
                    <a:pt x="53" y="5"/>
                    <a:pt x="36" y="5"/>
                  </a:cubicBezTo>
                  <a:cubicBezTo>
                    <a:pt x="19" y="5"/>
                    <a:pt x="6" y="19"/>
                    <a:pt x="6" y="35"/>
                  </a:cubicBezTo>
                  <a:cubicBezTo>
                    <a:pt x="6" y="38"/>
                    <a:pt x="6" y="40"/>
                    <a:pt x="7" y="43"/>
                  </a:cubicBezTo>
                  <a:cubicBezTo>
                    <a:pt x="7" y="44"/>
                    <a:pt x="6" y="46"/>
                    <a:pt x="5" y="46"/>
                  </a:cubicBezTo>
                  <a:cubicBezTo>
                    <a:pt x="3" y="47"/>
                    <a:pt x="2" y="46"/>
                    <a:pt x="1" y="44"/>
                  </a:cubicBezTo>
                  <a:cubicBezTo>
                    <a:pt x="1" y="41"/>
                    <a:pt x="0" y="38"/>
                    <a:pt x="0" y="35"/>
                  </a:cubicBezTo>
                  <a:cubicBezTo>
                    <a:pt x="0" y="16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737"/>
            <p:cNvSpPr>
              <a:spLocks/>
            </p:cNvSpPr>
            <p:nvPr/>
          </p:nvSpPr>
          <p:spPr bwMode="auto">
            <a:xfrm>
              <a:off x="5355541" y="5425409"/>
              <a:ext cx="58650" cy="38614"/>
            </a:xfrm>
            <a:custGeom>
              <a:avLst/>
              <a:gdLst>
                <a:gd name="T0" fmla="*/ 34 w 68"/>
                <a:gd name="T1" fmla="*/ 0 h 45"/>
                <a:gd name="T2" fmla="*/ 68 w 68"/>
                <a:gd name="T3" fmla="*/ 34 h 45"/>
                <a:gd name="T4" fmla="*/ 67 w 68"/>
                <a:gd name="T5" fmla="*/ 43 h 45"/>
                <a:gd name="T6" fmla="*/ 64 w 68"/>
                <a:gd name="T7" fmla="*/ 45 h 45"/>
                <a:gd name="T8" fmla="*/ 62 w 68"/>
                <a:gd name="T9" fmla="*/ 41 h 45"/>
                <a:gd name="T10" fmla="*/ 63 w 68"/>
                <a:gd name="T11" fmla="*/ 34 h 45"/>
                <a:gd name="T12" fmla="*/ 34 w 68"/>
                <a:gd name="T13" fmla="*/ 6 h 45"/>
                <a:gd name="T14" fmla="*/ 5 w 68"/>
                <a:gd name="T15" fmla="*/ 34 h 45"/>
                <a:gd name="T16" fmla="*/ 6 w 68"/>
                <a:gd name="T17" fmla="*/ 41 h 45"/>
                <a:gd name="T18" fmla="*/ 4 w 68"/>
                <a:gd name="T19" fmla="*/ 45 h 45"/>
                <a:gd name="T20" fmla="*/ 1 w 68"/>
                <a:gd name="T21" fmla="*/ 43 h 45"/>
                <a:gd name="T22" fmla="*/ 0 w 68"/>
                <a:gd name="T23" fmla="*/ 34 h 45"/>
                <a:gd name="T24" fmla="*/ 34 w 68"/>
                <a:gd name="T2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45">
                  <a:moveTo>
                    <a:pt x="34" y="0"/>
                  </a:moveTo>
                  <a:cubicBezTo>
                    <a:pt x="53" y="0"/>
                    <a:pt x="68" y="15"/>
                    <a:pt x="68" y="34"/>
                  </a:cubicBezTo>
                  <a:cubicBezTo>
                    <a:pt x="68" y="37"/>
                    <a:pt x="68" y="40"/>
                    <a:pt x="67" y="43"/>
                  </a:cubicBezTo>
                  <a:cubicBezTo>
                    <a:pt x="67" y="44"/>
                    <a:pt x="65" y="45"/>
                    <a:pt x="64" y="45"/>
                  </a:cubicBezTo>
                  <a:cubicBezTo>
                    <a:pt x="62" y="44"/>
                    <a:pt x="62" y="43"/>
                    <a:pt x="62" y="41"/>
                  </a:cubicBezTo>
                  <a:cubicBezTo>
                    <a:pt x="62" y="39"/>
                    <a:pt x="63" y="37"/>
                    <a:pt x="63" y="34"/>
                  </a:cubicBezTo>
                  <a:cubicBezTo>
                    <a:pt x="63" y="18"/>
                    <a:pt x="50" y="6"/>
                    <a:pt x="34" y="6"/>
                  </a:cubicBezTo>
                  <a:cubicBezTo>
                    <a:pt x="18" y="6"/>
                    <a:pt x="5" y="18"/>
                    <a:pt x="5" y="34"/>
                  </a:cubicBezTo>
                  <a:cubicBezTo>
                    <a:pt x="5" y="37"/>
                    <a:pt x="6" y="39"/>
                    <a:pt x="6" y="41"/>
                  </a:cubicBezTo>
                  <a:cubicBezTo>
                    <a:pt x="7" y="43"/>
                    <a:pt x="6" y="44"/>
                    <a:pt x="4" y="45"/>
                  </a:cubicBezTo>
                  <a:cubicBezTo>
                    <a:pt x="3" y="45"/>
                    <a:pt x="1" y="44"/>
                    <a:pt x="1" y="43"/>
                  </a:cubicBezTo>
                  <a:cubicBezTo>
                    <a:pt x="0" y="40"/>
                    <a:pt x="0" y="37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738"/>
            <p:cNvSpPr>
              <a:spLocks noEditPoints="1"/>
            </p:cNvSpPr>
            <p:nvPr/>
          </p:nvSpPr>
          <p:spPr bwMode="auto">
            <a:xfrm>
              <a:off x="4673600" y="5773301"/>
              <a:ext cx="216021" cy="93621"/>
            </a:xfrm>
            <a:custGeom>
              <a:avLst/>
              <a:gdLst>
                <a:gd name="T0" fmla="*/ 50 w 251"/>
                <a:gd name="T1" fmla="*/ 0 h 109"/>
                <a:gd name="T2" fmla="*/ 0 w 251"/>
                <a:gd name="T3" fmla="*/ 13 h 109"/>
                <a:gd name="T4" fmla="*/ 36 w 251"/>
                <a:gd name="T5" fmla="*/ 26 h 109"/>
                <a:gd name="T6" fmla="*/ 204 w 251"/>
                <a:gd name="T7" fmla="*/ 109 h 109"/>
                <a:gd name="T8" fmla="*/ 246 w 251"/>
                <a:gd name="T9" fmla="*/ 20 h 109"/>
                <a:gd name="T10" fmla="*/ 192 w 251"/>
                <a:gd name="T11" fmla="*/ 35 h 109"/>
                <a:gd name="T12" fmla="*/ 192 w 251"/>
                <a:gd name="T13" fmla="*/ 49 h 109"/>
                <a:gd name="T14" fmla="*/ 184 w 251"/>
                <a:gd name="T15" fmla="*/ 42 h 109"/>
                <a:gd name="T16" fmla="*/ 170 w 251"/>
                <a:gd name="T17" fmla="*/ 35 h 109"/>
                <a:gd name="T18" fmla="*/ 170 w 251"/>
                <a:gd name="T19" fmla="*/ 49 h 109"/>
                <a:gd name="T20" fmla="*/ 161 w 251"/>
                <a:gd name="T21" fmla="*/ 42 h 109"/>
                <a:gd name="T22" fmla="*/ 147 w 251"/>
                <a:gd name="T23" fmla="*/ 35 h 109"/>
                <a:gd name="T24" fmla="*/ 147 w 251"/>
                <a:gd name="T25" fmla="*/ 49 h 109"/>
                <a:gd name="T26" fmla="*/ 138 w 251"/>
                <a:gd name="T27" fmla="*/ 42 h 109"/>
                <a:gd name="T28" fmla="*/ 124 w 251"/>
                <a:gd name="T29" fmla="*/ 35 h 109"/>
                <a:gd name="T30" fmla="*/ 124 w 251"/>
                <a:gd name="T31" fmla="*/ 49 h 109"/>
                <a:gd name="T32" fmla="*/ 116 w 251"/>
                <a:gd name="T33" fmla="*/ 42 h 109"/>
                <a:gd name="T34" fmla="*/ 102 w 251"/>
                <a:gd name="T35" fmla="*/ 35 h 109"/>
                <a:gd name="T36" fmla="*/ 102 w 251"/>
                <a:gd name="T37" fmla="*/ 49 h 109"/>
                <a:gd name="T38" fmla="*/ 93 w 251"/>
                <a:gd name="T39" fmla="*/ 42 h 109"/>
                <a:gd name="T40" fmla="*/ 70 w 251"/>
                <a:gd name="T41" fmla="*/ 42 h 109"/>
                <a:gd name="T42" fmla="*/ 85 w 251"/>
                <a:gd name="T43" fmla="*/ 42 h 109"/>
                <a:gd name="T44" fmla="*/ 76 w 251"/>
                <a:gd name="T45" fmla="*/ 49 h 109"/>
                <a:gd name="T46" fmla="*/ 82 w 251"/>
                <a:gd name="T47" fmla="*/ 65 h 109"/>
                <a:gd name="T48" fmla="*/ 90 w 251"/>
                <a:gd name="T49" fmla="*/ 57 h 109"/>
                <a:gd name="T50" fmla="*/ 90 w 251"/>
                <a:gd name="T51" fmla="*/ 71 h 109"/>
                <a:gd name="T52" fmla="*/ 99 w 251"/>
                <a:gd name="T53" fmla="*/ 94 h 109"/>
                <a:gd name="T54" fmla="*/ 99 w 251"/>
                <a:gd name="T55" fmla="*/ 80 h 109"/>
                <a:gd name="T56" fmla="*/ 108 w 251"/>
                <a:gd name="T57" fmla="*/ 88 h 109"/>
                <a:gd name="T58" fmla="*/ 104 w 251"/>
                <a:gd name="T59" fmla="*/ 64 h 109"/>
                <a:gd name="T60" fmla="*/ 119 w 251"/>
                <a:gd name="T61" fmla="*/ 64 h 109"/>
                <a:gd name="T62" fmla="*/ 111 w 251"/>
                <a:gd name="T63" fmla="*/ 71 h 109"/>
                <a:gd name="T64" fmla="*/ 122 w 251"/>
                <a:gd name="T65" fmla="*/ 94 h 109"/>
                <a:gd name="T66" fmla="*/ 122 w 251"/>
                <a:gd name="T67" fmla="*/ 80 h 109"/>
                <a:gd name="T68" fmla="*/ 130 w 251"/>
                <a:gd name="T69" fmla="*/ 88 h 109"/>
                <a:gd name="T70" fmla="*/ 127 w 251"/>
                <a:gd name="T71" fmla="*/ 64 h 109"/>
                <a:gd name="T72" fmla="*/ 142 w 251"/>
                <a:gd name="T73" fmla="*/ 64 h 109"/>
                <a:gd name="T74" fmla="*/ 133 w 251"/>
                <a:gd name="T75" fmla="*/ 71 h 109"/>
                <a:gd name="T76" fmla="*/ 145 w 251"/>
                <a:gd name="T77" fmla="*/ 94 h 109"/>
                <a:gd name="T78" fmla="*/ 145 w 251"/>
                <a:gd name="T79" fmla="*/ 80 h 109"/>
                <a:gd name="T80" fmla="*/ 153 w 251"/>
                <a:gd name="T81" fmla="*/ 88 h 109"/>
                <a:gd name="T82" fmla="*/ 150 w 251"/>
                <a:gd name="T83" fmla="*/ 64 h 109"/>
                <a:gd name="T84" fmla="*/ 165 w 251"/>
                <a:gd name="T85" fmla="*/ 64 h 109"/>
                <a:gd name="T86" fmla="*/ 156 w 251"/>
                <a:gd name="T87" fmla="*/ 71 h 109"/>
                <a:gd name="T88" fmla="*/ 167 w 251"/>
                <a:gd name="T89" fmla="*/ 94 h 109"/>
                <a:gd name="T90" fmla="*/ 167 w 251"/>
                <a:gd name="T91" fmla="*/ 80 h 109"/>
                <a:gd name="T92" fmla="*/ 176 w 251"/>
                <a:gd name="T93" fmla="*/ 88 h 109"/>
                <a:gd name="T94" fmla="*/ 173 w 251"/>
                <a:gd name="T95" fmla="*/ 64 h 109"/>
                <a:gd name="T96" fmla="*/ 187 w 251"/>
                <a:gd name="T97" fmla="*/ 64 h 109"/>
                <a:gd name="T98" fmla="*/ 179 w 251"/>
                <a:gd name="T99" fmla="*/ 71 h 109"/>
                <a:gd name="T100" fmla="*/ 190 w 251"/>
                <a:gd name="T101" fmla="*/ 94 h 109"/>
                <a:gd name="T102" fmla="*/ 190 w 251"/>
                <a:gd name="T103" fmla="*/ 80 h 109"/>
                <a:gd name="T104" fmla="*/ 199 w 251"/>
                <a:gd name="T105" fmla="*/ 88 h 109"/>
                <a:gd name="T106" fmla="*/ 202 w 251"/>
                <a:gd name="T107" fmla="*/ 71 h 109"/>
                <a:gd name="T108" fmla="*/ 202 w 251"/>
                <a:gd name="T109" fmla="*/ 57 h 109"/>
                <a:gd name="T110" fmla="*/ 210 w 251"/>
                <a:gd name="T111" fmla="*/ 65 h 109"/>
                <a:gd name="T112" fmla="*/ 213 w 251"/>
                <a:gd name="T113" fmla="*/ 49 h 109"/>
                <a:gd name="T114" fmla="*/ 213 w 251"/>
                <a:gd name="T115" fmla="*/ 35 h 109"/>
                <a:gd name="T116" fmla="*/ 221 w 251"/>
                <a:gd name="T117" fmla="*/ 4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1" h="109">
                  <a:moveTo>
                    <a:pt x="246" y="20"/>
                  </a:moveTo>
                  <a:cubicBezTo>
                    <a:pt x="63" y="20"/>
                    <a:pt x="63" y="20"/>
                    <a:pt x="63" y="2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8"/>
                    <a:pt x="4" y="22"/>
                    <a:pt x="9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3"/>
                    <a:pt x="35" y="24"/>
                    <a:pt x="36" y="26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5" y="107"/>
                    <a:pt x="89" y="109"/>
                    <a:pt x="93" y="109"/>
                  </a:cubicBezTo>
                  <a:cubicBezTo>
                    <a:pt x="204" y="109"/>
                    <a:pt x="204" y="109"/>
                    <a:pt x="204" y="109"/>
                  </a:cubicBezTo>
                  <a:cubicBezTo>
                    <a:pt x="207" y="109"/>
                    <a:pt x="211" y="107"/>
                    <a:pt x="213" y="104"/>
                  </a:cubicBezTo>
                  <a:cubicBezTo>
                    <a:pt x="249" y="26"/>
                    <a:pt x="249" y="26"/>
                    <a:pt x="249" y="26"/>
                  </a:cubicBezTo>
                  <a:cubicBezTo>
                    <a:pt x="251" y="23"/>
                    <a:pt x="249" y="20"/>
                    <a:pt x="246" y="20"/>
                  </a:cubicBezTo>
                  <a:close/>
                  <a:moveTo>
                    <a:pt x="184" y="42"/>
                  </a:moveTo>
                  <a:cubicBezTo>
                    <a:pt x="184" y="38"/>
                    <a:pt x="187" y="35"/>
                    <a:pt x="190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96" y="35"/>
                    <a:pt x="199" y="38"/>
                    <a:pt x="199" y="42"/>
                  </a:cubicBezTo>
                  <a:cubicBezTo>
                    <a:pt x="199" y="43"/>
                    <a:pt x="199" y="43"/>
                    <a:pt x="199" y="43"/>
                  </a:cubicBezTo>
                  <a:cubicBezTo>
                    <a:pt x="199" y="46"/>
                    <a:pt x="196" y="49"/>
                    <a:pt x="192" y="49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87" y="49"/>
                    <a:pt x="184" y="46"/>
                    <a:pt x="184" y="43"/>
                  </a:cubicBezTo>
                  <a:lnTo>
                    <a:pt x="184" y="42"/>
                  </a:lnTo>
                  <a:close/>
                  <a:moveTo>
                    <a:pt x="161" y="42"/>
                  </a:moveTo>
                  <a:cubicBezTo>
                    <a:pt x="161" y="38"/>
                    <a:pt x="164" y="35"/>
                    <a:pt x="167" y="35"/>
                  </a:cubicBezTo>
                  <a:cubicBezTo>
                    <a:pt x="170" y="35"/>
                    <a:pt x="170" y="35"/>
                    <a:pt x="170" y="35"/>
                  </a:cubicBezTo>
                  <a:cubicBezTo>
                    <a:pt x="173" y="35"/>
                    <a:pt x="176" y="38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6"/>
                    <a:pt x="173" y="49"/>
                    <a:pt x="170" y="49"/>
                  </a:cubicBezTo>
                  <a:cubicBezTo>
                    <a:pt x="167" y="49"/>
                    <a:pt x="167" y="49"/>
                    <a:pt x="167" y="49"/>
                  </a:cubicBezTo>
                  <a:cubicBezTo>
                    <a:pt x="164" y="49"/>
                    <a:pt x="161" y="46"/>
                    <a:pt x="161" y="43"/>
                  </a:cubicBezTo>
                  <a:lnTo>
                    <a:pt x="161" y="42"/>
                  </a:lnTo>
                  <a:close/>
                  <a:moveTo>
                    <a:pt x="138" y="42"/>
                  </a:moveTo>
                  <a:cubicBezTo>
                    <a:pt x="138" y="38"/>
                    <a:pt x="141" y="35"/>
                    <a:pt x="145" y="35"/>
                  </a:cubicBezTo>
                  <a:cubicBezTo>
                    <a:pt x="147" y="35"/>
                    <a:pt x="147" y="35"/>
                    <a:pt x="147" y="35"/>
                  </a:cubicBezTo>
                  <a:cubicBezTo>
                    <a:pt x="150" y="35"/>
                    <a:pt x="153" y="38"/>
                    <a:pt x="153" y="42"/>
                  </a:cubicBezTo>
                  <a:cubicBezTo>
                    <a:pt x="153" y="43"/>
                    <a:pt x="153" y="43"/>
                    <a:pt x="153" y="43"/>
                  </a:cubicBezTo>
                  <a:cubicBezTo>
                    <a:pt x="153" y="46"/>
                    <a:pt x="150" y="49"/>
                    <a:pt x="147" y="49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1" y="49"/>
                    <a:pt x="138" y="46"/>
                    <a:pt x="138" y="43"/>
                  </a:cubicBezTo>
                  <a:lnTo>
                    <a:pt x="138" y="42"/>
                  </a:lnTo>
                  <a:close/>
                  <a:moveTo>
                    <a:pt x="116" y="42"/>
                  </a:moveTo>
                  <a:cubicBezTo>
                    <a:pt x="116" y="38"/>
                    <a:pt x="118" y="35"/>
                    <a:pt x="122" y="35"/>
                  </a:cubicBezTo>
                  <a:cubicBezTo>
                    <a:pt x="124" y="35"/>
                    <a:pt x="124" y="35"/>
                    <a:pt x="124" y="35"/>
                  </a:cubicBezTo>
                  <a:cubicBezTo>
                    <a:pt x="128" y="35"/>
                    <a:pt x="130" y="38"/>
                    <a:pt x="130" y="42"/>
                  </a:cubicBezTo>
                  <a:cubicBezTo>
                    <a:pt x="130" y="43"/>
                    <a:pt x="130" y="43"/>
                    <a:pt x="130" y="43"/>
                  </a:cubicBezTo>
                  <a:cubicBezTo>
                    <a:pt x="130" y="46"/>
                    <a:pt x="128" y="49"/>
                    <a:pt x="124" y="49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18" y="49"/>
                    <a:pt x="116" y="46"/>
                    <a:pt x="116" y="43"/>
                  </a:cubicBezTo>
                  <a:lnTo>
                    <a:pt x="116" y="42"/>
                  </a:lnTo>
                  <a:close/>
                  <a:moveTo>
                    <a:pt x="93" y="42"/>
                  </a:moveTo>
                  <a:cubicBezTo>
                    <a:pt x="93" y="38"/>
                    <a:pt x="96" y="35"/>
                    <a:pt x="99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5" y="35"/>
                    <a:pt x="108" y="38"/>
                    <a:pt x="108" y="42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8" y="46"/>
                    <a:pt x="105" y="49"/>
                    <a:pt x="102" y="49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6" y="49"/>
                    <a:pt x="93" y="46"/>
                    <a:pt x="93" y="43"/>
                  </a:cubicBezTo>
                  <a:lnTo>
                    <a:pt x="93" y="42"/>
                  </a:lnTo>
                  <a:close/>
                  <a:moveTo>
                    <a:pt x="76" y="49"/>
                  </a:moveTo>
                  <a:cubicBezTo>
                    <a:pt x="73" y="49"/>
                    <a:pt x="70" y="46"/>
                    <a:pt x="70" y="43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0" y="38"/>
                    <a:pt x="73" y="35"/>
                    <a:pt x="76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2" y="35"/>
                    <a:pt x="85" y="38"/>
                    <a:pt x="85" y="42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5" y="46"/>
                    <a:pt x="82" y="49"/>
                    <a:pt x="79" y="49"/>
                  </a:cubicBezTo>
                  <a:lnTo>
                    <a:pt x="76" y="49"/>
                  </a:lnTo>
                  <a:close/>
                  <a:moveTo>
                    <a:pt x="90" y="71"/>
                  </a:moveTo>
                  <a:cubicBezTo>
                    <a:pt x="88" y="71"/>
                    <a:pt x="88" y="71"/>
                    <a:pt x="88" y="71"/>
                  </a:cubicBezTo>
                  <a:cubicBezTo>
                    <a:pt x="85" y="71"/>
                    <a:pt x="82" y="68"/>
                    <a:pt x="82" y="65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0"/>
                    <a:pt x="85" y="57"/>
                    <a:pt x="88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4" y="57"/>
                    <a:pt x="97" y="60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8"/>
                    <a:pt x="94" y="71"/>
                    <a:pt x="90" y="71"/>
                  </a:cubicBezTo>
                  <a:close/>
                  <a:moveTo>
                    <a:pt x="108" y="88"/>
                  </a:moveTo>
                  <a:cubicBezTo>
                    <a:pt x="108" y="91"/>
                    <a:pt x="105" y="94"/>
                    <a:pt x="102" y="94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6" y="94"/>
                    <a:pt x="93" y="91"/>
                    <a:pt x="93" y="88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3" y="83"/>
                    <a:pt x="96" y="80"/>
                    <a:pt x="99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5" y="80"/>
                    <a:pt x="108" y="83"/>
                    <a:pt x="108" y="87"/>
                  </a:cubicBezTo>
                  <a:lnTo>
                    <a:pt x="108" y="88"/>
                  </a:lnTo>
                  <a:close/>
                  <a:moveTo>
                    <a:pt x="111" y="71"/>
                  </a:moveTo>
                  <a:cubicBezTo>
                    <a:pt x="107" y="71"/>
                    <a:pt x="104" y="68"/>
                    <a:pt x="104" y="65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4" y="60"/>
                    <a:pt x="107" y="57"/>
                    <a:pt x="111" y="57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6" y="57"/>
                    <a:pt x="119" y="60"/>
                    <a:pt x="119" y="64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119" y="68"/>
                    <a:pt x="116" y="71"/>
                    <a:pt x="113" y="71"/>
                  </a:cubicBezTo>
                  <a:lnTo>
                    <a:pt x="111" y="71"/>
                  </a:lnTo>
                  <a:close/>
                  <a:moveTo>
                    <a:pt x="130" y="88"/>
                  </a:moveTo>
                  <a:cubicBezTo>
                    <a:pt x="130" y="91"/>
                    <a:pt x="128" y="94"/>
                    <a:pt x="124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18" y="94"/>
                    <a:pt x="116" y="91"/>
                    <a:pt x="116" y="88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83"/>
                    <a:pt x="118" y="80"/>
                    <a:pt x="122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8" y="80"/>
                    <a:pt x="130" y="83"/>
                    <a:pt x="130" y="87"/>
                  </a:cubicBezTo>
                  <a:lnTo>
                    <a:pt x="130" y="88"/>
                  </a:lnTo>
                  <a:close/>
                  <a:moveTo>
                    <a:pt x="133" y="71"/>
                  </a:moveTo>
                  <a:cubicBezTo>
                    <a:pt x="130" y="71"/>
                    <a:pt x="127" y="68"/>
                    <a:pt x="127" y="65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7" y="60"/>
                    <a:pt x="130" y="57"/>
                    <a:pt x="133" y="57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39" y="57"/>
                    <a:pt x="142" y="60"/>
                    <a:pt x="142" y="64"/>
                  </a:cubicBezTo>
                  <a:cubicBezTo>
                    <a:pt x="142" y="65"/>
                    <a:pt x="142" y="65"/>
                    <a:pt x="142" y="65"/>
                  </a:cubicBezTo>
                  <a:cubicBezTo>
                    <a:pt x="142" y="68"/>
                    <a:pt x="139" y="71"/>
                    <a:pt x="136" y="71"/>
                  </a:cubicBezTo>
                  <a:lnTo>
                    <a:pt x="133" y="71"/>
                  </a:lnTo>
                  <a:close/>
                  <a:moveTo>
                    <a:pt x="153" y="88"/>
                  </a:moveTo>
                  <a:cubicBezTo>
                    <a:pt x="153" y="91"/>
                    <a:pt x="150" y="94"/>
                    <a:pt x="147" y="9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1" y="94"/>
                    <a:pt x="138" y="91"/>
                    <a:pt x="138" y="88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3"/>
                    <a:pt x="141" y="80"/>
                    <a:pt x="145" y="80"/>
                  </a:cubicBezTo>
                  <a:cubicBezTo>
                    <a:pt x="147" y="80"/>
                    <a:pt x="147" y="80"/>
                    <a:pt x="147" y="80"/>
                  </a:cubicBezTo>
                  <a:cubicBezTo>
                    <a:pt x="150" y="80"/>
                    <a:pt x="153" y="83"/>
                    <a:pt x="153" y="87"/>
                  </a:cubicBezTo>
                  <a:lnTo>
                    <a:pt x="153" y="88"/>
                  </a:lnTo>
                  <a:close/>
                  <a:moveTo>
                    <a:pt x="156" y="71"/>
                  </a:moveTo>
                  <a:cubicBezTo>
                    <a:pt x="153" y="71"/>
                    <a:pt x="150" y="68"/>
                    <a:pt x="150" y="65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0"/>
                    <a:pt x="153" y="57"/>
                    <a:pt x="156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62" y="57"/>
                    <a:pt x="165" y="60"/>
                    <a:pt x="165" y="64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5" y="68"/>
                    <a:pt x="162" y="71"/>
                    <a:pt x="158" y="71"/>
                  </a:cubicBezTo>
                  <a:lnTo>
                    <a:pt x="156" y="71"/>
                  </a:lnTo>
                  <a:close/>
                  <a:moveTo>
                    <a:pt x="176" y="88"/>
                  </a:moveTo>
                  <a:cubicBezTo>
                    <a:pt x="176" y="91"/>
                    <a:pt x="173" y="94"/>
                    <a:pt x="170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4" y="94"/>
                    <a:pt x="161" y="91"/>
                    <a:pt x="161" y="88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1" y="83"/>
                    <a:pt x="164" y="80"/>
                    <a:pt x="167" y="80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73" y="80"/>
                    <a:pt x="176" y="83"/>
                    <a:pt x="176" y="87"/>
                  </a:cubicBezTo>
                  <a:lnTo>
                    <a:pt x="176" y="88"/>
                  </a:lnTo>
                  <a:close/>
                  <a:moveTo>
                    <a:pt x="179" y="71"/>
                  </a:moveTo>
                  <a:cubicBezTo>
                    <a:pt x="175" y="71"/>
                    <a:pt x="173" y="68"/>
                    <a:pt x="173" y="65"/>
                  </a:cubicBezTo>
                  <a:cubicBezTo>
                    <a:pt x="173" y="64"/>
                    <a:pt x="173" y="64"/>
                    <a:pt x="173" y="64"/>
                  </a:cubicBezTo>
                  <a:cubicBezTo>
                    <a:pt x="173" y="60"/>
                    <a:pt x="175" y="57"/>
                    <a:pt x="179" y="57"/>
                  </a:cubicBezTo>
                  <a:cubicBezTo>
                    <a:pt x="181" y="57"/>
                    <a:pt x="181" y="57"/>
                    <a:pt x="181" y="57"/>
                  </a:cubicBezTo>
                  <a:cubicBezTo>
                    <a:pt x="185" y="57"/>
                    <a:pt x="187" y="60"/>
                    <a:pt x="187" y="64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7" y="68"/>
                    <a:pt x="185" y="71"/>
                    <a:pt x="181" y="71"/>
                  </a:cubicBezTo>
                  <a:lnTo>
                    <a:pt x="179" y="71"/>
                  </a:lnTo>
                  <a:close/>
                  <a:moveTo>
                    <a:pt x="199" y="88"/>
                  </a:moveTo>
                  <a:cubicBezTo>
                    <a:pt x="199" y="91"/>
                    <a:pt x="196" y="94"/>
                    <a:pt x="192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87" y="94"/>
                    <a:pt x="184" y="91"/>
                    <a:pt x="184" y="88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184" y="83"/>
                    <a:pt x="187" y="80"/>
                    <a:pt x="190" y="80"/>
                  </a:cubicBezTo>
                  <a:cubicBezTo>
                    <a:pt x="192" y="80"/>
                    <a:pt x="192" y="80"/>
                    <a:pt x="192" y="80"/>
                  </a:cubicBezTo>
                  <a:cubicBezTo>
                    <a:pt x="196" y="80"/>
                    <a:pt x="199" y="83"/>
                    <a:pt x="199" y="87"/>
                  </a:cubicBezTo>
                  <a:lnTo>
                    <a:pt x="199" y="88"/>
                  </a:lnTo>
                  <a:close/>
                  <a:moveTo>
                    <a:pt x="210" y="65"/>
                  </a:moveTo>
                  <a:cubicBezTo>
                    <a:pt x="210" y="68"/>
                    <a:pt x="207" y="71"/>
                    <a:pt x="204" y="71"/>
                  </a:cubicBezTo>
                  <a:cubicBezTo>
                    <a:pt x="202" y="71"/>
                    <a:pt x="202" y="71"/>
                    <a:pt x="202" y="71"/>
                  </a:cubicBezTo>
                  <a:cubicBezTo>
                    <a:pt x="198" y="71"/>
                    <a:pt x="195" y="68"/>
                    <a:pt x="195" y="65"/>
                  </a:cubicBezTo>
                  <a:cubicBezTo>
                    <a:pt x="195" y="64"/>
                    <a:pt x="195" y="64"/>
                    <a:pt x="195" y="64"/>
                  </a:cubicBezTo>
                  <a:cubicBezTo>
                    <a:pt x="195" y="60"/>
                    <a:pt x="198" y="57"/>
                    <a:pt x="202" y="57"/>
                  </a:cubicBezTo>
                  <a:cubicBezTo>
                    <a:pt x="204" y="57"/>
                    <a:pt x="204" y="57"/>
                    <a:pt x="204" y="57"/>
                  </a:cubicBezTo>
                  <a:cubicBezTo>
                    <a:pt x="207" y="57"/>
                    <a:pt x="210" y="60"/>
                    <a:pt x="210" y="64"/>
                  </a:cubicBezTo>
                  <a:lnTo>
                    <a:pt x="210" y="65"/>
                  </a:lnTo>
                  <a:close/>
                  <a:moveTo>
                    <a:pt x="221" y="43"/>
                  </a:moveTo>
                  <a:cubicBezTo>
                    <a:pt x="221" y="46"/>
                    <a:pt x="219" y="49"/>
                    <a:pt x="215" y="49"/>
                  </a:cubicBezTo>
                  <a:cubicBezTo>
                    <a:pt x="213" y="49"/>
                    <a:pt x="213" y="49"/>
                    <a:pt x="213" y="49"/>
                  </a:cubicBezTo>
                  <a:cubicBezTo>
                    <a:pt x="209" y="49"/>
                    <a:pt x="206" y="46"/>
                    <a:pt x="206" y="43"/>
                  </a:cubicBezTo>
                  <a:cubicBezTo>
                    <a:pt x="206" y="42"/>
                    <a:pt x="206" y="42"/>
                    <a:pt x="206" y="42"/>
                  </a:cubicBezTo>
                  <a:cubicBezTo>
                    <a:pt x="206" y="38"/>
                    <a:pt x="209" y="35"/>
                    <a:pt x="213" y="35"/>
                  </a:cubicBezTo>
                  <a:cubicBezTo>
                    <a:pt x="215" y="35"/>
                    <a:pt x="215" y="35"/>
                    <a:pt x="215" y="35"/>
                  </a:cubicBezTo>
                  <a:cubicBezTo>
                    <a:pt x="219" y="35"/>
                    <a:pt x="221" y="38"/>
                    <a:pt x="221" y="42"/>
                  </a:cubicBezTo>
                  <a:lnTo>
                    <a:pt x="221" y="4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739"/>
            <p:cNvSpPr>
              <a:spLocks noEditPoints="1"/>
            </p:cNvSpPr>
            <p:nvPr/>
          </p:nvSpPr>
          <p:spPr bwMode="auto">
            <a:xfrm>
              <a:off x="4756293" y="5876394"/>
              <a:ext cx="95443" cy="24043"/>
            </a:xfrm>
            <a:custGeom>
              <a:avLst/>
              <a:gdLst>
                <a:gd name="T0" fmla="*/ 15 w 111"/>
                <a:gd name="T1" fmla="*/ 0 h 28"/>
                <a:gd name="T2" fmla="*/ 0 w 111"/>
                <a:gd name="T3" fmla="*/ 14 h 28"/>
                <a:gd name="T4" fmla="*/ 15 w 111"/>
                <a:gd name="T5" fmla="*/ 28 h 28"/>
                <a:gd name="T6" fmla="*/ 29 w 111"/>
                <a:gd name="T7" fmla="*/ 14 h 28"/>
                <a:gd name="T8" fmla="*/ 15 w 111"/>
                <a:gd name="T9" fmla="*/ 0 h 28"/>
                <a:gd name="T10" fmla="*/ 96 w 111"/>
                <a:gd name="T11" fmla="*/ 0 h 28"/>
                <a:gd name="T12" fmla="*/ 82 w 111"/>
                <a:gd name="T13" fmla="*/ 14 h 28"/>
                <a:gd name="T14" fmla="*/ 96 w 111"/>
                <a:gd name="T15" fmla="*/ 28 h 28"/>
                <a:gd name="T16" fmla="*/ 111 w 111"/>
                <a:gd name="T17" fmla="*/ 14 h 28"/>
                <a:gd name="T18" fmla="*/ 96 w 1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" h="28">
                  <a:moveTo>
                    <a:pt x="15" y="0"/>
                  </a:moveTo>
                  <a:cubicBezTo>
                    <a:pt x="7" y="0"/>
                    <a:pt x="0" y="6"/>
                    <a:pt x="0" y="14"/>
                  </a:cubicBezTo>
                  <a:cubicBezTo>
                    <a:pt x="0" y="22"/>
                    <a:pt x="7" y="28"/>
                    <a:pt x="15" y="28"/>
                  </a:cubicBezTo>
                  <a:cubicBezTo>
                    <a:pt x="22" y="28"/>
                    <a:pt x="29" y="22"/>
                    <a:pt x="29" y="14"/>
                  </a:cubicBezTo>
                  <a:cubicBezTo>
                    <a:pt x="29" y="6"/>
                    <a:pt x="22" y="0"/>
                    <a:pt x="15" y="0"/>
                  </a:cubicBezTo>
                  <a:close/>
                  <a:moveTo>
                    <a:pt x="96" y="0"/>
                  </a:moveTo>
                  <a:cubicBezTo>
                    <a:pt x="89" y="0"/>
                    <a:pt x="82" y="6"/>
                    <a:pt x="82" y="14"/>
                  </a:cubicBezTo>
                  <a:cubicBezTo>
                    <a:pt x="82" y="22"/>
                    <a:pt x="89" y="28"/>
                    <a:pt x="96" y="28"/>
                  </a:cubicBezTo>
                  <a:cubicBezTo>
                    <a:pt x="104" y="28"/>
                    <a:pt x="111" y="22"/>
                    <a:pt x="111" y="14"/>
                  </a:cubicBezTo>
                  <a:cubicBezTo>
                    <a:pt x="111" y="6"/>
                    <a:pt x="104" y="0"/>
                    <a:pt x="9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740"/>
            <p:cNvSpPr>
              <a:spLocks/>
            </p:cNvSpPr>
            <p:nvPr/>
          </p:nvSpPr>
          <p:spPr bwMode="auto">
            <a:xfrm>
              <a:off x="6547479" y="5482238"/>
              <a:ext cx="75043" cy="61928"/>
            </a:xfrm>
            <a:custGeom>
              <a:avLst/>
              <a:gdLst>
                <a:gd name="T0" fmla="*/ 68 w 87"/>
                <a:gd name="T1" fmla="*/ 9 h 72"/>
                <a:gd name="T2" fmla="*/ 61 w 87"/>
                <a:gd name="T3" fmla="*/ 4 h 72"/>
                <a:gd name="T4" fmla="*/ 58 w 87"/>
                <a:gd name="T5" fmla="*/ 13 h 72"/>
                <a:gd name="T6" fmla="*/ 62 w 87"/>
                <a:gd name="T7" fmla="*/ 16 h 72"/>
                <a:gd name="T8" fmla="*/ 73 w 87"/>
                <a:gd name="T9" fmla="*/ 37 h 72"/>
                <a:gd name="T10" fmla="*/ 67 w 87"/>
                <a:gd name="T11" fmla="*/ 56 h 72"/>
                <a:gd name="T12" fmla="*/ 50 w 87"/>
                <a:gd name="T13" fmla="*/ 63 h 72"/>
                <a:gd name="T14" fmla="*/ 26 w 87"/>
                <a:gd name="T15" fmla="*/ 52 h 72"/>
                <a:gd name="T16" fmla="*/ 21 w 87"/>
                <a:gd name="T17" fmla="*/ 11 h 72"/>
                <a:gd name="T18" fmla="*/ 26 w 87"/>
                <a:gd name="T19" fmla="*/ 7 h 72"/>
                <a:gd name="T20" fmla="*/ 20 w 87"/>
                <a:gd name="T21" fmla="*/ 0 h 72"/>
                <a:gd name="T22" fmla="*/ 14 w 87"/>
                <a:gd name="T23" fmla="*/ 5 h 72"/>
                <a:gd name="T24" fmla="*/ 19 w 87"/>
                <a:gd name="T25" fmla="*/ 59 h 72"/>
                <a:gd name="T26" fmla="*/ 50 w 87"/>
                <a:gd name="T27" fmla="*/ 72 h 72"/>
                <a:gd name="T28" fmla="*/ 73 w 87"/>
                <a:gd name="T29" fmla="*/ 63 h 72"/>
                <a:gd name="T30" fmla="*/ 68 w 87"/>
                <a:gd name="T31" fmla="*/ 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7" h="72">
                  <a:moveTo>
                    <a:pt x="68" y="9"/>
                  </a:moveTo>
                  <a:cubicBezTo>
                    <a:pt x="66" y="7"/>
                    <a:pt x="64" y="5"/>
                    <a:pt x="61" y="4"/>
                  </a:cubicBezTo>
                  <a:cubicBezTo>
                    <a:pt x="61" y="5"/>
                    <a:pt x="60" y="8"/>
                    <a:pt x="58" y="13"/>
                  </a:cubicBezTo>
                  <a:cubicBezTo>
                    <a:pt x="60" y="14"/>
                    <a:pt x="61" y="15"/>
                    <a:pt x="62" y="16"/>
                  </a:cubicBezTo>
                  <a:cubicBezTo>
                    <a:pt x="68" y="21"/>
                    <a:pt x="72" y="29"/>
                    <a:pt x="73" y="37"/>
                  </a:cubicBezTo>
                  <a:cubicBezTo>
                    <a:pt x="74" y="44"/>
                    <a:pt x="72" y="51"/>
                    <a:pt x="67" y="56"/>
                  </a:cubicBezTo>
                  <a:cubicBezTo>
                    <a:pt x="63" y="61"/>
                    <a:pt x="57" y="63"/>
                    <a:pt x="50" y="63"/>
                  </a:cubicBezTo>
                  <a:cubicBezTo>
                    <a:pt x="42" y="63"/>
                    <a:pt x="33" y="59"/>
                    <a:pt x="26" y="52"/>
                  </a:cubicBezTo>
                  <a:cubicBezTo>
                    <a:pt x="13" y="40"/>
                    <a:pt x="11" y="21"/>
                    <a:pt x="21" y="11"/>
                  </a:cubicBezTo>
                  <a:cubicBezTo>
                    <a:pt x="22" y="10"/>
                    <a:pt x="24" y="8"/>
                    <a:pt x="26" y="7"/>
                  </a:cubicBezTo>
                  <a:cubicBezTo>
                    <a:pt x="26" y="4"/>
                    <a:pt x="23" y="1"/>
                    <a:pt x="20" y="0"/>
                  </a:cubicBezTo>
                  <a:cubicBezTo>
                    <a:pt x="17" y="1"/>
                    <a:pt x="15" y="3"/>
                    <a:pt x="14" y="5"/>
                  </a:cubicBezTo>
                  <a:cubicBezTo>
                    <a:pt x="0" y="18"/>
                    <a:pt x="3" y="42"/>
                    <a:pt x="19" y="59"/>
                  </a:cubicBezTo>
                  <a:cubicBezTo>
                    <a:pt x="28" y="67"/>
                    <a:pt x="39" y="72"/>
                    <a:pt x="50" y="72"/>
                  </a:cubicBezTo>
                  <a:cubicBezTo>
                    <a:pt x="59" y="72"/>
                    <a:pt x="67" y="69"/>
                    <a:pt x="73" y="63"/>
                  </a:cubicBezTo>
                  <a:cubicBezTo>
                    <a:pt x="87" y="49"/>
                    <a:pt x="84" y="25"/>
                    <a:pt x="68" y="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741"/>
            <p:cNvSpPr>
              <a:spLocks noEditPoints="1"/>
            </p:cNvSpPr>
            <p:nvPr/>
          </p:nvSpPr>
          <p:spPr bwMode="auto">
            <a:xfrm>
              <a:off x="6452765" y="5453824"/>
              <a:ext cx="145714" cy="144621"/>
            </a:xfrm>
            <a:custGeom>
              <a:avLst/>
              <a:gdLst>
                <a:gd name="T0" fmla="*/ 166 w 169"/>
                <a:gd name="T1" fmla="*/ 28 h 168"/>
                <a:gd name="T2" fmla="*/ 140 w 169"/>
                <a:gd name="T3" fmla="*/ 3 h 168"/>
                <a:gd name="T4" fmla="*/ 132 w 169"/>
                <a:gd name="T5" fmla="*/ 1 h 168"/>
                <a:gd name="T6" fmla="*/ 72 w 169"/>
                <a:gd name="T7" fmla="*/ 20 h 168"/>
                <a:gd name="T8" fmla="*/ 13 w 169"/>
                <a:gd name="T9" fmla="*/ 79 h 168"/>
                <a:gd name="T10" fmla="*/ 10 w 169"/>
                <a:gd name="T11" fmla="*/ 119 h 168"/>
                <a:gd name="T12" fmla="*/ 50 w 169"/>
                <a:gd name="T13" fmla="*/ 158 h 168"/>
                <a:gd name="T14" fmla="*/ 90 w 169"/>
                <a:gd name="T15" fmla="*/ 156 h 168"/>
                <a:gd name="T16" fmla="*/ 141 w 169"/>
                <a:gd name="T17" fmla="*/ 104 h 168"/>
                <a:gd name="T18" fmla="*/ 127 w 169"/>
                <a:gd name="T19" fmla="*/ 94 h 168"/>
                <a:gd name="T20" fmla="*/ 113 w 169"/>
                <a:gd name="T21" fmla="*/ 51 h 168"/>
                <a:gd name="T22" fmla="*/ 110 w 169"/>
                <a:gd name="T23" fmla="*/ 42 h 168"/>
                <a:gd name="T24" fmla="*/ 125 w 169"/>
                <a:gd name="T25" fmla="*/ 27 h 168"/>
                <a:gd name="T26" fmla="*/ 140 w 169"/>
                <a:gd name="T27" fmla="*/ 42 h 168"/>
                <a:gd name="T28" fmla="*/ 128 w 169"/>
                <a:gd name="T29" fmla="*/ 57 h 168"/>
                <a:gd name="T30" fmla="*/ 138 w 169"/>
                <a:gd name="T31" fmla="*/ 83 h 168"/>
                <a:gd name="T32" fmla="*/ 150 w 169"/>
                <a:gd name="T33" fmla="*/ 91 h 168"/>
                <a:gd name="T34" fmla="*/ 168 w 169"/>
                <a:gd name="T35" fmla="*/ 36 h 168"/>
                <a:gd name="T36" fmla="*/ 166 w 169"/>
                <a:gd name="T37" fmla="*/ 28 h 168"/>
                <a:gd name="T38" fmla="*/ 33 w 169"/>
                <a:gd name="T39" fmla="*/ 111 h 168"/>
                <a:gd name="T40" fmla="*/ 30 w 169"/>
                <a:gd name="T41" fmla="*/ 110 h 168"/>
                <a:gd name="T42" fmla="*/ 30 w 169"/>
                <a:gd name="T43" fmla="*/ 104 h 168"/>
                <a:gd name="T44" fmla="*/ 77 w 169"/>
                <a:gd name="T45" fmla="*/ 57 h 168"/>
                <a:gd name="T46" fmla="*/ 83 w 169"/>
                <a:gd name="T47" fmla="*/ 57 h 168"/>
                <a:gd name="T48" fmla="*/ 83 w 169"/>
                <a:gd name="T49" fmla="*/ 63 h 168"/>
                <a:gd name="T50" fmla="*/ 36 w 169"/>
                <a:gd name="T51" fmla="*/ 110 h 168"/>
                <a:gd name="T52" fmla="*/ 33 w 169"/>
                <a:gd name="T53" fmla="*/ 111 h 168"/>
                <a:gd name="T54" fmla="*/ 50 w 169"/>
                <a:gd name="T55" fmla="*/ 124 h 168"/>
                <a:gd name="T56" fmla="*/ 47 w 169"/>
                <a:gd name="T57" fmla="*/ 125 h 168"/>
                <a:gd name="T58" fmla="*/ 44 w 169"/>
                <a:gd name="T59" fmla="*/ 124 h 168"/>
                <a:gd name="T60" fmla="*/ 44 w 169"/>
                <a:gd name="T61" fmla="*/ 118 h 168"/>
                <a:gd name="T62" fmla="*/ 91 w 169"/>
                <a:gd name="T63" fmla="*/ 71 h 168"/>
                <a:gd name="T64" fmla="*/ 97 w 169"/>
                <a:gd name="T65" fmla="*/ 71 h 168"/>
                <a:gd name="T66" fmla="*/ 97 w 169"/>
                <a:gd name="T67" fmla="*/ 78 h 168"/>
                <a:gd name="T68" fmla="*/ 50 w 169"/>
                <a:gd name="T69" fmla="*/ 124 h 168"/>
                <a:gd name="T70" fmla="*/ 111 w 169"/>
                <a:gd name="T71" fmla="*/ 85 h 168"/>
                <a:gd name="T72" fmla="*/ 111 w 169"/>
                <a:gd name="T73" fmla="*/ 91 h 168"/>
                <a:gd name="T74" fmla="*/ 64 w 169"/>
                <a:gd name="T75" fmla="*/ 138 h 168"/>
                <a:gd name="T76" fmla="*/ 61 w 169"/>
                <a:gd name="T77" fmla="*/ 139 h 168"/>
                <a:gd name="T78" fmla="*/ 57 w 169"/>
                <a:gd name="T79" fmla="*/ 137 h 168"/>
                <a:gd name="T80" fmla="*/ 57 w 169"/>
                <a:gd name="T81" fmla="*/ 131 h 168"/>
                <a:gd name="T82" fmla="*/ 104 w 169"/>
                <a:gd name="T83" fmla="*/ 85 h 168"/>
                <a:gd name="T84" fmla="*/ 111 w 169"/>
                <a:gd name="T85" fmla="*/ 8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" h="168">
                  <a:moveTo>
                    <a:pt x="166" y="28"/>
                  </a:moveTo>
                  <a:cubicBezTo>
                    <a:pt x="164" y="26"/>
                    <a:pt x="143" y="5"/>
                    <a:pt x="140" y="3"/>
                  </a:cubicBezTo>
                  <a:cubicBezTo>
                    <a:pt x="138" y="0"/>
                    <a:pt x="135" y="0"/>
                    <a:pt x="132" y="1"/>
                  </a:cubicBezTo>
                  <a:cubicBezTo>
                    <a:pt x="130" y="2"/>
                    <a:pt x="72" y="20"/>
                    <a:pt x="72" y="20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" y="90"/>
                    <a:pt x="0" y="108"/>
                    <a:pt x="10" y="119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61" y="168"/>
                    <a:pt x="78" y="167"/>
                    <a:pt x="90" y="156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36" y="101"/>
                    <a:pt x="131" y="98"/>
                    <a:pt x="127" y="94"/>
                  </a:cubicBezTo>
                  <a:cubicBezTo>
                    <a:pt x="114" y="82"/>
                    <a:pt x="110" y="65"/>
                    <a:pt x="113" y="51"/>
                  </a:cubicBezTo>
                  <a:cubicBezTo>
                    <a:pt x="111" y="48"/>
                    <a:pt x="110" y="46"/>
                    <a:pt x="110" y="42"/>
                  </a:cubicBezTo>
                  <a:cubicBezTo>
                    <a:pt x="110" y="34"/>
                    <a:pt x="117" y="27"/>
                    <a:pt x="125" y="27"/>
                  </a:cubicBezTo>
                  <a:cubicBezTo>
                    <a:pt x="134" y="27"/>
                    <a:pt x="140" y="34"/>
                    <a:pt x="140" y="42"/>
                  </a:cubicBezTo>
                  <a:cubicBezTo>
                    <a:pt x="140" y="50"/>
                    <a:pt x="135" y="56"/>
                    <a:pt x="128" y="57"/>
                  </a:cubicBezTo>
                  <a:cubicBezTo>
                    <a:pt x="127" y="66"/>
                    <a:pt x="130" y="75"/>
                    <a:pt x="138" y="83"/>
                  </a:cubicBezTo>
                  <a:cubicBezTo>
                    <a:pt x="142" y="86"/>
                    <a:pt x="146" y="89"/>
                    <a:pt x="150" y="91"/>
                  </a:cubicBezTo>
                  <a:cubicBezTo>
                    <a:pt x="155" y="75"/>
                    <a:pt x="167" y="38"/>
                    <a:pt x="168" y="36"/>
                  </a:cubicBezTo>
                  <a:cubicBezTo>
                    <a:pt x="169" y="33"/>
                    <a:pt x="168" y="30"/>
                    <a:pt x="166" y="28"/>
                  </a:cubicBezTo>
                  <a:close/>
                  <a:moveTo>
                    <a:pt x="33" y="111"/>
                  </a:moveTo>
                  <a:cubicBezTo>
                    <a:pt x="32" y="111"/>
                    <a:pt x="31" y="111"/>
                    <a:pt x="30" y="110"/>
                  </a:cubicBezTo>
                  <a:cubicBezTo>
                    <a:pt x="28" y="108"/>
                    <a:pt x="28" y="105"/>
                    <a:pt x="30" y="104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8" y="55"/>
                    <a:pt x="81" y="55"/>
                    <a:pt x="83" y="57"/>
                  </a:cubicBezTo>
                  <a:cubicBezTo>
                    <a:pt x="85" y="59"/>
                    <a:pt x="85" y="62"/>
                    <a:pt x="83" y="63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5" y="111"/>
                    <a:pt x="34" y="111"/>
                    <a:pt x="33" y="111"/>
                  </a:cubicBezTo>
                  <a:close/>
                  <a:moveTo>
                    <a:pt x="50" y="124"/>
                  </a:moveTo>
                  <a:cubicBezTo>
                    <a:pt x="49" y="125"/>
                    <a:pt x="48" y="125"/>
                    <a:pt x="47" y="125"/>
                  </a:cubicBezTo>
                  <a:cubicBezTo>
                    <a:pt x="46" y="125"/>
                    <a:pt x="45" y="125"/>
                    <a:pt x="44" y="124"/>
                  </a:cubicBezTo>
                  <a:cubicBezTo>
                    <a:pt x="42" y="122"/>
                    <a:pt x="42" y="119"/>
                    <a:pt x="44" y="118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2" y="70"/>
                    <a:pt x="95" y="70"/>
                    <a:pt x="97" y="71"/>
                  </a:cubicBezTo>
                  <a:cubicBezTo>
                    <a:pt x="99" y="73"/>
                    <a:pt x="99" y="76"/>
                    <a:pt x="97" y="78"/>
                  </a:cubicBezTo>
                  <a:lnTo>
                    <a:pt x="50" y="124"/>
                  </a:lnTo>
                  <a:close/>
                  <a:moveTo>
                    <a:pt x="111" y="85"/>
                  </a:moveTo>
                  <a:cubicBezTo>
                    <a:pt x="112" y="87"/>
                    <a:pt x="112" y="89"/>
                    <a:pt x="111" y="91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3" y="138"/>
                    <a:pt x="62" y="139"/>
                    <a:pt x="61" y="139"/>
                  </a:cubicBezTo>
                  <a:cubicBezTo>
                    <a:pt x="59" y="139"/>
                    <a:pt x="58" y="138"/>
                    <a:pt x="57" y="137"/>
                  </a:cubicBezTo>
                  <a:cubicBezTo>
                    <a:pt x="56" y="136"/>
                    <a:pt x="56" y="133"/>
                    <a:pt x="57" y="131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6" y="83"/>
                    <a:pt x="109" y="83"/>
                    <a:pt x="111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742"/>
            <p:cNvSpPr>
              <a:spLocks/>
            </p:cNvSpPr>
            <p:nvPr/>
          </p:nvSpPr>
          <p:spPr bwMode="auto">
            <a:xfrm>
              <a:off x="6825793" y="5450545"/>
              <a:ext cx="33514" cy="76500"/>
            </a:xfrm>
            <a:custGeom>
              <a:avLst/>
              <a:gdLst>
                <a:gd name="T0" fmla="*/ 12 w 39"/>
                <a:gd name="T1" fmla="*/ 88 h 89"/>
                <a:gd name="T2" fmla="*/ 10 w 39"/>
                <a:gd name="T3" fmla="*/ 88 h 89"/>
                <a:gd name="T4" fmla="*/ 5 w 39"/>
                <a:gd name="T5" fmla="*/ 83 h 89"/>
                <a:gd name="T6" fmla="*/ 5 w 39"/>
                <a:gd name="T7" fmla="*/ 77 h 89"/>
                <a:gd name="T8" fmla="*/ 30 w 39"/>
                <a:gd name="T9" fmla="*/ 7 h 89"/>
                <a:gd name="T10" fmla="*/ 38 w 39"/>
                <a:gd name="T11" fmla="*/ 2 h 89"/>
                <a:gd name="T12" fmla="*/ 39 w 39"/>
                <a:gd name="T13" fmla="*/ 2 h 89"/>
                <a:gd name="T14" fmla="*/ 38 w 39"/>
                <a:gd name="T15" fmla="*/ 1 h 89"/>
                <a:gd name="T16" fmla="*/ 27 w 39"/>
                <a:gd name="T17" fmla="*/ 7 h 89"/>
                <a:gd name="T18" fmla="*/ 2 w 39"/>
                <a:gd name="T19" fmla="*/ 77 h 89"/>
                <a:gd name="T20" fmla="*/ 7 w 39"/>
                <a:gd name="T21" fmla="*/ 88 h 89"/>
                <a:gd name="T22" fmla="*/ 10 w 39"/>
                <a:gd name="T23" fmla="*/ 89 h 89"/>
                <a:gd name="T24" fmla="*/ 15 w 39"/>
                <a:gd name="T25" fmla="*/ 88 h 89"/>
                <a:gd name="T26" fmla="*/ 12 w 39"/>
                <a:gd name="T27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89">
                  <a:moveTo>
                    <a:pt x="12" y="88"/>
                  </a:moveTo>
                  <a:cubicBezTo>
                    <a:pt x="12" y="88"/>
                    <a:pt x="11" y="88"/>
                    <a:pt x="10" y="88"/>
                  </a:cubicBezTo>
                  <a:cubicBezTo>
                    <a:pt x="8" y="87"/>
                    <a:pt x="6" y="85"/>
                    <a:pt x="5" y="83"/>
                  </a:cubicBezTo>
                  <a:cubicBezTo>
                    <a:pt x="4" y="81"/>
                    <a:pt x="4" y="79"/>
                    <a:pt x="5" y="7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1" y="4"/>
                    <a:pt x="34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4" y="0"/>
                    <a:pt x="29" y="2"/>
                    <a:pt x="27" y="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0" y="82"/>
                    <a:pt x="3" y="87"/>
                    <a:pt x="7" y="88"/>
                  </a:cubicBezTo>
                  <a:cubicBezTo>
                    <a:pt x="8" y="89"/>
                    <a:pt x="9" y="89"/>
                    <a:pt x="10" y="89"/>
                  </a:cubicBezTo>
                  <a:cubicBezTo>
                    <a:pt x="12" y="89"/>
                    <a:pt x="13" y="88"/>
                    <a:pt x="15" y="88"/>
                  </a:cubicBezTo>
                  <a:cubicBezTo>
                    <a:pt x="14" y="88"/>
                    <a:pt x="13" y="88"/>
                    <a:pt x="12" y="8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743"/>
            <p:cNvSpPr>
              <a:spLocks/>
            </p:cNvSpPr>
            <p:nvPr/>
          </p:nvSpPr>
          <p:spPr bwMode="auto">
            <a:xfrm>
              <a:off x="6846557" y="5501181"/>
              <a:ext cx="70671" cy="12021"/>
            </a:xfrm>
            <a:custGeom>
              <a:avLst/>
              <a:gdLst>
                <a:gd name="T0" fmla="*/ 9 w 194"/>
                <a:gd name="T1" fmla="*/ 5 h 33"/>
                <a:gd name="T2" fmla="*/ 153 w 194"/>
                <a:gd name="T3" fmla="*/ 5 h 33"/>
                <a:gd name="T4" fmla="*/ 184 w 194"/>
                <a:gd name="T5" fmla="*/ 28 h 33"/>
                <a:gd name="T6" fmla="*/ 0 w 194"/>
                <a:gd name="T7" fmla="*/ 28 h 33"/>
                <a:gd name="T8" fmla="*/ 0 w 194"/>
                <a:gd name="T9" fmla="*/ 33 h 33"/>
                <a:gd name="T10" fmla="*/ 194 w 194"/>
                <a:gd name="T11" fmla="*/ 33 h 33"/>
                <a:gd name="T12" fmla="*/ 194 w 194"/>
                <a:gd name="T13" fmla="*/ 31 h 33"/>
                <a:gd name="T14" fmla="*/ 153 w 194"/>
                <a:gd name="T15" fmla="*/ 0 h 33"/>
                <a:gd name="T16" fmla="*/ 9 w 194"/>
                <a:gd name="T17" fmla="*/ 0 h 33"/>
                <a:gd name="T18" fmla="*/ 9 w 194"/>
                <a:gd name="T1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4" h="33">
                  <a:moveTo>
                    <a:pt x="9" y="5"/>
                  </a:moveTo>
                  <a:lnTo>
                    <a:pt x="153" y="5"/>
                  </a:lnTo>
                  <a:lnTo>
                    <a:pt x="184" y="28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194" y="33"/>
                  </a:lnTo>
                  <a:lnTo>
                    <a:pt x="194" y="31"/>
                  </a:lnTo>
                  <a:lnTo>
                    <a:pt x="153" y="0"/>
                  </a:lnTo>
                  <a:lnTo>
                    <a:pt x="9" y="0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744"/>
            <p:cNvSpPr>
              <a:spLocks/>
            </p:cNvSpPr>
            <p:nvPr/>
          </p:nvSpPr>
          <p:spPr bwMode="auto">
            <a:xfrm>
              <a:off x="6752572" y="5501181"/>
              <a:ext cx="82693" cy="12021"/>
            </a:xfrm>
            <a:custGeom>
              <a:avLst/>
              <a:gdLst>
                <a:gd name="T0" fmla="*/ 218 w 227"/>
                <a:gd name="T1" fmla="*/ 28 h 33"/>
                <a:gd name="T2" fmla="*/ 12 w 227"/>
                <a:gd name="T3" fmla="*/ 28 h 33"/>
                <a:gd name="T4" fmla="*/ 43 w 227"/>
                <a:gd name="T5" fmla="*/ 5 h 33"/>
                <a:gd name="T6" fmla="*/ 227 w 227"/>
                <a:gd name="T7" fmla="*/ 5 h 33"/>
                <a:gd name="T8" fmla="*/ 227 w 227"/>
                <a:gd name="T9" fmla="*/ 0 h 33"/>
                <a:gd name="T10" fmla="*/ 43 w 227"/>
                <a:gd name="T11" fmla="*/ 0 h 33"/>
                <a:gd name="T12" fmla="*/ 0 w 227"/>
                <a:gd name="T13" fmla="*/ 31 h 33"/>
                <a:gd name="T14" fmla="*/ 2 w 227"/>
                <a:gd name="T15" fmla="*/ 33 h 33"/>
                <a:gd name="T16" fmla="*/ 218 w 227"/>
                <a:gd name="T17" fmla="*/ 33 h 33"/>
                <a:gd name="T18" fmla="*/ 218 w 227"/>
                <a:gd name="T19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33">
                  <a:moveTo>
                    <a:pt x="218" y="28"/>
                  </a:moveTo>
                  <a:lnTo>
                    <a:pt x="12" y="28"/>
                  </a:lnTo>
                  <a:lnTo>
                    <a:pt x="43" y="5"/>
                  </a:lnTo>
                  <a:lnTo>
                    <a:pt x="227" y="5"/>
                  </a:lnTo>
                  <a:lnTo>
                    <a:pt x="227" y="0"/>
                  </a:lnTo>
                  <a:lnTo>
                    <a:pt x="43" y="0"/>
                  </a:lnTo>
                  <a:lnTo>
                    <a:pt x="0" y="31"/>
                  </a:lnTo>
                  <a:lnTo>
                    <a:pt x="2" y="33"/>
                  </a:lnTo>
                  <a:lnTo>
                    <a:pt x="218" y="33"/>
                  </a:lnTo>
                  <a:lnTo>
                    <a:pt x="218" y="2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745"/>
            <p:cNvSpPr>
              <a:spLocks noEditPoints="1"/>
            </p:cNvSpPr>
            <p:nvPr/>
          </p:nvSpPr>
          <p:spPr bwMode="auto">
            <a:xfrm>
              <a:off x="6761314" y="5522673"/>
              <a:ext cx="148992" cy="77593"/>
            </a:xfrm>
            <a:custGeom>
              <a:avLst/>
              <a:gdLst>
                <a:gd name="T0" fmla="*/ 87 w 173"/>
                <a:gd name="T1" fmla="*/ 4 h 90"/>
                <a:gd name="T2" fmla="*/ 5 w 173"/>
                <a:gd name="T3" fmla="*/ 0 h 90"/>
                <a:gd name="T4" fmla="*/ 19 w 173"/>
                <a:gd name="T5" fmla="*/ 90 h 90"/>
                <a:gd name="T6" fmla="*/ 172 w 173"/>
                <a:gd name="T7" fmla="*/ 5 h 90"/>
                <a:gd name="T8" fmla="*/ 15 w 173"/>
                <a:gd name="T9" fmla="*/ 20 h 90"/>
                <a:gd name="T10" fmla="*/ 26 w 173"/>
                <a:gd name="T11" fmla="*/ 40 h 90"/>
                <a:gd name="T12" fmla="*/ 19 w 173"/>
                <a:gd name="T13" fmla="*/ 41 h 90"/>
                <a:gd name="T14" fmla="*/ 25 w 173"/>
                <a:gd name="T15" fmla="*/ 77 h 90"/>
                <a:gd name="T16" fmla="*/ 29 w 173"/>
                <a:gd name="T17" fmla="*/ 56 h 90"/>
                <a:gd name="T18" fmla="*/ 33 w 173"/>
                <a:gd name="T19" fmla="*/ 41 h 90"/>
                <a:gd name="T20" fmla="*/ 37 w 173"/>
                <a:gd name="T21" fmla="*/ 19 h 90"/>
                <a:gd name="T22" fmla="*/ 36 w 173"/>
                <a:gd name="T23" fmla="*/ 44 h 90"/>
                <a:gd name="T24" fmla="*/ 41 w 173"/>
                <a:gd name="T25" fmla="*/ 80 h 90"/>
                <a:gd name="T26" fmla="*/ 38 w 173"/>
                <a:gd name="T27" fmla="*/ 54 h 90"/>
                <a:gd name="T28" fmla="*/ 42 w 173"/>
                <a:gd name="T29" fmla="*/ 80 h 90"/>
                <a:gd name="T30" fmla="*/ 49 w 173"/>
                <a:gd name="T31" fmla="*/ 16 h 90"/>
                <a:gd name="T32" fmla="*/ 51 w 173"/>
                <a:gd name="T33" fmla="*/ 44 h 90"/>
                <a:gd name="T34" fmla="*/ 55 w 173"/>
                <a:gd name="T35" fmla="*/ 80 h 90"/>
                <a:gd name="T36" fmla="*/ 49 w 173"/>
                <a:gd name="T37" fmla="*/ 57 h 90"/>
                <a:gd name="T38" fmla="*/ 58 w 173"/>
                <a:gd name="T39" fmla="*/ 76 h 90"/>
                <a:gd name="T40" fmla="*/ 64 w 173"/>
                <a:gd name="T41" fmla="*/ 16 h 90"/>
                <a:gd name="T42" fmla="*/ 65 w 173"/>
                <a:gd name="T43" fmla="*/ 44 h 90"/>
                <a:gd name="T44" fmla="*/ 61 w 173"/>
                <a:gd name="T45" fmla="*/ 19 h 90"/>
                <a:gd name="T46" fmla="*/ 64 w 173"/>
                <a:gd name="T47" fmla="*/ 76 h 90"/>
                <a:gd name="T48" fmla="*/ 70 w 173"/>
                <a:gd name="T49" fmla="*/ 57 h 90"/>
                <a:gd name="T50" fmla="*/ 76 w 173"/>
                <a:gd name="T51" fmla="*/ 19 h 90"/>
                <a:gd name="T52" fmla="*/ 83 w 173"/>
                <a:gd name="T53" fmla="*/ 40 h 90"/>
                <a:gd name="T54" fmla="*/ 76 w 173"/>
                <a:gd name="T55" fmla="*/ 41 h 90"/>
                <a:gd name="T56" fmla="*/ 80 w 173"/>
                <a:gd name="T57" fmla="*/ 80 h 90"/>
                <a:gd name="T58" fmla="*/ 80 w 173"/>
                <a:gd name="T59" fmla="*/ 54 h 90"/>
                <a:gd name="T60" fmla="*/ 84 w 173"/>
                <a:gd name="T61" fmla="*/ 76 h 90"/>
                <a:gd name="T62" fmla="*/ 93 w 173"/>
                <a:gd name="T63" fmla="*/ 80 h 90"/>
                <a:gd name="T64" fmla="*/ 90 w 173"/>
                <a:gd name="T65" fmla="*/ 57 h 90"/>
                <a:gd name="T66" fmla="*/ 97 w 173"/>
                <a:gd name="T67" fmla="*/ 57 h 90"/>
                <a:gd name="T68" fmla="*/ 94 w 173"/>
                <a:gd name="T69" fmla="*/ 44 h 90"/>
                <a:gd name="T70" fmla="*/ 91 w 173"/>
                <a:gd name="T71" fmla="*/ 19 h 90"/>
                <a:gd name="T72" fmla="*/ 97 w 173"/>
                <a:gd name="T73" fmla="*/ 41 h 90"/>
                <a:gd name="T74" fmla="*/ 106 w 173"/>
                <a:gd name="T75" fmla="*/ 80 h 90"/>
                <a:gd name="T76" fmla="*/ 108 w 173"/>
                <a:gd name="T77" fmla="*/ 54 h 90"/>
                <a:gd name="T78" fmla="*/ 112 w 173"/>
                <a:gd name="T79" fmla="*/ 41 h 90"/>
                <a:gd name="T80" fmla="*/ 105 w 173"/>
                <a:gd name="T81" fmla="*/ 40 h 90"/>
                <a:gd name="T82" fmla="*/ 113 w 173"/>
                <a:gd name="T83" fmla="*/ 19 h 90"/>
                <a:gd name="T84" fmla="*/ 119 w 173"/>
                <a:gd name="T85" fmla="*/ 80 h 90"/>
                <a:gd name="T86" fmla="*/ 117 w 173"/>
                <a:gd name="T87" fmla="*/ 57 h 90"/>
                <a:gd name="T88" fmla="*/ 123 w 173"/>
                <a:gd name="T89" fmla="*/ 77 h 90"/>
                <a:gd name="T90" fmla="*/ 122 w 173"/>
                <a:gd name="T91" fmla="*/ 44 h 90"/>
                <a:gd name="T92" fmla="*/ 125 w 173"/>
                <a:gd name="T93" fmla="*/ 16 h 90"/>
                <a:gd name="T94" fmla="*/ 136 w 173"/>
                <a:gd name="T95" fmla="*/ 77 h 90"/>
                <a:gd name="T96" fmla="*/ 129 w 173"/>
                <a:gd name="T97" fmla="*/ 76 h 90"/>
                <a:gd name="T98" fmla="*/ 138 w 173"/>
                <a:gd name="T99" fmla="*/ 57 h 90"/>
                <a:gd name="T100" fmla="*/ 137 w 173"/>
                <a:gd name="T101" fmla="*/ 44 h 90"/>
                <a:gd name="T102" fmla="*/ 140 w 173"/>
                <a:gd name="T103" fmla="*/ 16 h 90"/>
                <a:gd name="T104" fmla="*/ 137 w 173"/>
                <a:gd name="T105" fmla="*/ 44 h 90"/>
                <a:gd name="T106" fmla="*/ 145 w 173"/>
                <a:gd name="T107" fmla="*/ 80 h 90"/>
                <a:gd name="T108" fmla="*/ 149 w 173"/>
                <a:gd name="T109" fmla="*/ 54 h 90"/>
                <a:gd name="T110" fmla="*/ 155 w 173"/>
                <a:gd name="T111" fmla="*/ 41 h 90"/>
                <a:gd name="T112" fmla="*/ 148 w 173"/>
                <a:gd name="T113" fmla="*/ 40 h 90"/>
                <a:gd name="T114" fmla="*/ 158 w 173"/>
                <a:gd name="T115" fmla="*/ 2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3" h="90">
                  <a:moveTo>
                    <a:pt x="168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93" y="2"/>
                    <a:pt x="90" y="4"/>
                    <a:pt x="87" y="4"/>
                  </a:cubicBezTo>
                  <a:cubicBezTo>
                    <a:pt x="87" y="4"/>
                    <a:pt x="86" y="4"/>
                    <a:pt x="85" y="4"/>
                  </a:cubicBezTo>
                  <a:cubicBezTo>
                    <a:pt x="83" y="3"/>
                    <a:pt x="82" y="2"/>
                    <a:pt x="8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1" y="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4" y="87"/>
                    <a:pt x="17" y="90"/>
                    <a:pt x="19" y="90"/>
                  </a:cubicBezTo>
                  <a:cubicBezTo>
                    <a:pt x="154" y="90"/>
                    <a:pt x="154" y="90"/>
                    <a:pt x="154" y="90"/>
                  </a:cubicBezTo>
                  <a:cubicBezTo>
                    <a:pt x="157" y="90"/>
                    <a:pt x="160" y="87"/>
                    <a:pt x="160" y="85"/>
                  </a:cubicBezTo>
                  <a:cubicBezTo>
                    <a:pt x="172" y="5"/>
                    <a:pt x="172" y="5"/>
                    <a:pt x="172" y="5"/>
                  </a:cubicBezTo>
                  <a:cubicBezTo>
                    <a:pt x="173" y="2"/>
                    <a:pt x="171" y="0"/>
                    <a:pt x="168" y="0"/>
                  </a:cubicBezTo>
                  <a:close/>
                  <a:moveTo>
                    <a:pt x="19" y="41"/>
                  </a:moveTo>
                  <a:cubicBezTo>
                    <a:pt x="15" y="20"/>
                    <a:pt x="15" y="20"/>
                    <a:pt x="15" y="20"/>
                  </a:cubicBezTo>
                  <a:cubicBezTo>
                    <a:pt x="15" y="18"/>
                    <a:pt x="16" y="16"/>
                    <a:pt x="18" y="16"/>
                  </a:cubicBezTo>
                  <a:cubicBezTo>
                    <a:pt x="20" y="15"/>
                    <a:pt x="22" y="17"/>
                    <a:pt x="22" y="1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2"/>
                    <a:pt x="25" y="44"/>
                    <a:pt x="23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0" y="44"/>
                    <a:pt x="19" y="43"/>
                    <a:pt x="19" y="41"/>
                  </a:cubicBezTo>
                  <a:close/>
                  <a:moveTo>
                    <a:pt x="29" y="80"/>
                  </a:moveTo>
                  <a:cubicBezTo>
                    <a:pt x="28" y="80"/>
                    <a:pt x="28" y="80"/>
                    <a:pt x="28" y="80"/>
                  </a:cubicBezTo>
                  <a:cubicBezTo>
                    <a:pt x="26" y="80"/>
                    <a:pt x="25" y="79"/>
                    <a:pt x="25" y="77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1" y="56"/>
                    <a:pt x="23" y="54"/>
                    <a:pt x="25" y="54"/>
                  </a:cubicBezTo>
                  <a:cubicBezTo>
                    <a:pt x="27" y="53"/>
                    <a:pt x="28" y="55"/>
                    <a:pt x="29" y="56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2" y="78"/>
                    <a:pt x="31" y="79"/>
                    <a:pt x="29" y="80"/>
                  </a:cubicBezTo>
                  <a:close/>
                  <a:moveTo>
                    <a:pt x="33" y="41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18"/>
                    <a:pt x="32" y="16"/>
                    <a:pt x="33" y="16"/>
                  </a:cubicBezTo>
                  <a:cubicBezTo>
                    <a:pt x="35" y="16"/>
                    <a:pt x="37" y="17"/>
                    <a:pt x="37" y="19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2"/>
                    <a:pt x="39" y="44"/>
                    <a:pt x="37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5" y="44"/>
                    <a:pt x="33" y="43"/>
                    <a:pt x="33" y="41"/>
                  </a:cubicBezTo>
                  <a:close/>
                  <a:moveTo>
                    <a:pt x="42" y="80"/>
                  </a:moveTo>
                  <a:cubicBezTo>
                    <a:pt x="41" y="80"/>
                    <a:pt x="41" y="80"/>
                    <a:pt x="41" y="80"/>
                  </a:cubicBezTo>
                  <a:cubicBezTo>
                    <a:pt x="39" y="80"/>
                    <a:pt x="38" y="79"/>
                    <a:pt x="38" y="7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6"/>
                    <a:pt x="36" y="54"/>
                    <a:pt x="38" y="54"/>
                  </a:cubicBezTo>
                  <a:cubicBezTo>
                    <a:pt x="40" y="53"/>
                    <a:pt x="42" y="55"/>
                    <a:pt x="42" y="57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5" y="78"/>
                    <a:pt x="44" y="80"/>
                    <a:pt x="42" y="80"/>
                  </a:cubicBezTo>
                  <a:close/>
                  <a:moveTo>
                    <a:pt x="47" y="41"/>
                  </a:moveTo>
                  <a:cubicBezTo>
                    <a:pt x="45" y="20"/>
                    <a:pt x="45" y="20"/>
                    <a:pt x="45" y="20"/>
                  </a:cubicBezTo>
                  <a:cubicBezTo>
                    <a:pt x="45" y="18"/>
                    <a:pt x="47" y="16"/>
                    <a:pt x="49" y="16"/>
                  </a:cubicBezTo>
                  <a:cubicBezTo>
                    <a:pt x="51" y="16"/>
                    <a:pt x="52" y="17"/>
                    <a:pt x="53" y="1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5" y="42"/>
                    <a:pt x="53" y="44"/>
                    <a:pt x="51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49" y="44"/>
                    <a:pt x="48" y="43"/>
                    <a:pt x="47" y="41"/>
                  </a:cubicBezTo>
                  <a:close/>
                  <a:moveTo>
                    <a:pt x="55" y="80"/>
                  </a:moveTo>
                  <a:cubicBezTo>
                    <a:pt x="54" y="80"/>
                    <a:pt x="54" y="80"/>
                    <a:pt x="54" y="80"/>
                  </a:cubicBezTo>
                  <a:cubicBezTo>
                    <a:pt x="52" y="80"/>
                    <a:pt x="51" y="78"/>
                    <a:pt x="51" y="7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5"/>
                    <a:pt x="50" y="54"/>
                    <a:pt x="52" y="54"/>
                  </a:cubicBezTo>
                  <a:cubicBezTo>
                    <a:pt x="54" y="53"/>
                    <a:pt x="56" y="55"/>
                    <a:pt x="56" y="57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8"/>
                    <a:pt x="56" y="80"/>
                    <a:pt x="55" y="80"/>
                  </a:cubicBezTo>
                  <a:close/>
                  <a:moveTo>
                    <a:pt x="61" y="19"/>
                  </a:moveTo>
                  <a:cubicBezTo>
                    <a:pt x="60" y="17"/>
                    <a:pt x="62" y="16"/>
                    <a:pt x="64" y="16"/>
                  </a:cubicBezTo>
                  <a:cubicBezTo>
                    <a:pt x="66" y="16"/>
                    <a:pt x="68" y="17"/>
                    <a:pt x="68" y="19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2"/>
                    <a:pt x="67" y="44"/>
                    <a:pt x="65" y="44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3" y="44"/>
                    <a:pt x="62" y="43"/>
                    <a:pt x="62" y="41"/>
                  </a:cubicBezTo>
                  <a:lnTo>
                    <a:pt x="61" y="19"/>
                  </a:lnTo>
                  <a:close/>
                  <a:moveTo>
                    <a:pt x="67" y="80"/>
                  </a:moveTo>
                  <a:cubicBezTo>
                    <a:pt x="67" y="80"/>
                    <a:pt x="67" y="80"/>
                    <a:pt x="67" y="80"/>
                  </a:cubicBezTo>
                  <a:cubicBezTo>
                    <a:pt x="65" y="80"/>
                    <a:pt x="64" y="78"/>
                    <a:pt x="64" y="76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5"/>
                    <a:pt x="64" y="54"/>
                    <a:pt x="66" y="54"/>
                  </a:cubicBezTo>
                  <a:cubicBezTo>
                    <a:pt x="68" y="53"/>
                    <a:pt x="70" y="55"/>
                    <a:pt x="70" y="57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8"/>
                    <a:pt x="69" y="80"/>
                    <a:pt x="67" y="80"/>
                  </a:cubicBezTo>
                  <a:close/>
                  <a:moveTo>
                    <a:pt x="76" y="19"/>
                  </a:moveTo>
                  <a:cubicBezTo>
                    <a:pt x="76" y="17"/>
                    <a:pt x="77" y="16"/>
                    <a:pt x="79" y="16"/>
                  </a:cubicBezTo>
                  <a:cubicBezTo>
                    <a:pt x="81" y="16"/>
                    <a:pt x="83" y="17"/>
                    <a:pt x="83" y="19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2"/>
                    <a:pt x="82" y="44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8" y="44"/>
                    <a:pt x="76" y="42"/>
                    <a:pt x="76" y="41"/>
                  </a:cubicBezTo>
                  <a:lnTo>
                    <a:pt x="76" y="19"/>
                  </a:lnTo>
                  <a:close/>
                  <a:moveTo>
                    <a:pt x="80" y="80"/>
                  </a:moveTo>
                  <a:cubicBezTo>
                    <a:pt x="80" y="80"/>
                    <a:pt x="80" y="80"/>
                    <a:pt x="80" y="80"/>
                  </a:cubicBezTo>
                  <a:cubicBezTo>
                    <a:pt x="78" y="80"/>
                    <a:pt x="77" y="78"/>
                    <a:pt x="77" y="7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5"/>
                    <a:pt x="78" y="54"/>
                    <a:pt x="80" y="54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2" y="54"/>
                    <a:pt x="83" y="55"/>
                    <a:pt x="83" y="57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4" y="78"/>
                    <a:pt x="82" y="80"/>
                    <a:pt x="80" y="80"/>
                  </a:cubicBezTo>
                  <a:close/>
                  <a:moveTo>
                    <a:pt x="97" y="76"/>
                  </a:moveTo>
                  <a:cubicBezTo>
                    <a:pt x="97" y="78"/>
                    <a:pt x="95" y="80"/>
                    <a:pt x="93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1" y="80"/>
                    <a:pt x="90" y="78"/>
                    <a:pt x="90" y="76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0" y="55"/>
                    <a:pt x="92" y="54"/>
                    <a:pt x="94" y="54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6" y="54"/>
                    <a:pt x="97" y="55"/>
                    <a:pt x="97" y="57"/>
                  </a:cubicBezTo>
                  <a:lnTo>
                    <a:pt x="97" y="76"/>
                  </a:lnTo>
                  <a:close/>
                  <a:moveTo>
                    <a:pt x="97" y="41"/>
                  </a:moveTo>
                  <a:cubicBezTo>
                    <a:pt x="97" y="42"/>
                    <a:pt x="96" y="44"/>
                    <a:pt x="94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2" y="44"/>
                    <a:pt x="90" y="42"/>
                    <a:pt x="90" y="40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7"/>
                    <a:pt x="92" y="16"/>
                    <a:pt x="94" y="16"/>
                  </a:cubicBezTo>
                  <a:cubicBezTo>
                    <a:pt x="96" y="16"/>
                    <a:pt x="98" y="17"/>
                    <a:pt x="98" y="19"/>
                  </a:cubicBezTo>
                  <a:lnTo>
                    <a:pt x="97" y="41"/>
                  </a:lnTo>
                  <a:close/>
                  <a:moveTo>
                    <a:pt x="110" y="76"/>
                  </a:moveTo>
                  <a:cubicBezTo>
                    <a:pt x="110" y="78"/>
                    <a:pt x="108" y="80"/>
                    <a:pt x="106" y="8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4" y="80"/>
                    <a:pt x="103" y="78"/>
                    <a:pt x="103" y="76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5"/>
                    <a:pt x="106" y="53"/>
                    <a:pt x="108" y="54"/>
                  </a:cubicBezTo>
                  <a:cubicBezTo>
                    <a:pt x="109" y="54"/>
                    <a:pt x="111" y="55"/>
                    <a:pt x="111" y="57"/>
                  </a:cubicBezTo>
                  <a:lnTo>
                    <a:pt x="110" y="76"/>
                  </a:lnTo>
                  <a:close/>
                  <a:moveTo>
                    <a:pt x="112" y="41"/>
                  </a:moveTo>
                  <a:cubicBezTo>
                    <a:pt x="112" y="43"/>
                    <a:pt x="110" y="44"/>
                    <a:pt x="108" y="44"/>
                  </a:cubicBezTo>
                  <a:cubicBezTo>
                    <a:pt x="108" y="44"/>
                    <a:pt x="108" y="44"/>
                    <a:pt x="108" y="44"/>
                  </a:cubicBezTo>
                  <a:cubicBezTo>
                    <a:pt x="106" y="44"/>
                    <a:pt x="105" y="42"/>
                    <a:pt x="105" y="40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7"/>
                    <a:pt x="108" y="16"/>
                    <a:pt x="110" y="16"/>
                  </a:cubicBezTo>
                  <a:cubicBezTo>
                    <a:pt x="112" y="16"/>
                    <a:pt x="113" y="17"/>
                    <a:pt x="113" y="19"/>
                  </a:cubicBezTo>
                  <a:lnTo>
                    <a:pt x="112" y="41"/>
                  </a:lnTo>
                  <a:close/>
                  <a:moveTo>
                    <a:pt x="123" y="77"/>
                  </a:moveTo>
                  <a:cubicBezTo>
                    <a:pt x="123" y="78"/>
                    <a:pt x="121" y="80"/>
                    <a:pt x="119" y="80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17" y="80"/>
                    <a:pt x="116" y="78"/>
                    <a:pt x="116" y="76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8" y="55"/>
                    <a:pt x="119" y="53"/>
                    <a:pt x="121" y="54"/>
                  </a:cubicBezTo>
                  <a:cubicBezTo>
                    <a:pt x="123" y="54"/>
                    <a:pt x="125" y="55"/>
                    <a:pt x="125" y="57"/>
                  </a:cubicBezTo>
                  <a:lnTo>
                    <a:pt x="123" y="77"/>
                  </a:lnTo>
                  <a:close/>
                  <a:moveTo>
                    <a:pt x="126" y="41"/>
                  </a:moveTo>
                  <a:cubicBezTo>
                    <a:pt x="126" y="43"/>
                    <a:pt x="125" y="44"/>
                    <a:pt x="123" y="44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20" y="44"/>
                    <a:pt x="119" y="42"/>
                    <a:pt x="119" y="40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7"/>
                    <a:pt x="123" y="16"/>
                    <a:pt x="125" y="16"/>
                  </a:cubicBezTo>
                  <a:cubicBezTo>
                    <a:pt x="127" y="16"/>
                    <a:pt x="128" y="18"/>
                    <a:pt x="128" y="20"/>
                  </a:cubicBezTo>
                  <a:lnTo>
                    <a:pt x="126" y="41"/>
                  </a:lnTo>
                  <a:close/>
                  <a:moveTo>
                    <a:pt x="136" y="77"/>
                  </a:moveTo>
                  <a:cubicBezTo>
                    <a:pt x="136" y="79"/>
                    <a:pt x="134" y="80"/>
                    <a:pt x="132" y="80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0" y="80"/>
                    <a:pt x="129" y="78"/>
                    <a:pt x="129" y="76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5"/>
                    <a:pt x="133" y="53"/>
                    <a:pt x="135" y="54"/>
                  </a:cubicBezTo>
                  <a:cubicBezTo>
                    <a:pt x="137" y="54"/>
                    <a:pt x="138" y="56"/>
                    <a:pt x="138" y="57"/>
                  </a:cubicBezTo>
                  <a:lnTo>
                    <a:pt x="136" y="77"/>
                  </a:lnTo>
                  <a:close/>
                  <a:moveTo>
                    <a:pt x="137" y="44"/>
                  </a:moveTo>
                  <a:cubicBezTo>
                    <a:pt x="137" y="44"/>
                    <a:pt x="137" y="44"/>
                    <a:pt x="137" y="44"/>
                  </a:cubicBezTo>
                  <a:cubicBezTo>
                    <a:pt x="135" y="44"/>
                    <a:pt x="133" y="42"/>
                    <a:pt x="134" y="40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7"/>
                    <a:pt x="138" y="16"/>
                    <a:pt x="140" y="16"/>
                  </a:cubicBezTo>
                  <a:cubicBezTo>
                    <a:pt x="142" y="16"/>
                    <a:pt x="143" y="18"/>
                    <a:pt x="143" y="20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0" y="43"/>
                    <a:pt x="139" y="44"/>
                    <a:pt x="137" y="44"/>
                  </a:cubicBezTo>
                  <a:close/>
                  <a:moveTo>
                    <a:pt x="149" y="77"/>
                  </a:moveTo>
                  <a:cubicBezTo>
                    <a:pt x="149" y="79"/>
                    <a:pt x="147" y="80"/>
                    <a:pt x="145" y="80"/>
                  </a:cubicBezTo>
                  <a:cubicBezTo>
                    <a:pt x="145" y="80"/>
                    <a:pt x="145" y="80"/>
                    <a:pt x="145" y="80"/>
                  </a:cubicBezTo>
                  <a:cubicBezTo>
                    <a:pt x="143" y="79"/>
                    <a:pt x="142" y="78"/>
                    <a:pt x="142" y="76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5" y="55"/>
                    <a:pt x="147" y="53"/>
                    <a:pt x="149" y="54"/>
                  </a:cubicBezTo>
                  <a:cubicBezTo>
                    <a:pt x="151" y="54"/>
                    <a:pt x="152" y="56"/>
                    <a:pt x="152" y="58"/>
                  </a:cubicBezTo>
                  <a:lnTo>
                    <a:pt x="149" y="77"/>
                  </a:lnTo>
                  <a:close/>
                  <a:moveTo>
                    <a:pt x="155" y="41"/>
                  </a:moveTo>
                  <a:cubicBezTo>
                    <a:pt x="155" y="43"/>
                    <a:pt x="153" y="44"/>
                    <a:pt x="151" y="44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49" y="44"/>
                    <a:pt x="148" y="42"/>
                    <a:pt x="148" y="40"/>
                  </a:cubicBezTo>
                  <a:cubicBezTo>
                    <a:pt x="151" y="19"/>
                    <a:pt x="151" y="19"/>
                    <a:pt x="151" y="19"/>
                  </a:cubicBezTo>
                  <a:cubicBezTo>
                    <a:pt x="152" y="17"/>
                    <a:pt x="153" y="15"/>
                    <a:pt x="155" y="16"/>
                  </a:cubicBezTo>
                  <a:cubicBezTo>
                    <a:pt x="157" y="16"/>
                    <a:pt x="159" y="18"/>
                    <a:pt x="158" y="20"/>
                  </a:cubicBezTo>
                  <a:lnTo>
                    <a:pt x="155" y="4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746"/>
            <p:cNvSpPr>
              <a:spLocks/>
            </p:cNvSpPr>
            <p:nvPr/>
          </p:nvSpPr>
          <p:spPr bwMode="auto">
            <a:xfrm>
              <a:off x="6752572" y="5511381"/>
              <a:ext cx="165385" cy="17486"/>
            </a:xfrm>
            <a:custGeom>
              <a:avLst/>
              <a:gdLst>
                <a:gd name="T0" fmla="*/ 190 w 192"/>
                <a:gd name="T1" fmla="*/ 0 h 20"/>
                <a:gd name="T2" fmla="*/ 109 w 192"/>
                <a:gd name="T3" fmla="*/ 0 h 20"/>
                <a:gd name="T4" fmla="*/ 105 w 192"/>
                <a:gd name="T5" fmla="*/ 12 h 20"/>
                <a:gd name="T6" fmla="*/ 97 w 192"/>
                <a:gd name="T7" fmla="*/ 17 h 20"/>
                <a:gd name="T8" fmla="*/ 95 w 192"/>
                <a:gd name="T9" fmla="*/ 17 h 20"/>
                <a:gd name="T10" fmla="*/ 90 w 192"/>
                <a:gd name="T11" fmla="*/ 12 h 20"/>
                <a:gd name="T12" fmla="*/ 90 w 192"/>
                <a:gd name="T13" fmla="*/ 6 h 20"/>
                <a:gd name="T14" fmla="*/ 92 w 192"/>
                <a:gd name="T15" fmla="*/ 0 h 20"/>
                <a:gd name="T16" fmla="*/ 2 w 192"/>
                <a:gd name="T17" fmla="*/ 0 h 20"/>
                <a:gd name="T18" fmla="*/ 0 w 192"/>
                <a:gd name="T19" fmla="*/ 3 h 20"/>
                <a:gd name="T20" fmla="*/ 0 w 192"/>
                <a:gd name="T21" fmla="*/ 17 h 20"/>
                <a:gd name="T22" fmla="*/ 2 w 192"/>
                <a:gd name="T23" fmla="*/ 20 h 20"/>
                <a:gd name="T24" fmla="*/ 190 w 192"/>
                <a:gd name="T25" fmla="*/ 20 h 20"/>
                <a:gd name="T26" fmla="*/ 192 w 192"/>
                <a:gd name="T27" fmla="*/ 17 h 20"/>
                <a:gd name="T28" fmla="*/ 192 w 192"/>
                <a:gd name="T29" fmla="*/ 3 h 20"/>
                <a:gd name="T30" fmla="*/ 190 w 192"/>
                <a:gd name="T3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20">
                  <a:moveTo>
                    <a:pt x="190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4" y="15"/>
                    <a:pt x="101" y="17"/>
                    <a:pt x="97" y="17"/>
                  </a:cubicBezTo>
                  <a:cubicBezTo>
                    <a:pt x="97" y="17"/>
                    <a:pt x="96" y="17"/>
                    <a:pt x="95" y="17"/>
                  </a:cubicBezTo>
                  <a:cubicBezTo>
                    <a:pt x="93" y="16"/>
                    <a:pt x="91" y="14"/>
                    <a:pt x="90" y="12"/>
                  </a:cubicBezTo>
                  <a:cubicBezTo>
                    <a:pt x="89" y="10"/>
                    <a:pt x="89" y="8"/>
                    <a:pt x="90" y="6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1" y="20"/>
                    <a:pt x="192" y="19"/>
                    <a:pt x="192" y="17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2" y="1"/>
                    <a:pt x="191" y="0"/>
                    <a:pt x="19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747"/>
            <p:cNvSpPr>
              <a:spLocks/>
            </p:cNvSpPr>
            <p:nvPr/>
          </p:nvSpPr>
          <p:spPr bwMode="auto">
            <a:xfrm>
              <a:off x="6829436" y="5452002"/>
              <a:ext cx="34971" cy="73221"/>
            </a:xfrm>
            <a:custGeom>
              <a:avLst/>
              <a:gdLst>
                <a:gd name="T0" fmla="*/ 8 w 41"/>
                <a:gd name="T1" fmla="*/ 85 h 85"/>
                <a:gd name="T2" fmla="*/ 6 w 41"/>
                <a:gd name="T3" fmla="*/ 85 h 85"/>
                <a:gd name="T4" fmla="*/ 2 w 41"/>
                <a:gd name="T5" fmla="*/ 76 h 85"/>
                <a:gd name="T6" fmla="*/ 27 w 41"/>
                <a:gd name="T7" fmla="*/ 5 h 85"/>
                <a:gd name="T8" fmla="*/ 36 w 41"/>
                <a:gd name="T9" fmla="*/ 1 h 85"/>
                <a:gd name="T10" fmla="*/ 40 w 41"/>
                <a:gd name="T11" fmla="*/ 10 h 85"/>
                <a:gd name="T12" fmla="*/ 15 w 41"/>
                <a:gd name="T13" fmla="*/ 80 h 85"/>
                <a:gd name="T14" fmla="*/ 8 w 41"/>
                <a:gd name="T1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85">
                  <a:moveTo>
                    <a:pt x="8" y="85"/>
                  </a:moveTo>
                  <a:cubicBezTo>
                    <a:pt x="8" y="85"/>
                    <a:pt x="7" y="85"/>
                    <a:pt x="6" y="85"/>
                  </a:cubicBezTo>
                  <a:cubicBezTo>
                    <a:pt x="2" y="83"/>
                    <a:pt x="0" y="79"/>
                    <a:pt x="2" y="7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8" y="2"/>
                    <a:pt x="32" y="0"/>
                    <a:pt x="36" y="1"/>
                  </a:cubicBezTo>
                  <a:cubicBezTo>
                    <a:pt x="40" y="2"/>
                    <a:pt x="41" y="6"/>
                    <a:pt x="40" y="1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4" y="83"/>
                    <a:pt x="11" y="85"/>
                    <a:pt x="8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748"/>
            <p:cNvSpPr>
              <a:spLocks/>
            </p:cNvSpPr>
            <p:nvPr/>
          </p:nvSpPr>
          <p:spPr bwMode="auto">
            <a:xfrm>
              <a:off x="7106656" y="5450545"/>
              <a:ext cx="33514" cy="76500"/>
            </a:xfrm>
            <a:custGeom>
              <a:avLst/>
              <a:gdLst>
                <a:gd name="T0" fmla="*/ 12 w 39"/>
                <a:gd name="T1" fmla="*/ 88 h 89"/>
                <a:gd name="T2" fmla="*/ 10 w 39"/>
                <a:gd name="T3" fmla="*/ 88 h 89"/>
                <a:gd name="T4" fmla="*/ 5 w 39"/>
                <a:gd name="T5" fmla="*/ 83 h 89"/>
                <a:gd name="T6" fmla="*/ 5 w 39"/>
                <a:gd name="T7" fmla="*/ 77 h 89"/>
                <a:gd name="T8" fmla="*/ 30 w 39"/>
                <a:gd name="T9" fmla="*/ 7 h 89"/>
                <a:gd name="T10" fmla="*/ 38 w 39"/>
                <a:gd name="T11" fmla="*/ 2 h 89"/>
                <a:gd name="T12" fmla="*/ 39 w 39"/>
                <a:gd name="T13" fmla="*/ 2 h 89"/>
                <a:gd name="T14" fmla="*/ 38 w 39"/>
                <a:gd name="T15" fmla="*/ 1 h 89"/>
                <a:gd name="T16" fmla="*/ 27 w 39"/>
                <a:gd name="T17" fmla="*/ 7 h 89"/>
                <a:gd name="T18" fmla="*/ 2 w 39"/>
                <a:gd name="T19" fmla="*/ 77 h 89"/>
                <a:gd name="T20" fmla="*/ 7 w 39"/>
                <a:gd name="T21" fmla="*/ 88 h 89"/>
                <a:gd name="T22" fmla="*/ 10 w 39"/>
                <a:gd name="T23" fmla="*/ 89 h 89"/>
                <a:gd name="T24" fmla="*/ 15 w 39"/>
                <a:gd name="T25" fmla="*/ 88 h 89"/>
                <a:gd name="T26" fmla="*/ 12 w 39"/>
                <a:gd name="T27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89">
                  <a:moveTo>
                    <a:pt x="12" y="88"/>
                  </a:moveTo>
                  <a:cubicBezTo>
                    <a:pt x="12" y="88"/>
                    <a:pt x="11" y="88"/>
                    <a:pt x="10" y="88"/>
                  </a:cubicBezTo>
                  <a:cubicBezTo>
                    <a:pt x="8" y="87"/>
                    <a:pt x="6" y="85"/>
                    <a:pt x="5" y="83"/>
                  </a:cubicBezTo>
                  <a:cubicBezTo>
                    <a:pt x="4" y="81"/>
                    <a:pt x="4" y="79"/>
                    <a:pt x="5" y="7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1" y="4"/>
                    <a:pt x="34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4" y="0"/>
                    <a:pt x="29" y="2"/>
                    <a:pt x="27" y="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0" y="82"/>
                    <a:pt x="3" y="87"/>
                    <a:pt x="7" y="88"/>
                  </a:cubicBezTo>
                  <a:cubicBezTo>
                    <a:pt x="8" y="89"/>
                    <a:pt x="9" y="89"/>
                    <a:pt x="10" y="89"/>
                  </a:cubicBezTo>
                  <a:cubicBezTo>
                    <a:pt x="12" y="89"/>
                    <a:pt x="13" y="88"/>
                    <a:pt x="15" y="88"/>
                  </a:cubicBezTo>
                  <a:cubicBezTo>
                    <a:pt x="14" y="88"/>
                    <a:pt x="13" y="88"/>
                    <a:pt x="12" y="8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749"/>
            <p:cNvSpPr>
              <a:spLocks/>
            </p:cNvSpPr>
            <p:nvPr/>
          </p:nvSpPr>
          <p:spPr bwMode="auto">
            <a:xfrm>
              <a:off x="7127420" y="5501181"/>
              <a:ext cx="70307" cy="12021"/>
            </a:xfrm>
            <a:custGeom>
              <a:avLst/>
              <a:gdLst>
                <a:gd name="T0" fmla="*/ 9 w 193"/>
                <a:gd name="T1" fmla="*/ 5 h 33"/>
                <a:gd name="T2" fmla="*/ 153 w 193"/>
                <a:gd name="T3" fmla="*/ 5 h 33"/>
                <a:gd name="T4" fmla="*/ 184 w 193"/>
                <a:gd name="T5" fmla="*/ 28 h 33"/>
                <a:gd name="T6" fmla="*/ 0 w 193"/>
                <a:gd name="T7" fmla="*/ 28 h 33"/>
                <a:gd name="T8" fmla="*/ 0 w 193"/>
                <a:gd name="T9" fmla="*/ 33 h 33"/>
                <a:gd name="T10" fmla="*/ 193 w 193"/>
                <a:gd name="T11" fmla="*/ 33 h 33"/>
                <a:gd name="T12" fmla="*/ 193 w 193"/>
                <a:gd name="T13" fmla="*/ 31 h 33"/>
                <a:gd name="T14" fmla="*/ 153 w 193"/>
                <a:gd name="T15" fmla="*/ 0 h 33"/>
                <a:gd name="T16" fmla="*/ 9 w 193"/>
                <a:gd name="T17" fmla="*/ 0 h 33"/>
                <a:gd name="T18" fmla="*/ 9 w 193"/>
                <a:gd name="T1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" h="33">
                  <a:moveTo>
                    <a:pt x="9" y="5"/>
                  </a:moveTo>
                  <a:lnTo>
                    <a:pt x="153" y="5"/>
                  </a:lnTo>
                  <a:lnTo>
                    <a:pt x="184" y="28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193" y="33"/>
                  </a:lnTo>
                  <a:lnTo>
                    <a:pt x="193" y="31"/>
                  </a:lnTo>
                  <a:lnTo>
                    <a:pt x="153" y="0"/>
                  </a:lnTo>
                  <a:lnTo>
                    <a:pt x="9" y="0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750"/>
            <p:cNvSpPr>
              <a:spLocks/>
            </p:cNvSpPr>
            <p:nvPr/>
          </p:nvSpPr>
          <p:spPr bwMode="auto">
            <a:xfrm>
              <a:off x="7033435" y="5501181"/>
              <a:ext cx="82693" cy="12021"/>
            </a:xfrm>
            <a:custGeom>
              <a:avLst/>
              <a:gdLst>
                <a:gd name="T0" fmla="*/ 217 w 227"/>
                <a:gd name="T1" fmla="*/ 28 h 33"/>
                <a:gd name="T2" fmla="*/ 12 w 227"/>
                <a:gd name="T3" fmla="*/ 28 h 33"/>
                <a:gd name="T4" fmla="*/ 42 w 227"/>
                <a:gd name="T5" fmla="*/ 5 h 33"/>
                <a:gd name="T6" fmla="*/ 227 w 227"/>
                <a:gd name="T7" fmla="*/ 5 h 33"/>
                <a:gd name="T8" fmla="*/ 227 w 227"/>
                <a:gd name="T9" fmla="*/ 0 h 33"/>
                <a:gd name="T10" fmla="*/ 42 w 227"/>
                <a:gd name="T11" fmla="*/ 0 h 33"/>
                <a:gd name="T12" fmla="*/ 0 w 227"/>
                <a:gd name="T13" fmla="*/ 31 h 33"/>
                <a:gd name="T14" fmla="*/ 2 w 227"/>
                <a:gd name="T15" fmla="*/ 33 h 33"/>
                <a:gd name="T16" fmla="*/ 217 w 227"/>
                <a:gd name="T17" fmla="*/ 33 h 33"/>
                <a:gd name="T18" fmla="*/ 217 w 227"/>
                <a:gd name="T19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33">
                  <a:moveTo>
                    <a:pt x="217" y="28"/>
                  </a:moveTo>
                  <a:lnTo>
                    <a:pt x="12" y="28"/>
                  </a:lnTo>
                  <a:lnTo>
                    <a:pt x="42" y="5"/>
                  </a:lnTo>
                  <a:lnTo>
                    <a:pt x="227" y="5"/>
                  </a:lnTo>
                  <a:lnTo>
                    <a:pt x="227" y="0"/>
                  </a:lnTo>
                  <a:lnTo>
                    <a:pt x="42" y="0"/>
                  </a:lnTo>
                  <a:lnTo>
                    <a:pt x="0" y="31"/>
                  </a:lnTo>
                  <a:lnTo>
                    <a:pt x="2" y="33"/>
                  </a:lnTo>
                  <a:lnTo>
                    <a:pt x="217" y="33"/>
                  </a:lnTo>
                  <a:lnTo>
                    <a:pt x="217" y="2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751"/>
            <p:cNvSpPr>
              <a:spLocks/>
            </p:cNvSpPr>
            <p:nvPr/>
          </p:nvSpPr>
          <p:spPr bwMode="auto">
            <a:xfrm>
              <a:off x="7033435" y="5511381"/>
              <a:ext cx="165385" cy="17486"/>
            </a:xfrm>
            <a:custGeom>
              <a:avLst/>
              <a:gdLst>
                <a:gd name="T0" fmla="*/ 190 w 192"/>
                <a:gd name="T1" fmla="*/ 0 h 20"/>
                <a:gd name="T2" fmla="*/ 109 w 192"/>
                <a:gd name="T3" fmla="*/ 0 h 20"/>
                <a:gd name="T4" fmla="*/ 105 w 192"/>
                <a:gd name="T5" fmla="*/ 12 h 20"/>
                <a:gd name="T6" fmla="*/ 97 w 192"/>
                <a:gd name="T7" fmla="*/ 17 h 20"/>
                <a:gd name="T8" fmla="*/ 95 w 192"/>
                <a:gd name="T9" fmla="*/ 17 h 20"/>
                <a:gd name="T10" fmla="*/ 90 w 192"/>
                <a:gd name="T11" fmla="*/ 12 h 20"/>
                <a:gd name="T12" fmla="*/ 90 w 192"/>
                <a:gd name="T13" fmla="*/ 6 h 20"/>
                <a:gd name="T14" fmla="*/ 92 w 192"/>
                <a:gd name="T15" fmla="*/ 0 h 20"/>
                <a:gd name="T16" fmla="*/ 2 w 192"/>
                <a:gd name="T17" fmla="*/ 0 h 20"/>
                <a:gd name="T18" fmla="*/ 0 w 192"/>
                <a:gd name="T19" fmla="*/ 3 h 20"/>
                <a:gd name="T20" fmla="*/ 0 w 192"/>
                <a:gd name="T21" fmla="*/ 17 h 20"/>
                <a:gd name="T22" fmla="*/ 2 w 192"/>
                <a:gd name="T23" fmla="*/ 20 h 20"/>
                <a:gd name="T24" fmla="*/ 190 w 192"/>
                <a:gd name="T25" fmla="*/ 20 h 20"/>
                <a:gd name="T26" fmla="*/ 192 w 192"/>
                <a:gd name="T27" fmla="*/ 17 h 20"/>
                <a:gd name="T28" fmla="*/ 192 w 192"/>
                <a:gd name="T29" fmla="*/ 3 h 20"/>
                <a:gd name="T30" fmla="*/ 190 w 192"/>
                <a:gd name="T3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20">
                  <a:moveTo>
                    <a:pt x="190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4" y="15"/>
                    <a:pt x="101" y="17"/>
                    <a:pt x="97" y="17"/>
                  </a:cubicBezTo>
                  <a:cubicBezTo>
                    <a:pt x="97" y="17"/>
                    <a:pt x="96" y="17"/>
                    <a:pt x="95" y="17"/>
                  </a:cubicBezTo>
                  <a:cubicBezTo>
                    <a:pt x="93" y="16"/>
                    <a:pt x="91" y="14"/>
                    <a:pt x="90" y="12"/>
                  </a:cubicBezTo>
                  <a:cubicBezTo>
                    <a:pt x="89" y="10"/>
                    <a:pt x="89" y="8"/>
                    <a:pt x="90" y="6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1" y="20"/>
                    <a:pt x="192" y="19"/>
                    <a:pt x="192" y="17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2" y="1"/>
                    <a:pt x="191" y="0"/>
                    <a:pt x="19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752"/>
            <p:cNvSpPr>
              <a:spLocks/>
            </p:cNvSpPr>
            <p:nvPr/>
          </p:nvSpPr>
          <p:spPr bwMode="auto">
            <a:xfrm>
              <a:off x="7111028" y="5452002"/>
              <a:ext cx="35336" cy="73221"/>
            </a:xfrm>
            <a:custGeom>
              <a:avLst/>
              <a:gdLst>
                <a:gd name="T0" fmla="*/ 7 w 41"/>
                <a:gd name="T1" fmla="*/ 85 h 85"/>
                <a:gd name="T2" fmla="*/ 5 w 41"/>
                <a:gd name="T3" fmla="*/ 85 h 85"/>
                <a:gd name="T4" fmla="*/ 1 w 41"/>
                <a:gd name="T5" fmla="*/ 76 h 85"/>
                <a:gd name="T6" fmla="*/ 26 w 41"/>
                <a:gd name="T7" fmla="*/ 5 h 85"/>
                <a:gd name="T8" fmla="*/ 35 w 41"/>
                <a:gd name="T9" fmla="*/ 1 h 85"/>
                <a:gd name="T10" fmla="*/ 39 w 41"/>
                <a:gd name="T11" fmla="*/ 10 h 85"/>
                <a:gd name="T12" fmla="*/ 14 w 41"/>
                <a:gd name="T13" fmla="*/ 80 h 85"/>
                <a:gd name="T14" fmla="*/ 7 w 41"/>
                <a:gd name="T1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85">
                  <a:moveTo>
                    <a:pt x="7" y="85"/>
                  </a:moveTo>
                  <a:cubicBezTo>
                    <a:pt x="7" y="85"/>
                    <a:pt x="6" y="85"/>
                    <a:pt x="5" y="85"/>
                  </a:cubicBezTo>
                  <a:cubicBezTo>
                    <a:pt x="1" y="83"/>
                    <a:pt x="0" y="79"/>
                    <a:pt x="1" y="7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7" y="2"/>
                    <a:pt x="31" y="0"/>
                    <a:pt x="35" y="1"/>
                  </a:cubicBezTo>
                  <a:cubicBezTo>
                    <a:pt x="39" y="2"/>
                    <a:pt x="41" y="6"/>
                    <a:pt x="39" y="1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3" y="83"/>
                    <a:pt x="10" y="85"/>
                    <a:pt x="7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753"/>
            <p:cNvSpPr>
              <a:spLocks noEditPoints="1"/>
            </p:cNvSpPr>
            <p:nvPr/>
          </p:nvSpPr>
          <p:spPr bwMode="auto">
            <a:xfrm>
              <a:off x="7042906" y="5522673"/>
              <a:ext cx="147900" cy="77593"/>
            </a:xfrm>
            <a:custGeom>
              <a:avLst/>
              <a:gdLst>
                <a:gd name="T0" fmla="*/ 118 w 172"/>
                <a:gd name="T1" fmla="*/ 80 h 90"/>
                <a:gd name="T2" fmla="*/ 120 w 172"/>
                <a:gd name="T3" fmla="*/ 54 h 90"/>
                <a:gd name="T4" fmla="*/ 133 w 172"/>
                <a:gd name="T5" fmla="*/ 40 h 90"/>
                <a:gd name="T6" fmla="*/ 142 w 172"/>
                <a:gd name="T7" fmla="*/ 20 h 90"/>
                <a:gd name="T8" fmla="*/ 150 w 172"/>
                <a:gd name="T9" fmla="*/ 19 h 90"/>
                <a:gd name="T10" fmla="*/ 154 w 172"/>
                <a:gd name="T11" fmla="*/ 40 h 90"/>
                <a:gd name="T12" fmla="*/ 167 w 172"/>
                <a:gd name="T13" fmla="*/ 0 h 90"/>
                <a:gd name="T14" fmla="*/ 84 w 172"/>
                <a:gd name="T15" fmla="*/ 4 h 90"/>
                <a:gd name="T16" fmla="*/ 0 w 172"/>
                <a:gd name="T17" fmla="*/ 5 h 90"/>
                <a:gd name="T18" fmla="*/ 127 w 172"/>
                <a:gd name="T19" fmla="*/ 90 h 90"/>
                <a:gd name="T20" fmla="*/ 124 w 172"/>
                <a:gd name="T21" fmla="*/ 16 h 90"/>
                <a:gd name="T22" fmla="*/ 122 w 172"/>
                <a:gd name="T23" fmla="*/ 44 h 90"/>
                <a:gd name="T24" fmla="*/ 120 w 172"/>
                <a:gd name="T25" fmla="*/ 19 h 90"/>
                <a:gd name="T26" fmla="*/ 17 w 172"/>
                <a:gd name="T27" fmla="*/ 16 h 90"/>
                <a:gd name="T28" fmla="*/ 22 w 172"/>
                <a:gd name="T29" fmla="*/ 44 h 90"/>
                <a:gd name="T30" fmla="*/ 28 w 172"/>
                <a:gd name="T31" fmla="*/ 80 h 90"/>
                <a:gd name="T32" fmla="*/ 21 w 172"/>
                <a:gd name="T33" fmla="*/ 58 h 90"/>
                <a:gd name="T34" fmla="*/ 31 w 172"/>
                <a:gd name="T35" fmla="*/ 76 h 90"/>
                <a:gd name="T36" fmla="*/ 29 w 172"/>
                <a:gd name="T37" fmla="*/ 20 h 90"/>
                <a:gd name="T38" fmla="*/ 39 w 172"/>
                <a:gd name="T39" fmla="*/ 40 h 90"/>
                <a:gd name="T40" fmla="*/ 32 w 172"/>
                <a:gd name="T41" fmla="*/ 41 h 90"/>
                <a:gd name="T42" fmla="*/ 37 w 172"/>
                <a:gd name="T43" fmla="*/ 77 h 90"/>
                <a:gd name="T44" fmla="*/ 41 w 172"/>
                <a:gd name="T45" fmla="*/ 57 h 90"/>
                <a:gd name="T46" fmla="*/ 46 w 172"/>
                <a:gd name="T47" fmla="*/ 41 h 90"/>
                <a:gd name="T48" fmla="*/ 52 w 172"/>
                <a:gd name="T49" fmla="*/ 19 h 90"/>
                <a:gd name="T50" fmla="*/ 50 w 172"/>
                <a:gd name="T51" fmla="*/ 44 h 90"/>
                <a:gd name="T52" fmla="*/ 53 w 172"/>
                <a:gd name="T53" fmla="*/ 80 h 90"/>
                <a:gd name="T54" fmla="*/ 51 w 172"/>
                <a:gd name="T55" fmla="*/ 54 h 90"/>
                <a:gd name="T56" fmla="*/ 54 w 172"/>
                <a:gd name="T57" fmla="*/ 80 h 90"/>
                <a:gd name="T58" fmla="*/ 67 w 172"/>
                <a:gd name="T59" fmla="*/ 19 h 90"/>
                <a:gd name="T60" fmla="*/ 64 w 172"/>
                <a:gd name="T61" fmla="*/ 44 h 90"/>
                <a:gd name="T62" fmla="*/ 66 w 172"/>
                <a:gd name="T63" fmla="*/ 80 h 90"/>
                <a:gd name="T64" fmla="*/ 62 w 172"/>
                <a:gd name="T65" fmla="*/ 57 h 90"/>
                <a:gd name="T66" fmla="*/ 70 w 172"/>
                <a:gd name="T67" fmla="*/ 76 h 90"/>
                <a:gd name="T68" fmla="*/ 78 w 172"/>
                <a:gd name="T69" fmla="*/ 16 h 90"/>
                <a:gd name="T70" fmla="*/ 79 w 172"/>
                <a:gd name="T71" fmla="*/ 44 h 90"/>
                <a:gd name="T72" fmla="*/ 75 w 172"/>
                <a:gd name="T73" fmla="*/ 19 h 90"/>
                <a:gd name="T74" fmla="*/ 76 w 172"/>
                <a:gd name="T75" fmla="*/ 76 h 90"/>
                <a:gd name="T76" fmla="*/ 79 w 172"/>
                <a:gd name="T77" fmla="*/ 54 h 90"/>
                <a:gd name="T78" fmla="*/ 79 w 172"/>
                <a:gd name="T79" fmla="*/ 80 h 90"/>
                <a:gd name="T80" fmla="*/ 92 w 172"/>
                <a:gd name="T81" fmla="*/ 80 h 90"/>
                <a:gd name="T82" fmla="*/ 93 w 172"/>
                <a:gd name="T83" fmla="*/ 54 h 90"/>
                <a:gd name="T84" fmla="*/ 96 w 172"/>
                <a:gd name="T85" fmla="*/ 76 h 90"/>
                <a:gd name="T86" fmla="*/ 93 w 172"/>
                <a:gd name="T87" fmla="*/ 44 h 90"/>
                <a:gd name="T88" fmla="*/ 93 w 172"/>
                <a:gd name="T89" fmla="*/ 16 h 90"/>
                <a:gd name="T90" fmla="*/ 109 w 172"/>
                <a:gd name="T91" fmla="*/ 76 h 90"/>
                <a:gd name="T92" fmla="*/ 102 w 172"/>
                <a:gd name="T93" fmla="*/ 76 h 90"/>
                <a:gd name="T94" fmla="*/ 110 w 172"/>
                <a:gd name="T95" fmla="*/ 57 h 90"/>
                <a:gd name="T96" fmla="*/ 107 w 172"/>
                <a:gd name="T97" fmla="*/ 44 h 90"/>
                <a:gd name="T98" fmla="*/ 105 w 172"/>
                <a:gd name="T99" fmla="*/ 19 h 90"/>
                <a:gd name="T100" fmla="*/ 111 w 172"/>
                <a:gd name="T101" fmla="*/ 4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2" h="90">
                  <a:moveTo>
                    <a:pt x="120" y="79"/>
                  </a:moveTo>
                  <a:cubicBezTo>
                    <a:pt x="120" y="80"/>
                    <a:pt x="119" y="80"/>
                    <a:pt x="118" y="80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6" y="80"/>
                    <a:pt x="115" y="78"/>
                    <a:pt x="115" y="76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7" y="55"/>
                    <a:pt x="118" y="53"/>
                    <a:pt x="120" y="54"/>
                  </a:cubicBezTo>
                  <a:cubicBezTo>
                    <a:pt x="121" y="54"/>
                    <a:pt x="121" y="54"/>
                    <a:pt x="122" y="54"/>
                  </a:cubicBezTo>
                  <a:cubicBezTo>
                    <a:pt x="124" y="49"/>
                    <a:pt x="128" y="45"/>
                    <a:pt x="133" y="43"/>
                  </a:cubicBezTo>
                  <a:cubicBezTo>
                    <a:pt x="133" y="42"/>
                    <a:pt x="132" y="41"/>
                    <a:pt x="133" y="40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5" y="17"/>
                    <a:pt x="137" y="16"/>
                    <a:pt x="139" y="16"/>
                  </a:cubicBezTo>
                  <a:cubicBezTo>
                    <a:pt x="141" y="16"/>
                    <a:pt x="142" y="18"/>
                    <a:pt x="142" y="2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2" y="39"/>
                    <a:pt x="145" y="39"/>
                    <a:pt x="147" y="3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1" y="17"/>
                    <a:pt x="152" y="15"/>
                    <a:pt x="154" y="16"/>
                  </a:cubicBezTo>
                  <a:cubicBezTo>
                    <a:pt x="156" y="16"/>
                    <a:pt x="158" y="18"/>
                    <a:pt x="157" y="20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8" y="41"/>
                    <a:pt x="162" y="42"/>
                    <a:pt x="165" y="45"/>
                  </a:cubicBezTo>
                  <a:cubicBezTo>
                    <a:pt x="172" y="5"/>
                    <a:pt x="172" y="5"/>
                    <a:pt x="172" y="5"/>
                  </a:cubicBezTo>
                  <a:cubicBezTo>
                    <a:pt x="172" y="2"/>
                    <a:pt x="170" y="0"/>
                    <a:pt x="167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2" y="2"/>
                    <a:pt x="89" y="4"/>
                    <a:pt x="86" y="4"/>
                  </a:cubicBezTo>
                  <a:cubicBezTo>
                    <a:pt x="86" y="4"/>
                    <a:pt x="85" y="4"/>
                    <a:pt x="84" y="4"/>
                  </a:cubicBezTo>
                  <a:cubicBezTo>
                    <a:pt x="82" y="3"/>
                    <a:pt x="81" y="2"/>
                    <a:pt x="8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3" y="87"/>
                    <a:pt x="16" y="90"/>
                    <a:pt x="18" y="9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4" y="87"/>
                    <a:pt x="122" y="83"/>
                    <a:pt x="120" y="79"/>
                  </a:cubicBezTo>
                  <a:close/>
                  <a:moveTo>
                    <a:pt x="120" y="19"/>
                  </a:moveTo>
                  <a:cubicBezTo>
                    <a:pt x="120" y="17"/>
                    <a:pt x="122" y="16"/>
                    <a:pt x="124" y="16"/>
                  </a:cubicBezTo>
                  <a:cubicBezTo>
                    <a:pt x="126" y="16"/>
                    <a:pt x="127" y="18"/>
                    <a:pt x="127" y="20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5" y="43"/>
                    <a:pt x="124" y="44"/>
                    <a:pt x="122" y="44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19" y="44"/>
                    <a:pt x="118" y="42"/>
                    <a:pt x="118" y="40"/>
                  </a:cubicBezTo>
                  <a:lnTo>
                    <a:pt x="120" y="19"/>
                  </a:lnTo>
                  <a:close/>
                  <a:moveTo>
                    <a:pt x="18" y="41"/>
                  </a:moveTo>
                  <a:cubicBezTo>
                    <a:pt x="14" y="20"/>
                    <a:pt x="14" y="20"/>
                    <a:pt x="14" y="20"/>
                  </a:cubicBezTo>
                  <a:cubicBezTo>
                    <a:pt x="14" y="18"/>
                    <a:pt x="15" y="16"/>
                    <a:pt x="17" y="16"/>
                  </a:cubicBezTo>
                  <a:cubicBezTo>
                    <a:pt x="19" y="15"/>
                    <a:pt x="21" y="17"/>
                    <a:pt x="21" y="19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2"/>
                    <a:pt x="24" y="44"/>
                    <a:pt x="22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4"/>
                    <a:pt x="18" y="43"/>
                    <a:pt x="18" y="41"/>
                  </a:cubicBezTo>
                  <a:close/>
                  <a:moveTo>
                    <a:pt x="28" y="80"/>
                  </a:moveTo>
                  <a:cubicBezTo>
                    <a:pt x="27" y="80"/>
                    <a:pt x="27" y="80"/>
                    <a:pt x="27" y="80"/>
                  </a:cubicBezTo>
                  <a:cubicBezTo>
                    <a:pt x="25" y="80"/>
                    <a:pt x="24" y="79"/>
                    <a:pt x="24" y="7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0" y="56"/>
                    <a:pt x="22" y="54"/>
                    <a:pt x="24" y="54"/>
                  </a:cubicBezTo>
                  <a:cubicBezTo>
                    <a:pt x="26" y="53"/>
                    <a:pt x="27" y="55"/>
                    <a:pt x="28" y="56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0" y="79"/>
                    <a:pt x="28" y="80"/>
                  </a:cubicBezTo>
                  <a:close/>
                  <a:moveTo>
                    <a:pt x="32" y="41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18"/>
                    <a:pt x="31" y="16"/>
                    <a:pt x="33" y="16"/>
                  </a:cubicBezTo>
                  <a:cubicBezTo>
                    <a:pt x="34" y="16"/>
                    <a:pt x="36" y="17"/>
                    <a:pt x="36" y="1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2"/>
                    <a:pt x="38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4" y="44"/>
                    <a:pt x="32" y="43"/>
                    <a:pt x="32" y="41"/>
                  </a:cubicBezTo>
                  <a:close/>
                  <a:moveTo>
                    <a:pt x="41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38" y="80"/>
                    <a:pt x="37" y="79"/>
                    <a:pt x="37" y="7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6"/>
                    <a:pt x="36" y="54"/>
                    <a:pt x="37" y="54"/>
                  </a:cubicBezTo>
                  <a:cubicBezTo>
                    <a:pt x="39" y="53"/>
                    <a:pt x="41" y="55"/>
                    <a:pt x="41" y="57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8"/>
                    <a:pt x="43" y="80"/>
                    <a:pt x="41" y="80"/>
                  </a:cubicBezTo>
                  <a:close/>
                  <a:moveTo>
                    <a:pt x="46" y="41"/>
                  </a:moveTo>
                  <a:cubicBezTo>
                    <a:pt x="45" y="20"/>
                    <a:pt x="45" y="20"/>
                    <a:pt x="45" y="20"/>
                  </a:cubicBezTo>
                  <a:cubicBezTo>
                    <a:pt x="44" y="18"/>
                    <a:pt x="46" y="16"/>
                    <a:pt x="48" y="16"/>
                  </a:cubicBezTo>
                  <a:cubicBezTo>
                    <a:pt x="50" y="16"/>
                    <a:pt x="51" y="17"/>
                    <a:pt x="52" y="19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4" y="42"/>
                    <a:pt x="52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8" y="44"/>
                    <a:pt x="47" y="43"/>
                    <a:pt x="46" y="41"/>
                  </a:cubicBezTo>
                  <a:close/>
                  <a:moveTo>
                    <a:pt x="54" y="80"/>
                  </a:moveTo>
                  <a:cubicBezTo>
                    <a:pt x="53" y="80"/>
                    <a:pt x="53" y="80"/>
                    <a:pt x="53" y="80"/>
                  </a:cubicBezTo>
                  <a:cubicBezTo>
                    <a:pt x="51" y="80"/>
                    <a:pt x="50" y="78"/>
                    <a:pt x="50" y="7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5"/>
                    <a:pt x="49" y="54"/>
                    <a:pt x="51" y="54"/>
                  </a:cubicBezTo>
                  <a:cubicBezTo>
                    <a:pt x="53" y="53"/>
                    <a:pt x="55" y="55"/>
                    <a:pt x="55" y="57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7" y="78"/>
                    <a:pt x="56" y="80"/>
                    <a:pt x="54" y="80"/>
                  </a:cubicBezTo>
                  <a:close/>
                  <a:moveTo>
                    <a:pt x="60" y="19"/>
                  </a:moveTo>
                  <a:cubicBezTo>
                    <a:pt x="60" y="17"/>
                    <a:pt x="61" y="16"/>
                    <a:pt x="63" y="16"/>
                  </a:cubicBezTo>
                  <a:cubicBezTo>
                    <a:pt x="65" y="16"/>
                    <a:pt x="67" y="17"/>
                    <a:pt x="67" y="1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2"/>
                    <a:pt x="66" y="44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2" y="44"/>
                    <a:pt x="61" y="43"/>
                    <a:pt x="61" y="41"/>
                  </a:cubicBezTo>
                  <a:lnTo>
                    <a:pt x="60" y="19"/>
                  </a:lnTo>
                  <a:close/>
                  <a:moveTo>
                    <a:pt x="66" y="80"/>
                  </a:moveTo>
                  <a:cubicBezTo>
                    <a:pt x="66" y="80"/>
                    <a:pt x="66" y="80"/>
                    <a:pt x="66" y="80"/>
                  </a:cubicBezTo>
                  <a:cubicBezTo>
                    <a:pt x="64" y="80"/>
                    <a:pt x="63" y="78"/>
                    <a:pt x="63" y="76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2" y="55"/>
                    <a:pt x="63" y="54"/>
                    <a:pt x="65" y="54"/>
                  </a:cubicBezTo>
                  <a:cubicBezTo>
                    <a:pt x="67" y="53"/>
                    <a:pt x="69" y="55"/>
                    <a:pt x="69" y="5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0" y="78"/>
                    <a:pt x="68" y="80"/>
                    <a:pt x="66" y="80"/>
                  </a:cubicBezTo>
                  <a:close/>
                  <a:moveTo>
                    <a:pt x="75" y="19"/>
                  </a:moveTo>
                  <a:cubicBezTo>
                    <a:pt x="75" y="17"/>
                    <a:pt x="76" y="16"/>
                    <a:pt x="78" y="16"/>
                  </a:cubicBezTo>
                  <a:cubicBezTo>
                    <a:pt x="80" y="16"/>
                    <a:pt x="82" y="17"/>
                    <a:pt x="82" y="19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2"/>
                    <a:pt x="81" y="44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7" y="44"/>
                    <a:pt x="75" y="42"/>
                    <a:pt x="75" y="41"/>
                  </a:cubicBezTo>
                  <a:lnTo>
                    <a:pt x="75" y="19"/>
                  </a:lnTo>
                  <a:close/>
                  <a:moveTo>
                    <a:pt x="79" y="80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77" y="80"/>
                    <a:pt x="76" y="78"/>
                    <a:pt x="76" y="76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5" y="55"/>
                    <a:pt x="77" y="54"/>
                    <a:pt x="79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81" y="54"/>
                    <a:pt x="82" y="55"/>
                    <a:pt x="83" y="57"/>
                  </a:cubicBezTo>
                  <a:cubicBezTo>
                    <a:pt x="83" y="76"/>
                    <a:pt x="83" y="76"/>
                    <a:pt x="83" y="76"/>
                  </a:cubicBezTo>
                  <a:cubicBezTo>
                    <a:pt x="83" y="78"/>
                    <a:pt x="81" y="80"/>
                    <a:pt x="79" y="80"/>
                  </a:cubicBezTo>
                  <a:close/>
                  <a:moveTo>
                    <a:pt x="96" y="76"/>
                  </a:moveTo>
                  <a:cubicBezTo>
                    <a:pt x="96" y="78"/>
                    <a:pt x="94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0" y="80"/>
                    <a:pt x="89" y="78"/>
                    <a:pt x="89" y="76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89" y="55"/>
                    <a:pt x="91" y="54"/>
                    <a:pt x="93" y="54"/>
                  </a:cubicBezTo>
                  <a:cubicBezTo>
                    <a:pt x="93" y="54"/>
                    <a:pt x="93" y="54"/>
                    <a:pt x="93" y="54"/>
                  </a:cubicBezTo>
                  <a:cubicBezTo>
                    <a:pt x="95" y="54"/>
                    <a:pt x="96" y="55"/>
                    <a:pt x="96" y="57"/>
                  </a:cubicBezTo>
                  <a:lnTo>
                    <a:pt x="96" y="76"/>
                  </a:lnTo>
                  <a:close/>
                  <a:moveTo>
                    <a:pt x="97" y="41"/>
                  </a:moveTo>
                  <a:cubicBezTo>
                    <a:pt x="97" y="42"/>
                    <a:pt x="95" y="44"/>
                    <a:pt x="93" y="44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1" y="44"/>
                    <a:pt x="89" y="42"/>
                    <a:pt x="89" y="4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7"/>
                    <a:pt x="91" y="16"/>
                    <a:pt x="93" y="16"/>
                  </a:cubicBezTo>
                  <a:cubicBezTo>
                    <a:pt x="95" y="16"/>
                    <a:pt x="97" y="17"/>
                    <a:pt x="97" y="19"/>
                  </a:cubicBezTo>
                  <a:lnTo>
                    <a:pt x="97" y="41"/>
                  </a:lnTo>
                  <a:close/>
                  <a:moveTo>
                    <a:pt x="109" y="76"/>
                  </a:moveTo>
                  <a:cubicBezTo>
                    <a:pt x="109" y="78"/>
                    <a:pt x="107" y="80"/>
                    <a:pt x="105" y="80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03" y="80"/>
                    <a:pt x="102" y="78"/>
                    <a:pt x="102" y="76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3" y="55"/>
                    <a:pt x="105" y="53"/>
                    <a:pt x="107" y="54"/>
                  </a:cubicBezTo>
                  <a:cubicBezTo>
                    <a:pt x="108" y="54"/>
                    <a:pt x="110" y="55"/>
                    <a:pt x="110" y="57"/>
                  </a:cubicBezTo>
                  <a:lnTo>
                    <a:pt x="109" y="76"/>
                  </a:lnTo>
                  <a:close/>
                  <a:moveTo>
                    <a:pt x="111" y="41"/>
                  </a:moveTo>
                  <a:cubicBezTo>
                    <a:pt x="111" y="43"/>
                    <a:pt x="109" y="44"/>
                    <a:pt x="107" y="44"/>
                  </a:cubicBezTo>
                  <a:cubicBezTo>
                    <a:pt x="107" y="44"/>
                    <a:pt x="107" y="44"/>
                    <a:pt x="107" y="44"/>
                  </a:cubicBezTo>
                  <a:cubicBezTo>
                    <a:pt x="105" y="44"/>
                    <a:pt x="104" y="42"/>
                    <a:pt x="104" y="4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7"/>
                    <a:pt x="107" y="16"/>
                    <a:pt x="109" y="16"/>
                  </a:cubicBezTo>
                  <a:cubicBezTo>
                    <a:pt x="111" y="16"/>
                    <a:pt x="112" y="17"/>
                    <a:pt x="112" y="19"/>
                  </a:cubicBezTo>
                  <a:lnTo>
                    <a:pt x="111" y="4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754"/>
            <p:cNvSpPr>
              <a:spLocks noEditPoints="1"/>
            </p:cNvSpPr>
            <p:nvPr/>
          </p:nvSpPr>
          <p:spPr bwMode="auto">
            <a:xfrm>
              <a:off x="7151463" y="5563109"/>
              <a:ext cx="36793" cy="37157"/>
            </a:xfrm>
            <a:custGeom>
              <a:avLst/>
              <a:gdLst>
                <a:gd name="T0" fmla="*/ 22 w 43"/>
                <a:gd name="T1" fmla="*/ 0 h 43"/>
                <a:gd name="T2" fmla="*/ 0 w 43"/>
                <a:gd name="T3" fmla="*/ 21 h 43"/>
                <a:gd name="T4" fmla="*/ 22 w 43"/>
                <a:gd name="T5" fmla="*/ 43 h 43"/>
                <a:gd name="T6" fmla="*/ 43 w 43"/>
                <a:gd name="T7" fmla="*/ 21 h 43"/>
                <a:gd name="T8" fmla="*/ 22 w 43"/>
                <a:gd name="T9" fmla="*/ 0 h 43"/>
                <a:gd name="T10" fmla="*/ 30 w 43"/>
                <a:gd name="T11" fmla="*/ 23 h 43"/>
                <a:gd name="T12" fmla="*/ 13 w 43"/>
                <a:gd name="T13" fmla="*/ 23 h 43"/>
                <a:gd name="T14" fmla="*/ 11 w 43"/>
                <a:gd name="T15" fmla="*/ 21 h 43"/>
                <a:gd name="T16" fmla="*/ 13 w 43"/>
                <a:gd name="T17" fmla="*/ 19 h 43"/>
                <a:gd name="T18" fmla="*/ 30 w 43"/>
                <a:gd name="T19" fmla="*/ 19 h 43"/>
                <a:gd name="T20" fmla="*/ 32 w 43"/>
                <a:gd name="T21" fmla="*/ 21 h 43"/>
                <a:gd name="T22" fmla="*/ 30 w 43"/>
                <a:gd name="T23" fmla="*/ 2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43">
                  <a:moveTo>
                    <a:pt x="22" y="0"/>
                  </a:moveTo>
                  <a:cubicBezTo>
                    <a:pt x="10" y="0"/>
                    <a:pt x="0" y="9"/>
                    <a:pt x="0" y="21"/>
                  </a:cubicBezTo>
                  <a:cubicBezTo>
                    <a:pt x="0" y="33"/>
                    <a:pt x="10" y="43"/>
                    <a:pt x="22" y="43"/>
                  </a:cubicBezTo>
                  <a:cubicBezTo>
                    <a:pt x="34" y="43"/>
                    <a:pt x="43" y="33"/>
                    <a:pt x="43" y="21"/>
                  </a:cubicBezTo>
                  <a:cubicBezTo>
                    <a:pt x="43" y="9"/>
                    <a:pt x="34" y="0"/>
                    <a:pt x="22" y="0"/>
                  </a:cubicBezTo>
                  <a:close/>
                  <a:moveTo>
                    <a:pt x="30" y="23"/>
                  </a:moveTo>
                  <a:cubicBezTo>
                    <a:pt x="13" y="23"/>
                    <a:pt x="13" y="23"/>
                    <a:pt x="13" y="23"/>
                  </a:cubicBezTo>
                  <a:cubicBezTo>
                    <a:pt x="12" y="23"/>
                    <a:pt x="11" y="22"/>
                    <a:pt x="11" y="21"/>
                  </a:cubicBezTo>
                  <a:cubicBezTo>
                    <a:pt x="11" y="20"/>
                    <a:pt x="12" y="19"/>
                    <a:pt x="13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9"/>
                    <a:pt x="32" y="20"/>
                    <a:pt x="32" y="21"/>
                  </a:cubicBezTo>
                  <a:cubicBezTo>
                    <a:pt x="32" y="22"/>
                    <a:pt x="31" y="23"/>
                    <a:pt x="30" y="2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755"/>
            <p:cNvSpPr>
              <a:spLocks/>
            </p:cNvSpPr>
            <p:nvPr/>
          </p:nvSpPr>
          <p:spPr bwMode="auto">
            <a:xfrm>
              <a:off x="7387155" y="5450545"/>
              <a:ext cx="33878" cy="76500"/>
            </a:xfrm>
            <a:custGeom>
              <a:avLst/>
              <a:gdLst>
                <a:gd name="T0" fmla="*/ 13 w 39"/>
                <a:gd name="T1" fmla="*/ 88 h 89"/>
                <a:gd name="T2" fmla="*/ 10 w 39"/>
                <a:gd name="T3" fmla="*/ 88 h 89"/>
                <a:gd name="T4" fmla="*/ 5 w 39"/>
                <a:gd name="T5" fmla="*/ 83 h 89"/>
                <a:gd name="T6" fmla="*/ 5 w 39"/>
                <a:gd name="T7" fmla="*/ 77 h 89"/>
                <a:gd name="T8" fmla="*/ 30 w 39"/>
                <a:gd name="T9" fmla="*/ 7 h 89"/>
                <a:gd name="T10" fmla="*/ 38 w 39"/>
                <a:gd name="T11" fmla="*/ 2 h 89"/>
                <a:gd name="T12" fmla="*/ 39 w 39"/>
                <a:gd name="T13" fmla="*/ 2 h 89"/>
                <a:gd name="T14" fmla="*/ 39 w 39"/>
                <a:gd name="T15" fmla="*/ 1 h 89"/>
                <a:gd name="T16" fmla="*/ 27 w 39"/>
                <a:gd name="T17" fmla="*/ 7 h 89"/>
                <a:gd name="T18" fmla="*/ 2 w 39"/>
                <a:gd name="T19" fmla="*/ 77 h 89"/>
                <a:gd name="T20" fmla="*/ 7 w 39"/>
                <a:gd name="T21" fmla="*/ 88 h 89"/>
                <a:gd name="T22" fmla="*/ 10 w 39"/>
                <a:gd name="T23" fmla="*/ 89 h 89"/>
                <a:gd name="T24" fmla="*/ 15 w 39"/>
                <a:gd name="T25" fmla="*/ 88 h 89"/>
                <a:gd name="T26" fmla="*/ 13 w 39"/>
                <a:gd name="T27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89">
                  <a:moveTo>
                    <a:pt x="13" y="88"/>
                  </a:moveTo>
                  <a:cubicBezTo>
                    <a:pt x="12" y="88"/>
                    <a:pt x="11" y="88"/>
                    <a:pt x="10" y="88"/>
                  </a:cubicBezTo>
                  <a:cubicBezTo>
                    <a:pt x="8" y="87"/>
                    <a:pt x="6" y="85"/>
                    <a:pt x="5" y="83"/>
                  </a:cubicBezTo>
                  <a:cubicBezTo>
                    <a:pt x="5" y="81"/>
                    <a:pt x="4" y="79"/>
                    <a:pt x="5" y="7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1" y="4"/>
                    <a:pt x="34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4" y="0"/>
                    <a:pt x="29" y="2"/>
                    <a:pt x="27" y="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0" y="82"/>
                    <a:pt x="3" y="87"/>
                    <a:pt x="7" y="88"/>
                  </a:cubicBezTo>
                  <a:cubicBezTo>
                    <a:pt x="8" y="89"/>
                    <a:pt x="9" y="89"/>
                    <a:pt x="10" y="89"/>
                  </a:cubicBezTo>
                  <a:cubicBezTo>
                    <a:pt x="12" y="89"/>
                    <a:pt x="14" y="88"/>
                    <a:pt x="15" y="88"/>
                  </a:cubicBezTo>
                  <a:cubicBezTo>
                    <a:pt x="14" y="88"/>
                    <a:pt x="13" y="88"/>
                    <a:pt x="13" y="8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756"/>
            <p:cNvSpPr>
              <a:spLocks/>
            </p:cNvSpPr>
            <p:nvPr/>
          </p:nvSpPr>
          <p:spPr bwMode="auto">
            <a:xfrm>
              <a:off x="7407919" y="5501181"/>
              <a:ext cx="71400" cy="12021"/>
            </a:xfrm>
            <a:custGeom>
              <a:avLst/>
              <a:gdLst>
                <a:gd name="T0" fmla="*/ 10 w 196"/>
                <a:gd name="T1" fmla="*/ 5 h 33"/>
                <a:gd name="T2" fmla="*/ 154 w 196"/>
                <a:gd name="T3" fmla="*/ 5 h 33"/>
                <a:gd name="T4" fmla="*/ 185 w 196"/>
                <a:gd name="T5" fmla="*/ 28 h 33"/>
                <a:gd name="T6" fmla="*/ 3 w 196"/>
                <a:gd name="T7" fmla="*/ 28 h 33"/>
                <a:gd name="T8" fmla="*/ 0 w 196"/>
                <a:gd name="T9" fmla="*/ 33 h 33"/>
                <a:gd name="T10" fmla="*/ 196 w 196"/>
                <a:gd name="T11" fmla="*/ 33 h 33"/>
                <a:gd name="T12" fmla="*/ 194 w 196"/>
                <a:gd name="T13" fmla="*/ 31 h 33"/>
                <a:gd name="T14" fmla="*/ 154 w 196"/>
                <a:gd name="T15" fmla="*/ 0 h 33"/>
                <a:gd name="T16" fmla="*/ 12 w 196"/>
                <a:gd name="T17" fmla="*/ 0 h 33"/>
                <a:gd name="T18" fmla="*/ 10 w 196"/>
                <a:gd name="T1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6" h="33">
                  <a:moveTo>
                    <a:pt x="10" y="5"/>
                  </a:moveTo>
                  <a:lnTo>
                    <a:pt x="154" y="5"/>
                  </a:lnTo>
                  <a:lnTo>
                    <a:pt x="185" y="28"/>
                  </a:lnTo>
                  <a:lnTo>
                    <a:pt x="3" y="28"/>
                  </a:lnTo>
                  <a:lnTo>
                    <a:pt x="0" y="33"/>
                  </a:lnTo>
                  <a:lnTo>
                    <a:pt x="196" y="33"/>
                  </a:lnTo>
                  <a:lnTo>
                    <a:pt x="194" y="31"/>
                  </a:lnTo>
                  <a:lnTo>
                    <a:pt x="154" y="0"/>
                  </a:lnTo>
                  <a:lnTo>
                    <a:pt x="12" y="0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757"/>
            <p:cNvSpPr>
              <a:spLocks/>
            </p:cNvSpPr>
            <p:nvPr/>
          </p:nvSpPr>
          <p:spPr bwMode="auto">
            <a:xfrm>
              <a:off x="7315027" y="5501181"/>
              <a:ext cx="82693" cy="12021"/>
            </a:xfrm>
            <a:custGeom>
              <a:avLst/>
              <a:gdLst>
                <a:gd name="T0" fmla="*/ 215 w 227"/>
                <a:gd name="T1" fmla="*/ 28 h 33"/>
                <a:gd name="T2" fmla="*/ 9 w 227"/>
                <a:gd name="T3" fmla="*/ 28 h 33"/>
                <a:gd name="T4" fmla="*/ 42 w 227"/>
                <a:gd name="T5" fmla="*/ 5 h 33"/>
                <a:gd name="T6" fmla="*/ 224 w 227"/>
                <a:gd name="T7" fmla="*/ 5 h 33"/>
                <a:gd name="T8" fmla="*/ 227 w 227"/>
                <a:gd name="T9" fmla="*/ 0 h 33"/>
                <a:gd name="T10" fmla="*/ 40 w 227"/>
                <a:gd name="T11" fmla="*/ 0 h 33"/>
                <a:gd name="T12" fmla="*/ 0 w 227"/>
                <a:gd name="T13" fmla="*/ 31 h 33"/>
                <a:gd name="T14" fmla="*/ 2 w 227"/>
                <a:gd name="T15" fmla="*/ 33 h 33"/>
                <a:gd name="T16" fmla="*/ 215 w 227"/>
                <a:gd name="T17" fmla="*/ 33 h 33"/>
                <a:gd name="T18" fmla="*/ 215 w 227"/>
                <a:gd name="T19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33">
                  <a:moveTo>
                    <a:pt x="215" y="28"/>
                  </a:moveTo>
                  <a:lnTo>
                    <a:pt x="9" y="28"/>
                  </a:lnTo>
                  <a:lnTo>
                    <a:pt x="42" y="5"/>
                  </a:lnTo>
                  <a:lnTo>
                    <a:pt x="224" y="5"/>
                  </a:lnTo>
                  <a:lnTo>
                    <a:pt x="227" y="0"/>
                  </a:lnTo>
                  <a:lnTo>
                    <a:pt x="40" y="0"/>
                  </a:lnTo>
                  <a:lnTo>
                    <a:pt x="0" y="31"/>
                  </a:lnTo>
                  <a:lnTo>
                    <a:pt x="2" y="33"/>
                  </a:lnTo>
                  <a:lnTo>
                    <a:pt x="215" y="33"/>
                  </a:lnTo>
                  <a:lnTo>
                    <a:pt x="215" y="2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758"/>
            <p:cNvSpPr>
              <a:spLocks/>
            </p:cNvSpPr>
            <p:nvPr/>
          </p:nvSpPr>
          <p:spPr bwMode="auto">
            <a:xfrm>
              <a:off x="7314298" y="5511381"/>
              <a:ext cx="166114" cy="17486"/>
            </a:xfrm>
            <a:custGeom>
              <a:avLst/>
              <a:gdLst>
                <a:gd name="T0" fmla="*/ 190 w 193"/>
                <a:gd name="T1" fmla="*/ 0 h 20"/>
                <a:gd name="T2" fmla="*/ 109 w 193"/>
                <a:gd name="T3" fmla="*/ 0 h 20"/>
                <a:gd name="T4" fmla="*/ 105 w 193"/>
                <a:gd name="T5" fmla="*/ 12 h 20"/>
                <a:gd name="T6" fmla="*/ 98 w 193"/>
                <a:gd name="T7" fmla="*/ 17 h 20"/>
                <a:gd name="T8" fmla="*/ 95 w 193"/>
                <a:gd name="T9" fmla="*/ 17 h 20"/>
                <a:gd name="T10" fmla="*/ 90 w 193"/>
                <a:gd name="T11" fmla="*/ 12 h 20"/>
                <a:gd name="T12" fmla="*/ 90 w 193"/>
                <a:gd name="T13" fmla="*/ 6 h 20"/>
                <a:gd name="T14" fmla="*/ 92 w 193"/>
                <a:gd name="T15" fmla="*/ 0 h 20"/>
                <a:gd name="T16" fmla="*/ 2 w 193"/>
                <a:gd name="T17" fmla="*/ 0 h 20"/>
                <a:gd name="T18" fmla="*/ 0 w 193"/>
                <a:gd name="T19" fmla="*/ 3 h 20"/>
                <a:gd name="T20" fmla="*/ 0 w 193"/>
                <a:gd name="T21" fmla="*/ 17 h 20"/>
                <a:gd name="T22" fmla="*/ 2 w 193"/>
                <a:gd name="T23" fmla="*/ 20 h 20"/>
                <a:gd name="T24" fmla="*/ 190 w 193"/>
                <a:gd name="T25" fmla="*/ 20 h 20"/>
                <a:gd name="T26" fmla="*/ 193 w 193"/>
                <a:gd name="T27" fmla="*/ 17 h 20"/>
                <a:gd name="T28" fmla="*/ 193 w 193"/>
                <a:gd name="T29" fmla="*/ 3 h 20"/>
                <a:gd name="T30" fmla="*/ 190 w 193"/>
                <a:gd name="T3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0">
                  <a:moveTo>
                    <a:pt x="190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4" y="15"/>
                    <a:pt x="101" y="17"/>
                    <a:pt x="98" y="17"/>
                  </a:cubicBezTo>
                  <a:cubicBezTo>
                    <a:pt x="97" y="17"/>
                    <a:pt x="96" y="17"/>
                    <a:pt x="95" y="17"/>
                  </a:cubicBezTo>
                  <a:cubicBezTo>
                    <a:pt x="93" y="16"/>
                    <a:pt x="91" y="14"/>
                    <a:pt x="90" y="12"/>
                  </a:cubicBezTo>
                  <a:cubicBezTo>
                    <a:pt x="90" y="10"/>
                    <a:pt x="89" y="8"/>
                    <a:pt x="90" y="6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2" y="20"/>
                    <a:pt x="193" y="19"/>
                    <a:pt x="193" y="17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3" y="1"/>
                    <a:pt x="192" y="0"/>
                    <a:pt x="19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759"/>
            <p:cNvSpPr>
              <a:spLocks/>
            </p:cNvSpPr>
            <p:nvPr/>
          </p:nvSpPr>
          <p:spPr bwMode="auto">
            <a:xfrm>
              <a:off x="7391527" y="5452002"/>
              <a:ext cx="35336" cy="73221"/>
            </a:xfrm>
            <a:custGeom>
              <a:avLst/>
              <a:gdLst>
                <a:gd name="T0" fmla="*/ 8 w 41"/>
                <a:gd name="T1" fmla="*/ 85 h 85"/>
                <a:gd name="T2" fmla="*/ 5 w 41"/>
                <a:gd name="T3" fmla="*/ 85 h 85"/>
                <a:gd name="T4" fmla="*/ 1 w 41"/>
                <a:gd name="T5" fmla="*/ 76 h 85"/>
                <a:gd name="T6" fmla="*/ 26 w 41"/>
                <a:gd name="T7" fmla="*/ 5 h 85"/>
                <a:gd name="T8" fmla="*/ 35 w 41"/>
                <a:gd name="T9" fmla="*/ 1 h 85"/>
                <a:gd name="T10" fmla="*/ 39 w 41"/>
                <a:gd name="T11" fmla="*/ 10 h 85"/>
                <a:gd name="T12" fmla="*/ 14 w 41"/>
                <a:gd name="T13" fmla="*/ 80 h 85"/>
                <a:gd name="T14" fmla="*/ 8 w 41"/>
                <a:gd name="T1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85">
                  <a:moveTo>
                    <a:pt x="8" y="85"/>
                  </a:moveTo>
                  <a:cubicBezTo>
                    <a:pt x="7" y="85"/>
                    <a:pt x="6" y="85"/>
                    <a:pt x="5" y="85"/>
                  </a:cubicBezTo>
                  <a:cubicBezTo>
                    <a:pt x="2" y="83"/>
                    <a:pt x="0" y="79"/>
                    <a:pt x="1" y="7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7" y="2"/>
                    <a:pt x="32" y="0"/>
                    <a:pt x="35" y="1"/>
                  </a:cubicBezTo>
                  <a:cubicBezTo>
                    <a:pt x="39" y="2"/>
                    <a:pt x="41" y="6"/>
                    <a:pt x="39" y="1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3" y="83"/>
                    <a:pt x="11" y="85"/>
                    <a:pt x="8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760"/>
            <p:cNvSpPr>
              <a:spLocks noEditPoints="1"/>
            </p:cNvSpPr>
            <p:nvPr/>
          </p:nvSpPr>
          <p:spPr bwMode="auto">
            <a:xfrm>
              <a:off x="7323770" y="5522673"/>
              <a:ext cx="147900" cy="77593"/>
            </a:xfrm>
            <a:custGeom>
              <a:avLst/>
              <a:gdLst>
                <a:gd name="T0" fmla="*/ 118 w 172"/>
                <a:gd name="T1" fmla="*/ 80 h 90"/>
                <a:gd name="T2" fmla="*/ 121 w 172"/>
                <a:gd name="T3" fmla="*/ 54 h 90"/>
                <a:gd name="T4" fmla="*/ 133 w 172"/>
                <a:gd name="T5" fmla="*/ 40 h 90"/>
                <a:gd name="T6" fmla="*/ 142 w 172"/>
                <a:gd name="T7" fmla="*/ 20 h 90"/>
                <a:gd name="T8" fmla="*/ 151 w 172"/>
                <a:gd name="T9" fmla="*/ 19 h 90"/>
                <a:gd name="T10" fmla="*/ 154 w 172"/>
                <a:gd name="T11" fmla="*/ 40 h 90"/>
                <a:gd name="T12" fmla="*/ 168 w 172"/>
                <a:gd name="T13" fmla="*/ 0 h 90"/>
                <a:gd name="T14" fmla="*/ 84 w 172"/>
                <a:gd name="T15" fmla="*/ 4 h 90"/>
                <a:gd name="T16" fmla="*/ 0 w 172"/>
                <a:gd name="T17" fmla="*/ 5 h 90"/>
                <a:gd name="T18" fmla="*/ 128 w 172"/>
                <a:gd name="T19" fmla="*/ 90 h 90"/>
                <a:gd name="T20" fmla="*/ 124 w 172"/>
                <a:gd name="T21" fmla="*/ 16 h 90"/>
                <a:gd name="T22" fmla="*/ 122 w 172"/>
                <a:gd name="T23" fmla="*/ 44 h 90"/>
                <a:gd name="T24" fmla="*/ 120 w 172"/>
                <a:gd name="T25" fmla="*/ 19 h 90"/>
                <a:gd name="T26" fmla="*/ 18 w 172"/>
                <a:gd name="T27" fmla="*/ 16 h 90"/>
                <a:gd name="T28" fmla="*/ 22 w 172"/>
                <a:gd name="T29" fmla="*/ 44 h 90"/>
                <a:gd name="T30" fmla="*/ 28 w 172"/>
                <a:gd name="T31" fmla="*/ 80 h 90"/>
                <a:gd name="T32" fmla="*/ 21 w 172"/>
                <a:gd name="T33" fmla="*/ 58 h 90"/>
                <a:gd name="T34" fmla="*/ 31 w 172"/>
                <a:gd name="T35" fmla="*/ 76 h 90"/>
                <a:gd name="T36" fmla="*/ 30 w 172"/>
                <a:gd name="T37" fmla="*/ 20 h 90"/>
                <a:gd name="T38" fmla="*/ 39 w 172"/>
                <a:gd name="T39" fmla="*/ 40 h 90"/>
                <a:gd name="T40" fmla="*/ 32 w 172"/>
                <a:gd name="T41" fmla="*/ 41 h 90"/>
                <a:gd name="T42" fmla="*/ 37 w 172"/>
                <a:gd name="T43" fmla="*/ 77 h 90"/>
                <a:gd name="T44" fmla="*/ 42 w 172"/>
                <a:gd name="T45" fmla="*/ 57 h 90"/>
                <a:gd name="T46" fmla="*/ 47 w 172"/>
                <a:gd name="T47" fmla="*/ 41 h 90"/>
                <a:gd name="T48" fmla="*/ 52 w 172"/>
                <a:gd name="T49" fmla="*/ 19 h 90"/>
                <a:gd name="T50" fmla="*/ 50 w 172"/>
                <a:gd name="T51" fmla="*/ 44 h 90"/>
                <a:gd name="T52" fmla="*/ 54 w 172"/>
                <a:gd name="T53" fmla="*/ 80 h 90"/>
                <a:gd name="T54" fmla="*/ 52 w 172"/>
                <a:gd name="T55" fmla="*/ 54 h 90"/>
                <a:gd name="T56" fmla="*/ 54 w 172"/>
                <a:gd name="T57" fmla="*/ 80 h 90"/>
                <a:gd name="T58" fmla="*/ 67 w 172"/>
                <a:gd name="T59" fmla="*/ 19 h 90"/>
                <a:gd name="T60" fmla="*/ 65 w 172"/>
                <a:gd name="T61" fmla="*/ 44 h 90"/>
                <a:gd name="T62" fmla="*/ 67 w 172"/>
                <a:gd name="T63" fmla="*/ 80 h 90"/>
                <a:gd name="T64" fmla="*/ 62 w 172"/>
                <a:gd name="T65" fmla="*/ 57 h 90"/>
                <a:gd name="T66" fmla="*/ 70 w 172"/>
                <a:gd name="T67" fmla="*/ 76 h 90"/>
                <a:gd name="T68" fmla="*/ 78 w 172"/>
                <a:gd name="T69" fmla="*/ 16 h 90"/>
                <a:gd name="T70" fmla="*/ 79 w 172"/>
                <a:gd name="T71" fmla="*/ 44 h 90"/>
                <a:gd name="T72" fmla="*/ 75 w 172"/>
                <a:gd name="T73" fmla="*/ 19 h 90"/>
                <a:gd name="T74" fmla="*/ 76 w 172"/>
                <a:gd name="T75" fmla="*/ 76 h 90"/>
                <a:gd name="T76" fmla="*/ 79 w 172"/>
                <a:gd name="T77" fmla="*/ 54 h 90"/>
                <a:gd name="T78" fmla="*/ 80 w 172"/>
                <a:gd name="T79" fmla="*/ 80 h 90"/>
                <a:gd name="T80" fmla="*/ 93 w 172"/>
                <a:gd name="T81" fmla="*/ 80 h 90"/>
                <a:gd name="T82" fmla="*/ 93 w 172"/>
                <a:gd name="T83" fmla="*/ 54 h 90"/>
                <a:gd name="T84" fmla="*/ 96 w 172"/>
                <a:gd name="T85" fmla="*/ 76 h 90"/>
                <a:gd name="T86" fmla="*/ 93 w 172"/>
                <a:gd name="T87" fmla="*/ 44 h 90"/>
                <a:gd name="T88" fmla="*/ 94 w 172"/>
                <a:gd name="T89" fmla="*/ 16 h 90"/>
                <a:gd name="T90" fmla="*/ 109 w 172"/>
                <a:gd name="T91" fmla="*/ 76 h 90"/>
                <a:gd name="T92" fmla="*/ 102 w 172"/>
                <a:gd name="T93" fmla="*/ 76 h 90"/>
                <a:gd name="T94" fmla="*/ 110 w 172"/>
                <a:gd name="T95" fmla="*/ 57 h 90"/>
                <a:gd name="T96" fmla="*/ 108 w 172"/>
                <a:gd name="T97" fmla="*/ 44 h 90"/>
                <a:gd name="T98" fmla="*/ 105 w 172"/>
                <a:gd name="T99" fmla="*/ 19 h 90"/>
                <a:gd name="T100" fmla="*/ 111 w 172"/>
                <a:gd name="T101" fmla="*/ 4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2" h="90">
                  <a:moveTo>
                    <a:pt x="121" y="79"/>
                  </a:moveTo>
                  <a:cubicBezTo>
                    <a:pt x="120" y="80"/>
                    <a:pt x="119" y="80"/>
                    <a:pt x="119" y="80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6" y="80"/>
                    <a:pt x="115" y="78"/>
                    <a:pt x="115" y="76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7" y="55"/>
                    <a:pt x="119" y="53"/>
                    <a:pt x="121" y="54"/>
                  </a:cubicBezTo>
                  <a:cubicBezTo>
                    <a:pt x="121" y="54"/>
                    <a:pt x="122" y="54"/>
                    <a:pt x="122" y="54"/>
                  </a:cubicBezTo>
                  <a:cubicBezTo>
                    <a:pt x="125" y="49"/>
                    <a:pt x="129" y="45"/>
                    <a:pt x="134" y="43"/>
                  </a:cubicBezTo>
                  <a:cubicBezTo>
                    <a:pt x="133" y="42"/>
                    <a:pt x="133" y="41"/>
                    <a:pt x="133" y="40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6" y="17"/>
                    <a:pt x="137" y="16"/>
                    <a:pt x="139" y="16"/>
                  </a:cubicBezTo>
                  <a:cubicBezTo>
                    <a:pt x="141" y="16"/>
                    <a:pt x="143" y="18"/>
                    <a:pt x="142" y="2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2" y="39"/>
                    <a:pt x="145" y="39"/>
                    <a:pt x="147" y="39"/>
                  </a:cubicBezTo>
                  <a:cubicBezTo>
                    <a:pt x="151" y="19"/>
                    <a:pt x="151" y="19"/>
                    <a:pt x="151" y="19"/>
                  </a:cubicBezTo>
                  <a:cubicBezTo>
                    <a:pt x="151" y="17"/>
                    <a:pt x="153" y="15"/>
                    <a:pt x="155" y="16"/>
                  </a:cubicBezTo>
                  <a:cubicBezTo>
                    <a:pt x="157" y="16"/>
                    <a:pt x="158" y="18"/>
                    <a:pt x="158" y="20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9" y="41"/>
                    <a:pt x="162" y="42"/>
                    <a:pt x="166" y="45"/>
                  </a:cubicBezTo>
                  <a:cubicBezTo>
                    <a:pt x="172" y="5"/>
                    <a:pt x="172" y="5"/>
                    <a:pt x="172" y="5"/>
                  </a:cubicBezTo>
                  <a:cubicBezTo>
                    <a:pt x="172" y="2"/>
                    <a:pt x="170" y="0"/>
                    <a:pt x="168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2" y="2"/>
                    <a:pt x="90" y="4"/>
                    <a:pt x="87" y="4"/>
                  </a:cubicBezTo>
                  <a:cubicBezTo>
                    <a:pt x="86" y="4"/>
                    <a:pt x="85" y="4"/>
                    <a:pt x="84" y="4"/>
                  </a:cubicBezTo>
                  <a:cubicBezTo>
                    <a:pt x="82" y="3"/>
                    <a:pt x="81" y="2"/>
                    <a:pt x="8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3" y="87"/>
                    <a:pt x="16" y="90"/>
                    <a:pt x="19" y="90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5" y="87"/>
                    <a:pt x="122" y="83"/>
                    <a:pt x="121" y="79"/>
                  </a:cubicBezTo>
                  <a:close/>
                  <a:moveTo>
                    <a:pt x="120" y="19"/>
                  </a:moveTo>
                  <a:cubicBezTo>
                    <a:pt x="120" y="17"/>
                    <a:pt x="122" y="16"/>
                    <a:pt x="124" y="16"/>
                  </a:cubicBezTo>
                  <a:cubicBezTo>
                    <a:pt x="126" y="16"/>
                    <a:pt x="128" y="18"/>
                    <a:pt x="127" y="20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5" y="43"/>
                    <a:pt x="124" y="44"/>
                    <a:pt x="122" y="44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20" y="44"/>
                    <a:pt x="118" y="42"/>
                    <a:pt x="118" y="40"/>
                  </a:cubicBezTo>
                  <a:lnTo>
                    <a:pt x="120" y="19"/>
                  </a:lnTo>
                  <a:close/>
                  <a:moveTo>
                    <a:pt x="18" y="41"/>
                  </a:moveTo>
                  <a:cubicBezTo>
                    <a:pt x="15" y="20"/>
                    <a:pt x="15" y="20"/>
                    <a:pt x="15" y="20"/>
                  </a:cubicBezTo>
                  <a:cubicBezTo>
                    <a:pt x="14" y="18"/>
                    <a:pt x="16" y="16"/>
                    <a:pt x="18" y="16"/>
                  </a:cubicBezTo>
                  <a:cubicBezTo>
                    <a:pt x="19" y="15"/>
                    <a:pt x="21" y="17"/>
                    <a:pt x="22" y="19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2"/>
                    <a:pt x="24" y="44"/>
                    <a:pt x="22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0" y="44"/>
                    <a:pt x="18" y="43"/>
                    <a:pt x="18" y="41"/>
                  </a:cubicBezTo>
                  <a:close/>
                  <a:moveTo>
                    <a:pt x="28" y="80"/>
                  </a:moveTo>
                  <a:cubicBezTo>
                    <a:pt x="27" y="80"/>
                    <a:pt x="27" y="80"/>
                    <a:pt x="27" y="80"/>
                  </a:cubicBezTo>
                  <a:cubicBezTo>
                    <a:pt x="26" y="80"/>
                    <a:pt x="24" y="79"/>
                    <a:pt x="24" y="7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6"/>
                    <a:pt x="22" y="54"/>
                    <a:pt x="24" y="54"/>
                  </a:cubicBezTo>
                  <a:cubicBezTo>
                    <a:pt x="26" y="53"/>
                    <a:pt x="28" y="55"/>
                    <a:pt x="28" y="56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0" y="79"/>
                    <a:pt x="28" y="80"/>
                  </a:cubicBezTo>
                  <a:close/>
                  <a:moveTo>
                    <a:pt x="32" y="41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29" y="18"/>
                    <a:pt x="31" y="16"/>
                    <a:pt x="33" y="16"/>
                  </a:cubicBezTo>
                  <a:cubicBezTo>
                    <a:pt x="35" y="16"/>
                    <a:pt x="36" y="17"/>
                    <a:pt x="37" y="1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40" y="42"/>
                    <a:pt x="38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4" y="44"/>
                    <a:pt x="33" y="43"/>
                    <a:pt x="32" y="41"/>
                  </a:cubicBezTo>
                  <a:close/>
                  <a:moveTo>
                    <a:pt x="41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39" y="80"/>
                    <a:pt x="37" y="79"/>
                    <a:pt x="37" y="7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4" y="56"/>
                    <a:pt x="36" y="54"/>
                    <a:pt x="38" y="54"/>
                  </a:cubicBezTo>
                  <a:cubicBezTo>
                    <a:pt x="40" y="53"/>
                    <a:pt x="41" y="55"/>
                    <a:pt x="42" y="57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8"/>
                    <a:pt x="43" y="80"/>
                    <a:pt x="41" y="80"/>
                  </a:cubicBezTo>
                  <a:close/>
                  <a:moveTo>
                    <a:pt x="47" y="41"/>
                  </a:moveTo>
                  <a:cubicBezTo>
                    <a:pt x="45" y="20"/>
                    <a:pt x="45" y="20"/>
                    <a:pt x="45" y="20"/>
                  </a:cubicBezTo>
                  <a:cubicBezTo>
                    <a:pt x="45" y="18"/>
                    <a:pt x="46" y="16"/>
                    <a:pt x="48" y="16"/>
                  </a:cubicBezTo>
                  <a:cubicBezTo>
                    <a:pt x="50" y="16"/>
                    <a:pt x="52" y="17"/>
                    <a:pt x="52" y="1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2"/>
                    <a:pt x="52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8" y="44"/>
                    <a:pt x="47" y="43"/>
                    <a:pt x="47" y="41"/>
                  </a:cubicBezTo>
                  <a:close/>
                  <a:moveTo>
                    <a:pt x="54" y="80"/>
                  </a:moveTo>
                  <a:cubicBezTo>
                    <a:pt x="54" y="80"/>
                    <a:pt x="54" y="80"/>
                    <a:pt x="54" y="80"/>
                  </a:cubicBezTo>
                  <a:cubicBezTo>
                    <a:pt x="52" y="80"/>
                    <a:pt x="50" y="78"/>
                    <a:pt x="50" y="7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5"/>
                    <a:pt x="50" y="54"/>
                    <a:pt x="52" y="54"/>
                  </a:cubicBezTo>
                  <a:cubicBezTo>
                    <a:pt x="54" y="53"/>
                    <a:pt x="55" y="55"/>
                    <a:pt x="55" y="57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7" y="78"/>
                    <a:pt x="56" y="80"/>
                    <a:pt x="54" y="80"/>
                  </a:cubicBezTo>
                  <a:close/>
                  <a:moveTo>
                    <a:pt x="60" y="19"/>
                  </a:moveTo>
                  <a:cubicBezTo>
                    <a:pt x="60" y="17"/>
                    <a:pt x="61" y="16"/>
                    <a:pt x="63" y="16"/>
                  </a:cubicBezTo>
                  <a:cubicBezTo>
                    <a:pt x="65" y="16"/>
                    <a:pt x="67" y="17"/>
                    <a:pt x="67" y="1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2"/>
                    <a:pt x="67" y="44"/>
                    <a:pt x="65" y="44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3" y="44"/>
                    <a:pt x="61" y="43"/>
                    <a:pt x="61" y="41"/>
                  </a:cubicBezTo>
                  <a:lnTo>
                    <a:pt x="60" y="19"/>
                  </a:lnTo>
                  <a:close/>
                  <a:moveTo>
                    <a:pt x="67" y="80"/>
                  </a:moveTo>
                  <a:cubicBezTo>
                    <a:pt x="67" y="80"/>
                    <a:pt x="67" y="80"/>
                    <a:pt x="67" y="80"/>
                  </a:cubicBezTo>
                  <a:cubicBezTo>
                    <a:pt x="65" y="80"/>
                    <a:pt x="63" y="78"/>
                    <a:pt x="63" y="76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2" y="55"/>
                    <a:pt x="63" y="54"/>
                    <a:pt x="65" y="54"/>
                  </a:cubicBezTo>
                  <a:cubicBezTo>
                    <a:pt x="67" y="53"/>
                    <a:pt x="69" y="55"/>
                    <a:pt x="69" y="5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0" y="78"/>
                    <a:pt x="69" y="80"/>
                    <a:pt x="67" y="80"/>
                  </a:cubicBezTo>
                  <a:close/>
                  <a:moveTo>
                    <a:pt x="75" y="19"/>
                  </a:moveTo>
                  <a:cubicBezTo>
                    <a:pt x="75" y="17"/>
                    <a:pt x="77" y="16"/>
                    <a:pt x="78" y="16"/>
                  </a:cubicBezTo>
                  <a:cubicBezTo>
                    <a:pt x="80" y="16"/>
                    <a:pt x="82" y="17"/>
                    <a:pt x="82" y="19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2"/>
                    <a:pt x="81" y="44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7" y="44"/>
                    <a:pt x="75" y="42"/>
                    <a:pt x="75" y="41"/>
                  </a:cubicBezTo>
                  <a:lnTo>
                    <a:pt x="75" y="19"/>
                  </a:lnTo>
                  <a:close/>
                  <a:moveTo>
                    <a:pt x="80" y="80"/>
                  </a:moveTo>
                  <a:cubicBezTo>
                    <a:pt x="80" y="80"/>
                    <a:pt x="80" y="80"/>
                    <a:pt x="80" y="80"/>
                  </a:cubicBezTo>
                  <a:cubicBezTo>
                    <a:pt x="78" y="80"/>
                    <a:pt x="76" y="78"/>
                    <a:pt x="76" y="7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5"/>
                    <a:pt x="77" y="54"/>
                    <a:pt x="79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81" y="54"/>
                    <a:pt x="83" y="55"/>
                    <a:pt x="83" y="57"/>
                  </a:cubicBezTo>
                  <a:cubicBezTo>
                    <a:pt x="83" y="76"/>
                    <a:pt x="83" y="76"/>
                    <a:pt x="83" y="76"/>
                  </a:cubicBezTo>
                  <a:cubicBezTo>
                    <a:pt x="83" y="78"/>
                    <a:pt x="82" y="80"/>
                    <a:pt x="80" y="80"/>
                  </a:cubicBezTo>
                  <a:close/>
                  <a:moveTo>
                    <a:pt x="96" y="76"/>
                  </a:moveTo>
                  <a:cubicBezTo>
                    <a:pt x="96" y="78"/>
                    <a:pt x="95" y="80"/>
                    <a:pt x="93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1" y="80"/>
                    <a:pt x="89" y="78"/>
                    <a:pt x="89" y="76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89" y="55"/>
                    <a:pt x="91" y="54"/>
                    <a:pt x="93" y="54"/>
                  </a:cubicBezTo>
                  <a:cubicBezTo>
                    <a:pt x="93" y="54"/>
                    <a:pt x="93" y="54"/>
                    <a:pt x="93" y="54"/>
                  </a:cubicBezTo>
                  <a:cubicBezTo>
                    <a:pt x="95" y="54"/>
                    <a:pt x="97" y="55"/>
                    <a:pt x="96" y="57"/>
                  </a:cubicBezTo>
                  <a:lnTo>
                    <a:pt x="96" y="76"/>
                  </a:lnTo>
                  <a:close/>
                  <a:moveTo>
                    <a:pt x="97" y="41"/>
                  </a:moveTo>
                  <a:cubicBezTo>
                    <a:pt x="97" y="42"/>
                    <a:pt x="95" y="44"/>
                    <a:pt x="93" y="44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1" y="44"/>
                    <a:pt x="90" y="42"/>
                    <a:pt x="90" y="4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7"/>
                    <a:pt x="92" y="16"/>
                    <a:pt x="94" y="16"/>
                  </a:cubicBezTo>
                  <a:cubicBezTo>
                    <a:pt x="96" y="16"/>
                    <a:pt x="97" y="17"/>
                    <a:pt x="97" y="19"/>
                  </a:cubicBezTo>
                  <a:lnTo>
                    <a:pt x="97" y="41"/>
                  </a:lnTo>
                  <a:close/>
                  <a:moveTo>
                    <a:pt x="109" y="76"/>
                  </a:moveTo>
                  <a:cubicBezTo>
                    <a:pt x="109" y="78"/>
                    <a:pt x="107" y="80"/>
                    <a:pt x="106" y="80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03" y="80"/>
                    <a:pt x="102" y="78"/>
                    <a:pt x="102" y="76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3" y="55"/>
                    <a:pt x="105" y="53"/>
                    <a:pt x="107" y="54"/>
                  </a:cubicBezTo>
                  <a:cubicBezTo>
                    <a:pt x="109" y="54"/>
                    <a:pt x="110" y="55"/>
                    <a:pt x="110" y="57"/>
                  </a:cubicBezTo>
                  <a:lnTo>
                    <a:pt x="109" y="76"/>
                  </a:lnTo>
                  <a:close/>
                  <a:moveTo>
                    <a:pt x="111" y="41"/>
                  </a:moveTo>
                  <a:cubicBezTo>
                    <a:pt x="111" y="43"/>
                    <a:pt x="110" y="44"/>
                    <a:pt x="108" y="44"/>
                  </a:cubicBezTo>
                  <a:cubicBezTo>
                    <a:pt x="107" y="44"/>
                    <a:pt x="107" y="44"/>
                    <a:pt x="107" y="44"/>
                  </a:cubicBezTo>
                  <a:cubicBezTo>
                    <a:pt x="106" y="44"/>
                    <a:pt x="104" y="42"/>
                    <a:pt x="104" y="4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7"/>
                    <a:pt x="107" y="16"/>
                    <a:pt x="109" y="16"/>
                  </a:cubicBezTo>
                  <a:cubicBezTo>
                    <a:pt x="111" y="16"/>
                    <a:pt x="112" y="17"/>
                    <a:pt x="112" y="19"/>
                  </a:cubicBezTo>
                  <a:lnTo>
                    <a:pt x="111" y="4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761"/>
            <p:cNvSpPr>
              <a:spLocks noEditPoints="1"/>
            </p:cNvSpPr>
            <p:nvPr/>
          </p:nvSpPr>
          <p:spPr bwMode="auto">
            <a:xfrm>
              <a:off x="7431962" y="5563109"/>
              <a:ext cx="37886" cy="37157"/>
            </a:xfrm>
            <a:custGeom>
              <a:avLst/>
              <a:gdLst>
                <a:gd name="T0" fmla="*/ 22 w 44"/>
                <a:gd name="T1" fmla="*/ 0 h 43"/>
                <a:gd name="T2" fmla="*/ 0 w 44"/>
                <a:gd name="T3" fmla="*/ 21 h 43"/>
                <a:gd name="T4" fmla="*/ 22 w 44"/>
                <a:gd name="T5" fmla="*/ 43 h 43"/>
                <a:gd name="T6" fmla="*/ 44 w 44"/>
                <a:gd name="T7" fmla="*/ 21 h 43"/>
                <a:gd name="T8" fmla="*/ 22 w 44"/>
                <a:gd name="T9" fmla="*/ 0 h 43"/>
                <a:gd name="T10" fmla="*/ 30 w 44"/>
                <a:gd name="T11" fmla="*/ 23 h 43"/>
                <a:gd name="T12" fmla="*/ 23 w 44"/>
                <a:gd name="T13" fmla="*/ 23 h 43"/>
                <a:gd name="T14" fmla="*/ 23 w 44"/>
                <a:gd name="T15" fmla="*/ 30 h 43"/>
                <a:gd name="T16" fmla="*/ 22 w 44"/>
                <a:gd name="T17" fmla="*/ 31 h 43"/>
                <a:gd name="T18" fmla="*/ 20 w 44"/>
                <a:gd name="T19" fmla="*/ 30 h 43"/>
                <a:gd name="T20" fmla="*/ 20 w 44"/>
                <a:gd name="T21" fmla="*/ 23 h 43"/>
                <a:gd name="T22" fmla="*/ 13 w 44"/>
                <a:gd name="T23" fmla="*/ 23 h 43"/>
                <a:gd name="T24" fmla="*/ 11 w 44"/>
                <a:gd name="T25" fmla="*/ 21 h 43"/>
                <a:gd name="T26" fmla="*/ 13 w 44"/>
                <a:gd name="T27" fmla="*/ 19 h 43"/>
                <a:gd name="T28" fmla="*/ 20 w 44"/>
                <a:gd name="T29" fmla="*/ 19 h 43"/>
                <a:gd name="T30" fmla="*/ 20 w 44"/>
                <a:gd name="T31" fmla="*/ 13 h 43"/>
                <a:gd name="T32" fmla="*/ 22 w 44"/>
                <a:gd name="T33" fmla="*/ 11 h 43"/>
                <a:gd name="T34" fmla="*/ 23 w 44"/>
                <a:gd name="T35" fmla="*/ 13 h 43"/>
                <a:gd name="T36" fmla="*/ 23 w 44"/>
                <a:gd name="T37" fmla="*/ 19 h 43"/>
                <a:gd name="T38" fmla="*/ 30 w 44"/>
                <a:gd name="T39" fmla="*/ 19 h 43"/>
                <a:gd name="T40" fmla="*/ 32 w 44"/>
                <a:gd name="T41" fmla="*/ 21 h 43"/>
                <a:gd name="T42" fmla="*/ 30 w 44"/>
                <a:gd name="T43" fmla="*/ 2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10" y="0"/>
                    <a:pt x="0" y="9"/>
                    <a:pt x="0" y="21"/>
                  </a:cubicBezTo>
                  <a:cubicBezTo>
                    <a:pt x="0" y="33"/>
                    <a:pt x="10" y="43"/>
                    <a:pt x="22" y="43"/>
                  </a:cubicBezTo>
                  <a:cubicBezTo>
                    <a:pt x="34" y="43"/>
                    <a:pt x="44" y="33"/>
                    <a:pt x="44" y="21"/>
                  </a:cubicBezTo>
                  <a:cubicBezTo>
                    <a:pt x="44" y="9"/>
                    <a:pt x="34" y="0"/>
                    <a:pt x="22" y="0"/>
                  </a:cubicBezTo>
                  <a:close/>
                  <a:moveTo>
                    <a:pt x="30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2" y="31"/>
                    <a:pt x="22" y="31"/>
                  </a:cubicBezTo>
                  <a:cubicBezTo>
                    <a:pt x="21" y="31"/>
                    <a:pt x="20" y="30"/>
                    <a:pt x="20" y="3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3"/>
                    <a:pt x="11" y="22"/>
                    <a:pt x="11" y="21"/>
                  </a:cubicBezTo>
                  <a:cubicBezTo>
                    <a:pt x="11" y="20"/>
                    <a:pt x="12" y="19"/>
                    <a:pt x="13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2"/>
                    <a:pt x="21" y="11"/>
                    <a:pt x="22" y="11"/>
                  </a:cubicBezTo>
                  <a:cubicBezTo>
                    <a:pt x="22" y="11"/>
                    <a:pt x="23" y="12"/>
                    <a:pt x="23" y="13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9"/>
                    <a:pt x="32" y="20"/>
                    <a:pt x="32" y="21"/>
                  </a:cubicBezTo>
                  <a:cubicBezTo>
                    <a:pt x="32" y="22"/>
                    <a:pt x="31" y="23"/>
                    <a:pt x="30" y="2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762"/>
            <p:cNvSpPr>
              <a:spLocks noEditPoints="1"/>
            </p:cNvSpPr>
            <p:nvPr/>
          </p:nvSpPr>
          <p:spPr bwMode="auto">
            <a:xfrm>
              <a:off x="5056827" y="5876394"/>
              <a:ext cx="94714" cy="24043"/>
            </a:xfrm>
            <a:custGeom>
              <a:avLst/>
              <a:gdLst>
                <a:gd name="T0" fmla="*/ 14 w 110"/>
                <a:gd name="T1" fmla="*/ 0 h 28"/>
                <a:gd name="T2" fmla="*/ 0 w 110"/>
                <a:gd name="T3" fmla="*/ 14 h 28"/>
                <a:gd name="T4" fmla="*/ 14 w 110"/>
                <a:gd name="T5" fmla="*/ 28 h 28"/>
                <a:gd name="T6" fmla="*/ 28 w 110"/>
                <a:gd name="T7" fmla="*/ 14 h 28"/>
                <a:gd name="T8" fmla="*/ 14 w 110"/>
                <a:gd name="T9" fmla="*/ 0 h 28"/>
                <a:gd name="T10" fmla="*/ 96 w 110"/>
                <a:gd name="T11" fmla="*/ 0 h 28"/>
                <a:gd name="T12" fmla="*/ 82 w 110"/>
                <a:gd name="T13" fmla="*/ 14 h 28"/>
                <a:gd name="T14" fmla="*/ 96 w 110"/>
                <a:gd name="T15" fmla="*/ 28 h 28"/>
                <a:gd name="T16" fmla="*/ 110 w 110"/>
                <a:gd name="T17" fmla="*/ 14 h 28"/>
                <a:gd name="T18" fmla="*/ 96 w 110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28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96" y="0"/>
                  </a:moveTo>
                  <a:cubicBezTo>
                    <a:pt x="88" y="0"/>
                    <a:pt x="82" y="6"/>
                    <a:pt x="82" y="14"/>
                  </a:cubicBezTo>
                  <a:cubicBezTo>
                    <a:pt x="82" y="22"/>
                    <a:pt x="88" y="28"/>
                    <a:pt x="96" y="28"/>
                  </a:cubicBezTo>
                  <a:cubicBezTo>
                    <a:pt x="104" y="28"/>
                    <a:pt x="110" y="22"/>
                    <a:pt x="110" y="14"/>
                  </a:cubicBezTo>
                  <a:cubicBezTo>
                    <a:pt x="110" y="6"/>
                    <a:pt x="104" y="0"/>
                    <a:pt x="9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Freeform 763"/>
            <p:cNvSpPr>
              <a:spLocks noEditPoints="1"/>
            </p:cNvSpPr>
            <p:nvPr/>
          </p:nvSpPr>
          <p:spPr bwMode="auto">
            <a:xfrm>
              <a:off x="4973406" y="5773301"/>
              <a:ext cx="201449" cy="93621"/>
            </a:xfrm>
            <a:custGeom>
              <a:avLst/>
              <a:gdLst>
                <a:gd name="T0" fmla="*/ 205 w 234"/>
                <a:gd name="T1" fmla="*/ 20 h 109"/>
                <a:gd name="T2" fmla="*/ 9 w 234"/>
                <a:gd name="T3" fmla="*/ 0 h 109"/>
                <a:gd name="T4" fmla="*/ 9 w 234"/>
                <a:gd name="T5" fmla="*/ 22 h 109"/>
                <a:gd name="T6" fmla="*/ 84 w 234"/>
                <a:gd name="T7" fmla="*/ 104 h 109"/>
                <a:gd name="T8" fmla="*/ 213 w 234"/>
                <a:gd name="T9" fmla="*/ 104 h 109"/>
                <a:gd name="T10" fmla="*/ 184 w 234"/>
                <a:gd name="T11" fmla="*/ 42 h 109"/>
                <a:gd name="T12" fmla="*/ 199 w 234"/>
                <a:gd name="T13" fmla="*/ 42 h 109"/>
                <a:gd name="T14" fmla="*/ 191 w 234"/>
                <a:gd name="T15" fmla="*/ 49 h 109"/>
                <a:gd name="T16" fmla="*/ 162 w 234"/>
                <a:gd name="T17" fmla="*/ 42 h 109"/>
                <a:gd name="T18" fmla="*/ 177 w 234"/>
                <a:gd name="T19" fmla="*/ 42 h 109"/>
                <a:gd name="T20" fmla="*/ 168 w 234"/>
                <a:gd name="T21" fmla="*/ 49 h 109"/>
                <a:gd name="T22" fmla="*/ 139 w 234"/>
                <a:gd name="T23" fmla="*/ 42 h 109"/>
                <a:gd name="T24" fmla="*/ 154 w 234"/>
                <a:gd name="T25" fmla="*/ 42 h 109"/>
                <a:gd name="T26" fmla="*/ 145 w 234"/>
                <a:gd name="T27" fmla="*/ 49 h 109"/>
                <a:gd name="T28" fmla="*/ 116 w 234"/>
                <a:gd name="T29" fmla="*/ 42 h 109"/>
                <a:gd name="T30" fmla="*/ 131 w 234"/>
                <a:gd name="T31" fmla="*/ 42 h 109"/>
                <a:gd name="T32" fmla="*/ 122 w 234"/>
                <a:gd name="T33" fmla="*/ 49 h 109"/>
                <a:gd name="T34" fmla="*/ 94 w 234"/>
                <a:gd name="T35" fmla="*/ 42 h 109"/>
                <a:gd name="T36" fmla="*/ 108 w 234"/>
                <a:gd name="T37" fmla="*/ 42 h 109"/>
                <a:gd name="T38" fmla="*/ 100 w 234"/>
                <a:gd name="T39" fmla="*/ 49 h 109"/>
                <a:gd name="T40" fmla="*/ 77 w 234"/>
                <a:gd name="T41" fmla="*/ 49 h 109"/>
                <a:gd name="T42" fmla="*/ 77 w 234"/>
                <a:gd name="T43" fmla="*/ 35 h 109"/>
                <a:gd name="T44" fmla="*/ 86 w 234"/>
                <a:gd name="T45" fmla="*/ 43 h 109"/>
                <a:gd name="T46" fmla="*/ 91 w 234"/>
                <a:gd name="T47" fmla="*/ 71 h 109"/>
                <a:gd name="T48" fmla="*/ 82 w 234"/>
                <a:gd name="T49" fmla="*/ 64 h 109"/>
                <a:gd name="T50" fmla="*/ 97 w 234"/>
                <a:gd name="T51" fmla="*/ 64 h 109"/>
                <a:gd name="T52" fmla="*/ 108 w 234"/>
                <a:gd name="T53" fmla="*/ 88 h 109"/>
                <a:gd name="T54" fmla="*/ 94 w 234"/>
                <a:gd name="T55" fmla="*/ 88 h 109"/>
                <a:gd name="T56" fmla="*/ 102 w 234"/>
                <a:gd name="T57" fmla="*/ 80 h 109"/>
                <a:gd name="T58" fmla="*/ 111 w 234"/>
                <a:gd name="T59" fmla="*/ 71 h 109"/>
                <a:gd name="T60" fmla="*/ 111 w 234"/>
                <a:gd name="T61" fmla="*/ 57 h 109"/>
                <a:gd name="T62" fmla="*/ 120 w 234"/>
                <a:gd name="T63" fmla="*/ 65 h 109"/>
                <a:gd name="T64" fmla="*/ 131 w 234"/>
                <a:gd name="T65" fmla="*/ 88 h 109"/>
                <a:gd name="T66" fmla="*/ 116 w 234"/>
                <a:gd name="T67" fmla="*/ 88 h 109"/>
                <a:gd name="T68" fmla="*/ 125 w 234"/>
                <a:gd name="T69" fmla="*/ 80 h 109"/>
                <a:gd name="T70" fmla="*/ 134 w 234"/>
                <a:gd name="T71" fmla="*/ 71 h 109"/>
                <a:gd name="T72" fmla="*/ 134 w 234"/>
                <a:gd name="T73" fmla="*/ 57 h 109"/>
                <a:gd name="T74" fmla="*/ 143 w 234"/>
                <a:gd name="T75" fmla="*/ 65 h 109"/>
                <a:gd name="T76" fmla="*/ 154 w 234"/>
                <a:gd name="T77" fmla="*/ 88 h 109"/>
                <a:gd name="T78" fmla="*/ 139 w 234"/>
                <a:gd name="T79" fmla="*/ 88 h 109"/>
                <a:gd name="T80" fmla="*/ 148 w 234"/>
                <a:gd name="T81" fmla="*/ 80 h 109"/>
                <a:gd name="T82" fmla="*/ 157 w 234"/>
                <a:gd name="T83" fmla="*/ 71 h 109"/>
                <a:gd name="T84" fmla="*/ 157 w 234"/>
                <a:gd name="T85" fmla="*/ 57 h 109"/>
                <a:gd name="T86" fmla="*/ 165 w 234"/>
                <a:gd name="T87" fmla="*/ 65 h 109"/>
                <a:gd name="T88" fmla="*/ 177 w 234"/>
                <a:gd name="T89" fmla="*/ 88 h 109"/>
                <a:gd name="T90" fmla="*/ 162 w 234"/>
                <a:gd name="T91" fmla="*/ 88 h 109"/>
                <a:gd name="T92" fmla="*/ 170 w 234"/>
                <a:gd name="T93" fmla="*/ 80 h 109"/>
                <a:gd name="T94" fmla="*/ 179 w 234"/>
                <a:gd name="T95" fmla="*/ 71 h 109"/>
                <a:gd name="T96" fmla="*/ 179 w 234"/>
                <a:gd name="T97" fmla="*/ 57 h 109"/>
                <a:gd name="T98" fmla="*/ 188 w 234"/>
                <a:gd name="T99" fmla="*/ 65 h 109"/>
                <a:gd name="T100" fmla="*/ 199 w 234"/>
                <a:gd name="T101" fmla="*/ 88 h 109"/>
                <a:gd name="T102" fmla="*/ 184 w 234"/>
                <a:gd name="T103" fmla="*/ 88 h 109"/>
                <a:gd name="T104" fmla="*/ 193 w 234"/>
                <a:gd name="T105" fmla="*/ 80 h 109"/>
                <a:gd name="T106" fmla="*/ 211 w 234"/>
                <a:gd name="T107" fmla="*/ 65 h 109"/>
                <a:gd name="T108" fmla="*/ 196 w 234"/>
                <a:gd name="T109" fmla="*/ 65 h 109"/>
                <a:gd name="T110" fmla="*/ 205 w 234"/>
                <a:gd name="T111" fmla="*/ 5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4" h="109">
                  <a:moveTo>
                    <a:pt x="232" y="60"/>
                  </a:moveTo>
                  <a:cubicBezTo>
                    <a:pt x="216" y="60"/>
                    <a:pt x="203" y="47"/>
                    <a:pt x="203" y="31"/>
                  </a:cubicBezTo>
                  <a:cubicBezTo>
                    <a:pt x="203" y="27"/>
                    <a:pt x="203" y="23"/>
                    <a:pt x="205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8"/>
                    <a:pt x="4" y="22"/>
                    <a:pt x="9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3"/>
                    <a:pt x="36" y="24"/>
                    <a:pt x="37" y="26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6" y="107"/>
                    <a:pt x="90" y="109"/>
                    <a:pt x="93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8" y="109"/>
                    <a:pt x="212" y="107"/>
                    <a:pt x="213" y="104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3" y="60"/>
                    <a:pt x="233" y="60"/>
                    <a:pt x="232" y="60"/>
                  </a:cubicBezTo>
                  <a:close/>
                  <a:moveTo>
                    <a:pt x="184" y="42"/>
                  </a:moveTo>
                  <a:cubicBezTo>
                    <a:pt x="184" y="38"/>
                    <a:pt x="187" y="35"/>
                    <a:pt x="191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6" y="35"/>
                    <a:pt x="199" y="38"/>
                    <a:pt x="199" y="42"/>
                  </a:cubicBezTo>
                  <a:cubicBezTo>
                    <a:pt x="199" y="43"/>
                    <a:pt x="199" y="43"/>
                    <a:pt x="199" y="43"/>
                  </a:cubicBezTo>
                  <a:cubicBezTo>
                    <a:pt x="199" y="46"/>
                    <a:pt x="196" y="49"/>
                    <a:pt x="193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87" y="49"/>
                    <a:pt x="184" y="46"/>
                    <a:pt x="184" y="43"/>
                  </a:cubicBezTo>
                  <a:lnTo>
                    <a:pt x="184" y="42"/>
                  </a:lnTo>
                  <a:close/>
                  <a:moveTo>
                    <a:pt x="162" y="42"/>
                  </a:moveTo>
                  <a:cubicBezTo>
                    <a:pt x="162" y="38"/>
                    <a:pt x="164" y="35"/>
                    <a:pt x="168" y="35"/>
                  </a:cubicBezTo>
                  <a:cubicBezTo>
                    <a:pt x="170" y="35"/>
                    <a:pt x="170" y="35"/>
                    <a:pt x="170" y="35"/>
                  </a:cubicBezTo>
                  <a:cubicBezTo>
                    <a:pt x="174" y="35"/>
                    <a:pt x="177" y="38"/>
                    <a:pt x="177" y="42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6"/>
                    <a:pt x="174" y="49"/>
                    <a:pt x="170" y="49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4" y="49"/>
                    <a:pt x="162" y="46"/>
                    <a:pt x="162" y="43"/>
                  </a:cubicBezTo>
                  <a:lnTo>
                    <a:pt x="162" y="42"/>
                  </a:lnTo>
                  <a:close/>
                  <a:moveTo>
                    <a:pt x="139" y="42"/>
                  </a:moveTo>
                  <a:cubicBezTo>
                    <a:pt x="139" y="38"/>
                    <a:pt x="142" y="35"/>
                    <a:pt x="145" y="35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51" y="35"/>
                    <a:pt x="154" y="38"/>
                    <a:pt x="154" y="42"/>
                  </a:cubicBezTo>
                  <a:cubicBezTo>
                    <a:pt x="154" y="43"/>
                    <a:pt x="154" y="43"/>
                    <a:pt x="154" y="43"/>
                  </a:cubicBezTo>
                  <a:cubicBezTo>
                    <a:pt x="154" y="46"/>
                    <a:pt x="151" y="49"/>
                    <a:pt x="148" y="49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2" y="49"/>
                    <a:pt x="139" y="46"/>
                    <a:pt x="139" y="43"/>
                  </a:cubicBezTo>
                  <a:lnTo>
                    <a:pt x="139" y="42"/>
                  </a:lnTo>
                  <a:close/>
                  <a:moveTo>
                    <a:pt x="116" y="42"/>
                  </a:moveTo>
                  <a:cubicBezTo>
                    <a:pt x="116" y="38"/>
                    <a:pt x="119" y="35"/>
                    <a:pt x="122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8" y="35"/>
                    <a:pt x="131" y="38"/>
                    <a:pt x="131" y="42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1" y="46"/>
                    <a:pt x="128" y="49"/>
                    <a:pt x="125" y="49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19" y="49"/>
                    <a:pt x="116" y="46"/>
                    <a:pt x="116" y="43"/>
                  </a:cubicBezTo>
                  <a:lnTo>
                    <a:pt x="116" y="42"/>
                  </a:lnTo>
                  <a:close/>
                  <a:moveTo>
                    <a:pt x="94" y="42"/>
                  </a:moveTo>
                  <a:cubicBezTo>
                    <a:pt x="94" y="38"/>
                    <a:pt x="96" y="35"/>
                    <a:pt x="100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6" y="35"/>
                    <a:pt x="108" y="38"/>
                    <a:pt x="108" y="42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8" y="46"/>
                    <a:pt x="106" y="49"/>
                    <a:pt x="102" y="49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96" y="49"/>
                    <a:pt x="94" y="46"/>
                    <a:pt x="94" y="43"/>
                  </a:cubicBezTo>
                  <a:lnTo>
                    <a:pt x="94" y="42"/>
                  </a:lnTo>
                  <a:close/>
                  <a:moveTo>
                    <a:pt x="77" y="49"/>
                  </a:moveTo>
                  <a:cubicBezTo>
                    <a:pt x="74" y="49"/>
                    <a:pt x="71" y="46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38"/>
                    <a:pt x="74" y="35"/>
                    <a:pt x="77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3" y="35"/>
                    <a:pt x="86" y="38"/>
                    <a:pt x="86" y="42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6"/>
                    <a:pt x="83" y="49"/>
                    <a:pt x="79" y="49"/>
                  </a:cubicBezTo>
                  <a:lnTo>
                    <a:pt x="77" y="49"/>
                  </a:lnTo>
                  <a:close/>
                  <a:moveTo>
                    <a:pt x="91" y="71"/>
                  </a:moveTo>
                  <a:cubicBezTo>
                    <a:pt x="89" y="71"/>
                    <a:pt x="89" y="71"/>
                    <a:pt x="89" y="71"/>
                  </a:cubicBezTo>
                  <a:cubicBezTo>
                    <a:pt x="85" y="71"/>
                    <a:pt x="82" y="68"/>
                    <a:pt x="82" y="65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0"/>
                    <a:pt x="85" y="57"/>
                    <a:pt x="89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4" y="57"/>
                    <a:pt x="97" y="60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8"/>
                    <a:pt x="94" y="71"/>
                    <a:pt x="91" y="71"/>
                  </a:cubicBezTo>
                  <a:close/>
                  <a:moveTo>
                    <a:pt x="108" y="88"/>
                  </a:moveTo>
                  <a:cubicBezTo>
                    <a:pt x="108" y="91"/>
                    <a:pt x="106" y="94"/>
                    <a:pt x="102" y="94"/>
                  </a:cubicBezTo>
                  <a:cubicBezTo>
                    <a:pt x="100" y="94"/>
                    <a:pt x="100" y="94"/>
                    <a:pt x="100" y="94"/>
                  </a:cubicBezTo>
                  <a:cubicBezTo>
                    <a:pt x="96" y="94"/>
                    <a:pt x="94" y="91"/>
                    <a:pt x="94" y="88"/>
                  </a:cubicBezTo>
                  <a:cubicBezTo>
                    <a:pt x="94" y="87"/>
                    <a:pt x="94" y="87"/>
                    <a:pt x="94" y="87"/>
                  </a:cubicBezTo>
                  <a:cubicBezTo>
                    <a:pt x="94" y="83"/>
                    <a:pt x="96" y="80"/>
                    <a:pt x="100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6" y="80"/>
                    <a:pt x="108" y="83"/>
                    <a:pt x="108" y="87"/>
                  </a:cubicBezTo>
                  <a:lnTo>
                    <a:pt x="108" y="88"/>
                  </a:lnTo>
                  <a:close/>
                  <a:moveTo>
                    <a:pt x="111" y="71"/>
                  </a:moveTo>
                  <a:cubicBezTo>
                    <a:pt x="108" y="71"/>
                    <a:pt x="105" y="68"/>
                    <a:pt x="105" y="65"/>
                  </a:cubicBezTo>
                  <a:cubicBezTo>
                    <a:pt x="105" y="64"/>
                    <a:pt x="105" y="64"/>
                    <a:pt x="105" y="64"/>
                  </a:cubicBezTo>
                  <a:cubicBezTo>
                    <a:pt x="105" y="60"/>
                    <a:pt x="108" y="57"/>
                    <a:pt x="111" y="57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7" y="57"/>
                    <a:pt x="120" y="60"/>
                    <a:pt x="120" y="64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0" y="68"/>
                    <a:pt x="117" y="71"/>
                    <a:pt x="114" y="71"/>
                  </a:cubicBezTo>
                  <a:lnTo>
                    <a:pt x="111" y="71"/>
                  </a:lnTo>
                  <a:close/>
                  <a:moveTo>
                    <a:pt x="131" y="88"/>
                  </a:moveTo>
                  <a:cubicBezTo>
                    <a:pt x="131" y="91"/>
                    <a:pt x="128" y="94"/>
                    <a:pt x="125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19" y="94"/>
                    <a:pt x="116" y="91"/>
                    <a:pt x="116" y="88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83"/>
                    <a:pt x="119" y="80"/>
                    <a:pt x="122" y="80"/>
                  </a:cubicBezTo>
                  <a:cubicBezTo>
                    <a:pt x="125" y="80"/>
                    <a:pt x="125" y="80"/>
                    <a:pt x="125" y="80"/>
                  </a:cubicBezTo>
                  <a:cubicBezTo>
                    <a:pt x="128" y="80"/>
                    <a:pt x="131" y="83"/>
                    <a:pt x="131" y="87"/>
                  </a:cubicBezTo>
                  <a:lnTo>
                    <a:pt x="131" y="88"/>
                  </a:lnTo>
                  <a:close/>
                  <a:moveTo>
                    <a:pt x="134" y="71"/>
                  </a:moveTo>
                  <a:cubicBezTo>
                    <a:pt x="131" y="71"/>
                    <a:pt x="128" y="68"/>
                    <a:pt x="128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8" y="60"/>
                    <a:pt x="131" y="57"/>
                    <a:pt x="134" y="57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40" y="57"/>
                    <a:pt x="143" y="60"/>
                    <a:pt x="143" y="64"/>
                  </a:cubicBezTo>
                  <a:cubicBezTo>
                    <a:pt x="143" y="65"/>
                    <a:pt x="143" y="65"/>
                    <a:pt x="143" y="65"/>
                  </a:cubicBezTo>
                  <a:cubicBezTo>
                    <a:pt x="143" y="68"/>
                    <a:pt x="140" y="71"/>
                    <a:pt x="136" y="71"/>
                  </a:cubicBezTo>
                  <a:lnTo>
                    <a:pt x="134" y="71"/>
                  </a:lnTo>
                  <a:close/>
                  <a:moveTo>
                    <a:pt x="154" y="88"/>
                  </a:moveTo>
                  <a:cubicBezTo>
                    <a:pt x="154" y="91"/>
                    <a:pt x="151" y="94"/>
                    <a:pt x="148" y="9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2" y="94"/>
                    <a:pt x="139" y="91"/>
                    <a:pt x="139" y="88"/>
                  </a:cubicBezTo>
                  <a:cubicBezTo>
                    <a:pt x="139" y="87"/>
                    <a:pt x="139" y="87"/>
                    <a:pt x="139" y="87"/>
                  </a:cubicBezTo>
                  <a:cubicBezTo>
                    <a:pt x="139" y="83"/>
                    <a:pt x="142" y="80"/>
                    <a:pt x="145" y="80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51" y="80"/>
                    <a:pt x="154" y="83"/>
                    <a:pt x="154" y="87"/>
                  </a:cubicBezTo>
                  <a:lnTo>
                    <a:pt x="154" y="88"/>
                  </a:lnTo>
                  <a:close/>
                  <a:moveTo>
                    <a:pt x="157" y="71"/>
                  </a:moveTo>
                  <a:cubicBezTo>
                    <a:pt x="153" y="71"/>
                    <a:pt x="150" y="68"/>
                    <a:pt x="150" y="65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0"/>
                    <a:pt x="153" y="57"/>
                    <a:pt x="157" y="57"/>
                  </a:cubicBezTo>
                  <a:cubicBezTo>
                    <a:pt x="159" y="57"/>
                    <a:pt x="159" y="57"/>
                    <a:pt x="159" y="57"/>
                  </a:cubicBezTo>
                  <a:cubicBezTo>
                    <a:pt x="163" y="57"/>
                    <a:pt x="165" y="60"/>
                    <a:pt x="165" y="64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5" y="68"/>
                    <a:pt x="163" y="71"/>
                    <a:pt x="159" y="71"/>
                  </a:cubicBezTo>
                  <a:lnTo>
                    <a:pt x="157" y="71"/>
                  </a:lnTo>
                  <a:close/>
                  <a:moveTo>
                    <a:pt x="177" y="88"/>
                  </a:moveTo>
                  <a:cubicBezTo>
                    <a:pt x="177" y="91"/>
                    <a:pt x="174" y="94"/>
                    <a:pt x="170" y="94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164" y="94"/>
                    <a:pt x="162" y="91"/>
                    <a:pt x="162" y="88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2" y="83"/>
                    <a:pt x="164" y="80"/>
                    <a:pt x="168" y="80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74" y="80"/>
                    <a:pt x="177" y="83"/>
                    <a:pt x="177" y="87"/>
                  </a:cubicBezTo>
                  <a:lnTo>
                    <a:pt x="177" y="88"/>
                  </a:lnTo>
                  <a:close/>
                  <a:moveTo>
                    <a:pt x="179" y="71"/>
                  </a:moveTo>
                  <a:cubicBezTo>
                    <a:pt x="176" y="71"/>
                    <a:pt x="173" y="68"/>
                    <a:pt x="173" y="65"/>
                  </a:cubicBezTo>
                  <a:cubicBezTo>
                    <a:pt x="173" y="64"/>
                    <a:pt x="173" y="64"/>
                    <a:pt x="173" y="64"/>
                  </a:cubicBezTo>
                  <a:cubicBezTo>
                    <a:pt x="173" y="60"/>
                    <a:pt x="176" y="57"/>
                    <a:pt x="179" y="57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5" y="57"/>
                    <a:pt x="188" y="60"/>
                    <a:pt x="188" y="64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8" y="68"/>
                    <a:pt x="185" y="71"/>
                    <a:pt x="182" y="71"/>
                  </a:cubicBezTo>
                  <a:lnTo>
                    <a:pt x="179" y="71"/>
                  </a:lnTo>
                  <a:close/>
                  <a:moveTo>
                    <a:pt x="199" y="88"/>
                  </a:moveTo>
                  <a:cubicBezTo>
                    <a:pt x="199" y="91"/>
                    <a:pt x="196" y="94"/>
                    <a:pt x="193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87" y="94"/>
                    <a:pt x="184" y="91"/>
                    <a:pt x="184" y="88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184" y="83"/>
                    <a:pt x="187" y="80"/>
                    <a:pt x="191" y="80"/>
                  </a:cubicBezTo>
                  <a:cubicBezTo>
                    <a:pt x="193" y="80"/>
                    <a:pt x="193" y="80"/>
                    <a:pt x="193" y="80"/>
                  </a:cubicBezTo>
                  <a:cubicBezTo>
                    <a:pt x="196" y="80"/>
                    <a:pt x="199" y="83"/>
                    <a:pt x="199" y="87"/>
                  </a:cubicBezTo>
                  <a:lnTo>
                    <a:pt x="199" y="88"/>
                  </a:lnTo>
                  <a:close/>
                  <a:moveTo>
                    <a:pt x="211" y="65"/>
                  </a:moveTo>
                  <a:cubicBezTo>
                    <a:pt x="211" y="68"/>
                    <a:pt x="208" y="71"/>
                    <a:pt x="205" y="71"/>
                  </a:cubicBezTo>
                  <a:cubicBezTo>
                    <a:pt x="202" y="71"/>
                    <a:pt x="202" y="71"/>
                    <a:pt x="202" y="71"/>
                  </a:cubicBezTo>
                  <a:cubicBezTo>
                    <a:pt x="199" y="71"/>
                    <a:pt x="196" y="68"/>
                    <a:pt x="196" y="65"/>
                  </a:cubicBezTo>
                  <a:cubicBezTo>
                    <a:pt x="196" y="64"/>
                    <a:pt x="196" y="64"/>
                    <a:pt x="196" y="64"/>
                  </a:cubicBezTo>
                  <a:cubicBezTo>
                    <a:pt x="196" y="60"/>
                    <a:pt x="199" y="57"/>
                    <a:pt x="202" y="57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8" y="57"/>
                    <a:pt x="211" y="60"/>
                    <a:pt x="211" y="64"/>
                  </a:cubicBezTo>
                  <a:lnTo>
                    <a:pt x="211" y="6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764"/>
            <p:cNvSpPr>
              <a:spLocks noEditPoints="1"/>
            </p:cNvSpPr>
            <p:nvPr/>
          </p:nvSpPr>
          <p:spPr bwMode="auto">
            <a:xfrm>
              <a:off x="5154091" y="5780951"/>
              <a:ext cx="37886" cy="37886"/>
            </a:xfrm>
            <a:custGeom>
              <a:avLst/>
              <a:gdLst>
                <a:gd name="T0" fmla="*/ 22 w 44"/>
                <a:gd name="T1" fmla="*/ 0 h 44"/>
                <a:gd name="T2" fmla="*/ 0 w 44"/>
                <a:gd name="T3" fmla="*/ 22 h 44"/>
                <a:gd name="T4" fmla="*/ 22 w 44"/>
                <a:gd name="T5" fmla="*/ 44 h 44"/>
                <a:gd name="T6" fmla="*/ 44 w 44"/>
                <a:gd name="T7" fmla="*/ 22 h 44"/>
                <a:gd name="T8" fmla="*/ 22 w 44"/>
                <a:gd name="T9" fmla="*/ 0 h 44"/>
                <a:gd name="T10" fmla="*/ 30 w 44"/>
                <a:gd name="T11" fmla="*/ 23 h 44"/>
                <a:gd name="T12" fmla="*/ 24 w 44"/>
                <a:gd name="T13" fmla="*/ 23 h 44"/>
                <a:gd name="T14" fmla="*/ 24 w 44"/>
                <a:gd name="T15" fmla="*/ 30 h 44"/>
                <a:gd name="T16" fmla="*/ 22 w 44"/>
                <a:gd name="T17" fmla="*/ 32 h 44"/>
                <a:gd name="T18" fmla="*/ 20 w 44"/>
                <a:gd name="T19" fmla="*/ 30 h 44"/>
                <a:gd name="T20" fmla="*/ 20 w 44"/>
                <a:gd name="T21" fmla="*/ 23 h 44"/>
                <a:gd name="T22" fmla="*/ 14 w 44"/>
                <a:gd name="T23" fmla="*/ 23 h 44"/>
                <a:gd name="T24" fmla="*/ 12 w 44"/>
                <a:gd name="T25" fmla="*/ 22 h 44"/>
                <a:gd name="T26" fmla="*/ 14 w 44"/>
                <a:gd name="T27" fmla="*/ 20 h 44"/>
                <a:gd name="T28" fmla="*/ 20 w 44"/>
                <a:gd name="T29" fmla="*/ 20 h 44"/>
                <a:gd name="T30" fmla="*/ 20 w 44"/>
                <a:gd name="T31" fmla="*/ 13 h 44"/>
                <a:gd name="T32" fmla="*/ 22 w 44"/>
                <a:gd name="T33" fmla="*/ 11 h 44"/>
                <a:gd name="T34" fmla="*/ 24 w 44"/>
                <a:gd name="T35" fmla="*/ 13 h 44"/>
                <a:gd name="T36" fmla="*/ 24 w 44"/>
                <a:gd name="T37" fmla="*/ 20 h 44"/>
                <a:gd name="T38" fmla="*/ 30 w 44"/>
                <a:gd name="T39" fmla="*/ 20 h 44"/>
                <a:gd name="T40" fmla="*/ 32 w 44"/>
                <a:gd name="T41" fmla="*/ 22 h 44"/>
                <a:gd name="T42" fmla="*/ 30 w 44"/>
                <a:gd name="T43" fmla="*/ 2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34"/>
                    <a:pt x="10" y="44"/>
                    <a:pt x="22" y="44"/>
                  </a:cubicBezTo>
                  <a:cubicBezTo>
                    <a:pt x="34" y="44"/>
                    <a:pt x="44" y="34"/>
                    <a:pt x="44" y="22"/>
                  </a:cubicBezTo>
                  <a:cubicBezTo>
                    <a:pt x="44" y="10"/>
                    <a:pt x="34" y="0"/>
                    <a:pt x="22" y="0"/>
                  </a:cubicBezTo>
                  <a:close/>
                  <a:moveTo>
                    <a:pt x="30" y="23"/>
                  </a:moveTo>
                  <a:cubicBezTo>
                    <a:pt x="24" y="23"/>
                    <a:pt x="24" y="23"/>
                    <a:pt x="24" y="23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1"/>
                    <a:pt x="23" y="32"/>
                    <a:pt x="22" y="32"/>
                  </a:cubicBezTo>
                  <a:cubicBezTo>
                    <a:pt x="21" y="32"/>
                    <a:pt x="20" y="31"/>
                    <a:pt x="20" y="3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2" y="22"/>
                    <a:pt x="12" y="22"/>
                  </a:cubicBezTo>
                  <a:cubicBezTo>
                    <a:pt x="12" y="21"/>
                    <a:pt x="13" y="20"/>
                    <a:pt x="14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2"/>
                    <a:pt x="21" y="11"/>
                    <a:pt x="22" y="11"/>
                  </a:cubicBezTo>
                  <a:cubicBezTo>
                    <a:pt x="23" y="11"/>
                    <a:pt x="24" y="12"/>
                    <a:pt x="24" y="13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1" y="20"/>
                    <a:pt x="32" y="21"/>
                    <a:pt x="32" y="22"/>
                  </a:cubicBezTo>
                  <a:cubicBezTo>
                    <a:pt x="32" y="22"/>
                    <a:pt x="31" y="23"/>
                    <a:pt x="30" y="2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Freeform 765"/>
            <p:cNvSpPr>
              <a:spLocks noEditPoints="1"/>
            </p:cNvSpPr>
            <p:nvPr/>
          </p:nvSpPr>
          <p:spPr bwMode="auto">
            <a:xfrm>
              <a:off x="4698736" y="5455645"/>
              <a:ext cx="161014" cy="127135"/>
            </a:xfrm>
            <a:custGeom>
              <a:avLst/>
              <a:gdLst>
                <a:gd name="T0" fmla="*/ 173 w 187"/>
                <a:gd name="T1" fmla="*/ 3 h 148"/>
                <a:gd name="T2" fmla="*/ 30 w 187"/>
                <a:gd name="T3" fmla="*/ 3 h 148"/>
                <a:gd name="T4" fmla="*/ 6 w 187"/>
                <a:gd name="T5" fmla="*/ 2 h 148"/>
                <a:gd name="T6" fmla="*/ 0 w 187"/>
                <a:gd name="T7" fmla="*/ 0 h 148"/>
                <a:gd name="T8" fmla="*/ 0 w 187"/>
                <a:gd name="T9" fmla="*/ 145 h 148"/>
                <a:gd name="T10" fmla="*/ 14 w 187"/>
                <a:gd name="T11" fmla="*/ 148 h 148"/>
                <a:gd name="T12" fmla="*/ 170 w 187"/>
                <a:gd name="T13" fmla="*/ 148 h 148"/>
                <a:gd name="T14" fmla="*/ 187 w 187"/>
                <a:gd name="T15" fmla="*/ 145 h 148"/>
                <a:gd name="T16" fmla="*/ 187 w 187"/>
                <a:gd name="T17" fmla="*/ 0 h 148"/>
                <a:gd name="T18" fmla="*/ 173 w 187"/>
                <a:gd name="T19" fmla="*/ 3 h 148"/>
                <a:gd name="T20" fmla="*/ 61 w 187"/>
                <a:gd name="T21" fmla="*/ 146 h 148"/>
                <a:gd name="T22" fmla="*/ 13 w 187"/>
                <a:gd name="T23" fmla="*/ 146 h 148"/>
                <a:gd name="T24" fmla="*/ 13 w 187"/>
                <a:gd name="T25" fmla="*/ 38 h 148"/>
                <a:gd name="T26" fmla="*/ 15 w 187"/>
                <a:gd name="T27" fmla="*/ 36 h 148"/>
                <a:gd name="T28" fmla="*/ 58 w 187"/>
                <a:gd name="T29" fmla="*/ 36 h 148"/>
                <a:gd name="T30" fmla="*/ 61 w 187"/>
                <a:gd name="T31" fmla="*/ 38 h 148"/>
                <a:gd name="T32" fmla="*/ 61 w 187"/>
                <a:gd name="T33" fmla="*/ 146 h 148"/>
                <a:gd name="T34" fmla="*/ 167 w 187"/>
                <a:gd name="T35" fmla="*/ 132 h 148"/>
                <a:gd name="T36" fmla="*/ 165 w 187"/>
                <a:gd name="T37" fmla="*/ 133 h 148"/>
                <a:gd name="T38" fmla="*/ 115 w 187"/>
                <a:gd name="T39" fmla="*/ 133 h 148"/>
                <a:gd name="T40" fmla="*/ 114 w 187"/>
                <a:gd name="T41" fmla="*/ 132 h 148"/>
                <a:gd name="T42" fmla="*/ 114 w 187"/>
                <a:gd name="T43" fmla="*/ 60 h 148"/>
                <a:gd name="T44" fmla="*/ 115 w 187"/>
                <a:gd name="T45" fmla="*/ 59 h 148"/>
                <a:gd name="T46" fmla="*/ 165 w 187"/>
                <a:gd name="T47" fmla="*/ 59 h 148"/>
                <a:gd name="T48" fmla="*/ 167 w 187"/>
                <a:gd name="T49" fmla="*/ 60 h 148"/>
                <a:gd name="T50" fmla="*/ 167 w 187"/>
                <a:gd name="T51" fmla="*/ 13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7" h="148">
                  <a:moveTo>
                    <a:pt x="173" y="3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25" y="3"/>
                    <a:pt x="11" y="3"/>
                    <a:pt x="6" y="2"/>
                  </a:cubicBezTo>
                  <a:cubicBezTo>
                    <a:pt x="5" y="2"/>
                    <a:pt x="1" y="2"/>
                    <a:pt x="0" y="0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1" y="148"/>
                    <a:pt x="13" y="148"/>
                    <a:pt x="14" y="148"/>
                  </a:cubicBezTo>
                  <a:cubicBezTo>
                    <a:pt x="170" y="148"/>
                    <a:pt x="170" y="148"/>
                    <a:pt x="170" y="148"/>
                  </a:cubicBezTo>
                  <a:cubicBezTo>
                    <a:pt x="172" y="148"/>
                    <a:pt x="187" y="148"/>
                    <a:pt x="187" y="145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6" y="3"/>
                    <a:pt x="175" y="3"/>
                    <a:pt x="173" y="3"/>
                  </a:cubicBezTo>
                  <a:close/>
                  <a:moveTo>
                    <a:pt x="61" y="146"/>
                  </a:moveTo>
                  <a:cubicBezTo>
                    <a:pt x="13" y="146"/>
                    <a:pt x="13" y="146"/>
                    <a:pt x="13" y="14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7"/>
                    <a:pt x="14" y="36"/>
                    <a:pt x="15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60" y="36"/>
                    <a:pt x="61" y="37"/>
                    <a:pt x="61" y="38"/>
                  </a:cubicBezTo>
                  <a:lnTo>
                    <a:pt x="61" y="146"/>
                  </a:lnTo>
                  <a:close/>
                  <a:moveTo>
                    <a:pt x="167" y="132"/>
                  </a:moveTo>
                  <a:cubicBezTo>
                    <a:pt x="167" y="133"/>
                    <a:pt x="166" y="133"/>
                    <a:pt x="165" y="133"/>
                  </a:cubicBezTo>
                  <a:cubicBezTo>
                    <a:pt x="115" y="133"/>
                    <a:pt x="115" y="133"/>
                    <a:pt x="115" y="133"/>
                  </a:cubicBezTo>
                  <a:cubicBezTo>
                    <a:pt x="114" y="133"/>
                    <a:pt x="114" y="133"/>
                    <a:pt x="114" y="132"/>
                  </a:cubicBezTo>
                  <a:cubicBezTo>
                    <a:pt x="114" y="60"/>
                    <a:pt x="114" y="60"/>
                    <a:pt x="114" y="60"/>
                  </a:cubicBezTo>
                  <a:cubicBezTo>
                    <a:pt x="114" y="59"/>
                    <a:pt x="114" y="59"/>
                    <a:pt x="115" y="59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6" y="59"/>
                    <a:pt x="167" y="59"/>
                    <a:pt x="167" y="60"/>
                  </a:cubicBezTo>
                  <a:lnTo>
                    <a:pt x="167" y="13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Freeform 766"/>
            <p:cNvSpPr>
              <a:spLocks/>
            </p:cNvSpPr>
            <p:nvPr/>
          </p:nvSpPr>
          <p:spPr bwMode="auto">
            <a:xfrm>
              <a:off x="4705657" y="5470216"/>
              <a:ext cx="25500" cy="24771"/>
            </a:xfrm>
            <a:custGeom>
              <a:avLst/>
              <a:gdLst>
                <a:gd name="T0" fmla="*/ 5 w 30"/>
                <a:gd name="T1" fmla="*/ 6 h 29"/>
                <a:gd name="T2" fmla="*/ 0 w 30"/>
                <a:gd name="T3" fmla="*/ 16 h 29"/>
                <a:gd name="T4" fmla="*/ 0 w 30"/>
                <a:gd name="T5" fmla="*/ 16 h 29"/>
                <a:gd name="T6" fmla="*/ 0 w 30"/>
                <a:gd name="T7" fmla="*/ 16 h 29"/>
                <a:gd name="T8" fmla="*/ 0 w 30"/>
                <a:gd name="T9" fmla="*/ 17 h 29"/>
                <a:gd name="T10" fmla="*/ 0 w 30"/>
                <a:gd name="T11" fmla="*/ 17 h 29"/>
                <a:gd name="T12" fmla="*/ 0 w 30"/>
                <a:gd name="T13" fmla="*/ 17 h 29"/>
                <a:gd name="T14" fmla="*/ 12 w 30"/>
                <a:gd name="T15" fmla="*/ 29 h 29"/>
                <a:gd name="T16" fmla="*/ 13 w 30"/>
                <a:gd name="T17" fmla="*/ 29 h 29"/>
                <a:gd name="T18" fmla="*/ 24 w 30"/>
                <a:gd name="T19" fmla="*/ 17 h 29"/>
                <a:gd name="T20" fmla="*/ 24 w 30"/>
                <a:gd name="T21" fmla="*/ 16 h 29"/>
                <a:gd name="T22" fmla="*/ 24 w 30"/>
                <a:gd name="T23" fmla="*/ 16 h 29"/>
                <a:gd name="T24" fmla="*/ 28 w 30"/>
                <a:gd name="T25" fmla="*/ 6 h 29"/>
                <a:gd name="T26" fmla="*/ 30 w 30"/>
                <a:gd name="T27" fmla="*/ 0 h 29"/>
                <a:gd name="T28" fmla="*/ 8 w 30"/>
                <a:gd name="T29" fmla="*/ 0 h 29"/>
                <a:gd name="T30" fmla="*/ 5 w 30"/>
                <a:gd name="T31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29">
                  <a:moveTo>
                    <a:pt x="5" y="6"/>
                  </a:moveTo>
                  <a:cubicBezTo>
                    <a:pt x="3" y="9"/>
                    <a:pt x="2" y="13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4"/>
                    <a:pt x="5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9" y="29"/>
                    <a:pt x="24" y="24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6" y="13"/>
                    <a:pt x="27" y="9"/>
                    <a:pt x="28" y="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Freeform 767"/>
            <p:cNvSpPr>
              <a:spLocks noEditPoints="1"/>
            </p:cNvSpPr>
            <p:nvPr/>
          </p:nvSpPr>
          <p:spPr bwMode="auto">
            <a:xfrm>
              <a:off x="4704564" y="5469488"/>
              <a:ext cx="26593" cy="25500"/>
            </a:xfrm>
            <a:custGeom>
              <a:avLst/>
              <a:gdLst>
                <a:gd name="T0" fmla="*/ 14 w 31"/>
                <a:gd name="T1" fmla="*/ 30 h 30"/>
                <a:gd name="T2" fmla="*/ 13 w 31"/>
                <a:gd name="T3" fmla="*/ 30 h 30"/>
                <a:gd name="T4" fmla="*/ 1 w 31"/>
                <a:gd name="T5" fmla="*/ 18 h 30"/>
                <a:gd name="T6" fmla="*/ 0 w 31"/>
                <a:gd name="T7" fmla="*/ 18 h 30"/>
                <a:gd name="T8" fmla="*/ 1 w 31"/>
                <a:gd name="T9" fmla="*/ 17 h 30"/>
                <a:gd name="T10" fmla="*/ 1 w 31"/>
                <a:gd name="T11" fmla="*/ 17 h 30"/>
                <a:gd name="T12" fmla="*/ 1 w 31"/>
                <a:gd name="T13" fmla="*/ 17 h 30"/>
                <a:gd name="T14" fmla="*/ 1 w 31"/>
                <a:gd name="T15" fmla="*/ 16 h 30"/>
                <a:gd name="T16" fmla="*/ 6 w 31"/>
                <a:gd name="T17" fmla="*/ 7 h 30"/>
                <a:gd name="T18" fmla="*/ 9 w 31"/>
                <a:gd name="T19" fmla="*/ 0 h 30"/>
                <a:gd name="T20" fmla="*/ 31 w 31"/>
                <a:gd name="T21" fmla="*/ 0 h 30"/>
                <a:gd name="T22" fmla="*/ 26 w 31"/>
                <a:gd name="T23" fmla="*/ 17 h 30"/>
                <a:gd name="T24" fmla="*/ 26 w 31"/>
                <a:gd name="T25" fmla="*/ 17 h 30"/>
                <a:gd name="T26" fmla="*/ 26 w 31"/>
                <a:gd name="T27" fmla="*/ 18 h 30"/>
                <a:gd name="T28" fmla="*/ 14 w 31"/>
                <a:gd name="T29" fmla="*/ 30 h 30"/>
                <a:gd name="T30" fmla="*/ 2 w 31"/>
                <a:gd name="T31" fmla="*/ 18 h 30"/>
                <a:gd name="T32" fmla="*/ 2 w 31"/>
                <a:gd name="T33" fmla="*/ 18 h 30"/>
                <a:gd name="T34" fmla="*/ 13 w 31"/>
                <a:gd name="T35" fmla="*/ 30 h 30"/>
                <a:gd name="T36" fmla="*/ 14 w 31"/>
                <a:gd name="T37" fmla="*/ 30 h 30"/>
                <a:gd name="T38" fmla="*/ 25 w 31"/>
                <a:gd name="T39" fmla="*/ 18 h 30"/>
                <a:gd name="T40" fmla="*/ 25 w 31"/>
                <a:gd name="T41" fmla="*/ 18 h 30"/>
                <a:gd name="T42" fmla="*/ 25 w 31"/>
                <a:gd name="T43" fmla="*/ 18 h 30"/>
                <a:gd name="T44" fmla="*/ 25 w 31"/>
                <a:gd name="T45" fmla="*/ 17 h 30"/>
                <a:gd name="T46" fmla="*/ 30 w 31"/>
                <a:gd name="T47" fmla="*/ 1 h 30"/>
                <a:gd name="T48" fmla="*/ 9 w 31"/>
                <a:gd name="T49" fmla="*/ 1 h 30"/>
                <a:gd name="T50" fmla="*/ 6 w 31"/>
                <a:gd name="T51" fmla="*/ 7 h 30"/>
                <a:gd name="T52" fmla="*/ 2 w 31"/>
                <a:gd name="T53" fmla="*/ 16 h 30"/>
                <a:gd name="T54" fmla="*/ 2 w 31"/>
                <a:gd name="T55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" h="30">
                  <a:moveTo>
                    <a:pt x="14" y="30"/>
                  </a:moveTo>
                  <a:cubicBezTo>
                    <a:pt x="13" y="30"/>
                    <a:pt x="13" y="30"/>
                    <a:pt x="13" y="30"/>
                  </a:cubicBezTo>
                  <a:cubicBezTo>
                    <a:pt x="6" y="30"/>
                    <a:pt x="1" y="25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3"/>
                    <a:pt x="4" y="10"/>
                    <a:pt x="6" y="7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25"/>
                    <a:pt x="20" y="30"/>
                    <a:pt x="14" y="30"/>
                  </a:cubicBezTo>
                  <a:close/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25"/>
                    <a:pt x="7" y="30"/>
                    <a:pt x="13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20" y="30"/>
                    <a:pt x="25" y="25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10"/>
                    <a:pt x="4" y="13"/>
                    <a:pt x="2" y="16"/>
                  </a:cubicBezTo>
                  <a:lnTo>
                    <a:pt x="2" y="1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Freeform 768"/>
            <p:cNvSpPr>
              <a:spLocks/>
            </p:cNvSpPr>
            <p:nvPr/>
          </p:nvSpPr>
          <p:spPr bwMode="auto">
            <a:xfrm>
              <a:off x="4746821" y="5470216"/>
              <a:ext cx="22221" cy="24771"/>
            </a:xfrm>
            <a:custGeom>
              <a:avLst/>
              <a:gdLst>
                <a:gd name="T0" fmla="*/ 3 w 26"/>
                <a:gd name="T1" fmla="*/ 6 h 29"/>
                <a:gd name="T2" fmla="*/ 1 w 26"/>
                <a:gd name="T3" fmla="*/ 16 h 29"/>
                <a:gd name="T4" fmla="*/ 0 w 26"/>
                <a:gd name="T5" fmla="*/ 16 h 29"/>
                <a:gd name="T6" fmla="*/ 0 w 26"/>
                <a:gd name="T7" fmla="*/ 17 h 29"/>
                <a:gd name="T8" fmla="*/ 12 w 26"/>
                <a:gd name="T9" fmla="*/ 29 h 29"/>
                <a:gd name="T10" fmla="*/ 13 w 26"/>
                <a:gd name="T11" fmla="*/ 29 h 29"/>
                <a:gd name="T12" fmla="*/ 24 w 26"/>
                <a:gd name="T13" fmla="*/ 17 h 29"/>
                <a:gd name="T14" fmla="*/ 24 w 26"/>
                <a:gd name="T15" fmla="*/ 17 h 29"/>
                <a:gd name="T16" fmla="*/ 25 w 26"/>
                <a:gd name="T17" fmla="*/ 17 h 29"/>
                <a:gd name="T18" fmla="*/ 25 w 26"/>
                <a:gd name="T19" fmla="*/ 6 h 29"/>
                <a:gd name="T20" fmla="*/ 26 w 26"/>
                <a:gd name="T21" fmla="*/ 0 h 29"/>
                <a:gd name="T22" fmla="*/ 4 w 26"/>
                <a:gd name="T23" fmla="*/ 0 h 29"/>
                <a:gd name="T24" fmla="*/ 3 w 26"/>
                <a:gd name="T25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9">
                  <a:moveTo>
                    <a:pt x="3" y="6"/>
                  </a:moveTo>
                  <a:cubicBezTo>
                    <a:pt x="2" y="9"/>
                    <a:pt x="1" y="13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4"/>
                    <a:pt x="5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9" y="29"/>
                    <a:pt x="24" y="24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3"/>
                    <a:pt x="25" y="10"/>
                    <a:pt x="25" y="6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3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Freeform 769"/>
            <p:cNvSpPr>
              <a:spLocks noEditPoints="1"/>
            </p:cNvSpPr>
            <p:nvPr/>
          </p:nvSpPr>
          <p:spPr bwMode="auto">
            <a:xfrm>
              <a:off x="4746821" y="5469488"/>
              <a:ext cx="22221" cy="25500"/>
            </a:xfrm>
            <a:custGeom>
              <a:avLst/>
              <a:gdLst>
                <a:gd name="T0" fmla="*/ 13 w 26"/>
                <a:gd name="T1" fmla="*/ 30 h 30"/>
                <a:gd name="T2" fmla="*/ 12 w 26"/>
                <a:gd name="T3" fmla="*/ 30 h 30"/>
                <a:gd name="T4" fmla="*/ 0 w 26"/>
                <a:gd name="T5" fmla="*/ 18 h 30"/>
                <a:gd name="T6" fmla="*/ 0 w 26"/>
                <a:gd name="T7" fmla="*/ 17 h 30"/>
                <a:gd name="T8" fmla="*/ 0 w 26"/>
                <a:gd name="T9" fmla="*/ 17 h 30"/>
                <a:gd name="T10" fmla="*/ 1 w 26"/>
                <a:gd name="T11" fmla="*/ 10 h 30"/>
                <a:gd name="T12" fmla="*/ 4 w 26"/>
                <a:gd name="T13" fmla="*/ 0 h 30"/>
                <a:gd name="T14" fmla="*/ 26 w 26"/>
                <a:gd name="T15" fmla="*/ 0 h 30"/>
                <a:gd name="T16" fmla="*/ 26 w 26"/>
                <a:gd name="T17" fmla="*/ 7 h 30"/>
                <a:gd name="T18" fmla="*/ 25 w 26"/>
                <a:gd name="T19" fmla="*/ 14 h 30"/>
                <a:gd name="T20" fmla="*/ 25 w 26"/>
                <a:gd name="T21" fmla="*/ 18 h 30"/>
                <a:gd name="T22" fmla="*/ 25 w 26"/>
                <a:gd name="T23" fmla="*/ 18 h 30"/>
                <a:gd name="T24" fmla="*/ 13 w 26"/>
                <a:gd name="T25" fmla="*/ 30 h 30"/>
                <a:gd name="T26" fmla="*/ 1 w 26"/>
                <a:gd name="T27" fmla="*/ 18 h 30"/>
                <a:gd name="T28" fmla="*/ 1 w 26"/>
                <a:gd name="T29" fmla="*/ 18 h 30"/>
                <a:gd name="T30" fmla="*/ 12 w 26"/>
                <a:gd name="T31" fmla="*/ 30 h 30"/>
                <a:gd name="T32" fmla="*/ 13 w 26"/>
                <a:gd name="T33" fmla="*/ 30 h 30"/>
                <a:gd name="T34" fmla="*/ 24 w 26"/>
                <a:gd name="T35" fmla="*/ 18 h 30"/>
                <a:gd name="T36" fmla="*/ 24 w 26"/>
                <a:gd name="T37" fmla="*/ 17 h 30"/>
                <a:gd name="T38" fmla="*/ 24 w 26"/>
                <a:gd name="T39" fmla="*/ 17 h 30"/>
                <a:gd name="T40" fmla="*/ 25 w 26"/>
                <a:gd name="T41" fmla="*/ 14 h 30"/>
                <a:gd name="T42" fmla="*/ 25 w 26"/>
                <a:gd name="T43" fmla="*/ 7 h 30"/>
                <a:gd name="T44" fmla="*/ 25 w 26"/>
                <a:gd name="T45" fmla="*/ 1 h 30"/>
                <a:gd name="T46" fmla="*/ 4 w 26"/>
                <a:gd name="T47" fmla="*/ 1 h 30"/>
                <a:gd name="T48" fmla="*/ 2 w 26"/>
                <a:gd name="T49" fmla="*/ 11 h 30"/>
                <a:gd name="T50" fmla="*/ 1 w 26"/>
                <a:gd name="T51" fmla="*/ 17 h 30"/>
                <a:gd name="T52" fmla="*/ 1 w 26"/>
                <a:gd name="T53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30">
                  <a:moveTo>
                    <a:pt x="13" y="30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5" y="30"/>
                    <a:pt x="0" y="25"/>
                    <a:pt x="0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5"/>
                    <a:pt x="1" y="13"/>
                    <a:pt x="1" y="1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9"/>
                    <a:pt x="25" y="12"/>
                    <a:pt x="25" y="14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25"/>
                    <a:pt x="19" y="30"/>
                    <a:pt x="13" y="30"/>
                  </a:cubicBezTo>
                  <a:close/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25"/>
                    <a:pt x="6" y="30"/>
                    <a:pt x="12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9" y="30"/>
                    <a:pt x="24" y="25"/>
                    <a:pt x="24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1"/>
                    <a:pt x="25" y="9"/>
                    <a:pt x="25" y="7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3"/>
                    <a:pt x="1" y="15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Freeform 770"/>
            <p:cNvSpPr>
              <a:spLocks/>
            </p:cNvSpPr>
            <p:nvPr/>
          </p:nvSpPr>
          <p:spPr bwMode="auto">
            <a:xfrm>
              <a:off x="4826235" y="5470216"/>
              <a:ext cx="25500" cy="24771"/>
            </a:xfrm>
            <a:custGeom>
              <a:avLst/>
              <a:gdLst>
                <a:gd name="T0" fmla="*/ 30 w 30"/>
                <a:gd name="T1" fmla="*/ 17 h 29"/>
                <a:gd name="T2" fmla="*/ 29 w 30"/>
                <a:gd name="T3" fmla="*/ 16 h 29"/>
                <a:gd name="T4" fmla="*/ 29 w 30"/>
                <a:gd name="T5" fmla="*/ 16 h 29"/>
                <a:gd name="T6" fmla="*/ 29 w 30"/>
                <a:gd name="T7" fmla="*/ 16 h 29"/>
                <a:gd name="T8" fmla="*/ 25 w 30"/>
                <a:gd name="T9" fmla="*/ 6 h 29"/>
                <a:gd name="T10" fmla="*/ 22 w 30"/>
                <a:gd name="T11" fmla="*/ 0 h 29"/>
                <a:gd name="T12" fmla="*/ 0 w 30"/>
                <a:gd name="T13" fmla="*/ 0 h 29"/>
                <a:gd name="T14" fmla="*/ 2 w 30"/>
                <a:gd name="T15" fmla="*/ 6 h 29"/>
                <a:gd name="T16" fmla="*/ 5 w 30"/>
                <a:gd name="T17" fmla="*/ 16 h 29"/>
                <a:gd name="T18" fmla="*/ 5 w 30"/>
                <a:gd name="T19" fmla="*/ 16 h 29"/>
                <a:gd name="T20" fmla="*/ 5 w 30"/>
                <a:gd name="T21" fmla="*/ 17 h 29"/>
                <a:gd name="T22" fmla="*/ 17 w 30"/>
                <a:gd name="T23" fmla="*/ 29 h 29"/>
                <a:gd name="T24" fmla="*/ 18 w 30"/>
                <a:gd name="T25" fmla="*/ 29 h 29"/>
                <a:gd name="T26" fmla="*/ 29 w 30"/>
                <a:gd name="T27" fmla="*/ 17 h 29"/>
                <a:gd name="T28" fmla="*/ 29 w 30"/>
                <a:gd name="T29" fmla="*/ 17 h 29"/>
                <a:gd name="T30" fmla="*/ 30 w 30"/>
                <a:gd name="T31" fmla="*/ 1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29">
                  <a:moveTo>
                    <a:pt x="30" y="17"/>
                  </a:move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3"/>
                    <a:pt x="26" y="9"/>
                    <a:pt x="25" y="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9"/>
                    <a:pt x="4" y="13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24"/>
                    <a:pt x="10" y="29"/>
                    <a:pt x="17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24" y="29"/>
                    <a:pt x="29" y="24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lnTo>
                    <a:pt x="3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Freeform 771"/>
            <p:cNvSpPr>
              <a:spLocks/>
            </p:cNvSpPr>
            <p:nvPr/>
          </p:nvSpPr>
          <p:spPr bwMode="auto">
            <a:xfrm>
              <a:off x="4787985" y="5470216"/>
              <a:ext cx="21857" cy="25864"/>
            </a:xfrm>
            <a:custGeom>
              <a:avLst/>
              <a:gdLst>
                <a:gd name="T0" fmla="*/ 23 w 25"/>
                <a:gd name="T1" fmla="*/ 6 h 30"/>
                <a:gd name="T2" fmla="*/ 22 w 25"/>
                <a:gd name="T3" fmla="*/ 0 h 30"/>
                <a:gd name="T4" fmla="*/ 0 w 25"/>
                <a:gd name="T5" fmla="*/ 0 h 30"/>
                <a:gd name="T6" fmla="*/ 0 w 25"/>
                <a:gd name="T7" fmla="*/ 6 h 30"/>
                <a:gd name="T8" fmla="*/ 1 w 25"/>
                <a:gd name="T9" fmla="*/ 17 h 30"/>
                <a:gd name="T10" fmla="*/ 1 w 25"/>
                <a:gd name="T11" fmla="*/ 17 h 30"/>
                <a:gd name="T12" fmla="*/ 1 w 25"/>
                <a:gd name="T13" fmla="*/ 18 h 30"/>
                <a:gd name="T14" fmla="*/ 12 w 25"/>
                <a:gd name="T15" fmla="*/ 30 h 30"/>
                <a:gd name="T16" fmla="*/ 13 w 25"/>
                <a:gd name="T17" fmla="*/ 30 h 30"/>
                <a:gd name="T18" fmla="*/ 25 w 25"/>
                <a:gd name="T19" fmla="*/ 18 h 30"/>
                <a:gd name="T20" fmla="*/ 25 w 25"/>
                <a:gd name="T21" fmla="*/ 17 h 30"/>
                <a:gd name="T22" fmla="*/ 25 w 25"/>
                <a:gd name="T23" fmla="*/ 17 h 30"/>
                <a:gd name="T24" fmla="*/ 23 w 25"/>
                <a:gd name="T25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0">
                  <a:moveTo>
                    <a:pt x="23" y="6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0"/>
                    <a:pt x="1" y="13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24"/>
                    <a:pt x="6" y="30"/>
                    <a:pt x="12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20" y="30"/>
                    <a:pt x="25" y="24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4" y="13"/>
                    <a:pt x="24" y="10"/>
                    <a:pt x="2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Freeform 772"/>
            <p:cNvSpPr>
              <a:spLocks/>
            </p:cNvSpPr>
            <p:nvPr/>
          </p:nvSpPr>
          <p:spPr bwMode="auto">
            <a:xfrm>
              <a:off x="4845178" y="5467666"/>
              <a:ext cx="27321" cy="27321"/>
            </a:xfrm>
            <a:custGeom>
              <a:avLst/>
              <a:gdLst>
                <a:gd name="T0" fmla="*/ 32 w 32"/>
                <a:gd name="T1" fmla="*/ 19 h 32"/>
                <a:gd name="T2" fmla="*/ 25 w 32"/>
                <a:gd name="T3" fmla="*/ 9 h 32"/>
                <a:gd name="T4" fmla="*/ 20 w 32"/>
                <a:gd name="T5" fmla="*/ 0 h 32"/>
                <a:gd name="T6" fmla="*/ 20 w 32"/>
                <a:gd name="T7" fmla="*/ 1 h 32"/>
                <a:gd name="T8" fmla="*/ 2 w 32"/>
                <a:gd name="T9" fmla="*/ 3 h 32"/>
                <a:gd name="T10" fmla="*/ 0 w 32"/>
                <a:gd name="T11" fmla="*/ 3 h 32"/>
                <a:gd name="T12" fmla="*/ 3 w 32"/>
                <a:gd name="T13" fmla="*/ 9 h 32"/>
                <a:gd name="T14" fmla="*/ 8 w 32"/>
                <a:gd name="T15" fmla="*/ 20 h 32"/>
                <a:gd name="T16" fmla="*/ 8 w 32"/>
                <a:gd name="T17" fmla="*/ 20 h 32"/>
                <a:gd name="T18" fmla="*/ 8 w 32"/>
                <a:gd name="T19" fmla="*/ 20 h 32"/>
                <a:gd name="T20" fmla="*/ 19 w 32"/>
                <a:gd name="T21" fmla="*/ 32 h 32"/>
                <a:gd name="T22" fmla="*/ 20 w 32"/>
                <a:gd name="T23" fmla="*/ 32 h 32"/>
                <a:gd name="T24" fmla="*/ 32 w 32"/>
                <a:gd name="T25" fmla="*/ 20 h 32"/>
                <a:gd name="T26" fmla="*/ 32 w 32"/>
                <a:gd name="T27" fmla="*/ 1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32">
                  <a:moveTo>
                    <a:pt x="32" y="19"/>
                  </a:moveTo>
                  <a:cubicBezTo>
                    <a:pt x="29" y="16"/>
                    <a:pt x="27" y="13"/>
                    <a:pt x="25" y="9"/>
                  </a:cubicBezTo>
                  <a:cubicBezTo>
                    <a:pt x="23" y="6"/>
                    <a:pt x="22" y="3"/>
                    <a:pt x="20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3"/>
                    <a:pt x="4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6" y="16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7"/>
                    <a:pt x="13" y="32"/>
                    <a:pt x="19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7" y="32"/>
                    <a:pt x="32" y="27"/>
                    <a:pt x="32" y="20"/>
                  </a:cubicBezTo>
                  <a:cubicBezTo>
                    <a:pt x="32" y="19"/>
                    <a:pt x="32" y="19"/>
                    <a:pt x="32" y="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Freeform 773"/>
            <p:cNvSpPr>
              <a:spLocks noEditPoints="1"/>
            </p:cNvSpPr>
            <p:nvPr/>
          </p:nvSpPr>
          <p:spPr bwMode="auto">
            <a:xfrm>
              <a:off x="4844085" y="5466574"/>
              <a:ext cx="28414" cy="29507"/>
            </a:xfrm>
            <a:custGeom>
              <a:avLst/>
              <a:gdLst>
                <a:gd name="T0" fmla="*/ 21 w 33"/>
                <a:gd name="T1" fmla="*/ 34 h 34"/>
                <a:gd name="T2" fmla="*/ 20 w 33"/>
                <a:gd name="T3" fmla="*/ 34 h 34"/>
                <a:gd name="T4" fmla="*/ 8 w 33"/>
                <a:gd name="T5" fmla="*/ 21 h 34"/>
                <a:gd name="T6" fmla="*/ 8 w 33"/>
                <a:gd name="T7" fmla="*/ 21 h 34"/>
                <a:gd name="T8" fmla="*/ 0 w 33"/>
                <a:gd name="T9" fmla="*/ 4 h 34"/>
                <a:gd name="T10" fmla="*/ 4 w 33"/>
                <a:gd name="T11" fmla="*/ 4 h 34"/>
                <a:gd name="T12" fmla="*/ 6 w 33"/>
                <a:gd name="T13" fmla="*/ 4 h 34"/>
                <a:gd name="T14" fmla="*/ 20 w 33"/>
                <a:gd name="T15" fmla="*/ 2 h 34"/>
                <a:gd name="T16" fmla="*/ 20 w 33"/>
                <a:gd name="T17" fmla="*/ 0 h 34"/>
                <a:gd name="T18" fmla="*/ 27 w 33"/>
                <a:gd name="T19" fmla="*/ 10 h 34"/>
                <a:gd name="T20" fmla="*/ 31 w 33"/>
                <a:gd name="T21" fmla="*/ 17 h 34"/>
                <a:gd name="T22" fmla="*/ 33 w 33"/>
                <a:gd name="T23" fmla="*/ 20 h 34"/>
                <a:gd name="T24" fmla="*/ 33 w 33"/>
                <a:gd name="T25" fmla="*/ 20 h 34"/>
                <a:gd name="T26" fmla="*/ 33 w 33"/>
                <a:gd name="T27" fmla="*/ 21 h 34"/>
                <a:gd name="T28" fmla="*/ 21 w 33"/>
                <a:gd name="T29" fmla="*/ 34 h 34"/>
                <a:gd name="T30" fmla="*/ 9 w 33"/>
                <a:gd name="T31" fmla="*/ 21 h 34"/>
                <a:gd name="T32" fmla="*/ 9 w 33"/>
                <a:gd name="T33" fmla="*/ 21 h 34"/>
                <a:gd name="T34" fmla="*/ 9 w 33"/>
                <a:gd name="T35" fmla="*/ 21 h 34"/>
                <a:gd name="T36" fmla="*/ 20 w 33"/>
                <a:gd name="T37" fmla="*/ 33 h 34"/>
                <a:gd name="T38" fmla="*/ 21 w 33"/>
                <a:gd name="T39" fmla="*/ 33 h 34"/>
                <a:gd name="T40" fmla="*/ 32 w 33"/>
                <a:gd name="T41" fmla="*/ 21 h 34"/>
                <a:gd name="T42" fmla="*/ 32 w 33"/>
                <a:gd name="T43" fmla="*/ 21 h 34"/>
                <a:gd name="T44" fmla="*/ 32 w 33"/>
                <a:gd name="T45" fmla="*/ 21 h 34"/>
                <a:gd name="T46" fmla="*/ 30 w 33"/>
                <a:gd name="T47" fmla="*/ 18 h 34"/>
                <a:gd name="T48" fmla="*/ 26 w 33"/>
                <a:gd name="T49" fmla="*/ 11 h 34"/>
                <a:gd name="T50" fmla="*/ 21 w 33"/>
                <a:gd name="T51" fmla="*/ 2 h 34"/>
                <a:gd name="T52" fmla="*/ 21 w 33"/>
                <a:gd name="T53" fmla="*/ 2 h 34"/>
                <a:gd name="T54" fmla="*/ 6 w 33"/>
                <a:gd name="T55" fmla="*/ 4 h 34"/>
                <a:gd name="T56" fmla="*/ 4 w 33"/>
                <a:gd name="T57" fmla="*/ 4 h 34"/>
                <a:gd name="T58" fmla="*/ 1 w 33"/>
                <a:gd name="T59" fmla="*/ 4 h 34"/>
                <a:gd name="T60" fmla="*/ 9 w 33"/>
                <a:gd name="T61" fmla="*/ 2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" h="34">
                  <a:moveTo>
                    <a:pt x="21" y="34"/>
                  </a:moveTo>
                  <a:cubicBezTo>
                    <a:pt x="20" y="34"/>
                    <a:pt x="20" y="34"/>
                    <a:pt x="20" y="34"/>
                  </a:cubicBezTo>
                  <a:cubicBezTo>
                    <a:pt x="14" y="34"/>
                    <a:pt x="8" y="28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19" y="4"/>
                    <a:pt x="20" y="2"/>
                    <a:pt x="20" y="2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8" y="13"/>
                    <a:pt x="30" y="15"/>
                    <a:pt x="31" y="17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8"/>
                    <a:pt x="28" y="34"/>
                    <a:pt x="21" y="34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8"/>
                    <a:pt x="14" y="33"/>
                    <a:pt x="2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7" y="33"/>
                    <a:pt x="32" y="28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5"/>
                    <a:pt x="28" y="13"/>
                    <a:pt x="26" y="1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1" y="4"/>
                    <a:pt x="6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1" y="4"/>
                    <a:pt x="1" y="4"/>
                    <a:pt x="1" y="4"/>
                  </a:cubicBezTo>
                  <a:lnTo>
                    <a:pt x="9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Freeform 774"/>
            <p:cNvSpPr>
              <a:spLocks/>
            </p:cNvSpPr>
            <p:nvPr/>
          </p:nvSpPr>
          <p:spPr bwMode="auto">
            <a:xfrm>
              <a:off x="4684893" y="5467666"/>
              <a:ext cx="27321" cy="28414"/>
            </a:xfrm>
            <a:custGeom>
              <a:avLst/>
              <a:gdLst>
                <a:gd name="T0" fmla="*/ 12 w 32"/>
                <a:gd name="T1" fmla="*/ 1 h 33"/>
                <a:gd name="T2" fmla="*/ 12 w 32"/>
                <a:gd name="T3" fmla="*/ 0 h 33"/>
                <a:gd name="T4" fmla="*/ 12 w 32"/>
                <a:gd name="T5" fmla="*/ 0 h 33"/>
                <a:gd name="T6" fmla="*/ 6 w 32"/>
                <a:gd name="T7" fmla="*/ 9 h 33"/>
                <a:gd name="T8" fmla="*/ 0 w 32"/>
                <a:gd name="T9" fmla="*/ 20 h 33"/>
                <a:gd name="T10" fmla="*/ 0 w 32"/>
                <a:gd name="T11" fmla="*/ 20 h 33"/>
                <a:gd name="T12" fmla="*/ 0 w 32"/>
                <a:gd name="T13" fmla="*/ 21 h 33"/>
                <a:gd name="T14" fmla="*/ 11 w 32"/>
                <a:gd name="T15" fmla="*/ 33 h 33"/>
                <a:gd name="T16" fmla="*/ 12 w 32"/>
                <a:gd name="T17" fmla="*/ 33 h 33"/>
                <a:gd name="T18" fmla="*/ 24 w 32"/>
                <a:gd name="T19" fmla="*/ 21 h 33"/>
                <a:gd name="T20" fmla="*/ 24 w 32"/>
                <a:gd name="T21" fmla="*/ 20 h 33"/>
                <a:gd name="T22" fmla="*/ 29 w 32"/>
                <a:gd name="T23" fmla="*/ 9 h 33"/>
                <a:gd name="T24" fmla="*/ 32 w 32"/>
                <a:gd name="T25" fmla="*/ 3 h 33"/>
                <a:gd name="T26" fmla="*/ 26 w 32"/>
                <a:gd name="T27" fmla="*/ 3 h 33"/>
                <a:gd name="T28" fmla="*/ 12 w 32"/>
                <a:gd name="T29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33">
                  <a:moveTo>
                    <a:pt x="12" y="1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3"/>
                    <a:pt x="8" y="6"/>
                    <a:pt x="6" y="9"/>
                  </a:cubicBezTo>
                  <a:cubicBezTo>
                    <a:pt x="4" y="13"/>
                    <a:pt x="2" y="16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7"/>
                    <a:pt x="5" y="33"/>
                    <a:pt x="11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9" y="33"/>
                    <a:pt x="24" y="27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6" y="16"/>
                    <a:pt x="27" y="13"/>
                    <a:pt x="29" y="9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5" y="3"/>
                    <a:pt x="12" y="3"/>
                    <a:pt x="12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Freeform 775"/>
            <p:cNvSpPr>
              <a:spLocks noEditPoints="1"/>
            </p:cNvSpPr>
            <p:nvPr/>
          </p:nvSpPr>
          <p:spPr bwMode="auto">
            <a:xfrm>
              <a:off x="4683800" y="5467666"/>
              <a:ext cx="29507" cy="28414"/>
            </a:xfrm>
            <a:custGeom>
              <a:avLst/>
              <a:gdLst>
                <a:gd name="T0" fmla="*/ 13 w 34"/>
                <a:gd name="T1" fmla="*/ 33 h 33"/>
                <a:gd name="T2" fmla="*/ 12 w 34"/>
                <a:gd name="T3" fmla="*/ 33 h 33"/>
                <a:gd name="T4" fmla="*/ 0 w 34"/>
                <a:gd name="T5" fmla="*/ 21 h 33"/>
                <a:gd name="T6" fmla="*/ 0 w 34"/>
                <a:gd name="T7" fmla="*/ 20 h 33"/>
                <a:gd name="T8" fmla="*/ 0 w 34"/>
                <a:gd name="T9" fmla="*/ 20 h 33"/>
                <a:gd name="T10" fmla="*/ 8 w 34"/>
                <a:gd name="T11" fmla="*/ 7 h 33"/>
                <a:gd name="T12" fmla="*/ 12 w 34"/>
                <a:gd name="T13" fmla="*/ 0 h 33"/>
                <a:gd name="T14" fmla="*/ 13 w 34"/>
                <a:gd name="T15" fmla="*/ 0 h 33"/>
                <a:gd name="T16" fmla="*/ 13 w 34"/>
                <a:gd name="T17" fmla="*/ 0 h 33"/>
                <a:gd name="T18" fmla="*/ 13 w 34"/>
                <a:gd name="T19" fmla="*/ 1 h 33"/>
                <a:gd name="T20" fmla="*/ 26 w 34"/>
                <a:gd name="T21" fmla="*/ 3 h 33"/>
                <a:gd name="T22" fmla="*/ 34 w 34"/>
                <a:gd name="T23" fmla="*/ 3 h 33"/>
                <a:gd name="T24" fmla="*/ 25 w 34"/>
                <a:gd name="T25" fmla="*/ 20 h 33"/>
                <a:gd name="T26" fmla="*/ 25 w 34"/>
                <a:gd name="T27" fmla="*/ 21 h 33"/>
                <a:gd name="T28" fmla="*/ 13 w 34"/>
                <a:gd name="T29" fmla="*/ 33 h 33"/>
                <a:gd name="T30" fmla="*/ 1 w 34"/>
                <a:gd name="T31" fmla="*/ 20 h 33"/>
                <a:gd name="T32" fmla="*/ 1 w 34"/>
                <a:gd name="T33" fmla="*/ 21 h 33"/>
                <a:gd name="T34" fmla="*/ 12 w 34"/>
                <a:gd name="T35" fmla="*/ 32 h 33"/>
                <a:gd name="T36" fmla="*/ 13 w 34"/>
                <a:gd name="T37" fmla="*/ 32 h 33"/>
                <a:gd name="T38" fmla="*/ 24 w 34"/>
                <a:gd name="T39" fmla="*/ 21 h 33"/>
                <a:gd name="T40" fmla="*/ 25 w 34"/>
                <a:gd name="T41" fmla="*/ 20 h 33"/>
                <a:gd name="T42" fmla="*/ 32 w 34"/>
                <a:gd name="T43" fmla="*/ 3 h 33"/>
                <a:gd name="T44" fmla="*/ 26 w 34"/>
                <a:gd name="T45" fmla="*/ 3 h 33"/>
                <a:gd name="T46" fmla="*/ 12 w 34"/>
                <a:gd name="T47" fmla="*/ 1 h 33"/>
                <a:gd name="T48" fmla="*/ 12 w 34"/>
                <a:gd name="T49" fmla="*/ 1 h 33"/>
                <a:gd name="T50" fmla="*/ 9 w 34"/>
                <a:gd name="T51" fmla="*/ 7 h 33"/>
                <a:gd name="T52" fmla="*/ 1 w 34"/>
                <a:gd name="T53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" h="33">
                  <a:moveTo>
                    <a:pt x="13" y="33"/>
                  </a:moveTo>
                  <a:cubicBezTo>
                    <a:pt x="12" y="33"/>
                    <a:pt x="12" y="33"/>
                    <a:pt x="12" y="33"/>
                  </a:cubicBezTo>
                  <a:cubicBezTo>
                    <a:pt x="6" y="33"/>
                    <a:pt x="0" y="28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4"/>
                    <a:pt x="11" y="2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3"/>
                    <a:pt x="26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8"/>
                    <a:pt x="20" y="33"/>
                    <a:pt x="13" y="33"/>
                  </a:cubicBezTo>
                  <a:close/>
                  <a:moveTo>
                    <a:pt x="1" y="20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7"/>
                    <a:pt x="6" y="32"/>
                    <a:pt x="12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9" y="32"/>
                    <a:pt x="24" y="27"/>
                    <a:pt x="24" y="21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13" y="3"/>
                    <a:pt x="13" y="2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3"/>
                    <a:pt x="10" y="5"/>
                    <a:pt x="9" y="7"/>
                  </a:cubicBezTo>
                  <a:lnTo>
                    <a:pt x="1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Freeform 776"/>
            <p:cNvSpPr>
              <a:spLocks/>
            </p:cNvSpPr>
            <p:nvPr/>
          </p:nvSpPr>
          <p:spPr bwMode="auto">
            <a:xfrm>
              <a:off x="4768314" y="5470216"/>
              <a:ext cx="20764" cy="25864"/>
            </a:xfrm>
            <a:custGeom>
              <a:avLst/>
              <a:gdLst>
                <a:gd name="T0" fmla="*/ 23 w 24"/>
                <a:gd name="T1" fmla="*/ 6 h 30"/>
                <a:gd name="T2" fmla="*/ 23 w 24"/>
                <a:gd name="T3" fmla="*/ 0 h 30"/>
                <a:gd name="T4" fmla="*/ 1 w 24"/>
                <a:gd name="T5" fmla="*/ 0 h 30"/>
                <a:gd name="T6" fmla="*/ 0 w 24"/>
                <a:gd name="T7" fmla="*/ 6 h 30"/>
                <a:gd name="T8" fmla="*/ 0 w 24"/>
                <a:gd name="T9" fmla="*/ 17 h 30"/>
                <a:gd name="T10" fmla="*/ 0 w 24"/>
                <a:gd name="T11" fmla="*/ 17 h 30"/>
                <a:gd name="T12" fmla="*/ 0 w 24"/>
                <a:gd name="T13" fmla="*/ 18 h 30"/>
                <a:gd name="T14" fmla="*/ 11 w 24"/>
                <a:gd name="T15" fmla="*/ 30 h 30"/>
                <a:gd name="T16" fmla="*/ 12 w 24"/>
                <a:gd name="T17" fmla="*/ 30 h 30"/>
                <a:gd name="T18" fmla="*/ 24 w 24"/>
                <a:gd name="T19" fmla="*/ 18 h 30"/>
                <a:gd name="T20" fmla="*/ 24 w 24"/>
                <a:gd name="T21" fmla="*/ 17 h 30"/>
                <a:gd name="T22" fmla="*/ 24 w 24"/>
                <a:gd name="T23" fmla="*/ 17 h 30"/>
                <a:gd name="T24" fmla="*/ 23 w 24"/>
                <a:gd name="T25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30">
                  <a:moveTo>
                    <a:pt x="23" y="6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0"/>
                    <a:pt x="0" y="13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4"/>
                    <a:pt x="5" y="30"/>
                    <a:pt x="11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9" y="30"/>
                    <a:pt x="24" y="24"/>
                    <a:pt x="24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3"/>
                    <a:pt x="23" y="10"/>
                    <a:pt x="23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777"/>
            <p:cNvSpPr>
              <a:spLocks noEditPoints="1"/>
            </p:cNvSpPr>
            <p:nvPr/>
          </p:nvSpPr>
          <p:spPr bwMode="auto">
            <a:xfrm>
              <a:off x="4767585" y="5470216"/>
              <a:ext cx="21493" cy="25864"/>
            </a:xfrm>
            <a:custGeom>
              <a:avLst/>
              <a:gdLst>
                <a:gd name="T0" fmla="*/ 13 w 25"/>
                <a:gd name="T1" fmla="*/ 30 h 30"/>
                <a:gd name="T2" fmla="*/ 12 w 25"/>
                <a:gd name="T3" fmla="*/ 30 h 30"/>
                <a:gd name="T4" fmla="*/ 0 w 25"/>
                <a:gd name="T5" fmla="*/ 18 h 30"/>
                <a:gd name="T6" fmla="*/ 0 w 25"/>
                <a:gd name="T7" fmla="*/ 17 h 30"/>
                <a:gd name="T8" fmla="*/ 1 w 25"/>
                <a:gd name="T9" fmla="*/ 6 h 30"/>
                <a:gd name="T10" fmla="*/ 1 w 25"/>
                <a:gd name="T11" fmla="*/ 0 h 30"/>
                <a:gd name="T12" fmla="*/ 24 w 25"/>
                <a:gd name="T13" fmla="*/ 0 h 30"/>
                <a:gd name="T14" fmla="*/ 25 w 25"/>
                <a:gd name="T15" fmla="*/ 17 h 30"/>
                <a:gd name="T16" fmla="*/ 25 w 25"/>
                <a:gd name="T17" fmla="*/ 18 h 30"/>
                <a:gd name="T18" fmla="*/ 13 w 25"/>
                <a:gd name="T19" fmla="*/ 30 h 30"/>
                <a:gd name="T20" fmla="*/ 1 w 25"/>
                <a:gd name="T21" fmla="*/ 17 h 30"/>
                <a:gd name="T22" fmla="*/ 1 w 25"/>
                <a:gd name="T23" fmla="*/ 17 h 30"/>
                <a:gd name="T24" fmla="*/ 1 w 25"/>
                <a:gd name="T25" fmla="*/ 18 h 30"/>
                <a:gd name="T26" fmla="*/ 12 w 25"/>
                <a:gd name="T27" fmla="*/ 29 h 30"/>
                <a:gd name="T28" fmla="*/ 13 w 25"/>
                <a:gd name="T29" fmla="*/ 29 h 30"/>
                <a:gd name="T30" fmla="*/ 24 w 25"/>
                <a:gd name="T31" fmla="*/ 18 h 30"/>
                <a:gd name="T32" fmla="*/ 24 w 25"/>
                <a:gd name="T33" fmla="*/ 17 h 30"/>
                <a:gd name="T34" fmla="*/ 23 w 25"/>
                <a:gd name="T35" fmla="*/ 0 h 30"/>
                <a:gd name="T36" fmla="*/ 2 w 25"/>
                <a:gd name="T37" fmla="*/ 0 h 30"/>
                <a:gd name="T38" fmla="*/ 2 w 25"/>
                <a:gd name="T39" fmla="*/ 6 h 30"/>
                <a:gd name="T40" fmla="*/ 1 w 25"/>
                <a:gd name="T41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30">
                  <a:moveTo>
                    <a:pt x="13" y="30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6" y="30"/>
                    <a:pt x="0" y="25"/>
                    <a:pt x="0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3"/>
                    <a:pt x="1" y="10"/>
                    <a:pt x="1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25"/>
                    <a:pt x="20" y="30"/>
                    <a:pt x="13" y="30"/>
                  </a:cubicBezTo>
                  <a:close/>
                  <a:moveTo>
                    <a:pt x="1" y="17"/>
                  </a:move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24"/>
                    <a:pt x="6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9" y="29"/>
                    <a:pt x="24" y="24"/>
                    <a:pt x="24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10"/>
                    <a:pt x="1" y="13"/>
                    <a:pt x="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778"/>
            <p:cNvSpPr>
              <a:spLocks/>
            </p:cNvSpPr>
            <p:nvPr/>
          </p:nvSpPr>
          <p:spPr bwMode="auto">
            <a:xfrm>
              <a:off x="4806928" y="5470216"/>
              <a:ext cx="23314" cy="25864"/>
            </a:xfrm>
            <a:custGeom>
              <a:avLst/>
              <a:gdLst>
                <a:gd name="T0" fmla="*/ 24 w 27"/>
                <a:gd name="T1" fmla="*/ 6 h 30"/>
                <a:gd name="T2" fmla="*/ 22 w 27"/>
                <a:gd name="T3" fmla="*/ 0 h 30"/>
                <a:gd name="T4" fmla="*/ 0 w 27"/>
                <a:gd name="T5" fmla="*/ 0 h 30"/>
                <a:gd name="T6" fmla="*/ 1 w 27"/>
                <a:gd name="T7" fmla="*/ 6 h 30"/>
                <a:gd name="T8" fmla="*/ 3 w 27"/>
                <a:gd name="T9" fmla="*/ 17 h 30"/>
                <a:gd name="T10" fmla="*/ 3 w 27"/>
                <a:gd name="T11" fmla="*/ 17 h 30"/>
                <a:gd name="T12" fmla="*/ 3 w 27"/>
                <a:gd name="T13" fmla="*/ 18 h 30"/>
                <a:gd name="T14" fmla="*/ 15 w 27"/>
                <a:gd name="T15" fmla="*/ 30 h 30"/>
                <a:gd name="T16" fmla="*/ 16 w 27"/>
                <a:gd name="T17" fmla="*/ 30 h 30"/>
                <a:gd name="T18" fmla="*/ 27 w 27"/>
                <a:gd name="T19" fmla="*/ 18 h 30"/>
                <a:gd name="T20" fmla="*/ 27 w 27"/>
                <a:gd name="T21" fmla="*/ 17 h 30"/>
                <a:gd name="T22" fmla="*/ 27 w 27"/>
                <a:gd name="T23" fmla="*/ 17 h 30"/>
                <a:gd name="T24" fmla="*/ 24 w 27"/>
                <a:gd name="T25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0">
                  <a:moveTo>
                    <a:pt x="24" y="6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10"/>
                    <a:pt x="2" y="13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24"/>
                    <a:pt x="8" y="30"/>
                    <a:pt x="15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2" y="30"/>
                    <a:pt x="27" y="24"/>
                    <a:pt x="27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3"/>
                    <a:pt x="25" y="10"/>
                    <a:pt x="24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Freeform 779"/>
            <p:cNvSpPr>
              <a:spLocks noEditPoints="1"/>
            </p:cNvSpPr>
            <p:nvPr/>
          </p:nvSpPr>
          <p:spPr bwMode="auto">
            <a:xfrm>
              <a:off x="4806200" y="5470216"/>
              <a:ext cx="25136" cy="25864"/>
            </a:xfrm>
            <a:custGeom>
              <a:avLst/>
              <a:gdLst>
                <a:gd name="T0" fmla="*/ 17 w 29"/>
                <a:gd name="T1" fmla="*/ 30 h 30"/>
                <a:gd name="T2" fmla="*/ 16 w 29"/>
                <a:gd name="T3" fmla="*/ 30 h 30"/>
                <a:gd name="T4" fmla="*/ 4 w 29"/>
                <a:gd name="T5" fmla="*/ 18 h 30"/>
                <a:gd name="T6" fmla="*/ 4 w 29"/>
                <a:gd name="T7" fmla="*/ 17 h 30"/>
                <a:gd name="T8" fmla="*/ 3 w 29"/>
                <a:gd name="T9" fmla="*/ 15 h 30"/>
                <a:gd name="T10" fmla="*/ 2 w 29"/>
                <a:gd name="T11" fmla="*/ 6 h 30"/>
                <a:gd name="T12" fmla="*/ 0 w 29"/>
                <a:gd name="T13" fmla="*/ 0 h 30"/>
                <a:gd name="T14" fmla="*/ 23 w 29"/>
                <a:gd name="T15" fmla="*/ 0 h 30"/>
                <a:gd name="T16" fmla="*/ 25 w 29"/>
                <a:gd name="T17" fmla="*/ 6 h 30"/>
                <a:gd name="T18" fmla="*/ 29 w 29"/>
                <a:gd name="T19" fmla="*/ 17 h 30"/>
                <a:gd name="T20" fmla="*/ 29 w 29"/>
                <a:gd name="T21" fmla="*/ 17 h 30"/>
                <a:gd name="T22" fmla="*/ 29 w 29"/>
                <a:gd name="T23" fmla="*/ 17 h 30"/>
                <a:gd name="T24" fmla="*/ 29 w 29"/>
                <a:gd name="T25" fmla="*/ 18 h 30"/>
                <a:gd name="T26" fmla="*/ 17 w 29"/>
                <a:gd name="T27" fmla="*/ 30 h 30"/>
                <a:gd name="T28" fmla="*/ 4 w 29"/>
                <a:gd name="T29" fmla="*/ 17 h 30"/>
                <a:gd name="T30" fmla="*/ 5 w 29"/>
                <a:gd name="T31" fmla="*/ 17 h 30"/>
                <a:gd name="T32" fmla="*/ 5 w 29"/>
                <a:gd name="T33" fmla="*/ 17 h 30"/>
                <a:gd name="T34" fmla="*/ 5 w 29"/>
                <a:gd name="T35" fmla="*/ 18 h 30"/>
                <a:gd name="T36" fmla="*/ 16 w 29"/>
                <a:gd name="T37" fmla="*/ 29 h 30"/>
                <a:gd name="T38" fmla="*/ 17 w 29"/>
                <a:gd name="T39" fmla="*/ 29 h 30"/>
                <a:gd name="T40" fmla="*/ 28 w 29"/>
                <a:gd name="T41" fmla="*/ 18 h 30"/>
                <a:gd name="T42" fmla="*/ 28 w 29"/>
                <a:gd name="T43" fmla="*/ 17 h 30"/>
                <a:gd name="T44" fmla="*/ 24 w 29"/>
                <a:gd name="T45" fmla="*/ 7 h 30"/>
                <a:gd name="T46" fmla="*/ 22 w 29"/>
                <a:gd name="T47" fmla="*/ 0 h 30"/>
                <a:gd name="T48" fmla="*/ 1 w 29"/>
                <a:gd name="T49" fmla="*/ 0 h 30"/>
                <a:gd name="T50" fmla="*/ 2 w 29"/>
                <a:gd name="T51" fmla="*/ 6 h 30"/>
                <a:gd name="T52" fmla="*/ 4 w 29"/>
                <a:gd name="T53" fmla="*/ 15 h 30"/>
                <a:gd name="T54" fmla="*/ 4 w 29"/>
                <a:gd name="T55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" h="30">
                  <a:moveTo>
                    <a:pt x="17" y="30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9" y="30"/>
                    <a:pt x="4" y="25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2"/>
                    <a:pt x="2" y="9"/>
                    <a:pt x="2" y="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10"/>
                    <a:pt x="27" y="13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25"/>
                    <a:pt x="23" y="30"/>
                    <a:pt x="17" y="30"/>
                  </a:cubicBezTo>
                  <a:close/>
                  <a:moveTo>
                    <a:pt x="4" y="17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4"/>
                    <a:pt x="10" y="29"/>
                    <a:pt x="16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23" y="29"/>
                    <a:pt x="28" y="24"/>
                    <a:pt x="28" y="18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3"/>
                    <a:pt x="26" y="10"/>
                    <a:pt x="24" y="7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9"/>
                    <a:pt x="4" y="12"/>
                    <a:pt x="4" y="15"/>
                  </a:cubicBezTo>
                  <a:lnTo>
                    <a:pt x="4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780"/>
            <p:cNvSpPr>
              <a:spLocks/>
            </p:cNvSpPr>
            <p:nvPr/>
          </p:nvSpPr>
          <p:spPr bwMode="auto">
            <a:xfrm>
              <a:off x="4690721" y="5433059"/>
              <a:ext cx="174857" cy="37886"/>
            </a:xfrm>
            <a:custGeom>
              <a:avLst/>
              <a:gdLst>
                <a:gd name="T0" fmla="*/ 203 w 203"/>
                <a:gd name="T1" fmla="*/ 30 h 44"/>
                <a:gd name="T2" fmla="*/ 203 w 203"/>
                <a:gd name="T3" fmla="*/ 29 h 44"/>
                <a:gd name="T4" fmla="*/ 169 w 203"/>
                <a:gd name="T5" fmla="*/ 2 h 44"/>
                <a:gd name="T6" fmla="*/ 157 w 203"/>
                <a:gd name="T7" fmla="*/ 0 h 44"/>
                <a:gd name="T8" fmla="*/ 47 w 203"/>
                <a:gd name="T9" fmla="*/ 0 h 44"/>
                <a:gd name="T10" fmla="*/ 34 w 203"/>
                <a:gd name="T11" fmla="*/ 2 h 44"/>
                <a:gd name="T12" fmla="*/ 1 w 203"/>
                <a:gd name="T13" fmla="*/ 29 h 44"/>
                <a:gd name="T14" fmla="*/ 0 w 203"/>
                <a:gd name="T15" fmla="*/ 30 h 44"/>
                <a:gd name="T16" fmla="*/ 0 w 203"/>
                <a:gd name="T17" fmla="*/ 30 h 44"/>
                <a:gd name="T18" fmla="*/ 0 w 203"/>
                <a:gd name="T19" fmla="*/ 40 h 44"/>
                <a:gd name="T20" fmla="*/ 16 w 203"/>
                <a:gd name="T21" fmla="*/ 43 h 44"/>
                <a:gd name="T22" fmla="*/ 185 w 203"/>
                <a:gd name="T23" fmla="*/ 43 h 44"/>
                <a:gd name="T24" fmla="*/ 203 w 203"/>
                <a:gd name="T25" fmla="*/ 40 h 44"/>
                <a:gd name="T26" fmla="*/ 203 w 203"/>
                <a:gd name="T27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44">
                  <a:moveTo>
                    <a:pt x="203" y="30"/>
                  </a:moveTo>
                  <a:cubicBezTo>
                    <a:pt x="203" y="30"/>
                    <a:pt x="203" y="29"/>
                    <a:pt x="203" y="29"/>
                  </a:cubicBezTo>
                  <a:cubicBezTo>
                    <a:pt x="191" y="20"/>
                    <a:pt x="180" y="11"/>
                    <a:pt x="169" y="2"/>
                  </a:cubicBezTo>
                  <a:cubicBezTo>
                    <a:pt x="168" y="1"/>
                    <a:pt x="162" y="0"/>
                    <a:pt x="15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1" y="0"/>
                    <a:pt x="36" y="1"/>
                    <a:pt x="34" y="2"/>
                  </a:cubicBezTo>
                  <a:cubicBezTo>
                    <a:pt x="23" y="11"/>
                    <a:pt x="12" y="20"/>
                    <a:pt x="1" y="29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4"/>
                    <a:pt x="14" y="43"/>
                    <a:pt x="16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7" y="43"/>
                    <a:pt x="203" y="44"/>
                    <a:pt x="203" y="40"/>
                  </a:cubicBezTo>
                  <a:cubicBezTo>
                    <a:pt x="203" y="30"/>
                    <a:pt x="203" y="30"/>
                    <a:pt x="203" y="3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781"/>
            <p:cNvSpPr>
              <a:spLocks/>
            </p:cNvSpPr>
            <p:nvPr/>
          </p:nvSpPr>
          <p:spPr bwMode="auto">
            <a:xfrm>
              <a:off x="4681250" y="5581323"/>
              <a:ext cx="198899" cy="10200"/>
            </a:xfrm>
            <a:custGeom>
              <a:avLst/>
              <a:gdLst>
                <a:gd name="T0" fmla="*/ 490 w 546"/>
                <a:gd name="T1" fmla="*/ 0 h 28"/>
                <a:gd name="T2" fmla="*/ 48 w 546"/>
                <a:gd name="T3" fmla="*/ 0 h 28"/>
                <a:gd name="T4" fmla="*/ 0 w 546"/>
                <a:gd name="T5" fmla="*/ 28 h 28"/>
                <a:gd name="T6" fmla="*/ 546 w 546"/>
                <a:gd name="T7" fmla="*/ 28 h 28"/>
                <a:gd name="T8" fmla="*/ 490 w 546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6" h="28">
                  <a:moveTo>
                    <a:pt x="490" y="0"/>
                  </a:moveTo>
                  <a:lnTo>
                    <a:pt x="48" y="0"/>
                  </a:lnTo>
                  <a:lnTo>
                    <a:pt x="0" y="28"/>
                  </a:lnTo>
                  <a:lnTo>
                    <a:pt x="546" y="28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782"/>
            <p:cNvSpPr>
              <a:spLocks/>
            </p:cNvSpPr>
            <p:nvPr/>
          </p:nvSpPr>
          <p:spPr bwMode="auto">
            <a:xfrm>
              <a:off x="5274669" y="5731044"/>
              <a:ext cx="107828" cy="85243"/>
            </a:xfrm>
            <a:custGeom>
              <a:avLst/>
              <a:gdLst>
                <a:gd name="T0" fmla="*/ 123 w 125"/>
                <a:gd name="T1" fmla="*/ 70 h 99"/>
                <a:gd name="T2" fmla="*/ 60 w 125"/>
                <a:gd name="T3" fmla="*/ 18 h 99"/>
                <a:gd name="T4" fmla="*/ 59 w 125"/>
                <a:gd name="T5" fmla="*/ 18 h 99"/>
                <a:gd name="T6" fmla="*/ 60 w 125"/>
                <a:gd name="T7" fmla="*/ 11 h 99"/>
                <a:gd name="T8" fmla="*/ 46 w 125"/>
                <a:gd name="T9" fmla="*/ 2 h 99"/>
                <a:gd name="T10" fmla="*/ 36 w 125"/>
                <a:gd name="T11" fmla="*/ 16 h 99"/>
                <a:gd name="T12" fmla="*/ 40 w 125"/>
                <a:gd name="T13" fmla="*/ 22 h 99"/>
                <a:gd name="T14" fmla="*/ 40 w 125"/>
                <a:gd name="T15" fmla="*/ 22 h 99"/>
                <a:gd name="T16" fmla="*/ 1 w 125"/>
                <a:gd name="T17" fmla="*/ 94 h 99"/>
                <a:gd name="T18" fmla="*/ 3 w 125"/>
                <a:gd name="T19" fmla="*/ 99 h 99"/>
                <a:gd name="T20" fmla="*/ 4 w 125"/>
                <a:gd name="T21" fmla="*/ 99 h 99"/>
                <a:gd name="T22" fmla="*/ 7 w 125"/>
                <a:gd name="T23" fmla="*/ 97 h 99"/>
                <a:gd name="T24" fmla="*/ 45 w 125"/>
                <a:gd name="T25" fmla="*/ 25 h 99"/>
                <a:gd name="T26" fmla="*/ 46 w 125"/>
                <a:gd name="T27" fmla="*/ 25 h 99"/>
                <a:gd name="T28" fmla="*/ 50 w 125"/>
                <a:gd name="T29" fmla="*/ 25 h 99"/>
                <a:gd name="T30" fmla="*/ 55 w 125"/>
                <a:gd name="T31" fmla="*/ 23 h 99"/>
                <a:gd name="T32" fmla="*/ 56 w 125"/>
                <a:gd name="T33" fmla="*/ 23 h 99"/>
                <a:gd name="T34" fmla="*/ 119 w 125"/>
                <a:gd name="T35" fmla="*/ 75 h 99"/>
                <a:gd name="T36" fmla="*/ 121 w 125"/>
                <a:gd name="T37" fmla="*/ 75 h 99"/>
                <a:gd name="T38" fmla="*/ 124 w 125"/>
                <a:gd name="T39" fmla="*/ 74 h 99"/>
                <a:gd name="T40" fmla="*/ 123 w 125"/>
                <a:gd name="T41" fmla="*/ 7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99">
                  <a:moveTo>
                    <a:pt x="123" y="70"/>
                  </a:moveTo>
                  <a:cubicBezTo>
                    <a:pt x="60" y="18"/>
                    <a:pt x="60" y="18"/>
                    <a:pt x="60" y="1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60" y="16"/>
                    <a:pt x="60" y="13"/>
                    <a:pt x="60" y="11"/>
                  </a:cubicBezTo>
                  <a:cubicBezTo>
                    <a:pt x="58" y="4"/>
                    <a:pt x="52" y="0"/>
                    <a:pt x="46" y="2"/>
                  </a:cubicBezTo>
                  <a:cubicBezTo>
                    <a:pt x="39" y="3"/>
                    <a:pt x="35" y="9"/>
                    <a:pt x="36" y="16"/>
                  </a:cubicBezTo>
                  <a:cubicBezTo>
                    <a:pt x="37" y="18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4" y="99"/>
                    <a:pt x="4" y="99"/>
                  </a:cubicBezTo>
                  <a:cubicBezTo>
                    <a:pt x="5" y="99"/>
                    <a:pt x="6" y="99"/>
                    <a:pt x="7" y="97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7" y="25"/>
                    <a:pt x="49" y="25"/>
                    <a:pt x="50" y="25"/>
                  </a:cubicBezTo>
                  <a:cubicBezTo>
                    <a:pt x="52" y="24"/>
                    <a:pt x="54" y="24"/>
                    <a:pt x="55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20" y="75"/>
                    <a:pt x="120" y="75"/>
                    <a:pt x="121" y="75"/>
                  </a:cubicBezTo>
                  <a:cubicBezTo>
                    <a:pt x="122" y="75"/>
                    <a:pt x="123" y="75"/>
                    <a:pt x="124" y="74"/>
                  </a:cubicBezTo>
                  <a:cubicBezTo>
                    <a:pt x="125" y="73"/>
                    <a:pt x="125" y="71"/>
                    <a:pt x="123" y="7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Oval 783"/>
            <p:cNvSpPr>
              <a:spLocks noChangeArrowheads="1"/>
            </p:cNvSpPr>
            <p:nvPr/>
          </p:nvSpPr>
          <p:spPr bwMode="auto">
            <a:xfrm>
              <a:off x="5304176" y="5731773"/>
              <a:ext cx="22950" cy="2331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784"/>
            <p:cNvSpPr>
              <a:spLocks/>
            </p:cNvSpPr>
            <p:nvPr/>
          </p:nvSpPr>
          <p:spPr bwMode="auto">
            <a:xfrm>
              <a:off x="5293612" y="5836687"/>
              <a:ext cx="12021" cy="30236"/>
            </a:xfrm>
            <a:custGeom>
              <a:avLst/>
              <a:gdLst>
                <a:gd name="T0" fmla="*/ 9 w 14"/>
                <a:gd name="T1" fmla="*/ 4 h 35"/>
                <a:gd name="T2" fmla="*/ 7 w 14"/>
                <a:gd name="T3" fmla="*/ 1 h 35"/>
                <a:gd name="T4" fmla="*/ 4 w 14"/>
                <a:gd name="T5" fmla="*/ 0 h 35"/>
                <a:gd name="T6" fmla="*/ 1 w 14"/>
                <a:gd name="T7" fmla="*/ 2 h 35"/>
                <a:gd name="T8" fmla="*/ 1 w 14"/>
                <a:gd name="T9" fmla="*/ 5 h 35"/>
                <a:gd name="T10" fmla="*/ 5 w 14"/>
                <a:gd name="T11" fmla="*/ 31 h 35"/>
                <a:gd name="T12" fmla="*/ 7 w 14"/>
                <a:gd name="T13" fmla="*/ 34 h 35"/>
                <a:gd name="T14" fmla="*/ 10 w 14"/>
                <a:gd name="T15" fmla="*/ 34 h 35"/>
                <a:gd name="T16" fmla="*/ 13 w 14"/>
                <a:gd name="T17" fmla="*/ 33 h 35"/>
                <a:gd name="T18" fmla="*/ 14 w 14"/>
                <a:gd name="T19" fmla="*/ 30 h 35"/>
                <a:gd name="T20" fmla="*/ 9 w 14"/>
                <a:gd name="T21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35">
                  <a:moveTo>
                    <a:pt x="9" y="4"/>
                  </a:moveTo>
                  <a:cubicBezTo>
                    <a:pt x="9" y="3"/>
                    <a:pt x="8" y="2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7" y="34"/>
                  </a:cubicBezTo>
                  <a:cubicBezTo>
                    <a:pt x="8" y="34"/>
                    <a:pt x="9" y="35"/>
                    <a:pt x="10" y="34"/>
                  </a:cubicBezTo>
                  <a:cubicBezTo>
                    <a:pt x="12" y="34"/>
                    <a:pt x="12" y="34"/>
                    <a:pt x="13" y="33"/>
                  </a:cubicBezTo>
                  <a:cubicBezTo>
                    <a:pt x="14" y="32"/>
                    <a:pt x="14" y="31"/>
                    <a:pt x="14" y="30"/>
                  </a:cubicBezTo>
                  <a:lnTo>
                    <a:pt x="9" y="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785"/>
            <p:cNvSpPr>
              <a:spLocks/>
            </p:cNvSpPr>
            <p:nvPr/>
          </p:nvSpPr>
          <p:spPr bwMode="auto">
            <a:xfrm>
              <a:off x="5318748" y="5832679"/>
              <a:ext cx="9471" cy="14571"/>
            </a:xfrm>
            <a:custGeom>
              <a:avLst/>
              <a:gdLst>
                <a:gd name="T0" fmla="*/ 9 w 11"/>
                <a:gd name="T1" fmla="*/ 4 h 17"/>
                <a:gd name="T2" fmla="*/ 7 w 11"/>
                <a:gd name="T3" fmla="*/ 1 h 17"/>
                <a:gd name="T4" fmla="*/ 4 w 11"/>
                <a:gd name="T5" fmla="*/ 1 h 17"/>
                <a:gd name="T6" fmla="*/ 0 w 11"/>
                <a:gd name="T7" fmla="*/ 1 h 17"/>
                <a:gd name="T8" fmla="*/ 3 w 11"/>
                <a:gd name="T9" fmla="*/ 17 h 17"/>
                <a:gd name="T10" fmla="*/ 7 w 11"/>
                <a:gd name="T11" fmla="*/ 16 h 17"/>
                <a:gd name="T12" fmla="*/ 10 w 11"/>
                <a:gd name="T13" fmla="*/ 14 h 17"/>
                <a:gd name="T14" fmla="*/ 10 w 11"/>
                <a:gd name="T15" fmla="*/ 11 h 17"/>
                <a:gd name="T16" fmla="*/ 9 w 11"/>
                <a:gd name="T1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7">
                  <a:moveTo>
                    <a:pt x="9" y="4"/>
                  </a:moveTo>
                  <a:cubicBezTo>
                    <a:pt x="9" y="3"/>
                    <a:pt x="8" y="2"/>
                    <a:pt x="7" y="1"/>
                  </a:cubicBezTo>
                  <a:cubicBezTo>
                    <a:pt x="7" y="1"/>
                    <a:pt x="6" y="0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8" y="15"/>
                    <a:pt x="9" y="15"/>
                    <a:pt x="10" y="14"/>
                  </a:cubicBezTo>
                  <a:cubicBezTo>
                    <a:pt x="10" y="13"/>
                    <a:pt x="11" y="12"/>
                    <a:pt x="10" y="11"/>
                  </a:cubicBezTo>
                  <a:lnTo>
                    <a:pt x="9" y="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786"/>
            <p:cNvSpPr>
              <a:spLocks noEditPoints="1"/>
            </p:cNvSpPr>
            <p:nvPr/>
          </p:nvSpPr>
          <p:spPr bwMode="auto">
            <a:xfrm>
              <a:off x="5248805" y="5796251"/>
              <a:ext cx="175949" cy="99814"/>
            </a:xfrm>
            <a:custGeom>
              <a:avLst/>
              <a:gdLst>
                <a:gd name="T0" fmla="*/ 189 w 204"/>
                <a:gd name="T1" fmla="*/ 0 h 116"/>
                <a:gd name="T2" fmla="*/ 0 w 204"/>
                <a:gd name="T3" fmla="*/ 38 h 116"/>
                <a:gd name="T4" fmla="*/ 15 w 204"/>
                <a:gd name="T5" fmla="*/ 116 h 116"/>
                <a:gd name="T6" fmla="*/ 204 w 204"/>
                <a:gd name="T7" fmla="*/ 77 h 116"/>
                <a:gd name="T8" fmla="*/ 189 w 204"/>
                <a:gd name="T9" fmla="*/ 0 h 116"/>
                <a:gd name="T10" fmla="*/ 71 w 204"/>
                <a:gd name="T11" fmla="*/ 84 h 116"/>
                <a:gd name="T12" fmla="*/ 64 w 204"/>
                <a:gd name="T13" fmla="*/ 89 h 116"/>
                <a:gd name="T14" fmla="*/ 55 w 204"/>
                <a:gd name="T15" fmla="*/ 87 h 116"/>
                <a:gd name="T16" fmla="*/ 51 w 204"/>
                <a:gd name="T17" fmla="*/ 80 h 116"/>
                <a:gd name="T18" fmla="*/ 46 w 204"/>
                <a:gd name="T19" fmla="*/ 54 h 116"/>
                <a:gd name="T20" fmla="*/ 47 w 204"/>
                <a:gd name="T21" fmla="*/ 45 h 116"/>
                <a:gd name="T22" fmla="*/ 55 w 204"/>
                <a:gd name="T23" fmla="*/ 40 h 116"/>
                <a:gd name="T24" fmla="*/ 63 w 204"/>
                <a:gd name="T25" fmla="*/ 42 h 116"/>
                <a:gd name="T26" fmla="*/ 68 w 204"/>
                <a:gd name="T27" fmla="*/ 49 h 116"/>
                <a:gd name="T28" fmla="*/ 73 w 204"/>
                <a:gd name="T29" fmla="*/ 75 h 116"/>
                <a:gd name="T30" fmla="*/ 71 w 204"/>
                <a:gd name="T31" fmla="*/ 84 h 116"/>
                <a:gd name="T32" fmla="*/ 97 w 204"/>
                <a:gd name="T33" fmla="*/ 60 h 116"/>
                <a:gd name="T34" fmla="*/ 89 w 204"/>
                <a:gd name="T35" fmla="*/ 65 h 116"/>
                <a:gd name="T36" fmla="*/ 85 w 204"/>
                <a:gd name="T37" fmla="*/ 66 h 116"/>
                <a:gd name="T38" fmla="*/ 89 w 204"/>
                <a:gd name="T39" fmla="*/ 83 h 116"/>
                <a:gd name="T40" fmla="*/ 82 w 204"/>
                <a:gd name="T41" fmla="*/ 85 h 116"/>
                <a:gd name="T42" fmla="*/ 72 w 204"/>
                <a:gd name="T43" fmla="*/ 37 h 116"/>
                <a:gd name="T44" fmla="*/ 84 w 204"/>
                <a:gd name="T45" fmla="*/ 35 h 116"/>
                <a:gd name="T46" fmla="*/ 93 w 204"/>
                <a:gd name="T47" fmla="*/ 37 h 116"/>
                <a:gd name="T48" fmla="*/ 97 w 204"/>
                <a:gd name="T49" fmla="*/ 44 h 116"/>
                <a:gd name="T50" fmla="*/ 98 w 204"/>
                <a:gd name="T51" fmla="*/ 51 h 116"/>
                <a:gd name="T52" fmla="*/ 97 w 204"/>
                <a:gd name="T53" fmla="*/ 60 h 116"/>
                <a:gd name="T54" fmla="*/ 110 w 204"/>
                <a:gd name="T55" fmla="*/ 79 h 116"/>
                <a:gd name="T56" fmla="*/ 101 w 204"/>
                <a:gd name="T57" fmla="*/ 32 h 116"/>
                <a:gd name="T58" fmla="*/ 121 w 204"/>
                <a:gd name="T59" fmla="*/ 28 h 116"/>
                <a:gd name="T60" fmla="*/ 122 w 204"/>
                <a:gd name="T61" fmla="*/ 35 h 116"/>
                <a:gd name="T62" fmla="*/ 109 w 204"/>
                <a:gd name="T63" fmla="*/ 38 h 116"/>
                <a:gd name="T64" fmla="*/ 112 w 204"/>
                <a:gd name="T65" fmla="*/ 51 h 116"/>
                <a:gd name="T66" fmla="*/ 121 w 204"/>
                <a:gd name="T67" fmla="*/ 49 h 116"/>
                <a:gd name="T68" fmla="*/ 123 w 204"/>
                <a:gd name="T69" fmla="*/ 56 h 116"/>
                <a:gd name="T70" fmla="*/ 113 w 204"/>
                <a:gd name="T71" fmla="*/ 58 h 116"/>
                <a:gd name="T72" fmla="*/ 115 w 204"/>
                <a:gd name="T73" fmla="*/ 71 h 116"/>
                <a:gd name="T74" fmla="*/ 129 w 204"/>
                <a:gd name="T75" fmla="*/ 68 h 116"/>
                <a:gd name="T76" fmla="*/ 130 w 204"/>
                <a:gd name="T77" fmla="*/ 76 h 116"/>
                <a:gd name="T78" fmla="*/ 110 w 204"/>
                <a:gd name="T79" fmla="*/ 79 h 116"/>
                <a:gd name="T80" fmla="*/ 152 w 204"/>
                <a:gd name="T81" fmla="*/ 71 h 116"/>
                <a:gd name="T82" fmla="*/ 136 w 204"/>
                <a:gd name="T83" fmla="*/ 43 h 116"/>
                <a:gd name="T84" fmla="*/ 142 w 204"/>
                <a:gd name="T85" fmla="*/ 73 h 116"/>
                <a:gd name="T86" fmla="*/ 135 w 204"/>
                <a:gd name="T87" fmla="*/ 75 h 116"/>
                <a:gd name="T88" fmla="*/ 126 w 204"/>
                <a:gd name="T89" fmla="*/ 27 h 116"/>
                <a:gd name="T90" fmla="*/ 134 w 204"/>
                <a:gd name="T91" fmla="*/ 26 h 116"/>
                <a:gd name="T92" fmla="*/ 149 w 204"/>
                <a:gd name="T93" fmla="*/ 56 h 116"/>
                <a:gd name="T94" fmla="*/ 143 w 204"/>
                <a:gd name="T95" fmla="*/ 24 h 116"/>
                <a:gd name="T96" fmla="*/ 150 w 204"/>
                <a:gd name="T97" fmla="*/ 23 h 116"/>
                <a:gd name="T98" fmla="*/ 160 w 204"/>
                <a:gd name="T99" fmla="*/ 70 h 116"/>
                <a:gd name="T100" fmla="*/ 152 w 204"/>
                <a:gd name="T101" fmla="*/ 7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4" h="116">
                  <a:moveTo>
                    <a:pt x="189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204" y="77"/>
                    <a:pt x="204" y="77"/>
                    <a:pt x="204" y="77"/>
                  </a:cubicBezTo>
                  <a:lnTo>
                    <a:pt x="189" y="0"/>
                  </a:lnTo>
                  <a:close/>
                  <a:moveTo>
                    <a:pt x="71" y="84"/>
                  </a:moveTo>
                  <a:cubicBezTo>
                    <a:pt x="70" y="87"/>
                    <a:pt x="67" y="88"/>
                    <a:pt x="64" y="89"/>
                  </a:cubicBezTo>
                  <a:cubicBezTo>
                    <a:pt x="61" y="89"/>
                    <a:pt x="58" y="89"/>
                    <a:pt x="55" y="87"/>
                  </a:cubicBezTo>
                  <a:cubicBezTo>
                    <a:pt x="53" y="85"/>
                    <a:pt x="51" y="83"/>
                    <a:pt x="51" y="8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5" y="51"/>
                    <a:pt x="46" y="48"/>
                    <a:pt x="47" y="45"/>
                  </a:cubicBezTo>
                  <a:cubicBezTo>
                    <a:pt x="49" y="42"/>
                    <a:pt x="52" y="41"/>
                    <a:pt x="55" y="40"/>
                  </a:cubicBezTo>
                  <a:cubicBezTo>
                    <a:pt x="58" y="40"/>
                    <a:pt x="61" y="40"/>
                    <a:pt x="63" y="42"/>
                  </a:cubicBezTo>
                  <a:cubicBezTo>
                    <a:pt x="66" y="44"/>
                    <a:pt x="68" y="46"/>
                    <a:pt x="68" y="49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4" y="78"/>
                    <a:pt x="73" y="81"/>
                    <a:pt x="71" y="84"/>
                  </a:cubicBezTo>
                  <a:close/>
                  <a:moveTo>
                    <a:pt x="97" y="60"/>
                  </a:moveTo>
                  <a:cubicBezTo>
                    <a:pt x="95" y="63"/>
                    <a:pt x="92" y="64"/>
                    <a:pt x="89" y="65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7" y="35"/>
                    <a:pt x="90" y="35"/>
                    <a:pt x="93" y="37"/>
                  </a:cubicBezTo>
                  <a:cubicBezTo>
                    <a:pt x="95" y="39"/>
                    <a:pt x="96" y="41"/>
                    <a:pt x="97" y="44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9" y="54"/>
                    <a:pt x="98" y="57"/>
                    <a:pt x="97" y="60"/>
                  </a:cubicBezTo>
                  <a:close/>
                  <a:moveTo>
                    <a:pt x="110" y="79"/>
                  </a:moveTo>
                  <a:cubicBezTo>
                    <a:pt x="101" y="32"/>
                    <a:pt x="101" y="32"/>
                    <a:pt x="101" y="32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13" y="58"/>
                    <a:pt x="113" y="58"/>
                    <a:pt x="113" y="58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29" y="68"/>
                    <a:pt x="129" y="68"/>
                    <a:pt x="129" y="68"/>
                  </a:cubicBezTo>
                  <a:cubicBezTo>
                    <a:pt x="130" y="76"/>
                    <a:pt x="130" y="76"/>
                    <a:pt x="130" y="76"/>
                  </a:cubicBezTo>
                  <a:lnTo>
                    <a:pt x="110" y="79"/>
                  </a:lnTo>
                  <a:close/>
                  <a:moveTo>
                    <a:pt x="152" y="71"/>
                  </a:moveTo>
                  <a:cubicBezTo>
                    <a:pt x="136" y="43"/>
                    <a:pt x="136" y="43"/>
                    <a:pt x="136" y="43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49" y="56"/>
                    <a:pt x="149" y="56"/>
                    <a:pt x="149" y="56"/>
                  </a:cubicBezTo>
                  <a:cubicBezTo>
                    <a:pt x="143" y="24"/>
                    <a:pt x="143" y="24"/>
                    <a:pt x="143" y="24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60" y="70"/>
                    <a:pt x="160" y="70"/>
                    <a:pt x="160" y="70"/>
                  </a:cubicBezTo>
                  <a:lnTo>
                    <a:pt x="152" y="7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Freeform 787"/>
            <p:cNvSpPr>
              <a:spLocks noEditPoints="1"/>
            </p:cNvSpPr>
            <p:nvPr/>
          </p:nvSpPr>
          <p:spPr bwMode="auto">
            <a:xfrm>
              <a:off x="5557354" y="5748165"/>
              <a:ext cx="146442" cy="146442"/>
            </a:xfrm>
            <a:custGeom>
              <a:avLst/>
              <a:gdLst>
                <a:gd name="T0" fmla="*/ 402 w 402"/>
                <a:gd name="T1" fmla="*/ 180 h 402"/>
                <a:gd name="T2" fmla="*/ 392 w 402"/>
                <a:gd name="T3" fmla="*/ 137 h 402"/>
                <a:gd name="T4" fmla="*/ 376 w 402"/>
                <a:gd name="T5" fmla="*/ 99 h 402"/>
                <a:gd name="T6" fmla="*/ 350 w 402"/>
                <a:gd name="T7" fmla="*/ 66 h 402"/>
                <a:gd name="T8" fmla="*/ 319 w 402"/>
                <a:gd name="T9" fmla="*/ 38 h 402"/>
                <a:gd name="T10" fmla="*/ 283 w 402"/>
                <a:gd name="T11" fmla="*/ 17 h 402"/>
                <a:gd name="T12" fmla="*/ 243 w 402"/>
                <a:gd name="T13" fmla="*/ 2 h 402"/>
                <a:gd name="T14" fmla="*/ 201 w 402"/>
                <a:gd name="T15" fmla="*/ 0 h 402"/>
                <a:gd name="T16" fmla="*/ 158 w 402"/>
                <a:gd name="T17" fmla="*/ 2 h 402"/>
                <a:gd name="T18" fmla="*/ 118 w 402"/>
                <a:gd name="T19" fmla="*/ 17 h 402"/>
                <a:gd name="T20" fmla="*/ 82 w 402"/>
                <a:gd name="T21" fmla="*/ 38 h 402"/>
                <a:gd name="T22" fmla="*/ 52 w 402"/>
                <a:gd name="T23" fmla="*/ 66 h 402"/>
                <a:gd name="T24" fmla="*/ 26 w 402"/>
                <a:gd name="T25" fmla="*/ 99 h 402"/>
                <a:gd name="T26" fmla="*/ 9 w 402"/>
                <a:gd name="T27" fmla="*/ 137 h 402"/>
                <a:gd name="T28" fmla="*/ 0 w 402"/>
                <a:gd name="T29" fmla="*/ 180 h 402"/>
                <a:gd name="T30" fmla="*/ 0 w 402"/>
                <a:gd name="T31" fmla="*/ 220 h 402"/>
                <a:gd name="T32" fmla="*/ 9 w 402"/>
                <a:gd name="T33" fmla="*/ 262 h 402"/>
                <a:gd name="T34" fmla="*/ 26 w 402"/>
                <a:gd name="T35" fmla="*/ 300 h 402"/>
                <a:gd name="T36" fmla="*/ 52 w 402"/>
                <a:gd name="T37" fmla="*/ 333 h 402"/>
                <a:gd name="T38" fmla="*/ 82 w 402"/>
                <a:gd name="T39" fmla="*/ 362 h 402"/>
                <a:gd name="T40" fmla="*/ 118 w 402"/>
                <a:gd name="T41" fmla="*/ 383 h 402"/>
                <a:gd name="T42" fmla="*/ 158 w 402"/>
                <a:gd name="T43" fmla="*/ 397 h 402"/>
                <a:gd name="T44" fmla="*/ 201 w 402"/>
                <a:gd name="T45" fmla="*/ 402 h 402"/>
                <a:gd name="T46" fmla="*/ 243 w 402"/>
                <a:gd name="T47" fmla="*/ 397 h 402"/>
                <a:gd name="T48" fmla="*/ 283 w 402"/>
                <a:gd name="T49" fmla="*/ 383 h 402"/>
                <a:gd name="T50" fmla="*/ 319 w 402"/>
                <a:gd name="T51" fmla="*/ 362 h 402"/>
                <a:gd name="T52" fmla="*/ 350 w 402"/>
                <a:gd name="T53" fmla="*/ 333 h 402"/>
                <a:gd name="T54" fmla="*/ 376 w 402"/>
                <a:gd name="T55" fmla="*/ 300 h 402"/>
                <a:gd name="T56" fmla="*/ 392 w 402"/>
                <a:gd name="T57" fmla="*/ 262 h 402"/>
                <a:gd name="T58" fmla="*/ 402 w 402"/>
                <a:gd name="T59" fmla="*/ 220 h 402"/>
                <a:gd name="T60" fmla="*/ 151 w 402"/>
                <a:gd name="T61" fmla="*/ 255 h 402"/>
                <a:gd name="T62" fmla="*/ 111 w 402"/>
                <a:gd name="T63" fmla="*/ 184 h 402"/>
                <a:gd name="T64" fmla="*/ 94 w 402"/>
                <a:gd name="T65" fmla="*/ 255 h 402"/>
                <a:gd name="T66" fmla="*/ 111 w 402"/>
                <a:gd name="T67" fmla="*/ 144 h 402"/>
                <a:gd name="T68" fmla="*/ 134 w 402"/>
                <a:gd name="T69" fmla="*/ 144 h 402"/>
                <a:gd name="T70" fmla="*/ 151 w 402"/>
                <a:gd name="T71" fmla="*/ 255 h 402"/>
                <a:gd name="T72" fmla="*/ 182 w 402"/>
                <a:gd name="T73" fmla="*/ 161 h 402"/>
                <a:gd name="T74" fmla="*/ 203 w 402"/>
                <a:gd name="T75" fmla="*/ 191 h 402"/>
                <a:gd name="T76" fmla="*/ 182 w 402"/>
                <a:gd name="T77" fmla="*/ 208 h 402"/>
                <a:gd name="T78" fmla="*/ 212 w 402"/>
                <a:gd name="T79" fmla="*/ 239 h 402"/>
                <a:gd name="T80" fmla="*/ 165 w 402"/>
                <a:gd name="T81" fmla="*/ 255 h 402"/>
                <a:gd name="T82" fmla="*/ 212 w 402"/>
                <a:gd name="T83" fmla="*/ 144 h 402"/>
                <a:gd name="T84" fmla="*/ 290 w 402"/>
                <a:gd name="T85" fmla="*/ 255 h 402"/>
                <a:gd name="T86" fmla="*/ 267 w 402"/>
                <a:gd name="T87" fmla="*/ 194 h 402"/>
                <a:gd name="T88" fmla="*/ 241 w 402"/>
                <a:gd name="T89" fmla="*/ 255 h 402"/>
                <a:gd name="T90" fmla="*/ 241 w 402"/>
                <a:gd name="T91" fmla="*/ 144 h 402"/>
                <a:gd name="T92" fmla="*/ 257 w 402"/>
                <a:gd name="T93" fmla="*/ 144 h 402"/>
                <a:gd name="T94" fmla="*/ 283 w 402"/>
                <a:gd name="T95" fmla="*/ 203 h 402"/>
                <a:gd name="T96" fmla="*/ 307 w 402"/>
                <a:gd name="T97" fmla="*/ 144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2" h="402">
                  <a:moveTo>
                    <a:pt x="371" y="201"/>
                  </a:moveTo>
                  <a:lnTo>
                    <a:pt x="402" y="180"/>
                  </a:lnTo>
                  <a:lnTo>
                    <a:pt x="368" y="165"/>
                  </a:lnTo>
                  <a:lnTo>
                    <a:pt x="392" y="137"/>
                  </a:lnTo>
                  <a:lnTo>
                    <a:pt x="357" y="130"/>
                  </a:lnTo>
                  <a:lnTo>
                    <a:pt x="376" y="99"/>
                  </a:lnTo>
                  <a:lnTo>
                    <a:pt x="338" y="99"/>
                  </a:lnTo>
                  <a:lnTo>
                    <a:pt x="350" y="66"/>
                  </a:lnTo>
                  <a:lnTo>
                    <a:pt x="314" y="73"/>
                  </a:lnTo>
                  <a:lnTo>
                    <a:pt x="319" y="38"/>
                  </a:lnTo>
                  <a:lnTo>
                    <a:pt x="286" y="52"/>
                  </a:lnTo>
                  <a:lnTo>
                    <a:pt x="283" y="17"/>
                  </a:lnTo>
                  <a:lnTo>
                    <a:pt x="253" y="38"/>
                  </a:lnTo>
                  <a:lnTo>
                    <a:pt x="243" y="2"/>
                  </a:lnTo>
                  <a:lnTo>
                    <a:pt x="220" y="31"/>
                  </a:lnTo>
                  <a:lnTo>
                    <a:pt x="201" y="0"/>
                  </a:lnTo>
                  <a:lnTo>
                    <a:pt x="182" y="31"/>
                  </a:lnTo>
                  <a:lnTo>
                    <a:pt x="158" y="2"/>
                  </a:lnTo>
                  <a:lnTo>
                    <a:pt x="149" y="38"/>
                  </a:lnTo>
                  <a:lnTo>
                    <a:pt x="118" y="17"/>
                  </a:lnTo>
                  <a:lnTo>
                    <a:pt x="116" y="52"/>
                  </a:lnTo>
                  <a:lnTo>
                    <a:pt x="82" y="38"/>
                  </a:lnTo>
                  <a:lnTo>
                    <a:pt x="87" y="73"/>
                  </a:lnTo>
                  <a:lnTo>
                    <a:pt x="52" y="66"/>
                  </a:lnTo>
                  <a:lnTo>
                    <a:pt x="63" y="99"/>
                  </a:lnTo>
                  <a:lnTo>
                    <a:pt x="26" y="99"/>
                  </a:lnTo>
                  <a:lnTo>
                    <a:pt x="45" y="130"/>
                  </a:lnTo>
                  <a:lnTo>
                    <a:pt x="9" y="137"/>
                  </a:lnTo>
                  <a:lnTo>
                    <a:pt x="33" y="165"/>
                  </a:lnTo>
                  <a:lnTo>
                    <a:pt x="0" y="180"/>
                  </a:lnTo>
                  <a:lnTo>
                    <a:pt x="30" y="201"/>
                  </a:lnTo>
                  <a:lnTo>
                    <a:pt x="0" y="220"/>
                  </a:lnTo>
                  <a:lnTo>
                    <a:pt x="33" y="236"/>
                  </a:lnTo>
                  <a:lnTo>
                    <a:pt x="9" y="262"/>
                  </a:lnTo>
                  <a:lnTo>
                    <a:pt x="45" y="269"/>
                  </a:lnTo>
                  <a:lnTo>
                    <a:pt x="26" y="300"/>
                  </a:lnTo>
                  <a:lnTo>
                    <a:pt x="63" y="300"/>
                  </a:lnTo>
                  <a:lnTo>
                    <a:pt x="52" y="333"/>
                  </a:lnTo>
                  <a:lnTo>
                    <a:pt x="87" y="326"/>
                  </a:lnTo>
                  <a:lnTo>
                    <a:pt x="82" y="362"/>
                  </a:lnTo>
                  <a:lnTo>
                    <a:pt x="116" y="347"/>
                  </a:lnTo>
                  <a:lnTo>
                    <a:pt x="118" y="383"/>
                  </a:lnTo>
                  <a:lnTo>
                    <a:pt x="149" y="362"/>
                  </a:lnTo>
                  <a:lnTo>
                    <a:pt x="158" y="397"/>
                  </a:lnTo>
                  <a:lnTo>
                    <a:pt x="182" y="369"/>
                  </a:lnTo>
                  <a:lnTo>
                    <a:pt x="201" y="402"/>
                  </a:lnTo>
                  <a:lnTo>
                    <a:pt x="220" y="369"/>
                  </a:lnTo>
                  <a:lnTo>
                    <a:pt x="243" y="397"/>
                  </a:lnTo>
                  <a:lnTo>
                    <a:pt x="253" y="362"/>
                  </a:lnTo>
                  <a:lnTo>
                    <a:pt x="283" y="383"/>
                  </a:lnTo>
                  <a:lnTo>
                    <a:pt x="286" y="347"/>
                  </a:lnTo>
                  <a:lnTo>
                    <a:pt x="319" y="362"/>
                  </a:lnTo>
                  <a:lnTo>
                    <a:pt x="314" y="326"/>
                  </a:lnTo>
                  <a:lnTo>
                    <a:pt x="350" y="333"/>
                  </a:lnTo>
                  <a:lnTo>
                    <a:pt x="338" y="300"/>
                  </a:lnTo>
                  <a:lnTo>
                    <a:pt x="376" y="300"/>
                  </a:lnTo>
                  <a:lnTo>
                    <a:pt x="357" y="269"/>
                  </a:lnTo>
                  <a:lnTo>
                    <a:pt x="392" y="262"/>
                  </a:lnTo>
                  <a:lnTo>
                    <a:pt x="368" y="236"/>
                  </a:lnTo>
                  <a:lnTo>
                    <a:pt x="402" y="220"/>
                  </a:lnTo>
                  <a:lnTo>
                    <a:pt x="371" y="201"/>
                  </a:lnTo>
                  <a:close/>
                  <a:moveTo>
                    <a:pt x="151" y="255"/>
                  </a:moveTo>
                  <a:lnTo>
                    <a:pt x="132" y="255"/>
                  </a:lnTo>
                  <a:lnTo>
                    <a:pt x="111" y="184"/>
                  </a:lnTo>
                  <a:lnTo>
                    <a:pt x="111" y="255"/>
                  </a:lnTo>
                  <a:lnTo>
                    <a:pt x="94" y="255"/>
                  </a:lnTo>
                  <a:lnTo>
                    <a:pt x="94" y="144"/>
                  </a:lnTo>
                  <a:lnTo>
                    <a:pt x="111" y="144"/>
                  </a:lnTo>
                  <a:lnTo>
                    <a:pt x="134" y="217"/>
                  </a:lnTo>
                  <a:lnTo>
                    <a:pt x="134" y="144"/>
                  </a:lnTo>
                  <a:lnTo>
                    <a:pt x="151" y="144"/>
                  </a:lnTo>
                  <a:lnTo>
                    <a:pt x="151" y="255"/>
                  </a:lnTo>
                  <a:close/>
                  <a:moveTo>
                    <a:pt x="212" y="161"/>
                  </a:moveTo>
                  <a:lnTo>
                    <a:pt x="182" y="161"/>
                  </a:lnTo>
                  <a:lnTo>
                    <a:pt x="182" y="191"/>
                  </a:lnTo>
                  <a:lnTo>
                    <a:pt x="203" y="191"/>
                  </a:lnTo>
                  <a:lnTo>
                    <a:pt x="203" y="208"/>
                  </a:lnTo>
                  <a:lnTo>
                    <a:pt x="182" y="208"/>
                  </a:lnTo>
                  <a:lnTo>
                    <a:pt x="182" y="239"/>
                  </a:lnTo>
                  <a:lnTo>
                    <a:pt x="212" y="239"/>
                  </a:lnTo>
                  <a:lnTo>
                    <a:pt x="212" y="255"/>
                  </a:lnTo>
                  <a:lnTo>
                    <a:pt x="165" y="255"/>
                  </a:lnTo>
                  <a:lnTo>
                    <a:pt x="165" y="144"/>
                  </a:lnTo>
                  <a:lnTo>
                    <a:pt x="212" y="144"/>
                  </a:lnTo>
                  <a:lnTo>
                    <a:pt x="212" y="161"/>
                  </a:lnTo>
                  <a:close/>
                  <a:moveTo>
                    <a:pt x="290" y="255"/>
                  </a:moveTo>
                  <a:lnTo>
                    <a:pt x="274" y="255"/>
                  </a:lnTo>
                  <a:lnTo>
                    <a:pt x="267" y="194"/>
                  </a:lnTo>
                  <a:lnTo>
                    <a:pt x="257" y="255"/>
                  </a:lnTo>
                  <a:lnTo>
                    <a:pt x="241" y="255"/>
                  </a:lnTo>
                  <a:lnTo>
                    <a:pt x="222" y="144"/>
                  </a:lnTo>
                  <a:lnTo>
                    <a:pt x="241" y="144"/>
                  </a:lnTo>
                  <a:lnTo>
                    <a:pt x="248" y="203"/>
                  </a:lnTo>
                  <a:lnTo>
                    <a:pt x="257" y="144"/>
                  </a:lnTo>
                  <a:lnTo>
                    <a:pt x="274" y="144"/>
                  </a:lnTo>
                  <a:lnTo>
                    <a:pt x="283" y="203"/>
                  </a:lnTo>
                  <a:lnTo>
                    <a:pt x="290" y="144"/>
                  </a:lnTo>
                  <a:lnTo>
                    <a:pt x="307" y="144"/>
                  </a:lnTo>
                  <a:lnTo>
                    <a:pt x="290" y="25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Freeform 788"/>
            <p:cNvSpPr>
              <a:spLocks noEditPoints="1"/>
            </p:cNvSpPr>
            <p:nvPr/>
          </p:nvSpPr>
          <p:spPr bwMode="auto">
            <a:xfrm>
              <a:off x="5838946" y="5736144"/>
              <a:ext cx="149721" cy="149721"/>
            </a:xfrm>
            <a:custGeom>
              <a:avLst/>
              <a:gdLst>
                <a:gd name="T0" fmla="*/ 87 w 174"/>
                <a:gd name="T1" fmla="*/ 18 h 174"/>
                <a:gd name="T2" fmla="*/ 18 w 174"/>
                <a:gd name="T3" fmla="*/ 87 h 174"/>
                <a:gd name="T4" fmla="*/ 87 w 174"/>
                <a:gd name="T5" fmla="*/ 156 h 174"/>
                <a:gd name="T6" fmla="*/ 156 w 174"/>
                <a:gd name="T7" fmla="*/ 87 h 174"/>
                <a:gd name="T8" fmla="*/ 87 w 174"/>
                <a:gd name="T9" fmla="*/ 18 h 174"/>
                <a:gd name="T10" fmla="*/ 99 w 174"/>
                <a:gd name="T11" fmla="*/ 118 h 174"/>
                <a:gd name="T12" fmla="*/ 91 w 174"/>
                <a:gd name="T13" fmla="*/ 121 h 174"/>
                <a:gd name="T14" fmla="*/ 91 w 174"/>
                <a:gd name="T15" fmla="*/ 126 h 174"/>
                <a:gd name="T16" fmla="*/ 83 w 174"/>
                <a:gd name="T17" fmla="*/ 126 h 174"/>
                <a:gd name="T18" fmla="*/ 83 w 174"/>
                <a:gd name="T19" fmla="*/ 121 h 174"/>
                <a:gd name="T20" fmla="*/ 73 w 174"/>
                <a:gd name="T21" fmla="*/ 114 h 174"/>
                <a:gd name="T22" fmla="*/ 70 w 174"/>
                <a:gd name="T23" fmla="*/ 102 h 174"/>
                <a:gd name="T24" fmla="*/ 80 w 174"/>
                <a:gd name="T25" fmla="*/ 102 h 174"/>
                <a:gd name="T26" fmla="*/ 83 w 174"/>
                <a:gd name="T27" fmla="*/ 110 h 174"/>
                <a:gd name="T28" fmla="*/ 87 w 174"/>
                <a:gd name="T29" fmla="*/ 112 h 174"/>
                <a:gd name="T30" fmla="*/ 93 w 174"/>
                <a:gd name="T31" fmla="*/ 109 h 174"/>
                <a:gd name="T32" fmla="*/ 94 w 174"/>
                <a:gd name="T33" fmla="*/ 104 h 174"/>
                <a:gd name="T34" fmla="*/ 90 w 174"/>
                <a:gd name="T35" fmla="*/ 96 h 174"/>
                <a:gd name="T36" fmla="*/ 81 w 174"/>
                <a:gd name="T37" fmla="*/ 87 h 174"/>
                <a:gd name="T38" fmla="*/ 74 w 174"/>
                <a:gd name="T39" fmla="*/ 79 h 174"/>
                <a:gd name="T40" fmla="*/ 71 w 174"/>
                <a:gd name="T41" fmla="*/ 69 h 174"/>
                <a:gd name="T42" fmla="*/ 74 w 174"/>
                <a:gd name="T43" fmla="*/ 59 h 174"/>
                <a:gd name="T44" fmla="*/ 83 w 174"/>
                <a:gd name="T45" fmla="*/ 52 h 174"/>
                <a:gd name="T46" fmla="*/ 83 w 174"/>
                <a:gd name="T47" fmla="*/ 48 h 174"/>
                <a:gd name="T48" fmla="*/ 91 w 174"/>
                <a:gd name="T49" fmla="*/ 48 h 174"/>
                <a:gd name="T50" fmla="*/ 91 w 174"/>
                <a:gd name="T51" fmla="*/ 52 h 174"/>
                <a:gd name="T52" fmla="*/ 98 w 174"/>
                <a:gd name="T53" fmla="*/ 56 h 174"/>
                <a:gd name="T54" fmla="*/ 104 w 174"/>
                <a:gd name="T55" fmla="*/ 68 h 174"/>
                <a:gd name="T56" fmla="*/ 94 w 174"/>
                <a:gd name="T57" fmla="*/ 69 h 174"/>
                <a:gd name="T58" fmla="*/ 91 w 174"/>
                <a:gd name="T59" fmla="*/ 63 h 174"/>
                <a:gd name="T60" fmla="*/ 87 w 174"/>
                <a:gd name="T61" fmla="*/ 61 h 174"/>
                <a:gd name="T62" fmla="*/ 83 w 174"/>
                <a:gd name="T63" fmla="*/ 64 h 174"/>
                <a:gd name="T64" fmla="*/ 82 w 174"/>
                <a:gd name="T65" fmla="*/ 69 h 174"/>
                <a:gd name="T66" fmla="*/ 86 w 174"/>
                <a:gd name="T67" fmla="*/ 78 h 174"/>
                <a:gd name="T68" fmla="*/ 90 w 174"/>
                <a:gd name="T69" fmla="*/ 83 h 174"/>
                <a:gd name="T70" fmla="*/ 95 w 174"/>
                <a:gd name="T71" fmla="*/ 87 h 174"/>
                <a:gd name="T72" fmla="*/ 101 w 174"/>
                <a:gd name="T73" fmla="*/ 94 h 174"/>
                <a:gd name="T74" fmla="*/ 104 w 174"/>
                <a:gd name="T75" fmla="*/ 104 h 174"/>
                <a:gd name="T76" fmla="*/ 99 w 174"/>
                <a:gd name="T77" fmla="*/ 118 h 174"/>
                <a:gd name="T78" fmla="*/ 87 w 174"/>
                <a:gd name="T79" fmla="*/ 0 h 174"/>
                <a:gd name="T80" fmla="*/ 0 w 174"/>
                <a:gd name="T81" fmla="*/ 87 h 174"/>
                <a:gd name="T82" fmla="*/ 87 w 174"/>
                <a:gd name="T83" fmla="*/ 174 h 174"/>
                <a:gd name="T84" fmla="*/ 174 w 174"/>
                <a:gd name="T85" fmla="*/ 87 h 174"/>
                <a:gd name="T86" fmla="*/ 87 w 174"/>
                <a:gd name="T87" fmla="*/ 0 h 174"/>
                <a:gd name="T88" fmla="*/ 87 w 174"/>
                <a:gd name="T89" fmla="*/ 162 h 174"/>
                <a:gd name="T90" fmla="*/ 12 w 174"/>
                <a:gd name="T91" fmla="*/ 87 h 174"/>
                <a:gd name="T92" fmla="*/ 87 w 174"/>
                <a:gd name="T93" fmla="*/ 12 h 174"/>
                <a:gd name="T94" fmla="*/ 162 w 174"/>
                <a:gd name="T95" fmla="*/ 87 h 174"/>
                <a:gd name="T96" fmla="*/ 87 w 174"/>
                <a:gd name="T97" fmla="*/ 162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4" h="174">
                  <a:moveTo>
                    <a:pt x="87" y="18"/>
                  </a:moveTo>
                  <a:cubicBezTo>
                    <a:pt x="49" y="18"/>
                    <a:pt x="18" y="49"/>
                    <a:pt x="18" y="87"/>
                  </a:cubicBezTo>
                  <a:cubicBezTo>
                    <a:pt x="18" y="125"/>
                    <a:pt x="49" y="156"/>
                    <a:pt x="87" y="156"/>
                  </a:cubicBezTo>
                  <a:cubicBezTo>
                    <a:pt x="125" y="156"/>
                    <a:pt x="156" y="125"/>
                    <a:pt x="156" y="87"/>
                  </a:cubicBezTo>
                  <a:cubicBezTo>
                    <a:pt x="156" y="49"/>
                    <a:pt x="125" y="18"/>
                    <a:pt x="87" y="18"/>
                  </a:cubicBezTo>
                  <a:close/>
                  <a:moveTo>
                    <a:pt x="99" y="118"/>
                  </a:moveTo>
                  <a:cubicBezTo>
                    <a:pt x="97" y="120"/>
                    <a:pt x="94" y="121"/>
                    <a:pt x="91" y="121"/>
                  </a:cubicBezTo>
                  <a:cubicBezTo>
                    <a:pt x="91" y="126"/>
                    <a:pt x="91" y="126"/>
                    <a:pt x="91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79" y="120"/>
                    <a:pt x="75" y="118"/>
                    <a:pt x="73" y="114"/>
                  </a:cubicBezTo>
                  <a:cubicBezTo>
                    <a:pt x="71" y="111"/>
                    <a:pt x="70" y="107"/>
                    <a:pt x="70" y="102"/>
                  </a:cubicBezTo>
                  <a:cubicBezTo>
                    <a:pt x="80" y="102"/>
                    <a:pt x="80" y="102"/>
                    <a:pt x="80" y="102"/>
                  </a:cubicBezTo>
                  <a:cubicBezTo>
                    <a:pt x="80" y="106"/>
                    <a:pt x="81" y="109"/>
                    <a:pt x="83" y="110"/>
                  </a:cubicBezTo>
                  <a:cubicBezTo>
                    <a:pt x="84" y="112"/>
                    <a:pt x="86" y="112"/>
                    <a:pt x="87" y="112"/>
                  </a:cubicBezTo>
                  <a:cubicBezTo>
                    <a:pt x="89" y="112"/>
                    <a:pt x="91" y="111"/>
                    <a:pt x="93" y="109"/>
                  </a:cubicBezTo>
                  <a:cubicBezTo>
                    <a:pt x="93" y="108"/>
                    <a:pt x="94" y="106"/>
                    <a:pt x="94" y="104"/>
                  </a:cubicBezTo>
                  <a:cubicBezTo>
                    <a:pt x="94" y="102"/>
                    <a:pt x="92" y="99"/>
                    <a:pt x="90" y="96"/>
                  </a:cubicBezTo>
                  <a:cubicBezTo>
                    <a:pt x="88" y="94"/>
                    <a:pt x="85" y="91"/>
                    <a:pt x="81" y="87"/>
                  </a:cubicBezTo>
                  <a:cubicBezTo>
                    <a:pt x="78" y="84"/>
                    <a:pt x="75" y="82"/>
                    <a:pt x="74" y="79"/>
                  </a:cubicBezTo>
                  <a:cubicBezTo>
                    <a:pt x="72" y="76"/>
                    <a:pt x="71" y="73"/>
                    <a:pt x="71" y="69"/>
                  </a:cubicBezTo>
                  <a:cubicBezTo>
                    <a:pt x="71" y="65"/>
                    <a:pt x="72" y="62"/>
                    <a:pt x="74" y="59"/>
                  </a:cubicBezTo>
                  <a:cubicBezTo>
                    <a:pt x="76" y="56"/>
                    <a:pt x="79" y="53"/>
                    <a:pt x="83" y="52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4" y="53"/>
                    <a:pt x="96" y="54"/>
                    <a:pt x="98" y="56"/>
                  </a:cubicBezTo>
                  <a:cubicBezTo>
                    <a:pt x="101" y="59"/>
                    <a:pt x="103" y="63"/>
                    <a:pt x="104" y="68"/>
                  </a:cubicBezTo>
                  <a:cubicBezTo>
                    <a:pt x="94" y="69"/>
                    <a:pt x="94" y="69"/>
                    <a:pt x="94" y="69"/>
                  </a:cubicBezTo>
                  <a:cubicBezTo>
                    <a:pt x="93" y="67"/>
                    <a:pt x="93" y="64"/>
                    <a:pt x="91" y="63"/>
                  </a:cubicBezTo>
                  <a:cubicBezTo>
                    <a:pt x="90" y="62"/>
                    <a:pt x="89" y="61"/>
                    <a:pt x="87" y="61"/>
                  </a:cubicBezTo>
                  <a:cubicBezTo>
                    <a:pt x="85" y="61"/>
                    <a:pt x="84" y="62"/>
                    <a:pt x="83" y="64"/>
                  </a:cubicBezTo>
                  <a:cubicBezTo>
                    <a:pt x="82" y="65"/>
                    <a:pt x="82" y="67"/>
                    <a:pt x="82" y="69"/>
                  </a:cubicBezTo>
                  <a:cubicBezTo>
                    <a:pt x="82" y="72"/>
                    <a:pt x="83" y="75"/>
                    <a:pt x="86" y="78"/>
                  </a:cubicBezTo>
                  <a:cubicBezTo>
                    <a:pt x="87" y="79"/>
                    <a:pt x="88" y="81"/>
                    <a:pt x="90" y="83"/>
                  </a:cubicBezTo>
                  <a:cubicBezTo>
                    <a:pt x="93" y="84"/>
                    <a:pt x="94" y="86"/>
                    <a:pt x="95" y="87"/>
                  </a:cubicBezTo>
                  <a:cubicBezTo>
                    <a:pt x="98" y="89"/>
                    <a:pt x="100" y="92"/>
                    <a:pt x="101" y="94"/>
                  </a:cubicBezTo>
                  <a:cubicBezTo>
                    <a:pt x="103" y="98"/>
                    <a:pt x="104" y="101"/>
                    <a:pt x="104" y="104"/>
                  </a:cubicBezTo>
                  <a:cubicBezTo>
                    <a:pt x="104" y="110"/>
                    <a:pt x="103" y="114"/>
                    <a:pt x="99" y="118"/>
                  </a:cubicBezTo>
                  <a:close/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close/>
                  <a:moveTo>
                    <a:pt x="87" y="162"/>
                  </a:moveTo>
                  <a:cubicBezTo>
                    <a:pt x="46" y="162"/>
                    <a:pt x="12" y="128"/>
                    <a:pt x="12" y="87"/>
                  </a:cubicBezTo>
                  <a:cubicBezTo>
                    <a:pt x="12" y="46"/>
                    <a:pt x="46" y="12"/>
                    <a:pt x="87" y="12"/>
                  </a:cubicBezTo>
                  <a:cubicBezTo>
                    <a:pt x="128" y="12"/>
                    <a:pt x="162" y="46"/>
                    <a:pt x="162" y="87"/>
                  </a:cubicBezTo>
                  <a:cubicBezTo>
                    <a:pt x="162" y="128"/>
                    <a:pt x="128" y="162"/>
                    <a:pt x="87" y="16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Freeform 789"/>
            <p:cNvSpPr>
              <a:spLocks noEditPoints="1"/>
            </p:cNvSpPr>
            <p:nvPr/>
          </p:nvSpPr>
          <p:spPr bwMode="auto">
            <a:xfrm>
              <a:off x="6144581" y="5747437"/>
              <a:ext cx="118757" cy="118757"/>
            </a:xfrm>
            <a:custGeom>
              <a:avLst/>
              <a:gdLst>
                <a:gd name="T0" fmla="*/ 69 w 138"/>
                <a:gd name="T1" fmla="*/ 0 h 138"/>
                <a:gd name="T2" fmla="*/ 0 w 138"/>
                <a:gd name="T3" fmla="*/ 69 h 138"/>
                <a:gd name="T4" fmla="*/ 69 w 138"/>
                <a:gd name="T5" fmla="*/ 138 h 138"/>
                <a:gd name="T6" fmla="*/ 138 w 138"/>
                <a:gd name="T7" fmla="*/ 69 h 138"/>
                <a:gd name="T8" fmla="*/ 69 w 138"/>
                <a:gd name="T9" fmla="*/ 0 h 138"/>
                <a:gd name="T10" fmla="*/ 71 w 138"/>
                <a:gd name="T11" fmla="*/ 105 h 138"/>
                <a:gd name="T12" fmla="*/ 49 w 138"/>
                <a:gd name="T13" fmla="*/ 95 h 138"/>
                <a:gd name="T14" fmla="*/ 42 w 138"/>
                <a:gd name="T15" fmla="*/ 77 h 138"/>
                <a:gd name="T16" fmla="*/ 35 w 138"/>
                <a:gd name="T17" fmla="*/ 77 h 138"/>
                <a:gd name="T18" fmla="*/ 35 w 138"/>
                <a:gd name="T19" fmla="*/ 72 h 138"/>
                <a:gd name="T20" fmla="*/ 41 w 138"/>
                <a:gd name="T21" fmla="*/ 72 h 138"/>
                <a:gd name="T22" fmla="*/ 41 w 138"/>
                <a:gd name="T23" fmla="*/ 71 h 138"/>
                <a:gd name="T24" fmla="*/ 42 w 138"/>
                <a:gd name="T25" fmla="*/ 66 h 138"/>
                <a:gd name="T26" fmla="*/ 35 w 138"/>
                <a:gd name="T27" fmla="*/ 66 h 138"/>
                <a:gd name="T28" fmla="*/ 35 w 138"/>
                <a:gd name="T29" fmla="*/ 61 h 138"/>
                <a:gd name="T30" fmla="*/ 42 w 138"/>
                <a:gd name="T31" fmla="*/ 61 h 138"/>
                <a:gd name="T32" fmla="*/ 51 w 138"/>
                <a:gd name="T33" fmla="*/ 43 h 138"/>
                <a:gd name="T34" fmla="*/ 72 w 138"/>
                <a:gd name="T35" fmla="*/ 34 h 138"/>
                <a:gd name="T36" fmla="*/ 86 w 138"/>
                <a:gd name="T37" fmla="*/ 38 h 138"/>
                <a:gd name="T38" fmla="*/ 84 w 138"/>
                <a:gd name="T39" fmla="*/ 44 h 138"/>
                <a:gd name="T40" fmla="*/ 72 w 138"/>
                <a:gd name="T41" fmla="*/ 41 h 138"/>
                <a:gd name="T42" fmla="*/ 58 w 138"/>
                <a:gd name="T43" fmla="*/ 47 h 138"/>
                <a:gd name="T44" fmla="*/ 52 w 138"/>
                <a:gd name="T45" fmla="*/ 61 h 138"/>
                <a:gd name="T46" fmla="*/ 81 w 138"/>
                <a:gd name="T47" fmla="*/ 61 h 138"/>
                <a:gd name="T48" fmla="*/ 81 w 138"/>
                <a:gd name="T49" fmla="*/ 66 h 138"/>
                <a:gd name="T50" fmla="*/ 51 w 138"/>
                <a:gd name="T51" fmla="*/ 66 h 138"/>
                <a:gd name="T52" fmla="*/ 50 w 138"/>
                <a:gd name="T53" fmla="*/ 70 h 138"/>
                <a:gd name="T54" fmla="*/ 50 w 138"/>
                <a:gd name="T55" fmla="*/ 72 h 138"/>
                <a:gd name="T56" fmla="*/ 81 w 138"/>
                <a:gd name="T57" fmla="*/ 72 h 138"/>
                <a:gd name="T58" fmla="*/ 81 w 138"/>
                <a:gd name="T59" fmla="*/ 77 h 138"/>
                <a:gd name="T60" fmla="*/ 51 w 138"/>
                <a:gd name="T61" fmla="*/ 77 h 138"/>
                <a:gd name="T62" fmla="*/ 57 w 138"/>
                <a:gd name="T63" fmla="*/ 91 h 138"/>
                <a:gd name="T64" fmla="*/ 72 w 138"/>
                <a:gd name="T65" fmla="*/ 97 h 138"/>
                <a:gd name="T66" fmla="*/ 85 w 138"/>
                <a:gd name="T67" fmla="*/ 94 h 138"/>
                <a:gd name="T68" fmla="*/ 86 w 138"/>
                <a:gd name="T69" fmla="*/ 100 h 138"/>
                <a:gd name="T70" fmla="*/ 71 w 138"/>
                <a:gd name="T71" fmla="*/ 10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8" h="138">
                  <a:moveTo>
                    <a:pt x="69" y="0"/>
                  </a:moveTo>
                  <a:cubicBezTo>
                    <a:pt x="31" y="0"/>
                    <a:pt x="0" y="31"/>
                    <a:pt x="0" y="69"/>
                  </a:cubicBezTo>
                  <a:cubicBezTo>
                    <a:pt x="0" y="107"/>
                    <a:pt x="31" y="138"/>
                    <a:pt x="69" y="138"/>
                  </a:cubicBezTo>
                  <a:cubicBezTo>
                    <a:pt x="107" y="138"/>
                    <a:pt x="138" y="107"/>
                    <a:pt x="138" y="69"/>
                  </a:cubicBezTo>
                  <a:cubicBezTo>
                    <a:pt x="138" y="31"/>
                    <a:pt x="107" y="0"/>
                    <a:pt x="69" y="0"/>
                  </a:cubicBezTo>
                  <a:close/>
                  <a:moveTo>
                    <a:pt x="71" y="105"/>
                  </a:moveTo>
                  <a:cubicBezTo>
                    <a:pt x="62" y="105"/>
                    <a:pt x="55" y="101"/>
                    <a:pt x="49" y="95"/>
                  </a:cubicBezTo>
                  <a:cubicBezTo>
                    <a:pt x="45" y="91"/>
                    <a:pt x="43" y="85"/>
                    <a:pt x="42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1"/>
                    <a:pt x="41" y="71"/>
                  </a:cubicBezTo>
                  <a:cubicBezTo>
                    <a:pt x="41" y="69"/>
                    <a:pt x="41" y="67"/>
                    <a:pt x="42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4" y="53"/>
                    <a:pt x="47" y="47"/>
                    <a:pt x="51" y="43"/>
                  </a:cubicBezTo>
                  <a:cubicBezTo>
                    <a:pt x="56" y="37"/>
                    <a:pt x="63" y="34"/>
                    <a:pt x="72" y="34"/>
                  </a:cubicBezTo>
                  <a:cubicBezTo>
                    <a:pt x="78" y="34"/>
                    <a:pt x="83" y="36"/>
                    <a:pt x="86" y="38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81" y="43"/>
                    <a:pt x="77" y="41"/>
                    <a:pt x="72" y="41"/>
                  </a:cubicBezTo>
                  <a:cubicBezTo>
                    <a:pt x="66" y="41"/>
                    <a:pt x="61" y="43"/>
                    <a:pt x="58" y="47"/>
                  </a:cubicBezTo>
                  <a:cubicBezTo>
                    <a:pt x="55" y="50"/>
                    <a:pt x="53" y="55"/>
                    <a:pt x="52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67"/>
                    <a:pt x="50" y="69"/>
                    <a:pt x="50" y="70"/>
                  </a:cubicBezTo>
                  <a:cubicBezTo>
                    <a:pt x="50" y="71"/>
                    <a:pt x="50" y="71"/>
                    <a:pt x="50" y="72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2" y="83"/>
                    <a:pt x="54" y="88"/>
                    <a:pt x="57" y="91"/>
                  </a:cubicBezTo>
                  <a:cubicBezTo>
                    <a:pt x="61" y="95"/>
                    <a:pt x="66" y="97"/>
                    <a:pt x="72" y="97"/>
                  </a:cubicBezTo>
                  <a:cubicBezTo>
                    <a:pt x="77" y="97"/>
                    <a:pt x="82" y="95"/>
                    <a:pt x="85" y="94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3" y="102"/>
                    <a:pt x="78" y="105"/>
                    <a:pt x="71" y="10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790"/>
            <p:cNvSpPr>
              <a:spLocks noEditPoints="1"/>
            </p:cNvSpPr>
            <p:nvPr/>
          </p:nvSpPr>
          <p:spPr bwMode="auto">
            <a:xfrm>
              <a:off x="6128917" y="5731773"/>
              <a:ext cx="150085" cy="148992"/>
            </a:xfrm>
            <a:custGeom>
              <a:avLst/>
              <a:gdLst>
                <a:gd name="T0" fmla="*/ 87 w 174"/>
                <a:gd name="T1" fmla="*/ 0 h 173"/>
                <a:gd name="T2" fmla="*/ 0 w 174"/>
                <a:gd name="T3" fmla="*/ 87 h 173"/>
                <a:gd name="T4" fmla="*/ 87 w 174"/>
                <a:gd name="T5" fmla="*/ 173 h 173"/>
                <a:gd name="T6" fmla="*/ 174 w 174"/>
                <a:gd name="T7" fmla="*/ 87 h 173"/>
                <a:gd name="T8" fmla="*/ 87 w 174"/>
                <a:gd name="T9" fmla="*/ 0 h 173"/>
                <a:gd name="T10" fmla="*/ 87 w 174"/>
                <a:gd name="T11" fmla="*/ 161 h 173"/>
                <a:gd name="T12" fmla="*/ 12 w 174"/>
                <a:gd name="T13" fmla="*/ 87 h 173"/>
                <a:gd name="T14" fmla="*/ 87 w 174"/>
                <a:gd name="T15" fmla="*/ 12 h 173"/>
                <a:gd name="T16" fmla="*/ 162 w 174"/>
                <a:gd name="T17" fmla="*/ 87 h 173"/>
                <a:gd name="T18" fmla="*/ 87 w 174"/>
                <a:gd name="T19" fmla="*/ 16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4" h="173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3"/>
                    <a:pt x="87" y="173"/>
                  </a:cubicBezTo>
                  <a:cubicBezTo>
                    <a:pt x="135" y="173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close/>
                  <a:moveTo>
                    <a:pt x="87" y="161"/>
                  </a:moveTo>
                  <a:cubicBezTo>
                    <a:pt x="46" y="161"/>
                    <a:pt x="12" y="128"/>
                    <a:pt x="12" y="87"/>
                  </a:cubicBezTo>
                  <a:cubicBezTo>
                    <a:pt x="12" y="46"/>
                    <a:pt x="46" y="12"/>
                    <a:pt x="87" y="12"/>
                  </a:cubicBezTo>
                  <a:cubicBezTo>
                    <a:pt x="128" y="12"/>
                    <a:pt x="162" y="46"/>
                    <a:pt x="162" y="87"/>
                  </a:cubicBezTo>
                  <a:cubicBezTo>
                    <a:pt x="162" y="128"/>
                    <a:pt x="128" y="161"/>
                    <a:pt x="87" y="16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Rectangle 791"/>
            <p:cNvSpPr>
              <a:spLocks noChangeArrowheads="1"/>
            </p:cNvSpPr>
            <p:nvPr/>
          </p:nvSpPr>
          <p:spPr bwMode="auto">
            <a:xfrm>
              <a:off x="6513237" y="5737966"/>
              <a:ext cx="947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Rectangle 792"/>
            <p:cNvSpPr>
              <a:spLocks noChangeArrowheads="1"/>
            </p:cNvSpPr>
            <p:nvPr/>
          </p:nvSpPr>
          <p:spPr bwMode="auto">
            <a:xfrm>
              <a:off x="6477173" y="5737966"/>
              <a:ext cx="947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Rectangle 793"/>
            <p:cNvSpPr>
              <a:spLocks noChangeArrowheads="1"/>
            </p:cNvSpPr>
            <p:nvPr/>
          </p:nvSpPr>
          <p:spPr bwMode="auto">
            <a:xfrm>
              <a:off x="6458958" y="5737966"/>
              <a:ext cx="947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Rectangle 794"/>
            <p:cNvSpPr>
              <a:spLocks noChangeArrowheads="1"/>
            </p:cNvSpPr>
            <p:nvPr/>
          </p:nvSpPr>
          <p:spPr bwMode="auto">
            <a:xfrm>
              <a:off x="6495022" y="5737966"/>
              <a:ext cx="947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Freeform 795"/>
            <p:cNvSpPr>
              <a:spLocks/>
            </p:cNvSpPr>
            <p:nvPr/>
          </p:nvSpPr>
          <p:spPr bwMode="auto">
            <a:xfrm>
              <a:off x="6549301" y="5737966"/>
              <a:ext cx="10564" cy="22221"/>
            </a:xfrm>
            <a:custGeom>
              <a:avLst/>
              <a:gdLst>
                <a:gd name="T0" fmla="*/ 8 w 12"/>
                <a:gd name="T1" fmla="*/ 0 h 26"/>
                <a:gd name="T2" fmla="*/ 0 w 12"/>
                <a:gd name="T3" fmla="*/ 0 h 26"/>
                <a:gd name="T4" fmla="*/ 0 w 12"/>
                <a:gd name="T5" fmla="*/ 26 h 26"/>
                <a:gd name="T6" fmla="*/ 8 w 12"/>
                <a:gd name="T7" fmla="*/ 26 h 26"/>
                <a:gd name="T8" fmla="*/ 12 w 12"/>
                <a:gd name="T9" fmla="*/ 22 h 26"/>
                <a:gd name="T10" fmla="*/ 12 w 12"/>
                <a:gd name="T11" fmla="*/ 3 h 26"/>
                <a:gd name="T12" fmla="*/ 8 w 12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6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0" y="26"/>
                    <a:pt x="12" y="24"/>
                    <a:pt x="12" y="2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1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796"/>
            <p:cNvSpPr>
              <a:spLocks/>
            </p:cNvSpPr>
            <p:nvPr/>
          </p:nvSpPr>
          <p:spPr bwMode="auto">
            <a:xfrm>
              <a:off x="6440015" y="5737966"/>
              <a:ext cx="10200" cy="22221"/>
            </a:xfrm>
            <a:custGeom>
              <a:avLst/>
              <a:gdLst>
                <a:gd name="T0" fmla="*/ 12 w 12"/>
                <a:gd name="T1" fmla="*/ 0 h 26"/>
                <a:gd name="T2" fmla="*/ 4 w 12"/>
                <a:gd name="T3" fmla="*/ 0 h 26"/>
                <a:gd name="T4" fmla="*/ 0 w 12"/>
                <a:gd name="T5" fmla="*/ 3 h 26"/>
                <a:gd name="T6" fmla="*/ 0 w 12"/>
                <a:gd name="T7" fmla="*/ 22 h 26"/>
                <a:gd name="T8" fmla="*/ 4 w 12"/>
                <a:gd name="T9" fmla="*/ 26 h 26"/>
                <a:gd name="T10" fmla="*/ 12 w 12"/>
                <a:gd name="T11" fmla="*/ 26 h 26"/>
                <a:gd name="T12" fmla="*/ 12 w 12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6">
                  <a:moveTo>
                    <a:pt x="1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2" y="26"/>
                    <a:pt x="4" y="26"/>
                  </a:cubicBezTo>
                  <a:cubicBezTo>
                    <a:pt x="12" y="26"/>
                    <a:pt x="12" y="26"/>
                    <a:pt x="12" y="26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Rectangle 797"/>
            <p:cNvSpPr>
              <a:spLocks noChangeArrowheads="1"/>
            </p:cNvSpPr>
            <p:nvPr/>
          </p:nvSpPr>
          <p:spPr bwMode="auto">
            <a:xfrm>
              <a:off x="6531451" y="5737966"/>
              <a:ext cx="947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798"/>
            <p:cNvSpPr>
              <a:spLocks/>
            </p:cNvSpPr>
            <p:nvPr/>
          </p:nvSpPr>
          <p:spPr bwMode="auto">
            <a:xfrm>
              <a:off x="6519065" y="5763830"/>
              <a:ext cx="9471" cy="17121"/>
            </a:xfrm>
            <a:custGeom>
              <a:avLst/>
              <a:gdLst>
                <a:gd name="T0" fmla="*/ 11 w 11"/>
                <a:gd name="T1" fmla="*/ 12 h 20"/>
                <a:gd name="T2" fmla="*/ 11 w 11"/>
                <a:gd name="T3" fmla="*/ 0 h 20"/>
                <a:gd name="T4" fmla="*/ 0 w 11"/>
                <a:gd name="T5" fmla="*/ 0 h 20"/>
                <a:gd name="T6" fmla="*/ 0 w 11"/>
                <a:gd name="T7" fmla="*/ 20 h 20"/>
                <a:gd name="T8" fmla="*/ 11 w 11"/>
                <a:gd name="T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11" y="12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3" y="17"/>
                    <a:pt x="7" y="14"/>
                    <a:pt x="11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Freeform 799"/>
            <p:cNvSpPr>
              <a:spLocks/>
            </p:cNvSpPr>
            <p:nvPr/>
          </p:nvSpPr>
          <p:spPr bwMode="auto">
            <a:xfrm>
              <a:off x="6555494" y="5763830"/>
              <a:ext cx="10200" cy="5100"/>
            </a:xfrm>
            <a:custGeom>
              <a:avLst/>
              <a:gdLst>
                <a:gd name="T0" fmla="*/ 12 w 12"/>
                <a:gd name="T1" fmla="*/ 6 h 6"/>
                <a:gd name="T2" fmla="*/ 12 w 12"/>
                <a:gd name="T3" fmla="*/ 3 h 6"/>
                <a:gd name="T4" fmla="*/ 8 w 12"/>
                <a:gd name="T5" fmla="*/ 0 h 6"/>
                <a:gd name="T6" fmla="*/ 0 w 12"/>
                <a:gd name="T7" fmla="*/ 0 h 6"/>
                <a:gd name="T8" fmla="*/ 0 w 12"/>
                <a:gd name="T9" fmla="*/ 4 h 6"/>
                <a:gd name="T10" fmla="*/ 12 w 12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4"/>
                    <a:pt x="8" y="5"/>
                    <a:pt x="12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800"/>
            <p:cNvSpPr>
              <a:spLocks/>
            </p:cNvSpPr>
            <p:nvPr/>
          </p:nvSpPr>
          <p:spPr bwMode="auto">
            <a:xfrm>
              <a:off x="6537279" y="5763830"/>
              <a:ext cx="9471" cy="6557"/>
            </a:xfrm>
            <a:custGeom>
              <a:avLst/>
              <a:gdLst>
                <a:gd name="T0" fmla="*/ 11 w 11"/>
                <a:gd name="T1" fmla="*/ 5 h 8"/>
                <a:gd name="T2" fmla="*/ 11 w 11"/>
                <a:gd name="T3" fmla="*/ 0 h 8"/>
                <a:gd name="T4" fmla="*/ 0 w 11"/>
                <a:gd name="T5" fmla="*/ 0 h 8"/>
                <a:gd name="T6" fmla="*/ 0 w 11"/>
                <a:gd name="T7" fmla="*/ 8 h 8"/>
                <a:gd name="T8" fmla="*/ 11 w 11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6"/>
                    <a:pt x="7" y="5"/>
                    <a:pt x="11" y="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Freeform 801"/>
            <p:cNvSpPr>
              <a:spLocks/>
            </p:cNvSpPr>
            <p:nvPr/>
          </p:nvSpPr>
          <p:spPr bwMode="auto">
            <a:xfrm>
              <a:off x="6445844" y="5763830"/>
              <a:ext cx="10564" cy="22221"/>
            </a:xfrm>
            <a:custGeom>
              <a:avLst/>
              <a:gdLst>
                <a:gd name="T0" fmla="*/ 0 w 12"/>
                <a:gd name="T1" fmla="*/ 3 h 26"/>
                <a:gd name="T2" fmla="*/ 0 w 12"/>
                <a:gd name="T3" fmla="*/ 22 h 26"/>
                <a:gd name="T4" fmla="*/ 4 w 12"/>
                <a:gd name="T5" fmla="*/ 26 h 26"/>
                <a:gd name="T6" fmla="*/ 12 w 12"/>
                <a:gd name="T7" fmla="*/ 26 h 26"/>
                <a:gd name="T8" fmla="*/ 12 w 12"/>
                <a:gd name="T9" fmla="*/ 0 h 26"/>
                <a:gd name="T10" fmla="*/ 4 w 12"/>
                <a:gd name="T11" fmla="*/ 0 h 26"/>
                <a:gd name="T12" fmla="*/ 0 w 12"/>
                <a:gd name="T1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6">
                  <a:moveTo>
                    <a:pt x="0" y="3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2" y="26"/>
                    <a:pt x="4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6" name="Rectangle 802"/>
            <p:cNvSpPr>
              <a:spLocks noChangeArrowheads="1"/>
            </p:cNvSpPr>
            <p:nvPr/>
          </p:nvSpPr>
          <p:spPr bwMode="auto">
            <a:xfrm>
              <a:off x="6501215" y="5763830"/>
              <a:ext cx="947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7" name="Rectangle 803"/>
            <p:cNvSpPr>
              <a:spLocks noChangeArrowheads="1"/>
            </p:cNvSpPr>
            <p:nvPr/>
          </p:nvSpPr>
          <p:spPr bwMode="auto">
            <a:xfrm>
              <a:off x="6483001" y="5763830"/>
              <a:ext cx="9471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8" name="Rectangle 804"/>
            <p:cNvSpPr>
              <a:spLocks noChangeArrowheads="1"/>
            </p:cNvSpPr>
            <p:nvPr/>
          </p:nvSpPr>
          <p:spPr bwMode="auto">
            <a:xfrm>
              <a:off x="6464058" y="5763830"/>
              <a:ext cx="10200" cy="22221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9" name="Rectangle 805"/>
            <p:cNvSpPr>
              <a:spLocks noChangeArrowheads="1"/>
            </p:cNvSpPr>
            <p:nvPr/>
          </p:nvSpPr>
          <p:spPr bwMode="auto">
            <a:xfrm>
              <a:off x="6458958" y="5789330"/>
              <a:ext cx="10200" cy="2258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806"/>
            <p:cNvSpPr>
              <a:spLocks/>
            </p:cNvSpPr>
            <p:nvPr/>
          </p:nvSpPr>
          <p:spPr bwMode="auto">
            <a:xfrm>
              <a:off x="6440744" y="5789330"/>
              <a:ext cx="10564" cy="22586"/>
            </a:xfrm>
            <a:custGeom>
              <a:avLst/>
              <a:gdLst>
                <a:gd name="T0" fmla="*/ 0 w 12"/>
                <a:gd name="T1" fmla="*/ 3 h 26"/>
                <a:gd name="T2" fmla="*/ 0 w 12"/>
                <a:gd name="T3" fmla="*/ 22 h 26"/>
                <a:gd name="T4" fmla="*/ 3 w 12"/>
                <a:gd name="T5" fmla="*/ 26 h 26"/>
                <a:gd name="T6" fmla="*/ 12 w 12"/>
                <a:gd name="T7" fmla="*/ 26 h 26"/>
                <a:gd name="T8" fmla="*/ 12 w 12"/>
                <a:gd name="T9" fmla="*/ 0 h 26"/>
                <a:gd name="T10" fmla="*/ 3 w 12"/>
                <a:gd name="T11" fmla="*/ 0 h 26"/>
                <a:gd name="T12" fmla="*/ 0 w 12"/>
                <a:gd name="T1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6">
                  <a:moveTo>
                    <a:pt x="0" y="3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1" y="26"/>
                    <a:pt x="3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1" name="Rectangle 807"/>
            <p:cNvSpPr>
              <a:spLocks noChangeArrowheads="1"/>
            </p:cNvSpPr>
            <p:nvPr/>
          </p:nvSpPr>
          <p:spPr bwMode="auto">
            <a:xfrm>
              <a:off x="6477173" y="5789330"/>
              <a:ext cx="10200" cy="2258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2" name="Freeform 809"/>
            <p:cNvSpPr>
              <a:spLocks/>
            </p:cNvSpPr>
            <p:nvPr/>
          </p:nvSpPr>
          <p:spPr bwMode="auto">
            <a:xfrm>
              <a:off x="6495022" y="5789329"/>
              <a:ext cx="10564" cy="22586"/>
            </a:xfrm>
            <a:custGeom>
              <a:avLst/>
              <a:gdLst>
                <a:gd name="T0" fmla="*/ 12 w 12"/>
                <a:gd name="T1" fmla="*/ 12 h 26"/>
                <a:gd name="T2" fmla="*/ 12 w 12"/>
                <a:gd name="T3" fmla="*/ 0 h 26"/>
                <a:gd name="T4" fmla="*/ 0 w 12"/>
                <a:gd name="T5" fmla="*/ 0 h 26"/>
                <a:gd name="T6" fmla="*/ 0 w 12"/>
                <a:gd name="T7" fmla="*/ 26 h 26"/>
                <a:gd name="T8" fmla="*/ 8 w 12"/>
                <a:gd name="T9" fmla="*/ 26 h 26"/>
                <a:gd name="T10" fmla="*/ 12 w 12"/>
                <a:gd name="T11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6">
                  <a:moveTo>
                    <a:pt x="12" y="12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1"/>
                    <a:pt x="10" y="17"/>
                    <a:pt x="12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" name="Freeform 810"/>
            <p:cNvSpPr>
              <a:spLocks/>
            </p:cNvSpPr>
            <p:nvPr/>
          </p:nvSpPr>
          <p:spPr bwMode="auto">
            <a:xfrm>
              <a:off x="6448758" y="5815194"/>
              <a:ext cx="10200" cy="22586"/>
            </a:xfrm>
            <a:custGeom>
              <a:avLst/>
              <a:gdLst>
                <a:gd name="T0" fmla="*/ 0 w 12"/>
                <a:gd name="T1" fmla="*/ 3 h 26"/>
                <a:gd name="T2" fmla="*/ 0 w 12"/>
                <a:gd name="T3" fmla="*/ 22 h 26"/>
                <a:gd name="T4" fmla="*/ 4 w 12"/>
                <a:gd name="T5" fmla="*/ 26 h 26"/>
                <a:gd name="T6" fmla="*/ 12 w 12"/>
                <a:gd name="T7" fmla="*/ 26 h 26"/>
                <a:gd name="T8" fmla="*/ 12 w 12"/>
                <a:gd name="T9" fmla="*/ 0 h 26"/>
                <a:gd name="T10" fmla="*/ 4 w 12"/>
                <a:gd name="T11" fmla="*/ 0 h 26"/>
                <a:gd name="T12" fmla="*/ 0 w 12"/>
                <a:gd name="T1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6">
                  <a:moveTo>
                    <a:pt x="0" y="3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2" y="26"/>
                    <a:pt x="4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" name="Rectangle 811"/>
            <p:cNvSpPr>
              <a:spLocks noChangeArrowheads="1"/>
            </p:cNvSpPr>
            <p:nvPr/>
          </p:nvSpPr>
          <p:spPr bwMode="auto">
            <a:xfrm>
              <a:off x="6467701" y="5815194"/>
              <a:ext cx="9471" cy="2258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" name="Rectangle 812"/>
            <p:cNvSpPr>
              <a:spLocks noChangeArrowheads="1"/>
            </p:cNvSpPr>
            <p:nvPr/>
          </p:nvSpPr>
          <p:spPr bwMode="auto">
            <a:xfrm>
              <a:off x="6485551" y="5815194"/>
              <a:ext cx="9471" cy="2258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Rectangle 813"/>
            <p:cNvSpPr>
              <a:spLocks noChangeArrowheads="1"/>
            </p:cNvSpPr>
            <p:nvPr/>
          </p:nvSpPr>
          <p:spPr bwMode="auto">
            <a:xfrm>
              <a:off x="6475351" y="5841058"/>
              <a:ext cx="10200" cy="2258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Freeform 814"/>
            <p:cNvSpPr>
              <a:spLocks/>
            </p:cNvSpPr>
            <p:nvPr/>
          </p:nvSpPr>
          <p:spPr bwMode="auto">
            <a:xfrm>
              <a:off x="6439287" y="5841058"/>
              <a:ext cx="10200" cy="22586"/>
            </a:xfrm>
            <a:custGeom>
              <a:avLst/>
              <a:gdLst>
                <a:gd name="T0" fmla="*/ 0 w 12"/>
                <a:gd name="T1" fmla="*/ 3 h 26"/>
                <a:gd name="T2" fmla="*/ 0 w 12"/>
                <a:gd name="T3" fmla="*/ 22 h 26"/>
                <a:gd name="T4" fmla="*/ 4 w 12"/>
                <a:gd name="T5" fmla="*/ 26 h 26"/>
                <a:gd name="T6" fmla="*/ 12 w 12"/>
                <a:gd name="T7" fmla="*/ 26 h 26"/>
                <a:gd name="T8" fmla="*/ 12 w 12"/>
                <a:gd name="T9" fmla="*/ 0 h 26"/>
                <a:gd name="T10" fmla="*/ 4 w 12"/>
                <a:gd name="T11" fmla="*/ 0 h 26"/>
                <a:gd name="T12" fmla="*/ 0 w 12"/>
                <a:gd name="T1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6">
                  <a:moveTo>
                    <a:pt x="0" y="3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2" y="26"/>
                    <a:pt x="4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Rectangle 815"/>
            <p:cNvSpPr>
              <a:spLocks noChangeArrowheads="1"/>
            </p:cNvSpPr>
            <p:nvPr/>
          </p:nvSpPr>
          <p:spPr bwMode="auto">
            <a:xfrm>
              <a:off x="6457137" y="5841058"/>
              <a:ext cx="10564" cy="2258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Rectangle 816"/>
            <p:cNvSpPr>
              <a:spLocks noChangeArrowheads="1"/>
            </p:cNvSpPr>
            <p:nvPr/>
          </p:nvSpPr>
          <p:spPr bwMode="auto">
            <a:xfrm>
              <a:off x="6494294" y="5841058"/>
              <a:ext cx="9471" cy="22586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Freeform 817"/>
            <p:cNvSpPr>
              <a:spLocks/>
            </p:cNvSpPr>
            <p:nvPr/>
          </p:nvSpPr>
          <p:spPr bwMode="auto">
            <a:xfrm>
              <a:off x="6512508" y="5851622"/>
              <a:ext cx="9471" cy="12021"/>
            </a:xfrm>
            <a:custGeom>
              <a:avLst/>
              <a:gdLst>
                <a:gd name="T0" fmla="*/ 0 w 11"/>
                <a:gd name="T1" fmla="*/ 0 h 14"/>
                <a:gd name="T2" fmla="*/ 0 w 11"/>
                <a:gd name="T3" fmla="*/ 14 h 14"/>
                <a:gd name="T4" fmla="*/ 11 w 11"/>
                <a:gd name="T5" fmla="*/ 14 h 14"/>
                <a:gd name="T6" fmla="*/ 11 w 11"/>
                <a:gd name="T7" fmla="*/ 12 h 14"/>
                <a:gd name="T8" fmla="*/ 0 w 1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7" y="8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Freeform 818"/>
            <p:cNvSpPr>
              <a:spLocks noEditPoints="1"/>
            </p:cNvSpPr>
            <p:nvPr/>
          </p:nvSpPr>
          <p:spPr bwMode="auto">
            <a:xfrm>
              <a:off x="6518337" y="5784229"/>
              <a:ext cx="71400" cy="71400"/>
            </a:xfrm>
            <a:custGeom>
              <a:avLst/>
              <a:gdLst>
                <a:gd name="T0" fmla="*/ 41 w 83"/>
                <a:gd name="T1" fmla="*/ 0 h 83"/>
                <a:gd name="T2" fmla="*/ 0 w 83"/>
                <a:gd name="T3" fmla="*/ 41 h 83"/>
                <a:gd name="T4" fmla="*/ 41 w 83"/>
                <a:gd name="T5" fmla="*/ 83 h 83"/>
                <a:gd name="T6" fmla="*/ 83 w 83"/>
                <a:gd name="T7" fmla="*/ 41 h 83"/>
                <a:gd name="T8" fmla="*/ 41 w 83"/>
                <a:gd name="T9" fmla="*/ 0 h 83"/>
                <a:gd name="T10" fmla="*/ 51 w 83"/>
                <a:gd name="T11" fmla="*/ 65 h 83"/>
                <a:gd name="T12" fmla="*/ 45 w 83"/>
                <a:gd name="T13" fmla="*/ 68 h 83"/>
                <a:gd name="T14" fmla="*/ 45 w 83"/>
                <a:gd name="T15" fmla="*/ 71 h 83"/>
                <a:gd name="T16" fmla="*/ 38 w 83"/>
                <a:gd name="T17" fmla="*/ 71 h 83"/>
                <a:gd name="T18" fmla="*/ 38 w 83"/>
                <a:gd name="T19" fmla="*/ 68 h 83"/>
                <a:gd name="T20" fmla="*/ 31 w 83"/>
                <a:gd name="T21" fmla="*/ 62 h 83"/>
                <a:gd name="T22" fmla="*/ 28 w 83"/>
                <a:gd name="T23" fmla="*/ 53 h 83"/>
                <a:gd name="T24" fmla="*/ 36 w 83"/>
                <a:gd name="T25" fmla="*/ 53 h 83"/>
                <a:gd name="T26" fmla="*/ 38 w 83"/>
                <a:gd name="T27" fmla="*/ 59 h 83"/>
                <a:gd name="T28" fmla="*/ 41 w 83"/>
                <a:gd name="T29" fmla="*/ 61 h 83"/>
                <a:gd name="T30" fmla="*/ 46 w 83"/>
                <a:gd name="T31" fmla="*/ 58 h 83"/>
                <a:gd name="T32" fmla="*/ 46 w 83"/>
                <a:gd name="T33" fmla="*/ 55 h 83"/>
                <a:gd name="T34" fmla="*/ 43 w 83"/>
                <a:gd name="T35" fmla="*/ 48 h 83"/>
                <a:gd name="T36" fmla="*/ 36 w 83"/>
                <a:gd name="T37" fmla="*/ 42 h 83"/>
                <a:gd name="T38" fmla="*/ 31 w 83"/>
                <a:gd name="T39" fmla="*/ 35 h 83"/>
                <a:gd name="T40" fmla="*/ 29 w 83"/>
                <a:gd name="T41" fmla="*/ 27 h 83"/>
                <a:gd name="T42" fmla="*/ 31 w 83"/>
                <a:gd name="T43" fmla="*/ 20 h 83"/>
                <a:gd name="T44" fmla="*/ 38 w 83"/>
                <a:gd name="T45" fmla="*/ 15 h 83"/>
                <a:gd name="T46" fmla="*/ 38 w 83"/>
                <a:gd name="T47" fmla="*/ 11 h 83"/>
                <a:gd name="T48" fmla="*/ 45 w 83"/>
                <a:gd name="T49" fmla="*/ 11 h 83"/>
                <a:gd name="T50" fmla="*/ 45 w 83"/>
                <a:gd name="T51" fmla="*/ 15 h 83"/>
                <a:gd name="T52" fmla="*/ 50 w 83"/>
                <a:gd name="T53" fmla="*/ 17 h 83"/>
                <a:gd name="T54" fmla="*/ 54 w 83"/>
                <a:gd name="T55" fmla="*/ 26 h 83"/>
                <a:gd name="T56" fmla="*/ 46 w 83"/>
                <a:gd name="T57" fmla="*/ 28 h 83"/>
                <a:gd name="T58" fmla="*/ 45 w 83"/>
                <a:gd name="T59" fmla="*/ 23 h 83"/>
                <a:gd name="T60" fmla="*/ 41 w 83"/>
                <a:gd name="T61" fmla="*/ 21 h 83"/>
                <a:gd name="T62" fmla="*/ 38 w 83"/>
                <a:gd name="T63" fmla="*/ 23 h 83"/>
                <a:gd name="T64" fmla="*/ 37 w 83"/>
                <a:gd name="T65" fmla="*/ 27 h 83"/>
                <a:gd name="T66" fmla="*/ 40 w 83"/>
                <a:gd name="T67" fmla="*/ 35 h 83"/>
                <a:gd name="T68" fmla="*/ 44 w 83"/>
                <a:gd name="T69" fmla="*/ 38 h 83"/>
                <a:gd name="T70" fmla="*/ 48 w 83"/>
                <a:gd name="T71" fmla="*/ 41 h 83"/>
                <a:gd name="T72" fmla="*/ 52 w 83"/>
                <a:gd name="T73" fmla="*/ 47 h 83"/>
                <a:gd name="T74" fmla="*/ 54 w 83"/>
                <a:gd name="T75" fmla="*/ 54 h 83"/>
                <a:gd name="T76" fmla="*/ 51 w 83"/>
                <a:gd name="T77" fmla="*/ 6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83">
                  <a:moveTo>
                    <a:pt x="41" y="0"/>
                  </a:moveTo>
                  <a:cubicBezTo>
                    <a:pt x="18" y="0"/>
                    <a:pt x="0" y="18"/>
                    <a:pt x="0" y="41"/>
                  </a:cubicBezTo>
                  <a:cubicBezTo>
                    <a:pt x="0" y="64"/>
                    <a:pt x="18" y="83"/>
                    <a:pt x="41" y="83"/>
                  </a:cubicBezTo>
                  <a:cubicBezTo>
                    <a:pt x="64" y="83"/>
                    <a:pt x="83" y="64"/>
                    <a:pt x="83" y="41"/>
                  </a:cubicBezTo>
                  <a:cubicBezTo>
                    <a:pt x="83" y="18"/>
                    <a:pt x="64" y="0"/>
                    <a:pt x="41" y="0"/>
                  </a:cubicBezTo>
                  <a:close/>
                  <a:moveTo>
                    <a:pt x="51" y="65"/>
                  </a:moveTo>
                  <a:cubicBezTo>
                    <a:pt x="49" y="66"/>
                    <a:pt x="47" y="67"/>
                    <a:pt x="45" y="68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5" y="67"/>
                    <a:pt x="32" y="65"/>
                    <a:pt x="31" y="62"/>
                  </a:cubicBezTo>
                  <a:cubicBezTo>
                    <a:pt x="29" y="59"/>
                    <a:pt x="28" y="57"/>
                    <a:pt x="28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6"/>
                    <a:pt x="37" y="58"/>
                    <a:pt x="38" y="59"/>
                  </a:cubicBezTo>
                  <a:cubicBezTo>
                    <a:pt x="39" y="60"/>
                    <a:pt x="40" y="61"/>
                    <a:pt x="41" y="61"/>
                  </a:cubicBezTo>
                  <a:cubicBezTo>
                    <a:pt x="43" y="61"/>
                    <a:pt x="45" y="60"/>
                    <a:pt x="46" y="58"/>
                  </a:cubicBezTo>
                  <a:cubicBezTo>
                    <a:pt x="46" y="57"/>
                    <a:pt x="46" y="56"/>
                    <a:pt x="46" y="55"/>
                  </a:cubicBezTo>
                  <a:cubicBezTo>
                    <a:pt x="46" y="53"/>
                    <a:pt x="45" y="50"/>
                    <a:pt x="43" y="48"/>
                  </a:cubicBezTo>
                  <a:cubicBezTo>
                    <a:pt x="42" y="47"/>
                    <a:pt x="40" y="44"/>
                    <a:pt x="36" y="42"/>
                  </a:cubicBezTo>
                  <a:cubicBezTo>
                    <a:pt x="34" y="39"/>
                    <a:pt x="32" y="37"/>
                    <a:pt x="31" y="35"/>
                  </a:cubicBezTo>
                  <a:cubicBezTo>
                    <a:pt x="30" y="33"/>
                    <a:pt x="29" y="30"/>
                    <a:pt x="29" y="27"/>
                  </a:cubicBezTo>
                  <a:cubicBezTo>
                    <a:pt x="29" y="25"/>
                    <a:pt x="30" y="22"/>
                    <a:pt x="31" y="20"/>
                  </a:cubicBezTo>
                  <a:cubicBezTo>
                    <a:pt x="33" y="17"/>
                    <a:pt x="35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7" y="15"/>
                    <a:pt x="49" y="16"/>
                    <a:pt x="50" y="17"/>
                  </a:cubicBezTo>
                  <a:cubicBezTo>
                    <a:pt x="52" y="20"/>
                    <a:pt x="54" y="23"/>
                    <a:pt x="54" y="26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6" y="26"/>
                    <a:pt x="46" y="24"/>
                    <a:pt x="45" y="23"/>
                  </a:cubicBezTo>
                  <a:cubicBezTo>
                    <a:pt x="44" y="22"/>
                    <a:pt x="43" y="21"/>
                    <a:pt x="41" y="21"/>
                  </a:cubicBezTo>
                  <a:cubicBezTo>
                    <a:pt x="40" y="21"/>
                    <a:pt x="39" y="22"/>
                    <a:pt x="38" y="23"/>
                  </a:cubicBezTo>
                  <a:cubicBezTo>
                    <a:pt x="38" y="24"/>
                    <a:pt x="37" y="26"/>
                    <a:pt x="37" y="27"/>
                  </a:cubicBezTo>
                  <a:cubicBezTo>
                    <a:pt x="37" y="30"/>
                    <a:pt x="38" y="32"/>
                    <a:pt x="40" y="35"/>
                  </a:cubicBezTo>
                  <a:cubicBezTo>
                    <a:pt x="41" y="35"/>
                    <a:pt x="42" y="37"/>
                    <a:pt x="44" y="38"/>
                  </a:cubicBezTo>
                  <a:cubicBezTo>
                    <a:pt x="46" y="39"/>
                    <a:pt x="47" y="40"/>
                    <a:pt x="48" y="41"/>
                  </a:cubicBezTo>
                  <a:cubicBezTo>
                    <a:pt x="49" y="43"/>
                    <a:pt x="51" y="45"/>
                    <a:pt x="52" y="47"/>
                  </a:cubicBezTo>
                  <a:cubicBezTo>
                    <a:pt x="54" y="50"/>
                    <a:pt x="54" y="52"/>
                    <a:pt x="54" y="54"/>
                  </a:cubicBezTo>
                  <a:cubicBezTo>
                    <a:pt x="54" y="59"/>
                    <a:pt x="53" y="62"/>
                    <a:pt x="51" y="6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819"/>
            <p:cNvSpPr>
              <a:spLocks noEditPoints="1"/>
            </p:cNvSpPr>
            <p:nvPr/>
          </p:nvSpPr>
          <p:spPr bwMode="auto">
            <a:xfrm>
              <a:off x="6508865" y="5774758"/>
              <a:ext cx="90343" cy="90343"/>
            </a:xfrm>
            <a:custGeom>
              <a:avLst/>
              <a:gdLst>
                <a:gd name="T0" fmla="*/ 52 w 105"/>
                <a:gd name="T1" fmla="*/ 0 h 105"/>
                <a:gd name="T2" fmla="*/ 0 w 105"/>
                <a:gd name="T3" fmla="*/ 52 h 105"/>
                <a:gd name="T4" fmla="*/ 52 w 105"/>
                <a:gd name="T5" fmla="*/ 105 h 105"/>
                <a:gd name="T6" fmla="*/ 105 w 105"/>
                <a:gd name="T7" fmla="*/ 52 h 105"/>
                <a:gd name="T8" fmla="*/ 52 w 105"/>
                <a:gd name="T9" fmla="*/ 0 h 105"/>
                <a:gd name="T10" fmla="*/ 52 w 105"/>
                <a:gd name="T11" fmla="*/ 98 h 105"/>
                <a:gd name="T12" fmla="*/ 7 w 105"/>
                <a:gd name="T13" fmla="*/ 52 h 105"/>
                <a:gd name="T14" fmla="*/ 52 w 105"/>
                <a:gd name="T15" fmla="*/ 7 h 105"/>
                <a:gd name="T16" fmla="*/ 97 w 105"/>
                <a:gd name="T17" fmla="*/ 52 h 105"/>
                <a:gd name="T18" fmla="*/ 52 w 105"/>
                <a:gd name="T19" fmla="*/ 9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05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1"/>
                    <a:pt x="23" y="105"/>
                    <a:pt x="52" y="105"/>
                  </a:cubicBezTo>
                  <a:cubicBezTo>
                    <a:pt x="81" y="105"/>
                    <a:pt x="105" y="81"/>
                    <a:pt x="105" y="52"/>
                  </a:cubicBezTo>
                  <a:cubicBezTo>
                    <a:pt x="105" y="23"/>
                    <a:pt x="81" y="0"/>
                    <a:pt x="52" y="0"/>
                  </a:cubicBezTo>
                  <a:close/>
                  <a:moveTo>
                    <a:pt x="52" y="98"/>
                  </a:moveTo>
                  <a:cubicBezTo>
                    <a:pt x="27" y="98"/>
                    <a:pt x="7" y="77"/>
                    <a:pt x="7" y="52"/>
                  </a:cubicBezTo>
                  <a:cubicBezTo>
                    <a:pt x="7" y="27"/>
                    <a:pt x="27" y="7"/>
                    <a:pt x="52" y="7"/>
                  </a:cubicBezTo>
                  <a:cubicBezTo>
                    <a:pt x="77" y="7"/>
                    <a:pt x="97" y="27"/>
                    <a:pt x="97" y="52"/>
                  </a:cubicBezTo>
                  <a:cubicBezTo>
                    <a:pt x="97" y="77"/>
                    <a:pt x="77" y="98"/>
                    <a:pt x="52" y="9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820"/>
            <p:cNvSpPr>
              <a:spLocks noEditPoints="1"/>
            </p:cNvSpPr>
            <p:nvPr/>
          </p:nvSpPr>
          <p:spPr bwMode="auto">
            <a:xfrm>
              <a:off x="6777707" y="5719751"/>
              <a:ext cx="127500" cy="168664"/>
            </a:xfrm>
            <a:custGeom>
              <a:avLst/>
              <a:gdLst>
                <a:gd name="T0" fmla="*/ 0 w 350"/>
                <a:gd name="T1" fmla="*/ 463 h 463"/>
                <a:gd name="T2" fmla="*/ 350 w 350"/>
                <a:gd name="T3" fmla="*/ 0 h 463"/>
                <a:gd name="T4" fmla="*/ 40 w 350"/>
                <a:gd name="T5" fmla="*/ 36 h 463"/>
                <a:gd name="T6" fmla="*/ 312 w 350"/>
                <a:gd name="T7" fmla="*/ 123 h 463"/>
                <a:gd name="T8" fmla="*/ 40 w 350"/>
                <a:gd name="T9" fmla="*/ 36 h 463"/>
                <a:gd name="T10" fmla="*/ 40 w 350"/>
                <a:gd name="T11" fmla="*/ 432 h 463"/>
                <a:gd name="T12" fmla="*/ 87 w 350"/>
                <a:gd name="T13" fmla="*/ 383 h 463"/>
                <a:gd name="T14" fmla="*/ 87 w 350"/>
                <a:gd name="T15" fmla="*/ 359 h 463"/>
                <a:gd name="T16" fmla="*/ 40 w 350"/>
                <a:gd name="T17" fmla="*/ 310 h 463"/>
                <a:gd name="T18" fmla="*/ 87 w 350"/>
                <a:gd name="T19" fmla="*/ 359 h 463"/>
                <a:gd name="T20" fmla="*/ 40 w 350"/>
                <a:gd name="T21" fmla="*/ 284 h 463"/>
                <a:gd name="T22" fmla="*/ 87 w 350"/>
                <a:gd name="T23" fmla="*/ 234 h 463"/>
                <a:gd name="T24" fmla="*/ 87 w 350"/>
                <a:gd name="T25" fmla="*/ 210 h 463"/>
                <a:gd name="T26" fmla="*/ 40 w 350"/>
                <a:gd name="T27" fmla="*/ 161 h 463"/>
                <a:gd name="T28" fmla="*/ 87 w 350"/>
                <a:gd name="T29" fmla="*/ 210 h 463"/>
                <a:gd name="T30" fmla="*/ 113 w 350"/>
                <a:gd name="T31" fmla="*/ 432 h 463"/>
                <a:gd name="T32" fmla="*/ 163 w 350"/>
                <a:gd name="T33" fmla="*/ 383 h 463"/>
                <a:gd name="T34" fmla="*/ 163 w 350"/>
                <a:gd name="T35" fmla="*/ 359 h 463"/>
                <a:gd name="T36" fmla="*/ 113 w 350"/>
                <a:gd name="T37" fmla="*/ 310 h 463"/>
                <a:gd name="T38" fmla="*/ 163 w 350"/>
                <a:gd name="T39" fmla="*/ 359 h 463"/>
                <a:gd name="T40" fmla="*/ 113 w 350"/>
                <a:gd name="T41" fmla="*/ 284 h 463"/>
                <a:gd name="T42" fmla="*/ 163 w 350"/>
                <a:gd name="T43" fmla="*/ 234 h 463"/>
                <a:gd name="T44" fmla="*/ 163 w 350"/>
                <a:gd name="T45" fmla="*/ 210 h 463"/>
                <a:gd name="T46" fmla="*/ 113 w 350"/>
                <a:gd name="T47" fmla="*/ 161 h 463"/>
                <a:gd name="T48" fmla="*/ 163 w 350"/>
                <a:gd name="T49" fmla="*/ 210 h 463"/>
                <a:gd name="T50" fmla="*/ 189 w 350"/>
                <a:gd name="T51" fmla="*/ 432 h 463"/>
                <a:gd name="T52" fmla="*/ 236 w 350"/>
                <a:gd name="T53" fmla="*/ 383 h 463"/>
                <a:gd name="T54" fmla="*/ 236 w 350"/>
                <a:gd name="T55" fmla="*/ 359 h 463"/>
                <a:gd name="T56" fmla="*/ 189 w 350"/>
                <a:gd name="T57" fmla="*/ 310 h 463"/>
                <a:gd name="T58" fmla="*/ 236 w 350"/>
                <a:gd name="T59" fmla="*/ 359 h 463"/>
                <a:gd name="T60" fmla="*/ 189 w 350"/>
                <a:gd name="T61" fmla="*/ 284 h 463"/>
                <a:gd name="T62" fmla="*/ 236 w 350"/>
                <a:gd name="T63" fmla="*/ 234 h 463"/>
                <a:gd name="T64" fmla="*/ 236 w 350"/>
                <a:gd name="T65" fmla="*/ 210 h 463"/>
                <a:gd name="T66" fmla="*/ 189 w 350"/>
                <a:gd name="T67" fmla="*/ 161 h 463"/>
                <a:gd name="T68" fmla="*/ 236 w 350"/>
                <a:gd name="T69" fmla="*/ 210 h 463"/>
                <a:gd name="T70" fmla="*/ 262 w 350"/>
                <a:gd name="T71" fmla="*/ 432 h 463"/>
                <a:gd name="T72" fmla="*/ 312 w 350"/>
                <a:gd name="T73" fmla="*/ 310 h 463"/>
                <a:gd name="T74" fmla="*/ 312 w 350"/>
                <a:gd name="T75" fmla="*/ 284 h 463"/>
                <a:gd name="T76" fmla="*/ 262 w 350"/>
                <a:gd name="T77" fmla="*/ 234 h 463"/>
                <a:gd name="T78" fmla="*/ 312 w 350"/>
                <a:gd name="T79" fmla="*/ 284 h 463"/>
                <a:gd name="T80" fmla="*/ 262 w 350"/>
                <a:gd name="T81" fmla="*/ 210 h 463"/>
                <a:gd name="T82" fmla="*/ 312 w 350"/>
                <a:gd name="T83" fmla="*/ 161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0" h="463">
                  <a:moveTo>
                    <a:pt x="0" y="0"/>
                  </a:moveTo>
                  <a:lnTo>
                    <a:pt x="0" y="463"/>
                  </a:lnTo>
                  <a:lnTo>
                    <a:pt x="350" y="463"/>
                  </a:lnTo>
                  <a:lnTo>
                    <a:pt x="350" y="0"/>
                  </a:lnTo>
                  <a:lnTo>
                    <a:pt x="0" y="0"/>
                  </a:lnTo>
                  <a:close/>
                  <a:moveTo>
                    <a:pt x="40" y="36"/>
                  </a:moveTo>
                  <a:lnTo>
                    <a:pt x="312" y="36"/>
                  </a:lnTo>
                  <a:lnTo>
                    <a:pt x="312" y="123"/>
                  </a:lnTo>
                  <a:lnTo>
                    <a:pt x="40" y="123"/>
                  </a:lnTo>
                  <a:lnTo>
                    <a:pt x="40" y="36"/>
                  </a:lnTo>
                  <a:close/>
                  <a:moveTo>
                    <a:pt x="87" y="432"/>
                  </a:moveTo>
                  <a:lnTo>
                    <a:pt x="40" y="432"/>
                  </a:lnTo>
                  <a:lnTo>
                    <a:pt x="40" y="383"/>
                  </a:lnTo>
                  <a:lnTo>
                    <a:pt x="87" y="383"/>
                  </a:lnTo>
                  <a:lnTo>
                    <a:pt x="87" y="432"/>
                  </a:lnTo>
                  <a:close/>
                  <a:moveTo>
                    <a:pt x="87" y="359"/>
                  </a:moveTo>
                  <a:lnTo>
                    <a:pt x="40" y="359"/>
                  </a:lnTo>
                  <a:lnTo>
                    <a:pt x="40" y="310"/>
                  </a:lnTo>
                  <a:lnTo>
                    <a:pt x="87" y="310"/>
                  </a:lnTo>
                  <a:lnTo>
                    <a:pt x="87" y="359"/>
                  </a:lnTo>
                  <a:close/>
                  <a:moveTo>
                    <a:pt x="87" y="284"/>
                  </a:moveTo>
                  <a:lnTo>
                    <a:pt x="40" y="284"/>
                  </a:lnTo>
                  <a:lnTo>
                    <a:pt x="40" y="234"/>
                  </a:lnTo>
                  <a:lnTo>
                    <a:pt x="87" y="234"/>
                  </a:lnTo>
                  <a:lnTo>
                    <a:pt x="87" y="284"/>
                  </a:lnTo>
                  <a:close/>
                  <a:moveTo>
                    <a:pt x="87" y="210"/>
                  </a:moveTo>
                  <a:lnTo>
                    <a:pt x="40" y="210"/>
                  </a:lnTo>
                  <a:lnTo>
                    <a:pt x="40" y="161"/>
                  </a:lnTo>
                  <a:lnTo>
                    <a:pt x="87" y="161"/>
                  </a:lnTo>
                  <a:lnTo>
                    <a:pt x="87" y="210"/>
                  </a:lnTo>
                  <a:close/>
                  <a:moveTo>
                    <a:pt x="163" y="432"/>
                  </a:moveTo>
                  <a:lnTo>
                    <a:pt x="113" y="432"/>
                  </a:lnTo>
                  <a:lnTo>
                    <a:pt x="113" y="383"/>
                  </a:lnTo>
                  <a:lnTo>
                    <a:pt x="163" y="383"/>
                  </a:lnTo>
                  <a:lnTo>
                    <a:pt x="163" y="432"/>
                  </a:lnTo>
                  <a:close/>
                  <a:moveTo>
                    <a:pt x="163" y="359"/>
                  </a:moveTo>
                  <a:lnTo>
                    <a:pt x="113" y="359"/>
                  </a:lnTo>
                  <a:lnTo>
                    <a:pt x="113" y="310"/>
                  </a:lnTo>
                  <a:lnTo>
                    <a:pt x="163" y="310"/>
                  </a:lnTo>
                  <a:lnTo>
                    <a:pt x="163" y="359"/>
                  </a:lnTo>
                  <a:close/>
                  <a:moveTo>
                    <a:pt x="163" y="284"/>
                  </a:moveTo>
                  <a:lnTo>
                    <a:pt x="113" y="284"/>
                  </a:lnTo>
                  <a:lnTo>
                    <a:pt x="113" y="234"/>
                  </a:lnTo>
                  <a:lnTo>
                    <a:pt x="163" y="234"/>
                  </a:lnTo>
                  <a:lnTo>
                    <a:pt x="163" y="284"/>
                  </a:lnTo>
                  <a:close/>
                  <a:moveTo>
                    <a:pt x="163" y="210"/>
                  </a:moveTo>
                  <a:lnTo>
                    <a:pt x="113" y="210"/>
                  </a:lnTo>
                  <a:lnTo>
                    <a:pt x="113" y="161"/>
                  </a:lnTo>
                  <a:lnTo>
                    <a:pt x="163" y="161"/>
                  </a:lnTo>
                  <a:lnTo>
                    <a:pt x="163" y="210"/>
                  </a:lnTo>
                  <a:close/>
                  <a:moveTo>
                    <a:pt x="236" y="432"/>
                  </a:moveTo>
                  <a:lnTo>
                    <a:pt x="189" y="432"/>
                  </a:lnTo>
                  <a:lnTo>
                    <a:pt x="189" y="383"/>
                  </a:lnTo>
                  <a:lnTo>
                    <a:pt x="236" y="383"/>
                  </a:lnTo>
                  <a:lnTo>
                    <a:pt x="236" y="432"/>
                  </a:lnTo>
                  <a:close/>
                  <a:moveTo>
                    <a:pt x="236" y="359"/>
                  </a:moveTo>
                  <a:lnTo>
                    <a:pt x="189" y="359"/>
                  </a:lnTo>
                  <a:lnTo>
                    <a:pt x="189" y="310"/>
                  </a:lnTo>
                  <a:lnTo>
                    <a:pt x="236" y="310"/>
                  </a:lnTo>
                  <a:lnTo>
                    <a:pt x="236" y="359"/>
                  </a:lnTo>
                  <a:close/>
                  <a:moveTo>
                    <a:pt x="236" y="284"/>
                  </a:moveTo>
                  <a:lnTo>
                    <a:pt x="189" y="284"/>
                  </a:lnTo>
                  <a:lnTo>
                    <a:pt x="189" y="234"/>
                  </a:lnTo>
                  <a:lnTo>
                    <a:pt x="236" y="234"/>
                  </a:lnTo>
                  <a:lnTo>
                    <a:pt x="236" y="284"/>
                  </a:lnTo>
                  <a:close/>
                  <a:moveTo>
                    <a:pt x="236" y="210"/>
                  </a:moveTo>
                  <a:lnTo>
                    <a:pt x="189" y="210"/>
                  </a:lnTo>
                  <a:lnTo>
                    <a:pt x="189" y="161"/>
                  </a:lnTo>
                  <a:lnTo>
                    <a:pt x="236" y="161"/>
                  </a:lnTo>
                  <a:lnTo>
                    <a:pt x="236" y="210"/>
                  </a:lnTo>
                  <a:close/>
                  <a:moveTo>
                    <a:pt x="312" y="432"/>
                  </a:moveTo>
                  <a:lnTo>
                    <a:pt x="262" y="432"/>
                  </a:lnTo>
                  <a:lnTo>
                    <a:pt x="262" y="310"/>
                  </a:lnTo>
                  <a:lnTo>
                    <a:pt x="312" y="310"/>
                  </a:lnTo>
                  <a:lnTo>
                    <a:pt x="312" y="432"/>
                  </a:lnTo>
                  <a:close/>
                  <a:moveTo>
                    <a:pt x="312" y="284"/>
                  </a:moveTo>
                  <a:lnTo>
                    <a:pt x="262" y="284"/>
                  </a:lnTo>
                  <a:lnTo>
                    <a:pt x="262" y="234"/>
                  </a:lnTo>
                  <a:lnTo>
                    <a:pt x="312" y="234"/>
                  </a:lnTo>
                  <a:lnTo>
                    <a:pt x="312" y="284"/>
                  </a:lnTo>
                  <a:close/>
                  <a:moveTo>
                    <a:pt x="312" y="210"/>
                  </a:moveTo>
                  <a:lnTo>
                    <a:pt x="262" y="210"/>
                  </a:lnTo>
                  <a:lnTo>
                    <a:pt x="262" y="161"/>
                  </a:lnTo>
                  <a:lnTo>
                    <a:pt x="312" y="161"/>
                  </a:lnTo>
                  <a:lnTo>
                    <a:pt x="312" y="21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821"/>
            <p:cNvSpPr>
              <a:spLocks/>
            </p:cNvSpPr>
            <p:nvPr/>
          </p:nvSpPr>
          <p:spPr bwMode="auto">
            <a:xfrm>
              <a:off x="7314298" y="5731772"/>
              <a:ext cx="165021" cy="138792"/>
            </a:xfrm>
            <a:custGeom>
              <a:avLst/>
              <a:gdLst>
                <a:gd name="T0" fmla="*/ 95 w 192"/>
                <a:gd name="T1" fmla="*/ 161 h 161"/>
                <a:gd name="T2" fmla="*/ 0 w 192"/>
                <a:gd name="T3" fmla="*/ 52 h 161"/>
                <a:gd name="T4" fmla="*/ 23 w 192"/>
                <a:gd name="T5" fmla="*/ 15 h 161"/>
                <a:gd name="T6" fmla="*/ 95 w 192"/>
                <a:gd name="T7" fmla="*/ 0 h 161"/>
                <a:gd name="T8" fmla="*/ 168 w 192"/>
                <a:gd name="T9" fmla="*/ 15 h 161"/>
                <a:gd name="T10" fmla="*/ 192 w 192"/>
                <a:gd name="T11" fmla="*/ 51 h 161"/>
                <a:gd name="T12" fmla="*/ 95 w 192"/>
                <a:gd name="T13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61">
                  <a:moveTo>
                    <a:pt x="95" y="161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22" y="13"/>
                    <a:pt x="23" y="15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92" y="51"/>
                    <a:pt x="192" y="51"/>
                    <a:pt x="192" y="51"/>
                  </a:cubicBezTo>
                  <a:cubicBezTo>
                    <a:pt x="95" y="161"/>
                    <a:pt x="95" y="161"/>
                    <a:pt x="95" y="161"/>
                  </a:cubicBezTo>
                </a:path>
              </a:pathLst>
            </a:custGeom>
            <a:solidFill>
              <a:srgbClr val="6D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822"/>
            <p:cNvSpPr>
              <a:spLocks/>
            </p:cNvSpPr>
            <p:nvPr/>
          </p:nvSpPr>
          <p:spPr bwMode="auto">
            <a:xfrm>
              <a:off x="7314298" y="5743065"/>
              <a:ext cx="81600" cy="127500"/>
            </a:xfrm>
            <a:custGeom>
              <a:avLst/>
              <a:gdLst>
                <a:gd name="T0" fmla="*/ 23 w 95"/>
                <a:gd name="T1" fmla="*/ 2 h 148"/>
                <a:gd name="T2" fmla="*/ 0 w 95"/>
                <a:gd name="T3" fmla="*/ 39 h 148"/>
                <a:gd name="T4" fmla="*/ 95 w 95"/>
                <a:gd name="T5" fmla="*/ 148 h 148"/>
                <a:gd name="T6" fmla="*/ 56 w 95"/>
                <a:gd name="T7" fmla="*/ 39 h 148"/>
                <a:gd name="T8" fmla="*/ 23 w 95"/>
                <a:gd name="T9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48">
                  <a:moveTo>
                    <a:pt x="23" y="2"/>
                  </a:moveTo>
                  <a:cubicBezTo>
                    <a:pt x="22" y="0"/>
                    <a:pt x="0" y="39"/>
                    <a:pt x="0" y="39"/>
                  </a:cubicBezTo>
                  <a:cubicBezTo>
                    <a:pt x="95" y="148"/>
                    <a:pt x="95" y="148"/>
                    <a:pt x="95" y="148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23" y="1"/>
                    <a:pt x="23" y="2"/>
                  </a:cubicBezTo>
                </a:path>
              </a:pathLst>
            </a:custGeom>
            <a:solidFill>
              <a:srgbClr val="65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6" name="Freeform 823"/>
            <p:cNvSpPr>
              <a:spLocks/>
            </p:cNvSpPr>
            <p:nvPr/>
          </p:nvSpPr>
          <p:spPr bwMode="auto">
            <a:xfrm>
              <a:off x="7397719" y="5744887"/>
              <a:ext cx="81600" cy="123857"/>
            </a:xfrm>
            <a:custGeom>
              <a:avLst/>
              <a:gdLst>
                <a:gd name="T0" fmla="*/ 0 w 224"/>
                <a:gd name="T1" fmla="*/ 340 h 340"/>
                <a:gd name="T2" fmla="*/ 224 w 224"/>
                <a:gd name="T3" fmla="*/ 85 h 340"/>
                <a:gd name="T4" fmla="*/ 168 w 224"/>
                <a:gd name="T5" fmla="*/ 0 h 340"/>
                <a:gd name="T6" fmla="*/ 87 w 224"/>
                <a:gd name="T7" fmla="*/ 87 h 340"/>
                <a:gd name="T8" fmla="*/ 0 w 224"/>
                <a:gd name="T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340">
                  <a:moveTo>
                    <a:pt x="0" y="340"/>
                  </a:moveTo>
                  <a:lnTo>
                    <a:pt x="224" y="85"/>
                  </a:lnTo>
                  <a:lnTo>
                    <a:pt x="168" y="0"/>
                  </a:lnTo>
                  <a:lnTo>
                    <a:pt x="87" y="87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7" name="Freeform 824"/>
            <p:cNvSpPr>
              <a:spLocks/>
            </p:cNvSpPr>
            <p:nvPr/>
          </p:nvSpPr>
          <p:spPr bwMode="auto">
            <a:xfrm>
              <a:off x="7397719" y="5744887"/>
              <a:ext cx="81600" cy="123857"/>
            </a:xfrm>
            <a:custGeom>
              <a:avLst/>
              <a:gdLst>
                <a:gd name="T0" fmla="*/ 0 w 224"/>
                <a:gd name="T1" fmla="*/ 340 h 340"/>
                <a:gd name="T2" fmla="*/ 224 w 224"/>
                <a:gd name="T3" fmla="*/ 85 h 340"/>
                <a:gd name="T4" fmla="*/ 168 w 224"/>
                <a:gd name="T5" fmla="*/ 0 h 340"/>
                <a:gd name="T6" fmla="*/ 87 w 224"/>
                <a:gd name="T7" fmla="*/ 87 h 340"/>
                <a:gd name="T8" fmla="*/ 0 w 224"/>
                <a:gd name="T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340">
                  <a:moveTo>
                    <a:pt x="0" y="340"/>
                  </a:moveTo>
                  <a:lnTo>
                    <a:pt x="224" y="85"/>
                  </a:lnTo>
                  <a:lnTo>
                    <a:pt x="168" y="0"/>
                  </a:lnTo>
                  <a:lnTo>
                    <a:pt x="87" y="87"/>
                  </a:lnTo>
                  <a:lnTo>
                    <a:pt x="0" y="3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8" name="Freeform 825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9" name="Freeform 826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0" name="Freeform 827"/>
            <p:cNvSpPr>
              <a:spLocks/>
            </p:cNvSpPr>
            <p:nvPr/>
          </p:nvSpPr>
          <p:spPr bwMode="auto">
            <a:xfrm>
              <a:off x="7333970" y="5731772"/>
              <a:ext cx="60107" cy="44807"/>
            </a:xfrm>
            <a:custGeom>
              <a:avLst/>
              <a:gdLst>
                <a:gd name="T0" fmla="*/ 0 w 70"/>
                <a:gd name="T1" fmla="*/ 15 h 52"/>
                <a:gd name="T2" fmla="*/ 33 w 70"/>
                <a:gd name="T3" fmla="*/ 52 h 52"/>
                <a:gd name="T4" fmla="*/ 70 w 70"/>
                <a:gd name="T5" fmla="*/ 0 h 52"/>
                <a:gd name="T6" fmla="*/ 0 w 70"/>
                <a:gd name="T7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52">
                  <a:moveTo>
                    <a:pt x="0" y="15"/>
                  </a:moveTo>
                  <a:cubicBezTo>
                    <a:pt x="0" y="14"/>
                    <a:pt x="33" y="52"/>
                    <a:pt x="33" y="52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1" name="Freeform 828"/>
            <p:cNvSpPr>
              <a:spLocks/>
            </p:cNvSpPr>
            <p:nvPr/>
          </p:nvSpPr>
          <p:spPr bwMode="auto">
            <a:xfrm>
              <a:off x="7333241" y="5744887"/>
              <a:ext cx="72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2" name="Freeform 829"/>
            <p:cNvSpPr>
              <a:spLocks/>
            </p:cNvSpPr>
            <p:nvPr/>
          </p:nvSpPr>
          <p:spPr bwMode="auto">
            <a:xfrm>
              <a:off x="7333241" y="5744887"/>
              <a:ext cx="72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Freeform 830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831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832"/>
            <p:cNvSpPr>
              <a:spLocks/>
            </p:cNvSpPr>
            <p:nvPr/>
          </p:nvSpPr>
          <p:spPr bwMode="auto">
            <a:xfrm>
              <a:off x="7331420" y="5747437"/>
              <a:ext cx="0" cy="72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833"/>
            <p:cNvSpPr>
              <a:spLocks/>
            </p:cNvSpPr>
            <p:nvPr/>
          </p:nvSpPr>
          <p:spPr bwMode="auto">
            <a:xfrm>
              <a:off x="7331420" y="5747437"/>
              <a:ext cx="0" cy="72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834"/>
            <p:cNvSpPr>
              <a:spLocks/>
            </p:cNvSpPr>
            <p:nvPr/>
          </p:nvSpPr>
          <p:spPr bwMode="auto">
            <a:xfrm>
              <a:off x="7333241" y="57456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835"/>
            <p:cNvSpPr>
              <a:spLocks/>
            </p:cNvSpPr>
            <p:nvPr/>
          </p:nvSpPr>
          <p:spPr bwMode="auto">
            <a:xfrm>
              <a:off x="7333241" y="57456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836"/>
            <p:cNvSpPr>
              <a:spLocks/>
            </p:cNvSpPr>
            <p:nvPr/>
          </p:nvSpPr>
          <p:spPr bwMode="auto">
            <a:xfrm>
              <a:off x="7330327" y="5748165"/>
              <a:ext cx="1093" cy="729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837"/>
            <p:cNvSpPr>
              <a:spLocks/>
            </p:cNvSpPr>
            <p:nvPr/>
          </p:nvSpPr>
          <p:spPr bwMode="auto">
            <a:xfrm>
              <a:off x="7330327" y="5748165"/>
              <a:ext cx="1093" cy="729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1" name="Freeform 838"/>
            <p:cNvSpPr>
              <a:spLocks/>
            </p:cNvSpPr>
            <p:nvPr/>
          </p:nvSpPr>
          <p:spPr bwMode="auto">
            <a:xfrm>
              <a:off x="7332148" y="5746344"/>
              <a:ext cx="0" cy="109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839"/>
            <p:cNvSpPr>
              <a:spLocks/>
            </p:cNvSpPr>
            <p:nvPr/>
          </p:nvSpPr>
          <p:spPr bwMode="auto">
            <a:xfrm>
              <a:off x="7332148" y="5746344"/>
              <a:ext cx="0" cy="109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840"/>
            <p:cNvSpPr>
              <a:spLocks/>
            </p:cNvSpPr>
            <p:nvPr/>
          </p:nvSpPr>
          <p:spPr bwMode="auto">
            <a:xfrm>
              <a:off x="7332148" y="5745615"/>
              <a:ext cx="0" cy="72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841"/>
            <p:cNvSpPr>
              <a:spLocks/>
            </p:cNvSpPr>
            <p:nvPr/>
          </p:nvSpPr>
          <p:spPr bwMode="auto">
            <a:xfrm>
              <a:off x="7332148" y="5745615"/>
              <a:ext cx="0" cy="72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842"/>
            <p:cNvSpPr>
              <a:spLocks/>
            </p:cNvSpPr>
            <p:nvPr/>
          </p:nvSpPr>
          <p:spPr bwMode="auto">
            <a:xfrm>
              <a:off x="7398448" y="5731772"/>
              <a:ext cx="60471" cy="44807"/>
            </a:xfrm>
            <a:custGeom>
              <a:avLst/>
              <a:gdLst>
                <a:gd name="T0" fmla="*/ 88 w 166"/>
                <a:gd name="T1" fmla="*/ 123 h 123"/>
                <a:gd name="T2" fmla="*/ 166 w 166"/>
                <a:gd name="T3" fmla="*/ 36 h 123"/>
                <a:gd name="T4" fmla="*/ 0 w 166"/>
                <a:gd name="T5" fmla="*/ 0 h 123"/>
                <a:gd name="T6" fmla="*/ 88 w 166"/>
                <a:gd name="T7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" h="123">
                  <a:moveTo>
                    <a:pt x="88" y="123"/>
                  </a:moveTo>
                  <a:lnTo>
                    <a:pt x="166" y="36"/>
                  </a:lnTo>
                  <a:lnTo>
                    <a:pt x="0" y="0"/>
                  </a:lnTo>
                  <a:lnTo>
                    <a:pt x="88" y="123"/>
                  </a:ln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843"/>
            <p:cNvSpPr>
              <a:spLocks/>
            </p:cNvSpPr>
            <p:nvPr/>
          </p:nvSpPr>
          <p:spPr bwMode="auto">
            <a:xfrm>
              <a:off x="7398448" y="5731772"/>
              <a:ext cx="60471" cy="44807"/>
            </a:xfrm>
            <a:custGeom>
              <a:avLst/>
              <a:gdLst>
                <a:gd name="T0" fmla="*/ 88 w 166"/>
                <a:gd name="T1" fmla="*/ 123 h 123"/>
                <a:gd name="T2" fmla="*/ 166 w 166"/>
                <a:gd name="T3" fmla="*/ 36 h 123"/>
                <a:gd name="T4" fmla="*/ 0 w 166"/>
                <a:gd name="T5" fmla="*/ 0 h 123"/>
                <a:gd name="T6" fmla="*/ 88 w 166"/>
                <a:gd name="T7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" h="123">
                  <a:moveTo>
                    <a:pt x="88" y="123"/>
                  </a:moveTo>
                  <a:lnTo>
                    <a:pt x="166" y="36"/>
                  </a:lnTo>
                  <a:lnTo>
                    <a:pt x="0" y="0"/>
                  </a:lnTo>
                  <a:lnTo>
                    <a:pt x="88" y="1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844"/>
            <p:cNvSpPr>
              <a:spLocks noEditPoints="1"/>
            </p:cNvSpPr>
            <p:nvPr/>
          </p:nvSpPr>
          <p:spPr bwMode="auto">
            <a:xfrm>
              <a:off x="7314298" y="5731772"/>
              <a:ext cx="165021" cy="44807"/>
            </a:xfrm>
            <a:custGeom>
              <a:avLst/>
              <a:gdLst>
                <a:gd name="T0" fmla="*/ 0 w 453"/>
                <a:gd name="T1" fmla="*/ 123 h 123"/>
                <a:gd name="T2" fmla="*/ 0 w 453"/>
                <a:gd name="T3" fmla="*/ 123 h 123"/>
                <a:gd name="T4" fmla="*/ 0 w 453"/>
                <a:gd name="T5" fmla="*/ 123 h 123"/>
                <a:gd name="T6" fmla="*/ 0 w 453"/>
                <a:gd name="T7" fmla="*/ 123 h 123"/>
                <a:gd name="T8" fmla="*/ 453 w 453"/>
                <a:gd name="T9" fmla="*/ 121 h 123"/>
                <a:gd name="T10" fmla="*/ 451 w 453"/>
                <a:gd name="T11" fmla="*/ 123 h 123"/>
                <a:gd name="T12" fmla="*/ 451 w 453"/>
                <a:gd name="T13" fmla="*/ 123 h 123"/>
                <a:gd name="T14" fmla="*/ 453 w 453"/>
                <a:gd name="T15" fmla="*/ 121 h 123"/>
                <a:gd name="T16" fmla="*/ 229 w 453"/>
                <a:gd name="T17" fmla="*/ 0 h 123"/>
                <a:gd name="T18" fmla="*/ 226 w 453"/>
                <a:gd name="T19" fmla="*/ 0 h 123"/>
                <a:gd name="T20" fmla="*/ 234 w 453"/>
                <a:gd name="T21" fmla="*/ 0 h 123"/>
                <a:gd name="T22" fmla="*/ 231 w 453"/>
                <a:gd name="T23" fmla="*/ 0 h 123"/>
                <a:gd name="T24" fmla="*/ 229 w 453"/>
                <a:gd name="T2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3" h="123">
                  <a:moveTo>
                    <a:pt x="0" y="123"/>
                  </a:move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close/>
                  <a:moveTo>
                    <a:pt x="453" y="121"/>
                  </a:moveTo>
                  <a:lnTo>
                    <a:pt x="451" y="123"/>
                  </a:lnTo>
                  <a:lnTo>
                    <a:pt x="451" y="123"/>
                  </a:lnTo>
                  <a:lnTo>
                    <a:pt x="453" y="121"/>
                  </a:lnTo>
                  <a:close/>
                  <a:moveTo>
                    <a:pt x="229" y="0"/>
                  </a:moveTo>
                  <a:lnTo>
                    <a:pt x="226" y="0"/>
                  </a:lnTo>
                  <a:lnTo>
                    <a:pt x="234" y="0"/>
                  </a:lnTo>
                  <a:lnTo>
                    <a:pt x="231" y="0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845"/>
            <p:cNvSpPr>
              <a:spLocks noEditPoints="1"/>
            </p:cNvSpPr>
            <p:nvPr/>
          </p:nvSpPr>
          <p:spPr bwMode="auto">
            <a:xfrm>
              <a:off x="7314298" y="5731772"/>
              <a:ext cx="165021" cy="44807"/>
            </a:xfrm>
            <a:custGeom>
              <a:avLst/>
              <a:gdLst>
                <a:gd name="T0" fmla="*/ 0 w 453"/>
                <a:gd name="T1" fmla="*/ 123 h 123"/>
                <a:gd name="T2" fmla="*/ 0 w 453"/>
                <a:gd name="T3" fmla="*/ 123 h 123"/>
                <a:gd name="T4" fmla="*/ 0 w 453"/>
                <a:gd name="T5" fmla="*/ 123 h 123"/>
                <a:gd name="T6" fmla="*/ 0 w 453"/>
                <a:gd name="T7" fmla="*/ 123 h 123"/>
                <a:gd name="T8" fmla="*/ 453 w 453"/>
                <a:gd name="T9" fmla="*/ 121 h 123"/>
                <a:gd name="T10" fmla="*/ 451 w 453"/>
                <a:gd name="T11" fmla="*/ 123 h 123"/>
                <a:gd name="T12" fmla="*/ 451 w 453"/>
                <a:gd name="T13" fmla="*/ 123 h 123"/>
                <a:gd name="T14" fmla="*/ 453 w 453"/>
                <a:gd name="T15" fmla="*/ 121 h 123"/>
                <a:gd name="T16" fmla="*/ 229 w 453"/>
                <a:gd name="T17" fmla="*/ 0 h 123"/>
                <a:gd name="T18" fmla="*/ 226 w 453"/>
                <a:gd name="T19" fmla="*/ 0 h 123"/>
                <a:gd name="T20" fmla="*/ 234 w 453"/>
                <a:gd name="T21" fmla="*/ 0 h 123"/>
                <a:gd name="T22" fmla="*/ 231 w 453"/>
                <a:gd name="T23" fmla="*/ 0 h 123"/>
                <a:gd name="T24" fmla="*/ 229 w 453"/>
                <a:gd name="T2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3" h="123">
                  <a:moveTo>
                    <a:pt x="0" y="123"/>
                  </a:move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moveTo>
                    <a:pt x="453" y="121"/>
                  </a:moveTo>
                  <a:lnTo>
                    <a:pt x="451" y="123"/>
                  </a:lnTo>
                  <a:lnTo>
                    <a:pt x="451" y="123"/>
                  </a:lnTo>
                  <a:lnTo>
                    <a:pt x="453" y="121"/>
                  </a:lnTo>
                  <a:moveTo>
                    <a:pt x="229" y="0"/>
                  </a:moveTo>
                  <a:lnTo>
                    <a:pt x="226" y="0"/>
                  </a:lnTo>
                  <a:lnTo>
                    <a:pt x="234" y="0"/>
                  </a:lnTo>
                  <a:lnTo>
                    <a:pt x="231" y="0"/>
                  </a:lnTo>
                  <a:lnTo>
                    <a:pt x="2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846"/>
            <p:cNvSpPr>
              <a:spLocks noEditPoints="1"/>
            </p:cNvSpPr>
            <p:nvPr/>
          </p:nvSpPr>
          <p:spPr bwMode="auto">
            <a:xfrm>
              <a:off x="7314298" y="5731772"/>
              <a:ext cx="116207" cy="44807"/>
            </a:xfrm>
            <a:custGeom>
              <a:avLst/>
              <a:gdLst>
                <a:gd name="T0" fmla="*/ 22 w 135"/>
                <a:gd name="T1" fmla="*/ 15 h 52"/>
                <a:gd name="T2" fmla="*/ 0 w 135"/>
                <a:gd name="T3" fmla="*/ 52 h 52"/>
                <a:gd name="T4" fmla="*/ 0 w 135"/>
                <a:gd name="T5" fmla="*/ 52 h 52"/>
                <a:gd name="T6" fmla="*/ 22 w 135"/>
                <a:gd name="T7" fmla="*/ 15 h 52"/>
                <a:gd name="T8" fmla="*/ 22 w 135"/>
                <a:gd name="T9" fmla="*/ 15 h 52"/>
                <a:gd name="T10" fmla="*/ 96 w 135"/>
                <a:gd name="T11" fmla="*/ 0 h 52"/>
                <a:gd name="T12" fmla="*/ 93 w 135"/>
                <a:gd name="T13" fmla="*/ 1 h 52"/>
                <a:gd name="T14" fmla="*/ 56 w 135"/>
                <a:gd name="T15" fmla="*/ 52 h 52"/>
                <a:gd name="T16" fmla="*/ 56 w 135"/>
                <a:gd name="T17" fmla="*/ 52 h 52"/>
                <a:gd name="T18" fmla="*/ 56 w 135"/>
                <a:gd name="T19" fmla="*/ 52 h 52"/>
                <a:gd name="T20" fmla="*/ 56 w 135"/>
                <a:gd name="T21" fmla="*/ 52 h 52"/>
                <a:gd name="T22" fmla="*/ 135 w 135"/>
                <a:gd name="T23" fmla="*/ 52 h 52"/>
                <a:gd name="T24" fmla="*/ 135 w 135"/>
                <a:gd name="T25" fmla="*/ 52 h 52"/>
                <a:gd name="T26" fmla="*/ 99 w 135"/>
                <a:gd name="T27" fmla="*/ 0 h 52"/>
                <a:gd name="T28" fmla="*/ 96 w 135"/>
                <a:gd name="T2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5" h="52">
                  <a:moveTo>
                    <a:pt x="22" y="15"/>
                  </a:moveTo>
                  <a:cubicBezTo>
                    <a:pt x="21" y="15"/>
                    <a:pt x="1" y="50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0"/>
                    <a:pt x="21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moveTo>
                    <a:pt x="96" y="0"/>
                  </a:moveTo>
                  <a:cubicBezTo>
                    <a:pt x="93" y="1"/>
                    <a:pt x="93" y="1"/>
                    <a:pt x="93" y="1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78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847"/>
            <p:cNvSpPr>
              <a:spLocks noEditPoints="1"/>
            </p:cNvSpPr>
            <p:nvPr/>
          </p:nvSpPr>
          <p:spPr bwMode="auto">
            <a:xfrm>
              <a:off x="7314298" y="5744887"/>
              <a:ext cx="48086" cy="31693"/>
            </a:xfrm>
            <a:custGeom>
              <a:avLst/>
              <a:gdLst>
                <a:gd name="T0" fmla="*/ 19 w 56"/>
                <a:gd name="T1" fmla="*/ 5 h 37"/>
                <a:gd name="T2" fmla="*/ 20 w 56"/>
                <a:gd name="T3" fmla="*/ 4 h 37"/>
                <a:gd name="T4" fmla="*/ 19 w 56"/>
                <a:gd name="T5" fmla="*/ 5 h 37"/>
                <a:gd name="T6" fmla="*/ 20 w 56"/>
                <a:gd name="T7" fmla="*/ 4 h 37"/>
                <a:gd name="T8" fmla="*/ 20 w 56"/>
                <a:gd name="T9" fmla="*/ 3 h 37"/>
                <a:gd name="T10" fmla="*/ 20 w 56"/>
                <a:gd name="T11" fmla="*/ 4 h 37"/>
                <a:gd name="T12" fmla="*/ 21 w 56"/>
                <a:gd name="T13" fmla="*/ 3 h 37"/>
                <a:gd name="T14" fmla="*/ 21 w 56"/>
                <a:gd name="T15" fmla="*/ 2 h 37"/>
                <a:gd name="T16" fmla="*/ 21 w 56"/>
                <a:gd name="T17" fmla="*/ 3 h 37"/>
                <a:gd name="T18" fmla="*/ 21 w 56"/>
                <a:gd name="T19" fmla="*/ 2 h 37"/>
                <a:gd name="T20" fmla="*/ 21 w 56"/>
                <a:gd name="T21" fmla="*/ 1 h 37"/>
                <a:gd name="T22" fmla="*/ 21 w 56"/>
                <a:gd name="T23" fmla="*/ 2 h 37"/>
                <a:gd name="T24" fmla="*/ 22 w 56"/>
                <a:gd name="T25" fmla="*/ 1 h 37"/>
                <a:gd name="T26" fmla="*/ 22 w 56"/>
                <a:gd name="T27" fmla="*/ 1 h 37"/>
                <a:gd name="T28" fmla="*/ 22 w 56"/>
                <a:gd name="T29" fmla="*/ 1 h 37"/>
                <a:gd name="T30" fmla="*/ 22 w 56"/>
                <a:gd name="T31" fmla="*/ 0 h 37"/>
                <a:gd name="T32" fmla="*/ 22 w 56"/>
                <a:gd name="T33" fmla="*/ 0 h 37"/>
                <a:gd name="T34" fmla="*/ 22 w 56"/>
                <a:gd name="T35" fmla="*/ 0 h 37"/>
                <a:gd name="T36" fmla="*/ 22 w 56"/>
                <a:gd name="T37" fmla="*/ 0 h 37"/>
                <a:gd name="T38" fmla="*/ 22 w 56"/>
                <a:gd name="T39" fmla="*/ 0 h 37"/>
                <a:gd name="T40" fmla="*/ 22 w 56"/>
                <a:gd name="T41" fmla="*/ 0 h 37"/>
                <a:gd name="T42" fmla="*/ 22 w 56"/>
                <a:gd name="T43" fmla="*/ 0 h 37"/>
                <a:gd name="T44" fmla="*/ 22 w 56"/>
                <a:gd name="T45" fmla="*/ 0 h 37"/>
                <a:gd name="T46" fmla="*/ 0 w 56"/>
                <a:gd name="T47" fmla="*/ 37 h 37"/>
                <a:gd name="T48" fmla="*/ 0 w 56"/>
                <a:gd name="T49" fmla="*/ 37 h 37"/>
                <a:gd name="T50" fmla="*/ 0 w 56"/>
                <a:gd name="T51" fmla="*/ 37 h 37"/>
                <a:gd name="T52" fmla="*/ 0 w 56"/>
                <a:gd name="T53" fmla="*/ 37 h 37"/>
                <a:gd name="T54" fmla="*/ 56 w 56"/>
                <a:gd name="T55" fmla="*/ 37 h 37"/>
                <a:gd name="T56" fmla="*/ 56 w 56"/>
                <a:gd name="T57" fmla="*/ 37 h 37"/>
                <a:gd name="T58" fmla="*/ 56 w 56"/>
                <a:gd name="T59" fmla="*/ 37 h 37"/>
                <a:gd name="T60" fmla="*/ 23 w 56"/>
                <a:gd name="T61" fmla="*/ 0 h 37"/>
                <a:gd name="T62" fmla="*/ 23 w 56"/>
                <a:gd name="T63" fmla="*/ 0 h 37"/>
                <a:gd name="T64" fmla="*/ 23 w 56"/>
                <a:gd name="T65" fmla="*/ 0 h 37"/>
                <a:gd name="T66" fmla="*/ 23 w 56"/>
                <a:gd name="T67" fmla="*/ 0 h 37"/>
                <a:gd name="T68" fmla="*/ 22 w 56"/>
                <a:gd name="T69" fmla="*/ 0 h 37"/>
                <a:gd name="T70" fmla="*/ 23 w 56"/>
                <a:gd name="T71" fmla="*/ 0 h 37"/>
                <a:gd name="T72" fmla="*/ 22 w 56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6" h="37">
                  <a:moveTo>
                    <a:pt x="19" y="5"/>
                  </a:moveTo>
                  <a:cubicBezTo>
                    <a:pt x="20" y="4"/>
                    <a:pt x="20" y="4"/>
                    <a:pt x="20" y="4"/>
                  </a:cubicBezTo>
                  <a:cubicBezTo>
                    <a:pt x="19" y="5"/>
                    <a:pt x="19" y="5"/>
                    <a:pt x="19" y="5"/>
                  </a:cubicBezTo>
                  <a:moveTo>
                    <a:pt x="20" y="4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0" y="4"/>
                  </a:cubicBezTo>
                  <a:moveTo>
                    <a:pt x="21" y="3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21" y="2"/>
                  </a:move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moveTo>
                    <a:pt x="22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1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5" y="35"/>
                    <a:pt x="24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2" y="0"/>
                  </a:cubicBezTo>
                </a:path>
              </a:pathLst>
            </a:custGeom>
            <a:solidFill>
              <a:srgbClr val="6F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848"/>
            <p:cNvSpPr>
              <a:spLocks/>
            </p:cNvSpPr>
            <p:nvPr/>
          </p:nvSpPr>
          <p:spPr bwMode="auto">
            <a:xfrm>
              <a:off x="7430505" y="5744887"/>
              <a:ext cx="48814" cy="31693"/>
            </a:xfrm>
            <a:custGeom>
              <a:avLst/>
              <a:gdLst>
                <a:gd name="T0" fmla="*/ 78 w 134"/>
                <a:gd name="T1" fmla="*/ 0 h 87"/>
                <a:gd name="T2" fmla="*/ 78 w 134"/>
                <a:gd name="T3" fmla="*/ 0 h 87"/>
                <a:gd name="T4" fmla="*/ 0 w 134"/>
                <a:gd name="T5" fmla="*/ 87 h 87"/>
                <a:gd name="T6" fmla="*/ 0 w 134"/>
                <a:gd name="T7" fmla="*/ 87 h 87"/>
                <a:gd name="T8" fmla="*/ 0 w 134"/>
                <a:gd name="T9" fmla="*/ 87 h 87"/>
                <a:gd name="T10" fmla="*/ 132 w 134"/>
                <a:gd name="T11" fmla="*/ 87 h 87"/>
                <a:gd name="T12" fmla="*/ 134 w 134"/>
                <a:gd name="T13" fmla="*/ 85 h 87"/>
                <a:gd name="T14" fmla="*/ 78 w 134"/>
                <a:gd name="T1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87">
                  <a:moveTo>
                    <a:pt x="78" y="0"/>
                  </a:moveTo>
                  <a:lnTo>
                    <a:pt x="78" y="0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32" y="87"/>
                  </a:lnTo>
                  <a:lnTo>
                    <a:pt x="134" y="85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849"/>
            <p:cNvSpPr>
              <a:spLocks/>
            </p:cNvSpPr>
            <p:nvPr/>
          </p:nvSpPr>
          <p:spPr bwMode="auto">
            <a:xfrm>
              <a:off x="7430505" y="5744887"/>
              <a:ext cx="48814" cy="31693"/>
            </a:xfrm>
            <a:custGeom>
              <a:avLst/>
              <a:gdLst>
                <a:gd name="T0" fmla="*/ 78 w 134"/>
                <a:gd name="T1" fmla="*/ 0 h 87"/>
                <a:gd name="T2" fmla="*/ 78 w 134"/>
                <a:gd name="T3" fmla="*/ 0 h 87"/>
                <a:gd name="T4" fmla="*/ 0 w 134"/>
                <a:gd name="T5" fmla="*/ 87 h 87"/>
                <a:gd name="T6" fmla="*/ 0 w 134"/>
                <a:gd name="T7" fmla="*/ 87 h 87"/>
                <a:gd name="T8" fmla="*/ 0 w 134"/>
                <a:gd name="T9" fmla="*/ 87 h 87"/>
                <a:gd name="T10" fmla="*/ 132 w 134"/>
                <a:gd name="T11" fmla="*/ 87 h 87"/>
                <a:gd name="T12" fmla="*/ 134 w 134"/>
                <a:gd name="T13" fmla="*/ 85 h 87"/>
                <a:gd name="T14" fmla="*/ 78 w 134"/>
                <a:gd name="T1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87">
                  <a:moveTo>
                    <a:pt x="78" y="0"/>
                  </a:moveTo>
                  <a:lnTo>
                    <a:pt x="78" y="0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32" y="87"/>
                  </a:lnTo>
                  <a:lnTo>
                    <a:pt x="134" y="85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850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851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852"/>
            <p:cNvSpPr>
              <a:spLocks noEditPoints="1"/>
            </p:cNvSpPr>
            <p:nvPr/>
          </p:nvSpPr>
          <p:spPr bwMode="auto">
            <a:xfrm>
              <a:off x="7333970" y="5732865"/>
              <a:ext cx="60107" cy="43714"/>
            </a:xfrm>
            <a:custGeom>
              <a:avLst/>
              <a:gdLst>
                <a:gd name="T0" fmla="*/ 0 w 70"/>
                <a:gd name="T1" fmla="*/ 14 h 51"/>
                <a:gd name="T2" fmla="*/ 0 w 70"/>
                <a:gd name="T3" fmla="*/ 14 h 51"/>
                <a:gd name="T4" fmla="*/ 0 w 70"/>
                <a:gd name="T5" fmla="*/ 14 h 51"/>
                <a:gd name="T6" fmla="*/ 70 w 70"/>
                <a:gd name="T7" fmla="*/ 0 h 51"/>
                <a:gd name="T8" fmla="*/ 0 w 70"/>
                <a:gd name="T9" fmla="*/ 14 h 51"/>
                <a:gd name="T10" fmla="*/ 33 w 70"/>
                <a:gd name="T11" fmla="*/ 51 h 51"/>
                <a:gd name="T12" fmla="*/ 33 w 70"/>
                <a:gd name="T13" fmla="*/ 51 h 51"/>
                <a:gd name="T14" fmla="*/ 70 w 70"/>
                <a:gd name="T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51"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7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32" y="49"/>
                    <a:pt x="33" y="51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Freeform 853"/>
            <p:cNvSpPr>
              <a:spLocks/>
            </p:cNvSpPr>
            <p:nvPr/>
          </p:nvSpPr>
          <p:spPr bwMode="auto">
            <a:xfrm>
              <a:off x="7333241" y="5744887"/>
              <a:ext cx="72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854"/>
            <p:cNvSpPr>
              <a:spLocks/>
            </p:cNvSpPr>
            <p:nvPr/>
          </p:nvSpPr>
          <p:spPr bwMode="auto">
            <a:xfrm>
              <a:off x="7333241" y="5744887"/>
              <a:ext cx="72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Freeform 855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856"/>
            <p:cNvSpPr>
              <a:spLocks/>
            </p:cNvSpPr>
            <p:nvPr/>
          </p:nvSpPr>
          <p:spPr bwMode="auto">
            <a:xfrm>
              <a:off x="7333241" y="57448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857"/>
            <p:cNvSpPr>
              <a:spLocks/>
            </p:cNvSpPr>
            <p:nvPr/>
          </p:nvSpPr>
          <p:spPr bwMode="auto">
            <a:xfrm>
              <a:off x="7331420" y="5747437"/>
              <a:ext cx="0" cy="72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Freeform 858"/>
            <p:cNvSpPr>
              <a:spLocks/>
            </p:cNvSpPr>
            <p:nvPr/>
          </p:nvSpPr>
          <p:spPr bwMode="auto">
            <a:xfrm>
              <a:off x="7331420" y="5747437"/>
              <a:ext cx="0" cy="72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Freeform 859"/>
            <p:cNvSpPr>
              <a:spLocks/>
            </p:cNvSpPr>
            <p:nvPr/>
          </p:nvSpPr>
          <p:spPr bwMode="auto">
            <a:xfrm>
              <a:off x="7333241" y="57456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860"/>
            <p:cNvSpPr>
              <a:spLocks/>
            </p:cNvSpPr>
            <p:nvPr/>
          </p:nvSpPr>
          <p:spPr bwMode="auto">
            <a:xfrm>
              <a:off x="7333241" y="57456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861"/>
            <p:cNvSpPr>
              <a:spLocks/>
            </p:cNvSpPr>
            <p:nvPr/>
          </p:nvSpPr>
          <p:spPr bwMode="auto">
            <a:xfrm>
              <a:off x="7330327" y="5748165"/>
              <a:ext cx="1093" cy="72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862"/>
            <p:cNvSpPr>
              <a:spLocks/>
            </p:cNvSpPr>
            <p:nvPr/>
          </p:nvSpPr>
          <p:spPr bwMode="auto">
            <a:xfrm>
              <a:off x="7330327" y="5748165"/>
              <a:ext cx="1093" cy="72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6" name="Freeform 863"/>
            <p:cNvSpPr>
              <a:spLocks/>
            </p:cNvSpPr>
            <p:nvPr/>
          </p:nvSpPr>
          <p:spPr bwMode="auto">
            <a:xfrm>
              <a:off x="7332148" y="5746344"/>
              <a:ext cx="0" cy="109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7" name="Freeform 864"/>
            <p:cNvSpPr>
              <a:spLocks/>
            </p:cNvSpPr>
            <p:nvPr/>
          </p:nvSpPr>
          <p:spPr bwMode="auto">
            <a:xfrm>
              <a:off x="7332148" y="5746344"/>
              <a:ext cx="0" cy="109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8" name="Freeform 865"/>
            <p:cNvSpPr>
              <a:spLocks/>
            </p:cNvSpPr>
            <p:nvPr/>
          </p:nvSpPr>
          <p:spPr bwMode="auto">
            <a:xfrm>
              <a:off x="7332148" y="5745615"/>
              <a:ext cx="0" cy="72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9" name="Freeform 866"/>
            <p:cNvSpPr>
              <a:spLocks/>
            </p:cNvSpPr>
            <p:nvPr/>
          </p:nvSpPr>
          <p:spPr bwMode="auto">
            <a:xfrm>
              <a:off x="7332148" y="5745615"/>
              <a:ext cx="0" cy="72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0" name="Freeform 867"/>
            <p:cNvSpPr>
              <a:spLocks/>
            </p:cNvSpPr>
            <p:nvPr/>
          </p:nvSpPr>
          <p:spPr bwMode="auto">
            <a:xfrm>
              <a:off x="7398448" y="5731772"/>
              <a:ext cx="60471" cy="44807"/>
            </a:xfrm>
            <a:custGeom>
              <a:avLst/>
              <a:gdLst>
                <a:gd name="T0" fmla="*/ 0 w 166"/>
                <a:gd name="T1" fmla="*/ 0 h 123"/>
                <a:gd name="T2" fmla="*/ 3 w 166"/>
                <a:gd name="T3" fmla="*/ 0 h 123"/>
                <a:gd name="T4" fmla="*/ 88 w 166"/>
                <a:gd name="T5" fmla="*/ 123 h 123"/>
                <a:gd name="T6" fmla="*/ 88 w 166"/>
                <a:gd name="T7" fmla="*/ 123 h 123"/>
                <a:gd name="T8" fmla="*/ 166 w 166"/>
                <a:gd name="T9" fmla="*/ 36 h 123"/>
                <a:gd name="T10" fmla="*/ 0 w 166"/>
                <a:gd name="T1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23">
                  <a:moveTo>
                    <a:pt x="0" y="0"/>
                  </a:moveTo>
                  <a:lnTo>
                    <a:pt x="3" y="0"/>
                  </a:lnTo>
                  <a:lnTo>
                    <a:pt x="88" y="123"/>
                  </a:lnTo>
                  <a:lnTo>
                    <a:pt x="88" y="123"/>
                  </a:lnTo>
                  <a:lnTo>
                    <a:pt x="16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1" name="Freeform 868"/>
            <p:cNvSpPr>
              <a:spLocks/>
            </p:cNvSpPr>
            <p:nvPr/>
          </p:nvSpPr>
          <p:spPr bwMode="auto">
            <a:xfrm>
              <a:off x="7398448" y="5731772"/>
              <a:ext cx="60471" cy="44807"/>
            </a:xfrm>
            <a:custGeom>
              <a:avLst/>
              <a:gdLst>
                <a:gd name="T0" fmla="*/ 0 w 166"/>
                <a:gd name="T1" fmla="*/ 0 h 123"/>
                <a:gd name="T2" fmla="*/ 3 w 166"/>
                <a:gd name="T3" fmla="*/ 0 h 123"/>
                <a:gd name="T4" fmla="*/ 88 w 166"/>
                <a:gd name="T5" fmla="*/ 123 h 123"/>
                <a:gd name="T6" fmla="*/ 88 w 166"/>
                <a:gd name="T7" fmla="*/ 123 h 123"/>
                <a:gd name="T8" fmla="*/ 166 w 166"/>
                <a:gd name="T9" fmla="*/ 36 h 123"/>
                <a:gd name="T10" fmla="*/ 0 w 166"/>
                <a:gd name="T1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23">
                  <a:moveTo>
                    <a:pt x="0" y="0"/>
                  </a:moveTo>
                  <a:lnTo>
                    <a:pt x="3" y="0"/>
                  </a:lnTo>
                  <a:lnTo>
                    <a:pt x="88" y="123"/>
                  </a:lnTo>
                  <a:lnTo>
                    <a:pt x="88" y="123"/>
                  </a:lnTo>
                  <a:lnTo>
                    <a:pt x="166" y="3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2" name="Freeform 869"/>
            <p:cNvSpPr>
              <a:spLocks noEditPoints="1"/>
            </p:cNvSpPr>
            <p:nvPr/>
          </p:nvSpPr>
          <p:spPr bwMode="auto">
            <a:xfrm>
              <a:off x="7111756" y="5735415"/>
              <a:ext cx="73221" cy="36793"/>
            </a:xfrm>
            <a:custGeom>
              <a:avLst/>
              <a:gdLst>
                <a:gd name="T0" fmla="*/ 81 w 85"/>
                <a:gd name="T1" fmla="*/ 43 h 43"/>
                <a:gd name="T2" fmla="*/ 4 w 85"/>
                <a:gd name="T3" fmla="*/ 43 h 43"/>
                <a:gd name="T4" fmla="*/ 0 w 85"/>
                <a:gd name="T5" fmla="*/ 40 h 43"/>
                <a:gd name="T6" fmla="*/ 0 w 85"/>
                <a:gd name="T7" fmla="*/ 4 h 43"/>
                <a:gd name="T8" fmla="*/ 4 w 85"/>
                <a:gd name="T9" fmla="*/ 0 h 43"/>
                <a:gd name="T10" fmla="*/ 81 w 85"/>
                <a:gd name="T11" fmla="*/ 0 h 43"/>
                <a:gd name="T12" fmla="*/ 85 w 85"/>
                <a:gd name="T13" fmla="*/ 4 h 43"/>
                <a:gd name="T14" fmla="*/ 85 w 85"/>
                <a:gd name="T15" fmla="*/ 40 h 43"/>
                <a:gd name="T16" fmla="*/ 81 w 85"/>
                <a:gd name="T17" fmla="*/ 43 h 43"/>
                <a:gd name="T18" fmla="*/ 5 w 85"/>
                <a:gd name="T19" fmla="*/ 39 h 43"/>
                <a:gd name="T20" fmla="*/ 80 w 85"/>
                <a:gd name="T21" fmla="*/ 39 h 43"/>
                <a:gd name="T22" fmla="*/ 80 w 85"/>
                <a:gd name="T23" fmla="*/ 5 h 43"/>
                <a:gd name="T24" fmla="*/ 5 w 85"/>
                <a:gd name="T25" fmla="*/ 5 h 43"/>
                <a:gd name="T26" fmla="*/ 5 w 85"/>
                <a:gd name="T27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43">
                  <a:moveTo>
                    <a:pt x="81" y="43"/>
                  </a:moveTo>
                  <a:cubicBezTo>
                    <a:pt x="4" y="43"/>
                    <a:pt x="4" y="43"/>
                    <a:pt x="4" y="43"/>
                  </a:cubicBezTo>
                  <a:cubicBezTo>
                    <a:pt x="2" y="43"/>
                    <a:pt x="0" y="42"/>
                    <a:pt x="0" y="4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3" y="0"/>
                    <a:pt x="85" y="2"/>
                    <a:pt x="85" y="4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42"/>
                    <a:pt x="83" y="43"/>
                    <a:pt x="81" y="43"/>
                  </a:cubicBezTo>
                  <a:close/>
                  <a:moveTo>
                    <a:pt x="5" y="39"/>
                  </a:moveTo>
                  <a:cubicBezTo>
                    <a:pt x="80" y="39"/>
                    <a:pt x="80" y="39"/>
                    <a:pt x="80" y="39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5" y="5"/>
                    <a:pt x="5" y="5"/>
                    <a:pt x="5" y="5"/>
                  </a:cubicBezTo>
                  <a:lnTo>
                    <a:pt x="5" y="3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3" name="Rectangle 870"/>
            <p:cNvSpPr>
              <a:spLocks noChangeArrowheads="1"/>
            </p:cNvSpPr>
            <p:nvPr/>
          </p:nvSpPr>
          <p:spPr bwMode="auto">
            <a:xfrm>
              <a:off x="7141992" y="5771479"/>
              <a:ext cx="13843" cy="12750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4" name="Freeform 871"/>
            <p:cNvSpPr>
              <a:spLocks noEditPoints="1"/>
            </p:cNvSpPr>
            <p:nvPr/>
          </p:nvSpPr>
          <p:spPr bwMode="auto">
            <a:xfrm>
              <a:off x="7067678" y="5783501"/>
              <a:ext cx="157735" cy="82693"/>
            </a:xfrm>
            <a:custGeom>
              <a:avLst/>
              <a:gdLst>
                <a:gd name="T0" fmla="*/ 31 w 183"/>
                <a:gd name="T1" fmla="*/ 0 h 96"/>
                <a:gd name="T2" fmla="*/ 0 w 183"/>
                <a:gd name="T3" fmla="*/ 96 h 96"/>
                <a:gd name="T4" fmla="*/ 183 w 183"/>
                <a:gd name="T5" fmla="*/ 84 h 96"/>
                <a:gd name="T6" fmla="*/ 85 w 183"/>
                <a:gd name="T7" fmla="*/ 16 h 96"/>
                <a:gd name="T8" fmla="*/ 145 w 183"/>
                <a:gd name="T9" fmla="*/ 13 h 96"/>
                <a:gd name="T10" fmla="*/ 154 w 183"/>
                <a:gd name="T11" fmla="*/ 34 h 96"/>
                <a:gd name="T12" fmla="*/ 87 w 183"/>
                <a:gd name="T13" fmla="*/ 37 h 96"/>
                <a:gd name="T14" fmla="*/ 85 w 183"/>
                <a:gd name="T15" fmla="*/ 16 h 96"/>
                <a:gd name="T16" fmla="*/ 85 w 183"/>
                <a:gd name="T17" fmla="*/ 42 h 96"/>
                <a:gd name="T18" fmla="*/ 95 w 183"/>
                <a:gd name="T19" fmla="*/ 44 h 96"/>
                <a:gd name="T20" fmla="*/ 93 w 183"/>
                <a:gd name="T21" fmla="*/ 52 h 96"/>
                <a:gd name="T22" fmla="*/ 83 w 183"/>
                <a:gd name="T23" fmla="*/ 51 h 96"/>
                <a:gd name="T24" fmla="*/ 72 w 183"/>
                <a:gd name="T25" fmla="*/ 49 h 96"/>
                <a:gd name="T26" fmla="*/ 28 w 183"/>
                <a:gd name="T27" fmla="*/ 51 h 96"/>
                <a:gd name="T28" fmla="*/ 36 w 183"/>
                <a:gd name="T29" fmla="*/ 16 h 96"/>
                <a:gd name="T30" fmla="*/ 72 w 183"/>
                <a:gd name="T31" fmla="*/ 14 h 96"/>
                <a:gd name="T32" fmla="*/ 72 w 183"/>
                <a:gd name="T33" fmla="*/ 49 h 96"/>
                <a:gd name="T34" fmla="*/ 84 w 183"/>
                <a:gd name="T35" fmla="*/ 71 h 96"/>
                <a:gd name="T36" fmla="*/ 83 w 183"/>
                <a:gd name="T37" fmla="*/ 63 h 96"/>
                <a:gd name="T38" fmla="*/ 94 w 183"/>
                <a:gd name="T39" fmla="*/ 61 h 96"/>
                <a:gd name="T40" fmla="*/ 95 w 183"/>
                <a:gd name="T41" fmla="*/ 69 h 96"/>
                <a:gd name="T42" fmla="*/ 105 w 183"/>
                <a:gd name="T43" fmla="*/ 51 h 96"/>
                <a:gd name="T44" fmla="*/ 106 w 183"/>
                <a:gd name="T45" fmla="*/ 42 h 96"/>
                <a:gd name="T46" fmla="*/ 115 w 183"/>
                <a:gd name="T47" fmla="*/ 44 h 96"/>
                <a:gd name="T48" fmla="*/ 115 w 183"/>
                <a:gd name="T49" fmla="*/ 52 h 96"/>
                <a:gd name="T50" fmla="*/ 105 w 183"/>
                <a:gd name="T51" fmla="*/ 51 h 96"/>
                <a:gd name="T52" fmla="*/ 107 w 183"/>
                <a:gd name="T53" fmla="*/ 71 h 96"/>
                <a:gd name="T54" fmla="*/ 105 w 183"/>
                <a:gd name="T55" fmla="*/ 63 h 96"/>
                <a:gd name="T56" fmla="*/ 116 w 183"/>
                <a:gd name="T57" fmla="*/ 61 h 96"/>
                <a:gd name="T58" fmla="*/ 118 w 183"/>
                <a:gd name="T59" fmla="*/ 69 h 96"/>
                <a:gd name="T60" fmla="*/ 126 w 183"/>
                <a:gd name="T61" fmla="*/ 51 h 96"/>
                <a:gd name="T62" fmla="*/ 126 w 183"/>
                <a:gd name="T63" fmla="*/ 42 h 96"/>
                <a:gd name="T64" fmla="*/ 136 w 183"/>
                <a:gd name="T65" fmla="*/ 44 h 96"/>
                <a:gd name="T66" fmla="*/ 137 w 183"/>
                <a:gd name="T67" fmla="*/ 52 h 96"/>
                <a:gd name="T68" fmla="*/ 126 w 183"/>
                <a:gd name="T69" fmla="*/ 51 h 96"/>
                <a:gd name="T70" fmla="*/ 131 w 183"/>
                <a:gd name="T71" fmla="*/ 71 h 96"/>
                <a:gd name="T72" fmla="*/ 128 w 183"/>
                <a:gd name="T73" fmla="*/ 63 h 96"/>
                <a:gd name="T74" fmla="*/ 139 w 183"/>
                <a:gd name="T75" fmla="*/ 61 h 96"/>
                <a:gd name="T76" fmla="*/ 142 w 183"/>
                <a:gd name="T77" fmla="*/ 69 h 96"/>
                <a:gd name="T78" fmla="*/ 148 w 183"/>
                <a:gd name="T79" fmla="*/ 51 h 96"/>
                <a:gd name="T80" fmla="*/ 147 w 183"/>
                <a:gd name="T81" fmla="*/ 42 h 96"/>
                <a:gd name="T82" fmla="*/ 157 w 183"/>
                <a:gd name="T83" fmla="*/ 44 h 96"/>
                <a:gd name="T84" fmla="*/ 158 w 183"/>
                <a:gd name="T85" fmla="*/ 52 h 96"/>
                <a:gd name="T86" fmla="*/ 148 w 183"/>
                <a:gd name="T87" fmla="*/ 51 h 96"/>
                <a:gd name="T88" fmla="*/ 154 w 183"/>
                <a:gd name="T89" fmla="*/ 71 h 96"/>
                <a:gd name="T90" fmla="*/ 151 w 183"/>
                <a:gd name="T91" fmla="*/ 63 h 96"/>
                <a:gd name="T92" fmla="*/ 161 w 183"/>
                <a:gd name="T93" fmla="*/ 61 h 96"/>
                <a:gd name="T94" fmla="*/ 165 w 183"/>
                <a:gd name="T95" fmla="*/ 6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3" h="96">
                  <a:moveTo>
                    <a:pt x="155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3" y="84"/>
                    <a:pt x="183" y="84"/>
                    <a:pt x="183" y="84"/>
                  </a:cubicBezTo>
                  <a:lnTo>
                    <a:pt x="155" y="0"/>
                  </a:lnTo>
                  <a:close/>
                  <a:moveTo>
                    <a:pt x="85" y="16"/>
                  </a:moveTo>
                  <a:cubicBezTo>
                    <a:pt x="85" y="15"/>
                    <a:pt x="86" y="13"/>
                    <a:pt x="88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7" y="13"/>
                    <a:pt x="148" y="14"/>
                    <a:pt x="149" y="16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5" y="36"/>
                    <a:pt x="154" y="37"/>
                    <a:pt x="152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5" y="37"/>
                    <a:pt x="84" y="36"/>
                    <a:pt x="84" y="34"/>
                  </a:cubicBezTo>
                  <a:lnTo>
                    <a:pt x="85" y="16"/>
                  </a:lnTo>
                  <a:close/>
                  <a:moveTo>
                    <a:pt x="84" y="44"/>
                  </a:moveTo>
                  <a:cubicBezTo>
                    <a:pt x="84" y="43"/>
                    <a:pt x="84" y="42"/>
                    <a:pt x="85" y="42"/>
                  </a:cubicBezTo>
                  <a:cubicBezTo>
                    <a:pt x="93" y="42"/>
                    <a:pt x="93" y="42"/>
                    <a:pt x="93" y="42"/>
                  </a:cubicBezTo>
                  <a:cubicBezTo>
                    <a:pt x="94" y="42"/>
                    <a:pt x="95" y="43"/>
                    <a:pt x="95" y="44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5" y="51"/>
                    <a:pt x="94" y="52"/>
                    <a:pt x="93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4" y="52"/>
                    <a:pt x="83" y="51"/>
                    <a:pt x="83" y="51"/>
                  </a:cubicBezTo>
                  <a:lnTo>
                    <a:pt x="84" y="44"/>
                  </a:lnTo>
                  <a:close/>
                  <a:moveTo>
                    <a:pt x="72" y="49"/>
                  </a:moveTo>
                  <a:cubicBezTo>
                    <a:pt x="72" y="50"/>
                    <a:pt x="70" y="51"/>
                    <a:pt x="69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1"/>
                    <a:pt x="26" y="50"/>
                    <a:pt x="26" y="49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5"/>
                    <a:pt x="38" y="14"/>
                    <a:pt x="40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4" y="14"/>
                    <a:pt x="75" y="15"/>
                    <a:pt x="75" y="16"/>
                  </a:cubicBezTo>
                  <a:lnTo>
                    <a:pt x="72" y="49"/>
                  </a:lnTo>
                  <a:close/>
                  <a:moveTo>
                    <a:pt x="94" y="71"/>
                  </a:moveTo>
                  <a:cubicBezTo>
                    <a:pt x="84" y="71"/>
                    <a:pt x="84" y="71"/>
                    <a:pt x="84" y="71"/>
                  </a:cubicBezTo>
                  <a:cubicBezTo>
                    <a:pt x="83" y="71"/>
                    <a:pt x="83" y="70"/>
                    <a:pt x="83" y="69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2"/>
                    <a:pt x="84" y="61"/>
                    <a:pt x="84" y="61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1"/>
                    <a:pt x="95" y="62"/>
                    <a:pt x="95" y="63"/>
                  </a:cubicBezTo>
                  <a:cubicBezTo>
                    <a:pt x="95" y="69"/>
                    <a:pt x="95" y="69"/>
                    <a:pt x="95" y="69"/>
                  </a:cubicBezTo>
                  <a:cubicBezTo>
                    <a:pt x="95" y="70"/>
                    <a:pt x="94" y="71"/>
                    <a:pt x="94" y="71"/>
                  </a:cubicBezTo>
                  <a:close/>
                  <a:moveTo>
                    <a:pt x="105" y="51"/>
                  </a:moveTo>
                  <a:cubicBezTo>
                    <a:pt x="104" y="44"/>
                    <a:pt x="104" y="44"/>
                    <a:pt x="104" y="44"/>
                  </a:cubicBezTo>
                  <a:cubicBezTo>
                    <a:pt x="104" y="43"/>
                    <a:pt x="105" y="42"/>
                    <a:pt x="106" y="42"/>
                  </a:cubicBezTo>
                  <a:cubicBezTo>
                    <a:pt x="114" y="42"/>
                    <a:pt x="114" y="42"/>
                    <a:pt x="114" y="42"/>
                  </a:cubicBezTo>
                  <a:cubicBezTo>
                    <a:pt x="115" y="42"/>
                    <a:pt x="115" y="43"/>
                    <a:pt x="115" y="44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6" y="51"/>
                    <a:pt x="116" y="52"/>
                    <a:pt x="115" y="52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05" y="52"/>
                    <a:pt x="105" y="51"/>
                    <a:pt x="105" y="51"/>
                  </a:cubicBezTo>
                  <a:close/>
                  <a:moveTo>
                    <a:pt x="117" y="71"/>
                  </a:moveTo>
                  <a:cubicBezTo>
                    <a:pt x="107" y="71"/>
                    <a:pt x="107" y="71"/>
                    <a:pt x="107" y="71"/>
                  </a:cubicBezTo>
                  <a:cubicBezTo>
                    <a:pt x="107" y="71"/>
                    <a:pt x="106" y="70"/>
                    <a:pt x="106" y="69"/>
                  </a:cubicBezTo>
                  <a:cubicBezTo>
                    <a:pt x="105" y="63"/>
                    <a:pt x="105" y="63"/>
                    <a:pt x="105" y="63"/>
                  </a:cubicBezTo>
                  <a:cubicBezTo>
                    <a:pt x="105" y="62"/>
                    <a:pt x="106" y="61"/>
                    <a:pt x="107" y="61"/>
                  </a:cubicBezTo>
                  <a:cubicBezTo>
                    <a:pt x="116" y="61"/>
                    <a:pt x="116" y="61"/>
                    <a:pt x="116" y="61"/>
                  </a:cubicBezTo>
                  <a:cubicBezTo>
                    <a:pt x="117" y="61"/>
                    <a:pt x="117" y="62"/>
                    <a:pt x="118" y="63"/>
                  </a:cubicBezTo>
                  <a:cubicBezTo>
                    <a:pt x="118" y="69"/>
                    <a:pt x="118" y="69"/>
                    <a:pt x="118" y="69"/>
                  </a:cubicBezTo>
                  <a:cubicBezTo>
                    <a:pt x="118" y="70"/>
                    <a:pt x="118" y="71"/>
                    <a:pt x="117" y="71"/>
                  </a:cubicBezTo>
                  <a:close/>
                  <a:moveTo>
                    <a:pt x="126" y="51"/>
                  </a:moveTo>
                  <a:cubicBezTo>
                    <a:pt x="125" y="44"/>
                    <a:pt x="125" y="44"/>
                    <a:pt x="125" y="44"/>
                  </a:cubicBezTo>
                  <a:cubicBezTo>
                    <a:pt x="125" y="43"/>
                    <a:pt x="126" y="42"/>
                    <a:pt x="126" y="42"/>
                  </a:cubicBezTo>
                  <a:cubicBezTo>
                    <a:pt x="135" y="42"/>
                    <a:pt x="135" y="42"/>
                    <a:pt x="135" y="42"/>
                  </a:cubicBezTo>
                  <a:cubicBezTo>
                    <a:pt x="135" y="42"/>
                    <a:pt x="136" y="43"/>
                    <a:pt x="136" y="44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8" y="51"/>
                    <a:pt x="137" y="52"/>
                    <a:pt x="137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6" y="51"/>
                    <a:pt x="126" y="51"/>
                  </a:cubicBezTo>
                  <a:close/>
                  <a:moveTo>
                    <a:pt x="140" y="71"/>
                  </a:moveTo>
                  <a:cubicBezTo>
                    <a:pt x="131" y="71"/>
                    <a:pt x="131" y="71"/>
                    <a:pt x="131" y="71"/>
                  </a:cubicBezTo>
                  <a:cubicBezTo>
                    <a:pt x="130" y="71"/>
                    <a:pt x="129" y="70"/>
                    <a:pt x="129" y="69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28" y="62"/>
                    <a:pt x="129" y="61"/>
                    <a:pt x="129" y="61"/>
                  </a:cubicBezTo>
                  <a:cubicBezTo>
                    <a:pt x="139" y="61"/>
                    <a:pt x="139" y="61"/>
                    <a:pt x="139" y="61"/>
                  </a:cubicBezTo>
                  <a:cubicBezTo>
                    <a:pt x="139" y="61"/>
                    <a:pt x="140" y="62"/>
                    <a:pt x="140" y="63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2" y="70"/>
                    <a:pt x="141" y="71"/>
                    <a:pt x="140" y="71"/>
                  </a:cubicBezTo>
                  <a:close/>
                  <a:moveTo>
                    <a:pt x="148" y="51"/>
                  </a:moveTo>
                  <a:cubicBezTo>
                    <a:pt x="146" y="44"/>
                    <a:pt x="146" y="44"/>
                    <a:pt x="146" y="44"/>
                  </a:cubicBezTo>
                  <a:cubicBezTo>
                    <a:pt x="146" y="43"/>
                    <a:pt x="146" y="42"/>
                    <a:pt x="147" y="42"/>
                  </a:cubicBezTo>
                  <a:cubicBezTo>
                    <a:pt x="155" y="42"/>
                    <a:pt x="155" y="42"/>
                    <a:pt x="155" y="42"/>
                  </a:cubicBezTo>
                  <a:cubicBezTo>
                    <a:pt x="156" y="42"/>
                    <a:pt x="157" y="43"/>
                    <a:pt x="157" y="44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159" y="51"/>
                    <a:pt x="159" y="52"/>
                    <a:pt x="158" y="52"/>
                  </a:cubicBezTo>
                  <a:cubicBezTo>
                    <a:pt x="149" y="52"/>
                    <a:pt x="149" y="52"/>
                    <a:pt x="149" y="52"/>
                  </a:cubicBezTo>
                  <a:cubicBezTo>
                    <a:pt x="149" y="52"/>
                    <a:pt x="148" y="51"/>
                    <a:pt x="148" y="51"/>
                  </a:cubicBezTo>
                  <a:close/>
                  <a:moveTo>
                    <a:pt x="164" y="71"/>
                  </a:moveTo>
                  <a:cubicBezTo>
                    <a:pt x="154" y="71"/>
                    <a:pt x="154" y="71"/>
                    <a:pt x="154" y="71"/>
                  </a:cubicBezTo>
                  <a:cubicBezTo>
                    <a:pt x="153" y="71"/>
                    <a:pt x="153" y="70"/>
                    <a:pt x="152" y="69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1" y="62"/>
                    <a:pt x="151" y="61"/>
                    <a:pt x="152" y="61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62" y="61"/>
                    <a:pt x="163" y="62"/>
                    <a:pt x="163" y="63"/>
                  </a:cubicBezTo>
                  <a:cubicBezTo>
                    <a:pt x="165" y="69"/>
                    <a:pt x="165" y="69"/>
                    <a:pt x="165" y="69"/>
                  </a:cubicBezTo>
                  <a:cubicBezTo>
                    <a:pt x="165" y="70"/>
                    <a:pt x="165" y="71"/>
                    <a:pt x="164" y="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872"/>
            <p:cNvSpPr>
              <a:spLocks noEditPoints="1"/>
            </p:cNvSpPr>
            <p:nvPr/>
          </p:nvSpPr>
          <p:spPr bwMode="auto">
            <a:xfrm>
              <a:off x="7067678" y="5855629"/>
              <a:ext cx="157735" cy="26957"/>
            </a:xfrm>
            <a:custGeom>
              <a:avLst/>
              <a:gdLst>
                <a:gd name="T0" fmla="*/ 183 w 183"/>
                <a:gd name="T1" fmla="*/ 0 h 31"/>
                <a:gd name="T2" fmla="*/ 0 w 183"/>
                <a:gd name="T3" fmla="*/ 0 h 31"/>
                <a:gd name="T4" fmla="*/ 0 w 183"/>
                <a:gd name="T5" fmla="*/ 25 h 31"/>
                <a:gd name="T6" fmla="*/ 7 w 183"/>
                <a:gd name="T7" fmla="*/ 31 h 31"/>
                <a:gd name="T8" fmla="*/ 176 w 183"/>
                <a:gd name="T9" fmla="*/ 31 h 31"/>
                <a:gd name="T10" fmla="*/ 183 w 183"/>
                <a:gd name="T11" fmla="*/ 25 h 31"/>
                <a:gd name="T12" fmla="*/ 183 w 183"/>
                <a:gd name="T13" fmla="*/ 0 h 31"/>
                <a:gd name="T14" fmla="*/ 105 w 183"/>
                <a:gd name="T15" fmla="*/ 19 h 31"/>
                <a:gd name="T16" fmla="*/ 72 w 183"/>
                <a:gd name="T17" fmla="*/ 19 h 31"/>
                <a:gd name="T18" fmla="*/ 70 w 183"/>
                <a:gd name="T19" fmla="*/ 16 h 31"/>
                <a:gd name="T20" fmla="*/ 72 w 183"/>
                <a:gd name="T21" fmla="*/ 14 h 31"/>
                <a:gd name="T22" fmla="*/ 105 w 183"/>
                <a:gd name="T23" fmla="*/ 14 h 31"/>
                <a:gd name="T24" fmla="*/ 107 w 183"/>
                <a:gd name="T25" fmla="*/ 16 h 31"/>
                <a:gd name="T26" fmla="*/ 105 w 183"/>
                <a:gd name="T27" fmla="*/ 1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3" h="31">
                  <a:moveTo>
                    <a:pt x="1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8"/>
                    <a:pt x="3" y="31"/>
                    <a:pt x="7" y="31"/>
                  </a:cubicBezTo>
                  <a:cubicBezTo>
                    <a:pt x="176" y="31"/>
                    <a:pt x="176" y="31"/>
                    <a:pt x="176" y="31"/>
                  </a:cubicBezTo>
                  <a:cubicBezTo>
                    <a:pt x="180" y="31"/>
                    <a:pt x="183" y="28"/>
                    <a:pt x="183" y="25"/>
                  </a:cubicBezTo>
                  <a:lnTo>
                    <a:pt x="183" y="0"/>
                  </a:lnTo>
                  <a:close/>
                  <a:moveTo>
                    <a:pt x="105" y="19"/>
                  </a:move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0" y="18"/>
                    <a:pt x="70" y="16"/>
                  </a:cubicBezTo>
                  <a:cubicBezTo>
                    <a:pt x="70" y="15"/>
                    <a:pt x="71" y="14"/>
                    <a:pt x="72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6" y="14"/>
                    <a:pt x="107" y="15"/>
                    <a:pt x="107" y="16"/>
                  </a:cubicBezTo>
                  <a:cubicBezTo>
                    <a:pt x="107" y="18"/>
                    <a:pt x="106" y="19"/>
                    <a:pt x="105" y="1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6" name="Freeform 873"/>
            <p:cNvSpPr>
              <a:spLocks noEditPoints="1"/>
            </p:cNvSpPr>
            <p:nvPr/>
          </p:nvSpPr>
          <p:spPr bwMode="auto">
            <a:xfrm>
              <a:off x="5306727" y="6005714"/>
              <a:ext cx="156642" cy="148628"/>
            </a:xfrm>
            <a:custGeom>
              <a:avLst/>
              <a:gdLst>
                <a:gd name="T0" fmla="*/ 181 w 182"/>
                <a:gd name="T1" fmla="*/ 132 h 173"/>
                <a:gd name="T2" fmla="*/ 171 w 182"/>
                <a:gd name="T3" fmla="*/ 30 h 173"/>
                <a:gd name="T4" fmla="*/ 167 w 182"/>
                <a:gd name="T5" fmla="*/ 25 h 173"/>
                <a:gd name="T6" fmla="*/ 8 w 182"/>
                <a:gd name="T7" fmla="*/ 1 h 173"/>
                <a:gd name="T8" fmla="*/ 3 w 182"/>
                <a:gd name="T9" fmla="*/ 2 h 173"/>
                <a:gd name="T10" fmla="*/ 3 w 182"/>
                <a:gd name="T11" fmla="*/ 2 h 173"/>
                <a:gd name="T12" fmla="*/ 0 w 182"/>
                <a:gd name="T13" fmla="*/ 7 h 173"/>
                <a:gd name="T14" fmla="*/ 3 w 182"/>
                <a:gd name="T15" fmla="*/ 143 h 173"/>
                <a:gd name="T16" fmla="*/ 10 w 182"/>
                <a:gd name="T17" fmla="*/ 148 h 173"/>
                <a:gd name="T18" fmla="*/ 10 w 182"/>
                <a:gd name="T19" fmla="*/ 148 h 173"/>
                <a:gd name="T20" fmla="*/ 61 w 182"/>
                <a:gd name="T21" fmla="*/ 148 h 173"/>
                <a:gd name="T22" fmla="*/ 59 w 182"/>
                <a:gd name="T23" fmla="*/ 158 h 173"/>
                <a:gd name="T24" fmla="*/ 60 w 182"/>
                <a:gd name="T25" fmla="*/ 168 h 173"/>
                <a:gd name="T26" fmla="*/ 73 w 182"/>
                <a:gd name="T27" fmla="*/ 172 h 173"/>
                <a:gd name="T28" fmla="*/ 80 w 182"/>
                <a:gd name="T29" fmla="*/ 173 h 173"/>
                <a:gd name="T30" fmla="*/ 119 w 182"/>
                <a:gd name="T31" fmla="*/ 172 h 173"/>
                <a:gd name="T32" fmla="*/ 123 w 182"/>
                <a:gd name="T33" fmla="*/ 171 h 173"/>
                <a:gd name="T34" fmla="*/ 123 w 182"/>
                <a:gd name="T35" fmla="*/ 170 h 173"/>
                <a:gd name="T36" fmla="*/ 123 w 182"/>
                <a:gd name="T37" fmla="*/ 170 h 173"/>
                <a:gd name="T38" fmla="*/ 123 w 182"/>
                <a:gd name="T39" fmla="*/ 170 h 173"/>
                <a:gd name="T40" fmla="*/ 100 w 182"/>
                <a:gd name="T41" fmla="*/ 165 h 173"/>
                <a:gd name="T42" fmla="*/ 96 w 182"/>
                <a:gd name="T43" fmla="*/ 157 h 173"/>
                <a:gd name="T44" fmla="*/ 96 w 182"/>
                <a:gd name="T45" fmla="*/ 151 h 173"/>
                <a:gd name="T46" fmla="*/ 96 w 182"/>
                <a:gd name="T47" fmla="*/ 148 h 173"/>
                <a:gd name="T48" fmla="*/ 179 w 182"/>
                <a:gd name="T49" fmla="*/ 148 h 173"/>
                <a:gd name="T50" fmla="*/ 182 w 182"/>
                <a:gd name="T51" fmla="*/ 145 h 173"/>
                <a:gd name="T52" fmla="*/ 181 w 182"/>
                <a:gd name="T53" fmla="*/ 132 h 173"/>
                <a:gd name="T54" fmla="*/ 13 w 182"/>
                <a:gd name="T55" fmla="*/ 136 h 173"/>
                <a:gd name="T56" fmla="*/ 11 w 182"/>
                <a:gd name="T57" fmla="*/ 20 h 173"/>
                <a:gd name="T58" fmla="*/ 10 w 182"/>
                <a:gd name="T59" fmla="*/ 10 h 173"/>
                <a:gd name="T60" fmla="*/ 164 w 182"/>
                <a:gd name="T61" fmla="*/ 31 h 173"/>
                <a:gd name="T62" fmla="*/ 174 w 182"/>
                <a:gd name="T63" fmla="*/ 138 h 173"/>
                <a:gd name="T64" fmla="*/ 13 w 182"/>
                <a:gd name="T65" fmla="*/ 13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2" h="173">
                  <a:moveTo>
                    <a:pt x="181" y="132"/>
                  </a:moveTo>
                  <a:cubicBezTo>
                    <a:pt x="171" y="30"/>
                    <a:pt x="171" y="30"/>
                    <a:pt x="171" y="30"/>
                  </a:cubicBezTo>
                  <a:cubicBezTo>
                    <a:pt x="171" y="27"/>
                    <a:pt x="169" y="26"/>
                    <a:pt x="167" y="25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3"/>
                    <a:pt x="0" y="7"/>
                    <a:pt x="0" y="7"/>
                  </a:cubicBezTo>
                  <a:cubicBezTo>
                    <a:pt x="0" y="16"/>
                    <a:pt x="3" y="139"/>
                    <a:pt x="3" y="143"/>
                  </a:cubicBezTo>
                  <a:cubicBezTo>
                    <a:pt x="3" y="147"/>
                    <a:pt x="8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49"/>
                    <a:pt x="59" y="155"/>
                    <a:pt x="59" y="158"/>
                  </a:cubicBezTo>
                  <a:cubicBezTo>
                    <a:pt x="58" y="159"/>
                    <a:pt x="57" y="167"/>
                    <a:pt x="60" y="168"/>
                  </a:cubicBezTo>
                  <a:cubicBezTo>
                    <a:pt x="64" y="169"/>
                    <a:pt x="71" y="172"/>
                    <a:pt x="73" y="172"/>
                  </a:cubicBezTo>
                  <a:cubicBezTo>
                    <a:pt x="74" y="173"/>
                    <a:pt x="76" y="173"/>
                    <a:pt x="80" y="173"/>
                  </a:cubicBezTo>
                  <a:cubicBezTo>
                    <a:pt x="82" y="173"/>
                    <a:pt x="114" y="172"/>
                    <a:pt x="119" y="172"/>
                  </a:cubicBezTo>
                  <a:cubicBezTo>
                    <a:pt x="123" y="172"/>
                    <a:pt x="123" y="171"/>
                    <a:pt x="123" y="171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17" y="169"/>
                    <a:pt x="102" y="165"/>
                    <a:pt x="100" y="165"/>
                  </a:cubicBezTo>
                  <a:cubicBezTo>
                    <a:pt x="96" y="164"/>
                    <a:pt x="96" y="159"/>
                    <a:pt x="96" y="157"/>
                  </a:cubicBezTo>
                  <a:cubicBezTo>
                    <a:pt x="96" y="156"/>
                    <a:pt x="96" y="153"/>
                    <a:pt x="96" y="151"/>
                  </a:cubicBezTo>
                  <a:cubicBezTo>
                    <a:pt x="96" y="150"/>
                    <a:pt x="96" y="148"/>
                    <a:pt x="96" y="148"/>
                  </a:cubicBezTo>
                  <a:cubicBezTo>
                    <a:pt x="179" y="148"/>
                    <a:pt x="179" y="148"/>
                    <a:pt x="179" y="148"/>
                  </a:cubicBezTo>
                  <a:cubicBezTo>
                    <a:pt x="181" y="148"/>
                    <a:pt x="182" y="147"/>
                    <a:pt x="182" y="145"/>
                  </a:cubicBezTo>
                  <a:lnTo>
                    <a:pt x="181" y="132"/>
                  </a:lnTo>
                  <a:close/>
                  <a:moveTo>
                    <a:pt x="13" y="136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64" y="31"/>
                    <a:pt x="164" y="31"/>
                    <a:pt x="164" y="31"/>
                  </a:cubicBezTo>
                  <a:cubicBezTo>
                    <a:pt x="174" y="138"/>
                    <a:pt x="174" y="138"/>
                    <a:pt x="174" y="138"/>
                  </a:cubicBezTo>
                  <a:lnTo>
                    <a:pt x="13" y="13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7" name="Freeform 874"/>
            <p:cNvSpPr>
              <a:spLocks noEditPoints="1"/>
            </p:cNvSpPr>
            <p:nvPr/>
          </p:nvSpPr>
          <p:spPr bwMode="auto">
            <a:xfrm>
              <a:off x="5591597" y="6029757"/>
              <a:ext cx="155914" cy="124585"/>
            </a:xfrm>
            <a:custGeom>
              <a:avLst/>
              <a:gdLst>
                <a:gd name="T0" fmla="*/ 176 w 181"/>
                <a:gd name="T1" fmla="*/ 0 h 145"/>
                <a:gd name="T2" fmla="*/ 5 w 181"/>
                <a:gd name="T3" fmla="*/ 0 h 145"/>
                <a:gd name="T4" fmla="*/ 0 w 181"/>
                <a:gd name="T5" fmla="*/ 6 h 145"/>
                <a:gd name="T6" fmla="*/ 0 w 181"/>
                <a:gd name="T7" fmla="*/ 120 h 145"/>
                <a:gd name="T8" fmla="*/ 5 w 181"/>
                <a:gd name="T9" fmla="*/ 125 h 145"/>
                <a:gd name="T10" fmla="*/ 81 w 181"/>
                <a:gd name="T11" fmla="*/ 125 h 145"/>
                <a:gd name="T12" fmla="*/ 81 w 181"/>
                <a:gd name="T13" fmla="*/ 134 h 145"/>
                <a:gd name="T14" fmla="*/ 79 w 181"/>
                <a:gd name="T15" fmla="*/ 136 h 145"/>
                <a:gd name="T16" fmla="*/ 35 w 181"/>
                <a:gd name="T17" fmla="*/ 139 h 145"/>
                <a:gd name="T18" fmla="*/ 34 w 181"/>
                <a:gd name="T19" fmla="*/ 140 h 145"/>
                <a:gd name="T20" fmla="*/ 91 w 181"/>
                <a:gd name="T21" fmla="*/ 145 h 145"/>
                <a:gd name="T22" fmla="*/ 148 w 181"/>
                <a:gd name="T23" fmla="*/ 140 h 145"/>
                <a:gd name="T24" fmla="*/ 147 w 181"/>
                <a:gd name="T25" fmla="*/ 139 h 145"/>
                <a:gd name="T26" fmla="*/ 103 w 181"/>
                <a:gd name="T27" fmla="*/ 136 h 145"/>
                <a:gd name="T28" fmla="*/ 101 w 181"/>
                <a:gd name="T29" fmla="*/ 134 h 145"/>
                <a:gd name="T30" fmla="*/ 101 w 181"/>
                <a:gd name="T31" fmla="*/ 125 h 145"/>
                <a:gd name="T32" fmla="*/ 176 w 181"/>
                <a:gd name="T33" fmla="*/ 125 h 145"/>
                <a:gd name="T34" fmla="*/ 181 w 181"/>
                <a:gd name="T35" fmla="*/ 120 h 145"/>
                <a:gd name="T36" fmla="*/ 181 w 181"/>
                <a:gd name="T37" fmla="*/ 6 h 145"/>
                <a:gd name="T38" fmla="*/ 176 w 181"/>
                <a:gd name="T39" fmla="*/ 0 h 145"/>
                <a:gd name="T40" fmla="*/ 175 w 181"/>
                <a:gd name="T41" fmla="*/ 118 h 145"/>
                <a:gd name="T42" fmla="*/ 6 w 181"/>
                <a:gd name="T43" fmla="*/ 118 h 145"/>
                <a:gd name="T44" fmla="*/ 6 w 181"/>
                <a:gd name="T45" fmla="*/ 8 h 145"/>
                <a:gd name="T46" fmla="*/ 175 w 181"/>
                <a:gd name="T47" fmla="*/ 8 h 145"/>
                <a:gd name="T48" fmla="*/ 175 w 181"/>
                <a:gd name="T49" fmla="*/ 11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1" h="145">
                  <a:moveTo>
                    <a:pt x="17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3"/>
                    <a:pt x="2" y="125"/>
                    <a:pt x="5" y="125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81" y="129"/>
                    <a:pt x="81" y="133"/>
                    <a:pt x="81" y="134"/>
                  </a:cubicBezTo>
                  <a:cubicBezTo>
                    <a:pt x="80" y="134"/>
                    <a:pt x="80" y="135"/>
                    <a:pt x="79" y="136"/>
                  </a:cubicBezTo>
                  <a:cubicBezTo>
                    <a:pt x="65" y="136"/>
                    <a:pt x="41" y="137"/>
                    <a:pt x="35" y="139"/>
                  </a:cubicBezTo>
                  <a:cubicBezTo>
                    <a:pt x="34" y="140"/>
                    <a:pt x="34" y="140"/>
                    <a:pt x="34" y="140"/>
                  </a:cubicBezTo>
                  <a:cubicBezTo>
                    <a:pt x="34" y="140"/>
                    <a:pt x="57" y="145"/>
                    <a:pt x="91" y="145"/>
                  </a:cubicBezTo>
                  <a:cubicBezTo>
                    <a:pt x="91" y="145"/>
                    <a:pt x="133" y="145"/>
                    <a:pt x="148" y="140"/>
                  </a:cubicBezTo>
                  <a:cubicBezTo>
                    <a:pt x="147" y="139"/>
                    <a:pt x="147" y="139"/>
                    <a:pt x="147" y="139"/>
                  </a:cubicBezTo>
                  <a:cubicBezTo>
                    <a:pt x="147" y="139"/>
                    <a:pt x="125" y="137"/>
                    <a:pt x="103" y="136"/>
                  </a:cubicBezTo>
                  <a:cubicBezTo>
                    <a:pt x="102" y="135"/>
                    <a:pt x="101" y="134"/>
                    <a:pt x="101" y="134"/>
                  </a:cubicBezTo>
                  <a:cubicBezTo>
                    <a:pt x="101" y="133"/>
                    <a:pt x="101" y="129"/>
                    <a:pt x="101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9" y="125"/>
                    <a:pt x="181" y="123"/>
                    <a:pt x="181" y="120"/>
                  </a:cubicBezTo>
                  <a:cubicBezTo>
                    <a:pt x="181" y="6"/>
                    <a:pt x="181" y="6"/>
                    <a:pt x="181" y="6"/>
                  </a:cubicBezTo>
                  <a:cubicBezTo>
                    <a:pt x="181" y="3"/>
                    <a:pt x="179" y="0"/>
                    <a:pt x="176" y="0"/>
                  </a:cubicBezTo>
                  <a:close/>
                  <a:moveTo>
                    <a:pt x="175" y="118"/>
                  </a:moveTo>
                  <a:cubicBezTo>
                    <a:pt x="6" y="118"/>
                    <a:pt x="6" y="118"/>
                    <a:pt x="6" y="11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175" y="8"/>
                    <a:pt x="175" y="8"/>
                    <a:pt x="175" y="8"/>
                  </a:cubicBezTo>
                  <a:lnTo>
                    <a:pt x="175" y="11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8" name="Freeform 875"/>
            <p:cNvSpPr>
              <a:spLocks noEditPoints="1"/>
            </p:cNvSpPr>
            <p:nvPr/>
          </p:nvSpPr>
          <p:spPr bwMode="auto">
            <a:xfrm>
              <a:off x="5007649" y="6025386"/>
              <a:ext cx="157007" cy="128957"/>
            </a:xfrm>
            <a:custGeom>
              <a:avLst/>
              <a:gdLst>
                <a:gd name="T0" fmla="*/ 179 w 182"/>
                <a:gd name="T1" fmla="*/ 0 h 150"/>
                <a:gd name="T2" fmla="*/ 3 w 182"/>
                <a:gd name="T3" fmla="*/ 0 h 150"/>
                <a:gd name="T4" fmla="*/ 0 w 182"/>
                <a:gd name="T5" fmla="*/ 3 h 150"/>
                <a:gd name="T6" fmla="*/ 0 w 182"/>
                <a:gd name="T7" fmla="*/ 122 h 150"/>
                <a:gd name="T8" fmla="*/ 3 w 182"/>
                <a:gd name="T9" fmla="*/ 125 h 150"/>
                <a:gd name="T10" fmla="*/ 71 w 182"/>
                <a:gd name="T11" fmla="*/ 125 h 150"/>
                <a:gd name="T12" fmla="*/ 68 w 182"/>
                <a:gd name="T13" fmla="*/ 141 h 150"/>
                <a:gd name="T14" fmla="*/ 61 w 182"/>
                <a:gd name="T15" fmla="*/ 148 h 150"/>
                <a:gd name="T16" fmla="*/ 61 w 182"/>
                <a:gd name="T17" fmla="*/ 148 h 150"/>
                <a:gd name="T18" fmla="*/ 61 w 182"/>
                <a:gd name="T19" fmla="*/ 148 h 150"/>
                <a:gd name="T20" fmla="*/ 62 w 182"/>
                <a:gd name="T21" fmla="*/ 150 h 150"/>
                <a:gd name="T22" fmla="*/ 120 w 182"/>
                <a:gd name="T23" fmla="*/ 150 h 150"/>
                <a:gd name="T24" fmla="*/ 121 w 182"/>
                <a:gd name="T25" fmla="*/ 149 h 150"/>
                <a:gd name="T26" fmla="*/ 121 w 182"/>
                <a:gd name="T27" fmla="*/ 149 h 150"/>
                <a:gd name="T28" fmla="*/ 121 w 182"/>
                <a:gd name="T29" fmla="*/ 148 h 150"/>
                <a:gd name="T30" fmla="*/ 114 w 182"/>
                <a:gd name="T31" fmla="*/ 141 h 150"/>
                <a:gd name="T32" fmla="*/ 111 w 182"/>
                <a:gd name="T33" fmla="*/ 125 h 150"/>
                <a:gd name="T34" fmla="*/ 179 w 182"/>
                <a:gd name="T35" fmla="*/ 125 h 150"/>
                <a:gd name="T36" fmla="*/ 182 w 182"/>
                <a:gd name="T37" fmla="*/ 122 h 150"/>
                <a:gd name="T38" fmla="*/ 182 w 182"/>
                <a:gd name="T39" fmla="*/ 3 h 150"/>
                <a:gd name="T40" fmla="*/ 179 w 182"/>
                <a:gd name="T41" fmla="*/ 0 h 150"/>
                <a:gd name="T42" fmla="*/ 176 w 182"/>
                <a:gd name="T43" fmla="*/ 119 h 150"/>
                <a:gd name="T44" fmla="*/ 6 w 182"/>
                <a:gd name="T45" fmla="*/ 119 h 150"/>
                <a:gd name="T46" fmla="*/ 6 w 182"/>
                <a:gd name="T47" fmla="*/ 6 h 150"/>
                <a:gd name="T48" fmla="*/ 176 w 182"/>
                <a:gd name="T49" fmla="*/ 6 h 150"/>
                <a:gd name="T50" fmla="*/ 176 w 182"/>
                <a:gd name="T51" fmla="*/ 11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2" h="150">
                  <a:moveTo>
                    <a:pt x="179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4"/>
                    <a:pt x="1" y="125"/>
                    <a:pt x="3" y="125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70" y="130"/>
                    <a:pt x="70" y="140"/>
                    <a:pt x="68" y="141"/>
                  </a:cubicBezTo>
                  <a:cubicBezTo>
                    <a:pt x="66" y="144"/>
                    <a:pt x="62" y="147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0" y="150"/>
                    <a:pt x="62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1" y="150"/>
                    <a:pt x="121" y="149"/>
                    <a:pt x="121" y="149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21" y="148"/>
                    <a:pt x="121" y="148"/>
                    <a:pt x="121" y="148"/>
                  </a:cubicBezTo>
                  <a:cubicBezTo>
                    <a:pt x="120" y="147"/>
                    <a:pt x="116" y="144"/>
                    <a:pt x="114" y="141"/>
                  </a:cubicBezTo>
                  <a:cubicBezTo>
                    <a:pt x="112" y="140"/>
                    <a:pt x="111" y="130"/>
                    <a:pt x="111" y="125"/>
                  </a:cubicBezTo>
                  <a:cubicBezTo>
                    <a:pt x="179" y="125"/>
                    <a:pt x="179" y="125"/>
                    <a:pt x="179" y="125"/>
                  </a:cubicBezTo>
                  <a:cubicBezTo>
                    <a:pt x="181" y="125"/>
                    <a:pt x="182" y="124"/>
                    <a:pt x="182" y="122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1"/>
                    <a:pt x="181" y="0"/>
                    <a:pt x="179" y="0"/>
                  </a:cubicBezTo>
                  <a:close/>
                  <a:moveTo>
                    <a:pt x="176" y="119"/>
                  </a:moveTo>
                  <a:cubicBezTo>
                    <a:pt x="6" y="119"/>
                    <a:pt x="6" y="119"/>
                    <a:pt x="6" y="119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76" y="6"/>
                    <a:pt x="176" y="6"/>
                    <a:pt x="176" y="6"/>
                  </a:cubicBezTo>
                  <a:lnTo>
                    <a:pt x="176" y="11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9" name="Freeform 876"/>
            <p:cNvSpPr>
              <a:spLocks noEditPoints="1"/>
            </p:cNvSpPr>
            <p:nvPr/>
          </p:nvSpPr>
          <p:spPr bwMode="auto">
            <a:xfrm>
              <a:off x="5857889" y="6037407"/>
              <a:ext cx="210921" cy="118028"/>
            </a:xfrm>
            <a:custGeom>
              <a:avLst/>
              <a:gdLst>
                <a:gd name="T0" fmla="*/ 245 w 245"/>
                <a:gd name="T1" fmla="*/ 124 h 137"/>
                <a:gd name="T2" fmla="*/ 242 w 245"/>
                <a:gd name="T3" fmla="*/ 123 h 137"/>
                <a:gd name="T4" fmla="*/ 234 w 245"/>
                <a:gd name="T5" fmla="*/ 123 h 137"/>
                <a:gd name="T6" fmla="*/ 232 w 245"/>
                <a:gd name="T7" fmla="*/ 123 h 137"/>
                <a:gd name="T8" fmla="*/ 221 w 245"/>
                <a:gd name="T9" fmla="*/ 123 h 137"/>
                <a:gd name="T10" fmla="*/ 221 w 245"/>
                <a:gd name="T11" fmla="*/ 5 h 137"/>
                <a:gd name="T12" fmla="*/ 220 w 245"/>
                <a:gd name="T13" fmla="*/ 2 h 137"/>
                <a:gd name="T14" fmla="*/ 217 w 245"/>
                <a:gd name="T15" fmla="*/ 0 h 137"/>
                <a:gd name="T16" fmla="*/ 29 w 245"/>
                <a:gd name="T17" fmla="*/ 0 h 137"/>
                <a:gd name="T18" fmla="*/ 25 w 245"/>
                <a:gd name="T19" fmla="*/ 2 h 137"/>
                <a:gd name="T20" fmla="*/ 24 w 245"/>
                <a:gd name="T21" fmla="*/ 5 h 137"/>
                <a:gd name="T22" fmla="*/ 24 w 245"/>
                <a:gd name="T23" fmla="*/ 123 h 137"/>
                <a:gd name="T24" fmla="*/ 3 w 245"/>
                <a:gd name="T25" fmla="*/ 123 h 137"/>
                <a:gd name="T26" fmla="*/ 0 w 245"/>
                <a:gd name="T27" fmla="*/ 124 h 137"/>
                <a:gd name="T28" fmla="*/ 0 w 245"/>
                <a:gd name="T29" fmla="*/ 133 h 137"/>
                <a:gd name="T30" fmla="*/ 0 w 245"/>
                <a:gd name="T31" fmla="*/ 133 h 137"/>
                <a:gd name="T32" fmla="*/ 7 w 245"/>
                <a:gd name="T33" fmla="*/ 136 h 137"/>
                <a:gd name="T34" fmla="*/ 25 w 245"/>
                <a:gd name="T35" fmla="*/ 136 h 137"/>
                <a:gd name="T36" fmla="*/ 28 w 245"/>
                <a:gd name="T37" fmla="*/ 136 h 137"/>
                <a:gd name="T38" fmla="*/ 123 w 245"/>
                <a:gd name="T39" fmla="*/ 136 h 137"/>
                <a:gd name="T40" fmla="*/ 220 w 245"/>
                <a:gd name="T41" fmla="*/ 136 h 137"/>
                <a:gd name="T42" fmla="*/ 238 w 245"/>
                <a:gd name="T43" fmla="*/ 136 h 137"/>
                <a:gd name="T44" fmla="*/ 245 w 245"/>
                <a:gd name="T45" fmla="*/ 133 h 137"/>
                <a:gd name="T46" fmla="*/ 245 w 245"/>
                <a:gd name="T47" fmla="*/ 133 h 137"/>
                <a:gd name="T48" fmla="*/ 245 w 245"/>
                <a:gd name="T49" fmla="*/ 133 h 137"/>
                <a:gd name="T50" fmla="*/ 245 w 245"/>
                <a:gd name="T51" fmla="*/ 124 h 137"/>
                <a:gd name="T52" fmla="*/ 213 w 245"/>
                <a:gd name="T53" fmla="*/ 115 h 137"/>
                <a:gd name="T54" fmla="*/ 33 w 245"/>
                <a:gd name="T55" fmla="*/ 115 h 137"/>
                <a:gd name="T56" fmla="*/ 33 w 245"/>
                <a:gd name="T57" fmla="*/ 9 h 137"/>
                <a:gd name="T58" fmla="*/ 213 w 245"/>
                <a:gd name="T59" fmla="*/ 9 h 137"/>
                <a:gd name="T60" fmla="*/ 213 w 245"/>
                <a:gd name="T61" fmla="*/ 11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5" h="137">
                  <a:moveTo>
                    <a:pt x="245" y="124"/>
                  </a:moveTo>
                  <a:cubicBezTo>
                    <a:pt x="245" y="124"/>
                    <a:pt x="243" y="123"/>
                    <a:pt x="242" y="123"/>
                  </a:cubicBezTo>
                  <a:cubicBezTo>
                    <a:pt x="234" y="123"/>
                    <a:pt x="234" y="123"/>
                    <a:pt x="234" y="123"/>
                  </a:cubicBezTo>
                  <a:cubicBezTo>
                    <a:pt x="232" y="123"/>
                    <a:pt x="232" y="123"/>
                    <a:pt x="232" y="123"/>
                  </a:cubicBezTo>
                  <a:cubicBezTo>
                    <a:pt x="221" y="123"/>
                    <a:pt x="221" y="123"/>
                    <a:pt x="221" y="123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4"/>
                    <a:pt x="221" y="3"/>
                    <a:pt x="220" y="2"/>
                  </a:cubicBezTo>
                  <a:cubicBezTo>
                    <a:pt x="219" y="1"/>
                    <a:pt x="218" y="0"/>
                    <a:pt x="21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7" y="0"/>
                    <a:pt x="26" y="1"/>
                    <a:pt x="25" y="2"/>
                  </a:cubicBezTo>
                  <a:cubicBezTo>
                    <a:pt x="24" y="3"/>
                    <a:pt x="24" y="4"/>
                    <a:pt x="24" y="5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2" y="123"/>
                    <a:pt x="0" y="124"/>
                    <a:pt x="0" y="124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3" y="137"/>
                    <a:pt x="6" y="136"/>
                    <a:pt x="7" y="136"/>
                  </a:cubicBezTo>
                  <a:cubicBezTo>
                    <a:pt x="25" y="136"/>
                    <a:pt x="25" y="136"/>
                    <a:pt x="25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123" y="136"/>
                    <a:pt x="123" y="136"/>
                    <a:pt x="123" y="136"/>
                  </a:cubicBezTo>
                  <a:cubicBezTo>
                    <a:pt x="220" y="136"/>
                    <a:pt x="220" y="136"/>
                    <a:pt x="220" y="136"/>
                  </a:cubicBezTo>
                  <a:cubicBezTo>
                    <a:pt x="238" y="136"/>
                    <a:pt x="238" y="136"/>
                    <a:pt x="238" y="136"/>
                  </a:cubicBezTo>
                  <a:cubicBezTo>
                    <a:pt x="240" y="136"/>
                    <a:pt x="242" y="137"/>
                    <a:pt x="245" y="133"/>
                  </a:cubicBezTo>
                  <a:cubicBezTo>
                    <a:pt x="245" y="133"/>
                    <a:pt x="245" y="133"/>
                    <a:pt x="245" y="133"/>
                  </a:cubicBezTo>
                  <a:cubicBezTo>
                    <a:pt x="245" y="133"/>
                    <a:pt x="245" y="133"/>
                    <a:pt x="245" y="133"/>
                  </a:cubicBezTo>
                  <a:lnTo>
                    <a:pt x="245" y="124"/>
                  </a:lnTo>
                  <a:close/>
                  <a:moveTo>
                    <a:pt x="213" y="115"/>
                  </a:moveTo>
                  <a:cubicBezTo>
                    <a:pt x="33" y="115"/>
                    <a:pt x="33" y="115"/>
                    <a:pt x="33" y="115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213" y="9"/>
                    <a:pt x="213" y="9"/>
                    <a:pt x="213" y="9"/>
                  </a:cubicBezTo>
                  <a:lnTo>
                    <a:pt x="213" y="11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0" name="Freeform 877"/>
            <p:cNvSpPr>
              <a:spLocks noEditPoints="1"/>
            </p:cNvSpPr>
            <p:nvPr/>
          </p:nvSpPr>
          <p:spPr bwMode="auto">
            <a:xfrm>
              <a:off x="7018863" y="6026114"/>
              <a:ext cx="191978" cy="128228"/>
            </a:xfrm>
            <a:custGeom>
              <a:avLst/>
              <a:gdLst>
                <a:gd name="T0" fmla="*/ 59 w 223"/>
                <a:gd name="T1" fmla="*/ 4 h 149"/>
                <a:gd name="T2" fmla="*/ 0 w 223"/>
                <a:gd name="T3" fmla="*/ 47 h 149"/>
                <a:gd name="T4" fmla="*/ 154 w 223"/>
                <a:gd name="T5" fmla="*/ 149 h 149"/>
                <a:gd name="T6" fmla="*/ 223 w 223"/>
                <a:gd name="T7" fmla="*/ 93 h 149"/>
                <a:gd name="T8" fmla="*/ 44 w 223"/>
                <a:gd name="T9" fmla="*/ 28 h 149"/>
                <a:gd name="T10" fmla="*/ 135 w 223"/>
                <a:gd name="T11" fmla="*/ 125 h 149"/>
                <a:gd name="T12" fmla="*/ 85 w 223"/>
                <a:gd name="T13" fmla="*/ 14 h 149"/>
                <a:gd name="T14" fmla="*/ 167 w 223"/>
                <a:gd name="T15" fmla="*/ 138 h 149"/>
                <a:gd name="T16" fmla="*/ 167 w 223"/>
                <a:gd name="T17" fmla="*/ 138 h 149"/>
                <a:gd name="T18" fmla="*/ 169 w 223"/>
                <a:gd name="T19" fmla="*/ 140 h 149"/>
                <a:gd name="T20" fmla="*/ 171 w 223"/>
                <a:gd name="T21" fmla="*/ 136 h 149"/>
                <a:gd name="T22" fmla="*/ 170 w 223"/>
                <a:gd name="T23" fmla="*/ 139 h 149"/>
                <a:gd name="T24" fmla="*/ 172 w 223"/>
                <a:gd name="T25" fmla="*/ 135 h 149"/>
                <a:gd name="T26" fmla="*/ 172 w 223"/>
                <a:gd name="T27" fmla="*/ 135 h 149"/>
                <a:gd name="T28" fmla="*/ 174 w 223"/>
                <a:gd name="T29" fmla="*/ 136 h 149"/>
                <a:gd name="T30" fmla="*/ 176 w 223"/>
                <a:gd name="T31" fmla="*/ 133 h 149"/>
                <a:gd name="T32" fmla="*/ 174 w 223"/>
                <a:gd name="T33" fmla="*/ 135 h 149"/>
                <a:gd name="T34" fmla="*/ 176 w 223"/>
                <a:gd name="T35" fmla="*/ 131 h 149"/>
                <a:gd name="T36" fmla="*/ 176 w 223"/>
                <a:gd name="T37" fmla="*/ 131 h 149"/>
                <a:gd name="T38" fmla="*/ 178 w 223"/>
                <a:gd name="T39" fmla="*/ 133 h 149"/>
                <a:gd name="T40" fmla="*/ 180 w 223"/>
                <a:gd name="T41" fmla="*/ 129 h 149"/>
                <a:gd name="T42" fmla="*/ 179 w 223"/>
                <a:gd name="T43" fmla="*/ 132 h 149"/>
                <a:gd name="T44" fmla="*/ 181 w 223"/>
                <a:gd name="T45" fmla="*/ 128 h 149"/>
                <a:gd name="T46" fmla="*/ 181 w 223"/>
                <a:gd name="T47" fmla="*/ 128 h 149"/>
                <a:gd name="T48" fmla="*/ 182 w 223"/>
                <a:gd name="T49" fmla="*/ 130 h 149"/>
                <a:gd name="T50" fmla="*/ 182 w 223"/>
                <a:gd name="T51" fmla="*/ 114 h 149"/>
                <a:gd name="T52" fmla="*/ 180 w 223"/>
                <a:gd name="T53" fmla="*/ 114 h 149"/>
                <a:gd name="T54" fmla="*/ 178 w 223"/>
                <a:gd name="T55" fmla="*/ 114 h 149"/>
                <a:gd name="T56" fmla="*/ 174 w 223"/>
                <a:gd name="T57" fmla="*/ 112 h 149"/>
                <a:gd name="T58" fmla="*/ 172 w 223"/>
                <a:gd name="T59" fmla="*/ 108 h 149"/>
                <a:gd name="T60" fmla="*/ 174 w 223"/>
                <a:gd name="T61" fmla="*/ 106 h 149"/>
                <a:gd name="T62" fmla="*/ 177 w 223"/>
                <a:gd name="T63" fmla="*/ 104 h 149"/>
                <a:gd name="T64" fmla="*/ 180 w 223"/>
                <a:gd name="T65" fmla="*/ 104 h 149"/>
                <a:gd name="T66" fmla="*/ 183 w 223"/>
                <a:gd name="T67" fmla="*/ 104 h 149"/>
                <a:gd name="T68" fmla="*/ 187 w 223"/>
                <a:gd name="T69" fmla="*/ 106 h 149"/>
                <a:gd name="T70" fmla="*/ 188 w 223"/>
                <a:gd name="T71" fmla="*/ 109 h 149"/>
                <a:gd name="T72" fmla="*/ 187 w 223"/>
                <a:gd name="T73" fmla="*/ 112 h 149"/>
                <a:gd name="T74" fmla="*/ 184 w 223"/>
                <a:gd name="T75" fmla="*/ 114 h 149"/>
                <a:gd name="T76" fmla="*/ 185 w 223"/>
                <a:gd name="T77" fmla="*/ 128 h 149"/>
                <a:gd name="T78" fmla="*/ 201 w 223"/>
                <a:gd name="T79" fmla="*/ 118 h 149"/>
                <a:gd name="T80" fmla="*/ 205 w 223"/>
                <a:gd name="T81" fmla="*/ 112 h 149"/>
                <a:gd name="T82" fmla="*/ 205 w 223"/>
                <a:gd name="T83" fmla="*/ 113 h 149"/>
                <a:gd name="T84" fmla="*/ 207 w 223"/>
                <a:gd name="T85" fmla="*/ 109 h 149"/>
                <a:gd name="T86" fmla="*/ 207 w 223"/>
                <a:gd name="T87" fmla="*/ 113 h 149"/>
                <a:gd name="T88" fmla="*/ 207 w 223"/>
                <a:gd name="T89" fmla="*/ 113 h 149"/>
                <a:gd name="T90" fmla="*/ 209 w 223"/>
                <a:gd name="T91" fmla="*/ 109 h 149"/>
                <a:gd name="T92" fmla="*/ 210 w 223"/>
                <a:gd name="T93" fmla="*/ 110 h 149"/>
                <a:gd name="T94" fmla="*/ 211 w 223"/>
                <a:gd name="T95" fmla="*/ 106 h 149"/>
                <a:gd name="T96" fmla="*/ 211 w 223"/>
                <a:gd name="T97" fmla="*/ 110 h 149"/>
                <a:gd name="T98" fmla="*/ 211 w 223"/>
                <a:gd name="T99" fmla="*/ 110 h 149"/>
                <a:gd name="T100" fmla="*/ 213 w 223"/>
                <a:gd name="T101" fmla="*/ 106 h 149"/>
                <a:gd name="T102" fmla="*/ 213 w 223"/>
                <a:gd name="T103" fmla="*/ 10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3" h="149">
                  <a:moveTo>
                    <a:pt x="221" y="88"/>
                  </a:moveTo>
                  <a:cubicBezTo>
                    <a:pt x="219" y="85"/>
                    <a:pt x="215" y="83"/>
                    <a:pt x="215" y="83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68" y="0"/>
                    <a:pt x="59" y="4"/>
                  </a:cubicBezTo>
                  <a:cubicBezTo>
                    <a:pt x="59" y="4"/>
                    <a:pt x="51" y="9"/>
                    <a:pt x="49" y="10"/>
                  </a:cubicBezTo>
                  <a:cubicBezTo>
                    <a:pt x="48" y="11"/>
                    <a:pt x="5" y="36"/>
                    <a:pt x="4" y="37"/>
                  </a:cubicBezTo>
                  <a:cubicBezTo>
                    <a:pt x="1" y="38"/>
                    <a:pt x="0" y="40"/>
                    <a:pt x="0" y="42"/>
                  </a:cubicBezTo>
                  <a:cubicBezTo>
                    <a:pt x="0" y="44"/>
                    <a:pt x="0" y="47"/>
                    <a:pt x="0" y="4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4"/>
                    <a:pt x="3" y="56"/>
                  </a:cubicBezTo>
                  <a:cubicBezTo>
                    <a:pt x="5" y="58"/>
                    <a:pt x="139" y="144"/>
                    <a:pt x="139" y="144"/>
                  </a:cubicBezTo>
                  <a:cubicBezTo>
                    <a:pt x="139" y="144"/>
                    <a:pt x="146" y="149"/>
                    <a:pt x="154" y="149"/>
                  </a:cubicBezTo>
                  <a:cubicBezTo>
                    <a:pt x="162" y="149"/>
                    <a:pt x="167" y="145"/>
                    <a:pt x="170" y="143"/>
                  </a:cubicBezTo>
                  <a:cubicBezTo>
                    <a:pt x="172" y="141"/>
                    <a:pt x="219" y="109"/>
                    <a:pt x="219" y="109"/>
                  </a:cubicBezTo>
                  <a:cubicBezTo>
                    <a:pt x="219" y="109"/>
                    <a:pt x="223" y="106"/>
                    <a:pt x="223" y="102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3" y="93"/>
                    <a:pt x="223" y="90"/>
                    <a:pt x="221" y="88"/>
                  </a:cubicBezTo>
                  <a:close/>
                  <a:moveTo>
                    <a:pt x="39" y="26"/>
                  </a:moveTo>
                  <a:cubicBezTo>
                    <a:pt x="40" y="25"/>
                    <a:pt x="43" y="25"/>
                    <a:pt x="44" y="26"/>
                  </a:cubicBezTo>
                  <a:cubicBezTo>
                    <a:pt x="46" y="26"/>
                    <a:pt x="45" y="27"/>
                    <a:pt x="44" y="28"/>
                  </a:cubicBezTo>
                  <a:cubicBezTo>
                    <a:pt x="42" y="29"/>
                    <a:pt x="40" y="30"/>
                    <a:pt x="38" y="29"/>
                  </a:cubicBezTo>
                  <a:cubicBezTo>
                    <a:pt x="37" y="28"/>
                    <a:pt x="37" y="27"/>
                    <a:pt x="39" y="26"/>
                  </a:cubicBezTo>
                  <a:close/>
                  <a:moveTo>
                    <a:pt x="137" y="125"/>
                  </a:moveTo>
                  <a:cubicBezTo>
                    <a:pt x="137" y="126"/>
                    <a:pt x="136" y="126"/>
                    <a:pt x="135" y="12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9" y="52"/>
                    <a:pt x="19" y="51"/>
                    <a:pt x="20" y="51"/>
                  </a:cubicBezTo>
                  <a:cubicBezTo>
                    <a:pt x="82" y="14"/>
                    <a:pt x="82" y="14"/>
                    <a:pt x="82" y="14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1" y="80"/>
                    <a:pt x="201" y="81"/>
                    <a:pt x="200" y="81"/>
                  </a:cubicBezTo>
                  <a:lnTo>
                    <a:pt x="137" y="125"/>
                  </a:lnTo>
                  <a:close/>
                  <a:moveTo>
                    <a:pt x="167" y="138"/>
                  </a:moveTo>
                  <a:cubicBezTo>
                    <a:pt x="167" y="137"/>
                    <a:pt x="168" y="137"/>
                    <a:pt x="168" y="137"/>
                  </a:cubicBezTo>
                  <a:cubicBezTo>
                    <a:pt x="168" y="137"/>
                    <a:pt x="169" y="137"/>
                    <a:pt x="169" y="137"/>
                  </a:cubicBezTo>
                  <a:cubicBezTo>
                    <a:pt x="169" y="138"/>
                    <a:pt x="168" y="138"/>
                    <a:pt x="168" y="138"/>
                  </a:cubicBezTo>
                  <a:cubicBezTo>
                    <a:pt x="168" y="139"/>
                    <a:pt x="167" y="138"/>
                    <a:pt x="167" y="138"/>
                  </a:cubicBezTo>
                  <a:close/>
                  <a:moveTo>
                    <a:pt x="168" y="141"/>
                  </a:moveTo>
                  <a:cubicBezTo>
                    <a:pt x="168" y="141"/>
                    <a:pt x="167" y="141"/>
                    <a:pt x="167" y="140"/>
                  </a:cubicBezTo>
                  <a:cubicBezTo>
                    <a:pt x="167" y="140"/>
                    <a:pt x="168" y="139"/>
                    <a:pt x="168" y="139"/>
                  </a:cubicBezTo>
                  <a:cubicBezTo>
                    <a:pt x="169" y="139"/>
                    <a:pt x="169" y="139"/>
                    <a:pt x="169" y="140"/>
                  </a:cubicBezTo>
                  <a:cubicBezTo>
                    <a:pt x="169" y="140"/>
                    <a:pt x="169" y="141"/>
                    <a:pt x="168" y="141"/>
                  </a:cubicBezTo>
                  <a:close/>
                  <a:moveTo>
                    <a:pt x="170" y="136"/>
                  </a:moveTo>
                  <a:cubicBezTo>
                    <a:pt x="170" y="136"/>
                    <a:pt x="170" y="135"/>
                    <a:pt x="170" y="135"/>
                  </a:cubicBezTo>
                  <a:cubicBezTo>
                    <a:pt x="171" y="135"/>
                    <a:pt x="171" y="135"/>
                    <a:pt x="171" y="136"/>
                  </a:cubicBezTo>
                  <a:cubicBezTo>
                    <a:pt x="171" y="136"/>
                    <a:pt x="171" y="137"/>
                    <a:pt x="170" y="137"/>
                  </a:cubicBezTo>
                  <a:cubicBezTo>
                    <a:pt x="170" y="137"/>
                    <a:pt x="170" y="137"/>
                    <a:pt x="170" y="136"/>
                  </a:cubicBezTo>
                  <a:close/>
                  <a:moveTo>
                    <a:pt x="171" y="139"/>
                  </a:moveTo>
                  <a:cubicBezTo>
                    <a:pt x="170" y="139"/>
                    <a:pt x="170" y="139"/>
                    <a:pt x="170" y="139"/>
                  </a:cubicBezTo>
                  <a:cubicBezTo>
                    <a:pt x="170" y="138"/>
                    <a:pt x="170" y="138"/>
                    <a:pt x="171" y="138"/>
                  </a:cubicBezTo>
                  <a:cubicBezTo>
                    <a:pt x="171" y="137"/>
                    <a:pt x="171" y="138"/>
                    <a:pt x="171" y="138"/>
                  </a:cubicBezTo>
                  <a:cubicBezTo>
                    <a:pt x="171" y="139"/>
                    <a:pt x="171" y="139"/>
                    <a:pt x="171" y="139"/>
                  </a:cubicBezTo>
                  <a:close/>
                  <a:moveTo>
                    <a:pt x="172" y="135"/>
                  </a:moveTo>
                  <a:cubicBezTo>
                    <a:pt x="172" y="134"/>
                    <a:pt x="172" y="134"/>
                    <a:pt x="173" y="134"/>
                  </a:cubicBezTo>
                  <a:cubicBezTo>
                    <a:pt x="173" y="133"/>
                    <a:pt x="173" y="134"/>
                    <a:pt x="173" y="134"/>
                  </a:cubicBezTo>
                  <a:cubicBezTo>
                    <a:pt x="173" y="134"/>
                    <a:pt x="173" y="135"/>
                    <a:pt x="173" y="135"/>
                  </a:cubicBezTo>
                  <a:cubicBezTo>
                    <a:pt x="172" y="135"/>
                    <a:pt x="172" y="135"/>
                    <a:pt x="172" y="135"/>
                  </a:cubicBezTo>
                  <a:close/>
                  <a:moveTo>
                    <a:pt x="173" y="137"/>
                  </a:moveTo>
                  <a:cubicBezTo>
                    <a:pt x="172" y="138"/>
                    <a:pt x="172" y="137"/>
                    <a:pt x="172" y="137"/>
                  </a:cubicBezTo>
                  <a:cubicBezTo>
                    <a:pt x="172" y="136"/>
                    <a:pt x="172" y="136"/>
                    <a:pt x="173" y="136"/>
                  </a:cubicBezTo>
                  <a:cubicBezTo>
                    <a:pt x="173" y="136"/>
                    <a:pt x="174" y="136"/>
                    <a:pt x="174" y="136"/>
                  </a:cubicBezTo>
                  <a:cubicBezTo>
                    <a:pt x="174" y="137"/>
                    <a:pt x="173" y="137"/>
                    <a:pt x="173" y="137"/>
                  </a:cubicBezTo>
                  <a:close/>
                  <a:moveTo>
                    <a:pt x="174" y="133"/>
                  </a:moveTo>
                  <a:cubicBezTo>
                    <a:pt x="174" y="133"/>
                    <a:pt x="174" y="132"/>
                    <a:pt x="175" y="132"/>
                  </a:cubicBezTo>
                  <a:cubicBezTo>
                    <a:pt x="175" y="132"/>
                    <a:pt x="176" y="132"/>
                    <a:pt x="176" y="133"/>
                  </a:cubicBezTo>
                  <a:cubicBezTo>
                    <a:pt x="176" y="133"/>
                    <a:pt x="175" y="133"/>
                    <a:pt x="175" y="134"/>
                  </a:cubicBezTo>
                  <a:cubicBezTo>
                    <a:pt x="174" y="134"/>
                    <a:pt x="174" y="133"/>
                    <a:pt x="174" y="133"/>
                  </a:cubicBezTo>
                  <a:close/>
                  <a:moveTo>
                    <a:pt x="175" y="136"/>
                  </a:moveTo>
                  <a:cubicBezTo>
                    <a:pt x="175" y="136"/>
                    <a:pt x="174" y="136"/>
                    <a:pt x="174" y="135"/>
                  </a:cubicBezTo>
                  <a:cubicBezTo>
                    <a:pt x="174" y="135"/>
                    <a:pt x="175" y="134"/>
                    <a:pt x="175" y="134"/>
                  </a:cubicBezTo>
                  <a:cubicBezTo>
                    <a:pt x="175" y="134"/>
                    <a:pt x="176" y="134"/>
                    <a:pt x="176" y="135"/>
                  </a:cubicBezTo>
                  <a:cubicBezTo>
                    <a:pt x="176" y="135"/>
                    <a:pt x="175" y="136"/>
                    <a:pt x="175" y="136"/>
                  </a:cubicBezTo>
                  <a:close/>
                  <a:moveTo>
                    <a:pt x="176" y="131"/>
                  </a:moveTo>
                  <a:cubicBezTo>
                    <a:pt x="176" y="131"/>
                    <a:pt x="177" y="130"/>
                    <a:pt x="177" y="130"/>
                  </a:cubicBezTo>
                  <a:cubicBezTo>
                    <a:pt x="177" y="130"/>
                    <a:pt x="178" y="130"/>
                    <a:pt x="178" y="131"/>
                  </a:cubicBezTo>
                  <a:cubicBezTo>
                    <a:pt x="178" y="131"/>
                    <a:pt x="177" y="132"/>
                    <a:pt x="177" y="132"/>
                  </a:cubicBezTo>
                  <a:cubicBezTo>
                    <a:pt x="177" y="132"/>
                    <a:pt x="176" y="132"/>
                    <a:pt x="176" y="131"/>
                  </a:cubicBezTo>
                  <a:close/>
                  <a:moveTo>
                    <a:pt x="177" y="134"/>
                  </a:moveTo>
                  <a:cubicBezTo>
                    <a:pt x="177" y="134"/>
                    <a:pt x="177" y="134"/>
                    <a:pt x="177" y="134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78" y="133"/>
                    <a:pt x="178" y="133"/>
                    <a:pt x="178" y="133"/>
                  </a:cubicBezTo>
                  <a:cubicBezTo>
                    <a:pt x="178" y="134"/>
                    <a:pt x="178" y="134"/>
                    <a:pt x="177" y="134"/>
                  </a:cubicBezTo>
                  <a:close/>
                  <a:moveTo>
                    <a:pt x="179" y="130"/>
                  </a:moveTo>
                  <a:cubicBezTo>
                    <a:pt x="179" y="129"/>
                    <a:pt x="179" y="129"/>
                    <a:pt x="179" y="129"/>
                  </a:cubicBezTo>
                  <a:cubicBezTo>
                    <a:pt x="180" y="129"/>
                    <a:pt x="180" y="129"/>
                    <a:pt x="180" y="129"/>
                  </a:cubicBezTo>
                  <a:cubicBezTo>
                    <a:pt x="180" y="130"/>
                    <a:pt x="180" y="130"/>
                    <a:pt x="179" y="130"/>
                  </a:cubicBezTo>
                  <a:cubicBezTo>
                    <a:pt x="179" y="130"/>
                    <a:pt x="179" y="130"/>
                    <a:pt x="179" y="130"/>
                  </a:cubicBezTo>
                  <a:close/>
                  <a:moveTo>
                    <a:pt x="179" y="133"/>
                  </a:moveTo>
                  <a:cubicBezTo>
                    <a:pt x="179" y="133"/>
                    <a:pt x="179" y="132"/>
                    <a:pt x="179" y="132"/>
                  </a:cubicBezTo>
                  <a:cubicBezTo>
                    <a:pt x="179" y="132"/>
                    <a:pt x="179" y="131"/>
                    <a:pt x="179" y="131"/>
                  </a:cubicBezTo>
                  <a:cubicBezTo>
                    <a:pt x="180" y="131"/>
                    <a:pt x="180" y="131"/>
                    <a:pt x="180" y="132"/>
                  </a:cubicBezTo>
                  <a:cubicBezTo>
                    <a:pt x="180" y="132"/>
                    <a:pt x="180" y="132"/>
                    <a:pt x="179" y="133"/>
                  </a:cubicBezTo>
                  <a:close/>
                  <a:moveTo>
                    <a:pt x="181" y="128"/>
                  </a:moveTo>
                  <a:cubicBezTo>
                    <a:pt x="181" y="128"/>
                    <a:pt x="181" y="127"/>
                    <a:pt x="181" y="127"/>
                  </a:cubicBezTo>
                  <a:cubicBezTo>
                    <a:pt x="182" y="127"/>
                    <a:pt x="182" y="127"/>
                    <a:pt x="182" y="128"/>
                  </a:cubicBezTo>
                  <a:cubicBezTo>
                    <a:pt x="182" y="128"/>
                    <a:pt x="182" y="128"/>
                    <a:pt x="181" y="129"/>
                  </a:cubicBezTo>
                  <a:cubicBezTo>
                    <a:pt x="181" y="129"/>
                    <a:pt x="181" y="128"/>
                    <a:pt x="181" y="128"/>
                  </a:cubicBezTo>
                  <a:close/>
                  <a:moveTo>
                    <a:pt x="182" y="131"/>
                  </a:moveTo>
                  <a:cubicBezTo>
                    <a:pt x="181" y="131"/>
                    <a:pt x="181" y="131"/>
                    <a:pt x="181" y="130"/>
                  </a:cubicBezTo>
                  <a:cubicBezTo>
                    <a:pt x="181" y="130"/>
                    <a:pt x="181" y="129"/>
                    <a:pt x="182" y="129"/>
                  </a:cubicBezTo>
                  <a:cubicBezTo>
                    <a:pt x="182" y="129"/>
                    <a:pt x="182" y="129"/>
                    <a:pt x="182" y="130"/>
                  </a:cubicBezTo>
                  <a:cubicBezTo>
                    <a:pt x="182" y="130"/>
                    <a:pt x="182" y="131"/>
                    <a:pt x="182" y="131"/>
                  </a:cubicBezTo>
                  <a:close/>
                  <a:moveTo>
                    <a:pt x="183" y="114"/>
                  </a:moveTo>
                  <a:cubicBezTo>
                    <a:pt x="182" y="114"/>
                    <a:pt x="182" y="114"/>
                    <a:pt x="182" y="114"/>
                  </a:cubicBezTo>
                  <a:cubicBezTo>
                    <a:pt x="182" y="114"/>
                    <a:pt x="182" y="114"/>
                    <a:pt x="182" y="114"/>
                  </a:cubicBezTo>
                  <a:cubicBezTo>
                    <a:pt x="181" y="114"/>
                    <a:pt x="181" y="114"/>
                    <a:pt x="181" y="114"/>
                  </a:cubicBezTo>
                  <a:cubicBezTo>
                    <a:pt x="181" y="114"/>
                    <a:pt x="181" y="114"/>
                    <a:pt x="181" y="114"/>
                  </a:cubicBezTo>
                  <a:cubicBezTo>
                    <a:pt x="180" y="114"/>
                    <a:pt x="180" y="114"/>
                    <a:pt x="180" y="114"/>
                  </a:cubicBezTo>
                  <a:cubicBezTo>
                    <a:pt x="180" y="114"/>
                    <a:pt x="180" y="114"/>
                    <a:pt x="180" y="114"/>
                  </a:cubicBezTo>
                  <a:cubicBezTo>
                    <a:pt x="180" y="114"/>
                    <a:pt x="180" y="114"/>
                    <a:pt x="180" y="114"/>
                  </a:cubicBezTo>
                  <a:cubicBezTo>
                    <a:pt x="180" y="114"/>
                    <a:pt x="180" y="114"/>
                    <a:pt x="180" y="114"/>
                  </a:cubicBezTo>
                  <a:cubicBezTo>
                    <a:pt x="179" y="114"/>
                    <a:pt x="179" y="114"/>
                    <a:pt x="179" y="114"/>
                  </a:cubicBezTo>
                  <a:cubicBezTo>
                    <a:pt x="178" y="114"/>
                    <a:pt x="178" y="114"/>
                    <a:pt x="178" y="114"/>
                  </a:cubicBezTo>
                  <a:cubicBezTo>
                    <a:pt x="178" y="114"/>
                    <a:pt x="177" y="114"/>
                    <a:pt x="177" y="114"/>
                  </a:cubicBezTo>
                  <a:cubicBezTo>
                    <a:pt x="176" y="114"/>
                    <a:pt x="176" y="114"/>
                    <a:pt x="176" y="113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4" y="112"/>
                    <a:pt x="174" y="112"/>
                    <a:pt x="174" y="112"/>
                  </a:cubicBezTo>
                  <a:cubicBezTo>
                    <a:pt x="173" y="112"/>
                    <a:pt x="173" y="112"/>
                    <a:pt x="173" y="112"/>
                  </a:cubicBezTo>
                  <a:cubicBezTo>
                    <a:pt x="173" y="111"/>
                    <a:pt x="173" y="111"/>
                    <a:pt x="173" y="110"/>
                  </a:cubicBezTo>
                  <a:cubicBezTo>
                    <a:pt x="172" y="110"/>
                    <a:pt x="172" y="110"/>
                    <a:pt x="172" y="109"/>
                  </a:cubicBezTo>
                  <a:cubicBezTo>
                    <a:pt x="172" y="108"/>
                    <a:pt x="172" y="108"/>
                    <a:pt x="172" y="108"/>
                  </a:cubicBezTo>
                  <a:cubicBezTo>
                    <a:pt x="173" y="108"/>
                    <a:pt x="173" y="108"/>
                    <a:pt x="173" y="108"/>
                  </a:cubicBezTo>
                  <a:cubicBezTo>
                    <a:pt x="173" y="107"/>
                    <a:pt x="173" y="107"/>
                    <a:pt x="173" y="107"/>
                  </a:cubicBezTo>
                  <a:cubicBezTo>
                    <a:pt x="173" y="107"/>
                    <a:pt x="173" y="107"/>
                    <a:pt x="173" y="107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4" y="106"/>
                    <a:pt x="175" y="105"/>
                    <a:pt x="175" y="105"/>
                  </a:cubicBezTo>
                  <a:cubicBezTo>
                    <a:pt x="176" y="105"/>
                    <a:pt x="176" y="105"/>
                    <a:pt x="176" y="105"/>
                  </a:cubicBezTo>
                  <a:cubicBezTo>
                    <a:pt x="176" y="105"/>
                    <a:pt x="176" y="105"/>
                    <a:pt x="176" y="105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9" y="104"/>
                    <a:pt x="179" y="104"/>
                    <a:pt x="179" y="104"/>
                  </a:cubicBezTo>
                  <a:cubicBezTo>
                    <a:pt x="179" y="104"/>
                    <a:pt x="179" y="104"/>
                    <a:pt x="179" y="104"/>
                  </a:cubicBezTo>
                  <a:cubicBezTo>
                    <a:pt x="180" y="104"/>
                    <a:pt x="180" y="104"/>
                    <a:pt x="180" y="104"/>
                  </a:cubicBezTo>
                  <a:cubicBezTo>
                    <a:pt x="180" y="104"/>
                    <a:pt x="180" y="104"/>
                    <a:pt x="180" y="104"/>
                  </a:cubicBezTo>
                  <a:cubicBezTo>
                    <a:pt x="181" y="104"/>
                    <a:pt x="181" y="104"/>
                    <a:pt x="181" y="104"/>
                  </a:cubicBezTo>
                  <a:cubicBezTo>
                    <a:pt x="181" y="104"/>
                    <a:pt x="181" y="104"/>
                    <a:pt x="181" y="104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3" y="104"/>
                    <a:pt x="183" y="104"/>
                    <a:pt x="183" y="104"/>
                  </a:cubicBezTo>
                  <a:cubicBezTo>
                    <a:pt x="184" y="105"/>
                    <a:pt x="184" y="105"/>
                    <a:pt x="184" y="105"/>
                  </a:cubicBezTo>
                  <a:cubicBezTo>
                    <a:pt x="184" y="105"/>
                    <a:pt x="184" y="105"/>
                    <a:pt x="185" y="105"/>
                  </a:cubicBezTo>
                  <a:cubicBezTo>
                    <a:pt x="185" y="105"/>
                    <a:pt x="186" y="106"/>
                    <a:pt x="186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8" y="107"/>
                    <a:pt x="188" y="107"/>
                    <a:pt x="188" y="107"/>
                  </a:cubicBezTo>
                  <a:cubicBezTo>
                    <a:pt x="188" y="108"/>
                    <a:pt x="188" y="108"/>
                    <a:pt x="188" y="108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1"/>
                    <a:pt x="187" y="112"/>
                  </a:cubicBezTo>
                  <a:cubicBezTo>
                    <a:pt x="187" y="112"/>
                    <a:pt x="187" y="112"/>
                    <a:pt x="187" y="112"/>
                  </a:cubicBezTo>
                  <a:cubicBezTo>
                    <a:pt x="186" y="113"/>
                    <a:pt x="186" y="113"/>
                    <a:pt x="186" y="113"/>
                  </a:cubicBezTo>
                  <a:cubicBezTo>
                    <a:pt x="186" y="113"/>
                    <a:pt x="186" y="113"/>
                    <a:pt x="186" y="113"/>
                  </a:cubicBezTo>
                  <a:cubicBezTo>
                    <a:pt x="185" y="114"/>
                    <a:pt x="185" y="114"/>
                    <a:pt x="185" y="114"/>
                  </a:cubicBezTo>
                  <a:cubicBezTo>
                    <a:pt x="184" y="114"/>
                    <a:pt x="184" y="114"/>
                    <a:pt x="184" y="114"/>
                  </a:cubicBezTo>
                  <a:lnTo>
                    <a:pt x="183" y="114"/>
                  </a:lnTo>
                  <a:close/>
                  <a:moveTo>
                    <a:pt x="201" y="118"/>
                  </a:moveTo>
                  <a:cubicBezTo>
                    <a:pt x="201" y="118"/>
                    <a:pt x="191" y="126"/>
                    <a:pt x="188" y="128"/>
                  </a:cubicBezTo>
                  <a:cubicBezTo>
                    <a:pt x="186" y="130"/>
                    <a:pt x="185" y="128"/>
                    <a:pt x="185" y="128"/>
                  </a:cubicBezTo>
                  <a:cubicBezTo>
                    <a:pt x="184" y="125"/>
                    <a:pt x="187" y="123"/>
                    <a:pt x="187" y="123"/>
                  </a:cubicBezTo>
                  <a:cubicBezTo>
                    <a:pt x="187" y="123"/>
                    <a:pt x="198" y="115"/>
                    <a:pt x="200" y="114"/>
                  </a:cubicBezTo>
                  <a:cubicBezTo>
                    <a:pt x="202" y="113"/>
                    <a:pt x="202" y="115"/>
                    <a:pt x="202" y="115"/>
                  </a:cubicBezTo>
                  <a:cubicBezTo>
                    <a:pt x="202" y="117"/>
                    <a:pt x="201" y="118"/>
                    <a:pt x="201" y="118"/>
                  </a:cubicBezTo>
                  <a:close/>
                  <a:moveTo>
                    <a:pt x="205" y="112"/>
                  </a:moveTo>
                  <a:cubicBezTo>
                    <a:pt x="205" y="111"/>
                    <a:pt x="205" y="111"/>
                    <a:pt x="205" y="111"/>
                  </a:cubicBezTo>
                  <a:cubicBezTo>
                    <a:pt x="206" y="111"/>
                    <a:pt x="206" y="111"/>
                    <a:pt x="206" y="111"/>
                  </a:cubicBezTo>
                  <a:cubicBezTo>
                    <a:pt x="206" y="112"/>
                    <a:pt x="206" y="112"/>
                    <a:pt x="205" y="112"/>
                  </a:cubicBezTo>
                  <a:cubicBezTo>
                    <a:pt x="205" y="113"/>
                    <a:pt x="205" y="112"/>
                    <a:pt x="205" y="112"/>
                  </a:cubicBezTo>
                  <a:close/>
                  <a:moveTo>
                    <a:pt x="205" y="115"/>
                  </a:moveTo>
                  <a:cubicBezTo>
                    <a:pt x="205" y="115"/>
                    <a:pt x="205" y="115"/>
                    <a:pt x="205" y="114"/>
                  </a:cubicBezTo>
                  <a:cubicBezTo>
                    <a:pt x="205" y="114"/>
                    <a:pt x="205" y="113"/>
                    <a:pt x="205" y="113"/>
                  </a:cubicBezTo>
                  <a:cubicBezTo>
                    <a:pt x="206" y="113"/>
                    <a:pt x="206" y="113"/>
                    <a:pt x="206" y="114"/>
                  </a:cubicBezTo>
                  <a:cubicBezTo>
                    <a:pt x="206" y="114"/>
                    <a:pt x="206" y="115"/>
                    <a:pt x="205" y="115"/>
                  </a:cubicBezTo>
                  <a:close/>
                  <a:moveTo>
                    <a:pt x="207" y="110"/>
                  </a:moveTo>
                  <a:cubicBezTo>
                    <a:pt x="207" y="110"/>
                    <a:pt x="207" y="109"/>
                    <a:pt x="207" y="109"/>
                  </a:cubicBezTo>
                  <a:cubicBezTo>
                    <a:pt x="208" y="109"/>
                    <a:pt x="208" y="109"/>
                    <a:pt x="208" y="110"/>
                  </a:cubicBezTo>
                  <a:cubicBezTo>
                    <a:pt x="208" y="110"/>
                    <a:pt x="208" y="111"/>
                    <a:pt x="207" y="111"/>
                  </a:cubicBezTo>
                  <a:cubicBezTo>
                    <a:pt x="207" y="111"/>
                    <a:pt x="207" y="111"/>
                    <a:pt x="207" y="110"/>
                  </a:cubicBezTo>
                  <a:close/>
                  <a:moveTo>
                    <a:pt x="207" y="113"/>
                  </a:moveTo>
                  <a:cubicBezTo>
                    <a:pt x="207" y="113"/>
                    <a:pt x="207" y="113"/>
                    <a:pt x="207" y="113"/>
                  </a:cubicBezTo>
                  <a:cubicBezTo>
                    <a:pt x="207" y="112"/>
                    <a:pt x="207" y="112"/>
                    <a:pt x="207" y="112"/>
                  </a:cubicBezTo>
                  <a:cubicBezTo>
                    <a:pt x="208" y="111"/>
                    <a:pt x="208" y="112"/>
                    <a:pt x="208" y="112"/>
                  </a:cubicBezTo>
                  <a:cubicBezTo>
                    <a:pt x="208" y="113"/>
                    <a:pt x="208" y="113"/>
                    <a:pt x="207" y="113"/>
                  </a:cubicBezTo>
                  <a:close/>
                  <a:moveTo>
                    <a:pt x="209" y="109"/>
                  </a:moveTo>
                  <a:cubicBezTo>
                    <a:pt x="209" y="108"/>
                    <a:pt x="209" y="108"/>
                    <a:pt x="209" y="108"/>
                  </a:cubicBezTo>
                  <a:cubicBezTo>
                    <a:pt x="210" y="107"/>
                    <a:pt x="210" y="108"/>
                    <a:pt x="210" y="108"/>
                  </a:cubicBezTo>
                  <a:cubicBezTo>
                    <a:pt x="210" y="109"/>
                    <a:pt x="210" y="109"/>
                    <a:pt x="209" y="109"/>
                  </a:cubicBezTo>
                  <a:cubicBezTo>
                    <a:pt x="209" y="109"/>
                    <a:pt x="209" y="109"/>
                    <a:pt x="209" y="109"/>
                  </a:cubicBezTo>
                  <a:close/>
                  <a:moveTo>
                    <a:pt x="209" y="112"/>
                  </a:moveTo>
                  <a:cubicBezTo>
                    <a:pt x="209" y="112"/>
                    <a:pt x="209" y="111"/>
                    <a:pt x="209" y="111"/>
                  </a:cubicBezTo>
                  <a:cubicBezTo>
                    <a:pt x="209" y="111"/>
                    <a:pt x="209" y="110"/>
                    <a:pt x="210" y="110"/>
                  </a:cubicBezTo>
                  <a:cubicBezTo>
                    <a:pt x="210" y="110"/>
                    <a:pt x="210" y="110"/>
                    <a:pt x="210" y="111"/>
                  </a:cubicBezTo>
                  <a:cubicBezTo>
                    <a:pt x="210" y="111"/>
                    <a:pt x="210" y="111"/>
                    <a:pt x="209" y="112"/>
                  </a:cubicBezTo>
                  <a:close/>
                  <a:moveTo>
                    <a:pt x="210" y="107"/>
                  </a:moveTo>
                  <a:cubicBezTo>
                    <a:pt x="210" y="107"/>
                    <a:pt x="211" y="106"/>
                    <a:pt x="211" y="106"/>
                  </a:cubicBezTo>
                  <a:cubicBezTo>
                    <a:pt x="212" y="106"/>
                    <a:pt x="212" y="106"/>
                    <a:pt x="212" y="107"/>
                  </a:cubicBezTo>
                  <a:cubicBezTo>
                    <a:pt x="212" y="107"/>
                    <a:pt x="212" y="108"/>
                    <a:pt x="211" y="108"/>
                  </a:cubicBezTo>
                  <a:cubicBezTo>
                    <a:pt x="211" y="108"/>
                    <a:pt x="210" y="108"/>
                    <a:pt x="210" y="107"/>
                  </a:cubicBezTo>
                  <a:close/>
                  <a:moveTo>
                    <a:pt x="211" y="110"/>
                  </a:moveTo>
                  <a:cubicBezTo>
                    <a:pt x="211" y="110"/>
                    <a:pt x="211" y="110"/>
                    <a:pt x="211" y="110"/>
                  </a:cubicBezTo>
                  <a:cubicBezTo>
                    <a:pt x="211" y="109"/>
                    <a:pt x="211" y="109"/>
                    <a:pt x="211" y="109"/>
                  </a:cubicBezTo>
                  <a:cubicBezTo>
                    <a:pt x="212" y="108"/>
                    <a:pt x="212" y="109"/>
                    <a:pt x="212" y="109"/>
                  </a:cubicBezTo>
                  <a:cubicBezTo>
                    <a:pt x="212" y="110"/>
                    <a:pt x="212" y="110"/>
                    <a:pt x="211" y="110"/>
                  </a:cubicBezTo>
                  <a:close/>
                  <a:moveTo>
                    <a:pt x="212" y="106"/>
                  </a:moveTo>
                  <a:cubicBezTo>
                    <a:pt x="212" y="105"/>
                    <a:pt x="213" y="105"/>
                    <a:pt x="213" y="105"/>
                  </a:cubicBezTo>
                  <a:cubicBezTo>
                    <a:pt x="214" y="105"/>
                    <a:pt x="214" y="105"/>
                    <a:pt x="214" y="105"/>
                  </a:cubicBezTo>
                  <a:cubicBezTo>
                    <a:pt x="214" y="106"/>
                    <a:pt x="214" y="106"/>
                    <a:pt x="213" y="106"/>
                  </a:cubicBezTo>
                  <a:cubicBezTo>
                    <a:pt x="213" y="106"/>
                    <a:pt x="212" y="106"/>
                    <a:pt x="212" y="106"/>
                  </a:cubicBezTo>
                  <a:close/>
                  <a:moveTo>
                    <a:pt x="213" y="109"/>
                  </a:moveTo>
                  <a:cubicBezTo>
                    <a:pt x="213" y="109"/>
                    <a:pt x="213" y="109"/>
                    <a:pt x="213" y="108"/>
                  </a:cubicBezTo>
                  <a:cubicBezTo>
                    <a:pt x="213" y="108"/>
                    <a:pt x="213" y="107"/>
                    <a:pt x="213" y="107"/>
                  </a:cubicBezTo>
                  <a:cubicBezTo>
                    <a:pt x="214" y="107"/>
                    <a:pt x="214" y="107"/>
                    <a:pt x="214" y="108"/>
                  </a:cubicBezTo>
                  <a:cubicBezTo>
                    <a:pt x="214" y="108"/>
                    <a:pt x="214" y="108"/>
                    <a:pt x="213" y="10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1" name="Freeform 878"/>
            <p:cNvSpPr>
              <a:spLocks/>
            </p:cNvSpPr>
            <p:nvPr/>
          </p:nvSpPr>
          <p:spPr bwMode="auto">
            <a:xfrm>
              <a:off x="6542379" y="5793701"/>
              <a:ext cx="22586" cy="51728"/>
            </a:xfrm>
            <a:custGeom>
              <a:avLst/>
              <a:gdLst>
                <a:gd name="T0" fmla="*/ 20 w 26"/>
                <a:gd name="T1" fmla="*/ 30 h 60"/>
                <a:gd name="T2" fmla="*/ 16 w 26"/>
                <a:gd name="T3" fmla="*/ 27 h 60"/>
                <a:gd name="T4" fmla="*/ 12 w 26"/>
                <a:gd name="T5" fmla="*/ 24 h 60"/>
                <a:gd name="T6" fmla="*/ 9 w 26"/>
                <a:gd name="T7" fmla="*/ 16 h 60"/>
                <a:gd name="T8" fmla="*/ 10 w 26"/>
                <a:gd name="T9" fmla="*/ 12 h 60"/>
                <a:gd name="T10" fmla="*/ 13 w 26"/>
                <a:gd name="T11" fmla="*/ 10 h 60"/>
                <a:gd name="T12" fmla="*/ 17 w 26"/>
                <a:gd name="T13" fmla="*/ 12 h 60"/>
                <a:gd name="T14" fmla="*/ 18 w 26"/>
                <a:gd name="T15" fmla="*/ 17 h 60"/>
                <a:gd name="T16" fmla="*/ 26 w 26"/>
                <a:gd name="T17" fmla="*/ 15 h 60"/>
                <a:gd name="T18" fmla="*/ 22 w 26"/>
                <a:gd name="T19" fmla="*/ 6 h 60"/>
                <a:gd name="T20" fmla="*/ 17 w 26"/>
                <a:gd name="T21" fmla="*/ 4 h 60"/>
                <a:gd name="T22" fmla="*/ 17 w 26"/>
                <a:gd name="T23" fmla="*/ 0 h 60"/>
                <a:gd name="T24" fmla="*/ 10 w 26"/>
                <a:gd name="T25" fmla="*/ 0 h 60"/>
                <a:gd name="T26" fmla="*/ 10 w 26"/>
                <a:gd name="T27" fmla="*/ 4 h 60"/>
                <a:gd name="T28" fmla="*/ 3 w 26"/>
                <a:gd name="T29" fmla="*/ 9 h 60"/>
                <a:gd name="T30" fmla="*/ 1 w 26"/>
                <a:gd name="T31" fmla="*/ 16 h 60"/>
                <a:gd name="T32" fmla="*/ 3 w 26"/>
                <a:gd name="T33" fmla="*/ 24 h 60"/>
                <a:gd name="T34" fmla="*/ 8 w 26"/>
                <a:gd name="T35" fmla="*/ 31 h 60"/>
                <a:gd name="T36" fmla="*/ 15 w 26"/>
                <a:gd name="T37" fmla="*/ 37 h 60"/>
                <a:gd name="T38" fmla="*/ 18 w 26"/>
                <a:gd name="T39" fmla="*/ 44 h 60"/>
                <a:gd name="T40" fmla="*/ 18 w 26"/>
                <a:gd name="T41" fmla="*/ 47 h 60"/>
                <a:gd name="T42" fmla="*/ 13 w 26"/>
                <a:gd name="T43" fmla="*/ 50 h 60"/>
                <a:gd name="T44" fmla="*/ 10 w 26"/>
                <a:gd name="T45" fmla="*/ 48 h 60"/>
                <a:gd name="T46" fmla="*/ 8 w 26"/>
                <a:gd name="T47" fmla="*/ 42 h 60"/>
                <a:gd name="T48" fmla="*/ 0 w 26"/>
                <a:gd name="T49" fmla="*/ 42 h 60"/>
                <a:gd name="T50" fmla="*/ 3 w 26"/>
                <a:gd name="T51" fmla="*/ 51 h 60"/>
                <a:gd name="T52" fmla="*/ 10 w 26"/>
                <a:gd name="T53" fmla="*/ 57 h 60"/>
                <a:gd name="T54" fmla="*/ 10 w 26"/>
                <a:gd name="T55" fmla="*/ 60 h 60"/>
                <a:gd name="T56" fmla="*/ 17 w 26"/>
                <a:gd name="T57" fmla="*/ 60 h 60"/>
                <a:gd name="T58" fmla="*/ 17 w 26"/>
                <a:gd name="T59" fmla="*/ 57 h 60"/>
                <a:gd name="T60" fmla="*/ 23 w 26"/>
                <a:gd name="T61" fmla="*/ 54 h 60"/>
                <a:gd name="T62" fmla="*/ 26 w 26"/>
                <a:gd name="T63" fmla="*/ 43 h 60"/>
                <a:gd name="T64" fmla="*/ 24 w 26"/>
                <a:gd name="T65" fmla="*/ 36 h 60"/>
                <a:gd name="T66" fmla="*/ 20 w 26"/>
                <a:gd name="T67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60">
                  <a:moveTo>
                    <a:pt x="20" y="30"/>
                  </a:moveTo>
                  <a:cubicBezTo>
                    <a:pt x="19" y="29"/>
                    <a:pt x="18" y="28"/>
                    <a:pt x="16" y="27"/>
                  </a:cubicBezTo>
                  <a:cubicBezTo>
                    <a:pt x="14" y="26"/>
                    <a:pt x="13" y="24"/>
                    <a:pt x="12" y="24"/>
                  </a:cubicBezTo>
                  <a:cubicBezTo>
                    <a:pt x="10" y="21"/>
                    <a:pt x="9" y="19"/>
                    <a:pt x="9" y="16"/>
                  </a:cubicBezTo>
                  <a:cubicBezTo>
                    <a:pt x="9" y="15"/>
                    <a:pt x="10" y="13"/>
                    <a:pt x="10" y="12"/>
                  </a:cubicBezTo>
                  <a:cubicBezTo>
                    <a:pt x="11" y="11"/>
                    <a:pt x="12" y="10"/>
                    <a:pt x="13" y="10"/>
                  </a:cubicBezTo>
                  <a:cubicBezTo>
                    <a:pt x="15" y="10"/>
                    <a:pt x="16" y="11"/>
                    <a:pt x="17" y="12"/>
                  </a:cubicBezTo>
                  <a:cubicBezTo>
                    <a:pt x="18" y="13"/>
                    <a:pt x="18" y="15"/>
                    <a:pt x="18" y="17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2"/>
                    <a:pt x="24" y="9"/>
                    <a:pt x="22" y="6"/>
                  </a:cubicBezTo>
                  <a:cubicBezTo>
                    <a:pt x="21" y="5"/>
                    <a:pt x="19" y="4"/>
                    <a:pt x="17" y="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7" y="4"/>
                    <a:pt x="5" y="6"/>
                    <a:pt x="3" y="9"/>
                  </a:cubicBezTo>
                  <a:cubicBezTo>
                    <a:pt x="2" y="11"/>
                    <a:pt x="1" y="14"/>
                    <a:pt x="1" y="16"/>
                  </a:cubicBezTo>
                  <a:cubicBezTo>
                    <a:pt x="1" y="19"/>
                    <a:pt x="2" y="22"/>
                    <a:pt x="3" y="24"/>
                  </a:cubicBezTo>
                  <a:cubicBezTo>
                    <a:pt x="4" y="26"/>
                    <a:pt x="6" y="28"/>
                    <a:pt x="8" y="31"/>
                  </a:cubicBezTo>
                  <a:cubicBezTo>
                    <a:pt x="12" y="33"/>
                    <a:pt x="14" y="36"/>
                    <a:pt x="15" y="37"/>
                  </a:cubicBezTo>
                  <a:cubicBezTo>
                    <a:pt x="17" y="39"/>
                    <a:pt x="18" y="42"/>
                    <a:pt x="18" y="44"/>
                  </a:cubicBezTo>
                  <a:cubicBezTo>
                    <a:pt x="18" y="45"/>
                    <a:pt x="18" y="46"/>
                    <a:pt x="18" y="47"/>
                  </a:cubicBezTo>
                  <a:cubicBezTo>
                    <a:pt x="17" y="49"/>
                    <a:pt x="15" y="50"/>
                    <a:pt x="13" y="50"/>
                  </a:cubicBezTo>
                  <a:cubicBezTo>
                    <a:pt x="12" y="50"/>
                    <a:pt x="11" y="49"/>
                    <a:pt x="10" y="48"/>
                  </a:cubicBezTo>
                  <a:cubicBezTo>
                    <a:pt x="9" y="47"/>
                    <a:pt x="8" y="45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6"/>
                    <a:pt x="1" y="48"/>
                    <a:pt x="3" y="51"/>
                  </a:cubicBezTo>
                  <a:cubicBezTo>
                    <a:pt x="4" y="54"/>
                    <a:pt x="7" y="56"/>
                    <a:pt x="10" y="57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9" y="56"/>
                    <a:pt x="21" y="55"/>
                    <a:pt x="23" y="54"/>
                  </a:cubicBezTo>
                  <a:cubicBezTo>
                    <a:pt x="25" y="51"/>
                    <a:pt x="26" y="48"/>
                    <a:pt x="26" y="43"/>
                  </a:cubicBezTo>
                  <a:cubicBezTo>
                    <a:pt x="26" y="41"/>
                    <a:pt x="26" y="39"/>
                    <a:pt x="24" y="36"/>
                  </a:cubicBezTo>
                  <a:cubicBezTo>
                    <a:pt x="23" y="34"/>
                    <a:pt x="21" y="32"/>
                    <a:pt x="20" y="3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2" name="Freeform 879"/>
            <p:cNvSpPr>
              <a:spLocks noEditPoints="1"/>
            </p:cNvSpPr>
            <p:nvPr/>
          </p:nvSpPr>
          <p:spPr bwMode="auto">
            <a:xfrm>
              <a:off x="6796650" y="6006443"/>
              <a:ext cx="77228" cy="147899"/>
            </a:xfrm>
            <a:custGeom>
              <a:avLst/>
              <a:gdLst>
                <a:gd name="T0" fmla="*/ 77 w 90"/>
                <a:gd name="T1" fmla="*/ 0 h 172"/>
                <a:gd name="T2" fmla="*/ 13 w 90"/>
                <a:gd name="T3" fmla="*/ 0 h 172"/>
                <a:gd name="T4" fmla="*/ 0 w 90"/>
                <a:gd name="T5" fmla="*/ 13 h 172"/>
                <a:gd name="T6" fmla="*/ 0 w 90"/>
                <a:gd name="T7" fmla="*/ 26 h 172"/>
                <a:gd name="T8" fmla="*/ 0 w 90"/>
                <a:gd name="T9" fmla="*/ 26 h 172"/>
                <a:gd name="T10" fmla="*/ 0 w 90"/>
                <a:gd name="T11" fmla="*/ 26 h 172"/>
                <a:gd name="T12" fmla="*/ 0 w 90"/>
                <a:gd name="T13" fmla="*/ 35 h 172"/>
                <a:gd name="T14" fmla="*/ 0 w 90"/>
                <a:gd name="T15" fmla="*/ 35 h 172"/>
                <a:gd name="T16" fmla="*/ 0 w 90"/>
                <a:gd name="T17" fmla="*/ 35 h 172"/>
                <a:gd name="T18" fmla="*/ 0 w 90"/>
                <a:gd name="T19" fmla="*/ 44 h 172"/>
                <a:gd name="T20" fmla="*/ 0 w 90"/>
                <a:gd name="T21" fmla="*/ 44 h 172"/>
                <a:gd name="T22" fmla="*/ 0 w 90"/>
                <a:gd name="T23" fmla="*/ 45 h 172"/>
                <a:gd name="T24" fmla="*/ 0 w 90"/>
                <a:gd name="T25" fmla="*/ 51 h 172"/>
                <a:gd name="T26" fmla="*/ 0 w 90"/>
                <a:gd name="T27" fmla="*/ 51 h 172"/>
                <a:gd name="T28" fmla="*/ 0 w 90"/>
                <a:gd name="T29" fmla="*/ 51 h 172"/>
                <a:gd name="T30" fmla="*/ 0 w 90"/>
                <a:gd name="T31" fmla="*/ 159 h 172"/>
                <a:gd name="T32" fmla="*/ 13 w 90"/>
                <a:gd name="T33" fmla="*/ 172 h 172"/>
                <a:gd name="T34" fmla="*/ 77 w 90"/>
                <a:gd name="T35" fmla="*/ 172 h 172"/>
                <a:gd name="T36" fmla="*/ 90 w 90"/>
                <a:gd name="T37" fmla="*/ 159 h 172"/>
                <a:gd name="T38" fmla="*/ 90 w 90"/>
                <a:gd name="T39" fmla="*/ 13 h 172"/>
                <a:gd name="T40" fmla="*/ 77 w 90"/>
                <a:gd name="T41" fmla="*/ 0 h 172"/>
                <a:gd name="T42" fmla="*/ 44 w 90"/>
                <a:gd name="T43" fmla="*/ 10 h 172"/>
                <a:gd name="T44" fmla="*/ 47 w 90"/>
                <a:gd name="T45" fmla="*/ 12 h 172"/>
                <a:gd name="T46" fmla="*/ 44 w 90"/>
                <a:gd name="T47" fmla="*/ 14 h 172"/>
                <a:gd name="T48" fmla="*/ 42 w 90"/>
                <a:gd name="T49" fmla="*/ 12 h 172"/>
                <a:gd name="T50" fmla="*/ 44 w 90"/>
                <a:gd name="T51" fmla="*/ 10 h 172"/>
                <a:gd name="T52" fmla="*/ 46 w 90"/>
                <a:gd name="T53" fmla="*/ 165 h 172"/>
                <a:gd name="T54" fmla="*/ 40 w 90"/>
                <a:gd name="T55" fmla="*/ 159 h 172"/>
                <a:gd name="T56" fmla="*/ 46 w 90"/>
                <a:gd name="T57" fmla="*/ 152 h 172"/>
                <a:gd name="T58" fmla="*/ 52 w 90"/>
                <a:gd name="T59" fmla="*/ 159 h 172"/>
                <a:gd name="T60" fmla="*/ 46 w 90"/>
                <a:gd name="T61" fmla="*/ 165 h 172"/>
                <a:gd name="T62" fmla="*/ 83 w 90"/>
                <a:gd name="T63" fmla="*/ 145 h 172"/>
                <a:gd name="T64" fmla="*/ 83 w 90"/>
                <a:gd name="T65" fmla="*/ 145 h 172"/>
                <a:gd name="T66" fmla="*/ 7 w 90"/>
                <a:gd name="T67" fmla="*/ 145 h 172"/>
                <a:gd name="T68" fmla="*/ 7 w 90"/>
                <a:gd name="T69" fmla="*/ 145 h 172"/>
                <a:gd name="T70" fmla="*/ 7 w 90"/>
                <a:gd name="T71" fmla="*/ 23 h 172"/>
                <a:gd name="T72" fmla="*/ 7 w 90"/>
                <a:gd name="T73" fmla="*/ 22 h 172"/>
                <a:gd name="T74" fmla="*/ 83 w 90"/>
                <a:gd name="T75" fmla="*/ 22 h 172"/>
                <a:gd name="T76" fmla="*/ 83 w 90"/>
                <a:gd name="T77" fmla="*/ 23 h 172"/>
                <a:gd name="T78" fmla="*/ 83 w 90"/>
                <a:gd name="T79" fmla="*/ 14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172">
                  <a:moveTo>
                    <a:pt x="77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167"/>
                    <a:pt x="6" y="172"/>
                    <a:pt x="13" y="172"/>
                  </a:cubicBezTo>
                  <a:cubicBezTo>
                    <a:pt x="77" y="172"/>
                    <a:pt x="77" y="172"/>
                    <a:pt x="77" y="172"/>
                  </a:cubicBezTo>
                  <a:cubicBezTo>
                    <a:pt x="84" y="172"/>
                    <a:pt x="90" y="167"/>
                    <a:pt x="90" y="159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0" y="6"/>
                    <a:pt x="84" y="0"/>
                    <a:pt x="77" y="0"/>
                  </a:cubicBezTo>
                  <a:close/>
                  <a:moveTo>
                    <a:pt x="44" y="10"/>
                  </a:moveTo>
                  <a:cubicBezTo>
                    <a:pt x="46" y="10"/>
                    <a:pt x="47" y="11"/>
                    <a:pt x="47" y="12"/>
                  </a:cubicBezTo>
                  <a:cubicBezTo>
                    <a:pt x="47" y="13"/>
                    <a:pt x="46" y="14"/>
                    <a:pt x="44" y="14"/>
                  </a:cubicBezTo>
                  <a:cubicBezTo>
                    <a:pt x="43" y="14"/>
                    <a:pt x="42" y="13"/>
                    <a:pt x="42" y="12"/>
                  </a:cubicBezTo>
                  <a:cubicBezTo>
                    <a:pt x="42" y="11"/>
                    <a:pt x="43" y="10"/>
                    <a:pt x="44" y="10"/>
                  </a:cubicBezTo>
                  <a:close/>
                  <a:moveTo>
                    <a:pt x="46" y="165"/>
                  </a:moveTo>
                  <a:cubicBezTo>
                    <a:pt x="42" y="165"/>
                    <a:pt x="40" y="162"/>
                    <a:pt x="40" y="159"/>
                  </a:cubicBezTo>
                  <a:cubicBezTo>
                    <a:pt x="40" y="155"/>
                    <a:pt x="42" y="152"/>
                    <a:pt x="46" y="152"/>
                  </a:cubicBezTo>
                  <a:cubicBezTo>
                    <a:pt x="49" y="152"/>
                    <a:pt x="52" y="155"/>
                    <a:pt x="52" y="159"/>
                  </a:cubicBezTo>
                  <a:cubicBezTo>
                    <a:pt x="52" y="162"/>
                    <a:pt x="49" y="165"/>
                    <a:pt x="46" y="165"/>
                  </a:cubicBezTo>
                  <a:close/>
                  <a:moveTo>
                    <a:pt x="83" y="145"/>
                  </a:moveTo>
                  <a:cubicBezTo>
                    <a:pt x="83" y="145"/>
                    <a:pt x="83" y="145"/>
                    <a:pt x="83" y="145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3" y="23"/>
                    <a:pt x="83" y="23"/>
                    <a:pt x="83" y="23"/>
                  </a:cubicBezTo>
                  <a:lnTo>
                    <a:pt x="83" y="14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3" name="Freeform 880"/>
            <p:cNvSpPr>
              <a:spLocks noEditPoints="1"/>
            </p:cNvSpPr>
            <p:nvPr/>
          </p:nvSpPr>
          <p:spPr bwMode="auto">
            <a:xfrm>
              <a:off x="6189388" y="6006443"/>
              <a:ext cx="114385" cy="147899"/>
            </a:xfrm>
            <a:custGeom>
              <a:avLst/>
              <a:gdLst>
                <a:gd name="T0" fmla="*/ 126 w 133"/>
                <a:gd name="T1" fmla="*/ 0 h 172"/>
                <a:gd name="T2" fmla="*/ 8 w 133"/>
                <a:gd name="T3" fmla="*/ 0 h 172"/>
                <a:gd name="T4" fmla="*/ 0 w 133"/>
                <a:gd name="T5" fmla="*/ 7 h 172"/>
                <a:gd name="T6" fmla="*/ 0 w 133"/>
                <a:gd name="T7" fmla="*/ 165 h 172"/>
                <a:gd name="T8" fmla="*/ 8 w 133"/>
                <a:gd name="T9" fmla="*/ 172 h 172"/>
                <a:gd name="T10" fmla="*/ 126 w 133"/>
                <a:gd name="T11" fmla="*/ 172 h 172"/>
                <a:gd name="T12" fmla="*/ 133 w 133"/>
                <a:gd name="T13" fmla="*/ 165 h 172"/>
                <a:gd name="T14" fmla="*/ 133 w 133"/>
                <a:gd name="T15" fmla="*/ 7 h 172"/>
                <a:gd name="T16" fmla="*/ 126 w 133"/>
                <a:gd name="T17" fmla="*/ 0 h 172"/>
                <a:gd name="T18" fmla="*/ 67 w 133"/>
                <a:gd name="T19" fmla="*/ 6 h 172"/>
                <a:gd name="T20" fmla="*/ 69 w 133"/>
                <a:gd name="T21" fmla="*/ 8 h 172"/>
                <a:gd name="T22" fmla="*/ 67 w 133"/>
                <a:gd name="T23" fmla="*/ 10 h 172"/>
                <a:gd name="T24" fmla="*/ 65 w 133"/>
                <a:gd name="T25" fmla="*/ 8 h 172"/>
                <a:gd name="T26" fmla="*/ 67 w 133"/>
                <a:gd name="T27" fmla="*/ 6 h 172"/>
                <a:gd name="T28" fmla="*/ 67 w 133"/>
                <a:gd name="T29" fmla="*/ 166 h 172"/>
                <a:gd name="T30" fmla="*/ 63 w 133"/>
                <a:gd name="T31" fmla="*/ 163 h 172"/>
                <a:gd name="T32" fmla="*/ 67 w 133"/>
                <a:gd name="T33" fmla="*/ 159 h 172"/>
                <a:gd name="T34" fmla="*/ 70 w 133"/>
                <a:gd name="T35" fmla="*/ 163 h 172"/>
                <a:gd name="T36" fmla="*/ 67 w 133"/>
                <a:gd name="T37" fmla="*/ 166 h 172"/>
                <a:gd name="T38" fmla="*/ 119 w 133"/>
                <a:gd name="T39" fmla="*/ 154 h 172"/>
                <a:gd name="T40" fmla="*/ 15 w 133"/>
                <a:gd name="T41" fmla="*/ 154 h 172"/>
                <a:gd name="T42" fmla="*/ 15 w 133"/>
                <a:gd name="T43" fmla="*/ 15 h 172"/>
                <a:gd name="T44" fmla="*/ 119 w 133"/>
                <a:gd name="T45" fmla="*/ 15 h 172"/>
                <a:gd name="T46" fmla="*/ 119 w 133"/>
                <a:gd name="T47" fmla="*/ 15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3" h="172">
                  <a:moveTo>
                    <a:pt x="12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0" y="169"/>
                    <a:pt x="4" y="172"/>
                    <a:pt x="8" y="172"/>
                  </a:cubicBezTo>
                  <a:cubicBezTo>
                    <a:pt x="126" y="172"/>
                    <a:pt x="126" y="172"/>
                    <a:pt x="126" y="172"/>
                  </a:cubicBezTo>
                  <a:cubicBezTo>
                    <a:pt x="130" y="172"/>
                    <a:pt x="133" y="169"/>
                    <a:pt x="133" y="165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3"/>
                    <a:pt x="130" y="0"/>
                    <a:pt x="126" y="0"/>
                  </a:cubicBezTo>
                  <a:close/>
                  <a:moveTo>
                    <a:pt x="67" y="6"/>
                  </a:moveTo>
                  <a:cubicBezTo>
                    <a:pt x="68" y="6"/>
                    <a:pt x="69" y="7"/>
                    <a:pt x="69" y="8"/>
                  </a:cubicBezTo>
                  <a:cubicBezTo>
                    <a:pt x="69" y="9"/>
                    <a:pt x="68" y="10"/>
                    <a:pt x="67" y="10"/>
                  </a:cubicBezTo>
                  <a:cubicBezTo>
                    <a:pt x="66" y="10"/>
                    <a:pt x="65" y="9"/>
                    <a:pt x="65" y="8"/>
                  </a:cubicBezTo>
                  <a:cubicBezTo>
                    <a:pt x="65" y="7"/>
                    <a:pt x="66" y="6"/>
                    <a:pt x="67" y="6"/>
                  </a:cubicBezTo>
                  <a:close/>
                  <a:moveTo>
                    <a:pt x="67" y="166"/>
                  </a:moveTo>
                  <a:cubicBezTo>
                    <a:pt x="65" y="166"/>
                    <a:pt x="63" y="165"/>
                    <a:pt x="63" y="163"/>
                  </a:cubicBezTo>
                  <a:cubicBezTo>
                    <a:pt x="63" y="161"/>
                    <a:pt x="65" y="159"/>
                    <a:pt x="67" y="159"/>
                  </a:cubicBezTo>
                  <a:cubicBezTo>
                    <a:pt x="69" y="159"/>
                    <a:pt x="70" y="161"/>
                    <a:pt x="70" y="163"/>
                  </a:cubicBezTo>
                  <a:cubicBezTo>
                    <a:pt x="70" y="165"/>
                    <a:pt x="69" y="166"/>
                    <a:pt x="67" y="166"/>
                  </a:cubicBezTo>
                  <a:close/>
                  <a:moveTo>
                    <a:pt x="119" y="154"/>
                  </a:moveTo>
                  <a:cubicBezTo>
                    <a:pt x="15" y="154"/>
                    <a:pt x="15" y="154"/>
                    <a:pt x="15" y="15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19" y="15"/>
                    <a:pt x="119" y="15"/>
                    <a:pt x="119" y="15"/>
                  </a:cubicBezTo>
                  <a:lnTo>
                    <a:pt x="119" y="15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4" name="Freeform 881"/>
            <p:cNvSpPr>
              <a:spLocks noEditPoints="1"/>
            </p:cNvSpPr>
            <p:nvPr/>
          </p:nvSpPr>
          <p:spPr bwMode="auto">
            <a:xfrm>
              <a:off x="6462237" y="6040686"/>
              <a:ext cx="148992" cy="113657"/>
            </a:xfrm>
            <a:custGeom>
              <a:avLst/>
              <a:gdLst>
                <a:gd name="T0" fmla="*/ 166 w 173"/>
                <a:gd name="T1" fmla="*/ 0 h 132"/>
                <a:gd name="T2" fmla="*/ 8 w 173"/>
                <a:gd name="T3" fmla="*/ 0 h 132"/>
                <a:gd name="T4" fmla="*/ 0 w 173"/>
                <a:gd name="T5" fmla="*/ 7 h 132"/>
                <a:gd name="T6" fmla="*/ 0 w 173"/>
                <a:gd name="T7" fmla="*/ 125 h 132"/>
                <a:gd name="T8" fmla="*/ 8 w 173"/>
                <a:gd name="T9" fmla="*/ 132 h 132"/>
                <a:gd name="T10" fmla="*/ 166 w 173"/>
                <a:gd name="T11" fmla="*/ 132 h 132"/>
                <a:gd name="T12" fmla="*/ 173 w 173"/>
                <a:gd name="T13" fmla="*/ 125 h 132"/>
                <a:gd name="T14" fmla="*/ 173 w 173"/>
                <a:gd name="T15" fmla="*/ 7 h 132"/>
                <a:gd name="T16" fmla="*/ 166 w 173"/>
                <a:gd name="T17" fmla="*/ 0 h 132"/>
                <a:gd name="T18" fmla="*/ 8 w 173"/>
                <a:gd name="T19" fmla="*/ 68 h 132"/>
                <a:gd name="T20" fmla="*/ 6 w 173"/>
                <a:gd name="T21" fmla="*/ 66 h 132"/>
                <a:gd name="T22" fmla="*/ 8 w 173"/>
                <a:gd name="T23" fmla="*/ 64 h 132"/>
                <a:gd name="T24" fmla="*/ 11 w 173"/>
                <a:gd name="T25" fmla="*/ 66 h 132"/>
                <a:gd name="T26" fmla="*/ 8 w 173"/>
                <a:gd name="T27" fmla="*/ 68 h 132"/>
                <a:gd name="T28" fmla="*/ 155 w 173"/>
                <a:gd name="T29" fmla="*/ 118 h 132"/>
                <a:gd name="T30" fmla="*/ 15 w 173"/>
                <a:gd name="T31" fmla="*/ 118 h 132"/>
                <a:gd name="T32" fmla="*/ 15 w 173"/>
                <a:gd name="T33" fmla="*/ 14 h 132"/>
                <a:gd name="T34" fmla="*/ 155 w 173"/>
                <a:gd name="T35" fmla="*/ 14 h 132"/>
                <a:gd name="T36" fmla="*/ 155 w 173"/>
                <a:gd name="T37" fmla="*/ 118 h 132"/>
                <a:gd name="T38" fmla="*/ 163 w 173"/>
                <a:gd name="T39" fmla="*/ 70 h 132"/>
                <a:gd name="T40" fmla="*/ 160 w 173"/>
                <a:gd name="T41" fmla="*/ 66 h 132"/>
                <a:gd name="T42" fmla="*/ 163 w 173"/>
                <a:gd name="T43" fmla="*/ 62 h 132"/>
                <a:gd name="T44" fmla="*/ 167 w 173"/>
                <a:gd name="T45" fmla="*/ 66 h 132"/>
                <a:gd name="T46" fmla="*/ 163 w 173"/>
                <a:gd name="T47" fmla="*/ 7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3" h="132">
                  <a:moveTo>
                    <a:pt x="16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9"/>
                    <a:pt x="4" y="132"/>
                    <a:pt x="8" y="132"/>
                  </a:cubicBezTo>
                  <a:cubicBezTo>
                    <a:pt x="166" y="132"/>
                    <a:pt x="166" y="132"/>
                    <a:pt x="166" y="132"/>
                  </a:cubicBezTo>
                  <a:cubicBezTo>
                    <a:pt x="170" y="132"/>
                    <a:pt x="173" y="129"/>
                    <a:pt x="173" y="125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3"/>
                    <a:pt x="170" y="0"/>
                    <a:pt x="166" y="0"/>
                  </a:cubicBezTo>
                  <a:close/>
                  <a:moveTo>
                    <a:pt x="8" y="68"/>
                  </a:moveTo>
                  <a:cubicBezTo>
                    <a:pt x="7" y="68"/>
                    <a:pt x="6" y="67"/>
                    <a:pt x="6" y="66"/>
                  </a:cubicBezTo>
                  <a:cubicBezTo>
                    <a:pt x="6" y="65"/>
                    <a:pt x="7" y="64"/>
                    <a:pt x="8" y="64"/>
                  </a:cubicBezTo>
                  <a:cubicBezTo>
                    <a:pt x="10" y="64"/>
                    <a:pt x="11" y="65"/>
                    <a:pt x="11" y="66"/>
                  </a:cubicBezTo>
                  <a:cubicBezTo>
                    <a:pt x="11" y="67"/>
                    <a:pt x="10" y="68"/>
                    <a:pt x="8" y="68"/>
                  </a:cubicBezTo>
                  <a:close/>
                  <a:moveTo>
                    <a:pt x="155" y="118"/>
                  </a:moveTo>
                  <a:cubicBezTo>
                    <a:pt x="15" y="118"/>
                    <a:pt x="15" y="118"/>
                    <a:pt x="15" y="118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5" y="14"/>
                    <a:pt x="155" y="14"/>
                    <a:pt x="155" y="14"/>
                  </a:cubicBezTo>
                  <a:lnTo>
                    <a:pt x="155" y="118"/>
                  </a:lnTo>
                  <a:close/>
                  <a:moveTo>
                    <a:pt x="163" y="70"/>
                  </a:moveTo>
                  <a:cubicBezTo>
                    <a:pt x="161" y="70"/>
                    <a:pt x="160" y="68"/>
                    <a:pt x="160" y="66"/>
                  </a:cubicBezTo>
                  <a:cubicBezTo>
                    <a:pt x="160" y="64"/>
                    <a:pt x="161" y="62"/>
                    <a:pt x="163" y="62"/>
                  </a:cubicBezTo>
                  <a:cubicBezTo>
                    <a:pt x="165" y="62"/>
                    <a:pt x="167" y="64"/>
                    <a:pt x="167" y="66"/>
                  </a:cubicBezTo>
                  <a:cubicBezTo>
                    <a:pt x="167" y="68"/>
                    <a:pt x="165" y="70"/>
                    <a:pt x="163" y="7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5" name="Freeform 882"/>
            <p:cNvSpPr>
              <a:spLocks/>
            </p:cNvSpPr>
            <p:nvPr/>
          </p:nvSpPr>
          <p:spPr bwMode="auto">
            <a:xfrm>
              <a:off x="4717679" y="3116939"/>
              <a:ext cx="38614" cy="13843"/>
            </a:xfrm>
            <a:custGeom>
              <a:avLst/>
              <a:gdLst>
                <a:gd name="T0" fmla="*/ 40 w 45"/>
                <a:gd name="T1" fmla="*/ 0 h 16"/>
                <a:gd name="T2" fmla="*/ 5 w 45"/>
                <a:gd name="T3" fmla="*/ 0 h 16"/>
                <a:gd name="T4" fmla="*/ 0 w 45"/>
                <a:gd name="T5" fmla="*/ 4 h 16"/>
                <a:gd name="T6" fmla="*/ 0 w 45"/>
                <a:gd name="T7" fmla="*/ 16 h 16"/>
                <a:gd name="T8" fmla="*/ 45 w 45"/>
                <a:gd name="T9" fmla="*/ 16 h 16"/>
                <a:gd name="T10" fmla="*/ 45 w 45"/>
                <a:gd name="T11" fmla="*/ 4 h 16"/>
                <a:gd name="T12" fmla="*/ 40 w 45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6">
                  <a:moveTo>
                    <a:pt x="4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2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6" name="Freeform 883"/>
            <p:cNvSpPr>
              <a:spLocks noEditPoints="1"/>
            </p:cNvSpPr>
            <p:nvPr/>
          </p:nvSpPr>
          <p:spPr bwMode="auto">
            <a:xfrm>
              <a:off x="4701286" y="3133332"/>
              <a:ext cx="159192" cy="108557"/>
            </a:xfrm>
            <a:custGeom>
              <a:avLst/>
              <a:gdLst>
                <a:gd name="T0" fmla="*/ 180 w 185"/>
                <a:gd name="T1" fmla="*/ 0 h 126"/>
                <a:gd name="T2" fmla="*/ 6 w 185"/>
                <a:gd name="T3" fmla="*/ 0 h 126"/>
                <a:gd name="T4" fmla="*/ 0 w 185"/>
                <a:gd name="T5" fmla="*/ 6 h 126"/>
                <a:gd name="T6" fmla="*/ 0 w 185"/>
                <a:gd name="T7" fmla="*/ 120 h 126"/>
                <a:gd name="T8" fmla="*/ 6 w 185"/>
                <a:gd name="T9" fmla="*/ 126 h 126"/>
                <a:gd name="T10" fmla="*/ 180 w 185"/>
                <a:gd name="T11" fmla="*/ 126 h 126"/>
                <a:gd name="T12" fmla="*/ 185 w 185"/>
                <a:gd name="T13" fmla="*/ 120 h 126"/>
                <a:gd name="T14" fmla="*/ 185 w 185"/>
                <a:gd name="T15" fmla="*/ 6 h 126"/>
                <a:gd name="T16" fmla="*/ 180 w 185"/>
                <a:gd name="T17" fmla="*/ 0 h 126"/>
                <a:gd name="T18" fmla="*/ 93 w 185"/>
                <a:gd name="T19" fmla="*/ 112 h 126"/>
                <a:gd name="T20" fmla="*/ 45 w 185"/>
                <a:gd name="T21" fmla="*/ 64 h 126"/>
                <a:gd name="T22" fmla="*/ 93 w 185"/>
                <a:gd name="T23" fmla="*/ 17 h 126"/>
                <a:gd name="T24" fmla="*/ 140 w 185"/>
                <a:gd name="T25" fmla="*/ 64 h 126"/>
                <a:gd name="T26" fmla="*/ 93 w 185"/>
                <a:gd name="T27" fmla="*/ 11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5" h="126">
                  <a:moveTo>
                    <a:pt x="18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3"/>
                    <a:pt x="3" y="126"/>
                    <a:pt x="6" y="126"/>
                  </a:cubicBezTo>
                  <a:cubicBezTo>
                    <a:pt x="180" y="126"/>
                    <a:pt x="180" y="126"/>
                    <a:pt x="180" y="126"/>
                  </a:cubicBezTo>
                  <a:cubicBezTo>
                    <a:pt x="183" y="126"/>
                    <a:pt x="185" y="123"/>
                    <a:pt x="185" y="120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3"/>
                    <a:pt x="183" y="0"/>
                    <a:pt x="180" y="0"/>
                  </a:cubicBezTo>
                  <a:close/>
                  <a:moveTo>
                    <a:pt x="93" y="112"/>
                  </a:moveTo>
                  <a:cubicBezTo>
                    <a:pt x="66" y="112"/>
                    <a:pt x="45" y="90"/>
                    <a:pt x="45" y="64"/>
                  </a:cubicBezTo>
                  <a:cubicBezTo>
                    <a:pt x="45" y="38"/>
                    <a:pt x="66" y="17"/>
                    <a:pt x="93" y="17"/>
                  </a:cubicBezTo>
                  <a:cubicBezTo>
                    <a:pt x="119" y="17"/>
                    <a:pt x="140" y="38"/>
                    <a:pt x="140" y="64"/>
                  </a:cubicBezTo>
                  <a:cubicBezTo>
                    <a:pt x="140" y="90"/>
                    <a:pt x="119" y="112"/>
                    <a:pt x="93" y="1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7" name="Oval 884"/>
            <p:cNvSpPr>
              <a:spLocks noChangeArrowheads="1"/>
            </p:cNvSpPr>
            <p:nvPr/>
          </p:nvSpPr>
          <p:spPr bwMode="auto">
            <a:xfrm>
              <a:off x="4754472" y="3161746"/>
              <a:ext cx="53550" cy="53186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8" name="Freeform 885"/>
            <p:cNvSpPr>
              <a:spLocks/>
            </p:cNvSpPr>
            <p:nvPr/>
          </p:nvSpPr>
          <p:spPr bwMode="auto">
            <a:xfrm>
              <a:off x="7076420" y="6640662"/>
              <a:ext cx="78321" cy="8743"/>
            </a:xfrm>
            <a:custGeom>
              <a:avLst/>
              <a:gdLst>
                <a:gd name="T0" fmla="*/ 91 w 91"/>
                <a:gd name="T1" fmla="*/ 0 h 10"/>
                <a:gd name="T2" fmla="*/ 89 w 91"/>
                <a:gd name="T3" fmla="*/ 9 h 10"/>
                <a:gd name="T4" fmla="*/ 88 w 91"/>
                <a:gd name="T5" fmla="*/ 10 h 10"/>
                <a:gd name="T6" fmla="*/ 3 w 91"/>
                <a:gd name="T7" fmla="*/ 10 h 10"/>
                <a:gd name="T8" fmla="*/ 2 w 91"/>
                <a:gd name="T9" fmla="*/ 9 h 10"/>
                <a:gd name="T10" fmla="*/ 0 w 91"/>
                <a:gd name="T11" fmla="*/ 0 h 10"/>
                <a:gd name="T12" fmla="*/ 91 w 91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" h="10">
                  <a:moveTo>
                    <a:pt x="91" y="0"/>
                  </a:moveTo>
                  <a:cubicBezTo>
                    <a:pt x="89" y="9"/>
                    <a:pt x="89" y="9"/>
                    <a:pt x="89" y="9"/>
                  </a:cubicBezTo>
                  <a:cubicBezTo>
                    <a:pt x="89" y="10"/>
                    <a:pt x="88" y="10"/>
                    <a:pt x="88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9" name="Oval 886"/>
            <p:cNvSpPr>
              <a:spLocks noChangeArrowheads="1"/>
            </p:cNvSpPr>
            <p:nvPr/>
          </p:nvSpPr>
          <p:spPr bwMode="auto">
            <a:xfrm>
              <a:off x="7056749" y="6659605"/>
              <a:ext cx="10929" cy="120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0" name="Oval 887"/>
            <p:cNvSpPr>
              <a:spLocks noChangeArrowheads="1"/>
            </p:cNvSpPr>
            <p:nvPr/>
          </p:nvSpPr>
          <p:spPr bwMode="auto">
            <a:xfrm>
              <a:off x="7074599" y="6651955"/>
              <a:ext cx="12021" cy="120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1" name="Oval 888"/>
            <p:cNvSpPr>
              <a:spLocks noChangeArrowheads="1"/>
            </p:cNvSpPr>
            <p:nvPr/>
          </p:nvSpPr>
          <p:spPr bwMode="auto">
            <a:xfrm>
              <a:off x="7073870" y="6669076"/>
              <a:ext cx="11293" cy="120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2" name="Oval 889"/>
            <p:cNvSpPr>
              <a:spLocks noChangeArrowheads="1"/>
            </p:cNvSpPr>
            <p:nvPr/>
          </p:nvSpPr>
          <p:spPr bwMode="auto">
            <a:xfrm>
              <a:off x="7158384" y="6663976"/>
              <a:ext cx="12021" cy="120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3" name="Oval 890"/>
            <p:cNvSpPr>
              <a:spLocks noChangeArrowheads="1"/>
            </p:cNvSpPr>
            <p:nvPr/>
          </p:nvSpPr>
          <p:spPr bwMode="auto">
            <a:xfrm>
              <a:off x="7133249" y="6657055"/>
              <a:ext cx="12021" cy="120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4" name="Oval 891"/>
            <p:cNvSpPr>
              <a:spLocks noChangeArrowheads="1"/>
            </p:cNvSpPr>
            <p:nvPr/>
          </p:nvSpPr>
          <p:spPr bwMode="auto">
            <a:xfrm>
              <a:off x="7090263" y="6662155"/>
              <a:ext cx="12021" cy="12021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5" name="Oval 892"/>
            <p:cNvSpPr>
              <a:spLocks noChangeArrowheads="1"/>
            </p:cNvSpPr>
            <p:nvPr/>
          </p:nvSpPr>
          <p:spPr bwMode="auto">
            <a:xfrm>
              <a:off x="7111027" y="6681098"/>
              <a:ext cx="12021" cy="112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6" name="Freeform 893"/>
            <p:cNvSpPr>
              <a:spLocks noEditPoints="1"/>
            </p:cNvSpPr>
            <p:nvPr/>
          </p:nvSpPr>
          <p:spPr bwMode="auto">
            <a:xfrm>
              <a:off x="5290334" y="3362102"/>
              <a:ext cx="189428" cy="171578"/>
            </a:xfrm>
            <a:custGeom>
              <a:avLst/>
              <a:gdLst>
                <a:gd name="T0" fmla="*/ 179 w 220"/>
                <a:gd name="T1" fmla="*/ 116 h 199"/>
                <a:gd name="T2" fmla="*/ 149 w 220"/>
                <a:gd name="T3" fmla="*/ 128 h 199"/>
                <a:gd name="T4" fmla="*/ 132 w 220"/>
                <a:gd name="T5" fmla="*/ 103 h 199"/>
                <a:gd name="T6" fmla="*/ 132 w 220"/>
                <a:gd name="T7" fmla="*/ 103 h 199"/>
                <a:gd name="T8" fmla="*/ 131 w 220"/>
                <a:gd name="T9" fmla="*/ 102 h 199"/>
                <a:gd name="T10" fmla="*/ 177 w 220"/>
                <a:gd name="T11" fmla="*/ 35 h 199"/>
                <a:gd name="T12" fmla="*/ 175 w 220"/>
                <a:gd name="T13" fmla="*/ 8 h 199"/>
                <a:gd name="T14" fmla="*/ 149 w 220"/>
                <a:gd name="T15" fmla="*/ 15 h 199"/>
                <a:gd name="T16" fmla="*/ 110 w 220"/>
                <a:gd name="T17" fmla="*/ 72 h 199"/>
                <a:gd name="T18" fmla="*/ 70 w 220"/>
                <a:gd name="T19" fmla="*/ 15 h 199"/>
                <a:gd name="T20" fmla="*/ 44 w 220"/>
                <a:gd name="T21" fmla="*/ 5 h 199"/>
                <a:gd name="T22" fmla="*/ 42 w 220"/>
                <a:gd name="T23" fmla="*/ 35 h 199"/>
                <a:gd name="T24" fmla="*/ 89 w 220"/>
                <a:gd name="T25" fmla="*/ 102 h 199"/>
                <a:gd name="T26" fmla="*/ 88 w 220"/>
                <a:gd name="T27" fmla="*/ 103 h 199"/>
                <a:gd name="T28" fmla="*/ 88 w 220"/>
                <a:gd name="T29" fmla="*/ 103 h 199"/>
                <a:gd name="T30" fmla="*/ 71 w 220"/>
                <a:gd name="T31" fmla="*/ 128 h 199"/>
                <a:gd name="T32" fmla="*/ 41 w 220"/>
                <a:gd name="T33" fmla="*/ 116 h 199"/>
                <a:gd name="T34" fmla="*/ 0 w 220"/>
                <a:gd name="T35" fmla="*/ 157 h 199"/>
                <a:gd name="T36" fmla="*/ 41 w 220"/>
                <a:gd name="T37" fmla="*/ 198 h 199"/>
                <a:gd name="T38" fmla="*/ 70 w 220"/>
                <a:gd name="T39" fmla="*/ 188 h 199"/>
                <a:gd name="T40" fmla="*/ 98 w 220"/>
                <a:gd name="T41" fmla="*/ 149 h 199"/>
                <a:gd name="T42" fmla="*/ 102 w 220"/>
                <a:gd name="T43" fmla="*/ 143 h 199"/>
                <a:gd name="T44" fmla="*/ 102 w 220"/>
                <a:gd name="T45" fmla="*/ 143 h 199"/>
                <a:gd name="T46" fmla="*/ 110 w 220"/>
                <a:gd name="T47" fmla="*/ 131 h 199"/>
                <a:gd name="T48" fmla="*/ 110 w 220"/>
                <a:gd name="T49" fmla="*/ 131 h 199"/>
                <a:gd name="T50" fmla="*/ 120 w 220"/>
                <a:gd name="T51" fmla="*/ 145 h 199"/>
                <a:gd name="T52" fmla="*/ 120 w 220"/>
                <a:gd name="T53" fmla="*/ 145 h 199"/>
                <a:gd name="T54" fmla="*/ 126 w 220"/>
                <a:gd name="T55" fmla="*/ 153 h 199"/>
                <a:gd name="T56" fmla="*/ 126 w 220"/>
                <a:gd name="T57" fmla="*/ 153 h 199"/>
                <a:gd name="T58" fmla="*/ 150 w 220"/>
                <a:gd name="T59" fmla="*/ 188 h 199"/>
                <a:gd name="T60" fmla="*/ 179 w 220"/>
                <a:gd name="T61" fmla="*/ 198 h 199"/>
                <a:gd name="T62" fmla="*/ 220 w 220"/>
                <a:gd name="T63" fmla="*/ 157 h 199"/>
                <a:gd name="T64" fmla="*/ 179 w 220"/>
                <a:gd name="T65" fmla="*/ 116 h 199"/>
                <a:gd name="T66" fmla="*/ 41 w 220"/>
                <a:gd name="T67" fmla="*/ 174 h 199"/>
                <a:gd name="T68" fmla="*/ 24 w 220"/>
                <a:gd name="T69" fmla="*/ 157 h 199"/>
                <a:gd name="T70" fmla="*/ 41 w 220"/>
                <a:gd name="T71" fmla="*/ 140 h 199"/>
                <a:gd name="T72" fmla="*/ 58 w 220"/>
                <a:gd name="T73" fmla="*/ 157 h 199"/>
                <a:gd name="T74" fmla="*/ 41 w 220"/>
                <a:gd name="T75" fmla="*/ 174 h 199"/>
                <a:gd name="T76" fmla="*/ 109 w 220"/>
                <a:gd name="T77" fmla="*/ 111 h 199"/>
                <a:gd name="T78" fmla="*/ 100 w 220"/>
                <a:gd name="T79" fmla="*/ 101 h 199"/>
                <a:gd name="T80" fmla="*/ 109 w 220"/>
                <a:gd name="T81" fmla="*/ 91 h 199"/>
                <a:gd name="T82" fmla="*/ 119 w 220"/>
                <a:gd name="T83" fmla="*/ 101 h 199"/>
                <a:gd name="T84" fmla="*/ 109 w 220"/>
                <a:gd name="T85" fmla="*/ 111 h 199"/>
                <a:gd name="T86" fmla="*/ 180 w 220"/>
                <a:gd name="T87" fmla="*/ 174 h 199"/>
                <a:gd name="T88" fmla="*/ 163 w 220"/>
                <a:gd name="T89" fmla="*/ 157 h 199"/>
                <a:gd name="T90" fmla="*/ 180 w 220"/>
                <a:gd name="T91" fmla="*/ 140 h 199"/>
                <a:gd name="T92" fmla="*/ 197 w 220"/>
                <a:gd name="T93" fmla="*/ 157 h 199"/>
                <a:gd name="T94" fmla="*/ 180 w 220"/>
                <a:gd name="T95" fmla="*/ 174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0" h="199">
                  <a:moveTo>
                    <a:pt x="179" y="116"/>
                  </a:moveTo>
                  <a:cubicBezTo>
                    <a:pt x="167" y="116"/>
                    <a:pt x="157" y="120"/>
                    <a:pt x="149" y="128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77" y="35"/>
                    <a:pt x="177" y="35"/>
                    <a:pt x="177" y="35"/>
                  </a:cubicBezTo>
                  <a:cubicBezTo>
                    <a:pt x="184" y="25"/>
                    <a:pt x="183" y="13"/>
                    <a:pt x="175" y="8"/>
                  </a:cubicBezTo>
                  <a:cubicBezTo>
                    <a:pt x="168" y="2"/>
                    <a:pt x="156" y="6"/>
                    <a:pt x="149" y="15"/>
                  </a:cubicBezTo>
                  <a:cubicBezTo>
                    <a:pt x="110" y="72"/>
                    <a:pt x="110" y="72"/>
                    <a:pt x="110" y="72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64" y="6"/>
                    <a:pt x="52" y="0"/>
                    <a:pt x="44" y="5"/>
                  </a:cubicBezTo>
                  <a:cubicBezTo>
                    <a:pt x="37" y="11"/>
                    <a:pt x="36" y="25"/>
                    <a:pt x="42" y="35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1" y="128"/>
                    <a:pt x="71" y="128"/>
                    <a:pt x="71" y="128"/>
                  </a:cubicBezTo>
                  <a:cubicBezTo>
                    <a:pt x="63" y="120"/>
                    <a:pt x="53" y="116"/>
                    <a:pt x="41" y="116"/>
                  </a:cubicBezTo>
                  <a:cubicBezTo>
                    <a:pt x="19" y="116"/>
                    <a:pt x="0" y="134"/>
                    <a:pt x="0" y="157"/>
                  </a:cubicBezTo>
                  <a:cubicBezTo>
                    <a:pt x="0" y="180"/>
                    <a:pt x="19" y="198"/>
                    <a:pt x="41" y="198"/>
                  </a:cubicBezTo>
                  <a:cubicBezTo>
                    <a:pt x="41" y="198"/>
                    <a:pt x="63" y="199"/>
                    <a:pt x="70" y="188"/>
                  </a:cubicBezTo>
                  <a:cubicBezTo>
                    <a:pt x="98" y="149"/>
                    <a:pt x="98" y="149"/>
                    <a:pt x="98" y="149"/>
                  </a:cubicBezTo>
                  <a:cubicBezTo>
                    <a:pt x="102" y="143"/>
                    <a:pt x="102" y="143"/>
                    <a:pt x="102" y="143"/>
                  </a:cubicBezTo>
                  <a:cubicBezTo>
                    <a:pt x="102" y="143"/>
                    <a:pt x="102" y="143"/>
                    <a:pt x="102" y="143"/>
                  </a:cubicBezTo>
                  <a:cubicBezTo>
                    <a:pt x="110" y="131"/>
                    <a:pt x="110" y="131"/>
                    <a:pt x="110" y="131"/>
                  </a:cubicBezTo>
                  <a:cubicBezTo>
                    <a:pt x="110" y="131"/>
                    <a:pt x="110" y="131"/>
                    <a:pt x="110" y="131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50" y="188"/>
                    <a:pt x="150" y="188"/>
                    <a:pt x="150" y="188"/>
                  </a:cubicBezTo>
                  <a:cubicBezTo>
                    <a:pt x="157" y="199"/>
                    <a:pt x="179" y="198"/>
                    <a:pt x="179" y="198"/>
                  </a:cubicBezTo>
                  <a:cubicBezTo>
                    <a:pt x="201" y="198"/>
                    <a:pt x="220" y="180"/>
                    <a:pt x="220" y="157"/>
                  </a:cubicBezTo>
                  <a:cubicBezTo>
                    <a:pt x="220" y="134"/>
                    <a:pt x="201" y="116"/>
                    <a:pt x="179" y="116"/>
                  </a:cubicBezTo>
                  <a:close/>
                  <a:moveTo>
                    <a:pt x="41" y="174"/>
                  </a:moveTo>
                  <a:cubicBezTo>
                    <a:pt x="32" y="174"/>
                    <a:pt x="24" y="166"/>
                    <a:pt x="24" y="157"/>
                  </a:cubicBezTo>
                  <a:cubicBezTo>
                    <a:pt x="24" y="148"/>
                    <a:pt x="32" y="140"/>
                    <a:pt x="41" y="140"/>
                  </a:cubicBezTo>
                  <a:cubicBezTo>
                    <a:pt x="51" y="140"/>
                    <a:pt x="58" y="148"/>
                    <a:pt x="58" y="157"/>
                  </a:cubicBezTo>
                  <a:cubicBezTo>
                    <a:pt x="58" y="166"/>
                    <a:pt x="51" y="174"/>
                    <a:pt x="41" y="174"/>
                  </a:cubicBezTo>
                  <a:close/>
                  <a:moveTo>
                    <a:pt x="109" y="111"/>
                  </a:moveTo>
                  <a:cubicBezTo>
                    <a:pt x="104" y="111"/>
                    <a:pt x="100" y="107"/>
                    <a:pt x="100" y="101"/>
                  </a:cubicBezTo>
                  <a:cubicBezTo>
                    <a:pt x="100" y="96"/>
                    <a:pt x="104" y="91"/>
                    <a:pt x="109" y="91"/>
                  </a:cubicBezTo>
                  <a:cubicBezTo>
                    <a:pt x="115" y="91"/>
                    <a:pt x="119" y="96"/>
                    <a:pt x="119" y="101"/>
                  </a:cubicBezTo>
                  <a:cubicBezTo>
                    <a:pt x="119" y="107"/>
                    <a:pt x="115" y="111"/>
                    <a:pt x="109" y="111"/>
                  </a:cubicBezTo>
                  <a:close/>
                  <a:moveTo>
                    <a:pt x="180" y="174"/>
                  </a:moveTo>
                  <a:cubicBezTo>
                    <a:pt x="170" y="174"/>
                    <a:pt x="163" y="166"/>
                    <a:pt x="163" y="157"/>
                  </a:cubicBezTo>
                  <a:cubicBezTo>
                    <a:pt x="163" y="148"/>
                    <a:pt x="170" y="140"/>
                    <a:pt x="180" y="140"/>
                  </a:cubicBezTo>
                  <a:cubicBezTo>
                    <a:pt x="189" y="140"/>
                    <a:pt x="197" y="148"/>
                    <a:pt x="197" y="157"/>
                  </a:cubicBezTo>
                  <a:cubicBezTo>
                    <a:pt x="197" y="166"/>
                    <a:pt x="189" y="174"/>
                    <a:pt x="180" y="17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7" name="Freeform 894"/>
            <p:cNvSpPr>
              <a:spLocks noEditPoints="1"/>
            </p:cNvSpPr>
            <p:nvPr/>
          </p:nvSpPr>
          <p:spPr bwMode="auto">
            <a:xfrm>
              <a:off x="4708207" y="6270549"/>
              <a:ext cx="146442" cy="148992"/>
            </a:xfrm>
            <a:custGeom>
              <a:avLst/>
              <a:gdLst>
                <a:gd name="T0" fmla="*/ 139 w 170"/>
                <a:gd name="T1" fmla="*/ 36 h 173"/>
                <a:gd name="T2" fmla="*/ 117 w 170"/>
                <a:gd name="T3" fmla="*/ 3 h 173"/>
                <a:gd name="T4" fmla="*/ 67 w 170"/>
                <a:gd name="T5" fmla="*/ 0 h 173"/>
                <a:gd name="T6" fmla="*/ 38 w 170"/>
                <a:gd name="T7" fmla="*/ 33 h 173"/>
                <a:gd name="T8" fmla="*/ 0 w 170"/>
                <a:gd name="T9" fmla="*/ 65 h 173"/>
                <a:gd name="T10" fmla="*/ 32 w 170"/>
                <a:gd name="T11" fmla="*/ 173 h 173"/>
                <a:gd name="T12" fmla="*/ 29 w 170"/>
                <a:gd name="T13" fmla="*/ 93 h 173"/>
                <a:gd name="T14" fmla="*/ 54 w 170"/>
                <a:gd name="T15" fmla="*/ 173 h 173"/>
                <a:gd name="T16" fmla="*/ 53 w 170"/>
                <a:gd name="T17" fmla="*/ 93 h 173"/>
                <a:gd name="T18" fmla="*/ 70 w 170"/>
                <a:gd name="T19" fmla="*/ 173 h 173"/>
                <a:gd name="T20" fmla="*/ 76 w 170"/>
                <a:gd name="T21" fmla="*/ 93 h 173"/>
                <a:gd name="T22" fmla="*/ 86 w 170"/>
                <a:gd name="T23" fmla="*/ 173 h 173"/>
                <a:gd name="T24" fmla="*/ 99 w 170"/>
                <a:gd name="T25" fmla="*/ 93 h 173"/>
                <a:gd name="T26" fmla="*/ 102 w 170"/>
                <a:gd name="T27" fmla="*/ 173 h 173"/>
                <a:gd name="T28" fmla="*/ 123 w 170"/>
                <a:gd name="T29" fmla="*/ 93 h 173"/>
                <a:gd name="T30" fmla="*/ 119 w 170"/>
                <a:gd name="T31" fmla="*/ 173 h 173"/>
                <a:gd name="T32" fmla="*/ 147 w 170"/>
                <a:gd name="T33" fmla="*/ 94 h 173"/>
                <a:gd name="T34" fmla="*/ 142 w 170"/>
                <a:gd name="T35" fmla="*/ 36 h 173"/>
                <a:gd name="T36" fmla="*/ 13 w 170"/>
                <a:gd name="T37" fmla="*/ 74 h 173"/>
                <a:gd name="T38" fmla="*/ 28 w 170"/>
                <a:gd name="T39" fmla="*/ 74 h 173"/>
                <a:gd name="T40" fmla="*/ 63 w 170"/>
                <a:gd name="T41" fmla="*/ 52 h 173"/>
                <a:gd name="T42" fmla="*/ 63 w 170"/>
                <a:gd name="T43" fmla="*/ 32 h 173"/>
                <a:gd name="T44" fmla="*/ 63 w 170"/>
                <a:gd name="T45" fmla="*/ 52 h 173"/>
                <a:gd name="T46" fmla="*/ 96 w 170"/>
                <a:gd name="T47" fmla="*/ 37 h 173"/>
                <a:gd name="T48" fmla="*/ 92 w 170"/>
                <a:gd name="T49" fmla="*/ 77 h 173"/>
                <a:gd name="T50" fmla="*/ 92 w 170"/>
                <a:gd name="T51" fmla="*/ 58 h 173"/>
                <a:gd name="T52" fmla="*/ 92 w 170"/>
                <a:gd name="T53" fmla="*/ 77 h 173"/>
                <a:gd name="T54" fmla="*/ 112 w 170"/>
                <a:gd name="T55" fmla="*/ 29 h 173"/>
                <a:gd name="T56" fmla="*/ 127 w 170"/>
                <a:gd name="T57" fmla="*/ 29 h 173"/>
                <a:gd name="T58" fmla="*/ 145 w 170"/>
                <a:gd name="T59" fmla="*/ 85 h 173"/>
                <a:gd name="T60" fmla="*/ 145 w 170"/>
                <a:gd name="T61" fmla="*/ 71 h 173"/>
                <a:gd name="T62" fmla="*/ 145 w 170"/>
                <a:gd name="T63" fmla="*/ 8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" h="173">
                  <a:moveTo>
                    <a:pt x="142" y="36"/>
                  </a:moveTo>
                  <a:cubicBezTo>
                    <a:pt x="141" y="36"/>
                    <a:pt x="140" y="36"/>
                    <a:pt x="139" y="36"/>
                  </a:cubicBezTo>
                  <a:cubicBezTo>
                    <a:pt x="141" y="33"/>
                    <a:pt x="141" y="30"/>
                    <a:pt x="141" y="27"/>
                  </a:cubicBezTo>
                  <a:cubicBezTo>
                    <a:pt x="141" y="14"/>
                    <a:pt x="131" y="3"/>
                    <a:pt x="117" y="3"/>
                  </a:cubicBezTo>
                  <a:cubicBezTo>
                    <a:pt x="107" y="3"/>
                    <a:pt x="98" y="10"/>
                    <a:pt x="95" y="19"/>
                  </a:cubicBezTo>
                  <a:cubicBezTo>
                    <a:pt x="91" y="8"/>
                    <a:pt x="80" y="0"/>
                    <a:pt x="67" y="0"/>
                  </a:cubicBezTo>
                  <a:cubicBezTo>
                    <a:pt x="51" y="0"/>
                    <a:pt x="38" y="13"/>
                    <a:pt x="38" y="29"/>
                  </a:cubicBezTo>
                  <a:cubicBezTo>
                    <a:pt x="38" y="30"/>
                    <a:pt x="38" y="31"/>
                    <a:pt x="38" y="33"/>
                  </a:cubicBezTo>
                  <a:cubicBezTo>
                    <a:pt x="36" y="32"/>
                    <a:pt x="34" y="32"/>
                    <a:pt x="31" y="32"/>
                  </a:cubicBezTo>
                  <a:cubicBezTo>
                    <a:pt x="14" y="32"/>
                    <a:pt x="0" y="47"/>
                    <a:pt x="0" y="65"/>
                  </a:cubicBezTo>
                  <a:cubicBezTo>
                    <a:pt x="0" y="78"/>
                    <a:pt x="6" y="88"/>
                    <a:pt x="16" y="94"/>
                  </a:cubicBezTo>
                  <a:cubicBezTo>
                    <a:pt x="32" y="173"/>
                    <a:pt x="32" y="173"/>
                    <a:pt x="32" y="173"/>
                  </a:cubicBezTo>
                  <a:cubicBezTo>
                    <a:pt x="44" y="173"/>
                    <a:pt x="44" y="173"/>
                    <a:pt x="44" y="173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54" y="173"/>
                    <a:pt x="54" y="173"/>
                    <a:pt x="54" y="173"/>
                  </a:cubicBezTo>
                  <a:cubicBezTo>
                    <a:pt x="60" y="173"/>
                    <a:pt x="60" y="173"/>
                    <a:pt x="60" y="173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70" y="173"/>
                    <a:pt x="70" y="173"/>
                    <a:pt x="70" y="173"/>
                  </a:cubicBezTo>
                  <a:cubicBezTo>
                    <a:pt x="76" y="173"/>
                    <a:pt x="76" y="173"/>
                    <a:pt x="76" y="17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173"/>
                    <a:pt x="86" y="173"/>
                    <a:pt x="86" y="173"/>
                  </a:cubicBezTo>
                  <a:cubicBezTo>
                    <a:pt x="92" y="173"/>
                    <a:pt x="92" y="173"/>
                    <a:pt x="92" y="173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108" y="173"/>
                    <a:pt x="108" y="173"/>
                    <a:pt x="108" y="173"/>
                  </a:cubicBezTo>
                  <a:cubicBezTo>
                    <a:pt x="123" y="93"/>
                    <a:pt x="123" y="93"/>
                    <a:pt x="123" y="93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31" y="173"/>
                    <a:pt x="131" y="173"/>
                    <a:pt x="131" y="173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60" y="91"/>
                    <a:pt x="170" y="79"/>
                    <a:pt x="170" y="65"/>
                  </a:cubicBezTo>
                  <a:cubicBezTo>
                    <a:pt x="170" y="49"/>
                    <a:pt x="157" y="36"/>
                    <a:pt x="142" y="36"/>
                  </a:cubicBezTo>
                  <a:close/>
                  <a:moveTo>
                    <a:pt x="20" y="81"/>
                  </a:moveTo>
                  <a:cubicBezTo>
                    <a:pt x="16" y="81"/>
                    <a:pt x="13" y="78"/>
                    <a:pt x="13" y="74"/>
                  </a:cubicBezTo>
                  <a:cubicBezTo>
                    <a:pt x="13" y="69"/>
                    <a:pt x="16" y="66"/>
                    <a:pt x="20" y="66"/>
                  </a:cubicBezTo>
                  <a:cubicBezTo>
                    <a:pt x="25" y="66"/>
                    <a:pt x="28" y="69"/>
                    <a:pt x="28" y="74"/>
                  </a:cubicBezTo>
                  <a:cubicBezTo>
                    <a:pt x="28" y="78"/>
                    <a:pt x="25" y="81"/>
                    <a:pt x="20" y="81"/>
                  </a:cubicBezTo>
                  <a:close/>
                  <a:moveTo>
                    <a:pt x="63" y="52"/>
                  </a:moveTo>
                  <a:cubicBezTo>
                    <a:pt x="57" y="52"/>
                    <a:pt x="53" y="47"/>
                    <a:pt x="53" y="42"/>
                  </a:cubicBezTo>
                  <a:cubicBezTo>
                    <a:pt x="53" y="36"/>
                    <a:pt x="57" y="32"/>
                    <a:pt x="63" y="32"/>
                  </a:cubicBezTo>
                  <a:cubicBezTo>
                    <a:pt x="68" y="32"/>
                    <a:pt x="73" y="36"/>
                    <a:pt x="73" y="42"/>
                  </a:cubicBezTo>
                  <a:cubicBezTo>
                    <a:pt x="73" y="47"/>
                    <a:pt x="68" y="52"/>
                    <a:pt x="63" y="52"/>
                  </a:cubicBezTo>
                  <a:close/>
                  <a:moveTo>
                    <a:pt x="95" y="37"/>
                  </a:moveTo>
                  <a:cubicBezTo>
                    <a:pt x="96" y="37"/>
                    <a:pt x="96" y="37"/>
                    <a:pt x="96" y="37"/>
                  </a:cubicBezTo>
                  <a:cubicBezTo>
                    <a:pt x="95" y="37"/>
                    <a:pt x="95" y="37"/>
                    <a:pt x="95" y="37"/>
                  </a:cubicBezTo>
                  <a:close/>
                  <a:moveTo>
                    <a:pt x="92" y="77"/>
                  </a:moveTo>
                  <a:cubicBezTo>
                    <a:pt x="86" y="77"/>
                    <a:pt x="82" y="72"/>
                    <a:pt x="82" y="67"/>
                  </a:cubicBezTo>
                  <a:cubicBezTo>
                    <a:pt x="82" y="62"/>
                    <a:pt x="86" y="58"/>
                    <a:pt x="92" y="58"/>
                  </a:cubicBezTo>
                  <a:cubicBezTo>
                    <a:pt x="97" y="58"/>
                    <a:pt x="101" y="62"/>
                    <a:pt x="101" y="67"/>
                  </a:cubicBezTo>
                  <a:cubicBezTo>
                    <a:pt x="101" y="72"/>
                    <a:pt x="97" y="77"/>
                    <a:pt x="92" y="77"/>
                  </a:cubicBezTo>
                  <a:close/>
                  <a:moveTo>
                    <a:pt x="119" y="37"/>
                  </a:moveTo>
                  <a:cubicBezTo>
                    <a:pt x="115" y="37"/>
                    <a:pt x="112" y="33"/>
                    <a:pt x="112" y="29"/>
                  </a:cubicBezTo>
                  <a:cubicBezTo>
                    <a:pt x="112" y="25"/>
                    <a:pt x="115" y="21"/>
                    <a:pt x="119" y="21"/>
                  </a:cubicBezTo>
                  <a:cubicBezTo>
                    <a:pt x="124" y="21"/>
                    <a:pt x="127" y="25"/>
                    <a:pt x="127" y="29"/>
                  </a:cubicBezTo>
                  <a:cubicBezTo>
                    <a:pt x="127" y="33"/>
                    <a:pt x="124" y="37"/>
                    <a:pt x="119" y="37"/>
                  </a:cubicBezTo>
                  <a:close/>
                  <a:moveTo>
                    <a:pt x="145" y="85"/>
                  </a:moveTo>
                  <a:cubicBezTo>
                    <a:pt x="141" y="85"/>
                    <a:pt x="138" y="82"/>
                    <a:pt x="138" y="78"/>
                  </a:cubicBezTo>
                  <a:cubicBezTo>
                    <a:pt x="138" y="74"/>
                    <a:pt x="141" y="71"/>
                    <a:pt x="145" y="71"/>
                  </a:cubicBezTo>
                  <a:cubicBezTo>
                    <a:pt x="149" y="71"/>
                    <a:pt x="152" y="74"/>
                    <a:pt x="152" y="78"/>
                  </a:cubicBezTo>
                  <a:cubicBezTo>
                    <a:pt x="152" y="82"/>
                    <a:pt x="149" y="85"/>
                    <a:pt x="145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8" name="Freeform 895"/>
            <p:cNvSpPr>
              <a:spLocks noEditPoints="1"/>
            </p:cNvSpPr>
            <p:nvPr/>
          </p:nvSpPr>
          <p:spPr bwMode="auto">
            <a:xfrm>
              <a:off x="5306727" y="6540848"/>
              <a:ext cx="156642" cy="156642"/>
            </a:xfrm>
            <a:custGeom>
              <a:avLst/>
              <a:gdLst>
                <a:gd name="T0" fmla="*/ 91 w 182"/>
                <a:gd name="T1" fmla="*/ 0 h 182"/>
                <a:gd name="T2" fmla="*/ 170 w 182"/>
                <a:gd name="T3" fmla="*/ 75 h 182"/>
                <a:gd name="T4" fmla="*/ 154 w 182"/>
                <a:gd name="T5" fmla="*/ 48 h 182"/>
                <a:gd name="T6" fmla="*/ 153 w 182"/>
                <a:gd name="T7" fmla="*/ 67 h 182"/>
                <a:gd name="T8" fmla="*/ 137 w 182"/>
                <a:gd name="T9" fmla="*/ 34 h 182"/>
                <a:gd name="T10" fmla="*/ 134 w 182"/>
                <a:gd name="T11" fmla="*/ 99 h 182"/>
                <a:gd name="T12" fmla="*/ 133 w 182"/>
                <a:gd name="T13" fmla="*/ 117 h 182"/>
                <a:gd name="T14" fmla="*/ 121 w 182"/>
                <a:gd name="T15" fmla="*/ 17 h 182"/>
                <a:gd name="T16" fmla="*/ 113 w 182"/>
                <a:gd name="T17" fmla="*/ 33 h 182"/>
                <a:gd name="T18" fmla="*/ 110 w 182"/>
                <a:gd name="T19" fmla="*/ 49 h 182"/>
                <a:gd name="T20" fmla="*/ 96 w 182"/>
                <a:gd name="T21" fmla="*/ 17 h 182"/>
                <a:gd name="T22" fmla="*/ 87 w 182"/>
                <a:gd name="T23" fmla="*/ 45 h 182"/>
                <a:gd name="T24" fmla="*/ 83 w 182"/>
                <a:gd name="T25" fmla="*/ 27 h 182"/>
                <a:gd name="T26" fmla="*/ 78 w 182"/>
                <a:gd name="T27" fmla="*/ 10 h 182"/>
                <a:gd name="T28" fmla="*/ 62 w 182"/>
                <a:gd name="T29" fmla="*/ 36 h 182"/>
                <a:gd name="T30" fmla="*/ 49 w 182"/>
                <a:gd name="T31" fmla="*/ 22 h 182"/>
                <a:gd name="T32" fmla="*/ 44 w 182"/>
                <a:gd name="T33" fmla="*/ 82 h 182"/>
                <a:gd name="T34" fmla="*/ 37 w 182"/>
                <a:gd name="T35" fmla="*/ 73 h 182"/>
                <a:gd name="T36" fmla="*/ 42 w 182"/>
                <a:gd name="T37" fmla="*/ 48 h 182"/>
                <a:gd name="T38" fmla="*/ 36 w 182"/>
                <a:gd name="T39" fmla="*/ 34 h 182"/>
                <a:gd name="T40" fmla="*/ 27 w 182"/>
                <a:gd name="T41" fmla="*/ 85 h 182"/>
                <a:gd name="T42" fmla="*/ 22 w 182"/>
                <a:gd name="T43" fmla="*/ 52 h 182"/>
                <a:gd name="T44" fmla="*/ 9 w 182"/>
                <a:gd name="T45" fmla="*/ 85 h 182"/>
                <a:gd name="T46" fmla="*/ 14 w 182"/>
                <a:gd name="T47" fmla="*/ 110 h 182"/>
                <a:gd name="T48" fmla="*/ 17 w 182"/>
                <a:gd name="T49" fmla="*/ 68 h 182"/>
                <a:gd name="T50" fmla="*/ 19 w 182"/>
                <a:gd name="T51" fmla="*/ 121 h 182"/>
                <a:gd name="T52" fmla="*/ 27 w 182"/>
                <a:gd name="T53" fmla="*/ 143 h 182"/>
                <a:gd name="T54" fmla="*/ 28 w 182"/>
                <a:gd name="T55" fmla="*/ 101 h 182"/>
                <a:gd name="T56" fmla="*/ 34 w 182"/>
                <a:gd name="T57" fmla="*/ 121 h 182"/>
                <a:gd name="T58" fmla="*/ 41 w 182"/>
                <a:gd name="T59" fmla="*/ 148 h 182"/>
                <a:gd name="T60" fmla="*/ 49 w 182"/>
                <a:gd name="T61" fmla="*/ 104 h 182"/>
                <a:gd name="T62" fmla="*/ 49 w 182"/>
                <a:gd name="T63" fmla="*/ 159 h 182"/>
                <a:gd name="T64" fmla="*/ 50 w 182"/>
                <a:gd name="T65" fmla="*/ 139 h 182"/>
                <a:gd name="T66" fmla="*/ 54 w 182"/>
                <a:gd name="T67" fmla="*/ 57 h 182"/>
                <a:gd name="T68" fmla="*/ 60 w 182"/>
                <a:gd name="T69" fmla="*/ 145 h 182"/>
                <a:gd name="T70" fmla="*/ 65 w 182"/>
                <a:gd name="T71" fmla="*/ 167 h 182"/>
                <a:gd name="T72" fmla="*/ 76 w 182"/>
                <a:gd name="T73" fmla="*/ 137 h 182"/>
                <a:gd name="T74" fmla="*/ 81 w 182"/>
                <a:gd name="T75" fmla="*/ 167 h 182"/>
                <a:gd name="T76" fmla="*/ 93 w 182"/>
                <a:gd name="T77" fmla="*/ 152 h 182"/>
                <a:gd name="T78" fmla="*/ 100 w 182"/>
                <a:gd name="T79" fmla="*/ 171 h 182"/>
                <a:gd name="T80" fmla="*/ 113 w 182"/>
                <a:gd name="T81" fmla="*/ 156 h 182"/>
                <a:gd name="T82" fmla="*/ 113 w 182"/>
                <a:gd name="T83" fmla="*/ 139 h 182"/>
                <a:gd name="T84" fmla="*/ 91 w 182"/>
                <a:gd name="T85" fmla="*/ 126 h 182"/>
                <a:gd name="T86" fmla="*/ 130 w 182"/>
                <a:gd name="T87" fmla="*/ 161 h 182"/>
                <a:gd name="T88" fmla="*/ 134 w 182"/>
                <a:gd name="T89" fmla="*/ 148 h 182"/>
                <a:gd name="T90" fmla="*/ 135 w 182"/>
                <a:gd name="T91" fmla="*/ 84 h 182"/>
                <a:gd name="T92" fmla="*/ 139 w 182"/>
                <a:gd name="T93" fmla="*/ 64 h 182"/>
                <a:gd name="T94" fmla="*/ 148 w 182"/>
                <a:gd name="T95" fmla="*/ 151 h 182"/>
                <a:gd name="T96" fmla="*/ 149 w 182"/>
                <a:gd name="T97" fmla="*/ 138 h 182"/>
                <a:gd name="T98" fmla="*/ 150 w 182"/>
                <a:gd name="T99" fmla="*/ 100 h 182"/>
                <a:gd name="T100" fmla="*/ 157 w 182"/>
                <a:gd name="T101" fmla="*/ 117 h 182"/>
                <a:gd name="T102" fmla="*/ 166 w 182"/>
                <a:gd name="T103" fmla="*/ 131 h 182"/>
                <a:gd name="T104" fmla="*/ 171 w 182"/>
                <a:gd name="T105" fmla="*/ 10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2" h="182">
                  <a:moveTo>
                    <a:pt x="91" y="0"/>
                  </a:moveTo>
                  <a:cubicBezTo>
                    <a:pt x="41" y="0"/>
                    <a:pt x="0" y="41"/>
                    <a:pt x="0" y="91"/>
                  </a:cubicBezTo>
                  <a:cubicBezTo>
                    <a:pt x="0" y="141"/>
                    <a:pt x="41" y="182"/>
                    <a:pt x="91" y="182"/>
                  </a:cubicBezTo>
                  <a:cubicBezTo>
                    <a:pt x="141" y="182"/>
                    <a:pt x="182" y="141"/>
                    <a:pt x="182" y="91"/>
                  </a:cubicBezTo>
                  <a:cubicBezTo>
                    <a:pt x="182" y="41"/>
                    <a:pt x="141" y="0"/>
                    <a:pt x="91" y="0"/>
                  </a:cubicBezTo>
                  <a:close/>
                  <a:moveTo>
                    <a:pt x="170" y="75"/>
                  </a:moveTo>
                  <a:cubicBezTo>
                    <a:pt x="172" y="75"/>
                    <a:pt x="173" y="76"/>
                    <a:pt x="173" y="78"/>
                  </a:cubicBezTo>
                  <a:cubicBezTo>
                    <a:pt x="173" y="80"/>
                    <a:pt x="172" y="82"/>
                    <a:pt x="170" y="82"/>
                  </a:cubicBezTo>
                  <a:cubicBezTo>
                    <a:pt x="168" y="82"/>
                    <a:pt x="166" y="80"/>
                    <a:pt x="166" y="78"/>
                  </a:cubicBezTo>
                  <a:cubicBezTo>
                    <a:pt x="166" y="76"/>
                    <a:pt x="168" y="75"/>
                    <a:pt x="170" y="75"/>
                  </a:cubicBezTo>
                  <a:close/>
                  <a:moveTo>
                    <a:pt x="154" y="48"/>
                  </a:moveTo>
                  <a:cubicBezTo>
                    <a:pt x="156" y="48"/>
                    <a:pt x="158" y="50"/>
                    <a:pt x="158" y="52"/>
                  </a:cubicBezTo>
                  <a:cubicBezTo>
                    <a:pt x="158" y="54"/>
                    <a:pt x="156" y="55"/>
                    <a:pt x="154" y="55"/>
                  </a:cubicBezTo>
                  <a:cubicBezTo>
                    <a:pt x="152" y="55"/>
                    <a:pt x="151" y="54"/>
                    <a:pt x="151" y="52"/>
                  </a:cubicBezTo>
                  <a:cubicBezTo>
                    <a:pt x="151" y="50"/>
                    <a:pt x="152" y="48"/>
                    <a:pt x="154" y="48"/>
                  </a:cubicBezTo>
                  <a:close/>
                  <a:moveTo>
                    <a:pt x="153" y="67"/>
                  </a:moveTo>
                  <a:cubicBezTo>
                    <a:pt x="155" y="67"/>
                    <a:pt x="157" y="69"/>
                    <a:pt x="157" y="71"/>
                  </a:cubicBezTo>
                  <a:cubicBezTo>
                    <a:pt x="157" y="72"/>
                    <a:pt x="155" y="74"/>
                    <a:pt x="153" y="74"/>
                  </a:cubicBezTo>
                  <a:cubicBezTo>
                    <a:pt x="151" y="74"/>
                    <a:pt x="150" y="72"/>
                    <a:pt x="150" y="71"/>
                  </a:cubicBezTo>
                  <a:cubicBezTo>
                    <a:pt x="150" y="69"/>
                    <a:pt x="151" y="67"/>
                    <a:pt x="153" y="67"/>
                  </a:cubicBezTo>
                  <a:close/>
                  <a:moveTo>
                    <a:pt x="137" y="34"/>
                  </a:moveTo>
                  <a:cubicBezTo>
                    <a:pt x="139" y="34"/>
                    <a:pt x="140" y="35"/>
                    <a:pt x="140" y="37"/>
                  </a:cubicBezTo>
                  <a:cubicBezTo>
                    <a:pt x="140" y="39"/>
                    <a:pt x="139" y="41"/>
                    <a:pt x="137" y="41"/>
                  </a:cubicBezTo>
                  <a:cubicBezTo>
                    <a:pt x="135" y="41"/>
                    <a:pt x="133" y="39"/>
                    <a:pt x="133" y="37"/>
                  </a:cubicBezTo>
                  <a:cubicBezTo>
                    <a:pt x="133" y="35"/>
                    <a:pt x="135" y="34"/>
                    <a:pt x="137" y="34"/>
                  </a:cubicBezTo>
                  <a:close/>
                  <a:moveTo>
                    <a:pt x="134" y="99"/>
                  </a:moveTo>
                  <a:cubicBezTo>
                    <a:pt x="136" y="99"/>
                    <a:pt x="138" y="101"/>
                    <a:pt x="138" y="103"/>
                  </a:cubicBezTo>
                  <a:cubicBezTo>
                    <a:pt x="138" y="105"/>
                    <a:pt x="136" y="106"/>
                    <a:pt x="134" y="106"/>
                  </a:cubicBezTo>
                  <a:cubicBezTo>
                    <a:pt x="132" y="106"/>
                    <a:pt x="131" y="105"/>
                    <a:pt x="131" y="103"/>
                  </a:cubicBezTo>
                  <a:cubicBezTo>
                    <a:pt x="131" y="101"/>
                    <a:pt x="132" y="99"/>
                    <a:pt x="134" y="99"/>
                  </a:cubicBezTo>
                  <a:close/>
                  <a:moveTo>
                    <a:pt x="133" y="117"/>
                  </a:moveTo>
                  <a:cubicBezTo>
                    <a:pt x="135" y="117"/>
                    <a:pt x="137" y="118"/>
                    <a:pt x="137" y="120"/>
                  </a:cubicBezTo>
                  <a:cubicBezTo>
                    <a:pt x="137" y="122"/>
                    <a:pt x="135" y="124"/>
                    <a:pt x="133" y="124"/>
                  </a:cubicBezTo>
                  <a:cubicBezTo>
                    <a:pt x="131" y="124"/>
                    <a:pt x="130" y="122"/>
                    <a:pt x="130" y="120"/>
                  </a:cubicBezTo>
                  <a:cubicBezTo>
                    <a:pt x="130" y="118"/>
                    <a:pt x="131" y="117"/>
                    <a:pt x="133" y="117"/>
                  </a:cubicBezTo>
                  <a:close/>
                  <a:moveTo>
                    <a:pt x="121" y="17"/>
                  </a:moveTo>
                  <a:cubicBezTo>
                    <a:pt x="123" y="17"/>
                    <a:pt x="125" y="18"/>
                    <a:pt x="125" y="20"/>
                  </a:cubicBezTo>
                  <a:cubicBezTo>
                    <a:pt x="125" y="22"/>
                    <a:pt x="123" y="24"/>
                    <a:pt x="121" y="24"/>
                  </a:cubicBezTo>
                  <a:cubicBezTo>
                    <a:pt x="119" y="24"/>
                    <a:pt x="118" y="22"/>
                    <a:pt x="118" y="20"/>
                  </a:cubicBezTo>
                  <a:cubicBezTo>
                    <a:pt x="118" y="18"/>
                    <a:pt x="119" y="17"/>
                    <a:pt x="121" y="17"/>
                  </a:cubicBezTo>
                  <a:close/>
                  <a:moveTo>
                    <a:pt x="113" y="33"/>
                  </a:moveTo>
                  <a:cubicBezTo>
                    <a:pt x="115" y="33"/>
                    <a:pt x="117" y="34"/>
                    <a:pt x="117" y="36"/>
                  </a:cubicBezTo>
                  <a:cubicBezTo>
                    <a:pt x="117" y="38"/>
                    <a:pt x="115" y="40"/>
                    <a:pt x="113" y="40"/>
                  </a:cubicBezTo>
                  <a:cubicBezTo>
                    <a:pt x="111" y="40"/>
                    <a:pt x="110" y="38"/>
                    <a:pt x="110" y="36"/>
                  </a:cubicBezTo>
                  <a:cubicBezTo>
                    <a:pt x="110" y="34"/>
                    <a:pt x="111" y="33"/>
                    <a:pt x="113" y="33"/>
                  </a:cubicBezTo>
                  <a:close/>
                  <a:moveTo>
                    <a:pt x="110" y="49"/>
                  </a:moveTo>
                  <a:cubicBezTo>
                    <a:pt x="112" y="49"/>
                    <a:pt x="113" y="50"/>
                    <a:pt x="113" y="52"/>
                  </a:cubicBezTo>
                  <a:cubicBezTo>
                    <a:pt x="113" y="54"/>
                    <a:pt x="112" y="56"/>
                    <a:pt x="110" y="56"/>
                  </a:cubicBezTo>
                  <a:cubicBezTo>
                    <a:pt x="108" y="56"/>
                    <a:pt x="106" y="54"/>
                    <a:pt x="106" y="52"/>
                  </a:cubicBezTo>
                  <a:cubicBezTo>
                    <a:pt x="106" y="50"/>
                    <a:pt x="108" y="49"/>
                    <a:pt x="110" y="49"/>
                  </a:cubicBezTo>
                  <a:close/>
                  <a:moveTo>
                    <a:pt x="96" y="17"/>
                  </a:moveTo>
                  <a:cubicBezTo>
                    <a:pt x="98" y="17"/>
                    <a:pt x="100" y="19"/>
                    <a:pt x="100" y="21"/>
                  </a:cubicBezTo>
                  <a:cubicBezTo>
                    <a:pt x="100" y="23"/>
                    <a:pt x="98" y="24"/>
                    <a:pt x="96" y="24"/>
                  </a:cubicBezTo>
                  <a:cubicBezTo>
                    <a:pt x="94" y="24"/>
                    <a:pt x="93" y="23"/>
                    <a:pt x="93" y="21"/>
                  </a:cubicBezTo>
                  <a:cubicBezTo>
                    <a:pt x="93" y="19"/>
                    <a:pt x="94" y="17"/>
                    <a:pt x="96" y="17"/>
                  </a:cubicBezTo>
                  <a:close/>
                  <a:moveTo>
                    <a:pt x="87" y="45"/>
                  </a:moveTo>
                  <a:cubicBezTo>
                    <a:pt x="87" y="47"/>
                    <a:pt x="86" y="48"/>
                    <a:pt x="84" y="48"/>
                  </a:cubicBezTo>
                  <a:cubicBezTo>
                    <a:pt x="82" y="48"/>
                    <a:pt x="80" y="47"/>
                    <a:pt x="80" y="45"/>
                  </a:cubicBezTo>
                  <a:cubicBezTo>
                    <a:pt x="80" y="43"/>
                    <a:pt x="82" y="41"/>
                    <a:pt x="84" y="41"/>
                  </a:cubicBezTo>
                  <a:cubicBezTo>
                    <a:pt x="86" y="41"/>
                    <a:pt x="87" y="43"/>
                    <a:pt x="87" y="45"/>
                  </a:cubicBezTo>
                  <a:close/>
                  <a:moveTo>
                    <a:pt x="83" y="27"/>
                  </a:moveTo>
                  <a:cubicBezTo>
                    <a:pt x="83" y="29"/>
                    <a:pt x="81" y="31"/>
                    <a:pt x="79" y="31"/>
                  </a:cubicBezTo>
                  <a:cubicBezTo>
                    <a:pt x="77" y="31"/>
                    <a:pt x="76" y="29"/>
                    <a:pt x="76" y="27"/>
                  </a:cubicBezTo>
                  <a:cubicBezTo>
                    <a:pt x="76" y="25"/>
                    <a:pt x="77" y="24"/>
                    <a:pt x="79" y="24"/>
                  </a:cubicBezTo>
                  <a:cubicBezTo>
                    <a:pt x="81" y="24"/>
                    <a:pt x="83" y="25"/>
                    <a:pt x="83" y="27"/>
                  </a:cubicBezTo>
                  <a:close/>
                  <a:moveTo>
                    <a:pt x="78" y="10"/>
                  </a:moveTo>
                  <a:cubicBezTo>
                    <a:pt x="80" y="10"/>
                    <a:pt x="81" y="12"/>
                    <a:pt x="81" y="14"/>
                  </a:cubicBezTo>
                  <a:cubicBezTo>
                    <a:pt x="81" y="16"/>
                    <a:pt x="80" y="17"/>
                    <a:pt x="78" y="17"/>
                  </a:cubicBezTo>
                  <a:cubicBezTo>
                    <a:pt x="76" y="17"/>
                    <a:pt x="74" y="16"/>
                    <a:pt x="74" y="14"/>
                  </a:cubicBezTo>
                  <a:cubicBezTo>
                    <a:pt x="74" y="12"/>
                    <a:pt x="76" y="10"/>
                    <a:pt x="78" y="10"/>
                  </a:cubicBezTo>
                  <a:close/>
                  <a:moveTo>
                    <a:pt x="62" y="36"/>
                  </a:moveTo>
                  <a:cubicBezTo>
                    <a:pt x="64" y="36"/>
                    <a:pt x="65" y="38"/>
                    <a:pt x="65" y="40"/>
                  </a:cubicBezTo>
                  <a:cubicBezTo>
                    <a:pt x="65" y="42"/>
                    <a:pt x="64" y="43"/>
                    <a:pt x="62" y="43"/>
                  </a:cubicBezTo>
                  <a:cubicBezTo>
                    <a:pt x="60" y="43"/>
                    <a:pt x="58" y="42"/>
                    <a:pt x="58" y="40"/>
                  </a:cubicBezTo>
                  <a:cubicBezTo>
                    <a:pt x="58" y="38"/>
                    <a:pt x="60" y="36"/>
                    <a:pt x="62" y="36"/>
                  </a:cubicBezTo>
                  <a:close/>
                  <a:moveTo>
                    <a:pt x="49" y="22"/>
                  </a:moveTo>
                  <a:cubicBezTo>
                    <a:pt x="51" y="22"/>
                    <a:pt x="52" y="23"/>
                    <a:pt x="52" y="25"/>
                  </a:cubicBezTo>
                  <a:cubicBezTo>
                    <a:pt x="52" y="27"/>
                    <a:pt x="51" y="29"/>
                    <a:pt x="49" y="29"/>
                  </a:cubicBezTo>
                  <a:cubicBezTo>
                    <a:pt x="47" y="29"/>
                    <a:pt x="45" y="27"/>
                    <a:pt x="45" y="25"/>
                  </a:cubicBezTo>
                  <a:cubicBezTo>
                    <a:pt x="45" y="23"/>
                    <a:pt x="47" y="22"/>
                    <a:pt x="49" y="22"/>
                  </a:cubicBezTo>
                  <a:close/>
                  <a:moveTo>
                    <a:pt x="44" y="82"/>
                  </a:moveTo>
                  <a:cubicBezTo>
                    <a:pt x="46" y="82"/>
                    <a:pt x="47" y="83"/>
                    <a:pt x="47" y="85"/>
                  </a:cubicBezTo>
                  <a:cubicBezTo>
                    <a:pt x="47" y="87"/>
                    <a:pt x="46" y="89"/>
                    <a:pt x="44" y="89"/>
                  </a:cubicBezTo>
                  <a:cubicBezTo>
                    <a:pt x="42" y="89"/>
                    <a:pt x="40" y="87"/>
                    <a:pt x="40" y="85"/>
                  </a:cubicBezTo>
                  <a:cubicBezTo>
                    <a:pt x="40" y="83"/>
                    <a:pt x="42" y="82"/>
                    <a:pt x="44" y="82"/>
                  </a:cubicBezTo>
                  <a:close/>
                  <a:moveTo>
                    <a:pt x="37" y="73"/>
                  </a:moveTo>
                  <a:cubicBezTo>
                    <a:pt x="37" y="72"/>
                    <a:pt x="38" y="70"/>
                    <a:pt x="40" y="70"/>
                  </a:cubicBezTo>
                  <a:cubicBezTo>
                    <a:pt x="42" y="70"/>
                    <a:pt x="44" y="72"/>
                    <a:pt x="44" y="73"/>
                  </a:cubicBezTo>
                  <a:cubicBezTo>
                    <a:pt x="44" y="75"/>
                    <a:pt x="42" y="77"/>
                    <a:pt x="40" y="77"/>
                  </a:cubicBezTo>
                  <a:cubicBezTo>
                    <a:pt x="38" y="77"/>
                    <a:pt x="37" y="75"/>
                    <a:pt x="37" y="73"/>
                  </a:cubicBezTo>
                  <a:close/>
                  <a:moveTo>
                    <a:pt x="42" y="48"/>
                  </a:moveTo>
                  <a:cubicBezTo>
                    <a:pt x="44" y="48"/>
                    <a:pt x="45" y="50"/>
                    <a:pt x="45" y="52"/>
                  </a:cubicBezTo>
                  <a:cubicBezTo>
                    <a:pt x="45" y="54"/>
                    <a:pt x="44" y="55"/>
                    <a:pt x="42" y="55"/>
                  </a:cubicBezTo>
                  <a:cubicBezTo>
                    <a:pt x="40" y="55"/>
                    <a:pt x="38" y="54"/>
                    <a:pt x="38" y="52"/>
                  </a:cubicBezTo>
                  <a:cubicBezTo>
                    <a:pt x="38" y="50"/>
                    <a:pt x="40" y="48"/>
                    <a:pt x="42" y="48"/>
                  </a:cubicBezTo>
                  <a:close/>
                  <a:moveTo>
                    <a:pt x="36" y="34"/>
                  </a:moveTo>
                  <a:cubicBezTo>
                    <a:pt x="38" y="34"/>
                    <a:pt x="39" y="35"/>
                    <a:pt x="39" y="37"/>
                  </a:cubicBezTo>
                  <a:cubicBezTo>
                    <a:pt x="39" y="39"/>
                    <a:pt x="38" y="41"/>
                    <a:pt x="36" y="41"/>
                  </a:cubicBezTo>
                  <a:cubicBezTo>
                    <a:pt x="34" y="41"/>
                    <a:pt x="32" y="39"/>
                    <a:pt x="32" y="37"/>
                  </a:cubicBezTo>
                  <a:cubicBezTo>
                    <a:pt x="32" y="35"/>
                    <a:pt x="34" y="34"/>
                    <a:pt x="36" y="34"/>
                  </a:cubicBezTo>
                  <a:close/>
                  <a:moveTo>
                    <a:pt x="27" y="85"/>
                  </a:moveTo>
                  <a:cubicBezTo>
                    <a:pt x="27" y="87"/>
                    <a:pt x="25" y="89"/>
                    <a:pt x="24" y="89"/>
                  </a:cubicBezTo>
                  <a:cubicBezTo>
                    <a:pt x="22" y="89"/>
                    <a:pt x="20" y="87"/>
                    <a:pt x="20" y="85"/>
                  </a:cubicBezTo>
                  <a:cubicBezTo>
                    <a:pt x="20" y="83"/>
                    <a:pt x="22" y="82"/>
                    <a:pt x="24" y="82"/>
                  </a:cubicBezTo>
                  <a:cubicBezTo>
                    <a:pt x="25" y="82"/>
                    <a:pt x="27" y="83"/>
                    <a:pt x="27" y="85"/>
                  </a:cubicBezTo>
                  <a:close/>
                  <a:moveTo>
                    <a:pt x="22" y="52"/>
                  </a:moveTo>
                  <a:cubicBezTo>
                    <a:pt x="24" y="52"/>
                    <a:pt x="25" y="54"/>
                    <a:pt x="25" y="56"/>
                  </a:cubicBezTo>
                  <a:cubicBezTo>
                    <a:pt x="25" y="58"/>
                    <a:pt x="24" y="59"/>
                    <a:pt x="22" y="59"/>
                  </a:cubicBezTo>
                  <a:cubicBezTo>
                    <a:pt x="20" y="59"/>
                    <a:pt x="18" y="58"/>
                    <a:pt x="18" y="56"/>
                  </a:cubicBezTo>
                  <a:cubicBezTo>
                    <a:pt x="18" y="54"/>
                    <a:pt x="20" y="52"/>
                    <a:pt x="22" y="52"/>
                  </a:cubicBezTo>
                  <a:close/>
                  <a:moveTo>
                    <a:pt x="9" y="85"/>
                  </a:moveTo>
                  <a:cubicBezTo>
                    <a:pt x="9" y="83"/>
                    <a:pt x="10" y="82"/>
                    <a:pt x="12" y="82"/>
                  </a:cubicBezTo>
                  <a:cubicBezTo>
                    <a:pt x="14" y="82"/>
                    <a:pt x="16" y="83"/>
                    <a:pt x="16" y="85"/>
                  </a:cubicBezTo>
                  <a:cubicBezTo>
                    <a:pt x="16" y="87"/>
                    <a:pt x="14" y="89"/>
                    <a:pt x="12" y="89"/>
                  </a:cubicBezTo>
                  <a:cubicBezTo>
                    <a:pt x="10" y="89"/>
                    <a:pt x="9" y="87"/>
                    <a:pt x="9" y="85"/>
                  </a:cubicBezTo>
                  <a:close/>
                  <a:moveTo>
                    <a:pt x="14" y="110"/>
                  </a:moveTo>
                  <a:cubicBezTo>
                    <a:pt x="12" y="110"/>
                    <a:pt x="11" y="108"/>
                    <a:pt x="11" y="106"/>
                  </a:cubicBezTo>
                  <a:cubicBezTo>
                    <a:pt x="11" y="104"/>
                    <a:pt x="12" y="103"/>
                    <a:pt x="14" y="103"/>
                  </a:cubicBezTo>
                  <a:cubicBezTo>
                    <a:pt x="16" y="103"/>
                    <a:pt x="18" y="104"/>
                    <a:pt x="18" y="106"/>
                  </a:cubicBezTo>
                  <a:cubicBezTo>
                    <a:pt x="18" y="108"/>
                    <a:pt x="16" y="110"/>
                    <a:pt x="14" y="110"/>
                  </a:cubicBezTo>
                  <a:close/>
                  <a:moveTo>
                    <a:pt x="17" y="68"/>
                  </a:moveTo>
                  <a:cubicBezTo>
                    <a:pt x="17" y="66"/>
                    <a:pt x="19" y="64"/>
                    <a:pt x="21" y="64"/>
                  </a:cubicBezTo>
                  <a:cubicBezTo>
                    <a:pt x="23" y="64"/>
                    <a:pt x="24" y="66"/>
                    <a:pt x="24" y="68"/>
                  </a:cubicBezTo>
                  <a:cubicBezTo>
                    <a:pt x="24" y="70"/>
                    <a:pt x="23" y="71"/>
                    <a:pt x="21" y="71"/>
                  </a:cubicBezTo>
                  <a:cubicBezTo>
                    <a:pt x="19" y="71"/>
                    <a:pt x="17" y="70"/>
                    <a:pt x="17" y="68"/>
                  </a:cubicBezTo>
                  <a:close/>
                  <a:moveTo>
                    <a:pt x="19" y="121"/>
                  </a:moveTo>
                  <a:cubicBezTo>
                    <a:pt x="19" y="119"/>
                    <a:pt x="20" y="117"/>
                    <a:pt x="22" y="117"/>
                  </a:cubicBezTo>
                  <a:cubicBezTo>
                    <a:pt x="24" y="117"/>
                    <a:pt x="26" y="119"/>
                    <a:pt x="26" y="121"/>
                  </a:cubicBezTo>
                  <a:cubicBezTo>
                    <a:pt x="26" y="123"/>
                    <a:pt x="24" y="124"/>
                    <a:pt x="22" y="124"/>
                  </a:cubicBezTo>
                  <a:cubicBezTo>
                    <a:pt x="20" y="124"/>
                    <a:pt x="19" y="123"/>
                    <a:pt x="19" y="121"/>
                  </a:cubicBezTo>
                  <a:close/>
                  <a:moveTo>
                    <a:pt x="27" y="143"/>
                  </a:moveTo>
                  <a:cubicBezTo>
                    <a:pt x="25" y="143"/>
                    <a:pt x="24" y="142"/>
                    <a:pt x="24" y="140"/>
                  </a:cubicBezTo>
                  <a:cubicBezTo>
                    <a:pt x="24" y="138"/>
                    <a:pt x="25" y="136"/>
                    <a:pt x="27" y="136"/>
                  </a:cubicBezTo>
                  <a:cubicBezTo>
                    <a:pt x="29" y="136"/>
                    <a:pt x="31" y="138"/>
                    <a:pt x="31" y="140"/>
                  </a:cubicBezTo>
                  <a:cubicBezTo>
                    <a:pt x="31" y="142"/>
                    <a:pt x="29" y="143"/>
                    <a:pt x="27" y="143"/>
                  </a:cubicBezTo>
                  <a:close/>
                  <a:moveTo>
                    <a:pt x="28" y="101"/>
                  </a:moveTo>
                  <a:cubicBezTo>
                    <a:pt x="28" y="99"/>
                    <a:pt x="30" y="97"/>
                    <a:pt x="32" y="97"/>
                  </a:cubicBezTo>
                  <a:cubicBezTo>
                    <a:pt x="34" y="97"/>
                    <a:pt x="35" y="99"/>
                    <a:pt x="35" y="101"/>
                  </a:cubicBezTo>
                  <a:cubicBezTo>
                    <a:pt x="35" y="103"/>
                    <a:pt x="34" y="104"/>
                    <a:pt x="32" y="104"/>
                  </a:cubicBezTo>
                  <a:cubicBezTo>
                    <a:pt x="30" y="104"/>
                    <a:pt x="28" y="103"/>
                    <a:pt x="28" y="101"/>
                  </a:cubicBezTo>
                  <a:close/>
                  <a:moveTo>
                    <a:pt x="34" y="121"/>
                  </a:moveTo>
                  <a:cubicBezTo>
                    <a:pt x="34" y="119"/>
                    <a:pt x="36" y="117"/>
                    <a:pt x="38" y="117"/>
                  </a:cubicBezTo>
                  <a:cubicBezTo>
                    <a:pt x="40" y="117"/>
                    <a:pt x="41" y="119"/>
                    <a:pt x="41" y="121"/>
                  </a:cubicBezTo>
                  <a:cubicBezTo>
                    <a:pt x="41" y="123"/>
                    <a:pt x="40" y="124"/>
                    <a:pt x="38" y="124"/>
                  </a:cubicBezTo>
                  <a:cubicBezTo>
                    <a:pt x="36" y="124"/>
                    <a:pt x="34" y="123"/>
                    <a:pt x="34" y="121"/>
                  </a:cubicBezTo>
                  <a:close/>
                  <a:moveTo>
                    <a:pt x="41" y="148"/>
                  </a:moveTo>
                  <a:cubicBezTo>
                    <a:pt x="39" y="148"/>
                    <a:pt x="38" y="147"/>
                    <a:pt x="38" y="145"/>
                  </a:cubicBezTo>
                  <a:cubicBezTo>
                    <a:pt x="38" y="143"/>
                    <a:pt x="39" y="141"/>
                    <a:pt x="41" y="141"/>
                  </a:cubicBezTo>
                  <a:cubicBezTo>
                    <a:pt x="43" y="141"/>
                    <a:pt x="45" y="143"/>
                    <a:pt x="45" y="145"/>
                  </a:cubicBezTo>
                  <a:cubicBezTo>
                    <a:pt x="45" y="147"/>
                    <a:pt x="43" y="148"/>
                    <a:pt x="41" y="148"/>
                  </a:cubicBezTo>
                  <a:close/>
                  <a:moveTo>
                    <a:pt x="49" y="104"/>
                  </a:moveTo>
                  <a:cubicBezTo>
                    <a:pt x="51" y="104"/>
                    <a:pt x="52" y="105"/>
                    <a:pt x="52" y="107"/>
                  </a:cubicBezTo>
                  <a:cubicBezTo>
                    <a:pt x="52" y="109"/>
                    <a:pt x="51" y="111"/>
                    <a:pt x="49" y="111"/>
                  </a:cubicBezTo>
                  <a:cubicBezTo>
                    <a:pt x="47" y="111"/>
                    <a:pt x="45" y="109"/>
                    <a:pt x="45" y="107"/>
                  </a:cubicBezTo>
                  <a:cubicBezTo>
                    <a:pt x="45" y="105"/>
                    <a:pt x="47" y="104"/>
                    <a:pt x="49" y="104"/>
                  </a:cubicBezTo>
                  <a:close/>
                  <a:moveTo>
                    <a:pt x="49" y="159"/>
                  </a:moveTo>
                  <a:cubicBezTo>
                    <a:pt x="47" y="159"/>
                    <a:pt x="45" y="157"/>
                    <a:pt x="45" y="155"/>
                  </a:cubicBezTo>
                  <a:cubicBezTo>
                    <a:pt x="45" y="154"/>
                    <a:pt x="47" y="152"/>
                    <a:pt x="49" y="152"/>
                  </a:cubicBezTo>
                  <a:cubicBezTo>
                    <a:pt x="51" y="152"/>
                    <a:pt x="52" y="154"/>
                    <a:pt x="52" y="155"/>
                  </a:cubicBezTo>
                  <a:cubicBezTo>
                    <a:pt x="52" y="157"/>
                    <a:pt x="51" y="159"/>
                    <a:pt x="49" y="159"/>
                  </a:cubicBezTo>
                  <a:close/>
                  <a:moveTo>
                    <a:pt x="50" y="139"/>
                  </a:moveTo>
                  <a:cubicBezTo>
                    <a:pt x="48" y="139"/>
                    <a:pt x="46" y="137"/>
                    <a:pt x="46" y="135"/>
                  </a:cubicBezTo>
                  <a:cubicBezTo>
                    <a:pt x="46" y="133"/>
                    <a:pt x="48" y="132"/>
                    <a:pt x="50" y="132"/>
                  </a:cubicBezTo>
                  <a:cubicBezTo>
                    <a:pt x="52" y="132"/>
                    <a:pt x="53" y="134"/>
                    <a:pt x="53" y="135"/>
                  </a:cubicBezTo>
                  <a:cubicBezTo>
                    <a:pt x="53" y="137"/>
                    <a:pt x="52" y="139"/>
                    <a:pt x="50" y="139"/>
                  </a:cubicBezTo>
                  <a:close/>
                  <a:moveTo>
                    <a:pt x="54" y="57"/>
                  </a:moveTo>
                  <a:cubicBezTo>
                    <a:pt x="54" y="55"/>
                    <a:pt x="56" y="54"/>
                    <a:pt x="58" y="54"/>
                  </a:cubicBezTo>
                  <a:cubicBezTo>
                    <a:pt x="60" y="54"/>
                    <a:pt x="61" y="55"/>
                    <a:pt x="61" y="57"/>
                  </a:cubicBezTo>
                  <a:cubicBezTo>
                    <a:pt x="61" y="59"/>
                    <a:pt x="60" y="61"/>
                    <a:pt x="58" y="61"/>
                  </a:cubicBezTo>
                  <a:cubicBezTo>
                    <a:pt x="56" y="61"/>
                    <a:pt x="54" y="59"/>
                    <a:pt x="54" y="57"/>
                  </a:cubicBezTo>
                  <a:close/>
                  <a:moveTo>
                    <a:pt x="60" y="145"/>
                  </a:moveTo>
                  <a:cubicBezTo>
                    <a:pt x="60" y="144"/>
                    <a:pt x="61" y="142"/>
                    <a:pt x="63" y="142"/>
                  </a:cubicBezTo>
                  <a:cubicBezTo>
                    <a:pt x="65" y="142"/>
                    <a:pt x="67" y="144"/>
                    <a:pt x="67" y="145"/>
                  </a:cubicBezTo>
                  <a:cubicBezTo>
                    <a:pt x="67" y="147"/>
                    <a:pt x="65" y="149"/>
                    <a:pt x="63" y="149"/>
                  </a:cubicBezTo>
                  <a:cubicBezTo>
                    <a:pt x="61" y="149"/>
                    <a:pt x="60" y="147"/>
                    <a:pt x="60" y="145"/>
                  </a:cubicBezTo>
                  <a:close/>
                  <a:moveTo>
                    <a:pt x="65" y="167"/>
                  </a:moveTo>
                  <a:cubicBezTo>
                    <a:pt x="63" y="167"/>
                    <a:pt x="62" y="166"/>
                    <a:pt x="62" y="164"/>
                  </a:cubicBezTo>
                  <a:cubicBezTo>
                    <a:pt x="62" y="162"/>
                    <a:pt x="63" y="160"/>
                    <a:pt x="65" y="160"/>
                  </a:cubicBezTo>
                  <a:cubicBezTo>
                    <a:pt x="67" y="160"/>
                    <a:pt x="69" y="162"/>
                    <a:pt x="69" y="164"/>
                  </a:cubicBezTo>
                  <a:cubicBezTo>
                    <a:pt x="69" y="166"/>
                    <a:pt x="67" y="167"/>
                    <a:pt x="65" y="167"/>
                  </a:cubicBezTo>
                  <a:close/>
                  <a:moveTo>
                    <a:pt x="76" y="137"/>
                  </a:moveTo>
                  <a:cubicBezTo>
                    <a:pt x="76" y="135"/>
                    <a:pt x="77" y="134"/>
                    <a:pt x="79" y="134"/>
                  </a:cubicBezTo>
                  <a:cubicBezTo>
                    <a:pt x="81" y="134"/>
                    <a:pt x="83" y="135"/>
                    <a:pt x="83" y="137"/>
                  </a:cubicBezTo>
                  <a:cubicBezTo>
                    <a:pt x="83" y="139"/>
                    <a:pt x="81" y="141"/>
                    <a:pt x="79" y="141"/>
                  </a:cubicBezTo>
                  <a:cubicBezTo>
                    <a:pt x="77" y="141"/>
                    <a:pt x="76" y="139"/>
                    <a:pt x="76" y="137"/>
                  </a:cubicBezTo>
                  <a:close/>
                  <a:moveTo>
                    <a:pt x="81" y="167"/>
                  </a:moveTo>
                  <a:cubicBezTo>
                    <a:pt x="79" y="167"/>
                    <a:pt x="77" y="165"/>
                    <a:pt x="77" y="163"/>
                  </a:cubicBezTo>
                  <a:cubicBezTo>
                    <a:pt x="77" y="161"/>
                    <a:pt x="79" y="160"/>
                    <a:pt x="81" y="160"/>
                  </a:cubicBezTo>
                  <a:cubicBezTo>
                    <a:pt x="83" y="160"/>
                    <a:pt x="84" y="161"/>
                    <a:pt x="84" y="163"/>
                  </a:cubicBezTo>
                  <a:cubicBezTo>
                    <a:pt x="84" y="165"/>
                    <a:pt x="83" y="167"/>
                    <a:pt x="81" y="167"/>
                  </a:cubicBezTo>
                  <a:close/>
                  <a:moveTo>
                    <a:pt x="93" y="152"/>
                  </a:moveTo>
                  <a:cubicBezTo>
                    <a:pt x="91" y="152"/>
                    <a:pt x="90" y="151"/>
                    <a:pt x="90" y="149"/>
                  </a:cubicBezTo>
                  <a:cubicBezTo>
                    <a:pt x="90" y="147"/>
                    <a:pt x="91" y="145"/>
                    <a:pt x="93" y="145"/>
                  </a:cubicBezTo>
                  <a:cubicBezTo>
                    <a:pt x="95" y="145"/>
                    <a:pt x="97" y="147"/>
                    <a:pt x="97" y="149"/>
                  </a:cubicBezTo>
                  <a:cubicBezTo>
                    <a:pt x="97" y="151"/>
                    <a:pt x="95" y="152"/>
                    <a:pt x="93" y="152"/>
                  </a:cubicBezTo>
                  <a:close/>
                  <a:moveTo>
                    <a:pt x="100" y="171"/>
                  </a:moveTo>
                  <a:cubicBezTo>
                    <a:pt x="98" y="171"/>
                    <a:pt x="96" y="170"/>
                    <a:pt x="96" y="168"/>
                  </a:cubicBezTo>
                  <a:cubicBezTo>
                    <a:pt x="96" y="166"/>
                    <a:pt x="98" y="164"/>
                    <a:pt x="100" y="164"/>
                  </a:cubicBezTo>
                  <a:cubicBezTo>
                    <a:pt x="102" y="164"/>
                    <a:pt x="103" y="166"/>
                    <a:pt x="103" y="168"/>
                  </a:cubicBezTo>
                  <a:cubicBezTo>
                    <a:pt x="103" y="170"/>
                    <a:pt x="102" y="171"/>
                    <a:pt x="100" y="171"/>
                  </a:cubicBezTo>
                  <a:close/>
                  <a:moveTo>
                    <a:pt x="113" y="156"/>
                  </a:moveTo>
                  <a:cubicBezTo>
                    <a:pt x="111" y="156"/>
                    <a:pt x="109" y="155"/>
                    <a:pt x="109" y="153"/>
                  </a:cubicBezTo>
                  <a:cubicBezTo>
                    <a:pt x="109" y="151"/>
                    <a:pt x="111" y="149"/>
                    <a:pt x="113" y="149"/>
                  </a:cubicBezTo>
                  <a:cubicBezTo>
                    <a:pt x="115" y="149"/>
                    <a:pt x="117" y="151"/>
                    <a:pt x="117" y="153"/>
                  </a:cubicBezTo>
                  <a:cubicBezTo>
                    <a:pt x="117" y="155"/>
                    <a:pt x="115" y="156"/>
                    <a:pt x="113" y="156"/>
                  </a:cubicBezTo>
                  <a:close/>
                  <a:moveTo>
                    <a:pt x="113" y="139"/>
                  </a:moveTo>
                  <a:cubicBezTo>
                    <a:pt x="111" y="139"/>
                    <a:pt x="110" y="138"/>
                    <a:pt x="110" y="136"/>
                  </a:cubicBezTo>
                  <a:cubicBezTo>
                    <a:pt x="110" y="134"/>
                    <a:pt x="111" y="132"/>
                    <a:pt x="113" y="132"/>
                  </a:cubicBezTo>
                  <a:cubicBezTo>
                    <a:pt x="115" y="132"/>
                    <a:pt x="117" y="134"/>
                    <a:pt x="117" y="136"/>
                  </a:cubicBezTo>
                  <a:cubicBezTo>
                    <a:pt x="117" y="138"/>
                    <a:pt x="115" y="139"/>
                    <a:pt x="113" y="139"/>
                  </a:cubicBezTo>
                  <a:close/>
                  <a:moveTo>
                    <a:pt x="91" y="126"/>
                  </a:moveTo>
                  <a:cubicBezTo>
                    <a:pt x="72" y="126"/>
                    <a:pt x="56" y="110"/>
                    <a:pt x="56" y="91"/>
                  </a:cubicBezTo>
                  <a:cubicBezTo>
                    <a:pt x="56" y="72"/>
                    <a:pt x="72" y="56"/>
                    <a:pt x="91" y="56"/>
                  </a:cubicBezTo>
                  <a:cubicBezTo>
                    <a:pt x="110" y="56"/>
                    <a:pt x="126" y="72"/>
                    <a:pt x="126" y="91"/>
                  </a:cubicBezTo>
                  <a:cubicBezTo>
                    <a:pt x="126" y="110"/>
                    <a:pt x="110" y="126"/>
                    <a:pt x="91" y="126"/>
                  </a:cubicBezTo>
                  <a:close/>
                  <a:moveTo>
                    <a:pt x="130" y="161"/>
                  </a:moveTo>
                  <a:cubicBezTo>
                    <a:pt x="128" y="161"/>
                    <a:pt x="126" y="160"/>
                    <a:pt x="126" y="158"/>
                  </a:cubicBezTo>
                  <a:cubicBezTo>
                    <a:pt x="126" y="156"/>
                    <a:pt x="128" y="154"/>
                    <a:pt x="130" y="154"/>
                  </a:cubicBezTo>
                  <a:cubicBezTo>
                    <a:pt x="132" y="154"/>
                    <a:pt x="133" y="156"/>
                    <a:pt x="133" y="158"/>
                  </a:cubicBezTo>
                  <a:cubicBezTo>
                    <a:pt x="133" y="160"/>
                    <a:pt x="132" y="161"/>
                    <a:pt x="130" y="161"/>
                  </a:cubicBezTo>
                  <a:close/>
                  <a:moveTo>
                    <a:pt x="134" y="148"/>
                  </a:moveTo>
                  <a:cubicBezTo>
                    <a:pt x="132" y="148"/>
                    <a:pt x="131" y="146"/>
                    <a:pt x="131" y="144"/>
                  </a:cubicBezTo>
                  <a:cubicBezTo>
                    <a:pt x="131" y="142"/>
                    <a:pt x="132" y="141"/>
                    <a:pt x="134" y="141"/>
                  </a:cubicBezTo>
                  <a:cubicBezTo>
                    <a:pt x="136" y="141"/>
                    <a:pt x="138" y="142"/>
                    <a:pt x="138" y="144"/>
                  </a:cubicBezTo>
                  <a:cubicBezTo>
                    <a:pt x="138" y="146"/>
                    <a:pt x="136" y="148"/>
                    <a:pt x="134" y="148"/>
                  </a:cubicBezTo>
                  <a:close/>
                  <a:moveTo>
                    <a:pt x="135" y="84"/>
                  </a:moveTo>
                  <a:cubicBezTo>
                    <a:pt x="133" y="84"/>
                    <a:pt x="132" y="82"/>
                    <a:pt x="132" y="80"/>
                  </a:cubicBezTo>
                  <a:cubicBezTo>
                    <a:pt x="132" y="79"/>
                    <a:pt x="133" y="77"/>
                    <a:pt x="135" y="77"/>
                  </a:cubicBezTo>
                  <a:cubicBezTo>
                    <a:pt x="137" y="77"/>
                    <a:pt x="139" y="79"/>
                    <a:pt x="139" y="80"/>
                  </a:cubicBezTo>
                  <a:cubicBezTo>
                    <a:pt x="139" y="82"/>
                    <a:pt x="137" y="84"/>
                    <a:pt x="135" y="84"/>
                  </a:cubicBezTo>
                  <a:close/>
                  <a:moveTo>
                    <a:pt x="139" y="64"/>
                  </a:moveTo>
                  <a:cubicBezTo>
                    <a:pt x="137" y="64"/>
                    <a:pt x="135" y="63"/>
                    <a:pt x="135" y="61"/>
                  </a:cubicBezTo>
                  <a:cubicBezTo>
                    <a:pt x="135" y="59"/>
                    <a:pt x="137" y="57"/>
                    <a:pt x="139" y="57"/>
                  </a:cubicBezTo>
                  <a:cubicBezTo>
                    <a:pt x="141" y="57"/>
                    <a:pt x="142" y="59"/>
                    <a:pt x="142" y="61"/>
                  </a:cubicBezTo>
                  <a:cubicBezTo>
                    <a:pt x="142" y="63"/>
                    <a:pt x="141" y="64"/>
                    <a:pt x="139" y="64"/>
                  </a:cubicBezTo>
                  <a:close/>
                  <a:moveTo>
                    <a:pt x="148" y="151"/>
                  </a:moveTo>
                  <a:cubicBezTo>
                    <a:pt x="146" y="151"/>
                    <a:pt x="144" y="150"/>
                    <a:pt x="144" y="148"/>
                  </a:cubicBezTo>
                  <a:cubicBezTo>
                    <a:pt x="144" y="146"/>
                    <a:pt x="146" y="144"/>
                    <a:pt x="148" y="144"/>
                  </a:cubicBezTo>
                  <a:cubicBezTo>
                    <a:pt x="149" y="144"/>
                    <a:pt x="151" y="146"/>
                    <a:pt x="151" y="148"/>
                  </a:cubicBezTo>
                  <a:cubicBezTo>
                    <a:pt x="151" y="150"/>
                    <a:pt x="149" y="151"/>
                    <a:pt x="148" y="151"/>
                  </a:cubicBezTo>
                  <a:close/>
                  <a:moveTo>
                    <a:pt x="149" y="138"/>
                  </a:moveTo>
                  <a:cubicBezTo>
                    <a:pt x="147" y="138"/>
                    <a:pt x="146" y="136"/>
                    <a:pt x="146" y="134"/>
                  </a:cubicBezTo>
                  <a:cubicBezTo>
                    <a:pt x="146" y="132"/>
                    <a:pt x="147" y="131"/>
                    <a:pt x="149" y="131"/>
                  </a:cubicBezTo>
                  <a:cubicBezTo>
                    <a:pt x="151" y="131"/>
                    <a:pt x="153" y="132"/>
                    <a:pt x="153" y="134"/>
                  </a:cubicBezTo>
                  <a:cubicBezTo>
                    <a:pt x="153" y="136"/>
                    <a:pt x="151" y="138"/>
                    <a:pt x="149" y="138"/>
                  </a:cubicBezTo>
                  <a:close/>
                  <a:moveTo>
                    <a:pt x="150" y="100"/>
                  </a:moveTo>
                  <a:cubicBezTo>
                    <a:pt x="150" y="98"/>
                    <a:pt x="151" y="96"/>
                    <a:pt x="153" y="96"/>
                  </a:cubicBezTo>
                  <a:cubicBezTo>
                    <a:pt x="155" y="96"/>
                    <a:pt x="157" y="98"/>
                    <a:pt x="157" y="100"/>
                  </a:cubicBezTo>
                  <a:cubicBezTo>
                    <a:pt x="157" y="102"/>
                    <a:pt x="155" y="103"/>
                    <a:pt x="153" y="103"/>
                  </a:cubicBezTo>
                  <a:cubicBezTo>
                    <a:pt x="151" y="103"/>
                    <a:pt x="150" y="102"/>
                    <a:pt x="150" y="100"/>
                  </a:cubicBezTo>
                  <a:close/>
                  <a:moveTo>
                    <a:pt x="157" y="117"/>
                  </a:moveTo>
                  <a:cubicBezTo>
                    <a:pt x="155" y="117"/>
                    <a:pt x="154" y="116"/>
                    <a:pt x="154" y="114"/>
                  </a:cubicBezTo>
                  <a:cubicBezTo>
                    <a:pt x="154" y="112"/>
                    <a:pt x="155" y="110"/>
                    <a:pt x="157" y="110"/>
                  </a:cubicBezTo>
                  <a:cubicBezTo>
                    <a:pt x="159" y="110"/>
                    <a:pt x="161" y="112"/>
                    <a:pt x="161" y="114"/>
                  </a:cubicBezTo>
                  <a:cubicBezTo>
                    <a:pt x="161" y="116"/>
                    <a:pt x="159" y="117"/>
                    <a:pt x="157" y="117"/>
                  </a:cubicBezTo>
                  <a:close/>
                  <a:moveTo>
                    <a:pt x="166" y="131"/>
                  </a:moveTo>
                  <a:cubicBezTo>
                    <a:pt x="164" y="131"/>
                    <a:pt x="163" y="130"/>
                    <a:pt x="163" y="128"/>
                  </a:cubicBezTo>
                  <a:cubicBezTo>
                    <a:pt x="163" y="126"/>
                    <a:pt x="164" y="124"/>
                    <a:pt x="166" y="124"/>
                  </a:cubicBezTo>
                  <a:cubicBezTo>
                    <a:pt x="168" y="124"/>
                    <a:pt x="170" y="126"/>
                    <a:pt x="170" y="128"/>
                  </a:cubicBezTo>
                  <a:cubicBezTo>
                    <a:pt x="170" y="130"/>
                    <a:pt x="168" y="131"/>
                    <a:pt x="166" y="131"/>
                  </a:cubicBezTo>
                  <a:close/>
                  <a:moveTo>
                    <a:pt x="171" y="102"/>
                  </a:moveTo>
                  <a:cubicBezTo>
                    <a:pt x="169" y="102"/>
                    <a:pt x="168" y="100"/>
                    <a:pt x="168" y="99"/>
                  </a:cubicBezTo>
                  <a:cubicBezTo>
                    <a:pt x="168" y="97"/>
                    <a:pt x="169" y="95"/>
                    <a:pt x="171" y="95"/>
                  </a:cubicBezTo>
                  <a:cubicBezTo>
                    <a:pt x="173" y="95"/>
                    <a:pt x="175" y="97"/>
                    <a:pt x="175" y="99"/>
                  </a:cubicBezTo>
                  <a:cubicBezTo>
                    <a:pt x="175" y="100"/>
                    <a:pt x="173" y="102"/>
                    <a:pt x="171" y="10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9" name="Oval 896"/>
            <p:cNvSpPr>
              <a:spLocks noChangeArrowheads="1"/>
            </p:cNvSpPr>
            <p:nvPr/>
          </p:nvSpPr>
          <p:spPr bwMode="auto">
            <a:xfrm>
              <a:off x="5609083" y="6611519"/>
              <a:ext cx="5829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0" name="Oval 897"/>
            <p:cNvSpPr>
              <a:spLocks noChangeArrowheads="1"/>
            </p:cNvSpPr>
            <p:nvPr/>
          </p:nvSpPr>
          <p:spPr bwMode="auto">
            <a:xfrm>
              <a:off x="5619283" y="6569991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1" name="Oval 898"/>
            <p:cNvSpPr>
              <a:spLocks noChangeArrowheads="1"/>
            </p:cNvSpPr>
            <p:nvPr/>
          </p:nvSpPr>
          <p:spPr bwMode="auto">
            <a:xfrm>
              <a:off x="5624383" y="6582377"/>
              <a:ext cx="6193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2" name="Oval 899"/>
            <p:cNvSpPr>
              <a:spLocks noChangeArrowheads="1"/>
            </p:cNvSpPr>
            <p:nvPr/>
          </p:nvSpPr>
          <p:spPr bwMode="auto">
            <a:xfrm>
              <a:off x="5626204" y="6611519"/>
              <a:ext cx="5829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3" name="Oval 900"/>
            <p:cNvSpPr>
              <a:spLocks noChangeArrowheads="1"/>
            </p:cNvSpPr>
            <p:nvPr/>
          </p:nvSpPr>
          <p:spPr bwMode="auto">
            <a:xfrm>
              <a:off x="5606169" y="6595855"/>
              <a:ext cx="6193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4" name="Oval 901"/>
            <p:cNvSpPr>
              <a:spLocks noChangeArrowheads="1"/>
            </p:cNvSpPr>
            <p:nvPr/>
          </p:nvSpPr>
          <p:spPr bwMode="auto">
            <a:xfrm>
              <a:off x="5607261" y="6585655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5" name="Oval 902"/>
            <p:cNvSpPr>
              <a:spLocks noChangeArrowheads="1"/>
            </p:cNvSpPr>
            <p:nvPr/>
          </p:nvSpPr>
          <p:spPr bwMode="auto">
            <a:xfrm>
              <a:off x="5598519" y="6611519"/>
              <a:ext cx="6193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6" name="Oval 903"/>
            <p:cNvSpPr>
              <a:spLocks noChangeArrowheads="1"/>
            </p:cNvSpPr>
            <p:nvPr/>
          </p:nvSpPr>
          <p:spPr bwMode="auto">
            <a:xfrm>
              <a:off x="5622561" y="6601319"/>
              <a:ext cx="6193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7" name="Oval 904"/>
            <p:cNvSpPr>
              <a:spLocks noChangeArrowheads="1"/>
            </p:cNvSpPr>
            <p:nvPr/>
          </p:nvSpPr>
          <p:spPr bwMode="auto">
            <a:xfrm>
              <a:off x="5707804" y="6590027"/>
              <a:ext cx="6193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8" name="Oval 905"/>
            <p:cNvSpPr>
              <a:spLocks noChangeArrowheads="1"/>
            </p:cNvSpPr>
            <p:nvPr/>
          </p:nvSpPr>
          <p:spPr bwMode="auto">
            <a:xfrm>
              <a:off x="5692504" y="6555420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9" name="Oval 906"/>
            <p:cNvSpPr>
              <a:spLocks noChangeArrowheads="1"/>
            </p:cNvSpPr>
            <p:nvPr/>
          </p:nvSpPr>
          <p:spPr bwMode="auto">
            <a:xfrm>
              <a:off x="5659718" y="6576912"/>
              <a:ext cx="6193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0" name="Oval 907"/>
            <p:cNvSpPr>
              <a:spLocks noChangeArrowheads="1"/>
            </p:cNvSpPr>
            <p:nvPr/>
          </p:nvSpPr>
          <p:spPr bwMode="auto">
            <a:xfrm>
              <a:off x="5638226" y="6587477"/>
              <a:ext cx="5829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1" name="Oval 908"/>
            <p:cNvSpPr>
              <a:spLocks noChangeArrowheads="1"/>
            </p:cNvSpPr>
            <p:nvPr/>
          </p:nvSpPr>
          <p:spPr bwMode="auto">
            <a:xfrm>
              <a:off x="5719825" y="6598405"/>
              <a:ext cx="6193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2" name="Oval 909"/>
            <p:cNvSpPr>
              <a:spLocks noChangeArrowheads="1"/>
            </p:cNvSpPr>
            <p:nvPr/>
          </p:nvSpPr>
          <p:spPr bwMode="auto">
            <a:xfrm>
              <a:off x="5656440" y="6561612"/>
              <a:ext cx="5829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3" name="Freeform 910"/>
            <p:cNvSpPr>
              <a:spLocks noEditPoints="1"/>
            </p:cNvSpPr>
            <p:nvPr/>
          </p:nvSpPr>
          <p:spPr bwMode="auto">
            <a:xfrm>
              <a:off x="5588319" y="6537570"/>
              <a:ext cx="162835" cy="163564"/>
            </a:xfrm>
            <a:custGeom>
              <a:avLst/>
              <a:gdLst>
                <a:gd name="T0" fmla="*/ 95 w 189"/>
                <a:gd name="T1" fmla="*/ 190 h 190"/>
                <a:gd name="T2" fmla="*/ 18 w 189"/>
                <a:gd name="T3" fmla="*/ 114 h 190"/>
                <a:gd name="T4" fmla="*/ 22 w 189"/>
                <a:gd name="T5" fmla="*/ 110 h 190"/>
                <a:gd name="T6" fmla="*/ 26 w 189"/>
                <a:gd name="T7" fmla="*/ 121 h 190"/>
                <a:gd name="T8" fmla="*/ 22 w 189"/>
                <a:gd name="T9" fmla="*/ 125 h 190"/>
                <a:gd name="T10" fmla="*/ 31 w 189"/>
                <a:gd name="T11" fmla="*/ 140 h 190"/>
                <a:gd name="T12" fmla="*/ 32 w 189"/>
                <a:gd name="T13" fmla="*/ 105 h 190"/>
                <a:gd name="T14" fmla="*/ 36 w 189"/>
                <a:gd name="T15" fmla="*/ 108 h 190"/>
                <a:gd name="T16" fmla="*/ 41 w 189"/>
                <a:gd name="T17" fmla="*/ 121 h 190"/>
                <a:gd name="T18" fmla="*/ 38 w 189"/>
                <a:gd name="T19" fmla="*/ 125 h 190"/>
                <a:gd name="T20" fmla="*/ 45 w 189"/>
                <a:gd name="T21" fmla="*/ 145 h 190"/>
                <a:gd name="T22" fmla="*/ 52 w 189"/>
                <a:gd name="T23" fmla="*/ 163 h 190"/>
                <a:gd name="T24" fmla="*/ 56 w 189"/>
                <a:gd name="T25" fmla="*/ 159 h 190"/>
                <a:gd name="T26" fmla="*/ 52 w 189"/>
                <a:gd name="T27" fmla="*/ 108 h 190"/>
                <a:gd name="T28" fmla="*/ 49 w 189"/>
                <a:gd name="T29" fmla="*/ 111 h 190"/>
                <a:gd name="T30" fmla="*/ 54 w 189"/>
                <a:gd name="T31" fmla="*/ 136 h 190"/>
                <a:gd name="T32" fmla="*/ 63 w 189"/>
                <a:gd name="T33" fmla="*/ 149 h 190"/>
                <a:gd name="T34" fmla="*/ 67 w 189"/>
                <a:gd name="T35" fmla="*/ 153 h 190"/>
                <a:gd name="T36" fmla="*/ 65 w 189"/>
                <a:gd name="T37" fmla="*/ 168 h 190"/>
                <a:gd name="T38" fmla="*/ 69 w 189"/>
                <a:gd name="T39" fmla="*/ 171 h 190"/>
                <a:gd name="T40" fmla="*/ 86 w 189"/>
                <a:gd name="T41" fmla="*/ 141 h 190"/>
                <a:gd name="T42" fmla="*/ 85 w 189"/>
                <a:gd name="T43" fmla="*/ 171 h 190"/>
                <a:gd name="T44" fmla="*/ 88 w 189"/>
                <a:gd name="T45" fmla="*/ 167 h 190"/>
                <a:gd name="T46" fmla="*/ 93 w 189"/>
                <a:gd name="T47" fmla="*/ 153 h 190"/>
                <a:gd name="T48" fmla="*/ 97 w 189"/>
                <a:gd name="T49" fmla="*/ 156 h 190"/>
                <a:gd name="T50" fmla="*/ 103 w 189"/>
                <a:gd name="T51" fmla="*/ 168 h 190"/>
                <a:gd name="T52" fmla="*/ 117 w 189"/>
                <a:gd name="T53" fmla="*/ 160 h 190"/>
                <a:gd name="T54" fmla="*/ 120 w 189"/>
                <a:gd name="T55" fmla="*/ 157 h 190"/>
                <a:gd name="T56" fmla="*/ 113 w 189"/>
                <a:gd name="T57" fmla="*/ 140 h 190"/>
                <a:gd name="T58" fmla="*/ 117 w 189"/>
                <a:gd name="T59" fmla="*/ 143 h 190"/>
                <a:gd name="T60" fmla="*/ 95 w 189"/>
                <a:gd name="T61" fmla="*/ 64 h 190"/>
                <a:gd name="T62" fmla="*/ 133 w 189"/>
                <a:gd name="T63" fmla="*/ 165 h 190"/>
                <a:gd name="T64" fmla="*/ 137 w 189"/>
                <a:gd name="T65" fmla="*/ 162 h 190"/>
                <a:gd name="T66" fmla="*/ 141 w 189"/>
                <a:gd name="T67" fmla="*/ 124 h 190"/>
                <a:gd name="T68" fmla="*/ 137 w 189"/>
                <a:gd name="T69" fmla="*/ 121 h 190"/>
                <a:gd name="T70" fmla="*/ 141 w 189"/>
                <a:gd name="T71" fmla="*/ 107 h 190"/>
                <a:gd name="T72" fmla="*/ 138 w 189"/>
                <a:gd name="T73" fmla="*/ 152 h 190"/>
                <a:gd name="T74" fmla="*/ 141 w 189"/>
                <a:gd name="T75" fmla="*/ 148 h 190"/>
                <a:gd name="T76" fmla="*/ 129 w 189"/>
                <a:gd name="T77" fmla="*/ 95 h 190"/>
                <a:gd name="T78" fmla="*/ 61 w 189"/>
                <a:gd name="T79" fmla="*/ 104 h 190"/>
                <a:gd name="T80" fmla="*/ 4 w 189"/>
                <a:gd name="T81" fmla="*/ 95 h 190"/>
                <a:gd name="T82" fmla="*/ 154 w 189"/>
                <a:gd name="T83" fmla="*/ 100 h 190"/>
                <a:gd name="T84" fmla="*/ 148 w 189"/>
                <a:gd name="T85" fmla="*/ 152 h 190"/>
                <a:gd name="T86" fmla="*/ 151 w 189"/>
                <a:gd name="T87" fmla="*/ 155 h 190"/>
                <a:gd name="T88" fmla="*/ 153 w 189"/>
                <a:gd name="T89" fmla="*/ 135 h 190"/>
                <a:gd name="T90" fmla="*/ 153 w 189"/>
                <a:gd name="T91" fmla="*/ 104 h 190"/>
                <a:gd name="T92" fmla="*/ 157 w 189"/>
                <a:gd name="T93" fmla="*/ 107 h 190"/>
                <a:gd name="T94" fmla="*/ 157 w 189"/>
                <a:gd name="T95" fmla="*/ 118 h 190"/>
                <a:gd name="T96" fmla="*/ 161 w 189"/>
                <a:gd name="T97" fmla="*/ 121 h 190"/>
                <a:gd name="T98" fmla="*/ 170 w 189"/>
                <a:gd name="T99" fmla="*/ 128 h 190"/>
                <a:gd name="T100" fmla="*/ 175 w 189"/>
                <a:gd name="T101" fmla="*/ 106 h 190"/>
                <a:gd name="T102" fmla="*/ 178 w 189"/>
                <a:gd name="T103" fmla="*/ 10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9" h="190">
                  <a:moveTo>
                    <a:pt x="95" y="0"/>
                  </a:moveTo>
                  <a:cubicBezTo>
                    <a:pt x="42" y="0"/>
                    <a:pt x="0" y="43"/>
                    <a:pt x="0" y="95"/>
                  </a:cubicBezTo>
                  <a:cubicBezTo>
                    <a:pt x="0" y="147"/>
                    <a:pt x="42" y="190"/>
                    <a:pt x="95" y="190"/>
                  </a:cubicBezTo>
                  <a:cubicBezTo>
                    <a:pt x="147" y="190"/>
                    <a:pt x="189" y="147"/>
                    <a:pt x="189" y="95"/>
                  </a:cubicBezTo>
                  <a:cubicBezTo>
                    <a:pt x="189" y="43"/>
                    <a:pt x="147" y="0"/>
                    <a:pt x="95" y="0"/>
                  </a:cubicBezTo>
                  <a:close/>
                  <a:moveTo>
                    <a:pt x="18" y="114"/>
                  </a:moveTo>
                  <a:cubicBezTo>
                    <a:pt x="16" y="114"/>
                    <a:pt x="15" y="112"/>
                    <a:pt x="15" y="110"/>
                  </a:cubicBezTo>
                  <a:cubicBezTo>
                    <a:pt x="15" y="108"/>
                    <a:pt x="16" y="107"/>
                    <a:pt x="18" y="107"/>
                  </a:cubicBezTo>
                  <a:cubicBezTo>
                    <a:pt x="20" y="107"/>
                    <a:pt x="22" y="108"/>
                    <a:pt x="22" y="110"/>
                  </a:cubicBezTo>
                  <a:cubicBezTo>
                    <a:pt x="22" y="112"/>
                    <a:pt x="20" y="114"/>
                    <a:pt x="18" y="114"/>
                  </a:cubicBezTo>
                  <a:close/>
                  <a:moveTo>
                    <a:pt x="22" y="125"/>
                  </a:moveTo>
                  <a:cubicBezTo>
                    <a:pt x="22" y="123"/>
                    <a:pt x="24" y="121"/>
                    <a:pt x="26" y="121"/>
                  </a:cubicBezTo>
                  <a:cubicBezTo>
                    <a:pt x="28" y="121"/>
                    <a:pt x="29" y="123"/>
                    <a:pt x="29" y="125"/>
                  </a:cubicBezTo>
                  <a:cubicBezTo>
                    <a:pt x="29" y="127"/>
                    <a:pt x="28" y="128"/>
                    <a:pt x="26" y="128"/>
                  </a:cubicBezTo>
                  <a:cubicBezTo>
                    <a:pt x="24" y="128"/>
                    <a:pt x="22" y="127"/>
                    <a:pt x="22" y="125"/>
                  </a:cubicBezTo>
                  <a:close/>
                  <a:moveTo>
                    <a:pt x="31" y="147"/>
                  </a:moveTo>
                  <a:cubicBezTo>
                    <a:pt x="29" y="147"/>
                    <a:pt x="27" y="146"/>
                    <a:pt x="27" y="144"/>
                  </a:cubicBezTo>
                  <a:cubicBezTo>
                    <a:pt x="27" y="142"/>
                    <a:pt x="29" y="140"/>
                    <a:pt x="31" y="140"/>
                  </a:cubicBezTo>
                  <a:cubicBezTo>
                    <a:pt x="33" y="140"/>
                    <a:pt x="34" y="142"/>
                    <a:pt x="34" y="144"/>
                  </a:cubicBezTo>
                  <a:cubicBezTo>
                    <a:pt x="34" y="146"/>
                    <a:pt x="33" y="147"/>
                    <a:pt x="31" y="147"/>
                  </a:cubicBezTo>
                  <a:close/>
                  <a:moveTo>
                    <a:pt x="32" y="105"/>
                  </a:moveTo>
                  <a:cubicBezTo>
                    <a:pt x="32" y="103"/>
                    <a:pt x="34" y="101"/>
                    <a:pt x="36" y="101"/>
                  </a:cubicBezTo>
                  <a:cubicBezTo>
                    <a:pt x="37" y="101"/>
                    <a:pt x="39" y="103"/>
                    <a:pt x="39" y="105"/>
                  </a:cubicBezTo>
                  <a:cubicBezTo>
                    <a:pt x="39" y="107"/>
                    <a:pt x="37" y="108"/>
                    <a:pt x="36" y="108"/>
                  </a:cubicBezTo>
                  <a:cubicBezTo>
                    <a:pt x="34" y="108"/>
                    <a:pt x="32" y="107"/>
                    <a:pt x="32" y="105"/>
                  </a:cubicBezTo>
                  <a:close/>
                  <a:moveTo>
                    <a:pt x="38" y="125"/>
                  </a:moveTo>
                  <a:cubicBezTo>
                    <a:pt x="38" y="123"/>
                    <a:pt x="39" y="121"/>
                    <a:pt x="41" y="121"/>
                  </a:cubicBezTo>
                  <a:cubicBezTo>
                    <a:pt x="43" y="121"/>
                    <a:pt x="45" y="123"/>
                    <a:pt x="45" y="125"/>
                  </a:cubicBezTo>
                  <a:cubicBezTo>
                    <a:pt x="45" y="127"/>
                    <a:pt x="43" y="128"/>
                    <a:pt x="41" y="128"/>
                  </a:cubicBezTo>
                  <a:cubicBezTo>
                    <a:pt x="39" y="128"/>
                    <a:pt x="38" y="127"/>
                    <a:pt x="38" y="125"/>
                  </a:cubicBezTo>
                  <a:close/>
                  <a:moveTo>
                    <a:pt x="45" y="152"/>
                  </a:moveTo>
                  <a:cubicBezTo>
                    <a:pt x="43" y="152"/>
                    <a:pt x="41" y="151"/>
                    <a:pt x="41" y="149"/>
                  </a:cubicBezTo>
                  <a:cubicBezTo>
                    <a:pt x="41" y="147"/>
                    <a:pt x="43" y="145"/>
                    <a:pt x="45" y="145"/>
                  </a:cubicBezTo>
                  <a:cubicBezTo>
                    <a:pt x="47" y="145"/>
                    <a:pt x="48" y="147"/>
                    <a:pt x="48" y="149"/>
                  </a:cubicBezTo>
                  <a:cubicBezTo>
                    <a:pt x="48" y="151"/>
                    <a:pt x="47" y="152"/>
                    <a:pt x="45" y="152"/>
                  </a:cubicBezTo>
                  <a:close/>
                  <a:moveTo>
                    <a:pt x="52" y="163"/>
                  </a:moveTo>
                  <a:cubicBezTo>
                    <a:pt x="51" y="163"/>
                    <a:pt x="49" y="161"/>
                    <a:pt x="49" y="159"/>
                  </a:cubicBezTo>
                  <a:cubicBezTo>
                    <a:pt x="49" y="158"/>
                    <a:pt x="51" y="156"/>
                    <a:pt x="52" y="156"/>
                  </a:cubicBezTo>
                  <a:cubicBezTo>
                    <a:pt x="54" y="156"/>
                    <a:pt x="56" y="158"/>
                    <a:pt x="56" y="159"/>
                  </a:cubicBezTo>
                  <a:cubicBezTo>
                    <a:pt x="56" y="161"/>
                    <a:pt x="54" y="163"/>
                    <a:pt x="52" y="163"/>
                  </a:cubicBezTo>
                  <a:close/>
                  <a:moveTo>
                    <a:pt x="49" y="111"/>
                  </a:moveTo>
                  <a:cubicBezTo>
                    <a:pt x="49" y="109"/>
                    <a:pt x="51" y="108"/>
                    <a:pt x="52" y="108"/>
                  </a:cubicBezTo>
                  <a:cubicBezTo>
                    <a:pt x="54" y="108"/>
                    <a:pt x="56" y="109"/>
                    <a:pt x="56" y="111"/>
                  </a:cubicBezTo>
                  <a:cubicBezTo>
                    <a:pt x="56" y="113"/>
                    <a:pt x="54" y="115"/>
                    <a:pt x="52" y="115"/>
                  </a:cubicBezTo>
                  <a:cubicBezTo>
                    <a:pt x="51" y="115"/>
                    <a:pt x="49" y="113"/>
                    <a:pt x="49" y="111"/>
                  </a:cubicBezTo>
                  <a:close/>
                  <a:moveTo>
                    <a:pt x="53" y="143"/>
                  </a:moveTo>
                  <a:cubicBezTo>
                    <a:pt x="51" y="143"/>
                    <a:pt x="50" y="141"/>
                    <a:pt x="50" y="139"/>
                  </a:cubicBezTo>
                  <a:cubicBezTo>
                    <a:pt x="50" y="137"/>
                    <a:pt x="52" y="136"/>
                    <a:pt x="54" y="136"/>
                  </a:cubicBezTo>
                  <a:cubicBezTo>
                    <a:pt x="56" y="136"/>
                    <a:pt x="57" y="138"/>
                    <a:pt x="57" y="139"/>
                  </a:cubicBezTo>
                  <a:cubicBezTo>
                    <a:pt x="57" y="141"/>
                    <a:pt x="55" y="143"/>
                    <a:pt x="53" y="143"/>
                  </a:cubicBezTo>
                  <a:close/>
                  <a:moveTo>
                    <a:pt x="63" y="149"/>
                  </a:moveTo>
                  <a:cubicBezTo>
                    <a:pt x="63" y="148"/>
                    <a:pt x="65" y="146"/>
                    <a:pt x="67" y="146"/>
                  </a:cubicBezTo>
                  <a:cubicBezTo>
                    <a:pt x="69" y="146"/>
                    <a:pt x="70" y="148"/>
                    <a:pt x="70" y="149"/>
                  </a:cubicBezTo>
                  <a:cubicBezTo>
                    <a:pt x="70" y="151"/>
                    <a:pt x="69" y="153"/>
                    <a:pt x="67" y="153"/>
                  </a:cubicBezTo>
                  <a:cubicBezTo>
                    <a:pt x="65" y="153"/>
                    <a:pt x="63" y="151"/>
                    <a:pt x="63" y="149"/>
                  </a:cubicBezTo>
                  <a:close/>
                  <a:moveTo>
                    <a:pt x="69" y="171"/>
                  </a:moveTo>
                  <a:cubicBezTo>
                    <a:pt x="67" y="171"/>
                    <a:pt x="65" y="170"/>
                    <a:pt x="65" y="168"/>
                  </a:cubicBezTo>
                  <a:cubicBezTo>
                    <a:pt x="65" y="166"/>
                    <a:pt x="67" y="164"/>
                    <a:pt x="69" y="164"/>
                  </a:cubicBezTo>
                  <a:cubicBezTo>
                    <a:pt x="71" y="164"/>
                    <a:pt x="72" y="166"/>
                    <a:pt x="72" y="168"/>
                  </a:cubicBezTo>
                  <a:cubicBezTo>
                    <a:pt x="72" y="170"/>
                    <a:pt x="71" y="171"/>
                    <a:pt x="69" y="171"/>
                  </a:cubicBezTo>
                  <a:close/>
                  <a:moveTo>
                    <a:pt x="79" y="141"/>
                  </a:moveTo>
                  <a:cubicBezTo>
                    <a:pt x="79" y="139"/>
                    <a:pt x="81" y="138"/>
                    <a:pt x="83" y="138"/>
                  </a:cubicBezTo>
                  <a:cubicBezTo>
                    <a:pt x="85" y="138"/>
                    <a:pt x="86" y="139"/>
                    <a:pt x="86" y="141"/>
                  </a:cubicBezTo>
                  <a:cubicBezTo>
                    <a:pt x="86" y="143"/>
                    <a:pt x="85" y="145"/>
                    <a:pt x="83" y="145"/>
                  </a:cubicBezTo>
                  <a:cubicBezTo>
                    <a:pt x="81" y="145"/>
                    <a:pt x="79" y="143"/>
                    <a:pt x="79" y="141"/>
                  </a:cubicBezTo>
                  <a:close/>
                  <a:moveTo>
                    <a:pt x="85" y="171"/>
                  </a:moveTo>
                  <a:cubicBezTo>
                    <a:pt x="83" y="171"/>
                    <a:pt x="81" y="169"/>
                    <a:pt x="81" y="167"/>
                  </a:cubicBezTo>
                  <a:cubicBezTo>
                    <a:pt x="81" y="165"/>
                    <a:pt x="83" y="164"/>
                    <a:pt x="85" y="164"/>
                  </a:cubicBezTo>
                  <a:cubicBezTo>
                    <a:pt x="86" y="164"/>
                    <a:pt x="88" y="165"/>
                    <a:pt x="88" y="167"/>
                  </a:cubicBezTo>
                  <a:cubicBezTo>
                    <a:pt x="88" y="169"/>
                    <a:pt x="86" y="171"/>
                    <a:pt x="85" y="171"/>
                  </a:cubicBezTo>
                  <a:close/>
                  <a:moveTo>
                    <a:pt x="97" y="156"/>
                  </a:moveTo>
                  <a:cubicBezTo>
                    <a:pt x="95" y="156"/>
                    <a:pt x="93" y="155"/>
                    <a:pt x="93" y="153"/>
                  </a:cubicBezTo>
                  <a:cubicBezTo>
                    <a:pt x="93" y="151"/>
                    <a:pt x="95" y="149"/>
                    <a:pt x="97" y="149"/>
                  </a:cubicBezTo>
                  <a:cubicBezTo>
                    <a:pt x="99" y="149"/>
                    <a:pt x="100" y="151"/>
                    <a:pt x="100" y="153"/>
                  </a:cubicBezTo>
                  <a:cubicBezTo>
                    <a:pt x="100" y="155"/>
                    <a:pt x="99" y="156"/>
                    <a:pt x="97" y="156"/>
                  </a:cubicBezTo>
                  <a:close/>
                  <a:moveTo>
                    <a:pt x="103" y="175"/>
                  </a:moveTo>
                  <a:cubicBezTo>
                    <a:pt x="101" y="175"/>
                    <a:pt x="100" y="174"/>
                    <a:pt x="100" y="172"/>
                  </a:cubicBezTo>
                  <a:cubicBezTo>
                    <a:pt x="100" y="170"/>
                    <a:pt x="101" y="168"/>
                    <a:pt x="103" y="168"/>
                  </a:cubicBezTo>
                  <a:cubicBezTo>
                    <a:pt x="105" y="168"/>
                    <a:pt x="107" y="170"/>
                    <a:pt x="107" y="172"/>
                  </a:cubicBezTo>
                  <a:cubicBezTo>
                    <a:pt x="107" y="174"/>
                    <a:pt x="105" y="175"/>
                    <a:pt x="103" y="175"/>
                  </a:cubicBezTo>
                  <a:close/>
                  <a:moveTo>
                    <a:pt x="117" y="160"/>
                  </a:moveTo>
                  <a:cubicBezTo>
                    <a:pt x="115" y="160"/>
                    <a:pt x="113" y="159"/>
                    <a:pt x="113" y="157"/>
                  </a:cubicBezTo>
                  <a:cubicBezTo>
                    <a:pt x="113" y="155"/>
                    <a:pt x="115" y="153"/>
                    <a:pt x="117" y="153"/>
                  </a:cubicBezTo>
                  <a:cubicBezTo>
                    <a:pt x="119" y="153"/>
                    <a:pt x="120" y="155"/>
                    <a:pt x="120" y="157"/>
                  </a:cubicBezTo>
                  <a:cubicBezTo>
                    <a:pt x="120" y="159"/>
                    <a:pt x="119" y="160"/>
                    <a:pt x="117" y="160"/>
                  </a:cubicBezTo>
                  <a:close/>
                  <a:moveTo>
                    <a:pt x="117" y="143"/>
                  </a:moveTo>
                  <a:cubicBezTo>
                    <a:pt x="115" y="143"/>
                    <a:pt x="113" y="142"/>
                    <a:pt x="113" y="140"/>
                  </a:cubicBezTo>
                  <a:cubicBezTo>
                    <a:pt x="113" y="138"/>
                    <a:pt x="115" y="136"/>
                    <a:pt x="117" y="136"/>
                  </a:cubicBezTo>
                  <a:cubicBezTo>
                    <a:pt x="119" y="136"/>
                    <a:pt x="120" y="138"/>
                    <a:pt x="120" y="140"/>
                  </a:cubicBezTo>
                  <a:cubicBezTo>
                    <a:pt x="120" y="142"/>
                    <a:pt x="119" y="143"/>
                    <a:pt x="117" y="143"/>
                  </a:cubicBezTo>
                  <a:close/>
                  <a:moveTo>
                    <a:pt x="95" y="126"/>
                  </a:moveTo>
                  <a:cubicBezTo>
                    <a:pt x="78" y="126"/>
                    <a:pt x="64" y="112"/>
                    <a:pt x="64" y="95"/>
                  </a:cubicBezTo>
                  <a:cubicBezTo>
                    <a:pt x="64" y="78"/>
                    <a:pt x="78" y="64"/>
                    <a:pt x="95" y="64"/>
                  </a:cubicBezTo>
                  <a:cubicBezTo>
                    <a:pt x="112" y="64"/>
                    <a:pt x="125" y="78"/>
                    <a:pt x="125" y="95"/>
                  </a:cubicBezTo>
                  <a:cubicBezTo>
                    <a:pt x="125" y="112"/>
                    <a:pt x="112" y="126"/>
                    <a:pt x="95" y="126"/>
                  </a:cubicBezTo>
                  <a:close/>
                  <a:moveTo>
                    <a:pt x="133" y="165"/>
                  </a:moveTo>
                  <a:cubicBezTo>
                    <a:pt x="131" y="165"/>
                    <a:pt x="130" y="164"/>
                    <a:pt x="130" y="162"/>
                  </a:cubicBezTo>
                  <a:cubicBezTo>
                    <a:pt x="130" y="160"/>
                    <a:pt x="131" y="158"/>
                    <a:pt x="133" y="158"/>
                  </a:cubicBezTo>
                  <a:cubicBezTo>
                    <a:pt x="135" y="158"/>
                    <a:pt x="137" y="160"/>
                    <a:pt x="137" y="162"/>
                  </a:cubicBezTo>
                  <a:cubicBezTo>
                    <a:pt x="137" y="164"/>
                    <a:pt x="135" y="165"/>
                    <a:pt x="133" y="165"/>
                  </a:cubicBezTo>
                  <a:close/>
                  <a:moveTo>
                    <a:pt x="137" y="121"/>
                  </a:moveTo>
                  <a:cubicBezTo>
                    <a:pt x="139" y="121"/>
                    <a:pt x="141" y="122"/>
                    <a:pt x="141" y="124"/>
                  </a:cubicBezTo>
                  <a:cubicBezTo>
                    <a:pt x="141" y="126"/>
                    <a:pt x="139" y="128"/>
                    <a:pt x="137" y="128"/>
                  </a:cubicBezTo>
                  <a:cubicBezTo>
                    <a:pt x="135" y="128"/>
                    <a:pt x="134" y="126"/>
                    <a:pt x="134" y="124"/>
                  </a:cubicBezTo>
                  <a:cubicBezTo>
                    <a:pt x="134" y="122"/>
                    <a:pt x="135" y="121"/>
                    <a:pt x="137" y="121"/>
                  </a:cubicBezTo>
                  <a:close/>
                  <a:moveTo>
                    <a:pt x="134" y="107"/>
                  </a:moveTo>
                  <a:cubicBezTo>
                    <a:pt x="134" y="105"/>
                    <a:pt x="136" y="103"/>
                    <a:pt x="138" y="103"/>
                  </a:cubicBezTo>
                  <a:cubicBezTo>
                    <a:pt x="140" y="103"/>
                    <a:pt x="141" y="105"/>
                    <a:pt x="141" y="107"/>
                  </a:cubicBezTo>
                  <a:cubicBezTo>
                    <a:pt x="141" y="109"/>
                    <a:pt x="140" y="110"/>
                    <a:pt x="138" y="110"/>
                  </a:cubicBezTo>
                  <a:cubicBezTo>
                    <a:pt x="136" y="110"/>
                    <a:pt x="134" y="109"/>
                    <a:pt x="134" y="107"/>
                  </a:cubicBezTo>
                  <a:close/>
                  <a:moveTo>
                    <a:pt x="138" y="152"/>
                  </a:moveTo>
                  <a:cubicBezTo>
                    <a:pt x="136" y="152"/>
                    <a:pt x="134" y="150"/>
                    <a:pt x="134" y="148"/>
                  </a:cubicBezTo>
                  <a:cubicBezTo>
                    <a:pt x="134" y="146"/>
                    <a:pt x="136" y="145"/>
                    <a:pt x="138" y="145"/>
                  </a:cubicBezTo>
                  <a:cubicBezTo>
                    <a:pt x="140" y="145"/>
                    <a:pt x="141" y="146"/>
                    <a:pt x="141" y="148"/>
                  </a:cubicBezTo>
                  <a:cubicBezTo>
                    <a:pt x="141" y="150"/>
                    <a:pt x="140" y="152"/>
                    <a:pt x="138" y="152"/>
                  </a:cubicBezTo>
                  <a:close/>
                  <a:moveTo>
                    <a:pt x="129" y="99"/>
                  </a:moveTo>
                  <a:cubicBezTo>
                    <a:pt x="129" y="98"/>
                    <a:pt x="129" y="96"/>
                    <a:pt x="129" y="95"/>
                  </a:cubicBezTo>
                  <a:cubicBezTo>
                    <a:pt x="129" y="76"/>
                    <a:pt x="114" y="60"/>
                    <a:pt x="95" y="60"/>
                  </a:cubicBezTo>
                  <a:cubicBezTo>
                    <a:pt x="76" y="60"/>
                    <a:pt x="60" y="76"/>
                    <a:pt x="60" y="95"/>
                  </a:cubicBezTo>
                  <a:cubicBezTo>
                    <a:pt x="60" y="98"/>
                    <a:pt x="60" y="101"/>
                    <a:pt x="61" y="104"/>
                  </a:cubicBezTo>
                  <a:cubicBezTo>
                    <a:pt x="52" y="100"/>
                    <a:pt x="40" y="99"/>
                    <a:pt x="26" y="99"/>
                  </a:cubicBezTo>
                  <a:cubicBezTo>
                    <a:pt x="19" y="100"/>
                    <a:pt x="11" y="102"/>
                    <a:pt x="4" y="105"/>
                  </a:cubicBezTo>
                  <a:cubicBezTo>
                    <a:pt x="4" y="102"/>
                    <a:pt x="4" y="98"/>
                    <a:pt x="4" y="95"/>
                  </a:cubicBezTo>
                  <a:cubicBezTo>
                    <a:pt x="4" y="45"/>
                    <a:pt x="45" y="4"/>
                    <a:pt x="95" y="4"/>
                  </a:cubicBezTo>
                  <a:cubicBezTo>
                    <a:pt x="140" y="4"/>
                    <a:pt x="178" y="38"/>
                    <a:pt x="184" y="83"/>
                  </a:cubicBezTo>
                  <a:cubicBezTo>
                    <a:pt x="174" y="87"/>
                    <a:pt x="163" y="97"/>
                    <a:pt x="154" y="100"/>
                  </a:cubicBezTo>
                  <a:cubicBezTo>
                    <a:pt x="146" y="103"/>
                    <a:pt x="137" y="101"/>
                    <a:pt x="129" y="99"/>
                  </a:cubicBezTo>
                  <a:close/>
                  <a:moveTo>
                    <a:pt x="151" y="155"/>
                  </a:moveTo>
                  <a:cubicBezTo>
                    <a:pt x="149" y="155"/>
                    <a:pt x="148" y="154"/>
                    <a:pt x="148" y="152"/>
                  </a:cubicBezTo>
                  <a:cubicBezTo>
                    <a:pt x="148" y="150"/>
                    <a:pt x="149" y="148"/>
                    <a:pt x="151" y="148"/>
                  </a:cubicBezTo>
                  <a:cubicBezTo>
                    <a:pt x="153" y="148"/>
                    <a:pt x="155" y="150"/>
                    <a:pt x="155" y="152"/>
                  </a:cubicBezTo>
                  <a:cubicBezTo>
                    <a:pt x="155" y="154"/>
                    <a:pt x="153" y="155"/>
                    <a:pt x="151" y="155"/>
                  </a:cubicBezTo>
                  <a:close/>
                  <a:moveTo>
                    <a:pt x="153" y="142"/>
                  </a:moveTo>
                  <a:cubicBezTo>
                    <a:pt x="151" y="142"/>
                    <a:pt x="149" y="140"/>
                    <a:pt x="149" y="138"/>
                  </a:cubicBezTo>
                  <a:cubicBezTo>
                    <a:pt x="149" y="136"/>
                    <a:pt x="151" y="135"/>
                    <a:pt x="153" y="135"/>
                  </a:cubicBezTo>
                  <a:cubicBezTo>
                    <a:pt x="155" y="135"/>
                    <a:pt x="156" y="136"/>
                    <a:pt x="156" y="138"/>
                  </a:cubicBezTo>
                  <a:cubicBezTo>
                    <a:pt x="156" y="140"/>
                    <a:pt x="155" y="142"/>
                    <a:pt x="153" y="142"/>
                  </a:cubicBezTo>
                  <a:close/>
                  <a:moveTo>
                    <a:pt x="153" y="104"/>
                  </a:moveTo>
                  <a:cubicBezTo>
                    <a:pt x="153" y="102"/>
                    <a:pt x="155" y="100"/>
                    <a:pt x="157" y="100"/>
                  </a:cubicBezTo>
                  <a:cubicBezTo>
                    <a:pt x="159" y="100"/>
                    <a:pt x="160" y="102"/>
                    <a:pt x="160" y="104"/>
                  </a:cubicBezTo>
                  <a:cubicBezTo>
                    <a:pt x="160" y="106"/>
                    <a:pt x="159" y="107"/>
                    <a:pt x="157" y="107"/>
                  </a:cubicBezTo>
                  <a:cubicBezTo>
                    <a:pt x="155" y="107"/>
                    <a:pt x="153" y="106"/>
                    <a:pt x="153" y="104"/>
                  </a:cubicBezTo>
                  <a:close/>
                  <a:moveTo>
                    <a:pt x="161" y="121"/>
                  </a:moveTo>
                  <a:cubicBezTo>
                    <a:pt x="159" y="121"/>
                    <a:pt x="157" y="120"/>
                    <a:pt x="157" y="118"/>
                  </a:cubicBezTo>
                  <a:cubicBezTo>
                    <a:pt x="157" y="116"/>
                    <a:pt x="159" y="114"/>
                    <a:pt x="161" y="114"/>
                  </a:cubicBezTo>
                  <a:cubicBezTo>
                    <a:pt x="163" y="114"/>
                    <a:pt x="164" y="116"/>
                    <a:pt x="164" y="118"/>
                  </a:cubicBezTo>
                  <a:cubicBezTo>
                    <a:pt x="164" y="120"/>
                    <a:pt x="163" y="121"/>
                    <a:pt x="161" y="121"/>
                  </a:cubicBezTo>
                  <a:close/>
                  <a:moveTo>
                    <a:pt x="170" y="135"/>
                  </a:moveTo>
                  <a:cubicBezTo>
                    <a:pt x="168" y="135"/>
                    <a:pt x="166" y="134"/>
                    <a:pt x="166" y="132"/>
                  </a:cubicBezTo>
                  <a:cubicBezTo>
                    <a:pt x="166" y="130"/>
                    <a:pt x="168" y="128"/>
                    <a:pt x="170" y="128"/>
                  </a:cubicBezTo>
                  <a:cubicBezTo>
                    <a:pt x="172" y="128"/>
                    <a:pt x="173" y="130"/>
                    <a:pt x="173" y="132"/>
                  </a:cubicBezTo>
                  <a:cubicBezTo>
                    <a:pt x="173" y="134"/>
                    <a:pt x="172" y="135"/>
                    <a:pt x="170" y="135"/>
                  </a:cubicBezTo>
                  <a:close/>
                  <a:moveTo>
                    <a:pt x="175" y="106"/>
                  </a:moveTo>
                  <a:cubicBezTo>
                    <a:pt x="173" y="106"/>
                    <a:pt x="171" y="104"/>
                    <a:pt x="171" y="103"/>
                  </a:cubicBezTo>
                  <a:cubicBezTo>
                    <a:pt x="171" y="101"/>
                    <a:pt x="173" y="99"/>
                    <a:pt x="175" y="99"/>
                  </a:cubicBezTo>
                  <a:cubicBezTo>
                    <a:pt x="177" y="99"/>
                    <a:pt x="178" y="101"/>
                    <a:pt x="178" y="103"/>
                  </a:cubicBezTo>
                  <a:cubicBezTo>
                    <a:pt x="178" y="104"/>
                    <a:pt x="177" y="106"/>
                    <a:pt x="175" y="10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4" name="Oval 911"/>
            <p:cNvSpPr>
              <a:spLocks noChangeArrowheads="1"/>
            </p:cNvSpPr>
            <p:nvPr/>
          </p:nvSpPr>
          <p:spPr bwMode="auto">
            <a:xfrm>
              <a:off x="5641504" y="6571812"/>
              <a:ext cx="6193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5" name="Oval 912"/>
            <p:cNvSpPr>
              <a:spLocks noChangeArrowheads="1"/>
            </p:cNvSpPr>
            <p:nvPr/>
          </p:nvSpPr>
          <p:spPr bwMode="auto">
            <a:xfrm>
              <a:off x="5630576" y="6559791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6" name="Oval 913"/>
            <p:cNvSpPr>
              <a:spLocks noChangeArrowheads="1"/>
            </p:cNvSpPr>
            <p:nvPr/>
          </p:nvSpPr>
          <p:spPr bwMode="auto">
            <a:xfrm>
              <a:off x="5655347" y="6549591"/>
              <a:ext cx="6193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7" name="Oval 914"/>
            <p:cNvSpPr>
              <a:spLocks noChangeArrowheads="1"/>
            </p:cNvSpPr>
            <p:nvPr/>
          </p:nvSpPr>
          <p:spPr bwMode="auto">
            <a:xfrm>
              <a:off x="5671011" y="6555420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8" name="Oval 915"/>
            <p:cNvSpPr>
              <a:spLocks noChangeArrowheads="1"/>
            </p:cNvSpPr>
            <p:nvPr/>
          </p:nvSpPr>
          <p:spPr bwMode="auto">
            <a:xfrm>
              <a:off x="5685583" y="6569262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9" name="Oval 916"/>
            <p:cNvSpPr>
              <a:spLocks noChangeArrowheads="1"/>
            </p:cNvSpPr>
            <p:nvPr/>
          </p:nvSpPr>
          <p:spPr bwMode="auto">
            <a:xfrm>
              <a:off x="5706347" y="6569991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0" name="Oval 917"/>
            <p:cNvSpPr>
              <a:spLocks noChangeArrowheads="1"/>
            </p:cNvSpPr>
            <p:nvPr/>
          </p:nvSpPr>
          <p:spPr bwMode="auto">
            <a:xfrm>
              <a:off x="5683033" y="6583105"/>
              <a:ext cx="5829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1" name="Oval 918"/>
            <p:cNvSpPr>
              <a:spLocks noChangeArrowheads="1"/>
            </p:cNvSpPr>
            <p:nvPr/>
          </p:nvSpPr>
          <p:spPr bwMode="auto">
            <a:xfrm>
              <a:off x="5721647" y="6582377"/>
              <a:ext cx="6193" cy="5829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2" name="Oval 919"/>
            <p:cNvSpPr>
              <a:spLocks noChangeArrowheads="1"/>
            </p:cNvSpPr>
            <p:nvPr/>
          </p:nvSpPr>
          <p:spPr bwMode="auto">
            <a:xfrm>
              <a:off x="5704525" y="6607148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3" name="Oval 920"/>
            <p:cNvSpPr>
              <a:spLocks noChangeArrowheads="1"/>
            </p:cNvSpPr>
            <p:nvPr/>
          </p:nvSpPr>
          <p:spPr bwMode="auto">
            <a:xfrm>
              <a:off x="5734761" y="6605327"/>
              <a:ext cx="5829" cy="619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4" name="Freeform 921"/>
            <p:cNvSpPr>
              <a:spLocks noEditPoints="1"/>
            </p:cNvSpPr>
            <p:nvPr/>
          </p:nvSpPr>
          <p:spPr bwMode="auto">
            <a:xfrm>
              <a:off x="5023313" y="6309528"/>
              <a:ext cx="106007" cy="119485"/>
            </a:xfrm>
            <a:custGeom>
              <a:avLst/>
              <a:gdLst>
                <a:gd name="T0" fmla="*/ 0 w 291"/>
                <a:gd name="T1" fmla="*/ 0 h 328"/>
                <a:gd name="T2" fmla="*/ 40 w 291"/>
                <a:gd name="T3" fmla="*/ 319 h 328"/>
                <a:gd name="T4" fmla="*/ 40 w 291"/>
                <a:gd name="T5" fmla="*/ 328 h 328"/>
                <a:gd name="T6" fmla="*/ 50 w 291"/>
                <a:gd name="T7" fmla="*/ 328 h 328"/>
                <a:gd name="T8" fmla="*/ 241 w 291"/>
                <a:gd name="T9" fmla="*/ 328 h 328"/>
                <a:gd name="T10" fmla="*/ 248 w 291"/>
                <a:gd name="T11" fmla="*/ 328 h 328"/>
                <a:gd name="T12" fmla="*/ 250 w 291"/>
                <a:gd name="T13" fmla="*/ 319 h 328"/>
                <a:gd name="T14" fmla="*/ 291 w 291"/>
                <a:gd name="T15" fmla="*/ 0 h 328"/>
                <a:gd name="T16" fmla="*/ 0 w 291"/>
                <a:gd name="T17" fmla="*/ 0 h 328"/>
                <a:gd name="T18" fmla="*/ 35 w 291"/>
                <a:gd name="T19" fmla="*/ 215 h 328"/>
                <a:gd name="T20" fmla="*/ 19 w 291"/>
                <a:gd name="T21" fmla="*/ 85 h 328"/>
                <a:gd name="T22" fmla="*/ 269 w 291"/>
                <a:gd name="T23" fmla="*/ 85 h 328"/>
                <a:gd name="T24" fmla="*/ 253 w 291"/>
                <a:gd name="T25" fmla="*/ 215 h 328"/>
                <a:gd name="T26" fmla="*/ 35 w 291"/>
                <a:gd name="T27" fmla="*/ 21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328">
                  <a:moveTo>
                    <a:pt x="0" y="0"/>
                  </a:moveTo>
                  <a:lnTo>
                    <a:pt x="40" y="319"/>
                  </a:lnTo>
                  <a:lnTo>
                    <a:pt x="40" y="328"/>
                  </a:lnTo>
                  <a:lnTo>
                    <a:pt x="50" y="328"/>
                  </a:lnTo>
                  <a:lnTo>
                    <a:pt x="241" y="328"/>
                  </a:lnTo>
                  <a:lnTo>
                    <a:pt x="248" y="328"/>
                  </a:lnTo>
                  <a:lnTo>
                    <a:pt x="250" y="319"/>
                  </a:lnTo>
                  <a:lnTo>
                    <a:pt x="291" y="0"/>
                  </a:lnTo>
                  <a:lnTo>
                    <a:pt x="0" y="0"/>
                  </a:lnTo>
                  <a:close/>
                  <a:moveTo>
                    <a:pt x="35" y="215"/>
                  </a:moveTo>
                  <a:lnTo>
                    <a:pt x="19" y="85"/>
                  </a:lnTo>
                  <a:lnTo>
                    <a:pt x="269" y="85"/>
                  </a:lnTo>
                  <a:lnTo>
                    <a:pt x="253" y="215"/>
                  </a:lnTo>
                  <a:lnTo>
                    <a:pt x="35" y="21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5" name="Freeform 922"/>
            <p:cNvSpPr>
              <a:spLocks/>
            </p:cNvSpPr>
            <p:nvPr/>
          </p:nvSpPr>
          <p:spPr bwMode="auto">
            <a:xfrm>
              <a:off x="5037885" y="6430834"/>
              <a:ext cx="75771" cy="12021"/>
            </a:xfrm>
            <a:custGeom>
              <a:avLst/>
              <a:gdLst>
                <a:gd name="T0" fmla="*/ 84 w 88"/>
                <a:gd name="T1" fmla="*/ 0 h 14"/>
                <a:gd name="T2" fmla="*/ 83 w 88"/>
                <a:gd name="T3" fmla="*/ 0 h 14"/>
                <a:gd name="T4" fmla="*/ 5 w 88"/>
                <a:gd name="T5" fmla="*/ 0 h 14"/>
                <a:gd name="T6" fmla="*/ 4 w 88"/>
                <a:gd name="T7" fmla="*/ 0 h 14"/>
                <a:gd name="T8" fmla="*/ 0 w 88"/>
                <a:gd name="T9" fmla="*/ 0 h 14"/>
                <a:gd name="T10" fmla="*/ 0 w 88"/>
                <a:gd name="T11" fmla="*/ 5 h 14"/>
                <a:gd name="T12" fmla="*/ 1 w 88"/>
                <a:gd name="T13" fmla="*/ 9 h 14"/>
                <a:gd name="T14" fmla="*/ 1 w 88"/>
                <a:gd name="T15" fmla="*/ 9 h 14"/>
                <a:gd name="T16" fmla="*/ 1 w 88"/>
                <a:gd name="T17" fmla="*/ 10 h 14"/>
                <a:gd name="T18" fmla="*/ 6 w 88"/>
                <a:gd name="T19" fmla="*/ 14 h 14"/>
                <a:gd name="T20" fmla="*/ 82 w 88"/>
                <a:gd name="T21" fmla="*/ 14 h 14"/>
                <a:gd name="T22" fmla="*/ 87 w 88"/>
                <a:gd name="T23" fmla="*/ 10 h 14"/>
                <a:gd name="T24" fmla="*/ 87 w 88"/>
                <a:gd name="T25" fmla="*/ 9 h 14"/>
                <a:gd name="T26" fmla="*/ 87 w 88"/>
                <a:gd name="T27" fmla="*/ 9 h 14"/>
                <a:gd name="T28" fmla="*/ 88 w 88"/>
                <a:gd name="T29" fmla="*/ 5 h 14"/>
                <a:gd name="T30" fmla="*/ 88 w 88"/>
                <a:gd name="T31" fmla="*/ 0 h 14"/>
                <a:gd name="T32" fmla="*/ 84 w 88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14">
                  <a:moveTo>
                    <a:pt x="84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2"/>
                    <a:pt x="4" y="14"/>
                    <a:pt x="6" y="14"/>
                  </a:cubicBezTo>
                  <a:cubicBezTo>
                    <a:pt x="82" y="14"/>
                    <a:pt x="82" y="14"/>
                    <a:pt x="82" y="14"/>
                  </a:cubicBezTo>
                  <a:cubicBezTo>
                    <a:pt x="85" y="14"/>
                    <a:pt x="87" y="12"/>
                    <a:pt x="87" y="10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8" y="0"/>
                    <a:pt x="88" y="0"/>
                    <a:pt x="88" y="0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6" name="Freeform 923"/>
            <p:cNvSpPr>
              <a:spLocks/>
            </p:cNvSpPr>
            <p:nvPr/>
          </p:nvSpPr>
          <p:spPr bwMode="auto">
            <a:xfrm>
              <a:off x="5354084" y="6423913"/>
              <a:ext cx="61928" cy="4371"/>
            </a:xfrm>
            <a:custGeom>
              <a:avLst/>
              <a:gdLst>
                <a:gd name="T0" fmla="*/ 72 w 72"/>
                <a:gd name="T1" fmla="*/ 4 h 5"/>
                <a:gd name="T2" fmla="*/ 71 w 72"/>
                <a:gd name="T3" fmla="*/ 5 h 5"/>
                <a:gd name="T4" fmla="*/ 1 w 72"/>
                <a:gd name="T5" fmla="*/ 5 h 5"/>
                <a:gd name="T6" fmla="*/ 0 w 72"/>
                <a:gd name="T7" fmla="*/ 4 h 5"/>
                <a:gd name="T8" fmla="*/ 0 w 72"/>
                <a:gd name="T9" fmla="*/ 0 h 5"/>
                <a:gd name="T10" fmla="*/ 1 w 72"/>
                <a:gd name="T11" fmla="*/ 0 h 5"/>
                <a:gd name="T12" fmla="*/ 71 w 72"/>
                <a:gd name="T13" fmla="*/ 0 h 5"/>
                <a:gd name="T14" fmla="*/ 72 w 72"/>
                <a:gd name="T15" fmla="*/ 0 h 5"/>
                <a:gd name="T16" fmla="*/ 72 w 72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5">
                  <a:moveTo>
                    <a:pt x="72" y="4"/>
                  </a:moveTo>
                  <a:cubicBezTo>
                    <a:pt x="72" y="5"/>
                    <a:pt x="71" y="5"/>
                    <a:pt x="7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72" y="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7" name="Freeform 924"/>
            <p:cNvSpPr>
              <a:spLocks noEditPoints="1"/>
            </p:cNvSpPr>
            <p:nvPr/>
          </p:nvSpPr>
          <p:spPr bwMode="auto">
            <a:xfrm>
              <a:off x="5339512" y="6309528"/>
              <a:ext cx="91071" cy="110742"/>
            </a:xfrm>
            <a:custGeom>
              <a:avLst/>
              <a:gdLst>
                <a:gd name="T0" fmla="*/ 0 w 106"/>
                <a:gd name="T1" fmla="*/ 0 h 129"/>
                <a:gd name="T2" fmla="*/ 16 w 106"/>
                <a:gd name="T3" fmla="*/ 129 h 129"/>
                <a:gd name="T4" fmla="*/ 90 w 106"/>
                <a:gd name="T5" fmla="*/ 129 h 129"/>
                <a:gd name="T6" fmla="*/ 106 w 106"/>
                <a:gd name="T7" fmla="*/ 0 h 129"/>
                <a:gd name="T8" fmla="*/ 0 w 106"/>
                <a:gd name="T9" fmla="*/ 0 h 129"/>
                <a:gd name="T10" fmla="*/ 53 w 106"/>
                <a:gd name="T11" fmla="*/ 89 h 129"/>
                <a:gd name="T12" fmla="*/ 26 w 106"/>
                <a:gd name="T13" fmla="*/ 62 h 129"/>
                <a:gd name="T14" fmla="*/ 53 w 106"/>
                <a:gd name="T15" fmla="*/ 36 h 129"/>
                <a:gd name="T16" fmla="*/ 80 w 106"/>
                <a:gd name="T17" fmla="*/ 62 h 129"/>
                <a:gd name="T18" fmla="*/ 53 w 106"/>
                <a:gd name="T19" fmla="*/ 8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29">
                  <a:moveTo>
                    <a:pt x="0" y="0"/>
                  </a:moveTo>
                  <a:cubicBezTo>
                    <a:pt x="16" y="129"/>
                    <a:pt x="16" y="129"/>
                    <a:pt x="16" y="129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106" y="0"/>
                    <a:pt x="106" y="0"/>
                    <a:pt x="106" y="0"/>
                  </a:cubicBezTo>
                  <a:lnTo>
                    <a:pt x="0" y="0"/>
                  </a:lnTo>
                  <a:close/>
                  <a:moveTo>
                    <a:pt x="53" y="89"/>
                  </a:moveTo>
                  <a:cubicBezTo>
                    <a:pt x="38" y="89"/>
                    <a:pt x="26" y="77"/>
                    <a:pt x="26" y="62"/>
                  </a:cubicBezTo>
                  <a:cubicBezTo>
                    <a:pt x="26" y="48"/>
                    <a:pt x="38" y="36"/>
                    <a:pt x="53" y="36"/>
                  </a:cubicBezTo>
                  <a:cubicBezTo>
                    <a:pt x="68" y="36"/>
                    <a:pt x="80" y="48"/>
                    <a:pt x="80" y="62"/>
                  </a:cubicBezTo>
                  <a:cubicBezTo>
                    <a:pt x="80" y="77"/>
                    <a:pt x="68" y="89"/>
                    <a:pt x="53" y="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8" name="Freeform 925"/>
            <p:cNvSpPr>
              <a:spLocks noEditPoints="1"/>
            </p:cNvSpPr>
            <p:nvPr/>
          </p:nvSpPr>
          <p:spPr bwMode="auto">
            <a:xfrm>
              <a:off x="5617461" y="6245778"/>
              <a:ext cx="105278" cy="187606"/>
            </a:xfrm>
            <a:custGeom>
              <a:avLst/>
              <a:gdLst>
                <a:gd name="T0" fmla="*/ 119 w 122"/>
                <a:gd name="T1" fmla="*/ 2 h 218"/>
                <a:gd name="T2" fmla="*/ 112 w 122"/>
                <a:gd name="T3" fmla="*/ 3 h 218"/>
                <a:gd name="T4" fmla="*/ 78 w 122"/>
                <a:gd name="T5" fmla="*/ 42 h 218"/>
                <a:gd name="T6" fmla="*/ 74 w 122"/>
                <a:gd name="T7" fmla="*/ 44 h 218"/>
                <a:gd name="T8" fmla="*/ 64 w 122"/>
                <a:gd name="T9" fmla="*/ 40 h 218"/>
                <a:gd name="T10" fmla="*/ 56 w 122"/>
                <a:gd name="T11" fmla="*/ 42 h 218"/>
                <a:gd name="T12" fmla="*/ 47 w 122"/>
                <a:gd name="T13" fmla="*/ 40 h 218"/>
                <a:gd name="T14" fmla="*/ 32 w 122"/>
                <a:gd name="T15" fmla="*/ 46 h 218"/>
                <a:gd name="T16" fmla="*/ 28 w 122"/>
                <a:gd name="T17" fmla="*/ 45 h 218"/>
                <a:gd name="T18" fmla="*/ 15 w 122"/>
                <a:gd name="T19" fmla="*/ 54 h 218"/>
                <a:gd name="T20" fmla="*/ 6 w 122"/>
                <a:gd name="T21" fmla="*/ 67 h 218"/>
                <a:gd name="T22" fmla="*/ 6 w 122"/>
                <a:gd name="T23" fmla="*/ 69 h 218"/>
                <a:gd name="T24" fmla="*/ 0 w 122"/>
                <a:gd name="T25" fmla="*/ 84 h 218"/>
                <a:gd name="T26" fmla="*/ 0 w 122"/>
                <a:gd name="T27" fmla="*/ 86 h 218"/>
                <a:gd name="T28" fmla="*/ 0 w 122"/>
                <a:gd name="T29" fmla="*/ 91 h 218"/>
                <a:gd name="T30" fmla="*/ 6 w 122"/>
                <a:gd name="T31" fmla="*/ 109 h 218"/>
                <a:gd name="T32" fmla="*/ 19 w 122"/>
                <a:gd name="T33" fmla="*/ 212 h 218"/>
                <a:gd name="T34" fmla="*/ 26 w 122"/>
                <a:gd name="T35" fmla="*/ 218 h 218"/>
                <a:gd name="T36" fmla="*/ 93 w 122"/>
                <a:gd name="T37" fmla="*/ 218 h 218"/>
                <a:gd name="T38" fmla="*/ 99 w 122"/>
                <a:gd name="T39" fmla="*/ 212 h 218"/>
                <a:gd name="T40" fmla="*/ 112 w 122"/>
                <a:gd name="T41" fmla="*/ 109 h 218"/>
                <a:gd name="T42" fmla="*/ 118 w 122"/>
                <a:gd name="T43" fmla="*/ 91 h 218"/>
                <a:gd name="T44" fmla="*/ 119 w 122"/>
                <a:gd name="T45" fmla="*/ 89 h 218"/>
                <a:gd name="T46" fmla="*/ 117 w 122"/>
                <a:gd name="T47" fmla="*/ 84 h 218"/>
                <a:gd name="T48" fmla="*/ 117 w 122"/>
                <a:gd name="T49" fmla="*/ 84 h 218"/>
                <a:gd name="T50" fmla="*/ 112 w 122"/>
                <a:gd name="T51" fmla="*/ 70 h 218"/>
                <a:gd name="T52" fmla="*/ 112 w 122"/>
                <a:gd name="T53" fmla="*/ 67 h 218"/>
                <a:gd name="T54" fmla="*/ 104 w 122"/>
                <a:gd name="T55" fmla="*/ 54 h 218"/>
                <a:gd name="T56" fmla="*/ 94 w 122"/>
                <a:gd name="T57" fmla="*/ 48 h 218"/>
                <a:gd name="T58" fmla="*/ 90 w 122"/>
                <a:gd name="T59" fmla="*/ 44 h 218"/>
                <a:gd name="T60" fmla="*/ 120 w 122"/>
                <a:gd name="T61" fmla="*/ 10 h 218"/>
                <a:gd name="T62" fmla="*/ 119 w 122"/>
                <a:gd name="T63" fmla="*/ 2 h 218"/>
                <a:gd name="T64" fmla="*/ 112 w 122"/>
                <a:gd name="T65" fmla="*/ 89 h 218"/>
                <a:gd name="T66" fmla="*/ 106 w 122"/>
                <a:gd name="T67" fmla="*/ 107 h 218"/>
                <a:gd name="T68" fmla="*/ 93 w 122"/>
                <a:gd name="T69" fmla="*/ 212 h 218"/>
                <a:gd name="T70" fmla="*/ 26 w 122"/>
                <a:gd name="T71" fmla="*/ 212 h 218"/>
                <a:gd name="T72" fmla="*/ 13 w 122"/>
                <a:gd name="T73" fmla="*/ 107 h 218"/>
                <a:gd name="T74" fmla="*/ 6 w 122"/>
                <a:gd name="T75" fmla="*/ 89 h 218"/>
                <a:gd name="T76" fmla="*/ 112 w 122"/>
                <a:gd name="T77" fmla="*/ 8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2" h="218">
                  <a:moveTo>
                    <a:pt x="119" y="2"/>
                  </a:moveTo>
                  <a:cubicBezTo>
                    <a:pt x="117" y="0"/>
                    <a:pt x="114" y="1"/>
                    <a:pt x="112" y="3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7" y="42"/>
                    <a:pt x="75" y="43"/>
                    <a:pt x="74" y="44"/>
                  </a:cubicBezTo>
                  <a:cubicBezTo>
                    <a:pt x="71" y="41"/>
                    <a:pt x="68" y="40"/>
                    <a:pt x="64" y="40"/>
                  </a:cubicBezTo>
                  <a:cubicBezTo>
                    <a:pt x="61" y="40"/>
                    <a:pt x="58" y="40"/>
                    <a:pt x="56" y="42"/>
                  </a:cubicBezTo>
                  <a:cubicBezTo>
                    <a:pt x="53" y="40"/>
                    <a:pt x="50" y="40"/>
                    <a:pt x="47" y="40"/>
                  </a:cubicBezTo>
                  <a:cubicBezTo>
                    <a:pt x="41" y="40"/>
                    <a:pt x="36" y="42"/>
                    <a:pt x="32" y="46"/>
                  </a:cubicBezTo>
                  <a:cubicBezTo>
                    <a:pt x="31" y="45"/>
                    <a:pt x="29" y="45"/>
                    <a:pt x="28" y="45"/>
                  </a:cubicBezTo>
                  <a:cubicBezTo>
                    <a:pt x="22" y="45"/>
                    <a:pt x="17" y="49"/>
                    <a:pt x="15" y="54"/>
                  </a:cubicBezTo>
                  <a:cubicBezTo>
                    <a:pt x="10" y="56"/>
                    <a:pt x="6" y="61"/>
                    <a:pt x="6" y="67"/>
                  </a:cubicBezTo>
                  <a:cubicBezTo>
                    <a:pt x="6" y="67"/>
                    <a:pt x="6" y="68"/>
                    <a:pt x="6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85"/>
                    <a:pt x="0" y="86"/>
                    <a:pt x="0" y="86"/>
                  </a:cubicBezTo>
                  <a:cubicBezTo>
                    <a:pt x="0" y="88"/>
                    <a:pt x="0" y="89"/>
                    <a:pt x="0" y="91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6"/>
                    <a:pt x="23" y="218"/>
                    <a:pt x="26" y="218"/>
                  </a:cubicBezTo>
                  <a:cubicBezTo>
                    <a:pt x="93" y="218"/>
                    <a:pt x="93" y="218"/>
                    <a:pt x="93" y="218"/>
                  </a:cubicBezTo>
                  <a:cubicBezTo>
                    <a:pt x="96" y="218"/>
                    <a:pt x="99" y="216"/>
                    <a:pt x="99" y="212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8" y="91"/>
                    <a:pt x="118" y="91"/>
                    <a:pt x="118" y="91"/>
                  </a:cubicBezTo>
                  <a:cubicBezTo>
                    <a:pt x="119" y="90"/>
                    <a:pt x="119" y="89"/>
                    <a:pt x="119" y="89"/>
                  </a:cubicBezTo>
                  <a:cubicBezTo>
                    <a:pt x="119" y="87"/>
                    <a:pt x="118" y="86"/>
                    <a:pt x="117" y="84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17" y="79"/>
                    <a:pt x="115" y="74"/>
                    <a:pt x="112" y="70"/>
                  </a:cubicBezTo>
                  <a:cubicBezTo>
                    <a:pt x="112" y="69"/>
                    <a:pt x="112" y="68"/>
                    <a:pt x="112" y="67"/>
                  </a:cubicBezTo>
                  <a:cubicBezTo>
                    <a:pt x="112" y="61"/>
                    <a:pt x="109" y="56"/>
                    <a:pt x="104" y="54"/>
                  </a:cubicBezTo>
                  <a:cubicBezTo>
                    <a:pt x="102" y="51"/>
                    <a:pt x="98" y="48"/>
                    <a:pt x="94" y="48"/>
                  </a:cubicBezTo>
                  <a:cubicBezTo>
                    <a:pt x="93" y="47"/>
                    <a:pt x="92" y="45"/>
                    <a:pt x="90" y="44"/>
                  </a:cubicBezTo>
                  <a:cubicBezTo>
                    <a:pt x="120" y="10"/>
                    <a:pt x="120" y="10"/>
                    <a:pt x="120" y="10"/>
                  </a:cubicBezTo>
                  <a:cubicBezTo>
                    <a:pt x="122" y="7"/>
                    <a:pt x="121" y="4"/>
                    <a:pt x="119" y="2"/>
                  </a:cubicBezTo>
                  <a:close/>
                  <a:moveTo>
                    <a:pt x="112" y="89"/>
                  </a:moveTo>
                  <a:cubicBezTo>
                    <a:pt x="106" y="107"/>
                    <a:pt x="106" y="107"/>
                    <a:pt x="106" y="107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26" y="212"/>
                    <a:pt x="26" y="212"/>
                    <a:pt x="26" y="212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6" y="89"/>
                    <a:pt x="6" y="89"/>
                    <a:pt x="6" y="89"/>
                  </a:cubicBezTo>
                  <a:lnTo>
                    <a:pt x="112" y="8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9" name="Freeform 926"/>
            <p:cNvSpPr>
              <a:spLocks/>
            </p:cNvSpPr>
            <p:nvPr/>
          </p:nvSpPr>
          <p:spPr bwMode="auto">
            <a:xfrm>
              <a:off x="5633126" y="6348870"/>
              <a:ext cx="71400" cy="75043"/>
            </a:xfrm>
            <a:custGeom>
              <a:avLst/>
              <a:gdLst>
                <a:gd name="T0" fmla="*/ 0 w 196"/>
                <a:gd name="T1" fmla="*/ 0 h 206"/>
                <a:gd name="T2" fmla="*/ 26 w 196"/>
                <a:gd name="T3" fmla="*/ 206 h 206"/>
                <a:gd name="T4" fmla="*/ 170 w 196"/>
                <a:gd name="T5" fmla="*/ 206 h 206"/>
                <a:gd name="T6" fmla="*/ 196 w 196"/>
                <a:gd name="T7" fmla="*/ 0 h 206"/>
                <a:gd name="T8" fmla="*/ 0 w 196"/>
                <a:gd name="T9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206">
                  <a:moveTo>
                    <a:pt x="0" y="0"/>
                  </a:moveTo>
                  <a:lnTo>
                    <a:pt x="26" y="206"/>
                  </a:lnTo>
                  <a:lnTo>
                    <a:pt x="170" y="206"/>
                  </a:lnTo>
                  <a:lnTo>
                    <a:pt x="1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0" name="Freeform 927"/>
            <p:cNvSpPr>
              <a:spLocks/>
            </p:cNvSpPr>
            <p:nvPr/>
          </p:nvSpPr>
          <p:spPr bwMode="auto">
            <a:xfrm>
              <a:off x="5028413" y="6617348"/>
              <a:ext cx="141342" cy="76864"/>
            </a:xfrm>
            <a:custGeom>
              <a:avLst/>
              <a:gdLst>
                <a:gd name="T0" fmla="*/ 158 w 164"/>
                <a:gd name="T1" fmla="*/ 0 h 89"/>
                <a:gd name="T2" fmla="*/ 0 w 164"/>
                <a:gd name="T3" fmla="*/ 76 h 89"/>
                <a:gd name="T4" fmla="*/ 0 w 164"/>
                <a:gd name="T5" fmla="*/ 76 h 89"/>
                <a:gd name="T6" fmla="*/ 21 w 164"/>
                <a:gd name="T7" fmla="*/ 89 h 89"/>
                <a:gd name="T8" fmla="*/ 32 w 164"/>
                <a:gd name="T9" fmla="*/ 87 h 89"/>
                <a:gd name="T10" fmla="*/ 147 w 164"/>
                <a:gd name="T11" fmla="*/ 31 h 89"/>
                <a:gd name="T12" fmla="*/ 158 w 164"/>
                <a:gd name="T1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4" h="89">
                  <a:moveTo>
                    <a:pt x="158" y="0"/>
                  </a:move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" y="85"/>
                    <a:pt x="13" y="89"/>
                    <a:pt x="21" y="89"/>
                  </a:cubicBezTo>
                  <a:cubicBezTo>
                    <a:pt x="25" y="89"/>
                    <a:pt x="28" y="89"/>
                    <a:pt x="32" y="87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9" y="25"/>
                    <a:pt x="164" y="11"/>
                    <a:pt x="158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1" name="Freeform 928"/>
            <p:cNvSpPr>
              <a:spLocks/>
            </p:cNvSpPr>
            <p:nvPr/>
          </p:nvSpPr>
          <p:spPr bwMode="auto">
            <a:xfrm>
              <a:off x="5002549" y="6563434"/>
              <a:ext cx="141342" cy="79778"/>
            </a:xfrm>
            <a:custGeom>
              <a:avLst/>
              <a:gdLst>
                <a:gd name="T0" fmla="*/ 164 w 164"/>
                <a:gd name="T1" fmla="*/ 16 h 93"/>
                <a:gd name="T2" fmla="*/ 132 w 164"/>
                <a:gd name="T3" fmla="*/ 6 h 93"/>
                <a:gd name="T4" fmla="*/ 17 w 164"/>
                <a:gd name="T5" fmla="*/ 62 h 93"/>
                <a:gd name="T6" fmla="*/ 6 w 164"/>
                <a:gd name="T7" fmla="*/ 93 h 93"/>
                <a:gd name="T8" fmla="*/ 164 w 164"/>
                <a:gd name="T9" fmla="*/ 16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4" h="93">
                  <a:moveTo>
                    <a:pt x="164" y="16"/>
                  </a:moveTo>
                  <a:cubicBezTo>
                    <a:pt x="158" y="5"/>
                    <a:pt x="144" y="0"/>
                    <a:pt x="132" y="6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5" y="68"/>
                    <a:pt x="0" y="81"/>
                    <a:pt x="6" y="93"/>
                  </a:cubicBezTo>
                  <a:lnTo>
                    <a:pt x="164" y="1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2" name="Freeform 929"/>
            <p:cNvSpPr>
              <a:spLocks noEditPoints="1"/>
            </p:cNvSpPr>
            <p:nvPr/>
          </p:nvSpPr>
          <p:spPr bwMode="auto">
            <a:xfrm>
              <a:off x="4986156" y="6571812"/>
              <a:ext cx="200721" cy="115478"/>
            </a:xfrm>
            <a:custGeom>
              <a:avLst/>
              <a:gdLst>
                <a:gd name="T0" fmla="*/ 207 w 233"/>
                <a:gd name="T1" fmla="*/ 0 h 134"/>
                <a:gd name="T2" fmla="*/ 16 w 233"/>
                <a:gd name="T3" fmla="*/ 90 h 134"/>
                <a:gd name="T4" fmla="*/ 27 w 233"/>
                <a:gd name="T5" fmla="*/ 134 h 134"/>
                <a:gd name="T6" fmla="*/ 217 w 233"/>
                <a:gd name="T7" fmla="*/ 45 h 134"/>
                <a:gd name="T8" fmla="*/ 192 w 233"/>
                <a:gd name="T9" fmla="*/ 45 h 134"/>
                <a:gd name="T10" fmla="*/ 176 w 233"/>
                <a:gd name="T11" fmla="*/ 37 h 134"/>
                <a:gd name="T12" fmla="*/ 166 w 233"/>
                <a:gd name="T13" fmla="*/ 43 h 134"/>
                <a:gd name="T14" fmla="*/ 162 w 233"/>
                <a:gd name="T15" fmla="*/ 60 h 134"/>
                <a:gd name="T16" fmla="*/ 145 w 233"/>
                <a:gd name="T17" fmla="*/ 51 h 134"/>
                <a:gd name="T18" fmla="*/ 140 w 233"/>
                <a:gd name="T19" fmla="*/ 65 h 134"/>
                <a:gd name="T20" fmla="*/ 129 w 233"/>
                <a:gd name="T21" fmla="*/ 69 h 134"/>
                <a:gd name="T22" fmla="*/ 113 w 233"/>
                <a:gd name="T23" fmla="*/ 62 h 134"/>
                <a:gd name="T24" fmla="*/ 109 w 233"/>
                <a:gd name="T25" fmla="*/ 78 h 134"/>
                <a:gd name="T26" fmla="*/ 93 w 233"/>
                <a:gd name="T27" fmla="*/ 72 h 134"/>
                <a:gd name="T28" fmla="*/ 91 w 233"/>
                <a:gd name="T29" fmla="*/ 93 h 134"/>
                <a:gd name="T30" fmla="*/ 80 w 233"/>
                <a:gd name="T31" fmla="*/ 96 h 134"/>
                <a:gd name="T32" fmla="*/ 63 w 233"/>
                <a:gd name="T33" fmla="*/ 87 h 134"/>
                <a:gd name="T34" fmla="*/ 59 w 233"/>
                <a:gd name="T35" fmla="*/ 105 h 134"/>
                <a:gd name="T36" fmla="*/ 56 w 233"/>
                <a:gd name="T37" fmla="*/ 104 h 134"/>
                <a:gd name="T38" fmla="*/ 58 w 233"/>
                <a:gd name="T39" fmla="*/ 94 h 134"/>
                <a:gd name="T40" fmla="*/ 72 w 233"/>
                <a:gd name="T41" fmla="*/ 88 h 134"/>
                <a:gd name="T42" fmla="*/ 84 w 233"/>
                <a:gd name="T43" fmla="*/ 90 h 134"/>
                <a:gd name="T44" fmla="*/ 89 w 233"/>
                <a:gd name="T45" fmla="*/ 81 h 134"/>
                <a:gd name="T46" fmla="*/ 101 w 233"/>
                <a:gd name="T47" fmla="*/ 71 h 134"/>
                <a:gd name="T48" fmla="*/ 108 w 233"/>
                <a:gd name="T49" fmla="*/ 68 h 134"/>
                <a:gd name="T50" fmla="*/ 122 w 233"/>
                <a:gd name="T51" fmla="*/ 62 h 134"/>
                <a:gd name="T52" fmla="*/ 133 w 233"/>
                <a:gd name="T53" fmla="*/ 63 h 134"/>
                <a:gd name="T54" fmla="*/ 139 w 233"/>
                <a:gd name="T55" fmla="*/ 56 h 134"/>
                <a:gd name="T56" fmla="*/ 154 w 233"/>
                <a:gd name="T57" fmla="*/ 52 h 134"/>
                <a:gd name="T58" fmla="*/ 161 w 233"/>
                <a:gd name="T59" fmla="*/ 49 h 134"/>
                <a:gd name="T60" fmla="*/ 169 w 233"/>
                <a:gd name="T61" fmla="*/ 36 h 134"/>
                <a:gd name="T62" fmla="*/ 185 w 233"/>
                <a:gd name="T63" fmla="*/ 37 h 134"/>
                <a:gd name="T64" fmla="*/ 193 w 233"/>
                <a:gd name="T65" fmla="*/ 4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3" h="134">
                  <a:moveTo>
                    <a:pt x="228" y="14"/>
                  </a:moveTo>
                  <a:cubicBezTo>
                    <a:pt x="224" y="5"/>
                    <a:pt x="215" y="0"/>
                    <a:pt x="207" y="0"/>
                  </a:cubicBezTo>
                  <a:cubicBezTo>
                    <a:pt x="203" y="0"/>
                    <a:pt x="200" y="1"/>
                    <a:pt x="197" y="3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5" y="96"/>
                    <a:pt x="0" y="110"/>
                    <a:pt x="5" y="121"/>
                  </a:cubicBezTo>
                  <a:cubicBezTo>
                    <a:pt x="10" y="130"/>
                    <a:pt x="18" y="134"/>
                    <a:pt x="27" y="134"/>
                  </a:cubicBezTo>
                  <a:cubicBezTo>
                    <a:pt x="30" y="134"/>
                    <a:pt x="33" y="134"/>
                    <a:pt x="37" y="132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29" y="39"/>
                    <a:pt x="233" y="25"/>
                    <a:pt x="228" y="14"/>
                  </a:cubicBezTo>
                  <a:close/>
                  <a:moveTo>
                    <a:pt x="192" y="45"/>
                  </a:moveTo>
                  <a:cubicBezTo>
                    <a:pt x="188" y="47"/>
                    <a:pt x="185" y="44"/>
                    <a:pt x="182" y="41"/>
                  </a:cubicBezTo>
                  <a:cubicBezTo>
                    <a:pt x="180" y="39"/>
                    <a:pt x="177" y="36"/>
                    <a:pt x="176" y="37"/>
                  </a:cubicBezTo>
                  <a:cubicBezTo>
                    <a:pt x="174" y="38"/>
                    <a:pt x="173" y="39"/>
                    <a:pt x="172" y="40"/>
                  </a:cubicBezTo>
                  <a:cubicBezTo>
                    <a:pt x="170" y="40"/>
                    <a:pt x="169" y="41"/>
                    <a:pt x="166" y="43"/>
                  </a:cubicBezTo>
                  <a:cubicBezTo>
                    <a:pt x="165" y="43"/>
                    <a:pt x="165" y="46"/>
                    <a:pt x="165" y="49"/>
                  </a:cubicBezTo>
                  <a:cubicBezTo>
                    <a:pt x="166" y="53"/>
                    <a:pt x="166" y="58"/>
                    <a:pt x="162" y="60"/>
                  </a:cubicBezTo>
                  <a:cubicBezTo>
                    <a:pt x="158" y="62"/>
                    <a:pt x="154" y="58"/>
                    <a:pt x="151" y="55"/>
                  </a:cubicBezTo>
                  <a:cubicBezTo>
                    <a:pt x="149" y="53"/>
                    <a:pt x="147" y="51"/>
                    <a:pt x="145" y="51"/>
                  </a:cubicBezTo>
                  <a:cubicBezTo>
                    <a:pt x="144" y="52"/>
                    <a:pt x="144" y="53"/>
                    <a:pt x="144" y="56"/>
                  </a:cubicBezTo>
                  <a:cubicBezTo>
                    <a:pt x="144" y="60"/>
                    <a:pt x="144" y="64"/>
                    <a:pt x="140" y="65"/>
                  </a:cubicBezTo>
                  <a:cubicBezTo>
                    <a:pt x="137" y="67"/>
                    <a:pt x="135" y="67"/>
                    <a:pt x="134" y="67"/>
                  </a:cubicBezTo>
                  <a:cubicBezTo>
                    <a:pt x="133" y="68"/>
                    <a:pt x="131" y="68"/>
                    <a:pt x="129" y="69"/>
                  </a:cubicBezTo>
                  <a:cubicBezTo>
                    <a:pt x="125" y="71"/>
                    <a:pt x="122" y="68"/>
                    <a:pt x="119" y="65"/>
                  </a:cubicBezTo>
                  <a:cubicBezTo>
                    <a:pt x="117" y="64"/>
                    <a:pt x="115" y="61"/>
                    <a:pt x="113" y="62"/>
                  </a:cubicBezTo>
                  <a:cubicBezTo>
                    <a:pt x="112" y="63"/>
                    <a:pt x="112" y="65"/>
                    <a:pt x="112" y="68"/>
                  </a:cubicBezTo>
                  <a:cubicBezTo>
                    <a:pt x="112" y="72"/>
                    <a:pt x="112" y="76"/>
                    <a:pt x="109" y="78"/>
                  </a:cubicBezTo>
                  <a:cubicBezTo>
                    <a:pt x="105" y="80"/>
                    <a:pt x="101" y="77"/>
                    <a:pt x="98" y="75"/>
                  </a:cubicBezTo>
                  <a:cubicBezTo>
                    <a:pt x="96" y="73"/>
                    <a:pt x="94" y="71"/>
                    <a:pt x="93" y="72"/>
                  </a:cubicBezTo>
                  <a:cubicBezTo>
                    <a:pt x="92" y="72"/>
                    <a:pt x="93" y="78"/>
                    <a:pt x="93" y="80"/>
                  </a:cubicBezTo>
                  <a:cubicBezTo>
                    <a:pt x="94" y="86"/>
                    <a:pt x="95" y="91"/>
                    <a:pt x="91" y="93"/>
                  </a:cubicBezTo>
                  <a:cubicBezTo>
                    <a:pt x="88" y="94"/>
                    <a:pt x="86" y="95"/>
                    <a:pt x="85" y="95"/>
                  </a:cubicBezTo>
                  <a:cubicBezTo>
                    <a:pt x="83" y="95"/>
                    <a:pt x="82" y="95"/>
                    <a:pt x="80" y="96"/>
                  </a:cubicBezTo>
                  <a:cubicBezTo>
                    <a:pt x="76" y="98"/>
                    <a:pt x="72" y="95"/>
                    <a:pt x="69" y="91"/>
                  </a:cubicBezTo>
                  <a:cubicBezTo>
                    <a:pt x="67" y="90"/>
                    <a:pt x="64" y="87"/>
                    <a:pt x="63" y="87"/>
                  </a:cubicBezTo>
                  <a:cubicBezTo>
                    <a:pt x="62" y="88"/>
                    <a:pt x="62" y="91"/>
                    <a:pt x="62" y="94"/>
                  </a:cubicBezTo>
                  <a:cubicBezTo>
                    <a:pt x="63" y="98"/>
                    <a:pt x="63" y="103"/>
                    <a:pt x="59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7" y="105"/>
                    <a:pt x="56" y="105"/>
                    <a:pt x="56" y="104"/>
                  </a:cubicBezTo>
                  <a:cubicBezTo>
                    <a:pt x="55" y="103"/>
                    <a:pt x="56" y="101"/>
                    <a:pt x="57" y="101"/>
                  </a:cubicBezTo>
                  <a:cubicBezTo>
                    <a:pt x="58" y="100"/>
                    <a:pt x="58" y="97"/>
                    <a:pt x="58" y="94"/>
                  </a:cubicBezTo>
                  <a:cubicBezTo>
                    <a:pt x="58" y="90"/>
                    <a:pt x="57" y="85"/>
                    <a:pt x="61" y="83"/>
                  </a:cubicBezTo>
                  <a:cubicBezTo>
                    <a:pt x="65" y="81"/>
                    <a:pt x="69" y="85"/>
                    <a:pt x="72" y="88"/>
                  </a:cubicBezTo>
                  <a:cubicBezTo>
                    <a:pt x="74" y="90"/>
                    <a:pt x="77" y="93"/>
                    <a:pt x="78" y="92"/>
                  </a:cubicBezTo>
                  <a:cubicBezTo>
                    <a:pt x="81" y="91"/>
                    <a:pt x="82" y="91"/>
                    <a:pt x="84" y="90"/>
                  </a:cubicBezTo>
                  <a:cubicBezTo>
                    <a:pt x="85" y="90"/>
                    <a:pt x="87" y="90"/>
                    <a:pt x="89" y="89"/>
                  </a:cubicBezTo>
                  <a:cubicBezTo>
                    <a:pt x="90" y="88"/>
                    <a:pt x="89" y="83"/>
                    <a:pt x="89" y="81"/>
                  </a:cubicBezTo>
                  <a:cubicBezTo>
                    <a:pt x="88" y="75"/>
                    <a:pt x="87" y="70"/>
                    <a:pt x="91" y="68"/>
                  </a:cubicBezTo>
                  <a:cubicBezTo>
                    <a:pt x="95" y="66"/>
                    <a:pt x="99" y="69"/>
                    <a:pt x="101" y="71"/>
                  </a:cubicBezTo>
                  <a:cubicBezTo>
                    <a:pt x="104" y="73"/>
                    <a:pt x="105" y="74"/>
                    <a:pt x="107" y="74"/>
                  </a:cubicBezTo>
                  <a:cubicBezTo>
                    <a:pt x="108" y="73"/>
                    <a:pt x="108" y="70"/>
                    <a:pt x="108" y="68"/>
                  </a:cubicBezTo>
                  <a:cubicBezTo>
                    <a:pt x="108" y="64"/>
                    <a:pt x="108" y="60"/>
                    <a:pt x="111" y="58"/>
                  </a:cubicBezTo>
                  <a:cubicBezTo>
                    <a:pt x="115" y="56"/>
                    <a:pt x="119" y="59"/>
                    <a:pt x="122" y="62"/>
                  </a:cubicBezTo>
                  <a:cubicBezTo>
                    <a:pt x="124" y="63"/>
                    <a:pt x="126" y="65"/>
                    <a:pt x="127" y="65"/>
                  </a:cubicBezTo>
                  <a:cubicBezTo>
                    <a:pt x="130" y="64"/>
                    <a:pt x="132" y="63"/>
                    <a:pt x="133" y="63"/>
                  </a:cubicBezTo>
                  <a:cubicBezTo>
                    <a:pt x="134" y="63"/>
                    <a:pt x="136" y="62"/>
                    <a:pt x="138" y="61"/>
                  </a:cubicBezTo>
                  <a:cubicBezTo>
                    <a:pt x="139" y="61"/>
                    <a:pt x="139" y="59"/>
                    <a:pt x="139" y="56"/>
                  </a:cubicBezTo>
                  <a:cubicBezTo>
                    <a:pt x="139" y="53"/>
                    <a:pt x="140" y="49"/>
                    <a:pt x="144" y="47"/>
                  </a:cubicBezTo>
                  <a:cubicBezTo>
                    <a:pt x="148" y="45"/>
                    <a:pt x="151" y="49"/>
                    <a:pt x="154" y="52"/>
                  </a:cubicBezTo>
                  <a:cubicBezTo>
                    <a:pt x="156" y="53"/>
                    <a:pt x="159" y="56"/>
                    <a:pt x="160" y="56"/>
                  </a:cubicBezTo>
                  <a:cubicBezTo>
                    <a:pt x="161" y="55"/>
                    <a:pt x="161" y="52"/>
                    <a:pt x="161" y="49"/>
                  </a:cubicBezTo>
                  <a:cubicBezTo>
                    <a:pt x="161" y="45"/>
                    <a:pt x="160" y="40"/>
                    <a:pt x="164" y="38"/>
                  </a:cubicBezTo>
                  <a:cubicBezTo>
                    <a:pt x="167" y="37"/>
                    <a:pt x="168" y="36"/>
                    <a:pt x="169" y="36"/>
                  </a:cubicBezTo>
                  <a:cubicBezTo>
                    <a:pt x="170" y="35"/>
                    <a:pt x="171" y="34"/>
                    <a:pt x="174" y="33"/>
                  </a:cubicBezTo>
                  <a:cubicBezTo>
                    <a:pt x="178" y="31"/>
                    <a:pt x="182" y="34"/>
                    <a:pt x="185" y="37"/>
                  </a:cubicBezTo>
                  <a:cubicBezTo>
                    <a:pt x="187" y="39"/>
                    <a:pt x="189" y="41"/>
                    <a:pt x="190" y="41"/>
                  </a:cubicBezTo>
                  <a:cubicBezTo>
                    <a:pt x="191" y="40"/>
                    <a:pt x="193" y="41"/>
                    <a:pt x="193" y="42"/>
                  </a:cubicBezTo>
                  <a:cubicBezTo>
                    <a:pt x="194" y="43"/>
                    <a:pt x="193" y="44"/>
                    <a:pt x="192" y="4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3" name="Freeform 930"/>
            <p:cNvSpPr>
              <a:spLocks noEditPoints="1"/>
            </p:cNvSpPr>
            <p:nvPr/>
          </p:nvSpPr>
          <p:spPr bwMode="auto">
            <a:xfrm>
              <a:off x="6187566" y="6513527"/>
              <a:ext cx="118028" cy="176314"/>
            </a:xfrm>
            <a:custGeom>
              <a:avLst/>
              <a:gdLst>
                <a:gd name="T0" fmla="*/ 134 w 137"/>
                <a:gd name="T1" fmla="*/ 184 h 205"/>
                <a:gd name="T2" fmla="*/ 119 w 137"/>
                <a:gd name="T3" fmla="*/ 143 h 205"/>
                <a:gd name="T4" fmla="*/ 113 w 137"/>
                <a:gd name="T5" fmla="*/ 144 h 205"/>
                <a:gd name="T6" fmla="*/ 96 w 137"/>
                <a:gd name="T7" fmla="*/ 126 h 205"/>
                <a:gd name="T8" fmla="*/ 108 w 137"/>
                <a:gd name="T9" fmla="*/ 109 h 205"/>
                <a:gd name="T10" fmla="*/ 92 w 137"/>
                <a:gd name="T11" fmla="*/ 63 h 205"/>
                <a:gd name="T12" fmla="*/ 86 w 137"/>
                <a:gd name="T13" fmla="*/ 66 h 205"/>
                <a:gd name="T14" fmla="*/ 78 w 137"/>
                <a:gd name="T15" fmla="*/ 58 h 205"/>
                <a:gd name="T16" fmla="*/ 86 w 137"/>
                <a:gd name="T17" fmla="*/ 50 h 205"/>
                <a:gd name="T18" fmla="*/ 87 w 137"/>
                <a:gd name="T19" fmla="*/ 50 h 205"/>
                <a:gd name="T20" fmla="*/ 71 w 137"/>
                <a:gd name="T21" fmla="*/ 0 h 205"/>
                <a:gd name="T22" fmla="*/ 61 w 137"/>
                <a:gd name="T23" fmla="*/ 27 h 205"/>
                <a:gd name="T24" fmla="*/ 70 w 137"/>
                <a:gd name="T25" fmla="*/ 43 h 205"/>
                <a:gd name="T26" fmla="*/ 52 w 137"/>
                <a:gd name="T27" fmla="*/ 61 h 205"/>
                <a:gd name="T28" fmla="*/ 49 w 137"/>
                <a:gd name="T29" fmla="*/ 60 h 205"/>
                <a:gd name="T30" fmla="*/ 43 w 137"/>
                <a:gd name="T31" fmla="*/ 77 h 205"/>
                <a:gd name="T32" fmla="*/ 47 w 137"/>
                <a:gd name="T33" fmla="*/ 84 h 205"/>
                <a:gd name="T34" fmla="*/ 39 w 137"/>
                <a:gd name="T35" fmla="*/ 92 h 205"/>
                <a:gd name="T36" fmla="*/ 37 w 137"/>
                <a:gd name="T37" fmla="*/ 92 h 205"/>
                <a:gd name="T38" fmla="*/ 27 w 137"/>
                <a:gd name="T39" fmla="*/ 120 h 205"/>
                <a:gd name="T40" fmla="*/ 38 w 137"/>
                <a:gd name="T41" fmla="*/ 136 h 205"/>
                <a:gd name="T42" fmla="*/ 20 w 137"/>
                <a:gd name="T43" fmla="*/ 154 h 205"/>
                <a:gd name="T44" fmla="*/ 15 w 137"/>
                <a:gd name="T45" fmla="*/ 153 h 205"/>
                <a:gd name="T46" fmla="*/ 4 w 137"/>
                <a:gd name="T47" fmla="*/ 184 h 205"/>
                <a:gd name="T48" fmla="*/ 0 w 137"/>
                <a:gd name="T49" fmla="*/ 191 h 205"/>
                <a:gd name="T50" fmla="*/ 73 w 137"/>
                <a:gd name="T51" fmla="*/ 205 h 205"/>
                <a:gd name="T52" fmla="*/ 137 w 137"/>
                <a:gd name="T53" fmla="*/ 191 h 205"/>
                <a:gd name="T54" fmla="*/ 134 w 137"/>
                <a:gd name="T55" fmla="*/ 184 h 205"/>
                <a:gd name="T56" fmla="*/ 34 w 137"/>
                <a:gd name="T57" fmla="*/ 180 h 205"/>
                <a:gd name="T58" fmla="*/ 26 w 137"/>
                <a:gd name="T59" fmla="*/ 172 h 205"/>
                <a:gd name="T60" fmla="*/ 34 w 137"/>
                <a:gd name="T61" fmla="*/ 163 h 205"/>
                <a:gd name="T62" fmla="*/ 42 w 137"/>
                <a:gd name="T63" fmla="*/ 172 h 205"/>
                <a:gd name="T64" fmla="*/ 34 w 137"/>
                <a:gd name="T65" fmla="*/ 180 h 205"/>
                <a:gd name="T66" fmla="*/ 71 w 137"/>
                <a:gd name="T67" fmla="*/ 72 h 205"/>
                <a:gd name="T68" fmla="*/ 88 w 137"/>
                <a:gd name="T69" fmla="*/ 90 h 205"/>
                <a:gd name="T70" fmla="*/ 71 w 137"/>
                <a:gd name="T71" fmla="*/ 108 h 205"/>
                <a:gd name="T72" fmla="*/ 53 w 137"/>
                <a:gd name="T73" fmla="*/ 90 h 205"/>
                <a:gd name="T74" fmla="*/ 71 w 137"/>
                <a:gd name="T75" fmla="*/ 72 h 205"/>
                <a:gd name="T76" fmla="*/ 47 w 137"/>
                <a:gd name="T77" fmla="*/ 119 h 205"/>
                <a:gd name="T78" fmla="*/ 55 w 137"/>
                <a:gd name="T79" fmla="*/ 111 h 205"/>
                <a:gd name="T80" fmla="*/ 63 w 137"/>
                <a:gd name="T81" fmla="*/ 119 h 205"/>
                <a:gd name="T82" fmla="*/ 55 w 137"/>
                <a:gd name="T83" fmla="*/ 127 h 205"/>
                <a:gd name="T84" fmla="*/ 47 w 137"/>
                <a:gd name="T85" fmla="*/ 119 h 205"/>
                <a:gd name="T86" fmla="*/ 69 w 137"/>
                <a:gd name="T87" fmla="*/ 173 h 205"/>
                <a:gd name="T88" fmla="*/ 52 w 137"/>
                <a:gd name="T89" fmla="*/ 155 h 205"/>
                <a:gd name="T90" fmla="*/ 69 w 137"/>
                <a:gd name="T91" fmla="*/ 137 h 205"/>
                <a:gd name="T92" fmla="*/ 87 w 137"/>
                <a:gd name="T93" fmla="*/ 155 h 205"/>
                <a:gd name="T94" fmla="*/ 69 w 137"/>
                <a:gd name="T95" fmla="*/ 173 h 205"/>
                <a:gd name="T96" fmla="*/ 83 w 137"/>
                <a:gd name="T97" fmla="*/ 132 h 205"/>
                <a:gd name="T98" fmla="*/ 75 w 137"/>
                <a:gd name="T99" fmla="*/ 124 h 205"/>
                <a:gd name="T100" fmla="*/ 83 w 137"/>
                <a:gd name="T101" fmla="*/ 116 h 205"/>
                <a:gd name="T102" fmla="*/ 91 w 137"/>
                <a:gd name="T103" fmla="*/ 124 h 205"/>
                <a:gd name="T104" fmla="*/ 83 w 137"/>
                <a:gd name="T105" fmla="*/ 132 h 205"/>
                <a:gd name="T106" fmla="*/ 107 w 137"/>
                <a:gd name="T107" fmla="*/ 168 h 205"/>
                <a:gd name="T108" fmla="*/ 99 w 137"/>
                <a:gd name="T109" fmla="*/ 160 h 205"/>
                <a:gd name="T110" fmla="*/ 107 w 137"/>
                <a:gd name="T111" fmla="*/ 152 h 205"/>
                <a:gd name="T112" fmla="*/ 115 w 137"/>
                <a:gd name="T113" fmla="*/ 160 h 205"/>
                <a:gd name="T114" fmla="*/ 107 w 137"/>
                <a:gd name="T115" fmla="*/ 16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" h="205">
                  <a:moveTo>
                    <a:pt x="134" y="184"/>
                  </a:moveTo>
                  <a:cubicBezTo>
                    <a:pt x="134" y="184"/>
                    <a:pt x="128" y="167"/>
                    <a:pt x="119" y="143"/>
                  </a:cubicBezTo>
                  <a:cubicBezTo>
                    <a:pt x="117" y="143"/>
                    <a:pt x="115" y="144"/>
                    <a:pt x="113" y="144"/>
                  </a:cubicBezTo>
                  <a:cubicBezTo>
                    <a:pt x="104" y="144"/>
                    <a:pt x="96" y="136"/>
                    <a:pt x="96" y="126"/>
                  </a:cubicBezTo>
                  <a:cubicBezTo>
                    <a:pt x="96" y="118"/>
                    <a:pt x="101" y="112"/>
                    <a:pt x="108" y="109"/>
                  </a:cubicBezTo>
                  <a:cubicBezTo>
                    <a:pt x="102" y="94"/>
                    <a:pt x="97" y="78"/>
                    <a:pt x="92" y="63"/>
                  </a:cubicBezTo>
                  <a:cubicBezTo>
                    <a:pt x="90" y="65"/>
                    <a:pt x="88" y="66"/>
                    <a:pt x="86" y="66"/>
                  </a:cubicBezTo>
                  <a:cubicBezTo>
                    <a:pt x="81" y="66"/>
                    <a:pt x="78" y="63"/>
                    <a:pt x="78" y="58"/>
                  </a:cubicBezTo>
                  <a:cubicBezTo>
                    <a:pt x="78" y="54"/>
                    <a:pt x="81" y="50"/>
                    <a:pt x="86" y="50"/>
                  </a:cubicBezTo>
                  <a:cubicBezTo>
                    <a:pt x="86" y="50"/>
                    <a:pt x="87" y="50"/>
                    <a:pt x="87" y="50"/>
                  </a:cubicBezTo>
                  <a:cubicBezTo>
                    <a:pt x="78" y="22"/>
                    <a:pt x="70" y="0"/>
                    <a:pt x="71" y="0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6" y="30"/>
                    <a:pt x="70" y="36"/>
                    <a:pt x="70" y="43"/>
                  </a:cubicBezTo>
                  <a:cubicBezTo>
                    <a:pt x="70" y="53"/>
                    <a:pt x="62" y="61"/>
                    <a:pt x="52" y="61"/>
                  </a:cubicBezTo>
                  <a:cubicBezTo>
                    <a:pt x="51" y="61"/>
                    <a:pt x="50" y="61"/>
                    <a:pt x="49" y="60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45" y="78"/>
                    <a:pt x="47" y="81"/>
                    <a:pt x="47" y="84"/>
                  </a:cubicBezTo>
                  <a:cubicBezTo>
                    <a:pt x="47" y="88"/>
                    <a:pt x="44" y="92"/>
                    <a:pt x="39" y="92"/>
                  </a:cubicBezTo>
                  <a:cubicBezTo>
                    <a:pt x="39" y="92"/>
                    <a:pt x="38" y="92"/>
                    <a:pt x="37" y="92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33" y="122"/>
                    <a:pt x="38" y="129"/>
                    <a:pt x="38" y="136"/>
                  </a:cubicBezTo>
                  <a:cubicBezTo>
                    <a:pt x="38" y="146"/>
                    <a:pt x="30" y="154"/>
                    <a:pt x="20" y="154"/>
                  </a:cubicBezTo>
                  <a:cubicBezTo>
                    <a:pt x="18" y="154"/>
                    <a:pt x="16" y="153"/>
                    <a:pt x="15" y="153"/>
                  </a:cubicBezTo>
                  <a:cubicBezTo>
                    <a:pt x="4" y="184"/>
                    <a:pt x="4" y="184"/>
                    <a:pt x="4" y="184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2" y="192"/>
                    <a:pt x="33" y="205"/>
                    <a:pt x="73" y="205"/>
                  </a:cubicBezTo>
                  <a:cubicBezTo>
                    <a:pt x="93" y="205"/>
                    <a:pt x="115" y="201"/>
                    <a:pt x="137" y="191"/>
                  </a:cubicBezTo>
                  <a:lnTo>
                    <a:pt x="134" y="184"/>
                  </a:lnTo>
                  <a:close/>
                  <a:moveTo>
                    <a:pt x="34" y="180"/>
                  </a:moveTo>
                  <a:cubicBezTo>
                    <a:pt x="30" y="180"/>
                    <a:pt x="26" y="176"/>
                    <a:pt x="26" y="172"/>
                  </a:cubicBezTo>
                  <a:cubicBezTo>
                    <a:pt x="26" y="167"/>
                    <a:pt x="30" y="163"/>
                    <a:pt x="34" y="163"/>
                  </a:cubicBezTo>
                  <a:cubicBezTo>
                    <a:pt x="39" y="163"/>
                    <a:pt x="42" y="167"/>
                    <a:pt x="42" y="172"/>
                  </a:cubicBezTo>
                  <a:cubicBezTo>
                    <a:pt x="42" y="176"/>
                    <a:pt x="39" y="180"/>
                    <a:pt x="34" y="180"/>
                  </a:cubicBezTo>
                  <a:close/>
                  <a:moveTo>
                    <a:pt x="71" y="72"/>
                  </a:moveTo>
                  <a:cubicBezTo>
                    <a:pt x="81" y="72"/>
                    <a:pt x="88" y="80"/>
                    <a:pt x="88" y="90"/>
                  </a:cubicBezTo>
                  <a:cubicBezTo>
                    <a:pt x="88" y="100"/>
                    <a:pt x="81" y="108"/>
                    <a:pt x="71" y="108"/>
                  </a:cubicBezTo>
                  <a:cubicBezTo>
                    <a:pt x="61" y="108"/>
                    <a:pt x="53" y="100"/>
                    <a:pt x="53" y="90"/>
                  </a:cubicBezTo>
                  <a:cubicBezTo>
                    <a:pt x="53" y="80"/>
                    <a:pt x="61" y="72"/>
                    <a:pt x="71" y="72"/>
                  </a:cubicBezTo>
                  <a:close/>
                  <a:moveTo>
                    <a:pt x="47" y="119"/>
                  </a:moveTo>
                  <a:cubicBezTo>
                    <a:pt x="47" y="114"/>
                    <a:pt x="51" y="111"/>
                    <a:pt x="55" y="111"/>
                  </a:cubicBezTo>
                  <a:cubicBezTo>
                    <a:pt x="60" y="111"/>
                    <a:pt x="63" y="114"/>
                    <a:pt x="63" y="119"/>
                  </a:cubicBezTo>
                  <a:cubicBezTo>
                    <a:pt x="63" y="123"/>
                    <a:pt x="60" y="127"/>
                    <a:pt x="55" y="127"/>
                  </a:cubicBezTo>
                  <a:cubicBezTo>
                    <a:pt x="51" y="127"/>
                    <a:pt x="47" y="123"/>
                    <a:pt x="47" y="119"/>
                  </a:cubicBezTo>
                  <a:close/>
                  <a:moveTo>
                    <a:pt x="69" y="173"/>
                  </a:moveTo>
                  <a:cubicBezTo>
                    <a:pt x="60" y="173"/>
                    <a:pt x="52" y="165"/>
                    <a:pt x="52" y="155"/>
                  </a:cubicBezTo>
                  <a:cubicBezTo>
                    <a:pt x="52" y="145"/>
                    <a:pt x="60" y="137"/>
                    <a:pt x="69" y="137"/>
                  </a:cubicBezTo>
                  <a:cubicBezTo>
                    <a:pt x="79" y="137"/>
                    <a:pt x="87" y="145"/>
                    <a:pt x="87" y="155"/>
                  </a:cubicBezTo>
                  <a:cubicBezTo>
                    <a:pt x="87" y="165"/>
                    <a:pt x="79" y="173"/>
                    <a:pt x="69" y="173"/>
                  </a:cubicBezTo>
                  <a:close/>
                  <a:moveTo>
                    <a:pt x="83" y="132"/>
                  </a:moveTo>
                  <a:cubicBezTo>
                    <a:pt x="78" y="132"/>
                    <a:pt x="75" y="128"/>
                    <a:pt x="75" y="124"/>
                  </a:cubicBezTo>
                  <a:cubicBezTo>
                    <a:pt x="75" y="119"/>
                    <a:pt x="78" y="116"/>
                    <a:pt x="83" y="116"/>
                  </a:cubicBezTo>
                  <a:cubicBezTo>
                    <a:pt x="87" y="116"/>
                    <a:pt x="91" y="119"/>
                    <a:pt x="91" y="124"/>
                  </a:cubicBezTo>
                  <a:cubicBezTo>
                    <a:pt x="91" y="128"/>
                    <a:pt x="87" y="132"/>
                    <a:pt x="83" y="132"/>
                  </a:cubicBezTo>
                  <a:close/>
                  <a:moveTo>
                    <a:pt x="107" y="168"/>
                  </a:moveTo>
                  <a:cubicBezTo>
                    <a:pt x="103" y="168"/>
                    <a:pt x="99" y="164"/>
                    <a:pt x="99" y="160"/>
                  </a:cubicBezTo>
                  <a:cubicBezTo>
                    <a:pt x="99" y="156"/>
                    <a:pt x="103" y="152"/>
                    <a:pt x="107" y="152"/>
                  </a:cubicBezTo>
                  <a:cubicBezTo>
                    <a:pt x="112" y="152"/>
                    <a:pt x="115" y="156"/>
                    <a:pt x="115" y="160"/>
                  </a:cubicBezTo>
                  <a:cubicBezTo>
                    <a:pt x="115" y="164"/>
                    <a:pt x="112" y="168"/>
                    <a:pt x="107" y="16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4" name="Freeform 931"/>
            <p:cNvSpPr>
              <a:spLocks/>
            </p:cNvSpPr>
            <p:nvPr/>
          </p:nvSpPr>
          <p:spPr bwMode="auto">
            <a:xfrm>
              <a:off x="6527080" y="6622812"/>
              <a:ext cx="20400" cy="67757"/>
            </a:xfrm>
            <a:custGeom>
              <a:avLst/>
              <a:gdLst>
                <a:gd name="T0" fmla="*/ 12 w 24"/>
                <a:gd name="T1" fmla="*/ 79 h 79"/>
                <a:gd name="T2" fmla="*/ 0 w 24"/>
                <a:gd name="T3" fmla="*/ 67 h 79"/>
                <a:gd name="T4" fmla="*/ 0 w 24"/>
                <a:gd name="T5" fmla="*/ 12 h 79"/>
                <a:gd name="T6" fmla="*/ 12 w 24"/>
                <a:gd name="T7" fmla="*/ 0 h 79"/>
                <a:gd name="T8" fmla="*/ 24 w 24"/>
                <a:gd name="T9" fmla="*/ 12 h 79"/>
                <a:gd name="T10" fmla="*/ 24 w 24"/>
                <a:gd name="T11" fmla="*/ 67 h 79"/>
                <a:gd name="T12" fmla="*/ 12 w 24"/>
                <a:gd name="T1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79">
                  <a:moveTo>
                    <a:pt x="12" y="79"/>
                  </a:moveTo>
                  <a:cubicBezTo>
                    <a:pt x="5" y="79"/>
                    <a:pt x="0" y="73"/>
                    <a:pt x="0" y="6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8" y="0"/>
                    <a:pt x="24" y="5"/>
                    <a:pt x="24" y="12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73"/>
                    <a:pt x="18" y="79"/>
                    <a:pt x="12" y="7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5" name="Freeform 932"/>
            <p:cNvSpPr>
              <a:spLocks noEditPoints="1"/>
            </p:cNvSpPr>
            <p:nvPr/>
          </p:nvSpPr>
          <p:spPr bwMode="auto">
            <a:xfrm>
              <a:off x="6489923" y="6514255"/>
              <a:ext cx="93985" cy="137700"/>
            </a:xfrm>
            <a:custGeom>
              <a:avLst/>
              <a:gdLst>
                <a:gd name="T0" fmla="*/ 55 w 109"/>
                <a:gd name="T1" fmla="*/ 0 h 160"/>
                <a:gd name="T2" fmla="*/ 0 w 109"/>
                <a:gd name="T3" fmla="*/ 60 h 160"/>
                <a:gd name="T4" fmla="*/ 0 w 109"/>
                <a:gd name="T5" fmla="*/ 80 h 160"/>
                <a:gd name="T6" fmla="*/ 0 w 109"/>
                <a:gd name="T7" fmla="*/ 98 h 160"/>
                <a:gd name="T8" fmla="*/ 0 w 109"/>
                <a:gd name="T9" fmla="*/ 143 h 160"/>
                <a:gd name="T10" fmla="*/ 17 w 109"/>
                <a:gd name="T11" fmla="*/ 160 h 160"/>
                <a:gd name="T12" fmla="*/ 92 w 109"/>
                <a:gd name="T13" fmla="*/ 160 h 160"/>
                <a:gd name="T14" fmla="*/ 109 w 109"/>
                <a:gd name="T15" fmla="*/ 143 h 160"/>
                <a:gd name="T16" fmla="*/ 109 w 109"/>
                <a:gd name="T17" fmla="*/ 98 h 160"/>
                <a:gd name="T18" fmla="*/ 109 w 109"/>
                <a:gd name="T19" fmla="*/ 80 h 160"/>
                <a:gd name="T20" fmla="*/ 109 w 109"/>
                <a:gd name="T21" fmla="*/ 60 h 160"/>
                <a:gd name="T22" fmla="*/ 55 w 109"/>
                <a:gd name="T23" fmla="*/ 0 h 160"/>
                <a:gd name="T24" fmla="*/ 44 w 109"/>
                <a:gd name="T25" fmla="*/ 125 h 160"/>
                <a:gd name="T26" fmla="*/ 35 w 109"/>
                <a:gd name="T27" fmla="*/ 134 h 160"/>
                <a:gd name="T28" fmla="*/ 26 w 109"/>
                <a:gd name="T29" fmla="*/ 125 h 160"/>
                <a:gd name="T30" fmla="*/ 26 w 109"/>
                <a:gd name="T31" fmla="*/ 56 h 160"/>
                <a:gd name="T32" fmla="*/ 35 w 109"/>
                <a:gd name="T33" fmla="*/ 47 h 160"/>
                <a:gd name="T34" fmla="*/ 44 w 109"/>
                <a:gd name="T35" fmla="*/ 56 h 160"/>
                <a:gd name="T36" fmla="*/ 44 w 109"/>
                <a:gd name="T37" fmla="*/ 125 h 160"/>
                <a:gd name="T38" fmla="*/ 83 w 109"/>
                <a:gd name="T39" fmla="*/ 125 h 160"/>
                <a:gd name="T40" fmla="*/ 74 w 109"/>
                <a:gd name="T41" fmla="*/ 134 h 160"/>
                <a:gd name="T42" fmla="*/ 65 w 109"/>
                <a:gd name="T43" fmla="*/ 125 h 160"/>
                <a:gd name="T44" fmla="*/ 65 w 109"/>
                <a:gd name="T45" fmla="*/ 56 h 160"/>
                <a:gd name="T46" fmla="*/ 74 w 109"/>
                <a:gd name="T47" fmla="*/ 47 h 160"/>
                <a:gd name="T48" fmla="*/ 83 w 109"/>
                <a:gd name="T49" fmla="*/ 56 h 160"/>
                <a:gd name="T50" fmla="*/ 83 w 109"/>
                <a:gd name="T51" fmla="*/ 12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9" h="160">
                  <a:moveTo>
                    <a:pt x="55" y="0"/>
                  </a:moveTo>
                  <a:cubicBezTo>
                    <a:pt x="25" y="0"/>
                    <a:pt x="0" y="27"/>
                    <a:pt x="0" y="6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53"/>
                    <a:pt x="8" y="160"/>
                    <a:pt x="17" y="160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102" y="160"/>
                    <a:pt x="109" y="153"/>
                    <a:pt x="109" y="143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80"/>
                    <a:pt x="109" y="80"/>
                    <a:pt x="109" y="8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27"/>
                    <a:pt x="85" y="0"/>
                    <a:pt x="55" y="0"/>
                  </a:cubicBezTo>
                  <a:close/>
                  <a:moveTo>
                    <a:pt x="44" y="125"/>
                  </a:moveTo>
                  <a:cubicBezTo>
                    <a:pt x="44" y="130"/>
                    <a:pt x="40" y="134"/>
                    <a:pt x="35" y="134"/>
                  </a:cubicBezTo>
                  <a:cubicBezTo>
                    <a:pt x="30" y="134"/>
                    <a:pt x="26" y="130"/>
                    <a:pt x="26" y="125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1"/>
                    <a:pt x="30" y="47"/>
                    <a:pt x="35" y="47"/>
                  </a:cubicBezTo>
                  <a:cubicBezTo>
                    <a:pt x="40" y="47"/>
                    <a:pt x="44" y="51"/>
                    <a:pt x="44" y="56"/>
                  </a:cubicBezTo>
                  <a:lnTo>
                    <a:pt x="44" y="125"/>
                  </a:lnTo>
                  <a:close/>
                  <a:moveTo>
                    <a:pt x="83" y="125"/>
                  </a:moveTo>
                  <a:cubicBezTo>
                    <a:pt x="83" y="130"/>
                    <a:pt x="79" y="134"/>
                    <a:pt x="74" y="134"/>
                  </a:cubicBezTo>
                  <a:cubicBezTo>
                    <a:pt x="69" y="134"/>
                    <a:pt x="65" y="130"/>
                    <a:pt x="65" y="125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5" y="51"/>
                    <a:pt x="69" y="47"/>
                    <a:pt x="74" y="47"/>
                  </a:cubicBezTo>
                  <a:cubicBezTo>
                    <a:pt x="79" y="47"/>
                    <a:pt x="83" y="51"/>
                    <a:pt x="83" y="56"/>
                  </a:cubicBezTo>
                  <a:lnTo>
                    <a:pt x="83" y="12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6" name="Freeform 933"/>
            <p:cNvSpPr>
              <a:spLocks/>
            </p:cNvSpPr>
            <p:nvPr/>
          </p:nvSpPr>
          <p:spPr bwMode="auto">
            <a:xfrm>
              <a:off x="4750100" y="6631191"/>
              <a:ext cx="61200" cy="87793"/>
            </a:xfrm>
            <a:custGeom>
              <a:avLst/>
              <a:gdLst>
                <a:gd name="T0" fmla="*/ 35 w 71"/>
                <a:gd name="T1" fmla="*/ 102 h 102"/>
                <a:gd name="T2" fmla="*/ 33 w 71"/>
                <a:gd name="T3" fmla="*/ 102 h 102"/>
                <a:gd name="T4" fmla="*/ 27 w 71"/>
                <a:gd name="T5" fmla="*/ 96 h 102"/>
                <a:gd name="T6" fmla="*/ 0 w 71"/>
                <a:gd name="T7" fmla="*/ 0 h 102"/>
                <a:gd name="T8" fmla="*/ 71 w 71"/>
                <a:gd name="T9" fmla="*/ 0 h 102"/>
                <a:gd name="T10" fmla="*/ 43 w 71"/>
                <a:gd name="T11" fmla="*/ 96 h 102"/>
                <a:gd name="T12" fmla="*/ 35 w 71"/>
                <a:gd name="T13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02">
                  <a:moveTo>
                    <a:pt x="35" y="102"/>
                  </a:moveTo>
                  <a:cubicBezTo>
                    <a:pt x="34" y="102"/>
                    <a:pt x="34" y="102"/>
                    <a:pt x="33" y="102"/>
                  </a:cubicBezTo>
                  <a:cubicBezTo>
                    <a:pt x="30" y="101"/>
                    <a:pt x="28" y="99"/>
                    <a:pt x="27" y="9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2" y="99"/>
                    <a:pt x="39" y="102"/>
                    <a:pt x="35" y="10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7" name="Freeform 934"/>
            <p:cNvSpPr>
              <a:spLocks noEditPoints="1"/>
            </p:cNvSpPr>
            <p:nvPr/>
          </p:nvSpPr>
          <p:spPr bwMode="auto">
            <a:xfrm>
              <a:off x="4747550" y="6629734"/>
              <a:ext cx="65571" cy="91071"/>
            </a:xfrm>
            <a:custGeom>
              <a:avLst/>
              <a:gdLst>
                <a:gd name="T0" fmla="*/ 71 w 76"/>
                <a:gd name="T1" fmla="*/ 4 h 106"/>
                <a:gd name="T2" fmla="*/ 44 w 76"/>
                <a:gd name="T3" fmla="*/ 97 h 106"/>
                <a:gd name="T4" fmla="*/ 38 w 76"/>
                <a:gd name="T5" fmla="*/ 102 h 106"/>
                <a:gd name="T6" fmla="*/ 36 w 76"/>
                <a:gd name="T7" fmla="*/ 102 h 106"/>
                <a:gd name="T8" fmla="*/ 32 w 76"/>
                <a:gd name="T9" fmla="*/ 97 h 106"/>
                <a:gd name="T10" fmla="*/ 5 w 76"/>
                <a:gd name="T11" fmla="*/ 4 h 106"/>
                <a:gd name="T12" fmla="*/ 71 w 76"/>
                <a:gd name="T13" fmla="*/ 4 h 106"/>
                <a:gd name="T14" fmla="*/ 76 w 76"/>
                <a:gd name="T15" fmla="*/ 0 h 106"/>
                <a:gd name="T16" fmla="*/ 71 w 76"/>
                <a:gd name="T17" fmla="*/ 0 h 106"/>
                <a:gd name="T18" fmla="*/ 5 w 76"/>
                <a:gd name="T19" fmla="*/ 0 h 106"/>
                <a:gd name="T20" fmla="*/ 0 w 76"/>
                <a:gd name="T21" fmla="*/ 0 h 106"/>
                <a:gd name="T22" fmla="*/ 2 w 76"/>
                <a:gd name="T23" fmla="*/ 5 h 106"/>
                <a:gd name="T24" fmla="*/ 28 w 76"/>
                <a:gd name="T25" fmla="*/ 99 h 106"/>
                <a:gd name="T26" fmla="*/ 35 w 76"/>
                <a:gd name="T27" fmla="*/ 106 h 106"/>
                <a:gd name="T28" fmla="*/ 38 w 76"/>
                <a:gd name="T29" fmla="*/ 106 h 106"/>
                <a:gd name="T30" fmla="*/ 48 w 76"/>
                <a:gd name="T31" fmla="*/ 99 h 106"/>
                <a:gd name="T32" fmla="*/ 75 w 76"/>
                <a:gd name="T33" fmla="*/ 5 h 106"/>
                <a:gd name="T34" fmla="*/ 76 w 76"/>
                <a:gd name="T3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106">
                  <a:moveTo>
                    <a:pt x="71" y="4"/>
                  </a:moveTo>
                  <a:cubicBezTo>
                    <a:pt x="44" y="97"/>
                    <a:pt x="44" y="97"/>
                    <a:pt x="44" y="97"/>
                  </a:cubicBezTo>
                  <a:cubicBezTo>
                    <a:pt x="43" y="100"/>
                    <a:pt x="41" y="102"/>
                    <a:pt x="38" y="102"/>
                  </a:cubicBezTo>
                  <a:cubicBezTo>
                    <a:pt x="38" y="102"/>
                    <a:pt x="37" y="102"/>
                    <a:pt x="36" y="102"/>
                  </a:cubicBezTo>
                  <a:cubicBezTo>
                    <a:pt x="34" y="101"/>
                    <a:pt x="33" y="99"/>
                    <a:pt x="32" y="9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1" y="4"/>
                    <a:pt x="71" y="4"/>
                    <a:pt x="71" y="4"/>
                  </a:cubicBezTo>
                  <a:moveTo>
                    <a:pt x="76" y="0"/>
                  </a:moveTo>
                  <a:cubicBezTo>
                    <a:pt x="71" y="0"/>
                    <a:pt x="71" y="0"/>
                    <a:pt x="7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9" y="102"/>
                    <a:pt x="32" y="105"/>
                    <a:pt x="35" y="106"/>
                  </a:cubicBezTo>
                  <a:cubicBezTo>
                    <a:pt x="36" y="106"/>
                    <a:pt x="37" y="106"/>
                    <a:pt x="38" y="106"/>
                  </a:cubicBezTo>
                  <a:cubicBezTo>
                    <a:pt x="43" y="106"/>
                    <a:pt x="47" y="103"/>
                    <a:pt x="48" y="99"/>
                  </a:cubicBezTo>
                  <a:cubicBezTo>
                    <a:pt x="75" y="5"/>
                    <a:pt x="75" y="5"/>
                    <a:pt x="75" y="5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8" name="Freeform 935"/>
            <p:cNvSpPr>
              <a:spLocks/>
            </p:cNvSpPr>
            <p:nvPr/>
          </p:nvSpPr>
          <p:spPr bwMode="auto">
            <a:xfrm>
              <a:off x="4777057" y="6564891"/>
              <a:ext cx="53186" cy="28414"/>
            </a:xfrm>
            <a:custGeom>
              <a:avLst/>
              <a:gdLst>
                <a:gd name="T0" fmla="*/ 53 w 62"/>
                <a:gd name="T1" fmla="*/ 32 h 33"/>
                <a:gd name="T2" fmla="*/ 61 w 62"/>
                <a:gd name="T3" fmla="*/ 32 h 33"/>
                <a:gd name="T4" fmla="*/ 62 w 62"/>
                <a:gd name="T5" fmla="*/ 32 h 33"/>
                <a:gd name="T6" fmla="*/ 62 w 62"/>
                <a:gd name="T7" fmla="*/ 33 h 33"/>
                <a:gd name="T8" fmla="*/ 62 w 62"/>
                <a:gd name="T9" fmla="*/ 31 h 33"/>
                <a:gd name="T10" fmla="*/ 31 w 62"/>
                <a:gd name="T11" fmla="*/ 0 h 33"/>
                <a:gd name="T12" fmla="*/ 0 w 62"/>
                <a:gd name="T13" fmla="*/ 31 h 33"/>
                <a:gd name="T14" fmla="*/ 0 w 62"/>
                <a:gd name="T15" fmla="*/ 32 h 33"/>
                <a:gd name="T16" fmla="*/ 53 w 62"/>
                <a:gd name="T17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33">
                  <a:moveTo>
                    <a:pt x="53" y="32"/>
                  </a:move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2"/>
                    <a:pt x="62" y="32"/>
                    <a:pt x="62" y="31"/>
                  </a:cubicBezTo>
                  <a:cubicBezTo>
                    <a:pt x="62" y="14"/>
                    <a:pt x="48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lnTo>
                    <a:pt x="53" y="3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9" name="Freeform 936"/>
            <p:cNvSpPr>
              <a:spLocks/>
            </p:cNvSpPr>
            <p:nvPr/>
          </p:nvSpPr>
          <p:spPr bwMode="auto">
            <a:xfrm>
              <a:off x="4754472" y="6537570"/>
              <a:ext cx="51728" cy="39343"/>
            </a:xfrm>
            <a:custGeom>
              <a:avLst/>
              <a:gdLst>
                <a:gd name="T0" fmla="*/ 31 w 60"/>
                <a:gd name="T1" fmla="*/ 46 h 46"/>
                <a:gd name="T2" fmla="*/ 57 w 60"/>
                <a:gd name="T3" fmla="*/ 32 h 46"/>
                <a:gd name="T4" fmla="*/ 60 w 60"/>
                <a:gd name="T5" fmla="*/ 32 h 46"/>
                <a:gd name="T6" fmla="*/ 60 w 60"/>
                <a:gd name="T7" fmla="*/ 31 h 46"/>
                <a:gd name="T8" fmla="*/ 30 w 60"/>
                <a:gd name="T9" fmla="*/ 0 h 46"/>
                <a:gd name="T10" fmla="*/ 0 w 60"/>
                <a:gd name="T11" fmla="*/ 31 h 46"/>
                <a:gd name="T12" fmla="*/ 0 w 60"/>
                <a:gd name="T13" fmla="*/ 32 h 46"/>
                <a:gd name="T14" fmla="*/ 4 w 60"/>
                <a:gd name="T15" fmla="*/ 32 h 46"/>
                <a:gd name="T16" fmla="*/ 31 w 60"/>
                <a:gd name="T1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46">
                  <a:moveTo>
                    <a:pt x="31" y="46"/>
                  </a:moveTo>
                  <a:cubicBezTo>
                    <a:pt x="36" y="37"/>
                    <a:pt x="46" y="32"/>
                    <a:pt x="57" y="32"/>
                  </a:cubicBezTo>
                  <a:cubicBezTo>
                    <a:pt x="58" y="32"/>
                    <a:pt x="59" y="32"/>
                    <a:pt x="60" y="32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14"/>
                    <a:pt x="47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1" y="32"/>
                    <a:pt x="3" y="32"/>
                    <a:pt x="4" y="32"/>
                  </a:cubicBezTo>
                  <a:cubicBezTo>
                    <a:pt x="15" y="32"/>
                    <a:pt x="25" y="37"/>
                    <a:pt x="31" y="4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0" name="Freeform 937"/>
            <p:cNvSpPr>
              <a:spLocks/>
            </p:cNvSpPr>
            <p:nvPr/>
          </p:nvSpPr>
          <p:spPr bwMode="auto">
            <a:xfrm>
              <a:off x="4732979" y="6592577"/>
              <a:ext cx="96535" cy="36064"/>
            </a:xfrm>
            <a:custGeom>
              <a:avLst/>
              <a:gdLst>
                <a:gd name="T0" fmla="*/ 8 w 112"/>
                <a:gd name="T1" fmla="*/ 42 h 42"/>
                <a:gd name="T2" fmla="*/ 0 w 112"/>
                <a:gd name="T3" fmla="*/ 33 h 42"/>
                <a:gd name="T4" fmla="*/ 0 w 112"/>
                <a:gd name="T5" fmla="*/ 0 h 42"/>
                <a:gd name="T6" fmla="*/ 112 w 112"/>
                <a:gd name="T7" fmla="*/ 0 h 42"/>
                <a:gd name="T8" fmla="*/ 112 w 112"/>
                <a:gd name="T9" fmla="*/ 33 h 42"/>
                <a:gd name="T10" fmla="*/ 104 w 112"/>
                <a:gd name="T11" fmla="*/ 42 h 42"/>
                <a:gd name="T12" fmla="*/ 8 w 112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42">
                  <a:moveTo>
                    <a:pt x="8" y="42"/>
                  </a:moveTo>
                  <a:cubicBezTo>
                    <a:pt x="3" y="42"/>
                    <a:pt x="0" y="38"/>
                    <a:pt x="0" y="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8"/>
                    <a:pt x="108" y="42"/>
                    <a:pt x="104" y="42"/>
                  </a:cubicBezTo>
                  <a:lnTo>
                    <a:pt x="8" y="4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1" name="Freeform 938"/>
            <p:cNvSpPr>
              <a:spLocks/>
            </p:cNvSpPr>
            <p:nvPr/>
          </p:nvSpPr>
          <p:spPr bwMode="auto">
            <a:xfrm>
              <a:off x="4732250" y="6564891"/>
              <a:ext cx="52457" cy="30964"/>
            </a:xfrm>
            <a:custGeom>
              <a:avLst/>
              <a:gdLst>
                <a:gd name="T0" fmla="*/ 0 w 61"/>
                <a:gd name="T1" fmla="*/ 33 h 36"/>
                <a:gd name="T2" fmla="*/ 0 w 61"/>
                <a:gd name="T3" fmla="*/ 32 h 36"/>
                <a:gd name="T4" fmla="*/ 1 w 61"/>
                <a:gd name="T5" fmla="*/ 32 h 36"/>
                <a:gd name="T6" fmla="*/ 9 w 61"/>
                <a:gd name="T7" fmla="*/ 32 h 36"/>
                <a:gd name="T8" fmla="*/ 61 w 61"/>
                <a:gd name="T9" fmla="*/ 32 h 36"/>
                <a:gd name="T10" fmla="*/ 61 w 61"/>
                <a:gd name="T11" fmla="*/ 31 h 36"/>
                <a:gd name="T12" fmla="*/ 30 w 61"/>
                <a:gd name="T13" fmla="*/ 0 h 36"/>
                <a:gd name="T14" fmla="*/ 0 w 61"/>
                <a:gd name="T15" fmla="*/ 31 h 36"/>
                <a:gd name="T16" fmla="*/ 0 w 61"/>
                <a:gd name="T17" fmla="*/ 36 h 36"/>
                <a:gd name="T18" fmla="*/ 0 w 61"/>
                <a:gd name="T19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36">
                  <a:moveTo>
                    <a:pt x="0" y="33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14"/>
                    <a:pt x="47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33"/>
                    <a:pt x="0" y="35"/>
                    <a:pt x="0" y="36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2" name="Freeform 939"/>
            <p:cNvSpPr>
              <a:spLocks/>
            </p:cNvSpPr>
            <p:nvPr/>
          </p:nvSpPr>
          <p:spPr bwMode="auto">
            <a:xfrm>
              <a:off x="6788636" y="6298235"/>
              <a:ext cx="93257" cy="115114"/>
            </a:xfrm>
            <a:custGeom>
              <a:avLst/>
              <a:gdLst>
                <a:gd name="T0" fmla="*/ 7 w 108"/>
                <a:gd name="T1" fmla="*/ 0 h 134"/>
                <a:gd name="T2" fmla="*/ 7 w 108"/>
                <a:gd name="T3" fmla="*/ 108 h 134"/>
                <a:gd name="T4" fmla="*/ 21 w 108"/>
                <a:gd name="T5" fmla="*/ 122 h 134"/>
                <a:gd name="T6" fmla="*/ 87 w 108"/>
                <a:gd name="T7" fmla="*/ 122 h 134"/>
                <a:gd name="T8" fmla="*/ 101 w 108"/>
                <a:gd name="T9" fmla="*/ 108 h 134"/>
                <a:gd name="T10" fmla="*/ 101 w 108"/>
                <a:gd name="T11" fmla="*/ 0 h 134"/>
                <a:gd name="T12" fmla="*/ 108 w 108"/>
                <a:gd name="T13" fmla="*/ 0 h 134"/>
                <a:gd name="T14" fmla="*/ 108 w 108"/>
                <a:gd name="T15" fmla="*/ 114 h 134"/>
                <a:gd name="T16" fmla="*/ 87 w 108"/>
                <a:gd name="T17" fmla="*/ 134 h 134"/>
                <a:gd name="T18" fmla="*/ 21 w 108"/>
                <a:gd name="T19" fmla="*/ 134 h 134"/>
                <a:gd name="T20" fmla="*/ 0 w 108"/>
                <a:gd name="T21" fmla="*/ 114 h 134"/>
                <a:gd name="T22" fmla="*/ 0 w 108"/>
                <a:gd name="T23" fmla="*/ 0 h 134"/>
                <a:gd name="T24" fmla="*/ 7 w 108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134">
                  <a:moveTo>
                    <a:pt x="7" y="0"/>
                  </a:move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3" y="122"/>
                    <a:pt x="21" y="122"/>
                  </a:cubicBezTo>
                  <a:cubicBezTo>
                    <a:pt x="87" y="122"/>
                    <a:pt x="87" y="122"/>
                    <a:pt x="87" y="122"/>
                  </a:cubicBezTo>
                  <a:cubicBezTo>
                    <a:pt x="95" y="122"/>
                    <a:pt x="101" y="116"/>
                    <a:pt x="101" y="108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25"/>
                    <a:pt x="98" y="134"/>
                    <a:pt x="87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9" y="134"/>
                    <a:pt x="0" y="125"/>
                    <a:pt x="0" y="11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3" name="Freeform 940"/>
            <p:cNvSpPr>
              <a:spLocks/>
            </p:cNvSpPr>
            <p:nvPr/>
          </p:nvSpPr>
          <p:spPr bwMode="auto">
            <a:xfrm>
              <a:off x="6798107" y="6328470"/>
              <a:ext cx="74314" cy="71400"/>
            </a:xfrm>
            <a:custGeom>
              <a:avLst/>
              <a:gdLst>
                <a:gd name="T0" fmla="*/ 76 w 86"/>
                <a:gd name="T1" fmla="*/ 83 h 83"/>
                <a:gd name="T2" fmla="*/ 86 w 86"/>
                <a:gd name="T3" fmla="*/ 73 h 83"/>
                <a:gd name="T4" fmla="*/ 86 w 86"/>
                <a:gd name="T5" fmla="*/ 0 h 83"/>
                <a:gd name="T6" fmla="*/ 0 w 86"/>
                <a:gd name="T7" fmla="*/ 0 h 83"/>
                <a:gd name="T8" fmla="*/ 0 w 86"/>
                <a:gd name="T9" fmla="*/ 73 h 83"/>
                <a:gd name="T10" fmla="*/ 10 w 86"/>
                <a:gd name="T11" fmla="*/ 83 h 83"/>
                <a:gd name="T12" fmla="*/ 76 w 86"/>
                <a:gd name="T13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83">
                  <a:moveTo>
                    <a:pt x="76" y="83"/>
                  </a:moveTo>
                  <a:cubicBezTo>
                    <a:pt x="82" y="83"/>
                    <a:pt x="86" y="79"/>
                    <a:pt x="86" y="73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9"/>
                    <a:pt x="4" y="83"/>
                    <a:pt x="10" y="83"/>
                  </a:cubicBezTo>
                  <a:lnTo>
                    <a:pt x="76" y="8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4" name="Freeform 941"/>
            <p:cNvSpPr>
              <a:spLocks/>
            </p:cNvSpPr>
            <p:nvPr/>
          </p:nvSpPr>
          <p:spPr bwMode="auto">
            <a:xfrm>
              <a:off x="6803571" y="6350692"/>
              <a:ext cx="34243" cy="34607"/>
            </a:xfrm>
            <a:custGeom>
              <a:avLst/>
              <a:gdLst>
                <a:gd name="T0" fmla="*/ 39 w 40"/>
                <a:gd name="T1" fmla="*/ 26 h 40"/>
                <a:gd name="T2" fmla="*/ 35 w 40"/>
                <a:gd name="T3" fmla="*/ 33 h 40"/>
                <a:gd name="T4" fmla="*/ 14 w 40"/>
                <a:gd name="T5" fmla="*/ 39 h 40"/>
                <a:gd name="T6" fmla="*/ 7 w 40"/>
                <a:gd name="T7" fmla="*/ 35 h 40"/>
                <a:gd name="T8" fmla="*/ 1 w 40"/>
                <a:gd name="T9" fmla="*/ 13 h 40"/>
                <a:gd name="T10" fmla="*/ 5 w 40"/>
                <a:gd name="T11" fmla="*/ 6 h 40"/>
                <a:gd name="T12" fmla="*/ 27 w 40"/>
                <a:gd name="T13" fmla="*/ 1 h 40"/>
                <a:gd name="T14" fmla="*/ 34 w 40"/>
                <a:gd name="T15" fmla="*/ 5 h 40"/>
                <a:gd name="T16" fmla="*/ 39 w 40"/>
                <a:gd name="T17" fmla="*/ 2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0">
                  <a:moveTo>
                    <a:pt x="39" y="26"/>
                  </a:moveTo>
                  <a:cubicBezTo>
                    <a:pt x="40" y="29"/>
                    <a:pt x="38" y="33"/>
                    <a:pt x="35" y="33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1" y="40"/>
                    <a:pt x="7" y="38"/>
                    <a:pt x="7" y="35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5" y="6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3" y="2"/>
                    <a:pt x="34" y="5"/>
                  </a:cubicBezTo>
                  <a:lnTo>
                    <a:pt x="39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5" name="Freeform 942"/>
            <p:cNvSpPr>
              <a:spLocks/>
            </p:cNvSpPr>
            <p:nvPr/>
          </p:nvSpPr>
          <p:spPr bwMode="auto">
            <a:xfrm>
              <a:off x="6828343" y="6361985"/>
              <a:ext cx="32786" cy="33514"/>
            </a:xfrm>
            <a:custGeom>
              <a:avLst/>
              <a:gdLst>
                <a:gd name="T0" fmla="*/ 33 w 38"/>
                <a:gd name="T1" fmla="*/ 34 h 39"/>
                <a:gd name="T2" fmla="*/ 27 w 38"/>
                <a:gd name="T3" fmla="*/ 39 h 39"/>
                <a:gd name="T4" fmla="*/ 5 w 38"/>
                <a:gd name="T5" fmla="*/ 34 h 39"/>
                <a:gd name="T6" fmla="*/ 0 w 38"/>
                <a:gd name="T7" fmla="*/ 27 h 39"/>
                <a:gd name="T8" fmla="*/ 5 w 38"/>
                <a:gd name="T9" fmla="*/ 6 h 39"/>
                <a:gd name="T10" fmla="*/ 12 w 38"/>
                <a:gd name="T11" fmla="*/ 1 h 39"/>
                <a:gd name="T12" fmla="*/ 33 w 38"/>
                <a:gd name="T13" fmla="*/ 6 h 39"/>
                <a:gd name="T14" fmla="*/ 38 w 38"/>
                <a:gd name="T15" fmla="*/ 12 h 39"/>
                <a:gd name="T16" fmla="*/ 33 w 38"/>
                <a:gd name="T1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9">
                  <a:moveTo>
                    <a:pt x="33" y="34"/>
                  </a:moveTo>
                  <a:cubicBezTo>
                    <a:pt x="33" y="37"/>
                    <a:pt x="30" y="39"/>
                    <a:pt x="27" y="3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2" y="33"/>
                    <a:pt x="0" y="30"/>
                    <a:pt x="0" y="2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6" y="6"/>
                    <a:pt x="38" y="9"/>
                    <a:pt x="38" y="12"/>
                  </a:cubicBezTo>
                  <a:lnTo>
                    <a:pt x="33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6" name="Freeform 943"/>
            <p:cNvSpPr>
              <a:spLocks/>
            </p:cNvSpPr>
            <p:nvPr/>
          </p:nvSpPr>
          <p:spPr bwMode="auto">
            <a:xfrm>
              <a:off x="6830164" y="6363442"/>
              <a:ext cx="7650" cy="17486"/>
            </a:xfrm>
            <a:custGeom>
              <a:avLst/>
              <a:gdLst>
                <a:gd name="T0" fmla="*/ 4 w 9"/>
                <a:gd name="T1" fmla="*/ 18 h 20"/>
                <a:gd name="T2" fmla="*/ 8 w 9"/>
                <a:gd name="T3" fmla="*/ 11 h 20"/>
                <a:gd name="T4" fmla="*/ 5 w 9"/>
                <a:gd name="T5" fmla="*/ 0 h 20"/>
                <a:gd name="T6" fmla="*/ 3 w 9"/>
                <a:gd name="T7" fmla="*/ 4 h 20"/>
                <a:gd name="T8" fmla="*/ 0 w 9"/>
                <a:gd name="T9" fmla="*/ 20 h 20"/>
                <a:gd name="T10" fmla="*/ 4 w 9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0">
                  <a:moveTo>
                    <a:pt x="4" y="18"/>
                  </a:moveTo>
                  <a:cubicBezTo>
                    <a:pt x="7" y="18"/>
                    <a:pt x="9" y="14"/>
                    <a:pt x="8" y="1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3" y="4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7" name="Freeform 944"/>
            <p:cNvSpPr>
              <a:spLocks/>
            </p:cNvSpPr>
            <p:nvPr/>
          </p:nvSpPr>
          <p:spPr bwMode="auto">
            <a:xfrm>
              <a:off x="7027242" y="3082696"/>
              <a:ext cx="25136" cy="17121"/>
            </a:xfrm>
            <a:custGeom>
              <a:avLst/>
              <a:gdLst>
                <a:gd name="T0" fmla="*/ 0 w 69"/>
                <a:gd name="T1" fmla="*/ 47 h 47"/>
                <a:gd name="T2" fmla="*/ 69 w 69"/>
                <a:gd name="T3" fmla="*/ 0 h 47"/>
                <a:gd name="T4" fmla="*/ 69 w 69"/>
                <a:gd name="T5" fmla="*/ 47 h 47"/>
                <a:gd name="T6" fmla="*/ 0 w 69"/>
                <a:gd name="T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47">
                  <a:moveTo>
                    <a:pt x="0" y="47"/>
                  </a:moveTo>
                  <a:lnTo>
                    <a:pt x="69" y="0"/>
                  </a:lnTo>
                  <a:lnTo>
                    <a:pt x="69" y="47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8" name="Freeform 945"/>
            <p:cNvSpPr>
              <a:spLocks/>
            </p:cNvSpPr>
            <p:nvPr/>
          </p:nvSpPr>
          <p:spPr bwMode="auto">
            <a:xfrm>
              <a:off x="7111027" y="3214931"/>
              <a:ext cx="12021" cy="32057"/>
            </a:xfrm>
            <a:custGeom>
              <a:avLst/>
              <a:gdLst>
                <a:gd name="T0" fmla="*/ 0 w 33"/>
                <a:gd name="T1" fmla="*/ 59 h 88"/>
                <a:gd name="T2" fmla="*/ 28 w 33"/>
                <a:gd name="T3" fmla="*/ 88 h 88"/>
                <a:gd name="T4" fmla="*/ 33 w 33"/>
                <a:gd name="T5" fmla="*/ 0 h 88"/>
                <a:gd name="T6" fmla="*/ 0 w 33"/>
                <a:gd name="T7" fmla="*/ 5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88">
                  <a:moveTo>
                    <a:pt x="0" y="59"/>
                  </a:moveTo>
                  <a:lnTo>
                    <a:pt x="28" y="88"/>
                  </a:lnTo>
                  <a:lnTo>
                    <a:pt x="33" y="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9" name="Freeform 946"/>
            <p:cNvSpPr>
              <a:spLocks/>
            </p:cNvSpPr>
            <p:nvPr/>
          </p:nvSpPr>
          <p:spPr bwMode="auto">
            <a:xfrm>
              <a:off x="7111027" y="3200360"/>
              <a:ext cx="79778" cy="36064"/>
            </a:xfrm>
            <a:custGeom>
              <a:avLst/>
              <a:gdLst>
                <a:gd name="T0" fmla="*/ 182 w 219"/>
                <a:gd name="T1" fmla="*/ 0 h 99"/>
                <a:gd name="T2" fmla="*/ 219 w 219"/>
                <a:gd name="T3" fmla="*/ 17 h 99"/>
                <a:gd name="T4" fmla="*/ 0 w 219"/>
                <a:gd name="T5" fmla="*/ 99 h 99"/>
                <a:gd name="T6" fmla="*/ 2 w 219"/>
                <a:gd name="T7" fmla="*/ 3 h 99"/>
                <a:gd name="T8" fmla="*/ 182 w 219"/>
                <a:gd name="T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9" h="99">
                  <a:moveTo>
                    <a:pt x="182" y="0"/>
                  </a:moveTo>
                  <a:lnTo>
                    <a:pt x="219" y="17"/>
                  </a:lnTo>
                  <a:lnTo>
                    <a:pt x="0" y="99"/>
                  </a:lnTo>
                  <a:lnTo>
                    <a:pt x="2" y="3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0" name="Freeform 947"/>
            <p:cNvSpPr>
              <a:spLocks/>
            </p:cNvSpPr>
            <p:nvPr/>
          </p:nvSpPr>
          <p:spPr bwMode="auto">
            <a:xfrm>
              <a:off x="7027242" y="3097996"/>
              <a:ext cx="175949" cy="111835"/>
            </a:xfrm>
            <a:custGeom>
              <a:avLst/>
              <a:gdLst>
                <a:gd name="T0" fmla="*/ 0 w 483"/>
                <a:gd name="T1" fmla="*/ 5 h 307"/>
                <a:gd name="T2" fmla="*/ 483 w 483"/>
                <a:gd name="T3" fmla="*/ 0 h 307"/>
                <a:gd name="T4" fmla="*/ 449 w 483"/>
                <a:gd name="T5" fmla="*/ 298 h 307"/>
                <a:gd name="T6" fmla="*/ 33 w 483"/>
                <a:gd name="T7" fmla="*/ 307 h 307"/>
                <a:gd name="T8" fmla="*/ 0 w 483"/>
                <a:gd name="T9" fmla="*/ 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307">
                  <a:moveTo>
                    <a:pt x="0" y="5"/>
                  </a:moveTo>
                  <a:lnTo>
                    <a:pt x="483" y="0"/>
                  </a:lnTo>
                  <a:lnTo>
                    <a:pt x="449" y="298"/>
                  </a:lnTo>
                  <a:lnTo>
                    <a:pt x="33" y="307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1" name="Freeform 948"/>
            <p:cNvSpPr>
              <a:spLocks noEditPoints="1"/>
            </p:cNvSpPr>
            <p:nvPr/>
          </p:nvSpPr>
          <p:spPr bwMode="auto">
            <a:xfrm>
              <a:off x="6469158" y="6267999"/>
              <a:ext cx="136242" cy="159192"/>
            </a:xfrm>
            <a:custGeom>
              <a:avLst/>
              <a:gdLst>
                <a:gd name="T0" fmla="*/ 85 w 158"/>
                <a:gd name="T1" fmla="*/ 106 h 185"/>
                <a:gd name="T2" fmla="*/ 106 w 158"/>
                <a:gd name="T3" fmla="*/ 0 h 185"/>
                <a:gd name="T4" fmla="*/ 51 w 158"/>
                <a:gd name="T5" fmla="*/ 0 h 185"/>
                <a:gd name="T6" fmla="*/ 72 w 158"/>
                <a:gd name="T7" fmla="*/ 106 h 185"/>
                <a:gd name="T8" fmla="*/ 72 w 158"/>
                <a:gd name="T9" fmla="*/ 164 h 185"/>
                <a:gd name="T10" fmla="*/ 41 w 158"/>
                <a:gd name="T11" fmla="*/ 185 h 185"/>
                <a:gd name="T12" fmla="*/ 116 w 158"/>
                <a:gd name="T13" fmla="*/ 185 h 185"/>
                <a:gd name="T14" fmla="*/ 85 w 158"/>
                <a:gd name="T15" fmla="*/ 164 h 185"/>
                <a:gd name="T16" fmla="*/ 85 w 158"/>
                <a:gd name="T17" fmla="*/ 106 h 185"/>
                <a:gd name="T18" fmla="*/ 74 w 158"/>
                <a:gd name="T19" fmla="*/ 91 h 185"/>
                <a:gd name="T20" fmla="*/ 48 w 158"/>
                <a:gd name="T21" fmla="*/ 42 h 185"/>
                <a:gd name="T22" fmla="*/ 109 w 158"/>
                <a:gd name="T23" fmla="*/ 42 h 185"/>
                <a:gd name="T24" fmla="*/ 83 w 158"/>
                <a:gd name="T25" fmla="*/ 91 h 185"/>
                <a:gd name="T26" fmla="*/ 74 w 158"/>
                <a:gd name="T27" fmla="*/ 9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8" h="185">
                  <a:moveTo>
                    <a:pt x="85" y="106"/>
                  </a:moveTo>
                  <a:cubicBezTo>
                    <a:pt x="158" y="100"/>
                    <a:pt x="106" y="0"/>
                    <a:pt x="106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0" y="100"/>
                    <a:pt x="72" y="106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41" y="185"/>
                    <a:pt x="41" y="185"/>
                    <a:pt x="41" y="185"/>
                  </a:cubicBezTo>
                  <a:cubicBezTo>
                    <a:pt x="116" y="185"/>
                    <a:pt x="116" y="185"/>
                    <a:pt x="116" y="185"/>
                  </a:cubicBezTo>
                  <a:cubicBezTo>
                    <a:pt x="85" y="164"/>
                    <a:pt x="85" y="164"/>
                    <a:pt x="85" y="164"/>
                  </a:cubicBezTo>
                  <a:lnTo>
                    <a:pt x="85" y="106"/>
                  </a:lnTo>
                  <a:close/>
                  <a:moveTo>
                    <a:pt x="74" y="91"/>
                  </a:moveTo>
                  <a:cubicBezTo>
                    <a:pt x="43" y="89"/>
                    <a:pt x="43" y="63"/>
                    <a:pt x="48" y="42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14" y="63"/>
                    <a:pt x="114" y="89"/>
                    <a:pt x="83" y="91"/>
                  </a:cubicBezTo>
                  <a:lnTo>
                    <a:pt x="74" y="9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2" name="Freeform 949"/>
            <p:cNvSpPr>
              <a:spLocks/>
            </p:cNvSpPr>
            <p:nvPr/>
          </p:nvSpPr>
          <p:spPr bwMode="auto">
            <a:xfrm>
              <a:off x="7368212" y="6487663"/>
              <a:ext cx="20764" cy="61928"/>
            </a:xfrm>
            <a:custGeom>
              <a:avLst/>
              <a:gdLst>
                <a:gd name="T0" fmla="*/ 24 w 24"/>
                <a:gd name="T1" fmla="*/ 72 h 72"/>
                <a:gd name="T2" fmla="*/ 15 w 24"/>
                <a:gd name="T3" fmla="*/ 0 h 72"/>
                <a:gd name="T4" fmla="*/ 0 w 24"/>
                <a:gd name="T5" fmla="*/ 2 h 72"/>
                <a:gd name="T6" fmla="*/ 10 w 24"/>
                <a:gd name="T7" fmla="*/ 70 h 72"/>
                <a:gd name="T8" fmla="*/ 24 w 24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72">
                  <a:moveTo>
                    <a:pt x="24" y="7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4" y="71"/>
                    <a:pt x="19" y="71"/>
                    <a:pt x="24" y="7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3" name="Freeform 950"/>
            <p:cNvSpPr>
              <a:spLocks/>
            </p:cNvSpPr>
            <p:nvPr/>
          </p:nvSpPr>
          <p:spPr bwMode="auto">
            <a:xfrm>
              <a:off x="7364934" y="6523727"/>
              <a:ext cx="7650" cy="24043"/>
            </a:xfrm>
            <a:custGeom>
              <a:avLst/>
              <a:gdLst>
                <a:gd name="T0" fmla="*/ 0 w 9"/>
                <a:gd name="T1" fmla="*/ 26 h 28"/>
                <a:gd name="T2" fmla="*/ 9 w 9"/>
                <a:gd name="T3" fmla="*/ 28 h 28"/>
                <a:gd name="T4" fmla="*/ 5 w 9"/>
                <a:gd name="T5" fmla="*/ 0 h 28"/>
                <a:gd name="T6" fmla="*/ 0 w 9"/>
                <a:gd name="T7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8">
                  <a:moveTo>
                    <a:pt x="0" y="26"/>
                  </a:moveTo>
                  <a:cubicBezTo>
                    <a:pt x="3" y="27"/>
                    <a:pt x="6" y="27"/>
                    <a:pt x="9" y="28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4" name="Freeform 951"/>
            <p:cNvSpPr>
              <a:spLocks/>
            </p:cNvSpPr>
            <p:nvPr/>
          </p:nvSpPr>
          <p:spPr bwMode="auto">
            <a:xfrm>
              <a:off x="7388976" y="6494584"/>
              <a:ext cx="13114" cy="55007"/>
            </a:xfrm>
            <a:custGeom>
              <a:avLst/>
              <a:gdLst>
                <a:gd name="T0" fmla="*/ 0 w 36"/>
                <a:gd name="T1" fmla="*/ 56 h 151"/>
                <a:gd name="T2" fmla="*/ 10 w 36"/>
                <a:gd name="T3" fmla="*/ 151 h 151"/>
                <a:gd name="T4" fmla="*/ 36 w 36"/>
                <a:gd name="T5" fmla="*/ 30 h 151"/>
                <a:gd name="T6" fmla="*/ 36 w 36"/>
                <a:gd name="T7" fmla="*/ 2 h 151"/>
                <a:gd name="T8" fmla="*/ 3 w 36"/>
                <a:gd name="T9" fmla="*/ 0 h 151"/>
                <a:gd name="T10" fmla="*/ 0 w 36"/>
                <a:gd name="T11" fmla="*/ 56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51">
                  <a:moveTo>
                    <a:pt x="0" y="56"/>
                  </a:moveTo>
                  <a:lnTo>
                    <a:pt x="10" y="151"/>
                  </a:lnTo>
                  <a:lnTo>
                    <a:pt x="36" y="30"/>
                  </a:lnTo>
                  <a:lnTo>
                    <a:pt x="36" y="2"/>
                  </a:lnTo>
                  <a:lnTo>
                    <a:pt x="3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5" name="Freeform 952"/>
            <p:cNvSpPr>
              <a:spLocks/>
            </p:cNvSpPr>
            <p:nvPr/>
          </p:nvSpPr>
          <p:spPr bwMode="auto">
            <a:xfrm>
              <a:off x="7396626" y="6491670"/>
              <a:ext cx="25136" cy="57921"/>
            </a:xfrm>
            <a:custGeom>
              <a:avLst/>
              <a:gdLst>
                <a:gd name="T0" fmla="*/ 15 w 29"/>
                <a:gd name="T1" fmla="*/ 0 h 67"/>
                <a:gd name="T2" fmla="*/ 4 w 29"/>
                <a:gd name="T3" fmla="*/ 45 h 67"/>
                <a:gd name="T4" fmla="*/ 0 w 29"/>
                <a:gd name="T5" fmla="*/ 67 h 67"/>
                <a:gd name="T6" fmla="*/ 1 w 29"/>
                <a:gd name="T7" fmla="*/ 67 h 67"/>
                <a:gd name="T8" fmla="*/ 14 w 29"/>
                <a:gd name="T9" fmla="*/ 67 h 67"/>
                <a:gd name="T10" fmla="*/ 29 w 29"/>
                <a:gd name="T11" fmla="*/ 3 h 67"/>
                <a:gd name="T12" fmla="*/ 15 w 29"/>
                <a:gd name="T1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67">
                  <a:moveTo>
                    <a:pt x="15" y="0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1" y="67"/>
                    <a:pt x="1" y="67"/>
                  </a:cubicBezTo>
                  <a:cubicBezTo>
                    <a:pt x="6" y="67"/>
                    <a:pt x="10" y="67"/>
                    <a:pt x="14" y="67"/>
                  </a:cubicBezTo>
                  <a:cubicBezTo>
                    <a:pt x="29" y="3"/>
                    <a:pt x="29" y="3"/>
                    <a:pt x="29" y="3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6" name="Freeform 953"/>
            <p:cNvSpPr>
              <a:spLocks/>
            </p:cNvSpPr>
            <p:nvPr/>
          </p:nvSpPr>
          <p:spPr bwMode="auto">
            <a:xfrm>
              <a:off x="7413019" y="6524455"/>
              <a:ext cx="13114" cy="24043"/>
            </a:xfrm>
            <a:custGeom>
              <a:avLst/>
              <a:gdLst>
                <a:gd name="T0" fmla="*/ 0 w 15"/>
                <a:gd name="T1" fmla="*/ 28 h 28"/>
                <a:gd name="T2" fmla="*/ 15 w 15"/>
                <a:gd name="T3" fmla="*/ 26 h 28"/>
                <a:gd name="T4" fmla="*/ 7 w 15"/>
                <a:gd name="T5" fmla="*/ 0 h 28"/>
                <a:gd name="T6" fmla="*/ 0 w 15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6" y="28"/>
                    <a:pt x="10" y="27"/>
                    <a:pt x="15" y="26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7" name="Freeform 954"/>
            <p:cNvSpPr>
              <a:spLocks/>
            </p:cNvSpPr>
            <p:nvPr/>
          </p:nvSpPr>
          <p:spPr bwMode="auto">
            <a:xfrm>
              <a:off x="7421033" y="6500413"/>
              <a:ext cx="18943" cy="45536"/>
            </a:xfrm>
            <a:custGeom>
              <a:avLst/>
              <a:gdLst>
                <a:gd name="T0" fmla="*/ 4 w 22"/>
                <a:gd name="T1" fmla="*/ 0 h 53"/>
                <a:gd name="T2" fmla="*/ 0 w 22"/>
                <a:gd name="T3" fmla="*/ 20 h 53"/>
                <a:gd name="T4" fmla="*/ 10 w 22"/>
                <a:gd name="T5" fmla="*/ 53 h 53"/>
                <a:gd name="T6" fmla="*/ 22 w 22"/>
                <a:gd name="T7" fmla="*/ 51 h 53"/>
                <a:gd name="T8" fmla="*/ 4 w 22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3">
                  <a:moveTo>
                    <a:pt x="4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5" y="52"/>
                    <a:pt x="18" y="52"/>
                    <a:pt x="22" y="5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8" name="Freeform 955"/>
            <p:cNvSpPr>
              <a:spLocks/>
            </p:cNvSpPr>
            <p:nvPr/>
          </p:nvSpPr>
          <p:spPr bwMode="auto">
            <a:xfrm>
              <a:off x="7441433" y="6502234"/>
              <a:ext cx="23314" cy="40436"/>
            </a:xfrm>
            <a:custGeom>
              <a:avLst/>
              <a:gdLst>
                <a:gd name="T0" fmla="*/ 2 w 27"/>
                <a:gd name="T1" fmla="*/ 32 h 47"/>
                <a:gd name="T2" fmla="*/ 0 w 27"/>
                <a:gd name="T3" fmla="*/ 40 h 47"/>
                <a:gd name="T4" fmla="*/ 2 w 27"/>
                <a:gd name="T5" fmla="*/ 47 h 47"/>
                <a:gd name="T6" fmla="*/ 2 w 27"/>
                <a:gd name="T7" fmla="*/ 47 h 47"/>
                <a:gd name="T8" fmla="*/ 13 w 27"/>
                <a:gd name="T9" fmla="*/ 44 h 47"/>
                <a:gd name="T10" fmla="*/ 27 w 27"/>
                <a:gd name="T11" fmla="*/ 5 h 47"/>
                <a:gd name="T12" fmla="*/ 14 w 27"/>
                <a:gd name="T13" fmla="*/ 0 h 47"/>
                <a:gd name="T14" fmla="*/ 2 w 27"/>
                <a:gd name="T15" fmla="*/ 3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47">
                  <a:moveTo>
                    <a:pt x="2" y="32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7" y="46"/>
                    <a:pt x="10" y="45"/>
                    <a:pt x="13" y="4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2" y="3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9" name="Freeform 956"/>
            <p:cNvSpPr>
              <a:spLocks/>
            </p:cNvSpPr>
            <p:nvPr/>
          </p:nvSpPr>
          <p:spPr bwMode="auto">
            <a:xfrm>
              <a:off x="7350362" y="6510613"/>
              <a:ext cx="17121" cy="34607"/>
            </a:xfrm>
            <a:custGeom>
              <a:avLst/>
              <a:gdLst>
                <a:gd name="T0" fmla="*/ 13 w 20"/>
                <a:gd name="T1" fmla="*/ 40 h 40"/>
                <a:gd name="T2" fmla="*/ 20 w 20"/>
                <a:gd name="T3" fmla="*/ 3 h 40"/>
                <a:gd name="T4" fmla="*/ 7 w 20"/>
                <a:gd name="T5" fmla="*/ 0 h 40"/>
                <a:gd name="T6" fmla="*/ 0 w 20"/>
                <a:gd name="T7" fmla="*/ 37 h 40"/>
                <a:gd name="T8" fmla="*/ 13 w 20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0">
                  <a:moveTo>
                    <a:pt x="13" y="40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3" y="38"/>
                    <a:pt x="8" y="39"/>
                    <a:pt x="13" y="4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0" name="Freeform 957"/>
            <p:cNvSpPr>
              <a:spLocks/>
            </p:cNvSpPr>
            <p:nvPr/>
          </p:nvSpPr>
          <p:spPr bwMode="auto">
            <a:xfrm>
              <a:off x="7329598" y="6497863"/>
              <a:ext cx="19671" cy="42986"/>
            </a:xfrm>
            <a:custGeom>
              <a:avLst/>
              <a:gdLst>
                <a:gd name="T0" fmla="*/ 19 w 23"/>
                <a:gd name="T1" fmla="*/ 50 h 50"/>
                <a:gd name="T2" fmla="*/ 23 w 23"/>
                <a:gd name="T3" fmla="*/ 31 h 50"/>
                <a:gd name="T4" fmla="*/ 14 w 23"/>
                <a:gd name="T5" fmla="*/ 0 h 50"/>
                <a:gd name="T6" fmla="*/ 0 w 23"/>
                <a:gd name="T7" fmla="*/ 4 h 50"/>
                <a:gd name="T8" fmla="*/ 12 w 23"/>
                <a:gd name="T9" fmla="*/ 48 h 50"/>
                <a:gd name="T10" fmla="*/ 19 w 23"/>
                <a:gd name="T1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50">
                  <a:moveTo>
                    <a:pt x="19" y="50"/>
                  </a:moveTo>
                  <a:cubicBezTo>
                    <a:pt x="23" y="31"/>
                    <a:pt x="23" y="31"/>
                    <a:pt x="23" y="3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4" y="48"/>
                    <a:pt x="19" y="50"/>
                    <a:pt x="19" y="5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1" name="Freeform 958"/>
            <p:cNvSpPr>
              <a:spLocks/>
            </p:cNvSpPr>
            <p:nvPr/>
          </p:nvSpPr>
          <p:spPr bwMode="auto">
            <a:xfrm>
              <a:off x="7430505" y="6490941"/>
              <a:ext cx="13843" cy="39707"/>
            </a:xfrm>
            <a:custGeom>
              <a:avLst/>
              <a:gdLst>
                <a:gd name="T0" fmla="*/ 28 w 38"/>
                <a:gd name="T1" fmla="*/ 92 h 109"/>
                <a:gd name="T2" fmla="*/ 38 w 38"/>
                <a:gd name="T3" fmla="*/ 5 h 109"/>
                <a:gd name="T4" fmla="*/ 2 w 38"/>
                <a:gd name="T5" fmla="*/ 0 h 109"/>
                <a:gd name="T6" fmla="*/ 0 w 38"/>
                <a:gd name="T7" fmla="*/ 38 h 109"/>
                <a:gd name="T8" fmla="*/ 23 w 38"/>
                <a:gd name="T9" fmla="*/ 109 h 109"/>
                <a:gd name="T10" fmla="*/ 28 w 38"/>
                <a:gd name="T11" fmla="*/ 9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09">
                  <a:moveTo>
                    <a:pt x="28" y="92"/>
                  </a:moveTo>
                  <a:lnTo>
                    <a:pt x="38" y="5"/>
                  </a:lnTo>
                  <a:lnTo>
                    <a:pt x="2" y="0"/>
                  </a:lnTo>
                  <a:lnTo>
                    <a:pt x="0" y="38"/>
                  </a:lnTo>
                  <a:lnTo>
                    <a:pt x="23" y="109"/>
                  </a:lnTo>
                  <a:lnTo>
                    <a:pt x="28" y="9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2" name="Freeform 959"/>
            <p:cNvSpPr>
              <a:spLocks/>
            </p:cNvSpPr>
            <p:nvPr/>
          </p:nvSpPr>
          <p:spPr bwMode="auto">
            <a:xfrm>
              <a:off x="7328870" y="6537570"/>
              <a:ext cx="135878" cy="107464"/>
            </a:xfrm>
            <a:custGeom>
              <a:avLst/>
              <a:gdLst>
                <a:gd name="T0" fmla="*/ 0 w 158"/>
                <a:gd name="T1" fmla="*/ 0 h 125"/>
                <a:gd name="T2" fmla="*/ 20 w 158"/>
                <a:gd name="T3" fmla="*/ 125 h 125"/>
                <a:gd name="T4" fmla="*/ 137 w 158"/>
                <a:gd name="T5" fmla="*/ 125 h 125"/>
                <a:gd name="T6" fmla="*/ 158 w 158"/>
                <a:gd name="T7" fmla="*/ 1 h 125"/>
                <a:gd name="T8" fmla="*/ 80 w 158"/>
                <a:gd name="T9" fmla="*/ 18 h 125"/>
                <a:gd name="T10" fmla="*/ 0 w 158"/>
                <a:gd name="T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125">
                  <a:moveTo>
                    <a:pt x="0" y="0"/>
                  </a:moveTo>
                  <a:cubicBezTo>
                    <a:pt x="20" y="125"/>
                    <a:pt x="20" y="125"/>
                    <a:pt x="20" y="125"/>
                  </a:cubicBezTo>
                  <a:cubicBezTo>
                    <a:pt x="137" y="125"/>
                    <a:pt x="137" y="125"/>
                    <a:pt x="137" y="125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5" y="3"/>
                    <a:pt x="124" y="18"/>
                    <a:pt x="80" y="18"/>
                  </a:cubicBezTo>
                  <a:cubicBezTo>
                    <a:pt x="37" y="18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3" name="Oval 960"/>
            <p:cNvSpPr>
              <a:spLocks noChangeArrowheads="1"/>
            </p:cNvSpPr>
            <p:nvPr/>
          </p:nvSpPr>
          <p:spPr bwMode="auto">
            <a:xfrm>
              <a:off x="5591597" y="6809326"/>
              <a:ext cx="155914" cy="156642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4" name="Freeform 961"/>
            <p:cNvSpPr>
              <a:spLocks/>
            </p:cNvSpPr>
            <p:nvPr/>
          </p:nvSpPr>
          <p:spPr bwMode="auto">
            <a:xfrm>
              <a:off x="5653525" y="6845754"/>
              <a:ext cx="66300" cy="61928"/>
            </a:xfrm>
            <a:custGeom>
              <a:avLst/>
              <a:gdLst>
                <a:gd name="T0" fmla="*/ 21 w 77"/>
                <a:gd name="T1" fmla="*/ 0 h 72"/>
                <a:gd name="T2" fmla="*/ 14 w 77"/>
                <a:gd name="T3" fmla="*/ 4 h 72"/>
                <a:gd name="T4" fmla="*/ 1 w 77"/>
                <a:gd name="T5" fmla="*/ 31 h 72"/>
                <a:gd name="T6" fmla="*/ 1 w 77"/>
                <a:gd name="T7" fmla="*/ 39 h 72"/>
                <a:gd name="T8" fmla="*/ 17 w 77"/>
                <a:gd name="T9" fmla="*/ 68 h 72"/>
                <a:gd name="T10" fmla="*/ 23 w 77"/>
                <a:gd name="T11" fmla="*/ 72 h 72"/>
                <a:gd name="T12" fmla="*/ 56 w 77"/>
                <a:gd name="T13" fmla="*/ 71 h 72"/>
                <a:gd name="T14" fmla="*/ 62 w 77"/>
                <a:gd name="T15" fmla="*/ 67 h 72"/>
                <a:gd name="T16" fmla="*/ 76 w 77"/>
                <a:gd name="T17" fmla="*/ 40 h 72"/>
                <a:gd name="T18" fmla="*/ 75 w 77"/>
                <a:gd name="T19" fmla="*/ 33 h 72"/>
                <a:gd name="T20" fmla="*/ 59 w 77"/>
                <a:gd name="T21" fmla="*/ 4 h 72"/>
                <a:gd name="T22" fmla="*/ 52 w 77"/>
                <a:gd name="T23" fmla="*/ 0 h 72"/>
                <a:gd name="T24" fmla="*/ 21 w 77"/>
                <a:gd name="T2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2">
                  <a:moveTo>
                    <a:pt x="21" y="0"/>
                  </a:moveTo>
                  <a:cubicBezTo>
                    <a:pt x="18" y="0"/>
                    <a:pt x="15" y="2"/>
                    <a:pt x="14" y="4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0" y="37"/>
                    <a:pt x="1" y="39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8" y="70"/>
                    <a:pt x="21" y="72"/>
                    <a:pt x="23" y="72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8" y="71"/>
                    <a:pt x="61" y="69"/>
                    <a:pt x="62" y="67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7" y="38"/>
                    <a:pt x="77" y="35"/>
                    <a:pt x="75" y="33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7" y="1"/>
                    <a:pt x="54" y="0"/>
                    <a:pt x="52" y="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5" name="Freeform 962"/>
            <p:cNvSpPr>
              <a:spLocks/>
            </p:cNvSpPr>
            <p:nvPr/>
          </p:nvSpPr>
          <p:spPr bwMode="auto">
            <a:xfrm>
              <a:off x="5657168" y="6907683"/>
              <a:ext cx="54278" cy="44807"/>
            </a:xfrm>
            <a:custGeom>
              <a:avLst/>
              <a:gdLst>
                <a:gd name="T0" fmla="*/ 20 w 63"/>
                <a:gd name="T1" fmla="*/ 1 h 52"/>
                <a:gd name="T2" fmla="*/ 13 w 63"/>
                <a:gd name="T3" fmla="*/ 5 h 52"/>
                <a:gd name="T4" fmla="*/ 1 w 63"/>
                <a:gd name="T5" fmla="*/ 30 h 52"/>
                <a:gd name="T6" fmla="*/ 3 w 63"/>
                <a:gd name="T7" fmla="*/ 37 h 52"/>
                <a:gd name="T8" fmla="*/ 27 w 63"/>
                <a:gd name="T9" fmla="*/ 51 h 52"/>
                <a:gd name="T10" fmla="*/ 34 w 63"/>
                <a:gd name="T11" fmla="*/ 51 h 52"/>
                <a:gd name="T12" fmla="*/ 60 w 63"/>
                <a:gd name="T13" fmla="*/ 36 h 52"/>
                <a:gd name="T14" fmla="*/ 63 w 63"/>
                <a:gd name="T15" fmla="*/ 30 h 52"/>
                <a:gd name="T16" fmla="*/ 57 w 63"/>
                <a:gd name="T17" fmla="*/ 4 h 52"/>
                <a:gd name="T18" fmla="*/ 52 w 63"/>
                <a:gd name="T19" fmla="*/ 0 h 52"/>
                <a:gd name="T20" fmla="*/ 20 w 63"/>
                <a:gd name="T21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52">
                  <a:moveTo>
                    <a:pt x="20" y="1"/>
                  </a:moveTo>
                  <a:cubicBezTo>
                    <a:pt x="17" y="1"/>
                    <a:pt x="14" y="2"/>
                    <a:pt x="13" y="5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2"/>
                    <a:pt x="1" y="35"/>
                    <a:pt x="3" y="37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9" y="52"/>
                    <a:pt x="32" y="52"/>
                    <a:pt x="34" y="51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2" y="35"/>
                    <a:pt x="63" y="32"/>
                    <a:pt x="63" y="30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2"/>
                    <a:pt x="54" y="0"/>
                    <a:pt x="52" y="0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6" name="Freeform 963"/>
            <p:cNvSpPr>
              <a:spLocks/>
            </p:cNvSpPr>
            <p:nvPr/>
          </p:nvSpPr>
          <p:spPr bwMode="auto">
            <a:xfrm>
              <a:off x="5607990" y="6876718"/>
              <a:ext cx="61200" cy="60107"/>
            </a:xfrm>
            <a:custGeom>
              <a:avLst/>
              <a:gdLst>
                <a:gd name="T0" fmla="*/ 19 w 71"/>
                <a:gd name="T1" fmla="*/ 1 h 70"/>
                <a:gd name="T2" fmla="*/ 12 w 71"/>
                <a:gd name="T3" fmla="*/ 5 h 70"/>
                <a:gd name="T4" fmla="*/ 1 w 71"/>
                <a:gd name="T5" fmla="*/ 29 h 70"/>
                <a:gd name="T6" fmla="*/ 1 w 71"/>
                <a:gd name="T7" fmla="*/ 37 h 70"/>
                <a:gd name="T8" fmla="*/ 18 w 71"/>
                <a:gd name="T9" fmla="*/ 65 h 70"/>
                <a:gd name="T10" fmla="*/ 25 w 71"/>
                <a:gd name="T11" fmla="*/ 69 h 70"/>
                <a:gd name="T12" fmla="*/ 52 w 71"/>
                <a:gd name="T13" fmla="*/ 70 h 70"/>
                <a:gd name="T14" fmla="*/ 58 w 71"/>
                <a:gd name="T15" fmla="*/ 66 h 70"/>
                <a:gd name="T16" fmla="*/ 70 w 71"/>
                <a:gd name="T17" fmla="*/ 40 h 70"/>
                <a:gd name="T18" fmla="*/ 69 w 71"/>
                <a:gd name="T19" fmla="*/ 33 h 70"/>
                <a:gd name="T20" fmla="*/ 54 w 71"/>
                <a:gd name="T21" fmla="*/ 4 h 70"/>
                <a:gd name="T22" fmla="*/ 47 w 71"/>
                <a:gd name="T23" fmla="*/ 0 h 70"/>
                <a:gd name="T24" fmla="*/ 19 w 71"/>
                <a:gd name="T25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70">
                  <a:moveTo>
                    <a:pt x="19" y="1"/>
                  </a:moveTo>
                  <a:cubicBezTo>
                    <a:pt x="16" y="1"/>
                    <a:pt x="13" y="3"/>
                    <a:pt x="12" y="5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31"/>
                    <a:pt x="0" y="35"/>
                    <a:pt x="1" y="37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7"/>
                    <a:pt x="23" y="68"/>
                    <a:pt x="25" y="69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4" y="70"/>
                    <a:pt x="57" y="68"/>
                    <a:pt x="58" y="66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1" y="38"/>
                    <a:pt x="71" y="35"/>
                    <a:pt x="69" y="3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2"/>
                    <a:pt x="50" y="0"/>
                    <a:pt x="47" y="0"/>
                  </a:cubicBezTo>
                  <a:lnTo>
                    <a:pt x="1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7" name="Freeform 964"/>
            <p:cNvSpPr>
              <a:spLocks/>
            </p:cNvSpPr>
            <p:nvPr/>
          </p:nvSpPr>
          <p:spPr bwMode="auto">
            <a:xfrm>
              <a:off x="5618554" y="6827540"/>
              <a:ext cx="48086" cy="49907"/>
            </a:xfrm>
            <a:custGeom>
              <a:avLst/>
              <a:gdLst>
                <a:gd name="T0" fmla="*/ 3 w 56"/>
                <a:gd name="T1" fmla="*/ 19 h 58"/>
                <a:gd name="T2" fmla="*/ 0 w 56"/>
                <a:gd name="T3" fmla="*/ 26 h 58"/>
                <a:gd name="T4" fmla="*/ 2 w 56"/>
                <a:gd name="T5" fmla="*/ 53 h 58"/>
                <a:gd name="T6" fmla="*/ 6 w 56"/>
                <a:gd name="T7" fmla="*/ 58 h 58"/>
                <a:gd name="T8" fmla="*/ 35 w 56"/>
                <a:gd name="T9" fmla="*/ 56 h 58"/>
                <a:gd name="T10" fmla="*/ 42 w 56"/>
                <a:gd name="T11" fmla="*/ 52 h 58"/>
                <a:gd name="T12" fmla="*/ 55 w 56"/>
                <a:gd name="T13" fmla="*/ 25 h 58"/>
                <a:gd name="T14" fmla="*/ 53 w 56"/>
                <a:gd name="T15" fmla="*/ 18 h 58"/>
                <a:gd name="T16" fmla="*/ 36 w 56"/>
                <a:gd name="T17" fmla="*/ 2 h 58"/>
                <a:gd name="T18" fmla="*/ 29 w 56"/>
                <a:gd name="T19" fmla="*/ 2 h 58"/>
                <a:gd name="T20" fmla="*/ 3 w 56"/>
                <a:gd name="T21" fmla="*/ 1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58">
                  <a:moveTo>
                    <a:pt x="3" y="19"/>
                  </a:moveTo>
                  <a:cubicBezTo>
                    <a:pt x="1" y="20"/>
                    <a:pt x="0" y="24"/>
                    <a:pt x="0" y="26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6"/>
                    <a:pt x="4" y="58"/>
                    <a:pt x="6" y="58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8" y="56"/>
                    <a:pt x="41" y="54"/>
                    <a:pt x="42" y="52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22"/>
                    <a:pt x="55" y="19"/>
                    <a:pt x="53" y="18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4" y="1"/>
                    <a:pt x="31" y="0"/>
                    <a:pt x="29" y="2"/>
                  </a:cubicBezTo>
                  <a:lnTo>
                    <a:pt x="3" y="1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8" name="Freeform 965"/>
            <p:cNvSpPr>
              <a:spLocks/>
            </p:cNvSpPr>
            <p:nvPr/>
          </p:nvSpPr>
          <p:spPr bwMode="auto">
            <a:xfrm>
              <a:off x="5703797" y="6831911"/>
              <a:ext cx="37886" cy="44807"/>
            </a:xfrm>
            <a:custGeom>
              <a:avLst/>
              <a:gdLst>
                <a:gd name="T0" fmla="*/ 2 w 44"/>
                <a:gd name="T1" fmla="*/ 12 h 52"/>
                <a:gd name="T2" fmla="*/ 1 w 44"/>
                <a:gd name="T3" fmla="*/ 19 h 52"/>
                <a:gd name="T4" fmla="*/ 18 w 44"/>
                <a:gd name="T5" fmla="*/ 48 h 52"/>
                <a:gd name="T6" fmla="*/ 25 w 44"/>
                <a:gd name="T7" fmla="*/ 52 h 52"/>
                <a:gd name="T8" fmla="*/ 40 w 44"/>
                <a:gd name="T9" fmla="*/ 51 h 52"/>
                <a:gd name="T10" fmla="*/ 43 w 44"/>
                <a:gd name="T11" fmla="*/ 47 h 52"/>
                <a:gd name="T12" fmla="*/ 40 w 44"/>
                <a:gd name="T13" fmla="*/ 25 h 52"/>
                <a:gd name="T14" fmla="*/ 39 w 44"/>
                <a:gd name="T15" fmla="*/ 20 h 52"/>
                <a:gd name="T16" fmla="*/ 35 w 44"/>
                <a:gd name="T17" fmla="*/ 15 h 52"/>
                <a:gd name="T18" fmla="*/ 16 w 44"/>
                <a:gd name="T19" fmla="*/ 1 h 52"/>
                <a:gd name="T20" fmla="*/ 9 w 44"/>
                <a:gd name="T21" fmla="*/ 2 h 52"/>
                <a:gd name="T22" fmla="*/ 2 w 44"/>
                <a:gd name="T23" fmla="*/ 1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52">
                  <a:moveTo>
                    <a:pt x="2" y="12"/>
                  </a:moveTo>
                  <a:cubicBezTo>
                    <a:pt x="0" y="14"/>
                    <a:pt x="0" y="17"/>
                    <a:pt x="1" y="19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9" y="51"/>
                    <a:pt x="22" y="52"/>
                    <a:pt x="25" y="52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2" y="51"/>
                    <a:pt x="44" y="49"/>
                    <a:pt x="43" y="47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23"/>
                    <a:pt x="40" y="20"/>
                    <a:pt x="39" y="20"/>
                  </a:cubicBezTo>
                  <a:cubicBezTo>
                    <a:pt x="39" y="19"/>
                    <a:pt x="36" y="17"/>
                    <a:pt x="35" y="1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0"/>
                    <a:pt x="11" y="0"/>
                    <a:pt x="9" y="2"/>
                  </a:cubicBezTo>
                  <a:lnTo>
                    <a:pt x="2" y="1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9" name="Freeform 966"/>
            <p:cNvSpPr>
              <a:spLocks/>
            </p:cNvSpPr>
            <p:nvPr/>
          </p:nvSpPr>
          <p:spPr bwMode="auto">
            <a:xfrm>
              <a:off x="5593419" y="6902583"/>
              <a:ext cx="30964" cy="46264"/>
            </a:xfrm>
            <a:custGeom>
              <a:avLst/>
              <a:gdLst>
                <a:gd name="T0" fmla="*/ 36 w 36"/>
                <a:gd name="T1" fmla="*/ 43 h 54"/>
                <a:gd name="T2" fmla="*/ 35 w 36"/>
                <a:gd name="T3" fmla="*/ 35 h 54"/>
                <a:gd name="T4" fmla="*/ 18 w 36"/>
                <a:gd name="T5" fmla="*/ 7 h 54"/>
                <a:gd name="T6" fmla="*/ 11 w 36"/>
                <a:gd name="T7" fmla="*/ 2 h 54"/>
                <a:gd name="T8" fmla="*/ 0 w 36"/>
                <a:gd name="T9" fmla="*/ 4 h 54"/>
                <a:gd name="T10" fmla="*/ 33 w 36"/>
                <a:gd name="T11" fmla="*/ 54 h 54"/>
                <a:gd name="T12" fmla="*/ 34 w 36"/>
                <a:gd name="T13" fmla="*/ 50 h 54"/>
                <a:gd name="T14" fmla="*/ 36 w 36"/>
                <a:gd name="T15" fmla="*/ 4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54">
                  <a:moveTo>
                    <a:pt x="36" y="43"/>
                  </a:moveTo>
                  <a:cubicBezTo>
                    <a:pt x="36" y="41"/>
                    <a:pt x="36" y="37"/>
                    <a:pt x="35" y="3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4" y="3"/>
                    <a:pt x="11" y="2"/>
                  </a:cubicBezTo>
                  <a:cubicBezTo>
                    <a:pt x="9" y="2"/>
                    <a:pt x="0" y="0"/>
                    <a:pt x="0" y="4"/>
                  </a:cubicBezTo>
                  <a:cubicBezTo>
                    <a:pt x="8" y="36"/>
                    <a:pt x="33" y="54"/>
                    <a:pt x="33" y="54"/>
                  </a:cubicBezTo>
                  <a:cubicBezTo>
                    <a:pt x="33" y="54"/>
                    <a:pt x="33" y="53"/>
                    <a:pt x="34" y="50"/>
                  </a:cubicBezTo>
                  <a:lnTo>
                    <a:pt x="36" y="4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0" name="Freeform 967"/>
            <p:cNvSpPr>
              <a:spLocks/>
            </p:cNvSpPr>
            <p:nvPr/>
          </p:nvSpPr>
          <p:spPr bwMode="auto">
            <a:xfrm>
              <a:off x="5591597" y="6846483"/>
              <a:ext cx="27686" cy="57557"/>
            </a:xfrm>
            <a:custGeom>
              <a:avLst/>
              <a:gdLst>
                <a:gd name="T0" fmla="*/ 30 w 32"/>
                <a:gd name="T1" fmla="*/ 40 h 67"/>
                <a:gd name="T2" fmla="*/ 32 w 32"/>
                <a:gd name="T3" fmla="*/ 32 h 67"/>
                <a:gd name="T4" fmla="*/ 30 w 32"/>
                <a:gd name="T5" fmla="*/ 4 h 67"/>
                <a:gd name="T6" fmla="*/ 26 w 32"/>
                <a:gd name="T7" fmla="*/ 0 h 67"/>
                <a:gd name="T8" fmla="*/ 11 w 32"/>
                <a:gd name="T9" fmla="*/ 5 h 67"/>
                <a:gd name="T10" fmla="*/ 0 w 32"/>
                <a:gd name="T11" fmla="*/ 48 h 67"/>
                <a:gd name="T12" fmla="*/ 1 w 32"/>
                <a:gd name="T13" fmla="*/ 59 h 67"/>
                <a:gd name="T14" fmla="*/ 5 w 32"/>
                <a:gd name="T15" fmla="*/ 65 h 67"/>
                <a:gd name="T16" fmla="*/ 13 w 32"/>
                <a:gd name="T17" fmla="*/ 67 h 67"/>
                <a:gd name="T18" fmla="*/ 19 w 32"/>
                <a:gd name="T19" fmla="*/ 64 h 67"/>
                <a:gd name="T20" fmla="*/ 30 w 32"/>
                <a:gd name="T21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67">
                  <a:moveTo>
                    <a:pt x="30" y="40"/>
                  </a:moveTo>
                  <a:cubicBezTo>
                    <a:pt x="31" y="38"/>
                    <a:pt x="32" y="34"/>
                    <a:pt x="32" y="3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  <a:cubicBezTo>
                    <a:pt x="24" y="0"/>
                    <a:pt x="13" y="2"/>
                    <a:pt x="11" y="5"/>
                  </a:cubicBezTo>
                  <a:cubicBezTo>
                    <a:pt x="6" y="12"/>
                    <a:pt x="0" y="31"/>
                    <a:pt x="0" y="48"/>
                  </a:cubicBezTo>
                  <a:cubicBezTo>
                    <a:pt x="0" y="53"/>
                    <a:pt x="1" y="59"/>
                    <a:pt x="1" y="59"/>
                  </a:cubicBezTo>
                  <a:cubicBezTo>
                    <a:pt x="1" y="62"/>
                    <a:pt x="3" y="64"/>
                    <a:pt x="5" y="65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5" y="67"/>
                    <a:pt x="18" y="66"/>
                    <a:pt x="19" y="64"/>
                  </a:cubicBezTo>
                  <a:lnTo>
                    <a:pt x="30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1" name="Freeform 968"/>
            <p:cNvSpPr>
              <a:spLocks/>
            </p:cNvSpPr>
            <p:nvPr/>
          </p:nvSpPr>
          <p:spPr bwMode="auto">
            <a:xfrm>
              <a:off x="5623654" y="6936097"/>
              <a:ext cx="58286" cy="30964"/>
            </a:xfrm>
            <a:custGeom>
              <a:avLst/>
              <a:gdLst>
                <a:gd name="T0" fmla="*/ 42 w 68"/>
                <a:gd name="T1" fmla="*/ 4 h 36"/>
                <a:gd name="T2" fmla="*/ 34 w 68"/>
                <a:gd name="T3" fmla="*/ 1 h 36"/>
                <a:gd name="T4" fmla="*/ 7 w 68"/>
                <a:gd name="T5" fmla="*/ 0 h 36"/>
                <a:gd name="T6" fmla="*/ 2 w 68"/>
                <a:gd name="T7" fmla="*/ 4 h 36"/>
                <a:gd name="T8" fmla="*/ 2 w 68"/>
                <a:gd name="T9" fmla="*/ 18 h 36"/>
                <a:gd name="T10" fmla="*/ 57 w 68"/>
                <a:gd name="T11" fmla="*/ 35 h 36"/>
                <a:gd name="T12" fmla="*/ 63 w 68"/>
                <a:gd name="T13" fmla="*/ 31 h 36"/>
                <a:gd name="T14" fmla="*/ 67 w 68"/>
                <a:gd name="T15" fmla="*/ 25 h 36"/>
                <a:gd name="T16" fmla="*/ 65 w 68"/>
                <a:gd name="T17" fmla="*/ 18 h 36"/>
                <a:gd name="T18" fmla="*/ 42 w 68"/>
                <a:gd name="T19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36">
                  <a:moveTo>
                    <a:pt x="42" y="4"/>
                  </a:moveTo>
                  <a:cubicBezTo>
                    <a:pt x="40" y="3"/>
                    <a:pt x="36" y="2"/>
                    <a:pt x="34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2" y="2"/>
                    <a:pt x="2" y="4"/>
                  </a:cubicBezTo>
                  <a:cubicBezTo>
                    <a:pt x="1" y="6"/>
                    <a:pt x="0" y="17"/>
                    <a:pt x="2" y="18"/>
                  </a:cubicBezTo>
                  <a:cubicBezTo>
                    <a:pt x="2" y="18"/>
                    <a:pt x="25" y="36"/>
                    <a:pt x="57" y="35"/>
                  </a:cubicBezTo>
                  <a:cubicBezTo>
                    <a:pt x="60" y="34"/>
                    <a:pt x="62" y="33"/>
                    <a:pt x="63" y="31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8" y="22"/>
                    <a:pt x="67" y="20"/>
                    <a:pt x="65" y="18"/>
                  </a:cubicBezTo>
                  <a:lnTo>
                    <a:pt x="42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2" name="Freeform 969"/>
            <p:cNvSpPr>
              <a:spLocks/>
            </p:cNvSpPr>
            <p:nvPr/>
          </p:nvSpPr>
          <p:spPr bwMode="auto">
            <a:xfrm>
              <a:off x="5706347" y="6876718"/>
              <a:ext cx="41164" cy="59378"/>
            </a:xfrm>
            <a:custGeom>
              <a:avLst/>
              <a:gdLst>
                <a:gd name="T0" fmla="*/ 42 w 48"/>
                <a:gd name="T1" fmla="*/ 4 h 69"/>
                <a:gd name="T2" fmla="*/ 37 w 48"/>
                <a:gd name="T3" fmla="*/ 0 h 69"/>
                <a:gd name="T4" fmla="*/ 22 w 48"/>
                <a:gd name="T5" fmla="*/ 1 h 69"/>
                <a:gd name="T6" fmla="*/ 15 w 48"/>
                <a:gd name="T7" fmla="*/ 5 h 69"/>
                <a:gd name="T8" fmla="*/ 2 w 48"/>
                <a:gd name="T9" fmla="*/ 32 h 69"/>
                <a:gd name="T10" fmla="*/ 1 w 48"/>
                <a:gd name="T11" fmla="*/ 40 h 69"/>
                <a:gd name="T12" fmla="*/ 7 w 48"/>
                <a:gd name="T13" fmla="*/ 65 h 69"/>
                <a:gd name="T14" fmla="*/ 12 w 48"/>
                <a:gd name="T15" fmla="*/ 69 h 69"/>
                <a:gd name="T16" fmla="*/ 28 w 48"/>
                <a:gd name="T17" fmla="*/ 66 h 69"/>
                <a:gd name="T18" fmla="*/ 34 w 48"/>
                <a:gd name="T19" fmla="*/ 61 h 69"/>
                <a:gd name="T20" fmla="*/ 47 w 48"/>
                <a:gd name="T21" fmla="*/ 28 h 69"/>
                <a:gd name="T22" fmla="*/ 47 w 48"/>
                <a:gd name="T23" fmla="*/ 20 h 69"/>
                <a:gd name="T24" fmla="*/ 42 w 48"/>
                <a:gd name="T25" fmla="*/ 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69">
                  <a:moveTo>
                    <a:pt x="42" y="4"/>
                  </a:moveTo>
                  <a:cubicBezTo>
                    <a:pt x="42" y="1"/>
                    <a:pt x="39" y="0"/>
                    <a:pt x="37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1"/>
                    <a:pt x="16" y="3"/>
                    <a:pt x="15" y="5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4"/>
                    <a:pt x="0" y="37"/>
                    <a:pt x="1" y="40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8"/>
                    <a:pt x="9" y="69"/>
                    <a:pt x="12" y="69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30" y="66"/>
                    <a:pt x="33" y="64"/>
                    <a:pt x="34" y="61"/>
                  </a:cubicBezTo>
                  <a:cubicBezTo>
                    <a:pt x="34" y="61"/>
                    <a:pt x="43" y="50"/>
                    <a:pt x="47" y="28"/>
                  </a:cubicBezTo>
                  <a:cubicBezTo>
                    <a:pt x="48" y="26"/>
                    <a:pt x="47" y="22"/>
                    <a:pt x="47" y="20"/>
                  </a:cubicBezTo>
                  <a:lnTo>
                    <a:pt x="42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3" name="Freeform 970"/>
            <p:cNvSpPr>
              <a:spLocks/>
            </p:cNvSpPr>
            <p:nvPr/>
          </p:nvSpPr>
          <p:spPr bwMode="auto">
            <a:xfrm>
              <a:off x="5647697" y="6812969"/>
              <a:ext cx="64478" cy="31693"/>
            </a:xfrm>
            <a:custGeom>
              <a:avLst/>
              <a:gdLst>
                <a:gd name="T0" fmla="*/ 24 w 75"/>
                <a:gd name="T1" fmla="*/ 0 h 37"/>
                <a:gd name="T2" fmla="*/ 16 w 75"/>
                <a:gd name="T3" fmla="*/ 3 h 37"/>
                <a:gd name="T4" fmla="*/ 2 w 75"/>
                <a:gd name="T5" fmla="*/ 13 h 37"/>
                <a:gd name="T6" fmla="*/ 2 w 75"/>
                <a:gd name="T7" fmla="*/ 19 h 37"/>
                <a:gd name="T8" fmla="*/ 20 w 75"/>
                <a:gd name="T9" fmla="*/ 35 h 37"/>
                <a:gd name="T10" fmla="*/ 28 w 75"/>
                <a:gd name="T11" fmla="*/ 37 h 37"/>
                <a:gd name="T12" fmla="*/ 59 w 75"/>
                <a:gd name="T13" fmla="*/ 37 h 37"/>
                <a:gd name="T14" fmla="*/ 66 w 75"/>
                <a:gd name="T15" fmla="*/ 34 h 37"/>
                <a:gd name="T16" fmla="*/ 74 w 75"/>
                <a:gd name="T17" fmla="*/ 24 h 37"/>
                <a:gd name="T18" fmla="*/ 73 w 75"/>
                <a:gd name="T19" fmla="*/ 18 h 37"/>
                <a:gd name="T20" fmla="*/ 57 w 75"/>
                <a:gd name="T21" fmla="*/ 4 h 37"/>
                <a:gd name="T22" fmla="*/ 50 w 75"/>
                <a:gd name="T23" fmla="*/ 1 h 37"/>
                <a:gd name="T24" fmla="*/ 24 w 75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37">
                  <a:moveTo>
                    <a:pt x="24" y="0"/>
                  </a:moveTo>
                  <a:cubicBezTo>
                    <a:pt x="21" y="0"/>
                    <a:pt x="18" y="2"/>
                    <a:pt x="16" y="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0" y="14"/>
                    <a:pt x="0" y="17"/>
                    <a:pt x="2" y="19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2" y="36"/>
                    <a:pt x="25" y="37"/>
                    <a:pt x="28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62" y="37"/>
                    <a:pt x="65" y="35"/>
                    <a:pt x="66" y="3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5" y="22"/>
                    <a:pt x="75" y="19"/>
                    <a:pt x="73" y="18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5" y="3"/>
                    <a:pt x="52" y="1"/>
                    <a:pt x="50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4" name="Freeform 971"/>
            <p:cNvSpPr>
              <a:spLocks/>
            </p:cNvSpPr>
            <p:nvPr/>
          </p:nvSpPr>
          <p:spPr bwMode="auto">
            <a:xfrm>
              <a:off x="5677933" y="6933547"/>
              <a:ext cx="54278" cy="31693"/>
            </a:xfrm>
            <a:custGeom>
              <a:avLst/>
              <a:gdLst>
                <a:gd name="T0" fmla="*/ 62 w 63"/>
                <a:gd name="T1" fmla="*/ 3 h 37"/>
                <a:gd name="T2" fmla="*/ 60 w 63"/>
                <a:gd name="T3" fmla="*/ 1 h 37"/>
                <a:gd name="T4" fmla="*/ 44 w 63"/>
                <a:gd name="T5" fmla="*/ 4 h 37"/>
                <a:gd name="T6" fmla="*/ 36 w 63"/>
                <a:gd name="T7" fmla="*/ 7 h 37"/>
                <a:gd name="T8" fmla="*/ 10 w 63"/>
                <a:gd name="T9" fmla="*/ 22 h 37"/>
                <a:gd name="T10" fmla="*/ 4 w 63"/>
                <a:gd name="T11" fmla="*/ 28 h 37"/>
                <a:gd name="T12" fmla="*/ 1 w 63"/>
                <a:gd name="T13" fmla="*/ 34 h 37"/>
                <a:gd name="T14" fmla="*/ 3 w 63"/>
                <a:gd name="T15" fmla="*/ 37 h 37"/>
                <a:gd name="T16" fmla="*/ 62 w 63"/>
                <a:gd name="T17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37">
                  <a:moveTo>
                    <a:pt x="62" y="3"/>
                  </a:moveTo>
                  <a:cubicBezTo>
                    <a:pt x="63" y="1"/>
                    <a:pt x="63" y="0"/>
                    <a:pt x="60" y="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4"/>
                    <a:pt x="38" y="5"/>
                    <a:pt x="36" y="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8" y="23"/>
                    <a:pt x="6" y="25"/>
                    <a:pt x="4" y="28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6"/>
                    <a:pt x="1" y="37"/>
                    <a:pt x="3" y="37"/>
                  </a:cubicBezTo>
                  <a:cubicBezTo>
                    <a:pt x="3" y="37"/>
                    <a:pt x="36" y="35"/>
                    <a:pt x="6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5" name="Freeform 972"/>
            <p:cNvSpPr>
              <a:spLocks/>
            </p:cNvSpPr>
            <p:nvPr/>
          </p:nvSpPr>
          <p:spPr bwMode="auto">
            <a:xfrm>
              <a:off x="5739132" y="6850854"/>
              <a:ext cx="8379" cy="45536"/>
            </a:xfrm>
            <a:custGeom>
              <a:avLst/>
              <a:gdLst>
                <a:gd name="T0" fmla="*/ 0 w 10"/>
                <a:gd name="T1" fmla="*/ 0 h 53"/>
                <a:gd name="T2" fmla="*/ 3 w 10"/>
                <a:gd name="T3" fmla="*/ 29 h 53"/>
                <a:gd name="T4" fmla="*/ 10 w 10"/>
                <a:gd name="T5" fmla="*/ 53 h 53"/>
                <a:gd name="T6" fmla="*/ 10 w 10"/>
                <a:gd name="T7" fmla="*/ 43 h 53"/>
                <a:gd name="T8" fmla="*/ 0 w 10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3">
                  <a:moveTo>
                    <a:pt x="0" y="0"/>
                  </a:moveTo>
                  <a:cubicBezTo>
                    <a:pt x="2" y="13"/>
                    <a:pt x="3" y="29"/>
                    <a:pt x="3" y="29"/>
                  </a:cubicBezTo>
                  <a:cubicBezTo>
                    <a:pt x="3" y="29"/>
                    <a:pt x="7" y="36"/>
                    <a:pt x="10" y="53"/>
                  </a:cubicBezTo>
                  <a:cubicBezTo>
                    <a:pt x="10" y="50"/>
                    <a:pt x="10" y="46"/>
                    <a:pt x="10" y="43"/>
                  </a:cubicBezTo>
                  <a:cubicBezTo>
                    <a:pt x="10" y="28"/>
                    <a:pt x="7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6" name="Freeform 973"/>
            <p:cNvSpPr>
              <a:spLocks/>
            </p:cNvSpPr>
            <p:nvPr/>
          </p:nvSpPr>
          <p:spPr bwMode="auto">
            <a:xfrm>
              <a:off x="5695782" y="6813697"/>
              <a:ext cx="38978" cy="30964"/>
            </a:xfrm>
            <a:custGeom>
              <a:avLst/>
              <a:gdLst>
                <a:gd name="T0" fmla="*/ 43 w 45"/>
                <a:gd name="T1" fmla="*/ 35 h 36"/>
                <a:gd name="T2" fmla="*/ 44 w 45"/>
                <a:gd name="T3" fmla="*/ 34 h 36"/>
                <a:gd name="T4" fmla="*/ 3 w 45"/>
                <a:gd name="T5" fmla="*/ 1 h 36"/>
                <a:gd name="T6" fmla="*/ 2 w 45"/>
                <a:gd name="T7" fmla="*/ 3 h 36"/>
                <a:gd name="T8" fmla="*/ 18 w 45"/>
                <a:gd name="T9" fmla="*/ 16 h 36"/>
                <a:gd name="T10" fmla="*/ 25 w 45"/>
                <a:gd name="T11" fmla="*/ 22 h 36"/>
                <a:gd name="T12" fmla="*/ 43 w 45"/>
                <a:gd name="T13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36">
                  <a:moveTo>
                    <a:pt x="43" y="35"/>
                  </a:moveTo>
                  <a:cubicBezTo>
                    <a:pt x="45" y="36"/>
                    <a:pt x="45" y="36"/>
                    <a:pt x="44" y="34"/>
                  </a:cubicBezTo>
                  <a:cubicBezTo>
                    <a:pt x="28" y="10"/>
                    <a:pt x="3" y="1"/>
                    <a:pt x="3" y="1"/>
                  </a:cubicBezTo>
                  <a:cubicBezTo>
                    <a:pt x="1" y="0"/>
                    <a:pt x="0" y="1"/>
                    <a:pt x="2" y="3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8"/>
                    <a:pt x="23" y="20"/>
                    <a:pt x="25" y="22"/>
                  </a:cubicBezTo>
                  <a:lnTo>
                    <a:pt x="43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7" name="Freeform 974"/>
            <p:cNvSpPr>
              <a:spLocks/>
            </p:cNvSpPr>
            <p:nvPr/>
          </p:nvSpPr>
          <p:spPr bwMode="auto">
            <a:xfrm>
              <a:off x="5604711" y="6811876"/>
              <a:ext cx="57557" cy="34607"/>
            </a:xfrm>
            <a:custGeom>
              <a:avLst/>
              <a:gdLst>
                <a:gd name="T0" fmla="*/ 45 w 67"/>
                <a:gd name="T1" fmla="*/ 19 h 40"/>
                <a:gd name="T2" fmla="*/ 51 w 67"/>
                <a:gd name="T3" fmla="*/ 14 h 40"/>
                <a:gd name="T4" fmla="*/ 65 w 67"/>
                <a:gd name="T5" fmla="*/ 4 h 40"/>
                <a:gd name="T6" fmla="*/ 65 w 67"/>
                <a:gd name="T7" fmla="*/ 0 h 40"/>
                <a:gd name="T8" fmla="*/ 52 w 67"/>
                <a:gd name="T9" fmla="*/ 0 h 40"/>
                <a:gd name="T10" fmla="*/ 1 w 67"/>
                <a:gd name="T11" fmla="*/ 36 h 40"/>
                <a:gd name="T12" fmla="*/ 3 w 67"/>
                <a:gd name="T13" fmla="*/ 40 h 40"/>
                <a:gd name="T14" fmla="*/ 11 w 67"/>
                <a:gd name="T15" fmla="*/ 39 h 40"/>
                <a:gd name="T16" fmla="*/ 18 w 67"/>
                <a:gd name="T17" fmla="*/ 37 h 40"/>
                <a:gd name="T18" fmla="*/ 45 w 67"/>
                <a:gd name="T19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40">
                  <a:moveTo>
                    <a:pt x="45" y="19"/>
                  </a:moveTo>
                  <a:cubicBezTo>
                    <a:pt x="47" y="18"/>
                    <a:pt x="50" y="15"/>
                    <a:pt x="51" y="1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7" y="2"/>
                    <a:pt x="67" y="1"/>
                    <a:pt x="65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1" y="3"/>
                    <a:pt x="18" y="12"/>
                    <a:pt x="1" y="36"/>
                  </a:cubicBezTo>
                  <a:cubicBezTo>
                    <a:pt x="0" y="38"/>
                    <a:pt x="1" y="40"/>
                    <a:pt x="3" y="40"/>
                  </a:cubicBezTo>
                  <a:cubicBezTo>
                    <a:pt x="3" y="40"/>
                    <a:pt x="10" y="39"/>
                    <a:pt x="11" y="39"/>
                  </a:cubicBezTo>
                  <a:cubicBezTo>
                    <a:pt x="13" y="39"/>
                    <a:pt x="16" y="38"/>
                    <a:pt x="18" y="37"/>
                  </a:cubicBezTo>
                  <a:lnTo>
                    <a:pt x="45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8" name="Freeform 975"/>
            <p:cNvSpPr>
              <a:spLocks/>
            </p:cNvSpPr>
            <p:nvPr/>
          </p:nvSpPr>
          <p:spPr bwMode="auto">
            <a:xfrm>
              <a:off x="5650247" y="6809326"/>
              <a:ext cx="41164" cy="3643"/>
            </a:xfrm>
            <a:custGeom>
              <a:avLst/>
              <a:gdLst>
                <a:gd name="T0" fmla="*/ 14 w 48"/>
                <a:gd name="T1" fmla="*/ 3 h 4"/>
                <a:gd name="T2" fmla="*/ 21 w 48"/>
                <a:gd name="T3" fmla="*/ 3 h 4"/>
                <a:gd name="T4" fmla="*/ 46 w 48"/>
                <a:gd name="T5" fmla="*/ 4 h 4"/>
                <a:gd name="T6" fmla="*/ 46 w 48"/>
                <a:gd name="T7" fmla="*/ 3 h 4"/>
                <a:gd name="T8" fmla="*/ 23 w 48"/>
                <a:gd name="T9" fmla="*/ 0 h 4"/>
                <a:gd name="T10" fmla="*/ 3 w 48"/>
                <a:gd name="T11" fmla="*/ 2 h 4"/>
                <a:gd name="T12" fmla="*/ 14 w 48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">
                  <a:moveTo>
                    <a:pt x="14" y="3"/>
                  </a:moveTo>
                  <a:cubicBezTo>
                    <a:pt x="15" y="4"/>
                    <a:pt x="18" y="4"/>
                    <a:pt x="21" y="3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8" y="4"/>
                    <a:pt x="48" y="4"/>
                    <a:pt x="46" y="3"/>
                  </a:cubicBezTo>
                  <a:cubicBezTo>
                    <a:pt x="46" y="3"/>
                    <a:pt x="36" y="0"/>
                    <a:pt x="23" y="0"/>
                  </a:cubicBezTo>
                  <a:cubicBezTo>
                    <a:pt x="13" y="0"/>
                    <a:pt x="3" y="2"/>
                    <a:pt x="3" y="2"/>
                  </a:cubicBezTo>
                  <a:cubicBezTo>
                    <a:pt x="0" y="3"/>
                    <a:pt x="12" y="2"/>
                    <a:pt x="14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9" name="Freeform 976"/>
            <p:cNvSpPr>
              <a:spLocks/>
            </p:cNvSpPr>
            <p:nvPr/>
          </p:nvSpPr>
          <p:spPr bwMode="auto">
            <a:xfrm>
              <a:off x="6555494" y="6828269"/>
              <a:ext cx="3279" cy="1093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1 h 1"/>
                <a:gd name="T4" fmla="*/ 0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0" name="Freeform 977"/>
            <p:cNvSpPr>
              <a:spLocks/>
            </p:cNvSpPr>
            <p:nvPr/>
          </p:nvSpPr>
          <p:spPr bwMode="auto">
            <a:xfrm>
              <a:off x="6544929" y="6827540"/>
              <a:ext cx="2550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1" name="Freeform 978"/>
            <p:cNvSpPr>
              <a:spLocks noEditPoints="1"/>
            </p:cNvSpPr>
            <p:nvPr/>
          </p:nvSpPr>
          <p:spPr bwMode="auto">
            <a:xfrm>
              <a:off x="6477173" y="6837740"/>
              <a:ext cx="121307" cy="89614"/>
            </a:xfrm>
            <a:custGeom>
              <a:avLst/>
              <a:gdLst>
                <a:gd name="T0" fmla="*/ 4 w 141"/>
                <a:gd name="T1" fmla="*/ 12 h 104"/>
                <a:gd name="T2" fmla="*/ 0 w 141"/>
                <a:gd name="T3" fmla="*/ 89 h 104"/>
                <a:gd name="T4" fmla="*/ 70 w 141"/>
                <a:gd name="T5" fmla="*/ 104 h 104"/>
                <a:gd name="T6" fmla="*/ 141 w 141"/>
                <a:gd name="T7" fmla="*/ 87 h 104"/>
                <a:gd name="T8" fmla="*/ 137 w 141"/>
                <a:gd name="T9" fmla="*/ 12 h 104"/>
                <a:gd name="T10" fmla="*/ 4 w 141"/>
                <a:gd name="T11" fmla="*/ 12 h 104"/>
                <a:gd name="T12" fmla="*/ 112 w 141"/>
                <a:gd name="T13" fmla="*/ 26 h 104"/>
                <a:gd name="T14" fmla="*/ 93 w 141"/>
                <a:gd name="T15" fmla="*/ 25 h 104"/>
                <a:gd name="T16" fmla="*/ 48 w 141"/>
                <a:gd name="T17" fmla="*/ 23 h 104"/>
                <a:gd name="T18" fmla="*/ 31 w 141"/>
                <a:gd name="T19" fmla="*/ 26 h 104"/>
                <a:gd name="T20" fmla="*/ 5 w 141"/>
                <a:gd name="T21" fmla="*/ 20 h 104"/>
                <a:gd name="T22" fmla="*/ 74 w 141"/>
                <a:gd name="T23" fmla="*/ 6 h 104"/>
                <a:gd name="T24" fmla="*/ 136 w 141"/>
                <a:gd name="T25" fmla="*/ 19 h 104"/>
                <a:gd name="T26" fmla="*/ 112 w 141"/>
                <a:gd name="T27" fmla="*/ 2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1" h="104">
                  <a:moveTo>
                    <a:pt x="4" y="12"/>
                  </a:moveTo>
                  <a:cubicBezTo>
                    <a:pt x="1" y="35"/>
                    <a:pt x="0" y="69"/>
                    <a:pt x="0" y="89"/>
                  </a:cubicBezTo>
                  <a:cubicBezTo>
                    <a:pt x="20" y="97"/>
                    <a:pt x="44" y="104"/>
                    <a:pt x="70" y="104"/>
                  </a:cubicBezTo>
                  <a:cubicBezTo>
                    <a:pt x="97" y="104"/>
                    <a:pt x="121" y="97"/>
                    <a:pt x="141" y="87"/>
                  </a:cubicBezTo>
                  <a:cubicBezTo>
                    <a:pt x="140" y="67"/>
                    <a:pt x="140" y="34"/>
                    <a:pt x="137" y="12"/>
                  </a:cubicBezTo>
                  <a:cubicBezTo>
                    <a:pt x="82" y="0"/>
                    <a:pt x="35" y="5"/>
                    <a:pt x="4" y="12"/>
                  </a:cubicBezTo>
                  <a:close/>
                  <a:moveTo>
                    <a:pt x="112" y="26"/>
                  </a:moveTo>
                  <a:cubicBezTo>
                    <a:pt x="105" y="24"/>
                    <a:pt x="97" y="24"/>
                    <a:pt x="93" y="25"/>
                  </a:cubicBezTo>
                  <a:cubicBezTo>
                    <a:pt x="69" y="31"/>
                    <a:pt x="52" y="24"/>
                    <a:pt x="48" y="23"/>
                  </a:cubicBezTo>
                  <a:cubicBezTo>
                    <a:pt x="44" y="22"/>
                    <a:pt x="38" y="24"/>
                    <a:pt x="31" y="26"/>
                  </a:cubicBezTo>
                  <a:cubicBezTo>
                    <a:pt x="12" y="31"/>
                    <a:pt x="5" y="20"/>
                    <a:pt x="5" y="20"/>
                  </a:cubicBezTo>
                  <a:cubicBezTo>
                    <a:pt x="19" y="4"/>
                    <a:pt x="67" y="6"/>
                    <a:pt x="74" y="6"/>
                  </a:cubicBezTo>
                  <a:cubicBezTo>
                    <a:pt x="124" y="5"/>
                    <a:pt x="136" y="19"/>
                    <a:pt x="136" y="19"/>
                  </a:cubicBezTo>
                  <a:cubicBezTo>
                    <a:pt x="133" y="27"/>
                    <a:pt x="118" y="29"/>
                    <a:pt x="112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2" name="Freeform 979"/>
            <p:cNvSpPr>
              <a:spLocks/>
            </p:cNvSpPr>
            <p:nvPr/>
          </p:nvSpPr>
          <p:spPr bwMode="auto">
            <a:xfrm>
              <a:off x="6608679" y="6844661"/>
              <a:ext cx="4371" cy="2550"/>
            </a:xfrm>
            <a:custGeom>
              <a:avLst/>
              <a:gdLst>
                <a:gd name="T0" fmla="*/ 0 w 5"/>
                <a:gd name="T1" fmla="*/ 0 h 3"/>
                <a:gd name="T2" fmla="*/ 5 w 5"/>
                <a:gd name="T3" fmla="*/ 3 h 3"/>
                <a:gd name="T4" fmla="*/ 0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3" name="Freeform 980"/>
            <p:cNvSpPr>
              <a:spLocks/>
            </p:cNvSpPr>
            <p:nvPr/>
          </p:nvSpPr>
          <p:spPr bwMode="auto">
            <a:xfrm>
              <a:off x="6509594" y="6829361"/>
              <a:ext cx="5464" cy="729"/>
            </a:xfrm>
            <a:custGeom>
              <a:avLst/>
              <a:gdLst>
                <a:gd name="T0" fmla="*/ 0 w 6"/>
                <a:gd name="T1" fmla="*/ 1 h 1"/>
                <a:gd name="T2" fmla="*/ 6 w 6"/>
                <a:gd name="T3" fmla="*/ 0 h 1"/>
                <a:gd name="T4" fmla="*/ 0 w 6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4" name="Freeform 981"/>
            <p:cNvSpPr>
              <a:spLocks/>
            </p:cNvSpPr>
            <p:nvPr/>
          </p:nvSpPr>
          <p:spPr bwMode="auto">
            <a:xfrm>
              <a:off x="6613779" y="6853404"/>
              <a:ext cx="30236" cy="50636"/>
            </a:xfrm>
            <a:custGeom>
              <a:avLst/>
              <a:gdLst>
                <a:gd name="T0" fmla="*/ 0 w 35"/>
                <a:gd name="T1" fmla="*/ 0 h 59"/>
                <a:gd name="T2" fmla="*/ 2 w 35"/>
                <a:gd name="T3" fmla="*/ 59 h 59"/>
                <a:gd name="T4" fmla="*/ 35 w 35"/>
                <a:gd name="T5" fmla="*/ 28 h 59"/>
                <a:gd name="T6" fmla="*/ 35 w 35"/>
                <a:gd name="T7" fmla="*/ 28 h 59"/>
                <a:gd name="T8" fmla="*/ 35 w 35"/>
                <a:gd name="T9" fmla="*/ 28 h 59"/>
                <a:gd name="T10" fmla="*/ 35 w 35"/>
                <a:gd name="T11" fmla="*/ 29 h 59"/>
                <a:gd name="T12" fmla="*/ 35 w 35"/>
                <a:gd name="T13" fmla="*/ 28 h 59"/>
                <a:gd name="T14" fmla="*/ 32 w 35"/>
                <a:gd name="T15" fmla="*/ 21 h 59"/>
                <a:gd name="T16" fmla="*/ 15 w 35"/>
                <a:gd name="T17" fmla="*/ 3 h 59"/>
                <a:gd name="T18" fmla="*/ 16 w 35"/>
                <a:gd name="T19" fmla="*/ 4 h 59"/>
                <a:gd name="T20" fmla="*/ 0 w 35"/>
                <a:gd name="T2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9">
                  <a:moveTo>
                    <a:pt x="0" y="0"/>
                  </a:moveTo>
                  <a:cubicBezTo>
                    <a:pt x="3" y="17"/>
                    <a:pt x="2" y="44"/>
                    <a:pt x="2" y="59"/>
                  </a:cubicBezTo>
                  <a:cubicBezTo>
                    <a:pt x="21" y="47"/>
                    <a:pt x="33" y="34"/>
                    <a:pt x="35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5"/>
                    <a:pt x="34" y="23"/>
                    <a:pt x="32" y="21"/>
                  </a:cubicBezTo>
                  <a:cubicBezTo>
                    <a:pt x="29" y="15"/>
                    <a:pt x="23" y="9"/>
                    <a:pt x="15" y="3"/>
                  </a:cubicBezTo>
                  <a:cubicBezTo>
                    <a:pt x="15" y="4"/>
                    <a:pt x="16" y="4"/>
                    <a:pt x="16" y="4"/>
                  </a:cubicBezTo>
                  <a:cubicBezTo>
                    <a:pt x="11" y="3"/>
                    <a:pt x="6" y="1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5" name="Freeform 982"/>
            <p:cNvSpPr>
              <a:spLocks/>
            </p:cNvSpPr>
            <p:nvPr/>
          </p:nvSpPr>
          <p:spPr bwMode="auto">
            <a:xfrm>
              <a:off x="6531451" y="6827540"/>
              <a:ext cx="5829" cy="0"/>
            </a:xfrm>
            <a:custGeom>
              <a:avLst/>
              <a:gdLst>
                <a:gd name="T0" fmla="*/ 0 w 7"/>
                <a:gd name="T1" fmla="*/ 7 w 7"/>
                <a:gd name="T2" fmla="*/ 0 w 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cubicBezTo>
                    <a:pt x="2" y="0"/>
                    <a:pt x="4" y="0"/>
                    <a:pt x="7" y="0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6" name="Freeform 983"/>
            <p:cNvSpPr>
              <a:spLocks/>
            </p:cNvSpPr>
            <p:nvPr/>
          </p:nvSpPr>
          <p:spPr bwMode="auto">
            <a:xfrm>
              <a:off x="6515058" y="6828269"/>
              <a:ext cx="5100" cy="1093"/>
            </a:xfrm>
            <a:custGeom>
              <a:avLst/>
              <a:gdLst>
                <a:gd name="T0" fmla="*/ 0 w 6"/>
                <a:gd name="T1" fmla="*/ 1 h 1"/>
                <a:gd name="T2" fmla="*/ 6 w 6"/>
                <a:gd name="T3" fmla="*/ 0 h 1"/>
                <a:gd name="T4" fmla="*/ 0 w 6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7" name="Freeform 984"/>
            <p:cNvSpPr>
              <a:spLocks/>
            </p:cNvSpPr>
            <p:nvPr/>
          </p:nvSpPr>
          <p:spPr bwMode="auto">
            <a:xfrm>
              <a:off x="6525987" y="6827540"/>
              <a:ext cx="4371" cy="0"/>
            </a:xfrm>
            <a:custGeom>
              <a:avLst/>
              <a:gdLst>
                <a:gd name="T0" fmla="*/ 0 w 5"/>
                <a:gd name="T1" fmla="*/ 5 w 5"/>
                <a:gd name="T2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8" name="Freeform 985"/>
            <p:cNvSpPr>
              <a:spLocks/>
            </p:cNvSpPr>
            <p:nvPr/>
          </p:nvSpPr>
          <p:spPr bwMode="auto">
            <a:xfrm>
              <a:off x="6520887" y="6828269"/>
              <a:ext cx="3643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9" name="Freeform 986"/>
            <p:cNvSpPr>
              <a:spLocks/>
            </p:cNvSpPr>
            <p:nvPr/>
          </p:nvSpPr>
          <p:spPr bwMode="auto">
            <a:xfrm>
              <a:off x="6444387" y="6847211"/>
              <a:ext cx="17850" cy="13114"/>
            </a:xfrm>
            <a:custGeom>
              <a:avLst/>
              <a:gdLst>
                <a:gd name="T0" fmla="*/ 20 w 21"/>
                <a:gd name="T1" fmla="*/ 6 h 15"/>
                <a:gd name="T2" fmla="*/ 21 w 21"/>
                <a:gd name="T3" fmla="*/ 0 h 15"/>
                <a:gd name="T4" fmla="*/ 0 w 21"/>
                <a:gd name="T5" fmla="*/ 15 h 15"/>
                <a:gd name="T6" fmla="*/ 4 w 21"/>
                <a:gd name="T7" fmla="*/ 12 h 15"/>
                <a:gd name="T8" fmla="*/ 20 w 21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5">
                  <a:moveTo>
                    <a:pt x="20" y="6"/>
                  </a:moveTo>
                  <a:cubicBezTo>
                    <a:pt x="20" y="4"/>
                    <a:pt x="20" y="2"/>
                    <a:pt x="21" y="0"/>
                  </a:cubicBezTo>
                  <a:cubicBezTo>
                    <a:pt x="13" y="5"/>
                    <a:pt x="5" y="10"/>
                    <a:pt x="0" y="15"/>
                  </a:cubicBezTo>
                  <a:cubicBezTo>
                    <a:pt x="1" y="14"/>
                    <a:pt x="2" y="13"/>
                    <a:pt x="4" y="12"/>
                  </a:cubicBezTo>
                  <a:cubicBezTo>
                    <a:pt x="7" y="10"/>
                    <a:pt x="13" y="8"/>
                    <a:pt x="20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0" name="Freeform 987"/>
            <p:cNvSpPr>
              <a:spLocks/>
            </p:cNvSpPr>
            <p:nvPr/>
          </p:nvSpPr>
          <p:spPr bwMode="auto">
            <a:xfrm>
              <a:off x="6429816" y="6853404"/>
              <a:ext cx="31693" cy="52457"/>
            </a:xfrm>
            <a:custGeom>
              <a:avLst/>
              <a:gdLst>
                <a:gd name="T0" fmla="*/ 1 w 37"/>
                <a:gd name="T1" fmla="*/ 28 h 61"/>
                <a:gd name="T2" fmla="*/ 36 w 37"/>
                <a:gd name="T3" fmla="*/ 61 h 61"/>
                <a:gd name="T4" fmla="*/ 37 w 37"/>
                <a:gd name="T5" fmla="*/ 0 h 61"/>
                <a:gd name="T6" fmla="*/ 17 w 37"/>
                <a:gd name="T7" fmla="*/ 8 h 61"/>
                <a:gd name="T8" fmla="*/ 0 w 37"/>
                <a:gd name="T9" fmla="*/ 27 h 61"/>
                <a:gd name="T10" fmla="*/ 0 w 37"/>
                <a:gd name="T11" fmla="*/ 29 h 61"/>
                <a:gd name="T12" fmla="*/ 0 w 37"/>
                <a:gd name="T13" fmla="*/ 28 h 61"/>
                <a:gd name="T14" fmla="*/ 1 w 37"/>
                <a:gd name="T15" fmla="*/ 2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61">
                  <a:moveTo>
                    <a:pt x="1" y="28"/>
                  </a:moveTo>
                  <a:cubicBezTo>
                    <a:pt x="1" y="34"/>
                    <a:pt x="15" y="48"/>
                    <a:pt x="36" y="61"/>
                  </a:cubicBezTo>
                  <a:cubicBezTo>
                    <a:pt x="35" y="46"/>
                    <a:pt x="35" y="19"/>
                    <a:pt x="37" y="0"/>
                  </a:cubicBezTo>
                  <a:cubicBezTo>
                    <a:pt x="25" y="4"/>
                    <a:pt x="18" y="7"/>
                    <a:pt x="17" y="8"/>
                  </a:cubicBezTo>
                  <a:cubicBezTo>
                    <a:pt x="8" y="15"/>
                    <a:pt x="2" y="22"/>
                    <a:pt x="0" y="27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28"/>
                    <a:pt x="0" y="28"/>
                    <a:pt x="0" y="28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1" name="Freeform 988"/>
            <p:cNvSpPr>
              <a:spLocks/>
            </p:cNvSpPr>
            <p:nvPr/>
          </p:nvSpPr>
          <p:spPr bwMode="auto">
            <a:xfrm>
              <a:off x="6429816" y="6878176"/>
              <a:ext cx="214199" cy="69943"/>
            </a:xfrm>
            <a:custGeom>
              <a:avLst/>
              <a:gdLst>
                <a:gd name="T0" fmla="*/ 125 w 249"/>
                <a:gd name="T1" fmla="*/ 58 h 81"/>
                <a:gd name="T2" fmla="*/ 0 w 249"/>
                <a:gd name="T3" fmla="*/ 2 h 81"/>
                <a:gd name="T4" fmla="*/ 0 w 249"/>
                <a:gd name="T5" fmla="*/ 0 h 81"/>
                <a:gd name="T6" fmla="*/ 125 w 249"/>
                <a:gd name="T7" fmla="*/ 81 h 81"/>
                <a:gd name="T8" fmla="*/ 249 w 249"/>
                <a:gd name="T9" fmla="*/ 0 h 81"/>
                <a:gd name="T10" fmla="*/ 249 w 249"/>
                <a:gd name="T11" fmla="*/ 1 h 81"/>
                <a:gd name="T12" fmla="*/ 125 w 249"/>
                <a:gd name="T13" fmla="*/ 5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9" h="81">
                  <a:moveTo>
                    <a:pt x="125" y="58"/>
                  </a:moveTo>
                  <a:cubicBezTo>
                    <a:pt x="59" y="58"/>
                    <a:pt x="8" y="19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8"/>
                    <a:pt x="56" y="81"/>
                    <a:pt x="125" y="81"/>
                  </a:cubicBezTo>
                  <a:cubicBezTo>
                    <a:pt x="194" y="81"/>
                    <a:pt x="249" y="18"/>
                    <a:pt x="249" y="0"/>
                  </a:cubicBezTo>
                  <a:cubicBezTo>
                    <a:pt x="249" y="1"/>
                    <a:pt x="249" y="1"/>
                    <a:pt x="249" y="1"/>
                  </a:cubicBezTo>
                  <a:cubicBezTo>
                    <a:pt x="242" y="15"/>
                    <a:pt x="191" y="58"/>
                    <a:pt x="125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2" name="Rectangle 989"/>
            <p:cNvSpPr>
              <a:spLocks noChangeArrowheads="1"/>
            </p:cNvSpPr>
            <p:nvPr/>
          </p:nvSpPr>
          <p:spPr bwMode="auto">
            <a:xfrm>
              <a:off x="6644015" y="6878176"/>
              <a:ext cx="364" cy="364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3" name="Freeform 990"/>
            <p:cNvSpPr>
              <a:spLocks/>
            </p:cNvSpPr>
            <p:nvPr/>
          </p:nvSpPr>
          <p:spPr bwMode="auto">
            <a:xfrm>
              <a:off x="6462237" y="6826811"/>
              <a:ext cx="145714" cy="20400"/>
            </a:xfrm>
            <a:custGeom>
              <a:avLst/>
              <a:gdLst>
                <a:gd name="T0" fmla="*/ 21 w 169"/>
                <a:gd name="T1" fmla="*/ 24 h 24"/>
                <a:gd name="T2" fmla="*/ 154 w 169"/>
                <a:gd name="T3" fmla="*/ 23 h 24"/>
                <a:gd name="T4" fmla="*/ 152 w 169"/>
                <a:gd name="T5" fmla="*/ 13 h 24"/>
                <a:gd name="T6" fmla="*/ 169 w 169"/>
                <a:gd name="T7" fmla="*/ 21 h 24"/>
                <a:gd name="T8" fmla="*/ 116 w 169"/>
                <a:gd name="T9" fmla="*/ 3 h 24"/>
                <a:gd name="T10" fmla="*/ 139 w 169"/>
                <a:gd name="T11" fmla="*/ 9 h 24"/>
                <a:gd name="T12" fmla="*/ 148 w 169"/>
                <a:gd name="T13" fmla="*/ 21 h 24"/>
                <a:gd name="T14" fmla="*/ 26 w 169"/>
                <a:gd name="T15" fmla="*/ 21 h 24"/>
                <a:gd name="T16" fmla="*/ 38 w 169"/>
                <a:gd name="T17" fmla="*/ 8 h 24"/>
                <a:gd name="T18" fmla="*/ 55 w 169"/>
                <a:gd name="T19" fmla="*/ 4 h 24"/>
                <a:gd name="T20" fmla="*/ 0 w 169"/>
                <a:gd name="T21" fmla="*/ 24 h 24"/>
                <a:gd name="T22" fmla="*/ 23 w 169"/>
                <a:gd name="T23" fmla="*/ 13 h 24"/>
                <a:gd name="T24" fmla="*/ 21 w 169"/>
                <a:gd name="T2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9" h="24">
                  <a:moveTo>
                    <a:pt x="21" y="24"/>
                  </a:moveTo>
                  <a:cubicBezTo>
                    <a:pt x="52" y="17"/>
                    <a:pt x="99" y="12"/>
                    <a:pt x="154" y="23"/>
                  </a:cubicBezTo>
                  <a:cubicBezTo>
                    <a:pt x="153" y="20"/>
                    <a:pt x="152" y="16"/>
                    <a:pt x="152" y="13"/>
                  </a:cubicBezTo>
                  <a:cubicBezTo>
                    <a:pt x="158" y="15"/>
                    <a:pt x="164" y="18"/>
                    <a:pt x="169" y="21"/>
                  </a:cubicBezTo>
                  <a:cubicBezTo>
                    <a:pt x="155" y="13"/>
                    <a:pt x="136" y="7"/>
                    <a:pt x="116" y="3"/>
                  </a:cubicBezTo>
                  <a:cubicBezTo>
                    <a:pt x="124" y="5"/>
                    <a:pt x="132" y="7"/>
                    <a:pt x="139" y="9"/>
                  </a:cubicBezTo>
                  <a:cubicBezTo>
                    <a:pt x="145" y="14"/>
                    <a:pt x="149" y="21"/>
                    <a:pt x="148" y="21"/>
                  </a:cubicBezTo>
                  <a:cubicBezTo>
                    <a:pt x="82" y="0"/>
                    <a:pt x="26" y="21"/>
                    <a:pt x="26" y="21"/>
                  </a:cubicBezTo>
                  <a:cubicBezTo>
                    <a:pt x="27" y="18"/>
                    <a:pt x="32" y="12"/>
                    <a:pt x="38" y="8"/>
                  </a:cubicBezTo>
                  <a:cubicBezTo>
                    <a:pt x="43" y="7"/>
                    <a:pt x="49" y="5"/>
                    <a:pt x="55" y="4"/>
                  </a:cubicBezTo>
                  <a:cubicBezTo>
                    <a:pt x="34" y="8"/>
                    <a:pt x="15" y="16"/>
                    <a:pt x="0" y="24"/>
                  </a:cubicBezTo>
                  <a:cubicBezTo>
                    <a:pt x="7" y="20"/>
                    <a:pt x="15" y="17"/>
                    <a:pt x="23" y="13"/>
                  </a:cubicBezTo>
                  <a:cubicBezTo>
                    <a:pt x="22" y="16"/>
                    <a:pt x="22" y="20"/>
                    <a:pt x="21" y="2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4" name="Freeform 991"/>
            <p:cNvSpPr>
              <a:spLocks/>
            </p:cNvSpPr>
            <p:nvPr/>
          </p:nvSpPr>
          <p:spPr bwMode="auto">
            <a:xfrm>
              <a:off x="6613051" y="6847211"/>
              <a:ext cx="12021" cy="8014"/>
            </a:xfrm>
            <a:custGeom>
              <a:avLst/>
              <a:gdLst>
                <a:gd name="T0" fmla="*/ 14 w 14"/>
                <a:gd name="T1" fmla="*/ 9 h 9"/>
                <a:gd name="T2" fmla="*/ 0 w 14"/>
                <a:gd name="T3" fmla="*/ 0 h 9"/>
                <a:gd name="T4" fmla="*/ 1 w 14"/>
                <a:gd name="T5" fmla="*/ 5 h 9"/>
                <a:gd name="T6" fmla="*/ 14 w 14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cubicBezTo>
                    <a:pt x="10" y="6"/>
                    <a:pt x="5" y="3"/>
                    <a:pt x="0" y="0"/>
                  </a:cubicBezTo>
                  <a:cubicBezTo>
                    <a:pt x="1" y="2"/>
                    <a:pt x="1" y="3"/>
                    <a:pt x="1" y="5"/>
                  </a:cubicBezTo>
                  <a:cubicBezTo>
                    <a:pt x="5" y="6"/>
                    <a:pt x="10" y="8"/>
                    <a:pt x="14" y="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5" name="Rectangle 992"/>
            <p:cNvSpPr>
              <a:spLocks noChangeArrowheads="1"/>
            </p:cNvSpPr>
            <p:nvPr/>
          </p:nvSpPr>
          <p:spPr bwMode="auto">
            <a:xfrm>
              <a:off x="6462237" y="6847211"/>
              <a:ext cx="364" cy="364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6" name="Freeform 993"/>
            <p:cNvSpPr>
              <a:spLocks/>
            </p:cNvSpPr>
            <p:nvPr/>
          </p:nvSpPr>
          <p:spPr bwMode="auto">
            <a:xfrm>
              <a:off x="6607951" y="6844661"/>
              <a:ext cx="72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7" name="Rectangle 994"/>
            <p:cNvSpPr>
              <a:spLocks noChangeArrowheads="1"/>
            </p:cNvSpPr>
            <p:nvPr/>
          </p:nvSpPr>
          <p:spPr bwMode="auto">
            <a:xfrm>
              <a:off x="6613051" y="6847211"/>
              <a:ext cx="364" cy="364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8" name="Freeform 995"/>
            <p:cNvSpPr>
              <a:spLocks/>
            </p:cNvSpPr>
            <p:nvPr/>
          </p:nvSpPr>
          <p:spPr bwMode="auto">
            <a:xfrm>
              <a:off x="6460780" y="6905861"/>
              <a:ext cx="16393" cy="9471"/>
            </a:xfrm>
            <a:custGeom>
              <a:avLst/>
              <a:gdLst>
                <a:gd name="T0" fmla="*/ 0 w 19"/>
                <a:gd name="T1" fmla="*/ 1 h 11"/>
                <a:gd name="T2" fmla="*/ 19 w 19"/>
                <a:gd name="T3" fmla="*/ 11 h 11"/>
                <a:gd name="T4" fmla="*/ 19 w 19"/>
                <a:gd name="T5" fmla="*/ 10 h 11"/>
                <a:gd name="T6" fmla="*/ 0 w 19"/>
                <a:gd name="T7" fmla="*/ 0 h 11"/>
                <a:gd name="T8" fmla="*/ 0 w 19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1">
                  <a:moveTo>
                    <a:pt x="0" y="1"/>
                  </a:moveTo>
                  <a:cubicBezTo>
                    <a:pt x="6" y="5"/>
                    <a:pt x="11" y="7"/>
                    <a:pt x="19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2" y="7"/>
                    <a:pt x="6" y="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9" name="Freeform 996"/>
            <p:cNvSpPr>
              <a:spLocks/>
            </p:cNvSpPr>
            <p:nvPr/>
          </p:nvSpPr>
          <p:spPr bwMode="auto">
            <a:xfrm>
              <a:off x="6598479" y="6904040"/>
              <a:ext cx="17121" cy="9471"/>
            </a:xfrm>
            <a:custGeom>
              <a:avLst/>
              <a:gdLst>
                <a:gd name="T0" fmla="*/ 0 w 20"/>
                <a:gd name="T1" fmla="*/ 11 h 11"/>
                <a:gd name="T2" fmla="*/ 20 w 20"/>
                <a:gd name="T3" fmla="*/ 1 h 11"/>
                <a:gd name="T4" fmla="*/ 20 w 20"/>
                <a:gd name="T5" fmla="*/ 0 h 11"/>
                <a:gd name="T6" fmla="*/ 0 w 20"/>
                <a:gd name="T7" fmla="*/ 10 h 11"/>
                <a:gd name="T8" fmla="*/ 0 w 2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8" y="7"/>
                    <a:pt x="13" y="5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3"/>
                    <a:pt x="7" y="7"/>
                    <a:pt x="0" y="1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0" name="Rectangle 997"/>
            <p:cNvSpPr>
              <a:spLocks noChangeArrowheads="1"/>
            </p:cNvSpPr>
            <p:nvPr/>
          </p:nvSpPr>
          <p:spPr bwMode="auto">
            <a:xfrm>
              <a:off x="6444387" y="6860326"/>
              <a:ext cx="364" cy="364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1" name="Freeform 998"/>
            <p:cNvSpPr>
              <a:spLocks/>
            </p:cNvSpPr>
            <p:nvPr/>
          </p:nvSpPr>
          <p:spPr bwMode="auto">
            <a:xfrm>
              <a:off x="6625072" y="6855226"/>
              <a:ext cx="1821" cy="729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2" name="Freeform 999"/>
            <p:cNvSpPr>
              <a:spLocks/>
            </p:cNvSpPr>
            <p:nvPr/>
          </p:nvSpPr>
          <p:spPr bwMode="auto">
            <a:xfrm>
              <a:off x="6461508" y="6847211"/>
              <a:ext cx="18943" cy="6193"/>
            </a:xfrm>
            <a:custGeom>
              <a:avLst/>
              <a:gdLst>
                <a:gd name="T0" fmla="*/ 22 w 22"/>
                <a:gd name="T1" fmla="*/ 0 h 7"/>
                <a:gd name="T2" fmla="*/ 0 w 22"/>
                <a:gd name="T3" fmla="*/ 6 h 7"/>
                <a:gd name="T4" fmla="*/ 0 w 22"/>
                <a:gd name="T5" fmla="*/ 7 h 7"/>
                <a:gd name="T6" fmla="*/ 22 w 22"/>
                <a:gd name="T7" fmla="*/ 1 h 7"/>
                <a:gd name="T8" fmla="*/ 22 w 2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7">
                  <a:moveTo>
                    <a:pt x="22" y="0"/>
                  </a:moveTo>
                  <a:cubicBezTo>
                    <a:pt x="14" y="2"/>
                    <a:pt x="6" y="4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6" y="5"/>
                    <a:pt x="13" y="3"/>
                    <a:pt x="22" y="1"/>
                  </a:cubicBezTo>
                  <a:cubicBezTo>
                    <a:pt x="22" y="1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3" name="Freeform 1000"/>
            <p:cNvSpPr>
              <a:spLocks/>
            </p:cNvSpPr>
            <p:nvPr/>
          </p:nvSpPr>
          <p:spPr bwMode="auto">
            <a:xfrm>
              <a:off x="6594836" y="6846483"/>
              <a:ext cx="18943" cy="6921"/>
            </a:xfrm>
            <a:custGeom>
              <a:avLst/>
              <a:gdLst>
                <a:gd name="T0" fmla="*/ 22 w 22"/>
                <a:gd name="T1" fmla="*/ 8 h 8"/>
                <a:gd name="T2" fmla="*/ 22 w 22"/>
                <a:gd name="T3" fmla="*/ 6 h 8"/>
                <a:gd name="T4" fmla="*/ 0 w 22"/>
                <a:gd name="T5" fmla="*/ 0 h 8"/>
                <a:gd name="T6" fmla="*/ 0 w 22"/>
                <a:gd name="T7" fmla="*/ 2 h 8"/>
                <a:gd name="T8" fmla="*/ 22 w 2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cubicBezTo>
                    <a:pt x="22" y="7"/>
                    <a:pt x="22" y="7"/>
                    <a:pt x="22" y="6"/>
                  </a:cubicBezTo>
                  <a:cubicBezTo>
                    <a:pt x="15" y="4"/>
                    <a:pt x="7" y="2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7" y="3"/>
                    <a:pt x="15" y="5"/>
                    <a:pt x="22" y="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4" name="Freeform 1001"/>
            <p:cNvSpPr>
              <a:spLocks/>
            </p:cNvSpPr>
            <p:nvPr/>
          </p:nvSpPr>
          <p:spPr bwMode="auto">
            <a:xfrm>
              <a:off x="6515058" y="682936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5" name="Freeform 1002"/>
            <p:cNvSpPr>
              <a:spLocks/>
            </p:cNvSpPr>
            <p:nvPr/>
          </p:nvSpPr>
          <p:spPr bwMode="auto">
            <a:xfrm>
              <a:off x="6509594" y="6830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6" name="Freeform 1003"/>
            <p:cNvSpPr>
              <a:spLocks/>
            </p:cNvSpPr>
            <p:nvPr/>
          </p:nvSpPr>
          <p:spPr bwMode="auto">
            <a:xfrm>
              <a:off x="6547479" y="6827540"/>
              <a:ext cx="8014" cy="729"/>
            </a:xfrm>
            <a:custGeom>
              <a:avLst/>
              <a:gdLst>
                <a:gd name="T0" fmla="*/ 0 w 9"/>
                <a:gd name="T1" fmla="*/ 0 h 1"/>
                <a:gd name="T2" fmla="*/ 9 w 9"/>
                <a:gd name="T3" fmla="*/ 1 h 1"/>
                <a:gd name="T4" fmla="*/ 0 w 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1"/>
                    <a:pt x="6" y="1"/>
                    <a:pt x="9" y="1"/>
                  </a:cubicBezTo>
                  <a:cubicBezTo>
                    <a:pt x="6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7" name="Freeform 1004"/>
            <p:cNvSpPr>
              <a:spLocks/>
            </p:cNvSpPr>
            <p:nvPr/>
          </p:nvSpPr>
          <p:spPr bwMode="auto">
            <a:xfrm>
              <a:off x="6537279" y="6827540"/>
              <a:ext cx="7650" cy="0"/>
            </a:xfrm>
            <a:custGeom>
              <a:avLst/>
              <a:gdLst>
                <a:gd name="T0" fmla="*/ 0 w 9"/>
                <a:gd name="T1" fmla="*/ 9 w 9"/>
                <a:gd name="T2" fmla="*/ 0 w 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8" name="Freeform 1005"/>
            <p:cNvSpPr>
              <a:spLocks/>
            </p:cNvSpPr>
            <p:nvPr/>
          </p:nvSpPr>
          <p:spPr bwMode="auto">
            <a:xfrm>
              <a:off x="6558772" y="6829361"/>
              <a:ext cx="3643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9" name="Freeform 1006"/>
            <p:cNvSpPr>
              <a:spLocks/>
            </p:cNvSpPr>
            <p:nvPr/>
          </p:nvSpPr>
          <p:spPr bwMode="auto">
            <a:xfrm>
              <a:off x="6530358" y="6827540"/>
              <a:ext cx="109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0" name="Freeform 1007"/>
            <p:cNvSpPr>
              <a:spLocks/>
            </p:cNvSpPr>
            <p:nvPr/>
          </p:nvSpPr>
          <p:spPr bwMode="auto">
            <a:xfrm>
              <a:off x="6520158" y="6828269"/>
              <a:ext cx="72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1" name="Freeform 1008"/>
            <p:cNvSpPr>
              <a:spLocks/>
            </p:cNvSpPr>
            <p:nvPr/>
          </p:nvSpPr>
          <p:spPr bwMode="auto">
            <a:xfrm>
              <a:off x="6524530" y="6827540"/>
              <a:ext cx="1457" cy="729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2" name="Freeform 1010"/>
            <p:cNvSpPr>
              <a:spLocks/>
            </p:cNvSpPr>
            <p:nvPr/>
          </p:nvSpPr>
          <p:spPr bwMode="auto">
            <a:xfrm>
              <a:off x="6484823" y="6830819"/>
              <a:ext cx="106007" cy="21493"/>
            </a:xfrm>
            <a:custGeom>
              <a:avLst/>
              <a:gdLst>
                <a:gd name="T0" fmla="*/ 117 w 123"/>
                <a:gd name="T1" fmla="*/ 14 h 25"/>
                <a:gd name="T2" fmla="*/ 109 w 123"/>
                <a:gd name="T3" fmla="*/ 8 h 25"/>
                <a:gd name="T4" fmla="*/ 104 w 123"/>
                <a:gd name="T5" fmla="*/ 5 h 25"/>
                <a:gd name="T6" fmla="*/ 103 w 123"/>
                <a:gd name="T7" fmla="*/ 10 h 25"/>
                <a:gd name="T8" fmla="*/ 96 w 123"/>
                <a:gd name="T9" fmla="*/ 7 h 25"/>
                <a:gd name="T10" fmla="*/ 92 w 123"/>
                <a:gd name="T11" fmla="*/ 3 h 25"/>
                <a:gd name="T12" fmla="*/ 90 w 123"/>
                <a:gd name="T13" fmla="*/ 8 h 25"/>
                <a:gd name="T14" fmla="*/ 84 w 123"/>
                <a:gd name="T15" fmla="*/ 5 h 25"/>
                <a:gd name="T16" fmla="*/ 80 w 123"/>
                <a:gd name="T17" fmla="*/ 2 h 25"/>
                <a:gd name="T18" fmla="*/ 77 w 123"/>
                <a:gd name="T19" fmla="*/ 7 h 25"/>
                <a:gd name="T20" fmla="*/ 71 w 123"/>
                <a:gd name="T21" fmla="*/ 3 h 25"/>
                <a:gd name="T22" fmla="*/ 68 w 123"/>
                <a:gd name="T23" fmla="*/ 0 h 25"/>
                <a:gd name="T24" fmla="*/ 65 w 123"/>
                <a:gd name="T25" fmla="*/ 6 h 25"/>
                <a:gd name="T26" fmla="*/ 59 w 123"/>
                <a:gd name="T27" fmla="*/ 4 h 25"/>
                <a:gd name="T28" fmla="*/ 56 w 123"/>
                <a:gd name="T29" fmla="*/ 0 h 25"/>
                <a:gd name="T30" fmla="*/ 53 w 123"/>
                <a:gd name="T31" fmla="*/ 6 h 25"/>
                <a:gd name="T32" fmla="*/ 47 w 123"/>
                <a:gd name="T33" fmla="*/ 5 h 25"/>
                <a:gd name="T34" fmla="*/ 44 w 123"/>
                <a:gd name="T35" fmla="*/ 2 h 25"/>
                <a:gd name="T36" fmla="*/ 40 w 123"/>
                <a:gd name="T37" fmla="*/ 7 h 25"/>
                <a:gd name="T38" fmla="*/ 34 w 123"/>
                <a:gd name="T39" fmla="*/ 7 h 25"/>
                <a:gd name="T40" fmla="*/ 32 w 123"/>
                <a:gd name="T41" fmla="*/ 3 h 25"/>
                <a:gd name="T42" fmla="*/ 28 w 123"/>
                <a:gd name="T43" fmla="*/ 9 h 25"/>
                <a:gd name="T44" fmla="*/ 22 w 123"/>
                <a:gd name="T45" fmla="*/ 8 h 25"/>
                <a:gd name="T46" fmla="*/ 19 w 123"/>
                <a:gd name="T47" fmla="*/ 5 h 25"/>
                <a:gd name="T48" fmla="*/ 14 w 123"/>
                <a:gd name="T49" fmla="*/ 11 h 25"/>
                <a:gd name="T50" fmla="*/ 1 w 123"/>
                <a:gd name="T51" fmla="*/ 18 h 25"/>
                <a:gd name="T52" fmla="*/ 5 w 123"/>
                <a:gd name="T53" fmla="*/ 21 h 25"/>
                <a:gd name="T54" fmla="*/ 11 w 123"/>
                <a:gd name="T55" fmla="*/ 22 h 25"/>
                <a:gd name="T56" fmla="*/ 14 w 123"/>
                <a:gd name="T57" fmla="*/ 25 h 25"/>
                <a:gd name="T58" fmla="*/ 19 w 123"/>
                <a:gd name="T59" fmla="*/ 18 h 25"/>
                <a:gd name="T60" fmla="*/ 25 w 123"/>
                <a:gd name="T61" fmla="*/ 20 h 25"/>
                <a:gd name="T62" fmla="*/ 28 w 123"/>
                <a:gd name="T63" fmla="*/ 24 h 25"/>
                <a:gd name="T64" fmla="*/ 33 w 123"/>
                <a:gd name="T65" fmla="*/ 17 h 25"/>
                <a:gd name="T66" fmla="*/ 39 w 123"/>
                <a:gd name="T67" fmla="*/ 19 h 25"/>
                <a:gd name="T68" fmla="*/ 42 w 123"/>
                <a:gd name="T69" fmla="*/ 22 h 25"/>
                <a:gd name="T70" fmla="*/ 46 w 123"/>
                <a:gd name="T71" fmla="*/ 16 h 25"/>
                <a:gd name="T72" fmla="*/ 52 w 123"/>
                <a:gd name="T73" fmla="*/ 17 h 25"/>
                <a:gd name="T74" fmla="*/ 56 w 123"/>
                <a:gd name="T75" fmla="*/ 21 h 25"/>
                <a:gd name="T76" fmla="*/ 59 w 123"/>
                <a:gd name="T77" fmla="*/ 15 h 25"/>
                <a:gd name="T78" fmla="*/ 65 w 123"/>
                <a:gd name="T79" fmla="*/ 17 h 25"/>
                <a:gd name="T80" fmla="*/ 69 w 123"/>
                <a:gd name="T81" fmla="*/ 20 h 25"/>
                <a:gd name="T82" fmla="*/ 72 w 123"/>
                <a:gd name="T83" fmla="*/ 16 h 25"/>
                <a:gd name="T84" fmla="*/ 78 w 123"/>
                <a:gd name="T85" fmla="*/ 19 h 25"/>
                <a:gd name="T86" fmla="*/ 83 w 123"/>
                <a:gd name="T87" fmla="*/ 22 h 25"/>
                <a:gd name="T88" fmla="*/ 85 w 123"/>
                <a:gd name="T89" fmla="*/ 17 h 25"/>
                <a:gd name="T90" fmla="*/ 92 w 123"/>
                <a:gd name="T91" fmla="*/ 20 h 25"/>
                <a:gd name="T92" fmla="*/ 96 w 123"/>
                <a:gd name="T93" fmla="*/ 24 h 25"/>
                <a:gd name="T94" fmla="*/ 99 w 123"/>
                <a:gd name="T95" fmla="*/ 19 h 25"/>
                <a:gd name="T96" fmla="*/ 106 w 123"/>
                <a:gd name="T97" fmla="*/ 22 h 25"/>
                <a:gd name="T98" fmla="*/ 110 w 123"/>
                <a:gd name="T99" fmla="*/ 25 h 25"/>
                <a:gd name="T100" fmla="*/ 113 w 123"/>
                <a:gd name="T101" fmla="*/ 21 h 25"/>
                <a:gd name="T102" fmla="*/ 123 w 123"/>
                <a:gd name="T103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3" h="25">
                  <a:moveTo>
                    <a:pt x="123" y="20"/>
                  </a:moveTo>
                  <a:cubicBezTo>
                    <a:pt x="122" y="17"/>
                    <a:pt x="119" y="15"/>
                    <a:pt x="117" y="14"/>
                  </a:cubicBezTo>
                  <a:cubicBezTo>
                    <a:pt x="115" y="13"/>
                    <a:pt x="112" y="13"/>
                    <a:pt x="110" y="12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08" y="6"/>
                    <a:pt x="107" y="5"/>
                    <a:pt x="105" y="5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3" y="5"/>
                    <a:pt x="102" y="6"/>
                    <a:pt x="102" y="8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1" y="10"/>
                    <a:pt x="99" y="10"/>
                    <a:pt x="97" y="9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5"/>
                    <a:pt x="94" y="3"/>
                    <a:pt x="93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0" y="3"/>
                    <a:pt x="89" y="5"/>
                    <a:pt x="90" y="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8" y="8"/>
                    <a:pt x="86" y="8"/>
                    <a:pt x="84" y="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3" y="3"/>
                    <a:pt x="82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7" y="3"/>
                    <a:pt x="77" y="5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5" y="7"/>
                    <a:pt x="73" y="7"/>
                    <a:pt x="71" y="6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2"/>
                    <a:pt x="70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5" y="2"/>
                    <a:pt x="65" y="3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6"/>
                    <a:pt x="61" y="6"/>
                    <a:pt x="59" y="6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2"/>
                    <a:pt x="58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4" y="0"/>
                    <a:pt x="53" y="2"/>
                    <a:pt x="53" y="4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1" y="6"/>
                    <a:pt x="49" y="7"/>
                    <a:pt x="47" y="7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3"/>
                    <a:pt x="46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2" y="2"/>
                    <a:pt x="41" y="3"/>
                    <a:pt x="41" y="5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6" y="8"/>
                    <a:pt x="34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5"/>
                    <a:pt x="34" y="3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0" y="3"/>
                    <a:pt x="28" y="5"/>
                    <a:pt x="28" y="7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5" y="9"/>
                    <a:pt x="23" y="9"/>
                    <a:pt x="21" y="10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6"/>
                    <a:pt x="21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7" y="5"/>
                    <a:pt x="16" y="6"/>
                    <a:pt x="15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0" y="12"/>
                    <a:pt x="7" y="13"/>
                    <a:pt x="7" y="13"/>
                  </a:cubicBezTo>
                  <a:cubicBezTo>
                    <a:pt x="4" y="14"/>
                    <a:pt x="2" y="16"/>
                    <a:pt x="1" y="18"/>
                  </a:cubicBezTo>
                  <a:cubicBezTo>
                    <a:pt x="0" y="20"/>
                    <a:pt x="2" y="21"/>
                    <a:pt x="3" y="21"/>
                  </a:cubicBezTo>
                  <a:cubicBezTo>
                    <a:pt x="4" y="21"/>
                    <a:pt x="4" y="21"/>
                    <a:pt x="5" y="21"/>
                  </a:cubicBezTo>
                  <a:cubicBezTo>
                    <a:pt x="5" y="21"/>
                    <a:pt x="7" y="21"/>
                    <a:pt x="12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4"/>
                    <a:pt x="12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6" y="25"/>
                    <a:pt x="18" y="24"/>
                    <a:pt x="18" y="22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1" y="18"/>
                    <a:pt x="23" y="18"/>
                    <a:pt x="26" y="17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2"/>
                    <a:pt x="26" y="24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30" y="24"/>
                    <a:pt x="32" y="22"/>
                    <a:pt x="32" y="20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5" y="16"/>
                    <a:pt x="37" y="16"/>
                    <a:pt x="39" y="16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20"/>
                    <a:pt x="40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4" y="22"/>
                    <a:pt x="45" y="20"/>
                    <a:pt x="46" y="19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8" y="16"/>
                    <a:pt x="50" y="15"/>
                    <a:pt x="52" y="15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9"/>
                    <a:pt x="53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7" y="21"/>
                    <a:pt x="59" y="19"/>
                    <a:pt x="59" y="17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61" y="15"/>
                    <a:pt x="63" y="15"/>
                    <a:pt x="65" y="15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5" y="19"/>
                    <a:pt x="67" y="20"/>
                    <a:pt x="68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71" y="20"/>
                    <a:pt x="72" y="19"/>
                    <a:pt x="72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4" y="16"/>
                    <a:pt x="76" y="16"/>
                    <a:pt x="78" y="16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9" y="20"/>
                    <a:pt x="80" y="22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4" y="22"/>
                    <a:pt x="86" y="20"/>
                    <a:pt x="85" y="19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7" y="17"/>
                    <a:pt x="89" y="17"/>
                    <a:pt x="92" y="17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2" y="22"/>
                    <a:pt x="94" y="24"/>
                    <a:pt x="96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8" y="24"/>
                    <a:pt x="99" y="22"/>
                    <a:pt x="99" y="20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101" y="19"/>
                    <a:pt x="103" y="19"/>
                    <a:pt x="105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4"/>
                    <a:pt x="108" y="25"/>
                    <a:pt x="110" y="25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2" y="25"/>
                    <a:pt x="113" y="24"/>
                    <a:pt x="113" y="22"/>
                  </a:cubicBezTo>
                  <a:cubicBezTo>
                    <a:pt x="113" y="21"/>
                    <a:pt x="113" y="21"/>
                    <a:pt x="113" y="21"/>
                  </a:cubicBezTo>
                  <a:cubicBezTo>
                    <a:pt x="115" y="22"/>
                    <a:pt x="117" y="23"/>
                    <a:pt x="119" y="23"/>
                  </a:cubicBezTo>
                  <a:cubicBezTo>
                    <a:pt x="122" y="24"/>
                    <a:pt x="123" y="22"/>
                    <a:pt x="123" y="2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3" name="Freeform 1011"/>
            <p:cNvSpPr>
              <a:spLocks/>
            </p:cNvSpPr>
            <p:nvPr/>
          </p:nvSpPr>
          <p:spPr bwMode="auto">
            <a:xfrm>
              <a:off x="6731079" y="6830819"/>
              <a:ext cx="167935" cy="57921"/>
            </a:xfrm>
            <a:custGeom>
              <a:avLst/>
              <a:gdLst>
                <a:gd name="T0" fmla="*/ 39 w 195"/>
                <a:gd name="T1" fmla="*/ 28 h 67"/>
                <a:gd name="T2" fmla="*/ 65 w 195"/>
                <a:gd name="T3" fmla="*/ 34 h 67"/>
                <a:gd name="T4" fmla="*/ 77 w 195"/>
                <a:gd name="T5" fmla="*/ 31 h 67"/>
                <a:gd name="T6" fmla="*/ 89 w 195"/>
                <a:gd name="T7" fmla="*/ 25 h 67"/>
                <a:gd name="T8" fmla="*/ 93 w 195"/>
                <a:gd name="T9" fmla="*/ 19 h 67"/>
                <a:gd name="T10" fmla="*/ 96 w 195"/>
                <a:gd name="T11" fmla="*/ 22 h 67"/>
                <a:gd name="T12" fmla="*/ 101 w 195"/>
                <a:gd name="T13" fmla="*/ 23 h 67"/>
                <a:gd name="T14" fmla="*/ 105 w 195"/>
                <a:gd name="T15" fmla="*/ 18 h 67"/>
                <a:gd name="T16" fmla="*/ 107 w 195"/>
                <a:gd name="T17" fmla="*/ 21 h 67"/>
                <a:gd name="T18" fmla="*/ 113 w 195"/>
                <a:gd name="T19" fmla="*/ 21 h 67"/>
                <a:gd name="T20" fmla="*/ 116 w 195"/>
                <a:gd name="T21" fmla="*/ 16 h 67"/>
                <a:gd name="T22" fmla="*/ 119 w 195"/>
                <a:gd name="T23" fmla="*/ 19 h 67"/>
                <a:gd name="T24" fmla="*/ 124 w 195"/>
                <a:gd name="T25" fmla="*/ 20 h 67"/>
                <a:gd name="T26" fmla="*/ 127 w 195"/>
                <a:gd name="T27" fmla="*/ 15 h 67"/>
                <a:gd name="T28" fmla="*/ 130 w 195"/>
                <a:gd name="T29" fmla="*/ 18 h 67"/>
                <a:gd name="T30" fmla="*/ 135 w 195"/>
                <a:gd name="T31" fmla="*/ 20 h 67"/>
                <a:gd name="T32" fmla="*/ 138 w 195"/>
                <a:gd name="T33" fmla="*/ 15 h 67"/>
                <a:gd name="T34" fmla="*/ 141 w 195"/>
                <a:gd name="T35" fmla="*/ 18 h 67"/>
                <a:gd name="T36" fmla="*/ 146 w 195"/>
                <a:gd name="T37" fmla="*/ 21 h 67"/>
                <a:gd name="T38" fmla="*/ 149 w 195"/>
                <a:gd name="T39" fmla="*/ 16 h 67"/>
                <a:gd name="T40" fmla="*/ 152 w 195"/>
                <a:gd name="T41" fmla="*/ 19 h 67"/>
                <a:gd name="T42" fmla="*/ 158 w 195"/>
                <a:gd name="T43" fmla="*/ 22 h 67"/>
                <a:gd name="T44" fmla="*/ 160 w 195"/>
                <a:gd name="T45" fmla="*/ 18 h 67"/>
                <a:gd name="T46" fmla="*/ 163 w 195"/>
                <a:gd name="T47" fmla="*/ 21 h 67"/>
                <a:gd name="T48" fmla="*/ 170 w 195"/>
                <a:gd name="T49" fmla="*/ 24 h 67"/>
                <a:gd name="T50" fmla="*/ 171 w 195"/>
                <a:gd name="T51" fmla="*/ 19 h 67"/>
                <a:gd name="T52" fmla="*/ 175 w 195"/>
                <a:gd name="T53" fmla="*/ 22 h 67"/>
                <a:gd name="T54" fmla="*/ 182 w 195"/>
                <a:gd name="T55" fmla="*/ 27 h 67"/>
                <a:gd name="T56" fmla="*/ 188 w 195"/>
                <a:gd name="T57" fmla="*/ 33 h 67"/>
                <a:gd name="T58" fmla="*/ 190 w 195"/>
                <a:gd name="T59" fmla="*/ 17 h 67"/>
                <a:gd name="T60" fmla="*/ 110 w 195"/>
                <a:gd name="T61" fmla="*/ 4 h 67"/>
                <a:gd name="T62" fmla="*/ 1 w 195"/>
                <a:gd name="T63" fmla="*/ 6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5" h="67">
                  <a:moveTo>
                    <a:pt x="42" y="42"/>
                  </a:moveTo>
                  <a:cubicBezTo>
                    <a:pt x="41" y="36"/>
                    <a:pt x="40" y="31"/>
                    <a:pt x="39" y="28"/>
                  </a:cubicBezTo>
                  <a:cubicBezTo>
                    <a:pt x="45" y="24"/>
                    <a:pt x="52" y="20"/>
                    <a:pt x="60" y="17"/>
                  </a:cubicBezTo>
                  <a:cubicBezTo>
                    <a:pt x="62" y="23"/>
                    <a:pt x="64" y="29"/>
                    <a:pt x="65" y="34"/>
                  </a:cubicBezTo>
                  <a:cubicBezTo>
                    <a:pt x="69" y="33"/>
                    <a:pt x="73" y="32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8" y="29"/>
                    <a:pt x="80" y="27"/>
                    <a:pt x="82" y="26"/>
                  </a:cubicBezTo>
                  <a:cubicBezTo>
                    <a:pt x="83" y="26"/>
                    <a:pt x="85" y="26"/>
                    <a:pt x="89" y="25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0"/>
                    <a:pt x="92" y="19"/>
                    <a:pt x="93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5" y="19"/>
                    <a:pt x="96" y="20"/>
                    <a:pt x="96" y="22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3"/>
                    <a:pt x="99" y="23"/>
                    <a:pt x="101" y="23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19"/>
                    <a:pt x="103" y="18"/>
                    <a:pt x="105" y="18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7" y="18"/>
                    <a:pt x="108" y="19"/>
                    <a:pt x="107" y="21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9" y="22"/>
                    <a:pt x="111" y="21"/>
                    <a:pt x="113" y="21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7"/>
                    <a:pt x="115" y="16"/>
                    <a:pt x="116" y="16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8" y="16"/>
                    <a:pt x="119" y="17"/>
                    <a:pt x="119" y="19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0" y="21"/>
                    <a:pt x="122" y="20"/>
                    <a:pt x="124" y="20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6"/>
                    <a:pt x="125" y="15"/>
                    <a:pt x="127" y="15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29" y="15"/>
                    <a:pt x="130" y="16"/>
                    <a:pt x="130" y="18"/>
                  </a:cubicBezTo>
                  <a:cubicBezTo>
                    <a:pt x="130" y="20"/>
                    <a:pt x="130" y="20"/>
                    <a:pt x="130" y="20"/>
                  </a:cubicBezTo>
                  <a:cubicBezTo>
                    <a:pt x="132" y="20"/>
                    <a:pt x="133" y="20"/>
                    <a:pt x="135" y="20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5" y="16"/>
                    <a:pt x="136" y="15"/>
                    <a:pt x="138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40" y="15"/>
                    <a:pt x="141" y="16"/>
                    <a:pt x="141" y="18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3" y="21"/>
                    <a:pt x="145" y="21"/>
                    <a:pt x="146" y="21"/>
                  </a:cubicBezTo>
                  <a:cubicBezTo>
                    <a:pt x="146" y="19"/>
                    <a:pt x="146" y="19"/>
                    <a:pt x="146" y="19"/>
                  </a:cubicBezTo>
                  <a:cubicBezTo>
                    <a:pt x="146" y="17"/>
                    <a:pt x="147" y="16"/>
                    <a:pt x="149" y="16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50" y="16"/>
                    <a:pt x="152" y="17"/>
                    <a:pt x="152" y="19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4" y="22"/>
                    <a:pt x="156" y="22"/>
                    <a:pt x="158" y="22"/>
                  </a:cubicBezTo>
                  <a:cubicBezTo>
                    <a:pt x="158" y="21"/>
                    <a:pt x="158" y="21"/>
                    <a:pt x="158" y="21"/>
                  </a:cubicBezTo>
                  <a:cubicBezTo>
                    <a:pt x="157" y="19"/>
                    <a:pt x="158" y="18"/>
                    <a:pt x="160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2" y="18"/>
                    <a:pt x="163" y="19"/>
                    <a:pt x="163" y="21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6" y="23"/>
                    <a:pt x="168" y="24"/>
                    <a:pt x="170" y="24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0"/>
                    <a:pt x="170" y="19"/>
                    <a:pt x="171" y="19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73" y="19"/>
                    <a:pt x="174" y="20"/>
                    <a:pt x="175" y="22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8" y="26"/>
                    <a:pt x="180" y="27"/>
                    <a:pt x="182" y="27"/>
                  </a:cubicBezTo>
                  <a:cubicBezTo>
                    <a:pt x="184" y="28"/>
                    <a:pt x="187" y="30"/>
                    <a:pt x="187" y="33"/>
                  </a:cubicBezTo>
                  <a:cubicBezTo>
                    <a:pt x="188" y="33"/>
                    <a:pt x="188" y="33"/>
                    <a:pt x="188" y="33"/>
                  </a:cubicBezTo>
                  <a:cubicBezTo>
                    <a:pt x="190" y="33"/>
                    <a:pt x="193" y="34"/>
                    <a:pt x="195" y="35"/>
                  </a:cubicBezTo>
                  <a:cubicBezTo>
                    <a:pt x="193" y="25"/>
                    <a:pt x="191" y="18"/>
                    <a:pt x="190" y="17"/>
                  </a:cubicBezTo>
                  <a:cubicBezTo>
                    <a:pt x="192" y="18"/>
                    <a:pt x="194" y="19"/>
                    <a:pt x="195" y="19"/>
                  </a:cubicBezTo>
                  <a:cubicBezTo>
                    <a:pt x="153" y="0"/>
                    <a:pt x="110" y="4"/>
                    <a:pt x="110" y="4"/>
                  </a:cubicBezTo>
                  <a:cubicBezTo>
                    <a:pt x="32" y="11"/>
                    <a:pt x="0" y="67"/>
                    <a:pt x="0" y="67"/>
                  </a:cubicBezTo>
                  <a:cubicBezTo>
                    <a:pt x="0" y="67"/>
                    <a:pt x="0" y="66"/>
                    <a:pt x="1" y="65"/>
                  </a:cubicBezTo>
                  <a:cubicBezTo>
                    <a:pt x="9" y="59"/>
                    <a:pt x="24" y="50"/>
                    <a:pt x="42" y="4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4" name="Freeform 1012"/>
            <p:cNvSpPr>
              <a:spLocks/>
            </p:cNvSpPr>
            <p:nvPr/>
          </p:nvSpPr>
          <p:spPr bwMode="auto">
            <a:xfrm>
              <a:off x="6903385" y="6849762"/>
              <a:ext cx="36064" cy="27686"/>
            </a:xfrm>
            <a:custGeom>
              <a:avLst/>
              <a:gdLst>
                <a:gd name="T0" fmla="*/ 10 w 42"/>
                <a:gd name="T1" fmla="*/ 5 h 32"/>
                <a:gd name="T2" fmla="*/ 17 w 42"/>
                <a:gd name="T3" fmla="*/ 20 h 32"/>
                <a:gd name="T4" fmla="*/ 40 w 42"/>
                <a:gd name="T5" fmla="*/ 30 h 32"/>
                <a:gd name="T6" fmla="*/ 42 w 42"/>
                <a:gd name="T7" fmla="*/ 32 h 32"/>
                <a:gd name="T8" fmla="*/ 0 w 42"/>
                <a:gd name="T9" fmla="*/ 0 h 32"/>
                <a:gd name="T10" fmla="*/ 10 w 42"/>
                <a:gd name="T11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32">
                  <a:moveTo>
                    <a:pt x="10" y="5"/>
                  </a:moveTo>
                  <a:cubicBezTo>
                    <a:pt x="13" y="10"/>
                    <a:pt x="15" y="15"/>
                    <a:pt x="17" y="20"/>
                  </a:cubicBezTo>
                  <a:cubicBezTo>
                    <a:pt x="25" y="23"/>
                    <a:pt x="33" y="26"/>
                    <a:pt x="40" y="30"/>
                  </a:cubicBezTo>
                  <a:cubicBezTo>
                    <a:pt x="41" y="31"/>
                    <a:pt x="42" y="32"/>
                    <a:pt x="42" y="32"/>
                  </a:cubicBezTo>
                  <a:cubicBezTo>
                    <a:pt x="30" y="18"/>
                    <a:pt x="15" y="7"/>
                    <a:pt x="0" y="0"/>
                  </a:cubicBezTo>
                  <a:cubicBezTo>
                    <a:pt x="4" y="1"/>
                    <a:pt x="7" y="3"/>
                    <a:pt x="10" y="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5" name="Freeform 1013"/>
            <p:cNvSpPr>
              <a:spLocks/>
            </p:cNvSpPr>
            <p:nvPr/>
          </p:nvSpPr>
          <p:spPr bwMode="auto">
            <a:xfrm>
              <a:off x="6785357" y="6855955"/>
              <a:ext cx="116935" cy="66300"/>
            </a:xfrm>
            <a:custGeom>
              <a:avLst/>
              <a:gdLst>
                <a:gd name="T0" fmla="*/ 0 w 136"/>
                <a:gd name="T1" fmla="*/ 71 h 77"/>
                <a:gd name="T2" fmla="*/ 50 w 136"/>
                <a:gd name="T3" fmla="*/ 77 h 77"/>
                <a:gd name="T4" fmla="*/ 133 w 136"/>
                <a:gd name="T5" fmla="*/ 61 h 77"/>
                <a:gd name="T6" fmla="*/ 132 w 136"/>
                <a:gd name="T7" fmla="*/ 7 h 77"/>
                <a:gd name="T8" fmla="*/ 125 w 136"/>
                <a:gd name="T9" fmla="*/ 5 h 77"/>
                <a:gd name="T10" fmla="*/ 121 w 136"/>
                <a:gd name="T11" fmla="*/ 7 h 77"/>
                <a:gd name="T12" fmla="*/ 115 w 136"/>
                <a:gd name="T13" fmla="*/ 5 h 77"/>
                <a:gd name="T14" fmla="*/ 115 w 136"/>
                <a:gd name="T15" fmla="*/ 5 h 77"/>
                <a:gd name="T16" fmla="*/ 113 w 136"/>
                <a:gd name="T17" fmla="*/ 8 h 77"/>
                <a:gd name="T18" fmla="*/ 113 w 136"/>
                <a:gd name="T19" fmla="*/ 8 h 77"/>
                <a:gd name="T20" fmla="*/ 109 w 136"/>
                <a:gd name="T21" fmla="*/ 5 h 77"/>
                <a:gd name="T22" fmla="*/ 109 w 136"/>
                <a:gd name="T23" fmla="*/ 4 h 77"/>
                <a:gd name="T24" fmla="*/ 103 w 136"/>
                <a:gd name="T25" fmla="*/ 2 h 77"/>
                <a:gd name="T26" fmla="*/ 103 w 136"/>
                <a:gd name="T27" fmla="*/ 4 h 77"/>
                <a:gd name="T28" fmla="*/ 101 w 136"/>
                <a:gd name="T29" fmla="*/ 7 h 77"/>
                <a:gd name="T30" fmla="*/ 100 w 136"/>
                <a:gd name="T31" fmla="*/ 7 h 77"/>
                <a:gd name="T32" fmla="*/ 97 w 136"/>
                <a:gd name="T33" fmla="*/ 4 h 77"/>
                <a:gd name="T34" fmla="*/ 96 w 136"/>
                <a:gd name="T35" fmla="*/ 2 h 77"/>
                <a:gd name="T36" fmla="*/ 90 w 136"/>
                <a:gd name="T37" fmla="*/ 1 h 77"/>
                <a:gd name="T38" fmla="*/ 91 w 136"/>
                <a:gd name="T39" fmla="*/ 2 h 77"/>
                <a:gd name="T40" fmla="*/ 88 w 136"/>
                <a:gd name="T41" fmla="*/ 6 h 77"/>
                <a:gd name="T42" fmla="*/ 88 w 136"/>
                <a:gd name="T43" fmla="*/ 6 h 77"/>
                <a:gd name="T44" fmla="*/ 84 w 136"/>
                <a:gd name="T45" fmla="*/ 2 h 77"/>
                <a:gd name="T46" fmla="*/ 84 w 136"/>
                <a:gd name="T47" fmla="*/ 0 h 77"/>
                <a:gd name="T48" fmla="*/ 78 w 136"/>
                <a:gd name="T49" fmla="*/ 0 h 77"/>
                <a:gd name="T50" fmla="*/ 79 w 136"/>
                <a:gd name="T51" fmla="*/ 1 h 77"/>
                <a:gd name="T52" fmla="*/ 76 w 136"/>
                <a:gd name="T53" fmla="*/ 4 h 77"/>
                <a:gd name="T54" fmla="*/ 75 w 136"/>
                <a:gd name="T55" fmla="*/ 4 h 77"/>
                <a:gd name="T56" fmla="*/ 72 w 136"/>
                <a:gd name="T57" fmla="*/ 1 h 77"/>
                <a:gd name="T58" fmla="*/ 72 w 136"/>
                <a:gd name="T59" fmla="*/ 0 h 77"/>
                <a:gd name="T60" fmla="*/ 67 w 136"/>
                <a:gd name="T61" fmla="*/ 0 h 77"/>
                <a:gd name="T62" fmla="*/ 67 w 136"/>
                <a:gd name="T63" fmla="*/ 1 h 77"/>
                <a:gd name="T64" fmla="*/ 64 w 136"/>
                <a:gd name="T65" fmla="*/ 4 h 77"/>
                <a:gd name="T66" fmla="*/ 63 w 136"/>
                <a:gd name="T67" fmla="*/ 4 h 77"/>
                <a:gd name="T68" fmla="*/ 60 w 136"/>
                <a:gd name="T69" fmla="*/ 1 h 77"/>
                <a:gd name="T70" fmla="*/ 61 w 136"/>
                <a:gd name="T71" fmla="*/ 0 h 77"/>
                <a:gd name="T72" fmla="*/ 55 w 136"/>
                <a:gd name="T73" fmla="*/ 0 h 77"/>
                <a:gd name="T74" fmla="*/ 55 w 136"/>
                <a:gd name="T75" fmla="*/ 2 h 77"/>
                <a:gd name="T76" fmla="*/ 51 w 136"/>
                <a:gd name="T77" fmla="*/ 6 h 77"/>
                <a:gd name="T78" fmla="*/ 51 w 136"/>
                <a:gd name="T79" fmla="*/ 6 h 77"/>
                <a:gd name="T80" fmla="*/ 48 w 136"/>
                <a:gd name="T81" fmla="*/ 2 h 77"/>
                <a:gd name="T82" fmla="*/ 49 w 136"/>
                <a:gd name="T83" fmla="*/ 0 h 77"/>
                <a:gd name="T84" fmla="*/ 43 w 136"/>
                <a:gd name="T85" fmla="*/ 1 h 77"/>
                <a:gd name="T86" fmla="*/ 42 w 136"/>
                <a:gd name="T87" fmla="*/ 4 h 77"/>
                <a:gd name="T88" fmla="*/ 39 w 136"/>
                <a:gd name="T89" fmla="*/ 7 h 77"/>
                <a:gd name="T90" fmla="*/ 38 w 136"/>
                <a:gd name="T91" fmla="*/ 7 h 77"/>
                <a:gd name="T92" fmla="*/ 36 w 136"/>
                <a:gd name="T93" fmla="*/ 4 h 77"/>
                <a:gd name="T94" fmla="*/ 37 w 136"/>
                <a:gd name="T95" fmla="*/ 1 h 77"/>
                <a:gd name="T96" fmla="*/ 31 w 136"/>
                <a:gd name="T97" fmla="*/ 2 h 77"/>
                <a:gd name="T98" fmla="*/ 30 w 136"/>
                <a:gd name="T99" fmla="*/ 5 h 77"/>
                <a:gd name="T100" fmla="*/ 26 w 136"/>
                <a:gd name="T101" fmla="*/ 8 h 77"/>
                <a:gd name="T102" fmla="*/ 26 w 136"/>
                <a:gd name="T103" fmla="*/ 8 h 77"/>
                <a:gd name="T104" fmla="*/ 24 w 136"/>
                <a:gd name="T105" fmla="*/ 5 h 77"/>
                <a:gd name="T106" fmla="*/ 24 w 136"/>
                <a:gd name="T107" fmla="*/ 3 h 77"/>
                <a:gd name="T108" fmla="*/ 17 w 136"/>
                <a:gd name="T109" fmla="*/ 5 h 77"/>
                <a:gd name="T110" fmla="*/ 16 w 136"/>
                <a:gd name="T111" fmla="*/ 5 h 77"/>
                <a:gd name="T112" fmla="*/ 14 w 136"/>
                <a:gd name="T113" fmla="*/ 3 h 77"/>
                <a:gd name="T114" fmla="*/ 3 w 136"/>
                <a:gd name="T115" fmla="*/ 6 h 77"/>
                <a:gd name="T116" fmla="*/ 0 w 136"/>
                <a:gd name="T117" fmla="*/ 7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77">
                  <a:moveTo>
                    <a:pt x="0" y="71"/>
                  </a:moveTo>
                  <a:cubicBezTo>
                    <a:pt x="17" y="75"/>
                    <a:pt x="34" y="77"/>
                    <a:pt x="50" y="77"/>
                  </a:cubicBezTo>
                  <a:cubicBezTo>
                    <a:pt x="83" y="77"/>
                    <a:pt x="111" y="70"/>
                    <a:pt x="133" y="61"/>
                  </a:cubicBezTo>
                  <a:cubicBezTo>
                    <a:pt x="136" y="39"/>
                    <a:pt x="135" y="20"/>
                    <a:pt x="132" y="7"/>
                  </a:cubicBezTo>
                  <a:cubicBezTo>
                    <a:pt x="130" y="6"/>
                    <a:pt x="127" y="6"/>
                    <a:pt x="125" y="5"/>
                  </a:cubicBezTo>
                  <a:cubicBezTo>
                    <a:pt x="124" y="6"/>
                    <a:pt x="123" y="7"/>
                    <a:pt x="121" y="7"/>
                  </a:cubicBezTo>
                  <a:cubicBezTo>
                    <a:pt x="119" y="6"/>
                    <a:pt x="117" y="6"/>
                    <a:pt x="115" y="5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6" y="7"/>
                    <a:pt x="115" y="8"/>
                    <a:pt x="113" y="8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1" y="8"/>
                    <a:pt x="109" y="7"/>
                    <a:pt x="109" y="5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7" y="3"/>
                    <a:pt x="105" y="3"/>
                    <a:pt x="103" y="2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6"/>
                    <a:pt x="102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8" y="7"/>
                    <a:pt x="97" y="6"/>
                    <a:pt x="97" y="4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4" y="1"/>
                    <a:pt x="92" y="1"/>
                    <a:pt x="90" y="1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1" y="4"/>
                    <a:pt x="90" y="6"/>
                    <a:pt x="88" y="6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6" y="6"/>
                    <a:pt x="85" y="4"/>
                    <a:pt x="84" y="2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2" y="0"/>
                    <a:pt x="80" y="0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3"/>
                    <a:pt x="77" y="4"/>
                    <a:pt x="76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4" y="4"/>
                    <a:pt x="72" y="3"/>
                    <a:pt x="72" y="1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0" y="0"/>
                    <a:pt x="69" y="0"/>
                    <a:pt x="67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3"/>
                    <a:pt x="65" y="4"/>
                    <a:pt x="64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0" y="3"/>
                    <a:pt x="60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9" y="0"/>
                    <a:pt x="57" y="0"/>
                    <a:pt x="55" y="0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4"/>
                    <a:pt x="53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9" y="6"/>
                    <a:pt x="48" y="4"/>
                    <a:pt x="48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7" y="0"/>
                    <a:pt x="45" y="1"/>
                    <a:pt x="43" y="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6"/>
                    <a:pt x="41" y="7"/>
                    <a:pt x="39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7"/>
                    <a:pt x="36" y="6"/>
                    <a:pt x="36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7"/>
                    <a:pt x="28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4" y="8"/>
                    <a:pt x="23" y="7"/>
                    <a:pt x="24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4"/>
                    <a:pt x="18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4"/>
                    <a:pt x="14" y="3"/>
                  </a:cubicBezTo>
                  <a:cubicBezTo>
                    <a:pt x="10" y="4"/>
                    <a:pt x="6" y="5"/>
                    <a:pt x="3" y="6"/>
                  </a:cubicBezTo>
                  <a:cubicBezTo>
                    <a:pt x="10" y="37"/>
                    <a:pt x="6" y="58"/>
                    <a:pt x="0" y="7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6" name="Freeform 1014"/>
            <p:cNvSpPr>
              <a:spLocks/>
            </p:cNvSpPr>
            <p:nvPr/>
          </p:nvSpPr>
          <p:spPr bwMode="auto">
            <a:xfrm>
              <a:off x="6917957" y="6868705"/>
              <a:ext cx="25136" cy="30964"/>
            </a:xfrm>
            <a:custGeom>
              <a:avLst/>
              <a:gdLst>
                <a:gd name="T0" fmla="*/ 25 w 29"/>
                <a:gd name="T1" fmla="*/ 10 h 36"/>
                <a:gd name="T2" fmla="*/ 0 w 29"/>
                <a:gd name="T3" fmla="*/ 0 h 36"/>
                <a:gd name="T4" fmla="*/ 1 w 29"/>
                <a:gd name="T5" fmla="*/ 36 h 36"/>
                <a:gd name="T6" fmla="*/ 25 w 29"/>
                <a:gd name="T7" fmla="*/ 20 h 36"/>
                <a:gd name="T8" fmla="*/ 25 w 29"/>
                <a:gd name="T9" fmla="*/ 21 h 36"/>
                <a:gd name="T10" fmla="*/ 29 w 29"/>
                <a:gd name="T11" fmla="*/ 15 h 36"/>
                <a:gd name="T12" fmla="*/ 25 w 29"/>
                <a:gd name="T13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6">
                  <a:moveTo>
                    <a:pt x="25" y="10"/>
                  </a:moveTo>
                  <a:cubicBezTo>
                    <a:pt x="17" y="6"/>
                    <a:pt x="9" y="3"/>
                    <a:pt x="0" y="0"/>
                  </a:cubicBezTo>
                  <a:cubicBezTo>
                    <a:pt x="4" y="12"/>
                    <a:pt x="3" y="25"/>
                    <a:pt x="1" y="36"/>
                  </a:cubicBezTo>
                  <a:cubicBezTo>
                    <a:pt x="11" y="30"/>
                    <a:pt x="20" y="24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7" y="17"/>
                    <a:pt x="29" y="15"/>
                    <a:pt x="29" y="15"/>
                  </a:cubicBezTo>
                  <a:cubicBezTo>
                    <a:pt x="28" y="13"/>
                    <a:pt x="26" y="12"/>
                    <a:pt x="25" y="1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7" name="Freeform 1015"/>
            <p:cNvSpPr>
              <a:spLocks/>
            </p:cNvSpPr>
            <p:nvPr/>
          </p:nvSpPr>
          <p:spPr bwMode="auto">
            <a:xfrm>
              <a:off x="6937628" y="6886919"/>
              <a:ext cx="1821" cy="1821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8" name="Freeform 1016"/>
            <p:cNvSpPr>
              <a:spLocks/>
            </p:cNvSpPr>
            <p:nvPr/>
          </p:nvSpPr>
          <p:spPr bwMode="auto">
            <a:xfrm>
              <a:off x="6905935" y="6912783"/>
              <a:ext cx="8743" cy="6921"/>
            </a:xfrm>
            <a:custGeom>
              <a:avLst/>
              <a:gdLst>
                <a:gd name="T0" fmla="*/ 10 w 10"/>
                <a:gd name="T1" fmla="*/ 0 h 8"/>
                <a:gd name="T2" fmla="*/ 0 w 10"/>
                <a:gd name="T3" fmla="*/ 8 h 8"/>
                <a:gd name="T4" fmla="*/ 10 w 10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7" y="3"/>
                    <a:pt x="4" y="6"/>
                    <a:pt x="0" y="8"/>
                  </a:cubicBezTo>
                  <a:cubicBezTo>
                    <a:pt x="4" y="6"/>
                    <a:pt x="7" y="3"/>
                    <a:pt x="1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9" name="Freeform 1017"/>
            <p:cNvSpPr>
              <a:spLocks/>
            </p:cNvSpPr>
            <p:nvPr/>
          </p:nvSpPr>
          <p:spPr bwMode="auto">
            <a:xfrm>
              <a:off x="6914678" y="6888741"/>
              <a:ext cx="22950" cy="24043"/>
            </a:xfrm>
            <a:custGeom>
              <a:avLst/>
              <a:gdLst>
                <a:gd name="T0" fmla="*/ 4 w 27"/>
                <a:gd name="T1" fmla="*/ 14 h 28"/>
                <a:gd name="T2" fmla="*/ 0 w 27"/>
                <a:gd name="T3" fmla="*/ 28 h 28"/>
                <a:gd name="T4" fmla="*/ 27 w 27"/>
                <a:gd name="T5" fmla="*/ 0 h 28"/>
                <a:gd name="T6" fmla="*/ 4 w 27"/>
                <a:gd name="T7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8">
                  <a:moveTo>
                    <a:pt x="4" y="14"/>
                  </a:moveTo>
                  <a:cubicBezTo>
                    <a:pt x="3" y="20"/>
                    <a:pt x="2" y="25"/>
                    <a:pt x="0" y="28"/>
                  </a:cubicBezTo>
                  <a:cubicBezTo>
                    <a:pt x="13" y="18"/>
                    <a:pt x="22" y="7"/>
                    <a:pt x="27" y="0"/>
                  </a:cubicBezTo>
                  <a:cubicBezTo>
                    <a:pt x="22" y="4"/>
                    <a:pt x="14" y="9"/>
                    <a:pt x="4" y="1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0" name="Freeform 1018"/>
            <p:cNvSpPr>
              <a:spLocks/>
            </p:cNvSpPr>
            <p:nvPr/>
          </p:nvSpPr>
          <p:spPr bwMode="auto">
            <a:xfrm>
              <a:off x="6772243" y="6910233"/>
              <a:ext cx="133692" cy="31693"/>
            </a:xfrm>
            <a:custGeom>
              <a:avLst/>
              <a:gdLst>
                <a:gd name="T0" fmla="*/ 143 w 155"/>
                <a:gd name="T1" fmla="*/ 18 h 37"/>
                <a:gd name="T2" fmla="*/ 147 w 155"/>
                <a:gd name="T3" fmla="*/ 0 h 37"/>
                <a:gd name="T4" fmla="*/ 65 w 155"/>
                <a:gd name="T5" fmla="*/ 15 h 37"/>
                <a:gd name="T6" fmla="*/ 15 w 155"/>
                <a:gd name="T7" fmla="*/ 9 h 37"/>
                <a:gd name="T8" fmla="*/ 7 w 155"/>
                <a:gd name="T9" fmla="*/ 23 h 37"/>
                <a:gd name="T10" fmla="*/ 0 w 155"/>
                <a:gd name="T11" fmla="*/ 20 h 37"/>
                <a:gd name="T12" fmla="*/ 72 w 155"/>
                <a:gd name="T13" fmla="*/ 36 h 37"/>
                <a:gd name="T14" fmla="*/ 155 w 155"/>
                <a:gd name="T15" fmla="*/ 11 h 37"/>
                <a:gd name="T16" fmla="*/ 143 w 155"/>
                <a:gd name="T1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37">
                  <a:moveTo>
                    <a:pt x="143" y="18"/>
                  </a:moveTo>
                  <a:cubicBezTo>
                    <a:pt x="145" y="12"/>
                    <a:pt x="146" y="6"/>
                    <a:pt x="147" y="0"/>
                  </a:cubicBezTo>
                  <a:cubicBezTo>
                    <a:pt x="126" y="8"/>
                    <a:pt x="98" y="15"/>
                    <a:pt x="65" y="15"/>
                  </a:cubicBezTo>
                  <a:cubicBezTo>
                    <a:pt x="49" y="15"/>
                    <a:pt x="32" y="13"/>
                    <a:pt x="15" y="9"/>
                  </a:cubicBezTo>
                  <a:cubicBezTo>
                    <a:pt x="11" y="17"/>
                    <a:pt x="8" y="22"/>
                    <a:pt x="7" y="23"/>
                  </a:cubicBezTo>
                  <a:cubicBezTo>
                    <a:pt x="5" y="22"/>
                    <a:pt x="2" y="21"/>
                    <a:pt x="0" y="20"/>
                  </a:cubicBezTo>
                  <a:cubicBezTo>
                    <a:pt x="37" y="37"/>
                    <a:pt x="72" y="36"/>
                    <a:pt x="72" y="36"/>
                  </a:cubicBezTo>
                  <a:cubicBezTo>
                    <a:pt x="108" y="35"/>
                    <a:pt x="135" y="24"/>
                    <a:pt x="155" y="11"/>
                  </a:cubicBezTo>
                  <a:cubicBezTo>
                    <a:pt x="151" y="13"/>
                    <a:pt x="147" y="16"/>
                    <a:pt x="143" y="1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1" name="Freeform 1019"/>
            <p:cNvSpPr>
              <a:spLocks/>
            </p:cNvSpPr>
            <p:nvPr/>
          </p:nvSpPr>
          <p:spPr bwMode="auto">
            <a:xfrm>
              <a:off x="6899014" y="6847212"/>
              <a:ext cx="4371" cy="2550"/>
            </a:xfrm>
            <a:custGeom>
              <a:avLst/>
              <a:gdLst>
                <a:gd name="T0" fmla="*/ 0 w 5"/>
                <a:gd name="T1" fmla="*/ 0 h 3"/>
                <a:gd name="T2" fmla="*/ 5 w 5"/>
                <a:gd name="T3" fmla="*/ 3 h 3"/>
                <a:gd name="T4" fmla="*/ 0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4" y="2"/>
                    <a:pt x="5" y="3"/>
                  </a:cubicBezTo>
                  <a:cubicBezTo>
                    <a:pt x="4" y="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2" name="Freeform 1020"/>
            <p:cNvSpPr>
              <a:spLocks/>
            </p:cNvSpPr>
            <p:nvPr/>
          </p:nvSpPr>
          <p:spPr bwMode="auto">
            <a:xfrm>
              <a:off x="6727800" y="6868705"/>
              <a:ext cx="43714" cy="58650"/>
            </a:xfrm>
            <a:custGeom>
              <a:avLst/>
              <a:gdLst>
                <a:gd name="T0" fmla="*/ 44 w 51"/>
                <a:gd name="T1" fmla="*/ 64 h 68"/>
                <a:gd name="T2" fmla="*/ 47 w 51"/>
                <a:gd name="T3" fmla="*/ 52 h 68"/>
                <a:gd name="T4" fmla="*/ 7 w 51"/>
                <a:gd name="T5" fmla="*/ 36 h 68"/>
                <a:gd name="T6" fmla="*/ 4 w 51"/>
                <a:gd name="T7" fmla="*/ 34 h 68"/>
                <a:gd name="T8" fmla="*/ 47 w 51"/>
                <a:gd name="T9" fmla="*/ 51 h 68"/>
                <a:gd name="T10" fmla="*/ 46 w 51"/>
                <a:gd name="T11" fmla="*/ 0 h 68"/>
                <a:gd name="T12" fmla="*/ 3 w 51"/>
                <a:gd name="T13" fmla="*/ 24 h 68"/>
                <a:gd name="T14" fmla="*/ 0 w 51"/>
                <a:gd name="T15" fmla="*/ 29 h 68"/>
                <a:gd name="T16" fmla="*/ 51 w 51"/>
                <a:gd name="T17" fmla="*/ 68 h 68"/>
                <a:gd name="T18" fmla="*/ 44 w 51"/>
                <a:gd name="T19" fmla="*/ 6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68">
                  <a:moveTo>
                    <a:pt x="44" y="64"/>
                  </a:moveTo>
                  <a:cubicBezTo>
                    <a:pt x="45" y="60"/>
                    <a:pt x="46" y="56"/>
                    <a:pt x="47" y="52"/>
                  </a:cubicBezTo>
                  <a:cubicBezTo>
                    <a:pt x="33" y="48"/>
                    <a:pt x="20" y="43"/>
                    <a:pt x="7" y="36"/>
                  </a:cubicBezTo>
                  <a:cubicBezTo>
                    <a:pt x="6" y="36"/>
                    <a:pt x="5" y="35"/>
                    <a:pt x="4" y="34"/>
                  </a:cubicBezTo>
                  <a:cubicBezTo>
                    <a:pt x="19" y="41"/>
                    <a:pt x="33" y="47"/>
                    <a:pt x="47" y="51"/>
                  </a:cubicBezTo>
                  <a:cubicBezTo>
                    <a:pt x="50" y="32"/>
                    <a:pt x="49" y="13"/>
                    <a:pt x="46" y="0"/>
                  </a:cubicBezTo>
                  <a:cubicBezTo>
                    <a:pt x="26" y="8"/>
                    <a:pt x="11" y="18"/>
                    <a:pt x="3" y="2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5" y="47"/>
                    <a:pt x="34" y="59"/>
                    <a:pt x="51" y="68"/>
                  </a:cubicBezTo>
                  <a:cubicBezTo>
                    <a:pt x="49" y="66"/>
                    <a:pt x="46" y="65"/>
                    <a:pt x="44" y="6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3" name="Freeform 1021"/>
            <p:cNvSpPr>
              <a:spLocks/>
            </p:cNvSpPr>
            <p:nvPr/>
          </p:nvSpPr>
          <p:spPr bwMode="auto">
            <a:xfrm>
              <a:off x="6030196" y="6846484"/>
              <a:ext cx="2550" cy="5100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0 w 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4" name="Freeform 1022"/>
            <p:cNvSpPr>
              <a:spLocks noEditPoints="1"/>
            </p:cNvSpPr>
            <p:nvPr/>
          </p:nvSpPr>
          <p:spPr bwMode="auto">
            <a:xfrm>
              <a:off x="5885210" y="6809327"/>
              <a:ext cx="155914" cy="156642"/>
            </a:xfrm>
            <a:custGeom>
              <a:avLst/>
              <a:gdLst>
                <a:gd name="T0" fmla="*/ 160 w 181"/>
                <a:gd name="T1" fmla="*/ 149 h 182"/>
                <a:gd name="T2" fmla="*/ 165 w 181"/>
                <a:gd name="T3" fmla="*/ 44 h 182"/>
                <a:gd name="T4" fmla="*/ 168 w 181"/>
                <a:gd name="T5" fmla="*/ 43 h 182"/>
                <a:gd name="T6" fmla="*/ 27 w 181"/>
                <a:gd name="T7" fmla="*/ 27 h 182"/>
                <a:gd name="T8" fmla="*/ 39 w 181"/>
                <a:gd name="T9" fmla="*/ 165 h 182"/>
                <a:gd name="T10" fmla="*/ 41 w 181"/>
                <a:gd name="T11" fmla="*/ 165 h 182"/>
                <a:gd name="T12" fmla="*/ 69 w 181"/>
                <a:gd name="T13" fmla="*/ 101 h 182"/>
                <a:gd name="T14" fmla="*/ 61 w 181"/>
                <a:gd name="T15" fmla="*/ 95 h 182"/>
                <a:gd name="T16" fmla="*/ 55 w 181"/>
                <a:gd name="T17" fmla="*/ 90 h 182"/>
                <a:gd name="T18" fmla="*/ 69 w 181"/>
                <a:gd name="T19" fmla="*/ 77 h 182"/>
                <a:gd name="T20" fmla="*/ 53 w 181"/>
                <a:gd name="T21" fmla="*/ 77 h 182"/>
                <a:gd name="T22" fmla="*/ 56 w 181"/>
                <a:gd name="T23" fmla="*/ 68 h 182"/>
                <a:gd name="T24" fmla="*/ 60 w 181"/>
                <a:gd name="T25" fmla="*/ 66 h 182"/>
                <a:gd name="T26" fmla="*/ 46 w 181"/>
                <a:gd name="T27" fmla="*/ 65 h 182"/>
                <a:gd name="T28" fmla="*/ 62 w 181"/>
                <a:gd name="T29" fmla="*/ 59 h 182"/>
                <a:gd name="T30" fmla="*/ 41 w 181"/>
                <a:gd name="T31" fmla="*/ 58 h 182"/>
                <a:gd name="T32" fmla="*/ 54 w 181"/>
                <a:gd name="T33" fmla="*/ 41 h 182"/>
                <a:gd name="T34" fmla="*/ 41 w 181"/>
                <a:gd name="T35" fmla="*/ 46 h 182"/>
                <a:gd name="T36" fmla="*/ 27 w 181"/>
                <a:gd name="T37" fmla="*/ 28 h 182"/>
                <a:gd name="T38" fmla="*/ 31 w 181"/>
                <a:gd name="T39" fmla="*/ 26 h 182"/>
                <a:gd name="T40" fmla="*/ 34 w 181"/>
                <a:gd name="T41" fmla="*/ 29 h 182"/>
                <a:gd name="T42" fmla="*/ 32 w 181"/>
                <a:gd name="T43" fmla="*/ 32 h 182"/>
                <a:gd name="T44" fmla="*/ 46 w 181"/>
                <a:gd name="T45" fmla="*/ 30 h 182"/>
                <a:gd name="T46" fmla="*/ 36 w 181"/>
                <a:gd name="T47" fmla="*/ 45 h 182"/>
                <a:gd name="T48" fmla="*/ 45 w 181"/>
                <a:gd name="T49" fmla="*/ 38 h 182"/>
                <a:gd name="T50" fmla="*/ 42 w 181"/>
                <a:gd name="T51" fmla="*/ 162 h 182"/>
                <a:gd name="T52" fmla="*/ 45 w 181"/>
                <a:gd name="T53" fmla="*/ 163 h 182"/>
                <a:gd name="T54" fmla="*/ 41 w 181"/>
                <a:gd name="T55" fmla="*/ 157 h 182"/>
                <a:gd name="T56" fmla="*/ 56 w 181"/>
                <a:gd name="T57" fmla="*/ 160 h 182"/>
                <a:gd name="T58" fmla="*/ 51 w 181"/>
                <a:gd name="T59" fmla="*/ 153 h 182"/>
                <a:gd name="T60" fmla="*/ 50 w 181"/>
                <a:gd name="T61" fmla="*/ 150 h 182"/>
                <a:gd name="T62" fmla="*/ 60 w 181"/>
                <a:gd name="T63" fmla="*/ 155 h 182"/>
                <a:gd name="T64" fmla="*/ 55 w 181"/>
                <a:gd name="T65" fmla="*/ 141 h 182"/>
                <a:gd name="T66" fmla="*/ 60 w 181"/>
                <a:gd name="T67" fmla="*/ 135 h 182"/>
                <a:gd name="T68" fmla="*/ 69 w 181"/>
                <a:gd name="T69" fmla="*/ 140 h 182"/>
                <a:gd name="T70" fmla="*/ 54 w 181"/>
                <a:gd name="T71" fmla="*/ 125 h 182"/>
                <a:gd name="T72" fmla="*/ 65 w 181"/>
                <a:gd name="T73" fmla="*/ 119 h 182"/>
                <a:gd name="T74" fmla="*/ 67 w 181"/>
                <a:gd name="T75" fmla="*/ 116 h 182"/>
                <a:gd name="T76" fmla="*/ 52 w 181"/>
                <a:gd name="T77" fmla="*/ 110 h 182"/>
                <a:gd name="T78" fmla="*/ 70 w 181"/>
                <a:gd name="T79" fmla="*/ 111 h 182"/>
                <a:gd name="T80" fmla="*/ 169 w 181"/>
                <a:gd name="T81" fmla="*/ 55 h 182"/>
                <a:gd name="T82" fmla="*/ 158 w 181"/>
                <a:gd name="T83" fmla="*/ 55 h 182"/>
                <a:gd name="T84" fmla="*/ 164 w 181"/>
                <a:gd name="T85" fmla="*/ 59 h 182"/>
                <a:gd name="T86" fmla="*/ 159 w 181"/>
                <a:gd name="T87" fmla="*/ 62 h 182"/>
                <a:gd name="T88" fmla="*/ 155 w 181"/>
                <a:gd name="T89" fmla="*/ 65 h 182"/>
                <a:gd name="T90" fmla="*/ 157 w 181"/>
                <a:gd name="T91" fmla="*/ 71 h 182"/>
                <a:gd name="T92" fmla="*/ 156 w 181"/>
                <a:gd name="T93" fmla="*/ 72 h 182"/>
                <a:gd name="T94" fmla="*/ 155 w 181"/>
                <a:gd name="T95" fmla="*/ 78 h 182"/>
                <a:gd name="T96" fmla="*/ 147 w 181"/>
                <a:gd name="T97" fmla="*/ 82 h 182"/>
                <a:gd name="T98" fmla="*/ 161 w 181"/>
                <a:gd name="T99" fmla="*/ 92 h 182"/>
                <a:gd name="T100" fmla="*/ 152 w 181"/>
                <a:gd name="T101" fmla="*/ 96 h 182"/>
                <a:gd name="T102" fmla="*/ 145 w 181"/>
                <a:gd name="T103" fmla="*/ 100 h 182"/>
                <a:gd name="T104" fmla="*/ 154 w 181"/>
                <a:gd name="T105" fmla="*/ 106 h 182"/>
                <a:gd name="T106" fmla="*/ 143 w 181"/>
                <a:gd name="T107" fmla="*/ 107 h 182"/>
                <a:gd name="T108" fmla="*/ 155 w 181"/>
                <a:gd name="T109" fmla="*/ 116 h 182"/>
                <a:gd name="T110" fmla="*/ 151 w 181"/>
                <a:gd name="T111" fmla="*/ 120 h 182"/>
                <a:gd name="T112" fmla="*/ 146 w 181"/>
                <a:gd name="T113" fmla="*/ 124 h 182"/>
                <a:gd name="T114" fmla="*/ 160 w 181"/>
                <a:gd name="T115" fmla="*/ 130 h 182"/>
                <a:gd name="T116" fmla="*/ 150 w 181"/>
                <a:gd name="T117" fmla="*/ 136 h 182"/>
                <a:gd name="T118" fmla="*/ 152 w 181"/>
                <a:gd name="T119" fmla="*/ 138 h 182"/>
                <a:gd name="T120" fmla="*/ 163 w 181"/>
                <a:gd name="T121" fmla="*/ 14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1" h="182">
                  <a:moveTo>
                    <a:pt x="158" y="150"/>
                  </a:moveTo>
                  <a:cubicBezTo>
                    <a:pt x="158" y="151"/>
                    <a:pt x="156" y="152"/>
                    <a:pt x="156" y="152"/>
                  </a:cubicBezTo>
                  <a:cubicBezTo>
                    <a:pt x="155" y="152"/>
                    <a:pt x="154" y="152"/>
                    <a:pt x="154" y="151"/>
                  </a:cubicBezTo>
                  <a:cubicBezTo>
                    <a:pt x="154" y="150"/>
                    <a:pt x="155" y="149"/>
                    <a:pt x="157" y="148"/>
                  </a:cubicBezTo>
                  <a:cubicBezTo>
                    <a:pt x="158" y="148"/>
                    <a:pt x="159" y="148"/>
                    <a:pt x="160" y="147"/>
                  </a:cubicBezTo>
                  <a:cubicBezTo>
                    <a:pt x="160" y="147"/>
                    <a:pt x="161" y="147"/>
                    <a:pt x="161" y="147"/>
                  </a:cubicBezTo>
                  <a:cubicBezTo>
                    <a:pt x="161" y="148"/>
                    <a:pt x="161" y="148"/>
                    <a:pt x="160" y="149"/>
                  </a:cubicBezTo>
                  <a:cubicBezTo>
                    <a:pt x="160" y="149"/>
                    <a:pt x="160" y="149"/>
                    <a:pt x="160" y="149"/>
                  </a:cubicBezTo>
                  <a:cubicBezTo>
                    <a:pt x="173" y="133"/>
                    <a:pt x="181" y="113"/>
                    <a:pt x="181" y="91"/>
                  </a:cubicBezTo>
                  <a:cubicBezTo>
                    <a:pt x="181" y="76"/>
                    <a:pt x="178" y="62"/>
                    <a:pt x="171" y="49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49"/>
                    <a:pt x="169" y="47"/>
                    <a:pt x="169" y="46"/>
                  </a:cubicBezTo>
                  <a:cubicBezTo>
                    <a:pt x="168" y="46"/>
                    <a:pt x="167" y="45"/>
                    <a:pt x="167" y="44"/>
                  </a:cubicBezTo>
                  <a:cubicBezTo>
                    <a:pt x="166" y="44"/>
                    <a:pt x="165" y="44"/>
                    <a:pt x="165" y="44"/>
                  </a:cubicBezTo>
                  <a:cubicBezTo>
                    <a:pt x="164" y="44"/>
                    <a:pt x="162" y="44"/>
                    <a:pt x="162" y="44"/>
                  </a:cubicBezTo>
                  <a:cubicBezTo>
                    <a:pt x="161" y="44"/>
                    <a:pt x="160" y="43"/>
                    <a:pt x="161" y="43"/>
                  </a:cubicBezTo>
                  <a:cubicBezTo>
                    <a:pt x="161" y="42"/>
                    <a:pt x="163" y="42"/>
                    <a:pt x="164" y="42"/>
                  </a:cubicBezTo>
                  <a:cubicBezTo>
                    <a:pt x="166" y="43"/>
                    <a:pt x="167" y="43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52" y="17"/>
                    <a:pt x="123" y="0"/>
                    <a:pt x="91" y="0"/>
                  </a:cubicBezTo>
                  <a:cubicBezTo>
                    <a:pt x="68" y="0"/>
                    <a:pt x="47" y="8"/>
                    <a:pt x="31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31" y="23"/>
                    <a:pt x="30" y="24"/>
                    <a:pt x="30" y="24"/>
                  </a:cubicBezTo>
                  <a:cubicBezTo>
                    <a:pt x="30" y="24"/>
                    <a:pt x="29" y="25"/>
                    <a:pt x="29" y="25"/>
                  </a:cubicBezTo>
                  <a:cubicBezTo>
                    <a:pt x="29" y="26"/>
                    <a:pt x="27" y="27"/>
                    <a:pt x="27" y="27"/>
                  </a:cubicBezTo>
                  <a:cubicBezTo>
                    <a:pt x="27" y="28"/>
                    <a:pt x="26" y="29"/>
                    <a:pt x="25" y="30"/>
                  </a:cubicBezTo>
                  <a:cubicBezTo>
                    <a:pt x="25" y="30"/>
                    <a:pt x="24" y="31"/>
                    <a:pt x="24" y="30"/>
                  </a:cubicBezTo>
                  <a:cubicBezTo>
                    <a:pt x="24" y="30"/>
                    <a:pt x="24" y="29"/>
                    <a:pt x="25" y="29"/>
                  </a:cubicBezTo>
                  <a:cubicBezTo>
                    <a:pt x="9" y="45"/>
                    <a:pt x="0" y="67"/>
                    <a:pt x="0" y="91"/>
                  </a:cubicBezTo>
                  <a:cubicBezTo>
                    <a:pt x="0" y="123"/>
                    <a:pt x="17" y="151"/>
                    <a:pt x="42" y="167"/>
                  </a:cubicBezTo>
                  <a:cubicBezTo>
                    <a:pt x="42" y="167"/>
                    <a:pt x="41" y="166"/>
                    <a:pt x="41" y="166"/>
                  </a:cubicBezTo>
                  <a:cubicBezTo>
                    <a:pt x="40" y="166"/>
                    <a:pt x="40" y="165"/>
                    <a:pt x="39" y="165"/>
                  </a:cubicBezTo>
                  <a:cubicBezTo>
                    <a:pt x="39" y="165"/>
                    <a:pt x="39" y="164"/>
                    <a:pt x="38" y="164"/>
                  </a:cubicBezTo>
                  <a:cubicBezTo>
                    <a:pt x="37" y="164"/>
                    <a:pt x="36" y="163"/>
                    <a:pt x="36" y="162"/>
                  </a:cubicBezTo>
                  <a:cubicBezTo>
                    <a:pt x="35" y="162"/>
                    <a:pt x="36" y="162"/>
                    <a:pt x="36" y="162"/>
                  </a:cubicBezTo>
                  <a:cubicBezTo>
                    <a:pt x="38" y="163"/>
                    <a:pt x="38" y="163"/>
                    <a:pt x="38" y="163"/>
                  </a:cubicBezTo>
                  <a:cubicBezTo>
                    <a:pt x="38" y="163"/>
                    <a:pt x="39" y="163"/>
                    <a:pt x="39" y="164"/>
                  </a:cubicBezTo>
                  <a:cubicBezTo>
                    <a:pt x="39" y="164"/>
                    <a:pt x="39" y="164"/>
                    <a:pt x="39" y="164"/>
                  </a:cubicBezTo>
                  <a:cubicBezTo>
                    <a:pt x="40" y="164"/>
                    <a:pt x="41" y="165"/>
                    <a:pt x="41" y="165"/>
                  </a:cubicBezTo>
                  <a:cubicBezTo>
                    <a:pt x="42" y="166"/>
                    <a:pt x="43" y="167"/>
                    <a:pt x="43" y="168"/>
                  </a:cubicBezTo>
                  <a:cubicBezTo>
                    <a:pt x="43" y="168"/>
                    <a:pt x="43" y="168"/>
                    <a:pt x="43" y="168"/>
                  </a:cubicBezTo>
                  <a:cubicBezTo>
                    <a:pt x="57" y="177"/>
                    <a:pt x="73" y="182"/>
                    <a:pt x="91" y="182"/>
                  </a:cubicBezTo>
                  <a:cubicBezTo>
                    <a:pt x="118" y="182"/>
                    <a:pt x="143" y="169"/>
                    <a:pt x="160" y="150"/>
                  </a:cubicBezTo>
                  <a:cubicBezTo>
                    <a:pt x="159" y="150"/>
                    <a:pt x="159" y="150"/>
                    <a:pt x="158" y="150"/>
                  </a:cubicBezTo>
                  <a:close/>
                  <a:moveTo>
                    <a:pt x="71" y="100"/>
                  </a:moveTo>
                  <a:cubicBezTo>
                    <a:pt x="72" y="101"/>
                    <a:pt x="70" y="101"/>
                    <a:pt x="69" y="101"/>
                  </a:cubicBezTo>
                  <a:cubicBezTo>
                    <a:pt x="68" y="100"/>
                    <a:pt x="65" y="99"/>
                    <a:pt x="64" y="99"/>
                  </a:cubicBezTo>
                  <a:cubicBezTo>
                    <a:pt x="64" y="99"/>
                    <a:pt x="62" y="98"/>
                    <a:pt x="61" y="97"/>
                  </a:cubicBezTo>
                  <a:cubicBezTo>
                    <a:pt x="61" y="97"/>
                    <a:pt x="59" y="99"/>
                    <a:pt x="56" y="99"/>
                  </a:cubicBezTo>
                  <a:cubicBezTo>
                    <a:pt x="54" y="100"/>
                    <a:pt x="52" y="100"/>
                    <a:pt x="51" y="100"/>
                  </a:cubicBezTo>
                  <a:cubicBezTo>
                    <a:pt x="50" y="99"/>
                    <a:pt x="51" y="98"/>
                    <a:pt x="52" y="98"/>
                  </a:cubicBezTo>
                  <a:cubicBezTo>
                    <a:pt x="53" y="97"/>
                    <a:pt x="56" y="97"/>
                    <a:pt x="57" y="96"/>
                  </a:cubicBezTo>
                  <a:cubicBezTo>
                    <a:pt x="58" y="96"/>
                    <a:pt x="61" y="94"/>
                    <a:pt x="61" y="95"/>
                  </a:cubicBezTo>
                  <a:cubicBezTo>
                    <a:pt x="62" y="95"/>
                    <a:pt x="64" y="96"/>
                    <a:pt x="66" y="96"/>
                  </a:cubicBezTo>
                  <a:cubicBezTo>
                    <a:pt x="69" y="97"/>
                    <a:pt x="71" y="98"/>
                    <a:pt x="71" y="100"/>
                  </a:cubicBezTo>
                  <a:close/>
                  <a:moveTo>
                    <a:pt x="70" y="89"/>
                  </a:moveTo>
                  <a:cubicBezTo>
                    <a:pt x="71" y="90"/>
                    <a:pt x="69" y="90"/>
                    <a:pt x="68" y="90"/>
                  </a:cubicBezTo>
                  <a:cubicBezTo>
                    <a:pt x="67" y="90"/>
                    <a:pt x="64" y="89"/>
                    <a:pt x="63" y="89"/>
                  </a:cubicBezTo>
                  <a:cubicBezTo>
                    <a:pt x="63" y="88"/>
                    <a:pt x="61" y="88"/>
                    <a:pt x="60" y="87"/>
                  </a:cubicBezTo>
                  <a:cubicBezTo>
                    <a:pt x="60" y="88"/>
                    <a:pt x="58" y="89"/>
                    <a:pt x="55" y="90"/>
                  </a:cubicBezTo>
                  <a:cubicBezTo>
                    <a:pt x="53" y="91"/>
                    <a:pt x="51" y="92"/>
                    <a:pt x="50" y="91"/>
                  </a:cubicBezTo>
                  <a:cubicBezTo>
                    <a:pt x="49" y="90"/>
                    <a:pt x="50" y="90"/>
                    <a:pt x="51" y="89"/>
                  </a:cubicBezTo>
                  <a:cubicBezTo>
                    <a:pt x="52" y="88"/>
                    <a:pt x="55" y="88"/>
                    <a:pt x="56" y="87"/>
                  </a:cubicBezTo>
                  <a:cubicBezTo>
                    <a:pt x="57" y="87"/>
                    <a:pt x="59" y="84"/>
                    <a:pt x="60" y="85"/>
                  </a:cubicBezTo>
                  <a:cubicBezTo>
                    <a:pt x="61" y="85"/>
                    <a:pt x="63" y="86"/>
                    <a:pt x="65" y="86"/>
                  </a:cubicBezTo>
                  <a:cubicBezTo>
                    <a:pt x="67" y="86"/>
                    <a:pt x="70" y="87"/>
                    <a:pt x="70" y="89"/>
                  </a:cubicBezTo>
                  <a:close/>
                  <a:moveTo>
                    <a:pt x="69" y="77"/>
                  </a:moveTo>
                  <a:cubicBezTo>
                    <a:pt x="69" y="78"/>
                    <a:pt x="68" y="78"/>
                    <a:pt x="67" y="78"/>
                  </a:cubicBezTo>
                  <a:cubicBezTo>
                    <a:pt x="66" y="78"/>
                    <a:pt x="63" y="78"/>
                    <a:pt x="62" y="78"/>
                  </a:cubicBezTo>
                  <a:cubicBezTo>
                    <a:pt x="61" y="78"/>
                    <a:pt x="59" y="77"/>
                    <a:pt x="58" y="77"/>
                  </a:cubicBezTo>
                  <a:cubicBezTo>
                    <a:pt x="57" y="78"/>
                    <a:pt x="55" y="78"/>
                    <a:pt x="54" y="79"/>
                  </a:cubicBezTo>
                  <a:cubicBezTo>
                    <a:pt x="53" y="79"/>
                    <a:pt x="51" y="81"/>
                    <a:pt x="50" y="82"/>
                  </a:cubicBezTo>
                  <a:cubicBezTo>
                    <a:pt x="49" y="82"/>
                    <a:pt x="48" y="83"/>
                    <a:pt x="48" y="81"/>
                  </a:cubicBezTo>
                  <a:cubicBezTo>
                    <a:pt x="49" y="80"/>
                    <a:pt x="51" y="78"/>
                    <a:pt x="53" y="77"/>
                  </a:cubicBezTo>
                  <a:cubicBezTo>
                    <a:pt x="55" y="75"/>
                    <a:pt x="58" y="74"/>
                    <a:pt x="58" y="74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9" y="75"/>
                    <a:pt x="61" y="75"/>
                    <a:pt x="63" y="75"/>
                  </a:cubicBezTo>
                  <a:cubicBezTo>
                    <a:pt x="66" y="75"/>
                    <a:pt x="68" y="76"/>
                    <a:pt x="69" y="77"/>
                  </a:cubicBezTo>
                  <a:close/>
                  <a:moveTo>
                    <a:pt x="64" y="69"/>
                  </a:moveTo>
                  <a:cubicBezTo>
                    <a:pt x="63" y="69"/>
                    <a:pt x="60" y="69"/>
                    <a:pt x="59" y="69"/>
                  </a:cubicBezTo>
                  <a:cubicBezTo>
                    <a:pt x="59" y="69"/>
                    <a:pt x="57" y="68"/>
                    <a:pt x="56" y="68"/>
                  </a:cubicBezTo>
                  <a:cubicBezTo>
                    <a:pt x="55" y="69"/>
                    <a:pt x="53" y="70"/>
                    <a:pt x="52" y="71"/>
                  </a:cubicBezTo>
                  <a:cubicBezTo>
                    <a:pt x="52" y="71"/>
                    <a:pt x="50" y="73"/>
                    <a:pt x="49" y="74"/>
                  </a:cubicBezTo>
                  <a:cubicBezTo>
                    <a:pt x="48" y="75"/>
                    <a:pt x="47" y="75"/>
                    <a:pt x="47" y="74"/>
                  </a:cubicBezTo>
                  <a:cubicBezTo>
                    <a:pt x="47" y="73"/>
                    <a:pt x="49" y="71"/>
                    <a:pt x="51" y="69"/>
                  </a:cubicBezTo>
                  <a:cubicBezTo>
                    <a:pt x="53" y="67"/>
                    <a:pt x="55" y="66"/>
                    <a:pt x="55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8" y="66"/>
                    <a:pt x="60" y="66"/>
                  </a:cubicBezTo>
                  <a:cubicBezTo>
                    <a:pt x="63" y="65"/>
                    <a:pt x="65" y="66"/>
                    <a:pt x="66" y="67"/>
                  </a:cubicBezTo>
                  <a:cubicBezTo>
                    <a:pt x="67" y="68"/>
                    <a:pt x="66" y="69"/>
                    <a:pt x="64" y="69"/>
                  </a:cubicBezTo>
                  <a:close/>
                  <a:moveTo>
                    <a:pt x="62" y="59"/>
                  </a:moveTo>
                  <a:cubicBezTo>
                    <a:pt x="60" y="59"/>
                    <a:pt x="58" y="59"/>
                    <a:pt x="56" y="59"/>
                  </a:cubicBezTo>
                  <a:cubicBezTo>
                    <a:pt x="56" y="59"/>
                    <a:pt x="54" y="59"/>
                    <a:pt x="53" y="59"/>
                  </a:cubicBezTo>
                  <a:cubicBezTo>
                    <a:pt x="52" y="60"/>
                    <a:pt x="50" y="61"/>
                    <a:pt x="50" y="62"/>
                  </a:cubicBezTo>
                  <a:cubicBezTo>
                    <a:pt x="49" y="62"/>
                    <a:pt x="47" y="65"/>
                    <a:pt x="46" y="65"/>
                  </a:cubicBezTo>
                  <a:cubicBezTo>
                    <a:pt x="45" y="66"/>
                    <a:pt x="44" y="67"/>
                    <a:pt x="44" y="66"/>
                  </a:cubicBezTo>
                  <a:cubicBezTo>
                    <a:pt x="45" y="64"/>
                    <a:pt x="46" y="62"/>
                    <a:pt x="48" y="60"/>
                  </a:cubicBezTo>
                  <a:cubicBezTo>
                    <a:pt x="50" y="58"/>
                    <a:pt x="52" y="57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3" y="57"/>
                    <a:pt x="55" y="57"/>
                    <a:pt x="57" y="56"/>
                  </a:cubicBezTo>
                  <a:cubicBezTo>
                    <a:pt x="60" y="56"/>
                    <a:pt x="62" y="57"/>
                    <a:pt x="63" y="58"/>
                  </a:cubicBezTo>
                  <a:cubicBezTo>
                    <a:pt x="64" y="59"/>
                    <a:pt x="63" y="59"/>
                    <a:pt x="62" y="59"/>
                  </a:cubicBezTo>
                  <a:close/>
                  <a:moveTo>
                    <a:pt x="59" y="49"/>
                  </a:moveTo>
                  <a:cubicBezTo>
                    <a:pt x="60" y="50"/>
                    <a:pt x="59" y="50"/>
                    <a:pt x="58" y="51"/>
                  </a:cubicBezTo>
                  <a:cubicBezTo>
                    <a:pt x="57" y="51"/>
                    <a:pt x="54" y="51"/>
                    <a:pt x="53" y="51"/>
                  </a:cubicBezTo>
                  <a:cubicBezTo>
                    <a:pt x="52" y="51"/>
                    <a:pt x="50" y="52"/>
                    <a:pt x="49" y="51"/>
                  </a:cubicBezTo>
                  <a:cubicBezTo>
                    <a:pt x="49" y="52"/>
                    <a:pt x="47" y="53"/>
                    <a:pt x="46" y="54"/>
                  </a:cubicBezTo>
                  <a:cubicBezTo>
                    <a:pt x="46" y="55"/>
                    <a:pt x="44" y="57"/>
                    <a:pt x="43" y="58"/>
                  </a:cubicBezTo>
                  <a:cubicBezTo>
                    <a:pt x="42" y="58"/>
                    <a:pt x="41" y="59"/>
                    <a:pt x="41" y="58"/>
                  </a:cubicBezTo>
                  <a:cubicBezTo>
                    <a:pt x="42" y="56"/>
                    <a:pt x="43" y="55"/>
                    <a:pt x="45" y="53"/>
                  </a:cubicBezTo>
                  <a:cubicBezTo>
                    <a:pt x="46" y="50"/>
                    <a:pt x="48" y="50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51" y="49"/>
                    <a:pt x="54" y="48"/>
                  </a:cubicBezTo>
                  <a:cubicBezTo>
                    <a:pt x="56" y="48"/>
                    <a:pt x="59" y="48"/>
                    <a:pt x="59" y="49"/>
                  </a:cubicBezTo>
                  <a:close/>
                  <a:moveTo>
                    <a:pt x="54" y="41"/>
                  </a:moveTo>
                  <a:cubicBezTo>
                    <a:pt x="55" y="42"/>
                    <a:pt x="54" y="42"/>
                    <a:pt x="53" y="43"/>
                  </a:cubicBezTo>
                  <a:cubicBezTo>
                    <a:pt x="52" y="43"/>
                    <a:pt x="50" y="44"/>
                    <a:pt x="49" y="44"/>
                  </a:cubicBezTo>
                  <a:cubicBezTo>
                    <a:pt x="48" y="44"/>
                    <a:pt x="46" y="45"/>
                    <a:pt x="46" y="44"/>
                  </a:cubicBezTo>
                  <a:cubicBezTo>
                    <a:pt x="46" y="45"/>
                    <a:pt x="44" y="46"/>
                    <a:pt x="43" y="47"/>
                  </a:cubicBezTo>
                  <a:cubicBezTo>
                    <a:pt x="42" y="48"/>
                    <a:pt x="41" y="49"/>
                    <a:pt x="40" y="50"/>
                  </a:cubicBezTo>
                  <a:cubicBezTo>
                    <a:pt x="39" y="51"/>
                    <a:pt x="38" y="51"/>
                    <a:pt x="39" y="50"/>
                  </a:cubicBezTo>
                  <a:cubicBezTo>
                    <a:pt x="39" y="49"/>
                    <a:pt x="40" y="48"/>
                    <a:pt x="41" y="46"/>
                  </a:cubicBezTo>
                  <a:cubicBezTo>
                    <a:pt x="43" y="44"/>
                    <a:pt x="45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7" y="42"/>
                    <a:pt x="49" y="41"/>
                  </a:cubicBezTo>
                  <a:cubicBezTo>
                    <a:pt x="51" y="41"/>
                    <a:pt x="53" y="41"/>
                    <a:pt x="54" y="41"/>
                  </a:cubicBezTo>
                  <a:close/>
                  <a:moveTo>
                    <a:pt x="26" y="32"/>
                  </a:moveTo>
                  <a:cubicBezTo>
                    <a:pt x="26" y="32"/>
                    <a:pt x="25" y="33"/>
                    <a:pt x="25" y="32"/>
                  </a:cubicBezTo>
                  <a:cubicBezTo>
                    <a:pt x="25" y="31"/>
                    <a:pt x="26" y="30"/>
                    <a:pt x="27" y="28"/>
                  </a:cubicBezTo>
                  <a:cubicBezTo>
                    <a:pt x="29" y="27"/>
                    <a:pt x="30" y="26"/>
                    <a:pt x="30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2" y="25"/>
                    <a:pt x="33" y="24"/>
                  </a:cubicBezTo>
                  <a:cubicBezTo>
                    <a:pt x="34" y="24"/>
                    <a:pt x="36" y="23"/>
                    <a:pt x="36" y="23"/>
                  </a:cubicBezTo>
                  <a:cubicBezTo>
                    <a:pt x="37" y="24"/>
                    <a:pt x="36" y="24"/>
                    <a:pt x="36" y="24"/>
                  </a:cubicBezTo>
                  <a:cubicBezTo>
                    <a:pt x="35" y="25"/>
                    <a:pt x="34" y="25"/>
                    <a:pt x="33" y="26"/>
                  </a:cubicBezTo>
                  <a:cubicBezTo>
                    <a:pt x="33" y="26"/>
                    <a:pt x="32" y="27"/>
                    <a:pt x="31" y="26"/>
                  </a:cubicBezTo>
                  <a:cubicBezTo>
                    <a:pt x="31" y="27"/>
                    <a:pt x="29" y="28"/>
                    <a:pt x="29" y="29"/>
                  </a:cubicBezTo>
                  <a:cubicBezTo>
                    <a:pt x="28" y="30"/>
                    <a:pt x="27" y="31"/>
                    <a:pt x="26" y="32"/>
                  </a:cubicBezTo>
                  <a:close/>
                  <a:moveTo>
                    <a:pt x="29" y="35"/>
                  </a:moveTo>
                  <a:cubicBezTo>
                    <a:pt x="29" y="36"/>
                    <a:pt x="28" y="36"/>
                    <a:pt x="28" y="35"/>
                  </a:cubicBezTo>
                  <a:cubicBezTo>
                    <a:pt x="28" y="34"/>
                    <a:pt x="29" y="33"/>
                    <a:pt x="31" y="31"/>
                  </a:cubicBezTo>
                  <a:cubicBezTo>
                    <a:pt x="32" y="30"/>
                    <a:pt x="33" y="29"/>
                    <a:pt x="34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5" y="28"/>
                    <a:pt x="37" y="27"/>
                  </a:cubicBezTo>
                  <a:cubicBezTo>
                    <a:pt x="38" y="26"/>
                    <a:pt x="40" y="26"/>
                    <a:pt x="41" y="26"/>
                  </a:cubicBezTo>
                  <a:cubicBezTo>
                    <a:pt x="41" y="26"/>
                    <a:pt x="41" y="27"/>
                    <a:pt x="40" y="27"/>
                  </a:cubicBezTo>
                  <a:cubicBezTo>
                    <a:pt x="39" y="28"/>
                    <a:pt x="38" y="28"/>
                    <a:pt x="37" y="29"/>
                  </a:cubicBezTo>
                  <a:cubicBezTo>
                    <a:pt x="36" y="29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3" y="32"/>
                    <a:pt x="32" y="32"/>
                  </a:cubicBezTo>
                  <a:cubicBezTo>
                    <a:pt x="31" y="33"/>
                    <a:pt x="30" y="35"/>
                    <a:pt x="29" y="35"/>
                  </a:cubicBezTo>
                  <a:close/>
                  <a:moveTo>
                    <a:pt x="32" y="40"/>
                  </a:moveTo>
                  <a:cubicBezTo>
                    <a:pt x="32" y="39"/>
                    <a:pt x="34" y="37"/>
                    <a:pt x="35" y="35"/>
                  </a:cubicBezTo>
                  <a:cubicBezTo>
                    <a:pt x="36" y="34"/>
                    <a:pt x="38" y="33"/>
                    <a:pt x="38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9" y="33"/>
                    <a:pt x="40" y="32"/>
                    <a:pt x="42" y="31"/>
                  </a:cubicBezTo>
                  <a:cubicBezTo>
                    <a:pt x="43" y="30"/>
                    <a:pt x="45" y="30"/>
                    <a:pt x="46" y="30"/>
                  </a:cubicBezTo>
                  <a:cubicBezTo>
                    <a:pt x="46" y="31"/>
                    <a:pt x="45" y="31"/>
                    <a:pt x="45" y="32"/>
                  </a:cubicBezTo>
                  <a:cubicBezTo>
                    <a:pt x="44" y="32"/>
                    <a:pt x="42" y="33"/>
                    <a:pt x="41" y="33"/>
                  </a:cubicBezTo>
                  <a:cubicBezTo>
                    <a:pt x="41" y="33"/>
                    <a:pt x="39" y="34"/>
                    <a:pt x="39" y="34"/>
                  </a:cubicBezTo>
                  <a:cubicBezTo>
                    <a:pt x="39" y="34"/>
                    <a:pt x="37" y="36"/>
                    <a:pt x="36" y="36"/>
                  </a:cubicBezTo>
                  <a:cubicBezTo>
                    <a:pt x="36" y="37"/>
                    <a:pt x="34" y="39"/>
                    <a:pt x="34" y="39"/>
                  </a:cubicBezTo>
                  <a:cubicBezTo>
                    <a:pt x="33" y="40"/>
                    <a:pt x="32" y="41"/>
                    <a:pt x="32" y="40"/>
                  </a:cubicBezTo>
                  <a:close/>
                  <a:moveTo>
                    <a:pt x="36" y="45"/>
                  </a:moveTo>
                  <a:cubicBezTo>
                    <a:pt x="36" y="44"/>
                    <a:pt x="37" y="42"/>
                    <a:pt x="38" y="40"/>
                  </a:cubicBezTo>
                  <a:cubicBezTo>
                    <a:pt x="39" y="38"/>
                    <a:pt x="41" y="37"/>
                    <a:pt x="41" y="37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2" y="37"/>
                    <a:pt x="44" y="36"/>
                    <a:pt x="45" y="36"/>
                  </a:cubicBezTo>
                  <a:cubicBezTo>
                    <a:pt x="47" y="35"/>
                    <a:pt x="49" y="35"/>
                    <a:pt x="50" y="35"/>
                  </a:cubicBezTo>
                  <a:cubicBezTo>
                    <a:pt x="50" y="36"/>
                    <a:pt x="50" y="37"/>
                    <a:pt x="49" y="37"/>
                  </a:cubicBezTo>
                  <a:cubicBezTo>
                    <a:pt x="48" y="37"/>
                    <a:pt x="46" y="38"/>
                    <a:pt x="45" y="38"/>
                  </a:cubicBezTo>
                  <a:cubicBezTo>
                    <a:pt x="44" y="38"/>
                    <a:pt x="43" y="39"/>
                    <a:pt x="42" y="39"/>
                  </a:cubicBezTo>
                  <a:cubicBezTo>
                    <a:pt x="42" y="40"/>
                    <a:pt x="40" y="41"/>
                    <a:pt x="40" y="41"/>
                  </a:cubicBezTo>
                  <a:cubicBezTo>
                    <a:pt x="39" y="42"/>
                    <a:pt x="38" y="44"/>
                    <a:pt x="37" y="45"/>
                  </a:cubicBezTo>
                  <a:cubicBezTo>
                    <a:pt x="36" y="45"/>
                    <a:pt x="36" y="46"/>
                    <a:pt x="36" y="45"/>
                  </a:cubicBezTo>
                  <a:close/>
                  <a:moveTo>
                    <a:pt x="47" y="167"/>
                  </a:moveTo>
                  <a:cubicBezTo>
                    <a:pt x="46" y="166"/>
                    <a:pt x="45" y="165"/>
                    <a:pt x="44" y="164"/>
                  </a:cubicBezTo>
                  <a:cubicBezTo>
                    <a:pt x="44" y="164"/>
                    <a:pt x="43" y="163"/>
                    <a:pt x="42" y="162"/>
                  </a:cubicBezTo>
                  <a:cubicBezTo>
                    <a:pt x="42" y="163"/>
                    <a:pt x="41" y="163"/>
                    <a:pt x="40" y="162"/>
                  </a:cubicBezTo>
                  <a:cubicBezTo>
                    <a:pt x="39" y="162"/>
                    <a:pt x="38" y="161"/>
                    <a:pt x="37" y="160"/>
                  </a:cubicBezTo>
                  <a:cubicBezTo>
                    <a:pt x="37" y="159"/>
                    <a:pt x="38" y="160"/>
                    <a:pt x="38" y="160"/>
                  </a:cubicBezTo>
                  <a:cubicBezTo>
                    <a:pt x="39" y="160"/>
                    <a:pt x="40" y="160"/>
                    <a:pt x="40" y="160"/>
                  </a:cubicBezTo>
                  <a:cubicBezTo>
                    <a:pt x="41" y="161"/>
                    <a:pt x="42" y="160"/>
                    <a:pt x="42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2" y="161"/>
                    <a:pt x="44" y="162"/>
                    <a:pt x="45" y="163"/>
                  </a:cubicBezTo>
                  <a:cubicBezTo>
                    <a:pt x="47" y="164"/>
                    <a:pt x="48" y="166"/>
                    <a:pt x="48" y="167"/>
                  </a:cubicBezTo>
                  <a:cubicBezTo>
                    <a:pt x="48" y="167"/>
                    <a:pt x="47" y="167"/>
                    <a:pt x="47" y="167"/>
                  </a:cubicBezTo>
                  <a:close/>
                  <a:moveTo>
                    <a:pt x="51" y="164"/>
                  </a:moveTo>
                  <a:cubicBezTo>
                    <a:pt x="50" y="164"/>
                    <a:pt x="49" y="162"/>
                    <a:pt x="48" y="162"/>
                  </a:cubicBezTo>
                  <a:cubicBezTo>
                    <a:pt x="48" y="161"/>
                    <a:pt x="47" y="160"/>
                    <a:pt x="46" y="159"/>
                  </a:cubicBezTo>
                  <a:cubicBezTo>
                    <a:pt x="46" y="159"/>
                    <a:pt x="45" y="160"/>
                    <a:pt x="44" y="159"/>
                  </a:cubicBezTo>
                  <a:cubicBezTo>
                    <a:pt x="43" y="158"/>
                    <a:pt x="42" y="158"/>
                    <a:pt x="41" y="157"/>
                  </a:cubicBezTo>
                  <a:cubicBezTo>
                    <a:pt x="41" y="156"/>
                    <a:pt x="42" y="156"/>
                    <a:pt x="42" y="156"/>
                  </a:cubicBezTo>
                  <a:cubicBezTo>
                    <a:pt x="43" y="156"/>
                    <a:pt x="44" y="157"/>
                    <a:pt x="45" y="157"/>
                  </a:cubicBezTo>
                  <a:cubicBezTo>
                    <a:pt x="45" y="157"/>
                    <a:pt x="47" y="157"/>
                    <a:pt x="47" y="158"/>
                  </a:cubicBezTo>
                  <a:cubicBezTo>
                    <a:pt x="47" y="158"/>
                    <a:pt x="49" y="159"/>
                    <a:pt x="50" y="160"/>
                  </a:cubicBezTo>
                  <a:cubicBezTo>
                    <a:pt x="51" y="162"/>
                    <a:pt x="52" y="163"/>
                    <a:pt x="52" y="164"/>
                  </a:cubicBezTo>
                  <a:cubicBezTo>
                    <a:pt x="52" y="165"/>
                    <a:pt x="51" y="165"/>
                    <a:pt x="51" y="164"/>
                  </a:cubicBezTo>
                  <a:close/>
                  <a:moveTo>
                    <a:pt x="56" y="160"/>
                  </a:moveTo>
                  <a:cubicBezTo>
                    <a:pt x="55" y="160"/>
                    <a:pt x="54" y="158"/>
                    <a:pt x="53" y="157"/>
                  </a:cubicBezTo>
                  <a:cubicBezTo>
                    <a:pt x="52" y="157"/>
                    <a:pt x="51" y="156"/>
                    <a:pt x="50" y="155"/>
                  </a:cubicBezTo>
                  <a:cubicBezTo>
                    <a:pt x="50" y="155"/>
                    <a:pt x="49" y="155"/>
                    <a:pt x="47" y="155"/>
                  </a:cubicBezTo>
                  <a:cubicBezTo>
                    <a:pt x="46" y="154"/>
                    <a:pt x="44" y="154"/>
                    <a:pt x="44" y="152"/>
                  </a:cubicBezTo>
                  <a:cubicBezTo>
                    <a:pt x="43" y="151"/>
                    <a:pt x="44" y="152"/>
                    <a:pt x="45" y="152"/>
                  </a:cubicBezTo>
                  <a:cubicBezTo>
                    <a:pt x="46" y="152"/>
                    <a:pt x="47" y="152"/>
                    <a:pt x="48" y="152"/>
                  </a:cubicBezTo>
                  <a:cubicBezTo>
                    <a:pt x="49" y="153"/>
                    <a:pt x="51" y="152"/>
                    <a:pt x="51" y="153"/>
                  </a:cubicBezTo>
                  <a:cubicBezTo>
                    <a:pt x="52" y="154"/>
                    <a:pt x="53" y="155"/>
                    <a:pt x="55" y="156"/>
                  </a:cubicBezTo>
                  <a:cubicBezTo>
                    <a:pt x="57" y="157"/>
                    <a:pt x="58" y="159"/>
                    <a:pt x="58" y="160"/>
                  </a:cubicBezTo>
                  <a:cubicBezTo>
                    <a:pt x="58" y="161"/>
                    <a:pt x="57" y="161"/>
                    <a:pt x="56" y="160"/>
                  </a:cubicBezTo>
                  <a:close/>
                  <a:moveTo>
                    <a:pt x="60" y="155"/>
                  </a:moveTo>
                  <a:cubicBezTo>
                    <a:pt x="59" y="155"/>
                    <a:pt x="57" y="153"/>
                    <a:pt x="56" y="153"/>
                  </a:cubicBezTo>
                  <a:cubicBezTo>
                    <a:pt x="56" y="152"/>
                    <a:pt x="54" y="151"/>
                    <a:pt x="54" y="150"/>
                  </a:cubicBezTo>
                  <a:cubicBezTo>
                    <a:pt x="53" y="150"/>
                    <a:pt x="52" y="150"/>
                    <a:pt x="50" y="150"/>
                  </a:cubicBezTo>
                  <a:cubicBezTo>
                    <a:pt x="48" y="149"/>
                    <a:pt x="47" y="149"/>
                    <a:pt x="46" y="148"/>
                  </a:cubicBezTo>
                  <a:cubicBezTo>
                    <a:pt x="46" y="146"/>
                    <a:pt x="47" y="147"/>
                    <a:pt x="47" y="147"/>
                  </a:cubicBezTo>
                  <a:cubicBezTo>
                    <a:pt x="48" y="147"/>
                    <a:pt x="50" y="147"/>
                    <a:pt x="51" y="148"/>
                  </a:cubicBezTo>
                  <a:cubicBezTo>
                    <a:pt x="52" y="148"/>
                    <a:pt x="54" y="147"/>
                    <a:pt x="54" y="148"/>
                  </a:cubicBezTo>
                  <a:cubicBezTo>
                    <a:pt x="55" y="149"/>
                    <a:pt x="57" y="150"/>
                    <a:pt x="58" y="151"/>
                  </a:cubicBezTo>
                  <a:cubicBezTo>
                    <a:pt x="61" y="152"/>
                    <a:pt x="62" y="154"/>
                    <a:pt x="62" y="155"/>
                  </a:cubicBezTo>
                  <a:cubicBezTo>
                    <a:pt x="62" y="156"/>
                    <a:pt x="61" y="156"/>
                    <a:pt x="60" y="155"/>
                  </a:cubicBezTo>
                  <a:close/>
                  <a:moveTo>
                    <a:pt x="65" y="148"/>
                  </a:moveTo>
                  <a:cubicBezTo>
                    <a:pt x="64" y="148"/>
                    <a:pt x="62" y="146"/>
                    <a:pt x="61" y="146"/>
                  </a:cubicBezTo>
                  <a:cubicBezTo>
                    <a:pt x="60" y="145"/>
                    <a:pt x="59" y="144"/>
                    <a:pt x="58" y="144"/>
                  </a:cubicBezTo>
                  <a:cubicBezTo>
                    <a:pt x="58" y="144"/>
                    <a:pt x="56" y="144"/>
                    <a:pt x="54" y="144"/>
                  </a:cubicBezTo>
                  <a:cubicBezTo>
                    <a:pt x="52" y="144"/>
                    <a:pt x="50" y="143"/>
                    <a:pt x="49" y="142"/>
                  </a:cubicBezTo>
                  <a:cubicBezTo>
                    <a:pt x="48" y="141"/>
                    <a:pt x="50" y="141"/>
                    <a:pt x="51" y="141"/>
                  </a:cubicBezTo>
                  <a:cubicBezTo>
                    <a:pt x="52" y="141"/>
                    <a:pt x="54" y="141"/>
                    <a:pt x="55" y="141"/>
                  </a:cubicBezTo>
                  <a:cubicBezTo>
                    <a:pt x="56" y="141"/>
                    <a:pt x="58" y="141"/>
                    <a:pt x="59" y="142"/>
                  </a:cubicBezTo>
                  <a:cubicBezTo>
                    <a:pt x="60" y="142"/>
                    <a:pt x="62" y="143"/>
                    <a:pt x="63" y="144"/>
                  </a:cubicBezTo>
                  <a:cubicBezTo>
                    <a:pt x="65" y="145"/>
                    <a:pt x="67" y="147"/>
                    <a:pt x="67" y="148"/>
                  </a:cubicBezTo>
                  <a:cubicBezTo>
                    <a:pt x="67" y="149"/>
                    <a:pt x="66" y="149"/>
                    <a:pt x="65" y="148"/>
                  </a:cubicBezTo>
                  <a:close/>
                  <a:moveTo>
                    <a:pt x="67" y="140"/>
                  </a:moveTo>
                  <a:cubicBezTo>
                    <a:pt x="66" y="139"/>
                    <a:pt x="64" y="138"/>
                    <a:pt x="63" y="137"/>
                  </a:cubicBezTo>
                  <a:cubicBezTo>
                    <a:pt x="63" y="137"/>
                    <a:pt x="61" y="136"/>
                    <a:pt x="60" y="135"/>
                  </a:cubicBezTo>
                  <a:cubicBezTo>
                    <a:pt x="60" y="135"/>
                    <a:pt x="58" y="136"/>
                    <a:pt x="56" y="136"/>
                  </a:cubicBezTo>
                  <a:cubicBezTo>
                    <a:pt x="54" y="135"/>
                    <a:pt x="52" y="135"/>
                    <a:pt x="51" y="134"/>
                  </a:cubicBezTo>
                  <a:cubicBezTo>
                    <a:pt x="51" y="133"/>
                    <a:pt x="52" y="133"/>
                    <a:pt x="53" y="133"/>
                  </a:cubicBezTo>
                  <a:cubicBezTo>
                    <a:pt x="54" y="132"/>
                    <a:pt x="56" y="133"/>
                    <a:pt x="57" y="133"/>
                  </a:cubicBezTo>
                  <a:cubicBezTo>
                    <a:pt x="58" y="133"/>
                    <a:pt x="61" y="132"/>
                    <a:pt x="61" y="133"/>
                  </a:cubicBezTo>
                  <a:cubicBezTo>
                    <a:pt x="62" y="134"/>
                    <a:pt x="64" y="134"/>
                    <a:pt x="65" y="135"/>
                  </a:cubicBezTo>
                  <a:cubicBezTo>
                    <a:pt x="68" y="136"/>
                    <a:pt x="69" y="138"/>
                    <a:pt x="69" y="140"/>
                  </a:cubicBezTo>
                  <a:cubicBezTo>
                    <a:pt x="70" y="141"/>
                    <a:pt x="68" y="140"/>
                    <a:pt x="67" y="140"/>
                  </a:cubicBezTo>
                  <a:close/>
                  <a:moveTo>
                    <a:pt x="69" y="131"/>
                  </a:moveTo>
                  <a:cubicBezTo>
                    <a:pt x="68" y="130"/>
                    <a:pt x="65" y="129"/>
                    <a:pt x="64" y="128"/>
                  </a:cubicBezTo>
                  <a:cubicBezTo>
                    <a:pt x="64" y="128"/>
                    <a:pt x="62" y="127"/>
                    <a:pt x="62" y="127"/>
                  </a:cubicBezTo>
                  <a:cubicBezTo>
                    <a:pt x="61" y="127"/>
                    <a:pt x="59" y="128"/>
                    <a:pt x="57" y="127"/>
                  </a:cubicBezTo>
                  <a:cubicBezTo>
                    <a:pt x="55" y="127"/>
                    <a:pt x="53" y="127"/>
                    <a:pt x="52" y="126"/>
                  </a:cubicBezTo>
                  <a:cubicBezTo>
                    <a:pt x="51" y="125"/>
                    <a:pt x="52" y="125"/>
                    <a:pt x="54" y="125"/>
                  </a:cubicBezTo>
                  <a:cubicBezTo>
                    <a:pt x="55" y="125"/>
                    <a:pt x="57" y="125"/>
                    <a:pt x="58" y="125"/>
                  </a:cubicBezTo>
                  <a:cubicBezTo>
                    <a:pt x="59" y="125"/>
                    <a:pt x="62" y="124"/>
                    <a:pt x="62" y="125"/>
                  </a:cubicBezTo>
                  <a:cubicBezTo>
                    <a:pt x="63" y="125"/>
                    <a:pt x="65" y="126"/>
                    <a:pt x="67" y="126"/>
                  </a:cubicBezTo>
                  <a:cubicBezTo>
                    <a:pt x="69" y="127"/>
                    <a:pt x="71" y="129"/>
                    <a:pt x="71" y="130"/>
                  </a:cubicBezTo>
                  <a:cubicBezTo>
                    <a:pt x="71" y="131"/>
                    <a:pt x="70" y="131"/>
                    <a:pt x="69" y="131"/>
                  </a:cubicBezTo>
                  <a:close/>
                  <a:moveTo>
                    <a:pt x="70" y="121"/>
                  </a:moveTo>
                  <a:cubicBezTo>
                    <a:pt x="69" y="120"/>
                    <a:pt x="66" y="119"/>
                    <a:pt x="65" y="119"/>
                  </a:cubicBezTo>
                  <a:cubicBezTo>
                    <a:pt x="64" y="118"/>
                    <a:pt x="63" y="118"/>
                    <a:pt x="62" y="117"/>
                  </a:cubicBezTo>
                  <a:cubicBezTo>
                    <a:pt x="62" y="117"/>
                    <a:pt x="60" y="118"/>
                    <a:pt x="57" y="119"/>
                  </a:cubicBezTo>
                  <a:cubicBezTo>
                    <a:pt x="55" y="119"/>
                    <a:pt x="53" y="120"/>
                    <a:pt x="52" y="119"/>
                  </a:cubicBezTo>
                  <a:cubicBezTo>
                    <a:pt x="51" y="118"/>
                    <a:pt x="52" y="117"/>
                    <a:pt x="53" y="117"/>
                  </a:cubicBezTo>
                  <a:cubicBezTo>
                    <a:pt x="54" y="117"/>
                    <a:pt x="57" y="116"/>
                    <a:pt x="58" y="116"/>
                  </a:cubicBezTo>
                  <a:cubicBezTo>
                    <a:pt x="59" y="116"/>
                    <a:pt x="62" y="114"/>
                    <a:pt x="62" y="115"/>
                  </a:cubicBezTo>
                  <a:cubicBezTo>
                    <a:pt x="63" y="115"/>
                    <a:pt x="65" y="116"/>
                    <a:pt x="67" y="116"/>
                  </a:cubicBezTo>
                  <a:cubicBezTo>
                    <a:pt x="70" y="117"/>
                    <a:pt x="72" y="119"/>
                    <a:pt x="72" y="120"/>
                  </a:cubicBezTo>
                  <a:cubicBezTo>
                    <a:pt x="72" y="121"/>
                    <a:pt x="71" y="121"/>
                    <a:pt x="70" y="121"/>
                  </a:cubicBezTo>
                  <a:close/>
                  <a:moveTo>
                    <a:pt x="70" y="111"/>
                  </a:moveTo>
                  <a:cubicBezTo>
                    <a:pt x="69" y="111"/>
                    <a:pt x="67" y="110"/>
                    <a:pt x="66" y="110"/>
                  </a:cubicBezTo>
                  <a:cubicBezTo>
                    <a:pt x="65" y="109"/>
                    <a:pt x="63" y="109"/>
                    <a:pt x="62" y="108"/>
                  </a:cubicBezTo>
                  <a:cubicBezTo>
                    <a:pt x="62" y="108"/>
                    <a:pt x="60" y="109"/>
                    <a:pt x="58" y="110"/>
                  </a:cubicBezTo>
                  <a:cubicBezTo>
                    <a:pt x="55" y="110"/>
                    <a:pt x="53" y="111"/>
                    <a:pt x="52" y="110"/>
                  </a:cubicBezTo>
                  <a:cubicBezTo>
                    <a:pt x="51" y="109"/>
                    <a:pt x="52" y="109"/>
                    <a:pt x="53" y="108"/>
                  </a:cubicBezTo>
                  <a:cubicBezTo>
                    <a:pt x="55" y="108"/>
                    <a:pt x="57" y="107"/>
                    <a:pt x="58" y="107"/>
                  </a:cubicBezTo>
                  <a:cubicBezTo>
                    <a:pt x="59" y="107"/>
                    <a:pt x="62" y="105"/>
                    <a:pt x="63" y="106"/>
                  </a:cubicBezTo>
                  <a:cubicBezTo>
                    <a:pt x="63" y="106"/>
                    <a:pt x="63" y="106"/>
                    <a:pt x="63" y="106"/>
                  </a:cubicBezTo>
                  <a:cubicBezTo>
                    <a:pt x="63" y="106"/>
                    <a:pt x="66" y="107"/>
                    <a:pt x="68" y="107"/>
                  </a:cubicBezTo>
                  <a:cubicBezTo>
                    <a:pt x="70" y="108"/>
                    <a:pt x="72" y="109"/>
                    <a:pt x="72" y="110"/>
                  </a:cubicBezTo>
                  <a:cubicBezTo>
                    <a:pt x="73" y="111"/>
                    <a:pt x="71" y="112"/>
                    <a:pt x="70" y="111"/>
                  </a:cubicBezTo>
                  <a:close/>
                  <a:moveTo>
                    <a:pt x="157" y="49"/>
                  </a:moveTo>
                  <a:cubicBezTo>
                    <a:pt x="158" y="48"/>
                    <a:pt x="160" y="48"/>
                    <a:pt x="161" y="48"/>
                  </a:cubicBezTo>
                  <a:cubicBezTo>
                    <a:pt x="163" y="48"/>
                    <a:pt x="164" y="49"/>
                    <a:pt x="165" y="49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9"/>
                    <a:pt x="166" y="49"/>
                    <a:pt x="167" y="51"/>
                  </a:cubicBezTo>
                  <a:cubicBezTo>
                    <a:pt x="169" y="52"/>
                    <a:pt x="170" y="53"/>
                    <a:pt x="170" y="54"/>
                  </a:cubicBezTo>
                  <a:cubicBezTo>
                    <a:pt x="170" y="56"/>
                    <a:pt x="169" y="55"/>
                    <a:pt x="169" y="55"/>
                  </a:cubicBezTo>
                  <a:cubicBezTo>
                    <a:pt x="168" y="54"/>
                    <a:pt x="167" y="53"/>
                    <a:pt x="166" y="52"/>
                  </a:cubicBezTo>
                  <a:cubicBezTo>
                    <a:pt x="166" y="52"/>
                    <a:pt x="164" y="51"/>
                    <a:pt x="164" y="50"/>
                  </a:cubicBezTo>
                  <a:cubicBezTo>
                    <a:pt x="164" y="50"/>
                    <a:pt x="162" y="50"/>
                    <a:pt x="161" y="50"/>
                  </a:cubicBezTo>
                  <a:cubicBezTo>
                    <a:pt x="161" y="50"/>
                    <a:pt x="159" y="50"/>
                    <a:pt x="158" y="50"/>
                  </a:cubicBezTo>
                  <a:cubicBezTo>
                    <a:pt x="158" y="50"/>
                    <a:pt x="157" y="49"/>
                    <a:pt x="157" y="49"/>
                  </a:cubicBezTo>
                  <a:close/>
                  <a:moveTo>
                    <a:pt x="153" y="56"/>
                  </a:moveTo>
                  <a:cubicBezTo>
                    <a:pt x="154" y="55"/>
                    <a:pt x="156" y="55"/>
                    <a:pt x="158" y="55"/>
                  </a:cubicBezTo>
                  <a:cubicBezTo>
                    <a:pt x="159" y="55"/>
                    <a:pt x="162" y="55"/>
                    <a:pt x="162" y="55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2" y="55"/>
                    <a:pt x="163" y="56"/>
                    <a:pt x="165" y="58"/>
                  </a:cubicBezTo>
                  <a:cubicBezTo>
                    <a:pt x="166" y="59"/>
                    <a:pt x="167" y="60"/>
                    <a:pt x="167" y="62"/>
                  </a:cubicBezTo>
                  <a:cubicBezTo>
                    <a:pt x="167" y="63"/>
                    <a:pt x="167" y="62"/>
                    <a:pt x="166" y="62"/>
                  </a:cubicBezTo>
                  <a:cubicBezTo>
                    <a:pt x="165" y="61"/>
                    <a:pt x="164" y="60"/>
                    <a:pt x="164" y="59"/>
                  </a:cubicBezTo>
                  <a:cubicBezTo>
                    <a:pt x="163" y="59"/>
                    <a:pt x="161" y="58"/>
                    <a:pt x="161" y="57"/>
                  </a:cubicBezTo>
                  <a:cubicBezTo>
                    <a:pt x="161" y="57"/>
                    <a:pt x="159" y="57"/>
                    <a:pt x="158" y="57"/>
                  </a:cubicBezTo>
                  <a:cubicBezTo>
                    <a:pt x="157" y="57"/>
                    <a:pt x="155" y="58"/>
                    <a:pt x="154" y="57"/>
                  </a:cubicBezTo>
                  <a:cubicBezTo>
                    <a:pt x="153" y="57"/>
                    <a:pt x="152" y="57"/>
                    <a:pt x="153" y="56"/>
                  </a:cubicBezTo>
                  <a:close/>
                  <a:moveTo>
                    <a:pt x="150" y="64"/>
                  </a:moveTo>
                  <a:cubicBezTo>
                    <a:pt x="151" y="63"/>
                    <a:pt x="153" y="62"/>
                    <a:pt x="155" y="62"/>
                  </a:cubicBezTo>
                  <a:cubicBezTo>
                    <a:pt x="156" y="62"/>
                    <a:pt x="158" y="62"/>
                    <a:pt x="159" y="62"/>
                  </a:cubicBezTo>
                  <a:cubicBezTo>
                    <a:pt x="159" y="62"/>
                    <a:pt x="159" y="62"/>
                    <a:pt x="159" y="62"/>
                  </a:cubicBezTo>
                  <a:cubicBezTo>
                    <a:pt x="159" y="62"/>
                    <a:pt x="161" y="63"/>
                    <a:pt x="162" y="65"/>
                  </a:cubicBezTo>
                  <a:cubicBezTo>
                    <a:pt x="164" y="67"/>
                    <a:pt x="165" y="68"/>
                    <a:pt x="165" y="69"/>
                  </a:cubicBezTo>
                  <a:cubicBezTo>
                    <a:pt x="165" y="70"/>
                    <a:pt x="164" y="70"/>
                    <a:pt x="164" y="69"/>
                  </a:cubicBezTo>
                  <a:cubicBezTo>
                    <a:pt x="163" y="69"/>
                    <a:pt x="161" y="67"/>
                    <a:pt x="161" y="66"/>
                  </a:cubicBezTo>
                  <a:cubicBezTo>
                    <a:pt x="160" y="66"/>
                    <a:pt x="159" y="65"/>
                    <a:pt x="159" y="64"/>
                  </a:cubicBezTo>
                  <a:cubicBezTo>
                    <a:pt x="158" y="65"/>
                    <a:pt x="156" y="65"/>
                    <a:pt x="155" y="65"/>
                  </a:cubicBezTo>
                  <a:cubicBezTo>
                    <a:pt x="155" y="65"/>
                    <a:pt x="152" y="65"/>
                    <a:pt x="151" y="65"/>
                  </a:cubicBezTo>
                  <a:cubicBezTo>
                    <a:pt x="150" y="65"/>
                    <a:pt x="149" y="65"/>
                    <a:pt x="150" y="64"/>
                  </a:cubicBezTo>
                  <a:close/>
                  <a:moveTo>
                    <a:pt x="148" y="72"/>
                  </a:moveTo>
                  <a:cubicBezTo>
                    <a:pt x="148" y="71"/>
                    <a:pt x="150" y="71"/>
                    <a:pt x="152" y="71"/>
                  </a:cubicBezTo>
                  <a:cubicBezTo>
                    <a:pt x="154" y="71"/>
                    <a:pt x="156" y="71"/>
                    <a:pt x="157" y="71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7" y="71"/>
                    <a:pt x="158" y="71"/>
                    <a:pt x="160" y="73"/>
                  </a:cubicBezTo>
                  <a:cubicBezTo>
                    <a:pt x="161" y="74"/>
                    <a:pt x="163" y="76"/>
                    <a:pt x="163" y="77"/>
                  </a:cubicBezTo>
                  <a:cubicBezTo>
                    <a:pt x="163" y="78"/>
                    <a:pt x="162" y="78"/>
                    <a:pt x="162" y="77"/>
                  </a:cubicBezTo>
                  <a:cubicBezTo>
                    <a:pt x="161" y="77"/>
                    <a:pt x="159" y="75"/>
                    <a:pt x="159" y="74"/>
                  </a:cubicBezTo>
                  <a:cubicBezTo>
                    <a:pt x="158" y="74"/>
                    <a:pt x="157" y="73"/>
                    <a:pt x="156" y="72"/>
                  </a:cubicBezTo>
                  <a:cubicBezTo>
                    <a:pt x="155" y="73"/>
                    <a:pt x="154" y="73"/>
                    <a:pt x="153" y="73"/>
                  </a:cubicBezTo>
                  <a:cubicBezTo>
                    <a:pt x="152" y="73"/>
                    <a:pt x="150" y="74"/>
                    <a:pt x="149" y="74"/>
                  </a:cubicBezTo>
                  <a:cubicBezTo>
                    <a:pt x="148" y="74"/>
                    <a:pt x="147" y="73"/>
                    <a:pt x="148" y="72"/>
                  </a:cubicBezTo>
                  <a:close/>
                  <a:moveTo>
                    <a:pt x="146" y="81"/>
                  </a:moveTo>
                  <a:cubicBezTo>
                    <a:pt x="146" y="80"/>
                    <a:pt x="148" y="79"/>
                    <a:pt x="150" y="78"/>
                  </a:cubicBezTo>
                  <a:cubicBezTo>
                    <a:pt x="152" y="78"/>
                    <a:pt x="154" y="78"/>
                    <a:pt x="154" y="78"/>
                  </a:cubicBezTo>
                  <a:cubicBezTo>
                    <a:pt x="155" y="78"/>
                    <a:pt x="155" y="78"/>
                    <a:pt x="155" y="78"/>
                  </a:cubicBezTo>
                  <a:cubicBezTo>
                    <a:pt x="155" y="78"/>
                    <a:pt x="156" y="78"/>
                    <a:pt x="158" y="80"/>
                  </a:cubicBezTo>
                  <a:cubicBezTo>
                    <a:pt x="160" y="81"/>
                    <a:pt x="161" y="82"/>
                    <a:pt x="162" y="84"/>
                  </a:cubicBezTo>
                  <a:cubicBezTo>
                    <a:pt x="162" y="85"/>
                    <a:pt x="161" y="84"/>
                    <a:pt x="160" y="84"/>
                  </a:cubicBezTo>
                  <a:cubicBezTo>
                    <a:pt x="160" y="84"/>
                    <a:pt x="158" y="82"/>
                    <a:pt x="157" y="82"/>
                  </a:cubicBezTo>
                  <a:cubicBezTo>
                    <a:pt x="156" y="81"/>
                    <a:pt x="155" y="81"/>
                    <a:pt x="154" y="80"/>
                  </a:cubicBezTo>
                  <a:cubicBezTo>
                    <a:pt x="153" y="80"/>
                    <a:pt x="152" y="81"/>
                    <a:pt x="151" y="81"/>
                  </a:cubicBezTo>
                  <a:cubicBezTo>
                    <a:pt x="150" y="81"/>
                    <a:pt x="148" y="82"/>
                    <a:pt x="147" y="82"/>
                  </a:cubicBezTo>
                  <a:cubicBezTo>
                    <a:pt x="146" y="82"/>
                    <a:pt x="145" y="81"/>
                    <a:pt x="146" y="81"/>
                  </a:cubicBezTo>
                  <a:close/>
                  <a:moveTo>
                    <a:pt x="144" y="90"/>
                  </a:moveTo>
                  <a:cubicBezTo>
                    <a:pt x="145" y="89"/>
                    <a:pt x="147" y="88"/>
                    <a:pt x="149" y="88"/>
                  </a:cubicBezTo>
                  <a:cubicBezTo>
                    <a:pt x="150" y="88"/>
                    <a:pt x="152" y="87"/>
                    <a:pt x="153" y="87"/>
                  </a:cubicBezTo>
                  <a:cubicBezTo>
                    <a:pt x="153" y="87"/>
                    <a:pt x="155" y="88"/>
                    <a:pt x="156" y="89"/>
                  </a:cubicBezTo>
                  <a:cubicBezTo>
                    <a:pt x="157" y="89"/>
                    <a:pt x="159" y="90"/>
                    <a:pt x="160" y="91"/>
                  </a:cubicBezTo>
                  <a:cubicBezTo>
                    <a:pt x="160" y="91"/>
                    <a:pt x="161" y="92"/>
                    <a:pt x="161" y="92"/>
                  </a:cubicBezTo>
                  <a:cubicBezTo>
                    <a:pt x="160" y="93"/>
                    <a:pt x="158" y="92"/>
                    <a:pt x="156" y="91"/>
                  </a:cubicBezTo>
                  <a:cubicBezTo>
                    <a:pt x="154" y="91"/>
                    <a:pt x="153" y="89"/>
                    <a:pt x="153" y="89"/>
                  </a:cubicBezTo>
                  <a:cubicBezTo>
                    <a:pt x="152" y="90"/>
                    <a:pt x="151" y="90"/>
                    <a:pt x="150" y="90"/>
                  </a:cubicBezTo>
                  <a:cubicBezTo>
                    <a:pt x="149" y="90"/>
                    <a:pt x="147" y="91"/>
                    <a:pt x="146" y="91"/>
                  </a:cubicBezTo>
                  <a:cubicBezTo>
                    <a:pt x="145" y="91"/>
                    <a:pt x="144" y="91"/>
                    <a:pt x="144" y="90"/>
                  </a:cubicBezTo>
                  <a:close/>
                  <a:moveTo>
                    <a:pt x="148" y="96"/>
                  </a:moveTo>
                  <a:cubicBezTo>
                    <a:pt x="149" y="96"/>
                    <a:pt x="151" y="96"/>
                    <a:pt x="152" y="96"/>
                  </a:cubicBezTo>
                  <a:cubicBezTo>
                    <a:pt x="152" y="95"/>
                    <a:pt x="154" y="96"/>
                    <a:pt x="155" y="97"/>
                  </a:cubicBezTo>
                  <a:cubicBezTo>
                    <a:pt x="156" y="97"/>
                    <a:pt x="158" y="98"/>
                    <a:pt x="159" y="98"/>
                  </a:cubicBezTo>
                  <a:cubicBezTo>
                    <a:pt x="160" y="99"/>
                    <a:pt x="161" y="99"/>
                    <a:pt x="160" y="100"/>
                  </a:cubicBezTo>
                  <a:cubicBezTo>
                    <a:pt x="159" y="101"/>
                    <a:pt x="158" y="100"/>
                    <a:pt x="155" y="99"/>
                  </a:cubicBezTo>
                  <a:cubicBezTo>
                    <a:pt x="153" y="99"/>
                    <a:pt x="152" y="98"/>
                    <a:pt x="152" y="97"/>
                  </a:cubicBezTo>
                  <a:cubicBezTo>
                    <a:pt x="151" y="98"/>
                    <a:pt x="150" y="98"/>
                    <a:pt x="149" y="98"/>
                  </a:cubicBezTo>
                  <a:cubicBezTo>
                    <a:pt x="148" y="99"/>
                    <a:pt x="146" y="100"/>
                    <a:pt x="145" y="100"/>
                  </a:cubicBezTo>
                  <a:cubicBezTo>
                    <a:pt x="145" y="100"/>
                    <a:pt x="143" y="100"/>
                    <a:pt x="144" y="99"/>
                  </a:cubicBezTo>
                  <a:cubicBezTo>
                    <a:pt x="144" y="98"/>
                    <a:pt x="146" y="97"/>
                    <a:pt x="148" y="96"/>
                  </a:cubicBezTo>
                  <a:close/>
                  <a:moveTo>
                    <a:pt x="143" y="107"/>
                  </a:moveTo>
                  <a:cubicBezTo>
                    <a:pt x="143" y="106"/>
                    <a:pt x="145" y="105"/>
                    <a:pt x="147" y="105"/>
                  </a:cubicBezTo>
                  <a:cubicBezTo>
                    <a:pt x="148" y="105"/>
                    <a:pt x="150" y="105"/>
                    <a:pt x="151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1" y="104"/>
                    <a:pt x="153" y="105"/>
                    <a:pt x="154" y="106"/>
                  </a:cubicBezTo>
                  <a:cubicBezTo>
                    <a:pt x="155" y="106"/>
                    <a:pt x="157" y="107"/>
                    <a:pt x="158" y="107"/>
                  </a:cubicBezTo>
                  <a:cubicBezTo>
                    <a:pt x="159" y="108"/>
                    <a:pt x="160" y="109"/>
                    <a:pt x="159" y="109"/>
                  </a:cubicBezTo>
                  <a:cubicBezTo>
                    <a:pt x="158" y="110"/>
                    <a:pt x="157" y="109"/>
                    <a:pt x="154" y="108"/>
                  </a:cubicBezTo>
                  <a:cubicBezTo>
                    <a:pt x="153" y="108"/>
                    <a:pt x="151" y="106"/>
                    <a:pt x="151" y="106"/>
                  </a:cubicBezTo>
                  <a:cubicBezTo>
                    <a:pt x="150" y="107"/>
                    <a:pt x="149" y="107"/>
                    <a:pt x="148" y="107"/>
                  </a:cubicBezTo>
                  <a:cubicBezTo>
                    <a:pt x="147" y="107"/>
                    <a:pt x="145" y="108"/>
                    <a:pt x="144" y="108"/>
                  </a:cubicBezTo>
                  <a:cubicBezTo>
                    <a:pt x="144" y="108"/>
                    <a:pt x="142" y="108"/>
                    <a:pt x="143" y="107"/>
                  </a:cubicBezTo>
                  <a:close/>
                  <a:moveTo>
                    <a:pt x="143" y="115"/>
                  </a:moveTo>
                  <a:cubicBezTo>
                    <a:pt x="143" y="114"/>
                    <a:pt x="145" y="113"/>
                    <a:pt x="147" y="113"/>
                  </a:cubicBezTo>
                  <a:cubicBezTo>
                    <a:pt x="148" y="112"/>
                    <a:pt x="150" y="112"/>
                    <a:pt x="151" y="112"/>
                  </a:cubicBezTo>
                  <a:cubicBezTo>
                    <a:pt x="151" y="111"/>
                    <a:pt x="153" y="113"/>
                    <a:pt x="154" y="113"/>
                  </a:cubicBezTo>
                  <a:cubicBezTo>
                    <a:pt x="155" y="114"/>
                    <a:pt x="157" y="114"/>
                    <a:pt x="158" y="115"/>
                  </a:cubicBezTo>
                  <a:cubicBezTo>
                    <a:pt x="159" y="116"/>
                    <a:pt x="160" y="116"/>
                    <a:pt x="159" y="117"/>
                  </a:cubicBezTo>
                  <a:cubicBezTo>
                    <a:pt x="159" y="117"/>
                    <a:pt x="157" y="117"/>
                    <a:pt x="155" y="116"/>
                  </a:cubicBezTo>
                  <a:cubicBezTo>
                    <a:pt x="153" y="115"/>
                    <a:pt x="151" y="114"/>
                    <a:pt x="151" y="114"/>
                  </a:cubicBezTo>
                  <a:cubicBezTo>
                    <a:pt x="150" y="114"/>
                    <a:pt x="149" y="115"/>
                    <a:pt x="149" y="115"/>
                  </a:cubicBezTo>
                  <a:cubicBezTo>
                    <a:pt x="148" y="115"/>
                    <a:pt x="146" y="116"/>
                    <a:pt x="145" y="116"/>
                  </a:cubicBezTo>
                  <a:cubicBezTo>
                    <a:pt x="144" y="116"/>
                    <a:pt x="143" y="116"/>
                    <a:pt x="143" y="115"/>
                  </a:cubicBezTo>
                  <a:close/>
                  <a:moveTo>
                    <a:pt x="144" y="123"/>
                  </a:moveTo>
                  <a:cubicBezTo>
                    <a:pt x="144" y="122"/>
                    <a:pt x="145" y="121"/>
                    <a:pt x="147" y="121"/>
                  </a:cubicBezTo>
                  <a:cubicBezTo>
                    <a:pt x="149" y="121"/>
                    <a:pt x="150" y="120"/>
                    <a:pt x="151" y="120"/>
                  </a:cubicBezTo>
                  <a:cubicBezTo>
                    <a:pt x="151" y="119"/>
                    <a:pt x="153" y="121"/>
                    <a:pt x="154" y="121"/>
                  </a:cubicBezTo>
                  <a:cubicBezTo>
                    <a:pt x="155" y="121"/>
                    <a:pt x="157" y="122"/>
                    <a:pt x="158" y="122"/>
                  </a:cubicBezTo>
                  <a:cubicBezTo>
                    <a:pt x="159" y="122"/>
                    <a:pt x="160" y="123"/>
                    <a:pt x="159" y="123"/>
                  </a:cubicBezTo>
                  <a:cubicBezTo>
                    <a:pt x="158" y="124"/>
                    <a:pt x="157" y="124"/>
                    <a:pt x="155" y="124"/>
                  </a:cubicBezTo>
                  <a:cubicBezTo>
                    <a:pt x="153" y="123"/>
                    <a:pt x="152" y="122"/>
                    <a:pt x="151" y="122"/>
                  </a:cubicBezTo>
                  <a:cubicBezTo>
                    <a:pt x="151" y="123"/>
                    <a:pt x="150" y="123"/>
                    <a:pt x="149" y="123"/>
                  </a:cubicBezTo>
                  <a:cubicBezTo>
                    <a:pt x="148" y="123"/>
                    <a:pt x="146" y="124"/>
                    <a:pt x="146" y="124"/>
                  </a:cubicBezTo>
                  <a:cubicBezTo>
                    <a:pt x="145" y="124"/>
                    <a:pt x="144" y="124"/>
                    <a:pt x="144" y="123"/>
                  </a:cubicBezTo>
                  <a:close/>
                  <a:moveTo>
                    <a:pt x="145" y="131"/>
                  </a:moveTo>
                  <a:cubicBezTo>
                    <a:pt x="145" y="130"/>
                    <a:pt x="147" y="129"/>
                    <a:pt x="148" y="129"/>
                  </a:cubicBezTo>
                  <a:cubicBezTo>
                    <a:pt x="150" y="128"/>
                    <a:pt x="151" y="128"/>
                    <a:pt x="152" y="128"/>
                  </a:cubicBezTo>
                  <a:cubicBezTo>
                    <a:pt x="152" y="127"/>
                    <a:pt x="154" y="128"/>
                    <a:pt x="155" y="128"/>
                  </a:cubicBezTo>
                  <a:cubicBezTo>
                    <a:pt x="156" y="128"/>
                    <a:pt x="157" y="128"/>
                    <a:pt x="158" y="129"/>
                  </a:cubicBezTo>
                  <a:cubicBezTo>
                    <a:pt x="159" y="129"/>
                    <a:pt x="160" y="129"/>
                    <a:pt x="160" y="130"/>
                  </a:cubicBezTo>
                  <a:cubicBezTo>
                    <a:pt x="159" y="131"/>
                    <a:pt x="158" y="131"/>
                    <a:pt x="156" y="131"/>
                  </a:cubicBezTo>
                  <a:cubicBezTo>
                    <a:pt x="154" y="131"/>
                    <a:pt x="152" y="130"/>
                    <a:pt x="152" y="129"/>
                  </a:cubicBezTo>
                  <a:cubicBezTo>
                    <a:pt x="152" y="130"/>
                    <a:pt x="151" y="131"/>
                    <a:pt x="150" y="131"/>
                  </a:cubicBezTo>
                  <a:cubicBezTo>
                    <a:pt x="149" y="131"/>
                    <a:pt x="148" y="132"/>
                    <a:pt x="147" y="132"/>
                  </a:cubicBezTo>
                  <a:cubicBezTo>
                    <a:pt x="146" y="132"/>
                    <a:pt x="145" y="132"/>
                    <a:pt x="145" y="131"/>
                  </a:cubicBezTo>
                  <a:close/>
                  <a:moveTo>
                    <a:pt x="147" y="139"/>
                  </a:moveTo>
                  <a:cubicBezTo>
                    <a:pt x="147" y="138"/>
                    <a:pt x="148" y="136"/>
                    <a:pt x="150" y="136"/>
                  </a:cubicBezTo>
                  <a:cubicBezTo>
                    <a:pt x="152" y="136"/>
                    <a:pt x="153" y="135"/>
                    <a:pt x="154" y="135"/>
                  </a:cubicBezTo>
                  <a:cubicBezTo>
                    <a:pt x="154" y="135"/>
                    <a:pt x="156" y="136"/>
                    <a:pt x="157" y="136"/>
                  </a:cubicBezTo>
                  <a:cubicBezTo>
                    <a:pt x="157" y="136"/>
                    <a:pt x="159" y="136"/>
                    <a:pt x="160" y="137"/>
                  </a:cubicBezTo>
                  <a:cubicBezTo>
                    <a:pt x="161" y="137"/>
                    <a:pt x="162" y="137"/>
                    <a:pt x="161" y="138"/>
                  </a:cubicBezTo>
                  <a:cubicBezTo>
                    <a:pt x="161" y="139"/>
                    <a:pt x="159" y="139"/>
                    <a:pt x="157" y="139"/>
                  </a:cubicBezTo>
                  <a:cubicBezTo>
                    <a:pt x="156" y="138"/>
                    <a:pt x="154" y="137"/>
                    <a:pt x="154" y="137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1" y="139"/>
                    <a:pt x="149" y="139"/>
                    <a:pt x="148" y="140"/>
                  </a:cubicBezTo>
                  <a:cubicBezTo>
                    <a:pt x="148" y="140"/>
                    <a:pt x="147" y="139"/>
                    <a:pt x="147" y="139"/>
                  </a:cubicBezTo>
                  <a:close/>
                  <a:moveTo>
                    <a:pt x="151" y="146"/>
                  </a:moveTo>
                  <a:cubicBezTo>
                    <a:pt x="151" y="145"/>
                    <a:pt x="152" y="144"/>
                    <a:pt x="154" y="143"/>
                  </a:cubicBezTo>
                  <a:cubicBezTo>
                    <a:pt x="155" y="143"/>
                    <a:pt x="157" y="142"/>
                    <a:pt x="157" y="142"/>
                  </a:cubicBezTo>
                  <a:cubicBezTo>
                    <a:pt x="158" y="142"/>
                    <a:pt x="159" y="142"/>
                    <a:pt x="160" y="142"/>
                  </a:cubicBezTo>
                  <a:cubicBezTo>
                    <a:pt x="160" y="142"/>
                    <a:pt x="162" y="142"/>
                    <a:pt x="163" y="142"/>
                  </a:cubicBezTo>
                  <a:cubicBezTo>
                    <a:pt x="163" y="143"/>
                    <a:pt x="164" y="143"/>
                    <a:pt x="164" y="144"/>
                  </a:cubicBezTo>
                  <a:cubicBezTo>
                    <a:pt x="163" y="145"/>
                    <a:pt x="162" y="145"/>
                    <a:pt x="160" y="145"/>
                  </a:cubicBezTo>
                  <a:cubicBezTo>
                    <a:pt x="159" y="145"/>
                    <a:pt x="158" y="144"/>
                    <a:pt x="158" y="144"/>
                  </a:cubicBezTo>
                  <a:cubicBezTo>
                    <a:pt x="157" y="145"/>
                    <a:pt x="156" y="145"/>
                    <a:pt x="156" y="145"/>
                  </a:cubicBezTo>
                  <a:cubicBezTo>
                    <a:pt x="155" y="146"/>
                    <a:pt x="153" y="147"/>
                    <a:pt x="153" y="147"/>
                  </a:cubicBezTo>
                  <a:cubicBezTo>
                    <a:pt x="152" y="147"/>
                    <a:pt x="151" y="147"/>
                    <a:pt x="151" y="14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5" name="Freeform 1023"/>
            <p:cNvSpPr>
              <a:spLocks/>
            </p:cNvSpPr>
            <p:nvPr/>
          </p:nvSpPr>
          <p:spPr bwMode="auto">
            <a:xfrm>
              <a:off x="6185017" y="6809327"/>
              <a:ext cx="54278" cy="39707"/>
            </a:xfrm>
            <a:custGeom>
              <a:avLst/>
              <a:gdLst>
                <a:gd name="T0" fmla="*/ 0 w 63"/>
                <a:gd name="T1" fmla="*/ 46 h 46"/>
                <a:gd name="T2" fmla="*/ 32 w 63"/>
                <a:gd name="T3" fmla="*/ 35 h 46"/>
                <a:gd name="T4" fmla="*/ 63 w 63"/>
                <a:gd name="T5" fmla="*/ 0 h 46"/>
                <a:gd name="T6" fmla="*/ 35 w 63"/>
                <a:gd name="T7" fmla="*/ 8 h 46"/>
                <a:gd name="T8" fmla="*/ 31 w 63"/>
                <a:gd name="T9" fmla="*/ 10 h 46"/>
                <a:gd name="T10" fmla="*/ 13 w 63"/>
                <a:gd name="T11" fmla="*/ 22 h 46"/>
                <a:gd name="T12" fmla="*/ 0 w 63"/>
                <a:gd name="T1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46">
                  <a:moveTo>
                    <a:pt x="0" y="46"/>
                  </a:moveTo>
                  <a:cubicBezTo>
                    <a:pt x="10" y="39"/>
                    <a:pt x="20" y="36"/>
                    <a:pt x="32" y="35"/>
                  </a:cubicBezTo>
                  <a:cubicBezTo>
                    <a:pt x="40" y="19"/>
                    <a:pt x="51" y="6"/>
                    <a:pt x="63" y="0"/>
                  </a:cubicBezTo>
                  <a:cubicBezTo>
                    <a:pt x="53" y="1"/>
                    <a:pt x="44" y="4"/>
                    <a:pt x="35" y="8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4" y="13"/>
                    <a:pt x="18" y="17"/>
                    <a:pt x="13" y="22"/>
                  </a:cubicBezTo>
                  <a:cubicBezTo>
                    <a:pt x="9" y="27"/>
                    <a:pt x="5" y="35"/>
                    <a:pt x="0" y="4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6" name="Freeform 1024"/>
            <p:cNvSpPr>
              <a:spLocks/>
            </p:cNvSpPr>
            <p:nvPr/>
          </p:nvSpPr>
          <p:spPr bwMode="auto">
            <a:xfrm>
              <a:off x="6241116" y="6809327"/>
              <a:ext cx="3279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7" name="Freeform 1025"/>
            <p:cNvSpPr>
              <a:spLocks/>
            </p:cNvSpPr>
            <p:nvPr/>
          </p:nvSpPr>
          <p:spPr bwMode="auto">
            <a:xfrm>
              <a:off x="6172995" y="6834462"/>
              <a:ext cx="16393" cy="26593"/>
            </a:xfrm>
            <a:custGeom>
              <a:avLst/>
              <a:gdLst>
                <a:gd name="T0" fmla="*/ 1 w 19"/>
                <a:gd name="T1" fmla="*/ 29 h 31"/>
                <a:gd name="T2" fmla="*/ 11 w 19"/>
                <a:gd name="T3" fmla="*/ 19 h 31"/>
                <a:gd name="T4" fmla="*/ 19 w 19"/>
                <a:gd name="T5" fmla="*/ 0 h 31"/>
                <a:gd name="T6" fmla="*/ 0 w 19"/>
                <a:gd name="T7" fmla="*/ 31 h 31"/>
                <a:gd name="T8" fmla="*/ 1 w 19"/>
                <a:gd name="T9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1">
                  <a:moveTo>
                    <a:pt x="1" y="29"/>
                  </a:moveTo>
                  <a:cubicBezTo>
                    <a:pt x="4" y="25"/>
                    <a:pt x="7" y="22"/>
                    <a:pt x="11" y="19"/>
                  </a:cubicBezTo>
                  <a:cubicBezTo>
                    <a:pt x="13" y="12"/>
                    <a:pt x="17" y="5"/>
                    <a:pt x="19" y="0"/>
                  </a:cubicBezTo>
                  <a:cubicBezTo>
                    <a:pt x="11" y="9"/>
                    <a:pt x="4" y="20"/>
                    <a:pt x="0" y="31"/>
                  </a:cubicBezTo>
                  <a:cubicBezTo>
                    <a:pt x="1" y="30"/>
                    <a:pt x="1" y="30"/>
                    <a:pt x="1" y="2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8" name="Freeform 1026"/>
            <p:cNvSpPr>
              <a:spLocks/>
            </p:cNvSpPr>
            <p:nvPr/>
          </p:nvSpPr>
          <p:spPr bwMode="auto">
            <a:xfrm>
              <a:off x="6244395" y="6821348"/>
              <a:ext cx="85243" cy="91435"/>
            </a:xfrm>
            <a:custGeom>
              <a:avLst/>
              <a:gdLst>
                <a:gd name="T0" fmla="*/ 0 w 99"/>
                <a:gd name="T1" fmla="*/ 24 h 106"/>
                <a:gd name="T2" fmla="*/ 37 w 99"/>
                <a:gd name="T3" fmla="*/ 38 h 106"/>
                <a:gd name="T4" fmla="*/ 89 w 99"/>
                <a:gd name="T5" fmla="*/ 106 h 106"/>
                <a:gd name="T6" fmla="*/ 69 w 99"/>
                <a:gd name="T7" fmla="*/ 15 h 106"/>
                <a:gd name="T8" fmla="*/ 66 w 99"/>
                <a:gd name="T9" fmla="*/ 12 h 106"/>
                <a:gd name="T10" fmla="*/ 51 w 99"/>
                <a:gd name="T11" fmla="*/ 0 h 106"/>
                <a:gd name="T12" fmla="*/ 0 w 99"/>
                <a:gd name="T13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" h="106">
                  <a:moveTo>
                    <a:pt x="0" y="24"/>
                  </a:moveTo>
                  <a:cubicBezTo>
                    <a:pt x="13" y="27"/>
                    <a:pt x="26" y="32"/>
                    <a:pt x="37" y="38"/>
                  </a:cubicBezTo>
                  <a:cubicBezTo>
                    <a:pt x="61" y="50"/>
                    <a:pt x="86" y="78"/>
                    <a:pt x="89" y="106"/>
                  </a:cubicBezTo>
                  <a:cubicBezTo>
                    <a:pt x="99" y="75"/>
                    <a:pt x="93" y="40"/>
                    <a:pt x="69" y="15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1" y="7"/>
                    <a:pt x="56" y="3"/>
                    <a:pt x="51" y="0"/>
                  </a:cubicBezTo>
                  <a:cubicBezTo>
                    <a:pt x="38" y="1"/>
                    <a:pt x="11" y="6"/>
                    <a:pt x="0" y="2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9" name="Freeform 1027"/>
            <p:cNvSpPr>
              <a:spLocks/>
            </p:cNvSpPr>
            <p:nvPr/>
          </p:nvSpPr>
          <p:spPr bwMode="auto">
            <a:xfrm>
              <a:off x="6213431" y="6809327"/>
              <a:ext cx="71400" cy="32057"/>
            </a:xfrm>
            <a:custGeom>
              <a:avLst/>
              <a:gdLst>
                <a:gd name="T0" fmla="*/ 0 w 83"/>
                <a:gd name="T1" fmla="*/ 35 h 37"/>
                <a:gd name="T2" fmla="*/ 33 w 83"/>
                <a:gd name="T3" fmla="*/ 37 h 37"/>
                <a:gd name="T4" fmla="*/ 83 w 83"/>
                <a:gd name="T5" fmla="*/ 12 h 37"/>
                <a:gd name="T6" fmla="*/ 57 w 83"/>
                <a:gd name="T7" fmla="*/ 2 h 37"/>
                <a:gd name="T8" fmla="*/ 54 w 83"/>
                <a:gd name="T9" fmla="*/ 1 h 37"/>
                <a:gd name="T10" fmla="*/ 37 w 83"/>
                <a:gd name="T11" fmla="*/ 0 h 37"/>
                <a:gd name="T12" fmla="*/ 0 w 83"/>
                <a:gd name="T13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37">
                  <a:moveTo>
                    <a:pt x="0" y="35"/>
                  </a:moveTo>
                  <a:cubicBezTo>
                    <a:pt x="11" y="34"/>
                    <a:pt x="22" y="35"/>
                    <a:pt x="33" y="37"/>
                  </a:cubicBezTo>
                  <a:cubicBezTo>
                    <a:pt x="44" y="19"/>
                    <a:pt x="69" y="13"/>
                    <a:pt x="83" y="12"/>
                  </a:cubicBezTo>
                  <a:cubicBezTo>
                    <a:pt x="75" y="7"/>
                    <a:pt x="66" y="4"/>
                    <a:pt x="57" y="2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9" y="0"/>
                    <a:pt x="43" y="0"/>
                    <a:pt x="37" y="0"/>
                  </a:cubicBezTo>
                  <a:cubicBezTo>
                    <a:pt x="22" y="5"/>
                    <a:pt x="9" y="18"/>
                    <a:pt x="0" y="3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0" name="Freeform 1028"/>
            <p:cNvSpPr>
              <a:spLocks/>
            </p:cNvSpPr>
            <p:nvPr/>
          </p:nvSpPr>
          <p:spPr bwMode="auto">
            <a:xfrm>
              <a:off x="6286652" y="6820619"/>
              <a:ext cx="1821" cy="729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1" name="Freeform 1029"/>
            <p:cNvSpPr>
              <a:spLocks/>
            </p:cNvSpPr>
            <p:nvPr/>
          </p:nvSpPr>
          <p:spPr bwMode="auto">
            <a:xfrm>
              <a:off x="6201409" y="6840291"/>
              <a:ext cx="89614" cy="125678"/>
            </a:xfrm>
            <a:custGeom>
              <a:avLst/>
              <a:gdLst>
                <a:gd name="T0" fmla="*/ 45 w 104"/>
                <a:gd name="T1" fmla="*/ 6 h 146"/>
                <a:gd name="T2" fmla="*/ 46 w 104"/>
                <a:gd name="T3" fmla="*/ 4 h 146"/>
                <a:gd name="T4" fmla="*/ 13 w 104"/>
                <a:gd name="T5" fmla="*/ 1 h 146"/>
                <a:gd name="T6" fmla="*/ 2 w 104"/>
                <a:gd name="T7" fmla="*/ 61 h 146"/>
                <a:gd name="T8" fmla="*/ 18 w 104"/>
                <a:gd name="T9" fmla="*/ 115 h 146"/>
                <a:gd name="T10" fmla="*/ 51 w 104"/>
                <a:gd name="T11" fmla="*/ 146 h 146"/>
                <a:gd name="T12" fmla="*/ 90 w 104"/>
                <a:gd name="T13" fmla="*/ 137 h 146"/>
                <a:gd name="T14" fmla="*/ 95 w 104"/>
                <a:gd name="T15" fmla="*/ 135 h 146"/>
                <a:gd name="T16" fmla="*/ 104 w 104"/>
                <a:gd name="T17" fmla="*/ 130 h 146"/>
                <a:gd name="T18" fmla="*/ 45 w 104"/>
                <a:gd name="T19" fmla="*/ 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46">
                  <a:moveTo>
                    <a:pt x="45" y="6"/>
                  </a:moveTo>
                  <a:cubicBezTo>
                    <a:pt x="45" y="5"/>
                    <a:pt x="46" y="4"/>
                    <a:pt x="46" y="4"/>
                  </a:cubicBezTo>
                  <a:cubicBezTo>
                    <a:pt x="35" y="1"/>
                    <a:pt x="24" y="0"/>
                    <a:pt x="13" y="1"/>
                  </a:cubicBezTo>
                  <a:cubicBezTo>
                    <a:pt x="5" y="18"/>
                    <a:pt x="0" y="39"/>
                    <a:pt x="2" y="61"/>
                  </a:cubicBezTo>
                  <a:cubicBezTo>
                    <a:pt x="3" y="81"/>
                    <a:pt x="9" y="99"/>
                    <a:pt x="18" y="115"/>
                  </a:cubicBezTo>
                  <a:cubicBezTo>
                    <a:pt x="26" y="128"/>
                    <a:pt x="38" y="139"/>
                    <a:pt x="51" y="146"/>
                  </a:cubicBezTo>
                  <a:cubicBezTo>
                    <a:pt x="64" y="146"/>
                    <a:pt x="78" y="143"/>
                    <a:pt x="90" y="137"/>
                  </a:cubicBezTo>
                  <a:cubicBezTo>
                    <a:pt x="95" y="135"/>
                    <a:pt x="95" y="135"/>
                    <a:pt x="95" y="135"/>
                  </a:cubicBezTo>
                  <a:cubicBezTo>
                    <a:pt x="98" y="134"/>
                    <a:pt x="101" y="132"/>
                    <a:pt x="104" y="130"/>
                  </a:cubicBezTo>
                  <a:cubicBezTo>
                    <a:pt x="53" y="74"/>
                    <a:pt x="34" y="33"/>
                    <a:pt x="45" y="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2" name="Freeform 1030"/>
            <p:cNvSpPr>
              <a:spLocks/>
            </p:cNvSpPr>
            <p:nvPr/>
          </p:nvSpPr>
          <p:spPr bwMode="auto">
            <a:xfrm>
              <a:off x="6232374" y="6843934"/>
              <a:ext cx="87064" cy="107464"/>
            </a:xfrm>
            <a:custGeom>
              <a:avLst/>
              <a:gdLst>
                <a:gd name="T0" fmla="*/ 50 w 101"/>
                <a:gd name="T1" fmla="*/ 14 h 125"/>
                <a:gd name="T2" fmla="*/ 13 w 101"/>
                <a:gd name="T3" fmla="*/ 0 h 125"/>
                <a:gd name="T4" fmla="*/ 11 w 101"/>
                <a:gd name="T5" fmla="*/ 3 h 125"/>
                <a:gd name="T6" fmla="*/ 70 w 101"/>
                <a:gd name="T7" fmla="*/ 125 h 125"/>
                <a:gd name="T8" fmla="*/ 81 w 101"/>
                <a:gd name="T9" fmla="*/ 115 h 125"/>
                <a:gd name="T10" fmla="*/ 96 w 101"/>
                <a:gd name="T11" fmla="*/ 95 h 125"/>
                <a:gd name="T12" fmla="*/ 98 w 101"/>
                <a:gd name="T13" fmla="*/ 91 h 125"/>
                <a:gd name="T14" fmla="*/ 101 w 101"/>
                <a:gd name="T15" fmla="*/ 84 h 125"/>
                <a:gd name="T16" fmla="*/ 50 w 101"/>
                <a:gd name="T17" fmla="*/ 1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25">
                  <a:moveTo>
                    <a:pt x="50" y="14"/>
                  </a:moveTo>
                  <a:cubicBezTo>
                    <a:pt x="39" y="8"/>
                    <a:pt x="26" y="3"/>
                    <a:pt x="13" y="0"/>
                  </a:cubicBezTo>
                  <a:cubicBezTo>
                    <a:pt x="12" y="1"/>
                    <a:pt x="12" y="2"/>
                    <a:pt x="11" y="3"/>
                  </a:cubicBezTo>
                  <a:cubicBezTo>
                    <a:pt x="0" y="29"/>
                    <a:pt x="20" y="70"/>
                    <a:pt x="70" y="125"/>
                  </a:cubicBezTo>
                  <a:cubicBezTo>
                    <a:pt x="74" y="122"/>
                    <a:pt x="77" y="119"/>
                    <a:pt x="81" y="115"/>
                  </a:cubicBezTo>
                  <a:cubicBezTo>
                    <a:pt x="87" y="109"/>
                    <a:pt x="95" y="98"/>
                    <a:pt x="96" y="95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9" y="89"/>
                    <a:pt x="100" y="86"/>
                    <a:pt x="101" y="84"/>
                  </a:cubicBezTo>
                  <a:cubicBezTo>
                    <a:pt x="100" y="56"/>
                    <a:pt x="74" y="26"/>
                    <a:pt x="50" y="1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3" name="Freeform 1031"/>
            <p:cNvSpPr>
              <a:spLocks/>
            </p:cNvSpPr>
            <p:nvPr/>
          </p:nvSpPr>
          <p:spPr bwMode="auto">
            <a:xfrm>
              <a:off x="6240024" y="6965240"/>
              <a:ext cx="2914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4" name="Freeform 1032"/>
            <p:cNvSpPr>
              <a:spLocks/>
            </p:cNvSpPr>
            <p:nvPr/>
          </p:nvSpPr>
          <p:spPr bwMode="auto">
            <a:xfrm>
              <a:off x="6171174" y="6907683"/>
              <a:ext cx="1093" cy="3279"/>
            </a:xfrm>
            <a:custGeom>
              <a:avLst/>
              <a:gdLst>
                <a:gd name="T0" fmla="*/ 1 w 1"/>
                <a:gd name="T1" fmla="*/ 4 h 4"/>
                <a:gd name="T2" fmla="*/ 0 w 1"/>
                <a:gd name="T3" fmla="*/ 0 h 4"/>
                <a:gd name="T4" fmla="*/ 1 w 1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5" name="Freeform 1033"/>
            <p:cNvSpPr>
              <a:spLocks/>
            </p:cNvSpPr>
            <p:nvPr/>
          </p:nvSpPr>
          <p:spPr bwMode="auto">
            <a:xfrm>
              <a:off x="6167895" y="6855226"/>
              <a:ext cx="12750" cy="51364"/>
            </a:xfrm>
            <a:custGeom>
              <a:avLst/>
              <a:gdLst>
                <a:gd name="T0" fmla="*/ 15 w 15"/>
                <a:gd name="T1" fmla="*/ 0 h 60"/>
                <a:gd name="T2" fmla="*/ 6 w 15"/>
                <a:gd name="T3" fmla="*/ 10 h 60"/>
                <a:gd name="T4" fmla="*/ 6 w 15"/>
                <a:gd name="T5" fmla="*/ 9 h 60"/>
                <a:gd name="T6" fmla="*/ 2 w 15"/>
                <a:gd name="T7" fmla="*/ 51 h 60"/>
                <a:gd name="T8" fmla="*/ 3 w 15"/>
                <a:gd name="T9" fmla="*/ 57 h 60"/>
                <a:gd name="T10" fmla="*/ 4 w 15"/>
                <a:gd name="T11" fmla="*/ 60 h 60"/>
                <a:gd name="T12" fmla="*/ 15 w 15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0">
                  <a:moveTo>
                    <a:pt x="15" y="0"/>
                  </a:moveTo>
                  <a:cubicBezTo>
                    <a:pt x="12" y="3"/>
                    <a:pt x="9" y="6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" y="23"/>
                    <a:pt x="0" y="37"/>
                    <a:pt x="2" y="51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8"/>
                    <a:pt x="4" y="59"/>
                    <a:pt x="4" y="60"/>
                  </a:cubicBezTo>
                  <a:cubicBezTo>
                    <a:pt x="6" y="34"/>
                    <a:pt x="10" y="15"/>
                    <a:pt x="1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6" name="Freeform 1034"/>
            <p:cNvSpPr>
              <a:spLocks/>
            </p:cNvSpPr>
            <p:nvPr/>
          </p:nvSpPr>
          <p:spPr bwMode="auto">
            <a:xfrm>
              <a:off x="6172995" y="6841384"/>
              <a:ext cx="67028" cy="123857"/>
            </a:xfrm>
            <a:custGeom>
              <a:avLst/>
              <a:gdLst>
                <a:gd name="T0" fmla="*/ 49 w 78"/>
                <a:gd name="T1" fmla="*/ 115 h 144"/>
                <a:gd name="T2" fmla="*/ 33 w 78"/>
                <a:gd name="T3" fmla="*/ 60 h 144"/>
                <a:gd name="T4" fmla="*/ 44 w 78"/>
                <a:gd name="T5" fmla="*/ 0 h 144"/>
                <a:gd name="T6" fmla="*/ 13 w 78"/>
                <a:gd name="T7" fmla="*/ 13 h 144"/>
                <a:gd name="T8" fmla="*/ 0 w 78"/>
                <a:gd name="T9" fmla="*/ 82 h 144"/>
                <a:gd name="T10" fmla="*/ 19 w 78"/>
                <a:gd name="T11" fmla="*/ 115 h 144"/>
                <a:gd name="T12" fmla="*/ 23 w 78"/>
                <a:gd name="T13" fmla="*/ 119 h 144"/>
                <a:gd name="T14" fmla="*/ 69 w 78"/>
                <a:gd name="T15" fmla="*/ 143 h 144"/>
                <a:gd name="T16" fmla="*/ 72 w 78"/>
                <a:gd name="T17" fmla="*/ 144 h 144"/>
                <a:gd name="T18" fmla="*/ 78 w 78"/>
                <a:gd name="T19" fmla="*/ 144 h 144"/>
                <a:gd name="T20" fmla="*/ 49 w 78"/>
                <a:gd name="T21" fmla="*/ 11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144">
                  <a:moveTo>
                    <a:pt x="49" y="115"/>
                  </a:moveTo>
                  <a:cubicBezTo>
                    <a:pt x="40" y="99"/>
                    <a:pt x="34" y="80"/>
                    <a:pt x="33" y="60"/>
                  </a:cubicBezTo>
                  <a:cubicBezTo>
                    <a:pt x="31" y="39"/>
                    <a:pt x="36" y="18"/>
                    <a:pt x="44" y="0"/>
                  </a:cubicBezTo>
                  <a:cubicBezTo>
                    <a:pt x="33" y="2"/>
                    <a:pt x="22" y="6"/>
                    <a:pt x="13" y="13"/>
                  </a:cubicBezTo>
                  <a:cubicBezTo>
                    <a:pt x="7" y="29"/>
                    <a:pt x="1" y="52"/>
                    <a:pt x="0" y="82"/>
                  </a:cubicBezTo>
                  <a:cubicBezTo>
                    <a:pt x="4" y="94"/>
                    <a:pt x="10" y="106"/>
                    <a:pt x="19" y="115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36" y="132"/>
                    <a:pt x="52" y="140"/>
                    <a:pt x="69" y="143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4" y="144"/>
                    <a:pt x="76" y="144"/>
                    <a:pt x="78" y="144"/>
                  </a:cubicBezTo>
                  <a:cubicBezTo>
                    <a:pt x="67" y="138"/>
                    <a:pt x="57" y="127"/>
                    <a:pt x="49" y="11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7" name="Freeform 1035"/>
            <p:cNvSpPr>
              <a:spLocks noEditPoints="1"/>
            </p:cNvSpPr>
            <p:nvPr/>
          </p:nvSpPr>
          <p:spPr bwMode="auto">
            <a:xfrm>
              <a:off x="4696915" y="6806048"/>
              <a:ext cx="167935" cy="162471"/>
            </a:xfrm>
            <a:custGeom>
              <a:avLst/>
              <a:gdLst>
                <a:gd name="T0" fmla="*/ 186 w 195"/>
                <a:gd name="T1" fmla="*/ 60 h 189"/>
                <a:gd name="T2" fmla="*/ 135 w 195"/>
                <a:gd name="T3" fmla="*/ 8 h 189"/>
                <a:gd name="T4" fmla="*/ 98 w 195"/>
                <a:gd name="T5" fmla="*/ 0 h 189"/>
                <a:gd name="T6" fmla="*/ 98 w 195"/>
                <a:gd name="T7" fmla="*/ 0 h 189"/>
                <a:gd name="T8" fmla="*/ 11 w 195"/>
                <a:gd name="T9" fmla="*/ 57 h 189"/>
                <a:gd name="T10" fmla="*/ 10 w 195"/>
                <a:gd name="T11" fmla="*/ 130 h 189"/>
                <a:gd name="T12" fmla="*/ 60 w 195"/>
                <a:gd name="T13" fmla="*/ 182 h 189"/>
                <a:gd name="T14" fmla="*/ 98 w 195"/>
                <a:gd name="T15" fmla="*/ 189 h 189"/>
                <a:gd name="T16" fmla="*/ 185 w 195"/>
                <a:gd name="T17" fmla="*/ 132 h 189"/>
                <a:gd name="T18" fmla="*/ 186 w 195"/>
                <a:gd name="T19" fmla="*/ 60 h 189"/>
                <a:gd name="T20" fmla="*/ 51 w 195"/>
                <a:gd name="T21" fmla="*/ 173 h 189"/>
                <a:gd name="T22" fmla="*/ 37 w 195"/>
                <a:gd name="T23" fmla="*/ 162 h 189"/>
                <a:gd name="T24" fmla="*/ 32 w 195"/>
                <a:gd name="T25" fmla="*/ 32 h 189"/>
                <a:gd name="T26" fmla="*/ 41 w 195"/>
                <a:gd name="T27" fmla="*/ 24 h 189"/>
                <a:gd name="T28" fmla="*/ 51 w 195"/>
                <a:gd name="T29" fmla="*/ 173 h 189"/>
                <a:gd name="T30" fmla="*/ 163 w 195"/>
                <a:gd name="T31" fmla="*/ 157 h 189"/>
                <a:gd name="T32" fmla="*/ 155 w 195"/>
                <a:gd name="T33" fmla="*/ 165 h 189"/>
                <a:gd name="T34" fmla="*/ 177 w 195"/>
                <a:gd name="T35" fmla="*/ 51 h 189"/>
                <a:gd name="T36" fmla="*/ 183 w 195"/>
                <a:gd name="T37" fmla="*/ 65 h 189"/>
                <a:gd name="T38" fmla="*/ 163 w 195"/>
                <a:gd name="T39" fmla="*/ 15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" h="189">
                  <a:moveTo>
                    <a:pt x="186" y="60"/>
                  </a:moveTo>
                  <a:cubicBezTo>
                    <a:pt x="176" y="36"/>
                    <a:pt x="158" y="18"/>
                    <a:pt x="135" y="8"/>
                  </a:cubicBezTo>
                  <a:cubicBezTo>
                    <a:pt x="123" y="3"/>
                    <a:pt x="111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60" y="0"/>
                    <a:pt x="26" y="23"/>
                    <a:pt x="11" y="57"/>
                  </a:cubicBezTo>
                  <a:cubicBezTo>
                    <a:pt x="1" y="80"/>
                    <a:pt x="0" y="106"/>
                    <a:pt x="10" y="130"/>
                  </a:cubicBezTo>
                  <a:cubicBezTo>
                    <a:pt x="19" y="153"/>
                    <a:pt x="37" y="172"/>
                    <a:pt x="60" y="182"/>
                  </a:cubicBezTo>
                  <a:cubicBezTo>
                    <a:pt x="72" y="187"/>
                    <a:pt x="85" y="189"/>
                    <a:pt x="98" y="189"/>
                  </a:cubicBezTo>
                  <a:cubicBezTo>
                    <a:pt x="136" y="189"/>
                    <a:pt x="170" y="167"/>
                    <a:pt x="185" y="132"/>
                  </a:cubicBezTo>
                  <a:cubicBezTo>
                    <a:pt x="195" y="109"/>
                    <a:pt x="195" y="83"/>
                    <a:pt x="186" y="60"/>
                  </a:cubicBezTo>
                  <a:close/>
                  <a:moveTo>
                    <a:pt x="51" y="173"/>
                  </a:moveTo>
                  <a:cubicBezTo>
                    <a:pt x="46" y="170"/>
                    <a:pt x="42" y="166"/>
                    <a:pt x="37" y="162"/>
                  </a:cubicBezTo>
                  <a:cubicBezTo>
                    <a:pt x="102" y="165"/>
                    <a:pt x="36" y="76"/>
                    <a:pt x="32" y="32"/>
                  </a:cubicBezTo>
                  <a:cubicBezTo>
                    <a:pt x="35" y="29"/>
                    <a:pt x="38" y="27"/>
                    <a:pt x="41" y="24"/>
                  </a:cubicBezTo>
                  <a:cubicBezTo>
                    <a:pt x="45" y="70"/>
                    <a:pt x="108" y="160"/>
                    <a:pt x="51" y="173"/>
                  </a:cubicBezTo>
                  <a:close/>
                  <a:moveTo>
                    <a:pt x="163" y="157"/>
                  </a:moveTo>
                  <a:cubicBezTo>
                    <a:pt x="161" y="160"/>
                    <a:pt x="158" y="162"/>
                    <a:pt x="155" y="165"/>
                  </a:cubicBezTo>
                  <a:cubicBezTo>
                    <a:pt x="137" y="142"/>
                    <a:pt x="163" y="91"/>
                    <a:pt x="177" y="51"/>
                  </a:cubicBezTo>
                  <a:cubicBezTo>
                    <a:pt x="179" y="55"/>
                    <a:pt x="182" y="60"/>
                    <a:pt x="183" y="65"/>
                  </a:cubicBezTo>
                  <a:cubicBezTo>
                    <a:pt x="170" y="100"/>
                    <a:pt x="149" y="141"/>
                    <a:pt x="163" y="15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8" name="Freeform 1036"/>
            <p:cNvSpPr>
              <a:spLocks noEditPoints="1"/>
            </p:cNvSpPr>
            <p:nvPr/>
          </p:nvSpPr>
          <p:spPr bwMode="auto">
            <a:xfrm>
              <a:off x="5007649" y="6809327"/>
              <a:ext cx="157007" cy="156642"/>
            </a:xfrm>
            <a:custGeom>
              <a:avLst/>
              <a:gdLst>
                <a:gd name="T0" fmla="*/ 91 w 182"/>
                <a:gd name="T1" fmla="*/ 0 h 182"/>
                <a:gd name="T2" fmla="*/ 0 w 182"/>
                <a:gd name="T3" fmla="*/ 91 h 182"/>
                <a:gd name="T4" fmla="*/ 91 w 182"/>
                <a:gd name="T5" fmla="*/ 182 h 182"/>
                <a:gd name="T6" fmla="*/ 182 w 182"/>
                <a:gd name="T7" fmla="*/ 91 h 182"/>
                <a:gd name="T8" fmla="*/ 91 w 182"/>
                <a:gd name="T9" fmla="*/ 0 h 182"/>
                <a:gd name="T10" fmla="*/ 115 w 182"/>
                <a:gd name="T11" fmla="*/ 76 h 182"/>
                <a:gd name="T12" fmla="*/ 101 w 182"/>
                <a:gd name="T13" fmla="*/ 79 h 182"/>
                <a:gd name="T14" fmla="*/ 98 w 182"/>
                <a:gd name="T15" fmla="*/ 64 h 182"/>
                <a:gd name="T16" fmla="*/ 113 w 182"/>
                <a:gd name="T17" fmla="*/ 61 h 182"/>
                <a:gd name="T18" fmla="*/ 115 w 182"/>
                <a:gd name="T19" fmla="*/ 76 h 182"/>
                <a:gd name="T20" fmla="*/ 119 w 182"/>
                <a:gd name="T21" fmla="*/ 38 h 182"/>
                <a:gd name="T22" fmla="*/ 107 w 182"/>
                <a:gd name="T23" fmla="*/ 40 h 182"/>
                <a:gd name="T24" fmla="*/ 105 w 182"/>
                <a:gd name="T25" fmla="*/ 28 h 182"/>
                <a:gd name="T26" fmla="*/ 117 w 182"/>
                <a:gd name="T27" fmla="*/ 26 h 182"/>
                <a:gd name="T28" fmla="*/ 119 w 182"/>
                <a:gd name="T29" fmla="*/ 38 h 182"/>
                <a:gd name="T30" fmla="*/ 152 w 182"/>
                <a:gd name="T31" fmla="*/ 58 h 182"/>
                <a:gd name="T32" fmla="*/ 140 w 182"/>
                <a:gd name="T33" fmla="*/ 60 h 182"/>
                <a:gd name="T34" fmla="*/ 138 w 182"/>
                <a:gd name="T35" fmla="*/ 48 h 182"/>
                <a:gd name="T36" fmla="*/ 150 w 182"/>
                <a:gd name="T37" fmla="*/ 45 h 182"/>
                <a:gd name="T38" fmla="*/ 152 w 182"/>
                <a:gd name="T39" fmla="*/ 5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182">
                  <a:moveTo>
                    <a:pt x="91" y="0"/>
                  </a:moveTo>
                  <a:cubicBezTo>
                    <a:pt x="41" y="0"/>
                    <a:pt x="0" y="41"/>
                    <a:pt x="0" y="91"/>
                  </a:cubicBezTo>
                  <a:cubicBezTo>
                    <a:pt x="0" y="141"/>
                    <a:pt x="41" y="182"/>
                    <a:pt x="91" y="182"/>
                  </a:cubicBezTo>
                  <a:cubicBezTo>
                    <a:pt x="141" y="182"/>
                    <a:pt x="182" y="141"/>
                    <a:pt x="182" y="91"/>
                  </a:cubicBezTo>
                  <a:cubicBezTo>
                    <a:pt x="182" y="41"/>
                    <a:pt x="141" y="0"/>
                    <a:pt x="91" y="0"/>
                  </a:cubicBezTo>
                  <a:close/>
                  <a:moveTo>
                    <a:pt x="115" y="76"/>
                  </a:moveTo>
                  <a:cubicBezTo>
                    <a:pt x="112" y="81"/>
                    <a:pt x="106" y="82"/>
                    <a:pt x="101" y="79"/>
                  </a:cubicBezTo>
                  <a:cubicBezTo>
                    <a:pt x="96" y="76"/>
                    <a:pt x="95" y="69"/>
                    <a:pt x="98" y="64"/>
                  </a:cubicBezTo>
                  <a:cubicBezTo>
                    <a:pt x="101" y="59"/>
                    <a:pt x="108" y="58"/>
                    <a:pt x="113" y="61"/>
                  </a:cubicBezTo>
                  <a:cubicBezTo>
                    <a:pt x="118" y="65"/>
                    <a:pt x="119" y="71"/>
                    <a:pt x="115" y="76"/>
                  </a:cubicBezTo>
                  <a:close/>
                  <a:moveTo>
                    <a:pt x="119" y="38"/>
                  </a:moveTo>
                  <a:cubicBezTo>
                    <a:pt x="117" y="42"/>
                    <a:pt x="111" y="43"/>
                    <a:pt x="107" y="40"/>
                  </a:cubicBezTo>
                  <a:cubicBezTo>
                    <a:pt x="103" y="37"/>
                    <a:pt x="102" y="32"/>
                    <a:pt x="105" y="28"/>
                  </a:cubicBezTo>
                  <a:cubicBezTo>
                    <a:pt x="108" y="24"/>
                    <a:pt x="113" y="23"/>
                    <a:pt x="117" y="26"/>
                  </a:cubicBezTo>
                  <a:cubicBezTo>
                    <a:pt x="121" y="28"/>
                    <a:pt x="122" y="34"/>
                    <a:pt x="119" y="38"/>
                  </a:cubicBezTo>
                  <a:close/>
                  <a:moveTo>
                    <a:pt x="152" y="58"/>
                  </a:moveTo>
                  <a:cubicBezTo>
                    <a:pt x="149" y="62"/>
                    <a:pt x="144" y="63"/>
                    <a:pt x="140" y="60"/>
                  </a:cubicBezTo>
                  <a:cubicBezTo>
                    <a:pt x="136" y="57"/>
                    <a:pt x="135" y="52"/>
                    <a:pt x="138" y="48"/>
                  </a:cubicBezTo>
                  <a:cubicBezTo>
                    <a:pt x="140" y="44"/>
                    <a:pt x="146" y="43"/>
                    <a:pt x="150" y="45"/>
                  </a:cubicBezTo>
                  <a:cubicBezTo>
                    <a:pt x="154" y="48"/>
                    <a:pt x="155" y="54"/>
                    <a:pt x="152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9" name="Freeform 1037"/>
            <p:cNvSpPr>
              <a:spLocks noEditPoints="1"/>
            </p:cNvSpPr>
            <p:nvPr/>
          </p:nvSpPr>
          <p:spPr bwMode="auto">
            <a:xfrm>
              <a:off x="5303084" y="6806048"/>
              <a:ext cx="163564" cy="163564"/>
            </a:xfrm>
            <a:custGeom>
              <a:avLst/>
              <a:gdLst>
                <a:gd name="T0" fmla="*/ 95 w 190"/>
                <a:gd name="T1" fmla="*/ 0 h 190"/>
                <a:gd name="T2" fmla="*/ 0 w 190"/>
                <a:gd name="T3" fmla="*/ 95 h 190"/>
                <a:gd name="T4" fmla="*/ 95 w 190"/>
                <a:gd name="T5" fmla="*/ 190 h 190"/>
                <a:gd name="T6" fmla="*/ 190 w 190"/>
                <a:gd name="T7" fmla="*/ 95 h 190"/>
                <a:gd name="T8" fmla="*/ 95 w 190"/>
                <a:gd name="T9" fmla="*/ 0 h 190"/>
                <a:gd name="T10" fmla="*/ 33 w 190"/>
                <a:gd name="T11" fmla="*/ 161 h 190"/>
                <a:gd name="T12" fmla="*/ 4 w 190"/>
                <a:gd name="T13" fmla="*/ 95 h 190"/>
                <a:gd name="T14" fmla="*/ 12 w 190"/>
                <a:gd name="T15" fmla="*/ 58 h 190"/>
                <a:gd name="T16" fmla="*/ 160 w 190"/>
                <a:gd name="T17" fmla="*/ 32 h 190"/>
                <a:gd name="T18" fmla="*/ 186 w 190"/>
                <a:gd name="T19" fmla="*/ 95 h 190"/>
                <a:gd name="T20" fmla="*/ 176 w 190"/>
                <a:gd name="T21" fmla="*/ 135 h 190"/>
                <a:gd name="T22" fmla="*/ 33 w 190"/>
                <a:gd name="T23" fmla="*/ 16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0" h="190">
                  <a:moveTo>
                    <a:pt x="95" y="0"/>
                  </a:moveTo>
                  <a:cubicBezTo>
                    <a:pt x="43" y="0"/>
                    <a:pt x="0" y="43"/>
                    <a:pt x="0" y="95"/>
                  </a:cubicBezTo>
                  <a:cubicBezTo>
                    <a:pt x="0" y="147"/>
                    <a:pt x="43" y="190"/>
                    <a:pt x="95" y="190"/>
                  </a:cubicBezTo>
                  <a:cubicBezTo>
                    <a:pt x="147" y="190"/>
                    <a:pt x="190" y="147"/>
                    <a:pt x="190" y="95"/>
                  </a:cubicBezTo>
                  <a:cubicBezTo>
                    <a:pt x="190" y="43"/>
                    <a:pt x="147" y="0"/>
                    <a:pt x="95" y="0"/>
                  </a:cubicBezTo>
                  <a:close/>
                  <a:moveTo>
                    <a:pt x="33" y="161"/>
                  </a:moveTo>
                  <a:cubicBezTo>
                    <a:pt x="15" y="144"/>
                    <a:pt x="4" y="121"/>
                    <a:pt x="4" y="95"/>
                  </a:cubicBezTo>
                  <a:cubicBezTo>
                    <a:pt x="4" y="82"/>
                    <a:pt x="7" y="69"/>
                    <a:pt x="12" y="58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76" y="48"/>
                    <a:pt x="186" y="70"/>
                    <a:pt x="186" y="95"/>
                  </a:cubicBezTo>
                  <a:cubicBezTo>
                    <a:pt x="186" y="109"/>
                    <a:pt x="182" y="123"/>
                    <a:pt x="176" y="135"/>
                  </a:cubicBezTo>
                  <a:lnTo>
                    <a:pt x="33" y="16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0" name="Freeform 1038"/>
            <p:cNvSpPr>
              <a:spLocks/>
            </p:cNvSpPr>
            <p:nvPr/>
          </p:nvSpPr>
          <p:spPr bwMode="auto">
            <a:xfrm>
              <a:off x="5390876" y="6876719"/>
              <a:ext cx="10564" cy="19671"/>
            </a:xfrm>
            <a:custGeom>
              <a:avLst/>
              <a:gdLst>
                <a:gd name="T0" fmla="*/ 11 w 12"/>
                <a:gd name="T1" fmla="*/ 9 h 23"/>
                <a:gd name="T2" fmla="*/ 4 w 12"/>
                <a:gd name="T3" fmla="*/ 1 h 23"/>
                <a:gd name="T4" fmla="*/ 1 w 12"/>
                <a:gd name="T5" fmla="*/ 11 h 23"/>
                <a:gd name="T6" fmla="*/ 2 w 12"/>
                <a:gd name="T7" fmla="*/ 14 h 23"/>
                <a:gd name="T8" fmla="*/ 8 w 12"/>
                <a:gd name="T9" fmla="*/ 23 h 23"/>
                <a:gd name="T10" fmla="*/ 12 w 12"/>
                <a:gd name="T11" fmla="*/ 17 h 23"/>
                <a:gd name="T12" fmla="*/ 12 w 12"/>
                <a:gd name="T13" fmla="*/ 12 h 23"/>
                <a:gd name="T14" fmla="*/ 11 w 12"/>
                <a:gd name="T15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23">
                  <a:moveTo>
                    <a:pt x="11" y="9"/>
                  </a:moveTo>
                  <a:cubicBezTo>
                    <a:pt x="10" y="3"/>
                    <a:pt x="8" y="0"/>
                    <a:pt x="4" y="1"/>
                  </a:cubicBezTo>
                  <a:cubicBezTo>
                    <a:pt x="1" y="1"/>
                    <a:pt x="0" y="5"/>
                    <a:pt x="1" y="11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20"/>
                    <a:pt x="5" y="23"/>
                    <a:pt x="8" y="23"/>
                  </a:cubicBezTo>
                  <a:cubicBezTo>
                    <a:pt x="11" y="22"/>
                    <a:pt x="12" y="20"/>
                    <a:pt x="12" y="17"/>
                  </a:cubicBezTo>
                  <a:cubicBezTo>
                    <a:pt x="12" y="16"/>
                    <a:pt x="12" y="14"/>
                    <a:pt x="12" y="12"/>
                  </a:cubicBezTo>
                  <a:lnTo>
                    <a:pt x="11" y="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1" name="Freeform 1039"/>
            <p:cNvSpPr>
              <a:spLocks noEditPoints="1"/>
            </p:cNvSpPr>
            <p:nvPr/>
          </p:nvSpPr>
          <p:spPr bwMode="auto">
            <a:xfrm>
              <a:off x="5354812" y="6853405"/>
              <a:ext cx="68850" cy="68850"/>
            </a:xfrm>
            <a:custGeom>
              <a:avLst/>
              <a:gdLst>
                <a:gd name="T0" fmla="*/ 76 w 80"/>
                <a:gd name="T1" fmla="*/ 32 h 80"/>
                <a:gd name="T2" fmla="*/ 32 w 80"/>
                <a:gd name="T3" fmla="*/ 5 h 80"/>
                <a:gd name="T4" fmla="*/ 5 w 80"/>
                <a:gd name="T5" fmla="*/ 49 h 80"/>
                <a:gd name="T6" fmla="*/ 48 w 80"/>
                <a:gd name="T7" fmla="*/ 76 h 80"/>
                <a:gd name="T8" fmla="*/ 76 w 80"/>
                <a:gd name="T9" fmla="*/ 32 h 80"/>
                <a:gd name="T10" fmla="*/ 35 w 80"/>
                <a:gd name="T11" fmla="*/ 57 h 80"/>
                <a:gd name="T12" fmla="*/ 31 w 80"/>
                <a:gd name="T13" fmla="*/ 58 h 80"/>
                <a:gd name="T14" fmla="*/ 30 w 80"/>
                <a:gd name="T15" fmla="*/ 57 h 80"/>
                <a:gd name="T16" fmla="*/ 25 w 80"/>
                <a:gd name="T17" fmla="*/ 33 h 80"/>
                <a:gd name="T18" fmla="*/ 20 w 80"/>
                <a:gd name="T19" fmla="*/ 36 h 80"/>
                <a:gd name="T20" fmla="*/ 20 w 80"/>
                <a:gd name="T21" fmla="*/ 36 h 80"/>
                <a:gd name="T22" fmla="*/ 19 w 80"/>
                <a:gd name="T23" fmla="*/ 35 h 80"/>
                <a:gd name="T24" fmla="*/ 19 w 80"/>
                <a:gd name="T25" fmla="*/ 31 h 80"/>
                <a:gd name="T26" fmla="*/ 19 w 80"/>
                <a:gd name="T27" fmla="*/ 31 h 80"/>
                <a:gd name="T28" fmla="*/ 25 w 80"/>
                <a:gd name="T29" fmla="*/ 27 h 80"/>
                <a:gd name="T30" fmla="*/ 26 w 80"/>
                <a:gd name="T31" fmla="*/ 27 h 80"/>
                <a:gd name="T32" fmla="*/ 29 w 80"/>
                <a:gd name="T33" fmla="*/ 26 h 80"/>
                <a:gd name="T34" fmla="*/ 30 w 80"/>
                <a:gd name="T35" fmla="*/ 27 h 80"/>
                <a:gd name="T36" fmla="*/ 35 w 80"/>
                <a:gd name="T37" fmla="*/ 56 h 80"/>
                <a:gd name="T38" fmla="*/ 35 w 80"/>
                <a:gd name="T39" fmla="*/ 57 h 80"/>
                <a:gd name="T40" fmla="*/ 51 w 80"/>
                <a:gd name="T41" fmla="*/ 54 h 80"/>
                <a:gd name="T42" fmla="*/ 38 w 80"/>
                <a:gd name="T43" fmla="*/ 42 h 80"/>
                <a:gd name="T44" fmla="*/ 37 w 80"/>
                <a:gd name="T45" fmla="*/ 39 h 80"/>
                <a:gd name="T46" fmla="*/ 45 w 80"/>
                <a:gd name="T47" fmla="*/ 23 h 80"/>
                <a:gd name="T48" fmla="*/ 59 w 80"/>
                <a:gd name="T49" fmla="*/ 35 h 80"/>
                <a:gd name="T50" fmla="*/ 59 w 80"/>
                <a:gd name="T51" fmla="*/ 38 h 80"/>
                <a:gd name="T52" fmla="*/ 51 w 80"/>
                <a:gd name="T53" fmla="*/ 5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0" h="80">
                  <a:moveTo>
                    <a:pt x="76" y="32"/>
                  </a:moveTo>
                  <a:cubicBezTo>
                    <a:pt x="71" y="12"/>
                    <a:pt x="51" y="0"/>
                    <a:pt x="32" y="5"/>
                  </a:cubicBezTo>
                  <a:cubicBezTo>
                    <a:pt x="12" y="9"/>
                    <a:pt x="0" y="29"/>
                    <a:pt x="5" y="49"/>
                  </a:cubicBezTo>
                  <a:cubicBezTo>
                    <a:pt x="9" y="68"/>
                    <a:pt x="29" y="80"/>
                    <a:pt x="48" y="76"/>
                  </a:cubicBezTo>
                  <a:cubicBezTo>
                    <a:pt x="68" y="71"/>
                    <a:pt x="80" y="51"/>
                    <a:pt x="76" y="32"/>
                  </a:cubicBezTo>
                  <a:close/>
                  <a:moveTo>
                    <a:pt x="35" y="57"/>
                  </a:moveTo>
                  <a:cubicBezTo>
                    <a:pt x="31" y="58"/>
                    <a:pt x="31" y="58"/>
                    <a:pt x="31" y="58"/>
                  </a:cubicBezTo>
                  <a:cubicBezTo>
                    <a:pt x="30" y="58"/>
                    <a:pt x="30" y="58"/>
                    <a:pt x="30" y="57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30" y="26"/>
                    <a:pt x="30" y="27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7"/>
                    <a:pt x="35" y="57"/>
                    <a:pt x="35" y="57"/>
                  </a:cubicBezTo>
                  <a:close/>
                  <a:moveTo>
                    <a:pt x="51" y="54"/>
                  </a:moveTo>
                  <a:cubicBezTo>
                    <a:pt x="44" y="56"/>
                    <a:pt x="40" y="52"/>
                    <a:pt x="38" y="42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5" y="30"/>
                    <a:pt x="38" y="24"/>
                    <a:pt x="45" y="23"/>
                  </a:cubicBezTo>
                  <a:cubicBezTo>
                    <a:pt x="52" y="21"/>
                    <a:pt x="57" y="25"/>
                    <a:pt x="59" y="35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61" y="48"/>
                    <a:pt x="59" y="53"/>
                    <a:pt x="51" y="5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2" name="Freeform 1040"/>
            <p:cNvSpPr>
              <a:spLocks/>
            </p:cNvSpPr>
            <p:nvPr/>
          </p:nvSpPr>
          <p:spPr bwMode="auto">
            <a:xfrm>
              <a:off x="7093542" y="6797305"/>
              <a:ext cx="84514" cy="65571"/>
            </a:xfrm>
            <a:custGeom>
              <a:avLst/>
              <a:gdLst>
                <a:gd name="T0" fmla="*/ 232 w 232"/>
                <a:gd name="T1" fmla="*/ 0 h 180"/>
                <a:gd name="T2" fmla="*/ 100 w 232"/>
                <a:gd name="T3" fmla="*/ 180 h 180"/>
                <a:gd name="T4" fmla="*/ 0 w 232"/>
                <a:gd name="T5" fmla="*/ 142 h 180"/>
                <a:gd name="T6" fmla="*/ 111 w 232"/>
                <a:gd name="T7" fmla="*/ 0 h 180"/>
                <a:gd name="T8" fmla="*/ 232 w 232"/>
                <a:gd name="T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180">
                  <a:moveTo>
                    <a:pt x="232" y="0"/>
                  </a:moveTo>
                  <a:lnTo>
                    <a:pt x="100" y="180"/>
                  </a:lnTo>
                  <a:lnTo>
                    <a:pt x="0" y="142"/>
                  </a:lnTo>
                  <a:lnTo>
                    <a:pt x="111" y="0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3" name="Freeform 1041"/>
            <p:cNvSpPr>
              <a:spLocks/>
            </p:cNvSpPr>
            <p:nvPr/>
          </p:nvSpPr>
          <p:spPr bwMode="auto">
            <a:xfrm>
              <a:off x="7051285" y="6797305"/>
              <a:ext cx="84514" cy="65571"/>
            </a:xfrm>
            <a:custGeom>
              <a:avLst/>
              <a:gdLst>
                <a:gd name="T0" fmla="*/ 0 w 232"/>
                <a:gd name="T1" fmla="*/ 0 h 180"/>
                <a:gd name="T2" fmla="*/ 133 w 232"/>
                <a:gd name="T3" fmla="*/ 180 h 180"/>
                <a:gd name="T4" fmla="*/ 232 w 232"/>
                <a:gd name="T5" fmla="*/ 142 h 180"/>
                <a:gd name="T6" fmla="*/ 121 w 232"/>
                <a:gd name="T7" fmla="*/ 0 h 180"/>
                <a:gd name="T8" fmla="*/ 0 w 232"/>
                <a:gd name="T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180">
                  <a:moveTo>
                    <a:pt x="0" y="0"/>
                  </a:moveTo>
                  <a:lnTo>
                    <a:pt x="133" y="180"/>
                  </a:lnTo>
                  <a:lnTo>
                    <a:pt x="232" y="142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4" name="Freeform 1042"/>
            <p:cNvSpPr>
              <a:spLocks noEditPoints="1"/>
            </p:cNvSpPr>
            <p:nvPr/>
          </p:nvSpPr>
          <p:spPr bwMode="auto">
            <a:xfrm>
              <a:off x="7065128" y="6843934"/>
              <a:ext cx="99085" cy="99085"/>
            </a:xfrm>
            <a:custGeom>
              <a:avLst/>
              <a:gdLst>
                <a:gd name="T0" fmla="*/ 58 w 115"/>
                <a:gd name="T1" fmla="*/ 0 h 115"/>
                <a:gd name="T2" fmla="*/ 0 w 115"/>
                <a:gd name="T3" fmla="*/ 57 h 115"/>
                <a:gd name="T4" fmla="*/ 58 w 115"/>
                <a:gd name="T5" fmla="*/ 115 h 115"/>
                <a:gd name="T6" fmla="*/ 115 w 115"/>
                <a:gd name="T7" fmla="*/ 57 h 115"/>
                <a:gd name="T8" fmla="*/ 58 w 115"/>
                <a:gd name="T9" fmla="*/ 0 h 115"/>
                <a:gd name="T10" fmla="*/ 58 w 115"/>
                <a:gd name="T11" fmla="*/ 95 h 115"/>
                <a:gd name="T12" fmla="*/ 20 w 115"/>
                <a:gd name="T13" fmla="*/ 57 h 115"/>
                <a:gd name="T14" fmla="*/ 58 w 115"/>
                <a:gd name="T15" fmla="*/ 20 h 115"/>
                <a:gd name="T16" fmla="*/ 95 w 115"/>
                <a:gd name="T17" fmla="*/ 57 h 115"/>
                <a:gd name="T18" fmla="*/ 58 w 115"/>
                <a:gd name="T19" fmla="*/ 9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cubicBezTo>
                    <a:pt x="26" y="0"/>
                    <a:pt x="0" y="26"/>
                    <a:pt x="0" y="57"/>
                  </a:cubicBezTo>
                  <a:cubicBezTo>
                    <a:pt x="0" y="89"/>
                    <a:pt x="26" y="115"/>
                    <a:pt x="58" y="115"/>
                  </a:cubicBezTo>
                  <a:cubicBezTo>
                    <a:pt x="89" y="115"/>
                    <a:pt x="115" y="89"/>
                    <a:pt x="115" y="57"/>
                  </a:cubicBezTo>
                  <a:cubicBezTo>
                    <a:pt x="115" y="26"/>
                    <a:pt x="89" y="0"/>
                    <a:pt x="58" y="0"/>
                  </a:cubicBezTo>
                  <a:close/>
                  <a:moveTo>
                    <a:pt x="58" y="95"/>
                  </a:moveTo>
                  <a:cubicBezTo>
                    <a:pt x="37" y="95"/>
                    <a:pt x="20" y="78"/>
                    <a:pt x="20" y="57"/>
                  </a:cubicBezTo>
                  <a:cubicBezTo>
                    <a:pt x="20" y="37"/>
                    <a:pt x="37" y="20"/>
                    <a:pt x="58" y="20"/>
                  </a:cubicBezTo>
                  <a:cubicBezTo>
                    <a:pt x="78" y="20"/>
                    <a:pt x="95" y="37"/>
                    <a:pt x="95" y="57"/>
                  </a:cubicBezTo>
                  <a:cubicBezTo>
                    <a:pt x="95" y="78"/>
                    <a:pt x="78" y="95"/>
                    <a:pt x="58" y="9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5" name="Oval 1043"/>
            <p:cNvSpPr>
              <a:spLocks noChangeArrowheads="1"/>
            </p:cNvSpPr>
            <p:nvPr/>
          </p:nvSpPr>
          <p:spPr bwMode="auto">
            <a:xfrm>
              <a:off x="7089171" y="6867248"/>
              <a:ext cx="51728" cy="5136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6" name="Freeform 1044"/>
            <p:cNvSpPr>
              <a:spLocks noEditPoints="1"/>
            </p:cNvSpPr>
            <p:nvPr/>
          </p:nvSpPr>
          <p:spPr bwMode="auto">
            <a:xfrm>
              <a:off x="7311384" y="6770712"/>
              <a:ext cx="170849" cy="192706"/>
            </a:xfrm>
            <a:custGeom>
              <a:avLst/>
              <a:gdLst>
                <a:gd name="T0" fmla="*/ 33 w 198"/>
                <a:gd name="T1" fmla="*/ 122 h 224"/>
                <a:gd name="T2" fmla="*/ 103 w 198"/>
                <a:gd name="T3" fmla="*/ 129 h 224"/>
                <a:gd name="T4" fmla="*/ 168 w 198"/>
                <a:gd name="T5" fmla="*/ 137 h 224"/>
                <a:gd name="T6" fmla="*/ 198 w 198"/>
                <a:gd name="T7" fmla="*/ 28 h 224"/>
                <a:gd name="T8" fmla="*/ 129 w 198"/>
                <a:gd name="T9" fmla="*/ 21 h 224"/>
                <a:gd name="T10" fmla="*/ 61 w 198"/>
                <a:gd name="T11" fmla="*/ 12 h 224"/>
                <a:gd name="T12" fmla="*/ 2 w 198"/>
                <a:gd name="T13" fmla="*/ 224 h 224"/>
                <a:gd name="T14" fmla="*/ 137 w 198"/>
                <a:gd name="T15" fmla="*/ 146 h 224"/>
                <a:gd name="T16" fmla="*/ 122 w 198"/>
                <a:gd name="T17" fmla="*/ 138 h 224"/>
                <a:gd name="T18" fmla="*/ 132 w 198"/>
                <a:gd name="T19" fmla="*/ 122 h 224"/>
                <a:gd name="T20" fmla="*/ 146 w 198"/>
                <a:gd name="T21" fmla="*/ 136 h 224"/>
                <a:gd name="T22" fmla="*/ 152 w 198"/>
                <a:gd name="T23" fmla="*/ 115 h 224"/>
                <a:gd name="T24" fmla="*/ 136 w 198"/>
                <a:gd name="T25" fmla="*/ 101 h 224"/>
                <a:gd name="T26" fmla="*/ 127 w 198"/>
                <a:gd name="T27" fmla="*/ 119 h 224"/>
                <a:gd name="T28" fmla="*/ 105 w 198"/>
                <a:gd name="T29" fmla="*/ 116 h 224"/>
                <a:gd name="T30" fmla="*/ 87 w 198"/>
                <a:gd name="T31" fmla="*/ 116 h 224"/>
                <a:gd name="T32" fmla="*/ 87 w 198"/>
                <a:gd name="T33" fmla="*/ 94 h 224"/>
                <a:gd name="T34" fmla="*/ 107 w 198"/>
                <a:gd name="T35" fmla="*/ 106 h 224"/>
                <a:gd name="T36" fmla="*/ 120 w 198"/>
                <a:gd name="T37" fmla="*/ 91 h 224"/>
                <a:gd name="T38" fmla="*/ 135 w 198"/>
                <a:gd name="T39" fmla="*/ 89 h 224"/>
                <a:gd name="T40" fmla="*/ 157 w 198"/>
                <a:gd name="T41" fmla="*/ 83 h 224"/>
                <a:gd name="T42" fmla="*/ 155 w 198"/>
                <a:gd name="T43" fmla="*/ 104 h 224"/>
                <a:gd name="T44" fmla="*/ 180 w 198"/>
                <a:gd name="T45" fmla="*/ 93 h 224"/>
                <a:gd name="T46" fmla="*/ 170 w 198"/>
                <a:gd name="T47" fmla="*/ 117 h 224"/>
                <a:gd name="T48" fmla="*/ 37 w 198"/>
                <a:gd name="T49" fmla="*/ 109 h 224"/>
                <a:gd name="T50" fmla="*/ 65 w 198"/>
                <a:gd name="T51" fmla="*/ 88 h 224"/>
                <a:gd name="T52" fmla="*/ 55 w 198"/>
                <a:gd name="T53" fmla="*/ 109 h 224"/>
                <a:gd name="T54" fmla="*/ 37 w 198"/>
                <a:gd name="T55" fmla="*/ 109 h 224"/>
                <a:gd name="T56" fmla="*/ 164 w 198"/>
                <a:gd name="T57" fmla="*/ 63 h 224"/>
                <a:gd name="T58" fmla="*/ 142 w 198"/>
                <a:gd name="T59" fmla="*/ 59 h 224"/>
                <a:gd name="T60" fmla="*/ 118 w 198"/>
                <a:gd name="T61" fmla="*/ 65 h 224"/>
                <a:gd name="T62" fmla="*/ 104 w 198"/>
                <a:gd name="T63" fmla="*/ 79 h 224"/>
                <a:gd name="T64" fmla="*/ 92 w 198"/>
                <a:gd name="T65" fmla="*/ 73 h 224"/>
                <a:gd name="T66" fmla="*/ 83 w 198"/>
                <a:gd name="T67" fmla="*/ 90 h 224"/>
                <a:gd name="T68" fmla="*/ 71 w 198"/>
                <a:gd name="T69" fmla="*/ 66 h 224"/>
                <a:gd name="T70" fmla="*/ 92 w 198"/>
                <a:gd name="T71" fmla="*/ 71 h 224"/>
                <a:gd name="T72" fmla="*/ 111 w 198"/>
                <a:gd name="T73" fmla="*/ 59 h 224"/>
                <a:gd name="T74" fmla="*/ 123 w 198"/>
                <a:gd name="T75" fmla="*/ 44 h 224"/>
                <a:gd name="T76" fmla="*/ 146 w 198"/>
                <a:gd name="T77" fmla="*/ 47 h 224"/>
                <a:gd name="T78" fmla="*/ 166 w 198"/>
                <a:gd name="T79" fmla="*/ 42 h 224"/>
                <a:gd name="T80" fmla="*/ 166 w 198"/>
                <a:gd name="T81" fmla="*/ 62 h 224"/>
                <a:gd name="T82" fmla="*/ 190 w 198"/>
                <a:gd name="T83" fmla="*/ 52 h 224"/>
                <a:gd name="T84" fmla="*/ 48 w 198"/>
                <a:gd name="T85" fmla="*/ 67 h 224"/>
                <a:gd name="T86" fmla="*/ 75 w 198"/>
                <a:gd name="T87" fmla="*/ 46 h 224"/>
                <a:gd name="T88" fmla="*/ 66 w 198"/>
                <a:gd name="T89" fmla="*/ 67 h 224"/>
                <a:gd name="T90" fmla="*/ 48 w 198"/>
                <a:gd name="T91" fmla="*/ 67 h 224"/>
                <a:gd name="T92" fmla="*/ 77 w 198"/>
                <a:gd name="T93" fmla="*/ 45 h 224"/>
                <a:gd name="T94" fmla="*/ 101 w 198"/>
                <a:gd name="T95" fmla="*/ 28 h 224"/>
                <a:gd name="T96" fmla="*/ 109 w 198"/>
                <a:gd name="T97" fmla="*/ 9 h 224"/>
                <a:gd name="T98" fmla="*/ 123 w 198"/>
                <a:gd name="T99" fmla="*/ 42 h 224"/>
                <a:gd name="T100" fmla="*/ 98 w 198"/>
                <a:gd name="T101" fmla="*/ 49 h 224"/>
                <a:gd name="T102" fmla="*/ 56 w 198"/>
                <a:gd name="T103" fmla="*/ 35 h 224"/>
                <a:gd name="T104" fmla="*/ 86 w 198"/>
                <a:gd name="T105" fmla="*/ 3 h 224"/>
                <a:gd name="T106" fmla="*/ 77 w 198"/>
                <a:gd name="T107" fmla="*/ 25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8" h="224">
                  <a:moveTo>
                    <a:pt x="7" y="222"/>
                  </a:moveTo>
                  <a:cubicBezTo>
                    <a:pt x="8" y="222"/>
                    <a:pt x="14" y="199"/>
                    <a:pt x="20" y="171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7" y="119"/>
                    <a:pt x="37" y="119"/>
                    <a:pt x="37" y="119"/>
                  </a:cubicBezTo>
                  <a:cubicBezTo>
                    <a:pt x="45" y="113"/>
                    <a:pt x="54" y="109"/>
                    <a:pt x="62" y="109"/>
                  </a:cubicBezTo>
                  <a:cubicBezTo>
                    <a:pt x="73" y="109"/>
                    <a:pt x="83" y="114"/>
                    <a:pt x="103" y="129"/>
                  </a:cubicBezTo>
                  <a:cubicBezTo>
                    <a:pt x="117" y="140"/>
                    <a:pt x="124" y="144"/>
                    <a:pt x="133" y="146"/>
                  </a:cubicBezTo>
                  <a:cubicBezTo>
                    <a:pt x="139" y="147"/>
                    <a:pt x="139" y="147"/>
                    <a:pt x="148" y="146"/>
                  </a:cubicBezTo>
                  <a:cubicBezTo>
                    <a:pt x="157" y="144"/>
                    <a:pt x="161" y="142"/>
                    <a:pt x="168" y="137"/>
                  </a:cubicBezTo>
                  <a:cubicBezTo>
                    <a:pt x="171" y="134"/>
                    <a:pt x="171" y="134"/>
                    <a:pt x="171" y="134"/>
                  </a:cubicBezTo>
                  <a:cubicBezTo>
                    <a:pt x="185" y="82"/>
                    <a:pt x="185" y="82"/>
                    <a:pt x="185" y="82"/>
                  </a:cubicBezTo>
                  <a:cubicBezTo>
                    <a:pt x="192" y="53"/>
                    <a:pt x="198" y="29"/>
                    <a:pt x="198" y="28"/>
                  </a:cubicBezTo>
                  <a:cubicBezTo>
                    <a:pt x="197" y="28"/>
                    <a:pt x="196" y="28"/>
                    <a:pt x="194" y="30"/>
                  </a:cubicBezTo>
                  <a:cubicBezTo>
                    <a:pt x="185" y="37"/>
                    <a:pt x="176" y="40"/>
                    <a:pt x="169" y="40"/>
                  </a:cubicBezTo>
                  <a:cubicBezTo>
                    <a:pt x="158" y="40"/>
                    <a:pt x="148" y="36"/>
                    <a:pt x="129" y="21"/>
                  </a:cubicBezTo>
                  <a:cubicBezTo>
                    <a:pt x="116" y="11"/>
                    <a:pt x="109" y="7"/>
                    <a:pt x="103" y="4"/>
                  </a:cubicBezTo>
                  <a:cubicBezTo>
                    <a:pt x="91" y="0"/>
                    <a:pt x="78" y="2"/>
                    <a:pt x="65" y="10"/>
                  </a:cubicBezTo>
                  <a:cubicBezTo>
                    <a:pt x="61" y="13"/>
                    <a:pt x="61" y="13"/>
                    <a:pt x="61" y="12"/>
                  </a:cubicBezTo>
                  <a:cubicBezTo>
                    <a:pt x="60" y="11"/>
                    <a:pt x="57" y="11"/>
                    <a:pt x="55" y="11"/>
                  </a:cubicBezTo>
                  <a:cubicBezTo>
                    <a:pt x="54" y="11"/>
                    <a:pt x="0" y="222"/>
                    <a:pt x="0" y="223"/>
                  </a:cubicBezTo>
                  <a:cubicBezTo>
                    <a:pt x="1" y="223"/>
                    <a:pt x="1" y="224"/>
                    <a:pt x="2" y="224"/>
                  </a:cubicBezTo>
                  <a:cubicBezTo>
                    <a:pt x="3" y="224"/>
                    <a:pt x="5" y="224"/>
                    <a:pt x="6" y="224"/>
                  </a:cubicBezTo>
                  <a:cubicBezTo>
                    <a:pt x="6" y="224"/>
                    <a:pt x="7" y="224"/>
                    <a:pt x="7" y="222"/>
                  </a:cubicBezTo>
                  <a:close/>
                  <a:moveTo>
                    <a:pt x="137" y="146"/>
                  </a:moveTo>
                  <a:cubicBezTo>
                    <a:pt x="134" y="145"/>
                    <a:pt x="130" y="144"/>
                    <a:pt x="127" y="143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38"/>
                    <a:pt x="122" y="138"/>
                    <a:pt x="122" y="138"/>
                  </a:cubicBezTo>
                  <a:cubicBezTo>
                    <a:pt x="123" y="136"/>
                    <a:pt x="124" y="132"/>
                    <a:pt x="125" y="128"/>
                  </a:cubicBezTo>
                  <a:cubicBezTo>
                    <a:pt x="127" y="120"/>
                    <a:pt x="127" y="120"/>
                    <a:pt x="127" y="120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7" y="124"/>
                    <a:pt x="144" y="126"/>
                    <a:pt x="147" y="125"/>
                  </a:cubicBezTo>
                  <a:cubicBezTo>
                    <a:pt x="148" y="125"/>
                    <a:pt x="148" y="125"/>
                    <a:pt x="149" y="126"/>
                  </a:cubicBezTo>
                  <a:cubicBezTo>
                    <a:pt x="149" y="126"/>
                    <a:pt x="148" y="131"/>
                    <a:pt x="146" y="136"/>
                  </a:cubicBezTo>
                  <a:cubicBezTo>
                    <a:pt x="144" y="147"/>
                    <a:pt x="144" y="147"/>
                    <a:pt x="137" y="146"/>
                  </a:cubicBezTo>
                  <a:close/>
                  <a:moveTo>
                    <a:pt x="149" y="125"/>
                  </a:moveTo>
                  <a:cubicBezTo>
                    <a:pt x="149" y="125"/>
                    <a:pt x="150" y="121"/>
                    <a:pt x="152" y="115"/>
                  </a:cubicBezTo>
                  <a:cubicBezTo>
                    <a:pt x="153" y="110"/>
                    <a:pt x="154" y="105"/>
                    <a:pt x="154" y="105"/>
                  </a:cubicBezTo>
                  <a:cubicBezTo>
                    <a:pt x="154" y="105"/>
                    <a:pt x="152" y="104"/>
                    <a:pt x="149" y="104"/>
                  </a:cubicBezTo>
                  <a:cubicBezTo>
                    <a:pt x="145" y="104"/>
                    <a:pt x="141" y="103"/>
                    <a:pt x="136" y="101"/>
                  </a:cubicBezTo>
                  <a:cubicBezTo>
                    <a:pt x="134" y="100"/>
                    <a:pt x="133" y="100"/>
                    <a:pt x="133" y="100"/>
                  </a:cubicBezTo>
                  <a:cubicBezTo>
                    <a:pt x="132" y="100"/>
                    <a:pt x="131" y="104"/>
                    <a:pt x="130" y="109"/>
                  </a:cubicBezTo>
                  <a:cubicBezTo>
                    <a:pt x="129" y="114"/>
                    <a:pt x="127" y="119"/>
                    <a:pt x="127" y="119"/>
                  </a:cubicBezTo>
                  <a:cubicBezTo>
                    <a:pt x="126" y="120"/>
                    <a:pt x="122" y="117"/>
                    <a:pt x="113" y="111"/>
                  </a:cubicBezTo>
                  <a:cubicBezTo>
                    <a:pt x="110" y="108"/>
                    <a:pt x="107" y="106"/>
                    <a:pt x="107" y="106"/>
                  </a:cubicBezTo>
                  <a:cubicBezTo>
                    <a:pt x="107" y="106"/>
                    <a:pt x="106" y="111"/>
                    <a:pt x="105" y="116"/>
                  </a:cubicBezTo>
                  <a:cubicBezTo>
                    <a:pt x="103" y="121"/>
                    <a:pt x="102" y="126"/>
                    <a:pt x="102" y="126"/>
                  </a:cubicBezTo>
                  <a:cubicBezTo>
                    <a:pt x="101" y="126"/>
                    <a:pt x="99" y="124"/>
                    <a:pt x="97" y="122"/>
                  </a:cubicBezTo>
                  <a:cubicBezTo>
                    <a:pt x="94" y="120"/>
                    <a:pt x="90" y="117"/>
                    <a:pt x="87" y="116"/>
                  </a:cubicBezTo>
                  <a:cubicBezTo>
                    <a:pt x="82" y="113"/>
                    <a:pt x="82" y="113"/>
                    <a:pt x="82" y="113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5" y="99"/>
                    <a:pt x="87" y="94"/>
                    <a:pt x="87" y="94"/>
                  </a:cubicBezTo>
                  <a:cubicBezTo>
                    <a:pt x="87" y="92"/>
                    <a:pt x="87" y="93"/>
                    <a:pt x="91" y="95"/>
                  </a:cubicBezTo>
                  <a:cubicBezTo>
                    <a:pt x="93" y="96"/>
                    <a:pt x="98" y="99"/>
                    <a:pt x="101" y="101"/>
                  </a:cubicBezTo>
                  <a:cubicBezTo>
                    <a:pt x="104" y="104"/>
                    <a:pt x="107" y="106"/>
                    <a:pt x="107" y="106"/>
                  </a:cubicBezTo>
                  <a:cubicBezTo>
                    <a:pt x="107" y="106"/>
                    <a:pt x="108" y="101"/>
                    <a:pt x="110" y="95"/>
                  </a:cubicBezTo>
                  <a:cubicBezTo>
                    <a:pt x="111" y="90"/>
                    <a:pt x="112" y="85"/>
                    <a:pt x="113" y="85"/>
                  </a:cubicBezTo>
                  <a:cubicBezTo>
                    <a:pt x="113" y="85"/>
                    <a:pt x="116" y="88"/>
                    <a:pt x="120" y="91"/>
                  </a:cubicBezTo>
                  <a:cubicBezTo>
                    <a:pt x="124" y="94"/>
                    <a:pt x="128" y="97"/>
                    <a:pt x="130" y="98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5" y="89"/>
                    <a:pt x="135" y="89"/>
                    <a:pt x="135" y="89"/>
                  </a:cubicBezTo>
                  <a:cubicBezTo>
                    <a:pt x="136" y="84"/>
                    <a:pt x="137" y="79"/>
                    <a:pt x="138" y="79"/>
                  </a:cubicBezTo>
                  <a:cubicBezTo>
                    <a:pt x="138" y="79"/>
                    <a:pt x="140" y="79"/>
                    <a:pt x="142" y="80"/>
                  </a:cubicBezTo>
                  <a:cubicBezTo>
                    <a:pt x="146" y="82"/>
                    <a:pt x="153" y="84"/>
                    <a:pt x="157" y="83"/>
                  </a:cubicBezTo>
                  <a:cubicBezTo>
                    <a:pt x="158" y="83"/>
                    <a:pt x="159" y="84"/>
                    <a:pt x="159" y="84"/>
                  </a:cubicBezTo>
                  <a:cubicBezTo>
                    <a:pt x="160" y="84"/>
                    <a:pt x="158" y="89"/>
                    <a:pt x="157" y="94"/>
                  </a:cubicBezTo>
                  <a:cubicBezTo>
                    <a:pt x="156" y="99"/>
                    <a:pt x="155" y="104"/>
                    <a:pt x="155" y="104"/>
                  </a:cubicBezTo>
                  <a:cubicBezTo>
                    <a:pt x="155" y="105"/>
                    <a:pt x="162" y="103"/>
                    <a:pt x="166" y="101"/>
                  </a:cubicBezTo>
                  <a:cubicBezTo>
                    <a:pt x="168" y="100"/>
                    <a:pt x="172" y="98"/>
                    <a:pt x="175" y="96"/>
                  </a:cubicBezTo>
                  <a:cubicBezTo>
                    <a:pt x="178" y="94"/>
                    <a:pt x="180" y="93"/>
                    <a:pt x="180" y="93"/>
                  </a:cubicBezTo>
                  <a:cubicBezTo>
                    <a:pt x="180" y="93"/>
                    <a:pt x="179" y="98"/>
                    <a:pt x="177" y="10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0" y="117"/>
                    <a:pt x="170" y="117"/>
                    <a:pt x="170" y="117"/>
                  </a:cubicBezTo>
                  <a:cubicBezTo>
                    <a:pt x="167" y="119"/>
                    <a:pt x="163" y="122"/>
                    <a:pt x="160" y="122"/>
                  </a:cubicBezTo>
                  <a:cubicBezTo>
                    <a:pt x="157" y="124"/>
                    <a:pt x="149" y="126"/>
                    <a:pt x="149" y="125"/>
                  </a:cubicBezTo>
                  <a:close/>
                  <a:moveTo>
                    <a:pt x="37" y="109"/>
                  </a:moveTo>
                  <a:cubicBezTo>
                    <a:pt x="38" y="104"/>
                    <a:pt x="40" y="99"/>
                    <a:pt x="40" y="99"/>
                  </a:cubicBezTo>
                  <a:cubicBezTo>
                    <a:pt x="41" y="97"/>
                    <a:pt x="46" y="94"/>
                    <a:pt x="52" y="91"/>
                  </a:cubicBezTo>
                  <a:cubicBezTo>
                    <a:pt x="57" y="88"/>
                    <a:pt x="65" y="87"/>
                    <a:pt x="65" y="88"/>
                  </a:cubicBezTo>
                  <a:cubicBezTo>
                    <a:pt x="65" y="89"/>
                    <a:pt x="64" y="93"/>
                    <a:pt x="62" y="9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0" y="109"/>
                    <a:pt x="43" y="113"/>
                    <a:pt x="38" y="116"/>
                  </a:cubicBezTo>
                  <a:cubicBezTo>
                    <a:pt x="37" y="117"/>
                    <a:pt x="35" y="118"/>
                    <a:pt x="35" y="118"/>
                  </a:cubicBezTo>
                  <a:cubicBezTo>
                    <a:pt x="35" y="118"/>
                    <a:pt x="36" y="114"/>
                    <a:pt x="37" y="109"/>
                  </a:cubicBezTo>
                  <a:close/>
                  <a:moveTo>
                    <a:pt x="160" y="83"/>
                  </a:moveTo>
                  <a:cubicBezTo>
                    <a:pt x="160" y="82"/>
                    <a:pt x="161" y="78"/>
                    <a:pt x="162" y="73"/>
                  </a:cubicBezTo>
                  <a:cubicBezTo>
                    <a:pt x="164" y="67"/>
                    <a:pt x="165" y="63"/>
                    <a:pt x="164" y="63"/>
                  </a:cubicBezTo>
                  <a:cubicBezTo>
                    <a:pt x="164" y="62"/>
                    <a:pt x="164" y="62"/>
                    <a:pt x="163" y="62"/>
                  </a:cubicBezTo>
                  <a:cubicBezTo>
                    <a:pt x="160" y="63"/>
                    <a:pt x="153" y="61"/>
                    <a:pt x="148" y="59"/>
                  </a:cubicBezTo>
                  <a:cubicBezTo>
                    <a:pt x="143" y="57"/>
                    <a:pt x="143" y="57"/>
                    <a:pt x="142" y="59"/>
                  </a:cubicBezTo>
                  <a:cubicBezTo>
                    <a:pt x="141" y="66"/>
                    <a:pt x="138" y="78"/>
                    <a:pt x="138" y="78"/>
                  </a:cubicBezTo>
                  <a:cubicBezTo>
                    <a:pt x="137" y="78"/>
                    <a:pt x="131" y="74"/>
                    <a:pt x="124" y="69"/>
                  </a:cubicBezTo>
                  <a:cubicBezTo>
                    <a:pt x="121" y="66"/>
                    <a:pt x="118" y="65"/>
                    <a:pt x="118" y="65"/>
                  </a:cubicBezTo>
                  <a:cubicBezTo>
                    <a:pt x="118" y="65"/>
                    <a:pt x="116" y="70"/>
                    <a:pt x="115" y="75"/>
                  </a:cubicBezTo>
                  <a:cubicBezTo>
                    <a:pt x="114" y="80"/>
                    <a:pt x="112" y="84"/>
                    <a:pt x="112" y="84"/>
                  </a:cubicBezTo>
                  <a:cubicBezTo>
                    <a:pt x="112" y="84"/>
                    <a:pt x="108" y="82"/>
                    <a:pt x="104" y="79"/>
                  </a:cubicBezTo>
                  <a:cubicBezTo>
                    <a:pt x="100" y="76"/>
                    <a:pt x="96" y="73"/>
                    <a:pt x="95" y="72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2" y="74"/>
                    <a:pt x="91" y="78"/>
                    <a:pt x="90" y="83"/>
                  </a:cubicBezTo>
                  <a:cubicBezTo>
                    <a:pt x="88" y="88"/>
                    <a:pt x="87" y="92"/>
                    <a:pt x="87" y="92"/>
                  </a:cubicBezTo>
                  <a:cubicBezTo>
                    <a:pt x="87" y="92"/>
                    <a:pt x="85" y="91"/>
                    <a:pt x="83" y="90"/>
                  </a:cubicBezTo>
                  <a:cubicBezTo>
                    <a:pt x="79" y="88"/>
                    <a:pt x="71" y="87"/>
                    <a:pt x="69" y="87"/>
                  </a:cubicBezTo>
                  <a:cubicBezTo>
                    <a:pt x="65" y="88"/>
                    <a:pt x="65" y="87"/>
                    <a:pt x="68" y="76"/>
                  </a:cubicBezTo>
                  <a:cubicBezTo>
                    <a:pt x="69" y="71"/>
                    <a:pt x="71" y="66"/>
                    <a:pt x="71" y="66"/>
                  </a:cubicBezTo>
                  <a:cubicBezTo>
                    <a:pt x="71" y="66"/>
                    <a:pt x="73" y="66"/>
                    <a:pt x="75" y="66"/>
                  </a:cubicBezTo>
                  <a:cubicBezTo>
                    <a:pt x="80" y="66"/>
                    <a:pt x="84" y="67"/>
                    <a:pt x="89" y="69"/>
                  </a:cubicBezTo>
                  <a:cubicBezTo>
                    <a:pt x="90" y="70"/>
                    <a:pt x="92" y="71"/>
                    <a:pt x="92" y="71"/>
                  </a:cubicBezTo>
                  <a:cubicBezTo>
                    <a:pt x="93" y="71"/>
                    <a:pt x="94" y="66"/>
                    <a:pt x="95" y="61"/>
                  </a:cubicBezTo>
                  <a:cubicBezTo>
                    <a:pt x="96" y="56"/>
                    <a:pt x="98" y="51"/>
                    <a:pt x="98" y="51"/>
                  </a:cubicBezTo>
                  <a:cubicBezTo>
                    <a:pt x="98" y="50"/>
                    <a:pt x="106" y="55"/>
                    <a:pt x="111" y="59"/>
                  </a:cubicBezTo>
                  <a:cubicBezTo>
                    <a:pt x="114" y="62"/>
                    <a:pt x="117" y="63"/>
                    <a:pt x="117" y="63"/>
                  </a:cubicBezTo>
                  <a:cubicBezTo>
                    <a:pt x="118" y="63"/>
                    <a:pt x="119" y="59"/>
                    <a:pt x="120" y="54"/>
                  </a:cubicBezTo>
                  <a:cubicBezTo>
                    <a:pt x="122" y="48"/>
                    <a:pt x="123" y="44"/>
                    <a:pt x="123" y="44"/>
                  </a:cubicBezTo>
                  <a:cubicBezTo>
                    <a:pt x="123" y="44"/>
                    <a:pt x="127" y="46"/>
                    <a:pt x="130" y="48"/>
                  </a:cubicBezTo>
                  <a:cubicBezTo>
                    <a:pt x="137" y="53"/>
                    <a:pt x="143" y="57"/>
                    <a:pt x="143" y="57"/>
                  </a:cubicBezTo>
                  <a:cubicBezTo>
                    <a:pt x="143" y="56"/>
                    <a:pt x="144" y="52"/>
                    <a:pt x="146" y="47"/>
                  </a:cubicBezTo>
                  <a:cubicBezTo>
                    <a:pt x="147" y="41"/>
                    <a:pt x="148" y="37"/>
                    <a:pt x="148" y="37"/>
                  </a:cubicBezTo>
                  <a:cubicBezTo>
                    <a:pt x="148" y="37"/>
                    <a:pt x="150" y="37"/>
                    <a:pt x="153" y="38"/>
                  </a:cubicBezTo>
                  <a:cubicBezTo>
                    <a:pt x="159" y="41"/>
                    <a:pt x="160" y="41"/>
                    <a:pt x="166" y="42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66" y="57"/>
                    <a:pt x="165" y="61"/>
                    <a:pt x="166" y="62"/>
                  </a:cubicBezTo>
                  <a:cubicBezTo>
                    <a:pt x="166" y="63"/>
                    <a:pt x="167" y="62"/>
                    <a:pt x="171" y="61"/>
                  </a:cubicBezTo>
                  <a:cubicBezTo>
                    <a:pt x="176" y="60"/>
                    <a:pt x="181" y="57"/>
                    <a:pt x="187" y="54"/>
                  </a:cubicBezTo>
                  <a:cubicBezTo>
                    <a:pt x="188" y="52"/>
                    <a:pt x="190" y="52"/>
                    <a:pt x="190" y="52"/>
                  </a:cubicBezTo>
                  <a:cubicBezTo>
                    <a:pt x="191" y="54"/>
                    <a:pt x="186" y="71"/>
                    <a:pt x="184" y="72"/>
                  </a:cubicBezTo>
                  <a:cubicBezTo>
                    <a:pt x="180" y="77"/>
                    <a:pt x="162" y="85"/>
                    <a:pt x="160" y="83"/>
                  </a:cubicBezTo>
                  <a:close/>
                  <a:moveTo>
                    <a:pt x="48" y="67"/>
                  </a:moveTo>
                  <a:cubicBezTo>
                    <a:pt x="50" y="57"/>
                    <a:pt x="50" y="57"/>
                    <a:pt x="50" y="57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62" y="49"/>
                    <a:pt x="75" y="44"/>
                    <a:pt x="75" y="46"/>
                  </a:cubicBezTo>
                  <a:cubicBezTo>
                    <a:pt x="75" y="46"/>
                    <a:pt x="74" y="51"/>
                    <a:pt x="73" y="5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0" y="69"/>
                    <a:pt x="54" y="71"/>
                    <a:pt x="49" y="75"/>
                  </a:cubicBezTo>
                  <a:cubicBezTo>
                    <a:pt x="47" y="76"/>
                    <a:pt x="45" y="77"/>
                    <a:pt x="45" y="77"/>
                  </a:cubicBezTo>
                  <a:cubicBezTo>
                    <a:pt x="45" y="77"/>
                    <a:pt x="46" y="72"/>
                    <a:pt x="48" y="67"/>
                  </a:cubicBezTo>
                  <a:close/>
                  <a:moveTo>
                    <a:pt x="87" y="46"/>
                  </a:moveTo>
                  <a:cubicBezTo>
                    <a:pt x="85" y="46"/>
                    <a:pt x="83" y="45"/>
                    <a:pt x="81" y="45"/>
                  </a:cubicBezTo>
                  <a:cubicBezTo>
                    <a:pt x="79" y="45"/>
                    <a:pt x="77" y="45"/>
                    <a:pt x="77" y="45"/>
                  </a:cubicBezTo>
                  <a:cubicBezTo>
                    <a:pt x="76" y="45"/>
                    <a:pt x="77" y="42"/>
                    <a:pt x="78" y="35"/>
                  </a:cubicBezTo>
                  <a:cubicBezTo>
                    <a:pt x="80" y="30"/>
                    <a:pt x="81" y="25"/>
                    <a:pt x="82" y="25"/>
                  </a:cubicBezTo>
                  <a:cubicBezTo>
                    <a:pt x="83" y="23"/>
                    <a:pt x="93" y="25"/>
                    <a:pt x="101" y="28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7" y="14"/>
                    <a:pt x="108" y="9"/>
                    <a:pt x="109" y="9"/>
                  </a:cubicBezTo>
                  <a:cubicBezTo>
                    <a:pt x="110" y="9"/>
                    <a:pt x="124" y="19"/>
                    <a:pt x="127" y="22"/>
                  </a:cubicBezTo>
                  <a:cubicBezTo>
                    <a:pt x="128" y="23"/>
                    <a:pt x="128" y="24"/>
                    <a:pt x="126" y="32"/>
                  </a:cubicBezTo>
                  <a:cubicBezTo>
                    <a:pt x="125" y="38"/>
                    <a:pt x="123" y="42"/>
                    <a:pt x="123" y="42"/>
                  </a:cubicBezTo>
                  <a:cubicBezTo>
                    <a:pt x="123" y="43"/>
                    <a:pt x="120" y="40"/>
                    <a:pt x="116" y="38"/>
                  </a:cubicBezTo>
                  <a:cubicBezTo>
                    <a:pt x="109" y="32"/>
                    <a:pt x="104" y="29"/>
                    <a:pt x="103" y="30"/>
                  </a:cubicBezTo>
                  <a:cubicBezTo>
                    <a:pt x="103" y="30"/>
                    <a:pt x="100" y="43"/>
                    <a:pt x="98" y="49"/>
                  </a:cubicBezTo>
                  <a:cubicBezTo>
                    <a:pt x="98" y="50"/>
                    <a:pt x="98" y="50"/>
                    <a:pt x="94" y="48"/>
                  </a:cubicBezTo>
                  <a:cubicBezTo>
                    <a:pt x="92" y="48"/>
                    <a:pt x="89" y="46"/>
                    <a:pt x="87" y="46"/>
                  </a:cubicBezTo>
                  <a:close/>
                  <a:moveTo>
                    <a:pt x="56" y="35"/>
                  </a:moveTo>
                  <a:cubicBezTo>
                    <a:pt x="56" y="34"/>
                    <a:pt x="57" y="30"/>
                    <a:pt x="58" y="25"/>
                  </a:cubicBezTo>
                  <a:cubicBezTo>
                    <a:pt x="61" y="15"/>
                    <a:pt x="62" y="14"/>
                    <a:pt x="69" y="10"/>
                  </a:cubicBezTo>
                  <a:cubicBezTo>
                    <a:pt x="74" y="7"/>
                    <a:pt x="85" y="3"/>
                    <a:pt x="86" y="3"/>
                  </a:cubicBezTo>
                  <a:cubicBezTo>
                    <a:pt x="86" y="3"/>
                    <a:pt x="85" y="8"/>
                    <a:pt x="84" y="1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2" y="26"/>
                    <a:pt x="62" y="31"/>
                    <a:pt x="59" y="33"/>
                  </a:cubicBezTo>
                  <a:cubicBezTo>
                    <a:pt x="57" y="35"/>
                    <a:pt x="56" y="35"/>
                    <a:pt x="56" y="3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7" name="Freeform 1045"/>
            <p:cNvSpPr>
              <a:spLocks noEditPoints="1"/>
            </p:cNvSpPr>
            <p:nvPr/>
          </p:nvSpPr>
          <p:spPr bwMode="auto">
            <a:xfrm>
              <a:off x="6771515" y="7929137"/>
              <a:ext cx="127500" cy="143164"/>
            </a:xfrm>
            <a:custGeom>
              <a:avLst/>
              <a:gdLst>
                <a:gd name="T0" fmla="*/ 175 w 350"/>
                <a:gd name="T1" fmla="*/ 0 h 393"/>
                <a:gd name="T2" fmla="*/ 0 w 350"/>
                <a:gd name="T3" fmla="*/ 0 h 393"/>
                <a:gd name="T4" fmla="*/ 33 w 350"/>
                <a:gd name="T5" fmla="*/ 352 h 393"/>
                <a:gd name="T6" fmla="*/ 175 w 350"/>
                <a:gd name="T7" fmla="*/ 393 h 393"/>
                <a:gd name="T8" fmla="*/ 317 w 350"/>
                <a:gd name="T9" fmla="*/ 352 h 393"/>
                <a:gd name="T10" fmla="*/ 350 w 350"/>
                <a:gd name="T11" fmla="*/ 0 h 393"/>
                <a:gd name="T12" fmla="*/ 175 w 350"/>
                <a:gd name="T13" fmla="*/ 0 h 393"/>
                <a:gd name="T14" fmla="*/ 281 w 350"/>
                <a:gd name="T15" fmla="*/ 116 h 393"/>
                <a:gd name="T16" fmla="*/ 114 w 350"/>
                <a:gd name="T17" fmla="*/ 116 h 393"/>
                <a:gd name="T18" fmla="*/ 118 w 350"/>
                <a:gd name="T19" fmla="*/ 161 h 393"/>
                <a:gd name="T20" fmla="*/ 277 w 350"/>
                <a:gd name="T21" fmla="*/ 161 h 393"/>
                <a:gd name="T22" fmla="*/ 265 w 350"/>
                <a:gd name="T23" fmla="*/ 293 h 393"/>
                <a:gd name="T24" fmla="*/ 175 w 350"/>
                <a:gd name="T25" fmla="*/ 319 h 393"/>
                <a:gd name="T26" fmla="*/ 85 w 350"/>
                <a:gd name="T27" fmla="*/ 293 h 393"/>
                <a:gd name="T28" fmla="*/ 81 w 350"/>
                <a:gd name="T29" fmla="*/ 225 h 393"/>
                <a:gd name="T30" fmla="*/ 123 w 350"/>
                <a:gd name="T31" fmla="*/ 225 h 393"/>
                <a:gd name="T32" fmla="*/ 125 w 350"/>
                <a:gd name="T33" fmla="*/ 260 h 393"/>
                <a:gd name="T34" fmla="*/ 175 w 350"/>
                <a:gd name="T35" fmla="*/ 272 h 393"/>
                <a:gd name="T36" fmla="*/ 222 w 350"/>
                <a:gd name="T37" fmla="*/ 260 h 393"/>
                <a:gd name="T38" fmla="*/ 227 w 350"/>
                <a:gd name="T39" fmla="*/ 204 h 393"/>
                <a:gd name="T40" fmla="*/ 78 w 350"/>
                <a:gd name="T41" fmla="*/ 204 h 393"/>
                <a:gd name="T42" fmla="*/ 78 w 350"/>
                <a:gd name="T43" fmla="*/ 204 h 393"/>
                <a:gd name="T44" fmla="*/ 66 w 350"/>
                <a:gd name="T45" fmla="*/ 71 h 393"/>
                <a:gd name="T46" fmla="*/ 284 w 350"/>
                <a:gd name="T47" fmla="*/ 71 h 393"/>
                <a:gd name="T48" fmla="*/ 281 w 350"/>
                <a:gd name="T49" fmla="*/ 116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0" h="393">
                  <a:moveTo>
                    <a:pt x="175" y="0"/>
                  </a:moveTo>
                  <a:lnTo>
                    <a:pt x="0" y="0"/>
                  </a:lnTo>
                  <a:lnTo>
                    <a:pt x="33" y="352"/>
                  </a:lnTo>
                  <a:lnTo>
                    <a:pt x="175" y="393"/>
                  </a:lnTo>
                  <a:lnTo>
                    <a:pt x="317" y="352"/>
                  </a:lnTo>
                  <a:lnTo>
                    <a:pt x="350" y="0"/>
                  </a:lnTo>
                  <a:lnTo>
                    <a:pt x="175" y="0"/>
                  </a:lnTo>
                  <a:close/>
                  <a:moveTo>
                    <a:pt x="281" y="116"/>
                  </a:moveTo>
                  <a:lnTo>
                    <a:pt x="114" y="116"/>
                  </a:lnTo>
                  <a:lnTo>
                    <a:pt x="118" y="161"/>
                  </a:lnTo>
                  <a:lnTo>
                    <a:pt x="277" y="161"/>
                  </a:lnTo>
                  <a:lnTo>
                    <a:pt x="265" y="293"/>
                  </a:lnTo>
                  <a:lnTo>
                    <a:pt x="175" y="319"/>
                  </a:lnTo>
                  <a:lnTo>
                    <a:pt x="85" y="293"/>
                  </a:lnTo>
                  <a:lnTo>
                    <a:pt x="81" y="225"/>
                  </a:lnTo>
                  <a:lnTo>
                    <a:pt x="123" y="225"/>
                  </a:lnTo>
                  <a:lnTo>
                    <a:pt x="125" y="260"/>
                  </a:lnTo>
                  <a:lnTo>
                    <a:pt x="175" y="272"/>
                  </a:lnTo>
                  <a:lnTo>
                    <a:pt x="222" y="260"/>
                  </a:lnTo>
                  <a:lnTo>
                    <a:pt x="227" y="204"/>
                  </a:lnTo>
                  <a:lnTo>
                    <a:pt x="78" y="204"/>
                  </a:lnTo>
                  <a:lnTo>
                    <a:pt x="78" y="204"/>
                  </a:lnTo>
                  <a:lnTo>
                    <a:pt x="66" y="71"/>
                  </a:lnTo>
                  <a:lnTo>
                    <a:pt x="284" y="71"/>
                  </a:lnTo>
                  <a:lnTo>
                    <a:pt x="281" y="116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8" name="Freeform 1046"/>
            <p:cNvSpPr>
              <a:spLocks/>
            </p:cNvSpPr>
            <p:nvPr/>
          </p:nvSpPr>
          <p:spPr bwMode="auto">
            <a:xfrm>
              <a:off x="7441434" y="8010008"/>
              <a:ext cx="25864" cy="38978"/>
            </a:xfrm>
            <a:custGeom>
              <a:avLst/>
              <a:gdLst>
                <a:gd name="T0" fmla="*/ 28 w 30"/>
                <a:gd name="T1" fmla="*/ 37 h 45"/>
                <a:gd name="T2" fmla="*/ 25 w 30"/>
                <a:gd name="T3" fmla="*/ 43 h 45"/>
                <a:gd name="T4" fmla="*/ 23 w 30"/>
                <a:gd name="T5" fmla="*/ 45 h 45"/>
                <a:gd name="T6" fmla="*/ 22 w 30"/>
                <a:gd name="T7" fmla="*/ 42 h 45"/>
                <a:gd name="T8" fmla="*/ 21 w 30"/>
                <a:gd name="T9" fmla="*/ 38 h 45"/>
                <a:gd name="T10" fmla="*/ 17 w 30"/>
                <a:gd name="T11" fmla="*/ 33 h 45"/>
                <a:gd name="T12" fmla="*/ 12 w 30"/>
                <a:gd name="T13" fmla="*/ 31 h 45"/>
                <a:gd name="T14" fmla="*/ 5 w 30"/>
                <a:gd name="T15" fmla="*/ 26 h 45"/>
                <a:gd name="T16" fmla="*/ 0 w 30"/>
                <a:gd name="T17" fmla="*/ 14 h 45"/>
                <a:gd name="T18" fmla="*/ 0 w 30"/>
                <a:gd name="T19" fmla="*/ 9 h 45"/>
                <a:gd name="T20" fmla="*/ 1 w 30"/>
                <a:gd name="T21" fmla="*/ 8 h 45"/>
                <a:gd name="T22" fmla="*/ 14 w 30"/>
                <a:gd name="T23" fmla="*/ 0 h 45"/>
                <a:gd name="T24" fmla="*/ 16 w 30"/>
                <a:gd name="T25" fmla="*/ 0 h 45"/>
                <a:gd name="T26" fmla="*/ 29 w 30"/>
                <a:gd name="T27" fmla="*/ 15 h 45"/>
                <a:gd name="T28" fmla="*/ 30 w 30"/>
                <a:gd name="T29" fmla="*/ 25 h 45"/>
                <a:gd name="T30" fmla="*/ 29 w 30"/>
                <a:gd name="T31" fmla="*/ 35 h 45"/>
                <a:gd name="T32" fmla="*/ 28 w 30"/>
                <a:gd name="T33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45">
                  <a:moveTo>
                    <a:pt x="28" y="37"/>
                  </a:moveTo>
                  <a:cubicBezTo>
                    <a:pt x="27" y="39"/>
                    <a:pt x="26" y="41"/>
                    <a:pt x="25" y="43"/>
                  </a:cubicBezTo>
                  <a:cubicBezTo>
                    <a:pt x="24" y="44"/>
                    <a:pt x="24" y="44"/>
                    <a:pt x="23" y="45"/>
                  </a:cubicBezTo>
                  <a:cubicBezTo>
                    <a:pt x="23" y="44"/>
                    <a:pt x="22" y="43"/>
                    <a:pt x="22" y="42"/>
                  </a:cubicBezTo>
                  <a:cubicBezTo>
                    <a:pt x="22" y="41"/>
                    <a:pt x="21" y="39"/>
                    <a:pt x="21" y="38"/>
                  </a:cubicBezTo>
                  <a:cubicBezTo>
                    <a:pt x="20" y="36"/>
                    <a:pt x="19" y="34"/>
                    <a:pt x="17" y="33"/>
                  </a:cubicBezTo>
                  <a:cubicBezTo>
                    <a:pt x="15" y="32"/>
                    <a:pt x="13" y="31"/>
                    <a:pt x="12" y="31"/>
                  </a:cubicBezTo>
                  <a:cubicBezTo>
                    <a:pt x="10" y="29"/>
                    <a:pt x="7" y="28"/>
                    <a:pt x="5" y="26"/>
                  </a:cubicBezTo>
                  <a:cubicBezTo>
                    <a:pt x="2" y="23"/>
                    <a:pt x="1" y="19"/>
                    <a:pt x="0" y="14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5" y="5"/>
                    <a:pt x="10" y="3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22" y="4"/>
                    <a:pt x="26" y="8"/>
                    <a:pt x="29" y="15"/>
                  </a:cubicBezTo>
                  <a:cubicBezTo>
                    <a:pt x="30" y="18"/>
                    <a:pt x="30" y="21"/>
                    <a:pt x="30" y="25"/>
                  </a:cubicBezTo>
                  <a:cubicBezTo>
                    <a:pt x="30" y="28"/>
                    <a:pt x="30" y="32"/>
                    <a:pt x="29" y="35"/>
                  </a:cubicBezTo>
                  <a:cubicBezTo>
                    <a:pt x="28" y="35"/>
                    <a:pt x="28" y="36"/>
                    <a:pt x="28" y="37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9" name="Freeform 1047"/>
            <p:cNvSpPr>
              <a:spLocks/>
            </p:cNvSpPr>
            <p:nvPr/>
          </p:nvSpPr>
          <p:spPr bwMode="auto">
            <a:xfrm>
              <a:off x="7325227" y="8018022"/>
              <a:ext cx="23314" cy="30964"/>
            </a:xfrm>
            <a:custGeom>
              <a:avLst/>
              <a:gdLst>
                <a:gd name="T0" fmla="*/ 8 w 27"/>
                <a:gd name="T1" fmla="*/ 2 h 36"/>
                <a:gd name="T2" fmla="*/ 9 w 27"/>
                <a:gd name="T3" fmla="*/ 0 h 36"/>
                <a:gd name="T4" fmla="*/ 13 w 27"/>
                <a:gd name="T5" fmla="*/ 3 h 36"/>
                <a:gd name="T6" fmla="*/ 27 w 27"/>
                <a:gd name="T7" fmla="*/ 11 h 36"/>
                <a:gd name="T8" fmla="*/ 25 w 27"/>
                <a:gd name="T9" fmla="*/ 12 h 36"/>
                <a:gd name="T10" fmla="*/ 15 w 27"/>
                <a:gd name="T11" fmla="*/ 22 h 36"/>
                <a:gd name="T12" fmla="*/ 3 w 27"/>
                <a:gd name="T13" fmla="*/ 33 h 36"/>
                <a:gd name="T14" fmla="*/ 0 w 27"/>
                <a:gd name="T15" fmla="*/ 36 h 36"/>
                <a:gd name="T16" fmla="*/ 0 w 27"/>
                <a:gd name="T17" fmla="*/ 36 h 36"/>
                <a:gd name="T18" fmla="*/ 2 w 27"/>
                <a:gd name="T19" fmla="*/ 29 h 36"/>
                <a:gd name="T20" fmla="*/ 7 w 27"/>
                <a:gd name="T21" fmla="*/ 9 h 36"/>
                <a:gd name="T22" fmla="*/ 8 w 27"/>
                <a:gd name="T2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36">
                  <a:moveTo>
                    <a:pt x="8" y="2"/>
                  </a:moveTo>
                  <a:cubicBezTo>
                    <a:pt x="8" y="2"/>
                    <a:pt x="9" y="1"/>
                    <a:pt x="9" y="0"/>
                  </a:cubicBezTo>
                  <a:cubicBezTo>
                    <a:pt x="10" y="1"/>
                    <a:pt x="12" y="2"/>
                    <a:pt x="13" y="3"/>
                  </a:cubicBezTo>
                  <a:cubicBezTo>
                    <a:pt x="17" y="5"/>
                    <a:pt x="22" y="8"/>
                    <a:pt x="27" y="11"/>
                  </a:cubicBezTo>
                  <a:cubicBezTo>
                    <a:pt x="26" y="11"/>
                    <a:pt x="26" y="12"/>
                    <a:pt x="25" y="12"/>
                  </a:cubicBezTo>
                  <a:cubicBezTo>
                    <a:pt x="22" y="15"/>
                    <a:pt x="18" y="19"/>
                    <a:pt x="15" y="22"/>
                  </a:cubicBezTo>
                  <a:cubicBezTo>
                    <a:pt x="11" y="26"/>
                    <a:pt x="7" y="30"/>
                    <a:pt x="3" y="33"/>
                  </a:cubicBezTo>
                  <a:cubicBezTo>
                    <a:pt x="2" y="34"/>
                    <a:pt x="1" y="3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1" y="31"/>
                    <a:pt x="2" y="29"/>
                  </a:cubicBezTo>
                  <a:cubicBezTo>
                    <a:pt x="3" y="22"/>
                    <a:pt x="5" y="16"/>
                    <a:pt x="7" y="9"/>
                  </a:cubicBezTo>
                  <a:cubicBezTo>
                    <a:pt x="7" y="7"/>
                    <a:pt x="8" y="5"/>
                    <a:pt x="8" y="2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0" name="Freeform 1048"/>
            <p:cNvSpPr>
              <a:spLocks/>
            </p:cNvSpPr>
            <p:nvPr/>
          </p:nvSpPr>
          <p:spPr bwMode="auto">
            <a:xfrm>
              <a:off x="7385698" y="7914566"/>
              <a:ext cx="59378" cy="84514"/>
            </a:xfrm>
            <a:custGeom>
              <a:avLst/>
              <a:gdLst>
                <a:gd name="T0" fmla="*/ 63 w 69"/>
                <a:gd name="T1" fmla="*/ 78 h 98"/>
                <a:gd name="T2" fmla="*/ 69 w 69"/>
                <a:gd name="T3" fmla="*/ 88 h 98"/>
                <a:gd name="T4" fmla="*/ 51 w 69"/>
                <a:gd name="T5" fmla="*/ 98 h 98"/>
                <a:gd name="T6" fmla="*/ 39 w 69"/>
                <a:gd name="T7" fmla="*/ 78 h 98"/>
                <a:gd name="T8" fmla="*/ 32 w 69"/>
                <a:gd name="T9" fmla="*/ 67 h 98"/>
                <a:gd name="T10" fmla="*/ 23 w 69"/>
                <a:gd name="T11" fmla="*/ 51 h 98"/>
                <a:gd name="T12" fmla="*/ 19 w 69"/>
                <a:gd name="T13" fmla="*/ 43 h 98"/>
                <a:gd name="T14" fmla="*/ 11 w 69"/>
                <a:gd name="T15" fmla="*/ 30 h 98"/>
                <a:gd name="T16" fmla="*/ 3 w 69"/>
                <a:gd name="T17" fmla="*/ 16 h 98"/>
                <a:gd name="T18" fmla="*/ 1 w 69"/>
                <a:gd name="T19" fmla="*/ 13 h 98"/>
                <a:gd name="T20" fmla="*/ 5 w 69"/>
                <a:gd name="T21" fmla="*/ 5 h 98"/>
                <a:gd name="T22" fmla="*/ 10 w 69"/>
                <a:gd name="T23" fmla="*/ 1 h 98"/>
                <a:gd name="T24" fmla="*/ 15 w 69"/>
                <a:gd name="T25" fmla="*/ 0 h 98"/>
                <a:gd name="T26" fmla="*/ 20 w 69"/>
                <a:gd name="T27" fmla="*/ 3 h 98"/>
                <a:gd name="T28" fmla="*/ 22 w 69"/>
                <a:gd name="T29" fmla="*/ 6 h 98"/>
                <a:gd name="T30" fmla="*/ 30 w 69"/>
                <a:gd name="T31" fmla="*/ 20 h 98"/>
                <a:gd name="T32" fmla="*/ 38 w 69"/>
                <a:gd name="T33" fmla="*/ 33 h 98"/>
                <a:gd name="T34" fmla="*/ 45 w 69"/>
                <a:gd name="T35" fmla="*/ 47 h 98"/>
                <a:gd name="T36" fmla="*/ 48 w 69"/>
                <a:gd name="T37" fmla="*/ 51 h 98"/>
                <a:gd name="T38" fmla="*/ 55 w 69"/>
                <a:gd name="T39" fmla="*/ 64 h 98"/>
                <a:gd name="T40" fmla="*/ 63 w 69"/>
                <a:gd name="T41" fmla="*/ 7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98">
                  <a:moveTo>
                    <a:pt x="63" y="78"/>
                  </a:moveTo>
                  <a:cubicBezTo>
                    <a:pt x="65" y="81"/>
                    <a:pt x="67" y="84"/>
                    <a:pt x="69" y="88"/>
                  </a:cubicBezTo>
                  <a:cubicBezTo>
                    <a:pt x="63" y="91"/>
                    <a:pt x="57" y="95"/>
                    <a:pt x="51" y="98"/>
                  </a:cubicBezTo>
                  <a:cubicBezTo>
                    <a:pt x="47" y="91"/>
                    <a:pt x="43" y="84"/>
                    <a:pt x="39" y="78"/>
                  </a:cubicBezTo>
                  <a:cubicBezTo>
                    <a:pt x="37" y="74"/>
                    <a:pt x="35" y="70"/>
                    <a:pt x="32" y="67"/>
                  </a:cubicBezTo>
                  <a:cubicBezTo>
                    <a:pt x="29" y="61"/>
                    <a:pt x="26" y="56"/>
                    <a:pt x="23" y="51"/>
                  </a:cubicBezTo>
                  <a:cubicBezTo>
                    <a:pt x="22" y="48"/>
                    <a:pt x="20" y="46"/>
                    <a:pt x="19" y="43"/>
                  </a:cubicBezTo>
                  <a:cubicBezTo>
                    <a:pt x="16" y="39"/>
                    <a:pt x="14" y="34"/>
                    <a:pt x="11" y="30"/>
                  </a:cubicBezTo>
                  <a:cubicBezTo>
                    <a:pt x="8" y="25"/>
                    <a:pt x="6" y="21"/>
                    <a:pt x="3" y="16"/>
                  </a:cubicBezTo>
                  <a:cubicBezTo>
                    <a:pt x="3" y="15"/>
                    <a:pt x="2" y="14"/>
                    <a:pt x="1" y="13"/>
                  </a:cubicBezTo>
                  <a:cubicBezTo>
                    <a:pt x="0" y="9"/>
                    <a:pt x="2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7" y="0"/>
                    <a:pt x="19" y="1"/>
                    <a:pt x="20" y="3"/>
                  </a:cubicBezTo>
                  <a:cubicBezTo>
                    <a:pt x="21" y="4"/>
                    <a:pt x="21" y="5"/>
                    <a:pt x="22" y="6"/>
                  </a:cubicBezTo>
                  <a:cubicBezTo>
                    <a:pt x="25" y="11"/>
                    <a:pt x="27" y="15"/>
                    <a:pt x="30" y="20"/>
                  </a:cubicBezTo>
                  <a:cubicBezTo>
                    <a:pt x="32" y="24"/>
                    <a:pt x="35" y="29"/>
                    <a:pt x="38" y="33"/>
                  </a:cubicBezTo>
                  <a:cubicBezTo>
                    <a:pt x="40" y="38"/>
                    <a:pt x="43" y="42"/>
                    <a:pt x="45" y="47"/>
                  </a:cubicBezTo>
                  <a:cubicBezTo>
                    <a:pt x="46" y="48"/>
                    <a:pt x="47" y="50"/>
                    <a:pt x="48" y="51"/>
                  </a:cubicBezTo>
                  <a:cubicBezTo>
                    <a:pt x="50" y="55"/>
                    <a:pt x="53" y="60"/>
                    <a:pt x="55" y="64"/>
                  </a:cubicBezTo>
                  <a:cubicBezTo>
                    <a:pt x="58" y="69"/>
                    <a:pt x="61" y="73"/>
                    <a:pt x="63" y="78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1" name="Freeform 1049"/>
            <p:cNvSpPr>
              <a:spLocks/>
            </p:cNvSpPr>
            <p:nvPr/>
          </p:nvSpPr>
          <p:spPr bwMode="auto">
            <a:xfrm>
              <a:off x="7440705" y="7979044"/>
              <a:ext cx="34607" cy="18214"/>
            </a:xfrm>
            <a:custGeom>
              <a:avLst/>
              <a:gdLst>
                <a:gd name="T0" fmla="*/ 40 w 40"/>
                <a:gd name="T1" fmla="*/ 3 h 21"/>
                <a:gd name="T2" fmla="*/ 40 w 40"/>
                <a:gd name="T3" fmla="*/ 21 h 21"/>
                <a:gd name="T4" fmla="*/ 38 w 40"/>
                <a:gd name="T5" fmla="*/ 21 h 21"/>
                <a:gd name="T6" fmla="*/ 14 w 40"/>
                <a:gd name="T7" fmla="*/ 21 h 21"/>
                <a:gd name="T8" fmla="*/ 12 w 40"/>
                <a:gd name="T9" fmla="*/ 20 h 21"/>
                <a:gd name="T10" fmla="*/ 1 w 40"/>
                <a:gd name="T11" fmla="*/ 2 h 21"/>
                <a:gd name="T12" fmla="*/ 0 w 40"/>
                <a:gd name="T13" fmla="*/ 0 h 21"/>
                <a:gd name="T14" fmla="*/ 40 w 40"/>
                <a:gd name="T15" fmla="*/ 0 h 21"/>
                <a:gd name="T16" fmla="*/ 40 w 40"/>
                <a:gd name="T17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1">
                  <a:moveTo>
                    <a:pt x="40" y="3"/>
                  </a:moveTo>
                  <a:cubicBezTo>
                    <a:pt x="40" y="9"/>
                    <a:pt x="40" y="15"/>
                    <a:pt x="40" y="21"/>
                  </a:cubicBezTo>
                  <a:cubicBezTo>
                    <a:pt x="39" y="21"/>
                    <a:pt x="39" y="21"/>
                    <a:pt x="38" y="21"/>
                  </a:cubicBezTo>
                  <a:cubicBezTo>
                    <a:pt x="30" y="21"/>
                    <a:pt x="22" y="21"/>
                    <a:pt x="14" y="21"/>
                  </a:cubicBezTo>
                  <a:cubicBezTo>
                    <a:pt x="13" y="21"/>
                    <a:pt x="12" y="21"/>
                    <a:pt x="12" y="20"/>
                  </a:cubicBezTo>
                  <a:cubicBezTo>
                    <a:pt x="8" y="14"/>
                    <a:pt x="5" y="8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3" y="0"/>
                    <a:pt x="26" y="0"/>
                    <a:pt x="40" y="0"/>
                  </a:cubicBezTo>
                  <a:cubicBezTo>
                    <a:pt x="40" y="1"/>
                    <a:pt x="40" y="2"/>
                    <a:pt x="40" y="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2" name="Freeform 1050"/>
            <p:cNvSpPr>
              <a:spLocks/>
            </p:cNvSpPr>
            <p:nvPr/>
          </p:nvSpPr>
          <p:spPr bwMode="auto">
            <a:xfrm>
              <a:off x="7333970" y="7952451"/>
              <a:ext cx="52457" cy="72493"/>
            </a:xfrm>
            <a:custGeom>
              <a:avLst/>
              <a:gdLst>
                <a:gd name="T0" fmla="*/ 48 w 61"/>
                <a:gd name="T1" fmla="*/ 33 h 84"/>
                <a:gd name="T2" fmla="*/ 40 w 61"/>
                <a:gd name="T3" fmla="*/ 47 h 84"/>
                <a:gd name="T4" fmla="*/ 30 w 61"/>
                <a:gd name="T5" fmla="*/ 64 h 84"/>
                <a:gd name="T6" fmla="*/ 30 w 61"/>
                <a:gd name="T7" fmla="*/ 65 h 84"/>
                <a:gd name="T8" fmla="*/ 20 w 61"/>
                <a:gd name="T9" fmla="*/ 81 h 84"/>
                <a:gd name="T10" fmla="*/ 18 w 61"/>
                <a:gd name="T11" fmla="*/ 84 h 84"/>
                <a:gd name="T12" fmla="*/ 7 w 61"/>
                <a:gd name="T13" fmla="*/ 78 h 84"/>
                <a:gd name="T14" fmla="*/ 0 w 61"/>
                <a:gd name="T15" fmla="*/ 74 h 84"/>
                <a:gd name="T16" fmla="*/ 4 w 61"/>
                <a:gd name="T17" fmla="*/ 66 h 84"/>
                <a:gd name="T18" fmla="*/ 17 w 61"/>
                <a:gd name="T19" fmla="*/ 45 h 84"/>
                <a:gd name="T20" fmla="*/ 19 w 61"/>
                <a:gd name="T21" fmla="*/ 41 h 84"/>
                <a:gd name="T22" fmla="*/ 31 w 61"/>
                <a:gd name="T23" fmla="*/ 19 h 84"/>
                <a:gd name="T24" fmla="*/ 38 w 61"/>
                <a:gd name="T25" fmla="*/ 7 h 84"/>
                <a:gd name="T26" fmla="*/ 43 w 61"/>
                <a:gd name="T27" fmla="*/ 0 h 84"/>
                <a:gd name="T28" fmla="*/ 56 w 61"/>
                <a:gd name="T29" fmla="*/ 7 h 84"/>
                <a:gd name="T30" fmla="*/ 61 w 61"/>
                <a:gd name="T31" fmla="*/ 10 h 84"/>
                <a:gd name="T32" fmla="*/ 57 w 61"/>
                <a:gd name="T33" fmla="*/ 18 h 84"/>
                <a:gd name="T34" fmla="*/ 48 w 61"/>
                <a:gd name="T35" fmla="*/ 3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84">
                  <a:moveTo>
                    <a:pt x="48" y="33"/>
                  </a:moveTo>
                  <a:cubicBezTo>
                    <a:pt x="45" y="38"/>
                    <a:pt x="42" y="42"/>
                    <a:pt x="40" y="47"/>
                  </a:cubicBezTo>
                  <a:cubicBezTo>
                    <a:pt x="37" y="52"/>
                    <a:pt x="33" y="58"/>
                    <a:pt x="30" y="64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26" y="70"/>
                    <a:pt x="23" y="76"/>
                    <a:pt x="20" y="81"/>
                  </a:cubicBezTo>
                  <a:cubicBezTo>
                    <a:pt x="19" y="82"/>
                    <a:pt x="19" y="83"/>
                    <a:pt x="18" y="84"/>
                  </a:cubicBezTo>
                  <a:cubicBezTo>
                    <a:pt x="15" y="82"/>
                    <a:pt x="11" y="80"/>
                    <a:pt x="7" y="78"/>
                  </a:cubicBezTo>
                  <a:cubicBezTo>
                    <a:pt x="5" y="77"/>
                    <a:pt x="3" y="75"/>
                    <a:pt x="0" y="74"/>
                  </a:cubicBezTo>
                  <a:cubicBezTo>
                    <a:pt x="1" y="71"/>
                    <a:pt x="3" y="68"/>
                    <a:pt x="4" y="66"/>
                  </a:cubicBezTo>
                  <a:cubicBezTo>
                    <a:pt x="9" y="59"/>
                    <a:pt x="13" y="52"/>
                    <a:pt x="17" y="45"/>
                  </a:cubicBezTo>
                  <a:cubicBezTo>
                    <a:pt x="17" y="43"/>
                    <a:pt x="18" y="42"/>
                    <a:pt x="19" y="41"/>
                  </a:cubicBezTo>
                  <a:cubicBezTo>
                    <a:pt x="23" y="34"/>
                    <a:pt x="27" y="27"/>
                    <a:pt x="31" y="19"/>
                  </a:cubicBezTo>
                  <a:cubicBezTo>
                    <a:pt x="34" y="15"/>
                    <a:pt x="36" y="11"/>
                    <a:pt x="38" y="7"/>
                  </a:cubicBezTo>
                  <a:cubicBezTo>
                    <a:pt x="40" y="5"/>
                    <a:pt x="41" y="2"/>
                    <a:pt x="43" y="0"/>
                  </a:cubicBezTo>
                  <a:cubicBezTo>
                    <a:pt x="47" y="2"/>
                    <a:pt x="52" y="5"/>
                    <a:pt x="56" y="7"/>
                  </a:cubicBezTo>
                  <a:cubicBezTo>
                    <a:pt x="58" y="8"/>
                    <a:pt x="59" y="9"/>
                    <a:pt x="61" y="10"/>
                  </a:cubicBezTo>
                  <a:cubicBezTo>
                    <a:pt x="59" y="13"/>
                    <a:pt x="58" y="15"/>
                    <a:pt x="57" y="18"/>
                  </a:cubicBezTo>
                  <a:cubicBezTo>
                    <a:pt x="54" y="23"/>
                    <a:pt x="51" y="28"/>
                    <a:pt x="48" y="3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3" name="Freeform 1051"/>
            <p:cNvSpPr>
              <a:spLocks/>
            </p:cNvSpPr>
            <p:nvPr/>
          </p:nvSpPr>
          <p:spPr bwMode="auto">
            <a:xfrm>
              <a:off x="7318305" y="7979044"/>
              <a:ext cx="34607" cy="18214"/>
            </a:xfrm>
            <a:custGeom>
              <a:avLst/>
              <a:gdLst>
                <a:gd name="T0" fmla="*/ 35 w 40"/>
                <a:gd name="T1" fmla="*/ 9 h 21"/>
                <a:gd name="T2" fmla="*/ 29 w 40"/>
                <a:gd name="T3" fmla="*/ 20 h 21"/>
                <a:gd name="T4" fmla="*/ 27 w 40"/>
                <a:gd name="T5" fmla="*/ 21 h 21"/>
                <a:gd name="T6" fmla="*/ 2 w 40"/>
                <a:gd name="T7" fmla="*/ 21 h 21"/>
                <a:gd name="T8" fmla="*/ 0 w 40"/>
                <a:gd name="T9" fmla="*/ 21 h 21"/>
                <a:gd name="T10" fmla="*/ 0 w 40"/>
                <a:gd name="T11" fmla="*/ 10 h 21"/>
                <a:gd name="T12" fmla="*/ 0 w 40"/>
                <a:gd name="T13" fmla="*/ 0 h 21"/>
                <a:gd name="T14" fmla="*/ 40 w 40"/>
                <a:gd name="T15" fmla="*/ 0 h 21"/>
                <a:gd name="T16" fmla="*/ 35 w 40"/>
                <a:gd name="T17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1">
                  <a:moveTo>
                    <a:pt x="35" y="9"/>
                  </a:moveTo>
                  <a:cubicBezTo>
                    <a:pt x="33" y="13"/>
                    <a:pt x="31" y="16"/>
                    <a:pt x="29" y="20"/>
                  </a:cubicBezTo>
                  <a:cubicBezTo>
                    <a:pt x="28" y="21"/>
                    <a:pt x="28" y="21"/>
                    <a:pt x="27" y="21"/>
                  </a:cubicBezTo>
                  <a:cubicBezTo>
                    <a:pt x="18" y="21"/>
                    <a:pt x="10" y="21"/>
                    <a:pt x="2" y="21"/>
                  </a:cubicBezTo>
                  <a:cubicBezTo>
                    <a:pt x="1" y="21"/>
                    <a:pt x="1" y="21"/>
                    <a:pt x="0" y="21"/>
                  </a:cubicBezTo>
                  <a:cubicBezTo>
                    <a:pt x="0" y="17"/>
                    <a:pt x="0" y="14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38" y="3"/>
                    <a:pt x="37" y="6"/>
                    <a:pt x="35" y="9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4" name="Freeform 1052"/>
            <p:cNvSpPr>
              <a:spLocks/>
            </p:cNvSpPr>
            <p:nvPr/>
          </p:nvSpPr>
          <p:spPr bwMode="auto">
            <a:xfrm>
              <a:off x="7371855" y="7937880"/>
              <a:ext cx="22221" cy="21493"/>
            </a:xfrm>
            <a:custGeom>
              <a:avLst/>
              <a:gdLst>
                <a:gd name="T0" fmla="*/ 19 w 26"/>
                <a:gd name="T1" fmla="*/ 24 h 25"/>
                <a:gd name="T2" fmla="*/ 17 w 26"/>
                <a:gd name="T3" fmla="*/ 24 h 25"/>
                <a:gd name="T4" fmla="*/ 15 w 26"/>
                <a:gd name="T5" fmla="*/ 23 h 25"/>
                <a:gd name="T6" fmla="*/ 2 w 26"/>
                <a:gd name="T7" fmla="*/ 15 h 25"/>
                <a:gd name="T8" fmla="*/ 0 w 26"/>
                <a:gd name="T9" fmla="*/ 14 h 25"/>
                <a:gd name="T10" fmla="*/ 6 w 26"/>
                <a:gd name="T11" fmla="*/ 3 h 25"/>
                <a:gd name="T12" fmla="*/ 14 w 26"/>
                <a:gd name="T13" fmla="*/ 1 h 25"/>
                <a:gd name="T14" fmla="*/ 20 w 26"/>
                <a:gd name="T15" fmla="*/ 3 h 25"/>
                <a:gd name="T16" fmla="*/ 23 w 26"/>
                <a:gd name="T17" fmla="*/ 7 h 25"/>
                <a:gd name="T18" fmla="*/ 24 w 26"/>
                <a:gd name="T19" fmla="*/ 15 h 25"/>
                <a:gd name="T20" fmla="*/ 19 w 26"/>
                <a:gd name="T21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5">
                  <a:moveTo>
                    <a:pt x="19" y="24"/>
                  </a:moveTo>
                  <a:cubicBezTo>
                    <a:pt x="18" y="25"/>
                    <a:pt x="18" y="25"/>
                    <a:pt x="17" y="24"/>
                  </a:cubicBezTo>
                  <a:cubicBezTo>
                    <a:pt x="17" y="24"/>
                    <a:pt x="16" y="24"/>
                    <a:pt x="15" y="23"/>
                  </a:cubicBezTo>
                  <a:cubicBezTo>
                    <a:pt x="11" y="21"/>
                    <a:pt x="6" y="18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2" y="11"/>
                    <a:pt x="4" y="7"/>
                    <a:pt x="6" y="3"/>
                  </a:cubicBezTo>
                  <a:cubicBezTo>
                    <a:pt x="8" y="1"/>
                    <a:pt x="11" y="0"/>
                    <a:pt x="14" y="1"/>
                  </a:cubicBezTo>
                  <a:cubicBezTo>
                    <a:pt x="16" y="1"/>
                    <a:pt x="18" y="3"/>
                    <a:pt x="20" y="3"/>
                  </a:cubicBezTo>
                  <a:cubicBezTo>
                    <a:pt x="21" y="4"/>
                    <a:pt x="22" y="5"/>
                    <a:pt x="23" y="7"/>
                  </a:cubicBezTo>
                  <a:cubicBezTo>
                    <a:pt x="25" y="9"/>
                    <a:pt x="26" y="12"/>
                    <a:pt x="24" y="15"/>
                  </a:cubicBezTo>
                  <a:cubicBezTo>
                    <a:pt x="22" y="18"/>
                    <a:pt x="21" y="21"/>
                    <a:pt x="19" y="24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5" name="Freeform 1053"/>
            <p:cNvSpPr>
              <a:spLocks/>
            </p:cNvSpPr>
            <p:nvPr/>
          </p:nvSpPr>
          <p:spPr bwMode="auto">
            <a:xfrm>
              <a:off x="7430505" y="7992158"/>
              <a:ext cx="24043" cy="24043"/>
            </a:xfrm>
            <a:custGeom>
              <a:avLst/>
              <a:gdLst>
                <a:gd name="T0" fmla="*/ 5 w 28"/>
                <a:gd name="T1" fmla="*/ 19 h 28"/>
                <a:gd name="T2" fmla="*/ 0 w 28"/>
                <a:gd name="T3" fmla="*/ 10 h 28"/>
                <a:gd name="T4" fmla="*/ 18 w 28"/>
                <a:gd name="T5" fmla="*/ 0 h 28"/>
                <a:gd name="T6" fmla="*/ 28 w 28"/>
                <a:gd name="T7" fmla="*/ 17 h 28"/>
                <a:gd name="T8" fmla="*/ 27 w 28"/>
                <a:gd name="T9" fmla="*/ 18 h 28"/>
                <a:gd name="T10" fmla="*/ 12 w 28"/>
                <a:gd name="T11" fmla="*/ 27 h 28"/>
                <a:gd name="T12" fmla="*/ 10 w 28"/>
                <a:gd name="T13" fmla="*/ 28 h 28"/>
                <a:gd name="T14" fmla="*/ 5 w 28"/>
                <a:gd name="T1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5" y="19"/>
                  </a:moveTo>
                  <a:cubicBezTo>
                    <a:pt x="3" y="16"/>
                    <a:pt x="2" y="13"/>
                    <a:pt x="0" y="10"/>
                  </a:cubicBezTo>
                  <a:cubicBezTo>
                    <a:pt x="6" y="7"/>
                    <a:pt x="12" y="3"/>
                    <a:pt x="18" y="0"/>
                  </a:cubicBezTo>
                  <a:cubicBezTo>
                    <a:pt x="22" y="6"/>
                    <a:pt x="25" y="12"/>
                    <a:pt x="28" y="17"/>
                  </a:cubicBezTo>
                  <a:cubicBezTo>
                    <a:pt x="28" y="18"/>
                    <a:pt x="27" y="18"/>
                    <a:pt x="27" y="18"/>
                  </a:cubicBezTo>
                  <a:cubicBezTo>
                    <a:pt x="22" y="21"/>
                    <a:pt x="17" y="24"/>
                    <a:pt x="12" y="27"/>
                  </a:cubicBezTo>
                  <a:cubicBezTo>
                    <a:pt x="11" y="27"/>
                    <a:pt x="11" y="27"/>
                    <a:pt x="10" y="28"/>
                  </a:cubicBezTo>
                  <a:cubicBezTo>
                    <a:pt x="8" y="25"/>
                    <a:pt x="6" y="22"/>
                    <a:pt x="5" y="19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6" name="Freeform 1054"/>
            <p:cNvSpPr>
              <a:spLocks/>
            </p:cNvSpPr>
            <p:nvPr/>
          </p:nvSpPr>
          <p:spPr bwMode="auto">
            <a:xfrm>
              <a:off x="7368212" y="7979044"/>
              <a:ext cx="57921" cy="18214"/>
            </a:xfrm>
            <a:custGeom>
              <a:avLst/>
              <a:gdLst>
                <a:gd name="T0" fmla="*/ 10 w 67"/>
                <a:gd name="T1" fmla="*/ 3 h 21"/>
                <a:gd name="T2" fmla="*/ 10 w 67"/>
                <a:gd name="T3" fmla="*/ 3 h 21"/>
                <a:gd name="T4" fmla="*/ 16 w 67"/>
                <a:gd name="T5" fmla="*/ 0 h 21"/>
                <a:gd name="T6" fmla="*/ 52 w 67"/>
                <a:gd name="T7" fmla="*/ 0 h 21"/>
                <a:gd name="T8" fmla="*/ 56 w 67"/>
                <a:gd name="T9" fmla="*/ 2 h 21"/>
                <a:gd name="T10" fmla="*/ 56 w 67"/>
                <a:gd name="T11" fmla="*/ 3 h 21"/>
                <a:gd name="T12" fmla="*/ 64 w 67"/>
                <a:gd name="T13" fmla="*/ 16 h 21"/>
                <a:gd name="T14" fmla="*/ 67 w 67"/>
                <a:gd name="T15" fmla="*/ 21 h 21"/>
                <a:gd name="T16" fmla="*/ 0 w 67"/>
                <a:gd name="T17" fmla="*/ 21 h 21"/>
                <a:gd name="T18" fmla="*/ 2 w 67"/>
                <a:gd name="T19" fmla="*/ 17 h 21"/>
                <a:gd name="T20" fmla="*/ 10 w 67"/>
                <a:gd name="T2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21"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1" y="0"/>
                    <a:pt x="13" y="0"/>
                    <a:pt x="16" y="0"/>
                  </a:cubicBezTo>
                  <a:cubicBezTo>
                    <a:pt x="28" y="0"/>
                    <a:pt x="40" y="0"/>
                    <a:pt x="52" y="0"/>
                  </a:cubicBezTo>
                  <a:cubicBezTo>
                    <a:pt x="54" y="0"/>
                    <a:pt x="55" y="0"/>
                    <a:pt x="56" y="2"/>
                  </a:cubicBezTo>
                  <a:cubicBezTo>
                    <a:pt x="56" y="2"/>
                    <a:pt x="56" y="3"/>
                    <a:pt x="56" y="3"/>
                  </a:cubicBezTo>
                  <a:cubicBezTo>
                    <a:pt x="59" y="7"/>
                    <a:pt x="61" y="12"/>
                    <a:pt x="64" y="16"/>
                  </a:cubicBezTo>
                  <a:cubicBezTo>
                    <a:pt x="65" y="18"/>
                    <a:pt x="66" y="19"/>
                    <a:pt x="67" y="21"/>
                  </a:cubicBezTo>
                  <a:cubicBezTo>
                    <a:pt x="44" y="21"/>
                    <a:pt x="22" y="21"/>
                    <a:pt x="0" y="21"/>
                  </a:cubicBezTo>
                  <a:cubicBezTo>
                    <a:pt x="0" y="20"/>
                    <a:pt x="1" y="19"/>
                    <a:pt x="2" y="17"/>
                  </a:cubicBezTo>
                  <a:cubicBezTo>
                    <a:pt x="4" y="13"/>
                    <a:pt x="7" y="8"/>
                    <a:pt x="10" y="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7" name="Rectangle 1062"/>
            <p:cNvSpPr>
              <a:spLocks noChangeArrowheads="1"/>
            </p:cNvSpPr>
            <p:nvPr/>
          </p:nvSpPr>
          <p:spPr bwMode="auto">
            <a:xfrm>
              <a:off x="7396627" y="7367046"/>
              <a:ext cx="63750" cy="63750"/>
            </a:xfrm>
            <a:prstGeom prst="rect">
              <a:avLst/>
            </a:pr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8" name="Rectangle 1063"/>
            <p:cNvSpPr>
              <a:spLocks noChangeArrowheads="1"/>
            </p:cNvSpPr>
            <p:nvPr/>
          </p:nvSpPr>
          <p:spPr bwMode="auto">
            <a:xfrm>
              <a:off x="7333241" y="7430796"/>
              <a:ext cx="63385" cy="63750"/>
            </a:xfrm>
            <a:prstGeom prst="rect">
              <a:avLst/>
            </a:prstGeom>
            <a:solidFill>
              <a:srgbClr val="5D6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9" name="Freeform 1064"/>
            <p:cNvSpPr>
              <a:spLocks/>
            </p:cNvSpPr>
            <p:nvPr/>
          </p:nvSpPr>
          <p:spPr bwMode="auto">
            <a:xfrm>
              <a:off x="6458230" y="7922216"/>
              <a:ext cx="158464" cy="156642"/>
            </a:xfrm>
            <a:custGeom>
              <a:avLst/>
              <a:gdLst>
                <a:gd name="T0" fmla="*/ 92 w 184"/>
                <a:gd name="T1" fmla="*/ 0 h 182"/>
                <a:gd name="T2" fmla="*/ 0 w 184"/>
                <a:gd name="T3" fmla="*/ 92 h 182"/>
                <a:gd name="T4" fmla="*/ 70 w 184"/>
                <a:gd name="T5" fmla="*/ 182 h 182"/>
                <a:gd name="T6" fmla="*/ 70 w 184"/>
                <a:gd name="T7" fmla="*/ 148 h 182"/>
                <a:gd name="T8" fmla="*/ 43 w 184"/>
                <a:gd name="T9" fmla="*/ 140 h 182"/>
                <a:gd name="T10" fmla="*/ 35 w 184"/>
                <a:gd name="T11" fmla="*/ 127 h 182"/>
                <a:gd name="T12" fmla="*/ 30 w 184"/>
                <a:gd name="T13" fmla="*/ 122 h 182"/>
                <a:gd name="T14" fmla="*/ 31 w 184"/>
                <a:gd name="T15" fmla="*/ 121 h 182"/>
                <a:gd name="T16" fmla="*/ 45 w 184"/>
                <a:gd name="T17" fmla="*/ 128 h 182"/>
                <a:gd name="T18" fmla="*/ 69 w 184"/>
                <a:gd name="T19" fmla="*/ 135 h 182"/>
                <a:gd name="T20" fmla="*/ 74 w 184"/>
                <a:gd name="T21" fmla="*/ 127 h 182"/>
                <a:gd name="T22" fmla="*/ 35 w 184"/>
                <a:gd name="T23" fmla="*/ 93 h 182"/>
                <a:gd name="T24" fmla="*/ 44 w 184"/>
                <a:gd name="T25" fmla="*/ 60 h 182"/>
                <a:gd name="T26" fmla="*/ 45 w 184"/>
                <a:gd name="T27" fmla="*/ 36 h 182"/>
                <a:gd name="T28" fmla="*/ 69 w 184"/>
                <a:gd name="T29" fmla="*/ 45 h 182"/>
                <a:gd name="T30" fmla="*/ 114 w 184"/>
                <a:gd name="T31" fmla="*/ 45 h 182"/>
                <a:gd name="T32" fmla="*/ 138 w 184"/>
                <a:gd name="T33" fmla="*/ 36 h 182"/>
                <a:gd name="T34" fmla="*/ 139 w 184"/>
                <a:gd name="T35" fmla="*/ 60 h 182"/>
                <a:gd name="T36" fmla="*/ 148 w 184"/>
                <a:gd name="T37" fmla="*/ 92 h 182"/>
                <a:gd name="T38" fmla="*/ 109 w 184"/>
                <a:gd name="T39" fmla="*/ 127 h 182"/>
                <a:gd name="T40" fmla="*/ 118 w 184"/>
                <a:gd name="T41" fmla="*/ 142 h 182"/>
                <a:gd name="T42" fmla="*/ 118 w 184"/>
                <a:gd name="T43" fmla="*/ 180 h 182"/>
                <a:gd name="T44" fmla="*/ 184 w 184"/>
                <a:gd name="T45" fmla="*/ 92 h 182"/>
                <a:gd name="T46" fmla="*/ 92 w 184"/>
                <a:gd name="T4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4" h="182">
                  <a:moveTo>
                    <a:pt x="92" y="0"/>
                  </a:moveTo>
                  <a:cubicBezTo>
                    <a:pt x="41" y="0"/>
                    <a:pt x="0" y="41"/>
                    <a:pt x="0" y="92"/>
                  </a:cubicBezTo>
                  <a:cubicBezTo>
                    <a:pt x="0" y="136"/>
                    <a:pt x="29" y="172"/>
                    <a:pt x="70" y="182"/>
                  </a:cubicBezTo>
                  <a:cubicBezTo>
                    <a:pt x="70" y="170"/>
                    <a:pt x="70" y="149"/>
                    <a:pt x="70" y="148"/>
                  </a:cubicBezTo>
                  <a:cubicBezTo>
                    <a:pt x="69" y="148"/>
                    <a:pt x="52" y="158"/>
                    <a:pt x="43" y="140"/>
                  </a:cubicBezTo>
                  <a:cubicBezTo>
                    <a:pt x="42" y="138"/>
                    <a:pt x="40" y="131"/>
                    <a:pt x="35" y="127"/>
                  </a:cubicBezTo>
                  <a:cubicBezTo>
                    <a:pt x="35" y="126"/>
                    <a:pt x="31" y="124"/>
                    <a:pt x="30" y="122"/>
                  </a:cubicBezTo>
                  <a:cubicBezTo>
                    <a:pt x="30" y="122"/>
                    <a:pt x="30" y="122"/>
                    <a:pt x="31" y="121"/>
                  </a:cubicBezTo>
                  <a:cubicBezTo>
                    <a:pt x="31" y="121"/>
                    <a:pt x="38" y="119"/>
                    <a:pt x="45" y="128"/>
                  </a:cubicBezTo>
                  <a:cubicBezTo>
                    <a:pt x="47" y="131"/>
                    <a:pt x="52" y="143"/>
                    <a:pt x="69" y="135"/>
                  </a:cubicBezTo>
                  <a:cubicBezTo>
                    <a:pt x="70" y="134"/>
                    <a:pt x="70" y="131"/>
                    <a:pt x="74" y="127"/>
                  </a:cubicBezTo>
                  <a:cubicBezTo>
                    <a:pt x="48" y="124"/>
                    <a:pt x="39" y="115"/>
                    <a:pt x="35" y="93"/>
                  </a:cubicBezTo>
                  <a:cubicBezTo>
                    <a:pt x="33" y="78"/>
                    <a:pt x="37" y="66"/>
                    <a:pt x="44" y="60"/>
                  </a:cubicBezTo>
                  <a:cubicBezTo>
                    <a:pt x="43" y="58"/>
                    <a:pt x="40" y="47"/>
                    <a:pt x="45" y="36"/>
                  </a:cubicBezTo>
                  <a:cubicBezTo>
                    <a:pt x="50" y="35"/>
                    <a:pt x="60" y="39"/>
                    <a:pt x="69" y="45"/>
                  </a:cubicBezTo>
                  <a:cubicBezTo>
                    <a:pt x="82" y="41"/>
                    <a:pt x="106" y="42"/>
                    <a:pt x="114" y="45"/>
                  </a:cubicBezTo>
                  <a:cubicBezTo>
                    <a:pt x="118" y="42"/>
                    <a:pt x="132" y="34"/>
                    <a:pt x="138" y="36"/>
                  </a:cubicBezTo>
                  <a:cubicBezTo>
                    <a:pt x="140" y="40"/>
                    <a:pt x="143" y="52"/>
                    <a:pt x="139" y="60"/>
                  </a:cubicBezTo>
                  <a:cubicBezTo>
                    <a:pt x="147" y="68"/>
                    <a:pt x="150" y="79"/>
                    <a:pt x="148" y="92"/>
                  </a:cubicBezTo>
                  <a:cubicBezTo>
                    <a:pt x="146" y="111"/>
                    <a:pt x="136" y="125"/>
                    <a:pt x="109" y="127"/>
                  </a:cubicBezTo>
                  <a:cubicBezTo>
                    <a:pt x="114" y="130"/>
                    <a:pt x="118" y="135"/>
                    <a:pt x="118" y="142"/>
                  </a:cubicBezTo>
                  <a:cubicBezTo>
                    <a:pt x="118" y="150"/>
                    <a:pt x="118" y="169"/>
                    <a:pt x="118" y="180"/>
                  </a:cubicBezTo>
                  <a:cubicBezTo>
                    <a:pt x="156" y="169"/>
                    <a:pt x="184" y="134"/>
                    <a:pt x="184" y="92"/>
                  </a:cubicBezTo>
                  <a:cubicBezTo>
                    <a:pt x="184" y="41"/>
                    <a:pt x="142" y="0"/>
                    <a:pt x="92" y="0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0" name="Freeform 1065"/>
            <p:cNvSpPr>
              <a:spLocks noEditPoints="1"/>
            </p:cNvSpPr>
            <p:nvPr/>
          </p:nvSpPr>
          <p:spPr bwMode="auto">
            <a:xfrm>
              <a:off x="6183195" y="7928409"/>
              <a:ext cx="126771" cy="147171"/>
            </a:xfrm>
            <a:custGeom>
              <a:avLst/>
              <a:gdLst>
                <a:gd name="T0" fmla="*/ 112 w 147"/>
                <a:gd name="T1" fmla="*/ 140 h 171"/>
                <a:gd name="T2" fmla="*/ 147 w 147"/>
                <a:gd name="T3" fmla="*/ 76 h 171"/>
                <a:gd name="T4" fmla="*/ 74 w 147"/>
                <a:gd name="T5" fmla="*/ 0 h 171"/>
                <a:gd name="T6" fmla="*/ 0 w 147"/>
                <a:gd name="T7" fmla="*/ 76 h 171"/>
                <a:gd name="T8" fmla="*/ 74 w 147"/>
                <a:gd name="T9" fmla="*/ 149 h 171"/>
                <a:gd name="T10" fmla="*/ 91 w 147"/>
                <a:gd name="T11" fmla="*/ 149 h 171"/>
                <a:gd name="T12" fmla="*/ 131 w 147"/>
                <a:gd name="T13" fmla="*/ 166 h 171"/>
                <a:gd name="T14" fmla="*/ 131 w 147"/>
                <a:gd name="T15" fmla="*/ 154 h 171"/>
                <a:gd name="T16" fmla="*/ 112 w 147"/>
                <a:gd name="T17" fmla="*/ 140 h 171"/>
                <a:gd name="T18" fmla="*/ 111 w 147"/>
                <a:gd name="T19" fmla="*/ 86 h 171"/>
                <a:gd name="T20" fmla="*/ 101 w 147"/>
                <a:gd name="T21" fmla="*/ 118 h 171"/>
                <a:gd name="T22" fmla="*/ 66 w 147"/>
                <a:gd name="T23" fmla="*/ 104 h 171"/>
                <a:gd name="T24" fmla="*/ 66 w 147"/>
                <a:gd name="T25" fmla="*/ 118 h 171"/>
                <a:gd name="T26" fmla="*/ 83 w 147"/>
                <a:gd name="T27" fmla="*/ 131 h 171"/>
                <a:gd name="T28" fmla="*/ 74 w 147"/>
                <a:gd name="T29" fmla="*/ 131 h 171"/>
                <a:gd name="T30" fmla="*/ 36 w 147"/>
                <a:gd name="T31" fmla="*/ 86 h 171"/>
                <a:gd name="T32" fmla="*/ 36 w 147"/>
                <a:gd name="T33" fmla="*/ 66 h 171"/>
                <a:gd name="T34" fmla="*/ 74 w 147"/>
                <a:gd name="T35" fmla="*/ 19 h 171"/>
                <a:gd name="T36" fmla="*/ 111 w 147"/>
                <a:gd name="T37" fmla="*/ 66 h 171"/>
                <a:gd name="T38" fmla="*/ 111 w 147"/>
                <a:gd name="T39" fmla="*/ 8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171">
                  <a:moveTo>
                    <a:pt x="112" y="140"/>
                  </a:moveTo>
                  <a:cubicBezTo>
                    <a:pt x="133" y="126"/>
                    <a:pt x="147" y="103"/>
                    <a:pt x="147" y="76"/>
                  </a:cubicBezTo>
                  <a:cubicBezTo>
                    <a:pt x="147" y="34"/>
                    <a:pt x="114" y="0"/>
                    <a:pt x="74" y="0"/>
                  </a:cubicBezTo>
                  <a:cubicBezTo>
                    <a:pt x="33" y="0"/>
                    <a:pt x="0" y="34"/>
                    <a:pt x="0" y="76"/>
                  </a:cubicBezTo>
                  <a:cubicBezTo>
                    <a:pt x="0" y="117"/>
                    <a:pt x="33" y="149"/>
                    <a:pt x="74" y="149"/>
                  </a:cubicBezTo>
                  <a:cubicBezTo>
                    <a:pt x="80" y="149"/>
                    <a:pt x="86" y="149"/>
                    <a:pt x="91" y="149"/>
                  </a:cubicBezTo>
                  <a:cubicBezTo>
                    <a:pt x="98" y="162"/>
                    <a:pt x="109" y="171"/>
                    <a:pt x="131" y="166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31" y="154"/>
                    <a:pt x="117" y="150"/>
                    <a:pt x="112" y="140"/>
                  </a:cubicBezTo>
                  <a:close/>
                  <a:moveTo>
                    <a:pt x="111" y="86"/>
                  </a:moveTo>
                  <a:cubicBezTo>
                    <a:pt x="111" y="98"/>
                    <a:pt x="108" y="110"/>
                    <a:pt x="101" y="118"/>
                  </a:cubicBezTo>
                  <a:cubicBezTo>
                    <a:pt x="93" y="109"/>
                    <a:pt x="82" y="103"/>
                    <a:pt x="66" y="104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6" y="118"/>
                    <a:pt x="75" y="118"/>
                    <a:pt x="83" y="131"/>
                  </a:cubicBezTo>
                  <a:cubicBezTo>
                    <a:pt x="80" y="131"/>
                    <a:pt x="77" y="131"/>
                    <a:pt x="74" y="131"/>
                  </a:cubicBezTo>
                  <a:cubicBezTo>
                    <a:pt x="53" y="131"/>
                    <a:pt x="36" y="112"/>
                    <a:pt x="36" y="86"/>
                  </a:cubicBezTo>
                  <a:cubicBezTo>
                    <a:pt x="36" y="82"/>
                    <a:pt x="36" y="70"/>
                    <a:pt x="36" y="66"/>
                  </a:cubicBezTo>
                  <a:cubicBezTo>
                    <a:pt x="36" y="40"/>
                    <a:pt x="54" y="19"/>
                    <a:pt x="74" y="19"/>
                  </a:cubicBezTo>
                  <a:cubicBezTo>
                    <a:pt x="95" y="19"/>
                    <a:pt x="111" y="40"/>
                    <a:pt x="111" y="66"/>
                  </a:cubicBezTo>
                  <a:cubicBezTo>
                    <a:pt x="111" y="70"/>
                    <a:pt x="111" y="82"/>
                    <a:pt x="111" y="86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1" name="Freeform 1066"/>
            <p:cNvSpPr>
              <a:spLocks noEditPoints="1"/>
            </p:cNvSpPr>
            <p:nvPr/>
          </p:nvSpPr>
          <p:spPr bwMode="auto">
            <a:xfrm>
              <a:off x="5306727" y="7639895"/>
              <a:ext cx="156642" cy="155914"/>
            </a:xfrm>
            <a:custGeom>
              <a:avLst/>
              <a:gdLst>
                <a:gd name="T0" fmla="*/ 91 w 182"/>
                <a:gd name="T1" fmla="*/ 0 h 181"/>
                <a:gd name="T2" fmla="*/ 0 w 182"/>
                <a:gd name="T3" fmla="*/ 90 h 181"/>
                <a:gd name="T4" fmla="*/ 91 w 182"/>
                <a:gd name="T5" fmla="*/ 181 h 181"/>
                <a:gd name="T6" fmla="*/ 182 w 182"/>
                <a:gd name="T7" fmla="*/ 90 h 181"/>
                <a:gd name="T8" fmla="*/ 91 w 182"/>
                <a:gd name="T9" fmla="*/ 0 h 181"/>
                <a:gd name="T10" fmla="*/ 91 w 182"/>
                <a:gd name="T11" fmla="*/ 17 h 181"/>
                <a:gd name="T12" fmla="*/ 165 w 182"/>
                <a:gd name="T13" fmla="*/ 90 h 181"/>
                <a:gd name="T14" fmla="*/ 165 w 182"/>
                <a:gd name="T15" fmla="*/ 90 h 181"/>
                <a:gd name="T16" fmla="*/ 147 w 182"/>
                <a:gd name="T17" fmla="*/ 112 h 181"/>
                <a:gd name="T18" fmla="*/ 113 w 182"/>
                <a:gd name="T19" fmla="*/ 70 h 181"/>
                <a:gd name="T20" fmla="*/ 61 w 182"/>
                <a:gd name="T21" fmla="*/ 43 h 181"/>
                <a:gd name="T22" fmla="*/ 35 w 182"/>
                <a:gd name="T23" fmla="*/ 112 h 181"/>
                <a:gd name="T24" fmla="*/ 17 w 182"/>
                <a:gd name="T25" fmla="*/ 90 h 181"/>
                <a:gd name="T26" fmla="*/ 17 w 182"/>
                <a:gd name="T27" fmla="*/ 90 h 181"/>
                <a:gd name="T28" fmla="*/ 17 w 182"/>
                <a:gd name="T29" fmla="*/ 90 h 181"/>
                <a:gd name="T30" fmla="*/ 91 w 182"/>
                <a:gd name="T31" fmla="*/ 1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2" h="181">
                  <a:moveTo>
                    <a:pt x="91" y="0"/>
                  </a:moveTo>
                  <a:cubicBezTo>
                    <a:pt x="41" y="0"/>
                    <a:pt x="0" y="40"/>
                    <a:pt x="0" y="90"/>
                  </a:cubicBezTo>
                  <a:cubicBezTo>
                    <a:pt x="0" y="141"/>
                    <a:pt x="41" y="181"/>
                    <a:pt x="91" y="181"/>
                  </a:cubicBezTo>
                  <a:cubicBezTo>
                    <a:pt x="141" y="181"/>
                    <a:pt x="182" y="141"/>
                    <a:pt x="182" y="90"/>
                  </a:cubicBezTo>
                  <a:cubicBezTo>
                    <a:pt x="182" y="40"/>
                    <a:pt x="141" y="0"/>
                    <a:pt x="91" y="0"/>
                  </a:cubicBezTo>
                  <a:close/>
                  <a:moveTo>
                    <a:pt x="91" y="17"/>
                  </a:moveTo>
                  <a:cubicBezTo>
                    <a:pt x="131" y="17"/>
                    <a:pt x="164" y="49"/>
                    <a:pt x="165" y="90"/>
                  </a:cubicBezTo>
                  <a:cubicBezTo>
                    <a:pt x="165" y="90"/>
                    <a:pt x="165" y="90"/>
                    <a:pt x="165" y="90"/>
                  </a:cubicBezTo>
                  <a:cubicBezTo>
                    <a:pt x="165" y="103"/>
                    <a:pt x="156" y="112"/>
                    <a:pt x="147" y="112"/>
                  </a:cubicBezTo>
                  <a:cubicBezTo>
                    <a:pt x="130" y="112"/>
                    <a:pt x="135" y="92"/>
                    <a:pt x="113" y="70"/>
                  </a:cubicBezTo>
                  <a:cubicBezTo>
                    <a:pt x="84" y="41"/>
                    <a:pt x="61" y="43"/>
                    <a:pt x="61" y="43"/>
                  </a:cubicBezTo>
                  <a:cubicBezTo>
                    <a:pt x="70" y="81"/>
                    <a:pt x="52" y="112"/>
                    <a:pt x="35" y="112"/>
                  </a:cubicBezTo>
                  <a:cubicBezTo>
                    <a:pt x="22" y="112"/>
                    <a:pt x="17" y="99"/>
                    <a:pt x="17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50"/>
                    <a:pt x="50" y="17"/>
                    <a:pt x="91" y="17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2" name="Freeform 1067"/>
            <p:cNvSpPr>
              <a:spLocks/>
            </p:cNvSpPr>
            <p:nvPr/>
          </p:nvSpPr>
          <p:spPr bwMode="auto">
            <a:xfrm>
              <a:off x="7064399" y="7651188"/>
              <a:ext cx="104185" cy="138792"/>
            </a:xfrm>
            <a:custGeom>
              <a:avLst/>
              <a:gdLst>
                <a:gd name="T0" fmla="*/ 115 w 121"/>
                <a:gd name="T1" fmla="*/ 121 h 161"/>
                <a:gd name="T2" fmla="*/ 32 w 121"/>
                <a:gd name="T3" fmla="*/ 102 h 161"/>
                <a:gd name="T4" fmla="*/ 76 w 121"/>
                <a:gd name="T5" fmla="*/ 54 h 161"/>
                <a:gd name="T6" fmla="*/ 108 w 121"/>
                <a:gd name="T7" fmla="*/ 3 h 161"/>
                <a:gd name="T8" fmla="*/ 31 w 121"/>
                <a:gd name="T9" fmla="*/ 0 h 161"/>
                <a:gd name="T10" fmla="*/ 22 w 121"/>
                <a:gd name="T11" fmla="*/ 24 h 161"/>
                <a:gd name="T12" fmla="*/ 66 w 121"/>
                <a:gd name="T13" fmla="*/ 30 h 161"/>
                <a:gd name="T14" fmla="*/ 12 w 121"/>
                <a:gd name="T15" fmla="*/ 92 h 161"/>
                <a:gd name="T16" fmla="*/ 1 w 121"/>
                <a:gd name="T17" fmla="*/ 124 h 161"/>
                <a:gd name="T18" fmla="*/ 39 w 121"/>
                <a:gd name="T19" fmla="*/ 128 h 161"/>
                <a:gd name="T20" fmla="*/ 82 w 121"/>
                <a:gd name="T21" fmla="*/ 154 h 161"/>
                <a:gd name="T22" fmla="*/ 115 w 121"/>
                <a:gd name="T23" fmla="*/ 12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" h="161">
                  <a:moveTo>
                    <a:pt x="115" y="121"/>
                  </a:moveTo>
                  <a:cubicBezTo>
                    <a:pt x="86" y="144"/>
                    <a:pt x="61" y="103"/>
                    <a:pt x="32" y="102"/>
                  </a:cubicBezTo>
                  <a:cubicBezTo>
                    <a:pt x="41" y="89"/>
                    <a:pt x="63" y="69"/>
                    <a:pt x="76" y="54"/>
                  </a:cubicBezTo>
                  <a:cubicBezTo>
                    <a:pt x="93" y="32"/>
                    <a:pt x="113" y="19"/>
                    <a:pt x="108" y="3"/>
                  </a:cubicBezTo>
                  <a:cubicBezTo>
                    <a:pt x="96" y="5"/>
                    <a:pt x="48" y="11"/>
                    <a:pt x="31" y="0"/>
                  </a:cubicBezTo>
                  <a:cubicBezTo>
                    <a:pt x="29" y="5"/>
                    <a:pt x="20" y="14"/>
                    <a:pt x="22" y="24"/>
                  </a:cubicBezTo>
                  <a:cubicBezTo>
                    <a:pt x="26" y="34"/>
                    <a:pt x="53" y="32"/>
                    <a:pt x="66" y="30"/>
                  </a:cubicBezTo>
                  <a:cubicBezTo>
                    <a:pt x="45" y="57"/>
                    <a:pt x="26" y="78"/>
                    <a:pt x="12" y="92"/>
                  </a:cubicBezTo>
                  <a:cubicBezTo>
                    <a:pt x="3" y="101"/>
                    <a:pt x="0" y="107"/>
                    <a:pt x="1" y="124"/>
                  </a:cubicBezTo>
                  <a:cubicBezTo>
                    <a:pt x="15" y="122"/>
                    <a:pt x="28" y="123"/>
                    <a:pt x="39" y="128"/>
                  </a:cubicBezTo>
                  <a:cubicBezTo>
                    <a:pt x="55" y="134"/>
                    <a:pt x="65" y="149"/>
                    <a:pt x="82" y="154"/>
                  </a:cubicBezTo>
                  <a:cubicBezTo>
                    <a:pt x="106" y="161"/>
                    <a:pt x="121" y="140"/>
                    <a:pt x="115" y="121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3" name="Freeform 1068"/>
            <p:cNvSpPr>
              <a:spLocks noEditPoints="1"/>
            </p:cNvSpPr>
            <p:nvPr/>
          </p:nvSpPr>
          <p:spPr bwMode="auto">
            <a:xfrm>
              <a:off x="5900146" y="7937151"/>
              <a:ext cx="126407" cy="127135"/>
            </a:xfrm>
            <a:custGeom>
              <a:avLst/>
              <a:gdLst>
                <a:gd name="T0" fmla="*/ 347 w 347"/>
                <a:gd name="T1" fmla="*/ 0 h 349"/>
                <a:gd name="T2" fmla="*/ 264 w 347"/>
                <a:gd name="T3" fmla="*/ 0 h 349"/>
                <a:gd name="T4" fmla="*/ 132 w 347"/>
                <a:gd name="T5" fmla="*/ 215 h 349"/>
                <a:gd name="T6" fmla="*/ 224 w 347"/>
                <a:gd name="T7" fmla="*/ 349 h 349"/>
                <a:gd name="T8" fmla="*/ 307 w 347"/>
                <a:gd name="T9" fmla="*/ 349 h 349"/>
                <a:gd name="T10" fmla="*/ 215 w 347"/>
                <a:gd name="T11" fmla="*/ 215 h 349"/>
                <a:gd name="T12" fmla="*/ 347 w 347"/>
                <a:gd name="T13" fmla="*/ 0 h 349"/>
                <a:gd name="T14" fmla="*/ 92 w 347"/>
                <a:gd name="T15" fmla="*/ 66 h 349"/>
                <a:gd name="T16" fmla="*/ 16 w 347"/>
                <a:gd name="T17" fmla="*/ 66 h 349"/>
                <a:gd name="T18" fmla="*/ 66 w 347"/>
                <a:gd name="T19" fmla="*/ 148 h 349"/>
                <a:gd name="T20" fmla="*/ 0 w 347"/>
                <a:gd name="T21" fmla="*/ 250 h 349"/>
                <a:gd name="T22" fmla="*/ 75 w 347"/>
                <a:gd name="T23" fmla="*/ 250 h 349"/>
                <a:gd name="T24" fmla="*/ 141 w 347"/>
                <a:gd name="T25" fmla="*/ 148 h 349"/>
                <a:gd name="T26" fmla="*/ 92 w 347"/>
                <a:gd name="T27" fmla="*/ 6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7" h="349">
                  <a:moveTo>
                    <a:pt x="347" y="0"/>
                  </a:moveTo>
                  <a:lnTo>
                    <a:pt x="264" y="0"/>
                  </a:lnTo>
                  <a:lnTo>
                    <a:pt x="132" y="215"/>
                  </a:lnTo>
                  <a:lnTo>
                    <a:pt x="224" y="349"/>
                  </a:lnTo>
                  <a:lnTo>
                    <a:pt x="307" y="349"/>
                  </a:lnTo>
                  <a:lnTo>
                    <a:pt x="215" y="215"/>
                  </a:lnTo>
                  <a:lnTo>
                    <a:pt x="347" y="0"/>
                  </a:lnTo>
                  <a:close/>
                  <a:moveTo>
                    <a:pt x="92" y="66"/>
                  </a:moveTo>
                  <a:lnTo>
                    <a:pt x="16" y="66"/>
                  </a:lnTo>
                  <a:lnTo>
                    <a:pt x="66" y="148"/>
                  </a:lnTo>
                  <a:lnTo>
                    <a:pt x="0" y="250"/>
                  </a:lnTo>
                  <a:lnTo>
                    <a:pt x="75" y="250"/>
                  </a:lnTo>
                  <a:lnTo>
                    <a:pt x="141" y="148"/>
                  </a:lnTo>
                  <a:lnTo>
                    <a:pt x="92" y="66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4" name="Freeform 1069"/>
            <p:cNvSpPr>
              <a:spLocks/>
            </p:cNvSpPr>
            <p:nvPr/>
          </p:nvSpPr>
          <p:spPr bwMode="auto">
            <a:xfrm>
              <a:off x="5901603" y="7655559"/>
              <a:ext cx="124221" cy="123857"/>
            </a:xfrm>
            <a:custGeom>
              <a:avLst/>
              <a:gdLst>
                <a:gd name="T0" fmla="*/ 118 w 144"/>
                <a:gd name="T1" fmla="*/ 93 h 144"/>
                <a:gd name="T2" fmla="*/ 101 w 144"/>
                <a:gd name="T3" fmla="*/ 99 h 144"/>
                <a:gd name="T4" fmla="*/ 51 w 144"/>
                <a:gd name="T5" fmla="*/ 74 h 144"/>
                <a:gd name="T6" fmla="*/ 51 w 144"/>
                <a:gd name="T7" fmla="*/ 71 h 144"/>
                <a:gd name="T8" fmla="*/ 101 w 144"/>
                <a:gd name="T9" fmla="*/ 46 h 144"/>
                <a:gd name="T10" fmla="*/ 118 w 144"/>
                <a:gd name="T11" fmla="*/ 52 h 144"/>
                <a:gd name="T12" fmla="*/ 144 w 144"/>
                <a:gd name="T13" fmla="*/ 26 h 144"/>
                <a:gd name="T14" fmla="*/ 118 w 144"/>
                <a:gd name="T15" fmla="*/ 0 h 144"/>
                <a:gd name="T16" fmla="*/ 92 w 144"/>
                <a:gd name="T17" fmla="*/ 26 h 144"/>
                <a:gd name="T18" fmla="*/ 92 w 144"/>
                <a:gd name="T19" fmla="*/ 28 h 144"/>
                <a:gd name="T20" fmla="*/ 43 w 144"/>
                <a:gd name="T21" fmla="*/ 52 h 144"/>
                <a:gd name="T22" fmla="*/ 25 w 144"/>
                <a:gd name="T23" fmla="*/ 45 h 144"/>
                <a:gd name="T24" fmla="*/ 0 w 144"/>
                <a:gd name="T25" fmla="*/ 71 h 144"/>
                <a:gd name="T26" fmla="*/ 25 w 144"/>
                <a:gd name="T27" fmla="*/ 96 h 144"/>
                <a:gd name="T28" fmla="*/ 40 w 144"/>
                <a:gd name="T29" fmla="*/ 91 h 144"/>
                <a:gd name="T30" fmla="*/ 92 w 144"/>
                <a:gd name="T31" fmla="*/ 117 h 144"/>
                <a:gd name="T32" fmla="*/ 92 w 144"/>
                <a:gd name="T33" fmla="*/ 119 h 144"/>
                <a:gd name="T34" fmla="*/ 118 w 144"/>
                <a:gd name="T35" fmla="*/ 144 h 144"/>
                <a:gd name="T36" fmla="*/ 144 w 144"/>
                <a:gd name="T37" fmla="*/ 119 h 144"/>
                <a:gd name="T38" fmla="*/ 118 w 144"/>
                <a:gd name="T39" fmla="*/ 9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" h="144">
                  <a:moveTo>
                    <a:pt x="118" y="93"/>
                  </a:moveTo>
                  <a:cubicBezTo>
                    <a:pt x="111" y="93"/>
                    <a:pt x="105" y="95"/>
                    <a:pt x="101" y="99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2"/>
                    <a:pt x="51" y="71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6" y="49"/>
                    <a:pt x="111" y="52"/>
                    <a:pt x="118" y="52"/>
                  </a:cubicBezTo>
                  <a:cubicBezTo>
                    <a:pt x="132" y="52"/>
                    <a:pt x="144" y="40"/>
                    <a:pt x="144" y="26"/>
                  </a:cubicBezTo>
                  <a:cubicBezTo>
                    <a:pt x="144" y="12"/>
                    <a:pt x="132" y="0"/>
                    <a:pt x="118" y="0"/>
                  </a:cubicBezTo>
                  <a:cubicBezTo>
                    <a:pt x="104" y="0"/>
                    <a:pt x="92" y="12"/>
                    <a:pt x="92" y="26"/>
                  </a:cubicBezTo>
                  <a:cubicBezTo>
                    <a:pt x="92" y="27"/>
                    <a:pt x="92" y="27"/>
                    <a:pt x="92" y="28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8" y="48"/>
                    <a:pt x="32" y="45"/>
                    <a:pt x="25" y="45"/>
                  </a:cubicBezTo>
                  <a:cubicBezTo>
                    <a:pt x="11" y="45"/>
                    <a:pt x="0" y="57"/>
                    <a:pt x="0" y="71"/>
                  </a:cubicBezTo>
                  <a:cubicBezTo>
                    <a:pt x="0" y="85"/>
                    <a:pt x="11" y="96"/>
                    <a:pt x="25" y="96"/>
                  </a:cubicBezTo>
                  <a:cubicBezTo>
                    <a:pt x="31" y="96"/>
                    <a:pt x="36" y="95"/>
                    <a:pt x="40" y="91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8"/>
                    <a:pt x="92" y="118"/>
                    <a:pt x="92" y="119"/>
                  </a:cubicBezTo>
                  <a:cubicBezTo>
                    <a:pt x="92" y="133"/>
                    <a:pt x="104" y="144"/>
                    <a:pt x="118" y="144"/>
                  </a:cubicBezTo>
                  <a:cubicBezTo>
                    <a:pt x="132" y="144"/>
                    <a:pt x="144" y="133"/>
                    <a:pt x="144" y="119"/>
                  </a:cubicBezTo>
                  <a:cubicBezTo>
                    <a:pt x="144" y="104"/>
                    <a:pt x="132" y="93"/>
                    <a:pt x="118" y="9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5" name="Freeform 1070"/>
            <p:cNvSpPr>
              <a:spLocks/>
            </p:cNvSpPr>
            <p:nvPr/>
          </p:nvSpPr>
          <p:spPr bwMode="auto">
            <a:xfrm>
              <a:off x="5605440" y="7926587"/>
              <a:ext cx="129321" cy="148264"/>
            </a:xfrm>
            <a:custGeom>
              <a:avLst/>
              <a:gdLst>
                <a:gd name="T0" fmla="*/ 177 w 355"/>
                <a:gd name="T1" fmla="*/ 0 h 407"/>
                <a:gd name="T2" fmla="*/ 0 w 355"/>
                <a:gd name="T3" fmla="*/ 407 h 407"/>
                <a:gd name="T4" fmla="*/ 154 w 355"/>
                <a:gd name="T5" fmla="*/ 407 h 407"/>
                <a:gd name="T6" fmla="*/ 154 w 355"/>
                <a:gd name="T7" fmla="*/ 326 h 407"/>
                <a:gd name="T8" fmla="*/ 102 w 355"/>
                <a:gd name="T9" fmla="*/ 296 h 407"/>
                <a:gd name="T10" fmla="*/ 111 w 355"/>
                <a:gd name="T11" fmla="*/ 279 h 407"/>
                <a:gd name="T12" fmla="*/ 154 w 355"/>
                <a:gd name="T13" fmla="*/ 303 h 407"/>
                <a:gd name="T14" fmla="*/ 154 w 355"/>
                <a:gd name="T15" fmla="*/ 232 h 407"/>
                <a:gd name="T16" fmla="*/ 201 w 355"/>
                <a:gd name="T17" fmla="*/ 232 h 407"/>
                <a:gd name="T18" fmla="*/ 201 w 355"/>
                <a:gd name="T19" fmla="*/ 274 h 407"/>
                <a:gd name="T20" fmla="*/ 229 w 355"/>
                <a:gd name="T21" fmla="*/ 258 h 407"/>
                <a:gd name="T22" fmla="*/ 239 w 355"/>
                <a:gd name="T23" fmla="*/ 274 h 407"/>
                <a:gd name="T24" fmla="*/ 201 w 355"/>
                <a:gd name="T25" fmla="*/ 298 h 407"/>
                <a:gd name="T26" fmla="*/ 201 w 355"/>
                <a:gd name="T27" fmla="*/ 326 h 407"/>
                <a:gd name="T28" fmla="*/ 258 w 355"/>
                <a:gd name="T29" fmla="*/ 293 h 407"/>
                <a:gd name="T30" fmla="*/ 267 w 355"/>
                <a:gd name="T31" fmla="*/ 310 h 407"/>
                <a:gd name="T32" fmla="*/ 201 w 355"/>
                <a:gd name="T33" fmla="*/ 348 h 407"/>
                <a:gd name="T34" fmla="*/ 201 w 355"/>
                <a:gd name="T35" fmla="*/ 407 h 407"/>
                <a:gd name="T36" fmla="*/ 355 w 355"/>
                <a:gd name="T37" fmla="*/ 407 h 407"/>
                <a:gd name="T38" fmla="*/ 177 w 355"/>
                <a:gd name="T39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5" h="407">
                  <a:moveTo>
                    <a:pt x="177" y="0"/>
                  </a:moveTo>
                  <a:lnTo>
                    <a:pt x="0" y="407"/>
                  </a:lnTo>
                  <a:lnTo>
                    <a:pt x="154" y="407"/>
                  </a:lnTo>
                  <a:lnTo>
                    <a:pt x="154" y="326"/>
                  </a:lnTo>
                  <a:lnTo>
                    <a:pt x="102" y="296"/>
                  </a:lnTo>
                  <a:lnTo>
                    <a:pt x="111" y="279"/>
                  </a:lnTo>
                  <a:lnTo>
                    <a:pt x="154" y="303"/>
                  </a:lnTo>
                  <a:lnTo>
                    <a:pt x="154" y="232"/>
                  </a:lnTo>
                  <a:lnTo>
                    <a:pt x="201" y="232"/>
                  </a:lnTo>
                  <a:lnTo>
                    <a:pt x="201" y="274"/>
                  </a:lnTo>
                  <a:lnTo>
                    <a:pt x="229" y="258"/>
                  </a:lnTo>
                  <a:lnTo>
                    <a:pt x="239" y="274"/>
                  </a:lnTo>
                  <a:lnTo>
                    <a:pt x="201" y="298"/>
                  </a:lnTo>
                  <a:lnTo>
                    <a:pt x="201" y="326"/>
                  </a:lnTo>
                  <a:lnTo>
                    <a:pt x="258" y="293"/>
                  </a:lnTo>
                  <a:lnTo>
                    <a:pt x="267" y="310"/>
                  </a:lnTo>
                  <a:lnTo>
                    <a:pt x="201" y="348"/>
                  </a:lnTo>
                  <a:lnTo>
                    <a:pt x="201" y="407"/>
                  </a:lnTo>
                  <a:lnTo>
                    <a:pt x="355" y="407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6" name="Freeform 1071"/>
            <p:cNvSpPr>
              <a:spLocks/>
            </p:cNvSpPr>
            <p:nvPr/>
          </p:nvSpPr>
          <p:spPr bwMode="auto">
            <a:xfrm>
              <a:off x="6176274" y="7717488"/>
              <a:ext cx="31328" cy="65571"/>
            </a:xfrm>
            <a:custGeom>
              <a:avLst/>
              <a:gdLst>
                <a:gd name="T0" fmla="*/ 0 w 36"/>
                <a:gd name="T1" fmla="*/ 33 h 76"/>
                <a:gd name="T2" fmla="*/ 36 w 36"/>
                <a:gd name="T3" fmla="*/ 76 h 76"/>
                <a:gd name="T4" fmla="*/ 36 w 36"/>
                <a:gd name="T5" fmla="*/ 0 h 76"/>
                <a:gd name="T6" fmla="*/ 0 w 36"/>
                <a:gd name="T7" fmla="*/ 3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76">
                  <a:moveTo>
                    <a:pt x="0" y="33"/>
                  </a:moveTo>
                  <a:cubicBezTo>
                    <a:pt x="7" y="51"/>
                    <a:pt x="20" y="66"/>
                    <a:pt x="36" y="76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3"/>
                    <a:pt x="1" y="32"/>
                    <a:pt x="0" y="3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7" name="Freeform 1072"/>
            <p:cNvSpPr>
              <a:spLocks/>
            </p:cNvSpPr>
            <p:nvPr/>
          </p:nvSpPr>
          <p:spPr bwMode="auto">
            <a:xfrm>
              <a:off x="6215981" y="7751002"/>
              <a:ext cx="99085" cy="42257"/>
            </a:xfrm>
            <a:custGeom>
              <a:avLst/>
              <a:gdLst>
                <a:gd name="T0" fmla="*/ 0 w 115"/>
                <a:gd name="T1" fmla="*/ 0 h 49"/>
                <a:gd name="T2" fmla="*/ 0 w 115"/>
                <a:gd name="T3" fmla="*/ 42 h 49"/>
                <a:gd name="T4" fmla="*/ 28 w 115"/>
                <a:gd name="T5" fmla="*/ 49 h 49"/>
                <a:gd name="T6" fmla="*/ 44 w 115"/>
                <a:gd name="T7" fmla="*/ 49 h 49"/>
                <a:gd name="T8" fmla="*/ 115 w 115"/>
                <a:gd name="T9" fmla="*/ 0 h 49"/>
                <a:gd name="T10" fmla="*/ 0 w 115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49">
                  <a:moveTo>
                    <a:pt x="0" y="0"/>
                  </a:moveTo>
                  <a:cubicBezTo>
                    <a:pt x="0" y="2"/>
                    <a:pt x="0" y="41"/>
                    <a:pt x="0" y="42"/>
                  </a:cubicBezTo>
                  <a:cubicBezTo>
                    <a:pt x="9" y="46"/>
                    <a:pt x="18" y="48"/>
                    <a:pt x="28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74" y="46"/>
                    <a:pt x="101" y="28"/>
                    <a:pt x="115" y="0"/>
                  </a:cubicBezTo>
                  <a:cubicBezTo>
                    <a:pt x="11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8" name="Freeform 1073"/>
            <p:cNvSpPr>
              <a:spLocks/>
            </p:cNvSpPr>
            <p:nvPr/>
          </p:nvSpPr>
          <p:spPr bwMode="auto">
            <a:xfrm>
              <a:off x="6285923" y="7653738"/>
              <a:ext cx="36793" cy="89614"/>
            </a:xfrm>
            <a:custGeom>
              <a:avLst/>
              <a:gdLst>
                <a:gd name="T0" fmla="*/ 0 w 43"/>
                <a:gd name="T1" fmla="*/ 0 h 104"/>
                <a:gd name="T2" fmla="*/ 0 w 43"/>
                <a:gd name="T3" fmla="*/ 104 h 104"/>
                <a:gd name="T4" fmla="*/ 38 w 43"/>
                <a:gd name="T5" fmla="*/ 104 h 104"/>
                <a:gd name="T6" fmla="*/ 43 w 43"/>
                <a:gd name="T7" fmla="*/ 75 h 104"/>
                <a:gd name="T8" fmla="*/ 0 w 43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04">
                  <a:moveTo>
                    <a:pt x="0" y="0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41" y="94"/>
                    <a:pt x="43" y="84"/>
                    <a:pt x="43" y="75"/>
                  </a:cubicBezTo>
                  <a:cubicBezTo>
                    <a:pt x="43" y="44"/>
                    <a:pt x="26" y="15"/>
                    <a:pt x="0" y="0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9" name="Freeform 1074"/>
            <p:cNvSpPr>
              <a:spLocks/>
            </p:cNvSpPr>
            <p:nvPr/>
          </p:nvSpPr>
          <p:spPr bwMode="auto">
            <a:xfrm>
              <a:off x="6220352" y="7642809"/>
              <a:ext cx="57557" cy="56464"/>
            </a:xfrm>
            <a:custGeom>
              <a:avLst/>
              <a:gdLst>
                <a:gd name="T0" fmla="*/ 31 w 67"/>
                <a:gd name="T1" fmla="*/ 0 h 66"/>
                <a:gd name="T2" fmla="*/ 0 w 67"/>
                <a:gd name="T3" fmla="*/ 5 h 66"/>
                <a:gd name="T4" fmla="*/ 67 w 67"/>
                <a:gd name="T5" fmla="*/ 66 h 66"/>
                <a:gd name="T6" fmla="*/ 67 w 67"/>
                <a:gd name="T7" fmla="*/ 7 h 66"/>
                <a:gd name="T8" fmla="*/ 31 w 67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31" y="0"/>
                  </a:moveTo>
                  <a:cubicBezTo>
                    <a:pt x="20" y="0"/>
                    <a:pt x="10" y="2"/>
                    <a:pt x="0" y="5"/>
                  </a:cubicBezTo>
                  <a:cubicBezTo>
                    <a:pt x="2" y="7"/>
                    <a:pt x="64" y="63"/>
                    <a:pt x="67" y="66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56" y="2"/>
                    <a:pt x="43" y="0"/>
                    <a:pt x="3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0" name="Freeform 1075"/>
            <p:cNvSpPr>
              <a:spLocks/>
            </p:cNvSpPr>
            <p:nvPr/>
          </p:nvSpPr>
          <p:spPr bwMode="auto">
            <a:xfrm>
              <a:off x="6171174" y="7650459"/>
              <a:ext cx="69943" cy="86700"/>
            </a:xfrm>
            <a:custGeom>
              <a:avLst/>
              <a:gdLst>
                <a:gd name="T0" fmla="*/ 48 w 81"/>
                <a:gd name="T1" fmla="*/ 0 h 101"/>
                <a:gd name="T2" fmla="*/ 0 w 81"/>
                <a:gd name="T3" fmla="*/ 79 h 101"/>
                <a:gd name="T4" fmla="*/ 3 w 81"/>
                <a:gd name="T5" fmla="*/ 101 h 101"/>
                <a:gd name="T6" fmla="*/ 81 w 81"/>
                <a:gd name="T7" fmla="*/ 31 h 101"/>
                <a:gd name="T8" fmla="*/ 48 w 81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101">
                  <a:moveTo>
                    <a:pt x="48" y="0"/>
                  </a:moveTo>
                  <a:cubicBezTo>
                    <a:pt x="18" y="16"/>
                    <a:pt x="0" y="45"/>
                    <a:pt x="0" y="79"/>
                  </a:cubicBezTo>
                  <a:cubicBezTo>
                    <a:pt x="0" y="86"/>
                    <a:pt x="1" y="94"/>
                    <a:pt x="3" y="101"/>
                  </a:cubicBezTo>
                  <a:cubicBezTo>
                    <a:pt x="5" y="99"/>
                    <a:pt x="79" y="32"/>
                    <a:pt x="81" y="31"/>
                  </a:cubicBezTo>
                  <a:cubicBezTo>
                    <a:pt x="79" y="29"/>
                    <a:pt x="49" y="1"/>
                    <a:pt x="48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1" name="Freeform 1076"/>
            <p:cNvSpPr>
              <a:spLocks noEditPoints="1"/>
            </p:cNvSpPr>
            <p:nvPr/>
          </p:nvSpPr>
          <p:spPr bwMode="auto">
            <a:xfrm>
              <a:off x="5596697" y="7672681"/>
              <a:ext cx="145714" cy="90343"/>
            </a:xfrm>
            <a:custGeom>
              <a:avLst/>
              <a:gdLst>
                <a:gd name="T0" fmla="*/ 70 w 169"/>
                <a:gd name="T1" fmla="*/ 49 h 105"/>
                <a:gd name="T2" fmla="*/ 78 w 169"/>
                <a:gd name="T3" fmla="*/ 43 h 105"/>
                <a:gd name="T4" fmla="*/ 83 w 169"/>
                <a:gd name="T5" fmla="*/ 27 h 105"/>
                <a:gd name="T6" fmla="*/ 78 w 169"/>
                <a:gd name="T7" fmla="*/ 11 h 105"/>
                <a:gd name="T8" fmla="*/ 51 w 169"/>
                <a:gd name="T9" fmla="*/ 0 h 105"/>
                <a:gd name="T10" fmla="*/ 0 w 169"/>
                <a:gd name="T11" fmla="*/ 0 h 105"/>
                <a:gd name="T12" fmla="*/ 0 w 169"/>
                <a:gd name="T13" fmla="*/ 105 h 105"/>
                <a:gd name="T14" fmla="*/ 47 w 169"/>
                <a:gd name="T15" fmla="*/ 105 h 105"/>
                <a:gd name="T16" fmla="*/ 62 w 169"/>
                <a:gd name="T17" fmla="*/ 104 h 105"/>
                <a:gd name="T18" fmla="*/ 74 w 169"/>
                <a:gd name="T19" fmla="*/ 98 h 105"/>
                <a:gd name="T20" fmla="*/ 82 w 169"/>
                <a:gd name="T21" fmla="*/ 90 h 105"/>
                <a:gd name="T22" fmla="*/ 86 w 169"/>
                <a:gd name="T23" fmla="*/ 73 h 105"/>
                <a:gd name="T24" fmla="*/ 82 w 169"/>
                <a:gd name="T25" fmla="*/ 58 h 105"/>
                <a:gd name="T26" fmla="*/ 70 w 169"/>
                <a:gd name="T27" fmla="*/ 49 h 105"/>
                <a:gd name="T28" fmla="*/ 24 w 169"/>
                <a:gd name="T29" fmla="*/ 18 h 105"/>
                <a:gd name="T30" fmla="*/ 44 w 169"/>
                <a:gd name="T31" fmla="*/ 18 h 105"/>
                <a:gd name="T32" fmla="*/ 56 w 169"/>
                <a:gd name="T33" fmla="*/ 20 h 105"/>
                <a:gd name="T34" fmla="*/ 62 w 169"/>
                <a:gd name="T35" fmla="*/ 29 h 105"/>
                <a:gd name="T36" fmla="*/ 58 w 169"/>
                <a:gd name="T37" fmla="*/ 39 h 105"/>
                <a:gd name="T38" fmla="*/ 47 w 169"/>
                <a:gd name="T39" fmla="*/ 41 h 105"/>
                <a:gd name="T40" fmla="*/ 24 w 169"/>
                <a:gd name="T41" fmla="*/ 41 h 105"/>
                <a:gd name="T42" fmla="*/ 24 w 169"/>
                <a:gd name="T43" fmla="*/ 18 h 105"/>
                <a:gd name="T44" fmla="*/ 57 w 169"/>
                <a:gd name="T45" fmla="*/ 85 h 105"/>
                <a:gd name="T46" fmla="*/ 47 w 169"/>
                <a:gd name="T47" fmla="*/ 87 h 105"/>
                <a:gd name="T48" fmla="*/ 24 w 169"/>
                <a:gd name="T49" fmla="*/ 87 h 105"/>
                <a:gd name="T50" fmla="*/ 24 w 169"/>
                <a:gd name="T51" fmla="*/ 59 h 105"/>
                <a:gd name="T52" fmla="*/ 47 w 169"/>
                <a:gd name="T53" fmla="*/ 59 h 105"/>
                <a:gd name="T54" fmla="*/ 57 w 169"/>
                <a:gd name="T55" fmla="*/ 60 h 105"/>
                <a:gd name="T56" fmla="*/ 64 w 169"/>
                <a:gd name="T57" fmla="*/ 72 h 105"/>
                <a:gd name="T58" fmla="*/ 57 w 169"/>
                <a:gd name="T59" fmla="*/ 85 h 105"/>
                <a:gd name="T60" fmla="*/ 169 w 169"/>
                <a:gd name="T61" fmla="*/ 55 h 105"/>
                <a:gd name="T62" fmla="*/ 163 w 169"/>
                <a:gd name="T63" fmla="*/ 39 h 105"/>
                <a:gd name="T64" fmla="*/ 150 w 169"/>
                <a:gd name="T65" fmla="*/ 28 h 105"/>
                <a:gd name="T66" fmla="*/ 132 w 169"/>
                <a:gd name="T67" fmla="*/ 24 h 105"/>
                <a:gd name="T68" fmla="*/ 105 w 169"/>
                <a:gd name="T69" fmla="*/ 35 h 105"/>
                <a:gd name="T70" fmla="*/ 94 w 169"/>
                <a:gd name="T71" fmla="*/ 65 h 105"/>
                <a:gd name="T72" fmla="*/ 106 w 169"/>
                <a:gd name="T73" fmla="*/ 95 h 105"/>
                <a:gd name="T74" fmla="*/ 133 w 169"/>
                <a:gd name="T75" fmla="*/ 104 h 105"/>
                <a:gd name="T76" fmla="*/ 161 w 169"/>
                <a:gd name="T77" fmla="*/ 93 h 105"/>
                <a:gd name="T78" fmla="*/ 168 w 169"/>
                <a:gd name="T79" fmla="*/ 80 h 105"/>
                <a:gd name="T80" fmla="*/ 148 w 169"/>
                <a:gd name="T81" fmla="*/ 80 h 105"/>
                <a:gd name="T82" fmla="*/ 144 w 169"/>
                <a:gd name="T83" fmla="*/ 85 h 105"/>
                <a:gd name="T84" fmla="*/ 133 w 169"/>
                <a:gd name="T85" fmla="*/ 88 h 105"/>
                <a:gd name="T86" fmla="*/ 122 w 169"/>
                <a:gd name="T87" fmla="*/ 85 h 105"/>
                <a:gd name="T88" fmla="*/ 114 w 169"/>
                <a:gd name="T89" fmla="*/ 70 h 105"/>
                <a:gd name="T90" fmla="*/ 169 w 169"/>
                <a:gd name="T91" fmla="*/ 70 h 105"/>
                <a:gd name="T92" fmla="*/ 169 w 169"/>
                <a:gd name="T93" fmla="*/ 55 h 105"/>
                <a:gd name="T94" fmla="*/ 115 w 169"/>
                <a:gd name="T95" fmla="*/ 57 h 105"/>
                <a:gd name="T96" fmla="*/ 120 w 169"/>
                <a:gd name="T97" fmla="*/ 45 h 105"/>
                <a:gd name="T98" fmla="*/ 132 w 169"/>
                <a:gd name="T99" fmla="*/ 41 h 105"/>
                <a:gd name="T100" fmla="*/ 143 w 169"/>
                <a:gd name="T101" fmla="*/ 45 h 105"/>
                <a:gd name="T102" fmla="*/ 149 w 169"/>
                <a:gd name="T103" fmla="*/ 57 h 105"/>
                <a:gd name="T104" fmla="*/ 115 w 169"/>
                <a:gd name="T105" fmla="*/ 57 h 105"/>
                <a:gd name="T106" fmla="*/ 153 w 169"/>
                <a:gd name="T107" fmla="*/ 4 h 105"/>
                <a:gd name="T108" fmla="*/ 110 w 169"/>
                <a:gd name="T109" fmla="*/ 4 h 105"/>
                <a:gd name="T110" fmla="*/ 110 w 169"/>
                <a:gd name="T111" fmla="*/ 15 h 105"/>
                <a:gd name="T112" fmla="*/ 153 w 169"/>
                <a:gd name="T113" fmla="*/ 15 h 105"/>
                <a:gd name="T114" fmla="*/ 153 w 169"/>
                <a:gd name="T115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9" h="105">
                  <a:moveTo>
                    <a:pt x="70" y="49"/>
                  </a:moveTo>
                  <a:cubicBezTo>
                    <a:pt x="74" y="47"/>
                    <a:pt x="76" y="45"/>
                    <a:pt x="78" y="43"/>
                  </a:cubicBezTo>
                  <a:cubicBezTo>
                    <a:pt x="81" y="39"/>
                    <a:pt x="83" y="34"/>
                    <a:pt x="83" y="27"/>
                  </a:cubicBezTo>
                  <a:cubicBezTo>
                    <a:pt x="83" y="21"/>
                    <a:pt x="81" y="16"/>
                    <a:pt x="78" y="11"/>
                  </a:cubicBezTo>
                  <a:cubicBezTo>
                    <a:pt x="73" y="4"/>
                    <a:pt x="64" y="0"/>
                    <a:pt x="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53" y="105"/>
                    <a:pt x="58" y="105"/>
                    <a:pt x="62" y="104"/>
                  </a:cubicBezTo>
                  <a:cubicBezTo>
                    <a:pt x="67" y="103"/>
                    <a:pt x="71" y="101"/>
                    <a:pt x="74" y="98"/>
                  </a:cubicBezTo>
                  <a:cubicBezTo>
                    <a:pt x="77" y="96"/>
                    <a:pt x="80" y="93"/>
                    <a:pt x="82" y="90"/>
                  </a:cubicBezTo>
                  <a:cubicBezTo>
                    <a:pt x="85" y="85"/>
                    <a:pt x="86" y="79"/>
                    <a:pt x="86" y="73"/>
                  </a:cubicBezTo>
                  <a:cubicBezTo>
                    <a:pt x="86" y="67"/>
                    <a:pt x="85" y="62"/>
                    <a:pt x="82" y="58"/>
                  </a:cubicBezTo>
                  <a:cubicBezTo>
                    <a:pt x="80" y="54"/>
                    <a:pt x="75" y="51"/>
                    <a:pt x="70" y="49"/>
                  </a:cubicBezTo>
                  <a:close/>
                  <a:moveTo>
                    <a:pt x="24" y="18"/>
                  </a:moveTo>
                  <a:cubicBezTo>
                    <a:pt x="44" y="18"/>
                    <a:pt x="44" y="18"/>
                    <a:pt x="44" y="18"/>
                  </a:cubicBezTo>
                  <a:cubicBezTo>
                    <a:pt x="49" y="18"/>
                    <a:pt x="53" y="19"/>
                    <a:pt x="56" y="20"/>
                  </a:cubicBezTo>
                  <a:cubicBezTo>
                    <a:pt x="60" y="21"/>
                    <a:pt x="62" y="25"/>
                    <a:pt x="62" y="29"/>
                  </a:cubicBezTo>
                  <a:cubicBezTo>
                    <a:pt x="62" y="34"/>
                    <a:pt x="61" y="37"/>
                    <a:pt x="58" y="39"/>
                  </a:cubicBezTo>
                  <a:cubicBezTo>
                    <a:pt x="55" y="40"/>
                    <a:pt x="51" y="41"/>
                    <a:pt x="47" y="41"/>
                  </a:cubicBezTo>
                  <a:cubicBezTo>
                    <a:pt x="24" y="41"/>
                    <a:pt x="24" y="41"/>
                    <a:pt x="24" y="41"/>
                  </a:cubicBezTo>
                  <a:lnTo>
                    <a:pt x="24" y="18"/>
                  </a:lnTo>
                  <a:close/>
                  <a:moveTo>
                    <a:pt x="57" y="85"/>
                  </a:moveTo>
                  <a:cubicBezTo>
                    <a:pt x="55" y="86"/>
                    <a:pt x="51" y="87"/>
                    <a:pt x="47" y="87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51" y="59"/>
                    <a:pt x="55" y="59"/>
                    <a:pt x="57" y="60"/>
                  </a:cubicBezTo>
                  <a:cubicBezTo>
                    <a:pt x="62" y="63"/>
                    <a:pt x="64" y="66"/>
                    <a:pt x="64" y="72"/>
                  </a:cubicBezTo>
                  <a:cubicBezTo>
                    <a:pt x="64" y="78"/>
                    <a:pt x="62" y="83"/>
                    <a:pt x="57" y="85"/>
                  </a:cubicBezTo>
                  <a:close/>
                  <a:moveTo>
                    <a:pt x="169" y="55"/>
                  </a:moveTo>
                  <a:cubicBezTo>
                    <a:pt x="168" y="49"/>
                    <a:pt x="166" y="44"/>
                    <a:pt x="163" y="39"/>
                  </a:cubicBezTo>
                  <a:cubicBezTo>
                    <a:pt x="159" y="34"/>
                    <a:pt x="155" y="30"/>
                    <a:pt x="150" y="28"/>
                  </a:cubicBezTo>
                  <a:cubicBezTo>
                    <a:pt x="144" y="26"/>
                    <a:pt x="138" y="24"/>
                    <a:pt x="132" y="24"/>
                  </a:cubicBezTo>
                  <a:cubicBezTo>
                    <a:pt x="121" y="24"/>
                    <a:pt x="112" y="28"/>
                    <a:pt x="105" y="35"/>
                  </a:cubicBezTo>
                  <a:cubicBezTo>
                    <a:pt x="98" y="42"/>
                    <a:pt x="94" y="52"/>
                    <a:pt x="94" y="65"/>
                  </a:cubicBezTo>
                  <a:cubicBezTo>
                    <a:pt x="94" y="79"/>
                    <a:pt x="98" y="89"/>
                    <a:pt x="106" y="95"/>
                  </a:cubicBezTo>
                  <a:cubicBezTo>
                    <a:pt x="114" y="101"/>
                    <a:pt x="122" y="104"/>
                    <a:pt x="133" y="104"/>
                  </a:cubicBezTo>
                  <a:cubicBezTo>
                    <a:pt x="145" y="104"/>
                    <a:pt x="154" y="101"/>
                    <a:pt x="161" y="93"/>
                  </a:cubicBezTo>
                  <a:cubicBezTo>
                    <a:pt x="165" y="89"/>
                    <a:pt x="168" y="84"/>
                    <a:pt x="168" y="80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2"/>
                    <a:pt x="146" y="84"/>
                    <a:pt x="144" y="85"/>
                  </a:cubicBezTo>
                  <a:cubicBezTo>
                    <a:pt x="141" y="87"/>
                    <a:pt x="138" y="88"/>
                    <a:pt x="133" y="88"/>
                  </a:cubicBezTo>
                  <a:cubicBezTo>
                    <a:pt x="129" y="88"/>
                    <a:pt x="125" y="87"/>
                    <a:pt x="122" y="85"/>
                  </a:cubicBezTo>
                  <a:cubicBezTo>
                    <a:pt x="117" y="82"/>
                    <a:pt x="115" y="77"/>
                    <a:pt x="114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9" y="63"/>
                    <a:pt x="169" y="58"/>
                    <a:pt x="169" y="55"/>
                  </a:cubicBezTo>
                  <a:close/>
                  <a:moveTo>
                    <a:pt x="115" y="57"/>
                  </a:moveTo>
                  <a:cubicBezTo>
                    <a:pt x="116" y="52"/>
                    <a:pt x="117" y="48"/>
                    <a:pt x="120" y="45"/>
                  </a:cubicBezTo>
                  <a:cubicBezTo>
                    <a:pt x="123" y="42"/>
                    <a:pt x="127" y="41"/>
                    <a:pt x="132" y="41"/>
                  </a:cubicBezTo>
                  <a:cubicBezTo>
                    <a:pt x="136" y="41"/>
                    <a:pt x="140" y="42"/>
                    <a:pt x="143" y="45"/>
                  </a:cubicBezTo>
                  <a:cubicBezTo>
                    <a:pt x="147" y="47"/>
                    <a:pt x="148" y="51"/>
                    <a:pt x="149" y="57"/>
                  </a:cubicBezTo>
                  <a:lnTo>
                    <a:pt x="115" y="57"/>
                  </a:lnTo>
                  <a:close/>
                  <a:moveTo>
                    <a:pt x="153" y="4"/>
                  </a:moveTo>
                  <a:cubicBezTo>
                    <a:pt x="110" y="4"/>
                    <a:pt x="110" y="4"/>
                    <a:pt x="110" y="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53" y="15"/>
                    <a:pt x="153" y="15"/>
                    <a:pt x="153" y="15"/>
                  </a:cubicBezTo>
                  <a:lnTo>
                    <a:pt x="153" y="4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2" name="Oval 1077"/>
            <p:cNvSpPr>
              <a:spLocks noChangeArrowheads="1"/>
            </p:cNvSpPr>
            <p:nvPr/>
          </p:nvSpPr>
          <p:spPr bwMode="auto">
            <a:xfrm>
              <a:off x="6468430" y="7688345"/>
              <a:ext cx="59378" cy="59378"/>
            </a:xfrm>
            <a:prstGeom prst="ellipse">
              <a:avLst/>
            </a:pr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3" name="Oval 1078"/>
            <p:cNvSpPr>
              <a:spLocks noChangeArrowheads="1"/>
            </p:cNvSpPr>
            <p:nvPr/>
          </p:nvSpPr>
          <p:spPr bwMode="auto">
            <a:xfrm>
              <a:off x="6546022" y="7688345"/>
              <a:ext cx="59378" cy="59378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4" name="Freeform 1079"/>
            <p:cNvSpPr>
              <a:spLocks noEditPoints="1"/>
            </p:cNvSpPr>
            <p:nvPr/>
          </p:nvSpPr>
          <p:spPr bwMode="auto">
            <a:xfrm>
              <a:off x="5312555" y="7944801"/>
              <a:ext cx="144621" cy="111107"/>
            </a:xfrm>
            <a:custGeom>
              <a:avLst/>
              <a:gdLst>
                <a:gd name="T0" fmla="*/ 140 w 168"/>
                <a:gd name="T1" fmla="*/ 68 h 129"/>
                <a:gd name="T2" fmla="*/ 140 w 168"/>
                <a:gd name="T3" fmla="*/ 92 h 129"/>
                <a:gd name="T4" fmla="*/ 131 w 168"/>
                <a:gd name="T5" fmla="*/ 101 h 129"/>
                <a:gd name="T6" fmla="*/ 122 w 168"/>
                <a:gd name="T7" fmla="*/ 92 h 129"/>
                <a:gd name="T8" fmla="*/ 122 w 168"/>
                <a:gd name="T9" fmla="*/ 69 h 129"/>
                <a:gd name="T10" fmla="*/ 105 w 168"/>
                <a:gd name="T11" fmla="*/ 74 h 129"/>
                <a:gd name="T12" fmla="*/ 93 w 168"/>
                <a:gd name="T13" fmla="*/ 68 h 129"/>
                <a:gd name="T14" fmla="*/ 93 w 168"/>
                <a:gd name="T15" fmla="*/ 92 h 129"/>
                <a:gd name="T16" fmla="*/ 131 w 168"/>
                <a:gd name="T17" fmla="*/ 129 h 129"/>
                <a:gd name="T18" fmla="*/ 168 w 168"/>
                <a:gd name="T19" fmla="*/ 92 h 129"/>
                <a:gd name="T20" fmla="*/ 168 w 168"/>
                <a:gd name="T21" fmla="*/ 68 h 129"/>
                <a:gd name="T22" fmla="*/ 140 w 168"/>
                <a:gd name="T23" fmla="*/ 68 h 129"/>
                <a:gd name="T24" fmla="*/ 93 w 168"/>
                <a:gd name="T25" fmla="*/ 49 h 129"/>
                <a:gd name="T26" fmla="*/ 105 w 168"/>
                <a:gd name="T27" fmla="*/ 54 h 129"/>
                <a:gd name="T28" fmla="*/ 122 w 168"/>
                <a:gd name="T29" fmla="*/ 49 h 129"/>
                <a:gd name="T30" fmla="*/ 122 w 168"/>
                <a:gd name="T31" fmla="*/ 37 h 129"/>
                <a:gd name="T32" fmla="*/ 84 w 168"/>
                <a:gd name="T33" fmla="*/ 0 h 129"/>
                <a:gd name="T34" fmla="*/ 46 w 168"/>
                <a:gd name="T35" fmla="*/ 37 h 129"/>
                <a:gd name="T36" fmla="*/ 46 w 168"/>
                <a:gd name="T37" fmla="*/ 91 h 129"/>
                <a:gd name="T38" fmla="*/ 37 w 168"/>
                <a:gd name="T39" fmla="*/ 100 h 129"/>
                <a:gd name="T40" fmla="*/ 29 w 168"/>
                <a:gd name="T41" fmla="*/ 91 h 129"/>
                <a:gd name="T42" fmla="*/ 29 w 168"/>
                <a:gd name="T43" fmla="*/ 68 h 129"/>
                <a:gd name="T44" fmla="*/ 0 w 168"/>
                <a:gd name="T45" fmla="*/ 68 h 129"/>
                <a:gd name="T46" fmla="*/ 0 w 168"/>
                <a:gd name="T47" fmla="*/ 92 h 129"/>
                <a:gd name="T48" fmla="*/ 37 w 168"/>
                <a:gd name="T49" fmla="*/ 129 h 129"/>
                <a:gd name="T50" fmla="*/ 75 w 168"/>
                <a:gd name="T51" fmla="*/ 92 h 129"/>
                <a:gd name="T52" fmla="*/ 75 w 168"/>
                <a:gd name="T53" fmla="*/ 38 h 129"/>
                <a:gd name="T54" fmla="*/ 84 w 168"/>
                <a:gd name="T55" fmla="*/ 29 h 129"/>
                <a:gd name="T56" fmla="*/ 93 w 168"/>
                <a:gd name="T57" fmla="*/ 38 h 129"/>
                <a:gd name="T58" fmla="*/ 93 w 168"/>
                <a:gd name="T59" fmla="*/ 4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8" h="129">
                  <a:moveTo>
                    <a:pt x="140" y="68"/>
                  </a:moveTo>
                  <a:cubicBezTo>
                    <a:pt x="140" y="92"/>
                    <a:pt x="140" y="92"/>
                    <a:pt x="140" y="92"/>
                  </a:cubicBezTo>
                  <a:cubicBezTo>
                    <a:pt x="140" y="97"/>
                    <a:pt x="136" y="101"/>
                    <a:pt x="131" y="101"/>
                  </a:cubicBezTo>
                  <a:cubicBezTo>
                    <a:pt x="126" y="101"/>
                    <a:pt x="122" y="97"/>
                    <a:pt x="122" y="92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93" y="68"/>
                    <a:pt x="93" y="68"/>
                    <a:pt x="93" y="68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93" y="113"/>
                    <a:pt x="110" y="129"/>
                    <a:pt x="131" y="129"/>
                  </a:cubicBezTo>
                  <a:cubicBezTo>
                    <a:pt x="152" y="129"/>
                    <a:pt x="168" y="113"/>
                    <a:pt x="168" y="92"/>
                  </a:cubicBezTo>
                  <a:cubicBezTo>
                    <a:pt x="168" y="68"/>
                    <a:pt x="168" y="68"/>
                    <a:pt x="168" y="68"/>
                  </a:cubicBezTo>
                  <a:lnTo>
                    <a:pt x="140" y="68"/>
                  </a:lnTo>
                  <a:close/>
                  <a:moveTo>
                    <a:pt x="93" y="49"/>
                  </a:moveTo>
                  <a:cubicBezTo>
                    <a:pt x="105" y="54"/>
                    <a:pt x="105" y="54"/>
                    <a:pt x="105" y="54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37"/>
                    <a:pt x="122" y="37"/>
                    <a:pt x="122" y="37"/>
                  </a:cubicBezTo>
                  <a:cubicBezTo>
                    <a:pt x="121" y="17"/>
                    <a:pt x="104" y="0"/>
                    <a:pt x="84" y="0"/>
                  </a:cubicBezTo>
                  <a:cubicBezTo>
                    <a:pt x="64" y="0"/>
                    <a:pt x="47" y="17"/>
                    <a:pt x="46" y="37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6" y="96"/>
                    <a:pt x="42" y="100"/>
                    <a:pt x="37" y="100"/>
                  </a:cubicBezTo>
                  <a:cubicBezTo>
                    <a:pt x="33" y="100"/>
                    <a:pt x="29" y="96"/>
                    <a:pt x="29" y="91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13"/>
                    <a:pt x="17" y="129"/>
                    <a:pt x="37" y="129"/>
                  </a:cubicBezTo>
                  <a:cubicBezTo>
                    <a:pt x="58" y="129"/>
                    <a:pt x="75" y="113"/>
                    <a:pt x="75" y="9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5" y="33"/>
                    <a:pt x="79" y="29"/>
                    <a:pt x="84" y="29"/>
                  </a:cubicBezTo>
                  <a:cubicBezTo>
                    <a:pt x="89" y="29"/>
                    <a:pt x="93" y="33"/>
                    <a:pt x="93" y="38"/>
                  </a:cubicBezTo>
                  <a:lnTo>
                    <a:pt x="93" y="49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5" name="Freeform 1080"/>
            <p:cNvSpPr>
              <a:spLocks noEditPoints="1"/>
            </p:cNvSpPr>
            <p:nvPr/>
          </p:nvSpPr>
          <p:spPr bwMode="auto">
            <a:xfrm>
              <a:off x="5010199" y="7672681"/>
              <a:ext cx="151907" cy="89614"/>
            </a:xfrm>
            <a:custGeom>
              <a:avLst/>
              <a:gdLst>
                <a:gd name="T0" fmla="*/ 26 w 176"/>
                <a:gd name="T1" fmla="*/ 23 h 104"/>
                <a:gd name="T2" fmla="*/ 0 w 176"/>
                <a:gd name="T3" fmla="*/ 23 h 104"/>
                <a:gd name="T4" fmla="*/ 0 w 176"/>
                <a:gd name="T5" fmla="*/ 80 h 104"/>
                <a:gd name="T6" fmla="*/ 44 w 176"/>
                <a:gd name="T7" fmla="*/ 80 h 104"/>
                <a:gd name="T8" fmla="*/ 44 w 176"/>
                <a:gd name="T9" fmla="*/ 54 h 104"/>
                <a:gd name="T10" fmla="*/ 44 w 176"/>
                <a:gd name="T11" fmla="*/ 0 h 104"/>
                <a:gd name="T12" fmla="*/ 26 w 176"/>
                <a:gd name="T13" fmla="*/ 0 h 104"/>
                <a:gd name="T14" fmla="*/ 26 w 176"/>
                <a:gd name="T15" fmla="*/ 23 h 104"/>
                <a:gd name="T16" fmla="*/ 26 w 176"/>
                <a:gd name="T17" fmla="*/ 61 h 104"/>
                <a:gd name="T18" fmla="*/ 18 w 176"/>
                <a:gd name="T19" fmla="*/ 61 h 104"/>
                <a:gd name="T20" fmla="*/ 18 w 176"/>
                <a:gd name="T21" fmla="*/ 39 h 104"/>
                <a:gd name="T22" fmla="*/ 26 w 176"/>
                <a:gd name="T23" fmla="*/ 39 h 104"/>
                <a:gd name="T24" fmla="*/ 26 w 176"/>
                <a:gd name="T25" fmla="*/ 61 h 104"/>
                <a:gd name="T26" fmla="*/ 52 w 176"/>
                <a:gd name="T27" fmla="*/ 80 h 104"/>
                <a:gd name="T28" fmla="*/ 68 w 176"/>
                <a:gd name="T29" fmla="*/ 80 h 104"/>
                <a:gd name="T30" fmla="*/ 68 w 176"/>
                <a:gd name="T31" fmla="*/ 24 h 104"/>
                <a:gd name="T32" fmla="*/ 52 w 176"/>
                <a:gd name="T33" fmla="*/ 24 h 104"/>
                <a:gd name="T34" fmla="*/ 52 w 176"/>
                <a:gd name="T35" fmla="*/ 80 h 104"/>
                <a:gd name="T36" fmla="*/ 132 w 176"/>
                <a:gd name="T37" fmla="*/ 20 h 104"/>
                <a:gd name="T38" fmla="*/ 132 w 176"/>
                <a:gd name="T39" fmla="*/ 78 h 104"/>
                <a:gd name="T40" fmla="*/ 159 w 176"/>
                <a:gd name="T41" fmla="*/ 78 h 104"/>
                <a:gd name="T42" fmla="*/ 159 w 176"/>
                <a:gd name="T43" fmla="*/ 87 h 104"/>
                <a:gd name="T44" fmla="*/ 132 w 176"/>
                <a:gd name="T45" fmla="*/ 87 h 104"/>
                <a:gd name="T46" fmla="*/ 132 w 176"/>
                <a:gd name="T47" fmla="*/ 104 h 104"/>
                <a:gd name="T48" fmla="*/ 176 w 176"/>
                <a:gd name="T49" fmla="*/ 104 h 104"/>
                <a:gd name="T50" fmla="*/ 176 w 176"/>
                <a:gd name="T51" fmla="*/ 20 h 104"/>
                <a:gd name="T52" fmla="*/ 132 w 176"/>
                <a:gd name="T53" fmla="*/ 20 h 104"/>
                <a:gd name="T54" fmla="*/ 158 w 176"/>
                <a:gd name="T55" fmla="*/ 61 h 104"/>
                <a:gd name="T56" fmla="*/ 150 w 176"/>
                <a:gd name="T57" fmla="*/ 61 h 104"/>
                <a:gd name="T58" fmla="*/ 150 w 176"/>
                <a:gd name="T59" fmla="*/ 39 h 104"/>
                <a:gd name="T60" fmla="*/ 158 w 176"/>
                <a:gd name="T61" fmla="*/ 39 h 104"/>
                <a:gd name="T62" fmla="*/ 158 w 176"/>
                <a:gd name="T63" fmla="*/ 61 h 104"/>
                <a:gd name="T64" fmla="*/ 80 w 176"/>
                <a:gd name="T65" fmla="*/ 78 h 104"/>
                <a:gd name="T66" fmla="*/ 106 w 176"/>
                <a:gd name="T67" fmla="*/ 78 h 104"/>
                <a:gd name="T68" fmla="*/ 106 w 176"/>
                <a:gd name="T69" fmla="*/ 87 h 104"/>
                <a:gd name="T70" fmla="*/ 80 w 176"/>
                <a:gd name="T71" fmla="*/ 87 h 104"/>
                <a:gd name="T72" fmla="*/ 80 w 176"/>
                <a:gd name="T73" fmla="*/ 104 h 104"/>
                <a:gd name="T74" fmla="*/ 124 w 176"/>
                <a:gd name="T75" fmla="*/ 104 h 104"/>
                <a:gd name="T76" fmla="*/ 124 w 176"/>
                <a:gd name="T77" fmla="*/ 20 h 104"/>
                <a:gd name="T78" fmla="*/ 80 w 176"/>
                <a:gd name="T79" fmla="*/ 20 h 104"/>
                <a:gd name="T80" fmla="*/ 80 w 176"/>
                <a:gd name="T81" fmla="*/ 78 h 104"/>
                <a:gd name="T82" fmla="*/ 97 w 176"/>
                <a:gd name="T83" fmla="*/ 39 h 104"/>
                <a:gd name="T84" fmla="*/ 106 w 176"/>
                <a:gd name="T85" fmla="*/ 39 h 104"/>
                <a:gd name="T86" fmla="*/ 106 w 176"/>
                <a:gd name="T87" fmla="*/ 61 h 104"/>
                <a:gd name="T88" fmla="*/ 97 w 176"/>
                <a:gd name="T89" fmla="*/ 61 h 104"/>
                <a:gd name="T90" fmla="*/ 97 w 176"/>
                <a:gd name="T91" fmla="*/ 39 h 104"/>
                <a:gd name="T92" fmla="*/ 52 w 176"/>
                <a:gd name="T93" fmla="*/ 12 h 104"/>
                <a:gd name="T94" fmla="*/ 68 w 176"/>
                <a:gd name="T95" fmla="*/ 12 h 104"/>
                <a:gd name="T96" fmla="*/ 68 w 176"/>
                <a:gd name="T97" fmla="*/ 0 h 104"/>
                <a:gd name="T98" fmla="*/ 52 w 176"/>
                <a:gd name="T99" fmla="*/ 0 h 104"/>
                <a:gd name="T100" fmla="*/ 52 w 176"/>
                <a:gd name="T10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" h="104">
                  <a:moveTo>
                    <a:pt x="26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4" y="80"/>
                    <a:pt x="44" y="69"/>
                    <a:pt x="44" y="54"/>
                  </a:cubicBezTo>
                  <a:cubicBezTo>
                    <a:pt x="44" y="31"/>
                    <a:pt x="44" y="0"/>
                    <a:pt x="44" y="0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26" y="23"/>
                  </a:lnTo>
                  <a:close/>
                  <a:moveTo>
                    <a:pt x="26" y="61"/>
                  </a:moveTo>
                  <a:cubicBezTo>
                    <a:pt x="18" y="61"/>
                    <a:pt x="18" y="61"/>
                    <a:pt x="18" y="61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6" y="39"/>
                    <a:pt x="26" y="39"/>
                    <a:pt x="26" y="39"/>
                  </a:cubicBezTo>
                  <a:lnTo>
                    <a:pt x="26" y="61"/>
                  </a:lnTo>
                  <a:close/>
                  <a:moveTo>
                    <a:pt x="52" y="80"/>
                  </a:moveTo>
                  <a:cubicBezTo>
                    <a:pt x="68" y="80"/>
                    <a:pt x="68" y="80"/>
                    <a:pt x="68" y="80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52" y="24"/>
                    <a:pt x="52" y="24"/>
                    <a:pt x="52" y="24"/>
                  </a:cubicBezTo>
                  <a:lnTo>
                    <a:pt x="52" y="80"/>
                  </a:lnTo>
                  <a:close/>
                  <a:moveTo>
                    <a:pt x="132" y="20"/>
                  </a:moveTo>
                  <a:cubicBezTo>
                    <a:pt x="132" y="78"/>
                    <a:pt x="132" y="78"/>
                    <a:pt x="132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87"/>
                    <a:pt x="159" y="87"/>
                    <a:pt x="159" y="87"/>
                  </a:cubicBezTo>
                  <a:cubicBezTo>
                    <a:pt x="132" y="87"/>
                    <a:pt x="132" y="87"/>
                    <a:pt x="132" y="87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76" y="104"/>
                    <a:pt x="176" y="104"/>
                    <a:pt x="176" y="104"/>
                  </a:cubicBezTo>
                  <a:cubicBezTo>
                    <a:pt x="176" y="20"/>
                    <a:pt x="176" y="20"/>
                    <a:pt x="176" y="20"/>
                  </a:cubicBezTo>
                  <a:lnTo>
                    <a:pt x="132" y="20"/>
                  </a:lnTo>
                  <a:close/>
                  <a:moveTo>
                    <a:pt x="158" y="61"/>
                  </a:moveTo>
                  <a:cubicBezTo>
                    <a:pt x="150" y="61"/>
                    <a:pt x="150" y="61"/>
                    <a:pt x="150" y="61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8" y="39"/>
                    <a:pt x="158" y="39"/>
                    <a:pt x="158" y="39"/>
                  </a:cubicBezTo>
                  <a:lnTo>
                    <a:pt x="158" y="61"/>
                  </a:lnTo>
                  <a:close/>
                  <a:moveTo>
                    <a:pt x="80" y="78"/>
                  </a:moveTo>
                  <a:cubicBezTo>
                    <a:pt x="106" y="78"/>
                    <a:pt x="106" y="78"/>
                    <a:pt x="106" y="7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104"/>
                    <a:pt x="80" y="104"/>
                    <a:pt x="80" y="104"/>
                  </a:cubicBezTo>
                  <a:cubicBezTo>
                    <a:pt x="124" y="104"/>
                    <a:pt x="124" y="104"/>
                    <a:pt x="124" y="104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80" y="20"/>
                    <a:pt x="80" y="20"/>
                    <a:pt x="80" y="20"/>
                  </a:cubicBezTo>
                  <a:lnTo>
                    <a:pt x="80" y="78"/>
                  </a:lnTo>
                  <a:close/>
                  <a:moveTo>
                    <a:pt x="97" y="39"/>
                  </a:moveTo>
                  <a:cubicBezTo>
                    <a:pt x="106" y="39"/>
                    <a:pt x="106" y="39"/>
                    <a:pt x="106" y="39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97" y="61"/>
                    <a:pt x="97" y="61"/>
                    <a:pt x="97" y="61"/>
                  </a:cubicBezTo>
                  <a:lnTo>
                    <a:pt x="97" y="39"/>
                  </a:lnTo>
                  <a:close/>
                  <a:moveTo>
                    <a:pt x="52" y="12"/>
                  </a:moveTo>
                  <a:cubicBezTo>
                    <a:pt x="68" y="12"/>
                    <a:pt x="68" y="12"/>
                    <a:pt x="68" y="12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52" y="12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6" name="Freeform 1081"/>
            <p:cNvSpPr>
              <a:spLocks noEditPoints="1"/>
            </p:cNvSpPr>
            <p:nvPr/>
          </p:nvSpPr>
          <p:spPr bwMode="auto">
            <a:xfrm>
              <a:off x="5008742" y="7952451"/>
              <a:ext cx="154821" cy="96535"/>
            </a:xfrm>
            <a:custGeom>
              <a:avLst/>
              <a:gdLst>
                <a:gd name="T0" fmla="*/ 24 w 180"/>
                <a:gd name="T1" fmla="*/ 77 h 112"/>
                <a:gd name="T2" fmla="*/ 0 w 180"/>
                <a:gd name="T3" fmla="*/ 101 h 112"/>
                <a:gd name="T4" fmla="*/ 0 w 180"/>
                <a:gd name="T5" fmla="*/ 112 h 112"/>
                <a:gd name="T6" fmla="*/ 47 w 180"/>
                <a:gd name="T7" fmla="*/ 112 h 112"/>
                <a:gd name="T8" fmla="*/ 47 w 180"/>
                <a:gd name="T9" fmla="*/ 101 h 112"/>
                <a:gd name="T10" fmla="*/ 24 w 180"/>
                <a:gd name="T11" fmla="*/ 77 h 112"/>
                <a:gd name="T12" fmla="*/ 150 w 180"/>
                <a:gd name="T13" fmla="*/ 60 h 112"/>
                <a:gd name="T14" fmla="*/ 180 w 180"/>
                <a:gd name="T15" fmla="*/ 30 h 112"/>
                <a:gd name="T16" fmla="*/ 150 w 180"/>
                <a:gd name="T17" fmla="*/ 0 h 112"/>
                <a:gd name="T18" fmla="*/ 120 w 180"/>
                <a:gd name="T19" fmla="*/ 30 h 112"/>
                <a:gd name="T20" fmla="*/ 150 w 180"/>
                <a:gd name="T21" fmla="*/ 60 h 112"/>
                <a:gd name="T22" fmla="*/ 24 w 180"/>
                <a:gd name="T23" fmla="*/ 22 h 112"/>
                <a:gd name="T24" fmla="*/ 0 w 180"/>
                <a:gd name="T25" fmla="*/ 45 h 112"/>
                <a:gd name="T26" fmla="*/ 24 w 180"/>
                <a:gd name="T27" fmla="*/ 69 h 112"/>
                <a:gd name="T28" fmla="*/ 47 w 180"/>
                <a:gd name="T29" fmla="*/ 45 h 112"/>
                <a:gd name="T30" fmla="*/ 24 w 180"/>
                <a:gd name="T31" fmla="*/ 22 h 112"/>
                <a:gd name="T32" fmla="*/ 150 w 180"/>
                <a:gd name="T33" fmla="*/ 69 h 112"/>
                <a:gd name="T34" fmla="*/ 120 w 180"/>
                <a:gd name="T35" fmla="*/ 99 h 112"/>
                <a:gd name="T36" fmla="*/ 120 w 180"/>
                <a:gd name="T37" fmla="*/ 112 h 112"/>
                <a:gd name="T38" fmla="*/ 180 w 180"/>
                <a:gd name="T39" fmla="*/ 112 h 112"/>
                <a:gd name="T40" fmla="*/ 180 w 180"/>
                <a:gd name="T41" fmla="*/ 99 h 112"/>
                <a:gd name="T42" fmla="*/ 150 w 180"/>
                <a:gd name="T43" fmla="*/ 69 h 112"/>
                <a:gd name="T44" fmla="*/ 84 w 180"/>
                <a:gd name="T45" fmla="*/ 73 h 112"/>
                <a:gd name="T46" fmla="*/ 56 w 180"/>
                <a:gd name="T47" fmla="*/ 101 h 112"/>
                <a:gd name="T48" fmla="*/ 56 w 180"/>
                <a:gd name="T49" fmla="*/ 112 h 112"/>
                <a:gd name="T50" fmla="*/ 111 w 180"/>
                <a:gd name="T51" fmla="*/ 112 h 112"/>
                <a:gd name="T52" fmla="*/ 112 w 180"/>
                <a:gd name="T53" fmla="*/ 101 h 112"/>
                <a:gd name="T54" fmla="*/ 84 w 180"/>
                <a:gd name="T55" fmla="*/ 73 h 112"/>
                <a:gd name="T56" fmla="*/ 84 w 180"/>
                <a:gd name="T57" fmla="*/ 9 h 112"/>
                <a:gd name="T58" fmla="*/ 56 w 180"/>
                <a:gd name="T59" fmla="*/ 37 h 112"/>
                <a:gd name="T60" fmla="*/ 84 w 180"/>
                <a:gd name="T61" fmla="*/ 65 h 112"/>
                <a:gd name="T62" fmla="*/ 112 w 180"/>
                <a:gd name="T63" fmla="*/ 37 h 112"/>
                <a:gd name="T64" fmla="*/ 84 w 180"/>
                <a:gd name="T65" fmla="*/ 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0" h="112">
                  <a:moveTo>
                    <a:pt x="24" y="77"/>
                  </a:moveTo>
                  <a:cubicBezTo>
                    <a:pt x="11" y="77"/>
                    <a:pt x="0" y="88"/>
                    <a:pt x="0" y="101"/>
                  </a:cubicBezTo>
                  <a:cubicBezTo>
                    <a:pt x="0" y="104"/>
                    <a:pt x="0" y="108"/>
                    <a:pt x="0" y="112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7" y="107"/>
                    <a:pt x="47" y="103"/>
                    <a:pt x="47" y="101"/>
                  </a:cubicBezTo>
                  <a:cubicBezTo>
                    <a:pt x="47" y="88"/>
                    <a:pt x="37" y="77"/>
                    <a:pt x="24" y="77"/>
                  </a:cubicBezTo>
                  <a:close/>
                  <a:moveTo>
                    <a:pt x="150" y="60"/>
                  </a:moveTo>
                  <a:cubicBezTo>
                    <a:pt x="167" y="60"/>
                    <a:pt x="180" y="47"/>
                    <a:pt x="180" y="30"/>
                  </a:cubicBezTo>
                  <a:cubicBezTo>
                    <a:pt x="180" y="14"/>
                    <a:pt x="167" y="0"/>
                    <a:pt x="150" y="0"/>
                  </a:cubicBezTo>
                  <a:cubicBezTo>
                    <a:pt x="133" y="0"/>
                    <a:pt x="120" y="14"/>
                    <a:pt x="120" y="30"/>
                  </a:cubicBezTo>
                  <a:cubicBezTo>
                    <a:pt x="120" y="47"/>
                    <a:pt x="133" y="60"/>
                    <a:pt x="150" y="60"/>
                  </a:cubicBezTo>
                  <a:close/>
                  <a:moveTo>
                    <a:pt x="24" y="22"/>
                  </a:moveTo>
                  <a:cubicBezTo>
                    <a:pt x="11" y="22"/>
                    <a:pt x="0" y="32"/>
                    <a:pt x="0" y="45"/>
                  </a:cubicBezTo>
                  <a:cubicBezTo>
                    <a:pt x="0" y="58"/>
                    <a:pt x="11" y="69"/>
                    <a:pt x="24" y="69"/>
                  </a:cubicBezTo>
                  <a:cubicBezTo>
                    <a:pt x="37" y="69"/>
                    <a:pt x="47" y="58"/>
                    <a:pt x="47" y="45"/>
                  </a:cubicBezTo>
                  <a:cubicBezTo>
                    <a:pt x="47" y="32"/>
                    <a:pt x="37" y="22"/>
                    <a:pt x="24" y="22"/>
                  </a:cubicBezTo>
                  <a:close/>
                  <a:moveTo>
                    <a:pt x="150" y="69"/>
                  </a:moveTo>
                  <a:cubicBezTo>
                    <a:pt x="133" y="69"/>
                    <a:pt x="120" y="82"/>
                    <a:pt x="120" y="99"/>
                  </a:cubicBezTo>
                  <a:cubicBezTo>
                    <a:pt x="120" y="101"/>
                    <a:pt x="120" y="106"/>
                    <a:pt x="120" y="112"/>
                  </a:cubicBezTo>
                  <a:cubicBezTo>
                    <a:pt x="180" y="112"/>
                    <a:pt x="180" y="112"/>
                    <a:pt x="180" y="112"/>
                  </a:cubicBezTo>
                  <a:cubicBezTo>
                    <a:pt x="180" y="107"/>
                    <a:pt x="180" y="103"/>
                    <a:pt x="180" y="99"/>
                  </a:cubicBezTo>
                  <a:cubicBezTo>
                    <a:pt x="180" y="82"/>
                    <a:pt x="167" y="69"/>
                    <a:pt x="150" y="69"/>
                  </a:cubicBezTo>
                  <a:close/>
                  <a:moveTo>
                    <a:pt x="84" y="73"/>
                  </a:moveTo>
                  <a:cubicBezTo>
                    <a:pt x="68" y="73"/>
                    <a:pt x="56" y="86"/>
                    <a:pt x="56" y="101"/>
                  </a:cubicBezTo>
                  <a:cubicBezTo>
                    <a:pt x="56" y="104"/>
                    <a:pt x="56" y="108"/>
                    <a:pt x="56" y="112"/>
                  </a:cubicBezTo>
                  <a:cubicBezTo>
                    <a:pt x="111" y="112"/>
                    <a:pt x="111" y="112"/>
                    <a:pt x="111" y="112"/>
                  </a:cubicBezTo>
                  <a:cubicBezTo>
                    <a:pt x="112" y="107"/>
                    <a:pt x="112" y="103"/>
                    <a:pt x="112" y="101"/>
                  </a:cubicBezTo>
                  <a:cubicBezTo>
                    <a:pt x="112" y="86"/>
                    <a:pt x="99" y="73"/>
                    <a:pt x="84" y="73"/>
                  </a:cubicBezTo>
                  <a:close/>
                  <a:moveTo>
                    <a:pt x="84" y="9"/>
                  </a:moveTo>
                  <a:cubicBezTo>
                    <a:pt x="68" y="9"/>
                    <a:pt x="56" y="21"/>
                    <a:pt x="56" y="37"/>
                  </a:cubicBezTo>
                  <a:cubicBezTo>
                    <a:pt x="56" y="52"/>
                    <a:pt x="68" y="65"/>
                    <a:pt x="84" y="65"/>
                  </a:cubicBezTo>
                  <a:cubicBezTo>
                    <a:pt x="99" y="65"/>
                    <a:pt x="112" y="52"/>
                    <a:pt x="112" y="37"/>
                  </a:cubicBezTo>
                  <a:cubicBezTo>
                    <a:pt x="112" y="21"/>
                    <a:pt x="99" y="9"/>
                    <a:pt x="84" y="9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7" name="Freeform 1082"/>
            <p:cNvSpPr>
              <a:spLocks/>
            </p:cNvSpPr>
            <p:nvPr/>
          </p:nvSpPr>
          <p:spPr bwMode="auto">
            <a:xfrm>
              <a:off x="4714036" y="7928409"/>
              <a:ext cx="140614" cy="135878"/>
            </a:xfrm>
            <a:custGeom>
              <a:avLst/>
              <a:gdLst>
                <a:gd name="T0" fmla="*/ 89 w 163"/>
                <a:gd name="T1" fmla="*/ 53 h 158"/>
                <a:gd name="T2" fmla="*/ 107 w 163"/>
                <a:gd name="T3" fmla="*/ 74 h 158"/>
                <a:gd name="T4" fmla="*/ 86 w 163"/>
                <a:gd name="T5" fmla="*/ 102 h 158"/>
                <a:gd name="T6" fmla="*/ 73 w 163"/>
                <a:gd name="T7" fmla="*/ 71 h 158"/>
                <a:gd name="T8" fmla="*/ 47 w 163"/>
                <a:gd name="T9" fmla="*/ 18 h 158"/>
                <a:gd name="T10" fmla="*/ 0 w 163"/>
                <a:gd name="T11" fmla="*/ 53 h 158"/>
                <a:gd name="T12" fmla="*/ 6 w 163"/>
                <a:gd name="T13" fmla="*/ 61 h 158"/>
                <a:gd name="T14" fmla="*/ 24 w 163"/>
                <a:gd name="T15" fmla="*/ 56 h 158"/>
                <a:gd name="T16" fmla="*/ 50 w 163"/>
                <a:gd name="T17" fmla="*/ 135 h 158"/>
                <a:gd name="T18" fmla="*/ 83 w 163"/>
                <a:gd name="T19" fmla="*/ 148 h 158"/>
                <a:gd name="T20" fmla="*/ 155 w 163"/>
                <a:gd name="T21" fmla="*/ 49 h 158"/>
                <a:gd name="T22" fmla="*/ 89 w 163"/>
                <a:gd name="T23" fmla="*/ 5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3" h="158">
                  <a:moveTo>
                    <a:pt x="89" y="53"/>
                  </a:moveTo>
                  <a:cubicBezTo>
                    <a:pt x="107" y="42"/>
                    <a:pt x="116" y="57"/>
                    <a:pt x="107" y="74"/>
                  </a:cubicBezTo>
                  <a:cubicBezTo>
                    <a:pt x="98" y="91"/>
                    <a:pt x="90" y="102"/>
                    <a:pt x="86" y="102"/>
                  </a:cubicBezTo>
                  <a:cubicBezTo>
                    <a:pt x="81" y="102"/>
                    <a:pt x="78" y="91"/>
                    <a:pt x="73" y="71"/>
                  </a:cubicBezTo>
                  <a:cubicBezTo>
                    <a:pt x="68" y="50"/>
                    <a:pt x="68" y="13"/>
                    <a:pt x="47" y="18"/>
                  </a:cubicBezTo>
                  <a:cubicBezTo>
                    <a:pt x="26" y="21"/>
                    <a:pt x="0" y="53"/>
                    <a:pt x="0" y="53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19" y="51"/>
                    <a:pt x="24" y="56"/>
                  </a:cubicBezTo>
                  <a:cubicBezTo>
                    <a:pt x="28" y="61"/>
                    <a:pt x="45" y="123"/>
                    <a:pt x="50" y="135"/>
                  </a:cubicBezTo>
                  <a:cubicBezTo>
                    <a:pt x="55" y="145"/>
                    <a:pt x="68" y="158"/>
                    <a:pt x="83" y="148"/>
                  </a:cubicBezTo>
                  <a:cubicBezTo>
                    <a:pt x="97" y="139"/>
                    <a:pt x="146" y="98"/>
                    <a:pt x="155" y="49"/>
                  </a:cubicBezTo>
                  <a:cubicBezTo>
                    <a:pt x="163" y="0"/>
                    <a:pt x="96" y="10"/>
                    <a:pt x="89" y="5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8" name="Freeform 1083"/>
            <p:cNvSpPr>
              <a:spLocks noEditPoints="1"/>
            </p:cNvSpPr>
            <p:nvPr/>
          </p:nvSpPr>
          <p:spPr bwMode="auto">
            <a:xfrm>
              <a:off x="6771515" y="7653738"/>
              <a:ext cx="127500" cy="127500"/>
            </a:xfrm>
            <a:custGeom>
              <a:avLst/>
              <a:gdLst>
                <a:gd name="T0" fmla="*/ 129 w 148"/>
                <a:gd name="T1" fmla="*/ 0 h 148"/>
                <a:gd name="T2" fmla="*/ 19 w 148"/>
                <a:gd name="T3" fmla="*/ 0 h 148"/>
                <a:gd name="T4" fmla="*/ 0 w 148"/>
                <a:gd name="T5" fmla="*/ 19 h 148"/>
                <a:gd name="T6" fmla="*/ 0 w 148"/>
                <a:gd name="T7" fmla="*/ 129 h 148"/>
                <a:gd name="T8" fmla="*/ 19 w 148"/>
                <a:gd name="T9" fmla="*/ 148 h 148"/>
                <a:gd name="T10" fmla="*/ 129 w 148"/>
                <a:gd name="T11" fmla="*/ 148 h 148"/>
                <a:gd name="T12" fmla="*/ 148 w 148"/>
                <a:gd name="T13" fmla="*/ 129 h 148"/>
                <a:gd name="T14" fmla="*/ 148 w 148"/>
                <a:gd name="T15" fmla="*/ 19 h 148"/>
                <a:gd name="T16" fmla="*/ 129 w 148"/>
                <a:gd name="T17" fmla="*/ 0 h 148"/>
                <a:gd name="T18" fmla="*/ 106 w 148"/>
                <a:gd name="T19" fmla="*/ 24 h 148"/>
                <a:gd name="T20" fmla="*/ 111 w 148"/>
                <a:gd name="T21" fmla="*/ 18 h 148"/>
                <a:gd name="T22" fmla="*/ 125 w 148"/>
                <a:gd name="T23" fmla="*/ 18 h 148"/>
                <a:gd name="T24" fmla="*/ 130 w 148"/>
                <a:gd name="T25" fmla="*/ 24 h 148"/>
                <a:gd name="T26" fmla="*/ 130 w 148"/>
                <a:gd name="T27" fmla="*/ 37 h 148"/>
                <a:gd name="T28" fmla="*/ 125 w 148"/>
                <a:gd name="T29" fmla="*/ 43 h 148"/>
                <a:gd name="T30" fmla="*/ 111 w 148"/>
                <a:gd name="T31" fmla="*/ 43 h 148"/>
                <a:gd name="T32" fmla="*/ 106 w 148"/>
                <a:gd name="T33" fmla="*/ 37 h 148"/>
                <a:gd name="T34" fmla="*/ 106 w 148"/>
                <a:gd name="T35" fmla="*/ 24 h 148"/>
                <a:gd name="T36" fmla="*/ 74 w 148"/>
                <a:gd name="T37" fmla="*/ 43 h 148"/>
                <a:gd name="T38" fmla="*/ 106 w 148"/>
                <a:gd name="T39" fmla="*/ 74 h 148"/>
                <a:gd name="T40" fmla="*/ 74 w 148"/>
                <a:gd name="T41" fmla="*/ 106 h 148"/>
                <a:gd name="T42" fmla="*/ 42 w 148"/>
                <a:gd name="T43" fmla="*/ 74 h 148"/>
                <a:gd name="T44" fmla="*/ 74 w 148"/>
                <a:gd name="T45" fmla="*/ 43 h 148"/>
                <a:gd name="T46" fmla="*/ 134 w 148"/>
                <a:gd name="T47" fmla="*/ 128 h 148"/>
                <a:gd name="T48" fmla="*/ 128 w 148"/>
                <a:gd name="T49" fmla="*/ 134 h 148"/>
                <a:gd name="T50" fmla="*/ 20 w 148"/>
                <a:gd name="T51" fmla="*/ 134 h 148"/>
                <a:gd name="T52" fmla="*/ 14 w 148"/>
                <a:gd name="T53" fmla="*/ 128 h 148"/>
                <a:gd name="T54" fmla="*/ 14 w 148"/>
                <a:gd name="T55" fmla="*/ 64 h 148"/>
                <a:gd name="T56" fmla="*/ 29 w 148"/>
                <a:gd name="T57" fmla="*/ 64 h 148"/>
                <a:gd name="T58" fmla="*/ 28 w 148"/>
                <a:gd name="T59" fmla="*/ 74 h 148"/>
                <a:gd name="T60" fmla="*/ 74 w 148"/>
                <a:gd name="T61" fmla="*/ 120 h 148"/>
                <a:gd name="T62" fmla="*/ 120 w 148"/>
                <a:gd name="T63" fmla="*/ 74 h 148"/>
                <a:gd name="T64" fmla="*/ 119 w 148"/>
                <a:gd name="T65" fmla="*/ 64 h 148"/>
                <a:gd name="T66" fmla="*/ 134 w 148"/>
                <a:gd name="T67" fmla="*/ 64 h 148"/>
                <a:gd name="T68" fmla="*/ 134 w 148"/>
                <a:gd name="T69" fmla="*/ 12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8" h="148">
                  <a:moveTo>
                    <a:pt x="12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9"/>
                    <a:pt x="0" y="1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40"/>
                    <a:pt x="9" y="148"/>
                    <a:pt x="1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39" y="148"/>
                    <a:pt x="148" y="140"/>
                    <a:pt x="148" y="12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48" y="9"/>
                    <a:pt x="139" y="0"/>
                    <a:pt x="129" y="0"/>
                  </a:cubicBezTo>
                  <a:close/>
                  <a:moveTo>
                    <a:pt x="106" y="24"/>
                  </a:moveTo>
                  <a:cubicBezTo>
                    <a:pt x="106" y="21"/>
                    <a:pt x="108" y="18"/>
                    <a:pt x="111" y="18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8" y="18"/>
                    <a:pt x="130" y="21"/>
                    <a:pt x="130" y="24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0" y="40"/>
                    <a:pt x="128" y="43"/>
                    <a:pt x="125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8" y="43"/>
                    <a:pt x="106" y="40"/>
                    <a:pt x="106" y="37"/>
                  </a:cubicBezTo>
                  <a:lnTo>
                    <a:pt x="106" y="24"/>
                  </a:lnTo>
                  <a:close/>
                  <a:moveTo>
                    <a:pt x="74" y="43"/>
                  </a:moveTo>
                  <a:cubicBezTo>
                    <a:pt x="91" y="43"/>
                    <a:pt x="106" y="57"/>
                    <a:pt x="106" y="74"/>
                  </a:cubicBezTo>
                  <a:cubicBezTo>
                    <a:pt x="106" y="92"/>
                    <a:pt x="91" y="106"/>
                    <a:pt x="74" y="106"/>
                  </a:cubicBezTo>
                  <a:cubicBezTo>
                    <a:pt x="56" y="106"/>
                    <a:pt x="42" y="92"/>
                    <a:pt x="42" y="74"/>
                  </a:cubicBezTo>
                  <a:cubicBezTo>
                    <a:pt x="42" y="57"/>
                    <a:pt x="56" y="43"/>
                    <a:pt x="74" y="43"/>
                  </a:cubicBezTo>
                  <a:close/>
                  <a:moveTo>
                    <a:pt x="134" y="128"/>
                  </a:moveTo>
                  <a:cubicBezTo>
                    <a:pt x="134" y="132"/>
                    <a:pt x="131" y="134"/>
                    <a:pt x="128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17" y="134"/>
                    <a:pt x="14" y="132"/>
                    <a:pt x="14" y="128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9" y="67"/>
                    <a:pt x="28" y="71"/>
                    <a:pt x="28" y="74"/>
                  </a:cubicBezTo>
                  <a:cubicBezTo>
                    <a:pt x="28" y="100"/>
                    <a:pt x="49" y="120"/>
                    <a:pt x="74" y="120"/>
                  </a:cubicBezTo>
                  <a:cubicBezTo>
                    <a:pt x="99" y="120"/>
                    <a:pt x="120" y="100"/>
                    <a:pt x="120" y="74"/>
                  </a:cubicBezTo>
                  <a:cubicBezTo>
                    <a:pt x="120" y="71"/>
                    <a:pt x="119" y="67"/>
                    <a:pt x="119" y="64"/>
                  </a:cubicBezTo>
                  <a:cubicBezTo>
                    <a:pt x="134" y="64"/>
                    <a:pt x="134" y="64"/>
                    <a:pt x="134" y="64"/>
                  </a:cubicBezTo>
                  <a:lnTo>
                    <a:pt x="134" y="128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9" name="Freeform 1084"/>
            <p:cNvSpPr>
              <a:spLocks noEditPoints="1"/>
            </p:cNvSpPr>
            <p:nvPr/>
          </p:nvSpPr>
          <p:spPr bwMode="auto">
            <a:xfrm>
              <a:off x="7322677" y="7644267"/>
              <a:ext cx="148264" cy="147171"/>
            </a:xfrm>
            <a:custGeom>
              <a:avLst/>
              <a:gdLst>
                <a:gd name="T0" fmla="*/ 86 w 172"/>
                <a:gd name="T1" fmla="*/ 171 h 171"/>
                <a:gd name="T2" fmla="*/ 0 w 172"/>
                <a:gd name="T3" fmla="*/ 85 h 171"/>
                <a:gd name="T4" fmla="*/ 86 w 172"/>
                <a:gd name="T5" fmla="*/ 0 h 171"/>
                <a:gd name="T6" fmla="*/ 172 w 172"/>
                <a:gd name="T7" fmla="*/ 85 h 171"/>
                <a:gd name="T8" fmla="*/ 86 w 172"/>
                <a:gd name="T9" fmla="*/ 171 h 171"/>
                <a:gd name="T10" fmla="*/ 86 w 172"/>
                <a:gd name="T11" fmla="*/ 4 h 171"/>
                <a:gd name="T12" fmla="*/ 4 w 172"/>
                <a:gd name="T13" fmla="*/ 85 h 171"/>
                <a:gd name="T14" fmla="*/ 86 w 172"/>
                <a:gd name="T15" fmla="*/ 167 h 171"/>
                <a:gd name="T16" fmla="*/ 168 w 172"/>
                <a:gd name="T17" fmla="*/ 85 h 171"/>
                <a:gd name="T18" fmla="*/ 86 w 172"/>
                <a:gd name="T19" fmla="*/ 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71">
                  <a:moveTo>
                    <a:pt x="86" y="171"/>
                  </a:moveTo>
                  <a:cubicBezTo>
                    <a:pt x="38" y="171"/>
                    <a:pt x="0" y="132"/>
                    <a:pt x="0" y="85"/>
                  </a:cubicBezTo>
                  <a:cubicBezTo>
                    <a:pt x="0" y="38"/>
                    <a:pt x="38" y="0"/>
                    <a:pt x="86" y="0"/>
                  </a:cubicBezTo>
                  <a:cubicBezTo>
                    <a:pt x="134" y="0"/>
                    <a:pt x="172" y="38"/>
                    <a:pt x="172" y="85"/>
                  </a:cubicBezTo>
                  <a:cubicBezTo>
                    <a:pt x="172" y="132"/>
                    <a:pt x="134" y="171"/>
                    <a:pt x="86" y="171"/>
                  </a:cubicBezTo>
                  <a:close/>
                  <a:moveTo>
                    <a:pt x="86" y="4"/>
                  </a:moveTo>
                  <a:cubicBezTo>
                    <a:pt x="41" y="4"/>
                    <a:pt x="4" y="41"/>
                    <a:pt x="4" y="85"/>
                  </a:cubicBezTo>
                  <a:cubicBezTo>
                    <a:pt x="4" y="130"/>
                    <a:pt x="41" y="167"/>
                    <a:pt x="86" y="167"/>
                  </a:cubicBezTo>
                  <a:cubicBezTo>
                    <a:pt x="131" y="167"/>
                    <a:pt x="168" y="130"/>
                    <a:pt x="168" y="85"/>
                  </a:cubicBezTo>
                  <a:cubicBezTo>
                    <a:pt x="168" y="41"/>
                    <a:pt x="131" y="4"/>
                    <a:pt x="86" y="4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0" name="Freeform 1085"/>
            <p:cNvSpPr>
              <a:spLocks noEditPoints="1"/>
            </p:cNvSpPr>
            <p:nvPr/>
          </p:nvSpPr>
          <p:spPr bwMode="auto">
            <a:xfrm>
              <a:off x="7332148" y="7653738"/>
              <a:ext cx="129321" cy="126771"/>
            </a:xfrm>
            <a:custGeom>
              <a:avLst/>
              <a:gdLst>
                <a:gd name="T0" fmla="*/ 0 w 150"/>
                <a:gd name="T1" fmla="*/ 73 h 147"/>
                <a:gd name="T2" fmla="*/ 43 w 150"/>
                <a:gd name="T3" fmla="*/ 140 h 147"/>
                <a:gd name="T4" fmla="*/ 7 w 150"/>
                <a:gd name="T5" fmla="*/ 43 h 147"/>
                <a:gd name="T6" fmla="*/ 0 w 150"/>
                <a:gd name="T7" fmla="*/ 73 h 147"/>
                <a:gd name="T8" fmla="*/ 77 w 150"/>
                <a:gd name="T9" fmla="*/ 80 h 147"/>
                <a:gd name="T10" fmla="*/ 54 w 150"/>
                <a:gd name="T11" fmla="*/ 144 h 147"/>
                <a:gd name="T12" fmla="*/ 75 w 150"/>
                <a:gd name="T13" fmla="*/ 147 h 147"/>
                <a:gd name="T14" fmla="*/ 100 w 150"/>
                <a:gd name="T15" fmla="*/ 143 h 147"/>
                <a:gd name="T16" fmla="*/ 100 w 150"/>
                <a:gd name="T17" fmla="*/ 142 h 147"/>
                <a:gd name="T18" fmla="*/ 77 w 150"/>
                <a:gd name="T19" fmla="*/ 80 h 147"/>
                <a:gd name="T20" fmla="*/ 141 w 150"/>
                <a:gd name="T21" fmla="*/ 38 h 147"/>
                <a:gd name="T22" fmla="*/ 142 w 150"/>
                <a:gd name="T23" fmla="*/ 46 h 147"/>
                <a:gd name="T24" fmla="*/ 136 w 150"/>
                <a:gd name="T25" fmla="*/ 72 h 147"/>
                <a:gd name="T26" fmla="*/ 113 w 150"/>
                <a:gd name="T27" fmla="*/ 137 h 147"/>
                <a:gd name="T28" fmla="*/ 150 w 150"/>
                <a:gd name="T29" fmla="*/ 73 h 147"/>
                <a:gd name="T30" fmla="*/ 141 w 150"/>
                <a:gd name="T31" fmla="*/ 38 h 147"/>
                <a:gd name="T32" fmla="*/ 126 w 150"/>
                <a:gd name="T33" fmla="*/ 70 h 147"/>
                <a:gd name="T34" fmla="*/ 120 w 150"/>
                <a:gd name="T35" fmla="*/ 49 h 147"/>
                <a:gd name="T36" fmla="*/ 112 w 150"/>
                <a:gd name="T37" fmla="*/ 32 h 147"/>
                <a:gd name="T38" fmla="*/ 125 w 150"/>
                <a:gd name="T39" fmla="*/ 19 h 147"/>
                <a:gd name="T40" fmla="*/ 126 w 150"/>
                <a:gd name="T41" fmla="*/ 19 h 147"/>
                <a:gd name="T42" fmla="*/ 75 w 150"/>
                <a:gd name="T43" fmla="*/ 0 h 147"/>
                <a:gd name="T44" fmla="*/ 13 w 150"/>
                <a:gd name="T45" fmla="*/ 33 h 147"/>
                <a:gd name="T46" fmla="*/ 18 w 150"/>
                <a:gd name="T47" fmla="*/ 33 h 147"/>
                <a:gd name="T48" fmla="*/ 38 w 150"/>
                <a:gd name="T49" fmla="*/ 32 h 147"/>
                <a:gd name="T50" fmla="*/ 38 w 150"/>
                <a:gd name="T51" fmla="*/ 38 h 147"/>
                <a:gd name="T52" fmla="*/ 29 w 150"/>
                <a:gd name="T53" fmla="*/ 39 h 147"/>
                <a:gd name="T54" fmla="*/ 57 w 150"/>
                <a:gd name="T55" fmla="*/ 119 h 147"/>
                <a:gd name="T56" fmla="*/ 73 w 150"/>
                <a:gd name="T57" fmla="*/ 70 h 147"/>
                <a:gd name="T58" fmla="*/ 61 w 150"/>
                <a:gd name="T59" fmla="*/ 39 h 147"/>
                <a:gd name="T60" fmla="*/ 54 w 150"/>
                <a:gd name="T61" fmla="*/ 38 h 147"/>
                <a:gd name="T62" fmla="*/ 54 w 150"/>
                <a:gd name="T63" fmla="*/ 32 h 147"/>
                <a:gd name="T64" fmla="*/ 74 w 150"/>
                <a:gd name="T65" fmla="*/ 33 h 147"/>
                <a:gd name="T66" fmla="*/ 94 w 150"/>
                <a:gd name="T67" fmla="*/ 32 h 147"/>
                <a:gd name="T68" fmla="*/ 94 w 150"/>
                <a:gd name="T69" fmla="*/ 38 h 147"/>
                <a:gd name="T70" fmla="*/ 86 w 150"/>
                <a:gd name="T71" fmla="*/ 39 h 147"/>
                <a:gd name="T72" fmla="*/ 113 w 150"/>
                <a:gd name="T73" fmla="*/ 118 h 147"/>
                <a:gd name="T74" fmla="*/ 120 w 150"/>
                <a:gd name="T75" fmla="*/ 93 h 147"/>
                <a:gd name="T76" fmla="*/ 126 w 150"/>
                <a:gd name="T77" fmla="*/ 7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" h="147">
                  <a:moveTo>
                    <a:pt x="0" y="73"/>
                  </a:moveTo>
                  <a:cubicBezTo>
                    <a:pt x="0" y="102"/>
                    <a:pt x="18" y="128"/>
                    <a:pt x="43" y="140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3" y="52"/>
                    <a:pt x="0" y="63"/>
                    <a:pt x="0" y="73"/>
                  </a:cubicBezTo>
                  <a:close/>
                  <a:moveTo>
                    <a:pt x="77" y="80"/>
                  </a:moveTo>
                  <a:cubicBezTo>
                    <a:pt x="54" y="144"/>
                    <a:pt x="54" y="144"/>
                    <a:pt x="54" y="144"/>
                  </a:cubicBezTo>
                  <a:cubicBezTo>
                    <a:pt x="61" y="146"/>
                    <a:pt x="68" y="147"/>
                    <a:pt x="75" y="147"/>
                  </a:cubicBezTo>
                  <a:cubicBezTo>
                    <a:pt x="84" y="147"/>
                    <a:pt x="92" y="145"/>
                    <a:pt x="100" y="143"/>
                  </a:cubicBezTo>
                  <a:cubicBezTo>
                    <a:pt x="100" y="142"/>
                    <a:pt x="100" y="142"/>
                    <a:pt x="100" y="142"/>
                  </a:cubicBezTo>
                  <a:lnTo>
                    <a:pt x="77" y="80"/>
                  </a:lnTo>
                  <a:close/>
                  <a:moveTo>
                    <a:pt x="141" y="38"/>
                  </a:moveTo>
                  <a:cubicBezTo>
                    <a:pt x="141" y="40"/>
                    <a:pt x="142" y="43"/>
                    <a:pt x="142" y="46"/>
                  </a:cubicBezTo>
                  <a:cubicBezTo>
                    <a:pt x="142" y="53"/>
                    <a:pt x="140" y="61"/>
                    <a:pt x="136" y="72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35" y="124"/>
                    <a:pt x="150" y="100"/>
                    <a:pt x="150" y="73"/>
                  </a:cubicBezTo>
                  <a:cubicBezTo>
                    <a:pt x="150" y="60"/>
                    <a:pt x="147" y="48"/>
                    <a:pt x="141" y="38"/>
                  </a:cubicBezTo>
                  <a:close/>
                  <a:moveTo>
                    <a:pt x="126" y="70"/>
                  </a:moveTo>
                  <a:cubicBezTo>
                    <a:pt x="126" y="60"/>
                    <a:pt x="123" y="54"/>
                    <a:pt x="120" y="49"/>
                  </a:cubicBezTo>
                  <a:cubicBezTo>
                    <a:pt x="116" y="43"/>
                    <a:pt x="112" y="38"/>
                    <a:pt x="112" y="32"/>
                  </a:cubicBezTo>
                  <a:cubicBezTo>
                    <a:pt x="112" y="25"/>
                    <a:pt x="118" y="19"/>
                    <a:pt x="125" y="19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13" y="7"/>
                    <a:pt x="95" y="0"/>
                    <a:pt x="75" y="0"/>
                  </a:cubicBezTo>
                  <a:cubicBezTo>
                    <a:pt x="49" y="0"/>
                    <a:pt x="26" y="13"/>
                    <a:pt x="13" y="33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25" y="33"/>
                    <a:pt x="38" y="32"/>
                    <a:pt x="38" y="32"/>
                  </a:cubicBezTo>
                  <a:cubicBezTo>
                    <a:pt x="42" y="32"/>
                    <a:pt x="42" y="38"/>
                    <a:pt x="38" y="38"/>
                  </a:cubicBezTo>
                  <a:cubicBezTo>
                    <a:pt x="38" y="38"/>
                    <a:pt x="34" y="38"/>
                    <a:pt x="29" y="39"/>
                  </a:cubicBezTo>
                  <a:cubicBezTo>
                    <a:pt x="57" y="119"/>
                    <a:pt x="57" y="119"/>
                    <a:pt x="57" y="119"/>
                  </a:cubicBezTo>
                  <a:cubicBezTo>
                    <a:pt x="73" y="70"/>
                    <a:pt x="73" y="70"/>
                    <a:pt x="73" y="70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7" y="38"/>
                    <a:pt x="54" y="38"/>
                    <a:pt x="54" y="38"/>
                  </a:cubicBezTo>
                  <a:cubicBezTo>
                    <a:pt x="50" y="38"/>
                    <a:pt x="50" y="32"/>
                    <a:pt x="54" y="32"/>
                  </a:cubicBezTo>
                  <a:cubicBezTo>
                    <a:pt x="54" y="32"/>
                    <a:pt x="66" y="33"/>
                    <a:pt x="74" y="33"/>
                  </a:cubicBezTo>
                  <a:cubicBezTo>
                    <a:pt x="82" y="33"/>
                    <a:pt x="94" y="32"/>
                    <a:pt x="94" y="32"/>
                  </a:cubicBezTo>
                  <a:cubicBezTo>
                    <a:pt x="98" y="32"/>
                    <a:pt x="98" y="38"/>
                    <a:pt x="94" y="38"/>
                  </a:cubicBezTo>
                  <a:cubicBezTo>
                    <a:pt x="94" y="38"/>
                    <a:pt x="90" y="38"/>
                    <a:pt x="86" y="39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0" y="93"/>
                    <a:pt x="120" y="93"/>
                    <a:pt x="120" y="93"/>
                  </a:cubicBezTo>
                  <a:cubicBezTo>
                    <a:pt x="124" y="84"/>
                    <a:pt x="126" y="76"/>
                    <a:pt x="126" y="70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1" name="Freeform 1086"/>
            <p:cNvSpPr>
              <a:spLocks/>
            </p:cNvSpPr>
            <p:nvPr/>
          </p:nvSpPr>
          <p:spPr bwMode="auto">
            <a:xfrm>
              <a:off x="4748643" y="7657381"/>
              <a:ext cx="64478" cy="120214"/>
            </a:xfrm>
            <a:custGeom>
              <a:avLst/>
              <a:gdLst>
                <a:gd name="T0" fmla="*/ 54 w 75"/>
                <a:gd name="T1" fmla="*/ 27 h 140"/>
                <a:gd name="T2" fmla="*/ 75 w 75"/>
                <a:gd name="T3" fmla="*/ 27 h 140"/>
                <a:gd name="T4" fmla="*/ 75 w 75"/>
                <a:gd name="T5" fmla="*/ 0 h 140"/>
                <a:gd name="T6" fmla="*/ 54 w 75"/>
                <a:gd name="T7" fmla="*/ 0 h 140"/>
                <a:gd name="T8" fmla="*/ 22 w 75"/>
                <a:gd name="T9" fmla="*/ 35 h 140"/>
                <a:gd name="T10" fmla="*/ 22 w 75"/>
                <a:gd name="T11" fmla="*/ 49 h 140"/>
                <a:gd name="T12" fmla="*/ 0 w 75"/>
                <a:gd name="T13" fmla="*/ 49 h 140"/>
                <a:gd name="T14" fmla="*/ 0 w 75"/>
                <a:gd name="T15" fmla="*/ 76 h 140"/>
                <a:gd name="T16" fmla="*/ 22 w 75"/>
                <a:gd name="T17" fmla="*/ 76 h 140"/>
                <a:gd name="T18" fmla="*/ 22 w 75"/>
                <a:gd name="T19" fmla="*/ 140 h 140"/>
                <a:gd name="T20" fmla="*/ 48 w 75"/>
                <a:gd name="T21" fmla="*/ 140 h 140"/>
                <a:gd name="T22" fmla="*/ 48 w 75"/>
                <a:gd name="T23" fmla="*/ 76 h 140"/>
                <a:gd name="T24" fmla="*/ 75 w 75"/>
                <a:gd name="T25" fmla="*/ 76 h 140"/>
                <a:gd name="T26" fmla="*/ 75 w 75"/>
                <a:gd name="T27" fmla="*/ 49 h 140"/>
                <a:gd name="T28" fmla="*/ 48 w 75"/>
                <a:gd name="T29" fmla="*/ 49 h 140"/>
                <a:gd name="T30" fmla="*/ 48 w 75"/>
                <a:gd name="T31" fmla="*/ 35 h 140"/>
                <a:gd name="T32" fmla="*/ 54 w 75"/>
                <a:gd name="T33" fmla="*/ 27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5" h="140">
                  <a:moveTo>
                    <a:pt x="54" y="27"/>
                  </a:moveTo>
                  <a:cubicBezTo>
                    <a:pt x="75" y="27"/>
                    <a:pt x="75" y="27"/>
                    <a:pt x="75" y="27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6" y="0"/>
                    <a:pt x="22" y="16"/>
                    <a:pt x="22" y="3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2" y="76"/>
                    <a:pt x="22" y="76"/>
                    <a:pt x="22" y="76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48" y="140"/>
                    <a:pt x="48" y="140"/>
                    <a:pt x="48" y="140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1"/>
                    <a:pt x="51" y="27"/>
                    <a:pt x="54" y="27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2" name="Freeform 1087"/>
            <p:cNvSpPr>
              <a:spLocks noEditPoints="1"/>
            </p:cNvSpPr>
            <p:nvPr/>
          </p:nvSpPr>
          <p:spPr bwMode="auto">
            <a:xfrm>
              <a:off x="7044728" y="7365589"/>
              <a:ext cx="140978" cy="142800"/>
            </a:xfrm>
            <a:custGeom>
              <a:avLst/>
              <a:gdLst>
                <a:gd name="T0" fmla="*/ 82 w 164"/>
                <a:gd name="T1" fmla="*/ 0 h 166"/>
                <a:gd name="T2" fmla="*/ 0 w 164"/>
                <a:gd name="T3" fmla="*/ 82 h 166"/>
                <a:gd name="T4" fmla="*/ 82 w 164"/>
                <a:gd name="T5" fmla="*/ 166 h 166"/>
                <a:gd name="T6" fmla="*/ 164 w 164"/>
                <a:gd name="T7" fmla="*/ 82 h 166"/>
                <a:gd name="T8" fmla="*/ 82 w 164"/>
                <a:gd name="T9" fmla="*/ 0 h 166"/>
                <a:gd name="T10" fmla="*/ 137 w 164"/>
                <a:gd name="T11" fmla="*/ 37 h 166"/>
                <a:gd name="T12" fmla="*/ 153 w 164"/>
                <a:gd name="T13" fmla="*/ 82 h 166"/>
                <a:gd name="T14" fmla="*/ 103 w 164"/>
                <a:gd name="T15" fmla="*/ 79 h 166"/>
                <a:gd name="T16" fmla="*/ 102 w 164"/>
                <a:gd name="T17" fmla="*/ 76 h 166"/>
                <a:gd name="T18" fmla="*/ 97 w 164"/>
                <a:gd name="T19" fmla="*/ 65 h 166"/>
                <a:gd name="T20" fmla="*/ 137 w 164"/>
                <a:gd name="T21" fmla="*/ 37 h 166"/>
                <a:gd name="T22" fmla="*/ 82 w 164"/>
                <a:gd name="T23" fmla="*/ 11 h 166"/>
                <a:gd name="T24" fmla="*/ 129 w 164"/>
                <a:gd name="T25" fmla="*/ 29 h 166"/>
                <a:gd name="T26" fmla="*/ 92 w 164"/>
                <a:gd name="T27" fmla="*/ 55 h 166"/>
                <a:gd name="T28" fmla="*/ 65 w 164"/>
                <a:gd name="T29" fmla="*/ 14 h 166"/>
                <a:gd name="T30" fmla="*/ 82 w 164"/>
                <a:gd name="T31" fmla="*/ 11 h 166"/>
                <a:gd name="T32" fmla="*/ 51 w 164"/>
                <a:gd name="T33" fmla="*/ 18 h 166"/>
                <a:gd name="T34" fmla="*/ 78 w 164"/>
                <a:gd name="T35" fmla="*/ 59 h 166"/>
                <a:gd name="T36" fmla="*/ 13 w 164"/>
                <a:gd name="T37" fmla="*/ 68 h 166"/>
                <a:gd name="T38" fmla="*/ 51 w 164"/>
                <a:gd name="T39" fmla="*/ 18 h 166"/>
                <a:gd name="T40" fmla="*/ 12 w 164"/>
                <a:gd name="T41" fmla="*/ 82 h 166"/>
                <a:gd name="T42" fmla="*/ 12 w 164"/>
                <a:gd name="T43" fmla="*/ 80 h 166"/>
                <a:gd name="T44" fmla="*/ 84 w 164"/>
                <a:gd name="T45" fmla="*/ 70 h 166"/>
                <a:gd name="T46" fmla="*/ 90 w 164"/>
                <a:gd name="T47" fmla="*/ 82 h 166"/>
                <a:gd name="T48" fmla="*/ 87 w 164"/>
                <a:gd name="T49" fmla="*/ 83 h 166"/>
                <a:gd name="T50" fmla="*/ 30 w 164"/>
                <a:gd name="T51" fmla="*/ 129 h 166"/>
                <a:gd name="T52" fmla="*/ 12 w 164"/>
                <a:gd name="T53" fmla="*/ 82 h 166"/>
                <a:gd name="T54" fmla="*/ 82 w 164"/>
                <a:gd name="T55" fmla="*/ 155 h 166"/>
                <a:gd name="T56" fmla="*/ 39 w 164"/>
                <a:gd name="T57" fmla="*/ 138 h 166"/>
                <a:gd name="T58" fmla="*/ 94 w 164"/>
                <a:gd name="T59" fmla="*/ 94 h 166"/>
                <a:gd name="T60" fmla="*/ 94 w 164"/>
                <a:gd name="T61" fmla="*/ 94 h 166"/>
                <a:gd name="T62" fmla="*/ 109 w 164"/>
                <a:gd name="T63" fmla="*/ 147 h 166"/>
                <a:gd name="T64" fmla="*/ 82 w 164"/>
                <a:gd name="T65" fmla="*/ 155 h 166"/>
                <a:gd name="T66" fmla="*/ 121 w 164"/>
                <a:gd name="T67" fmla="*/ 141 h 166"/>
                <a:gd name="T68" fmla="*/ 108 w 164"/>
                <a:gd name="T69" fmla="*/ 90 h 166"/>
                <a:gd name="T70" fmla="*/ 151 w 164"/>
                <a:gd name="T71" fmla="*/ 93 h 166"/>
                <a:gd name="T72" fmla="*/ 121 w 164"/>
                <a:gd name="T73" fmla="*/ 141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4" h="166">
                  <a:moveTo>
                    <a:pt x="82" y="0"/>
                  </a:moveTo>
                  <a:cubicBezTo>
                    <a:pt x="36" y="0"/>
                    <a:pt x="0" y="37"/>
                    <a:pt x="0" y="82"/>
                  </a:cubicBezTo>
                  <a:cubicBezTo>
                    <a:pt x="0" y="127"/>
                    <a:pt x="36" y="166"/>
                    <a:pt x="82" y="166"/>
                  </a:cubicBezTo>
                  <a:cubicBezTo>
                    <a:pt x="127" y="166"/>
                    <a:pt x="164" y="127"/>
                    <a:pt x="164" y="82"/>
                  </a:cubicBezTo>
                  <a:cubicBezTo>
                    <a:pt x="164" y="37"/>
                    <a:pt x="127" y="0"/>
                    <a:pt x="82" y="0"/>
                  </a:cubicBezTo>
                  <a:close/>
                  <a:moveTo>
                    <a:pt x="137" y="37"/>
                  </a:moveTo>
                  <a:cubicBezTo>
                    <a:pt x="147" y="49"/>
                    <a:pt x="153" y="65"/>
                    <a:pt x="153" y="82"/>
                  </a:cubicBezTo>
                  <a:cubicBezTo>
                    <a:pt x="151" y="81"/>
                    <a:pt x="127" y="76"/>
                    <a:pt x="103" y="79"/>
                  </a:cubicBezTo>
                  <a:cubicBezTo>
                    <a:pt x="103" y="78"/>
                    <a:pt x="102" y="77"/>
                    <a:pt x="102" y="76"/>
                  </a:cubicBezTo>
                  <a:cubicBezTo>
                    <a:pt x="100" y="72"/>
                    <a:pt x="99" y="69"/>
                    <a:pt x="97" y="65"/>
                  </a:cubicBezTo>
                  <a:cubicBezTo>
                    <a:pt x="123" y="55"/>
                    <a:pt x="136" y="39"/>
                    <a:pt x="137" y="37"/>
                  </a:cubicBezTo>
                  <a:close/>
                  <a:moveTo>
                    <a:pt x="82" y="11"/>
                  </a:moveTo>
                  <a:cubicBezTo>
                    <a:pt x="100" y="11"/>
                    <a:pt x="117" y="18"/>
                    <a:pt x="129" y="29"/>
                  </a:cubicBezTo>
                  <a:cubicBezTo>
                    <a:pt x="128" y="31"/>
                    <a:pt x="117" y="46"/>
                    <a:pt x="92" y="55"/>
                  </a:cubicBezTo>
                  <a:cubicBezTo>
                    <a:pt x="80" y="34"/>
                    <a:pt x="67" y="16"/>
                    <a:pt x="65" y="14"/>
                  </a:cubicBezTo>
                  <a:cubicBezTo>
                    <a:pt x="71" y="13"/>
                    <a:pt x="76" y="11"/>
                    <a:pt x="82" y="11"/>
                  </a:cubicBezTo>
                  <a:close/>
                  <a:moveTo>
                    <a:pt x="51" y="18"/>
                  </a:moveTo>
                  <a:cubicBezTo>
                    <a:pt x="53" y="20"/>
                    <a:pt x="66" y="39"/>
                    <a:pt x="78" y="59"/>
                  </a:cubicBezTo>
                  <a:cubicBezTo>
                    <a:pt x="45" y="68"/>
                    <a:pt x="16" y="68"/>
                    <a:pt x="13" y="68"/>
                  </a:cubicBezTo>
                  <a:cubicBezTo>
                    <a:pt x="18" y="46"/>
                    <a:pt x="32" y="27"/>
                    <a:pt x="51" y="18"/>
                  </a:cubicBezTo>
                  <a:close/>
                  <a:moveTo>
                    <a:pt x="12" y="82"/>
                  </a:moveTo>
                  <a:cubicBezTo>
                    <a:pt x="12" y="81"/>
                    <a:pt x="12" y="81"/>
                    <a:pt x="12" y="80"/>
                  </a:cubicBezTo>
                  <a:cubicBezTo>
                    <a:pt x="15" y="80"/>
                    <a:pt x="49" y="81"/>
                    <a:pt x="84" y="70"/>
                  </a:cubicBezTo>
                  <a:cubicBezTo>
                    <a:pt x="86" y="74"/>
                    <a:pt x="88" y="78"/>
                    <a:pt x="90" y="82"/>
                  </a:cubicBezTo>
                  <a:cubicBezTo>
                    <a:pt x="89" y="82"/>
                    <a:pt x="88" y="83"/>
                    <a:pt x="87" y="83"/>
                  </a:cubicBezTo>
                  <a:cubicBezTo>
                    <a:pt x="51" y="95"/>
                    <a:pt x="31" y="126"/>
                    <a:pt x="30" y="129"/>
                  </a:cubicBezTo>
                  <a:cubicBezTo>
                    <a:pt x="18" y="117"/>
                    <a:pt x="12" y="100"/>
                    <a:pt x="12" y="82"/>
                  </a:cubicBezTo>
                  <a:close/>
                  <a:moveTo>
                    <a:pt x="82" y="155"/>
                  </a:moveTo>
                  <a:cubicBezTo>
                    <a:pt x="66" y="155"/>
                    <a:pt x="51" y="147"/>
                    <a:pt x="39" y="138"/>
                  </a:cubicBezTo>
                  <a:cubicBezTo>
                    <a:pt x="40" y="135"/>
                    <a:pt x="54" y="108"/>
                    <a:pt x="94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04" y="119"/>
                    <a:pt x="108" y="141"/>
                    <a:pt x="109" y="147"/>
                  </a:cubicBezTo>
                  <a:cubicBezTo>
                    <a:pt x="101" y="151"/>
                    <a:pt x="92" y="155"/>
                    <a:pt x="82" y="155"/>
                  </a:cubicBezTo>
                  <a:close/>
                  <a:moveTo>
                    <a:pt x="121" y="141"/>
                  </a:moveTo>
                  <a:cubicBezTo>
                    <a:pt x="120" y="136"/>
                    <a:pt x="117" y="116"/>
                    <a:pt x="108" y="90"/>
                  </a:cubicBezTo>
                  <a:cubicBezTo>
                    <a:pt x="130" y="87"/>
                    <a:pt x="149" y="93"/>
                    <a:pt x="151" y="93"/>
                  </a:cubicBezTo>
                  <a:cubicBezTo>
                    <a:pt x="148" y="113"/>
                    <a:pt x="137" y="130"/>
                    <a:pt x="121" y="141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3" name="Freeform 1088"/>
            <p:cNvSpPr>
              <a:spLocks/>
            </p:cNvSpPr>
            <p:nvPr/>
          </p:nvSpPr>
          <p:spPr bwMode="auto">
            <a:xfrm>
              <a:off x="6792279" y="7391453"/>
              <a:ext cx="85971" cy="114385"/>
            </a:xfrm>
            <a:custGeom>
              <a:avLst/>
              <a:gdLst>
                <a:gd name="T0" fmla="*/ 83 w 100"/>
                <a:gd name="T1" fmla="*/ 98 h 133"/>
                <a:gd name="T2" fmla="*/ 37 w 100"/>
                <a:gd name="T3" fmla="*/ 98 h 133"/>
                <a:gd name="T4" fmla="*/ 35 w 100"/>
                <a:gd name="T5" fmla="*/ 94 h 133"/>
                <a:gd name="T6" fmla="*/ 35 w 100"/>
                <a:gd name="T7" fmla="*/ 69 h 133"/>
                <a:gd name="T8" fmla="*/ 83 w 100"/>
                <a:gd name="T9" fmla="*/ 69 h 133"/>
                <a:gd name="T10" fmla="*/ 100 w 100"/>
                <a:gd name="T11" fmla="*/ 52 h 133"/>
                <a:gd name="T12" fmla="*/ 83 w 100"/>
                <a:gd name="T13" fmla="*/ 34 h 133"/>
                <a:gd name="T14" fmla="*/ 35 w 100"/>
                <a:gd name="T15" fmla="*/ 34 h 133"/>
                <a:gd name="T16" fmla="*/ 35 w 100"/>
                <a:gd name="T17" fmla="*/ 17 h 133"/>
                <a:gd name="T18" fmla="*/ 17 w 100"/>
                <a:gd name="T19" fmla="*/ 0 h 133"/>
                <a:gd name="T20" fmla="*/ 0 w 100"/>
                <a:gd name="T21" fmla="*/ 17 h 133"/>
                <a:gd name="T22" fmla="*/ 0 w 100"/>
                <a:gd name="T23" fmla="*/ 93 h 133"/>
                <a:gd name="T24" fmla="*/ 0 w 100"/>
                <a:gd name="T25" fmla="*/ 93 h 133"/>
                <a:gd name="T26" fmla="*/ 38 w 100"/>
                <a:gd name="T27" fmla="*/ 133 h 133"/>
                <a:gd name="T28" fmla="*/ 39 w 100"/>
                <a:gd name="T29" fmla="*/ 133 h 133"/>
                <a:gd name="T30" fmla="*/ 83 w 100"/>
                <a:gd name="T31" fmla="*/ 133 h 133"/>
                <a:gd name="T32" fmla="*/ 100 w 100"/>
                <a:gd name="T33" fmla="*/ 115 h 133"/>
                <a:gd name="T34" fmla="*/ 83 w 100"/>
                <a:gd name="T35" fmla="*/ 9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33">
                  <a:moveTo>
                    <a:pt x="83" y="98"/>
                  </a:moveTo>
                  <a:cubicBezTo>
                    <a:pt x="37" y="98"/>
                    <a:pt x="37" y="98"/>
                    <a:pt x="37" y="98"/>
                  </a:cubicBezTo>
                  <a:cubicBezTo>
                    <a:pt x="35" y="98"/>
                    <a:pt x="35" y="96"/>
                    <a:pt x="35" y="94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92" y="69"/>
                    <a:pt x="100" y="61"/>
                    <a:pt x="100" y="52"/>
                  </a:cubicBezTo>
                  <a:cubicBezTo>
                    <a:pt x="100" y="42"/>
                    <a:pt x="92" y="34"/>
                    <a:pt x="83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8"/>
                    <a:pt x="2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6"/>
                    <a:pt x="12" y="132"/>
                    <a:pt x="38" y="133"/>
                  </a:cubicBezTo>
                  <a:cubicBezTo>
                    <a:pt x="38" y="133"/>
                    <a:pt x="39" y="133"/>
                    <a:pt x="39" y="133"/>
                  </a:cubicBezTo>
                  <a:cubicBezTo>
                    <a:pt x="83" y="133"/>
                    <a:pt x="83" y="133"/>
                    <a:pt x="83" y="133"/>
                  </a:cubicBezTo>
                  <a:cubicBezTo>
                    <a:pt x="92" y="133"/>
                    <a:pt x="100" y="125"/>
                    <a:pt x="100" y="115"/>
                  </a:cubicBezTo>
                  <a:cubicBezTo>
                    <a:pt x="100" y="105"/>
                    <a:pt x="92" y="98"/>
                    <a:pt x="83" y="98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4" name="Freeform 1089"/>
            <p:cNvSpPr>
              <a:spLocks noEditPoints="1"/>
            </p:cNvSpPr>
            <p:nvPr/>
          </p:nvSpPr>
          <p:spPr bwMode="auto">
            <a:xfrm>
              <a:off x="6473530" y="7373968"/>
              <a:ext cx="126771" cy="124950"/>
            </a:xfrm>
            <a:custGeom>
              <a:avLst/>
              <a:gdLst>
                <a:gd name="T0" fmla="*/ 70 w 147"/>
                <a:gd name="T1" fmla="*/ 74 h 145"/>
                <a:gd name="T2" fmla="*/ 8 w 147"/>
                <a:gd name="T3" fmla="*/ 48 h 145"/>
                <a:gd name="T4" fmla="*/ 0 w 147"/>
                <a:gd name="T5" fmla="*/ 56 h 145"/>
                <a:gd name="T6" fmla="*/ 0 w 147"/>
                <a:gd name="T7" fmla="*/ 70 h 145"/>
                <a:gd name="T8" fmla="*/ 8 w 147"/>
                <a:gd name="T9" fmla="*/ 78 h 145"/>
                <a:gd name="T10" fmla="*/ 49 w 147"/>
                <a:gd name="T11" fmla="*/ 92 h 145"/>
                <a:gd name="T12" fmla="*/ 68 w 147"/>
                <a:gd name="T13" fmla="*/ 137 h 145"/>
                <a:gd name="T14" fmla="*/ 75 w 147"/>
                <a:gd name="T15" fmla="*/ 145 h 145"/>
                <a:gd name="T16" fmla="*/ 91 w 147"/>
                <a:gd name="T17" fmla="*/ 145 h 145"/>
                <a:gd name="T18" fmla="*/ 96 w 147"/>
                <a:gd name="T19" fmla="*/ 137 h 145"/>
                <a:gd name="T20" fmla="*/ 70 w 147"/>
                <a:gd name="T21" fmla="*/ 74 h 145"/>
                <a:gd name="T22" fmla="*/ 21 w 147"/>
                <a:gd name="T23" fmla="*/ 106 h 145"/>
                <a:gd name="T24" fmla="*/ 1 w 147"/>
                <a:gd name="T25" fmla="*/ 125 h 145"/>
                <a:gd name="T26" fmla="*/ 21 w 147"/>
                <a:gd name="T27" fmla="*/ 145 h 145"/>
                <a:gd name="T28" fmla="*/ 41 w 147"/>
                <a:gd name="T29" fmla="*/ 125 h 145"/>
                <a:gd name="T30" fmla="*/ 21 w 147"/>
                <a:gd name="T31" fmla="*/ 106 h 145"/>
                <a:gd name="T32" fmla="*/ 109 w 147"/>
                <a:gd name="T33" fmla="*/ 46 h 145"/>
                <a:gd name="T34" fmla="*/ 8 w 147"/>
                <a:gd name="T35" fmla="*/ 0 h 145"/>
                <a:gd name="T36" fmla="*/ 0 w 147"/>
                <a:gd name="T37" fmla="*/ 7 h 145"/>
                <a:gd name="T38" fmla="*/ 0 w 147"/>
                <a:gd name="T39" fmla="*/ 21 h 145"/>
                <a:gd name="T40" fmla="*/ 8 w 147"/>
                <a:gd name="T41" fmla="*/ 29 h 145"/>
                <a:gd name="T42" fmla="*/ 82 w 147"/>
                <a:gd name="T43" fmla="*/ 62 h 145"/>
                <a:gd name="T44" fmla="*/ 116 w 147"/>
                <a:gd name="T45" fmla="*/ 137 h 145"/>
                <a:gd name="T46" fmla="*/ 124 w 147"/>
                <a:gd name="T47" fmla="*/ 145 h 145"/>
                <a:gd name="T48" fmla="*/ 140 w 147"/>
                <a:gd name="T49" fmla="*/ 145 h 145"/>
                <a:gd name="T50" fmla="*/ 147 w 147"/>
                <a:gd name="T51" fmla="*/ 137 h 145"/>
                <a:gd name="T52" fmla="*/ 109 w 147"/>
                <a:gd name="T53" fmla="*/ 4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45">
                  <a:moveTo>
                    <a:pt x="70" y="74"/>
                  </a:moveTo>
                  <a:cubicBezTo>
                    <a:pt x="48" y="53"/>
                    <a:pt x="8" y="48"/>
                    <a:pt x="8" y="48"/>
                  </a:cubicBezTo>
                  <a:cubicBezTo>
                    <a:pt x="4" y="48"/>
                    <a:pt x="0" y="52"/>
                    <a:pt x="0" y="56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4"/>
                    <a:pt x="4" y="78"/>
                    <a:pt x="8" y="78"/>
                  </a:cubicBezTo>
                  <a:cubicBezTo>
                    <a:pt x="8" y="78"/>
                    <a:pt x="34" y="78"/>
                    <a:pt x="49" y="92"/>
                  </a:cubicBezTo>
                  <a:cubicBezTo>
                    <a:pt x="69" y="111"/>
                    <a:pt x="68" y="137"/>
                    <a:pt x="68" y="137"/>
                  </a:cubicBezTo>
                  <a:cubicBezTo>
                    <a:pt x="68" y="141"/>
                    <a:pt x="71" y="145"/>
                    <a:pt x="75" y="145"/>
                  </a:cubicBezTo>
                  <a:cubicBezTo>
                    <a:pt x="91" y="145"/>
                    <a:pt x="91" y="145"/>
                    <a:pt x="91" y="145"/>
                  </a:cubicBezTo>
                  <a:cubicBezTo>
                    <a:pt x="95" y="145"/>
                    <a:pt x="96" y="141"/>
                    <a:pt x="96" y="137"/>
                  </a:cubicBezTo>
                  <a:cubicBezTo>
                    <a:pt x="96" y="137"/>
                    <a:pt x="92" y="95"/>
                    <a:pt x="70" y="74"/>
                  </a:cubicBezTo>
                  <a:close/>
                  <a:moveTo>
                    <a:pt x="21" y="106"/>
                  </a:moveTo>
                  <a:cubicBezTo>
                    <a:pt x="10" y="106"/>
                    <a:pt x="1" y="114"/>
                    <a:pt x="1" y="125"/>
                  </a:cubicBezTo>
                  <a:cubicBezTo>
                    <a:pt x="1" y="137"/>
                    <a:pt x="10" y="145"/>
                    <a:pt x="21" y="145"/>
                  </a:cubicBezTo>
                  <a:cubicBezTo>
                    <a:pt x="32" y="145"/>
                    <a:pt x="41" y="137"/>
                    <a:pt x="41" y="125"/>
                  </a:cubicBezTo>
                  <a:cubicBezTo>
                    <a:pt x="41" y="114"/>
                    <a:pt x="32" y="106"/>
                    <a:pt x="21" y="106"/>
                  </a:cubicBezTo>
                  <a:close/>
                  <a:moveTo>
                    <a:pt x="109" y="46"/>
                  </a:moveTo>
                  <a:cubicBezTo>
                    <a:pt x="75" y="4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6"/>
                    <a:pt x="4" y="29"/>
                    <a:pt x="8" y="29"/>
                  </a:cubicBezTo>
                  <a:cubicBezTo>
                    <a:pt x="8" y="29"/>
                    <a:pt x="56" y="30"/>
                    <a:pt x="82" y="62"/>
                  </a:cubicBezTo>
                  <a:cubicBezTo>
                    <a:pt x="119" y="100"/>
                    <a:pt x="116" y="137"/>
                    <a:pt x="116" y="137"/>
                  </a:cubicBezTo>
                  <a:cubicBezTo>
                    <a:pt x="116" y="142"/>
                    <a:pt x="120" y="145"/>
                    <a:pt x="124" y="145"/>
                  </a:cubicBezTo>
                  <a:cubicBezTo>
                    <a:pt x="140" y="145"/>
                    <a:pt x="140" y="145"/>
                    <a:pt x="140" y="145"/>
                  </a:cubicBezTo>
                  <a:cubicBezTo>
                    <a:pt x="144" y="145"/>
                    <a:pt x="147" y="142"/>
                    <a:pt x="147" y="137"/>
                  </a:cubicBezTo>
                  <a:cubicBezTo>
                    <a:pt x="147" y="137"/>
                    <a:pt x="144" y="78"/>
                    <a:pt x="109" y="46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5" name="Freeform 1090"/>
            <p:cNvSpPr>
              <a:spLocks/>
            </p:cNvSpPr>
            <p:nvPr/>
          </p:nvSpPr>
          <p:spPr bwMode="auto">
            <a:xfrm>
              <a:off x="6196309" y="7395460"/>
              <a:ext cx="100543" cy="112200"/>
            </a:xfrm>
            <a:custGeom>
              <a:avLst/>
              <a:gdLst>
                <a:gd name="T0" fmla="*/ 78 w 117"/>
                <a:gd name="T1" fmla="*/ 33 h 130"/>
                <a:gd name="T2" fmla="*/ 52 w 117"/>
                <a:gd name="T3" fmla="*/ 33 h 130"/>
                <a:gd name="T4" fmla="*/ 39 w 117"/>
                <a:gd name="T5" fmla="*/ 46 h 130"/>
                <a:gd name="T6" fmla="*/ 52 w 117"/>
                <a:gd name="T7" fmla="*/ 59 h 130"/>
                <a:gd name="T8" fmla="*/ 78 w 117"/>
                <a:gd name="T9" fmla="*/ 59 h 130"/>
                <a:gd name="T10" fmla="*/ 91 w 117"/>
                <a:gd name="T11" fmla="*/ 82 h 130"/>
                <a:gd name="T12" fmla="*/ 65 w 117"/>
                <a:gd name="T13" fmla="*/ 104 h 130"/>
                <a:gd name="T14" fmla="*/ 52 w 117"/>
                <a:gd name="T15" fmla="*/ 104 h 130"/>
                <a:gd name="T16" fmla="*/ 26 w 117"/>
                <a:gd name="T17" fmla="*/ 78 h 130"/>
                <a:gd name="T18" fmla="*/ 26 w 117"/>
                <a:gd name="T19" fmla="*/ 13 h 130"/>
                <a:gd name="T20" fmla="*/ 13 w 117"/>
                <a:gd name="T21" fmla="*/ 0 h 130"/>
                <a:gd name="T22" fmla="*/ 0 w 117"/>
                <a:gd name="T23" fmla="*/ 13 h 130"/>
                <a:gd name="T24" fmla="*/ 0 w 117"/>
                <a:gd name="T25" fmla="*/ 78 h 130"/>
                <a:gd name="T26" fmla="*/ 52 w 117"/>
                <a:gd name="T27" fmla="*/ 130 h 130"/>
                <a:gd name="T28" fmla="*/ 65 w 117"/>
                <a:gd name="T29" fmla="*/ 130 h 130"/>
                <a:gd name="T30" fmla="*/ 117 w 117"/>
                <a:gd name="T31" fmla="*/ 82 h 130"/>
                <a:gd name="T32" fmla="*/ 78 w 117"/>
                <a:gd name="T33" fmla="*/ 3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" h="130">
                  <a:moveTo>
                    <a:pt x="78" y="33"/>
                  </a:moveTo>
                  <a:cubicBezTo>
                    <a:pt x="52" y="33"/>
                    <a:pt x="52" y="33"/>
                    <a:pt x="52" y="33"/>
                  </a:cubicBezTo>
                  <a:cubicBezTo>
                    <a:pt x="45" y="33"/>
                    <a:pt x="39" y="39"/>
                    <a:pt x="39" y="46"/>
                  </a:cubicBezTo>
                  <a:cubicBezTo>
                    <a:pt x="39" y="53"/>
                    <a:pt x="45" y="59"/>
                    <a:pt x="52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84" y="59"/>
                    <a:pt x="91" y="69"/>
                    <a:pt x="91" y="82"/>
                  </a:cubicBezTo>
                  <a:cubicBezTo>
                    <a:pt x="91" y="94"/>
                    <a:pt x="80" y="104"/>
                    <a:pt x="65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38" y="104"/>
                    <a:pt x="26" y="93"/>
                    <a:pt x="26" y="78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107"/>
                    <a:pt x="24" y="130"/>
                    <a:pt x="52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94" y="130"/>
                    <a:pt x="117" y="108"/>
                    <a:pt x="117" y="82"/>
                  </a:cubicBezTo>
                  <a:cubicBezTo>
                    <a:pt x="117" y="55"/>
                    <a:pt x="100" y="33"/>
                    <a:pt x="78" y="3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6" name="Freeform 1091"/>
            <p:cNvSpPr>
              <a:spLocks/>
            </p:cNvSpPr>
            <p:nvPr/>
          </p:nvSpPr>
          <p:spPr bwMode="auto">
            <a:xfrm>
              <a:off x="5928560" y="7380889"/>
              <a:ext cx="70307" cy="111835"/>
            </a:xfrm>
            <a:custGeom>
              <a:avLst/>
              <a:gdLst>
                <a:gd name="T0" fmla="*/ 62 w 82"/>
                <a:gd name="T1" fmla="*/ 109 h 130"/>
                <a:gd name="T2" fmla="*/ 52 w 82"/>
                <a:gd name="T3" fmla="*/ 106 h 130"/>
                <a:gd name="T4" fmla="*/ 47 w 82"/>
                <a:gd name="T5" fmla="*/ 101 h 130"/>
                <a:gd name="T6" fmla="*/ 46 w 82"/>
                <a:gd name="T7" fmla="*/ 87 h 130"/>
                <a:gd name="T8" fmla="*/ 46 w 82"/>
                <a:gd name="T9" fmla="*/ 53 h 130"/>
                <a:gd name="T10" fmla="*/ 77 w 82"/>
                <a:gd name="T11" fmla="*/ 53 h 130"/>
                <a:gd name="T12" fmla="*/ 77 w 82"/>
                <a:gd name="T13" fmla="*/ 30 h 130"/>
                <a:gd name="T14" fmla="*/ 46 w 82"/>
                <a:gd name="T15" fmla="*/ 30 h 130"/>
                <a:gd name="T16" fmla="*/ 46 w 82"/>
                <a:gd name="T17" fmla="*/ 0 h 130"/>
                <a:gd name="T18" fmla="*/ 28 w 82"/>
                <a:gd name="T19" fmla="*/ 0 h 130"/>
                <a:gd name="T20" fmla="*/ 23 w 82"/>
                <a:gd name="T21" fmla="*/ 16 h 130"/>
                <a:gd name="T22" fmla="*/ 14 w 82"/>
                <a:gd name="T23" fmla="*/ 28 h 130"/>
                <a:gd name="T24" fmla="*/ 0 w 82"/>
                <a:gd name="T25" fmla="*/ 35 h 130"/>
                <a:gd name="T26" fmla="*/ 0 w 82"/>
                <a:gd name="T27" fmla="*/ 53 h 130"/>
                <a:gd name="T28" fmla="*/ 17 w 82"/>
                <a:gd name="T29" fmla="*/ 53 h 130"/>
                <a:gd name="T30" fmla="*/ 17 w 82"/>
                <a:gd name="T31" fmla="*/ 99 h 130"/>
                <a:gd name="T32" fmla="*/ 19 w 82"/>
                <a:gd name="T33" fmla="*/ 113 h 130"/>
                <a:gd name="T34" fmla="*/ 26 w 82"/>
                <a:gd name="T35" fmla="*/ 122 h 130"/>
                <a:gd name="T36" fmla="*/ 38 w 82"/>
                <a:gd name="T37" fmla="*/ 128 h 130"/>
                <a:gd name="T38" fmla="*/ 52 w 82"/>
                <a:gd name="T39" fmla="*/ 130 h 130"/>
                <a:gd name="T40" fmla="*/ 66 w 82"/>
                <a:gd name="T41" fmla="*/ 129 h 130"/>
                <a:gd name="T42" fmla="*/ 82 w 82"/>
                <a:gd name="T43" fmla="*/ 123 h 130"/>
                <a:gd name="T44" fmla="*/ 82 w 82"/>
                <a:gd name="T45" fmla="*/ 103 h 130"/>
                <a:gd name="T46" fmla="*/ 62 w 82"/>
                <a:gd name="T47" fmla="*/ 10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2" h="130">
                  <a:moveTo>
                    <a:pt x="62" y="109"/>
                  </a:moveTo>
                  <a:cubicBezTo>
                    <a:pt x="58" y="109"/>
                    <a:pt x="55" y="108"/>
                    <a:pt x="52" y="106"/>
                  </a:cubicBezTo>
                  <a:cubicBezTo>
                    <a:pt x="50" y="105"/>
                    <a:pt x="48" y="103"/>
                    <a:pt x="47" y="101"/>
                  </a:cubicBezTo>
                  <a:cubicBezTo>
                    <a:pt x="46" y="99"/>
                    <a:pt x="46" y="94"/>
                    <a:pt x="46" y="87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6"/>
                    <a:pt x="25" y="12"/>
                    <a:pt x="23" y="16"/>
                  </a:cubicBezTo>
                  <a:cubicBezTo>
                    <a:pt x="21" y="21"/>
                    <a:pt x="18" y="24"/>
                    <a:pt x="14" y="28"/>
                  </a:cubicBezTo>
                  <a:cubicBezTo>
                    <a:pt x="11" y="31"/>
                    <a:pt x="5" y="33"/>
                    <a:pt x="0" y="3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7" y="105"/>
                    <a:pt x="18" y="110"/>
                    <a:pt x="19" y="113"/>
                  </a:cubicBezTo>
                  <a:cubicBezTo>
                    <a:pt x="21" y="116"/>
                    <a:pt x="23" y="119"/>
                    <a:pt x="26" y="122"/>
                  </a:cubicBezTo>
                  <a:cubicBezTo>
                    <a:pt x="29" y="124"/>
                    <a:pt x="33" y="127"/>
                    <a:pt x="38" y="128"/>
                  </a:cubicBezTo>
                  <a:cubicBezTo>
                    <a:pt x="42" y="130"/>
                    <a:pt x="46" y="130"/>
                    <a:pt x="52" y="130"/>
                  </a:cubicBezTo>
                  <a:cubicBezTo>
                    <a:pt x="57" y="130"/>
                    <a:pt x="62" y="130"/>
                    <a:pt x="66" y="129"/>
                  </a:cubicBezTo>
                  <a:cubicBezTo>
                    <a:pt x="71" y="128"/>
                    <a:pt x="76" y="126"/>
                    <a:pt x="82" y="123"/>
                  </a:cubicBezTo>
                  <a:cubicBezTo>
                    <a:pt x="82" y="103"/>
                    <a:pt x="82" y="103"/>
                    <a:pt x="82" y="103"/>
                  </a:cubicBezTo>
                  <a:cubicBezTo>
                    <a:pt x="75" y="107"/>
                    <a:pt x="69" y="109"/>
                    <a:pt x="62" y="109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7" name="Freeform 1092"/>
            <p:cNvSpPr>
              <a:spLocks noEditPoints="1"/>
            </p:cNvSpPr>
            <p:nvPr/>
          </p:nvSpPr>
          <p:spPr bwMode="auto">
            <a:xfrm>
              <a:off x="5613090" y="7347375"/>
              <a:ext cx="112928" cy="124950"/>
            </a:xfrm>
            <a:custGeom>
              <a:avLst/>
              <a:gdLst>
                <a:gd name="T0" fmla="*/ 4 w 131"/>
                <a:gd name="T1" fmla="*/ 145 h 145"/>
                <a:gd name="T2" fmla="*/ 32 w 131"/>
                <a:gd name="T3" fmla="*/ 145 h 145"/>
                <a:gd name="T4" fmla="*/ 32 w 131"/>
                <a:gd name="T5" fmla="*/ 46 h 145"/>
                <a:gd name="T6" fmla="*/ 4 w 131"/>
                <a:gd name="T7" fmla="*/ 46 h 145"/>
                <a:gd name="T8" fmla="*/ 4 w 131"/>
                <a:gd name="T9" fmla="*/ 145 h 145"/>
                <a:gd name="T10" fmla="*/ 112 w 131"/>
                <a:gd name="T11" fmla="*/ 52 h 145"/>
                <a:gd name="T12" fmla="*/ 74 w 131"/>
                <a:gd name="T13" fmla="*/ 51 h 145"/>
                <a:gd name="T14" fmla="*/ 74 w 131"/>
                <a:gd name="T15" fmla="*/ 46 h 145"/>
                <a:gd name="T16" fmla="*/ 46 w 131"/>
                <a:gd name="T17" fmla="*/ 46 h 145"/>
                <a:gd name="T18" fmla="*/ 46 w 131"/>
                <a:gd name="T19" fmla="*/ 145 h 145"/>
                <a:gd name="T20" fmla="*/ 74 w 131"/>
                <a:gd name="T21" fmla="*/ 145 h 145"/>
                <a:gd name="T22" fmla="*/ 74 w 131"/>
                <a:gd name="T23" fmla="*/ 82 h 145"/>
                <a:gd name="T24" fmla="*/ 86 w 131"/>
                <a:gd name="T25" fmla="*/ 76 h 145"/>
                <a:gd name="T26" fmla="*/ 98 w 131"/>
                <a:gd name="T27" fmla="*/ 77 h 145"/>
                <a:gd name="T28" fmla="*/ 103 w 131"/>
                <a:gd name="T29" fmla="*/ 85 h 145"/>
                <a:gd name="T30" fmla="*/ 103 w 131"/>
                <a:gd name="T31" fmla="*/ 145 h 145"/>
                <a:gd name="T32" fmla="*/ 131 w 131"/>
                <a:gd name="T33" fmla="*/ 145 h 145"/>
                <a:gd name="T34" fmla="*/ 131 w 131"/>
                <a:gd name="T35" fmla="*/ 85 h 145"/>
                <a:gd name="T36" fmla="*/ 112 w 131"/>
                <a:gd name="T37" fmla="*/ 52 h 145"/>
                <a:gd name="T38" fmla="*/ 18 w 131"/>
                <a:gd name="T39" fmla="*/ 0 h 145"/>
                <a:gd name="T40" fmla="*/ 0 w 131"/>
                <a:gd name="T41" fmla="*/ 18 h 145"/>
                <a:gd name="T42" fmla="*/ 18 w 131"/>
                <a:gd name="T43" fmla="*/ 36 h 145"/>
                <a:gd name="T44" fmla="*/ 36 w 131"/>
                <a:gd name="T45" fmla="*/ 18 h 145"/>
                <a:gd name="T46" fmla="*/ 18 w 131"/>
                <a:gd name="T4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1" h="145">
                  <a:moveTo>
                    <a:pt x="4" y="145"/>
                  </a:moveTo>
                  <a:cubicBezTo>
                    <a:pt x="32" y="145"/>
                    <a:pt x="32" y="145"/>
                    <a:pt x="32" y="145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4" y="46"/>
                    <a:pt x="4" y="46"/>
                    <a:pt x="4" y="46"/>
                  </a:cubicBezTo>
                  <a:lnTo>
                    <a:pt x="4" y="145"/>
                  </a:lnTo>
                  <a:close/>
                  <a:moveTo>
                    <a:pt x="112" y="52"/>
                  </a:moveTo>
                  <a:cubicBezTo>
                    <a:pt x="101" y="46"/>
                    <a:pt x="86" y="46"/>
                    <a:pt x="74" y="51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145"/>
                    <a:pt x="46" y="145"/>
                    <a:pt x="46" y="145"/>
                  </a:cubicBezTo>
                  <a:cubicBezTo>
                    <a:pt x="74" y="145"/>
                    <a:pt x="74" y="145"/>
                    <a:pt x="74" y="145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9" y="75"/>
                    <a:pt x="95" y="75"/>
                    <a:pt x="98" y="77"/>
                  </a:cubicBezTo>
                  <a:cubicBezTo>
                    <a:pt x="100" y="78"/>
                    <a:pt x="103" y="82"/>
                    <a:pt x="103" y="85"/>
                  </a:cubicBezTo>
                  <a:cubicBezTo>
                    <a:pt x="103" y="145"/>
                    <a:pt x="103" y="145"/>
                    <a:pt x="103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72"/>
                    <a:pt x="123" y="58"/>
                    <a:pt x="112" y="52"/>
                  </a:cubicBezTo>
                  <a:close/>
                  <a:moveTo>
                    <a:pt x="18" y="0"/>
                  </a:move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8" y="36"/>
                  </a:cubicBezTo>
                  <a:cubicBezTo>
                    <a:pt x="28" y="36"/>
                    <a:pt x="36" y="28"/>
                    <a:pt x="36" y="18"/>
                  </a:cubicBezTo>
                  <a:cubicBezTo>
                    <a:pt x="36" y="8"/>
                    <a:pt x="28" y="0"/>
                    <a:pt x="18" y="0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8" name="Freeform 1093"/>
            <p:cNvSpPr>
              <a:spLocks/>
            </p:cNvSpPr>
            <p:nvPr/>
          </p:nvSpPr>
          <p:spPr bwMode="auto">
            <a:xfrm>
              <a:off x="5331498" y="7352475"/>
              <a:ext cx="106735" cy="136242"/>
            </a:xfrm>
            <a:custGeom>
              <a:avLst/>
              <a:gdLst>
                <a:gd name="T0" fmla="*/ 66 w 124"/>
                <a:gd name="T1" fmla="*/ 0 h 158"/>
                <a:gd name="T2" fmla="*/ 0 w 124"/>
                <a:gd name="T3" fmla="*/ 56 h 158"/>
                <a:gd name="T4" fmla="*/ 19 w 124"/>
                <a:gd name="T5" fmla="*/ 91 h 158"/>
                <a:gd name="T6" fmla="*/ 24 w 124"/>
                <a:gd name="T7" fmla="*/ 88 h 158"/>
                <a:gd name="T8" fmla="*/ 26 w 124"/>
                <a:gd name="T9" fmla="*/ 81 h 158"/>
                <a:gd name="T10" fmla="*/ 25 w 124"/>
                <a:gd name="T11" fmla="*/ 76 h 158"/>
                <a:gd name="T12" fmla="*/ 19 w 124"/>
                <a:gd name="T13" fmla="*/ 59 h 158"/>
                <a:gd name="T14" fmla="*/ 63 w 124"/>
                <a:gd name="T15" fmla="*/ 15 h 158"/>
                <a:gd name="T16" fmla="*/ 102 w 124"/>
                <a:gd name="T17" fmla="*/ 50 h 158"/>
                <a:gd name="T18" fmla="*/ 72 w 124"/>
                <a:gd name="T19" fmla="*/ 97 h 158"/>
                <a:gd name="T20" fmla="*/ 58 w 124"/>
                <a:gd name="T21" fmla="*/ 80 h 158"/>
                <a:gd name="T22" fmla="*/ 66 w 124"/>
                <a:gd name="T23" fmla="*/ 48 h 158"/>
                <a:gd name="T24" fmla="*/ 54 w 124"/>
                <a:gd name="T25" fmla="*/ 35 h 158"/>
                <a:gd name="T26" fmla="*/ 36 w 124"/>
                <a:gd name="T27" fmla="*/ 58 h 158"/>
                <a:gd name="T28" fmla="*/ 39 w 124"/>
                <a:gd name="T29" fmla="*/ 71 h 158"/>
                <a:gd name="T30" fmla="*/ 27 w 124"/>
                <a:gd name="T31" fmla="*/ 122 h 158"/>
                <a:gd name="T32" fmla="*/ 27 w 124"/>
                <a:gd name="T33" fmla="*/ 156 h 158"/>
                <a:gd name="T34" fmla="*/ 29 w 124"/>
                <a:gd name="T35" fmla="*/ 157 h 158"/>
                <a:gd name="T36" fmla="*/ 45 w 124"/>
                <a:gd name="T37" fmla="*/ 127 h 158"/>
                <a:gd name="T38" fmla="*/ 52 w 124"/>
                <a:gd name="T39" fmla="*/ 102 h 158"/>
                <a:gd name="T40" fmla="*/ 74 w 124"/>
                <a:gd name="T41" fmla="*/ 112 h 158"/>
                <a:gd name="T42" fmla="*/ 124 w 124"/>
                <a:gd name="T43" fmla="*/ 51 h 158"/>
                <a:gd name="T44" fmla="*/ 66 w 124"/>
                <a:gd name="T4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158">
                  <a:moveTo>
                    <a:pt x="66" y="0"/>
                  </a:moveTo>
                  <a:cubicBezTo>
                    <a:pt x="22" y="0"/>
                    <a:pt x="0" y="30"/>
                    <a:pt x="0" y="56"/>
                  </a:cubicBezTo>
                  <a:cubicBezTo>
                    <a:pt x="0" y="72"/>
                    <a:pt x="6" y="86"/>
                    <a:pt x="19" y="91"/>
                  </a:cubicBezTo>
                  <a:cubicBezTo>
                    <a:pt x="21" y="92"/>
                    <a:pt x="23" y="91"/>
                    <a:pt x="24" y="88"/>
                  </a:cubicBezTo>
                  <a:cubicBezTo>
                    <a:pt x="24" y="87"/>
                    <a:pt x="26" y="83"/>
                    <a:pt x="26" y="81"/>
                  </a:cubicBezTo>
                  <a:cubicBezTo>
                    <a:pt x="27" y="79"/>
                    <a:pt x="27" y="78"/>
                    <a:pt x="25" y="76"/>
                  </a:cubicBezTo>
                  <a:cubicBezTo>
                    <a:pt x="21" y="72"/>
                    <a:pt x="19" y="67"/>
                    <a:pt x="19" y="59"/>
                  </a:cubicBezTo>
                  <a:cubicBezTo>
                    <a:pt x="19" y="33"/>
                    <a:pt x="35" y="15"/>
                    <a:pt x="63" y="15"/>
                  </a:cubicBezTo>
                  <a:cubicBezTo>
                    <a:pt x="88" y="15"/>
                    <a:pt x="102" y="30"/>
                    <a:pt x="102" y="50"/>
                  </a:cubicBezTo>
                  <a:cubicBezTo>
                    <a:pt x="102" y="76"/>
                    <a:pt x="90" y="97"/>
                    <a:pt x="72" y="97"/>
                  </a:cubicBezTo>
                  <a:cubicBezTo>
                    <a:pt x="63" y="97"/>
                    <a:pt x="56" y="90"/>
                    <a:pt x="58" y="80"/>
                  </a:cubicBezTo>
                  <a:cubicBezTo>
                    <a:pt x="61" y="69"/>
                    <a:pt x="66" y="57"/>
                    <a:pt x="66" y="48"/>
                  </a:cubicBezTo>
                  <a:cubicBezTo>
                    <a:pt x="66" y="41"/>
                    <a:pt x="62" y="35"/>
                    <a:pt x="54" y="35"/>
                  </a:cubicBezTo>
                  <a:cubicBezTo>
                    <a:pt x="44" y="35"/>
                    <a:pt x="36" y="45"/>
                    <a:pt x="36" y="58"/>
                  </a:cubicBezTo>
                  <a:cubicBezTo>
                    <a:pt x="36" y="67"/>
                    <a:pt x="39" y="71"/>
                    <a:pt x="39" y="71"/>
                  </a:cubicBezTo>
                  <a:cubicBezTo>
                    <a:pt x="39" y="71"/>
                    <a:pt x="29" y="114"/>
                    <a:pt x="27" y="122"/>
                  </a:cubicBezTo>
                  <a:cubicBezTo>
                    <a:pt x="23" y="136"/>
                    <a:pt x="26" y="154"/>
                    <a:pt x="27" y="156"/>
                  </a:cubicBezTo>
                  <a:cubicBezTo>
                    <a:pt x="27" y="157"/>
                    <a:pt x="28" y="158"/>
                    <a:pt x="29" y="157"/>
                  </a:cubicBezTo>
                  <a:cubicBezTo>
                    <a:pt x="30" y="156"/>
                    <a:pt x="41" y="141"/>
                    <a:pt x="45" y="127"/>
                  </a:cubicBezTo>
                  <a:cubicBezTo>
                    <a:pt x="47" y="123"/>
                    <a:pt x="52" y="102"/>
                    <a:pt x="52" y="102"/>
                  </a:cubicBezTo>
                  <a:cubicBezTo>
                    <a:pt x="55" y="108"/>
                    <a:pt x="64" y="112"/>
                    <a:pt x="74" y="112"/>
                  </a:cubicBezTo>
                  <a:cubicBezTo>
                    <a:pt x="104" y="112"/>
                    <a:pt x="124" y="87"/>
                    <a:pt x="124" y="51"/>
                  </a:cubicBezTo>
                  <a:cubicBezTo>
                    <a:pt x="124" y="25"/>
                    <a:pt x="101" y="0"/>
                    <a:pt x="66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9" name="Freeform 1094"/>
            <p:cNvSpPr>
              <a:spLocks noEditPoints="1"/>
            </p:cNvSpPr>
            <p:nvPr/>
          </p:nvSpPr>
          <p:spPr bwMode="auto">
            <a:xfrm>
              <a:off x="5017121" y="7363039"/>
              <a:ext cx="138064" cy="135878"/>
            </a:xfrm>
            <a:custGeom>
              <a:avLst/>
              <a:gdLst>
                <a:gd name="T0" fmla="*/ 153 w 160"/>
                <a:gd name="T1" fmla="*/ 89 h 158"/>
                <a:gd name="T2" fmla="*/ 153 w 160"/>
                <a:gd name="T3" fmla="*/ 79 h 158"/>
                <a:gd name="T4" fmla="*/ 80 w 160"/>
                <a:gd name="T5" fmla="*/ 6 h 158"/>
                <a:gd name="T6" fmla="*/ 68 w 160"/>
                <a:gd name="T7" fmla="*/ 7 h 158"/>
                <a:gd name="T8" fmla="*/ 44 w 160"/>
                <a:gd name="T9" fmla="*/ 0 h 158"/>
                <a:gd name="T10" fmla="*/ 0 w 160"/>
                <a:gd name="T11" fmla="*/ 44 h 158"/>
                <a:gd name="T12" fmla="*/ 7 w 160"/>
                <a:gd name="T13" fmla="*/ 68 h 158"/>
                <a:gd name="T14" fmla="*/ 6 w 160"/>
                <a:gd name="T15" fmla="*/ 79 h 158"/>
                <a:gd name="T16" fmla="*/ 80 w 160"/>
                <a:gd name="T17" fmla="*/ 152 h 158"/>
                <a:gd name="T18" fmla="*/ 93 w 160"/>
                <a:gd name="T19" fmla="*/ 151 h 158"/>
                <a:gd name="T20" fmla="*/ 116 w 160"/>
                <a:gd name="T21" fmla="*/ 158 h 158"/>
                <a:gd name="T22" fmla="*/ 160 w 160"/>
                <a:gd name="T23" fmla="*/ 114 h 158"/>
                <a:gd name="T24" fmla="*/ 153 w 160"/>
                <a:gd name="T25" fmla="*/ 89 h 158"/>
                <a:gd name="T26" fmla="*/ 85 w 160"/>
                <a:gd name="T27" fmla="*/ 120 h 158"/>
                <a:gd name="T28" fmla="*/ 51 w 160"/>
                <a:gd name="T29" fmla="*/ 110 h 158"/>
                <a:gd name="T30" fmla="*/ 53 w 160"/>
                <a:gd name="T31" fmla="*/ 92 h 158"/>
                <a:gd name="T32" fmla="*/ 68 w 160"/>
                <a:gd name="T33" fmla="*/ 102 h 158"/>
                <a:gd name="T34" fmla="*/ 93 w 160"/>
                <a:gd name="T35" fmla="*/ 101 h 158"/>
                <a:gd name="T36" fmla="*/ 78 w 160"/>
                <a:gd name="T37" fmla="*/ 86 h 158"/>
                <a:gd name="T38" fmla="*/ 48 w 160"/>
                <a:gd name="T39" fmla="*/ 61 h 158"/>
                <a:gd name="T40" fmla="*/ 72 w 160"/>
                <a:gd name="T41" fmla="*/ 38 h 158"/>
                <a:gd name="T42" fmla="*/ 105 w 160"/>
                <a:gd name="T43" fmla="*/ 47 h 158"/>
                <a:gd name="T44" fmla="*/ 103 w 160"/>
                <a:gd name="T45" fmla="*/ 64 h 158"/>
                <a:gd name="T46" fmla="*/ 78 w 160"/>
                <a:gd name="T47" fmla="*/ 51 h 158"/>
                <a:gd name="T48" fmla="*/ 73 w 160"/>
                <a:gd name="T49" fmla="*/ 68 h 158"/>
                <a:gd name="T50" fmla="*/ 112 w 160"/>
                <a:gd name="T51" fmla="*/ 88 h 158"/>
                <a:gd name="T52" fmla="*/ 85 w 160"/>
                <a:gd name="T53" fmla="*/ 12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0" h="158">
                  <a:moveTo>
                    <a:pt x="153" y="89"/>
                  </a:moveTo>
                  <a:cubicBezTo>
                    <a:pt x="153" y="86"/>
                    <a:pt x="153" y="82"/>
                    <a:pt x="153" y="79"/>
                  </a:cubicBezTo>
                  <a:cubicBezTo>
                    <a:pt x="153" y="39"/>
                    <a:pt x="120" y="6"/>
                    <a:pt x="80" y="6"/>
                  </a:cubicBezTo>
                  <a:cubicBezTo>
                    <a:pt x="76" y="6"/>
                    <a:pt x="72" y="6"/>
                    <a:pt x="68" y="7"/>
                  </a:cubicBezTo>
                  <a:cubicBezTo>
                    <a:pt x="61" y="2"/>
                    <a:pt x="53" y="0"/>
                    <a:pt x="44" y="0"/>
                  </a:cubicBezTo>
                  <a:cubicBezTo>
                    <a:pt x="19" y="0"/>
                    <a:pt x="0" y="19"/>
                    <a:pt x="0" y="44"/>
                  </a:cubicBezTo>
                  <a:cubicBezTo>
                    <a:pt x="0" y="52"/>
                    <a:pt x="2" y="61"/>
                    <a:pt x="7" y="68"/>
                  </a:cubicBezTo>
                  <a:cubicBezTo>
                    <a:pt x="6" y="71"/>
                    <a:pt x="6" y="75"/>
                    <a:pt x="6" y="79"/>
                  </a:cubicBezTo>
                  <a:cubicBezTo>
                    <a:pt x="6" y="120"/>
                    <a:pt x="39" y="152"/>
                    <a:pt x="80" y="152"/>
                  </a:cubicBezTo>
                  <a:cubicBezTo>
                    <a:pt x="84" y="152"/>
                    <a:pt x="89" y="152"/>
                    <a:pt x="93" y="151"/>
                  </a:cubicBezTo>
                  <a:cubicBezTo>
                    <a:pt x="100" y="155"/>
                    <a:pt x="108" y="158"/>
                    <a:pt x="116" y="158"/>
                  </a:cubicBezTo>
                  <a:cubicBezTo>
                    <a:pt x="141" y="158"/>
                    <a:pt x="160" y="138"/>
                    <a:pt x="160" y="114"/>
                  </a:cubicBezTo>
                  <a:cubicBezTo>
                    <a:pt x="160" y="105"/>
                    <a:pt x="157" y="96"/>
                    <a:pt x="153" y="89"/>
                  </a:cubicBezTo>
                  <a:close/>
                  <a:moveTo>
                    <a:pt x="85" y="120"/>
                  </a:moveTo>
                  <a:cubicBezTo>
                    <a:pt x="67" y="121"/>
                    <a:pt x="59" y="117"/>
                    <a:pt x="51" y="110"/>
                  </a:cubicBezTo>
                  <a:cubicBezTo>
                    <a:pt x="43" y="102"/>
                    <a:pt x="46" y="93"/>
                    <a:pt x="53" y="92"/>
                  </a:cubicBezTo>
                  <a:cubicBezTo>
                    <a:pt x="60" y="92"/>
                    <a:pt x="64" y="100"/>
                    <a:pt x="68" y="102"/>
                  </a:cubicBezTo>
                  <a:cubicBezTo>
                    <a:pt x="72" y="105"/>
                    <a:pt x="86" y="110"/>
                    <a:pt x="93" y="101"/>
                  </a:cubicBezTo>
                  <a:cubicBezTo>
                    <a:pt x="101" y="92"/>
                    <a:pt x="88" y="87"/>
                    <a:pt x="78" y="86"/>
                  </a:cubicBezTo>
                  <a:cubicBezTo>
                    <a:pt x="64" y="84"/>
                    <a:pt x="46" y="76"/>
                    <a:pt x="48" y="61"/>
                  </a:cubicBezTo>
                  <a:cubicBezTo>
                    <a:pt x="49" y="47"/>
                    <a:pt x="60" y="39"/>
                    <a:pt x="72" y="38"/>
                  </a:cubicBezTo>
                  <a:cubicBezTo>
                    <a:pt x="87" y="36"/>
                    <a:pt x="97" y="40"/>
                    <a:pt x="105" y="47"/>
                  </a:cubicBezTo>
                  <a:cubicBezTo>
                    <a:pt x="114" y="54"/>
                    <a:pt x="109" y="63"/>
                    <a:pt x="103" y="64"/>
                  </a:cubicBezTo>
                  <a:cubicBezTo>
                    <a:pt x="98" y="64"/>
                    <a:pt x="91" y="51"/>
                    <a:pt x="78" y="51"/>
                  </a:cubicBezTo>
                  <a:cubicBezTo>
                    <a:pt x="66" y="51"/>
                    <a:pt x="57" y="64"/>
                    <a:pt x="73" y="68"/>
                  </a:cubicBezTo>
                  <a:cubicBezTo>
                    <a:pt x="89" y="72"/>
                    <a:pt x="106" y="74"/>
                    <a:pt x="112" y="88"/>
                  </a:cubicBezTo>
                  <a:cubicBezTo>
                    <a:pt x="118" y="103"/>
                    <a:pt x="103" y="119"/>
                    <a:pt x="85" y="120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0" name="Freeform 1095"/>
            <p:cNvSpPr>
              <a:spLocks noEditPoints="1"/>
            </p:cNvSpPr>
            <p:nvPr/>
          </p:nvSpPr>
          <p:spPr bwMode="auto">
            <a:xfrm>
              <a:off x="4674329" y="7381982"/>
              <a:ext cx="194892" cy="97264"/>
            </a:xfrm>
            <a:custGeom>
              <a:avLst/>
              <a:gdLst>
                <a:gd name="T0" fmla="*/ 139 w 226"/>
                <a:gd name="T1" fmla="*/ 39 h 113"/>
                <a:gd name="T2" fmla="*/ 111 w 226"/>
                <a:gd name="T3" fmla="*/ 39 h 113"/>
                <a:gd name="T4" fmla="*/ 132 w 226"/>
                <a:gd name="T5" fmla="*/ 83 h 113"/>
                <a:gd name="T6" fmla="*/ 226 w 226"/>
                <a:gd name="T7" fmla="*/ 56 h 113"/>
                <a:gd name="T8" fmla="*/ 91 w 226"/>
                <a:gd name="T9" fmla="*/ 20 h 113"/>
                <a:gd name="T10" fmla="*/ 89 w 226"/>
                <a:gd name="T11" fmla="*/ 20 h 113"/>
                <a:gd name="T12" fmla="*/ 79 w 226"/>
                <a:gd name="T13" fmla="*/ 0 h 113"/>
                <a:gd name="T14" fmla="*/ 50 w 226"/>
                <a:gd name="T15" fmla="*/ 4 h 113"/>
                <a:gd name="T16" fmla="*/ 62 w 226"/>
                <a:gd name="T17" fmla="*/ 28 h 113"/>
                <a:gd name="T18" fmla="*/ 28 w 226"/>
                <a:gd name="T19" fmla="*/ 113 h 113"/>
                <a:gd name="T20" fmla="*/ 121 w 226"/>
                <a:gd name="T21" fmla="*/ 86 h 113"/>
                <a:gd name="T22" fmla="*/ 96 w 226"/>
                <a:gd name="T23" fmla="*/ 34 h 113"/>
                <a:gd name="T24" fmla="*/ 180 w 226"/>
                <a:gd name="T25" fmla="*/ 48 h 113"/>
                <a:gd name="T26" fmla="*/ 149 w 226"/>
                <a:gd name="T27" fmla="*/ 56 h 113"/>
                <a:gd name="T28" fmla="*/ 139 w 226"/>
                <a:gd name="T29" fmla="*/ 39 h 113"/>
                <a:gd name="T30" fmla="*/ 53 w 226"/>
                <a:gd name="T31" fmla="*/ 82 h 113"/>
                <a:gd name="T32" fmla="*/ 70 w 226"/>
                <a:gd name="T33" fmla="*/ 45 h 113"/>
                <a:gd name="T34" fmla="*/ 84 w 226"/>
                <a:gd name="T35" fmla="*/ 74 h 113"/>
                <a:gd name="T36" fmla="*/ 53 w 226"/>
                <a:gd name="T37" fmla="*/ 8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6" h="113">
                  <a:moveTo>
                    <a:pt x="139" y="39"/>
                  </a:moveTo>
                  <a:cubicBezTo>
                    <a:pt x="131" y="38"/>
                    <a:pt x="121" y="37"/>
                    <a:pt x="111" y="39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226" y="56"/>
                    <a:pt x="226" y="56"/>
                    <a:pt x="226" y="56"/>
                  </a:cubicBezTo>
                  <a:cubicBezTo>
                    <a:pt x="226" y="56"/>
                    <a:pt x="192" y="3"/>
                    <a:pt x="91" y="20"/>
                  </a:cubicBezTo>
                  <a:cubicBezTo>
                    <a:pt x="90" y="20"/>
                    <a:pt x="89" y="20"/>
                    <a:pt x="89" y="2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0" y="53"/>
                    <a:pt x="28" y="113"/>
                    <a:pt x="28" y="113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142" y="20"/>
                    <a:pt x="180" y="48"/>
                    <a:pt x="180" y="48"/>
                  </a:cubicBezTo>
                  <a:cubicBezTo>
                    <a:pt x="149" y="56"/>
                    <a:pt x="149" y="56"/>
                    <a:pt x="149" y="56"/>
                  </a:cubicBezTo>
                  <a:lnTo>
                    <a:pt x="139" y="39"/>
                  </a:lnTo>
                  <a:close/>
                  <a:moveTo>
                    <a:pt x="53" y="82"/>
                  </a:moveTo>
                  <a:cubicBezTo>
                    <a:pt x="53" y="82"/>
                    <a:pt x="44" y="62"/>
                    <a:pt x="70" y="45"/>
                  </a:cubicBezTo>
                  <a:cubicBezTo>
                    <a:pt x="84" y="74"/>
                    <a:pt x="84" y="74"/>
                    <a:pt x="84" y="74"/>
                  </a:cubicBezTo>
                  <a:lnTo>
                    <a:pt x="53" y="82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1" name="Freeform 1096"/>
            <p:cNvSpPr>
              <a:spLocks/>
            </p:cNvSpPr>
            <p:nvPr/>
          </p:nvSpPr>
          <p:spPr bwMode="auto">
            <a:xfrm>
              <a:off x="7338341" y="7051211"/>
              <a:ext cx="116935" cy="139521"/>
            </a:xfrm>
            <a:custGeom>
              <a:avLst/>
              <a:gdLst>
                <a:gd name="T0" fmla="*/ 134 w 136"/>
                <a:gd name="T1" fmla="*/ 138 h 162"/>
                <a:gd name="T2" fmla="*/ 102 w 136"/>
                <a:gd name="T3" fmla="*/ 96 h 162"/>
                <a:gd name="T4" fmla="*/ 130 w 136"/>
                <a:gd name="T5" fmla="*/ 85 h 162"/>
                <a:gd name="T6" fmla="*/ 134 w 136"/>
                <a:gd name="T7" fmla="*/ 83 h 162"/>
                <a:gd name="T8" fmla="*/ 132 w 136"/>
                <a:gd name="T9" fmla="*/ 79 h 162"/>
                <a:gd name="T10" fmla="*/ 123 w 136"/>
                <a:gd name="T11" fmla="*/ 56 h 162"/>
                <a:gd name="T12" fmla="*/ 120 w 136"/>
                <a:gd name="T13" fmla="*/ 51 h 162"/>
                <a:gd name="T14" fmla="*/ 116 w 136"/>
                <a:gd name="T15" fmla="*/ 54 h 162"/>
                <a:gd name="T16" fmla="*/ 93 w 136"/>
                <a:gd name="T17" fmla="*/ 58 h 162"/>
                <a:gd name="T18" fmla="*/ 116 w 136"/>
                <a:gd name="T19" fmla="*/ 30 h 162"/>
                <a:gd name="T20" fmla="*/ 86 w 136"/>
                <a:gd name="T21" fmla="*/ 0 h 162"/>
                <a:gd name="T22" fmla="*/ 56 w 136"/>
                <a:gd name="T23" fmla="*/ 30 h 162"/>
                <a:gd name="T24" fmla="*/ 62 w 136"/>
                <a:gd name="T25" fmla="*/ 48 h 162"/>
                <a:gd name="T26" fmla="*/ 40 w 136"/>
                <a:gd name="T27" fmla="*/ 93 h 162"/>
                <a:gd name="T28" fmla="*/ 40 w 136"/>
                <a:gd name="T29" fmla="*/ 99 h 162"/>
                <a:gd name="T30" fmla="*/ 6 w 136"/>
                <a:gd name="T31" fmla="*/ 123 h 162"/>
                <a:gd name="T32" fmla="*/ 0 w 136"/>
                <a:gd name="T33" fmla="*/ 124 h 162"/>
                <a:gd name="T34" fmla="*/ 2 w 136"/>
                <a:gd name="T35" fmla="*/ 129 h 162"/>
                <a:gd name="T36" fmla="*/ 13 w 136"/>
                <a:gd name="T37" fmla="*/ 158 h 162"/>
                <a:gd name="T38" fmla="*/ 14 w 136"/>
                <a:gd name="T39" fmla="*/ 162 h 162"/>
                <a:gd name="T40" fmla="*/ 18 w 136"/>
                <a:gd name="T41" fmla="*/ 161 h 162"/>
                <a:gd name="T42" fmla="*/ 71 w 136"/>
                <a:gd name="T43" fmla="*/ 127 h 162"/>
                <a:gd name="T44" fmla="*/ 102 w 136"/>
                <a:gd name="T45" fmla="*/ 157 h 162"/>
                <a:gd name="T46" fmla="*/ 104 w 136"/>
                <a:gd name="T47" fmla="*/ 161 h 162"/>
                <a:gd name="T48" fmla="*/ 108 w 136"/>
                <a:gd name="T49" fmla="*/ 158 h 162"/>
                <a:gd name="T50" fmla="*/ 132 w 136"/>
                <a:gd name="T51" fmla="*/ 145 h 162"/>
                <a:gd name="T52" fmla="*/ 136 w 136"/>
                <a:gd name="T53" fmla="*/ 142 h 162"/>
                <a:gd name="T54" fmla="*/ 134 w 136"/>
                <a:gd name="T55" fmla="*/ 138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6" h="162">
                  <a:moveTo>
                    <a:pt x="134" y="138"/>
                  </a:moveTo>
                  <a:cubicBezTo>
                    <a:pt x="125" y="118"/>
                    <a:pt x="112" y="104"/>
                    <a:pt x="102" y="96"/>
                  </a:cubicBezTo>
                  <a:cubicBezTo>
                    <a:pt x="109" y="95"/>
                    <a:pt x="118" y="92"/>
                    <a:pt x="130" y="85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0" y="51"/>
                    <a:pt x="120" y="51"/>
                    <a:pt x="120" y="51"/>
                  </a:cubicBezTo>
                  <a:cubicBezTo>
                    <a:pt x="116" y="54"/>
                    <a:pt x="116" y="54"/>
                    <a:pt x="116" y="54"/>
                  </a:cubicBezTo>
                  <a:cubicBezTo>
                    <a:pt x="115" y="54"/>
                    <a:pt x="105" y="60"/>
                    <a:pt x="93" y="58"/>
                  </a:cubicBezTo>
                  <a:cubicBezTo>
                    <a:pt x="106" y="55"/>
                    <a:pt x="116" y="43"/>
                    <a:pt x="116" y="30"/>
                  </a:cubicBezTo>
                  <a:cubicBezTo>
                    <a:pt x="116" y="13"/>
                    <a:pt x="102" y="0"/>
                    <a:pt x="86" y="0"/>
                  </a:cubicBezTo>
                  <a:cubicBezTo>
                    <a:pt x="69" y="0"/>
                    <a:pt x="56" y="13"/>
                    <a:pt x="56" y="30"/>
                  </a:cubicBezTo>
                  <a:cubicBezTo>
                    <a:pt x="56" y="36"/>
                    <a:pt x="58" y="42"/>
                    <a:pt x="62" y="48"/>
                  </a:cubicBezTo>
                  <a:cubicBezTo>
                    <a:pt x="46" y="59"/>
                    <a:pt x="42" y="77"/>
                    <a:pt x="40" y="93"/>
                  </a:cubicBezTo>
                  <a:cubicBezTo>
                    <a:pt x="40" y="97"/>
                    <a:pt x="40" y="98"/>
                    <a:pt x="40" y="99"/>
                  </a:cubicBezTo>
                  <a:cubicBezTo>
                    <a:pt x="29" y="119"/>
                    <a:pt x="7" y="123"/>
                    <a:pt x="6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9"/>
                    <a:pt x="2" y="129"/>
                    <a:pt x="2" y="129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50" y="154"/>
                    <a:pt x="62" y="139"/>
                    <a:pt x="71" y="127"/>
                  </a:cubicBezTo>
                  <a:cubicBezTo>
                    <a:pt x="93" y="139"/>
                    <a:pt x="102" y="157"/>
                    <a:pt x="102" y="157"/>
                  </a:cubicBezTo>
                  <a:cubicBezTo>
                    <a:pt x="102" y="158"/>
                    <a:pt x="104" y="161"/>
                    <a:pt x="104" y="161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6" y="142"/>
                    <a:pt x="136" y="142"/>
                    <a:pt x="136" y="142"/>
                  </a:cubicBezTo>
                  <a:lnTo>
                    <a:pt x="134" y="138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2" name="Freeform 1097"/>
            <p:cNvSpPr>
              <a:spLocks/>
            </p:cNvSpPr>
            <p:nvPr/>
          </p:nvSpPr>
          <p:spPr bwMode="auto">
            <a:xfrm>
              <a:off x="7039264" y="7105490"/>
              <a:ext cx="150814" cy="90343"/>
            </a:xfrm>
            <a:custGeom>
              <a:avLst/>
              <a:gdLst>
                <a:gd name="T0" fmla="*/ 149 w 175"/>
                <a:gd name="T1" fmla="*/ 44 h 105"/>
                <a:gd name="T2" fmla="*/ 126 w 175"/>
                <a:gd name="T3" fmla="*/ 27 h 105"/>
                <a:gd name="T4" fmla="*/ 140 w 175"/>
                <a:gd name="T5" fmla="*/ 14 h 105"/>
                <a:gd name="T6" fmla="*/ 155 w 175"/>
                <a:gd name="T7" fmla="*/ 22 h 105"/>
                <a:gd name="T8" fmla="*/ 166 w 175"/>
                <a:gd name="T9" fmla="*/ 16 h 105"/>
                <a:gd name="T10" fmla="*/ 140 w 175"/>
                <a:gd name="T11" fmla="*/ 1 h 105"/>
                <a:gd name="T12" fmla="*/ 112 w 175"/>
                <a:gd name="T13" fmla="*/ 28 h 105"/>
                <a:gd name="T14" fmla="*/ 143 w 175"/>
                <a:gd name="T15" fmla="*/ 57 h 105"/>
                <a:gd name="T16" fmla="*/ 161 w 175"/>
                <a:gd name="T17" fmla="*/ 73 h 105"/>
                <a:gd name="T18" fmla="*/ 139 w 175"/>
                <a:gd name="T19" fmla="*/ 91 h 105"/>
                <a:gd name="T20" fmla="*/ 118 w 175"/>
                <a:gd name="T21" fmla="*/ 72 h 105"/>
                <a:gd name="T22" fmla="*/ 100 w 175"/>
                <a:gd name="T23" fmla="*/ 33 h 105"/>
                <a:gd name="T24" fmla="*/ 52 w 175"/>
                <a:gd name="T25" fmla="*/ 0 h 105"/>
                <a:gd name="T26" fmla="*/ 0 w 175"/>
                <a:gd name="T27" fmla="*/ 53 h 105"/>
                <a:gd name="T28" fmla="*/ 52 w 175"/>
                <a:gd name="T29" fmla="*/ 105 h 105"/>
                <a:gd name="T30" fmla="*/ 93 w 175"/>
                <a:gd name="T31" fmla="*/ 86 h 105"/>
                <a:gd name="T32" fmla="*/ 86 w 175"/>
                <a:gd name="T33" fmla="*/ 70 h 105"/>
                <a:gd name="T34" fmla="*/ 52 w 175"/>
                <a:gd name="T35" fmla="*/ 91 h 105"/>
                <a:gd name="T36" fmla="*/ 14 w 175"/>
                <a:gd name="T37" fmla="*/ 53 h 105"/>
                <a:gd name="T38" fmla="*/ 52 w 175"/>
                <a:gd name="T39" fmla="*/ 15 h 105"/>
                <a:gd name="T40" fmla="*/ 87 w 175"/>
                <a:gd name="T41" fmla="*/ 37 h 105"/>
                <a:gd name="T42" fmla="*/ 104 w 175"/>
                <a:gd name="T43" fmla="*/ 75 h 105"/>
                <a:gd name="T44" fmla="*/ 105 w 175"/>
                <a:gd name="T45" fmla="*/ 80 h 105"/>
                <a:gd name="T46" fmla="*/ 140 w 175"/>
                <a:gd name="T47" fmla="*/ 104 h 105"/>
                <a:gd name="T48" fmla="*/ 175 w 175"/>
                <a:gd name="T49" fmla="*/ 74 h 105"/>
                <a:gd name="T50" fmla="*/ 149 w 175"/>
                <a:gd name="T51" fmla="*/ 4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105">
                  <a:moveTo>
                    <a:pt x="149" y="44"/>
                  </a:moveTo>
                  <a:cubicBezTo>
                    <a:pt x="135" y="40"/>
                    <a:pt x="126" y="38"/>
                    <a:pt x="126" y="27"/>
                  </a:cubicBezTo>
                  <a:cubicBezTo>
                    <a:pt x="126" y="20"/>
                    <a:pt x="131" y="14"/>
                    <a:pt x="140" y="14"/>
                  </a:cubicBezTo>
                  <a:cubicBezTo>
                    <a:pt x="146" y="14"/>
                    <a:pt x="150" y="16"/>
                    <a:pt x="155" y="22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0" y="6"/>
                    <a:pt x="152" y="1"/>
                    <a:pt x="140" y="1"/>
                  </a:cubicBezTo>
                  <a:cubicBezTo>
                    <a:pt x="123" y="1"/>
                    <a:pt x="112" y="12"/>
                    <a:pt x="112" y="28"/>
                  </a:cubicBezTo>
                  <a:cubicBezTo>
                    <a:pt x="112" y="44"/>
                    <a:pt x="123" y="51"/>
                    <a:pt x="143" y="57"/>
                  </a:cubicBezTo>
                  <a:cubicBezTo>
                    <a:pt x="155" y="61"/>
                    <a:pt x="161" y="64"/>
                    <a:pt x="161" y="73"/>
                  </a:cubicBezTo>
                  <a:cubicBezTo>
                    <a:pt x="161" y="83"/>
                    <a:pt x="152" y="91"/>
                    <a:pt x="139" y="91"/>
                  </a:cubicBezTo>
                  <a:cubicBezTo>
                    <a:pt x="126" y="90"/>
                    <a:pt x="122" y="83"/>
                    <a:pt x="118" y="72"/>
                  </a:cubicBezTo>
                  <a:cubicBezTo>
                    <a:pt x="110" y="55"/>
                    <a:pt x="101" y="34"/>
                    <a:pt x="100" y="33"/>
                  </a:cubicBezTo>
                  <a:cubicBezTo>
                    <a:pt x="91" y="12"/>
                    <a:pt x="74" y="0"/>
                    <a:pt x="52" y="0"/>
                  </a:cubicBezTo>
                  <a:cubicBezTo>
                    <a:pt x="23" y="0"/>
                    <a:pt x="0" y="24"/>
                    <a:pt x="0" y="53"/>
                  </a:cubicBezTo>
                  <a:cubicBezTo>
                    <a:pt x="0" y="82"/>
                    <a:pt x="23" y="105"/>
                    <a:pt x="52" y="105"/>
                  </a:cubicBezTo>
                  <a:cubicBezTo>
                    <a:pt x="68" y="105"/>
                    <a:pt x="83" y="98"/>
                    <a:pt x="93" y="86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79" y="82"/>
                    <a:pt x="67" y="91"/>
                    <a:pt x="52" y="91"/>
                  </a:cubicBezTo>
                  <a:cubicBezTo>
                    <a:pt x="31" y="91"/>
                    <a:pt x="14" y="74"/>
                    <a:pt x="14" y="53"/>
                  </a:cubicBezTo>
                  <a:cubicBezTo>
                    <a:pt x="14" y="32"/>
                    <a:pt x="31" y="15"/>
                    <a:pt x="52" y="15"/>
                  </a:cubicBezTo>
                  <a:cubicBezTo>
                    <a:pt x="68" y="15"/>
                    <a:pt x="81" y="24"/>
                    <a:pt x="87" y="37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12" y="95"/>
                    <a:pt x="122" y="104"/>
                    <a:pt x="140" y="104"/>
                  </a:cubicBezTo>
                  <a:cubicBezTo>
                    <a:pt x="160" y="104"/>
                    <a:pt x="175" y="91"/>
                    <a:pt x="175" y="74"/>
                  </a:cubicBezTo>
                  <a:cubicBezTo>
                    <a:pt x="175" y="57"/>
                    <a:pt x="167" y="50"/>
                    <a:pt x="149" y="4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3" name="Freeform 1098"/>
            <p:cNvSpPr>
              <a:spLocks/>
            </p:cNvSpPr>
            <p:nvPr/>
          </p:nvSpPr>
          <p:spPr bwMode="auto">
            <a:xfrm>
              <a:off x="6766415" y="7078169"/>
              <a:ext cx="135150" cy="118757"/>
            </a:xfrm>
            <a:custGeom>
              <a:avLst/>
              <a:gdLst>
                <a:gd name="T0" fmla="*/ 140 w 157"/>
                <a:gd name="T1" fmla="*/ 26 h 138"/>
                <a:gd name="T2" fmla="*/ 152 w 157"/>
                <a:gd name="T3" fmla="*/ 8 h 138"/>
                <a:gd name="T4" fmla="*/ 132 w 157"/>
                <a:gd name="T5" fmla="*/ 16 h 138"/>
                <a:gd name="T6" fmla="*/ 98 w 157"/>
                <a:gd name="T7" fmla="*/ 8 h 138"/>
                <a:gd name="T8" fmla="*/ 77 w 157"/>
                <a:gd name="T9" fmla="*/ 45 h 138"/>
                <a:gd name="T10" fmla="*/ 12 w 157"/>
                <a:gd name="T11" fmla="*/ 12 h 138"/>
                <a:gd name="T12" fmla="*/ 21 w 157"/>
                <a:gd name="T13" fmla="*/ 55 h 138"/>
                <a:gd name="T14" fmla="*/ 8 w 157"/>
                <a:gd name="T15" fmla="*/ 51 h 138"/>
                <a:gd name="T16" fmla="*/ 32 w 157"/>
                <a:gd name="T17" fmla="*/ 84 h 138"/>
                <a:gd name="T18" fmla="*/ 19 w 157"/>
                <a:gd name="T19" fmla="*/ 84 h 138"/>
                <a:gd name="T20" fmla="*/ 49 w 157"/>
                <a:gd name="T21" fmla="*/ 106 h 138"/>
                <a:gd name="T22" fmla="*/ 3 w 157"/>
                <a:gd name="T23" fmla="*/ 121 h 138"/>
                <a:gd name="T24" fmla="*/ 63 w 157"/>
                <a:gd name="T25" fmla="*/ 134 h 138"/>
                <a:gd name="T26" fmla="*/ 121 w 157"/>
                <a:gd name="T27" fmla="*/ 101 h 138"/>
                <a:gd name="T28" fmla="*/ 143 w 157"/>
                <a:gd name="T29" fmla="*/ 36 h 138"/>
                <a:gd name="T30" fmla="*/ 143 w 157"/>
                <a:gd name="T31" fmla="*/ 36 h 138"/>
                <a:gd name="T32" fmla="*/ 157 w 157"/>
                <a:gd name="T33" fmla="*/ 22 h 138"/>
                <a:gd name="T34" fmla="*/ 140 w 157"/>
                <a:gd name="T35" fmla="*/ 2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7" h="138">
                  <a:moveTo>
                    <a:pt x="140" y="26"/>
                  </a:moveTo>
                  <a:cubicBezTo>
                    <a:pt x="151" y="18"/>
                    <a:pt x="152" y="8"/>
                    <a:pt x="152" y="8"/>
                  </a:cubicBezTo>
                  <a:cubicBezTo>
                    <a:pt x="148" y="13"/>
                    <a:pt x="132" y="16"/>
                    <a:pt x="132" y="16"/>
                  </a:cubicBezTo>
                  <a:cubicBezTo>
                    <a:pt x="119" y="0"/>
                    <a:pt x="98" y="8"/>
                    <a:pt x="98" y="8"/>
                  </a:cubicBezTo>
                  <a:cubicBezTo>
                    <a:pt x="74" y="17"/>
                    <a:pt x="77" y="45"/>
                    <a:pt x="77" y="45"/>
                  </a:cubicBezTo>
                  <a:cubicBezTo>
                    <a:pt x="35" y="44"/>
                    <a:pt x="12" y="12"/>
                    <a:pt x="12" y="12"/>
                  </a:cubicBezTo>
                  <a:cubicBezTo>
                    <a:pt x="0" y="38"/>
                    <a:pt x="21" y="55"/>
                    <a:pt x="21" y="55"/>
                  </a:cubicBezTo>
                  <a:cubicBezTo>
                    <a:pt x="16" y="55"/>
                    <a:pt x="8" y="51"/>
                    <a:pt x="8" y="51"/>
                  </a:cubicBezTo>
                  <a:cubicBezTo>
                    <a:pt x="7" y="76"/>
                    <a:pt x="32" y="84"/>
                    <a:pt x="32" y="84"/>
                  </a:cubicBezTo>
                  <a:cubicBezTo>
                    <a:pt x="30" y="84"/>
                    <a:pt x="19" y="84"/>
                    <a:pt x="19" y="84"/>
                  </a:cubicBezTo>
                  <a:cubicBezTo>
                    <a:pt x="25" y="104"/>
                    <a:pt x="49" y="106"/>
                    <a:pt x="49" y="106"/>
                  </a:cubicBezTo>
                  <a:cubicBezTo>
                    <a:pt x="26" y="124"/>
                    <a:pt x="3" y="121"/>
                    <a:pt x="3" y="121"/>
                  </a:cubicBezTo>
                  <a:cubicBezTo>
                    <a:pt x="25" y="138"/>
                    <a:pt x="48" y="136"/>
                    <a:pt x="63" y="134"/>
                  </a:cubicBezTo>
                  <a:cubicBezTo>
                    <a:pt x="100" y="129"/>
                    <a:pt x="121" y="101"/>
                    <a:pt x="121" y="101"/>
                  </a:cubicBezTo>
                  <a:cubicBezTo>
                    <a:pt x="147" y="67"/>
                    <a:pt x="138" y="38"/>
                    <a:pt x="143" y="36"/>
                  </a:cubicBezTo>
                  <a:cubicBezTo>
                    <a:pt x="143" y="36"/>
                    <a:pt x="143" y="36"/>
                    <a:pt x="143" y="36"/>
                  </a:cubicBezTo>
                  <a:cubicBezTo>
                    <a:pt x="147" y="34"/>
                    <a:pt x="157" y="22"/>
                    <a:pt x="157" y="22"/>
                  </a:cubicBezTo>
                  <a:cubicBezTo>
                    <a:pt x="150" y="26"/>
                    <a:pt x="140" y="26"/>
                    <a:pt x="140" y="26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4" name="Freeform 1099"/>
            <p:cNvSpPr>
              <a:spLocks noEditPoints="1"/>
            </p:cNvSpPr>
            <p:nvPr/>
          </p:nvSpPr>
          <p:spPr bwMode="auto">
            <a:xfrm>
              <a:off x="6467701" y="7098568"/>
              <a:ext cx="138428" cy="119850"/>
            </a:xfrm>
            <a:custGeom>
              <a:avLst/>
              <a:gdLst>
                <a:gd name="T0" fmla="*/ 55 w 161"/>
                <a:gd name="T1" fmla="*/ 0 h 139"/>
                <a:gd name="T2" fmla="*/ 21 w 161"/>
                <a:gd name="T3" fmla="*/ 10 h 139"/>
                <a:gd name="T4" fmla="*/ 18 w 161"/>
                <a:gd name="T5" fmla="*/ 54 h 139"/>
                <a:gd name="T6" fmla="*/ 47 w 161"/>
                <a:gd name="T7" fmla="*/ 63 h 139"/>
                <a:gd name="T8" fmla="*/ 46 w 161"/>
                <a:gd name="T9" fmla="*/ 70 h 139"/>
                <a:gd name="T10" fmla="*/ 51 w 161"/>
                <a:gd name="T11" fmla="*/ 83 h 139"/>
                <a:gd name="T12" fmla="*/ 15 w 161"/>
                <a:gd name="T13" fmla="*/ 91 h 139"/>
                <a:gd name="T14" fmla="*/ 0 w 161"/>
                <a:gd name="T15" fmla="*/ 113 h 139"/>
                <a:gd name="T16" fmla="*/ 40 w 161"/>
                <a:gd name="T17" fmla="*/ 139 h 139"/>
                <a:gd name="T18" fmla="*/ 89 w 161"/>
                <a:gd name="T19" fmla="*/ 105 h 139"/>
                <a:gd name="T20" fmla="*/ 74 w 161"/>
                <a:gd name="T21" fmla="*/ 79 h 139"/>
                <a:gd name="T22" fmla="*/ 65 w 161"/>
                <a:gd name="T23" fmla="*/ 71 h 139"/>
                <a:gd name="T24" fmla="*/ 65 w 161"/>
                <a:gd name="T25" fmla="*/ 61 h 139"/>
                <a:gd name="T26" fmla="*/ 73 w 161"/>
                <a:gd name="T27" fmla="*/ 52 h 139"/>
                <a:gd name="T28" fmla="*/ 82 w 161"/>
                <a:gd name="T29" fmla="*/ 32 h 139"/>
                <a:gd name="T30" fmla="*/ 78 w 161"/>
                <a:gd name="T31" fmla="*/ 15 h 139"/>
                <a:gd name="T32" fmla="*/ 69 w 161"/>
                <a:gd name="T33" fmla="*/ 7 h 139"/>
                <a:gd name="T34" fmla="*/ 93 w 161"/>
                <a:gd name="T35" fmla="*/ 0 h 139"/>
                <a:gd name="T36" fmla="*/ 77 w 161"/>
                <a:gd name="T37" fmla="*/ 112 h 139"/>
                <a:gd name="T38" fmla="*/ 49 w 161"/>
                <a:gd name="T39" fmla="*/ 131 h 139"/>
                <a:gd name="T40" fmla="*/ 16 w 161"/>
                <a:gd name="T41" fmla="*/ 109 h 139"/>
                <a:gd name="T42" fmla="*/ 23 w 161"/>
                <a:gd name="T43" fmla="*/ 95 h 139"/>
                <a:gd name="T44" fmla="*/ 32 w 161"/>
                <a:gd name="T45" fmla="*/ 91 h 139"/>
                <a:gd name="T46" fmla="*/ 52 w 161"/>
                <a:gd name="T47" fmla="*/ 88 h 139"/>
                <a:gd name="T48" fmla="*/ 72 w 161"/>
                <a:gd name="T49" fmla="*/ 100 h 139"/>
                <a:gd name="T50" fmla="*/ 63 w 161"/>
                <a:gd name="T51" fmla="*/ 53 h 139"/>
                <a:gd name="T52" fmla="*/ 39 w 161"/>
                <a:gd name="T53" fmla="*/ 55 h 139"/>
                <a:gd name="T54" fmla="*/ 26 w 161"/>
                <a:gd name="T55" fmla="*/ 26 h 139"/>
                <a:gd name="T56" fmla="*/ 43 w 161"/>
                <a:gd name="T57" fmla="*/ 6 h 139"/>
                <a:gd name="T58" fmla="*/ 60 w 161"/>
                <a:gd name="T59" fmla="*/ 18 h 139"/>
                <a:gd name="T60" fmla="*/ 66 w 161"/>
                <a:gd name="T61" fmla="*/ 46 h 139"/>
                <a:gd name="T62" fmla="*/ 136 w 161"/>
                <a:gd name="T63" fmla="*/ 2 h 139"/>
                <a:gd name="T64" fmla="*/ 128 w 161"/>
                <a:gd name="T65" fmla="*/ 28 h 139"/>
                <a:gd name="T66" fmla="*/ 103 w 161"/>
                <a:gd name="T67" fmla="*/ 36 h 139"/>
                <a:gd name="T68" fmla="*/ 128 w 161"/>
                <a:gd name="T69" fmla="*/ 62 h 139"/>
                <a:gd name="T70" fmla="*/ 136 w 161"/>
                <a:gd name="T71" fmla="*/ 36 h 139"/>
                <a:gd name="T72" fmla="*/ 161 w 161"/>
                <a:gd name="T73" fmla="*/ 2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1" h="139">
                  <a:moveTo>
                    <a:pt x="93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0" y="0"/>
                    <a:pt x="44" y="1"/>
                    <a:pt x="38" y="2"/>
                  </a:cubicBezTo>
                  <a:cubicBezTo>
                    <a:pt x="33" y="3"/>
                    <a:pt x="27" y="6"/>
                    <a:pt x="21" y="10"/>
                  </a:cubicBezTo>
                  <a:cubicBezTo>
                    <a:pt x="13" y="18"/>
                    <a:pt x="10" y="26"/>
                    <a:pt x="10" y="35"/>
                  </a:cubicBezTo>
                  <a:cubicBezTo>
                    <a:pt x="10" y="42"/>
                    <a:pt x="12" y="49"/>
                    <a:pt x="18" y="54"/>
                  </a:cubicBezTo>
                  <a:cubicBezTo>
                    <a:pt x="23" y="60"/>
                    <a:pt x="31" y="63"/>
                    <a:pt x="41" y="63"/>
                  </a:cubicBezTo>
                  <a:cubicBezTo>
                    <a:pt x="43" y="63"/>
                    <a:pt x="45" y="63"/>
                    <a:pt x="47" y="63"/>
                  </a:cubicBezTo>
                  <a:cubicBezTo>
                    <a:pt x="47" y="64"/>
                    <a:pt x="47" y="65"/>
                    <a:pt x="46" y="66"/>
                  </a:cubicBezTo>
                  <a:cubicBezTo>
                    <a:pt x="46" y="67"/>
                    <a:pt x="46" y="69"/>
                    <a:pt x="46" y="70"/>
                  </a:cubicBezTo>
                  <a:cubicBezTo>
                    <a:pt x="46" y="73"/>
                    <a:pt x="46" y="75"/>
                    <a:pt x="47" y="77"/>
                  </a:cubicBezTo>
                  <a:cubicBezTo>
                    <a:pt x="49" y="79"/>
                    <a:pt x="50" y="81"/>
                    <a:pt x="51" y="83"/>
                  </a:cubicBezTo>
                  <a:cubicBezTo>
                    <a:pt x="47" y="83"/>
                    <a:pt x="41" y="83"/>
                    <a:pt x="34" y="84"/>
                  </a:cubicBezTo>
                  <a:cubicBezTo>
                    <a:pt x="27" y="85"/>
                    <a:pt x="21" y="88"/>
                    <a:pt x="15" y="91"/>
                  </a:cubicBezTo>
                  <a:cubicBezTo>
                    <a:pt x="9" y="94"/>
                    <a:pt x="5" y="98"/>
                    <a:pt x="3" y="102"/>
                  </a:cubicBezTo>
                  <a:cubicBezTo>
                    <a:pt x="1" y="106"/>
                    <a:pt x="0" y="110"/>
                    <a:pt x="0" y="113"/>
                  </a:cubicBezTo>
                  <a:cubicBezTo>
                    <a:pt x="0" y="120"/>
                    <a:pt x="3" y="126"/>
                    <a:pt x="10" y="131"/>
                  </a:cubicBezTo>
                  <a:cubicBezTo>
                    <a:pt x="17" y="136"/>
                    <a:pt x="27" y="139"/>
                    <a:pt x="40" y="139"/>
                  </a:cubicBezTo>
                  <a:cubicBezTo>
                    <a:pt x="56" y="139"/>
                    <a:pt x="68" y="135"/>
                    <a:pt x="77" y="128"/>
                  </a:cubicBezTo>
                  <a:cubicBezTo>
                    <a:pt x="85" y="121"/>
                    <a:pt x="89" y="113"/>
                    <a:pt x="89" y="105"/>
                  </a:cubicBezTo>
                  <a:cubicBezTo>
                    <a:pt x="89" y="98"/>
                    <a:pt x="88" y="93"/>
                    <a:pt x="85" y="90"/>
                  </a:cubicBezTo>
                  <a:cubicBezTo>
                    <a:pt x="82" y="86"/>
                    <a:pt x="78" y="82"/>
                    <a:pt x="74" y="79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7" y="73"/>
                    <a:pt x="66" y="72"/>
                    <a:pt x="65" y="71"/>
                  </a:cubicBezTo>
                  <a:cubicBezTo>
                    <a:pt x="64" y="70"/>
                    <a:pt x="63" y="68"/>
                    <a:pt x="63" y="66"/>
                  </a:cubicBezTo>
                  <a:cubicBezTo>
                    <a:pt x="63" y="64"/>
                    <a:pt x="64" y="63"/>
                    <a:pt x="65" y="61"/>
                  </a:cubicBezTo>
                  <a:cubicBezTo>
                    <a:pt x="66" y="60"/>
                    <a:pt x="67" y="58"/>
                    <a:pt x="68" y="57"/>
                  </a:cubicBezTo>
                  <a:cubicBezTo>
                    <a:pt x="70" y="56"/>
                    <a:pt x="72" y="54"/>
                    <a:pt x="73" y="52"/>
                  </a:cubicBezTo>
                  <a:cubicBezTo>
                    <a:pt x="75" y="51"/>
                    <a:pt x="77" y="49"/>
                    <a:pt x="78" y="47"/>
                  </a:cubicBezTo>
                  <a:cubicBezTo>
                    <a:pt x="81" y="43"/>
                    <a:pt x="82" y="38"/>
                    <a:pt x="82" y="32"/>
                  </a:cubicBezTo>
                  <a:cubicBezTo>
                    <a:pt x="82" y="28"/>
                    <a:pt x="82" y="25"/>
                    <a:pt x="81" y="22"/>
                  </a:cubicBezTo>
                  <a:cubicBezTo>
                    <a:pt x="80" y="20"/>
                    <a:pt x="79" y="17"/>
                    <a:pt x="78" y="15"/>
                  </a:cubicBezTo>
                  <a:cubicBezTo>
                    <a:pt x="76" y="13"/>
                    <a:pt x="75" y="11"/>
                    <a:pt x="73" y="10"/>
                  </a:cubicBezTo>
                  <a:cubicBezTo>
                    <a:pt x="72" y="9"/>
                    <a:pt x="71" y="8"/>
                    <a:pt x="69" y="7"/>
                  </a:cubicBezTo>
                  <a:cubicBezTo>
                    <a:pt x="81" y="7"/>
                    <a:pt x="81" y="7"/>
                    <a:pt x="81" y="7"/>
                  </a:cubicBezTo>
                  <a:lnTo>
                    <a:pt x="93" y="0"/>
                  </a:lnTo>
                  <a:close/>
                  <a:moveTo>
                    <a:pt x="72" y="100"/>
                  </a:moveTo>
                  <a:cubicBezTo>
                    <a:pt x="75" y="103"/>
                    <a:pt x="77" y="107"/>
                    <a:pt x="77" y="112"/>
                  </a:cubicBezTo>
                  <a:cubicBezTo>
                    <a:pt x="77" y="118"/>
                    <a:pt x="74" y="122"/>
                    <a:pt x="70" y="126"/>
                  </a:cubicBezTo>
                  <a:cubicBezTo>
                    <a:pt x="65" y="129"/>
                    <a:pt x="58" y="131"/>
                    <a:pt x="49" y="131"/>
                  </a:cubicBezTo>
                  <a:cubicBezTo>
                    <a:pt x="39" y="131"/>
                    <a:pt x="31" y="129"/>
                    <a:pt x="25" y="125"/>
                  </a:cubicBezTo>
                  <a:cubicBezTo>
                    <a:pt x="19" y="121"/>
                    <a:pt x="16" y="116"/>
                    <a:pt x="16" y="109"/>
                  </a:cubicBezTo>
                  <a:cubicBezTo>
                    <a:pt x="16" y="106"/>
                    <a:pt x="17" y="103"/>
                    <a:pt x="18" y="101"/>
                  </a:cubicBezTo>
                  <a:cubicBezTo>
                    <a:pt x="19" y="99"/>
                    <a:pt x="21" y="97"/>
                    <a:pt x="23" y="95"/>
                  </a:cubicBezTo>
                  <a:cubicBezTo>
                    <a:pt x="25" y="94"/>
                    <a:pt x="26" y="93"/>
                    <a:pt x="28" y="92"/>
                  </a:cubicBezTo>
                  <a:cubicBezTo>
                    <a:pt x="30" y="91"/>
                    <a:pt x="31" y="91"/>
                    <a:pt x="32" y="91"/>
                  </a:cubicBezTo>
                  <a:cubicBezTo>
                    <a:pt x="36" y="89"/>
                    <a:pt x="40" y="88"/>
                    <a:pt x="44" y="88"/>
                  </a:cubicBezTo>
                  <a:cubicBezTo>
                    <a:pt x="48" y="88"/>
                    <a:pt x="51" y="87"/>
                    <a:pt x="52" y="88"/>
                  </a:cubicBezTo>
                  <a:cubicBezTo>
                    <a:pt x="54" y="88"/>
                    <a:pt x="55" y="88"/>
                    <a:pt x="56" y="88"/>
                  </a:cubicBezTo>
                  <a:cubicBezTo>
                    <a:pt x="63" y="93"/>
                    <a:pt x="69" y="97"/>
                    <a:pt x="72" y="100"/>
                  </a:cubicBezTo>
                  <a:close/>
                  <a:moveTo>
                    <a:pt x="66" y="46"/>
                  </a:moveTo>
                  <a:cubicBezTo>
                    <a:pt x="65" y="49"/>
                    <a:pt x="64" y="51"/>
                    <a:pt x="63" y="53"/>
                  </a:cubicBezTo>
                  <a:cubicBezTo>
                    <a:pt x="59" y="56"/>
                    <a:pt x="55" y="58"/>
                    <a:pt x="50" y="58"/>
                  </a:cubicBezTo>
                  <a:cubicBezTo>
                    <a:pt x="46" y="58"/>
                    <a:pt x="43" y="57"/>
                    <a:pt x="39" y="55"/>
                  </a:cubicBezTo>
                  <a:cubicBezTo>
                    <a:pt x="36" y="53"/>
                    <a:pt x="34" y="50"/>
                    <a:pt x="32" y="46"/>
                  </a:cubicBezTo>
                  <a:cubicBezTo>
                    <a:pt x="28" y="39"/>
                    <a:pt x="26" y="32"/>
                    <a:pt x="26" y="26"/>
                  </a:cubicBezTo>
                  <a:cubicBezTo>
                    <a:pt x="26" y="21"/>
                    <a:pt x="27" y="16"/>
                    <a:pt x="30" y="12"/>
                  </a:cubicBezTo>
                  <a:cubicBezTo>
                    <a:pt x="33" y="9"/>
                    <a:pt x="38" y="7"/>
                    <a:pt x="43" y="6"/>
                  </a:cubicBezTo>
                  <a:cubicBezTo>
                    <a:pt x="47" y="7"/>
                    <a:pt x="50" y="8"/>
                    <a:pt x="53" y="10"/>
                  </a:cubicBezTo>
                  <a:cubicBezTo>
                    <a:pt x="56" y="12"/>
                    <a:pt x="59" y="15"/>
                    <a:pt x="60" y="18"/>
                  </a:cubicBezTo>
                  <a:cubicBezTo>
                    <a:pt x="64" y="26"/>
                    <a:pt x="66" y="33"/>
                    <a:pt x="66" y="40"/>
                  </a:cubicBezTo>
                  <a:cubicBezTo>
                    <a:pt x="66" y="42"/>
                    <a:pt x="66" y="44"/>
                    <a:pt x="66" y="46"/>
                  </a:cubicBezTo>
                  <a:close/>
                  <a:moveTo>
                    <a:pt x="136" y="28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36" y="62"/>
                    <a:pt x="136" y="62"/>
                    <a:pt x="136" y="62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61" y="28"/>
                    <a:pt x="161" y="28"/>
                    <a:pt x="161" y="28"/>
                  </a:cubicBezTo>
                  <a:lnTo>
                    <a:pt x="136" y="28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5" name="Freeform 1100"/>
            <p:cNvSpPr>
              <a:spLocks noEditPoints="1"/>
            </p:cNvSpPr>
            <p:nvPr/>
          </p:nvSpPr>
          <p:spPr bwMode="auto">
            <a:xfrm>
              <a:off x="6159152" y="7128076"/>
              <a:ext cx="175585" cy="79050"/>
            </a:xfrm>
            <a:custGeom>
              <a:avLst/>
              <a:gdLst>
                <a:gd name="T0" fmla="*/ 43 w 204"/>
                <a:gd name="T1" fmla="*/ 19 h 92"/>
                <a:gd name="T2" fmla="*/ 41 w 204"/>
                <a:gd name="T3" fmla="*/ 21 h 92"/>
                <a:gd name="T4" fmla="*/ 39 w 204"/>
                <a:gd name="T5" fmla="*/ 67 h 92"/>
                <a:gd name="T6" fmla="*/ 41 w 204"/>
                <a:gd name="T7" fmla="*/ 90 h 92"/>
                <a:gd name="T8" fmla="*/ 43 w 204"/>
                <a:gd name="T9" fmla="*/ 92 h 92"/>
                <a:gd name="T10" fmla="*/ 46 w 204"/>
                <a:gd name="T11" fmla="*/ 90 h 92"/>
                <a:gd name="T12" fmla="*/ 49 w 204"/>
                <a:gd name="T13" fmla="*/ 67 h 92"/>
                <a:gd name="T14" fmla="*/ 46 w 204"/>
                <a:gd name="T15" fmla="*/ 21 h 92"/>
                <a:gd name="T16" fmla="*/ 43 w 204"/>
                <a:gd name="T17" fmla="*/ 19 h 92"/>
                <a:gd name="T18" fmla="*/ 5 w 204"/>
                <a:gd name="T19" fmla="*/ 53 h 92"/>
                <a:gd name="T20" fmla="*/ 3 w 204"/>
                <a:gd name="T21" fmla="*/ 54 h 92"/>
                <a:gd name="T22" fmla="*/ 0 w 204"/>
                <a:gd name="T23" fmla="*/ 68 h 92"/>
                <a:gd name="T24" fmla="*/ 3 w 204"/>
                <a:gd name="T25" fmla="*/ 82 h 92"/>
                <a:gd name="T26" fmla="*/ 5 w 204"/>
                <a:gd name="T27" fmla="*/ 83 h 92"/>
                <a:gd name="T28" fmla="*/ 7 w 204"/>
                <a:gd name="T29" fmla="*/ 82 h 92"/>
                <a:gd name="T30" fmla="*/ 10 w 204"/>
                <a:gd name="T31" fmla="*/ 68 h 92"/>
                <a:gd name="T32" fmla="*/ 7 w 204"/>
                <a:gd name="T33" fmla="*/ 54 h 92"/>
                <a:gd name="T34" fmla="*/ 5 w 204"/>
                <a:gd name="T35" fmla="*/ 53 h 92"/>
                <a:gd name="T36" fmla="*/ 24 w 204"/>
                <a:gd name="T37" fmla="*/ 31 h 92"/>
                <a:gd name="T38" fmla="*/ 21 w 204"/>
                <a:gd name="T39" fmla="*/ 33 h 92"/>
                <a:gd name="T40" fmla="*/ 19 w 204"/>
                <a:gd name="T41" fmla="*/ 67 h 92"/>
                <a:gd name="T42" fmla="*/ 21 w 204"/>
                <a:gd name="T43" fmla="*/ 90 h 92"/>
                <a:gd name="T44" fmla="*/ 24 w 204"/>
                <a:gd name="T45" fmla="*/ 92 h 92"/>
                <a:gd name="T46" fmla="*/ 26 w 204"/>
                <a:gd name="T47" fmla="*/ 90 h 92"/>
                <a:gd name="T48" fmla="*/ 29 w 204"/>
                <a:gd name="T49" fmla="*/ 67 h 92"/>
                <a:gd name="T50" fmla="*/ 26 w 204"/>
                <a:gd name="T51" fmla="*/ 33 h 92"/>
                <a:gd name="T52" fmla="*/ 24 w 204"/>
                <a:gd name="T53" fmla="*/ 31 h 92"/>
                <a:gd name="T54" fmla="*/ 63 w 204"/>
                <a:gd name="T55" fmla="*/ 19 h 92"/>
                <a:gd name="T56" fmla="*/ 60 w 204"/>
                <a:gd name="T57" fmla="*/ 21 h 92"/>
                <a:gd name="T58" fmla="*/ 58 w 204"/>
                <a:gd name="T59" fmla="*/ 68 h 92"/>
                <a:gd name="T60" fmla="*/ 60 w 204"/>
                <a:gd name="T61" fmla="*/ 90 h 92"/>
                <a:gd name="T62" fmla="*/ 63 w 204"/>
                <a:gd name="T63" fmla="*/ 92 h 92"/>
                <a:gd name="T64" fmla="*/ 66 w 204"/>
                <a:gd name="T65" fmla="*/ 90 h 92"/>
                <a:gd name="T66" fmla="*/ 68 w 204"/>
                <a:gd name="T67" fmla="*/ 68 h 92"/>
                <a:gd name="T68" fmla="*/ 66 w 204"/>
                <a:gd name="T69" fmla="*/ 21 h 92"/>
                <a:gd name="T70" fmla="*/ 63 w 204"/>
                <a:gd name="T71" fmla="*/ 19 h 92"/>
                <a:gd name="T72" fmla="*/ 174 w 204"/>
                <a:gd name="T73" fmla="*/ 41 h 92"/>
                <a:gd name="T74" fmla="*/ 164 w 204"/>
                <a:gd name="T75" fmla="*/ 43 h 92"/>
                <a:gd name="T76" fmla="*/ 116 w 204"/>
                <a:gd name="T77" fmla="*/ 0 h 92"/>
                <a:gd name="T78" fmla="*/ 99 w 204"/>
                <a:gd name="T79" fmla="*/ 3 h 92"/>
                <a:gd name="T80" fmla="*/ 97 w 204"/>
                <a:gd name="T81" fmla="*/ 6 h 92"/>
                <a:gd name="T82" fmla="*/ 97 w 204"/>
                <a:gd name="T83" fmla="*/ 89 h 92"/>
                <a:gd name="T84" fmla="*/ 100 w 204"/>
                <a:gd name="T85" fmla="*/ 92 h 92"/>
                <a:gd name="T86" fmla="*/ 174 w 204"/>
                <a:gd name="T87" fmla="*/ 92 h 92"/>
                <a:gd name="T88" fmla="*/ 204 w 204"/>
                <a:gd name="T89" fmla="*/ 66 h 92"/>
                <a:gd name="T90" fmla="*/ 174 w 204"/>
                <a:gd name="T91" fmla="*/ 41 h 92"/>
                <a:gd name="T92" fmla="*/ 82 w 204"/>
                <a:gd name="T93" fmla="*/ 12 h 92"/>
                <a:gd name="T94" fmla="*/ 79 w 204"/>
                <a:gd name="T95" fmla="*/ 14 h 92"/>
                <a:gd name="T96" fmla="*/ 77 w 204"/>
                <a:gd name="T97" fmla="*/ 68 h 92"/>
                <a:gd name="T98" fmla="*/ 79 w 204"/>
                <a:gd name="T99" fmla="*/ 89 h 92"/>
                <a:gd name="T100" fmla="*/ 82 w 204"/>
                <a:gd name="T101" fmla="*/ 92 h 92"/>
                <a:gd name="T102" fmla="*/ 86 w 204"/>
                <a:gd name="T103" fmla="*/ 89 h 92"/>
                <a:gd name="T104" fmla="*/ 87 w 204"/>
                <a:gd name="T105" fmla="*/ 68 h 92"/>
                <a:gd name="T106" fmla="*/ 86 w 204"/>
                <a:gd name="T107" fmla="*/ 14 h 92"/>
                <a:gd name="T108" fmla="*/ 82 w 204"/>
                <a:gd name="T109" fmla="*/ 1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4" h="92">
                  <a:moveTo>
                    <a:pt x="43" y="19"/>
                  </a:moveTo>
                  <a:cubicBezTo>
                    <a:pt x="42" y="19"/>
                    <a:pt x="41" y="20"/>
                    <a:pt x="41" y="21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41" y="91"/>
                    <a:pt x="42" y="92"/>
                    <a:pt x="43" y="92"/>
                  </a:cubicBezTo>
                  <a:cubicBezTo>
                    <a:pt x="45" y="92"/>
                    <a:pt x="46" y="91"/>
                    <a:pt x="46" y="9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0"/>
                    <a:pt x="45" y="19"/>
                    <a:pt x="43" y="19"/>
                  </a:cubicBezTo>
                  <a:close/>
                  <a:moveTo>
                    <a:pt x="5" y="53"/>
                  </a:moveTo>
                  <a:cubicBezTo>
                    <a:pt x="4" y="53"/>
                    <a:pt x="3" y="53"/>
                    <a:pt x="3" y="54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4" y="83"/>
                    <a:pt x="5" y="83"/>
                  </a:cubicBezTo>
                  <a:cubicBezTo>
                    <a:pt x="6" y="83"/>
                    <a:pt x="7" y="82"/>
                    <a:pt x="7" y="82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3"/>
                    <a:pt x="6" y="53"/>
                    <a:pt x="5" y="53"/>
                  </a:cubicBezTo>
                  <a:close/>
                  <a:moveTo>
                    <a:pt x="24" y="31"/>
                  </a:moveTo>
                  <a:cubicBezTo>
                    <a:pt x="23" y="31"/>
                    <a:pt x="21" y="32"/>
                    <a:pt x="21" y="33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1" y="91"/>
                    <a:pt x="23" y="92"/>
                    <a:pt x="24" y="92"/>
                  </a:cubicBezTo>
                  <a:cubicBezTo>
                    <a:pt x="25" y="92"/>
                    <a:pt x="26" y="91"/>
                    <a:pt x="26" y="90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2"/>
                    <a:pt x="25" y="31"/>
                    <a:pt x="24" y="31"/>
                  </a:cubicBezTo>
                  <a:close/>
                  <a:moveTo>
                    <a:pt x="63" y="19"/>
                  </a:moveTo>
                  <a:cubicBezTo>
                    <a:pt x="61" y="19"/>
                    <a:pt x="60" y="20"/>
                    <a:pt x="60" y="21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60" y="90"/>
                    <a:pt x="60" y="90"/>
                    <a:pt x="60" y="90"/>
                  </a:cubicBezTo>
                  <a:cubicBezTo>
                    <a:pt x="60" y="91"/>
                    <a:pt x="61" y="92"/>
                    <a:pt x="63" y="92"/>
                  </a:cubicBezTo>
                  <a:cubicBezTo>
                    <a:pt x="65" y="92"/>
                    <a:pt x="66" y="91"/>
                    <a:pt x="66" y="90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20"/>
                    <a:pt x="65" y="19"/>
                    <a:pt x="63" y="19"/>
                  </a:cubicBezTo>
                  <a:close/>
                  <a:moveTo>
                    <a:pt x="174" y="41"/>
                  </a:moveTo>
                  <a:cubicBezTo>
                    <a:pt x="171" y="41"/>
                    <a:pt x="167" y="42"/>
                    <a:pt x="164" y="43"/>
                  </a:cubicBezTo>
                  <a:cubicBezTo>
                    <a:pt x="162" y="20"/>
                    <a:pt x="140" y="0"/>
                    <a:pt x="116" y="0"/>
                  </a:cubicBezTo>
                  <a:cubicBezTo>
                    <a:pt x="110" y="0"/>
                    <a:pt x="105" y="1"/>
                    <a:pt x="99" y="3"/>
                  </a:cubicBezTo>
                  <a:cubicBezTo>
                    <a:pt x="97" y="3"/>
                    <a:pt x="97" y="4"/>
                    <a:pt x="97" y="6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97" y="90"/>
                    <a:pt x="98" y="92"/>
                    <a:pt x="100" y="92"/>
                  </a:cubicBezTo>
                  <a:cubicBezTo>
                    <a:pt x="100" y="92"/>
                    <a:pt x="165" y="92"/>
                    <a:pt x="174" y="92"/>
                  </a:cubicBezTo>
                  <a:cubicBezTo>
                    <a:pt x="189" y="92"/>
                    <a:pt x="204" y="82"/>
                    <a:pt x="204" y="66"/>
                  </a:cubicBezTo>
                  <a:cubicBezTo>
                    <a:pt x="204" y="48"/>
                    <a:pt x="189" y="41"/>
                    <a:pt x="174" y="41"/>
                  </a:cubicBezTo>
                  <a:close/>
                  <a:moveTo>
                    <a:pt x="82" y="12"/>
                  </a:moveTo>
                  <a:cubicBezTo>
                    <a:pt x="80" y="12"/>
                    <a:pt x="79" y="13"/>
                    <a:pt x="79" y="14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79" y="91"/>
                    <a:pt x="80" y="92"/>
                    <a:pt x="82" y="92"/>
                  </a:cubicBezTo>
                  <a:cubicBezTo>
                    <a:pt x="84" y="92"/>
                    <a:pt x="86" y="91"/>
                    <a:pt x="86" y="89"/>
                  </a:cubicBezTo>
                  <a:cubicBezTo>
                    <a:pt x="87" y="68"/>
                    <a:pt x="87" y="68"/>
                    <a:pt x="87" y="68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86" y="13"/>
                    <a:pt x="84" y="12"/>
                    <a:pt x="82" y="12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6" name="Freeform 1101"/>
            <p:cNvSpPr>
              <a:spLocks noEditPoints="1"/>
            </p:cNvSpPr>
            <p:nvPr/>
          </p:nvSpPr>
          <p:spPr bwMode="auto">
            <a:xfrm>
              <a:off x="5888125" y="7122611"/>
              <a:ext cx="150449" cy="90343"/>
            </a:xfrm>
            <a:custGeom>
              <a:avLst/>
              <a:gdLst>
                <a:gd name="T0" fmla="*/ 160 w 175"/>
                <a:gd name="T1" fmla="*/ 22 h 105"/>
                <a:gd name="T2" fmla="*/ 160 w 175"/>
                <a:gd name="T3" fmla="*/ 22 h 105"/>
                <a:gd name="T4" fmla="*/ 165 w 175"/>
                <a:gd name="T5" fmla="*/ 15 h 105"/>
                <a:gd name="T6" fmla="*/ 165 w 175"/>
                <a:gd name="T7" fmla="*/ 15 h 105"/>
                <a:gd name="T8" fmla="*/ 165 w 175"/>
                <a:gd name="T9" fmla="*/ 14 h 105"/>
                <a:gd name="T10" fmla="*/ 97 w 175"/>
                <a:gd name="T11" fmla="*/ 14 h 105"/>
                <a:gd name="T12" fmla="*/ 99 w 175"/>
                <a:gd name="T13" fmla="*/ 25 h 105"/>
                <a:gd name="T14" fmla="*/ 118 w 175"/>
                <a:gd name="T15" fmla="*/ 25 h 105"/>
                <a:gd name="T16" fmla="*/ 87 w 175"/>
                <a:gd name="T17" fmla="*/ 54 h 105"/>
                <a:gd name="T18" fmla="*/ 54 w 175"/>
                <a:gd name="T19" fmla="*/ 11 h 105"/>
                <a:gd name="T20" fmla="*/ 78 w 175"/>
                <a:gd name="T21" fmla="*/ 11 h 105"/>
                <a:gd name="T22" fmla="*/ 78 w 175"/>
                <a:gd name="T23" fmla="*/ 3 h 105"/>
                <a:gd name="T24" fmla="*/ 78 w 175"/>
                <a:gd name="T25" fmla="*/ 1 h 105"/>
                <a:gd name="T26" fmla="*/ 78 w 175"/>
                <a:gd name="T27" fmla="*/ 1 h 105"/>
                <a:gd name="T28" fmla="*/ 78 w 175"/>
                <a:gd name="T29" fmla="*/ 0 h 105"/>
                <a:gd name="T30" fmla="*/ 0 w 175"/>
                <a:gd name="T31" fmla="*/ 0 h 105"/>
                <a:gd name="T32" fmla="*/ 0 w 175"/>
                <a:gd name="T33" fmla="*/ 11 h 105"/>
                <a:gd name="T34" fmla="*/ 23 w 175"/>
                <a:gd name="T35" fmla="*/ 11 h 105"/>
                <a:gd name="T36" fmla="*/ 68 w 175"/>
                <a:gd name="T37" fmla="*/ 65 h 105"/>
                <a:gd name="T38" fmla="*/ 67 w 175"/>
                <a:gd name="T39" fmla="*/ 95 h 105"/>
                <a:gd name="T40" fmla="*/ 45 w 175"/>
                <a:gd name="T41" fmla="*/ 98 h 105"/>
                <a:gd name="T42" fmla="*/ 43 w 175"/>
                <a:gd name="T43" fmla="*/ 105 h 105"/>
                <a:gd name="T44" fmla="*/ 79 w 175"/>
                <a:gd name="T45" fmla="*/ 104 h 105"/>
                <a:gd name="T46" fmla="*/ 120 w 175"/>
                <a:gd name="T47" fmla="*/ 105 h 105"/>
                <a:gd name="T48" fmla="*/ 120 w 175"/>
                <a:gd name="T49" fmla="*/ 97 h 105"/>
                <a:gd name="T50" fmla="*/ 96 w 175"/>
                <a:gd name="T51" fmla="*/ 96 h 105"/>
                <a:gd name="T52" fmla="*/ 95 w 175"/>
                <a:gd name="T53" fmla="*/ 65 h 105"/>
                <a:gd name="T54" fmla="*/ 141 w 175"/>
                <a:gd name="T55" fmla="*/ 26 h 105"/>
                <a:gd name="T56" fmla="*/ 145 w 175"/>
                <a:gd name="T57" fmla="*/ 25 h 105"/>
                <a:gd name="T58" fmla="*/ 158 w 175"/>
                <a:gd name="T59" fmla="*/ 25 h 105"/>
                <a:gd name="T60" fmla="*/ 160 w 175"/>
                <a:gd name="T61" fmla="*/ 22 h 105"/>
                <a:gd name="T62" fmla="*/ 153 w 175"/>
                <a:gd name="T63" fmla="*/ 85 h 105"/>
                <a:gd name="T64" fmla="*/ 163 w 175"/>
                <a:gd name="T65" fmla="*/ 86 h 105"/>
                <a:gd name="T66" fmla="*/ 175 w 175"/>
                <a:gd name="T67" fmla="*/ 39 h 105"/>
                <a:gd name="T68" fmla="*/ 152 w 175"/>
                <a:gd name="T69" fmla="*/ 36 h 105"/>
                <a:gd name="T70" fmla="*/ 153 w 175"/>
                <a:gd name="T71" fmla="*/ 85 h 105"/>
                <a:gd name="T72" fmla="*/ 151 w 175"/>
                <a:gd name="T73" fmla="*/ 93 h 105"/>
                <a:gd name="T74" fmla="*/ 151 w 175"/>
                <a:gd name="T75" fmla="*/ 104 h 105"/>
                <a:gd name="T76" fmla="*/ 156 w 175"/>
                <a:gd name="T77" fmla="*/ 105 h 105"/>
                <a:gd name="T78" fmla="*/ 162 w 175"/>
                <a:gd name="T79" fmla="*/ 105 h 105"/>
                <a:gd name="T80" fmla="*/ 164 w 175"/>
                <a:gd name="T81" fmla="*/ 94 h 105"/>
                <a:gd name="T82" fmla="*/ 158 w 175"/>
                <a:gd name="T83" fmla="*/ 93 h 105"/>
                <a:gd name="T84" fmla="*/ 151 w 175"/>
                <a:gd name="T85" fmla="*/ 9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5" h="105">
                  <a:moveTo>
                    <a:pt x="160" y="22"/>
                  </a:moveTo>
                  <a:cubicBezTo>
                    <a:pt x="160" y="22"/>
                    <a:pt x="160" y="22"/>
                    <a:pt x="160" y="22"/>
                  </a:cubicBezTo>
                  <a:cubicBezTo>
                    <a:pt x="165" y="15"/>
                    <a:pt x="165" y="15"/>
                    <a:pt x="165" y="15"/>
                  </a:cubicBezTo>
                  <a:cubicBezTo>
                    <a:pt x="165" y="15"/>
                    <a:pt x="165" y="15"/>
                    <a:pt x="165" y="15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0" y="45"/>
                    <a:pt x="65" y="26"/>
                    <a:pt x="54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2" y="18"/>
                    <a:pt x="66" y="61"/>
                    <a:pt x="68" y="65"/>
                  </a:cubicBezTo>
                  <a:cubicBezTo>
                    <a:pt x="68" y="69"/>
                    <a:pt x="69" y="93"/>
                    <a:pt x="67" y="95"/>
                  </a:cubicBezTo>
                  <a:cubicBezTo>
                    <a:pt x="64" y="98"/>
                    <a:pt x="48" y="97"/>
                    <a:pt x="45" y="98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50" y="105"/>
                    <a:pt x="72" y="104"/>
                    <a:pt x="79" y="104"/>
                  </a:cubicBezTo>
                  <a:cubicBezTo>
                    <a:pt x="93" y="104"/>
                    <a:pt x="117" y="104"/>
                    <a:pt x="120" y="105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17" y="96"/>
                    <a:pt x="98" y="97"/>
                    <a:pt x="96" y="96"/>
                  </a:cubicBezTo>
                  <a:cubicBezTo>
                    <a:pt x="95" y="93"/>
                    <a:pt x="95" y="68"/>
                    <a:pt x="95" y="65"/>
                  </a:cubicBezTo>
                  <a:cubicBezTo>
                    <a:pt x="98" y="58"/>
                    <a:pt x="137" y="27"/>
                    <a:pt x="141" y="26"/>
                  </a:cubicBezTo>
                  <a:cubicBezTo>
                    <a:pt x="142" y="26"/>
                    <a:pt x="144" y="25"/>
                    <a:pt x="145" y="25"/>
                  </a:cubicBezTo>
                  <a:cubicBezTo>
                    <a:pt x="158" y="25"/>
                    <a:pt x="158" y="25"/>
                    <a:pt x="158" y="25"/>
                  </a:cubicBezTo>
                  <a:lnTo>
                    <a:pt x="160" y="22"/>
                  </a:lnTo>
                  <a:close/>
                  <a:moveTo>
                    <a:pt x="153" y="85"/>
                  </a:moveTo>
                  <a:cubicBezTo>
                    <a:pt x="163" y="86"/>
                    <a:pt x="163" y="86"/>
                    <a:pt x="163" y="86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3" y="38"/>
                    <a:pt x="155" y="37"/>
                    <a:pt x="152" y="36"/>
                  </a:cubicBezTo>
                  <a:lnTo>
                    <a:pt x="153" y="85"/>
                  </a:lnTo>
                  <a:close/>
                  <a:moveTo>
                    <a:pt x="151" y="93"/>
                  </a:moveTo>
                  <a:cubicBezTo>
                    <a:pt x="151" y="104"/>
                    <a:pt x="151" y="104"/>
                    <a:pt x="151" y="104"/>
                  </a:cubicBezTo>
                  <a:cubicBezTo>
                    <a:pt x="156" y="105"/>
                    <a:pt x="156" y="105"/>
                    <a:pt x="156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4" y="94"/>
                    <a:pt x="164" y="94"/>
                    <a:pt x="164" y="94"/>
                  </a:cubicBezTo>
                  <a:cubicBezTo>
                    <a:pt x="158" y="93"/>
                    <a:pt x="158" y="93"/>
                    <a:pt x="158" y="93"/>
                  </a:cubicBezTo>
                  <a:lnTo>
                    <a:pt x="151" y="9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7" name="Freeform 1102"/>
            <p:cNvSpPr>
              <a:spLocks/>
            </p:cNvSpPr>
            <p:nvPr/>
          </p:nvSpPr>
          <p:spPr bwMode="auto">
            <a:xfrm>
              <a:off x="5613090" y="7109133"/>
              <a:ext cx="112928" cy="109285"/>
            </a:xfrm>
            <a:custGeom>
              <a:avLst/>
              <a:gdLst>
                <a:gd name="T0" fmla="*/ 112 w 131"/>
                <a:gd name="T1" fmla="*/ 23 h 127"/>
                <a:gd name="T2" fmla="*/ 131 w 131"/>
                <a:gd name="T3" fmla="*/ 23 h 127"/>
                <a:gd name="T4" fmla="*/ 131 w 131"/>
                <a:gd name="T5" fmla="*/ 0 h 127"/>
                <a:gd name="T6" fmla="*/ 112 w 131"/>
                <a:gd name="T7" fmla="*/ 0 h 127"/>
                <a:gd name="T8" fmla="*/ 81 w 131"/>
                <a:gd name="T9" fmla="*/ 35 h 127"/>
                <a:gd name="T10" fmla="*/ 81 w 131"/>
                <a:gd name="T11" fmla="*/ 46 h 127"/>
                <a:gd name="T12" fmla="*/ 69 w 131"/>
                <a:gd name="T13" fmla="*/ 46 h 127"/>
                <a:gd name="T14" fmla="*/ 58 w 131"/>
                <a:gd name="T15" fmla="*/ 46 h 127"/>
                <a:gd name="T16" fmla="*/ 46 w 131"/>
                <a:gd name="T17" fmla="*/ 46 h 127"/>
                <a:gd name="T18" fmla="*/ 46 w 131"/>
                <a:gd name="T19" fmla="*/ 35 h 127"/>
                <a:gd name="T20" fmla="*/ 54 w 131"/>
                <a:gd name="T21" fmla="*/ 23 h 127"/>
                <a:gd name="T22" fmla="*/ 74 w 131"/>
                <a:gd name="T23" fmla="*/ 23 h 127"/>
                <a:gd name="T24" fmla="*/ 74 w 131"/>
                <a:gd name="T25" fmla="*/ 0 h 127"/>
                <a:gd name="T26" fmla="*/ 54 w 131"/>
                <a:gd name="T27" fmla="*/ 0 h 127"/>
                <a:gd name="T28" fmla="*/ 23 w 131"/>
                <a:gd name="T29" fmla="*/ 35 h 127"/>
                <a:gd name="T30" fmla="*/ 23 w 131"/>
                <a:gd name="T31" fmla="*/ 46 h 127"/>
                <a:gd name="T32" fmla="*/ 0 w 131"/>
                <a:gd name="T33" fmla="*/ 46 h 127"/>
                <a:gd name="T34" fmla="*/ 0 w 131"/>
                <a:gd name="T35" fmla="*/ 69 h 127"/>
                <a:gd name="T36" fmla="*/ 23 w 131"/>
                <a:gd name="T37" fmla="*/ 69 h 127"/>
                <a:gd name="T38" fmla="*/ 23 w 131"/>
                <a:gd name="T39" fmla="*/ 127 h 127"/>
                <a:gd name="T40" fmla="*/ 46 w 131"/>
                <a:gd name="T41" fmla="*/ 127 h 127"/>
                <a:gd name="T42" fmla="*/ 46 w 131"/>
                <a:gd name="T43" fmla="*/ 69 h 127"/>
                <a:gd name="T44" fmla="*/ 58 w 131"/>
                <a:gd name="T45" fmla="*/ 69 h 127"/>
                <a:gd name="T46" fmla="*/ 69 w 131"/>
                <a:gd name="T47" fmla="*/ 69 h 127"/>
                <a:gd name="T48" fmla="*/ 81 w 131"/>
                <a:gd name="T49" fmla="*/ 69 h 127"/>
                <a:gd name="T50" fmla="*/ 81 w 131"/>
                <a:gd name="T51" fmla="*/ 127 h 127"/>
                <a:gd name="T52" fmla="*/ 104 w 131"/>
                <a:gd name="T53" fmla="*/ 127 h 127"/>
                <a:gd name="T54" fmla="*/ 104 w 131"/>
                <a:gd name="T55" fmla="*/ 69 h 127"/>
                <a:gd name="T56" fmla="*/ 127 w 131"/>
                <a:gd name="T57" fmla="*/ 69 h 127"/>
                <a:gd name="T58" fmla="*/ 127 w 131"/>
                <a:gd name="T59" fmla="*/ 46 h 127"/>
                <a:gd name="T60" fmla="*/ 104 w 131"/>
                <a:gd name="T61" fmla="*/ 46 h 127"/>
                <a:gd name="T62" fmla="*/ 104 w 131"/>
                <a:gd name="T63" fmla="*/ 35 h 127"/>
                <a:gd name="T64" fmla="*/ 112 w 131"/>
                <a:gd name="T65" fmla="*/ 2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1" h="127">
                  <a:moveTo>
                    <a:pt x="112" y="23"/>
                  </a:moveTo>
                  <a:cubicBezTo>
                    <a:pt x="131" y="23"/>
                    <a:pt x="131" y="23"/>
                    <a:pt x="131" y="23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5" y="0"/>
                    <a:pt x="81" y="15"/>
                    <a:pt x="81" y="35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28"/>
                    <a:pt x="50" y="23"/>
                    <a:pt x="5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7" y="0"/>
                    <a:pt x="23" y="15"/>
                    <a:pt x="23" y="35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104" y="127"/>
                    <a:pt x="104" y="127"/>
                    <a:pt x="104" y="127"/>
                  </a:cubicBezTo>
                  <a:cubicBezTo>
                    <a:pt x="104" y="69"/>
                    <a:pt x="104" y="69"/>
                    <a:pt x="104" y="69"/>
                  </a:cubicBezTo>
                  <a:cubicBezTo>
                    <a:pt x="127" y="69"/>
                    <a:pt x="127" y="69"/>
                    <a:pt x="127" y="69"/>
                  </a:cubicBezTo>
                  <a:cubicBezTo>
                    <a:pt x="127" y="46"/>
                    <a:pt x="127" y="46"/>
                    <a:pt x="127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28"/>
                    <a:pt x="108" y="23"/>
                    <a:pt x="112" y="2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8" name="Freeform 1103"/>
            <p:cNvSpPr>
              <a:spLocks/>
            </p:cNvSpPr>
            <p:nvPr/>
          </p:nvSpPr>
          <p:spPr bwMode="auto">
            <a:xfrm>
              <a:off x="5345341" y="7083269"/>
              <a:ext cx="79414" cy="150449"/>
            </a:xfrm>
            <a:custGeom>
              <a:avLst/>
              <a:gdLst>
                <a:gd name="T0" fmla="*/ 73 w 92"/>
                <a:gd name="T1" fmla="*/ 98 h 175"/>
                <a:gd name="T2" fmla="*/ 80 w 92"/>
                <a:gd name="T3" fmla="*/ 100 h 175"/>
                <a:gd name="T4" fmla="*/ 92 w 92"/>
                <a:gd name="T5" fmla="*/ 87 h 175"/>
                <a:gd name="T6" fmla="*/ 80 w 92"/>
                <a:gd name="T7" fmla="*/ 75 h 175"/>
                <a:gd name="T8" fmla="*/ 67 w 92"/>
                <a:gd name="T9" fmla="*/ 87 h 175"/>
                <a:gd name="T10" fmla="*/ 67 w 92"/>
                <a:gd name="T11" fmla="*/ 89 h 175"/>
                <a:gd name="T12" fmla="*/ 52 w 92"/>
                <a:gd name="T13" fmla="*/ 100 h 175"/>
                <a:gd name="T14" fmla="*/ 52 w 92"/>
                <a:gd name="T15" fmla="*/ 65 h 175"/>
                <a:gd name="T16" fmla="*/ 73 w 92"/>
                <a:gd name="T17" fmla="*/ 50 h 175"/>
                <a:gd name="T18" fmla="*/ 80 w 92"/>
                <a:gd name="T19" fmla="*/ 52 h 175"/>
                <a:gd name="T20" fmla="*/ 92 w 92"/>
                <a:gd name="T21" fmla="*/ 39 h 175"/>
                <a:gd name="T22" fmla="*/ 80 w 92"/>
                <a:gd name="T23" fmla="*/ 27 h 175"/>
                <a:gd name="T24" fmla="*/ 67 w 92"/>
                <a:gd name="T25" fmla="*/ 39 h 175"/>
                <a:gd name="T26" fmla="*/ 67 w 92"/>
                <a:gd name="T27" fmla="*/ 41 h 175"/>
                <a:gd name="T28" fmla="*/ 52 w 92"/>
                <a:gd name="T29" fmla="*/ 52 h 175"/>
                <a:gd name="T30" fmla="*/ 52 w 92"/>
                <a:gd name="T31" fmla="*/ 0 h 175"/>
                <a:gd name="T32" fmla="*/ 40 w 92"/>
                <a:gd name="T33" fmla="*/ 0 h 175"/>
                <a:gd name="T34" fmla="*/ 40 w 92"/>
                <a:gd name="T35" fmla="*/ 28 h 175"/>
                <a:gd name="T36" fmla="*/ 25 w 92"/>
                <a:gd name="T37" fmla="*/ 16 h 175"/>
                <a:gd name="T38" fmla="*/ 25 w 92"/>
                <a:gd name="T39" fmla="*/ 14 h 175"/>
                <a:gd name="T40" fmla="*/ 12 w 92"/>
                <a:gd name="T41" fmla="*/ 2 h 175"/>
                <a:gd name="T42" fmla="*/ 0 w 92"/>
                <a:gd name="T43" fmla="*/ 14 h 175"/>
                <a:gd name="T44" fmla="*/ 12 w 92"/>
                <a:gd name="T45" fmla="*/ 27 h 175"/>
                <a:gd name="T46" fmla="*/ 18 w 92"/>
                <a:gd name="T47" fmla="*/ 25 h 175"/>
                <a:gd name="T48" fmla="*/ 40 w 92"/>
                <a:gd name="T49" fmla="*/ 41 h 175"/>
                <a:gd name="T50" fmla="*/ 40 w 92"/>
                <a:gd name="T51" fmla="*/ 75 h 175"/>
                <a:gd name="T52" fmla="*/ 25 w 92"/>
                <a:gd name="T53" fmla="*/ 64 h 175"/>
                <a:gd name="T54" fmla="*/ 25 w 92"/>
                <a:gd name="T55" fmla="*/ 62 h 175"/>
                <a:gd name="T56" fmla="*/ 12 w 92"/>
                <a:gd name="T57" fmla="*/ 50 h 175"/>
                <a:gd name="T58" fmla="*/ 0 w 92"/>
                <a:gd name="T59" fmla="*/ 62 h 175"/>
                <a:gd name="T60" fmla="*/ 12 w 92"/>
                <a:gd name="T61" fmla="*/ 74 h 175"/>
                <a:gd name="T62" fmla="*/ 19 w 92"/>
                <a:gd name="T63" fmla="*/ 73 h 175"/>
                <a:gd name="T64" fmla="*/ 40 w 92"/>
                <a:gd name="T65" fmla="*/ 88 h 175"/>
                <a:gd name="T66" fmla="*/ 40 w 92"/>
                <a:gd name="T67" fmla="*/ 125 h 175"/>
                <a:gd name="T68" fmla="*/ 25 w 92"/>
                <a:gd name="T69" fmla="*/ 114 h 175"/>
                <a:gd name="T70" fmla="*/ 25 w 92"/>
                <a:gd name="T71" fmla="*/ 112 h 175"/>
                <a:gd name="T72" fmla="*/ 12 w 92"/>
                <a:gd name="T73" fmla="*/ 99 h 175"/>
                <a:gd name="T74" fmla="*/ 0 w 92"/>
                <a:gd name="T75" fmla="*/ 112 h 175"/>
                <a:gd name="T76" fmla="*/ 12 w 92"/>
                <a:gd name="T77" fmla="*/ 124 h 175"/>
                <a:gd name="T78" fmla="*/ 19 w 92"/>
                <a:gd name="T79" fmla="*/ 123 h 175"/>
                <a:gd name="T80" fmla="*/ 40 w 92"/>
                <a:gd name="T81" fmla="*/ 138 h 175"/>
                <a:gd name="T82" fmla="*/ 40 w 92"/>
                <a:gd name="T83" fmla="*/ 175 h 175"/>
                <a:gd name="T84" fmla="*/ 41 w 92"/>
                <a:gd name="T85" fmla="*/ 175 h 175"/>
                <a:gd name="T86" fmla="*/ 52 w 92"/>
                <a:gd name="T87" fmla="*/ 175 h 175"/>
                <a:gd name="T88" fmla="*/ 52 w 92"/>
                <a:gd name="T89" fmla="*/ 175 h 175"/>
                <a:gd name="T90" fmla="*/ 52 w 92"/>
                <a:gd name="T91" fmla="*/ 163 h 175"/>
                <a:gd name="T92" fmla="*/ 73 w 92"/>
                <a:gd name="T93" fmla="*/ 148 h 175"/>
                <a:gd name="T94" fmla="*/ 80 w 92"/>
                <a:gd name="T95" fmla="*/ 150 h 175"/>
                <a:gd name="T96" fmla="*/ 92 w 92"/>
                <a:gd name="T97" fmla="*/ 137 h 175"/>
                <a:gd name="T98" fmla="*/ 80 w 92"/>
                <a:gd name="T99" fmla="*/ 125 h 175"/>
                <a:gd name="T100" fmla="*/ 67 w 92"/>
                <a:gd name="T101" fmla="*/ 137 h 175"/>
                <a:gd name="T102" fmla="*/ 67 w 92"/>
                <a:gd name="T103" fmla="*/ 139 h 175"/>
                <a:gd name="T104" fmla="*/ 52 w 92"/>
                <a:gd name="T105" fmla="*/ 150 h 175"/>
                <a:gd name="T106" fmla="*/ 52 w 92"/>
                <a:gd name="T107" fmla="*/ 113 h 175"/>
                <a:gd name="T108" fmla="*/ 73 w 92"/>
                <a:gd name="T109" fmla="*/ 9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2" h="175">
                  <a:moveTo>
                    <a:pt x="73" y="98"/>
                  </a:moveTo>
                  <a:cubicBezTo>
                    <a:pt x="75" y="99"/>
                    <a:pt x="77" y="100"/>
                    <a:pt x="80" y="100"/>
                  </a:cubicBezTo>
                  <a:cubicBezTo>
                    <a:pt x="86" y="100"/>
                    <a:pt x="92" y="94"/>
                    <a:pt x="92" y="87"/>
                  </a:cubicBezTo>
                  <a:cubicBezTo>
                    <a:pt x="92" y="80"/>
                    <a:pt x="86" y="75"/>
                    <a:pt x="80" y="75"/>
                  </a:cubicBezTo>
                  <a:cubicBezTo>
                    <a:pt x="73" y="75"/>
                    <a:pt x="67" y="80"/>
                    <a:pt x="67" y="87"/>
                  </a:cubicBezTo>
                  <a:cubicBezTo>
                    <a:pt x="67" y="88"/>
                    <a:pt x="67" y="88"/>
                    <a:pt x="67" y="89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51"/>
                    <a:pt x="77" y="52"/>
                    <a:pt x="80" y="52"/>
                  </a:cubicBezTo>
                  <a:cubicBezTo>
                    <a:pt x="86" y="52"/>
                    <a:pt x="92" y="46"/>
                    <a:pt x="92" y="39"/>
                  </a:cubicBezTo>
                  <a:cubicBezTo>
                    <a:pt x="92" y="33"/>
                    <a:pt x="86" y="27"/>
                    <a:pt x="80" y="27"/>
                  </a:cubicBezTo>
                  <a:cubicBezTo>
                    <a:pt x="73" y="27"/>
                    <a:pt x="67" y="33"/>
                    <a:pt x="67" y="39"/>
                  </a:cubicBezTo>
                  <a:cubicBezTo>
                    <a:pt x="67" y="40"/>
                    <a:pt x="67" y="41"/>
                    <a:pt x="67" y="41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7"/>
                    <a:pt x="19" y="2"/>
                    <a:pt x="12" y="2"/>
                  </a:cubicBezTo>
                  <a:cubicBezTo>
                    <a:pt x="6" y="2"/>
                    <a:pt x="0" y="7"/>
                    <a:pt x="0" y="14"/>
                  </a:cubicBezTo>
                  <a:cubicBezTo>
                    <a:pt x="0" y="21"/>
                    <a:pt x="6" y="27"/>
                    <a:pt x="12" y="27"/>
                  </a:cubicBezTo>
                  <a:cubicBezTo>
                    <a:pt x="15" y="27"/>
                    <a:pt x="17" y="26"/>
                    <a:pt x="18" y="25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3"/>
                    <a:pt x="25" y="63"/>
                    <a:pt x="25" y="62"/>
                  </a:cubicBezTo>
                  <a:cubicBezTo>
                    <a:pt x="25" y="55"/>
                    <a:pt x="19" y="50"/>
                    <a:pt x="12" y="50"/>
                  </a:cubicBezTo>
                  <a:cubicBezTo>
                    <a:pt x="6" y="50"/>
                    <a:pt x="0" y="55"/>
                    <a:pt x="0" y="62"/>
                  </a:cubicBezTo>
                  <a:cubicBezTo>
                    <a:pt x="0" y="69"/>
                    <a:pt x="6" y="74"/>
                    <a:pt x="12" y="74"/>
                  </a:cubicBezTo>
                  <a:cubicBezTo>
                    <a:pt x="15" y="74"/>
                    <a:pt x="17" y="74"/>
                    <a:pt x="19" y="73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3"/>
                    <a:pt x="25" y="113"/>
                    <a:pt x="25" y="112"/>
                  </a:cubicBezTo>
                  <a:cubicBezTo>
                    <a:pt x="25" y="105"/>
                    <a:pt x="19" y="99"/>
                    <a:pt x="12" y="99"/>
                  </a:cubicBezTo>
                  <a:cubicBezTo>
                    <a:pt x="6" y="99"/>
                    <a:pt x="0" y="105"/>
                    <a:pt x="0" y="112"/>
                  </a:cubicBezTo>
                  <a:cubicBezTo>
                    <a:pt x="0" y="119"/>
                    <a:pt x="6" y="124"/>
                    <a:pt x="12" y="124"/>
                  </a:cubicBezTo>
                  <a:cubicBezTo>
                    <a:pt x="15" y="124"/>
                    <a:pt x="17" y="124"/>
                    <a:pt x="19" y="123"/>
                  </a:cubicBezTo>
                  <a:cubicBezTo>
                    <a:pt x="40" y="138"/>
                    <a:pt x="40" y="138"/>
                    <a:pt x="40" y="138"/>
                  </a:cubicBezTo>
                  <a:cubicBezTo>
                    <a:pt x="40" y="175"/>
                    <a:pt x="40" y="175"/>
                    <a:pt x="40" y="175"/>
                  </a:cubicBezTo>
                  <a:cubicBezTo>
                    <a:pt x="41" y="175"/>
                    <a:pt x="41" y="175"/>
                    <a:pt x="41" y="175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2" y="163"/>
                    <a:pt x="52" y="163"/>
                    <a:pt x="52" y="163"/>
                  </a:cubicBezTo>
                  <a:cubicBezTo>
                    <a:pt x="73" y="148"/>
                    <a:pt x="73" y="148"/>
                    <a:pt x="73" y="148"/>
                  </a:cubicBezTo>
                  <a:cubicBezTo>
                    <a:pt x="75" y="149"/>
                    <a:pt x="77" y="150"/>
                    <a:pt x="80" y="150"/>
                  </a:cubicBezTo>
                  <a:cubicBezTo>
                    <a:pt x="86" y="150"/>
                    <a:pt x="92" y="144"/>
                    <a:pt x="92" y="137"/>
                  </a:cubicBezTo>
                  <a:cubicBezTo>
                    <a:pt x="92" y="130"/>
                    <a:pt x="86" y="125"/>
                    <a:pt x="80" y="125"/>
                  </a:cubicBezTo>
                  <a:cubicBezTo>
                    <a:pt x="73" y="125"/>
                    <a:pt x="67" y="130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52" y="150"/>
                    <a:pt x="52" y="150"/>
                    <a:pt x="52" y="150"/>
                  </a:cubicBezTo>
                  <a:cubicBezTo>
                    <a:pt x="52" y="113"/>
                    <a:pt x="52" y="113"/>
                    <a:pt x="52" y="113"/>
                  </a:cubicBezTo>
                  <a:lnTo>
                    <a:pt x="73" y="98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9" name="Freeform 1104"/>
            <p:cNvSpPr>
              <a:spLocks noEditPoints="1"/>
            </p:cNvSpPr>
            <p:nvPr/>
          </p:nvSpPr>
          <p:spPr bwMode="auto">
            <a:xfrm>
              <a:off x="5012021" y="7081447"/>
              <a:ext cx="148264" cy="116935"/>
            </a:xfrm>
            <a:custGeom>
              <a:avLst/>
              <a:gdLst>
                <a:gd name="T0" fmla="*/ 45 w 172"/>
                <a:gd name="T1" fmla="*/ 135 h 136"/>
                <a:gd name="T2" fmla="*/ 61 w 172"/>
                <a:gd name="T3" fmla="*/ 94 h 136"/>
                <a:gd name="T4" fmla="*/ 36 w 172"/>
                <a:gd name="T5" fmla="*/ 94 h 136"/>
                <a:gd name="T6" fmla="*/ 73 w 172"/>
                <a:gd name="T7" fmla="*/ 129 h 136"/>
                <a:gd name="T8" fmla="*/ 71 w 172"/>
                <a:gd name="T9" fmla="*/ 99 h 136"/>
                <a:gd name="T10" fmla="*/ 66 w 172"/>
                <a:gd name="T11" fmla="*/ 134 h 136"/>
                <a:gd name="T12" fmla="*/ 78 w 172"/>
                <a:gd name="T13" fmla="*/ 131 h 136"/>
                <a:gd name="T14" fmla="*/ 85 w 172"/>
                <a:gd name="T15" fmla="*/ 99 h 136"/>
                <a:gd name="T16" fmla="*/ 104 w 172"/>
                <a:gd name="T17" fmla="*/ 99 h 136"/>
                <a:gd name="T18" fmla="*/ 97 w 172"/>
                <a:gd name="T19" fmla="*/ 86 h 136"/>
                <a:gd name="T20" fmla="*/ 97 w 172"/>
                <a:gd name="T21" fmla="*/ 135 h 136"/>
                <a:gd name="T22" fmla="*/ 104 w 172"/>
                <a:gd name="T23" fmla="*/ 136 h 136"/>
                <a:gd name="T24" fmla="*/ 111 w 172"/>
                <a:gd name="T25" fmla="*/ 108 h 136"/>
                <a:gd name="T26" fmla="*/ 103 w 172"/>
                <a:gd name="T27" fmla="*/ 127 h 136"/>
                <a:gd name="T28" fmla="*/ 99 w 172"/>
                <a:gd name="T29" fmla="*/ 129 h 136"/>
                <a:gd name="T30" fmla="*/ 99 w 172"/>
                <a:gd name="T31" fmla="*/ 105 h 136"/>
                <a:gd name="T32" fmla="*/ 103 w 172"/>
                <a:gd name="T33" fmla="*/ 108 h 136"/>
                <a:gd name="T34" fmla="*/ 118 w 172"/>
                <a:gd name="T35" fmla="*/ 101 h 136"/>
                <a:gd name="T36" fmla="*/ 117 w 172"/>
                <a:gd name="T37" fmla="*/ 133 h 136"/>
                <a:gd name="T38" fmla="*/ 136 w 172"/>
                <a:gd name="T39" fmla="*/ 125 h 136"/>
                <a:gd name="T40" fmla="*/ 128 w 172"/>
                <a:gd name="T41" fmla="*/ 125 h 136"/>
                <a:gd name="T42" fmla="*/ 123 w 172"/>
                <a:gd name="T43" fmla="*/ 129 h 136"/>
                <a:gd name="T44" fmla="*/ 136 w 172"/>
                <a:gd name="T45" fmla="*/ 118 h 136"/>
                <a:gd name="T46" fmla="*/ 125 w 172"/>
                <a:gd name="T47" fmla="*/ 98 h 136"/>
                <a:gd name="T48" fmla="*/ 122 w 172"/>
                <a:gd name="T49" fmla="*/ 109 h 136"/>
                <a:gd name="T50" fmla="*/ 128 w 172"/>
                <a:gd name="T51" fmla="*/ 106 h 136"/>
                <a:gd name="T52" fmla="*/ 87 w 172"/>
                <a:gd name="T53" fmla="*/ 30 h 136"/>
                <a:gd name="T54" fmla="*/ 83 w 172"/>
                <a:gd name="T55" fmla="*/ 54 h 136"/>
                <a:gd name="T56" fmla="*/ 89 w 172"/>
                <a:gd name="T57" fmla="*/ 57 h 136"/>
                <a:gd name="T58" fmla="*/ 89 w 172"/>
                <a:gd name="T59" fmla="*/ 31 h 136"/>
                <a:gd name="T60" fmla="*/ 18 w 172"/>
                <a:gd name="T61" fmla="*/ 0 h 136"/>
                <a:gd name="T62" fmla="*/ 18 w 172"/>
                <a:gd name="T63" fmla="*/ 75 h 136"/>
                <a:gd name="T64" fmla="*/ 172 w 172"/>
                <a:gd name="T65" fmla="*/ 18 h 136"/>
                <a:gd name="T66" fmla="*/ 64 w 172"/>
                <a:gd name="T67" fmla="*/ 64 h 136"/>
                <a:gd name="T68" fmla="*/ 44 w 172"/>
                <a:gd name="T69" fmla="*/ 10 h 136"/>
                <a:gd name="T70" fmla="*/ 60 w 172"/>
                <a:gd name="T71" fmla="*/ 32 h 136"/>
                <a:gd name="T72" fmla="*/ 64 w 172"/>
                <a:gd name="T73" fmla="*/ 42 h 136"/>
                <a:gd name="T74" fmla="*/ 87 w 172"/>
                <a:gd name="T75" fmla="*/ 65 h 136"/>
                <a:gd name="T76" fmla="*/ 75 w 172"/>
                <a:gd name="T77" fmla="*/ 33 h 136"/>
                <a:gd name="T78" fmla="*/ 95 w 172"/>
                <a:gd name="T79" fmla="*/ 26 h 136"/>
                <a:gd name="T80" fmla="*/ 128 w 172"/>
                <a:gd name="T81" fmla="*/ 64 h 136"/>
                <a:gd name="T82" fmla="*/ 115 w 172"/>
                <a:gd name="T83" fmla="*/ 63 h 136"/>
                <a:gd name="T84" fmla="*/ 105 w 172"/>
                <a:gd name="T85" fmla="*/ 57 h 136"/>
                <a:gd name="T86" fmla="*/ 113 w 172"/>
                <a:gd name="T87" fmla="*/ 55 h 136"/>
                <a:gd name="T88" fmla="*/ 118 w 172"/>
                <a:gd name="T89" fmla="*/ 56 h 136"/>
                <a:gd name="T90" fmla="*/ 128 w 172"/>
                <a:gd name="T91" fmla="*/ 24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2" h="136">
                  <a:moveTo>
                    <a:pt x="36" y="94"/>
                  </a:moveTo>
                  <a:cubicBezTo>
                    <a:pt x="45" y="94"/>
                    <a:pt x="45" y="94"/>
                    <a:pt x="45" y="94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36" y="86"/>
                    <a:pt x="36" y="86"/>
                    <a:pt x="36" y="86"/>
                  </a:cubicBezTo>
                  <a:lnTo>
                    <a:pt x="36" y="94"/>
                  </a:lnTo>
                  <a:close/>
                  <a:moveTo>
                    <a:pt x="78" y="126"/>
                  </a:moveTo>
                  <a:cubicBezTo>
                    <a:pt x="77" y="127"/>
                    <a:pt x="76" y="128"/>
                    <a:pt x="75" y="128"/>
                  </a:cubicBezTo>
                  <a:cubicBezTo>
                    <a:pt x="75" y="129"/>
                    <a:pt x="74" y="129"/>
                    <a:pt x="73" y="129"/>
                  </a:cubicBezTo>
                  <a:cubicBezTo>
                    <a:pt x="73" y="129"/>
                    <a:pt x="72" y="129"/>
                    <a:pt x="72" y="129"/>
                  </a:cubicBezTo>
                  <a:cubicBezTo>
                    <a:pt x="72" y="128"/>
                    <a:pt x="71" y="128"/>
                    <a:pt x="71" y="127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4" y="131"/>
                    <a:pt x="65" y="133"/>
                    <a:pt x="66" y="134"/>
                  </a:cubicBezTo>
                  <a:cubicBezTo>
                    <a:pt x="66" y="135"/>
                    <a:pt x="68" y="136"/>
                    <a:pt x="69" y="136"/>
                  </a:cubicBezTo>
                  <a:cubicBezTo>
                    <a:pt x="71" y="136"/>
                    <a:pt x="72" y="135"/>
                    <a:pt x="73" y="134"/>
                  </a:cubicBezTo>
                  <a:cubicBezTo>
                    <a:pt x="75" y="134"/>
                    <a:pt x="76" y="133"/>
                    <a:pt x="78" y="131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78" y="99"/>
                    <a:pt x="78" y="99"/>
                    <a:pt x="78" y="99"/>
                  </a:cubicBezTo>
                  <a:lnTo>
                    <a:pt x="78" y="126"/>
                  </a:lnTo>
                  <a:close/>
                  <a:moveTo>
                    <a:pt x="104" y="99"/>
                  </a:moveTo>
                  <a:cubicBezTo>
                    <a:pt x="103" y="99"/>
                    <a:pt x="102" y="99"/>
                    <a:pt x="100" y="100"/>
                  </a:cubicBezTo>
                  <a:cubicBezTo>
                    <a:pt x="99" y="100"/>
                    <a:pt x="98" y="101"/>
                    <a:pt x="97" y="102"/>
                  </a:cubicBezTo>
                  <a:cubicBezTo>
                    <a:pt x="97" y="86"/>
                    <a:pt x="97" y="86"/>
                    <a:pt x="97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3"/>
                    <a:pt x="99" y="134"/>
                    <a:pt x="100" y="135"/>
                  </a:cubicBezTo>
                  <a:cubicBezTo>
                    <a:pt x="102" y="135"/>
                    <a:pt x="103" y="136"/>
                    <a:pt x="104" y="136"/>
                  </a:cubicBezTo>
                  <a:cubicBezTo>
                    <a:pt x="106" y="136"/>
                    <a:pt x="108" y="135"/>
                    <a:pt x="109" y="133"/>
                  </a:cubicBezTo>
                  <a:cubicBezTo>
                    <a:pt x="110" y="132"/>
                    <a:pt x="111" y="130"/>
                    <a:pt x="111" y="12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5"/>
                    <a:pt x="110" y="103"/>
                    <a:pt x="109" y="101"/>
                  </a:cubicBezTo>
                  <a:cubicBezTo>
                    <a:pt x="108" y="100"/>
                    <a:pt x="106" y="99"/>
                    <a:pt x="104" y="99"/>
                  </a:cubicBezTo>
                  <a:close/>
                  <a:moveTo>
                    <a:pt x="103" y="127"/>
                  </a:moveTo>
                  <a:cubicBezTo>
                    <a:pt x="103" y="128"/>
                    <a:pt x="103" y="129"/>
                    <a:pt x="103" y="129"/>
                  </a:cubicBezTo>
                  <a:cubicBezTo>
                    <a:pt x="102" y="130"/>
                    <a:pt x="102" y="130"/>
                    <a:pt x="101" y="130"/>
                  </a:cubicBezTo>
                  <a:cubicBezTo>
                    <a:pt x="100" y="130"/>
                    <a:pt x="100" y="130"/>
                    <a:pt x="99" y="129"/>
                  </a:cubicBezTo>
                  <a:cubicBezTo>
                    <a:pt x="99" y="129"/>
                    <a:pt x="98" y="129"/>
                    <a:pt x="97" y="128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8" y="105"/>
                    <a:pt x="98" y="105"/>
                    <a:pt x="99" y="105"/>
                  </a:cubicBezTo>
                  <a:cubicBezTo>
                    <a:pt x="99" y="105"/>
                    <a:pt x="100" y="104"/>
                    <a:pt x="100" y="104"/>
                  </a:cubicBezTo>
                  <a:cubicBezTo>
                    <a:pt x="101" y="104"/>
                    <a:pt x="102" y="105"/>
                    <a:pt x="103" y="105"/>
                  </a:cubicBezTo>
                  <a:cubicBezTo>
                    <a:pt x="103" y="106"/>
                    <a:pt x="103" y="107"/>
                    <a:pt x="103" y="108"/>
                  </a:cubicBezTo>
                  <a:lnTo>
                    <a:pt x="103" y="127"/>
                  </a:lnTo>
                  <a:close/>
                  <a:moveTo>
                    <a:pt x="125" y="98"/>
                  </a:moveTo>
                  <a:cubicBezTo>
                    <a:pt x="122" y="98"/>
                    <a:pt x="120" y="99"/>
                    <a:pt x="118" y="101"/>
                  </a:cubicBezTo>
                  <a:cubicBezTo>
                    <a:pt x="116" y="103"/>
                    <a:pt x="115" y="106"/>
                    <a:pt x="115" y="109"/>
                  </a:cubicBezTo>
                  <a:cubicBezTo>
                    <a:pt x="115" y="125"/>
                    <a:pt x="115" y="125"/>
                    <a:pt x="115" y="125"/>
                  </a:cubicBezTo>
                  <a:cubicBezTo>
                    <a:pt x="115" y="128"/>
                    <a:pt x="115" y="131"/>
                    <a:pt x="117" y="133"/>
                  </a:cubicBezTo>
                  <a:cubicBezTo>
                    <a:pt x="119" y="135"/>
                    <a:pt x="122" y="136"/>
                    <a:pt x="125" y="136"/>
                  </a:cubicBezTo>
                  <a:cubicBezTo>
                    <a:pt x="128" y="136"/>
                    <a:pt x="131" y="135"/>
                    <a:pt x="133" y="133"/>
                  </a:cubicBezTo>
                  <a:cubicBezTo>
                    <a:pt x="135" y="131"/>
                    <a:pt x="136" y="129"/>
                    <a:pt x="136" y="125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8" y="127"/>
                    <a:pt x="128" y="128"/>
                    <a:pt x="128" y="129"/>
                  </a:cubicBezTo>
                  <a:cubicBezTo>
                    <a:pt x="127" y="129"/>
                    <a:pt x="126" y="130"/>
                    <a:pt x="125" y="130"/>
                  </a:cubicBezTo>
                  <a:cubicBezTo>
                    <a:pt x="124" y="130"/>
                    <a:pt x="123" y="129"/>
                    <a:pt x="123" y="129"/>
                  </a:cubicBezTo>
                  <a:cubicBezTo>
                    <a:pt x="122" y="128"/>
                    <a:pt x="122" y="127"/>
                    <a:pt x="122" y="125"/>
                  </a:cubicBezTo>
                  <a:cubicBezTo>
                    <a:pt x="122" y="118"/>
                    <a:pt x="122" y="118"/>
                    <a:pt x="122" y="118"/>
                  </a:cubicBezTo>
                  <a:cubicBezTo>
                    <a:pt x="136" y="118"/>
                    <a:pt x="136" y="118"/>
                    <a:pt x="136" y="118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6" y="105"/>
                    <a:pt x="135" y="103"/>
                    <a:pt x="133" y="101"/>
                  </a:cubicBezTo>
                  <a:cubicBezTo>
                    <a:pt x="131" y="99"/>
                    <a:pt x="129" y="98"/>
                    <a:pt x="125" y="98"/>
                  </a:cubicBezTo>
                  <a:close/>
                  <a:moveTo>
                    <a:pt x="128" y="112"/>
                  </a:moveTo>
                  <a:cubicBezTo>
                    <a:pt x="122" y="112"/>
                    <a:pt x="122" y="112"/>
                    <a:pt x="122" y="112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2" y="107"/>
                    <a:pt x="122" y="106"/>
                    <a:pt x="123" y="106"/>
                  </a:cubicBezTo>
                  <a:cubicBezTo>
                    <a:pt x="123" y="105"/>
                    <a:pt x="124" y="105"/>
                    <a:pt x="125" y="105"/>
                  </a:cubicBezTo>
                  <a:cubicBezTo>
                    <a:pt x="126" y="105"/>
                    <a:pt x="127" y="105"/>
                    <a:pt x="128" y="106"/>
                  </a:cubicBezTo>
                  <a:cubicBezTo>
                    <a:pt x="128" y="106"/>
                    <a:pt x="128" y="107"/>
                    <a:pt x="128" y="109"/>
                  </a:cubicBezTo>
                  <a:lnTo>
                    <a:pt x="128" y="112"/>
                  </a:lnTo>
                  <a:close/>
                  <a:moveTo>
                    <a:pt x="87" y="30"/>
                  </a:moveTo>
                  <a:cubicBezTo>
                    <a:pt x="86" y="30"/>
                    <a:pt x="85" y="30"/>
                    <a:pt x="84" y="31"/>
                  </a:cubicBezTo>
                  <a:cubicBezTo>
                    <a:pt x="84" y="31"/>
                    <a:pt x="83" y="32"/>
                    <a:pt x="83" y="3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6"/>
                    <a:pt x="84" y="56"/>
                    <a:pt x="84" y="57"/>
                  </a:cubicBezTo>
                  <a:cubicBezTo>
                    <a:pt x="85" y="58"/>
                    <a:pt x="86" y="58"/>
                    <a:pt x="87" y="58"/>
                  </a:cubicBezTo>
                  <a:cubicBezTo>
                    <a:pt x="88" y="58"/>
                    <a:pt x="89" y="58"/>
                    <a:pt x="89" y="57"/>
                  </a:cubicBezTo>
                  <a:cubicBezTo>
                    <a:pt x="90" y="56"/>
                    <a:pt x="90" y="56"/>
                    <a:pt x="90" y="5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0" y="32"/>
                    <a:pt x="90" y="31"/>
                    <a:pt x="89" y="31"/>
                  </a:cubicBezTo>
                  <a:cubicBezTo>
                    <a:pt x="89" y="30"/>
                    <a:pt x="88" y="30"/>
                    <a:pt x="87" y="30"/>
                  </a:cubicBezTo>
                  <a:close/>
                  <a:moveTo>
                    <a:pt x="154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6"/>
                    <a:pt x="8" y="75"/>
                    <a:pt x="18" y="75"/>
                  </a:cubicBezTo>
                  <a:cubicBezTo>
                    <a:pt x="154" y="75"/>
                    <a:pt x="154" y="75"/>
                    <a:pt x="154" y="75"/>
                  </a:cubicBezTo>
                  <a:cubicBezTo>
                    <a:pt x="164" y="75"/>
                    <a:pt x="172" y="66"/>
                    <a:pt x="172" y="57"/>
                  </a:cubicBezTo>
                  <a:cubicBezTo>
                    <a:pt x="172" y="18"/>
                    <a:pt x="172" y="18"/>
                    <a:pt x="172" y="18"/>
                  </a:cubicBezTo>
                  <a:cubicBezTo>
                    <a:pt x="172" y="8"/>
                    <a:pt x="164" y="0"/>
                    <a:pt x="154" y="0"/>
                  </a:cubicBezTo>
                  <a:close/>
                  <a:moveTo>
                    <a:pt x="64" y="42"/>
                  </a:moveTo>
                  <a:cubicBezTo>
                    <a:pt x="64" y="64"/>
                    <a:pt x="64" y="64"/>
                    <a:pt x="64" y="64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74" y="10"/>
                    <a:pt x="74" y="10"/>
                    <a:pt x="74" y="10"/>
                  </a:cubicBezTo>
                  <a:lnTo>
                    <a:pt x="64" y="42"/>
                  </a:lnTo>
                  <a:close/>
                  <a:moveTo>
                    <a:pt x="99" y="54"/>
                  </a:moveTo>
                  <a:cubicBezTo>
                    <a:pt x="99" y="57"/>
                    <a:pt x="97" y="60"/>
                    <a:pt x="95" y="62"/>
                  </a:cubicBezTo>
                  <a:cubicBezTo>
                    <a:pt x="93" y="64"/>
                    <a:pt x="90" y="65"/>
                    <a:pt x="87" y="65"/>
                  </a:cubicBezTo>
                  <a:cubicBezTo>
                    <a:pt x="83" y="65"/>
                    <a:pt x="80" y="64"/>
                    <a:pt x="78" y="62"/>
                  </a:cubicBezTo>
                  <a:cubicBezTo>
                    <a:pt x="76" y="60"/>
                    <a:pt x="75" y="57"/>
                    <a:pt x="75" y="54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0"/>
                    <a:pt x="76" y="28"/>
                    <a:pt x="78" y="26"/>
                  </a:cubicBezTo>
                  <a:cubicBezTo>
                    <a:pt x="81" y="24"/>
                    <a:pt x="83" y="23"/>
                    <a:pt x="87" y="23"/>
                  </a:cubicBezTo>
                  <a:cubicBezTo>
                    <a:pt x="90" y="23"/>
                    <a:pt x="93" y="24"/>
                    <a:pt x="95" y="26"/>
                  </a:cubicBezTo>
                  <a:cubicBezTo>
                    <a:pt x="97" y="28"/>
                    <a:pt x="99" y="30"/>
                    <a:pt x="99" y="33"/>
                  </a:cubicBezTo>
                  <a:lnTo>
                    <a:pt x="99" y="54"/>
                  </a:lnTo>
                  <a:close/>
                  <a:moveTo>
                    <a:pt x="128" y="64"/>
                  </a:moveTo>
                  <a:cubicBezTo>
                    <a:pt x="120" y="64"/>
                    <a:pt x="120" y="64"/>
                    <a:pt x="120" y="64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9" y="61"/>
                    <a:pt x="117" y="62"/>
                    <a:pt x="115" y="63"/>
                  </a:cubicBezTo>
                  <a:cubicBezTo>
                    <a:pt x="114" y="64"/>
                    <a:pt x="112" y="64"/>
                    <a:pt x="111" y="64"/>
                  </a:cubicBezTo>
                  <a:cubicBezTo>
                    <a:pt x="109" y="64"/>
                    <a:pt x="107" y="64"/>
                    <a:pt x="106" y="63"/>
                  </a:cubicBezTo>
                  <a:cubicBezTo>
                    <a:pt x="106" y="61"/>
                    <a:pt x="105" y="60"/>
                    <a:pt x="105" y="57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6"/>
                    <a:pt x="114" y="57"/>
                  </a:cubicBezTo>
                  <a:cubicBezTo>
                    <a:pt x="114" y="57"/>
                    <a:pt x="115" y="57"/>
                    <a:pt x="115" y="57"/>
                  </a:cubicBezTo>
                  <a:cubicBezTo>
                    <a:pt x="116" y="57"/>
                    <a:pt x="117" y="57"/>
                    <a:pt x="118" y="56"/>
                  </a:cubicBezTo>
                  <a:cubicBezTo>
                    <a:pt x="118" y="56"/>
                    <a:pt x="119" y="55"/>
                    <a:pt x="120" y="54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28" y="24"/>
                    <a:pt x="128" y="24"/>
                    <a:pt x="128" y="24"/>
                  </a:cubicBezTo>
                  <a:lnTo>
                    <a:pt x="128" y="64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0" name="Freeform 1105"/>
            <p:cNvSpPr>
              <a:spLocks noEditPoints="1"/>
            </p:cNvSpPr>
            <p:nvPr/>
          </p:nvSpPr>
          <p:spPr bwMode="auto">
            <a:xfrm>
              <a:off x="4727879" y="7099661"/>
              <a:ext cx="106735" cy="107464"/>
            </a:xfrm>
            <a:custGeom>
              <a:avLst/>
              <a:gdLst>
                <a:gd name="T0" fmla="*/ 123 w 124"/>
                <a:gd name="T1" fmla="*/ 52 h 125"/>
                <a:gd name="T2" fmla="*/ 122 w 124"/>
                <a:gd name="T3" fmla="*/ 50 h 125"/>
                <a:gd name="T4" fmla="*/ 121 w 124"/>
                <a:gd name="T5" fmla="*/ 49 h 125"/>
                <a:gd name="T6" fmla="*/ 104 w 124"/>
                <a:gd name="T7" fmla="*/ 46 h 125"/>
                <a:gd name="T8" fmla="*/ 100 w 124"/>
                <a:gd name="T9" fmla="*/ 35 h 125"/>
                <a:gd name="T10" fmla="*/ 97 w 124"/>
                <a:gd name="T11" fmla="*/ 22 h 125"/>
                <a:gd name="T12" fmla="*/ 66 w 124"/>
                <a:gd name="T13" fmla="*/ 0 h 125"/>
                <a:gd name="T14" fmla="*/ 39 w 124"/>
                <a:gd name="T15" fmla="*/ 0 h 125"/>
                <a:gd name="T16" fmla="*/ 0 w 124"/>
                <a:gd name="T17" fmla="*/ 40 h 125"/>
                <a:gd name="T18" fmla="*/ 0 w 124"/>
                <a:gd name="T19" fmla="*/ 86 h 125"/>
                <a:gd name="T20" fmla="*/ 39 w 124"/>
                <a:gd name="T21" fmla="*/ 125 h 125"/>
                <a:gd name="T22" fmla="*/ 84 w 124"/>
                <a:gd name="T23" fmla="*/ 125 h 125"/>
                <a:gd name="T24" fmla="*/ 124 w 124"/>
                <a:gd name="T25" fmla="*/ 86 h 125"/>
                <a:gd name="T26" fmla="*/ 124 w 124"/>
                <a:gd name="T27" fmla="*/ 54 h 125"/>
                <a:gd name="T28" fmla="*/ 123 w 124"/>
                <a:gd name="T29" fmla="*/ 52 h 125"/>
                <a:gd name="T30" fmla="*/ 39 w 124"/>
                <a:gd name="T31" fmla="*/ 33 h 125"/>
                <a:gd name="T32" fmla="*/ 61 w 124"/>
                <a:gd name="T33" fmla="*/ 33 h 125"/>
                <a:gd name="T34" fmla="*/ 69 w 124"/>
                <a:gd name="T35" fmla="*/ 40 h 125"/>
                <a:gd name="T36" fmla="*/ 61 w 124"/>
                <a:gd name="T37" fmla="*/ 48 h 125"/>
                <a:gd name="T38" fmla="*/ 39 w 124"/>
                <a:gd name="T39" fmla="*/ 48 h 125"/>
                <a:gd name="T40" fmla="*/ 32 w 124"/>
                <a:gd name="T41" fmla="*/ 40 h 125"/>
                <a:gd name="T42" fmla="*/ 39 w 124"/>
                <a:gd name="T43" fmla="*/ 33 h 125"/>
                <a:gd name="T44" fmla="*/ 84 w 124"/>
                <a:gd name="T45" fmla="*/ 93 h 125"/>
                <a:gd name="T46" fmla="*/ 39 w 124"/>
                <a:gd name="T47" fmla="*/ 93 h 125"/>
                <a:gd name="T48" fmla="*/ 32 w 124"/>
                <a:gd name="T49" fmla="*/ 85 h 125"/>
                <a:gd name="T50" fmla="*/ 39 w 124"/>
                <a:gd name="T51" fmla="*/ 78 h 125"/>
                <a:gd name="T52" fmla="*/ 84 w 124"/>
                <a:gd name="T53" fmla="*/ 78 h 125"/>
                <a:gd name="T54" fmla="*/ 91 w 124"/>
                <a:gd name="T55" fmla="*/ 85 h 125"/>
                <a:gd name="T56" fmla="*/ 84 w 124"/>
                <a:gd name="T57" fmla="*/ 9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4" h="125">
                  <a:moveTo>
                    <a:pt x="123" y="52"/>
                  </a:moveTo>
                  <a:cubicBezTo>
                    <a:pt x="122" y="50"/>
                    <a:pt x="122" y="50"/>
                    <a:pt x="122" y="50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8" y="47"/>
                    <a:pt x="107" y="49"/>
                    <a:pt x="104" y="46"/>
                  </a:cubicBezTo>
                  <a:cubicBezTo>
                    <a:pt x="101" y="44"/>
                    <a:pt x="101" y="40"/>
                    <a:pt x="100" y="35"/>
                  </a:cubicBezTo>
                  <a:cubicBezTo>
                    <a:pt x="99" y="26"/>
                    <a:pt x="98" y="25"/>
                    <a:pt x="97" y="22"/>
                  </a:cubicBezTo>
                  <a:cubicBezTo>
                    <a:pt x="91" y="10"/>
                    <a:pt x="77" y="2"/>
                    <a:pt x="66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7" y="0"/>
                    <a:pt x="0" y="18"/>
                    <a:pt x="0" y="40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107"/>
                    <a:pt x="17" y="125"/>
                    <a:pt x="39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106" y="125"/>
                    <a:pt x="123" y="107"/>
                    <a:pt x="124" y="86"/>
                  </a:cubicBezTo>
                  <a:cubicBezTo>
                    <a:pt x="124" y="54"/>
                    <a:pt x="124" y="54"/>
                    <a:pt x="124" y="54"/>
                  </a:cubicBezTo>
                  <a:lnTo>
                    <a:pt x="123" y="52"/>
                  </a:lnTo>
                  <a:close/>
                  <a:moveTo>
                    <a:pt x="39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5" y="33"/>
                    <a:pt x="69" y="36"/>
                    <a:pt x="69" y="40"/>
                  </a:cubicBezTo>
                  <a:cubicBezTo>
                    <a:pt x="69" y="44"/>
                    <a:pt x="65" y="48"/>
                    <a:pt x="61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5" y="48"/>
                    <a:pt x="32" y="44"/>
                    <a:pt x="32" y="40"/>
                  </a:cubicBezTo>
                  <a:cubicBezTo>
                    <a:pt x="32" y="36"/>
                    <a:pt x="35" y="33"/>
                    <a:pt x="39" y="33"/>
                  </a:cubicBezTo>
                  <a:close/>
                  <a:moveTo>
                    <a:pt x="84" y="93"/>
                  </a:moveTo>
                  <a:cubicBezTo>
                    <a:pt x="39" y="93"/>
                    <a:pt x="39" y="93"/>
                    <a:pt x="39" y="93"/>
                  </a:cubicBezTo>
                  <a:cubicBezTo>
                    <a:pt x="35" y="93"/>
                    <a:pt x="32" y="89"/>
                    <a:pt x="32" y="85"/>
                  </a:cubicBezTo>
                  <a:cubicBezTo>
                    <a:pt x="32" y="81"/>
                    <a:pt x="35" y="78"/>
                    <a:pt x="39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8" y="78"/>
                    <a:pt x="91" y="81"/>
                    <a:pt x="91" y="85"/>
                  </a:cubicBezTo>
                  <a:cubicBezTo>
                    <a:pt x="91" y="89"/>
                    <a:pt x="88" y="93"/>
                    <a:pt x="84" y="93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1" name="Freeform 1106"/>
            <p:cNvSpPr>
              <a:spLocks/>
            </p:cNvSpPr>
            <p:nvPr/>
          </p:nvSpPr>
          <p:spPr bwMode="auto">
            <a:xfrm>
              <a:off x="7123778" y="7968116"/>
              <a:ext cx="58650" cy="43714"/>
            </a:xfrm>
            <a:custGeom>
              <a:avLst/>
              <a:gdLst>
                <a:gd name="T0" fmla="*/ 25 w 68"/>
                <a:gd name="T1" fmla="*/ 51 h 51"/>
                <a:gd name="T2" fmla="*/ 60 w 68"/>
                <a:gd name="T3" fmla="*/ 32 h 51"/>
                <a:gd name="T4" fmla="*/ 60 w 68"/>
                <a:gd name="T5" fmla="*/ 19 h 51"/>
                <a:gd name="T6" fmla="*/ 25 w 68"/>
                <a:gd name="T7" fmla="*/ 0 h 51"/>
                <a:gd name="T8" fmla="*/ 0 w 68"/>
                <a:gd name="T9" fmla="*/ 26 h 51"/>
                <a:gd name="T10" fmla="*/ 25 w 68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51">
                  <a:moveTo>
                    <a:pt x="25" y="51"/>
                  </a:moveTo>
                  <a:cubicBezTo>
                    <a:pt x="44" y="40"/>
                    <a:pt x="59" y="32"/>
                    <a:pt x="60" y="32"/>
                  </a:cubicBezTo>
                  <a:cubicBezTo>
                    <a:pt x="64" y="29"/>
                    <a:pt x="68" y="24"/>
                    <a:pt x="60" y="19"/>
                  </a:cubicBezTo>
                  <a:cubicBezTo>
                    <a:pt x="58" y="18"/>
                    <a:pt x="44" y="1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lnTo>
                    <a:pt x="25" y="51"/>
                  </a:lnTo>
                  <a:close/>
                </a:path>
              </a:pathLst>
            </a:custGeom>
            <a:solidFill>
              <a:srgbClr val="F5B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2" name="Freeform 1107"/>
            <p:cNvSpPr>
              <a:spLocks/>
            </p:cNvSpPr>
            <p:nvPr/>
          </p:nvSpPr>
          <p:spPr bwMode="auto">
            <a:xfrm>
              <a:off x="7054928" y="7990337"/>
              <a:ext cx="90343" cy="69578"/>
            </a:xfrm>
            <a:custGeom>
              <a:avLst/>
              <a:gdLst>
                <a:gd name="T0" fmla="*/ 80 w 105"/>
                <a:gd name="T1" fmla="*/ 0 h 81"/>
                <a:gd name="T2" fmla="*/ 0 w 105"/>
                <a:gd name="T3" fmla="*/ 80 h 81"/>
                <a:gd name="T4" fmla="*/ 7 w 105"/>
                <a:gd name="T5" fmla="*/ 79 h 81"/>
                <a:gd name="T6" fmla="*/ 105 w 105"/>
                <a:gd name="T7" fmla="*/ 25 h 81"/>
                <a:gd name="T8" fmla="*/ 80 w 105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1">
                  <a:moveTo>
                    <a:pt x="8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2" y="81"/>
                    <a:pt x="4" y="80"/>
                    <a:pt x="7" y="79"/>
                  </a:cubicBezTo>
                  <a:cubicBezTo>
                    <a:pt x="12" y="76"/>
                    <a:pt x="68" y="45"/>
                    <a:pt x="105" y="25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E25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3" name="Freeform 1108"/>
            <p:cNvSpPr>
              <a:spLocks/>
            </p:cNvSpPr>
            <p:nvPr/>
          </p:nvSpPr>
          <p:spPr bwMode="auto">
            <a:xfrm>
              <a:off x="7054928" y="7920759"/>
              <a:ext cx="90343" cy="69578"/>
            </a:xfrm>
            <a:custGeom>
              <a:avLst/>
              <a:gdLst>
                <a:gd name="T0" fmla="*/ 80 w 105"/>
                <a:gd name="T1" fmla="*/ 81 h 81"/>
                <a:gd name="T2" fmla="*/ 105 w 105"/>
                <a:gd name="T3" fmla="*/ 55 h 81"/>
                <a:gd name="T4" fmla="*/ 7 w 105"/>
                <a:gd name="T5" fmla="*/ 2 h 81"/>
                <a:gd name="T6" fmla="*/ 0 w 105"/>
                <a:gd name="T7" fmla="*/ 0 h 81"/>
                <a:gd name="T8" fmla="*/ 80 w 105"/>
                <a:gd name="T9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1">
                  <a:moveTo>
                    <a:pt x="80" y="81"/>
                  </a:moveTo>
                  <a:cubicBezTo>
                    <a:pt x="105" y="55"/>
                    <a:pt x="105" y="55"/>
                    <a:pt x="105" y="55"/>
                  </a:cubicBezTo>
                  <a:cubicBezTo>
                    <a:pt x="105" y="55"/>
                    <a:pt x="12" y="5"/>
                    <a:pt x="7" y="2"/>
                  </a:cubicBezTo>
                  <a:cubicBezTo>
                    <a:pt x="5" y="0"/>
                    <a:pt x="2" y="0"/>
                    <a:pt x="0" y="0"/>
                  </a:cubicBezTo>
                  <a:lnTo>
                    <a:pt x="80" y="81"/>
                  </a:lnTo>
                  <a:close/>
                </a:path>
              </a:pathLst>
            </a:custGeom>
            <a:solidFill>
              <a:srgbClr val="3DB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4" name="Freeform 1109"/>
            <p:cNvSpPr>
              <a:spLocks/>
            </p:cNvSpPr>
            <p:nvPr/>
          </p:nvSpPr>
          <p:spPr bwMode="auto">
            <a:xfrm>
              <a:off x="7049828" y="7920759"/>
              <a:ext cx="73950" cy="138428"/>
            </a:xfrm>
            <a:custGeom>
              <a:avLst/>
              <a:gdLst>
                <a:gd name="T0" fmla="*/ 86 w 86"/>
                <a:gd name="T1" fmla="*/ 81 h 161"/>
                <a:gd name="T2" fmla="*/ 6 w 86"/>
                <a:gd name="T3" fmla="*/ 0 h 161"/>
                <a:gd name="T4" fmla="*/ 0 w 86"/>
                <a:gd name="T5" fmla="*/ 10 h 161"/>
                <a:gd name="T6" fmla="*/ 0 w 86"/>
                <a:gd name="T7" fmla="*/ 152 h 161"/>
                <a:gd name="T8" fmla="*/ 6 w 86"/>
                <a:gd name="T9" fmla="*/ 161 h 161"/>
                <a:gd name="T10" fmla="*/ 86 w 86"/>
                <a:gd name="T11" fmla="*/ 8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61">
                  <a:moveTo>
                    <a:pt x="86" y="8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0" y="4"/>
                    <a:pt x="0" y="10"/>
                  </a:cubicBezTo>
                  <a:cubicBezTo>
                    <a:pt x="0" y="19"/>
                    <a:pt x="0" y="144"/>
                    <a:pt x="0" y="152"/>
                  </a:cubicBezTo>
                  <a:cubicBezTo>
                    <a:pt x="0" y="157"/>
                    <a:pt x="2" y="161"/>
                    <a:pt x="6" y="161"/>
                  </a:cubicBezTo>
                  <a:lnTo>
                    <a:pt x="86" y="81"/>
                  </a:lnTo>
                  <a:close/>
                </a:path>
              </a:pathLst>
            </a:custGeom>
            <a:solidFill>
              <a:srgbClr val="3498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5" name="Oval 1110"/>
            <p:cNvSpPr>
              <a:spLocks noChangeArrowheads="1"/>
            </p:cNvSpPr>
            <p:nvPr/>
          </p:nvSpPr>
          <p:spPr bwMode="auto">
            <a:xfrm>
              <a:off x="7345991" y="6314628"/>
              <a:ext cx="99814" cy="100543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6" name="Freeform 1111"/>
            <p:cNvSpPr>
              <a:spLocks noEditPoints="1"/>
            </p:cNvSpPr>
            <p:nvPr/>
          </p:nvSpPr>
          <p:spPr bwMode="auto">
            <a:xfrm>
              <a:off x="7329598" y="6298964"/>
              <a:ext cx="132600" cy="132600"/>
            </a:xfrm>
            <a:custGeom>
              <a:avLst/>
              <a:gdLst>
                <a:gd name="T0" fmla="*/ 77 w 154"/>
                <a:gd name="T1" fmla="*/ 0 h 154"/>
                <a:gd name="T2" fmla="*/ 0 w 154"/>
                <a:gd name="T3" fmla="*/ 77 h 154"/>
                <a:gd name="T4" fmla="*/ 77 w 154"/>
                <a:gd name="T5" fmla="*/ 154 h 154"/>
                <a:gd name="T6" fmla="*/ 154 w 154"/>
                <a:gd name="T7" fmla="*/ 77 h 154"/>
                <a:gd name="T8" fmla="*/ 77 w 154"/>
                <a:gd name="T9" fmla="*/ 0 h 154"/>
                <a:gd name="T10" fmla="*/ 77 w 154"/>
                <a:gd name="T11" fmla="*/ 139 h 154"/>
                <a:gd name="T12" fmla="*/ 15 w 154"/>
                <a:gd name="T13" fmla="*/ 77 h 154"/>
                <a:gd name="T14" fmla="*/ 77 w 154"/>
                <a:gd name="T15" fmla="*/ 14 h 154"/>
                <a:gd name="T16" fmla="*/ 139 w 154"/>
                <a:gd name="T17" fmla="*/ 77 h 154"/>
                <a:gd name="T18" fmla="*/ 77 w 154"/>
                <a:gd name="T19" fmla="*/ 1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4">
                  <a:moveTo>
                    <a:pt x="77" y="0"/>
                  </a:moveTo>
                  <a:cubicBezTo>
                    <a:pt x="34" y="0"/>
                    <a:pt x="0" y="34"/>
                    <a:pt x="0" y="77"/>
                  </a:cubicBezTo>
                  <a:cubicBezTo>
                    <a:pt x="0" y="119"/>
                    <a:pt x="34" y="154"/>
                    <a:pt x="77" y="154"/>
                  </a:cubicBezTo>
                  <a:cubicBezTo>
                    <a:pt x="119" y="154"/>
                    <a:pt x="154" y="119"/>
                    <a:pt x="154" y="77"/>
                  </a:cubicBezTo>
                  <a:cubicBezTo>
                    <a:pt x="154" y="34"/>
                    <a:pt x="119" y="0"/>
                    <a:pt x="77" y="0"/>
                  </a:cubicBezTo>
                  <a:close/>
                  <a:moveTo>
                    <a:pt x="77" y="139"/>
                  </a:moveTo>
                  <a:cubicBezTo>
                    <a:pt x="43" y="139"/>
                    <a:pt x="15" y="111"/>
                    <a:pt x="15" y="77"/>
                  </a:cubicBezTo>
                  <a:cubicBezTo>
                    <a:pt x="15" y="42"/>
                    <a:pt x="43" y="14"/>
                    <a:pt x="77" y="14"/>
                  </a:cubicBezTo>
                  <a:cubicBezTo>
                    <a:pt x="111" y="14"/>
                    <a:pt x="139" y="42"/>
                    <a:pt x="139" y="77"/>
                  </a:cubicBezTo>
                  <a:cubicBezTo>
                    <a:pt x="139" y="111"/>
                    <a:pt x="111" y="139"/>
                    <a:pt x="77" y="13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7" name="Freeform 1112"/>
            <p:cNvSpPr>
              <a:spLocks/>
            </p:cNvSpPr>
            <p:nvPr/>
          </p:nvSpPr>
          <p:spPr bwMode="auto">
            <a:xfrm>
              <a:off x="7303734" y="6307707"/>
              <a:ext cx="16393" cy="115114"/>
            </a:xfrm>
            <a:custGeom>
              <a:avLst/>
              <a:gdLst>
                <a:gd name="T0" fmla="*/ 15 w 19"/>
                <a:gd name="T1" fmla="*/ 44 h 134"/>
                <a:gd name="T2" fmla="*/ 19 w 19"/>
                <a:gd name="T3" fmla="*/ 26 h 134"/>
                <a:gd name="T4" fmla="*/ 17 w 19"/>
                <a:gd name="T5" fmla="*/ 2 h 134"/>
                <a:gd name="T6" fmla="*/ 16 w 19"/>
                <a:gd name="T7" fmla="*/ 0 h 134"/>
                <a:gd name="T8" fmla="*/ 15 w 19"/>
                <a:gd name="T9" fmla="*/ 2 h 134"/>
                <a:gd name="T10" fmla="*/ 15 w 19"/>
                <a:gd name="T11" fmla="*/ 21 h 134"/>
                <a:gd name="T12" fmla="*/ 15 w 19"/>
                <a:gd name="T13" fmla="*/ 24 h 134"/>
                <a:gd name="T14" fmla="*/ 15 w 19"/>
                <a:gd name="T15" fmla="*/ 24 h 134"/>
                <a:gd name="T16" fmla="*/ 14 w 19"/>
                <a:gd name="T17" fmla="*/ 25 h 134"/>
                <a:gd name="T18" fmla="*/ 13 w 19"/>
                <a:gd name="T19" fmla="*/ 24 h 134"/>
                <a:gd name="T20" fmla="*/ 13 w 19"/>
                <a:gd name="T21" fmla="*/ 24 h 134"/>
                <a:gd name="T22" fmla="*/ 13 w 19"/>
                <a:gd name="T23" fmla="*/ 21 h 134"/>
                <a:gd name="T24" fmla="*/ 13 w 19"/>
                <a:gd name="T25" fmla="*/ 2 h 134"/>
                <a:gd name="T26" fmla="*/ 12 w 19"/>
                <a:gd name="T27" fmla="*/ 0 h 134"/>
                <a:gd name="T28" fmla="*/ 11 w 19"/>
                <a:gd name="T29" fmla="*/ 2 h 134"/>
                <a:gd name="T30" fmla="*/ 11 w 19"/>
                <a:gd name="T31" fmla="*/ 21 h 134"/>
                <a:gd name="T32" fmla="*/ 11 w 19"/>
                <a:gd name="T33" fmla="*/ 24 h 134"/>
                <a:gd name="T34" fmla="*/ 10 w 19"/>
                <a:gd name="T35" fmla="*/ 24 h 134"/>
                <a:gd name="T36" fmla="*/ 10 w 19"/>
                <a:gd name="T37" fmla="*/ 25 h 134"/>
                <a:gd name="T38" fmla="*/ 10 w 19"/>
                <a:gd name="T39" fmla="*/ 25 h 134"/>
                <a:gd name="T40" fmla="*/ 10 w 19"/>
                <a:gd name="T41" fmla="*/ 25 h 134"/>
                <a:gd name="T42" fmla="*/ 9 w 19"/>
                <a:gd name="T43" fmla="*/ 24 h 134"/>
                <a:gd name="T44" fmla="*/ 9 w 19"/>
                <a:gd name="T45" fmla="*/ 24 h 134"/>
                <a:gd name="T46" fmla="*/ 9 w 19"/>
                <a:gd name="T47" fmla="*/ 21 h 134"/>
                <a:gd name="T48" fmla="*/ 9 w 19"/>
                <a:gd name="T49" fmla="*/ 2 h 134"/>
                <a:gd name="T50" fmla="*/ 8 w 19"/>
                <a:gd name="T51" fmla="*/ 0 h 134"/>
                <a:gd name="T52" fmla="*/ 6 w 19"/>
                <a:gd name="T53" fmla="*/ 2 h 134"/>
                <a:gd name="T54" fmla="*/ 6 w 19"/>
                <a:gd name="T55" fmla="*/ 21 h 134"/>
                <a:gd name="T56" fmla="*/ 6 w 19"/>
                <a:gd name="T57" fmla="*/ 24 h 134"/>
                <a:gd name="T58" fmla="*/ 6 w 19"/>
                <a:gd name="T59" fmla="*/ 24 h 134"/>
                <a:gd name="T60" fmla="*/ 5 w 19"/>
                <a:gd name="T61" fmla="*/ 25 h 134"/>
                <a:gd name="T62" fmla="*/ 5 w 19"/>
                <a:gd name="T63" fmla="*/ 24 h 134"/>
                <a:gd name="T64" fmla="*/ 4 w 19"/>
                <a:gd name="T65" fmla="*/ 24 h 134"/>
                <a:gd name="T66" fmla="*/ 4 w 19"/>
                <a:gd name="T67" fmla="*/ 21 h 134"/>
                <a:gd name="T68" fmla="*/ 4 w 19"/>
                <a:gd name="T69" fmla="*/ 2 h 134"/>
                <a:gd name="T70" fmla="*/ 4 w 19"/>
                <a:gd name="T71" fmla="*/ 0 h 134"/>
                <a:gd name="T72" fmla="*/ 2 w 19"/>
                <a:gd name="T73" fmla="*/ 2 h 134"/>
                <a:gd name="T74" fmla="*/ 0 w 19"/>
                <a:gd name="T75" fmla="*/ 26 h 134"/>
                <a:gd name="T76" fmla="*/ 5 w 19"/>
                <a:gd name="T77" fmla="*/ 44 h 134"/>
                <a:gd name="T78" fmla="*/ 2 w 19"/>
                <a:gd name="T79" fmla="*/ 121 h 134"/>
                <a:gd name="T80" fmla="*/ 10 w 19"/>
                <a:gd name="T81" fmla="*/ 134 h 134"/>
                <a:gd name="T82" fmla="*/ 10 w 19"/>
                <a:gd name="T83" fmla="*/ 134 h 134"/>
                <a:gd name="T84" fmla="*/ 10 w 19"/>
                <a:gd name="T85" fmla="*/ 134 h 134"/>
                <a:gd name="T86" fmla="*/ 17 w 19"/>
                <a:gd name="T87" fmla="*/ 121 h 134"/>
                <a:gd name="T88" fmla="*/ 15 w 19"/>
                <a:gd name="T89" fmla="*/ 4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" h="134">
                  <a:moveTo>
                    <a:pt x="15" y="44"/>
                  </a:moveTo>
                  <a:cubicBezTo>
                    <a:pt x="18" y="40"/>
                    <a:pt x="19" y="32"/>
                    <a:pt x="19" y="26"/>
                  </a:cubicBezTo>
                  <a:cubicBezTo>
                    <a:pt x="19" y="18"/>
                    <a:pt x="17" y="2"/>
                    <a:pt x="17" y="2"/>
                  </a:cubicBezTo>
                  <a:cubicBezTo>
                    <a:pt x="17" y="1"/>
                    <a:pt x="16" y="0"/>
                    <a:pt x="16" y="0"/>
                  </a:cubicBezTo>
                  <a:cubicBezTo>
                    <a:pt x="15" y="0"/>
                    <a:pt x="15" y="1"/>
                    <a:pt x="15" y="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6" y="1"/>
                    <a:pt x="6" y="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1" y="18"/>
                    <a:pt x="0" y="26"/>
                  </a:cubicBezTo>
                  <a:cubicBezTo>
                    <a:pt x="0" y="32"/>
                    <a:pt x="1" y="40"/>
                    <a:pt x="5" y="44"/>
                  </a:cubicBezTo>
                  <a:cubicBezTo>
                    <a:pt x="11" y="52"/>
                    <a:pt x="2" y="113"/>
                    <a:pt x="2" y="121"/>
                  </a:cubicBezTo>
                  <a:cubicBezTo>
                    <a:pt x="2" y="128"/>
                    <a:pt x="5" y="134"/>
                    <a:pt x="1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4" y="134"/>
                    <a:pt x="17" y="128"/>
                    <a:pt x="17" y="121"/>
                  </a:cubicBezTo>
                  <a:cubicBezTo>
                    <a:pt x="17" y="113"/>
                    <a:pt x="9" y="52"/>
                    <a:pt x="15" y="4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8" name="Freeform 1113"/>
            <p:cNvSpPr>
              <a:spLocks/>
            </p:cNvSpPr>
            <p:nvPr/>
          </p:nvSpPr>
          <p:spPr bwMode="auto">
            <a:xfrm>
              <a:off x="7472762" y="6291314"/>
              <a:ext cx="17850" cy="131507"/>
            </a:xfrm>
            <a:custGeom>
              <a:avLst/>
              <a:gdLst>
                <a:gd name="T0" fmla="*/ 12 w 21"/>
                <a:gd name="T1" fmla="*/ 86 h 153"/>
                <a:gd name="T2" fmla="*/ 20 w 21"/>
                <a:gd name="T3" fmla="*/ 50 h 153"/>
                <a:gd name="T4" fmla="*/ 2 w 21"/>
                <a:gd name="T5" fmla="*/ 6 h 153"/>
                <a:gd name="T6" fmla="*/ 4 w 21"/>
                <a:gd name="T7" fmla="*/ 51 h 153"/>
                <a:gd name="T8" fmla="*/ 5 w 21"/>
                <a:gd name="T9" fmla="*/ 78 h 153"/>
                <a:gd name="T10" fmla="*/ 5 w 21"/>
                <a:gd name="T11" fmla="*/ 82 h 153"/>
                <a:gd name="T12" fmla="*/ 6 w 21"/>
                <a:gd name="T13" fmla="*/ 87 h 153"/>
                <a:gd name="T14" fmla="*/ 1 w 21"/>
                <a:gd name="T15" fmla="*/ 140 h 153"/>
                <a:gd name="T16" fmla="*/ 9 w 21"/>
                <a:gd name="T17" fmla="*/ 153 h 153"/>
                <a:gd name="T18" fmla="*/ 9 w 21"/>
                <a:gd name="T19" fmla="*/ 153 h 153"/>
                <a:gd name="T20" fmla="*/ 9 w 21"/>
                <a:gd name="T21" fmla="*/ 153 h 153"/>
                <a:gd name="T22" fmla="*/ 17 w 21"/>
                <a:gd name="T23" fmla="*/ 140 h 153"/>
                <a:gd name="T24" fmla="*/ 12 w 21"/>
                <a:gd name="T25" fmla="*/ 8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53">
                  <a:moveTo>
                    <a:pt x="12" y="86"/>
                  </a:moveTo>
                  <a:cubicBezTo>
                    <a:pt x="16" y="79"/>
                    <a:pt x="21" y="69"/>
                    <a:pt x="20" y="50"/>
                  </a:cubicBezTo>
                  <a:cubicBezTo>
                    <a:pt x="18" y="24"/>
                    <a:pt x="5" y="0"/>
                    <a:pt x="2" y="6"/>
                  </a:cubicBezTo>
                  <a:cubicBezTo>
                    <a:pt x="0" y="13"/>
                    <a:pt x="3" y="28"/>
                    <a:pt x="4" y="51"/>
                  </a:cubicBezTo>
                  <a:cubicBezTo>
                    <a:pt x="5" y="63"/>
                    <a:pt x="5" y="70"/>
                    <a:pt x="5" y="78"/>
                  </a:cubicBezTo>
                  <a:cubicBezTo>
                    <a:pt x="5" y="80"/>
                    <a:pt x="5" y="81"/>
                    <a:pt x="5" y="82"/>
                  </a:cubicBezTo>
                  <a:cubicBezTo>
                    <a:pt x="5" y="84"/>
                    <a:pt x="5" y="85"/>
                    <a:pt x="6" y="87"/>
                  </a:cubicBezTo>
                  <a:cubicBezTo>
                    <a:pt x="7" y="106"/>
                    <a:pt x="1" y="133"/>
                    <a:pt x="1" y="140"/>
                  </a:cubicBezTo>
                  <a:cubicBezTo>
                    <a:pt x="1" y="147"/>
                    <a:pt x="5" y="153"/>
                    <a:pt x="9" y="153"/>
                  </a:cubicBezTo>
                  <a:cubicBezTo>
                    <a:pt x="9" y="153"/>
                    <a:pt x="9" y="153"/>
                    <a:pt x="9" y="153"/>
                  </a:cubicBezTo>
                  <a:cubicBezTo>
                    <a:pt x="9" y="153"/>
                    <a:pt x="9" y="153"/>
                    <a:pt x="9" y="153"/>
                  </a:cubicBezTo>
                  <a:cubicBezTo>
                    <a:pt x="13" y="153"/>
                    <a:pt x="17" y="147"/>
                    <a:pt x="17" y="140"/>
                  </a:cubicBezTo>
                  <a:cubicBezTo>
                    <a:pt x="17" y="133"/>
                    <a:pt x="11" y="106"/>
                    <a:pt x="12" y="8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9" name="Freeform 1118"/>
            <p:cNvSpPr>
              <a:spLocks noEditPoints="1"/>
            </p:cNvSpPr>
            <p:nvPr/>
          </p:nvSpPr>
          <p:spPr bwMode="auto">
            <a:xfrm>
              <a:off x="4692543" y="3385417"/>
              <a:ext cx="176678" cy="126771"/>
            </a:xfrm>
            <a:custGeom>
              <a:avLst/>
              <a:gdLst>
                <a:gd name="T0" fmla="*/ 199 w 205"/>
                <a:gd name="T1" fmla="*/ 0 h 147"/>
                <a:gd name="T2" fmla="*/ 7 w 205"/>
                <a:gd name="T3" fmla="*/ 0 h 147"/>
                <a:gd name="T4" fmla="*/ 0 w 205"/>
                <a:gd name="T5" fmla="*/ 7 h 147"/>
                <a:gd name="T6" fmla="*/ 0 w 205"/>
                <a:gd name="T7" fmla="*/ 140 h 147"/>
                <a:gd name="T8" fmla="*/ 7 w 205"/>
                <a:gd name="T9" fmla="*/ 147 h 147"/>
                <a:gd name="T10" fmla="*/ 199 w 205"/>
                <a:gd name="T11" fmla="*/ 147 h 147"/>
                <a:gd name="T12" fmla="*/ 205 w 205"/>
                <a:gd name="T13" fmla="*/ 140 h 147"/>
                <a:gd name="T14" fmla="*/ 205 w 205"/>
                <a:gd name="T15" fmla="*/ 7 h 147"/>
                <a:gd name="T16" fmla="*/ 199 w 205"/>
                <a:gd name="T17" fmla="*/ 0 h 147"/>
                <a:gd name="T18" fmla="*/ 53 w 205"/>
                <a:gd name="T19" fmla="*/ 31 h 147"/>
                <a:gd name="T20" fmla="*/ 72 w 205"/>
                <a:gd name="T21" fmla="*/ 50 h 147"/>
                <a:gd name="T22" fmla="*/ 53 w 205"/>
                <a:gd name="T23" fmla="*/ 69 h 147"/>
                <a:gd name="T24" fmla="*/ 34 w 205"/>
                <a:gd name="T25" fmla="*/ 50 h 147"/>
                <a:gd name="T26" fmla="*/ 53 w 205"/>
                <a:gd name="T27" fmla="*/ 31 h 147"/>
                <a:gd name="T28" fmla="*/ 77 w 205"/>
                <a:gd name="T29" fmla="*/ 115 h 147"/>
                <a:gd name="T30" fmla="*/ 28 w 205"/>
                <a:gd name="T31" fmla="*/ 115 h 147"/>
                <a:gd name="T32" fmla="*/ 25 w 205"/>
                <a:gd name="T33" fmla="*/ 110 h 147"/>
                <a:gd name="T34" fmla="*/ 25 w 205"/>
                <a:gd name="T35" fmla="*/ 108 h 147"/>
                <a:gd name="T36" fmla="*/ 33 w 205"/>
                <a:gd name="T37" fmla="*/ 83 h 147"/>
                <a:gd name="T38" fmla="*/ 47 w 205"/>
                <a:gd name="T39" fmla="*/ 76 h 147"/>
                <a:gd name="T40" fmla="*/ 56 w 205"/>
                <a:gd name="T41" fmla="*/ 76 h 147"/>
                <a:gd name="T42" fmla="*/ 72 w 205"/>
                <a:gd name="T43" fmla="*/ 83 h 147"/>
                <a:gd name="T44" fmla="*/ 81 w 205"/>
                <a:gd name="T45" fmla="*/ 109 h 147"/>
                <a:gd name="T46" fmla="*/ 81 w 205"/>
                <a:gd name="T47" fmla="*/ 110 h 147"/>
                <a:gd name="T48" fmla="*/ 77 w 205"/>
                <a:gd name="T49" fmla="*/ 115 h 147"/>
                <a:gd name="T50" fmla="*/ 179 w 205"/>
                <a:gd name="T51" fmla="*/ 100 h 147"/>
                <a:gd name="T52" fmla="*/ 177 w 205"/>
                <a:gd name="T53" fmla="*/ 103 h 147"/>
                <a:gd name="T54" fmla="*/ 118 w 205"/>
                <a:gd name="T55" fmla="*/ 103 h 147"/>
                <a:gd name="T56" fmla="*/ 116 w 205"/>
                <a:gd name="T57" fmla="*/ 100 h 147"/>
                <a:gd name="T58" fmla="*/ 116 w 205"/>
                <a:gd name="T59" fmla="*/ 97 h 147"/>
                <a:gd name="T60" fmla="*/ 118 w 205"/>
                <a:gd name="T61" fmla="*/ 95 h 147"/>
                <a:gd name="T62" fmla="*/ 177 w 205"/>
                <a:gd name="T63" fmla="*/ 95 h 147"/>
                <a:gd name="T64" fmla="*/ 179 w 205"/>
                <a:gd name="T65" fmla="*/ 97 h 147"/>
                <a:gd name="T66" fmla="*/ 179 w 205"/>
                <a:gd name="T67" fmla="*/ 100 h 147"/>
                <a:gd name="T68" fmla="*/ 179 w 205"/>
                <a:gd name="T69" fmla="*/ 75 h 147"/>
                <a:gd name="T70" fmla="*/ 177 w 205"/>
                <a:gd name="T71" fmla="*/ 77 h 147"/>
                <a:gd name="T72" fmla="*/ 118 w 205"/>
                <a:gd name="T73" fmla="*/ 77 h 147"/>
                <a:gd name="T74" fmla="*/ 116 w 205"/>
                <a:gd name="T75" fmla="*/ 75 h 147"/>
                <a:gd name="T76" fmla="*/ 116 w 205"/>
                <a:gd name="T77" fmla="*/ 72 h 147"/>
                <a:gd name="T78" fmla="*/ 118 w 205"/>
                <a:gd name="T79" fmla="*/ 70 h 147"/>
                <a:gd name="T80" fmla="*/ 177 w 205"/>
                <a:gd name="T81" fmla="*/ 70 h 147"/>
                <a:gd name="T82" fmla="*/ 179 w 205"/>
                <a:gd name="T83" fmla="*/ 72 h 147"/>
                <a:gd name="T84" fmla="*/ 179 w 205"/>
                <a:gd name="T85" fmla="*/ 75 h 147"/>
                <a:gd name="T86" fmla="*/ 179 w 205"/>
                <a:gd name="T87" fmla="*/ 49 h 147"/>
                <a:gd name="T88" fmla="*/ 177 w 205"/>
                <a:gd name="T89" fmla="*/ 51 h 147"/>
                <a:gd name="T90" fmla="*/ 118 w 205"/>
                <a:gd name="T91" fmla="*/ 51 h 147"/>
                <a:gd name="T92" fmla="*/ 116 w 205"/>
                <a:gd name="T93" fmla="*/ 49 h 147"/>
                <a:gd name="T94" fmla="*/ 116 w 205"/>
                <a:gd name="T95" fmla="*/ 46 h 147"/>
                <a:gd name="T96" fmla="*/ 118 w 205"/>
                <a:gd name="T97" fmla="*/ 44 h 147"/>
                <a:gd name="T98" fmla="*/ 177 w 205"/>
                <a:gd name="T99" fmla="*/ 44 h 147"/>
                <a:gd name="T100" fmla="*/ 179 w 205"/>
                <a:gd name="T101" fmla="*/ 46 h 147"/>
                <a:gd name="T102" fmla="*/ 179 w 205"/>
                <a:gd name="T103" fmla="*/ 4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5" h="147">
                  <a:moveTo>
                    <a:pt x="19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4"/>
                    <a:pt x="3" y="147"/>
                    <a:pt x="7" y="147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202" y="147"/>
                    <a:pt x="205" y="144"/>
                    <a:pt x="205" y="140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205" y="3"/>
                    <a:pt x="202" y="0"/>
                    <a:pt x="199" y="0"/>
                  </a:cubicBezTo>
                  <a:close/>
                  <a:moveTo>
                    <a:pt x="53" y="31"/>
                  </a:moveTo>
                  <a:cubicBezTo>
                    <a:pt x="63" y="31"/>
                    <a:pt x="72" y="40"/>
                    <a:pt x="72" y="50"/>
                  </a:cubicBezTo>
                  <a:cubicBezTo>
                    <a:pt x="72" y="61"/>
                    <a:pt x="63" y="69"/>
                    <a:pt x="53" y="69"/>
                  </a:cubicBezTo>
                  <a:cubicBezTo>
                    <a:pt x="42" y="69"/>
                    <a:pt x="34" y="61"/>
                    <a:pt x="34" y="50"/>
                  </a:cubicBezTo>
                  <a:cubicBezTo>
                    <a:pt x="34" y="40"/>
                    <a:pt x="42" y="31"/>
                    <a:pt x="53" y="31"/>
                  </a:cubicBezTo>
                  <a:close/>
                  <a:moveTo>
                    <a:pt x="77" y="115"/>
                  </a:moveTo>
                  <a:cubicBezTo>
                    <a:pt x="28" y="115"/>
                    <a:pt x="28" y="115"/>
                    <a:pt x="28" y="115"/>
                  </a:cubicBezTo>
                  <a:cubicBezTo>
                    <a:pt x="26" y="115"/>
                    <a:pt x="24" y="113"/>
                    <a:pt x="25" y="110"/>
                  </a:cubicBezTo>
                  <a:cubicBezTo>
                    <a:pt x="25" y="110"/>
                    <a:pt x="25" y="110"/>
                    <a:pt x="25" y="108"/>
                  </a:cubicBezTo>
                  <a:cubicBezTo>
                    <a:pt x="27" y="101"/>
                    <a:pt x="31" y="87"/>
                    <a:pt x="33" y="83"/>
                  </a:cubicBezTo>
                  <a:cubicBezTo>
                    <a:pt x="38" y="76"/>
                    <a:pt x="47" y="76"/>
                    <a:pt x="47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68" y="76"/>
                    <a:pt x="72" y="83"/>
                  </a:cubicBezTo>
                  <a:cubicBezTo>
                    <a:pt x="75" y="87"/>
                    <a:pt x="79" y="103"/>
                    <a:pt x="81" y="109"/>
                  </a:cubicBezTo>
                  <a:cubicBezTo>
                    <a:pt x="81" y="110"/>
                    <a:pt x="81" y="110"/>
                    <a:pt x="81" y="110"/>
                  </a:cubicBezTo>
                  <a:cubicBezTo>
                    <a:pt x="82" y="113"/>
                    <a:pt x="80" y="115"/>
                    <a:pt x="77" y="115"/>
                  </a:cubicBezTo>
                  <a:close/>
                  <a:moveTo>
                    <a:pt x="179" y="100"/>
                  </a:moveTo>
                  <a:cubicBezTo>
                    <a:pt x="179" y="102"/>
                    <a:pt x="178" y="103"/>
                    <a:pt x="177" y="103"/>
                  </a:cubicBezTo>
                  <a:cubicBezTo>
                    <a:pt x="118" y="103"/>
                    <a:pt x="118" y="103"/>
                    <a:pt x="118" y="103"/>
                  </a:cubicBezTo>
                  <a:cubicBezTo>
                    <a:pt x="116" y="103"/>
                    <a:pt x="116" y="102"/>
                    <a:pt x="116" y="100"/>
                  </a:cubicBezTo>
                  <a:cubicBezTo>
                    <a:pt x="116" y="97"/>
                    <a:pt x="116" y="97"/>
                    <a:pt x="116" y="97"/>
                  </a:cubicBezTo>
                  <a:cubicBezTo>
                    <a:pt x="116" y="96"/>
                    <a:pt x="116" y="95"/>
                    <a:pt x="118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8" y="95"/>
                    <a:pt x="179" y="96"/>
                    <a:pt x="179" y="97"/>
                  </a:cubicBezTo>
                  <a:lnTo>
                    <a:pt x="179" y="100"/>
                  </a:lnTo>
                  <a:close/>
                  <a:moveTo>
                    <a:pt x="179" y="75"/>
                  </a:moveTo>
                  <a:cubicBezTo>
                    <a:pt x="179" y="76"/>
                    <a:pt x="178" y="77"/>
                    <a:pt x="177" y="77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6" y="77"/>
                    <a:pt x="116" y="76"/>
                    <a:pt x="116" y="75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6" y="71"/>
                    <a:pt x="116" y="70"/>
                    <a:pt x="118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8" y="70"/>
                    <a:pt x="179" y="71"/>
                    <a:pt x="179" y="72"/>
                  </a:cubicBezTo>
                  <a:lnTo>
                    <a:pt x="179" y="75"/>
                  </a:lnTo>
                  <a:close/>
                  <a:moveTo>
                    <a:pt x="179" y="49"/>
                  </a:moveTo>
                  <a:cubicBezTo>
                    <a:pt x="179" y="50"/>
                    <a:pt x="178" y="51"/>
                    <a:pt x="177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6" y="51"/>
                    <a:pt x="116" y="50"/>
                    <a:pt x="116" y="49"/>
                  </a:cubicBezTo>
                  <a:cubicBezTo>
                    <a:pt x="116" y="46"/>
                    <a:pt x="116" y="46"/>
                    <a:pt x="116" y="46"/>
                  </a:cubicBezTo>
                  <a:cubicBezTo>
                    <a:pt x="116" y="45"/>
                    <a:pt x="116" y="44"/>
                    <a:pt x="118" y="44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8" y="44"/>
                    <a:pt x="179" y="45"/>
                    <a:pt x="179" y="46"/>
                  </a:cubicBezTo>
                  <a:lnTo>
                    <a:pt x="179" y="4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0" name="Freeform 1119"/>
            <p:cNvSpPr>
              <a:spLocks noEditPoints="1"/>
            </p:cNvSpPr>
            <p:nvPr/>
          </p:nvSpPr>
          <p:spPr bwMode="auto">
            <a:xfrm>
              <a:off x="6766415" y="3380317"/>
              <a:ext cx="140250" cy="154821"/>
            </a:xfrm>
            <a:custGeom>
              <a:avLst/>
              <a:gdLst>
                <a:gd name="T0" fmla="*/ 97 w 163"/>
                <a:gd name="T1" fmla="*/ 0 h 180"/>
                <a:gd name="T2" fmla="*/ 103 w 163"/>
                <a:gd name="T3" fmla="*/ 5 h 180"/>
                <a:gd name="T4" fmla="*/ 97 w 163"/>
                <a:gd name="T5" fmla="*/ 32 h 180"/>
                <a:gd name="T6" fmla="*/ 129 w 163"/>
                <a:gd name="T7" fmla="*/ 32 h 180"/>
                <a:gd name="T8" fmla="*/ 135 w 163"/>
                <a:gd name="T9" fmla="*/ 27 h 180"/>
                <a:gd name="T10" fmla="*/ 129 w 163"/>
                <a:gd name="T11" fmla="*/ 0 h 180"/>
                <a:gd name="T12" fmla="*/ 124 w 163"/>
                <a:gd name="T13" fmla="*/ 27 h 180"/>
                <a:gd name="T14" fmla="*/ 32 w 163"/>
                <a:gd name="T15" fmla="*/ 32 h 180"/>
                <a:gd name="T16" fmla="*/ 39 w 163"/>
                <a:gd name="T17" fmla="*/ 5 h 180"/>
                <a:gd name="T18" fmla="*/ 33 w 163"/>
                <a:gd name="T19" fmla="*/ 0 h 180"/>
                <a:gd name="T20" fmla="*/ 33 w 163"/>
                <a:gd name="T21" fmla="*/ 32 h 180"/>
                <a:gd name="T22" fmla="*/ 65 w 163"/>
                <a:gd name="T23" fmla="*/ 32 h 180"/>
                <a:gd name="T24" fmla="*/ 65 w 163"/>
                <a:gd name="T25" fmla="*/ 0 h 180"/>
                <a:gd name="T26" fmla="*/ 60 w 163"/>
                <a:gd name="T27" fmla="*/ 5 h 180"/>
                <a:gd name="T28" fmla="*/ 163 w 163"/>
                <a:gd name="T29" fmla="*/ 106 h 180"/>
                <a:gd name="T30" fmla="*/ 155 w 163"/>
                <a:gd name="T31" fmla="*/ 172 h 180"/>
                <a:gd name="T32" fmla="*/ 98 w 163"/>
                <a:gd name="T33" fmla="*/ 180 h 180"/>
                <a:gd name="T34" fmla="*/ 97 w 163"/>
                <a:gd name="T35" fmla="*/ 180 h 180"/>
                <a:gd name="T36" fmla="*/ 0 w 163"/>
                <a:gd name="T37" fmla="*/ 154 h 180"/>
                <a:gd name="T38" fmla="*/ 98 w 163"/>
                <a:gd name="T39" fmla="*/ 178 h 180"/>
                <a:gd name="T40" fmla="*/ 160 w 163"/>
                <a:gd name="T41" fmla="*/ 108 h 180"/>
                <a:gd name="T42" fmla="*/ 115 w 163"/>
                <a:gd name="T43" fmla="*/ 141 h 180"/>
                <a:gd name="T44" fmla="*/ 26 w 163"/>
                <a:gd name="T45" fmla="*/ 11 h 180"/>
                <a:gd name="T46" fmla="*/ 24 w 163"/>
                <a:gd name="T47" fmla="*/ 28 h 180"/>
                <a:gd name="T48" fmla="*/ 41 w 163"/>
                <a:gd name="T49" fmla="*/ 23 h 180"/>
                <a:gd name="T50" fmla="*/ 58 w 163"/>
                <a:gd name="T51" fmla="*/ 23 h 180"/>
                <a:gd name="T52" fmla="*/ 75 w 163"/>
                <a:gd name="T53" fmla="*/ 28 h 180"/>
                <a:gd name="T54" fmla="*/ 90 w 163"/>
                <a:gd name="T55" fmla="*/ 11 h 180"/>
                <a:gd name="T56" fmla="*/ 97 w 163"/>
                <a:gd name="T57" fmla="*/ 38 h 180"/>
                <a:gd name="T58" fmla="*/ 105 w 163"/>
                <a:gd name="T59" fmla="*/ 11 h 180"/>
                <a:gd name="T60" fmla="*/ 120 w 163"/>
                <a:gd name="T61" fmla="*/ 28 h 180"/>
                <a:gd name="T62" fmla="*/ 137 w 163"/>
                <a:gd name="T63" fmla="*/ 23 h 180"/>
                <a:gd name="T64" fmla="*/ 163 w 163"/>
                <a:gd name="T65" fmla="*/ 106 h 180"/>
                <a:gd name="T66" fmla="*/ 91 w 163"/>
                <a:gd name="T67" fmla="*/ 93 h 180"/>
                <a:gd name="T68" fmla="*/ 81 w 163"/>
                <a:gd name="T69" fmla="*/ 61 h 180"/>
                <a:gd name="T70" fmla="*/ 60 w 163"/>
                <a:gd name="T71" fmla="*/ 79 h 180"/>
                <a:gd name="T72" fmla="*/ 80 w 163"/>
                <a:gd name="T73" fmla="*/ 72 h 180"/>
                <a:gd name="T74" fmla="*/ 85 w 163"/>
                <a:gd name="T75" fmla="*/ 86 h 180"/>
                <a:gd name="T76" fmla="*/ 81 w 163"/>
                <a:gd name="T77" fmla="*/ 97 h 180"/>
                <a:gd name="T78" fmla="*/ 88 w 163"/>
                <a:gd name="T79" fmla="*/ 116 h 180"/>
                <a:gd name="T80" fmla="*/ 71 w 163"/>
                <a:gd name="T81" fmla="*/ 109 h 180"/>
                <a:gd name="T82" fmla="*/ 81 w 163"/>
                <a:gd name="T83" fmla="*/ 130 h 180"/>
                <a:gd name="T84" fmla="*/ 161 w 163"/>
                <a:gd name="T85" fmla="*/ 154 h 180"/>
                <a:gd name="T86" fmla="*/ 122 w 163"/>
                <a:gd name="T87" fmla="*/ 157 h 180"/>
                <a:gd name="T88" fmla="*/ 136 w 163"/>
                <a:gd name="T89" fmla="*/ 17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" h="180">
                  <a:moveTo>
                    <a:pt x="92" y="27"/>
                  </a:moveTo>
                  <a:cubicBezTo>
                    <a:pt x="92" y="5"/>
                    <a:pt x="92" y="5"/>
                    <a:pt x="92" y="5"/>
                  </a:cubicBezTo>
                  <a:cubicBezTo>
                    <a:pt x="92" y="2"/>
                    <a:pt x="94" y="1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100" y="0"/>
                    <a:pt x="103" y="2"/>
                    <a:pt x="103" y="5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3" y="30"/>
                    <a:pt x="100" y="32"/>
                    <a:pt x="97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4" y="32"/>
                    <a:pt x="92" y="30"/>
                    <a:pt x="92" y="27"/>
                  </a:cubicBezTo>
                  <a:close/>
                  <a:moveTo>
                    <a:pt x="129" y="32"/>
                  </a:moveTo>
                  <a:cubicBezTo>
                    <a:pt x="129" y="32"/>
                    <a:pt x="129" y="32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32" y="32"/>
                    <a:pt x="135" y="30"/>
                    <a:pt x="135" y="27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2"/>
                    <a:pt x="132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6" y="1"/>
                    <a:pt x="124" y="2"/>
                    <a:pt x="124" y="5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4" y="30"/>
                    <a:pt x="126" y="32"/>
                    <a:pt x="129" y="32"/>
                  </a:cubicBezTo>
                  <a:close/>
                  <a:moveTo>
                    <a:pt x="33" y="32"/>
                  </a:moveTo>
                  <a:cubicBezTo>
                    <a:pt x="32" y="32"/>
                    <a:pt x="32" y="32"/>
                    <a:pt x="32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6" y="32"/>
                    <a:pt x="39" y="30"/>
                    <a:pt x="39" y="27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2"/>
                    <a:pt x="36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8" y="2"/>
                    <a:pt x="28" y="5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0"/>
                    <a:pt x="30" y="32"/>
                    <a:pt x="33" y="32"/>
                  </a:cubicBezTo>
                  <a:close/>
                  <a:moveTo>
                    <a:pt x="65" y="32"/>
                  </a:move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8" y="32"/>
                    <a:pt x="71" y="30"/>
                    <a:pt x="71" y="27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2"/>
                    <a:pt x="68" y="0"/>
                    <a:pt x="6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1"/>
                    <a:pt x="60" y="2"/>
                    <a:pt x="60" y="5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30"/>
                    <a:pt x="62" y="32"/>
                    <a:pt x="65" y="32"/>
                  </a:cubicBezTo>
                  <a:close/>
                  <a:moveTo>
                    <a:pt x="163" y="106"/>
                  </a:moveTo>
                  <a:cubicBezTo>
                    <a:pt x="163" y="106"/>
                    <a:pt x="163" y="106"/>
                    <a:pt x="163" y="106"/>
                  </a:cubicBezTo>
                  <a:cubicBezTo>
                    <a:pt x="163" y="154"/>
                    <a:pt x="163" y="154"/>
                    <a:pt x="163" y="154"/>
                  </a:cubicBezTo>
                  <a:cubicBezTo>
                    <a:pt x="163" y="161"/>
                    <a:pt x="160" y="167"/>
                    <a:pt x="155" y="172"/>
                  </a:cubicBezTo>
                  <a:cubicBezTo>
                    <a:pt x="150" y="177"/>
                    <a:pt x="143" y="180"/>
                    <a:pt x="136" y="180"/>
                  </a:cubicBezTo>
                  <a:cubicBezTo>
                    <a:pt x="136" y="180"/>
                    <a:pt x="136" y="180"/>
                    <a:pt x="136" y="180"/>
                  </a:cubicBezTo>
                  <a:cubicBezTo>
                    <a:pt x="98" y="180"/>
                    <a:pt x="98" y="180"/>
                    <a:pt x="98" y="180"/>
                  </a:cubicBezTo>
                  <a:cubicBezTo>
                    <a:pt x="98" y="180"/>
                    <a:pt x="98" y="180"/>
                    <a:pt x="98" y="180"/>
                  </a:cubicBezTo>
                  <a:cubicBezTo>
                    <a:pt x="97" y="180"/>
                    <a:pt x="97" y="180"/>
                    <a:pt x="97" y="180"/>
                  </a:cubicBezTo>
                  <a:cubicBezTo>
                    <a:pt x="97" y="180"/>
                    <a:pt x="97" y="180"/>
                    <a:pt x="97" y="180"/>
                  </a:cubicBezTo>
                  <a:cubicBezTo>
                    <a:pt x="96" y="180"/>
                    <a:pt x="96" y="180"/>
                    <a:pt x="96" y="180"/>
                  </a:cubicBezTo>
                  <a:cubicBezTo>
                    <a:pt x="25" y="180"/>
                    <a:pt x="25" y="180"/>
                    <a:pt x="25" y="180"/>
                  </a:cubicBezTo>
                  <a:cubicBezTo>
                    <a:pt x="11" y="180"/>
                    <a:pt x="0" y="168"/>
                    <a:pt x="0" y="154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114" y="145"/>
                    <a:pt x="114" y="145"/>
                    <a:pt x="114" y="145"/>
                  </a:cubicBezTo>
                  <a:cubicBezTo>
                    <a:pt x="112" y="155"/>
                    <a:pt x="108" y="168"/>
                    <a:pt x="98" y="178"/>
                  </a:cubicBezTo>
                  <a:cubicBezTo>
                    <a:pt x="105" y="172"/>
                    <a:pt x="113" y="164"/>
                    <a:pt x="121" y="156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33" y="144"/>
                    <a:pt x="151" y="123"/>
                    <a:pt x="160" y="108"/>
                  </a:cubicBezTo>
                  <a:cubicBezTo>
                    <a:pt x="156" y="113"/>
                    <a:pt x="148" y="122"/>
                    <a:pt x="138" y="126"/>
                  </a:cubicBezTo>
                  <a:cubicBezTo>
                    <a:pt x="124" y="133"/>
                    <a:pt x="115" y="134"/>
                    <a:pt x="115" y="134"/>
                  </a:cubicBezTo>
                  <a:cubicBezTo>
                    <a:pt x="115" y="134"/>
                    <a:pt x="115" y="137"/>
                    <a:pt x="115" y="14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2"/>
                    <a:pt x="11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4"/>
                    <a:pt x="24" y="26"/>
                    <a:pt x="24" y="28"/>
                  </a:cubicBezTo>
                  <a:cubicBezTo>
                    <a:pt x="24" y="34"/>
                    <a:pt x="28" y="38"/>
                    <a:pt x="33" y="38"/>
                  </a:cubicBezTo>
                  <a:cubicBezTo>
                    <a:pt x="38" y="38"/>
                    <a:pt x="43" y="34"/>
                    <a:pt x="43" y="28"/>
                  </a:cubicBezTo>
                  <a:cubicBezTo>
                    <a:pt x="43" y="26"/>
                    <a:pt x="42" y="25"/>
                    <a:pt x="41" y="23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7" y="24"/>
                    <a:pt x="56" y="26"/>
                    <a:pt x="56" y="28"/>
                  </a:cubicBezTo>
                  <a:cubicBezTo>
                    <a:pt x="56" y="34"/>
                    <a:pt x="60" y="38"/>
                    <a:pt x="65" y="38"/>
                  </a:cubicBezTo>
                  <a:cubicBezTo>
                    <a:pt x="71" y="38"/>
                    <a:pt x="75" y="34"/>
                    <a:pt x="75" y="28"/>
                  </a:cubicBezTo>
                  <a:cubicBezTo>
                    <a:pt x="75" y="26"/>
                    <a:pt x="74" y="25"/>
                    <a:pt x="73" y="23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89" y="24"/>
                    <a:pt x="88" y="26"/>
                    <a:pt x="88" y="28"/>
                  </a:cubicBezTo>
                  <a:cubicBezTo>
                    <a:pt x="88" y="34"/>
                    <a:pt x="92" y="38"/>
                    <a:pt x="97" y="38"/>
                  </a:cubicBezTo>
                  <a:cubicBezTo>
                    <a:pt x="103" y="38"/>
                    <a:pt x="107" y="34"/>
                    <a:pt x="107" y="28"/>
                  </a:cubicBezTo>
                  <a:cubicBezTo>
                    <a:pt x="107" y="26"/>
                    <a:pt x="106" y="25"/>
                    <a:pt x="105" y="2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21" y="24"/>
                    <a:pt x="120" y="26"/>
                    <a:pt x="120" y="28"/>
                  </a:cubicBezTo>
                  <a:cubicBezTo>
                    <a:pt x="120" y="34"/>
                    <a:pt x="124" y="38"/>
                    <a:pt x="129" y="38"/>
                  </a:cubicBezTo>
                  <a:cubicBezTo>
                    <a:pt x="135" y="38"/>
                    <a:pt x="139" y="34"/>
                    <a:pt x="139" y="28"/>
                  </a:cubicBezTo>
                  <a:cubicBezTo>
                    <a:pt x="139" y="26"/>
                    <a:pt x="138" y="25"/>
                    <a:pt x="137" y="23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51" y="11"/>
                    <a:pt x="163" y="22"/>
                    <a:pt x="163" y="37"/>
                  </a:cubicBezTo>
                  <a:lnTo>
                    <a:pt x="163" y="106"/>
                  </a:lnTo>
                  <a:close/>
                  <a:moveTo>
                    <a:pt x="104" y="109"/>
                  </a:moveTo>
                  <a:cubicBezTo>
                    <a:pt x="104" y="104"/>
                    <a:pt x="102" y="101"/>
                    <a:pt x="100" y="98"/>
                  </a:cubicBezTo>
                  <a:cubicBezTo>
                    <a:pt x="98" y="95"/>
                    <a:pt x="95" y="93"/>
                    <a:pt x="91" y="93"/>
                  </a:cubicBezTo>
                  <a:cubicBezTo>
                    <a:pt x="97" y="89"/>
                    <a:pt x="101" y="84"/>
                    <a:pt x="101" y="78"/>
                  </a:cubicBezTo>
                  <a:cubicBezTo>
                    <a:pt x="101" y="74"/>
                    <a:pt x="99" y="70"/>
                    <a:pt x="96" y="67"/>
                  </a:cubicBezTo>
                  <a:cubicBezTo>
                    <a:pt x="92" y="63"/>
                    <a:pt x="87" y="61"/>
                    <a:pt x="81" y="61"/>
                  </a:cubicBezTo>
                  <a:cubicBezTo>
                    <a:pt x="77" y="61"/>
                    <a:pt x="73" y="62"/>
                    <a:pt x="70" y="63"/>
                  </a:cubicBezTo>
                  <a:cubicBezTo>
                    <a:pt x="67" y="65"/>
                    <a:pt x="65" y="66"/>
                    <a:pt x="63" y="69"/>
                  </a:cubicBezTo>
                  <a:cubicBezTo>
                    <a:pt x="62" y="71"/>
                    <a:pt x="61" y="75"/>
                    <a:pt x="60" y="79"/>
                  </a:cubicBezTo>
                  <a:cubicBezTo>
                    <a:pt x="72" y="81"/>
                    <a:pt x="72" y="81"/>
                    <a:pt x="72" y="81"/>
                  </a:cubicBezTo>
                  <a:cubicBezTo>
                    <a:pt x="72" y="78"/>
                    <a:pt x="73" y="75"/>
                    <a:pt x="75" y="74"/>
                  </a:cubicBezTo>
                  <a:cubicBezTo>
                    <a:pt x="76" y="72"/>
                    <a:pt x="78" y="72"/>
                    <a:pt x="80" y="72"/>
                  </a:cubicBezTo>
                  <a:cubicBezTo>
                    <a:pt x="82" y="72"/>
                    <a:pt x="84" y="72"/>
                    <a:pt x="86" y="74"/>
                  </a:cubicBezTo>
                  <a:cubicBezTo>
                    <a:pt x="87" y="75"/>
                    <a:pt x="88" y="77"/>
                    <a:pt x="88" y="79"/>
                  </a:cubicBezTo>
                  <a:cubicBezTo>
                    <a:pt x="88" y="82"/>
                    <a:pt x="87" y="84"/>
                    <a:pt x="85" y="86"/>
                  </a:cubicBezTo>
                  <a:cubicBezTo>
                    <a:pt x="83" y="87"/>
                    <a:pt x="80" y="88"/>
                    <a:pt x="77" y="8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8" y="98"/>
                    <a:pt x="80" y="97"/>
                    <a:pt x="81" y="97"/>
                  </a:cubicBezTo>
                  <a:cubicBezTo>
                    <a:pt x="84" y="97"/>
                    <a:pt x="86" y="98"/>
                    <a:pt x="88" y="100"/>
                  </a:cubicBezTo>
                  <a:cubicBezTo>
                    <a:pt x="89" y="102"/>
                    <a:pt x="90" y="105"/>
                    <a:pt x="90" y="108"/>
                  </a:cubicBezTo>
                  <a:cubicBezTo>
                    <a:pt x="90" y="111"/>
                    <a:pt x="89" y="114"/>
                    <a:pt x="88" y="116"/>
                  </a:cubicBezTo>
                  <a:cubicBezTo>
                    <a:pt x="86" y="118"/>
                    <a:pt x="84" y="119"/>
                    <a:pt x="81" y="119"/>
                  </a:cubicBezTo>
                  <a:cubicBezTo>
                    <a:pt x="78" y="119"/>
                    <a:pt x="76" y="118"/>
                    <a:pt x="75" y="117"/>
                  </a:cubicBezTo>
                  <a:cubicBezTo>
                    <a:pt x="73" y="115"/>
                    <a:pt x="72" y="113"/>
                    <a:pt x="71" y="109"/>
                  </a:cubicBezTo>
                  <a:cubicBezTo>
                    <a:pt x="59" y="111"/>
                    <a:pt x="59" y="111"/>
                    <a:pt x="59" y="111"/>
                  </a:cubicBezTo>
                  <a:cubicBezTo>
                    <a:pt x="59" y="117"/>
                    <a:pt x="62" y="121"/>
                    <a:pt x="66" y="125"/>
                  </a:cubicBezTo>
                  <a:cubicBezTo>
                    <a:pt x="70" y="128"/>
                    <a:pt x="75" y="130"/>
                    <a:pt x="81" y="130"/>
                  </a:cubicBezTo>
                  <a:cubicBezTo>
                    <a:pt x="87" y="130"/>
                    <a:pt x="93" y="128"/>
                    <a:pt x="97" y="124"/>
                  </a:cubicBezTo>
                  <a:cubicBezTo>
                    <a:pt x="101" y="120"/>
                    <a:pt x="104" y="114"/>
                    <a:pt x="104" y="109"/>
                  </a:cubicBezTo>
                  <a:close/>
                  <a:moveTo>
                    <a:pt x="161" y="154"/>
                  </a:moveTo>
                  <a:cubicBezTo>
                    <a:pt x="161" y="108"/>
                    <a:pt x="161" y="108"/>
                    <a:pt x="161" y="108"/>
                  </a:cubicBezTo>
                  <a:cubicBezTo>
                    <a:pt x="153" y="123"/>
                    <a:pt x="134" y="144"/>
                    <a:pt x="123" y="156"/>
                  </a:cubicBezTo>
                  <a:cubicBezTo>
                    <a:pt x="122" y="157"/>
                    <a:pt x="122" y="157"/>
                    <a:pt x="122" y="157"/>
                  </a:cubicBezTo>
                  <a:cubicBezTo>
                    <a:pt x="114" y="165"/>
                    <a:pt x="107" y="173"/>
                    <a:pt x="100" y="178"/>
                  </a:cubicBezTo>
                  <a:cubicBezTo>
                    <a:pt x="136" y="178"/>
                    <a:pt x="136" y="178"/>
                    <a:pt x="136" y="178"/>
                  </a:cubicBezTo>
                  <a:cubicBezTo>
                    <a:pt x="136" y="178"/>
                    <a:pt x="136" y="178"/>
                    <a:pt x="136" y="178"/>
                  </a:cubicBezTo>
                  <a:cubicBezTo>
                    <a:pt x="143" y="178"/>
                    <a:pt x="149" y="176"/>
                    <a:pt x="154" y="171"/>
                  </a:cubicBezTo>
                  <a:cubicBezTo>
                    <a:pt x="159" y="167"/>
                    <a:pt x="161" y="160"/>
                    <a:pt x="161" y="15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1" name="Freeform 1120"/>
            <p:cNvSpPr>
              <a:spLocks noEditPoints="1"/>
            </p:cNvSpPr>
            <p:nvPr/>
          </p:nvSpPr>
          <p:spPr bwMode="auto">
            <a:xfrm>
              <a:off x="7028335" y="3391610"/>
              <a:ext cx="171214" cy="139521"/>
            </a:xfrm>
            <a:custGeom>
              <a:avLst/>
              <a:gdLst>
                <a:gd name="T0" fmla="*/ 32 w 199"/>
                <a:gd name="T1" fmla="*/ 162 h 162"/>
                <a:gd name="T2" fmla="*/ 18 w 199"/>
                <a:gd name="T3" fmla="*/ 149 h 162"/>
                <a:gd name="T4" fmla="*/ 25 w 199"/>
                <a:gd name="T5" fmla="*/ 150 h 162"/>
                <a:gd name="T6" fmla="*/ 187 w 199"/>
                <a:gd name="T7" fmla="*/ 139 h 162"/>
                <a:gd name="T8" fmla="*/ 180 w 199"/>
                <a:gd name="T9" fmla="*/ 15 h 162"/>
                <a:gd name="T10" fmla="*/ 171 w 199"/>
                <a:gd name="T11" fmla="*/ 10 h 162"/>
                <a:gd name="T12" fmla="*/ 172 w 199"/>
                <a:gd name="T13" fmla="*/ 3 h 162"/>
                <a:gd name="T14" fmla="*/ 199 w 199"/>
                <a:gd name="T15" fmla="*/ 132 h 162"/>
                <a:gd name="T16" fmla="*/ 18 w 199"/>
                <a:gd name="T17" fmla="*/ 143 h 162"/>
                <a:gd name="T18" fmla="*/ 4 w 199"/>
                <a:gd name="T19" fmla="*/ 17 h 162"/>
                <a:gd name="T20" fmla="*/ 164 w 199"/>
                <a:gd name="T21" fmla="*/ 4 h 162"/>
                <a:gd name="T22" fmla="*/ 173 w 199"/>
                <a:gd name="T23" fmla="*/ 126 h 162"/>
                <a:gd name="T24" fmla="*/ 74 w 199"/>
                <a:gd name="T25" fmla="*/ 93 h 162"/>
                <a:gd name="T26" fmla="*/ 148 w 199"/>
                <a:gd name="T27" fmla="*/ 88 h 162"/>
                <a:gd name="T28" fmla="*/ 144 w 199"/>
                <a:gd name="T29" fmla="*/ 63 h 162"/>
                <a:gd name="T30" fmla="*/ 73 w 199"/>
                <a:gd name="T31" fmla="*/ 75 h 162"/>
                <a:gd name="T32" fmla="*/ 147 w 199"/>
                <a:gd name="T33" fmla="*/ 65 h 162"/>
                <a:gd name="T34" fmla="*/ 136 w 199"/>
                <a:gd name="T35" fmla="*/ 46 h 162"/>
                <a:gd name="T36" fmla="*/ 127 w 199"/>
                <a:gd name="T37" fmla="*/ 44 h 162"/>
                <a:gd name="T38" fmla="*/ 123 w 199"/>
                <a:gd name="T39" fmla="*/ 43 h 162"/>
                <a:gd name="T40" fmla="*/ 132 w 199"/>
                <a:gd name="T41" fmla="*/ 54 h 162"/>
                <a:gd name="T42" fmla="*/ 143 w 199"/>
                <a:gd name="T43" fmla="*/ 42 h 162"/>
                <a:gd name="T44" fmla="*/ 129 w 199"/>
                <a:gd name="T45" fmla="*/ 30 h 162"/>
                <a:gd name="T46" fmla="*/ 130 w 199"/>
                <a:gd name="T47" fmla="*/ 25 h 162"/>
                <a:gd name="T48" fmla="*/ 134 w 199"/>
                <a:gd name="T49" fmla="*/ 28 h 162"/>
                <a:gd name="T50" fmla="*/ 138 w 199"/>
                <a:gd name="T51" fmla="*/ 24 h 162"/>
                <a:gd name="T52" fmla="*/ 124 w 199"/>
                <a:gd name="T53" fmla="*/ 22 h 162"/>
                <a:gd name="T54" fmla="*/ 131 w 199"/>
                <a:gd name="T55" fmla="*/ 37 h 162"/>
                <a:gd name="T56" fmla="*/ 80 w 199"/>
                <a:gd name="T57" fmla="*/ 28 h 162"/>
                <a:gd name="T58" fmla="*/ 94 w 199"/>
                <a:gd name="T59" fmla="*/ 58 h 162"/>
                <a:gd name="T60" fmla="*/ 101 w 199"/>
                <a:gd name="T61" fmla="*/ 42 h 162"/>
                <a:gd name="T62" fmla="*/ 111 w 199"/>
                <a:gd name="T63" fmla="*/ 56 h 162"/>
                <a:gd name="T64" fmla="*/ 117 w 199"/>
                <a:gd name="T65" fmla="*/ 22 h 162"/>
                <a:gd name="T66" fmla="*/ 112 w 199"/>
                <a:gd name="T67" fmla="*/ 23 h 162"/>
                <a:gd name="T68" fmla="*/ 100 w 199"/>
                <a:gd name="T69" fmla="*/ 31 h 162"/>
                <a:gd name="T70" fmla="*/ 94 w 199"/>
                <a:gd name="T71" fmla="*/ 46 h 162"/>
                <a:gd name="T72" fmla="*/ 82 w 199"/>
                <a:gd name="T73" fmla="*/ 25 h 162"/>
                <a:gd name="T74" fmla="*/ 59 w 199"/>
                <a:gd name="T75" fmla="*/ 30 h 162"/>
                <a:gd name="T76" fmla="*/ 64 w 199"/>
                <a:gd name="T77" fmla="*/ 61 h 162"/>
                <a:gd name="T78" fmla="*/ 81 w 199"/>
                <a:gd name="T79" fmla="*/ 57 h 162"/>
                <a:gd name="T80" fmla="*/ 78 w 199"/>
                <a:gd name="T81" fmla="*/ 53 h 162"/>
                <a:gd name="T82" fmla="*/ 78 w 199"/>
                <a:gd name="T83" fmla="*/ 46 h 162"/>
                <a:gd name="T84" fmla="*/ 78 w 199"/>
                <a:gd name="T85" fmla="*/ 40 h 162"/>
                <a:gd name="T86" fmla="*/ 65 w 199"/>
                <a:gd name="T87" fmla="*/ 33 h 162"/>
                <a:gd name="T88" fmla="*/ 78 w 199"/>
                <a:gd name="T89" fmla="*/ 28 h 162"/>
                <a:gd name="T90" fmla="*/ 61 w 199"/>
                <a:gd name="T91" fmla="*/ 27 h 162"/>
                <a:gd name="T92" fmla="*/ 32 w 199"/>
                <a:gd name="T93" fmla="*/ 65 h 162"/>
                <a:gd name="T94" fmla="*/ 35 w 199"/>
                <a:gd name="T95" fmla="*/ 64 h 162"/>
                <a:gd name="T96" fmla="*/ 51 w 199"/>
                <a:gd name="T97" fmla="*/ 62 h 162"/>
                <a:gd name="T98" fmla="*/ 57 w 199"/>
                <a:gd name="T99" fmla="*/ 61 h 162"/>
                <a:gd name="T100" fmla="*/ 52 w 199"/>
                <a:gd name="T101" fmla="*/ 28 h 162"/>
                <a:gd name="T102" fmla="*/ 50 w 199"/>
                <a:gd name="T103" fmla="*/ 52 h 162"/>
                <a:gd name="T104" fmla="*/ 28 w 199"/>
                <a:gd name="T105" fmla="*/ 31 h 162"/>
                <a:gd name="T106" fmla="*/ 34 w 199"/>
                <a:gd name="T107" fmla="*/ 108 h 162"/>
                <a:gd name="T108" fmla="*/ 66 w 199"/>
                <a:gd name="T109" fmla="*/ 105 h 162"/>
                <a:gd name="T110" fmla="*/ 62 w 199"/>
                <a:gd name="T111" fmla="*/ 70 h 162"/>
                <a:gd name="T112" fmla="*/ 30 w 199"/>
                <a:gd name="T113" fmla="*/ 76 h 162"/>
                <a:gd name="T114" fmla="*/ 152 w 199"/>
                <a:gd name="T115" fmla="*/ 106 h 162"/>
                <a:gd name="T116" fmla="*/ 35 w 199"/>
                <a:gd name="T117" fmla="*/ 119 h 162"/>
                <a:gd name="T118" fmla="*/ 150 w 199"/>
                <a:gd name="T119" fmla="*/ 109 h 162"/>
                <a:gd name="T120" fmla="*/ 61 w 199"/>
                <a:gd name="T121" fmla="*/ 75 h 162"/>
                <a:gd name="T122" fmla="*/ 64 w 199"/>
                <a:gd name="T123" fmla="*/ 10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9" h="162">
                  <a:moveTo>
                    <a:pt x="196" y="141"/>
                  </a:moveTo>
                  <a:cubicBezTo>
                    <a:pt x="194" y="143"/>
                    <a:pt x="191" y="145"/>
                    <a:pt x="188" y="145"/>
                  </a:cubicBezTo>
                  <a:cubicBezTo>
                    <a:pt x="32" y="162"/>
                    <a:pt x="32" y="162"/>
                    <a:pt x="32" y="162"/>
                  </a:cubicBezTo>
                  <a:cubicBezTo>
                    <a:pt x="32" y="162"/>
                    <a:pt x="31" y="162"/>
                    <a:pt x="31" y="162"/>
                  </a:cubicBezTo>
                  <a:cubicBezTo>
                    <a:pt x="25" y="162"/>
                    <a:pt x="19" y="157"/>
                    <a:pt x="19" y="151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7"/>
                    <a:pt x="20" y="145"/>
                    <a:pt x="21" y="145"/>
                  </a:cubicBezTo>
                  <a:cubicBezTo>
                    <a:pt x="23" y="145"/>
                    <a:pt x="25" y="146"/>
                    <a:pt x="25" y="148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5" y="153"/>
                    <a:pt x="28" y="156"/>
                    <a:pt x="31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187" y="139"/>
                    <a:pt x="187" y="139"/>
                    <a:pt x="187" y="139"/>
                  </a:cubicBezTo>
                  <a:cubicBezTo>
                    <a:pt x="189" y="139"/>
                    <a:pt x="190" y="138"/>
                    <a:pt x="191" y="137"/>
                  </a:cubicBezTo>
                  <a:cubicBezTo>
                    <a:pt x="192" y="135"/>
                    <a:pt x="193" y="134"/>
                    <a:pt x="192" y="132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0" y="13"/>
                    <a:pt x="179" y="12"/>
                    <a:pt x="178" y="11"/>
                  </a:cubicBezTo>
                  <a:cubicBezTo>
                    <a:pt x="176" y="10"/>
                    <a:pt x="175" y="9"/>
                    <a:pt x="173" y="9"/>
                  </a:cubicBezTo>
                  <a:cubicBezTo>
                    <a:pt x="171" y="10"/>
                    <a:pt x="171" y="10"/>
                    <a:pt x="171" y="10"/>
                  </a:cubicBezTo>
                  <a:cubicBezTo>
                    <a:pt x="170" y="10"/>
                    <a:pt x="168" y="9"/>
                    <a:pt x="168" y="7"/>
                  </a:cubicBezTo>
                  <a:cubicBezTo>
                    <a:pt x="168" y="5"/>
                    <a:pt x="169" y="4"/>
                    <a:pt x="171" y="3"/>
                  </a:cubicBezTo>
                  <a:cubicBezTo>
                    <a:pt x="172" y="3"/>
                    <a:pt x="172" y="3"/>
                    <a:pt x="172" y="3"/>
                  </a:cubicBezTo>
                  <a:cubicBezTo>
                    <a:pt x="176" y="3"/>
                    <a:pt x="179" y="4"/>
                    <a:pt x="181" y="6"/>
                  </a:cubicBezTo>
                  <a:cubicBezTo>
                    <a:pt x="184" y="8"/>
                    <a:pt x="186" y="11"/>
                    <a:pt x="186" y="1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199" y="135"/>
                    <a:pt x="198" y="138"/>
                    <a:pt x="196" y="141"/>
                  </a:cubicBezTo>
                  <a:close/>
                  <a:moveTo>
                    <a:pt x="173" y="126"/>
                  </a:moveTo>
                  <a:cubicBezTo>
                    <a:pt x="18" y="143"/>
                    <a:pt x="18" y="143"/>
                    <a:pt x="18" y="143"/>
                  </a:cubicBezTo>
                  <a:cubicBezTo>
                    <a:pt x="15" y="143"/>
                    <a:pt x="13" y="141"/>
                    <a:pt x="13" y="13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2" y="17"/>
                    <a:pt x="4" y="17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162" y="0"/>
                    <a:pt x="164" y="2"/>
                    <a:pt x="164" y="4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7" y="122"/>
                    <a:pt x="177" y="123"/>
                    <a:pt x="176" y="124"/>
                  </a:cubicBezTo>
                  <a:cubicBezTo>
                    <a:pt x="175" y="125"/>
                    <a:pt x="174" y="126"/>
                    <a:pt x="173" y="126"/>
                  </a:cubicBezTo>
                  <a:close/>
                  <a:moveTo>
                    <a:pt x="147" y="83"/>
                  </a:moveTo>
                  <a:cubicBezTo>
                    <a:pt x="76" y="91"/>
                    <a:pt x="76" y="91"/>
                    <a:pt x="76" y="91"/>
                  </a:cubicBezTo>
                  <a:cubicBezTo>
                    <a:pt x="75" y="91"/>
                    <a:pt x="74" y="92"/>
                    <a:pt x="74" y="93"/>
                  </a:cubicBezTo>
                  <a:cubicBezTo>
                    <a:pt x="74" y="95"/>
                    <a:pt x="75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148" y="88"/>
                    <a:pt x="148" y="88"/>
                    <a:pt x="148" y="88"/>
                  </a:cubicBezTo>
                  <a:cubicBezTo>
                    <a:pt x="149" y="88"/>
                    <a:pt x="150" y="87"/>
                    <a:pt x="150" y="85"/>
                  </a:cubicBezTo>
                  <a:cubicBezTo>
                    <a:pt x="149" y="84"/>
                    <a:pt x="148" y="83"/>
                    <a:pt x="147" y="83"/>
                  </a:cubicBezTo>
                  <a:close/>
                  <a:moveTo>
                    <a:pt x="144" y="63"/>
                  </a:moveTo>
                  <a:cubicBezTo>
                    <a:pt x="73" y="70"/>
                    <a:pt x="73" y="70"/>
                    <a:pt x="73" y="70"/>
                  </a:cubicBezTo>
                  <a:cubicBezTo>
                    <a:pt x="72" y="71"/>
                    <a:pt x="71" y="72"/>
                    <a:pt x="71" y="73"/>
                  </a:cubicBezTo>
                  <a:cubicBezTo>
                    <a:pt x="71" y="74"/>
                    <a:pt x="72" y="75"/>
                    <a:pt x="73" y="75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6" y="67"/>
                    <a:pt x="147" y="66"/>
                    <a:pt x="147" y="65"/>
                  </a:cubicBezTo>
                  <a:cubicBezTo>
                    <a:pt x="147" y="63"/>
                    <a:pt x="146" y="63"/>
                    <a:pt x="144" y="63"/>
                  </a:cubicBezTo>
                  <a:close/>
                  <a:moveTo>
                    <a:pt x="137" y="42"/>
                  </a:moveTo>
                  <a:cubicBezTo>
                    <a:pt x="137" y="44"/>
                    <a:pt x="137" y="45"/>
                    <a:pt x="136" y="46"/>
                  </a:cubicBezTo>
                  <a:cubicBezTo>
                    <a:pt x="135" y="47"/>
                    <a:pt x="134" y="48"/>
                    <a:pt x="133" y="48"/>
                  </a:cubicBezTo>
                  <a:cubicBezTo>
                    <a:pt x="131" y="48"/>
                    <a:pt x="130" y="48"/>
                    <a:pt x="129" y="47"/>
                  </a:cubicBezTo>
                  <a:cubicBezTo>
                    <a:pt x="128" y="46"/>
                    <a:pt x="127" y="45"/>
                    <a:pt x="127" y="44"/>
                  </a:cubicBezTo>
                  <a:cubicBezTo>
                    <a:pt x="127" y="43"/>
                    <a:pt x="127" y="43"/>
                    <a:pt x="126" y="43"/>
                  </a:cubicBezTo>
                  <a:cubicBezTo>
                    <a:pt x="125" y="42"/>
                    <a:pt x="125" y="42"/>
                    <a:pt x="124" y="43"/>
                  </a:cubicBezTo>
                  <a:cubicBezTo>
                    <a:pt x="123" y="43"/>
                    <a:pt x="123" y="43"/>
                    <a:pt x="123" y="43"/>
                  </a:cubicBezTo>
                  <a:cubicBezTo>
                    <a:pt x="122" y="44"/>
                    <a:pt x="121" y="45"/>
                    <a:pt x="121" y="46"/>
                  </a:cubicBezTo>
                  <a:cubicBezTo>
                    <a:pt x="122" y="48"/>
                    <a:pt x="123" y="50"/>
                    <a:pt x="125" y="52"/>
                  </a:cubicBezTo>
                  <a:cubicBezTo>
                    <a:pt x="127" y="53"/>
                    <a:pt x="129" y="54"/>
                    <a:pt x="132" y="54"/>
                  </a:cubicBezTo>
                  <a:cubicBezTo>
                    <a:pt x="132" y="54"/>
                    <a:pt x="133" y="54"/>
                    <a:pt x="133" y="54"/>
                  </a:cubicBezTo>
                  <a:cubicBezTo>
                    <a:pt x="136" y="54"/>
                    <a:pt x="139" y="52"/>
                    <a:pt x="141" y="50"/>
                  </a:cubicBezTo>
                  <a:cubicBezTo>
                    <a:pt x="142" y="47"/>
                    <a:pt x="143" y="45"/>
                    <a:pt x="143" y="42"/>
                  </a:cubicBezTo>
                  <a:cubicBezTo>
                    <a:pt x="143" y="39"/>
                    <a:pt x="141" y="36"/>
                    <a:pt x="139" y="34"/>
                  </a:cubicBezTo>
                  <a:cubicBezTo>
                    <a:pt x="137" y="33"/>
                    <a:pt x="134" y="32"/>
                    <a:pt x="132" y="31"/>
                  </a:cubicBezTo>
                  <a:cubicBezTo>
                    <a:pt x="131" y="31"/>
                    <a:pt x="130" y="30"/>
                    <a:pt x="129" y="30"/>
                  </a:cubicBezTo>
                  <a:cubicBezTo>
                    <a:pt x="128" y="29"/>
                    <a:pt x="128" y="29"/>
                    <a:pt x="128" y="28"/>
                  </a:cubicBezTo>
                  <a:cubicBezTo>
                    <a:pt x="128" y="27"/>
                    <a:pt x="128" y="27"/>
                    <a:pt x="128" y="26"/>
                  </a:cubicBezTo>
                  <a:cubicBezTo>
                    <a:pt x="129" y="26"/>
                    <a:pt x="129" y="25"/>
                    <a:pt x="130" y="25"/>
                  </a:cubicBezTo>
                  <a:cubicBezTo>
                    <a:pt x="131" y="25"/>
                    <a:pt x="131" y="25"/>
                    <a:pt x="132" y="26"/>
                  </a:cubicBezTo>
                  <a:cubicBezTo>
                    <a:pt x="133" y="27"/>
                    <a:pt x="133" y="27"/>
                    <a:pt x="133" y="27"/>
                  </a:cubicBezTo>
                  <a:cubicBezTo>
                    <a:pt x="133" y="27"/>
                    <a:pt x="133" y="28"/>
                    <a:pt x="134" y="28"/>
                  </a:cubicBezTo>
                  <a:cubicBezTo>
                    <a:pt x="134" y="28"/>
                    <a:pt x="135" y="28"/>
                    <a:pt x="136" y="28"/>
                  </a:cubicBezTo>
                  <a:cubicBezTo>
                    <a:pt x="137" y="27"/>
                    <a:pt x="137" y="27"/>
                    <a:pt x="137" y="27"/>
                  </a:cubicBezTo>
                  <a:cubicBezTo>
                    <a:pt x="138" y="26"/>
                    <a:pt x="138" y="25"/>
                    <a:pt x="138" y="24"/>
                  </a:cubicBezTo>
                  <a:cubicBezTo>
                    <a:pt x="137" y="23"/>
                    <a:pt x="137" y="22"/>
                    <a:pt x="136" y="21"/>
                  </a:cubicBezTo>
                  <a:cubicBezTo>
                    <a:pt x="134" y="20"/>
                    <a:pt x="132" y="19"/>
                    <a:pt x="129" y="19"/>
                  </a:cubicBezTo>
                  <a:cubicBezTo>
                    <a:pt x="127" y="20"/>
                    <a:pt x="125" y="21"/>
                    <a:pt x="124" y="22"/>
                  </a:cubicBezTo>
                  <a:cubicBezTo>
                    <a:pt x="122" y="24"/>
                    <a:pt x="122" y="26"/>
                    <a:pt x="122" y="29"/>
                  </a:cubicBezTo>
                  <a:cubicBezTo>
                    <a:pt x="122" y="31"/>
                    <a:pt x="123" y="33"/>
                    <a:pt x="125" y="34"/>
                  </a:cubicBezTo>
                  <a:cubicBezTo>
                    <a:pt x="127" y="36"/>
                    <a:pt x="129" y="37"/>
                    <a:pt x="131" y="37"/>
                  </a:cubicBezTo>
                  <a:cubicBezTo>
                    <a:pt x="133" y="38"/>
                    <a:pt x="134" y="38"/>
                    <a:pt x="135" y="39"/>
                  </a:cubicBezTo>
                  <a:cubicBezTo>
                    <a:pt x="136" y="40"/>
                    <a:pt x="137" y="41"/>
                    <a:pt x="137" y="42"/>
                  </a:cubicBezTo>
                  <a:close/>
                  <a:moveTo>
                    <a:pt x="80" y="28"/>
                  </a:moveTo>
                  <a:cubicBezTo>
                    <a:pt x="91" y="57"/>
                    <a:pt x="91" y="57"/>
                    <a:pt x="91" y="57"/>
                  </a:cubicBezTo>
                  <a:cubicBezTo>
                    <a:pt x="92" y="57"/>
                    <a:pt x="92" y="58"/>
                    <a:pt x="93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5" y="58"/>
                    <a:pt x="95" y="58"/>
                    <a:pt x="95" y="58"/>
                  </a:cubicBezTo>
                  <a:cubicBezTo>
                    <a:pt x="96" y="58"/>
                    <a:pt x="97" y="57"/>
                    <a:pt x="97" y="56"/>
                  </a:cubicBezTo>
                  <a:cubicBezTo>
                    <a:pt x="101" y="42"/>
                    <a:pt x="101" y="42"/>
                    <a:pt x="101" y="42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6"/>
                    <a:pt x="109" y="56"/>
                    <a:pt x="110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2" y="56"/>
                    <a:pt x="113" y="55"/>
                    <a:pt x="113" y="5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3"/>
                    <a:pt x="118" y="22"/>
                    <a:pt x="117" y="22"/>
                  </a:cubicBezTo>
                  <a:cubicBezTo>
                    <a:pt x="117" y="21"/>
                    <a:pt x="116" y="21"/>
                    <a:pt x="115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3" y="22"/>
                    <a:pt x="112" y="22"/>
                    <a:pt x="112" y="23"/>
                  </a:cubicBezTo>
                  <a:cubicBezTo>
                    <a:pt x="109" y="44"/>
                    <a:pt x="109" y="44"/>
                    <a:pt x="109" y="44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2" y="31"/>
                    <a:pt x="101" y="31"/>
                    <a:pt x="100" y="31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98" y="31"/>
                    <a:pt x="97" y="32"/>
                    <a:pt x="97" y="33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5"/>
                    <a:pt x="85" y="25"/>
                    <a:pt x="84" y="25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1" y="25"/>
                    <a:pt x="81" y="25"/>
                    <a:pt x="80" y="26"/>
                  </a:cubicBezTo>
                  <a:cubicBezTo>
                    <a:pt x="80" y="27"/>
                    <a:pt x="80" y="27"/>
                    <a:pt x="80" y="28"/>
                  </a:cubicBezTo>
                  <a:close/>
                  <a:moveTo>
                    <a:pt x="59" y="30"/>
                  </a:moveTo>
                  <a:cubicBezTo>
                    <a:pt x="62" y="59"/>
                    <a:pt x="62" y="59"/>
                    <a:pt x="62" y="59"/>
                  </a:cubicBezTo>
                  <a:cubicBezTo>
                    <a:pt x="62" y="60"/>
                    <a:pt x="62" y="60"/>
                    <a:pt x="63" y="61"/>
                  </a:cubicBezTo>
                  <a:cubicBezTo>
                    <a:pt x="63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0" y="59"/>
                    <a:pt x="81" y="58"/>
                    <a:pt x="81" y="57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0" y="54"/>
                    <a:pt x="80" y="54"/>
                  </a:cubicBezTo>
                  <a:cubicBezTo>
                    <a:pt x="80" y="54"/>
                    <a:pt x="79" y="53"/>
                    <a:pt x="78" y="53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9" y="45"/>
                    <a:pt x="80" y="44"/>
                    <a:pt x="79" y="43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9" y="41"/>
                    <a:pt x="79" y="40"/>
                    <a:pt x="78" y="40"/>
                  </a:cubicBezTo>
                  <a:cubicBezTo>
                    <a:pt x="78" y="40"/>
                    <a:pt x="77" y="39"/>
                    <a:pt x="77" y="40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7" y="32"/>
                    <a:pt x="78" y="30"/>
                    <a:pt x="78" y="29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8" y="27"/>
                    <a:pt x="77" y="26"/>
                    <a:pt x="77" y="26"/>
                  </a:cubicBezTo>
                  <a:cubicBezTo>
                    <a:pt x="76" y="26"/>
                    <a:pt x="76" y="26"/>
                    <a:pt x="75" y="2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9" y="27"/>
                    <a:pt x="58" y="28"/>
                    <a:pt x="59" y="30"/>
                  </a:cubicBezTo>
                  <a:close/>
                  <a:moveTo>
                    <a:pt x="30" y="63"/>
                  </a:moveTo>
                  <a:cubicBezTo>
                    <a:pt x="30" y="64"/>
                    <a:pt x="31" y="65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4" y="64"/>
                    <a:pt x="35" y="64"/>
                    <a:pt x="35" y="64"/>
                  </a:cubicBezTo>
                  <a:cubicBezTo>
                    <a:pt x="36" y="63"/>
                    <a:pt x="36" y="63"/>
                    <a:pt x="36" y="6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51" y="62"/>
                    <a:pt x="52" y="62"/>
                    <a:pt x="53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6" y="62"/>
                    <a:pt x="57" y="62"/>
                    <a:pt x="57" y="61"/>
                  </a:cubicBezTo>
                  <a:cubicBezTo>
                    <a:pt x="57" y="61"/>
                    <a:pt x="57" y="60"/>
                    <a:pt x="57" y="6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29"/>
                    <a:pt x="53" y="28"/>
                    <a:pt x="52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9" y="29"/>
                    <a:pt x="48" y="30"/>
                    <a:pt x="48" y="31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1" y="31"/>
                    <a:pt x="30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7" y="31"/>
                    <a:pt x="26" y="32"/>
                    <a:pt x="26" y="33"/>
                  </a:cubicBezTo>
                  <a:lnTo>
                    <a:pt x="30" y="63"/>
                  </a:lnTo>
                  <a:close/>
                  <a:moveTo>
                    <a:pt x="34" y="108"/>
                  </a:moveTo>
                  <a:cubicBezTo>
                    <a:pt x="34" y="108"/>
                    <a:pt x="35" y="109"/>
                    <a:pt x="35" y="109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7" y="105"/>
                    <a:pt x="68" y="104"/>
                    <a:pt x="68" y="10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5" y="71"/>
                    <a:pt x="64" y="70"/>
                    <a:pt x="62" y="70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0" y="75"/>
                    <a:pt x="30" y="76"/>
                    <a:pt x="30" y="76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7"/>
                    <a:pt x="34" y="108"/>
                    <a:pt x="34" y="108"/>
                  </a:cubicBezTo>
                  <a:close/>
                  <a:moveTo>
                    <a:pt x="152" y="106"/>
                  </a:moveTo>
                  <a:cubicBezTo>
                    <a:pt x="152" y="105"/>
                    <a:pt x="151" y="104"/>
                    <a:pt x="149" y="104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6" y="117"/>
                    <a:pt x="35" y="118"/>
                    <a:pt x="35" y="119"/>
                  </a:cubicBezTo>
                  <a:cubicBezTo>
                    <a:pt x="35" y="120"/>
                    <a:pt x="36" y="121"/>
                    <a:pt x="37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51" y="109"/>
                    <a:pt x="152" y="108"/>
                    <a:pt x="152" y="106"/>
                  </a:cubicBezTo>
                  <a:close/>
                  <a:moveTo>
                    <a:pt x="64" y="101"/>
                  </a:moveTo>
                  <a:cubicBezTo>
                    <a:pt x="61" y="75"/>
                    <a:pt x="61" y="75"/>
                    <a:pt x="61" y="75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7" y="104"/>
                    <a:pt x="37" y="104"/>
                    <a:pt x="37" y="104"/>
                  </a:cubicBezTo>
                  <a:lnTo>
                    <a:pt x="64" y="10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2" name="Freeform 1121"/>
            <p:cNvSpPr>
              <a:spLocks noEditPoints="1"/>
            </p:cNvSpPr>
            <p:nvPr/>
          </p:nvSpPr>
          <p:spPr bwMode="auto">
            <a:xfrm>
              <a:off x="7304827" y="3390517"/>
              <a:ext cx="177407" cy="120578"/>
            </a:xfrm>
            <a:custGeom>
              <a:avLst/>
              <a:gdLst>
                <a:gd name="T0" fmla="*/ 103 w 206"/>
                <a:gd name="T1" fmla="*/ 0 h 140"/>
                <a:gd name="T2" fmla="*/ 0 w 206"/>
                <a:gd name="T3" fmla="*/ 70 h 140"/>
                <a:gd name="T4" fmla="*/ 103 w 206"/>
                <a:gd name="T5" fmla="*/ 140 h 140"/>
                <a:gd name="T6" fmla="*/ 206 w 206"/>
                <a:gd name="T7" fmla="*/ 71 h 140"/>
                <a:gd name="T8" fmla="*/ 103 w 206"/>
                <a:gd name="T9" fmla="*/ 0 h 140"/>
                <a:gd name="T10" fmla="*/ 103 w 206"/>
                <a:gd name="T11" fmla="*/ 103 h 140"/>
                <a:gd name="T12" fmla="*/ 71 w 206"/>
                <a:gd name="T13" fmla="*/ 70 h 140"/>
                <a:gd name="T14" fmla="*/ 103 w 206"/>
                <a:gd name="T15" fmla="*/ 38 h 140"/>
                <a:gd name="T16" fmla="*/ 135 w 206"/>
                <a:gd name="T17" fmla="*/ 70 h 140"/>
                <a:gd name="T18" fmla="*/ 103 w 206"/>
                <a:gd name="T19" fmla="*/ 103 h 140"/>
                <a:gd name="T20" fmla="*/ 112 w 206"/>
                <a:gd name="T21" fmla="*/ 70 h 140"/>
                <a:gd name="T22" fmla="*/ 103 w 206"/>
                <a:gd name="T23" fmla="*/ 79 h 140"/>
                <a:gd name="T24" fmla="*/ 94 w 206"/>
                <a:gd name="T25" fmla="*/ 70 h 140"/>
                <a:gd name="T26" fmla="*/ 103 w 206"/>
                <a:gd name="T27" fmla="*/ 61 h 140"/>
                <a:gd name="T28" fmla="*/ 112 w 206"/>
                <a:gd name="T29" fmla="*/ 7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6" h="140">
                  <a:moveTo>
                    <a:pt x="103" y="0"/>
                  </a:moveTo>
                  <a:cubicBezTo>
                    <a:pt x="65" y="0"/>
                    <a:pt x="36" y="27"/>
                    <a:pt x="0" y="70"/>
                  </a:cubicBezTo>
                  <a:cubicBezTo>
                    <a:pt x="31" y="107"/>
                    <a:pt x="57" y="140"/>
                    <a:pt x="103" y="140"/>
                  </a:cubicBezTo>
                  <a:cubicBezTo>
                    <a:pt x="149" y="140"/>
                    <a:pt x="183" y="98"/>
                    <a:pt x="206" y="71"/>
                  </a:cubicBezTo>
                  <a:cubicBezTo>
                    <a:pt x="182" y="39"/>
                    <a:pt x="149" y="0"/>
                    <a:pt x="103" y="0"/>
                  </a:cubicBezTo>
                  <a:close/>
                  <a:moveTo>
                    <a:pt x="103" y="103"/>
                  </a:moveTo>
                  <a:cubicBezTo>
                    <a:pt x="85" y="103"/>
                    <a:pt x="71" y="88"/>
                    <a:pt x="71" y="70"/>
                  </a:cubicBezTo>
                  <a:cubicBezTo>
                    <a:pt x="71" y="52"/>
                    <a:pt x="85" y="38"/>
                    <a:pt x="103" y="38"/>
                  </a:cubicBezTo>
                  <a:cubicBezTo>
                    <a:pt x="121" y="38"/>
                    <a:pt x="135" y="52"/>
                    <a:pt x="135" y="70"/>
                  </a:cubicBezTo>
                  <a:cubicBezTo>
                    <a:pt x="135" y="88"/>
                    <a:pt x="121" y="103"/>
                    <a:pt x="103" y="103"/>
                  </a:cubicBezTo>
                  <a:close/>
                  <a:moveTo>
                    <a:pt x="112" y="70"/>
                  </a:moveTo>
                  <a:cubicBezTo>
                    <a:pt x="112" y="75"/>
                    <a:pt x="108" y="79"/>
                    <a:pt x="103" y="79"/>
                  </a:cubicBezTo>
                  <a:cubicBezTo>
                    <a:pt x="98" y="79"/>
                    <a:pt x="94" y="75"/>
                    <a:pt x="94" y="70"/>
                  </a:cubicBezTo>
                  <a:cubicBezTo>
                    <a:pt x="94" y="65"/>
                    <a:pt x="98" y="61"/>
                    <a:pt x="103" y="61"/>
                  </a:cubicBezTo>
                  <a:cubicBezTo>
                    <a:pt x="108" y="61"/>
                    <a:pt x="112" y="65"/>
                    <a:pt x="112" y="7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3" name="Freeform 1122"/>
            <p:cNvSpPr>
              <a:spLocks noEditPoints="1"/>
            </p:cNvSpPr>
            <p:nvPr/>
          </p:nvSpPr>
          <p:spPr bwMode="auto">
            <a:xfrm>
              <a:off x="4770136" y="5266946"/>
              <a:ext cx="21493" cy="6193"/>
            </a:xfrm>
            <a:custGeom>
              <a:avLst/>
              <a:gdLst>
                <a:gd name="T0" fmla="*/ 0 w 59"/>
                <a:gd name="T1" fmla="*/ 0 h 17"/>
                <a:gd name="T2" fmla="*/ 2 w 59"/>
                <a:gd name="T3" fmla="*/ 0 h 17"/>
                <a:gd name="T4" fmla="*/ 2 w 59"/>
                <a:gd name="T5" fmla="*/ 17 h 17"/>
                <a:gd name="T6" fmla="*/ 0 w 59"/>
                <a:gd name="T7" fmla="*/ 17 h 17"/>
                <a:gd name="T8" fmla="*/ 0 w 59"/>
                <a:gd name="T9" fmla="*/ 0 h 17"/>
                <a:gd name="T10" fmla="*/ 19 w 59"/>
                <a:gd name="T11" fmla="*/ 17 h 17"/>
                <a:gd name="T12" fmla="*/ 21 w 59"/>
                <a:gd name="T13" fmla="*/ 17 h 17"/>
                <a:gd name="T14" fmla="*/ 21 w 59"/>
                <a:gd name="T15" fmla="*/ 0 h 17"/>
                <a:gd name="T16" fmla="*/ 19 w 59"/>
                <a:gd name="T17" fmla="*/ 0 h 17"/>
                <a:gd name="T18" fmla="*/ 19 w 59"/>
                <a:gd name="T19" fmla="*/ 17 h 17"/>
                <a:gd name="T20" fmla="*/ 38 w 59"/>
                <a:gd name="T21" fmla="*/ 17 h 17"/>
                <a:gd name="T22" fmla="*/ 40 w 59"/>
                <a:gd name="T23" fmla="*/ 17 h 17"/>
                <a:gd name="T24" fmla="*/ 40 w 59"/>
                <a:gd name="T25" fmla="*/ 0 h 17"/>
                <a:gd name="T26" fmla="*/ 38 w 59"/>
                <a:gd name="T27" fmla="*/ 0 h 17"/>
                <a:gd name="T28" fmla="*/ 38 w 59"/>
                <a:gd name="T29" fmla="*/ 17 h 17"/>
                <a:gd name="T30" fmla="*/ 57 w 59"/>
                <a:gd name="T31" fmla="*/ 0 h 17"/>
                <a:gd name="T32" fmla="*/ 57 w 59"/>
                <a:gd name="T33" fmla="*/ 17 h 17"/>
                <a:gd name="T34" fmla="*/ 59 w 59"/>
                <a:gd name="T35" fmla="*/ 17 h 17"/>
                <a:gd name="T36" fmla="*/ 59 w 59"/>
                <a:gd name="T37" fmla="*/ 0 h 17"/>
                <a:gd name="T38" fmla="*/ 57 w 59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lnTo>
                    <a:pt x="2" y="0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0" y="0"/>
                  </a:lnTo>
                  <a:close/>
                  <a:moveTo>
                    <a:pt x="19" y="17"/>
                  </a:moveTo>
                  <a:lnTo>
                    <a:pt x="21" y="17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9" y="17"/>
                  </a:lnTo>
                  <a:close/>
                  <a:moveTo>
                    <a:pt x="38" y="17"/>
                  </a:moveTo>
                  <a:lnTo>
                    <a:pt x="40" y="17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8" y="17"/>
                  </a:lnTo>
                  <a:close/>
                  <a:moveTo>
                    <a:pt x="57" y="0"/>
                  </a:moveTo>
                  <a:lnTo>
                    <a:pt x="57" y="17"/>
                  </a:lnTo>
                  <a:lnTo>
                    <a:pt x="59" y="17"/>
                  </a:lnTo>
                  <a:lnTo>
                    <a:pt x="59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4" name="Rectangle 1123"/>
            <p:cNvSpPr>
              <a:spLocks noChangeArrowheads="1"/>
            </p:cNvSpPr>
            <p:nvPr/>
          </p:nvSpPr>
          <p:spPr bwMode="auto">
            <a:xfrm>
              <a:off x="4790900" y="5270589"/>
              <a:ext cx="729" cy="2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5" name="Rectangle 1124"/>
            <p:cNvSpPr>
              <a:spLocks noChangeArrowheads="1"/>
            </p:cNvSpPr>
            <p:nvPr/>
          </p:nvSpPr>
          <p:spPr bwMode="auto">
            <a:xfrm>
              <a:off x="4783979" y="5270589"/>
              <a:ext cx="729" cy="2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6" name="Rectangle 1125"/>
            <p:cNvSpPr>
              <a:spLocks noChangeArrowheads="1"/>
            </p:cNvSpPr>
            <p:nvPr/>
          </p:nvSpPr>
          <p:spPr bwMode="auto">
            <a:xfrm>
              <a:off x="4777057" y="5270589"/>
              <a:ext cx="729" cy="2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7" name="Rectangle 1126"/>
            <p:cNvSpPr>
              <a:spLocks noChangeArrowheads="1"/>
            </p:cNvSpPr>
            <p:nvPr/>
          </p:nvSpPr>
          <p:spPr bwMode="auto">
            <a:xfrm>
              <a:off x="4770136" y="5270589"/>
              <a:ext cx="729" cy="2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8" name="Freeform 1127"/>
            <p:cNvSpPr>
              <a:spLocks/>
            </p:cNvSpPr>
            <p:nvPr/>
          </p:nvSpPr>
          <p:spPr bwMode="auto">
            <a:xfrm>
              <a:off x="4767586" y="5221411"/>
              <a:ext cx="26593" cy="1821"/>
            </a:xfrm>
            <a:custGeom>
              <a:avLst/>
              <a:gdLst>
                <a:gd name="T0" fmla="*/ 31 w 31"/>
                <a:gd name="T1" fmla="*/ 0 h 2"/>
                <a:gd name="T2" fmla="*/ 0 w 31"/>
                <a:gd name="T3" fmla="*/ 0 h 2"/>
                <a:gd name="T4" fmla="*/ 0 w 31"/>
                <a:gd name="T5" fmla="*/ 2 h 2"/>
                <a:gd name="T6" fmla="*/ 31 w 31"/>
                <a:gd name="T7" fmla="*/ 2 h 2"/>
                <a:gd name="T8" fmla="*/ 31 w 3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">
                  <a:moveTo>
                    <a:pt x="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1"/>
                    <a:pt x="31" y="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9" name="Rectangle 1128"/>
            <p:cNvSpPr>
              <a:spLocks noChangeArrowheads="1"/>
            </p:cNvSpPr>
            <p:nvPr/>
          </p:nvSpPr>
          <p:spPr bwMode="auto">
            <a:xfrm>
              <a:off x="4763214" y="5222139"/>
              <a:ext cx="35336" cy="1093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0" name="Rectangle 1129"/>
            <p:cNvSpPr>
              <a:spLocks noChangeArrowheads="1"/>
            </p:cNvSpPr>
            <p:nvPr/>
          </p:nvSpPr>
          <p:spPr bwMode="auto">
            <a:xfrm>
              <a:off x="4794907" y="5223232"/>
              <a:ext cx="364" cy="2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1" name="Freeform 1130"/>
            <p:cNvSpPr>
              <a:spLocks/>
            </p:cNvSpPr>
            <p:nvPr/>
          </p:nvSpPr>
          <p:spPr bwMode="auto">
            <a:xfrm>
              <a:off x="4794907" y="5223961"/>
              <a:ext cx="0" cy="1821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2" name="Freeform 1131"/>
            <p:cNvSpPr>
              <a:spLocks noEditPoints="1"/>
            </p:cNvSpPr>
            <p:nvPr/>
          </p:nvSpPr>
          <p:spPr bwMode="auto">
            <a:xfrm>
              <a:off x="6447666" y="5172232"/>
              <a:ext cx="96535" cy="143892"/>
            </a:xfrm>
            <a:custGeom>
              <a:avLst/>
              <a:gdLst>
                <a:gd name="T0" fmla="*/ 106 w 112"/>
                <a:gd name="T1" fmla="*/ 32 h 167"/>
                <a:gd name="T2" fmla="*/ 55 w 112"/>
                <a:gd name="T3" fmla="*/ 7 h 167"/>
                <a:gd name="T4" fmla="*/ 30 w 112"/>
                <a:gd name="T5" fmla="*/ 58 h 167"/>
                <a:gd name="T6" fmla="*/ 33 w 112"/>
                <a:gd name="T7" fmla="*/ 64 h 167"/>
                <a:gd name="T8" fmla="*/ 34 w 112"/>
                <a:gd name="T9" fmla="*/ 66 h 167"/>
                <a:gd name="T10" fmla="*/ 34 w 112"/>
                <a:gd name="T11" fmla="*/ 82 h 167"/>
                <a:gd name="T12" fmla="*/ 3 w 112"/>
                <a:gd name="T13" fmla="*/ 146 h 167"/>
                <a:gd name="T14" fmla="*/ 10 w 112"/>
                <a:gd name="T15" fmla="*/ 166 h 167"/>
                <a:gd name="T16" fmla="*/ 11 w 112"/>
                <a:gd name="T17" fmla="*/ 166 h 167"/>
                <a:gd name="T18" fmla="*/ 11 w 112"/>
                <a:gd name="T19" fmla="*/ 166 h 167"/>
                <a:gd name="T20" fmla="*/ 12 w 112"/>
                <a:gd name="T21" fmla="*/ 166 h 167"/>
                <a:gd name="T22" fmla="*/ 13 w 112"/>
                <a:gd name="T23" fmla="*/ 167 h 167"/>
                <a:gd name="T24" fmla="*/ 14 w 112"/>
                <a:gd name="T25" fmla="*/ 167 h 167"/>
                <a:gd name="T26" fmla="*/ 15 w 112"/>
                <a:gd name="T27" fmla="*/ 167 h 167"/>
                <a:gd name="T28" fmla="*/ 17 w 112"/>
                <a:gd name="T29" fmla="*/ 167 h 167"/>
                <a:gd name="T30" fmla="*/ 18 w 112"/>
                <a:gd name="T31" fmla="*/ 167 h 167"/>
                <a:gd name="T32" fmla="*/ 20 w 112"/>
                <a:gd name="T33" fmla="*/ 167 h 167"/>
                <a:gd name="T34" fmla="*/ 21 w 112"/>
                <a:gd name="T35" fmla="*/ 166 h 167"/>
                <a:gd name="T36" fmla="*/ 29 w 112"/>
                <a:gd name="T37" fmla="*/ 159 h 167"/>
                <a:gd name="T38" fmla="*/ 29 w 112"/>
                <a:gd name="T39" fmla="*/ 159 h 167"/>
                <a:gd name="T40" fmla="*/ 29 w 112"/>
                <a:gd name="T41" fmla="*/ 159 h 167"/>
                <a:gd name="T42" fmla="*/ 29 w 112"/>
                <a:gd name="T43" fmla="*/ 159 h 167"/>
                <a:gd name="T44" fmla="*/ 34 w 112"/>
                <a:gd name="T45" fmla="*/ 157 h 167"/>
                <a:gd name="T46" fmla="*/ 35 w 112"/>
                <a:gd name="T47" fmla="*/ 155 h 167"/>
                <a:gd name="T48" fmla="*/ 36 w 112"/>
                <a:gd name="T49" fmla="*/ 153 h 167"/>
                <a:gd name="T50" fmla="*/ 36 w 112"/>
                <a:gd name="T51" fmla="*/ 151 h 167"/>
                <a:gd name="T52" fmla="*/ 35 w 112"/>
                <a:gd name="T53" fmla="*/ 147 h 167"/>
                <a:gd name="T54" fmla="*/ 35 w 112"/>
                <a:gd name="T55" fmla="*/ 147 h 167"/>
                <a:gd name="T56" fmla="*/ 35 w 112"/>
                <a:gd name="T57" fmla="*/ 147 h 167"/>
                <a:gd name="T58" fmla="*/ 35 w 112"/>
                <a:gd name="T59" fmla="*/ 146 h 167"/>
                <a:gd name="T60" fmla="*/ 42 w 112"/>
                <a:gd name="T61" fmla="*/ 145 h 167"/>
                <a:gd name="T62" fmla="*/ 43 w 112"/>
                <a:gd name="T63" fmla="*/ 144 h 167"/>
                <a:gd name="T64" fmla="*/ 44 w 112"/>
                <a:gd name="T65" fmla="*/ 142 h 167"/>
                <a:gd name="T66" fmla="*/ 44 w 112"/>
                <a:gd name="T67" fmla="*/ 140 h 167"/>
                <a:gd name="T68" fmla="*/ 41 w 112"/>
                <a:gd name="T69" fmla="*/ 134 h 167"/>
                <a:gd name="T70" fmla="*/ 41 w 112"/>
                <a:gd name="T71" fmla="*/ 134 h 167"/>
                <a:gd name="T72" fmla="*/ 46 w 112"/>
                <a:gd name="T73" fmla="*/ 132 h 167"/>
                <a:gd name="T74" fmla="*/ 47 w 112"/>
                <a:gd name="T75" fmla="*/ 130 h 167"/>
                <a:gd name="T76" fmla="*/ 48 w 112"/>
                <a:gd name="T77" fmla="*/ 129 h 167"/>
                <a:gd name="T78" fmla="*/ 49 w 112"/>
                <a:gd name="T79" fmla="*/ 127 h 167"/>
                <a:gd name="T80" fmla="*/ 47 w 112"/>
                <a:gd name="T81" fmla="*/ 122 h 167"/>
                <a:gd name="T82" fmla="*/ 49 w 112"/>
                <a:gd name="T83" fmla="*/ 119 h 167"/>
                <a:gd name="T84" fmla="*/ 73 w 112"/>
                <a:gd name="T85" fmla="*/ 85 h 167"/>
                <a:gd name="T86" fmla="*/ 75 w 112"/>
                <a:gd name="T87" fmla="*/ 85 h 167"/>
                <a:gd name="T88" fmla="*/ 81 w 112"/>
                <a:gd name="T89" fmla="*/ 83 h 167"/>
                <a:gd name="T90" fmla="*/ 87 w 112"/>
                <a:gd name="T91" fmla="*/ 81 h 167"/>
                <a:gd name="T92" fmla="*/ 88 w 112"/>
                <a:gd name="T93" fmla="*/ 80 h 167"/>
                <a:gd name="T94" fmla="*/ 92 w 112"/>
                <a:gd name="T95" fmla="*/ 77 h 167"/>
                <a:gd name="T96" fmla="*/ 93 w 112"/>
                <a:gd name="T97" fmla="*/ 77 h 167"/>
                <a:gd name="T98" fmla="*/ 93 w 112"/>
                <a:gd name="T99" fmla="*/ 77 h 167"/>
                <a:gd name="T100" fmla="*/ 106 w 112"/>
                <a:gd name="T101" fmla="*/ 32 h 167"/>
                <a:gd name="T102" fmla="*/ 79 w 112"/>
                <a:gd name="T103" fmla="*/ 45 h 167"/>
                <a:gd name="T104" fmla="*/ 68 w 112"/>
                <a:gd name="T105" fmla="*/ 45 h 167"/>
                <a:gd name="T106" fmla="*/ 62 w 112"/>
                <a:gd name="T107" fmla="*/ 37 h 167"/>
                <a:gd name="T108" fmla="*/ 70 w 112"/>
                <a:gd name="T109" fmla="*/ 19 h 167"/>
                <a:gd name="T110" fmla="*/ 87 w 112"/>
                <a:gd name="T111" fmla="*/ 28 h 167"/>
                <a:gd name="T112" fmla="*/ 79 w 112"/>
                <a:gd name="T113" fmla="*/ 4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2" h="167">
                  <a:moveTo>
                    <a:pt x="106" y="32"/>
                  </a:moveTo>
                  <a:cubicBezTo>
                    <a:pt x="99" y="11"/>
                    <a:pt x="76" y="0"/>
                    <a:pt x="55" y="7"/>
                  </a:cubicBezTo>
                  <a:cubicBezTo>
                    <a:pt x="34" y="14"/>
                    <a:pt x="23" y="37"/>
                    <a:pt x="30" y="58"/>
                  </a:cubicBezTo>
                  <a:cubicBezTo>
                    <a:pt x="31" y="60"/>
                    <a:pt x="32" y="62"/>
                    <a:pt x="33" y="64"/>
                  </a:cubicBezTo>
                  <a:cubicBezTo>
                    <a:pt x="34" y="65"/>
                    <a:pt x="34" y="65"/>
                    <a:pt x="34" y="66"/>
                  </a:cubicBezTo>
                  <a:cubicBezTo>
                    <a:pt x="37" y="71"/>
                    <a:pt x="37" y="77"/>
                    <a:pt x="34" y="82"/>
                  </a:cubicBezTo>
                  <a:cubicBezTo>
                    <a:pt x="3" y="146"/>
                    <a:pt x="3" y="146"/>
                    <a:pt x="3" y="146"/>
                  </a:cubicBezTo>
                  <a:cubicBezTo>
                    <a:pt x="0" y="154"/>
                    <a:pt x="3" y="162"/>
                    <a:pt x="10" y="16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2" y="166"/>
                    <a:pt x="12" y="166"/>
                    <a:pt x="12" y="166"/>
                  </a:cubicBezTo>
                  <a:cubicBezTo>
                    <a:pt x="12" y="167"/>
                    <a:pt x="12" y="167"/>
                    <a:pt x="13" y="167"/>
                  </a:cubicBezTo>
                  <a:cubicBezTo>
                    <a:pt x="13" y="167"/>
                    <a:pt x="14" y="167"/>
                    <a:pt x="14" y="167"/>
                  </a:cubicBezTo>
                  <a:cubicBezTo>
                    <a:pt x="14" y="167"/>
                    <a:pt x="15" y="167"/>
                    <a:pt x="15" y="167"/>
                  </a:cubicBezTo>
                  <a:cubicBezTo>
                    <a:pt x="16" y="167"/>
                    <a:pt x="16" y="167"/>
                    <a:pt x="17" y="167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18" y="167"/>
                    <a:pt x="19" y="167"/>
                    <a:pt x="20" y="167"/>
                  </a:cubicBezTo>
                  <a:cubicBezTo>
                    <a:pt x="21" y="166"/>
                    <a:pt x="21" y="166"/>
                    <a:pt x="21" y="166"/>
                  </a:cubicBezTo>
                  <a:cubicBezTo>
                    <a:pt x="25" y="165"/>
                    <a:pt x="28" y="163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6"/>
                    <a:pt x="35" y="155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36" y="153"/>
                    <a:pt x="36" y="152"/>
                    <a:pt x="36" y="151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2" y="145"/>
                    <a:pt x="43" y="144"/>
                    <a:pt x="43" y="144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4" y="141"/>
                    <a:pt x="44" y="140"/>
                    <a:pt x="44" y="140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46" y="132"/>
                    <a:pt x="46" y="132"/>
                    <a:pt x="46" y="132"/>
                  </a:cubicBezTo>
                  <a:cubicBezTo>
                    <a:pt x="46" y="132"/>
                    <a:pt x="47" y="131"/>
                    <a:pt x="47" y="130"/>
                  </a:cubicBezTo>
                  <a:cubicBezTo>
                    <a:pt x="48" y="129"/>
                    <a:pt x="48" y="129"/>
                    <a:pt x="48" y="129"/>
                  </a:cubicBezTo>
                  <a:cubicBezTo>
                    <a:pt x="48" y="128"/>
                    <a:pt x="49" y="127"/>
                    <a:pt x="49" y="127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51" y="114"/>
                    <a:pt x="67" y="86"/>
                    <a:pt x="73" y="85"/>
                  </a:cubicBezTo>
                  <a:cubicBezTo>
                    <a:pt x="73" y="85"/>
                    <a:pt x="74" y="85"/>
                    <a:pt x="75" y="85"/>
                  </a:cubicBezTo>
                  <a:cubicBezTo>
                    <a:pt x="77" y="84"/>
                    <a:pt x="79" y="84"/>
                    <a:pt x="81" y="83"/>
                  </a:cubicBezTo>
                  <a:cubicBezTo>
                    <a:pt x="83" y="82"/>
                    <a:pt x="85" y="81"/>
                    <a:pt x="87" y="81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9" y="79"/>
                    <a:pt x="91" y="78"/>
                    <a:pt x="92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106" y="67"/>
                    <a:pt x="112" y="49"/>
                    <a:pt x="106" y="32"/>
                  </a:cubicBezTo>
                  <a:close/>
                  <a:moveTo>
                    <a:pt x="79" y="45"/>
                  </a:moveTo>
                  <a:cubicBezTo>
                    <a:pt x="75" y="46"/>
                    <a:pt x="72" y="46"/>
                    <a:pt x="68" y="45"/>
                  </a:cubicBezTo>
                  <a:cubicBezTo>
                    <a:pt x="65" y="43"/>
                    <a:pt x="63" y="40"/>
                    <a:pt x="62" y="37"/>
                  </a:cubicBezTo>
                  <a:cubicBezTo>
                    <a:pt x="59" y="30"/>
                    <a:pt x="63" y="22"/>
                    <a:pt x="70" y="19"/>
                  </a:cubicBezTo>
                  <a:cubicBezTo>
                    <a:pt x="77" y="17"/>
                    <a:pt x="85" y="21"/>
                    <a:pt x="87" y="28"/>
                  </a:cubicBezTo>
                  <a:cubicBezTo>
                    <a:pt x="90" y="35"/>
                    <a:pt x="86" y="43"/>
                    <a:pt x="79" y="4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3" name="Freeform 1132"/>
            <p:cNvSpPr>
              <a:spLocks/>
            </p:cNvSpPr>
            <p:nvPr/>
          </p:nvSpPr>
          <p:spPr bwMode="auto">
            <a:xfrm>
              <a:off x="6510687" y="5155839"/>
              <a:ext cx="58650" cy="51000"/>
            </a:xfrm>
            <a:custGeom>
              <a:avLst/>
              <a:gdLst>
                <a:gd name="T0" fmla="*/ 67 w 68"/>
                <a:gd name="T1" fmla="*/ 26 h 59"/>
                <a:gd name="T2" fmla="*/ 67 w 68"/>
                <a:gd name="T3" fmla="*/ 25 h 59"/>
                <a:gd name="T4" fmla="*/ 34 w 68"/>
                <a:gd name="T5" fmla="*/ 0 h 59"/>
                <a:gd name="T6" fmla="*/ 2 w 68"/>
                <a:gd name="T7" fmla="*/ 21 h 59"/>
                <a:gd name="T8" fmla="*/ 0 w 68"/>
                <a:gd name="T9" fmla="*/ 34 h 59"/>
                <a:gd name="T10" fmla="*/ 0 w 68"/>
                <a:gd name="T11" fmla="*/ 35 h 59"/>
                <a:gd name="T12" fmla="*/ 1 w 68"/>
                <a:gd name="T13" fmla="*/ 44 h 59"/>
                <a:gd name="T14" fmla="*/ 10 w 68"/>
                <a:gd name="T15" fmla="*/ 48 h 59"/>
                <a:gd name="T16" fmla="*/ 7 w 68"/>
                <a:gd name="T17" fmla="*/ 37 h 59"/>
                <a:gd name="T18" fmla="*/ 6 w 68"/>
                <a:gd name="T19" fmla="*/ 34 h 59"/>
                <a:gd name="T20" fmla="*/ 9 w 68"/>
                <a:gd name="T21" fmla="*/ 22 h 59"/>
                <a:gd name="T22" fmla="*/ 34 w 68"/>
                <a:gd name="T23" fmla="*/ 7 h 59"/>
                <a:gd name="T24" fmla="*/ 60 w 68"/>
                <a:gd name="T25" fmla="*/ 25 h 59"/>
                <a:gd name="T26" fmla="*/ 60 w 68"/>
                <a:gd name="T27" fmla="*/ 25 h 59"/>
                <a:gd name="T28" fmla="*/ 61 w 68"/>
                <a:gd name="T29" fmla="*/ 34 h 59"/>
                <a:gd name="T30" fmla="*/ 61 w 68"/>
                <a:gd name="T31" fmla="*/ 37 h 59"/>
                <a:gd name="T32" fmla="*/ 61 w 68"/>
                <a:gd name="T33" fmla="*/ 38 h 59"/>
                <a:gd name="T34" fmla="*/ 53 w 68"/>
                <a:gd name="T35" fmla="*/ 54 h 59"/>
                <a:gd name="T36" fmla="*/ 57 w 68"/>
                <a:gd name="T37" fmla="*/ 59 h 59"/>
                <a:gd name="T38" fmla="*/ 67 w 68"/>
                <a:gd name="T39" fmla="*/ 40 h 59"/>
                <a:gd name="T40" fmla="*/ 68 w 68"/>
                <a:gd name="T41" fmla="*/ 38 h 59"/>
                <a:gd name="T42" fmla="*/ 68 w 68"/>
                <a:gd name="T43" fmla="*/ 34 h 59"/>
                <a:gd name="T44" fmla="*/ 67 w 68"/>
                <a:gd name="T45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" h="59">
                  <a:moveTo>
                    <a:pt x="67" y="26"/>
                  </a:moveTo>
                  <a:cubicBezTo>
                    <a:pt x="67" y="25"/>
                    <a:pt x="67" y="25"/>
                    <a:pt x="67" y="25"/>
                  </a:cubicBezTo>
                  <a:cubicBezTo>
                    <a:pt x="63" y="11"/>
                    <a:pt x="50" y="0"/>
                    <a:pt x="34" y="0"/>
                  </a:cubicBezTo>
                  <a:cubicBezTo>
                    <a:pt x="20" y="0"/>
                    <a:pt x="8" y="8"/>
                    <a:pt x="2" y="21"/>
                  </a:cubicBezTo>
                  <a:cubicBezTo>
                    <a:pt x="1" y="25"/>
                    <a:pt x="0" y="29"/>
                    <a:pt x="0" y="34"/>
                  </a:cubicBezTo>
                  <a:cubicBezTo>
                    <a:pt x="0" y="34"/>
                    <a:pt x="0" y="35"/>
                    <a:pt x="0" y="35"/>
                  </a:cubicBezTo>
                  <a:cubicBezTo>
                    <a:pt x="0" y="38"/>
                    <a:pt x="0" y="41"/>
                    <a:pt x="1" y="44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8" y="45"/>
                    <a:pt x="7" y="41"/>
                    <a:pt x="7" y="37"/>
                  </a:cubicBezTo>
                  <a:cubicBezTo>
                    <a:pt x="7" y="36"/>
                    <a:pt x="6" y="35"/>
                    <a:pt x="6" y="34"/>
                  </a:cubicBezTo>
                  <a:cubicBezTo>
                    <a:pt x="6" y="30"/>
                    <a:pt x="7" y="26"/>
                    <a:pt x="9" y="22"/>
                  </a:cubicBezTo>
                  <a:cubicBezTo>
                    <a:pt x="14" y="13"/>
                    <a:pt x="23" y="7"/>
                    <a:pt x="34" y="7"/>
                  </a:cubicBezTo>
                  <a:cubicBezTo>
                    <a:pt x="46" y="7"/>
                    <a:pt x="56" y="14"/>
                    <a:pt x="60" y="25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1" y="28"/>
                    <a:pt x="61" y="31"/>
                    <a:pt x="61" y="34"/>
                  </a:cubicBezTo>
                  <a:cubicBezTo>
                    <a:pt x="61" y="35"/>
                    <a:pt x="61" y="36"/>
                    <a:pt x="61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0" y="44"/>
                    <a:pt x="57" y="50"/>
                    <a:pt x="53" y="54"/>
                  </a:cubicBezTo>
                  <a:cubicBezTo>
                    <a:pt x="54" y="56"/>
                    <a:pt x="55" y="58"/>
                    <a:pt x="57" y="59"/>
                  </a:cubicBezTo>
                  <a:cubicBezTo>
                    <a:pt x="62" y="54"/>
                    <a:pt x="66" y="48"/>
                    <a:pt x="67" y="40"/>
                  </a:cubicBezTo>
                  <a:cubicBezTo>
                    <a:pt x="67" y="40"/>
                    <a:pt x="68" y="39"/>
                    <a:pt x="68" y="38"/>
                  </a:cubicBezTo>
                  <a:cubicBezTo>
                    <a:pt x="68" y="37"/>
                    <a:pt x="68" y="35"/>
                    <a:pt x="68" y="34"/>
                  </a:cubicBezTo>
                  <a:cubicBezTo>
                    <a:pt x="68" y="31"/>
                    <a:pt x="68" y="28"/>
                    <a:pt x="67" y="2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4" name="Rectangle 1133"/>
            <p:cNvSpPr>
              <a:spLocks noChangeArrowheads="1"/>
            </p:cNvSpPr>
            <p:nvPr/>
          </p:nvSpPr>
          <p:spPr bwMode="auto">
            <a:xfrm>
              <a:off x="6566422" y="5177696"/>
              <a:ext cx="364" cy="364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5" name="Freeform 1134"/>
            <p:cNvSpPr>
              <a:spLocks noEditPoints="1"/>
            </p:cNvSpPr>
            <p:nvPr/>
          </p:nvSpPr>
          <p:spPr bwMode="auto">
            <a:xfrm>
              <a:off x="6518337" y="5178425"/>
              <a:ext cx="109285" cy="138428"/>
            </a:xfrm>
            <a:custGeom>
              <a:avLst/>
              <a:gdLst>
                <a:gd name="T0" fmla="*/ 60 w 127"/>
                <a:gd name="T1" fmla="*/ 0 h 161"/>
                <a:gd name="T2" fmla="*/ 60 w 127"/>
                <a:gd name="T3" fmla="*/ 0 h 161"/>
                <a:gd name="T4" fmla="*/ 61 w 127"/>
                <a:gd name="T5" fmla="*/ 13 h 161"/>
                <a:gd name="T6" fmla="*/ 60 w 127"/>
                <a:gd name="T7" fmla="*/ 17 h 161"/>
                <a:gd name="T8" fmla="*/ 62 w 127"/>
                <a:gd name="T9" fmla="*/ 21 h 161"/>
                <a:gd name="T10" fmla="*/ 39 w 127"/>
                <a:gd name="T11" fmla="*/ 26 h 161"/>
                <a:gd name="T12" fmla="*/ 50 w 127"/>
                <a:gd name="T13" fmla="*/ 12 h 161"/>
                <a:gd name="T14" fmla="*/ 50 w 127"/>
                <a:gd name="T15" fmla="*/ 11 h 161"/>
                <a:gd name="T16" fmla="*/ 49 w 127"/>
                <a:gd name="T17" fmla="*/ 0 h 161"/>
                <a:gd name="T18" fmla="*/ 10 w 127"/>
                <a:gd name="T19" fmla="*/ 90 h 161"/>
                <a:gd name="T20" fmla="*/ 117 w 127"/>
                <a:gd name="T21" fmla="*/ 64 h 161"/>
                <a:gd name="T22" fmla="*/ 42 w 127"/>
                <a:gd name="T23" fmla="*/ 70 h 161"/>
                <a:gd name="T24" fmla="*/ 33 w 127"/>
                <a:gd name="T25" fmla="*/ 65 h 161"/>
                <a:gd name="T26" fmla="*/ 42 w 127"/>
                <a:gd name="T27" fmla="*/ 55 h 161"/>
                <a:gd name="T28" fmla="*/ 61 w 127"/>
                <a:gd name="T29" fmla="*/ 116 h 161"/>
                <a:gd name="T30" fmla="*/ 93 w 127"/>
                <a:gd name="T31" fmla="*/ 106 h 161"/>
                <a:gd name="T32" fmla="*/ 72 w 127"/>
                <a:gd name="T33" fmla="*/ 110 h 161"/>
                <a:gd name="T34" fmla="*/ 65 w 127"/>
                <a:gd name="T35" fmla="*/ 99 h 161"/>
                <a:gd name="T36" fmla="*/ 75 w 127"/>
                <a:gd name="T37" fmla="*/ 98 h 161"/>
                <a:gd name="T38" fmla="*/ 81 w 127"/>
                <a:gd name="T39" fmla="*/ 102 h 161"/>
                <a:gd name="T40" fmla="*/ 86 w 127"/>
                <a:gd name="T41" fmla="*/ 92 h 161"/>
                <a:gd name="T42" fmla="*/ 72 w 127"/>
                <a:gd name="T43" fmla="*/ 76 h 161"/>
                <a:gd name="T44" fmla="*/ 80 w 127"/>
                <a:gd name="T45" fmla="*/ 63 h 161"/>
                <a:gd name="T46" fmla="*/ 74 w 127"/>
                <a:gd name="T47" fmla="*/ 57 h 161"/>
                <a:gd name="T48" fmla="*/ 70 w 127"/>
                <a:gd name="T49" fmla="*/ 65 h 161"/>
                <a:gd name="T50" fmla="*/ 61 w 127"/>
                <a:gd name="T51" fmla="*/ 68 h 161"/>
                <a:gd name="T52" fmla="*/ 62 w 127"/>
                <a:gd name="T53" fmla="*/ 55 h 161"/>
                <a:gd name="T54" fmla="*/ 83 w 127"/>
                <a:gd name="T55" fmla="*/ 51 h 161"/>
                <a:gd name="T56" fmla="*/ 89 w 127"/>
                <a:gd name="T57" fmla="*/ 62 h 161"/>
                <a:gd name="T58" fmla="*/ 85 w 127"/>
                <a:gd name="T59" fmla="*/ 77 h 161"/>
                <a:gd name="T60" fmla="*/ 95 w 127"/>
                <a:gd name="T61" fmla="*/ 88 h 161"/>
                <a:gd name="T62" fmla="*/ 93 w 127"/>
                <a:gd name="T63" fmla="*/ 10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7" h="161">
                  <a:moveTo>
                    <a:pt x="117" y="64"/>
                  </a:moveTo>
                  <a:cubicBezTo>
                    <a:pt x="109" y="29"/>
                    <a:pt x="85" y="3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1" y="3"/>
                    <a:pt x="61" y="6"/>
                    <a:pt x="61" y="9"/>
                  </a:cubicBezTo>
                  <a:cubicBezTo>
                    <a:pt x="61" y="10"/>
                    <a:pt x="61" y="12"/>
                    <a:pt x="61" y="13"/>
                  </a:cubicBezTo>
                  <a:cubicBezTo>
                    <a:pt x="61" y="14"/>
                    <a:pt x="61" y="15"/>
                    <a:pt x="61" y="15"/>
                  </a:cubicBezTo>
                  <a:cubicBezTo>
                    <a:pt x="61" y="16"/>
                    <a:pt x="60" y="17"/>
                    <a:pt x="60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1" y="18"/>
                    <a:pt x="61" y="20"/>
                    <a:pt x="62" y="21"/>
                  </a:cubicBezTo>
                  <a:cubicBezTo>
                    <a:pt x="63" y="27"/>
                    <a:pt x="60" y="33"/>
                    <a:pt x="53" y="35"/>
                  </a:cubicBezTo>
                  <a:cubicBezTo>
                    <a:pt x="47" y="36"/>
                    <a:pt x="41" y="33"/>
                    <a:pt x="39" y="26"/>
                  </a:cubicBezTo>
                  <a:cubicBezTo>
                    <a:pt x="38" y="20"/>
                    <a:pt x="42" y="14"/>
                    <a:pt x="48" y="13"/>
                  </a:cubicBezTo>
                  <a:cubicBezTo>
                    <a:pt x="49" y="12"/>
                    <a:pt x="49" y="12"/>
                    <a:pt x="50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9"/>
                    <a:pt x="50" y="8"/>
                  </a:cubicBezTo>
                  <a:cubicBezTo>
                    <a:pt x="50" y="5"/>
                    <a:pt x="50" y="2"/>
                    <a:pt x="49" y="0"/>
                  </a:cubicBezTo>
                  <a:cubicBezTo>
                    <a:pt x="47" y="0"/>
                    <a:pt x="46" y="0"/>
                    <a:pt x="45" y="0"/>
                  </a:cubicBezTo>
                  <a:cubicBezTo>
                    <a:pt x="15" y="8"/>
                    <a:pt x="0" y="48"/>
                    <a:pt x="10" y="90"/>
                  </a:cubicBezTo>
                  <a:cubicBezTo>
                    <a:pt x="20" y="132"/>
                    <a:pt x="53" y="161"/>
                    <a:pt x="82" y="153"/>
                  </a:cubicBezTo>
                  <a:cubicBezTo>
                    <a:pt x="112" y="146"/>
                    <a:pt x="127" y="106"/>
                    <a:pt x="117" y="64"/>
                  </a:cubicBezTo>
                  <a:close/>
                  <a:moveTo>
                    <a:pt x="52" y="118"/>
                  </a:moveTo>
                  <a:cubicBezTo>
                    <a:pt x="42" y="70"/>
                    <a:pt x="42" y="70"/>
                    <a:pt x="42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5" y="64"/>
                    <a:pt x="37" y="63"/>
                    <a:pt x="39" y="61"/>
                  </a:cubicBezTo>
                  <a:cubicBezTo>
                    <a:pt x="40" y="59"/>
                    <a:pt x="42" y="57"/>
                    <a:pt x="42" y="55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1" y="116"/>
                    <a:pt x="61" y="116"/>
                    <a:pt x="61" y="116"/>
                  </a:cubicBezTo>
                  <a:lnTo>
                    <a:pt x="52" y="118"/>
                  </a:lnTo>
                  <a:close/>
                  <a:moveTo>
                    <a:pt x="93" y="106"/>
                  </a:moveTo>
                  <a:cubicBezTo>
                    <a:pt x="91" y="109"/>
                    <a:pt x="88" y="111"/>
                    <a:pt x="83" y="112"/>
                  </a:cubicBezTo>
                  <a:cubicBezTo>
                    <a:pt x="79" y="113"/>
                    <a:pt x="75" y="112"/>
                    <a:pt x="72" y="110"/>
                  </a:cubicBezTo>
                  <a:cubicBezTo>
                    <a:pt x="69" y="107"/>
                    <a:pt x="66" y="104"/>
                    <a:pt x="66" y="10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5" y="100"/>
                    <a:pt x="76" y="101"/>
                    <a:pt x="77" y="102"/>
                  </a:cubicBezTo>
                  <a:cubicBezTo>
                    <a:pt x="78" y="103"/>
                    <a:pt x="80" y="103"/>
                    <a:pt x="81" y="102"/>
                  </a:cubicBezTo>
                  <a:cubicBezTo>
                    <a:pt x="86" y="102"/>
                    <a:pt x="87" y="99"/>
                    <a:pt x="86" y="95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4" y="85"/>
                    <a:pt x="81" y="83"/>
                    <a:pt x="74" y="84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6" y="75"/>
                    <a:pt x="78" y="74"/>
                    <a:pt x="80" y="71"/>
                  </a:cubicBezTo>
                  <a:cubicBezTo>
                    <a:pt x="81" y="69"/>
                    <a:pt x="81" y="66"/>
                    <a:pt x="80" y="63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79" y="58"/>
                    <a:pt x="77" y="56"/>
                    <a:pt x="74" y="57"/>
                  </a:cubicBezTo>
                  <a:cubicBezTo>
                    <a:pt x="72" y="57"/>
                    <a:pt x="70" y="58"/>
                    <a:pt x="70" y="60"/>
                  </a:cubicBezTo>
                  <a:cubicBezTo>
                    <a:pt x="69" y="61"/>
                    <a:pt x="69" y="63"/>
                    <a:pt x="70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2"/>
                    <a:pt x="60" y="58"/>
                    <a:pt x="62" y="55"/>
                  </a:cubicBezTo>
                  <a:cubicBezTo>
                    <a:pt x="64" y="51"/>
                    <a:pt x="67" y="49"/>
                    <a:pt x="71" y="48"/>
                  </a:cubicBezTo>
                  <a:cubicBezTo>
                    <a:pt x="76" y="47"/>
                    <a:pt x="80" y="48"/>
                    <a:pt x="83" y="51"/>
                  </a:cubicBezTo>
                  <a:cubicBezTo>
                    <a:pt x="86" y="53"/>
                    <a:pt x="88" y="56"/>
                    <a:pt x="88" y="60"/>
                  </a:cubicBezTo>
                  <a:cubicBezTo>
                    <a:pt x="89" y="62"/>
                    <a:pt x="89" y="62"/>
                    <a:pt x="89" y="62"/>
                  </a:cubicBezTo>
                  <a:cubicBezTo>
                    <a:pt x="90" y="66"/>
                    <a:pt x="89" y="70"/>
                    <a:pt x="88" y="73"/>
                  </a:cubicBezTo>
                  <a:cubicBezTo>
                    <a:pt x="87" y="75"/>
                    <a:pt x="86" y="76"/>
                    <a:pt x="85" y="77"/>
                  </a:cubicBezTo>
                  <a:cubicBezTo>
                    <a:pt x="88" y="78"/>
                    <a:pt x="90" y="80"/>
                    <a:pt x="93" y="83"/>
                  </a:cubicBezTo>
                  <a:cubicBezTo>
                    <a:pt x="94" y="84"/>
                    <a:pt x="94" y="86"/>
                    <a:pt x="95" y="88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7" y="98"/>
                    <a:pt x="96" y="102"/>
                    <a:pt x="93" y="10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6" name="Freeform 1135"/>
            <p:cNvSpPr>
              <a:spLocks/>
            </p:cNvSpPr>
            <p:nvPr/>
          </p:nvSpPr>
          <p:spPr bwMode="auto">
            <a:xfrm>
              <a:off x="4726057" y="5470217"/>
              <a:ext cx="24043" cy="24771"/>
            </a:xfrm>
            <a:custGeom>
              <a:avLst/>
              <a:gdLst>
                <a:gd name="T0" fmla="*/ 4 w 28"/>
                <a:gd name="T1" fmla="*/ 6 h 29"/>
                <a:gd name="T2" fmla="*/ 0 w 28"/>
                <a:gd name="T3" fmla="*/ 16 h 29"/>
                <a:gd name="T4" fmla="*/ 0 w 28"/>
                <a:gd name="T5" fmla="*/ 16 h 29"/>
                <a:gd name="T6" fmla="*/ 0 w 28"/>
                <a:gd name="T7" fmla="*/ 17 h 29"/>
                <a:gd name="T8" fmla="*/ 0 w 28"/>
                <a:gd name="T9" fmla="*/ 17 h 29"/>
                <a:gd name="T10" fmla="*/ 0 w 28"/>
                <a:gd name="T11" fmla="*/ 17 h 29"/>
                <a:gd name="T12" fmla="*/ 0 w 28"/>
                <a:gd name="T13" fmla="*/ 17 h 29"/>
                <a:gd name="T14" fmla="*/ 12 w 28"/>
                <a:gd name="T15" fmla="*/ 29 h 29"/>
                <a:gd name="T16" fmla="*/ 13 w 28"/>
                <a:gd name="T17" fmla="*/ 29 h 29"/>
                <a:gd name="T18" fmla="*/ 24 w 28"/>
                <a:gd name="T19" fmla="*/ 17 h 29"/>
                <a:gd name="T20" fmla="*/ 24 w 28"/>
                <a:gd name="T21" fmla="*/ 17 h 29"/>
                <a:gd name="T22" fmla="*/ 27 w 28"/>
                <a:gd name="T23" fmla="*/ 6 h 29"/>
                <a:gd name="T24" fmla="*/ 28 w 28"/>
                <a:gd name="T25" fmla="*/ 0 h 29"/>
                <a:gd name="T26" fmla="*/ 6 w 28"/>
                <a:gd name="T27" fmla="*/ 0 h 29"/>
                <a:gd name="T28" fmla="*/ 4 w 28"/>
                <a:gd name="T29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9">
                  <a:moveTo>
                    <a:pt x="4" y="6"/>
                  </a:moveTo>
                  <a:cubicBezTo>
                    <a:pt x="3" y="10"/>
                    <a:pt x="1" y="13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4"/>
                    <a:pt x="5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9" y="29"/>
                    <a:pt x="24" y="24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3"/>
                    <a:pt x="26" y="10"/>
                    <a:pt x="27" y="6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4" y="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7" name="Freeform 1136"/>
            <p:cNvSpPr>
              <a:spLocks noEditPoints="1"/>
            </p:cNvSpPr>
            <p:nvPr/>
          </p:nvSpPr>
          <p:spPr bwMode="auto">
            <a:xfrm>
              <a:off x="4702743" y="6025386"/>
              <a:ext cx="155914" cy="128957"/>
            </a:xfrm>
            <a:custGeom>
              <a:avLst/>
              <a:gdLst>
                <a:gd name="T0" fmla="*/ 176 w 181"/>
                <a:gd name="T1" fmla="*/ 0 h 150"/>
                <a:gd name="T2" fmla="*/ 5 w 181"/>
                <a:gd name="T3" fmla="*/ 0 h 150"/>
                <a:gd name="T4" fmla="*/ 0 w 181"/>
                <a:gd name="T5" fmla="*/ 6 h 150"/>
                <a:gd name="T6" fmla="*/ 0 w 181"/>
                <a:gd name="T7" fmla="*/ 111 h 150"/>
                <a:gd name="T8" fmla="*/ 0 w 181"/>
                <a:gd name="T9" fmla="*/ 111 h 150"/>
                <a:gd name="T10" fmla="*/ 0 w 181"/>
                <a:gd name="T11" fmla="*/ 120 h 150"/>
                <a:gd name="T12" fmla="*/ 5 w 181"/>
                <a:gd name="T13" fmla="*/ 126 h 150"/>
                <a:gd name="T14" fmla="*/ 72 w 181"/>
                <a:gd name="T15" fmla="*/ 126 h 150"/>
                <a:gd name="T16" fmla="*/ 69 w 181"/>
                <a:gd name="T17" fmla="*/ 141 h 150"/>
                <a:gd name="T18" fmla="*/ 62 w 181"/>
                <a:gd name="T19" fmla="*/ 148 h 150"/>
                <a:gd name="T20" fmla="*/ 62 w 181"/>
                <a:gd name="T21" fmla="*/ 148 h 150"/>
                <a:gd name="T22" fmla="*/ 62 w 181"/>
                <a:gd name="T23" fmla="*/ 148 h 150"/>
                <a:gd name="T24" fmla="*/ 63 w 181"/>
                <a:gd name="T25" fmla="*/ 150 h 150"/>
                <a:gd name="T26" fmla="*/ 120 w 181"/>
                <a:gd name="T27" fmla="*/ 150 h 150"/>
                <a:gd name="T28" fmla="*/ 121 w 181"/>
                <a:gd name="T29" fmla="*/ 149 h 150"/>
                <a:gd name="T30" fmla="*/ 121 w 181"/>
                <a:gd name="T31" fmla="*/ 149 h 150"/>
                <a:gd name="T32" fmla="*/ 120 w 181"/>
                <a:gd name="T33" fmla="*/ 148 h 150"/>
                <a:gd name="T34" fmla="*/ 113 w 181"/>
                <a:gd name="T35" fmla="*/ 141 h 150"/>
                <a:gd name="T36" fmla="*/ 111 w 181"/>
                <a:gd name="T37" fmla="*/ 126 h 150"/>
                <a:gd name="T38" fmla="*/ 176 w 181"/>
                <a:gd name="T39" fmla="*/ 126 h 150"/>
                <a:gd name="T40" fmla="*/ 181 w 181"/>
                <a:gd name="T41" fmla="*/ 120 h 150"/>
                <a:gd name="T42" fmla="*/ 181 w 181"/>
                <a:gd name="T43" fmla="*/ 111 h 150"/>
                <a:gd name="T44" fmla="*/ 181 w 181"/>
                <a:gd name="T45" fmla="*/ 111 h 150"/>
                <a:gd name="T46" fmla="*/ 181 w 181"/>
                <a:gd name="T47" fmla="*/ 6 h 150"/>
                <a:gd name="T48" fmla="*/ 176 w 181"/>
                <a:gd name="T49" fmla="*/ 0 h 150"/>
                <a:gd name="T50" fmla="*/ 175 w 181"/>
                <a:gd name="T51" fmla="*/ 105 h 150"/>
                <a:gd name="T52" fmla="*/ 6 w 181"/>
                <a:gd name="T53" fmla="*/ 105 h 150"/>
                <a:gd name="T54" fmla="*/ 6 w 181"/>
                <a:gd name="T55" fmla="*/ 7 h 150"/>
                <a:gd name="T56" fmla="*/ 175 w 181"/>
                <a:gd name="T57" fmla="*/ 7 h 150"/>
                <a:gd name="T58" fmla="*/ 175 w 181"/>
                <a:gd name="T59" fmla="*/ 105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1" h="150">
                  <a:moveTo>
                    <a:pt x="17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3"/>
                    <a:pt x="2" y="126"/>
                    <a:pt x="5" y="126"/>
                  </a:cubicBezTo>
                  <a:cubicBezTo>
                    <a:pt x="72" y="126"/>
                    <a:pt x="72" y="126"/>
                    <a:pt x="72" y="126"/>
                  </a:cubicBezTo>
                  <a:cubicBezTo>
                    <a:pt x="71" y="131"/>
                    <a:pt x="71" y="140"/>
                    <a:pt x="69" y="141"/>
                  </a:cubicBezTo>
                  <a:cubicBezTo>
                    <a:pt x="67" y="144"/>
                    <a:pt x="63" y="147"/>
                    <a:pt x="62" y="148"/>
                  </a:cubicBezTo>
                  <a:cubicBezTo>
                    <a:pt x="62" y="148"/>
                    <a:pt x="62" y="148"/>
                    <a:pt x="62" y="148"/>
                  </a:cubicBezTo>
                  <a:cubicBezTo>
                    <a:pt x="62" y="148"/>
                    <a:pt x="62" y="148"/>
                    <a:pt x="62" y="148"/>
                  </a:cubicBezTo>
                  <a:cubicBezTo>
                    <a:pt x="62" y="148"/>
                    <a:pt x="62" y="150"/>
                    <a:pt x="63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1" y="150"/>
                    <a:pt x="121" y="149"/>
                    <a:pt x="121" y="149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20" y="148"/>
                    <a:pt x="120" y="148"/>
                    <a:pt x="120" y="148"/>
                  </a:cubicBezTo>
                  <a:cubicBezTo>
                    <a:pt x="120" y="147"/>
                    <a:pt x="116" y="144"/>
                    <a:pt x="113" y="141"/>
                  </a:cubicBezTo>
                  <a:cubicBezTo>
                    <a:pt x="112" y="140"/>
                    <a:pt x="111" y="131"/>
                    <a:pt x="111" y="126"/>
                  </a:cubicBezTo>
                  <a:cubicBezTo>
                    <a:pt x="176" y="126"/>
                    <a:pt x="176" y="126"/>
                    <a:pt x="176" y="126"/>
                  </a:cubicBezTo>
                  <a:cubicBezTo>
                    <a:pt x="179" y="126"/>
                    <a:pt x="181" y="123"/>
                    <a:pt x="181" y="120"/>
                  </a:cubicBezTo>
                  <a:cubicBezTo>
                    <a:pt x="181" y="111"/>
                    <a:pt x="181" y="111"/>
                    <a:pt x="181" y="111"/>
                  </a:cubicBezTo>
                  <a:cubicBezTo>
                    <a:pt x="181" y="111"/>
                    <a:pt x="181" y="111"/>
                    <a:pt x="181" y="111"/>
                  </a:cubicBezTo>
                  <a:cubicBezTo>
                    <a:pt x="181" y="6"/>
                    <a:pt x="181" y="6"/>
                    <a:pt x="181" y="6"/>
                  </a:cubicBezTo>
                  <a:cubicBezTo>
                    <a:pt x="181" y="3"/>
                    <a:pt x="179" y="0"/>
                    <a:pt x="176" y="0"/>
                  </a:cubicBezTo>
                  <a:close/>
                  <a:moveTo>
                    <a:pt x="175" y="105"/>
                  </a:moveTo>
                  <a:cubicBezTo>
                    <a:pt x="6" y="105"/>
                    <a:pt x="6" y="105"/>
                    <a:pt x="6" y="10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75" y="7"/>
                    <a:pt x="175" y="7"/>
                    <a:pt x="175" y="7"/>
                  </a:cubicBezTo>
                  <a:lnTo>
                    <a:pt x="175" y="10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8" name="Freeform 1137"/>
            <p:cNvSpPr>
              <a:spLocks/>
            </p:cNvSpPr>
            <p:nvPr/>
          </p:nvSpPr>
          <p:spPr bwMode="auto">
            <a:xfrm>
              <a:off x="5335870" y="6284393"/>
              <a:ext cx="98357" cy="6921"/>
            </a:xfrm>
            <a:custGeom>
              <a:avLst/>
              <a:gdLst>
                <a:gd name="T0" fmla="*/ 114 w 114"/>
                <a:gd name="T1" fmla="*/ 8 h 8"/>
                <a:gd name="T2" fmla="*/ 114 w 114"/>
                <a:gd name="T3" fmla="*/ 4 h 8"/>
                <a:gd name="T4" fmla="*/ 110 w 114"/>
                <a:gd name="T5" fmla="*/ 0 h 8"/>
                <a:gd name="T6" fmla="*/ 4 w 114"/>
                <a:gd name="T7" fmla="*/ 0 h 8"/>
                <a:gd name="T8" fmla="*/ 0 w 114"/>
                <a:gd name="T9" fmla="*/ 4 h 8"/>
                <a:gd name="T10" fmla="*/ 0 w 114"/>
                <a:gd name="T11" fmla="*/ 8 h 8"/>
                <a:gd name="T12" fmla="*/ 114 w 114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8">
                  <a:moveTo>
                    <a:pt x="114" y="8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14" y="1"/>
                    <a:pt x="112" y="0"/>
                    <a:pt x="11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lnTo>
                    <a:pt x="114" y="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9" name="Freeform 1199"/>
            <p:cNvSpPr>
              <a:spLocks/>
            </p:cNvSpPr>
            <p:nvPr/>
          </p:nvSpPr>
          <p:spPr bwMode="auto">
            <a:xfrm>
              <a:off x="4716586" y="4544206"/>
              <a:ext cx="131142" cy="177042"/>
            </a:xfrm>
            <a:custGeom>
              <a:avLst/>
              <a:gdLst>
                <a:gd name="T0" fmla="*/ 108 w 152"/>
                <a:gd name="T1" fmla="*/ 3 h 206"/>
                <a:gd name="T2" fmla="*/ 107 w 152"/>
                <a:gd name="T3" fmla="*/ 2 h 206"/>
                <a:gd name="T4" fmla="*/ 103 w 152"/>
                <a:gd name="T5" fmla="*/ 6 h 206"/>
                <a:gd name="T6" fmla="*/ 73 w 152"/>
                <a:gd name="T7" fmla="*/ 0 h 206"/>
                <a:gd name="T8" fmla="*/ 0 w 152"/>
                <a:gd name="T9" fmla="*/ 73 h 206"/>
                <a:gd name="T10" fmla="*/ 73 w 152"/>
                <a:gd name="T11" fmla="*/ 206 h 206"/>
                <a:gd name="T12" fmla="*/ 144 w 152"/>
                <a:gd name="T13" fmla="*/ 95 h 206"/>
                <a:gd name="T14" fmla="*/ 150 w 152"/>
                <a:gd name="T15" fmla="*/ 95 h 206"/>
                <a:gd name="T16" fmla="*/ 150 w 152"/>
                <a:gd name="T17" fmla="*/ 93 h 206"/>
                <a:gd name="T18" fmla="*/ 152 w 152"/>
                <a:gd name="T19" fmla="*/ 74 h 206"/>
                <a:gd name="T20" fmla="*/ 108 w 152"/>
                <a:gd name="T21" fmla="*/ 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206">
                  <a:moveTo>
                    <a:pt x="108" y="3"/>
                  </a:moveTo>
                  <a:cubicBezTo>
                    <a:pt x="107" y="2"/>
                    <a:pt x="107" y="2"/>
                    <a:pt x="107" y="2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94" y="2"/>
                    <a:pt x="84" y="0"/>
                    <a:pt x="73" y="0"/>
                  </a:cubicBezTo>
                  <a:cubicBezTo>
                    <a:pt x="32" y="0"/>
                    <a:pt x="0" y="33"/>
                    <a:pt x="0" y="73"/>
                  </a:cubicBezTo>
                  <a:cubicBezTo>
                    <a:pt x="0" y="140"/>
                    <a:pt x="73" y="206"/>
                    <a:pt x="73" y="206"/>
                  </a:cubicBezTo>
                  <a:cubicBezTo>
                    <a:pt x="73" y="206"/>
                    <a:pt x="131" y="154"/>
                    <a:pt x="144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1" y="87"/>
                    <a:pt x="152" y="80"/>
                    <a:pt x="152" y="74"/>
                  </a:cubicBezTo>
                  <a:cubicBezTo>
                    <a:pt x="152" y="44"/>
                    <a:pt x="135" y="17"/>
                    <a:pt x="108" y="3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0" name="Freeform 1200"/>
            <p:cNvSpPr>
              <a:spLocks noEditPoints="1"/>
            </p:cNvSpPr>
            <p:nvPr/>
          </p:nvSpPr>
          <p:spPr bwMode="auto">
            <a:xfrm>
              <a:off x="4716586" y="4550034"/>
              <a:ext cx="127500" cy="77593"/>
            </a:xfrm>
            <a:custGeom>
              <a:avLst/>
              <a:gdLst>
                <a:gd name="T0" fmla="*/ 108 w 148"/>
                <a:gd name="T1" fmla="*/ 0 h 90"/>
                <a:gd name="T2" fmla="*/ 75 w 148"/>
                <a:gd name="T3" fmla="*/ 37 h 90"/>
                <a:gd name="T4" fmla="*/ 72 w 148"/>
                <a:gd name="T5" fmla="*/ 37 h 90"/>
                <a:gd name="T6" fmla="*/ 47 w 148"/>
                <a:gd name="T7" fmla="*/ 55 h 90"/>
                <a:gd name="T8" fmla="*/ 0 w 148"/>
                <a:gd name="T9" fmla="*/ 55 h 90"/>
                <a:gd name="T10" fmla="*/ 0 w 148"/>
                <a:gd name="T11" fmla="*/ 64 h 90"/>
                <a:gd name="T12" fmla="*/ 0 w 148"/>
                <a:gd name="T13" fmla="*/ 73 h 90"/>
                <a:gd name="T14" fmla="*/ 48 w 148"/>
                <a:gd name="T15" fmla="*/ 73 h 90"/>
                <a:gd name="T16" fmla="*/ 72 w 148"/>
                <a:gd name="T17" fmla="*/ 90 h 90"/>
                <a:gd name="T18" fmla="*/ 89 w 148"/>
                <a:gd name="T19" fmla="*/ 84 h 90"/>
                <a:gd name="T20" fmla="*/ 146 w 148"/>
                <a:gd name="T21" fmla="*/ 84 h 90"/>
                <a:gd name="T22" fmla="*/ 148 w 148"/>
                <a:gd name="T23" fmla="*/ 67 h 90"/>
                <a:gd name="T24" fmla="*/ 108 w 148"/>
                <a:gd name="T25" fmla="*/ 0 h 90"/>
                <a:gd name="T26" fmla="*/ 72 w 148"/>
                <a:gd name="T27" fmla="*/ 70 h 90"/>
                <a:gd name="T28" fmla="*/ 65 w 148"/>
                <a:gd name="T29" fmla="*/ 63 h 90"/>
                <a:gd name="T30" fmla="*/ 72 w 148"/>
                <a:gd name="T31" fmla="*/ 56 h 90"/>
                <a:gd name="T32" fmla="*/ 80 w 148"/>
                <a:gd name="T33" fmla="*/ 63 h 90"/>
                <a:gd name="T34" fmla="*/ 72 w 148"/>
                <a:gd name="T35" fmla="*/ 7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8" h="90">
                  <a:moveTo>
                    <a:pt x="108" y="0"/>
                  </a:moveTo>
                  <a:cubicBezTo>
                    <a:pt x="75" y="37"/>
                    <a:pt x="75" y="37"/>
                    <a:pt x="75" y="37"/>
                  </a:cubicBezTo>
                  <a:cubicBezTo>
                    <a:pt x="74" y="37"/>
                    <a:pt x="73" y="37"/>
                    <a:pt x="72" y="37"/>
                  </a:cubicBezTo>
                  <a:cubicBezTo>
                    <a:pt x="61" y="37"/>
                    <a:pt x="51" y="44"/>
                    <a:pt x="47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8"/>
                    <a:pt x="0" y="61"/>
                    <a:pt x="0" y="64"/>
                  </a:cubicBezTo>
                  <a:cubicBezTo>
                    <a:pt x="0" y="67"/>
                    <a:pt x="0" y="70"/>
                    <a:pt x="0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2" y="83"/>
                    <a:pt x="61" y="90"/>
                    <a:pt x="72" y="90"/>
                  </a:cubicBezTo>
                  <a:cubicBezTo>
                    <a:pt x="79" y="90"/>
                    <a:pt x="84" y="88"/>
                    <a:pt x="89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78"/>
                    <a:pt x="148" y="72"/>
                    <a:pt x="148" y="67"/>
                  </a:cubicBezTo>
                  <a:cubicBezTo>
                    <a:pt x="148" y="39"/>
                    <a:pt x="133" y="13"/>
                    <a:pt x="108" y="0"/>
                  </a:cubicBezTo>
                  <a:close/>
                  <a:moveTo>
                    <a:pt x="72" y="70"/>
                  </a:moveTo>
                  <a:cubicBezTo>
                    <a:pt x="69" y="70"/>
                    <a:pt x="65" y="67"/>
                    <a:pt x="65" y="63"/>
                  </a:cubicBezTo>
                  <a:cubicBezTo>
                    <a:pt x="65" y="59"/>
                    <a:pt x="69" y="56"/>
                    <a:pt x="72" y="56"/>
                  </a:cubicBezTo>
                  <a:cubicBezTo>
                    <a:pt x="76" y="56"/>
                    <a:pt x="80" y="59"/>
                    <a:pt x="80" y="63"/>
                  </a:cubicBezTo>
                  <a:cubicBezTo>
                    <a:pt x="80" y="67"/>
                    <a:pt x="76" y="70"/>
                    <a:pt x="72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1" name="Freeform 1201"/>
            <p:cNvSpPr>
              <a:spLocks/>
            </p:cNvSpPr>
            <p:nvPr/>
          </p:nvSpPr>
          <p:spPr bwMode="auto">
            <a:xfrm>
              <a:off x="5712175" y="4881533"/>
              <a:ext cx="42257" cy="126407"/>
            </a:xfrm>
            <a:custGeom>
              <a:avLst/>
              <a:gdLst>
                <a:gd name="T0" fmla="*/ 49 w 49"/>
                <a:gd name="T1" fmla="*/ 42 h 147"/>
                <a:gd name="T2" fmla="*/ 33 w 49"/>
                <a:gd name="T3" fmla="*/ 6 h 147"/>
                <a:gd name="T4" fmla="*/ 0 w 49"/>
                <a:gd name="T5" fmla="*/ 7 h 147"/>
                <a:gd name="T6" fmla="*/ 9 w 49"/>
                <a:gd name="T7" fmla="*/ 19 h 147"/>
                <a:gd name="T8" fmla="*/ 26 w 49"/>
                <a:gd name="T9" fmla="*/ 19 h 147"/>
                <a:gd name="T10" fmla="*/ 34 w 49"/>
                <a:gd name="T11" fmla="*/ 43 h 147"/>
                <a:gd name="T12" fmla="*/ 27 w 49"/>
                <a:gd name="T13" fmla="*/ 81 h 147"/>
                <a:gd name="T14" fmla="*/ 22 w 49"/>
                <a:gd name="T15" fmla="*/ 76 h 147"/>
                <a:gd name="T16" fmla="*/ 25 w 49"/>
                <a:gd name="T17" fmla="*/ 97 h 147"/>
                <a:gd name="T18" fmla="*/ 26 w 49"/>
                <a:gd name="T19" fmla="*/ 106 h 147"/>
                <a:gd name="T20" fmla="*/ 26 w 49"/>
                <a:gd name="T21" fmla="*/ 108 h 147"/>
                <a:gd name="T22" fmla="*/ 26 w 49"/>
                <a:gd name="T23" fmla="*/ 114 h 147"/>
                <a:gd name="T24" fmla="*/ 20 w 49"/>
                <a:gd name="T25" fmla="*/ 147 h 147"/>
                <a:gd name="T26" fmla="*/ 23 w 49"/>
                <a:gd name="T27" fmla="*/ 147 h 147"/>
                <a:gd name="T28" fmla="*/ 37 w 49"/>
                <a:gd name="T29" fmla="*/ 137 h 147"/>
                <a:gd name="T30" fmla="*/ 32 w 49"/>
                <a:gd name="T31" fmla="*/ 106 h 147"/>
                <a:gd name="T32" fmla="*/ 49 w 49"/>
                <a:gd name="T33" fmla="*/ 42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147">
                  <a:moveTo>
                    <a:pt x="49" y="42"/>
                  </a:moveTo>
                  <a:cubicBezTo>
                    <a:pt x="48" y="24"/>
                    <a:pt x="43" y="12"/>
                    <a:pt x="33" y="6"/>
                  </a:cubicBezTo>
                  <a:cubicBezTo>
                    <a:pt x="22" y="0"/>
                    <a:pt x="9" y="3"/>
                    <a:pt x="0" y="7"/>
                  </a:cubicBezTo>
                  <a:cubicBezTo>
                    <a:pt x="3" y="10"/>
                    <a:pt x="6" y="14"/>
                    <a:pt x="9" y="19"/>
                  </a:cubicBezTo>
                  <a:cubicBezTo>
                    <a:pt x="14" y="17"/>
                    <a:pt x="21" y="16"/>
                    <a:pt x="26" y="19"/>
                  </a:cubicBezTo>
                  <a:cubicBezTo>
                    <a:pt x="33" y="23"/>
                    <a:pt x="34" y="34"/>
                    <a:pt x="34" y="43"/>
                  </a:cubicBezTo>
                  <a:cubicBezTo>
                    <a:pt x="34" y="49"/>
                    <a:pt x="32" y="65"/>
                    <a:pt x="27" y="81"/>
                  </a:cubicBezTo>
                  <a:cubicBezTo>
                    <a:pt x="26" y="79"/>
                    <a:pt x="24" y="77"/>
                    <a:pt x="22" y="76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100"/>
                    <a:pt x="25" y="103"/>
                    <a:pt x="26" y="106"/>
                  </a:cubicBezTo>
                  <a:cubicBezTo>
                    <a:pt x="26" y="107"/>
                    <a:pt x="26" y="107"/>
                    <a:pt x="26" y="108"/>
                  </a:cubicBezTo>
                  <a:cubicBezTo>
                    <a:pt x="26" y="110"/>
                    <a:pt x="26" y="112"/>
                    <a:pt x="26" y="114"/>
                  </a:cubicBezTo>
                  <a:cubicBezTo>
                    <a:pt x="27" y="127"/>
                    <a:pt x="25" y="139"/>
                    <a:pt x="20" y="147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31" y="147"/>
                    <a:pt x="37" y="145"/>
                    <a:pt x="37" y="137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46" y="83"/>
                    <a:pt x="49" y="50"/>
                    <a:pt x="49" y="4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2" name="Freeform 1202"/>
            <p:cNvSpPr>
              <a:spLocks/>
            </p:cNvSpPr>
            <p:nvPr/>
          </p:nvSpPr>
          <p:spPr bwMode="auto">
            <a:xfrm>
              <a:off x="5585769" y="4881533"/>
              <a:ext cx="42257" cy="130778"/>
            </a:xfrm>
            <a:custGeom>
              <a:avLst/>
              <a:gdLst>
                <a:gd name="T0" fmla="*/ 23 w 49"/>
                <a:gd name="T1" fmla="*/ 116 h 152"/>
                <a:gd name="T2" fmla="*/ 23 w 49"/>
                <a:gd name="T3" fmla="*/ 107 h 152"/>
                <a:gd name="T4" fmla="*/ 23 w 49"/>
                <a:gd name="T5" fmla="*/ 107 h 152"/>
                <a:gd name="T6" fmla="*/ 24 w 49"/>
                <a:gd name="T7" fmla="*/ 97 h 152"/>
                <a:gd name="T8" fmla="*/ 26 w 49"/>
                <a:gd name="T9" fmla="*/ 80 h 152"/>
                <a:gd name="T10" fmla="*/ 22 w 49"/>
                <a:gd name="T11" fmla="*/ 84 h 152"/>
                <a:gd name="T12" fmla="*/ 14 w 49"/>
                <a:gd name="T13" fmla="*/ 43 h 152"/>
                <a:gd name="T14" fmla="*/ 22 w 49"/>
                <a:gd name="T15" fmla="*/ 19 h 152"/>
                <a:gd name="T16" fmla="*/ 40 w 49"/>
                <a:gd name="T17" fmla="*/ 19 h 152"/>
                <a:gd name="T18" fmla="*/ 49 w 49"/>
                <a:gd name="T19" fmla="*/ 7 h 152"/>
                <a:gd name="T20" fmla="*/ 15 w 49"/>
                <a:gd name="T21" fmla="*/ 6 h 152"/>
                <a:gd name="T22" fmla="*/ 0 w 49"/>
                <a:gd name="T23" fmla="*/ 42 h 152"/>
                <a:gd name="T24" fmla="*/ 16 w 49"/>
                <a:gd name="T25" fmla="*/ 106 h 152"/>
                <a:gd name="T26" fmla="*/ 11 w 49"/>
                <a:gd name="T27" fmla="*/ 137 h 152"/>
                <a:gd name="T28" fmla="*/ 25 w 49"/>
                <a:gd name="T29" fmla="*/ 152 h 152"/>
                <a:gd name="T30" fmla="*/ 32 w 49"/>
                <a:gd name="T31" fmla="*/ 152 h 152"/>
                <a:gd name="T32" fmla="*/ 23 w 49"/>
                <a:gd name="T33" fmla="*/ 11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152">
                  <a:moveTo>
                    <a:pt x="23" y="116"/>
                  </a:moveTo>
                  <a:cubicBezTo>
                    <a:pt x="23" y="113"/>
                    <a:pt x="23" y="110"/>
                    <a:pt x="23" y="107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3" y="104"/>
                    <a:pt x="24" y="101"/>
                    <a:pt x="24" y="9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81"/>
                    <a:pt x="23" y="82"/>
                    <a:pt x="22" y="84"/>
                  </a:cubicBezTo>
                  <a:cubicBezTo>
                    <a:pt x="16" y="67"/>
                    <a:pt x="14" y="49"/>
                    <a:pt x="14" y="43"/>
                  </a:cubicBezTo>
                  <a:cubicBezTo>
                    <a:pt x="14" y="34"/>
                    <a:pt x="16" y="23"/>
                    <a:pt x="22" y="19"/>
                  </a:cubicBezTo>
                  <a:cubicBezTo>
                    <a:pt x="27" y="16"/>
                    <a:pt x="34" y="17"/>
                    <a:pt x="40" y="19"/>
                  </a:cubicBezTo>
                  <a:cubicBezTo>
                    <a:pt x="43" y="14"/>
                    <a:pt x="46" y="10"/>
                    <a:pt x="49" y="7"/>
                  </a:cubicBezTo>
                  <a:cubicBezTo>
                    <a:pt x="40" y="3"/>
                    <a:pt x="27" y="0"/>
                    <a:pt x="15" y="6"/>
                  </a:cubicBezTo>
                  <a:cubicBezTo>
                    <a:pt x="5" y="12"/>
                    <a:pt x="0" y="24"/>
                    <a:pt x="0" y="42"/>
                  </a:cubicBezTo>
                  <a:cubicBezTo>
                    <a:pt x="0" y="50"/>
                    <a:pt x="3" y="83"/>
                    <a:pt x="16" y="106"/>
                  </a:cubicBezTo>
                  <a:cubicBezTo>
                    <a:pt x="11" y="137"/>
                    <a:pt x="11" y="137"/>
                    <a:pt x="11" y="137"/>
                  </a:cubicBezTo>
                  <a:cubicBezTo>
                    <a:pt x="11" y="145"/>
                    <a:pt x="17" y="152"/>
                    <a:pt x="25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25" y="143"/>
                    <a:pt x="22" y="131"/>
                    <a:pt x="23" y="11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3" name="Freeform 1203"/>
            <p:cNvSpPr>
              <a:spLocks noEditPoints="1"/>
            </p:cNvSpPr>
            <p:nvPr/>
          </p:nvSpPr>
          <p:spPr bwMode="auto">
            <a:xfrm>
              <a:off x="5607261" y="4860769"/>
              <a:ext cx="125678" cy="159921"/>
            </a:xfrm>
            <a:custGeom>
              <a:avLst/>
              <a:gdLst>
                <a:gd name="T0" fmla="*/ 143 w 146"/>
                <a:gd name="T1" fmla="*/ 122 h 186"/>
                <a:gd name="T2" fmla="*/ 139 w 146"/>
                <a:gd name="T3" fmla="*/ 87 h 186"/>
                <a:gd name="T4" fmla="*/ 96 w 146"/>
                <a:gd name="T5" fmla="*/ 22 h 186"/>
                <a:gd name="T6" fmla="*/ 74 w 146"/>
                <a:gd name="T7" fmla="*/ 0 h 186"/>
                <a:gd name="T8" fmla="*/ 74 w 146"/>
                <a:gd name="T9" fmla="*/ 0 h 186"/>
                <a:gd name="T10" fmla="*/ 51 w 146"/>
                <a:gd name="T11" fmla="*/ 22 h 186"/>
                <a:gd name="T12" fmla="*/ 7 w 146"/>
                <a:gd name="T13" fmla="*/ 87 h 186"/>
                <a:gd name="T14" fmla="*/ 3 w 146"/>
                <a:gd name="T15" fmla="*/ 122 h 186"/>
                <a:gd name="T16" fmla="*/ 11 w 146"/>
                <a:gd name="T17" fmla="*/ 173 h 186"/>
                <a:gd name="T18" fmla="*/ 50 w 146"/>
                <a:gd name="T19" fmla="*/ 186 h 186"/>
                <a:gd name="T20" fmla="*/ 96 w 146"/>
                <a:gd name="T21" fmla="*/ 186 h 186"/>
                <a:gd name="T22" fmla="*/ 135 w 146"/>
                <a:gd name="T23" fmla="*/ 173 h 186"/>
                <a:gd name="T24" fmla="*/ 143 w 146"/>
                <a:gd name="T25" fmla="*/ 122 h 186"/>
                <a:gd name="T26" fmla="*/ 59 w 146"/>
                <a:gd name="T27" fmla="*/ 22 h 186"/>
                <a:gd name="T28" fmla="*/ 58 w 146"/>
                <a:gd name="T29" fmla="*/ 22 h 186"/>
                <a:gd name="T30" fmla="*/ 74 w 146"/>
                <a:gd name="T31" fmla="*/ 6 h 186"/>
                <a:gd name="T32" fmla="*/ 74 w 146"/>
                <a:gd name="T33" fmla="*/ 6 h 186"/>
                <a:gd name="T34" fmla="*/ 89 w 146"/>
                <a:gd name="T35" fmla="*/ 22 h 186"/>
                <a:gd name="T36" fmla="*/ 87 w 146"/>
                <a:gd name="T37" fmla="*/ 22 h 186"/>
                <a:gd name="T38" fmla="*/ 59 w 146"/>
                <a:gd name="T39" fmla="*/ 2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186">
                  <a:moveTo>
                    <a:pt x="143" y="122"/>
                  </a:moveTo>
                  <a:cubicBezTo>
                    <a:pt x="139" y="87"/>
                    <a:pt x="139" y="87"/>
                    <a:pt x="139" y="87"/>
                  </a:cubicBezTo>
                  <a:cubicBezTo>
                    <a:pt x="133" y="46"/>
                    <a:pt x="120" y="26"/>
                    <a:pt x="96" y="22"/>
                  </a:cubicBezTo>
                  <a:cubicBezTo>
                    <a:pt x="89" y="7"/>
                    <a:pt x="82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2" y="0"/>
                    <a:pt x="54" y="16"/>
                    <a:pt x="51" y="22"/>
                  </a:cubicBezTo>
                  <a:cubicBezTo>
                    <a:pt x="26" y="25"/>
                    <a:pt x="13" y="45"/>
                    <a:pt x="7" y="87"/>
                  </a:cubicBezTo>
                  <a:cubicBezTo>
                    <a:pt x="3" y="122"/>
                    <a:pt x="3" y="122"/>
                    <a:pt x="3" y="122"/>
                  </a:cubicBezTo>
                  <a:cubicBezTo>
                    <a:pt x="0" y="145"/>
                    <a:pt x="1" y="162"/>
                    <a:pt x="11" y="173"/>
                  </a:cubicBezTo>
                  <a:cubicBezTo>
                    <a:pt x="18" y="182"/>
                    <a:pt x="31" y="186"/>
                    <a:pt x="50" y="186"/>
                  </a:cubicBezTo>
                  <a:cubicBezTo>
                    <a:pt x="96" y="186"/>
                    <a:pt x="96" y="186"/>
                    <a:pt x="96" y="186"/>
                  </a:cubicBezTo>
                  <a:cubicBezTo>
                    <a:pt x="115" y="186"/>
                    <a:pt x="128" y="182"/>
                    <a:pt x="135" y="173"/>
                  </a:cubicBezTo>
                  <a:cubicBezTo>
                    <a:pt x="145" y="162"/>
                    <a:pt x="146" y="145"/>
                    <a:pt x="143" y="122"/>
                  </a:cubicBezTo>
                  <a:close/>
                  <a:moveTo>
                    <a:pt x="59" y="22"/>
                  </a:moveTo>
                  <a:cubicBezTo>
                    <a:pt x="58" y="22"/>
                    <a:pt x="58" y="22"/>
                    <a:pt x="58" y="22"/>
                  </a:cubicBezTo>
                  <a:cubicBezTo>
                    <a:pt x="62" y="15"/>
                    <a:pt x="68" y="6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9" y="6"/>
                    <a:pt x="84" y="12"/>
                    <a:pt x="89" y="22"/>
                  </a:cubicBezTo>
                  <a:cubicBezTo>
                    <a:pt x="88" y="22"/>
                    <a:pt x="88" y="22"/>
                    <a:pt x="87" y="22"/>
                  </a:cubicBezTo>
                  <a:lnTo>
                    <a:pt x="59" y="2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4" name="Freeform 1204"/>
            <p:cNvSpPr>
              <a:spLocks noEditPoints="1"/>
            </p:cNvSpPr>
            <p:nvPr/>
          </p:nvSpPr>
          <p:spPr bwMode="auto">
            <a:xfrm>
              <a:off x="6001781" y="4849476"/>
              <a:ext cx="25500" cy="22586"/>
            </a:xfrm>
            <a:custGeom>
              <a:avLst/>
              <a:gdLst>
                <a:gd name="T0" fmla="*/ 28 w 30"/>
                <a:gd name="T1" fmla="*/ 4 h 26"/>
                <a:gd name="T2" fmla="*/ 23 w 30"/>
                <a:gd name="T3" fmla="*/ 0 h 26"/>
                <a:gd name="T4" fmla="*/ 22 w 30"/>
                <a:gd name="T5" fmla="*/ 0 h 26"/>
                <a:gd name="T6" fmla="*/ 22 w 30"/>
                <a:gd name="T7" fmla="*/ 0 h 26"/>
                <a:gd name="T8" fmla="*/ 22 w 30"/>
                <a:gd name="T9" fmla="*/ 0 h 26"/>
                <a:gd name="T10" fmla="*/ 20 w 30"/>
                <a:gd name="T11" fmla="*/ 0 h 26"/>
                <a:gd name="T12" fmla="*/ 2 w 30"/>
                <a:gd name="T13" fmla="*/ 5 h 26"/>
                <a:gd name="T14" fmla="*/ 0 w 30"/>
                <a:gd name="T15" fmla="*/ 13 h 26"/>
                <a:gd name="T16" fmla="*/ 3 w 30"/>
                <a:gd name="T17" fmla="*/ 21 h 26"/>
                <a:gd name="T18" fmla="*/ 21 w 30"/>
                <a:gd name="T19" fmla="*/ 25 h 26"/>
                <a:gd name="T20" fmla="*/ 21 w 30"/>
                <a:gd name="T21" fmla="*/ 25 h 26"/>
                <a:gd name="T22" fmla="*/ 22 w 30"/>
                <a:gd name="T23" fmla="*/ 26 h 26"/>
                <a:gd name="T24" fmla="*/ 22 w 30"/>
                <a:gd name="T25" fmla="*/ 26 h 26"/>
                <a:gd name="T26" fmla="*/ 30 w 30"/>
                <a:gd name="T27" fmla="*/ 13 h 26"/>
                <a:gd name="T28" fmla="*/ 28 w 30"/>
                <a:gd name="T29" fmla="*/ 4 h 26"/>
                <a:gd name="T30" fmla="*/ 22 w 30"/>
                <a:gd name="T31" fmla="*/ 25 h 26"/>
                <a:gd name="T32" fmla="*/ 22 w 30"/>
                <a:gd name="T33" fmla="*/ 25 h 26"/>
                <a:gd name="T34" fmla="*/ 22 w 30"/>
                <a:gd name="T35" fmla="*/ 25 h 26"/>
                <a:gd name="T36" fmla="*/ 22 w 30"/>
                <a:gd name="T37" fmla="*/ 25 h 26"/>
                <a:gd name="T38" fmla="*/ 16 w 30"/>
                <a:gd name="T39" fmla="*/ 13 h 26"/>
                <a:gd name="T40" fmla="*/ 23 w 30"/>
                <a:gd name="T41" fmla="*/ 0 h 26"/>
                <a:gd name="T42" fmla="*/ 29 w 30"/>
                <a:gd name="T43" fmla="*/ 13 h 26"/>
                <a:gd name="T44" fmla="*/ 22 w 30"/>
                <a:gd name="T4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" h="26">
                  <a:moveTo>
                    <a:pt x="28" y="4"/>
                  </a:moveTo>
                  <a:cubicBezTo>
                    <a:pt x="27" y="1"/>
                    <a:pt x="25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1" y="3"/>
                    <a:pt x="2" y="5"/>
                    <a:pt x="2" y="5"/>
                  </a:cubicBezTo>
                  <a:cubicBezTo>
                    <a:pt x="2" y="5"/>
                    <a:pt x="0" y="8"/>
                    <a:pt x="0" y="13"/>
                  </a:cubicBezTo>
                  <a:cubicBezTo>
                    <a:pt x="0" y="17"/>
                    <a:pt x="3" y="21"/>
                    <a:pt x="3" y="21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7" y="26"/>
                    <a:pt x="30" y="20"/>
                    <a:pt x="30" y="13"/>
                  </a:cubicBezTo>
                  <a:cubicBezTo>
                    <a:pt x="30" y="9"/>
                    <a:pt x="30" y="6"/>
                    <a:pt x="28" y="4"/>
                  </a:cubicBezTo>
                  <a:close/>
                  <a:moveTo>
                    <a:pt x="22" y="25"/>
                  </a:move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18" y="25"/>
                    <a:pt x="15" y="19"/>
                    <a:pt x="16" y="13"/>
                  </a:cubicBezTo>
                  <a:cubicBezTo>
                    <a:pt x="16" y="6"/>
                    <a:pt x="19" y="0"/>
                    <a:pt x="23" y="0"/>
                  </a:cubicBezTo>
                  <a:cubicBezTo>
                    <a:pt x="27" y="1"/>
                    <a:pt x="30" y="6"/>
                    <a:pt x="29" y="13"/>
                  </a:cubicBezTo>
                  <a:cubicBezTo>
                    <a:pt x="29" y="19"/>
                    <a:pt x="26" y="25"/>
                    <a:pt x="22" y="2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5" name="Freeform 1205"/>
            <p:cNvSpPr>
              <a:spLocks/>
            </p:cNvSpPr>
            <p:nvPr/>
          </p:nvSpPr>
          <p:spPr bwMode="auto">
            <a:xfrm>
              <a:off x="7141992" y="5217039"/>
              <a:ext cx="56828" cy="67393"/>
            </a:xfrm>
            <a:custGeom>
              <a:avLst/>
              <a:gdLst>
                <a:gd name="T0" fmla="*/ 12 w 156"/>
                <a:gd name="T1" fmla="*/ 0 h 185"/>
                <a:gd name="T2" fmla="*/ 0 w 156"/>
                <a:gd name="T3" fmla="*/ 7 h 185"/>
                <a:gd name="T4" fmla="*/ 156 w 156"/>
                <a:gd name="T5" fmla="*/ 185 h 185"/>
                <a:gd name="T6" fmla="*/ 12 w 156"/>
                <a:gd name="T7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85">
                  <a:moveTo>
                    <a:pt x="12" y="0"/>
                  </a:moveTo>
                  <a:lnTo>
                    <a:pt x="0" y="7"/>
                  </a:lnTo>
                  <a:lnTo>
                    <a:pt x="156" y="18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6" name="Freeform 1206"/>
            <p:cNvSpPr>
              <a:spLocks/>
            </p:cNvSpPr>
            <p:nvPr/>
          </p:nvSpPr>
          <p:spPr bwMode="auto">
            <a:xfrm>
              <a:off x="7058206" y="5203196"/>
              <a:ext cx="86335" cy="95807"/>
            </a:xfrm>
            <a:custGeom>
              <a:avLst/>
              <a:gdLst>
                <a:gd name="T0" fmla="*/ 180 w 237"/>
                <a:gd name="T1" fmla="*/ 0 h 263"/>
                <a:gd name="T2" fmla="*/ 0 w 237"/>
                <a:gd name="T3" fmla="*/ 263 h 263"/>
                <a:gd name="T4" fmla="*/ 237 w 237"/>
                <a:gd name="T5" fmla="*/ 36 h 263"/>
                <a:gd name="T6" fmla="*/ 180 w 237"/>
                <a:gd name="T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63">
                  <a:moveTo>
                    <a:pt x="180" y="0"/>
                  </a:moveTo>
                  <a:lnTo>
                    <a:pt x="0" y="263"/>
                  </a:lnTo>
                  <a:lnTo>
                    <a:pt x="237" y="36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7" name="Freeform 1207"/>
            <p:cNvSpPr>
              <a:spLocks/>
            </p:cNvSpPr>
            <p:nvPr/>
          </p:nvSpPr>
          <p:spPr bwMode="auto">
            <a:xfrm>
              <a:off x="7342713" y="5131797"/>
              <a:ext cx="41893" cy="96535"/>
            </a:xfrm>
            <a:custGeom>
              <a:avLst/>
              <a:gdLst>
                <a:gd name="T0" fmla="*/ 12 w 49"/>
                <a:gd name="T1" fmla="*/ 85 h 112"/>
                <a:gd name="T2" fmla="*/ 17 w 49"/>
                <a:gd name="T3" fmla="*/ 48 h 112"/>
                <a:gd name="T4" fmla="*/ 31 w 49"/>
                <a:gd name="T5" fmla="*/ 30 h 112"/>
                <a:gd name="T6" fmla="*/ 42 w 49"/>
                <a:gd name="T7" fmla="*/ 17 h 112"/>
                <a:gd name="T8" fmla="*/ 27 w 49"/>
                <a:gd name="T9" fmla="*/ 0 h 112"/>
                <a:gd name="T10" fmla="*/ 27 w 49"/>
                <a:gd name="T11" fmla="*/ 0 h 112"/>
                <a:gd name="T12" fmla="*/ 32 w 49"/>
                <a:gd name="T13" fmla="*/ 15 h 112"/>
                <a:gd name="T14" fmla="*/ 12 w 49"/>
                <a:gd name="T15" fmla="*/ 43 h 112"/>
                <a:gd name="T16" fmla="*/ 1 w 49"/>
                <a:gd name="T17" fmla="*/ 71 h 112"/>
                <a:gd name="T18" fmla="*/ 14 w 49"/>
                <a:gd name="T19" fmla="*/ 95 h 112"/>
                <a:gd name="T20" fmla="*/ 49 w 49"/>
                <a:gd name="T21" fmla="*/ 112 h 112"/>
                <a:gd name="T22" fmla="*/ 12 w 49"/>
                <a:gd name="T23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112">
                  <a:moveTo>
                    <a:pt x="12" y="85"/>
                  </a:moveTo>
                  <a:cubicBezTo>
                    <a:pt x="7" y="73"/>
                    <a:pt x="8" y="61"/>
                    <a:pt x="17" y="48"/>
                  </a:cubicBezTo>
                  <a:cubicBezTo>
                    <a:pt x="20" y="43"/>
                    <a:pt x="26" y="36"/>
                    <a:pt x="31" y="30"/>
                  </a:cubicBezTo>
                  <a:cubicBezTo>
                    <a:pt x="35" y="26"/>
                    <a:pt x="39" y="21"/>
                    <a:pt x="42" y="17"/>
                  </a:cubicBezTo>
                  <a:cubicBezTo>
                    <a:pt x="41" y="10"/>
                    <a:pt x="35" y="2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1" y="3"/>
                    <a:pt x="32" y="11"/>
                    <a:pt x="32" y="15"/>
                  </a:cubicBezTo>
                  <a:cubicBezTo>
                    <a:pt x="30" y="25"/>
                    <a:pt x="19" y="34"/>
                    <a:pt x="12" y="43"/>
                  </a:cubicBezTo>
                  <a:cubicBezTo>
                    <a:pt x="5" y="52"/>
                    <a:pt x="0" y="61"/>
                    <a:pt x="1" y="71"/>
                  </a:cubicBezTo>
                  <a:cubicBezTo>
                    <a:pt x="2" y="80"/>
                    <a:pt x="6" y="88"/>
                    <a:pt x="14" y="95"/>
                  </a:cubicBezTo>
                  <a:cubicBezTo>
                    <a:pt x="23" y="104"/>
                    <a:pt x="36" y="109"/>
                    <a:pt x="49" y="112"/>
                  </a:cubicBezTo>
                  <a:cubicBezTo>
                    <a:pt x="31" y="106"/>
                    <a:pt x="18" y="97"/>
                    <a:pt x="12" y="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8" name="Freeform 1208"/>
            <p:cNvSpPr>
              <a:spLocks/>
            </p:cNvSpPr>
            <p:nvPr/>
          </p:nvSpPr>
          <p:spPr bwMode="auto">
            <a:xfrm>
              <a:off x="7410469" y="5147461"/>
              <a:ext cx="44807" cy="80871"/>
            </a:xfrm>
            <a:custGeom>
              <a:avLst/>
              <a:gdLst>
                <a:gd name="T0" fmla="*/ 41 w 52"/>
                <a:gd name="T1" fmla="*/ 38 h 94"/>
                <a:gd name="T2" fmla="*/ 30 w 52"/>
                <a:gd name="T3" fmla="*/ 25 h 94"/>
                <a:gd name="T4" fmla="*/ 21 w 52"/>
                <a:gd name="T5" fmla="*/ 12 h 94"/>
                <a:gd name="T6" fmla="*/ 22 w 52"/>
                <a:gd name="T7" fmla="*/ 0 h 94"/>
                <a:gd name="T8" fmla="*/ 11 w 52"/>
                <a:gd name="T9" fmla="*/ 14 h 94"/>
                <a:gd name="T10" fmla="*/ 17 w 52"/>
                <a:gd name="T11" fmla="*/ 22 h 94"/>
                <a:gd name="T12" fmla="*/ 33 w 52"/>
                <a:gd name="T13" fmla="*/ 61 h 94"/>
                <a:gd name="T14" fmla="*/ 0 w 52"/>
                <a:gd name="T15" fmla="*/ 94 h 94"/>
                <a:gd name="T16" fmla="*/ 33 w 52"/>
                <a:gd name="T17" fmla="*/ 79 h 94"/>
                <a:gd name="T18" fmla="*/ 41 w 52"/>
                <a:gd name="T19" fmla="*/ 3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94">
                  <a:moveTo>
                    <a:pt x="41" y="38"/>
                  </a:moveTo>
                  <a:cubicBezTo>
                    <a:pt x="38" y="33"/>
                    <a:pt x="36" y="31"/>
                    <a:pt x="30" y="25"/>
                  </a:cubicBezTo>
                  <a:cubicBezTo>
                    <a:pt x="27" y="21"/>
                    <a:pt x="22" y="16"/>
                    <a:pt x="21" y="12"/>
                  </a:cubicBezTo>
                  <a:cubicBezTo>
                    <a:pt x="20" y="8"/>
                    <a:pt x="20" y="3"/>
                    <a:pt x="22" y="0"/>
                  </a:cubicBezTo>
                  <a:cubicBezTo>
                    <a:pt x="20" y="1"/>
                    <a:pt x="12" y="6"/>
                    <a:pt x="11" y="14"/>
                  </a:cubicBezTo>
                  <a:cubicBezTo>
                    <a:pt x="13" y="17"/>
                    <a:pt x="15" y="19"/>
                    <a:pt x="17" y="22"/>
                  </a:cubicBezTo>
                  <a:cubicBezTo>
                    <a:pt x="26" y="32"/>
                    <a:pt x="37" y="44"/>
                    <a:pt x="33" y="61"/>
                  </a:cubicBezTo>
                  <a:cubicBezTo>
                    <a:pt x="30" y="80"/>
                    <a:pt x="13" y="89"/>
                    <a:pt x="0" y="94"/>
                  </a:cubicBezTo>
                  <a:cubicBezTo>
                    <a:pt x="12" y="91"/>
                    <a:pt x="24" y="86"/>
                    <a:pt x="33" y="79"/>
                  </a:cubicBezTo>
                  <a:cubicBezTo>
                    <a:pt x="44" y="70"/>
                    <a:pt x="52" y="54"/>
                    <a:pt x="41" y="3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9" name="Freeform 1209"/>
            <p:cNvSpPr>
              <a:spLocks noEditPoints="1"/>
            </p:cNvSpPr>
            <p:nvPr/>
          </p:nvSpPr>
          <p:spPr bwMode="auto">
            <a:xfrm>
              <a:off x="7336520" y="5232703"/>
              <a:ext cx="119850" cy="85971"/>
            </a:xfrm>
            <a:custGeom>
              <a:avLst/>
              <a:gdLst>
                <a:gd name="T0" fmla="*/ 137 w 139"/>
                <a:gd name="T1" fmla="*/ 6 h 100"/>
                <a:gd name="T2" fmla="*/ 124 w 139"/>
                <a:gd name="T3" fmla="*/ 2 h 100"/>
                <a:gd name="T4" fmla="*/ 12 w 139"/>
                <a:gd name="T5" fmla="*/ 62 h 100"/>
                <a:gd name="T6" fmla="*/ 10 w 139"/>
                <a:gd name="T7" fmla="*/ 63 h 100"/>
                <a:gd name="T8" fmla="*/ 6 w 139"/>
                <a:gd name="T9" fmla="*/ 90 h 100"/>
                <a:gd name="T10" fmla="*/ 32 w 139"/>
                <a:gd name="T11" fmla="*/ 94 h 100"/>
                <a:gd name="T12" fmla="*/ 134 w 139"/>
                <a:gd name="T13" fmla="*/ 18 h 100"/>
                <a:gd name="T14" fmla="*/ 137 w 139"/>
                <a:gd name="T15" fmla="*/ 6 h 100"/>
                <a:gd name="T16" fmla="*/ 23 w 139"/>
                <a:gd name="T17" fmla="*/ 94 h 100"/>
                <a:gd name="T18" fmla="*/ 7 w 139"/>
                <a:gd name="T19" fmla="*/ 87 h 100"/>
                <a:gd name="T20" fmla="*/ 8 w 139"/>
                <a:gd name="T21" fmla="*/ 70 h 100"/>
                <a:gd name="T22" fmla="*/ 24 w 139"/>
                <a:gd name="T23" fmla="*/ 77 h 100"/>
                <a:gd name="T24" fmla="*/ 23 w 139"/>
                <a:gd name="T25" fmla="*/ 9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9" h="100">
                  <a:moveTo>
                    <a:pt x="137" y="6"/>
                  </a:moveTo>
                  <a:cubicBezTo>
                    <a:pt x="134" y="2"/>
                    <a:pt x="129" y="0"/>
                    <a:pt x="124" y="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1" y="62"/>
                    <a:pt x="11" y="63"/>
                    <a:pt x="10" y="63"/>
                  </a:cubicBezTo>
                  <a:cubicBezTo>
                    <a:pt x="1" y="69"/>
                    <a:pt x="0" y="81"/>
                    <a:pt x="6" y="90"/>
                  </a:cubicBezTo>
                  <a:cubicBezTo>
                    <a:pt x="12" y="98"/>
                    <a:pt x="24" y="100"/>
                    <a:pt x="32" y="94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8" y="15"/>
                    <a:pt x="139" y="10"/>
                    <a:pt x="137" y="6"/>
                  </a:cubicBezTo>
                  <a:close/>
                  <a:moveTo>
                    <a:pt x="23" y="94"/>
                  </a:moveTo>
                  <a:cubicBezTo>
                    <a:pt x="18" y="97"/>
                    <a:pt x="11" y="94"/>
                    <a:pt x="7" y="87"/>
                  </a:cubicBezTo>
                  <a:cubicBezTo>
                    <a:pt x="3" y="80"/>
                    <a:pt x="3" y="72"/>
                    <a:pt x="8" y="70"/>
                  </a:cubicBezTo>
                  <a:cubicBezTo>
                    <a:pt x="12" y="67"/>
                    <a:pt x="19" y="70"/>
                    <a:pt x="24" y="77"/>
                  </a:cubicBezTo>
                  <a:cubicBezTo>
                    <a:pt x="28" y="84"/>
                    <a:pt x="27" y="92"/>
                    <a:pt x="23" y="9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0" name="Freeform 1211"/>
            <p:cNvSpPr>
              <a:spLocks noEditPoints="1"/>
            </p:cNvSpPr>
            <p:nvPr/>
          </p:nvSpPr>
          <p:spPr bwMode="auto">
            <a:xfrm>
              <a:off x="7337248" y="5232703"/>
              <a:ext cx="119850" cy="85971"/>
            </a:xfrm>
            <a:custGeom>
              <a:avLst/>
              <a:gdLst>
                <a:gd name="T0" fmla="*/ 129 w 139"/>
                <a:gd name="T1" fmla="*/ 63 h 100"/>
                <a:gd name="T2" fmla="*/ 127 w 139"/>
                <a:gd name="T3" fmla="*/ 62 h 100"/>
                <a:gd name="T4" fmla="*/ 15 w 139"/>
                <a:gd name="T5" fmla="*/ 2 h 100"/>
                <a:gd name="T6" fmla="*/ 2 w 139"/>
                <a:gd name="T7" fmla="*/ 6 h 100"/>
                <a:gd name="T8" fmla="*/ 5 w 139"/>
                <a:gd name="T9" fmla="*/ 18 h 100"/>
                <a:gd name="T10" fmla="*/ 107 w 139"/>
                <a:gd name="T11" fmla="*/ 94 h 100"/>
                <a:gd name="T12" fmla="*/ 133 w 139"/>
                <a:gd name="T13" fmla="*/ 90 h 100"/>
                <a:gd name="T14" fmla="*/ 129 w 139"/>
                <a:gd name="T15" fmla="*/ 63 h 100"/>
                <a:gd name="T16" fmla="*/ 131 w 139"/>
                <a:gd name="T17" fmla="*/ 87 h 100"/>
                <a:gd name="T18" fmla="*/ 115 w 139"/>
                <a:gd name="T19" fmla="*/ 94 h 100"/>
                <a:gd name="T20" fmla="*/ 114 w 139"/>
                <a:gd name="T21" fmla="*/ 76 h 100"/>
                <a:gd name="T22" fmla="*/ 130 w 139"/>
                <a:gd name="T23" fmla="*/ 69 h 100"/>
                <a:gd name="T24" fmla="*/ 131 w 139"/>
                <a:gd name="T25" fmla="*/ 8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9" h="100">
                  <a:moveTo>
                    <a:pt x="129" y="63"/>
                  </a:moveTo>
                  <a:cubicBezTo>
                    <a:pt x="128" y="63"/>
                    <a:pt x="128" y="62"/>
                    <a:pt x="127" y="6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0" y="0"/>
                    <a:pt x="5" y="2"/>
                    <a:pt x="2" y="6"/>
                  </a:cubicBezTo>
                  <a:cubicBezTo>
                    <a:pt x="0" y="10"/>
                    <a:pt x="1" y="15"/>
                    <a:pt x="5" y="18"/>
                  </a:cubicBezTo>
                  <a:cubicBezTo>
                    <a:pt x="107" y="94"/>
                    <a:pt x="107" y="94"/>
                    <a:pt x="107" y="94"/>
                  </a:cubicBezTo>
                  <a:cubicBezTo>
                    <a:pt x="115" y="100"/>
                    <a:pt x="127" y="98"/>
                    <a:pt x="133" y="90"/>
                  </a:cubicBezTo>
                  <a:cubicBezTo>
                    <a:pt x="139" y="81"/>
                    <a:pt x="138" y="69"/>
                    <a:pt x="129" y="63"/>
                  </a:cubicBezTo>
                  <a:close/>
                  <a:moveTo>
                    <a:pt x="131" y="87"/>
                  </a:moveTo>
                  <a:cubicBezTo>
                    <a:pt x="127" y="93"/>
                    <a:pt x="120" y="96"/>
                    <a:pt x="115" y="94"/>
                  </a:cubicBezTo>
                  <a:cubicBezTo>
                    <a:pt x="110" y="91"/>
                    <a:pt x="110" y="83"/>
                    <a:pt x="114" y="76"/>
                  </a:cubicBezTo>
                  <a:cubicBezTo>
                    <a:pt x="118" y="70"/>
                    <a:pt x="125" y="67"/>
                    <a:pt x="130" y="69"/>
                  </a:cubicBezTo>
                  <a:cubicBezTo>
                    <a:pt x="134" y="72"/>
                    <a:pt x="135" y="80"/>
                    <a:pt x="131" y="8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1" name="Freeform 1212"/>
            <p:cNvSpPr>
              <a:spLocks/>
            </p:cNvSpPr>
            <p:nvPr/>
          </p:nvSpPr>
          <p:spPr bwMode="auto">
            <a:xfrm>
              <a:off x="7350362" y="5092454"/>
              <a:ext cx="90343" cy="131507"/>
            </a:xfrm>
            <a:custGeom>
              <a:avLst/>
              <a:gdLst>
                <a:gd name="T0" fmla="*/ 86 w 105"/>
                <a:gd name="T1" fmla="*/ 87 h 153"/>
                <a:gd name="T2" fmla="*/ 78 w 105"/>
                <a:gd name="T3" fmla="*/ 77 h 153"/>
                <a:gd name="T4" fmla="*/ 76 w 105"/>
                <a:gd name="T5" fmla="*/ 57 h 153"/>
                <a:gd name="T6" fmla="*/ 77 w 105"/>
                <a:gd name="T7" fmla="*/ 46 h 153"/>
                <a:gd name="T8" fmla="*/ 69 w 105"/>
                <a:gd name="T9" fmla="*/ 34 h 153"/>
                <a:gd name="T10" fmla="*/ 63 w 105"/>
                <a:gd name="T11" fmla="*/ 53 h 153"/>
                <a:gd name="T12" fmla="*/ 58 w 105"/>
                <a:gd name="T13" fmla="*/ 57 h 153"/>
                <a:gd name="T14" fmla="*/ 62 w 105"/>
                <a:gd name="T15" fmla="*/ 52 h 153"/>
                <a:gd name="T16" fmla="*/ 62 w 105"/>
                <a:gd name="T17" fmla="*/ 38 h 153"/>
                <a:gd name="T18" fmla="*/ 52 w 105"/>
                <a:gd name="T19" fmla="*/ 28 h 153"/>
                <a:gd name="T20" fmla="*/ 40 w 105"/>
                <a:gd name="T21" fmla="*/ 14 h 153"/>
                <a:gd name="T22" fmla="*/ 42 w 105"/>
                <a:gd name="T23" fmla="*/ 0 h 153"/>
                <a:gd name="T24" fmla="*/ 31 w 105"/>
                <a:gd name="T25" fmla="*/ 19 h 153"/>
                <a:gd name="T26" fmla="*/ 36 w 105"/>
                <a:gd name="T27" fmla="*/ 34 h 153"/>
                <a:gd name="T28" fmla="*/ 39 w 105"/>
                <a:gd name="T29" fmla="*/ 57 h 153"/>
                <a:gd name="T30" fmla="*/ 24 w 105"/>
                <a:gd name="T31" fmla="*/ 77 h 153"/>
                <a:gd name="T32" fmla="*/ 10 w 105"/>
                <a:gd name="T33" fmla="*/ 95 h 153"/>
                <a:gd name="T34" fmla="*/ 5 w 105"/>
                <a:gd name="T35" fmla="*/ 130 h 153"/>
                <a:gd name="T36" fmla="*/ 34 w 105"/>
                <a:gd name="T37" fmla="*/ 153 h 153"/>
                <a:gd name="T38" fmla="*/ 24 w 105"/>
                <a:gd name="T39" fmla="*/ 138 h 153"/>
                <a:gd name="T40" fmla="*/ 32 w 105"/>
                <a:gd name="T41" fmla="*/ 119 h 153"/>
                <a:gd name="T42" fmla="*/ 28 w 105"/>
                <a:gd name="T43" fmla="*/ 129 h 153"/>
                <a:gd name="T44" fmla="*/ 38 w 105"/>
                <a:gd name="T45" fmla="*/ 134 h 153"/>
                <a:gd name="T46" fmla="*/ 41 w 105"/>
                <a:gd name="T47" fmla="*/ 123 h 153"/>
                <a:gd name="T48" fmla="*/ 31 w 105"/>
                <a:gd name="T49" fmla="*/ 109 h 153"/>
                <a:gd name="T50" fmla="*/ 39 w 105"/>
                <a:gd name="T51" fmla="*/ 95 h 153"/>
                <a:gd name="T52" fmla="*/ 49 w 105"/>
                <a:gd name="T53" fmla="*/ 113 h 153"/>
                <a:gd name="T54" fmla="*/ 42 w 105"/>
                <a:gd name="T55" fmla="*/ 96 h 153"/>
                <a:gd name="T56" fmla="*/ 63 w 105"/>
                <a:gd name="T57" fmla="*/ 68 h 153"/>
                <a:gd name="T58" fmla="*/ 67 w 105"/>
                <a:gd name="T59" fmla="*/ 97 h 153"/>
                <a:gd name="T60" fmla="*/ 85 w 105"/>
                <a:gd name="T61" fmla="*/ 121 h 153"/>
                <a:gd name="T62" fmla="*/ 76 w 105"/>
                <a:gd name="T63" fmla="*/ 153 h 153"/>
                <a:gd name="T64" fmla="*/ 101 w 105"/>
                <a:gd name="T65" fmla="*/ 124 h 153"/>
                <a:gd name="T66" fmla="*/ 86 w 105"/>
                <a:gd name="T67" fmla="*/ 8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153">
                  <a:moveTo>
                    <a:pt x="86" y="87"/>
                  </a:moveTo>
                  <a:cubicBezTo>
                    <a:pt x="83" y="84"/>
                    <a:pt x="80" y="80"/>
                    <a:pt x="78" y="77"/>
                  </a:cubicBezTo>
                  <a:cubicBezTo>
                    <a:pt x="73" y="70"/>
                    <a:pt x="75" y="63"/>
                    <a:pt x="76" y="57"/>
                  </a:cubicBezTo>
                  <a:cubicBezTo>
                    <a:pt x="77" y="53"/>
                    <a:pt x="78" y="50"/>
                    <a:pt x="77" y="46"/>
                  </a:cubicBezTo>
                  <a:cubicBezTo>
                    <a:pt x="76" y="41"/>
                    <a:pt x="73" y="37"/>
                    <a:pt x="69" y="34"/>
                  </a:cubicBezTo>
                  <a:cubicBezTo>
                    <a:pt x="71" y="41"/>
                    <a:pt x="70" y="49"/>
                    <a:pt x="63" y="53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6" y="47"/>
                    <a:pt x="66" y="43"/>
                    <a:pt x="62" y="38"/>
                  </a:cubicBezTo>
                  <a:cubicBezTo>
                    <a:pt x="60" y="34"/>
                    <a:pt x="56" y="31"/>
                    <a:pt x="52" y="28"/>
                  </a:cubicBezTo>
                  <a:cubicBezTo>
                    <a:pt x="47" y="23"/>
                    <a:pt x="42" y="19"/>
                    <a:pt x="40" y="14"/>
                  </a:cubicBezTo>
                  <a:cubicBezTo>
                    <a:pt x="38" y="9"/>
                    <a:pt x="39" y="4"/>
                    <a:pt x="42" y="0"/>
                  </a:cubicBezTo>
                  <a:cubicBezTo>
                    <a:pt x="35" y="5"/>
                    <a:pt x="31" y="12"/>
                    <a:pt x="31" y="19"/>
                  </a:cubicBezTo>
                  <a:cubicBezTo>
                    <a:pt x="31" y="24"/>
                    <a:pt x="33" y="28"/>
                    <a:pt x="36" y="34"/>
                  </a:cubicBezTo>
                  <a:cubicBezTo>
                    <a:pt x="38" y="41"/>
                    <a:pt x="42" y="48"/>
                    <a:pt x="39" y="57"/>
                  </a:cubicBezTo>
                  <a:cubicBezTo>
                    <a:pt x="37" y="61"/>
                    <a:pt x="31" y="69"/>
                    <a:pt x="24" y="77"/>
                  </a:cubicBezTo>
                  <a:cubicBezTo>
                    <a:pt x="18" y="84"/>
                    <a:pt x="13" y="90"/>
                    <a:pt x="10" y="95"/>
                  </a:cubicBezTo>
                  <a:cubicBezTo>
                    <a:pt x="1" y="108"/>
                    <a:pt x="0" y="119"/>
                    <a:pt x="5" y="130"/>
                  </a:cubicBezTo>
                  <a:cubicBezTo>
                    <a:pt x="10" y="140"/>
                    <a:pt x="19" y="148"/>
                    <a:pt x="34" y="153"/>
                  </a:cubicBezTo>
                  <a:cubicBezTo>
                    <a:pt x="28" y="149"/>
                    <a:pt x="24" y="144"/>
                    <a:pt x="24" y="138"/>
                  </a:cubicBezTo>
                  <a:cubicBezTo>
                    <a:pt x="23" y="131"/>
                    <a:pt x="25" y="124"/>
                    <a:pt x="32" y="119"/>
                  </a:cubicBezTo>
                  <a:cubicBezTo>
                    <a:pt x="29" y="121"/>
                    <a:pt x="27" y="126"/>
                    <a:pt x="28" y="129"/>
                  </a:cubicBezTo>
                  <a:cubicBezTo>
                    <a:pt x="30" y="133"/>
                    <a:pt x="33" y="136"/>
                    <a:pt x="38" y="134"/>
                  </a:cubicBezTo>
                  <a:cubicBezTo>
                    <a:pt x="44" y="133"/>
                    <a:pt x="45" y="127"/>
                    <a:pt x="41" y="123"/>
                  </a:cubicBezTo>
                  <a:cubicBezTo>
                    <a:pt x="37" y="118"/>
                    <a:pt x="32" y="115"/>
                    <a:pt x="31" y="109"/>
                  </a:cubicBezTo>
                  <a:cubicBezTo>
                    <a:pt x="30" y="104"/>
                    <a:pt x="34" y="98"/>
                    <a:pt x="39" y="95"/>
                  </a:cubicBezTo>
                  <a:cubicBezTo>
                    <a:pt x="35" y="100"/>
                    <a:pt x="41" y="112"/>
                    <a:pt x="49" y="113"/>
                  </a:cubicBezTo>
                  <a:cubicBezTo>
                    <a:pt x="43" y="108"/>
                    <a:pt x="42" y="102"/>
                    <a:pt x="42" y="96"/>
                  </a:cubicBezTo>
                  <a:cubicBezTo>
                    <a:pt x="42" y="88"/>
                    <a:pt x="50" y="74"/>
                    <a:pt x="63" y="68"/>
                  </a:cubicBezTo>
                  <a:cubicBezTo>
                    <a:pt x="53" y="78"/>
                    <a:pt x="59" y="88"/>
                    <a:pt x="67" y="97"/>
                  </a:cubicBezTo>
                  <a:cubicBezTo>
                    <a:pt x="73" y="104"/>
                    <a:pt x="81" y="113"/>
                    <a:pt x="85" y="121"/>
                  </a:cubicBezTo>
                  <a:cubicBezTo>
                    <a:pt x="92" y="133"/>
                    <a:pt x="86" y="145"/>
                    <a:pt x="76" y="153"/>
                  </a:cubicBezTo>
                  <a:cubicBezTo>
                    <a:pt x="87" y="148"/>
                    <a:pt x="99" y="139"/>
                    <a:pt x="101" y="124"/>
                  </a:cubicBezTo>
                  <a:cubicBezTo>
                    <a:pt x="105" y="108"/>
                    <a:pt x="95" y="98"/>
                    <a:pt x="86" y="8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2" name="Freeform 1213"/>
            <p:cNvSpPr>
              <a:spLocks/>
            </p:cNvSpPr>
            <p:nvPr/>
          </p:nvSpPr>
          <p:spPr bwMode="auto">
            <a:xfrm>
              <a:off x="5948960" y="6248328"/>
              <a:ext cx="13114" cy="67757"/>
            </a:xfrm>
            <a:custGeom>
              <a:avLst/>
              <a:gdLst>
                <a:gd name="T0" fmla="*/ 5 w 15"/>
                <a:gd name="T1" fmla="*/ 37 h 79"/>
                <a:gd name="T2" fmla="*/ 2 w 15"/>
                <a:gd name="T3" fmla="*/ 46 h 79"/>
                <a:gd name="T4" fmla="*/ 4 w 15"/>
                <a:gd name="T5" fmla="*/ 77 h 79"/>
                <a:gd name="T6" fmla="*/ 7 w 15"/>
                <a:gd name="T7" fmla="*/ 79 h 79"/>
                <a:gd name="T8" fmla="*/ 8 w 15"/>
                <a:gd name="T9" fmla="*/ 78 h 79"/>
                <a:gd name="T10" fmla="*/ 10 w 15"/>
                <a:gd name="T11" fmla="*/ 74 h 79"/>
                <a:gd name="T12" fmla="*/ 8 w 15"/>
                <a:gd name="T13" fmla="*/ 47 h 79"/>
                <a:gd name="T14" fmla="*/ 10 w 15"/>
                <a:gd name="T15" fmla="*/ 39 h 79"/>
                <a:gd name="T16" fmla="*/ 13 w 15"/>
                <a:gd name="T17" fmla="*/ 30 h 79"/>
                <a:gd name="T18" fmla="*/ 7 w 15"/>
                <a:gd name="T19" fmla="*/ 2 h 79"/>
                <a:gd name="T20" fmla="*/ 3 w 15"/>
                <a:gd name="T21" fmla="*/ 0 h 79"/>
                <a:gd name="T22" fmla="*/ 2 w 15"/>
                <a:gd name="T23" fmla="*/ 4 h 79"/>
                <a:gd name="T24" fmla="*/ 7 w 15"/>
                <a:gd name="T25" fmla="*/ 29 h 79"/>
                <a:gd name="T26" fmla="*/ 5 w 15"/>
                <a:gd name="T27" fmla="*/ 3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79">
                  <a:moveTo>
                    <a:pt x="5" y="37"/>
                  </a:moveTo>
                  <a:cubicBezTo>
                    <a:pt x="4" y="40"/>
                    <a:pt x="2" y="43"/>
                    <a:pt x="2" y="46"/>
                  </a:cubicBezTo>
                  <a:cubicBezTo>
                    <a:pt x="0" y="56"/>
                    <a:pt x="0" y="69"/>
                    <a:pt x="4" y="77"/>
                  </a:cubicBezTo>
                  <a:cubicBezTo>
                    <a:pt x="5" y="78"/>
                    <a:pt x="6" y="79"/>
                    <a:pt x="7" y="79"/>
                  </a:cubicBezTo>
                  <a:cubicBezTo>
                    <a:pt x="7" y="79"/>
                    <a:pt x="8" y="79"/>
                    <a:pt x="8" y="78"/>
                  </a:cubicBezTo>
                  <a:cubicBezTo>
                    <a:pt x="10" y="78"/>
                    <a:pt x="10" y="76"/>
                    <a:pt x="10" y="74"/>
                  </a:cubicBezTo>
                  <a:cubicBezTo>
                    <a:pt x="6" y="67"/>
                    <a:pt x="6" y="55"/>
                    <a:pt x="8" y="47"/>
                  </a:cubicBezTo>
                  <a:cubicBezTo>
                    <a:pt x="8" y="44"/>
                    <a:pt x="9" y="42"/>
                    <a:pt x="10" y="39"/>
                  </a:cubicBezTo>
                  <a:cubicBezTo>
                    <a:pt x="12" y="37"/>
                    <a:pt x="13" y="34"/>
                    <a:pt x="13" y="30"/>
                  </a:cubicBezTo>
                  <a:cubicBezTo>
                    <a:pt x="15" y="21"/>
                    <a:pt x="11" y="11"/>
                    <a:pt x="7" y="2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2" y="1"/>
                    <a:pt x="1" y="3"/>
                    <a:pt x="2" y="4"/>
                  </a:cubicBezTo>
                  <a:cubicBezTo>
                    <a:pt x="4" y="10"/>
                    <a:pt x="9" y="20"/>
                    <a:pt x="7" y="29"/>
                  </a:cubicBezTo>
                  <a:cubicBezTo>
                    <a:pt x="7" y="32"/>
                    <a:pt x="6" y="34"/>
                    <a:pt x="5" y="3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3" name="Freeform 1214"/>
            <p:cNvSpPr>
              <a:spLocks/>
            </p:cNvSpPr>
            <p:nvPr/>
          </p:nvSpPr>
          <p:spPr bwMode="auto">
            <a:xfrm>
              <a:off x="5929289" y="6272371"/>
              <a:ext cx="14571" cy="43714"/>
            </a:xfrm>
            <a:custGeom>
              <a:avLst/>
              <a:gdLst>
                <a:gd name="T0" fmla="*/ 6 w 17"/>
                <a:gd name="T1" fmla="*/ 27 h 51"/>
                <a:gd name="T2" fmla="*/ 9 w 17"/>
                <a:gd name="T3" fmla="*/ 31 h 51"/>
                <a:gd name="T4" fmla="*/ 7 w 17"/>
                <a:gd name="T5" fmla="*/ 46 h 51"/>
                <a:gd name="T6" fmla="*/ 8 w 17"/>
                <a:gd name="T7" fmla="*/ 50 h 51"/>
                <a:gd name="T8" fmla="*/ 10 w 17"/>
                <a:gd name="T9" fmla="*/ 51 h 51"/>
                <a:gd name="T10" fmla="*/ 12 w 17"/>
                <a:gd name="T11" fmla="*/ 50 h 51"/>
                <a:gd name="T12" fmla="*/ 14 w 17"/>
                <a:gd name="T13" fmla="*/ 29 h 51"/>
                <a:gd name="T14" fmla="*/ 11 w 17"/>
                <a:gd name="T15" fmla="*/ 23 h 51"/>
                <a:gd name="T16" fmla="*/ 8 w 17"/>
                <a:gd name="T17" fmla="*/ 19 h 51"/>
                <a:gd name="T18" fmla="*/ 13 w 17"/>
                <a:gd name="T19" fmla="*/ 5 h 51"/>
                <a:gd name="T20" fmla="*/ 13 w 17"/>
                <a:gd name="T21" fmla="*/ 1 h 51"/>
                <a:gd name="T22" fmla="*/ 9 w 17"/>
                <a:gd name="T23" fmla="*/ 1 h 51"/>
                <a:gd name="T24" fmla="*/ 2 w 17"/>
                <a:gd name="T25" fmla="*/ 21 h 51"/>
                <a:gd name="T26" fmla="*/ 6 w 17"/>
                <a:gd name="T27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51">
                  <a:moveTo>
                    <a:pt x="6" y="27"/>
                  </a:moveTo>
                  <a:cubicBezTo>
                    <a:pt x="7" y="28"/>
                    <a:pt x="8" y="30"/>
                    <a:pt x="9" y="31"/>
                  </a:cubicBezTo>
                  <a:cubicBezTo>
                    <a:pt x="10" y="36"/>
                    <a:pt x="10" y="43"/>
                    <a:pt x="7" y="46"/>
                  </a:cubicBezTo>
                  <a:cubicBezTo>
                    <a:pt x="6" y="47"/>
                    <a:pt x="6" y="49"/>
                    <a:pt x="8" y="50"/>
                  </a:cubicBezTo>
                  <a:cubicBezTo>
                    <a:pt x="8" y="51"/>
                    <a:pt x="9" y="51"/>
                    <a:pt x="10" y="51"/>
                  </a:cubicBezTo>
                  <a:cubicBezTo>
                    <a:pt x="10" y="51"/>
                    <a:pt x="11" y="51"/>
                    <a:pt x="12" y="50"/>
                  </a:cubicBezTo>
                  <a:cubicBezTo>
                    <a:pt x="17" y="44"/>
                    <a:pt x="16" y="36"/>
                    <a:pt x="14" y="29"/>
                  </a:cubicBezTo>
                  <a:cubicBezTo>
                    <a:pt x="14" y="27"/>
                    <a:pt x="12" y="25"/>
                    <a:pt x="11" y="23"/>
                  </a:cubicBezTo>
                  <a:cubicBezTo>
                    <a:pt x="10" y="22"/>
                    <a:pt x="9" y="20"/>
                    <a:pt x="8" y="19"/>
                  </a:cubicBezTo>
                  <a:cubicBezTo>
                    <a:pt x="7" y="14"/>
                    <a:pt x="11" y="8"/>
                    <a:pt x="13" y="5"/>
                  </a:cubicBezTo>
                  <a:cubicBezTo>
                    <a:pt x="14" y="4"/>
                    <a:pt x="14" y="2"/>
                    <a:pt x="13" y="1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6" y="6"/>
                    <a:pt x="0" y="13"/>
                    <a:pt x="2" y="21"/>
                  </a:cubicBezTo>
                  <a:cubicBezTo>
                    <a:pt x="3" y="23"/>
                    <a:pt x="5" y="25"/>
                    <a:pt x="6" y="2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4" name="Freeform 1215"/>
            <p:cNvSpPr>
              <a:spLocks/>
            </p:cNvSpPr>
            <p:nvPr/>
          </p:nvSpPr>
          <p:spPr bwMode="auto">
            <a:xfrm>
              <a:off x="5964624" y="6270550"/>
              <a:ext cx="16393" cy="45536"/>
            </a:xfrm>
            <a:custGeom>
              <a:avLst/>
              <a:gdLst>
                <a:gd name="T0" fmla="*/ 7 w 19"/>
                <a:gd name="T1" fmla="*/ 28 h 53"/>
                <a:gd name="T2" fmla="*/ 11 w 19"/>
                <a:gd name="T3" fmla="*/ 33 h 53"/>
                <a:gd name="T4" fmla="*/ 9 w 19"/>
                <a:gd name="T5" fmla="*/ 48 h 53"/>
                <a:gd name="T6" fmla="*/ 8 w 19"/>
                <a:gd name="T7" fmla="*/ 52 h 53"/>
                <a:gd name="T8" fmla="*/ 11 w 19"/>
                <a:gd name="T9" fmla="*/ 53 h 53"/>
                <a:gd name="T10" fmla="*/ 13 w 19"/>
                <a:gd name="T11" fmla="*/ 52 h 53"/>
                <a:gd name="T12" fmla="*/ 16 w 19"/>
                <a:gd name="T13" fmla="*/ 30 h 53"/>
                <a:gd name="T14" fmla="*/ 12 w 19"/>
                <a:gd name="T15" fmla="*/ 24 h 53"/>
                <a:gd name="T16" fmla="*/ 8 w 19"/>
                <a:gd name="T17" fmla="*/ 20 h 53"/>
                <a:gd name="T18" fmla="*/ 15 w 19"/>
                <a:gd name="T19" fmla="*/ 6 h 53"/>
                <a:gd name="T20" fmla="*/ 15 w 19"/>
                <a:gd name="T21" fmla="*/ 1 h 53"/>
                <a:gd name="T22" fmla="*/ 11 w 19"/>
                <a:gd name="T23" fmla="*/ 2 h 53"/>
                <a:gd name="T24" fmla="*/ 3 w 19"/>
                <a:gd name="T25" fmla="*/ 22 h 53"/>
                <a:gd name="T26" fmla="*/ 7 w 19"/>
                <a:gd name="T27" fmla="*/ 2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7" y="28"/>
                  </a:moveTo>
                  <a:cubicBezTo>
                    <a:pt x="9" y="30"/>
                    <a:pt x="10" y="31"/>
                    <a:pt x="11" y="33"/>
                  </a:cubicBezTo>
                  <a:cubicBezTo>
                    <a:pt x="12" y="37"/>
                    <a:pt x="13" y="44"/>
                    <a:pt x="9" y="48"/>
                  </a:cubicBezTo>
                  <a:cubicBezTo>
                    <a:pt x="7" y="49"/>
                    <a:pt x="7" y="51"/>
                    <a:pt x="8" y="52"/>
                  </a:cubicBezTo>
                  <a:cubicBezTo>
                    <a:pt x="9" y="52"/>
                    <a:pt x="10" y="53"/>
                    <a:pt x="11" y="53"/>
                  </a:cubicBezTo>
                  <a:cubicBezTo>
                    <a:pt x="11" y="53"/>
                    <a:pt x="12" y="53"/>
                    <a:pt x="13" y="52"/>
                  </a:cubicBezTo>
                  <a:cubicBezTo>
                    <a:pt x="19" y="46"/>
                    <a:pt x="19" y="37"/>
                    <a:pt x="16" y="30"/>
                  </a:cubicBezTo>
                  <a:cubicBezTo>
                    <a:pt x="15" y="28"/>
                    <a:pt x="13" y="26"/>
                    <a:pt x="12" y="24"/>
                  </a:cubicBezTo>
                  <a:cubicBezTo>
                    <a:pt x="10" y="22"/>
                    <a:pt x="9" y="21"/>
                    <a:pt x="8" y="20"/>
                  </a:cubicBezTo>
                  <a:cubicBezTo>
                    <a:pt x="7" y="15"/>
                    <a:pt x="12" y="9"/>
                    <a:pt x="15" y="6"/>
                  </a:cubicBezTo>
                  <a:cubicBezTo>
                    <a:pt x="16" y="5"/>
                    <a:pt x="16" y="3"/>
                    <a:pt x="15" y="1"/>
                  </a:cubicBezTo>
                  <a:cubicBezTo>
                    <a:pt x="14" y="0"/>
                    <a:pt x="12" y="0"/>
                    <a:pt x="11" y="2"/>
                  </a:cubicBezTo>
                  <a:cubicBezTo>
                    <a:pt x="7" y="6"/>
                    <a:pt x="0" y="14"/>
                    <a:pt x="3" y="22"/>
                  </a:cubicBezTo>
                  <a:cubicBezTo>
                    <a:pt x="4" y="24"/>
                    <a:pt x="5" y="26"/>
                    <a:pt x="7" y="2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5" name="Freeform 1216"/>
            <p:cNvSpPr>
              <a:spLocks noEditPoints="1"/>
            </p:cNvSpPr>
            <p:nvPr/>
          </p:nvSpPr>
          <p:spPr bwMode="auto">
            <a:xfrm>
              <a:off x="5976646" y="6332478"/>
              <a:ext cx="67028" cy="61200"/>
            </a:xfrm>
            <a:custGeom>
              <a:avLst/>
              <a:gdLst>
                <a:gd name="T0" fmla="*/ 39 w 78"/>
                <a:gd name="T1" fmla="*/ 71 h 71"/>
                <a:gd name="T2" fmla="*/ 0 w 78"/>
                <a:gd name="T3" fmla="*/ 36 h 71"/>
                <a:gd name="T4" fmla="*/ 39 w 78"/>
                <a:gd name="T5" fmla="*/ 0 h 71"/>
                <a:gd name="T6" fmla="*/ 78 w 78"/>
                <a:gd name="T7" fmla="*/ 36 h 71"/>
                <a:gd name="T8" fmla="*/ 39 w 78"/>
                <a:gd name="T9" fmla="*/ 71 h 71"/>
                <a:gd name="T10" fmla="*/ 39 w 78"/>
                <a:gd name="T11" fmla="*/ 12 h 71"/>
                <a:gd name="T12" fmla="*/ 11 w 78"/>
                <a:gd name="T13" fmla="*/ 36 h 71"/>
                <a:gd name="T14" fmla="*/ 39 w 78"/>
                <a:gd name="T15" fmla="*/ 60 h 71"/>
                <a:gd name="T16" fmla="*/ 67 w 78"/>
                <a:gd name="T17" fmla="*/ 36 h 71"/>
                <a:gd name="T18" fmla="*/ 39 w 78"/>
                <a:gd name="T19" fmla="*/ 1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1">
                  <a:moveTo>
                    <a:pt x="39" y="71"/>
                  </a:moveTo>
                  <a:cubicBezTo>
                    <a:pt x="17" y="71"/>
                    <a:pt x="0" y="55"/>
                    <a:pt x="0" y="36"/>
                  </a:cubicBezTo>
                  <a:cubicBezTo>
                    <a:pt x="0" y="16"/>
                    <a:pt x="17" y="0"/>
                    <a:pt x="39" y="0"/>
                  </a:cubicBezTo>
                  <a:cubicBezTo>
                    <a:pt x="61" y="0"/>
                    <a:pt x="78" y="16"/>
                    <a:pt x="78" y="36"/>
                  </a:cubicBezTo>
                  <a:cubicBezTo>
                    <a:pt x="78" y="55"/>
                    <a:pt x="61" y="71"/>
                    <a:pt x="39" y="71"/>
                  </a:cubicBezTo>
                  <a:close/>
                  <a:moveTo>
                    <a:pt x="39" y="12"/>
                  </a:moveTo>
                  <a:cubicBezTo>
                    <a:pt x="23" y="12"/>
                    <a:pt x="11" y="22"/>
                    <a:pt x="11" y="36"/>
                  </a:cubicBezTo>
                  <a:cubicBezTo>
                    <a:pt x="11" y="49"/>
                    <a:pt x="23" y="60"/>
                    <a:pt x="39" y="60"/>
                  </a:cubicBezTo>
                  <a:cubicBezTo>
                    <a:pt x="54" y="60"/>
                    <a:pt x="67" y="49"/>
                    <a:pt x="67" y="36"/>
                  </a:cubicBezTo>
                  <a:cubicBezTo>
                    <a:pt x="67" y="22"/>
                    <a:pt x="54" y="12"/>
                    <a:pt x="39" y="1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6" name="Freeform 1217"/>
            <p:cNvSpPr>
              <a:spLocks/>
            </p:cNvSpPr>
            <p:nvPr/>
          </p:nvSpPr>
          <p:spPr bwMode="auto">
            <a:xfrm>
              <a:off x="5899053" y="6325557"/>
              <a:ext cx="114750" cy="76864"/>
            </a:xfrm>
            <a:custGeom>
              <a:avLst/>
              <a:gdLst>
                <a:gd name="T0" fmla="*/ 18 w 133"/>
                <a:gd name="T1" fmla="*/ 89 h 89"/>
                <a:gd name="T2" fmla="*/ 115 w 133"/>
                <a:gd name="T3" fmla="*/ 89 h 89"/>
                <a:gd name="T4" fmla="*/ 133 w 133"/>
                <a:gd name="T5" fmla="*/ 54 h 89"/>
                <a:gd name="T6" fmla="*/ 133 w 133"/>
                <a:gd name="T7" fmla="*/ 0 h 89"/>
                <a:gd name="T8" fmla="*/ 0 w 133"/>
                <a:gd name="T9" fmla="*/ 0 h 89"/>
                <a:gd name="T10" fmla="*/ 0 w 133"/>
                <a:gd name="T11" fmla="*/ 54 h 89"/>
                <a:gd name="T12" fmla="*/ 18 w 133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" h="89">
                  <a:moveTo>
                    <a:pt x="18" y="89"/>
                  </a:moveTo>
                  <a:cubicBezTo>
                    <a:pt x="115" y="89"/>
                    <a:pt x="115" y="89"/>
                    <a:pt x="115" y="89"/>
                  </a:cubicBezTo>
                  <a:cubicBezTo>
                    <a:pt x="126" y="81"/>
                    <a:pt x="133" y="69"/>
                    <a:pt x="133" y="54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9"/>
                    <a:pt x="7" y="81"/>
                    <a:pt x="18" y="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7" name="Freeform 1218"/>
            <p:cNvSpPr>
              <a:spLocks/>
            </p:cNvSpPr>
            <p:nvPr/>
          </p:nvSpPr>
          <p:spPr bwMode="auto">
            <a:xfrm>
              <a:off x="5882660" y="6403149"/>
              <a:ext cx="147535" cy="25136"/>
            </a:xfrm>
            <a:custGeom>
              <a:avLst/>
              <a:gdLst>
                <a:gd name="T0" fmla="*/ 171 w 171"/>
                <a:gd name="T1" fmla="*/ 0 h 29"/>
                <a:gd name="T2" fmla="*/ 86 w 171"/>
                <a:gd name="T3" fmla="*/ 29 h 29"/>
                <a:gd name="T4" fmla="*/ 0 w 171"/>
                <a:gd name="T5" fmla="*/ 0 h 29"/>
                <a:gd name="T6" fmla="*/ 171 w 171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29">
                  <a:moveTo>
                    <a:pt x="171" y="0"/>
                  </a:moveTo>
                  <a:cubicBezTo>
                    <a:pt x="158" y="17"/>
                    <a:pt x="124" y="29"/>
                    <a:pt x="86" y="29"/>
                  </a:cubicBezTo>
                  <a:cubicBezTo>
                    <a:pt x="47" y="29"/>
                    <a:pt x="14" y="17"/>
                    <a:pt x="0" y="0"/>
                  </a:cubicBezTo>
                  <a:cubicBezTo>
                    <a:pt x="171" y="0"/>
                    <a:pt x="171" y="0"/>
                    <a:pt x="171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8" name="Freeform 1219"/>
            <p:cNvSpPr>
              <a:spLocks/>
            </p:cNvSpPr>
            <p:nvPr/>
          </p:nvSpPr>
          <p:spPr bwMode="auto">
            <a:xfrm>
              <a:off x="5328948" y="6292043"/>
              <a:ext cx="112200" cy="16393"/>
            </a:xfrm>
            <a:custGeom>
              <a:avLst/>
              <a:gdLst>
                <a:gd name="T0" fmla="*/ 125 w 130"/>
                <a:gd name="T1" fmla="*/ 0 h 19"/>
                <a:gd name="T2" fmla="*/ 130 w 130"/>
                <a:gd name="T3" fmla="*/ 4 h 19"/>
                <a:gd name="T4" fmla="*/ 130 w 130"/>
                <a:gd name="T5" fmla="*/ 19 h 19"/>
                <a:gd name="T6" fmla="*/ 125 w 130"/>
                <a:gd name="T7" fmla="*/ 19 h 19"/>
                <a:gd name="T8" fmla="*/ 5 w 130"/>
                <a:gd name="T9" fmla="*/ 19 h 19"/>
                <a:gd name="T10" fmla="*/ 0 w 130"/>
                <a:gd name="T11" fmla="*/ 19 h 19"/>
                <a:gd name="T12" fmla="*/ 0 w 130"/>
                <a:gd name="T13" fmla="*/ 4 h 19"/>
                <a:gd name="T14" fmla="*/ 5 w 130"/>
                <a:gd name="T15" fmla="*/ 0 h 19"/>
                <a:gd name="T16" fmla="*/ 125 w 13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19">
                  <a:moveTo>
                    <a:pt x="125" y="0"/>
                  </a:moveTo>
                  <a:cubicBezTo>
                    <a:pt x="128" y="0"/>
                    <a:pt x="130" y="2"/>
                    <a:pt x="130" y="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25" y="19"/>
                    <a:pt x="125" y="19"/>
                    <a:pt x="12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9" name="Freeform 1220"/>
            <p:cNvSpPr>
              <a:spLocks/>
            </p:cNvSpPr>
            <p:nvPr/>
          </p:nvSpPr>
          <p:spPr bwMode="auto">
            <a:xfrm>
              <a:off x="5012020" y="6293135"/>
              <a:ext cx="127500" cy="15300"/>
            </a:xfrm>
            <a:custGeom>
              <a:avLst/>
              <a:gdLst>
                <a:gd name="T0" fmla="*/ 143 w 148"/>
                <a:gd name="T1" fmla="*/ 0 h 18"/>
                <a:gd name="T2" fmla="*/ 148 w 148"/>
                <a:gd name="T3" fmla="*/ 5 h 18"/>
                <a:gd name="T4" fmla="*/ 148 w 148"/>
                <a:gd name="T5" fmla="*/ 13 h 18"/>
                <a:gd name="T6" fmla="*/ 143 w 148"/>
                <a:gd name="T7" fmla="*/ 18 h 18"/>
                <a:gd name="T8" fmla="*/ 5 w 148"/>
                <a:gd name="T9" fmla="*/ 18 h 18"/>
                <a:gd name="T10" fmla="*/ 0 w 148"/>
                <a:gd name="T11" fmla="*/ 13 h 18"/>
                <a:gd name="T12" fmla="*/ 0 w 148"/>
                <a:gd name="T13" fmla="*/ 5 h 18"/>
                <a:gd name="T14" fmla="*/ 5 w 148"/>
                <a:gd name="T15" fmla="*/ 0 h 18"/>
                <a:gd name="T16" fmla="*/ 143 w 148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18">
                  <a:moveTo>
                    <a:pt x="143" y="0"/>
                  </a:moveTo>
                  <a:cubicBezTo>
                    <a:pt x="146" y="0"/>
                    <a:pt x="148" y="2"/>
                    <a:pt x="148" y="5"/>
                  </a:cubicBezTo>
                  <a:cubicBezTo>
                    <a:pt x="148" y="13"/>
                    <a:pt x="148" y="13"/>
                    <a:pt x="148" y="13"/>
                  </a:cubicBezTo>
                  <a:cubicBezTo>
                    <a:pt x="148" y="16"/>
                    <a:pt x="146" y="18"/>
                    <a:pt x="143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2" y="18"/>
                    <a:pt x="0" y="16"/>
                    <a:pt x="0" y="1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43" y="0"/>
                    <a:pt x="143" y="0"/>
                    <a:pt x="143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0" name="Freeform 1221"/>
            <p:cNvSpPr>
              <a:spLocks/>
            </p:cNvSpPr>
            <p:nvPr/>
          </p:nvSpPr>
          <p:spPr bwMode="auto">
            <a:xfrm>
              <a:off x="5068120" y="6225014"/>
              <a:ext cx="85243" cy="76500"/>
            </a:xfrm>
            <a:custGeom>
              <a:avLst/>
              <a:gdLst>
                <a:gd name="T0" fmla="*/ 97 w 99"/>
                <a:gd name="T1" fmla="*/ 4 h 89"/>
                <a:gd name="T2" fmla="*/ 90 w 99"/>
                <a:gd name="T3" fmla="*/ 1 h 89"/>
                <a:gd name="T4" fmla="*/ 19 w 99"/>
                <a:gd name="T5" fmla="*/ 33 h 89"/>
                <a:gd name="T6" fmla="*/ 0 w 99"/>
                <a:gd name="T7" fmla="*/ 89 h 89"/>
                <a:gd name="T8" fmla="*/ 11 w 99"/>
                <a:gd name="T9" fmla="*/ 89 h 89"/>
                <a:gd name="T10" fmla="*/ 28 w 99"/>
                <a:gd name="T11" fmla="*/ 41 h 89"/>
                <a:gd name="T12" fmla="*/ 95 w 99"/>
                <a:gd name="T13" fmla="*/ 11 h 89"/>
                <a:gd name="T14" fmla="*/ 97 w 99"/>
                <a:gd name="T15" fmla="*/ 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89">
                  <a:moveTo>
                    <a:pt x="97" y="4"/>
                  </a:moveTo>
                  <a:cubicBezTo>
                    <a:pt x="96" y="1"/>
                    <a:pt x="93" y="0"/>
                    <a:pt x="90" y="1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7" y="10"/>
                    <a:pt x="99" y="7"/>
                    <a:pt x="97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1" name="Freeform 1222"/>
            <p:cNvSpPr>
              <a:spLocks/>
            </p:cNvSpPr>
            <p:nvPr/>
          </p:nvSpPr>
          <p:spPr bwMode="auto">
            <a:xfrm>
              <a:off x="5881203" y="6658877"/>
              <a:ext cx="161014" cy="6921"/>
            </a:xfrm>
            <a:custGeom>
              <a:avLst/>
              <a:gdLst>
                <a:gd name="T0" fmla="*/ 185 w 187"/>
                <a:gd name="T1" fmla="*/ 0 h 8"/>
                <a:gd name="T2" fmla="*/ 4 w 187"/>
                <a:gd name="T3" fmla="*/ 0 h 8"/>
                <a:gd name="T4" fmla="*/ 0 w 187"/>
                <a:gd name="T5" fmla="*/ 0 h 8"/>
                <a:gd name="T6" fmla="*/ 0 w 187"/>
                <a:gd name="T7" fmla="*/ 8 h 8"/>
                <a:gd name="T8" fmla="*/ 187 w 187"/>
                <a:gd name="T9" fmla="*/ 8 h 8"/>
                <a:gd name="T10" fmla="*/ 187 w 187"/>
                <a:gd name="T11" fmla="*/ 0 h 8"/>
                <a:gd name="T12" fmla="*/ 185 w 18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7" h="8">
                  <a:moveTo>
                    <a:pt x="18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87" y="8"/>
                    <a:pt x="187" y="8"/>
                    <a:pt x="187" y="8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7" y="0"/>
                    <a:pt x="186" y="0"/>
                    <a:pt x="18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2" name="Freeform 1223"/>
            <p:cNvSpPr>
              <a:spLocks/>
            </p:cNvSpPr>
            <p:nvPr/>
          </p:nvSpPr>
          <p:spPr bwMode="auto">
            <a:xfrm>
              <a:off x="5874282" y="6637384"/>
              <a:ext cx="175585" cy="20764"/>
            </a:xfrm>
            <a:custGeom>
              <a:avLst/>
              <a:gdLst>
                <a:gd name="T0" fmla="*/ 195 w 204"/>
                <a:gd name="T1" fmla="*/ 0 h 24"/>
                <a:gd name="T2" fmla="*/ 186 w 204"/>
                <a:gd name="T3" fmla="*/ 15 h 24"/>
                <a:gd name="T4" fmla="*/ 181 w 204"/>
                <a:gd name="T5" fmla="*/ 19 h 24"/>
                <a:gd name="T6" fmla="*/ 171 w 204"/>
                <a:gd name="T7" fmla="*/ 12 h 24"/>
                <a:gd name="T8" fmla="*/ 169 w 204"/>
                <a:gd name="T9" fmla="*/ 10 h 24"/>
                <a:gd name="T10" fmla="*/ 166 w 204"/>
                <a:gd name="T11" fmla="*/ 7 h 24"/>
                <a:gd name="T12" fmla="*/ 161 w 204"/>
                <a:gd name="T13" fmla="*/ 4 h 24"/>
                <a:gd name="T14" fmla="*/ 156 w 204"/>
                <a:gd name="T15" fmla="*/ 6 h 24"/>
                <a:gd name="T16" fmla="*/ 148 w 204"/>
                <a:gd name="T17" fmla="*/ 12 h 24"/>
                <a:gd name="T18" fmla="*/ 139 w 204"/>
                <a:gd name="T19" fmla="*/ 20 h 24"/>
                <a:gd name="T20" fmla="*/ 136 w 204"/>
                <a:gd name="T21" fmla="*/ 21 h 24"/>
                <a:gd name="T22" fmla="*/ 122 w 204"/>
                <a:gd name="T23" fmla="*/ 13 h 24"/>
                <a:gd name="T24" fmla="*/ 118 w 204"/>
                <a:gd name="T25" fmla="*/ 9 h 24"/>
                <a:gd name="T26" fmla="*/ 103 w 204"/>
                <a:gd name="T27" fmla="*/ 2 h 24"/>
                <a:gd name="T28" fmla="*/ 97 w 204"/>
                <a:gd name="T29" fmla="*/ 4 h 24"/>
                <a:gd name="T30" fmla="*/ 91 w 204"/>
                <a:gd name="T31" fmla="*/ 10 h 24"/>
                <a:gd name="T32" fmla="*/ 81 w 204"/>
                <a:gd name="T33" fmla="*/ 17 h 24"/>
                <a:gd name="T34" fmla="*/ 80 w 204"/>
                <a:gd name="T35" fmla="*/ 17 h 24"/>
                <a:gd name="T36" fmla="*/ 66 w 204"/>
                <a:gd name="T37" fmla="*/ 10 h 24"/>
                <a:gd name="T38" fmla="*/ 51 w 204"/>
                <a:gd name="T39" fmla="*/ 3 h 24"/>
                <a:gd name="T40" fmla="*/ 43 w 204"/>
                <a:gd name="T41" fmla="*/ 9 h 24"/>
                <a:gd name="T42" fmla="*/ 31 w 204"/>
                <a:gd name="T43" fmla="*/ 19 h 24"/>
                <a:gd name="T44" fmla="*/ 25 w 204"/>
                <a:gd name="T45" fmla="*/ 18 h 24"/>
                <a:gd name="T46" fmla="*/ 13 w 204"/>
                <a:gd name="T47" fmla="*/ 2 h 24"/>
                <a:gd name="T48" fmla="*/ 12 w 204"/>
                <a:gd name="T49" fmla="*/ 0 h 24"/>
                <a:gd name="T50" fmla="*/ 12 w 204"/>
                <a:gd name="T51" fmla="*/ 0 h 24"/>
                <a:gd name="T52" fmla="*/ 0 w 204"/>
                <a:gd name="T53" fmla="*/ 10 h 24"/>
                <a:gd name="T54" fmla="*/ 0 w 204"/>
                <a:gd name="T55" fmla="*/ 14 h 24"/>
                <a:gd name="T56" fmla="*/ 12 w 204"/>
                <a:gd name="T57" fmla="*/ 24 h 24"/>
                <a:gd name="T58" fmla="*/ 193 w 204"/>
                <a:gd name="T59" fmla="*/ 24 h 24"/>
                <a:gd name="T60" fmla="*/ 204 w 204"/>
                <a:gd name="T61" fmla="*/ 14 h 24"/>
                <a:gd name="T62" fmla="*/ 204 w 204"/>
                <a:gd name="T63" fmla="*/ 10 h 24"/>
                <a:gd name="T64" fmla="*/ 195 w 204"/>
                <a:gd name="T6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4" h="24">
                  <a:moveTo>
                    <a:pt x="195" y="0"/>
                  </a:moveTo>
                  <a:cubicBezTo>
                    <a:pt x="194" y="4"/>
                    <a:pt x="191" y="9"/>
                    <a:pt x="186" y="15"/>
                  </a:cubicBezTo>
                  <a:cubicBezTo>
                    <a:pt x="184" y="18"/>
                    <a:pt x="183" y="19"/>
                    <a:pt x="181" y="19"/>
                  </a:cubicBezTo>
                  <a:cubicBezTo>
                    <a:pt x="177" y="19"/>
                    <a:pt x="173" y="15"/>
                    <a:pt x="171" y="12"/>
                  </a:cubicBezTo>
                  <a:cubicBezTo>
                    <a:pt x="170" y="11"/>
                    <a:pt x="169" y="11"/>
                    <a:pt x="169" y="10"/>
                  </a:cubicBezTo>
                  <a:cubicBezTo>
                    <a:pt x="168" y="9"/>
                    <a:pt x="167" y="8"/>
                    <a:pt x="166" y="7"/>
                  </a:cubicBezTo>
                  <a:cubicBezTo>
                    <a:pt x="164" y="5"/>
                    <a:pt x="163" y="4"/>
                    <a:pt x="161" y="4"/>
                  </a:cubicBezTo>
                  <a:cubicBezTo>
                    <a:pt x="160" y="4"/>
                    <a:pt x="159" y="5"/>
                    <a:pt x="156" y="6"/>
                  </a:cubicBezTo>
                  <a:cubicBezTo>
                    <a:pt x="153" y="7"/>
                    <a:pt x="151" y="10"/>
                    <a:pt x="148" y="12"/>
                  </a:cubicBezTo>
                  <a:cubicBezTo>
                    <a:pt x="146" y="16"/>
                    <a:pt x="143" y="19"/>
                    <a:pt x="139" y="20"/>
                  </a:cubicBezTo>
                  <a:cubicBezTo>
                    <a:pt x="138" y="20"/>
                    <a:pt x="137" y="21"/>
                    <a:pt x="136" y="21"/>
                  </a:cubicBezTo>
                  <a:cubicBezTo>
                    <a:pt x="130" y="21"/>
                    <a:pt x="126" y="17"/>
                    <a:pt x="122" y="13"/>
                  </a:cubicBezTo>
                  <a:cubicBezTo>
                    <a:pt x="121" y="12"/>
                    <a:pt x="119" y="10"/>
                    <a:pt x="118" y="9"/>
                  </a:cubicBezTo>
                  <a:cubicBezTo>
                    <a:pt x="113" y="5"/>
                    <a:pt x="107" y="2"/>
                    <a:pt x="103" y="2"/>
                  </a:cubicBezTo>
                  <a:cubicBezTo>
                    <a:pt x="100" y="2"/>
                    <a:pt x="98" y="3"/>
                    <a:pt x="97" y="4"/>
                  </a:cubicBezTo>
                  <a:cubicBezTo>
                    <a:pt x="94" y="5"/>
                    <a:pt x="93" y="7"/>
                    <a:pt x="91" y="10"/>
                  </a:cubicBezTo>
                  <a:cubicBezTo>
                    <a:pt x="89" y="13"/>
                    <a:pt x="87" y="17"/>
                    <a:pt x="81" y="17"/>
                  </a:cubicBezTo>
                  <a:cubicBezTo>
                    <a:pt x="81" y="17"/>
                    <a:pt x="80" y="17"/>
                    <a:pt x="80" y="17"/>
                  </a:cubicBezTo>
                  <a:cubicBezTo>
                    <a:pt x="76" y="16"/>
                    <a:pt x="71" y="13"/>
                    <a:pt x="66" y="10"/>
                  </a:cubicBezTo>
                  <a:cubicBezTo>
                    <a:pt x="61" y="7"/>
                    <a:pt x="55" y="3"/>
                    <a:pt x="51" y="3"/>
                  </a:cubicBezTo>
                  <a:cubicBezTo>
                    <a:pt x="47" y="3"/>
                    <a:pt x="45" y="5"/>
                    <a:pt x="43" y="9"/>
                  </a:cubicBezTo>
                  <a:cubicBezTo>
                    <a:pt x="40" y="15"/>
                    <a:pt x="37" y="19"/>
                    <a:pt x="31" y="19"/>
                  </a:cubicBezTo>
                  <a:cubicBezTo>
                    <a:pt x="29" y="19"/>
                    <a:pt x="27" y="18"/>
                    <a:pt x="25" y="18"/>
                  </a:cubicBezTo>
                  <a:cubicBezTo>
                    <a:pt x="16" y="16"/>
                    <a:pt x="14" y="9"/>
                    <a:pt x="13" y="2"/>
                  </a:cubicBez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0"/>
                    <a:pt x="5" y="24"/>
                    <a:pt x="12" y="24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9" y="24"/>
                    <a:pt x="204" y="20"/>
                    <a:pt x="204" y="14"/>
                  </a:cubicBezTo>
                  <a:cubicBezTo>
                    <a:pt x="204" y="10"/>
                    <a:pt x="204" y="10"/>
                    <a:pt x="204" y="10"/>
                  </a:cubicBezTo>
                  <a:cubicBezTo>
                    <a:pt x="204" y="5"/>
                    <a:pt x="200" y="1"/>
                    <a:pt x="195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3" name="Freeform 1224"/>
            <p:cNvSpPr>
              <a:spLocks/>
            </p:cNvSpPr>
            <p:nvPr/>
          </p:nvSpPr>
          <p:spPr bwMode="auto">
            <a:xfrm>
              <a:off x="5884482" y="6628641"/>
              <a:ext cx="157735" cy="25136"/>
            </a:xfrm>
            <a:custGeom>
              <a:avLst/>
              <a:gdLst>
                <a:gd name="T0" fmla="*/ 181 w 183"/>
                <a:gd name="T1" fmla="*/ 4 h 29"/>
                <a:gd name="T2" fmla="*/ 179 w 183"/>
                <a:gd name="T3" fmla="*/ 0 h 29"/>
                <a:gd name="T4" fmla="*/ 179 w 183"/>
                <a:gd name="T5" fmla="*/ 0 h 29"/>
                <a:gd name="T6" fmla="*/ 1 w 183"/>
                <a:gd name="T7" fmla="*/ 0 h 29"/>
                <a:gd name="T8" fmla="*/ 1 w 183"/>
                <a:gd name="T9" fmla="*/ 0 h 29"/>
                <a:gd name="T10" fmla="*/ 1 w 183"/>
                <a:gd name="T11" fmla="*/ 8 h 29"/>
                <a:gd name="T12" fmla="*/ 13 w 183"/>
                <a:gd name="T13" fmla="*/ 27 h 29"/>
                <a:gd name="T14" fmla="*/ 19 w 183"/>
                <a:gd name="T15" fmla="*/ 27 h 29"/>
                <a:gd name="T16" fmla="*/ 30 w 183"/>
                <a:gd name="T17" fmla="*/ 19 h 29"/>
                <a:gd name="T18" fmla="*/ 39 w 183"/>
                <a:gd name="T19" fmla="*/ 12 h 29"/>
                <a:gd name="T20" fmla="*/ 68 w 183"/>
                <a:gd name="T21" fmla="*/ 26 h 29"/>
                <a:gd name="T22" fmla="*/ 69 w 183"/>
                <a:gd name="T23" fmla="*/ 26 h 29"/>
                <a:gd name="T24" fmla="*/ 84 w 183"/>
                <a:gd name="T25" fmla="*/ 12 h 29"/>
                <a:gd name="T26" fmla="*/ 91 w 183"/>
                <a:gd name="T27" fmla="*/ 11 h 29"/>
                <a:gd name="T28" fmla="*/ 107 w 183"/>
                <a:gd name="T29" fmla="*/ 19 h 29"/>
                <a:gd name="T30" fmla="*/ 124 w 183"/>
                <a:gd name="T31" fmla="*/ 29 h 29"/>
                <a:gd name="T32" fmla="*/ 127 w 183"/>
                <a:gd name="T33" fmla="*/ 29 h 29"/>
                <a:gd name="T34" fmla="*/ 144 w 183"/>
                <a:gd name="T35" fmla="*/ 14 h 29"/>
                <a:gd name="T36" fmla="*/ 149 w 183"/>
                <a:gd name="T37" fmla="*/ 13 h 29"/>
                <a:gd name="T38" fmla="*/ 158 w 183"/>
                <a:gd name="T39" fmla="*/ 19 h 29"/>
                <a:gd name="T40" fmla="*/ 169 w 183"/>
                <a:gd name="T41" fmla="*/ 27 h 29"/>
                <a:gd name="T42" fmla="*/ 173 w 183"/>
                <a:gd name="T43" fmla="*/ 25 h 29"/>
                <a:gd name="T44" fmla="*/ 181 w 183"/>
                <a:gd name="T4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3" h="29">
                  <a:moveTo>
                    <a:pt x="181" y="4"/>
                  </a:moveTo>
                  <a:cubicBezTo>
                    <a:pt x="181" y="3"/>
                    <a:pt x="180" y="2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1" y="6"/>
                    <a:pt x="1" y="8"/>
                  </a:cubicBezTo>
                  <a:cubicBezTo>
                    <a:pt x="3" y="16"/>
                    <a:pt x="4" y="25"/>
                    <a:pt x="13" y="27"/>
                  </a:cubicBezTo>
                  <a:cubicBezTo>
                    <a:pt x="15" y="27"/>
                    <a:pt x="17" y="27"/>
                    <a:pt x="19" y="27"/>
                  </a:cubicBezTo>
                  <a:cubicBezTo>
                    <a:pt x="24" y="27"/>
                    <a:pt x="27" y="25"/>
                    <a:pt x="30" y="19"/>
                  </a:cubicBezTo>
                  <a:cubicBezTo>
                    <a:pt x="32" y="13"/>
                    <a:pt x="35" y="12"/>
                    <a:pt x="39" y="12"/>
                  </a:cubicBezTo>
                  <a:cubicBezTo>
                    <a:pt x="48" y="12"/>
                    <a:pt x="60" y="25"/>
                    <a:pt x="68" y="26"/>
                  </a:cubicBezTo>
                  <a:cubicBezTo>
                    <a:pt x="68" y="26"/>
                    <a:pt x="69" y="26"/>
                    <a:pt x="69" y="26"/>
                  </a:cubicBezTo>
                  <a:cubicBezTo>
                    <a:pt x="77" y="26"/>
                    <a:pt x="77" y="16"/>
                    <a:pt x="84" y="12"/>
                  </a:cubicBezTo>
                  <a:cubicBezTo>
                    <a:pt x="86" y="11"/>
                    <a:pt x="88" y="11"/>
                    <a:pt x="91" y="11"/>
                  </a:cubicBezTo>
                  <a:cubicBezTo>
                    <a:pt x="97" y="11"/>
                    <a:pt x="103" y="15"/>
                    <a:pt x="107" y="19"/>
                  </a:cubicBezTo>
                  <a:cubicBezTo>
                    <a:pt x="112" y="23"/>
                    <a:pt x="117" y="29"/>
                    <a:pt x="124" y="29"/>
                  </a:cubicBezTo>
                  <a:cubicBezTo>
                    <a:pt x="125" y="29"/>
                    <a:pt x="126" y="29"/>
                    <a:pt x="127" y="29"/>
                  </a:cubicBezTo>
                  <a:cubicBezTo>
                    <a:pt x="135" y="27"/>
                    <a:pt x="136" y="17"/>
                    <a:pt x="144" y="14"/>
                  </a:cubicBezTo>
                  <a:cubicBezTo>
                    <a:pt x="146" y="14"/>
                    <a:pt x="148" y="13"/>
                    <a:pt x="149" y="13"/>
                  </a:cubicBezTo>
                  <a:cubicBezTo>
                    <a:pt x="152" y="13"/>
                    <a:pt x="153" y="15"/>
                    <a:pt x="158" y="19"/>
                  </a:cubicBezTo>
                  <a:cubicBezTo>
                    <a:pt x="161" y="22"/>
                    <a:pt x="165" y="27"/>
                    <a:pt x="169" y="27"/>
                  </a:cubicBezTo>
                  <a:cubicBezTo>
                    <a:pt x="170" y="27"/>
                    <a:pt x="172" y="27"/>
                    <a:pt x="173" y="25"/>
                  </a:cubicBezTo>
                  <a:cubicBezTo>
                    <a:pt x="178" y="19"/>
                    <a:pt x="183" y="10"/>
                    <a:pt x="181" y="4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4" name="Rectangle 1225"/>
            <p:cNvSpPr>
              <a:spLocks noChangeArrowheads="1"/>
            </p:cNvSpPr>
            <p:nvPr/>
          </p:nvSpPr>
          <p:spPr bwMode="auto">
            <a:xfrm>
              <a:off x="5885210" y="6614799"/>
              <a:ext cx="154457" cy="13114"/>
            </a:xfrm>
            <a:prstGeom prst="rect">
              <a:avLst/>
            </a:pr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5" name="Freeform 1226"/>
            <p:cNvSpPr>
              <a:spLocks/>
            </p:cNvSpPr>
            <p:nvPr/>
          </p:nvSpPr>
          <p:spPr bwMode="auto">
            <a:xfrm>
              <a:off x="5881932" y="6666527"/>
              <a:ext cx="160285" cy="15664"/>
            </a:xfrm>
            <a:custGeom>
              <a:avLst/>
              <a:gdLst>
                <a:gd name="T0" fmla="*/ 0 w 186"/>
                <a:gd name="T1" fmla="*/ 0 h 18"/>
                <a:gd name="T2" fmla="*/ 0 w 186"/>
                <a:gd name="T3" fmla="*/ 0 h 18"/>
                <a:gd name="T4" fmla="*/ 0 w 186"/>
                <a:gd name="T5" fmla="*/ 6 h 18"/>
                <a:gd name="T6" fmla="*/ 12 w 186"/>
                <a:gd name="T7" fmla="*/ 18 h 18"/>
                <a:gd name="T8" fmla="*/ 173 w 186"/>
                <a:gd name="T9" fmla="*/ 18 h 18"/>
                <a:gd name="T10" fmla="*/ 186 w 186"/>
                <a:gd name="T11" fmla="*/ 6 h 18"/>
                <a:gd name="T12" fmla="*/ 186 w 186"/>
                <a:gd name="T13" fmla="*/ 0 h 18"/>
                <a:gd name="T14" fmla="*/ 0 w 186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6" h="1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3"/>
                    <a:pt x="5" y="18"/>
                    <a:pt x="12" y="18"/>
                  </a:cubicBezTo>
                  <a:cubicBezTo>
                    <a:pt x="173" y="18"/>
                    <a:pt x="173" y="18"/>
                    <a:pt x="173" y="18"/>
                  </a:cubicBezTo>
                  <a:cubicBezTo>
                    <a:pt x="180" y="18"/>
                    <a:pt x="186" y="13"/>
                    <a:pt x="186" y="6"/>
                  </a:cubicBezTo>
                  <a:cubicBezTo>
                    <a:pt x="186" y="0"/>
                    <a:pt x="186" y="0"/>
                    <a:pt x="18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6" name="Freeform 1227"/>
            <p:cNvSpPr>
              <a:spLocks noEditPoints="1"/>
            </p:cNvSpPr>
            <p:nvPr/>
          </p:nvSpPr>
          <p:spPr bwMode="auto">
            <a:xfrm>
              <a:off x="5880110" y="6547770"/>
              <a:ext cx="164657" cy="66300"/>
            </a:xfrm>
            <a:custGeom>
              <a:avLst/>
              <a:gdLst>
                <a:gd name="T0" fmla="*/ 0 w 191"/>
                <a:gd name="T1" fmla="*/ 77 h 77"/>
                <a:gd name="T2" fmla="*/ 95 w 191"/>
                <a:gd name="T3" fmla="*/ 0 h 77"/>
                <a:gd name="T4" fmla="*/ 18 w 191"/>
                <a:gd name="T5" fmla="*/ 54 h 77"/>
                <a:gd name="T6" fmla="*/ 24 w 191"/>
                <a:gd name="T7" fmla="*/ 54 h 77"/>
                <a:gd name="T8" fmla="*/ 34 w 191"/>
                <a:gd name="T9" fmla="*/ 38 h 77"/>
                <a:gd name="T10" fmla="*/ 40 w 191"/>
                <a:gd name="T11" fmla="*/ 38 h 77"/>
                <a:gd name="T12" fmla="*/ 34 w 191"/>
                <a:gd name="T13" fmla="*/ 38 h 77"/>
                <a:gd name="T14" fmla="*/ 39 w 191"/>
                <a:gd name="T15" fmla="*/ 65 h 77"/>
                <a:gd name="T16" fmla="*/ 44 w 191"/>
                <a:gd name="T17" fmla="*/ 65 h 77"/>
                <a:gd name="T18" fmla="*/ 58 w 191"/>
                <a:gd name="T19" fmla="*/ 55 h 77"/>
                <a:gd name="T20" fmla="*/ 58 w 191"/>
                <a:gd name="T21" fmla="*/ 49 h 77"/>
                <a:gd name="T22" fmla="*/ 58 w 191"/>
                <a:gd name="T23" fmla="*/ 55 h 77"/>
                <a:gd name="T24" fmla="*/ 56 w 191"/>
                <a:gd name="T25" fmla="*/ 23 h 77"/>
                <a:gd name="T26" fmla="*/ 62 w 191"/>
                <a:gd name="T27" fmla="*/ 23 h 77"/>
                <a:gd name="T28" fmla="*/ 82 w 191"/>
                <a:gd name="T29" fmla="*/ 8 h 77"/>
                <a:gd name="T30" fmla="*/ 87 w 191"/>
                <a:gd name="T31" fmla="*/ 8 h 77"/>
                <a:gd name="T32" fmla="*/ 82 w 191"/>
                <a:gd name="T33" fmla="*/ 8 h 77"/>
                <a:gd name="T34" fmla="*/ 83 w 191"/>
                <a:gd name="T35" fmla="*/ 33 h 77"/>
                <a:gd name="T36" fmla="*/ 89 w 191"/>
                <a:gd name="T37" fmla="*/ 33 h 77"/>
                <a:gd name="T38" fmla="*/ 94 w 191"/>
                <a:gd name="T39" fmla="*/ 65 h 77"/>
                <a:gd name="T40" fmla="*/ 94 w 191"/>
                <a:gd name="T41" fmla="*/ 59 h 77"/>
                <a:gd name="T42" fmla="*/ 94 w 191"/>
                <a:gd name="T43" fmla="*/ 65 h 77"/>
                <a:gd name="T44" fmla="*/ 101 w 191"/>
                <a:gd name="T45" fmla="*/ 16 h 77"/>
                <a:gd name="T46" fmla="*/ 107 w 191"/>
                <a:gd name="T47" fmla="*/ 16 h 77"/>
                <a:gd name="T48" fmla="*/ 112 w 191"/>
                <a:gd name="T49" fmla="*/ 44 h 77"/>
                <a:gd name="T50" fmla="*/ 112 w 191"/>
                <a:gd name="T51" fmla="*/ 38 h 77"/>
                <a:gd name="T52" fmla="*/ 112 w 191"/>
                <a:gd name="T53" fmla="*/ 44 h 77"/>
                <a:gd name="T54" fmla="*/ 122 w 191"/>
                <a:gd name="T55" fmla="*/ 20 h 77"/>
                <a:gd name="T56" fmla="*/ 128 w 191"/>
                <a:gd name="T57" fmla="*/ 20 h 77"/>
                <a:gd name="T58" fmla="*/ 136 w 191"/>
                <a:gd name="T59" fmla="*/ 66 h 77"/>
                <a:gd name="T60" fmla="*/ 136 w 191"/>
                <a:gd name="T61" fmla="*/ 61 h 77"/>
                <a:gd name="T62" fmla="*/ 136 w 191"/>
                <a:gd name="T63" fmla="*/ 66 h 77"/>
                <a:gd name="T64" fmla="*/ 138 w 191"/>
                <a:gd name="T65" fmla="*/ 44 h 77"/>
                <a:gd name="T66" fmla="*/ 144 w 191"/>
                <a:gd name="T67" fmla="*/ 44 h 77"/>
                <a:gd name="T68" fmla="*/ 145 w 191"/>
                <a:gd name="T69" fmla="*/ 27 h 77"/>
                <a:gd name="T70" fmla="*/ 145 w 191"/>
                <a:gd name="T71" fmla="*/ 22 h 77"/>
                <a:gd name="T72" fmla="*/ 145 w 191"/>
                <a:gd name="T73" fmla="*/ 27 h 77"/>
                <a:gd name="T74" fmla="*/ 155 w 191"/>
                <a:gd name="T75" fmla="*/ 43 h 77"/>
                <a:gd name="T76" fmla="*/ 160 w 191"/>
                <a:gd name="T77" fmla="*/ 43 h 77"/>
                <a:gd name="T78" fmla="*/ 174 w 191"/>
                <a:gd name="T79" fmla="*/ 58 h 77"/>
                <a:gd name="T80" fmla="*/ 174 w 191"/>
                <a:gd name="T81" fmla="*/ 52 h 77"/>
                <a:gd name="T82" fmla="*/ 174 w 191"/>
                <a:gd name="T83" fmla="*/ 5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1" h="77">
                  <a:moveTo>
                    <a:pt x="95" y="0"/>
                  </a:moveTo>
                  <a:cubicBezTo>
                    <a:pt x="47" y="0"/>
                    <a:pt x="6" y="34"/>
                    <a:pt x="0" y="77"/>
                  </a:cubicBezTo>
                  <a:cubicBezTo>
                    <a:pt x="191" y="77"/>
                    <a:pt x="191" y="77"/>
                    <a:pt x="191" y="77"/>
                  </a:cubicBezTo>
                  <a:cubicBezTo>
                    <a:pt x="184" y="34"/>
                    <a:pt x="144" y="0"/>
                    <a:pt x="95" y="0"/>
                  </a:cubicBezTo>
                  <a:close/>
                  <a:moveTo>
                    <a:pt x="21" y="57"/>
                  </a:moveTo>
                  <a:cubicBezTo>
                    <a:pt x="20" y="57"/>
                    <a:pt x="18" y="56"/>
                    <a:pt x="18" y="54"/>
                  </a:cubicBezTo>
                  <a:cubicBezTo>
                    <a:pt x="18" y="53"/>
                    <a:pt x="20" y="52"/>
                    <a:pt x="21" y="52"/>
                  </a:cubicBezTo>
                  <a:cubicBezTo>
                    <a:pt x="23" y="52"/>
                    <a:pt x="24" y="53"/>
                    <a:pt x="24" y="54"/>
                  </a:cubicBezTo>
                  <a:cubicBezTo>
                    <a:pt x="24" y="56"/>
                    <a:pt x="23" y="57"/>
                    <a:pt x="21" y="57"/>
                  </a:cubicBezTo>
                  <a:close/>
                  <a:moveTo>
                    <a:pt x="34" y="38"/>
                  </a:moveTo>
                  <a:cubicBezTo>
                    <a:pt x="34" y="36"/>
                    <a:pt x="35" y="35"/>
                    <a:pt x="37" y="35"/>
                  </a:cubicBezTo>
                  <a:cubicBezTo>
                    <a:pt x="38" y="35"/>
                    <a:pt x="40" y="36"/>
                    <a:pt x="40" y="38"/>
                  </a:cubicBezTo>
                  <a:cubicBezTo>
                    <a:pt x="40" y="40"/>
                    <a:pt x="38" y="41"/>
                    <a:pt x="37" y="41"/>
                  </a:cubicBezTo>
                  <a:cubicBezTo>
                    <a:pt x="35" y="41"/>
                    <a:pt x="34" y="40"/>
                    <a:pt x="34" y="38"/>
                  </a:cubicBezTo>
                  <a:close/>
                  <a:moveTo>
                    <a:pt x="41" y="68"/>
                  </a:moveTo>
                  <a:cubicBezTo>
                    <a:pt x="40" y="68"/>
                    <a:pt x="39" y="66"/>
                    <a:pt x="39" y="65"/>
                  </a:cubicBezTo>
                  <a:cubicBezTo>
                    <a:pt x="39" y="63"/>
                    <a:pt x="40" y="62"/>
                    <a:pt x="41" y="62"/>
                  </a:cubicBezTo>
                  <a:cubicBezTo>
                    <a:pt x="43" y="62"/>
                    <a:pt x="44" y="63"/>
                    <a:pt x="44" y="65"/>
                  </a:cubicBezTo>
                  <a:cubicBezTo>
                    <a:pt x="44" y="66"/>
                    <a:pt x="43" y="68"/>
                    <a:pt x="41" y="68"/>
                  </a:cubicBezTo>
                  <a:close/>
                  <a:moveTo>
                    <a:pt x="58" y="55"/>
                  </a:moveTo>
                  <a:cubicBezTo>
                    <a:pt x="56" y="55"/>
                    <a:pt x="55" y="54"/>
                    <a:pt x="55" y="52"/>
                  </a:cubicBezTo>
                  <a:cubicBezTo>
                    <a:pt x="55" y="50"/>
                    <a:pt x="56" y="49"/>
                    <a:pt x="58" y="49"/>
                  </a:cubicBezTo>
                  <a:cubicBezTo>
                    <a:pt x="59" y="49"/>
                    <a:pt x="61" y="50"/>
                    <a:pt x="61" y="52"/>
                  </a:cubicBezTo>
                  <a:cubicBezTo>
                    <a:pt x="61" y="54"/>
                    <a:pt x="59" y="55"/>
                    <a:pt x="58" y="55"/>
                  </a:cubicBezTo>
                  <a:close/>
                  <a:moveTo>
                    <a:pt x="59" y="26"/>
                  </a:moveTo>
                  <a:cubicBezTo>
                    <a:pt x="58" y="26"/>
                    <a:pt x="56" y="24"/>
                    <a:pt x="56" y="23"/>
                  </a:cubicBezTo>
                  <a:cubicBezTo>
                    <a:pt x="56" y="21"/>
                    <a:pt x="58" y="20"/>
                    <a:pt x="59" y="20"/>
                  </a:cubicBezTo>
                  <a:cubicBezTo>
                    <a:pt x="61" y="20"/>
                    <a:pt x="62" y="21"/>
                    <a:pt x="62" y="23"/>
                  </a:cubicBezTo>
                  <a:cubicBezTo>
                    <a:pt x="62" y="24"/>
                    <a:pt x="61" y="26"/>
                    <a:pt x="59" y="26"/>
                  </a:cubicBezTo>
                  <a:close/>
                  <a:moveTo>
                    <a:pt x="82" y="8"/>
                  </a:moveTo>
                  <a:cubicBezTo>
                    <a:pt x="82" y="7"/>
                    <a:pt x="83" y="5"/>
                    <a:pt x="85" y="5"/>
                  </a:cubicBezTo>
                  <a:cubicBezTo>
                    <a:pt x="86" y="5"/>
                    <a:pt x="87" y="7"/>
                    <a:pt x="87" y="8"/>
                  </a:cubicBezTo>
                  <a:cubicBezTo>
                    <a:pt x="87" y="10"/>
                    <a:pt x="86" y="11"/>
                    <a:pt x="85" y="11"/>
                  </a:cubicBezTo>
                  <a:cubicBezTo>
                    <a:pt x="83" y="11"/>
                    <a:pt x="82" y="10"/>
                    <a:pt x="82" y="8"/>
                  </a:cubicBezTo>
                  <a:close/>
                  <a:moveTo>
                    <a:pt x="86" y="36"/>
                  </a:moveTo>
                  <a:cubicBezTo>
                    <a:pt x="84" y="36"/>
                    <a:pt x="83" y="35"/>
                    <a:pt x="83" y="33"/>
                  </a:cubicBezTo>
                  <a:cubicBezTo>
                    <a:pt x="83" y="31"/>
                    <a:pt x="84" y="30"/>
                    <a:pt x="86" y="30"/>
                  </a:cubicBezTo>
                  <a:cubicBezTo>
                    <a:pt x="87" y="30"/>
                    <a:pt x="89" y="31"/>
                    <a:pt x="89" y="33"/>
                  </a:cubicBezTo>
                  <a:cubicBezTo>
                    <a:pt x="89" y="35"/>
                    <a:pt x="87" y="36"/>
                    <a:pt x="86" y="36"/>
                  </a:cubicBezTo>
                  <a:close/>
                  <a:moveTo>
                    <a:pt x="94" y="65"/>
                  </a:moveTo>
                  <a:cubicBezTo>
                    <a:pt x="92" y="65"/>
                    <a:pt x="91" y="64"/>
                    <a:pt x="91" y="62"/>
                  </a:cubicBezTo>
                  <a:cubicBezTo>
                    <a:pt x="91" y="61"/>
                    <a:pt x="92" y="59"/>
                    <a:pt x="94" y="59"/>
                  </a:cubicBezTo>
                  <a:cubicBezTo>
                    <a:pt x="95" y="59"/>
                    <a:pt x="97" y="61"/>
                    <a:pt x="97" y="62"/>
                  </a:cubicBezTo>
                  <a:cubicBezTo>
                    <a:pt x="97" y="64"/>
                    <a:pt x="95" y="65"/>
                    <a:pt x="94" y="65"/>
                  </a:cubicBezTo>
                  <a:close/>
                  <a:moveTo>
                    <a:pt x="104" y="19"/>
                  </a:moveTo>
                  <a:cubicBezTo>
                    <a:pt x="103" y="19"/>
                    <a:pt x="101" y="18"/>
                    <a:pt x="101" y="16"/>
                  </a:cubicBezTo>
                  <a:cubicBezTo>
                    <a:pt x="101" y="14"/>
                    <a:pt x="103" y="13"/>
                    <a:pt x="104" y="13"/>
                  </a:cubicBezTo>
                  <a:cubicBezTo>
                    <a:pt x="106" y="13"/>
                    <a:pt x="107" y="14"/>
                    <a:pt x="107" y="16"/>
                  </a:cubicBezTo>
                  <a:cubicBezTo>
                    <a:pt x="107" y="18"/>
                    <a:pt x="106" y="19"/>
                    <a:pt x="104" y="19"/>
                  </a:cubicBezTo>
                  <a:close/>
                  <a:moveTo>
                    <a:pt x="112" y="44"/>
                  </a:moveTo>
                  <a:cubicBezTo>
                    <a:pt x="110" y="44"/>
                    <a:pt x="109" y="43"/>
                    <a:pt x="109" y="41"/>
                  </a:cubicBezTo>
                  <a:cubicBezTo>
                    <a:pt x="109" y="40"/>
                    <a:pt x="110" y="38"/>
                    <a:pt x="112" y="38"/>
                  </a:cubicBezTo>
                  <a:cubicBezTo>
                    <a:pt x="114" y="38"/>
                    <a:pt x="115" y="40"/>
                    <a:pt x="115" y="41"/>
                  </a:cubicBezTo>
                  <a:cubicBezTo>
                    <a:pt x="115" y="43"/>
                    <a:pt x="114" y="44"/>
                    <a:pt x="112" y="44"/>
                  </a:cubicBezTo>
                  <a:close/>
                  <a:moveTo>
                    <a:pt x="125" y="23"/>
                  </a:moveTo>
                  <a:cubicBezTo>
                    <a:pt x="123" y="23"/>
                    <a:pt x="122" y="21"/>
                    <a:pt x="122" y="20"/>
                  </a:cubicBezTo>
                  <a:cubicBezTo>
                    <a:pt x="122" y="18"/>
                    <a:pt x="123" y="17"/>
                    <a:pt x="125" y="17"/>
                  </a:cubicBezTo>
                  <a:cubicBezTo>
                    <a:pt x="127" y="17"/>
                    <a:pt x="128" y="18"/>
                    <a:pt x="128" y="20"/>
                  </a:cubicBezTo>
                  <a:cubicBezTo>
                    <a:pt x="128" y="21"/>
                    <a:pt x="127" y="23"/>
                    <a:pt x="125" y="23"/>
                  </a:cubicBezTo>
                  <a:close/>
                  <a:moveTo>
                    <a:pt x="136" y="66"/>
                  </a:moveTo>
                  <a:cubicBezTo>
                    <a:pt x="134" y="66"/>
                    <a:pt x="133" y="65"/>
                    <a:pt x="133" y="64"/>
                  </a:cubicBezTo>
                  <a:cubicBezTo>
                    <a:pt x="133" y="62"/>
                    <a:pt x="134" y="61"/>
                    <a:pt x="136" y="61"/>
                  </a:cubicBezTo>
                  <a:cubicBezTo>
                    <a:pt x="137" y="61"/>
                    <a:pt x="139" y="62"/>
                    <a:pt x="139" y="64"/>
                  </a:cubicBezTo>
                  <a:cubicBezTo>
                    <a:pt x="139" y="65"/>
                    <a:pt x="137" y="66"/>
                    <a:pt x="136" y="66"/>
                  </a:cubicBezTo>
                  <a:close/>
                  <a:moveTo>
                    <a:pt x="141" y="47"/>
                  </a:moveTo>
                  <a:cubicBezTo>
                    <a:pt x="140" y="47"/>
                    <a:pt x="138" y="46"/>
                    <a:pt x="138" y="44"/>
                  </a:cubicBezTo>
                  <a:cubicBezTo>
                    <a:pt x="138" y="43"/>
                    <a:pt x="140" y="41"/>
                    <a:pt x="141" y="41"/>
                  </a:cubicBezTo>
                  <a:cubicBezTo>
                    <a:pt x="143" y="41"/>
                    <a:pt x="144" y="43"/>
                    <a:pt x="144" y="44"/>
                  </a:cubicBezTo>
                  <a:cubicBezTo>
                    <a:pt x="144" y="46"/>
                    <a:pt x="143" y="47"/>
                    <a:pt x="141" y="47"/>
                  </a:cubicBezTo>
                  <a:close/>
                  <a:moveTo>
                    <a:pt x="145" y="27"/>
                  </a:moveTo>
                  <a:cubicBezTo>
                    <a:pt x="143" y="27"/>
                    <a:pt x="142" y="26"/>
                    <a:pt x="142" y="24"/>
                  </a:cubicBezTo>
                  <a:cubicBezTo>
                    <a:pt x="142" y="23"/>
                    <a:pt x="143" y="22"/>
                    <a:pt x="145" y="22"/>
                  </a:cubicBezTo>
                  <a:cubicBezTo>
                    <a:pt x="146" y="22"/>
                    <a:pt x="148" y="23"/>
                    <a:pt x="148" y="24"/>
                  </a:cubicBezTo>
                  <a:cubicBezTo>
                    <a:pt x="148" y="26"/>
                    <a:pt x="146" y="27"/>
                    <a:pt x="145" y="27"/>
                  </a:cubicBezTo>
                  <a:close/>
                  <a:moveTo>
                    <a:pt x="157" y="46"/>
                  </a:moveTo>
                  <a:cubicBezTo>
                    <a:pt x="156" y="46"/>
                    <a:pt x="155" y="45"/>
                    <a:pt x="155" y="43"/>
                  </a:cubicBezTo>
                  <a:cubicBezTo>
                    <a:pt x="155" y="42"/>
                    <a:pt x="156" y="40"/>
                    <a:pt x="157" y="40"/>
                  </a:cubicBezTo>
                  <a:cubicBezTo>
                    <a:pt x="159" y="40"/>
                    <a:pt x="160" y="42"/>
                    <a:pt x="160" y="43"/>
                  </a:cubicBezTo>
                  <a:cubicBezTo>
                    <a:pt x="160" y="45"/>
                    <a:pt x="159" y="46"/>
                    <a:pt x="157" y="46"/>
                  </a:cubicBezTo>
                  <a:close/>
                  <a:moveTo>
                    <a:pt x="174" y="58"/>
                  </a:moveTo>
                  <a:cubicBezTo>
                    <a:pt x="173" y="58"/>
                    <a:pt x="171" y="56"/>
                    <a:pt x="171" y="55"/>
                  </a:cubicBezTo>
                  <a:cubicBezTo>
                    <a:pt x="171" y="53"/>
                    <a:pt x="173" y="52"/>
                    <a:pt x="174" y="52"/>
                  </a:cubicBezTo>
                  <a:cubicBezTo>
                    <a:pt x="176" y="52"/>
                    <a:pt x="177" y="53"/>
                    <a:pt x="177" y="55"/>
                  </a:cubicBezTo>
                  <a:cubicBezTo>
                    <a:pt x="177" y="56"/>
                    <a:pt x="176" y="58"/>
                    <a:pt x="174" y="58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7" name="Freeform 1228"/>
            <p:cNvSpPr>
              <a:spLocks/>
            </p:cNvSpPr>
            <p:nvPr/>
          </p:nvSpPr>
          <p:spPr bwMode="auto">
            <a:xfrm>
              <a:off x="7105563" y="6524456"/>
              <a:ext cx="23314" cy="111107"/>
            </a:xfrm>
            <a:custGeom>
              <a:avLst/>
              <a:gdLst>
                <a:gd name="T0" fmla="*/ 13 w 27"/>
                <a:gd name="T1" fmla="*/ 0 h 129"/>
                <a:gd name="T2" fmla="*/ 26 w 27"/>
                <a:gd name="T3" fmla="*/ 12 h 129"/>
                <a:gd name="T4" fmla="*/ 20 w 27"/>
                <a:gd name="T5" fmla="*/ 129 h 129"/>
                <a:gd name="T6" fmla="*/ 2 w 27"/>
                <a:gd name="T7" fmla="*/ 129 h 129"/>
                <a:gd name="T8" fmla="*/ 0 w 27"/>
                <a:gd name="T9" fmla="*/ 12 h 129"/>
                <a:gd name="T10" fmla="*/ 13 w 27"/>
                <a:gd name="T1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29">
                  <a:moveTo>
                    <a:pt x="13" y="0"/>
                  </a:moveTo>
                  <a:cubicBezTo>
                    <a:pt x="21" y="0"/>
                    <a:pt x="27" y="5"/>
                    <a:pt x="26" y="12"/>
                  </a:cubicBezTo>
                  <a:cubicBezTo>
                    <a:pt x="20" y="129"/>
                    <a:pt x="20" y="129"/>
                    <a:pt x="20" y="129"/>
                  </a:cubicBezTo>
                  <a:cubicBezTo>
                    <a:pt x="2" y="129"/>
                    <a:pt x="2" y="129"/>
                    <a:pt x="2" y="12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8" name="Freeform 1229"/>
            <p:cNvSpPr>
              <a:spLocks/>
            </p:cNvSpPr>
            <p:nvPr/>
          </p:nvSpPr>
          <p:spPr bwMode="auto">
            <a:xfrm>
              <a:off x="7059299" y="6536478"/>
              <a:ext cx="31693" cy="99085"/>
            </a:xfrm>
            <a:custGeom>
              <a:avLst/>
              <a:gdLst>
                <a:gd name="T0" fmla="*/ 12 w 37"/>
                <a:gd name="T1" fmla="*/ 0 h 115"/>
                <a:gd name="T2" fmla="*/ 27 w 37"/>
                <a:gd name="T3" fmla="*/ 12 h 115"/>
                <a:gd name="T4" fmla="*/ 37 w 37"/>
                <a:gd name="T5" fmla="*/ 115 h 115"/>
                <a:gd name="T6" fmla="*/ 19 w 37"/>
                <a:gd name="T7" fmla="*/ 115 h 115"/>
                <a:gd name="T8" fmla="*/ 1 w 37"/>
                <a:gd name="T9" fmla="*/ 12 h 115"/>
                <a:gd name="T10" fmla="*/ 12 w 37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15">
                  <a:moveTo>
                    <a:pt x="12" y="0"/>
                  </a:moveTo>
                  <a:cubicBezTo>
                    <a:pt x="20" y="0"/>
                    <a:pt x="26" y="6"/>
                    <a:pt x="27" y="12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6"/>
                    <a:pt x="5" y="0"/>
                    <a:pt x="12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9" name="Freeform 1230"/>
            <p:cNvSpPr>
              <a:spLocks/>
            </p:cNvSpPr>
            <p:nvPr/>
          </p:nvSpPr>
          <p:spPr bwMode="auto">
            <a:xfrm>
              <a:off x="7082613" y="6530649"/>
              <a:ext cx="24043" cy="104914"/>
            </a:xfrm>
            <a:custGeom>
              <a:avLst/>
              <a:gdLst>
                <a:gd name="T0" fmla="*/ 26 w 28"/>
                <a:gd name="T1" fmla="*/ 8 h 122"/>
                <a:gd name="T2" fmla="*/ 13 w 28"/>
                <a:gd name="T3" fmla="*/ 0 h 122"/>
                <a:gd name="T4" fmla="*/ 1 w 28"/>
                <a:gd name="T5" fmla="*/ 12 h 122"/>
                <a:gd name="T6" fmla="*/ 11 w 28"/>
                <a:gd name="T7" fmla="*/ 122 h 122"/>
                <a:gd name="T8" fmla="*/ 28 w 28"/>
                <a:gd name="T9" fmla="*/ 122 h 122"/>
                <a:gd name="T10" fmla="*/ 26 w 28"/>
                <a:gd name="T11" fmla="*/ 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22">
                  <a:moveTo>
                    <a:pt x="26" y="8"/>
                  </a:moveTo>
                  <a:cubicBezTo>
                    <a:pt x="23" y="3"/>
                    <a:pt x="19" y="0"/>
                    <a:pt x="13" y="0"/>
                  </a:cubicBezTo>
                  <a:cubicBezTo>
                    <a:pt x="6" y="0"/>
                    <a:pt x="0" y="6"/>
                    <a:pt x="1" y="12"/>
                  </a:cubicBezTo>
                  <a:cubicBezTo>
                    <a:pt x="11" y="122"/>
                    <a:pt x="11" y="122"/>
                    <a:pt x="11" y="122"/>
                  </a:cubicBezTo>
                  <a:cubicBezTo>
                    <a:pt x="28" y="122"/>
                    <a:pt x="28" y="122"/>
                    <a:pt x="28" y="122"/>
                  </a:cubicBezTo>
                  <a:lnTo>
                    <a:pt x="26" y="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0" name="Freeform 1231"/>
            <p:cNvSpPr>
              <a:spLocks/>
            </p:cNvSpPr>
            <p:nvPr/>
          </p:nvSpPr>
          <p:spPr bwMode="auto">
            <a:xfrm>
              <a:off x="7061849" y="6485113"/>
              <a:ext cx="111835" cy="56828"/>
            </a:xfrm>
            <a:custGeom>
              <a:avLst/>
              <a:gdLst>
                <a:gd name="T0" fmla="*/ 102 w 130"/>
                <a:gd name="T1" fmla="*/ 56 h 66"/>
                <a:gd name="T2" fmla="*/ 105 w 130"/>
                <a:gd name="T3" fmla="*/ 65 h 66"/>
                <a:gd name="T4" fmla="*/ 105 w 130"/>
                <a:gd name="T5" fmla="*/ 66 h 66"/>
                <a:gd name="T6" fmla="*/ 118 w 130"/>
                <a:gd name="T7" fmla="*/ 59 h 66"/>
                <a:gd name="T8" fmla="*/ 128 w 130"/>
                <a:gd name="T9" fmla="*/ 63 h 66"/>
                <a:gd name="T10" fmla="*/ 128 w 130"/>
                <a:gd name="T11" fmla="*/ 61 h 66"/>
                <a:gd name="T12" fmla="*/ 127 w 130"/>
                <a:gd name="T13" fmla="*/ 56 h 66"/>
                <a:gd name="T14" fmla="*/ 129 w 130"/>
                <a:gd name="T15" fmla="*/ 53 h 66"/>
                <a:gd name="T16" fmla="*/ 128 w 130"/>
                <a:gd name="T17" fmla="*/ 45 h 66"/>
                <a:gd name="T18" fmla="*/ 126 w 130"/>
                <a:gd name="T19" fmla="*/ 40 h 66"/>
                <a:gd name="T20" fmla="*/ 122 w 130"/>
                <a:gd name="T21" fmla="*/ 39 h 66"/>
                <a:gd name="T22" fmla="*/ 119 w 130"/>
                <a:gd name="T23" fmla="*/ 33 h 66"/>
                <a:gd name="T24" fmla="*/ 113 w 130"/>
                <a:gd name="T25" fmla="*/ 32 h 66"/>
                <a:gd name="T26" fmla="*/ 112 w 130"/>
                <a:gd name="T27" fmla="*/ 29 h 66"/>
                <a:gd name="T28" fmla="*/ 109 w 130"/>
                <a:gd name="T29" fmla="*/ 26 h 66"/>
                <a:gd name="T30" fmla="*/ 105 w 130"/>
                <a:gd name="T31" fmla="*/ 25 h 66"/>
                <a:gd name="T32" fmla="*/ 99 w 130"/>
                <a:gd name="T33" fmla="*/ 18 h 66"/>
                <a:gd name="T34" fmla="*/ 94 w 130"/>
                <a:gd name="T35" fmla="*/ 16 h 66"/>
                <a:gd name="T36" fmla="*/ 92 w 130"/>
                <a:gd name="T37" fmla="*/ 12 h 66"/>
                <a:gd name="T38" fmla="*/ 85 w 130"/>
                <a:gd name="T39" fmla="*/ 8 h 66"/>
                <a:gd name="T40" fmla="*/ 82 w 130"/>
                <a:gd name="T41" fmla="*/ 4 h 66"/>
                <a:gd name="T42" fmla="*/ 77 w 130"/>
                <a:gd name="T43" fmla="*/ 4 h 66"/>
                <a:gd name="T44" fmla="*/ 65 w 130"/>
                <a:gd name="T45" fmla="*/ 3 h 66"/>
                <a:gd name="T46" fmla="*/ 55 w 130"/>
                <a:gd name="T47" fmla="*/ 4 h 66"/>
                <a:gd name="T48" fmla="*/ 51 w 130"/>
                <a:gd name="T49" fmla="*/ 6 h 66"/>
                <a:gd name="T50" fmla="*/ 47 w 130"/>
                <a:gd name="T51" fmla="*/ 6 h 66"/>
                <a:gd name="T52" fmla="*/ 38 w 130"/>
                <a:gd name="T53" fmla="*/ 12 h 66"/>
                <a:gd name="T54" fmla="*/ 31 w 130"/>
                <a:gd name="T55" fmla="*/ 16 h 66"/>
                <a:gd name="T56" fmla="*/ 30 w 130"/>
                <a:gd name="T57" fmla="*/ 20 h 66"/>
                <a:gd name="T58" fmla="*/ 27 w 130"/>
                <a:gd name="T59" fmla="*/ 21 h 66"/>
                <a:gd name="T60" fmla="*/ 23 w 130"/>
                <a:gd name="T61" fmla="*/ 22 h 66"/>
                <a:gd name="T62" fmla="*/ 21 w 130"/>
                <a:gd name="T63" fmla="*/ 26 h 66"/>
                <a:gd name="T64" fmla="*/ 13 w 130"/>
                <a:gd name="T65" fmla="*/ 30 h 66"/>
                <a:gd name="T66" fmla="*/ 9 w 130"/>
                <a:gd name="T67" fmla="*/ 37 h 66"/>
                <a:gd name="T68" fmla="*/ 7 w 130"/>
                <a:gd name="T69" fmla="*/ 46 h 66"/>
                <a:gd name="T70" fmla="*/ 1 w 130"/>
                <a:gd name="T71" fmla="*/ 50 h 66"/>
                <a:gd name="T72" fmla="*/ 1 w 130"/>
                <a:gd name="T73" fmla="*/ 55 h 66"/>
                <a:gd name="T74" fmla="*/ 1 w 130"/>
                <a:gd name="T75" fmla="*/ 59 h 66"/>
                <a:gd name="T76" fmla="*/ 2 w 130"/>
                <a:gd name="T77" fmla="*/ 62 h 66"/>
                <a:gd name="T78" fmla="*/ 10 w 130"/>
                <a:gd name="T79" fmla="*/ 59 h 66"/>
                <a:gd name="T80" fmla="*/ 23 w 130"/>
                <a:gd name="T81" fmla="*/ 66 h 66"/>
                <a:gd name="T82" fmla="*/ 23 w 130"/>
                <a:gd name="T83" fmla="*/ 65 h 66"/>
                <a:gd name="T84" fmla="*/ 26 w 130"/>
                <a:gd name="T85" fmla="*/ 56 h 66"/>
                <a:gd name="T86" fmla="*/ 37 w 130"/>
                <a:gd name="T87" fmla="*/ 52 h 66"/>
                <a:gd name="T88" fmla="*/ 50 w 130"/>
                <a:gd name="T89" fmla="*/ 58 h 66"/>
                <a:gd name="T90" fmla="*/ 53 w 130"/>
                <a:gd name="T91" fmla="*/ 49 h 66"/>
                <a:gd name="T92" fmla="*/ 64 w 130"/>
                <a:gd name="T93" fmla="*/ 45 h 66"/>
                <a:gd name="T94" fmla="*/ 75 w 130"/>
                <a:gd name="T95" fmla="*/ 49 h 66"/>
                <a:gd name="T96" fmla="*/ 79 w 130"/>
                <a:gd name="T97" fmla="*/ 58 h 66"/>
                <a:gd name="T98" fmla="*/ 79 w 130"/>
                <a:gd name="T99" fmla="*/ 59 h 66"/>
                <a:gd name="T100" fmla="*/ 91 w 130"/>
                <a:gd name="T101" fmla="*/ 52 h 66"/>
                <a:gd name="T102" fmla="*/ 102 w 130"/>
                <a:gd name="T103" fmla="*/ 5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66">
                  <a:moveTo>
                    <a:pt x="102" y="56"/>
                  </a:moveTo>
                  <a:cubicBezTo>
                    <a:pt x="104" y="59"/>
                    <a:pt x="105" y="62"/>
                    <a:pt x="105" y="65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7" y="62"/>
                    <a:pt x="113" y="59"/>
                    <a:pt x="118" y="59"/>
                  </a:cubicBezTo>
                  <a:cubicBezTo>
                    <a:pt x="122" y="59"/>
                    <a:pt x="125" y="60"/>
                    <a:pt x="128" y="63"/>
                  </a:cubicBezTo>
                  <a:cubicBezTo>
                    <a:pt x="128" y="62"/>
                    <a:pt x="128" y="61"/>
                    <a:pt x="128" y="61"/>
                  </a:cubicBezTo>
                  <a:cubicBezTo>
                    <a:pt x="128" y="59"/>
                    <a:pt x="127" y="58"/>
                    <a:pt x="127" y="56"/>
                  </a:cubicBezTo>
                  <a:cubicBezTo>
                    <a:pt x="128" y="55"/>
                    <a:pt x="129" y="54"/>
                    <a:pt x="129" y="53"/>
                  </a:cubicBezTo>
                  <a:cubicBezTo>
                    <a:pt x="130" y="50"/>
                    <a:pt x="129" y="47"/>
                    <a:pt x="128" y="45"/>
                  </a:cubicBezTo>
                  <a:cubicBezTo>
                    <a:pt x="127" y="43"/>
                    <a:pt x="128" y="42"/>
                    <a:pt x="126" y="40"/>
                  </a:cubicBezTo>
                  <a:cubicBezTo>
                    <a:pt x="125" y="40"/>
                    <a:pt x="123" y="40"/>
                    <a:pt x="122" y="39"/>
                  </a:cubicBezTo>
                  <a:cubicBezTo>
                    <a:pt x="120" y="37"/>
                    <a:pt x="122" y="34"/>
                    <a:pt x="119" y="33"/>
                  </a:cubicBezTo>
                  <a:cubicBezTo>
                    <a:pt x="117" y="32"/>
                    <a:pt x="115" y="33"/>
                    <a:pt x="113" y="32"/>
                  </a:cubicBezTo>
                  <a:cubicBezTo>
                    <a:pt x="111" y="31"/>
                    <a:pt x="112" y="30"/>
                    <a:pt x="112" y="29"/>
                  </a:cubicBezTo>
                  <a:cubicBezTo>
                    <a:pt x="110" y="27"/>
                    <a:pt x="111" y="27"/>
                    <a:pt x="109" y="26"/>
                  </a:cubicBezTo>
                  <a:cubicBezTo>
                    <a:pt x="108" y="25"/>
                    <a:pt x="106" y="26"/>
                    <a:pt x="105" y="25"/>
                  </a:cubicBezTo>
                  <a:cubicBezTo>
                    <a:pt x="103" y="21"/>
                    <a:pt x="105" y="19"/>
                    <a:pt x="99" y="18"/>
                  </a:cubicBezTo>
                  <a:cubicBezTo>
                    <a:pt x="96" y="18"/>
                    <a:pt x="96" y="19"/>
                    <a:pt x="94" y="16"/>
                  </a:cubicBezTo>
                  <a:cubicBezTo>
                    <a:pt x="93" y="14"/>
                    <a:pt x="94" y="14"/>
                    <a:pt x="92" y="12"/>
                  </a:cubicBezTo>
                  <a:cubicBezTo>
                    <a:pt x="89" y="10"/>
                    <a:pt x="87" y="12"/>
                    <a:pt x="85" y="8"/>
                  </a:cubicBezTo>
                  <a:cubicBezTo>
                    <a:pt x="84" y="6"/>
                    <a:pt x="85" y="5"/>
                    <a:pt x="82" y="4"/>
                  </a:cubicBezTo>
                  <a:cubicBezTo>
                    <a:pt x="80" y="4"/>
                    <a:pt x="78" y="4"/>
                    <a:pt x="77" y="4"/>
                  </a:cubicBezTo>
                  <a:cubicBezTo>
                    <a:pt x="75" y="0"/>
                    <a:pt x="68" y="4"/>
                    <a:pt x="65" y="3"/>
                  </a:cubicBezTo>
                  <a:cubicBezTo>
                    <a:pt x="61" y="3"/>
                    <a:pt x="59" y="2"/>
                    <a:pt x="55" y="4"/>
                  </a:cubicBezTo>
                  <a:cubicBezTo>
                    <a:pt x="53" y="5"/>
                    <a:pt x="53" y="6"/>
                    <a:pt x="51" y="6"/>
                  </a:cubicBezTo>
                  <a:cubicBezTo>
                    <a:pt x="49" y="7"/>
                    <a:pt x="48" y="6"/>
                    <a:pt x="47" y="6"/>
                  </a:cubicBezTo>
                  <a:cubicBezTo>
                    <a:pt x="43" y="8"/>
                    <a:pt x="42" y="11"/>
                    <a:pt x="38" y="12"/>
                  </a:cubicBezTo>
                  <a:cubicBezTo>
                    <a:pt x="34" y="13"/>
                    <a:pt x="33" y="12"/>
                    <a:pt x="31" y="16"/>
                  </a:cubicBezTo>
                  <a:cubicBezTo>
                    <a:pt x="31" y="17"/>
                    <a:pt x="31" y="19"/>
                    <a:pt x="30" y="20"/>
                  </a:cubicBezTo>
                  <a:cubicBezTo>
                    <a:pt x="28" y="22"/>
                    <a:pt x="29" y="21"/>
                    <a:pt x="27" y="21"/>
                  </a:cubicBezTo>
                  <a:cubicBezTo>
                    <a:pt x="25" y="22"/>
                    <a:pt x="25" y="21"/>
                    <a:pt x="23" y="22"/>
                  </a:cubicBezTo>
                  <a:cubicBezTo>
                    <a:pt x="22" y="23"/>
                    <a:pt x="22" y="25"/>
                    <a:pt x="21" y="26"/>
                  </a:cubicBezTo>
                  <a:cubicBezTo>
                    <a:pt x="18" y="28"/>
                    <a:pt x="15" y="27"/>
                    <a:pt x="13" y="30"/>
                  </a:cubicBezTo>
                  <a:cubicBezTo>
                    <a:pt x="11" y="33"/>
                    <a:pt x="13" y="35"/>
                    <a:pt x="9" y="37"/>
                  </a:cubicBezTo>
                  <a:cubicBezTo>
                    <a:pt x="9" y="39"/>
                    <a:pt x="10" y="44"/>
                    <a:pt x="7" y="46"/>
                  </a:cubicBezTo>
                  <a:cubicBezTo>
                    <a:pt x="4" y="48"/>
                    <a:pt x="1" y="45"/>
                    <a:pt x="1" y="50"/>
                  </a:cubicBezTo>
                  <a:cubicBezTo>
                    <a:pt x="1" y="52"/>
                    <a:pt x="2" y="53"/>
                    <a:pt x="1" y="55"/>
                  </a:cubicBezTo>
                  <a:cubicBezTo>
                    <a:pt x="1" y="56"/>
                    <a:pt x="0" y="57"/>
                    <a:pt x="1" y="59"/>
                  </a:cubicBezTo>
                  <a:cubicBezTo>
                    <a:pt x="1" y="60"/>
                    <a:pt x="1" y="61"/>
                    <a:pt x="2" y="62"/>
                  </a:cubicBezTo>
                  <a:cubicBezTo>
                    <a:pt x="4" y="60"/>
                    <a:pt x="7" y="59"/>
                    <a:pt x="10" y="59"/>
                  </a:cubicBezTo>
                  <a:cubicBezTo>
                    <a:pt x="16" y="59"/>
                    <a:pt x="20" y="62"/>
                    <a:pt x="23" y="66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2"/>
                    <a:pt x="24" y="59"/>
                    <a:pt x="26" y="56"/>
                  </a:cubicBezTo>
                  <a:cubicBezTo>
                    <a:pt x="29" y="53"/>
                    <a:pt x="33" y="52"/>
                    <a:pt x="37" y="52"/>
                  </a:cubicBezTo>
                  <a:cubicBezTo>
                    <a:pt x="42" y="52"/>
                    <a:pt x="47" y="54"/>
                    <a:pt x="50" y="58"/>
                  </a:cubicBezTo>
                  <a:cubicBezTo>
                    <a:pt x="50" y="55"/>
                    <a:pt x="51" y="52"/>
                    <a:pt x="53" y="49"/>
                  </a:cubicBezTo>
                  <a:cubicBezTo>
                    <a:pt x="56" y="46"/>
                    <a:pt x="60" y="45"/>
                    <a:pt x="64" y="45"/>
                  </a:cubicBezTo>
                  <a:cubicBezTo>
                    <a:pt x="69" y="45"/>
                    <a:pt x="72" y="46"/>
                    <a:pt x="75" y="49"/>
                  </a:cubicBezTo>
                  <a:cubicBezTo>
                    <a:pt x="78" y="52"/>
                    <a:pt x="79" y="55"/>
                    <a:pt x="79" y="58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81" y="55"/>
                    <a:pt x="86" y="52"/>
                    <a:pt x="91" y="52"/>
                  </a:cubicBezTo>
                  <a:cubicBezTo>
                    <a:pt x="96" y="52"/>
                    <a:pt x="99" y="54"/>
                    <a:pt x="102" y="5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1" name="Freeform 1232"/>
            <p:cNvSpPr>
              <a:spLocks/>
            </p:cNvSpPr>
            <p:nvPr/>
          </p:nvSpPr>
          <p:spPr bwMode="auto">
            <a:xfrm>
              <a:off x="7124506" y="6531378"/>
              <a:ext cx="25136" cy="103457"/>
            </a:xfrm>
            <a:custGeom>
              <a:avLst/>
              <a:gdLst>
                <a:gd name="T0" fmla="*/ 0 w 29"/>
                <a:gd name="T1" fmla="*/ 120 h 120"/>
                <a:gd name="T2" fmla="*/ 15 w 29"/>
                <a:gd name="T3" fmla="*/ 120 h 120"/>
                <a:gd name="T4" fmla="*/ 29 w 29"/>
                <a:gd name="T5" fmla="*/ 10 h 120"/>
                <a:gd name="T6" fmla="*/ 27 w 29"/>
                <a:gd name="T7" fmla="*/ 3 h 120"/>
                <a:gd name="T8" fmla="*/ 19 w 29"/>
                <a:gd name="T9" fmla="*/ 0 h 120"/>
                <a:gd name="T10" fmla="*/ 6 w 29"/>
                <a:gd name="T11" fmla="*/ 11 h 120"/>
                <a:gd name="T12" fmla="*/ 0 w 29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20">
                  <a:moveTo>
                    <a:pt x="0" y="120"/>
                  </a:moveTo>
                  <a:cubicBezTo>
                    <a:pt x="15" y="120"/>
                    <a:pt x="15" y="120"/>
                    <a:pt x="15" y="12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29" y="5"/>
                    <a:pt x="27" y="3"/>
                  </a:cubicBezTo>
                  <a:cubicBezTo>
                    <a:pt x="25" y="1"/>
                    <a:pt x="22" y="0"/>
                    <a:pt x="19" y="0"/>
                  </a:cubicBezTo>
                  <a:cubicBezTo>
                    <a:pt x="12" y="0"/>
                    <a:pt x="6" y="5"/>
                    <a:pt x="6" y="11"/>
                  </a:cubicBezTo>
                  <a:lnTo>
                    <a:pt x="0" y="12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2" name="Freeform 1233"/>
            <p:cNvSpPr>
              <a:spLocks/>
            </p:cNvSpPr>
            <p:nvPr/>
          </p:nvSpPr>
          <p:spPr bwMode="auto">
            <a:xfrm>
              <a:off x="7139442" y="6536478"/>
              <a:ext cx="34243" cy="99085"/>
            </a:xfrm>
            <a:custGeom>
              <a:avLst/>
              <a:gdLst>
                <a:gd name="T0" fmla="*/ 28 w 40"/>
                <a:gd name="T1" fmla="*/ 0 h 115"/>
                <a:gd name="T2" fmla="*/ 39 w 40"/>
                <a:gd name="T3" fmla="*/ 12 h 115"/>
                <a:gd name="T4" fmla="*/ 18 w 40"/>
                <a:gd name="T5" fmla="*/ 115 h 115"/>
                <a:gd name="T6" fmla="*/ 0 w 40"/>
                <a:gd name="T7" fmla="*/ 115 h 115"/>
                <a:gd name="T8" fmla="*/ 13 w 40"/>
                <a:gd name="T9" fmla="*/ 12 h 115"/>
                <a:gd name="T10" fmla="*/ 28 w 40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5">
                  <a:moveTo>
                    <a:pt x="28" y="0"/>
                  </a:moveTo>
                  <a:cubicBezTo>
                    <a:pt x="35" y="0"/>
                    <a:pt x="40" y="6"/>
                    <a:pt x="39" y="12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6"/>
                    <a:pt x="21" y="0"/>
                    <a:pt x="28" y="0"/>
                  </a:cubicBezTo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09158850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3086100" y="419100"/>
            <a:ext cx="6019800" cy="6019800"/>
            <a:chOff x="-472" y="-2152"/>
            <a:chExt cx="8624" cy="8624"/>
          </a:xfrm>
        </p:grpSpPr>
        <p:grpSp>
          <p:nvGrpSpPr>
            <p:cNvPr id="5" name="Group 205"/>
            <p:cNvGrpSpPr>
              <a:grpSpLocks/>
            </p:cNvGrpSpPr>
            <p:nvPr/>
          </p:nvGrpSpPr>
          <p:grpSpPr bwMode="auto">
            <a:xfrm>
              <a:off x="-472" y="-2152"/>
              <a:ext cx="8624" cy="4993"/>
              <a:chOff x="-472" y="-2152"/>
              <a:chExt cx="8624" cy="4993"/>
            </a:xfrm>
          </p:grpSpPr>
          <p:sp>
            <p:nvSpPr>
              <p:cNvPr id="464" name="Freeform 5"/>
              <p:cNvSpPr>
                <a:spLocks noEditPoints="1"/>
              </p:cNvSpPr>
              <p:nvPr/>
            </p:nvSpPr>
            <p:spPr bwMode="auto">
              <a:xfrm>
                <a:off x="-472" y="-2152"/>
                <a:ext cx="454" cy="454"/>
              </a:xfrm>
              <a:custGeom>
                <a:avLst/>
                <a:gdLst>
                  <a:gd name="T0" fmla="*/ 96 w 192"/>
                  <a:gd name="T1" fmla="*/ 192 h 192"/>
                  <a:gd name="T2" fmla="*/ 64 w 192"/>
                  <a:gd name="T3" fmla="*/ 178 h 192"/>
                  <a:gd name="T4" fmla="*/ 40 w 192"/>
                  <a:gd name="T5" fmla="*/ 98 h 192"/>
                  <a:gd name="T6" fmla="*/ 4 w 192"/>
                  <a:gd name="T7" fmla="*/ 120 h 192"/>
                  <a:gd name="T8" fmla="*/ 0 w 192"/>
                  <a:gd name="T9" fmla="*/ 116 h 192"/>
                  <a:gd name="T10" fmla="*/ 25 w 192"/>
                  <a:gd name="T11" fmla="*/ 45 h 192"/>
                  <a:gd name="T12" fmla="*/ 25 w 192"/>
                  <a:gd name="T13" fmla="*/ 45 h 192"/>
                  <a:gd name="T14" fmla="*/ 62 w 192"/>
                  <a:gd name="T15" fmla="*/ 20 h 192"/>
                  <a:gd name="T16" fmla="*/ 96 w 192"/>
                  <a:gd name="T17" fmla="*/ 0 h 192"/>
                  <a:gd name="T18" fmla="*/ 130 w 192"/>
                  <a:gd name="T19" fmla="*/ 20 h 192"/>
                  <a:gd name="T20" fmla="*/ 167 w 192"/>
                  <a:gd name="T21" fmla="*/ 45 h 192"/>
                  <a:gd name="T22" fmla="*/ 167 w 192"/>
                  <a:gd name="T23" fmla="*/ 45 h 192"/>
                  <a:gd name="T24" fmla="*/ 192 w 192"/>
                  <a:gd name="T25" fmla="*/ 116 h 192"/>
                  <a:gd name="T26" fmla="*/ 188 w 192"/>
                  <a:gd name="T27" fmla="*/ 120 h 192"/>
                  <a:gd name="T28" fmla="*/ 152 w 192"/>
                  <a:gd name="T29" fmla="*/ 98 h 192"/>
                  <a:gd name="T30" fmla="*/ 128 w 192"/>
                  <a:gd name="T31" fmla="*/ 178 h 192"/>
                  <a:gd name="T32" fmla="*/ 96 w 192"/>
                  <a:gd name="T33" fmla="*/ 192 h 192"/>
                  <a:gd name="T34" fmla="*/ 44 w 192"/>
                  <a:gd name="T35" fmla="*/ 80 h 192"/>
                  <a:gd name="T36" fmla="*/ 45 w 192"/>
                  <a:gd name="T37" fmla="*/ 80 h 192"/>
                  <a:gd name="T38" fmla="*/ 48 w 192"/>
                  <a:gd name="T39" fmla="*/ 84 h 192"/>
                  <a:gd name="T40" fmla="*/ 70 w 192"/>
                  <a:gd name="T41" fmla="*/ 173 h 192"/>
                  <a:gd name="T42" fmla="*/ 96 w 192"/>
                  <a:gd name="T43" fmla="*/ 184 h 192"/>
                  <a:gd name="T44" fmla="*/ 122 w 192"/>
                  <a:gd name="T45" fmla="*/ 173 h 192"/>
                  <a:gd name="T46" fmla="*/ 144 w 192"/>
                  <a:gd name="T47" fmla="*/ 84 h 192"/>
                  <a:gd name="T48" fmla="*/ 147 w 192"/>
                  <a:gd name="T49" fmla="*/ 80 h 192"/>
                  <a:gd name="T50" fmla="*/ 151 w 192"/>
                  <a:gd name="T51" fmla="*/ 82 h 192"/>
                  <a:gd name="T52" fmla="*/ 184 w 192"/>
                  <a:gd name="T53" fmla="*/ 112 h 192"/>
                  <a:gd name="T54" fmla="*/ 161 w 192"/>
                  <a:gd name="T55" fmla="*/ 50 h 192"/>
                  <a:gd name="T56" fmla="*/ 128 w 192"/>
                  <a:gd name="T57" fmla="*/ 28 h 192"/>
                  <a:gd name="T58" fmla="*/ 124 w 192"/>
                  <a:gd name="T59" fmla="*/ 26 h 192"/>
                  <a:gd name="T60" fmla="*/ 96 w 192"/>
                  <a:gd name="T61" fmla="*/ 8 h 192"/>
                  <a:gd name="T62" fmla="*/ 67 w 192"/>
                  <a:gd name="T63" fmla="*/ 26 h 192"/>
                  <a:gd name="T64" fmla="*/ 64 w 192"/>
                  <a:gd name="T65" fmla="*/ 28 h 192"/>
                  <a:gd name="T66" fmla="*/ 31 w 192"/>
                  <a:gd name="T67" fmla="*/ 50 h 192"/>
                  <a:gd name="T68" fmla="*/ 8 w 192"/>
                  <a:gd name="T69" fmla="*/ 112 h 192"/>
                  <a:gd name="T70" fmla="*/ 41 w 192"/>
                  <a:gd name="T71" fmla="*/ 82 h 192"/>
                  <a:gd name="T72" fmla="*/ 44 w 192"/>
                  <a:gd name="T73" fmla="*/ 8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2" h="192">
                    <a:moveTo>
                      <a:pt x="96" y="192"/>
                    </a:moveTo>
                    <a:cubicBezTo>
                      <a:pt x="83" y="192"/>
                      <a:pt x="72" y="187"/>
                      <a:pt x="64" y="178"/>
                    </a:cubicBezTo>
                    <a:cubicBezTo>
                      <a:pt x="44" y="157"/>
                      <a:pt x="40" y="118"/>
                      <a:pt x="40" y="98"/>
                    </a:cubicBezTo>
                    <a:cubicBezTo>
                      <a:pt x="31" y="110"/>
                      <a:pt x="18" y="120"/>
                      <a:pt x="4" y="120"/>
                    </a:cubicBezTo>
                    <a:cubicBezTo>
                      <a:pt x="2" y="120"/>
                      <a:pt x="0" y="118"/>
                      <a:pt x="0" y="116"/>
                    </a:cubicBezTo>
                    <a:cubicBezTo>
                      <a:pt x="0" y="92"/>
                      <a:pt x="7" y="72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6" y="44"/>
                      <a:pt x="45" y="22"/>
                      <a:pt x="62" y="20"/>
                    </a:cubicBezTo>
                    <a:cubicBezTo>
                      <a:pt x="68" y="10"/>
                      <a:pt x="82" y="0"/>
                      <a:pt x="96" y="0"/>
                    </a:cubicBezTo>
                    <a:cubicBezTo>
                      <a:pt x="110" y="0"/>
                      <a:pt x="124" y="10"/>
                      <a:pt x="130" y="20"/>
                    </a:cubicBezTo>
                    <a:cubicBezTo>
                      <a:pt x="147" y="22"/>
                      <a:pt x="166" y="44"/>
                      <a:pt x="167" y="45"/>
                    </a:cubicBezTo>
                    <a:cubicBezTo>
                      <a:pt x="167" y="45"/>
                      <a:pt x="167" y="45"/>
                      <a:pt x="167" y="45"/>
                    </a:cubicBezTo>
                    <a:cubicBezTo>
                      <a:pt x="185" y="72"/>
                      <a:pt x="192" y="92"/>
                      <a:pt x="192" y="116"/>
                    </a:cubicBezTo>
                    <a:cubicBezTo>
                      <a:pt x="192" y="118"/>
                      <a:pt x="190" y="120"/>
                      <a:pt x="188" y="120"/>
                    </a:cubicBezTo>
                    <a:cubicBezTo>
                      <a:pt x="174" y="120"/>
                      <a:pt x="161" y="110"/>
                      <a:pt x="152" y="98"/>
                    </a:cubicBezTo>
                    <a:cubicBezTo>
                      <a:pt x="152" y="118"/>
                      <a:pt x="148" y="157"/>
                      <a:pt x="128" y="178"/>
                    </a:cubicBezTo>
                    <a:cubicBezTo>
                      <a:pt x="120" y="187"/>
                      <a:pt x="109" y="192"/>
                      <a:pt x="96" y="192"/>
                    </a:cubicBezTo>
                    <a:close/>
                    <a:moveTo>
                      <a:pt x="44" y="80"/>
                    </a:moveTo>
                    <a:cubicBezTo>
                      <a:pt x="44" y="80"/>
                      <a:pt x="45" y="80"/>
                      <a:pt x="45" y="80"/>
                    </a:cubicBezTo>
                    <a:cubicBezTo>
                      <a:pt x="47" y="81"/>
                      <a:pt x="48" y="82"/>
                      <a:pt x="48" y="84"/>
                    </a:cubicBezTo>
                    <a:cubicBezTo>
                      <a:pt x="48" y="85"/>
                      <a:pt x="45" y="147"/>
                      <a:pt x="70" y="173"/>
                    </a:cubicBezTo>
                    <a:cubicBezTo>
                      <a:pt x="77" y="180"/>
                      <a:pt x="85" y="184"/>
                      <a:pt x="96" y="184"/>
                    </a:cubicBezTo>
                    <a:cubicBezTo>
                      <a:pt x="107" y="184"/>
                      <a:pt x="115" y="180"/>
                      <a:pt x="122" y="173"/>
                    </a:cubicBezTo>
                    <a:cubicBezTo>
                      <a:pt x="147" y="147"/>
                      <a:pt x="144" y="85"/>
                      <a:pt x="144" y="84"/>
                    </a:cubicBezTo>
                    <a:cubicBezTo>
                      <a:pt x="144" y="82"/>
                      <a:pt x="145" y="81"/>
                      <a:pt x="147" y="80"/>
                    </a:cubicBezTo>
                    <a:cubicBezTo>
                      <a:pt x="149" y="80"/>
                      <a:pt x="151" y="80"/>
                      <a:pt x="151" y="82"/>
                    </a:cubicBezTo>
                    <a:cubicBezTo>
                      <a:pt x="158" y="95"/>
                      <a:pt x="171" y="109"/>
                      <a:pt x="184" y="112"/>
                    </a:cubicBezTo>
                    <a:cubicBezTo>
                      <a:pt x="183" y="91"/>
                      <a:pt x="176" y="73"/>
                      <a:pt x="161" y="50"/>
                    </a:cubicBezTo>
                    <a:cubicBezTo>
                      <a:pt x="155" y="44"/>
                      <a:pt x="139" y="28"/>
                      <a:pt x="128" y="28"/>
                    </a:cubicBezTo>
                    <a:cubicBezTo>
                      <a:pt x="126" y="28"/>
                      <a:pt x="125" y="27"/>
                      <a:pt x="124" y="26"/>
                    </a:cubicBezTo>
                    <a:cubicBezTo>
                      <a:pt x="120" y="17"/>
                      <a:pt x="107" y="8"/>
                      <a:pt x="96" y="8"/>
                    </a:cubicBezTo>
                    <a:cubicBezTo>
                      <a:pt x="85" y="8"/>
                      <a:pt x="72" y="17"/>
                      <a:pt x="67" y="26"/>
                    </a:cubicBezTo>
                    <a:cubicBezTo>
                      <a:pt x="67" y="27"/>
                      <a:pt x="65" y="28"/>
                      <a:pt x="64" y="28"/>
                    </a:cubicBezTo>
                    <a:cubicBezTo>
                      <a:pt x="53" y="28"/>
                      <a:pt x="37" y="44"/>
                      <a:pt x="31" y="50"/>
                    </a:cubicBezTo>
                    <a:cubicBezTo>
                      <a:pt x="16" y="73"/>
                      <a:pt x="9" y="91"/>
                      <a:pt x="8" y="112"/>
                    </a:cubicBezTo>
                    <a:cubicBezTo>
                      <a:pt x="21" y="109"/>
                      <a:pt x="34" y="95"/>
                      <a:pt x="41" y="82"/>
                    </a:cubicBezTo>
                    <a:cubicBezTo>
                      <a:pt x="41" y="81"/>
                      <a:pt x="43" y="80"/>
                      <a:pt x="44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6"/>
              <p:cNvSpPr>
                <a:spLocks/>
              </p:cNvSpPr>
              <p:nvPr/>
            </p:nvSpPr>
            <p:spPr bwMode="auto">
              <a:xfrm>
                <a:off x="-302" y="-1991"/>
                <a:ext cx="19" cy="56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7"/>
              <p:cNvSpPr>
                <a:spLocks/>
              </p:cNvSpPr>
              <p:nvPr/>
            </p:nvSpPr>
            <p:spPr bwMode="auto">
              <a:xfrm>
                <a:off x="-207" y="-1991"/>
                <a:ext cx="19" cy="56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8"/>
              <p:cNvSpPr>
                <a:spLocks/>
              </p:cNvSpPr>
              <p:nvPr/>
            </p:nvSpPr>
            <p:spPr bwMode="auto">
              <a:xfrm>
                <a:off x="-292" y="-1793"/>
                <a:ext cx="99" cy="59"/>
              </a:xfrm>
              <a:custGeom>
                <a:avLst/>
                <a:gdLst>
                  <a:gd name="T0" fmla="*/ 21 w 42"/>
                  <a:gd name="T1" fmla="*/ 25 h 25"/>
                  <a:gd name="T2" fmla="*/ 18 w 42"/>
                  <a:gd name="T3" fmla="*/ 24 h 25"/>
                  <a:gd name="T4" fmla="*/ 1 w 42"/>
                  <a:gd name="T5" fmla="*/ 7 h 25"/>
                  <a:gd name="T6" fmla="*/ 1 w 42"/>
                  <a:gd name="T7" fmla="*/ 1 h 25"/>
                  <a:gd name="T8" fmla="*/ 7 w 42"/>
                  <a:gd name="T9" fmla="*/ 1 h 25"/>
                  <a:gd name="T10" fmla="*/ 21 w 42"/>
                  <a:gd name="T11" fmla="*/ 15 h 25"/>
                  <a:gd name="T12" fmla="*/ 35 w 42"/>
                  <a:gd name="T13" fmla="*/ 1 h 25"/>
                  <a:gd name="T14" fmla="*/ 40 w 42"/>
                  <a:gd name="T15" fmla="*/ 1 h 25"/>
                  <a:gd name="T16" fmla="*/ 40 w 42"/>
                  <a:gd name="T17" fmla="*/ 7 h 25"/>
                  <a:gd name="T18" fmla="*/ 24 w 42"/>
                  <a:gd name="T19" fmla="*/ 24 h 25"/>
                  <a:gd name="T20" fmla="*/ 21 w 42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25">
                    <a:moveTo>
                      <a:pt x="21" y="25"/>
                    </a:moveTo>
                    <a:cubicBezTo>
                      <a:pt x="20" y="25"/>
                      <a:pt x="19" y="25"/>
                      <a:pt x="18" y="2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6" y="0"/>
                      <a:pt x="39" y="0"/>
                      <a:pt x="40" y="1"/>
                    </a:cubicBezTo>
                    <a:cubicBezTo>
                      <a:pt x="42" y="3"/>
                      <a:pt x="42" y="6"/>
                      <a:pt x="40" y="7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5"/>
                      <a:pt x="22" y="25"/>
                      <a:pt x="21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9"/>
              <p:cNvSpPr>
                <a:spLocks noEditPoints="1"/>
              </p:cNvSpPr>
              <p:nvPr/>
            </p:nvSpPr>
            <p:spPr bwMode="auto">
              <a:xfrm>
                <a:off x="1370" y="-2024"/>
                <a:ext cx="182" cy="130"/>
              </a:xfrm>
              <a:custGeom>
                <a:avLst/>
                <a:gdLst>
                  <a:gd name="T0" fmla="*/ 14 w 77"/>
                  <a:gd name="T1" fmla="*/ 55 h 55"/>
                  <a:gd name="T2" fmla="*/ 14 w 77"/>
                  <a:gd name="T3" fmla="*/ 55 h 55"/>
                  <a:gd name="T4" fmla="*/ 3 w 77"/>
                  <a:gd name="T5" fmla="*/ 50 h 55"/>
                  <a:gd name="T6" fmla="*/ 8 w 77"/>
                  <a:gd name="T7" fmla="*/ 25 h 55"/>
                  <a:gd name="T8" fmla="*/ 41 w 77"/>
                  <a:gd name="T9" fmla="*/ 0 h 55"/>
                  <a:gd name="T10" fmla="*/ 77 w 77"/>
                  <a:gd name="T11" fmla="*/ 25 h 55"/>
                  <a:gd name="T12" fmla="*/ 77 w 77"/>
                  <a:gd name="T13" fmla="*/ 28 h 55"/>
                  <a:gd name="T14" fmla="*/ 75 w 77"/>
                  <a:gd name="T15" fmla="*/ 31 h 55"/>
                  <a:gd name="T16" fmla="*/ 14 w 77"/>
                  <a:gd name="T17" fmla="*/ 55 h 55"/>
                  <a:gd name="T18" fmla="*/ 41 w 77"/>
                  <a:gd name="T19" fmla="*/ 8 h 55"/>
                  <a:gd name="T20" fmla="*/ 15 w 77"/>
                  <a:gd name="T21" fmla="*/ 29 h 55"/>
                  <a:gd name="T22" fmla="*/ 10 w 77"/>
                  <a:gd name="T23" fmla="*/ 46 h 55"/>
                  <a:gd name="T24" fmla="*/ 14 w 77"/>
                  <a:gd name="T25" fmla="*/ 47 h 55"/>
                  <a:gd name="T26" fmla="*/ 67 w 77"/>
                  <a:gd name="T27" fmla="*/ 26 h 55"/>
                  <a:gd name="T28" fmla="*/ 41 w 77"/>
                  <a:gd name="T29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" h="55">
                    <a:moveTo>
                      <a:pt x="14" y="55"/>
                    </a:moveTo>
                    <a:cubicBezTo>
                      <a:pt x="14" y="55"/>
                      <a:pt x="14" y="55"/>
                      <a:pt x="14" y="55"/>
                    </a:cubicBezTo>
                    <a:cubicBezTo>
                      <a:pt x="7" y="55"/>
                      <a:pt x="4" y="52"/>
                      <a:pt x="3" y="50"/>
                    </a:cubicBezTo>
                    <a:cubicBezTo>
                      <a:pt x="0" y="45"/>
                      <a:pt x="1" y="37"/>
                      <a:pt x="8" y="25"/>
                    </a:cubicBezTo>
                    <a:cubicBezTo>
                      <a:pt x="18" y="8"/>
                      <a:pt x="29" y="0"/>
                      <a:pt x="41" y="0"/>
                    </a:cubicBezTo>
                    <a:cubicBezTo>
                      <a:pt x="62" y="0"/>
                      <a:pt x="76" y="24"/>
                      <a:pt x="77" y="25"/>
                    </a:cubicBezTo>
                    <a:cubicBezTo>
                      <a:pt x="77" y="26"/>
                      <a:pt x="77" y="27"/>
                      <a:pt x="77" y="28"/>
                    </a:cubicBezTo>
                    <a:cubicBezTo>
                      <a:pt x="77" y="29"/>
                      <a:pt x="76" y="30"/>
                      <a:pt x="75" y="31"/>
                    </a:cubicBezTo>
                    <a:cubicBezTo>
                      <a:pt x="73" y="32"/>
                      <a:pt x="33" y="55"/>
                      <a:pt x="14" y="55"/>
                    </a:cubicBezTo>
                    <a:close/>
                    <a:moveTo>
                      <a:pt x="41" y="8"/>
                    </a:moveTo>
                    <a:cubicBezTo>
                      <a:pt x="32" y="8"/>
                      <a:pt x="23" y="15"/>
                      <a:pt x="15" y="29"/>
                    </a:cubicBezTo>
                    <a:cubicBezTo>
                      <a:pt x="8" y="42"/>
                      <a:pt x="9" y="45"/>
                      <a:pt x="10" y="46"/>
                    </a:cubicBezTo>
                    <a:cubicBezTo>
                      <a:pt x="10" y="46"/>
                      <a:pt x="12" y="47"/>
                      <a:pt x="14" y="47"/>
                    </a:cubicBezTo>
                    <a:cubicBezTo>
                      <a:pt x="27" y="47"/>
                      <a:pt x="54" y="33"/>
                      <a:pt x="67" y="26"/>
                    </a:cubicBezTo>
                    <a:cubicBezTo>
                      <a:pt x="63" y="20"/>
                      <a:pt x="53" y="8"/>
                      <a:pt x="41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10"/>
              <p:cNvSpPr>
                <a:spLocks noEditPoints="1"/>
              </p:cNvSpPr>
              <p:nvPr/>
            </p:nvSpPr>
            <p:spPr bwMode="auto">
              <a:xfrm>
                <a:off x="1504" y="-1897"/>
                <a:ext cx="133" cy="85"/>
              </a:xfrm>
              <a:custGeom>
                <a:avLst/>
                <a:gdLst>
                  <a:gd name="T0" fmla="*/ 28 w 56"/>
                  <a:gd name="T1" fmla="*/ 36 h 36"/>
                  <a:gd name="T2" fmla="*/ 0 w 56"/>
                  <a:gd name="T3" fmla="*/ 10 h 36"/>
                  <a:gd name="T4" fmla="*/ 1 w 56"/>
                  <a:gd name="T5" fmla="*/ 5 h 36"/>
                  <a:gd name="T6" fmla="*/ 28 w 56"/>
                  <a:gd name="T7" fmla="*/ 0 h 36"/>
                  <a:gd name="T8" fmla="*/ 55 w 56"/>
                  <a:gd name="T9" fmla="*/ 5 h 36"/>
                  <a:gd name="T10" fmla="*/ 56 w 56"/>
                  <a:gd name="T11" fmla="*/ 10 h 36"/>
                  <a:gd name="T12" fmla="*/ 28 w 56"/>
                  <a:gd name="T13" fmla="*/ 36 h 36"/>
                  <a:gd name="T14" fmla="*/ 9 w 56"/>
                  <a:gd name="T15" fmla="*/ 9 h 36"/>
                  <a:gd name="T16" fmla="*/ 28 w 56"/>
                  <a:gd name="T17" fmla="*/ 28 h 36"/>
                  <a:gd name="T18" fmla="*/ 47 w 56"/>
                  <a:gd name="T19" fmla="*/ 9 h 36"/>
                  <a:gd name="T20" fmla="*/ 28 w 56"/>
                  <a:gd name="T21" fmla="*/ 8 h 36"/>
                  <a:gd name="T22" fmla="*/ 9 w 56"/>
                  <a:gd name="T23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36">
                    <a:moveTo>
                      <a:pt x="28" y="36"/>
                    </a:moveTo>
                    <a:cubicBezTo>
                      <a:pt x="14" y="36"/>
                      <a:pt x="2" y="12"/>
                      <a:pt x="0" y="10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6" y="0"/>
                      <a:pt x="16" y="0"/>
                      <a:pt x="28" y="0"/>
                    </a:cubicBezTo>
                    <a:cubicBezTo>
                      <a:pt x="40" y="0"/>
                      <a:pt x="50" y="0"/>
                      <a:pt x="55" y="5"/>
                    </a:cubicBezTo>
                    <a:cubicBezTo>
                      <a:pt x="56" y="6"/>
                      <a:pt x="56" y="8"/>
                      <a:pt x="56" y="10"/>
                    </a:cubicBezTo>
                    <a:cubicBezTo>
                      <a:pt x="54" y="12"/>
                      <a:pt x="42" y="36"/>
                      <a:pt x="28" y="36"/>
                    </a:cubicBezTo>
                    <a:close/>
                    <a:moveTo>
                      <a:pt x="9" y="9"/>
                    </a:moveTo>
                    <a:cubicBezTo>
                      <a:pt x="14" y="17"/>
                      <a:pt x="22" y="28"/>
                      <a:pt x="28" y="28"/>
                    </a:cubicBezTo>
                    <a:cubicBezTo>
                      <a:pt x="34" y="28"/>
                      <a:pt x="42" y="17"/>
                      <a:pt x="47" y="9"/>
                    </a:cubicBezTo>
                    <a:cubicBezTo>
                      <a:pt x="42" y="8"/>
                      <a:pt x="33" y="8"/>
                      <a:pt x="28" y="8"/>
                    </a:cubicBezTo>
                    <a:cubicBezTo>
                      <a:pt x="23" y="8"/>
                      <a:pt x="14" y="8"/>
                      <a:pt x="9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11"/>
              <p:cNvSpPr>
                <a:spLocks/>
              </p:cNvSpPr>
              <p:nvPr/>
            </p:nvSpPr>
            <p:spPr bwMode="auto">
              <a:xfrm>
                <a:off x="1495" y="-1830"/>
                <a:ext cx="151" cy="47"/>
              </a:xfrm>
              <a:custGeom>
                <a:avLst/>
                <a:gdLst>
                  <a:gd name="T0" fmla="*/ 32 w 64"/>
                  <a:gd name="T1" fmla="*/ 20 h 20"/>
                  <a:gd name="T2" fmla="*/ 1 w 64"/>
                  <a:gd name="T3" fmla="*/ 7 h 20"/>
                  <a:gd name="T4" fmla="*/ 1 w 64"/>
                  <a:gd name="T5" fmla="*/ 1 h 20"/>
                  <a:gd name="T6" fmla="*/ 7 w 64"/>
                  <a:gd name="T7" fmla="*/ 1 h 20"/>
                  <a:gd name="T8" fmla="*/ 32 w 64"/>
                  <a:gd name="T9" fmla="*/ 12 h 20"/>
                  <a:gd name="T10" fmla="*/ 57 w 64"/>
                  <a:gd name="T11" fmla="*/ 1 h 20"/>
                  <a:gd name="T12" fmla="*/ 63 w 64"/>
                  <a:gd name="T13" fmla="*/ 1 h 20"/>
                  <a:gd name="T14" fmla="*/ 63 w 64"/>
                  <a:gd name="T15" fmla="*/ 7 h 20"/>
                  <a:gd name="T16" fmla="*/ 32 w 64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20">
                    <a:moveTo>
                      <a:pt x="32" y="20"/>
                    </a:moveTo>
                    <a:cubicBezTo>
                      <a:pt x="15" y="20"/>
                      <a:pt x="2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7" y="1"/>
                      <a:pt x="18" y="12"/>
                      <a:pt x="32" y="12"/>
                    </a:cubicBezTo>
                    <a:cubicBezTo>
                      <a:pt x="46" y="12"/>
                      <a:pt x="57" y="1"/>
                      <a:pt x="57" y="1"/>
                    </a:cubicBezTo>
                    <a:cubicBezTo>
                      <a:pt x="59" y="0"/>
                      <a:pt x="61" y="0"/>
                      <a:pt x="63" y="1"/>
                    </a:cubicBezTo>
                    <a:cubicBezTo>
                      <a:pt x="64" y="3"/>
                      <a:pt x="64" y="5"/>
                      <a:pt x="63" y="7"/>
                    </a:cubicBezTo>
                    <a:cubicBezTo>
                      <a:pt x="62" y="7"/>
                      <a:pt x="49" y="20"/>
                      <a:pt x="32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12"/>
              <p:cNvSpPr>
                <a:spLocks/>
              </p:cNvSpPr>
              <p:nvPr/>
            </p:nvSpPr>
            <p:spPr bwMode="auto">
              <a:xfrm>
                <a:off x="1561" y="-1830"/>
                <a:ext cx="19" cy="37"/>
              </a:xfrm>
              <a:custGeom>
                <a:avLst/>
                <a:gdLst>
                  <a:gd name="T0" fmla="*/ 4 w 8"/>
                  <a:gd name="T1" fmla="*/ 16 h 16"/>
                  <a:gd name="T2" fmla="*/ 0 w 8"/>
                  <a:gd name="T3" fmla="*/ 12 h 16"/>
                  <a:gd name="T4" fmla="*/ 0 w 8"/>
                  <a:gd name="T5" fmla="*/ 4 h 16"/>
                  <a:gd name="T6" fmla="*/ 4 w 8"/>
                  <a:gd name="T7" fmla="*/ 0 h 16"/>
                  <a:gd name="T8" fmla="*/ 8 w 8"/>
                  <a:gd name="T9" fmla="*/ 4 h 16"/>
                  <a:gd name="T10" fmla="*/ 8 w 8"/>
                  <a:gd name="T11" fmla="*/ 12 h 16"/>
                  <a:gd name="T12" fmla="*/ 4 w 8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13"/>
              <p:cNvSpPr>
                <a:spLocks noEditPoints="1"/>
              </p:cNvSpPr>
              <p:nvPr/>
            </p:nvSpPr>
            <p:spPr bwMode="auto">
              <a:xfrm>
                <a:off x="1344" y="-2143"/>
                <a:ext cx="454" cy="435"/>
              </a:xfrm>
              <a:custGeom>
                <a:avLst/>
                <a:gdLst>
                  <a:gd name="T0" fmla="*/ 96 w 192"/>
                  <a:gd name="T1" fmla="*/ 184 h 184"/>
                  <a:gd name="T2" fmla="*/ 0 w 192"/>
                  <a:gd name="T3" fmla="*/ 92 h 184"/>
                  <a:gd name="T4" fmla="*/ 15 w 192"/>
                  <a:gd name="T5" fmla="*/ 46 h 184"/>
                  <a:gd name="T6" fmla="*/ 4 w 192"/>
                  <a:gd name="T7" fmla="*/ 35 h 184"/>
                  <a:gd name="T8" fmla="*/ 3 w 192"/>
                  <a:gd name="T9" fmla="*/ 16 h 184"/>
                  <a:gd name="T10" fmla="*/ 26 w 192"/>
                  <a:gd name="T11" fmla="*/ 0 h 184"/>
                  <a:gd name="T12" fmla="*/ 34 w 192"/>
                  <a:gd name="T13" fmla="*/ 2 h 184"/>
                  <a:gd name="T14" fmla="*/ 48 w 192"/>
                  <a:gd name="T15" fmla="*/ 14 h 184"/>
                  <a:gd name="T16" fmla="*/ 96 w 192"/>
                  <a:gd name="T17" fmla="*/ 0 h 184"/>
                  <a:gd name="T18" fmla="*/ 144 w 192"/>
                  <a:gd name="T19" fmla="*/ 14 h 184"/>
                  <a:gd name="T20" fmla="*/ 158 w 192"/>
                  <a:gd name="T21" fmla="*/ 2 h 184"/>
                  <a:gd name="T22" fmla="*/ 166 w 192"/>
                  <a:gd name="T23" fmla="*/ 0 h 184"/>
                  <a:gd name="T24" fmla="*/ 189 w 192"/>
                  <a:gd name="T25" fmla="*/ 16 h 184"/>
                  <a:gd name="T26" fmla="*/ 188 w 192"/>
                  <a:gd name="T27" fmla="*/ 35 h 184"/>
                  <a:gd name="T28" fmla="*/ 177 w 192"/>
                  <a:gd name="T29" fmla="*/ 46 h 184"/>
                  <a:gd name="T30" fmla="*/ 192 w 192"/>
                  <a:gd name="T31" fmla="*/ 92 h 184"/>
                  <a:gd name="T32" fmla="*/ 96 w 192"/>
                  <a:gd name="T33" fmla="*/ 184 h 184"/>
                  <a:gd name="T34" fmla="*/ 26 w 192"/>
                  <a:gd name="T35" fmla="*/ 8 h 184"/>
                  <a:gd name="T36" fmla="*/ 11 w 192"/>
                  <a:gd name="T37" fmla="*/ 19 h 184"/>
                  <a:gd name="T38" fmla="*/ 11 w 192"/>
                  <a:gd name="T39" fmla="*/ 31 h 184"/>
                  <a:gd name="T40" fmla="*/ 20 w 192"/>
                  <a:gd name="T41" fmla="*/ 39 h 184"/>
                  <a:gd name="T42" fmla="*/ 21 w 192"/>
                  <a:gd name="T43" fmla="*/ 39 h 184"/>
                  <a:gd name="T44" fmla="*/ 22 w 192"/>
                  <a:gd name="T45" fmla="*/ 40 h 184"/>
                  <a:gd name="T46" fmla="*/ 25 w 192"/>
                  <a:gd name="T47" fmla="*/ 42 h 184"/>
                  <a:gd name="T48" fmla="*/ 24 w 192"/>
                  <a:gd name="T49" fmla="*/ 46 h 184"/>
                  <a:gd name="T50" fmla="*/ 8 w 192"/>
                  <a:gd name="T51" fmla="*/ 92 h 184"/>
                  <a:gd name="T52" fmla="*/ 96 w 192"/>
                  <a:gd name="T53" fmla="*/ 176 h 184"/>
                  <a:gd name="T54" fmla="*/ 184 w 192"/>
                  <a:gd name="T55" fmla="*/ 92 h 184"/>
                  <a:gd name="T56" fmla="*/ 168 w 192"/>
                  <a:gd name="T57" fmla="*/ 46 h 184"/>
                  <a:gd name="T58" fmla="*/ 167 w 192"/>
                  <a:gd name="T59" fmla="*/ 42 h 184"/>
                  <a:gd name="T60" fmla="*/ 170 w 192"/>
                  <a:gd name="T61" fmla="*/ 40 h 184"/>
                  <a:gd name="T62" fmla="*/ 171 w 192"/>
                  <a:gd name="T63" fmla="*/ 39 h 184"/>
                  <a:gd name="T64" fmla="*/ 172 w 192"/>
                  <a:gd name="T65" fmla="*/ 39 h 184"/>
                  <a:gd name="T66" fmla="*/ 181 w 192"/>
                  <a:gd name="T67" fmla="*/ 31 h 184"/>
                  <a:gd name="T68" fmla="*/ 181 w 192"/>
                  <a:gd name="T69" fmla="*/ 19 h 184"/>
                  <a:gd name="T70" fmla="*/ 166 w 192"/>
                  <a:gd name="T71" fmla="*/ 8 h 184"/>
                  <a:gd name="T72" fmla="*/ 161 w 192"/>
                  <a:gd name="T73" fmla="*/ 9 h 184"/>
                  <a:gd name="T74" fmla="*/ 150 w 192"/>
                  <a:gd name="T75" fmla="*/ 20 h 184"/>
                  <a:gd name="T76" fmla="*/ 148 w 192"/>
                  <a:gd name="T77" fmla="*/ 23 h 184"/>
                  <a:gd name="T78" fmla="*/ 144 w 192"/>
                  <a:gd name="T79" fmla="*/ 23 h 184"/>
                  <a:gd name="T80" fmla="*/ 96 w 192"/>
                  <a:gd name="T81" fmla="*/ 8 h 184"/>
                  <a:gd name="T82" fmla="*/ 48 w 192"/>
                  <a:gd name="T83" fmla="*/ 23 h 184"/>
                  <a:gd name="T84" fmla="*/ 44 w 192"/>
                  <a:gd name="T85" fmla="*/ 23 h 184"/>
                  <a:gd name="T86" fmla="*/ 42 w 192"/>
                  <a:gd name="T87" fmla="*/ 20 h 184"/>
                  <a:gd name="T88" fmla="*/ 31 w 192"/>
                  <a:gd name="T89" fmla="*/ 9 h 184"/>
                  <a:gd name="T90" fmla="*/ 26 w 192"/>
                  <a:gd name="T91" fmla="*/ 8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2" h="184">
                    <a:moveTo>
                      <a:pt x="96" y="184"/>
                    </a:moveTo>
                    <a:cubicBezTo>
                      <a:pt x="44" y="184"/>
                      <a:pt x="0" y="142"/>
                      <a:pt x="0" y="92"/>
                    </a:cubicBezTo>
                    <a:cubicBezTo>
                      <a:pt x="0" y="72"/>
                      <a:pt x="7" y="58"/>
                      <a:pt x="15" y="46"/>
                    </a:cubicBezTo>
                    <a:cubicBezTo>
                      <a:pt x="10" y="43"/>
                      <a:pt x="7" y="40"/>
                      <a:pt x="4" y="35"/>
                    </a:cubicBezTo>
                    <a:cubicBezTo>
                      <a:pt x="1" y="29"/>
                      <a:pt x="1" y="23"/>
                      <a:pt x="3" y="16"/>
                    </a:cubicBezTo>
                    <a:cubicBezTo>
                      <a:pt x="6" y="7"/>
                      <a:pt x="15" y="0"/>
                      <a:pt x="26" y="0"/>
                    </a:cubicBezTo>
                    <a:cubicBezTo>
                      <a:pt x="28" y="0"/>
                      <a:pt x="31" y="1"/>
                      <a:pt x="34" y="2"/>
                    </a:cubicBezTo>
                    <a:cubicBezTo>
                      <a:pt x="40" y="4"/>
                      <a:pt x="45" y="8"/>
                      <a:pt x="48" y="14"/>
                    </a:cubicBezTo>
                    <a:cubicBezTo>
                      <a:pt x="63" y="5"/>
                      <a:pt x="79" y="0"/>
                      <a:pt x="96" y="0"/>
                    </a:cubicBezTo>
                    <a:cubicBezTo>
                      <a:pt x="113" y="0"/>
                      <a:pt x="129" y="5"/>
                      <a:pt x="144" y="14"/>
                    </a:cubicBezTo>
                    <a:cubicBezTo>
                      <a:pt x="147" y="8"/>
                      <a:pt x="152" y="4"/>
                      <a:pt x="158" y="2"/>
                    </a:cubicBezTo>
                    <a:cubicBezTo>
                      <a:pt x="161" y="1"/>
                      <a:pt x="164" y="0"/>
                      <a:pt x="166" y="0"/>
                    </a:cubicBezTo>
                    <a:cubicBezTo>
                      <a:pt x="177" y="0"/>
                      <a:pt x="186" y="7"/>
                      <a:pt x="189" y="16"/>
                    </a:cubicBezTo>
                    <a:cubicBezTo>
                      <a:pt x="191" y="23"/>
                      <a:pt x="191" y="29"/>
                      <a:pt x="188" y="35"/>
                    </a:cubicBezTo>
                    <a:cubicBezTo>
                      <a:pt x="185" y="40"/>
                      <a:pt x="182" y="43"/>
                      <a:pt x="177" y="46"/>
                    </a:cubicBezTo>
                    <a:cubicBezTo>
                      <a:pt x="185" y="58"/>
                      <a:pt x="192" y="72"/>
                      <a:pt x="192" y="92"/>
                    </a:cubicBezTo>
                    <a:cubicBezTo>
                      <a:pt x="192" y="142"/>
                      <a:pt x="148" y="184"/>
                      <a:pt x="96" y="184"/>
                    </a:cubicBezTo>
                    <a:close/>
                    <a:moveTo>
                      <a:pt x="26" y="8"/>
                    </a:moveTo>
                    <a:cubicBezTo>
                      <a:pt x="19" y="8"/>
                      <a:pt x="13" y="12"/>
                      <a:pt x="11" y="19"/>
                    </a:cubicBezTo>
                    <a:cubicBezTo>
                      <a:pt x="9" y="23"/>
                      <a:pt x="9" y="28"/>
                      <a:pt x="11" y="31"/>
                    </a:cubicBezTo>
                    <a:cubicBezTo>
                      <a:pt x="13" y="35"/>
                      <a:pt x="16" y="38"/>
                      <a:pt x="20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3" y="40"/>
                      <a:pt x="24" y="41"/>
                      <a:pt x="25" y="42"/>
                    </a:cubicBezTo>
                    <a:cubicBezTo>
                      <a:pt x="25" y="43"/>
                      <a:pt x="25" y="45"/>
                      <a:pt x="24" y="46"/>
                    </a:cubicBezTo>
                    <a:cubicBezTo>
                      <a:pt x="16" y="58"/>
                      <a:pt x="8" y="72"/>
                      <a:pt x="8" y="92"/>
                    </a:cubicBezTo>
                    <a:cubicBezTo>
                      <a:pt x="8" y="138"/>
                      <a:pt x="48" y="176"/>
                      <a:pt x="96" y="176"/>
                    </a:cubicBezTo>
                    <a:cubicBezTo>
                      <a:pt x="144" y="176"/>
                      <a:pt x="184" y="138"/>
                      <a:pt x="184" y="92"/>
                    </a:cubicBezTo>
                    <a:cubicBezTo>
                      <a:pt x="184" y="72"/>
                      <a:pt x="176" y="58"/>
                      <a:pt x="168" y="46"/>
                    </a:cubicBezTo>
                    <a:cubicBezTo>
                      <a:pt x="167" y="45"/>
                      <a:pt x="167" y="43"/>
                      <a:pt x="167" y="42"/>
                    </a:cubicBezTo>
                    <a:cubicBezTo>
                      <a:pt x="168" y="41"/>
                      <a:pt x="169" y="40"/>
                      <a:pt x="170" y="40"/>
                    </a:cubicBezTo>
                    <a:cubicBezTo>
                      <a:pt x="171" y="39"/>
                      <a:pt x="171" y="39"/>
                      <a:pt x="171" y="39"/>
                    </a:cubicBezTo>
                    <a:cubicBezTo>
                      <a:pt x="171" y="39"/>
                      <a:pt x="171" y="39"/>
                      <a:pt x="172" y="39"/>
                    </a:cubicBezTo>
                    <a:cubicBezTo>
                      <a:pt x="176" y="38"/>
                      <a:pt x="179" y="35"/>
                      <a:pt x="181" y="31"/>
                    </a:cubicBezTo>
                    <a:cubicBezTo>
                      <a:pt x="183" y="28"/>
                      <a:pt x="183" y="23"/>
                      <a:pt x="181" y="19"/>
                    </a:cubicBezTo>
                    <a:cubicBezTo>
                      <a:pt x="179" y="12"/>
                      <a:pt x="173" y="8"/>
                      <a:pt x="166" y="8"/>
                    </a:cubicBezTo>
                    <a:cubicBezTo>
                      <a:pt x="164" y="8"/>
                      <a:pt x="163" y="9"/>
                      <a:pt x="161" y="9"/>
                    </a:cubicBezTo>
                    <a:cubicBezTo>
                      <a:pt x="155" y="11"/>
                      <a:pt x="151" y="15"/>
                      <a:pt x="150" y="20"/>
                    </a:cubicBezTo>
                    <a:cubicBezTo>
                      <a:pt x="150" y="22"/>
                      <a:pt x="149" y="23"/>
                      <a:pt x="148" y="23"/>
                    </a:cubicBezTo>
                    <a:cubicBezTo>
                      <a:pt x="147" y="24"/>
                      <a:pt x="145" y="24"/>
                      <a:pt x="144" y="23"/>
                    </a:cubicBezTo>
                    <a:cubicBezTo>
                      <a:pt x="129" y="13"/>
                      <a:pt x="113" y="8"/>
                      <a:pt x="96" y="8"/>
                    </a:cubicBezTo>
                    <a:cubicBezTo>
                      <a:pt x="79" y="8"/>
                      <a:pt x="63" y="13"/>
                      <a:pt x="48" y="23"/>
                    </a:cubicBezTo>
                    <a:cubicBezTo>
                      <a:pt x="47" y="24"/>
                      <a:pt x="45" y="24"/>
                      <a:pt x="44" y="23"/>
                    </a:cubicBezTo>
                    <a:cubicBezTo>
                      <a:pt x="43" y="23"/>
                      <a:pt x="42" y="22"/>
                      <a:pt x="42" y="20"/>
                    </a:cubicBezTo>
                    <a:cubicBezTo>
                      <a:pt x="41" y="15"/>
                      <a:pt x="37" y="11"/>
                      <a:pt x="31" y="9"/>
                    </a:cubicBezTo>
                    <a:cubicBezTo>
                      <a:pt x="29" y="9"/>
                      <a:pt x="28" y="8"/>
                      <a:pt x="2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14"/>
              <p:cNvSpPr>
                <a:spLocks noEditPoints="1"/>
              </p:cNvSpPr>
              <p:nvPr/>
            </p:nvSpPr>
            <p:spPr bwMode="auto">
              <a:xfrm>
                <a:off x="1438" y="-1994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6"/>
                      <a:pt x="5" y="0"/>
                      <a:pt x="12" y="0"/>
                    </a:cubicBezTo>
                    <a:cubicBezTo>
                      <a:pt x="18" y="0"/>
                      <a:pt x="24" y="6"/>
                      <a:pt x="24" y="12"/>
                    </a:cubicBezTo>
                    <a:cubicBezTo>
                      <a:pt x="24" y="19"/>
                      <a:pt x="18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9" y="8"/>
                      <a:pt x="8" y="10"/>
                      <a:pt x="8" y="12"/>
                    </a:cubicBezTo>
                    <a:cubicBezTo>
                      <a:pt x="8" y="15"/>
                      <a:pt x="9" y="16"/>
                      <a:pt x="12" y="16"/>
                    </a:cubicBezTo>
                    <a:cubicBezTo>
                      <a:pt x="14" y="16"/>
                      <a:pt x="16" y="15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15"/>
              <p:cNvSpPr>
                <a:spLocks noEditPoints="1"/>
              </p:cNvSpPr>
              <p:nvPr/>
            </p:nvSpPr>
            <p:spPr bwMode="auto">
              <a:xfrm>
                <a:off x="1587" y="-2024"/>
                <a:ext cx="182" cy="130"/>
              </a:xfrm>
              <a:custGeom>
                <a:avLst/>
                <a:gdLst>
                  <a:gd name="T0" fmla="*/ 63 w 77"/>
                  <a:gd name="T1" fmla="*/ 55 h 55"/>
                  <a:gd name="T2" fmla="*/ 2 w 77"/>
                  <a:gd name="T3" fmla="*/ 31 h 55"/>
                  <a:gd name="T4" fmla="*/ 0 w 77"/>
                  <a:gd name="T5" fmla="*/ 28 h 55"/>
                  <a:gd name="T6" fmla="*/ 0 w 77"/>
                  <a:gd name="T7" fmla="*/ 25 h 55"/>
                  <a:gd name="T8" fmla="*/ 36 w 77"/>
                  <a:gd name="T9" fmla="*/ 0 h 55"/>
                  <a:gd name="T10" fmla="*/ 69 w 77"/>
                  <a:gd name="T11" fmla="*/ 25 h 55"/>
                  <a:gd name="T12" fmla="*/ 74 w 77"/>
                  <a:gd name="T13" fmla="*/ 50 h 55"/>
                  <a:gd name="T14" fmla="*/ 63 w 77"/>
                  <a:gd name="T15" fmla="*/ 55 h 55"/>
                  <a:gd name="T16" fmla="*/ 9 w 77"/>
                  <a:gd name="T17" fmla="*/ 26 h 55"/>
                  <a:gd name="T18" fmla="*/ 63 w 77"/>
                  <a:gd name="T19" fmla="*/ 47 h 55"/>
                  <a:gd name="T20" fmla="*/ 67 w 77"/>
                  <a:gd name="T21" fmla="*/ 46 h 55"/>
                  <a:gd name="T22" fmla="*/ 62 w 77"/>
                  <a:gd name="T23" fmla="*/ 29 h 55"/>
                  <a:gd name="T24" fmla="*/ 36 w 77"/>
                  <a:gd name="T25" fmla="*/ 8 h 55"/>
                  <a:gd name="T26" fmla="*/ 9 w 77"/>
                  <a:gd name="T27" fmla="*/ 2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7" h="55">
                    <a:moveTo>
                      <a:pt x="63" y="55"/>
                    </a:moveTo>
                    <a:cubicBezTo>
                      <a:pt x="44" y="55"/>
                      <a:pt x="4" y="32"/>
                      <a:pt x="2" y="31"/>
                    </a:cubicBezTo>
                    <a:cubicBezTo>
                      <a:pt x="1" y="30"/>
                      <a:pt x="0" y="29"/>
                      <a:pt x="0" y="28"/>
                    </a:cubicBezTo>
                    <a:cubicBezTo>
                      <a:pt x="0" y="27"/>
                      <a:pt x="0" y="26"/>
                      <a:pt x="0" y="25"/>
                    </a:cubicBezTo>
                    <a:cubicBezTo>
                      <a:pt x="1" y="24"/>
                      <a:pt x="15" y="0"/>
                      <a:pt x="36" y="0"/>
                    </a:cubicBezTo>
                    <a:cubicBezTo>
                      <a:pt x="48" y="0"/>
                      <a:pt x="59" y="8"/>
                      <a:pt x="69" y="25"/>
                    </a:cubicBezTo>
                    <a:cubicBezTo>
                      <a:pt x="76" y="37"/>
                      <a:pt x="77" y="45"/>
                      <a:pt x="74" y="50"/>
                    </a:cubicBezTo>
                    <a:cubicBezTo>
                      <a:pt x="73" y="52"/>
                      <a:pt x="70" y="55"/>
                      <a:pt x="63" y="55"/>
                    </a:cubicBezTo>
                    <a:close/>
                    <a:moveTo>
                      <a:pt x="9" y="26"/>
                    </a:moveTo>
                    <a:cubicBezTo>
                      <a:pt x="23" y="33"/>
                      <a:pt x="50" y="47"/>
                      <a:pt x="63" y="47"/>
                    </a:cubicBezTo>
                    <a:cubicBezTo>
                      <a:pt x="65" y="47"/>
                      <a:pt x="67" y="46"/>
                      <a:pt x="67" y="46"/>
                    </a:cubicBezTo>
                    <a:cubicBezTo>
                      <a:pt x="68" y="45"/>
                      <a:pt x="69" y="42"/>
                      <a:pt x="62" y="29"/>
                    </a:cubicBezTo>
                    <a:cubicBezTo>
                      <a:pt x="54" y="15"/>
                      <a:pt x="45" y="8"/>
                      <a:pt x="36" y="8"/>
                    </a:cubicBezTo>
                    <a:cubicBezTo>
                      <a:pt x="24" y="8"/>
                      <a:pt x="14" y="20"/>
                      <a:pt x="9" y="2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16"/>
              <p:cNvSpPr>
                <a:spLocks noEditPoints="1"/>
              </p:cNvSpPr>
              <p:nvPr/>
            </p:nvSpPr>
            <p:spPr bwMode="auto">
              <a:xfrm>
                <a:off x="1644" y="-1994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6" y="24"/>
                      <a:pt x="0" y="19"/>
                      <a:pt x="0" y="12"/>
                    </a:cubicBezTo>
                    <a:cubicBezTo>
                      <a:pt x="0" y="6"/>
                      <a:pt x="6" y="0"/>
                      <a:pt x="12" y="0"/>
                    </a:cubicBezTo>
                    <a:cubicBezTo>
                      <a:pt x="19" y="0"/>
                      <a:pt x="24" y="6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5"/>
                      <a:pt x="10" y="16"/>
                      <a:pt x="12" y="16"/>
                    </a:cubicBezTo>
                    <a:cubicBezTo>
                      <a:pt x="15" y="16"/>
                      <a:pt x="16" y="15"/>
                      <a:pt x="16" y="12"/>
                    </a:cubicBezTo>
                    <a:cubicBezTo>
                      <a:pt x="16" y="10"/>
                      <a:pt x="15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17"/>
              <p:cNvSpPr>
                <a:spLocks/>
              </p:cNvSpPr>
              <p:nvPr/>
            </p:nvSpPr>
            <p:spPr bwMode="auto">
              <a:xfrm>
                <a:off x="578" y="-1797"/>
                <a:ext cx="186" cy="99"/>
              </a:xfrm>
              <a:custGeom>
                <a:avLst/>
                <a:gdLst>
                  <a:gd name="T0" fmla="*/ 40 w 79"/>
                  <a:gd name="T1" fmla="*/ 42 h 42"/>
                  <a:gd name="T2" fmla="*/ 0 w 79"/>
                  <a:gd name="T3" fmla="*/ 2 h 42"/>
                  <a:gd name="T4" fmla="*/ 8 w 79"/>
                  <a:gd name="T5" fmla="*/ 0 h 42"/>
                  <a:gd name="T6" fmla="*/ 40 w 79"/>
                  <a:gd name="T7" fmla="*/ 34 h 42"/>
                  <a:gd name="T8" fmla="*/ 72 w 79"/>
                  <a:gd name="T9" fmla="*/ 1 h 42"/>
                  <a:gd name="T10" fmla="*/ 79 w 79"/>
                  <a:gd name="T11" fmla="*/ 3 h 42"/>
                  <a:gd name="T12" fmla="*/ 40 w 79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2">
                    <a:moveTo>
                      <a:pt x="40" y="42"/>
                    </a:moveTo>
                    <a:cubicBezTo>
                      <a:pt x="23" y="42"/>
                      <a:pt x="7" y="27"/>
                      <a:pt x="0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4" y="20"/>
                      <a:pt x="27" y="34"/>
                      <a:pt x="40" y="34"/>
                    </a:cubicBezTo>
                    <a:cubicBezTo>
                      <a:pt x="53" y="34"/>
                      <a:pt x="66" y="21"/>
                      <a:pt x="72" y="1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2" y="27"/>
                      <a:pt x="57" y="42"/>
                      <a:pt x="40" y="4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18"/>
              <p:cNvSpPr>
                <a:spLocks noEditPoints="1"/>
              </p:cNvSpPr>
              <p:nvPr/>
            </p:nvSpPr>
            <p:spPr bwMode="auto">
              <a:xfrm>
                <a:off x="511" y="-2039"/>
                <a:ext cx="171" cy="258"/>
              </a:xfrm>
              <a:custGeom>
                <a:avLst/>
                <a:gdLst>
                  <a:gd name="T0" fmla="*/ 25 w 72"/>
                  <a:gd name="T1" fmla="*/ 109 h 109"/>
                  <a:gd name="T2" fmla="*/ 25 w 72"/>
                  <a:gd name="T3" fmla="*/ 109 h 109"/>
                  <a:gd name="T4" fmla="*/ 13 w 72"/>
                  <a:gd name="T5" fmla="*/ 106 h 109"/>
                  <a:gd name="T6" fmla="*/ 0 w 72"/>
                  <a:gd name="T7" fmla="*/ 80 h 109"/>
                  <a:gd name="T8" fmla="*/ 67 w 72"/>
                  <a:gd name="T9" fmla="*/ 0 h 109"/>
                  <a:gd name="T10" fmla="*/ 71 w 72"/>
                  <a:gd name="T11" fmla="*/ 1 h 109"/>
                  <a:gd name="T12" fmla="*/ 72 w 72"/>
                  <a:gd name="T13" fmla="*/ 4 h 109"/>
                  <a:gd name="T14" fmla="*/ 61 w 72"/>
                  <a:gd name="T15" fmla="*/ 68 h 109"/>
                  <a:gd name="T16" fmla="*/ 25 w 72"/>
                  <a:gd name="T17" fmla="*/ 109 h 109"/>
                  <a:gd name="T18" fmla="*/ 64 w 72"/>
                  <a:gd name="T19" fmla="*/ 9 h 109"/>
                  <a:gd name="T20" fmla="*/ 8 w 72"/>
                  <a:gd name="T21" fmla="*/ 80 h 109"/>
                  <a:gd name="T22" fmla="*/ 17 w 72"/>
                  <a:gd name="T23" fmla="*/ 99 h 109"/>
                  <a:gd name="T24" fmla="*/ 25 w 72"/>
                  <a:gd name="T25" fmla="*/ 101 h 109"/>
                  <a:gd name="T26" fmla="*/ 53 w 72"/>
                  <a:gd name="T27" fmla="*/ 66 h 109"/>
                  <a:gd name="T28" fmla="*/ 64 w 72"/>
                  <a:gd name="T29" fmla="*/ 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109">
                    <a:moveTo>
                      <a:pt x="25" y="109"/>
                    </a:moveTo>
                    <a:cubicBezTo>
                      <a:pt x="25" y="109"/>
                      <a:pt x="25" y="109"/>
                      <a:pt x="25" y="109"/>
                    </a:cubicBezTo>
                    <a:cubicBezTo>
                      <a:pt x="21" y="109"/>
                      <a:pt x="17" y="108"/>
                      <a:pt x="13" y="106"/>
                    </a:cubicBezTo>
                    <a:cubicBezTo>
                      <a:pt x="5" y="101"/>
                      <a:pt x="0" y="89"/>
                      <a:pt x="0" y="80"/>
                    </a:cubicBezTo>
                    <a:cubicBezTo>
                      <a:pt x="0" y="50"/>
                      <a:pt x="38" y="5"/>
                      <a:pt x="67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71" y="2"/>
                      <a:pt x="72" y="3"/>
                      <a:pt x="72" y="4"/>
                    </a:cubicBezTo>
                    <a:cubicBezTo>
                      <a:pt x="72" y="19"/>
                      <a:pt x="69" y="45"/>
                      <a:pt x="61" y="68"/>
                    </a:cubicBezTo>
                    <a:cubicBezTo>
                      <a:pt x="52" y="95"/>
                      <a:pt x="39" y="109"/>
                      <a:pt x="25" y="109"/>
                    </a:cubicBezTo>
                    <a:close/>
                    <a:moveTo>
                      <a:pt x="64" y="9"/>
                    </a:moveTo>
                    <a:cubicBezTo>
                      <a:pt x="39" y="17"/>
                      <a:pt x="8" y="55"/>
                      <a:pt x="8" y="80"/>
                    </a:cubicBezTo>
                    <a:cubicBezTo>
                      <a:pt x="8" y="87"/>
                      <a:pt x="11" y="96"/>
                      <a:pt x="17" y="99"/>
                    </a:cubicBezTo>
                    <a:cubicBezTo>
                      <a:pt x="20" y="101"/>
                      <a:pt x="23" y="101"/>
                      <a:pt x="25" y="101"/>
                    </a:cubicBezTo>
                    <a:cubicBezTo>
                      <a:pt x="35" y="101"/>
                      <a:pt x="45" y="89"/>
                      <a:pt x="53" y="66"/>
                    </a:cubicBezTo>
                    <a:cubicBezTo>
                      <a:pt x="60" y="46"/>
                      <a:pt x="63" y="24"/>
                      <a:pt x="64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19"/>
              <p:cNvSpPr>
                <a:spLocks noEditPoints="1"/>
              </p:cNvSpPr>
              <p:nvPr/>
            </p:nvSpPr>
            <p:spPr bwMode="auto">
              <a:xfrm>
                <a:off x="663" y="-2039"/>
                <a:ext cx="170" cy="258"/>
              </a:xfrm>
              <a:custGeom>
                <a:avLst/>
                <a:gdLst>
                  <a:gd name="T0" fmla="*/ 47 w 72"/>
                  <a:gd name="T1" fmla="*/ 109 h 109"/>
                  <a:gd name="T2" fmla="*/ 0 w 72"/>
                  <a:gd name="T3" fmla="*/ 4 h 109"/>
                  <a:gd name="T4" fmla="*/ 1 w 72"/>
                  <a:gd name="T5" fmla="*/ 1 h 109"/>
                  <a:gd name="T6" fmla="*/ 5 w 72"/>
                  <a:gd name="T7" fmla="*/ 0 h 109"/>
                  <a:gd name="T8" fmla="*/ 72 w 72"/>
                  <a:gd name="T9" fmla="*/ 80 h 109"/>
                  <a:gd name="T10" fmla="*/ 58 w 72"/>
                  <a:gd name="T11" fmla="*/ 106 h 109"/>
                  <a:gd name="T12" fmla="*/ 47 w 72"/>
                  <a:gd name="T13" fmla="*/ 109 h 109"/>
                  <a:gd name="T14" fmla="*/ 8 w 72"/>
                  <a:gd name="T15" fmla="*/ 9 h 109"/>
                  <a:gd name="T16" fmla="*/ 47 w 72"/>
                  <a:gd name="T17" fmla="*/ 101 h 109"/>
                  <a:gd name="T18" fmla="*/ 55 w 72"/>
                  <a:gd name="T19" fmla="*/ 99 h 109"/>
                  <a:gd name="T20" fmla="*/ 64 w 72"/>
                  <a:gd name="T21" fmla="*/ 80 h 109"/>
                  <a:gd name="T22" fmla="*/ 8 w 72"/>
                  <a:gd name="T23" fmla="*/ 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" h="109">
                    <a:moveTo>
                      <a:pt x="47" y="109"/>
                    </a:moveTo>
                    <a:cubicBezTo>
                      <a:pt x="14" y="109"/>
                      <a:pt x="0" y="34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34" y="5"/>
                      <a:pt x="72" y="50"/>
                      <a:pt x="72" y="80"/>
                    </a:cubicBezTo>
                    <a:cubicBezTo>
                      <a:pt x="72" y="93"/>
                      <a:pt x="68" y="101"/>
                      <a:pt x="58" y="106"/>
                    </a:cubicBezTo>
                    <a:cubicBezTo>
                      <a:pt x="54" y="108"/>
                      <a:pt x="50" y="109"/>
                      <a:pt x="47" y="109"/>
                    </a:cubicBezTo>
                    <a:close/>
                    <a:moveTo>
                      <a:pt x="8" y="9"/>
                    </a:moveTo>
                    <a:cubicBezTo>
                      <a:pt x="9" y="44"/>
                      <a:pt x="24" y="101"/>
                      <a:pt x="47" y="101"/>
                    </a:cubicBezTo>
                    <a:cubicBezTo>
                      <a:pt x="49" y="101"/>
                      <a:pt x="52" y="101"/>
                      <a:pt x="55" y="99"/>
                    </a:cubicBezTo>
                    <a:cubicBezTo>
                      <a:pt x="61" y="95"/>
                      <a:pt x="64" y="90"/>
                      <a:pt x="64" y="80"/>
                    </a:cubicBezTo>
                    <a:cubicBezTo>
                      <a:pt x="64" y="55"/>
                      <a:pt x="33" y="17"/>
                      <a:pt x="8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Rectangle 20"/>
              <p:cNvSpPr>
                <a:spLocks noChangeArrowheads="1"/>
              </p:cNvSpPr>
              <p:nvPr/>
            </p:nvSpPr>
            <p:spPr bwMode="auto">
              <a:xfrm>
                <a:off x="634" y="-1859"/>
                <a:ext cx="76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Rectangle 21"/>
              <p:cNvSpPr>
                <a:spLocks noChangeArrowheads="1"/>
              </p:cNvSpPr>
              <p:nvPr/>
            </p:nvSpPr>
            <p:spPr bwMode="auto">
              <a:xfrm>
                <a:off x="644" y="-1897"/>
                <a:ext cx="47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22"/>
              <p:cNvSpPr>
                <a:spLocks/>
              </p:cNvSpPr>
              <p:nvPr/>
            </p:nvSpPr>
            <p:spPr bwMode="auto">
              <a:xfrm>
                <a:off x="606" y="-1821"/>
                <a:ext cx="132" cy="19"/>
              </a:xfrm>
              <a:custGeom>
                <a:avLst/>
                <a:gdLst>
                  <a:gd name="T0" fmla="*/ 52 w 56"/>
                  <a:gd name="T1" fmla="*/ 8 h 8"/>
                  <a:gd name="T2" fmla="*/ 4 w 56"/>
                  <a:gd name="T3" fmla="*/ 8 h 8"/>
                  <a:gd name="T4" fmla="*/ 0 w 56"/>
                  <a:gd name="T5" fmla="*/ 4 h 8"/>
                  <a:gd name="T6" fmla="*/ 4 w 56"/>
                  <a:gd name="T7" fmla="*/ 0 h 8"/>
                  <a:gd name="T8" fmla="*/ 52 w 56"/>
                  <a:gd name="T9" fmla="*/ 0 h 8"/>
                  <a:gd name="T10" fmla="*/ 56 w 56"/>
                  <a:gd name="T11" fmla="*/ 4 h 8"/>
                  <a:gd name="T12" fmla="*/ 52 w 5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8">
                    <a:moveTo>
                      <a:pt x="5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6"/>
                      <a:pt x="54" y="8"/>
                      <a:pt x="5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23"/>
              <p:cNvSpPr>
                <a:spLocks/>
              </p:cNvSpPr>
              <p:nvPr/>
            </p:nvSpPr>
            <p:spPr bwMode="auto">
              <a:xfrm>
                <a:off x="587" y="-1783"/>
                <a:ext cx="170" cy="19"/>
              </a:xfrm>
              <a:custGeom>
                <a:avLst/>
                <a:gdLst>
                  <a:gd name="T0" fmla="*/ 68 w 72"/>
                  <a:gd name="T1" fmla="*/ 8 h 8"/>
                  <a:gd name="T2" fmla="*/ 4 w 72"/>
                  <a:gd name="T3" fmla="*/ 8 h 8"/>
                  <a:gd name="T4" fmla="*/ 0 w 72"/>
                  <a:gd name="T5" fmla="*/ 4 h 8"/>
                  <a:gd name="T6" fmla="*/ 4 w 72"/>
                  <a:gd name="T7" fmla="*/ 0 h 8"/>
                  <a:gd name="T8" fmla="*/ 68 w 72"/>
                  <a:gd name="T9" fmla="*/ 0 h 8"/>
                  <a:gd name="T10" fmla="*/ 72 w 72"/>
                  <a:gd name="T11" fmla="*/ 4 h 8"/>
                  <a:gd name="T12" fmla="*/ 68 w 7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">
                    <a:moveTo>
                      <a:pt x="6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6"/>
                      <a:pt x="70" y="8"/>
                      <a:pt x="6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24"/>
              <p:cNvSpPr>
                <a:spLocks/>
              </p:cNvSpPr>
              <p:nvPr/>
            </p:nvSpPr>
            <p:spPr bwMode="auto">
              <a:xfrm>
                <a:off x="616" y="-1745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25"/>
              <p:cNvSpPr>
                <a:spLocks/>
              </p:cNvSpPr>
              <p:nvPr/>
            </p:nvSpPr>
            <p:spPr bwMode="auto">
              <a:xfrm>
                <a:off x="597" y="-2105"/>
                <a:ext cx="151" cy="114"/>
              </a:xfrm>
              <a:custGeom>
                <a:avLst/>
                <a:gdLst>
                  <a:gd name="T0" fmla="*/ 60 w 64"/>
                  <a:gd name="T1" fmla="*/ 48 h 48"/>
                  <a:gd name="T2" fmla="*/ 56 w 64"/>
                  <a:gd name="T3" fmla="*/ 44 h 48"/>
                  <a:gd name="T4" fmla="*/ 32 w 64"/>
                  <a:gd name="T5" fmla="*/ 8 h 48"/>
                  <a:gd name="T6" fmla="*/ 8 w 64"/>
                  <a:gd name="T7" fmla="*/ 44 h 48"/>
                  <a:gd name="T8" fmla="*/ 4 w 64"/>
                  <a:gd name="T9" fmla="*/ 48 h 48"/>
                  <a:gd name="T10" fmla="*/ 0 w 64"/>
                  <a:gd name="T11" fmla="*/ 44 h 48"/>
                  <a:gd name="T12" fmla="*/ 32 w 64"/>
                  <a:gd name="T13" fmla="*/ 0 h 48"/>
                  <a:gd name="T14" fmla="*/ 64 w 64"/>
                  <a:gd name="T15" fmla="*/ 44 h 48"/>
                  <a:gd name="T16" fmla="*/ 60 w 64"/>
                  <a:gd name="T1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48">
                    <a:moveTo>
                      <a:pt x="60" y="48"/>
                    </a:moveTo>
                    <a:cubicBezTo>
                      <a:pt x="58" y="48"/>
                      <a:pt x="56" y="46"/>
                      <a:pt x="56" y="44"/>
                    </a:cubicBezTo>
                    <a:cubicBezTo>
                      <a:pt x="56" y="43"/>
                      <a:pt x="56" y="8"/>
                      <a:pt x="32" y="8"/>
                    </a:cubicBezTo>
                    <a:cubicBezTo>
                      <a:pt x="13" y="8"/>
                      <a:pt x="8" y="32"/>
                      <a:pt x="8" y="44"/>
                    </a:cubicBezTo>
                    <a:cubicBezTo>
                      <a:pt x="8" y="46"/>
                      <a:pt x="6" y="48"/>
                      <a:pt x="4" y="48"/>
                    </a:cubicBezTo>
                    <a:cubicBezTo>
                      <a:pt x="2" y="48"/>
                      <a:pt x="0" y="46"/>
                      <a:pt x="0" y="44"/>
                    </a:cubicBezTo>
                    <a:cubicBezTo>
                      <a:pt x="0" y="23"/>
                      <a:pt x="10" y="0"/>
                      <a:pt x="32" y="0"/>
                    </a:cubicBezTo>
                    <a:cubicBezTo>
                      <a:pt x="57" y="0"/>
                      <a:pt x="64" y="28"/>
                      <a:pt x="64" y="44"/>
                    </a:cubicBezTo>
                    <a:cubicBezTo>
                      <a:pt x="64" y="46"/>
                      <a:pt x="62" y="48"/>
                      <a:pt x="60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Freeform 26"/>
              <p:cNvSpPr>
                <a:spLocks/>
              </p:cNvSpPr>
              <p:nvPr/>
            </p:nvSpPr>
            <p:spPr bwMode="auto">
              <a:xfrm>
                <a:off x="559" y="-2152"/>
                <a:ext cx="75" cy="85"/>
              </a:xfrm>
              <a:custGeom>
                <a:avLst/>
                <a:gdLst>
                  <a:gd name="T0" fmla="*/ 28 w 32"/>
                  <a:gd name="T1" fmla="*/ 36 h 36"/>
                  <a:gd name="T2" fmla="*/ 24 w 32"/>
                  <a:gd name="T3" fmla="*/ 32 h 36"/>
                  <a:gd name="T4" fmla="*/ 4 w 32"/>
                  <a:gd name="T5" fmla="*/ 8 h 36"/>
                  <a:gd name="T6" fmla="*/ 0 w 32"/>
                  <a:gd name="T7" fmla="*/ 4 h 36"/>
                  <a:gd name="T8" fmla="*/ 4 w 32"/>
                  <a:gd name="T9" fmla="*/ 0 h 36"/>
                  <a:gd name="T10" fmla="*/ 32 w 32"/>
                  <a:gd name="T11" fmla="*/ 32 h 36"/>
                  <a:gd name="T12" fmla="*/ 28 w 32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6">
                    <a:moveTo>
                      <a:pt x="28" y="36"/>
                    </a:moveTo>
                    <a:cubicBezTo>
                      <a:pt x="26" y="36"/>
                      <a:pt x="24" y="34"/>
                      <a:pt x="24" y="32"/>
                    </a:cubicBezTo>
                    <a:cubicBezTo>
                      <a:pt x="24" y="16"/>
                      <a:pt x="17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" y="0"/>
                      <a:pt x="32" y="3"/>
                      <a:pt x="32" y="32"/>
                    </a:cubicBezTo>
                    <a:cubicBezTo>
                      <a:pt x="32" y="34"/>
                      <a:pt x="30" y="36"/>
                      <a:pt x="28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27"/>
              <p:cNvSpPr>
                <a:spLocks/>
              </p:cNvSpPr>
              <p:nvPr/>
            </p:nvSpPr>
            <p:spPr bwMode="auto">
              <a:xfrm>
                <a:off x="710" y="-2152"/>
                <a:ext cx="76" cy="85"/>
              </a:xfrm>
              <a:custGeom>
                <a:avLst/>
                <a:gdLst>
                  <a:gd name="T0" fmla="*/ 4 w 32"/>
                  <a:gd name="T1" fmla="*/ 36 h 36"/>
                  <a:gd name="T2" fmla="*/ 0 w 32"/>
                  <a:gd name="T3" fmla="*/ 32 h 36"/>
                  <a:gd name="T4" fmla="*/ 28 w 32"/>
                  <a:gd name="T5" fmla="*/ 0 h 36"/>
                  <a:gd name="T6" fmla="*/ 32 w 32"/>
                  <a:gd name="T7" fmla="*/ 4 h 36"/>
                  <a:gd name="T8" fmla="*/ 28 w 32"/>
                  <a:gd name="T9" fmla="*/ 8 h 36"/>
                  <a:gd name="T10" fmla="*/ 8 w 32"/>
                  <a:gd name="T11" fmla="*/ 32 h 36"/>
                  <a:gd name="T12" fmla="*/ 4 w 32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6">
                    <a:moveTo>
                      <a:pt x="4" y="36"/>
                    </a:moveTo>
                    <a:cubicBezTo>
                      <a:pt x="2" y="36"/>
                      <a:pt x="0" y="34"/>
                      <a:pt x="0" y="32"/>
                    </a:cubicBezTo>
                    <a:cubicBezTo>
                      <a:pt x="0" y="3"/>
                      <a:pt x="20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8"/>
                    </a:cubicBezTo>
                    <a:cubicBezTo>
                      <a:pt x="15" y="8"/>
                      <a:pt x="8" y="16"/>
                      <a:pt x="8" y="32"/>
                    </a:cubicBezTo>
                    <a:cubicBezTo>
                      <a:pt x="8" y="34"/>
                      <a:pt x="6" y="36"/>
                      <a:pt x="4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28"/>
              <p:cNvSpPr>
                <a:spLocks noEditPoints="1"/>
              </p:cNvSpPr>
              <p:nvPr/>
            </p:nvSpPr>
            <p:spPr bwMode="auto">
              <a:xfrm>
                <a:off x="2367" y="-2020"/>
                <a:ext cx="241" cy="322"/>
              </a:xfrm>
              <a:custGeom>
                <a:avLst/>
                <a:gdLst>
                  <a:gd name="T0" fmla="*/ 51 w 102"/>
                  <a:gd name="T1" fmla="*/ 136 h 136"/>
                  <a:gd name="T2" fmla="*/ 0 w 102"/>
                  <a:gd name="T3" fmla="*/ 81 h 136"/>
                  <a:gd name="T4" fmla="*/ 51 w 102"/>
                  <a:gd name="T5" fmla="*/ 0 h 136"/>
                  <a:gd name="T6" fmla="*/ 102 w 102"/>
                  <a:gd name="T7" fmla="*/ 81 h 136"/>
                  <a:gd name="T8" fmla="*/ 51 w 102"/>
                  <a:gd name="T9" fmla="*/ 136 h 136"/>
                  <a:gd name="T10" fmla="*/ 51 w 102"/>
                  <a:gd name="T11" fmla="*/ 8 h 136"/>
                  <a:gd name="T12" fmla="*/ 8 w 102"/>
                  <a:gd name="T13" fmla="*/ 81 h 136"/>
                  <a:gd name="T14" fmla="*/ 51 w 102"/>
                  <a:gd name="T15" fmla="*/ 128 h 136"/>
                  <a:gd name="T16" fmla="*/ 94 w 102"/>
                  <a:gd name="T17" fmla="*/ 81 h 136"/>
                  <a:gd name="T18" fmla="*/ 51 w 102"/>
                  <a:gd name="T19" fmla="*/ 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2" h="136">
                    <a:moveTo>
                      <a:pt x="51" y="136"/>
                    </a:moveTo>
                    <a:cubicBezTo>
                      <a:pt x="24" y="136"/>
                      <a:pt x="0" y="110"/>
                      <a:pt x="0" y="81"/>
                    </a:cubicBezTo>
                    <a:cubicBezTo>
                      <a:pt x="0" y="52"/>
                      <a:pt x="17" y="0"/>
                      <a:pt x="51" y="0"/>
                    </a:cubicBezTo>
                    <a:cubicBezTo>
                      <a:pt x="86" y="0"/>
                      <a:pt x="102" y="54"/>
                      <a:pt x="102" y="81"/>
                    </a:cubicBezTo>
                    <a:cubicBezTo>
                      <a:pt x="102" y="110"/>
                      <a:pt x="78" y="136"/>
                      <a:pt x="51" y="136"/>
                    </a:cubicBezTo>
                    <a:close/>
                    <a:moveTo>
                      <a:pt x="51" y="8"/>
                    </a:moveTo>
                    <a:cubicBezTo>
                      <a:pt x="23" y="8"/>
                      <a:pt x="8" y="56"/>
                      <a:pt x="8" y="81"/>
                    </a:cubicBezTo>
                    <a:cubicBezTo>
                      <a:pt x="8" y="106"/>
                      <a:pt x="28" y="128"/>
                      <a:pt x="51" y="128"/>
                    </a:cubicBezTo>
                    <a:cubicBezTo>
                      <a:pt x="74" y="128"/>
                      <a:pt x="94" y="106"/>
                      <a:pt x="94" y="81"/>
                    </a:cubicBezTo>
                    <a:cubicBezTo>
                      <a:pt x="94" y="56"/>
                      <a:pt x="79" y="8"/>
                      <a:pt x="51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29"/>
              <p:cNvSpPr>
                <a:spLocks/>
              </p:cNvSpPr>
              <p:nvPr/>
            </p:nvSpPr>
            <p:spPr bwMode="auto">
              <a:xfrm>
                <a:off x="2374" y="-1868"/>
                <a:ext cx="227" cy="78"/>
              </a:xfrm>
              <a:custGeom>
                <a:avLst/>
                <a:gdLst>
                  <a:gd name="T0" fmla="*/ 88 w 96"/>
                  <a:gd name="T1" fmla="*/ 33 h 33"/>
                  <a:gd name="T2" fmla="*/ 48 w 96"/>
                  <a:gd name="T3" fmla="*/ 8 h 33"/>
                  <a:gd name="T4" fmla="*/ 8 w 96"/>
                  <a:gd name="T5" fmla="*/ 33 h 33"/>
                  <a:gd name="T6" fmla="*/ 0 w 96"/>
                  <a:gd name="T7" fmla="*/ 31 h 33"/>
                  <a:gd name="T8" fmla="*/ 48 w 96"/>
                  <a:gd name="T9" fmla="*/ 0 h 33"/>
                  <a:gd name="T10" fmla="*/ 96 w 96"/>
                  <a:gd name="T11" fmla="*/ 31 h 33"/>
                  <a:gd name="T12" fmla="*/ 88 w 9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33">
                    <a:moveTo>
                      <a:pt x="88" y="33"/>
                    </a:moveTo>
                    <a:cubicBezTo>
                      <a:pt x="83" y="18"/>
                      <a:pt x="67" y="8"/>
                      <a:pt x="48" y="8"/>
                    </a:cubicBezTo>
                    <a:cubicBezTo>
                      <a:pt x="29" y="8"/>
                      <a:pt x="13" y="18"/>
                      <a:pt x="8" y="33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7" y="12"/>
                      <a:pt x="25" y="0"/>
                      <a:pt x="48" y="0"/>
                    </a:cubicBezTo>
                    <a:cubicBezTo>
                      <a:pt x="71" y="0"/>
                      <a:pt x="89" y="12"/>
                      <a:pt x="96" y="31"/>
                    </a:cubicBezTo>
                    <a:lnTo>
                      <a:pt x="88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Oval 30"/>
              <p:cNvSpPr>
                <a:spLocks noChangeArrowheads="1"/>
              </p:cNvSpPr>
              <p:nvPr/>
            </p:nvSpPr>
            <p:spPr bwMode="auto">
              <a:xfrm>
                <a:off x="2431" y="-192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Oval 31"/>
              <p:cNvSpPr>
                <a:spLocks noChangeArrowheads="1"/>
              </p:cNvSpPr>
              <p:nvPr/>
            </p:nvSpPr>
            <p:spPr bwMode="auto">
              <a:xfrm>
                <a:off x="2526" y="-192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32"/>
              <p:cNvSpPr>
                <a:spLocks/>
              </p:cNvSpPr>
              <p:nvPr/>
            </p:nvSpPr>
            <p:spPr bwMode="auto">
              <a:xfrm>
                <a:off x="2308" y="-2001"/>
                <a:ext cx="130" cy="81"/>
              </a:xfrm>
              <a:custGeom>
                <a:avLst/>
                <a:gdLst>
                  <a:gd name="T0" fmla="*/ 35 w 55"/>
                  <a:gd name="T1" fmla="*/ 34 h 34"/>
                  <a:gd name="T2" fmla="*/ 1 w 55"/>
                  <a:gd name="T3" fmla="*/ 18 h 34"/>
                  <a:gd name="T4" fmla="*/ 1 w 55"/>
                  <a:gd name="T5" fmla="*/ 13 h 34"/>
                  <a:gd name="T6" fmla="*/ 51 w 55"/>
                  <a:gd name="T7" fmla="*/ 5 h 34"/>
                  <a:gd name="T8" fmla="*/ 54 w 55"/>
                  <a:gd name="T9" fmla="*/ 9 h 34"/>
                  <a:gd name="T10" fmla="*/ 50 w 55"/>
                  <a:gd name="T11" fmla="*/ 13 h 34"/>
                  <a:gd name="T12" fmla="*/ 10 w 55"/>
                  <a:gd name="T13" fmla="*/ 17 h 34"/>
                  <a:gd name="T14" fmla="*/ 38 w 55"/>
                  <a:gd name="T15" fmla="*/ 26 h 34"/>
                  <a:gd name="T16" fmla="*/ 42 w 55"/>
                  <a:gd name="T17" fmla="*/ 30 h 34"/>
                  <a:gd name="T18" fmla="*/ 39 w 55"/>
                  <a:gd name="T19" fmla="*/ 34 h 34"/>
                  <a:gd name="T20" fmla="*/ 35 w 55"/>
                  <a:gd name="T2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34">
                    <a:moveTo>
                      <a:pt x="35" y="34"/>
                    </a:moveTo>
                    <a:cubicBezTo>
                      <a:pt x="20" y="34"/>
                      <a:pt x="7" y="27"/>
                      <a:pt x="1" y="18"/>
                    </a:cubicBezTo>
                    <a:cubicBezTo>
                      <a:pt x="0" y="17"/>
                      <a:pt x="0" y="14"/>
                      <a:pt x="1" y="13"/>
                    </a:cubicBezTo>
                    <a:cubicBezTo>
                      <a:pt x="17" y="0"/>
                      <a:pt x="34" y="2"/>
                      <a:pt x="51" y="5"/>
                    </a:cubicBezTo>
                    <a:cubicBezTo>
                      <a:pt x="53" y="5"/>
                      <a:pt x="55" y="7"/>
                      <a:pt x="54" y="9"/>
                    </a:cubicBezTo>
                    <a:cubicBezTo>
                      <a:pt x="54" y="12"/>
                      <a:pt x="52" y="13"/>
                      <a:pt x="50" y="13"/>
                    </a:cubicBezTo>
                    <a:cubicBezTo>
                      <a:pt x="36" y="10"/>
                      <a:pt x="22" y="9"/>
                      <a:pt x="10" y="17"/>
                    </a:cubicBezTo>
                    <a:cubicBezTo>
                      <a:pt x="16" y="22"/>
                      <a:pt x="27" y="27"/>
                      <a:pt x="38" y="26"/>
                    </a:cubicBezTo>
                    <a:cubicBezTo>
                      <a:pt x="40" y="26"/>
                      <a:pt x="42" y="27"/>
                      <a:pt x="42" y="30"/>
                    </a:cubicBezTo>
                    <a:cubicBezTo>
                      <a:pt x="43" y="32"/>
                      <a:pt x="41" y="34"/>
                      <a:pt x="39" y="34"/>
                    </a:cubicBezTo>
                    <a:cubicBezTo>
                      <a:pt x="37" y="34"/>
                      <a:pt x="36" y="34"/>
                      <a:pt x="35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33"/>
              <p:cNvSpPr>
                <a:spLocks/>
              </p:cNvSpPr>
              <p:nvPr/>
            </p:nvSpPr>
            <p:spPr bwMode="auto">
              <a:xfrm>
                <a:off x="2540" y="-2001"/>
                <a:ext cx="127" cy="81"/>
              </a:xfrm>
              <a:custGeom>
                <a:avLst/>
                <a:gdLst>
                  <a:gd name="T0" fmla="*/ 20 w 54"/>
                  <a:gd name="T1" fmla="*/ 34 h 34"/>
                  <a:gd name="T2" fmla="*/ 15 w 54"/>
                  <a:gd name="T3" fmla="*/ 34 h 34"/>
                  <a:gd name="T4" fmla="*/ 12 w 54"/>
                  <a:gd name="T5" fmla="*/ 30 h 34"/>
                  <a:gd name="T6" fmla="*/ 16 w 54"/>
                  <a:gd name="T7" fmla="*/ 26 h 34"/>
                  <a:gd name="T8" fmla="*/ 44 w 54"/>
                  <a:gd name="T9" fmla="*/ 17 h 34"/>
                  <a:gd name="T10" fmla="*/ 5 w 54"/>
                  <a:gd name="T11" fmla="*/ 13 h 34"/>
                  <a:gd name="T12" fmla="*/ 0 w 54"/>
                  <a:gd name="T13" fmla="*/ 9 h 34"/>
                  <a:gd name="T14" fmla="*/ 3 w 54"/>
                  <a:gd name="T15" fmla="*/ 5 h 34"/>
                  <a:gd name="T16" fmla="*/ 53 w 54"/>
                  <a:gd name="T17" fmla="*/ 13 h 34"/>
                  <a:gd name="T18" fmla="*/ 53 w 54"/>
                  <a:gd name="T19" fmla="*/ 18 h 34"/>
                  <a:gd name="T20" fmla="*/ 20 w 54"/>
                  <a:gd name="T2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4">
                    <a:moveTo>
                      <a:pt x="20" y="34"/>
                    </a:moveTo>
                    <a:cubicBezTo>
                      <a:pt x="18" y="34"/>
                      <a:pt x="17" y="34"/>
                      <a:pt x="15" y="34"/>
                    </a:cubicBezTo>
                    <a:cubicBezTo>
                      <a:pt x="13" y="34"/>
                      <a:pt x="12" y="32"/>
                      <a:pt x="12" y="30"/>
                    </a:cubicBezTo>
                    <a:cubicBezTo>
                      <a:pt x="12" y="27"/>
                      <a:pt x="14" y="26"/>
                      <a:pt x="16" y="26"/>
                    </a:cubicBezTo>
                    <a:cubicBezTo>
                      <a:pt x="27" y="27"/>
                      <a:pt x="38" y="22"/>
                      <a:pt x="44" y="17"/>
                    </a:cubicBezTo>
                    <a:cubicBezTo>
                      <a:pt x="32" y="9"/>
                      <a:pt x="19" y="10"/>
                      <a:pt x="5" y="13"/>
                    </a:cubicBezTo>
                    <a:cubicBezTo>
                      <a:pt x="2" y="13"/>
                      <a:pt x="0" y="12"/>
                      <a:pt x="0" y="9"/>
                    </a:cubicBezTo>
                    <a:cubicBezTo>
                      <a:pt x="0" y="7"/>
                      <a:pt x="1" y="5"/>
                      <a:pt x="3" y="5"/>
                    </a:cubicBezTo>
                    <a:cubicBezTo>
                      <a:pt x="20" y="2"/>
                      <a:pt x="37" y="0"/>
                      <a:pt x="53" y="13"/>
                    </a:cubicBezTo>
                    <a:cubicBezTo>
                      <a:pt x="54" y="14"/>
                      <a:pt x="54" y="17"/>
                      <a:pt x="53" y="18"/>
                    </a:cubicBezTo>
                    <a:cubicBezTo>
                      <a:pt x="47" y="26"/>
                      <a:pt x="34" y="34"/>
                      <a:pt x="20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34"/>
              <p:cNvSpPr>
                <a:spLocks/>
              </p:cNvSpPr>
              <p:nvPr/>
            </p:nvSpPr>
            <p:spPr bwMode="auto">
              <a:xfrm>
                <a:off x="2346" y="-2152"/>
                <a:ext cx="106" cy="161"/>
              </a:xfrm>
              <a:custGeom>
                <a:avLst/>
                <a:gdLst>
                  <a:gd name="T0" fmla="*/ 40 w 45"/>
                  <a:gd name="T1" fmla="*/ 68 h 68"/>
                  <a:gd name="T2" fmla="*/ 38 w 45"/>
                  <a:gd name="T3" fmla="*/ 68 h 68"/>
                  <a:gd name="T4" fmla="*/ 4 w 45"/>
                  <a:gd name="T5" fmla="*/ 3 h 68"/>
                  <a:gd name="T6" fmla="*/ 9 w 45"/>
                  <a:gd name="T7" fmla="*/ 0 h 68"/>
                  <a:gd name="T8" fmla="*/ 12 w 45"/>
                  <a:gd name="T9" fmla="*/ 5 h 68"/>
                  <a:gd name="T10" fmla="*/ 42 w 45"/>
                  <a:gd name="T11" fmla="*/ 60 h 68"/>
                  <a:gd name="T12" fmla="*/ 44 w 45"/>
                  <a:gd name="T13" fmla="*/ 66 h 68"/>
                  <a:gd name="T14" fmla="*/ 40 w 45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68">
                    <a:moveTo>
                      <a:pt x="40" y="68"/>
                    </a:moveTo>
                    <a:cubicBezTo>
                      <a:pt x="39" y="68"/>
                      <a:pt x="39" y="68"/>
                      <a:pt x="38" y="68"/>
                    </a:cubicBezTo>
                    <a:cubicBezTo>
                      <a:pt x="2" y="51"/>
                      <a:pt x="0" y="17"/>
                      <a:pt x="4" y="3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1" y="1"/>
                      <a:pt x="12" y="3"/>
                      <a:pt x="12" y="5"/>
                    </a:cubicBezTo>
                    <a:cubicBezTo>
                      <a:pt x="9" y="13"/>
                      <a:pt x="7" y="45"/>
                      <a:pt x="42" y="60"/>
                    </a:cubicBezTo>
                    <a:cubicBezTo>
                      <a:pt x="44" y="61"/>
                      <a:pt x="45" y="64"/>
                      <a:pt x="44" y="66"/>
                    </a:cubicBezTo>
                    <a:cubicBezTo>
                      <a:pt x="43" y="67"/>
                      <a:pt x="42" y="68"/>
                      <a:pt x="40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35"/>
              <p:cNvSpPr>
                <a:spLocks/>
              </p:cNvSpPr>
              <p:nvPr/>
            </p:nvSpPr>
            <p:spPr bwMode="auto">
              <a:xfrm>
                <a:off x="2384" y="-2124"/>
                <a:ext cx="38" cy="95"/>
              </a:xfrm>
              <a:custGeom>
                <a:avLst/>
                <a:gdLst>
                  <a:gd name="T0" fmla="*/ 4 w 16"/>
                  <a:gd name="T1" fmla="*/ 40 h 40"/>
                  <a:gd name="T2" fmla="*/ 0 w 16"/>
                  <a:gd name="T3" fmla="*/ 36 h 40"/>
                  <a:gd name="T4" fmla="*/ 9 w 16"/>
                  <a:gd name="T5" fmla="*/ 1 h 40"/>
                  <a:gd name="T6" fmla="*/ 15 w 16"/>
                  <a:gd name="T7" fmla="*/ 1 h 40"/>
                  <a:gd name="T8" fmla="*/ 15 w 16"/>
                  <a:gd name="T9" fmla="*/ 7 h 40"/>
                  <a:gd name="T10" fmla="*/ 8 w 16"/>
                  <a:gd name="T11" fmla="*/ 36 h 40"/>
                  <a:gd name="T12" fmla="*/ 4 w 16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0">
                    <a:moveTo>
                      <a:pt x="4" y="40"/>
                    </a:moveTo>
                    <a:cubicBezTo>
                      <a:pt x="2" y="40"/>
                      <a:pt x="0" y="38"/>
                      <a:pt x="0" y="36"/>
                    </a:cubicBezTo>
                    <a:cubicBezTo>
                      <a:pt x="0" y="19"/>
                      <a:pt x="5" y="6"/>
                      <a:pt x="9" y="1"/>
                    </a:cubicBezTo>
                    <a:cubicBezTo>
                      <a:pt x="10" y="0"/>
                      <a:pt x="13" y="0"/>
                      <a:pt x="15" y="1"/>
                    </a:cubicBezTo>
                    <a:cubicBezTo>
                      <a:pt x="16" y="2"/>
                      <a:pt x="16" y="5"/>
                      <a:pt x="15" y="7"/>
                    </a:cubicBezTo>
                    <a:cubicBezTo>
                      <a:pt x="13" y="10"/>
                      <a:pt x="8" y="20"/>
                      <a:pt x="8" y="36"/>
                    </a:cubicBezTo>
                    <a:cubicBezTo>
                      <a:pt x="8" y="38"/>
                      <a:pt x="6" y="40"/>
                      <a:pt x="4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36"/>
              <p:cNvSpPr>
                <a:spLocks/>
              </p:cNvSpPr>
              <p:nvPr/>
            </p:nvSpPr>
            <p:spPr bwMode="auto">
              <a:xfrm>
                <a:off x="2523" y="-2152"/>
                <a:ext cx="107" cy="161"/>
              </a:xfrm>
              <a:custGeom>
                <a:avLst/>
                <a:gdLst>
                  <a:gd name="T0" fmla="*/ 5 w 45"/>
                  <a:gd name="T1" fmla="*/ 68 h 68"/>
                  <a:gd name="T2" fmla="*/ 1 w 45"/>
                  <a:gd name="T3" fmla="*/ 66 h 68"/>
                  <a:gd name="T4" fmla="*/ 3 w 45"/>
                  <a:gd name="T5" fmla="*/ 60 h 68"/>
                  <a:gd name="T6" fmla="*/ 33 w 45"/>
                  <a:gd name="T7" fmla="*/ 5 h 68"/>
                  <a:gd name="T8" fmla="*/ 36 w 45"/>
                  <a:gd name="T9" fmla="*/ 0 h 68"/>
                  <a:gd name="T10" fmla="*/ 41 w 45"/>
                  <a:gd name="T11" fmla="*/ 3 h 68"/>
                  <a:gd name="T12" fmla="*/ 7 w 45"/>
                  <a:gd name="T13" fmla="*/ 68 h 68"/>
                  <a:gd name="T14" fmla="*/ 5 w 45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68">
                    <a:moveTo>
                      <a:pt x="5" y="68"/>
                    </a:moveTo>
                    <a:cubicBezTo>
                      <a:pt x="3" y="68"/>
                      <a:pt x="2" y="67"/>
                      <a:pt x="1" y="66"/>
                    </a:cubicBezTo>
                    <a:cubicBezTo>
                      <a:pt x="0" y="64"/>
                      <a:pt x="1" y="61"/>
                      <a:pt x="3" y="60"/>
                    </a:cubicBezTo>
                    <a:cubicBezTo>
                      <a:pt x="38" y="45"/>
                      <a:pt x="36" y="13"/>
                      <a:pt x="33" y="5"/>
                    </a:cubicBezTo>
                    <a:cubicBezTo>
                      <a:pt x="33" y="3"/>
                      <a:pt x="34" y="1"/>
                      <a:pt x="36" y="0"/>
                    </a:cubicBezTo>
                    <a:cubicBezTo>
                      <a:pt x="38" y="0"/>
                      <a:pt x="40" y="1"/>
                      <a:pt x="41" y="3"/>
                    </a:cubicBezTo>
                    <a:cubicBezTo>
                      <a:pt x="45" y="17"/>
                      <a:pt x="43" y="51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37"/>
              <p:cNvSpPr>
                <a:spLocks/>
              </p:cNvSpPr>
              <p:nvPr/>
            </p:nvSpPr>
            <p:spPr bwMode="auto">
              <a:xfrm>
                <a:off x="2554" y="-2124"/>
                <a:ext cx="38" cy="95"/>
              </a:xfrm>
              <a:custGeom>
                <a:avLst/>
                <a:gdLst>
                  <a:gd name="T0" fmla="*/ 12 w 16"/>
                  <a:gd name="T1" fmla="*/ 40 h 40"/>
                  <a:gd name="T2" fmla="*/ 8 w 16"/>
                  <a:gd name="T3" fmla="*/ 36 h 40"/>
                  <a:gd name="T4" fmla="*/ 1 w 16"/>
                  <a:gd name="T5" fmla="*/ 7 h 40"/>
                  <a:gd name="T6" fmla="*/ 1 w 16"/>
                  <a:gd name="T7" fmla="*/ 1 h 40"/>
                  <a:gd name="T8" fmla="*/ 7 w 16"/>
                  <a:gd name="T9" fmla="*/ 1 h 40"/>
                  <a:gd name="T10" fmla="*/ 16 w 16"/>
                  <a:gd name="T11" fmla="*/ 36 h 40"/>
                  <a:gd name="T12" fmla="*/ 12 w 16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10" y="40"/>
                      <a:pt x="8" y="38"/>
                      <a:pt x="8" y="36"/>
                    </a:cubicBezTo>
                    <a:cubicBezTo>
                      <a:pt x="8" y="20"/>
                      <a:pt x="3" y="10"/>
                      <a:pt x="1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11" y="6"/>
                      <a:pt x="16" y="19"/>
                      <a:pt x="16" y="36"/>
                    </a:cubicBezTo>
                    <a:cubicBezTo>
                      <a:pt x="16" y="38"/>
                      <a:pt x="14" y="40"/>
                      <a:pt x="12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38"/>
              <p:cNvSpPr>
                <a:spLocks/>
              </p:cNvSpPr>
              <p:nvPr/>
            </p:nvSpPr>
            <p:spPr bwMode="auto">
              <a:xfrm>
                <a:off x="2422" y="-1802"/>
                <a:ext cx="37" cy="38"/>
              </a:xfrm>
              <a:custGeom>
                <a:avLst/>
                <a:gdLst>
                  <a:gd name="T0" fmla="*/ 12 w 16"/>
                  <a:gd name="T1" fmla="*/ 16 h 16"/>
                  <a:gd name="T2" fmla="*/ 9 w 16"/>
                  <a:gd name="T3" fmla="*/ 15 h 16"/>
                  <a:gd name="T4" fmla="*/ 1 w 16"/>
                  <a:gd name="T5" fmla="*/ 7 h 16"/>
                  <a:gd name="T6" fmla="*/ 1 w 16"/>
                  <a:gd name="T7" fmla="*/ 1 h 16"/>
                  <a:gd name="T8" fmla="*/ 7 w 16"/>
                  <a:gd name="T9" fmla="*/ 1 h 16"/>
                  <a:gd name="T10" fmla="*/ 15 w 16"/>
                  <a:gd name="T11" fmla="*/ 9 h 16"/>
                  <a:gd name="T12" fmla="*/ 15 w 16"/>
                  <a:gd name="T13" fmla="*/ 15 h 16"/>
                  <a:gd name="T14" fmla="*/ 12 w 16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12" y="16"/>
                    </a:moveTo>
                    <a:cubicBezTo>
                      <a:pt x="11" y="16"/>
                      <a:pt x="10" y="16"/>
                      <a:pt x="9" y="1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1"/>
                      <a:pt x="16" y="13"/>
                      <a:pt x="15" y="15"/>
                    </a:cubicBezTo>
                    <a:cubicBezTo>
                      <a:pt x="14" y="16"/>
                      <a:pt x="13" y="16"/>
                      <a:pt x="12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39"/>
              <p:cNvSpPr>
                <a:spLocks/>
              </p:cNvSpPr>
              <p:nvPr/>
            </p:nvSpPr>
            <p:spPr bwMode="auto">
              <a:xfrm>
                <a:off x="2516" y="-1802"/>
                <a:ext cx="38" cy="38"/>
              </a:xfrm>
              <a:custGeom>
                <a:avLst/>
                <a:gdLst>
                  <a:gd name="T0" fmla="*/ 4 w 16"/>
                  <a:gd name="T1" fmla="*/ 16 h 16"/>
                  <a:gd name="T2" fmla="*/ 1 w 16"/>
                  <a:gd name="T3" fmla="*/ 15 h 16"/>
                  <a:gd name="T4" fmla="*/ 1 w 16"/>
                  <a:gd name="T5" fmla="*/ 9 h 16"/>
                  <a:gd name="T6" fmla="*/ 9 w 16"/>
                  <a:gd name="T7" fmla="*/ 1 h 16"/>
                  <a:gd name="T8" fmla="*/ 15 w 16"/>
                  <a:gd name="T9" fmla="*/ 1 h 16"/>
                  <a:gd name="T10" fmla="*/ 15 w 16"/>
                  <a:gd name="T11" fmla="*/ 7 h 16"/>
                  <a:gd name="T12" fmla="*/ 7 w 16"/>
                  <a:gd name="T13" fmla="*/ 15 h 16"/>
                  <a:gd name="T14" fmla="*/ 4 w 16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4" y="16"/>
                    </a:moveTo>
                    <a:cubicBezTo>
                      <a:pt x="3" y="16"/>
                      <a:pt x="2" y="16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1" y="0"/>
                      <a:pt x="13" y="0"/>
                      <a:pt x="15" y="1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5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40"/>
              <p:cNvSpPr>
                <a:spLocks/>
              </p:cNvSpPr>
              <p:nvPr/>
            </p:nvSpPr>
            <p:spPr bwMode="auto">
              <a:xfrm>
                <a:off x="3244" y="-1717"/>
                <a:ext cx="341" cy="19"/>
              </a:xfrm>
              <a:custGeom>
                <a:avLst/>
                <a:gdLst>
                  <a:gd name="T0" fmla="*/ 140 w 144"/>
                  <a:gd name="T1" fmla="*/ 8 h 8"/>
                  <a:gd name="T2" fmla="*/ 4 w 144"/>
                  <a:gd name="T3" fmla="*/ 8 h 8"/>
                  <a:gd name="T4" fmla="*/ 0 w 144"/>
                  <a:gd name="T5" fmla="*/ 4 h 8"/>
                  <a:gd name="T6" fmla="*/ 4 w 144"/>
                  <a:gd name="T7" fmla="*/ 0 h 8"/>
                  <a:gd name="T8" fmla="*/ 140 w 144"/>
                  <a:gd name="T9" fmla="*/ 0 h 8"/>
                  <a:gd name="T10" fmla="*/ 144 w 144"/>
                  <a:gd name="T11" fmla="*/ 4 h 8"/>
                  <a:gd name="T12" fmla="*/ 140 w 14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8">
                    <a:moveTo>
                      <a:pt x="14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6"/>
                      <a:pt x="142" y="8"/>
                      <a:pt x="14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41"/>
              <p:cNvSpPr>
                <a:spLocks/>
              </p:cNvSpPr>
              <p:nvPr/>
            </p:nvSpPr>
            <p:spPr bwMode="auto">
              <a:xfrm>
                <a:off x="3263" y="-1755"/>
                <a:ext cx="303" cy="19"/>
              </a:xfrm>
              <a:custGeom>
                <a:avLst/>
                <a:gdLst>
                  <a:gd name="T0" fmla="*/ 124 w 128"/>
                  <a:gd name="T1" fmla="*/ 8 h 8"/>
                  <a:gd name="T2" fmla="*/ 4 w 128"/>
                  <a:gd name="T3" fmla="*/ 8 h 8"/>
                  <a:gd name="T4" fmla="*/ 0 w 128"/>
                  <a:gd name="T5" fmla="*/ 4 h 8"/>
                  <a:gd name="T6" fmla="*/ 4 w 128"/>
                  <a:gd name="T7" fmla="*/ 0 h 8"/>
                  <a:gd name="T8" fmla="*/ 124 w 128"/>
                  <a:gd name="T9" fmla="*/ 0 h 8"/>
                  <a:gd name="T10" fmla="*/ 128 w 128"/>
                  <a:gd name="T11" fmla="*/ 4 h 8"/>
                  <a:gd name="T12" fmla="*/ 124 w 12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8">
                    <a:moveTo>
                      <a:pt x="12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6" y="0"/>
                      <a:pt x="128" y="2"/>
                      <a:pt x="128" y="4"/>
                    </a:cubicBezTo>
                    <a:cubicBezTo>
                      <a:pt x="128" y="6"/>
                      <a:pt x="126" y="8"/>
                      <a:pt x="12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42"/>
              <p:cNvSpPr>
                <a:spLocks/>
              </p:cNvSpPr>
              <p:nvPr/>
            </p:nvSpPr>
            <p:spPr bwMode="auto">
              <a:xfrm>
                <a:off x="3292" y="-1982"/>
                <a:ext cx="113" cy="199"/>
              </a:xfrm>
              <a:custGeom>
                <a:avLst/>
                <a:gdLst>
                  <a:gd name="T0" fmla="*/ 4 w 48"/>
                  <a:gd name="T1" fmla="*/ 84 h 84"/>
                  <a:gd name="T2" fmla="*/ 0 w 48"/>
                  <a:gd name="T3" fmla="*/ 80 h 84"/>
                  <a:gd name="T4" fmla="*/ 23 w 48"/>
                  <a:gd name="T5" fmla="*/ 34 h 84"/>
                  <a:gd name="T6" fmla="*/ 40 w 48"/>
                  <a:gd name="T7" fmla="*/ 4 h 84"/>
                  <a:gd name="T8" fmla="*/ 44 w 48"/>
                  <a:gd name="T9" fmla="*/ 0 h 84"/>
                  <a:gd name="T10" fmla="*/ 48 w 48"/>
                  <a:gd name="T11" fmla="*/ 4 h 84"/>
                  <a:gd name="T12" fmla="*/ 28 w 48"/>
                  <a:gd name="T13" fmla="*/ 41 h 84"/>
                  <a:gd name="T14" fmla="*/ 8 w 48"/>
                  <a:gd name="T15" fmla="*/ 80 h 84"/>
                  <a:gd name="T16" fmla="*/ 4 w 48"/>
                  <a:gd name="T1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84">
                    <a:moveTo>
                      <a:pt x="4" y="84"/>
                    </a:moveTo>
                    <a:cubicBezTo>
                      <a:pt x="2" y="84"/>
                      <a:pt x="0" y="82"/>
                      <a:pt x="0" y="80"/>
                    </a:cubicBezTo>
                    <a:cubicBezTo>
                      <a:pt x="0" y="50"/>
                      <a:pt x="12" y="42"/>
                      <a:pt x="23" y="34"/>
                    </a:cubicBezTo>
                    <a:cubicBezTo>
                      <a:pt x="33" y="28"/>
                      <a:pt x="40" y="22"/>
                      <a:pt x="40" y="4"/>
                    </a:cubicBezTo>
                    <a:cubicBezTo>
                      <a:pt x="40" y="2"/>
                      <a:pt x="42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27"/>
                      <a:pt x="37" y="34"/>
                      <a:pt x="28" y="41"/>
                    </a:cubicBezTo>
                    <a:cubicBezTo>
                      <a:pt x="18" y="48"/>
                      <a:pt x="8" y="55"/>
                      <a:pt x="8" y="80"/>
                    </a:cubicBezTo>
                    <a:cubicBezTo>
                      <a:pt x="8" y="82"/>
                      <a:pt x="6" y="84"/>
                      <a:pt x="4" y="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43"/>
              <p:cNvSpPr>
                <a:spLocks/>
              </p:cNvSpPr>
              <p:nvPr/>
            </p:nvSpPr>
            <p:spPr bwMode="auto">
              <a:xfrm>
                <a:off x="3206" y="-2152"/>
                <a:ext cx="350" cy="378"/>
              </a:xfrm>
              <a:custGeom>
                <a:avLst/>
                <a:gdLst>
                  <a:gd name="T0" fmla="*/ 36 w 148"/>
                  <a:gd name="T1" fmla="*/ 160 h 160"/>
                  <a:gd name="T2" fmla="*/ 36 w 148"/>
                  <a:gd name="T3" fmla="*/ 152 h 160"/>
                  <a:gd name="T4" fmla="*/ 130 w 148"/>
                  <a:gd name="T5" fmla="*/ 146 h 160"/>
                  <a:gd name="T6" fmla="*/ 138 w 148"/>
                  <a:gd name="T7" fmla="*/ 132 h 160"/>
                  <a:gd name="T8" fmla="*/ 128 w 148"/>
                  <a:gd name="T9" fmla="*/ 123 h 160"/>
                  <a:gd name="T10" fmla="*/ 138 w 148"/>
                  <a:gd name="T11" fmla="*/ 112 h 160"/>
                  <a:gd name="T12" fmla="*/ 128 w 148"/>
                  <a:gd name="T13" fmla="*/ 102 h 160"/>
                  <a:gd name="T14" fmla="*/ 138 w 148"/>
                  <a:gd name="T15" fmla="*/ 92 h 160"/>
                  <a:gd name="T16" fmla="*/ 127 w 148"/>
                  <a:gd name="T17" fmla="*/ 81 h 160"/>
                  <a:gd name="T18" fmla="*/ 137 w 148"/>
                  <a:gd name="T19" fmla="*/ 72 h 160"/>
                  <a:gd name="T20" fmla="*/ 125 w 148"/>
                  <a:gd name="T21" fmla="*/ 62 h 160"/>
                  <a:gd name="T22" fmla="*/ 133 w 148"/>
                  <a:gd name="T23" fmla="*/ 50 h 160"/>
                  <a:gd name="T24" fmla="*/ 121 w 148"/>
                  <a:gd name="T25" fmla="*/ 44 h 160"/>
                  <a:gd name="T26" fmla="*/ 126 w 148"/>
                  <a:gd name="T27" fmla="*/ 32 h 160"/>
                  <a:gd name="T28" fmla="*/ 113 w 148"/>
                  <a:gd name="T29" fmla="*/ 30 h 160"/>
                  <a:gd name="T30" fmla="*/ 94 w 148"/>
                  <a:gd name="T31" fmla="*/ 23 h 160"/>
                  <a:gd name="T32" fmla="*/ 72 w 148"/>
                  <a:gd name="T33" fmla="*/ 11 h 160"/>
                  <a:gd name="T34" fmla="*/ 70 w 148"/>
                  <a:gd name="T35" fmla="*/ 27 h 160"/>
                  <a:gd name="T36" fmla="*/ 8 w 148"/>
                  <a:gd name="T37" fmla="*/ 80 h 160"/>
                  <a:gd name="T38" fmla="*/ 22 w 148"/>
                  <a:gd name="T39" fmla="*/ 92 h 160"/>
                  <a:gd name="T40" fmla="*/ 91 w 148"/>
                  <a:gd name="T41" fmla="*/ 68 h 160"/>
                  <a:gd name="T42" fmla="*/ 93 w 148"/>
                  <a:gd name="T43" fmla="*/ 76 h 160"/>
                  <a:gd name="T44" fmla="*/ 25 w 148"/>
                  <a:gd name="T45" fmla="*/ 99 h 160"/>
                  <a:gd name="T46" fmla="*/ 0 w 148"/>
                  <a:gd name="T47" fmla="*/ 80 h 160"/>
                  <a:gd name="T48" fmla="*/ 64 w 148"/>
                  <a:gd name="T49" fmla="*/ 22 h 160"/>
                  <a:gd name="T50" fmla="*/ 66 w 148"/>
                  <a:gd name="T51" fmla="*/ 0 h 160"/>
                  <a:gd name="T52" fmla="*/ 92 w 148"/>
                  <a:gd name="T53" fmla="*/ 15 h 160"/>
                  <a:gd name="T54" fmla="*/ 107 w 148"/>
                  <a:gd name="T55" fmla="*/ 10 h 160"/>
                  <a:gd name="T56" fmla="*/ 132 w 148"/>
                  <a:gd name="T57" fmla="*/ 24 h 160"/>
                  <a:gd name="T58" fmla="*/ 136 w 148"/>
                  <a:gd name="T59" fmla="*/ 30 h 160"/>
                  <a:gd name="T60" fmla="*/ 141 w 148"/>
                  <a:gd name="T61" fmla="*/ 44 h 160"/>
                  <a:gd name="T62" fmla="*/ 143 w 148"/>
                  <a:gd name="T63" fmla="*/ 51 h 160"/>
                  <a:gd name="T64" fmla="*/ 146 w 148"/>
                  <a:gd name="T65" fmla="*/ 69 h 160"/>
                  <a:gd name="T66" fmla="*/ 146 w 148"/>
                  <a:gd name="T67" fmla="*/ 75 h 160"/>
                  <a:gd name="T68" fmla="*/ 147 w 148"/>
                  <a:gd name="T69" fmla="*/ 89 h 160"/>
                  <a:gd name="T70" fmla="*/ 147 w 148"/>
                  <a:gd name="T71" fmla="*/ 95 h 160"/>
                  <a:gd name="T72" fmla="*/ 147 w 148"/>
                  <a:gd name="T73" fmla="*/ 109 h 160"/>
                  <a:gd name="T74" fmla="*/ 147 w 148"/>
                  <a:gd name="T75" fmla="*/ 115 h 160"/>
                  <a:gd name="T76" fmla="*/ 147 w 148"/>
                  <a:gd name="T77" fmla="*/ 129 h 160"/>
                  <a:gd name="T78" fmla="*/ 147 w 148"/>
                  <a:gd name="T79" fmla="*/ 135 h 160"/>
                  <a:gd name="T80" fmla="*/ 147 w 148"/>
                  <a:gd name="T81" fmla="*/ 153 h 160"/>
                  <a:gd name="T82" fmla="*/ 144 w 148"/>
                  <a:gd name="T8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8" h="160">
                    <a:moveTo>
                      <a:pt x="144" y="160"/>
                    </a:moveTo>
                    <a:cubicBezTo>
                      <a:pt x="36" y="160"/>
                      <a:pt x="36" y="160"/>
                      <a:pt x="36" y="160"/>
                    </a:cubicBezTo>
                    <a:cubicBezTo>
                      <a:pt x="34" y="160"/>
                      <a:pt x="32" y="158"/>
                      <a:pt x="32" y="156"/>
                    </a:cubicBezTo>
                    <a:cubicBezTo>
                      <a:pt x="32" y="154"/>
                      <a:pt x="34" y="152"/>
                      <a:pt x="36" y="152"/>
                    </a:cubicBezTo>
                    <a:cubicBezTo>
                      <a:pt x="135" y="152"/>
                      <a:pt x="135" y="152"/>
                      <a:pt x="135" y="152"/>
                    </a:cubicBezTo>
                    <a:cubicBezTo>
                      <a:pt x="130" y="146"/>
                      <a:pt x="130" y="146"/>
                      <a:pt x="130" y="146"/>
                    </a:cubicBezTo>
                    <a:cubicBezTo>
                      <a:pt x="128" y="144"/>
                      <a:pt x="128" y="142"/>
                      <a:pt x="130" y="140"/>
                    </a:cubicBezTo>
                    <a:cubicBezTo>
                      <a:pt x="138" y="132"/>
                      <a:pt x="138" y="132"/>
                      <a:pt x="138" y="132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29" y="125"/>
                      <a:pt x="128" y="124"/>
                      <a:pt x="128" y="123"/>
                    </a:cubicBezTo>
                    <a:cubicBezTo>
                      <a:pt x="128" y="121"/>
                      <a:pt x="129" y="120"/>
                      <a:pt x="130" y="120"/>
                    </a:cubicBezTo>
                    <a:cubicBezTo>
                      <a:pt x="138" y="112"/>
                      <a:pt x="138" y="112"/>
                      <a:pt x="138" y="112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28" y="104"/>
                      <a:pt x="128" y="103"/>
                      <a:pt x="128" y="102"/>
                    </a:cubicBezTo>
                    <a:cubicBezTo>
                      <a:pt x="128" y="101"/>
                      <a:pt x="128" y="100"/>
                      <a:pt x="129" y="99"/>
                    </a:cubicBezTo>
                    <a:cubicBezTo>
                      <a:pt x="138" y="92"/>
                      <a:pt x="138" y="92"/>
                      <a:pt x="138" y="92"/>
                    </a:cubicBezTo>
                    <a:cubicBezTo>
                      <a:pt x="128" y="85"/>
                      <a:pt x="128" y="85"/>
                      <a:pt x="128" y="85"/>
                    </a:cubicBezTo>
                    <a:cubicBezTo>
                      <a:pt x="128" y="84"/>
                      <a:pt x="127" y="83"/>
                      <a:pt x="127" y="81"/>
                    </a:cubicBezTo>
                    <a:cubicBezTo>
                      <a:pt x="127" y="80"/>
                      <a:pt x="128" y="79"/>
                      <a:pt x="129" y="78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6" y="64"/>
                      <a:pt x="125" y="63"/>
                      <a:pt x="125" y="62"/>
                    </a:cubicBezTo>
                    <a:cubicBezTo>
                      <a:pt x="125" y="61"/>
                      <a:pt x="125" y="60"/>
                      <a:pt x="126" y="59"/>
                    </a:cubicBezTo>
                    <a:cubicBezTo>
                      <a:pt x="133" y="50"/>
                      <a:pt x="133" y="50"/>
                      <a:pt x="133" y="50"/>
                    </a:cubicBezTo>
                    <a:cubicBezTo>
                      <a:pt x="124" y="46"/>
                      <a:pt x="124" y="46"/>
                      <a:pt x="124" y="46"/>
                    </a:cubicBezTo>
                    <a:cubicBezTo>
                      <a:pt x="123" y="45"/>
                      <a:pt x="122" y="45"/>
                      <a:pt x="121" y="44"/>
                    </a:cubicBezTo>
                    <a:cubicBezTo>
                      <a:pt x="121" y="42"/>
                      <a:pt x="121" y="41"/>
                      <a:pt x="122" y="40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5" y="32"/>
                      <a:pt x="114" y="31"/>
                      <a:pt x="113" y="30"/>
                    </a:cubicBezTo>
                    <a:cubicBezTo>
                      <a:pt x="103" y="17"/>
                      <a:pt x="103" y="17"/>
                      <a:pt x="103" y="17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3" y="24"/>
                      <a:pt x="91" y="24"/>
                      <a:pt x="90" y="23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5"/>
                      <a:pt x="71" y="26"/>
                      <a:pt x="70" y="27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0" y="75"/>
                      <a:pt x="8" y="77"/>
                      <a:pt x="8" y="80"/>
                    </a:cubicBezTo>
                    <a:cubicBezTo>
                      <a:pt x="9" y="82"/>
                      <a:pt x="12" y="88"/>
                      <a:pt x="15" y="94"/>
                    </a:cubicBezTo>
                    <a:cubicBezTo>
                      <a:pt x="17" y="94"/>
                      <a:pt x="20" y="93"/>
                      <a:pt x="22" y="92"/>
                    </a:cubicBezTo>
                    <a:cubicBezTo>
                      <a:pt x="23" y="92"/>
                      <a:pt x="23" y="91"/>
                      <a:pt x="24" y="91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3" y="67"/>
                      <a:pt x="95" y="69"/>
                      <a:pt x="96" y="71"/>
                    </a:cubicBezTo>
                    <a:cubicBezTo>
                      <a:pt x="97" y="73"/>
                      <a:pt x="95" y="75"/>
                      <a:pt x="93" y="76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9"/>
                      <a:pt x="25" y="99"/>
                      <a:pt x="25" y="99"/>
                    </a:cubicBezTo>
                    <a:cubicBezTo>
                      <a:pt x="20" y="101"/>
                      <a:pt x="13" y="104"/>
                      <a:pt x="9" y="98"/>
                    </a:cubicBezTo>
                    <a:cubicBezTo>
                      <a:pt x="0" y="83"/>
                      <a:pt x="0" y="81"/>
                      <a:pt x="0" y="80"/>
                    </a:cubicBezTo>
                    <a:cubicBezTo>
                      <a:pt x="0" y="74"/>
                      <a:pt x="4" y="70"/>
                      <a:pt x="6" y="69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5" y="1"/>
                      <a:pt x="66" y="0"/>
                    </a:cubicBezTo>
                    <a:cubicBezTo>
                      <a:pt x="67" y="0"/>
                      <a:pt x="69" y="0"/>
                      <a:pt x="70" y="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4" y="7"/>
                      <a:pt x="106" y="8"/>
                      <a:pt x="107" y="10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32" y="24"/>
                      <a:pt x="132" y="24"/>
                      <a:pt x="132" y="24"/>
                    </a:cubicBezTo>
                    <a:cubicBezTo>
                      <a:pt x="133" y="24"/>
                      <a:pt x="135" y="25"/>
                      <a:pt x="135" y="26"/>
                    </a:cubicBezTo>
                    <a:cubicBezTo>
                      <a:pt x="136" y="27"/>
                      <a:pt x="136" y="29"/>
                      <a:pt x="136" y="30"/>
                    </a:cubicBezTo>
                    <a:cubicBezTo>
                      <a:pt x="131" y="40"/>
                      <a:pt x="131" y="40"/>
                      <a:pt x="131" y="40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3" y="45"/>
                      <a:pt x="144" y="46"/>
                      <a:pt x="144" y="47"/>
                    </a:cubicBezTo>
                    <a:cubicBezTo>
                      <a:pt x="144" y="48"/>
                      <a:pt x="144" y="50"/>
                      <a:pt x="143" y="51"/>
                    </a:cubicBezTo>
                    <a:cubicBezTo>
                      <a:pt x="135" y="61"/>
                      <a:pt x="135" y="61"/>
                      <a:pt x="135" y="61"/>
                    </a:cubicBezTo>
                    <a:cubicBezTo>
                      <a:pt x="146" y="69"/>
                      <a:pt x="146" y="69"/>
                      <a:pt x="146" y="69"/>
                    </a:cubicBezTo>
                    <a:cubicBezTo>
                      <a:pt x="147" y="69"/>
                      <a:pt x="148" y="71"/>
                      <a:pt x="148" y="72"/>
                    </a:cubicBezTo>
                    <a:cubicBezTo>
                      <a:pt x="148" y="73"/>
                      <a:pt x="147" y="74"/>
                      <a:pt x="146" y="75"/>
                    </a:cubicBezTo>
                    <a:cubicBezTo>
                      <a:pt x="138" y="82"/>
                      <a:pt x="138" y="82"/>
                      <a:pt x="138" y="82"/>
                    </a:cubicBezTo>
                    <a:cubicBezTo>
                      <a:pt x="147" y="89"/>
                      <a:pt x="147" y="89"/>
                      <a:pt x="147" y="89"/>
                    </a:cubicBezTo>
                    <a:cubicBezTo>
                      <a:pt x="147" y="90"/>
                      <a:pt x="148" y="91"/>
                      <a:pt x="148" y="92"/>
                    </a:cubicBezTo>
                    <a:cubicBezTo>
                      <a:pt x="148" y="93"/>
                      <a:pt x="147" y="94"/>
                      <a:pt x="147" y="95"/>
                    </a:cubicBezTo>
                    <a:cubicBezTo>
                      <a:pt x="138" y="102"/>
                      <a:pt x="138" y="102"/>
                      <a:pt x="138" y="102"/>
                    </a:cubicBezTo>
                    <a:cubicBezTo>
                      <a:pt x="147" y="109"/>
                      <a:pt x="147" y="109"/>
                      <a:pt x="147" y="109"/>
                    </a:cubicBezTo>
                    <a:cubicBezTo>
                      <a:pt x="147" y="110"/>
                      <a:pt x="148" y="111"/>
                      <a:pt x="148" y="112"/>
                    </a:cubicBezTo>
                    <a:cubicBezTo>
                      <a:pt x="148" y="113"/>
                      <a:pt x="148" y="114"/>
                      <a:pt x="147" y="115"/>
                    </a:cubicBezTo>
                    <a:cubicBezTo>
                      <a:pt x="139" y="122"/>
                      <a:pt x="139" y="122"/>
                      <a:pt x="139" y="122"/>
                    </a:cubicBezTo>
                    <a:cubicBezTo>
                      <a:pt x="147" y="129"/>
                      <a:pt x="147" y="129"/>
                      <a:pt x="147" y="129"/>
                    </a:cubicBezTo>
                    <a:cubicBezTo>
                      <a:pt x="147" y="130"/>
                      <a:pt x="148" y="131"/>
                      <a:pt x="148" y="132"/>
                    </a:cubicBezTo>
                    <a:cubicBezTo>
                      <a:pt x="148" y="133"/>
                      <a:pt x="148" y="134"/>
                      <a:pt x="147" y="135"/>
                    </a:cubicBezTo>
                    <a:cubicBezTo>
                      <a:pt x="138" y="143"/>
                      <a:pt x="138" y="143"/>
                      <a:pt x="138" y="143"/>
                    </a:cubicBezTo>
                    <a:cubicBezTo>
                      <a:pt x="147" y="153"/>
                      <a:pt x="147" y="153"/>
                      <a:pt x="147" y="153"/>
                    </a:cubicBezTo>
                    <a:cubicBezTo>
                      <a:pt x="148" y="155"/>
                      <a:pt x="148" y="156"/>
                      <a:pt x="148" y="158"/>
                    </a:cubicBezTo>
                    <a:cubicBezTo>
                      <a:pt x="147" y="159"/>
                      <a:pt x="146" y="160"/>
                      <a:pt x="144" y="1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44"/>
              <p:cNvSpPr>
                <a:spLocks/>
              </p:cNvSpPr>
              <p:nvPr/>
            </p:nvSpPr>
            <p:spPr bwMode="auto">
              <a:xfrm>
                <a:off x="4076" y="-1965"/>
                <a:ext cx="154" cy="210"/>
              </a:xfrm>
              <a:custGeom>
                <a:avLst/>
                <a:gdLst>
                  <a:gd name="T0" fmla="*/ 32 w 65"/>
                  <a:gd name="T1" fmla="*/ 89 h 89"/>
                  <a:gd name="T2" fmla="*/ 16 w 65"/>
                  <a:gd name="T3" fmla="*/ 89 h 89"/>
                  <a:gd name="T4" fmla="*/ 12 w 65"/>
                  <a:gd name="T5" fmla="*/ 85 h 89"/>
                  <a:gd name="T6" fmla="*/ 1 w 65"/>
                  <a:gd name="T7" fmla="*/ 7 h 89"/>
                  <a:gd name="T8" fmla="*/ 1 w 65"/>
                  <a:gd name="T9" fmla="*/ 2 h 89"/>
                  <a:gd name="T10" fmla="*/ 7 w 65"/>
                  <a:gd name="T11" fmla="*/ 2 h 89"/>
                  <a:gd name="T12" fmla="*/ 20 w 65"/>
                  <a:gd name="T13" fmla="*/ 81 h 89"/>
                  <a:gd name="T14" fmla="*/ 28 w 65"/>
                  <a:gd name="T15" fmla="*/ 81 h 89"/>
                  <a:gd name="T16" fmla="*/ 58 w 65"/>
                  <a:gd name="T17" fmla="*/ 29 h 89"/>
                  <a:gd name="T18" fmla="*/ 64 w 65"/>
                  <a:gd name="T19" fmla="*/ 31 h 89"/>
                  <a:gd name="T20" fmla="*/ 62 w 65"/>
                  <a:gd name="T21" fmla="*/ 37 h 89"/>
                  <a:gd name="T22" fmla="*/ 36 w 65"/>
                  <a:gd name="T23" fmla="*/ 85 h 89"/>
                  <a:gd name="T24" fmla="*/ 32 w 65"/>
                  <a:gd name="T2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5" h="89">
                    <a:moveTo>
                      <a:pt x="32" y="89"/>
                    </a:moveTo>
                    <a:cubicBezTo>
                      <a:pt x="16" y="89"/>
                      <a:pt x="16" y="89"/>
                      <a:pt x="16" y="89"/>
                    </a:cubicBezTo>
                    <a:cubicBezTo>
                      <a:pt x="14" y="89"/>
                      <a:pt x="12" y="87"/>
                      <a:pt x="12" y="85"/>
                    </a:cubicBezTo>
                    <a:cubicBezTo>
                      <a:pt x="12" y="49"/>
                      <a:pt x="7" y="14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6" y="0"/>
                      <a:pt x="7" y="2"/>
                    </a:cubicBezTo>
                    <a:cubicBezTo>
                      <a:pt x="16" y="12"/>
                      <a:pt x="20" y="53"/>
                      <a:pt x="20" y="81"/>
                    </a:cubicBezTo>
                    <a:cubicBezTo>
                      <a:pt x="28" y="81"/>
                      <a:pt x="28" y="81"/>
                      <a:pt x="28" y="81"/>
                    </a:cubicBezTo>
                    <a:cubicBezTo>
                      <a:pt x="29" y="49"/>
                      <a:pt x="43" y="37"/>
                      <a:pt x="58" y="29"/>
                    </a:cubicBezTo>
                    <a:cubicBezTo>
                      <a:pt x="60" y="28"/>
                      <a:pt x="63" y="29"/>
                      <a:pt x="64" y="31"/>
                    </a:cubicBezTo>
                    <a:cubicBezTo>
                      <a:pt x="65" y="33"/>
                      <a:pt x="64" y="36"/>
                      <a:pt x="62" y="37"/>
                    </a:cubicBezTo>
                    <a:cubicBezTo>
                      <a:pt x="46" y="44"/>
                      <a:pt x="36" y="56"/>
                      <a:pt x="36" y="85"/>
                    </a:cubicBezTo>
                    <a:cubicBezTo>
                      <a:pt x="36" y="87"/>
                      <a:pt x="34" y="89"/>
                      <a:pt x="32" y="8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Freeform 45"/>
              <p:cNvSpPr>
                <a:spLocks noEditPoints="1"/>
              </p:cNvSpPr>
              <p:nvPr/>
            </p:nvSpPr>
            <p:spPr bwMode="auto">
              <a:xfrm>
                <a:off x="4067" y="-2039"/>
                <a:ext cx="454" cy="284"/>
              </a:xfrm>
              <a:custGeom>
                <a:avLst/>
                <a:gdLst>
                  <a:gd name="T0" fmla="*/ 188 w 192"/>
                  <a:gd name="T1" fmla="*/ 120 h 120"/>
                  <a:gd name="T2" fmla="*/ 132 w 192"/>
                  <a:gd name="T3" fmla="*/ 120 h 120"/>
                  <a:gd name="T4" fmla="*/ 92 w 192"/>
                  <a:gd name="T5" fmla="*/ 95 h 120"/>
                  <a:gd name="T6" fmla="*/ 55 w 192"/>
                  <a:gd name="T7" fmla="*/ 61 h 120"/>
                  <a:gd name="T8" fmla="*/ 6 w 192"/>
                  <a:gd name="T9" fmla="*/ 40 h 120"/>
                  <a:gd name="T10" fmla="*/ 4 w 192"/>
                  <a:gd name="T11" fmla="*/ 38 h 120"/>
                  <a:gd name="T12" fmla="*/ 0 w 192"/>
                  <a:gd name="T13" fmla="*/ 16 h 120"/>
                  <a:gd name="T14" fmla="*/ 0 w 192"/>
                  <a:gd name="T15" fmla="*/ 4 h 120"/>
                  <a:gd name="T16" fmla="*/ 4 w 192"/>
                  <a:gd name="T17" fmla="*/ 0 h 120"/>
                  <a:gd name="T18" fmla="*/ 60 w 192"/>
                  <a:gd name="T19" fmla="*/ 0 h 120"/>
                  <a:gd name="T20" fmla="*/ 64 w 192"/>
                  <a:gd name="T21" fmla="*/ 4 h 120"/>
                  <a:gd name="T22" fmla="*/ 64 w 192"/>
                  <a:gd name="T23" fmla="*/ 20 h 120"/>
                  <a:gd name="T24" fmla="*/ 60 w 192"/>
                  <a:gd name="T25" fmla="*/ 24 h 120"/>
                  <a:gd name="T26" fmla="*/ 37 w 192"/>
                  <a:gd name="T27" fmla="*/ 24 h 120"/>
                  <a:gd name="T28" fmla="*/ 42 w 192"/>
                  <a:gd name="T29" fmla="*/ 26 h 120"/>
                  <a:gd name="T30" fmla="*/ 66 w 192"/>
                  <a:gd name="T31" fmla="*/ 38 h 120"/>
                  <a:gd name="T32" fmla="*/ 106 w 192"/>
                  <a:gd name="T33" fmla="*/ 73 h 120"/>
                  <a:gd name="T34" fmla="*/ 140 w 192"/>
                  <a:gd name="T35" fmla="*/ 96 h 120"/>
                  <a:gd name="T36" fmla="*/ 188 w 192"/>
                  <a:gd name="T37" fmla="*/ 96 h 120"/>
                  <a:gd name="T38" fmla="*/ 192 w 192"/>
                  <a:gd name="T39" fmla="*/ 100 h 120"/>
                  <a:gd name="T40" fmla="*/ 192 w 192"/>
                  <a:gd name="T41" fmla="*/ 116 h 120"/>
                  <a:gd name="T42" fmla="*/ 188 w 192"/>
                  <a:gd name="T43" fmla="*/ 120 h 120"/>
                  <a:gd name="T44" fmla="*/ 11 w 192"/>
                  <a:gd name="T45" fmla="*/ 33 h 120"/>
                  <a:gd name="T46" fmla="*/ 59 w 192"/>
                  <a:gd name="T47" fmla="*/ 54 h 120"/>
                  <a:gd name="T48" fmla="*/ 99 w 192"/>
                  <a:gd name="T49" fmla="*/ 89 h 120"/>
                  <a:gd name="T50" fmla="*/ 132 w 192"/>
                  <a:gd name="T51" fmla="*/ 112 h 120"/>
                  <a:gd name="T52" fmla="*/ 184 w 192"/>
                  <a:gd name="T53" fmla="*/ 112 h 120"/>
                  <a:gd name="T54" fmla="*/ 184 w 192"/>
                  <a:gd name="T55" fmla="*/ 104 h 120"/>
                  <a:gd name="T56" fmla="*/ 140 w 192"/>
                  <a:gd name="T57" fmla="*/ 104 h 120"/>
                  <a:gd name="T58" fmla="*/ 100 w 192"/>
                  <a:gd name="T59" fmla="*/ 78 h 120"/>
                  <a:gd name="T60" fmla="*/ 62 w 192"/>
                  <a:gd name="T61" fmla="*/ 45 h 120"/>
                  <a:gd name="T62" fmla="*/ 39 w 192"/>
                  <a:gd name="T63" fmla="*/ 34 h 120"/>
                  <a:gd name="T64" fmla="*/ 18 w 192"/>
                  <a:gd name="T65" fmla="*/ 24 h 120"/>
                  <a:gd name="T66" fmla="*/ 16 w 192"/>
                  <a:gd name="T67" fmla="*/ 19 h 120"/>
                  <a:gd name="T68" fmla="*/ 20 w 192"/>
                  <a:gd name="T69" fmla="*/ 16 h 120"/>
                  <a:gd name="T70" fmla="*/ 56 w 192"/>
                  <a:gd name="T71" fmla="*/ 16 h 120"/>
                  <a:gd name="T72" fmla="*/ 56 w 192"/>
                  <a:gd name="T73" fmla="*/ 8 h 120"/>
                  <a:gd name="T74" fmla="*/ 8 w 192"/>
                  <a:gd name="T75" fmla="*/ 8 h 120"/>
                  <a:gd name="T76" fmla="*/ 8 w 192"/>
                  <a:gd name="T77" fmla="*/ 16 h 120"/>
                  <a:gd name="T78" fmla="*/ 11 w 192"/>
                  <a:gd name="T79" fmla="*/ 3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2" h="120">
                    <a:moveTo>
                      <a:pt x="188" y="120"/>
                    </a:moveTo>
                    <a:cubicBezTo>
                      <a:pt x="132" y="120"/>
                      <a:pt x="132" y="120"/>
                      <a:pt x="132" y="120"/>
                    </a:cubicBezTo>
                    <a:cubicBezTo>
                      <a:pt x="113" y="120"/>
                      <a:pt x="104" y="108"/>
                      <a:pt x="92" y="95"/>
                    </a:cubicBezTo>
                    <a:cubicBezTo>
                      <a:pt x="83" y="83"/>
                      <a:pt x="73" y="71"/>
                      <a:pt x="55" y="61"/>
                    </a:cubicBezTo>
                    <a:cubicBezTo>
                      <a:pt x="40" y="53"/>
                      <a:pt x="7" y="40"/>
                      <a:pt x="6" y="40"/>
                    </a:cubicBezTo>
                    <a:cubicBezTo>
                      <a:pt x="6" y="39"/>
                      <a:pt x="5" y="39"/>
                      <a:pt x="4" y="38"/>
                    </a:cubicBezTo>
                    <a:cubicBezTo>
                      <a:pt x="2" y="32"/>
                      <a:pt x="0" y="24"/>
                      <a:pt x="0" y="1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2"/>
                      <a:pt x="62" y="24"/>
                      <a:pt x="60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9" y="25"/>
                      <a:pt x="41" y="26"/>
                      <a:pt x="42" y="26"/>
                    </a:cubicBezTo>
                    <a:cubicBezTo>
                      <a:pt x="51" y="30"/>
                      <a:pt x="60" y="35"/>
                      <a:pt x="66" y="38"/>
                    </a:cubicBezTo>
                    <a:cubicBezTo>
                      <a:pt x="85" y="48"/>
                      <a:pt x="96" y="61"/>
                      <a:pt x="106" y="73"/>
                    </a:cubicBezTo>
                    <a:cubicBezTo>
                      <a:pt x="117" y="86"/>
                      <a:pt x="125" y="96"/>
                      <a:pt x="140" y="96"/>
                    </a:cubicBezTo>
                    <a:cubicBezTo>
                      <a:pt x="188" y="96"/>
                      <a:pt x="188" y="96"/>
                      <a:pt x="188" y="96"/>
                    </a:cubicBezTo>
                    <a:cubicBezTo>
                      <a:pt x="190" y="96"/>
                      <a:pt x="192" y="98"/>
                      <a:pt x="192" y="100"/>
                    </a:cubicBezTo>
                    <a:cubicBezTo>
                      <a:pt x="192" y="116"/>
                      <a:pt x="192" y="116"/>
                      <a:pt x="192" y="116"/>
                    </a:cubicBezTo>
                    <a:cubicBezTo>
                      <a:pt x="192" y="118"/>
                      <a:pt x="190" y="120"/>
                      <a:pt x="188" y="120"/>
                    </a:cubicBezTo>
                    <a:close/>
                    <a:moveTo>
                      <a:pt x="11" y="33"/>
                    </a:moveTo>
                    <a:cubicBezTo>
                      <a:pt x="18" y="36"/>
                      <a:pt x="45" y="47"/>
                      <a:pt x="59" y="54"/>
                    </a:cubicBezTo>
                    <a:cubicBezTo>
                      <a:pt x="78" y="64"/>
                      <a:pt x="89" y="78"/>
                      <a:pt x="99" y="89"/>
                    </a:cubicBezTo>
                    <a:cubicBezTo>
                      <a:pt x="109" y="103"/>
                      <a:pt x="117" y="112"/>
                      <a:pt x="132" y="112"/>
                    </a:cubicBezTo>
                    <a:cubicBezTo>
                      <a:pt x="184" y="112"/>
                      <a:pt x="184" y="112"/>
                      <a:pt x="184" y="112"/>
                    </a:cubicBezTo>
                    <a:cubicBezTo>
                      <a:pt x="184" y="104"/>
                      <a:pt x="184" y="104"/>
                      <a:pt x="184" y="104"/>
                    </a:cubicBezTo>
                    <a:cubicBezTo>
                      <a:pt x="140" y="104"/>
                      <a:pt x="140" y="104"/>
                      <a:pt x="140" y="104"/>
                    </a:cubicBezTo>
                    <a:cubicBezTo>
                      <a:pt x="121" y="104"/>
                      <a:pt x="111" y="92"/>
                      <a:pt x="100" y="78"/>
                    </a:cubicBezTo>
                    <a:cubicBezTo>
                      <a:pt x="90" y="67"/>
                      <a:pt x="80" y="54"/>
                      <a:pt x="62" y="45"/>
                    </a:cubicBezTo>
                    <a:cubicBezTo>
                      <a:pt x="56" y="42"/>
                      <a:pt x="47" y="38"/>
                      <a:pt x="39" y="34"/>
                    </a:cubicBezTo>
                    <a:cubicBezTo>
                      <a:pt x="30" y="30"/>
                      <a:pt x="22" y="26"/>
                      <a:pt x="18" y="24"/>
                    </a:cubicBezTo>
                    <a:cubicBezTo>
                      <a:pt x="16" y="23"/>
                      <a:pt x="16" y="21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22"/>
                      <a:pt x="9" y="28"/>
                      <a:pt x="11" y="3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Freeform 46"/>
              <p:cNvSpPr>
                <a:spLocks/>
              </p:cNvSpPr>
              <p:nvPr/>
            </p:nvSpPr>
            <p:spPr bwMode="auto">
              <a:xfrm>
                <a:off x="4310" y="-1887"/>
                <a:ext cx="173" cy="85"/>
              </a:xfrm>
              <a:custGeom>
                <a:avLst/>
                <a:gdLst>
                  <a:gd name="T0" fmla="*/ 69 w 73"/>
                  <a:gd name="T1" fmla="*/ 36 h 36"/>
                  <a:gd name="T2" fmla="*/ 65 w 73"/>
                  <a:gd name="T3" fmla="*/ 32 h 36"/>
                  <a:gd name="T4" fmla="*/ 65 w 73"/>
                  <a:gd name="T5" fmla="*/ 20 h 36"/>
                  <a:gd name="T6" fmla="*/ 36 w 73"/>
                  <a:gd name="T7" fmla="*/ 8 h 36"/>
                  <a:gd name="T8" fmla="*/ 9 w 73"/>
                  <a:gd name="T9" fmla="*/ 18 h 36"/>
                  <a:gd name="T10" fmla="*/ 3 w 73"/>
                  <a:gd name="T11" fmla="*/ 20 h 36"/>
                  <a:gd name="T12" fmla="*/ 1 w 73"/>
                  <a:gd name="T13" fmla="*/ 14 h 36"/>
                  <a:gd name="T14" fmla="*/ 37 w 73"/>
                  <a:gd name="T15" fmla="*/ 0 h 36"/>
                  <a:gd name="T16" fmla="*/ 39 w 73"/>
                  <a:gd name="T17" fmla="*/ 1 h 36"/>
                  <a:gd name="T18" fmla="*/ 69 w 73"/>
                  <a:gd name="T19" fmla="*/ 12 h 36"/>
                  <a:gd name="T20" fmla="*/ 73 w 73"/>
                  <a:gd name="T21" fmla="*/ 16 h 36"/>
                  <a:gd name="T22" fmla="*/ 73 w 73"/>
                  <a:gd name="T23" fmla="*/ 32 h 36"/>
                  <a:gd name="T24" fmla="*/ 69 w 73"/>
                  <a:gd name="T2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3" h="36">
                    <a:moveTo>
                      <a:pt x="69" y="36"/>
                    </a:moveTo>
                    <a:cubicBezTo>
                      <a:pt x="67" y="36"/>
                      <a:pt x="65" y="34"/>
                      <a:pt x="65" y="32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57" y="19"/>
                      <a:pt x="45" y="14"/>
                      <a:pt x="36" y="8"/>
                    </a:cubicBezTo>
                    <a:cubicBezTo>
                      <a:pt x="25" y="8"/>
                      <a:pt x="11" y="12"/>
                      <a:pt x="9" y="18"/>
                    </a:cubicBezTo>
                    <a:cubicBezTo>
                      <a:pt x="8" y="20"/>
                      <a:pt x="5" y="21"/>
                      <a:pt x="3" y="20"/>
                    </a:cubicBezTo>
                    <a:cubicBezTo>
                      <a:pt x="1" y="19"/>
                      <a:pt x="0" y="16"/>
                      <a:pt x="1" y="14"/>
                    </a:cubicBezTo>
                    <a:cubicBezTo>
                      <a:pt x="7" y="4"/>
                      <a:pt x="26" y="0"/>
                      <a:pt x="37" y="0"/>
                    </a:cubicBezTo>
                    <a:cubicBezTo>
                      <a:pt x="38" y="0"/>
                      <a:pt x="39" y="0"/>
                      <a:pt x="39" y="1"/>
                    </a:cubicBezTo>
                    <a:cubicBezTo>
                      <a:pt x="49" y="7"/>
                      <a:pt x="62" y="12"/>
                      <a:pt x="69" y="12"/>
                    </a:cubicBezTo>
                    <a:cubicBezTo>
                      <a:pt x="71" y="12"/>
                      <a:pt x="73" y="14"/>
                      <a:pt x="73" y="16"/>
                    </a:cubicBezTo>
                    <a:cubicBezTo>
                      <a:pt x="73" y="32"/>
                      <a:pt x="73" y="32"/>
                      <a:pt x="73" y="32"/>
                    </a:cubicBezTo>
                    <a:cubicBezTo>
                      <a:pt x="73" y="34"/>
                      <a:pt x="71" y="36"/>
                      <a:pt x="69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Freeform 47"/>
              <p:cNvSpPr>
                <a:spLocks noEditPoints="1"/>
              </p:cNvSpPr>
              <p:nvPr/>
            </p:nvSpPr>
            <p:spPr bwMode="auto">
              <a:xfrm>
                <a:off x="5003" y="-2152"/>
                <a:ext cx="199" cy="454"/>
              </a:xfrm>
              <a:custGeom>
                <a:avLst/>
                <a:gdLst>
                  <a:gd name="T0" fmla="*/ 52 w 84"/>
                  <a:gd name="T1" fmla="*/ 192 h 192"/>
                  <a:gd name="T2" fmla="*/ 0 w 84"/>
                  <a:gd name="T3" fmla="*/ 52 h 192"/>
                  <a:gd name="T4" fmla="*/ 48 w 84"/>
                  <a:gd name="T5" fmla="*/ 0 h 192"/>
                  <a:gd name="T6" fmla="*/ 84 w 84"/>
                  <a:gd name="T7" fmla="*/ 52 h 192"/>
                  <a:gd name="T8" fmla="*/ 84 w 84"/>
                  <a:gd name="T9" fmla="*/ 52 h 192"/>
                  <a:gd name="T10" fmla="*/ 84 w 84"/>
                  <a:gd name="T11" fmla="*/ 140 h 192"/>
                  <a:gd name="T12" fmla="*/ 84 w 84"/>
                  <a:gd name="T13" fmla="*/ 140 h 192"/>
                  <a:gd name="T14" fmla="*/ 80 w 84"/>
                  <a:gd name="T15" fmla="*/ 173 h 192"/>
                  <a:gd name="T16" fmla="*/ 52 w 84"/>
                  <a:gd name="T17" fmla="*/ 192 h 192"/>
                  <a:gd name="T18" fmla="*/ 48 w 84"/>
                  <a:gd name="T19" fmla="*/ 8 h 192"/>
                  <a:gd name="T20" fmla="*/ 8 w 84"/>
                  <a:gd name="T21" fmla="*/ 52 h 192"/>
                  <a:gd name="T22" fmla="*/ 52 w 84"/>
                  <a:gd name="T23" fmla="*/ 184 h 192"/>
                  <a:gd name="T24" fmla="*/ 73 w 84"/>
                  <a:gd name="T25" fmla="*/ 170 h 192"/>
                  <a:gd name="T26" fmla="*/ 76 w 84"/>
                  <a:gd name="T27" fmla="*/ 140 h 192"/>
                  <a:gd name="T28" fmla="*/ 76 w 84"/>
                  <a:gd name="T29" fmla="*/ 140 h 192"/>
                  <a:gd name="T30" fmla="*/ 76 w 84"/>
                  <a:gd name="T31" fmla="*/ 52 h 192"/>
                  <a:gd name="T32" fmla="*/ 48 w 84"/>
                  <a:gd name="T33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192">
                    <a:moveTo>
                      <a:pt x="52" y="192"/>
                    </a:moveTo>
                    <a:cubicBezTo>
                      <a:pt x="18" y="192"/>
                      <a:pt x="0" y="87"/>
                      <a:pt x="0" y="52"/>
                    </a:cubicBezTo>
                    <a:cubicBezTo>
                      <a:pt x="0" y="15"/>
                      <a:pt x="34" y="0"/>
                      <a:pt x="48" y="0"/>
                    </a:cubicBezTo>
                    <a:cubicBezTo>
                      <a:pt x="72" y="0"/>
                      <a:pt x="84" y="17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79" y="93"/>
                      <a:pt x="83" y="129"/>
                      <a:pt x="84" y="140"/>
                    </a:cubicBezTo>
                    <a:cubicBezTo>
                      <a:pt x="84" y="140"/>
                      <a:pt x="84" y="140"/>
                      <a:pt x="84" y="140"/>
                    </a:cubicBezTo>
                    <a:cubicBezTo>
                      <a:pt x="84" y="151"/>
                      <a:pt x="84" y="163"/>
                      <a:pt x="80" y="173"/>
                    </a:cubicBezTo>
                    <a:cubicBezTo>
                      <a:pt x="76" y="186"/>
                      <a:pt x="66" y="192"/>
                      <a:pt x="52" y="192"/>
                    </a:cubicBezTo>
                    <a:close/>
                    <a:moveTo>
                      <a:pt x="48" y="8"/>
                    </a:moveTo>
                    <a:cubicBezTo>
                      <a:pt x="37" y="8"/>
                      <a:pt x="8" y="21"/>
                      <a:pt x="8" y="52"/>
                    </a:cubicBezTo>
                    <a:cubicBezTo>
                      <a:pt x="8" y="94"/>
                      <a:pt x="29" y="184"/>
                      <a:pt x="52" y="184"/>
                    </a:cubicBezTo>
                    <a:cubicBezTo>
                      <a:pt x="63" y="184"/>
                      <a:pt x="69" y="180"/>
                      <a:pt x="73" y="170"/>
                    </a:cubicBezTo>
                    <a:cubicBezTo>
                      <a:pt x="76" y="162"/>
                      <a:pt x="76" y="15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5" y="130"/>
                      <a:pt x="71" y="93"/>
                      <a:pt x="76" y="52"/>
                    </a:cubicBezTo>
                    <a:cubicBezTo>
                      <a:pt x="76" y="8"/>
                      <a:pt x="55" y="8"/>
                      <a:pt x="4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Freeform 48"/>
              <p:cNvSpPr>
                <a:spLocks/>
              </p:cNvSpPr>
              <p:nvPr/>
            </p:nvSpPr>
            <p:spPr bwMode="auto">
              <a:xfrm>
                <a:off x="5036" y="-2076"/>
                <a:ext cx="128" cy="217"/>
              </a:xfrm>
              <a:custGeom>
                <a:avLst/>
                <a:gdLst>
                  <a:gd name="T0" fmla="*/ 22 w 54"/>
                  <a:gd name="T1" fmla="*/ 92 h 92"/>
                  <a:gd name="T2" fmla="*/ 18 w 54"/>
                  <a:gd name="T3" fmla="*/ 90 h 92"/>
                  <a:gd name="T4" fmla="*/ 34 w 54"/>
                  <a:gd name="T5" fmla="*/ 2 h 92"/>
                  <a:gd name="T6" fmla="*/ 35 w 54"/>
                  <a:gd name="T7" fmla="*/ 1 h 92"/>
                  <a:gd name="T8" fmla="*/ 40 w 54"/>
                  <a:gd name="T9" fmla="*/ 1 h 92"/>
                  <a:gd name="T10" fmla="*/ 46 w 54"/>
                  <a:gd name="T11" fmla="*/ 81 h 92"/>
                  <a:gd name="T12" fmla="*/ 41 w 54"/>
                  <a:gd name="T13" fmla="*/ 84 h 92"/>
                  <a:gd name="T14" fmla="*/ 38 w 54"/>
                  <a:gd name="T15" fmla="*/ 79 h 92"/>
                  <a:gd name="T16" fmla="*/ 38 w 54"/>
                  <a:gd name="T17" fmla="*/ 9 h 92"/>
                  <a:gd name="T18" fmla="*/ 26 w 54"/>
                  <a:gd name="T19" fmla="*/ 86 h 92"/>
                  <a:gd name="T20" fmla="*/ 24 w 54"/>
                  <a:gd name="T21" fmla="*/ 92 h 92"/>
                  <a:gd name="T22" fmla="*/ 22 w 54"/>
                  <a:gd name="T2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92">
                    <a:moveTo>
                      <a:pt x="22" y="92"/>
                    </a:moveTo>
                    <a:cubicBezTo>
                      <a:pt x="21" y="92"/>
                      <a:pt x="19" y="91"/>
                      <a:pt x="18" y="90"/>
                    </a:cubicBezTo>
                    <a:cubicBezTo>
                      <a:pt x="0" y="56"/>
                      <a:pt x="5" y="26"/>
                      <a:pt x="34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7" y="0"/>
                      <a:pt x="39" y="0"/>
                      <a:pt x="40" y="1"/>
                    </a:cubicBezTo>
                    <a:cubicBezTo>
                      <a:pt x="54" y="9"/>
                      <a:pt x="53" y="48"/>
                      <a:pt x="46" y="81"/>
                    </a:cubicBezTo>
                    <a:cubicBezTo>
                      <a:pt x="45" y="83"/>
                      <a:pt x="43" y="84"/>
                      <a:pt x="41" y="84"/>
                    </a:cubicBezTo>
                    <a:cubicBezTo>
                      <a:pt x="39" y="83"/>
                      <a:pt x="38" y="81"/>
                      <a:pt x="38" y="79"/>
                    </a:cubicBezTo>
                    <a:cubicBezTo>
                      <a:pt x="45" y="47"/>
                      <a:pt x="44" y="18"/>
                      <a:pt x="38" y="9"/>
                    </a:cubicBezTo>
                    <a:cubicBezTo>
                      <a:pt x="27" y="18"/>
                      <a:pt x="2" y="43"/>
                      <a:pt x="26" y="86"/>
                    </a:cubicBezTo>
                    <a:cubicBezTo>
                      <a:pt x="27" y="88"/>
                      <a:pt x="26" y="90"/>
                      <a:pt x="24" y="92"/>
                    </a:cubicBezTo>
                    <a:cubicBezTo>
                      <a:pt x="23" y="92"/>
                      <a:pt x="23" y="92"/>
                      <a:pt x="22" y="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49"/>
              <p:cNvSpPr>
                <a:spLocks/>
              </p:cNvSpPr>
              <p:nvPr/>
            </p:nvSpPr>
            <p:spPr bwMode="auto">
              <a:xfrm>
                <a:off x="5117" y="-2095"/>
                <a:ext cx="19" cy="38"/>
              </a:xfrm>
              <a:custGeom>
                <a:avLst/>
                <a:gdLst>
                  <a:gd name="T0" fmla="*/ 4 w 8"/>
                  <a:gd name="T1" fmla="*/ 16 h 16"/>
                  <a:gd name="T2" fmla="*/ 0 w 8"/>
                  <a:gd name="T3" fmla="*/ 12 h 16"/>
                  <a:gd name="T4" fmla="*/ 0 w 8"/>
                  <a:gd name="T5" fmla="*/ 4 h 16"/>
                  <a:gd name="T6" fmla="*/ 4 w 8"/>
                  <a:gd name="T7" fmla="*/ 0 h 16"/>
                  <a:gd name="T8" fmla="*/ 8 w 8"/>
                  <a:gd name="T9" fmla="*/ 4 h 16"/>
                  <a:gd name="T10" fmla="*/ 8 w 8"/>
                  <a:gd name="T11" fmla="*/ 12 h 16"/>
                  <a:gd name="T12" fmla="*/ 4 w 8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50"/>
              <p:cNvSpPr>
                <a:spLocks/>
              </p:cNvSpPr>
              <p:nvPr/>
            </p:nvSpPr>
            <p:spPr bwMode="auto">
              <a:xfrm>
                <a:off x="5088" y="-1830"/>
                <a:ext cx="38" cy="37"/>
              </a:xfrm>
              <a:custGeom>
                <a:avLst/>
                <a:gdLst>
                  <a:gd name="T0" fmla="*/ 4 w 16"/>
                  <a:gd name="T1" fmla="*/ 16 h 16"/>
                  <a:gd name="T2" fmla="*/ 1 w 16"/>
                  <a:gd name="T3" fmla="*/ 15 h 16"/>
                  <a:gd name="T4" fmla="*/ 1 w 16"/>
                  <a:gd name="T5" fmla="*/ 9 h 16"/>
                  <a:gd name="T6" fmla="*/ 9 w 16"/>
                  <a:gd name="T7" fmla="*/ 1 h 16"/>
                  <a:gd name="T8" fmla="*/ 15 w 16"/>
                  <a:gd name="T9" fmla="*/ 1 h 16"/>
                  <a:gd name="T10" fmla="*/ 15 w 16"/>
                  <a:gd name="T11" fmla="*/ 7 h 16"/>
                  <a:gd name="T12" fmla="*/ 7 w 16"/>
                  <a:gd name="T13" fmla="*/ 15 h 16"/>
                  <a:gd name="T14" fmla="*/ 4 w 16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4" y="16"/>
                    </a:moveTo>
                    <a:cubicBezTo>
                      <a:pt x="3" y="16"/>
                      <a:pt x="2" y="16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1" y="0"/>
                      <a:pt x="13" y="0"/>
                      <a:pt x="15" y="1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5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51"/>
              <p:cNvSpPr>
                <a:spLocks/>
              </p:cNvSpPr>
              <p:nvPr/>
            </p:nvSpPr>
            <p:spPr bwMode="auto">
              <a:xfrm>
                <a:off x="5098" y="-1830"/>
                <a:ext cx="75" cy="75"/>
              </a:xfrm>
              <a:custGeom>
                <a:avLst/>
                <a:gdLst>
                  <a:gd name="T0" fmla="*/ 4 w 32"/>
                  <a:gd name="T1" fmla="*/ 32 h 32"/>
                  <a:gd name="T2" fmla="*/ 1 w 32"/>
                  <a:gd name="T3" fmla="*/ 31 h 32"/>
                  <a:gd name="T4" fmla="*/ 1 w 32"/>
                  <a:gd name="T5" fmla="*/ 25 h 32"/>
                  <a:gd name="T6" fmla="*/ 25 w 32"/>
                  <a:gd name="T7" fmla="*/ 1 h 32"/>
                  <a:gd name="T8" fmla="*/ 31 w 32"/>
                  <a:gd name="T9" fmla="*/ 1 h 32"/>
                  <a:gd name="T10" fmla="*/ 31 w 32"/>
                  <a:gd name="T11" fmla="*/ 7 h 32"/>
                  <a:gd name="T12" fmla="*/ 7 w 32"/>
                  <a:gd name="T13" fmla="*/ 31 h 32"/>
                  <a:gd name="T14" fmla="*/ 4 w 3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32">
                    <a:moveTo>
                      <a:pt x="4" y="32"/>
                    </a:moveTo>
                    <a:cubicBezTo>
                      <a:pt x="3" y="32"/>
                      <a:pt x="2" y="32"/>
                      <a:pt x="1" y="31"/>
                    </a:cubicBezTo>
                    <a:cubicBezTo>
                      <a:pt x="0" y="29"/>
                      <a:pt x="0" y="27"/>
                      <a:pt x="1" y="2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0"/>
                      <a:pt x="29" y="0"/>
                      <a:pt x="31" y="1"/>
                    </a:cubicBezTo>
                    <a:cubicBezTo>
                      <a:pt x="32" y="3"/>
                      <a:pt x="32" y="5"/>
                      <a:pt x="31" y="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2"/>
                      <a:pt x="5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52"/>
              <p:cNvSpPr>
                <a:spLocks noEditPoints="1"/>
              </p:cNvSpPr>
              <p:nvPr/>
            </p:nvSpPr>
            <p:spPr bwMode="auto">
              <a:xfrm>
                <a:off x="5221" y="-2152"/>
                <a:ext cx="198" cy="454"/>
              </a:xfrm>
              <a:custGeom>
                <a:avLst/>
                <a:gdLst>
                  <a:gd name="T0" fmla="*/ 32 w 84"/>
                  <a:gd name="T1" fmla="*/ 192 h 192"/>
                  <a:gd name="T2" fmla="*/ 4 w 84"/>
                  <a:gd name="T3" fmla="*/ 173 h 192"/>
                  <a:gd name="T4" fmla="*/ 0 w 84"/>
                  <a:gd name="T5" fmla="*/ 140 h 192"/>
                  <a:gd name="T6" fmla="*/ 0 w 84"/>
                  <a:gd name="T7" fmla="*/ 140 h 192"/>
                  <a:gd name="T8" fmla="*/ 0 w 84"/>
                  <a:gd name="T9" fmla="*/ 52 h 192"/>
                  <a:gd name="T10" fmla="*/ 0 w 84"/>
                  <a:gd name="T11" fmla="*/ 52 h 192"/>
                  <a:gd name="T12" fmla="*/ 36 w 84"/>
                  <a:gd name="T13" fmla="*/ 0 h 192"/>
                  <a:gd name="T14" fmla="*/ 84 w 84"/>
                  <a:gd name="T15" fmla="*/ 52 h 192"/>
                  <a:gd name="T16" fmla="*/ 32 w 84"/>
                  <a:gd name="T17" fmla="*/ 192 h 192"/>
                  <a:gd name="T18" fmla="*/ 8 w 84"/>
                  <a:gd name="T19" fmla="*/ 140 h 192"/>
                  <a:gd name="T20" fmla="*/ 8 w 84"/>
                  <a:gd name="T21" fmla="*/ 140 h 192"/>
                  <a:gd name="T22" fmla="*/ 11 w 84"/>
                  <a:gd name="T23" fmla="*/ 170 h 192"/>
                  <a:gd name="T24" fmla="*/ 32 w 84"/>
                  <a:gd name="T25" fmla="*/ 184 h 192"/>
                  <a:gd name="T26" fmla="*/ 76 w 84"/>
                  <a:gd name="T27" fmla="*/ 52 h 192"/>
                  <a:gd name="T28" fmla="*/ 36 w 84"/>
                  <a:gd name="T29" fmla="*/ 8 h 192"/>
                  <a:gd name="T30" fmla="*/ 8 w 84"/>
                  <a:gd name="T31" fmla="*/ 52 h 192"/>
                  <a:gd name="T32" fmla="*/ 8 w 84"/>
                  <a:gd name="T33" fmla="*/ 14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192">
                    <a:moveTo>
                      <a:pt x="32" y="192"/>
                    </a:moveTo>
                    <a:cubicBezTo>
                      <a:pt x="18" y="192"/>
                      <a:pt x="8" y="186"/>
                      <a:pt x="4" y="173"/>
                    </a:cubicBezTo>
                    <a:cubicBezTo>
                      <a:pt x="0" y="163"/>
                      <a:pt x="0" y="151"/>
                      <a:pt x="0" y="140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1" y="129"/>
                      <a:pt x="5" y="93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17"/>
                      <a:pt x="12" y="0"/>
                      <a:pt x="36" y="0"/>
                    </a:cubicBezTo>
                    <a:cubicBezTo>
                      <a:pt x="50" y="0"/>
                      <a:pt x="84" y="15"/>
                      <a:pt x="84" y="52"/>
                    </a:cubicBezTo>
                    <a:cubicBezTo>
                      <a:pt x="84" y="87"/>
                      <a:pt x="66" y="192"/>
                      <a:pt x="32" y="192"/>
                    </a:cubicBezTo>
                    <a:close/>
                    <a:moveTo>
                      <a:pt x="8" y="140"/>
                    </a:moveTo>
                    <a:cubicBezTo>
                      <a:pt x="8" y="140"/>
                      <a:pt x="8" y="140"/>
                      <a:pt x="8" y="140"/>
                    </a:cubicBezTo>
                    <a:cubicBezTo>
                      <a:pt x="8" y="150"/>
                      <a:pt x="8" y="162"/>
                      <a:pt x="11" y="170"/>
                    </a:cubicBezTo>
                    <a:cubicBezTo>
                      <a:pt x="15" y="180"/>
                      <a:pt x="21" y="184"/>
                      <a:pt x="32" y="184"/>
                    </a:cubicBezTo>
                    <a:cubicBezTo>
                      <a:pt x="55" y="184"/>
                      <a:pt x="76" y="94"/>
                      <a:pt x="76" y="52"/>
                    </a:cubicBezTo>
                    <a:cubicBezTo>
                      <a:pt x="76" y="21"/>
                      <a:pt x="47" y="8"/>
                      <a:pt x="36" y="8"/>
                    </a:cubicBezTo>
                    <a:cubicBezTo>
                      <a:pt x="29" y="8"/>
                      <a:pt x="8" y="8"/>
                      <a:pt x="8" y="52"/>
                    </a:cubicBezTo>
                    <a:cubicBezTo>
                      <a:pt x="13" y="93"/>
                      <a:pt x="9" y="130"/>
                      <a:pt x="8" y="1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53"/>
              <p:cNvSpPr>
                <a:spLocks/>
              </p:cNvSpPr>
              <p:nvPr/>
            </p:nvSpPr>
            <p:spPr bwMode="auto">
              <a:xfrm>
                <a:off x="5258" y="-2076"/>
                <a:ext cx="128" cy="217"/>
              </a:xfrm>
              <a:custGeom>
                <a:avLst/>
                <a:gdLst>
                  <a:gd name="T0" fmla="*/ 32 w 54"/>
                  <a:gd name="T1" fmla="*/ 92 h 92"/>
                  <a:gd name="T2" fmla="*/ 30 w 54"/>
                  <a:gd name="T3" fmla="*/ 92 h 92"/>
                  <a:gd name="T4" fmla="*/ 28 w 54"/>
                  <a:gd name="T5" fmla="*/ 86 h 92"/>
                  <a:gd name="T6" fmla="*/ 16 w 54"/>
                  <a:gd name="T7" fmla="*/ 9 h 92"/>
                  <a:gd name="T8" fmla="*/ 16 w 54"/>
                  <a:gd name="T9" fmla="*/ 79 h 92"/>
                  <a:gd name="T10" fmla="*/ 13 w 54"/>
                  <a:gd name="T11" fmla="*/ 84 h 92"/>
                  <a:gd name="T12" fmla="*/ 8 w 54"/>
                  <a:gd name="T13" fmla="*/ 81 h 92"/>
                  <a:gd name="T14" fmla="*/ 14 w 54"/>
                  <a:gd name="T15" fmla="*/ 1 h 92"/>
                  <a:gd name="T16" fmla="*/ 19 w 54"/>
                  <a:gd name="T17" fmla="*/ 1 h 92"/>
                  <a:gd name="T18" fmla="*/ 20 w 54"/>
                  <a:gd name="T19" fmla="*/ 2 h 92"/>
                  <a:gd name="T20" fmla="*/ 36 w 54"/>
                  <a:gd name="T21" fmla="*/ 90 h 92"/>
                  <a:gd name="T22" fmla="*/ 32 w 54"/>
                  <a:gd name="T2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92">
                    <a:moveTo>
                      <a:pt x="32" y="92"/>
                    </a:moveTo>
                    <a:cubicBezTo>
                      <a:pt x="31" y="92"/>
                      <a:pt x="31" y="92"/>
                      <a:pt x="30" y="92"/>
                    </a:cubicBezTo>
                    <a:cubicBezTo>
                      <a:pt x="28" y="90"/>
                      <a:pt x="27" y="88"/>
                      <a:pt x="28" y="86"/>
                    </a:cubicBezTo>
                    <a:cubicBezTo>
                      <a:pt x="52" y="43"/>
                      <a:pt x="27" y="18"/>
                      <a:pt x="16" y="9"/>
                    </a:cubicBezTo>
                    <a:cubicBezTo>
                      <a:pt x="10" y="18"/>
                      <a:pt x="9" y="47"/>
                      <a:pt x="16" y="79"/>
                    </a:cubicBezTo>
                    <a:cubicBezTo>
                      <a:pt x="16" y="81"/>
                      <a:pt x="15" y="83"/>
                      <a:pt x="13" y="84"/>
                    </a:cubicBezTo>
                    <a:cubicBezTo>
                      <a:pt x="11" y="84"/>
                      <a:pt x="9" y="83"/>
                      <a:pt x="8" y="81"/>
                    </a:cubicBezTo>
                    <a:cubicBezTo>
                      <a:pt x="1" y="48"/>
                      <a:pt x="0" y="9"/>
                      <a:pt x="14" y="1"/>
                    </a:cubicBezTo>
                    <a:cubicBezTo>
                      <a:pt x="15" y="0"/>
                      <a:pt x="17" y="0"/>
                      <a:pt x="19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49" y="26"/>
                      <a:pt x="54" y="56"/>
                      <a:pt x="36" y="90"/>
                    </a:cubicBezTo>
                    <a:cubicBezTo>
                      <a:pt x="35" y="91"/>
                      <a:pt x="33" y="92"/>
                      <a:pt x="32" y="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54"/>
              <p:cNvSpPr>
                <a:spLocks/>
              </p:cNvSpPr>
              <p:nvPr/>
            </p:nvSpPr>
            <p:spPr bwMode="auto">
              <a:xfrm>
                <a:off x="5287" y="-2095"/>
                <a:ext cx="19" cy="38"/>
              </a:xfrm>
              <a:custGeom>
                <a:avLst/>
                <a:gdLst>
                  <a:gd name="T0" fmla="*/ 4 w 8"/>
                  <a:gd name="T1" fmla="*/ 16 h 16"/>
                  <a:gd name="T2" fmla="*/ 0 w 8"/>
                  <a:gd name="T3" fmla="*/ 12 h 16"/>
                  <a:gd name="T4" fmla="*/ 0 w 8"/>
                  <a:gd name="T5" fmla="*/ 4 h 16"/>
                  <a:gd name="T6" fmla="*/ 4 w 8"/>
                  <a:gd name="T7" fmla="*/ 0 h 16"/>
                  <a:gd name="T8" fmla="*/ 8 w 8"/>
                  <a:gd name="T9" fmla="*/ 4 h 16"/>
                  <a:gd name="T10" fmla="*/ 8 w 8"/>
                  <a:gd name="T11" fmla="*/ 12 h 16"/>
                  <a:gd name="T12" fmla="*/ 4 w 8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55"/>
              <p:cNvSpPr>
                <a:spLocks/>
              </p:cNvSpPr>
              <p:nvPr/>
            </p:nvSpPr>
            <p:spPr bwMode="auto">
              <a:xfrm>
                <a:off x="5296" y="-1830"/>
                <a:ext cx="38" cy="37"/>
              </a:xfrm>
              <a:custGeom>
                <a:avLst/>
                <a:gdLst>
                  <a:gd name="T0" fmla="*/ 12 w 16"/>
                  <a:gd name="T1" fmla="*/ 16 h 16"/>
                  <a:gd name="T2" fmla="*/ 9 w 16"/>
                  <a:gd name="T3" fmla="*/ 15 h 16"/>
                  <a:gd name="T4" fmla="*/ 1 w 16"/>
                  <a:gd name="T5" fmla="*/ 7 h 16"/>
                  <a:gd name="T6" fmla="*/ 1 w 16"/>
                  <a:gd name="T7" fmla="*/ 1 h 16"/>
                  <a:gd name="T8" fmla="*/ 7 w 16"/>
                  <a:gd name="T9" fmla="*/ 1 h 16"/>
                  <a:gd name="T10" fmla="*/ 15 w 16"/>
                  <a:gd name="T11" fmla="*/ 9 h 16"/>
                  <a:gd name="T12" fmla="*/ 15 w 16"/>
                  <a:gd name="T13" fmla="*/ 15 h 16"/>
                  <a:gd name="T14" fmla="*/ 12 w 16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12" y="16"/>
                    </a:moveTo>
                    <a:cubicBezTo>
                      <a:pt x="11" y="16"/>
                      <a:pt x="10" y="16"/>
                      <a:pt x="9" y="1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1"/>
                      <a:pt x="16" y="13"/>
                      <a:pt x="15" y="15"/>
                    </a:cubicBezTo>
                    <a:cubicBezTo>
                      <a:pt x="14" y="16"/>
                      <a:pt x="13" y="16"/>
                      <a:pt x="12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56"/>
              <p:cNvSpPr>
                <a:spLocks/>
              </p:cNvSpPr>
              <p:nvPr/>
            </p:nvSpPr>
            <p:spPr bwMode="auto">
              <a:xfrm>
                <a:off x="5249" y="-1830"/>
                <a:ext cx="76" cy="75"/>
              </a:xfrm>
              <a:custGeom>
                <a:avLst/>
                <a:gdLst>
                  <a:gd name="T0" fmla="*/ 28 w 32"/>
                  <a:gd name="T1" fmla="*/ 32 h 32"/>
                  <a:gd name="T2" fmla="*/ 25 w 32"/>
                  <a:gd name="T3" fmla="*/ 31 h 32"/>
                  <a:gd name="T4" fmla="*/ 1 w 32"/>
                  <a:gd name="T5" fmla="*/ 7 h 32"/>
                  <a:gd name="T6" fmla="*/ 1 w 32"/>
                  <a:gd name="T7" fmla="*/ 1 h 32"/>
                  <a:gd name="T8" fmla="*/ 7 w 32"/>
                  <a:gd name="T9" fmla="*/ 1 h 32"/>
                  <a:gd name="T10" fmla="*/ 31 w 32"/>
                  <a:gd name="T11" fmla="*/ 25 h 32"/>
                  <a:gd name="T12" fmla="*/ 31 w 32"/>
                  <a:gd name="T13" fmla="*/ 31 h 32"/>
                  <a:gd name="T14" fmla="*/ 28 w 3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32">
                    <a:moveTo>
                      <a:pt x="28" y="32"/>
                    </a:moveTo>
                    <a:cubicBezTo>
                      <a:pt x="27" y="32"/>
                      <a:pt x="26" y="32"/>
                      <a:pt x="25" y="31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7"/>
                      <a:pt x="32" y="29"/>
                      <a:pt x="31" y="31"/>
                    </a:cubicBezTo>
                    <a:cubicBezTo>
                      <a:pt x="30" y="32"/>
                      <a:pt x="29" y="32"/>
                      <a:pt x="2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57"/>
              <p:cNvSpPr>
                <a:spLocks/>
              </p:cNvSpPr>
              <p:nvPr/>
            </p:nvSpPr>
            <p:spPr bwMode="auto">
              <a:xfrm>
                <a:off x="5920" y="-2105"/>
                <a:ext cx="379" cy="152"/>
              </a:xfrm>
              <a:custGeom>
                <a:avLst/>
                <a:gdLst>
                  <a:gd name="T0" fmla="*/ 156 w 160"/>
                  <a:gd name="T1" fmla="*/ 64 h 64"/>
                  <a:gd name="T2" fmla="*/ 152 w 160"/>
                  <a:gd name="T3" fmla="*/ 60 h 64"/>
                  <a:gd name="T4" fmla="*/ 98 w 160"/>
                  <a:gd name="T5" fmla="*/ 8 h 64"/>
                  <a:gd name="T6" fmla="*/ 65 w 160"/>
                  <a:gd name="T7" fmla="*/ 8 h 64"/>
                  <a:gd name="T8" fmla="*/ 8 w 160"/>
                  <a:gd name="T9" fmla="*/ 60 h 64"/>
                  <a:gd name="T10" fmla="*/ 4 w 160"/>
                  <a:gd name="T11" fmla="*/ 64 h 64"/>
                  <a:gd name="T12" fmla="*/ 0 w 160"/>
                  <a:gd name="T13" fmla="*/ 60 h 64"/>
                  <a:gd name="T14" fmla="*/ 65 w 160"/>
                  <a:gd name="T15" fmla="*/ 0 h 64"/>
                  <a:gd name="T16" fmla="*/ 98 w 160"/>
                  <a:gd name="T17" fmla="*/ 0 h 64"/>
                  <a:gd name="T18" fmla="*/ 160 w 160"/>
                  <a:gd name="T19" fmla="*/ 60 h 64"/>
                  <a:gd name="T20" fmla="*/ 156 w 160"/>
                  <a:gd name="T2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0" h="64">
                    <a:moveTo>
                      <a:pt x="156" y="64"/>
                    </a:moveTo>
                    <a:cubicBezTo>
                      <a:pt x="154" y="64"/>
                      <a:pt x="152" y="62"/>
                      <a:pt x="152" y="60"/>
                    </a:cubicBezTo>
                    <a:cubicBezTo>
                      <a:pt x="152" y="30"/>
                      <a:pt x="129" y="8"/>
                      <a:pt x="98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33" y="8"/>
                      <a:pt x="8" y="31"/>
                      <a:pt x="8" y="60"/>
                    </a:cubicBezTo>
                    <a:cubicBezTo>
                      <a:pt x="8" y="62"/>
                      <a:pt x="6" y="64"/>
                      <a:pt x="4" y="64"/>
                    </a:cubicBezTo>
                    <a:cubicBezTo>
                      <a:pt x="2" y="64"/>
                      <a:pt x="0" y="62"/>
                      <a:pt x="0" y="60"/>
                    </a:cubicBezTo>
                    <a:cubicBezTo>
                      <a:pt x="0" y="26"/>
                      <a:pt x="28" y="0"/>
                      <a:pt x="65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33" y="0"/>
                      <a:pt x="160" y="26"/>
                      <a:pt x="160" y="60"/>
                    </a:cubicBezTo>
                    <a:cubicBezTo>
                      <a:pt x="160" y="62"/>
                      <a:pt x="158" y="64"/>
                      <a:pt x="156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58"/>
              <p:cNvSpPr>
                <a:spLocks/>
              </p:cNvSpPr>
              <p:nvPr/>
            </p:nvSpPr>
            <p:spPr bwMode="auto">
              <a:xfrm>
                <a:off x="5949" y="-1991"/>
                <a:ext cx="321" cy="142"/>
              </a:xfrm>
              <a:custGeom>
                <a:avLst/>
                <a:gdLst>
                  <a:gd name="T0" fmla="*/ 132 w 136"/>
                  <a:gd name="T1" fmla="*/ 60 h 60"/>
                  <a:gd name="T2" fmla="*/ 128 w 136"/>
                  <a:gd name="T3" fmla="*/ 56 h 60"/>
                  <a:gd name="T4" fmla="*/ 84 w 136"/>
                  <a:gd name="T5" fmla="*/ 8 h 60"/>
                  <a:gd name="T6" fmla="*/ 52 w 136"/>
                  <a:gd name="T7" fmla="*/ 8 h 60"/>
                  <a:gd name="T8" fmla="*/ 8 w 136"/>
                  <a:gd name="T9" fmla="*/ 56 h 60"/>
                  <a:gd name="T10" fmla="*/ 4 w 136"/>
                  <a:gd name="T11" fmla="*/ 60 h 60"/>
                  <a:gd name="T12" fmla="*/ 0 w 136"/>
                  <a:gd name="T13" fmla="*/ 56 h 60"/>
                  <a:gd name="T14" fmla="*/ 52 w 136"/>
                  <a:gd name="T15" fmla="*/ 0 h 60"/>
                  <a:gd name="T16" fmla="*/ 84 w 136"/>
                  <a:gd name="T17" fmla="*/ 0 h 60"/>
                  <a:gd name="T18" fmla="*/ 136 w 136"/>
                  <a:gd name="T19" fmla="*/ 56 h 60"/>
                  <a:gd name="T20" fmla="*/ 132 w 136"/>
                  <a:gd name="T2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60">
                    <a:moveTo>
                      <a:pt x="132" y="60"/>
                    </a:moveTo>
                    <a:cubicBezTo>
                      <a:pt x="130" y="60"/>
                      <a:pt x="128" y="58"/>
                      <a:pt x="128" y="56"/>
                    </a:cubicBezTo>
                    <a:cubicBezTo>
                      <a:pt x="128" y="29"/>
                      <a:pt x="109" y="8"/>
                      <a:pt x="84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27" y="8"/>
                      <a:pt x="8" y="29"/>
                      <a:pt x="8" y="56"/>
                    </a:cubicBezTo>
                    <a:cubicBezTo>
                      <a:pt x="8" y="58"/>
                      <a:pt x="6" y="60"/>
                      <a:pt x="4" y="60"/>
                    </a:cubicBezTo>
                    <a:cubicBezTo>
                      <a:pt x="2" y="60"/>
                      <a:pt x="0" y="58"/>
                      <a:pt x="0" y="56"/>
                    </a:cubicBezTo>
                    <a:cubicBezTo>
                      <a:pt x="0" y="24"/>
                      <a:pt x="22" y="0"/>
                      <a:pt x="52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114" y="0"/>
                      <a:pt x="136" y="24"/>
                      <a:pt x="136" y="56"/>
                    </a:cubicBezTo>
                    <a:cubicBezTo>
                      <a:pt x="136" y="58"/>
                      <a:pt x="134" y="60"/>
                      <a:pt x="132" y="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59"/>
              <p:cNvSpPr>
                <a:spLocks/>
              </p:cNvSpPr>
              <p:nvPr/>
            </p:nvSpPr>
            <p:spPr bwMode="auto">
              <a:xfrm>
                <a:off x="5920" y="-1972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60"/>
              <p:cNvSpPr>
                <a:spLocks/>
              </p:cNvSpPr>
              <p:nvPr/>
            </p:nvSpPr>
            <p:spPr bwMode="auto">
              <a:xfrm>
                <a:off x="6280" y="-1972"/>
                <a:ext cx="19" cy="66"/>
              </a:xfrm>
              <a:custGeom>
                <a:avLst/>
                <a:gdLst>
                  <a:gd name="T0" fmla="*/ 4 w 8"/>
                  <a:gd name="T1" fmla="*/ 28 h 28"/>
                  <a:gd name="T2" fmla="*/ 0 w 8"/>
                  <a:gd name="T3" fmla="*/ 24 h 28"/>
                  <a:gd name="T4" fmla="*/ 0 w 8"/>
                  <a:gd name="T5" fmla="*/ 4 h 28"/>
                  <a:gd name="T6" fmla="*/ 4 w 8"/>
                  <a:gd name="T7" fmla="*/ 0 h 28"/>
                  <a:gd name="T8" fmla="*/ 8 w 8"/>
                  <a:gd name="T9" fmla="*/ 4 h 28"/>
                  <a:gd name="T10" fmla="*/ 8 w 8"/>
                  <a:gd name="T11" fmla="*/ 24 h 28"/>
                  <a:gd name="T12" fmla="*/ 4 w 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4" y="28"/>
                    </a:moveTo>
                    <a:cubicBezTo>
                      <a:pt x="2" y="28"/>
                      <a:pt x="0" y="26"/>
                      <a:pt x="0" y="2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6" y="28"/>
                      <a:pt x="4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61"/>
              <p:cNvSpPr>
                <a:spLocks/>
              </p:cNvSpPr>
              <p:nvPr/>
            </p:nvSpPr>
            <p:spPr bwMode="auto">
              <a:xfrm>
                <a:off x="5949" y="-1859"/>
                <a:ext cx="321" cy="19"/>
              </a:xfrm>
              <a:custGeom>
                <a:avLst/>
                <a:gdLst>
                  <a:gd name="T0" fmla="*/ 132 w 136"/>
                  <a:gd name="T1" fmla="*/ 8 h 8"/>
                  <a:gd name="T2" fmla="*/ 4 w 136"/>
                  <a:gd name="T3" fmla="*/ 8 h 8"/>
                  <a:gd name="T4" fmla="*/ 0 w 136"/>
                  <a:gd name="T5" fmla="*/ 4 h 8"/>
                  <a:gd name="T6" fmla="*/ 4 w 136"/>
                  <a:gd name="T7" fmla="*/ 0 h 8"/>
                  <a:gd name="T8" fmla="*/ 132 w 136"/>
                  <a:gd name="T9" fmla="*/ 0 h 8"/>
                  <a:gd name="T10" fmla="*/ 136 w 136"/>
                  <a:gd name="T11" fmla="*/ 4 h 8"/>
                  <a:gd name="T12" fmla="*/ 132 w 13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" h="8">
                    <a:moveTo>
                      <a:pt x="13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4" y="0"/>
                      <a:pt x="136" y="2"/>
                      <a:pt x="136" y="4"/>
                    </a:cubicBezTo>
                    <a:cubicBezTo>
                      <a:pt x="136" y="6"/>
                      <a:pt x="134" y="8"/>
                      <a:pt x="13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62"/>
              <p:cNvSpPr>
                <a:spLocks/>
              </p:cNvSpPr>
              <p:nvPr/>
            </p:nvSpPr>
            <p:spPr bwMode="auto">
              <a:xfrm>
                <a:off x="5911" y="-1916"/>
                <a:ext cx="47" cy="171"/>
              </a:xfrm>
              <a:custGeom>
                <a:avLst/>
                <a:gdLst>
                  <a:gd name="T0" fmla="*/ 16 w 20"/>
                  <a:gd name="T1" fmla="*/ 72 h 72"/>
                  <a:gd name="T2" fmla="*/ 4 w 20"/>
                  <a:gd name="T3" fmla="*/ 72 h 72"/>
                  <a:gd name="T4" fmla="*/ 0 w 20"/>
                  <a:gd name="T5" fmla="*/ 68 h 72"/>
                  <a:gd name="T6" fmla="*/ 4 w 20"/>
                  <a:gd name="T7" fmla="*/ 64 h 72"/>
                  <a:gd name="T8" fmla="*/ 12 w 20"/>
                  <a:gd name="T9" fmla="*/ 64 h 72"/>
                  <a:gd name="T10" fmla="*/ 12 w 20"/>
                  <a:gd name="T11" fmla="*/ 8 h 72"/>
                  <a:gd name="T12" fmla="*/ 4 w 20"/>
                  <a:gd name="T13" fmla="*/ 8 h 72"/>
                  <a:gd name="T14" fmla="*/ 0 w 20"/>
                  <a:gd name="T15" fmla="*/ 4 h 72"/>
                  <a:gd name="T16" fmla="*/ 4 w 20"/>
                  <a:gd name="T17" fmla="*/ 0 h 72"/>
                  <a:gd name="T18" fmla="*/ 16 w 20"/>
                  <a:gd name="T19" fmla="*/ 0 h 72"/>
                  <a:gd name="T20" fmla="*/ 20 w 20"/>
                  <a:gd name="T21" fmla="*/ 4 h 72"/>
                  <a:gd name="T22" fmla="*/ 20 w 20"/>
                  <a:gd name="T23" fmla="*/ 68 h 72"/>
                  <a:gd name="T24" fmla="*/ 16 w 20"/>
                  <a:gd name="T2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72">
                    <a:moveTo>
                      <a:pt x="16" y="72"/>
                    </a:moveTo>
                    <a:cubicBezTo>
                      <a:pt x="4" y="72"/>
                      <a:pt x="4" y="72"/>
                      <a:pt x="4" y="72"/>
                    </a:cubicBezTo>
                    <a:cubicBezTo>
                      <a:pt x="2" y="72"/>
                      <a:pt x="0" y="70"/>
                      <a:pt x="0" y="68"/>
                    </a:cubicBezTo>
                    <a:cubicBezTo>
                      <a:pt x="0" y="66"/>
                      <a:pt x="2" y="64"/>
                      <a:pt x="4" y="64"/>
                    </a:cubicBezTo>
                    <a:cubicBezTo>
                      <a:pt x="12" y="64"/>
                      <a:pt x="12" y="64"/>
                      <a:pt x="12" y="6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0"/>
                      <a:pt x="20" y="2"/>
                      <a:pt x="20" y="4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70"/>
                      <a:pt x="18" y="72"/>
                      <a:pt x="16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63"/>
              <p:cNvSpPr>
                <a:spLocks/>
              </p:cNvSpPr>
              <p:nvPr/>
            </p:nvSpPr>
            <p:spPr bwMode="auto">
              <a:xfrm>
                <a:off x="6261" y="-1916"/>
                <a:ext cx="47" cy="171"/>
              </a:xfrm>
              <a:custGeom>
                <a:avLst/>
                <a:gdLst>
                  <a:gd name="T0" fmla="*/ 16 w 20"/>
                  <a:gd name="T1" fmla="*/ 72 h 72"/>
                  <a:gd name="T2" fmla="*/ 4 w 20"/>
                  <a:gd name="T3" fmla="*/ 72 h 72"/>
                  <a:gd name="T4" fmla="*/ 0 w 20"/>
                  <a:gd name="T5" fmla="*/ 68 h 72"/>
                  <a:gd name="T6" fmla="*/ 0 w 20"/>
                  <a:gd name="T7" fmla="*/ 4 h 72"/>
                  <a:gd name="T8" fmla="*/ 4 w 20"/>
                  <a:gd name="T9" fmla="*/ 0 h 72"/>
                  <a:gd name="T10" fmla="*/ 16 w 20"/>
                  <a:gd name="T11" fmla="*/ 0 h 72"/>
                  <a:gd name="T12" fmla="*/ 20 w 20"/>
                  <a:gd name="T13" fmla="*/ 4 h 72"/>
                  <a:gd name="T14" fmla="*/ 16 w 20"/>
                  <a:gd name="T15" fmla="*/ 8 h 72"/>
                  <a:gd name="T16" fmla="*/ 8 w 20"/>
                  <a:gd name="T17" fmla="*/ 8 h 72"/>
                  <a:gd name="T18" fmla="*/ 8 w 20"/>
                  <a:gd name="T19" fmla="*/ 64 h 72"/>
                  <a:gd name="T20" fmla="*/ 16 w 20"/>
                  <a:gd name="T21" fmla="*/ 64 h 72"/>
                  <a:gd name="T22" fmla="*/ 20 w 20"/>
                  <a:gd name="T23" fmla="*/ 68 h 72"/>
                  <a:gd name="T24" fmla="*/ 16 w 20"/>
                  <a:gd name="T2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72">
                    <a:moveTo>
                      <a:pt x="16" y="72"/>
                    </a:moveTo>
                    <a:cubicBezTo>
                      <a:pt x="4" y="72"/>
                      <a:pt x="4" y="72"/>
                      <a:pt x="4" y="72"/>
                    </a:cubicBezTo>
                    <a:cubicBezTo>
                      <a:pt x="2" y="72"/>
                      <a:pt x="0" y="70"/>
                      <a:pt x="0" y="6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0"/>
                      <a:pt x="20" y="2"/>
                      <a:pt x="20" y="4"/>
                    </a:cubicBezTo>
                    <a:cubicBezTo>
                      <a:pt x="20" y="6"/>
                      <a:pt x="18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8" y="64"/>
                      <a:pt x="20" y="66"/>
                      <a:pt x="20" y="68"/>
                    </a:cubicBezTo>
                    <a:cubicBezTo>
                      <a:pt x="20" y="70"/>
                      <a:pt x="18" y="72"/>
                      <a:pt x="16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64"/>
              <p:cNvSpPr>
                <a:spLocks/>
              </p:cNvSpPr>
              <p:nvPr/>
            </p:nvSpPr>
            <p:spPr bwMode="auto">
              <a:xfrm>
                <a:off x="5920" y="-1764"/>
                <a:ext cx="19" cy="56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65"/>
              <p:cNvSpPr>
                <a:spLocks/>
              </p:cNvSpPr>
              <p:nvPr/>
            </p:nvSpPr>
            <p:spPr bwMode="auto">
              <a:xfrm>
                <a:off x="6280" y="-1764"/>
                <a:ext cx="19" cy="56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66"/>
              <p:cNvSpPr>
                <a:spLocks/>
              </p:cNvSpPr>
              <p:nvPr/>
            </p:nvSpPr>
            <p:spPr bwMode="auto">
              <a:xfrm>
                <a:off x="5920" y="-2105"/>
                <a:ext cx="379" cy="152"/>
              </a:xfrm>
              <a:custGeom>
                <a:avLst/>
                <a:gdLst>
                  <a:gd name="T0" fmla="*/ 156 w 160"/>
                  <a:gd name="T1" fmla="*/ 64 h 64"/>
                  <a:gd name="T2" fmla="*/ 152 w 160"/>
                  <a:gd name="T3" fmla="*/ 60 h 64"/>
                  <a:gd name="T4" fmla="*/ 98 w 160"/>
                  <a:gd name="T5" fmla="*/ 8 h 64"/>
                  <a:gd name="T6" fmla="*/ 65 w 160"/>
                  <a:gd name="T7" fmla="*/ 8 h 64"/>
                  <a:gd name="T8" fmla="*/ 8 w 160"/>
                  <a:gd name="T9" fmla="*/ 60 h 64"/>
                  <a:gd name="T10" fmla="*/ 4 w 160"/>
                  <a:gd name="T11" fmla="*/ 64 h 64"/>
                  <a:gd name="T12" fmla="*/ 0 w 160"/>
                  <a:gd name="T13" fmla="*/ 60 h 64"/>
                  <a:gd name="T14" fmla="*/ 65 w 160"/>
                  <a:gd name="T15" fmla="*/ 0 h 64"/>
                  <a:gd name="T16" fmla="*/ 98 w 160"/>
                  <a:gd name="T17" fmla="*/ 0 h 64"/>
                  <a:gd name="T18" fmla="*/ 160 w 160"/>
                  <a:gd name="T19" fmla="*/ 60 h 64"/>
                  <a:gd name="T20" fmla="*/ 156 w 160"/>
                  <a:gd name="T2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0" h="64">
                    <a:moveTo>
                      <a:pt x="156" y="64"/>
                    </a:moveTo>
                    <a:cubicBezTo>
                      <a:pt x="154" y="64"/>
                      <a:pt x="152" y="62"/>
                      <a:pt x="152" y="60"/>
                    </a:cubicBezTo>
                    <a:cubicBezTo>
                      <a:pt x="152" y="30"/>
                      <a:pt x="129" y="8"/>
                      <a:pt x="98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33" y="8"/>
                      <a:pt x="8" y="31"/>
                      <a:pt x="8" y="60"/>
                    </a:cubicBezTo>
                    <a:cubicBezTo>
                      <a:pt x="8" y="62"/>
                      <a:pt x="6" y="64"/>
                      <a:pt x="4" y="64"/>
                    </a:cubicBezTo>
                    <a:cubicBezTo>
                      <a:pt x="2" y="64"/>
                      <a:pt x="0" y="62"/>
                      <a:pt x="0" y="60"/>
                    </a:cubicBezTo>
                    <a:cubicBezTo>
                      <a:pt x="0" y="26"/>
                      <a:pt x="28" y="0"/>
                      <a:pt x="65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133" y="0"/>
                      <a:pt x="160" y="26"/>
                      <a:pt x="160" y="60"/>
                    </a:cubicBezTo>
                    <a:cubicBezTo>
                      <a:pt x="160" y="62"/>
                      <a:pt x="158" y="64"/>
                      <a:pt x="156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67"/>
              <p:cNvSpPr>
                <a:spLocks/>
              </p:cNvSpPr>
              <p:nvPr/>
            </p:nvSpPr>
            <p:spPr bwMode="auto">
              <a:xfrm>
                <a:off x="5949" y="-1991"/>
                <a:ext cx="321" cy="142"/>
              </a:xfrm>
              <a:custGeom>
                <a:avLst/>
                <a:gdLst>
                  <a:gd name="T0" fmla="*/ 132 w 136"/>
                  <a:gd name="T1" fmla="*/ 60 h 60"/>
                  <a:gd name="T2" fmla="*/ 128 w 136"/>
                  <a:gd name="T3" fmla="*/ 56 h 60"/>
                  <a:gd name="T4" fmla="*/ 84 w 136"/>
                  <a:gd name="T5" fmla="*/ 8 h 60"/>
                  <a:gd name="T6" fmla="*/ 52 w 136"/>
                  <a:gd name="T7" fmla="*/ 8 h 60"/>
                  <a:gd name="T8" fmla="*/ 8 w 136"/>
                  <a:gd name="T9" fmla="*/ 56 h 60"/>
                  <a:gd name="T10" fmla="*/ 4 w 136"/>
                  <a:gd name="T11" fmla="*/ 60 h 60"/>
                  <a:gd name="T12" fmla="*/ 0 w 136"/>
                  <a:gd name="T13" fmla="*/ 56 h 60"/>
                  <a:gd name="T14" fmla="*/ 52 w 136"/>
                  <a:gd name="T15" fmla="*/ 0 h 60"/>
                  <a:gd name="T16" fmla="*/ 84 w 136"/>
                  <a:gd name="T17" fmla="*/ 0 h 60"/>
                  <a:gd name="T18" fmla="*/ 136 w 136"/>
                  <a:gd name="T19" fmla="*/ 56 h 60"/>
                  <a:gd name="T20" fmla="*/ 132 w 136"/>
                  <a:gd name="T2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60">
                    <a:moveTo>
                      <a:pt x="132" y="60"/>
                    </a:moveTo>
                    <a:cubicBezTo>
                      <a:pt x="130" y="60"/>
                      <a:pt x="128" y="58"/>
                      <a:pt x="128" y="56"/>
                    </a:cubicBezTo>
                    <a:cubicBezTo>
                      <a:pt x="128" y="29"/>
                      <a:pt x="109" y="8"/>
                      <a:pt x="84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27" y="8"/>
                      <a:pt x="8" y="29"/>
                      <a:pt x="8" y="56"/>
                    </a:cubicBezTo>
                    <a:cubicBezTo>
                      <a:pt x="8" y="58"/>
                      <a:pt x="6" y="60"/>
                      <a:pt x="4" y="60"/>
                    </a:cubicBezTo>
                    <a:cubicBezTo>
                      <a:pt x="2" y="60"/>
                      <a:pt x="0" y="58"/>
                      <a:pt x="0" y="56"/>
                    </a:cubicBezTo>
                    <a:cubicBezTo>
                      <a:pt x="0" y="24"/>
                      <a:pt x="22" y="0"/>
                      <a:pt x="52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114" y="0"/>
                      <a:pt x="136" y="24"/>
                      <a:pt x="136" y="56"/>
                    </a:cubicBezTo>
                    <a:cubicBezTo>
                      <a:pt x="136" y="58"/>
                      <a:pt x="134" y="60"/>
                      <a:pt x="132" y="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68"/>
              <p:cNvSpPr>
                <a:spLocks/>
              </p:cNvSpPr>
              <p:nvPr/>
            </p:nvSpPr>
            <p:spPr bwMode="auto">
              <a:xfrm>
                <a:off x="5920" y="-1972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69"/>
              <p:cNvSpPr>
                <a:spLocks/>
              </p:cNvSpPr>
              <p:nvPr/>
            </p:nvSpPr>
            <p:spPr bwMode="auto">
              <a:xfrm>
                <a:off x="6280" y="-1972"/>
                <a:ext cx="19" cy="66"/>
              </a:xfrm>
              <a:custGeom>
                <a:avLst/>
                <a:gdLst>
                  <a:gd name="T0" fmla="*/ 4 w 8"/>
                  <a:gd name="T1" fmla="*/ 28 h 28"/>
                  <a:gd name="T2" fmla="*/ 0 w 8"/>
                  <a:gd name="T3" fmla="*/ 24 h 28"/>
                  <a:gd name="T4" fmla="*/ 0 w 8"/>
                  <a:gd name="T5" fmla="*/ 4 h 28"/>
                  <a:gd name="T6" fmla="*/ 4 w 8"/>
                  <a:gd name="T7" fmla="*/ 0 h 28"/>
                  <a:gd name="T8" fmla="*/ 8 w 8"/>
                  <a:gd name="T9" fmla="*/ 4 h 28"/>
                  <a:gd name="T10" fmla="*/ 8 w 8"/>
                  <a:gd name="T11" fmla="*/ 24 h 28"/>
                  <a:gd name="T12" fmla="*/ 4 w 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4" y="28"/>
                    </a:moveTo>
                    <a:cubicBezTo>
                      <a:pt x="2" y="28"/>
                      <a:pt x="0" y="26"/>
                      <a:pt x="0" y="2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6" y="28"/>
                      <a:pt x="4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70"/>
              <p:cNvSpPr>
                <a:spLocks/>
              </p:cNvSpPr>
              <p:nvPr/>
            </p:nvSpPr>
            <p:spPr bwMode="auto">
              <a:xfrm>
                <a:off x="5949" y="-1859"/>
                <a:ext cx="321" cy="19"/>
              </a:xfrm>
              <a:custGeom>
                <a:avLst/>
                <a:gdLst>
                  <a:gd name="T0" fmla="*/ 132 w 136"/>
                  <a:gd name="T1" fmla="*/ 8 h 8"/>
                  <a:gd name="T2" fmla="*/ 4 w 136"/>
                  <a:gd name="T3" fmla="*/ 8 h 8"/>
                  <a:gd name="T4" fmla="*/ 0 w 136"/>
                  <a:gd name="T5" fmla="*/ 4 h 8"/>
                  <a:gd name="T6" fmla="*/ 4 w 136"/>
                  <a:gd name="T7" fmla="*/ 0 h 8"/>
                  <a:gd name="T8" fmla="*/ 132 w 136"/>
                  <a:gd name="T9" fmla="*/ 0 h 8"/>
                  <a:gd name="T10" fmla="*/ 136 w 136"/>
                  <a:gd name="T11" fmla="*/ 4 h 8"/>
                  <a:gd name="T12" fmla="*/ 132 w 13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" h="8">
                    <a:moveTo>
                      <a:pt x="13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34" y="0"/>
                      <a:pt x="136" y="2"/>
                      <a:pt x="136" y="4"/>
                    </a:cubicBezTo>
                    <a:cubicBezTo>
                      <a:pt x="136" y="6"/>
                      <a:pt x="134" y="8"/>
                      <a:pt x="13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71"/>
              <p:cNvSpPr>
                <a:spLocks/>
              </p:cNvSpPr>
              <p:nvPr/>
            </p:nvSpPr>
            <p:spPr bwMode="auto">
              <a:xfrm>
                <a:off x="5911" y="-1916"/>
                <a:ext cx="47" cy="171"/>
              </a:xfrm>
              <a:custGeom>
                <a:avLst/>
                <a:gdLst>
                  <a:gd name="T0" fmla="*/ 16 w 20"/>
                  <a:gd name="T1" fmla="*/ 72 h 72"/>
                  <a:gd name="T2" fmla="*/ 4 w 20"/>
                  <a:gd name="T3" fmla="*/ 72 h 72"/>
                  <a:gd name="T4" fmla="*/ 0 w 20"/>
                  <a:gd name="T5" fmla="*/ 68 h 72"/>
                  <a:gd name="T6" fmla="*/ 4 w 20"/>
                  <a:gd name="T7" fmla="*/ 64 h 72"/>
                  <a:gd name="T8" fmla="*/ 12 w 20"/>
                  <a:gd name="T9" fmla="*/ 64 h 72"/>
                  <a:gd name="T10" fmla="*/ 12 w 20"/>
                  <a:gd name="T11" fmla="*/ 8 h 72"/>
                  <a:gd name="T12" fmla="*/ 4 w 20"/>
                  <a:gd name="T13" fmla="*/ 8 h 72"/>
                  <a:gd name="T14" fmla="*/ 0 w 20"/>
                  <a:gd name="T15" fmla="*/ 4 h 72"/>
                  <a:gd name="T16" fmla="*/ 4 w 20"/>
                  <a:gd name="T17" fmla="*/ 0 h 72"/>
                  <a:gd name="T18" fmla="*/ 16 w 20"/>
                  <a:gd name="T19" fmla="*/ 0 h 72"/>
                  <a:gd name="T20" fmla="*/ 20 w 20"/>
                  <a:gd name="T21" fmla="*/ 4 h 72"/>
                  <a:gd name="T22" fmla="*/ 20 w 20"/>
                  <a:gd name="T23" fmla="*/ 68 h 72"/>
                  <a:gd name="T24" fmla="*/ 16 w 20"/>
                  <a:gd name="T2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72">
                    <a:moveTo>
                      <a:pt x="16" y="72"/>
                    </a:moveTo>
                    <a:cubicBezTo>
                      <a:pt x="4" y="72"/>
                      <a:pt x="4" y="72"/>
                      <a:pt x="4" y="72"/>
                    </a:cubicBezTo>
                    <a:cubicBezTo>
                      <a:pt x="2" y="72"/>
                      <a:pt x="0" y="70"/>
                      <a:pt x="0" y="68"/>
                    </a:cubicBezTo>
                    <a:cubicBezTo>
                      <a:pt x="0" y="66"/>
                      <a:pt x="2" y="64"/>
                      <a:pt x="4" y="64"/>
                    </a:cubicBezTo>
                    <a:cubicBezTo>
                      <a:pt x="12" y="64"/>
                      <a:pt x="12" y="64"/>
                      <a:pt x="12" y="6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0"/>
                      <a:pt x="20" y="2"/>
                      <a:pt x="20" y="4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70"/>
                      <a:pt x="18" y="72"/>
                      <a:pt x="16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72"/>
              <p:cNvSpPr>
                <a:spLocks/>
              </p:cNvSpPr>
              <p:nvPr/>
            </p:nvSpPr>
            <p:spPr bwMode="auto">
              <a:xfrm>
                <a:off x="6261" y="-1916"/>
                <a:ext cx="47" cy="171"/>
              </a:xfrm>
              <a:custGeom>
                <a:avLst/>
                <a:gdLst>
                  <a:gd name="T0" fmla="*/ 16 w 20"/>
                  <a:gd name="T1" fmla="*/ 72 h 72"/>
                  <a:gd name="T2" fmla="*/ 4 w 20"/>
                  <a:gd name="T3" fmla="*/ 72 h 72"/>
                  <a:gd name="T4" fmla="*/ 0 w 20"/>
                  <a:gd name="T5" fmla="*/ 68 h 72"/>
                  <a:gd name="T6" fmla="*/ 0 w 20"/>
                  <a:gd name="T7" fmla="*/ 4 h 72"/>
                  <a:gd name="T8" fmla="*/ 4 w 20"/>
                  <a:gd name="T9" fmla="*/ 0 h 72"/>
                  <a:gd name="T10" fmla="*/ 16 w 20"/>
                  <a:gd name="T11" fmla="*/ 0 h 72"/>
                  <a:gd name="T12" fmla="*/ 20 w 20"/>
                  <a:gd name="T13" fmla="*/ 4 h 72"/>
                  <a:gd name="T14" fmla="*/ 16 w 20"/>
                  <a:gd name="T15" fmla="*/ 8 h 72"/>
                  <a:gd name="T16" fmla="*/ 8 w 20"/>
                  <a:gd name="T17" fmla="*/ 8 h 72"/>
                  <a:gd name="T18" fmla="*/ 8 w 20"/>
                  <a:gd name="T19" fmla="*/ 64 h 72"/>
                  <a:gd name="T20" fmla="*/ 16 w 20"/>
                  <a:gd name="T21" fmla="*/ 64 h 72"/>
                  <a:gd name="T22" fmla="*/ 20 w 20"/>
                  <a:gd name="T23" fmla="*/ 68 h 72"/>
                  <a:gd name="T24" fmla="*/ 16 w 20"/>
                  <a:gd name="T2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72">
                    <a:moveTo>
                      <a:pt x="16" y="72"/>
                    </a:moveTo>
                    <a:cubicBezTo>
                      <a:pt x="4" y="72"/>
                      <a:pt x="4" y="72"/>
                      <a:pt x="4" y="72"/>
                    </a:cubicBezTo>
                    <a:cubicBezTo>
                      <a:pt x="2" y="72"/>
                      <a:pt x="0" y="70"/>
                      <a:pt x="0" y="6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0"/>
                      <a:pt x="20" y="2"/>
                      <a:pt x="20" y="4"/>
                    </a:cubicBezTo>
                    <a:cubicBezTo>
                      <a:pt x="20" y="6"/>
                      <a:pt x="18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8" y="64"/>
                      <a:pt x="20" y="66"/>
                      <a:pt x="20" y="68"/>
                    </a:cubicBezTo>
                    <a:cubicBezTo>
                      <a:pt x="20" y="70"/>
                      <a:pt x="18" y="72"/>
                      <a:pt x="16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73"/>
              <p:cNvSpPr>
                <a:spLocks/>
              </p:cNvSpPr>
              <p:nvPr/>
            </p:nvSpPr>
            <p:spPr bwMode="auto">
              <a:xfrm>
                <a:off x="6289" y="-1916"/>
                <a:ext cx="47" cy="171"/>
              </a:xfrm>
              <a:custGeom>
                <a:avLst/>
                <a:gdLst>
                  <a:gd name="T0" fmla="*/ 8 w 20"/>
                  <a:gd name="T1" fmla="*/ 72 h 72"/>
                  <a:gd name="T2" fmla="*/ 4 w 20"/>
                  <a:gd name="T3" fmla="*/ 72 h 72"/>
                  <a:gd name="T4" fmla="*/ 0 w 20"/>
                  <a:gd name="T5" fmla="*/ 68 h 72"/>
                  <a:gd name="T6" fmla="*/ 4 w 20"/>
                  <a:gd name="T7" fmla="*/ 64 h 72"/>
                  <a:gd name="T8" fmla="*/ 8 w 20"/>
                  <a:gd name="T9" fmla="*/ 64 h 72"/>
                  <a:gd name="T10" fmla="*/ 12 w 20"/>
                  <a:gd name="T11" fmla="*/ 60 h 72"/>
                  <a:gd name="T12" fmla="*/ 12 w 20"/>
                  <a:gd name="T13" fmla="*/ 12 h 72"/>
                  <a:gd name="T14" fmla="*/ 8 w 20"/>
                  <a:gd name="T15" fmla="*/ 8 h 72"/>
                  <a:gd name="T16" fmla="*/ 4 w 20"/>
                  <a:gd name="T17" fmla="*/ 8 h 72"/>
                  <a:gd name="T18" fmla="*/ 0 w 20"/>
                  <a:gd name="T19" fmla="*/ 4 h 72"/>
                  <a:gd name="T20" fmla="*/ 4 w 20"/>
                  <a:gd name="T21" fmla="*/ 0 h 72"/>
                  <a:gd name="T22" fmla="*/ 8 w 20"/>
                  <a:gd name="T23" fmla="*/ 0 h 72"/>
                  <a:gd name="T24" fmla="*/ 20 w 20"/>
                  <a:gd name="T25" fmla="*/ 12 h 72"/>
                  <a:gd name="T26" fmla="*/ 20 w 20"/>
                  <a:gd name="T27" fmla="*/ 60 h 72"/>
                  <a:gd name="T28" fmla="*/ 8 w 20"/>
                  <a:gd name="T2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72">
                    <a:moveTo>
                      <a:pt x="8" y="72"/>
                    </a:moveTo>
                    <a:cubicBezTo>
                      <a:pt x="4" y="72"/>
                      <a:pt x="4" y="72"/>
                      <a:pt x="4" y="72"/>
                    </a:cubicBezTo>
                    <a:cubicBezTo>
                      <a:pt x="2" y="72"/>
                      <a:pt x="0" y="70"/>
                      <a:pt x="0" y="68"/>
                    </a:cubicBezTo>
                    <a:cubicBezTo>
                      <a:pt x="0" y="66"/>
                      <a:pt x="2" y="64"/>
                      <a:pt x="4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10" y="64"/>
                      <a:pt x="12" y="62"/>
                      <a:pt x="12" y="60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0"/>
                      <a:pt x="10" y="8"/>
                      <a:pt x="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4" y="0"/>
                      <a:pt x="20" y="6"/>
                      <a:pt x="20" y="12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6"/>
                      <a:pt x="14" y="72"/>
                      <a:pt x="8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74"/>
              <p:cNvSpPr>
                <a:spLocks/>
              </p:cNvSpPr>
              <p:nvPr/>
            </p:nvSpPr>
            <p:spPr bwMode="auto">
              <a:xfrm>
                <a:off x="5920" y="-1764"/>
                <a:ext cx="19" cy="56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75"/>
              <p:cNvSpPr>
                <a:spLocks/>
              </p:cNvSpPr>
              <p:nvPr/>
            </p:nvSpPr>
            <p:spPr bwMode="auto">
              <a:xfrm>
                <a:off x="6280" y="-1764"/>
                <a:ext cx="19" cy="56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76"/>
              <p:cNvSpPr>
                <a:spLocks/>
              </p:cNvSpPr>
              <p:nvPr/>
            </p:nvSpPr>
            <p:spPr bwMode="auto">
              <a:xfrm>
                <a:off x="6062" y="-2152"/>
                <a:ext cx="95" cy="47"/>
              </a:xfrm>
              <a:custGeom>
                <a:avLst/>
                <a:gdLst>
                  <a:gd name="T0" fmla="*/ 40 w 40"/>
                  <a:gd name="T1" fmla="*/ 20 h 20"/>
                  <a:gd name="T2" fmla="*/ 32 w 40"/>
                  <a:gd name="T3" fmla="*/ 20 h 20"/>
                  <a:gd name="T4" fmla="*/ 20 w 40"/>
                  <a:gd name="T5" fmla="*/ 8 h 20"/>
                  <a:gd name="T6" fmla="*/ 8 w 40"/>
                  <a:gd name="T7" fmla="*/ 20 h 20"/>
                  <a:gd name="T8" fmla="*/ 0 w 40"/>
                  <a:gd name="T9" fmla="*/ 20 h 20"/>
                  <a:gd name="T10" fmla="*/ 20 w 40"/>
                  <a:gd name="T11" fmla="*/ 0 h 20"/>
                  <a:gd name="T12" fmla="*/ 40 w 40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15"/>
                      <a:pt x="30" y="8"/>
                      <a:pt x="20" y="8"/>
                    </a:cubicBezTo>
                    <a:cubicBezTo>
                      <a:pt x="10" y="8"/>
                      <a:pt x="8" y="15"/>
                      <a:pt x="8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0"/>
                      <a:pt x="5" y="0"/>
                      <a:pt x="20" y="0"/>
                    </a:cubicBezTo>
                    <a:cubicBezTo>
                      <a:pt x="35" y="0"/>
                      <a:pt x="40" y="10"/>
                      <a:pt x="4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77"/>
              <p:cNvSpPr>
                <a:spLocks/>
              </p:cNvSpPr>
              <p:nvPr/>
            </p:nvSpPr>
            <p:spPr bwMode="auto">
              <a:xfrm>
                <a:off x="5883" y="-1916"/>
                <a:ext cx="47" cy="171"/>
              </a:xfrm>
              <a:custGeom>
                <a:avLst/>
                <a:gdLst>
                  <a:gd name="T0" fmla="*/ 16 w 20"/>
                  <a:gd name="T1" fmla="*/ 72 h 72"/>
                  <a:gd name="T2" fmla="*/ 12 w 20"/>
                  <a:gd name="T3" fmla="*/ 72 h 72"/>
                  <a:gd name="T4" fmla="*/ 0 w 20"/>
                  <a:gd name="T5" fmla="*/ 60 h 72"/>
                  <a:gd name="T6" fmla="*/ 0 w 20"/>
                  <a:gd name="T7" fmla="*/ 12 h 72"/>
                  <a:gd name="T8" fmla="*/ 12 w 20"/>
                  <a:gd name="T9" fmla="*/ 0 h 72"/>
                  <a:gd name="T10" fmla="*/ 16 w 20"/>
                  <a:gd name="T11" fmla="*/ 0 h 72"/>
                  <a:gd name="T12" fmla="*/ 20 w 20"/>
                  <a:gd name="T13" fmla="*/ 4 h 72"/>
                  <a:gd name="T14" fmla="*/ 16 w 20"/>
                  <a:gd name="T15" fmla="*/ 8 h 72"/>
                  <a:gd name="T16" fmla="*/ 12 w 20"/>
                  <a:gd name="T17" fmla="*/ 8 h 72"/>
                  <a:gd name="T18" fmla="*/ 8 w 20"/>
                  <a:gd name="T19" fmla="*/ 12 h 72"/>
                  <a:gd name="T20" fmla="*/ 8 w 20"/>
                  <a:gd name="T21" fmla="*/ 60 h 72"/>
                  <a:gd name="T22" fmla="*/ 12 w 20"/>
                  <a:gd name="T23" fmla="*/ 64 h 72"/>
                  <a:gd name="T24" fmla="*/ 16 w 20"/>
                  <a:gd name="T25" fmla="*/ 64 h 72"/>
                  <a:gd name="T26" fmla="*/ 20 w 20"/>
                  <a:gd name="T27" fmla="*/ 68 h 72"/>
                  <a:gd name="T28" fmla="*/ 16 w 20"/>
                  <a:gd name="T2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72">
                    <a:moveTo>
                      <a:pt x="16" y="72"/>
                    </a:moveTo>
                    <a:cubicBezTo>
                      <a:pt x="12" y="72"/>
                      <a:pt x="12" y="72"/>
                      <a:pt x="12" y="72"/>
                    </a:cubicBezTo>
                    <a:cubicBezTo>
                      <a:pt x="6" y="72"/>
                      <a:pt x="0" y="66"/>
                      <a:pt x="0" y="6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6"/>
                      <a:pt x="6" y="0"/>
                      <a:pt x="12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0"/>
                      <a:pt x="20" y="2"/>
                      <a:pt x="20" y="4"/>
                    </a:cubicBezTo>
                    <a:cubicBezTo>
                      <a:pt x="20" y="6"/>
                      <a:pt x="18" y="8"/>
                      <a:pt x="16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8" y="10"/>
                      <a:pt x="8" y="12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2"/>
                      <a:pt x="10" y="64"/>
                      <a:pt x="12" y="64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8" y="64"/>
                      <a:pt x="20" y="66"/>
                      <a:pt x="20" y="68"/>
                    </a:cubicBezTo>
                    <a:cubicBezTo>
                      <a:pt x="20" y="70"/>
                      <a:pt x="18" y="72"/>
                      <a:pt x="16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78"/>
              <p:cNvSpPr>
                <a:spLocks noEditPoints="1"/>
              </p:cNvSpPr>
              <p:nvPr/>
            </p:nvSpPr>
            <p:spPr bwMode="auto">
              <a:xfrm>
                <a:off x="7868" y="-1953"/>
                <a:ext cx="114" cy="132"/>
              </a:xfrm>
              <a:custGeom>
                <a:avLst/>
                <a:gdLst>
                  <a:gd name="T0" fmla="*/ 32 w 48"/>
                  <a:gd name="T1" fmla="*/ 56 h 56"/>
                  <a:gd name="T2" fmla="*/ 16 w 48"/>
                  <a:gd name="T3" fmla="*/ 56 h 56"/>
                  <a:gd name="T4" fmla="*/ 0 w 48"/>
                  <a:gd name="T5" fmla="*/ 40 h 56"/>
                  <a:gd name="T6" fmla="*/ 0 w 48"/>
                  <a:gd name="T7" fmla="*/ 16 h 56"/>
                  <a:gd name="T8" fmla="*/ 16 w 48"/>
                  <a:gd name="T9" fmla="*/ 0 h 56"/>
                  <a:gd name="T10" fmla="*/ 32 w 48"/>
                  <a:gd name="T11" fmla="*/ 0 h 56"/>
                  <a:gd name="T12" fmla="*/ 48 w 48"/>
                  <a:gd name="T13" fmla="*/ 16 h 56"/>
                  <a:gd name="T14" fmla="*/ 48 w 48"/>
                  <a:gd name="T15" fmla="*/ 40 h 56"/>
                  <a:gd name="T16" fmla="*/ 32 w 48"/>
                  <a:gd name="T17" fmla="*/ 56 h 56"/>
                  <a:gd name="T18" fmla="*/ 16 w 48"/>
                  <a:gd name="T19" fmla="*/ 8 h 56"/>
                  <a:gd name="T20" fmla="*/ 8 w 48"/>
                  <a:gd name="T21" fmla="*/ 16 h 56"/>
                  <a:gd name="T22" fmla="*/ 8 w 48"/>
                  <a:gd name="T23" fmla="*/ 40 h 56"/>
                  <a:gd name="T24" fmla="*/ 16 w 48"/>
                  <a:gd name="T25" fmla="*/ 48 h 56"/>
                  <a:gd name="T26" fmla="*/ 32 w 48"/>
                  <a:gd name="T27" fmla="*/ 48 h 56"/>
                  <a:gd name="T28" fmla="*/ 40 w 48"/>
                  <a:gd name="T29" fmla="*/ 40 h 56"/>
                  <a:gd name="T30" fmla="*/ 40 w 48"/>
                  <a:gd name="T31" fmla="*/ 16 h 56"/>
                  <a:gd name="T32" fmla="*/ 32 w 48"/>
                  <a:gd name="T33" fmla="*/ 8 h 56"/>
                  <a:gd name="T34" fmla="*/ 16 w 48"/>
                  <a:gd name="T35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56">
                    <a:moveTo>
                      <a:pt x="32" y="56"/>
                    </a:moveTo>
                    <a:cubicBezTo>
                      <a:pt x="16" y="56"/>
                      <a:pt x="16" y="56"/>
                      <a:pt x="16" y="56"/>
                    </a:cubicBezTo>
                    <a:cubicBezTo>
                      <a:pt x="7" y="56"/>
                      <a:pt x="0" y="49"/>
                      <a:pt x="0" y="4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41" y="0"/>
                      <a:pt x="48" y="7"/>
                      <a:pt x="48" y="16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8" y="49"/>
                      <a:pt x="41" y="56"/>
                      <a:pt x="32" y="56"/>
                    </a:cubicBezTo>
                    <a:close/>
                    <a:moveTo>
                      <a:pt x="16" y="8"/>
                    </a:moveTo>
                    <a:cubicBezTo>
                      <a:pt x="11" y="8"/>
                      <a:pt x="8" y="12"/>
                      <a:pt x="8" y="16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5"/>
                      <a:pt x="11" y="48"/>
                      <a:pt x="16" y="48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7" y="48"/>
                      <a:pt x="40" y="44"/>
                      <a:pt x="40" y="40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2"/>
                      <a:pt x="37" y="8"/>
                      <a:pt x="32" y="8"/>
                    </a:cubicBez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79"/>
              <p:cNvSpPr>
                <a:spLocks noEditPoints="1"/>
              </p:cNvSpPr>
              <p:nvPr/>
            </p:nvSpPr>
            <p:spPr bwMode="auto">
              <a:xfrm>
                <a:off x="7698" y="-2001"/>
                <a:ext cx="189" cy="218"/>
              </a:xfrm>
              <a:custGeom>
                <a:avLst/>
                <a:gdLst>
                  <a:gd name="T0" fmla="*/ 16 w 80"/>
                  <a:gd name="T1" fmla="*/ 92 h 92"/>
                  <a:gd name="T2" fmla="*/ 0 w 80"/>
                  <a:gd name="T3" fmla="*/ 76 h 92"/>
                  <a:gd name="T4" fmla="*/ 0 w 80"/>
                  <a:gd name="T5" fmla="*/ 16 h 92"/>
                  <a:gd name="T6" fmla="*/ 16 w 80"/>
                  <a:gd name="T7" fmla="*/ 0 h 92"/>
                  <a:gd name="T8" fmla="*/ 17 w 80"/>
                  <a:gd name="T9" fmla="*/ 0 h 92"/>
                  <a:gd name="T10" fmla="*/ 80 w 80"/>
                  <a:gd name="T11" fmla="*/ 32 h 92"/>
                  <a:gd name="T12" fmla="*/ 80 w 80"/>
                  <a:gd name="T13" fmla="*/ 60 h 92"/>
                  <a:gd name="T14" fmla="*/ 17 w 80"/>
                  <a:gd name="T15" fmla="*/ 92 h 92"/>
                  <a:gd name="T16" fmla="*/ 16 w 80"/>
                  <a:gd name="T17" fmla="*/ 92 h 92"/>
                  <a:gd name="T18" fmla="*/ 16 w 80"/>
                  <a:gd name="T19" fmla="*/ 8 h 92"/>
                  <a:gd name="T20" fmla="*/ 8 w 80"/>
                  <a:gd name="T21" fmla="*/ 16 h 92"/>
                  <a:gd name="T22" fmla="*/ 8 w 80"/>
                  <a:gd name="T23" fmla="*/ 76 h 92"/>
                  <a:gd name="T24" fmla="*/ 16 w 80"/>
                  <a:gd name="T25" fmla="*/ 84 h 92"/>
                  <a:gd name="T26" fmla="*/ 72 w 80"/>
                  <a:gd name="T27" fmla="*/ 60 h 92"/>
                  <a:gd name="T28" fmla="*/ 72 w 80"/>
                  <a:gd name="T29" fmla="*/ 33 h 92"/>
                  <a:gd name="T30" fmla="*/ 16 w 80"/>
                  <a:gd name="T31" fmla="*/ 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92">
                    <a:moveTo>
                      <a:pt x="16" y="92"/>
                    </a:moveTo>
                    <a:cubicBezTo>
                      <a:pt x="7" y="92"/>
                      <a:pt x="0" y="85"/>
                      <a:pt x="0" y="7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28" y="2"/>
                      <a:pt x="80" y="21"/>
                      <a:pt x="80" y="32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80" y="72"/>
                      <a:pt x="28" y="90"/>
                      <a:pt x="17" y="92"/>
                    </a:cubicBezTo>
                    <a:cubicBezTo>
                      <a:pt x="16" y="92"/>
                      <a:pt x="16" y="92"/>
                      <a:pt x="16" y="92"/>
                    </a:cubicBezTo>
                    <a:close/>
                    <a:moveTo>
                      <a:pt x="16" y="8"/>
                    </a:moveTo>
                    <a:cubicBezTo>
                      <a:pt x="9" y="8"/>
                      <a:pt x="8" y="14"/>
                      <a:pt x="8" y="16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8"/>
                      <a:pt x="9" y="84"/>
                      <a:pt x="16" y="84"/>
                    </a:cubicBezTo>
                    <a:cubicBezTo>
                      <a:pt x="32" y="81"/>
                      <a:pt x="68" y="65"/>
                      <a:pt x="72" y="60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68" y="27"/>
                      <a:pt x="32" y="11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80"/>
              <p:cNvSpPr>
                <a:spLocks/>
              </p:cNvSpPr>
              <p:nvPr/>
            </p:nvSpPr>
            <p:spPr bwMode="auto">
              <a:xfrm>
                <a:off x="7821" y="-1897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81"/>
              <p:cNvSpPr>
                <a:spLocks noEditPoints="1"/>
              </p:cNvSpPr>
              <p:nvPr/>
            </p:nvSpPr>
            <p:spPr bwMode="auto">
              <a:xfrm>
                <a:off x="7963" y="-2001"/>
                <a:ext cx="189" cy="218"/>
              </a:xfrm>
              <a:custGeom>
                <a:avLst/>
                <a:gdLst>
                  <a:gd name="T0" fmla="*/ 64 w 80"/>
                  <a:gd name="T1" fmla="*/ 92 h 92"/>
                  <a:gd name="T2" fmla="*/ 63 w 80"/>
                  <a:gd name="T3" fmla="*/ 92 h 92"/>
                  <a:gd name="T4" fmla="*/ 0 w 80"/>
                  <a:gd name="T5" fmla="*/ 60 h 92"/>
                  <a:gd name="T6" fmla="*/ 0 w 80"/>
                  <a:gd name="T7" fmla="*/ 32 h 92"/>
                  <a:gd name="T8" fmla="*/ 63 w 80"/>
                  <a:gd name="T9" fmla="*/ 0 h 92"/>
                  <a:gd name="T10" fmla="*/ 64 w 80"/>
                  <a:gd name="T11" fmla="*/ 0 h 92"/>
                  <a:gd name="T12" fmla="*/ 80 w 80"/>
                  <a:gd name="T13" fmla="*/ 16 h 92"/>
                  <a:gd name="T14" fmla="*/ 80 w 80"/>
                  <a:gd name="T15" fmla="*/ 76 h 92"/>
                  <a:gd name="T16" fmla="*/ 64 w 80"/>
                  <a:gd name="T17" fmla="*/ 92 h 92"/>
                  <a:gd name="T18" fmla="*/ 8 w 80"/>
                  <a:gd name="T19" fmla="*/ 59 h 92"/>
                  <a:gd name="T20" fmla="*/ 64 w 80"/>
                  <a:gd name="T21" fmla="*/ 84 h 92"/>
                  <a:gd name="T22" fmla="*/ 72 w 80"/>
                  <a:gd name="T23" fmla="*/ 76 h 92"/>
                  <a:gd name="T24" fmla="*/ 72 w 80"/>
                  <a:gd name="T25" fmla="*/ 16 h 92"/>
                  <a:gd name="T26" fmla="*/ 64 w 80"/>
                  <a:gd name="T27" fmla="*/ 8 h 92"/>
                  <a:gd name="T28" fmla="*/ 8 w 80"/>
                  <a:gd name="T29" fmla="*/ 33 h 92"/>
                  <a:gd name="T30" fmla="*/ 8 w 80"/>
                  <a:gd name="T31" fmla="*/ 59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92">
                    <a:moveTo>
                      <a:pt x="64" y="92"/>
                    </a:moveTo>
                    <a:cubicBezTo>
                      <a:pt x="64" y="92"/>
                      <a:pt x="64" y="92"/>
                      <a:pt x="63" y="92"/>
                    </a:cubicBezTo>
                    <a:cubicBezTo>
                      <a:pt x="52" y="90"/>
                      <a:pt x="0" y="71"/>
                      <a:pt x="0" y="6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21"/>
                      <a:pt x="52" y="2"/>
                      <a:pt x="63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73" y="0"/>
                      <a:pt x="80" y="7"/>
                      <a:pt x="80" y="16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85"/>
                      <a:pt x="73" y="92"/>
                      <a:pt x="64" y="92"/>
                    </a:cubicBezTo>
                    <a:close/>
                    <a:moveTo>
                      <a:pt x="8" y="59"/>
                    </a:moveTo>
                    <a:cubicBezTo>
                      <a:pt x="12" y="65"/>
                      <a:pt x="48" y="81"/>
                      <a:pt x="64" y="84"/>
                    </a:cubicBezTo>
                    <a:cubicBezTo>
                      <a:pt x="71" y="84"/>
                      <a:pt x="72" y="78"/>
                      <a:pt x="72" y="7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4"/>
                      <a:pt x="71" y="8"/>
                      <a:pt x="64" y="8"/>
                    </a:cubicBezTo>
                    <a:cubicBezTo>
                      <a:pt x="48" y="11"/>
                      <a:pt x="12" y="27"/>
                      <a:pt x="8" y="33"/>
                    </a:cubicBezTo>
                    <a:lnTo>
                      <a:pt x="8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82"/>
              <p:cNvSpPr>
                <a:spLocks/>
              </p:cNvSpPr>
              <p:nvPr/>
            </p:nvSpPr>
            <p:spPr bwMode="auto">
              <a:xfrm>
                <a:off x="7972" y="-1897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83"/>
              <p:cNvSpPr>
                <a:spLocks noEditPoints="1"/>
              </p:cNvSpPr>
              <p:nvPr/>
            </p:nvSpPr>
            <p:spPr bwMode="auto">
              <a:xfrm>
                <a:off x="6979" y="-2095"/>
                <a:ext cx="76" cy="94"/>
              </a:xfrm>
              <a:custGeom>
                <a:avLst/>
                <a:gdLst>
                  <a:gd name="T0" fmla="*/ 6 w 32"/>
                  <a:gd name="T1" fmla="*/ 40 h 40"/>
                  <a:gd name="T2" fmla="*/ 1 w 32"/>
                  <a:gd name="T3" fmla="*/ 38 h 40"/>
                  <a:gd name="T4" fmla="*/ 0 w 32"/>
                  <a:gd name="T5" fmla="*/ 32 h 40"/>
                  <a:gd name="T6" fmla="*/ 0 w 32"/>
                  <a:gd name="T7" fmla="*/ 8 h 40"/>
                  <a:gd name="T8" fmla="*/ 8 w 32"/>
                  <a:gd name="T9" fmla="*/ 0 h 40"/>
                  <a:gd name="T10" fmla="*/ 24 w 32"/>
                  <a:gd name="T11" fmla="*/ 0 h 40"/>
                  <a:gd name="T12" fmla="*/ 32 w 32"/>
                  <a:gd name="T13" fmla="*/ 8 h 40"/>
                  <a:gd name="T14" fmla="*/ 32 w 32"/>
                  <a:gd name="T15" fmla="*/ 32 h 40"/>
                  <a:gd name="T16" fmla="*/ 26 w 32"/>
                  <a:gd name="T17" fmla="*/ 40 h 40"/>
                  <a:gd name="T18" fmla="*/ 8 w 32"/>
                  <a:gd name="T19" fmla="*/ 40 h 40"/>
                  <a:gd name="T20" fmla="*/ 6 w 32"/>
                  <a:gd name="T21" fmla="*/ 40 h 40"/>
                  <a:gd name="T22" fmla="*/ 6 w 32"/>
                  <a:gd name="T23" fmla="*/ 40 h 40"/>
                  <a:gd name="T24" fmla="*/ 8 w 32"/>
                  <a:gd name="T25" fmla="*/ 32 h 40"/>
                  <a:gd name="T26" fmla="*/ 24 w 32"/>
                  <a:gd name="T27" fmla="*/ 32 h 40"/>
                  <a:gd name="T28" fmla="*/ 24 w 32"/>
                  <a:gd name="T29" fmla="*/ 8 h 40"/>
                  <a:gd name="T30" fmla="*/ 8 w 32"/>
                  <a:gd name="T31" fmla="*/ 8 h 40"/>
                  <a:gd name="T32" fmla="*/ 8 w 32"/>
                  <a:gd name="T33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0">
                    <a:moveTo>
                      <a:pt x="6" y="40"/>
                    </a:moveTo>
                    <a:cubicBezTo>
                      <a:pt x="5" y="40"/>
                      <a:pt x="3" y="40"/>
                      <a:pt x="1" y="38"/>
                    </a:cubicBezTo>
                    <a:cubicBezTo>
                      <a:pt x="0" y="36"/>
                      <a:pt x="0" y="34"/>
                      <a:pt x="0" y="3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"/>
                      <a:pt x="3" y="0"/>
                      <a:pt x="8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9" y="0"/>
                      <a:pt x="32" y="1"/>
                      <a:pt x="32" y="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5"/>
                      <a:pt x="32" y="40"/>
                      <a:pt x="26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lose/>
                    <a:moveTo>
                      <a:pt x="8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84"/>
              <p:cNvSpPr>
                <a:spLocks noEditPoints="1"/>
              </p:cNvSpPr>
              <p:nvPr/>
            </p:nvSpPr>
            <p:spPr bwMode="auto">
              <a:xfrm>
                <a:off x="6885" y="-2114"/>
                <a:ext cx="113" cy="123"/>
              </a:xfrm>
              <a:custGeom>
                <a:avLst/>
                <a:gdLst>
                  <a:gd name="T0" fmla="*/ 12 w 48"/>
                  <a:gd name="T1" fmla="*/ 52 h 52"/>
                  <a:gd name="T2" fmla="*/ 0 w 48"/>
                  <a:gd name="T3" fmla="*/ 40 h 52"/>
                  <a:gd name="T4" fmla="*/ 0 w 48"/>
                  <a:gd name="T5" fmla="*/ 12 h 52"/>
                  <a:gd name="T6" fmla="*/ 12 w 48"/>
                  <a:gd name="T7" fmla="*/ 0 h 52"/>
                  <a:gd name="T8" fmla="*/ 13 w 48"/>
                  <a:gd name="T9" fmla="*/ 0 h 52"/>
                  <a:gd name="T10" fmla="*/ 48 w 48"/>
                  <a:gd name="T11" fmla="*/ 16 h 52"/>
                  <a:gd name="T12" fmla="*/ 48 w 48"/>
                  <a:gd name="T13" fmla="*/ 36 h 52"/>
                  <a:gd name="T14" fmla="*/ 13 w 48"/>
                  <a:gd name="T15" fmla="*/ 52 h 52"/>
                  <a:gd name="T16" fmla="*/ 12 w 48"/>
                  <a:gd name="T17" fmla="*/ 52 h 52"/>
                  <a:gd name="T18" fmla="*/ 12 w 48"/>
                  <a:gd name="T19" fmla="*/ 8 h 52"/>
                  <a:gd name="T20" fmla="*/ 8 w 48"/>
                  <a:gd name="T21" fmla="*/ 12 h 52"/>
                  <a:gd name="T22" fmla="*/ 8 w 48"/>
                  <a:gd name="T23" fmla="*/ 40 h 52"/>
                  <a:gd name="T24" fmla="*/ 12 w 48"/>
                  <a:gd name="T25" fmla="*/ 44 h 52"/>
                  <a:gd name="T26" fmla="*/ 40 w 48"/>
                  <a:gd name="T27" fmla="*/ 35 h 52"/>
                  <a:gd name="T28" fmla="*/ 40 w 48"/>
                  <a:gd name="T29" fmla="*/ 17 h 52"/>
                  <a:gd name="T30" fmla="*/ 12 w 48"/>
                  <a:gd name="T31" fmla="*/ 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2">
                    <a:moveTo>
                      <a:pt x="12" y="52"/>
                    </a:moveTo>
                    <a:cubicBezTo>
                      <a:pt x="6" y="52"/>
                      <a:pt x="0" y="45"/>
                      <a:pt x="0" y="4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6" y="0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48" y="7"/>
                      <a:pt x="48" y="1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8" y="45"/>
                      <a:pt x="13" y="52"/>
                      <a:pt x="13" y="52"/>
                    </a:cubicBezTo>
                    <a:cubicBezTo>
                      <a:pt x="12" y="52"/>
                      <a:pt x="12" y="52"/>
                      <a:pt x="12" y="52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1"/>
                      <a:pt x="8" y="12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1"/>
                      <a:pt x="10" y="44"/>
                      <a:pt x="12" y="44"/>
                    </a:cubicBezTo>
                    <a:cubicBezTo>
                      <a:pt x="20" y="43"/>
                      <a:pt x="36" y="37"/>
                      <a:pt x="40" y="35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6" y="15"/>
                      <a:pt x="20" y="9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85"/>
              <p:cNvSpPr>
                <a:spLocks noEditPoints="1"/>
              </p:cNvSpPr>
              <p:nvPr/>
            </p:nvSpPr>
            <p:spPr bwMode="auto">
              <a:xfrm>
                <a:off x="7036" y="-2114"/>
                <a:ext cx="114" cy="123"/>
              </a:xfrm>
              <a:custGeom>
                <a:avLst/>
                <a:gdLst>
                  <a:gd name="T0" fmla="*/ 36 w 48"/>
                  <a:gd name="T1" fmla="*/ 52 h 52"/>
                  <a:gd name="T2" fmla="*/ 35 w 48"/>
                  <a:gd name="T3" fmla="*/ 52 h 52"/>
                  <a:gd name="T4" fmla="*/ 0 w 48"/>
                  <a:gd name="T5" fmla="*/ 36 h 52"/>
                  <a:gd name="T6" fmla="*/ 0 w 48"/>
                  <a:gd name="T7" fmla="*/ 16 h 52"/>
                  <a:gd name="T8" fmla="*/ 35 w 48"/>
                  <a:gd name="T9" fmla="*/ 0 h 52"/>
                  <a:gd name="T10" fmla="*/ 36 w 48"/>
                  <a:gd name="T11" fmla="*/ 0 h 52"/>
                  <a:gd name="T12" fmla="*/ 48 w 48"/>
                  <a:gd name="T13" fmla="*/ 12 h 52"/>
                  <a:gd name="T14" fmla="*/ 48 w 48"/>
                  <a:gd name="T15" fmla="*/ 40 h 52"/>
                  <a:gd name="T16" fmla="*/ 36 w 48"/>
                  <a:gd name="T17" fmla="*/ 52 h 52"/>
                  <a:gd name="T18" fmla="*/ 8 w 48"/>
                  <a:gd name="T19" fmla="*/ 35 h 52"/>
                  <a:gd name="T20" fmla="*/ 36 w 48"/>
                  <a:gd name="T21" fmla="*/ 44 h 52"/>
                  <a:gd name="T22" fmla="*/ 40 w 48"/>
                  <a:gd name="T23" fmla="*/ 40 h 52"/>
                  <a:gd name="T24" fmla="*/ 40 w 48"/>
                  <a:gd name="T25" fmla="*/ 12 h 52"/>
                  <a:gd name="T26" fmla="*/ 36 w 48"/>
                  <a:gd name="T27" fmla="*/ 8 h 52"/>
                  <a:gd name="T28" fmla="*/ 8 w 48"/>
                  <a:gd name="T29" fmla="*/ 17 h 52"/>
                  <a:gd name="T30" fmla="*/ 8 w 48"/>
                  <a:gd name="T31" fmla="*/ 3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2">
                    <a:moveTo>
                      <a:pt x="36" y="52"/>
                    </a:moveTo>
                    <a:cubicBezTo>
                      <a:pt x="36" y="52"/>
                      <a:pt x="36" y="52"/>
                      <a:pt x="35" y="52"/>
                    </a:cubicBezTo>
                    <a:cubicBezTo>
                      <a:pt x="35" y="52"/>
                      <a:pt x="0" y="45"/>
                      <a:pt x="0" y="3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35" y="0"/>
                      <a:pt x="35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2" y="0"/>
                      <a:pt x="48" y="7"/>
                      <a:pt x="48" y="12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48" y="45"/>
                      <a:pt x="42" y="52"/>
                      <a:pt x="36" y="52"/>
                    </a:cubicBezTo>
                    <a:close/>
                    <a:moveTo>
                      <a:pt x="8" y="35"/>
                    </a:moveTo>
                    <a:cubicBezTo>
                      <a:pt x="12" y="37"/>
                      <a:pt x="28" y="43"/>
                      <a:pt x="36" y="44"/>
                    </a:cubicBezTo>
                    <a:cubicBezTo>
                      <a:pt x="38" y="44"/>
                      <a:pt x="40" y="41"/>
                      <a:pt x="40" y="40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1"/>
                      <a:pt x="38" y="8"/>
                      <a:pt x="36" y="8"/>
                    </a:cubicBezTo>
                    <a:cubicBezTo>
                      <a:pt x="28" y="9"/>
                      <a:pt x="12" y="15"/>
                      <a:pt x="8" y="17"/>
                    </a:cubicBez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86"/>
              <p:cNvSpPr>
                <a:spLocks noEditPoints="1"/>
              </p:cNvSpPr>
              <p:nvPr/>
            </p:nvSpPr>
            <p:spPr bwMode="auto">
              <a:xfrm>
                <a:off x="6790" y="-2039"/>
                <a:ext cx="454" cy="341"/>
              </a:xfrm>
              <a:custGeom>
                <a:avLst/>
                <a:gdLst>
                  <a:gd name="T0" fmla="*/ 188 w 192"/>
                  <a:gd name="T1" fmla="*/ 144 h 144"/>
                  <a:gd name="T2" fmla="*/ 4 w 192"/>
                  <a:gd name="T3" fmla="*/ 144 h 144"/>
                  <a:gd name="T4" fmla="*/ 0 w 192"/>
                  <a:gd name="T5" fmla="*/ 140 h 144"/>
                  <a:gd name="T6" fmla="*/ 0 w 192"/>
                  <a:gd name="T7" fmla="*/ 16 h 144"/>
                  <a:gd name="T8" fmla="*/ 3 w 192"/>
                  <a:gd name="T9" fmla="*/ 12 h 144"/>
                  <a:gd name="T10" fmla="*/ 23 w 192"/>
                  <a:gd name="T11" fmla="*/ 4 h 144"/>
                  <a:gd name="T12" fmla="*/ 27 w 192"/>
                  <a:gd name="T13" fmla="*/ 6 h 144"/>
                  <a:gd name="T14" fmla="*/ 96 w 192"/>
                  <a:gd name="T15" fmla="*/ 116 h 144"/>
                  <a:gd name="T16" fmla="*/ 165 w 192"/>
                  <a:gd name="T17" fmla="*/ 2 h 144"/>
                  <a:gd name="T18" fmla="*/ 167 w 192"/>
                  <a:gd name="T19" fmla="*/ 0 h 144"/>
                  <a:gd name="T20" fmla="*/ 171 w 192"/>
                  <a:gd name="T21" fmla="*/ 1 h 144"/>
                  <a:gd name="T22" fmla="*/ 191 w 192"/>
                  <a:gd name="T23" fmla="*/ 17 h 144"/>
                  <a:gd name="T24" fmla="*/ 192 w 192"/>
                  <a:gd name="T25" fmla="*/ 20 h 144"/>
                  <a:gd name="T26" fmla="*/ 192 w 192"/>
                  <a:gd name="T27" fmla="*/ 140 h 144"/>
                  <a:gd name="T28" fmla="*/ 188 w 192"/>
                  <a:gd name="T29" fmla="*/ 144 h 144"/>
                  <a:gd name="T30" fmla="*/ 8 w 192"/>
                  <a:gd name="T31" fmla="*/ 136 h 144"/>
                  <a:gd name="T32" fmla="*/ 184 w 192"/>
                  <a:gd name="T33" fmla="*/ 136 h 144"/>
                  <a:gd name="T34" fmla="*/ 184 w 192"/>
                  <a:gd name="T35" fmla="*/ 22 h 144"/>
                  <a:gd name="T36" fmla="*/ 169 w 192"/>
                  <a:gd name="T37" fmla="*/ 10 h 144"/>
                  <a:gd name="T38" fmla="*/ 99 w 192"/>
                  <a:gd name="T39" fmla="*/ 126 h 144"/>
                  <a:gd name="T40" fmla="*/ 96 w 192"/>
                  <a:gd name="T41" fmla="*/ 128 h 144"/>
                  <a:gd name="T42" fmla="*/ 93 w 192"/>
                  <a:gd name="T43" fmla="*/ 126 h 144"/>
                  <a:gd name="T44" fmla="*/ 22 w 192"/>
                  <a:gd name="T45" fmla="*/ 13 h 144"/>
                  <a:gd name="T46" fmla="*/ 8 w 192"/>
                  <a:gd name="T47" fmla="*/ 19 h 144"/>
                  <a:gd name="T48" fmla="*/ 8 w 192"/>
                  <a:gd name="T49" fmla="*/ 13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2" h="144">
                    <a:moveTo>
                      <a:pt x="188" y="144"/>
                    </a:moveTo>
                    <a:cubicBezTo>
                      <a:pt x="4" y="144"/>
                      <a:pt x="4" y="144"/>
                      <a:pt x="4" y="144"/>
                    </a:cubicBezTo>
                    <a:cubicBezTo>
                      <a:pt x="2" y="144"/>
                      <a:pt x="0" y="142"/>
                      <a:pt x="0" y="14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4"/>
                      <a:pt x="1" y="13"/>
                      <a:pt x="3" y="12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6" y="4"/>
                      <a:pt x="27" y="6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165" y="2"/>
                      <a:pt x="165" y="2"/>
                      <a:pt x="165" y="2"/>
                    </a:cubicBezTo>
                    <a:cubicBezTo>
                      <a:pt x="165" y="1"/>
                      <a:pt x="166" y="0"/>
                      <a:pt x="167" y="0"/>
                    </a:cubicBezTo>
                    <a:cubicBezTo>
                      <a:pt x="168" y="0"/>
                      <a:pt x="170" y="0"/>
                      <a:pt x="171" y="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8"/>
                      <a:pt x="192" y="19"/>
                      <a:pt x="192" y="20"/>
                    </a:cubicBezTo>
                    <a:cubicBezTo>
                      <a:pt x="192" y="140"/>
                      <a:pt x="192" y="140"/>
                      <a:pt x="192" y="140"/>
                    </a:cubicBezTo>
                    <a:cubicBezTo>
                      <a:pt x="192" y="142"/>
                      <a:pt x="190" y="144"/>
                      <a:pt x="188" y="144"/>
                    </a:cubicBezTo>
                    <a:close/>
                    <a:moveTo>
                      <a:pt x="8" y="136"/>
                    </a:moveTo>
                    <a:cubicBezTo>
                      <a:pt x="184" y="136"/>
                      <a:pt x="184" y="136"/>
                      <a:pt x="184" y="136"/>
                    </a:cubicBezTo>
                    <a:cubicBezTo>
                      <a:pt x="184" y="22"/>
                      <a:pt x="184" y="22"/>
                      <a:pt x="184" y="22"/>
                    </a:cubicBezTo>
                    <a:cubicBezTo>
                      <a:pt x="169" y="10"/>
                      <a:pt x="169" y="10"/>
                      <a:pt x="169" y="10"/>
                    </a:cubicBezTo>
                    <a:cubicBezTo>
                      <a:pt x="99" y="126"/>
                      <a:pt x="99" y="126"/>
                      <a:pt x="99" y="126"/>
                    </a:cubicBezTo>
                    <a:cubicBezTo>
                      <a:pt x="99" y="127"/>
                      <a:pt x="97" y="128"/>
                      <a:pt x="96" y="128"/>
                    </a:cubicBezTo>
                    <a:cubicBezTo>
                      <a:pt x="95" y="128"/>
                      <a:pt x="93" y="127"/>
                      <a:pt x="93" y="126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8" y="19"/>
                      <a:pt x="8" y="19"/>
                      <a:pt x="8" y="19"/>
                    </a:cubicBezTo>
                    <a:lnTo>
                      <a:pt x="8" y="1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87"/>
              <p:cNvSpPr>
                <a:spLocks/>
              </p:cNvSpPr>
              <p:nvPr/>
            </p:nvSpPr>
            <p:spPr bwMode="auto">
              <a:xfrm>
                <a:off x="7140" y="-1887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88"/>
              <p:cNvSpPr>
                <a:spLocks noEditPoints="1"/>
              </p:cNvSpPr>
              <p:nvPr/>
            </p:nvSpPr>
            <p:spPr bwMode="auto">
              <a:xfrm>
                <a:off x="6979" y="-1982"/>
                <a:ext cx="76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89"/>
              <p:cNvSpPr>
                <a:spLocks noEditPoints="1"/>
              </p:cNvSpPr>
              <p:nvPr/>
            </p:nvSpPr>
            <p:spPr bwMode="auto">
              <a:xfrm>
                <a:off x="6979" y="-1887"/>
                <a:ext cx="76" cy="75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90"/>
              <p:cNvSpPr>
                <a:spLocks/>
              </p:cNvSpPr>
              <p:nvPr/>
            </p:nvSpPr>
            <p:spPr bwMode="auto">
              <a:xfrm>
                <a:off x="-219" y="-963"/>
                <a:ext cx="90" cy="144"/>
              </a:xfrm>
              <a:custGeom>
                <a:avLst/>
                <a:gdLst>
                  <a:gd name="T0" fmla="*/ 33 w 38"/>
                  <a:gd name="T1" fmla="*/ 61 h 61"/>
                  <a:gd name="T2" fmla="*/ 29 w 38"/>
                  <a:gd name="T3" fmla="*/ 59 h 61"/>
                  <a:gd name="T4" fmla="*/ 1 w 38"/>
                  <a:gd name="T5" fmla="*/ 7 h 61"/>
                  <a:gd name="T6" fmla="*/ 3 w 38"/>
                  <a:gd name="T7" fmla="*/ 1 h 61"/>
                  <a:gd name="T8" fmla="*/ 9 w 38"/>
                  <a:gd name="T9" fmla="*/ 3 h 61"/>
                  <a:gd name="T10" fmla="*/ 37 w 38"/>
                  <a:gd name="T11" fmla="*/ 55 h 61"/>
                  <a:gd name="T12" fmla="*/ 35 w 38"/>
                  <a:gd name="T13" fmla="*/ 61 h 61"/>
                  <a:gd name="T14" fmla="*/ 33 w 38"/>
                  <a:gd name="T1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61">
                    <a:moveTo>
                      <a:pt x="33" y="61"/>
                    </a:moveTo>
                    <a:cubicBezTo>
                      <a:pt x="32" y="61"/>
                      <a:pt x="30" y="60"/>
                      <a:pt x="29" y="59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3"/>
                      <a:pt x="3" y="1"/>
                    </a:cubicBezTo>
                    <a:cubicBezTo>
                      <a:pt x="5" y="0"/>
                      <a:pt x="7" y="1"/>
                      <a:pt x="9" y="3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8" y="57"/>
                      <a:pt x="37" y="59"/>
                      <a:pt x="35" y="61"/>
                    </a:cubicBezTo>
                    <a:cubicBezTo>
                      <a:pt x="34" y="61"/>
                      <a:pt x="34" y="61"/>
                      <a:pt x="33" y="6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91"/>
              <p:cNvSpPr>
                <a:spLocks noEditPoints="1"/>
              </p:cNvSpPr>
              <p:nvPr/>
            </p:nvSpPr>
            <p:spPr bwMode="auto">
              <a:xfrm>
                <a:off x="-311" y="-1093"/>
                <a:ext cx="151" cy="151"/>
              </a:xfrm>
              <a:custGeom>
                <a:avLst/>
                <a:gdLst>
                  <a:gd name="T0" fmla="*/ 32 w 64"/>
                  <a:gd name="T1" fmla="*/ 64 h 64"/>
                  <a:gd name="T2" fmla="*/ 32 w 64"/>
                  <a:gd name="T3" fmla="*/ 64 h 64"/>
                  <a:gd name="T4" fmla="*/ 0 w 64"/>
                  <a:gd name="T5" fmla="*/ 32 h 64"/>
                  <a:gd name="T6" fmla="*/ 32 w 64"/>
                  <a:gd name="T7" fmla="*/ 0 h 64"/>
                  <a:gd name="T8" fmla="*/ 55 w 64"/>
                  <a:gd name="T9" fmla="*/ 9 h 64"/>
                  <a:gd name="T10" fmla="*/ 64 w 64"/>
                  <a:gd name="T11" fmla="*/ 32 h 64"/>
                  <a:gd name="T12" fmla="*/ 32 w 64"/>
                  <a:gd name="T13" fmla="*/ 64 h 64"/>
                  <a:gd name="T14" fmla="*/ 32 w 64"/>
                  <a:gd name="T15" fmla="*/ 8 h 64"/>
                  <a:gd name="T16" fmla="*/ 8 w 64"/>
                  <a:gd name="T17" fmla="*/ 32 h 64"/>
                  <a:gd name="T18" fmla="*/ 32 w 64"/>
                  <a:gd name="T19" fmla="*/ 56 h 64"/>
                  <a:gd name="T20" fmla="*/ 32 w 64"/>
                  <a:gd name="T21" fmla="*/ 60 h 64"/>
                  <a:gd name="T22" fmla="*/ 32 w 64"/>
                  <a:gd name="T23" fmla="*/ 56 h 64"/>
                  <a:gd name="T24" fmla="*/ 56 w 64"/>
                  <a:gd name="T25" fmla="*/ 32 h 64"/>
                  <a:gd name="T26" fmla="*/ 49 w 64"/>
                  <a:gd name="T27" fmla="*/ 15 h 64"/>
                  <a:gd name="T28" fmla="*/ 32 w 64"/>
                  <a:gd name="T29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4" h="64">
                    <a:moveTo>
                      <a:pt x="32" y="64"/>
                    </a:moveTo>
                    <a:cubicBezTo>
                      <a:pt x="32" y="64"/>
                      <a:pt x="32" y="64"/>
                      <a:pt x="32" y="64"/>
                    </a:cubicBezTo>
                    <a:cubicBezTo>
                      <a:pt x="14" y="64"/>
                      <a:pt x="0" y="50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41" y="0"/>
                      <a:pt x="49" y="3"/>
                      <a:pt x="55" y="9"/>
                    </a:cubicBezTo>
                    <a:cubicBezTo>
                      <a:pt x="61" y="16"/>
                      <a:pt x="64" y="24"/>
                      <a:pt x="64" y="32"/>
                    </a:cubicBezTo>
                    <a:cubicBezTo>
                      <a:pt x="64" y="50"/>
                      <a:pt x="50" y="64"/>
                      <a:pt x="32" y="64"/>
                    </a:cubicBezTo>
                    <a:close/>
                    <a:moveTo>
                      <a:pt x="32" y="8"/>
                    </a:moveTo>
                    <a:cubicBezTo>
                      <a:pt x="19" y="8"/>
                      <a:pt x="8" y="19"/>
                      <a:pt x="8" y="32"/>
                    </a:cubicBezTo>
                    <a:cubicBezTo>
                      <a:pt x="8" y="45"/>
                      <a:pt x="19" y="56"/>
                      <a:pt x="32" y="56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44" y="56"/>
                      <a:pt x="56" y="45"/>
                      <a:pt x="56" y="32"/>
                    </a:cubicBezTo>
                    <a:cubicBezTo>
                      <a:pt x="56" y="26"/>
                      <a:pt x="54" y="20"/>
                      <a:pt x="49" y="15"/>
                    </a:cubicBezTo>
                    <a:cubicBezTo>
                      <a:pt x="44" y="11"/>
                      <a:pt x="38" y="8"/>
                      <a:pt x="3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92"/>
              <p:cNvSpPr>
                <a:spLocks/>
              </p:cNvSpPr>
              <p:nvPr/>
            </p:nvSpPr>
            <p:spPr bwMode="auto">
              <a:xfrm>
                <a:off x="-472" y="-1216"/>
                <a:ext cx="454" cy="322"/>
              </a:xfrm>
              <a:custGeom>
                <a:avLst/>
                <a:gdLst>
                  <a:gd name="T0" fmla="*/ 157 w 192"/>
                  <a:gd name="T1" fmla="*/ 136 h 136"/>
                  <a:gd name="T2" fmla="*/ 144 w 192"/>
                  <a:gd name="T3" fmla="*/ 136 h 136"/>
                  <a:gd name="T4" fmla="*/ 140 w 192"/>
                  <a:gd name="T5" fmla="*/ 132 h 136"/>
                  <a:gd name="T6" fmla="*/ 144 w 192"/>
                  <a:gd name="T7" fmla="*/ 128 h 136"/>
                  <a:gd name="T8" fmla="*/ 157 w 192"/>
                  <a:gd name="T9" fmla="*/ 128 h 136"/>
                  <a:gd name="T10" fmla="*/ 184 w 192"/>
                  <a:gd name="T11" fmla="*/ 100 h 136"/>
                  <a:gd name="T12" fmla="*/ 171 w 192"/>
                  <a:gd name="T13" fmla="*/ 74 h 136"/>
                  <a:gd name="T14" fmla="*/ 169 w 192"/>
                  <a:gd name="T15" fmla="*/ 71 h 136"/>
                  <a:gd name="T16" fmla="*/ 169 w 192"/>
                  <a:gd name="T17" fmla="*/ 70 h 136"/>
                  <a:gd name="T18" fmla="*/ 169 w 192"/>
                  <a:gd name="T19" fmla="*/ 66 h 136"/>
                  <a:gd name="T20" fmla="*/ 108 w 192"/>
                  <a:gd name="T21" fmla="*/ 8 h 136"/>
                  <a:gd name="T22" fmla="*/ 51 w 192"/>
                  <a:gd name="T23" fmla="*/ 51 h 136"/>
                  <a:gd name="T24" fmla="*/ 47 w 192"/>
                  <a:gd name="T25" fmla="*/ 54 h 136"/>
                  <a:gd name="T26" fmla="*/ 46 w 192"/>
                  <a:gd name="T27" fmla="*/ 54 h 136"/>
                  <a:gd name="T28" fmla="*/ 45 w 192"/>
                  <a:gd name="T29" fmla="*/ 54 h 136"/>
                  <a:gd name="T30" fmla="*/ 8 w 192"/>
                  <a:gd name="T31" fmla="*/ 92 h 136"/>
                  <a:gd name="T32" fmla="*/ 45 w 192"/>
                  <a:gd name="T33" fmla="*/ 128 h 136"/>
                  <a:gd name="T34" fmla="*/ 96 w 192"/>
                  <a:gd name="T35" fmla="*/ 128 h 136"/>
                  <a:gd name="T36" fmla="*/ 100 w 192"/>
                  <a:gd name="T37" fmla="*/ 132 h 136"/>
                  <a:gd name="T38" fmla="*/ 96 w 192"/>
                  <a:gd name="T39" fmla="*/ 136 h 136"/>
                  <a:gd name="T40" fmla="*/ 45 w 192"/>
                  <a:gd name="T41" fmla="*/ 136 h 136"/>
                  <a:gd name="T42" fmla="*/ 0 w 192"/>
                  <a:gd name="T43" fmla="*/ 92 h 136"/>
                  <a:gd name="T44" fmla="*/ 44 w 192"/>
                  <a:gd name="T45" fmla="*/ 46 h 136"/>
                  <a:gd name="T46" fmla="*/ 108 w 192"/>
                  <a:gd name="T47" fmla="*/ 0 h 136"/>
                  <a:gd name="T48" fmla="*/ 177 w 192"/>
                  <a:gd name="T49" fmla="*/ 66 h 136"/>
                  <a:gd name="T50" fmla="*/ 177 w 192"/>
                  <a:gd name="T51" fmla="*/ 69 h 136"/>
                  <a:gd name="T52" fmla="*/ 192 w 192"/>
                  <a:gd name="T53" fmla="*/ 100 h 136"/>
                  <a:gd name="T54" fmla="*/ 157 w 192"/>
                  <a:gd name="T55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2" h="136">
                    <a:moveTo>
                      <a:pt x="157" y="136"/>
                    </a:moveTo>
                    <a:cubicBezTo>
                      <a:pt x="144" y="136"/>
                      <a:pt x="144" y="136"/>
                      <a:pt x="144" y="136"/>
                    </a:cubicBezTo>
                    <a:cubicBezTo>
                      <a:pt x="142" y="136"/>
                      <a:pt x="140" y="134"/>
                      <a:pt x="140" y="132"/>
                    </a:cubicBezTo>
                    <a:cubicBezTo>
                      <a:pt x="140" y="130"/>
                      <a:pt x="142" y="128"/>
                      <a:pt x="144" y="128"/>
                    </a:cubicBezTo>
                    <a:cubicBezTo>
                      <a:pt x="157" y="128"/>
                      <a:pt x="157" y="128"/>
                      <a:pt x="157" y="128"/>
                    </a:cubicBezTo>
                    <a:cubicBezTo>
                      <a:pt x="173" y="128"/>
                      <a:pt x="184" y="116"/>
                      <a:pt x="184" y="100"/>
                    </a:cubicBezTo>
                    <a:cubicBezTo>
                      <a:pt x="184" y="89"/>
                      <a:pt x="179" y="79"/>
                      <a:pt x="171" y="74"/>
                    </a:cubicBezTo>
                    <a:cubicBezTo>
                      <a:pt x="170" y="74"/>
                      <a:pt x="169" y="72"/>
                      <a:pt x="169" y="71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69"/>
                      <a:pt x="169" y="67"/>
                      <a:pt x="169" y="66"/>
                    </a:cubicBezTo>
                    <a:cubicBezTo>
                      <a:pt x="169" y="34"/>
                      <a:pt x="142" y="8"/>
                      <a:pt x="108" y="8"/>
                    </a:cubicBezTo>
                    <a:cubicBezTo>
                      <a:pt x="80" y="8"/>
                      <a:pt x="58" y="25"/>
                      <a:pt x="51" y="51"/>
                    </a:cubicBezTo>
                    <a:cubicBezTo>
                      <a:pt x="51" y="53"/>
                      <a:pt x="49" y="54"/>
                      <a:pt x="47" y="54"/>
                    </a:cubicBezTo>
                    <a:cubicBezTo>
                      <a:pt x="47" y="54"/>
                      <a:pt x="46" y="54"/>
                      <a:pt x="46" y="54"/>
                    </a:cubicBezTo>
                    <a:cubicBezTo>
                      <a:pt x="46" y="54"/>
                      <a:pt x="45" y="54"/>
                      <a:pt x="45" y="54"/>
                    </a:cubicBezTo>
                    <a:cubicBezTo>
                      <a:pt x="25" y="54"/>
                      <a:pt x="8" y="72"/>
                      <a:pt x="8" y="92"/>
                    </a:cubicBezTo>
                    <a:cubicBezTo>
                      <a:pt x="8" y="112"/>
                      <a:pt x="25" y="128"/>
                      <a:pt x="45" y="128"/>
                    </a:cubicBezTo>
                    <a:cubicBezTo>
                      <a:pt x="96" y="128"/>
                      <a:pt x="96" y="128"/>
                      <a:pt x="96" y="128"/>
                    </a:cubicBezTo>
                    <a:cubicBezTo>
                      <a:pt x="98" y="128"/>
                      <a:pt x="100" y="130"/>
                      <a:pt x="100" y="132"/>
                    </a:cubicBezTo>
                    <a:cubicBezTo>
                      <a:pt x="100" y="134"/>
                      <a:pt x="98" y="136"/>
                      <a:pt x="96" y="136"/>
                    </a:cubicBezTo>
                    <a:cubicBezTo>
                      <a:pt x="45" y="136"/>
                      <a:pt x="45" y="136"/>
                      <a:pt x="45" y="136"/>
                    </a:cubicBezTo>
                    <a:cubicBezTo>
                      <a:pt x="21" y="136"/>
                      <a:pt x="0" y="116"/>
                      <a:pt x="0" y="92"/>
                    </a:cubicBezTo>
                    <a:cubicBezTo>
                      <a:pt x="0" y="68"/>
                      <a:pt x="21" y="47"/>
                      <a:pt x="44" y="46"/>
                    </a:cubicBezTo>
                    <a:cubicBezTo>
                      <a:pt x="53" y="18"/>
                      <a:pt x="78" y="0"/>
                      <a:pt x="108" y="0"/>
                    </a:cubicBezTo>
                    <a:cubicBezTo>
                      <a:pt x="146" y="0"/>
                      <a:pt x="177" y="30"/>
                      <a:pt x="177" y="66"/>
                    </a:cubicBezTo>
                    <a:cubicBezTo>
                      <a:pt x="177" y="67"/>
                      <a:pt x="177" y="68"/>
                      <a:pt x="177" y="69"/>
                    </a:cubicBezTo>
                    <a:cubicBezTo>
                      <a:pt x="186" y="75"/>
                      <a:pt x="192" y="87"/>
                      <a:pt x="192" y="100"/>
                    </a:cubicBezTo>
                    <a:cubicBezTo>
                      <a:pt x="192" y="120"/>
                      <a:pt x="177" y="136"/>
                      <a:pt x="157" y="1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93"/>
              <p:cNvSpPr>
                <a:spLocks/>
              </p:cNvSpPr>
              <p:nvPr/>
            </p:nvSpPr>
            <p:spPr bwMode="auto">
              <a:xfrm>
                <a:off x="1521" y="-878"/>
                <a:ext cx="118" cy="59"/>
              </a:xfrm>
              <a:custGeom>
                <a:avLst/>
                <a:gdLst>
                  <a:gd name="T0" fmla="*/ 25 w 50"/>
                  <a:gd name="T1" fmla="*/ 25 h 25"/>
                  <a:gd name="T2" fmla="*/ 23 w 50"/>
                  <a:gd name="T3" fmla="*/ 24 h 25"/>
                  <a:gd name="T4" fmla="*/ 3 w 50"/>
                  <a:gd name="T5" fmla="*/ 8 h 25"/>
                  <a:gd name="T6" fmla="*/ 2 w 50"/>
                  <a:gd name="T7" fmla="*/ 3 h 25"/>
                  <a:gd name="T8" fmla="*/ 7 w 50"/>
                  <a:gd name="T9" fmla="*/ 2 h 25"/>
                  <a:gd name="T10" fmla="*/ 25 w 50"/>
                  <a:gd name="T11" fmla="*/ 16 h 25"/>
                  <a:gd name="T12" fmla="*/ 43 w 50"/>
                  <a:gd name="T13" fmla="*/ 2 h 25"/>
                  <a:gd name="T14" fmla="*/ 48 w 50"/>
                  <a:gd name="T15" fmla="*/ 3 h 25"/>
                  <a:gd name="T16" fmla="*/ 47 w 50"/>
                  <a:gd name="T17" fmla="*/ 8 h 25"/>
                  <a:gd name="T18" fmla="*/ 27 w 50"/>
                  <a:gd name="T19" fmla="*/ 24 h 25"/>
                  <a:gd name="T20" fmla="*/ 25 w 50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25">
                    <a:moveTo>
                      <a:pt x="25" y="25"/>
                    </a:moveTo>
                    <a:cubicBezTo>
                      <a:pt x="24" y="25"/>
                      <a:pt x="23" y="25"/>
                      <a:pt x="23" y="2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4"/>
                      <a:pt x="2" y="3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4" y="0"/>
                      <a:pt x="47" y="1"/>
                      <a:pt x="48" y="3"/>
                    </a:cubicBezTo>
                    <a:cubicBezTo>
                      <a:pt x="50" y="4"/>
                      <a:pt x="49" y="7"/>
                      <a:pt x="47" y="8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6" y="25"/>
                      <a:pt x="25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94"/>
              <p:cNvSpPr>
                <a:spLocks/>
              </p:cNvSpPr>
              <p:nvPr/>
            </p:nvSpPr>
            <p:spPr bwMode="auto">
              <a:xfrm>
                <a:off x="1571" y="-1027"/>
                <a:ext cx="18" cy="199"/>
              </a:xfrm>
              <a:custGeom>
                <a:avLst/>
                <a:gdLst>
                  <a:gd name="T0" fmla="*/ 4 w 8"/>
                  <a:gd name="T1" fmla="*/ 84 h 84"/>
                  <a:gd name="T2" fmla="*/ 0 w 8"/>
                  <a:gd name="T3" fmla="*/ 80 h 84"/>
                  <a:gd name="T4" fmla="*/ 0 w 8"/>
                  <a:gd name="T5" fmla="*/ 4 h 84"/>
                  <a:gd name="T6" fmla="*/ 4 w 8"/>
                  <a:gd name="T7" fmla="*/ 0 h 84"/>
                  <a:gd name="T8" fmla="*/ 8 w 8"/>
                  <a:gd name="T9" fmla="*/ 4 h 84"/>
                  <a:gd name="T10" fmla="*/ 8 w 8"/>
                  <a:gd name="T11" fmla="*/ 80 h 84"/>
                  <a:gd name="T12" fmla="*/ 4 w 8"/>
                  <a:gd name="T13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4">
                    <a:moveTo>
                      <a:pt x="4" y="84"/>
                    </a:moveTo>
                    <a:cubicBezTo>
                      <a:pt x="2" y="84"/>
                      <a:pt x="0" y="82"/>
                      <a:pt x="0" y="8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2"/>
                      <a:pt x="6" y="84"/>
                      <a:pt x="4" y="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95"/>
              <p:cNvSpPr>
                <a:spLocks/>
              </p:cNvSpPr>
              <p:nvPr/>
            </p:nvSpPr>
            <p:spPr bwMode="auto">
              <a:xfrm>
                <a:off x="1344" y="-1216"/>
                <a:ext cx="454" cy="322"/>
              </a:xfrm>
              <a:custGeom>
                <a:avLst/>
                <a:gdLst>
                  <a:gd name="T0" fmla="*/ 157 w 192"/>
                  <a:gd name="T1" fmla="*/ 136 h 136"/>
                  <a:gd name="T2" fmla="*/ 120 w 192"/>
                  <a:gd name="T3" fmla="*/ 136 h 136"/>
                  <a:gd name="T4" fmla="*/ 116 w 192"/>
                  <a:gd name="T5" fmla="*/ 132 h 136"/>
                  <a:gd name="T6" fmla="*/ 120 w 192"/>
                  <a:gd name="T7" fmla="*/ 128 h 136"/>
                  <a:gd name="T8" fmla="*/ 157 w 192"/>
                  <a:gd name="T9" fmla="*/ 128 h 136"/>
                  <a:gd name="T10" fmla="*/ 184 w 192"/>
                  <a:gd name="T11" fmla="*/ 100 h 136"/>
                  <a:gd name="T12" fmla="*/ 171 w 192"/>
                  <a:gd name="T13" fmla="*/ 74 h 136"/>
                  <a:gd name="T14" fmla="*/ 169 w 192"/>
                  <a:gd name="T15" fmla="*/ 71 h 136"/>
                  <a:gd name="T16" fmla="*/ 169 w 192"/>
                  <a:gd name="T17" fmla="*/ 66 h 136"/>
                  <a:gd name="T18" fmla="*/ 108 w 192"/>
                  <a:gd name="T19" fmla="*/ 8 h 136"/>
                  <a:gd name="T20" fmla="*/ 51 w 192"/>
                  <a:gd name="T21" fmla="*/ 51 h 136"/>
                  <a:gd name="T22" fmla="*/ 47 w 192"/>
                  <a:gd name="T23" fmla="*/ 54 h 136"/>
                  <a:gd name="T24" fmla="*/ 46 w 192"/>
                  <a:gd name="T25" fmla="*/ 54 h 136"/>
                  <a:gd name="T26" fmla="*/ 45 w 192"/>
                  <a:gd name="T27" fmla="*/ 54 h 136"/>
                  <a:gd name="T28" fmla="*/ 8 w 192"/>
                  <a:gd name="T29" fmla="*/ 92 h 136"/>
                  <a:gd name="T30" fmla="*/ 45 w 192"/>
                  <a:gd name="T31" fmla="*/ 128 h 136"/>
                  <a:gd name="T32" fmla="*/ 80 w 192"/>
                  <a:gd name="T33" fmla="*/ 128 h 136"/>
                  <a:gd name="T34" fmla="*/ 84 w 192"/>
                  <a:gd name="T35" fmla="*/ 132 h 136"/>
                  <a:gd name="T36" fmla="*/ 80 w 192"/>
                  <a:gd name="T37" fmla="*/ 136 h 136"/>
                  <a:gd name="T38" fmla="*/ 45 w 192"/>
                  <a:gd name="T39" fmla="*/ 136 h 136"/>
                  <a:gd name="T40" fmla="*/ 0 w 192"/>
                  <a:gd name="T41" fmla="*/ 92 h 136"/>
                  <a:gd name="T42" fmla="*/ 44 w 192"/>
                  <a:gd name="T43" fmla="*/ 46 h 136"/>
                  <a:gd name="T44" fmla="*/ 108 w 192"/>
                  <a:gd name="T45" fmla="*/ 0 h 136"/>
                  <a:gd name="T46" fmla="*/ 177 w 192"/>
                  <a:gd name="T47" fmla="*/ 66 h 136"/>
                  <a:gd name="T48" fmla="*/ 177 w 192"/>
                  <a:gd name="T49" fmla="*/ 69 h 136"/>
                  <a:gd name="T50" fmla="*/ 192 w 192"/>
                  <a:gd name="T51" fmla="*/ 100 h 136"/>
                  <a:gd name="T52" fmla="*/ 157 w 192"/>
                  <a:gd name="T53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2" h="136">
                    <a:moveTo>
                      <a:pt x="157" y="136"/>
                    </a:moveTo>
                    <a:cubicBezTo>
                      <a:pt x="120" y="136"/>
                      <a:pt x="120" y="136"/>
                      <a:pt x="120" y="136"/>
                    </a:cubicBezTo>
                    <a:cubicBezTo>
                      <a:pt x="118" y="136"/>
                      <a:pt x="116" y="134"/>
                      <a:pt x="116" y="132"/>
                    </a:cubicBezTo>
                    <a:cubicBezTo>
                      <a:pt x="116" y="130"/>
                      <a:pt x="118" y="128"/>
                      <a:pt x="120" y="128"/>
                    </a:cubicBezTo>
                    <a:cubicBezTo>
                      <a:pt x="157" y="128"/>
                      <a:pt x="157" y="128"/>
                      <a:pt x="157" y="128"/>
                    </a:cubicBezTo>
                    <a:cubicBezTo>
                      <a:pt x="173" y="128"/>
                      <a:pt x="184" y="116"/>
                      <a:pt x="184" y="100"/>
                    </a:cubicBezTo>
                    <a:cubicBezTo>
                      <a:pt x="184" y="89"/>
                      <a:pt x="179" y="79"/>
                      <a:pt x="171" y="74"/>
                    </a:cubicBezTo>
                    <a:cubicBezTo>
                      <a:pt x="170" y="74"/>
                      <a:pt x="169" y="72"/>
                      <a:pt x="169" y="71"/>
                    </a:cubicBezTo>
                    <a:cubicBezTo>
                      <a:pt x="169" y="69"/>
                      <a:pt x="169" y="68"/>
                      <a:pt x="169" y="66"/>
                    </a:cubicBezTo>
                    <a:cubicBezTo>
                      <a:pt x="169" y="34"/>
                      <a:pt x="142" y="8"/>
                      <a:pt x="108" y="8"/>
                    </a:cubicBezTo>
                    <a:cubicBezTo>
                      <a:pt x="80" y="8"/>
                      <a:pt x="58" y="25"/>
                      <a:pt x="51" y="51"/>
                    </a:cubicBezTo>
                    <a:cubicBezTo>
                      <a:pt x="51" y="53"/>
                      <a:pt x="49" y="54"/>
                      <a:pt x="47" y="54"/>
                    </a:cubicBezTo>
                    <a:cubicBezTo>
                      <a:pt x="47" y="54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5" y="54"/>
                    </a:cubicBezTo>
                    <a:cubicBezTo>
                      <a:pt x="26" y="54"/>
                      <a:pt x="8" y="72"/>
                      <a:pt x="8" y="92"/>
                    </a:cubicBezTo>
                    <a:cubicBezTo>
                      <a:pt x="8" y="112"/>
                      <a:pt x="25" y="128"/>
                      <a:pt x="45" y="128"/>
                    </a:cubicBezTo>
                    <a:cubicBezTo>
                      <a:pt x="80" y="128"/>
                      <a:pt x="80" y="128"/>
                      <a:pt x="80" y="128"/>
                    </a:cubicBezTo>
                    <a:cubicBezTo>
                      <a:pt x="82" y="128"/>
                      <a:pt x="84" y="130"/>
                      <a:pt x="84" y="132"/>
                    </a:cubicBezTo>
                    <a:cubicBezTo>
                      <a:pt x="84" y="134"/>
                      <a:pt x="82" y="136"/>
                      <a:pt x="80" y="136"/>
                    </a:cubicBezTo>
                    <a:cubicBezTo>
                      <a:pt x="45" y="136"/>
                      <a:pt x="45" y="136"/>
                      <a:pt x="45" y="136"/>
                    </a:cubicBezTo>
                    <a:cubicBezTo>
                      <a:pt x="21" y="136"/>
                      <a:pt x="0" y="116"/>
                      <a:pt x="0" y="92"/>
                    </a:cubicBezTo>
                    <a:cubicBezTo>
                      <a:pt x="0" y="68"/>
                      <a:pt x="21" y="47"/>
                      <a:pt x="44" y="46"/>
                    </a:cubicBezTo>
                    <a:cubicBezTo>
                      <a:pt x="53" y="18"/>
                      <a:pt x="78" y="0"/>
                      <a:pt x="108" y="0"/>
                    </a:cubicBezTo>
                    <a:cubicBezTo>
                      <a:pt x="146" y="0"/>
                      <a:pt x="177" y="30"/>
                      <a:pt x="177" y="66"/>
                    </a:cubicBezTo>
                    <a:cubicBezTo>
                      <a:pt x="177" y="67"/>
                      <a:pt x="177" y="68"/>
                      <a:pt x="177" y="69"/>
                    </a:cubicBezTo>
                    <a:cubicBezTo>
                      <a:pt x="186" y="75"/>
                      <a:pt x="192" y="87"/>
                      <a:pt x="192" y="100"/>
                    </a:cubicBezTo>
                    <a:cubicBezTo>
                      <a:pt x="192" y="120"/>
                      <a:pt x="177" y="136"/>
                      <a:pt x="157" y="1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5" name="Freeform 96"/>
              <p:cNvSpPr>
                <a:spLocks/>
              </p:cNvSpPr>
              <p:nvPr/>
            </p:nvSpPr>
            <p:spPr bwMode="auto">
              <a:xfrm>
                <a:off x="613" y="-1017"/>
                <a:ext cx="118" cy="59"/>
              </a:xfrm>
              <a:custGeom>
                <a:avLst/>
                <a:gdLst>
                  <a:gd name="T0" fmla="*/ 45 w 50"/>
                  <a:gd name="T1" fmla="*/ 24 h 25"/>
                  <a:gd name="T2" fmla="*/ 43 w 50"/>
                  <a:gd name="T3" fmla="*/ 23 h 25"/>
                  <a:gd name="T4" fmla="*/ 25 w 50"/>
                  <a:gd name="T5" fmla="*/ 9 h 25"/>
                  <a:gd name="T6" fmla="*/ 7 w 50"/>
                  <a:gd name="T7" fmla="*/ 23 h 25"/>
                  <a:gd name="T8" fmla="*/ 2 w 50"/>
                  <a:gd name="T9" fmla="*/ 22 h 25"/>
                  <a:gd name="T10" fmla="*/ 3 w 50"/>
                  <a:gd name="T11" fmla="*/ 17 h 25"/>
                  <a:gd name="T12" fmla="*/ 23 w 50"/>
                  <a:gd name="T13" fmla="*/ 1 h 25"/>
                  <a:gd name="T14" fmla="*/ 27 w 50"/>
                  <a:gd name="T15" fmla="*/ 1 h 25"/>
                  <a:gd name="T16" fmla="*/ 47 w 50"/>
                  <a:gd name="T17" fmla="*/ 17 h 25"/>
                  <a:gd name="T18" fmla="*/ 48 w 50"/>
                  <a:gd name="T19" fmla="*/ 22 h 25"/>
                  <a:gd name="T20" fmla="*/ 45 w 50"/>
                  <a:gd name="T2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25">
                    <a:moveTo>
                      <a:pt x="45" y="24"/>
                    </a:moveTo>
                    <a:cubicBezTo>
                      <a:pt x="44" y="24"/>
                      <a:pt x="43" y="24"/>
                      <a:pt x="43" y="23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5"/>
                      <a:pt x="3" y="24"/>
                      <a:pt x="2" y="22"/>
                    </a:cubicBezTo>
                    <a:cubicBezTo>
                      <a:pt x="0" y="21"/>
                      <a:pt x="1" y="18"/>
                      <a:pt x="3" y="17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0"/>
                      <a:pt x="26" y="0"/>
                      <a:pt x="27" y="1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9" y="18"/>
                      <a:pt x="50" y="21"/>
                      <a:pt x="48" y="22"/>
                    </a:cubicBezTo>
                    <a:cubicBezTo>
                      <a:pt x="47" y="23"/>
                      <a:pt x="46" y="24"/>
                      <a:pt x="45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97"/>
              <p:cNvSpPr>
                <a:spLocks/>
              </p:cNvSpPr>
              <p:nvPr/>
            </p:nvSpPr>
            <p:spPr bwMode="auto">
              <a:xfrm>
                <a:off x="663" y="-1008"/>
                <a:ext cx="19" cy="189"/>
              </a:xfrm>
              <a:custGeom>
                <a:avLst/>
                <a:gdLst>
                  <a:gd name="T0" fmla="*/ 4 w 8"/>
                  <a:gd name="T1" fmla="*/ 80 h 80"/>
                  <a:gd name="T2" fmla="*/ 0 w 8"/>
                  <a:gd name="T3" fmla="*/ 76 h 80"/>
                  <a:gd name="T4" fmla="*/ 0 w 8"/>
                  <a:gd name="T5" fmla="*/ 4 h 80"/>
                  <a:gd name="T6" fmla="*/ 4 w 8"/>
                  <a:gd name="T7" fmla="*/ 0 h 80"/>
                  <a:gd name="T8" fmla="*/ 8 w 8"/>
                  <a:gd name="T9" fmla="*/ 4 h 80"/>
                  <a:gd name="T10" fmla="*/ 8 w 8"/>
                  <a:gd name="T11" fmla="*/ 76 h 80"/>
                  <a:gd name="T12" fmla="*/ 4 w 8"/>
                  <a:gd name="T1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0">
                    <a:moveTo>
                      <a:pt x="4" y="80"/>
                    </a:moveTo>
                    <a:cubicBezTo>
                      <a:pt x="2" y="80"/>
                      <a:pt x="0" y="78"/>
                      <a:pt x="0" y="7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8"/>
                      <a:pt x="6" y="80"/>
                      <a:pt x="4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98"/>
              <p:cNvSpPr>
                <a:spLocks/>
              </p:cNvSpPr>
              <p:nvPr/>
            </p:nvSpPr>
            <p:spPr bwMode="auto">
              <a:xfrm>
                <a:off x="436" y="-1216"/>
                <a:ext cx="454" cy="322"/>
              </a:xfrm>
              <a:custGeom>
                <a:avLst/>
                <a:gdLst>
                  <a:gd name="T0" fmla="*/ 157 w 192"/>
                  <a:gd name="T1" fmla="*/ 136 h 136"/>
                  <a:gd name="T2" fmla="*/ 120 w 192"/>
                  <a:gd name="T3" fmla="*/ 136 h 136"/>
                  <a:gd name="T4" fmla="*/ 116 w 192"/>
                  <a:gd name="T5" fmla="*/ 132 h 136"/>
                  <a:gd name="T6" fmla="*/ 120 w 192"/>
                  <a:gd name="T7" fmla="*/ 128 h 136"/>
                  <a:gd name="T8" fmla="*/ 157 w 192"/>
                  <a:gd name="T9" fmla="*/ 128 h 136"/>
                  <a:gd name="T10" fmla="*/ 184 w 192"/>
                  <a:gd name="T11" fmla="*/ 100 h 136"/>
                  <a:gd name="T12" fmla="*/ 171 w 192"/>
                  <a:gd name="T13" fmla="*/ 74 h 136"/>
                  <a:gd name="T14" fmla="*/ 169 w 192"/>
                  <a:gd name="T15" fmla="*/ 71 h 136"/>
                  <a:gd name="T16" fmla="*/ 169 w 192"/>
                  <a:gd name="T17" fmla="*/ 66 h 136"/>
                  <a:gd name="T18" fmla="*/ 108 w 192"/>
                  <a:gd name="T19" fmla="*/ 8 h 136"/>
                  <a:gd name="T20" fmla="*/ 51 w 192"/>
                  <a:gd name="T21" fmla="*/ 51 h 136"/>
                  <a:gd name="T22" fmla="*/ 47 w 192"/>
                  <a:gd name="T23" fmla="*/ 54 h 136"/>
                  <a:gd name="T24" fmla="*/ 46 w 192"/>
                  <a:gd name="T25" fmla="*/ 54 h 136"/>
                  <a:gd name="T26" fmla="*/ 45 w 192"/>
                  <a:gd name="T27" fmla="*/ 54 h 136"/>
                  <a:gd name="T28" fmla="*/ 8 w 192"/>
                  <a:gd name="T29" fmla="*/ 92 h 136"/>
                  <a:gd name="T30" fmla="*/ 45 w 192"/>
                  <a:gd name="T31" fmla="*/ 128 h 136"/>
                  <a:gd name="T32" fmla="*/ 80 w 192"/>
                  <a:gd name="T33" fmla="*/ 128 h 136"/>
                  <a:gd name="T34" fmla="*/ 84 w 192"/>
                  <a:gd name="T35" fmla="*/ 132 h 136"/>
                  <a:gd name="T36" fmla="*/ 80 w 192"/>
                  <a:gd name="T37" fmla="*/ 136 h 136"/>
                  <a:gd name="T38" fmla="*/ 45 w 192"/>
                  <a:gd name="T39" fmla="*/ 136 h 136"/>
                  <a:gd name="T40" fmla="*/ 0 w 192"/>
                  <a:gd name="T41" fmla="*/ 92 h 136"/>
                  <a:gd name="T42" fmla="*/ 44 w 192"/>
                  <a:gd name="T43" fmla="*/ 46 h 136"/>
                  <a:gd name="T44" fmla="*/ 108 w 192"/>
                  <a:gd name="T45" fmla="*/ 0 h 136"/>
                  <a:gd name="T46" fmla="*/ 177 w 192"/>
                  <a:gd name="T47" fmla="*/ 66 h 136"/>
                  <a:gd name="T48" fmla="*/ 177 w 192"/>
                  <a:gd name="T49" fmla="*/ 69 h 136"/>
                  <a:gd name="T50" fmla="*/ 192 w 192"/>
                  <a:gd name="T51" fmla="*/ 100 h 136"/>
                  <a:gd name="T52" fmla="*/ 157 w 192"/>
                  <a:gd name="T53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2" h="136">
                    <a:moveTo>
                      <a:pt x="157" y="136"/>
                    </a:moveTo>
                    <a:cubicBezTo>
                      <a:pt x="120" y="136"/>
                      <a:pt x="120" y="136"/>
                      <a:pt x="120" y="136"/>
                    </a:cubicBezTo>
                    <a:cubicBezTo>
                      <a:pt x="118" y="136"/>
                      <a:pt x="116" y="134"/>
                      <a:pt x="116" y="132"/>
                    </a:cubicBezTo>
                    <a:cubicBezTo>
                      <a:pt x="116" y="130"/>
                      <a:pt x="118" y="128"/>
                      <a:pt x="120" y="128"/>
                    </a:cubicBezTo>
                    <a:cubicBezTo>
                      <a:pt x="157" y="128"/>
                      <a:pt x="157" y="128"/>
                      <a:pt x="157" y="128"/>
                    </a:cubicBezTo>
                    <a:cubicBezTo>
                      <a:pt x="173" y="128"/>
                      <a:pt x="184" y="116"/>
                      <a:pt x="184" y="100"/>
                    </a:cubicBezTo>
                    <a:cubicBezTo>
                      <a:pt x="184" y="89"/>
                      <a:pt x="179" y="79"/>
                      <a:pt x="171" y="74"/>
                    </a:cubicBezTo>
                    <a:cubicBezTo>
                      <a:pt x="170" y="74"/>
                      <a:pt x="169" y="72"/>
                      <a:pt x="169" y="71"/>
                    </a:cubicBezTo>
                    <a:cubicBezTo>
                      <a:pt x="169" y="69"/>
                      <a:pt x="169" y="68"/>
                      <a:pt x="169" y="66"/>
                    </a:cubicBezTo>
                    <a:cubicBezTo>
                      <a:pt x="169" y="34"/>
                      <a:pt x="142" y="8"/>
                      <a:pt x="108" y="8"/>
                    </a:cubicBezTo>
                    <a:cubicBezTo>
                      <a:pt x="80" y="8"/>
                      <a:pt x="58" y="25"/>
                      <a:pt x="51" y="51"/>
                    </a:cubicBezTo>
                    <a:cubicBezTo>
                      <a:pt x="51" y="53"/>
                      <a:pt x="49" y="54"/>
                      <a:pt x="47" y="54"/>
                    </a:cubicBezTo>
                    <a:cubicBezTo>
                      <a:pt x="47" y="54"/>
                      <a:pt x="46" y="54"/>
                      <a:pt x="46" y="54"/>
                    </a:cubicBezTo>
                    <a:cubicBezTo>
                      <a:pt x="46" y="54"/>
                      <a:pt x="45" y="54"/>
                      <a:pt x="45" y="54"/>
                    </a:cubicBezTo>
                    <a:cubicBezTo>
                      <a:pt x="25" y="54"/>
                      <a:pt x="8" y="72"/>
                      <a:pt x="8" y="92"/>
                    </a:cubicBezTo>
                    <a:cubicBezTo>
                      <a:pt x="8" y="112"/>
                      <a:pt x="25" y="128"/>
                      <a:pt x="45" y="128"/>
                    </a:cubicBezTo>
                    <a:cubicBezTo>
                      <a:pt x="80" y="128"/>
                      <a:pt x="80" y="128"/>
                      <a:pt x="80" y="128"/>
                    </a:cubicBezTo>
                    <a:cubicBezTo>
                      <a:pt x="82" y="128"/>
                      <a:pt x="84" y="130"/>
                      <a:pt x="84" y="132"/>
                    </a:cubicBezTo>
                    <a:cubicBezTo>
                      <a:pt x="84" y="134"/>
                      <a:pt x="82" y="136"/>
                      <a:pt x="80" y="136"/>
                    </a:cubicBezTo>
                    <a:cubicBezTo>
                      <a:pt x="45" y="136"/>
                      <a:pt x="45" y="136"/>
                      <a:pt x="45" y="136"/>
                    </a:cubicBezTo>
                    <a:cubicBezTo>
                      <a:pt x="21" y="136"/>
                      <a:pt x="0" y="116"/>
                      <a:pt x="0" y="92"/>
                    </a:cubicBezTo>
                    <a:cubicBezTo>
                      <a:pt x="0" y="68"/>
                      <a:pt x="21" y="47"/>
                      <a:pt x="44" y="46"/>
                    </a:cubicBezTo>
                    <a:cubicBezTo>
                      <a:pt x="53" y="18"/>
                      <a:pt x="78" y="0"/>
                      <a:pt x="108" y="0"/>
                    </a:cubicBezTo>
                    <a:cubicBezTo>
                      <a:pt x="146" y="0"/>
                      <a:pt x="177" y="30"/>
                      <a:pt x="177" y="66"/>
                    </a:cubicBezTo>
                    <a:cubicBezTo>
                      <a:pt x="177" y="67"/>
                      <a:pt x="177" y="68"/>
                      <a:pt x="177" y="69"/>
                    </a:cubicBezTo>
                    <a:cubicBezTo>
                      <a:pt x="186" y="75"/>
                      <a:pt x="192" y="87"/>
                      <a:pt x="192" y="100"/>
                    </a:cubicBezTo>
                    <a:cubicBezTo>
                      <a:pt x="192" y="120"/>
                      <a:pt x="177" y="136"/>
                      <a:pt x="157" y="1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99"/>
              <p:cNvSpPr>
                <a:spLocks noEditPoints="1"/>
              </p:cNvSpPr>
              <p:nvPr/>
            </p:nvSpPr>
            <p:spPr bwMode="auto">
              <a:xfrm>
                <a:off x="5920" y="1479"/>
                <a:ext cx="379" cy="454"/>
              </a:xfrm>
              <a:custGeom>
                <a:avLst/>
                <a:gdLst>
                  <a:gd name="T0" fmla="*/ 156 w 160"/>
                  <a:gd name="T1" fmla="*/ 192 h 192"/>
                  <a:gd name="T2" fmla="*/ 4 w 160"/>
                  <a:gd name="T3" fmla="*/ 192 h 192"/>
                  <a:gd name="T4" fmla="*/ 0 w 160"/>
                  <a:gd name="T5" fmla="*/ 188 h 192"/>
                  <a:gd name="T6" fmla="*/ 0 w 160"/>
                  <a:gd name="T7" fmla="*/ 4 h 192"/>
                  <a:gd name="T8" fmla="*/ 4 w 160"/>
                  <a:gd name="T9" fmla="*/ 0 h 192"/>
                  <a:gd name="T10" fmla="*/ 156 w 160"/>
                  <a:gd name="T11" fmla="*/ 0 h 192"/>
                  <a:gd name="T12" fmla="*/ 160 w 160"/>
                  <a:gd name="T13" fmla="*/ 4 h 192"/>
                  <a:gd name="T14" fmla="*/ 160 w 160"/>
                  <a:gd name="T15" fmla="*/ 188 h 192"/>
                  <a:gd name="T16" fmla="*/ 156 w 160"/>
                  <a:gd name="T17" fmla="*/ 192 h 192"/>
                  <a:gd name="T18" fmla="*/ 8 w 160"/>
                  <a:gd name="T19" fmla="*/ 184 h 192"/>
                  <a:gd name="T20" fmla="*/ 152 w 160"/>
                  <a:gd name="T21" fmla="*/ 184 h 192"/>
                  <a:gd name="T22" fmla="*/ 152 w 160"/>
                  <a:gd name="T23" fmla="*/ 8 h 192"/>
                  <a:gd name="T24" fmla="*/ 8 w 160"/>
                  <a:gd name="T25" fmla="*/ 8 h 192"/>
                  <a:gd name="T26" fmla="*/ 8 w 160"/>
                  <a:gd name="T27" fmla="*/ 18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0" h="192">
                    <a:moveTo>
                      <a:pt x="156" y="192"/>
                    </a:moveTo>
                    <a:cubicBezTo>
                      <a:pt x="4" y="192"/>
                      <a:pt x="4" y="192"/>
                      <a:pt x="4" y="192"/>
                    </a:cubicBezTo>
                    <a:cubicBezTo>
                      <a:pt x="2" y="192"/>
                      <a:pt x="0" y="190"/>
                      <a:pt x="0" y="18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8" y="0"/>
                      <a:pt x="160" y="2"/>
                      <a:pt x="160" y="4"/>
                    </a:cubicBezTo>
                    <a:cubicBezTo>
                      <a:pt x="160" y="188"/>
                      <a:pt x="160" y="188"/>
                      <a:pt x="160" y="188"/>
                    </a:cubicBezTo>
                    <a:cubicBezTo>
                      <a:pt x="160" y="190"/>
                      <a:pt x="158" y="192"/>
                      <a:pt x="156" y="192"/>
                    </a:cubicBezTo>
                    <a:close/>
                    <a:moveTo>
                      <a:pt x="8" y="184"/>
                    </a:moveTo>
                    <a:cubicBezTo>
                      <a:pt x="152" y="184"/>
                      <a:pt x="152" y="184"/>
                      <a:pt x="152" y="184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100"/>
              <p:cNvSpPr>
                <a:spLocks noEditPoints="1"/>
              </p:cNvSpPr>
              <p:nvPr/>
            </p:nvSpPr>
            <p:spPr bwMode="auto">
              <a:xfrm>
                <a:off x="6043" y="1697"/>
                <a:ext cx="133" cy="132"/>
              </a:xfrm>
              <a:custGeom>
                <a:avLst/>
                <a:gdLst>
                  <a:gd name="T0" fmla="*/ 28 w 56"/>
                  <a:gd name="T1" fmla="*/ 56 h 56"/>
                  <a:gd name="T2" fmla="*/ 0 w 56"/>
                  <a:gd name="T3" fmla="*/ 28 h 56"/>
                  <a:gd name="T4" fmla="*/ 28 w 56"/>
                  <a:gd name="T5" fmla="*/ 0 h 56"/>
                  <a:gd name="T6" fmla="*/ 56 w 56"/>
                  <a:gd name="T7" fmla="*/ 28 h 56"/>
                  <a:gd name="T8" fmla="*/ 28 w 56"/>
                  <a:gd name="T9" fmla="*/ 56 h 56"/>
                  <a:gd name="T10" fmla="*/ 28 w 56"/>
                  <a:gd name="T11" fmla="*/ 8 h 56"/>
                  <a:gd name="T12" fmla="*/ 8 w 56"/>
                  <a:gd name="T13" fmla="*/ 28 h 56"/>
                  <a:gd name="T14" fmla="*/ 28 w 56"/>
                  <a:gd name="T15" fmla="*/ 48 h 56"/>
                  <a:gd name="T16" fmla="*/ 48 w 56"/>
                  <a:gd name="T17" fmla="*/ 28 h 56"/>
                  <a:gd name="T18" fmla="*/ 28 w 56"/>
                  <a:gd name="T19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6">
                    <a:moveTo>
                      <a:pt x="28" y="56"/>
                    </a:moveTo>
                    <a:cubicBezTo>
                      <a:pt x="13" y="56"/>
                      <a:pt x="0" y="43"/>
                      <a:pt x="0" y="28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3" y="0"/>
                      <a:pt x="56" y="13"/>
                      <a:pt x="56" y="28"/>
                    </a:cubicBezTo>
                    <a:cubicBezTo>
                      <a:pt x="56" y="43"/>
                      <a:pt x="43" y="56"/>
                      <a:pt x="28" y="56"/>
                    </a:cubicBezTo>
                    <a:close/>
                    <a:moveTo>
                      <a:pt x="28" y="8"/>
                    </a:moveTo>
                    <a:cubicBezTo>
                      <a:pt x="17" y="8"/>
                      <a:pt x="8" y="17"/>
                      <a:pt x="8" y="28"/>
                    </a:cubicBezTo>
                    <a:cubicBezTo>
                      <a:pt x="8" y="39"/>
                      <a:pt x="17" y="48"/>
                      <a:pt x="28" y="48"/>
                    </a:cubicBezTo>
                    <a:cubicBezTo>
                      <a:pt x="39" y="48"/>
                      <a:pt x="48" y="39"/>
                      <a:pt x="48" y="28"/>
                    </a:cubicBezTo>
                    <a:cubicBezTo>
                      <a:pt x="48" y="17"/>
                      <a:pt x="39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101"/>
              <p:cNvSpPr>
                <a:spLocks/>
              </p:cNvSpPr>
              <p:nvPr/>
            </p:nvSpPr>
            <p:spPr bwMode="auto">
              <a:xfrm>
                <a:off x="5987" y="1770"/>
                <a:ext cx="132" cy="135"/>
              </a:xfrm>
              <a:custGeom>
                <a:avLst/>
                <a:gdLst>
                  <a:gd name="T0" fmla="*/ 44 w 56"/>
                  <a:gd name="T1" fmla="*/ 57 h 57"/>
                  <a:gd name="T2" fmla="*/ 41 w 56"/>
                  <a:gd name="T3" fmla="*/ 56 h 57"/>
                  <a:gd name="T4" fmla="*/ 27 w 56"/>
                  <a:gd name="T5" fmla="*/ 42 h 57"/>
                  <a:gd name="T6" fmla="*/ 5 w 56"/>
                  <a:gd name="T7" fmla="*/ 49 h 57"/>
                  <a:gd name="T8" fmla="*/ 1 w 56"/>
                  <a:gd name="T9" fmla="*/ 48 h 57"/>
                  <a:gd name="T10" fmla="*/ 1 w 56"/>
                  <a:gd name="T11" fmla="*/ 43 h 57"/>
                  <a:gd name="T12" fmla="*/ 25 w 56"/>
                  <a:gd name="T13" fmla="*/ 3 h 57"/>
                  <a:gd name="T14" fmla="*/ 30 w 56"/>
                  <a:gd name="T15" fmla="*/ 2 h 57"/>
                  <a:gd name="T16" fmla="*/ 31 w 56"/>
                  <a:gd name="T17" fmla="*/ 7 h 57"/>
                  <a:gd name="T18" fmla="*/ 13 w 56"/>
                  <a:gd name="T19" fmla="*/ 38 h 57"/>
                  <a:gd name="T20" fmla="*/ 27 w 56"/>
                  <a:gd name="T21" fmla="*/ 33 h 57"/>
                  <a:gd name="T22" fmla="*/ 31 w 56"/>
                  <a:gd name="T23" fmla="*/ 34 h 57"/>
                  <a:gd name="T24" fmla="*/ 42 w 56"/>
                  <a:gd name="T25" fmla="*/ 45 h 57"/>
                  <a:gd name="T26" fmla="*/ 48 w 56"/>
                  <a:gd name="T27" fmla="*/ 20 h 57"/>
                  <a:gd name="T28" fmla="*/ 53 w 56"/>
                  <a:gd name="T29" fmla="*/ 17 h 57"/>
                  <a:gd name="T30" fmla="*/ 56 w 56"/>
                  <a:gd name="T31" fmla="*/ 22 h 57"/>
                  <a:gd name="T32" fmla="*/ 48 w 56"/>
                  <a:gd name="T33" fmla="*/ 54 h 57"/>
                  <a:gd name="T34" fmla="*/ 45 w 56"/>
                  <a:gd name="T35" fmla="*/ 57 h 57"/>
                  <a:gd name="T36" fmla="*/ 44 w 56"/>
                  <a:gd name="T3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57">
                    <a:moveTo>
                      <a:pt x="44" y="57"/>
                    </a:moveTo>
                    <a:cubicBezTo>
                      <a:pt x="43" y="57"/>
                      <a:pt x="42" y="57"/>
                      <a:pt x="41" y="56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4" y="49"/>
                      <a:pt x="2" y="49"/>
                      <a:pt x="1" y="48"/>
                    </a:cubicBezTo>
                    <a:cubicBezTo>
                      <a:pt x="0" y="46"/>
                      <a:pt x="0" y="44"/>
                      <a:pt x="1" y="4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1"/>
                      <a:pt x="28" y="0"/>
                      <a:pt x="30" y="2"/>
                    </a:cubicBezTo>
                    <a:cubicBezTo>
                      <a:pt x="32" y="3"/>
                      <a:pt x="33" y="5"/>
                      <a:pt x="31" y="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8" y="33"/>
                      <a:pt x="30" y="33"/>
                      <a:pt x="31" y="34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9" y="18"/>
                      <a:pt x="51" y="17"/>
                      <a:pt x="53" y="17"/>
                    </a:cubicBezTo>
                    <a:cubicBezTo>
                      <a:pt x="55" y="18"/>
                      <a:pt x="56" y="20"/>
                      <a:pt x="56" y="22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5"/>
                      <a:pt x="46" y="56"/>
                      <a:pt x="45" y="57"/>
                    </a:cubicBezTo>
                    <a:cubicBezTo>
                      <a:pt x="45" y="57"/>
                      <a:pt x="44" y="57"/>
                      <a:pt x="44" y="5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102"/>
              <p:cNvSpPr>
                <a:spLocks/>
              </p:cNvSpPr>
              <p:nvPr/>
            </p:nvSpPr>
            <p:spPr bwMode="auto">
              <a:xfrm>
                <a:off x="6100" y="1770"/>
                <a:ext cx="132" cy="135"/>
              </a:xfrm>
              <a:custGeom>
                <a:avLst/>
                <a:gdLst>
                  <a:gd name="T0" fmla="*/ 12 w 56"/>
                  <a:gd name="T1" fmla="*/ 57 h 57"/>
                  <a:gd name="T2" fmla="*/ 11 w 56"/>
                  <a:gd name="T3" fmla="*/ 57 h 57"/>
                  <a:gd name="T4" fmla="*/ 8 w 56"/>
                  <a:gd name="T5" fmla="*/ 54 h 57"/>
                  <a:gd name="T6" fmla="*/ 0 w 56"/>
                  <a:gd name="T7" fmla="*/ 22 h 57"/>
                  <a:gd name="T8" fmla="*/ 3 w 56"/>
                  <a:gd name="T9" fmla="*/ 17 h 57"/>
                  <a:gd name="T10" fmla="*/ 8 w 56"/>
                  <a:gd name="T11" fmla="*/ 20 h 57"/>
                  <a:gd name="T12" fmla="*/ 14 w 56"/>
                  <a:gd name="T13" fmla="*/ 45 h 57"/>
                  <a:gd name="T14" fmla="*/ 25 w 56"/>
                  <a:gd name="T15" fmla="*/ 34 h 57"/>
                  <a:gd name="T16" fmla="*/ 29 w 56"/>
                  <a:gd name="T17" fmla="*/ 33 h 57"/>
                  <a:gd name="T18" fmla="*/ 43 w 56"/>
                  <a:gd name="T19" fmla="*/ 38 h 57"/>
                  <a:gd name="T20" fmla="*/ 25 w 56"/>
                  <a:gd name="T21" fmla="*/ 7 h 57"/>
                  <a:gd name="T22" fmla="*/ 26 w 56"/>
                  <a:gd name="T23" fmla="*/ 2 h 57"/>
                  <a:gd name="T24" fmla="*/ 31 w 56"/>
                  <a:gd name="T25" fmla="*/ 3 h 57"/>
                  <a:gd name="T26" fmla="*/ 55 w 56"/>
                  <a:gd name="T27" fmla="*/ 43 h 57"/>
                  <a:gd name="T28" fmla="*/ 55 w 56"/>
                  <a:gd name="T29" fmla="*/ 48 h 57"/>
                  <a:gd name="T30" fmla="*/ 51 w 56"/>
                  <a:gd name="T31" fmla="*/ 49 h 57"/>
                  <a:gd name="T32" fmla="*/ 29 w 56"/>
                  <a:gd name="T33" fmla="*/ 42 h 57"/>
                  <a:gd name="T34" fmla="*/ 15 w 56"/>
                  <a:gd name="T35" fmla="*/ 56 h 57"/>
                  <a:gd name="T36" fmla="*/ 12 w 56"/>
                  <a:gd name="T3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57">
                    <a:moveTo>
                      <a:pt x="12" y="57"/>
                    </a:moveTo>
                    <a:cubicBezTo>
                      <a:pt x="12" y="57"/>
                      <a:pt x="11" y="57"/>
                      <a:pt x="11" y="57"/>
                    </a:cubicBezTo>
                    <a:cubicBezTo>
                      <a:pt x="10" y="56"/>
                      <a:pt x="8" y="55"/>
                      <a:pt x="8" y="54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1" y="18"/>
                      <a:pt x="3" y="17"/>
                    </a:cubicBezTo>
                    <a:cubicBezTo>
                      <a:pt x="5" y="17"/>
                      <a:pt x="7" y="18"/>
                      <a:pt x="8" y="20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3"/>
                      <a:pt x="28" y="33"/>
                      <a:pt x="29" y="33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3" y="5"/>
                      <a:pt x="24" y="3"/>
                      <a:pt x="26" y="2"/>
                    </a:cubicBezTo>
                    <a:cubicBezTo>
                      <a:pt x="28" y="0"/>
                      <a:pt x="30" y="1"/>
                      <a:pt x="31" y="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4"/>
                      <a:pt x="56" y="46"/>
                      <a:pt x="55" y="48"/>
                    </a:cubicBezTo>
                    <a:cubicBezTo>
                      <a:pt x="54" y="49"/>
                      <a:pt x="52" y="49"/>
                      <a:pt x="51" y="49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7"/>
                      <a:pt x="13" y="57"/>
                      <a:pt x="12" y="5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103"/>
              <p:cNvSpPr>
                <a:spLocks/>
              </p:cNvSpPr>
              <p:nvPr/>
            </p:nvSpPr>
            <p:spPr bwMode="auto">
              <a:xfrm>
                <a:off x="6024" y="1536"/>
                <a:ext cx="171" cy="19"/>
              </a:xfrm>
              <a:custGeom>
                <a:avLst/>
                <a:gdLst>
                  <a:gd name="T0" fmla="*/ 68 w 72"/>
                  <a:gd name="T1" fmla="*/ 8 h 8"/>
                  <a:gd name="T2" fmla="*/ 4 w 72"/>
                  <a:gd name="T3" fmla="*/ 8 h 8"/>
                  <a:gd name="T4" fmla="*/ 0 w 72"/>
                  <a:gd name="T5" fmla="*/ 4 h 8"/>
                  <a:gd name="T6" fmla="*/ 4 w 72"/>
                  <a:gd name="T7" fmla="*/ 0 h 8"/>
                  <a:gd name="T8" fmla="*/ 68 w 72"/>
                  <a:gd name="T9" fmla="*/ 0 h 8"/>
                  <a:gd name="T10" fmla="*/ 72 w 72"/>
                  <a:gd name="T11" fmla="*/ 4 h 8"/>
                  <a:gd name="T12" fmla="*/ 68 w 7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">
                    <a:moveTo>
                      <a:pt x="6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6"/>
                      <a:pt x="70" y="8"/>
                      <a:pt x="6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104"/>
              <p:cNvSpPr>
                <a:spLocks/>
              </p:cNvSpPr>
              <p:nvPr/>
            </p:nvSpPr>
            <p:spPr bwMode="auto">
              <a:xfrm>
                <a:off x="6024" y="1649"/>
                <a:ext cx="171" cy="19"/>
              </a:xfrm>
              <a:custGeom>
                <a:avLst/>
                <a:gdLst>
                  <a:gd name="T0" fmla="*/ 68 w 72"/>
                  <a:gd name="T1" fmla="*/ 8 h 8"/>
                  <a:gd name="T2" fmla="*/ 4 w 72"/>
                  <a:gd name="T3" fmla="*/ 8 h 8"/>
                  <a:gd name="T4" fmla="*/ 0 w 72"/>
                  <a:gd name="T5" fmla="*/ 4 h 8"/>
                  <a:gd name="T6" fmla="*/ 4 w 72"/>
                  <a:gd name="T7" fmla="*/ 0 h 8"/>
                  <a:gd name="T8" fmla="*/ 68 w 72"/>
                  <a:gd name="T9" fmla="*/ 0 h 8"/>
                  <a:gd name="T10" fmla="*/ 72 w 72"/>
                  <a:gd name="T11" fmla="*/ 4 h 8"/>
                  <a:gd name="T12" fmla="*/ 68 w 7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">
                    <a:moveTo>
                      <a:pt x="6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6"/>
                      <a:pt x="70" y="8"/>
                      <a:pt x="6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105"/>
              <p:cNvSpPr>
                <a:spLocks/>
              </p:cNvSpPr>
              <p:nvPr/>
            </p:nvSpPr>
            <p:spPr bwMode="auto">
              <a:xfrm>
                <a:off x="5968" y="1593"/>
                <a:ext cx="283" cy="19"/>
              </a:xfrm>
              <a:custGeom>
                <a:avLst/>
                <a:gdLst>
                  <a:gd name="T0" fmla="*/ 116 w 120"/>
                  <a:gd name="T1" fmla="*/ 8 h 8"/>
                  <a:gd name="T2" fmla="*/ 4 w 120"/>
                  <a:gd name="T3" fmla="*/ 8 h 8"/>
                  <a:gd name="T4" fmla="*/ 0 w 120"/>
                  <a:gd name="T5" fmla="*/ 4 h 8"/>
                  <a:gd name="T6" fmla="*/ 4 w 120"/>
                  <a:gd name="T7" fmla="*/ 0 h 8"/>
                  <a:gd name="T8" fmla="*/ 116 w 120"/>
                  <a:gd name="T9" fmla="*/ 0 h 8"/>
                  <a:gd name="T10" fmla="*/ 120 w 120"/>
                  <a:gd name="T11" fmla="*/ 4 h 8"/>
                  <a:gd name="T12" fmla="*/ 116 w 12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0" h="8">
                    <a:moveTo>
                      <a:pt x="11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8" y="0"/>
                      <a:pt x="120" y="2"/>
                      <a:pt x="120" y="4"/>
                    </a:cubicBezTo>
                    <a:cubicBezTo>
                      <a:pt x="120" y="6"/>
                      <a:pt x="118" y="8"/>
                      <a:pt x="1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5" name="Freeform 106"/>
              <p:cNvSpPr>
                <a:spLocks/>
              </p:cNvSpPr>
              <p:nvPr/>
            </p:nvSpPr>
            <p:spPr bwMode="auto">
              <a:xfrm>
                <a:off x="7859" y="619"/>
                <a:ext cx="189" cy="406"/>
              </a:xfrm>
              <a:custGeom>
                <a:avLst/>
                <a:gdLst>
                  <a:gd name="T0" fmla="*/ 76 w 80"/>
                  <a:gd name="T1" fmla="*/ 172 h 172"/>
                  <a:gd name="T2" fmla="*/ 73 w 80"/>
                  <a:gd name="T3" fmla="*/ 171 h 172"/>
                  <a:gd name="T4" fmla="*/ 40 w 80"/>
                  <a:gd name="T5" fmla="*/ 141 h 172"/>
                  <a:gd name="T6" fmla="*/ 7 w 80"/>
                  <a:gd name="T7" fmla="*/ 171 h 172"/>
                  <a:gd name="T8" fmla="*/ 2 w 80"/>
                  <a:gd name="T9" fmla="*/ 172 h 172"/>
                  <a:gd name="T10" fmla="*/ 0 w 80"/>
                  <a:gd name="T11" fmla="*/ 168 h 172"/>
                  <a:gd name="T12" fmla="*/ 0 w 80"/>
                  <a:gd name="T13" fmla="*/ 4 h 172"/>
                  <a:gd name="T14" fmla="*/ 4 w 80"/>
                  <a:gd name="T15" fmla="*/ 0 h 172"/>
                  <a:gd name="T16" fmla="*/ 8 w 80"/>
                  <a:gd name="T17" fmla="*/ 4 h 172"/>
                  <a:gd name="T18" fmla="*/ 8 w 80"/>
                  <a:gd name="T19" fmla="*/ 159 h 172"/>
                  <a:gd name="T20" fmla="*/ 37 w 80"/>
                  <a:gd name="T21" fmla="*/ 133 h 172"/>
                  <a:gd name="T22" fmla="*/ 43 w 80"/>
                  <a:gd name="T23" fmla="*/ 133 h 172"/>
                  <a:gd name="T24" fmla="*/ 72 w 80"/>
                  <a:gd name="T25" fmla="*/ 159 h 172"/>
                  <a:gd name="T26" fmla="*/ 72 w 80"/>
                  <a:gd name="T27" fmla="*/ 8 h 172"/>
                  <a:gd name="T28" fmla="*/ 76 w 80"/>
                  <a:gd name="T29" fmla="*/ 4 h 172"/>
                  <a:gd name="T30" fmla="*/ 80 w 80"/>
                  <a:gd name="T31" fmla="*/ 8 h 172"/>
                  <a:gd name="T32" fmla="*/ 80 w 80"/>
                  <a:gd name="T33" fmla="*/ 168 h 172"/>
                  <a:gd name="T34" fmla="*/ 78 w 80"/>
                  <a:gd name="T35" fmla="*/ 172 h 172"/>
                  <a:gd name="T36" fmla="*/ 76 w 80"/>
                  <a:gd name="T37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172">
                    <a:moveTo>
                      <a:pt x="76" y="172"/>
                    </a:moveTo>
                    <a:cubicBezTo>
                      <a:pt x="75" y="172"/>
                      <a:pt x="74" y="172"/>
                      <a:pt x="73" y="171"/>
                    </a:cubicBezTo>
                    <a:cubicBezTo>
                      <a:pt x="40" y="141"/>
                      <a:pt x="40" y="141"/>
                      <a:pt x="40" y="141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5" y="172"/>
                      <a:pt x="4" y="172"/>
                      <a:pt x="2" y="172"/>
                    </a:cubicBezTo>
                    <a:cubicBezTo>
                      <a:pt x="1" y="171"/>
                      <a:pt x="0" y="170"/>
                      <a:pt x="0" y="16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59"/>
                      <a:pt x="8" y="159"/>
                      <a:pt x="8" y="159"/>
                    </a:cubicBezTo>
                    <a:cubicBezTo>
                      <a:pt x="37" y="133"/>
                      <a:pt x="37" y="133"/>
                      <a:pt x="37" y="133"/>
                    </a:cubicBezTo>
                    <a:cubicBezTo>
                      <a:pt x="39" y="132"/>
                      <a:pt x="41" y="132"/>
                      <a:pt x="43" y="133"/>
                    </a:cubicBezTo>
                    <a:cubicBezTo>
                      <a:pt x="72" y="159"/>
                      <a:pt x="72" y="159"/>
                      <a:pt x="72" y="159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6"/>
                      <a:pt x="74" y="4"/>
                      <a:pt x="76" y="4"/>
                    </a:cubicBezTo>
                    <a:cubicBezTo>
                      <a:pt x="78" y="4"/>
                      <a:pt x="80" y="6"/>
                      <a:pt x="80" y="8"/>
                    </a:cubicBezTo>
                    <a:cubicBezTo>
                      <a:pt x="80" y="168"/>
                      <a:pt x="80" y="168"/>
                      <a:pt x="80" y="168"/>
                    </a:cubicBezTo>
                    <a:cubicBezTo>
                      <a:pt x="80" y="170"/>
                      <a:pt x="79" y="171"/>
                      <a:pt x="78" y="172"/>
                    </a:cubicBezTo>
                    <a:cubicBezTo>
                      <a:pt x="77" y="172"/>
                      <a:pt x="77" y="172"/>
                      <a:pt x="76" y="1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6" name="Freeform 107"/>
              <p:cNvSpPr>
                <a:spLocks/>
              </p:cNvSpPr>
              <p:nvPr/>
            </p:nvSpPr>
            <p:spPr bwMode="auto">
              <a:xfrm>
                <a:off x="7745" y="571"/>
                <a:ext cx="303" cy="208"/>
              </a:xfrm>
              <a:custGeom>
                <a:avLst/>
                <a:gdLst>
                  <a:gd name="T0" fmla="*/ 48 w 128"/>
                  <a:gd name="T1" fmla="*/ 88 h 88"/>
                  <a:gd name="T2" fmla="*/ 4 w 128"/>
                  <a:gd name="T3" fmla="*/ 88 h 88"/>
                  <a:gd name="T4" fmla="*/ 0 w 128"/>
                  <a:gd name="T5" fmla="*/ 84 h 88"/>
                  <a:gd name="T6" fmla="*/ 0 w 128"/>
                  <a:gd name="T7" fmla="*/ 23 h 88"/>
                  <a:gd name="T8" fmla="*/ 25 w 128"/>
                  <a:gd name="T9" fmla="*/ 0 h 88"/>
                  <a:gd name="T10" fmla="*/ 104 w 128"/>
                  <a:gd name="T11" fmla="*/ 0 h 88"/>
                  <a:gd name="T12" fmla="*/ 128 w 128"/>
                  <a:gd name="T13" fmla="*/ 27 h 88"/>
                  <a:gd name="T14" fmla="*/ 124 w 128"/>
                  <a:gd name="T15" fmla="*/ 31 h 88"/>
                  <a:gd name="T16" fmla="*/ 120 w 128"/>
                  <a:gd name="T17" fmla="*/ 27 h 88"/>
                  <a:gd name="T18" fmla="*/ 104 w 128"/>
                  <a:gd name="T19" fmla="*/ 8 h 88"/>
                  <a:gd name="T20" fmla="*/ 25 w 128"/>
                  <a:gd name="T21" fmla="*/ 8 h 88"/>
                  <a:gd name="T22" fmla="*/ 8 w 128"/>
                  <a:gd name="T23" fmla="*/ 23 h 88"/>
                  <a:gd name="T24" fmla="*/ 8 w 128"/>
                  <a:gd name="T25" fmla="*/ 80 h 88"/>
                  <a:gd name="T26" fmla="*/ 48 w 128"/>
                  <a:gd name="T27" fmla="*/ 80 h 88"/>
                  <a:gd name="T28" fmla="*/ 52 w 128"/>
                  <a:gd name="T29" fmla="*/ 84 h 88"/>
                  <a:gd name="T30" fmla="*/ 48 w 128"/>
                  <a:gd name="T31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88">
                    <a:moveTo>
                      <a:pt x="48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2" y="88"/>
                      <a:pt x="0" y="86"/>
                      <a:pt x="0" y="8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0"/>
                      <a:pt x="11" y="0"/>
                      <a:pt x="25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18" y="0"/>
                      <a:pt x="128" y="14"/>
                      <a:pt x="128" y="27"/>
                    </a:cubicBezTo>
                    <a:cubicBezTo>
                      <a:pt x="128" y="30"/>
                      <a:pt x="126" y="31"/>
                      <a:pt x="124" y="31"/>
                    </a:cubicBezTo>
                    <a:cubicBezTo>
                      <a:pt x="122" y="31"/>
                      <a:pt x="120" y="30"/>
                      <a:pt x="120" y="27"/>
                    </a:cubicBezTo>
                    <a:cubicBezTo>
                      <a:pt x="120" y="18"/>
                      <a:pt x="113" y="8"/>
                      <a:pt x="10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8" y="13"/>
                      <a:pt x="8" y="23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50" y="80"/>
                      <a:pt x="52" y="82"/>
                      <a:pt x="52" y="84"/>
                    </a:cubicBezTo>
                    <a:cubicBezTo>
                      <a:pt x="52" y="86"/>
                      <a:pt x="50" y="88"/>
                      <a:pt x="48" y="8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7" name="Freeform 108"/>
              <p:cNvSpPr>
                <a:spLocks/>
              </p:cNvSpPr>
              <p:nvPr/>
            </p:nvSpPr>
            <p:spPr bwMode="auto">
              <a:xfrm>
                <a:off x="7812" y="571"/>
                <a:ext cx="66" cy="67"/>
              </a:xfrm>
              <a:custGeom>
                <a:avLst/>
                <a:gdLst>
                  <a:gd name="T0" fmla="*/ 24 w 28"/>
                  <a:gd name="T1" fmla="*/ 28 h 28"/>
                  <a:gd name="T2" fmla="*/ 20 w 28"/>
                  <a:gd name="T3" fmla="*/ 24 h 28"/>
                  <a:gd name="T4" fmla="*/ 4 w 28"/>
                  <a:gd name="T5" fmla="*/ 8 h 28"/>
                  <a:gd name="T6" fmla="*/ 0 w 28"/>
                  <a:gd name="T7" fmla="*/ 4 h 28"/>
                  <a:gd name="T8" fmla="*/ 4 w 28"/>
                  <a:gd name="T9" fmla="*/ 0 h 28"/>
                  <a:gd name="T10" fmla="*/ 28 w 28"/>
                  <a:gd name="T11" fmla="*/ 24 h 28"/>
                  <a:gd name="T12" fmla="*/ 24 w 2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24" y="28"/>
                    </a:moveTo>
                    <a:cubicBezTo>
                      <a:pt x="22" y="28"/>
                      <a:pt x="20" y="26"/>
                      <a:pt x="20" y="24"/>
                    </a:cubicBezTo>
                    <a:cubicBezTo>
                      <a:pt x="20" y="15"/>
                      <a:pt x="13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7" y="0"/>
                      <a:pt x="28" y="11"/>
                      <a:pt x="28" y="24"/>
                    </a:cubicBezTo>
                    <a:cubicBezTo>
                      <a:pt x="28" y="26"/>
                      <a:pt x="26" y="28"/>
                      <a:pt x="24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8" name="Freeform 109"/>
              <p:cNvSpPr>
                <a:spLocks noEditPoints="1"/>
              </p:cNvSpPr>
              <p:nvPr/>
            </p:nvSpPr>
            <p:spPr bwMode="auto">
              <a:xfrm>
                <a:off x="2592" y="1659"/>
                <a:ext cx="132" cy="246"/>
              </a:xfrm>
              <a:custGeom>
                <a:avLst/>
                <a:gdLst>
                  <a:gd name="T0" fmla="*/ 46 w 56"/>
                  <a:gd name="T1" fmla="*/ 104 h 104"/>
                  <a:gd name="T2" fmla="*/ 10 w 56"/>
                  <a:gd name="T3" fmla="*/ 104 h 104"/>
                  <a:gd name="T4" fmla="*/ 0 w 56"/>
                  <a:gd name="T5" fmla="*/ 94 h 104"/>
                  <a:gd name="T6" fmla="*/ 0 w 56"/>
                  <a:gd name="T7" fmla="*/ 10 h 104"/>
                  <a:gd name="T8" fmla="*/ 10 w 56"/>
                  <a:gd name="T9" fmla="*/ 0 h 104"/>
                  <a:gd name="T10" fmla="*/ 46 w 56"/>
                  <a:gd name="T11" fmla="*/ 0 h 104"/>
                  <a:gd name="T12" fmla="*/ 56 w 56"/>
                  <a:gd name="T13" fmla="*/ 10 h 104"/>
                  <a:gd name="T14" fmla="*/ 56 w 56"/>
                  <a:gd name="T15" fmla="*/ 94 h 104"/>
                  <a:gd name="T16" fmla="*/ 46 w 56"/>
                  <a:gd name="T17" fmla="*/ 104 h 104"/>
                  <a:gd name="T18" fmla="*/ 10 w 56"/>
                  <a:gd name="T19" fmla="*/ 8 h 104"/>
                  <a:gd name="T20" fmla="*/ 8 w 56"/>
                  <a:gd name="T21" fmla="*/ 10 h 104"/>
                  <a:gd name="T22" fmla="*/ 8 w 56"/>
                  <a:gd name="T23" fmla="*/ 94 h 104"/>
                  <a:gd name="T24" fmla="*/ 10 w 56"/>
                  <a:gd name="T25" fmla="*/ 96 h 104"/>
                  <a:gd name="T26" fmla="*/ 46 w 56"/>
                  <a:gd name="T27" fmla="*/ 96 h 104"/>
                  <a:gd name="T28" fmla="*/ 48 w 56"/>
                  <a:gd name="T29" fmla="*/ 94 h 104"/>
                  <a:gd name="T30" fmla="*/ 48 w 56"/>
                  <a:gd name="T31" fmla="*/ 10 h 104"/>
                  <a:gd name="T32" fmla="*/ 46 w 56"/>
                  <a:gd name="T33" fmla="*/ 8 h 104"/>
                  <a:gd name="T34" fmla="*/ 10 w 56"/>
                  <a:gd name="T35" fmla="*/ 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104">
                    <a:moveTo>
                      <a:pt x="46" y="104"/>
                    </a:moveTo>
                    <a:cubicBezTo>
                      <a:pt x="10" y="104"/>
                      <a:pt x="10" y="104"/>
                      <a:pt x="10" y="104"/>
                    </a:cubicBezTo>
                    <a:cubicBezTo>
                      <a:pt x="5" y="104"/>
                      <a:pt x="0" y="99"/>
                      <a:pt x="0" y="9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51" y="0"/>
                      <a:pt x="56" y="5"/>
                      <a:pt x="56" y="10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6" y="99"/>
                      <a:pt x="51" y="104"/>
                      <a:pt x="46" y="104"/>
                    </a:cubicBezTo>
                    <a:close/>
                    <a:moveTo>
                      <a:pt x="10" y="8"/>
                    </a:moveTo>
                    <a:cubicBezTo>
                      <a:pt x="9" y="8"/>
                      <a:pt x="8" y="9"/>
                      <a:pt x="8" y="10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5"/>
                      <a:pt x="9" y="96"/>
                      <a:pt x="10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7" y="96"/>
                      <a:pt x="48" y="95"/>
                      <a:pt x="48" y="94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9"/>
                      <a:pt x="47" y="8"/>
                      <a:pt x="46" y="8"/>
                    </a:cubicBezTo>
                    <a:lnTo>
                      <a:pt x="1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9" name="Freeform 110"/>
              <p:cNvSpPr>
                <a:spLocks/>
              </p:cNvSpPr>
              <p:nvPr/>
            </p:nvSpPr>
            <p:spPr bwMode="auto">
              <a:xfrm>
                <a:off x="2601" y="1697"/>
                <a:ext cx="114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0" name="Freeform 111"/>
              <p:cNvSpPr>
                <a:spLocks/>
              </p:cNvSpPr>
              <p:nvPr/>
            </p:nvSpPr>
            <p:spPr bwMode="auto">
              <a:xfrm>
                <a:off x="2601" y="1848"/>
                <a:ext cx="114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1" name="Freeform 112"/>
              <p:cNvSpPr>
                <a:spLocks/>
              </p:cNvSpPr>
              <p:nvPr/>
            </p:nvSpPr>
            <p:spPr bwMode="auto">
              <a:xfrm>
                <a:off x="2233" y="1508"/>
                <a:ext cx="453" cy="321"/>
              </a:xfrm>
              <a:custGeom>
                <a:avLst/>
                <a:gdLst>
                  <a:gd name="T0" fmla="*/ 152 w 192"/>
                  <a:gd name="T1" fmla="*/ 136 h 136"/>
                  <a:gd name="T2" fmla="*/ 15 w 192"/>
                  <a:gd name="T3" fmla="*/ 136 h 136"/>
                  <a:gd name="T4" fmla="*/ 0 w 192"/>
                  <a:gd name="T5" fmla="*/ 120 h 136"/>
                  <a:gd name="T6" fmla="*/ 0 w 192"/>
                  <a:gd name="T7" fmla="*/ 13 h 136"/>
                  <a:gd name="T8" fmla="*/ 15 w 192"/>
                  <a:gd name="T9" fmla="*/ 0 h 136"/>
                  <a:gd name="T10" fmla="*/ 179 w 192"/>
                  <a:gd name="T11" fmla="*/ 0 h 136"/>
                  <a:gd name="T12" fmla="*/ 192 w 192"/>
                  <a:gd name="T13" fmla="*/ 13 h 136"/>
                  <a:gd name="T14" fmla="*/ 192 w 192"/>
                  <a:gd name="T15" fmla="*/ 64 h 136"/>
                  <a:gd name="T16" fmla="*/ 188 w 192"/>
                  <a:gd name="T17" fmla="*/ 68 h 136"/>
                  <a:gd name="T18" fmla="*/ 184 w 192"/>
                  <a:gd name="T19" fmla="*/ 64 h 136"/>
                  <a:gd name="T20" fmla="*/ 184 w 192"/>
                  <a:gd name="T21" fmla="*/ 13 h 136"/>
                  <a:gd name="T22" fmla="*/ 179 w 192"/>
                  <a:gd name="T23" fmla="*/ 8 h 136"/>
                  <a:gd name="T24" fmla="*/ 15 w 192"/>
                  <a:gd name="T25" fmla="*/ 8 h 136"/>
                  <a:gd name="T26" fmla="*/ 8 w 192"/>
                  <a:gd name="T27" fmla="*/ 13 h 136"/>
                  <a:gd name="T28" fmla="*/ 8 w 192"/>
                  <a:gd name="T29" fmla="*/ 120 h 136"/>
                  <a:gd name="T30" fmla="*/ 15 w 192"/>
                  <a:gd name="T31" fmla="*/ 128 h 136"/>
                  <a:gd name="T32" fmla="*/ 152 w 192"/>
                  <a:gd name="T33" fmla="*/ 128 h 136"/>
                  <a:gd name="T34" fmla="*/ 156 w 192"/>
                  <a:gd name="T35" fmla="*/ 132 h 136"/>
                  <a:gd name="T36" fmla="*/ 152 w 192"/>
                  <a:gd name="T37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2" h="136">
                    <a:moveTo>
                      <a:pt x="152" y="136"/>
                    </a:moveTo>
                    <a:cubicBezTo>
                      <a:pt x="15" y="136"/>
                      <a:pt x="15" y="136"/>
                      <a:pt x="15" y="136"/>
                    </a:cubicBezTo>
                    <a:cubicBezTo>
                      <a:pt x="8" y="136"/>
                      <a:pt x="0" y="128"/>
                      <a:pt x="0" y="12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4"/>
                      <a:pt x="8" y="0"/>
                      <a:pt x="15" y="0"/>
                    </a:cubicBezTo>
                    <a:cubicBezTo>
                      <a:pt x="179" y="0"/>
                      <a:pt x="179" y="0"/>
                      <a:pt x="179" y="0"/>
                    </a:cubicBezTo>
                    <a:cubicBezTo>
                      <a:pt x="187" y="0"/>
                      <a:pt x="192" y="5"/>
                      <a:pt x="192" y="13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2" y="66"/>
                      <a:pt x="190" y="68"/>
                      <a:pt x="188" y="68"/>
                    </a:cubicBezTo>
                    <a:cubicBezTo>
                      <a:pt x="186" y="68"/>
                      <a:pt x="184" y="66"/>
                      <a:pt x="184" y="64"/>
                    </a:cubicBezTo>
                    <a:cubicBezTo>
                      <a:pt x="184" y="13"/>
                      <a:pt x="184" y="13"/>
                      <a:pt x="184" y="13"/>
                    </a:cubicBezTo>
                    <a:cubicBezTo>
                      <a:pt x="184" y="10"/>
                      <a:pt x="183" y="8"/>
                      <a:pt x="179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8"/>
                      <a:pt x="8" y="9"/>
                      <a:pt x="8" y="13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8" y="124"/>
                      <a:pt x="12" y="128"/>
                      <a:pt x="15" y="128"/>
                    </a:cubicBezTo>
                    <a:cubicBezTo>
                      <a:pt x="152" y="128"/>
                      <a:pt x="152" y="128"/>
                      <a:pt x="152" y="128"/>
                    </a:cubicBezTo>
                    <a:cubicBezTo>
                      <a:pt x="154" y="128"/>
                      <a:pt x="156" y="130"/>
                      <a:pt x="156" y="132"/>
                    </a:cubicBezTo>
                    <a:cubicBezTo>
                      <a:pt x="156" y="134"/>
                      <a:pt x="154" y="136"/>
                      <a:pt x="152" y="1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2" name="Freeform 113"/>
              <p:cNvSpPr>
                <a:spLocks/>
              </p:cNvSpPr>
              <p:nvPr/>
            </p:nvSpPr>
            <p:spPr bwMode="auto">
              <a:xfrm>
                <a:off x="2242" y="1545"/>
                <a:ext cx="435" cy="19"/>
              </a:xfrm>
              <a:custGeom>
                <a:avLst/>
                <a:gdLst>
                  <a:gd name="T0" fmla="*/ 180 w 184"/>
                  <a:gd name="T1" fmla="*/ 8 h 8"/>
                  <a:gd name="T2" fmla="*/ 4 w 184"/>
                  <a:gd name="T3" fmla="*/ 8 h 8"/>
                  <a:gd name="T4" fmla="*/ 0 w 184"/>
                  <a:gd name="T5" fmla="*/ 4 h 8"/>
                  <a:gd name="T6" fmla="*/ 4 w 184"/>
                  <a:gd name="T7" fmla="*/ 0 h 8"/>
                  <a:gd name="T8" fmla="*/ 180 w 184"/>
                  <a:gd name="T9" fmla="*/ 0 h 8"/>
                  <a:gd name="T10" fmla="*/ 184 w 184"/>
                  <a:gd name="T11" fmla="*/ 4 h 8"/>
                  <a:gd name="T12" fmla="*/ 180 w 1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8">
                    <a:moveTo>
                      <a:pt x="1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2" y="0"/>
                      <a:pt x="184" y="2"/>
                      <a:pt x="184" y="4"/>
                    </a:cubicBezTo>
                    <a:cubicBezTo>
                      <a:pt x="184" y="6"/>
                      <a:pt x="182" y="8"/>
                      <a:pt x="1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3" name="Freeform 114"/>
              <p:cNvSpPr>
                <a:spLocks/>
              </p:cNvSpPr>
              <p:nvPr/>
            </p:nvSpPr>
            <p:spPr bwMode="auto">
              <a:xfrm>
                <a:off x="2242" y="1753"/>
                <a:ext cx="359" cy="19"/>
              </a:xfrm>
              <a:custGeom>
                <a:avLst/>
                <a:gdLst>
                  <a:gd name="T0" fmla="*/ 148 w 152"/>
                  <a:gd name="T1" fmla="*/ 8 h 8"/>
                  <a:gd name="T2" fmla="*/ 4 w 152"/>
                  <a:gd name="T3" fmla="*/ 8 h 8"/>
                  <a:gd name="T4" fmla="*/ 0 w 152"/>
                  <a:gd name="T5" fmla="*/ 4 h 8"/>
                  <a:gd name="T6" fmla="*/ 4 w 152"/>
                  <a:gd name="T7" fmla="*/ 0 h 8"/>
                  <a:gd name="T8" fmla="*/ 148 w 152"/>
                  <a:gd name="T9" fmla="*/ 0 h 8"/>
                  <a:gd name="T10" fmla="*/ 152 w 152"/>
                  <a:gd name="T11" fmla="*/ 4 h 8"/>
                  <a:gd name="T12" fmla="*/ 148 w 15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8">
                    <a:moveTo>
                      <a:pt x="14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50" y="0"/>
                      <a:pt x="152" y="2"/>
                      <a:pt x="152" y="4"/>
                    </a:cubicBezTo>
                    <a:cubicBezTo>
                      <a:pt x="152" y="6"/>
                      <a:pt x="150" y="8"/>
                      <a:pt x="14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4" name="Freeform 115"/>
              <p:cNvSpPr>
                <a:spLocks noEditPoints="1"/>
              </p:cNvSpPr>
              <p:nvPr/>
            </p:nvSpPr>
            <p:spPr bwMode="auto">
              <a:xfrm>
                <a:off x="2396" y="1810"/>
                <a:ext cx="132" cy="95"/>
              </a:xfrm>
              <a:custGeom>
                <a:avLst/>
                <a:gdLst>
                  <a:gd name="T0" fmla="*/ 52 w 56"/>
                  <a:gd name="T1" fmla="*/ 40 h 40"/>
                  <a:gd name="T2" fmla="*/ 51 w 56"/>
                  <a:gd name="T3" fmla="*/ 40 h 40"/>
                  <a:gd name="T4" fmla="*/ 4 w 56"/>
                  <a:gd name="T5" fmla="*/ 40 h 40"/>
                  <a:gd name="T6" fmla="*/ 1 w 56"/>
                  <a:gd name="T7" fmla="*/ 39 h 40"/>
                  <a:gd name="T8" fmla="*/ 0 w 56"/>
                  <a:gd name="T9" fmla="*/ 35 h 40"/>
                  <a:gd name="T10" fmla="*/ 7 w 56"/>
                  <a:gd name="T11" fmla="*/ 3 h 40"/>
                  <a:gd name="T12" fmla="*/ 11 w 56"/>
                  <a:gd name="T13" fmla="*/ 0 h 40"/>
                  <a:gd name="T14" fmla="*/ 45 w 56"/>
                  <a:gd name="T15" fmla="*/ 0 h 40"/>
                  <a:gd name="T16" fmla="*/ 49 w 56"/>
                  <a:gd name="T17" fmla="*/ 3 h 40"/>
                  <a:gd name="T18" fmla="*/ 55 w 56"/>
                  <a:gd name="T19" fmla="*/ 34 h 40"/>
                  <a:gd name="T20" fmla="*/ 56 w 56"/>
                  <a:gd name="T21" fmla="*/ 36 h 40"/>
                  <a:gd name="T22" fmla="*/ 52 w 56"/>
                  <a:gd name="T23" fmla="*/ 40 h 40"/>
                  <a:gd name="T24" fmla="*/ 9 w 56"/>
                  <a:gd name="T25" fmla="*/ 32 h 40"/>
                  <a:gd name="T26" fmla="*/ 47 w 56"/>
                  <a:gd name="T27" fmla="*/ 32 h 40"/>
                  <a:gd name="T28" fmla="*/ 41 w 56"/>
                  <a:gd name="T29" fmla="*/ 8 h 40"/>
                  <a:gd name="T30" fmla="*/ 14 w 56"/>
                  <a:gd name="T31" fmla="*/ 8 h 40"/>
                  <a:gd name="T32" fmla="*/ 9 w 56"/>
                  <a:gd name="T33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40">
                    <a:moveTo>
                      <a:pt x="52" y="40"/>
                    </a:moveTo>
                    <a:cubicBezTo>
                      <a:pt x="52" y="40"/>
                      <a:pt x="51" y="40"/>
                      <a:pt x="51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3" y="40"/>
                      <a:pt x="1" y="39"/>
                      <a:pt x="1" y="39"/>
                    </a:cubicBezTo>
                    <a:cubicBezTo>
                      <a:pt x="0" y="38"/>
                      <a:pt x="0" y="36"/>
                      <a:pt x="0" y="3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9" y="0"/>
                      <a:pt x="1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7" y="0"/>
                      <a:pt x="48" y="1"/>
                      <a:pt x="49" y="3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5"/>
                      <a:pt x="56" y="35"/>
                      <a:pt x="56" y="36"/>
                    </a:cubicBezTo>
                    <a:cubicBezTo>
                      <a:pt x="56" y="38"/>
                      <a:pt x="54" y="40"/>
                      <a:pt x="52" y="40"/>
                    </a:cubicBezTo>
                    <a:close/>
                    <a:moveTo>
                      <a:pt x="9" y="32"/>
                    </a:moveTo>
                    <a:cubicBezTo>
                      <a:pt x="47" y="32"/>
                      <a:pt x="47" y="32"/>
                      <a:pt x="47" y="32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14" y="8"/>
                      <a:pt x="14" y="8"/>
                      <a:pt x="14" y="8"/>
                    </a:cubicBez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116"/>
              <p:cNvSpPr>
                <a:spLocks/>
              </p:cNvSpPr>
              <p:nvPr/>
            </p:nvSpPr>
            <p:spPr bwMode="auto">
              <a:xfrm>
                <a:off x="2374" y="1886"/>
                <a:ext cx="171" cy="19"/>
              </a:xfrm>
              <a:custGeom>
                <a:avLst/>
                <a:gdLst>
                  <a:gd name="T0" fmla="*/ 68 w 72"/>
                  <a:gd name="T1" fmla="*/ 8 h 8"/>
                  <a:gd name="T2" fmla="*/ 4 w 72"/>
                  <a:gd name="T3" fmla="*/ 8 h 8"/>
                  <a:gd name="T4" fmla="*/ 0 w 72"/>
                  <a:gd name="T5" fmla="*/ 4 h 8"/>
                  <a:gd name="T6" fmla="*/ 4 w 72"/>
                  <a:gd name="T7" fmla="*/ 0 h 8"/>
                  <a:gd name="T8" fmla="*/ 68 w 72"/>
                  <a:gd name="T9" fmla="*/ 0 h 8"/>
                  <a:gd name="T10" fmla="*/ 72 w 72"/>
                  <a:gd name="T11" fmla="*/ 4 h 8"/>
                  <a:gd name="T12" fmla="*/ 68 w 7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">
                    <a:moveTo>
                      <a:pt x="6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6"/>
                      <a:pt x="70" y="8"/>
                      <a:pt x="6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117"/>
              <p:cNvSpPr>
                <a:spLocks noEditPoints="1"/>
              </p:cNvSpPr>
              <p:nvPr/>
            </p:nvSpPr>
            <p:spPr bwMode="auto">
              <a:xfrm>
                <a:off x="3159" y="1508"/>
                <a:ext cx="454" cy="321"/>
              </a:xfrm>
              <a:custGeom>
                <a:avLst/>
                <a:gdLst>
                  <a:gd name="T0" fmla="*/ 178 w 192"/>
                  <a:gd name="T1" fmla="*/ 136 h 136"/>
                  <a:gd name="T2" fmla="*/ 14 w 192"/>
                  <a:gd name="T3" fmla="*/ 136 h 136"/>
                  <a:gd name="T4" fmla="*/ 0 w 192"/>
                  <a:gd name="T5" fmla="*/ 122 h 136"/>
                  <a:gd name="T6" fmla="*/ 0 w 192"/>
                  <a:gd name="T7" fmla="*/ 14 h 136"/>
                  <a:gd name="T8" fmla="*/ 14 w 192"/>
                  <a:gd name="T9" fmla="*/ 0 h 136"/>
                  <a:gd name="T10" fmla="*/ 178 w 192"/>
                  <a:gd name="T11" fmla="*/ 0 h 136"/>
                  <a:gd name="T12" fmla="*/ 192 w 192"/>
                  <a:gd name="T13" fmla="*/ 14 h 136"/>
                  <a:gd name="T14" fmla="*/ 192 w 192"/>
                  <a:gd name="T15" fmla="*/ 122 h 136"/>
                  <a:gd name="T16" fmla="*/ 178 w 192"/>
                  <a:gd name="T17" fmla="*/ 136 h 136"/>
                  <a:gd name="T18" fmla="*/ 14 w 192"/>
                  <a:gd name="T19" fmla="*/ 8 h 136"/>
                  <a:gd name="T20" fmla="*/ 8 w 192"/>
                  <a:gd name="T21" fmla="*/ 14 h 136"/>
                  <a:gd name="T22" fmla="*/ 8 w 192"/>
                  <a:gd name="T23" fmla="*/ 122 h 136"/>
                  <a:gd name="T24" fmla="*/ 14 w 192"/>
                  <a:gd name="T25" fmla="*/ 128 h 136"/>
                  <a:gd name="T26" fmla="*/ 178 w 192"/>
                  <a:gd name="T27" fmla="*/ 128 h 136"/>
                  <a:gd name="T28" fmla="*/ 184 w 192"/>
                  <a:gd name="T29" fmla="*/ 122 h 136"/>
                  <a:gd name="T30" fmla="*/ 184 w 192"/>
                  <a:gd name="T31" fmla="*/ 14 h 136"/>
                  <a:gd name="T32" fmla="*/ 178 w 192"/>
                  <a:gd name="T33" fmla="*/ 8 h 136"/>
                  <a:gd name="T34" fmla="*/ 14 w 192"/>
                  <a:gd name="T35" fmla="*/ 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2" h="136">
                    <a:moveTo>
                      <a:pt x="178" y="136"/>
                    </a:moveTo>
                    <a:cubicBezTo>
                      <a:pt x="14" y="136"/>
                      <a:pt x="14" y="136"/>
                      <a:pt x="14" y="136"/>
                    </a:cubicBezTo>
                    <a:cubicBezTo>
                      <a:pt x="6" y="136"/>
                      <a:pt x="0" y="130"/>
                      <a:pt x="0" y="12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6"/>
                      <a:pt x="6" y="0"/>
                      <a:pt x="14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86" y="0"/>
                      <a:pt x="192" y="6"/>
                      <a:pt x="192" y="14"/>
                    </a:cubicBezTo>
                    <a:cubicBezTo>
                      <a:pt x="192" y="122"/>
                      <a:pt x="192" y="122"/>
                      <a:pt x="192" y="122"/>
                    </a:cubicBezTo>
                    <a:cubicBezTo>
                      <a:pt x="192" y="130"/>
                      <a:pt x="186" y="136"/>
                      <a:pt x="178" y="136"/>
                    </a:cubicBezTo>
                    <a:close/>
                    <a:moveTo>
                      <a:pt x="14" y="8"/>
                    </a:moveTo>
                    <a:cubicBezTo>
                      <a:pt x="11" y="8"/>
                      <a:pt x="8" y="11"/>
                      <a:pt x="8" y="14"/>
                    </a:cubicBezTo>
                    <a:cubicBezTo>
                      <a:pt x="8" y="122"/>
                      <a:pt x="8" y="122"/>
                      <a:pt x="8" y="122"/>
                    </a:cubicBezTo>
                    <a:cubicBezTo>
                      <a:pt x="8" y="125"/>
                      <a:pt x="11" y="128"/>
                      <a:pt x="14" y="128"/>
                    </a:cubicBezTo>
                    <a:cubicBezTo>
                      <a:pt x="178" y="128"/>
                      <a:pt x="178" y="128"/>
                      <a:pt x="178" y="128"/>
                    </a:cubicBezTo>
                    <a:cubicBezTo>
                      <a:pt x="181" y="128"/>
                      <a:pt x="184" y="125"/>
                      <a:pt x="184" y="122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4" y="11"/>
                      <a:pt x="181" y="8"/>
                      <a:pt x="178" y="8"/>
                    </a:cubicBez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Freeform 118"/>
              <p:cNvSpPr>
                <a:spLocks/>
              </p:cNvSpPr>
              <p:nvPr/>
            </p:nvSpPr>
            <p:spPr bwMode="auto">
              <a:xfrm>
                <a:off x="3169" y="1545"/>
                <a:ext cx="435" cy="19"/>
              </a:xfrm>
              <a:custGeom>
                <a:avLst/>
                <a:gdLst>
                  <a:gd name="T0" fmla="*/ 180 w 184"/>
                  <a:gd name="T1" fmla="*/ 8 h 8"/>
                  <a:gd name="T2" fmla="*/ 4 w 184"/>
                  <a:gd name="T3" fmla="*/ 8 h 8"/>
                  <a:gd name="T4" fmla="*/ 0 w 184"/>
                  <a:gd name="T5" fmla="*/ 4 h 8"/>
                  <a:gd name="T6" fmla="*/ 4 w 184"/>
                  <a:gd name="T7" fmla="*/ 0 h 8"/>
                  <a:gd name="T8" fmla="*/ 180 w 184"/>
                  <a:gd name="T9" fmla="*/ 0 h 8"/>
                  <a:gd name="T10" fmla="*/ 184 w 184"/>
                  <a:gd name="T11" fmla="*/ 4 h 8"/>
                  <a:gd name="T12" fmla="*/ 180 w 1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8">
                    <a:moveTo>
                      <a:pt x="1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2" y="0"/>
                      <a:pt x="184" y="2"/>
                      <a:pt x="184" y="4"/>
                    </a:cubicBezTo>
                    <a:cubicBezTo>
                      <a:pt x="184" y="6"/>
                      <a:pt x="182" y="8"/>
                      <a:pt x="1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119"/>
              <p:cNvSpPr>
                <a:spLocks/>
              </p:cNvSpPr>
              <p:nvPr/>
            </p:nvSpPr>
            <p:spPr bwMode="auto">
              <a:xfrm>
                <a:off x="3169" y="1753"/>
                <a:ext cx="435" cy="19"/>
              </a:xfrm>
              <a:custGeom>
                <a:avLst/>
                <a:gdLst>
                  <a:gd name="T0" fmla="*/ 180 w 184"/>
                  <a:gd name="T1" fmla="*/ 8 h 8"/>
                  <a:gd name="T2" fmla="*/ 4 w 184"/>
                  <a:gd name="T3" fmla="*/ 8 h 8"/>
                  <a:gd name="T4" fmla="*/ 0 w 184"/>
                  <a:gd name="T5" fmla="*/ 4 h 8"/>
                  <a:gd name="T6" fmla="*/ 4 w 184"/>
                  <a:gd name="T7" fmla="*/ 0 h 8"/>
                  <a:gd name="T8" fmla="*/ 180 w 184"/>
                  <a:gd name="T9" fmla="*/ 0 h 8"/>
                  <a:gd name="T10" fmla="*/ 184 w 184"/>
                  <a:gd name="T11" fmla="*/ 4 h 8"/>
                  <a:gd name="T12" fmla="*/ 180 w 1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8">
                    <a:moveTo>
                      <a:pt x="1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2" y="0"/>
                      <a:pt x="184" y="2"/>
                      <a:pt x="184" y="4"/>
                    </a:cubicBezTo>
                    <a:cubicBezTo>
                      <a:pt x="184" y="6"/>
                      <a:pt x="182" y="8"/>
                      <a:pt x="1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120"/>
              <p:cNvSpPr>
                <a:spLocks noEditPoints="1"/>
              </p:cNvSpPr>
              <p:nvPr/>
            </p:nvSpPr>
            <p:spPr bwMode="auto">
              <a:xfrm>
                <a:off x="3322" y="1810"/>
                <a:ext cx="133" cy="95"/>
              </a:xfrm>
              <a:custGeom>
                <a:avLst/>
                <a:gdLst>
                  <a:gd name="T0" fmla="*/ 52 w 56"/>
                  <a:gd name="T1" fmla="*/ 40 h 40"/>
                  <a:gd name="T2" fmla="*/ 52 w 56"/>
                  <a:gd name="T3" fmla="*/ 40 h 40"/>
                  <a:gd name="T4" fmla="*/ 4 w 56"/>
                  <a:gd name="T5" fmla="*/ 40 h 40"/>
                  <a:gd name="T6" fmla="*/ 1 w 56"/>
                  <a:gd name="T7" fmla="*/ 39 h 40"/>
                  <a:gd name="T8" fmla="*/ 0 w 56"/>
                  <a:gd name="T9" fmla="*/ 35 h 40"/>
                  <a:gd name="T10" fmla="*/ 7 w 56"/>
                  <a:gd name="T11" fmla="*/ 3 h 40"/>
                  <a:gd name="T12" fmla="*/ 11 w 56"/>
                  <a:gd name="T13" fmla="*/ 0 h 40"/>
                  <a:gd name="T14" fmla="*/ 45 w 56"/>
                  <a:gd name="T15" fmla="*/ 0 h 40"/>
                  <a:gd name="T16" fmla="*/ 49 w 56"/>
                  <a:gd name="T17" fmla="*/ 3 h 40"/>
                  <a:gd name="T18" fmla="*/ 55 w 56"/>
                  <a:gd name="T19" fmla="*/ 34 h 40"/>
                  <a:gd name="T20" fmla="*/ 56 w 56"/>
                  <a:gd name="T21" fmla="*/ 36 h 40"/>
                  <a:gd name="T22" fmla="*/ 52 w 56"/>
                  <a:gd name="T23" fmla="*/ 40 h 40"/>
                  <a:gd name="T24" fmla="*/ 9 w 56"/>
                  <a:gd name="T25" fmla="*/ 32 h 40"/>
                  <a:gd name="T26" fmla="*/ 47 w 56"/>
                  <a:gd name="T27" fmla="*/ 32 h 40"/>
                  <a:gd name="T28" fmla="*/ 42 w 56"/>
                  <a:gd name="T29" fmla="*/ 8 h 40"/>
                  <a:gd name="T30" fmla="*/ 14 w 56"/>
                  <a:gd name="T31" fmla="*/ 8 h 40"/>
                  <a:gd name="T32" fmla="*/ 9 w 56"/>
                  <a:gd name="T33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40">
                    <a:moveTo>
                      <a:pt x="52" y="40"/>
                    </a:moveTo>
                    <a:cubicBezTo>
                      <a:pt x="52" y="40"/>
                      <a:pt x="52" y="40"/>
                      <a:pt x="52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3" y="40"/>
                      <a:pt x="2" y="39"/>
                      <a:pt x="1" y="39"/>
                    </a:cubicBezTo>
                    <a:cubicBezTo>
                      <a:pt x="0" y="38"/>
                      <a:pt x="0" y="36"/>
                      <a:pt x="0" y="3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9" y="0"/>
                      <a:pt x="1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7" y="0"/>
                      <a:pt x="48" y="1"/>
                      <a:pt x="49" y="3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6" y="35"/>
                      <a:pt x="56" y="35"/>
                      <a:pt x="56" y="36"/>
                    </a:cubicBezTo>
                    <a:cubicBezTo>
                      <a:pt x="56" y="38"/>
                      <a:pt x="54" y="40"/>
                      <a:pt x="52" y="40"/>
                    </a:cubicBezTo>
                    <a:close/>
                    <a:moveTo>
                      <a:pt x="9" y="32"/>
                    </a:moveTo>
                    <a:cubicBezTo>
                      <a:pt x="47" y="32"/>
                      <a:pt x="47" y="32"/>
                      <a:pt x="47" y="32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14" y="8"/>
                      <a:pt x="14" y="8"/>
                      <a:pt x="14" y="8"/>
                    </a:cubicBez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Freeform 121"/>
              <p:cNvSpPr>
                <a:spLocks/>
              </p:cNvSpPr>
              <p:nvPr/>
            </p:nvSpPr>
            <p:spPr bwMode="auto">
              <a:xfrm>
                <a:off x="3301" y="1886"/>
                <a:ext cx="170" cy="19"/>
              </a:xfrm>
              <a:custGeom>
                <a:avLst/>
                <a:gdLst>
                  <a:gd name="T0" fmla="*/ 68 w 72"/>
                  <a:gd name="T1" fmla="*/ 8 h 8"/>
                  <a:gd name="T2" fmla="*/ 4 w 72"/>
                  <a:gd name="T3" fmla="*/ 8 h 8"/>
                  <a:gd name="T4" fmla="*/ 0 w 72"/>
                  <a:gd name="T5" fmla="*/ 4 h 8"/>
                  <a:gd name="T6" fmla="*/ 4 w 72"/>
                  <a:gd name="T7" fmla="*/ 0 h 8"/>
                  <a:gd name="T8" fmla="*/ 68 w 72"/>
                  <a:gd name="T9" fmla="*/ 0 h 8"/>
                  <a:gd name="T10" fmla="*/ 72 w 72"/>
                  <a:gd name="T11" fmla="*/ 4 h 8"/>
                  <a:gd name="T12" fmla="*/ 68 w 7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8">
                    <a:moveTo>
                      <a:pt x="6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6"/>
                      <a:pt x="70" y="8"/>
                      <a:pt x="6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Freeform 122"/>
              <p:cNvSpPr>
                <a:spLocks noEditPoints="1"/>
              </p:cNvSpPr>
              <p:nvPr/>
            </p:nvSpPr>
            <p:spPr bwMode="auto">
              <a:xfrm>
                <a:off x="1419" y="1479"/>
                <a:ext cx="265" cy="454"/>
              </a:xfrm>
              <a:custGeom>
                <a:avLst/>
                <a:gdLst>
                  <a:gd name="T0" fmla="*/ 96 w 112"/>
                  <a:gd name="T1" fmla="*/ 192 h 192"/>
                  <a:gd name="T2" fmla="*/ 16 w 112"/>
                  <a:gd name="T3" fmla="*/ 192 h 192"/>
                  <a:gd name="T4" fmla="*/ 0 w 112"/>
                  <a:gd name="T5" fmla="*/ 176 h 192"/>
                  <a:gd name="T6" fmla="*/ 0 w 112"/>
                  <a:gd name="T7" fmla="*/ 16 h 192"/>
                  <a:gd name="T8" fmla="*/ 16 w 112"/>
                  <a:gd name="T9" fmla="*/ 0 h 192"/>
                  <a:gd name="T10" fmla="*/ 96 w 112"/>
                  <a:gd name="T11" fmla="*/ 0 h 192"/>
                  <a:gd name="T12" fmla="*/ 112 w 112"/>
                  <a:gd name="T13" fmla="*/ 16 h 192"/>
                  <a:gd name="T14" fmla="*/ 112 w 112"/>
                  <a:gd name="T15" fmla="*/ 176 h 192"/>
                  <a:gd name="T16" fmla="*/ 96 w 112"/>
                  <a:gd name="T17" fmla="*/ 192 h 192"/>
                  <a:gd name="T18" fmla="*/ 16 w 112"/>
                  <a:gd name="T19" fmla="*/ 8 h 192"/>
                  <a:gd name="T20" fmla="*/ 8 w 112"/>
                  <a:gd name="T21" fmla="*/ 16 h 192"/>
                  <a:gd name="T22" fmla="*/ 8 w 112"/>
                  <a:gd name="T23" fmla="*/ 176 h 192"/>
                  <a:gd name="T24" fmla="*/ 16 w 112"/>
                  <a:gd name="T25" fmla="*/ 184 h 192"/>
                  <a:gd name="T26" fmla="*/ 96 w 112"/>
                  <a:gd name="T27" fmla="*/ 184 h 192"/>
                  <a:gd name="T28" fmla="*/ 104 w 112"/>
                  <a:gd name="T29" fmla="*/ 176 h 192"/>
                  <a:gd name="T30" fmla="*/ 104 w 112"/>
                  <a:gd name="T31" fmla="*/ 16 h 192"/>
                  <a:gd name="T32" fmla="*/ 96 w 112"/>
                  <a:gd name="T33" fmla="*/ 8 h 192"/>
                  <a:gd name="T34" fmla="*/ 16 w 112"/>
                  <a:gd name="T35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2" h="192">
                    <a:moveTo>
                      <a:pt x="96" y="192"/>
                    </a:moveTo>
                    <a:cubicBezTo>
                      <a:pt x="16" y="192"/>
                      <a:pt x="16" y="192"/>
                      <a:pt x="16" y="192"/>
                    </a:cubicBezTo>
                    <a:cubicBezTo>
                      <a:pt x="7" y="192"/>
                      <a:pt x="0" y="185"/>
                      <a:pt x="0" y="17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105" y="0"/>
                      <a:pt x="112" y="7"/>
                      <a:pt x="112" y="16"/>
                    </a:cubicBezTo>
                    <a:cubicBezTo>
                      <a:pt x="112" y="176"/>
                      <a:pt x="112" y="176"/>
                      <a:pt x="112" y="176"/>
                    </a:cubicBezTo>
                    <a:cubicBezTo>
                      <a:pt x="112" y="185"/>
                      <a:pt x="105" y="192"/>
                      <a:pt x="96" y="19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176"/>
                      <a:pt x="8" y="176"/>
                      <a:pt x="8" y="176"/>
                    </a:cubicBezTo>
                    <a:cubicBezTo>
                      <a:pt x="8" y="180"/>
                      <a:pt x="12" y="184"/>
                      <a:pt x="16" y="184"/>
                    </a:cubicBezTo>
                    <a:cubicBezTo>
                      <a:pt x="96" y="184"/>
                      <a:pt x="96" y="184"/>
                      <a:pt x="96" y="184"/>
                    </a:cubicBezTo>
                    <a:cubicBezTo>
                      <a:pt x="100" y="184"/>
                      <a:pt x="104" y="180"/>
                      <a:pt x="104" y="17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2"/>
                      <a:pt x="100" y="8"/>
                      <a:pt x="96" y="8"/>
                    </a:cubicBez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Freeform 123"/>
              <p:cNvSpPr>
                <a:spLocks/>
              </p:cNvSpPr>
              <p:nvPr/>
            </p:nvSpPr>
            <p:spPr bwMode="auto">
              <a:xfrm>
                <a:off x="1429" y="1555"/>
                <a:ext cx="246" cy="19"/>
              </a:xfrm>
              <a:custGeom>
                <a:avLst/>
                <a:gdLst>
                  <a:gd name="T0" fmla="*/ 100 w 104"/>
                  <a:gd name="T1" fmla="*/ 8 h 8"/>
                  <a:gd name="T2" fmla="*/ 4 w 104"/>
                  <a:gd name="T3" fmla="*/ 8 h 8"/>
                  <a:gd name="T4" fmla="*/ 0 w 104"/>
                  <a:gd name="T5" fmla="*/ 4 h 8"/>
                  <a:gd name="T6" fmla="*/ 4 w 104"/>
                  <a:gd name="T7" fmla="*/ 0 h 8"/>
                  <a:gd name="T8" fmla="*/ 100 w 104"/>
                  <a:gd name="T9" fmla="*/ 0 h 8"/>
                  <a:gd name="T10" fmla="*/ 104 w 104"/>
                  <a:gd name="T11" fmla="*/ 4 h 8"/>
                  <a:gd name="T12" fmla="*/ 100 w 10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8">
                    <a:moveTo>
                      <a:pt x="1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2" y="0"/>
                      <a:pt x="104" y="2"/>
                      <a:pt x="104" y="4"/>
                    </a:cubicBezTo>
                    <a:cubicBezTo>
                      <a:pt x="104" y="6"/>
                      <a:pt x="102" y="8"/>
                      <a:pt x="10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Freeform 124"/>
              <p:cNvSpPr>
                <a:spLocks/>
              </p:cNvSpPr>
              <p:nvPr/>
            </p:nvSpPr>
            <p:spPr bwMode="auto">
              <a:xfrm>
                <a:off x="1542" y="1517"/>
                <a:ext cx="19" cy="19"/>
              </a:xfrm>
              <a:custGeom>
                <a:avLst/>
                <a:gdLst>
                  <a:gd name="T0" fmla="*/ 4 w 8"/>
                  <a:gd name="T1" fmla="*/ 8 h 8"/>
                  <a:gd name="T2" fmla="*/ 1 w 8"/>
                  <a:gd name="T3" fmla="*/ 7 h 8"/>
                  <a:gd name="T4" fmla="*/ 0 w 8"/>
                  <a:gd name="T5" fmla="*/ 4 h 8"/>
                  <a:gd name="T6" fmla="*/ 1 w 8"/>
                  <a:gd name="T7" fmla="*/ 1 h 8"/>
                  <a:gd name="T8" fmla="*/ 7 w 8"/>
                  <a:gd name="T9" fmla="*/ 1 h 8"/>
                  <a:gd name="T10" fmla="*/ 8 w 8"/>
                  <a:gd name="T11" fmla="*/ 4 h 8"/>
                  <a:gd name="T12" fmla="*/ 7 w 8"/>
                  <a:gd name="T13" fmla="*/ 7 h 8"/>
                  <a:gd name="T14" fmla="*/ 4 w 8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3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5" y="8"/>
                      <a:pt x="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Freeform 125"/>
              <p:cNvSpPr>
                <a:spLocks/>
              </p:cNvSpPr>
              <p:nvPr/>
            </p:nvSpPr>
            <p:spPr bwMode="auto">
              <a:xfrm>
                <a:off x="1523" y="1876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Freeform 126"/>
              <p:cNvSpPr>
                <a:spLocks/>
              </p:cNvSpPr>
              <p:nvPr/>
            </p:nvSpPr>
            <p:spPr bwMode="auto">
              <a:xfrm>
                <a:off x="1429" y="1838"/>
                <a:ext cx="246" cy="19"/>
              </a:xfrm>
              <a:custGeom>
                <a:avLst/>
                <a:gdLst>
                  <a:gd name="T0" fmla="*/ 100 w 104"/>
                  <a:gd name="T1" fmla="*/ 8 h 8"/>
                  <a:gd name="T2" fmla="*/ 4 w 104"/>
                  <a:gd name="T3" fmla="*/ 8 h 8"/>
                  <a:gd name="T4" fmla="*/ 0 w 104"/>
                  <a:gd name="T5" fmla="*/ 4 h 8"/>
                  <a:gd name="T6" fmla="*/ 4 w 104"/>
                  <a:gd name="T7" fmla="*/ 0 h 8"/>
                  <a:gd name="T8" fmla="*/ 100 w 104"/>
                  <a:gd name="T9" fmla="*/ 0 h 8"/>
                  <a:gd name="T10" fmla="*/ 104 w 104"/>
                  <a:gd name="T11" fmla="*/ 4 h 8"/>
                  <a:gd name="T12" fmla="*/ 100 w 10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8">
                    <a:moveTo>
                      <a:pt x="1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2" y="0"/>
                      <a:pt x="104" y="2"/>
                      <a:pt x="104" y="4"/>
                    </a:cubicBezTo>
                    <a:cubicBezTo>
                      <a:pt x="104" y="6"/>
                      <a:pt x="102" y="8"/>
                      <a:pt x="10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Freeform 127"/>
              <p:cNvSpPr>
                <a:spLocks noEditPoints="1"/>
              </p:cNvSpPr>
              <p:nvPr/>
            </p:nvSpPr>
            <p:spPr bwMode="auto">
              <a:xfrm>
                <a:off x="521" y="1659"/>
                <a:ext cx="95" cy="94"/>
              </a:xfrm>
              <a:custGeom>
                <a:avLst/>
                <a:gdLst>
                  <a:gd name="T0" fmla="*/ 36 w 40"/>
                  <a:gd name="T1" fmla="*/ 40 h 40"/>
                  <a:gd name="T2" fmla="*/ 4 w 40"/>
                  <a:gd name="T3" fmla="*/ 40 h 40"/>
                  <a:gd name="T4" fmla="*/ 0 w 40"/>
                  <a:gd name="T5" fmla="*/ 36 h 40"/>
                  <a:gd name="T6" fmla="*/ 0 w 40"/>
                  <a:gd name="T7" fmla="*/ 4 h 40"/>
                  <a:gd name="T8" fmla="*/ 4 w 40"/>
                  <a:gd name="T9" fmla="*/ 0 h 40"/>
                  <a:gd name="T10" fmla="*/ 36 w 40"/>
                  <a:gd name="T11" fmla="*/ 0 h 40"/>
                  <a:gd name="T12" fmla="*/ 40 w 40"/>
                  <a:gd name="T13" fmla="*/ 4 h 40"/>
                  <a:gd name="T14" fmla="*/ 40 w 40"/>
                  <a:gd name="T15" fmla="*/ 36 h 40"/>
                  <a:gd name="T16" fmla="*/ 36 w 40"/>
                  <a:gd name="T17" fmla="*/ 40 h 40"/>
                  <a:gd name="T18" fmla="*/ 8 w 40"/>
                  <a:gd name="T19" fmla="*/ 32 h 40"/>
                  <a:gd name="T20" fmla="*/ 32 w 40"/>
                  <a:gd name="T21" fmla="*/ 32 h 40"/>
                  <a:gd name="T22" fmla="*/ 32 w 40"/>
                  <a:gd name="T23" fmla="*/ 8 h 40"/>
                  <a:gd name="T24" fmla="*/ 8 w 40"/>
                  <a:gd name="T25" fmla="*/ 8 h 40"/>
                  <a:gd name="T26" fmla="*/ 8 w 40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0">
                    <a:moveTo>
                      <a:pt x="36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8"/>
                      <a:pt x="38" y="40"/>
                      <a:pt x="36" y="40"/>
                    </a:cubicBezTo>
                    <a:close/>
                    <a:moveTo>
                      <a:pt x="8" y="32"/>
                    </a:move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7" name="Freeform 128"/>
              <p:cNvSpPr>
                <a:spLocks noEditPoints="1"/>
              </p:cNvSpPr>
              <p:nvPr/>
            </p:nvSpPr>
            <p:spPr bwMode="auto">
              <a:xfrm>
                <a:off x="710" y="1508"/>
                <a:ext cx="95" cy="94"/>
              </a:xfrm>
              <a:custGeom>
                <a:avLst/>
                <a:gdLst>
                  <a:gd name="T0" fmla="*/ 36 w 40"/>
                  <a:gd name="T1" fmla="*/ 40 h 40"/>
                  <a:gd name="T2" fmla="*/ 4 w 40"/>
                  <a:gd name="T3" fmla="*/ 40 h 40"/>
                  <a:gd name="T4" fmla="*/ 0 w 40"/>
                  <a:gd name="T5" fmla="*/ 36 h 40"/>
                  <a:gd name="T6" fmla="*/ 0 w 40"/>
                  <a:gd name="T7" fmla="*/ 4 h 40"/>
                  <a:gd name="T8" fmla="*/ 4 w 40"/>
                  <a:gd name="T9" fmla="*/ 0 h 40"/>
                  <a:gd name="T10" fmla="*/ 36 w 40"/>
                  <a:gd name="T11" fmla="*/ 0 h 40"/>
                  <a:gd name="T12" fmla="*/ 40 w 40"/>
                  <a:gd name="T13" fmla="*/ 4 h 40"/>
                  <a:gd name="T14" fmla="*/ 40 w 40"/>
                  <a:gd name="T15" fmla="*/ 36 h 40"/>
                  <a:gd name="T16" fmla="*/ 36 w 40"/>
                  <a:gd name="T17" fmla="*/ 40 h 40"/>
                  <a:gd name="T18" fmla="*/ 8 w 40"/>
                  <a:gd name="T19" fmla="*/ 32 h 40"/>
                  <a:gd name="T20" fmla="*/ 32 w 40"/>
                  <a:gd name="T21" fmla="*/ 32 h 40"/>
                  <a:gd name="T22" fmla="*/ 32 w 40"/>
                  <a:gd name="T23" fmla="*/ 8 h 40"/>
                  <a:gd name="T24" fmla="*/ 8 w 40"/>
                  <a:gd name="T25" fmla="*/ 8 h 40"/>
                  <a:gd name="T26" fmla="*/ 8 w 40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0">
                    <a:moveTo>
                      <a:pt x="36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8"/>
                      <a:pt x="38" y="40"/>
                      <a:pt x="36" y="40"/>
                    </a:cubicBezTo>
                    <a:close/>
                    <a:moveTo>
                      <a:pt x="8" y="32"/>
                    </a:move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Freeform 129"/>
              <p:cNvSpPr>
                <a:spLocks noEditPoints="1"/>
              </p:cNvSpPr>
              <p:nvPr/>
            </p:nvSpPr>
            <p:spPr bwMode="auto">
              <a:xfrm>
                <a:off x="710" y="1810"/>
                <a:ext cx="95" cy="95"/>
              </a:xfrm>
              <a:custGeom>
                <a:avLst/>
                <a:gdLst>
                  <a:gd name="T0" fmla="*/ 36 w 40"/>
                  <a:gd name="T1" fmla="*/ 40 h 40"/>
                  <a:gd name="T2" fmla="*/ 4 w 40"/>
                  <a:gd name="T3" fmla="*/ 40 h 40"/>
                  <a:gd name="T4" fmla="*/ 0 w 40"/>
                  <a:gd name="T5" fmla="*/ 36 h 40"/>
                  <a:gd name="T6" fmla="*/ 0 w 40"/>
                  <a:gd name="T7" fmla="*/ 4 h 40"/>
                  <a:gd name="T8" fmla="*/ 4 w 40"/>
                  <a:gd name="T9" fmla="*/ 0 h 40"/>
                  <a:gd name="T10" fmla="*/ 36 w 40"/>
                  <a:gd name="T11" fmla="*/ 0 h 40"/>
                  <a:gd name="T12" fmla="*/ 40 w 40"/>
                  <a:gd name="T13" fmla="*/ 4 h 40"/>
                  <a:gd name="T14" fmla="*/ 40 w 40"/>
                  <a:gd name="T15" fmla="*/ 36 h 40"/>
                  <a:gd name="T16" fmla="*/ 36 w 40"/>
                  <a:gd name="T17" fmla="*/ 40 h 40"/>
                  <a:gd name="T18" fmla="*/ 8 w 40"/>
                  <a:gd name="T19" fmla="*/ 32 h 40"/>
                  <a:gd name="T20" fmla="*/ 32 w 40"/>
                  <a:gd name="T21" fmla="*/ 32 h 40"/>
                  <a:gd name="T22" fmla="*/ 32 w 40"/>
                  <a:gd name="T23" fmla="*/ 8 h 40"/>
                  <a:gd name="T24" fmla="*/ 8 w 40"/>
                  <a:gd name="T25" fmla="*/ 8 h 40"/>
                  <a:gd name="T26" fmla="*/ 8 w 40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0">
                    <a:moveTo>
                      <a:pt x="36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8"/>
                      <a:pt x="38" y="40"/>
                      <a:pt x="36" y="40"/>
                    </a:cubicBezTo>
                    <a:close/>
                    <a:moveTo>
                      <a:pt x="8" y="32"/>
                    </a:move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Rectangle 130"/>
              <p:cNvSpPr>
                <a:spLocks noChangeArrowheads="1"/>
              </p:cNvSpPr>
              <p:nvPr/>
            </p:nvSpPr>
            <p:spPr bwMode="auto">
              <a:xfrm>
                <a:off x="559" y="1753"/>
                <a:ext cx="19" cy="10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Rectangle 131"/>
              <p:cNvSpPr>
                <a:spLocks noChangeArrowheads="1"/>
              </p:cNvSpPr>
              <p:nvPr/>
            </p:nvSpPr>
            <p:spPr bwMode="auto">
              <a:xfrm>
                <a:off x="559" y="1545"/>
                <a:ext cx="19" cy="1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1" name="Freeform 132"/>
              <p:cNvSpPr>
                <a:spLocks noEditPoints="1"/>
              </p:cNvSpPr>
              <p:nvPr/>
            </p:nvSpPr>
            <p:spPr bwMode="auto">
              <a:xfrm>
                <a:off x="540" y="1498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2" name="Freeform 133"/>
              <p:cNvSpPr>
                <a:spLocks noEditPoints="1"/>
              </p:cNvSpPr>
              <p:nvPr/>
            </p:nvSpPr>
            <p:spPr bwMode="auto">
              <a:xfrm>
                <a:off x="540" y="1848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3" name="Freeform 134"/>
              <p:cNvSpPr>
                <a:spLocks/>
              </p:cNvSpPr>
              <p:nvPr/>
            </p:nvSpPr>
            <p:spPr bwMode="auto">
              <a:xfrm>
                <a:off x="578" y="1545"/>
                <a:ext cx="142" cy="123"/>
              </a:xfrm>
              <a:custGeom>
                <a:avLst/>
                <a:gdLst>
                  <a:gd name="T0" fmla="*/ 8 w 60"/>
                  <a:gd name="T1" fmla="*/ 52 h 52"/>
                  <a:gd name="T2" fmla="*/ 0 w 60"/>
                  <a:gd name="T3" fmla="*/ 52 h 52"/>
                  <a:gd name="T4" fmla="*/ 60 w 60"/>
                  <a:gd name="T5" fmla="*/ 0 h 52"/>
                  <a:gd name="T6" fmla="*/ 60 w 60"/>
                  <a:gd name="T7" fmla="*/ 8 h 52"/>
                  <a:gd name="T8" fmla="*/ 8 w 60"/>
                  <a:gd name="T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2">
                    <a:moveTo>
                      <a:pt x="8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23"/>
                      <a:pt x="27" y="0"/>
                      <a:pt x="60" y="0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35" y="8"/>
                      <a:pt x="8" y="25"/>
                      <a:pt x="8" y="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4" name="Freeform 135"/>
              <p:cNvSpPr>
                <a:spLocks/>
              </p:cNvSpPr>
              <p:nvPr/>
            </p:nvSpPr>
            <p:spPr bwMode="auto">
              <a:xfrm>
                <a:off x="578" y="1744"/>
                <a:ext cx="142" cy="123"/>
              </a:xfrm>
              <a:custGeom>
                <a:avLst/>
                <a:gdLst>
                  <a:gd name="T0" fmla="*/ 60 w 60"/>
                  <a:gd name="T1" fmla="*/ 52 h 52"/>
                  <a:gd name="T2" fmla="*/ 0 w 60"/>
                  <a:gd name="T3" fmla="*/ 0 h 52"/>
                  <a:gd name="T4" fmla="*/ 8 w 60"/>
                  <a:gd name="T5" fmla="*/ 0 h 52"/>
                  <a:gd name="T6" fmla="*/ 60 w 60"/>
                  <a:gd name="T7" fmla="*/ 44 h 52"/>
                  <a:gd name="T8" fmla="*/ 60 w 60"/>
                  <a:gd name="T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2">
                    <a:moveTo>
                      <a:pt x="60" y="52"/>
                    </a:moveTo>
                    <a:cubicBezTo>
                      <a:pt x="27" y="52"/>
                      <a:pt x="0" y="29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7"/>
                      <a:pt x="35" y="44"/>
                      <a:pt x="60" y="44"/>
                    </a:cubicBezTo>
                    <a:lnTo>
                      <a:pt x="60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5" name="Freeform 136"/>
              <p:cNvSpPr>
                <a:spLocks noEditPoints="1"/>
              </p:cNvSpPr>
              <p:nvPr/>
            </p:nvSpPr>
            <p:spPr bwMode="auto">
              <a:xfrm>
                <a:off x="-340" y="1517"/>
                <a:ext cx="303" cy="303"/>
              </a:xfrm>
              <a:custGeom>
                <a:avLst/>
                <a:gdLst>
                  <a:gd name="T0" fmla="*/ 20 w 128"/>
                  <a:gd name="T1" fmla="*/ 128 h 128"/>
                  <a:gd name="T2" fmla="*/ 17 w 128"/>
                  <a:gd name="T3" fmla="*/ 127 h 128"/>
                  <a:gd name="T4" fmla="*/ 1 w 128"/>
                  <a:gd name="T5" fmla="*/ 111 h 128"/>
                  <a:gd name="T6" fmla="*/ 0 w 128"/>
                  <a:gd name="T7" fmla="*/ 107 h 128"/>
                  <a:gd name="T8" fmla="*/ 124 w 128"/>
                  <a:gd name="T9" fmla="*/ 0 h 128"/>
                  <a:gd name="T10" fmla="*/ 128 w 128"/>
                  <a:gd name="T11" fmla="*/ 4 h 128"/>
                  <a:gd name="T12" fmla="*/ 21 w 128"/>
                  <a:gd name="T13" fmla="*/ 128 h 128"/>
                  <a:gd name="T14" fmla="*/ 20 w 128"/>
                  <a:gd name="T15" fmla="*/ 128 h 128"/>
                  <a:gd name="T16" fmla="*/ 8 w 128"/>
                  <a:gd name="T17" fmla="*/ 107 h 128"/>
                  <a:gd name="T18" fmla="*/ 21 w 128"/>
                  <a:gd name="T19" fmla="*/ 120 h 128"/>
                  <a:gd name="T20" fmla="*/ 118 w 128"/>
                  <a:gd name="T21" fmla="*/ 10 h 128"/>
                  <a:gd name="T22" fmla="*/ 8 w 128"/>
                  <a:gd name="T23" fmla="*/ 10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8" h="128">
                    <a:moveTo>
                      <a:pt x="20" y="128"/>
                    </a:moveTo>
                    <a:cubicBezTo>
                      <a:pt x="19" y="128"/>
                      <a:pt x="18" y="128"/>
                      <a:pt x="17" y="127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10" y="52"/>
                      <a:pt x="113" y="0"/>
                      <a:pt x="124" y="0"/>
                    </a:cubicBezTo>
                    <a:cubicBezTo>
                      <a:pt x="126" y="0"/>
                      <a:pt x="128" y="2"/>
                      <a:pt x="128" y="4"/>
                    </a:cubicBezTo>
                    <a:cubicBezTo>
                      <a:pt x="128" y="15"/>
                      <a:pt x="76" y="118"/>
                      <a:pt x="21" y="128"/>
                    </a:cubicBezTo>
                    <a:cubicBezTo>
                      <a:pt x="20" y="128"/>
                      <a:pt x="20" y="128"/>
                      <a:pt x="20" y="128"/>
                    </a:cubicBezTo>
                    <a:close/>
                    <a:moveTo>
                      <a:pt x="8" y="107"/>
                    </a:moveTo>
                    <a:cubicBezTo>
                      <a:pt x="21" y="120"/>
                      <a:pt x="21" y="120"/>
                      <a:pt x="21" y="120"/>
                    </a:cubicBezTo>
                    <a:cubicBezTo>
                      <a:pt x="66" y="110"/>
                      <a:pt x="108" y="34"/>
                      <a:pt x="118" y="10"/>
                    </a:cubicBezTo>
                    <a:cubicBezTo>
                      <a:pt x="94" y="20"/>
                      <a:pt x="18" y="62"/>
                      <a:pt x="8" y="10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6" name="Freeform 137"/>
              <p:cNvSpPr>
                <a:spLocks noEditPoints="1"/>
              </p:cNvSpPr>
              <p:nvPr/>
            </p:nvSpPr>
            <p:spPr bwMode="auto">
              <a:xfrm>
                <a:off x="-444" y="1768"/>
                <a:ext cx="161" cy="156"/>
              </a:xfrm>
              <a:custGeom>
                <a:avLst/>
                <a:gdLst>
                  <a:gd name="T0" fmla="*/ 4 w 68"/>
                  <a:gd name="T1" fmla="*/ 66 h 66"/>
                  <a:gd name="T2" fmla="*/ 0 w 68"/>
                  <a:gd name="T3" fmla="*/ 62 h 66"/>
                  <a:gd name="T4" fmla="*/ 22 w 68"/>
                  <a:gd name="T5" fmla="*/ 7 h 66"/>
                  <a:gd name="T6" fmla="*/ 41 w 68"/>
                  <a:gd name="T7" fmla="*/ 0 h 66"/>
                  <a:gd name="T8" fmla="*/ 59 w 68"/>
                  <a:gd name="T9" fmla="*/ 7 h 66"/>
                  <a:gd name="T10" fmla="*/ 58 w 68"/>
                  <a:gd name="T11" fmla="*/ 43 h 66"/>
                  <a:gd name="T12" fmla="*/ 4 w 68"/>
                  <a:gd name="T13" fmla="*/ 66 h 66"/>
                  <a:gd name="T14" fmla="*/ 41 w 68"/>
                  <a:gd name="T15" fmla="*/ 8 h 66"/>
                  <a:gd name="T16" fmla="*/ 28 w 68"/>
                  <a:gd name="T17" fmla="*/ 13 h 66"/>
                  <a:gd name="T18" fmla="*/ 8 w 68"/>
                  <a:gd name="T19" fmla="*/ 58 h 66"/>
                  <a:gd name="T20" fmla="*/ 52 w 68"/>
                  <a:gd name="T21" fmla="*/ 37 h 66"/>
                  <a:gd name="T22" fmla="*/ 53 w 68"/>
                  <a:gd name="T23" fmla="*/ 13 h 66"/>
                  <a:gd name="T24" fmla="*/ 41 w 68"/>
                  <a:gd name="T25" fmla="*/ 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66">
                    <a:moveTo>
                      <a:pt x="4" y="66"/>
                    </a:moveTo>
                    <a:cubicBezTo>
                      <a:pt x="2" y="66"/>
                      <a:pt x="0" y="64"/>
                      <a:pt x="0" y="62"/>
                    </a:cubicBezTo>
                    <a:cubicBezTo>
                      <a:pt x="0" y="47"/>
                      <a:pt x="13" y="17"/>
                      <a:pt x="22" y="7"/>
                    </a:cubicBezTo>
                    <a:cubicBezTo>
                      <a:pt x="27" y="3"/>
                      <a:pt x="34" y="0"/>
                      <a:pt x="41" y="0"/>
                    </a:cubicBezTo>
                    <a:cubicBezTo>
                      <a:pt x="48" y="0"/>
                      <a:pt x="54" y="3"/>
                      <a:pt x="59" y="7"/>
                    </a:cubicBezTo>
                    <a:cubicBezTo>
                      <a:pt x="68" y="17"/>
                      <a:pt x="68" y="33"/>
                      <a:pt x="58" y="43"/>
                    </a:cubicBezTo>
                    <a:cubicBezTo>
                      <a:pt x="49" y="52"/>
                      <a:pt x="21" y="66"/>
                      <a:pt x="4" y="66"/>
                    </a:cubicBezTo>
                    <a:close/>
                    <a:moveTo>
                      <a:pt x="41" y="8"/>
                    </a:moveTo>
                    <a:cubicBezTo>
                      <a:pt x="36" y="8"/>
                      <a:pt x="31" y="10"/>
                      <a:pt x="28" y="13"/>
                    </a:cubicBezTo>
                    <a:cubicBezTo>
                      <a:pt x="22" y="20"/>
                      <a:pt x="10" y="43"/>
                      <a:pt x="8" y="58"/>
                    </a:cubicBezTo>
                    <a:cubicBezTo>
                      <a:pt x="23" y="56"/>
                      <a:pt x="45" y="44"/>
                      <a:pt x="52" y="37"/>
                    </a:cubicBezTo>
                    <a:cubicBezTo>
                      <a:pt x="59" y="30"/>
                      <a:pt x="60" y="19"/>
                      <a:pt x="53" y="13"/>
                    </a:cubicBezTo>
                    <a:cubicBezTo>
                      <a:pt x="50" y="10"/>
                      <a:pt x="46" y="8"/>
                      <a:pt x="41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7" name="Freeform 138"/>
              <p:cNvSpPr>
                <a:spLocks/>
              </p:cNvSpPr>
              <p:nvPr/>
            </p:nvSpPr>
            <p:spPr bwMode="auto">
              <a:xfrm>
                <a:off x="-290" y="1680"/>
                <a:ext cx="90" cy="90"/>
              </a:xfrm>
              <a:custGeom>
                <a:avLst/>
                <a:gdLst>
                  <a:gd name="T0" fmla="*/ 76 w 90"/>
                  <a:gd name="T1" fmla="*/ 90 h 90"/>
                  <a:gd name="T2" fmla="*/ 0 w 90"/>
                  <a:gd name="T3" fmla="*/ 14 h 90"/>
                  <a:gd name="T4" fmla="*/ 14 w 90"/>
                  <a:gd name="T5" fmla="*/ 0 h 90"/>
                  <a:gd name="T6" fmla="*/ 90 w 90"/>
                  <a:gd name="T7" fmla="*/ 76 h 90"/>
                  <a:gd name="T8" fmla="*/ 76 w 90"/>
                  <a:gd name="T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90">
                    <a:moveTo>
                      <a:pt x="76" y="90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90" y="76"/>
                    </a:lnTo>
                    <a:lnTo>
                      <a:pt x="76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8" name="Freeform 139"/>
              <p:cNvSpPr>
                <a:spLocks noEditPoints="1"/>
              </p:cNvSpPr>
              <p:nvPr/>
            </p:nvSpPr>
            <p:spPr bwMode="auto">
              <a:xfrm>
                <a:off x="7764" y="-1197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9" name="Freeform 140"/>
              <p:cNvSpPr>
                <a:spLocks noEditPoints="1"/>
              </p:cNvSpPr>
              <p:nvPr/>
            </p:nvSpPr>
            <p:spPr bwMode="auto">
              <a:xfrm>
                <a:off x="7764" y="-1065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0" name="Freeform 141"/>
              <p:cNvSpPr>
                <a:spLocks noEditPoints="1"/>
              </p:cNvSpPr>
              <p:nvPr/>
            </p:nvSpPr>
            <p:spPr bwMode="auto">
              <a:xfrm>
                <a:off x="7698" y="-1244"/>
                <a:ext cx="454" cy="416"/>
              </a:xfrm>
              <a:custGeom>
                <a:avLst/>
                <a:gdLst>
                  <a:gd name="T0" fmla="*/ 164 w 192"/>
                  <a:gd name="T1" fmla="*/ 176 h 176"/>
                  <a:gd name="T2" fmla="*/ 28 w 192"/>
                  <a:gd name="T3" fmla="*/ 176 h 176"/>
                  <a:gd name="T4" fmla="*/ 0 w 192"/>
                  <a:gd name="T5" fmla="*/ 148 h 176"/>
                  <a:gd name="T6" fmla="*/ 0 w 192"/>
                  <a:gd name="T7" fmla="*/ 28 h 176"/>
                  <a:gd name="T8" fmla="*/ 28 w 192"/>
                  <a:gd name="T9" fmla="*/ 0 h 176"/>
                  <a:gd name="T10" fmla="*/ 164 w 192"/>
                  <a:gd name="T11" fmla="*/ 0 h 176"/>
                  <a:gd name="T12" fmla="*/ 192 w 192"/>
                  <a:gd name="T13" fmla="*/ 28 h 176"/>
                  <a:gd name="T14" fmla="*/ 192 w 192"/>
                  <a:gd name="T15" fmla="*/ 148 h 176"/>
                  <a:gd name="T16" fmla="*/ 164 w 192"/>
                  <a:gd name="T17" fmla="*/ 176 h 176"/>
                  <a:gd name="T18" fmla="*/ 28 w 192"/>
                  <a:gd name="T19" fmla="*/ 8 h 176"/>
                  <a:gd name="T20" fmla="*/ 8 w 192"/>
                  <a:gd name="T21" fmla="*/ 28 h 176"/>
                  <a:gd name="T22" fmla="*/ 8 w 192"/>
                  <a:gd name="T23" fmla="*/ 148 h 176"/>
                  <a:gd name="T24" fmla="*/ 28 w 192"/>
                  <a:gd name="T25" fmla="*/ 168 h 176"/>
                  <a:gd name="T26" fmla="*/ 164 w 192"/>
                  <a:gd name="T27" fmla="*/ 168 h 176"/>
                  <a:gd name="T28" fmla="*/ 184 w 192"/>
                  <a:gd name="T29" fmla="*/ 148 h 176"/>
                  <a:gd name="T30" fmla="*/ 184 w 192"/>
                  <a:gd name="T31" fmla="*/ 28 h 176"/>
                  <a:gd name="T32" fmla="*/ 164 w 192"/>
                  <a:gd name="T33" fmla="*/ 8 h 176"/>
                  <a:gd name="T34" fmla="*/ 28 w 192"/>
                  <a:gd name="T35" fmla="*/ 8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2" h="176">
                    <a:moveTo>
                      <a:pt x="164" y="176"/>
                    </a:moveTo>
                    <a:cubicBezTo>
                      <a:pt x="28" y="176"/>
                      <a:pt x="28" y="176"/>
                      <a:pt x="28" y="176"/>
                    </a:cubicBezTo>
                    <a:cubicBezTo>
                      <a:pt x="13" y="176"/>
                      <a:pt x="0" y="163"/>
                      <a:pt x="0" y="14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79" y="0"/>
                      <a:pt x="192" y="13"/>
                      <a:pt x="192" y="28"/>
                    </a:cubicBezTo>
                    <a:cubicBezTo>
                      <a:pt x="192" y="148"/>
                      <a:pt x="192" y="148"/>
                      <a:pt x="192" y="148"/>
                    </a:cubicBezTo>
                    <a:cubicBezTo>
                      <a:pt x="192" y="163"/>
                      <a:pt x="179" y="176"/>
                      <a:pt x="164" y="176"/>
                    </a:cubicBezTo>
                    <a:close/>
                    <a:moveTo>
                      <a:pt x="28" y="8"/>
                    </a:moveTo>
                    <a:cubicBezTo>
                      <a:pt x="17" y="8"/>
                      <a:pt x="8" y="17"/>
                      <a:pt x="8" y="28"/>
                    </a:cubicBezTo>
                    <a:cubicBezTo>
                      <a:pt x="8" y="148"/>
                      <a:pt x="8" y="148"/>
                      <a:pt x="8" y="148"/>
                    </a:cubicBezTo>
                    <a:cubicBezTo>
                      <a:pt x="8" y="159"/>
                      <a:pt x="17" y="168"/>
                      <a:pt x="28" y="168"/>
                    </a:cubicBezTo>
                    <a:cubicBezTo>
                      <a:pt x="164" y="168"/>
                      <a:pt x="164" y="168"/>
                      <a:pt x="164" y="168"/>
                    </a:cubicBezTo>
                    <a:cubicBezTo>
                      <a:pt x="175" y="168"/>
                      <a:pt x="184" y="159"/>
                      <a:pt x="184" y="14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4" y="17"/>
                      <a:pt x="175" y="8"/>
                      <a:pt x="164" y="8"/>
                    </a:cubicBezTo>
                    <a:lnTo>
                      <a:pt x="2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1" name="Freeform 142"/>
              <p:cNvSpPr>
                <a:spLocks noEditPoints="1"/>
              </p:cNvSpPr>
              <p:nvPr/>
            </p:nvSpPr>
            <p:spPr bwMode="auto">
              <a:xfrm>
                <a:off x="7764" y="-932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2" name="Freeform 143"/>
              <p:cNvSpPr>
                <a:spLocks noEditPoints="1"/>
              </p:cNvSpPr>
              <p:nvPr/>
            </p:nvSpPr>
            <p:spPr bwMode="auto">
              <a:xfrm>
                <a:off x="7755" y="-847"/>
                <a:ext cx="94" cy="57"/>
              </a:xfrm>
              <a:custGeom>
                <a:avLst/>
                <a:gdLst>
                  <a:gd name="T0" fmla="*/ 36 w 40"/>
                  <a:gd name="T1" fmla="*/ 24 h 24"/>
                  <a:gd name="T2" fmla="*/ 4 w 40"/>
                  <a:gd name="T3" fmla="*/ 24 h 24"/>
                  <a:gd name="T4" fmla="*/ 0 w 40"/>
                  <a:gd name="T5" fmla="*/ 20 h 24"/>
                  <a:gd name="T6" fmla="*/ 0 w 40"/>
                  <a:gd name="T7" fmla="*/ 4 h 24"/>
                  <a:gd name="T8" fmla="*/ 4 w 40"/>
                  <a:gd name="T9" fmla="*/ 0 h 24"/>
                  <a:gd name="T10" fmla="*/ 36 w 40"/>
                  <a:gd name="T11" fmla="*/ 0 h 24"/>
                  <a:gd name="T12" fmla="*/ 40 w 40"/>
                  <a:gd name="T13" fmla="*/ 4 h 24"/>
                  <a:gd name="T14" fmla="*/ 40 w 40"/>
                  <a:gd name="T15" fmla="*/ 20 h 24"/>
                  <a:gd name="T16" fmla="*/ 36 w 40"/>
                  <a:gd name="T17" fmla="*/ 24 h 24"/>
                  <a:gd name="T18" fmla="*/ 8 w 40"/>
                  <a:gd name="T19" fmla="*/ 16 h 24"/>
                  <a:gd name="T20" fmla="*/ 32 w 40"/>
                  <a:gd name="T21" fmla="*/ 16 h 24"/>
                  <a:gd name="T22" fmla="*/ 32 w 40"/>
                  <a:gd name="T23" fmla="*/ 8 h 24"/>
                  <a:gd name="T24" fmla="*/ 8 w 40"/>
                  <a:gd name="T25" fmla="*/ 8 h 24"/>
                  <a:gd name="T26" fmla="*/ 8 w 40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24">
                    <a:moveTo>
                      <a:pt x="36" y="24"/>
                    </a:move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2"/>
                      <a:pt x="38" y="24"/>
                      <a:pt x="36" y="24"/>
                    </a:cubicBezTo>
                    <a:close/>
                    <a:moveTo>
                      <a:pt x="8" y="16"/>
                    </a:move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3" name="Freeform 144"/>
              <p:cNvSpPr>
                <a:spLocks noEditPoints="1"/>
              </p:cNvSpPr>
              <p:nvPr/>
            </p:nvSpPr>
            <p:spPr bwMode="auto">
              <a:xfrm>
                <a:off x="8001" y="-847"/>
                <a:ext cx="94" cy="57"/>
              </a:xfrm>
              <a:custGeom>
                <a:avLst/>
                <a:gdLst>
                  <a:gd name="T0" fmla="*/ 36 w 40"/>
                  <a:gd name="T1" fmla="*/ 24 h 24"/>
                  <a:gd name="T2" fmla="*/ 4 w 40"/>
                  <a:gd name="T3" fmla="*/ 24 h 24"/>
                  <a:gd name="T4" fmla="*/ 0 w 40"/>
                  <a:gd name="T5" fmla="*/ 20 h 24"/>
                  <a:gd name="T6" fmla="*/ 0 w 40"/>
                  <a:gd name="T7" fmla="*/ 4 h 24"/>
                  <a:gd name="T8" fmla="*/ 4 w 40"/>
                  <a:gd name="T9" fmla="*/ 0 h 24"/>
                  <a:gd name="T10" fmla="*/ 36 w 40"/>
                  <a:gd name="T11" fmla="*/ 0 h 24"/>
                  <a:gd name="T12" fmla="*/ 40 w 40"/>
                  <a:gd name="T13" fmla="*/ 4 h 24"/>
                  <a:gd name="T14" fmla="*/ 40 w 40"/>
                  <a:gd name="T15" fmla="*/ 20 h 24"/>
                  <a:gd name="T16" fmla="*/ 36 w 40"/>
                  <a:gd name="T17" fmla="*/ 24 h 24"/>
                  <a:gd name="T18" fmla="*/ 8 w 40"/>
                  <a:gd name="T19" fmla="*/ 16 h 24"/>
                  <a:gd name="T20" fmla="*/ 32 w 40"/>
                  <a:gd name="T21" fmla="*/ 16 h 24"/>
                  <a:gd name="T22" fmla="*/ 32 w 40"/>
                  <a:gd name="T23" fmla="*/ 8 h 24"/>
                  <a:gd name="T24" fmla="*/ 8 w 40"/>
                  <a:gd name="T25" fmla="*/ 8 h 24"/>
                  <a:gd name="T26" fmla="*/ 8 w 40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24">
                    <a:moveTo>
                      <a:pt x="36" y="24"/>
                    </a:move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2"/>
                      <a:pt x="38" y="24"/>
                      <a:pt x="36" y="24"/>
                    </a:cubicBezTo>
                    <a:close/>
                    <a:moveTo>
                      <a:pt x="8" y="16"/>
                    </a:move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4" name="Freeform 145"/>
              <p:cNvSpPr>
                <a:spLocks/>
              </p:cNvSpPr>
              <p:nvPr/>
            </p:nvSpPr>
            <p:spPr bwMode="auto">
              <a:xfrm>
                <a:off x="7708" y="-979"/>
                <a:ext cx="435" cy="18"/>
              </a:xfrm>
              <a:custGeom>
                <a:avLst/>
                <a:gdLst>
                  <a:gd name="T0" fmla="*/ 180 w 184"/>
                  <a:gd name="T1" fmla="*/ 8 h 8"/>
                  <a:gd name="T2" fmla="*/ 4 w 184"/>
                  <a:gd name="T3" fmla="*/ 8 h 8"/>
                  <a:gd name="T4" fmla="*/ 0 w 184"/>
                  <a:gd name="T5" fmla="*/ 4 h 8"/>
                  <a:gd name="T6" fmla="*/ 4 w 184"/>
                  <a:gd name="T7" fmla="*/ 0 h 8"/>
                  <a:gd name="T8" fmla="*/ 180 w 184"/>
                  <a:gd name="T9" fmla="*/ 0 h 8"/>
                  <a:gd name="T10" fmla="*/ 184 w 184"/>
                  <a:gd name="T11" fmla="*/ 4 h 8"/>
                  <a:gd name="T12" fmla="*/ 180 w 1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8">
                    <a:moveTo>
                      <a:pt x="1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2" y="0"/>
                      <a:pt x="184" y="2"/>
                      <a:pt x="184" y="4"/>
                    </a:cubicBezTo>
                    <a:cubicBezTo>
                      <a:pt x="184" y="6"/>
                      <a:pt x="182" y="8"/>
                      <a:pt x="1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5" name="Freeform 146"/>
              <p:cNvSpPr>
                <a:spLocks/>
              </p:cNvSpPr>
              <p:nvPr/>
            </p:nvSpPr>
            <p:spPr bwMode="auto">
              <a:xfrm>
                <a:off x="7708" y="-1112"/>
                <a:ext cx="435" cy="19"/>
              </a:xfrm>
              <a:custGeom>
                <a:avLst/>
                <a:gdLst>
                  <a:gd name="T0" fmla="*/ 180 w 184"/>
                  <a:gd name="T1" fmla="*/ 8 h 8"/>
                  <a:gd name="T2" fmla="*/ 4 w 184"/>
                  <a:gd name="T3" fmla="*/ 8 h 8"/>
                  <a:gd name="T4" fmla="*/ 0 w 184"/>
                  <a:gd name="T5" fmla="*/ 4 h 8"/>
                  <a:gd name="T6" fmla="*/ 4 w 184"/>
                  <a:gd name="T7" fmla="*/ 0 h 8"/>
                  <a:gd name="T8" fmla="*/ 180 w 184"/>
                  <a:gd name="T9" fmla="*/ 0 h 8"/>
                  <a:gd name="T10" fmla="*/ 184 w 184"/>
                  <a:gd name="T11" fmla="*/ 4 h 8"/>
                  <a:gd name="T12" fmla="*/ 180 w 1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8">
                    <a:moveTo>
                      <a:pt x="1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2" y="0"/>
                      <a:pt x="184" y="2"/>
                      <a:pt x="184" y="4"/>
                    </a:cubicBezTo>
                    <a:cubicBezTo>
                      <a:pt x="184" y="6"/>
                      <a:pt x="182" y="8"/>
                      <a:pt x="1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6" name="Oval 147"/>
              <p:cNvSpPr>
                <a:spLocks noChangeArrowheads="1"/>
              </p:cNvSpPr>
              <p:nvPr/>
            </p:nvSpPr>
            <p:spPr bwMode="auto">
              <a:xfrm>
                <a:off x="8001" y="-119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Oval 148"/>
              <p:cNvSpPr>
                <a:spLocks noChangeArrowheads="1"/>
              </p:cNvSpPr>
              <p:nvPr/>
            </p:nvSpPr>
            <p:spPr bwMode="auto">
              <a:xfrm>
                <a:off x="8039" y="-1197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8" name="Oval 149"/>
              <p:cNvSpPr>
                <a:spLocks noChangeArrowheads="1"/>
              </p:cNvSpPr>
              <p:nvPr/>
            </p:nvSpPr>
            <p:spPr bwMode="auto">
              <a:xfrm>
                <a:off x="8076" y="-1197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9" name="Oval 150"/>
              <p:cNvSpPr>
                <a:spLocks noChangeArrowheads="1"/>
              </p:cNvSpPr>
              <p:nvPr/>
            </p:nvSpPr>
            <p:spPr bwMode="auto">
              <a:xfrm>
                <a:off x="8001" y="-106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0" name="Oval 151"/>
              <p:cNvSpPr>
                <a:spLocks noChangeArrowheads="1"/>
              </p:cNvSpPr>
              <p:nvPr/>
            </p:nvSpPr>
            <p:spPr bwMode="auto">
              <a:xfrm>
                <a:off x="8039" y="-1065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1" name="Oval 152"/>
              <p:cNvSpPr>
                <a:spLocks noChangeArrowheads="1"/>
              </p:cNvSpPr>
              <p:nvPr/>
            </p:nvSpPr>
            <p:spPr bwMode="auto">
              <a:xfrm>
                <a:off x="8076" y="-1065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2" name="Oval 153"/>
              <p:cNvSpPr>
                <a:spLocks noChangeArrowheads="1"/>
              </p:cNvSpPr>
              <p:nvPr/>
            </p:nvSpPr>
            <p:spPr bwMode="auto">
              <a:xfrm>
                <a:off x="8001" y="-932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3" name="Oval 154"/>
              <p:cNvSpPr>
                <a:spLocks noChangeArrowheads="1"/>
              </p:cNvSpPr>
              <p:nvPr/>
            </p:nvSpPr>
            <p:spPr bwMode="auto">
              <a:xfrm>
                <a:off x="8039" y="-932"/>
                <a:ext cx="18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4" name="Oval 155"/>
              <p:cNvSpPr>
                <a:spLocks noChangeArrowheads="1"/>
              </p:cNvSpPr>
              <p:nvPr/>
            </p:nvSpPr>
            <p:spPr bwMode="auto">
              <a:xfrm>
                <a:off x="8076" y="-932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5" name="Freeform 156"/>
              <p:cNvSpPr>
                <a:spLocks noEditPoints="1"/>
              </p:cNvSpPr>
              <p:nvPr/>
            </p:nvSpPr>
            <p:spPr bwMode="auto">
              <a:xfrm>
                <a:off x="6790" y="-970"/>
                <a:ext cx="454" cy="151"/>
              </a:xfrm>
              <a:custGeom>
                <a:avLst/>
                <a:gdLst>
                  <a:gd name="T0" fmla="*/ 164 w 192"/>
                  <a:gd name="T1" fmla="*/ 64 h 64"/>
                  <a:gd name="T2" fmla="*/ 28 w 192"/>
                  <a:gd name="T3" fmla="*/ 64 h 64"/>
                  <a:gd name="T4" fmla="*/ 0 w 192"/>
                  <a:gd name="T5" fmla="*/ 36 h 64"/>
                  <a:gd name="T6" fmla="*/ 0 w 192"/>
                  <a:gd name="T7" fmla="*/ 28 h 64"/>
                  <a:gd name="T8" fmla="*/ 28 w 192"/>
                  <a:gd name="T9" fmla="*/ 0 h 64"/>
                  <a:gd name="T10" fmla="*/ 164 w 192"/>
                  <a:gd name="T11" fmla="*/ 0 h 64"/>
                  <a:gd name="T12" fmla="*/ 192 w 192"/>
                  <a:gd name="T13" fmla="*/ 28 h 64"/>
                  <a:gd name="T14" fmla="*/ 192 w 192"/>
                  <a:gd name="T15" fmla="*/ 36 h 64"/>
                  <a:gd name="T16" fmla="*/ 164 w 192"/>
                  <a:gd name="T17" fmla="*/ 64 h 64"/>
                  <a:gd name="T18" fmla="*/ 28 w 192"/>
                  <a:gd name="T19" fmla="*/ 8 h 64"/>
                  <a:gd name="T20" fmla="*/ 8 w 192"/>
                  <a:gd name="T21" fmla="*/ 28 h 64"/>
                  <a:gd name="T22" fmla="*/ 8 w 192"/>
                  <a:gd name="T23" fmla="*/ 36 h 64"/>
                  <a:gd name="T24" fmla="*/ 28 w 192"/>
                  <a:gd name="T25" fmla="*/ 56 h 64"/>
                  <a:gd name="T26" fmla="*/ 164 w 192"/>
                  <a:gd name="T27" fmla="*/ 56 h 64"/>
                  <a:gd name="T28" fmla="*/ 184 w 192"/>
                  <a:gd name="T29" fmla="*/ 36 h 64"/>
                  <a:gd name="T30" fmla="*/ 184 w 192"/>
                  <a:gd name="T31" fmla="*/ 28 h 64"/>
                  <a:gd name="T32" fmla="*/ 164 w 192"/>
                  <a:gd name="T33" fmla="*/ 8 h 64"/>
                  <a:gd name="T34" fmla="*/ 28 w 192"/>
                  <a:gd name="T35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2" h="64">
                    <a:moveTo>
                      <a:pt x="164" y="64"/>
                    </a:moveTo>
                    <a:cubicBezTo>
                      <a:pt x="28" y="64"/>
                      <a:pt x="28" y="64"/>
                      <a:pt x="28" y="64"/>
                    </a:cubicBezTo>
                    <a:cubicBezTo>
                      <a:pt x="13" y="64"/>
                      <a:pt x="0" y="51"/>
                      <a:pt x="0" y="3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79" y="0"/>
                      <a:pt x="192" y="13"/>
                      <a:pt x="192" y="28"/>
                    </a:cubicBezTo>
                    <a:cubicBezTo>
                      <a:pt x="192" y="36"/>
                      <a:pt x="192" y="36"/>
                      <a:pt x="192" y="36"/>
                    </a:cubicBezTo>
                    <a:cubicBezTo>
                      <a:pt x="192" y="51"/>
                      <a:pt x="179" y="64"/>
                      <a:pt x="164" y="64"/>
                    </a:cubicBezTo>
                    <a:close/>
                    <a:moveTo>
                      <a:pt x="28" y="8"/>
                    </a:moveTo>
                    <a:cubicBezTo>
                      <a:pt x="17" y="8"/>
                      <a:pt x="8" y="17"/>
                      <a:pt x="8" y="28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47"/>
                      <a:pt x="17" y="56"/>
                      <a:pt x="28" y="56"/>
                    </a:cubicBezTo>
                    <a:cubicBezTo>
                      <a:pt x="164" y="56"/>
                      <a:pt x="164" y="56"/>
                      <a:pt x="164" y="56"/>
                    </a:cubicBezTo>
                    <a:cubicBezTo>
                      <a:pt x="175" y="56"/>
                      <a:pt x="184" y="47"/>
                      <a:pt x="184" y="36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4" y="17"/>
                      <a:pt x="175" y="8"/>
                      <a:pt x="164" y="8"/>
                    </a:cubicBezTo>
                    <a:lnTo>
                      <a:pt x="2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6" name="Freeform 157"/>
              <p:cNvSpPr>
                <a:spLocks noEditPoints="1"/>
              </p:cNvSpPr>
              <p:nvPr/>
            </p:nvSpPr>
            <p:spPr bwMode="auto">
              <a:xfrm>
                <a:off x="7140" y="-923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7" name="Freeform 158"/>
              <p:cNvSpPr>
                <a:spLocks/>
              </p:cNvSpPr>
              <p:nvPr/>
            </p:nvSpPr>
            <p:spPr bwMode="auto">
              <a:xfrm>
                <a:off x="6800" y="-1235"/>
                <a:ext cx="440" cy="315"/>
              </a:xfrm>
              <a:custGeom>
                <a:avLst/>
                <a:gdLst>
                  <a:gd name="T0" fmla="*/ 182 w 186"/>
                  <a:gd name="T1" fmla="*/ 133 h 133"/>
                  <a:gd name="T2" fmla="*/ 178 w 186"/>
                  <a:gd name="T3" fmla="*/ 130 h 133"/>
                  <a:gd name="T4" fmla="*/ 164 w 186"/>
                  <a:gd name="T5" fmla="*/ 27 h 133"/>
                  <a:gd name="T6" fmla="*/ 140 w 186"/>
                  <a:gd name="T7" fmla="*/ 8 h 133"/>
                  <a:gd name="T8" fmla="*/ 45 w 186"/>
                  <a:gd name="T9" fmla="*/ 8 h 133"/>
                  <a:gd name="T10" fmla="*/ 22 w 186"/>
                  <a:gd name="T11" fmla="*/ 27 h 133"/>
                  <a:gd name="T12" fmla="*/ 8 w 186"/>
                  <a:gd name="T13" fmla="*/ 127 h 133"/>
                  <a:gd name="T14" fmla="*/ 4 w 186"/>
                  <a:gd name="T15" fmla="*/ 130 h 133"/>
                  <a:gd name="T16" fmla="*/ 1 w 186"/>
                  <a:gd name="T17" fmla="*/ 126 h 133"/>
                  <a:gd name="T18" fmla="*/ 14 w 186"/>
                  <a:gd name="T19" fmla="*/ 26 h 133"/>
                  <a:gd name="T20" fmla="*/ 45 w 186"/>
                  <a:gd name="T21" fmla="*/ 0 h 133"/>
                  <a:gd name="T22" fmla="*/ 140 w 186"/>
                  <a:gd name="T23" fmla="*/ 0 h 133"/>
                  <a:gd name="T24" fmla="*/ 172 w 186"/>
                  <a:gd name="T25" fmla="*/ 26 h 133"/>
                  <a:gd name="T26" fmla="*/ 186 w 186"/>
                  <a:gd name="T27" fmla="*/ 129 h 133"/>
                  <a:gd name="T28" fmla="*/ 182 w 186"/>
                  <a:gd name="T29" fmla="*/ 133 h 133"/>
                  <a:gd name="T30" fmla="*/ 182 w 186"/>
                  <a:gd name="T31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6" h="133">
                    <a:moveTo>
                      <a:pt x="182" y="133"/>
                    </a:moveTo>
                    <a:cubicBezTo>
                      <a:pt x="180" y="133"/>
                      <a:pt x="178" y="132"/>
                      <a:pt x="178" y="130"/>
                    </a:cubicBezTo>
                    <a:cubicBezTo>
                      <a:pt x="164" y="27"/>
                      <a:pt x="164" y="27"/>
                      <a:pt x="164" y="27"/>
                    </a:cubicBezTo>
                    <a:cubicBezTo>
                      <a:pt x="163" y="15"/>
                      <a:pt x="151" y="8"/>
                      <a:pt x="140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33" y="8"/>
                      <a:pt x="24" y="16"/>
                      <a:pt x="22" y="27"/>
                    </a:cubicBezTo>
                    <a:cubicBezTo>
                      <a:pt x="8" y="127"/>
                      <a:pt x="8" y="127"/>
                      <a:pt x="8" y="127"/>
                    </a:cubicBezTo>
                    <a:cubicBezTo>
                      <a:pt x="8" y="129"/>
                      <a:pt x="6" y="131"/>
                      <a:pt x="4" y="130"/>
                    </a:cubicBezTo>
                    <a:cubicBezTo>
                      <a:pt x="2" y="130"/>
                      <a:pt x="0" y="128"/>
                      <a:pt x="1" y="1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6" y="11"/>
                      <a:pt x="29" y="0"/>
                      <a:pt x="45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56" y="0"/>
                      <a:pt x="170" y="11"/>
                      <a:pt x="172" y="26"/>
                    </a:cubicBezTo>
                    <a:cubicBezTo>
                      <a:pt x="186" y="129"/>
                      <a:pt x="186" y="129"/>
                      <a:pt x="186" y="129"/>
                    </a:cubicBezTo>
                    <a:cubicBezTo>
                      <a:pt x="186" y="131"/>
                      <a:pt x="184" y="133"/>
                      <a:pt x="182" y="133"/>
                    </a:cubicBezTo>
                    <a:cubicBezTo>
                      <a:pt x="182" y="133"/>
                      <a:pt x="182" y="133"/>
                      <a:pt x="182" y="13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8" name="Freeform 159"/>
              <p:cNvSpPr>
                <a:spLocks noEditPoints="1"/>
              </p:cNvSpPr>
              <p:nvPr/>
            </p:nvSpPr>
            <p:spPr bwMode="auto">
              <a:xfrm>
                <a:off x="5977" y="-1017"/>
                <a:ext cx="341" cy="208"/>
              </a:xfrm>
              <a:custGeom>
                <a:avLst/>
                <a:gdLst>
                  <a:gd name="T0" fmla="*/ 129 w 144"/>
                  <a:gd name="T1" fmla="*/ 88 h 88"/>
                  <a:gd name="T2" fmla="*/ 4 w 144"/>
                  <a:gd name="T3" fmla="*/ 88 h 88"/>
                  <a:gd name="T4" fmla="*/ 0 w 144"/>
                  <a:gd name="T5" fmla="*/ 84 h 88"/>
                  <a:gd name="T6" fmla="*/ 0 w 144"/>
                  <a:gd name="T7" fmla="*/ 4 h 88"/>
                  <a:gd name="T8" fmla="*/ 4 w 144"/>
                  <a:gd name="T9" fmla="*/ 0 h 88"/>
                  <a:gd name="T10" fmla="*/ 129 w 144"/>
                  <a:gd name="T11" fmla="*/ 0 h 88"/>
                  <a:gd name="T12" fmla="*/ 144 w 144"/>
                  <a:gd name="T13" fmla="*/ 14 h 88"/>
                  <a:gd name="T14" fmla="*/ 144 w 144"/>
                  <a:gd name="T15" fmla="*/ 70 h 88"/>
                  <a:gd name="T16" fmla="*/ 129 w 144"/>
                  <a:gd name="T17" fmla="*/ 88 h 88"/>
                  <a:gd name="T18" fmla="*/ 8 w 144"/>
                  <a:gd name="T19" fmla="*/ 80 h 88"/>
                  <a:gd name="T20" fmla="*/ 129 w 144"/>
                  <a:gd name="T21" fmla="*/ 80 h 88"/>
                  <a:gd name="T22" fmla="*/ 136 w 144"/>
                  <a:gd name="T23" fmla="*/ 70 h 88"/>
                  <a:gd name="T24" fmla="*/ 136 w 144"/>
                  <a:gd name="T25" fmla="*/ 14 h 88"/>
                  <a:gd name="T26" fmla="*/ 129 w 144"/>
                  <a:gd name="T27" fmla="*/ 8 h 88"/>
                  <a:gd name="T28" fmla="*/ 8 w 144"/>
                  <a:gd name="T29" fmla="*/ 8 h 88"/>
                  <a:gd name="T30" fmla="*/ 8 w 144"/>
                  <a:gd name="T31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4" h="88">
                    <a:moveTo>
                      <a:pt x="129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2" y="88"/>
                      <a:pt x="0" y="86"/>
                      <a:pt x="0" y="8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38" y="0"/>
                      <a:pt x="144" y="5"/>
                      <a:pt x="144" y="14"/>
                    </a:cubicBezTo>
                    <a:cubicBezTo>
                      <a:pt x="144" y="70"/>
                      <a:pt x="144" y="70"/>
                      <a:pt x="144" y="70"/>
                    </a:cubicBezTo>
                    <a:cubicBezTo>
                      <a:pt x="144" y="79"/>
                      <a:pt x="138" y="88"/>
                      <a:pt x="129" y="88"/>
                    </a:cubicBezTo>
                    <a:close/>
                    <a:moveTo>
                      <a:pt x="8" y="80"/>
                    </a:moveTo>
                    <a:cubicBezTo>
                      <a:pt x="129" y="80"/>
                      <a:pt x="129" y="80"/>
                      <a:pt x="129" y="80"/>
                    </a:cubicBezTo>
                    <a:cubicBezTo>
                      <a:pt x="133" y="80"/>
                      <a:pt x="136" y="75"/>
                      <a:pt x="136" y="70"/>
                    </a:cubicBezTo>
                    <a:cubicBezTo>
                      <a:pt x="136" y="14"/>
                      <a:pt x="136" y="14"/>
                      <a:pt x="136" y="14"/>
                    </a:cubicBezTo>
                    <a:cubicBezTo>
                      <a:pt x="136" y="11"/>
                      <a:pt x="135" y="8"/>
                      <a:pt x="129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9" name="Freeform 160"/>
              <p:cNvSpPr>
                <a:spLocks noEditPoints="1"/>
              </p:cNvSpPr>
              <p:nvPr/>
            </p:nvSpPr>
            <p:spPr bwMode="auto">
              <a:xfrm>
                <a:off x="5901" y="-1046"/>
                <a:ext cx="95" cy="256"/>
              </a:xfrm>
              <a:custGeom>
                <a:avLst/>
                <a:gdLst>
                  <a:gd name="T0" fmla="*/ 20 w 40"/>
                  <a:gd name="T1" fmla="*/ 108 h 108"/>
                  <a:gd name="T2" fmla="*/ 0 w 40"/>
                  <a:gd name="T3" fmla="*/ 88 h 108"/>
                  <a:gd name="T4" fmla="*/ 0 w 40"/>
                  <a:gd name="T5" fmla="*/ 20 h 108"/>
                  <a:gd name="T6" fmla="*/ 20 w 40"/>
                  <a:gd name="T7" fmla="*/ 0 h 108"/>
                  <a:gd name="T8" fmla="*/ 40 w 40"/>
                  <a:gd name="T9" fmla="*/ 20 h 108"/>
                  <a:gd name="T10" fmla="*/ 40 w 40"/>
                  <a:gd name="T11" fmla="*/ 88 h 108"/>
                  <a:gd name="T12" fmla="*/ 20 w 40"/>
                  <a:gd name="T13" fmla="*/ 108 h 108"/>
                  <a:gd name="T14" fmla="*/ 20 w 40"/>
                  <a:gd name="T15" fmla="*/ 8 h 108"/>
                  <a:gd name="T16" fmla="*/ 8 w 40"/>
                  <a:gd name="T17" fmla="*/ 20 h 108"/>
                  <a:gd name="T18" fmla="*/ 8 w 40"/>
                  <a:gd name="T19" fmla="*/ 88 h 108"/>
                  <a:gd name="T20" fmla="*/ 20 w 40"/>
                  <a:gd name="T21" fmla="*/ 100 h 108"/>
                  <a:gd name="T22" fmla="*/ 32 w 40"/>
                  <a:gd name="T23" fmla="*/ 88 h 108"/>
                  <a:gd name="T24" fmla="*/ 32 w 40"/>
                  <a:gd name="T25" fmla="*/ 20 h 108"/>
                  <a:gd name="T26" fmla="*/ 20 w 40"/>
                  <a:gd name="T27" fmla="*/ 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108">
                    <a:moveTo>
                      <a:pt x="20" y="108"/>
                    </a:moveTo>
                    <a:cubicBezTo>
                      <a:pt x="9" y="108"/>
                      <a:pt x="0" y="99"/>
                      <a:pt x="0" y="8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31" y="0"/>
                      <a:pt x="40" y="9"/>
                      <a:pt x="40" y="20"/>
                    </a:cubicBezTo>
                    <a:cubicBezTo>
                      <a:pt x="40" y="88"/>
                      <a:pt x="40" y="88"/>
                      <a:pt x="40" y="88"/>
                    </a:cubicBezTo>
                    <a:cubicBezTo>
                      <a:pt x="40" y="99"/>
                      <a:pt x="31" y="108"/>
                      <a:pt x="20" y="108"/>
                    </a:cubicBezTo>
                    <a:close/>
                    <a:moveTo>
                      <a:pt x="20" y="8"/>
                    </a:moveTo>
                    <a:cubicBezTo>
                      <a:pt x="13" y="8"/>
                      <a:pt x="8" y="13"/>
                      <a:pt x="8" y="20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95"/>
                      <a:pt x="13" y="100"/>
                      <a:pt x="20" y="100"/>
                    </a:cubicBezTo>
                    <a:cubicBezTo>
                      <a:pt x="27" y="100"/>
                      <a:pt x="32" y="95"/>
                      <a:pt x="32" y="88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13"/>
                      <a:pt x="27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0" name="Freeform 161"/>
              <p:cNvSpPr>
                <a:spLocks noEditPoints="1"/>
              </p:cNvSpPr>
              <p:nvPr/>
            </p:nvSpPr>
            <p:spPr bwMode="auto">
              <a:xfrm>
                <a:off x="6034" y="-979"/>
                <a:ext cx="227" cy="75"/>
              </a:xfrm>
              <a:custGeom>
                <a:avLst/>
                <a:gdLst>
                  <a:gd name="T0" fmla="*/ 92 w 96"/>
                  <a:gd name="T1" fmla="*/ 32 h 32"/>
                  <a:gd name="T2" fmla="*/ 4 w 96"/>
                  <a:gd name="T3" fmla="*/ 32 h 32"/>
                  <a:gd name="T4" fmla="*/ 0 w 96"/>
                  <a:gd name="T5" fmla="*/ 28 h 32"/>
                  <a:gd name="T6" fmla="*/ 0 w 96"/>
                  <a:gd name="T7" fmla="*/ 4 h 32"/>
                  <a:gd name="T8" fmla="*/ 4 w 96"/>
                  <a:gd name="T9" fmla="*/ 0 h 32"/>
                  <a:gd name="T10" fmla="*/ 92 w 96"/>
                  <a:gd name="T11" fmla="*/ 0 h 32"/>
                  <a:gd name="T12" fmla="*/ 96 w 96"/>
                  <a:gd name="T13" fmla="*/ 4 h 32"/>
                  <a:gd name="T14" fmla="*/ 96 w 96"/>
                  <a:gd name="T15" fmla="*/ 28 h 32"/>
                  <a:gd name="T16" fmla="*/ 92 w 96"/>
                  <a:gd name="T17" fmla="*/ 32 h 32"/>
                  <a:gd name="T18" fmla="*/ 8 w 96"/>
                  <a:gd name="T19" fmla="*/ 24 h 32"/>
                  <a:gd name="T20" fmla="*/ 88 w 96"/>
                  <a:gd name="T21" fmla="*/ 24 h 32"/>
                  <a:gd name="T22" fmla="*/ 88 w 96"/>
                  <a:gd name="T23" fmla="*/ 8 h 32"/>
                  <a:gd name="T24" fmla="*/ 8 w 96"/>
                  <a:gd name="T25" fmla="*/ 8 h 32"/>
                  <a:gd name="T26" fmla="*/ 8 w 96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32">
                    <a:moveTo>
                      <a:pt x="92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4" y="0"/>
                      <a:pt x="96" y="2"/>
                      <a:pt x="96" y="4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6" y="30"/>
                      <a:pt x="94" y="32"/>
                      <a:pt x="92" y="32"/>
                    </a:cubicBezTo>
                    <a:close/>
                    <a:moveTo>
                      <a:pt x="8" y="24"/>
                    </a:moveTo>
                    <a:cubicBezTo>
                      <a:pt x="88" y="24"/>
                      <a:pt x="88" y="24"/>
                      <a:pt x="88" y="24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1" name="Freeform 162"/>
              <p:cNvSpPr>
                <a:spLocks noEditPoints="1"/>
              </p:cNvSpPr>
              <p:nvPr/>
            </p:nvSpPr>
            <p:spPr bwMode="auto">
              <a:xfrm>
                <a:off x="6015" y="-1244"/>
                <a:ext cx="246" cy="246"/>
              </a:xfrm>
              <a:custGeom>
                <a:avLst/>
                <a:gdLst>
                  <a:gd name="T0" fmla="*/ 100 w 104"/>
                  <a:gd name="T1" fmla="*/ 104 h 104"/>
                  <a:gd name="T2" fmla="*/ 4 w 104"/>
                  <a:gd name="T3" fmla="*/ 104 h 104"/>
                  <a:gd name="T4" fmla="*/ 0 w 104"/>
                  <a:gd name="T5" fmla="*/ 100 h 104"/>
                  <a:gd name="T6" fmla="*/ 0 w 104"/>
                  <a:gd name="T7" fmla="*/ 4 h 104"/>
                  <a:gd name="T8" fmla="*/ 4 w 104"/>
                  <a:gd name="T9" fmla="*/ 0 h 104"/>
                  <a:gd name="T10" fmla="*/ 100 w 104"/>
                  <a:gd name="T11" fmla="*/ 0 h 104"/>
                  <a:gd name="T12" fmla="*/ 104 w 104"/>
                  <a:gd name="T13" fmla="*/ 4 h 104"/>
                  <a:gd name="T14" fmla="*/ 104 w 104"/>
                  <a:gd name="T15" fmla="*/ 100 h 104"/>
                  <a:gd name="T16" fmla="*/ 100 w 104"/>
                  <a:gd name="T17" fmla="*/ 104 h 104"/>
                  <a:gd name="T18" fmla="*/ 8 w 104"/>
                  <a:gd name="T19" fmla="*/ 96 h 104"/>
                  <a:gd name="T20" fmla="*/ 96 w 104"/>
                  <a:gd name="T21" fmla="*/ 96 h 104"/>
                  <a:gd name="T22" fmla="*/ 96 w 104"/>
                  <a:gd name="T23" fmla="*/ 8 h 104"/>
                  <a:gd name="T24" fmla="*/ 8 w 104"/>
                  <a:gd name="T25" fmla="*/ 8 h 104"/>
                  <a:gd name="T26" fmla="*/ 8 w 104"/>
                  <a:gd name="T27" fmla="*/ 9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4" h="104">
                    <a:moveTo>
                      <a:pt x="100" y="104"/>
                    </a:moveTo>
                    <a:cubicBezTo>
                      <a:pt x="4" y="104"/>
                      <a:pt x="4" y="104"/>
                      <a:pt x="4" y="104"/>
                    </a:cubicBezTo>
                    <a:cubicBezTo>
                      <a:pt x="2" y="104"/>
                      <a:pt x="0" y="102"/>
                      <a:pt x="0" y="10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2" y="0"/>
                      <a:pt x="104" y="2"/>
                      <a:pt x="104" y="4"/>
                    </a:cubicBezTo>
                    <a:cubicBezTo>
                      <a:pt x="104" y="100"/>
                      <a:pt x="104" y="100"/>
                      <a:pt x="104" y="100"/>
                    </a:cubicBezTo>
                    <a:cubicBezTo>
                      <a:pt x="104" y="102"/>
                      <a:pt x="102" y="104"/>
                      <a:pt x="100" y="104"/>
                    </a:cubicBezTo>
                    <a:close/>
                    <a:moveTo>
                      <a:pt x="8" y="96"/>
                    </a:move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2" name="Freeform 163"/>
              <p:cNvSpPr>
                <a:spLocks/>
              </p:cNvSpPr>
              <p:nvPr/>
            </p:nvSpPr>
            <p:spPr bwMode="auto">
              <a:xfrm>
                <a:off x="6062" y="-1187"/>
                <a:ext cx="152" cy="18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3" name="Freeform 164"/>
              <p:cNvSpPr>
                <a:spLocks/>
              </p:cNvSpPr>
              <p:nvPr/>
            </p:nvSpPr>
            <p:spPr bwMode="auto">
              <a:xfrm>
                <a:off x="6062" y="-1150"/>
                <a:ext cx="152" cy="19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4" name="Freeform 165"/>
              <p:cNvSpPr>
                <a:spLocks/>
              </p:cNvSpPr>
              <p:nvPr/>
            </p:nvSpPr>
            <p:spPr bwMode="auto">
              <a:xfrm>
                <a:off x="6062" y="-1112"/>
                <a:ext cx="152" cy="19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5" name="Freeform 166"/>
              <p:cNvSpPr>
                <a:spLocks/>
              </p:cNvSpPr>
              <p:nvPr/>
            </p:nvSpPr>
            <p:spPr bwMode="auto">
              <a:xfrm>
                <a:off x="6062" y="-1074"/>
                <a:ext cx="152" cy="19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6" name="Freeform 167"/>
              <p:cNvSpPr>
                <a:spLocks noEditPoints="1"/>
              </p:cNvSpPr>
              <p:nvPr/>
            </p:nvSpPr>
            <p:spPr bwMode="auto">
              <a:xfrm>
                <a:off x="4067" y="-1187"/>
                <a:ext cx="113" cy="397"/>
              </a:xfrm>
              <a:custGeom>
                <a:avLst/>
                <a:gdLst>
                  <a:gd name="T0" fmla="*/ 24 w 48"/>
                  <a:gd name="T1" fmla="*/ 168 h 168"/>
                  <a:gd name="T2" fmla="*/ 0 w 48"/>
                  <a:gd name="T3" fmla="*/ 144 h 168"/>
                  <a:gd name="T4" fmla="*/ 0 w 48"/>
                  <a:gd name="T5" fmla="*/ 14 h 168"/>
                  <a:gd name="T6" fmla="*/ 17 w 48"/>
                  <a:gd name="T7" fmla="*/ 0 h 168"/>
                  <a:gd name="T8" fmla="*/ 44 w 48"/>
                  <a:gd name="T9" fmla="*/ 0 h 168"/>
                  <a:gd name="T10" fmla="*/ 48 w 48"/>
                  <a:gd name="T11" fmla="*/ 4 h 168"/>
                  <a:gd name="T12" fmla="*/ 48 w 48"/>
                  <a:gd name="T13" fmla="*/ 144 h 168"/>
                  <a:gd name="T14" fmla="*/ 24 w 48"/>
                  <a:gd name="T15" fmla="*/ 168 h 168"/>
                  <a:gd name="T16" fmla="*/ 17 w 48"/>
                  <a:gd name="T17" fmla="*/ 8 h 168"/>
                  <a:gd name="T18" fmla="*/ 8 w 48"/>
                  <a:gd name="T19" fmla="*/ 14 h 168"/>
                  <a:gd name="T20" fmla="*/ 8 w 48"/>
                  <a:gd name="T21" fmla="*/ 144 h 168"/>
                  <a:gd name="T22" fmla="*/ 24 w 48"/>
                  <a:gd name="T23" fmla="*/ 160 h 168"/>
                  <a:gd name="T24" fmla="*/ 40 w 48"/>
                  <a:gd name="T25" fmla="*/ 144 h 168"/>
                  <a:gd name="T26" fmla="*/ 40 w 48"/>
                  <a:gd name="T27" fmla="*/ 8 h 168"/>
                  <a:gd name="T28" fmla="*/ 17 w 48"/>
                  <a:gd name="T29" fmla="*/ 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68">
                    <a:moveTo>
                      <a:pt x="24" y="168"/>
                    </a:moveTo>
                    <a:cubicBezTo>
                      <a:pt x="11" y="168"/>
                      <a:pt x="0" y="157"/>
                      <a:pt x="0" y="14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5"/>
                      <a:pt x="9" y="0"/>
                      <a:pt x="17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144"/>
                      <a:pt x="48" y="144"/>
                      <a:pt x="48" y="144"/>
                    </a:cubicBezTo>
                    <a:cubicBezTo>
                      <a:pt x="48" y="157"/>
                      <a:pt x="37" y="168"/>
                      <a:pt x="24" y="168"/>
                    </a:cubicBezTo>
                    <a:close/>
                    <a:moveTo>
                      <a:pt x="17" y="8"/>
                    </a:moveTo>
                    <a:cubicBezTo>
                      <a:pt x="14" y="8"/>
                      <a:pt x="8" y="9"/>
                      <a:pt x="8" y="14"/>
                    </a:cubicBezTo>
                    <a:cubicBezTo>
                      <a:pt x="8" y="144"/>
                      <a:pt x="8" y="144"/>
                      <a:pt x="8" y="144"/>
                    </a:cubicBezTo>
                    <a:cubicBezTo>
                      <a:pt x="8" y="153"/>
                      <a:pt x="15" y="160"/>
                      <a:pt x="24" y="160"/>
                    </a:cubicBezTo>
                    <a:cubicBezTo>
                      <a:pt x="33" y="160"/>
                      <a:pt x="40" y="153"/>
                      <a:pt x="40" y="144"/>
                    </a:cubicBezTo>
                    <a:cubicBezTo>
                      <a:pt x="40" y="8"/>
                      <a:pt x="40" y="8"/>
                      <a:pt x="40" y="8"/>
                    </a:cubicBez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7" name="Freeform 168"/>
              <p:cNvSpPr>
                <a:spLocks/>
              </p:cNvSpPr>
              <p:nvPr/>
            </p:nvSpPr>
            <p:spPr bwMode="auto">
              <a:xfrm>
                <a:off x="4209" y="-1112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8" name="Freeform 169"/>
              <p:cNvSpPr>
                <a:spLocks/>
              </p:cNvSpPr>
              <p:nvPr/>
            </p:nvSpPr>
            <p:spPr bwMode="auto">
              <a:xfrm>
                <a:off x="4209" y="-1169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9" name="Freeform 170"/>
              <p:cNvSpPr>
                <a:spLocks/>
              </p:cNvSpPr>
              <p:nvPr/>
            </p:nvSpPr>
            <p:spPr bwMode="auto">
              <a:xfrm>
                <a:off x="4360" y="-1169"/>
                <a:ext cx="114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0" name="Freeform 171"/>
              <p:cNvSpPr>
                <a:spLocks/>
              </p:cNvSpPr>
              <p:nvPr/>
            </p:nvSpPr>
            <p:spPr bwMode="auto">
              <a:xfrm>
                <a:off x="4209" y="-1055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1" name="Freeform 172"/>
              <p:cNvSpPr>
                <a:spLocks/>
              </p:cNvSpPr>
              <p:nvPr/>
            </p:nvSpPr>
            <p:spPr bwMode="auto">
              <a:xfrm>
                <a:off x="4209" y="-998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2" name="Freeform 173"/>
              <p:cNvSpPr>
                <a:spLocks noEditPoints="1"/>
              </p:cNvSpPr>
              <p:nvPr/>
            </p:nvSpPr>
            <p:spPr bwMode="auto">
              <a:xfrm>
                <a:off x="4351" y="-1112"/>
                <a:ext cx="132" cy="133"/>
              </a:xfrm>
              <a:custGeom>
                <a:avLst/>
                <a:gdLst>
                  <a:gd name="T0" fmla="*/ 52 w 56"/>
                  <a:gd name="T1" fmla="*/ 56 h 56"/>
                  <a:gd name="T2" fmla="*/ 4 w 56"/>
                  <a:gd name="T3" fmla="*/ 56 h 56"/>
                  <a:gd name="T4" fmla="*/ 0 w 56"/>
                  <a:gd name="T5" fmla="*/ 52 h 56"/>
                  <a:gd name="T6" fmla="*/ 0 w 56"/>
                  <a:gd name="T7" fmla="*/ 4 h 56"/>
                  <a:gd name="T8" fmla="*/ 4 w 56"/>
                  <a:gd name="T9" fmla="*/ 0 h 56"/>
                  <a:gd name="T10" fmla="*/ 52 w 56"/>
                  <a:gd name="T11" fmla="*/ 0 h 56"/>
                  <a:gd name="T12" fmla="*/ 56 w 56"/>
                  <a:gd name="T13" fmla="*/ 4 h 56"/>
                  <a:gd name="T14" fmla="*/ 56 w 56"/>
                  <a:gd name="T15" fmla="*/ 52 h 56"/>
                  <a:gd name="T16" fmla="*/ 52 w 56"/>
                  <a:gd name="T17" fmla="*/ 56 h 56"/>
                  <a:gd name="T18" fmla="*/ 8 w 56"/>
                  <a:gd name="T19" fmla="*/ 48 h 56"/>
                  <a:gd name="T20" fmla="*/ 48 w 56"/>
                  <a:gd name="T21" fmla="*/ 48 h 56"/>
                  <a:gd name="T22" fmla="*/ 48 w 56"/>
                  <a:gd name="T23" fmla="*/ 8 h 56"/>
                  <a:gd name="T24" fmla="*/ 8 w 56"/>
                  <a:gd name="T25" fmla="*/ 8 h 56"/>
                  <a:gd name="T26" fmla="*/ 8 w 56"/>
                  <a:gd name="T27" fmla="*/ 4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56">
                    <a:moveTo>
                      <a:pt x="52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2" y="56"/>
                      <a:pt x="0" y="54"/>
                      <a:pt x="0" y="5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4"/>
                      <a:pt x="54" y="56"/>
                      <a:pt x="52" y="56"/>
                    </a:cubicBezTo>
                    <a:close/>
                    <a:moveTo>
                      <a:pt x="8" y="48"/>
                    </a:moveTo>
                    <a:cubicBezTo>
                      <a:pt x="48" y="48"/>
                      <a:pt x="48" y="48"/>
                      <a:pt x="48" y="4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3" name="Freeform 174"/>
              <p:cNvSpPr>
                <a:spLocks/>
              </p:cNvSpPr>
              <p:nvPr/>
            </p:nvSpPr>
            <p:spPr bwMode="auto">
              <a:xfrm>
                <a:off x="4209" y="-942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4" name="Freeform 175"/>
              <p:cNvSpPr>
                <a:spLocks/>
              </p:cNvSpPr>
              <p:nvPr/>
            </p:nvSpPr>
            <p:spPr bwMode="auto">
              <a:xfrm>
                <a:off x="4360" y="-942"/>
                <a:ext cx="114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5" name="Freeform 176"/>
              <p:cNvSpPr>
                <a:spLocks/>
              </p:cNvSpPr>
              <p:nvPr/>
            </p:nvSpPr>
            <p:spPr bwMode="auto">
              <a:xfrm>
                <a:off x="4209" y="-885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6" name="Freeform 177"/>
              <p:cNvSpPr>
                <a:spLocks/>
              </p:cNvSpPr>
              <p:nvPr/>
            </p:nvSpPr>
            <p:spPr bwMode="auto">
              <a:xfrm>
                <a:off x="4360" y="-885"/>
                <a:ext cx="114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7" name="Freeform 178"/>
              <p:cNvSpPr>
                <a:spLocks/>
              </p:cNvSpPr>
              <p:nvPr/>
            </p:nvSpPr>
            <p:spPr bwMode="auto">
              <a:xfrm>
                <a:off x="4114" y="-1244"/>
                <a:ext cx="407" cy="454"/>
              </a:xfrm>
              <a:custGeom>
                <a:avLst/>
                <a:gdLst>
                  <a:gd name="T0" fmla="*/ 157 w 172"/>
                  <a:gd name="T1" fmla="*/ 192 h 192"/>
                  <a:gd name="T2" fmla="*/ 4 w 172"/>
                  <a:gd name="T3" fmla="*/ 192 h 192"/>
                  <a:gd name="T4" fmla="*/ 0 w 172"/>
                  <a:gd name="T5" fmla="*/ 188 h 192"/>
                  <a:gd name="T6" fmla="*/ 4 w 172"/>
                  <a:gd name="T7" fmla="*/ 184 h 192"/>
                  <a:gd name="T8" fmla="*/ 157 w 172"/>
                  <a:gd name="T9" fmla="*/ 184 h 192"/>
                  <a:gd name="T10" fmla="*/ 164 w 172"/>
                  <a:gd name="T11" fmla="*/ 174 h 192"/>
                  <a:gd name="T12" fmla="*/ 164 w 172"/>
                  <a:gd name="T13" fmla="*/ 14 h 192"/>
                  <a:gd name="T14" fmla="*/ 157 w 172"/>
                  <a:gd name="T15" fmla="*/ 8 h 192"/>
                  <a:gd name="T16" fmla="*/ 37 w 172"/>
                  <a:gd name="T17" fmla="*/ 8 h 192"/>
                  <a:gd name="T18" fmla="*/ 28 w 172"/>
                  <a:gd name="T19" fmla="*/ 14 h 192"/>
                  <a:gd name="T20" fmla="*/ 28 w 172"/>
                  <a:gd name="T21" fmla="*/ 168 h 192"/>
                  <a:gd name="T22" fmla="*/ 24 w 172"/>
                  <a:gd name="T23" fmla="*/ 172 h 192"/>
                  <a:gd name="T24" fmla="*/ 20 w 172"/>
                  <a:gd name="T25" fmla="*/ 168 h 192"/>
                  <a:gd name="T26" fmla="*/ 20 w 172"/>
                  <a:gd name="T27" fmla="*/ 14 h 192"/>
                  <a:gd name="T28" fmla="*/ 37 w 172"/>
                  <a:gd name="T29" fmla="*/ 0 h 192"/>
                  <a:gd name="T30" fmla="*/ 157 w 172"/>
                  <a:gd name="T31" fmla="*/ 0 h 192"/>
                  <a:gd name="T32" fmla="*/ 172 w 172"/>
                  <a:gd name="T33" fmla="*/ 14 h 192"/>
                  <a:gd name="T34" fmla="*/ 172 w 172"/>
                  <a:gd name="T35" fmla="*/ 174 h 192"/>
                  <a:gd name="T36" fmla="*/ 157 w 172"/>
                  <a:gd name="T37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2" h="192">
                    <a:moveTo>
                      <a:pt x="157" y="192"/>
                    </a:moveTo>
                    <a:cubicBezTo>
                      <a:pt x="4" y="192"/>
                      <a:pt x="4" y="192"/>
                      <a:pt x="4" y="192"/>
                    </a:cubicBezTo>
                    <a:cubicBezTo>
                      <a:pt x="2" y="192"/>
                      <a:pt x="0" y="190"/>
                      <a:pt x="0" y="188"/>
                    </a:cubicBezTo>
                    <a:cubicBezTo>
                      <a:pt x="0" y="186"/>
                      <a:pt x="2" y="184"/>
                      <a:pt x="4" y="184"/>
                    </a:cubicBezTo>
                    <a:cubicBezTo>
                      <a:pt x="157" y="184"/>
                      <a:pt x="157" y="184"/>
                      <a:pt x="157" y="184"/>
                    </a:cubicBezTo>
                    <a:cubicBezTo>
                      <a:pt x="161" y="184"/>
                      <a:pt x="164" y="179"/>
                      <a:pt x="164" y="174"/>
                    </a:cubicBezTo>
                    <a:cubicBezTo>
                      <a:pt x="164" y="14"/>
                      <a:pt x="164" y="14"/>
                      <a:pt x="164" y="14"/>
                    </a:cubicBezTo>
                    <a:cubicBezTo>
                      <a:pt x="164" y="11"/>
                      <a:pt x="163" y="8"/>
                      <a:pt x="15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4" y="8"/>
                      <a:pt x="28" y="10"/>
                      <a:pt x="28" y="14"/>
                    </a:cubicBezTo>
                    <a:cubicBezTo>
                      <a:pt x="28" y="168"/>
                      <a:pt x="28" y="168"/>
                      <a:pt x="28" y="168"/>
                    </a:cubicBezTo>
                    <a:cubicBezTo>
                      <a:pt x="28" y="170"/>
                      <a:pt x="26" y="172"/>
                      <a:pt x="24" y="172"/>
                    </a:cubicBezTo>
                    <a:cubicBezTo>
                      <a:pt x="22" y="172"/>
                      <a:pt x="20" y="170"/>
                      <a:pt x="20" y="168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5"/>
                      <a:pt x="29" y="0"/>
                      <a:pt x="37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66" y="0"/>
                      <a:pt x="172" y="5"/>
                      <a:pt x="172" y="14"/>
                    </a:cubicBezTo>
                    <a:cubicBezTo>
                      <a:pt x="172" y="174"/>
                      <a:pt x="172" y="174"/>
                      <a:pt x="172" y="174"/>
                    </a:cubicBezTo>
                    <a:cubicBezTo>
                      <a:pt x="172" y="183"/>
                      <a:pt x="166" y="192"/>
                      <a:pt x="157" y="1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8" name="Freeform 179"/>
              <p:cNvSpPr>
                <a:spLocks noEditPoints="1"/>
              </p:cNvSpPr>
              <p:nvPr/>
            </p:nvSpPr>
            <p:spPr bwMode="auto">
              <a:xfrm>
                <a:off x="4975" y="-1244"/>
                <a:ext cx="454" cy="321"/>
              </a:xfrm>
              <a:custGeom>
                <a:avLst/>
                <a:gdLst>
                  <a:gd name="T0" fmla="*/ 168 w 192"/>
                  <a:gd name="T1" fmla="*/ 136 h 136"/>
                  <a:gd name="T2" fmla="*/ 24 w 192"/>
                  <a:gd name="T3" fmla="*/ 136 h 136"/>
                  <a:gd name="T4" fmla="*/ 0 w 192"/>
                  <a:gd name="T5" fmla="*/ 112 h 136"/>
                  <a:gd name="T6" fmla="*/ 0 w 192"/>
                  <a:gd name="T7" fmla="*/ 24 h 136"/>
                  <a:gd name="T8" fmla="*/ 24 w 192"/>
                  <a:gd name="T9" fmla="*/ 0 h 136"/>
                  <a:gd name="T10" fmla="*/ 168 w 192"/>
                  <a:gd name="T11" fmla="*/ 0 h 136"/>
                  <a:gd name="T12" fmla="*/ 192 w 192"/>
                  <a:gd name="T13" fmla="*/ 24 h 136"/>
                  <a:gd name="T14" fmla="*/ 192 w 192"/>
                  <a:gd name="T15" fmla="*/ 112 h 136"/>
                  <a:gd name="T16" fmla="*/ 168 w 192"/>
                  <a:gd name="T17" fmla="*/ 136 h 136"/>
                  <a:gd name="T18" fmla="*/ 24 w 192"/>
                  <a:gd name="T19" fmla="*/ 8 h 136"/>
                  <a:gd name="T20" fmla="*/ 8 w 192"/>
                  <a:gd name="T21" fmla="*/ 24 h 136"/>
                  <a:gd name="T22" fmla="*/ 8 w 192"/>
                  <a:gd name="T23" fmla="*/ 112 h 136"/>
                  <a:gd name="T24" fmla="*/ 24 w 192"/>
                  <a:gd name="T25" fmla="*/ 128 h 136"/>
                  <a:gd name="T26" fmla="*/ 168 w 192"/>
                  <a:gd name="T27" fmla="*/ 128 h 136"/>
                  <a:gd name="T28" fmla="*/ 184 w 192"/>
                  <a:gd name="T29" fmla="*/ 112 h 136"/>
                  <a:gd name="T30" fmla="*/ 184 w 192"/>
                  <a:gd name="T31" fmla="*/ 24 h 136"/>
                  <a:gd name="T32" fmla="*/ 168 w 192"/>
                  <a:gd name="T33" fmla="*/ 8 h 136"/>
                  <a:gd name="T34" fmla="*/ 24 w 192"/>
                  <a:gd name="T35" fmla="*/ 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2" h="136">
                    <a:moveTo>
                      <a:pt x="168" y="136"/>
                    </a:moveTo>
                    <a:cubicBezTo>
                      <a:pt x="24" y="136"/>
                      <a:pt x="24" y="136"/>
                      <a:pt x="24" y="136"/>
                    </a:cubicBezTo>
                    <a:cubicBezTo>
                      <a:pt x="11" y="136"/>
                      <a:pt x="0" y="125"/>
                      <a:pt x="0" y="1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168" y="0"/>
                      <a:pt x="168" y="0"/>
                      <a:pt x="168" y="0"/>
                    </a:cubicBezTo>
                    <a:cubicBezTo>
                      <a:pt x="181" y="0"/>
                      <a:pt x="192" y="11"/>
                      <a:pt x="192" y="24"/>
                    </a:cubicBezTo>
                    <a:cubicBezTo>
                      <a:pt x="192" y="112"/>
                      <a:pt x="192" y="112"/>
                      <a:pt x="192" y="112"/>
                    </a:cubicBezTo>
                    <a:cubicBezTo>
                      <a:pt x="192" y="125"/>
                      <a:pt x="181" y="136"/>
                      <a:pt x="168" y="136"/>
                    </a:cubicBezTo>
                    <a:close/>
                    <a:moveTo>
                      <a:pt x="24" y="8"/>
                    </a:moveTo>
                    <a:cubicBezTo>
                      <a:pt x="15" y="8"/>
                      <a:pt x="8" y="15"/>
                      <a:pt x="8" y="24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21"/>
                      <a:pt x="15" y="128"/>
                      <a:pt x="24" y="128"/>
                    </a:cubicBezTo>
                    <a:cubicBezTo>
                      <a:pt x="168" y="128"/>
                      <a:pt x="168" y="128"/>
                      <a:pt x="168" y="128"/>
                    </a:cubicBezTo>
                    <a:cubicBezTo>
                      <a:pt x="177" y="128"/>
                      <a:pt x="184" y="121"/>
                      <a:pt x="184" y="112"/>
                    </a:cubicBezTo>
                    <a:cubicBezTo>
                      <a:pt x="184" y="24"/>
                      <a:pt x="184" y="24"/>
                      <a:pt x="184" y="24"/>
                    </a:cubicBezTo>
                    <a:cubicBezTo>
                      <a:pt x="184" y="15"/>
                      <a:pt x="177" y="8"/>
                      <a:pt x="168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9" name="Freeform 180"/>
              <p:cNvSpPr>
                <a:spLocks noEditPoints="1"/>
              </p:cNvSpPr>
              <p:nvPr/>
            </p:nvSpPr>
            <p:spPr bwMode="auto">
              <a:xfrm>
                <a:off x="5050" y="-885"/>
                <a:ext cx="303" cy="95"/>
              </a:xfrm>
              <a:custGeom>
                <a:avLst/>
                <a:gdLst>
                  <a:gd name="T0" fmla="*/ 112 w 128"/>
                  <a:gd name="T1" fmla="*/ 40 h 40"/>
                  <a:gd name="T2" fmla="*/ 16 w 128"/>
                  <a:gd name="T3" fmla="*/ 40 h 40"/>
                  <a:gd name="T4" fmla="*/ 0 w 128"/>
                  <a:gd name="T5" fmla="*/ 24 h 40"/>
                  <a:gd name="T6" fmla="*/ 0 w 128"/>
                  <a:gd name="T7" fmla="*/ 16 h 40"/>
                  <a:gd name="T8" fmla="*/ 16 w 128"/>
                  <a:gd name="T9" fmla="*/ 0 h 40"/>
                  <a:gd name="T10" fmla="*/ 112 w 128"/>
                  <a:gd name="T11" fmla="*/ 0 h 40"/>
                  <a:gd name="T12" fmla="*/ 128 w 128"/>
                  <a:gd name="T13" fmla="*/ 16 h 40"/>
                  <a:gd name="T14" fmla="*/ 128 w 128"/>
                  <a:gd name="T15" fmla="*/ 24 h 40"/>
                  <a:gd name="T16" fmla="*/ 112 w 128"/>
                  <a:gd name="T17" fmla="*/ 40 h 40"/>
                  <a:gd name="T18" fmla="*/ 16 w 128"/>
                  <a:gd name="T19" fmla="*/ 8 h 40"/>
                  <a:gd name="T20" fmla="*/ 8 w 128"/>
                  <a:gd name="T21" fmla="*/ 16 h 40"/>
                  <a:gd name="T22" fmla="*/ 8 w 128"/>
                  <a:gd name="T23" fmla="*/ 24 h 40"/>
                  <a:gd name="T24" fmla="*/ 16 w 128"/>
                  <a:gd name="T25" fmla="*/ 32 h 40"/>
                  <a:gd name="T26" fmla="*/ 112 w 128"/>
                  <a:gd name="T27" fmla="*/ 32 h 40"/>
                  <a:gd name="T28" fmla="*/ 120 w 128"/>
                  <a:gd name="T29" fmla="*/ 24 h 40"/>
                  <a:gd name="T30" fmla="*/ 120 w 128"/>
                  <a:gd name="T31" fmla="*/ 16 h 40"/>
                  <a:gd name="T32" fmla="*/ 112 w 128"/>
                  <a:gd name="T33" fmla="*/ 8 h 40"/>
                  <a:gd name="T34" fmla="*/ 16 w 128"/>
                  <a:gd name="T35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" h="40">
                    <a:moveTo>
                      <a:pt x="112" y="4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7" y="40"/>
                      <a:pt x="0" y="33"/>
                      <a:pt x="0" y="2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21" y="0"/>
                      <a:pt x="128" y="7"/>
                      <a:pt x="128" y="16"/>
                    </a:cubicBez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33"/>
                      <a:pt x="121" y="40"/>
                      <a:pt x="112" y="40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8"/>
                      <a:pt x="12" y="32"/>
                      <a:pt x="16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6" y="32"/>
                      <a:pt x="120" y="28"/>
                      <a:pt x="120" y="24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20" y="12"/>
                      <a:pt x="116" y="8"/>
                      <a:pt x="112" y="8"/>
                    </a:cubicBez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0" name="Freeform 181"/>
              <p:cNvSpPr>
                <a:spLocks noEditPoints="1"/>
              </p:cNvSpPr>
              <p:nvPr/>
            </p:nvSpPr>
            <p:spPr bwMode="auto">
              <a:xfrm>
                <a:off x="5164" y="-942"/>
                <a:ext cx="76" cy="76"/>
              </a:xfrm>
              <a:custGeom>
                <a:avLst/>
                <a:gdLst>
                  <a:gd name="T0" fmla="*/ 28 w 32"/>
                  <a:gd name="T1" fmla="*/ 32 h 32"/>
                  <a:gd name="T2" fmla="*/ 4 w 32"/>
                  <a:gd name="T3" fmla="*/ 32 h 32"/>
                  <a:gd name="T4" fmla="*/ 0 w 32"/>
                  <a:gd name="T5" fmla="*/ 28 h 32"/>
                  <a:gd name="T6" fmla="*/ 0 w 32"/>
                  <a:gd name="T7" fmla="*/ 4 h 32"/>
                  <a:gd name="T8" fmla="*/ 4 w 32"/>
                  <a:gd name="T9" fmla="*/ 0 h 32"/>
                  <a:gd name="T10" fmla="*/ 28 w 32"/>
                  <a:gd name="T11" fmla="*/ 0 h 32"/>
                  <a:gd name="T12" fmla="*/ 32 w 32"/>
                  <a:gd name="T13" fmla="*/ 4 h 32"/>
                  <a:gd name="T14" fmla="*/ 32 w 32"/>
                  <a:gd name="T15" fmla="*/ 28 h 32"/>
                  <a:gd name="T16" fmla="*/ 28 w 32"/>
                  <a:gd name="T17" fmla="*/ 32 h 32"/>
                  <a:gd name="T18" fmla="*/ 8 w 32"/>
                  <a:gd name="T19" fmla="*/ 24 h 32"/>
                  <a:gd name="T20" fmla="*/ 24 w 32"/>
                  <a:gd name="T21" fmla="*/ 24 h 32"/>
                  <a:gd name="T22" fmla="*/ 24 w 32"/>
                  <a:gd name="T23" fmla="*/ 8 h 32"/>
                  <a:gd name="T24" fmla="*/ 8 w 32"/>
                  <a:gd name="T25" fmla="*/ 8 h 32"/>
                  <a:gd name="T26" fmla="*/ 8 w 32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2">
                    <a:moveTo>
                      <a:pt x="28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30"/>
                      <a:pt x="30" y="32"/>
                      <a:pt x="28" y="32"/>
                    </a:cubicBezTo>
                    <a:close/>
                    <a:moveTo>
                      <a:pt x="8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1" name="Freeform 182"/>
              <p:cNvSpPr>
                <a:spLocks/>
              </p:cNvSpPr>
              <p:nvPr/>
            </p:nvSpPr>
            <p:spPr bwMode="auto">
              <a:xfrm>
                <a:off x="4984" y="-847"/>
                <a:ext cx="76" cy="19"/>
              </a:xfrm>
              <a:custGeom>
                <a:avLst/>
                <a:gdLst>
                  <a:gd name="T0" fmla="*/ 28 w 32"/>
                  <a:gd name="T1" fmla="*/ 8 h 8"/>
                  <a:gd name="T2" fmla="*/ 4 w 32"/>
                  <a:gd name="T3" fmla="*/ 8 h 8"/>
                  <a:gd name="T4" fmla="*/ 0 w 32"/>
                  <a:gd name="T5" fmla="*/ 4 h 8"/>
                  <a:gd name="T6" fmla="*/ 4 w 32"/>
                  <a:gd name="T7" fmla="*/ 0 h 8"/>
                  <a:gd name="T8" fmla="*/ 28 w 32"/>
                  <a:gd name="T9" fmla="*/ 0 h 8"/>
                  <a:gd name="T10" fmla="*/ 32 w 32"/>
                  <a:gd name="T11" fmla="*/ 4 h 8"/>
                  <a:gd name="T12" fmla="*/ 28 w 3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8">
                    <a:moveTo>
                      <a:pt x="2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2" name="Freeform 183"/>
              <p:cNvSpPr>
                <a:spLocks/>
              </p:cNvSpPr>
              <p:nvPr/>
            </p:nvSpPr>
            <p:spPr bwMode="auto">
              <a:xfrm>
                <a:off x="5344" y="-847"/>
                <a:ext cx="75" cy="19"/>
              </a:xfrm>
              <a:custGeom>
                <a:avLst/>
                <a:gdLst>
                  <a:gd name="T0" fmla="*/ 28 w 32"/>
                  <a:gd name="T1" fmla="*/ 8 h 8"/>
                  <a:gd name="T2" fmla="*/ 4 w 32"/>
                  <a:gd name="T3" fmla="*/ 8 h 8"/>
                  <a:gd name="T4" fmla="*/ 0 w 32"/>
                  <a:gd name="T5" fmla="*/ 4 h 8"/>
                  <a:gd name="T6" fmla="*/ 4 w 32"/>
                  <a:gd name="T7" fmla="*/ 0 h 8"/>
                  <a:gd name="T8" fmla="*/ 28 w 32"/>
                  <a:gd name="T9" fmla="*/ 0 h 8"/>
                  <a:gd name="T10" fmla="*/ 32 w 32"/>
                  <a:gd name="T11" fmla="*/ 4 h 8"/>
                  <a:gd name="T12" fmla="*/ 28 w 3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8">
                    <a:moveTo>
                      <a:pt x="2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3" name="Freeform 184"/>
              <p:cNvSpPr>
                <a:spLocks noEditPoints="1"/>
              </p:cNvSpPr>
              <p:nvPr/>
            </p:nvSpPr>
            <p:spPr bwMode="auto">
              <a:xfrm>
                <a:off x="5013" y="-1206"/>
                <a:ext cx="378" cy="227"/>
              </a:xfrm>
              <a:custGeom>
                <a:avLst/>
                <a:gdLst>
                  <a:gd name="T0" fmla="*/ 156 w 160"/>
                  <a:gd name="T1" fmla="*/ 96 h 96"/>
                  <a:gd name="T2" fmla="*/ 4 w 160"/>
                  <a:gd name="T3" fmla="*/ 96 h 96"/>
                  <a:gd name="T4" fmla="*/ 0 w 160"/>
                  <a:gd name="T5" fmla="*/ 92 h 96"/>
                  <a:gd name="T6" fmla="*/ 0 w 160"/>
                  <a:gd name="T7" fmla="*/ 4 h 96"/>
                  <a:gd name="T8" fmla="*/ 4 w 160"/>
                  <a:gd name="T9" fmla="*/ 0 h 96"/>
                  <a:gd name="T10" fmla="*/ 156 w 160"/>
                  <a:gd name="T11" fmla="*/ 0 h 96"/>
                  <a:gd name="T12" fmla="*/ 160 w 160"/>
                  <a:gd name="T13" fmla="*/ 4 h 96"/>
                  <a:gd name="T14" fmla="*/ 160 w 160"/>
                  <a:gd name="T15" fmla="*/ 92 h 96"/>
                  <a:gd name="T16" fmla="*/ 156 w 160"/>
                  <a:gd name="T17" fmla="*/ 96 h 96"/>
                  <a:gd name="T18" fmla="*/ 8 w 160"/>
                  <a:gd name="T19" fmla="*/ 88 h 96"/>
                  <a:gd name="T20" fmla="*/ 152 w 160"/>
                  <a:gd name="T21" fmla="*/ 88 h 96"/>
                  <a:gd name="T22" fmla="*/ 152 w 160"/>
                  <a:gd name="T23" fmla="*/ 8 h 96"/>
                  <a:gd name="T24" fmla="*/ 8 w 160"/>
                  <a:gd name="T25" fmla="*/ 8 h 96"/>
                  <a:gd name="T26" fmla="*/ 8 w 160"/>
                  <a:gd name="T27" fmla="*/ 8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0" h="96">
                    <a:moveTo>
                      <a:pt x="156" y="96"/>
                    </a:moveTo>
                    <a:cubicBezTo>
                      <a:pt x="4" y="96"/>
                      <a:pt x="4" y="96"/>
                      <a:pt x="4" y="96"/>
                    </a:cubicBezTo>
                    <a:cubicBezTo>
                      <a:pt x="2" y="96"/>
                      <a:pt x="0" y="94"/>
                      <a:pt x="0" y="9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8" y="0"/>
                      <a:pt x="160" y="2"/>
                      <a:pt x="160" y="4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4"/>
                      <a:pt x="158" y="96"/>
                      <a:pt x="156" y="96"/>
                    </a:cubicBezTo>
                    <a:close/>
                    <a:moveTo>
                      <a:pt x="8" y="88"/>
                    </a:moveTo>
                    <a:cubicBezTo>
                      <a:pt x="152" y="88"/>
                      <a:pt x="152" y="88"/>
                      <a:pt x="152" y="88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4" name="Freeform 185"/>
              <p:cNvSpPr>
                <a:spLocks noEditPoints="1"/>
              </p:cNvSpPr>
              <p:nvPr/>
            </p:nvSpPr>
            <p:spPr bwMode="auto">
              <a:xfrm>
                <a:off x="7698" y="-138"/>
                <a:ext cx="114" cy="189"/>
              </a:xfrm>
              <a:custGeom>
                <a:avLst/>
                <a:gdLst>
                  <a:gd name="T0" fmla="*/ 44 w 48"/>
                  <a:gd name="T1" fmla="*/ 80 h 80"/>
                  <a:gd name="T2" fmla="*/ 4 w 48"/>
                  <a:gd name="T3" fmla="*/ 80 h 80"/>
                  <a:gd name="T4" fmla="*/ 0 w 48"/>
                  <a:gd name="T5" fmla="*/ 76 h 80"/>
                  <a:gd name="T6" fmla="*/ 0 w 48"/>
                  <a:gd name="T7" fmla="*/ 4 h 80"/>
                  <a:gd name="T8" fmla="*/ 4 w 48"/>
                  <a:gd name="T9" fmla="*/ 0 h 80"/>
                  <a:gd name="T10" fmla="*/ 44 w 48"/>
                  <a:gd name="T11" fmla="*/ 0 h 80"/>
                  <a:gd name="T12" fmla="*/ 48 w 48"/>
                  <a:gd name="T13" fmla="*/ 4 h 80"/>
                  <a:gd name="T14" fmla="*/ 48 w 48"/>
                  <a:gd name="T15" fmla="*/ 76 h 80"/>
                  <a:gd name="T16" fmla="*/ 44 w 48"/>
                  <a:gd name="T17" fmla="*/ 80 h 80"/>
                  <a:gd name="T18" fmla="*/ 8 w 48"/>
                  <a:gd name="T19" fmla="*/ 72 h 80"/>
                  <a:gd name="T20" fmla="*/ 40 w 48"/>
                  <a:gd name="T21" fmla="*/ 72 h 80"/>
                  <a:gd name="T22" fmla="*/ 40 w 48"/>
                  <a:gd name="T23" fmla="*/ 8 h 80"/>
                  <a:gd name="T24" fmla="*/ 8 w 48"/>
                  <a:gd name="T25" fmla="*/ 8 h 80"/>
                  <a:gd name="T26" fmla="*/ 8 w 48"/>
                  <a:gd name="T27" fmla="*/ 7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0">
                    <a:moveTo>
                      <a:pt x="44" y="80"/>
                    </a:moveTo>
                    <a:cubicBezTo>
                      <a:pt x="4" y="80"/>
                      <a:pt x="4" y="80"/>
                      <a:pt x="4" y="80"/>
                    </a:cubicBezTo>
                    <a:cubicBezTo>
                      <a:pt x="2" y="80"/>
                      <a:pt x="0" y="78"/>
                      <a:pt x="0" y="7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8"/>
                      <a:pt x="46" y="80"/>
                      <a:pt x="44" y="80"/>
                    </a:cubicBezTo>
                    <a:close/>
                    <a:moveTo>
                      <a:pt x="8" y="72"/>
                    </a:moveTo>
                    <a:cubicBezTo>
                      <a:pt x="40" y="72"/>
                      <a:pt x="40" y="72"/>
                      <a:pt x="40" y="72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5" name="Freeform 186"/>
              <p:cNvSpPr>
                <a:spLocks/>
              </p:cNvSpPr>
              <p:nvPr/>
            </p:nvSpPr>
            <p:spPr bwMode="auto">
              <a:xfrm>
                <a:off x="7800" y="-102"/>
                <a:ext cx="352" cy="172"/>
              </a:xfrm>
              <a:custGeom>
                <a:avLst/>
                <a:gdLst>
                  <a:gd name="T0" fmla="*/ 69 w 149"/>
                  <a:gd name="T1" fmla="*/ 73 h 73"/>
                  <a:gd name="T2" fmla="*/ 25 w 149"/>
                  <a:gd name="T3" fmla="*/ 60 h 73"/>
                  <a:gd name="T4" fmla="*/ 4 w 149"/>
                  <a:gd name="T5" fmla="*/ 53 h 73"/>
                  <a:gd name="T6" fmla="*/ 0 w 149"/>
                  <a:gd name="T7" fmla="*/ 49 h 73"/>
                  <a:gd name="T8" fmla="*/ 4 w 149"/>
                  <a:gd name="T9" fmla="*/ 45 h 73"/>
                  <a:gd name="T10" fmla="*/ 28 w 149"/>
                  <a:gd name="T11" fmla="*/ 53 h 73"/>
                  <a:gd name="T12" fmla="*/ 69 w 149"/>
                  <a:gd name="T13" fmla="*/ 65 h 73"/>
                  <a:gd name="T14" fmla="*/ 141 w 149"/>
                  <a:gd name="T15" fmla="*/ 29 h 73"/>
                  <a:gd name="T16" fmla="*/ 133 w 149"/>
                  <a:gd name="T17" fmla="*/ 21 h 73"/>
                  <a:gd name="T18" fmla="*/ 121 w 149"/>
                  <a:gd name="T19" fmla="*/ 28 h 73"/>
                  <a:gd name="T20" fmla="*/ 93 w 149"/>
                  <a:gd name="T21" fmla="*/ 41 h 73"/>
                  <a:gd name="T22" fmla="*/ 89 w 149"/>
                  <a:gd name="T23" fmla="*/ 37 h 73"/>
                  <a:gd name="T24" fmla="*/ 87 w 149"/>
                  <a:gd name="T25" fmla="*/ 31 h 73"/>
                  <a:gd name="T26" fmla="*/ 60 w 149"/>
                  <a:gd name="T27" fmla="*/ 25 h 73"/>
                  <a:gd name="T28" fmla="*/ 47 w 149"/>
                  <a:gd name="T29" fmla="*/ 20 h 73"/>
                  <a:gd name="T30" fmla="*/ 6 w 149"/>
                  <a:gd name="T31" fmla="*/ 8 h 73"/>
                  <a:gd name="T32" fmla="*/ 2 w 149"/>
                  <a:gd name="T33" fmla="*/ 4 h 73"/>
                  <a:gd name="T34" fmla="*/ 6 w 149"/>
                  <a:gd name="T35" fmla="*/ 0 h 73"/>
                  <a:gd name="T36" fmla="*/ 51 w 149"/>
                  <a:gd name="T37" fmla="*/ 13 h 73"/>
                  <a:gd name="T38" fmla="*/ 59 w 149"/>
                  <a:gd name="T39" fmla="*/ 17 h 73"/>
                  <a:gd name="T40" fmla="*/ 59 w 149"/>
                  <a:gd name="T41" fmla="*/ 17 h 73"/>
                  <a:gd name="T42" fmla="*/ 92 w 149"/>
                  <a:gd name="T43" fmla="*/ 25 h 73"/>
                  <a:gd name="T44" fmla="*/ 96 w 149"/>
                  <a:gd name="T45" fmla="*/ 33 h 73"/>
                  <a:gd name="T46" fmla="*/ 117 w 149"/>
                  <a:gd name="T47" fmla="*/ 21 h 73"/>
                  <a:gd name="T48" fmla="*/ 133 w 149"/>
                  <a:gd name="T49" fmla="*/ 13 h 73"/>
                  <a:gd name="T50" fmla="*/ 149 w 149"/>
                  <a:gd name="T51" fmla="*/ 29 h 73"/>
                  <a:gd name="T52" fmla="*/ 69 w 149"/>
                  <a:gd name="T5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9" h="73">
                    <a:moveTo>
                      <a:pt x="69" y="73"/>
                    </a:moveTo>
                    <a:cubicBezTo>
                      <a:pt x="55" y="73"/>
                      <a:pt x="38" y="66"/>
                      <a:pt x="25" y="60"/>
                    </a:cubicBezTo>
                    <a:cubicBezTo>
                      <a:pt x="16" y="56"/>
                      <a:pt x="8" y="53"/>
                      <a:pt x="4" y="53"/>
                    </a:cubicBezTo>
                    <a:cubicBezTo>
                      <a:pt x="2" y="53"/>
                      <a:pt x="0" y="51"/>
                      <a:pt x="0" y="49"/>
                    </a:cubicBezTo>
                    <a:cubicBezTo>
                      <a:pt x="0" y="47"/>
                      <a:pt x="2" y="45"/>
                      <a:pt x="4" y="45"/>
                    </a:cubicBezTo>
                    <a:cubicBezTo>
                      <a:pt x="10" y="45"/>
                      <a:pt x="18" y="48"/>
                      <a:pt x="28" y="53"/>
                    </a:cubicBezTo>
                    <a:cubicBezTo>
                      <a:pt x="41" y="58"/>
                      <a:pt x="57" y="65"/>
                      <a:pt x="69" y="65"/>
                    </a:cubicBezTo>
                    <a:cubicBezTo>
                      <a:pt x="93" y="65"/>
                      <a:pt x="141" y="37"/>
                      <a:pt x="141" y="29"/>
                    </a:cubicBezTo>
                    <a:cubicBezTo>
                      <a:pt x="141" y="22"/>
                      <a:pt x="139" y="21"/>
                      <a:pt x="133" y="21"/>
                    </a:cubicBezTo>
                    <a:cubicBezTo>
                      <a:pt x="131" y="21"/>
                      <a:pt x="126" y="25"/>
                      <a:pt x="121" y="28"/>
                    </a:cubicBezTo>
                    <a:cubicBezTo>
                      <a:pt x="113" y="34"/>
                      <a:pt x="104" y="41"/>
                      <a:pt x="93" y="41"/>
                    </a:cubicBezTo>
                    <a:cubicBezTo>
                      <a:pt x="91" y="41"/>
                      <a:pt x="89" y="39"/>
                      <a:pt x="89" y="37"/>
                    </a:cubicBezTo>
                    <a:cubicBezTo>
                      <a:pt x="89" y="34"/>
                      <a:pt x="88" y="32"/>
                      <a:pt x="87" y="31"/>
                    </a:cubicBezTo>
                    <a:cubicBezTo>
                      <a:pt x="80" y="25"/>
                      <a:pt x="65" y="25"/>
                      <a:pt x="60" y="25"/>
                    </a:cubicBezTo>
                    <a:cubicBezTo>
                      <a:pt x="55" y="25"/>
                      <a:pt x="52" y="23"/>
                      <a:pt x="47" y="20"/>
                    </a:cubicBezTo>
                    <a:cubicBezTo>
                      <a:pt x="39" y="15"/>
                      <a:pt x="28" y="8"/>
                      <a:pt x="6" y="8"/>
                    </a:cubicBezTo>
                    <a:cubicBezTo>
                      <a:pt x="4" y="8"/>
                      <a:pt x="2" y="6"/>
                      <a:pt x="2" y="4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31" y="0"/>
                      <a:pt x="43" y="8"/>
                      <a:pt x="51" y="13"/>
                    </a:cubicBezTo>
                    <a:cubicBezTo>
                      <a:pt x="55" y="15"/>
                      <a:pt x="57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70" y="17"/>
                      <a:pt x="85" y="18"/>
                      <a:pt x="92" y="25"/>
                    </a:cubicBezTo>
                    <a:cubicBezTo>
                      <a:pt x="94" y="27"/>
                      <a:pt x="96" y="30"/>
                      <a:pt x="96" y="33"/>
                    </a:cubicBezTo>
                    <a:cubicBezTo>
                      <a:pt x="103" y="31"/>
                      <a:pt x="110" y="26"/>
                      <a:pt x="117" y="21"/>
                    </a:cubicBezTo>
                    <a:cubicBezTo>
                      <a:pt x="123" y="17"/>
                      <a:pt x="128" y="13"/>
                      <a:pt x="133" y="13"/>
                    </a:cubicBezTo>
                    <a:cubicBezTo>
                      <a:pt x="144" y="13"/>
                      <a:pt x="149" y="18"/>
                      <a:pt x="149" y="29"/>
                    </a:cubicBezTo>
                    <a:cubicBezTo>
                      <a:pt x="149" y="46"/>
                      <a:pt x="92" y="73"/>
                      <a:pt x="69" y="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6" name="Freeform 187"/>
              <p:cNvSpPr>
                <a:spLocks/>
              </p:cNvSpPr>
              <p:nvPr/>
            </p:nvSpPr>
            <p:spPr bwMode="auto">
              <a:xfrm>
                <a:off x="7878" y="-24"/>
                <a:ext cx="151" cy="19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7" name="Freeform 188"/>
              <p:cNvSpPr>
                <a:spLocks noEditPoints="1"/>
              </p:cNvSpPr>
              <p:nvPr/>
            </p:nvSpPr>
            <p:spPr bwMode="auto">
              <a:xfrm>
                <a:off x="7963" y="-308"/>
                <a:ext cx="113" cy="57"/>
              </a:xfrm>
              <a:custGeom>
                <a:avLst/>
                <a:gdLst>
                  <a:gd name="T0" fmla="*/ 36 w 48"/>
                  <a:gd name="T1" fmla="*/ 24 h 24"/>
                  <a:gd name="T2" fmla="*/ 12 w 48"/>
                  <a:gd name="T3" fmla="*/ 24 h 24"/>
                  <a:gd name="T4" fmla="*/ 0 w 48"/>
                  <a:gd name="T5" fmla="*/ 12 h 24"/>
                  <a:gd name="T6" fmla="*/ 12 w 48"/>
                  <a:gd name="T7" fmla="*/ 0 h 24"/>
                  <a:gd name="T8" fmla="*/ 36 w 48"/>
                  <a:gd name="T9" fmla="*/ 0 h 24"/>
                  <a:gd name="T10" fmla="*/ 48 w 48"/>
                  <a:gd name="T11" fmla="*/ 12 h 24"/>
                  <a:gd name="T12" fmla="*/ 36 w 48"/>
                  <a:gd name="T13" fmla="*/ 24 h 24"/>
                  <a:gd name="T14" fmla="*/ 12 w 48"/>
                  <a:gd name="T15" fmla="*/ 8 h 24"/>
                  <a:gd name="T16" fmla="*/ 8 w 48"/>
                  <a:gd name="T17" fmla="*/ 12 h 24"/>
                  <a:gd name="T18" fmla="*/ 12 w 48"/>
                  <a:gd name="T19" fmla="*/ 16 h 24"/>
                  <a:gd name="T20" fmla="*/ 36 w 48"/>
                  <a:gd name="T21" fmla="*/ 16 h 24"/>
                  <a:gd name="T22" fmla="*/ 40 w 48"/>
                  <a:gd name="T23" fmla="*/ 12 h 24"/>
                  <a:gd name="T24" fmla="*/ 36 w 48"/>
                  <a:gd name="T25" fmla="*/ 8 h 24"/>
                  <a:gd name="T26" fmla="*/ 12 w 48"/>
                  <a:gd name="T27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24">
                    <a:moveTo>
                      <a:pt x="36" y="24"/>
                    </a:moveTo>
                    <a:cubicBezTo>
                      <a:pt x="12" y="24"/>
                      <a:pt x="12" y="24"/>
                      <a:pt x="12" y="24"/>
                    </a:cubicBez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3" y="0"/>
                      <a:pt x="48" y="5"/>
                      <a:pt x="48" y="12"/>
                    </a:cubicBezTo>
                    <a:cubicBezTo>
                      <a:pt x="48" y="19"/>
                      <a:pt x="43" y="24"/>
                      <a:pt x="36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8" y="16"/>
                      <a:pt x="40" y="14"/>
                      <a:pt x="40" y="12"/>
                    </a:cubicBezTo>
                    <a:cubicBezTo>
                      <a:pt x="40" y="10"/>
                      <a:pt x="38" y="8"/>
                      <a:pt x="36" y="8"/>
                    </a:cubicBez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8" name="Freeform 189"/>
              <p:cNvSpPr>
                <a:spLocks noEditPoints="1"/>
              </p:cNvSpPr>
              <p:nvPr/>
            </p:nvSpPr>
            <p:spPr bwMode="auto">
              <a:xfrm>
                <a:off x="7868" y="-232"/>
                <a:ext cx="114" cy="56"/>
              </a:xfrm>
              <a:custGeom>
                <a:avLst/>
                <a:gdLst>
                  <a:gd name="T0" fmla="*/ 36 w 48"/>
                  <a:gd name="T1" fmla="*/ 24 h 24"/>
                  <a:gd name="T2" fmla="*/ 12 w 48"/>
                  <a:gd name="T3" fmla="*/ 24 h 24"/>
                  <a:gd name="T4" fmla="*/ 0 w 48"/>
                  <a:gd name="T5" fmla="*/ 12 h 24"/>
                  <a:gd name="T6" fmla="*/ 12 w 48"/>
                  <a:gd name="T7" fmla="*/ 0 h 24"/>
                  <a:gd name="T8" fmla="*/ 36 w 48"/>
                  <a:gd name="T9" fmla="*/ 0 h 24"/>
                  <a:gd name="T10" fmla="*/ 48 w 48"/>
                  <a:gd name="T11" fmla="*/ 12 h 24"/>
                  <a:gd name="T12" fmla="*/ 36 w 48"/>
                  <a:gd name="T13" fmla="*/ 24 h 24"/>
                  <a:gd name="T14" fmla="*/ 12 w 48"/>
                  <a:gd name="T15" fmla="*/ 8 h 24"/>
                  <a:gd name="T16" fmla="*/ 8 w 48"/>
                  <a:gd name="T17" fmla="*/ 12 h 24"/>
                  <a:gd name="T18" fmla="*/ 12 w 48"/>
                  <a:gd name="T19" fmla="*/ 16 h 24"/>
                  <a:gd name="T20" fmla="*/ 36 w 48"/>
                  <a:gd name="T21" fmla="*/ 16 h 24"/>
                  <a:gd name="T22" fmla="*/ 40 w 48"/>
                  <a:gd name="T23" fmla="*/ 12 h 24"/>
                  <a:gd name="T24" fmla="*/ 36 w 48"/>
                  <a:gd name="T25" fmla="*/ 8 h 24"/>
                  <a:gd name="T26" fmla="*/ 12 w 48"/>
                  <a:gd name="T27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24">
                    <a:moveTo>
                      <a:pt x="36" y="24"/>
                    </a:moveTo>
                    <a:cubicBezTo>
                      <a:pt x="12" y="24"/>
                      <a:pt x="12" y="24"/>
                      <a:pt x="12" y="24"/>
                    </a:cubicBez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3" y="0"/>
                      <a:pt x="48" y="5"/>
                      <a:pt x="48" y="12"/>
                    </a:cubicBezTo>
                    <a:cubicBezTo>
                      <a:pt x="48" y="19"/>
                      <a:pt x="43" y="24"/>
                      <a:pt x="36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8" y="16"/>
                      <a:pt x="40" y="14"/>
                      <a:pt x="40" y="12"/>
                    </a:cubicBezTo>
                    <a:cubicBezTo>
                      <a:pt x="40" y="10"/>
                      <a:pt x="38" y="8"/>
                      <a:pt x="36" y="8"/>
                    </a:cubicBez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9" name="Freeform 190"/>
              <p:cNvSpPr>
                <a:spLocks noEditPoints="1"/>
              </p:cNvSpPr>
              <p:nvPr/>
            </p:nvSpPr>
            <p:spPr bwMode="auto">
              <a:xfrm>
                <a:off x="7963" y="-157"/>
                <a:ext cx="113" cy="57"/>
              </a:xfrm>
              <a:custGeom>
                <a:avLst/>
                <a:gdLst>
                  <a:gd name="T0" fmla="*/ 36 w 48"/>
                  <a:gd name="T1" fmla="*/ 24 h 24"/>
                  <a:gd name="T2" fmla="*/ 12 w 48"/>
                  <a:gd name="T3" fmla="*/ 24 h 24"/>
                  <a:gd name="T4" fmla="*/ 0 w 48"/>
                  <a:gd name="T5" fmla="*/ 12 h 24"/>
                  <a:gd name="T6" fmla="*/ 12 w 48"/>
                  <a:gd name="T7" fmla="*/ 0 h 24"/>
                  <a:gd name="T8" fmla="*/ 36 w 48"/>
                  <a:gd name="T9" fmla="*/ 0 h 24"/>
                  <a:gd name="T10" fmla="*/ 48 w 48"/>
                  <a:gd name="T11" fmla="*/ 12 h 24"/>
                  <a:gd name="T12" fmla="*/ 36 w 48"/>
                  <a:gd name="T13" fmla="*/ 24 h 24"/>
                  <a:gd name="T14" fmla="*/ 12 w 48"/>
                  <a:gd name="T15" fmla="*/ 8 h 24"/>
                  <a:gd name="T16" fmla="*/ 8 w 48"/>
                  <a:gd name="T17" fmla="*/ 12 h 24"/>
                  <a:gd name="T18" fmla="*/ 12 w 48"/>
                  <a:gd name="T19" fmla="*/ 16 h 24"/>
                  <a:gd name="T20" fmla="*/ 36 w 48"/>
                  <a:gd name="T21" fmla="*/ 16 h 24"/>
                  <a:gd name="T22" fmla="*/ 40 w 48"/>
                  <a:gd name="T23" fmla="*/ 12 h 24"/>
                  <a:gd name="T24" fmla="*/ 36 w 48"/>
                  <a:gd name="T25" fmla="*/ 8 h 24"/>
                  <a:gd name="T26" fmla="*/ 12 w 48"/>
                  <a:gd name="T27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24">
                    <a:moveTo>
                      <a:pt x="36" y="24"/>
                    </a:moveTo>
                    <a:cubicBezTo>
                      <a:pt x="12" y="24"/>
                      <a:pt x="12" y="24"/>
                      <a:pt x="12" y="24"/>
                    </a:cubicBez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3" y="0"/>
                      <a:pt x="48" y="5"/>
                      <a:pt x="48" y="12"/>
                    </a:cubicBezTo>
                    <a:cubicBezTo>
                      <a:pt x="48" y="19"/>
                      <a:pt x="43" y="24"/>
                      <a:pt x="36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8" y="16"/>
                      <a:pt x="40" y="14"/>
                      <a:pt x="40" y="12"/>
                    </a:cubicBezTo>
                    <a:cubicBezTo>
                      <a:pt x="40" y="10"/>
                      <a:pt x="38" y="8"/>
                      <a:pt x="36" y="8"/>
                    </a:cubicBez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0" name="Freeform 191"/>
              <p:cNvSpPr>
                <a:spLocks noEditPoints="1"/>
              </p:cNvSpPr>
              <p:nvPr/>
            </p:nvSpPr>
            <p:spPr bwMode="auto">
              <a:xfrm>
                <a:off x="-472" y="2463"/>
                <a:ext cx="454" cy="378"/>
              </a:xfrm>
              <a:custGeom>
                <a:avLst/>
                <a:gdLst>
                  <a:gd name="T0" fmla="*/ 160 w 192"/>
                  <a:gd name="T1" fmla="*/ 160 h 160"/>
                  <a:gd name="T2" fmla="*/ 32 w 192"/>
                  <a:gd name="T3" fmla="*/ 160 h 160"/>
                  <a:gd name="T4" fmla="*/ 0 w 192"/>
                  <a:gd name="T5" fmla="*/ 128 h 160"/>
                  <a:gd name="T6" fmla="*/ 0 w 192"/>
                  <a:gd name="T7" fmla="*/ 32 h 160"/>
                  <a:gd name="T8" fmla="*/ 32 w 192"/>
                  <a:gd name="T9" fmla="*/ 0 h 160"/>
                  <a:gd name="T10" fmla="*/ 160 w 192"/>
                  <a:gd name="T11" fmla="*/ 0 h 160"/>
                  <a:gd name="T12" fmla="*/ 192 w 192"/>
                  <a:gd name="T13" fmla="*/ 32 h 160"/>
                  <a:gd name="T14" fmla="*/ 192 w 192"/>
                  <a:gd name="T15" fmla="*/ 128 h 160"/>
                  <a:gd name="T16" fmla="*/ 160 w 192"/>
                  <a:gd name="T17" fmla="*/ 160 h 160"/>
                  <a:gd name="T18" fmla="*/ 32 w 192"/>
                  <a:gd name="T19" fmla="*/ 8 h 160"/>
                  <a:gd name="T20" fmla="*/ 8 w 192"/>
                  <a:gd name="T21" fmla="*/ 32 h 160"/>
                  <a:gd name="T22" fmla="*/ 8 w 192"/>
                  <a:gd name="T23" fmla="*/ 128 h 160"/>
                  <a:gd name="T24" fmla="*/ 32 w 192"/>
                  <a:gd name="T25" fmla="*/ 152 h 160"/>
                  <a:gd name="T26" fmla="*/ 160 w 192"/>
                  <a:gd name="T27" fmla="*/ 152 h 160"/>
                  <a:gd name="T28" fmla="*/ 184 w 192"/>
                  <a:gd name="T29" fmla="*/ 128 h 160"/>
                  <a:gd name="T30" fmla="*/ 184 w 192"/>
                  <a:gd name="T31" fmla="*/ 32 h 160"/>
                  <a:gd name="T32" fmla="*/ 160 w 192"/>
                  <a:gd name="T33" fmla="*/ 8 h 160"/>
                  <a:gd name="T34" fmla="*/ 32 w 192"/>
                  <a:gd name="T35" fmla="*/ 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2" h="160">
                    <a:moveTo>
                      <a:pt x="160" y="160"/>
                    </a:moveTo>
                    <a:cubicBezTo>
                      <a:pt x="32" y="160"/>
                      <a:pt x="32" y="160"/>
                      <a:pt x="32" y="160"/>
                    </a:cubicBezTo>
                    <a:cubicBezTo>
                      <a:pt x="14" y="160"/>
                      <a:pt x="0" y="146"/>
                      <a:pt x="0" y="12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78" y="0"/>
                      <a:pt x="192" y="14"/>
                      <a:pt x="192" y="32"/>
                    </a:cubicBezTo>
                    <a:cubicBezTo>
                      <a:pt x="192" y="128"/>
                      <a:pt x="192" y="128"/>
                      <a:pt x="192" y="128"/>
                    </a:cubicBezTo>
                    <a:cubicBezTo>
                      <a:pt x="192" y="146"/>
                      <a:pt x="178" y="160"/>
                      <a:pt x="160" y="160"/>
                    </a:cubicBezTo>
                    <a:close/>
                    <a:moveTo>
                      <a:pt x="32" y="8"/>
                    </a:moveTo>
                    <a:cubicBezTo>
                      <a:pt x="19" y="8"/>
                      <a:pt x="8" y="19"/>
                      <a:pt x="8" y="32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8" y="141"/>
                      <a:pt x="19" y="152"/>
                      <a:pt x="32" y="152"/>
                    </a:cubicBezTo>
                    <a:cubicBezTo>
                      <a:pt x="160" y="152"/>
                      <a:pt x="160" y="152"/>
                      <a:pt x="160" y="152"/>
                    </a:cubicBezTo>
                    <a:cubicBezTo>
                      <a:pt x="173" y="152"/>
                      <a:pt x="184" y="141"/>
                      <a:pt x="184" y="128"/>
                    </a:cubicBezTo>
                    <a:cubicBezTo>
                      <a:pt x="184" y="32"/>
                      <a:pt x="184" y="32"/>
                      <a:pt x="184" y="32"/>
                    </a:cubicBezTo>
                    <a:cubicBezTo>
                      <a:pt x="184" y="19"/>
                      <a:pt x="173" y="8"/>
                      <a:pt x="160" y="8"/>
                    </a:cubicBezTo>
                    <a:lnTo>
                      <a:pt x="3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1" name="Freeform 192"/>
              <p:cNvSpPr>
                <a:spLocks/>
              </p:cNvSpPr>
              <p:nvPr/>
            </p:nvSpPr>
            <p:spPr bwMode="auto">
              <a:xfrm>
                <a:off x="-179" y="2576"/>
                <a:ext cx="151" cy="170"/>
              </a:xfrm>
              <a:custGeom>
                <a:avLst/>
                <a:gdLst>
                  <a:gd name="T0" fmla="*/ 60 w 64"/>
                  <a:gd name="T1" fmla="*/ 72 h 72"/>
                  <a:gd name="T2" fmla="*/ 37 w 64"/>
                  <a:gd name="T3" fmla="*/ 72 h 72"/>
                  <a:gd name="T4" fmla="*/ 0 w 64"/>
                  <a:gd name="T5" fmla="*/ 36 h 72"/>
                  <a:gd name="T6" fmla="*/ 37 w 64"/>
                  <a:gd name="T7" fmla="*/ 0 h 72"/>
                  <a:gd name="T8" fmla="*/ 60 w 64"/>
                  <a:gd name="T9" fmla="*/ 0 h 72"/>
                  <a:gd name="T10" fmla="*/ 64 w 64"/>
                  <a:gd name="T11" fmla="*/ 4 h 72"/>
                  <a:gd name="T12" fmla="*/ 60 w 64"/>
                  <a:gd name="T13" fmla="*/ 8 h 72"/>
                  <a:gd name="T14" fmla="*/ 37 w 64"/>
                  <a:gd name="T15" fmla="*/ 8 h 72"/>
                  <a:gd name="T16" fmla="*/ 8 w 64"/>
                  <a:gd name="T17" fmla="*/ 36 h 72"/>
                  <a:gd name="T18" fmla="*/ 37 w 64"/>
                  <a:gd name="T19" fmla="*/ 64 h 72"/>
                  <a:gd name="T20" fmla="*/ 60 w 64"/>
                  <a:gd name="T21" fmla="*/ 64 h 72"/>
                  <a:gd name="T22" fmla="*/ 64 w 64"/>
                  <a:gd name="T23" fmla="*/ 68 h 72"/>
                  <a:gd name="T24" fmla="*/ 60 w 64"/>
                  <a:gd name="T2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72">
                    <a:moveTo>
                      <a:pt x="60" y="72"/>
                    </a:moveTo>
                    <a:cubicBezTo>
                      <a:pt x="37" y="72"/>
                      <a:pt x="37" y="72"/>
                      <a:pt x="37" y="72"/>
                    </a:cubicBezTo>
                    <a:cubicBezTo>
                      <a:pt x="17" y="72"/>
                      <a:pt x="0" y="56"/>
                      <a:pt x="0" y="36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21" y="8"/>
                      <a:pt x="8" y="21"/>
                      <a:pt x="8" y="36"/>
                    </a:cubicBezTo>
                    <a:cubicBezTo>
                      <a:pt x="8" y="51"/>
                      <a:pt x="21" y="64"/>
                      <a:pt x="37" y="64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2" y="64"/>
                      <a:pt x="64" y="66"/>
                      <a:pt x="64" y="68"/>
                    </a:cubicBezTo>
                    <a:cubicBezTo>
                      <a:pt x="64" y="70"/>
                      <a:pt x="62" y="72"/>
                      <a:pt x="60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2" name="Freeform 193"/>
              <p:cNvSpPr>
                <a:spLocks noEditPoints="1"/>
              </p:cNvSpPr>
              <p:nvPr/>
            </p:nvSpPr>
            <p:spPr bwMode="auto">
              <a:xfrm>
                <a:off x="-132" y="2633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3" name="Rectangle 194"/>
              <p:cNvSpPr>
                <a:spLocks noChangeArrowheads="1"/>
              </p:cNvSpPr>
              <p:nvPr/>
            </p:nvSpPr>
            <p:spPr bwMode="auto">
              <a:xfrm>
                <a:off x="-434" y="2519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4" name="Rectangle 195"/>
              <p:cNvSpPr>
                <a:spLocks noChangeArrowheads="1"/>
              </p:cNvSpPr>
              <p:nvPr/>
            </p:nvSpPr>
            <p:spPr bwMode="auto">
              <a:xfrm>
                <a:off x="-377" y="2519"/>
                <a:ext cx="37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5" name="Rectangle 196"/>
              <p:cNvSpPr>
                <a:spLocks noChangeArrowheads="1"/>
              </p:cNvSpPr>
              <p:nvPr/>
            </p:nvSpPr>
            <p:spPr bwMode="auto">
              <a:xfrm>
                <a:off x="-321" y="2519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Rectangle 197"/>
              <p:cNvSpPr>
                <a:spLocks noChangeArrowheads="1"/>
              </p:cNvSpPr>
              <p:nvPr/>
            </p:nvSpPr>
            <p:spPr bwMode="auto">
              <a:xfrm>
                <a:off x="-264" y="2519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Rectangle 198"/>
              <p:cNvSpPr>
                <a:spLocks noChangeArrowheads="1"/>
              </p:cNvSpPr>
              <p:nvPr/>
            </p:nvSpPr>
            <p:spPr bwMode="auto">
              <a:xfrm>
                <a:off x="-207" y="2519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Rectangle 199"/>
              <p:cNvSpPr>
                <a:spLocks noChangeArrowheads="1"/>
              </p:cNvSpPr>
              <p:nvPr/>
            </p:nvSpPr>
            <p:spPr bwMode="auto">
              <a:xfrm>
                <a:off x="-150" y="2519"/>
                <a:ext cx="37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Rectangle 200"/>
              <p:cNvSpPr>
                <a:spLocks noChangeArrowheads="1"/>
              </p:cNvSpPr>
              <p:nvPr/>
            </p:nvSpPr>
            <p:spPr bwMode="auto">
              <a:xfrm>
                <a:off x="-94" y="2519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0" name="Rectangle 201"/>
              <p:cNvSpPr>
                <a:spLocks noChangeArrowheads="1"/>
              </p:cNvSpPr>
              <p:nvPr/>
            </p:nvSpPr>
            <p:spPr bwMode="auto">
              <a:xfrm>
                <a:off x="-434" y="2765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1" name="Rectangle 202"/>
              <p:cNvSpPr>
                <a:spLocks noChangeArrowheads="1"/>
              </p:cNvSpPr>
              <p:nvPr/>
            </p:nvSpPr>
            <p:spPr bwMode="auto">
              <a:xfrm>
                <a:off x="-377" y="2765"/>
                <a:ext cx="37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Rectangle 203"/>
              <p:cNvSpPr>
                <a:spLocks noChangeArrowheads="1"/>
              </p:cNvSpPr>
              <p:nvPr/>
            </p:nvSpPr>
            <p:spPr bwMode="auto">
              <a:xfrm>
                <a:off x="-321" y="2765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Rectangle 204"/>
              <p:cNvSpPr>
                <a:spLocks noChangeArrowheads="1"/>
              </p:cNvSpPr>
              <p:nvPr/>
            </p:nvSpPr>
            <p:spPr bwMode="auto">
              <a:xfrm>
                <a:off x="-264" y="2765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>
              <a:grpSpLocks/>
            </p:cNvGrpSpPr>
            <p:nvPr/>
          </p:nvGrpSpPr>
          <p:grpSpPr bwMode="auto">
            <a:xfrm>
              <a:off x="-462" y="-1131"/>
              <a:ext cx="8576" cy="4880"/>
              <a:chOff x="-462" y="-1131"/>
              <a:chExt cx="8576" cy="4880"/>
            </a:xfrm>
          </p:grpSpPr>
          <p:sp>
            <p:nvSpPr>
              <p:cNvPr id="264" name="Rectangle 206"/>
              <p:cNvSpPr>
                <a:spLocks noChangeArrowheads="1"/>
              </p:cNvSpPr>
              <p:nvPr/>
            </p:nvSpPr>
            <p:spPr bwMode="auto">
              <a:xfrm>
                <a:off x="-207" y="2765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Rectangle 207"/>
              <p:cNvSpPr>
                <a:spLocks noChangeArrowheads="1"/>
              </p:cNvSpPr>
              <p:nvPr/>
            </p:nvSpPr>
            <p:spPr bwMode="auto">
              <a:xfrm>
                <a:off x="-150" y="2765"/>
                <a:ext cx="37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Rectangle 208"/>
              <p:cNvSpPr>
                <a:spLocks noChangeArrowheads="1"/>
              </p:cNvSpPr>
              <p:nvPr/>
            </p:nvSpPr>
            <p:spPr bwMode="auto">
              <a:xfrm>
                <a:off x="-94" y="2765"/>
                <a:ext cx="38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209"/>
              <p:cNvSpPr>
                <a:spLocks/>
              </p:cNvSpPr>
              <p:nvPr/>
            </p:nvSpPr>
            <p:spPr bwMode="auto">
              <a:xfrm>
                <a:off x="-415" y="2396"/>
                <a:ext cx="331" cy="88"/>
              </a:xfrm>
              <a:custGeom>
                <a:avLst/>
                <a:gdLst>
                  <a:gd name="T0" fmla="*/ 2 w 140"/>
                  <a:gd name="T1" fmla="*/ 37 h 37"/>
                  <a:gd name="T2" fmla="*/ 0 w 140"/>
                  <a:gd name="T3" fmla="*/ 29 h 37"/>
                  <a:gd name="T4" fmla="*/ 105 w 140"/>
                  <a:gd name="T5" fmla="*/ 3 h 37"/>
                  <a:gd name="T6" fmla="*/ 120 w 140"/>
                  <a:gd name="T7" fmla="*/ 0 h 37"/>
                  <a:gd name="T8" fmla="*/ 139 w 140"/>
                  <a:gd name="T9" fmla="*/ 15 h 37"/>
                  <a:gd name="T10" fmla="*/ 140 w 140"/>
                  <a:gd name="T11" fmla="*/ 32 h 37"/>
                  <a:gd name="T12" fmla="*/ 132 w 140"/>
                  <a:gd name="T13" fmla="*/ 32 h 37"/>
                  <a:gd name="T14" fmla="*/ 131 w 140"/>
                  <a:gd name="T15" fmla="*/ 16 h 37"/>
                  <a:gd name="T16" fmla="*/ 120 w 140"/>
                  <a:gd name="T17" fmla="*/ 8 h 37"/>
                  <a:gd name="T18" fmla="*/ 107 w 140"/>
                  <a:gd name="T19" fmla="*/ 11 h 37"/>
                  <a:gd name="T20" fmla="*/ 2 w 140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0" h="37">
                    <a:moveTo>
                      <a:pt x="2" y="37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105" y="3"/>
                      <a:pt x="105" y="3"/>
                      <a:pt x="105" y="3"/>
                    </a:cubicBezTo>
                    <a:cubicBezTo>
                      <a:pt x="106" y="2"/>
                      <a:pt x="116" y="0"/>
                      <a:pt x="120" y="0"/>
                    </a:cubicBezTo>
                    <a:cubicBezTo>
                      <a:pt x="130" y="0"/>
                      <a:pt x="138" y="9"/>
                      <a:pt x="139" y="15"/>
                    </a:cubicBezTo>
                    <a:cubicBezTo>
                      <a:pt x="140" y="32"/>
                      <a:pt x="140" y="32"/>
                      <a:pt x="140" y="32"/>
                    </a:cubicBezTo>
                    <a:cubicBezTo>
                      <a:pt x="132" y="32"/>
                      <a:pt x="132" y="32"/>
                      <a:pt x="132" y="32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1" y="14"/>
                      <a:pt x="126" y="8"/>
                      <a:pt x="120" y="8"/>
                    </a:cubicBezTo>
                    <a:cubicBezTo>
                      <a:pt x="117" y="8"/>
                      <a:pt x="110" y="10"/>
                      <a:pt x="107" y="11"/>
                    </a:cubicBezTo>
                    <a:lnTo>
                      <a:pt x="2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210"/>
              <p:cNvSpPr>
                <a:spLocks/>
              </p:cNvSpPr>
              <p:nvPr/>
            </p:nvSpPr>
            <p:spPr bwMode="auto">
              <a:xfrm>
                <a:off x="436" y="855"/>
                <a:ext cx="454" cy="76"/>
              </a:xfrm>
              <a:custGeom>
                <a:avLst/>
                <a:gdLst>
                  <a:gd name="T0" fmla="*/ 188 w 192"/>
                  <a:gd name="T1" fmla="*/ 32 h 32"/>
                  <a:gd name="T2" fmla="*/ 4 w 192"/>
                  <a:gd name="T3" fmla="*/ 32 h 32"/>
                  <a:gd name="T4" fmla="*/ 0 w 192"/>
                  <a:gd name="T5" fmla="*/ 28 h 32"/>
                  <a:gd name="T6" fmla="*/ 0 w 192"/>
                  <a:gd name="T7" fmla="*/ 4 h 32"/>
                  <a:gd name="T8" fmla="*/ 4 w 192"/>
                  <a:gd name="T9" fmla="*/ 0 h 32"/>
                  <a:gd name="T10" fmla="*/ 72 w 192"/>
                  <a:gd name="T11" fmla="*/ 0 h 32"/>
                  <a:gd name="T12" fmla="*/ 76 w 192"/>
                  <a:gd name="T13" fmla="*/ 4 h 32"/>
                  <a:gd name="T14" fmla="*/ 72 w 192"/>
                  <a:gd name="T15" fmla="*/ 8 h 32"/>
                  <a:gd name="T16" fmla="*/ 8 w 192"/>
                  <a:gd name="T17" fmla="*/ 8 h 32"/>
                  <a:gd name="T18" fmla="*/ 8 w 192"/>
                  <a:gd name="T19" fmla="*/ 24 h 32"/>
                  <a:gd name="T20" fmla="*/ 184 w 192"/>
                  <a:gd name="T21" fmla="*/ 24 h 32"/>
                  <a:gd name="T22" fmla="*/ 184 w 192"/>
                  <a:gd name="T23" fmla="*/ 8 h 32"/>
                  <a:gd name="T24" fmla="*/ 120 w 192"/>
                  <a:gd name="T25" fmla="*/ 8 h 32"/>
                  <a:gd name="T26" fmla="*/ 116 w 192"/>
                  <a:gd name="T27" fmla="*/ 4 h 32"/>
                  <a:gd name="T28" fmla="*/ 120 w 192"/>
                  <a:gd name="T29" fmla="*/ 0 h 32"/>
                  <a:gd name="T30" fmla="*/ 188 w 192"/>
                  <a:gd name="T31" fmla="*/ 0 h 32"/>
                  <a:gd name="T32" fmla="*/ 192 w 192"/>
                  <a:gd name="T33" fmla="*/ 4 h 32"/>
                  <a:gd name="T34" fmla="*/ 192 w 192"/>
                  <a:gd name="T35" fmla="*/ 28 h 32"/>
                  <a:gd name="T36" fmla="*/ 188 w 192"/>
                  <a:gd name="T3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2" h="32">
                    <a:moveTo>
                      <a:pt x="188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4" y="0"/>
                      <a:pt x="76" y="2"/>
                      <a:pt x="76" y="4"/>
                    </a:cubicBezTo>
                    <a:cubicBezTo>
                      <a:pt x="76" y="6"/>
                      <a:pt x="74" y="8"/>
                      <a:pt x="72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84" y="24"/>
                      <a:pt x="184" y="24"/>
                      <a:pt x="184" y="24"/>
                    </a:cubicBezTo>
                    <a:cubicBezTo>
                      <a:pt x="184" y="8"/>
                      <a:pt x="184" y="8"/>
                      <a:pt x="184" y="8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18" y="8"/>
                      <a:pt x="116" y="6"/>
                      <a:pt x="116" y="4"/>
                    </a:cubicBezTo>
                    <a:cubicBezTo>
                      <a:pt x="116" y="2"/>
                      <a:pt x="118" y="0"/>
                      <a:pt x="120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2" y="28"/>
                      <a:pt x="192" y="28"/>
                      <a:pt x="192" y="28"/>
                    </a:cubicBezTo>
                    <a:cubicBezTo>
                      <a:pt x="192" y="30"/>
                      <a:pt x="190" y="32"/>
                      <a:pt x="18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211"/>
              <p:cNvSpPr>
                <a:spLocks/>
              </p:cNvSpPr>
              <p:nvPr/>
            </p:nvSpPr>
            <p:spPr bwMode="auto">
              <a:xfrm>
                <a:off x="710" y="798"/>
                <a:ext cx="142" cy="76"/>
              </a:xfrm>
              <a:custGeom>
                <a:avLst/>
                <a:gdLst>
                  <a:gd name="T0" fmla="*/ 56 w 60"/>
                  <a:gd name="T1" fmla="*/ 32 h 32"/>
                  <a:gd name="T2" fmla="*/ 4 w 60"/>
                  <a:gd name="T3" fmla="*/ 32 h 32"/>
                  <a:gd name="T4" fmla="*/ 0 w 60"/>
                  <a:gd name="T5" fmla="*/ 28 h 32"/>
                  <a:gd name="T6" fmla="*/ 4 w 60"/>
                  <a:gd name="T7" fmla="*/ 24 h 32"/>
                  <a:gd name="T8" fmla="*/ 52 w 60"/>
                  <a:gd name="T9" fmla="*/ 24 h 32"/>
                  <a:gd name="T10" fmla="*/ 52 w 60"/>
                  <a:gd name="T11" fmla="*/ 8 h 32"/>
                  <a:gd name="T12" fmla="*/ 4 w 60"/>
                  <a:gd name="T13" fmla="*/ 8 h 32"/>
                  <a:gd name="T14" fmla="*/ 0 w 60"/>
                  <a:gd name="T15" fmla="*/ 4 h 32"/>
                  <a:gd name="T16" fmla="*/ 4 w 60"/>
                  <a:gd name="T17" fmla="*/ 0 h 32"/>
                  <a:gd name="T18" fmla="*/ 56 w 60"/>
                  <a:gd name="T19" fmla="*/ 0 h 32"/>
                  <a:gd name="T20" fmla="*/ 60 w 60"/>
                  <a:gd name="T21" fmla="*/ 4 h 32"/>
                  <a:gd name="T22" fmla="*/ 60 w 60"/>
                  <a:gd name="T23" fmla="*/ 28 h 32"/>
                  <a:gd name="T24" fmla="*/ 56 w 60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32">
                    <a:moveTo>
                      <a:pt x="56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26"/>
                      <a:pt x="2" y="24"/>
                      <a:pt x="4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8" y="0"/>
                      <a:pt x="60" y="2"/>
                      <a:pt x="60" y="4"/>
                    </a:cubicBezTo>
                    <a:cubicBezTo>
                      <a:pt x="60" y="28"/>
                      <a:pt x="60" y="28"/>
                      <a:pt x="60" y="28"/>
                    </a:cubicBezTo>
                    <a:cubicBezTo>
                      <a:pt x="60" y="30"/>
                      <a:pt x="58" y="32"/>
                      <a:pt x="56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212"/>
              <p:cNvSpPr>
                <a:spLocks/>
              </p:cNvSpPr>
              <p:nvPr/>
            </p:nvSpPr>
            <p:spPr bwMode="auto">
              <a:xfrm>
                <a:off x="474" y="798"/>
                <a:ext cx="142" cy="76"/>
              </a:xfrm>
              <a:custGeom>
                <a:avLst/>
                <a:gdLst>
                  <a:gd name="T0" fmla="*/ 56 w 60"/>
                  <a:gd name="T1" fmla="*/ 32 h 32"/>
                  <a:gd name="T2" fmla="*/ 4 w 60"/>
                  <a:gd name="T3" fmla="*/ 32 h 32"/>
                  <a:gd name="T4" fmla="*/ 0 w 60"/>
                  <a:gd name="T5" fmla="*/ 28 h 32"/>
                  <a:gd name="T6" fmla="*/ 0 w 60"/>
                  <a:gd name="T7" fmla="*/ 4 h 32"/>
                  <a:gd name="T8" fmla="*/ 4 w 60"/>
                  <a:gd name="T9" fmla="*/ 0 h 32"/>
                  <a:gd name="T10" fmla="*/ 56 w 60"/>
                  <a:gd name="T11" fmla="*/ 0 h 32"/>
                  <a:gd name="T12" fmla="*/ 60 w 60"/>
                  <a:gd name="T13" fmla="*/ 4 h 32"/>
                  <a:gd name="T14" fmla="*/ 56 w 60"/>
                  <a:gd name="T15" fmla="*/ 8 h 32"/>
                  <a:gd name="T16" fmla="*/ 8 w 60"/>
                  <a:gd name="T17" fmla="*/ 8 h 32"/>
                  <a:gd name="T18" fmla="*/ 8 w 60"/>
                  <a:gd name="T19" fmla="*/ 24 h 32"/>
                  <a:gd name="T20" fmla="*/ 56 w 60"/>
                  <a:gd name="T21" fmla="*/ 24 h 32"/>
                  <a:gd name="T22" fmla="*/ 60 w 60"/>
                  <a:gd name="T23" fmla="*/ 28 h 32"/>
                  <a:gd name="T24" fmla="*/ 56 w 60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32">
                    <a:moveTo>
                      <a:pt x="56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8" y="0"/>
                      <a:pt x="60" y="2"/>
                      <a:pt x="60" y="4"/>
                    </a:cubicBezTo>
                    <a:cubicBezTo>
                      <a:pt x="60" y="6"/>
                      <a:pt x="58" y="8"/>
                      <a:pt x="56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8" y="24"/>
                      <a:pt x="60" y="26"/>
                      <a:pt x="60" y="28"/>
                    </a:cubicBezTo>
                    <a:cubicBezTo>
                      <a:pt x="60" y="30"/>
                      <a:pt x="58" y="32"/>
                      <a:pt x="56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213"/>
              <p:cNvSpPr>
                <a:spLocks/>
              </p:cNvSpPr>
              <p:nvPr/>
            </p:nvSpPr>
            <p:spPr bwMode="auto">
              <a:xfrm>
                <a:off x="511" y="742"/>
                <a:ext cx="105" cy="75"/>
              </a:xfrm>
              <a:custGeom>
                <a:avLst/>
                <a:gdLst>
                  <a:gd name="T0" fmla="*/ 40 w 44"/>
                  <a:gd name="T1" fmla="*/ 32 h 32"/>
                  <a:gd name="T2" fmla="*/ 4 w 44"/>
                  <a:gd name="T3" fmla="*/ 32 h 32"/>
                  <a:gd name="T4" fmla="*/ 0 w 44"/>
                  <a:gd name="T5" fmla="*/ 28 h 32"/>
                  <a:gd name="T6" fmla="*/ 0 w 44"/>
                  <a:gd name="T7" fmla="*/ 4 h 32"/>
                  <a:gd name="T8" fmla="*/ 4 w 44"/>
                  <a:gd name="T9" fmla="*/ 0 h 32"/>
                  <a:gd name="T10" fmla="*/ 40 w 44"/>
                  <a:gd name="T11" fmla="*/ 0 h 32"/>
                  <a:gd name="T12" fmla="*/ 44 w 44"/>
                  <a:gd name="T13" fmla="*/ 4 h 32"/>
                  <a:gd name="T14" fmla="*/ 40 w 44"/>
                  <a:gd name="T15" fmla="*/ 8 h 32"/>
                  <a:gd name="T16" fmla="*/ 8 w 44"/>
                  <a:gd name="T17" fmla="*/ 8 h 32"/>
                  <a:gd name="T18" fmla="*/ 8 w 44"/>
                  <a:gd name="T19" fmla="*/ 24 h 32"/>
                  <a:gd name="T20" fmla="*/ 40 w 44"/>
                  <a:gd name="T21" fmla="*/ 24 h 32"/>
                  <a:gd name="T22" fmla="*/ 44 w 44"/>
                  <a:gd name="T23" fmla="*/ 28 h 32"/>
                  <a:gd name="T24" fmla="*/ 40 w 44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32">
                    <a:moveTo>
                      <a:pt x="40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2" y="0"/>
                      <a:pt x="44" y="2"/>
                      <a:pt x="44" y="4"/>
                    </a:cubicBezTo>
                    <a:cubicBezTo>
                      <a:pt x="44" y="6"/>
                      <a:pt x="42" y="8"/>
                      <a:pt x="4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2" y="24"/>
                      <a:pt x="44" y="26"/>
                      <a:pt x="44" y="28"/>
                    </a:cubicBezTo>
                    <a:cubicBezTo>
                      <a:pt x="44" y="30"/>
                      <a:pt x="42" y="32"/>
                      <a:pt x="40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214"/>
              <p:cNvSpPr>
                <a:spLocks/>
              </p:cNvSpPr>
              <p:nvPr/>
            </p:nvSpPr>
            <p:spPr bwMode="auto">
              <a:xfrm>
                <a:off x="710" y="742"/>
                <a:ext cx="104" cy="75"/>
              </a:xfrm>
              <a:custGeom>
                <a:avLst/>
                <a:gdLst>
                  <a:gd name="T0" fmla="*/ 40 w 44"/>
                  <a:gd name="T1" fmla="*/ 32 h 32"/>
                  <a:gd name="T2" fmla="*/ 4 w 44"/>
                  <a:gd name="T3" fmla="*/ 32 h 32"/>
                  <a:gd name="T4" fmla="*/ 0 w 44"/>
                  <a:gd name="T5" fmla="*/ 28 h 32"/>
                  <a:gd name="T6" fmla="*/ 4 w 44"/>
                  <a:gd name="T7" fmla="*/ 24 h 32"/>
                  <a:gd name="T8" fmla="*/ 36 w 44"/>
                  <a:gd name="T9" fmla="*/ 24 h 32"/>
                  <a:gd name="T10" fmla="*/ 36 w 44"/>
                  <a:gd name="T11" fmla="*/ 8 h 32"/>
                  <a:gd name="T12" fmla="*/ 4 w 44"/>
                  <a:gd name="T13" fmla="*/ 8 h 32"/>
                  <a:gd name="T14" fmla="*/ 0 w 44"/>
                  <a:gd name="T15" fmla="*/ 4 h 32"/>
                  <a:gd name="T16" fmla="*/ 4 w 44"/>
                  <a:gd name="T17" fmla="*/ 0 h 32"/>
                  <a:gd name="T18" fmla="*/ 40 w 44"/>
                  <a:gd name="T19" fmla="*/ 0 h 32"/>
                  <a:gd name="T20" fmla="*/ 44 w 44"/>
                  <a:gd name="T21" fmla="*/ 4 h 32"/>
                  <a:gd name="T22" fmla="*/ 44 w 44"/>
                  <a:gd name="T23" fmla="*/ 28 h 32"/>
                  <a:gd name="T24" fmla="*/ 40 w 44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32">
                    <a:moveTo>
                      <a:pt x="40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26"/>
                      <a:pt x="2" y="24"/>
                      <a:pt x="4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2" y="0"/>
                      <a:pt x="44" y="2"/>
                      <a:pt x="44" y="4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30"/>
                      <a:pt x="42" y="32"/>
                      <a:pt x="40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215"/>
              <p:cNvSpPr>
                <a:spLocks/>
              </p:cNvSpPr>
              <p:nvPr/>
            </p:nvSpPr>
            <p:spPr bwMode="auto">
              <a:xfrm>
                <a:off x="549" y="685"/>
                <a:ext cx="227" cy="75"/>
              </a:xfrm>
              <a:custGeom>
                <a:avLst/>
                <a:gdLst>
                  <a:gd name="T0" fmla="*/ 92 w 96"/>
                  <a:gd name="T1" fmla="*/ 32 h 32"/>
                  <a:gd name="T2" fmla="*/ 72 w 96"/>
                  <a:gd name="T3" fmla="*/ 32 h 32"/>
                  <a:gd name="T4" fmla="*/ 68 w 96"/>
                  <a:gd name="T5" fmla="*/ 28 h 32"/>
                  <a:gd name="T6" fmla="*/ 72 w 96"/>
                  <a:gd name="T7" fmla="*/ 24 h 32"/>
                  <a:gd name="T8" fmla="*/ 88 w 96"/>
                  <a:gd name="T9" fmla="*/ 24 h 32"/>
                  <a:gd name="T10" fmla="*/ 88 w 96"/>
                  <a:gd name="T11" fmla="*/ 8 h 32"/>
                  <a:gd name="T12" fmla="*/ 8 w 96"/>
                  <a:gd name="T13" fmla="*/ 8 h 32"/>
                  <a:gd name="T14" fmla="*/ 8 w 96"/>
                  <a:gd name="T15" fmla="*/ 24 h 32"/>
                  <a:gd name="T16" fmla="*/ 24 w 96"/>
                  <a:gd name="T17" fmla="*/ 24 h 32"/>
                  <a:gd name="T18" fmla="*/ 28 w 96"/>
                  <a:gd name="T19" fmla="*/ 28 h 32"/>
                  <a:gd name="T20" fmla="*/ 24 w 96"/>
                  <a:gd name="T21" fmla="*/ 32 h 32"/>
                  <a:gd name="T22" fmla="*/ 4 w 96"/>
                  <a:gd name="T23" fmla="*/ 32 h 32"/>
                  <a:gd name="T24" fmla="*/ 0 w 96"/>
                  <a:gd name="T25" fmla="*/ 28 h 32"/>
                  <a:gd name="T26" fmla="*/ 0 w 96"/>
                  <a:gd name="T27" fmla="*/ 4 h 32"/>
                  <a:gd name="T28" fmla="*/ 4 w 96"/>
                  <a:gd name="T29" fmla="*/ 0 h 32"/>
                  <a:gd name="T30" fmla="*/ 92 w 96"/>
                  <a:gd name="T31" fmla="*/ 0 h 32"/>
                  <a:gd name="T32" fmla="*/ 96 w 96"/>
                  <a:gd name="T33" fmla="*/ 4 h 32"/>
                  <a:gd name="T34" fmla="*/ 96 w 96"/>
                  <a:gd name="T35" fmla="*/ 28 h 32"/>
                  <a:gd name="T36" fmla="*/ 92 w 96"/>
                  <a:gd name="T3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32">
                    <a:moveTo>
                      <a:pt x="92" y="32"/>
                    </a:moveTo>
                    <a:cubicBezTo>
                      <a:pt x="72" y="32"/>
                      <a:pt x="72" y="32"/>
                      <a:pt x="72" y="32"/>
                    </a:cubicBezTo>
                    <a:cubicBezTo>
                      <a:pt x="70" y="32"/>
                      <a:pt x="68" y="30"/>
                      <a:pt x="68" y="28"/>
                    </a:cubicBezTo>
                    <a:cubicBezTo>
                      <a:pt x="68" y="26"/>
                      <a:pt x="70" y="24"/>
                      <a:pt x="72" y="24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6" y="24"/>
                      <a:pt x="28" y="26"/>
                      <a:pt x="28" y="28"/>
                    </a:cubicBezTo>
                    <a:cubicBezTo>
                      <a:pt x="28" y="30"/>
                      <a:pt x="26" y="32"/>
                      <a:pt x="2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4" y="0"/>
                      <a:pt x="96" y="2"/>
                      <a:pt x="96" y="4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6" y="30"/>
                      <a:pt x="94" y="32"/>
                      <a:pt x="92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216"/>
              <p:cNvSpPr>
                <a:spLocks noEditPoints="1"/>
              </p:cNvSpPr>
              <p:nvPr/>
            </p:nvSpPr>
            <p:spPr bwMode="auto">
              <a:xfrm>
                <a:off x="587" y="609"/>
                <a:ext cx="151" cy="95"/>
              </a:xfrm>
              <a:custGeom>
                <a:avLst/>
                <a:gdLst>
                  <a:gd name="T0" fmla="*/ 60 w 64"/>
                  <a:gd name="T1" fmla="*/ 40 h 40"/>
                  <a:gd name="T2" fmla="*/ 4 w 64"/>
                  <a:gd name="T3" fmla="*/ 40 h 40"/>
                  <a:gd name="T4" fmla="*/ 0 w 64"/>
                  <a:gd name="T5" fmla="*/ 36 h 40"/>
                  <a:gd name="T6" fmla="*/ 0 w 64"/>
                  <a:gd name="T7" fmla="*/ 4 h 40"/>
                  <a:gd name="T8" fmla="*/ 4 w 64"/>
                  <a:gd name="T9" fmla="*/ 0 h 40"/>
                  <a:gd name="T10" fmla="*/ 60 w 64"/>
                  <a:gd name="T11" fmla="*/ 0 h 40"/>
                  <a:gd name="T12" fmla="*/ 64 w 64"/>
                  <a:gd name="T13" fmla="*/ 4 h 40"/>
                  <a:gd name="T14" fmla="*/ 64 w 64"/>
                  <a:gd name="T15" fmla="*/ 36 h 40"/>
                  <a:gd name="T16" fmla="*/ 60 w 64"/>
                  <a:gd name="T17" fmla="*/ 40 h 40"/>
                  <a:gd name="T18" fmla="*/ 8 w 64"/>
                  <a:gd name="T19" fmla="*/ 32 h 40"/>
                  <a:gd name="T20" fmla="*/ 56 w 64"/>
                  <a:gd name="T21" fmla="*/ 32 h 40"/>
                  <a:gd name="T22" fmla="*/ 56 w 64"/>
                  <a:gd name="T23" fmla="*/ 8 h 40"/>
                  <a:gd name="T24" fmla="*/ 8 w 64"/>
                  <a:gd name="T25" fmla="*/ 8 h 40"/>
                  <a:gd name="T26" fmla="*/ 8 w 64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40">
                    <a:moveTo>
                      <a:pt x="60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4" y="38"/>
                      <a:pt x="62" y="40"/>
                      <a:pt x="60" y="40"/>
                    </a:cubicBezTo>
                    <a:close/>
                    <a:moveTo>
                      <a:pt x="8" y="32"/>
                    </a:moveTo>
                    <a:cubicBezTo>
                      <a:pt x="56" y="32"/>
                      <a:pt x="56" y="32"/>
                      <a:pt x="56" y="32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217"/>
              <p:cNvSpPr>
                <a:spLocks/>
              </p:cNvSpPr>
              <p:nvPr/>
            </p:nvSpPr>
            <p:spPr bwMode="auto">
              <a:xfrm>
                <a:off x="559" y="609"/>
                <a:ext cx="208" cy="19"/>
              </a:xfrm>
              <a:custGeom>
                <a:avLst/>
                <a:gdLst>
                  <a:gd name="T0" fmla="*/ 84 w 88"/>
                  <a:gd name="T1" fmla="*/ 8 h 8"/>
                  <a:gd name="T2" fmla="*/ 4 w 88"/>
                  <a:gd name="T3" fmla="*/ 8 h 8"/>
                  <a:gd name="T4" fmla="*/ 0 w 88"/>
                  <a:gd name="T5" fmla="*/ 4 h 8"/>
                  <a:gd name="T6" fmla="*/ 4 w 88"/>
                  <a:gd name="T7" fmla="*/ 0 h 8"/>
                  <a:gd name="T8" fmla="*/ 84 w 88"/>
                  <a:gd name="T9" fmla="*/ 0 h 8"/>
                  <a:gd name="T10" fmla="*/ 88 w 88"/>
                  <a:gd name="T11" fmla="*/ 4 h 8"/>
                  <a:gd name="T12" fmla="*/ 84 w 8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8">
                    <a:moveTo>
                      <a:pt x="8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6" y="0"/>
                      <a:pt x="88" y="2"/>
                      <a:pt x="88" y="4"/>
                    </a:cubicBezTo>
                    <a:cubicBezTo>
                      <a:pt x="88" y="6"/>
                      <a:pt x="86" y="8"/>
                      <a:pt x="8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218"/>
              <p:cNvSpPr>
                <a:spLocks/>
              </p:cNvSpPr>
              <p:nvPr/>
            </p:nvSpPr>
            <p:spPr bwMode="auto">
              <a:xfrm>
                <a:off x="606" y="694"/>
                <a:ext cx="19" cy="227"/>
              </a:xfrm>
              <a:custGeom>
                <a:avLst/>
                <a:gdLst>
                  <a:gd name="T0" fmla="*/ 4 w 8"/>
                  <a:gd name="T1" fmla="*/ 96 h 96"/>
                  <a:gd name="T2" fmla="*/ 0 w 8"/>
                  <a:gd name="T3" fmla="*/ 92 h 96"/>
                  <a:gd name="T4" fmla="*/ 0 w 8"/>
                  <a:gd name="T5" fmla="*/ 4 h 96"/>
                  <a:gd name="T6" fmla="*/ 4 w 8"/>
                  <a:gd name="T7" fmla="*/ 0 h 96"/>
                  <a:gd name="T8" fmla="*/ 8 w 8"/>
                  <a:gd name="T9" fmla="*/ 4 h 96"/>
                  <a:gd name="T10" fmla="*/ 8 w 8"/>
                  <a:gd name="T11" fmla="*/ 92 h 96"/>
                  <a:gd name="T12" fmla="*/ 4 w 8"/>
                  <a:gd name="T1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6">
                    <a:moveTo>
                      <a:pt x="4" y="96"/>
                    </a:moveTo>
                    <a:cubicBezTo>
                      <a:pt x="2" y="96"/>
                      <a:pt x="0" y="94"/>
                      <a:pt x="0" y="9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8" y="94"/>
                      <a:pt x="6" y="96"/>
                      <a:pt x="4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219"/>
              <p:cNvSpPr>
                <a:spLocks/>
              </p:cNvSpPr>
              <p:nvPr/>
            </p:nvSpPr>
            <p:spPr bwMode="auto">
              <a:xfrm>
                <a:off x="701" y="694"/>
                <a:ext cx="19" cy="227"/>
              </a:xfrm>
              <a:custGeom>
                <a:avLst/>
                <a:gdLst>
                  <a:gd name="T0" fmla="*/ 4 w 8"/>
                  <a:gd name="T1" fmla="*/ 96 h 96"/>
                  <a:gd name="T2" fmla="*/ 0 w 8"/>
                  <a:gd name="T3" fmla="*/ 92 h 96"/>
                  <a:gd name="T4" fmla="*/ 0 w 8"/>
                  <a:gd name="T5" fmla="*/ 4 h 96"/>
                  <a:gd name="T6" fmla="*/ 4 w 8"/>
                  <a:gd name="T7" fmla="*/ 0 h 96"/>
                  <a:gd name="T8" fmla="*/ 8 w 8"/>
                  <a:gd name="T9" fmla="*/ 4 h 96"/>
                  <a:gd name="T10" fmla="*/ 8 w 8"/>
                  <a:gd name="T11" fmla="*/ 92 h 96"/>
                  <a:gd name="T12" fmla="*/ 4 w 8"/>
                  <a:gd name="T1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6">
                    <a:moveTo>
                      <a:pt x="4" y="96"/>
                    </a:moveTo>
                    <a:cubicBezTo>
                      <a:pt x="2" y="96"/>
                      <a:pt x="0" y="94"/>
                      <a:pt x="0" y="9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8" y="94"/>
                      <a:pt x="6" y="96"/>
                      <a:pt x="4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220"/>
              <p:cNvSpPr>
                <a:spLocks/>
              </p:cNvSpPr>
              <p:nvPr/>
            </p:nvSpPr>
            <p:spPr bwMode="auto">
              <a:xfrm>
                <a:off x="634" y="874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221"/>
              <p:cNvSpPr>
                <a:spLocks/>
              </p:cNvSpPr>
              <p:nvPr/>
            </p:nvSpPr>
            <p:spPr bwMode="auto">
              <a:xfrm>
                <a:off x="634" y="836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222"/>
              <p:cNvSpPr>
                <a:spLocks/>
              </p:cNvSpPr>
              <p:nvPr/>
            </p:nvSpPr>
            <p:spPr bwMode="auto">
              <a:xfrm>
                <a:off x="634" y="798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223"/>
              <p:cNvSpPr>
                <a:spLocks/>
              </p:cNvSpPr>
              <p:nvPr/>
            </p:nvSpPr>
            <p:spPr bwMode="auto">
              <a:xfrm>
                <a:off x="634" y="760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224"/>
              <p:cNvSpPr>
                <a:spLocks/>
              </p:cNvSpPr>
              <p:nvPr/>
            </p:nvSpPr>
            <p:spPr bwMode="auto">
              <a:xfrm>
                <a:off x="634" y="723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225"/>
              <p:cNvSpPr>
                <a:spLocks noEditPoints="1"/>
              </p:cNvSpPr>
              <p:nvPr/>
            </p:nvSpPr>
            <p:spPr bwMode="auto">
              <a:xfrm>
                <a:off x="625" y="647"/>
                <a:ext cx="76" cy="57"/>
              </a:xfrm>
              <a:custGeom>
                <a:avLst/>
                <a:gdLst>
                  <a:gd name="T0" fmla="*/ 28 w 32"/>
                  <a:gd name="T1" fmla="*/ 24 h 24"/>
                  <a:gd name="T2" fmla="*/ 4 w 32"/>
                  <a:gd name="T3" fmla="*/ 24 h 24"/>
                  <a:gd name="T4" fmla="*/ 0 w 32"/>
                  <a:gd name="T5" fmla="*/ 20 h 24"/>
                  <a:gd name="T6" fmla="*/ 0 w 32"/>
                  <a:gd name="T7" fmla="*/ 4 h 24"/>
                  <a:gd name="T8" fmla="*/ 4 w 32"/>
                  <a:gd name="T9" fmla="*/ 0 h 24"/>
                  <a:gd name="T10" fmla="*/ 28 w 32"/>
                  <a:gd name="T11" fmla="*/ 0 h 24"/>
                  <a:gd name="T12" fmla="*/ 32 w 32"/>
                  <a:gd name="T13" fmla="*/ 4 h 24"/>
                  <a:gd name="T14" fmla="*/ 32 w 32"/>
                  <a:gd name="T15" fmla="*/ 20 h 24"/>
                  <a:gd name="T16" fmla="*/ 28 w 32"/>
                  <a:gd name="T17" fmla="*/ 24 h 24"/>
                  <a:gd name="T18" fmla="*/ 8 w 32"/>
                  <a:gd name="T19" fmla="*/ 16 h 24"/>
                  <a:gd name="T20" fmla="*/ 24 w 32"/>
                  <a:gd name="T21" fmla="*/ 16 h 24"/>
                  <a:gd name="T22" fmla="*/ 24 w 32"/>
                  <a:gd name="T23" fmla="*/ 8 h 24"/>
                  <a:gd name="T24" fmla="*/ 8 w 32"/>
                  <a:gd name="T25" fmla="*/ 8 h 24"/>
                  <a:gd name="T26" fmla="*/ 8 w 32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4">
                    <a:moveTo>
                      <a:pt x="28" y="24"/>
                    </a:move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2"/>
                      <a:pt x="30" y="24"/>
                      <a:pt x="28" y="24"/>
                    </a:cubicBezTo>
                    <a:close/>
                    <a:moveTo>
                      <a:pt x="8" y="16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226"/>
              <p:cNvSpPr>
                <a:spLocks noEditPoints="1"/>
              </p:cNvSpPr>
              <p:nvPr/>
            </p:nvSpPr>
            <p:spPr bwMode="auto">
              <a:xfrm>
                <a:off x="-387" y="817"/>
                <a:ext cx="284" cy="208"/>
              </a:xfrm>
              <a:custGeom>
                <a:avLst/>
                <a:gdLst>
                  <a:gd name="T0" fmla="*/ 116 w 120"/>
                  <a:gd name="T1" fmla="*/ 88 h 88"/>
                  <a:gd name="T2" fmla="*/ 4 w 120"/>
                  <a:gd name="T3" fmla="*/ 88 h 88"/>
                  <a:gd name="T4" fmla="*/ 0 w 120"/>
                  <a:gd name="T5" fmla="*/ 84 h 88"/>
                  <a:gd name="T6" fmla="*/ 0 w 120"/>
                  <a:gd name="T7" fmla="*/ 18 h 88"/>
                  <a:gd name="T8" fmla="*/ 3 w 120"/>
                  <a:gd name="T9" fmla="*/ 15 h 88"/>
                  <a:gd name="T10" fmla="*/ 59 w 120"/>
                  <a:gd name="T11" fmla="*/ 0 h 88"/>
                  <a:gd name="T12" fmla="*/ 61 w 120"/>
                  <a:gd name="T13" fmla="*/ 0 h 88"/>
                  <a:gd name="T14" fmla="*/ 117 w 120"/>
                  <a:gd name="T15" fmla="*/ 15 h 88"/>
                  <a:gd name="T16" fmla="*/ 120 w 120"/>
                  <a:gd name="T17" fmla="*/ 18 h 88"/>
                  <a:gd name="T18" fmla="*/ 120 w 120"/>
                  <a:gd name="T19" fmla="*/ 84 h 88"/>
                  <a:gd name="T20" fmla="*/ 116 w 120"/>
                  <a:gd name="T21" fmla="*/ 88 h 88"/>
                  <a:gd name="T22" fmla="*/ 8 w 120"/>
                  <a:gd name="T23" fmla="*/ 80 h 88"/>
                  <a:gd name="T24" fmla="*/ 112 w 120"/>
                  <a:gd name="T25" fmla="*/ 80 h 88"/>
                  <a:gd name="T26" fmla="*/ 112 w 120"/>
                  <a:gd name="T27" fmla="*/ 22 h 88"/>
                  <a:gd name="T28" fmla="*/ 60 w 120"/>
                  <a:gd name="T29" fmla="*/ 8 h 88"/>
                  <a:gd name="T30" fmla="*/ 8 w 120"/>
                  <a:gd name="T31" fmla="*/ 22 h 88"/>
                  <a:gd name="T32" fmla="*/ 8 w 120"/>
                  <a:gd name="T33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88">
                    <a:moveTo>
                      <a:pt x="116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2" y="88"/>
                      <a:pt x="0" y="86"/>
                      <a:pt x="0" y="8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1" y="15"/>
                      <a:pt x="3" y="15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60" y="0"/>
                      <a:pt x="60" y="0"/>
                      <a:pt x="61" y="0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9" y="15"/>
                      <a:pt x="120" y="17"/>
                      <a:pt x="120" y="18"/>
                    </a:cubicBezTo>
                    <a:cubicBezTo>
                      <a:pt x="120" y="84"/>
                      <a:pt x="120" y="84"/>
                      <a:pt x="120" y="84"/>
                    </a:cubicBezTo>
                    <a:cubicBezTo>
                      <a:pt x="120" y="86"/>
                      <a:pt x="118" y="88"/>
                      <a:pt x="116" y="88"/>
                    </a:cubicBezTo>
                    <a:close/>
                    <a:moveTo>
                      <a:pt x="8" y="80"/>
                    </a:moveTo>
                    <a:cubicBezTo>
                      <a:pt x="112" y="80"/>
                      <a:pt x="112" y="80"/>
                      <a:pt x="112" y="80"/>
                    </a:cubicBezTo>
                    <a:cubicBezTo>
                      <a:pt x="112" y="22"/>
                      <a:pt x="112" y="22"/>
                      <a:pt x="112" y="22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8" y="22"/>
                      <a:pt x="8" y="22"/>
                      <a:pt x="8" y="22"/>
                    </a:cubicBezTo>
                    <a:lnTo>
                      <a:pt x="8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227"/>
              <p:cNvSpPr>
                <a:spLocks/>
              </p:cNvSpPr>
              <p:nvPr/>
            </p:nvSpPr>
            <p:spPr bwMode="auto">
              <a:xfrm>
                <a:off x="-349" y="571"/>
                <a:ext cx="208" cy="284"/>
              </a:xfrm>
              <a:custGeom>
                <a:avLst/>
                <a:gdLst>
                  <a:gd name="T0" fmla="*/ 88 w 88"/>
                  <a:gd name="T1" fmla="*/ 120 h 120"/>
                  <a:gd name="T2" fmla="*/ 80 w 88"/>
                  <a:gd name="T3" fmla="*/ 120 h 120"/>
                  <a:gd name="T4" fmla="*/ 80 w 88"/>
                  <a:gd name="T5" fmla="*/ 20 h 120"/>
                  <a:gd name="T6" fmla="*/ 44 w 88"/>
                  <a:gd name="T7" fmla="*/ 8 h 120"/>
                  <a:gd name="T8" fmla="*/ 8 w 88"/>
                  <a:gd name="T9" fmla="*/ 20 h 120"/>
                  <a:gd name="T10" fmla="*/ 8 w 88"/>
                  <a:gd name="T11" fmla="*/ 120 h 120"/>
                  <a:gd name="T12" fmla="*/ 0 w 88"/>
                  <a:gd name="T13" fmla="*/ 120 h 120"/>
                  <a:gd name="T14" fmla="*/ 0 w 88"/>
                  <a:gd name="T15" fmla="*/ 17 h 120"/>
                  <a:gd name="T16" fmla="*/ 3 w 88"/>
                  <a:gd name="T17" fmla="*/ 13 h 120"/>
                  <a:gd name="T18" fmla="*/ 43 w 88"/>
                  <a:gd name="T19" fmla="*/ 0 h 120"/>
                  <a:gd name="T20" fmla="*/ 45 w 88"/>
                  <a:gd name="T21" fmla="*/ 0 h 120"/>
                  <a:gd name="T22" fmla="*/ 85 w 88"/>
                  <a:gd name="T23" fmla="*/ 13 h 120"/>
                  <a:gd name="T24" fmla="*/ 88 w 88"/>
                  <a:gd name="T25" fmla="*/ 17 h 120"/>
                  <a:gd name="T26" fmla="*/ 88 w 88"/>
                  <a:gd name="T27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120">
                    <a:moveTo>
                      <a:pt x="88" y="120"/>
                    </a:moveTo>
                    <a:cubicBezTo>
                      <a:pt x="80" y="120"/>
                      <a:pt x="80" y="120"/>
                      <a:pt x="80" y="1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4" y="0"/>
                      <a:pt x="44" y="0"/>
                      <a:pt x="45" y="0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7" y="13"/>
                      <a:pt x="88" y="15"/>
                      <a:pt x="88" y="17"/>
                    </a:cubicBezTo>
                    <a:lnTo>
                      <a:pt x="88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228"/>
              <p:cNvSpPr>
                <a:spLocks noEditPoints="1"/>
              </p:cNvSpPr>
              <p:nvPr/>
            </p:nvSpPr>
            <p:spPr bwMode="auto">
              <a:xfrm>
                <a:off x="-292" y="912"/>
                <a:ext cx="94" cy="113"/>
              </a:xfrm>
              <a:custGeom>
                <a:avLst/>
                <a:gdLst>
                  <a:gd name="T0" fmla="*/ 36 w 40"/>
                  <a:gd name="T1" fmla="*/ 48 h 48"/>
                  <a:gd name="T2" fmla="*/ 4 w 40"/>
                  <a:gd name="T3" fmla="*/ 48 h 48"/>
                  <a:gd name="T4" fmla="*/ 0 w 40"/>
                  <a:gd name="T5" fmla="*/ 44 h 48"/>
                  <a:gd name="T6" fmla="*/ 0 w 40"/>
                  <a:gd name="T7" fmla="*/ 4 h 48"/>
                  <a:gd name="T8" fmla="*/ 4 w 40"/>
                  <a:gd name="T9" fmla="*/ 0 h 48"/>
                  <a:gd name="T10" fmla="*/ 36 w 40"/>
                  <a:gd name="T11" fmla="*/ 0 h 48"/>
                  <a:gd name="T12" fmla="*/ 40 w 40"/>
                  <a:gd name="T13" fmla="*/ 4 h 48"/>
                  <a:gd name="T14" fmla="*/ 40 w 40"/>
                  <a:gd name="T15" fmla="*/ 44 h 48"/>
                  <a:gd name="T16" fmla="*/ 36 w 40"/>
                  <a:gd name="T17" fmla="*/ 48 h 48"/>
                  <a:gd name="T18" fmla="*/ 8 w 40"/>
                  <a:gd name="T19" fmla="*/ 40 h 48"/>
                  <a:gd name="T20" fmla="*/ 32 w 40"/>
                  <a:gd name="T21" fmla="*/ 40 h 48"/>
                  <a:gd name="T22" fmla="*/ 32 w 40"/>
                  <a:gd name="T23" fmla="*/ 8 h 48"/>
                  <a:gd name="T24" fmla="*/ 8 w 40"/>
                  <a:gd name="T25" fmla="*/ 8 h 48"/>
                  <a:gd name="T26" fmla="*/ 8 w 40"/>
                  <a:gd name="T27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48">
                    <a:moveTo>
                      <a:pt x="36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6"/>
                      <a:pt x="38" y="48"/>
                      <a:pt x="36" y="48"/>
                    </a:cubicBezTo>
                    <a:close/>
                    <a:moveTo>
                      <a:pt x="8" y="40"/>
                    </a:move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229"/>
              <p:cNvSpPr>
                <a:spLocks noEditPoints="1"/>
              </p:cNvSpPr>
              <p:nvPr/>
            </p:nvSpPr>
            <p:spPr bwMode="auto">
              <a:xfrm>
                <a:off x="-283" y="638"/>
                <a:ext cx="76" cy="75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230"/>
              <p:cNvSpPr>
                <a:spLocks/>
              </p:cNvSpPr>
              <p:nvPr/>
            </p:nvSpPr>
            <p:spPr bwMode="auto">
              <a:xfrm>
                <a:off x="-434" y="1006"/>
                <a:ext cx="378" cy="19"/>
              </a:xfrm>
              <a:custGeom>
                <a:avLst/>
                <a:gdLst>
                  <a:gd name="T0" fmla="*/ 156 w 160"/>
                  <a:gd name="T1" fmla="*/ 8 h 8"/>
                  <a:gd name="T2" fmla="*/ 4 w 160"/>
                  <a:gd name="T3" fmla="*/ 8 h 8"/>
                  <a:gd name="T4" fmla="*/ 0 w 160"/>
                  <a:gd name="T5" fmla="*/ 4 h 8"/>
                  <a:gd name="T6" fmla="*/ 4 w 160"/>
                  <a:gd name="T7" fmla="*/ 0 h 8"/>
                  <a:gd name="T8" fmla="*/ 156 w 160"/>
                  <a:gd name="T9" fmla="*/ 0 h 8"/>
                  <a:gd name="T10" fmla="*/ 160 w 160"/>
                  <a:gd name="T11" fmla="*/ 4 h 8"/>
                  <a:gd name="T12" fmla="*/ 156 w 16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0" h="8">
                    <a:moveTo>
                      <a:pt x="15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8" y="0"/>
                      <a:pt x="160" y="2"/>
                      <a:pt x="160" y="4"/>
                    </a:cubicBezTo>
                    <a:cubicBezTo>
                      <a:pt x="160" y="6"/>
                      <a:pt x="158" y="8"/>
                      <a:pt x="15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231"/>
              <p:cNvSpPr>
                <a:spLocks noEditPoints="1"/>
              </p:cNvSpPr>
              <p:nvPr/>
            </p:nvSpPr>
            <p:spPr bwMode="auto">
              <a:xfrm>
                <a:off x="1400" y="723"/>
                <a:ext cx="341" cy="227"/>
              </a:xfrm>
              <a:custGeom>
                <a:avLst/>
                <a:gdLst>
                  <a:gd name="T0" fmla="*/ 140 w 144"/>
                  <a:gd name="T1" fmla="*/ 96 h 96"/>
                  <a:gd name="T2" fmla="*/ 4 w 144"/>
                  <a:gd name="T3" fmla="*/ 96 h 96"/>
                  <a:gd name="T4" fmla="*/ 0 w 144"/>
                  <a:gd name="T5" fmla="*/ 92 h 96"/>
                  <a:gd name="T6" fmla="*/ 0 w 144"/>
                  <a:gd name="T7" fmla="*/ 4 h 96"/>
                  <a:gd name="T8" fmla="*/ 4 w 144"/>
                  <a:gd name="T9" fmla="*/ 0 h 96"/>
                  <a:gd name="T10" fmla="*/ 140 w 144"/>
                  <a:gd name="T11" fmla="*/ 0 h 96"/>
                  <a:gd name="T12" fmla="*/ 144 w 144"/>
                  <a:gd name="T13" fmla="*/ 4 h 96"/>
                  <a:gd name="T14" fmla="*/ 144 w 144"/>
                  <a:gd name="T15" fmla="*/ 92 h 96"/>
                  <a:gd name="T16" fmla="*/ 140 w 144"/>
                  <a:gd name="T17" fmla="*/ 96 h 96"/>
                  <a:gd name="T18" fmla="*/ 8 w 144"/>
                  <a:gd name="T19" fmla="*/ 88 h 96"/>
                  <a:gd name="T20" fmla="*/ 136 w 144"/>
                  <a:gd name="T21" fmla="*/ 88 h 96"/>
                  <a:gd name="T22" fmla="*/ 136 w 144"/>
                  <a:gd name="T23" fmla="*/ 8 h 96"/>
                  <a:gd name="T24" fmla="*/ 8 w 144"/>
                  <a:gd name="T25" fmla="*/ 8 h 96"/>
                  <a:gd name="T26" fmla="*/ 8 w 144"/>
                  <a:gd name="T27" fmla="*/ 8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96">
                    <a:moveTo>
                      <a:pt x="140" y="96"/>
                    </a:moveTo>
                    <a:cubicBezTo>
                      <a:pt x="4" y="96"/>
                      <a:pt x="4" y="96"/>
                      <a:pt x="4" y="96"/>
                    </a:cubicBezTo>
                    <a:cubicBezTo>
                      <a:pt x="2" y="96"/>
                      <a:pt x="0" y="94"/>
                      <a:pt x="0" y="9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92"/>
                      <a:pt x="144" y="92"/>
                      <a:pt x="144" y="92"/>
                    </a:cubicBezTo>
                    <a:cubicBezTo>
                      <a:pt x="144" y="94"/>
                      <a:pt x="142" y="96"/>
                      <a:pt x="140" y="96"/>
                    </a:cubicBezTo>
                    <a:close/>
                    <a:moveTo>
                      <a:pt x="8" y="88"/>
                    </a:moveTo>
                    <a:cubicBezTo>
                      <a:pt x="136" y="88"/>
                      <a:pt x="136" y="88"/>
                      <a:pt x="136" y="88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232"/>
              <p:cNvSpPr>
                <a:spLocks noEditPoints="1"/>
              </p:cNvSpPr>
              <p:nvPr/>
            </p:nvSpPr>
            <p:spPr bwMode="auto">
              <a:xfrm>
                <a:off x="1400" y="723"/>
                <a:ext cx="341" cy="227"/>
              </a:xfrm>
              <a:custGeom>
                <a:avLst/>
                <a:gdLst>
                  <a:gd name="T0" fmla="*/ 140 w 144"/>
                  <a:gd name="T1" fmla="*/ 96 h 96"/>
                  <a:gd name="T2" fmla="*/ 4 w 144"/>
                  <a:gd name="T3" fmla="*/ 96 h 96"/>
                  <a:gd name="T4" fmla="*/ 0 w 144"/>
                  <a:gd name="T5" fmla="*/ 92 h 96"/>
                  <a:gd name="T6" fmla="*/ 0 w 144"/>
                  <a:gd name="T7" fmla="*/ 4 h 96"/>
                  <a:gd name="T8" fmla="*/ 4 w 144"/>
                  <a:gd name="T9" fmla="*/ 0 h 96"/>
                  <a:gd name="T10" fmla="*/ 140 w 144"/>
                  <a:gd name="T11" fmla="*/ 0 h 96"/>
                  <a:gd name="T12" fmla="*/ 144 w 144"/>
                  <a:gd name="T13" fmla="*/ 4 h 96"/>
                  <a:gd name="T14" fmla="*/ 144 w 144"/>
                  <a:gd name="T15" fmla="*/ 92 h 96"/>
                  <a:gd name="T16" fmla="*/ 140 w 144"/>
                  <a:gd name="T17" fmla="*/ 96 h 96"/>
                  <a:gd name="T18" fmla="*/ 8 w 144"/>
                  <a:gd name="T19" fmla="*/ 88 h 96"/>
                  <a:gd name="T20" fmla="*/ 136 w 144"/>
                  <a:gd name="T21" fmla="*/ 88 h 96"/>
                  <a:gd name="T22" fmla="*/ 136 w 144"/>
                  <a:gd name="T23" fmla="*/ 8 h 96"/>
                  <a:gd name="T24" fmla="*/ 8 w 144"/>
                  <a:gd name="T25" fmla="*/ 8 h 96"/>
                  <a:gd name="T26" fmla="*/ 8 w 144"/>
                  <a:gd name="T27" fmla="*/ 8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96">
                    <a:moveTo>
                      <a:pt x="140" y="96"/>
                    </a:moveTo>
                    <a:cubicBezTo>
                      <a:pt x="4" y="96"/>
                      <a:pt x="4" y="96"/>
                      <a:pt x="4" y="96"/>
                    </a:cubicBezTo>
                    <a:cubicBezTo>
                      <a:pt x="2" y="96"/>
                      <a:pt x="0" y="94"/>
                      <a:pt x="0" y="9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92"/>
                      <a:pt x="144" y="92"/>
                      <a:pt x="144" y="92"/>
                    </a:cubicBezTo>
                    <a:cubicBezTo>
                      <a:pt x="144" y="94"/>
                      <a:pt x="142" y="96"/>
                      <a:pt x="140" y="96"/>
                    </a:cubicBezTo>
                    <a:close/>
                    <a:moveTo>
                      <a:pt x="8" y="88"/>
                    </a:moveTo>
                    <a:cubicBezTo>
                      <a:pt x="136" y="88"/>
                      <a:pt x="136" y="88"/>
                      <a:pt x="136" y="88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233"/>
              <p:cNvSpPr>
                <a:spLocks noEditPoints="1"/>
              </p:cNvSpPr>
              <p:nvPr/>
            </p:nvSpPr>
            <p:spPr bwMode="auto">
              <a:xfrm>
                <a:off x="1438" y="760"/>
                <a:ext cx="76" cy="95"/>
              </a:xfrm>
              <a:custGeom>
                <a:avLst/>
                <a:gdLst>
                  <a:gd name="T0" fmla="*/ 28 w 32"/>
                  <a:gd name="T1" fmla="*/ 40 h 40"/>
                  <a:gd name="T2" fmla="*/ 4 w 32"/>
                  <a:gd name="T3" fmla="*/ 40 h 40"/>
                  <a:gd name="T4" fmla="*/ 0 w 32"/>
                  <a:gd name="T5" fmla="*/ 36 h 40"/>
                  <a:gd name="T6" fmla="*/ 0 w 32"/>
                  <a:gd name="T7" fmla="*/ 4 h 40"/>
                  <a:gd name="T8" fmla="*/ 4 w 32"/>
                  <a:gd name="T9" fmla="*/ 0 h 40"/>
                  <a:gd name="T10" fmla="*/ 28 w 32"/>
                  <a:gd name="T11" fmla="*/ 0 h 40"/>
                  <a:gd name="T12" fmla="*/ 32 w 32"/>
                  <a:gd name="T13" fmla="*/ 4 h 40"/>
                  <a:gd name="T14" fmla="*/ 32 w 32"/>
                  <a:gd name="T15" fmla="*/ 36 h 40"/>
                  <a:gd name="T16" fmla="*/ 28 w 32"/>
                  <a:gd name="T17" fmla="*/ 40 h 40"/>
                  <a:gd name="T18" fmla="*/ 8 w 32"/>
                  <a:gd name="T19" fmla="*/ 32 h 40"/>
                  <a:gd name="T20" fmla="*/ 24 w 32"/>
                  <a:gd name="T21" fmla="*/ 32 h 40"/>
                  <a:gd name="T22" fmla="*/ 24 w 32"/>
                  <a:gd name="T23" fmla="*/ 8 h 40"/>
                  <a:gd name="T24" fmla="*/ 8 w 32"/>
                  <a:gd name="T25" fmla="*/ 8 h 40"/>
                  <a:gd name="T26" fmla="*/ 8 w 32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0">
                    <a:moveTo>
                      <a:pt x="28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8"/>
                      <a:pt x="30" y="40"/>
                      <a:pt x="28" y="40"/>
                    </a:cubicBezTo>
                    <a:close/>
                    <a:moveTo>
                      <a:pt x="8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234"/>
              <p:cNvSpPr>
                <a:spLocks noEditPoints="1"/>
              </p:cNvSpPr>
              <p:nvPr/>
            </p:nvSpPr>
            <p:spPr bwMode="auto">
              <a:xfrm>
                <a:off x="1438" y="760"/>
                <a:ext cx="76" cy="95"/>
              </a:xfrm>
              <a:custGeom>
                <a:avLst/>
                <a:gdLst>
                  <a:gd name="T0" fmla="*/ 28 w 32"/>
                  <a:gd name="T1" fmla="*/ 40 h 40"/>
                  <a:gd name="T2" fmla="*/ 4 w 32"/>
                  <a:gd name="T3" fmla="*/ 40 h 40"/>
                  <a:gd name="T4" fmla="*/ 0 w 32"/>
                  <a:gd name="T5" fmla="*/ 36 h 40"/>
                  <a:gd name="T6" fmla="*/ 0 w 32"/>
                  <a:gd name="T7" fmla="*/ 4 h 40"/>
                  <a:gd name="T8" fmla="*/ 4 w 32"/>
                  <a:gd name="T9" fmla="*/ 0 h 40"/>
                  <a:gd name="T10" fmla="*/ 28 w 32"/>
                  <a:gd name="T11" fmla="*/ 0 h 40"/>
                  <a:gd name="T12" fmla="*/ 32 w 32"/>
                  <a:gd name="T13" fmla="*/ 4 h 40"/>
                  <a:gd name="T14" fmla="*/ 32 w 32"/>
                  <a:gd name="T15" fmla="*/ 36 h 40"/>
                  <a:gd name="T16" fmla="*/ 28 w 32"/>
                  <a:gd name="T17" fmla="*/ 40 h 40"/>
                  <a:gd name="T18" fmla="*/ 8 w 32"/>
                  <a:gd name="T19" fmla="*/ 32 h 40"/>
                  <a:gd name="T20" fmla="*/ 24 w 32"/>
                  <a:gd name="T21" fmla="*/ 32 h 40"/>
                  <a:gd name="T22" fmla="*/ 24 w 32"/>
                  <a:gd name="T23" fmla="*/ 8 h 40"/>
                  <a:gd name="T24" fmla="*/ 8 w 32"/>
                  <a:gd name="T25" fmla="*/ 8 h 40"/>
                  <a:gd name="T26" fmla="*/ 8 w 32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0">
                    <a:moveTo>
                      <a:pt x="28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8"/>
                      <a:pt x="30" y="40"/>
                      <a:pt x="28" y="40"/>
                    </a:cubicBezTo>
                    <a:close/>
                    <a:moveTo>
                      <a:pt x="8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235"/>
              <p:cNvSpPr>
                <a:spLocks noEditPoints="1"/>
              </p:cNvSpPr>
              <p:nvPr/>
            </p:nvSpPr>
            <p:spPr bwMode="auto">
              <a:xfrm>
                <a:off x="1627" y="760"/>
                <a:ext cx="76" cy="95"/>
              </a:xfrm>
              <a:custGeom>
                <a:avLst/>
                <a:gdLst>
                  <a:gd name="T0" fmla="*/ 28 w 32"/>
                  <a:gd name="T1" fmla="*/ 40 h 40"/>
                  <a:gd name="T2" fmla="*/ 4 w 32"/>
                  <a:gd name="T3" fmla="*/ 40 h 40"/>
                  <a:gd name="T4" fmla="*/ 0 w 32"/>
                  <a:gd name="T5" fmla="*/ 36 h 40"/>
                  <a:gd name="T6" fmla="*/ 0 w 32"/>
                  <a:gd name="T7" fmla="*/ 4 h 40"/>
                  <a:gd name="T8" fmla="*/ 4 w 32"/>
                  <a:gd name="T9" fmla="*/ 0 h 40"/>
                  <a:gd name="T10" fmla="*/ 28 w 32"/>
                  <a:gd name="T11" fmla="*/ 0 h 40"/>
                  <a:gd name="T12" fmla="*/ 32 w 32"/>
                  <a:gd name="T13" fmla="*/ 4 h 40"/>
                  <a:gd name="T14" fmla="*/ 32 w 32"/>
                  <a:gd name="T15" fmla="*/ 36 h 40"/>
                  <a:gd name="T16" fmla="*/ 28 w 32"/>
                  <a:gd name="T17" fmla="*/ 40 h 40"/>
                  <a:gd name="T18" fmla="*/ 8 w 32"/>
                  <a:gd name="T19" fmla="*/ 32 h 40"/>
                  <a:gd name="T20" fmla="*/ 24 w 32"/>
                  <a:gd name="T21" fmla="*/ 32 h 40"/>
                  <a:gd name="T22" fmla="*/ 24 w 32"/>
                  <a:gd name="T23" fmla="*/ 8 h 40"/>
                  <a:gd name="T24" fmla="*/ 8 w 32"/>
                  <a:gd name="T25" fmla="*/ 8 h 40"/>
                  <a:gd name="T26" fmla="*/ 8 w 32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0">
                    <a:moveTo>
                      <a:pt x="28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8"/>
                      <a:pt x="30" y="40"/>
                      <a:pt x="28" y="40"/>
                    </a:cubicBezTo>
                    <a:close/>
                    <a:moveTo>
                      <a:pt x="8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236"/>
              <p:cNvSpPr>
                <a:spLocks noEditPoints="1"/>
              </p:cNvSpPr>
              <p:nvPr/>
            </p:nvSpPr>
            <p:spPr bwMode="auto">
              <a:xfrm>
                <a:off x="1627" y="760"/>
                <a:ext cx="76" cy="95"/>
              </a:xfrm>
              <a:custGeom>
                <a:avLst/>
                <a:gdLst>
                  <a:gd name="T0" fmla="*/ 28 w 32"/>
                  <a:gd name="T1" fmla="*/ 40 h 40"/>
                  <a:gd name="T2" fmla="*/ 4 w 32"/>
                  <a:gd name="T3" fmla="*/ 40 h 40"/>
                  <a:gd name="T4" fmla="*/ 0 w 32"/>
                  <a:gd name="T5" fmla="*/ 36 h 40"/>
                  <a:gd name="T6" fmla="*/ 0 w 32"/>
                  <a:gd name="T7" fmla="*/ 4 h 40"/>
                  <a:gd name="T8" fmla="*/ 4 w 32"/>
                  <a:gd name="T9" fmla="*/ 0 h 40"/>
                  <a:gd name="T10" fmla="*/ 28 w 32"/>
                  <a:gd name="T11" fmla="*/ 0 h 40"/>
                  <a:gd name="T12" fmla="*/ 32 w 32"/>
                  <a:gd name="T13" fmla="*/ 4 h 40"/>
                  <a:gd name="T14" fmla="*/ 32 w 32"/>
                  <a:gd name="T15" fmla="*/ 36 h 40"/>
                  <a:gd name="T16" fmla="*/ 28 w 32"/>
                  <a:gd name="T17" fmla="*/ 40 h 40"/>
                  <a:gd name="T18" fmla="*/ 8 w 32"/>
                  <a:gd name="T19" fmla="*/ 32 h 40"/>
                  <a:gd name="T20" fmla="*/ 24 w 32"/>
                  <a:gd name="T21" fmla="*/ 32 h 40"/>
                  <a:gd name="T22" fmla="*/ 24 w 32"/>
                  <a:gd name="T23" fmla="*/ 8 h 40"/>
                  <a:gd name="T24" fmla="*/ 8 w 32"/>
                  <a:gd name="T25" fmla="*/ 8 h 40"/>
                  <a:gd name="T26" fmla="*/ 8 w 32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0">
                    <a:moveTo>
                      <a:pt x="28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8"/>
                      <a:pt x="30" y="40"/>
                      <a:pt x="28" y="40"/>
                    </a:cubicBezTo>
                    <a:close/>
                    <a:moveTo>
                      <a:pt x="8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237"/>
              <p:cNvSpPr>
                <a:spLocks noEditPoints="1"/>
              </p:cNvSpPr>
              <p:nvPr/>
            </p:nvSpPr>
            <p:spPr bwMode="auto">
              <a:xfrm>
                <a:off x="1533" y="798"/>
                <a:ext cx="75" cy="152"/>
              </a:xfrm>
              <a:custGeom>
                <a:avLst/>
                <a:gdLst>
                  <a:gd name="T0" fmla="*/ 28 w 32"/>
                  <a:gd name="T1" fmla="*/ 64 h 64"/>
                  <a:gd name="T2" fmla="*/ 4 w 32"/>
                  <a:gd name="T3" fmla="*/ 64 h 64"/>
                  <a:gd name="T4" fmla="*/ 0 w 32"/>
                  <a:gd name="T5" fmla="*/ 60 h 64"/>
                  <a:gd name="T6" fmla="*/ 0 w 32"/>
                  <a:gd name="T7" fmla="*/ 4 h 64"/>
                  <a:gd name="T8" fmla="*/ 4 w 32"/>
                  <a:gd name="T9" fmla="*/ 0 h 64"/>
                  <a:gd name="T10" fmla="*/ 28 w 32"/>
                  <a:gd name="T11" fmla="*/ 0 h 64"/>
                  <a:gd name="T12" fmla="*/ 32 w 32"/>
                  <a:gd name="T13" fmla="*/ 4 h 64"/>
                  <a:gd name="T14" fmla="*/ 32 w 32"/>
                  <a:gd name="T15" fmla="*/ 60 h 64"/>
                  <a:gd name="T16" fmla="*/ 28 w 32"/>
                  <a:gd name="T17" fmla="*/ 64 h 64"/>
                  <a:gd name="T18" fmla="*/ 8 w 32"/>
                  <a:gd name="T19" fmla="*/ 56 h 64"/>
                  <a:gd name="T20" fmla="*/ 24 w 32"/>
                  <a:gd name="T21" fmla="*/ 56 h 64"/>
                  <a:gd name="T22" fmla="*/ 24 w 32"/>
                  <a:gd name="T23" fmla="*/ 8 h 64"/>
                  <a:gd name="T24" fmla="*/ 8 w 32"/>
                  <a:gd name="T25" fmla="*/ 8 h 64"/>
                  <a:gd name="T26" fmla="*/ 8 w 32"/>
                  <a:gd name="T27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64">
                    <a:moveTo>
                      <a:pt x="28" y="64"/>
                    </a:moveTo>
                    <a:cubicBezTo>
                      <a:pt x="4" y="64"/>
                      <a:pt x="4" y="64"/>
                      <a:pt x="4" y="64"/>
                    </a:cubicBezTo>
                    <a:cubicBezTo>
                      <a:pt x="2" y="64"/>
                      <a:pt x="0" y="62"/>
                      <a:pt x="0" y="6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2"/>
                      <a:pt x="30" y="64"/>
                      <a:pt x="28" y="64"/>
                    </a:cubicBezTo>
                    <a:close/>
                    <a:moveTo>
                      <a:pt x="8" y="56"/>
                    </a:moveTo>
                    <a:cubicBezTo>
                      <a:pt x="24" y="56"/>
                      <a:pt x="24" y="56"/>
                      <a:pt x="24" y="56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238"/>
              <p:cNvSpPr>
                <a:spLocks noEditPoints="1"/>
              </p:cNvSpPr>
              <p:nvPr/>
            </p:nvSpPr>
            <p:spPr bwMode="auto">
              <a:xfrm>
                <a:off x="1533" y="798"/>
                <a:ext cx="75" cy="152"/>
              </a:xfrm>
              <a:custGeom>
                <a:avLst/>
                <a:gdLst>
                  <a:gd name="T0" fmla="*/ 28 w 32"/>
                  <a:gd name="T1" fmla="*/ 64 h 64"/>
                  <a:gd name="T2" fmla="*/ 4 w 32"/>
                  <a:gd name="T3" fmla="*/ 64 h 64"/>
                  <a:gd name="T4" fmla="*/ 0 w 32"/>
                  <a:gd name="T5" fmla="*/ 60 h 64"/>
                  <a:gd name="T6" fmla="*/ 0 w 32"/>
                  <a:gd name="T7" fmla="*/ 4 h 64"/>
                  <a:gd name="T8" fmla="*/ 4 w 32"/>
                  <a:gd name="T9" fmla="*/ 0 h 64"/>
                  <a:gd name="T10" fmla="*/ 28 w 32"/>
                  <a:gd name="T11" fmla="*/ 0 h 64"/>
                  <a:gd name="T12" fmla="*/ 32 w 32"/>
                  <a:gd name="T13" fmla="*/ 4 h 64"/>
                  <a:gd name="T14" fmla="*/ 32 w 32"/>
                  <a:gd name="T15" fmla="*/ 60 h 64"/>
                  <a:gd name="T16" fmla="*/ 28 w 32"/>
                  <a:gd name="T17" fmla="*/ 64 h 64"/>
                  <a:gd name="T18" fmla="*/ 8 w 32"/>
                  <a:gd name="T19" fmla="*/ 56 h 64"/>
                  <a:gd name="T20" fmla="*/ 24 w 32"/>
                  <a:gd name="T21" fmla="*/ 56 h 64"/>
                  <a:gd name="T22" fmla="*/ 24 w 32"/>
                  <a:gd name="T23" fmla="*/ 8 h 64"/>
                  <a:gd name="T24" fmla="*/ 8 w 32"/>
                  <a:gd name="T25" fmla="*/ 8 h 64"/>
                  <a:gd name="T26" fmla="*/ 8 w 32"/>
                  <a:gd name="T27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64">
                    <a:moveTo>
                      <a:pt x="28" y="64"/>
                    </a:moveTo>
                    <a:cubicBezTo>
                      <a:pt x="4" y="64"/>
                      <a:pt x="4" y="64"/>
                      <a:pt x="4" y="64"/>
                    </a:cubicBezTo>
                    <a:cubicBezTo>
                      <a:pt x="2" y="64"/>
                      <a:pt x="0" y="62"/>
                      <a:pt x="0" y="6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2"/>
                      <a:pt x="30" y="64"/>
                      <a:pt x="28" y="64"/>
                    </a:cubicBezTo>
                    <a:close/>
                    <a:moveTo>
                      <a:pt x="8" y="56"/>
                    </a:moveTo>
                    <a:cubicBezTo>
                      <a:pt x="24" y="56"/>
                      <a:pt x="24" y="56"/>
                      <a:pt x="24" y="56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239"/>
              <p:cNvSpPr>
                <a:spLocks noEditPoints="1"/>
              </p:cNvSpPr>
              <p:nvPr/>
            </p:nvSpPr>
            <p:spPr bwMode="auto">
              <a:xfrm>
                <a:off x="1344" y="666"/>
                <a:ext cx="454" cy="76"/>
              </a:xfrm>
              <a:custGeom>
                <a:avLst/>
                <a:gdLst>
                  <a:gd name="T0" fmla="*/ 188 w 192"/>
                  <a:gd name="T1" fmla="*/ 32 h 32"/>
                  <a:gd name="T2" fmla="*/ 4 w 192"/>
                  <a:gd name="T3" fmla="*/ 32 h 32"/>
                  <a:gd name="T4" fmla="*/ 0 w 192"/>
                  <a:gd name="T5" fmla="*/ 28 h 32"/>
                  <a:gd name="T6" fmla="*/ 0 w 192"/>
                  <a:gd name="T7" fmla="*/ 4 h 32"/>
                  <a:gd name="T8" fmla="*/ 4 w 192"/>
                  <a:gd name="T9" fmla="*/ 0 h 32"/>
                  <a:gd name="T10" fmla="*/ 188 w 192"/>
                  <a:gd name="T11" fmla="*/ 0 h 32"/>
                  <a:gd name="T12" fmla="*/ 192 w 192"/>
                  <a:gd name="T13" fmla="*/ 4 h 32"/>
                  <a:gd name="T14" fmla="*/ 192 w 192"/>
                  <a:gd name="T15" fmla="*/ 28 h 32"/>
                  <a:gd name="T16" fmla="*/ 188 w 192"/>
                  <a:gd name="T17" fmla="*/ 32 h 32"/>
                  <a:gd name="T18" fmla="*/ 8 w 192"/>
                  <a:gd name="T19" fmla="*/ 24 h 32"/>
                  <a:gd name="T20" fmla="*/ 184 w 192"/>
                  <a:gd name="T21" fmla="*/ 24 h 32"/>
                  <a:gd name="T22" fmla="*/ 184 w 192"/>
                  <a:gd name="T23" fmla="*/ 8 h 32"/>
                  <a:gd name="T24" fmla="*/ 8 w 192"/>
                  <a:gd name="T25" fmla="*/ 8 h 32"/>
                  <a:gd name="T26" fmla="*/ 8 w 192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2" h="32">
                    <a:moveTo>
                      <a:pt x="188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2" y="28"/>
                      <a:pt x="192" y="28"/>
                      <a:pt x="192" y="28"/>
                    </a:cubicBezTo>
                    <a:cubicBezTo>
                      <a:pt x="192" y="30"/>
                      <a:pt x="190" y="32"/>
                      <a:pt x="188" y="32"/>
                    </a:cubicBezTo>
                    <a:close/>
                    <a:moveTo>
                      <a:pt x="8" y="24"/>
                    </a:moveTo>
                    <a:cubicBezTo>
                      <a:pt x="184" y="24"/>
                      <a:pt x="184" y="24"/>
                      <a:pt x="184" y="24"/>
                    </a:cubicBezTo>
                    <a:cubicBezTo>
                      <a:pt x="184" y="8"/>
                      <a:pt x="184" y="8"/>
                      <a:pt x="18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240"/>
              <p:cNvSpPr>
                <a:spLocks noEditPoints="1"/>
              </p:cNvSpPr>
              <p:nvPr/>
            </p:nvSpPr>
            <p:spPr bwMode="auto">
              <a:xfrm>
                <a:off x="1419" y="609"/>
                <a:ext cx="303" cy="76"/>
              </a:xfrm>
              <a:custGeom>
                <a:avLst/>
                <a:gdLst>
                  <a:gd name="T0" fmla="*/ 124 w 128"/>
                  <a:gd name="T1" fmla="*/ 32 h 32"/>
                  <a:gd name="T2" fmla="*/ 4 w 128"/>
                  <a:gd name="T3" fmla="*/ 32 h 32"/>
                  <a:gd name="T4" fmla="*/ 0 w 128"/>
                  <a:gd name="T5" fmla="*/ 28 h 32"/>
                  <a:gd name="T6" fmla="*/ 0 w 128"/>
                  <a:gd name="T7" fmla="*/ 4 h 32"/>
                  <a:gd name="T8" fmla="*/ 4 w 128"/>
                  <a:gd name="T9" fmla="*/ 0 h 32"/>
                  <a:gd name="T10" fmla="*/ 124 w 128"/>
                  <a:gd name="T11" fmla="*/ 0 h 32"/>
                  <a:gd name="T12" fmla="*/ 128 w 128"/>
                  <a:gd name="T13" fmla="*/ 4 h 32"/>
                  <a:gd name="T14" fmla="*/ 128 w 128"/>
                  <a:gd name="T15" fmla="*/ 28 h 32"/>
                  <a:gd name="T16" fmla="*/ 124 w 128"/>
                  <a:gd name="T17" fmla="*/ 32 h 32"/>
                  <a:gd name="T18" fmla="*/ 8 w 128"/>
                  <a:gd name="T19" fmla="*/ 24 h 32"/>
                  <a:gd name="T20" fmla="*/ 120 w 128"/>
                  <a:gd name="T21" fmla="*/ 24 h 32"/>
                  <a:gd name="T22" fmla="*/ 120 w 128"/>
                  <a:gd name="T23" fmla="*/ 8 h 32"/>
                  <a:gd name="T24" fmla="*/ 8 w 128"/>
                  <a:gd name="T25" fmla="*/ 8 h 32"/>
                  <a:gd name="T26" fmla="*/ 8 w 128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8" h="32">
                    <a:moveTo>
                      <a:pt x="124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6" y="0"/>
                      <a:pt x="128" y="2"/>
                      <a:pt x="128" y="4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28" y="30"/>
                      <a:pt x="126" y="32"/>
                      <a:pt x="124" y="32"/>
                    </a:cubicBezTo>
                    <a:close/>
                    <a:moveTo>
                      <a:pt x="8" y="24"/>
                    </a:moveTo>
                    <a:cubicBezTo>
                      <a:pt x="120" y="24"/>
                      <a:pt x="120" y="24"/>
                      <a:pt x="120" y="24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241"/>
              <p:cNvSpPr>
                <a:spLocks noEditPoints="1"/>
              </p:cNvSpPr>
              <p:nvPr/>
            </p:nvSpPr>
            <p:spPr bwMode="auto">
              <a:xfrm>
                <a:off x="7698" y="1526"/>
                <a:ext cx="416" cy="398"/>
              </a:xfrm>
              <a:custGeom>
                <a:avLst/>
                <a:gdLst>
                  <a:gd name="T0" fmla="*/ 172 w 176"/>
                  <a:gd name="T1" fmla="*/ 168 h 168"/>
                  <a:gd name="T2" fmla="*/ 96 w 176"/>
                  <a:gd name="T3" fmla="*/ 156 h 168"/>
                  <a:gd name="T4" fmla="*/ 97 w 176"/>
                  <a:gd name="T5" fmla="*/ 92 h 168"/>
                  <a:gd name="T6" fmla="*/ 172 w 176"/>
                  <a:gd name="T7" fmla="*/ 92 h 168"/>
                  <a:gd name="T8" fmla="*/ 176 w 176"/>
                  <a:gd name="T9" fmla="*/ 164 h 168"/>
                  <a:gd name="T10" fmla="*/ 172 w 176"/>
                  <a:gd name="T11" fmla="*/ 168 h 168"/>
                  <a:gd name="T12" fmla="*/ 168 w 176"/>
                  <a:gd name="T13" fmla="*/ 160 h 168"/>
                  <a:gd name="T14" fmla="*/ 104 w 176"/>
                  <a:gd name="T15" fmla="*/ 99 h 168"/>
                  <a:gd name="T16" fmla="*/ 80 w 176"/>
                  <a:gd name="T17" fmla="*/ 156 h 168"/>
                  <a:gd name="T18" fmla="*/ 64 w 176"/>
                  <a:gd name="T19" fmla="*/ 154 h 168"/>
                  <a:gd name="T20" fmla="*/ 0 w 176"/>
                  <a:gd name="T21" fmla="*/ 140 h 168"/>
                  <a:gd name="T22" fmla="*/ 1 w 176"/>
                  <a:gd name="T23" fmla="*/ 89 h 168"/>
                  <a:gd name="T24" fmla="*/ 36 w 176"/>
                  <a:gd name="T25" fmla="*/ 90 h 168"/>
                  <a:gd name="T26" fmla="*/ 84 w 176"/>
                  <a:gd name="T27" fmla="*/ 96 h 168"/>
                  <a:gd name="T28" fmla="*/ 83 w 176"/>
                  <a:gd name="T29" fmla="*/ 155 h 168"/>
                  <a:gd name="T30" fmla="*/ 8 w 176"/>
                  <a:gd name="T31" fmla="*/ 137 h 168"/>
                  <a:gd name="T32" fmla="*/ 76 w 176"/>
                  <a:gd name="T33" fmla="*/ 147 h 168"/>
                  <a:gd name="T34" fmla="*/ 35 w 176"/>
                  <a:gd name="T35" fmla="*/ 98 h 168"/>
                  <a:gd name="T36" fmla="*/ 8 w 176"/>
                  <a:gd name="T37" fmla="*/ 137 h 168"/>
                  <a:gd name="T38" fmla="*/ 4 w 176"/>
                  <a:gd name="T39" fmla="*/ 80 h 168"/>
                  <a:gd name="T40" fmla="*/ 0 w 176"/>
                  <a:gd name="T41" fmla="*/ 28 h 168"/>
                  <a:gd name="T42" fmla="*/ 79 w 176"/>
                  <a:gd name="T43" fmla="*/ 12 h 168"/>
                  <a:gd name="T44" fmla="*/ 84 w 176"/>
                  <a:gd name="T45" fmla="*/ 16 h 168"/>
                  <a:gd name="T46" fmla="*/ 80 w 176"/>
                  <a:gd name="T47" fmla="*/ 80 h 168"/>
                  <a:gd name="T48" fmla="*/ 76 w 176"/>
                  <a:gd name="T49" fmla="*/ 72 h 168"/>
                  <a:gd name="T50" fmla="*/ 8 w 176"/>
                  <a:gd name="T51" fmla="*/ 31 h 168"/>
                  <a:gd name="T52" fmla="*/ 100 w 176"/>
                  <a:gd name="T53" fmla="*/ 80 h 168"/>
                  <a:gd name="T54" fmla="*/ 96 w 176"/>
                  <a:gd name="T55" fmla="*/ 75 h 168"/>
                  <a:gd name="T56" fmla="*/ 99 w 176"/>
                  <a:gd name="T57" fmla="*/ 12 h 168"/>
                  <a:gd name="T58" fmla="*/ 175 w 176"/>
                  <a:gd name="T59" fmla="*/ 1 h 168"/>
                  <a:gd name="T60" fmla="*/ 176 w 176"/>
                  <a:gd name="T61" fmla="*/ 73 h 168"/>
                  <a:gd name="T62" fmla="*/ 104 w 176"/>
                  <a:gd name="T63" fmla="*/ 79 h 168"/>
                  <a:gd name="T64" fmla="*/ 100 w 176"/>
                  <a:gd name="T65" fmla="*/ 80 h 168"/>
                  <a:gd name="T66" fmla="*/ 104 w 176"/>
                  <a:gd name="T67" fmla="*/ 72 h 168"/>
                  <a:gd name="T68" fmla="*/ 168 w 176"/>
                  <a:gd name="T69" fmla="*/ 69 h 168"/>
                  <a:gd name="T70" fmla="*/ 104 w 176"/>
                  <a:gd name="T71" fmla="*/ 1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6" h="168">
                    <a:moveTo>
                      <a:pt x="172" y="168"/>
                    </a:moveTo>
                    <a:cubicBezTo>
                      <a:pt x="172" y="168"/>
                      <a:pt x="172" y="168"/>
                      <a:pt x="172" y="168"/>
                    </a:cubicBezTo>
                    <a:cubicBezTo>
                      <a:pt x="100" y="160"/>
                      <a:pt x="100" y="160"/>
                      <a:pt x="100" y="160"/>
                    </a:cubicBezTo>
                    <a:cubicBezTo>
                      <a:pt x="98" y="160"/>
                      <a:pt x="96" y="158"/>
                      <a:pt x="96" y="156"/>
                    </a:cubicBezTo>
                    <a:cubicBezTo>
                      <a:pt x="96" y="95"/>
                      <a:pt x="96" y="95"/>
                      <a:pt x="96" y="95"/>
                    </a:cubicBezTo>
                    <a:cubicBezTo>
                      <a:pt x="96" y="93"/>
                      <a:pt x="96" y="92"/>
                      <a:pt x="97" y="92"/>
                    </a:cubicBezTo>
                    <a:cubicBezTo>
                      <a:pt x="98" y="91"/>
                      <a:pt x="99" y="90"/>
                      <a:pt x="100" y="91"/>
                    </a:cubicBezTo>
                    <a:cubicBezTo>
                      <a:pt x="132" y="91"/>
                      <a:pt x="148" y="92"/>
                      <a:pt x="172" y="92"/>
                    </a:cubicBezTo>
                    <a:cubicBezTo>
                      <a:pt x="174" y="92"/>
                      <a:pt x="176" y="94"/>
                      <a:pt x="176" y="96"/>
                    </a:cubicBezTo>
                    <a:cubicBezTo>
                      <a:pt x="176" y="164"/>
                      <a:pt x="176" y="164"/>
                      <a:pt x="176" y="164"/>
                    </a:cubicBezTo>
                    <a:cubicBezTo>
                      <a:pt x="176" y="165"/>
                      <a:pt x="176" y="166"/>
                      <a:pt x="175" y="167"/>
                    </a:cubicBezTo>
                    <a:cubicBezTo>
                      <a:pt x="174" y="168"/>
                      <a:pt x="173" y="168"/>
                      <a:pt x="172" y="168"/>
                    </a:cubicBezTo>
                    <a:close/>
                    <a:moveTo>
                      <a:pt x="104" y="152"/>
                    </a:moveTo>
                    <a:cubicBezTo>
                      <a:pt x="168" y="160"/>
                      <a:pt x="168" y="160"/>
                      <a:pt x="168" y="160"/>
                    </a:cubicBezTo>
                    <a:cubicBezTo>
                      <a:pt x="168" y="100"/>
                      <a:pt x="168" y="100"/>
                      <a:pt x="168" y="100"/>
                    </a:cubicBezTo>
                    <a:cubicBezTo>
                      <a:pt x="147" y="100"/>
                      <a:pt x="132" y="99"/>
                      <a:pt x="104" y="99"/>
                    </a:cubicBezTo>
                    <a:lnTo>
                      <a:pt x="104" y="152"/>
                    </a:lnTo>
                    <a:close/>
                    <a:moveTo>
                      <a:pt x="80" y="156"/>
                    </a:moveTo>
                    <a:cubicBezTo>
                      <a:pt x="80" y="156"/>
                      <a:pt x="80" y="156"/>
                      <a:pt x="79" y="156"/>
                    </a:cubicBezTo>
                    <a:cubicBezTo>
                      <a:pt x="64" y="154"/>
                      <a:pt x="64" y="154"/>
                      <a:pt x="64" y="154"/>
                    </a:cubicBezTo>
                    <a:cubicBezTo>
                      <a:pt x="41" y="150"/>
                      <a:pt x="23" y="148"/>
                      <a:pt x="3" y="144"/>
                    </a:cubicBezTo>
                    <a:cubicBezTo>
                      <a:pt x="1" y="144"/>
                      <a:pt x="0" y="142"/>
                      <a:pt x="0" y="140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1"/>
                      <a:pt x="0" y="90"/>
                      <a:pt x="1" y="89"/>
                    </a:cubicBezTo>
                    <a:cubicBezTo>
                      <a:pt x="2" y="88"/>
                      <a:pt x="3" y="88"/>
                      <a:pt x="4" y="88"/>
                    </a:cubicBezTo>
                    <a:cubicBezTo>
                      <a:pt x="15" y="88"/>
                      <a:pt x="25" y="89"/>
                      <a:pt x="36" y="90"/>
                    </a:cubicBezTo>
                    <a:cubicBezTo>
                      <a:pt x="49" y="91"/>
                      <a:pt x="63" y="92"/>
                      <a:pt x="80" y="92"/>
                    </a:cubicBezTo>
                    <a:cubicBezTo>
                      <a:pt x="82" y="92"/>
                      <a:pt x="84" y="94"/>
                      <a:pt x="84" y="96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3"/>
                      <a:pt x="83" y="154"/>
                      <a:pt x="83" y="155"/>
                    </a:cubicBezTo>
                    <a:cubicBezTo>
                      <a:pt x="82" y="156"/>
                      <a:pt x="81" y="156"/>
                      <a:pt x="80" y="156"/>
                    </a:cubicBezTo>
                    <a:close/>
                    <a:moveTo>
                      <a:pt x="8" y="137"/>
                    </a:moveTo>
                    <a:cubicBezTo>
                      <a:pt x="26" y="140"/>
                      <a:pt x="43" y="143"/>
                      <a:pt x="65" y="146"/>
                    </a:cubicBezTo>
                    <a:cubicBezTo>
                      <a:pt x="76" y="147"/>
                      <a:pt x="76" y="147"/>
                      <a:pt x="76" y="147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61" y="99"/>
                      <a:pt x="48" y="99"/>
                      <a:pt x="35" y="98"/>
                    </a:cubicBezTo>
                    <a:cubicBezTo>
                      <a:pt x="26" y="97"/>
                      <a:pt x="17" y="96"/>
                      <a:pt x="8" y="96"/>
                    </a:cubicBezTo>
                    <a:lnTo>
                      <a:pt x="8" y="137"/>
                    </a:lnTo>
                    <a:close/>
                    <a:moveTo>
                      <a:pt x="80" y="80"/>
                    </a:moveTo>
                    <a:cubicBezTo>
                      <a:pt x="4" y="80"/>
                      <a:pt x="4" y="80"/>
                      <a:pt x="4" y="80"/>
                    </a:cubicBezTo>
                    <a:cubicBezTo>
                      <a:pt x="2" y="80"/>
                      <a:pt x="0" y="78"/>
                      <a:pt x="0" y="7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6"/>
                      <a:pt x="1" y="24"/>
                      <a:pt x="3" y="24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1" y="12"/>
                      <a:pt x="82" y="12"/>
                      <a:pt x="83" y="13"/>
                    </a:cubicBezTo>
                    <a:cubicBezTo>
                      <a:pt x="83" y="14"/>
                      <a:pt x="84" y="15"/>
                      <a:pt x="84" y="16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78"/>
                      <a:pt x="82" y="80"/>
                      <a:pt x="80" y="80"/>
                    </a:cubicBezTo>
                    <a:close/>
                    <a:moveTo>
                      <a:pt x="8" y="72"/>
                    </a:moveTo>
                    <a:cubicBezTo>
                      <a:pt x="76" y="72"/>
                      <a:pt x="76" y="72"/>
                      <a:pt x="76" y="7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8" y="31"/>
                      <a:pt x="8" y="31"/>
                      <a:pt x="8" y="31"/>
                    </a:cubicBezTo>
                    <a:lnTo>
                      <a:pt x="8" y="72"/>
                    </a:lnTo>
                    <a:close/>
                    <a:moveTo>
                      <a:pt x="100" y="80"/>
                    </a:moveTo>
                    <a:cubicBezTo>
                      <a:pt x="99" y="80"/>
                      <a:pt x="98" y="79"/>
                      <a:pt x="97" y="78"/>
                    </a:cubicBezTo>
                    <a:cubicBezTo>
                      <a:pt x="96" y="77"/>
                      <a:pt x="96" y="76"/>
                      <a:pt x="96" y="75"/>
                    </a:cubicBezTo>
                    <a:cubicBezTo>
                      <a:pt x="96" y="16"/>
                      <a:pt x="96" y="16"/>
                      <a:pt x="96" y="16"/>
                    </a:cubicBezTo>
                    <a:cubicBezTo>
                      <a:pt x="96" y="14"/>
                      <a:pt x="97" y="12"/>
                      <a:pt x="99" y="12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3" y="0"/>
                      <a:pt x="174" y="0"/>
                      <a:pt x="175" y="1"/>
                    </a:cubicBezTo>
                    <a:cubicBezTo>
                      <a:pt x="175" y="2"/>
                      <a:pt x="176" y="3"/>
                      <a:pt x="176" y="4"/>
                    </a:cubicBezTo>
                    <a:cubicBezTo>
                      <a:pt x="176" y="73"/>
                      <a:pt x="176" y="73"/>
                      <a:pt x="176" y="73"/>
                    </a:cubicBezTo>
                    <a:cubicBezTo>
                      <a:pt x="176" y="75"/>
                      <a:pt x="174" y="77"/>
                      <a:pt x="172" y="77"/>
                    </a:cubicBezTo>
                    <a:cubicBezTo>
                      <a:pt x="149" y="78"/>
                      <a:pt x="134" y="79"/>
                      <a:pt x="104" y="79"/>
                    </a:cubicBezTo>
                    <a:cubicBezTo>
                      <a:pt x="100" y="80"/>
                      <a:pt x="100" y="80"/>
                      <a:pt x="100" y="80"/>
                    </a:cubicBezTo>
                    <a:cubicBezTo>
                      <a:pt x="100" y="80"/>
                      <a:pt x="100" y="80"/>
                      <a:pt x="100" y="80"/>
                    </a:cubicBezTo>
                    <a:close/>
                    <a:moveTo>
                      <a:pt x="104" y="19"/>
                    </a:moveTo>
                    <a:cubicBezTo>
                      <a:pt x="104" y="72"/>
                      <a:pt x="104" y="72"/>
                      <a:pt x="104" y="72"/>
                    </a:cubicBezTo>
                    <a:cubicBezTo>
                      <a:pt x="104" y="72"/>
                      <a:pt x="104" y="72"/>
                      <a:pt x="104" y="72"/>
                    </a:cubicBezTo>
                    <a:cubicBezTo>
                      <a:pt x="132" y="72"/>
                      <a:pt x="147" y="70"/>
                      <a:pt x="168" y="69"/>
                    </a:cubicBezTo>
                    <a:cubicBezTo>
                      <a:pt x="168" y="9"/>
                      <a:pt x="168" y="9"/>
                      <a:pt x="168" y="9"/>
                    </a:cubicBezTo>
                    <a:lnTo>
                      <a:pt x="104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242"/>
              <p:cNvSpPr>
                <a:spLocks noEditPoints="1"/>
              </p:cNvSpPr>
              <p:nvPr/>
            </p:nvSpPr>
            <p:spPr bwMode="auto">
              <a:xfrm>
                <a:off x="6828" y="1593"/>
                <a:ext cx="360" cy="340"/>
              </a:xfrm>
              <a:custGeom>
                <a:avLst/>
                <a:gdLst>
                  <a:gd name="T0" fmla="*/ 108 w 152"/>
                  <a:gd name="T1" fmla="*/ 144 h 144"/>
                  <a:gd name="T2" fmla="*/ 92 w 152"/>
                  <a:gd name="T3" fmla="*/ 140 h 144"/>
                  <a:gd name="T4" fmla="*/ 80 w 152"/>
                  <a:gd name="T5" fmla="*/ 136 h 144"/>
                  <a:gd name="T6" fmla="*/ 70 w 152"/>
                  <a:gd name="T7" fmla="*/ 139 h 144"/>
                  <a:gd name="T8" fmla="*/ 52 w 152"/>
                  <a:gd name="T9" fmla="*/ 144 h 144"/>
                  <a:gd name="T10" fmla="*/ 24 w 152"/>
                  <a:gd name="T11" fmla="*/ 124 h 144"/>
                  <a:gd name="T12" fmla="*/ 22 w 152"/>
                  <a:gd name="T13" fmla="*/ 121 h 144"/>
                  <a:gd name="T14" fmla="*/ 0 w 152"/>
                  <a:gd name="T15" fmla="*/ 60 h 144"/>
                  <a:gd name="T16" fmla="*/ 6 w 152"/>
                  <a:gd name="T17" fmla="*/ 34 h 144"/>
                  <a:gd name="T18" fmla="*/ 48 w 152"/>
                  <a:gd name="T19" fmla="*/ 0 h 144"/>
                  <a:gd name="T20" fmla="*/ 67 w 152"/>
                  <a:gd name="T21" fmla="*/ 5 h 144"/>
                  <a:gd name="T22" fmla="*/ 80 w 152"/>
                  <a:gd name="T23" fmla="*/ 8 h 144"/>
                  <a:gd name="T24" fmla="*/ 91 w 152"/>
                  <a:gd name="T25" fmla="*/ 5 h 144"/>
                  <a:gd name="T26" fmla="*/ 108 w 152"/>
                  <a:gd name="T27" fmla="*/ 0 h 144"/>
                  <a:gd name="T28" fmla="*/ 147 w 152"/>
                  <a:gd name="T29" fmla="*/ 21 h 144"/>
                  <a:gd name="T30" fmla="*/ 148 w 152"/>
                  <a:gd name="T31" fmla="*/ 24 h 144"/>
                  <a:gd name="T32" fmla="*/ 146 w 152"/>
                  <a:gd name="T33" fmla="*/ 27 h 144"/>
                  <a:gd name="T34" fmla="*/ 128 w 152"/>
                  <a:gd name="T35" fmla="*/ 56 h 144"/>
                  <a:gd name="T36" fmla="*/ 150 w 152"/>
                  <a:gd name="T37" fmla="*/ 89 h 144"/>
                  <a:gd name="T38" fmla="*/ 152 w 152"/>
                  <a:gd name="T39" fmla="*/ 94 h 144"/>
                  <a:gd name="T40" fmla="*/ 108 w 152"/>
                  <a:gd name="T41" fmla="*/ 144 h 144"/>
                  <a:gd name="T42" fmla="*/ 80 w 152"/>
                  <a:gd name="T43" fmla="*/ 128 h 144"/>
                  <a:gd name="T44" fmla="*/ 95 w 152"/>
                  <a:gd name="T45" fmla="*/ 132 h 144"/>
                  <a:gd name="T46" fmla="*/ 108 w 152"/>
                  <a:gd name="T47" fmla="*/ 136 h 144"/>
                  <a:gd name="T48" fmla="*/ 143 w 152"/>
                  <a:gd name="T49" fmla="*/ 93 h 144"/>
                  <a:gd name="T50" fmla="*/ 120 w 152"/>
                  <a:gd name="T51" fmla="*/ 56 h 144"/>
                  <a:gd name="T52" fmla="*/ 138 w 152"/>
                  <a:gd name="T53" fmla="*/ 24 h 144"/>
                  <a:gd name="T54" fmla="*/ 108 w 152"/>
                  <a:gd name="T55" fmla="*/ 8 h 144"/>
                  <a:gd name="T56" fmla="*/ 94 w 152"/>
                  <a:gd name="T57" fmla="*/ 12 h 144"/>
                  <a:gd name="T58" fmla="*/ 80 w 152"/>
                  <a:gd name="T59" fmla="*/ 16 h 144"/>
                  <a:gd name="T60" fmla="*/ 64 w 152"/>
                  <a:gd name="T61" fmla="*/ 12 h 144"/>
                  <a:gd name="T62" fmla="*/ 48 w 152"/>
                  <a:gd name="T63" fmla="*/ 8 h 144"/>
                  <a:gd name="T64" fmla="*/ 13 w 152"/>
                  <a:gd name="T65" fmla="*/ 37 h 144"/>
                  <a:gd name="T66" fmla="*/ 8 w 152"/>
                  <a:gd name="T67" fmla="*/ 60 h 144"/>
                  <a:gd name="T68" fmla="*/ 29 w 152"/>
                  <a:gd name="T69" fmla="*/ 116 h 144"/>
                  <a:gd name="T70" fmla="*/ 31 w 152"/>
                  <a:gd name="T71" fmla="*/ 119 h 144"/>
                  <a:gd name="T72" fmla="*/ 52 w 152"/>
                  <a:gd name="T73" fmla="*/ 136 h 144"/>
                  <a:gd name="T74" fmla="*/ 67 w 152"/>
                  <a:gd name="T75" fmla="*/ 132 h 144"/>
                  <a:gd name="T76" fmla="*/ 80 w 152"/>
                  <a:gd name="T77" fmla="*/ 12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2" h="144">
                    <a:moveTo>
                      <a:pt x="108" y="144"/>
                    </a:moveTo>
                    <a:cubicBezTo>
                      <a:pt x="102" y="144"/>
                      <a:pt x="97" y="142"/>
                      <a:pt x="92" y="140"/>
                    </a:cubicBezTo>
                    <a:cubicBezTo>
                      <a:pt x="88" y="138"/>
                      <a:pt x="84" y="136"/>
                      <a:pt x="80" y="136"/>
                    </a:cubicBezTo>
                    <a:cubicBezTo>
                      <a:pt x="77" y="136"/>
                      <a:pt x="74" y="137"/>
                      <a:pt x="70" y="139"/>
                    </a:cubicBezTo>
                    <a:cubicBezTo>
                      <a:pt x="65" y="141"/>
                      <a:pt x="59" y="144"/>
                      <a:pt x="52" y="144"/>
                    </a:cubicBezTo>
                    <a:cubicBezTo>
                      <a:pt x="43" y="144"/>
                      <a:pt x="34" y="137"/>
                      <a:pt x="24" y="124"/>
                    </a:cubicBezTo>
                    <a:cubicBezTo>
                      <a:pt x="24" y="123"/>
                      <a:pt x="23" y="122"/>
                      <a:pt x="22" y="121"/>
                    </a:cubicBezTo>
                    <a:cubicBezTo>
                      <a:pt x="16" y="113"/>
                      <a:pt x="0" y="93"/>
                      <a:pt x="0" y="60"/>
                    </a:cubicBezTo>
                    <a:cubicBezTo>
                      <a:pt x="0" y="53"/>
                      <a:pt x="2" y="41"/>
                      <a:pt x="6" y="34"/>
                    </a:cubicBezTo>
                    <a:cubicBezTo>
                      <a:pt x="18" y="6"/>
                      <a:pt x="36" y="0"/>
                      <a:pt x="48" y="0"/>
                    </a:cubicBezTo>
                    <a:cubicBezTo>
                      <a:pt x="56" y="0"/>
                      <a:pt x="62" y="2"/>
                      <a:pt x="67" y="5"/>
                    </a:cubicBezTo>
                    <a:cubicBezTo>
                      <a:pt x="71" y="6"/>
                      <a:pt x="75" y="8"/>
                      <a:pt x="80" y="8"/>
                    </a:cubicBezTo>
                    <a:cubicBezTo>
                      <a:pt x="82" y="8"/>
                      <a:pt x="87" y="6"/>
                      <a:pt x="91" y="5"/>
                    </a:cubicBezTo>
                    <a:cubicBezTo>
                      <a:pt x="97" y="2"/>
                      <a:pt x="103" y="0"/>
                      <a:pt x="108" y="0"/>
                    </a:cubicBezTo>
                    <a:cubicBezTo>
                      <a:pt x="122" y="0"/>
                      <a:pt x="133" y="6"/>
                      <a:pt x="147" y="21"/>
                    </a:cubicBezTo>
                    <a:cubicBezTo>
                      <a:pt x="148" y="22"/>
                      <a:pt x="148" y="23"/>
                      <a:pt x="148" y="24"/>
                    </a:cubicBezTo>
                    <a:cubicBezTo>
                      <a:pt x="148" y="26"/>
                      <a:pt x="147" y="27"/>
                      <a:pt x="146" y="27"/>
                    </a:cubicBezTo>
                    <a:cubicBezTo>
                      <a:pt x="134" y="36"/>
                      <a:pt x="128" y="45"/>
                      <a:pt x="128" y="56"/>
                    </a:cubicBezTo>
                    <a:cubicBezTo>
                      <a:pt x="128" y="69"/>
                      <a:pt x="135" y="79"/>
                      <a:pt x="150" y="89"/>
                    </a:cubicBezTo>
                    <a:cubicBezTo>
                      <a:pt x="152" y="90"/>
                      <a:pt x="152" y="92"/>
                      <a:pt x="152" y="94"/>
                    </a:cubicBezTo>
                    <a:cubicBezTo>
                      <a:pt x="136" y="129"/>
                      <a:pt x="123" y="144"/>
                      <a:pt x="108" y="144"/>
                    </a:cubicBezTo>
                    <a:close/>
                    <a:moveTo>
                      <a:pt x="80" y="128"/>
                    </a:moveTo>
                    <a:cubicBezTo>
                      <a:pt x="85" y="128"/>
                      <a:pt x="90" y="130"/>
                      <a:pt x="95" y="132"/>
                    </a:cubicBezTo>
                    <a:cubicBezTo>
                      <a:pt x="100" y="134"/>
                      <a:pt x="104" y="136"/>
                      <a:pt x="108" y="136"/>
                    </a:cubicBezTo>
                    <a:cubicBezTo>
                      <a:pt x="116" y="136"/>
                      <a:pt x="126" y="131"/>
                      <a:pt x="143" y="93"/>
                    </a:cubicBezTo>
                    <a:cubicBezTo>
                      <a:pt x="127" y="83"/>
                      <a:pt x="120" y="71"/>
                      <a:pt x="120" y="56"/>
                    </a:cubicBezTo>
                    <a:cubicBezTo>
                      <a:pt x="120" y="40"/>
                      <a:pt x="130" y="30"/>
                      <a:pt x="138" y="24"/>
                    </a:cubicBezTo>
                    <a:cubicBezTo>
                      <a:pt x="127" y="13"/>
                      <a:pt x="118" y="8"/>
                      <a:pt x="108" y="8"/>
                    </a:cubicBezTo>
                    <a:cubicBezTo>
                      <a:pt x="105" y="8"/>
                      <a:pt x="99" y="10"/>
                      <a:pt x="94" y="12"/>
                    </a:cubicBezTo>
                    <a:cubicBezTo>
                      <a:pt x="88" y="14"/>
                      <a:pt x="84" y="16"/>
                      <a:pt x="80" y="16"/>
                    </a:cubicBezTo>
                    <a:cubicBezTo>
                      <a:pt x="73" y="16"/>
                      <a:pt x="68" y="14"/>
                      <a:pt x="64" y="12"/>
                    </a:cubicBezTo>
                    <a:cubicBezTo>
                      <a:pt x="59" y="10"/>
                      <a:pt x="54" y="8"/>
                      <a:pt x="48" y="8"/>
                    </a:cubicBezTo>
                    <a:cubicBezTo>
                      <a:pt x="34" y="8"/>
                      <a:pt x="22" y="18"/>
                      <a:pt x="13" y="37"/>
                    </a:cubicBezTo>
                    <a:cubicBezTo>
                      <a:pt x="10" y="44"/>
                      <a:pt x="8" y="54"/>
                      <a:pt x="8" y="60"/>
                    </a:cubicBezTo>
                    <a:cubicBezTo>
                      <a:pt x="8" y="91"/>
                      <a:pt x="22" y="109"/>
                      <a:pt x="29" y="116"/>
                    </a:cubicBezTo>
                    <a:cubicBezTo>
                      <a:pt x="29" y="117"/>
                      <a:pt x="30" y="118"/>
                      <a:pt x="31" y="119"/>
                    </a:cubicBezTo>
                    <a:cubicBezTo>
                      <a:pt x="39" y="130"/>
                      <a:pt x="46" y="136"/>
                      <a:pt x="52" y="136"/>
                    </a:cubicBezTo>
                    <a:cubicBezTo>
                      <a:pt x="58" y="136"/>
                      <a:pt x="62" y="134"/>
                      <a:pt x="67" y="132"/>
                    </a:cubicBezTo>
                    <a:cubicBezTo>
                      <a:pt x="71" y="130"/>
                      <a:pt x="75" y="128"/>
                      <a:pt x="80" y="1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243"/>
              <p:cNvSpPr>
                <a:spLocks noEditPoints="1"/>
              </p:cNvSpPr>
              <p:nvPr/>
            </p:nvSpPr>
            <p:spPr bwMode="auto">
              <a:xfrm>
                <a:off x="6998" y="1479"/>
                <a:ext cx="104" cy="114"/>
              </a:xfrm>
              <a:custGeom>
                <a:avLst/>
                <a:gdLst>
                  <a:gd name="T0" fmla="*/ 4 w 44"/>
                  <a:gd name="T1" fmla="*/ 48 h 48"/>
                  <a:gd name="T2" fmla="*/ 0 w 44"/>
                  <a:gd name="T3" fmla="*/ 44 h 48"/>
                  <a:gd name="T4" fmla="*/ 40 w 44"/>
                  <a:gd name="T5" fmla="*/ 0 h 48"/>
                  <a:gd name="T6" fmla="*/ 44 w 44"/>
                  <a:gd name="T7" fmla="*/ 4 h 48"/>
                  <a:gd name="T8" fmla="*/ 4 w 44"/>
                  <a:gd name="T9" fmla="*/ 48 h 48"/>
                  <a:gd name="T10" fmla="*/ 36 w 44"/>
                  <a:gd name="T11" fmla="*/ 8 h 48"/>
                  <a:gd name="T12" fmla="*/ 8 w 44"/>
                  <a:gd name="T13" fmla="*/ 39 h 48"/>
                  <a:gd name="T14" fmla="*/ 36 w 44"/>
                  <a:gd name="T15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48">
                    <a:moveTo>
                      <a:pt x="4" y="48"/>
                    </a:moveTo>
                    <a:cubicBezTo>
                      <a:pt x="2" y="48"/>
                      <a:pt x="0" y="46"/>
                      <a:pt x="0" y="44"/>
                    </a:cubicBezTo>
                    <a:cubicBezTo>
                      <a:pt x="0" y="19"/>
                      <a:pt x="21" y="0"/>
                      <a:pt x="40" y="0"/>
                    </a:cubicBezTo>
                    <a:cubicBezTo>
                      <a:pt x="42" y="0"/>
                      <a:pt x="44" y="2"/>
                      <a:pt x="44" y="4"/>
                    </a:cubicBezTo>
                    <a:cubicBezTo>
                      <a:pt x="44" y="27"/>
                      <a:pt x="21" y="48"/>
                      <a:pt x="4" y="48"/>
                    </a:cubicBezTo>
                    <a:close/>
                    <a:moveTo>
                      <a:pt x="36" y="8"/>
                    </a:moveTo>
                    <a:cubicBezTo>
                      <a:pt x="24" y="11"/>
                      <a:pt x="10" y="22"/>
                      <a:pt x="8" y="39"/>
                    </a:cubicBezTo>
                    <a:cubicBezTo>
                      <a:pt x="20" y="37"/>
                      <a:pt x="33" y="23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244"/>
              <p:cNvSpPr>
                <a:spLocks noEditPoints="1"/>
              </p:cNvSpPr>
              <p:nvPr/>
            </p:nvSpPr>
            <p:spPr bwMode="auto">
              <a:xfrm>
                <a:off x="-321" y="-289"/>
                <a:ext cx="152" cy="161"/>
              </a:xfrm>
              <a:custGeom>
                <a:avLst/>
                <a:gdLst>
                  <a:gd name="T0" fmla="*/ 60 w 64"/>
                  <a:gd name="T1" fmla="*/ 68 h 68"/>
                  <a:gd name="T2" fmla="*/ 4 w 64"/>
                  <a:gd name="T3" fmla="*/ 68 h 68"/>
                  <a:gd name="T4" fmla="*/ 0 w 64"/>
                  <a:gd name="T5" fmla="*/ 64 h 68"/>
                  <a:gd name="T6" fmla="*/ 0 w 64"/>
                  <a:gd name="T7" fmla="*/ 32 h 68"/>
                  <a:gd name="T8" fmla="*/ 32 w 64"/>
                  <a:gd name="T9" fmla="*/ 0 h 68"/>
                  <a:gd name="T10" fmla="*/ 64 w 64"/>
                  <a:gd name="T11" fmla="*/ 32 h 68"/>
                  <a:gd name="T12" fmla="*/ 64 w 64"/>
                  <a:gd name="T13" fmla="*/ 64 h 68"/>
                  <a:gd name="T14" fmla="*/ 60 w 64"/>
                  <a:gd name="T15" fmla="*/ 68 h 68"/>
                  <a:gd name="T16" fmla="*/ 8 w 64"/>
                  <a:gd name="T17" fmla="*/ 60 h 68"/>
                  <a:gd name="T18" fmla="*/ 56 w 64"/>
                  <a:gd name="T19" fmla="*/ 60 h 68"/>
                  <a:gd name="T20" fmla="*/ 56 w 64"/>
                  <a:gd name="T21" fmla="*/ 32 h 68"/>
                  <a:gd name="T22" fmla="*/ 32 w 64"/>
                  <a:gd name="T23" fmla="*/ 8 h 68"/>
                  <a:gd name="T24" fmla="*/ 8 w 64"/>
                  <a:gd name="T25" fmla="*/ 32 h 68"/>
                  <a:gd name="T26" fmla="*/ 8 w 64"/>
                  <a:gd name="T27" fmla="*/ 6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68">
                    <a:moveTo>
                      <a:pt x="60" y="68"/>
                    </a:moveTo>
                    <a:cubicBezTo>
                      <a:pt x="4" y="68"/>
                      <a:pt x="4" y="68"/>
                      <a:pt x="4" y="68"/>
                    </a:cubicBezTo>
                    <a:cubicBezTo>
                      <a:pt x="2" y="68"/>
                      <a:pt x="0" y="66"/>
                      <a:pt x="0" y="64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50" y="0"/>
                      <a:pt x="64" y="14"/>
                      <a:pt x="64" y="32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6"/>
                      <a:pt x="62" y="68"/>
                      <a:pt x="60" y="68"/>
                    </a:cubicBezTo>
                    <a:close/>
                    <a:moveTo>
                      <a:pt x="8" y="60"/>
                    </a:moveTo>
                    <a:cubicBezTo>
                      <a:pt x="56" y="60"/>
                      <a:pt x="56" y="60"/>
                      <a:pt x="56" y="60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6" y="19"/>
                      <a:pt x="45" y="8"/>
                      <a:pt x="32" y="8"/>
                    </a:cubicBezTo>
                    <a:cubicBezTo>
                      <a:pt x="19" y="8"/>
                      <a:pt x="8" y="19"/>
                      <a:pt x="8" y="32"/>
                    </a:cubicBezTo>
                    <a:lnTo>
                      <a:pt x="8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245"/>
              <p:cNvSpPr>
                <a:spLocks noEditPoints="1"/>
              </p:cNvSpPr>
              <p:nvPr/>
            </p:nvSpPr>
            <p:spPr bwMode="auto">
              <a:xfrm>
                <a:off x="-358" y="-336"/>
                <a:ext cx="226" cy="453"/>
              </a:xfrm>
              <a:custGeom>
                <a:avLst/>
                <a:gdLst>
                  <a:gd name="T0" fmla="*/ 48 w 96"/>
                  <a:gd name="T1" fmla="*/ 192 h 192"/>
                  <a:gd name="T2" fmla="*/ 0 w 96"/>
                  <a:gd name="T3" fmla="*/ 160 h 192"/>
                  <a:gd name="T4" fmla="*/ 0 w 96"/>
                  <a:gd name="T5" fmla="*/ 48 h 192"/>
                  <a:gd name="T6" fmla="*/ 48 w 96"/>
                  <a:gd name="T7" fmla="*/ 0 h 192"/>
                  <a:gd name="T8" fmla="*/ 96 w 96"/>
                  <a:gd name="T9" fmla="*/ 48 h 192"/>
                  <a:gd name="T10" fmla="*/ 96 w 96"/>
                  <a:gd name="T11" fmla="*/ 160 h 192"/>
                  <a:gd name="T12" fmla="*/ 48 w 96"/>
                  <a:gd name="T13" fmla="*/ 192 h 192"/>
                  <a:gd name="T14" fmla="*/ 48 w 96"/>
                  <a:gd name="T15" fmla="*/ 8 h 192"/>
                  <a:gd name="T16" fmla="*/ 8 w 96"/>
                  <a:gd name="T17" fmla="*/ 48 h 192"/>
                  <a:gd name="T18" fmla="*/ 8 w 96"/>
                  <a:gd name="T19" fmla="*/ 160 h 192"/>
                  <a:gd name="T20" fmla="*/ 48 w 96"/>
                  <a:gd name="T21" fmla="*/ 184 h 192"/>
                  <a:gd name="T22" fmla="*/ 88 w 96"/>
                  <a:gd name="T23" fmla="*/ 160 h 192"/>
                  <a:gd name="T24" fmla="*/ 88 w 96"/>
                  <a:gd name="T25" fmla="*/ 48 h 192"/>
                  <a:gd name="T26" fmla="*/ 48 w 96"/>
                  <a:gd name="T27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192">
                    <a:moveTo>
                      <a:pt x="48" y="192"/>
                    </a:moveTo>
                    <a:cubicBezTo>
                      <a:pt x="22" y="192"/>
                      <a:pt x="0" y="173"/>
                      <a:pt x="0" y="16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22"/>
                      <a:pt x="22" y="0"/>
                      <a:pt x="48" y="0"/>
                    </a:cubicBezTo>
                    <a:cubicBezTo>
                      <a:pt x="74" y="0"/>
                      <a:pt x="96" y="22"/>
                      <a:pt x="96" y="48"/>
                    </a:cubicBezTo>
                    <a:cubicBezTo>
                      <a:pt x="96" y="160"/>
                      <a:pt x="96" y="160"/>
                      <a:pt x="96" y="160"/>
                    </a:cubicBezTo>
                    <a:cubicBezTo>
                      <a:pt x="96" y="173"/>
                      <a:pt x="74" y="192"/>
                      <a:pt x="48" y="192"/>
                    </a:cubicBezTo>
                    <a:close/>
                    <a:moveTo>
                      <a:pt x="48" y="8"/>
                    </a:moveTo>
                    <a:cubicBezTo>
                      <a:pt x="26" y="8"/>
                      <a:pt x="8" y="26"/>
                      <a:pt x="8" y="48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8" y="167"/>
                      <a:pt x="25" y="184"/>
                      <a:pt x="48" y="184"/>
                    </a:cubicBezTo>
                    <a:cubicBezTo>
                      <a:pt x="71" y="184"/>
                      <a:pt x="88" y="167"/>
                      <a:pt x="88" y="160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88" y="26"/>
                      <a:pt x="70" y="8"/>
                      <a:pt x="4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246"/>
              <p:cNvSpPr>
                <a:spLocks/>
              </p:cNvSpPr>
              <p:nvPr/>
            </p:nvSpPr>
            <p:spPr bwMode="auto">
              <a:xfrm>
                <a:off x="-311" y="-24"/>
                <a:ext cx="142" cy="23"/>
              </a:xfrm>
              <a:custGeom>
                <a:avLst/>
                <a:gdLst>
                  <a:gd name="T0" fmla="*/ 30 w 60"/>
                  <a:gd name="T1" fmla="*/ 10 h 10"/>
                  <a:gd name="T2" fmla="*/ 4 w 60"/>
                  <a:gd name="T3" fmla="*/ 8 h 10"/>
                  <a:gd name="T4" fmla="*/ 0 w 60"/>
                  <a:gd name="T5" fmla="*/ 4 h 10"/>
                  <a:gd name="T6" fmla="*/ 4 w 60"/>
                  <a:gd name="T7" fmla="*/ 0 h 10"/>
                  <a:gd name="T8" fmla="*/ 56 w 60"/>
                  <a:gd name="T9" fmla="*/ 0 h 10"/>
                  <a:gd name="T10" fmla="*/ 60 w 60"/>
                  <a:gd name="T11" fmla="*/ 4 h 10"/>
                  <a:gd name="T12" fmla="*/ 56 w 60"/>
                  <a:gd name="T13" fmla="*/ 8 h 10"/>
                  <a:gd name="T14" fmla="*/ 30 w 60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0">
                    <a:moveTo>
                      <a:pt x="30" y="10"/>
                    </a:moveTo>
                    <a:cubicBezTo>
                      <a:pt x="22" y="10"/>
                      <a:pt x="14" y="9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4" y="2"/>
                      <a:pt x="37" y="2"/>
                      <a:pt x="56" y="0"/>
                    </a:cubicBezTo>
                    <a:cubicBezTo>
                      <a:pt x="58" y="0"/>
                      <a:pt x="60" y="1"/>
                      <a:pt x="60" y="4"/>
                    </a:cubicBezTo>
                    <a:cubicBezTo>
                      <a:pt x="60" y="6"/>
                      <a:pt x="59" y="8"/>
                      <a:pt x="56" y="8"/>
                    </a:cubicBezTo>
                    <a:cubicBezTo>
                      <a:pt x="47" y="9"/>
                      <a:pt x="38" y="10"/>
                      <a:pt x="30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247"/>
              <p:cNvSpPr>
                <a:spLocks/>
              </p:cNvSpPr>
              <p:nvPr/>
            </p:nvSpPr>
            <p:spPr bwMode="auto">
              <a:xfrm>
                <a:off x="-302" y="13"/>
                <a:ext cx="114" cy="22"/>
              </a:xfrm>
              <a:custGeom>
                <a:avLst/>
                <a:gdLst>
                  <a:gd name="T0" fmla="*/ 24 w 48"/>
                  <a:gd name="T1" fmla="*/ 9 h 9"/>
                  <a:gd name="T2" fmla="*/ 4 w 48"/>
                  <a:gd name="T3" fmla="*/ 8 h 9"/>
                  <a:gd name="T4" fmla="*/ 0 w 48"/>
                  <a:gd name="T5" fmla="*/ 4 h 9"/>
                  <a:gd name="T6" fmla="*/ 4 w 48"/>
                  <a:gd name="T7" fmla="*/ 0 h 9"/>
                  <a:gd name="T8" fmla="*/ 44 w 48"/>
                  <a:gd name="T9" fmla="*/ 0 h 9"/>
                  <a:gd name="T10" fmla="*/ 48 w 48"/>
                  <a:gd name="T11" fmla="*/ 4 h 9"/>
                  <a:gd name="T12" fmla="*/ 44 w 48"/>
                  <a:gd name="T13" fmla="*/ 8 h 9"/>
                  <a:gd name="T14" fmla="*/ 24 w 4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9">
                    <a:moveTo>
                      <a:pt x="24" y="9"/>
                    </a:moveTo>
                    <a:cubicBezTo>
                      <a:pt x="17" y="9"/>
                      <a:pt x="11" y="9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" y="1"/>
                      <a:pt x="30" y="1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ubicBezTo>
                      <a:pt x="37" y="9"/>
                      <a:pt x="31" y="9"/>
                      <a:pt x="24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248"/>
              <p:cNvSpPr>
                <a:spLocks noEditPoints="1"/>
              </p:cNvSpPr>
              <p:nvPr/>
            </p:nvSpPr>
            <p:spPr bwMode="auto">
              <a:xfrm>
                <a:off x="3159" y="-1112"/>
                <a:ext cx="454" cy="189"/>
              </a:xfrm>
              <a:custGeom>
                <a:avLst/>
                <a:gdLst>
                  <a:gd name="T0" fmla="*/ 188 w 192"/>
                  <a:gd name="T1" fmla="*/ 80 h 80"/>
                  <a:gd name="T2" fmla="*/ 187 w 192"/>
                  <a:gd name="T3" fmla="*/ 80 h 80"/>
                  <a:gd name="T4" fmla="*/ 96 w 192"/>
                  <a:gd name="T5" fmla="*/ 48 h 80"/>
                  <a:gd name="T6" fmla="*/ 5 w 192"/>
                  <a:gd name="T7" fmla="*/ 80 h 80"/>
                  <a:gd name="T8" fmla="*/ 2 w 192"/>
                  <a:gd name="T9" fmla="*/ 79 h 80"/>
                  <a:gd name="T10" fmla="*/ 0 w 192"/>
                  <a:gd name="T11" fmla="*/ 76 h 80"/>
                  <a:gd name="T12" fmla="*/ 64 w 192"/>
                  <a:gd name="T13" fmla="*/ 0 h 80"/>
                  <a:gd name="T14" fmla="*/ 96 w 192"/>
                  <a:gd name="T15" fmla="*/ 9 h 80"/>
                  <a:gd name="T16" fmla="*/ 128 w 192"/>
                  <a:gd name="T17" fmla="*/ 0 h 80"/>
                  <a:gd name="T18" fmla="*/ 192 w 192"/>
                  <a:gd name="T19" fmla="*/ 76 h 80"/>
                  <a:gd name="T20" fmla="*/ 190 w 192"/>
                  <a:gd name="T21" fmla="*/ 79 h 80"/>
                  <a:gd name="T22" fmla="*/ 188 w 192"/>
                  <a:gd name="T23" fmla="*/ 80 h 80"/>
                  <a:gd name="T24" fmla="*/ 64 w 192"/>
                  <a:gd name="T25" fmla="*/ 8 h 80"/>
                  <a:gd name="T26" fmla="*/ 9 w 192"/>
                  <a:gd name="T27" fmla="*/ 70 h 80"/>
                  <a:gd name="T28" fmla="*/ 95 w 192"/>
                  <a:gd name="T29" fmla="*/ 40 h 80"/>
                  <a:gd name="T30" fmla="*/ 97 w 192"/>
                  <a:gd name="T31" fmla="*/ 40 h 80"/>
                  <a:gd name="T32" fmla="*/ 183 w 192"/>
                  <a:gd name="T33" fmla="*/ 70 h 80"/>
                  <a:gd name="T34" fmla="*/ 128 w 192"/>
                  <a:gd name="T35" fmla="*/ 8 h 80"/>
                  <a:gd name="T36" fmla="*/ 99 w 192"/>
                  <a:gd name="T37" fmla="*/ 18 h 80"/>
                  <a:gd name="T38" fmla="*/ 93 w 192"/>
                  <a:gd name="T39" fmla="*/ 18 h 80"/>
                  <a:gd name="T40" fmla="*/ 64 w 192"/>
                  <a:gd name="T41" fmla="*/ 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2" h="80">
                    <a:moveTo>
                      <a:pt x="188" y="80"/>
                    </a:moveTo>
                    <a:cubicBezTo>
                      <a:pt x="188" y="80"/>
                      <a:pt x="187" y="80"/>
                      <a:pt x="187" y="80"/>
                    </a:cubicBezTo>
                    <a:cubicBezTo>
                      <a:pt x="186" y="80"/>
                      <a:pt x="127" y="59"/>
                      <a:pt x="96" y="48"/>
                    </a:cubicBezTo>
                    <a:cubicBezTo>
                      <a:pt x="64" y="59"/>
                      <a:pt x="5" y="80"/>
                      <a:pt x="5" y="80"/>
                    </a:cubicBezTo>
                    <a:cubicBezTo>
                      <a:pt x="4" y="80"/>
                      <a:pt x="3" y="80"/>
                      <a:pt x="2" y="79"/>
                    </a:cubicBezTo>
                    <a:cubicBezTo>
                      <a:pt x="1" y="78"/>
                      <a:pt x="0" y="77"/>
                      <a:pt x="0" y="76"/>
                    </a:cubicBezTo>
                    <a:cubicBezTo>
                      <a:pt x="0" y="75"/>
                      <a:pt x="4" y="0"/>
                      <a:pt x="64" y="0"/>
                    </a:cubicBezTo>
                    <a:cubicBezTo>
                      <a:pt x="79" y="0"/>
                      <a:pt x="90" y="3"/>
                      <a:pt x="96" y="9"/>
                    </a:cubicBezTo>
                    <a:cubicBezTo>
                      <a:pt x="102" y="3"/>
                      <a:pt x="113" y="0"/>
                      <a:pt x="128" y="0"/>
                    </a:cubicBezTo>
                    <a:cubicBezTo>
                      <a:pt x="188" y="0"/>
                      <a:pt x="192" y="75"/>
                      <a:pt x="192" y="76"/>
                    </a:cubicBezTo>
                    <a:cubicBezTo>
                      <a:pt x="192" y="77"/>
                      <a:pt x="191" y="78"/>
                      <a:pt x="190" y="79"/>
                    </a:cubicBezTo>
                    <a:cubicBezTo>
                      <a:pt x="190" y="80"/>
                      <a:pt x="189" y="80"/>
                      <a:pt x="188" y="80"/>
                    </a:cubicBezTo>
                    <a:close/>
                    <a:moveTo>
                      <a:pt x="64" y="8"/>
                    </a:moveTo>
                    <a:cubicBezTo>
                      <a:pt x="21" y="8"/>
                      <a:pt x="11" y="53"/>
                      <a:pt x="9" y="70"/>
                    </a:cubicBezTo>
                    <a:cubicBezTo>
                      <a:pt x="25" y="65"/>
                      <a:pt x="69" y="49"/>
                      <a:pt x="95" y="40"/>
                    </a:cubicBezTo>
                    <a:cubicBezTo>
                      <a:pt x="96" y="40"/>
                      <a:pt x="96" y="40"/>
                      <a:pt x="97" y="40"/>
                    </a:cubicBezTo>
                    <a:cubicBezTo>
                      <a:pt x="122" y="48"/>
                      <a:pt x="167" y="64"/>
                      <a:pt x="183" y="70"/>
                    </a:cubicBezTo>
                    <a:cubicBezTo>
                      <a:pt x="181" y="53"/>
                      <a:pt x="171" y="8"/>
                      <a:pt x="128" y="8"/>
                    </a:cubicBezTo>
                    <a:cubicBezTo>
                      <a:pt x="112" y="8"/>
                      <a:pt x="104" y="11"/>
                      <a:pt x="99" y="18"/>
                    </a:cubicBezTo>
                    <a:cubicBezTo>
                      <a:pt x="98" y="20"/>
                      <a:pt x="94" y="20"/>
                      <a:pt x="93" y="18"/>
                    </a:cubicBezTo>
                    <a:cubicBezTo>
                      <a:pt x="88" y="11"/>
                      <a:pt x="80" y="8"/>
                      <a:pt x="6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249"/>
              <p:cNvSpPr>
                <a:spLocks noEditPoints="1"/>
              </p:cNvSpPr>
              <p:nvPr/>
            </p:nvSpPr>
            <p:spPr bwMode="auto">
              <a:xfrm>
                <a:off x="2251" y="-1131"/>
                <a:ext cx="454" cy="170"/>
              </a:xfrm>
              <a:custGeom>
                <a:avLst/>
                <a:gdLst>
                  <a:gd name="T0" fmla="*/ 149 w 192"/>
                  <a:gd name="T1" fmla="*/ 64 h 72"/>
                  <a:gd name="T2" fmla="*/ 139 w 192"/>
                  <a:gd name="T3" fmla="*/ 64 h 72"/>
                  <a:gd name="T4" fmla="*/ 117 w 192"/>
                  <a:gd name="T5" fmla="*/ 64 h 72"/>
                  <a:gd name="T6" fmla="*/ 107 w 192"/>
                  <a:gd name="T7" fmla="*/ 64 h 72"/>
                  <a:gd name="T8" fmla="*/ 85 w 192"/>
                  <a:gd name="T9" fmla="*/ 64 h 72"/>
                  <a:gd name="T10" fmla="*/ 75 w 192"/>
                  <a:gd name="T11" fmla="*/ 64 h 72"/>
                  <a:gd name="T12" fmla="*/ 53 w 192"/>
                  <a:gd name="T13" fmla="*/ 64 h 72"/>
                  <a:gd name="T14" fmla="*/ 43 w 192"/>
                  <a:gd name="T15" fmla="*/ 64 h 72"/>
                  <a:gd name="T16" fmla="*/ 22 w 192"/>
                  <a:gd name="T17" fmla="*/ 63 h 72"/>
                  <a:gd name="T18" fmla="*/ 15 w 192"/>
                  <a:gd name="T19" fmla="*/ 63 h 72"/>
                  <a:gd name="T20" fmla="*/ 4 w 192"/>
                  <a:gd name="T21" fmla="*/ 68 h 72"/>
                  <a:gd name="T22" fmla="*/ 0 w 192"/>
                  <a:gd name="T23" fmla="*/ 54 h 72"/>
                  <a:gd name="T24" fmla="*/ 60 w 192"/>
                  <a:gd name="T25" fmla="*/ 0 h 72"/>
                  <a:gd name="T26" fmla="*/ 96 w 192"/>
                  <a:gd name="T27" fmla="*/ 12 h 72"/>
                  <a:gd name="T28" fmla="*/ 132 w 192"/>
                  <a:gd name="T29" fmla="*/ 0 h 72"/>
                  <a:gd name="T30" fmla="*/ 192 w 192"/>
                  <a:gd name="T31" fmla="*/ 54 h 72"/>
                  <a:gd name="T32" fmla="*/ 188 w 192"/>
                  <a:gd name="T33" fmla="*/ 68 h 72"/>
                  <a:gd name="T34" fmla="*/ 177 w 192"/>
                  <a:gd name="T35" fmla="*/ 63 h 72"/>
                  <a:gd name="T36" fmla="*/ 170 w 192"/>
                  <a:gd name="T37" fmla="*/ 63 h 72"/>
                  <a:gd name="T38" fmla="*/ 144 w 192"/>
                  <a:gd name="T39" fmla="*/ 52 h 72"/>
                  <a:gd name="T40" fmla="*/ 160 w 192"/>
                  <a:gd name="T41" fmla="*/ 64 h 72"/>
                  <a:gd name="T42" fmla="*/ 172 w 192"/>
                  <a:gd name="T43" fmla="*/ 52 h 72"/>
                  <a:gd name="T44" fmla="*/ 184 w 192"/>
                  <a:gd name="T45" fmla="*/ 59 h 72"/>
                  <a:gd name="T46" fmla="*/ 148 w 192"/>
                  <a:gd name="T47" fmla="*/ 14 h 72"/>
                  <a:gd name="T48" fmla="*/ 120 w 192"/>
                  <a:gd name="T49" fmla="*/ 13 h 72"/>
                  <a:gd name="T50" fmla="*/ 72 w 192"/>
                  <a:gd name="T51" fmla="*/ 13 h 72"/>
                  <a:gd name="T52" fmla="*/ 44 w 192"/>
                  <a:gd name="T53" fmla="*/ 14 h 72"/>
                  <a:gd name="T54" fmla="*/ 8 w 192"/>
                  <a:gd name="T55" fmla="*/ 59 h 72"/>
                  <a:gd name="T56" fmla="*/ 20 w 192"/>
                  <a:gd name="T57" fmla="*/ 52 h 72"/>
                  <a:gd name="T58" fmla="*/ 32 w 192"/>
                  <a:gd name="T59" fmla="*/ 64 h 72"/>
                  <a:gd name="T60" fmla="*/ 48 w 192"/>
                  <a:gd name="T61" fmla="*/ 52 h 72"/>
                  <a:gd name="T62" fmla="*/ 64 w 192"/>
                  <a:gd name="T63" fmla="*/ 64 h 72"/>
                  <a:gd name="T64" fmla="*/ 80 w 192"/>
                  <a:gd name="T65" fmla="*/ 52 h 72"/>
                  <a:gd name="T66" fmla="*/ 96 w 192"/>
                  <a:gd name="T67" fmla="*/ 64 h 72"/>
                  <a:gd name="T68" fmla="*/ 112 w 192"/>
                  <a:gd name="T69" fmla="*/ 52 h 72"/>
                  <a:gd name="T70" fmla="*/ 128 w 192"/>
                  <a:gd name="T71" fmla="*/ 64 h 72"/>
                  <a:gd name="T72" fmla="*/ 144 w 192"/>
                  <a:gd name="T73" fmla="*/ 5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2" h="72">
                    <a:moveTo>
                      <a:pt x="160" y="72"/>
                    </a:moveTo>
                    <a:cubicBezTo>
                      <a:pt x="154" y="72"/>
                      <a:pt x="151" y="68"/>
                      <a:pt x="149" y="64"/>
                    </a:cubicBezTo>
                    <a:cubicBezTo>
                      <a:pt x="147" y="61"/>
                      <a:pt x="146" y="60"/>
                      <a:pt x="144" y="60"/>
                    </a:cubicBezTo>
                    <a:cubicBezTo>
                      <a:pt x="142" y="60"/>
                      <a:pt x="141" y="61"/>
                      <a:pt x="139" y="64"/>
                    </a:cubicBezTo>
                    <a:cubicBezTo>
                      <a:pt x="137" y="68"/>
                      <a:pt x="134" y="72"/>
                      <a:pt x="128" y="72"/>
                    </a:cubicBezTo>
                    <a:cubicBezTo>
                      <a:pt x="122" y="72"/>
                      <a:pt x="119" y="68"/>
                      <a:pt x="117" y="64"/>
                    </a:cubicBezTo>
                    <a:cubicBezTo>
                      <a:pt x="115" y="61"/>
                      <a:pt x="114" y="60"/>
                      <a:pt x="112" y="60"/>
                    </a:cubicBezTo>
                    <a:cubicBezTo>
                      <a:pt x="110" y="60"/>
                      <a:pt x="109" y="61"/>
                      <a:pt x="107" y="64"/>
                    </a:cubicBezTo>
                    <a:cubicBezTo>
                      <a:pt x="105" y="68"/>
                      <a:pt x="102" y="72"/>
                      <a:pt x="96" y="72"/>
                    </a:cubicBezTo>
                    <a:cubicBezTo>
                      <a:pt x="90" y="72"/>
                      <a:pt x="87" y="68"/>
                      <a:pt x="85" y="64"/>
                    </a:cubicBezTo>
                    <a:cubicBezTo>
                      <a:pt x="83" y="61"/>
                      <a:pt x="82" y="60"/>
                      <a:pt x="80" y="60"/>
                    </a:cubicBezTo>
                    <a:cubicBezTo>
                      <a:pt x="78" y="60"/>
                      <a:pt x="77" y="61"/>
                      <a:pt x="75" y="64"/>
                    </a:cubicBezTo>
                    <a:cubicBezTo>
                      <a:pt x="73" y="68"/>
                      <a:pt x="70" y="72"/>
                      <a:pt x="64" y="72"/>
                    </a:cubicBezTo>
                    <a:cubicBezTo>
                      <a:pt x="58" y="72"/>
                      <a:pt x="55" y="68"/>
                      <a:pt x="53" y="64"/>
                    </a:cubicBezTo>
                    <a:cubicBezTo>
                      <a:pt x="51" y="61"/>
                      <a:pt x="50" y="60"/>
                      <a:pt x="48" y="60"/>
                    </a:cubicBezTo>
                    <a:cubicBezTo>
                      <a:pt x="46" y="60"/>
                      <a:pt x="45" y="61"/>
                      <a:pt x="43" y="64"/>
                    </a:cubicBezTo>
                    <a:cubicBezTo>
                      <a:pt x="41" y="68"/>
                      <a:pt x="38" y="72"/>
                      <a:pt x="32" y="72"/>
                    </a:cubicBezTo>
                    <a:cubicBezTo>
                      <a:pt x="25" y="72"/>
                      <a:pt x="23" y="66"/>
                      <a:pt x="22" y="63"/>
                    </a:cubicBezTo>
                    <a:cubicBezTo>
                      <a:pt x="21" y="60"/>
                      <a:pt x="21" y="60"/>
                      <a:pt x="20" y="60"/>
                    </a:cubicBezTo>
                    <a:cubicBezTo>
                      <a:pt x="17" y="60"/>
                      <a:pt x="17" y="61"/>
                      <a:pt x="15" y="63"/>
                    </a:cubicBezTo>
                    <a:cubicBezTo>
                      <a:pt x="14" y="65"/>
                      <a:pt x="12" y="68"/>
                      <a:pt x="8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2" y="68"/>
                      <a:pt x="0" y="66"/>
                      <a:pt x="0" y="6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36"/>
                      <a:pt x="21" y="18"/>
                      <a:pt x="39" y="7"/>
                    </a:cubicBezTo>
                    <a:cubicBezTo>
                      <a:pt x="46" y="3"/>
                      <a:pt x="55" y="0"/>
                      <a:pt x="60" y="0"/>
                    </a:cubicBezTo>
                    <a:cubicBezTo>
                      <a:pt x="66" y="0"/>
                      <a:pt x="72" y="3"/>
                      <a:pt x="76" y="6"/>
                    </a:cubicBezTo>
                    <a:cubicBezTo>
                      <a:pt x="82" y="10"/>
                      <a:pt x="89" y="12"/>
                      <a:pt x="96" y="12"/>
                    </a:cubicBezTo>
                    <a:cubicBezTo>
                      <a:pt x="103" y="12"/>
                      <a:pt x="110" y="10"/>
                      <a:pt x="116" y="6"/>
                    </a:cubicBezTo>
                    <a:cubicBezTo>
                      <a:pt x="120" y="3"/>
                      <a:pt x="126" y="0"/>
                      <a:pt x="132" y="0"/>
                    </a:cubicBezTo>
                    <a:cubicBezTo>
                      <a:pt x="137" y="0"/>
                      <a:pt x="146" y="3"/>
                      <a:pt x="153" y="7"/>
                    </a:cubicBezTo>
                    <a:cubicBezTo>
                      <a:pt x="171" y="18"/>
                      <a:pt x="192" y="36"/>
                      <a:pt x="192" y="5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2" y="66"/>
                      <a:pt x="190" y="68"/>
                      <a:pt x="188" y="68"/>
                    </a:cubicBezTo>
                    <a:cubicBezTo>
                      <a:pt x="184" y="68"/>
                      <a:pt x="184" y="68"/>
                      <a:pt x="184" y="68"/>
                    </a:cubicBezTo>
                    <a:cubicBezTo>
                      <a:pt x="180" y="68"/>
                      <a:pt x="178" y="65"/>
                      <a:pt x="177" y="63"/>
                    </a:cubicBezTo>
                    <a:cubicBezTo>
                      <a:pt x="175" y="61"/>
                      <a:pt x="175" y="60"/>
                      <a:pt x="172" y="60"/>
                    </a:cubicBezTo>
                    <a:cubicBezTo>
                      <a:pt x="171" y="60"/>
                      <a:pt x="171" y="60"/>
                      <a:pt x="170" y="63"/>
                    </a:cubicBezTo>
                    <a:cubicBezTo>
                      <a:pt x="169" y="66"/>
                      <a:pt x="167" y="72"/>
                      <a:pt x="160" y="72"/>
                    </a:cubicBezTo>
                    <a:close/>
                    <a:moveTo>
                      <a:pt x="144" y="52"/>
                    </a:moveTo>
                    <a:cubicBezTo>
                      <a:pt x="150" y="52"/>
                      <a:pt x="153" y="56"/>
                      <a:pt x="155" y="60"/>
                    </a:cubicBezTo>
                    <a:cubicBezTo>
                      <a:pt x="157" y="63"/>
                      <a:pt x="158" y="64"/>
                      <a:pt x="160" y="64"/>
                    </a:cubicBezTo>
                    <a:cubicBezTo>
                      <a:pt x="161" y="64"/>
                      <a:pt x="161" y="64"/>
                      <a:pt x="162" y="61"/>
                    </a:cubicBezTo>
                    <a:cubicBezTo>
                      <a:pt x="163" y="58"/>
                      <a:pt x="165" y="52"/>
                      <a:pt x="172" y="52"/>
                    </a:cubicBezTo>
                    <a:cubicBezTo>
                      <a:pt x="179" y="52"/>
                      <a:pt x="182" y="56"/>
                      <a:pt x="184" y="59"/>
                    </a:cubicBezTo>
                    <a:cubicBezTo>
                      <a:pt x="184" y="59"/>
                      <a:pt x="184" y="59"/>
                      <a:pt x="184" y="59"/>
                    </a:cubicBezTo>
                    <a:cubicBezTo>
                      <a:pt x="184" y="54"/>
                      <a:pt x="184" y="54"/>
                      <a:pt x="184" y="54"/>
                    </a:cubicBezTo>
                    <a:cubicBezTo>
                      <a:pt x="184" y="43"/>
                      <a:pt x="171" y="28"/>
                      <a:pt x="148" y="14"/>
                    </a:cubicBezTo>
                    <a:cubicBezTo>
                      <a:pt x="143" y="10"/>
                      <a:pt x="135" y="8"/>
                      <a:pt x="132" y="8"/>
                    </a:cubicBezTo>
                    <a:cubicBezTo>
                      <a:pt x="129" y="8"/>
                      <a:pt x="124" y="10"/>
                      <a:pt x="120" y="13"/>
                    </a:cubicBezTo>
                    <a:cubicBezTo>
                      <a:pt x="113" y="17"/>
                      <a:pt x="105" y="20"/>
                      <a:pt x="96" y="20"/>
                    </a:cubicBezTo>
                    <a:cubicBezTo>
                      <a:pt x="87" y="20"/>
                      <a:pt x="79" y="17"/>
                      <a:pt x="72" y="13"/>
                    </a:cubicBezTo>
                    <a:cubicBezTo>
                      <a:pt x="68" y="10"/>
                      <a:pt x="63" y="8"/>
                      <a:pt x="60" y="8"/>
                    </a:cubicBezTo>
                    <a:cubicBezTo>
                      <a:pt x="57" y="8"/>
                      <a:pt x="49" y="10"/>
                      <a:pt x="44" y="14"/>
                    </a:cubicBezTo>
                    <a:cubicBezTo>
                      <a:pt x="21" y="28"/>
                      <a:pt x="8" y="43"/>
                      <a:pt x="8" y="54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10" y="56"/>
                      <a:pt x="13" y="52"/>
                      <a:pt x="20" y="52"/>
                    </a:cubicBezTo>
                    <a:cubicBezTo>
                      <a:pt x="27" y="52"/>
                      <a:pt x="29" y="58"/>
                      <a:pt x="30" y="61"/>
                    </a:cubicBezTo>
                    <a:cubicBezTo>
                      <a:pt x="31" y="64"/>
                      <a:pt x="31" y="64"/>
                      <a:pt x="32" y="64"/>
                    </a:cubicBezTo>
                    <a:cubicBezTo>
                      <a:pt x="34" y="64"/>
                      <a:pt x="35" y="63"/>
                      <a:pt x="37" y="60"/>
                    </a:cubicBezTo>
                    <a:cubicBezTo>
                      <a:pt x="39" y="56"/>
                      <a:pt x="42" y="52"/>
                      <a:pt x="48" y="52"/>
                    </a:cubicBezTo>
                    <a:cubicBezTo>
                      <a:pt x="54" y="52"/>
                      <a:pt x="57" y="56"/>
                      <a:pt x="59" y="60"/>
                    </a:cubicBezTo>
                    <a:cubicBezTo>
                      <a:pt x="61" y="63"/>
                      <a:pt x="62" y="64"/>
                      <a:pt x="64" y="64"/>
                    </a:cubicBezTo>
                    <a:cubicBezTo>
                      <a:pt x="66" y="64"/>
                      <a:pt x="67" y="63"/>
                      <a:pt x="69" y="60"/>
                    </a:cubicBezTo>
                    <a:cubicBezTo>
                      <a:pt x="71" y="56"/>
                      <a:pt x="74" y="52"/>
                      <a:pt x="80" y="52"/>
                    </a:cubicBezTo>
                    <a:cubicBezTo>
                      <a:pt x="86" y="52"/>
                      <a:pt x="89" y="56"/>
                      <a:pt x="91" y="60"/>
                    </a:cubicBezTo>
                    <a:cubicBezTo>
                      <a:pt x="93" y="63"/>
                      <a:pt x="94" y="64"/>
                      <a:pt x="96" y="64"/>
                    </a:cubicBezTo>
                    <a:cubicBezTo>
                      <a:pt x="98" y="64"/>
                      <a:pt x="99" y="63"/>
                      <a:pt x="101" y="60"/>
                    </a:cubicBezTo>
                    <a:cubicBezTo>
                      <a:pt x="103" y="56"/>
                      <a:pt x="106" y="52"/>
                      <a:pt x="112" y="52"/>
                    </a:cubicBezTo>
                    <a:cubicBezTo>
                      <a:pt x="118" y="52"/>
                      <a:pt x="121" y="56"/>
                      <a:pt x="123" y="60"/>
                    </a:cubicBezTo>
                    <a:cubicBezTo>
                      <a:pt x="125" y="63"/>
                      <a:pt x="126" y="64"/>
                      <a:pt x="128" y="64"/>
                    </a:cubicBezTo>
                    <a:cubicBezTo>
                      <a:pt x="130" y="64"/>
                      <a:pt x="131" y="63"/>
                      <a:pt x="133" y="60"/>
                    </a:cubicBezTo>
                    <a:cubicBezTo>
                      <a:pt x="135" y="56"/>
                      <a:pt x="138" y="52"/>
                      <a:pt x="144" y="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250"/>
              <p:cNvSpPr>
                <a:spLocks noEditPoints="1"/>
              </p:cNvSpPr>
              <p:nvPr/>
            </p:nvSpPr>
            <p:spPr bwMode="auto">
              <a:xfrm>
                <a:off x="4180" y="690"/>
                <a:ext cx="227" cy="217"/>
              </a:xfrm>
              <a:custGeom>
                <a:avLst/>
                <a:gdLst>
                  <a:gd name="T0" fmla="*/ 43 w 96"/>
                  <a:gd name="T1" fmla="*/ 92 h 92"/>
                  <a:gd name="T2" fmla="*/ 43 w 96"/>
                  <a:gd name="T3" fmla="*/ 92 h 92"/>
                  <a:gd name="T4" fmla="*/ 40 w 96"/>
                  <a:gd name="T5" fmla="*/ 91 h 92"/>
                  <a:gd name="T6" fmla="*/ 2 w 96"/>
                  <a:gd name="T7" fmla="*/ 53 h 92"/>
                  <a:gd name="T8" fmla="*/ 2 w 96"/>
                  <a:gd name="T9" fmla="*/ 48 h 92"/>
                  <a:gd name="T10" fmla="*/ 41 w 96"/>
                  <a:gd name="T11" fmla="*/ 9 h 92"/>
                  <a:gd name="T12" fmla="*/ 62 w 96"/>
                  <a:gd name="T13" fmla="*/ 0 h 92"/>
                  <a:gd name="T14" fmla="*/ 84 w 96"/>
                  <a:gd name="T15" fmla="*/ 9 h 92"/>
                  <a:gd name="T16" fmla="*/ 84 w 96"/>
                  <a:gd name="T17" fmla="*/ 52 h 92"/>
                  <a:gd name="T18" fmla="*/ 45 w 96"/>
                  <a:gd name="T19" fmla="*/ 91 h 92"/>
                  <a:gd name="T20" fmla="*/ 43 w 96"/>
                  <a:gd name="T21" fmla="*/ 92 h 92"/>
                  <a:gd name="T22" fmla="*/ 10 w 96"/>
                  <a:gd name="T23" fmla="*/ 50 h 92"/>
                  <a:gd name="T24" fmla="*/ 43 w 96"/>
                  <a:gd name="T25" fmla="*/ 83 h 92"/>
                  <a:gd name="T26" fmla="*/ 79 w 96"/>
                  <a:gd name="T27" fmla="*/ 47 h 92"/>
                  <a:gd name="T28" fmla="*/ 79 w 96"/>
                  <a:gd name="T29" fmla="*/ 14 h 92"/>
                  <a:gd name="T30" fmla="*/ 62 w 96"/>
                  <a:gd name="T31" fmla="*/ 8 h 92"/>
                  <a:gd name="T32" fmla="*/ 47 w 96"/>
                  <a:gd name="T33" fmla="*/ 14 h 92"/>
                  <a:gd name="T34" fmla="*/ 10 w 96"/>
                  <a:gd name="T35" fmla="*/ 5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" h="92">
                    <a:moveTo>
                      <a:pt x="43" y="92"/>
                    </a:moveTo>
                    <a:cubicBezTo>
                      <a:pt x="43" y="92"/>
                      <a:pt x="43" y="92"/>
                      <a:pt x="43" y="92"/>
                    </a:cubicBezTo>
                    <a:cubicBezTo>
                      <a:pt x="42" y="92"/>
                      <a:pt x="41" y="92"/>
                      <a:pt x="40" y="91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0" y="52"/>
                      <a:pt x="0" y="49"/>
                      <a:pt x="2" y="48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7" y="3"/>
                      <a:pt x="54" y="0"/>
                      <a:pt x="62" y="0"/>
                    </a:cubicBezTo>
                    <a:cubicBezTo>
                      <a:pt x="71" y="0"/>
                      <a:pt x="78" y="3"/>
                      <a:pt x="84" y="9"/>
                    </a:cubicBezTo>
                    <a:cubicBezTo>
                      <a:pt x="96" y="21"/>
                      <a:pt x="96" y="40"/>
                      <a:pt x="84" y="52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2"/>
                      <a:pt x="44" y="92"/>
                      <a:pt x="43" y="92"/>
                    </a:cubicBezTo>
                    <a:close/>
                    <a:moveTo>
                      <a:pt x="10" y="50"/>
                    </a:moveTo>
                    <a:cubicBezTo>
                      <a:pt x="43" y="83"/>
                      <a:pt x="43" y="83"/>
                      <a:pt x="43" y="83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87" y="38"/>
                      <a:pt x="88" y="23"/>
                      <a:pt x="79" y="14"/>
                    </a:cubicBezTo>
                    <a:cubicBezTo>
                      <a:pt x="74" y="10"/>
                      <a:pt x="69" y="8"/>
                      <a:pt x="62" y="8"/>
                    </a:cubicBezTo>
                    <a:cubicBezTo>
                      <a:pt x="56" y="8"/>
                      <a:pt x="51" y="10"/>
                      <a:pt x="47" y="14"/>
                    </a:cubicBezTo>
                    <a:lnTo>
                      <a:pt x="10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251"/>
              <p:cNvSpPr>
                <a:spLocks noEditPoints="1"/>
              </p:cNvSpPr>
              <p:nvPr/>
            </p:nvSpPr>
            <p:spPr bwMode="auto">
              <a:xfrm>
                <a:off x="4128" y="829"/>
                <a:ext cx="138" cy="130"/>
              </a:xfrm>
              <a:custGeom>
                <a:avLst/>
                <a:gdLst>
                  <a:gd name="T0" fmla="*/ 43 w 58"/>
                  <a:gd name="T1" fmla="*/ 55 h 55"/>
                  <a:gd name="T2" fmla="*/ 40 w 58"/>
                  <a:gd name="T3" fmla="*/ 54 h 55"/>
                  <a:gd name="T4" fmla="*/ 1 w 58"/>
                  <a:gd name="T5" fmla="*/ 15 h 55"/>
                  <a:gd name="T6" fmla="*/ 0 w 58"/>
                  <a:gd name="T7" fmla="*/ 12 h 55"/>
                  <a:gd name="T8" fmla="*/ 1 w 58"/>
                  <a:gd name="T9" fmla="*/ 9 h 55"/>
                  <a:gd name="T10" fmla="*/ 22 w 58"/>
                  <a:gd name="T11" fmla="*/ 0 h 55"/>
                  <a:gd name="T12" fmla="*/ 45 w 58"/>
                  <a:gd name="T13" fmla="*/ 10 h 55"/>
                  <a:gd name="T14" fmla="*/ 46 w 58"/>
                  <a:gd name="T15" fmla="*/ 54 h 55"/>
                  <a:gd name="T16" fmla="*/ 43 w 58"/>
                  <a:gd name="T17" fmla="*/ 55 h 55"/>
                  <a:gd name="T18" fmla="*/ 10 w 58"/>
                  <a:gd name="T19" fmla="*/ 12 h 55"/>
                  <a:gd name="T20" fmla="*/ 43 w 58"/>
                  <a:gd name="T21" fmla="*/ 45 h 55"/>
                  <a:gd name="T22" fmla="*/ 39 w 58"/>
                  <a:gd name="T23" fmla="*/ 15 h 55"/>
                  <a:gd name="T24" fmla="*/ 22 w 58"/>
                  <a:gd name="T25" fmla="*/ 8 h 55"/>
                  <a:gd name="T26" fmla="*/ 10 w 58"/>
                  <a:gd name="T27" fmla="*/ 1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55">
                    <a:moveTo>
                      <a:pt x="43" y="55"/>
                    </a:moveTo>
                    <a:cubicBezTo>
                      <a:pt x="42" y="55"/>
                      <a:pt x="41" y="55"/>
                      <a:pt x="40" y="5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7" y="3"/>
                      <a:pt x="14" y="0"/>
                      <a:pt x="22" y="0"/>
                    </a:cubicBezTo>
                    <a:cubicBezTo>
                      <a:pt x="31" y="0"/>
                      <a:pt x="39" y="4"/>
                      <a:pt x="45" y="10"/>
                    </a:cubicBezTo>
                    <a:cubicBezTo>
                      <a:pt x="57" y="22"/>
                      <a:pt x="58" y="42"/>
                      <a:pt x="46" y="54"/>
                    </a:cubicBezTo>
                    <a:cubicBezTo>
                      <a:pt x="45" y="55"/>
                      <a:pt x="44" y="55"/>
                      <a:pt x="43" y="55"/>
                    </a:cubicBezTo>
                    <a:close/>
                    <a:moveTo>
                      <a:pt x="10" y="12"/>
                    </a:moveTo>
                    <a:cubicBezTo>
                      <a:pt x="43" y="45"/>
                      <a:pt x="43" y="45"/>
                      <a:pt x="43" y="45"/>
                    </a:cubicBezTo>
                    <a:cubicBezTo>
                      <a:pt x="49" y="36"/>
                      <a:pt x="48" y="24"/>
                      <a:pt x="39" y="15"/>
                    </a:cubicBezTo>
                    <a:cubicBezTo>
                      <a:pt x="35" y="11"/>
                      <a:pt x="29" y="8"/>
                      <a:pt x="22" y="8"/>
                    </a:cubicBezTo>
                    <a:cubicBezTo>
                      <a:pt x="18" y="8"/>
                      <a:pt x="13" y="10"/>
                      <a:pt x="10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252"/>
              <p:cNvSpPr>
                <a:spLocks/>
              </p:cNvSpPr>
              <p:nvPr/>
            </p:nvSpPr>
            <p:spPr bwMode="auto">
              <a:xfrm>
                <a:off x="4124" y="888"/>
                <a:ext cx="78" cy="76"/>
              </a:xfrm>
              <a:custGeom>
                <a:avLst/>
                <a:gdLst>
                  <a:gd name="T0" fmla="*/ 28 w 33"/>
                  <a:gd name="T1" fmla="*/ 32 h 32"/>
                  <a:gd name="T2" fmla="*/ 28 w 33"/>
                  <a:gd name="T3" fmla="*/ 32 h 32"/>
                  <a:gd name="T4" fmla="*/ 9 w 33"/>
                  <a:gd name="T5" fmla="*/ 23 h 32"/>
                  <a:gd name="T6" fmla="*/ 0 w 33"/>
                  <a:gd name="T7" fmla="*/ 5 h 32"/>
                  <a:gd name="T8" fmla="*/ 3 w 33"/>
                  <a:gd name="T9" fmla="*/ 1 h 32"/>
                  <a:gd name="T10" fmla="*/ 8 w 33"/>
                  <a:gd name="T11" fmla="*/ 4 h 32"/>
                  <a:gd name="T12" fmla="*/ 15 w 33"/>
                  <a:gd name="T13" fmla="*/ 17 h 32"/>
                  <a:gd name="T14" fmla="*/ 29 w 33"/>
                  <a:gd name="T15" fmla="*/ 24 h 32"/>
                  <a:gd name="T16" fmla="*/ 32 w 33"/>
                  <a:gd name="T17" fmla="*/ 28 h 32"/>
                  <a:gd name="T18" fmla="*/ 28 w 33"/>
                  <a:gd name="T1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32"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21" y="31"/>
                      <a:pt x="14" y="28"/>
                      <a:pt x="9" y="23"/>
                    </a:cubicBezTo>
                    <a:cubicBezTo>
                      <a:pt x="4" y="18"/>
                      <a:pt x="1" y="12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9" y="9"/>
                      <a:pt x="11" y="14"/>
                      <a:pt x="15" y="17"/>
                    </a:cubicBezTo>
                    <a:cubicBezTo>
                      <a:pt x="18" y="21"/>
                      <a:pt x="24" y="23"/>
                      <a:pt x="29" y="24"/>
                    </a:cubicBezTo>
                    <a:cubicBezTo>
                      <a:pt x="31" y="24"/>
                      <a:pt x="33" y="26"/>
                      <a:pt x="32" y="28"/>
                    </a:cubicBezTo>
                    <a:cubicBezTo>
                      <a:pt x="32" y="30"/>
                      <a:pt x="30" y="32"/>
                      <a:pt x="2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253"/>
              <p:cNvSpPr>
                <a:spLocks/>
              </p:cNvSpPr>
              <p:nvPr/>
            </p:nvSpPr>
            <p:spPr bwMode="auto">
              <a:xfrm>
                <a:off x="4088" y="891"/>
                <a:ext cx="114" cy="111"/>
              </a:xfrm>
              <a:custGeom>
                <a:avLst/>
                <a:gdLst>
                  <a:gd name="T0" fmla="*/ 43 w 48"/>
                  <a:gd name="T1" fmla="*/ 47 h 47"/>
                  <a:gd name="T2" fmla="*/ 43 w 48"/>
                  <a:gd name="T3" fmla="*/ 47 h 47"/>
                  <a:gd name="T4" fmla="*/ 14 w 48"/>
                  <a:gd name="T5" fmla="*/ 33 h 47"/>
                  <a:gd name="T6" fmla="*/ 0 w 48"/>
                  <a:gd name="T7" fmla="*/ 4 h 47"/>
                  <a:gd name="T8" fmla="*/ 4 w 48"/>
                  <a:gd name="T9" fmla="*/ 0 h 47"/>
                  <a:gd name="T10" fmla="*/ 8 w 48"/>
                  <a:gd name="T11" fmla="*/ 3 h 47"/>
                  <a:gd name="T12" fmla="*/ 20 w 48"/>
                  <a:gd name="T13" fmla="*/ 28 h 47"/>
                  <a:gd name="T14" fmla="*/ 44 w 48"/>
                  <a:gd name="T15" fmla="*/ 39 h 47"/>
                  <a:gd name="T16" fmla="*/ 47 w 48"/>
                  <a:gd name="T17" fmla="*/ 43 h 47"/>
                  <a:gd name="T18" fmla="*/ 43 w 48"/>
                  <a:gd name="T1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7">
                    <a:moveTo>
                      <a:pt x="43" y="47"/>
                    </a:moveTo>
                    <a:cubicBezTo>
                      <a:pt x="43" y="47"/>
                      <a:pt x="43" y="47"/>
                      <a:pt x="43" y="47"/>
                    </a:cubicBezTo>
                    <a:cubicBezTo>
                      <a:pt x="32" y="46"/>
                      <a:pt x="22" y="41"/>
                      <a:pt x="14" y="33"/>
                    </a:cubicBezTo>
                    <a:cubicBezTo>
                      <a:pt x="6" y="25"/>
                      <a:pt x="1" y="15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9" y="13"/>
                      <a:pt x="13" y="21"/>
                      <a:pt x="20" y="28"/>
                    </a:cubicBezTo>
                    <a:cubicBezTo>
                      <a:pt x="26" y="34"/>
                      <a:pt x="35" y="38"/>
                      <a:pt x="44" y="39"/>
                    </a:cubicBezTo>
                    <a:cubicBezTo>
                      <a:pt x="46" y="39"/>
                      <a:pt x="48" y="41"/>
                      <a:pt x="47" y="43"/>
                    </a:cubicBezTo>
                    <a:cubicBezTo>
                      <a:pt x="47" y="45"/>
                      <a:pt x="46" y="47"/>
                      <a:pt x="43" y="4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254"/>
              <p:cNvSpPr>
                <a:spLocks/>
              </p:cNvSpPr>
              <p:nvPr/>
            </p:nvSpPr>
            <p:spPr bwMode="auto">
              <a:xfrm>
                <a:off x="4332" y="846"/>
                <a:ext cx="47" cy="47"/>
              </a:xfrm>
              <a:custGeom>
                <a:avLst/>
                <a:gdLst>
                  <a:gd name="T0" fmla="*/ 16 w 20"/>
                  <a:gd name="T1" fmla="*/ 20 h 20"/>
                  <a:gd name="T2" fmla="*/ 13 w 20"/>
                  <a:gd name="T3" fmla="*/ 19 h 20"/>
                  <a:gd name="T4" fmla="*/ 1 w 20"/>
                  <a:gd name="T5" fmla="*/ 7 h 20"/>
                  <a:gd name="T6" fmla="*/ 1 w 20"/>
                  <a:gd name="T7" fmla="*/ 1 h 20"/>
                  <a:gd name="T8" fmla="*/ 7 w 20"/>
                  <a:gd name="T9" fmla="*/ 1 h 20"/>
                  <a:gd name="T10" fmla="*/ 19 w 20"/>
                  <a:gd name="T11" fmla="*/ 13 h 20"/>
                  <a:gd name="T12" fmla="*/ 19 w 20"/>
                  <a:gd name="T13" fmla="*/ 19 h 20"/>
                  <a:gd name="T14" fmla="*/ 16 w 20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0">
                    <a:moveTo>
                      <a:pt x="16" y="20"/>
                    </a:moveTo>
                    <a:cubicBezTo>
                      <a:pt x="15" y="20"/>
                      <a:pt x="14" y="20"/>
                      <a:pt x="13" y="19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5"/>
                      <a:pt x="20" y="17"/>
                      <a:pt x="19" y="19"/>
                    </a:cubicBezTo>
                    <a:cubicBezTo>
                      <a:pt x="18" y="20"/>
                      <a:pt x="17" y="20"/>
                      <a:pt x="16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255"/>
              <p:cNvSpPr>
                <a:spLocks noEditPoints="1"/>
              </p:cNvSpPr>
              <p:nvPr/>
            </p:nvSpPr>
            <p:spPr bwMode="auto">
              <a:xfrm>
                <a:off x="4332" y="836"/>
                <a:ext cx="189" cy="189"/>
              </a:xfrm>
              <a:custGeom>
                <a:avLst/>
                <a:gdLst>
                  <a:gd name="T0" fmla="*/ 48 w 80"/>
                  <a:gd name="T1" fmla="*/ 80 h 80"/>
                  <a:gd name="T2" fmla="*/ 45 w 80"/>
                  <a:gd name="T3" fmla="*/ 79 h 80"/>
                  <a:gd name="T4" fmla="*/ 1 w 80"/>
                  <a:gd name="T5" fmla="*/ 35 h 80"/>
                  <a:gd name="T6" fmla="*/ 1 w 80"/>
                  <a:gd name="T7" fmla="*/ 29 h 80"/>
                  <a:gd name="T8" fmla="*/ 29 w 80"/>
                  <a:gd name="T9" fmla="*/ 1 h 80"/>
                  <a:gd name="T10" fmla="*/ 35 w 80"/>
                  <a:gd name="T11" fmla="*/ 1 h 80"/>
                  <a:gd name="T12" fmla="*/ 79 w 80"/>
                  <a:gd name="T13" fmla="*/ 45 h 80"/>
                  <a:gd name="T14" fmla="*/ 79 w 80"/>
                  <a:gd name="T15" fmla="*/ 51 h 80"/>
                  <a:gd name="T16" fmla="*/ 51 w 80"/>
                  <a:gd name="T17" fmla="*/ 79 h 80"/>
                  <a:gd name="T18" fmla="*/ 48 w 80"/>
                  <a:gd name="T19" fmla="*/ 80 h 80"/>
                  <a:gd name="T20" fmla="*/ 10 w 80"/>
                  <a:gd name="T21" fmla="*/ 32 h 80"/>
                  <a:gd name="T22" fmla="*/ 48 w 80"/>
                  <a:gd name="T23" fmla="*/ 70 h 80"/>
                  <a:gd name="T24" fmla="*/ 70 w 80"/>
                  <a:gd name="T25" fmla="*/ 48 h 80"/>
                  <a:gd name="T26" fmla="*/ 32 w 80"/>
                  <a:gd name="T27" fmla="*/ 10 h 80"/>
                  <a:gd name="T28" fmla="*/ 10 w 80"/>
                  <a:gd name="T29" fmla="*/ 3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0" h="80">
                    <a:moveTo>
                      <a:pt x="48" y="80"/>
                    </a:moveTo>
                    <a:cubicBezTo>
                      <a:pt x="47" y="80"/>
                      <a:pt x="46" y="80"/>
                      <a:pt x="45" y="7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3"/>
                      <a:pt x="0" y="31"/>
                      <a:pt x="1" y="29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80" y="47"/>
                      <a:pt x="80" y="49"/>
                      <a:pt x="79" y="51"/>
                    </a:cubicBezTo>
                    <a:cubicBezTo>
                      <a:pt x="51" y="79"/>
                      <a:pt x="51" y="79"/>
                      <a:pt x="51" y="79"/>
                    </a:cubicBezTo>
                    <a:cubicBezTo>
                      <a:pt x="50" y="80"/>
                      <a:pt x="49" y="80"/>
                      <a:pt x="48" y="80"/>
                    </a:cubicBezTo>
                    <a:close/>
                    <a:moveTo>
                      <a:pt x="10" y="32"/>
                    </a:moveTo>
                    <a:cubicBezTo>
                      <a:pt x="48" y="70"/>
                      <a:pt x="48" y="70"/>
                      <a:pt x="48" y="70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32" y="10"/>
                      <a:pt x="32" y="10"/>
                      <a:pt x="32" y="10"/>
                    </a:cubicBezTo>
                    <a:lnTo>
                      <a:pt x="1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256"/>
              <p:cNvSpPr>
                <a:spLocks/>
              </p:cNvSpPr>
              <p:nvPr/>
            </p:nvSpPr>
            <p:spPr bwMode="auto">
              <a:xfrm>
                <a:off x="4209" y="713"/>
                <a:ext cx="47" cy="47"/>
              </a:xfrm>
              <a:custGeom>
                <a:avLst/>
                <a:gdLst>
                  <a:gd name="T0" fmla="*/ 16 w 20"/>
                  <a:gd name="T1" fmla="*/ 20 h 20"/>
                  <a:gd name="T2" fmla="*/ 13 w 20"/>
                  <a:gd name="T3" fmla="*/ 19 h 20"/>
                  <a:gd name="T4" fmla="*/ 1 w 20"/>
                  <a:gd name="T5" fmla="*/ 7 h 20"/>
                  <a:gd name="T6" fmla="*/ 1 w 20"/>
                  <a:gd name="T7" fmla="*/ 1 h 20"/>
                  <a:gd name="T8" fmla="*/ 7 w 20"/>
                  <a:gd name="T9" fmla="*/ 1 h 20"/>
                  <a:gd name="T10" fmla="*/ 19 w 20"/>
                  <a:gd name="T11" fmla="*/ 13 h 20"/>
                  <a:gd name="T12" fmla="*/ 19 w 20"/>
                  <a:gd name="T13" fmla="*/ 19 h 20"/>
                  <a:gd name="T14" fmla="*/ 16 w 20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0">
                    <a:moveTo>
                      <a:pt x="16" y="20"/>
                    </a:moveTo>
                    <a:cubicBezTo>
                      <a:pt x="15" y="20"/>
                      <a:pt x="14" y="20"/>
                      <a:pt x="13" y="19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5"/>
                      <a:pt x="20" y="17"/>
                      <a:pt x="19" y="19"/>
                    </a:cubicBezTo>
                    <a:cubicBezTo>
                      <a:pt x="18" y="20"/>
                      <a:pt x="17" y="20"/>
                      <a:pt x="16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257"/>
              <p:cNvSpPr>
                <a:spLocks noEditPoints="1"/>
              </p:cNvSpPr>
              <p:nvPr/>
            </p:nvSpPr>
            <p:spPr bwMode="auto">
              <a:xfrm>
                <a:off x="4067" y="571"/>
                <a:ext cx="189" cy="189"/>
              </a:xfrm>
              <a:custGeom>
                <a:avLst/>
                <a:gdLst>
                  <a:gd name="T0" fmla="*/ 48 w 80"/>
                  <a:gd name="T1" fmla="*/ 80 h 80"/>
                  <a:gd name="T2" fmla="*/ 45 w 80"/>
                  <a:gd name="T3" fmla="*/ 79 h 80"/>
                  <a:gd name="T4" fmla="*/ 1 w 80"/>
                  <a:gd name="T5" fmla="*/ 35 h 80"/>
                  <a:gd name="T6" fmla="*/ 1 w 80"/>
                  <a:gd name="T7" fmla="*/ 29 h 80"/>
                  <a:gd name="T8" fmla="*/ 29 w 80"/>
                  <a:gd name="T9" fmla="*/ 1 h 80"/>
                  <a:gd name="T10" fmla="*/ 35 w 80"/>
                  <a:gd name="T11" fmla="*/ 1 h 80"/>
                  <a:gd name="T12" fmla="*/ 79 w 80"/>
                  <a:gd name="T13" fmla="*/ 45 h 80"/>
                  <a:gd name="T14" fmla="*/ 79 w 80"/>
                  <a:gd name="T15" fmla="*/ 51 h 80"/>
                  <a:gd name="T16" fmla="*/ 51 w 80"/>
                  <a:gd name="T17" fmla="*/ 79 h 80"/>
                  <a:gd name="T18" fmla="*/ 48 w 80"/>
                  <a:gd name="T19" fmla="*/ 80 h 80"/>
                  <a:gd name="T20" fmla="*/ 10 w 80"/>
                  <a:gd name="T21" fmla="*/ 32 h 80"/>
                  <a:gd name="T22" fmla="*/ 48 w 80"/>
                  <a:gd name="T23" fmla="*/ 70 h 80"/>
                  <a:gd name="T24" fmla="*/ 70 w 80"/>
                  <a:gd name="T25" fmla="*/ 48 h 80"/>
                  <a:gd name="T26" fmla="*/ 32 w 80"/>
                  <a:gd name="T27" fmla="*/ 10 h 80"/>
                  <a:gd name="T28" fmla="*/ 10 w 80"/>
                  <a:gd name="T29" fmla="*/ 3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0" h="80">
                    <a:moveTo>
                      <a:pt x="48" y="80"/>
                    </a:moveTo>
                    <a:cubicBezTo>
                      <a:pt x="47" y="80"/>
                      <a:pt x="46" y="80"/>
                      <a:pt x="45" y="7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3"/>
                      <a:pt x="0" y="31"/>
                      <a:pt x="1" y="29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80" y="47"/>
                      <a:pt x="80" y="49"/>
                      <a:pt x="79" y="51"/>
                    </a:cubicBezTo>
                    <a:cubicBezTo>
                      <a:pt x="51" y="79"/>
                      <a:pt x="51" y="79"/>
                      <a:pt x="51" y="79"/>
                    </a:cubicBezTo>
                    <a:cubicBezTo>
                      <a:pt x="50" y="80"/>
                      <a:pt x="49" y="80"/>
                      <a:pt x="48" y="80"/>
                    </a:cubicBezTo>
                    <a:close/>
                    <a:moveTo>
                      <a:pt x="10" y="32"/>
                    </a:moveTo>
                    <a:cubicBezTo>
                      <a:pt x="48" y="70"/>
                      <a:pt x="48" y="70"/>
                      <a:pt x="48" y="70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32" y="10"/>
                      <a:pt x="32" y="10"/>
                      <a:pt x="32" y="10"/>
                    </a:cubicBezTo>
                    <a:lnTo>
                      <a:pt x="1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258"/>
              <p:cNvSpPr>
                <a:spLocks noEditPoints="1"/>
              </p:cNvSpPr>
              <p:nvPr/>
            </p:nvSpPr>
            <p:spPr bwMode="auto">
              <a:xfrm>
                <a:off x="3244" y="590"/>
                <a:ext cx="303" cy="303"/>
              </a:xfrm>
              <a:custGeom>
                <a:avLst/>
                <a:gdLst>
                  <a:gd name="T0" fmla="*/ 64 w 128"/>
                  <a:gd name="T1" fmla="*/ 128 h 128"/>
                  <a:gd name="T2" fmla="*/ 0 w 128"/>
                  <a:gd name="T3" fmla="*/ 64 h 128"/>
                  <a:gd name="T4" fmla="*/ 64 w 128"/>
                  <a:gd name="T5" fmla="*/ 0 h 128"/>
                  <a:gd name="T6" fmla="*/ 128 w 128"/>
                  <a:gd name="T7" fmla="*/ 64 h 128"/>
                  <a:gd name="T8" fmla="*/ 64 w 128"/>
                  <a:gd name="T9" fmla="*/ 128 h 128"/>
                  <a:gd name="T10" fmla="*/ 64 w 128"/>
                  <a:gd name="T11" fmla="*/ 8 h 128"/>
                  <a:gd name="T12" fmla="*/ 8 w 128"/>
                  <a:gd name="T13" fmla="*/ 64 h 128"/>
                  <a:gd name="T14" fmla="*/ 64 w 128"/>
                  <a:gd name="T15" fmla="*/ 120 h 128"/>
                  <a:gd name="T16" fmla="*/ 120 w 128"/>
                  <a:gd name="T17" fmla="*/ 64 h 128"/>
                  <a:gd name="T18" fmla="*/ 64 w 128"/>
                  <a:gd name="T19" fmla="*/ 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" h="128">
                    <a:moveTo>
                      <a:pt x="64" y="128"/>
                    </a:moveTo>
                    <a:cubicBezTo>
                      <a:pt x="29" y="128"/>
                      <a:pt x="0" y="99"/>
                      <a:pt x="0" y="64"/>
                    </a:cubicBezTo>
                    <a:cubicBezTo>
                      <a:pt x="0" y="29"/>
                      <a:pt x="29" y="0"/>
                      <a:pt x="64" y="0"/>
                    </a:cubicBezTo>
                    <a:cubicBezTo>
                      <a:pt x="99" y="0"/>
                      <a:pt x="128" y="29"/>
                      <a:pt x="128" y="64"/>
                    </a:cubicBezTo>
                    <a:cubicBezTo>
                      <a:pt x="128" y="99"/>
                      <a:pt x="99" y="128"/>
                      <a:pt x="64" y="128"/>
                    </a:cubicBezTo>
                    <a:close/>
                    <a:moveTo>
                      <a:pt x="64" y="8"/>
                    </a:moveTo>
                    <a:cubicBezTo>
                      <a:pt x="33" y="8"/>
                      <a:pt x="8" y="33"/>
                      <a:pt x="8" y="64"/>
                    </a:cubicBezTo>
                    <a:cubicBezTo>
                      <a:pt x="8" y="95"/>
                      <a:pt x="33" y="120"/>
                      <a:pt x="64" y="120"/>
                    </a:cubicBezTo>
                    <a:cubicBezTo>
                      <a:pt x="95" y="120"/>
                      <a:pt x="120" y="95"/>
                      <a:pt x="120" y="64"/>
                    </a:cubicBezTo>
                    <a:cubicBezTo>
                      <a:pt x="120" y="33"/>
                      <a:pt x="95" y="8"/>
                      <a:pt x="6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259"/>
              <p:cNvSpPr>
                <a:spLocks/>
              </p:cNvSpPr>
              <p:nvPr/>
            </p:nvSpPr>
            <p:spPr bwMode="auto">
              <a:xfrm>
                <a:off x="3197" y="597"/>
                <a:ext cx="343" cy="343"/>
              </a:xfrm>
              <a:custGeom>
                <a:avLst/>
                <a:gdLst>
                  <a:gd name="T0" fmla="*/ 84 w 145"/>
                  <a:gd name="T1" fmla="*/ 145 h 145"/>
                  <a:gd name="T2" fmla="*/ 0 w 145"/>
                  <a:gd name="T3" fmla="*/ 61 h 145"/>
                  <a:gd name="T4" fmla="*/ 25 w 145"/>
                  <a:gd name="T5" fmla="*/ 2 h 145"/>
                  <a:gd name="T6" fmla="*/ 30 w 145"/>
                  <a:gd name="T7" fmla="*/ 2 h 145"/>
                  <a:gd name="T8" fmla="*/ 30 w 145"/>
                  <a:gd name="T9" fmla="*/ 7 h 145"/>
                  <a:gd name="T10" fmla="*/ 8 w 145"/>
                  <a:gd name="T11" fmla="*/ 61 h 145"/>
                  <a:gd name="T12" fmla="*/ 84 w 145"/>
                  <a:gd name="T13" fmla="*/ 137 h 145"/>
                  <a:gd name="T14" fmla="*/ 138 w 145"/>
                  <a:gd name="T15" fmla="*/ 115 h 145"/>
                  <a:gd name="T16" fmla="*/ 143 w 145"/>
                  <a:gd name="T17" fmla="*/ 115 h 145"/>
                  <a:gd name="T18" fmla="*/ 143 w 145"/>
                  <a:gd name="T19" fmla="*/ 120 h 145"/>
                  <a:gd name="T20" fmla="*/ 84 w 145"/>
                  <a:gd name="T21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5" h="145">
                    <a:moveTo>
                      <a:pt x="84" y="145"/>
                    </a:moveTo>
                    <a:cubicBezTo>
                      <a:pt x="38" y="145"/>
                      <a:pt x="0" y="107"/>
                      <a:pt x="0" y="61"/>
                    </a:cubicBezTo>
                    <a:cubicBezTo>
                      <a:pt x="0" y="39"/>
                      <a:pt x="9" y="17"/>
                      <a:pt x="25" y="2"/>
                    </a:cubicBezTo>
                    <a:cubicBezTo>
                      <a:pt x="26" y="0"/>
                      <a:pt x="29" y="0"/>
                      <a:pt x="30" y="2"/>
                    </a:cubicBezTo>
                    <a:cubicBezTo>
                      <a:pt x="32" y="3"/>
                      <a:pt x="32" y="6"/>
                      <a:pt x="30" y="7"/>
                    </a:cubicBezTo>
                    <a:cubicBezTo>
                      <a:pt x="16" y="22"/>
                      <a:pt x="8" y="41"/>
                      <a:pt x="8" y="61"/>
                    </a:cubicBezTo>
                    <a:cubicBezTo>
                      <a:pt x="8" y="103"/>
                      <a:pt x="42" y="137"/>
                      <a:pt x="84" y="137"/>
                    </a:cubicBezTo>
                    <a:cubicBezTo>
                      <a:pt x="104" y="137"/>
                      <a:pt x="123" y="129"/>
                      <a:pt x="138" y="115"/>
                    </a:cubicBezTo>
                    <a:cubicBezTo>
                      <a:pt x="139" y="113"/>
                      <a:pt x="142" y="113"/>
                      <a:pt x="143" y="115"/>
                    </a:cubicBezTo>
                    <a:cubicBezTo>
                      <a:pt x="145" y="116"/>
                      <a:pt x="145" y="119"/>
                      <a:pt x="143" y="120"/>
                    </a:cubicBezTo>
                    <a:cubicBezTo>
                      <a:pt x="128" y="136"/>
                      <a:pt x="106" y="145"/>
                      <a:pt x="84" y="14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260"/>
              <p:cNvSpPr>
                <a:spLocks/>
              </p:cNvSpPr>
              <p:nvPr/>
            </p:nvSpPr>
            <p:spPr bwMode="auto">
              <a:xfrm>
                <a:off x="3490" y="836"/>
                <a:ext cx="57" cy="57"/>
              </a:xfrm>
              <a:custGeom>
                <a:avLst/>
                <a:gdLst>
                  <a:gd name="T0" fmla="*/ 20 w 24"/>
                  <a:gd name="T1" fmla="*/ 24 h 24"/>
                  <a:gd name="T2" fmla="*/ 17 w 24"/>
                  <a:gd name="T3" fmla="*/ 23 h 24"/>
                  <a:gd name="T4" fmla="*/ 1 w 24"/>
                  <a:gd name="T5" fmla="*/ 7 h 24"/>
                  <a:gd name="T6" fmla="*/ 1 w 24"/>
                  <a:gd name="T7" fmla="*/ 1 h 24"/>
                  <a:gd name="T8" fmla="*/ 7 w 24"/>
                  <a:gd name="T9" fmla="*/ 1 h 24"/>
                  <a:gd name="T10" fmla="*/ 23 w 24"/>
                  <a:gd name="T11" fmla="*/ 17 h 24"/>
                  <a:gd name="T12" fmla="*/ 23 w 24"/>
                  <a:gd name="T13" fmla="*/ 23 h 24"/>
                  <a:gd name="T14" fmla="*/ 20 w 24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4">
                    <a:moveTo>
                      <a:pt x="20" y="24"/>
                    </a:moveTo>
                    <a:cubicBezTo>
                      <a:pt x="19" y="24"/>
                      <a:pt x="18" y="24"/>
                      <a:pt x="17" y="2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9"/>
                      <a:pt x="24" y="21"/>
                      <a:pt x="23" y="23"/>
                    </a:cubicBezTo>
                    <a:cubicBezTo>
                      <a:pt x="22" y="24"/>
                      <a:pt x="21" y="24"/>
                      <a:pt x="20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261"/>
              <p:cNvSpPr>
                <a:spLocks/>
              </p:cNvSpPr>
              <p:nvPr/>
            </p:nvSpPr>
            <p:spPr bwMode="auto">
              <a:xfrm>
                <a:off x="3225" y="571"/>
                <a:ext cx="76" cy="76"/>
              </a:xfrm>
              <a:custGeom>
                <a:avLst/>
                <a:gdLst>
                  <a:gd name="T0" fmla="*/ 28 w 32"/>
                  <a:gd name="T1" fmla="*/ 32 h 32"/>
                  <a:gd name="T2" fmla="*/ 25 w 32"/>
                  <a:gd name="T3" fmla="*/ 31 h 32"/>
                  <a:gd name="T4" fmla="*/ 1 w 32"/>
                  <a:gd name="T5" fmla="*/ 7 h 32"/>
                  <a:gd name="T6" fmla="*/ 1 w 32"/>
                  <a:gd name="T7" fmla="*/ 1 h 32"/>
                  <a:gd name="T8" fmla="*/ 7 w 32"/>
                  <a:gd name="T9" fmla="*/ 1 h 32"/>
                  <a:gd name="T10" fmla="*/ 31 w 32"/>
                  <a:gd name="T11" fmla="*/ 25 h 32"/>
                  <a:gd name="T12" fmla="*/ 31 w 32"/>
                  <a:gd name="T13" fmla="*/ 31 h 32"/>
                  <a:gd name="T14" fmla="*/ 28 w 3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32">
                    <a:moveTo>
                      <a:pt x="28" y="32"/>
                    </a:moveTo>
                    <a:cubicBezTo>
                      <a:pt x="27" y="32"/>
                      <a:pt x="26" y="32"/>
                      <a:pt x="25" y="31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7"/>
                      <a:pt x="32" y="29"/>
                      <a:pt x="31" y="31"/>
                    </a:cubicBezTo>
                    <a:cubicBezTo>
                      <a:pt x="30" y="32"/>
                      <a:pt x="29" y="32"/>
                      <a:pt x="2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262"/>
              <p:cNvSpPr>
                <a:spLocks/>
              </p:cNvSpPr>
              <p:nvPr/>
            </p:nvSpPr>
            <p:spPr bwMode="auto">
              <a:xfrm>
                <a:off x="3320" y="1006"/>
                <a:ext cx="151" cy="19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263"/>
              <p:cNvSpPr>
                <a:spLocks/>
              </p:cNvSpPr>
              <p:nvPr/>
            </p:nvSpPr>
            <p:spPr bwMode="auto">
              <a:xfrm>
                <a:off x="3386" y="921"/>
                <a:ext cx="19" cy="95"/>
              </a:xfrm>
              <a:custGeom>
                <a:avLst/>
                <a:gdLst>
                  <a:gd name="T0" fmla="*/ 4 w 8"/>
                  <a:gd name="T1" fmla="*/ 40 h 40"/>
                  <a:gd name="T2" fmla="*/ 0 w 8"/>
                  <a:gd name="T3" fmla="*/ 36 h 40"/>
                  <a:gd name="T4" fmla="*/ 0 w 8"/>
                  <a:gd name="T5" fmla="*/ 4 h 40"/>
                  <a:gd name="T6" fmla="*/ 4 w 8"/>
                  <a:gd name="T7" fmla="*/ 0 h 40"/>
                  <a:gd name="T8" fmla="*/ 8 w 8"/>
                  <a:gd name="T9" fmla="*/ 4 h 40"/>
                  <a:gd name="T10" fmla="*/ 8 w 8"/>
                  <a:gd name="T11" fmla="*/ 36 h 40"/>
                  <a:gd name="T12" fmla="*/ 4 w 8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0">
                    <a:moveTo>
                      <a:pt x="4" y="40"/>
                    </a:move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8"/>
                      <a:pt x="6" y="40"/>
                      <a:pt x="4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264"/>
              <p:cNvSpPr>
                <a:spLocks/>
              </p:cNvSpPr>
              <p:nvPr/>
            </p:nvSpPr>
            <p:spPr bwMode="auto">
              <a:xfrm>
                <a:off x="2251" y="713"/>
                <a:ext cx="454" cy="284"/>
              </a:xfrm>
              <a:custGeom>
                <a:avLst/>
                <a:gdLst>
                  <a:gd name="T0" fmla="*/ 188 w 192"/>
                  <a:gd name="T1" fmla="*/ 120 h 120"/>
                  <a:gd name="T2" fmla="*/ 187 w 192"/>
                  <a:gd name="T3" fmla="*/ 120 h 120"/>
                  <a:gd name="T4" fmla="*/ 124 w 192"/>
                  <a:gd name="T5" fmla="*/ 104 h 120"/>
                  <a:gd name="T6" fmla="*/ 61 w 192"/>
                  <a:gd name="T7" fmla="*/ 116 h 120"/>
                  <a:gd name="T8" fmla="*/ 59 w 192"/>
                  <a:gd name="T9" fmla="*/ 116 h 120"/>
                  <a:gd name="T10" fmla="*/ 3 w 192"/>
                  <a:gd name="T11" fmla="*/ 104 h 120"/>
                  <a:gd name="T12" fmla="*/ 0 w 192"/>
                  <a:gd name="T13" fmla="*/ 100 h 120"/>
                  <a:gd name="T14" fmla="*/ 0 w 192"/>
                  <a:gd name="T15" fmla="*/ 4 h 120"/>
                  <a:gd name="T16" fmla="*/ 2 w 192"/>
                  <a:gd name="T17" fmla="*/ 1 h 120"/>
                  <a:gd name="T18" fmla="*/ 5 w 192"/>
                  <a:gd name="T19" fmla="*/ 0 h 120"/>
                  <a:gd name="T20" fmla="*/ 60 w 192"/>
                  <a:gd name="T21" fmla="*/ 16 h 120"/>
                  <a:gd name="T22" fmla="*/ 79 w 192"/>
                  <a:gd name="T23" fmla="*/ 8 h 120"/>
                  <a:gd name="T24" fmla="*/ 84 w 192"/>
                  <a:gd name="T25" fmla="*/ 11 h 120"/>
                  <a:gd name="T26" fmla="*/ 81 w 192"/>
                  <a:gd name="T27" fmla="*/ 16 h 120"/>
                  <a:gd name="T28" fmla="*/ 61 w 192"/>
                  <a:gd name="T29" fmla="*/ 24 h 120"/>
                  <a:gd name="T30" fmla="*/ 59 w 192"/>
                  <a:gd name="T31" fmla="*/ 24 h 120"/>
                  <a:gd name="T32" fmla="*/ 8 w 192"/>
                  <a:gd name="T33" fmla="*/ 9 h 120"/>
                  <a:gd name="T34" fmla="*/ 8 w 192"/>
                  <a:gd name="T35" fmla="*/ 97 h 120"/>
                  <a:gd name="T36" fmla="*/ 60 w 192"/>
                  <a:gd name="T37" fmla="*/ 108 h 120"/>
                  <a:gd name="T38" fmla="*/ 123 w 192"/>
                  <a:gd name="T39" fmla="*/ 96 h 120"/>
                  <a:gd name="T40" fmla="*/ 125 w 192"/>
                  <a:gd name="T41" fmla="*/ 96 h 120"/>
                  <a:gd name="T42" fmla="*/ 184 w 192"/>
                  <a:gd name="T43" fmla="*/ 111 h 120"/>
                  <a:gd name="T44" fmla="*/ 184 w 192"/>
                  <a:gd name="T45" fmla="*/ 23 h 120"/>
                  <a:gd name="T46" fmla="*/ 147 w 192"/>
                  <a:gd name="T47" fmla="*/ 12 h 120"/>
                  <a:gd name="T48" fmla="*/ 144 w 192"/>
                  <a:gd name="T49" fmla="*/ 7 h 120"/>
                  <a:gd name="T50" fmla="*/ 149 w 192"/>
                  <a:gd name="T51" fmla="*/ 4 h 120"/>
                  <a:gd name="T52" fmla="*/ 189 w 192"/>
                  <a:gd name="T53" fmla="*/ 16 h 120"/>
                  <a:gd name="T54" fmla="*/ 192 w 192"/>
                  <a:gd name="T55" fmla="*/ 20 h 120"/>
                  <a:gd name="T56" fmla="*/ 192 w 192"/>
                  <a:gd name="T57" fmla="*/ 116 h 120"/>
                  <a:gd name="T58" fmla="*/ 190 w 192"/>
                  <a:gd name="T59" fmla="*/ 119 h 120"/>
                  <a:gd name="T60" fmla="*/ 188 w 192"/>
                  <a:gd name="T61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2" h="120">
                    <a:moveTo>
                      <a:pt x="188" y="120"/>
                    </a:moveTo>
                    <a:cubicBezTo>
                      <a:pt x="188" y="120"/>
                      <a:pt x="187" y="120"/>
                      <a:pt x="187" y="120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0" y="116"/>
                      <a:pt x="60" y="116"/>
                      <a:pt x="59" y="116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1" y="104"/>
                      <a:pt x="0" y="102"/>
                      <a:pt x="0" y="10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1" y="7"/>
                      <a:pt x="83" y="8"/>
                      <a:pt x="84" y="11"/>
                    </a:cubicBezTo>
                    <a:cubicBezTo>
                      <a:pt x="85" y="13"/>
                      <a:pt x="84" y="15"/>
                      <a:pt x="81" y="16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1" y="24"/>
                      <a:pt x="60" y="24"/>
                      <a:pt x="59" y="24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7"/>
                      <a:pt x="8" y="97"/>
                      <a:pt x="8" y="97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123" y="96"/>
                      <a:pt x="123" y="96"/>
                      <a:pt x="123" y="96"/>
                    </a:cubicBezTo>
                    <a:cubicBezTo>
                      <a:pt x="124" y="96"/>
                      <a:pt x="124" y="96"/>
                      <a:pt x="125" y="96"/>
                    </a:cubicBezTo>
                    <a:cubicBezTo>
                      <a:pt x="184" y="111"/>
                      <a:pt x="184" y="111"/>
                      <a:pt x="184" y="111"/>
                    </a:cubicBezTo>
                    <a:cubicBezTo>
                      <a:pt x="184" y="23"/>
                      <a:pt x="184" y="23"/>
                      <a:pt x="184" y="23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5" y="11"/>
                      <a:pt x="144" y="9"/>
                      <a:pt x="144" y="7"/>
                    </a:cubicBezTo>
                    <a:cubicBezTo>
                      <a:pt x="145" y="5"/>
                      <a:pt x="147" y="4"/>
                      <a:pt x="149" y="4"/>
                    </a:cubicBezTo>
                    <a:cubicBezTo>
                      <a:pt x="189" y="16"/>
                      <a:pt x="189" y="16"/>
                      <a:pt x="189" y="16"/>
                    </a:cubicBezTo>
                    <a:cubicBezTo>
                      <a:pt x="191" y="17"/>
                      <a:pt x="192" y="18"/>
                      <a:pt x="192" y="20"/>
                    </a:cubicBezTo>
                    <a:cubicBezTo>
                      <a:pt x="192" y="116"/>
                      <a:pt x="192" y="116"/>
                      <a:pt x="192" y="116"/>
                    </a:cubicBezTo>
                    <a:cubicBezTo>
                      <a:pt x="192" y="117"/>
                      <a:pt x="191" y="118"/>
                      <a:pt x="190" y="119"/>
                    </a:cubicBezTo>
                    <a:cubicBezTo>
                      <a:pt x="190" y="120"/>
                      <a:pt x="189" y="120"/>
                      <a:pt x="188" y="1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265"/>
              <p:cNvSpPr>
                <a:spLocks noEditPoints="1"/>
              </p:cNvSpPr>
              <p:nvPr/>
            </p:nvSpPr>
            <p:spPr bwMode="auto">
              <a:xfrm>
                <a:off x="2422" y="600"/>
                <a:ext cx="189" cy="236"/>
              </a:xfrm>
              <a:custGeom>
                <a:avLst/>
                <a:gdLst>
                  <a:gd name="T0" fmla="*/ 40 w 80"/>
                  <a:gd name="T1" fmla="*/ 100 h 100"/>
                  <a:gd name="T2" fmla="*/ 38 w 80"/>
                  <a:gd name="T3" fmla="*/ 99 h 100"/>
                  <a:gd name="T4" fmla="*/ 0 w 80"/>
                  <a:gd name="T5" fmla="*/ 40 h 100"/>
                  <a:gd name="T6" fmla="*/ 40 w 80"/>
                  <a:gd name="T7" fmla="*/ 0 h 100"/>
                  <a:gd name="T8" fmla="*/ 80 w 80"/>
                  <a:gd name="T9" fmla="*/ 40 h 100"/>
                  <a:gd name="T10" fmla="*/ 42 w 80"/>
                  <a:gd name="T11" fmla="*/ 99 h 100"/>
                  <a:gd name="T12" fmla="*/ 40 w 80"/>
                  <a:gd name="T13" fmla="*/ 100 h 100"/>
                  <a:gd name="T14" fmla="*/ 40 w 80"/>
                  <a:gd name="T15" fmla="*/ 8 h 100"/>
                  <a:gd name="T16" fmla="*/ 8 w 80"/>
                  <a:gd name="T17" fmla="*/ 40 h 100"/>
                  <a:gd name="T18" fmla="*/ 40 w 80"/>
                  <a:gd name="T19" fmla="*/ 91 h 100"/>
                  <a:gd name="T20" fmla="*/ 72 w 80"/>
                  <a:gd name="T21" fmla="*/ 40 h 100"/>
                  <a:gd name="T22" fmla="*/ 40 w 80"/>
                  <a:gd name="T23" fmla="*/ 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100">
                    <a:moveTo>
                      <a:pt x="40" y="100"/>
                    </a:moveTo>
                    <a:cubicBezTo>
                      <a:pt x="39" y="100"/>
                      <a:pt x="38" y="100"/>
                      <a:pt x="38" y="99"/>
                    </a:cubicBezTo>
                    <a:cubicBezTo>
                      <a:pt x="36" y="98"/>
                      <a:pt x="0" y="74"/>
                      <a:pt x="0" y="40"/>
                    </a:cubicBezTo>
                    <a:cubicBezTo>
                      <a:pt x="0" y="18"/>
                      <a:pt x="18" y="0"/>
                      <a:pt x="40" y="0"/>
                    </a:cubicBezTo>
                    <a:cubicBezTo>
                      <a:pt x="62" y="0"/>
                      <a:pt x="80" y="18"/>
                      <a:pt x="80" y="40"/>
                    </a:cubicBezTo>
                    <a:cubicBezTo>
                      <a:pt x="80" y="74"/>
                      <a:pt x="44" y="98"/>
                      <a:pt x="42" y="99"/>
                    </a:cubicBezTo>
                    <a:cubicBezTo>
                      <a:pt x="42" y="100"/>
                      <a:pt x="41" y="100"/>
                      <a:pt x="40" y="100"/>
                    </a:cubicBezTo>
                    <a:close/>
                    <a:moveTo>
                      <a:pt x="40" y="8"/>
                    </a:moveTo>
                    <a:cubicBezTo>
                      <a:pt x="22" y="8"/>
                      <a:pt x="8" y="22"/>
                      <a:pt x="8" y="40"/>
                    </a:cubicBezTo>
                    <a:cubicBezTo>
                      <a:pt x="8" y="65"/>
                      <a:pt x="32" y="85"/>
                      <a:pt x="40" y="91"/>
                    </a:cubicBezTo>
                    <a:cubicBezTo>
                      <a:pt x="48" y="85"/>
                      <a:pt x="72" y="65"/>
                      <a:pt x="72" y="40"/>
                    </a:cubicBezTo>
                    <a:cubicBezTo>
                      <a:pt x="72" y="22"/>
                      <a:pt x="58" y="8"/>
                      <a:pt x="4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266"/>
              <p:cNvSpPr>
                <a:spLocks noEditPoints="1"/>
              </p:cNvSpPr>
              <p:nvPr/>
            </p:nvSpPr>
            <p:spPr bwMode="auto">
              <a:xfrm>
                <a:off x="2478" y="647"/>
                <a:ext cx="76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267"/>
              <p:cNvSpPr>
                <a:spLocks/>
              </p:cNvSpPr>
              <p:nvPr/>
            </p:nvSpPr>
            <p:spPr bwMode="auto">
              <a:xfrm>
                <a:off x="2384" y="751"/>
                <a:ext cx="19" cy="236"/>
              </a:xfrm>
              <a:custGeom>
                <a:avLst/>
                <a:gdLst>
                  <a:gd name="T0" fmla="*/ 4 w 8"/>
                  <a:gd name="T1" fmla="*/ 100 h 100"/>
                  <a:gd name="T2" fmla="*/ 0 w 8"/>
                  <a:gd name="T3" fmla="*/ 96 h 100"/>
                  <a:gd name="T4" fmla="*/ 0 w 8"/>
                  <a:gd name="T5" fmla="*/ 4 h 100"/>
                  <a:gd name="T6" fmla="*/ 4 w 8"/>
                  <a:gd name="T7" fmla="*/ 0 h 100"/>
                  <a:gd name="T8" fmla="*/ 8 w 8"/>
                  <a:gd name="T9" fmla="*/ 4 h 100"/>
                  <a:gd name="T10" fmla="*/ 8 w 8"/>
                  <a:gd name="T11" fmla="*/ 96 h 100"/>
                  <a:gd name="T12" fmla="*/ 4 w 8"/>
                  <a:gd name="T1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0">
                    <a:moveTo>
                      <a:pt x="4" y="100"/>
                    </a:moveTo>
                    <a:cubicBezTo>
                      <a:pt x="2" y="100"/>
                      <a:pt x="0" y="98"/>
                      <a:pt x="0" y="9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8" y="98"/>
                      <a:pt x="6" y="100"/>
                      <a:pt x="4" y="10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268"/>
              <p:cNvSpPr>
                <a:spLocks/>
              </p:cNvSpPr>
              <p:nvPr/>
            </p:nvSpPr>
            <p:spPr bwMode="auto">
              <a:xfrm>
                <a:off x="2535" y="798"/>
                <a:ext cx="19" cy="161"/>
              </a:xfrm>
              <a:custGeom>
                <a:avLst/>
                <a:gdLst>
                  <a:gd name="T0" fmla="*/ 4 w 8"/>
                  <a:gd name="T1" fmla="*/ 68 h 68"/>
                  <a:gd name="T2" fmla="*/ 0 w 8"/>
                  <a:gd name="T3" fmla="*/ 64 h 68"/>
                  <a:gd name="T4" fmla="*/ 0 w 8"/>
                  <a:gd name="T5" fmla="*/ 4 h 68"/>
                  <a:gd name="T6" fmla="*/ 4 w 8"/>
                  <a:gd name="T7" fmla="*/ 0 h 68"/>
                  <a:gd name="T8" fmla="*/ 8 w 8"/>
                  <a:gd name="T9" fmla="*/ 4 h 68"/>
                  <a:gd name="T10" fmla="*/ 8 w 8"/>
                  <a:gd name="T11" fmla="*/ 64 h 68"/>
                  <a:gd name="T12" fmla="*/ 4 w 8"/>
                  <a:gd name="T1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8">
                    <a:moveTo>
                      <a:pt x="4" y="68"/>
                    </a:moveTo>
                    <a:cubicBezTo>
                      <a:pt x="2" y="68"/>
                      <a:pt x="0" y="66"/>
                      <a:pt x="0" y="6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6"/>
                      <a:pt x="6" y="68"/>
                      <a:pt x="4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269"/>
              <p:cNvSpPr>
                <a:spLocks noEditPoints="1"/>
              </p:cNvSpPr>
              <p:nvPr/>
            </p:nvSpPr>
            <p:spPr bwMode="auto">
              <a:xfrm>
                <a:off x="436" y="-251"/>
                <a:ext cx="454" cy="302"/>
              </a:xfrm>
              <a:custGeom>
                <a:avLst/>
                <a:gdLst>
                  <a:gd name="T0" fmla="*/ 138 w 192"/>
                  <a:gd name="T1" fmla="*/ 128 h 128"/>
                  <a:gd name="T2" fmla="*/ 82 w 192"/>
                  <a:gd name="T3" fmla="*/ 128 h 128"/>
                  <a:gd name="T4" fmla="*/ 64 w 192"/>
                  <a:gd name="T5" fmla="*/ 110 h 128"/>
                  <a:gd name="T6" fmla="*/ 64 w 192"/>
                  <a:gd name="T7" fmla="*/ 104 h 128"/>
                  <a:gd name="T8" fmla="*/ 48 w 192"/>
                  <a:gd name="T9" fmla="*/ 86 h 128"/>
                  <a:gd name="T10" fmla="*/ 48 w 192"/>
                  <a:gd name="T11" fmla="*/ 80 h 128"/>
                  <a:gd name="T12" fmla="*/ 32 w 192"/>
                  <a:gd name="T13" fmla="*/ 62 h 128"/>
                  <a:gd name="T14" fmla="*/ 32 w 192"/>
                  <a:gd name="T15" fmla="*/ 56 h 128"/>
                  <a:gd name="T16" fmla="*/ 16 w 192"/>
                  <a:gd name="T17" fmla="*/ 56 h 128"/>
                  <a:gd name="T18" fmla="*/ 0 w 192"/>
                  <a:gd name="T19" fmla="*/ 40 h 128"/>
                  <a:gd name="T20" fmla="*/ 16 w 192"/>
                  <a:gd name="T21" fmla="*/ 24 h 128"/>
                  <a:gd name="T22" fmla="*/ 64 w 192"/>
                  <a:gd name="T23" fmla="*/ 24 h 128"/>
                  <a:gd name="T24" fmla="*/ 64 w 192"/>
                  <a:gd name="T25" fmla="*/ 14 h 128"/>
                  <a:gd name="T26" fmla="*/ 82 w 192"/>
                  <a:gd name="T27" fmla="*/ 0 h 128"/>
                  <a:gd name="T28" fmla="*/ 126 w 192"/>
                  <a:gd name="T29" fmla="*/ 0 h 128"/>
                  <a:gd name="T30" fmla="*/ 192 w 192"/>
                  <a:gd name="T31" fmla="*/ 66 h 128"/>
                  <a:gd name="T32" fmla="*/ 192 w 192"/>
                  <a:gd name="T33" fmla="*/ 70 h 128"/>
                  <a:gd name="T34" fmla="*/ 138 w 192"/>
                  <a:gd name="T35" fmla="*/ 128 h 128"/>
                  <a:gd name="T36" fmla="*/ 16 w 192"/>
                  <a:gd name="T37" fmla="*/ 32 h 128"/>
                  <a:gd name="T38" fmla="*/ 8 w 192"/>
                  <a:gd name="T39" fmla="*/ 40 h 128"/>
                  <a:gd name="T40" fmla="*/ 16 w 192"/>
                  <a:gd name="T41" fmla="*/ 48 h 128"/>
                  <a:gd name="T42" fmla="*/ 36 w 192"/>
                  <a:gd name="T43" fmla="*/ 48 h 128"/>
                  <a:gd name="T44" fmla="*/ 40 w 192"/>
                  <a:gd name="T45" fmla="*/ 52 h 128"/>
                  <a:gd name="T46" fmla="*/ 40 w 192"/>
                  <a:gd name="T47" fmla="*/ 62 h 128"/>
                  <a:gd name="T48" fmla="*/ 50 w 192"/>
                  <a:gd name="T49" fmla="*/ 72 h 128"/>
                  <a:gd name="T50" fmla="*/ 52 w 192"/>
                  <a:gd name="T51" fmla="*/ 72 h 128"/>
                  <a:gd name="T52" fmla="*/ 56 w 192"/>
                  <a:gd name="T53" fmla="*/ 76 h 128"/>
                  <a:gd name="T54" fmla="*/ 56 w 192"/>
                  <a:gd name="T55" fmla="*/ 86 h 128"/>
                  <a:gd name="T56" fmla="*/ 66 w 192"/>
                  <a:gd name="T57" fmla="*/ 96 h 128"/>
                  <a:gd name="T58" fmla="*/ 68 w 192"/>
                  <a:gd name="T59" fmla="*/ 96 h 128"/>
                  <a:gd name="T60" fmla="*/ 72 w 192"/>
                  <a:gd name="T61" fmla="*/ 100 h 128"/>
                  <a:gd name="T62" fmla="*/ 72 w 192"/>
                  <a:gd name="T63" fmla="*/ 110 h 128"/>
                  <a:gd name="T64" fmla="*/ 82 w 192"/>
                  <a:gd name="T65" fmla="*/ 120 h 128"/>
                  <a:gd name="T66" fmla="*/ 138 w 192"/>
                  <a:gd name="T67" fmla="*/ 120 h 128"/>
                  <a:gd name="T68" fmla="*/ 184 w 192"/>
                  <a:gd name="T69" fmla="*/ 70 h 128"/>
                  <a:gd name="T70" fmla="*/ 184 w 192"/>
                  <a:gd name="T71" fmla="*/ 66 h 128"/>
                  <a:gd name="T72" fmla="*/ 126 w 192"/>
                  <a:gd name="T73" fmla="*/ 8 h 128"/>
                  <a:gd name="T74" fmla="*/ 82 w 192"/>
                  <a:gd name="T75" fmla="*/ 8 h 128"/>
                  <a:gd name="T76" fmla="*/ 72 w 192"/>
                  <a:gd name="T77" fmla="*/ 14 h 128"/>
                  <a:gd name="T78" fmla="*/ 72 w 192"/>
                  <a:gd name="T79" fmla="*/ 28 h 128"/>
                  <a:gd name="T80" fmla="*/ 68 w 192"/>
                  <a:gd name="T81" fmla="*/ 32 h 128"/>
                  <a:gd name="T82" fmla="*/ 16 w 192"/>
                  <a:gd name="T83" fmla="*/ 3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" h="128">
                    <a:moveTo>
                      <a:pt x="138" y="128"/>
                    </a:moveTo>
                    <a:cubicBezTo>
                      <a:pt x="82" y="128"/>
                      <a:pt x="82" y="128"/>
                      <a:pt x="82" y="128"/>
                    </a:cubicBezTo>
                    <a:cubicBezTo>
                      <a:pt x="73" y="128"/>
                      <a:pt x="64" y="119"/>
                      <a:pt x="64" y="110"/>
                    </a:cubicBezTo>
                    <a:cubicBezTo>
                      <a:pt x="64" y="104"/>
                      <a:pt x="64" y="104"/>
                      <a:pt x="64" y="104"/>
                    </a:cubicBezTo>
                    <a:cubicBezTo>
                      <a:pt x="56" y="103"/>
                      <a:pt x="48" y="94"/>
                      <a:pt x="48" y="86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0" y="79"/>
                      <a:pt x="32" y="70"/>
                      <a:pt x="32" y="62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7" y="56"/>
                      <a:pt x="0" y="49"/>
                      <a:pt x="0" y="40"/>
                    </a:cubicBezTo>
                    <a:cubicBezTo>
                      <a:pt x="0" y="31"/>
                      <a:pt x="7" y="24"/>
                      <a:pt x="16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5"/>
                      <a:pt x="73" y="0"/>
                      <a:pt x="82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64" y="0"/>
                      <a:pt x="192" y="28"/>
                      <a:pt x="192" y="66"/>
                    </a:cubicBezTo>
                    <a:cubicBezTo>
                      <a:pt x="192" y="70"/>
                      <a:pt x="192" y="70"/>
                      <a:pt x="192" y="70"/>
                    </a:cubicBezTo>
                    <a:cubicBezTo>
                      <a:pt x="192" y="102"/>
                      <a:pt x="168" y="128"/>
                      <a:pt x="138" y="128"/>
                    </a:cubicBezTo>
                    <a:close/>
                    <a:moveTo>
                      <a:pt x="16" y="32"/>
                    </a:moveTo>
                    <a:cubicBezTo>
                      <a:pt x="12" y="32"/>
                      <a:pt x="8" y="36"/>
                      <a:pt x="8" y="40"/>
                    </a:cubicBezTo>
                    <a:cubicBezTo>
                      <a:pt x="8" y="44"/>
                      <a:pt x="12" y="48"/>
                      <a:pt x="1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8" y="48"/>
                      <a:pt x="40" y="50"/>
                      <a:pt x="40" y="5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6"/>
                      <a:pt x="45" y="72"/>
                      <a:pt x="50" y="72"/>
                    </a:cubicBezTo>
                    <a:cubicBezTo>
                      <a:pt x="52" y="72"/>
                      <a:pt x="52" y="72"/>
                      <a:pt x="52" y="72"/>
                    </a:cubicBezTo>
                    <a:cubicBezTo>
                      <a:pt x="54" y="72"/>
                      <a:pt x="56" y="74"/>
                      <a:pt x="56" y="7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6" y="90"/>
                      <a:pt x="61" y="96"/>
                      <a:pt x="66" y="96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70" y="96"/>
                      <a:pt x="72" y="98"/>
                      <a:pt x="72" y="100"/>
                    </a:cubicBezTo>
                    <a:cubicBezTo>
                      <a:pt x="72" y="110"/>
                      <a:pt x="72" y="110"/>
                      <a:pt x="72" y="110"/>
                    </a:cubicBezTo>
                    <a:cubicBezTo>
                      <a:pt x="72" y="114"/>
                      <a:pt x="77" y="120"/>
                      <a:pt x="82" y="120"/>
                    </a:cubicBezTo>
                    <a:cubicBezTo>
                      <a:pt x="138" y="120"/>
                      <a:pt x="138" y="120"/>
                      <a:pt x="138" y="120"/>
                    </a:cubicBezTo>
                    <a:cubicBezTo>
                      <a:pt x="163" y="120"/>
                      <a:pt x="184" y="98"/>
                      <a:pt x="184" y="70"/>
                    </a:cubicBezTo>
                    <a:cubicBezTo>
                      <a:pt x="184" y="66"/>
                      <a:pt x="184" y="66"/>
                      <a:pt x="184" y="66"/>
                    </a:cubicBezTo>
                    <a:cubicBezTo>
                      <a:pt x="184" y="33"/>
                      <a:pt x="159" y="8"/>
                      <a:pt x="126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78" y="8"/>
                      <a:pt x="72" y="10"/>
                      <a:pt x="72" y="14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2" y="30"/>
                      <a:pt x="70" y="32"/>
                      <a:pt x="68" y="32"/>
                    </a:cubicBezTo>
                    <a:lnTo>
                      <a:pt x="1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270"/>
              <p:cNvSpPr>
                <a:spLocks/>
              </p:cNvSpPr>
              <p:nvPr/>
            </p:nvSpPr>
            <p:spPr bwMode="auto">
              <a:xfrm>
                <a:off x="578" y="-195"/>
                <a:ext cx="132" cy="19"/>
              </a:xfrm>
              <a:custGeom>
                <a:avLst/>
                <a:gdLst>
                  <a:gd name="T0" fmla="*/ 52 w 56"/>
                  <a:gd name="T1" fmla="*/ 8 h 8"/>
                  <a:gd name="T2" fmla="*/ 4 w 56"/>
                  <a:gd name="T3" fmla="*/ 8 h 8"/>
                  <a:gd name="T4" fmla="*/ 0 w 56"/>
                  <a:gd name="T5" fmla="*/ 4 h 8"/>
                  <a:gd name="T6" fmla="*/ 4 w 56"/>
                  <a:gd name="T7" fmla="*/ 0 h 8"/>
                  <a:gd name="T8" fmla="*/ 52 w 56"/>
                  <a:gd name="T9" fmla="*/ 0 h 8"/>
                  <a:gd name="T10" fmla="*/ 56 w 56"/>
                  <a:gd name="T11" fmla="*/ 4 h 8"/>
                  <a:gd name="T12" fmla="*/ 52 w 5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8">
                    <a:moveTo>
                      <a:pt x="5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6"/>
                      <a:pt x="54" y="8"/>
                      <a:pt x="5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271"/>
              <p:cNvSpPr>
                <a:spLocks/>
              </p:cNvSpPr>
              <p:nvPr/>
            </p:nvSpPr>
            <p:spPr bwMode="auto">
              <a:xfrm>
                <a:off x="502" y="-138"/>
                <a:ext cx="95" cy="19"/>
              </a:xfrm>
              <a:custGeom>
                <a:avLst/>
                <a:gdLst>
                  <a:gd name="T0" fmla="*/ 36 w 40"/>
                  <a:gd name="T1" fmla="*/ 8 h 8"/>
                  <a:gd name="T2" fmla="*/ 4 w 40"/>
                  <a:gd name="T3" fmla="*/ 8 h 8"/>
                  <a:gd name="T4" fmla="*/ 0 w 40"/>
                  <a:gd name="T5" fmla="*/ 4 h 8"/>
                  <a:gd name="T6" fmla="*/ 4 w 40"/>
                  <a:gd name="T7" fmla="*/ 0 h 8"/>
                  <a:gd name="T8" fmla="*/ 36 w 40"/>
                  <a:gd name="T9" fmla="*/ 0 h 8"/>
                  <a:gd name="T10" fmla="*/ 40 w 40"/>
                  <a:gd name="T11" fmla="*/ 4 h 8"/>
                  <a:gd name="T12" fmla="*/ 36 w 4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6"/>
                      <a:pt x="38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272"/>
              <p:cNvSpPr>
                <a:spLocks/>
              </p:cNvSpPr>
              <p:nvPr/>
            </p:nvSpPr>
            <p:spPr bwMode="auto">
              <a:xfrm>
                <a:off x="540" y="-81"/>
                <a:ext cx="94" cy="19"/>
              </a:xfrm>
              <a:custGeom>
                <a:avLst/>
                <a:gdLst>
                  <a:gd name="T0" fmla="*/ 36 w 40"/>
                  <a:gd name="T1" fmla="*/ 8 h 8"/>
                  <a:gd name="T2" fmla="*/ 4 w 40"/>
                  <a:gd name="T3" fmla="*/ 8 h 8"/>
                  <a:gd name="T4" fmla="*/ 0 w 40"/>
                  <a:gd name="T5" fmla="*/ 4 h 8"/>
                  <a:gd name="T6" fmla="*/ 4 w 40"/>
                  <a:gd name="T7" fmla="*/ 0 h 8"/>
                  <a:gd name="T8" fmla="*/ 36 w 40"/>
                  <a:gd name="T9" fmla="*/ 0 h 8"/>
                  <a:gd name="T10" fmla="*/ 40 w 40"/>
                  <a:gd name="T11" fmla="*/ 4 h 8"/>
                  <a:gd name="T12" fmla="*/ 36 w 4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6"/>
                      <a:pt x="38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273"/>
              <p:cNvSpPr>
                <a:spLocks/>
              </p:cNvSpPr>
              <p:nvPr/>
            </p:nvSpPr>
            <p:spPr bwMode="auto">
              <a:xfrm>
                <a:off x="578" y="-24"/>
                <a:ext cx="94" cy="19"/>
              </a:xfrm>
              <a:custGeom>
                <a:avLst/>
                <a:gdLst>
                  <a:gd name="T0" fmla="*/ 36 w 40"/>
                  <a:gd name="T1" fmla="*/ 8 h 8"/>
                  <a:gd name="T2" fmla="*/ 4 w 40"/>
                  <a:gd name="T3" fmla="*/ 8 h 8"/>
                  <a:gd name="T4" fmla="*/ 0 w 40"/>
                  <a:gd name="T5" fmla="*/ 4 h 8"/>
                  <a:gd name="T6" fmla="*/ 4 w 40"/>
                  <a:gd name="T7" fmla="*/ 0 h 8"/>
                  <a:gd name="T8" fmla="*/ 36 w 40"/>
                  <a:gd name="T9" fmla="*/ 0 h 8"/>
                  <a:gd name="T10" fmla="*/ 40 w 40"/>
                  <a:gd name="T11" fmla="*/ 4 h 8"/>
                  <a:gd name="T12" fmla="*/ 36 w 4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6"/>
                      <a:pt x="38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274"/>
              <p:cNvSpPr>
                <a:spLocks noEditPoints="1"/>
              </p:cNvSpPr>
              <p:nvPr/>
            </p:nvSpPr>
            <p:spPr bwMode="auto">
              <a:xfrm>
                <a:off x="6015" y="855"/>
                <a:ext cx="170" cy="170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0 w 72"/>
                  <a:gd name="T5" fmla="*/ 4 h 72"/>
                  <a:gd name="T6" fmla="*/ 4 w 72"/>
                  <a:gd name="T7" fmla="*/ 0 h 72"/>
                  <a:gd name="T8" fmla="*/ 68 w 72"/>
                  <a:gd name="T9" fmla="*/ 0 h 72"/>
                  <a:gd name="T10" fmla="*/ 72 w 72"/>
                  <a:gd name="T11" fmla="*/ 4 h 72"/>
                  <a:gd name="T12" fmla="*/ 72 w 72"/>
                  <a:gd name="T13" fmla="*/ 36 h 72"/>
                  <a:gd name="T14" fmla="*/ 36 w 72"/>
                  <a:gd name="T15" fmla="*/ 72 h 72"/>
                  <a:gd name="T16" fmla="*/ 8 w 72"/>
                  <a:gd name="T17" fmla="*/ 8 h 72"/>
                  <a:gd name="T18" fmla="*/ 8 w 72"/>
                  <a:gd name="T19" fmla="*/ 36 h 72"/>
                  <a:gd name="T20" fmla="*/ 36 w 72"/>
                  <a:gd name="T21" fmla="*/ 64 h 72"/>
                  <a:gd name="T22" fmla="*/ 64 w 72"/>
                  <a:gd name="T23" fmla="*/ 36 h 72"/>
                  <a:gd name="T24" fmla="*/ 64 w 72"/>
                  <a:gd name="T25" fmla="*/ 8 h 72"/>
                  <a:gd name="T26" fmla="*/ 8 w 72"/>
                  <a:gd name="T27" fmla="*/ 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8" y="8"/>
                    </a:moveTo>
                    <a:cubicBezTo>
                      <a:pt x="8" y="36"/>
                      <a:pt x="8" y="36"/>
                      <a:pt x="8" y="36"/>
                    </a:cubicBezTo>
                    <a:cubicBezTo>
                      <a:pt x="8" y="51"/>
                      <a:pt x="21" y="64"/>
                      <a:pt x="36" y="64"/>
                    </a:cubicBezTo>
                    <a:cubicBezTo>
                      <a:pt x="51" y="64"/>
                      <a:pt x="64" y="51"/>
                      <a:pt x="64" y="36"/>
                    </a:cubicBezTo>
                    <a:cubicBezTo>
                      <a:pt x="64" y="8"/>
                      <a:pt x="64" y="8"/>
                      <a:pt x="64" y="8"/>
                    </a:cubicBez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275"/>
              <p:cNvSpPr>
                <a:spLocks/>
              </p:cNvSpPr>
              <p:nvPr/>
            </p:nvSpPr>
            <p:spPr bwMode="auto">
              <a:xfrm>
                <a:off x="6091" y="609"/>
                <a:ext cx="19" cy="256"/>
              </a:xfrm>
              <a:custGeom>
                <a:avLst/>
                <a:gdLst>
                  <a:gd name="T0" fmla="*/ 4 w 8"/>
                  <a:gd name="T1" fmla="*/ 108 h 108"/>
                  <a:gd name="T2" fmla="*/ 0 w 8"/>
                  <a:gd name="T3" fmla="*/ 104 h 108"/>
                  <a:gd name="T4" fmla="*/ 0 w 8"/>
                  <a:gd name="T5" fmla="*/ 4 h 108"/>
                  <a:gd name="T6" fmla="*/ 4 w 8"/>
                  <a:gd name="T7" fmla="*/ 0 h 108"/>
                  <a:gd name="T8" fmla="*/ 8 w 8"/>
                  <a:gd name="T9" fmla="*/ 4 h 108"/>
                  <a:gd name="T10" fmla="*/ 8 w 8"/>
                  <a:gd name="T11" fmla="*/ 104 h 108"/>
                  <a:gd name="T12" fmla="*/ 4 w 8"/>
                  <a:gd name="T1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8">
                    <a:moveTo>
                      <a:pt x="4" y="108"/>
                    </a:moveTo>
                    <a:cubicBezTo>
                      <a:pt x="2" y="108"/>
                      <a:pt x="0" y="106"/>
                      <a:pt x="0" y="10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8" y="106"/>
                      <a:pt x="6" y="108"/>
                      <a:pt x="4" y="10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276"/>
              <p:cNvSpPr>
                <a:spLocks noEditPoints="1"/>
              </p:cNvSpPr>
              <p:nvPr/>
            </p:nvSpPr>
            <p:spPr bwMode="auto">
              <a:xfrm>
                <a:off x="6053" y="571"/>
                <a:ext cx="94" cy="57"/>
              </a:xfrm>
              <a:custGeom>
                <a:avLst/>
                <a:gdLst>
                  <a:gd name="T0" fmla="*/ 20 w 40"/>
                  <a:gd name="T1" fmla="*/ 24 h 24"/>
                  <a:gd name="T2" fmla="*/ 0 w 40"/>
                  <a:gd name="T3" fmla="*/ 4 h 24"/>
                  <a:gd name="T4" fmla="*/ 4 w 40"/>
                  <a:gd name="T5" fmla="*/ 0 h 24"/>
                  <a:gd name="T6" fmla="*/ 36 w 40"/>
                  <a:gd name="T7" fmla="*/ 0 h 24"/>
                  <a:gd name="T8" fmla="*/ 40 w 40"/>
                  <a:gd name="T9" fmla="*/ 4 h 24"/>
                  <a:gd name="T10" fmla="*/ 20 w 40"/>
                  <a:gd name="T11" fmla="*/ 24 h 24"/>
                  <a:gd name="T12" fmla="*/ 9 w 40"/>
                  <a:gd name="T13" fmla="*/ 8 h 24"/>
                  <a:gd name="T14" fmla="*/ 20 w 40"/>
                  <a:gd name="T15" fmla="*/ 16 h 24"/>
                  <a:gd name="T16" fmla="*/ 31 w 40"/>
                  <a:gd name="T17" fmla="*/ 8 h 24"/>
                  <a:gd name="T18" fmla="*/ 9 w 40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4">
                    <a:moveTo>
                      <a:pt x="20" y="24"/>
                    </a:moveTo>
                    <a:cubicBezTo>
                      <a:pt x="10" y="24"/>
                      <a:pt x="0" y="1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14"/>
                      <a:pt x="30" y="24"/>
                      <a:pt x="20" y="24"/>
                    </a:cubicBezTo>
                    <a:close/>
                    <a:moveTo>
                      <a:pt x="9" y="8"/>
                    </a:moveTo>
                    <a:cubicBezTo>
                      <a:pt x="11" y="12"/>
                      <a:pt x="16" y="16"/>
                      <a:pt x="20" y="16"/>
                    </a:cubicBezTo>
                    <a:cubicBezTo>
                      <a:pt x="24" y="16"/>
                      <a:pt x="29" y="12"/>
                      <a:pt x="31" y="8"/>
                    </a:cubicBezTo>
                    <a:lnTo>
                      <a:pt x="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277"/>
              <p:cNvSpPr>
                <a:spLocks noEditPoints="1"/>
              </p:cNvSpPr>
              <p:nvPr/>
            </p:nvSpPr>
            <p:spPr bwMode="auto">
              <a:xfrm>
                <a:off x="4975" y="742"/>
                <a:ext cx="354" cy="189"/>
              </a:xfrm>
              <a:custGeom>
                <a:avLst/>
                <a:gdLst>
                  <a:gd name="T0" fmla="*/ 146 w 150"/>
                  <a:gd name="T1" fmla="*/ 80 h 80"/>
                  <a:gd name="T2" fmla="*/ 146 w 150"/>
                  <a:gd name="T3" fmla="*/ 80 h 80"/>
                  <a:gd name="T4" fmla="*/ 4 w 150"/>
                  <a:gd name="T5" fmla="*/ 80 h 80"/>
                  <a:gd name="T6" fmla="*/ 0 w 150"/>
                  <a:gd name="T7" fmla="*/ 76 h 80"/>
                  <a:gd name="T8" fmla="*/ 76 w 150"/>
                  <a:gd name="T9" fmla="*/ 0 h 80"/>
                  <a:gd name="T10" fmla="*/ 150 w 150"/>
                  <a:gd name="T11" fmla="*/ 75 h 80"/>
                  <a:gd name="T12" fmla="*/ 150 w 150"/>
                  <a:gd name="T13" fmla="*/ 76 h 80"/>
                  <a:gd name="T14" fmla="*/ 146 w 150"/>
                  <a:gd name="T15" fmla="*/ 80 h 80"/>
                  <a:gd name="T16" fmla="*/ 8 w 150"/>
                  <a:gd name="T17" fmla="*/ 72 h 80"/>
                  <a:gd name="T18" fmla="*/ 142 w 150"/>
                  <a:gd name="T19" fmla="*/ 72 h 80"/>
                  <a:gd name="T20" fmla="*/ 76 w 150"/>
                  <a:gd name="T21" fmla="*/ 8 h 80"/>
                  <a:gd name="T22" fmla="*/ 8 w 150"/>
                  <a:gd name="T23" fmla="*/ 7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80">
                    <a:moveTo>
                      <a:pt x="146" y="80"/>
                    </a:moveTo>
                    <a:cubicBezTo>
                      <a:pt x="146" y="80"/>
                      <a:pt x="146" y="80"/>
                      <a:pt x="146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2" y="80"/>
                      <a:pt x="0" y="78"/>
                      <a:pt x="0" y="76"/>
                    </a:cubicBezTo>
                    <a:cubicBezTo>
                      <a:pt x="0" y="34"/>
                      <a:pt x="34" y="0"/>
                      <a:pt x="76" y="0"/>
                    </a:cubicBezTo>
                    <a:cubicBezTo>
                      <a:pt x="117" y="0"/>
                      <a:pt x="149" y="33"/>
                      <a:pt x="150" y="75"/>
                    </a:cubicBezTo>
                    <a:cubicBezTo>
                      <a:pt x="150" y="75"/>
                      <a:pt x="150" y="76"/>
                      <a:pt x="150" y="76"/>
                    </a:cubicBezTo>
                    <a:cubicBezTo>
                      <a:pt x="150" y="78"/>
                      <a:pt x="148" y="80"/>
                      <a:pt x="146" y="80"/>
                    </a:cubicBezTo>
                    <a:close/>
                    <a:moveTo>
                      <a:pt x="8" y="72"/>
                    </a:moveTo>
                    <a:cubicBezTo>
                      <a:pt x="142" y="72"/>
                      <a:pt x="142" y="72"/>
                      <a:pt x="142" y="72"/>
                    </a:cubicBezTo>
                    <a:cubicBezTo>
                      <a:pt x="140" y="36"/>
                      <a:pt x="112" y="8"/>
                      <a:pt x="76" y="8"/>
                    </a:cubicBezTo>
                    <a:cubicBezTo>
                      <a:pt x="40" y="8"/>
                      <a:pt x="10" y="36"/>
                      <a:pt x="8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278"/>
              <p:cNvSpPr>
                <a:spLocks/>
              </p:cNvSpPr>
              <p:nvPr/>
            </p:nvSpPr>
            <p:spPr bwMode="auto">
              <a:xfrm>
                <a:off x="4975" y="912"/>
                <a:ext cx="435" cy="19"/>
              </a:xfrm>
              <a:custGeom>
                <a:avLst/>
                <a:gdLst>
                  <a:gd name="T0" fmla="*/ 180 w 184"/>
                  <a:gd name="T1" fmla="*/ 8 h 8"/>
                  <a:gd name="T2" fmla="*/ 4 w 184"/>
                  <a:gd name="T3" fmla="*/ 8 h 8"/>
                  <a:gd name="T4" fmla="*/ 0 w 184"/>
                  <a:gd name="T5" fmla="*/ 4 h 8"/>
                  <a:gd name="T6" fmla="*/ 4 w 184"/>
                  <a:gd name="T7" fmla="*/ 0 h 8"/>
                  <a:gd name="T8" fmla="*/ 180 w 184"/>
                  <a:gd name="T9" fmla="*/ 0 h 8"/>
                  <a:gd name="T10" fmla="*/ 184 w 184"/>
                  <a:gd name="T11" fmla="*/ 4 h 8"/>
                  <a:gd name="T12" fmla="*/ 180 w 1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8">
                    <a:moveTo>
                      <a:pt x="1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2" y="0"/>
                      <a:pt x="184" y="2"/>
                      <a:pt x="184" y="4"/>
                    </a:cubicBezTo>
                    <a:cubicBezTo>
                      <a:pt x="184" y="6"/>
                      <a:pt x="182" y="8"/>
                      <a:pt x="1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279"/>
              <p:cNvSpPr>
                <a:spLocks/>
              </p:cNvSpPr>
              <p:nvPr/>
            </p:nvSpPr>
            <p:spPr bwMode="auto">
              <a:xfrm>
                <a:off x="4984" y="777"/>
                <a:ext cx="312" cy="97"/>
              </a:xfrm>
              <a:custGeom>
                <a:avLst/>
                <a:gdLst>
                  <a:gd name="T0" fmla="*/ 111 w 132"/>
                  <a:gd name="T1" fmla="*/ 41 h 41"/>
                  <a:gd name="T2" fmla="*/ 4 w 132"/>
                  <a:gd name="T3" fmla="*/ 41 h 41"/>
                  <a:gd name="T4" fmla="*/ 0 w 132"/>
                  <a:gd name="T5" fmla="*/ 37 h 41"/>
                  <a:gd name="T6" fmla="*/ 4 w 132"/>
                  <a:gd name="T7" fmla="*/ 33 h 41"/>
                  <a:gd name="T8" fmla="*/ 111 w 132"/>
                  <a:gd name="T9" fmla="*/ 33 h 41"/>
                  <a:gd name="T10" fmla="*/ 121 w 132"/>
                  <a:gd name="T11" fmla="*/ 26 h 41"/>
                  <a:gd name="T12" fmla="*/ 114 w 132"/>
                  <a:gd name="T13" fmla="*/ 8 h 41"/>
                  <a:gd name="T14" fmla="*/ 113 w 132"/>
                  <a:gd name="T15" fmla="*/ 3 h 41"/>
                  <a:gd name="T16" fmla="*/ 118 w 132"/>
                  <a:gd name="T17" fmla="*/ 2 h 41"/>
                  <a:gd name="T18" fmla="*/ 129 w 132"/>
                  <a:gd name="T19" fmla="*/ 29 h 41"/>
                  <a:gd name="T20" fmla="*/ 111 w 132"/>
                  <a:gd name="T2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41">
                    <a:moveTo>
                      <a:pt x="111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2" y="41"/>
                      <a:pt x="0" y="39"/>
                      <a:pt x="0" y="37"/>
                    </a:cubicBezTo>
                    <a:cubicBezTo>
                      <a:pt x="0" y="35"/>
                      <a:pt x="2" y="33"/>
                      <a:pt x="4" y="33"/>
                    </a:cubicBezTo>
                    <a:cubicBezTo>
                      <a:pt x="111" y="33"/>
                      <a:pt x="111" y="33"/>
                      <a:pt x="111" y="33"/>
                    </a:cubicBezTo>
                    <a:cubicBezTo>
                      <a:pt x="116" y="33"/>
                      <a:pt x="120" y="30"/>
                      <a:pt x="121" y="26"/>
                    </a:cubicBezTo>
                    <a:cubicBezTo>
                      <a:pt x="123" y="22"/>
                      <a:pt x="122" y="14"/>
                      <a:pt x="114" y="8"/>
                    </a:cubicBezTo>
                    <a:cubicBezTo>
                      <a:pt x="112" y="7"/>
                      <a:pt x="111" y="4"/>
                      <a:pt x="113" y="3"/>
                    </a:cubicBezTo>
                    <a:cubicBezTo>
                      <a:pt x="114" y="1"/>
                      <a:pt x="117" y="0"/>
                      <a:pt x="118" y="2"/>
                    </a:cubicBezTo>
                    <a:cubicBezTo>
                      <a:pt x="128" y="9"/>
                      <a:pt x="132" y="19"/>
                      <a:pt x="129" y="29"/>
                    </a:cubicBezTo>
                    <a:cubicBezTo>
                      <a:pt x="126" y="36"/>
                      <a:pt x="119" y="41"/>
                      <a:pt x="111" y="4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280"/>
              <p:cNvSpPr>
                <a:spLocks noEditPoints="1"/>
              </p:cNvSpPr>
              <p:nvPr/>
            </p:nvSpPr>
            <p:spPr bwMode="auto">
              <a:xfrm>
                <a:off x="4975" y="-24"/>
                <a:ext cx="454" cy="56"/>
              </a:xfrm>
              <a:custGeom>
                <a:avLst/>
                <a:gdLst>
                  <a:gd name="T0" fmla="*/ 188 w 192"/>
                  <a:gd name="T1" fmla="*/ 24 h 24"/>
                  <a:gd name="T2" fmla="*/ 106 w 192"/>
                  <a:gd name="T3" fmla="*/ 24 h 24"/>
                  <a:gd name="T4" fmla="*/ 56 w 192"/>
                  <a:gd name="T5" fmla="*/ 12 h 24"/>
                  <a:gd name="T6" fmla="*/ 56 w 192"/>
                  <a:gd name="T7" fmla="*/ 20 h 24"/>
                  <a:gd name="T8" fmla="*/ 52 w 192"/>
                  <a:gd name="T9" fmla="*/ 24 h 24"/>
                  <a:gd name="T10" fmla="*/ 4 w 192"/>
                  <a:gd name="T11" fmla="*/ 24 h 24"/>
                  <a:gd name="T12" fmla="*/ 0 w 192"/>
                  <a:gd name="T13" fmla="*/ 20 h 24"/>
                  <a:gd name="T14" fmla="*/ 0 w 192"/>
                  <a:gd name="T15" fmla="*/ 4 h 24"/>
                  <a:gd name="T16" fmla="*/ 4 w 192"/>
                  <a:gd name="T17" fmla="*/ 0 h 24"/>
                  <a:gd name="T18" fmla="*/ 188 w 192"/>
                  <a:gd name="T19" fmla="*/ 0 h 24"/>
                  <a:gd name="T20" fmla="*/ 192 w 192"/>
                  <a:gd name="T21" fmla="*/ 4 h 24"/>
                  <a:gd name="T22" fmla="*/ 192 w 192"/>
                  <a:gd name="T23" fmla="*/ 20 h 24"/>
                  <a:gd name="T24" fmla="*/ 188 w 192"/>
                  <a:gd name="T25" fmla="*/ 24 h 24"/>
                  <a:gd name="T26" fmla="*/ 69 w 192"/>
                  <a:gd name="T27" fmla="*/ 8 h 24"/>
                  <a:gd name="T28" fmla="*/ 106 w 192"/>
                  <a:gd name="T29" fmla="*/ 16 h 24"/>
                  <a:gd name="T30" fmla="*/ 184 w 192"/>
                  <a:gd name="T31" fmla="*/ 16 h 24"/>
                  <a:gd name="T32" fmla="*/ 184 w 192"/>
                  <a:gd name="T33" fmla="*/ 8 h 24"/>
                  <a:gd name="T34" fmla="*/ 69 w 192"/>
                  <a:gd name="T35" fmla="*/ 8 h 24"/>
                  <a:gd name="T36" fmla="*/ 8 w 192"/>
                  <a:gd name="T37" fmla="*/ 16 h 24"/>
                  <a:gd name="T38" fmla="*/ 48 w 192"/>
                  <a:gd name="T39" fmla="*/ 16 h 24"/>
                  <a:gd name="T40" fmla="*/ 48 w 192"/>
                  <a:gd name="T41" fmla="*/ 8 h 24"/>
                  <a:gd name="T42" fmla="*/ 8 w 192"/>
                  <a:gd name="T43" fmla="*/ 8 h 24"/>
                  <a:gd name="T44" fmla="*/ 8 w 192"/>
                  <a:gd name="T45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2" h="24">
                    <a:moveTo>
                      <a:pt x="188" y="24"/>
                    </a:moveTo>
                    <a:cubicBezTo>
                      <a:pt x="106" y="24"/>
                      <a:pt x="106" y="24"/>
                      <a:pt x="106" y="24"/>
                    </a:cubicBezTo>
                    <a:cubicBezTo>
                      <a:pt x="89" y="24"/>
                      <a:pt x="66" y="16"/>
                      <a:pt x="56" y="12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2"/>
                      <a:pt x="54" y="24"/>
                      <a:pt x="52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2" y="20"/>
                      <a:pt x="192" y="20"/>
                      <a:pt x="192" y="20"/>
                    </a:cubicBezTo>
                    <a:cubicBezTo>
                      <a:pt x="192" y="22"/>
                      <a:pt x="190" y="24"/>
                      <a:pt x="188" y="24"/>
                    </a:cubicBezTo>
                    <a:close/>
                    <a:moveTo>
                      <a:pt x="69" y="8"/>
                    </a:moveTo>
                    <a:cubicBezTo>
                      <a:pt x="80" y="12"/>
                      <a:pt x="95" y="16"/>
                      <a:pt x="106" y="16"/>
                    </a:cubicBezTo>
                    <a:cubicBezTo>
                      <a:pt x="184" y="16"/>
                      <a:pt x="184" y="16"/>
                      <a:pt x="184" y="16"/>
                    </a:cubicBezTo>
                    <a:cubicBezTo>
                      <a:pt x="184" y="8"/>
                      <a:pt x="184" y="8"/>
                      <a:pt x="184" y="8"/>
                    </a:cubicBezTo>
                    <a:lnTo>
                      <a:pt x="69" y="8"/>
                    </a:lnTo>
                    <a:close/>
                    <a:moveTo>
                      <a:pt x="8" y="16"/>
                    </a:move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281"/>
              <p:cNvSpPr>
                <a:spLocks/>
              </p:cNvSpPr>
              <p:nvPr/>
            </p:nvSpPr>
            <p:spPr bwMode="auto">
              <a:xfrm>
                <a:off x="4975" y="-138"/>
                <a:ext cx="454" cy="133"/>
              </a:xfrm>
              <a:custGeom>
                <a:avLst/>
                <a:gdLst>
                  <a:gd name="T0" fmla="*/ 188 w 192"/>
                  <a:gd name="T1" fmla="*/ 56 h 56"/>
                  <a:gd name="T2" fmla="*/ 184 w 192"/>
                  <a:gd name="T3" fmla="*/ 52 h 56"/>
                  <a:gd name="T4" fmla="*/ 146 w 192"/>
                  <a:gd name="T5" fmla="*/ 32 h 56"/>
                  <a:gd name="T6" fmla="*/ 80 w 192"/>
                  <a:gd name="T7" fmla="*/ 9 h 56"/>
                  <a:gd name="T8" fmla="*/ 11 w 192"/>
                  <a:gd name="T9" fmla="*/ 16 h 56"/>
                  <a:gd name="T10" fmla="*/ 8 w 192"/>
                  <a:gd name="T11" fmla="*/ 17 h 56"/>
                  <a:gd name="T12" fmla="*/ 8 w 192"/>
                  <a:gd name="T13" fmla="*/ 52 h 56"/>
                  <a:gd name="T14" fmla="*/ 4 w 192"/>
                  <a:gd name="T15" fmla="*/ 56 h 56"/>
                  <a:gd name="T16" fmla="*/ 0 w 192"/>
                  <a:gd name="T17" fmla="*/ 52 h 56"/>
                  <a:gd name="T18" fmla="*/ 0 w 192"/>
                  <a:gd name="T19" fmla="*/ 17 h 56"/>
                  <a:gd name="T20" fmla="*/ 3 w 192"/>
                  <a:gd name="T21" fmla="*/ 10 h 56"/>
                  <a:gd name="T22" fmla="*/ 13 w 192"/>
                  <a:gd name="T23" fmla="*/ 8 h 56"/>
                  <a:gd name="T24" fmla="*/ 78 w 192"/>
                  <a:gd name="T25" fmla="*/ 0 h 56"/>
                  <a:gd name="T26" fmla="*/ 82 w 192"/>
                  <a:gd name="T27" fmla="*/ 1 h 56"/>
                  <a:gd name="T28" fmla="*/ 148 w 192"/>
                  <a:gd name="T29" fmla="*/ 24 h 56"/>
                  <a:gd name="T30" fmla="*/ 192 w 192"/>
                  <a:gd name="T31" fmla="*/ 52 h 56"/>
                  <a:gd name="T32" fmla="*/ 188 w 192"/>
                  <a:gd name="T3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56">
                    <a:moveTo>
                      <a:pt x="188" y="56"/>
                    </a:moveTo>
                    <a:cubicBezTo>
                      <a:pt x="186" y="56"/>
                      <a:pt x="184" y="54"/>
                      <a:pt x="184" y="52"/>
                    </a:cubicBezTo>
                    <a:cubicBezTo>
                      <a:pt x="184" y="41"/>
                      <a:pt x="170" y="38"/>
                      <a:pt x="146" y="32"/>
                    </a:cubicBezTo>
                    <a:cubicBezTo>
                      <a:pt x="126" y="28"/>
                      <a:pt x="101" y="23"/>
                      <a:pt x="80" y="9"/>
                    </a:cubicBezTo>
                    <a:cubicBezTo>
                      <a:pt x="60" y="18"/>
                      <a:pt x="43" y="23"/>
                      <a:pt x="11" y="16"/>
                    </a:cubicBezTo>
                    <a:cubicBezTo>
                      <a:pt x="10" y="16"/>
                      <a:pt x="8" y="16"/>
                      <a:pt x="8" y="17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4"/>
                      <a:pt x="6" y="56"/>
                      <a:pt x="4" y="56"/>
                    </a:cubicBezTo>
                    <a:cubicBezTo>
                      <a:pt x="2" y="56"/>
                      <a:pt x="0" y="54"/>
                      <a:pt x="0" y="5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4"/>
                      <a:pt x="1" y="12"/>
                      <a:pt x="3" y="10"/>
                    </a:cubicBezTo>
                    <a:cubicBezTo>
                      <a:pt x="6" y="8"/>
                      <a:pt x="11" y="8"/>
                      <a:pt x="13" y="8"/>
                    </a:cubicBezTo>
                    <a:cubicBezTo>
                      <a:pt x="43" y="15"/>
                      <a:pt x="59" y="10"/>
                      <a:pt x="78" y="0"/>
                    </a:cubicBezTo>
                    <a:cubicBezTo>
                      <a:pt x="80" y="0"/>
                      <a:pt x="81" y="0"/>
                      <a:pt x="82" y="1"/>
                    </a:cubicBezTo>
                    <a:cubicBezTo>
                      <a:pt x="103" y="15"/>
                      <a:pt x="128" y="20"/>
                      <a:pt x="148" y="24"/>
                    </a:cubicBezTo>
                    <a:cubicBezTo>
                      <a:pt x="172" y="30"/>
                      <a:pt x="192" y="34"/>
                      <a:pt x="192" y="52"/>
                    </a:cubicBezTo>
                    <a:cubicBezTo>
                      <a:pt x="192" y="54"/>
                      <a:pt x="190" y="56"/>
                      <a:pt x="188" y="5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282"/>
              <p:cNvSpPr>
                <a:spLocks/>
              </p:cNvSpPr>
              <p:nvPr/>
            </p:nvSpPr>
            <p:spPr bwMode="auto">
              <a:xfrm>
                <a:off x="5143" y="-91"/>
                <a:ext cx="144" cy="81"/>
              </a:xfrm>
              <a:custGeom>
                <a:avLst/>
                <a:gdLst>
                  <a:gd name="T0" fmla="*/ 4 w 61"/>
                  <a:gd name="T1" fmla="*/ 34 h 34"/>
                  <a:gd name="T2" fmla="*/ 0 w 61"/>
                  <a:gd name="T3" fmla="*/ 30 h 34"/>
                  <a:gd name="T4" fmla="*/ 36 w 61"/>
                  <a:gd name="T5" fmla="*/ 8 h 34"/>
                  <a:gd name="T6" fmla="*/ 53 w 61"/>
                  <a:gd name="T7" fmla="*/ 3 h 34"/>
                  <a:gd name="T8" fmla="*/ 57 w 61"/>
                  <a:gd name="T9" fmla="*/ 0 h 34"/>
                  <a:gd name="T10" fmla="*/ 61 w 61"/>
                  <a:gd name="T11" fmla="*/ 4 h 34"/>
                  <a:gd name="T12" fmla="*/ 38 w 61"/>
                  <a:gd name="T13" fmla="*/ 16 h 34"/>
                  <a:gd name="T14" fmla="*/ 8 w 61"/>
                  <a:gd name="T15" fmla="*/ 30 h 34"/>
                  <a:gd name="T16" fmla="*/ 4 w 61"/>
                  <a:gd name="T1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34">
                    <a:moveTo>
                      <a:pt x="4" y="34"/>
                    </a:moveTo>
                    <a:cubicBezTo>
                      <a:pt x="1" y="34"/>
                      <a:pt x="0" y="32"/>
                      <a:pt x="0" y="30"/>
                    </a:cubicBezTo>
                    <a:cubicBezTo>
                      <a:pt x="0" y="15"/>
                      <a:pt x="20" y="11"/>
                      <a:pt x="36" y="8"/>
                    </a:cubicBezTo>
                    <a:cubicBezTo>
                      <a:pt x="42" y="7"/>
                      <a:pt x="51" y="5"/>
                      <a:pt x="53" y="3"/>
                    </a:cubicBezTo>
                    <a:cubicBezTo>
                      <a:pt x="53" y="1"/>
                      <a:pt x="55" y="0"/>
                      <a:pt x="57" y="0"/>
                    </a:cubicBezTo>
                    <a:cubicBezTo>
                      <a:pt x="60" y="0"/>
                      <a:pt x="61" y="2"/>
                      <a:pt x="61" y="4"/>
                    </a:cubicBezTo>
                    <a:cubicBezTo>
                      <a:pt x="60" y="11"/>
                      <a:pt x="51" y="13"/>
                      <a:pt x="38" y="16"/>
                    </a:cubicBezTo>
                    <a:cubicBezTo>
                      <a:pt x="25" y="18"/>
                      <a:pt x="8" y="21"/>
                      <a:pt x="8" y="30"/>
                    </a:cubicBezTo>
                    <a:cubicBezTo>
                      <a:pt x="8" y="32"/>
                      <a:pt x="6" y="34"/>
                      <a:pt x="4" y="3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283"/>
              <p:cNvSpPr>
                <a:spLocks/>
              </p:cNvSpPr>
              <p:nvPr/>
            </p:nvSpPr>
            <p:spPr bwMode="auto">
              <a:xfrm>
                <a:off x="4980" y="-79"/>
                <a:ext cx="68" cy="69"/>
              </a:xfrm>
              <a:custGeom>
                <a:avLst/>
                <a:gdLst>
                  <a:gd name="T0" fmla="*/ 25 w 29"/>
                  <a:gd name="T1" fmla="*/ 29 h 29"/>
                  <a:gd name="T2" fmla="*/ 21 w 29"/>
                  <a:gd name="T3" fmla="*/ 25 h 29"/>
                  <a:gd name="T4" fmla="*/ 4 w 29"/>
                  <a:gd name="T5" fmla="*/ 8 h 29"/>
                  <a:gd name="T6" fmla="*/ 0 w 29"/>
                  <a:gd name="T7" fmla="*/ 4 h 29"/>
                  <a:gd name="T8" fmla="*/ 4 w 29"/>
                  <a:gd name="T9" fmla="*/ 0 h 29"/>
                  <a:gd name="T10" fmla="*/ 29 w 29"/>
                  <a:gd name="T11" fmla="*/ 25 h 29"/>
                  <a:gd name="T12" fmla="*/ 25 w 29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9">
                    <a:moveTo>
                      <a:pt x="25" y="29"/>
                    </a:moveTo>
                    <a:cubicBezTo>
                      <a:pt x="23" y="29"/>
                      <a:pt x="21" y="27"/>
                      <a:pt x="21" y="25"/>
                    </a:cubicBezTo>
                    <a:cubicBezTo>
                      <a:pt x="21" y="15"/>
                      <a:pt x="13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8" y="0"/>
                      <a:pt x="29" y="11"/>
                      <a:pt x="29" y="25"/>
                    </a:cubicBezTo>
                    <a:cubicBezTo>
                      <a:pt x="29" y="27"/>
                      <a:pt x="27" y="29"/>
                      <a:pt x="25" y="2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284"/>
              <p:cNvSpPr>
                <a:spLocks noEditPoints="1"/>
              </p:cNvSpPr>
              <p:nvPr/>
            </p:nvSpPr>
            <p:spPr bwMode="auto">
              <a:xfrm>
                <a:off x="4067" y="-336"/>
                <a:ext cx="454" cy="453"/>
              </a:xfrm>
              <a:custGeom>
                <a:avLst/>
                <a:gdLst>
                  <a:gd name="T0" fmla="*/ 96 w 192"/>
                  <a:gd name="T1" fmla="*/ 192 h 192"/>
                  <a:gd name="T2" fmla="*/ 28 w 192"/>
                  <a:gd name="T3" fmla="*/ 168 h 192"/>
                  <a:gd name="T4" fmla="*/ 0 w 192"/>
                  <a:gd name="T5" fmla="*/ 69 h 192"/>
                  <a:gd name="T6" fmla="*/ 0 w 192"/>
                  <a:gd name="T7" fmla="*/ 64 h 192"/>
                  <a:gd name="T8" fmla="*/ 8 w 192"/>
                  <a:gd name="T9" fmla="*/ 23 h 192"/>
                  <a:gd name="T10" fmla="*/ 13 w 192"/>
                  <a:gd name="T11" fmla="*/ 20 h 192"/>
                  <a:gd name="T12" fmla="*/ 39 w 192"/>
                  <a:gd name="T13" fmla="*/ 24 h 192"/>
                  <a:gd name="T14" fmla="*/ 78 w 192"/>
                  <a:gd name="T15" fmla="*/ 1 h 192"/>
                  <a:gd name="T16" fmla="*/ 80 w 192"/>
                  <a:gd name="T17" fmla="*/ 0 h 192"/>
                  <a:gd name="T18" fmla="*/ 112 w 192"/>
                  <a:gd name="T19" fmla="*/ 0 h 192"/>
                  <a:gd name="T20" fmla="*/ 114 w 192"/>
                  <a:gd name="T21" fmla="*/ 1 h 192"/>
                  <a:gd name="T22" fmla="*/ 153 w 192"/>
                  <a:gd name="T23" fmla="*/ 24 h 192"/>
                  <a:gd name="T24" fmla="*/ 179 w 192"/>
                  <a:gd name="T25" fmla="*/ 20 h 192"/>
                  <a:gd name="T26" fmla="*/ 184 w 192"/>
                  <a:gd name="T27" fmla="*/ 23 h 192"/>
                  <a:gd name="T28" fmla="*/ 192 w 192"/>
                  <a:gd name="T29" fmla="*/ 64 h 192"/>
                  <a:gd name="T30" fmla="*/ 192 w 192"/>
                  <a:gd name="T31" fmla="*/ 69 h 192"/>
                  <a:gd name="T32" fmla="*/ 164 w 192"/>
                  <a:gd name="T33" fmla="*/ 168 h 192"/>
                  <a:gd name="T34" fmla="*/ 96 w 192"/>
                  <a:gd name="T35" fmla="*/ 192 h 192"/>
                  <a:gd name="T36" fmla="*/ 15 w 192"/>
                  <a:gd name="T37" fmla="*/ 28 h 192"/>
                  <a:gd name="T38" fmla="*/ 8 w 192"/>
                  <a:gd name="T39" fmla="*/ 64 h 192"/>
                  <a:gd name="T40" fmla="*/ 8 w 192"/>
                  <a:gd name="T41" fmla="*/ 69 h 192"/>
                  <a:gd name="T42" fmla="*/ 33 w 192"/>
                  <a:gd name="T43" fmla="*/ 162 h 192"/>
                  <a:gd name="T44" fmla="*/ 96 w 192"/>
                  <a:gd name="T45" fmla="*/ 184 h 192"/>
                  <a:gd name="T46" fmla="*/ 159 w 192"/>
                  <a:gd name="T47" fmla="*/ 162 h 192"/>
                  <a:gd name="T48" fmla="*/ 184 w 192"/>
                  <a:gd name="T49" fmla="*/ 69 h 192"/>
                  <a:gd name="T50" fmla="*/ 184 w 192"/>
                  <a:gd name="T51" fmla="*/ 64 h 192"/>
                  <a:gd name="T52" fmla="*/ 177 w 192"/>
                  <a:gd name="T53" fmla="*/ 28 h 192"/>
                  <a:gd name="T54" fmla="*/ 153 w 192"/>
                  <a:gd name="T55" fmla="*/ 32 h 192"/>
                  <a:gd name="T56" fmla="*/ 150 w 192"/>
                  <a:gd name="T57" fmla="*/ 31 h 192"/>
                  <a:gd name="T58" fmla="*/ 111 w 192"/>
                  <a:gd name="T59" fmla="*/ 8 h 192"/>
                  <a:gd name="T60" fmla="*/ 81 w 192"/>
                  <a:gd name="T61" fmla="*/ 8 h 192"/>
                  <a:gd name="T62" fmla="*/ 42 w 192"/>
                  <a:gd name="T63" fmla="*/ 31 h 192"/>
                  <a:gd name="T64" fmla="*/ 39 w 192"/>
                  <a:gd name="T65" fmla="*/ 32 h 192"/>
                  <a:gd name="T66" fmla="*/ 15 w 192"/>
                  <a:gd name="T67" fmla="*/ 2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2" h="192">
                    <a:moveTo>
                      <a:pt x="96" y="192"/>
                    </a:moveTo>
                    <a:cubicBezTo>
                      <a:pt x="67" y="192"/>
                      <a:pt x="44" y="184"/>
                      <a:pt x="28" y="168"/>
                    </a:cubicBezTo>
                    <a:cubicBezTo>
                      <a:pt x="0" y="140"/>
                      <a:pt x="0" y="95"/>
                      <a:pt x="0" y="69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48"/>
                      <a:pt x="8" y="24"/>
                      <a:pt x="8" y="23"/>
                    </a:cubicBezTo>
                    <a:cubicBezTo>
                      <a:pt x="9" y="21"/>
                      <a:pt x="11" y="20"/>
                      <a:pt x="13" y="20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9" y="0"/>
                      <a:pt x="79" y="0"/>
                      <a:pt x="80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3" y="0"/>
                      <a:pt x="113" y="0"/>
                      <a:pt x="114" y="1"/>
                    </a:cubicBezTo>
                    <a:cubicBezTo>
                      <a:pt x="153" y="24"/>
                      <a:pt x="153" y="24"/>
                      <a:pt x="153" y="24"/>
                    </a:cubicBezTo>
                    <a:cubicBezTo>
                      <a:pt x="179" y="20"/>
                      <a:pt x="179" y="20"/>
                      <a:pt x="179" y="20"/>
                    </a:cubicBezTo>
                    <a:cubicBezTo>
                      <a:pt x="181" y="20"/>
                      <a:pt x="183" y="21"/>
                      <a:pt x="184" y="23"/>
                    </a:cubicBezTo>
                    <a:cubicBezTo>
                      <a:pt x="184" y="24"/>
                      <a:pt x="192" y="48"/>
                      <a:pt x="192" y="64"/>
                    </a:cubicBezTo>
                    <a:cubicBezTo>
                      <a:pt x="192" y="69"/>
                      <a:pt x="192" y="69"/>
                      <a:pt x="192" y="69"/>
                    </a:cubicBezTo>
                    <a:cubicBezTo>
                      <a:pt x="192" y="95"/>
                      <a:pt x="192" y="140"/>
                      <a:pt x="164" y="168"/>
                    </a:cubicBezTo>
                    <a:cubicBezTo>
                      <a:pt x="148" y="184"/>
                      <a:pt x="125" y="192"/>
                      <a:pt x="96" y="192"/>
                    </a:cubicBezTo>
                    <a:close/>
                    <a:moveTo>
                      <a:pt x="15" y="28"/>
                    </a:moveTo>
                    <a:cubicBezTo>
                      <a:pt x="13" y="35"/>
                      <a:pt x="8" y="52"/>
                      <a:pt x="8" y="64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94"/>
                      <a:pt x="8" y="137"/>
                      <a:pt x="33" y="162"/>
                    </a:cubicBezTo>
                    <a:cubicBezTo>
                      <a:pt x="48" y="177"/>
                      <a:pt x="69" y="184"/>
                      <a:pt x="96" y="184"/>
                    </a:cubicBezTo>
                    <a:cubicBezTo>
                      <a:pt x="123" y="184"/>
                      <a:pt x="144" y="177"/>
                      <a:pt x="159" y="162"/>
                    </a:cubicBezTo>
                    <a:cubicBezTo>
                      <a:pt x="184" y="137"/>
                      <a:pt x="184" y="94"/>
                      <a:pt x="184" y="69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52"/>
                      <a:pt x="179" y="35"/>
                      <a:pt x="177" y="28"/>
                    </a:cubicBezTo>
                    <a:cubicBezTo>
                      <a:pt x="153" y="32"/>
                      <a:pt x="153" y="32"/>
                      <a:pt x="153" y="32"/>
                    </a:cubicBezTo>
                    <a:cubicBezTo>
                      <a:pt x="152" y="32"/>
                      <a:pt x="151" y="32"/>
                      <a:pt x="150" y="31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41" y="32"/>
                      <a:pt x="40" y="32"/>
                      <a:pt x="39" y="32"/>
                    </a:cubicBezTo>
                    <a:lnTo>
                      <a:pt x="15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285"/>
              <p:cNvSpPr>
                <a:spLocks/>
              </p:cNvSpPr>
              <p:nvPr/>
            </p:nvSpPr>
            <p:spPr bwMode="auto">
              <a:xfrm>
                <a:off x="4199" y="-109"/>
                <a:ext cx="19" cy="132"/>
              </a:xfrm>
              <a:custGeom>
                <a:avLst/>
                <a:gdLst>
                  <a:gd name="T0" fmla="*/ 4 w 8"/>
                  <a:gd name="T1" fmla="*/ 56 h 56"/>
                  <a:gd name="T2" fmla="*/ 0 w 8"/>
                  <a:gd name="T3" fmla="*/ 52 h 56"/>
                  <a:gd name="T4" fmla="*/ 0 w 8"/>
                  <a:gd name="T5" fmla="*/ 4 h 56"/>
                  <a:gd name="T6" fmla="*/ 4 w 8"/>
                  <a:gd name="T7" fmla="*/ 0 h 56"/>
                  <a:gd name="T8" fmla="*/ 8 w 8"/>
                  <a:gd name="T9" fmla="*/ 4 h 56"/>
                  <a:gd name="T10" fmla="*/ 8 w 8"/>
                  <a:gd name="T11" fmla="*/ 52 h 56"/>
                  <a:gd name="T12" fmla="*/ 4 w 8"/>
                  <a:gd name="T1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6">
                    <a:moveTo>
                      <a:pt x="4" y="56"/>
                    </a:moveTo>
                    <a:cubicBezTo>
                      <a:pt x="2" y="56"/>
                      <a:pt x="0" y="54"/>
                      <a:pt x="0" y="5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4"/>
                      <a:pt x="6" y="56"/>
                      <a:pt x="4" y="5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286"/>
              <p:cNvSpPr>
                <a:spLocks/>
              </p:cNvSpPr>
              <p:nvPr/>
            </p:nvSpPr>
            <p:spPr bwMode="auto">
              <a:xfrm>
                <a:off x="4256" y="-91"/>
                <a:ext cx="19" cy="152"/>
              </a:xfrm>
              <a:custGeom>
                <a:avLst/>
                <a:gdLst>
                  <a:gd name="T0" fmla="*/ 4 w 8"/>
                  <a:gd name="T1" fmla="*/ 64 h 64"/>
                  <a:gd name="T2" fmla="*/ 0 w 8"/>
                  <a:gd name="T3" fmla="*/ 60 h 64"/>
                  <a:gd name="T4" fmla="*/ 0 w 8"/>
                  <a:gd name="T5" fmla="*/ 4 h 64"/>
                  <a:gd name="T6" fmla="*/ 4 w 8"/>
                  <a:gd name="T7" fmla="*/ 0 h 64"/>
                  <a:gd name="T8" fmla="*/ 8 w 8"/>
                  <a:gd name="T9" fmla="*/ 4 h 64"/>
                  <a:gd name="T10" fmla="*/ 8 w 8"/>
                  <a:gd name="T11" fmla="*/ 60 h 64"/>
                  <a:gd name="T12" fmla="*/ 4 w 8"/>
                  <a:gd name="T1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4">
                    <a:moveTo>
                      <a:pt x="4" y="64"/>
                    </a:moveTo>
                    <a:cubicBezTo>
                      <a:pt x="2" y="64"/>
                      <a:pt x="0" y="62"/>
                      <a:pt x="0" y="6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2"/>
                      <a:pt x="6" y="64"/>
                      <a:pt x="4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287"/>
              <p:cNvSpPr>
                <a:spLocks/>
              </p:cNvSpPr>
              <p:nvPr/>
            </p:nvSpPr>
            <p:spPr bwMode="auto">
              <a:xfrm>
                <a:off x="4370" y="-109"/>
                <a:ext cx="19" cy="132"/>
              </a:xfrm>
              <a:custGeom>
                <a:avLst/>
                <a:gdLst>
                  <a:gd name="T0" fmla="*/ 4 w 8"/>
                  <a:gd name="T1" fmla="*/ 56 h 56"/>
                  <a:gd name="T2" fmla="*/ 0 w 8"/>
                  <a:gd name="T3" fmla="*/ 52 h 56"/>
                  <a:gd name="T4" fmla="*/ 0 w 8"/>
                  <a:gd name="T5" fmla="*/ 4 h 56"/>
                  <a:gd name="T6" fmla="*/ 4 w 8"/>
                  <a:gd name="T7" fmla="*/ 0 h 56"/>
                  <a:gd name="T8" fmla="*/ 8 w 8"/>
                  <a:gd name="T9" fmla="*/ 4 h 56"/>
                  <a:gd name="T10" fmla="*/ 8 w 8"/>
                  <a:gd name="T11" fmla="*/ 52 h 56"/>
                  <a:gd name="T12" fmla="*/ 4 w 8"/>
                  <a:gd name="T1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6">
                    <a:moveTo>
                      <a:pt x="4" y="56"/>
                    </a:moveTo>
                    <a:cubicBezTo>
                      <a:pt x="2" y="56"/>
                      <a:pt x="0" y="54"/>
                      <a:pt x="0" y="5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4"/>
                      <a:pt x="6" y="56"/>
                      <a:pt x="4" y="5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288"/>
              <p:cNvSpPr>
                <a:spLocks/>
              </p:cNvSpPr>
              <p:nvPr/>
            </p:nvSpPr>
            <p:spPr bwMode="auto">
              <a:xfrm>
                <a:off x="4313" y="-91"/>
                <a:ext cx="19" cy="152"/>
              </a:xfrm>
              <a:custGeom>
                <a:avLst/>
                <a:gdLst>
                  <a:gd name="T0" fmla="*/ 4 w 8"/>
                  <a:gd name="T1" fmla="*/ 64 h 64"/>
                  <a:gd name="T2" fmla="*/ 0 w 8"/>
                  <a:gd name="T3" fmla="*/ 60 h 64"/>
                  <a:gd name="T4" fmla="*/ 0 w 8"/>
                  <a:gd name="T5" fmla="*/ 4 h 64"/>
                  <a:gd name="T6" fmla="*/ 4 w 8"/>
                  <a:gd name="T7" fmla="*/ 0 h 64"/>
                  <a:gd name="T8" fmla="*/ 8 w 8"/>
                  <a:gd name="T9" fmla="*/ 4 h 64"/>
                  <a:gd name="T10" fmla="*/ 8 w 8"/>
                  <a:gd name="T11" fmla="*/ 60 h 64"/>
                  <a:gd name="T12" fmla="*/ 4 w 8"/>
                  <a:gd name="T1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4">
                    <a:moveTo>
                      <a:pt x="4" y="64"/>
                    </a:moveTo>
                    <a:cubicBezTo>
                      <a:pt x="2" y="64"/>
                      <a:pt x="0" y="62"/>
                      <a:pt x="0" y="6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2"/>
                      <a:pt x="6" y="64"/>
                      <a:pt x="4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289"/>
              <p:cNvSpPr>
                <a:spLocks noEditPoints="1"/>
              </p:cNvSpPr>
              <p:nvPr/>
            </p:nvSpPr>
            <p:spPr bwMode="auto">
              <a:xfrm>
                <a:off x="4159" y="-242"/>
                <a:ext cx="270" cy="104"/>
              </a:xfrm>
              <a:custGeom>
                <a:avLst/>
                <a:gdLst>
                  <a:gd name="T0" fmla="*/ 73 w 114"/>
                  <a:gd name="T1" fmla="*/ 44 h 44"/>
                  <a:gd name="T2" fmla="*/ 57 w 114"/>
                  <a:gd name="T3" fmla="*/ 36 h 44"/>
                  <a:gd name="T4" fmla="*/ 41 w 114"/>
                  <a:gd name="T5" fmla="*/ 44 h 44"/>
                  <a:gd name="T6" fmla="*/ 40 w 114"/>
                  <a:gd name="T7" fmla="*/ 44 h 44"/>
                  <a:gd name="T8" fmla="*/ 0 w 114"/>
                  <a:gd name="T9" fmla="*/ 4 h 44"/>
                  <a:gd name="T10" fmla="*/ 4 w 114"/>
                  <a:gd name="T11" fmla="*/ 0 h 44"/>
                  <a:gd name="T12" fmla="*/ 110 w 114"/>
                  <a:gd name="T13" fmla="*/ 0 h 44"/>
                  <a:gd name="T14" fmla="*/ 114 w 114"/>
                  <a:gd name="T15" fmla="*/ 4 h 44"/>
                  <a:gd name="T16" fmla="*/ 74 w 114"/>
                  <a:gd name="T17" fmla="*/ 44 h 44"/>
                  <a:gd name="T18" fmla="*/ 73 w 114"/>
                  <a:gd name="T19" fmla="*/ 44 h 44"/>
                  <a:gd name="T20" fmla="*/ 57 w 114"/>
                  <a:gd name="T21" fmla="*/ 24 h 44"/>
                  <a:gd name="T22" fmla="*/ 57 w 114"/>
                  <a:gd name="T23" fmla="*/ 24 h 44"/>
                  <a:gd name="T24" fmla="*/ 61 w 114"/>
                  <a:gd name="T25" fmla="*/ 27 h 44"/>
                  <a:gd name="T26" fmla="*/ 73 w 114"/>
                  <a:gd name="T27" fmla="*/ 36 h 44"/>
                  <a:gd name="T28" fmla="*/ 106 w 114"/>
                  <a:gd name="T29" fmla="*/ 8 h 44"/>
                  <a:gd name="T30" fmla="*/ 8 w 114"/>
                  <a:gd name="T31" fmla="*/ 8 h 44"/>
                  <a:gd name="T32" fmla="*/ 41 w 114"/>
                  <a:gd name="T33" fmla="*/ 36 h 44"/>
                  <a:gd name="T34" fmla="*/ 53 w 114"/>
                  <a:gd name="T35" fmla="*/ 27 h 44"/>
                  <a:gd name="T36" fmla="*/ 57 w 114"/>
                  <a:gd name="T37" fmla="*/ 2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4" h="44">
                    <a:moveTo>
                      <a:pt x="73" y="44"/>
                    </a:moveTo>
                    <a:cubicBezTo>
                      <a:pt x="65" y="44"/>
                      <a:pt x="60" y="40"/>
                      <a:pt x="57" y="36"/>
                    </a:cubicBezTo>
                    <a:cubicBezTo>
                      <a:pt x="54" y="40"/>
                      <a:pt x="49" y="44"/>
                      <a:pt x="41" y="44"/>
                    </a:cubicBezTo>
                    <a:cubicBezTo>
                      <a:pt x="41" y="44"/>
                      <a:pt x="41" y="44"/>
                      <a:pt x="40" y="44"/>
                    </a:cubicBezTo>
                    <a:cubicBezTo>
                      <a:pt x="15" y="40"/>
                      <a:pt x="0" y="25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112" y="0"/>
                      <a:pt x="114" y="2"/>
                      <a:pt x="114" y="4"/>
                    </a:cubicBezTo>
                    <a:cubicBezTo>
                      <a:pt x="114" y="25"/>
                      <a:pt x="99" y="40"/>
                      <a:pt x="74" y="44"/>
                    </a:cubicBezTo>
                    <a:cubicBezTo>
                      <a:pt x="73" y="44"/>
                      <a:pt x="73" y="44"/>
                      <a:pt x="73" y="44"/>
                    </a:cubicBezTo>
                    <a:close/>
                    <a:moveTo>
                      <a:pt x="57" y="24"/>
                    </a:moveTo>
                    <a:cubicBezTo>
                      <a:pt x="57" y="24"/>
                      <a:pt x="57" y="24"/>
                      <a:pt x="57" y="24"/>
                    </a:cubicBezTo>
                    <a:cubicBezTo>
                      <a:pt x="59" y="24"/>
                      <a:pt x="60" y="25"/>
                      <a:pt x="61" y="27"/>
                    </a:cubicBezTo>
                    <a:cubicBezTo>
                      <a:pt x="61" y="27"/>
                      <a:pt x="64" y="36"/>
                      <a:pt x="73" y="36"/>
                    </a:cubicBezTo>
                    <a:cubicBezTo>
                      <a:pt x="85" y="34"/>
                      <a:pt x="104" y="28"/>
                      <a:pt x="106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28"/>
                      <a:pt x="29" y="34"/>
                      <a:pt x="41" y="36"/>
                    </a:cubicBezTo>
                    <a:cubicBezTo>
                      <a:pt x="50" y="36"/>
                      <a:pt x="53" y="27"/>
                      <a:pt x="53" y="27"/>
                    </a:cubicBezTo>
                    <a:cubicBezTo>
                      <a:pt x="54" y="25"/>
                      <a:pt x="55" y="24"/>
                      <a:pt x="57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290"/>
              <p:cNvSpPr>
                <a:spLocks noEditPoints="1"/>
              </p:cNvSpPr>
              <p:nvPr/>
            </p:nvSpPr>
            <p:spPr bwMode="auto">
              <a:xfrm>
                <a:off x="1400" y="-24"/>
                <a:ext cx="57" cy="113"/>
              </a:xfrm>
              <a:custGeom>
                <a:avLst/>
                <a:gdLst>
                  <a:gd name="T0" fmla="*/ 20 w 24"/>
                  <a:gd name="T1" fmla="*/ 48 h 48"/>
                  <a:gd name="T2" fmla="*/ 4 w 24"/>
                  <a:gd name="T3" fmla="*/ 48 h 48"/>
                  <a:gd name="T4" fmla="*/ 0 w 24"/>
                  <a:gd name="T5" fmla="*/ 44 h 48"/>
                  <a:gd name="T6" fmla="*/ 0 w 24"/>
                  <a:gd name="T7" fmla="*/ 4 h 48"/>
                  <a:gd name="T8" fmla="*/ 4 w 24"/>
                  <a:gd name="T9" fmla="*/ 0 h 48"/>
                  <a:gd name="T10" fmla="*/ 20 w 24"/>
                  <a:gd name="T11" fmla="*/ 0 h 48"/>
                  <a:gd name="T12" fmla="*/ 24 w 24"/>
                  <a:gd name="T13" fmla="*/ 4 h 48"/>
                  <a:gd name="T14" fmla="*/ 24 w 24"/>
                  <a:gd name="T15" fmla="*/ 44 h 48"/>
                  <a:gd name="T16" fmla="*/ 20 w 24"/>
                  <a:gd name="T17" fmla="*/ 48 h 48"/>
                  <a:gd name="T18" fmla="*/ 8 w 24"/>
                  <a:gd name="T19" fmla="*/ 40 h 48"/>
                  <a:gd name="T20" fmla="*/ 16 w 24"/>
                  <a:gd name="T21" fmla="*/ 40 h 48"/>
                  <a:gd name="T22" fmla="*/ 16 w 24"/>
                  <a:gd name="T23" fmla="*/ 8 h 48"/>
                  <a:gd name="T24" fmla="*/ 8 w 24"/>
                  <a:gd name="T25" fmla="*/ 8 h 48"/>
                  <a:gd name="T26" fmla="*/ 8 w 24"/>
                  <a:gd name="T27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48">
                    <a:moveTo>
                      <a:pt x="20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6"/>
                      <a:pt x="22" y="48"/>
                      <a:pt x="20" y="48"/>
                    </a:cubicBezTo>
                    <a:close/>
                    <a:moveTo>
                      <a:pt x="8" y="4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291"/>
              <p:cNvSpPr>
                <a:spLocks noEditPoints="1"/>
              </p:cNvSpPr>
              <p:nvPr/>
            </p:nvSpPr>
            <p:spPr bwMode="auto">
              <a:xfrm>
                <a:off x="1438" y="-62"/>
                <a:ext cx="95" cy="179"/>
              </a:xfrm>
              <a:custGeom>
                <a:avLst/>
                <a:gdLst>
                  <a:gd name="T0" fmla="*/ 28 w 40"/>
                  <a:gd name="T1" fmla="*/ 76 h 76"/>
                  <a:gd name="T2" fmla="*/ 20 w 40"/>
                  <a:gd name="T3" fmla="*/ 76 h 76"/>
                  <a:gd name="T4" fmla="*/ 0 w 40"/>
                  <a:gd name="T5" fmla="*/ 56 h 76"/>
                  <a:gd name="T6" fmla="*/ 0 w 40"/>
                  <a:gd name="T7" fmla="*/ 16 h 76"/>
                  <a:gd name="T8" fmla="*/ 20 w 40"/>
                  <a:gd name="T9" fmla="*/ 0 h 76"/>
                  <a:gd name="T10" fmla="*/ 30 w 40"/>
                  <a:gd name="T11" fmla="*/ 0 h 76"/>
                  <a:gd name="T12" fmla="*/ 40 w 40"/>
                  <a:gd name="T13" fmla="*/ 8 h 76"/>
                  <a:gd name="T14" fmla="*/ 40 w 40"/>
                  <a:gd name="T15" fmla="*/ 64 h 76"/>
                  <a:gd name="T16" fmla="*/ 28 w 40"/>
                  <a:gd name="T17" fmla="*/ 76 h 76"/>
                  <a:gd name="T18" fmla="*/ 20 w 40"/>
                  <a:gd name="T19" fmla="*/ 8 h 76"/>
                  <a:gd name="T20" fmla="*/ 8 w 40"/>
                  <a:gd name="T21" fmla="*/ 16 h 76"/>
                  <a:gd name="T22" fmla="*/ 8 w 40"/>
                  <a:gd name="T23" fmla="*/ 56 h 76"/>
                  <a:gd name="T24" fmla="*/ 20 w 40"/>
                  <a:gd name="T25" fmla="*/ 68 h 76"/>
                  <a:gd name="T26" fmla="*/ 28 w 40"/>
                  <a:gd name="T27" fmla="*/ 68 h 76"/>
                  <a:gd name="T28" fmla="*/ 32 w 40"/>
                  <a:gd name="T29" fmla="*/ 64 h 76"/>
                  <a:gd name="T30" fmla="*/ 32 w 40"/>
                  <a:gd name="T31" fmla="*/ 8 h 76"/>
                  <a:gd name="T32" fmla="*/ 30 w 40"/>
                  <a:gd name="T33" fmla="*/ 8 h 76"/>
                  <a:gd name="T34" fmla="*/ 20 w 40"/>
                  <a:gd name="T35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76">
                    <a:moveTo>
                      <a:pt x="28" y="76"/>
                    </a:moveTo>
                    <a:cubicBezTo>
                      <a:pt x="20" y="76"/>
                      <a:pt x="20" y="76"/>
                      <a:pt x="20" y="76"/>
                    </a:cubicBezTo>
                    <a:cubicBezTo>
                      <a:pt x="9" y="76"/>
                      <a:pt x="0" y="67"/>
                      <a:pt x="0" y="5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6"/>
                      <a:pt x="7" y="0"/>
                      <a:pt x="2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40" y="0"/>
                      <a:pt x="40" y="8"/>
                    </a:cubicBezTo>
                    <a:cubicBezTo>
                      <a:pt x="40" y="64"/>
                      <a:pt x="40" y="64"/>
                      <a:pt x="40" y="64"/>
                    </a:cubicBezTo>
                    <a:cubicBezTo>
                      <a:pt x="40" y="71"/>
                      <a:pt x="35" y="76"/>
                      <a:pt x="28" y="76"/>
                    </a:cubicBezTo>
                    <a:close/>
                    <a:moveTo>
                      <a:pt x="20" y="8"/>
                    </a:moveTo>
                    <a:cubicBezTo>
                      <a:pt x="8" y="8"/>
                      <a:pt x="8" y="14"/>
                      <a:pt x="8" y="16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8" y="63"/>
                      <a:pt x="13" y="68"/>
                      <a:pt x="20" y="68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30" y="68"/>
                      <a:pt x="32" y="66"/>
                      <a:pt x="32" y="64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1" y="8"/>
                      <a:pt x="30" y="8"/>
                    </a:cubicBezTo>
                    <a:lnTo>
                      <a:pt x="2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292"/>
              <p:cNvSpPr>
                <a:spLocks noEditPoints="1"/>
              </p:cNvSpPr>
              <p:nvPr/>
            </p:nvSpPr>
            <p:spPr bwMode="auto">
              <a:xfrm>
                <a:off x="1608" y="-62"/>
                <a:ext cx="95" cy="179"/>
              </a:xfrm>
              <a:custGeom>
                <a:avLst/>
                <a:gdLst>
                  <a:gd name="T0" fmla="*/ 20 w 40"/>
                  <a:gd name="T1" fmla="*/ 76 h 76"/>
                  <a:gd name="T2" fmla="*/ 12 w 40"/>
                  <a:gd name="T3" fmla="*/ 76 h 76"/>
                  <a:gd name="T4" fmla="*/ 0 w 40"/>
                  <a:gd name="T5" fmla="*/ 64 h 76"/>
                  <a:gd name="T6" fmla="*/ 0 w 40"/>
                  <a:gd name="T7" fmla="*/ 8 h 76"/>
                  <a:gd name="T8" fmla="*/ 10 w 40"/>
                  <a:gd name="T9" fmla="*/ 0 h 76"/>
                  <a:gd name="T10" fmla="*/ 20 w 40"/>
                  <a:gd name="T11" fmla="*/ 0 h 76"/>
                  <a:gd name="T12" fmla="*/ 40 w 40"/>
                  <a:gd name="T13" fmla="*/ 16 h 76"/>
                  <a:gd name="T14" fmla="*/ 40 w 40"/>
                  <a:gd name="T15" fmla="*/ 56 h 76"/>
                  <a:gd name="T16" fmla="*/ 20 w 40"/>
                  <a:gd name="T17" fmla="*/ 76 h 76"/>
                  <a:gd name="T18" fmla="*/ 8 w 40"/>
                  <a:gd name="T19" fmla="*/ 8 h 76"/>
                  <a:gd name="T20" fmla="*/ 8 w 40"/>
                  <a:gd name="T21" fmla="*/ 64 h 76"/>
                  <a:gd name="T22" fmla="*/ 12 w 40"/>
                  <a:gd name="T23" fmla="*/ 68 h 76"/>
                  <a:gd name="T24" fmla="*/ 20 w 40"/>
                  <a:gd name="T25" fmla="*/ 68 h 76"/>
                  <a:gd name="T26" fmla="*/ 32 w 40"/>
                  <a:gd name="T27" fmla="*/ 56 h 76"/>
                  <a:gd name="T28" fmla="*/ 32 w 40"/>
                  <a:gd name="T29" fmla="*/ 16 h 76"/>
                  <a:gd name="T30" fmla="*/ 20 w 40"/>
                  <a:gd name="T31" fmla="*/ 8 h 76"/>
                  <a:gd name="T32" fmla="*/ 10 w 40"/>
                  <a:gd name="T33" fmla="*/ 8 h 76"/>
                  <a:gd name="T34" fmla="*/ 8 w 40"/>
                  <a:gd name="T35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76">
                    <a:moveTo>
                      <a:pt x="20" y="76"/>
                    </a:moveTo>
                    <a:cubicBezTo>
                      <a:pt x="12" y="76"/>
                      <a:pt x="12" y="76"/>
                      <a:pt x="12" y="76"/>
                    </a:cubicBezTo>
                    <a:cubicBezTo>
                      <a:pt x="5" y="76"/>
                      <a:pt x="0" y="71"/>
                      <a:pt x="0" y="64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0"/>
                      <a:pt x="8" y="0"/>
                      <a:pt x="1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33" y="0"/>
                      <a:pt x="40" y="6"/>
                      <a:pt x="40" y="1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67"/>
                      <a:pt x="31" y="76"/>
                      <a:pt x="20" y="76"/>
                    </a:cubicBezTo>
                    <a:close/>
                    <a:moveTo>
                      <a:pt x="8" y="8"/>
                    </a:moveTo>
                    <a:cubicBezTo>
                      <a:pt x="8" y="64"/>
                      <a:pt x="8" y="64"/>
                      <a:pt x="8" y="64"/>
                    </a:cubicBezTo>
                    <a:cubicBezTo>
                      <a:pt x="8" y="66"/>
                      <a:pt x="10" y="68"/>
                      <a:pt x="12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7" y="68"/>
                      <a:pt x="32" y="63"/>
                      <a:pt x="32" y="5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4"/>
                      <a:pt x="32" y="8"/>
                      <a:pt x="2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293"/>
              <p:cNvSpPr>
                <a:spLocks noEditPoints="1"/>
              </p:cNvSpPr>
              <p:nvPr/>
            </p:nvSpPr>
            <p:spPr bwMode="auto">
              <a:xfrm>
                <a:off x="1684" y="-24"/>
                <a:ext cx="57" cy="113"/>
              </a:xfrm>
              <a:custGeom>
                <a:avLst/>
                <a:gdLst>
                  <a:gd name="T0" fmla="*/ 20 w 24"/>
                  <a:gd name="T1" fmla="*/ 48 h 48"/>
                  <a:gd name="T2" fmla="*/ 4 w 24"/>
                  <a:gd name="T3" fmla="*/ 48 h 48"/>
                  <a:gd name="T4" fmla="*/ 0 w 24"/>
                  <a:gd name="T5" fmla="*/ 44 h 48"/>
                  <a:gd name="T6" fmla="*/ 0 w 24"/>
                  <a:gd name="T7" fmla="*/ 4 h 48"/>
                  <a:gd name="T8" fmla="*/ 4 w 24"/>
                  <a:gd name="T9" fmla="*/ 0 h 48"/>
                  <a:gd name="T10" fmla="*/ 20 w 24"/>
                  <a:gd name="T11" fmla="*/ 0 h 48"/>
                  <a:gd name="T12" fmla="*/ 24 w 24"/>
                  <a:gd name="T13" fmla="*/ 4 h 48"/>
                  <a:gd name="T14" fmla="*/ 24 w 24"/>
                  <a:gd name="T15" fmla="*/ 44 h 48"/>
                  <a:gd name="T16" fmla="*/ 20 w 24"/>
                  <a:gd name="T17" fmla="*/ 48 h 48"/>
                  <a:gd name="T18" fmla="*/ 8 w 24"/>
                  <a:gd name="T19" fmla="*/ 40 h 48"/>
                  <a:gd name="T20" fmla="*/ 16 w 24"/>
                  <a:gd name="T21" fmla="*/ 40 h 48"/>
                  <a:gd name="T22" fmla="*/ 16 w 24"/>
                  <a:gd name="T23" fmla="*/ 8 h 48"/>
                  <a:gd name="T24" fmla="*/ 8 w 24"/>
                  <a:gd name="T25" fmla="*/ 8 h 48"/>
                  <a:gd name="T26" fmla="*/ 8 w 24"/>
                  <a:gd name="T27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48">
                    <a:moveTo>
                      <a:pt x="20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6"/>
                      <a:pt x="22" y="48"/>
                      <a:pt x="20" y="48"/>
                    </a:cubicBezTo>
                    <a:close/>
                    <a:moveTo>
                      <a:pt x="8" y="4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294"/>
              <p:cNvSpPr>
                <a:spLocks/>
              </p:cNvSpPr>
              <p:nvPr/>
            </p:nvSpPr>
            <p:spPr bwMode="auto">
              <a:xfrm>
                <a:off x="1381" y="-299"/>
                <a:ext cx="379" cy="286"/>
              </a:xfrm>
              <a:custGeom>
                <a:avLst/>
                <a:gdLst>
                  <a:gd name="T0" fmla="*/ 13 w 160"/>
                  <a:gd name="T1" fmla="*/ 120 h 121"/>
                  <a:gd name="T2" fmla="*/ 10 w 160"/>
                  <a:gd name="T3" fmla="*/ 118 h 121"/>
                  <a:gd name="T4" fmla="*/ 0 w 160"/>
                  <a:gd name="T5" fmla="*/ 80 h 121"/>
                  <a:gd name="T6" fmla="*/ 80 w 160"/>
                  <a:gd name="T7" fmla="*/ 0 h 121"/>
                  <a:gd name="T8" fmla="*/ 160 w 160"/>
                  <a:gd name="T9" fmla="*/ 80 h 121"/>
                  <a:gd name="T10" fmla="*/ 150 w 160"/>
                  <a:gd name="T11" fmla="*/ 118 h 121"/>
                  <a:gd name="T12" fmla="*/ 145 w 160"/>
                  <a:gd name="T13" fmla="*/ 120 h 121"/>
                  <a:gd name="T14" fmla="*/ 143 w 160"/>
                  <a:gd name="T15" fmla="*/ 114 h 121"/>
                  <a:gd name="T16" fmla="*/ 152 w 160"/>
                  <a:gd name="T17" fmla="*/ 80 h 121"/>
                  <a:gd name="T18" fmla="*/ 80 w 160"/>
                  <a:gd name="T19" fmla="*/ 8 h 121"/>
                  <a:gd name="T20" fmla="*/ 8 w 160"/>
                  <a:gd name="T21" fmla="*/ 80 h 121"/>
                  <a:gd name="T22" fmla="*/ 17 w 160"/>
                  <a:gd name="T23" fmla="*/ 114 h 121"/>
                  <a:gd name="T24" fmla="*/ 15 w 160"/>
                  <a:gd name="T25" fmla="*/ 120 h 121"/>
                  <a:gd name="T26" fmla="*/ 13 w 160"/>
                  <a:gd name="T27" fmla="*/ 12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0" h="121">
                    <a:moveTo>
                      <a:pt x="13" y="120"/>
                    </a:moveTo>
                    <a:cubicBezTo>
                      <a:pt x="12" y="120"/>
                      <a:pt x="10" y="119"/>
                      <a:pt x="10" y="118"/>
                    </a:cubicBezTo>
                    <a:cubicBezTo>
                      <a:pt x="3" y="107"/>
                      <a:pt x="0" y="93"/>
                      <a:pt x="0" y="80"/>
                    </a:cubicBezTo>
                    <a:cubicBezTo>
                      <a:pt x="0" y="36"/>
                      <a:pt x="36" y="0"/>
                      <a:pt x="80" y="0"/>
                    </a:cubicBezTo>
                    <a:cubicBezTo>
                      <a:pt x="124" y="0"/>
                      <a:pt x="160" y="36"/>
                      <a:pt x="160" y="80"/>
                    </a:cubicBezTo>
                    <a:cubicBezTo>
                      <a:pt x="160" y="93"/>
                      <a:pt x="157" y="106"/>
                      <a:pt x="150" y="118"/>
                    </a:cubicBezTo>
                    <a:cubicBezTo>
                      <a:pt x="149" y="120"/>
                      <a:pt x="147" y="121"/>
                      <a:pt x="145" y="120"/>
                    </a:cubicBezTo>
                    <a:cubicBezTo>
                      <a:pt x="143" y="118"/>
                      <a:pt x="142" y="116"/>
                      <a:pt x="143" y="114"/>
                    </a:cubicBezTo>
                    <a:cubicBezTo>
                      <a:pt x="149" y="104"/>
                      <a:pt x="152" y="92"/>
                      <a:pt x="152" y="80"/>
                    </a:cubicBezTo>
                    <a:cubicBezTo>
                      <a:pt x="152" y="40"/>
                      <a:pt x="120" y="8"/>
                      <a:pt x="80" y="8"/>
                    </a:cubicBezTo>
                    <a:cubicBezTo>
                      <a:pt x="40" y="8"/>
                      <a:pt x="8" y="40"/>
                      <a:pt x="8" y="80"/>
                    </a:cubicBezTo>
                    <a:cubicBezTo>
                      <a:pt x="8" y="92"/>
                      <a:pt x="11" y="104"/>
                      <a:pt x="17" y="114"/>
                    </a:cubicBezTo>
                    <a:cubicBezTo>
                      <a:pt x="18" y="116"/>
                      <a:pt x="17" y="119"/>
                      <a:pt x="15" y="120"/>
                    </a:cubicBezTo>
                    <a:cubicBezTo>
                      <a:pt x="14" y="120"/>
                      <a:pt x="14" y="120"/>
                      <a:pt x="13" y="1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295"/>
              <p:cNvSpPr>
                <a:spLocks/>
              </p:cNvSpPr>
              <p:nvPr/>
            </p:nvSpPr>
            <p:spPr bwMode="auto">
              <a:xfrm>
                <a:off x="1344" y="-336"/>
                <a:ext cx="454" cy="383"/>
              </a:xfrm>
              <a:custGeom>
                <a:avLst/>
                <a:gdLst>
                  <a:gd name="T0" fmla="*/ 164 w 192"/>
                  <a:gd name="T1" fmla="*/ 162 h 162"/>
                  <a:gd name="T2" fmla="*/ 161 w 192"/>
                  <a:gd name="T3" fmla="*/ 161 h 162"/>
                  <a:gd name="T4" fmla="*/ 161 w 192"/>
                  <a:gd name="T5" fmla="*/ 155 h 162"/>
                  <a:gd name="T6" fmla="*/ 184 w 192"/>
                  <a:gd name="T7" fmla="*/ 96 h 162"/>
                  <a:gd name="T8" fmla="*/ 96 w 192"/>
                  <a:gd name="T9" fmla="*/ 8 h 162"/>
                  <a:gd name="T10" fmla="*/ 8 w 192"/>
                  <a:gd name="T11" fmla="*/ 96 h 162"/>
                  <a:gd name="T12" fmla="*/ 29 w 192"/>
                  <a:gd name="T13" fmla="*/ 153 h 162"/>
                  <a:gd name="T14" fmla="*/ 29 w 192"/>
                  <a:gd name="T15" fmla="*/ 159 h 162"/>
                  <a:gd name="T16" fmla="*/ 23 w 192"/>
                  <a:gd name="T17" fmla="*/ 159 h 162"/>
                  <a:gd name="T18" fmla="*/ 0 w 192"/>
                  <a:gd name="T19" fmla="*/ 96 h 162"/>
                  <a:gd name="T20" fmla="*/ 96 w 192"/>
                  <a:gd name="T21" fmla="*/ 0 h 162"/>
                  <a:gd name="T22" fmla="*/ 192 w 192"/>
                  <a:gd name="T23" fmla="*/ 96 h 162"/>
                  <a:gd name="T24" fmla="*/ 167 w 192"/>
                  <a:gd name="T25" fmla="*/ 161 h 162"/>
                  <a:gd name="T26" fmla="*/ 164 w 192"/>
                  <a:gd name="T27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2" h="162">
                    <a:moveTo>
                      <a:pt x="164" y="162"/>
                    </a:moveTo>
                    <a:cubicBezTo>
                      <a:pt x="163" y="162"/>
                      <a:pt x="162" y="162"/>
                      <a:pt x="161" y="161"/>
                    </a:cubicBezTo>
                    <a:cubicBezTo>
                      <a:pt x="160" y="159"/>
                      <a:pt x="160" y="157"/>
                      <a:pt x="161" y="155"/>
                    </a:cubicBezTo>
                    <a:cubicBezTo>
                      <a:pt x="176" y="139"/>
                      <a:pt x="184" y="118"/>
                      <a:pt x="184" y="96"/>
                    </a:cubicBezTo>
                    <a:cubicBezTo>
                      <a:pt x="184" y="47"/>
                      <a:pt x="145" y="8"/>
                      <a:pt x="96" y="8"/>
                    </a:cubicBezTo>
                    <a:cubicBezTo>
                      <a:pt x="47" y="8"/>
                      <a:pt x="8" y="47"/>
                      <a:pt x="8" y="96"/>
                    </a:cubicBezTo>
                    <a:cubicBezTo>
                      <a:pt x="8" y="119"/>
                      <a:pt x="15" y="138"/>
                      <a:pt x="29" y="153"/>
                    </a:cubicBezTo>
                    <a:cubicBezTo>
                      <a:pt x="31" y="155"/>
                      <a:pt x="31" y="158"/>
                      <a:pt x="29" y="159"/>
                    </a:cubicBezTo>
                    <a:cubicBezTo>
                      <a:pt x="27" y="161"/>
                      <a:pt x="25" y="160"/>
                      <a:pt x="23" y="159"/>
                    </a:cubicBezTo>
                    <a:cubicBezTo>
                      <a:pt x="8" y="142"/>
                      <a:pt x="0" y="121"/>
                      <a:pt x="0" y="96"/>
                    </a:cubicBezTo>
                    <a:cubicBezTo>
                      <a:pt x="0" y="43"/>
                      <a:pt x="43" y="0"/>
                      <a:pt x="96" y="0"/>
                    </a:cubicBezTo>
                    <a:cubicBezTo>
                      <a:pt x="149" y="0"/>
                      <a:pt x="192" y="43"/>
                      <a:pt x="192" y="96"/>
                    </a:cubicBezTo>
                    <a:cubicBezTo>
                      <a:pt x="192" y="120"/>
                      <a:pt x="183" y="143"/>
                      <a:pt x="167" y="161"/>
                    </a:cubicBezTo>
                    <a:cubicBezTo>
                      <a:pt x="166" y="162"/>
                      <a:pt x="165" y="162"/>
                      <a:pt x="164" y="1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296"/>
              <p:cNvSpPr>
                <a:spLocks noEditPoints="1"/>
              </p:cNvSpPr>
              <p:nvPr/>
            </p:nvSpPr>
            <p:spPr bwMode="auto">
              <a:xfrm>
                <a:off x="3225" y="4"/>
                <a:ext cx="341" cy="113"/>
              </a:xfrm>
              <a:custGeom>
                <a:avLst/>
                <a:gdLst>
                  <a:gd name="T0" fmla="*/ 100 w 144"/>
                  <a:gd name="T1" fmla="*/ 48 h 48"/>
                  <a:gd name="T2" fmla="*/ 72 w 144"/>
                  <a:gd name="T3" fmla="*/ 41 h 48"/>
                  <a:gd name="T4" fmla="*/ 44 w 144"/>
                  <a:gd name="T5" fmla="*/ 48 h 48"/>
                  <a:gd name="T6" fmla="*/ 0 w 144"/>
                  <a:gd name="T7" fmla="*/ 21 h 48"/>
                  <a:gd name="T8" fmla="*/ 1 w 144"/>
                  <a:gd name="T9" fmla="*/ 17 h 48"/>
                  <a:gd name="T10" fmla="*/ 5 w 144"/>
                  <a:gd name="T11" fmla="*/ 16 h 48"/>
                  <a:gd name="T12" fmla="*/ 11 w 144"/>
                  <a:gd name="T13" fmla="*/ 17 h 48"/>
                  <a:gd name="T14" fmla="*/ 40 w 144"/>
                  <a:gd name="T15" fmla="*/ 6 h 48"/>
                  <a:gd name="T16" fmla="*/ 41 w 144"/>
                  <a:gd name="T17" fmla="*/ 5 h 48"/>
                  <a:gd name="T18" fmla="*/ 56 w 144"/>
                  <a:gd name="T19" fmla="*/ 0 h 48"/>
                  <a:gd name="T20" fmla="*/ 72 w 144"/>
                  <a:gd name="T21" fmla="*/ 6 h 48"/>
                  <a:gd name="T22" fmla="*/ 88 w 144"/>
                  <a:gd name="T23" fmla="*/ 0 h 48"/>
                  <a:gd name="T24" fmla="*/ 103 w 144"/>
                  <a:gd name="T25" fmla="*/ 5 h 48"/>
                  <a:gd name="T26" fmla="*/ 104 w 144"/>
                  <a:gd name="T27" fmla="*/ 6 h 48"/>
                  <a:gd name="T28" fmla="*/ 133 w 144"/>
                  <a:gd name="T29" fmla="*/ 17 h 48"/>
                  <a:gd name="T30" fmla="*/ 139 w 144"/>
                  <a:gd name="T31" fmla="*/ 16 h 48"/>
                  <a:gd name="T32" fmla="*/ 143 w 144"/>
                  <a:gd name="T33" fmla="*/ 17 h 48"/>
                  <a:gd name="T34" fmla="*/ 144 w 144"/>
                  <a:gd name="T35" fmla="*/ 21 h 48"/>
                  <a:gd name="T36" fmla="*/ 100 w 144"/>
                  <a:gd name="T37" fmla="*/ 48 h 48"/>
                  <a:gd name="T38" fmla="*/ 72 w 144"/>
                  <a:gd name="T39" fmla="*/ 32 h 48"/>
                  <a:gd name="T40" fmla="*/ 72 w 144"/>
                  <a:gd name="T41" fmla="*/ 32 h 48"/>
                  <a:gd name="T42" fmla="*/ 75 w 144"/>
                  <a:gd name="T43" fmla="*/ 34 h 48"/>
                  <a:gd name="T44" fmla="*/ 100 w 144"/>
                  <a:gd name="T45" fmla="*/ 40 h 48"/>
                  <a:gd name="T46" fmla="*/ 134 w 144"/>
                  <a:gd name="T47" fmla="*/ 25 h 48"/>
                  <a:gd name="T48" fmla="*/ 133 w 144"/>
                  <a:gd name="T49" fmla="*/ 25 h 48"/>
                  <a:gd name="T50" fmla="*/ 99 w 144"/>
                  <a:gd name="T51" fmla="*/ 12 h 48"/>
                  <a:gd name="T52" fmla="*/ 99 w 144"/>
                  <a:gd name="T53" fmla="*/ 12 h 48"/>
                  <a:gd name="T54" fmla="*/ 88 w 144"/>
                  <a:gd name="T55" fmla="*/ 8 h 48"/>
                  <a:gd name="T56" fmla="*/ 75 w 144"/>
                  <a:gd name="T57" fmla="*/ 14 h 48"/>
                  <a:gd name="T58" fmla="*/ 69 w 144"/>
                  <a:gd name="T59" fmla="*/ 14 h 48"/>
                  <a:gd name="T60" fmla="*/ 56 w 144"/>
                  <a:gd name="T61" fmla="*/ 8 h 48"/>
                  <a:gd name="T62" fmla="*/ 45 w 144"/>
                  <a:gd name="T63" fmla="*/ 12 h 48"/>
                  <a:gd name="T64" fmla="*/ 45 w 144"/>
                  <a:gd name="T65" fmla="*/ 12 h 48"/>
                  <a:gd name="T66" fmla="*/ 11 w 144"/>
                  <a:gd name="T67" fmla="*/ 25 h 48"/>
                  <a:gd name="T68" fmla="*/ 10 w 144"/>
                  <a:gd name="T69" fmla="*/ 25 h 48"/>
                  <a:gd name="T70" fmla="*/ 44 w 144"/>
                  <a:gd name="T71" fmla="*/ 40 h 48"/>
                  <a:gd name="T72" fmla="*/ 69 w 144"/>
                  <a:gd name="T73" fmla="*/ 34 h 48"/>
                  <a:gd name="T74" fmla="*/ 72 w 144"/>
                  <a:gd name="T75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4" h="48">
                    <a:moveTo>
                      <a:pt x="100" y="48"/>
                    </a:moveTo>
                    <a:cubicBezTo>
                      <a:pt x="94" y="48"/>
                      <a:pt x="79" y="46"/>
                      <a:pt x="72" y="41"/>
                    </a:cubicBezTo>
                    <a:cubicBezTo>
                      <a:pt x="65" y="46"/>
                      <a:pt x="50" y="48"/>
                      <a:pt x="44" y="48"/>
                    </a:cubicBezTo>
                    <a:cubicBezTo>
                      <a:pt x="7" y="48"/>
                      <a:pt x="0" y="21"/>
                      <a:pt x="0" y="21"/>
                    </a:cubicBezTo>
                    <a:cubicBezTo>
                      <a:pt x="0" y="20"/>
                      <a:pt x="0" y="18"/>
                      <a:pt x="1" y="17"/>
                    </a:cubicBezTo>
                    <a:cubicBezTo>
                      <a:pt x="2" y="16"/>
                      <a:pt x="3" y="16"/>
                      <a:pt x="5" y="16"/>
                    </a:cubicBezTo>
                    <a:cubicBezTo>
                      <a:pt x="5" y="16"/>
                      <a:pt x="7" y="17"/>
                      <a:pt x="11" y="17"/>
                    </a:cubicBezTo>
                    <a:cubicBezTo>
                      <a:pt x="19" y="17"/>
                      <a:pt x="31" y="15"/>
                      <a:pt x="40" y="6"/>
                    </a:cubicBezTo>
                    <a:cubicBezTo>
                      <a:pt x="40" y="5"/>
                      <a:pt x="40" y="5"/>
                      <a:pt x="41" y="5"/>
                    </a:cubicBezTo>
                    <a:cubicBezTo>
                      <a:pt x="45" y="2"/>
                      <a:pt x="50" y="0"/>
                      <a:pt x="56" y="0"/>
                    </a:cubicBezTo>
                    <a:cubicBezTo>
                      <a:pt x="62" y="0"/>
                      <a:pt x="68" y="2"/>
                      <a:pt x="72" y="6"/>
                    </a:cubicBezTo>
                    <a:cubicBezTo>
                      <a:pt x="76" y="2"/>
                      <a:pt x="82" y="0"/>
                      <a:pt x="88" y="0"/>
                    </a:cubicBezTo>
                    <a:cubicBezTo>
                      <a:pt x="94" y="0"/>
                      <a:pt x="99" y="2"/>
                      <a:pt x="103" y="5"/>
                    </a:cubicBezTo>
                    <a:cubicBezTo>
                      <a:pt x="104" y="5"/>
                      <a:pt x="104" y="5"/>
                      <a:pt x="104" y="6"/>
                    </a:cubicBezTo>
                    <a:cubicBezTo>
                      <a:pt x="113" y="15"/>
                      <a:pt x="125" y="17"/>
                      <a:pt x="133" y="17"/>
                    </a:cubicBezTo>
                    <a:cubicBezTo>
                      <a:pt x="137" y="17"/>
                      <a:pt x="139" y="16"/>
                      <a:pt x="139" y="16"/>
                    </a:cubicBezTo>
                    <a:cubicBezTo>
                      <a:pt x="141" y="16"/>
                      <a:pt x="142" y="16"/>
                      <a:pt x="143" y="17"/>
                    </a:cubicBezTo>
                    <a:cubicBezTo>
                      <a:pt x="144" y="18"/>
                      <a:pt x="144" y="20"/>
                      <a:pt x="144" y="21"/>
                    </a:cubicBezTo>
                    <a:cubicBezTo>
                      <a:pt x="144" y="21"/>
                      <a:pt x="137" y="48"/>
                      <a:pt x="100" y="48"/>
                    </a:cubicBezTo>
                    <a:close/>
                    <a:moveTo>
                      <a:pt x="72" y="32"/>
                    </a:moveTo>
                    <a:cubicBezTo>
                      <a:pt x="72" y="32"/>
                      <a:pt x="72" y="32"/>
                      <a:pt x="72" y="32"/>
                    </a:cubicBezTo>
                    <a:cubicBezTo>
                      <a:pt x="73" y="32"/>
                      <a:pt x="74" y="33"/>
                      <a:pt x="75" y="34"/>
                    </a:cubicBezTo>
                    <a:cubicBezTo>
                      <a:pt x="77" y="36"/>
                      <a:pt x="92" y="40"/>
                      <a:pt x="100" y="40"/>
                    </a:cubicBezTo>
                    <a:cubicBezTo>
                      <a:pt x="121" y="40"/>
                      <a:pt x="130" y="31"/>
                      <a:pt x="134" y="25"/>
                    </a:cubicBezTo>
                    <a:cubicBezTo>
                      <a:pt x="133" y="25"/>
                      <a:pt x="133" y="25"/>
                      <a:pt x="133" y="25"/>
                    </a:cubicBezTo>
                    <a:cubicBezTo>
                      <a:pt x="125" y="25"/>
                      <a:pt x="111" y="23"/>
                      <a:pt x="99" y="12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96" y="9"/>
                      <a:pt x="92" y="8"/>
                      <a:pt x="88" y="8"/>
                    </a:cubicBezTo>
                    <a:cubicBezTo>
                      <a:pt x="83" y="8"/>
                      <a:pt x="78" y="10"/>
                      <a:pt x="75" y="14"/>
                    </a:cubicBezTo>
                    <a:cubicBezTo>
                      <a:pt x="74" y="16"/>
                      <a:pt x="70" y="16"/>
                      <a:pt x="69" y="14"/>
                    </a:cubicBezTo>
                    <a:cubicBezTo>
                      <a:pt x="66" y="10"/>
                      <a:pt x="61" y="8"/>
                      <a:pt x="56" y="8"/>
                    </a:cubicBezTo>
                    <a:cubicBezTo>
                      <a:pt x="52" y="8"/>
                      <a:pt x="48" y="9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33" y="23"/>
                      <a:pt x="19" y="25"/>
                      <a:pt x="11" y="25"/>
                    </a:cubicBezTo>
                    <a:cubicBezTo>
                      <a:pt x="11" y="25"/>
                      <a:pt x="11" y="25"/>
                      <a:pt x="10" y="25"/>
                    </a:cubicBezTo>
                    <a:cubicBezTo>
                      <a:pt x="14" y="31"/>
                      <a:pt x="23" y="40"/>
                      <a:pt x="44" y="40"/>
                    </a:cubicBezTo>
                    <a:cubicBezTo>
                      <a:pt x="52" y="40"/>
                      <a:pt x="67" y="36"/>
                      <a:pt x="69" y="34"/>
                    </a:cubicBezTo>
                    <a:cubicBezTo>
                      <a:pt x="70" y="33"/>
                      <a:pt x="71" y="32"/>
                      <a:pt x="72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297"/>
              <p:cNvSpPr>
                <a:spLocks/>
              </p:cNvSpPr>
              <p:nvPr/>
            </p:nvSpPr>
            <p:spPr bwMode="auto">
              <a:xfrm>
                <a:off x="3159" y="-225"/>
                <a:ext cx="454" cy="201"/>
              </a:xfrm>
              <a:custGeom>
                <a:avLst/>
                <a:gdLst>
                  <a:gd name="T0" fmla="*/ 100 w 192"/>
                  <a:gd name="T1" fmla="*/ 85 h 85"/>
                  <a:gd name="T2" fmla="*/ 0 w 192"/>
                  <a:gd name="T3" fmla="*/ 37 h 85"/>
                  <a:gd name="T4" fmla="*/ 34 w 192"/>
                  <a:gd name="T5" fmla="*/ 1 h 85"/>
                  <a:gd name="T6" fmla="*/ 40 w 192"/>
                  <a:gd name="T7" fmla="*/ 3 h 85"/>
                  <a:gd name="T8" fmla="*/ 38 w 192"/>
                  <a:gd name="T9" fmla="*/ 9 h 85"/>
                  <a:gd name="T10" fmla="*/ 8 w 192"/>
                  <a:gd name="T11" fmla="*/ 37 h 85"/>
                  <a:gd name="T12" fmla="*/ 100 w 192"/>
                  <a:gd name="T13" fmla="*/ 77 h 85"/>
                  <a:gd name="T14" fmla="*/ 184 w 192"/>
                  <a:gd name="T15" fmla="*/ 37 h 85"/>
                  <a:gd name="T16" fmla="*/ 158 w 192"/>
                  <a:gd name="T17" fmla="*/ 9 h 85"/>
                  <a:gd name="T18" fmla="*/ 156 w 192"/>
                  <a:gd name="T19" fmla="*/ 3 h 85"/>
                  <a:gd name="T20" fmla="*/ 162 w 192"/>
                  <a:gd name="T21" fmla="*/ 1 h 85"/>
                  <a:gd name="T22" fmla="*/ 192 w 192"/>
                  <a:gd name="T23" fmla="*/ 37 h 85"/>
                  <a:gd name="T24" fmla="*/ 100 w 192"/>
                  <a:gd name="T2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2" h="85">
                    <a:moveTo>
                      <a:pt x="100" y="85"/>
                    </a:moveTo>
                    <a:cubicBezTo>
                      <a:pt x="45" y="85"/>
                      <a:pt x="0" y="63"/>
                      <a:pt x="0" y="37"/>
                    </a:cubicBezTo>
                    <a:cubicBezTo>
                      <a:pt x="0" y="23"/>
                      <a:pt x="12" y="11"/>
                      <a:pt x="34" y="1"/>
                    </a:cubicBezTo>
                    <a:cubicBezTo>
                      <a:pt x="37" y="0"/>
                      <a:pt x="39" y="1"/>
                      <a:pt x="40" y="3"/>
                    </a:cubicBezTo>
                    <a:cubicBezTo>
                      <a:pt x="41" y="6"/>
                      <a:pt x="40" y="8"/>
                      <a:pt x="38" y="9"/>
                    </a:cubicBezTo>
                    <a:cubicBezTo>
                      <a:pt x="24" y="14"/>
                      <a:pt x="8" y="24"/>
                      <a:pt x="8" y="37"/>
                    </a:cubicBezTo>
                    <a:cubicBezTo>
                      <a:pt x="8" y="58"/>
                      <a:pt x="51" y="77"/>
                      <a:pt x="100" y="77"/>
                    </a:cubicBezTo>
                    <a:cubicBezTo>
                      <a:pt x="147" y="77"/>
                      <a:pt x="184" y="59"/>
                      <a:pt x="184" y="37"/>
                    </a:cubicBezTo>
                    <a:cubicBezTo>
                      <a:pt x="184" y="25"/>
                      <a:pt x="176" y="16"/>
                      <a:pt x="158" y="9"/>
                    </a:cubicBezTo>
                    <a:cubicBezTo>
                      <a:pt x="156" y="8"/>
                      <a:pt x="155" y="6"/>
                      <a:pt x="156" y="3"/>
                    </a:cubicBezTo>
                    <a:cubicBezTo>
                      <a:pt x="157" y="1"/>
                      <a:pt x="159" y="0"/>
                      <a:pt x="162" y="1"/>
                    </a:cubicBezTo>
                    <a:cubicBezTo>
                      <a:pt x="182" y="10"/>
                      <a:pt x="192" y="21"/>
                      <a:pt x="192" y="37"/>
                    </a:cubicBezTo>
                    <a:cubicBezTo>
                      <a:pt x="192" y="64"/>
                      <a:pt x="152" y="85"/>
                      <a:pt x="100" y="8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298"/>
              <p:cNvSpPr>
                <a:spLocks noEditPoints="1"/>
              </p:cNvSpPr>
              <p:nvPr/>
            </p:nvSpPr>
            <p:spPr bwMode="auto">
              <a:xfrm>
                <a:off x="3221" y="-336"/>
                <a:ext cx="340" cy="260"/>
              </a:xfrm>
              <a:custGeom>
                <a:avLst/>
                <a:gdLst>
                  <a:gd name="T0" fmla="*/ 72 w 144"/>
                  <a:gd name="T1" fmla="*/ 110 h 110"/>
                  <a:gd name="T2" fmla="*/ 0 w 144"/>
                  <a:gd name="T3" fmla="*/ 86 h 110"/>
                  <a:gd name="T4" fmla="*/ 0 w 144"/>
                  <a:gd name="T5" fmla="*/ 85 h 110"/>
                  <a:gd name="T6" fmla="*/ 42 w 144"/>
                  <a:gd name="T7" fmla="*/ 0 h 110"/>
                  <a:gd name="T8" fmla="*/ 61 w 144"/>
                  <a:gd name="T9" fmla="*/ 9 h 110"/>
                  <a:gd name="T10" fmla="*/ 74 w 144"/>
                  <a:gd name="T11" fmla="*/ 16 h 110"/>
                  <a:gd name="T12" fmla="*/ 85 w 144"/>
                  <a:gd name="T13" fmla="*/ 9 h 110"/>
                  <a:gd name="T14" fmla="*/ 102 w 144"/>
                  <a:gd name="T15" fmla="*/ 0 h 110"/>
                  <a:gd name="T16" fmla="*/ 144 w 144"/>
                  <a:gd name="T17" fmla="*/ 85 h 110"/>
                  <a:gd name="T18" fmla="*/ 144 w 144"/>
                  <a:gd name="T19" fmla="*/ 86 h 110"/>
                  <a:gd name="T20" fmla="*/ 72 w 144"/>
                  <a:gd name="T21" fmla="*/ 110 h 110"/>
                  <a:gd name="T22" fmla="*/ 8 w 144"/>
                  <a:gd name="T23" fmla="*/ 86 h 110"/>
                  <a:gd name="T24" fmla="*/ 72 w 144"/>
                  <a:gd name="T25" fmla="*/ 102 h 110"/>
                  <a:gd name="T26" fmla="*/ 136 w 144"/>
                  <a:gd name="T27" fmla="*/ 86 h 110"/>
                  <a:gd name="T28" fmla="*/ 102 w 144"/>
                  <a:gd name="T29" fmla="*/ 8 h 110"/>
                  <a:gd name="T30" fmla="*/ 90 w 144"/>
                  <a:gd name="T31" fmla="*/ 15 h 110"/>
                  <a:gd name="T32" fmla="*/ 74 w 144"/>
                  <a:gd name="T33" fmla="*/ 24 h 110"/>
                  <a:gd name="T34" fmla="*/ 56 w 144"/>
                  <a:gd name="T35" fmla="*/ 15 h 110"/>
                  <a:gd name="T36" fmla="*/ 42 w 144"/>
                  <a:gd name="T37" fmla="*/ 8 h 110"/>
                  <a:gd name="T38" fmla="*/ 8 w 144"/>
                  <a:gd name="T39" fmla="*/ 8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4" h="110">
                    <a:moveTo>
                      <a:pt x="72" y="110"/>
                    </a:moveTo>
                    <a:cubicBezTo>
                      <a:pt x="36" y="110"/>
                      <a:pt x="0" y="101"/>
                      <a:pt x="0" y="86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" y="71"/>
                      <a:pt x="16" y="0"/>
                      <a:pt x="42" y="0"/>
                    </a:cubicBezTo>
                    <a:cubicBezTo>
                      <a:pt x="49" y="0"/>
                      <a:pt x="55" y="5"/>
                      <a:pt x="61" y="9"/>
                    </a:cubicBezTo>
                    <a:cubicBezTo>
                      <a:pt x="65" y="13"/>
                      <a:pt x="70" y="16"/>
                      <a:pt x="74" y="16"/>
                    </a:cubicBezTo>
                    <a:cubicBezTo>
                      <a:pt x="78" y="16"/>
                      <a:pt x="81" y="13"/>
                      <a:pt x="85" y="9"/>
                    </a:cubicBezTo>
                    <a:cubicBezTo>
                      <a:pt x="89" y="5"/>
                      <a:pt x="95" y="0"/>
                      <a:pt x="102" y="0"/>
                    </a:cubicBezTo>
                    <a:cubicBezTo>
                      <a:pt x="128" y="0"/>
                      <a:pt x="141" y="71"/>
                      <a:pt x="144" y="85"/>
                    </a:cubicBezTo>
                    <a:cubicBezTo>
                      <a:pt x="144" y="85"/>
                      <a:pt x="144" y="85"/>
                      <a:pt x="144" y="86"/>
                    </a:cubicBezTo>
                    <a:cubicBezTo>
                      <a:pt x="144" y="101"/>
                      <a:pt x="108" y="110"/>
                      <a:pt x="72" y="110"/>
                    </a:cubicBezTo>
                    <a:close/>
                    <a:moveTo>
                      <a:pt x="8" y="86"/>
                    </a:moveTo>
                    <a:cubicBezTo>
                      <a:pt x="8" y="92"/>
                      <a:pt x="30" y="102"/>
                      <a:pt x="72" y="102"/>
                    </a:cubicBezTo>
                    <a:cubicBezTo>
                      <a:pt x="113" y="102"/>
                      <a:pt x="135" y="92"/>
                      <a:pt x="136" y="86"/>
                    </a:cubicBezTo>
                    <a:cubicBezTo>
                      <a:pt x="130" y="53"/>
                      <a:pt x="116" y="8"/>
                      <a:pt x="102" y="8"/>
                    </a:cubicBezTo>
                    <a:cubicBezTo>
                      <a:pt x="98" y="8"/>
                      <a:pt x="94" y="11"/>
                      <a:pt x="90" y="15"/>
                    </a:cubicBezTo>
                    <a:cubicBezTo>
                      <a:pt x="86" y="19"/>
                      <a:pt x="81" y="24"/>
                      <a:pt x="74" y="24"/>
                    </a:cubicBezTo>
                    <a:cubicBezTo>
                      <a:pt x="67" y="24"/>
                      <a:pt x="61" y="20"/>
                      <a:pt x="56" y="15"/>
                    </a:cubicBezTo>
                    <a:cubicBezTo>
                      <a:pt x="51" y="12"/>
                      <a:pt x="46" y="8"/>
                      <a:pt x="42" y="8"/>
                    </a:cubicBezTo>
                    <a:cubicBezTo>
                      <a:pt x="28" y="8"/>
                      <a:pt x="13" y="53"/>
                      <a:pt x="8" y="8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299"/>
              <p:cNvSpPr>
                <a:spLocks noEditPoints="1"/>
              </p:cNvSpPr>
              <p:nvPr/>
            </p:nvSpPr>
            <p:spPr bwMode="auto">
              <a:xfrm>
                <a:off x="2299" y="-336"/>
                <a:ext cx="170" cy="170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8 h 72"/>
                  <a:gd name="T12" fmla="*/ 8 w 72"/>
                  <a:gd name="T13" fmla="*/ 36 h 72"/>
                  <a:gd name="T14" fmla="*/ 36 w 72"/>
                  <a:gd name="T15" fmla="*/ 64 h 72"/>
                  <a:gd name="T16" fmla="*/ 64 w 72"/>
                  <a:gd name="T17" fmla="*/ 36 h 72"/>
                  <a:gd name="T18" fmla="*/ 36 w 72"/>
                  <a:gd name="T19" fmla="*/ 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8"/>
                    </a:moveTo>
                    <a:cubicBezTo>
                      <a:pt x="21" y="8"/>
                      <a:pt x="8" y="21"/>
                      <a:pt x="8" y="36"/>
                    </a:cubicBezTo>
                    <a:cubicBezTo>
                      <a:pt x="8" y="51"/>
                      <a:pt x="21" y="64"/>
                      <a:pt x="36" y="64"/>
                    </a:cubicBezTo>
                    <a:cubicBezTo>
                      <a:pt x="51" y="64"/>
                      <a:pt x="64" y="51"/>
                      <a:pt x="64" y="36"/>
                    </a:cubicBezTo>
                    <a:cubicBezTo>
                      <a:pt x="64" y="21"/>
                      <a:pt x="51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300"/>
              <p:cNvSpPr>
                <a:spLocks noEditPoints="1"/>
              </p:cNvSpPr>
              <p:nvPr/>
            </p:nvSpPr>
            <p:spPr bwMode="auto">
              <a:xfrm>
                <a:off x="2488" y="-336"/>
                <a:ext cx="170" cy="170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8 h 72"/>
                  <a:gd name="T12" fmla="*/ 8 w 72"/>
                  <a:gd name="T13" fmla="*/ 36 h 72"/>
                  <a:gd name="T14" fmla="*/ 36 w 72"/>
                  <a:gd name="T15" fmla="*/ 64 h 72"/>
                  <a:gd name="T16" fmla="*/ 64 w 72"/>
                  <a:gd name="T17" fmla="*/ 36 h 72"/>
                  <a:gd name="T18" fmla="*/ 36 w 72"/>
                  <a:gd name="T19" fmla="*/ 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8"/>
                    </a:moveTo>
                    <a:cubicBezTo>
                      <a:pt x="21" y="8"/>
                      <a:pt x="8" y="21"/>
                      <a:pt x="8" y="36"/>
                    </a:cubicBezTo>
                    <a:cubicBezTo>
                      <a:pt x="8" y="51"/>
                      <a:pt x="21" y="64"/>
                      <a:pt x="36" y="64"/>
                    </a:cubicBezTo>
                    <a:cubicBezTo>
                      <a:pt x="51" y="64"/>
                      <a:pt x="64" y="51"/>
                      <a:pt x="64" y="36"/>
                    </a:cubicBezTo>
                    <a:cubicBezTo>
                      <a:pt x="64" y="21"/>
                      <a:pt x="51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301"/>
              <p:cNvSpPr>
                <a:spLocks/>
              </p:cNvSpPr>
              <p:nvPr/>
            </p:nvSpPr>
            <p:spPr bwMode="auto">
              <a:xfrm>
                <a:off x="2450" y="-261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302"/>
              <p:cNvSpPr>
                <a:spLocks noEditPoints="1"/>
              </p:cNvSpPr>
              <p:nvPr/>
            </p:nvSpPr>
            <p:spPr bwMode="auto">
              <a:xfrm>
                <a:off x="2308" y="-147"/>
                <a:ext cx="341" cy="132"/>
              </a:xfrm>
              <a:custGeom>
                <a:avLst/>
                <a:gdLst>
                  <a:gd name="T0" fmla="*/ 43 w 144"/>
                  <a:gd name="T1" fmla="*/ 56 h 56"/>
                  <a:gd name="T2" fmla="*/ 43 w 144"/>
                  <a:gd name="T3" fmla="*/ 56 h 56"/>
                  <a:gd name="T4" fmla="*/ 0 w 144"/>
                  <a:gd name="T5" fmla="*/ 22 h 56"/>
                  <a:gd name="T6" fmla="*/ 1 w 144"/>
                  <a:gd name="T7" fmla="*/ 18 h 56"/>
                  <a:gd name="T8" fmla="*/ 5 w 144"/>
                  <a:gd name="T9" fmla="*/ 16 h 56"/>
                  <a:gd name="T10" fmla="*/ 12 w 144"/>
                  <a:gd name="T11" fmla="*/ 17 h 56"/>
                  <a:gd name="T12" fmla="*/ 43 w 144"/>
                  <a:gd name="T13" fmla="*/ 5 h 56"/>
                  <a:gd name="T14" fmla="*/ 44 w 144"/>
                  <a:gd name="T15" fmla="*/ 5 h 56"/>
                  <a:gd name="T16" fmla="*/ 59 w 144"/>
                  <a:gd name="T17" fmla="*/ 0 h 56"/>
                  <a:gd name="T18" fmla="*/ 60 w 144"/>
                  <a:gd name="T19" fmla="*/ 0 h 56"/>
                  <a:gd name="T20" fmla="*/ 72 w 144"/>
                  <a:gd name="T21" fmla="*/ 6 h 56"/>
                  <a:gd name="T22" fmla="*/ 84 w 144"/>
                  <a:gd name="T23" fmla="*/ 0 h 56"/>
                  <a:gd name="T24" fmla="*/ 85 w 144"/>
                  <a:gd name="T25" fmla="*/ 0 h 56"/>
                  <a:gd name="T26" fmla="*/ 100 w 144"/>
                  <a:gd name="T27" fmla="*/ 5 h 56"/>
                  <a:gd name="T28" fmla="*/ 101 w 144"/>
                  <a:gd name="T29" fmla="*/ 5 h 56"/>
                  <a:gd name="T30" fmla="*/ 132 w 144"/>
                  <a:gd name="T31" fmla="*/ 17 h 56"/>
                  <a:gd name="T32" fmla="*/ 139 w 144"/>
                  <a:gd name="T33" fmla="*/ 16 h 56"/>
                  <a:gd name="T34" fmla="*/ 143 w 144"/>
                  <a:gd name="T35" fmla="*/ 18 h 56"/>
                  <a:gd name="T36" fmla="*/ 144 w 144"/>
                  <a:gd name="T37" fmla="*/ 21 h 56"/>
                  <a:gd name="T38" fmla="*/ 101 w 144"/>
                  <a:gd name="T39" fmla="*/ 56 h 56"/>
                  <a:gd name="T40" fmla="*/ 82 w 144"/>
                  <a:gd name="T41" fmla="*/ 52 h 56"/>
                  <a:gd name="T42" fmla="*/ 72 w 144"/>
                  <a:gd name="T43" fmla="*/ 44 h 56"/>
                  <a:gd name="T44" fmla="*/ 62 w 144"/>
                  <a:gd name="T45" fmla="*/ 52 h 56"/>
                  <a:gd name="T46" fmla="*/ 43 w 144"/>
                  <a:gd name="T47" fmla="*/ 56 h 56"/>
                  <a:gd name="T48" fmla="*/ 11 w 144"/>
                  <a:gd name="T49" fmla="*/ 25 h 56"/>
                  <a:gd name="T50" fmla="*/ 43 w 144"/>
                  <a:gd name="T51" fmla="*/ 48 h 56"/>
                  <a:gd name="T52" fmla="*/ 43 w 144"/>
                  <a:gd name="T53" fmla="*/ 48 h 56"/>
                  <a:gd name="T54" fmla="*/ 58 w 144"/>
                  <a:gd name="T55" fmla="*/ 44 h 56"/>
                  <a:gd name="T56" fmla="*/ 68 w 144"/>
                  <a:gd name="T57" fmla="*/ 36 h 56"/>
                  <a:gd name="T58" fmla="*/ 68 w 144"/>
                  <a:gd name="T59" fmla="*/ 35 h 56"/>
                  <a:gd name="T60" fmla="*/ 72 w 144"/>
                  <a:gd name="T61" fmla="*/ 32 h 56"/>
                  <a:gd name="T62" fmla="*/ 76 w 144"/>
                  <a:gd name="T63" fmla="*/ 36 h 56"/>
                  <a:gd name="T64" fmla="*/ 86 w 144"/>
                  <a:gd name="T65" fmla="*/ 44 h 56"/>
                  <a:gd name="T66" fmla="*/ 101 w 144"/>
                  <a:gd name="T67" fmla="*/ 48 h 56"/>
                  <a:gd name="T68" fmla="*/ 133 w 144"/>
                  <a:gd name="T69" fmla="*/ 25 h 56"/>
                  <a:gd name="T70" fmla="*/ 132 w 144"/>
                  <a:gd name="T71" fmla="*/ 25 h 56"/>
                  <a:gd name="T72" fmla="*/ 96 w 144"/>
                  <a:gd name="T73" fmla="*/ 12 h 56"/>
                  <a:gd name="T74" fmla="*/ 95 w 144"/>
                  <a:gd name="T75" fmla="*/ 11 h 56"/>
                  <a:gd name="T76" fmla="*/ 85 w 144"/>
                  <a:gd name="T77" fmla="*/ 8 h 56"/>
                  <a:gd name="T78" fmla="*/ 84 w 144"/>
                  <a:gd name="T79" fmla="*/ 8 h 56"/>
                  <a:gd name="T80" fmla="*/ 75 w 144"/>
                  <a:gd name="T81" fmla="*/ 14 h 56"/>
                  <a:gd name="T82" fmla="*/ 69 w 144"/>
                  <a:gd name="T83" fmla="*/ 14 h 56"/>
                  <a:gd name="T84" fmla="*/ 60 w 144"/>
                  <a:gd name="T85" fmla="*/ 8 h 56"/>
                  <a:gd name="T86" fmla="*/ 59 w 144"/>
                  <a:gd name="T87" fmla="*/ 8 h 56"/>
                  <a:gd name="T88" fmla="*/ 49 w 144"/>
                  <a:gd name="T89" fmla="*/ 11 h 56"/>
                  <a:gd name="T90" fmla="*/ 48 w 144"/>
                  <a:gd name="T91" fmla="*/ 12 h 56"/>
                  <a:gd name="T92" fmla="*/ 11 w 144"/>
                  <a:gd name="T93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4" h="56">
                    <a:moveTo>
                      <a:pt x="43" y="56"/>
                    </a:moveTo>
                    <a:cubicBezTo>
                      <a:pt x="43" y="56"/>
                      <a:pt x="43" y="56"/>
                      <a:pt x="43" y="56"/>
                    </a:cubicBezTo>
                    <a:cubicBezTo>
                      <a:pt x="14" y="56"/>
                      <a:pt x="1" y="23"/>
                      <a:pt x="0" y="22"/>
                    </a:cubicBezTo>
                    <a:cubicBezTo>
                      <a:pt x="0" y="20"/>
                      <a:pt x="0" y="19"/>
                      <a:pt x="1" y="18"/>
                    </a:cubicBezTo>
                    <a:cubicBezTo>
                      <a:pt x="2" y="16"/>
                      <a:pt x="3" y="16"/>
                      <a:pt x="5" y="16"/>
                    </a:cubicBezTo>
                    <a:cubicBezTo>
                      <a:pt x="5" y="16"/>
                      <a:pt x="8" y="17"/>
                      <a:pt x="12" y="17"/>
                    </a:cubicBezTo>
                    <a:cubicBezTo>
                      <a:pt x="19" y="17"/>
                      <a:pt x="34" y="15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8" y="2"/>
                      <a:pt x="51" y="0"/>
                      <a:pt x="59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4" y="0"/>
                      <a:pt x="68" y="2"/>
                      <a:pt x="72" y="6"/>
                    </a:cubicBezTo>
                    <a:cubicBezTo>
                      <a:pt x="76" y="2"/>
                      <a:pt x="80" y="0"/>
                      <a:pt x="84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93" y="0"/>
                      <a:pt x="96" y="2"/>
                      <a:pt x="100" y="5"/>
                    </a:cubicBezTo>
                    <a:cubicBezTo>
                      <a:pt x="100" y="5"/>
                      <a:pt x="101" y="5"/>
                      <a:pt x="101" y="5"/>
                    </a:cubicBezTo>
                    <a:cubicBezTo>
                      <a:pt x="111" y="15"/>
                      <a:pt x="125" y="17"/>
                      <a:pt x="132" y="17"/>
                    </a:cubicBezTo>
                    <a:cubicBezTo>
                      <a:pt x="136" y="17"/>
                      <a:pt x="139" y="16"/>
                      <a:pt x="139" y="16"/>
                    </a:cubicBezTo>
                    <a:cubicBezTo>
                      <a:pt x="141" y="16"/>
                      <a:pt x="142" y="16"/>
                      <a:pt x="143" y="18"/>
                    </a:cubicBezTo>
                    <a:cubicBezTo>
                      <a:pt x="144" y="19"/>
                      <a:pt x="144" y="20"/>
                      <a:pt x="144" y="21"/>
                    </a:cubicBezTo>
                    <a:cubicBezTo>
                      <a:pt x="143" y="23"/>
                      <a:pt x="130" y="56"/>
                      <a:pt x="101" y="56"/>
                    </a:cubicBezTo>
                    <a:cubicBezTo>
                      <a:pt x="95" y="56"/>
                      <a:pt x="89" y="54"/>
                      <a:pt x="82" y="52"/>
                    </a:cubicBezTo>
                    <a:cubicBezTo>
                      <a:pt x="80" y="51"/>
                      <a:pt x="76" y="48"/>
                      <a:pt x="72" y="44"/>
                    </a:cubicBezTo>
                    <a:cubicBezTo>
                      <a:pt x="68" y="48"/>
                      <a:pt x="64" y="51"/>
                      <a:pt x="62" y="52"/>
                    </a:cubicBezTo>
                    <a:cubicBezTo>
                      <a:pt x="55" y="54"/>
                      <a:pt x="49" y="56"/>
                      <a:pt x="43" y="56"/>
                    </a:cubicBezTo>
                    <a:close/>
                    <a:moveTo>
                      <a:pt x="11" y="25"/>
                    </a:moveTo>
                    <a:cubicBezTo>
                      <a:pt x="15" y="33"/>
                      <a:pt x="26" y="48"/>
                      <a:pt x="43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8" y="48"/>
                      <a:pt x="53" y="46"/>
                      <a:pt x="58" y="44"/>
                    </a:cubicBezTo>
                    <a:cubicBezTo>
                      <a:pt x="61" y="43"/>
                      <a:pt x="67" y="38"/>
                      <a:pt x="68" y="36"/>
                    </a:cubicBezTo>
                    <a:cubicBezTo>
                      <a:pt x="68" y="36"/>
                      <a:pt x="68" y="35"/>
                      <a:pt x="68" y="35"/>
                    </a:cubicBezTo>
                    <a:cubicBezTo>
                      <a:pt x="68" y="33"/>
                      <a:pt x="70" y="32"/>
                      <a:pt x="72" y="32"/>
                    </a:cubicBezTo>
                    <a:cubicBezTo>
                      <a:pt x="74" y="32"/>
                      <a:pt x="76" y="34"/>
                      <a:pt x="76" y="36"/>
                    </a:cubicBezTo>
                    <a:cubicBezTo>
                      <a:pt x="77" y="38"/>
                      <a:pt x="83" y="43"/>
                      <a:pt x="86" y="44"/>
                    </a:cubicBezTo>
                    <a:cubicBezTo>
                      <a:pt x="91" y="46"/>
                      <a:pt x="96" y="48"/>
                      <a:pt x="101" y="48"/>
                    </a:cubicBezTo>
                    <a:cubicBezTo>
                      <a:pt x="118" y="48"/>
                      <a:pt x="129" y="33"/>
                      <a:pt x="133" y="25"/>
                    </a:cubicBezTo>
                    <a:cubicBezTo>
                      <a:pt x="133" y="25"/>
                      <a:pt x="133" y="25"/>
                      <a:pt x="132" y="25"/>
                    </a:cubicBezTo>
                    <a:cubicBezTo>
                      <a:pt x="124" y="25"/>
                      <a:pt x="108" y="23"/>
                      <a:pt x="96" y="12"/>
                    </a:cubicBezTo>
                    <a:cubicBezTo>
                      <a:pt x="96" y="12"/>
                      <a:pt x="96" y="12"/>
                      <a:pt x="95" y="11"/>
                    </a:cubicBezTo>
                    <a:cubicBezTo>
                      <a:pt x="93" y="9"/>
                      <a:pt x="91" y="8"/>
                      <a:pt x="85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1" y="8"/>
                      <a:pt x="78" y="10"/>
                      <a:pt x="75" y="14"/>
                    </a:cubicBezTo>
                    <a:cubicBezTo>
                      <a:pt x="74" y="16"/>
                      <a:pt x="70" y="16"/>
                      <a:pt x="69" y="14"/>
                    </a:cubicBezTo>
                    <a:cubicBezTo>
                      <a:pt x="66" y="10"/>
                      <a:pt x="63" y="8"/>
                      <a:pt x="60" y="8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3" y="8"/>
                      <a:pt x="51" y="9"/>
                      <a:pt x="49" y="11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36" y="23"/>
                      <a:pt x="19" y="25"/>
                      <a:pt x="11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303"/>
              <p:cNvSpPr>
                <a:spLocks/>
              </p:cNvSpPr>
              <p:nvPr/>
            </p:nvSpPr>
            <p:spPr bwMode="auto">
              <a:xfrm>
                <a:off x="2280" y="-128"/>
                <a:ext cx="397" cy="245"/>
              </a:xfrm>
              <a:custGeom>
                <a:avLst/>
                <a:gdLst>
                  <a:gd name="T0" fmla="*/ 84 w 168"/>
                  <a:gd name="T1" fmla="*/ 104 h 104"/>
                  <a:gd name="T2" fmla="*/ 10 w 168"/>
                  <a:gd name="T3" fmla="*/ 64 h 104"/>
                  <a:gd name="T4" fmla="*/ 9 w 168"/>
                  <a:gd name="T5" fmla="*/ 63 h 104"/>
                  <a:gd name="T6" fmla="*/ 0 w 168"/>
                  <a:gd name="T7" fmla="*/ 4 h 104"/>
                  <a:gd name="T8" fmla="*/ 0 w 168"/>
                  <a:gd name="T9" fmla="*/ 4 h 104"/>
                  <a:gd name="T10" fmla="*/ 4 w 168"/>
                  <a:gd name="T11" fmla="*/ 0 h 104"/>
                  <a:gd name="T12" fmla="*/ 4 w 168"/>
                  <a:gd name="T13" fmla="*/ 0 h 104"/>
                  <a:gd name="T14" fmla="*/ 8 w 168"/>
                  <a:gd name="T15" fmla="*/ 4 h 104"/>
                  <a:gd name="T16" fmla="*/ 17 w 168"/>
                  <a:gd name="T17" fmla="*/ 8 h 104"/>
                  <a:gd name="T18" fmla="*/ 15 w 168"/>
                  <a:gd name="T19" fmla="*/ 16 h 104"/>
                  <a:gd name="T20" fmla="*/ 8 w 168"/>
                  <a:gd name="T21" fmla="*/ 14 h 104"/>
                  <a:gd name="T22" fmla="*/ 15 w 168"/>
                  <a:gd name="T23" fmla="*/ 57 h 104"/>
                  <a:gd name="T24" fmla="*/ 16 w 168"/>
                  <a:gd name="T25" fmla="*/ 58 h 104"/>
                  <a:gd name="T26" fmla="*/ 84 w 168"/>
                  <a:gd name="T27" fmla="*/ 96 h 104"/>
                  <a:gd name="T28" fmla="*/ 152 w 168"/>
                  <a:gd name="T29" fmla="*/ 58 h 104"/>
                  <a:gd name="T30" fmla="*/ 153 w 168"/>
                  <a:gd name="T31" fmla="*/ 57 h 104"/>
                  <a:gd name="T32" fmla="*/ 160 w 168"/>
                  <a:gd name="T33" fmla="*/ 14 h 104"/>
                  <a:gd name="T34" fmla="*/ 153 w 168"/>
                  <a:gd name="T35" fmla="*/ 16 h 104"/>
                  <a:gd name="T36" fmla="*/ 151 w 168"/>
                  <a:gd name="T37" fmla="*/ 8 h 104"/>
                  <a:gd name="T38" fmla="*/ 160 w 168"/>
                  <a:gd name="T39" fmla="*/ 4 h 104"/>
                  <a:gd name="T40" fmla="*/ 164 w 168"/>
                  <a:gd name="T41" fmla="*/ 0 h 104"/>
                  <a:gd name="T42" fmla="*/ 164 w 168"/>
                  <a:gd name="T43" fmla="*/ 0 h 104"/>
                  <a:gd name="T44" fmla="*/ 168 w 168"/>
                  <a:gd name="T45" fmla="*/ 4 h 104"/>
                  <a:gd name="T46" fmla="*/ 168 w 168"/>
                  <a:gd name="T47" fmla="*/ 4 h 104"/>
                  <a:gd name="T48" fmla="*/ 159 w 168"/>
                  <a:gd name="T49" fmla="*/ 63 h 104"/>
                  <a:gd name="T50" fmla="*/ 158 w 168"/>
                  <a:gd name="T51" fmla="*/ 64 h 104"/>
                  <a:gd name="T52" fmla="*/ 84 w 168"/>
                  <a:gd name="T53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8" h="104">
                    <a:moveTo>
                      <a:pt x="84" y="104"/>
                    </a:moveTo>
                    <a:cubicBezTo>
                      <a:pt x="58" y="104"/>
                      <a:pt x="33" y="90"/>
                      <a:pt x="10" y="64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2" y="55"/>
                      <a:pt x="0" y="1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"/>
                      <a:pt x="10" y="7"/>
                      <a:pt x="17" y="8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2" y="15"/>
                      <a:pt x="10" y="14"/>
                      <a:pt x="8" y="14"/>
                    </a:cubicBezTo>
                    <a:cubicBezTo>
                      <a:pt x="10" y="34"/>
                      <a:pt x="12" y="54"/>
                      <a:pt x="15" y="57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37" y="83"/>
                      <a:pt x="60" y="96"/>
                      <a:pt x="84" y="96"/>
                    </a:cubicBezTo>
                    <a:cubicBezTo>
                      <a:pt x="108" y="96"/>
                      <a:pt x="131" y="83"/>
                      <a:pt x="152" y="58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6" y="54"/>
                      <a:pt x="158" y="34"/>
                      <a:pt x="160" y="14"/>
                    </a:cubicBezTo>
                    <a:cubicBezTo>
                      <a:pt x="158" y="14"/>
                      <a:pt x="156" y="15"/>
                      <a:pt x="153" y="16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58" y="7"/>
                      <a:pt x="160" y="4"/>
                      <a:pt x="160" y="4"/>
                    </a:cubicBezTo>
                    <a:cubicBezTo>
                      <a:pt x="160" y="2"/>
                      <a:pt x="162" y="0"/>
                      <a:pt x="164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6" y="0"/>
                      <a:pt x="168" y="2"/>
                      <a:pt x="168" y="4"/>
                    </a:cubicBezTo>
                    <a:cubicBezTo>
                      <a:pt x="168" y="4"/>
                      <a:pt x="168" y="4"/>
                      <a:pt x="168" y="4"/>
                    </a:cubicBezTo>
                    <a:cubicBezTo>
                      <a:pt x="168" y="16"/>
                      <a:pt x="166" y="55"/>
                      <a:pt x="159" y="63"/>
                    </a:cubicBezTo>
                    <a:cubicBezTo>
                      <a:pt x="158" y="64"/>
                      <a:pt x="158" y="64"/>
                      <a:pt x="158" y="64"/>
                    </a:cubicBezTo>
                    <a:cubicBezTo>
                      <a:pt x="135" y="90"/>
                      <a:pt x="110" y="104"/>
                      <a:pt x="84" y="1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304"/>
              <p:cNvSpPr>
                <a:spLocks/>
              </p:cNvSpPr>
              <p:nvPr/>
            </p:nvSpPr>
            <p:spPr bwMode="auto">
              <a:xfrm>
                <a:off x="2422" y="4"/>
                <a:ext cx="123" cy="38"/>
              </a:xfrm>
              <a:custGeom>
                <a:avLst/>
                <a:gdLst>
                  <a:gd name="T0" fmla="*/ 48 w 52"/>
                  <a:gd name="T1" fmla="*/ 16 h 16"/>
                  <a:gd name="T2" fmla="*/ 45 w 52"/>
                  <a:gd name="T3" fmla="*/ 15 h 16"/>
                  <a:gd name="T4" fmla="*/ 38 w 52"/>
                  <a:gd name="T5" fmla="*/ 8 h 16"/>
                  <a:gd name="T6" fmla="*/ 14 w 52"/>
                  <a:gd name="T7" fmla="*/ 8 h 16"/>
                  <a:gd name="T8" fmla="*/ 7 w 52"/>
                  <a:gd name="T9" fmla="*/ 15 h 16"/>
                  <a:gd name="T10" fmla="*/ 1 w 52"/>
                  <a:gd name="T11" fmla="*/ 15 h 16"/>
                  <a:gd name="T12" fmla="*/ 1 w 52"/>
                  <a:gd name="T13" fmla="*/ 9 h 16"/>
                  <a:gd name="T14" fmla="*/ 9 w 52"/>
                  <a:gd name="T15" fmla="*/ 1 h 16"/>
                  <a:gd name="T16" fmla="*/ 12 w 52"/>
                  <a:gd name="T17" fmla="*/ 0 h 16"/>
                  <a:gd name="T18" fmla="*/ 40 w 52"/>
                  <a:gd name="T19" fmla="*/ 0 h 16"/>
                  <a:gd name="T20" fmla="*/ 43 w 52"/>
                  <a:gd name="T21" fmla="*/ 1 h 16"/>
                  <a:gd name="T22" fmla="*/ 51 w 52"/>
                  <a:gd name="T23" fmla="*/ 9 h 16"/>
                  <a:gd name="T24" fmla="*/ 51 w 52"/>
                  <a:gd name="T25" fmla="*/ 15 h 16"/>
                  <a:gd name="T26" fmla="*/ 48 w 52"/>
                  <a:gd name="T2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16">
                    <a:moveTo>
                      <a:pt x="48" y="16"/>
                    </a:moveTo>
                    <a:cubicBezTo>
                      <a:pt x="47" y="16"/>
                      <a:pt x="46" y="16"/>
                      <a:pt x="45" y="1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5" y="16"/>
                      <a:pt x="3" y="16"/>
                      <a:pt x="1" y="15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0"/>
                      <a:pt x="42" y="0"/>
                      <a:pt x="43" y="1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11"/>
                      <a:pt x="52" y="13"/>
                      <a:pt x="51" y="15"/>
                    </a:cubicBezTo>
                    <a:cubicBezTo>
                      <a:pt x="50" y="16"/>
                      <a:pt x="49" y="16"/>
                      <a:pt x="4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305"/>
              <p:cNvSpPr>
                <a:spLocks/>
              </p:cNvSpPr>
              <p:nvPr/>
            </p:nvSpPr>
            <p:spPr bwMode="auto">
              <a:xfrm>
                <a:off x="5240" y="1640"/>
                <a:ext cx="189" cy="208"/>
              </a:xfrm>
              <a:custGeom>
                <a:avLst/>
                <a:gdLst>
                  <a:gd name="T0" fmla="*/ 65 w 80"/>
                  <a:gd name="T1" fmla="*/ 88 h 88"/>
                  <a:gd name="T2" fmla="*/ 4 w 80"/>
                  <a:gd name="T3" fmla="*/ 88 h 88"/>
                  <a:gd name="T4" fmla="*/ 0 w 80"/>
                  <a:gd name="T5" fmla="*/ 84 h 88"/>
                  <a:gd name="T6" fmla="*/ 4 w 80"/>
                  <a:gd name="T7" fmla="*/ 80 h 88"/>
                  <a:gd name="T8" fmla="*/ 65 w 80"/>
                  <a:gd name="T9" fmla="*/ 80 h 88"/>
                  <a:gd name="T10" fmla="*/ 72 w 80"/>
                  <a:gd name="T11" fmla="*/ 69 h 88"/>
                  <a:gd name="T12" fmla="*/ 72 w 80"/>
                  <a:gd name="T13" fmla="*/ 14 h 88"/>
                  <a:gd name="T14" fmla="*/ 65 w 80"/>
                  <a:gd name="T15" fmla="*/ 8 h 88"/>
                  <a:gd name="T16" fmla="*/ 4 w 80"/>
                  <a:gd name="T17" fmla="*/ 8 h 88"/>
                  <a:gd name="T18" fmla="*/ 0 w 80"/>
                  <a:gd name="T19" fmla="*/ 4 h 88"/>
                  <a:gd name="T20" fmla="*/ 4 w 80"/>
                  <a:gd name="T21" fmla="*/ 0 h 88"/>
                  <a:gd name="T22" fmla="*/ 65 w 80"/>
                  <a:gd name="T23" fmla="*/ 0 h 88"/>
                  <a:gd name="T24" fmla="*/ 80 w 80"/>
                  <a:gd name="T25" fmla="*/ 14 h 88"/>
                  <a:gd name="T26" fmla="*/ 80 w 80"/>
                  <a:gd name="T27" fmla="*/ 69 h 88"/>
                  <a:gd name="T28" fmla="*/ 65 w 80"/>
                  <a:gd name="T2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0" h="88">
                    <a:moveTo>
                      <a:pt x="65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2" y="88"/>
                      <a:pt x="0" y="86"/>
                      <a:pt x="0" y="84"/>
                    </a:cubicBezTo>
                    <a:cubicBezTo>
                      <a:pt x="0" y="82"/>
                      <a:pt x="2" y="80"/>
                      <a:pt x="4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70" y="80"/>
                      <a:pt x="72" y="74"/>
                      <a:pt x="72" y="69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0"/>
                      <a:pt x="71" y="8"/>
                      <a:pt x="65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75" y="0"/>
                      <a:pt x="80" y="5"/>
                      <a:pt x="80" y="14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78"/>
                      <a:pt x="74" y="88"/>
                      <a:pt x="65" y="8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306"/>
              <p:cNvSpPr>
                <a:spLocks/>
              </p:cNvSpPr>
              <p:nvPr/>
            </p:nvSpPr>
            <p:spPr bwMode="auto">
              <a:xfrm>
                <a:off x="4975" y="1640"/>
                <a:ext cx="189" cy="208"/>
              </a:xfrm>
              <a:custGeom>
                <a:avLst/>
                <a:gdLst>
                  <a:gd name="T0" fmla="*/ 76 w 80"/>
                  <a:gd name="T1" fmla="*/ 88 h 88"/>
                  <a:gd name="T2" fmla="*/ 19 w 80"/>
                  <a:gd name="T3" fmla="*/ 88 h 88"/>
                  <a:gd name="T4" fmla="*/ 0 w 80"/>
                  <a:gd name="T5" fmla="*/ 69 h 88"/>
                  <a:gd name="T6" fmla="*/ 0 w 80"/>
                  <a:gd name="T7" fmla="*/ 14 h 88"/>
                  <a:gd name="T8" fmla="*/ 19 w 80"/>
                  <a:gd name="T9" fmla="*/ 0 h 88"/>
                  <a:gd name="T10" fmla="*/ 76 w 80"/>
                  <a:gd name="T11" fmla="*/ 0 h 88"/>
                  <a:gd name="T12" fmla="*/ 80 w 80"/>
                  <a:gd name="T13" fmla="*/ 4 h 88"/>
                  <a:gd name="T14" fmla="*/ 76 w 80"/>
                  <a:gd name="T15" fmla="*/ 8 h 88"/>
                  <a:gd name="T16" fmla="*/ 19 w 80"/>
                  <a:gd name="T17" fmla="*/ 8 h 88"/>
                  <a:gd name="T18" fmla="*/ 8 w 80"/>
                  <a:gd name="T19" fmla="*/ 14 h 88"/>
                  <a:gd name="T20" fmla="*/ 8 w 80"/>
                  <a:gd name="T21" fmla="*/ 69 h 88"/>
                  <a:gd name="T22" fmla="*/ 19 w 80"/>
                  <a:gd name="T23" fmla="*/ 80 h 88"/>
                  <a:gd name="T24" fmla="*/ 76 w 80"/>
                  <a:gd name="T25" fmla="*/ 80 h 88"/>
                  <a:gd name="T26" fmla="*/ 80 w 80"/>
                  <a:gd name="T27" fmla="*/ 84 h 88"/>
                  <a:gd name="T28" fmla="*/ 76 w 80"/>
                  <a:gd name="T2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0" h="88">
                    <a:moveTo>
                      <a:pt x="76" y="88"/>
                    </a:moveTo>
                    <a:cubicBezTo>
                      <a:pt x="19" y="88"/>
                      <a:pt x="19" y="88"/>
                      <a:pt x="19" y="88"/>
                    </a:cubicBezTo>
                    <a:cubicBezTo>
                      <a:pt x="9" y="88"/>
                      <a:pt x="0" y="78"/>
                      <a:pt x="0" y="69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5"/>
                      <a:pt x="9" y="0"/>
                      <a:pt x="19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8" y="0"/>
                      <a:pt x="80" y="2"/>
                      <a:pt x="80" y="4"/>
                    </a:cubicBezTo>
                    <a:cubicBezTo>
                      <a:pt x="80" y="6"/>
                      <a:pt x="78" y="8"/>
                      <a:pt x="76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4" y="8"/>
                      <a:pt x="8" y="10"/>
                      <a:pt x="8" y="14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74"/>
                      <a:pt x="14" y="80"/>
                      <a:pt x="19" y="80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8" y="80"/>
                      <a:pt x="80" y="82"/>
                      <a:pt x="80" y="84"/>
                    </a:cubicBezTo>
                    <a:cubicBezTo>
                      <a:pt x="80" y="86"/>
                      <a:pt x="78" y="88"/>
                      <a:pt x="76" y="8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307"/>
              <p:cNvSpPr>
                <a:spLocks noEditPoints="1"/>
              </p:cNvSpPr>
              <p:nvPr/>
            </p:nvSpPr>
            <p:spPr bwMode="auto">
              <a:xfrm>
                <a:off x="5088" y="1630"/>
                <a:ext cx="227" cy="227"/>
              </a:xfrm>
              <a:custGeom>
                <a:avLst/>
                <a:gdLst>
                  <a:gd name="T0" fmla="*/ 48 w 96"/>
                  <a:gd name="T1" fmla="*/ 96 h 96"/>
                  <a:gd name="T2" fmla="*/ 0 w 96"/>
                  <a:gd name="T3" fmla="*/ 48 h 96"/>
                  <a:gd name="T4" fmla="*/ 48 w 96"/>
                  <a:gd name="T5" fmla="*/ 0 h 96"/>
                  <a:gd name="T6" fmla="*/ 96 w 96"/>
                  <a:gd name="T7" fmla="*/ 48 h 96"/>
                  <a:gd name="T8" fmla="*/ 48 w 96"/>
                  <a:gd name="T9" fmla="*/ 96 h 96"/>
                  <a:gd name="T10" fmla="*/ 48 w 96"/>
                  <a:gd name="T11" fmla="*/ 8 h 96"/>
                  <a:gd name="T12" fmla="*/ 8 w 96"/>
                  <a:gd name="T13" fmla="*/ 48 h 96"/>
                  <a:gd name="T14" fmla="*/ 48 w 96"/>
                  <a:gd name="T15" fmla="*/ 88 h 96"/>
                  <a:gd name="T16" fmla="*/ 88 w 96"/>
                  <a:gd name="T17" fmla="*/ 48 h 96"/>
                  <a:gd name="T18" fmla="*/ 48 w 96"/>
                  <a:gd name="T19" fmla="*/ 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" h="96">
                    <a:moveTo>
                      <a:pt x="48" y="96"/>
                    </a:moveTo>
                    <a:cubicBezTo>
                      <a:pt x="22" y="96"/>
                      <a:pt x="0" y="74"/>
                      <a:pt x="0" y="48"/>
                    </a:cubicBezTo>
                    <a:cubicBezTo>
                      <a:pt x="0" y="22"/>
                      <a:pt x="22" y="0"/>
                      <a:pt x="48" y="0"/>
                    </a:cubicBezTo>
                    <a:cubicBezTo>
                      <a:pt x="74" y="0"/>
                      <a:pt x="96" y="22"/>
                      <a:pt x="96" y="48"/>
                    </a:cubicBezTo>
                    <a:cubicBezTo>
                      <a:pt x="96" y="74"/>
                      <a:pt x="74" y="96"/>
                      <a:pt x="48" y="96"/>
                    </a:cubicBezTo>
                    <a:close/>
                    <a:moveTo>
                      <a:pt x="48" y="8"/>
                    </a:moveTo>
                    <a:cubicBezTo>
                      <a:pt x="26" y="8"/>
                      <a:pt x="8" y="26"/>
                      <a:pt x="8" y="48"/>
                    </a:cubicBezTo>
                    <a:cubicBezTo>
                      <a:pt x="8" y="70"/>
                      <a:pt x="26" y="88"/>
                      <a:pt x="48" y="88"/>
                    </a:cubicBezTo>
                    <a:cubicBezTo>
                      <a:pt x="70" y="88"/>
                      <a:pt x="88" y="70"/>
                      <a:pt x="88" y="48"/>
                    </a:cubicBezTo>
                    <a:cubicBezTo>
                      <a:pt x="88" y="26"/>
                      <a:pt x="70" y="8"/>
                      <a:pt x="4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308"/>
              <p:cNvSpPr>
                <a:spLocks noEditPoints="1"/>
              </p:cNvSpPr>
              <p:nvPr/>
            </p:nvSpPr>
            <p:spPr bwMode="auto">
              <a:xfrm>
                <a:off x="5145" y="1687"/>
                <a:ext cx="113" cy="114"/>
              </a:xfrm>
              <a:custGeom>
                <a:avLst/>
                <a:gdLst>
                  <a:gd name="T0" fmla="*/ 24 w 48"/>
                  <a:gd name="T1" fmla="*/ 48 h 48"/>
                  <a:gd name="T2" fmla="*/ 0 w 48"/>
                  <a:gd name="T3" fmla="*/ 24 h 48"/>
                  <a:gd name="T4" fmla="*/ 24 w 48"/>
                  <a:gd name="T5" fmla="*/ 0 h 48"/>
                  <a:gd name="T6" fmla="*/ 48 w 48"/>
                  <a:gd name="T7" fmla="*/ 24 h 48"/>
                  <a:gd name="T8" fmla="*/ 24 w 48"/>
                  <a:gd name="T9" fmla="*/ 48 h 48"/>
                  <a:gd name="T10" fmla="*/ 24 w 48"/>
                  <a:gd name="T11" fmla="*/ 8 h 48"/>
                  <a:gd name="T12" fmla="*/ 8 w 48"/>
                  <a:gd name="T13" fmla="*/ 24 h 48"/>
                  <a:gd name="T14" fmla="*/ 24 w 48"/>
                  <a:gd name="T15" fmla="*/ 40 h 48"/>
                  <a:gd name="T16" fmla="*/ 40 w 48"/>
                  <a:gd name="T17" fmla="*/ 24 h 48"/>
                  <a:gd name="T18" fmla="*/ 24 w 48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8">
                    <a:moveTo>
                      <a:pt x="24" y="48"/>
                    </a:moveTo>
                    <a:cubicBezTo>
                      <a:pt x="11" y="48"/>
                      <a:pt x="0" y="37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37" y="0"/>
                      <a:pt x="48" y="11"/>
                      <a:pt x="48" y="24"/>
                    </a:cubicBezTo>
                    <a:cubicBezTo>
                      <a:pt x="48" y="37"/>
                      <a:pt x="37" y="48"/>
                      <a:pt x="24" y="48"/>
                    </a:cubicBezTo>
                    <a:close/>
                    <a:moveTo>
                      <a:pt x="24" y="8"/>
                    </a:moveTo>
                    <a:cubicBezTo>
                      <a:pt x="15" y="8"/>
                      <a:pt x="8" y="15"/>
                      <a:pt x="8" y="24"/>
                    </a:cubicBezTo>
                    <a:cubicBezTo>
                      <a:pt x="8" y="33"/>
                      <a:pt x="15" y="40"/>
                      <a:pt x="24" y="40"/>
                    </a:cubicBezTo>
                    <a:cubicBezTo>
                      <a:pt x="33" y="40"/>
                      <a:pt x="40" y="33"/>
                      <a:pt x="40" y="24"/>
                    </a:cubicBezTo>
                    <a:cubicBezTo>
                      <a:pt x="40" y="15"/>
                      <a:pt x="33" y="8"/>
                      <a:pt x="2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309"/>
              <p:cNvSpPr>
                <a:spLocks/>
              </p:cNvSpPr>
              <p:nvPr/>
            </p:nvSpPr>
            <p:spPr bwMode="auto">
              <a:xfrm>
                <a:off x="5022" y="1848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310"/>
              <p:cNvSpPr>
                <a:spLocks/>
              </p:cNvSpPr>
              <p:nvPr/>
            </p:nvSpPr>
            <p:spPr bwMode="auto">
              <a:xfrm>
                <a:off x="5325" y="1848"/>
                <a:ext cx="56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311"/>
              <p:cNvSpPr>
                <a:spLocks/>
              </p:cNvSpPr>
              <p:nvPr/>
            </p:nvSpPr>
            <p:spPr bwMode="auto">
              <a:xfrm>
                <a:off x="4984" y="1697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312"/>
              <p:cNvSpPr>
                <a:spLocks/>
              </p:cNvSpPr>
              <p:nvPr/>
            </p:nvSpPr>
            <p:spPr bwMode="auto">
              <a:xfrm>
                <a:off x="4984" y="1734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313"/>
              <p:cNvSpPr>
                <a:spLocks/>
              </p:cNvSpPr>
              <p:nvPr/>
            </p:nvSpPr>
            <p:spPr bwMode="auto">
              <a:xfrm>
                <a:off x="4984" y="1772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314"/>
              <p:cNvSpPr>
                <a:spLocks/>
              </p:cNvSpPr>
              <p:nvPr/>
            </p:nvSpPr>
            <p:spPr bwMode="auto">
              <a:xfrm>
                <a:off x="5362" y="1697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315"/>
              <p:cNvSpPr>
                <a:spLocks/>
              </p:cNvSpPr>
              <p:nvPr/>
            </p:nvSpPr>
            <p:spPr bwMode="auto">
              <a:xfrm>
                <a:off x="5362" y="1734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316"/>
              <p:cNvSpPr>
                <a:spLocks/>
              </p:cNvSpPr>
              <p:nvPr/>
            </p:nvSpPr>
            <p:spPr bwMode="auto">
              <a:xfrm>
                <a:off x="5362" y="1772"/>
                <a:ext cx="57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317"/>
              <p:cNvSpPr>
                <a:spLocks noEditPoints="1"/>
              </p:cNvSpPr>
              <p:nvPr/>
            </p:nvSpPr>
            <p:spPr bwMode="auto">
              <a:xfrm>
                <a:off x="4114" y="1489"/>
                <a:ext cx="341" cy="340"/>
              </a:xfrm>
              <a:custGeom>
                <a:avLst/>
                <a:gdLst>
                  <a:gd name="T0" fmla="*/ 72 w 144"/>
                  <a:gd name="T1" fmla="*/ 144 h 144"/>
                  <a:gd name="T2" fmla="*/ 0 w 144"/>
                  <a:gd name="T3" fmla="*/ 72 h 144"/>
                  <a:gd name="T4" fmla="*/ 72 w 144"/>
                  <a:gd name="T5" fmla="*/ 0 h 144"/>
                  <a:gd name="T6" fmla="*/ 144 w 144"/>
                  <a:gd name="T7" fmla="*/ 72 h 144"/>
                  <a:gd name="T8" fmla="*/ 72 w 144"/>
                  <a:gd name="T9" fmla="*/ 144 h 144"/>
                  <a:gd name="T10" fmla="*/ 72 w 144"/>
                  <a:gd name="T11" fmla="*/ 8 h 144"/>
                  <a:gd name="T12" fmla="*/ 8 w 144"/>
                  <a:gd name="T13" fmla="*/ 72 h 144"/>
                  <a:gd name="T14" fmla="*/ 72 w 144"/>
                  <a:gd name="T15" fmla="*/ 136 h 144"/>
                  <a:gd name="T16" fmla="*/ 136 w 144"/>
                  <a:gd name="T17" fmla="*/ 72 h 144"/>
                  <a:gd name="T18" fmla="*/ 72 w 144"/>
                  <a:gd name="T19" fmla="*/ 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4" h="144">
                    <a:moveTo>
                      <a:pt x="72" y="144"/>
                    </a:moveTo>
                    <a:cubicBezTo>
                      <a:pt x="32" y="144"/>
                      <a:pt x="0" y="112"/>
                      <a:pt x="0" y="72"/>
                    </a:cubicBezTo>
                    <a:cubicBezTo>
                      <a:pt x="0" y="32"/>
                      <a:pt x="32" y="0"/>
                      <a:pt x="72" y="0"/>
                    </a:cubicBezTo>
                    <a:cubicBezTo>
                      <a:pt x="112" y="0"/>
                      <a:pt x="144" y="32"/>
                      <a:pt x="144" y="72"/>
                    </a:cubicBezTo>
                    <a:cubicBezTo>
                      <a:pt x="144" y="112"/>
                      <a:pt x="112" y="144"/>
                      <a:pt x="72" y="144"/>
                    </a:cubicBezTo>
                    <a:close/>
                    <a:moveTo>
                      <a:pt x="72" y="8"/>
                    </a:moveTo>
                    <a:cubicBezTo>
                      <a:pt x="36" y="8"/>
                      <a:pt x="8" y="36"/>
                      <a:pt x="8" y="72"/>
                    </a:cubicBezTo>
                    <a:cubicBezTo>
                      <a:pt x="8" y="108"/>
                      <a:pt x="36" y="136"/>
                      <a:pt x="72" y="136"/>
                    </a:cubicBezTo>
                    <a:cubicBezTo>
                      <a:pt x="108" y="136"/>
                      <a:pt x="136" y="108"/>
                      <a:pt x="136" y="72"/>
                    </a:cubicBezTo>
                    <a:cubicBezTo>
                      <a:pt x="136" y="36"/>
                      <a:pt x="108" y="8"/>
                      <a:pt x="7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318"/>
              <p:cNvSpPr>
                <a:spLocks noEditPoints="1"/>
              </p:cNvSpPr>
              <p:nvPr/>
            </p:nvSpPr>
            <p:spPr bwMode="auto">
              <a:xfrm>
                <a:off x="4218" y="1593"/>
                <a:ext cx="133" cy="132"/>
              </a:xfrm>
              <a:custGeom>
                <a:avLst/>
                <a:gdLst>
                  <a:gd name="T0" fmla="*/ 28 w 56"/>
                  <a:gd name="T1" fmla="*/ 56 h 56"/>
                  <a:gd name="T2" fmla="*/ 0 w 56"/>
                  <a:gd name="T3" fmla="*/ 28 h 56"/>
                  <a:gd name="T4" fmla="*/ 28 w 56"/>
                  <a:gd name="T5" fmla="*/ 0 h 56"/>
                  <a:gd name="T6" fmla="*/ 56 w 56"/>
                  <a:gd name="T7" fmla="*/ 28 h 56"/>
                  <a:gd name="T8" fmla="*/ 28 w 56"/>
                  <a:gd name="T9" fmla="*/ 56 h 56"/>
                  <a:gd name="T10" fmla="*/ 28 w 56"/>
                  <a:gd name="T11" fmla="*/ 8 h 56"/>
                  <a:gd name="T12" fmla="*/ 8 w 56"/>
                  <a:gd name="T13" fmla="*/ 28 h 56"/>
                  <a:gd name="T14" fmla="*/ 28 w 56"/>
                  <a:gd name="T15" fmla="*/ 48 h 56"/>
                  <a:gd name="T16" fmla="*/ 48 w 56"/>
                  <a:gd name="T17" fmla="*/ 28 h 56"/>
                  <a:gd name="T18" fmla="*/ 28 w 56"/>
                  <a:gd name="T19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6">
                    <a:moveTo>
                      <a:pt x="28" y="56"/>
                    </a:moveTo>
                    <a:cubicBezTo>
                      <a:pt x="13" y="56"/>
                      <a:pt x="0" y="43"/>
                      <a:pt x="0" y="28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3" y="0"/>
                      <a:pt x="56" y="13"/>
                      <a:pt x="56" y="28"/>
                    </a:cubicBezTo>
                    <a:cubicBezTo>
                      <a:pt x="56" y="43"/>
                      <a:pt x="43" y="56"/>
                      <a:pt x="28" y="56"/>
                    </a:cubicBezTo>
                    <a:close/>
                    <a:moveTo>
                      <a:pt x="28" y="8"/>
                    </a:moveTo>
                    <a:cubicBezTo>
                      <a:pt x="17" y="8"/>
                      <a:pt x="8" y="17"/>
                      <a:pt x="8" y="28"/>
                    </a:cubicBezTo>
                    <a:cubicBezTo>
                      <a:pt x="8" y="39"/>
                      <a:pt x="17" y="48"/>
                      <a:pt x="28" y="48"/>
                    </a:cubicBezTo>
                    <a:cubicBezTo>
                      <a:pt x="39" y="48"/>
                      <a:pt x="48" y="39"/>
                      <a:pt x="48" y="28"/>
                    </a:cubicBezTo>
                    <a:cubicBezTo>
                      <a:pt x="48" y="17"/>
                      <a:pt x="39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Oval 319"/>
              <p:cNvSpPr>
                <a:spLocks noChangeArrowheads="1"/>
              </p:cNvSpPr>
              <p:nvPr/>
            </p:nvSpPr>
            <p:spPr bwMode="auto">
              <a:xfrm>
                <a:off x="4284" y="1630"/>
                <a:ext cx="38" cy="3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320"/>
              <p:cNvSpPr>
                <a:spLocks noEditPoints="1"/>
              </p:cNvSpPr>
              <p:nvPr/>
            </p:nvSpPr>
            <p:spPr bwMode="auto">
              <a:xfrm>
                <a:off x="4076" y="1791"/>
                <a:ext cx="417" cy="142"/>
              </a:xfrm>
              <a:custGeom>
                <a:avLst/>
                <a:gdLst>
                  <a:gd name="T0" fmla="*/ 172 w 176"/>
                  <a:gd name="T1" fmla="*/ 60 h 60"/>
                  <a:gd name="T2" fmla="*/ 4 w 176"/>
                  <a:gd name="T3" fmla="*/ 60 h 60"/>
                  <a:gd name="T4" fmla="*/ 0 w 176"/>
                  <a:gd name="T5" fmla="*/ 56 h 60"/>
                  <a:gd name="T6" fmla="*/ 25 w 176"/>
                  <a:gd name="T7" fmla="*/ 1 h 60"/>
                  <a:gd name="T8" fmla="*/ 31 w 176"/>
                  <a:gd name="T9" fmla="*/ 1 h 60"/>
                  <a:gd name="T10" fmla="*/ 88 w 176"/>
                  <a:gd name="T11" fmla="*/ 24 h 60"/>
                  <a:gd name="T12" fmla="*/ 145 w 176"/>
                  <a:gd name="T13" fmla="*/ 1 h 60"/>
                  <a:gd name="T14" fmla="*/ 151 w 176"/>
                  <a:gd name="T15" fmla="*/ 1 h 60"/>
                  <a:gd name="T16" fmla="*/ 176 w 176"/>
                  <a:gd name="T17" fmla="*/ 56 h 60"/>
                  <a:gd name="T18" fmla="*/ 172 w 176"/>
                  <a:gd name="T19" fmla="*/ 60 h 60"/>
                  <a:gd name="T20" fmla="*/ 8 w 176"/>
                  <a:gd name="T21" fmla="*/ 52 h 60"/>
                  <a:gd name="T22" fmla="*/ 168 w 176"/>
                  <a:gd name="T23" fmla="*/ 52 h 60"/>
                  <a:gd name="T24" fmla="*/ 148 w 176"/>
                  <a:gd name="T25" fmla="*/ 10 h 60"/>
                  <a:gd name="T26" fmla="*/ 88 w 176"/>
                  <a:gd name="T27" fmla="*/ 32 h 60"/>
                  <a:gd name="T28" fmla="*/ 28 w 176"/>
                  <a:gd name="T29" fmla="*/ 10 h 60"/>
                  <a:gd name="T30" fmla="*/ 8 w 176"/>
                  <a:gd name="T31" fmla="*/ 5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6" h="60">
                    <a:moveTo>
                      <a:pt x="172" y="60"/>
                    </a:moveTo>
                    <a:cubicBezTo>
                      <a:pt x="4" y="60"/>
                      <a:pt x="4" y="60"/>
                      <a:pt x="4" y="60"/>
                    </a:cubicBezTo>
                    <a:cubicBezTo>
                      <a:pt x="2" y="60"/>
                      <a:pt x="0" y="58"/>
                      <a:pt x="0" y="56"/>
                    </a:cubicBezTo>
                    <a:cubicBezTo>
                      <a:pt x="0" y="35"/>
                      <a:pt x="9" y="16"/>
                      <a:pt x="25" y="1"/>
                    </a:cubicBezTo>
                    <a:cubicBezTo>
                      <a:pt x="27" y="0"/>
                      <a:pt x="29" y="0"/>
                      <a:pt x="31" y="1"/>
                    </a:cubicBezTo>
                    <a:cubicBezTo>
                      <a:pt x="45" y="16"/>
                      <a:pt x="65" y="24"/>
                      <a:pt x="88" y="24"/>
                    </a:cubicBezTo>
                    <a:cubicBezTo>
                      <a:pt x="111" y="24"/>
                      <a:pt x="131" y="16"/>
                      <a:pt x="145" y="1"/>
                    </a:cubicBezTo>
                    <a:cubicBezTo>
                      <a:pt x="147" y="0"/>
                      <a:pt x="149" y="0"/>
                      <a:pt x="151" y="1"/>
                    </a:cubicBezTo>
                    <a:cubicBezTo>
                      <a:pt x="167" y="16"/>
                      <a:pt x="176" y="35"/>
                      <a:pt x="176" y="56"/>
                    </a:cubicBezTo>
                    <a:cubicBezTo>
                      <a:pt x="176" y="58"/>
                      <a:pt x="174" y="60"/>
                      <a:pt x="172" y="60"/>
                    </a:cubicBezTo>
                    <a:close/>
                    <a:moveTo>
                      <a:pt x="8" y="52"/>
                    </a:moveTo>
                    <a:cubicBezTo>
                      <a:pt x="168" y="52"/>
                      <a:pt x="168" y="52"/>
                      <a:pt x="168" y="52"/>
                    </a:cubicBezTo>
                    <a:cubicBezTo>
                      <a:pt x="167" y="36"/>
                      <a:pt x="160" y="22"/>
                      <a:pt x="148" y="10"/>
                    </a:cubicBezTo>
                    <a:cubicBezTo>
                      <a:pt x="132" y="24"/>
                      <a:pt x="112" y="32"/>
                      <a:pt x="88" y="32"/>
                    </a:cubicBezTo>
                    <a:cubicBezTo>
                      <a:pt x="64" y="32"/>
                      <a:pt x="44" y="24"/>
                      <a:pt x="28" y="10"/>
                    </a:cubicBezTo>
                    <a:cubicBezTo>
                      <a:pt x="16" y="22"/>
                      <a:pt x="9" y="36"/>
                      <a:pt x="8" y="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321"/>
              <p:cNvSpPr>
                <a:spLocks/>
              </p:cNvSpPr>
              <p:nvPr/>
            </p:nvSpPr>
            <p:spPr bwMode="auto">
              <a:xfrm>
                <a:off x="7093" y="940"/>
                <a:ext cx="76" cy="76"/>
              </a:xfrm>
              <a:custGeom>
                <a:avLst/>
                <a:gdLst>
                  <a:gd name="T0" fmla="*/ 28 w 32"/>
                  <a:gd name="T1" fmla="*/ 32 h 32"/>
                  <a:gd name="T2" fmla="*/ 25 w 32"/>
                  <a:gd name="T3" fmla="*/ 31 h 32"/>
                  <a:gd name="T4" fmla="*/ 1 w 32"/>
                  <a:gd name="T5" fmla="*/ 7 h 32"/>
                  <a:gd name="T6" fmla="*/ 1 w 32"/>
                  <a:gd name="T7" fmla="*/ 1 h 32"/>
                  <a:gd name="T8" fmla="*/ 7 w 32"/>
                  <a:gd name="T9" fmla="*/ 1 h 32"/>
                  <a:gd name="T10" fmla="*/ 31 w 32"/>
                  <a:gd name="T11" fmla="*/ 25 h 32"/>
                  <a:gd name="T12" fmla="*/ 31 w 32"/>
                  <a:gd name="T13" fmla="*/ 31 h 32"/>
                  <a:gd name="T14" fmla="*/ 28 w 3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32">
                    <a:moveTo>
                      <a:pt x="28" y="32"/>
                    </a:moveTo>
                    <a:cubicBezTo>
                      <a:pt x="27" y="32"/>
                      <a:pt x="26" y="32"/>
                      <a:pt x="25" y="31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7"/>
                      <a:pt x="32" y="29"/>
                      <a:pt x="31" y="31"/>
                    </a:cubicBezTo>
                    <a:cubicBezTo>
                      <a:pt x="30" y="32"/>
                      <a:pt x="29" y="32"/>
                      <a:pt x="2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322"/>
              <p:cNvSpPr>
                <a:spLocks noEditPoints="1"/>
              </p:cNvSpPr>
              <p:nvPr/>
            </p:nvSpPr>
            <p:spPr bwMode="auto">
              <a:xfrm>
                <a:off x="6989" y="836"/>
                <a:ext cx="132" cy="133"/>
              </a:xfrm>
              <a:custGeom>
                <a:avLst/>
                <a:gdLst>
                  <a:gd name="T0" fmla="*/ 28 w 56"/>
                  <a:gd name="T1" fmla="*/ 56 h 56"/>
                  <a:gd name="T2" fmla="*/ 28 w 56"/>
                  <a:gd name="T3" fmla="*/ 56 h 56"/>
                  <a:gd name="T4" fmla="*/ 0 w 56"/>
                  <a:gd name="T5" fmla="*/ 28 h 56"/>
                  <a:gd name="T6" fmla="*/ 8 w 56"/>
                  <a:gd name="T7" fmla="*/ 8 h 56"/>
                  <a:gd name="T8" fmla="*/ 28 w 56"/>
                  <a:gd name="T9" fmla="*/ 0 h 56"/>
                  <a:gd name="T10" fmla="*/ 48 w 56"/>
                  <a:gd name="T11" fmla="*/ 8 h 56"/>
                  <a:gd name="T12" fmla="*/ 56 w 56"/>
                  <a:gd name="T13" fmla="*/ 28 h 56"/>
                  <a:gd name="T14" fmla="*/ 48 w 56"/>
                  <a:gd name="T15" fmla="*/ 48 h 56"/>
                  <a:gd name="T16" fmla="*/ 28 w 56"/>
                  <a:gd name="T17" fmla="*/ 56 h 56"/>
                  <a:gd name="T18" fmla="*/ 28 w 56"/>
                  <a:gd name="T19" fmla="*/ 8 h 56"/>
                  <a:gd name="T20" fmla="*/ 14 w 56"/>
                  <a:gd name="T21" fmla="*/ 14 h 56"/>
                  <a:gd name="T22" fmla="*/ 8 w 56"/>
                  <a:gd name="T23" fmla="*/ 28 h 56"/>
                  <a:gd name="T24" fmla="*/ 28 w 56"/>
                  <a:gd name="T25" fmla="*/ 48 h 56"/>
                  <a:gd name="T26" fmla="*/ 42 w 56"/>
                  <a:gd name="T27" fmla="*/ 42 h 56"/>
                  <a:gd name="T28" fmla="*/ 48 w 56"/>
                  <a:gd name="T29" fmla="*/ 28 h 56"/>
                  <a:gd name="T30" fmla="*/ 42 w 56"/>
                  <a:gd name="T31" fmla="*/ 14 h 56"/>
                  <a:gd name="T32" fmla="*/ 28 w 56"/>
                  <a:gd name="T33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56">
                    <a:moveTo>
                      <a:pt x="28" y="56"/>
                    </a:moveTo>
                    <a:cubicBezTo>
                      <a:pt x="28" y="56"/>
                      <a:pt x="28" y="56"/>
                      <a:pt x="28" y="56"/>
                    </a:cubicBezTo>
                    <a:cubicBezTo>
                      <a:pt x="13" y="56"/>
                      <a:pt x="0" y="43"/>
                      <a:pt x="0" y="28"/>
                    </a:cubicBezTo>
                    <a:cubicBezTo>
                      <a:pt x="0" y="21"/>
                      <a:pt x="3" y="13"/>
                      <a:pt x="8" y="8"/>
                    </a:cubicBezTo>
                    <a:cubicBezTo>
                      <a:pt x="13" y="3"/>
                      <a:pt x="20" y="0"/>
                      <a:pt x="28" y="0"/>
                    </a:cubicBezTo>
                    <a:cubicBezTo>
                      <a:pt x="35" y="0"/>
                      <a:pt x="42" y="3"/>
                      <a:pt x="48" y="8"/>
                    </a:cubicBezTo>
                    <a:cubicBezTo>
                      <a:pt x="53" y="13"/>
                      <a:pt x="56" y="21"/>
                      <a:pt x="56" y="28"/>
                    </a:cubicBezTo>
                    <a:cubicBezTo>
                      <a:pt x="56" y="35"/>
                      <a:pt x="53" y="43"/>
                      <a:pt x="48" y="48"/>
                    </a:cubicBezTo>
                    <a:cubicBezTo>
                      <a:pt x="42" y="53"/>
                      <a:pt x="35" y="56"/>
                      <a:pt x="28" y="56"/>
                    </a:cubicBezTo>
                    <a:close/>
                    <a:moveTo>
                      <a:pt x="28" y="8"/>
                    </a:moveTo>
                    <a:cubicBezTo>
                      <a:pt x="23" y="8"/>
                      <a:pt x="18" y="10"/>
                      <a:pt x="14" y="14"/>
                    </a:cubicBezTo>
                    <a:cubicBezTo>
                      <a:pt x="10" y="18"/>
                      <a:pt x="8" y="23"/>
                      <a:pt x="8" y="28"/>
                    </a:cubicBezTo>
                    <a:cubicBezTo>
                      <a:pt x="8" y="39"/>
                      <a:pt x="17" y="48"/>
                      <a:pt x="28" y="48"/>
                    </a:cubicBezTo>
                    <a:cubicBezTo>
                      <a:pt x="33" y="48"/>
                      <a:pt x="38" y="46"/>
                      <a:pt x="42" y="42"/>
                    </a:cubicBezTo>
                    <a:cubicBezTo>
                      <a:pt x="46" y="38"/>
                      <a:pt x="48" y="33"/>
                      <a:pt x="48" y="28"/>
                    </a:cubicBezTo>
                    <a:cubicBezTo>
                      <a:pt x="48" y="23"/>
                      <a:pt x="46" y="18"/>
                      <a:pt x="42" y="14"/>
                    </a:cubicBezTo>
                    <a:cubicBezTo>
                      <a:pt x="38" y="10"/>
                      <a:pt x="33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323"/>
              <p:cNvSpPr>
                <a:spLocks/>
              </p:cNvSpPr>
              <p:nvPr/>
            </p:nvSpPr>
            <p:spPr bwMode="auto">
              <a:xfrm>
                <a:off x="6819" y="571"/>
                <a:ext cx="340" cy="454"/>
              </a:xfrm>
              <a:custGeom>
                <a:avLst/>
                <a:gdLst>
                  <a:gd name="T0" fmla="*/ 80 w 144"/>
                  <a:gd name="T1" fmla="*/ 192 h 192"/>
                  <a:gd name="T2" fmla="*/ 4 w 144"/>
                  <a:gd name="T3" fmla="*/ 192 h 192"/>
                  <a:gd name="T4" fmla="*/ 0 w 144"/>
                  <a:gd name="T5" fmla="*/ 188 h 192"/>
                  <a:gd name="T6" fmla="*/ 0 w 144"/>
                  <a:gd name="T7" fmla="*/ 47 h 192"/>
                  <a:gd name="T8" fmla="*/ 1 w 144"/>
                  <a:gd name="T9" fmla="*/ 44 h 192"/>
                  <a:gd name="T10" fmla="*/ 43 w 144"/>
                  <a:gd name="T11" fmla="*/ 1 h 192"/>
                  <a:gd name="T12" fmla="*/ 45 w 144"/>
                  <a:gd name="T13" fmla="*/ 0 h 192"/>
                  <a:gd name="T14" fmla="*/ 140 w 144"/>
                  <a:gd name="T15" fmla="*/ 0 h 192"/>
                  <a:gd name="T16" fmla="*/ 144 w 144"/>
                  <a:gd name="T17" fmla="*/ 4 h 192"/>
                  <a:gd name="T18" fmla="*/ 144 w 144"/>
                  <a:gd name="T19" fmla="*/ 116 h 192"/>
                  <a:gd name="T20" fmla="*/ 140 w 144"/>
                  <a:gd name="T21" fmla="*/ 120 h 192"/>
                  <a:gd name="T22" fmla="*/ 136 w 144"/>
                  <a:gd name="T23" fmla="*/ 116 h 192"/>
                  <a:gd name="T24" fmla="*/ 136 w 144"/>
                  <a:gd name="T25" fmla="*/ 8 h 192"/>
                  <a:gd name="T26" fmla="*/ 47 w 144"/>
                  <a:gd name="T27" fmla="*/ 8 h 192"/>
                  <a:gd name="T28" fmla="*/ 8 w 144"/>
                  <a:gd name="T29" fmla="*/ 48 h 192"/>
                  <a:gd name="T30" fmla="*/ 8 w 144"/>
                  <a:gd name="T31" fmla="*/ 184 h 192"/>
                  <a:gd name="T32" fmla="*/ 80 w 144"/>
                  <a:gd name="T33" fmla="*/ 184 h 192"/>
                  <a:gd name="T34" fmla="*/ 84 w 144"/>
                  <a:gd name="T35" fmla="*/ 188 h 192"/>
                  <a:gd name="T36" fmla="*/ 80 w 144"/>
                  <a:gd name="T37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4" h="192">
                    <a:moveTo>
                      <a:pt x="80" y="192"/>
                    </a:moveTo>
                    <a:cubicBezTo>
                      <a:pt x="4" y="192"/>
                      <a:pt x="4" y="192"/>
                      <a:pt x="4" y="192"/>
                    </a:cubicBezTo>
                    <a:cubicBezTo>
                      <a:pt x="2" y="192"/>
                      <a:pt x="0" y="190"/>
                      <a:pt x="0" y="188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5"/>
                      <a:pt x="0" y="44"/>
                      <a:pt x="1" y="44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4" y="0"/>
                      <a:pt x="45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116"/>
                      <a:pt x="144" y="116"/>
                      <a:pt x="144" y="116"/>
                    </a:cubicBezTo>
                    <a:cubicBezTo>
                      <a:pt x="144" y="118"/>
                      <a:pt x="142" y="120"/>
                      <a:pt x="140" y="120"/>
                    </a:cubicBezTo>
                    <a:cubicBezTo>
                      <a:pt x="138" y="120"/>
                      <a:pt x="136" y="118"/>
                      <a:pt x="136" y="116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80" y="184"/>
                      <a:pt x="80" y="184"/>
                      <a:pt x="80" y="184"/>
                    </a:cubicBezTo>
                    <a:cubicBezTo>
                      <a:pt x="82" y="184"/>
                      <a:pt x="84" y="186"/>
                      <a:pt x="84" y="188"/>
                    </a:cubicBezTo>
                    <a:cubicBezTo>
                      <a:pt x="84" y="190"/>
                      <a:pt x="82" y="192"/>
                      <a:pt x="80" y="1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324"/>
              <p:cNvSpPr>
                <a:spLocks/>
              </p:cNvSpPr>
              <p:nvPr/>
            </p:nvSpPr>
            <p:spPr bwMode="auto">
              <a:xfrm>
                <a:off x="6828" y="571"/>
                <a:ext cx="114" cy="133"/>
              </a:xfrm>
              <a:custGeom>
                <a:avLst/>
                <a:gdLst>
                  <a:gd name="T0" fmla="*/ 44 w 48"/>
                  <a:gd name="T1" fmla="*/ 56 h 56"/>
                  <a:gd name="T2" fmla="*/ 4 w 48"/>
                  <a:gd name="T3" fmla="*/ 56 h 56"/>
                  <a:gd name="T4" fmla="*/ 0 w 48"/>
                  <a:gd name="T5" fmla="*/ 52 h 56"/>
                  <a:gd name="T6" fmla="*/ 4 w 48"/>
                  <a:gd name="T7" fmla="*/ 48 h 56"/>
                  <a:gd name="T8" fmla="*/ 40 w 48"/>
                  <a:gd name="T9" fmla="*/ 48 h 56"/>
                  <a:gd name="T10" fmla="*/ 40 w 48"/>
                  <a:gd name="T11" fmla="*/ 4 h 56"/>
                  <a:gd name="T12" fmla="*/ 44 w 48"/>
                  <a:gd name="T13" fmla="*/ 0 h 56"/>
                  <a:gd name="T14" fmla="*/ 48 w 48"/>
                  <a:gd name="T15" fmla="*/ 4 h 56"/>
                  <a:gd name="T16" fmla="*/ 48 w 48"/>
                  <a:gd name="T17" fmla="*/ 52 h 56"/>
                  <a:gd name="T18" fmla="*/ 44 w 48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56">
                    <a:moveTo>
                      <a:pt x="4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2" y="56"/>
                      <a:pt x="0" y="54"/>
                      <a:pt x="0" y="52"/>
                    </a:cubicBezTo>
                    <a:cubicBezTo>
                      <a:pt x="0" y="50"/>
                      <a:pt x="2" y="48"/>
                      <a:pt x="4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2"/>
                      <a:pt x="42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8" y="54"/>
                      <a:pt x="46" y="56"/>
                      <a:pt x="44" y="5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325"/>
              <p:cNvSpPr>
                <a:spLocks/>
              </p:cNvSpPr>
              <p:nvPr/>
            </p:nvSpPr>
            <p:spPr bwMode="auto">
              <a:xfrm>
                <a:off x="5977" y="-223"/>
                <a:ext cx="95" cy="57"/>
              </a:xfrm>
              <a:custGeom>
                <a:avLst/>
                <a:gdLst>
                  <a:gd name="T0" fmla="*/ 36 w 40"/>
                  <a:gd name="T1" fmla="*/ 24 h 24"/>
                  <a:gd name="T2" fmla="*/ 32 w 40"/>
                  <a:gd name="T3" fmla="*/ 20 h 24"/>
                  <a:gd name="T4" fmla="*/ 20 w 40"/>
                  <a:gd name="T5" fmla="*/ 8 h 24"/>
                  <a:gd name="T6" fmla="*/ 8 w 40"/>
                  <a:gd name="T7" fmla="*/ 20 h 24"/>
                  <a:gd name="T8" fmla="*/ 4 w 40"/>
                  <a:gd name="T9" fmla="*/ 24 h 24"/>
                  <a:gd name="T10" fmla="*/ 0 w 40"/>
                  <a:gd name="T11" fmla="*/ 20 h 24"/>
                  <a:gd name="T12" fmla="*/ 20 w 40"/>
                  <a:gd name="T13" fmla="*/ 0 h 24"/>
                  <a:gd name="T14" fmla="*/ 40 w 40"/>
                  <a:gd name="T15" fmla="*/ 20 h 24"/>
                  <a:gd name="T16" fmla="*/ 36 w 4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36" y="24"/>
                    </a:moveTo>
                    <a:cubicBezTo>
                      <a:pt x="34" y="24"/>
                      <a:pt x="32" y="22"/>
                      <a:pt x="32" y="20"/>
                    </a:cubicBezTo>
                    <a:cubicBezTo>
                      <a:pt x="32" y="13"/>
                      <a:pt x="27" y="8"/>
                      <a:pt x="20" y="8"/>
                    </a:cubicBezTo>
                    <a:cubicBezTo>
                      <a:pt x="13" y="8"/>
                      <a:pt x="8" y="13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31" y="0"/>
                      <a:pt x="40" y="9"/>
                      <a:pt x="40" y="20"/>
                    </a:cubicBezTo>
                    <a:cubicBezTo>
                      <a:pt x="40" y="22"/>
                      <a:pt x="38" y="24"/>
                      <a:pt x="36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326"/>
              <p:cNvSpPr>
                <a:spLocks/>
              </p:cNvSpPr>
              <p:nvPr/>
            </p:nvSpPr>
            <p:spPr bwMode="auto">
              <a:xfrm>
                <a:off x="6147" y="-223"/>
                <a:ext cx="95" cy="57"/>
              </a:xfrm>
              <a:custGeom>
                <a:avLst/>
                <a:gdLst>
                  <a:gd name="T0" fmla="*/ 36 w 40"/>
                  <a:gd name="T1" fmla="*/ 24 h 24"/>
                  <a:gd name="T2" fmla="*/ 32 w 40"/>
                  <a:gd name="T3" fmla="*/ 20 h 24"/>
                  <a:gd name="T4" fmla="*/ 20 w 40"/>
                  <a:gd name="T5" fmla="*/ 8 h 24"/>
                  <a:gd name="T6" fmla="*/ 8 w 40"/>
                  <a:gd name="T7" fmla="*/ 20 h 24"/>
                  <a:gd name="T8" fmla="*/ 4 w 40"/>
                  <a:gd name="T9" fmla="*/ 24 h 24"/>
                  <a:gd name="T10" fmla="*/ 0 w 40"/>
                  <a:gd name="T11" fmla="*/ 20 h 24"/>
                  <a:gd name="T12" fmla="*/ 20 w 40"/>
                  <a:gd name="T13" fmla="*/ 0 h 24"/>
                  <a:gd name="T14" fmla="*/ 40 w 40"/>
                  <a:gd name="T15" fmla="*/ 20 h 24"/>
                  <a:gd name="T16" fmla="*/ 36 w 4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36" y="24"/>
                    </a:moveTo>
                    <a:cubicBezTo>
                      <a:pt x="34" y="24"/>
                      <a:pt x="32" y="22"/>
                      <a:pt x="32" y="20"/>
                    </a:cubicBezTo>
                    <a:cubicBezTo>
                      <a:pt x="32" y="13"/>
                      <a:pt x="27" y="8"/>
                      <a:pt x="20" y="8"/>
                    </a:cubicBezTo>
                    <a:cubicBezTo>
                      <a:pt x="13" y="8"/>
                      <a:pt x="8" y="13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31" y="0"/>
                      <a:pt x="40" y="9"/>
                      <a:pt x="40" y="20"/>
                    </a:cubicBezTo>
                    <a:cubicBezTo>
                      <a:pt x="40" y="22"/>
                      <a:pt x="38" y="24"/>
                      <a:pt x="36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327"/>
              <p:cNvSpPr>
                <a:spLocks noEditPoints="1"/>
              </p:cNvSpPr>
              <p:nvPr/>
            </p:nvSpPr>
            <p:spPr bwMode="auto">
              <a:xfrm>
                <a:off x="6128" y="-72"/>
                <a:ext cx="208" cy="180"/>
              </a:xfrm>
              <a:custGeom>
                <a:avLst/>
                <a:gdLst>
                  <a:gd name="T0" fmla="*/ 44 w 88"/>
                  <a:gd name="T1" fmla="*/ 76 h 76"/>
                  <a:gd name="T2" fmla="*/ 41 w 88"/>
                  <a:gd name="T3" fmla="*/ 75 h 76"/>
                  <a:gd name="T4" fmla="*/ 8 w 88"/>
                  <a:gd name="T5" fmla="*/ 41 h 76"/>
                  <a:gd name="T6" fmla="*/ 7 w 88"/>
                  <a:gd name="T7" fmla="*/ 41 h 76"/>
                  <a:gd name="T8" fmla="*/ 0 w 88"/>
                  <a:gd name="T9" fmla="*/ 24 h 76"/>
                  <a:gd name="T10" fmla="*/ 24 w 88"/>
                  <a:gd name="T11" fmla="*/ 0 h 76"/>
                  <a:gd name="T12" fmla="*/ 44 w 88"/>
                  <a:gd name="T13" fmla="*/ 11 h 76"/>
                  <a:gd name="T14" fmla="*/ 64 w 88"/>
                  <a:gd name="T15" fmla="*/ 0 h 76"/>
                  <a:gd name="T16" fmla="*/ 88 w 88"/>
                  <a:gd name="T17" fmla="*/ 24 h 76"/>
                  <a:gd name="T18" fmla="*/ 81 w 88"/>
                  <a:gd name="T19" fmla="*/ 41 h 76"/>
                  <a:gd name="T20" fmla="*/ 80 w 88"/>
                  <a:gd name="T21" fmla="*/ 41 h 76"/>
                  <a:gd name="T22" fmla="*/ 47 w 88"/>
                  <a:gd name="T23" fmla="*/ 75 h 76"/>
                  <a:gd name="T24" fmla="*/ 44 w 88"/>
                  <a:gd name="T25" fmla="*/ 76 h 76"/>
                  <a:gd name="T26" fmla="*/ 14 w 88"/>
                  <a:gd name="T27" fmla="*/ 36 h 76"/>
                  <a:gd name="T28" fmla="*/ 44 w 88"/>
                  <a:gd name="T29" fmla="*/ 66 h 76"/>
                  <a:gd name="T30" fmla="*/ 74 w 88"/>
                  <a:gd name="T31" fmla="*/ 36 h 76"/>
                  <a:gd name="T32" fmla="*/ 75 w 88"/>
                  <a:gd name="T33" fmla="*/ 36 h 76"/>
                  <a:gd name="T34" fmla="*/ 80 w 88"/>
                  <a:gd name="T35" fmla="*/ 24 h 76"/>
                  <a:gd name="T36" fmla="*/ 64 w 88"/>
                  <a:gd name="T37" fmla="*/ 8 h 76"/>
                  <a:gd name="T38" fmla="*/ 48 w 88"/>
                  <a:gd name="T39" fmla="*/ 24 h 76"/>
                  <a:gd name="T40" fmla="*/ 44 w 88"/>
                  <a:gd name="T41" fmla="*/ 28 h 76"/>
                  <a:gd name="T42" fmla="*/ 40 w 88"/>
                  <a:gd name="T43" fmla="*/ 24 h 76"/>
                  <a:gd name="T44" fmla="*/ 24 w 88"/>
                  <a:gd name="T45" fmla="*/ 8 h 76"/>
                  <a:gd name="T46" fmla="*/ 8 w 88"/>
                  <a:gd name="T47" fmla="*/ 24 h 76"/>
                  <a:gd name="T48" fmla="*/ 13 w 88"/>
                  <a:gd name="T49" fmla="*/ 36 h 76"/>
                  <a:gd name="T50" fmla="*/ 14 w 88"/>
                  <a:gd name="T51" fmla="*/ 3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8" h="76">
                    <a:moveTo>
                      <a:pt x="44" y="76"/>
                    </a:moveTo>
                    <a:cubicBezTo>
                      <a:pt x="43" y="76"/>
                      <a:pt x="42" y="76"/>
                      <a:pt x="41" y="75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3" y="36"/>
                      <a:pt x="0" y="30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32" y="0"/>
                      <a:pt x="40" y="4"/>
                      <a:pt x="44" y="11"/>
                    </a:cubicBezTo>
                    <a:cubicBezTo>
                      <a:pt x="48" y="4"/>
                      <a:pt x="56" y="0"/>
                      <a:pt x="64" y="0"/>
                    </a:cubicBezTo>
                    <a:cubicBezTo>
                      <a:pt x="77" y="0"/>
                      <a:pt x="88" y="11"/>
                      <a:pt x="88" y="24"/>
                    </a:cubicBezTo>
                    <a:cubicBezTo>
                      <a:pt x="88" y="30"/>
                      <a:pt x="85" y="36"/>
                      <a:pt x="81" y="41"/>
                    </a:cubicBezTo>
                    <a:cubicBezTo>
                      <a:pt x="81" y="41"/>
                      <a:pt x="81" y="41"/>
                      <a:pt x="80" y="41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6" y="76"/>
                      <a:pt x="45" y="76"/>
                      <a:pt x="44" y="76"/>
                    </a:cubicBezTo>
                    <a:close/>
                    <a:moveTo>
                      <a:pt x="14" y="36"/>
                    </a:moveTo>
                    <a:cubicBezTo>
                      <a:pt x="44" y="66"/>
                      <a:pt x="44" y="66"/>
                      <a:pt x="44" y="66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8" y="33"/>
                      <a:pt x="80" y="28"/>
                      <a:pt x="80" y="24"/>
                    </a:cubicBezTo>
                    <a:cubicBezTo>
                      <a:pt x="80" y="15"/>
                      <a:pt x="73" y="8"/>
                      <a:pt x="64" y="8"/>
                    </a:cubicBezTo>
                    <a:cubicBezTo>
                      <a:pt x="55" y="8"/>
                      <a:pt x="48" y="15"/>
                      <a:pt x="48" y="24"/>
                    </a:cubicBezTo>
                    <a:cubicBezTo>
                      <a:pt x="48" y="26"/>
                      <a:pt x="46" y="28"/>
                      <a:pt x="44" y="28"/>
                    </a:cubicBezTo>
                    <a:cubicBezTo>
                      <a:pt x="42" y="28"/>
                      <a:pt x="40" y="26"/>
                      <a:pt x="40" y="24"/>
                    </a:cubicBezTo>
                    <a:cubicBezTo>
                      <a:pt x="40" y="15"/>
                      <a:pt x="33" y="8"/>
                      <a:pt x="24" y="8"/>
                    </a:cubicBezTo>
                    <a:cubicBezTo>
                      <a:pt x="15" y="8"/>
                      <a:pt x="8" y="15"/>
                      <a:pt x="8" y="24"/>
                    </a:cubicBezTo>
                    <a:cubicBezTo>
                      <a:pt x="8" y="28"/>
                      <a:pt x="10" y="33"/>
                      <a:pt x="13" y="36"/>
                    </a:cubicBezTo>
                    <a:cubicBezTo>
                      <a:pt x="13" y="36"/>
                      <a:pt x="14" y="36"/>
                      <a:pt x="14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328"/>
              <p:cNvSpPr>
                <a:spLocks/>
              </p:cNvSpPr>
              <p:nvPr/>
            </p:nvSpPr>
            <p:spPr bwMode="auto">
              <a:xfrm>
                <a:off x="5939" y="-119"/>
                <a:ext cx="244" cy="180"/>
              </a:xfrm>
              <a:custGeom>
                <a:avLst/>
                <a:gdLst>
                  <a:gd name="T0" fmla="*/ 72 w 103"/>
                  <a:gd name="T1" fmla="*/ 76 h 76"/>
                  <a:gd name="T2" fmla="*/ 0 w 103"/>
                  <a:gd name="T3" fmla="*/ 4 h 76"/>
                  <a:gd name="T4" fmla="*/ 4 w 103"/>
                  <a:gd name="T5" fmla="*/ 0 h 76"/>
                  <a:gd name="T6" fmla="*/ 8 w 103"/>
                  <a:gd name="T7" fmla="*/ 4 h 76"/>
                  <a:gd name="T8" fmla="*/ 72 w 103"/>
                  <a:gd name="T9" fmla="*/ 68 h 76"/>
                  <a:gd name="T10" fmla="*/ 97 w 103"/>
                  <a:gd name="T11" fmla="*/ 63 h 76"/>
                  <a:gd name="T12" fmla="*/ 102 w 103"/>
                  <a:gd name="T13" fmla="*/ 65 h 76"/>
                  <a:gd name="T14" fmla="*/ 100 w 103"/>
                  <a:gd name="T15" fmla="*/ 70 h 76"/>
                  <a:gd name="T16" fmla="*/ 72 w 103"/>
                  <a:gd name="T1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" h="76">
                    <a:moveTo>
                      <a:pt x="72" y="76"/>
                    </a:moveTo>
                    <a:cubicBezTo>
                      <a:pt x="32" y="76"/>
                      <a:pt x="0" y="4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9"/>
                      <a:pt x="37" y="68"/>
                      <a:pt x="72" y="68"/>
                    </a:cubicBezTo>
                    <a:cubicBezTo>
                      <a:pt x="81" y="68"/>
                      <a:pt x="89" y="66"/>
                      <a:pt x="97" y="63"/>
                    </a:cubicBezTo>
                    <a:cubicBezTo>
                      <a:pt x="99" y="62"/>
                      <a:pt x="101" y="63"/>
                      <a:pt x="102" y="65"/>
                    </a:cubicBezTo>
                    <a:cubicBezTo>
                      <a:pt x="103" y="67"/>
                      <a:pt x="102" y="69"/>
                      <a:pt x="100" y="70"/>
                    </a:cubicBezTo>
                    <a:cubicBezTo>
                      <a:pt x="91" y="74"/>
                      <a:pt x="82" y="76"/>
                      <a:pt x="72" y="7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329"/>
              <p:cNvSpPr>
                <a:spLocks/>
              </p:cNvSpPr>
              <p:nvPr/>
            </p:nvSpPr>
            <p:spPr bwMode="auto">
              <a:xfrm>
                <a:off x="6251" y="-119"/>
                <a:ext cx="29" cy="66"/>
              </a:xfrm>
              <a:custGeom>
                <a:avLst/>
                <a:gdLst>
                  <a:gd name="T0" fmla="*/ 5 w 12"/>
                  <a:gd name="T1" fmla="*/ 28 h 28"/>
                  <a:gd name="T2" fmla="*/ 4 w 12"/>
                  <a:gd name="T3" fmla="*/ 28 h 28"/>
                  <a:gd name="T4" fmla="*/ 1 w 12"/>
                  <a:gd name="T5" fmla="*/ 23 h 28"/>
                  <a:gd name="T6" fmla="*/ 4 w 12"/>
                  <a:gd name="T7" fmla="*/ 4 h 28"/>
                  <a:gd name="T8" fmla="*/ 8 w 12"/>
                  <a:gd name="T9" fmla="*/ 0 h 28"/>
                  <a:gd name="T10" fmla="*/ 12 w 12"/>
                  <a:gd name="T11" fmla="*/ 4 h 28"/>
                  <a:gd name="T12" fmla="*/ 9 w 12"/>
                  <a:gd name="T13" fmla="*/ 25 h 28"/>
                  <a:gd name="T14" fmla="*/ 5 w 12"/>
                  <a:gd name="T1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8">
                    <a:moveTo>
                      <a:pt x="5" y="28"/>
                    </a:moveTo>
                    <a:cubicBezTo>
                      <a:pt x="5" y="28"/>
                      <a:pt x="4" y="28"/>
                      <a:pt x="4" y="28"/>
                    </a:cubicBezTo>
                    <a:cubicBezTo>
                      <a:pt x="2" y="27"/>
                      <a:pt x="0" y="25"/>
                      <a:pt x="1" y="23"/>
                    </a:cubicBezTo>
                    <a:cubicBezTo>
                      <a:pt x="3" y="17"/>
                      <a:pt x="4" y="10"/>
                      <a:pt x="4" y="4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0" y="0"/>
                      <a:pt x="12" y="2"/>
                      <a:pt x="12" y="4"/>
                    </a:cubicBezTo>
                    <a:cubicBezTo>
                      <a:pt x="12" y="11"/>
                      <a:pt x="11" y="18"/>
                      <a:pt x="9" y="25"/>
                    </a:cubicBezTo>
                    <a:cubicBezTo>
                      <a:pt x="8" y="27"/>
                      <a:pt x="7" y="28"/>
                      <a:pt x="5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330"/>
              <p:cNvSpPr>
                <a:spLocks/>
              </p:cNvSpPr>
              <p:nvPr/>
            </p:nvSpPr>
            <p:spPr bwMode="auto">
              <a:xfrm>
                <a:off x="5883" y="-336"/>
                <a:ext cx="453" cy="453"/>
              </a:xfrm>
              <a:custGeom>
                <a:avLst/>
                <a:gdLst>
                  <a:gd name="T0" fmla="*/ 96 w 192"/>
                  <a:gd name="T1" fmla="*/ 192 h 192"/>
                  <a:gd name="T2" fmla="*/ 0 w 192"/>
                  <a:gd name="T3" fmla="*/ 96 h 192"/>
                  <a:gd name="T4" fmla="*/ 96 w 192"/>
                  <a:gd name="T5" fmla="*/ 0 h 192"/>
                  <a:gd name="T6" fmla="*/ 192 w 192"/>
                  <a:gd name="T7" fmla="*/ 96 h 192"/>
                  <a:gd name="T8" fmla="*/ 188 w 192"/>
                  <a:gd name="T9" fmla="*/ 125 h 192"/>
                  <a:gd name="T10" fmla="*/ 183 w 192"/>
                  <a:gd name="T11" fmla="*/ 127 h 192"/>
                  <a:gd name="T12" fmla="*/ 180 w 192"/>
                  <a:gd name="T13" fmla="*/ 122 h 192"/>
                  <a:gd name="T14" fmla="*/ 184 w 192"/>
                  <a:gd name="T15" fmla="*/ 96 h 192"/>
                  <a:gd name="T16" fmla="*/ 96 w 192"/>
                  <a:gd name="T17" fmla="*/ 8 h 192"/>
                  <a:gd name="T18" fmla="*/ 8 w 192"/>
                  <a:gd name="T19" fmla="*/ 96 h 192"/>
                  <a:gd name="T20" fmla="*/ 96 w 192"/>
                  <a:gd name="T21" fmla="*/ 184 h 192"/>
                  <a:gd name="T22" fmla="*/ 138 w 192"/>
                  <a:gd name="T23" fmla="*/ 173 h 192"/>
                  <a:gd name="T24" fmla="*/ 144 w 192"/>
                  <a:gd name="T25" fmla="*/ 175 h 192"/>
                  <a:gd name="T26" fmla="*/ 142 w 192"/>
                  <a:gd name="T27" fmla="*/ 180 h 192"/>
                  <a:gd name="T28" fmla="*/ 96 w 192"/>
                  <a:gd name="T29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2" h="192">
                    <a:moveTo>
                      <a:pt x="96" y="192"/>
                    </a:moveTo>
                    <a:cubicBezTo>
                      <a:pt x="43" y="192"/>
                      <a:pt x="0" y="149"/>
                      <a:pt x="0" y="96"/>
                    </a:cubicBezTo>
                    <a:cubicBezTo>
                      <a:pt x="0" y="43"/>
                      <a:pt x="43" y="0"/>
                      <a:pt x="96" y="0"/>
                    </a:cubicBezTo>
                    <a:cubicBezTo>
                      <a:pt x="149" y="0"/>
                      <a:pt x="192" y="43"/>
                      <a:pt x="192" y="96"/>
                    </a:cubicBezTo>
                    <a:cubicBezTo>
                      <a:pt x="192" y="106"/>
                      <a:pt x="191" y="115"/>
                      <a:pt x="188" y="125"/>
                    </a:cubicBezTo>
                    <a:cubicBezTo>
                      <a:pt x="187" y="127"/>
                      <a:pt x="185" y="128"/>
                      <a:pt x="183" y="127"/>
                    </a:cubicBezTo>
                    <a:cubicBezTo>
                      <a:pt x="181" y="127"/>
                      <a:pt x="179" y="124"/>
                      <a:pt x="180" y="122"/>
                    </a:cubicBezTo>
                    <a:cubicBezTo>
                      <a:pt x="183" y="114"/>
                      <a:pt x="184" y="105"/>
                      <a:pt x="184" y="96"/>
                    </a:cubicBezTo>
                    <a:cubicBezTo>
                      <a:pt x="184" y="47"/>
                      <a:pt x="145" y="8"/>
                      <a:pt x="96" y="8"/>
                    </a:cubicBezTo>
                    <a:cubicBezTo>
                      <a:pt x="47" y="8"/>
                      <a:pt x="8" y="47"/>
                      <a:pt x="8" y="96"/>
                    </a:cubicBezTo>
                    <a:cubicBezTo>
                      <a:pt x="8" y="145"/>
                      <a:pt x="47" y="184"/>
                      <a:pt x="96" y="184"/>
                    </a:cubicBezTo>
                    <a:cubicBezTo>
                      <a:pt x="111" y="184"/>
                      <a:pt x="126" y="180"/>
                      <a:pt x="138" y="173"/>
                    </a:cubicBezTo>
                    <a:cubicBezTo>
                      <a:pt x="140" y="172"/>
                      <a:pt x="143" y="173"/>
                      <a:pt x="144" y="175"/>
                    </a:cubicBezTo>
                    <a:cubicBezTo>
                      <a:pt x="145" y="177"/>
                      <a:pt x="144" y="179"/>
                      <a:pt x="142" y="180"/>
                    </a:cubicBezTo>
                    <a:cubicBezTo>
                      <a:pt x="128" y="188"/>
                      <a:pt x="112" y="192"/>
                      <a:pt x="96" y="1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331"/>
              <p:cNvSpPr>
                <a:spLocks/>
              </p:cNvSpPr>
              <p:nvPr/>
            </p:nvSpPr>
            <p:spPr bwMode="auto">
              <a:xfrm>
                <a:off x="6868" y="-263"/>
                <a:ext cx="119" cy="191"/>
              </a:xfrm>
              <a:custGeom>
                <a:avLst/>
                <a:gdLst>
                  <a:gd name="T0" fmla="*/ 5 w 50"/>
                  <a:gd name="T1" fmla="*/ 81 h 81"/>
                  <a:gd name="T2" fmla="*/ 3 w 50"/>
                  <a:gd name="T3" fmla="*/ 80 h 81"/>
                  <a:gd name="T4" fmla="*/ 1 w 50"/>
                  <a:gd name="T5" fmla="*/ 75 h 81"/>
                  <a:gd name="T6" fmla="*/ 42 w 50"/>
                  <a:gd name="T7" fmla="*/ 2 h 81"/>
                  <a:gd name="T8" fmla="*/ 48 w 50"/>
                  <a:gd name="T9" fmla="*/ 1 h 81"/>
                  <a:gd name="T10" fmla="*/ 49 w 50"/>
                  <a:gd name="T11" fmla="*/ 6 h 81"/>
                  <a:gd name="T12" fmla="*/ 8 w 50"/>
                  <a:gd name="T13" fmla="*/ 79 h 81"/>
                  <a:gd name="T14" fmla="*/ 5 w 50"/>
                  <a:gd name="T1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81">
                    <a:moveTo>
                      <a:pt x="5" y="81"/>
                    </a:moveTo>
                    <a:cubicBezTo>
                      <a:pt x="4" y="81"/>
                      <a:pt x="4" y="81"/>
                      <a:pt x="3" y="80"/>
                    </a:cubicBezTo>
                    <a:cubicBezTo>
                      <a:pt x="1" y="79"/>
                      <a:pt x="0" y="77"/>
                      <a:pt x="1" y="75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0"/>
                      <a:pt x="46" y="0"/>
                      <a:pt x="48" y="1"/>
                    </a:cubicBezTo>
                    <a:cubicBezTo>
                      <a:pt x="50" y="2"/>
                      <a:pt x="50" y="4"/>
                      <a:pt x="49" y="6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80"/>
                      <a:pt x="6" y="81"/>
                      <a:pt x="5" y="8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332"/>
              <p:cNvSpPr>
                <a:spLocks/>
              </p:cNvSpPr>
              <p:nvPr/>
            </p:nvSpPr>
            <p:spPr bwMode="auto">
              <a:xfrm>
                <a:off x="7171" y="-263"/>
                <a:ext cx="118" cy="191"/>
              </a:xfrm>
              <a:custGeom>
                <a:avLst/>
                <a:gdLst>
                  <a:gd name="T0" fmla="*/ 5 w 50"/>
                  <a:gd name="T1" fmla="*/ 81 h 81"/>
                  <a:gd name="T2" fmla="*/ 3 w 50"/>
                  <a:gd name="T3" fmla="*/ 80 h 81"/>
                  <a:gd name="T4" fmla="*/ 1 w 50"/>
                  <a:gd name="T5" fmla="*/ 75 h 81"/>
                  <a:gd name="T6" fmla="*/ 42 w 50"/>
                  <a:gd name="T7" fmla="*/ 2 h 81"/>
                  <a:gd name="T8" fmla="*/ 48 w 50"/>
                  <a:gd name="T9" fmla="*/ 1 h 81"/>
                  <a:gd name="T10" fmla="*/ 49 w 50"/>
                  <a:gd name="T11" fmla="*/ 6 h 81"/>
                  <a:gd name="T12" fmla="*/ 8 w 50"/>
                  <a:gd name="T13" fmla="*/ 79 h 81"/>
                  <a:gd name="T14" fmla="*/ 5 w 50"/>
                  <a:gd name="T1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81">
                    <a:moveTo>
                      <a:pt x="5" y="81"/>
                    </a:moveTo>
                    <a:cubicBezTo>
                      <a:pt x="4" y="81"/>
                      <a:pt x="4" y="81"/>
                      <a:pt x="3" y="80"/>
                    </a:cubicBezTo>
                    <a:cubicBezTo>
                      <a:pt x="1" y="79"/>
                      <a:pt x="0" y="77"/>
                      <a:pt x="1" y="75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0"/>
                      <a:pt x="46" y="0"/>
                      <a:pt x="48" y="1"/>
                    </a:cubicBezTo>
                    <a:cubicBezTo>
                      <a:pt x="50" y="2"/>
                      <a:pt x="50" y="4"/>
                      <a:pt x="49" y="6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80"/>
                      <a:pt x="6" y="81"/>
                      <a:pt x="5" y="8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333"/>
              <p:cNvSpPr>
                <a:spLocks noEditPoints="1"/>
              </p:cNvSpPr>
              <p:nvPr/>
            </p:nvSpPr>
            <p:spPr bwMode="auto">
              <a:xfrm>
                <a:off x="6753" y="-280"/>
                <a:ext cx="264" cy="208"/>
              </a:xfrm>
              <a:custGeom>
                <a:avLst/>
                <a:gdLst>
                  <a:gd name="T0" fmla="*/ 56 w 112"/>
                  <a:gd name="T1" fmla="*/ 88 h 88"/>
                  <a:gd name="T2" fmla="*/ 0 w 112"/>
                  <a:gd name="T3" fmla="*/ 32 h 88"/>
                  <a:gd name="T4" fmla="*/ 3 w 112"/>
                  <a:gd name="T5" fmla="*/ 15 h 88"/>
                  <a:gd name="T6" fmla="*/ 5 w 112"/>
                  <a:gd name="T7" fmla="*/ 12 h 88"/>
                  <a:gd name="T8" fmla="*/ 56 w 112"/>
                  <a:gd name="T9" fmla="*/ 0 h 88"/>
                  <a:gd name="T10" fmla="*/ 107 w 112"/>
                  <a:gd name="T11" fmla="*/ 12 h 88"/>
                  <a:gd name="T12" fmla="*/ 109 w 112"/>
                  <a:gd name="T13" fmla="*/ 15 h 88"/>
                  <a:gd name="T14" fmla="*/ 112 w 112"/>
                  <a:gd name="T15" fmla="*/ 32 h 88"/>
                  <a:gd name="T16" fmla="*/ 56 w 112"/>
                  <a:gd name="T17" fmla="*/ 88 h 88"/>
                  <a:gd name="T18" fmla="*/ 10 w 112"/>
                  <a:gd name="T19" fmla="*/ 19 h 88"/>
                  <a:gd name="T20" fmla="*/ 8 w 112"/>
                  <a:gd name="T21" fmla="*/ 32 h 88"/>
                  <a:gd name="T22" fmla="*/ 56 w 112"/>
                  <a:gd name="T23" fmla="*/ 80 h 88"/>
                  <a:gd name="T24" fmla="*/ 104 w 112"/>
                  <a:gd name="T25" fmla="*/ 32 h 88"/>
                  <a:gd name="T26" fmla="*/ 102 w 112"/>
                  <a:gd name="T27" fmla="*/ 19 h 88"/>
                  <a:gd name="T28" fmla="*/ 56 w 112"/>
                  <a:gd name="T29" fmla="*/ 8 h 88"/>
                  <a:gd name="T30" fmla="*/ 10 w 112"/>
                  <a:gd name="T31" fmla="*/ 1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" h="88">
                    <a:moveTo>
                      <a:pt x="56" y="88"/>
                    </a:moveTo>
                    <a:cubicBezTo>
                      <a:pt x="25" y="88"/>
                      <a:pt x="0" y="63"/>
                      <a:pt x="0" y="32"/>
                    </a:cubicBezTo>
                    <a:cubicBezTo>
                      <a:pt x="0" y="26"/>
                      <a:pt x="1" y="20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21" y="4"/>
                      <a:pt x="38" y="0"/>
                      <a:pt x="56" y="0"/>
                    </a:cubicBezTo>
                    <a:cubicBezTo>
                      <a:pt x="74" y="0"/>
                      <a:pt x="91" y="4"/>
                      <a:pt x="107" y="12"/>
                    </a:cubicBezTo>
                    <a:cubicBezTo>
                      <a:pt x="108" y="13"/>
                      <a:pt x="109" y="14"/>
                      <a:pt x="109" y="15"/>
                    </a:cubicBezTo>
                    <a:cubicBezTo>
                      <a:pt x="111" y="20"/>
                      <a:pt x="112" y="26"/>
                      <a:pt x="112" y="32"/>
                    </a:cubicBezTo>
                    <a:cubicBezTo>
                      <a:pt x="112" y="63"/>
                      <a:pt x="87" y="88"/>
                      <a:pt x="56" y="88"/>
                    </a:cubicBezTo>
                    <a:close/>
                    <a:moveTo>
                      <a:pt x="10" y="19"/>
                    </a:moveTo>
                    <a:cubicBezTo>
                      <a:pt x="9" y="23"/>
                      <a:pt x="8" y="27"/>
                      <a:pt x="8" y="32"/>
                    </a:cubicBezTo>
                    <a:cubicBezTo>
                      <a:pt x="8" y="58"/>
                      <a:pt x="30" y="80"/>
                      <a:pt x="56" y="80"/>
                    </a:cubicBezTo>
                    <a:cubicBezTo>
                      <a:pt x="82" y="80"/>
                      <a:pt x="104" y="58"/>
                      <a:pt x="104" y="32"/>
                    </a:cubicBezTo>
                    <a:cubicBezTo>
                      <a:pt x="104" y="28"/>
                      <a:pt x="103" y="23"/>
                      <a:pt x="102" y="19"/>
                    </a:cubicBezTo>
                    <a:cubicBezTo>
                      <a:pt x="88" y="12"/>
                      <a:pt x="72" y="8"/>
                      <a:pt x="56" y="8"/>
                    </a:cubicBezTo>
                    <a:cubicBezTo>
                      <a:pt x="40" y="8"/>
                      <a:pt x="24" y="12"/>
                      <a:pt x="1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334"/>
              <p:cNvSpPr>
                <a:spLocks noEditPoints="1"/>
              </p:cNvSpPr>
              <p:nvPr/>
            </p:nvSpPr>
            <p:spPr bwMode="auto">
              <a:xfrm>
                <a:off x="7055" y="-280"/>
                <a:ext cx="265" cy="208"/>
              </a:xfrm>
              <a:custGeom>
                <a:avLst/>
                <a:gdLst>
                  <a:gd name="T0" fmla="*/ 56 w 112"/>
                  <a:gd name="T1" fmla="*/ 88 h 88"/>
                  <a:gd name="T2" fmla="*/ 0 w 112"/>
                  <a:gd name="T3" fmla="*/ 32 h 88"/>
                  <a:gd name="T4" fmla="*/ 3 w 112"/>
                  <a:gd name="T5" fmla="*/ 15 h 88"/>
                  <a:gd name="T6" fmla="*/ 5 w 112"/>
                  <a:gd name="T7" fmla="*/ 12 h 88"/>
                  <a:gd name="T8" fmla="*/ 56 w 112"/>
                  <a:gd name="T9" fmla="*/ 0 h 88"/>
                  <a:gd name="T10" fmla="*/ 107 w 112"/>
                  <a:gd name="T11" fmla="*/ 12 h 88"/>
                  <a:gd name="T12" fmla="*/ 109 w 112"/>
                  <a:gd name="T13" fmla="*/ 15 h 88"/>
                  <a:gd name="T14" fmla="*/ 112 w 112"/>
                  <a:gd name="T15" fmla="*/ 32 h 88"/>
                  <a:gd name="T16" fmla="*/ 56 w 112"/>
                  <a:gd name="T17" fmla="*/ 88 h 88"/>
                  <a:gd name="T18" fmla="*/ 10 w 112"/>
                  <a:gd name="T19" fmla="*/ 19 h 88"/>
                  <a:gd name="T20" fmla="*/ 8 w 112"/>
                  <a:gd name="T21" fmla="*/ 32 h 88"/>
                  <a:gd name="T22" fmla="*/ 56 w 112"/>
                  <a:gd name="T23" fmla="*/ 80 h 88"/>
                  <a:gd name="T24" fmla="*/ 104 w 112"/>
                  <a:gd name="T25" fmla="*/ 32 h 88"/>
                  <a:gd name="T26" fmla="*/ 102 w 112"/>
                  <a:gd name="T27" fmla="*/ 19 h 88"/>
                  <a:gd name="T28" fmla="*/ 56 w 112"/>
                  <a:gd name="T29" fmla="*/ 8 h 88"/>
                  <a:gd name="T30" fmla="*/ 10 w 112"/>
                  <a:gd name="T31" fmla="*/ 1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" h="88">
                    <a:moveTo>
                      <a:pt x="56" y="88"/>
                    </a:moveTo>
                    <a:cubicBezTo>
                      <a:pt x="25" y="88"/>
                      <a:pt x="0" y="63"/>
                      <a:pt x="0" y="32"/>
                    </a:cubicBezTo>
                    <a:cubicBezTo>
                      <a:pt x="0" y="26"/>
                      <a:pt x="1" y="20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21" y="4"/>
                      <a:pt x="38" y="0"/>
                      <a:pt x="56" y="0"/>
                    </a:cubicBezTo>
                    <a:cubicBezTo>
                      <a:pt x="74" y="0"/>
                      <a:pt x="91" y="4"/>
                      <a:pt x="107" y="12"/>
                    </a:cubicBezTo>
                    <a:cubicBezTo>
                      <a:pt x="108" y="13"/>
                      <a:pt x="109" y="14"/>
                      <a:pt x="109" y="15"/>
                    </a:cubicBezTo>
                    <a:cubicBezTo>
                      <a:pt x="111" y="20"/>
                      <a:pt x="112" y="26"/>
                      <a:pt x="112" y="32"/>
                    </a:cubicBezTo>
                    <a:cubicBezTo>
                      <a:pt x="112" y="63"/>
                      <a:pt x="87" y="88"/>
                      <a:pt x="56" y="88"/>
                    </a:cubicBezTo>
                    <a:close/>
                    <a:moveTo>
                      <a:pt x="10" y="19"/>
                    </a:moveTo>
                    <a:cubicBezTo>
                      <a:pt x="9" y="23"/>
                      <a:pt x="8" y="28"/>
                      <a:pt x="8" y="32"/>
                    </a:cubicBezTo>
                    <a:cubicBezTo>
                      <a:pt x="8" y="58"/>
                      <a:pt x="30" y="80"/>
                      <a:pt x="56" y="80"/>
                    </a:cubicBezTo>
                    <a:cubicBezTo>
                      <a:pt x="82" y="80"/>
                      <a:pt x="104" y="58"/>
                      <a:pt x="104" y="32"/>
                    </a:cubicBezTo>
                    <a:cubicBezTo>
                      <a:pt x="104" y="27"/>
                      <a:pt x="103" y="23"/>
                      <a:pt x="102" y="19"/>
                    </a:cubicBezTo>
                    <a:cubicBezTo>
                      <a:pt x="88" y="12"/>
                      <a:pt x="72" y="8"/>
                      <a:pt x="56" y="8"/>
                    </a:cubicBezTo>
                    <a:cubicBezTo>
                      <a:pt x="40" y="8"/>
                      <a:pt x="24" y="12"/>
                      <a:pt x="10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335"/>
              <p:cNvSpPr>
                <a:spLocks/>
              </p:cNvSpPr>
              <p:nvPr/>
            </p:nvSpPr>
            <p:spPr bwMode="auto">
              <a:xfrm>
                <a:off x="6998" y="-242"/>
                <a:ext cx="76" cy="47"/>
              </a:xfrm>
              <a:custGeom>
                <a:avLst/>
                <a:gdLst>
                  <a:gd name="T0" fmla="*/ 28 w 32"/>
                  <a:gd name="T1" fmla="*/ 20 h 20"/>
                  <a:gd name="T2" fmla="*/ 24 w 32"/>
                  <a:gd name="T3" fmla="*/ 16 h 20"/>
                  <a:gd name="T4" fmla="*/ 16 w 32"/>
                  <a:gd name="T5" fmla="*/ 8 h 20"/>
                  <a:gd name="T6" fmla="*/ 8 w 32"/>
                  <a:gd name="T7" fmla="*/ 16 h 20"/>
                  <a:gd name="T8" fmla="*/ 4 w 32"/>
                  <a:gd name="T9" fmla="*/ 20 h 20"/>
                  <a:gd name="T10" fmla="*/ 0 w 32"/>
                  <a:gd name="T11" fmla="*/ 16 h 20"/>
                  <a:gd name="T12" fmla="*/ 16 w 32"/>
                  <a:gd name="T13" fmla="*/ 0 h 20"/>
                  <a:gd name="T14" fmla="*/ 32 w 32"/>
                  <a:gd name="T15" fmla="*/ 16 h 20"/>
                  <a:gd name="T16" fmla="*/ 28 w 32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0">
                    <a:moveTo>
                      <a:pt x="28" y="20"/>
                    </a:moveTo>
                    <a:cubicBezTo>
                      <a:pt x="26" y="20"/>
                      <a:pt x="24" y="18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ubicBezTo>
                      <a:pt x="12" y="8"/>
                      <a:pt x="8" y="12"/>
                      <a:pt x="8" y="16"/>
                    </a:cubicBezTo>
                    <a:cubicBezTo>
                      <a:pt x="8" y="18"/>
                      <a:pt x="6" y="20"/>
                      <a:pt x="4" y="20"/>
                    </a:cubicBezTo>
                    <a:cubicBezTo>
                      <a:pt x="2" y="20"/>
                      <a:pt x="0" y="18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18"/>
                      <a:pt x="30" y="20"/>
                      <a:pt x="28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336"/>
              <p:cNvSpPr>
                <a:spLocks noEditPoints="1"/>
              </p:cNvSpPr>
              <p:nvPr/>
            </p:nvSpPr>
            <p:spPr bwMode="auto">
              <a:xfrm>
                <a:off x="6890" y="-24"/>
                <a:ext cx="293" cy="94"/>
              </a:xfrm>
              <a:custGeom>
                <a:avLst/>
                <a:gdLst>
                  <a:gd name="T0" fmla="*/ 62 w 124"/>
                  <a:gd name="T1" fmla="*/ 40 h 40"/>
                  <a:gd name="T2" fmla="*/ 1 w 124"/>
                  <a:gd name="T3" fmla="*/ 6 h 40"/>
                  <a:gd name="T4" fmla="*/ 1 w 124"/>
                  <a:gd name="T5" fmla="*/ 2 h 40"/>
                  <a:gd name="T6" fmla="*/ 4 w 124"/>
                  <a:gd name="T7" fmla="*/ 0 h 40"/>
                  <a:gd name="T8" fmla="*/ 120 w 124"/>
                  <a:gd name="T9" fmla="*/ 0 h 40"/>
                  <a:gd name="T10" fmla="*/ 123 w 124"/>
                  <a:gd name="T11" fmla="*/ 2 h 40"/>
                  <a:gd name="T12" fmla="*/ 123 w 124"/>
                  <a:gd name="T13" fmla="*/ 6 h 40"/>
                  <a:gd name="T14" fmla="*/ 62 w 124"/>
                  <a:gd name="T15" fmla="*/ 40 h 40"/>
                  <a:gd name="T16" fmla="*/ 12 w 124"/>
                  <a:gd name="T17" fmla="*/ 8 h 40"/>
                  <a:gd name="T18" fmla="*/ 62 w 124"/>
                  <a:gd name="T19" fmla="*/ 32 h 40"/>
                  <a:gd name="T20" fmla="*/ 112 w 124"/>
                  <a:gd name="T21" fmla="*/ 8 h 40"/>
                  <a:gd name="T22" fmla="*/ 12 w 124"/>
                  <a:gd name="T2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4" h="40">
                    <a:moveTo>
                      <a:pt x="62" y="40"/>
                    </a:moveTo>
                    <a:cubicBezTo>
                      <a:pt x="37" y="40"/>
                      <a:pt x="14" y="2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1" y="0"/>
                      <a:pt x="122" y="1"/>
                      <a:pt x="123" y="2"/>
                    </a:cubicBezTo>
                    <a:cubicBezTo>
                      <a:pt x="124" y="3"/>
                      <a:pt x="124" y="5"/>
                      <a:pt x="123" y="6"/>
                    </a:cubicBezTo>
                    <a:cubicBezTo>
                      <a:pt x="110" y="27"/>
                      <a:pt x="87" y="40"/>
                      <a:pt x="62" y="40"/>
                    </a:cubicBezTo>
                    <a:close/>
                    <a:moveTo>
                      <a:pt x="12" y="8"/>
                    </a:moveTo>
                    <a:cubicBezTo>
                      <a:pt x="24" y="23"/>
                      <a:pt x="42" y="32"/>
                      <a:pt x="62" y="32"/>
                    </a:cubicBezTo>
                    <a:cubicBezTo>
                      <a:pt x="82" y="32"/>
                      <a:pt x="100" y="23"/>
                      <a:pt x="112" y="8"/>
                    </a:cubicBez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337"/>
              <p:cNvSpPr>
                <a:spLocks/>
              </p:cNvSpPr>
              <p:nvPr/>
            </p:nvSpPr>
            <p:spPr bwMode="auto">
              <a:xfrm>
                <a:off x="6880" y="-336"/>
                <a:ext cx="312" cy="75"/>
              </a:xfrm>
              <a:custGeom>
                <a:avLst/>
                <a:gdLst>
                  <a:gd name="T0" fmla="*/ 128 w 132"/>
                  <a:gd name="T1" fmla="*/ 32 h 32"/>
                  <a:gd name="T2" fmla="*/ 125 w 132"/>
                  <a:gd name="T3" fmla="*/ 31 h 32"/>
                  <a:gd name="T4" fmla="*/ 66 w 132"/>
                  <a:gd name="T5" fmla="*/ 8 h 32"/>
                  <a:gd name="T6" fmla="*/ 7 w 132"/>
                  <a:gd name="T7" fmla="*/ 31 h 32"/>
                  <a:gd name="T8" fmla="*/ 1 w 132"/>
                  <a:gd name="T9" fmla="*/ 31 h 32"/>
                  <a:gd name="T10" fmla="*/ 1 w 132"/>
                  <a:gd name="T11" fmla="*/ 25 h 32"/>
                  <a:gd name="T12" fmla="*/ 66 w 132"/>
                  <a:gd name="T13" fmla="*/ 0 h 32"/>
                  <a:gd name="T14" fmla="*/ 131 w 132"/>
                  <a:gd name="T15" fmla="*/ 25 h 32"/>
                  <a:gd name="T16" fmla="*/ 131 w 132"/>
                  <a:gd name="T17" fmla="*/ 31 h 32"/>
                  <a:gd name="T18" fmla="*/ 128 w 132"/>
                  <a:gd name="T1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2" h="32">
                    <a:moveTo>
                      <a:pt x="128" y="32"/>
                    </a:moveTo>
                    <a:cubicBezTo>
                      <a:pt x="127" y="32"/>
                      <a:pt x="126" y="32"/>
                      <a:pt x="125" y="31"/>
                    </a:cubicBezTo>
                    <a:cubicBezTo>
                      <a:pt x="109" y="16"/>
                      <a:pt x="88" y="8"/>
                      <a:pt x="66" y="8"/>
                    </a:cubicBezTo>
                    <a:cubicBezTo>
                      <a:pt x="44" y="8"/>
                      <a:pt x="23" y="16"/>
                      <a:pt x="7" y="31"/>
                    </a:cubicBezTo>
                    <a:cubicBezTo>
                      <a:pt x="5" y="32"/>
                      <a:pt x="3" y="32"/>
                      <a:pt x="1" y="31"/>
                    </a:cubicBezTo>
                    <a:cubicBezTo>
                      <a:pt x="0" y="29"/>
                      <a:pt x="0" y="27"/>
                      <a:pt x="1" y="25"/>
                    </a:cubicBezTo>
                    <a:cubicBezTo>
                      <a:pt x="19" y="9"/>
                      <a:pt x="42" y="0"/>
                      <a:pt x="66" y="0"/>
                    </a:cubicBezTo>
                    <a:cubicBezTo>
                      <a:pt x="90" y="0"/>
                      <a:pt x="113" y="9"/>
                      <a:pt x="131" y="25"/>
                    </a:cubicBezTo>
                    <a:cubicBezTo>
                      <a:pt x="132" y="27"/>
                      <a:pt x="132" y="29"/>
                      <a:pt x="131" y="31"/>
                    </a:cubicBezTo>
                    <a:cubicBezTo>
                      <a:pt x="130" y="32"/>
                      <a:pt x="129" y="32"/>
                      <a:pt x="12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338"/>
              <p:cNvSpPr>
                <a:spLocks/>
              </p:cNvSpPr>
              <p:nvPr/>
            </p:nvSpPr>
            <p:spPr bwMode="auto">
              <a:xfrm>
                <a:off x="6809" y="-109"/>
                <a:ext cx="454" cy="226"/>
              </a:xfrm>
              <a:custGeom>
                <a:avLst/>
                <a:gdLst>
                  <a:gd name="T0" fmla="*/ 96 w 192"/>
                  <a:gd name="T1" fmla="*/ 96 h 96"/>
                  <a:gd name="T2" fmla="*/ 0 w 192"/>
                  <a:gd name="T3" fmla="*/ 4 h 96"/>
                  <a:gd name="T4" fmla="*/ 4 w 192"/>
                  <a:gd name="T5" fmla="*/ 0 h 96"/>
                  <a:gd name="T6" fmla="*/ 8 w 192"/>
                  <a:gd name="T7" fmla="*/ 4 h 96"/>
                  <a:gd name="T8" fmla="*/ 96 w 192"/>
                  <a:gd name="T9" fmla="*/ 88 h 96"/>
                  <a:gd name="T10" fmla="*/ 184 w 192"/>
                  <a:gd name="T11" fmla="*/ 4 h 96"/>
                  <a:gd name="T12" fmla="*/ 188 w 192"/>
                  <a:gd name="T13" fmla="*/ 0 h 96"/>
                  <a:gd name="T14" fmla="*/ 188 w 192"/>
                  <a:gd name="T15" fmla="*/ 0 h 96"/>
                  <a:gd name="T16" fmla="*/ 192 w 192"/>
                  <a:gd name="T17" fmla="*/ 4 h 96"/>
                  <a:gd name="T18" fmla="*/ 96 w 192"/>
                  <a:gd name="T19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2" h="96">
                    <a:moveTo>
                      <a:pt x="96" y="96"/>
                    </a:moveTo>
                    <a:cubicBezTo>
                      <a:pt x="44" y="96"/>
                      <a:pt x="2" y="5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10" y="51"/>
                      <a:pt x="49" y="88"/>
                      <a:pt x="96" y="88"/>
                    </a:cubicBezTo>
                    <a:cubicBezTo>
                      <a:pt x="143" y="88"/>
                      <a:pt x="182" y="51"/>
                      <a:pt x="184" y="4"/>
                    </a:cubicBezTo>
                    <a:cubicBezTo>
                      <a:pt x="184" y="2"/>
                      <a:pt x="186" y="0"/>
                      <a:pt x="188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0" y="56"/>
                      <a:pt x="148" y="96"/>
                      <a:pt x="96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339"/>
              <p:cNvSpPr>
                <a:spLocks/>
              </p:cNvSpPr>
              <p:nvPr/>
            </p:nvSpPr>
            <p:spPr bwMode="auto">
              <a:xfrm>
                <a:off x="1341" y="2425"/>
                <a:ext cx="459" cy="153"/>
              </a:xfrm>
              <a:custGeom>
                <a:avLst/>
                <a:gdLst>
                  <a:gd name="T0" fmla="*/ 189 w 194"/>
                  <a:gd name="T1" fmla="*/ 64 h 65"/>
                  <a:gd name="T2" fmla="*/ 185 w 194"/>
                  <a:gd name="T3" fmla="*/ 62 h 65"/>
                  <a:gd name="T4" fmla="*/ 162 w 194"/>
                  <a:gd name="T5" fmla="*/ 8 h 65"/>
                  <a:gd name="T6" fmla="*/ 32 w 194"/>
                  <a:gd name="T7" fmla="*/ 8 h 65"/>
                  <a:gd name="T8" fmla="*/ 9 w 194"/>
                  <a:gd name="T9" fmla="*/ 62 h 65"/>
                  <a:gd name="T10" fmla="*/ 3 w 194"/>
                  <a:gd name="T11" fmla="*/ 64 h 65"/>
                  <a:gd name="T12" fmla="*/ 1 w 194"/>
                  <a:gd name="T13" fmla="*/ 58 h 65"/>
                  <a:gd name="T14" fmla="*/ 25 w 194"/>
                  <a:gd name="T15" fmla="*/ 2 h 65"/>
                  <a:gd name="T16" fmla="*/ 29 w 194"/>
                  <a:gd name="T17" fmla="*/ 0 h 65"/>
                  <a:gd name="T18" fmla="*/ 165 w 194"/>
                  <a:gd name="T19" fmla="*/ 0 h 65"/>
                  <a:gd name="T20" fmla="*/ 169 w 194"/>
                  <a:gd name="T21" fmla="*/ 2 h 65"/>
                  <a:gd name="T22" fmla="*/ 193 w 194"/>
                  <a:gd name="T23" fmla="*/ 58 h 65"/>
                  <a:gd name="T24" fmla="*/ 191 w 194"/>
                  <a:gd name="T25" fmla="*/ 64 h 65"/>
                  <a:gd name="T26" fmla="*/ 189 w 194"/>
                  <a:gd name="T27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4" h="65">
                    <a:moveTo>
                      <a:pt x="189" y="64"/>
                    </a:moveTo>
                    <a:cubicBezTo>
                      <a:pt x="187" y="64"/>
                      <a:pt x="186" y="63"/>
                      <a:pt x="185" y="62"/>
                    </a:cubicBezTo>
                    <a:cubicBezTo>
                      <a:pt x="162" y="8"/>
                      <a:pt x="162" y="8"/>
                      <a:pt x="16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9" y="62"/>
                      <a:pt x="9" y="62"/>
                      <a:pt x="9" y="62"/>
                    </a:cubicBezTo>
                    <a:cubicBezTo>
                      <a:pt x="8" y="64"/>
                      <a:pt x="5" y="65"/>
                      <a:pt x="3" y="64"/>
                    </a:cubicBezTo>
                    <a:cubicBezTo>
                      <a:pt x="1" y="63"/>
                      <a:pt x="0" y="60"/>
                      <a:pt x="1" y="58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1"/>
                      <a:pt x="27" y="0"/>
                      <a:pt x="29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67" y="0"/>
                      <a:pt x="168" y="1"/>
                      <a:pt x="169" y="2"/>
                    </a:cubicBezTo>
                    <a:cubicBezTo>
                      <a:pt x="193" y="58"/>
                      <a:pt x="193" y="58"/>
                      <a:pt x="193" y="58"/>
                    </a:cubicBezTo>
                    <a:cubicBezTo>
                      <a:pt x="194" y="60"/>
                      <a:pt x="193" y="63"/>
                      <a:pt x="191" y="64"/>
                    </a:cubicBezTo>
                    <a:cubicBezTo>
                      <a:pt x="190" y="64"/>
                      <a:pt x="190" y="64"/>
                      <a:pt x="189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340"/>
              <p:cNvSpPr>
                <a:spLocks noEditPoints="1"/>
              </p:cNvSpPr>
              <p:nvPr/>
            </p:nvSpPr>
            <p:spPr bwMode="auto">
              <a:xfrm>
                <a:off x="1344" y="2557"/>
                <a:ext cx="454" cy="284"/>
              </a:xfrm>
              <a:custGeom>
                <a:avLst/>
                <a:gdLst>
                  <a:gd name="T0" fmla="*/ 188 w 192"/>
                  <a:gd name="T1" fmla="*/ 120 h 120"/>
                  <a:gd name="T2" fmla="*/ 4 w 192"/>
                  <a:gd name="T3" fmla="*/ 120 h 120"/>
                  <a:gd name="T4" fmla="*/ 0 w 192"/>
                  <a:gd name="T5" fmla="*/ 116 h 120"/>
                  <a:gd name="T6" fmla="*/ 0 w 192"/>
                  <a:gd name="T7" fmla="*/ 4 h 120"/>
                  <a:gd name="T8" fmla="*/ 4 w 192"/>
                  <a:gd name="T9" fmla="*/ 0 h 120"/>
                  <a:gd name="T10" fmla="*/ 188 w 192"/>
                  <a:gd name="T11" fmla="*/ 0 h 120"/>
                  <a:gd name="T12" fmla="*/ 192 w 192"/>
                  <a:gd name="T13" fmla="*/ 4 h 120"/>
                  <a:gd name="T14" fmla="*/ 192 w 192"/>
                  <a:gd name="T15" fmla="*/ 116 h 120"/>
                  <a:gd name="T16" fmla="*/ 188 w 192"/>
                  <a:gd name="T17" fmla="*/ 120 h 120"/>
                  <a:gd name="T18" fmla="*/ 8 w 192"/>
                  <a:gd name="T19" fmla="*/ 112 h 120"/>
                  <a:gd name="T20" fmla="*/ 184 w 192"/>
                  <a:gd name="T21" fmla="*/ 112 h 120"/>
                  <a:gd name="T22" fmla="*/ 184 w 192"/>
                  <a:gd name="T23" fmla="*/ 8 h 120"/>
                  <a:gd name="T24" fmla="*/ 8 w 192"/>
                  <a:gd name="T25" fmla="*/ 8 h 120"/>
                  <a:gd name="T26" fmla="*/ 8 w 192"/>
                  <a:gd name="T27" fmla="*/ 1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2" h="120">
                    <a:moveTo>
                      <a:pt x="188" y="120"/>
                    </a:moveTo>
                    <a:cubicBezTo>
                      <a:pt x="4" y="120"/>
                      <a:pt x="4" y="120"/>
                      <a:pt x="4" y="120"/>
                    </a:cubicBezTo>
                    <a:cubicBezTo>
                      <a:pt x="2" y="120"/>
                      <a:pt x="0" y="118"/>
                      <a:pt x="0" y="11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2" y="116"/>
                      <a:pt x="192" y="116"/>
                      <a:pt x="192" y="116"/>
                    </a:cubicBezTo>
                    <a:cubicBezTo>
                      <a:pt x="192" y="118"/>
                      <a:pt x="190" y="120"/>
                      <a:pt x="188" y="120"/>
                    </a:cubicBezTo>
                    <a:close/>
                    <a:moveTo>
                      <a:pt x="8" y="112"/>
                    </a:moveTo>
                    <a:cubicBezTo>
                      <a:pt x="184" y="112"/>
                      <a:pt x="184" y="112"/>
                      <a:pt x="184" y="112"/>
                    </a:cubicBezTo>
                    <a:cubicBezTo>
                      <a:pt x="184" y="8"/>
                      <a:pt x="184" y="8"/>
                      <a:pt x="18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341"/>
              <p:cNvSpPr>
                <a:spLocks noEditPoints="1"/>
              </p:cNvSpPr>
              <p:nvPr/>
            </p:nvSpPr>
            <p:spPr bwMode="auto">
              <a:xfrm>
                <a:off x="1462" y="2614"/>
                <a:ext cx="227" cy="76"/>
              </a:xfrm>
              <a:custGeom>
                <a:avLst/>
                <a:gdLst>
                  <a:gd name="T0" fmla="*/ 80 w 96"/>
                  <a:gd name="T1" fmla="*/ 32 h 32"/>
                  <a:gd name="T2" fmla="*/ 16 w 96"/>
                  <a:gd name="T3" fmla="*/ 32 h 32"/>
                  <a:gd name="T4" fmla="*/ 0 w 96"/>
                  <a:gd name="T5" fmla="*/ 16 h 32"/>
                  <a:gd name="T6" fmla="*/ 16 w 96"/>
                  <a:gd name="T7" fmla="*/ 0 h 32"/>
                  <a:gd name="T8" fmla="*/ 80 w 96"/>
                  <a:gd name="T9" fmla="*/ 0 h 32"/>
                  <a:gd name="T10" fmla="*/ 96 w 96"/>
                  <a:gd name="T11" fmla="*/ 16 h 32"/>
                  <a:gd name="T12" fmla="*/ 80 w 96"/>
                  <a:gd name="T13" fmla="*/ 32 h 32"/>
                  <a:gd name="T14" fmla="*/ 16 w 96"/>
                  <a:gd name="T15" fmla="*/ 8 h 32"/>
                  <a:gd name="T16" fmla="*/ 8 w 96"/>
                  <a:gd name="T17" fmla="*/ 16 h 32"/>
                  <a:gd name="T18" fmla="*/ 16 w 96"/>
                  <a:gd name="T19" fmla="*/ 24 h 32"/>
                  <a:gd name="T20" fmla="*/ 80 w 96"/>
                  <a:gd name="T21" fmla="*/ 24 h 32"/>
                  <a:gd name="T22" fmla="*/ 88 w 96"/>
                  <a:gd name="T23" fmla="*/ 16 h 32"/>
                  <a:gd name="T24" fmla="*/ 80 w 96"/>
                  <a:gd name="T25" fmla="*/ 8 h 32"/>
                  <a:gd name="T26" fmla="*/ 16 w 96"/>
                  <a:gd name="T27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32">
                    <a:moveTo>
                      <a:pt x="80" y="32"/>
                    </a:moveTo>
                    <a:cubicBezTo>
                      <a:pt x="16" y="32"/>
                      <a:pt x="16" y="32"/>
                      <a:pt x="16" y="32"/>
                    </a:cubicBez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8" y="0"/>
                      <a:pt x="96" y="7"/>
                      <a:pt x="96" y="16"/>
                    </a:cubicBezTo>
                    <a:cubicBezTo>
                      <a:pt x="96" y="25"/>
                      <a:pt x="88" y="32"/>
                      <a:pt x="80" y="32"/>
                    </a:cubicBezTo>
                    <a:close/>
                    <a:moveTo>
                      <a:pt x="16" y="8"/>
                    </a:moveTo>
                    <a:cubicBezTo>
                      <a:pt x="11" y="8"/>
                      <a:pt x="8" y="12"/>
                      <a:pt x="8" y="16"/>
                    </a:cubicBezTo>
                    <a:cubicBezTo>
                      <a:pt x="8" y="20"/>
                      <a:pt x="11" y="24"/>
                      <a:pt x="16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4" y="24"/>
                      <a:pt x="88" y="20"/>
                      <a:pt x="88" y="16"/>
                    </a:cubicBezTo>
                    <a:cubicBezTo>
                      <a:pt x="88" y="12"/>
                      <a:pt x="84" y="8"/>
                      <a:pt x="80" y="8"/>
                    </a:cubicBez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342"/>
              <p:cNvSpPr>
                <a:spLocks noEditPoints="1"/>
              </p:cNvSpPr>
              <p:nvPr/>
            </p:nvSpPr>
            <p:spPr bwMode="auto">
              <a:xfrm>
                <a:off x="436" y="2444"/>
                <a:ext cx="454" cy="340"/>
              </a:xfrm>
              <a:custGeom>
                <a:avLst/>
                <a:gdLst>
                  <a:gd name="T0" fmla="*/ 172 w 192"/>
                  <a:gd name="T1" fmla="*/ 144 h 144"/>
                  <a:gd name="T2" fmla="*/ 20 w 192"/>
                  <a:gd name="T3" fmla="*/ 144 h 144"/>
                  <a:gd name="T4" fmla="*/ 0 w 192"/>
                  <a:gd name="T5" fmla="*/ 124 h 144"/>
                  <a:gd name="T6" fmla="*/ 0 w 192"/>
                  <a:gd name="T7" fmla="*/ 20 h 144"/>
                  <a:gd name="T8" fmla="*/ 20 w 192"/>
                  <a:gd name="T9" fmla="*/ 0 h 144"/>
                  <a:gd name="T10" fmla="*/ 172 w 192"/>
                  <a:gd name="T11" fmla="*/ 0 h 144"/>
                  <a:gd name="T12" fmla="*/ 192 w 192"/>
                  <a:gd name="T13" fmla="*/ 20 h 144"/>
                  <a:gd name="T14" fmla="*/ 192 w 192"/>
                  <a:gd name="T15" fmla="*/ 124 h 144"/>
                  <a:gd name="T16" fmla="*/ 172 w 192"/>
                  <a:gd name="T17" fmla="*/ 144 h 144"/>
                  <a:gd name="T18" fmla="*/ 20 w 192"/>
                  <a:gd name="T19" fmla="*/ 8 h 144"/>
                  <a:gd name="T20" fmla="*/ 8 w 192"/>
                  <a:gd name="T21" fmla="*/ 20 h 144"/>
                  <a:gd name="T22" fmla="*/ 8 w 192"/>
                  <a:gd name="T23" fmla="*/ 124 h 144"/>
                  <a:gd name="T24" fmla="*/ 20 w 192"/>
                  <a:gd name="T25" fmla="*/ 136 h 144"/>
                  <a:gd name="T26" fmla="*/ 172 w 192"/>
                  <a:gd name="T27" fmla="*/ 136 h 144"/>
                  <a:gd name="T28" fmla="*/ 184 w 192"/>
                  <a:gd name="T29" fmla="*/ 124 h 144"/>
                  <a:gd name="T30" fmla="*/ 184 w 192"/>
                  <a:gd name="T31" fmla="*/ 20 h 144"/>
                  <a:gd name="T32" fmla="*/ 172 w 192"/>
                  <a:gd name="T33" fmla="*/ 8 h 144"/>
                  <a:gd name="T34" fmla="*/ 20 w 192"/>
                  <a:gd name="T35" fmla="*/ 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2" h="144">
                    <a:moveTo>
                      <a:pt x="172" y="144"/>
                    </a:moveTo>
                    <a:cubicBezTo>
                      <a:pt x="20" y="144"/>
                      <a:pt x="20" y="144"/>
                      <a:pt x="20" y="144"/>
                    </a:cubicBezTo>
                    <a:cubicBezTo>
                      <a:pt x="9" y="144"/>
                      <a:pt x="0" y="135"/>
                      <a:pt x="0" y="124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83" y="0"/>
                      <a:pt x="192" y="9"/>
                      <a:pt x="192" y="20"/>
                    </a:cubicBezTo>
                    <a:cubicBezTo>
                      <a:pt x="192" y="124"/>
                      <a:pt x="192" y="124"/>
                      <a:pt x="192" y="124"/>
                    </a:cubicBezTo>
                    <a:cubicBezTo>
                      <a:pt x="192" y="135"/>
                      <a:pt x="183" y="144"/>
                      <a:pt x="172" y="144"/>
                    </a:cubicBezTo>
                    <a:close/>
                    <a:moveTo>
                      <a:pt x="20" y="8"/>
                    </a:moveTo>
                    <a:cubicBezTo>
                      <a:pt x="13" y="8"/>
                      <a:pt x="8" y="13"/>
                      <a:pt x="8" y="20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31"/>
                      <a:pt x="13" y="136"/>
                      <a:pt x="20" y="136"/>
                    </a:cubicBezTo>
                    <a:cubicBezTo>
                      <a:pt x="172" y="136"/>
                      <a:pt x="172" y="136"/>
                      <a:pt x="172" y="136"/>
                    </a:cubicBezTo>
                    <a:cubicBezTo>
                      <a:pt x="179" y="136"/>
                      <a:pt x="184" y="131"/>
                      <a:pt x="184" y="124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13"/>
                      <a:pt x="179" y="8"/>
                      <a:pt x="172" y="8"/>
                    </a:cubicBezTo>
                    <a:lnTo>
                      <a:pt x="2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343"/>
              <p:cNvSpPr>
                <a:spLocks/>
              </p:cNvSpPr>
              <p:nvPr/>
            </p:nvSpPr>
            <p:spPr bwMode="auto">
              <a:xfrm>
                <a:off x="502" y="2500"/>
                <a:ext cx="331" cy="161"/>
              </a:xfrm>
              <a:custGeom>
                <a:avLst/>
                <a:gdLst>
                  <a:gd name="T0" fmla="*/ 70 w 140"/>
                  <a:gd name="T1" fmla="*/ 68 h 68"/>
                  <a:gd name="T2" fmla="*/ 49 w 140"/>
                  <a:gd name="T3" fmla="*/ 59 h 68"/>
                  <a:gd name="T4" fmla="*/ 1 w 140"/>
                  <a:gd name="T5" fmla="*/ 7 h 68"/>
                  <a:gd name="T6" fmla="*/ 1 w 140"/>
                  <a:gd name="T7" fmla="*/ 1 h 68"/>
                  <a:gd name="T8" fmla="*/ 7 w 140"/>
                  <a:gd name="T9" fmla="*/ 1 h 68"/>
                  <a:gd name="T10" fmla="*/ 55 w 140"/>
                  <a:gd name="T11" fmla="*/ 53 h 68"/>
                  <a:gd name="T12" fmla="*/ 70 w 140"/>
                  <a:gd name="T13" fmla="*/ 60 h 68"/>
                  <a:gd name="T14" fmla="*/ 85 w 140"/>
                  <a:gd name="T15" fmla="*/ 53 h 68"/>
                  <a:gd name="T16" fmla="*/ 133 w 140"/>
                  <a:gd name="T17" fmla="*/ 1 h 68"/>
                  <a:gd name="T18" fmla="*/ 139 w 140"/>
                  <a:gd name="T19" fmla="*/ 1 h 68"/>
                  <a:gd name="T20" fmla="*/ 139 w 140"/>
                  <a:gd name="T21" fmla="*/ 7 h 68"/>
                  <a:gd name="T22" fmla="*/ 91 w 140"/>
                  <a:gd name="T23" fmla="*/ 59 h 68"/>
                  <a:gd name="T24" fmla="*/ 70 w 140"/>
                  <a:gd name="T2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68">
                    <a:moveTo>
                      <a:pt x="70" y="68"/>
                    </a:moveTo>
                    <a:cubicBezTo>
                      <a:pt x="62" y="68"/>
                      <a:pt x="55" y="65"/>
                      <a:pt x="49" y="59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55" y="53"/>
                      <a:pt x="55" y="53"/>
                      <a:pt x="55" y="53"/>
                    </a:cubicBezTo>
                    <a:cubicBezTo>
                      <a:pt x="59" y="58"/>
                      <a:pt x="64" y="60"/>
                      <a:pt x="70" y="60"/>
                    </a:cubicBezTo>
                    <a:cubicBezTo>
                      <a:pt x="76" y="60"/>
                      <a:pt x="81" y="58"/>
                      <a:pt x="85" y="53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5" y="0"/>
                      <a:pt x="137" y="0"/>
                      <a:pt x="139" y="1"/>
                    </a:cubicBezTo>
                    <a:cubicBezTo>
                      <a:pt x="140" y="3"/>
                      <a:pt x="140" y="5"/>
                      <a:pt x="139" y="7"/>
                    </a:cubicBezTo>
                    <a:cubicBezTo>
                      <a:pt x="91" y="59"/>
                      <a:pt x="91" y="59"/>
                      <a:pt x="91" y="59"/>
                    </a:cubicBezTo>
                    <a:cubicBezTo>
                      <a:pt x="85" y="65"/>
                      <a:pt x="78" y="68"/>
                      <a:pt x="70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344"/>
              <p:cNvSpPr>
                <a:spLocks/>
              </p:cNvSpPr>
              <p:nvPr/>
            </p:nvSpPr>
            <p:spPr bwMode="auto">
              <a:xfrm>
                <a:off x="493" y="2614"/>
                <a:ext cx="123" cy="113"/>
              </a:xfrm>
              <a:custGeom>
                <a:avLst/>
                <a:gdLst>
                  <a:gd name="T0" fmla="*/ 4 w 52"/>
                  <a:gd name="T1" fmla="*/ 48 h 48"/>
                  <a:gd name="T2" fmla="*/ 1 w 52"/>
                  <a:gd name="T3" fmla="*/ 47 h 48"/>
                  <a:gd name="T4" fmla="*/ 1 w 52"/>
                  <a:gd name="T5" fmla="*/ 41 h 48"/>
                  <a:gd name="T6" fmla="*/ 45 w 52"/>
                  <a:gd name="T7" fmla="*/ 1 h 48"/>
                  <a:gd name="T8" fmla="*/ 51 w 52"/>
                  <a:gd name="T9" fmla="*/ 1 h 48"/>
                  <a:gd name="T10" fmla="*/ 51 w 52"/>
                  <a:gd name="T11" fmla="*/ 7 h 48"/>
                  <a:gd name="T12" fmla="*/ 7 w 52"/>
                  <a:gd name="T13" fmla="*/ 47 h 48"/>
                  <a:gd name="T14" fmla="*/ 4 w 52"/>
                  <a:gd name="T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48">
                    <a:moveTo>
                      <a:pt x="4" y="48"/>
                    </a:moveTo>
                    <a:cubicBezTo>
                      <a:pt x="3" y="48"/>
                      <a:pt x="2" y="48"/>
                      <a:pt x="1" y="47"/>
                    </a:cubicBezTo>
                    <a:cubicBezTo>
                      <a:pt x="0" y="45"/>
                      <a:pt x="0" y="43"/>
                      <a:pt x="1" y="4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7" y="0"/>
                      <a:pt x="49" y="0"/>
                      <a:pt x="51" y="1"/>
                    </a:cubicBezTo>
                    <a:cubicBezTo>
                      <a:pt x="52" y="3"/>
                      <a:pt x="52" y="5"/>
                      <a:pt x="51" y="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6" y="48"/>
                      <a:pt x="5" y="48"/>
                      <a:pt x="4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345"/>
              <p:cNvSpPr>
                <a:spLocks/>
              </p:cNvSpPr>
              <p:nvPr/>
            </p:nvSpPr>
            <p:spPr bwMode="auto">
              <a:xfrm>
                <a:off x="720" y="2614"/>
                <a:ext cx="113" cy="113"/>
              </a:xfrm>
              <a:custGeom>
                <a:avLst/>
                <a:gdLst>
                  <a:gd name="T0" fmla="*/ 44 w 48"/>
                  <a:gd name="T1" fmla="*/ 48 h 48"/>
                  <a:gd name="T2" fmla="*/ 41 w 48"/>
                  <a:gd name="T3" fmla="*/ 47 h 48"/>
                  <a:gd name="T4" fmla="*/ 1 w 48"/>
                  <a:gd name="T5" fmla="*/ 7 h 48"/>
                  <a:gd name="T6" fmla="*/ 1 w 48"/>
                  <a:gd name="T7" fmla="*/ 1 h 48"/>
                  <a:gd name="T8" fmla="*/ 7 w 48"/>
                  <a:gd name="T9" fmla="*/ 1 h 48"/>
                  <a:gd name="T10" fmla="*/ 47 w 48"/>
                  <a:gd name="T11" fmla="*/ 41 h 48"/>
                  <a:gd name="T12" fmla="*/ 47 w 48"/>
                  <a:gd name="T13" fmla="*/ 47 h 48"/>
                  <a:gd name="T14" fmla="*/ 44 w 48"/>
                  <a:gd name="T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48">
                    <a:moveTo>
                      <a:pt x="44" y="48"/>
                    </a:moveTo>
                    <a:cubicBezTo>
                      <a:pt x="43" y="48"/>
                      <a:pt x="42" y="48"/>
                      <a:pt x="41" y="4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8" y="43"/>
                      <a:pt x="48" y="45"/>
                      <a:pt x="47" y="47"/>
                    </a:cubicBezTo>
                    <a:cubicBezTo>
                      <a:pt x="46" y="48"/>
                      <a:pt x="45" y="48"/>
                      <a:pt x="44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346"/>
              <p:cNvSpPr>
                <a:spLocks/>
              </p:cNvSpPr>
              <p:nvPr/>
            </p:nvSpPr>
            <p:spPr bwMode="auto">
              <a:xfrm>
                <a:off x="2478" y="2548"/>
                <a:ext cx="95" cy="94"/>
              </a:xfrm>
              <a:custGeom>
                <a:avLst/>
                <a:gdLst>
                  <a:gd name="T0" fmla="*/ 36 w 40"/>
                  <a:gd name="T1" fmla="*/ 40 h 40"/>
                  <a:gd name="T2" fmla="*/ 32 w 40"/>
                  <a:gd name="T3" fmla="*/ 36 h 40"/>
                  <a:gd name="T4" fmla="*/ 32 w 40"/>
                  <a:gd name="T5" fmla="*/ 20 h 40"/>
                  <a:gd name="T6" fmla="*/ 20 w 40"/>
                  <a:gd name="T7" fmla="*/ 8 h 40"/>
                  <a:gd name="T8" fmla="*/ 8 w 40"/>
                  <a:gd name="T9" fmla="*/ 20 h 40"/>
                  <a:gd name="T10" fmla="*/ 4 w 40"/>
                  <a:gd name="T11" fmla="*/ 24 h 40"/>
                  <a:gd name="T12" fmla="*/ 0 w 40"/>
                  <a:gd name="T13" fmla="*/ 20 h 40"/>
                  <a:gd name="T14" fmla="*/ 20 w 40"/>
                  <a:gd name="T15" fmla="*/ 0 h 40"/>
                  <a:gd name="T16" fmla="*/ 40 w 40"/>
                  <a:gd name="T17" fmla="*/ 20 h 40"/>
                  <a:gd name="T18" fmla="*/ 40 w 40"/>
                  <a:gd name="T19" fmla="*/ 36 h 40"/>
                  <a:gd name="T20" fmla="*/ 36 w 40"/>
                  <a:gd name="T2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40">
                    <a:moveTo>
                      <a:pt x="36" y="40"/>
                    </a:moveTo>
                    <a:cubicBezTo>
                      <a:pt x="34" y="40"/>
                      <a:pt x="32" y="38"/>
                      <a:pt x="32" y="36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12"/>
                      <a:pt x="28" y="8"/>
                      <a:pt x="20" y="8"/>
                    </a:cubicBezTo>
                    <a:cubicBezTo>
                      <a:pt x="12" y="8"/>
                      <a:pt x="8" y="12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8"/>
                      <a:pt x="8" y="0"/>
                      <a:pt x="20" y="0"/>
                    </a:cubicBezTo>
                    <a:cubicBezTo>
                      <a:pt x="32" y="0"/>
                      <a:pt x="40" y="8"/>
                      <a:pt x="40" y="20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8"/>
                      <a:pt x="38" y="40"/>
                      <a:pt x="36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347"/>
              <p:cNvSpPr>
                <a:spLocks/>
              </p:cNvSpPr>
              <p:nvPr/>
            </p:nvSpPr>
            <p:spPr bwMode="auto">
              <a:xfrm>
                <a:off x="2403" y="2548"/>
                <a:ext cx="94" cy="47"/>
              </a:xfrm>
              <a:custGeom>
                <a:avLst/>
                <a:gdLst>
                  <a:gd name="T0" fmla="*/ 40 w 40"/>
                  <a:gd name="T1" fmla="*/ 20 h 20"/>
                  <a:gd name="T2" fmla="*/ 32 w 40"/>
                  <a:gd name="T3" fmla="*/ 20 h 20"/>
                  <a:gd name="T4" fmla="*/ 20 w 40"/>
                  <a:gd name="T5" fmla="*/ 8 h 20"/>
                  <a:gd name="T6" fmla="*/ 8 w 40"/>
                  <a:gd name="T7" fmla="*/ 20 h 20"/>
                  <a:gd name="T8" fmla="*/ 0 w 40"/>
                  <a:gd name="T9" fmla="*/ 20 h 20"/>
                  <a:gd name="T10" fmla="*/ 20 w 40"/>
                  <a:gd name="T11" fmla="*/ 0 h 20"/>
                  <a:gd name="T12" fmla="*/ 40 w 40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12"/>
                      <a:pt x="28" y="8"/>
                      <a:pt x="20" y="8"/>
                    </a:cubicBezTo>
                    <a:cubicBezTo>
                      <a:pt x="12" y="8"/>
                      <a:pt x="8" y="12"/>
                      <a:pt x="8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8"/>
                      <a:pt x="8" y="0"/>
                      <a:pt x="20" y="0"/>
                    </a:cubicBezTo>
                    <a:cubicBezTo>
                      <a:pt x="32" y="0"/>
                      <a:pt x="40" y="8"/>
                      <a:pt x="40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348"/>
              <p:cNvSpPr>
                <a:spLocks/>
              </p:cNvSpPr>
              <p:nvPr/>
            </p:nvSpPr>
            <p:spPr bwMode="auto">
              <a:xfrm>
                <a:off x="2327" y="2387"/>
                <a:ext cx="104" cy="454"/>
              </a:xfrm>
              <a:custGeom>
                <a:avLst/>
                <a:gdLst>
                  <a:gd name="T0" fmla="*/ 40 w 44"/>
                  <a:gd name="T1" fmla="*/ 192 h 192"/>
                  <a:gd name="T2" fmla="*/ 0 w 44"/>
                  <a:gd name="T3" fmla="*/ 152 h 192"/>
                  <a:gd name="T4" fmla="*/ 0 w 44"/>
                  <a:gd name="T5" fmla="*/ 24 h 192"/>
                  <a:gd name="T6" fmla="*/ 20 w 44"/>
                  <a:gd name="T7" fmla="*/ 0 h 192"/>
                  <a:gd name="T8" fmla="*/ 40 w 44"/>
                  <a:gd name="T9" fmla="*/ 24 h 192"/>
                  <a:gd name="T10" fmla="*/ 40 w 44"/>
                  <a:gd name="T11" fmla="*/ 88 h 192"/>
                  <a:gd name="T12" fmla="*/ 36 w 44"/>
                  <a:gd name="T13" fmla="*/ 92 h 192"/>
                  <a:gd name="T14" fmla="*/ 32 w 44"/>
                  <a:gd name="T15" fmla="*/ 88 h 192"/>
                  <a:gd name="T16" fmla="*/ 32 w 44"/>
                  <a:gd name="T17" fmla="*/ 24 h 192"/>
                  <a:gd name="T18" fmla="*/ 20 w 44"/>
                  <a:gd name="T19" fmla="*/ 8 h 192"/>
                  <a:gd name="T20" fmla="*/ 8 w 44"/>
                  <a:gd name="T21" fmla="*/ 24 h 192"/>
                  <a:gd name="T22" fmla="*/ 8 w 44"/>
                  <a:gd name="T23" fmla="*/ 152 h 192"/>
                  <a:gd name="T24" fmla="*/ 40 w 44"/>
                  <a:gd name="T25" fmla="*/ 184 h 192"/>
                  <a:gd name="T26" fmla="*/ 44 w 44"/>
                  <a:gd name="T27" fmla="*/ 188 h 192"/>
                  <a:gd name="T28" fmla="*/ 40 w 44"/>
                  <a:gd name="T29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192">
                    <a:moveTo>
                      <a:pt x="40" y="192"/>
                    </a:moveTo>
                    <a:cubicBezTo>
                      <a:pt x="18" y="192"/>
                      <a:pt x="0" y="174"/>
                      <a:pt x="0" y="15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2"/>
                      <a:pt x="7" y="0"/>
                      <a:pt x="20" y="0"/>
                    </a:cubicBezTo>
                    <a:cubicBezTo>
                      <a:pt x="33" y="0"/>
                      <a:pt x="40" y="12"/>
                      <a:pt x="40" y="24"/>
                    </a:cubicBezTo>
                    <a:cubicBezTo>
                      <a:pt x="40" y="88"/>
                      <a:pt x="40" y="88"/>
                      <a:pt x="40" y="88"/>
                    </a:cubicBezTo>
                    <a:cubicBezTo>
                      <a:pt x="40" y="90"/>
                      <a:pt x="38" y="92"/>
                      <a:pt x="36" y="92"/>
                    </a:cubicBezTo>
                    <a:cubicBezTo>
                      <a:pt x="34" y="92"/>
                      <a:pt x="32" y="90"/>
                      <a:pt x="32" y="88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16"/>
                      <a:pt x="28" y="8"/>
                      <a:pt x="20" y="8"/>
                    </a:cubicBezTo>
                    <a:cubicBezTo>
                      <a:pt x="12" y="8"/>
                      <a:pt x="8" y="16"/>
                      <a:pt x="8" y="24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8" y="170"/>
                      <a:pt x="22" y="184"/>
                      <a:pt x="40" y="184"/>
                    </a:cubicBezTo>
                    <a:cubicBezTo>
                      <a:pt x="42" y="184"/>
                      <a:pt x="44" y="186"/>
                      <a:pt x="44" y="188"/>
                    </a:cubicBezTo>
                    <a:cubicBezTo>
                      <a:pt x="44" y="190"/>
                      <a:pt x="42" y="192"/>
                      <a:pt x="40" y="1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349"/>
              <p:cNvSpPr>
                <a:spLocks/>
              </p:cNvSpPr>
              <p:nvPr/>
            </p:nvSpPr>
            <p:spPr bwMode="auto">
              <a:xfrm>
                <a:off x="2325" y="2581"/>
                <a:ext cx="149" cy="156"/>
              </a:xfrm>
              <a:custGeom>
                <a:avLst/>
                <a:gdLst>
                  <a:gd name="T0" fmla="*/ 45 w 63"/>
                  <a:gd name="T1" fmla="*/ 66 h 66"/>
                  <a:gd name="T2" fmla="*/ 41 w 63"/>
                  <a:gd name="T3" fmla="*/ 62 h 66"/>
                  <a:gd name="T4" fmla="*/ 41 w 63"/>
                  <a:gd name="T5" fmla="*/ 49 h 66"/>
                  <a:gd name="T6" fmla="*/ 52 w 63"/>
                  <a:gd name="T7" fmla="*/ 31 h 66"/>
                  <a:gd name="T8" fmla="*/ 55 w 63"/>
                  <a:gd name="T9" fmla="*/ 20 h 66"/>
                  <a:gd name="T10" fmla="*/ 50 w 63"/>
                  <a:gd name="T11" fmla="*/ 12 h 66"/>
                  <a:gd name="T12" fmla="*/ 32 w 63"/>
                  <a:gd name="T13" fmla="*/ 20 h 66"/>
                  <a:gd name="T14" fmla="*/ 8 w 63"/>
                  <a:gd name="T15" fmla="*/ 56 h 66"/>
                  <a:gd name="T16" fmla="*/ 3 w 63"/>
                  <a:gd name="T17" fmla="*/ 57 h 66"/>
                  <a:gd name="T18" fmla="*/ 2 w 63"/>
                  <a:gd name="T19" fmla="*/ 52 h 66"/>
                  <a:gd name="T20" fmla="*/ 26 w 63"/>
                  <a:gd name="T21" fmla="*/ 16 h 66"/>
                  <a:gd name="T22" fmla="*/ 54 w 63"/>
                  <a:gd name="T23" fmla="*/ 5 h 66"/>
                  <a:gd name="T24" fmla="*/ 63 w 63"/>
                  <a:gd name="T25" fmla="*/ 19 h 66"/>
                  <a:gd name="T26" fmla="*/ 59 w 63"/>
                  <a:gd name="T27" fmla="*/ 35 h 66"/>
                  <a:gd name="T28" fmla="*/ 49 w 63"/>
                  <a:gd name="T29" fmla="*/ 51 h 66"/>
                  <a:gd name="T30" fmla="*/ 49 w 63"/>
                  <a:gd name="T31" fmla="*/ 62 h 66"/>
                  <a:gd name="T32" fmla="*/ 45 w 6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66">
                    <a:moveTo>
                      <a:pt x="45" y="66"/>
                    </a:moveTo>
                    <a:cubicBezTo>
                      <a:pt x="43" y="66"/>
                      <a:pt x="41" y="64"/>
                      <a:pt x="41" y="62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4" y="27"/>
                      <a:pt x="55" y="23"/>
                      <a:pt x="55" y="20"/>
                    </a:cubicBezTo>
                    <a:cubicBezTo>
                      <a:pt x="54" y="17"/>
                      <a:pt x="53" y="14"/>
                      <a:pt x="50" y="12"/>
                    </a:cubicBezTo>
                    <a:cubicBezTo>
                      <a:pt x="43" y="8"/>
                      <a:pt x="36" y="14"/>
                      <a:pt x="32" y="20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7" y="58"/>
                      <a:pt x="5" y="59"/>
                      <a:pt x="3" y="57"/>
                    </a:cubicBezTo>
                    <a:cubicBezTo>
                      <a:pt x="1" y="56"/>
                      <a:pt x="0" y="54"/>
                      <a:pt x="2" y="52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32" y="4"/>
                      <a:pt x="44" y="0"/>
                      <a:pt x="54" y="5"/>
                    </a:cubicBezTo>
                    <a:cubicBezTo>
                      <a:pt x="59" y="8"/>
                      <a:pt x="62" y="13"/>
                      <a:pt x="63" y="19"/>
                    </a:cubicBezTo>
                    <a:cubicBezTo>
                      <a:pt x="63" y="24"/>
                      <a:pt x="62" y="30"/>
                      <a:pt x="59" y="35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49" y="64"/>
                      <a:pt x="47" y="66"/>
                      <a:pt x="45" y="6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350"/>
              <p:cNvSpPr>
                <a:spLocks/>
              </p:cNvSpPr>
              <p:nvPr/>
            </p:nvSpPr>
            <p:spPr bwMode="auto">
              <a:xfrm>
                <a:off x="2545" y="2387"/>
                <a:ext cx="104" cy="454"/>
              </a:xfrm>
              <a:custGeom>
                <a:avLst/>
                <a:gdLst>
                  <a:gd name="T0" fmla="*/ 4 w 44"/>
                  <a:gd name="T1" fmla="*/ 192 h 192"/>
                  <a:gd name="T2" fmla="*/ 0 w 44"/>
                  <a:gd name="T3" fmla="*/ 188 h 192"/>
                  <a:gd name="T4" fmla="*/ 4 w 44"/>
                  <a:gd name="T5" fmla="*/ 184 h 192"/>
                  <a:gd name="T6" fmla="*/ 36 w 44"/>
                  <a:gd name="T7" fmla="*/ 152 h 192"/>
                  <a:gd name="T8" fmla="*/ 36 w 44"/>
                  <a:gd name="T9" fmla="*/ 24 h 192"/>
                  <a:gd name="T10" fmla="*/ 24 w 44"/>
                  <a:gd name="T11" fmla="*/ 8 h 192"/>
                  <a:gd name="T12" fmla="*/ 12 w 44"/>
                  <a:gd name="T13" fmla="*/ 24 h 192"/>
                  <a:gd name="T14" fmla="*/ 12 w 44"/>
                  <a:gd name="T15" fmla="*/ 88 h 192"/>
                  <a:gd name="T16" fmla="*/ 8 w 44"/>
                  <a:gd name="T17" fmla="*/ 92 h 192"/>
                  <a:gd name="T18" fmla="*/ 4 w 44"/>
                  <a:gd name="T19" fmla="*/ 88 h 192"/>
                  <a:gd name="T20" fmla="*/ 4 w 44"/>
                  <a:gd name="T21" fmla="*/ 24 h 192"/>
                  <a:gd name="T22" fmla="*/ 24 w 44"/>
                  <a:gd name="T23" fmla="*/ 0 h 192"/>
                  <a:gd name="T24" fmla="*/ 44 w 44"/>
                  <a:gd name="T25" fmla="*/ 24 h 192"/>
                  <a:gd name="T26" fmla="*/ 44 w 44"/>
                  <a:gd name="T27" fmla="*/ 152 h 192"/>
                  <a:gd name="T28" fmla="*/ 4 w 44"/>
                  <a:gd name="T29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192">
                    <a:moveTo>
                      <a:pt x="4" y="192"/>
                    </a:moveTo>
                    <a:cubicBezTo>
                      <a:pt x="2" y="192"/>
                      <a:pt x="0" y="190"/>
                      <a:pt x="0" y="188"/>
                    </a:cubicBezTo>
                    <a:cubicBezTo>
                      <a:pt x="0" y="186"/>
                      <a:pt x="2" y="184"/>
                      <a:pt x="4" y="184"/>
                    </a:cubicBezTo>
                    <a:cubicBezTo>
                      <a:pt x="22" y="184"/>
                      <a:pt x="36" y="170"/>
                      <a:pt x="36" y="152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16"/>
                      <a:pt x="32" y="8"/>
                      <a:pt x="24" y="8"/>
                    </a:cubicBezTo>
                    <a:cubicBezTo>
                      <a:pt x="16" y="8"/>
                      <a:pt x="12" y="16"/>
                      <a:pt x="12" y="24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2" y="90"/>
                      <a:pt x="10" y="92"/>
                      <a:pt x="8" y="92"/>
                    </a:cubicBezTo>
                    <a:cubicBezTo>
                      <a:pt x="6" y="92"/>
                      <a:pt x="4" y="90"/>
                      <a:pt x="4" y="88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12"/>
                      <a:pt x="11" y="0"/>
                      <a:pt x="24" y="0"/>
                    </a:cubicBezTo>
                    <a:cubicBezTo>
                      <a:pt x="37" y="0"/>
                      <a:pt x="44" y="12"/>
                      <a:pt x="44" y="24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74"/>
                      <a:pt x="26" y="192"/>
                      <a:pt x="4" y="1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351"/>
              <p:cNvSpPr>
                <a:spLocks/>
              </p:cNvSpPr>
              <p:nvPr/>
            </p:nvSpPr>
            <p:spPr bwMode="auto">
              <a:xfrm>
                <a:off x="2478" y="2586"/>
                <a:ext cx="19" cy="56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352"/>
              <p:cNvSpPr>
                <a:spLocks noEditPoints="1"/>
              </p:cNvSpPr>
              <p:nvPr/>
            </p:nvSpPr>
            <p:spPr bwMode="auto">
              <a:xfrm>
                <a:off x="6053" y="3465"/>
                <a:ext cx="132" cy="151"/>
              </a:xfrm>
              <a:custGeom>
                <a:avLst/>
                <a:gdLst>
                  <a:gd name="T0" fmla="*/ 24 w 56"/>
                  <a:gd name="T1" fmla="*/ 64 h 64"/>
                  <a:gd name="T2" fmla="*/ 4 w 56"/>
                  <a:gd name="T3" fmla="*/ 64 h 64"/>
                  <a:gd name="T4" fmla="*/ 0 w 56"/>
                  <a:gd name="T5" fmla="*/ 60 h 64"/>
                  <a:gd name="T6" fmla="*/ 0 w 56"/>
                  <a:gd name="T7" fmla="*/ 4 h 64"/>
                  <a:gd name="T8" fmla="*/ 4 w 56"/>
                  <a:gd name="T9" fmla="*/ 0 h 64"/>
                  <a:gd name="T10" fmla="*/ 24 w 56"/>
                  <a:gd name="T11" fmla="*/ 0 h 64"/>
                  <a:gd name="T12" fmla="*/ 56 w 56"/>
                  <a:gd name="T13" fmla="*/ 32 h 64"/>
                  <a:gd name="T14" fmla="*/ 24 w 56"/>
                  <a:gd name="T15" fmla="*/ 64 h 64"/>
                  <a:gd name="T16" fmla="*/ 8 w 56"/>
                  <a:gd name="T17" fmla="*/ 56 h 64"/>
                  <a:gd name="T18" fmla="*/ 24 w 56"/>
                  <a:gd name="T19" fmla="*/ 56 h 64"/>
                  <a:gd name="T20" fmla="*/ 48 w 56"/>
                  <a:gd name="T21" fmla="*/ 32 h 64"/>
                  <a:gd name="T22" fmla="*/ 24 w 56"/>
                  <a:gd name="T23" fmla="*/ 8 h 64"/>
                  <a:gd name="T24" fmla="*/ 8 w 56"/>
                  <a:gd name="T25" fmla="*/ 8 h 64"/>
                  <a:gd name="T26" fmla="*/ 8 w 56"/>
                  <a:gd name="T27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64">
                    <a:moveTo>
                      <a:pt x="24" y="64"/>
                    </a:moveTo>
                    <a:cubicBezTo>
                      <a:pt x="4" y="64"/>
                      <a:pt x="4" y="64"/>
                      <a:pt x="4" y="64"/>
                    </a:cubicBezTo>
                    <a:cubicBezTo>
                      <a:pt x="2" y="64"/>
                      <a:pt x="0" y="62"/>
                      <a:pt x="0" y="6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42" y="0"/>
                      <a:pt x="56" y="14"/>
                      <a:pt x="56" y="32"/>
                    </a:cubicBezTo>
                    <a:cubicBezTo>
                      <a:pt x="56" y="50"/>
                      <a:pt x="42" y="64"/>
                      <a:pt x="24" y="64"/>
                    </a:cubicBezTo>
                    <a:close/>
                    <a:moveTo>
                      <a:pt x="8" y="56"/>
                    </a:moveTo>
                    <a:cubicBezTo>
                      <a:pt x="24" y="56"/>
                      <a:pt x="24" y="56"/>
                      <a:pt x="24" y="56"/>
                    </a:cubicBezTo>
                    <a:cubicBezTo>
                      <a:pt x="37" y="56"/>
                      <a:pt x="48" y="45"/>
                      <a:pt x="48" y="32"/>
                    </a:cubicBezTo>
                    <a:cubicBezTo>
                      <a:pt x="48" y="19"/>
                      <a:pt x="37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353"/>
              <p:cNvSpPr>
                <a:spLocks noEditPoints="1"/>
              </p:cNvSpPr>
              <p:nvPr/>
            </p:nvSpPr>
            <p:spPr bwMode="auto">
              <a:xfrm>
                <a:off x="5996" y="3484"/>
                <a:ext cx="76" cy="113"/>
              </a:xfrm>
              <a:custGeom>
                <a:avLst/>
                <a:gdLst>
                  <a:gd name="T0" fmla="*/ 28 w 32"/>
                  <a:gd name="T1" fmla="*/ 48 h 48"/>
                  <a:gd name="T2" fmla="*/ 4 w 32"/>
                  <a:gd name="T3" fmla="*/ 48 h 48"/>
                  <a:gd name="T4" fmla="*/ 0 w 32"/>
                  <a:gd name="T5" fmla="*/ 44 h 48"/>
                  <a:gd name="T6" fmla="*/ 0 w 32"/>
                  <a:gd name="T7" fmla="*/ 4 h 48"/>
                  <a:gd name="T8" fmla="*/ 4 w 32"/>
                  <a:gd name="T9" fmla="*/ 0 h 48"/>
                  <a:gd name="T10" fmla="*/ 28 w 32"/>
                  <a:gd name="T11" fmla="*/ 0 h 48"/>
                  <a:gd name="T12" fmla="*/ 32 w 32"/>
                  <a:gd name="T13" fmla="*/ 4 h 48"/>
                  <a:gd name="T14" fmla="*/ 32 w 32"/>
                  <a:gd name="T15" fmla="*/ 44 h 48"/>
                  <a:gd name="T16" fmla="*/ 28 w 32"/>
                  <a:gd name="T17" fmla="*/ 48 h 48"/>
                  <a:gd name="T18" fmla="*/ 8 w 32"/>
                  <a:gd name="T19" fmla="*/ 40 h 48"/>
                  <a:gd name="T20" fmla="*/ 24 w 32"/>
                  <a:gd name="T21" fmla="*/ 40 h 48"/>
                  <a:gd name="T22" fmla="*/ 24 w 32"/>
                  <a:gd name="T23" fmla="*/ 8 h 48"/>
                  <a:gd name="T24" fmla="*/ 8 w 32"/>
                  <a:gd name="T25" fmla="*/ 8 h 48"/>
                  <a:gd name="T26" fmla="*/ 8 w 32"/>
                  <a:gd name="T27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8">
                    <a:moveTo>
                      <a:pt x="28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6"/>
                      <a:pt x="30" y="48"/>
                      <a:pt x="28" y="48"/>
                    </a:cubicBezTo>
                    <a:close/>
                    <a:moveTo>
                      <a:pt x="8" y="40"/>
                    </a:move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354"/>
              <p:cNvSpPr>
                <a:spLocks noEditPoints="1"/>
              </p:cNvSpPr>
              <p:nvPr/>
            </p:nvSpPr>
            <p:spPr bwMode="auto">
              <a:xfrm>
                <a:off x="5920" y="3484"/>
                <a:ext cx="95" cy="208"/>
              </a:xfrm>
              <a:custGeom>
                <a:avLst/>
                <a:gdLst>
                  <a:gd name="T0" fmla="*/ 36 w 40"/>
                  <a:gd name="T1" fmla="*/ 88 h 88"/>
                  <a:gd name="T2" fmla="*/ 4 w 40"/>
                  <a:gd name="T3" fmla="*/ 88 h 88"/>
                  <a:gd name="T4" fmla="*/ 0 w 40"/>
                  <a:gd name="T5" fmla="*/ 84 h 88"/>
                  <a:gd name="T6" fmla="*/ 0 w 40"/>
                  <a:gd name="T7" fmla="*/ 26 h 88"/>
                  <a:gd name="T8" fmla="*/ 36 w 40"/>
                  <a:gd name="T9" fmla="*/ 0 h 88"/>
                  <a:gd name="T10" fmla="*/ 40 w 40"/>
                  <a:gd name="T11" fmla="*/ 4 h 88"/>
                  <a:gd name="T12" fmla="*/ 40 w 40"/>
                  <a:gd name="T13" fmla="*/ 84 h 88"/>
                  <a:gd name="T14" fmla="*/ 36 w 40"/>
                  <a:gd name="T15" fmla="*/ 88 h 88"/>
                  <a:gd name="T16" fmla="*/ 8 w 40"/>
                  <a:gd name="T17" fmla="*/ 80 h 88"/>
                  <a:gd name="T18" fmla="*/ 32 w 40"/>
                  <a:gd name="T19" fmla="*/ 80 h 88"/>
                  <a:gd name="T20" fmla="*/ 32 w 40"/>
                  <a:gd name="T21" fmla="*/ 8 h 88"/>
                  <a:gd name="T22" fmla="*/ 8 w 40"/>
                  <a:gd name="T23" fmla="*/ 26 h 88"/>
                  <a:gd name="T24" fmla="*/ 8 w 40"/>
                  <a:gd name="T25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88">
                    <a:moveTo>
                      <a:pt x="36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2" y="88"/>
                      <a:pt x="0" y="86"/>
                      <a:pt x="0" y="8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17"/>
                      <a:pt x="5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0" y="86"/>
                      <a:pt x="38" y="88"/>
                      <a:pt x="36" y="88"/>
                    </a:cubicBezTo>
                    <a:close/>
                    <a:moveTo>
                      <a:pt x="8" y="80"/>
                    </a:move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8" y="9"/>
                      <a:pt x="8" y="22"/>
                      <a:pt x="8" y="26"/>
                    </a:cubicBezTo>
                    <a:lnTo>
                      <a:pt x="8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355"/>
              <p:cNvSpPr>
                <a:spLocks/>
              </p:cNvSpPr>
              <p:nvPr/>
            </p:nvSpPr>
            <p:spPr bwMode="auto">
              <a:xfrm>
                <a:off x="5958" y="3682"/>
                <a:ext cx="19" cy="67"/>
              </a:xfrm>
              <a:custGeom>
                <a:avLst/>
                <a:gdLst>
                  <a:gd name="T0" fmla="*/ 4 w 8"/>
                  <a:gd name="T1" fmla="*/ 28 h 28"/>
                  <a:gd name="T2" fmla="*/ 0 w 8"/>
                  <a:gd name="T3" fmla="*/ 24 h 28"/>
                  <a:gd name="T4" fmla="*/ 0 w 8"/>
                  <a:gd name="T5" fmla="*/ 4 h 28"/>
                  <a:gd name="T6" fmla="*/ 4 w 8"/>
                  <a:gd name="T7" fmla="*/ 0 h 28"/>
                  <a:gd name="T8" fmla="*/ 8 w 8"/>
                  <a:gd name="T9" fmla="*/ 4 h 28"/>
                  <a:gd name="T10" fmla="*/ 8 w 8"/>
                  <a:gd name="T11" fmla="*/ 24 h 28"/>
                  <a:gd name="T12" fmla="*/ 4 w 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4" y="28"/>
                    </a:moveTo>
                    <a:cubicBezTo>
                      <a:pt x="2" y="28"/>
                      <a:pt x="0" y="26"/>
                      <a:pt x="0" y="2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6" y="28"/>
                      <a:pt x="4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356"/>
              <p:cNvSpPr>
                <a:spLocks noEditPoints="1"/>
              </p:cNvSpPr>
              <p:nvPr/>
            </p:nvSpPr>
            <p:spPr bwMode="auto">
              <a:xfrm>
                <a:off x="6043" y="3295"/>
                <a:ext cx="123" cy="151"/>
              </a:xfrm>
              <a:custGeom>
                <a:avLst/>
                <a:gdLst>
                  <a:gd name="T0" fmla="*/ 48 w 52"/>
                  <a:gd name="T1" fmla="*/ 64 h 64"/>
                  <a:gd name="T2" fmla="*/ 32 w 52"/>
                  <a:gd name="T3" fmla="*/ 64 h 64"/>
                  <a:gd name="T4" fmla="*/ 0 w 52"/>
                  <a:gd name="T5" fmla="*/ 32 h 64"/>
                  <a:gd name="T6" fmla="*/ 32 w 52"/>
                  <a:gd name="T7" fmla="*/ 0 h 64"/>
                  <a:gd name="T8" fmla="*/ 48 w 52"/>
                  <a:gd name="T9" fmla="*/ 0 h 64"/>
                  <a:gd name="T10" fmla="*/ 52 w 52"/>
                  <a:gd name="T11" fmla="*/ 4 h 64"/>
                  <a:gd name="T12" fmla="*/ 52 w 52"/>
                  <a:gd name="T13" fmla="*/ 60 h 64"/>
                  <a:gd name="T14" fmla="*/ 48 w 52"/>
                  <a:gd name="T15" fmla="*/ 64 h 64"/>
                  <a:gd name="T16" fmla="*/ 32 w 52"/>
                  <a:gd name="T17" fmla="*/ 8 h 64"/>
                  <a:gd name="T18" fmla="*/ 8 w 52"/>
                  <a:gd name="T19" fmla="*/ 32 h 64"/>
                  <a:gd name="T20" fmla="*/ 32 w 52"/>
                  <a:gd name="T21" fmla="*/ 56 h 64"/>
                  <a:gd name="T22" fmla="*/ 44 w 52"/>
                  <a:gd name="T23" fmla="*/ 56 h 64"/>
                  <a:gd name="T24" fmla="*/ 44 w 52"/>
                  <a:gd name="T25" fmla="*/ 8 h 64"/>
                  <a:gd name="T26" fmla="*/ 32 w 52"/>
                  <a:gd name="T27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64">
                    <a:moveTo>
                      <a:pt x="48" y="64"/>
                    </a:moveTo>
                    <a:cubicBezTo>
                      <a:pt x="32" y="64"/>
                      <a:pt x="32" y="64"/>
                      <a:pt x="32" y="64"/>
                    </a:cubicBezTo>
                    <a:cubicBezTo>
                      <a:pt x="14" y="64"/>
                      <a:pt x="0" y="50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50" y="0"/>
                      <a:pt x="52" y="2"/>
                      <a:pt x="52" y="4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2" y="62"/>
                      <a:pt x="50" y="64"/>
                      <a:pt x="48" y="64"/>
                    </a:cubicBezTo>
                    <a:close/>
                    <a:moveTo>
                      <a:pt x="32" y="8"/>
                    </a:moveTo>
                    <a:cubicBezTo>
                      <a:pt x="19" y="8"/>
                      <a:pt x="8" y="19"/>
                      <a:pt x="8" y="32"/>
                    </a:cubicBezTo>
                    <a:cubicBezTo>
                      <a:pt x="8" y="45"/>
                      <a:pt x="19" y="56"/>
                      <a:pt x="32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8"/>
                      <a:pt x="44" y="8"/>
                      <a:pt x="44" y="8"/>
                    </a:cubicBezTo>
                    <a:lnTo>
                      <a:pt x="3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357"/>
              <p:cNvSpPr>
                <a:spLocks noEditPoints="1"/>
              </p:cNvSpPr>
              <p:nvPr/>
            </p:nvSpPr>
            <p:spPr bwMode="auto">
              <a:xfrm>
                <a:off x="6147" y="3314"/>
                <a:ext cx="76" cy="113"/>
              </a:xfrm>
              <a:custGeom>
                <a:avLst/>
                <a:gdLst>
                  <a:gd name="T0" fmla="*/ 28 w 32"/>
                  <a:gd name="T1" fmla="*/ 48 h 48"/>
                  <a:gd name="T2" fmla="*/ 4 w 32"/>
                  <a:gd name="T3" fmla="*/ 48 h 48"/>
                  <a:gd name="T4" fmla="*/ 0 w 32"/>
                  <a:gd name="T5" fmla="*/ 44 h 48"/>
                  <a:gd name="T6" fmla="*/ 0 w 32"/>
                  <a:gd name="T7" fmla="*/ 4 h 48"/>
                  <a:gd name="T8" fmla="*/ 4 w 32"/>
                  <a:gd name="T9" fmla="*/ 0 h 48"/>
                  <a:gd name="T10" fmla="*/ 28 w 32"/>
                  <a:gd name="T11" fmla="*/ 0 h 48"/>
                  <a:gd name="T12" fmla="*/ 32 w 32"/>
                  <a:gd name="T13" fmla="*/ 4 h 48"/>
                  <a:gd name="T14" fmla="*/ 32 w 32"/>
                  <a:gd name="T15" fmla="*/ 44 h 48"/>
                  <a:gd name="T16" fmla="*/ 28 w 32"/>
                  <a:gd name="T17" fmla="*/ 48 h 48"/>
                  <a:gd name="T18" fmla="*/ 8 w 32"/>
                  <a:gd name="T19" fmla="*/ 40 h 48"/>
                  <a:gd name="T20" fmla="*/ 24 w 32"/>
                  <a:gd name="T21" fmla="*/ 40 h 48"/>
                  <a:gd name="T22" fmla="*/ 24 w 32"/>
                  <a:gd name="T23" fmla="*/ 8 h 48"/>
                  <a:gd name="T24" fmla="*/ 8 w 32"/>
                  <a:gd name="T25" fmla="*/ 8 h 48"/>
                  <a:gd name="T26" fmla="*/ 8 w 32"/>
                  <a:gd name="T27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8">
                    <a:moveTo>
                      <a:pt x="28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6"/>
                      <a:pt x="30" y="48"/>
                      <a:pt x="28" y="48"/>
                    </a:cubicBezTo>
                    <a:close/>
                    <a:moveTo>
                      <a:pt x="8" y="40"/>
                    </a:move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358"/>
              <p:cNvSpPr>
                <a:spLocks noEditPoints="1"/>
              </p:cNvSpPr>
              <p:nvPr/>
            </p:nvSpPr>
            <p:spPr bwMode="auto">
              <a:xfrm>
                <a:off x="6204" y="3314"/>
                <a:ext cx="95" cy="208"/>
              </a:xfrm>
              <a:custGeom>
                <a:avLst/>
                <a:gdLst>
                  <a:gd name="T0" fmla="*/ 36 w 40"/>
                  <a:gd name="T1" fmla="*/ 88 h 88"/>
                  <a:gd name="T2" fmla="*/ 4 w 40"/>
                  <a:gd name="T3" fmla="*/ 88 h 88"/>
                  <a:gd name="T4" fmla="*/ 0 w 40"/>
                  <a:gd name="T5" fmla="*/ 84 h 88"/>
                  <a:gd name="T6" fmla="*/ 0 w 40"/>
                  <a:gd name="T7" fmla="*/ 4 h 88"/>
                  <a:gd name="T8" fmla="*/ 4 w 40"/>
                  <a:gd name="T9" fmla="*/ 0 h 88"/>
                  <a:gd name="T10" fmla="*/ 40 w 40"/>
                  <a:gd name="T11" fmla="*/ 26 h 88"/>
                  <a:gd name="T12" fmla="*/ 40 w 40"/>
                  <a:gd name="T13" fmla="*/ 84 h 88"/>
                  <a:gd name="T14" fmla="*/ 36 w 40"/>
                  <a:gd name="T15" fmla="*/ 88 h 88"/>
                  <a:gd name="T16" fmla="*/ 8 w 40"/>
                  <a:gd name="T17" fmla="*/ 80 h 88"/>
                  <a:gd name="T18" fmla="*/ 32 w 40"/>
                  <a:gd name="T19" fmla="*/ 80 h 88"/>
                  <a:gd name="T20" fmla="*/ 32 w 40"/>
                  <a:gd name="T21" fmla="*/ 26 h 88"/>
                  <a:gd name="T22" fmla="*/ 8 w 40"/>
                  <a:gd name="T23" fmla="*/ 8 h 88"/>
                  <a:gd name="T24" fmla="*/ 8 w 40"/>
                  <a:gd name="T25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88">
                    <a:moveTo>
                      <a:pt x="36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2" y="88"/>
                      <a:pt x="0" y="86"/>
                      <a:pt x="0" y="8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5" y="0"/>
                      <a:pt x="40" y="17"/>
                      <a:pt x="40" y="26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0" y="86"/>
                      <a:pt x="38" y="88"/>
                      <a:pt x="36" y="88"/>
                    </a:cubicBezTo>
                    <a:close/>
                    <a:moveTo>
                      <a:pt x="8" y="80"/>
                    </a:move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2"/>
                      <a:pt x="32" y="9"/>
                      <a:pt x="8" y="8"/>
                    </a:cubicBezTo>
                    <a:lnTo>
                      <a:pt x="8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359"/>
              <p:cNvSpPr>
                <a:spLocks/>
              </p:cNvSpPr>
              <p:nvPr/>
            </p:nvSpPr>
            <p:spPr bwMode="auto">
              <a:xfrm>
                <a:off x="6242" y="3512"/>
                <a:ext cx="19" cy="237"/>
              </a:xfrm>
              <a:custGeom>
                <a:avLst/>
                <a:gdLst>
                  <a:gd name="T0" fmla="*/ 4 w 8"/>
                  <a:gd name="T1" fmla="*/ 100 h 100"/>
                  <a:gd name="T2" fmla="*/ 0 w 8"/>
                  <a:gd name="T3" fmla="*/ 96 h 100"/>
                  <a:gd name="T4" fmla="*/ 0 w 8"/>
                  <a:gd name="T5" fmla="*/ 4 h 100"/>
                  <a:gd name="T6" fmla="*/ 4 w 8"/>
                  <a:gd name="T7" fmla="*/ 0 h 100"/>
                  <a:gd name="T8" fmla="*/ 8 w 8"/>
                  <a:gd name="T9" fmla="*/ 4 h 100"/>
                  <a:gd name="T10" fmla="*/ 8 w 8"/>
                  <a:gd name="T11" fmla="*/ 96 h 100"/>
                  <a:gd name="T12" fmla="*/ 4 w 8"/>
                  <a:gd name="T1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0">
                    <a:moveTo>
                      <a:pt x="4" y="100"/>
                    </a:moveTo>
                    <a:cubicBezTo>
                      <a:pt x="2" y="100"/>
                      <a:pt x="0" y="98"/>
                      <a:pt x="0" y="9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8" y="98"/>
                      <a:pt x="6" y="100"/>
                      <a:pt x="4" y="10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360"/>
              <p:cNvSpPr>
                <a:spLocks noEditPoints="1"/>
              </p:cNvSpPr>
              <p:nvPr/>
            </p:nvSpPr>
            <p:spPr bwMode="auto">
              <a:xfrm>
                <a:off x="1419" y="3314"/>
                <a:ext cx="303" cy="435"/>
              </a:xfrm>
              <a:custGeom>
                <a:avLst/>
                <a:gdLst>
                  <a:gd name="T0" fmla="*/ 66 w 128"/>
                  <a:gd name="T1" fmla="*/ 184 h 184"/>
                  <a:gd name="T2" fmla="*/ 65 w 128"/>
                  <a:gd name="T3" fmla="*/ 184 h 184"/>
                  <a:gd name="T4" fmla="*/ 0 w 128"/>
                  <a:gd name="T5" fmla="*/ 119 h 184"/>
                  <a:gd name="T6" fmla="*/ 0 w 128"/>
                  <a:gd name="T7" fmla="*/ 23 h 184"/>
                  <a:gd name="T8" fmla="*/ 26 w 128"/>
                  <a:gd name="T9" fmla="*/ 0 h 184"/>
                  <a:gd name="T10" fmla="*/ 105 w 128"/>
                  <a:gd name="T11" fmla="*/ 0 h 184"/>
                  <a:gd name="T12" fmla="*/ 128 w 128"/>
                  <a:gd name="T13" fmla="*/ 23 h 184"/>
                  <a:gd name="T14" fmla="*/ 128 w 128"/>
                  <a:gd name="T15" fmla="*/ 119 h 184"/>
                  <a:gd name="T16" fmla="*/ 66 w 128"/>
                  <a:gd name="T17" fmla="*/ 184 h 184"/>
                  <a:gd name="T18" fmla="*/ 26 w 128"/>
                  <a:gd name="T19" fmla="*/ 8 h 184"/>
                  <a:gd name="T20" fmla="*/ 8 w 128"/>
                  <a:gd name="T21" fmla="*/ 23 h 184"/>
                  <a:gd name="T22" fmla="*/ 8 w 128"/>
                  <a:gd name="T23" fmla="*/ 119 h 184"/>
                  <a:gd name="T24" fmla="*/ 65 w 128"/>
                  <a:gd name="T25" fmla="*/ 176 h 184"/>
                  <a:gd name="T26" fmla="*/ 66 w 128"/>
                  <a:gd name="T27" fmla="*/ 176 h 184"/>
                  <a:gd name="T28" fmla="*/ 120 w 128"/>
                  <a:gd name="T29" fmla="*/ 119 h 184"/>
                  <a:gd name="T30" fmla="*/ 120 w 128"/>
                  <a:gd name="T31" fmla="*/ 23 h 184"/>
                  <a:gd name="T32" fmla="*/ 105 w 128"/>
                  <a:gd name="T33" fmla="*/ 8 h 184"/>
                  <a:gd name="T34" fmla="*/ 26 w 128"/>
                  <a:gd name="T35" fmla="*/ 8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" h="184">
                    <a:moveTo>
                      <a:pt x="66" y="184"/>
                    </a:moveTo>
                    <a:cubicBezTo>
                      <a:pt x="65" y="184"/>
                      <a:pt x="65" y="184"/>
                      <a:pt x="65" y="184"/>
                    </a:cubicBezTo>
                    <a:cubicBezTo>
                      <a:pt x="30" y="184"/>
                      <a:pt x="0" y="154"/>
                      <a:pt x="0" y="11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9"/>
                      <a:pt x="13" y="0"/>
                      <a:pt x="26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19" y="0"/>
                      <a:pt x="128" y="9"/>
                      <a:pt x="128" y="23"/>
                    </a:cubicBezTo>
                    <a:cubicBezTo>
                      <a:pt x="128" y="119"/>
                      <a:pt x="128" y="119"/>
                      <a:pt x="128" y="119"/>
                    </a:cubicBezTo>
                    <a:cubicBezTo>
                      <a:pt x="128" y="155"/>
                      <a:pt x="100" y="184"/>
                      <a:pt x="66" y="184"/>
                    </a:cubicBezTo>
                    <a:close/>
                    <a:moveTo>
                      <a:pt x="26" y="8"/>
                    </a:moveTo>
                    <a:cubicBezTo>
                      <a:pt x="17" y="8"/>
                      <a:pt x="8" y="14"/>
                      <a:pt x="8" y="23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8" y="150"/>
                      <a:pt x="34" y="176"/>
                      <a:pt x="65" y="176"/>
                    </a:cubicBezTo>
                    <a:cubicBezTo>
                      <a:pt x="66" y="176"/>
                      <a:pt x="66" y="176"/>
                      <a:pt x="66" y="176"/>
                    </a:cubicBezTo>
                    <a:cubicBezTo>
                      <a:pt x="96" y="176"/>
                      <a:pt x="120" y="151"/>
                      <a:pt x="120" y="119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14"/>
                      <a:pt x="114" y="8"/>
                      <a:pt x="105" y="8"/>
                    </a:cubicBezTo>
                    <a:lnTo>
                      <a:pt x="2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361"/>
              <p:cNvSpPr>
                <a:spLocks/>
              </p:cNvSpPr>
              <p:nvPr/>
            </p:nvSpPr>
            <p:spPr bwMode="auto">
              <a:xfrm>
                <a:off x="1419" y="3389"/>
                <a:ext cx="303" cy="48"/>
              </a:xfrm>
              <a:custGeom>
                <a:avLst/>
                <a:gdLst>
                  <a:gd name="T0" fmla="*/ 112 w 128"/>
                  <a:gd name="T1" fmla="*/ 20 h 20"/>
                  <a:gd name="T2" fmla="*/ 100 w 128"/>
                  <a:gd name="T3" fmla="*/ 15 h 20"/>
                  <a:gd name="T4" fmla="*/ 88 w 128"/>
                  <a:gd name="T5" fmla="*/ 20 h 20"/>
                  <a:gd name="T6" fmla="*/ 76 w 128"/>
                  <a:gd name="T7" fmla="*/ 15 h 20"/>
                  <a:gd name="T8" fmla="*/ 64 w 128"/>
                  <a:gd name="T9" fmla="*/ 20 h 20"/>
                  <a:gd name="T10" fmla="*/ 52 w 128"/>
                  <a:gd name="T11" fmla="*/ 15 h 20"/>
                  <a:gd name="T12" fmla="*/ 40 w 128"/>
                  <a:gd name="T13" fmla="*/ 20 h 20"/>
                  <a:gd name="T14" fmla="*/ 28 w 128"/>
                  <a:gd name="T15" fmla="*/ 15 h 20"/>
                  <a:gd name="T16" fmla="*/ 16 w 128"/>
                  <a:gd name="T17" fmla="*/ 20 h 20"/>
                  <a:gd name="T18" fmla="*/ 0 w 128"/>
                  <a:gd name="T19" fmla="*/ 4 h 20"/>
                  <a:gd name="T20" fmla="*/ 4 w 128"/>
                  <a:gd name="T21" fmla="*/ 0 h 20"/>
                  <a:gd name="T22" fmla="*/ 8 w 128"/>
                  <a:gd name="T23" fmla="*/ 4 h 20"/>
                  <a:gd name="T24" fmla="*/ 16 w 128"/>
                  <a:gd name="T25" fmla="*/ 12 h 20"/>
                  <a:gd name="T26" fmla="*/ 24 w 128"/>
                  <a:gd name="T27" fmla="*/ 4 h 20"/>
                  <a:gd name="T28" fmla="*/ 28 w 128"/>
                  <a:gd name="T29" fmla="*/ 0 h 20"/>
                  <a:gd name="T30" fmla="*/ 32 w 128"/>
                  <a:gd name="T31" fmla="*/ 4 h 20"/>
                  <a:gd name="T32" fmla="*/ 40 w 128"/>
                  <a:gd name="T33" fmla="*/ 12 h 20"/>
                  <a:gd name="T34" fmla="*/ 48 w 128"/>
                  <a:gd name="T35" fmla="*/ 4 h 20"/>
                  <a:gd name="T36" fmla="*/ 52 w 128"/>
                  <a:gd name="T37" fmla="*/ 0 h 20"/>
                  <a:gd name="T38" fmla="*/ 56 w 128"/>
                  <a:gd name="T39" fmla="*/ 4 h 20"/>
                  <a:gd name="T40" fmla="*/ 64 w 128"/>
                  <a:gd name="T41" fmla="*/ 12 h 20"/>
                  <a:gd name="T42" fmla="*/ 72 w 128"/>
                  <a:gd name="T43" fmla="*/ 4 h 20"/>
                  <a:gd name="T44" fmla="*/ 76 w 128"/>
                  <a:gd name="T45" fmla="*/ 0 h 20"/>
                  <a:gd name="T46" fmla="*/ 80 w 128"/>
                  <a:gd name="T47" fmla="*/ 4 h 20"/>
                  <a:gd name="T48" fmla="*/ 88 w 128"/>
                  <a:gd name="T49" fmla="*/ 12 h 20"/>
                  <a:gd name="T50" fmla="*/ 96 w 128"/>
                  <a:gd name="T51" fmla="*/ 4 h 20"/>
                  <a:gd name="T52" fmla="*/ 100 w 128"/>
                  <a:gd name="T53" fmla="*/ 0 h 20"/>
                  <a:gd name="T54" fmla="*/ 104 w 128"/>
                  <a:gd name="T55" fmla="*/ 4 h 20"/>
                  <a:gd name="T56" fmla="*/ 112 w 128"/>
                  <a:gd name="T57" fmla="*/ 12 h 20"/>
                  <a:gd name="T58" fmla="*/ 120 w 128"/>
                  <a:gd name="T59" fmla="*/ 4 h 20"/>
                  <a:gd name="T60" fmla="*/ 124 w 128"/>
                  <a:gd name="T61" fmla="*/ 0 h 20"/>
                  <a:gd name="T62" fmla="*/ 128 w 128"/>
                  <a:gd name="T63" fmla="*/ 4 h 20"/>
                  <a:gd name="T64" fmla="*/ 112 w 128"/>
                  <a:gd name="T6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20">
                    <a:moveTo>
                      <a:pt x="112" y="20"/>
                    </a:moveTo>
                    <a:cubicBezTo>
                      <a:pt x="107" y="20"/>
                      <a:pt x="103" y="18"/>
                      <a:pt x="100" y="15"/>
                    </a:cubicBezTo>
                    <a:cubicBezTo>
                      <a:pt x="97" y="18"/>
                      <a:pt x="93" y="20"/>
                      <a:pt x="88" y="20"/>
                    </a:cubicBezTo>
                    <a:cubicBezTo>
                      <a:pt x="83" y="20"/>
                      <a:pt x="79" y="18"/>
                      <a:pt x="76" y="15"/>
                    </a:cubicBezTo>
                    <a:cubicBezTo>
                      <a:pt x="73" y="18"/>
                      <a:pt x="69" y="20"/>
                      <a:pt x="64" y="20"/>
                    </a:cubicBezTo>
                    <a:cubicBezTo>
                      <a:pt x="59" y="20"/>
                      <a:pt x="55" y="18"/>
                      <a:pt x="52" y="15"/>
                    </a:cubicBezTo>
                    <a:cubicBezTo>
                      <a:pt x="49" y="18"/>
                      <a:pt x="45" y="20"/>
                      <a:pt x="40" y="20"/>
                    </a:cubicBezTo>
                    <a:cubicBezTo>
                      <a:pt x="35" y="20"/>
                      <a:pt x="31" y="18"/>
                      <a:pt x="28" y="15"/>
                    </a:cubicBezTo>
                    <a:cubicBezTo>
                      <a:pt x="25" y="18"/>
                      <a:pt x="21" y="20"/>
                      <a:pt x="16" y="20"/>
                    </a:cubicBezTo>
                    <a:cubicBezTo>
                      <a:pt x="7" y="20"/>
                      <a:pt x="0" y="13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24" y="4"/>
                    </a:cubicBezTo>
                    <a:cubicBezTo>
                      <a:pt x="24" y="2"/>
                      <a:pt x="26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8"/>
                      <a:pt x="36" y="12"/>
                      <a:pt x="40" y="12"/>
                    </a:cubicBezTo>
                    <a:cubicBezTo>
                      <a:pt x="44" y="12"/>
                      <a:pt x="48" y="8"/>
                      <a:pt x="48" y="4"/>
                    </a:cubicBezTo>
                    <a:cubicBezTo>
                      <a:pt x="48" y="2"/>
                      <a:pt x="50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8"/>
                      <a:pt x="60" y="12"/>
                      <a:pt x="64" y="12"/>
                    </a:cubicBezTo>
                    <a:cubicBezTo>
                      <a:pt x="68" y="12"/>
                      <a:pt x="72" y="8"/>
                      <a:pt x="72" y="4"/>
                    </a:cubicBezTo>
                    <a:cubicBezTo>
                      <a:pt x="72" y="2"/>
                      <a:pt x="74" y="0"/>
                      <a:pt x="76" y="0"/>
                    </a:cubicBezTo>
                    <a:cubicBezTo>
                      <a:pt x="78" y="0"/>
                      <a:pt x="80" y="2"/>
                      <a:pt x="80" y="4"/>
                    </a:cubicBezTo>
                    <a:cubicBezTo>
                      <a:pt x="80" y="8"/>
                      <a:pt x="84" y="12"/>
                      <a:pt x="88" y="12"/>
                    </a:cubicBezTo>
                    <a:cubicBezTo>
                      <a:pt x="92" y="12"/>
                      <a:pt x="96" y="8"/>
                      <a:pt x="96" y="4"/>
                    </a:cubicBezTo>
                    <a:cubicBezTo>
                      <a:pt x="96" y="2"/>
                      <a:pt x="98" y="0"/>
                      <a:pt x="100" y="0"/>
                    </a:cubicBezTo>
                    <a:cubicBezTo>
                      <a:pt x="102" y="0"/>
                      <a:pt x="104" y="2"/>
                      <a:pt x="104" y="4"/>
                    </a:cubicBezTo>
                    <a:cubicBezTo>
                      <a:pt x="104" y="8"/>
                      <a:pt x="108" y="12"/>
                      <a:pt x="112" y="12"/>
                    </a:cubicBezTo>
                    <a:cubicBezTo>
                      <a:pt x="116" y="12"/>
                      <a:pt x="120" y="8"/>
                      <a:pt x="120" y="4"/>
                    </a:cubicBezTo>
                    <a:cubicBezTo>
                      <a:pt x="120" y="2"/>
                      <a:pt x="122" y="0"/>
                      <a:pt x="124" y="0"/>
                    </a:cubicBezTo>
                    <a:cubicBezTo>
                      <a:pt x="126" y="0"/>
                      <a:pt x="128" y="2"/>
                      <a:pt x="128" y="4"/>
                    </a:cubicBezTo>
                    <a:cubicBezTo>
                      <a:pt x="128" y="13"/>
                      <a:pt x="121" y="20"/>
                      <a:pt x="112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362"/>
              <p:cNvSpPr>
                <a:spLocks noEditPoints="1"/>
              </p:cNvSpPr>
              <p:nvPr/>
            </p:nvSpPr>
            <p:spPr bwMode="auto">
              <a:xfrm>
                <a:off x="1485" y="3474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363"/>
              <p:cNvSpPr>
                <a:spLocks noEditPoints="1"/>
              </p:cNvSpPr>
              <p:nvPr/>
            </p:nvSpPr>
            <p:spPr bwMode="auto">
              <a:xfrm>
                <a:off x="1599" y="3474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364"/>
              <p:cNvSpPr>
                <a:spLocks/>
              </p:cNvSpPr>
              <p:nvPr/>
            </p:nvSpPr>
            <p:spPr bwMode="auto">
              <a:xfrm>
                <a:off x="1542" y="3550"/>
                <a:ext cx="57" cy="38"/>
              </a:xfrm>
              <a:custGeom>
                <a:avLst/>
                <a:gdLst>
                  <a:gd name="T0" fmla="*/ 20 w 24"/>
                  <a:gd name="T1" fmla="*/ 16 h 16"/>
                  <a:gd name="T2" fmla="*/ 16 w 24"/>
                  <a:gd name="T3" fmla="*/ 12 h 16"/>
                  <a:gd name="T4" fmla="*/ 12 w 24"/>
                  <a:gd name="T5" fmla="*/ 8 h 16"/>
                  <a:gd name="T6" fmla="*/ 8 w 24"/>
                  <a:gd name="T7" fmla="*/ 12 h 16"/>
                  <a:gd name="T8" fmla="*/ 4 w 24"/>
                  <a:gd name="T9" fmla="*/ 16 h 16"/>
                  <a:gd name="T10" fmla="*/ 0 w 24"/>
                  <a:gd name="T11" fmla="*/ 12 h 16"/>
                  <a:gd name="T12" fmla="*/ 12 w 24"/>
                  <a:gd name="T13" fmla="*/ 0 h 16"/>
                  <a:gd name="T14" fmla="*/ 24 w 24"/>
                  <a:gd name="T15" fmla="*/ 12 h 16"/>
                  <a:gd name="T16" fmla="*/ 20 w 24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6">
                    <a:moveTo>
                      <a:pt x="20" y="16"/>
                    </a:moveTo>
                    <a:cubicBezTo>
                      <a:pt x="18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ubicBezTo>
                      <a:pt x="2" y="16"/>
                      <a:pt x="0" y="14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4"/>
                      <a:pt x="22" y="16"/>
                      <a:pt x="20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365"/>
              <p:cNvSpPr>
                <a:spLocks/>
              </p:cNvSpPr>
              <p:nvPr/>
            </p:nvSpPr>
            <p:spPr bwMode="auto">
              <a:xfrm>
                <a:off x="1474" y="3616"/>
                <a:ext cx="194" cy="59"/>
              </a:xfrm>
              <a:custGeom>
                <a:avLst/>
                <a:gdLst>
                  <a:gd name="T0" fmla="*/ 77 w 82"/>
                  <a:gd name="T1" fmla="*/ 24 h 25"/>
                  <a:gd name="T2" fmla="*/ 74 w 82"/>
                  <a:gd name="T3" fmla="*/ 22 h 25"/>
                  <a:gd name="T4" fmla="*/ 41 w 82"/>
                  <a:gd name="T5" fmla="*/ 8 h 25"/>
                  <a:gd name="T6" fmla="*/ 8 w 82"/>
                  <a:gd name="T7" fmla="*/ 22 h 25"/>
                  <a:gd name="T8" fmla="*/ 3 w 82"/>
                  <a:gd name="T9" fmla="*/ 23 h 25"/>
                  <a:gd name="T10" fmla="*/ 2 w 82"/>
                  <a:gd name="T11" fmla="*/ 18 h 25"/>
                  <a:gd name="T12" fmla="*/ 41 w 82"/>
                  <a:gd name="T13" fmla="*/ 0 h 25"/>
                  <a:gd name="T14" fmla="*/ 80 w 82"/>
                  <a:gd name="T15" fmla="*/ 18 h 25"/>
                  <a:gd name="T16" fmla="*/ 79 w 82"/>
                  <a:gd name="T17" fmla="*/ 23 h 25"/>
                  <a:gd name="T18" fmla="*/ 77 w 82"/>
                  <a:gd name="T1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25">
                    <a:moveTo>
                      <a:pt x="77" y="24"/>
                    </a:moveTo>
                    <a:cubicBezTo>
                      <a:pt x="76" y="24"/>
                      <a:pt x="74" y="23"/>
                      <a:pt x="74" y="22"/>
                    </a:cubicBezTo>
                    <a:cubicBezTo>
                      <a:pt x="68" y="14"/>
                      <a:pt x="55" y="8"/>
                      <a:pt x="41" y="8"/>
                    </a:cubicBezTo>
                    <a:cubicBezTo>
                      <a:pt x="28" y="8"/>
                      <a:pt x="14" y="14"/>
                      <a:pt x="8" y="22"/>
                    </a:cubicBezTo>
                    <a:cubicBezTo>
                      <a:pt x="7" y="24"/>
                      <a:pt x="5" y="25"/>
                      <a:pt x="3" y="23"/>
                    </a:cubicBezTo>
                    <a:cubicBezTo>
                      <a:pt x="1" y="22"/>
                      <a:pt x="0" y="20"/>
                      <a:pt x="2" y="18"/>
                    </a:cubicBezTo>
                    <a:cubicBezTo>
                      <a:pt x="9" y="7"/>
                      <a:pt x="25" y="0"/>
                      <a:pt x="41" y="0"/>
                    </a:cubicBezTo>
                    <a:cubicBezTo>
                      <a:pt x="57" y="0"/>
                      <a:pt x="73" y="7"/>
                      <a:pt x="80" y="18"/>
                    </a:cubicBezTo>
                    <a:cubicBezTo>
                      <a:pt x="82" y="20"/>
                      <a:pt x="81" y="22"/>
                      <a:pt x="79" y="23"/>
                    </a:cubicBezTo>
                    <a:cubicBezTo>
                      <a:pt x="79" y="24"/>
                      <a:pt x="78" y="24"/>
                      <a:pt x="77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366"/>
              <p:cNvSpPr>
                <a:spLocks noEditPoints="1"/>
              </p:cNvSpPr>
              <p:nvPr/>
            </p:nvSpPr>
            <p:spPr bwMode="auto">
              <a:xfrm>
                <a:off x="1703" y="3427"/>
                <a:ext cx="57" cy="76"/>
              </a:xfrm>
              <a:custGeom>
                <a:avLst/>
                <a:gdLst>
                  <a:gd name="T0" fmla="*/ 20 w 24"/>
                  <a:gd name="T1" fmla="*/ 32 h 32"/>
                  <a:gd name="T2" fmla="*/ 4 w 24"/>
                  <a:gd name="T3" fmla="*/ 32 h 32"/>
                  <a:gd name="T4" fmla="*/ 0 w 24"/>
                  <a:gd name="T5" fmla="*/ 28 h 32"/>
                  <a:gd name="T6" fmla="*/ 0 w 24"/>
                  <a:gd name="T7" fmla="*/ 4 h 32"/>
                  <a:gd name="T8" fmla="*/ 4 w 24"/>
                  <a:gd name="T9" fmla="*/ 0 h 32"/>
                  <a:gd name="T10" fmla="*/ 20 w 24"/>
                  <a:gd name="T11" fmla="*/ 0 h 32"/>
                  <a:gd name="T12" fmla="*/ 24 w 24"/>
                  <a:gd name="T13" fmla="*/ 4 h 32"/>
                  <a:gd name="T14" fmla="*/ 24 w 24"/>
                  <a:gd name="T15" fmla="*/ 28 h 32"/>
                  <a:gd name="T16" fmla="*/ 20 w 24"/>
                  <a:gd name="T17" fmla="*/ 32 h 32"/>
                  <a:gd name="T18" fmla="*/ 8 w 24"/>
                  <a:gd name="T19" fmla="*/ 24 h 32"/>
                  <a:gd name="T20" fmla="*/ 16 w 24"/>
                  <a:gd name="T21" fmla="*/ 24 h 32"/>
                  <a:gd name="T22" fmla="*/ 16 w 24"/>
                  <a:gd name="T23" fmla="*/ 8 h 32"/>
                  <a:gd name="T24" fmla="*/ 8 w 24"/>
                  <a:gd name="T25" fmla="*/ 8 h 32"/>
                  <a:gd name="T26" fmla="*/ 8 w 24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2">
                    <a:moveTo>
                      <a:pt x="20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30"/>
                      <a:pt x="22" y="32"/>
                      <a:pt x="20" y="32"/>
                    </a:cubicBezTo>
                    <a:close/>
                    <a:moveTo>
                      <a:pt x="8" y="24"/>
                    </a:move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367"/>
              <p:cNvSpPr>
                <a:spLocks noEditPoints="1"/>
              </p:cNvSpPr>
              <p:nvPr/>
            </p:nvSpPr>
            <p:spPr bwMode="auto">
              <a:xfrm>
                <a:off x="1381" y="3427"/>
                <a:ext cx="57" cy="76"/>
              </a:xfrm>
              <a:custGeom>
                <a:avLst/>
                <a:gdLst>
                  <a:gd name="T0" fmla="*/ 20 w 24"/>
                  <a:gd name="T1" fmla="*/ 32 h 32"/>
                  <a:gd name="T2" fmla="*/ 4 w 24"/>
                  <a:gd name="T3" fmla="*/ 32 h 32"/>
                  <a:gd name="T4" fmla="*/ 0 w 24"/>
                  <a:gd name="T5" fmla="*/ 28 h 32"/>
                  <a:gd name="T6" fmla="*/ 0 w 24"/>
                  <a:gd name="T7" fmla="*/ 4 h 32"/>
                  <a:gd name="T8" fmla="*/ 4 w 24"/>
                  <a:gd name="T9" fmla="*/ 0 h 32"/>
                  <a:gd name="T10" fmla="*/ 20 w 24"/>
                  <a:gd name="T11" fmla="*/ 0 h 32"/>
                  <a:gd name="T12" fmla="*/ 24 w 24"/>
                  <a:gd name="T13" fmla="*/ 4 h 32"/>
                  <a:gd name="T14" fmla="*/ 24 w 24"/>
                  <a:gd name="T15" fmla="*/ 28 h 32"/>
                  <a:gd name="T16" fmla="*/ 20 w 24"/>
                  <a:gd name="T17" fmla="*/ 32 h 32"/>
                  <a:gd name="T18" fmla="*/ 8 w 24"/>
                  <a:gd name="T19" fmla="*/ 24 h 32"/>
                  <a:gd name="T20" fmla="*/ 16 w 24"/>
                  <a:gd name="T21" fmla="*/ 24 h 32"/>
                  <a:gd name="T22" fmla="*/ 16 w 24"/>
                  <a:gd name="T23" fmla="*/ 8 h 32"/>
                  <a:gd name="T24" fmla="*/ 8 w 24"/>
                  <a:gd name="T25" fmla="*/ 8 h 32"/>
                  <a:gd name="T26" fmla="*/ 8 w 24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2">
                    <a:moveTo>
                      <a:pt x="20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30"/>
                      <a:pt x="22" y="32"/>
                      <a:pt x="20" y="32"/>
                    </a:cubicBezTo>
                    <a:close/>
                    <a:moveTo>
                      <a:pt x="8" y="24"/>
                    </a:move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368"/>
              <p:cNvSpPr>
                <a:spLocks/>
              </p:cNvSpPr>
              <p:nvPr/>
            </p:nvSpPr>
            <p:spPr bwMode="auto">
              <a:xfrm>
                <a:off x="1495" y="3607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369"/>
              <p:cNvSpPr>
                <a:spLocks/>
              </p:cNvSpPr>
              <p:nvPr/>
            </p:nvSpPr>
            <p:spPr bwMode="auto">
              <a:xfrm>
                <a:off x="1533" y="3607"/>
                <a:ext cx="19" cy="57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370"/>
              <p:cNvSpPr>
                <a:spLocks/>
              </p:cNvSpPr>
              <p:nvPr/>
            </p:nvSpPr>
            <p:spPr bwMode="auto">
              <a:xfrm>
                <a:off x="1589" y="3607"/>
                <a:ext cx="19" cy="57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371"/>
              <p:cNvSpPr>
                <a:spLocks/>
              </p:cNvSpPr>
              <p:nvPr/>
            </p:nvSpPr>
            <p:spPr bwMode="auto">
              <a:xfrm>
                <a:off x="1627" y="3607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372"/>
              <p:cNvSpPr>
                <a:spLocks noEditPoints="1"/>
              </p:cNvSpPr>
              <p:nvPr/>
            </p:nvSpPr>
            <p:spPr bwMode="auto">
              <a:xfrm>
                <a:off x="-415" y="3342"/>
                <a:ext cx="378" cy="378"/>
              </a:xfrm>
              <a:custGeom>
                <a:avLst/>
                <a:gdLst>
                  <a:gd name="T0" fmla="*/ 80 w 160"/>
                  <a:gd name="T1" fmla="*/ 160 h 160"/>
                  <a:gd name="T2" fmla="*/ 0 w 160"/>
                  <a:gd name="T3" fmla="*/ 80 h 160"/>
                  <a:gd name="T4" fmla="*/ 80 w 160"/>
                  <a:gd name="T5" fmla="*/ 0 h 160"/>
                  <a:gd name="T6" fmla="*/ 160 w 160"/>
                  <a:gd name="T7" fmla="*/ 80 h 160"/>
                  <a:gd name="T8" fmla="*/ 80 w 160"/>
                  <a:gd name="T9" fmla="*/ 160 h 160"/>
                  <a:gd name="T10" fmla="*/ 80 w 160"/>
                  <a:gd name="T11" fmla="*/ 8 h 160"/>
                  <a:gd name="T12" fmla="*/ 8 w 160"/>
                  <a:gd name="T13" fmla="*/ 80 h 160"/>
                  <a:gd name="T14" fmla="*/ 80 w 160"/>
                  <a:gd name="T15" fmla="*/ 152 h 160"/>
                  <a:gd name="T16" fmla="*/ 152 w 160"/>
                  <a:gd name="T17" fmla="*/ 80 h 160"/>
                  <a:gd name="T18" fmla="*/ 80 w 160"/>
                  <a:gd name="T19" fmla="*/ 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0" h="160">
                    <a:moveTo>
                      <a:pt x="80" y="160"/>
                    </a:moveTo>
                    <a:cubicBezTo>
                      <a:pt x="36" y="160"/>
                      <a:pt x="0" y="124"/>
                      <a:pt x="0" y="80"/>
                    </a:cubicBezTo>
                    <a:cubicBezTo>
                      <a:pt x="0" y="36"/>
                      <a:pt x="36" y="0"/>
                      <a:pt x="80" y="0"/>
                    </a:cubicBezTo>
                    <a:cubicBezTo>
                      <a:pt x="124" y="0"/>
                      <a:pt x="160" y="36"/>
                      <a:pt x="160" y="80"/>
                    </a:cubicBezTo>
                    <a:cubicBezTo>
                      <a:pt x="160" y="124"/>
                      <a:pt x="124" y="160"/>
                      <a:pt x="80" y="160"/>
                    </a:cubicBezTo>
                    <a:close/>
                    <a:moveTo>
                      <a:pt x="80" y="8"/>
                    </a:moveTo>
                    <a:cubicBezTo>
                      <a:pt x="40" y="8"/>
                      <a:pt x="8" y="40"/>
                      <a:pt x="8" y="80"/>
                    </a:cubicBezTo>
                    <a:cubicBezTo>
                      <a:pt x="8" y="120"/>
                      <a:pt x="40" y="152"/>
                      <a:pt x="80" y="152"/>
                    </a:cubicBezTo>
                    <a:cubicBezTo>
                      <a:pt x="120" y="152"/>
                      <a:pt x="152" y="120"/>
                      <a:pt x="152" y="80"/>
                    </a:cubicBezTo>
                    <a:cubicBezTo>
                      <a:pt x="152" y="40"/>
                      <a:pt x="120" y="8"/>
                      <a:pt x="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373"/>
              <p:cNvSpPr>
                <a:spLocks noEditPoints="1"/>
              </p:cNvSpPr>
              <p:nvPr/>
            </p:nvSpPr>
            <p:spPr bwMode="auto">
              <a:xfrm>
                <a:off x="-462" y="3314"/>
                <a:ext cx="96" cy="123"/>
              </a:xfrm>
              <a:custGeom>
                <a:avLst/>
                <a:gdLst>
                  <a:gd name="T0" fmla="*/ 36 w 41"/>
                  <a:gd name="T1" fmla="*/ 52 h 52"/>
                  <a:gd name="T2" fmla="*/ 34 w 41"/>
                  <a:gd name="T3" fmla="*/ 51 h 52"/>
                  <a:gd name="T4" fmla="*/ 2 w 41"/>
                  <a:gd name="T5" fmla="*/ 27 h 52"/>
                  <a:gd name="T6" fmla="*/ 0 w 41"/>
                  <a:gd name="T7" fmla="*/ 25 h 52"/>
                  <a:gd name="T8" fmla="*/ 1 w 41"/>
                  <a:gd name="T9" fmla="*/ 22 h 52"/>
                  <a:gd name="T10" fmla="*/ 17 w 41"/>
                  <a:gd name="T11" fmla="*/ 2 h 52"/>
                  <a:gd name="T12" fmla="*/ 22 w 41"/>
                  <a:gd name="T13" fmla="*/ 1 h 52"/>
                  <a:gd name="T14" fmla="*/ 38 w 41"/>
                  <a:gd name="T15" fmla="*/ 13 h 52"/>
                  <a:gd name="T16" fmla="*/ 40 w 41"/>
                  <a:gd name="T17" fmla="*/ 15 h 52"/>
                  <a:gd name="T18" fmla="*/ 39 w 41"/>
                  <a:gd name="T19" fmla="*/ 19 h 52"/>
                  <a:gd name="T20" fmla="*/ 26 w 41"/>
                  <a:gd name="T21" fmla="*/ 35 h 52"/>
                  <a:gd name="T22" fmla="*/ 38 w 41"/>
                  <a:gd name="T23" fmla="*/ 45 h 52"/>
                  <a:gd name="T24" fmla="*/ 39 w 41"/>
                  <a:gd name="T25" fmla="*/ 50 h 52"/>
                  <a:gd name="T26" fmla="*/ 36 w 41"/>
                  <a:gd name="T27" fmla="*/ 52 h 52"/>
                  <a:gd name="T28" fmla="*/ 10 w 41"/>
                  <a:gd name="T29" fmla="*/ 23 h 52"/>
                  <a:gd name="T30" fmla="*/ 19 w 41"/>
                  <a:gd name="T31" fmla="*/ 30 h 52"/>
                  <a:gd name="T32" fmla="*/ 30 w 41"/>
                  <a:gd name="T33" fmla="*/ 17 h 52"/>
                  <a:gd name="T34" fmla="*/ 21 w 41"/>
                  <a:gd name="T35" fmla="*/ 10 h 52"/>
                  <a:gd name="T36" fmla="*/ 10 w 41"/>
                  <a:gd name="T37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52">
                    <a:moveTo>
                      <a:pt x="36" y="52"/>
                    </a:moveTo>
                    <a:cubicBezTo>
                      <a:pt x="35" y="52"/>
                      <a:pt x="34" y="52"/>
                      <a:pt x="34" y="51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1" y="27"/>
                      <a:pt x="0" y="26"/>
                      <a:pt x="0" y="25"/>
                    </a:cubicBezTo>
                    <a:cubicBezTo>
                      <a:pt x="0" y="23"/>
                      <a:pt x="0" y="22"/>
                      <a:pt x="1" y="2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0"/>
                      <a:pt x="21" y="0"/>
                      <a:pt x="22" y="1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0" y="14"/>
                      <a:pt x="40" y="15"/>
                    </a:cubicBezTo>
                    <a:cubicBezTo>
                      <a:pt x="40" y="17"/>
                      <a:pt x="40" y="18"/>
                      <a:pt x="39" y="19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40" y="46"/>
                      <a:pt x="41" y="49"/>
                      <a:pt x="39" y="50"/>
                    </a:cubicBezTo>
                    <a:cubicBezTo>
                      <a:pt x="38" y="51"/>
                      <a:pt x="37" y="52"/>
                      <a:pt x="36" y="52"/>
                    </a:cubicBezTo>
                    <a:close/>
                    <a:moveTo>
                      <a:pt x="10" y="23"/>
                    </a:moveTo>
                    <a:cubicBezTo>
                      <a:pt x="19" y="30"/>
                      <a:pt x="19" y="30"/>
                      <a:pt x="19" y="30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1" y="10"/>
                      <a:pt x="21" y="10"/>
                      <a:pt x="21" y="10"/>
                    </a:cubicBez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374"/>
              <p:cNvSpPr>
                <a:spLocks noEditPoints="1"/>
              </p:cNvSpPr>
              <p:nvPr/>
            </p:nvSpPr>
            <p:spPr bwMode="auto">
              <a:xfrm>
                <a:off x="-377" y="3493"/>
                <a:ext cx="56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375"/>
              <p:cNvSpPr>
                <a:spLocks noEditPoints="1"/>
              </p:cNvSpPr>
              <p:nvPr/>
            </p:nvSpPr>
            <p:spPr bwMode="auto">
              <a:xfrm>
                <a:off x="-330" y="3408"/>
                <a:ext cx="76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376"/>
              <p:cNvSpPr>
                <a:spLocks noEditPoints="1"/>
              </p:cNvSpPr>
              <p:nvPr/>
            </p:nvSpPr>
            <p:spPr bwMode="auto">
              <a:xfrm>
                <a:off x="-340" y="3531"/>
                <a:ext cx="133" cy="133"/>
              </a:xfrm>
              <a:custGeom>
                <a:avLst/>
                <a:gdLst>
                  <a:gd name="T0" fmla="*/ 28 w 56"/>
                  <a:gd name="T1" fmla="*/ 56 h 56"/>
                  <a:gd name="T2" fmla="*/ 0 w 56"/>
                  <a:gd name="T3" fmla="*/ 28 h 56"/>
                  <a:gd name="T4" fmla="*/ 28 w 56"/>
                  <a:gd name="T5" fmla="*/ 0 h 56"/>
                  <a:gd name="T6" fmla="*/ 56 w 56"/>
                  <a:gd name="T7" fmla="*/ 28 h 56"/>
                  <a:gd name="T8" fmla="*/ 28 w 56"/>
                  <a:gd name="T9" fmla="*/ 56 h 56"/>
                  <a:gd name="T10" fmla="*/ 28 w 56"/>
                  <a:gd name="T11" fmla="*/ 8 h 56"/>
                  <a:gd name="T12" fmla="*/ 8 w 56"/>
                  <a:gd name="T13" fmla="*/ 28 h 56"/>
                  <a:gd name="T14" fmla="*/ 28 w 56"/>
                  <a:gd name="T15" fmla="*/ 48 h 56"/>
                  <a:gd name="T16" fmla="*/ 48 w 56"/>
                  <a:gd name="T17" fmla="*/ 28 h 56"/>
                  <a:gd name="T18" fmla="*/ 28 w 56"/>
                  <a:gd name="T19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6">
                    <a:moveTo>
                      <a:pt x="28" y="56"/>
                    </a:moveTo>
                    <a:cubicBezTo>
                      <a:pt x="13" y="56"/>
                      <a:pt x="0" y="43"/>
                      <a:pt x="0" y="28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3" y="0"/>
                      <a:pt x="56" y="13"/>
                      <a:pt x="56" y="28"/>
                    </a:cubicBezTo>
                    <a:cubicBezTo>
                      <a:pt x="56" y="43"/>
                      <a:pt x="43" y="56"/>
                      <a:pt x="28" y="56"/>
                    </a:cubicBezTo>
                    <a:close/>
                    <a:moveTo>
                      <a:pt x="28" y="8"/>
                    </a:moveTo>
                    <a:cubicBezTo>
                      <a:pt x="17" y="8"/>
                      <a:pt x="8" y="17"/>
                      <a:pt x="8" y="28"/>
                    </a:cubicBezTo>
                    <a:cubicBezTo>
                      <a:pt x="8" y="39"/>
                      <a:pt x="17" y="48"/>
                      <a:pt x="28" y="48"/>
                    </a:cubicBezTo>
                    <a:cubicBezTo>
                      <a:pt x="39" y="48"/>
                      <a:pt x="48" y="39"/>
                      <a:pt x="48" y="28"/>
                    </a:cubicBezTo>
                    <a:cubicBezTo>
                      <a:pt x="48" y="17"/>
                      <a:pt x="39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377"/>
              <p:cNvSpPr>
                <a:spLocks noEditPoints="1"/>
              </p:cNvSpPr>
              <p:nvPr/>
            </p:nvSpPr>
            <p:spPr bwMode="auto">
              <a:xfrm>
                <a:off x="483" y="3304"/>
                <a:ext cx="359" cy="435"/>
              </a:xfrm>
              <a:custGeom>
                <a:avLst/>
                <a:gdLst>
                  <a:gd name="T0" fmla="*/ 76 w 152"/>
                  <a:gd name="T1" fmla="*/ 184 h 184"/>
                  <a:gd name="T2" fmla="*/ 0 w 152"/>
                  <a:gd name="T3" fmla="*/ 76 h 184"/>
                  <a:gd name="T4" fmla="*/ 76 w 152"/>
                  <a:gd name="T5" fmla="*/ 0 h 184"/>
                  <a:gd name="T6" fmla="*/ 152 w 152"/>
                  <a:gd name="T7" fmla="*/ 76 h 184"/>
                  <a:gd name="T8" fmla="*/ 76 w 152"/>
                  <a:gd name="T9" fmla="*/ 184 h 184"/>
                  <a:gd name="T10" fmla="*/ 76 w 152"/>
                  <a:gd name="T11" fmla="*/ 8 h 184"/>
                  <a:gd name="T12" fmla="*/ 8 w 152"/>
                  <a:gd name="T13" fmla="*/ 76 h 184"/>
                  <a:gd name="T14" fmla="*/ 76 w 152"/>
                  <a:gd name="T15" fmla="*/ 176 h 184"/>
                  <a:gd name="T16" fmla="*/ 144 w 152"/>
                  <a:gd name="T17" fmla="*/ 76 h 184"/>
                  <a:gd name="T18" fmla="*/ 76 w 152"/>
                  <a:gd name="T19" fmla="*/ 8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84">
                    <a:moveTo>
                      <a:pt x="76" y="184"/>
                    </a:moveTo>
                    <a:cubicBezTo>
                      <a:pt x="34" y="184"/>
                      <a:pt x="0" y="119"/>
                      <a:pt x="0" y="76"/>
                    </a:cubicBezTo>
                    <a:cubicBezTo>
                      <a:pt x="0" y="34"/>
                      <a:pt x="34" y="0"/>
                      <a:pt x="76" y="0"/>
                    </a:cubicBezTo>
                    <a:cubicBezTo>
                      <a:pt x="118" y="0"/>
                      <a:pt x="152" y="34"/>
                      <a:pt x="152" y="76"/>
                    </a:cubicBezTo>
                    <a:cubicBezTo>
                      <a:pt x="152" y="119"/>
                      <a:pt x="118" y="184"/>
                      <a:pt x="76" y="184"/>
                    </a:cubicBezTo>
                    <a:close/>
                    <a:moveTo>
                      <a:pt x="76" y="8"/>
                    </a:moveTo>
                    <a:cubicBezTo>
                      <a:pt x="39" y="8"/>
                      <a:pt x="8" y="39"/>
                      <a:pt x="8" y="76"/>
                    </a:cubicBezTo>
                    <a:cubicBezTo>
                      <a:pt x="8" y="114"/>
                      <a:pt x="40" y="176"/>
                      <a:pt x="76" y="176"/>
                    </a:cubicBezTo>
                    <a:cubicBezTo>
                      <a:pt x="112" y="176"/>
                      <a:pt x="144" y="114"/>
                      <a:pt x="144" y="76"/>
                    </a:cubicBezTo>
                    <a:cubicBezTo>
                      <a:pt x="144" y="39"/>
                      <a:pt x="113" y="8"/>
                      <a:pt x="7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378"/>
              <p:cNvSpPr>
                <a:spLocks noEditPoints="1"/>
              </p:cNvSpPr>
              <p:nvPr/>
            </p:nvSpPr>
            <p:spPr bwMode="auto">
              <a:xfrm>
                <a:off x="549" y="3418"/>
                <a:ext cx="76" cy="75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379"/>
              <p:cNvSpPr>
                <a:spLocks noEditPoints="1"/>
              </p:cNvSpPr>
              <p:nvPr/>
            </p:nvSpPr>
            <p:spPr bwMode="auto">
              <a:xfrm>
                <a:off x="701" y="3418"/>
                <a:ext cx="75" cy="75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380"/>
              <p:cNvSpPr>
                <a:spLocks/>
              </p:cNvSpPr>
              <p:nvPr/>
            </p:nvSpPr>
            <p:spPr bwMode="auto">
              <a:xfrm>
                <a:off x="625" y="3512"/>
                <a:ext cx="76" cy="38"/>
              </a:xfrm>
              <a:custGeom>
                <a:avLst/>
                <a:gdLst>
                  <a:gd name="T0" fmla="*/ 4 w 32"/>
                  <a:gd name="T1" fmla="*/ 16 h 16"/>
                  <a:gd name="T2" fmla="*/ 0 w 32"/>
                  <a:gd name="T3" fmla="*/ 12 h 16"/>
                  <a:gd name="T4" fmla="*/ 16 w 32"/>
                  <a:gd name="T5" fmla="*/ 0 h 16"/>
                  <a:gd name="T6" fmla="*/ 32 w 32"/>
                  <a:gd name="T7" fmla="*/ 12 h 16"/>
                  <a:gd name="T8" fmla="*/ 28 w 32"/>
                  <a:gd name="T9" fmla="*/ 16 h 16"/>
                  <a:gd name="T10" fmla="*/ 24 w 32"/>
                  <a:gd name="T11" fmla="*/ 12 h 16"/>
                  <a:gd name="T12" fmla="*/ 16 w 32"/>
                  <a:gd name="T13" fmla="*/ 8 h 16"/>
                  <a:gd name="T14" fmla="*/ 8 w 32"/>
                  <a:gd name="T15" fmla="*/ 12 h 16"/>
                  <a:gd name="T16" fmla="*/ 4 w 32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7"/>
                      <a:pt x="6" y="0"/>
                      <a:pt x="16" y="0"/>
                    </a:cubicBezTo>
                    <a:cubicBezTo>
                      <a:pt x="26" y="0"/>
                      <a:pt x="32" y="7"/>
                      <a:pt x="32" y="12"/>
                    </a:cubicBezTo>
                    <a:cubicBezTo>
                      <a:pt x="32" y="14"/>
                      <a:pt x="30" y="16"/>
                      <a:pt x="28" y="16"/>
                    </a:cubicBezTo>
                    <a:cubicBezTo>
                      <a:pt x="26" y="16"/>
                      <a:pt x="24" y="14"/>
                      <a:pt x="24" y="12"/>
                    </a:cubicBezTo>
                    <a:cubicBezTo>
                      <a:pt x="24" y="11"/>
                      <a:pt x="21" y="8"/>
                      <a:pt x="16" y="8"/>
                    </a:cubicBezTo>
                    <a:cubicBezTo>
                      <a:pt x="11" y="8"/>
                      <a:pt x="8" y="11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Oval 381"/>
              <p:cNvSpPr>
                <a:spLocks noChangeArrowheads="1"/>
              </p:cNvSpPr>
              <p:nvPr/>
            </p:nvSpPr>
            <p:spPr bwMode="auto">
              <a:xfrm>
                <a:off x="625" y="357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Oval 382"/>
              <p:cNvSpPr>
                <a:spLocks noChangeArrowheads="1"/>
              </p:cNvSpPr>
              <p:nvPr/>
            </p:nvSpPr>
            <p:spPr bwMode="auto">
              <a:xfrm>
                <a:off x="682" y="3578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Oval 383"/>
              <p:cNvSpPr>
                <a:spLocks noChangeArrowheads="1"/>
              </p:cNvSpPr>
              <p:nvPr/>
            </p:nvSpPr>
            <p:spPr bwMode="auto">
              <a:xfrm>
                <a:off x="625" y="3616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Oval 384"/>
              <p:cNvSpPr>
                <a:spLocks noChangeArrowheads="1"/>
              </p:cNvSpPr>
              <p:nvPr/>
            </p:nvSpPr>
            <p:spPr bwMode="auto">
              <a:xfrm>
                <a:off x="682" y="3616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Oval 385"/>
              <p:cNvSpPr>
                <a:spLocks noChangeArrowheads="1"/>
              </p:cNvSpPr>
              <p:nvPr/>
            </p:nvSpPr>
            <p:spPr bwMode="auto">
              <a:xfrm>
                <a:off x="625" y="365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Oval 386"/>
              <p:cNvSpPr>
                <a:spLocks noChangeArrowheads="1"/>
              </p:cNvSpPr>
              <p:nvPr/>
            </p:nvSpPr>
            <p:spPr bwMode="auto">
              <a:xfrm>
                <a:off x="682" y="3654"/>
                <a:ext cx="19" cy="19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387"/>
              <p:cNvSpPr>
                <a:spLocks noEditPoints="1"/>
              </p:cNvSpPr>
              <p:nvPr/>
            </p:nvSpPr>
            <p:spPr bwMode="auto">
              <a:xfrm>
                <a:off x="2251" y="3522"/>
                <a:ext cx="426" cy="217"/>
              </a:xfrm>
              <a:custGeom>
                <a:avLst/>
                <a:gdLst>
                  <a:gd name="T0" fmla="*/ 88 w 180"/>
                  <a:gd name="T1" fmla="*/ 92 h 92"/>
                  <a:gd name="T2" fmla="*/ 0 w 180"/>
                  <a:gd name="T3" fmla="*/ 4 h 92"/>
                  <a:gd name="T4" fmla="*/ 4 w 180"/>
                  <a:gd name="T5" fmla="*/ 0 h 92"/>
                  <a:gd name="T6" fmla="*/ 176 w 180"/>
                  <a:gd name="T7" fmla="*/ 0 h 92"/>
                  <a:gd name="T8" fmla="*/ 180 w 180"/>
                  <a:gd name="T9" fmla="*/ 4 h 92"/>
                  <a:gd name="T10" fmla="*/ 88 w 180"/>
                  <a:gd name="T11" fmla="*/ 92 h 92"/>
                  <a:gd name="T12" fmla="*/ 8 w 180"/>
                  <a:gd name="T13" fmla="*/ 8 h 92"/>
                  <a:gd name="T14" fmla="*/ 88 w 180"/>
                  <a:gd name="T15" fmla="*/ 84 h 92"/>
                  <a:gd name="T16" fmla="*/ 172 w 180"/>
                  <a:gd name="T17" fmla="*/ 8 h 92"/>
                  <a:gd name="T18" fmla="*/ 8 w 180"/>
                  <a:gd name="T19" fmla="*/ 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92">
                    <a:moveTo>
                      <a:pt x="88" y="92"/>
                    </a:moveTo>
                    <a:cubicBezTo>
                      <a:pt x="39" y="92"/>
                      <a:pt x="0" y="39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76" y="0"/>
                      <a:pt x="176" y="0"/>
                      <a:pt x="176" y="0"/>
                    </a:cubicBezTo>
                    <a:cubicBezTo>
                      <a:pt x="178" y="0"/>
                      <a:pt x="180" y="2"/>
                      <a:pt x="180" y="4"/>
                    </a:cubicBezTo>
                    <a:cubicBezTo>
                      <a:pt x="180" y="38"/>
                      <a:pt x="138" y="92"/>
                      <a:pt x="88" y="92"/>
                    </a:cubicBezTo>
                    <a:close/>
                    <a:moveTo>
                      <a:pt x="8" y="8"/>
                    </a:moveTo>
                    <a:cubicBezTo>
                      <a:pt x="11" y="40"/>
                      <a:pt x="46" y="84"/>
                      <a:pt x="88" y="84"/>
                    </a:cubicBezTo>
                    <a:cubicBezTo>
                      <a:pt x="131" y="84"/>
                      <a:pt x="169" y="38"/>
                      <a:pt x="172" y="8"/>
                    </a:cubicBez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388"/>
              <p:cNvSpPr>
                <a:spLocks/>
              </p:cNvSpPr>
              <p:nvPr/>
            </p:nvSpPr>
            <p:spPr bwMode="auto">
              <a:xfrm>
                <a:off x="2374" y="3730"/>
                <a:ext cx="161" cy="19"/>
              </a:xfrm>
              <a:custGeom>
                <a:avLst/>
                <a:gdLst>
                  <a:gd name="T0" fmla="*/ 64 w 68"/>
                  <a:gd name="T1" fmla="*/ 8 h 8"/>
                  <a:gd name="T2" fmla="*/ 4 w 68"/>
                  <a:gd name="T3" fmla="*/ 8 h 8"/>
                  <a:gd name="T4" fmla="*/ 0 w 68"/>
                  <a:gd name="T5" fmla="*/ 4 h 8"/>
                  <a:gd name="T6" fmla="*/ 4 w 68"/>
                  <a:gd name="T7" fmla="*/ 0 h 8"/>
                  <a:gd name="T8" fmla="*/ 64 w 68"/>
                  <a:gd name="T9" fmla="*/ 0 h 8"/>
                  <a:gd name="T10" fmla="*/ 68 w 68"/>
                  <a:gd name="T11" fmla="*/ 4 h 8"/>
                  <a:gd name="T12" fmla="*/ 64 w 6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8">
                    <a:moveTo>
                      <a:pt x="6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6" y="0"/>
                      <a:pt x="68" y="2"/>
                      <a:pt x="68" y="4"/>
                    </a:cubicBezTo>
                    <a:cubicBezTo>
                      <a:pt x="68" y="6"/>
                      <a:pt x="66" y="8"/>
                      <a:pt x="6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389"/>
              <p:cNvSpPr>
                <a:spLocks/>
              </p:cNvSpPr>
              <p:nvPr/>
            </p:nvSpPr>
            <p:spPr bwMode="auto">
              <a:xfrm>
                <a:off x="2469" y="3295"/>
                <a:ext cx="217" cy="217"/>
              </a:xfrm>
              <a:custGeom>
                <a:avLst/>
                <a:gdLst>
                  <a:gd name="T0" fmla="*/ 4 w 92"/>
                  <a:gd name="T1" fmla="*/ 92 h 92"/>
                  <a:gd name="T2" fmla="*/ 1 w 92"/>
                  <a:gd name="T3" fmla="*/ 91 h 92"/>
                  <a:gd name="T4" fmla="*/ 1 w 92"/>
                  <a:gd name="T5" fmla="*/ 85 h 92"/>
                  <a:gd name="T6" fmla="*/ 85 w 92"/>
                  <a:gd name="T7" fmla="*/ 1 h 92"/>
                  <a:gd name="T8" fmla="*/ 91 w 92"/>
                  <a:gd name="T9" fmla="*/ 1 h 92"/>
                  <a:gd name="T10" fmla="*/ 91 w 92"/>
                  <a:gd name="T11" fmla="*/ 7 h 92"/>
                  <a:gd name="T12" fmla="*/ 7 w 92"/>
                  <a:gd name="T13" fmla="*/ 91 h 92"/>
                  <a:gd name="T14" fmla="*/ 4 w 92"/>
                  <a:gd name="T15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2">
                    <a:moveTo>
                      <a:pt x="4" y="92"/>
                    </a:moveTo>
                    <a:cubicBezTo>
                      <a:pt x="3" y="92"/>
                      <a:pt x="2" y="92"/>
                      <a:pt x="1" y="91"/>
                    </a:cubicBezTo>
                    <a:cubicBezTo>
                      <a:pt x="0" y="89"/>
                      <a:pt x="0" y="87"/>
                      <a:pt x="1" y="85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87" y="0"/>
                      <a:pt x="89" y="0"/>
                      <a:pt x="91" y="1"/>
                    </a:cubicBezTo>
                    <a:cubicBezTo>
                      <a:pt x="92" y="3"/>
                      <a:pt x="92" y="5"/>
                      <a:pt x="91" y="7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6" y="92"/>
                      <a:pt x="5" y="92"/>
                      <a:pt x="4" y="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Freeform 390"/>
              <p:cNvSpPr>
                <a:spLocks/>
              </p:cNvSpPr>
              <p:nvPr/>
            </p:nvSpPr>
            <p:spPr bwMode="auto">
              <a:xfrm>
                <a:off x="2403" y="3295"/>
                <a:ext cx="132" cy="151"/>
              </a:xfrm>
              <a:custGeom>
                <a:avLst/>
                <a:gdLst>
                  <a:gd name="T0" fmla="*/ 4 w 56"/>
                  <a:gd name="T1" fmla="*/ 64 h 64"/>
                  <a:gd name="T2" fmla="*/ 1 w 56"/>
                  <a:gd name="T3" fmla="*/ 63 h 64"/>
                  <a:gd name="T4" fmla="*/ 1 w 56"/>
                  <a:gd name="T5" fmla="*/ 57 h 64"/>
                  <a:gd name="T6" fmla="*/ 49 w 56"/>
                  <a:gd name="T7" fmla="*/ 1 h 64"/>
                  <a:gd name="T8" fmla="*/ 55 w 56"/>
                  <a:gd name="T9" fmla="*/ 1 h 64"/>
                  <a:gd name="T10" fmla="*/ 55 w 56"/>
                  <a:gd name="T11" fmla="*/ 7 h 64"/>
                  <a:gd name="T12" fmla="*/ 7 w 56"/>
                  <a:gd name="T13" fmla="*/ 63 h 64"/>
                  <a:gd name="T14" fmla="*/ 4 w 56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64">
                    <a:moveTo>
                      <a:pt x="4" y="64"/>
                    </a:moveTo>
                    <a:cubicBezTo>
                      <a:pt x="3" y="64"/>
                      <a:pt x="2" y="64"/>
                      <a:pt x="1" y="63"/>
                    </a:cubicBezTo>
                    <a:cubicBezTo>
                      <a:pt x="0" y="62"/>
                      <a:pt x="0" y="59"/>
                      <a:pt x="1" y="57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3" y="0"/>
                      <a:pt x="55" y="1"/>
                    </a:cubicBezTo>
                    <a:cubicBezTo>
                      <a:pt x="56" y="2"/>
                      <a:pt x="56" y="5"/>
                      <a:pt x="55" y="7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6" y="64"/>
                      <a:pt x="5" y="64"/>
                      <a:pt x="4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391"/>
              <p:cNvSpPr>
                <a:spLocks noEditPoints="1"/>
              </p:cNvSpPr>
              <p:nvPr/>
            </p:nvSpPr>
            <p:spPr bwMode="auto">
              <a:xfrm>
                <a:off x="2431" y="3427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20 w 24"/>
                  <a:gd name="T9" fmla="*/ 20 h 24"/>
                  <a:gd name="T10" fmla="*/ 12 w 24"/>
                  <a:gd name="T11" fmla="*/ 24 h 24"/>
                  <a:gd name="T12" fmla="*/ 12 w 24"/>
                  <a:gd name="T13" fmla="*/ 8 h 24"/>
                  <a:gd name="T14" fmla="*/ 9 w 24"/>
                  <a:gd name="T15" fmla="*/ 9 h 24"/>
                  <a:gd name="T16" fmla="*/ 8 w 24"/>
                  <a:gd name="T17" fmla="*/ 12 h 24"/>
                  <a:gd name="T18" fmla="*/ 12 w 24"/>
                  <a:gd name="T19" fmla="*/ 16 h 24"/>
                  <a:gd name="T20" fmla="*/ 15 w 24"/>
                  <a:gd name="T21" fmla="*/ 15 h 24"/>
                  <a:gd name="T22" fmla="*/ 16 w 24"/>
                  <a:gd name="T23" fmla="*/ 12 h 24"/>
                  <a:gd name="T24" fmla="*/ 12 w 24"/>
                  <a:gd name="T2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5"/>
                      <a:pt x="23" y="18"/>
                      <a:pt x="20" y="20"/>
                    </a:cubicBezTo>
                    <a:cubicBezTo>
                      <a:pt x="18" y="23"/>
                      <a:pt x="15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1" y="8"/>
                      <a:pt x="10" y="8"/>
                      <a:pt x="9" y="9"/>
                    </a:cubicBezTo>
                    <a:cubicBezTo>
                      <a:pt x="8" y="10"/>
                      <a:pt x="8" y="11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392"/>
              <p:cNvSpPr>
                <a:spLocks/>
              </p:cNvSpPr>
              <p:nvPr/>
            </p:nvSpPr>
            <p:spPr bwMode="auto">
              <a:xfrm>
                <a:off x="6119" y="2425"/>
                <a:ext cx="217" cy="312"/>
              </a:xfrm>
              <a:custGeom>
                <a:avLst/>
                <a:gdLst>
                  <a:gd name="T0" fmla="*/ 48 w 92"/>
                  <a:gd name="T1" fmla="*/ 132 h 132"/>
                  <a:gd name="T2" fmla="*/ 13 w 92"/>
                  <a:gd name="T3" fmla="*/ 110 h 132"/>
                  <a:gd name="T4" fmla="*/ 14 w 92"/>
                  <a:gd name="T5" fmla="*/ 105 h 132"/>
                  <a:gd name="T6" fmla="*/ 19 w 92"/>
                  <a:gd name="T7" fmla="*/ 106 h 132"/>
                  <a:gd name="T8" fmla="*/ 48 w 92"/>
                  <a:gd name="T9" fmla="*/ 124 h 132"/>
                  <a:gd name="T10" fmla="*/ 84 w 92"/>
                  <a:gd name="T11" fmla="*/ 72 h 132"/>
                  <a:gd name="T12" fmla="*/ 44 w 92"/>
                  <a:gd name="T13" fmla="*/ 8 h 132"/>
                  <a:gd name="T14" fmla="*/ 8 w 92"/>
                  <a:gd name="T15" fmla="*/ 61 h 132"/>
                  <a:gd name="T16" fmla="*/ 3 w 92"/>
                  <a:gd name="T17" fmla="*/ 64 h 132"/>
                  <a:gd name="T18" fmla="*/ 0 w 92"/>
                  <a:gd name="T19" fmla="*/ 59 h 132"/>
                  <a:gd name="T20" fmla="*/ 44 w 92"/>
                  <a:gd name="T21" fmla="*/ 0 h 132"/>
                  <a:gd name="T22" fmla="*/ 92 w 92"/>
                  <a:gd name="T23" fmla="*/ 72 h 132"/>
                  <a:gd name="T24" fmla="*/ 48 w 92"/>
                  <a:gd name="T25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" h="132">
                    <a:moveTo>
                      <a:pt x="48" y="132"/>
                    </a:moveTo>
                    <a:cubicBezTo>
                      <a:pt x="35" y="132"/>
                      <a:pt x="23" y="124"/>
                      <a:pt x="13" y="110"/>
                    </a:cubicBezTo>
                    <a:cubicBezTo>
                      <a:pt x="11" y="109"/>
                      <a:pt x="12" y="106"/>
                      <a:pt x="14" y="105"/>
                    </a:cubicBezTo>
                    <a:cubicBezTo>
                      <a:pt x="15" y="103"/>
                      <a:pt x="18" y="104"/>
                      <a:pt x="19" y="106"/>
                    </a:cubicBezTo>
                    <a:cubicBezTo>
                      <a:pt x="28" y="117"/>
                      <a:pt x="38" y="124"/>
                      <a:pt x="48" y="124"/>
                    </a:cubicBezTo>
                    <a:cubicBezTo>
                      <a:pt x="69" y="124"/>
                      <a:pt x="84" y="103"/>
                      <a:pt x="84" y="72"/>
                    </a:cubicBezTo>
                    <a:cubicBezTo>
                      <a:pt x="84" y="40"/>
                      <a:pt x="64" y="8"/>
                      <a:pt x="44" y="8"/>
                    </a:cubicBezTo>
                    <a:cubicBezTo>
                      <a:pt x="27" y="8"/>
                      <a:pt x="12" y="35"/>
                      <a:pt x="8" y="61"/>
                    </a:cubicBezTo>
                    <a:cubicBezTo>
                      <a:pt x="8" y="63"/>
                      <a:pt x="5" y="64"/>
                      <a:pt x="3" y="64"/>
                    </a:cubicBezTo>
                    <a:cubicBezTo>
                      <a:pt x="1" y="64"/>
                      <a:pt x="0" y="61"/>
                      <a:pt x="0" y="59"/>
                    </a:cubicBezTo>
                    <a:cubicBezTo>
                      <a:pt x="5" y="30"/>
                      <a:pt x="22" y="0"/>
                      <a:pt x="44" y="0"/>
                    </a:cubicBezTo>
                    <a:cubicBezTo>
                      <a:pt x="71" y="0"/>
                      <a:pt x="92" y="39"/>
                      <a:pt x="92" y="72"/>
                    </a:cubicBezTo>
                    <a:cubicBezTo>
                      <a:pt x="92" y="107"/>
                      <a:pt x="74" y="132"/>
                      <a:pt x="48" y="1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393"/>
              <p:cNvSpPr>
                <a:spLocks noEditPoints="1"/>
              </p:cNvSpPr>
              <p:nvPr/>
            </p:nvSpPr>
            <p:spPr bwMode="auto">
              <a:xfrm>
                <a:off x="5883" y="2529"/>
                <a:ext cx="302" cy="208"/>
              </a:xfrm>
              <a:custGeom>
                <a:avLst/>
                <a:gdLst>
                  <a:gd name="T0" fmla="*/ 56 w 128"/>
                  <a:gd name="T1" fmla="*/ 88 h 88"/>
                  <a:gd name="T2" fmla="*/ 0 w 128"/>
                  <a:gd name="T3" fmla="*/ 44 h 88"/>
                  <a:gd name="T4" fmla="*/ 56 w 128"/>
                  <a:gd name="T5" fmla="*/ 0 h 88"/>
                  <a:gd name="T6" fmla="*/ 128 w 128"/>
                  <a:gd name="T7" fmla="*/ 44 h 88"/>
                  <a:gd name="T8" fmla="*/ 56 w 128"/>
                  <a:gd name="T9" fmla="*/ 88 h 88"/>
                  <a:gd name="T10" fmla="*/ 56 w 128"/>
                  <a:gd name="T11" fmla="*/ 8 h 88"/>
                  <a:gd name="T12" fmla="*/ 8 w 128"/>
                  <a:gd name="T13" fmla="*/ 44 h 88"/>
                  <a:gd name="T14" fmla="*/ 56 w 128"/>
                  <a:gd name="T15" fmla="*/ 80 h 88"/>
                  <a:gd name="T16" fmla="*/ 120 w 128"/>
                  <a:gd name="T17" fmla="*/ 44 h 88"/>
                  <a:gd name="T18" fmla="*/ 56 w 128"/>
                  <a:gd name="T19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" h="88">
                    <a:moveTo>
                      <a:pt x="56" y="88"/>
                    </a:moveTo>
                    <a:cubicBezTo>
                      <a:pt x="22" y="88"/>
                      <a:pt x="0" y="71"/>
                      <a:pt x="0" y="44"/>
                    </a:cubicBezTo>
                    <a:cubicBezTo>
                      <a:pt x="0" y="17"/>
                      <a:pt x="22" y="0"/>
                      <a:pt x="56" y="0"/>
                    </a:cubicBezTo>
                    <a:cubicBezTo>
                      <a:pt x="91" y="0"/>
                      <a:pt x="128" y="18"/>
                      <a:pt x="128" y="44"/>
                    </a:cubicBezTo>
                    <a:cubicBezTo>
                      <a:pt x="128" y="70"/>
                      <a:pt x="91" y="88"/>
                      <a:pt x="56" y="88"/>
                    </a:cubicBezTo>
                    <a:close/>
                    <a:moveTo>
                      <a:pt x="56" y="8"/>
                    </a:moveTo>
                    <a:cubicBezTo>
                      <a:pt x="26" y="8"/>
                      <a:pt x="8" y="22"/>
                      <a:pt x="8" y="44"/>
                    </a:cubicBezTo>
                    <a:cubicBezTo>
                      <a:pt x="8" y="66"/>
                      <a:pt x="26" y="80"/>
                      <a:pt x="56" y="80"/>
                    </a:cubicBezTo>
                    <a:cubicBezTo>
                      <a:pt x="86" y="80"/>
                      <a:pt x="120" y="65"/>
                      <a:pt x="120" y="44"/>
                    </a:cubicBezTo>
                    <a:cubicBezTo>
                      <a:pt x="120" y="23"/>
                      <a:pt x="86" y="8"/>
                      <a:pt x="5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394"/>
              <p:cNvSpPr>
                <a:spLocks/>
              </p:cNvSpPr>
              <p:nvPr/>
            </p:nvSpPr>
            <p:spPr bwMode="auto">
              <a:xfrm>
                <a:off x="5883" y="2737"/>
                <a:ext cx="453" cy="19"/>
              </a:xfrm>
              <a:custGeom>
                <a:avLst/>
                <a:gdLst>
                  <a:gd name="T0" fmla="*/ 188 w 192"/>
                  <a:gd name="T1" fmla="*/ 8 h 8"/>
                  <a:gd name="T2" fmla="*/ 4 w 192"/>
                  <a:gd name="T3" fmla="*/ 8 h 8"/>
                  <a:gd name="T4" fmla="*/ 0 w 192"/>
                  <a:gd name="T5" fmla="*/ 4 h 8"/>
                  <a:gd name="T6" fmla="*/ 4 w 192"/>
                  <a:gd name="T7" fmla="*/ 0 h 8"/>
                  <a:gd name="T8" fmla="*/ 188 w 192"/>
                  <a:gd name="T9" fmla="*/ 0 h 8"/>
                  <a:gd name="T10" fmla="*/ 192 w 192"/>
                  <a:gd name="T11" fmla="*/ 4 h 8"/>
                  <a:gd name="T12" fmla="*/ 188 w 19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2" h="8">
                    <a:moveTo>
                      <a:pt x="18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2" y="6"/>
                      <a:pt x="190" y="8"/>
                      <a:pt x="18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395"/>
              <p:cNvSpPr>
                <a:spLocks/>
              </p:cNvSpPr>
              <p:nvPr/>
            </p:nvSpPr>
            <p:spPr bwMode="auto">
              <a:xfrm>
                <a:off x="6838" y="2453"/>
                <a:ext cx="19" cy="38"/>
              </a:xfrm>
              <a:custGeom>
                <a:avLst/>
                <a:gdLst>
                  <a:gd name="T0" fmla="*/ 4 w 8"/>
                  <a:gd name="T1" fmla="*/ 16 h 16"/>
                  <a:gd name="T2" fmla="*/ 0 w 8"/>
                  <a:gd name="T3" fmla="*/ 12 h 16"/>
                  <a:gd name="T4" fmla="*/ 0 w 8"/>
                  <a:gd name="T5" fmla="*/ 4 h 16"/>
                  <a:gd name="T6" fmla="*/ 4 w 8"/>
                  <a:gd name="T7" fmla="*/ 0 h 16"/>
                  <a:gd name="T8" fmla="*/ 8 w 8"/>
                  <a:gd name="T9" fmla="*/ 4 h 16"/>
                  <a:gd name="T10" fmla="*/ 8 w 8"/>
                  <a:gd name="T11" fmla="*/ 12 h 16"/>
                  <a:gd name="T12" fmla="*/ 4 w 8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396"/>
              <p:cNvSpPr>
                <a:spLocks/>
              </p:cNvSpPr>
              <p:nvPr/>
            </p:nvSpPr>
            <p:spPr bwMode="auto">
              <a:xfrm>
                <a:off x="6989" y="2453"/>
                <a:ext cx="19" cy="38"/>
              </a:xfrm>
              <a:custGeom>
                <a:avLst/>
                <a:gdLst>
                  <a:gd name="T0" fmla="*/ 4 w 8"/>
                  <a:gd name="T1" fmla="*/ 16 h 16"/>
                  <a:gd name="T2" fmla="*/ 0 w 8"/>
                  <a:gd name="T3" fmla="*/ 12 h 16"/>
                  <a:gd name="T4" fmla="*/ 0 w 8"/>
                  <a:gd name="T5" fmla="*/ 4 h 16"/>
                  <a:gd name="T6" fmla="*/ 4 w 8"/>
                  <a:gd name="T7" fmla="*/ 0 h 16"/>
                  <a:gd name="T8" fmla="*/ 8 w 8"/>
                  <a:gd name="T9" fmla="*/ 4 h 16"/>
                  <a:gd name="T10" fmla="*/ 8 w 8"/>
                  <a:gd name="T11" fmla="*/ 12 h 16"/>
                  <a:gd name="T12" fmla="*/ 4 w 8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397"/>
              <p:cNvSpPr>
                <a:spLocks/>
              </p:cNvSpPr>
              <p:nvPr/>
            </p:nvSpPr>
            <p:spPr bwMode="auto">
              <a:xfrm>
                <a:off x="6875" y="2415"/>
                <a:ext cx="19" cy="114"/>
              </a:xfrm>
              <a:custGeom>
                <a:avLst/>
                <a:gdLst>
                  <a:gd name="T0" fmla="*/ 4 w 8"/>
                  <a:gd name="T1" fmla="*/ 48 h 48"/>
                  <a:gd name="T2" fmla="*/ 0 w 8"/>
                  <a:gd name="T3" fmla="*/ 44 h 48"/>
                  <a:gd name="T4" fmla="*/ 0 w 8"/>
                  <a:gd name="T5" fmla="*/ 4 h 48"/>
                  <a:gd name="T6" fmla="*/ 4 w 8"/>
                  <a:gd name="T7" fmla="*/ 0 h 48"/>
                  <a:gd name="T8" fmla="*/ 8 w 8"/>
                  <a:gd name="T9" fmla="*/ 4 h 48"/>
                  <a:gd name="T10" fmla="*/ 8 w 8"/>
                  <a:gd name="T11" fmla="*/ 44 h 48"/>
                  <a:gd name="T12" fmla="*/ 4 w 8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8">
                    <a:moveTo>
                      <a:pt x="4" y="48"/>
                    </a:move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6"/>
                      <a:pt x="6" y="48"/>
                      <a:pt x="4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398"/>
              <p:cNvSpPr>
                <a:spLocks/>
              </p:cNvSpPr>
              <p:nvPr/>
            </p:nvSpPr>
            <p:spPr bwMode="auto">
              <a:xfrm>
                <a:off x="6951" y="2415"/>
                <a:ext cx="19" cy="114"/>
              </a:xfrm>
              <a:custGeom>
                <a:avLst/>
                <a:gdLst>
                  <a:gd name="T0" fmla="*/ 4 w 8"/>
                  <a:gd name="T1" fmla="*/ 48 h 48"/>
                  <a:gd name="T2" fmla="*/ 0 w 8"/>
                  <a:gd name="T3" fmla="*/ 44 h 48"/>
                  <a:gd name="T4" fmla="*/ 0 w 8"/>
                  <a:gd name="T5" fmla="*/ 4 h 48"/>
                  <a:gd name="T6" fmla="*/ 4 w 8"/>
                  <a:gd name="T7" fmla="*/ 0 h 48"/>
                  <a:gd name="T8" fmla="*/ 8 w 8"/>
                  <a:gd name="T9" fmla="*/ 4 h 48"/>
                  <a:gd name="T10" fmla="*/ 8 w 8"/>
                  <a:gd name="T11" fmla="*/ 44 h 48"/>
                  <a:gd name="T12" fmla="*/ 4 w 8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8">
                    <a:moveTo>
                      <a:pt x="4" y="48"/>
                    </a:move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6"/>
                      <a:pt x="6" y="48"/>
                      <a:pt x="4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399"/>
              <p:cNvSpPr>
                <a:spLocks/>
              </p:cNvSpPr>
              <p:nvPr/>
            </p:nvSpPr>
            <p:spPr bwMode="auto">
              <a:xfrm>
                <a:off x="6913" y="2396"/>
                <a:ext cx="19" cy="152"/>
              </a:xfrm>
              <a:custGeom>
                <a:avLst/>
                <a:gdLst>
                  <a:gd name="T0" fmla="*/ 4 w 8"/>
                  <a:gd name="T1" fmla="*/ 64 h 64"/>
                  <a:gd name="T2" fmla="*/ 0 w 8"/>
                  <a:gd name="T3" fmla="*/ 60 h 64"/>
                  <a:gd name="T4" fmla="*/ 0 w 8"/>
                  <a:gd name="T5" fmla="*/ 4 h 64"/>
                  <a:gd name="T6" fmla="*/ 4 w 8"/>
                  <a:gd name="T7" fmla="*/ 0 h 64"/>
                  <a:gd name="T8" fmla="*/ 8 w 8"/>
                  <a:gd name="T9" fmla="*/ 4 h 64"/>
                  <a:gd name="T10" fmla="*/ 8 w 8"/>
                  <a:gd name="T11" fmla="*/ 60 h 64"/>
                  <a:gd name="T12" fmla="*/ 4 w 8"/>
                  <a:gd name="T1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4">
                    <a:moveTo>
                      <a:pt x="4" y="64"/>
                    </a:moveTo>
                    <a:cubicBezTo>
                      <a:pt x="2" y="64"/>
                      <a:pt x="0" y="62"/>
                      <a:pt x="0" y="6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2"/>
                      <a:pt x="6" y="64"/>
                      <a:pt x="4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400"/>
              <p:cNvSpPr>
                <a:spLocks/>
              </p:cNvSpPr>
              <p:nvPr/>
            </p:nvSpPr>
            <p:spPr bwMode="auto">
              <a:xfrm>
                <a:off x="7017" y="2463"/>
                <a:ext cx="227" cy="19"/>
              </a:xfrm>
              <a:custGeom>
                <a:avLst/>
                <a:gdLst>
                  <a:gd name="T0" fmla="*/ 92 w 96"/>
                  <a:gd name="T1" fmla="*/ 8 h 8"/>
                  <a:gd name="T2" fmla="*/ 4 w 96"/>
                  <a:gd name="T3" fmla="*/ 8 h 8"/>
                  <a:gd name="T4" fmla="*/ 0 w 96"/>
                  <a:gd name="T5" fmla="*/ 4 h 8"/>
                  <a:gd name="T6" fmla="*/ 4 w 96"/>
                  <a:gd name="T7" fmla="*/ 0 h 8"/>
                  <a:gd name="T8" fmla="*/ 92 w 96"/>
                  <a:gd name="T9" fmla="*/ 0 h 8"/>
                  <a:gd name="T10" fmla="*/ 96 w 96"/>
                  <a:gd name="T11" fmla="*/ 4 h 8"/>
                  <a:gd name="T12" fmla="*/ 92 w 9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8">
                    <a:moveTo>
                      <a:pt x="9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4" y="0"/>
                      <a:pt x="96" y="2"/>
                      <a:pt x="96" y="4"/>
                    </a:cubicBezTo>
                    <a:cubicBezTo>
                      <a:pt x="96" y="6"/>
                      <a:pt x="94" y="8"/>
                      <a:pt x="9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401"/>
              <p:cNvSpPr>
                <a:spLocks/>
              </p:cNvSpPr>
              <p:nvPr/>
            </p:nvSpPr>
            <p:spPr bwMode="auto">
              <a:xfrm>
                <a:off x="6800" y="2595"/>
                <a:ext cx="265" cy="246"/>
              </a:xfrm>
              <a:custGeom>
                <a:avLst/>
                <a:gdLst>
                  <a:gd name="T0" fmla="*/ 108 w 112"/>
                  <a:gd name="T1" fmla="*/ 104 h 104"/>
                  <a:gd name="T2" fmla="*/ 4 w 112"/>
                  <a:gd name="T3" fmla="*/ 104 h 104"/>
                  <a:gd name="T4" fmla="*/ 0 w 112"/>
                  <a:gd name="T5" fmla="*/ 100 h 104"/>
                  <a:gd name="T6" fmla="*/ 0 w 112"/>
                  <a:gd name="T7" fmla="*/ 36 h 104"/>
                  <a:gd name="T8" fmla="*/ 3 w 112"/>
                  <a:gd name="T9" fmla="*/ 32 h 104"/>
                  <a:gd name="T10" fmla="*/ 32 w 112"/>
                  <a:gd name="T11" fmla="*/ 21 h 104"/>
                  <a:gd name="T12" fmla="*/ 32 w 112"/>
                  <a:gd name="T13" fmla="*/ 8 h 104"/>
                  <a:gd name="T14" fmla="*/ 28 w 112"/>
                  <a:gd name="T15" fmla="*/ 4 h 104"/>
                  <a:gd name="T16" fmla="*/ 32 w 112"/>
                  <a:gd name="T17" fmla="*/ 0 h 104"/>
                  <a:gd name="T18" fmla="*/ 36 w 112"/>
                  <a:gd name="T19" fmla="*/ 0 h 104"/>
                  <a:gd name="T20" fmla="*/ 40 w 112"/>
                  <a:gd name="T21" fmla="*/ 4 h 104"/>
                  <a:gd name="T22" fmla="*/ 40 w 112"/>
                  <a:gd name="T23" fmla="*/ 24 h 104"/>
                  <a:gd name="T24" fmla="*/ 37 w 112"/>
                  <a:gd name="T25" fmla="*/ 28 h 104"/>
                  <a:gd name="T26" fmla="*/ 8 w 112"/>
                  <a:gd name="T27" fmla="*/ 39 h 104"/>
                  <a:gd name="T28" fmla="*/ 8 w 112"/>
                  <a:gd name="T29" fmla="*/ 96 h 104"/>
                  <a:gd name="T30" fmla="*/ 104 w 112"/>
                  <a:gd name="T31" fmla="*/ 96 h 104"/>
                  <a:gd name="T32" fmla="*/ 104 w 112"/>
                  <a:gd name="T33" fmla="*/ 39 h 104"/>
                  <a:gd name="T34" fmla="*/ 75 w 112"/>
                  <a:gd name="T35" fmla="*/ 28 h 104"/>
                  <a:gd name="T36" fmla="*/ 72 w 112"/>
                  <a:gd name="T37" fmla="*/ 24 h 104"/>
                  <a:gd name="T38" fmla="*/ 72 w 112"/>
                  <a:gd name="T39" fmla="*/ 4 h 104"/>
                  <a:gd name="T40" fmla="*/ 76 w 112"/>
                  <a:gd name="T41" fmla="*/ 0 h 104"/>
                  <a:gd name="T42" fmla="*/ 80 w 112"/>
                  <a:gd name="T43" fmla="*/ 0 h 104"/>
                  <a:gd name="T44" fmla="*/ 84 w 112"/>
                  <a:gd name="T45" fmla="*/ 4 h 104"/>
                  <a:gd name="T46" fmla="*/ 80 w 112"/>
                  <a:gd name="T47" fmla="*/ 8 h 104"/>
                  <a:gd name="T48" fmla="*/ 80 w 112"/>
                  <a:gd name="T49" fmla="*/ 21 h 104"/>
                  <a:gd name="T50" fmla="*/ 109 w 112"/>
                  <a:gd name="T51" fmla="*/ 32 h 104"/>
                  <a:gd name="T52" fmla="*/ 112 w 112"/>
                  <a:gd name="T53" fmla="*/ 36 h 104"/>
                  <a:gd name="T54" fmla="*/ 112 w 112"/>
                  <a:gd name="T55" fmla="*/ 100 h 104"/>
                  <a:gd name="T56" fmla="*/ 108 w 112"/>
                  <a:gd name="T5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2" h="104">
                    <a:moveTo>
                      <a:pt x="108" y="104"/>
                    </a:moveTo>
                    <a:cubicBezTo>
                      <a:pt x="4" y="104"/>
                      <a:pt x="4" y="104"/>
                      <a:pt x="4" y="104"/>
                    </a:cubicBezTo>
                    <a:cubicBezTo>
                      <a:pt x="2" y="104"/>
                      <a:pt x="0" y="102"/>
                      <a:pt x="0" y="10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4"/>
                      <a:pt x="1" y="33"/>
                      <a:pt x="3" y="3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8"/>
                      <a:pt x="28" y="6"/>
                      <a:pt x="28" y="4"/>
                    </a:cubicBezTo>
                    <a:cubicBezTo>
                      <a:pt x="28" y="2"/>
                      <a:pt x="30" y="0"/>
                      <a:pt x="32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0" y="26"/>
                      <a:pt x="39" y="27"/>
                      <a:pt x="37" y="28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104" y="96"/>
                      <a:pt x="104" y="96"/>
                      <a:pt x="104" y="96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3" y="27"/>
                      <a:pt x="72" y="26"/>
                      <a:pt x="72" y="2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2" y="2"/>
                      <a:pt x="74" y="0"/>
                      <a:pt x="76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2" y="0"/>
                      <a:pt x="84" y="2"/>
                      <a:pt x="84" y="4"/>
                    </a:cubicBezTo>
                    <a:cubicBezTo>
                      <a:pt x="84" y="6"/>
                      <a:pt x="82" y="8"/>
                      <a:pt x="80" y="8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11" y="33"/>
                      <a:pt x="112" y="34"/>
                      <a:pt x="112" y="36"/>
                    </a:cubicBezTo>
                    <a:cubicBezTo>
                      <a:pt x="112" y="100"/>
                      <a:pt x="112" y="100"/>
                      <a:pt x="112" y="100"/>
                    </a:cubicBezTo>
                    <a:cubicBezTo>
                      <a:pt x="112" y="102"/>
                      <a:pt x="110" y="104"/>
                      <a:pt x="108" y="1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402"/>
              <p:cNvSpPr>
                <a:spLocks/>
              </p:cNvSpPr>
              <p:nvPr/>
            </p:nvSpPr>
            <p:spPr bwMode="auto">
              <a:xfrm>
                <a:off x="6809" y="2727"/>
                <a:ext cx="246" cy="19"/>
              </a:xfrm>
              <a:custGeom>
                <a:avLst/>
                <a:gdLst>
                  <a:gd name="T0" fmla="*/ 100 w 104"/>
                  <a:gd name="T1" fmla="*/ 8 h 8"/>
                  <a:gd name="T2" fmla="*/ 4 w 104"/>
                  <a:gd name="T3" fmla="*/ 8 h 8"/>
                  <a:gd name="T4" fmla="*/ 0 w 104"/>
                  <a:gd name="T5" fmla="*/ 4 h 8"/>
                  <a:gd name="T6" fmla="*/ 4 w 104"/>
                  <a:gd name="T7" fmla="*/ 0 h 8"/>
                  <a:gd name="T8" fmla="*/ 100 w 104"/>
                  <a:gd name="T9" fmla="*/ 0 h 8"/>
                  <a:gd name="T10" fmla="*/ 104 w 104"/>
                  <a:gd name="T11" fmla="*/ 4 h 8"/>
                  <a:gd name="T12" fmla="*/ 100 w 10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8">
                    <a:moveTo>
                      <a:pt x="1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2" y="0"/>
                      <a:pt x="104" y="2"/>
                      <a:pt x="104" y="4"/>
                    </a:cubicBezTo>
                    <a:cubicBezTo>
                      <a:pt x="104" y="6"/>
                      <a:pt x="102" y="8"/>
                      <a:pt x="10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403"/>
              <p:cNvSpPr>
                <a:spLocks/>
              </p:cNvSpPr>
              <p:nvPr/>
            </p:nvSpPr>
            <p:spPr bwMode="auto">
              <a:xfrm>
                <a:off x="6918" y="2562"/>
                <a:ext cx="19" cy="19"/>
              </a:xfrm>
              <a:custGeom>
                <a:avLst/>
                <a:gdLst>
                  <a:gd name="T0" fmla="*/ 4 w 8"/>
                  <a:gd name="T1" fmla="*/ 8 h 8"/>
                  <a:gd name="T2" fmla="*/ 1 w 8"/>
                  <a:gd name="T3" fmla="*/ 7 h 8"/>
                  <a:gd name="T4" fmla="*/ 0 w 8"/>
                  <a:gd name="T5" fmla="*/ 4 h 8"/>
                  <a:gd name="T6" fmla="*/ 1 w 8"/>
                  <a:gd name="T7" fmla="*/ 2 h 8"/>
                  <a:gd name="T8" fmla="*/ 6 w 8"/>
                  <a:gd name="T9" fmla="*/ 2 h 8"/>
                  <a:gd name="T10" fmla="*/ 8 w 8"/>
                  <a:gd name="T11" fmla="*/ 4 h 8"/>
                  <a:gd name="T12" fmla="*/ 6 w 8"/>
                  <a:gd name="T13" fmla="*/ 7 h 8"/>
                  <a:gd name="T14" fmla="*/ 4 w 8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3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0"/>
                      <a:pt x="5" y="0"/>
                      <a:pt x="6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6" y="8"/>
                      <a:pt x="5" y="8"/>
                      <a:pt x="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404"/>
              <p:cNvSpPr>
                <a:spLocks/>
              </p:cNvSpPr>
              <p:nvPr/>
            </p:nvSpPr>
            <p:spPr bwMode="auto">
              <a:xfrm>
                <a:off x="6956" y="2543"/>
                <a:ext cx="19" cy="19"/>
              </a:xfrm>
              <a:custGeom>
                <a:avLst/>
                <a:gdLst>
                  <a:gd name="T0" fmla="*/ 4 w 8"/>
                  <a:gd name="T1" fmla="*/ 8 h 8"/>
                  <a:gd name="T2" fmla="*/ 1 w 8"/>
                  <a:gd name="T3" fmla="*/ 7 h 8"/>
                  <a:gd name="T4" fmla="*/ 0 w 8"/>
                  <a:gd name="T5" fmla="*/ 4 h 8"/>
                  <a:gd name="T6" fmla="*/ 1 w 8"/>
                  <a:gd name="T7" fmla="*/ 2 h 8"/>
                  <a:gd name="T8" fmla="*/ 6 w 8"/>
                  <a:gd name="T9" fmla="*/ 2 h 8"/>
                  <a:gd name="T10" fmla="*/ 8 w 8"/>
                  <a:gd name="T11" fmla="*/ 4 h 8"/>
                  <a:gd name="T12" fmla="*/ 6 w 8"/>
                  <a:gd name="T13" fmla="*/ 7 h 8"/>
                  <a:gd name="T14" fmla="*/ 4 w 8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4" y="8"/>
                    </a:moveTo>
                    <a:cubicBezTo>
                      <a:pt x="3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0"/>
                      <a:pt x="5" y="0"/>
                      <a:pt x="6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6" y="8"/>
                      <a:pt x="5" y="8"/>
                      <a:pt x="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405"/>
              <p:cNvSpPr>
                <a:spLocks/>
              </p:cNvSpPr>
              <p:nvPr/>
            </p:nvSpPr>
            <p:spPr bwMode="auto">
              <a:xfrm>
                <a:off x="6913" y="2604"/>
                <a:ext cx="19" cy="38"/>
              </a:xfrm>
              <a:custGeom>
                <a:avLst/>
                <a:gdLst>
                  <a:gd name="T0" fmla="*/ 4 w 8"/>
                  <a:gd name="T1" fmla="*/ 16 h 16"/>
                  <a:gd name="T2" fmla="*/ 0 w 8"/>
                  <a:gd name="T3" fmla="*/ 12 h 16"/>
                  <a:gd name="T4" fmla="*/ 0 w 8"/>
                  <a:gd name="T5" fmla="*/ 4 h 16"/>
                  <a:gd name="T6" fmla="*/ 4 w 8"/>
                  <a:gd name="T7" fmla="*/ 0 h 16"/>
                  <a:gd name="T8" fmla="*/ 8 w 8"/>
                  <a:gd name="T9" fmla="*/ 4 h 16"/>
                  <a:gd name="T10" fmla="*/ 8 w 8"/>
                  <a:gd name="T11" fmla="*/ 12 h 16"/>
                  <a:gd name="T12" fmla="*/ 4 w 8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" name="Group 607"/>
            <p:cNvGrpSpPr>
              <a:grpSpLocks/>
            </p:cNvGrpSpPr>
            <p:nvPr/>
          </p:nvGrpSpPr>
          <p:grpSpPr bwMode="auto">
            <a:xfrm>
              <a:off x="-472" y="2387"/>
              <a:ext cx="8624" cy="4085"/>
              <a:chOff x="-472" y="2387"/>
              <a:chExt cx="8624" cy="4085"/>
            </a:xfrm>
          </p:grpSpPr>
          <p:sp>
            <p:nvSpPr>
              <p:cNvPr id="64" name="Freeform 407"/>
              <p:cNvSpPr>
                <a:spLocks/>
              </p:cNvSpPr>
              <p:nvPr/>
            </p:nvSpPr>
            <p:spPr bwMode="auto">
              <a:xfrm>
                <a:off x="6932" y="2661"/>
                <a:ext cx="19" cy="38"/>
              </a:xfrm>
              <a:custGeom>
                <a:avLst/>
                <a:gdLst>
                  <a:gd name="T0" fmla="*/ 4 w 8"/>
                  <a:gd name="T1" fmla="*/ 16 h 16"/>
                  <a:gd name="T2" fmla="*/ 0 w 8"/>
                  <a:gd name="T3" fmla="*/ 12 h 16"/>
                  <a:gd name="T4" fmla="*/ 0 w 8"/>
                  <a:gd name="T5" fmla="*/ 4 h 16"/>
                  <a:gd name="T6" fmla="*/ 4 w 8"/>
                  <a:gd name="T7" fmla="*/ 0 h 16"/>
                  <a:gd name="T8" fmla="*/ 8 w 8"/>
                  <a:gd name="T9" fmla="*/ 4 h 16"/>
                  <a:gd name="T10" fmla="*/ 8 w 8"/>
                  <a:gd name="T11" fmla="*/ 12 h 16"/>
                  <a:gd name="T12" fmla="*/ 4 w 8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6">
                    <a:moveTo>
                      <a:pt x="4" y="16"/>
                    </a:move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408"/>
              <p:cNvSpPr>
                <a:spLocks noEditPoints="1"/>
              </p:cNvSpPr>
              <p:nvPr/>
            </p:nvSpPr>
            <p:spPr bwMode="auto">
              <a:xfrm>
                <a:off x="5079" y="2482"/>
                <a:ext cx="246" cy="359"/>
              </a:xfrm>
              <a:custGeom>
                <a:avLst/>
                <a:gdLst>
                  <a:gd name="T0" fmla="*/ 84 w 104"/>
                  <a:gd name="T1" fmla="*/ 152 h 152"/>
                  <a:gd name="T2" fmla="*/ 20 w 104"/>
                  <a:gd name="T3" fmla="*/ 152 h 152"/>
                  <a:gd name="T4" fmla="*/ 16 w 104"/>
                  <a:gd name="T5" fmla="*/ 148 h 152"/>
                  <a:gd name="T6" fmla="*/ 0 w 104"/>
                  <a:gd name="T7" fmla="*/ 4 h 152"/>
                  <a:gd name="T8" fmla="*/ 1 w 104"/>
                  <a:gd name="T9" fmla="*/ 1 h 152"/>
                  <a:gd name="T10" fmla="*/ 4 w 104"/>
                  <a:gd name="T11" fmla="*/ 0 h 152"/>
                  <a:gd name="T12" fmla="*/ 100 w 104"/>
                  <a:gd name="T13" fmla="*/ 0 h 152"/>
                  <a:gd name="T14" fmla="*/ 103 w 104"/>
                  <a:gd name="T15" fmla="*/ 1 h 152"/>
                  <a:gd name="T16" fmla="*/ 104 w 104"/>
                  <a:gd name="T17" fmla="*/ 4 h 152"/>
                  <a:gd name="T18" fmla="*/ 88 w 104"/>
                  <a:gd name="T19" fmla="*/ 148 h 152"/>
                  <a:gd name="T20" fmla="*/ 84 w 104"/>
                  <a:gd name="T21" fmla="*/ 152 h 152"/>
                  <a:gd name="T22" fmla="*/ 24 w 104"/>
                  <a:gd name="T23" fmla="*/ 144 h 152"/>
                  <a:gd name="T24" fmla="*/ 80 w 104"/>
                  <a:gd name="T25" fmla="*/ 144 h 152"/>
                  <a:gd name="T26" fmla="*/ 96 w 104"/>
                  <a:gd name="T27" fmla="*/ 8 h 152"/>
                  <a:gd name="T28" fmla="*/ 8 w 104"/>
                  <a:gd name="T29" fmla="*/ 8 h 152"/>
                  <a:gd name="T30" fmla="*/ 24 w 104"/>
                  <a:gd name="T31" fmla="*/ 14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152">
                    <a:moveTo>
                      <a:pt x="84" y="152"/>
                    </a:moveTo>
                    <a:cubicBezTo>
                      <a:pt x="20" y="152"/>
                      <a:pt x="20" y="152"/>
                      <a:pt x="20" y="152"/>
                    </a:cubicBezTo>
                    <a:cubicBezTo>
                      <a:pt x="18" y="152"/>
                      <a:pt x="16" y="150"/>
                      <a:pt x="16" y="14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1" y="0"/>
                      <a:pt x="102" y="0"/>
                      <a:pt x="103" y="1"/>
                    </a:cubicBezTo>
                    <a:cubicBezTo>
                      <a:pt x="104" y="2"/>
                      <a:pt x="104" y="3"/>
                      <a:pt x="104" y="4"/>
                    </a:cubicBezTo>
                    <a:cubicBezTo>
                      <a:pt x="88" y="148"/>
                      <a:pt x="88" y="148"/>
                      <a:pt x="88" y="148"/>
                    </a:cubicBezTo>
                    <a:cubicBezTo>
                      <a:pt x="88" y="150"/>
                      <a:pt x="86" y="152"/>
                      <a:pt x="84" y="152"/>
                    </a:cubicBezTo>
                    <a:close/>
                    <a:moveTo>
                      <a:pt x="24" y="144"/>
                    </a:moveTo>
                    <a:cubicBezTo>
                      <a:pt x="80" y="144"/>
                      <a:pt x="80" y="144"/>
                      <a:pt x="80" y="144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24" y="1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409"/>
              <p:cNvSpPr>
                <a:spLocks noEditPoints="1"/>
              </p:cNvSpPr>
              <p:nvPr/>
            </p:nvSpPr>
            <p:spPr bwMode="auto">
              <a:xfrm>
                <a:off x="5060" y="2425"/>
                <a:ext cx="284" cy="75"/>
              </a:xfrm>
              <a:custGeom>
                <a:avLst/>
                <a:gdLst>
                  <a:gd name="T0" fmla="*/ 116 w 120"/>
                  <a:gd name="T1" fmla="*/ 32 h 32"/>
                  <a:gd name="T2" fmla="*/ 4 w 120"/>
                  <a:gd name="T3" fmla="*/ 32 h 32"/>
                  <a:gd name="T4" fmla="*/ 0 w 120"/>
                  <a:gd name="T5" fmla="*/ 28 h 32"/>
                  <a:gd name="T6" fmla="*/ 0 w 120"/>
                  <a:gd name="T7" fmla="*/ 4 h 32"/>
                  <a:gd name="T8" fmla="*/ 4 w 120"/>
                  <a:gd name="T9" fmla="*/ 0 h 32"/>
                  <a:gd name="T10" fmla="*/ 116 w 120"/>
                  <a:gd name="T11" fmla="*/ 0 h 32"/>
                  <a:gd name="T12" fmla="*/ 120 w 120"/>
                  <a:gd name="T13" fmla="*/ 4 h 32"/>
                  <a:gd name="T14" fmla="*/ 120 w 120"/>
                  <a:gd name="T15" fmla="*/ 28 h 32"/>
                  <a:gd name="T16" fmla="*/ 116 w 120"/>
                  <a:gd name="T17" fmla="*/ 32 h 32"/>
                  <a:gd name="T18" fmla="*/ 8 w 120"/>
                  <a:gd name="T19" fmla="*/ 24 h 32"/>
                  <a:gd name="T20" fmla="*/ 112 w 120"/>
                  <a:gd name="T21" fmla="*/ 24 h 32"/>
                  <a:gd name="T22" fmla="*/ 112 w 120"/>
                  <a:gd name="T23" fmla="*/ 8 h 32"/>
                  <a:gd name="T24" fmla="*/ 8 w 120"/>
                  <a:gd name="T25" fmla="*/ 8 h 32"/>
                  <a:gd name="T26" fmla="*/ 8 w 120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0" h="32">
                    <a:moveTo>
                      <a:pt x="116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8" y="0"/>
                      <a:pt x="120" y="2"/>
                      <a:pt x="120" y="4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0" y="30"/>
                      <a:pt x="118" y="32"/>
                      <a:pt x="116" y="32"/>
                    </a:cubicBezTo>
                    <a:close/>
                    <a:moveTo>
                      <a:pt x="8" y="24"/>
                    </a:moveTo>
                    <a:cubicBezTo>
                      <a:pt x="112" y="24"/>
                      <a:pt x="112" y="24"/>
                      <a:pt x="112" y="24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410"/>
              <p:cNvSpPr>
                <a:spLocks noEditPoints="1"/>
              </p:cNvSpPr>
              <p:nvPr/>
            </p:nvSpPr>
            <p:spPr bwMode="auto">
              <a:xfrm>
                <a:off x="5098" y="2387"/>
                <a:ext cx="208" cy="57"/>
              </a:xfrm>
              <a:custGeom>
                <a:avLst/>
                <a:gdLst>
                  <a:gd name="T0" fmla="*/ 84 w 88"/>
                  <a:gd name="T1" fmla="*/ 24 h 24"/>
                  <a:gd name="T2" fmla="*/ 4 w 88"/>
                  <a:gd name="T3" fmla="*/ 24 h 24"/>
                  <a:gd name="T4" fmla="*/ 0 w 88"/>
                  <a:gd name="T5" fmla="*/ 20 h 24"/>
                  <a:gd name="T6" fmla="*/ 0 w 88"/>
                  <a:gd name="T7" fmla="*/ 4 h 24"/>
                  <a:gd name="T8" fmla="*/ 4 w 88"/>
                  <a:gd name="T9" fmla="*/ 0 h 24"/>
                  <a:gd name="T10" fmla="*/ 84 w 88"/>
                  <a:gd name="T11" fmla="*/ 0 h 24"/>
                  <a:gd name="T12" fmla="*/ 88 w 88"/>
                  <a:gd name="T13" fmla="*/ 4 h 24"/>
                  <a:gd name="T14" fmla="*/ 88 w 88"/>
                  <a:gd name="T15" fmla="*/ 20 h 24"/>
                  <a:gd name="T16" fmla="*/ 84 w 88"/>
                  <a:gd name="T17" fmla="*/ 24 h 24"/>
                  <a:gd name="T18" fmla="*/ 8 w 88"/>
                  <a:gd name="T19" fmla="*/ 16 h 24"/>
                  <a:gd name="T20" fmla="*/ 80 w 88"/>
                  <a:gd name="T21" fmla="*/ 16 h 24"/>
                  <a:gd name="T22" fmla="*/ 80 w 88"/>
                  <a:gd name="T23" fmla="*/ 8 h 24"/>
                  <a:gd name="T24" fmla="*/ 8 w 88"/>
                  <a:gd name="T25" fmla="*/ 8 h 24"/>
                  <a:gd name="T26" fmla="*/ 8 w 88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24">
                    <a:moveTo>
                      <a:pt x="84" y="24"/>
                    </a:move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6" y="0"/>
                      <a:pt x="88" y="2"/>
                      <a:pt x="88" y="4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22"/>
                      <a:pt x="86" y="24"/>
                      <a:pt x="84" y="24"/>
                    </a:cubicBezTo>
                    <a:close/>
                    <a:moveTo>
                      <a:pt x="8" y="16"/>
                    </a:moveTo>
                    <a:cubicBezTo>
                      <a:pt x="80" y="16"/>
                      <a:pt x="80" y="16"/>
                      <a:pt x="80" y="16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411"/>
              <p:cNvSpPr>
                <a:spLocks noEditPoints="1"/>
              </p:cNvSpPr>
              <p:nvPr/>
            </p:nvSpPr>
            <p:spPr bwMode="auto">
              <a:xfrm>
                <a:off x="5145" y="2586"/>
                <a:ext cx="113" cy="113"/>
              </a:xfrm>
              <a:custGeom>
                <a:avLst/>
                <a:gdLst>
                  <a:gd name="T0" fmla="*/ 24 w 48"/>
                  <a:gd name="T1" fmla="*/ 48 h 48"/>
                  <a:gd name="T2" fmla="*/ 0 w 48"/>
                  <a:gd name="T3" fmla="*/ 24 h 48"/>
                  <a:gd name="T4" fmla="*/ 24 w 48"/>
                  <a:gd name="T5" fmla="*/ 0 h 48"/>
                  <a:gd name="T6" fmla="*/ 48 w 48"/>
                  <a:gd name="T7" fmla="*/ 24 h 48"/>
                  <a:gd name="T8" fmla="*/ 24 w 48"/>
                  <a:gd name="T9" fmla="*/ 48 h 48"/>
                  <a:gd name="T10" fmla="*/ 24 w 48"/>
                  <a:gd name="T11" fmla="*/ 8 h 48"/>
                  <a:gd name="T12" fmla="*/ 8 w 48"/>
                  <a:gd name="T13" fmla="*/ 24 h 48"/>
                  <a:gd name="T14" fmla="*/ 24 w 48"/>
                  <a:gd name="T15" fmla="*/ 40 h 48"/>
                  <a:gd name="T16" fmla="*/ 40 w 48"/>
                  <a:gd name="T17" fmla="*/ 24 h 48"/>
                  <a:gd name="T18" fmla="*/ 24 w 48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8">
                    <a:moveTo>
                      <a:pt x="24" y="48"/>
                    </a:moveTo>
                    <a:cubicBezTo>
                      <a:pt x="11" y="48"/>
                      <a:pt x="0" y="37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37" y="0"/>
                      <a:pt x="48" y="11"/>
                      <a:pt x="48" y="24"/>
                    </a:cubicBezTo>
                    <a:cubicBezTo>
                      <a:pt x="48" y="37"/>
                      <a:pt x="37" y="48"/>
                      <a:pt x="24" y="48"/>
                    </a:cubicBezTo>
                    <a:close/>
                    <a:moveTo>
                      <a:pt x="24" y="8"/>
                    </a:moveTo>
                    <a:cubicBezTo>
                      <a:pt x="15" y="8"/>
                      <a:pt x="8" y="15"/>
                      <a:pt x="8" y="24"/>
                    </a:cubicBezTo>
                    <a:cubicBezTo>
                      <a:pt x="8" y="33"/>
                      <a:pt x="15" y="40"/>
                      <a:pt x="24" y="40"/>
                    </a:cubicBezTo>
                    <a:cubicBezTo>
                      <a:pt x="33" y="40"/>
                      <a:pt x="40" y="33"/>
                      <a:pt x="40" y="24"/>
                    </a:cubicBezTo>
                    <a:cubicBezTo>
                      <a:pt x="40" y="15"/>
                      <a:pt x="33" y="8"/>
                      <a:pt x="2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412"/>
              <p:cNvSpPr>
                <a:spLocks noEditPoints="1"/>
              </p:cNvSpPr>
              <p:nvPr/>
            </p:nvSpPr>
            <p:spPr bwMode="auto">
              <a:xfrm>
                <a:off x="4086" y="2595"/>
                <a:ext cx="359" cy="236"/>
              </a:xfrm>
              <a:custGeom>
                <a:avLst/>
                <a:gdLst>
                  <a:gd name="T0" fmla="*/ 76 w 152"/>
                  <a:gd name="T1" fmla="*/ 100 h 100"/>
                  <a:gd name="T2" fmla="*/ 0 w 152"/>
                  <a:gd name="T3" fmla="*/ 4 h 100"/>
                  <a:gd name="T4" fmla="*/ 0 w 152"/>
                  <a:gd name="T5" fmla="*/ 0 h 100"/>
                  <a:gd name="T6" fmla="*/ 152 w 152"/>
                  <a:gd name="T7" fmla="*/ 0 h 100"/>
                  <a:gd name="T8" fmla="*/ 152 w 152"/>
                  <a:gd name="T9" fmla="*/ 4 h 100"/>
                  <a:gd name="T10" fmla="*/ 76 w 152"/>
                  <a:gd name="T11" fmla="*/ 100 h 100"/>
                  <a:gd name="T12" fmla="*/ 8 w 152"/>
                  <a:gd name="T13" fmla="*/ 8 h 100"/>
                  <a:gd name="T14" fmla="*/ 76 w 152"/>
                  <a:gd name="T15" fmla="*/ 92 h 100"/>
                  <a:gd name="T16" fmla="*/ 144 w 152"/>
                  <a:gd name="T17" fmla="*/ 8 h 100"/>
                  <a:gd name="T18" fmla="*/ 8 w 152"/>
                  <a:gd name="T19" fmla="*/ 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100">
                    <a:moveTo>
                      <a:pt x="76" y="100"/>
                    </a:moveTo>
                    <a:cubicBezTo>
                      <a:pt x="7" y="100"/>
                      <a:pt x="0" y="33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4"/>
                      <a:pt x="152" y="4"/>
                      <a:pt x="152" y="4"/>
                    </a:cubicBezTo>
                    <a:cubicBezTo>
                      <a:pt x="152" y="33"/>
                      <a:pt x="145" y="100"/>
                      <a:pt x="76" y="100"/>
                    </a:cubicBezTo>
                    <a:close/>
                    <a:moveTo>
                      <a:pt x="8" y="8"/>
                    </a:moveTo>
                    <a:cubicBezTo>
                      <a:pt x="9" y="41"/>
                      <a:pt x="19" y="92"/>
                      <a:pt x="76" y="92"/>
                    </a:cubicBezTo>
                    <a:cubicBezTo>
                      <a:pt x="133" y="92"/>
                      <a:pt x="143" y="41"/>
                      <a:pt x="144" y="8"/>
                    </a:cubicBez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413"/>
              <p:cNvSpPr>
                <a:spLocks/>
              </p:cNvSpPr>
              <p:nvPr/>
            </p:nvSpPr>
            <p:spPr bwMode="auto">
              <a:xfrm>
                <a:off x="4095" y="2822"/>
                <a:ext cx="341" cy="19"/>
              </a:xfrm>
              <a:custGeom>
                <a:avLst/>
                <a:gdLst>
                  <a:gd name="T0" fmla="*/ 140 w 144"/>
                  <a:gd name="T1" fmla="*/ 8 h 8"/>
                  <a:gd name="T2" fmla="*/ 4 w 144"/>
                  <a:gd name="T3" fmla="*/ 8 h 8"/>
                  <a:gd name="T4" fmla="*/ 0 w 144"/>
                  <a:gd name="T5" fmla="*/ 4 h 8"/>
                  <a:gd name="T6" fmla="*/ 4 w 144"/>
                  <a:gd name="T7" fmla="*/ 0 h 8"/>
                  <a:gd name="T8" fmla="*/ 140 w 144"/>
                  <a:gd name="T9" fmla="*/ 0 h 8"/>
                  <a:gd name="T10" fmla="*/ 144 w 144"/>
                  <a:gd name="T11" fmla="*/ 4 h 8"/>
                  <a:gd name="T12" fmla="*/ 140 w 14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8">
                    <a:moveTo>
                      <a:pt x="14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6"/>
                      <a:pt x="142" y="8"/>
                      <a:pt x="14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414"/>
              <p:cNvSpPr>
                <a:spLocks noEditPoints="1"/>
              </p:cNvSpPr>
              <p:nvPr/>
            </p:nvSpPr>
            <p:spPr bwMode="auto">
              <a:xfrm>
                <a:off x="4417" y="2652"/>
                <a:ext cx="94" cy="94"/>
              </a:xfrm>
              <a:custGeom>
                <a:avLst/>
                <a:gdLst>
                  <a:gd name="T0" fmla="*/ 20 w 40"/>
                  <a:gd name="T1" fmla="*/ 40 h 40"/>
                  <a:gd name="T2" fmla="*/ 0 w 40"/>
                  <a:gd name="T3" fmla="*/ 20 h 40"/>
                  <a:gd name="T4" fmla="*/ 20 w 40"/>
                  <a:gd name="T5" fmla="*/ 0 h 40"/>
                  <a:gd name="T6" fmla="*/ 40 w 40"/>
                  <a:gd name="T7" fmla="*/ 20 h 40"/>
                  <a:gd name="T8" fmla="*/ 20 w 40"/>
                  <a:gd name="T9" fmla="*/ 40 h 40"/>
                  <a:gd name="T10" fmla="*/ 20 w 40"/>
                  <a:gd name="T11" fmla="*/ 8 h 40"/>
                  <a:gd name="T12" fmla="*/ 8 w 40"/>
                  <a:gd name="T13" fmla="*/ 20 h 40"/>
                  <a:gd name="T14" fmla="*/ 20 w 40"/>
                  <a:gd name="T15" fmla="*/ 32 h 40"/>
                  <a:gd name="T16" fmla="*/ 32 w 40"/>
                  <a:gd name="T17" fmla="*/ 20 h 40"/>
                  <a:gd name="T18" fmla="*/ 20 w 40"/>
                  <a:gd name="T19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40">
                    <a:moveTo>
                      <a:pt x="20" y="40"/>
                    </a:moveTo>
                    <a:cubicBezTo>
                      <a:pt x="9" y="40"/>
                      <a:pt x="0" y="31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31" y="0"/>
                      <a:pt x="40" y="9"/>
                      <a:pt x="40" y="20"/>
                    </a:cubicBezTo>
                    <a:cubicBezTo>
                      <a:pt x="40" y="31"/>
                      <a:pt x="31" y="40"/>
                      <a:pt x="20" y="40"/>
                    </a:cubicBezTo>
                    <a:close/>
                    <a:moveTo>
                      <a:pt x="20" y="8"/>
                    </a:moveTo>
                    <a:cubicBezTo>
                      <a:pt x="13" y="8"/>
                      <a:pt x="8" y="13"/>
                      <a:pt x="8" y="20"/>
                    </a:cubicBezTo>
                    <a:cubicBezTo>
                      <a:pt x="8" y="27"/>
                      <a:pt x="13" y="32"/>
                      <a:pt x="20" y="32"/>
                    </a:cubicBezTo>
                    <a:cubicBezTo>
                      <a:pt x="27" y="32"/>
                      <a:pt x="32" y="27"/>
                      <a:pt x="32" y="20"/>
                    </a:cubicBezTo>
                    <a:cubicBezTo>
                      <a:pt x="32" y="13"/>
                      <a:pt x="27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415"/>
              <p:cNvSpPr>
                <a:spLocks/>
              </p:cNvSpPr>
              <p:nvPr/>
            </p:nvSpPr>
            <p:spPr bwMode="auto">
              <a:xfrm>
                <a:off x="4188" y="2434"/>
                <a:ext cx="42" cy="95"/>
              </a:xfrm>
              <a:custGeom>
                <a:avLst/>
                <a:gdLst>
                  <a:gd name="T0" fmla="*/ 9 w 18"/>
                  <a:gd name="T1" fmla="*/ 40 h 40"/>
                  <a:gd name="T2" fmla="*/ 6 w 18"/>
                  <a:gd name="T3" fmla="*/ 39 h 40"/>
                  <a:gd name="T4" fmla="*/ 5 w 18"/>
                  <a:gd name="T5" fmla="*/ 19 h 40"/>
                  <a:gd name="T6" fmla="*/ 6 w 18"/>
                  <a:gd name="T7" fmla="*/ 7 h 40"/>
                  <a:gd name="T8" fmla="*/ 6 w 18"/>
                  <a:gd name="T9" fmla="*/ 1 h 40"/>
                  <a:gd name="T10" fmla="*/ 12 w 18"/>
                  <a:gd name="T11" fmla="*/ 1 h 40"/>
                  <a:gd name="T12" fmla="*/ 13 w 18"/>
                  <a:gd name="T13" fmla="*/ 21 h 40"/>
                  <a:gd name="T14" fmla="*/ 12 w 18"/>
                  <a:gd name="T15" fmla="*/ 33 h 40"/>
                  <a:gd name="T16" fmla="*/ 12 w 18"/>
                  <a:gd name="T17" fmla="*/ 39 h 40"/>
                  <a:gd name="T18" fmla="*/ 9 w 18"/>
                  <a:gd name="T1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40">
                    <a:moveTo>
                      <a:pt x="9" y="40"/>
                    </a:moveTo>
                    <a:cubicBezTo>
                      <a:pt x="8" y="40"/>
                      <a:pt x="7" y="40"/>
                      <a:pt x="6" y="39"/>
                    </a:cubicBezTo>
                    <a:cubicBezTo>
                      <a:pt x="0" y="33"/>
                      <a:pt x="3" y="25"/>
                      <a:pt x="5" y="19"/>
                    </a:cubicBezTo>
                    <a:cubicBezTo>
                      <a:pt x="7" y="13"/>
                      <a:pt x="8" y="9"/>
                      <a:pt x="6" y="7"/>
                    </a:cubicBezTo>
                    <a:cubicBezTo>
                      <a:pt x="5" y="5"/>
                      <a:pt x="5" y="3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8" y="7"/>
                      <a:pt x="15" y="15"/>
                      <a:pt x="13" y="21"/>
                    </a:cubicBezTo>
                    <a:cubicBezTo>
                      <a:pt x="11" y="27"/>
                      <a:pt x="10" y="31"/>
                      <a:pt x="12" y="33"/>
                    </a:cubicBezTo>
                    <a:cubicBezTo>
                      <a:pt x="13" y="35"/>
                      <a:pt x="13" y="37"/>
                      <a:pt x="12" y="39"/>
                    </a:cubicBezTo>
                    <a:cubicBezTo>
                      <a:pt x="11" y="40"/>
                      <a:pt x="10" y="40"/>
                      <a:pt x="9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416"/>
              <p:cNvSpPr>
                <a:spLocks/>
              </p:cNvSpPr>
              <p:nvPr/>
            </p:nvSpPr>
            <p:spPr bwMode="auto">
              <a:xfrm>
                <a:off x="4225" y="2396"/>
                <a:ext cx="43" cy="142"/>
              </a:xfrm>
              <a:custGeom>
                <a:avLst/>
                <a:gdLst>
                  <a:gd name="T0" fmla="*/ 9 w 18"/>
                  <a:gd name="T1" fmla="*/ 60 h 60"/>
                  <a:gd name="T2" fmla="*/ 6 w 18"/>
                  <a:gd name="T3" fmla="*/ 59 h 60"/>
                  <a:gd name="T4" fmla="*/ 5 w 18"/>
                  <a:gd name="T5" fmla="*/ 29 h 60"/>
                  <a:gd name="T6" fmla="*/ 6 w 18"/>
                  <a:gd name="T7" fmla="*/ 7 h 60"/>
                  <a:gd name="T8" fmla="*/ 6 w 18"/>
                  <a:gd name="T9" fmla="*/ 1 h 60"/>
                  <a:gd name="T10" fmla="*/ 12 w 18"/>
                  <a:gd name="T11" fmla="*/ 1 h 60"/>
                  <a:gd name="T12" fmla="*/ 13 w 18"/>
                  <a:gd name="T13" fmla="*/ 31 h 60"/>
                  <a:gd name="T14" fmla="*/ 12 w 18"/>
                  <a:gd name="T15" fmla="*/ 53 h 60"/>
                  <a:gd name="T16" fmla="*/ 12 w 18"/>
                  <a:gd name="T17" fmla="*/ 59 h 60"/>
                  <a:gd name="T18" fmla="*/ 9 w 18"/>
                  <a:gd name="T1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60">
                    <a:moveTo>
                      <a:pt x="9" y="60"/>
                    </a:moveTo>
                    <a:cubicBezTo>
                      <a:pt x="8" y="60"/>
                      <a:pt x="7" y="60"/>
                      <a:pt x="6" y="59"/>
                    </a:cubicBezTo>
                    <a:cubicBezTo>
                      <a:pt x="0" y="53"/>
                      <a:pt x="3" y="42"/>
                      <a:pt x="5" y="29"/>
                    </a:cubicBezTo>
                    <a:cubicBezTo>
                      <a:pt x="7" y="21"/>
                      <a:pt x="9" y="10"/>
                      <a:pt x="6" y="7"/>
                    </a:cubicBezTo>
                    <a:cubicBezTo>
                      <a:pt x="5" y="5"/>
                      <a:pt x="5" y="3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8" y="7"/>
                      <a:pt x="15" y="18"/>
                      <a:pt x="13" y="31"/>
                    </a:cubicBezTo>
                    <a:cubicBezTo>
                      <a:pt x="11" y="39"/>
                      <a:pt x="9" y="50"/>
                      <a:pt x="12" y="53"/>
                    </a:cubicBezTo>
                    <a:cubicBezTo>
                      <a:pt x="13" y="55"/>
                      <a:pt x="13" y="57"/>
                      <a:pt x="12" y="59"/>
                    </a:cubicBezTo>
                    <a:cubicBezTo>
                      <a:pt x="11" y="60"/>
                      <a:pt x="10" y="60"/>
                      <a:pt x="9" y="6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417"/>
              <p:cNvSpPr>
                <a:spLocks/>
              </p:cNvSpPr>
              <p:nvPr/>
            </p:nvSpPr>
            <p:spPr bwMode="auto">
              <a:xfrm>
                <a:off x="4263" y="2434"/>
                <a:ext cx="43" cy="95"/>
              </a:xfrm>
              <a:custGeom>
                <a:avLst/>
                <a:gdLst>
                  <a:gd name="T0" fmla="*/ 9 w 18"/>
                  <a:gd name="T1" fmla="*/ 40 h 40"/>
                  <a:gd name="T2" fmla="*/ 6 w 18"/>
                  <a:gd name="T3" fmla="*/ 39 h 40"/>
                  <a:gd name="T4" fmla="*/ 5 w 18"/>
                  <a:gd name="T5" fmla="*/ 19 h 40"/>
                  <a:gd name="T6" fmla="*/ 6 w 18"/>
                  <a:gd name="T7" fmla="*/ 7 h 40"/>
                  <a:gd name="T8" fmla="*/ 6 w 18"/>
                  <a:gd name="T9" fmla="*/ 1 h 40"/>
                  <a:gd name="T10" fmla="*/ 12 w 18"/>
                  <a:gd name="T11" fmla="*/ 1 h 40"/>
                  <a:gd name="T12" fmla="*/ 13 w 18"/>
                  <a:gd name="T13" fmla="*/ 21 h 40"/>
                  <a:gd name="T14" fmla="*/ 12 w 18"/>
                  <a:gd name="T15" fmla="*/ 33 h 40"/>
                  <a:gd name="T16" fmla="*/ 12 w 18"/>
                  <a:gd name="T17" fmla="*/ 39 h 40"/>
                  <a:gd name="T18" fmla="*/ 9 w 18"/>
                  <a:gd name="T1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40">
                    <a:moveTo>
                      <a:pt x="9" y="40"/>
                    </a:moveTo>
                    <a:cubicBezTo>
                      <a:pt x="8" y="40"/>
                      <a:pt x="7" y="40"/>
                      <a:pt x="6" y="39"/>
                    </a:cubicBezTo>
                    <a:cubicBezTo>
                      <a:pt x="0" y="33"/>
                      <a:pt x="3" y="25"/>
                      <a:pt x="5" y="19"/>
                    </a:cubicBezTo>
                    <a:cubicBezTo>
                      <a:pt x="7" y="13"/>
                      <a:pt x="8" y="9"/>
                      <a:pt x="6" y="7"/>
                    </a:cubicBezTo>
                    <a:cubicBezTo>
                      <a:pt x="5" y="5"/>
                      <a:pt x="5" y="3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8" y="7"/>
                      <a:pt x="15" y="15"/>
                      <a:pt x="13" y="21"/>
                    </a:cubicBezTo>
                    <a:cubicBezTo>
                      <a:pt x="11" y="27"/>
                      <a:pt x="10" y="31"/>
                      <a:pt x="12" y="33"/>
                    </a:cubicBezTo>
                    <a:cubicBezTo>
                      <a:pt x="13" y="35"/>
                      <a:pt x="13" y="37"/>
                      <a:pt x="12" y="39"/>
                    </a:cubicBezTo>
                    <a:cubicBezTo>
                      <a:pt x="11" y="40"/>
                      <a:pt x="10" y="40"/>
                      <a:pt x="9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418"/>
              <p:cNvSpPr>
                <a:spLocks/>
              </p:cNvSpPr>
              <p:nvPr/>
            </p:nvSpPr>
            <p:spPr bwMode="auto">
              <a:xfrm>
                <a:off x="3292" y="2822"/>
                <a:ext cx="151" cy="19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419"/>
              <p:cNvSpPr>
                <a:spLocks/>
              </p:cNvSpPr>
              <p:nvPr/>
            </p:nvSpPr>
            <p:spPr bwMode="auto">
              <a:xfrm>
                <a:off x="3358" y="2642"/>
                <a:ext cx="19" cy="189"/>
              </a:xfrm>
              <a:custGeom>
                <a:avLst/>
                <a:gdLst>
                  <a:gd name="T0" fmla="*/ 4 w 8"/>
                  <a:gd name="T1" fmla="*/ 80 h 80"/>
                  <a:gd name="T2" fmla="*/ 0 w 8"/>
                  <a:gd name="T3" fmla="*/ 76 h 80"/>
                  <a:gd name="T4" fmla="*/ 0 w 8"/>
                  <a:gd name="T5" fmla="*/ 4 h 80"/>
                  <a:gd name="T6" fmla="*/ 4 w 8"/>
                  <a:gd name="T7" fmla="*/ 0 h 80"/>
                  <a:gd name="T8" fmla="*/ 8 w 8"/>
                  <a:gd name="T9" fmla="*/ 4 h 80"/>
                  <a:gd name="T10" fmla="*/ 8 w 8"/>
                  <a:gd name="T11" fmla="*/ 76 h 80"/>
                  <a:gd name="T12" fmla="*/ 4 w 8"/>
                  <a:gd name="T1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0">
                    <a:moveTo>
                      <a:pt x="4" y="80"/>
                    </a:moveTo>
                    <a:cubicBezTo>
                      <a:pt x="2" y="80"/>
                      <a:pt x="0" y="78"/>
                      <a:pt x="0" y="7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8"/>
                      <a:pt x="6" y="80"/>
                      <a:pt x="4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420"/>
              <p:cNvSpPr>
                <a:spLocks noEditPoints="1"/>
              </p:cNvSpPr>
              <p:nvPr/>
            </p:nvSpPr>
            <p:spPr bwMode="auto">
              <a:xfrm>
                <a:off x="3254" y="2387"/>
                <a:ext cx="227" cy="274"/>
              </a:xfrm>
              <a:custGeom>
                <a:avLst/>
                <a:gdLst>
                  <a:gd name="T0" fmla="*/ 48 w 96"/>
                  <a:gd name="T1" fmla="*/ 116 h 116"/>
                  <a:gd name="T2" fmla="*/ 0 w 96"/>
                  <a:gd name="T3" fmla="*/ 52 h 116"/>
                  <a:gd name="T4" fmla="*/ 8 w 96"/>
                  <a:gd name="T5" fmla="*/ 2 h 116"/>
                  <a:gd name="T6" fmla="*/ 12 w 96"/>
                  <a:gd name="T7" fmla="*/ 0 h 116"/>
                  <a:gd name="T8" fmla="*/ 84 w 96"/>
                  <a:gd name="T9" fmla="*/ 0 h 116"/>
                  <a:gd name="T10" fmla="*/ 88 w 96"/>
                  <a:gd name="T11" fmla="*/ 2 h 116"/>
                  <a:gd name="T12" fmla="*/ 96 w 96"/>
                  <a:gd name="T13" fmla="*/ 52 h 116"/>
                  <a:gd name="T14" fmla="*/ 48 w 96"/>
                  <a:gd name="T15" fmla="*/ 116 h 116"/>
                  <a:gd name="T16" fmla="*/ 15 w 96"/>
                  <a:gd name="T17" fmla="*/ 8 h 116"/>
                  <a:gd name="T18" fmla="*/ 8 w 96"/>
                  <a:gd name="T19" fmla="*/ 52 h 116"/>
                  <a:gd name="T20" fmla="*/ 48 w 96"/>
                  <a:gd name="T21" fmla="*/ 108 h 116"/>
                  <a:gd name="T22" fmla="*/ 88 w 96"/>
                  <a:gd name="T23" fmla="*/ 52 h 116"/>
                  <a:gd name="T24" fmla="*/ 81 w 96"/>
                  <a:gd name="T25" fmla="*/ 8 h 116"/>
                  <a:gd name="T26" fmla="*/ 15 w 96"/>
                  <a:gd name="T27" fmla="*/ 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116">
                    <a:moveTo>
                      <a:pt x="48" y="116"/>
                    </a:moveTo>
                    <a:cubicBezTo>
                      <a:pt x="22" y="116"/>
                      <a:pt x="0" y="87"/>
                      <a:pt x="0" y="52"/>
                    </a:cubicBezTo>
                    <a:cubicBezTo>
                      <a:pt x="0" y="40"/>
                      <a:pt x="4" y="11"/>
                      <a:pt x="8" y="2"/>
                    </a:cubicBezTo>
                    <a:cubicBezTo>
                      <a:pt x="9" y="1"/>
                      <a:pt x="11" y="0"/>
                      <a:pt x="12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5" y="0"/>
                      <a:pt x="87" y="1"/>
                      <a:pt x="88" y="2"/>
                    </a:cubicBezTo>
                    <a:cubicBezTo>
                      <a:pt x="92" y="11"/>
                      <a:pt x="96" y="40"/>
                      <a:pt x="96" y="52"/>
                    </a:cubicBezTo>
                    <a:cubicBezTo>
                      <a:pt x="96" y="87"/>
                      <a:pt x="74" y="116"/>
                      <a:pt x="48" y="116"/>
                    </a:cubicBezTo>
                    <a:close/>
                    <a:moveTo>
                      <a:pt x="15" y="8"/>
                    </a:moveTo>
                    <a:cubicBezTo>
                      <a:pt x="11" y="17"/>
                      <a:pt x="8" y="41"/>
                      <a:pt x="8" y="52"/>
                    </a:cubicBezTo>
                    <a:cubicBezTo>
                      <a:pt x="8" y="83"/>
                      <a:pt x="26" y="108"/>
                      <a:pt x="48" y="108"/>
                    </a:cubicBezTo>
                    <a:cubicBezTo>
                      <a:pt x="70" y="108"/>
                      <a:pt x="88" y="83"/>
                      <a:pt x="88" y="52"/>
                    </a:cubicBezTo>
                    <a:cubicBezTo>
                      <a:pt x="88" y="41"/>
                      <a:pt x="85" y="17"/>
                      <a:pt x="81" y="8"/>
                    </a:cubicBez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Rectangle 421"/>
              <p:cNvSpPr>
                <a:spLocks noChangeArrowheads="1"/>
              </p:cNvSpPr>
              <p:nvPr/>
            </p:nvSpPr>
            <p:spPr bwMode="auto">
              <a:xfrm>
                <a:off x="3263" y="2482"/>
                <a:ext cx="208" cy="1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422"/>
              <p:cNvSpPr>
                <a:spLocks noEditPoints="1"/>
              </p:cNvSpPr>
              <p:nvPr/>
            </p:nvSpPr>
            <p:spPr bwMode="auto">
              <a:xfrm>
                <a:off x="3159" y="4288"/>
                <a:ext cx="454" cy="227"/>
              </a:xfrm>
              <a:custGeom>
                <a:avLst/>
                <a:gdLst>
                  <a:gd name="T0" fmla="*/ 157 w 192"/>
                  <a:gd name="T1" fmla="*/ 96 h 96"/>
                  <a:gd name="T2" fmla="*/ 116 w 192"/>
                  <a:gd name="T3" fmla="*/ 96 h 96"/>
                  <a:gd name="T4" fmla="*/ 112 w 192"/>
                  <a:gd name="T5" fmla="*/ 92 h 96"/>
                  <a:gd name="T6" fmla="*/ 96 w 192"/>
                  <a:gd name="T7" fmla="*/ 72 h 96"/>
                  <a:gd name="T8" fmla="*/ 80 w 192"/>
                  <a:gd name="T9" fmla="*/ 92 h 96"/>
                  <a:gd name="T10" fmla="*/ 76 w 192"/>
                  <a:gd name="T11" fmla="*/ 96 h 96"/>
                  <a:gd name="T12" fmla="*/ 37 w 192"/>
                  <a:gd name="T13" fmla="*/ 96 h 96"/>
                  <a:gd name="T14" fmla="*/ 0 w 192"/>
                  <a:gd name="T15" fmla="*/ 57 h 96"/>
                  <a:gd name="T16" fmla="*/ 0 w 192"/>
                  <a:gd name="T17" fmla="*/ 38 h 96"/>
                  <a:gd name="T18" fmla="*/ 20 w 192"/>
                  <a:gd name="T19" fmla="*/ 10 h 96"/>
                  <a:gd name="T20" fmla="*/ 96 w 192"/>
                  <a:gd name="T21" fmla="*/ 0 h 96"/>
                  <a:gd name="T22" fmla="*/ 173 w 192"/>
                  <a:gd name="T23" fmla="*/ 10 h 96"/>
                  <a:gd name="T24" fmla="*/ 192 w 192"/>
                  <a:gd name="T25" fmla="*/ 38 h 96"/>
                  <a:gd name="T26" fmla="*/ 192 w 192"/>
                  <a:gd name="T27" fmla="*/ 57 h 96"/>
                  <a:gd name="T28" fmla="*/ 157 w 192"/>
                  <a:gd name="T29" fmla="*/ 96 h 96"/>
                  <a:gd name="T30" fmla="*/ 119 w 192"/>
                  <a:gd name="T31" fmla="*/ 88 h 96"/>
                  <a:gd name="T32" fmla="*/ 157 w 192"/>
                  <a:gd name="T33" fmla="*/ 88 h 96"/>
                  <a:gd name="T34" fmla="*/ 184 w 192"/>
                  <a:gd name="T35" fmla="*/ 57 h 96"/>
                  <a:gd name="T36" fmla="*/ 184 w 192"/>
                  <a:gd name="T37" fmla="*/ 38 h 96"/>
                  <a:gd name="T38" fmla="*/ 170 w 192"/>
                  <a:gd name="T39" fmla="*/ 18 h 96"/>
                  <a:gd name="T40" fmla="*/ 96 w 192"/>
                  <a:gd name="T41" fmla="*/ 8 h 96"/>
                  <a:gd name="T42" fmla="*/ 22 w 192"/>
                  <a:gd name="T43" fmla="*/ 18 h 96"/>
                  <a:gd name="T44" fmla="*/ 8 w 192"/>
                  <a:gd name="T45" fmla="*/ 38 h 96"/>
                  <a:gd name="T46" fmla="*/ 8 w 192"/>
                  <a:gd name="T47" fmla="*/ 57 h 96"/>
                  <a:gd name="T48" fmla="*/ 37 w 192"/>
                  <a:gd name="T49" fmla="*/ 88 h 96"/>
                  <a:gd name="T50" fmla="*/ 73 w 192"/>
                  <a:gd name="T51" fmla="*/ 88 h 96"/>
                  <a:gd name="T52" fmla="*/ 96 w 192"/>
                  <a:gd name="T53" fmla="*/ 64 h 96"/>
                  <a:gd name="T54" fmla="*/ 119 w 192"/>
                  <a:gd name="T55" fmla="*/ 8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2" h="96">
                    <a:moveTo>
                      <a:pt x="157" y="96"/>
                    </a:moveTo>
                    <a:cubicBezTo>
                      <a:pt x="116" y="96"/>
                      <a:pt x="116" y="96"/>
                      <a:pt x="116" y="96"/>
                    </a:cubicBezTo>
                    <a:cubicBezTo>
                      <a:pt x="114" y="96"/>
                      <a:pt x="112" y="94"/>
                      <a:pt x="112" y="92"/>
                    </a:cubicBezTo>
                    <a:cubicBezTo>
                      <a:pt x="110" y="80"/>
                      <a:pt x="104" y="72"/>
                      <a:pt x="96" y="72"/>
                    </a:cubicBezTo>
                    <a:cubicBezTo>
                      <a:pt x="88" y="72"/>
                      <a:pt x="82" y="80"/>
                      <a:pt x="80" y="92"/>
                    </a:cubicBezTo>
                    <a:cubicBezTo>
                      <a:pt x="80" y="94"/>
                      <a:pt x="78" y="96"/>
                      <a:pt x="76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17" y="96"/>
                      <a:pt x="0" y="77"/>
                      <a:pt x="0" y="5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26"/>
                      <a:pt x="8" y="15"/>
                      <a:pt x="20" y="10"/>
                    </a:cubicBezTo>
                    <a:cubicBezTo>
                      <a:pt x="37" y="4"/>
                      <a:pt x="65" y="0"/>
                      <a:pt x="96" y="0"/>
                    </a:cubicBezTo>
                    <a:cubicBezTo>
                      <a:pt x="128" y="0"/>
                      <a:pt x="156" y="4"/>
                      <a:pt x="173" y="10"/>
                    </a:cubicBezTo>
                    <a:cubicBezTo>
                      <a:pt x="184" y="15"/>
                      <a:pt x="192" y="26"/>
                      <a:pt x="192" y="38"/>
                    </a:cubicBezTo>
                    <a:cubicBezTo>
                      <a:pt x="192" y="57"/>
                      <a:pt x="192" y="57"/>
                      <a:pt x="192" y="57"/>
                    </a:cubicBezTo>
                    <a:cubicBezTo>
                      <a:pt x="192" y="75"/>
                      <a:pt x="177" y="96"/>
                      <a:pt x="157" y="96"/>
                    </a:cubicBezTo>
                    <a:close/>
                    <a:moveTo>
                      <a:pt x="119" y="88"/>
                    </a:moveTo>
                    <a:cubicBezTo>
                      <a:pt x="157" y="88"/>
                      <a:pt x="157" y="88"/>
                      <a:pt x="157" y="88"/>
                    </a:cubicBezTo>
                    <a:cubicBezTo>
                      <a:pt x="173" y="88"/>
                      <a:pt x="184" y="71"/>
                      <a:pt x="184" y="57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4" y="29"/>
                      <a:pt x="178" y="21"/>
                      <a:pt x="170" y="18"/>
                    </a:cubicBezTo>
                    <a:cubicBezTo>
                      <a:pt x="154" y="12"/>
                      <a:pt x="127" y="8"/>
                      <a:pt x="96" y="8"/>
                    </a:cubicBezTo>
                    <a:cubicBezTo>
                      <a:pt x="66" y="8"/>
                      <a:pt x="39" y="12"/>
                      <a:pt x="22" y="18"/>
                    </a:cubicBezTo>
                    <a:cubicBezTo>
                      <a:pt x="14" y="21"/>
                      <a:pt x="8" y="29"/>
                      <a:pt x="8" y="38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73"/>
                      <a:pt x="22" y="88"/>
                      <a:pt x="37" y="88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76" y="70"/>
                      <a:pt x="87" y="64"/>
                      <a:pt x="96" y="64"/>
                    </a:cubicBezTo>
                    <a:cubicBezTo>
                      <a:pt x="105" y="64"/>
                      <a:pt x="116" y="70"/>
                      <a:pt x="119" y="8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423"/>
              <p:cNvSpPr>
                <a:spLocks noEditPoints="1"/>
              </p:cNvSpPr>
              <p:nvPr/>
            </p:nvSpPr>
            <p:spPr bwMode="auto">
              <a:xfrm>
                <a:off x="3197" y="4325"/>
                <a:ext cx="378" cy="152"/>
              </a:xfrm>
              <a:custGeom>
                <a:avLst/>
                <a:gdLst>
                  <a:gd name="T0" fmla="*/ 141 w 160"/>
                  <a:gd name="T1" fmla="*/ 64 h 64"/>
                  <a:gd name="T2" fmla="*/ 112 w 160"/>
                  <a:gd name="T3" fmla="*/ 64 h 64"/>
                  <a:gd name="T4" fmla="*/ 108 w 160"/>
                  <a:gd name="T5" fmla="*/ 61 h 64"/>
                  <a:gd name="T6" fmla="*/ 80 w 160"/>
                  <a:gd name="T7" fmla="*/ 40 h 64"/>
                  <a:gd name="T8" fmla="*/ 52 w 160"/>
                  <a:gd name="T9" fmla="*/ 61 h 64"/>
                  <a:gd name="T10" fmla="*/ 48 w 160"/>
                  <a:gd name="T11" fmla="*/ 64 h 64"/>
                  <a:gd name="T12" fmla="*/ 21 w 160"/>
                  <a:gd name="T13" fmla="*/ 64 h 64"/>
                  <a:gd name="T14" fmla="*/ 0 w 160"/>
                  <a:gd name="T15" fmla="*/ 41 h 64"/>
                  <a:gd name="T16" fmla="*/ 0 w 160"/>
                  <a:gd name="T17" fmla="*/ 22 h 64"/>
                  <a:gd name="T18" fmla="*/ 9 w 160"/>
                  <a:gd name="T19" fmla="*/ 9 h 64"/>
                  <a:gd name="T20" fmla="*/ 80 w 160"/>
                  <a:gd name="T21" fmla="*/ 0 h 64"/>
                  <a:gd name="T22" fmla="*/ 151 w 160"/>
                  <a:gd name="T23" fmla="*/ 9 h 64"/>
                  <a:gd name="T24" fmla="*/ 160 w 160"/>
                  <a:gd name="T25" fmla="*/ 22 h 64"/>
                  <a:gd name="T26" fmla="*/ 160 w 160"/>
                  <a:gd name="T27" fmla="*/ 41 h 64"/>
                  <a:gd name="T28" fmla="*/ 141 w 160"/>
                  <a:gd name="T29" fmla="*/ 64 h 64"/>
                  <a:gd name="T30" fmla="*/ 114 w 160"/>
                  <a:gd name="T31" fmla="*/ 56 h 64"/>
                  <a:gd name="T32" fmla="*/ 141 w 160"/>
                  <a:gd name="T33" fmla="*/ 56 h 64"/>
                  <a:gd name="T34" fmla="*/ 152 w 160"/>
                  <a:gd name="T35" fmla="*/ 41 h 64"/>
                  <a:gd name="T36" fmla="*/ 152 w 160"/>
                  <a:gd name="T37" fmla="*/ 22 h 64"/>
                  <a:gd name="T38" fmla="*/ 148 w 160"/>
                  <a:gd name="T39" fmla="*/ 17 h 64"/>
                  <a:gd name="T40" fmla="*/ 80 w 160"/>
                  <a:gd name="T41" fmla="*/ 8 h 64"/>
                  <a:gd name="T42" fmla="*/ 12 w 160"/>
                  <a:gd name="T43" fmla="*/ 17 h 64"/>
                  <a:gd name="T44" fmla="*/ 8 w 160"/>
                  <a:gd name="T45" fmla="*/ 22 h 64"/>
                  <a:gd name="T46" fmla="*/ 8 w 160"/>
                  <a:gd name="T47" fmla="*/ 41 h 64"/>
                  <a:gd name="T48" fmla="*/ 21 w 160"/>
                  <a:gd name="T49" fmla="*/ 56 h 64"/>
                  <a:gd name="T50" fmla="*/ 45 w 160"/>
                  <a:gd name="T51" fmla="*/ 56 h 64"/>
                  <a:gd name="T52" fmla="*/ 80 w 160"/>
                  <a:gd name="T53" fmla="*/ 32 h 64"/>
                  <a:gd name="T54" fmla="*/ 114 w 160"/>
                  <a:gd name="T55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0" h="64">
                    <a:moveTo>
                      <a:pt x="141" y="64"/>
                    </a:moveTo>
                    <a:cubicBezTo>
                      <a:pt x="112" y="64"/>
                      <a:pt x="112" y="64"/>
                      <a:pt x="112" y="64"/>
                    </a:cubicBezTo>
                    <a:cubicBezTo>
                      <a:pt x="110" y="64"/>
                      <a:pt x="109" y="63"/>
                      <a:pt x="108" y="61"/>
                    </a:cubicBezTo>
                    <a:cubicBezTo>
                      <a:pt x="103" y="47"/>
                      <a:pt x="93" y="40"/>
                      <a:pt x="80" y="40"/>
                    </a:cubicBezTo>
                    <a:cubicBezTo>
                      <a:pt x="67" y="40"/>
                      <a:pt x="57" y="47"/>
                      <a:pt x="52" y="61"/>
                    </a:cubicBezTo>
                    <a:cubicBezTo>
                      <a:pt x="51" y="63"/>
                      <a:pt x="50" y="64"/>
                      <a:pt x="48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9" y="64"/>
                      <a:pt x="0" y="51"/>
                      <a:pt x="0" y="4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7"/>
                      <a:pt x="4" y="11"/>
                      <a:pt x="9" y="9"/>
                    </a:cubicBezTo>
                    <a:cubicBezTo>
                      <a:pt x="25" y="3"/>
                      <a:pt x="50" y="0"/>
                      <a:pt x="80" y="0"/>
                    </a:cubicBezTo>
                    <a:cubicBezTo>
                      <a:pt x="110" y="0"/>
                      <a:pt x="136" y="3"/>
                      <a:pt x="151" y="9"/>
                    </a:cubicBezTo>
                    <a:cubicBezTo>
                      <a:pt x="157" y="11"/>
                      <a:pt x="160" y="16"/>
                      <a:pt x="160" y="22"/>
                    </a:cubicBezTo>
                    <a:cubicBezTo>
                      <a:pt x="160" y="41"/>
                      <a:pt x="160" y="41"/>
                      <a:pt x="160" y="41"/>
                    </a:cubicBezTo>
                    <a:cubicBezTo>
                      <a:pt x="160" y="52"/>
                      <a:pt x="152" y="64"/>
                      <a:pt x="141" y="64"/>
                    </a:cubicBezTo>
                    <a:close/>
                    <a:moveTo>
                      <a:pt x="114" y="56"/>
                    </a:moveTo>
                    <a:cubicBezTo>
                      <a:pt x="141" y="56"/>
                      <a:pt x="141" y="56"/>
                      <a:pt x="141" y="56"/>
                    </a:cubicBezTo>
                    <a:cubicBezTo>
                      <a:pt x="147" y="56"/>
                      <a:pt x="152" y="48"/>
                      <a:pt x="152" y="41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0"/>
                      <a:pt x="151" y="17"/>
                      <a:pt x="148" y="17"/>
                    </a:cubicBezTo>
                    <a:cubicBezTo>
                      <a:pt x="134" y="11"/>
                      <a:pt x="109" y="8"/>
                      <a:pt x="80" y="8"/>
                    </a:cubicBezTo>
                    <a:cubicBezTo>
                      <a:pt x="51" y="8"/>
                      <a:pt x="27" y="11"/>
                      <a:pt x="12" y="17"/>
                    </a:cubicBezTo>
                    <a:cubicBezTo>
                      <a:pt x="10" y="17"/>
                      <a:pt x="8" y="20"/>
                      <a:pt x="8" y="2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7"/>
                      <a:pt x="14" y="56"/>
                      <a:pt x="21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52" y="40"/>
                      <a:pt x="64" y="32"/>
                      <a:pt x="80" y="32"/>
                    </a:cubicBezTo>
                    <a:cubicBezTo>
                      <a:pt x="95" y="32"/>
                      <a:pt x="108" y="40"/>
                      <a:pt x="114" y="5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424"/>
              <p:cNvSpPr>
                <a:spLocks noEditPoints="1"/>
              </p:cNvSpPr>
              <p:nvPr/>
            </p:nvSpPr>
            <p:spPr bwMode="auto">
              <a:xfrm>
                <a:off x="3237" y="4359"/>
                <a:ext cx="95" cy="33"/>
              </a:xfrm>
              <a:custGeom>
                <a:avLst/>
                <a:gdLst>
                  <a:gd name="T0" fmla="*/ 4 w 40"/>
                  <a:gd name="T1" fmla="*/ 14 h 14"/>
                  <a:gd name="T2" fmla="*/ 0 w 40"/>
                  <a:gd name="T3" fmla="*/ 12 h 14"/>
                  <a:gd name="T4" fmla="*/ 3 w 40"/>
                  <a:gd name="T5" fmla="*/ 7 h 14"/>
                  <a:gd name="T6" fmla="*/ 11 w 40"/>
                  <a:gd name="T7" fmla="*/ 4 h 14"/>
                  <a:gd name="T8" fmla="*/ 16 w 40"/>
                  <a:gd name="T9" fmla="*/ 7 h 14"/>
                  <a:gd name="T10" fmla="*/ 13 w 40"/>
                  <a:gd name="T11" fmla="*/ 12 h 14"/>
                  <a:gd name="T12" fmla="*/ 6 w 40"/>
                  <a:gd name="T13" fmla="*/ 14 h 14"/>
                  <a:gd name="T14" fmla="*/ 4 w 40"/>
                  <a:gd name="T15" fmla="*/ 14 h 14"/>
                  <a:gd name="T16" fmla="*/ 28 w 40"/>
                  <a:gd name="T17" fmla="*/ 9 h 14"/>
                  <a:gd name="T18" fmla="*/ 24 w 40"/>
                  <a:gd name="T19" fmla="*/ 6 h 14"/>
                  <a:gd name="T20" fmla="*/ 27 w 40"/>
                  <a:gd name="T21" fmla="*/ 1 h 14"/>
                  <a:gd name="T22" fmla="*/ 35 w 40"/>
                  <a:gd name="T23" fmla="*/ 0 h 14"/>
                  <a:gd name="T24" fmla="*/ 40 w 40"/>
                  <a:gd name="T25" fmla="*/ 4 h 14"/>
                  <a:gd name="T26" fmla="*/ 36 w 40"/>
                  <a:gd name="T27" fmla="*/ 8 h 14"/>
                  <a:gd name="T28" fmla="*/ 28 w 40"/>
                  <a:gd name="T29" fmla="*/ 9 h 14"/>
                  <a:gd name="T30" fmla="*/ 28 w 40"/>
                  <a:gd name="T3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14">
                    <a:moveTo>
                      <a:pt x="4" y="14"/>
                    </a:moveTo>
                    <a:cubicBezTo>
                      <a:pt x="3" y="14"/>
                      <a:pt x="1" y="13"/>
                      <a:pt x="0" y="12"/>
                    </a:cubicBezTo>
                    <a:cubicBezTo>
                      <a:pt x="0" y="10"/>
                      <a:pt x="1" y="7"/>
                      <a:pt x="3" y="7"/>
                    </a:cubicBezTo>
                    <a:cubicBezTo>
                      <a:pt x="5" y="6"/>
                      <a:pt x="8" y="5"/>
                      <a:pt x="11" y="4"/>
                    </a:cubicBezTo>
                    <a:cubicBezTo>
                      <a:pt x="13" y="4"/>
                      <a:pt x="15" y="5"/>
                      <a:pt x="16" y="7"/>
                    </a:cubicBezTo>
                    <a:cubicBezTo>
                      <a:pt x="16" y="9"/>
                      <a:pt x="15" y="11"/>
                      <a:pt x="13" y="12"/>
                    </a:cubicBezTo>
                    <a:cubicBezTo>
                      <a:pt x="10" y="13"/>
                      <a:pt x="8" y="13"/>
                      <a:pt x="6" y="14"/>
                    </a:cubicBezTo>
                    <a:cubicBezTo>
                      <a:pt x="5" y="14"/>
                      <a:pt x="5" y="14"/>
                      <a:pt x="4" y="14"/>
                    </a:cubicBezTo>
                    <a:close/>
                    <a:moveTo>
                      <a:pt x="28" y="9"/>
                    </a:moveTo>
                    <a:cubicBezTo>
                      <a:pt x="26" y="9"/>
                      <a:pt x="24" y="8"/>
                      <a:pt x="24" y="6"/>
                    </a:cubicBezTo>
                    <a:cubicBezTo>
                      <a:pt x="23" y="4"/>
                      <a:pt x="25" y="2"/>
                      <a:pt x="27" y="1"/>
                    </a:cubicBezTo>
                    <a:cubicBezTo>
                      <a:pt x="30" y="1"/>
                      <a:pt x="32" y="1"/>
                      <a:pt x="35" y="0"/>
                    </a:cubicBezTo>
                    <a:cubicBezTo>
                      <a:pt x="37" y="0"/>
                      <a:pt x="39" y="2"/>
                      <a:pt x="40" y="4"/>
                    </a:cubicBezTo>
                    <a:cubicBezTo>
                      <a:pt x="40" y="6"/>
                      <a:pt x="38" y="8"/>
                      <a:pt x="36" y="8"/>
                    </a:cubicBezTo>
                    <a:cubicBezTo>
                      <a:pt x="33" y="9"/>
                      <a:pt x="31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425"/>
              <p:cNvSpPr>
                <a:spLocks noEditPoints="1"/>
              </p:cNvSpPr>
              <p:nvPr/>
            </p:nvSpPr>
            <p:spPr bwMode="auto">
              <a:xfrm>
                <a:off x="2251" y="4307"/>
                <a:ext cx="435" cy="208"/>
              </a:xfrm>
              <a:custGeom>
                <a:avLst/>
                <a:gdLst>
                  <a:gd name="T0" fmla="*/ 92 w 184"/>
                  <a:gd name="T1" fmla="*/ 88 h 88"/>
                  <a:gd name="T2" fmla="*/ 1 w 184"/>
                  <a:gd name="T3" fmla="*/ 46 h 88"/>
                  <a:gd name="T4" fmla="*/ 1 w 184"/>
                  <a:gd name="T5" fmla="*/ 42 h 88"/>
                  <a:gd name="T6" fmla="*/ 92 w 184"/>
                  <a:gd name="T7" fmla="*/ 0 h 88"/>
                  <a:gd name="T8" fmla="*/ 183 w 184"/>
                  <a:gd name="T9" fmla="*/ 42 h 88"/>
                  <a:gd name="T10" fmla="*/ 183 w 184"/>
                  <a:gd name="T11" fmla="*/ 46 h 88"/>
                  <a:gd name="T12" fmla="*/ 92 w 184"/>
                  <a:gd name="T13" fmla="*/ 88 h 88"/>
                  <a:gd name="T14" fmla="*/ 9 w 184"/>
                  <a:gd name="T15" fmla="*/ 44 h 88"/>
                  <a:gd name="T16" fmla="*/ 92 w 184"/>
                  <a:gd name="T17" fmla="*/ 80 h 88"/>
                  <a:gd name="T18" fmla="*/ 175 w 184"/>
                  <a:gd name="T19" fmla="*/ 44 h 88"/>
                  <a:gd name="T20" fmla="*/ 92 w 184"/>
                  <a:gd name="T21" fmla="*/ 8 h 88"/>
                  <a:gd name="T22" fmla="*/ 9 w 184"/>
                  <a:gd name="T23" fmla="*/ 4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4" h="88">
                    <a:moveTo>
                      <a:pt x="92" y="88"/>
                    </a:moveTo>
                    <a:cubicBezTo>
                      <a:pt x="52" y="88"/>
                      <a:pt x="16" y="72"/>
                      <a:pt x="1" y="46"/>
                    </a:cubicBezTo>
                    <a:cubicBezTo>
                      <a:pt x="0" y="45"/>
                      <a:pt x="0" y="43"/>
                      <a:pt x="1" y="42"/>
                    </a:cubicBezTo>
                    <a:cubicBezTo>
                      <a:pt x="16" y="16"/>
                      <a:pt x="52" y="0"/>
                      <a:pt x="92" y="0"/>
                    </a:cubicBezTo>
                    <a:cubicBezTo>
                      <a:pt x="132" y="0"/>
                      <a:pt x="168" y="16"/>
                      <a:pt x="183" y="42"/>
                    </a:cubicBezTo>
                    <a:cubicBezTo>
                      <a:pt x="184" y="43"/>
                      <a:pt x="184" y="45"/>
                      <a:pt x="183" y="46"/>
                    </a:cubicBezTo>
                    <a:cubicBezTo>
                      <a:pt x="168" y="72"/>
                      <a:pt x="132" y="88"/>
                      <a:pt x="92" y="88"/>
                    </a:cubicBezTo>
                    <a:close/>
                    <a:moveTo>
                      <a:pt x="9" y="44"/>
                    </a:moveTo>
                    <a:cubicBezTo>
                      <a:pt x="24" y="66"/>
                      <a:pt x="56" y="80"/>
                      <a:pt x="92" y="80"/>
                    </a:cubicBezTo>
                    <a:cubicBezTo>
                      <a:pt x="128" y="80"/>
                      <a:pt x="160" y="66"/>
                      <a:pt x="175" y="44"/>
                    </a:cubicBezTo>
                    <a:cubicBezTo>
                      <a:pt x="160" y="22"/>
                      <a:pt x="128" y="8"/>
                      <a:pt x="92" y="8"/>
                    </a:cubicBezTo>
                    <a:cubicBezTo>
                      <a:pt x="56" y="8"/>
                      <a:pt x="24" y="22"/>
                      <a:pt x="9" y="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426"/>
              <p:cNvSpPr>
                <a:spLocks/>
              </p:cNvSpPr>
              <p:nvPr/>
            </p:nvSpPr>
            <p:spPr bwMode="auto">
              <a:xfrm>
                <a:off x="2365" y="4401"/>
                <a:ext cx="217" cy="19"/>
              </a:xfrm>
              <a:custGeom>
                <a:avLst/>
                <a:gdLst>
                  <a:gd name="T0" fmla="*/ 88 w 92"/>
                  <a:gd name="T1" fmla="*/ 8 h 8"/>
                  <a:gd name="T2" fmla="*/ 4 w 92"/>
                  <a:gd name="T3" fmla="*/ 8 h 8"/>
                  <a:gd name="T4" fmla="*/ 0 w 92"/>
                  <a:gd name="T5" fmla="*/ 4 h 8"/>
                  <a:gd name="T6" fmla="*/ 4 w 92"/>
                  <a:gd name="T7" fmla="*/ 0 h 8"/>
                  <a:gd name="T8" fmla="*/ 88 w 92"/>
                  <a:gd name="T9" fmla="*/ 0 h 8"/>
                  <a:gd name="T10" fmla="*/ 92 w 92"/>
                  <a:gd name="T11" fmla="*/ 4 h 8"/>
                  <a:gd name="T12" fmla="*/ 88 w 9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8">
                    <a:moveTo>
                      <a:pt x="8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90" y="0"/>
                      <a:pt x="92" y="2"/>
                      <a:pt x="92" y="4"/>
                    </a:cubicBezTo>
                    <a:cubicBezTo>
                      <a:pt x="92" y="6"/>
                      <a:pt x="90" y="8"/>
                      <a:pt x="8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427"/>
              <p:cNvSpPr>
                <a:spLocks/>
              </p:cNvSpPr>
              <p:nvPr/>
            </p:nvSpPr>
            <p:spPr bwMode="auto">
              <a:xfrm>
                <a:off x="2384" y="4373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428"/>
              <p:cNvSpPr>
                <a:spLocks/>
              </p:cNvSpPr>
              <p:nvPr/>
            </p:nvSpPr>
            <p:spPr bwMode="auto">
              <a:xfrm>
                <a:off x="2422" y="4373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429"/>
              <p:cNvSpPr>
                <a:spLocks/>
              </p:cNvSpPr>
              <p:nvPr/>
            </p:nvSpPr>
            <p:spPr bwMode="auto">
              <a:xfrm>
                <a:off x="2459" y="4373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430"/>
              <p:cNvSpPr>
                <a:spLocks/>
              </p:cNvSpPr>
              <p:nvPr/>
            </p:nvSpPr>
            <p:spPr bwMode="auto">
              <a:xfrm>
                <a:off x="2497" y="4373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431"/>
              <p:cNvSpPr>
                <a:spLocks/>
              </p:cNvSpPr>
              <p:nvPr/>
            </p:nvSpPr>
            <p:spPr bwMode="auto">
              <a:xfrm>
                <a:off x="2535" y="4373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432"/>
              <p:cNvSpPr>
                <a:spLocks noEditPoints="1"/>
              </p:cNvSpPr>
              <p:nvPr/>
            </p:nvSpPr>
            <p:spPr bwMode="auto">
              <a:xfrm>
                <a:off x="436" y="4363"/>
                <a:ext cx="454" cy="189"/>
              </a:xfrm>
              <a:custGeom>
                <a:avLst/>
                <a:gdLst>
                  <a:gd name="T0" fmla="*/ 176 w 192"/>
                  <a:gd name="T1" fmla="*/ 80 h 80"/>
                  <a:gd name="T2" fmla="*/ 4 w 192"/>
                  <a:gd name="T3" fmla="*/ 80 h 80"/>
                  <a:gd name="T4" fmla="*/ 1 w 192"/>
                  <a:gd name="T5" fmla="*/ 79 h 80"/>
                  <a:gd name="T6" fmla="*/ 0 w 192"/>
                  <a:gd name="T7" fmla="*/ 76 h 80"/>
                  <a:gd name="T8" fmla="*/ 0 w 192"/>
                  <a:gd name="T9" fmla="*/ 24 h 80"/>
                  <a:gd name="T10" fmla="*/ 18 w 192"/>
                  <a:gd name="T11" fmla="*/ 2 h 80"/>
                  <a:gd name="T12" fmla="*/ 33 w 192"/>
                  <a:gd name="T13" fmla="*/ 9 h 80"/>
                  <a:gd name="T14" fmla="*/ 50 w 192"/>
                  <a:gd name="T15" fmla="*/ 15 h 80"/>
                  <a:gd name="T16" fmla="*/ 85 w 192"/>
                  <a:gd name="T17" fmla="*/ 1 h 80"/>
                  <a:gd name="T18" fmla="*/ 89 w 192"/>
                  <a:gd name="T19" fmla="*/ 0 h 80"/>
                  <a:gd name="T20" fmla="*/ 179 w 192"/>
                  <a:gd name="T21" fmla="*/ 41 h 80"/>
                  <a:gd name="T22" fmla="*/ 192 w 192"/>
                  <a:gd name="T23" fmla="*/ 60 h 80"/>
                  <a:gd name="T24" fmla="*/ 176 w 192"/>
                  <a:gd name="T25" fmla="*/ 80 h 80"/>
                  <a:gd name="T26" fmla="*/ 8 w 192"/>
                  <a:gd name="T27" fmla="*/ 72 h 80"/>
                  <a:gd name="T28" fmla="*/ 176 w 192"/>
                  <a:gd name="T29" fmla="*/ 72 h 80"/>
                  <a:gd name="T30" fmla="*/ 184 w 192"/>
                  <a:gd name="T31" fmla="*/ 60 h 80"/>
                  <a:gd name="T32" fmla="*/ 175 w 192"/>
                  <a:gd name="T33" fmla="*/ 48 h 80"/>
                  <a:gd name="T34" fmla="*/ 89 w 192"/>
                  <a:gd name="T35" fmla="*/ 9 h 80"/>
                  <a:gd name="T36" fmla="*/ 50 w 192"/>
                  <a:gd name="T37" fmla="*/ 23 h 80"/>
                  <a:gd name="T38" fmla="*/ 27 w 192"/>
                  <a:gd name="T39" fmla="*/ 14 h 80"/>
                  <a:gd name="T40" fmla="*/ 18 w 192"/>
                  <a:gd name="T41" fmla="*/ 10 h 80"/>
                  <a:gd name="T42" fmla="*/ 8 w 192"/>
                  <a:gd name="T43" fmla="*/ 24 h 80"/>
                  <a:gd name="T44" fmla="*/ 8 w 192"/>
                  <a:gd name="T45" fmla="*/ 7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2" h="80">
                    <a:moveTo>
                      <a:pt x="176" y="80"/>
                    </a:moveTo>
                    <a:cubicBezTo>
                      <a:pt x="4" y="80"/>
                      <a:pt x="4" y="80"/>
                      <a:pt x="4" y="80"/>
                    </a:cubicBezTo>
                    <a:cubicBezTo>
                      <a:pt x="3" y="80"/>
                      <a:pt x="2" y="80"/>
                      <a:pt x="1" y="79"/>
                    </a:cubicBezTo>
                    <a:cubicBezTo>
                      <a:pt x="0" y="78"/>
                      <a:pt x="0" y="77"/>
                      <a:pt x="0" y="76"/>
                    </a:cubicBezTo>
                    <a:cubicBezTo>
                      <a:pt x="0" y="76"/>
                      <a:pt x="0" y="31"/>
                      <a:pt x="0" y="24"/>
                    </a:cubicBezTo>
                    <a:cubicBezTo>
                      <a:pt x="0" y="8"/>
                      <a:pt x="9" y="2"/>
                      <a:pt x="18" y="2"/>
                    </a:cubicBezTo>
                    <a:cubicBezTo>
                      <a:pt x="24" y="2"/>
                      <a:pt x="29" y="4"/>
                      <a:pt x="33" y="9"/>
                    </a:cubicBezTo>
                    <a:cubicBezTo>
                      <a:pt x="38" y="14"/>
                      <a:pt x="45" y="15"/>
                      <a:pt x="50" y="15"/>
                    </a:cubicBezTo>
                    <a:cubicBezTo>
                      <a:pt x="64" y="15"/>
                      <a:pt x="79" y="8"/>
                      <a:pt x="85" y="1"/>
                    </a:cubicBezTo>
                    <a:cubicBezTo>
                      <a:pt x="86" y="0"/>
                      <a:pt x="88" y="0"/>
                      <a:pt x="89" y="0"/>
                    </a:cubicBezTo>
                    <a:cubicBezTo>
                      <a:pt x="108" y="7"/>
                      <a:pt x="165" y="33"/>
                      <a:pt x="179" y="41"/>
                    </a:cubicBezTo>
                    <a:cubicBezTo>
                      <a:pt x="185" y="44"/>
                      <a:pt x="192" y="49"/>
                      <a:pt x="192" y="60"/>
                    </a:cubicBezTo>
                    <a:cubicBezTo>
                      <a:pt x="192" y="73"/>
                      <a:pt x="186" y="80"/>
                      <a:pt x="176" y="80"/>
                    </a:cubicBezTo>
                    <a:close/>
                    <a:moveTo>
                      <a:pt x="8" y="72"/>
                    </a:moveTo>
                    <a:cubicBezTo>
                      <a:pt x="176" y="72"/>
                      <a:pt x="176" y="72"/>
                      <a:pt x="176" y="72"/>
                    </a:cubicBezTo>
                    <a:cubicBezTo>
                      <a:pt x="178" y="72"/>
                      <a:pt x="184" y="72"/>
                      <a:pt x="184" y="60"/>
                    </a:cubicBezTo>
                    <a:cubicBezTo>
                      <a:pt x="184" y="55"/>
                      <a:pt x="182" y="51"/>
                      <a:pt x="175" y="48"/>
                    </a:cubicBezTo>
                    <a:cubicBezTo>
                      <a:pt x="162" y="41"/>
                      <a:pt x="109" y="17"/>
                      <a:pt x="89" y="9"/>
                    </a:cubicBezTo>
                    <a:cubicBezTo>
                      <a:pt x="80" y="17"/>
                      <a:pt x="63" y="23"/>
                      <a:pt x="50" y="23"/>
                    </a:cubicBezTo>
                    <a:cubicBezTo>
                      <a:pt x="40" y="23"/>
                      <a:pt x="32" y="20"/>
                      <a:pt x="27" y="14"/>
                    </a:cubicBezTo>
                    <a:cubicBezTo>
                      <a:pt x="25" y="11"/>
                      <a:pt x="21" y="10"/>
                      <a:pt x="18" y="10"/>
                    </a:cubicBezTo>
                    <a:cubicBezTo>
                      <a:pt x="12" y="10"/>
                      <a:pt x="8" y="15"/>
                      <a:pt x="8" y="24"/>
                    </a:cubicBezTo>
                    <a:cubicBezTo>
                      <a:pt x="8" y="30"/>
                      <a:pt x="8" y="61"/>
                      <a:pt x="8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Rectangle 433"/>
              <p:cNvSpPr>
                <a:spLocks noChangeArrowheads="1"/>
              </p:cNvSpPr>
              <p:nvPr/>
            </p:nvSpPr>
            <p:spPr bwMode="auto">
              <a:xfrm>
                <a:off x="455" y="4496"/>
                <a:ext cx="425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434"/>
              <p:cNvSpPr>
                <a:spLocks/>
              </p:cNvSpPr>
              <p:nvPr/>
            </p:nvSpPr>
            <p:spPr bwMode="auto">
              <a:xfrm>
                <a:off x="436" y="4411"/>
                <a:ext cx="127" cy="94"/>
              </a:xfrm>
              <a:custGeom>
                <a:avLst/>
                <a:gdLst>
                  <a:gd name="T0" fmla="*/ 50 w 54"/>
                  <a:gd name="T1" fmla="*/ 40 h 40"/>
                  <a:gd name="T2" fmla="*/ 46 w 54"/>
                  <a:gd name="T3" fmla="*/ 38 h 40"/>
                  <a:gd name="T4" fmla="*/ 4 w 54"/>
                  <a:gd name="T5" fmla="*/ 8 h 40"/>
                  <a:gd name="T6" fmla="*/ 0 w 54"/>
                  <a:gd name="T7" fmla="*/ 4 h 40"/>
                  <a:gd name="T8" fmla="*/ 4 w 54"/>
                  <a:gd name="T9" fmla="*/ 0 h 40"/>
                  <a:gd name="T10" fmla="*/ 54 w 54"/>
                  <a:gd name="T11" fmla="*/ 35 h 40"/>
                  <a:gd name="T12" fmla="*/ 51 w 54"/>
                  <a:gd name="T13" fmla="*/ 40 h 40"/>
                  <a:gd name="T14" fmla="*/ 50 w 54"/>
                  <a:gd name="T1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40">
                    <a:moveTo>
                      <a:pt x="50" y="40"/>
                    </a:moveTo>
                    <a:cubicBezTo>
                      <a:pt x="48" y="40"/>
                      <a:pt x="47" y="39"/>
                      <a:pt x="46" y="38"/>
                    </a:cubicBezTo>
                    <a:cubicBezTo>
                      <a:pt x="40" y="20"/>
                      <a:pt x="23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7" y="0"/>
                      <a:pt x="46" y="14"/>
                      <a:pt x="54" y="35"/>
                    </a:cubicBezTo>
                    <a:cubicBezTo>
                      <a:pt x="54" y="37"/>
                      <a:pt x="53" y="39"/>
                      <a:pt x="51" y="40"/>
                    </a:cubicBezTo>
                    <a:cubicBezTo>
                      <a:pt x="51" y="40"/>
                      <a:pt x="50" y="40"/>
                      <a:pt x="50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435"/>
              <p:cNvSpPr>
                <a:spLocks/>
              </p:cNvSpPr>
              <p:nvPr/>
            </p:nvSpPr>
            <p:spPr bwMode="auto">
              <a:xfrm>
                <a:off x="634" y="4420"/>
                <a:ext cx="133" cy="85"/>
              </a:xfrm>
              <a:custGeom>
                <a:avLst/>
                <a:gdLst>
                  <a:gd name="T0" fmla="*/ 4 w 56"/>
                  <a:gd name="T1" fmla="*/ 36 h 36"/>
                  <a:gd name="T2" fmla="*/ 0 w 56"/>
                  <a:gd name="T3" fmla="*/ 32 h 36"/>
                  <a:gd name="T4" fmla="*/ 20 w 56"/>
                  <a:gd name="T5" fmla="*/ 4 h 36"/>
                  <a:gd name="T6" fmla="*/ 30 w 56"/>
                  <a:gd name="T7" fmla="*/ 4 h 36"/>
                  <a:gd name="T8" fmla="*/ 48 w 56"/>
                  <a:gd name="T9" fmla="*/ 3 h 36"/>
                  <a:gd name="T10" fmla="*/ 52 w 56"/>
                  <a:gd name="T11" fmla="*/ 0 h 36"/>
                  <a:gd name="T12" fmla="*/ 56 w 56"/>
                  <a:gd name="T13" fmla="*/ 4 h 36"/>
                  <a:gd name="T14" fmla="*/ 54 w 56"/>
                  <a:gd name="T15" fmla="*/ 9 h 36"/>
                  <a:gd name="T16" fmla="*/ 30 w 56"/>
                  <a:gd name="T17" fmla="*/ 12 h 36"/>
                  <a:gd name="T18" fmla="*/ 20 w 56"/>
                  <a:gd name="T19" fmla="*/ 12 h 36"/>
                  <a:gd name="T20" fmla="*/ 8 w 56"/>
                  <a:gd name="T21" fmla="*/ 32 h 36"/>
                  <a:gd name="T22" fmla="*/ 4 w 56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36">
                    <a:moveTo>
                      <a:pt x="4" y="36"/>
                    </a:moveTo>
                    <a:cubicBezTo>
                      <a:pt x="2" y="36"/>
                      <a:pt x="0" y="35"/>
                      <a:pt x="0" y="32"/>
                    </a:cubicBezTo>
                    <a:cubicBezTo>
                      <a:pt x="0" y="18"/>
                      <a:pt x="0" y="4"/>
                      <a:pt x="20" y="4"/>
                    </a:cubicBezTo>
                    <a:cubicBezTo>
                      <a:pt x="23" y="4"/>
                      <a:pt x="27" y="4"/>
                      <a:pt x="30" y="4"/>
                    </a:cubicBezTo>
                    <a:cubicBezTo>
                      <a:pt x="36" y="4"/>
                      <a:pt x="46" y="5"/>
                      <a:pt x="48" y="3"/>
                    </a:cubicBezTo>
                    <a:cubicBezTo>
                      <a:pt x="48" y="2"/>
                      <a:pt x="50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6"/>
                      <a:pt x="55" y="8"/>
                      <a:pt x="54" y="9"/>
                    </a:cubicBezTo>
                    <a:cubicBezTo>
                      <a:pt x="50" y="13"/>
                      <a:pt x="42" y="13"/>
                      <a:pt x="30" y="12"/>
                    </a:cubicBezTo>
                    <a:cubicBezTo>
                      <a:pt x="27" y="12"/>
                      <a:pt x="23" y="12"/>
                      <a:pt x="20" y="12"/>
                    </a:cubicBezTo>
                    <a:cubicBezTo>
                      <a:pt x="10" y="12"/>
                      <a:pt x="8" y="15"/>
                      <a:pt x="8" y="32"/>
                    </a:cubicBezTo>
                    <a:cubicBezTo>
                      <a:pt x="8" y="35"/>
                      <a:pt x="6" y="36"/>
                      <a:pt x="4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436"/>
              <p:cNvSpPr>
                <a:spLocks/>
              </p:cNvSpPr>
              <p:nvPr/>
            </p:nvSpPr>
            <p:spPr bwMode="auto">
              <a:xfrm>
                <a:off x="3367" y="5262"/>
                <a:ext cx="76" cy="75"/>
              </a:xfrm>
              <a:custGeom>
                <a:avLst/>
                <a:gdLst>
                  <a:gd name="T0" fmla="*/ 4 w 32"/>
                  <a:gd name="T1" fmla="*/ 32 h 32"/>
                  <a:gd name="T2" fmla="*/ 0 w 32"/>
                  <a:gd name="T3" fmla="*/ 29 h 32"/>
                  <a:gd name="T4" fmla="*/ 3 w 32"/>
                  <a:gd name="T5" fmla="*/ 24 h 32"/>
                  <a:gd name="T6" fmla="*/ 24 w 32"/>
                  <a:gd name="T7" fmla="*/ 4 h 32"/>
                  <a:gd name="T8" fmla="*/ 29 w 32"/>
                  <a:gd name="T9" fmla="*/ 0 h 32"/>
                  <a:gd name="T10" fmla="*/ 32 w 32"/>
                  <a:gd name="T11" fmla="*/ 5 h 32"/>
                  <a:gd name="T12" fmla="*/ 5 w 32"/>
                  <a:gd name="T13" fmla="*/ 32 h 32"/>
                  <a:gd name="T14" fmla="*/ 4 w 3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32">
                    <a:moveTo>
                      <a:pt x="4" y="32"/>
                    </a:moveTo>
                    <a:cubicBezTo>
                      <a:pt x="2" y="32"/>
                      <a:pt x="1" y="31"/>
                      <a:pt x="0" y="29"/>
                    </a:cubicBezTo>
                    <a:cubicBezTo>
                      <a:pt x="0" y="27"/>
                      <a:pt x="1" y="25"/>
                      <a:pt x="3" y="24"/>
                    </a:cubicBezTo>
                    <a:cubicBezTo>
                      <a:pt x="14" y="21"/>
                      <a:pt x="22" y="16"/>
                      <a:pt x="24" y="4"/>
                    </a:cubicBezTo>
                    <a:cubicBezTo>
                      <a:pt x="25" y="1"/>
                      <a:pt x="27" y="0"/>
                      <a:pt x="29" y="0"/>
                    </a:cubicBezTo>
                    <a:cubicBezTo>
                      <a:pt x="31" y="1"/>
                      <a:pt x="32" y="3"/>
                      <a:pt x="32" y="5"/>
                    </a:cubicBezTo>
                    <a:cubicBezTo>
                      <a:pt x="29" y="22"/>
                      <a:pt x="17" y="28"/>
                      <a:pt x="5" y="32"/>
                    </a:cubicBezTo>
                    <a:cubicBezTo>
                      <a:pt x="5" y="32"/>
                      <a:pt x="4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437"/>
              <p:cNvSpPr>
                <a:spLocks/>
              </p:cNvSpPr>
              <p:nvPr/>
            </p:nvSpPr>
            <p:spPr bwMode="auto">
              <a:xfrm>
                <a:off x="3405" y="5262"/>
                <a:ext cx="76" cy="94"/>
              </a:xfrm>
              <a:custGeom>
                <a:avLst/>
                <a:gdLst>
                  <a:gd name="T0" fmla="*/ 4 w 32"/>
                  <a:gd name="T1" fmla="*/ 40 h 40"/>
                  <a:gd name="T2" fmla="*/ 0 w 32"/>
                  <a:gd name="T3" fmla="*/ 37 h 40"/>
                  <a:gd name="T4" fmla="*/ 3 w 32"/>
                  <a:gd name="T5" fmla="*/ 32 h 40"/>
                  <a:gd name="T6" fmla="*/ 24 w 32"/>
                  <a:gd name="T7" fmla="*/ 4 h 40"/>
                  <a:gd name="T8" fmla="*/ 28 w 32"/>
                  <a:gd name="T9" fmla="*/ 0 h 40"/>
                  <a:gd name="T10" fmla="*/ 32 w 32"/>
                  <a:gd name="T11" fmla="*/ 4 h 40"/>
                  <a:gd name="T12" fmla="*/ 5 w 32"/>
                  <a:gd name="T13" fmla="*/ 40 h 40"/>
                  <a:gd name="T14" fmla="*/ 4 w 32"/>
                  <a:gd name="T1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40">
                    <a:moveTo>
                      <a:pt x="4" y="40"/>
                    </a:moveTo>
                    <a:cubicBezTo>
                      <a:pt x="2" y="40"/>
                      <a:pt x="1" y="39"/>
                      <a:pt x="0" y="37"/>
                    </a:cubicBezTo>
                    <a:cubicBezTo>
                      <a:pt x="0" y="35"/>
                      <a:pt x="1" y="33"/>
                      <a:pt x="3" y="32"/>
                    </a:cubicBezTo>
                    <a:cubicBezTo>
                      <a:pt x="10" y="30"/>
                      <a:pt x="24" y="21"/>
                      <a:pt x="24" y="4"/>
                    </a:cubicBezTo>
                    <a:cubicBezTo>
                      <a:pt x="24" y="2"/>
                      <a:pt x="25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26"/>
                      <a:pt x="15" y="37"/>
                      <a:pt x="5" y="40"/>
                    </a:cubicBezTo>
                    <a:cubicBezTo>
                      <a:pt x="5" y="40"/>
                      <a:pt x="4" y="40"/>
                      <a:pt x="4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438"/>
              <p:cNvSpPr>
                <a:spLocks/>
              </p:cNvSpPr>
              <p:nvPr/>
            </p:nvSpPr>
            <p:spPr bwMode="auto">
              <a:xfrm>
                <a:off x="3348" y="5110"/>
                <a:ext cx="265" cy="189"/>
              </a:xfrm>
              <a:custGeom>
                <a:avLst/>
                <a:gdLst>
                  <a:gd name="T0" fmla="*/ 56 w 112"/>
                  <a:gd name="T1" fmla="*/ 80 h 80"/>
                  <a:gd name="T2" fmla="*/ 51 w 112"/>
                  <a:gd name="T3" fmla="*/ 80 h 80"/>
                  <a:gd name="T4" fmla="*/ 47 w 112"/>
                  <a:gd name="T5" fmla="*/ 76 h 80"/>
                  <a:gd name="T6" fmla="*/ 51 w 112"/>
                  <a:gd name="T7" fmla="*/ 72 h 80"/>
                  <a:gd name="T8" fmla="*/ 56 w 112"/>
                  <a:gd name="T9" fmla="*/ 72 h 80"/>
                  <a:gd name="T10" fmla="*/ 104 w 112"/>
                  <a:gd name="T11" fmla="*/ 40 h 80"/>
                  <a:gd name="T12" fmla="*/ 56 w 112"/>
                  <a:gd name="T13" fmla="*/ 8 h 80"/>
                  <a:gd name="T14" fmla="*/ 8 w 112"/>
                  <a:gd name="T15" fmla="*/ 40 h 80"/>
                  <a:gd name="T16" fmla="*/ 36 w 112"/>
                  <a:gd name="T17" fmla="*/ 69 h 80"/>
                  <a:gd name="T18" fmla="*/ 39 w 112"/>
                  <a:gd name="T19" fmla="*/ 74 h 80"/>
                  <a:gd name="T20" fmla="*/ 34 w 112"/>
                  <a:gd name="T21" fmla="*/ 77 h 80"/>
                  <a:gd name="T22" fmla="*/ 0 w 112"/>
                  <a:gd name="T23" fmla="*/ 40 h 80"/>
                  <a:gd name="T24" fmla="*/ 56 w 112"/>
                  <a:gd name="T25" fmla="*/ 0 h 80"/>
                  <a:gd name="T26" fmla="*/ 112 w 112"/>
                  <a:gd name="T27" fmla="*/ 40 h 80"/>
                  <a:gd name="T28" fmla="*/ 56 w 112"/>
                  <a:gd name="T2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2" h="80">
                    <a:moveTo>
                      <a:pt x="56" y="80"/>
                    </a:moveTo>
                    <a:cubicBezTo>
                      <a:pt x="54" y="80"/>
                      <a:pt x="52" y="80"/>
                      <a:pt x="51" y="80"/>
                    </a:cubicBezTo>
                    <a:cubicBezTo>
                      <a:pt x="48" y="80"/>
                      <a:pt x="47" y="78"/>
                      <a:pt x="47" y="76"/>
                    </a:cubicBezTo>
                    <a:cubicBezTo>
                      <a:pt x="47" y="73"/>
                      <a:pt x="49" y="72"/>
                      <a:pt x="51" y="72"/>
                    </a:cubicBezTo>
                    <a:cubicBezTo>
                      <a:pt x="53" y="72"/>
                      <a:pt x="54" y="72"/>
                      <a:pt x="56" y="72"/>
                    </a:cubicBezTo>
                    <a:cubicBezTo>
                      <a:pt x="82" y="72"/>
                      <a:pt x="104" y="58"/>
                      <a:pt x="104" y="40"/>
                    </a:cubicBezTo>
                    <a:cubicBezTo>
                      <a:pt x="104" y="22"/>
                      <a:pt x="82" y="8"/>
                      <a:pt x="56" y="8"/>
                    </a:cubicBezTo>
                    <a:cubicBezTo>
                      <a:pt x="30" y="8"/>
                      <a:pt x="8" y="22"/>
                      <a:pt x="8" y="40"/>
                    </a:cubicBezTo>
                    <a:cubicBezTo>
                      <a:pt x="8" y="52"/>
                      <a:pt x="19" y="64"/>
                      <a:pt x="36" y="69"/>
                    </a:cubicBezTo>
                    <a:cubicBezTo>
                      <a:pt x="38" y="70"/>
                      <a:pt x="39" y="72"/>
                      <a:pt x="39" y="74"/>
                    </a:cubicBezTo>
                    <a:cubicBezTo>
                      <a:pt x="38" y="76"/>
                      <a:pt x="36" y="77"/>
                      <a:pt x="34" y="77"/>
                    </a:cubicBezTo>
                    <a:cubicBezTo>
                      <a:pt x="13" y="70"/>
                      <a:pt x="0" y="56"/>
                      <a:pt x="0" y="40"/>
                    </a:cubicBezTo>
                    <a:cubicBezTo>
                      <a:pt x="0" y="18"/>
                      <a:pt x="25" y="0"/>
                      <a:pt x="56" y="0"/>
                    </a:cubicBezTo>
                    <a:cubicBezTo>
                      <a:pt x="87" y="0"/>
                      <a:pt x="112" y="18"/>
                      <a:pt x="112" y="40"/>
                    </a:cubicBezTo>
                    <a:cubicBezTo>
                      <a:pt x="112" y="62"/>
                      <a:pt x="87" y="80"/>
                      <a:pt x="56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439"/>
              <p:cNvSpPr>
                <a:spLocks/>
              </p:cNvSpPr>
              <p:nvPr/>
            </p:nvSpPr>
            <p:spPr bwMode="auto">
              <a:xfrm>
                <a:off x="3159" y="5281"/>
                <a:ext cx="341" cy="283"/>
              </a:xfrm>
              <a:custGeom>
                <a:avLst/>
                <a:gdLst>
                  <a:gd name="T0" fmla="*/ 140 w 144"/>
                  <a:gd name="T1" fmla="*/ 120 h 120"/>
                  <a:gd name="T2" fmla="*/ 138 w 144"/>
                  <a:gd name="T3" fmla="*/ 119 h 120"/>
                  <a:gd name="T4" fmla="*/ 90 w 144"/>
                  <a:gd name="T5" fmla="*/ 92 h 120"/>
                  <a:gd name="T6" fmla="*/ 64 w 144"/>
                  <a:gd name="T7" fmla="*/ 96 h 120"/>
                  <a:gd name="T8" fmla="*/ 0 w 144"/>
                  <a:gd name="T9" fmla="*/ 48 h 120"/>
                  <a:gd name="T10" fmla="*/ 64 w 144"/>
                  <a:gd name="T11" fmla="*/ 0 h 120"/>
                  <a:gd name="T12" fmla="*/ 106 w 144"/>
                  <a:gd name="T13" fmla="*/ 12 h 120"/>
                  <a:gd name="T14" fmla="*/ 107 w 144"/>
                  <a:gd name="T15" fmla="*/ 17 h 120"/>
                  <a:gd name="T16" fmla="*/ 101 w 144"/>
                  <a:gd name="T17" fmla="*/ 18 h 120"/>
                  <a:gd name="T18" fmla="*/ 64 w 144"/>
                  <a:gd name="T19" fmla="*/ 8 h 120"/>
                  <a:gd name="T20" fmla="*/ 8 w 144"/>
                  <a:gd name="T21" fmla="*/ 48 h 120"/>
                  <a:gd name="T22" fmla="*/ 64 w 144"/>
                  <a:gd name="T23" fmla="*/ 88 h 120"/>
                  <a:gd name="T24" fmla="*/ 88 w 144"/>
                  <a:gd name="T25" fmla="*/ 84 h 120"/>
                  <a:gd name="T26" fmla="*/ 92 w 144"/>
                  <a:gd name="T27" fmla="*/ 84 h 120"/>
                  <a:gd name="T28" fmla="*/ 131 w 144"/>
                  <a:gd name="T29" fmla="*/ 106 h 120"/>
                  <a:gd name="T30" fmla="*/ 114 w 144"/>
                  <a:gd name="T31" fmla="*/ 70 h 120"/>
                  <a:gd name="T32" fmla="*/ 114 w 144"/>
                  <a:gd name="T33" fmla="*/ 66 h 120"/>
                  <a:gd name="T34" fmla="*/ 120 w 144"/>
                  <a:gd name="T35" fmla="*/ 48 h 120"/>
                  <a:gd name="T36" fmla="*/ 112 w 144"/>
                  <a:gd name="T37" fmla="*/ 27 h 120"/>
                  <a:gd name="T38" fmla="*/ 112 w 144"/>
                  <a:gd name="T39" fmla="*/ 22 h 120"/>
                  <a:gd name="T40" fmla="*/ 118 w 144"/>
                  <a:gd name="T41" fmla="*/ 22 h 120"/>
                  <a:gd name="T42" fmla="*/ 128 w 144"/>
                  <a:gd name="T43" fmla="*/ 48 h 120"/>
                  <a:gd name="T44" fmla="*/ 122 w 144"/>
                  <a:gd name="T45" fmla="*/ 69 h 120"/>
                  <a:gd name="T46" fmla="*/ 144 w 144"/>
                  <a:gd name="T47" fmla="*/ 114 h 120"/>
                  <a:gd name="T48" fmla="*/ 143 w 144"/>
                  <a:gd name="T49" fmla="*/ 119 h 120"/>
                  <a:gd name="T50" fmla="*/ 140 w 144"/>
                  <a:gd name="T51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4" h="120">
                    <a:moveTo>
                      <a:pt x="140" y="120"/>
                    </a:moveTo>
                    <a:cubicBezTo>
                      <a:pt x="139" y="120"/>
                      <a:pt x="139" y="120"/>
                      <a:pt x="138" y="119"/>
                    </a:cubicBezTo>
                    <a:cubicBezTo>
                      <a:pt x="90" y="92"/>
                      <a:pt x="90" y="92"/>
                      <a:pt x="90" y="92"/>
                    </a:cubicBezTo>
                    <a:cubicBezTo>
                      <a:pt x="82" y="95"/>
                      <a:pt x="73" y="96"/>
                      <a:pt x="64" y="96"/>
                    </a:cubicBezTo>
                    <a:cubicBezTo>
                      <a:pt x="29" y="96"/>
                      <a:pt x="0" y="74"/>
                      <a:pt x="0" y="48"/>
                    </a:cubicBezTo>
                    <a:cubicBezTo>
                      <a:pt x="0" y="22"/>
                      <a:pt x="29" y="0"/>
                      <a:pt x="64" y="0"/>
                    </a:cubicBezTo>
                    <a:cubicBezTo>
                      <a:pt x="79" y="0"/>
                      <a:pt x="94" y="4"/>
                      <a:pt x="106" y="12"/>
                    </a:cubicBezTo>
                    <a:cubicBezTo>
                      <a:pt x="108" y="13"/>
                      <a:pt x="108" y="15"/>
                      <a:pt x="107" y="17"/>
                    </a:cubicBezTo>
                    <a:cubicBezTo>
                      <a:pt x="106" y="19"/>
                      <a:pt x="103" y="19"/>
                      <a:pt x="101" y="18"/>
                    </a:cubicBezTo>
                    <a:cubicBezTo>
                      <a:pt x="91" y="12"/>
                      <a:pt x="78" y="8"/>
                      <a:pt x="64" y="8"/>
                    </a:cubicBezTo>
                    <a:cubicBezTo>
                      <a:pt x="33" y="8"/>
                      <a:pt x="8" y="26"/>
                      <a:pt x="8" y="48"/>
                    </a:cubicBezTo>
                    <a:cubicBezTo>
                      <a:pt x="8" y="70"/>
                      <a:pt x="33" y="88"/>
                      <a:pt x="64" y="88"/>
                    </a:cubicBezTo>
                    <a:cubicBezTo>
                      <a:pt x="73" y="88"/>
                      <a:pt x="81" y="87"/>
                      <a:pt x="88" y="84"/>
                    </a:cubicBezTo>
                    <a:cubicBezTo>
                      <a:pt x="90" y="84"/>
                      <a:pt x="91" y="84"/>
                      <a:pt x="92" y="84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14" y="70"/>
                      <a:pt x="114" y="70"/>
                      <a:pt x="114" y="70"/>
                    </a:cubicBezTo>
                    <a:cubicBezTo>
                      <a:pt x="113" y="68"/>
                      <a:pt x="113" y="67"/>
                      <a:pt x="114" y="66"/>
                    </a:cubicBezTo>
                    <a:cubicBezTo>
                      <a:pt x="118" y="60"/>
                      <a:pt x="120" y="54"/>
                      <a:pt x="120" y="48"/>
                    </a:cubicBezTo>
                    <a:cubicBezTo>
                      <a:pt x="120" y="41"/>
                      <a:pt x="117" y="34"/>
                      <a:pt x="112" y="27"/>
                    </a:cubicBezTo>
                    <a:cubicBezTo>
                      <a:pt x="111" y="26"/>
                      <a:pt x="111" y="23"/>
                      <a:pt x="112" y="22"/>
                    </a:cubicBezTo>
                    <a:cubicBezTo>
                      <a:pt x="114" y="20"/>
                      <a:pt x="117" y="21"/>
                      <a:pt x="118" y="22"/>
                    </a:cubicBezTo>
                    <a:cubicBezTo>
                      <a:pt x="125" y="30"/>
                      <a:pt x="128" y="39"/>
                      <a:pt x="128" y="48"/>
                    </a:cubicBezTo>
                    <a:cubicBezTo>
                      <a:pt x="128" y="55"/>
                      <a:pt x="126" y="62"/>
                      <a:pt x="122" y="69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16"/>
                      <a:pt x="144" y="118"/>
                      <a:pt x="143" y="119"/>
                    </a:cubicBezTo>
                    <a:cubicBezTo>
                      <a:pt x="142" y="120"/>
                      <a:pt x="141" y="120"/>
                      <a:pt x="140" y="1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440"/>
              <p:cNvSpPr>
                <a:spLocks noEditPoints="1"/>
              </p:cNvSpPr>
              <p:nvPr/>
            </p:nvSpPr>
            <p:spPr bwMode="auto">
              <a:xfrm>
                <a:off x="2261" y="5148"/>
                <a:ext cx="435" cy="388"/>
              </a:xfrm>
              <a:custGeom>
                <a:avLst/>
                <a:gdLst>
                  <a:gd name="T0" fmla="*/ 24 w 184"/>
                  <a:gd name="T1" fmla="*/ 164 h 164"/>
                  <a:gd name="T2" fmla="*/ 20 w 184"/>
                  <a:gd name="T3" fmla="*/ 161 h 164"/>
                  <a:gd name="T4" fmla="*/ 22 w 184"/>
                  <a:gd name="T5" fmla="*/ 156 h 164"/>
                  <a:gd name="T6" fmla="*/ 41 w 184"/>
                  <a:gd name="T7" fmla="*/ 125 h 164"/>
                  <a:gd name="T8" fmla="*/ 0 w 184"/>
                  <a:gd name="T9" fmla="*/ 88 h 164"/>
                  <a:gd name="T10" fmla="*/ 3 w 184"/>
                  <a:gd name="T11" fmla="*/ 74 h 164"/>
                  <a:gd name="T12" fmla="*/ 0 w 184"/>
                  <a:gd name="T13" fmla="*/ 60 h 164"/>
                  <a:gd name="T14" fmla="*/ 24 w 184"/>
                  <a:gd name="T15" fmla="*/ 32 h 164"/>
                  <a:gd name="T16" fmla="*/ 80 w 184"/>
                  <a:gd name="T17" fmla="*/ 0 h 164"/>
                  <a:gd name="T18" fmla="*/ 126 w 184"/>
                  <a:gd name="T19" fmla="*/ 16 h 164"/>
                  <a:gd name="T20" fmla="*/ 128 w 184"/>
                  <a:gd name="T21" fmla="*/ 16 h 164"/>
                  <a:gd name="T22" fmla="*/ 184 w 184"/>
                  <a:gd name="T23" fmla="*/ 52 h 164"/>
                  <a:gd name="T24" fmla="*/ 171 w 184"/>
                  <a:gd name="T25" fmla="*/ 78 h 164"/>
                  <a:gd name="T26" fmla="*/ 176 w 184"/>
                  <a:gd name="T27" fmla="*/ 92 h 164"/>
                  <a:gd name="T28" fmla="*/ 124 w 184"/>
                  <a:gd name="T29" fmla="*/ 132 h 164"/>
                  <a:gd name="T30" fmla="*/ 84 w 184"/>
                  <a:gd name="T31" fmla="*/ 132 h 164"/>
                  <a:gd name="T32" fmla="*/ 24 w 184"/>
                  <a:gd name="T33" fmla="*/ 164 h 164"/>
                  <a:gd name="T34" fmla="*/ 80 w 184"/>
                  <a:gd name="T35" fmla="*/ 8 h 164"/>
                  <a:gd name="T36" fmla="*/ 32 w 184"/>
                  <a:gd name="T37" fmla="*/ 36 h 164"/>
                  <a:gd name="T38" fmla="*/ 29 w 184"/>
                  <a:gd name="T39" fmla="*/ 39 h 164"/>
                  <a:gd name="T40" fmla="*/ 8 w 184"/>
                  <a:gd name="T41" fmla="*/ 60 h 164"/>
                  <a:gd name="T42" fmla="*/ 11 w 184"/>
                  <a:gd name="T43" fmla="*/ 71 h 164"/>
                  <a:gd name="T44" fmla="*/ 11 w 184"/>
                  <a:gd name="T45" fmla="*/ 76 h 164"/>
                  <a:gd name="T46" fmla="*/ 8 w 184"/>
                  <a:gd name="T47" fmla="*/ 88 h 164"/>
                  <a:gd name="T48" fmla="*/ 46 w 184"/>
                  <a:gd name="T49" fmla="*/ 118 h 164"/>
                  <a:gd name="T50" fmla="*/ 49 w 184"/>
                  <a:gd name="T51" fmla="*/ 121 h 164"/>
                  <a:gd name="T52" fmla="*/ 37 w 184"/>
                  <a:gd name="T53" fmla="*/ 155 h 164"/>
                  <a:gd name="T54" fmla="*/ 78 w 184"/>
                  <a:gd name="T55" fmla="*/ 126 h 164"/>
                  <a:gd name="T56" fmla="*/ 81 w 184"/>
                  <a:gd name="T57" fmla="*/ 124 h 164"/>
                  <a:gd name="T58" fmla="*/ 124 w 184"/>
                  <a:gd name="T59" fmla="*/ 124 h 164"/>
                  <a:gd name="T60" fmla="*/ 168 w 184"/>
                  <a:gd name="T61" fmla="*/ 92 h 164"/>
                  <a:gd name="T62" fmla="*/ 163 w 184"/>
                  <a:gd name="T63" fmla="*/ 80 h 164"/>
                  <a:gd name="T64" fmla="*/ 162 w 184"/>
                  <a:gd name="T65" fmla="*/ 77 h 164"/>
                  <a:gd name="T66" fmla="*/ 163 w 184"/>
                  <a:gd name="T67" fmla="*/ 74 h 164"/>
                  <a:gd name="T68" fmla="*/ 176 w 184"/>
                  <a:gd name="T69" fmla="*/ 52 h 164"/>
                  <a:gd name="T70" fmla="*/ 128 w 184"/>
                  <a:gd name="T71" fmla="*/ 24 h 164"/>
                  <a:gd name="T72" fmla="*/ 125 w 184"/>
                  <a:gd name="T73" fmla="*/ 24 h 164"/>
                  <a:gd name="T74" fmla="*/ 124 w 184"/>
                  <a:gd name="T75" fmla="*/ 24 h 164"/>
                  <a:gd name="T76" fmla="*/ 121 w 184"/>
                  <a:gd name="T77" fmla="*/ 23 h 164"/>
                  <a:gd name="T78" fmla="*/ 80 w 184"/>
                  <a:gd name="T79" fmla="*/ 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4" h="164">
                    <a:moveTo>
                      <a:pt x="24" y="164"/>
                    </a:moveTo>
                    <a:cubicBezTo>
                      <a:pt x="22" y="164"/>
                      <a:pt x="21" y="163"/>
                      <a:pt x="20" y="161"/>
                    </a:cubicBezTo>
                    <a:cubicBezTo>
                      <a:pt x="20" y="159"/>
                      <a:pt x="21" y="157"/>
                      <a:pt x="22" y="156"/>
                    </a:cubicBezTo>
                    <a:cubicBezTo>
                      <a:pt x="36" y="149"/>
                      <a:pt x="42" y="136"/>
                      <a:pt x="41" y="125"/>
                    </a:cubicBezTo>
                    <a:cubicBezTo>
                      <a:pt x="16" y="119"/>
                      <a:pt x="0" y="104"/>
                      <a:pt x="0" y="88"/>
                    </a:cubicBezTo>
                    <a:cubicBezTo>
                      <a:pt x="0" y="83"/>
                      <a:pt x="1" y="78"/>
                      <a:pt x="3" y="74"/>
                    </a:cubicBezTo>
                    <a:cubicBezTo>
                      <a:pt x="1" y="69"/>
                      <a:pt x="0" y="64"/>
                      <a:pt x="0" y="60"/>
                    </a:cubicBezTo>
                    <a:cubicBezTo>
                      <a:pt x="0" y="47"/>
                      <a:pt x="9" y="37"/>
                      <a:pt x="24" y="32"/>
                    </a:cubicBezTo>
                    <a:cubicBezTo>
                      <a:pt x="28" y="14"/>
                      <a:pt x="51" y="0"/>
                      <a:pt x="80" y="0"/>
                    </a:cubicBezTo>
                    <a:cubicBezTo>
                      <a:pt x="98" y="0"/>
                      <a:pt x="115" y="6"/>
                      <a:pt x="126" y="1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60" y="16"/>
                      <a:pt x="184" y="31"/>
                      <a:pt x="184" y="52"/>
                    </a:cubicBezTo>
                    <a:cubicBezTo>
                      <a:pt x="184" y="61"/>
                      <a:pt x="179" y="72"/>
                      <a:pt x="171" y="78"/>
                    </a:cubicBezTo>
                    <a:cubicBezTo>
                      <a:pt x="174" y="82"/>
                      <a:pt x="176" y="86"/>
                      <a:pt x="176" y="92"/>
                    </a:cubicBezTo>
                    <a:cubicBezTo>
                      <a:pt x="176" y="114"/>
                      <a:pt x="152" y="132"/>
                      <a:pt x="124" y="132"/>
                    </a:cubicBezTo>
                    <a:cubicBezTo>
                      <a:pt x="84" y="132"/>
                      <a:pt x="84" y="132"/>
                      <a:pt x="84" y="132"/>
                    </a:cubicBezTo>
                    <a:cubicBezTo>
                      <a:pt x="76" y="147"/>
                      <a:pt x="62" y="164"/>
                      <a:pt x="24" y="164"/>
                    </a:cubicBezTo>
                    <a:close/>
                    <a:moveTo>
                      <a:pt x="80" y="8"/>
                    </a:moveTo>
                    <a:cubicBezTo>
                      <a:pt x="54" y="8"/>
                      <a:pt x="33" y="20"/>
                      <a:pt x="32" y="36"/>
                    </a:cubicBezTo>
                    <a:cubicBezTo>
                      <a:pt x="31" y="37"/>
                      <a:pt x="30" y="39"/>
                      <a:pt x="29" y="39"/>
                    </a:cubicBezTo>
                    <a:cubicBezTo>
                      <a:pt x="16" y="43"/>
                      <a:pt x="8" y="51"/>
                      <a:pt x="8" y="60"/>
                    </a:cubicBezTo>
                    <a:cubicBezTo>
                      <a:pt x="8" y="65"/>
                      <a:pt x="9" y="69"/>
                      <a:pt x="11" y="71"/>
                    </a:cubicBezTo>
                    <a:cubicBezTo>
                      <a:pt x="12" y="73"/>
                      <a:pt x="12" y="75"/>
                      <a:pt x="11" y="76"/>
                    </a:cubicBezTo>
                    <a:cubicBezTo>
                      <a:pt x="9" y="80"/>
                      <a:pt x="8" y="85"/>
                      <a:pt x="8" y="88"/>
                    </a:cubicBezTo>
                    <a:cubicBezTo>
                      <a:pt x="8" y="101"/>
                      <a:pt x="22" y="113"/>
                      <a:pt x="46" y="118"/>
                    </a:cubicBezTo>
                    <a:cubicBezTo>
                      <a:pt x="47" y="119"/>
                      <a:pt x="48" y="120"/>
                      <a:pt x="49" y="121"/>
                    </a:cubicBezTo>
                    <a:cubicBezTo>
                      <a:pt x="50" y="132"/>
                      <a:pt x="47" y="145"/>
                      <a:pt x="37" y="155"/>
                    </a:cubicBezTo>
                    <a:cubicBezTo>
                      <a:pt x="63" y="152"/>
                      <a:pt x="72" y="139"/>
                      <a:pt x="78" y="126"/>
                    </a:cubicBezTo>
                    <a:cubicBezTo>
                      <a:pt x="78" y="125"/>
                      <a:pt x="80" y="124"/>
                      <a:pt x="81" y="124"/>
                    </a:cubicBezTo>
                    <a:cubicBezTo>
                      <a:pt x="124" y="124"/>
                      <a:pt x="124" y="124"/>
                      <a:pt x="124" y="124"/>
                    </a:cubicBezTo>
                    <a:cubicBezTo>
                      <a:pt x="147" y="124"/>
                      <a:pt x="168" y="109"/>
                      <a:pt x="168" y="92"/>
                    </a:cubicBezTo>
                    <a:cubicBezTo>
                      <a:pt x="168" y="87"/>
                      <a:pt x="166" y="85"/>
                      <a:pt x="163" y="80"/>
                    </a:cubicBezTo>
                    <a:cubicBezTo>
                      <a:pt x="162" y="79"/>
                      <a:pt x="162" y="78"/>
                      <a:pt x="162" y="77"/>
                    </a:cubicBezTo>
                    <a:cubicBezTo>
                      <a:pt x="162" y="76"/>
                      <a:pt x="162" y="75"/>
                      <a:pt x="163" y="74"/>
                    </a:cubicBezTo>
                    <a:cubicBezTo>
                      <a:pt x="171" y="69"/>
                      <a:pt x="176" y="60"/>
                      <a:pt x="176" y="52"/>
                    </a:cubicBezTo>
                    <a:cubicBezTo>
                      <a:pt x="176" y="36"/>
                      <a:pt x="155" y="24"/>
                      <a:pt x="128" y="24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4" y="24"/>
                    </a:cubicBezTo>
                    <a:cubicBezTo>
                      <a:pt x="123" y="24"/>
                      <a:pt x="122" y="24"/>
                      <a:pt x="121" y="23"/>
                    </a:cubicBezTo>
                    <a:cubicBezTo>
                      <a:pt x="112" y="14"/>
                      <a:pt x="97" y="8"/>
                      <a:pt x="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441"/>
              <p:cNvSpPr>
                <a:spLocks noEditPoints="1"/>
              </p:cNvSpPr>
              <p:nvPr/>
            </p:nvSpPr>
            <p:spPr bwMode="auto">
              <a:xfrm>
                <a:off x="6932" y="4259"/>
                <a:ext cx="170" cy="170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8 h 72"/>
                  <a:gd name="T12" fmla="*/ 8 w 72"/>
                  <a:gd name="T13" fmla="*/ 36 h 72"/>
                  <a:gd name="T14" fmla="*/ 36 w 72"/>
                  <a:gd name="T15" fmla="*/ 64 h 72"/>
                  <a:gd name="T16" fmla="*/ 64 w 72"/>
                  <a:gd name="T17" fmla="*/ 36 h 72"/>
                  <a:gd name="T18" fmla="*/ 36 w 72"/>
                  <a:gd name="T19" fmla="*/ 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8"/>
                    </a:moveTo>
                    <a:cubicBezTo>
                      <a:pt x="21" y="8"/>
                      <a:pt x="8" y="21"/>
                      <a:pt x="8" y="36"/>
                    </a:cubicBezTo>
                    <a:cubicBezTo>
                      <a:pt x="8" y="51"/>
                      <a:pt x="21" y="64"/>
                      <a:pt x="36" y="64"/>
                    </a:cubicBezTo>
                    <a:cubicBezTo>
                      <a:pt x="51" y="64"/>
                      <a:pt x="64" y="51"/>
                      <a:pt x="64" y="36"/>
                    </a:cubicBezTo>
                    <a:cubicBezTo>
                      <a:pt x="64" y="21"/>
                      <a:pt x="51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442"/>
              <p:cNvSpPr>
                <a:spLocks noEditPoints="1"/>
              </p:cNvSpPr>
              <p:nvPr/>
            </p:nvSpPr>
            <p:spPr bwMode="auto">
              <a:xfrm>
                <a:off x="6875" y="4203"/>
                <a:ext cx="284" cy="283"/>
              </a:xfrm>
              <a:custGeom>
                <a:avLst/>
                <a:gdLst>
                  <a:gd name="T0" fmla="*/ 60 w 120"/>
                  <a:gd name="T1" fmla="*/ 120 h 120"/>
                  <a:gd name="T2" fmla="*/ 0 w 120"/>
                  <a:gd name="T3" fmla="*/ 60 h 120"/>
                  <a:gd name="T4" fmla="*/ 60 w 120"/>
                  <a:gd name="T5" fmla="*/ 0 h 120"/>
                  <a:gd name="T6" fmla="*/ 120 w 120"/>
                  <a:gd name="T7" fmla="*/ 60 h 120"/>
                  <a:gd name="T8" fmla="*/ 60 w 120"/>
                  <a:gd name="T9" fmla="*/ 120 h 120"/>
                  <a:gd name="T10" fmla="*/ 60 w 120"/>
                  <a:gd name="T11" fmla="*/ 8 h 120"/>
                  <a:gd name="T12" fmla="*/ 8 w 120"/>
                  <a:gd name="T13" fmla="*/ 60 h 120"/>
                  <a:gd name="T14" fmla="*/ 60 w 120"/>
                  <a:gd name="T15" fmla="*/ 112 h 120"/>
                  <a:gd name="T16" fmla="*/ 112 w 120"/>
                  <a:gd name="T17" fmla="*/ 60 h 120"/>
                  <a:gd name="T18" fmla="*/ 60 w 120"/>
                  <a:gd name="T19" fmla="*/ 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0" h="120">
                    <a:moveTo>
                      <a:pt x="60" y="120"/>
                    </a:moveTo>
                    <a:cubicBezTo>
                      <a:pt x="27" y="120"/>
                      <a:pt x="0" y="93"/>
                      <a:pt x="0" y="60"/>
                    </a:cubicBezTo>
                    <a:cubicBezTo>
                      <a:pt x="0" y="27"/>
                      <a:pt x="27" y="0"/>
                      <a:pt x="60" y="0"/>
                    </a:cubicBezTo>
                    <a:cubicBezTo>
                      <a:pt x="93" y="0"/>
                      <a:pt x="120" y="27"/>
                      <a:pt x="120" y="60"/>
                    </a:cubicBezTo>
                    <a:cubicBezTo>
                      <a:pt x="120" y="93"/>
                      <a:pt x="93" y="120"/>
                      <a:pt x="60" y="120"/>
                    </a:cubicBezTo>
                    <a:close/>
                    <a:moveTo>
                      <a:pt x="60" y="8"/>
                    </a:moveTo>
                    <a:cubicBezTo>
                      <a:pt x="31" y="8"/>
                      <a:pt x="8" y="31"/>
                      <a:pt x="8" y="60"/>
                    </a:cubicBezTo>
                    <a:cubicBezTo>
                      <a:pt x="8" y="89"/>
                      <a:pt x="31" y="112"/>
                      <a:pt x="60" y="112"/>
                    </a:cubicBezTo>
                    <a:cubicBezTo>
                      <a:pt x="89" y="112"/>
                      <a:pt x="112" y="89"/>
                      <a:pt x="112" y="60"/>
                    </a:cubicBezTo>
                    <a:cubicBezTo>
                      <a:pt x="112" y="31"/>
                      <a:pt x="89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443"/>
              <p:cNvSpPr>
                <a:spLocks/>
              </p:cNvSpPr>
              <p:nvPr/>
            </p:nvSpPr>
            <p:spPr bwMode="auto">
              <a:xfrm>
                <a:off x="6913" y="4429"/>
                <a:ext cx="95" cy="171"/>
              </a:xfrm>
              <a:custGeom>
                <a:avLst/>
                <a:gdLst>
                  <a:gd name="T0" fmla="*/ 4 w 40"/>
                  <a:gd name="T1" fmla="*/ 72 h 72"/>
                  <a:gd name="T2" fmla="*/ 2 w 40"/>
                  <a:gd name="T3" fmla="*/ 72 h 72"/>
                  <a:gd name="T4" fmla="*/ 0 w 40"/>
                  <a:gd name="T5" fmla="*/ 68 h 72"/>
                  <a:gd name="T6" fmla="*/ 0 w 40"/>
                  <a:gd name="T7" fmla="*/ 4 h 72"/>
                  <a:gd name="T8" fmla="*/ 4 w 40"/>
                  <a:gd name="T9" fmla="*/ 0 h 72"/>
                  <a:gd name="T10" fmla="*/ 8 w 40"/>
                  <a:gd name="T11" fmla="*/ 4 h 72"/>
                  <a:gd name="T12" fmla="*/ 8 w 40"/>
                  <a:gd name="T13" fmla="*/ 58 h 72"/>
                  <a:gd name="T14" fmla="*/ 25 w 40"/>
                  <a:gd name="T15" fmla="*/ 41 h 72"/>
                  <a:gd name="T16" fmla="*/ 31 w 40"/>
                  <a:gd name="T17" fmla="*/ 41 h 72"/>
                  <a:gd name="T18" fmla="*/ 39 w 40"/>
                  <a:gd name="T19" fmla="*/ 49 h 72"/>
                  <a:gd name="T20" fmla="*/ 39 w 40"/>
                  <a:gd name="T21" fmla="*/ 55 h 72"/>
                  <a:gd name="T22" fmla="*/ 33 w 40"/>
                  <a:gd name="T23" fmla="*/ 55 h 72"/>
                  <a:gd name="T24" fmla="*/ 28 w 40"/>
                  <a:gd name="T25" fmla="*/ 50 h 72"/>
                  <a:gd name="T26" fmla="*/ 7 w 40"/>
                  <a:gd name="T27" fmla="*/ 71 h 72"/>
                  <a:gd name="T28" fmla="*/ 4 w 40"/>
                  <a:gd name="T2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72">
                    <a:moveTo>
                      <a:pt x="4" y="72"/>
                    </a:moveTo>
                    <a:cubicBezTo>
                      <a:pt x="3" y="72"/>
                      <a:pt x="3" y="72"/>
                      <a:pt x="2" y="72"/>
                    </a:cubicBezTo>
                    <a:cubicBezTo>
                      <a:pt x="1" y="71"/>
                      <a:pt x="0" y="70"/>
                      <a:pt x="0" y="6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40"/>
                      <a:pt x="29" y="40"/>
                      <a:pt x="31" y="41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0" y="51"/>
                      <a:pt x="40" y="53"/>
                      <a:pt x="39" y="55"/>
                    </a:cubicBezTo>
                    <a:cubicBezTo>
                      <a:pt x="37" y="56"/>
                      <a:pt x="35" y="56"/>
                      <a:pt x="33" y="55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6" y="72"/>
                      <a:pt x="5" y="72"/>
                      <a:pt x="4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444"/>
              <p:cNvSpPr>
                <a:spLocks/>
              </p:cNvSpPr>
              <p:nvPr/>
            </p:nvSpPr>
            <p:spPr bwMode="auto">
              <a:xfrm>
                <a:off x="6989" y="4429"/>
                <a:ext cx="132" cy="227"/>
              </a:xfrm>
              <a:custGeom>
                <a:avLst/>
                <a:gdLst>
                  <a:gd name="T0" fmla="*/ 52 w 56"/>
                  <a:gd name="T1" fmla="*/ 96 h 96"/>
                  <a:gd name="T2" fmla="*/ 49 w 56"/>
                  <a:gd name="T3" fmla="*/ 95 h 96"/>
                  <a:gd name="T4" fmla="*/ 28 w 56"/>
                  <a:gd name="T5" fmla="*/ 74 h 96"/>
                  <a:gd name="T6" fmla="*/ 7 w 56"/>
                  <a:gd name="T7" fmla="*/ 95 h 96"/>
                  <a:gd name="T8" fmla="*/ 2 w 56"/>
                  <a:gd name="T9" fmla="*/ 96 h 96"/>
                  <a:gd name="T10" fmla="*/ 0 w 56"/>
                  <a:gd name="T11" fmla="*/ 92 h 96"/>
                  <a:gd name="T12" fmla="*/ 0 w 56"/>
                  <a:gd name="T13" fmla="*/ 20 h 96"/>
                  <a:gd name="T14" fmla="*/ 4 w 56"/>
                  <a:gd name="T15" fmla="*/ 16 h 96"/>
                  <a:gd name="T16" fmla="*/ 8 w 56"/>
                  <a:gd name="T17" fmla="*/ 20 h 96"/>
                  <a:gd name="T18" fmla="*/ 8 w 56"/>
                  <a:gd name="T19" fmla="*/ 82 h 96"/>
                  <a:gd name="T20" fmla="*/ 25 w 56"/>
                  <a:gd name="T21" fmla="*/ 65 h 96"/>
                  <a:gd name="T22" fmla="*/ 31 w 56"/>
                  <a:gd name="T23" fmla="*/ 65 h 96"/>
                  <a:gd name="T24" fmla="*/ 48 w 56"/>
                  <a:gd name="T25" fmla="*/ 82 h 96"/>
                  <a:gd name="T26" fmla="*/ 48 w 56"/>
                  <a:gd name="T27" fmla="*/ 4 h 96"/>
                  <a:gd name="T28" fmla="*/ 52 w 56"/>
                  <a:gd name="T29" fmla="*/ 0 h 96"/>
                  <a:gd name="T30" fmla="*/ 56 w 56"/>
                  <a:gd name="T31" fmla="*/ 4 h 96"/>
                  <a:gd name="T32" fmla="*/ 56 w 56"/>
                  <a:gd name="T33" fmla="*/ 92 h 96"/>
                  <a:gd name="T34" fmla="*/ 54 w 56"/>
                  <a:gd name="T35" fmla="*/ 96 h 96"/>
                  <a:gd name="T36" fmla="*/ 52 w 56"/>
                  <a:gd name="T3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96">
                    <a:moveTo>
                      <a:pt x="52" y="96"/>
                    </a:moveTo>
                    <a:cubicBezTo>
                      <a:pt x="51" y="96"/>
                      <a:pt x="50" y="96"/>
                      <a:pt x="49" y="95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6" y="96"/>
                      <a:pt x="4" y="96"/>
                      <a:pt x="2" y="96"/>
                    </a:cubicBezTo>
                    <a:cubicBezTo>
                      <a:pt x="1" y="95"/>
                      <a:pt x="0" y="94"/>
                      <a:pt x="0" y="9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8"/>
                      <a:pt x="2" y="16"/>
                      <a:pt x="4" y="16"/>
                    </a:cubicBezTo>
                    <a:cubicBezTo>
                      <a:pt x="6" y="16"/>
                      <a:pt x="8" y="18"/>
                      <a:pt x="8" y="20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25" y="65"/>
                      <a:pt x="25" y="65"/>
                      <a:pt x="25" y="65"/>
                    </a:cubicBezTo>
                    <a:cubicBezTo>
                      <a:pt x="27" y="64"/>
                      <a:pt x="29" y="64"/>
                      <a:pt x="31" y="65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2"/>
                      <a:pt x="50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92"/>
                      <a:pt x="56" y="92"/>
                      <a:pt x="56" y="92"/>
                    </a:cubicBezTo>
                    <a:cubicBezTo>
                      <a:pt x="56" y="94"/>
                      <a:pt x="55" y="95"/>
                      <a:pt x="54" y="96"/>
                    </a:cubicBezTo>
                    <a:cubicBezTo>
                      <a:pt x="53" y="96"/>
                      <a:pt x="53" y="96"/>
                      <a:pt x="52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445"/>
              <p:cNvSpPr>
                <a:spLocks noEditPoints="1"/>
              </p:cNvSpPr>
              <p:nvPr/>
            </p:nvSpPr>
            <p:spPr bwMode="auto">
              <a:xfrm>
                <a:off x="7859" y="4354"/>
                <a:ext cx="151" cy="151"/>
              </a:xfrm>
              <a:custGeom>
                <a:avLst/>
                <a:gdLst>
                  <a:gd name="T0" fmla="*/ 44 w 64"/>
                  <a:gd name="T1" fmla="*/ 64 h 64"/>
                  <a:gd name="T2" fmla="*/ 20 w 64"/>
                  <a:gd name="T3" fmla="*/ 64 h 64"/>
                  <a:gd name="T4" fmla="*/ 0 w 64"/>
                  <a:gd name="T5" fmla="*/ 44 h 64"/>
                  <a:gd name="T6" fmla="*/ 0 w 64"/>
                  <a:gd name="T7" fmla="*/ 20 h 64"/>
                  <a:gd name="T8" fmla="*/ 20 w 64"/>
                  <a:gd name="T9" fmla="*/ 0 h 64"/>
                  <a:gd name="T10" fmla="*/ 44 w 64"/>
                  <a:gd name="T11" fmla="*/ 0 h 64"/>
                  <a:gd name="T12" fmla="*/ 64 w 64"/>
                  <a:gd name="T13" fmla="*/ 20 h 64"/>
                  <a:gd name="T14" fmla="*/ 64 w 64"/>
                  <a:gd name="T15" fmla="*/ 44 h 64"/>
                  <a:gd name="T16" fmla="*/ 44 w 64"/>
                  <a:gd name="T17" fmla="*/ 64 h 64"/>
                  <a:gd name="T18" fmla="*/ 20 w 64"/>
                  <a:gd name="T19" fmla="*/ 8 h 64"/>
                  <a:gd name="T20" fmla="*/ 8 w 64"/>
                  <a:gd name="T21" fmla="*/ 20 h 64"/>
                  <a:gd name="T22" fmla="*/ 8 w 64"/>
                  <a:gd name="T23" fmla="*/ 44 h 64"/>
                  <a:gd name="T24" fmla="*/ 20 w 64"/>
                  <a:gd name="T25" fmla="*/ 56 h 64"/>
                  <a:gd name="T26" fmla="*/ 44 w 64"/>
                  <a:gd name="T27" fmla="*/ 56 h 64"/>
                  <a:gd name="T28" fmla="*/ 56 w 64"/>
                  <a:gd name="T29" fmla="*/ 44 h 64"/>
                  <a:gd name="T30" fmla="*/ 56 w 64"/>
                  <a:gd name="T31" fmla="*/ 20 h 64"/>
                  <a:gd name="T32" fmla="*/ 44 w 64"/>
                  <a:gd name="T33" fmla="*/ 8 h 64"/>
                  <a:gd name="T34" fmla="*/ 20 w 64"/>
                  <a:gd name="T35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4" h="64">
                    <a:moveTo>
                      <a:pt x="44" y="64"/>
                    </a:moveTo>
                    <a:cubicBezTo>
                      <a:pt x="20" y="64"/>
                      <a:pt x="20" y="64"/>
                      <a:pt x="20" y="64"/>
                    </a:cubicBezTo>
                    <a:cubicBezTo>
                      <a:pt x="9" y="64"/>
                      <a:pt x="0" y="55"/>
                      <a:pt x="0" y="44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55" y="0"/>
                      <a:pt x="64" y="9"/>
                      <a:pt x="64" y="20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55"/>
                      <a:pt x="55" y="64"/>
                      <a:pt x="44" y="64"/>
                    </a:cubicBezTo>
                    <a:close/>
                    <a:moveTo>
                      <a:pt x="20" y="8"/>
                    </a:moveTo>
                    <a:cubicBezTo>
                      <a:pt x="13" y="8"/>
                      <a:pt x="8" y="13"/>
                      <a:pt x="8" y="20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51"/>
                      <a:pt x="13" y="56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1" y="56"/>
                      <a:pt x="56" y="51"/>
                      <a:pt x="56" y="44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13"/>
                      <a:pt x="51" y="8"/>
                      <a:pt x="44" y="8"/>
                    </a:cubicBezTo>
                    <a:lnTo>
                      <a:pt x="2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446"/>
              <p:cNvSpPr>
                <a:spLocks/>
              </p:cNvSpPr>
              <p:nvPr/>
            </p:nvSpPr>
            <p:spPr bwMode="auto">
              <a:xfrm>
                <a:off x="7698" y="4297"/>
                <a:ext cx="192" cy="246"/>
              </a:xfrm>
              <a:custGeom>
                <a:avLst/>
                <a:gdLst>
                  <a:gd name="T0" fmla="*/ 26 w 81"/>
                  <a:gd name="T1" fmla="*/ 104 h 104"/>
                  <a:gd name="T2" fmla="*/ 11 w 81"/>
                  <a:gd name="T3" fmla="*/ 99 h 104"/>
                  <a:gd name="T4" fmla="*/ 0 w 81"/>
                  <a:gd name="T5" fmla="*/ 80 h 104"/>
                  <a:gd name="T6" fmla="*/ 0 w 81"/>
                  <a:gd name="T7" fmla="*/ 24 h 104"/>
                  <a:gd name="T8" fmla="*/ 11 w 81"/>
                  <a:gd name="T9" fmla="*/ 5 h 104"/>
                  <a:gd name="T10" fmla="*/ 28 w 81"/>
                  <a:gd name="T11" fmla="*/ 0 h 104"/>
                  <a:gd name="T12" fmla="*/ 29 w 81"/>
                  <a:gd name="T13" fmla="*/ 0 h 104"/>
                  <a:gd name="T14" fmla="*/ 78 w 81"/>
                  <a:gd name="T15" fmla="*/ 25 h 104"/>
                  <a:gd name="T16" fmla="*/ 79 w 81"/>
                  <a:gd name="T17" fmla="*/ 30 h 104"/>
                  <a:gd name="T18" fmla="*/ 74 w 81"/>
                  <a:gd name="T19" fmla="*/ 31 h 104"/>
                  <a:gd name="T20" fmla="*/ 28 w 81"/>
                  <a:gd name="T21" fmla="*/ 8 h 104"/>
                  <a:gd name="T22" fmla="*/ 16 w 81"/>
                  <a:gd name="T23" fmla="*/ 11 h 104"/>
                  <a:gd name="T24" fmla="*/ 8 w 81"/>
                  <a:gd name="T25" fmla="*/ 24 h 104"/>
                  <a:gd name="T26" fmla="*/ 8 w 81"/>
                  <a:gd name="T27" fmla="*/ 80 h 104"/>
                  <a:gd name="T28" fmla="*/ 16 w 81"/>
                  <a:gd name="T29" fmla="*/ 93 h 104"/>
                  <a:gd name="T30" fmla="*/ 30 w 81"/>
                  <a:gd name="T31" fmla="*/ 95 h 104"/>
                  <a:gd name="T32" fmla="*/ 69 w 81"/>
                  <a:gd name="T33" fmla="*/ 77 h 104"/>
                  <a:gd name="T34" fmla="*/ 72 w 81"/>
                  <a:gd name="T35" fmla="*/ 80 h 104"/>
                  <a:gd name="T36" fmla="*/ 74 w 81"/>
                  <a:gd name="T37" fmla="*/ 83 h 104"/>
                  <a:gd name="T38" fmla="*/ 32 w 81"/>
                  <a:gd name="T39" fmla="*/ 103 h 104"/>
                  <a:gd name="T40" fmla="*/ 26 w 81"/>
                  <a:gd name="T41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1" h="104">
                    <a:moveTo>
                      <a:pt x="26" y="104"/>
                    </a:moveTo>
                    <a:cubicBezTo>
                      <a:pt x="21" y="104"/>
                      <a:pt x="15" y="102"/>
                      <a:pt x="11" y="99"/>
                    </a:cubicBezTo>
                    <a:cubicBezTo>
                      <a:pt x="5" y="95"/>
                      <a:pt x="0" y="90"/>
                      <a:pt x="0" y="8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3"/>
                      <a:pt x="7" y="8"/>
                      <a:pt x="11" y="5"/>
                    </a:cubicBezTo>
                    <a:cubicBezTo>
                      <a:pt x="16" y="1"/>
                      <a:pt x="24" y="0"/>
                      <a:pt x="28" y="0"/>
                    </a:cubicBezTo>
                    <a:cubicBezTo>
                      <a:pt x="28" y="0"/>
                      <a:pt x="29" y="0"/>
                      <a:pt x="29" y="0"/>
                    </a:cubicBezTo>
                    <a:cubicBezTo>
                      <a:pt x="45" y="4"/>
                      <a:pt x="61" y="12"/>
                      <a:pt x="78" y="25"/>
                    </a:cubicBezTo>
                    <a:cubicBezTo>
                      <a:pt x="80" y="26"/>
                      <a:pt x="81" y="29"/>
                      <a:pt x="79" y="30"/>
                    </a:cubicBezTo>
                    <a:cubicBezTo>
                      <a:pt x="78" y="32"/>
                      <a:pt x="75" y="33"/>
                      <a:pt x="74" y="31"/>
                    </a:cubicBezTo>
                    <a:cubicBezTo>
                      <a:pt x="58" y="19"/>
                      <a:pt x="42" y="12"/>
                      <a:pt x="28" y="8"/>
                    </a:cubicBezTo>
                    <a:cubicBezTo>
                      <a:pt x="25" y="8"/>
                      <a:pt x="19" y="9"/>
                      <a:pt x="16" y="11"/>
                    </a:cubicBezTo>
                    <a:cubicBezTo>
                      <a:pt x="11" y="15"/>
                      <a:pt x="8" y="18"/>
                      <a:pt x="8" y="24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6"/>
                      <a:pt x="11" y="89"/>
                      <a:pt x="16" y="93"/>
                    </a:cubicBezTo>
                    <a:cubicBezTo>
                      <a:pt x="19" y="95"/>
                      <a:pt x="25" y="96"/>
                      <a:pt x="30" y="95"/>
                    </a:cubicBezTo>
                    <a:cubicBezTo>
                      <a:pt x="51" y="90"/>
                      <a:pt x="63" y="82"/>
                      <a:pt x="69" y="7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67" y="88"/>
                      <a:pt x="54" y="98"/>
                      <a:pt x="32" y="103"/>
                    </a:cubicBezTo>
                    <a:cubicBezTo>
                      <a:pt x="30" y="104"/>
                      <a:pt x="28" y="104"/>
                      <a:pt x="26" y="1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447"/>
              <p:cNvSpPr>
                <a:spLocks/>
              </p:cNvSpPr>
              <p:nvPr/>
            </p:nvSpPr>
            <p:spPr bwMode="auto">
              <a:xfrm>
                <a:off x="7979" y="4297"/>
                <a:ext cx="173" cy="246"/>
              </a:xfrm>
              <a:custGeom>
                <a:avLst/>
                <a:gdLst>
                  <a:gd name="T0" fmla="*/ 56 w 73"/>
                  <a:gd name="T1" fmla="*/ 104 h 104"/>
                  <a:gd name="T2" fmla="*/ 51 w 73"/>
                  <a:gd name="T3" fmla="*/ 103 h 104"/>
                  <a:gd name="T4" fmla="*/ 7 w 73"/>
                  <a:gd name="T5" fmla="*/ 83 h 104"/>
                  <a:gd name="T6" fmla="*/ 6 w 73"/>
                  <a:gd name="T7" fmla="*/ 78 h 104"/>
                  <a:gd name="T8" fmla="*/ 11 w 73"/>
                  <a:gd name="T9" fmla="*/ 77 h 104"/>
                  <a:gd name="T10" fmla="*/ 53 w 73"/>
                  <a:gd name="T11" fmla="*/ 95 h 104"/>
                  <a:gd name="T12" fmla="*/ 62 w 73"/>
                  <a:gd name="T13" fmla="*/ 93 h 104"/>
                  <a:gd name="T14" fmla="*/ 65 w 73"/>
                  <a:gd name="T15" fmla="*/ 84 h 104"/>
                  <a:gd name="T16" fmla="*/ 65 w 73"/>
                  <a:gd name="T17" fmla="*/ 20 h 104"/>
                  <a:gd name="T18" fmla="*/ 62 w 73"/>
                  <a:gd name="T19" fmla="*/ 11 h 104"/>
                  <a:gd name="T20" fmla="*/ 49 w 73"/>
                  <a:gd name="T21" fmla="*/ 8 h 104"/>
                  <a:gd name="T22" fmla="*/ 10 w 73"/>
                  <a:gd name="T23" fmla="*/ 29 h 104"/>
                  <a:gd name="T24" fmla="*/ 7 w 73"/>
                  <a:gd name="T25" fmla="*/ 31 h 104"/>
                  <a:gd name="T26" fmla="*/ 2 w 73"/>
                  <a:gd name="T27" fmla="*/ 30 h 104"/>
                  <a:gd name="T28" fmla="*/ 3 w 73"/>
                  <a:gd name="T29" fmla="*/ 25 h 104"/>
                  <a:gd name="T30" fmla="*/ 5 w 73"/>
                  <a:gd name="T31" fmla="*/ 23 h 104"/>
                  <a:gd name="T32" fmla="*/ 48 w 73"/>
                  <a:gd name="T33" fmla="*/ 0 h 104"/>
                  <a:gd name="T34" fmla="*/ 49 w 73"/>
                  <a:gd name="T35" fmla="*/ 0 h 104"/>
                  <a:gd name="T36" fmla="*/ 68 w 73"/>
                  <a:gd name="T37" fmla="*/ 5 h 104"/>
                  <a:gd name="T38" fmla="*/ 73 w 73"/>
                  <a:gd name="T39" fmla="*/ 20 h 104"/>
                  <a:gd name="T40" fmla="*/ 73 w 73"/>
                  <a:gd name="T41" fmla="*/ 84 h 104"/>
                  <a:gd name="T42" fmla="*/ 68 w 73"/>
                  <a:gd name="T43" fmla="*/ 99 h 104"/>
                  <a:gd name="T44" fmla="*/ 56 w 73"/>
                  <a:gd name="T4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3" h="104">
                    <a:moveTo>
                      <a:pt x="56" y="104"/>
                    </a:moveTo>
                    <a:cubicBezTo>
                      <a:pt x="55" y="104"/>
                      <a:pt x="53" y="104"/>
                      <a:pt x="51" y="103"/>
                    </a:cubicBezTo>
                    <a:cubicBezTo>
                      <a:pt x="29" y="98"/>
                      <a:pt x="14" y="88"/>
                      <a:pt x="7" y="83"/>
                    </a:cubicBezTo>
                    <a:cubicBezTo>
                      <a:pt x="5" y="82"/>
                      <a:pt x="4" y="79"/>
                      <a:pt x="6" y="78"/>
                    </a:cubicBezTo>
                    <a:cubicBezTo>
                      <a:pt x="7" y="76"/>
                      <a:pt x="10" y="75"/>
                      <a:pt x="11" y="77"/>
                    </a:cubicBezTo>
                    <a:cubicBezTo>
                      <a:pt x="18" y="82"/>
                      <a:pt x="32" y="90"/>
                      <a:pt x="53" y="95"/>
                    </a:cubicBezTo>
                    <a:cubicBezTo>
                      <a:pt x="57" y="96"/>
                      <a:pt x="59" y="96"/>
                      <a:pt x="62" y="93"/>
                    </a:cubicBezTo>
                    <a:cubicBezTo>
                      <a:pt x="64" y="91"/>
                      <a:pt x="65" y="88"/>
                      <a:pt x="65" y="8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5" y="16"/>
                      <a:pt x="65" y="13"/>
                      <a:pt x="62" y="11"/>
                    </a:cubicBezTo>
                    <a:cubicBezTo>
                      <a:pt x="59" y="9"/>
                      <a:pt x="57" y="8"/>
                      <a:pt x="49" y="8"/>
                    </a:cubicBezTo>
                    <a:cubicBezTo>
                      <a:pt x="31" y="13"/>
                      <a:pt x="18" y="23"/>
                      <a:pt x="10" y="29"/>
                    </a:cubicBezTo>
                    <a:cubicBezTo>
                      <a:pt x="9" y="30"/>
                      <a:pt x="8" y="31"/>
                      <a:pt x="7" y="31"/>
                    </a:cubicBezTo>
                    <a:cubicBezTo>
                      <a:pt x="6" y="33"/>
                      <a:pt x="3" y="32"/>
                      <a:pt x="2" y="30"/>
                    </a:cubicBezTo>
                    <a:cubicBezTo>
                      <a:pt x="0" y="29"/>
                      <a:pt x="1" y="26"/>
                      <a:pt x="3" y="25"/>
                    </a:cubicBezTo>
                    <a:cubicBezTo>
                      <a:pt x="3" y="24"/>
                      <a:pt x="4" y="23"/>
                      <a:pt x="5" y="23"/>
                    </a:cubicBezTo>
                    <a:cubicBezTo>
                      <a:pt x="13" y="17"/>
                      <a:pt x="27" y="5"/>
                      <a:pt x="48" y="0"/>
                    </a:cubicBezTo>
                    <a:cubicBezTo>
                      <a:pt x="48" y="0"/>
                      <a:pt x="49" y="0"/>
                      <a:pt x="49" y="0"/>
                    </a:cubicBezTo>
                    <a:cubicBezTo>
                      <a:pt x="57" y="0"/>
                      <a:pt x="62" y="1"/>
                      <a:pt x="68" y="5"/>
                    </a:cubicBezTo>
                    <a:cubicBezTo>
                      <a:pt x="73" y="10"/>
                      <a:pt x="73" y="16"/>
                      <a:pt x="73" y="20"/>
                    </a:cubicBez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8"/>
                      <a:pt x="72" y="95"/>
                      <a:pt x="68" y="99"/>
                    </a:cubicBezTo>
                    <a:cubicBezTo>
                      <a:pt x="64" y="102"/>
                      <a:pt x="61" y="104"/>
                      <a:pt x="56" y="1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448"/>
              <p:cNvSpPr>
                <a:spLocks/>
              </p:cNvSpPr>
              <p:nvPr/>
            </p:nvSpPr>
            <p:spPr bwMode="auto">
              <a:xfrm>
                <a:off x="7991" y="4373"/>
                <a:ext cx="76" cy="38"/>
              </a:xfrm>
              <a:custGeom>
                <a:avLst/>
                <a:gdLst>
                  <a:gd name="T0" fmla="*/ 4 w 32"/>
                  <a:gd name="T1" fmla="*/ 16 h 16"/>
                  <a:gd name="T2" fmla="*/ 0 w 32"/>
                  <a:gd name="T3" fmla="*/ 13 h 16"/>
                  <a:gd name="T4" fmla="*/ 3 w 32"/>
                  <a:gd name="T5" fmla="*/ 8 h 16"/>
                  <a:gd name="T6" fmla="*/ 27 w 32"/>
                  <a:gd name="T7" fmla="*/ 0 h 16"/>
                  <a:gd name="T8" fmla="*/ 32 w 32"/>
                  <a:gd name="T9" fmla="*/ 3 h 16"/>
                  <a:gd name="T10" fmla="*/ 29 w 32"/>
                  <a:gd name="T11" fmla="*/ 8 h 16"/>
                  <a:gd name="T12" fmla="*/ 5 w 32"/>
                  <a:gd name="T13" fmla="*/ 16 h 16"/>
                  <a:gd name="T14" fmla="*/ 4 w 32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6">
                    <a:moveTo>
                      <a:pt x="4" y="16"/>
                    </a:moveTo>
                    <a:cubicBezTo>
                      <a:pt x="2" y="16"/>
                      <a:pt x="1" y="15"/>
                      <a:pt x="0" y="13"/>
                    </a:cubicBezTo>
                    <a:cubicBezTo>
                      <a:pt x="0" y="11"/>
                      <a:pt x="1" y="9"/>
                      <a:pt x="3" y="8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9" y="0"/>
                      <a:pt x="31" y="1"/>
                      <a:pt x="32" y="3"/>
                    </a:cubicBezTo>
                    <a:cubicBezTo>
                      <a:pt x="32" y="5"/>
                      <a:pt x="31" y="7"/>
                      <a:pt x="29" y="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449"/>
              <p:cNvSpPr>
                <a:spLocks/>
              </p:cNvSpPr>
              <p:nvPr/>
            </p:nvSpPr>
            <p:spPr bwMode="auto">
              <a:xfrm>
                <a:off x="7991" y="4429"/>
                <a:ext cx="76" cy="38"/>
              </a:xfrm>
              <a:custGeom>
                <a:avLst/>
                <a:gdLst>
                  <a:gd name="T0" fmla="*/ 28 w 32"/>
                  <a:gd name="T1" fmla="*/ 16 h 16"/>
                  <a:gd name="T2" fmla="*/ 27 w 32"/>
                  <a:gd name="T3" fmla="*/ 16 h 16"/>
                  <a:gd name="T4" fmla="*/ 3 w 32"/>
                  <a:gd name="T5" fmla="*/ 8 h 16"/>
                  <a:gd name="T6" fmla="*/ 0 w 32"/>
                  <a:gd name="T7" fmla="*/ 3 h 16"/>
                  <a:gd name="T8" fmla="*/ 5 w 32"/>
                  <a:gd name="T9" fmla="*/ 0 h 16"/>
                  <a:gd name="T10" fmla="*/ 29 w 32"/>
                  <a:gd name="T11" fmla="*/ 8 h 16"/>
                  <a:gd name="T12" fmla="*/ 32 w 32"/>
                  <a:gd name="T13" fmla="*/ 13 h 16"/>
                  <a:gd name="T14" fmla="*/ 28 w 32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6">
                    <a:moveTo>
                      <a:pt x="28" y="16"/>
                    </a:moveTo>
                    <a:cubicBezTo>
                      <a:pt x="28" y="16"/>
                      <a:pt x="27" y="16"/>
                      <a:pt x="27" y="1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1" y="9"/>
                      <a:pt x="32" y="11"/>
                      <a:pt x="32" y="13"/>
                    </a:cubicBezTo>
                    <a:cubicBezTo>
                      <a:pt x="31" y="15"/>
                      <a:pt x="30" y="16"/>
                      <a:pt x="28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450"/>
              <p:cNvSpPr>
                <a:spLocks/>
              </p:cNvSpPr>
              <p:nvPr/>
            </p:nvSpPr>
            <p:spPr bwMode="auto">
              <a:xfrm>
                <a:off x="7800" y="4370"/>
                <a:ext cx="71" cy="41"/>
              </a:xfrm>
              <a:custGeom>
                <a:avLst/>
                <a:gdLst>
                  <a:gd name="T0" fmla="*/ 25 w 30"/>
                  <a:gd name="T1" fmla="*/ 17 h 17"/>
                  <a:gd name="T2" fmla="*/ 24 w 30"/>
                  <a:gd name="T3" fmla="*/ 17 h 17"/>
                  <a:gd name="T4" fmla="*/ 4 w 30"/>
                  <a:gd name="T5" fmla="*/ 9 h 17"/>
                  <a:gd name="T6" fmla="*/ 1 w 30"/>
                  <a:gd name="T7" fmla="*/ 4 h 17"/>
                  <a:gd name="T8" fmla="*/ 6 w 30"/>
                  <a:gd name="T9" fmla="*/ 1 h 17"/>
                  <a:gd name="T10" fmla="*/ 26 w 30"/>
                  <a:gd name="T11" fmla="*/ 9 h 17"/>
                  <a:gd name="T12" fmla="*/ 29 w 30"/>
                  <a:gd name="T13" fmla="*/ 14 h 17"/>
                  <a:gd name="T14" fmla="*/ 25 w 30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17">
                    <a:moveTo>
                      <a:pt x="25" y="17"/>
                    </a:moveTo>
                    <a:cubicBezTo>
                      <a:pt x="25" y="17"/>
                      <a:pt x="24" y="17"/>
                      <a:pt x="24" y="1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10"/>
                      <a:pt x="30" y="12"/>
                      <a:pt x="29" y="14"/>
                    </a:cubicBezTo>
                    <a:cubicBezTo>
                      <a:pt x="28" y="16"/>
                      <a:pt x="27" y="17"/>
                      <a:pt x="25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451"/>
              <p:cNvSpPr>
                <a:spLocks/>
              </p:cNvSpPr>
              <p:nvPr/>
            </p:nvSpPr>
            <p:spPr bwMode="auto">
              <a:xfrm>
                <a:off x="7800" y="4427"/>
                <a:ext cx="71" cy="40"/>
              </a:xfrm>
              <a:custGeom>
                <a:avLst/>
                <a:gdLst>
                  <a:gd name="T0" fmla="*/ 5 w 30"/>
                  <a:gd name="T1" fmla="*/ 17 h 17"/>
                  <a:gd name="T2" fmla="*/ 1 w 30"/>
                  <a:gd name="T3" fmla="*/ 14 h 17"/>
                  <a:gd name="T4" fmla="*/ 4 w 30"/>
                  <a:gd name="T5" fmla="*/ 9 h 17"/>
                  <a:gd name="T6" fmla="*/ 24 w 30"/>
                  <a:gd name="T7" fmla="*/ 1 h 17"/>
                  <a:gd name="T8" fmla="*/ 29 w 30"/>
                  <a:gd name="T9" fmla="*/ 4 h 17"/>
                  <a:gd name="T10" fmla="*/ 26 w 30"/>
                  <a:gd name="T11" fmla="*/ 9 h 17"/>
                  <a:gd name="T12" fmla="*/ 6 w 30"/>
                  <a:gd name="T13" fmla="*/ 17 h 17"/>
                  <a:gd name="T14" fmla="*/ 5 w 30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17">
                    <a:moveTo>
                      <a:pt x="5" y="17"/>
                    </a:moveTo>
                    <a:cubicBezTo>
                      <a:pt x="3" y="17"/>
                      <a:pt x="2" y="16"/>
                      <a:pt x="1" y="14"/>
                    </a:cubicBezTo>
                    <a:cubicBezTo>
                      <a:pt x="0" y="12"/>
                      <a:pt x="1" y="10"/>
                      <a:pt x="4" y="9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6" y="0"/>
                      <a:pt x="28" y="1"/>
                      <a:pt x="29" y="4"/>
                    </a:cubicBezTo>
                    <a:cubicBezTo>
                      <a:pt x="30" y="6"/>
                      <a:pt x="29" y="8"/>
                      <a:pt x="26" y="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5" y="17"/>
                      <a:pt x="5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452"/>
              <p:cNvSpPr>
                <a:spLocks/>
              </p:cNvSpPr>
              <p:nvPr/>
            </p:nvSpPr>
            <p:spPr bwMode="auto">
              <a:xfrm>
                <a:off x="7802" y="4486"/>
                <a:ext cx="142" cy="123"/>
              </a:xfrm>
              <a:custGeom>
                <a:avLst/>
                <a:gdLst>
                  <a:gd name="T0" fmla="*/ 36 w 60"/>
                  <a:gd name="T1" fmla="*/ 52 h 52"/>
                  <a:gd name="T2" fmla="*/ 35 w 60"/>
                  <a:gd name="T3" fmla="*/ 52 h 52"/>
                  <a:gd name="T4" fmla="*/ 32 w 60"/>
                  <a:gd name="T5" fmla="*/ 49 h 52"/>
                  <a:gd name="T6" fmla="*/ 26 w 60"/>
                  <a:gd name="T7" fmla="*/ 29 h 52"/>
                  <a:gd name="T8" fmla="*/ 5 w 60"/>
                  <a:gd name="T9" fmla="*/ 36 h 52"/>
                  <a:gd name="T10" fmla="*/ 2 w 60"/>
                  <a:gd name="T11" fmla="*/ 35 h 52"/>
                  <a:gd name="T12" fmla="*/ 0 w 60"/>
                  <a:gd name="T13" fmla="*/ 32 h 52"/>
                  <a:gd name="T14" fmla="*/ 5 w 60"/>
                  <a:gd name="T15" fmla="*/ 10 h 52"/>
                  <a:gd name="T16" fmla="*/ 10 w 60"/>
                  <a:gd name="T17" fmla="*/ 9 h 52"/>
                  <a:gd name="T18" fmla="*/ 11 w 60"/>
                  <a:gd name="T19" fmla="*/ 14 h 52"/>
                  <a:gd name="T20" fmla="*/ 8 w 60"/>
                  <a:gd name="T21" fmla="*/ 26 h 52"/>
                  <a:gd name="T22" fmla="*/ 27 w 60"/>
                  <a:gd name="T23" fmla="*/ 20 h 52"/>
                  <a:gd name="T24" fmla="*/ 32 w 60"/>
                  <a:gd name="T25" fmla="*/ 22 h 52"/>
                  <a:gd name="T26" fmla="*/ 38 w 60"/>
                  <a:gd name="T27" fmla="*/ 39 h 52"/>
                  <a:gd name="T28" fmla="*/ 52 w 60"/>
                  <a:gd name="T29" fmla="*/ 4 h 52"/>
                  <a:gd name="T30" fmla="*/ 56 w 60"/>
                  <a:gd name="T31" fmla="*/ 0 h 52"/>
                  <a:gd name="T32" fmla="*/ 60 w 60"/>
                  <a:gd name="T33" fmla="*/ 4 h 52"/>
                  <a:gd name="T34" fmla="*/ 39 w 60"/>
                  <a:gd name="T35" fmla="*/ 51 h 52"/>
                  <a:gd name="T36" fmla="*/ 36 w 60"/>
                  <a:gd name="T3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52">
                    <a:moveTo>
                      <a:pt x="36" y="52"/>
                    </a:moveTo>
                    <a:cubicBezTo>
                      <a:pt x="36" y="52"/>
                      <a:pt x="35" y="52"/>
                      <a:pt x="35" y="52"/>
                    </a:cubicBezTo>
                    <a:cubicBezTo>
                      <a:pt x="33" y="51"/>
                      <a:pt x="32" y="50"/>
                      <a:pt x="32" y="49"/>
                    </a:cubicBezTo>
                    <a:cubicBezTo>
                      <a:pt x="31" y="43"/>
                      <a:pt x="28" y="34"/>
                      <a:pt x="26" y="29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4" y="36"/>
                      <a:pt x="3" y="36"/>
                      <a:pt x="2" y="35"/>
                    </a:cubicBezTo>
                    <a:cubicBezTo>
                      <a:pt x="1" y="35"/>
                      <a:pt x="0" y="33"/>
                      <a:pt x="0" y="32"/>
                    </a:cubicBezTo>
                    <a:cubicBezTo>
                      <a:pt x="0" y="31"/>
                      <a:pt x="0" y="17"/>
                      <a:pt x="5" y="10"/>
                    </a:cubicBezTo>
                    <a:cubicBezTo>
                      <a:pt x="6" y="8"/>
                      <a:pt x="8" y="7"/>
                      <a:pt x="10" y="9"/>
                    </a:cubicBezTo>
                    <a:cubicBezTo>
                      <a:pt x="12" y="10"/>
                      <a:pt x="13" y="12"/>
                      <a:pt x="11" y="14"/>
                    </a:cubicBezTo>
                    <a:cubicBezTo>
                      <a:pt x="10" y="17"/>
                      <a:pt x="9" y="22"/>
                      <a:pt x="8" y="26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9" y="20"/>
                      <a:pt x="31" y="21"/>
                      <a:pt x="32" y="22"/>
                    </a:cubicBezTo>
                    <a:cubicBezTo>
                      <a:pt x="32" y="23"/>
                      <a:pt x="35" y="31"/>
                      <a:pt x="38" y="39"/>
                    </a:cubicBezTo>
                    <a:cubicBezTo>
                      <a:pt x="48" y="26"/>
                      <a:pt x="52" y="11"/>
                      <a:pt x="52" y="4"/>
                    </a:cubicBezTo>
                    <a:cubicBezTo>
                      <a:pt x="52" y="2"/>
                      <a:pt x="54" y="0"/>
                      <a:pt x="56" y="0"/>
                    </a:cubicBezTo>
                    <a:cubicBezTo>
                      <a:pt x="58" y="0"/>
                      <a:pt x="60" y="2"/>
                      <a:pt x="60" y="4"/>
                    </a:cubicBezTo>
                    <a:cubicBezTo>
                      <a:pt x="60" y="14"/>
                      <a:pt x="54" y="34"/>
                      <a:pt x="39" y="51"/>
                    </a:cubicBezTo>
                    <a:cubicBezTo>
                      <a:pt x="38" y="52"/>
                      <a:pt x="37" y="52"/>
                      <a:pt x="36" y="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453"/>
              <p:cNvSpPr>
                <a:spLocks/>
              </p:cNvSpPr>
              <p:nvPr/>
            </p:nvSpPr>
            <p:spPr bwMode="auto">
              <a:xfrm>
                <a:off x="7925" y="4486"/>
                <a:ext cx="142" cy="123"/>
              </a:xfrm>
              <a:custGeom>
                <a:avLst/>
                <a:gdLst>
                  <a:gd name="T0" fmla="*/ 24 w 60"/>
                  <a:gd name="T1" fmla="*/ 52 h 52"/>
                  <a:gd name="T2" fmla="*/ 21 w 60"/>
                  <a:gd name="T3" fmla="*/ 51 h 52"/>
                  <a:gd name="T4" fmla="*/ 0 w 60"/>
                  <a:gd name="T5" fmla="*/ 4 h 52"/>
                  <a:gd name="T6" fmla="*/ 4 w 60"/>
                  <a:gd name="T7" fmla="*/ 0 h 52"/>
                  <a:gd name="T8" fmla="*/ 8 w 60"/>
                  <a:gd name="T9" fmla="*/ 4 h 52"/>
                  <a:gd name="T10" fmla="*/ 22 w 60"/>
                  <a:gd name="T11" fmla="*/ 39 h 52"/>
                  <a:gd name="T12" fmla="*/ 28 w 60"/>
                  <a:gd name="T13" fmla="*/ 22 h 52"/>
                  <a:gd name="T14" fmla="*/ 33 w 60"/>
                  <a:gd name="T15" fmla="*/ 20 h 52"/>
                  <a:gd name="T16" fmla="*/ 52 w 60"/>
                  <a:gd name="T17" fmla="*/ 26 h 52"/>
                  <a:gd name="T18" fmla="*/ 49 w 60"/>
                  <a:gd name="T19" fmla="*/ 14 h 52"/>
                  <a:gd name="T20" fmla="*/ 50 w 60"/>
                  <a:gd name="T21" fmla="*/ 9 h 52"/>
                  <a:gd name="T22" fmla="*/ 55 w 60"/>
                  <a:gd name="T23" fmla="*/ 10 h 52"/>
                  <a:gd name="T24" fmla="*/ 60 w 60"/>
                  <a:gd name="T25" fmla="*/ 32 h 52"/>
                  <a:gd name="T26" fmla="*/ 58 w 60"/>
                  <a:gd name="T27" fmla="*/ 35 h 52"/>
                  <a:gd name="T28" fmla="*/ 55 w 60"/>
                  <a:gd name="T29" fmla="*/ 36 h 52"/>
                  <a:gd name="T30" fmla="*/ 34 w 60"/>
                  <a:gd name="T31" fmla="*/ 29 h 52"/>
                  <a:gd name="T32" fmla="*/ 28 w 60"/>
                  <a:gd name="T33" fmla="*/ 49 h 52"/>
                  <a:gd name="T34" fmla="*/ 25 w 60"/>
                  <a:gd name="T35" fmla="*/ 52 h 52"/>
                  <a:gd name="T36" fmla="*/ 24 w 60"/>
                  <a:gd name="T3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52">
                    <a:moveTo>
                      <a:pt x="24" y="52"/>
                    </a:moveTo>
                    <a:cubicBezTo>
                      <a:pt x="23" y="52"/>
                      <a:pt x="22" y="52"/>
                      <a:pt x="21" y="51"/>
                    </a:cubicBezTo>
                    <a:cubicBezTo>
                      <a:pt x="6" y="34"/>
                      <a:pt x="0" y="1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1"/>
                      <a:pt x="12" y="26"/>
                      <a:pt x="22" y="39"/>
                    </a:cubicBezTo>
                    <a:cubicBezTo>
                      <a:pt x="25" y="31"/>
                      <a:pt x="28" y="23"/>
                      <a:pt x="28" y="22"/>
                    </a:cubicBezTo>
                    <a:cubicBezTo>
                      <a:pt x="29" y="21"/>
                      <a:pt x="31" y="20"/>
                      <a:pt x="33" y="20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2"/>
                      <a:pt x="50" y="17"/>
                      <a:pt x="49" y="14"/>
                    </a:cubicBezTo>
                    <a:cubicBezTo>
                      <a:pt x="47" y="12"/>
                      <a:pt x="48" y="10"/>
                      <a:pt x="50" y="9"/>
                    </a:cubicBezTo>
                    <a:cubicBezTo>
                      <a:pt x="52" y="7"/>
                      <a:pt x="54" y="8"/>
                      <a:pt x="55" y="10"/>
                    </a:cubicBezTo>
                    <a:cubicBezTo>
                      <a:pt x="60" y="17"/>
                      <a:pt x="60" y="31"/>
                      <a:pt x="60" y="32"/>
                    </a:cubicBezTo>
                    <a:cubicBezTo>
                      <a:pt x="60" y="33"/>
                      <a:pt x="59" y="35"/>
                      <a:pt x="58" y="35"/>
                    </a:cubicBezTo>
                    <a:cubicBezTo>
                      <a:pt x="57" y="36"/>
                      <a:pt x="56" y="36"/>
                      <a:pt x="55" y="36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2" y="34"/>
                      <a:pt x="29" y="43"/>
                      <a:pt x="28" y="49"/>
                    </a:cubicBezTo>
                    <a:cubicBezTo>
                      <a:pt x="28" y="50"/>
                      <a:pt x="27" y="51"/>
                      <a:pt x="25" y="52"/>
                    </a:cubicBezTo>
                    <a:cubicBezTo>
                      <a:pt x="25" y="52"/>
                      <a:pt x="24" y="52"/>
                      <a:pt x="24" y="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454"/>
              <p:cNvSpPr>
                <a:spLocks/>
              </p:cNvSpPr>
              <p:nvPr/>
            </p:nvSpPr>
            <p:spPr bwMode="auto">
              <a:xfrm>
                <a:off x="4975" y="5318"/>
                <a:ext cx="19" cy="227"/>
              </a:xfrm>
              <a:custGeom>
                <a:avLst/>
                <a:gdLst>
                  <a:gd name="T0" fmla="*/ 4 w 8"/>
                  <a:gd name="T1" fmla="*/ 96 h 96"/>
                  <a:gd name="T2" fmla="*/ 0 w 8"/>
                  <a:gd name="T3" fmla="*/ 92 h 96"/>
                  <a:gd name="T4" fmla="*/ 0 w 8"/>
                  <a:gd name="T5" fmla="*/ 4 h 96"/>
                  <a:gd name="T6" fmla="*/ 4 w 8"/>
                  <a:gd name="T7" fmla="*/ 0 h 96"/>
                  <a:gd name="T8" fmla="*/ 8 w 8"/>
                  <a:gd name="T9" fmla="*/ 4 h 96"/>
                  <a:gd name="T10" fmla="*/ 8 w 8"/>
                  <a:gd name="T11" fmla="*/ 92 h 96"/>
                  <a:gd name="T12" fmla="*/ 4 w 8"/>
                  <a:gd name="T1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6">
                    <a:moveTo>
                      <a:pt x="4" y="96"/>
                    </a:moveTo>
                    <a:cubicBezTo>
                      <a:pt x="2" y="96"/>
                      <a:pt x="0" y="94"/>
                      <a:pt x="0" y="9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8" y="94"/>
                      <a:pt x="6" y="96"/>
                      <a:pt x="4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455"/>
              <p:cNvSpPr>
                <a:spLocks/>
              </p:cNvSpPr>
              <p:nvPr/>
            </p:nvSpPr>
            <p:spPr bwMode="auto">
              <a:xfrm>
                <a:off x="5410" y="5318"/>
                <a:ext cx="19" cy="227"/>
              </a:xfrm>
              <a:custGeom>
                <a:avLst/>
                <a:gdLst>
                  <a:gd name="T0" fmla="*/ 4 w 8"/>
                  <a:gd name="T1" fmla="*/ 96 h 96"/>
                  <a:gd name="T2" fmla="*/ 0 w 8"/>
                  <a:gd name="T3" fmla="*/ 92 h 96"/>
                  <a:gd name="T4" fmla="*/ 0 w 8"/>
                  <a:gd name="T5" fmla="*/ 4 h 96"/>
                  <a:gd name="T6" fmla="*/ 4 w 8"/>
                  <a:gd name="T7" fmla="*/ 0 h 96"/>
                  <a:gd name="T8" fmla="*/ 8 w 8"/>
                  <a:gd name="T9" fmla="*/ 4 h 96"/>
                  <a:gd name="T10" fmla="*/ 8 w 8"/>
                  <a:gd name="T11" fmla="*/ 92 h 96"/>
                  <a:gd name="T12" fmla="*/ 4 w 8"/>
                  <a:gd name="T1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6">
                    <a:moveTo>
                      <a:pt x="4" y="96"/>
                    </a:moveTo>
                    <a:cubicBezTo>
                      <a:pt x="2" y="96"/>
                      <a:pt x="0" y="94"/>
                      <a:pt x="0" y="9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8" y="94"/>
                      <a:pt x="6" y="96"/>
                      <a:pt x="4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456"/>
              <p:cNvSpPr>
                <a:spLocks/>
              </p:cNvSpPr>
              <p:nvPr/>
            </p:nvSpPr>
            <p:spPr bwMode="auto">
              <a:xfrm>
                <a:off x="4984" y="5470"/>
                <a:ext cx="445" cy="19"/>
              </a:xfrm>
              <a:custGeom>
                <a:avLst/>
                <a:gdLst>
                  <a:gd name="T0" fmla="*/ 184 w 188"/>
                  <a:gd name="T1" fmla="*/ 8 h 8"/>
                  <a:gd name="T2" fmla="*/ 4 w 188"/>
                  <a:gd name="T3" fmla="*/ 8 h 8"/>
                  <a:gd name="T4" fmla="*/ 0 w 188"/>
                  <a:gd name="T5" fmla="*/ 4 h 8"/>
                  <a:gd name="T6" fmla="*/ 4 w 188"/>
                  <a:gd name="T7" fmla="*/ 0 h 8"/>
                  <a:gd name="T8" fmla="*/ 184 w 188"/>
                  <a:gd name="T9" fmla="*/ 0 h 8"/>
                  <a:gd name="T10" fmla="*/ 188 w 188"/>
                  <a:gd name="T11" fmla="*/ 4 h 8"/>
                  <a:gd name="T12" fmla="*/ 184 w 18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8" h="8">
                    <a:moveTo>
                      <a:pt x="18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6" y="0"/>
                      <a:pt x="188" y="2"/>
                      <a:pt x="188" y="4"/>
                    </a:cubicBezTo>
                    <a:cubicBezTo>
                      <a:pt x="188" y="6"/>
                      <a:pt x="186" y="8"/>
                      <a:pt x="18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457"/>
              <p:cNvSpPr>
                <a:spLocks noEditPoints="1"/>
              </p:cNvSpPr>
              <p:nvPr/>
            </p:nvSpPr>
            <p:spPr bwMode="auto">
              <a:xfrm>
                <a:off x="5017" y="5295"/>
                <a:ext cx="376" cy="156"/>
              </a:xfrm>
              <a:custGeom>
                <a:avLst/>
                <a:gdLst>
                  <a:gd name="T0" fmla="*/ 131 w 159"/>
                  <a:gd name="T1" fmla="*/ 66 h 66"/>
                  <a:gd name="T2" fmla="*/ 23 w 159"/>
                  <a:gd name="T3" fmla="*/ 66 h 66"/>
                  <a:gd name="T4" fmla="*/ 0 w 159"/>
                  <a:gd name="T5" fmla="*/ 44 h 66"/>
                  <a:gd name="T6" fmla="*/ 21 w 159"/>
                  <a:gd name="T7" fmla="*/ 23 h 66"/>
                  <a:gd name="T8" fmla="*/ 32 w 159"/>
                  <a:gd name="T9" fmla="*/ 26 h 66"/>
                  <a:gd name="T10" fmla="*/ 65 w 159"/>
                  <a:gd name="T11" fmla="*/ 0 h 66"/>
                  <a:gd name="T12" fmla="*/ 81 w 159"/>
                  <a:gd name="T13" fmla="*/ 5 h 66"/>
                  <a:gd name="T14" fmla="*/ 95 w 159"/>
                  <a:gd name="T15" fmla="*/ 1 h 66"/>
                  <a:gd name="T16" fmla="*/ 120 w 159"/>
                  <a:gd name="T17" fmla="*/ 14 h 66"/>
                  <a:gd name="T18" fmla="*/ 131 w 159"/>
                  <a:gd name="T19" fmla="*/ 11 h 66"/>
                  <a:gd name="T20" fmla="*/ 159 w 159"/>
                  <a:gd name="T21" fmla="*/ 39 h 66"/>
                  <a:gd name="T22" fmla="*/ 131 w 159"/>
                  <a:gd name="T23" fmla="*/ 66 h 66"/>
                  <a:gd name="T24" fmla="*/ 21 w 159"/>
                  <a:gd name="T25" fmla="*/ 31 h 66"/>
                  <a:gd name="T26" fmla="*/ 8 w 159"/>
                  <a:gd name="T27" fmla="*/ 44 h 66"/>
                  <a:gd name="T28" fmla="*/ 23 w 159"/>
                  <a:gd name="T29" fmla="*/ 58 h 66"/>
                  <a:gd name="T30" fmla="*/ 131 w 159"/>
                  <a:gd name="T31" fmla="*/ 58 h 66"/>
                  <a:gd name="T32" fmla="*/ 151 w 159"/>
                  <a:gd name="T33" fmla="*/ 39 h 66"/>
                  <a:gd name="T34" fmla="*/ 131 w 159"/>
                  <a:gd name="T35" fmla="*/ 19 h 66"/>
                  <a:gd name="T36" fmla="*/ 121 w 159"/>
                  <a:gd name="T37" fmla="*/ 23 h 66"/>
                  <a:gd name="T38" fmla="*/ 118 w 159"/>
                  <a:gd name="T39" fmla="*/ 23 h 66"/>
                  <a:gd name="T40" fmla="*/ 115 w 159"/>
                  <a:gd name="T41" fmla="*/ 21 h 66"/>
                  <a:gd name="T42" fmla="*/ 95 w 159"/>
                  <a:gd name="T43" fmla="*/ 9 h 66"/>
                  <a:gd name="T44" fmla="*/ 83 w 159"/>
                  <a:gd name="T45" fmla="*/ 13 h 66"/>
                  <a:gd name="T46" fmla="*/ 79 w 159"/>
                  <a:gd name="T47" fmla="*/ 13 h 66"/>
                  <a:gd name="T48" fmla="*/ 65 w 159"/>
                  <a:gd name="T49" fmla="*/ 8 h 66"/>
                  <a:gd name="T50" fmla="*/ 40 w 159"/>
                  <a:gd name="T51" fmla="*/ 33 h 66"/>
                  <a:gd name="T52" fmla="*/ 40 w 159"/>
                  <a:gd name="T53" fmla="*/ 35 h 66"/>
                  <a:gd name="T54" fmla="*/ 37 w 159"/>
                  <a:gd name="T55" fmla="*/ 39 h 66"/>
                  <a:gd name="T56" fmla="*/ 33 w 159"/>
                  <a:gd name="T57" fmla="*/ 37 h 66"/>
                  <a:gd name="T58" fmla="*/ 21 w 159"/>
                  <a:gd name="T59" fmla="*/ 3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9" h="66">
                    <a:moveTo>
                      <a:pt x="131" y="66"/>
                    </a:moveTo>
                    <a:cubicBezTo>
                      <a:pt x="23" y="66"/>
                      <a:pt x="23" y="66"/>
                      <a:pt x="23" y="66"/>
                    </a:cubicBezTo>
                    <a:cubicBezTo>
                      <a:pt x="11" y="66"/>
                      <a:pt x="0" y="56"/>
                      <a:pt x="0" y="44"/>
                    </a:cubicBezTo>
                    <a:cubicBezTo>
                      <a:pt x="0" y="33"/>
                      <a:pt x="9" y="23"/>
                      <a:pt x="21" y="23"/>
                    </a:cubicBezTo>
                    <a:cubicBezTo>
                      <a:pt x="25" y="23"/>
                      <a:pt x="29" y="24"/>
                      <a:pt x="32" y="26"/>
                    </a:cubicBezTo>
                    <a:cubicBezTo>
                      <a:pt x="36" y="11"/>
                      <a:pt x="49" y="0"/>
                      <a:pt x="65" y="0"/>
                    </a:cubicBezTo>
                    <a:cubicBezTo>
                      <a:pt x="71" y="0"/>
                      <a:pt x="76" y="2"/>
                      <a:pt x="81" y="5"/>
                    </a:cubicBezTo>
                    <a:cubicBezTo>
                      <a:pt x="86" y="2"/>
                      <a:pt x="90" y="1"/>
                      <a:pt x="95" y="1"/>
                    </a:cubicBezTo>
                    <a:cubicBezTo>
                      <a:pt x="105" y="1"/>
                      <a:pt x="114" y="6"/>
                      <a:pt x="120" y="14"/>
                    </a:cubicBezTo>
                    <a:cubicBezTo>
                      <a:pt x="124" y="12"/>
                      <a:pt x="127" y="11"/>
                      <a:pt x="131" y="11"/>
                    </a:cubicBezTo>
                    <a:cubicBezTo>
                      <a:pt x="146" y="11"/>
                      <a:pt x="159" y="24"/>
                      <a:pt x="159" y="39"/>
                    </a:cubicBezTo>
                    <a:cubicBezTo>
                      <a:pt x="159" y="54"/>
                      <a:pt x="146" y="66"/>
                      <a:pt x="131" y="66"/>
                    </a:cubicBezTo>
                    <a:close/>
                    <a:moveTo>
                      <a:pt x="21" y="31"/>
                    </a:moveTo>
                    <a:cubicBezTo>
                      <a:pt x="14" y="31"/>
                      <a:pt x="8" y="37"/>
                      <a:pt x="8" y="44"/>
                    </a:cubicBezTo>
                    <a:cubicBezTo>
                      <a:pt x="8" y="52"/>
                      <a:pt x="16" y="58"/>
                      <a:pt x="23" y="58"/>
                    </a:cubicBezTo>
                    <a:cubicBezTo>
                      <a:pt x="131" y="58"/>
                      <a:pt x="131" y="58"/>
                      <a:pt x="131" y="58"/>
                    </a:cubicBezTo>
                    <a:cubicBezTo>
                      <a:pt x="142" y="58"/>
                      <a:pt x="151" y="50"/>
                      <a:pt x="151" y="39"/>
                    </a:cubicBezTo>
                    <a:cubicBezTo>
                      <a:pt x="151" y="28"/>
                      <a:pt x="142" y="19"/>
                      <a:pt x="131" y="19"/>
                    </a:cubicBezTo>
                    <a:cubicBezTo>
                      <a:pt x="128" y="19"/>
                      <a:pt x="124" y="21"/>
                      <a:pt x="121" y="23"/>
                    </a:cubicBezTo>
                    <a:cubicBezTo>
                      <a:pt x="120" y="23"/>
                      <a:pt x="119" y="23"/>
                      <a:pt x="118" y="23"/>
                    </a:cubicBezTo>
                    <a:cubicBezTo>
                      <a:pt x="117" y="23"/>
                      <a:pt x="116" y="22"/>
                      <a:pt x="115" y="21"/>
                    </a:cubicBezTo>
                    <a:cubicBezTo>
                      <a:pt x="111" y="14"/>
                      <a:pt x="103" y="9"/>
                      <a:pt x="95" y="9"/>
                    </a:cubicBezTo>
                    <a:cubicBezTo>
                      <a:pt x="91" y="9"/>
                      <a:pt x="87" y="10"/>
                      <a:pt x="83" y="13"/>
                    </a:cubicBezTo>
                    <a:cubicBezTo>
                      <a:pt x="82" y="13"/>
                      <a:pt x="80" y="13"/>
                      <a:pt x="79" y="13"/>
                    </a:cubicBezTo>
                    <a:cubicBezTo>
                      <a:pt x="75" y="10"/>
                      <a:pt x="70" y="8"/>
                      <a:pt x="65" y="8"/>
                    </a:cubicBezTo>
                    <a:cubicBezTo>
                      <a:pt x="51" y="8"/>
                      <a:pt x="40" y="20"/>
                      <a:pt x="40" y="33"/>
                    </a:cubicBezTo>
                    <a:cubicBezTo>
                      <a:pt x="40" y="34"/>
                      <a:pt x="40" y="34"/>
                      <a:pt x="40" y="35"/>
                    </a:cubicBezTo>
                    <a:cubicBezTo>
                      <a:pt x="40" y="37"/>
                      <a:pt x="39" y="38"/>
                      <a:pt x="37" y="39"/>
                    </a:cubicBezTo>
                    <a:cubicBezTo>
                      <a:pt x="35" y="39"/>
                      <a:pt x="34" y="39"/>
                      <a:pt x="33" y="37"/>
                    </a:cubicBezTo>
                    <a:cubicBezTo>
                      <a:pt x="30" y="34"/>
                      <a:pt x="26" y="31"/>
                      <a:pt x="21" y="3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458"/>
              <p:cNvSpPr>
                <a:spLocks noEditPoints="1"/>
              </p:cNvSpPr>
              <p:nvPr/>
            </p:nvSpPr>
            <p:spPr bwMode="auto">
              <a:xfrm>
                <a:off x="5088" y="5139"/>
                <a:ext cx="133" cy="132"/>
              </a:xfrm>
              <a:custGeom>
                <a:avLst/>
                <a:gdLst>
                  <a:gd name="T0" fmla="*/ 28 w 56"/>
                  <a:gd name="T1" fmla="*/ 56 h 56"/>
                  <a:gd name="T2" fmla="*/ 26 w 56"/>
                  <a:gd name="T3" fmla="*/ 56 h 56"/>
                  <a:gd name="T4" fmla="*/ 0 w 56"/>
                  <a:gd name="T5" fmla="*/ 20 h 56"/>
                  <a:gd name="T6" fmla="*/ 16 w 56"/>
                  <a:gd name="T7" fmla="*/ 0 h 56"/>
                  <a:gd name="T8" fmla="*/ 28 w 56"/>
                  <a:gd name="T9" fmla="*/ 3 h 56"/>
                  <a:gd name="T10" fmla="*/ 40 w 56"/>
                  <a:gd name="T11" fmla="*/ 0 h 56"/>
                  <a:gd name="T12" fmla="*/ 56 w 56"/>
                  <a:gd name="T13" fmla="*/ 20 h 56"/>
                  <a:gd name="T14" fmla="*/ 30 w 56"/>
                  <a:gd name="T15" fmla="*/ 56 h 56"/>
                  <a:gd name="T16" fmla="*/ 28 w 56"/>
                  <a:gd name="T17" fmla="*/ 56 h 56"/>
                  <a:gd name="T18" fmla="*/ 16 w 56"/>
                  <a:gd name="T19" fmla="*/ 8 h 56"/>
                  <a:gd name="T20" fmla="*/ 8 w 56"/>
                  <a:gd name="T21" fmla="*/ 20 h 56"/>
                  <a:gd name="T22" fmla="*/ 28 w 56"/>
                  <a:gd name="T23" fmla="*/ 48 h 56"/>
                  <a:gd name="T24" fmla="*/ 48 w 56"/>
                  <a:gd name="T25" fmla="*/ 20 h 56"/>
                  <a:gd name="T26" fmla="*/ 40 w 56"/>
                  <a:gd name="T27" fmla="*/ 8 h 56"/>
                  <a:gd name="T28" fmla="*/ 31 w 56"/>
                  <a:gd name="T29" fmla="*/ 11 h 56"/>
                  <a:gd name="T30" fmla="*/ 25 w 56"/>
                  <a:gd name="T31" fmla="*/ 11 h 56"/>
                  <a:gd name="T32" fmla="*/ 16 w 56"/>
                  <a:gd name="T33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56">
                    <a:moveTo>
                      <a:pt x="28" y="56"/>
                    </a:moveTo>
                    <a:cubicBezTo>
                      <a:pt x="27" y="56"/>
                      <a:pt x="27" y="56"/>
                      <a:pt x="26" y="56"/>
                    </a:cubicBezTo>
                    <a:cubicBezTo>
                      <a:pt x="10" y="49"/>
                      <a:pt x="0" y="35"/>
                      <a:pt x="0" y="20"/>
                    </a:cubicBezTo>
                    <a:cubicBezTo>
                      <a:pt x="0" y="10"/>
                      <a:pt x="5" y="0"/>
                      <a:pt x="16" y="0"/>
                    </a:cubicBezTo>
                    <a:cubicBezTo>
                      <a:pt x="20" y="0"/>
                      <a:pt x="24" y="0"/>
                      <a:pt x="28" y="3"/>
                    </a:cubicBezTo>
                    <a:cubicBezTo>
                      <a:pt x="32" y="0"/>
                      <a:pt x="36" y="0"/>
                      <a:pt x="40" y="0"/>
                    </a:cubicBezTo>
                    <a:cubicBezTo>
                      <a:pt x="51" y="0"/>
                      <a:pt x="56" y="10"/>
                      <a:pt x="56" y="20"/>
                    </a:cubicBezTo>
                    <a:cubicBezTo>
                      <a:pt x="56" y="35"/>
                      <a:pt x="46" y="49"/>
                      <a:pt x="30" y="56"/>
                    </a:cubicBezTo>
                    <a:cubicBezTo>
                      <a:pt x="29" y="56"/>
                      <a:pt x="29" y="56"/>
                      <a:pt x="28" y="56"/>
                    </a:cubicBezTo>
                    <a:close/>
                    <a:moveTo>
                      <a:pt x="16" y="8"/>
                    </a:moveTo>
                    <a:cubicBezTo>
                      <a:pt x="10" y="8"/>
                      <a:pt x="8" y="15"/>
                      <a:pt x="8" y="20"/>
                    </a:cubicBezTo>
                    <a:cubicBezTo>
                      <a:pt x="8" y="31"/>
                      <a:pt x="16" y="42"/>
                      <a:pt x="28" y="48"/>
                    </a:cubicBezTo>
                    <a:cubicBezTo>
                      <a:pt x="40" y="42"/>
                      <a:pt x="48" y="31"/>
                      <a:pt x="48" y="20"/>
                    </a:cubicBezTo>
                    <a:cubicBezTo>
                      <a:pt x="48" y="15"/>
                      <a:pt x="46" y="8"/>
                      <a:pt x="40" y="8"/>
                    </a:cubicBezTo>
                    <a:cubicBezTo>
                      <a:pt x="36" y="8"/>
                      <a:pt x="34" y="8"/>
                      <a:pt x="31" y="11"/>
                    </a:cubicBezTo>
                    <a:cubicBezTo>
                      <a:pt x="29" y="12"/>
                      <a:pt x="27" y="12"/>
                      <a:pt x="25" y="11"/>
                    </a:cubicBezTo>
                    <a:cubicBezTo>
                      <a:pt x="22" y="8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459"/>
              <p:cNvSpPr>
                <a:spLocks noEditPoints="1"/>
              </p:cNvSpPr>
              <p:nvPr/>
            </p:nvSpPr>
            <p:spPr bwMode="auto">
              <a:xfrm>
                <a:off x="5254" y="5174"/>
                <a:ext cx="104" cy="97"/>
              </a:xfrm>
              <a:custGeom>
                <a:avLst/>
                <a:gdLst>
                  <a:gd name="T0" fmla="*/ 16 w 44"/>
                  <a:gd name="T1" fmla="*/ 41 h 41"/>
                  <a:gd name="T2" fmla="*/ 13 w 44"/>
                  <a:gd name="T3" fmla="*/ 39 h 41"/>
                  <a:gd name="T4" fmla="*/ 7 w 44"/>
                  <a:gd name="T5" fmla="*/ 6 h 41"/>
                  <a:gd name="T6" fmla="*/ 19 w 44"/>
                  <a:gd name="T7" fmla="*/ 0 h 41"/>
                  <a:gd name="T8" fmla="*/ 29 w 44"/>
                  <a:gd name="T9" fmla="*/ 5 h 41"/>
                  <a:gd name="T10" fmla="*/ 40 w 44"/>
                  <a:gd name="T11" fmla="*/ 9 h 41"/>
                  <a:gd name="T12" fmla="*/ 44 w 44"/>
                  <a:gd name="T13" fmla="*/ 21 h 41"/>
                  <a:gd name="T14" fmla="*/ 16 w 44"/>
                  <a:gd name="T15" fmla="*/ 41 h 41"/>
                  <a:gd name="T16" fmla="*/ 16 w 44"/>
                  <a:gd name="T17" fmla="*/ 41 h 41"/>
                  <a:gd name="T18" fmla="*/ 19 w 44"/>
                  <a:gd name="T19" fmla="*/ 8 h 41"/>
                  <a:gd name="T20" fmla="*/ 13 w 44"/>
                  <a:gd name="T21" fmla="*/ 11 h 41"/>
                  <a:gd name="T22" fmla="*/ 18 w 44"/>
                  <a:gd name="T23" fmla="*/ 32 h 41"/>
                  <a:gd name="T24" fmla="*/ 36 w 44"/>
                  <a:gd name="T25" fmla="*/ 20 h 41"/>
                  <a:gd name="T26" fmla="*/ 34 w 44"/>
                  <a:gd name="T27" fmla="*/ 14 h 41"/>
                  <a:gd name="T28" fmla="*/ 28 w 44"/>
                  <a:gd name="T29" fmla="*/ 13 h 41"/>
                  <a:gd name="T30" fmla="*/ 24 w 44"/>
                  <a:gd name="T31" fmla="*/ 11 h 41"/>
                  <a:gd name="T32" fmla="*/ 19 w 44"/>
                  <a:gd name="T33" fmla="*/ 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41">
                    <a:moveTo>
                      <a:pt x="16" y="41"/>
                    </a:moveTo>
                    <a:cubicBezTo>
                      <a:pt x="15" y="41"/>
                      <a:pt x="14" y="40"/>
                      <a:pt x="13" y="39"/>
                    </a:cubicBezTo>
                    <a:cubicBezTo>
                      <a:pt x="3" y="29"/>
                      <a:pt x="0" y="15"/>
                      <a:pt x="7" y="6"/>
                    </a:cubicBezTo>
                    <a:cubicBezTo>
                      <a:pt x="10" y="2"/>
                      <a:pt x="14" y="0"/>
                      <a:pt x="19" y="0"/>
                    </a:cubicBezTo>
                    <a:cubicBezTo>
                      <a:pt x="23" y="0"/>
                      <a:pt x="26" y="2"/>
                      <a:pt x="29" y="5"/>
                    </a:cubicBezTo>
                    <a:cubicBezTo>
                      <a:pt x="33" y="4"/>
                      <a:pt x="37" y="6"/>
                      <a:pt x="40" y="9"/>
                    </a:cubicBezTo>
                    <a:cubicBezTo>
                      <a:pt x="43" y="12"/>
                      <a:pt x="44" y="16"/>
                      <a:pt x="44" y="21"/>
                    </a:cubicBezTo>
                    <a:cubicBezTo>
                      <a:pt x="42" y="32"/>
                      <a:pt x="31" y="41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lose/>
                    <a:moveTo>
                      <a:pt x="19" y="8"/>
                    </a:moveTo>
                    <a:cubicBezTo>
                      <a:pt x="17" y="8"/>
                      <a:pt x="15" y="9"/>
                      <a:pt x="13" y="11"/>
                    </a:cubicBezTo>
                    <a:cubicBezTo>
                      <a:pt x="9" y="16"/>
                      <a:pt x="11" y="25"/>
                      <a:pt x="18" y="32"/>
                    </a:cubicBezTo>
                    <a:cubicBezTo>
                      <a:pt x="27" y="31"/>
                      <a:pt x="35" y="26"/>
                      <a:pt x="36" y="20"/>
                    </a:cubicBezTo>
                    <a:cubicBezTo>
                      <a:pt x="36" y="17"/>
                      <a:pt x="35" y="15"/>
                      <a:pt x="34" y="14"/>
                    </a:cubicBezTo>
                    <a:cubicBezTo>
                      <a:pt x="33" y="13"/>
                      <a:pt x="30" y="12"/>
                      <a:pt x="28" y="13"/>
                    </a:cubicBezTo>
                    <a:cubicBezTo>
                      <a:pt x="26" y="13"/>
                      <a:pt x="24" y="12"/>
                      <a:pt x="24" y="11"/>
                    </a:cubicBezTo>
                    <a:cubicBezTo>
                      <a:pt x="22" y="9"/>
                      <a:pt x="21" y="8"/>
                      <a:pt x="19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460"/>
              <p:cNvSpPr>
                <a:spLocks/>
              </p:cNvSpPr>
              <p:nvPr/>
            </p:nvSpPr>
            <p:spPr bwMode="auto">
              <a:xfrm>
                <a:off x="7727" y="2642"/>
                <a:ext cx="397" cy="199"/>
              </a:xfrm>
              <a:custGeom>
                <a:avLst/>
                <a:gdLst>
                  <a:gd name="T0" fmla="*/ 164 w 168"/>
                  <a:gd name="T1" fmla="*/ 84 h 84"/>
                  <a:gd name="T2" fmla="*/ 4 w 168"/>
                  <a:gd name="T3" fmla="*/ 84 h 84"/>
                  <a:gd name="T4" fmla="*/ 0 w 168"/>
                  <a:gd name="T5" fmla="*/ 80 h 84"/>
                  <a:gd name="T6" fmla="*/ 0 w 168"/>
                  <a:gd name="T7" fmla="*/ 4 h 84"/>
                  <a:gd name="T8" fmla="*/ 4 w 168"/>
                  <a:gd name="T9" fmla="*/ 0 h 84"/>
                  <a:gd name="T10" fmla="*/ 8 w 168"/>
                  <a:gd name="T11" fmla="*/ 4 h 84"/>
                  <a:gd name="T12" fmla="*/ 8 w 168"/>
                  <a:gd name="T13" fmla="*/ 76 h 84"/>
                  <a:gd name="T14" fmla="*/ 160 w 168"/>
                  <a:gd name="T15" fmla="*/ 76 h 84"/>
                  <a:gd name="T16" fmla="*/ 160 w 168"/>
                  <a:gd name="T17" fmla="*/ 4 h 84"/>
                  <a:gd name="T18" fmla="*/ 164 w 168"/>
                  <a:gd name="T19" fmla="*/ 0 h 84"/>
                  <a:gd name="T20" fmla="*/ 168 w 168"/>
                  <a:gd name="T21" fmla="*/ 4 h 84"/>
                  <a:gd name="T22" fmla="*/ 168 w 168"/>
                  <a:gd name="T23" fmla="*/ 80 h 84"/>
                  <a:gd name="T24" fmla="*/ 164 w 168"/>
                  <a:gd name="T25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8" h="84">
                    <a:moveTo>
                      <a:pt x="164" y="84"/>
                    </a:moveTo>
                    <a:cubicBezTo>
                      <a:pt x="4" y="84"/>
                      <a:pt x="4" y="84"/>
                      <a:pt x="4" y="84"/>
                    </a:cubicBezTo>
                    <a:cubicBezTo>
                      <a:pt x="2" y="84"/>
                      <a:pt x="0" y="82"/>
                      <a:pt x="0" y="8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160" y="76"/>
                      <a:pt x="160" y="76"/>
                      <a:pt x="160" y="76"/>
                    </a:cubicBezTo>
                    <a:cubicBezTo>
                      <a:pt x="160" y="4"/>
                      <a:pt x="160" y="4"/>
                      <a:pt x="160" y="4"/>
                    </a:cubicBezTo>
                    <a:cubicBezTo>
                      <a:pt x="160" y="2"/>
                      <a:pt x="162" y="0"/>
                      <a:pt x="164" y="0"/>
                    </a:cubicBezTo>
                    <a:cubicBezTo>
                      <a:pt x="166" y="0"/>
                      <a:pt x="168" y="2"/>
                      <a:pt x="168" y="4"/>
                    </a:cubicBezTo>
                    <a:cubicBezTo>
                      <a:pt x="168" y="80"/>
                      <a:pt x="168" y="80"/>
                      <a:pt x="168" y="80"/>
                    </a:cubicBezTo>
                    <a:cubicBezTo>
                      <a:pt x="168" y="82"/>
                      <a:pt x="166" y="84"/>
                      <a:pt x="164" y="8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461"/>
              <p:cNvSpPr>
                <a:spLocks/>
              </p:cNvSpPr>
              <p:nvPr/>
            </p:nvSpPr>
            <p:spPr bwMode="auto">
              <a:xfrm>
                <a:off x="7764" y="2633"/>
                <a:ext cx="322" cy="170"/>
              </a:xfrm>
              <a:custGeom>
                <a:avLst/>
                <a:gdLst>
                  <a:gd name="T0" fmla="*/ 132 w 136"/>
                  <a:gd name="T1" fmla="*/ 72 h 72"/>
                  <a:gd name="T2" fmla="*/ 4 w 136"/>
                  <a:gd name="T3" fmla="*/ 72 h 72"/>
                  <a:gd name="T4" fmla="*/ 0 w 136"/>
                  <a:gd name="T5" fmla="*/ 68 h 72"/>
                  <a:gd name="T6" fmla="*/ 0 w 136"/>
                  <a:gd name="T7" fmla="*/ 4 h 72"/>
                  <a:gd name="T8" fmla="*/ 4 w 136"/>
                  <a:gd name="T9" fmla="*/ 0 h 72"/>
                  <a:gd name="T10" fmla="*/ 8 w 136"/>
                  <a:gd name="T11" fmla="*/ 4 h 72"/>
                  <a:gd name="T12" fmla="*/ 8 w 136"/>
                  <a:gd name="T13" fmla="*/ 64 h 72"/>
                  <a:gd name="T14" fmla="*/ 128 w 136"/>
                  <a:gd name="T15" fmla="*/ 64 h 72"/>
                  <a:gd name="T16" fmla="*/ 128 w 136"/>
                  <a:gd name="T17" fmla="*/ 4 h 72"/>
                  <a:gd name="T18" fmla="*/ 132 w 136"/>
                  <a:gd name="T19" fmla="*/ 0 h 72"/>
                  <a:gd name="T20" fmla="*/ 136 w 136"/>
                  <a:gd name="T21" fmla="*/ 4 h 72"/>
                  <a:gd name="T22" fmla="*/ 136 w 136"/>
                  <a:gd name="T23" fmla="*/ 68 h 72"/>
                  <a:gd name="T24" fmla="*/ 132 w 136"/>
                  <a:gd name="T2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6" h="72">
                    <a:moveTo>
                      <a:pt x="132" y="72"/>
                    </a:moveTo>
                    <a:cubicBezTo>
                      <a:pt x="4" y="72"/>
                      <a:pt x="4" y="72"/>
                      <a:pt x="4" y="72"/>
                    </a:cubicBezTo>
                    <a:cubicBezTo>
                      <a:pt x="2" y="72"/>
                      <a:pt x="0" y="70"/>
                      <a:pt x="0" y="6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8" y="4"/>
                      <a:pt x="128" y="4"/>
                      <a:pt x="128" y="4"/>
                    </a:cubicBezTo>
                    <a:cubicBezTo>
                      <a:pt x="128" y="2"/>
                      <a:pt x="130" y="0"/>
                      <a:pt x="132" y="0"/>
                    </a:cubicBezTo>
                    <a:cubicBezTo>
                      <a:pt x="134" y="0"/>
                      <a:pt x="136" y="2"/>
                      <a:pt x="136" y="4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36" y="70"/>
                      <a:pt x="134" y="72"/>
                      <a:pt x="132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Freeform 462"/>
              <p:cNvSpPr>
                <a:spLocks noEditPoints="1"/>
              </p:cNvSpPr>
              <p:nvPr/>
            </p:nvSpPr>
            <p:spPr bwMode="auto">
              <a:xfrm>
                <a:off x="7689" y="2519"/>
                <a:ext cx="463" cy="133"/>
              </a:xfrm>
              <a:custGeom>
                <a:avLst/>
                <a:gdLst>
                  <a:gd name="T0" fmla="*/ 176 w 196"/>
                  <a:gd name="T1" fmla="*/ 56 h 56"/>
                  <a:gd name="T2" fmla="*/ 163 w 196"/>
                  <a:gd name="T3" fmla="*/ 49 h 56"/>
                  <a:gd name="T4" fmla="*/ 148 w 196"/>
                  <a:gd name="T5" fmla="*/ 56 h 56"/>
                  <a:gd name="T6" fmla="*/ 132 w 196"/>
                  <a:gd name="T7" fmla="*/ 48 h 56"/>
                  <a:gd name="T8" fmla="*/ 116 w 196"/>
                  <a:gd name="T9" fmla="*/ 56 h 56"/>
                  <a:gd name="T10" fmla="*/ 100 w 196"/>
                  <a:gd name="T11" fmla="*/ 48 h 56"/>
                  <a:gd name="T12" fmla="*/ 84 w 196"/>
                  <a:gd name="T13" fmla="*/ 56 h 56"/>
                  <a:gd name="T14" fmla="*/ 68 w 196"/>
                  <a:gd name="T15" fmla="*/ 48 h 56"/>
                  <a:gd name="T16" fmla="*/ 52 w 196"/>
                  <a:gd name="T17" fmla="*/ 56 h 56"/>
                  <a:gd name="T18" fmla="*/ 36 w 196"/>
                  <a:gd name="T19" fmla="*/ 48 h 56"/>
                  <a:gd name="T20" fmla="*/ 20 w 196"/>
                  <a:gd name="T21" fmla="*/ 56 h 56"/>
                  <a:gd name="T22" fmla="*/ 0 w 196"/>
                  <a:gd name="T23" fmla="*/ 38 h 56"/>
                  <a:gd name="T24" fmla="*/ 0 w 196"/>
                  <a:gd name="T25" fmla="*/ 34 h 56"/>
                  <a:gd name="T26" fmla="*/ 1 w 196"/>
                  <a:gd name="T27" fmla="*/ 31 h 56"/>
                  <a:gd name="T28" fmla="*/ 23 w 196"/>
                  <a:gd name="T29" fmla="*/ 2 h 56"/>
                  <a:gd name="T30" fmla="*/ 26 w 196"/>
                  <a:gd name="T31" fmla="*/ 0 h 56"/>
                  <a:gd name="T32" fmla="*/ 174 w 196"/>
                  <a:gd name="T33" fmla="*/ 0 h 56"/>
                  <a:gd name="T34" fmla="*/ 178 w 196"/>
                  <a:gd name="T35" fmla="*/ 2 h 56"/>
                  <a:gd name="T36" fmla="*/ 195 w 196"/>
                  <a:gd name="T37" fmla="*/ 32 h 56"/>
                  <a:gd name="T38" fmla="*/ 196 w 196"/>
                  <a:gd name="T39" fmla="*/ 34 h 56"/>
                  <a:gd name="T40" fmla="*/ 196 w 196"/>
                  <a:gd name="T41" fmla="*/ 38 h 56"/>
                  <a:gd name="T42" fmla="*/ 176 w 196"/>
                  <a:gd name="T43" fmla="*/ 56 h 56"/>
                  <a:gd name="T44" fmla="*/ 168 w 196"/>
                  <a:gd name="T45" fmla="*/ 36 h 56"/>
                  <a:gd name="T46" fmla="*/ 176 w 196"/>
                  <a:gd name="T47" fmla="*/ 48 h 56"/>
                  <a:gd name="T48" fmla="*/ 188 w 196"/>
                  <a:gd name="T49" fmla="*/ 38 h 56"/>
                  <a:gd name="T50" fmla="*/ 188 w 196"/>
                  <a:gd name="T51" fmla="*/ 35 h 56"/>
                  <a:gd name="T52" fmla="*/ 172 w 196"/>
                  <a:gd name="T53" fmla="*/ 8 h 56"/>
                  <a:gd name="T54" fmla="*/ 28 w 196"/>
                  <a:gd name="T55" fmla="*/ 8 h 56"/>
                  <a:gd name="T56" fmla="*/ 8 w 196"/>
                  <a:gd name="T57" fmla="*/ 35 h 56"/>
                  <a:gd name="T58" fmla="*/ 8 w 196"/>
                  <a:gd name="T59" fmla="*/ 38 h 56"/>
                  <a:gd name="T60" fmla="*/ 20 w 196"/>
                  <a:gd name="T61" fmla="*/ 48 h 56"/>
                  <a:gd name="T62" fmla="*/ 32 w 196"/>
                  <a:gd name="T63" fmla="*/ 36 h 56"/>
                  <a:gd name="T64" fmla="*/ 36 w 196"/>
                  <a:gd name="T65" fmla="*/ 32 h 56"/>
                  <a:gd name="T66" fmla="*/ 40 w 196"/>
                  <a:gd name="T67" fmla="*/ 36 h 56"/>
                  <a:gd name="T68" fmla="*/ 52 w 196"/>
                  <a:gd name="T69" fmla="*/ 48 h 56"/>
                  <a:gd name="T70" fmla="*/ 64 w 196"/>
                  <a:gd name="T71" fmla="*/ 36 h 56"/>
                  <a:gd name="T72" fmla="*/ 68 w 196"/>
                  <a:gd name="T73" fmla="*/ 32 h 56"/>
                  <a:gd name="T74" fmla="*/ 72 w 196"/>
                  <a:gd name="T75" fmla="*/ 36 h 56"/>
                  <a:gd name="T76" fmla="*/ 84 w 196"/>
                  <a:gd name="T77" fmla="*/ 48 h 56"/>
                  <a:gd name="T78" fmla="*/ 96 w 196"/>
                  <a:gd name="T79" fmla="*/ 36 h 56"/>
                  <a:gd name="T80" fmla="*/ 100 w 196"/>
                  <a:gd name="T81" fmla="*/ 32 h 56"/>
                  <a:gd name="T82" fmla="*/ 104 w 196"/>
                  <a:gd name="T83" fmla="*/ 36 h 56"/>
                  <a:gd name="T84" fmla="*/ 116 w 196"/>
                  <a:gd name="T85" fmla="*/ 48 h 56"/>
                  <a:gd name="T86" fmla="*/ 128 w 196"/>
                  <a:gd name="T87" fmla="*/ 36 h 56"/>
                  <a:gd name="T88" fmla="*/ 132 w 196"/>
                  <a:gd name="T89" fmla="*/ 32 h 56"/>
                  <a:gd name="T90" fmla="*/ 136 w 196"/>
                  <a:gd name="T91" fmla="*/ 36 h 56"/>
                  <a:gd name="T92" fmla="*/ 148 w 196"/>
                  <a:gd name="T93" fmla="*/ 48 h 56"/>
                  <a:gd name="T94" fmla="*/ 160 w 196"/>
                  <a:gd name="T95" fmla="*/ 36 h 56"/>
                  <a:gd name="T96" fmla="*/ 164 w 196"/>
                  <a:gd name="T97" fmla="*/ 32 h 56"/>
                  <a:gd name="T98" fmla="*/ 168 w 196"/>
                  <a:gd name="T99" fmla="*/ 3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6" h="56">
                    <a:moveTo>
                      <a:pt x="176" y="56"/>
                    </a:moveTo>
                    <a:cubicBezTo>
                      <a:pt x="170" y="56"/>
                      <a:pt x="166" y="54"/>
                      <a:pt x="163" y="49"/>
                    </a:cubicBezTo>
                    <a:cubicBezTo>
                      <a:pt x="159" y="53"/>
                      <a:pt x="154" y="56"/>
                      <a:pt x="148" y="56"/>
                    </a:cubicBezTo>
                    <a:cubicBezTo>
                      <a:pt x="141" y="56"/>
                      <a:pt x="136" y="53"/>
                      <a:pt x="132" y="48"/>
                    </a:cubicBezTo>
                    <a:cubicBezTo>
                      <a:pt x="128" y="53"/>
                      <a:pt x="123" y="56"/>
                      <a:pt x="116" y="56"/>
                    </a:cubicBezTo>
                    <a:cubicBezTo>
                      <a:pt x="109" y="56"/>
                      <a:pt x="104" y="53"/>
                      <a:pt x="100" y="48"/>
                    </a:cubicBezTo>
                    <a:cubicBezTo>
                      <a:pt x="96" y="53"/>
                      <a:pt x="91" y="56"/>
                      <a:pt x="84" y="56"/>
                    </a:cubicBezTo>
                    <a:cubicBezTo>
                      <a:pt x="77" y="56"/>
                      <a:pt x="72" y="53"/>
                      <a:pt x="68" y="48"/>
                    </a:cubicBezTo>
                    <a:cubicBezTo>
                      <a:pt x="64" y="53"/>
                      <a:pt x="59" y="56"/>
                      <a:pt x="52" y="56"/>
                    </a:cubicBezTo>
                    <a:cubicBezTo>
                      <a:pt x="45" y="56"/>
                      <a:pt x="40" y="53"/>
                      <a:pt x="36" y="48"/>
                    </a:cubicBezTo>
                    <a:cubicBezTo>
                      <a:pt x="32" y="53"/>
                      <a:pt x="27" y="56"/>
                      <a:pt x="20" y="56"/>
                    </a:cubicBezTo>
                    <a:cubicBezTo>
                      <a:pt x="12" y="56"/>
                      <a:pt x="0" y="49"/>
                      <a:pt x="0" y="38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1"/>
                      <a:pt x="25" y="0"/>
                      <a:pt x="26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6" y="0"/>
                      <a:pt x="177" y="1"/>
                      <a:pt x="178" y="2"/>
                    </a:cubicBezTo>
                    <a:cubicBezTo>
                      <a:pt x="195" y="32"/>
                      <a:pt x="195" y="32"/>
                      <a:pt x="195" y="32"/>
                    </a:cubicBezTo>
                    <a:cubicBezTo>
                      <a:pt x="196" y="32"/>
                      <a:pt x="196" y="33"/>
                      <a:pt x="196" y="34"/>
                    </a:cubicBezTo>
                    <a:cubicBezTo>
                      <a:pt x="196" y="38"/>
                      <a:pt x="196" y="38"/>
                      <a:pt x="196" y="38"/>
                    </a:cubicBezTo>
                    <a:cubicBezTo>
                      <a:pt x="196" y="48"/>
                      <a:pt x="188" y="56"/>
                      <a:pt x="176" y="56"/>
                    </a:cubicBezTo>
                    <a:close/>
                    <a:moveTo>
                      <a:pt x="168" y="36"/>
                    </a:moveTo>
                    <a:cubicBezTo>
                      <a:pt x="168" y="48"/>
                      <a:pt x="174" y="48"/>
                      <a:pt x="176" y="48"/>
                    </a:cubicBezTo>
                    <a:cubicBezTo>
                      <a:pt x="182" y="48"/>
                      <a:pt x="188" y="45"/>
                      <a:pt x="188" y="38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44"/>
                      <a:pt x="15" y="48"/>
                      <a:pt x="20" y="48"/>
                    </a:cubicBezTo>
                    <a:cubicBezTo>
                      <a:pt x="27" y="48"/>
                      <a:pt x="32" y="43"/>
                      <a:pt x="32" y="36"/>
                    </a:cubicBezTo>
                    <a:cubicBezTo>
                      <a:pt x="32" y="34"/>
                      <a:pt x="34" y="32"/>
                      <a:pt x="36" y="32"/>
                    </a:cubicBezTo>
                    <a:cubicBezTo>
                      <a:pt x="38" y="32"/>
                      <a:pt x="40" y="34"/>
                      <a:pt x="40" y="36"/>
                    </a:cubicBezTo>
                    <a:cubicBezTo>
                      <a:pt x="40" y="43"/>
                      <a:pt x="45" y="48"/>
                      <a:pt x="52" y="48"/>
                    </a:cubicBezTo>
                    <a:cubicBezTo>
                      <a:pt x="59" y="48"/>
                      <a:pt x="64" y="43"/>
                      <a:pt x="64" y="36"/>
                    </a:cubicBezTo>
                    <a:cubicBezTo>
                      <a:pt x="64" y="34"/>
                      <a:pt x="66" y="32"/>
                      <a:pt x="68" y="32"/>
                    </a:cubicBezTo>
                    <a:cubicBezTo>
                      <a:pt x="70" y="32"/>
                      <a:pt x="72" y="34"/>
                      <a:pt x="72" y="36"/>
                    </a:cubicBezTo>
                    <a:cubicBezTo>
                      <a:pt x="72" y="43"/>
                      <a:pt x="77" y="48"/>
                      <a:pt x="84" y="48"/>
                    </a:cubicBezTo>
                    <a:cubicBezTo>
                      <a:pt x="91" y="48"/>
                      <a:pt x="96" y="43"/>
                      <a:pt x="96" y="36"/>
                    </a:cubicBezTo>
                    <a:cubicBezTo>
                      <a:pt x="96" y="34"/>
                      <a:pt x="98" y="32"/>
                      <a:pt x="100" y="32"/>
                    </a:cubicBezTo>
                    <a:cubicBezTo>
                      <a:pt x="102" y="32"/>
                      <a:pt x="104" y="34"/>
                      <a:pt x="104" y="36"/>
                    </a:cubicBezTo>
                    <a:cubicBezTo>
                      <a:pt x="104" y="43"/>
                      <a:pt x="109" y="48"/>
                      <a:pt x="116" y="48"/>
                    </a:cubicBezTo>
                    <a:cubicBezTo>
                      <a:pt x="123" y="48"/>
                      <a:pt x="128" y="43"/>
                      <a:pt x="128" y="36"/>
                    </a:cubicBezTo>
                    <a:cubicBezTo>
                      <a:pt x="128" y="34"/>
                      <a:pt x="130" y="32"/>
                      <a:pt x="132" y="32"/>
                    </a:cubicBezTo>
                    <a:cubicBezTo>
                      <a:pt x="134" y="32"/>
                      <a:pt x="136" y="34"/>
                      <a:pt x="136" y="36"/>
                    </a:cubicBezTo>
                    <a:cubicBezTo>
                      <a:pt x="136" y="43"/>
                      <a:pt x="141" y="48"/>
                      <a:pt x="148" y="48"/>
                    </a:cubicBezTo>
                    <a:cubicBezTo>
                      <a:pt x="155" y="48"/>
                      <a:pt x="160" y="43"/>
                      <a:pt x="160" y="36"/>
                    </a:cubicBezTo>
                    <a:cubicBezTo>
                      <a:pt x="160" y="34"/>
                      <a:pt x="162" y="32"/>
                      <a:pt x="164" y="32"/>
                    </a:cubicBezTo>
                    <a:cubicBezTo>
                      <a:pt x="166" y="32"/>
                      <a:pt x="168" y="34"/>
                      <a:pt x="168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Freeform 463"/>
              <p:cNvSpPr>
                <a:spLocks noEditPoints="1"/>
              </p:cNvSpPr>
              <p:nvPr/>
            </p:nvSpPr>
            <p:spPr bwMode="auto">
              <a:xfrm>
                <a:off x="7783" y="2387"/>
                <a:ext cx="284" cy="95"/>
              </a:xfrm>
              <a:custGeom>
                <a:avLst/>
                <a:gdLst>
                  <a:gd name="T0" fmla="*/ 116 w 120"/>
                  <a:gd name="T1" fmla="*/ 40 h 40"/>
                  <a:gd name="T2" fmla="*/ 4 w 120"/>
                  <a:gd name="T3" fmla="*/ 40 h 40"/>
                  <a:gd name="T4" fmla="*/ 0 w 120"/>
                  <a:gd name="T5" fmla="*/ 36 h 40"/>
                  <a:gd name="T6" fmla="*/ 0 w 120"/>
                  <a:gd name="T7" fmla="*/ 4 h 40"/>
                  <a:gd name="T8" fmla="*/ 4 w 120"/>
                  <a:gd name="T9" fmla="*/ 0 h 40"/>
                  <a:gd name="T10" fmla="*/ 116 w 120"/>
                  <a:gd name="T11" fmla="*/ 0 h 40"/>
                  <a:gd name="T12" fmla="*/ 120 w 120"/>
                  <a:gd name="T13" fmla="*/ 4 h 40"/>
                  <a:gd name="T14" fmla="*/ 120 w 120"/>
                  <a:gd name="T15" fmla="*/ 36 h 40"/>
                  <a:gd name="T16" fmla="*/ 116 w 120"/>
                  <a:gd name="T17" fmla="*/ 40 h 40"/>
                  <a:gd name="T18" fmla="*/ 8 w 120"/>
                  <a:gd name="T19" fmla="*/ 32 h 40"/>
                  <a:gd name="T20" fmla="*/ 112 w 120"/>
                  <a:gd name="T21" fmla="*/ 32 h 40"/>
                  <a:gd name="T22" fmla="*/ 112 w 120"/>
                  <a:gd name="T23" fmla="*/ 8 h 40"/>
                  <a:gd name="T24" fmla="*/ 8 w 120"/>
                  <a:gd name="T25" fmla="*/ 8 h 40"/>
                  <a:gd name="T26" fmla="*/ 8 w 120"/>
                  <a:gd name="T2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0" h="40">
                    <a:moveTo>
                      <a:pt x="116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8" y="0"/>
                      <a:pt x="120" y="2"/>
                      <a:pt x="120" y="4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8"/>
                      <a:pt x="118" y="40"/>
                      <a:pt x="116" y="40"/>
                    </a:cubicBezTo>
                    <a:close/>
                    <a:moveTo>
                      <a:pt x="8" y="32"/>
                    </a:move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Rectangle 464"/>
              <p:cNvSpPr>
                <a:spLocks noChangeArrowheads="1"/>
              </p:cNvSpPr>
              <p:nvPr/>
            </p:nvSpPr>
            <p:spPr bwMode="auto">
              <a:xfrm>
                <a:off x="7840" y="2472"/>
                <a:ext cx="19" cy="4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Rectangle 465"/>
              <p:cNvSpPr>
                <a:spLocks noChangeArrowheads="1"/>
              </p:cNvSpPr>
              <p:nvPr/>
            </p:nvSpPr>
            <p:spPr bwMode="auto">
              <a:xfrm>
                <a:off x="7991" y="2472"/>
                <a:ext cx="19" cy="4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" name="Freeform 466"/>
              <p:cNvSpPr>
                <a:spLocks/>
              </p:cNvSpPr>
              <p:nvPr/>
            </p:nvSpPr>
            <p:spPr bwMode="auto">
              <a:xfrm>
                <a:off x="4067" y="3380"/>
                <a:ext cx="426" cy="227"/>
              </a:xfrm>
              <a:custGeom>
                <a:avLst/>
                <a:gdLst>
                  <a:gd name="T0" fmla="*/ 152 w 180"/>
                  <a:gd name="T1" fmla="*/ 96 h 96"/>
                  <a:gd name="T2" fmla="*/ 64 w 180"/>
                  <a:gd name="T3" fmla="*/ 96 h 96"/>
                  <a:gd name="T4" fmla="*/ 60 w 180"/>
                  <a:gd name="T5" fmla="*/ 93 h 96"/>
                  <a:gd name="T6" fmla="*/ 29 w 180"/>
                  <a:gd name="T7" fmla="*/ 8 h 96"/>
                  <a:gd name="T8" fmla="*/ 8 w 180"/>
                  <a:gd name="T9" fmla="*/ 8 h 96"/>
                  <a:gd name="T10" fmla="*/ 8 w 180"/>
                  <a:gd name="T11" fmla="*/ 12 h 96"/>
                  <a:gd name="T12" fmla="*/ 4 w 180"/>
                  <a:gd name="T13" fmla="*/ 16 h 96"/>
                  <a:gd name="T14" fmla="*/ 0 w 180"/>
                  <a:gd name="T15" fmla="*/ 12 h 96"/>
                  <a:gd name="T16" fmla="*/ 0 w 180"/>
                  <a:gd name="T17" fmla="*/ 4 h 96"/>
                  <a:gd name="T18" fmla="*/ 4 w 180"/>
                  <a:gd name="T19" fmla="*/ 0 h 96"/>
                  <a:gd name="T20" fmla="*/ 32 w 180"/>
                  <a:gd name="T21" fmla="*/ 0 h 96"/>
                  <a:gd name="T22" fmla="*/ 36 w 180"/>
                  <a:gd name="T23" fmla="*/ 3 h 96"/>
                  <a:gd name="T24" fmla="*/ 67 w 180"/>
                  <a:gd name="T25" fmla="*/ 88 h 96"/>
                  <a:gd name="T26" fmla="*/ 149 w 180"/>
                  <a:gd name="T27" fmla="*/ 88 h 96"/>
                  <a:gd name="T28" fmla="*/ 170 w 180"/>
                  <a:gd name="T29" fmla="*/ 35 h 96"/>
                  <a:gd name="T30" fmla="*/ 55 w 180"/>
                  <a:gd name="T31" fmla="*/ 20 h 96"/>
                  <a:gd name="T32" fmla="*/ 52 w 180"/>
                  <a:gd name="T33" fmla="*/ 15 h 96"/>
                  <a:gd name="T34" fmla="*/ 57 w 180"/>
                  <a:gd name="T35" fmla="*/ 12 h 96"/>
                  <a:gd name="T36" fmla="*/ 177 w 180"/>
                  <a:gd name="T37" fmla="*/ 28 h 96"/>
                  <a:gd name="T38" fmla="*/ 179 w 180"/>
                  <a:gd name="T39" fmla="*/ 30 h 96"/>
                  <a:gd name="T40" fmla="*/ 180 w 180"/>
                  <a:gd name="T41" fmla="*/ 33 h 96"/>
                  <a:gd name="T42" fmla="*/ 156 w 180"/>
                  <a:gd name="T43" fmla="*/ 93 h 96"/>
                  <a:gd name="T44" fmla="*/ 152 w 180"/>
                  <a:gd name="T45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0" h="96">
                    <a:moveTo>
                      <a:pt x="152" y="96"/>
                    </a:moveTo>
                    <a:cubicBezTo>
                      <a:pt x="64" y="96"/>
                      <a:pt x="64" y="96"/>
                      <a:pt x="64" y="96"/>
                    </a:cubicBezTo>
                    <a:cubicBezTo>
                      <a:pt x="62" y="96"/>
                      <a:pt x="61" y="95"/>
                      <a:pt x="60" y="9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4" y="0"/>
                      <a:pt x="35" y="1"/>
                      <a:pt x="36" y="3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70" y="35"/>
                      <a:pt x="170" y="35"/>
                      <a:pt x="170" y="35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3" y="20"/>
                      <a:pt x="52" y="18"/>
                      <a:pt x="52" y="15"/>
                    </a:cubicBezTo>
                    <a:cubicBezTo>
                      <a:pt x="52" y="13"/>
                      <a:pt x="54" y="12"/>
                      <a:pt x="57" y="12"/>
                    </a:cubicBezTo>
                    <a:cubicBezTo>
                      <a:pt x="177" y="28"/>
                      <a:pt x="177" y="28"/>
                      <a:pt x="177" y="28"/>
                    </a:cubicBezTo>
                    <a:cubicBezTo>
                      <a:pt x="178" y="28"/>
                      <a:pt x="179" y="29"/>
                      <a:pt x="179" y="30"/>
                    </a:cubicBezTo>
                    <a:cubicBezTo>
                      <a:pt x="180" y="31"/>
                      <a:pt x="180" y="32"/>
                      <a:pt x="180" y="3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5" y="95"/>
                      <a:pt x="154" y="96"/>
                      <a:pt x="152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" name="Freeform 467"/>
              <p:cNvSpPr>
                <a:spLocks noEditPoints="1"/>
              </p:cNvSpPr>
              <p:nvPr/>
            </p:nvSpPr>
            <p:spPr bwMode="auto">
              <a:xfrm>
                <a:off x="4341" y="3616"/>
                <a:ext cx="76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468"/>
              <p:cNvSpPr>
                <a:spLocks noEditPoints="1"/>
              </p:cNvSpPr>
              <p:nvPr/>
            </p:nvSpPr>
            <p:spPr bwMode="auto">
              <a:xfrm>
                <a:off x="4228" y="3616"/>
                <a:ext cx="75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" name="Freeform 469"/>
              <p:cNvSpPr>
                <a:spLocks/>
              </p:cNvSpPr>
              <p:nvPr/>
            </p:nvSpPr>
            <p:spPr bwMode="auto">
              <a:xfrm>
                <a:off x="4389" y="3323"/>
                <a:ext cx="113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" name="Freeform 470"/>
              <p:cNvSpPr>
                <a:spLocks/>
              </p:cNvSpPr>
              <p:nvPr/>
            </p:nvSpPr>
            <p:spPr bwMode="auto">
              <a:xfrm>
                <a:off x="3159" y="3427"/>
                <a:ext cx="426" cy="227"/>
              </a:xfrm>
              <a:custGeom>
                <a:avLst/>
                <a:gdLst>
                  <a:gd name="T0" fmla="*/ 152 w 180"/>
                  <a:gd name="T1" fmla="*/ 96 h 96"/>
                  <a:gd name="T2" fmla="*/ 64 w 180"/>
                  <a:gd name="T3" fmla="*/ 96 h 96"/>
                  <a:gd name="T4" fmla="*/ 60 w 180"/>
                  <a:gd name="T5" fmla="*/ 93 h 96"/>
                  <a:gd name="T6" fmla="*/ 29 w 180"/>
                  <a:gd name="T7" fmla="*/ 8 h 96"/>
                  <a:gd name="T8" fmla="*/ 8 w 180"/>
                  <a:gd name="T9" fmla="*/ 8 h 96"/>
                  <a:gd name="T10" fmla="*/ 8 w 180"/>
                  <a:gd name="T11" fmla="*/ 12 h 96"/>
                  <a:gd name="T12" fmla="*/ 4 w 180"/>
                  <a:gd name="T13" fmla="*/ 16 h 96"/>
                  <a:gd name="T14" fmla="*/ 0 w 180"/>
                  <a:gd name="T15" fmla="*/ 12 h 96"/>
                  <a:gd name="T16" fmla="*/ 0 w 180"/>
                  <a:gd name="T17" fmla="*/ 4 h 96"/>
                  <a:gd name="T18" fmla="*/ 4 w 180"/>
                  <a:gd name="T19" fmla="*/ 0 h 96"/>
                  <a:gd name="T20" fmla="*/ 32 w 180"/>
                  <a:gd name="T21" fmla="*/ 0 h 96"/>
                  <a:gd name="T22" fmla="*/ 36 w 180"/>
                  <a:gd name="T23" fmla="*/ 3 h 96"/>
                  <a:gd name="T24" fmla="*/ 67 w 180"/>
                  <a:gd name="T25" fmla="*/ 88 h 96"/>
                  <a:gd name="T26" fmla="*/ 149 w 180"/>
                  <a:gd name="T27" fmla="*/ 88 h 96"/>
                  <a:gd name="T28" fmla="*/ 170 w 180"/>
                  <a:gd name="T29" fmla="*/ 35 h 96"/>
                  <a:gd name="T30" fmla="*/ 55 w 180"/>
                  <a:gd name="T31" fmla="*/ 20 h 96"/>
                  <a:gd name="T32" fmla="*/ 52 w 180"/>
                  <a:gd name="T33" fmla="*/ 15 h 96"/>
                  <a:gd name="T34" fmla="*/ 57 w 180"/>
                  <a:gd name="T35" fmla="*/ 12 h 96"/>
                  <a:gd name="T36" fmla="*/ 177 w 180"/>
                  <a:gd name="T37" fmla="*/ 28 h 96"/>
                  <a:gd name="T38" fmla="*/ 179 w 180"/>
                  <a:gd name="T39" fmla="*/ 30 h 96"/>
                  <a:gd name="T40" fmla="*/ 180 w 180"/>
                  <a:gd name="T41" fmla="*/ 33 h 96"/>
                  <a:gd name="T42" fmla="*/ 156 w 180"/>
                  <a:gd name="T43" fmla="*/ 93 h 96"/>
                  <a:gd name="T44" fmla="*/ 152 w 180"/>
                  <a:gd name="T45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0" h="96">
                    <a:moveTo>
                      <a:pt x="152" y="96"/>
                    </a:moveTo>
                    <a:cubicBezTo>
                      <a:pt x="64" y="96"/>
                      <a:pt x="64" y="96"/>
                      <a:pt x="64" y="96"/>
                    </a:cubicBezTo>
                    <a:cubicBezTo>
                      <a:pt x="62" y="96"/>
                      <a:pt x="61" y="95"/>
                      <a:pt x="60" y="9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6" y="16"/>
                      <a:pt x="4" y="16"/>
                    </a:cubicBezTo>
                    <a:cubicBezTo>
                      <a:pt x="2" y="16"/>
                      <a:pt x="0" y="14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4" y="0"/>
                      <a:pt x="35" y="1"/>
                      <a:pt x="36" y="3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70" y="35"/>
                      <a:pt x="170" y="35"/>
                      <a:pt x="170" y="35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3" y="20"/>
                      <a:pt x="52" y="18"/>
                      <a:pt x="52" y="15"/>
                    </a:cubicBezTo>
                    <a:cubicBezTo>
                      <a:pt x="52" y="13"/>
                      <a:pt x="54" y="12"/>
                      <a:pt x="57" y="12"/>
                    </a:cubicBezTo>
                    <a:cubicBezTo>
                      <a:pt x="177" y="28"/>
                      <a:pt x="177" y="28"/>
                      <a:pt x="177" y="28"/>
                    </a:cubicBezTo>
                    <a:cubicBezTo>
                      <a:pt x="178" y="28"/>
                      <a:pt x="179" y="29"/>
                      <a:pt x="179" y="30"/>
                    </a:cubicBezTo>
                    <a:cubicBezTo>
                      <a:pt x="180" y="31"/>
                      <a:pt x="180" y="32"/>
                      <a:pt x="180" y="3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5" y="95"/>
                      <a:pt x="154" y="96"/>
                      <a:pt x="152" y="9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471"/>
              <p:cNvSpPr>
                <a:spLocks noEditPoints="1"/>
              </p:cNvSpPr>
              <p:nvPr/>
            </p:nvSpPr>
            <p:spPr bwMode="auto">
              <a:xfrm>
                <a:off x="3433" y="3664"/>
                <a:ext cx="76" cy="75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472"/>
              <p:cNvSpPr>
                <a:spLocks noEditPoints="1"/>
              </p:cNvSpPr>
              <p:nvPr/>
            </p:nvSpPr>
            <p:spPr bwMode="auto">
              <a:xfrm>
                <a:off x="3320" y="3664"/>
                <a:ext cx="76" cy="75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473"/>
              <p:cNvSpPr>
                <a:spLocks/>
              </p:cNvSpPr>
              <p:nvPr/>
            </p:nvSpPr>
            <p:spPr bwMode="auto">
              <a:xfrm>
                <a:off x="3500" y="3314"/>
                <a:ext cx="19" cy="113"/>
              </a:xfrm>
              <a:custGeom>
                <a:avLst/>
                <a:gdLst>
                  <a:gd name="T0" fmla="*/ 4 w 8"/>
                  <a:gd name="T1" fmla="*/ 48 h 48"/>
                  <a:gd name="T2" fmla="*/ 0 w 8"/>
                  <a:gd name="T3" fmla="*/ 44 h 48"/>
                  <a:gd name="T4" fmla="*/ 0 w 8"/>
                  <a:gd name="T5" fmla="*/ 4 h 48"/>
                  <a:gd name="T6" fmla="*/ 4 w 8"/>
                  <a:gd name="T7" fmla="*/ 0 h 48"/>
                  <a:gd name="T8" fmla="*/ 8 w 8"/>
                  <a:gd name="T9" fmla="*/ 4 h 48"/>
                  <a:gd name="T10" fmla="*/ 8 w 8"/>
                  <a:gd name="T11" fmla="*/ 44 h 48"/>
                  <a:gd name="T12" fmla="*/ 4 w 8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8">
                    <a:moveTo>
                      <a:pt x="4" y="48"/>
                    </a:moveTo>
                    <a:cubicBezTo>
                      <a:pt x="2" y="48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6"/>
                      <a:pt x="6" y="48"/>
                      <a:pt x="4" y="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474"/>
              <p:cNvSpPr>
                <a:spLocks/>
              </p:cNvSpPr>
              <p:nvPr/>
            </p:nvSpPr>
            <p:spPr bwMode="auto">
              <a:xfrm>
                <a:off x="3452" y="3361"/>
                <a:ext cx="114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475"/>
              <p:cNvSpPr>
                <a:spLocks noEditPoints="1"/>
              </p:cNvSpPr>
              <p:nvPr/>
            </p:nvSpPr>
            <p:spPr bwMode="auto">
              <a:xfrm>
                <a:off x="4079" y="4288"/>
                <a:ext cx="395" cy="151"/>
              </a:xfrm>
              <a:custGeom>
                <a:avLst/>
                <a:gdLst>
                  <a:gd name="T0" fmla="*/ 163 w 167"/>
                  <a:gd name="T1" fmla="*/ 64 h 64"/>
                  <a:gd name="T2" fmla="*/ 36 w 167"/>
                  <a:gd name="T3" fmla="*/ 64 h 64"/>
                  <a:gd name="T4" fmla="*/ 33 w 167"/>
                  <a:gd name="T5" fmla="*/ 62 h 64"/>
                  <a:gd name="T6" fmla="*/ 1 w 167"/>
                  <a:gd name="T7" fmla="*/ 6 h 64"/>
                  <a:gd name="T8" fmla="*/ 1 w 167"/>
                  <a:gd name="T9" fmla="*/ 2 h 64"/>
                  <a:gd name="T10" fmla="*/ 4 w 167"/>
                  <a:gd name="T11" fmla="*/ 0 h 64"/>
                  <a:gd name="T12" fmla="*/ 163 w 167"/>
                  <a:gd name="T13" fmla="*/ 0 h 64"/>
                  <a:gd name="T14" fmla="*/ 167 w 167"/>
                  <a:gd name="T15" fmla="*/ 4 h 64"/>
                  <a:gd name="T16" fmla="*/ 167 w 167"/>
                  <a:gd name="T17" fmla="*/ 60 h 64"/>
                  <a:gd name="T18" fmla="*/ 163 w 167"/>
                  <a:gd name="T19" fmla="*/ 64 h 64"/>
                  <a:gd name="T20" fmla="*/ 38 w 167"/>
                  <a:gd name="T21" fmla="*/ 56 h 64"/>
                  <a:gd name="T22" fmla="*/ 159 w 167"/>
                  <a:gd name="T23" fmla="*/ 56 h 64"/>
                  <a:gd name="T24" fmla="*/ 159 w 167"/>
                  <a:gd name="T25" fmla="*/ 8 h 64"/>
                  <a:gd name="T26" fmla="*/ 11 w 167"/>
                  <a:gd name="T27" fmla="*/ 8 h 64"/>
                  <a:gd name="T28" fmla="*/ 38 w 167"/>
                  <a:gd name="T29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7" h="64">
                    <a:moveTo>
                      <a:pt x="163" y="64"/>
                    </a:moveTo>
                    <a:cubicBezTo>
                      <a:pt x="36" y="64"/>
                      <a:pt x="36" y="64"/>
                      <a:pt x="36" y="64"/>
                    </a:cubicBezTo>
                    <a:cubicBezTo>
                      <a:pt x="35" y="64"/>
                      <a:pt x="33" y="63"/>
                      <a:pt x="33" y="6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5" y="0"/>
                      <a:pt x="167" y="2"/>
                      <a:pt x="167" y="4"/>
                    </a:cubicBezTo>
                    <a:cubicBezTo>
                      <a:pt x="167" y="60"/>
                      <a:pt x="167" y="60"/>
                      <a:pt x="167" y="60"/>
                    </a:cubicBezTo>
                    <a:cubicBezTo>
                      <a:pt x="167" y="62"/>
                      <a:pt x="165" y="64"/>
                      <a:pt x="163" y="64"/>
                    </a:cubicBezTo>
                    <a:close/>
                    <a:moveTo>
                      <a:pt x="38" y="56"/>
                    </a:moveTo>
                    <a:cubicBezTo>
                      <a:pt x="159" y="56"/>
                      <a:pt x="159" y="56"/>
                      <a:pt x="159" y="56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1" y="8"/>
                      <a:pt x="11" y="8"/>
                      <a:pt x="11" y="8"/>
                    </a:cubicBezTo>
                    <a:lnTo>
                      <a:pt x="38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476"/>
              <p:cNvSpPr>
                <a:spLocks/>
              </p:cNvSpPr>
              <p:nvPr/>
            </p:nvSpPr>
            <p:spPr bwMode="auto">
              <a:xfrm>
                <a:off x="4124" y="4344"/>
                <a:ext cx="340" cy="19"/>
              </a:xfrm>
              <a:custGeom>
                <a:avLst/>
                <a:gdLst>
                  <a:gd name="T0" fmla="*/ 140 w 144"/>
                  <a:gd name="T1" fmla="*/ 8 h 8"/>
                  <a:gd name="T2" fmla="*/ 4 w 144"/>
                  <a:gd name="T3" fmla="*/ 8 h 8"/>
                  <a:gd name="T4" fmla="*/ 0 w 144"/>
                  <a:gd name="T5" fmla="*/ 4 h 8"/>
                  <a:gd name="T6" fmla="*/ 4 w 144"/>
                  <a:gd name="T7" fmla="*/ 0 h 8"/>
                  <a:gd name="T8" fmla="*/ 140 w 144"/>
                  <a:gd name="T9" fmla="*/ 0 h 8"/>
                  <a:gd name="T10" fmla="*/ 144 w 144"/>
                  <a:gd name="T11" fmla="*/ 4 h 8"/>
                  <a:gd name="T12" fmla="*/ 140 w 14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8">
                    <a:moveTo>
                      <a:pt x="14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6"/>
                      <a:pt x="142" y="8"/>
                      <a:pt x="14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477"/>
              <p:cNvSpPr>
                <a:spLocks/>
              </p:cNvSpPr>
              <p:nvPr/>
            </p:nvSpPr>
            <p:spPr bwMode="auto">
              <a:xfrm>
                <a:off x="4474" y="4515"/>
                <a:ext cx="37" cy="94"/>
              </a:xfrm>
              <a:custGeom>
                <a:avLst/>
                <a:gdLst>
                  <a:gd name="T0" fmla="*/ 16 w 16"/>
                  <a:gd name="T1" fmla="*/ 40 h 40"/>
                  <a:gd name="T2" fmla="*/ 4 w 16"/>
                  <a:gd name="T3" fmla="*/ 40 h 40"/>
                  <a:gd name="T4" fmla="*/ 0 w 16"/>
                  <a:gd name="T5" fmla="*/ 36 h 40"/>
                  <a:gd name="T6" fmla="*/ 0 w 16"/>
                  <a:gd name="T7" fmla="*/ 4 h 40"/>
                  <a:gd name="T8" fmla="*/ 4 w 16"/>
                  <a:gd name="T9" fmla="*/ 0 h 40"/>
                  <a:gd name="T10" fmla="*/ 16 w 16"/>
                  <a:gd name="T11" fmla="*/ 0 h 40"/>
                  <a:gd name="T12" fmla="*/ 16 w 16"/>
                  <a:gd name="T13" fmla="*/ 8 h 40"/>
                  <a:gd name="T14" fmla="*/ 8 w 16"/>
                  <a:gd name="T15" fmla="*/ 8 h 40"/>
                  <a:gd name="T16" fmla="*/ 8 w 16"/>
                  <a:gd name="T17" fmla="*/ 32 h 40"/>
                  <a:gd name="T18" fmla="*/ 16 w 16"/>
                  <a:gd name="T19" fmla="*/ 32 h 40"/>
                  <a:gd name="T20" fmla="*/ 16 w 16"/>
                  <a:gd name="T2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40">
                    <a:moveTo>
                      <a:pt x="16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6" y="32"/>
                      <a:pt x="16" y="32"/>
                      <a:pt x="16" y="32"/>
                    </a:cubicBezTo>
                    <a:lnTo>
                      <a:pt x="16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478"/>
              <p:cNvSpPr>
                <a:spLocks/>
              </p:cNvSpPr>
              <p:nvPr/>
            </p:nvSpPr>
            <p:spPr bwMode="auto">
              <a:xfrm>
                <a:off x="4303" y="4439"/>
                <a:ext cx="190" cy="151"/>
              </a:xfrm>
              <a:custGeom>
                <a:avLst/>
                <a:gdLst>
                  <a:gd name="T0" fmla="*/ 80 w 80"/>
                  <a:gd name="T1" fmla="*/ 64 h 64"/>
                  <a:gd name="T2" fmla="*/ 4 w 80"/>
                  <a:gd name="T3" fmla="*/ 64 h 64"/>
                  <a:gd name="T4" fmla="*/ 0 w 80"/>
                  <a:gd name="T5" fmla="*/ 60 h 64"/>
                  <a:gd name="T6" fmla="*/ 0 w 80"/>
                  <a:gd name="T7" fmla="*/ 0 h 64"/>
                  <a:gd name="T8" fmla="*/ 8 w 80"/>
                  <a:gd name="T9" fmla="*/ 0 h 64"/>
                  <a:gd name="T10" fmla="*/ 8 w 80"/>
                  <a:gd name="T11" fmla="*/ 56 h 64"/>
                  <a:gd name="T12" fmla="*/ 80 w 80"/>
                  <a:gd name="T13" fmla="*/ 56 h 64"/>
                  <a:gd name="T14" fmla="*/ 80 w 80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0" h="64">
                    <a:moveTo>
                      <a:pt x="80" y="64"/>
                    </a:moveTo>
                    <a:cubicBezTo>
                      <a:pt x="4" y="64"/>
                      <a:pt x="4" y="64"/>
                      <a:pt x="4" y="64"/>
                    </a:cubicBezTo>
                    <a:cubicBezTo>
                      <a:pt x="2" y="64"/>
                      <a:pt x="0" y="62"/>
                      <a:pt x="0" y="6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80" y="56"/>
                      <a:pt x="80" y="56"/>
                      <a:pt x="80" y="56"/>
                    </a:cubicBezTo>
                    <a:lnTo>
                      <a:pt x="80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479"/>
              <p:cNvSpPr>
                <a:spLocks/>
              </p:cNvSpPr>
              <p:nvPr/>
            </p:nvSpPr>
            <p:spPr bwMode="auto">
              <a:xfrm>
                <a:off x="4341" y="4439"/>
                <a:ext cx="133" cy="113"/>
              </a:xfrm>
              <a:custGeom>
                <a:avLst/>
                <a:gdLst>
                  <a:gd name="T0" fmla="*/ 56 w 56"/>
                  <a:gd name="T1" fmla="*/ 48 h 48"/>
                  <a:gd name="T2" fmla="*/ 4 w 56"/>
                  <a:gd name="T3" fmla="*/ 48 h 48"/>
                  <a:gd name="T4" fmla="*/ 0 w 56"/>
                  <a:gd name="T5" fmla="*/ 44 h 48"/>
                  <a:gd name="T6" fmla="*/ 0 w 56"/>
                  <a:gd name="T7" fmla="*/ 0 h 48"/>
                  <a:gd name="T8" fmla="*/ 8 w 56"/>
                  <a:gd name="T9" fmla="*/ 0 h 48"/>
                  <a:gd name="T10" fmla="*/ 8 w 56"/>
                  <a:gd name="T11" fmla="*/ 40 h 48"/>
                  <a:gd name="T12" fmla="*/ 56 w 56"/>
                  <a:gd name="T13" fmla="*/ 40 h 48"/>
                  <a:gd name="T14" fmla="*/ 56 w 56"/>
                  <a:gd name="T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48">
                    <a:moveTo>
                      <a:pt x="56" y="48"/>
                    </a:move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0" y="46"/>
                      <a:pt x="0" y="4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56" y="40"/>
                      <a:pt x="56" y="40"/>
                      <a:pt x="56" y="40"/>
                    </a:cubicBezTo>
                    <a:lnTo>
                      <a:pt x="56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480"/>
              <p:cNvSpPr>
                <a:spLocks/>
              </p:cNvSpPr>
              <p:nvPr/>
            </p:nvSpPr>
            <p:spPr bwMode="auto">
              <a:xfrm>
                <a:off x="4076" y="4325"/>
                <a:ext cx="76" cy="95"/>
              </a:xfrm>
              <a:custGeom>
                <a:avLst/>
                <a:gdLst>
                  <a:gd name="T0" fmla="*/ 32 w 32"/>
                  <a:gd name="T1" fmla="*/ 40 h 40"/>
                  <a:gd name="T2" fmla="*/ 4 w 32"/>
                  <a:gd name="T3" fmla="*/ 40 h 40"/>
                  <a:gd name="T4" fmla="*/ 0 w 32"/>
                  <a:gd name="T5" fmla="*/ 36 h 40"/>
                  <a:gd name="T6" fmla="*/ 0 w 32"/>
                  <a:gd name="T7" fmla="*/ 4 h 40"/>
                  <a:gd name="T8" fmla="*/ 4 w 32"/>
                  <a:gd name="T9" fmla="*/ 0 h 40"/>
                  <a:gd name="T10" fmla="*/ 16 w 32"/>
                  <a:gd name="T11" fmla="*/ 0 h 40"/>
                  <a:gd name="T12" fmla="*/ 16 w 32"/>
                  <a:gd name="T13" fmla="*/ 8 h 40"/>
                  <a:gd name="T14" fmla="*/ 8 w 32"/>
                  <a:gd name="T15" fmla="*/ 8 h 40"/>
                  <a:gd name="T16" fmla="*/ 8 w 32"/>
                  <a:gd name="T17" fmla="*/ 32 h 40"/>
                  <a:gd name="T18" fmla="*/ 32 w 32"/>
                  <a:gd name="T19" fmla="*/ 32 h 40"/>
                  <a:gd name="T20" fmla="*/ 32 w 32"/>
                  <a:gd name="T2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40">
                    <a:moveTo>
                      <a:pt x="32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32" y="32"/>
                      <a:pt x="32" y="32"/>
                      <a:pt x="32" y="32"/>
                    </a:cubicBezTo>
                    <a:lnTo>
                      <a:pt x="3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481"/>
              <p:cNvSpPr>
                <a:spLocks noEditPoints="1"/>
              </p:cNvSpPr>
              <p:nvPr/>
            </p:nvSpPr>
            <p:spPr bwMode="auto">
              <a:xfrm>
                <a:off x="1344" y="5167"/>
                <a:ext cx="454" cy="322"/>
              </a:xfrm>
              <a:custGeom>
                <a:avLst/>
                <a:gdLst>
                  <a:gd name="T0" fmla="*/ 172 w 192"/>
                  <a:gd name="T1" fmla="*/ 136 h 136"/>
                  <a:gd name="T2" fmla="*/ 20 w 192"/>
                  <a:gd name="T3" fmla="*/ 136 h 136"/>
                  <a:gd name="T4" fmla="*/ 0 w 192"/>
                  <a:gd name="T5" fmla="*/ 116 h 136"/>
                  <a:gd name="T6" fmla="*/ 0 w 192"/>
                  <a:gd name="T7" fmla="*/ 20 h 136"/>
                  <a:gd name="T8" fmla="*/ 20 w 192"/>
                  <a:gd name="T9" fmla="*/ 0 h 136"/>
                  <a:gd name="T10" fmla="*/ 172 w 192"/>
                  <a:gd name="T11" fmla="*/ 0 h 136"/>
                  <a:gd name="T12" fmla="*/ 192 w 192"/>
                  <a:gd name="T13" fmla="*/ 20 h 136"/>
                  <a:gd name="T14" fmla="*/ 192 w 192"/>
                  <a:gd name="T15" fmla="*/ 116 h 136"/>
                  <a:gd name="T16" fmla="*/ 172 w 192"/>
                  <a:gd name="T17" fmla="*/ 136 h 136"/>
                  <a:gd name="T18" fmla="*/ 20 w 192"/>
                  <a:gd name="T19" fmla="*/ 8 h 136"/>
                  <a:gd name="T20" fmla="*/ 8 w 192"/>
                  <a:gd name="T21" fmla="*/ 20 h 136"/>
                  <a:gd name="T22" fmla="*/ 8 w 192"/>
                  <a:gd name="T23" fmla="*/ 116 h 136"/>
                  <a:gd name="T24" fmla="*/ 20 w 192"/>
                  <a:gd name="T25" fmla="*/ 128 h 136"/>
                  <a:gd name="T26" fmla="*/ 172 w 192"/>
                  <a:gd name="T27" fmla="*/ 128 h 136"/>
                  <a:gd name="T28" fmla="*/ 184 w 192"/>
                  <a:gd name="T29" fmla="*/ 116 h 136"/>
                  <a:gd name="T30" fmla="*/ 184 w 192"/>
                  <a:gd name="T31" fmla="*/ 20 h 136"/>
                  <a:gd name="T32" fmla="*/ 172 w 192"/>
                  <a:gd name="T33" fmla="*/ 8 h 136"/>
                  <a:gd name="T34" fmla="*/ 20 w 192"/>
                  <a:gd name="T35" fmla="*/ 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2" h="136">
                    <a:moveTo>
                      <a:pt x="172" y="136"/>
                    </a:moveTo>
                    <a:cubicBezTo>
                      <a:pt x="20" y="136"/>
                      <a:pt x="20" y="136"/>
                      <a:pt x="20" y="136"/>
                    </a:cubicBezTo>
                    <a:cubicBezTo>
                      <a:pt x="9" y="136"/>
                      <a:pt x="0" y="127"/>
                      <a:pt x="0" y="116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83" y="0"/>
                      <a:pt x="192" y="9"/>
                      <a:pt x="192" y="20"/>
                    </a:cubicBezTo>
                    <a:cubicBezTo>
                      <a:pt x="192" y="116"/>
                      <a:pt x="192" y="116"/>
                      <a:pt x="192" y="116"/>
                    </a:cubicBezTo>
                    <a:cubicBezTo>
                      <a:pt x="192" y="127"/>
                      <a:pt x="183" y="136"/>
                      <a:pt x="172" y="136"/>
                    </a:cubicBezTo>
                    <a:close/>
                    <a:moveTo>
                      <a:pt x="20" y="8"/>
                    </a:moveTo>
                    <a:cubicBezTo>
                      <a:pt x="13" y="8"/>
                      <a:pt x="8" y="13"/>
                      <a:pt x="8" y="20"/>
                    </a:cubicBezTo>
                    <a:cubicBezTo>
                      <a:pt x="8" y="116"/>
                      <a:pt x="8" y="116"/>
                      <a:pt x="8" y="116"/>
                    </a:cubicBezTo>
                    <a:cubicBezTo>
                      <a:pt x="8" y="123"/>
                      <a:pt x="13" y="128"/>
                      <a:pt x="20" y="128"/>
                    </a:cubicBezTo>
                    <a:cubicBezTo>
                      <a:pt x="172" y="128"/>
                      <a:pt x="172" y="128"/>
                      <a:pt x="172" y="128"/>
                    </a:cubicBezTo>
                    <a:cubicBezTo>
                      <a:pt x="179" y="128"/>
                      <a:pt x="184" y="123"/>
                      <a:pt x="184" y="116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84" y="13"/>
                      <a:pt x="179" y="8"/>
                      <a:pt x="172" y="8"/>
                    </a:cubicBezTo>
                    <a:lnTo>
                      <a:pt x="2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482"/>
              <p:cNvSpPr>
                <a:spLocks noEditPoints="1"/>
              </p:cNvSpPr>
              <p:nvPr/>
            </p:nvSpPr>
            <p:spPr bwMode="auto">
              <a:xfrm>
                <a:off x="1495" y="5205"/>
                <a:ext cx="151" cy="189"/>
              </a:xfrm>
              <a:custGeom>
                <a:avLst/>
                <a:gdLst>
                  <a:gd name="T0" fmla="*/ 32 w 64"/>
                  <a:gd name="T1" fmla="*/ 80 h 80"/>
                  <a:gd name="T2" fmla="*/ 0 w 64"/>
                  <a:gd name="T3" fmla="*/ 46 h 80"/>
                  <a:gd name="T4" fmla="*/ 0 w 64"/>
                  <a:gd name="T5" fmla="*/ 13 h 80"/>
                  <a:gd name="T6" fmla="*/ 1 w 64"/>
                  <a:gd name="T7" fmla="*/ 10 h 80"/>
                  <a:gd name="T8" fmla="*/ 4 w 64"/>
                  <a:gd name="T9" fmla="*/ 9 h 80"/>
                  <a:gd name="T10" fmla="*/ 29 w 64"/>
                  <a:gd name="T11" fmla="*/ 1 h 80"/>
                  <a:gd name="T12" fmla="*/ 35 w 64"/>
                  <a:gd name="T13" fmla="*/ 1 h 80"/>
                  <a:gd name="T14" fmla="*/ 60 w 64"/>
                  <a:gd name="T15" fmla="*/ 9 h 80"/>
                  <a:gd name="T16" fmla="*/ 63 w 64"/>
                  <a:gd name="T17" fmla="*/ 10 h 80"/>
                  <a:gd name="T18" fmla="*/ 64 w 64"/>
                  <a:gd name="T19" fmla="*/ 13 h 80"/>
                  <a:gd name="T20" fmla="*/ 64 w 64"/>
                  <a:gd name="T21" fmla="*/ 46 h 80"/>
                  <a:gd name="T22" fmla="*/ 32 w 64"/>
                  <a:gd name="T23" fmla="*/ 80 h 80"/>
                  <a:gd name="T24" fmla="*/ 8 w 64"/>
                  <a:gd name="T25" fmla="*/ 18 h 80"/>
                  <a:gd name="T26" fmla="*/ 8 w 64"/>
                  <a:gd name="T27" fmla="*/ 46 h 80"/>
                  <a:gd name="T28" fmla="*/ 32 w 64"/>
                  <a:gd name="T29" fmla="*/ 72 h 80"/>
                  <a:gd name="T30" fmla="*/ 56 w 64"/>
                  <a:gd name="T31" fmla="*/ 46 h 80"/>
                  <a:gd name="T32" fmla="*/ 56 w 64"/>
                  <a:gd name="T33" fmla="*/ 18 h 80"/>
                  <a:gd name="T34" fmla="*/ 32 w 64"/>
                  <a:gd name="T35" fmla="*/ 10 h 80"/>
                  <a:gd name="T36" fmla="*/ 8 w 64"/>
                  <a:gd name="T37" fmla="*/ 1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80">
                    <a:moveTo>
                      <a:pt x="32" y="80"/>
                    </a:moveTo>
                    <a:cubicBezTo>
                      <a:pt x="14" y="80"/>
                      <a:pt x="0" y="65"/>
                      <a:pt x="0" y="46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18" y="10"/>
                      <a:pt x="23" y="8"/>
                      <a:pt x="29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41" y="8"/>
                      <a:pt x="46" y="10"/>
                      <a:pt x="60" y="9"/>
                    </a:cubicBezTo>
                    <a:cubicBezTo>
                      <a:pt x="61" y="9"/>
                      <a:pt x="62" y="10"/>
                      <a:pt x="63" y="10"/>
                    </a:cubicBezTo>
                    <a:cubicBezTo>
                      <a:pt x="64" y="11"/>
                      <a:pt x="64" y="12"/>
                      <a:pt x="64" y="13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4" y="65"/>
                      <a:pt x="50" y="80"/>
                      <a:pt x="32" y="80"/>
                    </a:cubicBezTo>
                    <a:close/>
                    <a:moveTo>
                      <a:pt x="8" y="18"/>
                    </a:moveTo>
                    <a:cubicBezTo>
                      <a:pt x="8" y="46"/>
                      <a:pt x="8" y="46"/>
                      <a:pt x="8" y="46"/>
                    </a:cubicBezTo>
                    <a:cubicBezTo>
                      <a:pt x="8" y="61"/>
                      <a:pt x="19" y="72"/>
                      <a:pt x="32" y="72"/>
                    </a:cubicBezTo>
                    <a:cubicBezTo>
                      <a:pt x="45" y="72"/>
                      <a:pt x="56" y="61"/>
                      <a:pt x="56" y="46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43" y="18"/>
                      <a:pt x="37" y="14"/>
                      <a:pt x="32" y="10"/>
                    </a:cubicBezTo>
                    <a:cubicBezTo>
                      <a:pt x="27" y="14"/>
                      <a:pt x="21" y="18"/>
                      <a:pt x="8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483"/>
              <p:cNvSpPr>
                <a:spLocks/>
              </p:cNvSpPr>
              <p:nvPr/>
            </p:nvSpPr>
            <p:spPr bwMode="auto">
              <a:xfrm>
                <a:off x="1353" y="5413"/>
                <a:ext cx="445" cy="19"/>
              </a:xfrm>
              <a:custGeom>
                <a:avLst/>
                <a:gdLst>
                  <a:gd name="T0" fmla="*/ 184 w 188"/>
                  <a:gd name="T1" fmla="*/ 8 h 8"/>
                  <a:gd name="T2" fmla="*/ 4 w 188"/>
                  <a:gd name="T3" fmla="*/ 8 h 8"/>
                  <a:gd name="T4" fmla="*/ 0 w 188"/>
                  <a:gd name="T5" fmla="*/ 4 h 8"/>
                  <a:gd name="T6" fmla="*/ 4 w 188"/>
                  <a:gd name="T7" fmla="*/ 0 h 8"/>
                  <a:gd name="T8" fmla="*/ 184 w 188"/>
                  <a:gd name="T9" fmla="*/ 0 h 8"/>
                  <a:gd name="T10" fmla="*/ 188 w 188"/>
                  <a:gd name="T11" fmla="*/ 4 h 8"/>
                  <a:gd name="T12" fmla="*/ 184 w 18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8" h="8">
                    <a:moveTo>
                      <a:pt x="18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86" y="0"/>
                      <a:pt x="188" y="2"/>
                      <a:pt x="188" y="4"/>
                    </a:cubicBezTo>
                    <a:cubicBezTo>
                      <a:pt x="188" y="6"/>
                      <a:pt x="186" y="8"/>
                      <a:pt x="18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484"/>
              <p:cNvSpPr>
                <a:spLocks/>
              </p:cNvSpPr>
              <p:nvPr/>
            </p:nvSpPr>
            <p:spPr bwMode="auto">
              <a:xfrm>
                <a:off x="1533" y="5479"/>
                <a:ext cx="19" cy="57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485"/>
              <p:cNvSpPr>
                <a:spLocks/>
              </p:cNvSpPr>
              <p:nvPr/>
            </p:nvSpPr>
            <p:spPr bwMode="auto">
              <a:xfrm>
                <a:off x="1589" y="5479"/>
                <a:ext cx="19" cy="57"/>
              </a:xfrm>
              <a:custGeom>
                <a:avLst/>
                <a:gdLst>
                  <a:gd name="T0" fmla="*/ 4 w 8"/>
                  <a:gd name="T1" fmla="*/ 24 h 24"/>
                  <a:gd name="T2" fmla="*/ 0 w 8"/>
                  <a:gd name="T3" fmla="*/ 20 h 24"/>
                  <a:gd name="T4" fmla="*/ 0 w 8"/>
                  <a:gd name="T5" fmla="*/ 4 h 24"/>
                  <a:gd name="T6" fmla="*/ 4 w 8"/>
                  <a:gd name="T7" fmla="*/ 0 h 24"/>
                  <a:gd name="T8" fmla="*/ 8 w 8"/>
                  <a:gd name="T9" fmla="*/ 4 h 24"/>
                  <a:gd name="T10" fmla="*/ 8 w 8"/>
                  <a:gd name="T11" fmla="*/ 20 h 24"/>
                  <a:gd name="T12" fmla="*/ 4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2"/>
                      <a:pt x="6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486"/>
              <p:cNvSpPr>
                <a:spLocks/>
              </p:cNvSpPr>
              <p:nvPr/>
            </p:nvSpPr>
            <p:spPr bwMode="auto">
              <a:xfrm>
                <a:off x="1495" y="5526"/>
                <a:ext cx="151" cy="19"/>
              </a:xfrm>
              <a:custGeom>
                <a:avLst/>
                <a:gdLst>
                  <a:gd name="T0" fmla="*/ 60 w 64"/>
                  <a:gd name="T1" fmla="*/ 8 h 8"/>
                  <a:gd name="T2" fmla="*/ 4 w 64"/>
                  <a:gd name="T3" fmla="*/ 8 h 8"/>
                  <a:gd name="T4" fmla="*/ 0 w 64"/>
                  <a:gd name="T5" fmla="*/ 4 h 8"/>
                  <a:gd name="T6" fmla="*/ 4 w 64"/>
                  <a:gd name="T7" fmla="*/ 0 h 8"/>
                  <a:gd name="T8" fmla="*/ 60 w 64"/>
                  <a:gd name="T9" fmla="*/ 0 h 8"/>
                  <a:gd name="T10" fmla="*/ 64 w 64"/>
                  <a:gd name="T11" fmla="*/ 4 h 8"/>
                  <a:gd name="T12" fmla="*/ 60 w 6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6"/>
                      <a:pt x="62" y="8"/>
                      <a:pt x="6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487"/>
              <p:cNvSpPr>
                <a:spLocks noEditPoints="1"/>
              </p:cNvSpPr>
              <p:nvPr/>
            </p:nvSpPr>
            <p:spPr bwMode="auto">
              <a:xfrm>
                <a:off x="4984" y="4247"/>
                <a:ext cx="369" cy="225"/>
              </a:xfrm>
              <a:custGeom>
                <a:avLst/>
                <a:gdLst>
                  <a:gd name="T0" fmla="*/ 59 w 156"/>
                  <a:gd name="T1" fmla="*/ 95 h 95"/>
                  <a:gd name="T2" fmla="*/ 57 w 156"/>
                  <a:gd name="T3" fmla="*/ 94 h 95"/>
                  <a:gd name="T4" fmla="*/ 2 w 156"/>
                  <a:gd name="T5" fmla="*/ 69 h 95"/>
                  <a:gd name="T6" fmla="*/ 0 w 156"/>
                  <a:gd name="T7" fmla="*/ 65 h 95"/>
                  <a:gd name="T8" fmla="*/ 2 w 156"/>
                  <a:gd name="T9" fmla="*/ 61 h 95"/>
                  <a:gd name="T10" fmla="*/ 130 w 156"/>
                  <a:gd name="T11" fmla="*/ 1 h 95"/>
                  <a:gd name="T12" fmla="*/ 136 w 156"/>
                  <a:gd name="T13" fmla="*/ 3 h 95"/>
                  <a:gd name="T14" fmla="*/ 156 w 156"/>
                  <a:gd name="T15" fmla="*/ 43 h 95"/>
                  <a:gd name="T16" fmla="*/ 156 w 156"/>
                  <a:gd name="T17" fmla="*/ 46 h 95"/>
                  <a:gd name="T18" fmla="*/ 154 w 156"/>
                  <a:gd name="T19" fmla="*/ 49 h 95"/>
                  <a:gd name="T20" fmla="*/ 61 w 156"/>
                  <a:gd name="T21" fmla="*/ 94 h 95"/>
                  <a:gd name="T22" fmla="*/ 59 w 156"/>
                  <a:gd name="T23" fmla="*/ 95 h 95"/>
                  <a:gd name="T24" fmla="*/ 13 w 156"/>
                  <a:gd name="T25" fmla="*/ 65 h 95"/>
                  <a:gd name="T26" fmla="*/ 59 w 156"/>
                  <a:gd name="T27" fmla="*/ 86 h 95"/>
                  <a:gd name="T28" fmla="*/ 147 w 156"/>
                  <a:gd name="T29" fmla="*/ 43 h 95"/>
                  <a:gd name="T30" fmla="*/ 130 w 156"/>
                  <a:gd name="T31" fmla="*/ 10 h 95"/>
                  <a:gd name="T32" fmla="*/ 13 w 156"/>
                  <a:gd name="T33" fmla="*/ 6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95">
                    <a:moveTo>
                      <a:pt x="59" y="95"/>
                    </a:moveTo>
                    <a:cubicBezTo>
                      <a:pt x="59" y="95"/>
                      <a:pt x="58" y="95"/>
                      <a:pt x="57" y="94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1" y="68"/>
                      <a:pt x="0" y="67"/>
                      <a:pt x="0" y="65"/>
                    </a:cubicBezTo>
                    <a:cubicBezTo>
                      <a:pt x="0" y="63"/>
                      <a:pt x="1" y="62"/>
                      <a:pt x="2" y="61"/>
                    </a:cubicBezTo>
                    <a:cubicBezTo>
                      <a:pt x="130" y="1"/>
                      <a:pt x="130" y="1"/>
                      <a:pt x="130" y="1"/>
                    </a:cubicBezTo>
                    <a:cubicBezTo>
                      <a:pt x="132" y="0"/>
                      <a:pt x="135" y="1"/>
                      <a:pt x="136" y="3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4"/>
                      <a:pt x="156" y="45"/>
                      <a:pt x="156" y="46"/>
                    </a:cubicBezTo>
                    <a:cubicBezTo>
                      <a:pt x="155" y="47"/>
                      <a:pt x="155" y="48"/>
                      <a:pt x="154" y="49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60" y="95"/>
                      <a:pt x="60" y="95"/>
                      <a:pt x="59" y="95"/>
                    </a:cubicBezTo>
                    <a:close/>
                    <a:moveTo>
                      <a:pt x="13" y="65"/>
                    </a:moveTo>
                    <a:cubicBezTo>
                      <a:pt x="59" y="86"/>
                      <a:pt x="59" y="86"/>
                      <a:pt x="59" y="86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30" y="10"/>
                      <a:pt x="130" y="10"/>
                      <a:pt x="130" y="10"/>
                    </a:cubicBezTo>
                    <a:lnTo>
                      <a:pt x="13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488"/>
              <p:cNvSpPr>
                <a:spLocks/>
              </p:cNvSpPr>
              <p:nvPr/>
            </p:nvSpPr>
            <p:spPr bwMode="auto">
              <a:xfrm>
                <a:off x="5036" y="4278"/>
                <a:ext cx="284" cy="151"/>
              </a:xfrm>
              <a:custGeom>
                <a:avLst/>
                <a:gdLst>
                  <a:gd name="T0" fmla="*/ 10 w 284"/>
                  <a:gd name="T1" fmla="*/ 151 h 151"/>
                  <a:gd name="T2" fmla="*/ 0 w 284"/>
                  <a:gd name="T3" fmla="*/ 133 h 151"/>
                  <a:gd name="T4" fmla="*/ 274 w 284"/>
                  <a:gd name="T5" fmla="*/ 0 h 151"/>
                  <a:gd name="T6" fmla="*/ 284 w 284"/>
                  <a:gd name="T7" fmla="*/ 19 h 151"/>
                  <a:gd name="T8" fmla="*/ 10 w 284"/>
                  <a:gd name="T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4" h="151">
                    <a:moveTo>
                      <a:pt x="10" y="151"/>
                    </a:moveTo>
                    <a:lnTo>
                      <a:pt x="0" y="133"/>
                    </a:lnTo>
                    <a:lnTo>
                      <a:pt x="274" y="0"/>
                    </a:lnTo>
                    <a:lnTo>
                      <a:pt x="284" y="19"/>
                    </a:lnTo>
                    <a:lnTo>
                      <a:pt x="10" y="1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489"/>
              <p:cNvSpPr>
                <a:spLocks/>
              </p:cNvSpPr>
              <p:nvPr/>
            </p:nvSpPr>
            <p:spPr bwMode="auto">
              <a:xfrm>
                <a:off x="5211" y="4411"/>
                <a:ext cx="201" cy="189"/>
              </a:xfrm>
              <a:custGeom>
                <a:avLst/>
                <a:gdLst>
                  <a:gd name="T0" fmla="*/ 80 w 85"/>
                  <a:gd name="T1" fmla="*/ 80 h 80"/>
                  <a:gd name="T2" fmla="*/ 78 w 85"/>
                  <a:gd name="T3" fmla="*/ 80 h 80"/>
                  <a:gd name="T4" fmla="*/ 2 w 85"/>
                  <a:gd name="T5" fmla="*/ 48 h 80"/>
                  <a:gd name="T6" fmla="*/ 0 w 85"/>
                  <a:gd name="T7" fmla="*/ 44 h 80"/>
                  <a:gd name="T8" fmla="*/ 0 w 85"/>
                  <a:gd name="T9" fmla="*/ 4 h 80"/>
                  <a:gd name="T10" fmla="*/ 4 w 85"/>
                  <a:gd name="T11" fmla="*/ 0 h 80"/>
                  <a:gd name="T12" fmla="*/ 8 w 85"/>
                  <a:gd name="T13" fmla="*/ 4 h 80"/>
                  <a:gd name="T14" fmla="*/ 8 w 85"/>
                  <a:gd name="T15" fmla="*/ 41 h 80"/>
                  <a:gd name="T16" fmla="*/ 82 w 85"/>
                  <a:gd name="T17" fmla="*/ 72 h 80"/>
                  <a:gd name="T18" fmla="*/ 84 w 85"/>
                  <a:gd name="T19" fmla="*/ 78 h 80"/>
                  <a:gd name="T20" fmla="*/ 80 w 85"/>
                  <a:gd name="T2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5" h="80">
                    <a:moveTo>
                      <a:pt x="80" y="80"/>
                    </a:moveTo>
                    <a:cubicBezTo>
                      <a:pt x="79" y="80"/>
                      <a:pt x="79" y="80"/>
                      <a:pt x="78" y="80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1" y="47"/>
                      <a:pt x="0" y="46"/>
                      <a:pt x="0" y="4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4" y="73"/>
                      <a:pt x="85" y="76"/>
                      <a:pt x="84" y="78"/>
                    </a:cubicBezTo>
                    <a:cubicBezTo>
                      <a:pt x="83" y="79"/>
                      <a:pt x="82" y="80"/>
                      <a:pt x="80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490"/>
              <p:cNvSpPr>
                <a:spLocks/>
              </p:cNvSpPr>
              <p:nvPr/>
            </p:nvSpPr>
            <p:spPr bwMode="auto">
              <a:xfrm>
                <a:off x="5249" y="4392"/>
                <a:ext cx="163" cy="151"/>
              </a:xfrm>
              <a:custGeom>
                <a:avLst/>
                <a:gdLst>
                  <a:gd name="T0" fmla="*/ 64 w 69"/>
                  <a:gd name="T1" fmla="*/ 64 h 64"/>
                  <a:gd name="T2" fmla="*/ 63 w 69"/>
                  <a:gd name="T3" fmla="*/ 64 h 64"/>
                  <a:gd name="T4" fmla="*/ 3 w 69"/>
                  <a:gd name="T5" fmla="*/ 40 h 64"/>
                  <a:gd name="T6" fmla="*/ 0 w 69"/>
                  <a:gd name="T7" fmla="*/ 36 h 64"/>
                  <a:gd name="T8" fmla="*/ 0 w 69"/>
                  <a:gd name="T9" fmla="*/ 4 h 64"/>
                  <a:gd name="T10" fmla="*/ 4 w 69"/>
                  <a:gd name="T11" fmla="*/ 0 h 64"/>
                  <a:gd name="T12" fmla="*/ 8 w 69"/>
                  <a:gd name="T13" fmla="*/ 4 h 64"/>
                  <a:gd name="T14" fmla="*/ 8 w 69"/>
                  <a:gd name="T15" fmla="*/ 33 h 64"/>
                  <a:gd name="T16" fmla="*/ 65 w 69"/>
                  <a:gd name="T17" fmla="*/ 56 h 64"/>
                  <a:gd name="T18" fmla="*/ 68 w 69"/>
                  <a:gd name="T19" fmla="*/ 61 h 64"/>
                  <a:gd name="T20" fmla="*/ 64 w 69"/>
                  <a:gd name="T2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64">
                    <a:moveTo>
                      <a:pt x="64" y="64"/>
                    </a:moveTo>
                    <a:cubicBezTo>
                      <a:pt x="64" y="64"/>
                      <a:pt x="63" y="64"/>
                      <a:pt x="63" y="64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1" y="39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8" y="57"/>
                      <a:pt x="69" y="59"/>
                      <a:pt x="68" y="61"/>
                    </a:cubicBezTo>
                    <a:cubicBezTo>
                      <a:pt x="67" y="63"/>
                      <a:pt x="66" y="64"/>
                      <a:pt x="64" y="6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491"/>
              <p:cNvSpPr>
                <a:spLocks noEditPoints="1"/>
              </p:cNvSpPr>
              <p:nvPr/>
            </p:nvSpPr>
            <p:spPr bwMode="auto">
              <a:xfrm>
                <a:off x="1372" y="4240"/>
                <a:ext cx="426" cy="360"/>
              </a:xfrm>
              <a:custGeom>
                <a:avLst/>
                <a:gdLst>
                  <a:gd name="T0" fmla="*/ 176 w 180"/>
                  <a:gd name="T1" fmla="*/ 152 h 152"/>
                  <a:gd name="T2" fmla="*/ 106 w 180"/>
                  <a:gd name="T3" fmla="*/ 152 h 152"/>
                  <a:gd name="T4" fmla="*/ 103 w 180"/>
                  <a:gd name="T5" fmla="*/ 151 h 152"/>
                  <a:gd name="T6" fmla="*/ 1 w 180"/>
                  <a:gd name="T7" fmla="*/ 51 h 152"/>
                  <a:gd name="T8" fmla="*/ 0 w 180"/>
                  <a:gd name="T9" fmla="*/ 48 h 152"/>
                  <a:gd name="T10" fmla="*/ 1 w 180"/>
                  <a:gd name="T11" fmla="*/ 45 h 152"/>
                  <a:gd name="T12" fmla="*/ 37 w 180"/>
                  <a:gd name="T13" fmla="*/ 10 h 152"/>
                  <a:gd name="T14" fmla="*/ 52 w 180"/>
                  <a:gd name="T15" fmla="*/ 0 h 152"/>
                  <a:gd name="T16" fmla="*/ 68 w 180"/>
                  <a:gd name="T17" fmla="*/ 24 h 152"/>
                  <a:gd name="T18" fmla="*/ 84 w 180"/>
                  <a:gd name="T19" fmla="*/ 46 h 152"/>
                  <a:gd name="T20" fmla="*/ 111 w 180"/>
                  <a:gd name="T21" fmla="*/ 56 h 152"/>
                  <a:gd name="T22" fmla="*/ 112 w 180"/>
                  <a:gd name="T23" fmla="*/ 56 h 152"/>
                  <a:gd name="T24" fmla="*/ 116 w 180"/>
                  <a:gd name="T25" fmla="*/ 58 h 152"/>
                  <a:gd name="T26" fmla="*/ 137 w 180"/>
                  <a:gd name="T27" fmla="*/ 112 h 152"/>
                  <a:gd name="T28" fmla="*/ 157 w 180"/>
                  <a:gd name="T29" fmla="*/ 112 h 152"/>
                  <a:gd name="T30" fmla="*/ 180 w 180"/>
                  <a:gd name="T31" fmla="*/ 135 h 152"/>
                  <a:gd name="T32" fmla="*/ 180 w 180"/>
                  <a:gd name="T33" fmla="*/ 148 h 152"/>
                  <a:gd name="T34" fmla="*/ 176 w 180"/>
                  <a:gd name="T35" fmla="*/ 152 h 152"/>
                  <a:gd name="T36" fmla="*/ 108 w 180"/>
                  <a:gd name="T37" fmla="*/ 144 h 152"/>
                  <a:gd name="T38" fmla="*/ 172 w 180"/>
                  <a:gd name="T39" fmla="*/ 144 h 152"/>
                  <a:gd name="T40" fmla="*/ 172 w 180"/>
                  <a:gd name="T41" fmla="*/ 135 h 152"/>
                  <a:gd name="T42" fmla="*/ 157 w 180"/>
                  <a:gd name="T43" fmla="*/ 120 h 152"/>
                  <a:gd name="T44" fmla="*/ 134 w 180"/>
                  <a:gd name="T45" fmla="*/ 120 h 152"/>
                  <a:gd name="T46" fmla="*/ 130 w 180"/>
                  <a:gd name="T47" fmla="*/ 117 h 152"/>
                  <a:gd name="T48" fmla="*/ 109 w 180"/>
                  <a:gd name="T49" fmla="*/ 64 h 152"/>
                  <a:gd name="T50" fmla="*/ 79 w 180"/>
                  <a:gd name="T51" fmla="*/ 53 h 152"/>
                  <a:gd name="T52" fmla="*/ 60 w 180"/>
                  <a:gd name="T53" fmla="*/ 24 h 152"/>
                  <a:gd name="T54" fmla="*/ 52 w 180"/>
                  <a:gd name="T55" fmla="*/ 8 h 152"/>
                  <a:gd name="T56" fmla="*/ 42 w 180"/>
                  <a:gd name="T57" fmla="*/ 15 h 152"/>
                  <a:gd name="T58" fmla="*/ 10 w 180"/>
                  <a:gd name="T59" fmla="*/ 48 h 152"/>
                  <a:gd name="T60" fmla="*/ 108 w 180"/>
                  <a:gd name="T61" fmla="*/ 14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0" h="152">
                    <a:moveTo>
                      <a:pt x="176" y="152"/>
                    </a:moveTo>
                    <a:cubicBezTo>
                      <a:pt x="106" y="152"/>
                      <a:pt x="106" y="152"/>
                      <a:pt x="106" y="152"/>
                    </a:cubicBezTo>
                    <a:cubicBezTo>
                      <a:pt x="105" y="152"/>
                      <a:pt x="104" y="152"/>
                      <a:pt x="103" y="1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0" y="48"/>
                    </a:cubicBezTo>
                    <a:cubicBezTo>
                      <a:pt x="0" y="47"/>
                      <a:pt x="0" y="46"/>
                      <a:pt x="1" y="45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42" y="4"/>
                      <a:pt x="46" y="0"/>
                      <a:pt x="52" y="0"/>
                    </a:cubicBezTo>
                    <a:cubicBezTo>
                      <a:pt x="62" y="0"/>
                      <a:pt x="68" y="9"/>
                      <a:pt x="68" y="24"/>
                    </a:cubicBezTo>
                    <a:cubicBezTo>
                      <a:pt x="68" y="31"/>
                      <a:pt x="74" y="39"/>
                      <a:pt x="84" y="46"/>
                    </a:cubicBezTo>
                    <a:cubicBezTo>
                      <a:pt x="92" y="52"/>
                      <a:pt x="103" y="56"/>
                      <a:pt x="111" y="56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14" y="56"/>
                      <a:pt x="115" y="57"/>
                      <a:pt x="116" y="58"/>
                    </a:cubicBezTo>
                    <a:cubicBezTo>
                      <a:pt x="121" y="71"/>
                      <a:pt x="130" y="90"/>
                      <a:pt x="137" y="112"/>
                    </a:cubicBezTo>
                    <a:cubicBezTo>
                      <a:pt x="157" y="112"/>
                      <a:pt x="157" y="112"/>
                      <a:pt x="157" y="112"/>
                    </a:cubicBezTo>
                    <a:cubicBezTo>
                      <a:pt x="171" y="112"/>
                      <a:pt x="180" y="121"/>
                      <a:pt x="180" y="135"/>
                    </a:cubicBezTo>
                    <a:cubicBezTo>
                      <a:pt x="180" y="148"/>
                      <a:pt x="180" y="148"/>
                      <a:pt x="180" y="148"/>
                    </a:cubicBezTo>
                    <a:cubicBezTo>
                      <a:pt x="180" y="150"/>
                      <a:pt x="178" y="152"/>
                      <a:pt x="176" y="152"/>
                    </a:cubicBezTo>
                    <a:close/>
                    <a:moveTo>
                      <a:pt x="108" y="144"/>
                    </a:moveTo>
                    <a:cubicBezTo>
                      <a:pt x="172" y="144"/>
                      <a:pt x="172" y="144"/>
                      <a:pt x="172" y="144"/>
                    </a:cubicBezTo>
                    <a:cubicBezTo>
                      <a:pt x="172" y="135"/>
                      <a:pt x="172" y="135"/>
                      <a:pt x="172" y="135"/>
                    </a:cubicBezTo>
                    <a:cubicBezTo>
                      <a:pt x="172" y="126"/>
                      <a:pt x="167" y="120"/>
                      <a:pt x="157" y="120"/>
                    </a:cubicBezTo>
                    <a:cubicBezTo>
                      <a:pt x="134" y="120"/>
                      <a:pt x="134" y="120"/>
                      <a:pt x="134" y="120"/>
                    </a:cubicBezTo>
                    <a:cubicBezTo>
                      <a:pt x="132" y="120"/>
                      <a:pt x="131" y="119"/>
                      <a:pt x="130" y="117"/>
                    </a:cubicBezTo>
                    <a:cubicBezTo>
                      <a:pt x="123" y="96"/>
                      <a:pt x="115" y="77"/>
                      <a:pt x="109" y="64"/>
                    </a:cubicBezTo>
                    <a:cubicBezTo>
                      <a:pt x="100" y="64"/>
                      <a:pt x="89" y="59"/>
                      <a:pt x="79" y="53"/>
                    </a:cubicBezTo>
                    <a:cubicBezTo>
                      <a:pt x="67" y="44"/>
                      <a:pt x="60" y="34"/>
                      <a:pt x="60" y="24"/>
                    </a:cubicBezTo>
                    <a:cubicBezTo>
                      <a:pt x="60" y="16"/>
                      <a:pt x="58" y="8"/>
                      <a:pt x="52" y="8"/>
                    </a:cubicBezTo>
                    <a:cubicBezTo>
                      <a:pt x="50" y="8"/>
                      <a:pt x="46" y="11"/>
                      <a:pt x="42" y="15"/>
                    </a:cubicBezTo>
                    <a:cubicBezTo>
                      <a:pt x="10" y="48"/>
                      <a:pt x="10" y="48"/>
                      <a:pt x="10" y="48"/>
                    </a:cubicBezTo>
                    <a:lnTo>
                      <a:pt x="108" y="1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492"/>
              <p:cNvSpPr>
                <a:spLocks/>
              </p:cNvSpPr>
              <p:nvPr/>
            </p:nvSpPr>
            <p:spPr bwMode="auto">
              <a:xfrm>
                <a:off x="1403" y="4321"/>
                <a:ext cx="385" cy="241"/>
              </a:xfrm>
              <a:custGeom>
                <a:avLst/>
                <a:gdLst>
                  <a:gd name="T0" fmla="*/ 385 w 385"/>
                  <a:gd name="T1" fmla="*/ 241 h 241"/>
                  <a:gd name="T2" fmla="*/ 229 w 385"/>
                  <a:gd name="T3" fmla="*/ 241 h 241"/>
                  <a:gd name="T4" fmla="*/ 0 w 385"/>
                  <a:gd name="T5" fmla="*/ 12 h 241"/>
                  <a:gd name="T6" fmla="*/ 12 w 385"/>
                  <a:gd name="T7" fmla="*/ 0 h 241"/>
                  <a:gd name="T8" fmla="*/ 238 w 385"/>
                  <a:gd name="T9" fmla="*/ 222 h 241"/>
                  <a:gd name="T10" fmla="*/ 385 w 385"/>
                  <a:gd name="T11" fmla="*/ 222 h 241"/>
                  <a:gd name="T12" fmla="*/ 385 w 385"/>
                  <a:gd name="T13" fmla="*/ 24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5" h="241">
                    <a:moveTo>
                      <a:pt x="385" y="241"/>
                    </a:moveTo>
                    <a:lnTo>
                      <a:pt x="229" y="241"/>
                    </a:lnTo>
                    <a:lnTo>
                      <a:pt x="0" y="12"/>
                    </a:lnTo>
                    <a:lnTo>
                      <a:pt x="12" y="0"/>
                    </a:lnTo>
                    <a:lnTo>
                      <a:pt x="238" y="222"/>
                    </a:lnTo>
                    <a:lnTo>
                      <a:pt x="385" y="222"/>
                    </a:lnTo>
                    <a:lnTo>
                      <a:pt x="385" y="2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493"/>
              <p:cNvSpPr>
                <a:spLocks/>
              </p:cNvSpPr>
              <p:nvPr/>
            </p:nvSpPr>
            <p:spPr bwMode="auto">
              <a:xfrm>
                <a:off x="1530" y="4399"/>
                <a:ext cx="128" cy="59"/>
              </a:xfrm>
              <a:custGeom>
                <a:avLst/>
                <a:gdLst>
                  <a:gd name="T0" fmla="*/ 5 w 54"/>
                  <a:gd name="T1" fmla="*/ 25 h 25"/>
                  <a:gd name="T2" fmla="*/ 1 w 54"/>
                  <a:gd name="T3" fmla="*/ 22 h 25"/>
                  <a:gd name="T4" fmla="*/ 4 w 54"/>
                  <a:gd name="T5" fmla="*/ 17 h 25"/>
                  <a:gd name="T6" fmla="*/ 48 w 54"/>
                  <a:gd name="T7" fmla="*/ 1 h 25"/>
                  <a:gd name="T8" fmla="*/ 53 w 54"/>
                  <a:gd name="T9" fmla="*/ 4 h 25"/>
                  <a:gd name="T10" fmla="*/ 50 w 54"/>
                  <a:gd name="T11" fmla="*/ 9 h 25"/>
                  <a:gd name="T12" fmla="*/ 6 w 54"/>
                  <a:gd name="T13" fmla="*/ 25 h 25"/>
                  <a:gd name="T14" fmla="*/ 5 w 54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25">
                    <a:moveTo>
                      <a:pt x="5" y="25"/>
                    </a:moveTo>
                    <a:cubicBezTo>
                      <a:pt x="3" y="25"/>
                      <a:pt x="2" y="24"/>
                      <a:pt x="1" y="22"/>
                    </a:cubicBezTo>
                    <a:cubicBezTo>
                      <a:pt x="0" y="20"/>
                      <a:pt x="2" y="18"/>
                      <a:pt x="4" y="17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50" y="0"/>
                      <a:pt x="52" y="2"/>
                      <a:pt x="53" y="4"/>
                    </a:cubicBezTo>
                    <a:cubicBezTo>
                      <a:pt x="54" y="6"/>
                      <a:pt x="52" y="8"/>
                      <a:pt x="50" y="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5" y="25"/>
                      <a:pt x="5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494"/>
              <p:cNvSpPr>
                <a:spLocks/>
              </p:cNvSpPr>
              <p:nvPr/>
            </p:nvSpPr>
            <p:spPr bwMode="auto">
              <a:xfrm>
                <a:off x="1561" y="4439"/>
                <a:ext cx="104" cy="47"/>
              </a:xfrm>
              <a:custGeom>
                <a:avLst/>
                <a:gdLst>
                  <a:gd name="T0" fmla="*/ 4 w 44"/>
                  <a:gd name="T1" fmla="*/ 20 h 20"/>
                  <a:gd name="T2" fmla="*/ 0 w 44"/>
                  <a:gd name="T3" fmla="*/ 17 h 20"/>
                  <a:gd name="T4" fmla="*/ 3 w 44"/>
                  <a:gd name="T5" fmla="*/ 12 h 20"/>
                  <a:gd name="T6" fmla="*/ 39 w 44"/>
                  <a:gd name="T7" fmla="*/ 0 h 20"/>
                  <a:gd name="T8" fmla="*/ 44 w 44"/>
                  <a:gd name="T9" fmla="*/ 3 h 20"/>
                  <a:gd name="T10" fmla="*/ 41 w 44"/>
                  <a:gd name="T11" fmla="*/ 8 h 20"/>
                  <a:gd name="T12" fmla="*/ 5 w 44"/>
                  <a:gd name="T13" fmla="*/ 20 h 20"/>
                  <a:gd name="T14" fmla="*/ 4 w 44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20">
                    <a:moveTo>
                      <a:pt x="4" y="20"/>
                    </a:moveTo>
                    <a:cubicBezTo>
                      <a:pt x="2" y="20"/>
                      <a:pt x="1" y="19"/>
                      <a:pt x="0" y="17"/>
                    </a:cubicBezTo>
                    <a:cubicBezTo>
                      <a:pt x="0" y="15"/>
                      <a:pt x="1" y="13"/>
                      <a:pt x="3" y="1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1" y="0"/>
                      <a:pt x="43" y="1"/>
                      <a:pt x="44" y="3"/>
                    </a:cubicBezTo>
                    <a:cubicBezTo>
                      <a:pt x="44" y="5"/>
                      <a:pt x="43" y="7"/>
                      <a:pt x="41" y="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495"/>
              <p:cNvSpPr>
                <a:spLocks/>
              </p:cNvSpPr>
              <p:nvPr/>
            </p:nvSpPr>
            <p:spPr bwMode="auto">
              <a:xfrm>
                <a:off x="1587" y="4465"/>
                <a:ext cx="99" cy="50"/>
              </a:xfrm>
              <a:custGeom>
                <a:avLst/>
                <a:gdLst>
                  <a:gd name="T0" fmla="*/ 5 w 42"/>
                  <a:gd name="T1" fmla="*/ 21 h 21"/>
                  <a:gd name="T2" fmla="*/ 1 w 42"/>
                  <a:gd name="T3" fmla="*/ 18 h 21"/>
                  <a:gd name="T4" fmla="*/ 4 w 42"/>
                  <a:gd name="T5" fmla="*/ 13 h 21"/>
                  <a:gd name="T6" fmla="*/ 36 w 42"/>
                  <a:gd name="T7" fmla="*/ 1 h 21"/>
                  <a:gd name="T8" fmla="*/ 41 w 42"/>
                  <a:gd name="T9" fmla="*/ 4 h 21"/>
                  <a:gd name="T10" fmla="*/ 38 w 42"/>
                  <a:gd name="T11" fmla="*/ 9 h 21"/>
                  <a:gd name="T12" fmla="*/ 6 w 42"/>
                  <a:gd name="T13" fmla="*/ 21 h 21"/>
                  <a:gd name="T14" fmla="*/ 5 w 42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1">
                    <a:moveTo>
                      <a:pt x="5" y="21"/>
                    </a:moveTo>
                    <a:cubicBezTo>
                      <a:pt x="3" y="21"/>
                      <a:pt x="2" y="20"/>
                      <a:pt x="1" y="18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8" y="0"/>
                      <a:pt x="40" y="2"/>
                      <a:pt x="41" y="4"/>
                    </a:cubicBezTo>
                    <a:cubicBezTo>
                      <a:pt x="42" y="6"/>
                      <a:pt x="40" y="8"/>
                      <a:pt x="38" y="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5" y="21"/>
                      <a:pt x="5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496"/>
              <p:cNvSpPr>
                <a:spLocks/>
              </p:cNvSpPr>
              <p:nvPr/>
            </p:nvSpPr>
            <p:spPr bwMode="auto">
              <a:xfrm>
                <a:off x="1363" y="4448"/>
                <a:ext cx="56" cy="19"/>
              </a:xfrm>
              <a:custGeom>
                <a:avLst/>
                <a:gdLst>
                  <a:gd name="T0" fmla="*/ 20 w 24"/>
                  <a:gd name="T1" fmla="*/ 8 h 8"/>
                  <a:gd name="T2" fmla="*/ 4 w 24"/>
                  <a:gd name="T3" fmla="*/ 8 h 8"/>
                  <a:gd name="T4" fmla="*/ 0 w 24"/>
                  <a:gd name="T5" fmla="*/ 4 h 8"/>
                  <a:gd name="T6" fmla="*/ 4 w 24"/>
                  <a:gd name="T7" fmla="*/ 0 h 8"/>
                  <a:gd name="T8" fmla="*/ 20 w 24"/>
                  <a:gd name="T9" fmla="*/ 0 h 8"/>
                  <a:gd name="T10" fmla="*/ 24 w 24"/>
                  <a:gd name="T11" fmla="*/ 4 h 8"/>
                  <a:gd name="T12" fmla="*/ 20 w 2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">
                    <a:moveTo>
                      <a:pt x="2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2" y="0"/>
                      <a:pt x="24" y="2"/>
                      <a:pt x="24" y="4"/>
                    </a:cubicBezTo>
                    <a:cubicBezTo>
                      <a:pt x="24" y="6"/>
                      <a:pt x="22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497"/>
              <p:cNvSpPr>
                <a:spLocks/>
              </p:cNvSpPr>
              <p:nvPr/>
            </p:nvSpPr>
            <p:spPr bwMode="auto">
              <a:xfrm>
                <a:off x="1363" y="4486"/>
                <a:ext cx="94" cy="19"/>
              </a:xfrm>
              <a:custGeom>
                <a:avLst/>
                <a:gdLst>
                  <a:gd name="T0" fmla="*/ 36 w 40"/>
                  <a:gd name="T1" fmla="*/ 8 h 8"/>
                  <a:gd name="T2" fmla="*/ 4 w 40"/>
                  <a:gd name="T3" fmla="*/ 8 h 8"/>
                  <a:gd name="T4" fmla="*/ 0 w 40"/>
                  <a:gd name="T5" fmla="*/ 4 h 8"/>
                  <a:gd name="T6" fmla="*/ 4 w 40"/>
                  <a:gd name="T7" fmla="*/ 0 h 8"/>
                  <a:gd name="T8" fmla="*/ 36 w 40"/>
                  <a:gd name="T9" fmla="*/ 0 h 8"/>
                  <a:gd name="T10" fmla="*/ 40 w 40"/>
                  <a:gd name="T11" fmla="*/ 4 h 8"/>
                  <a:gd name="T12" fmla="*/ 36 w 4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6"/>
                      <a:pt x="38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498"/>
              <p:cNvSpPr>
                <a:spLocks/>
              </p:cNvSpPr>
              <p:nvPr/>
            </p:nvSpPr>
            <p:spPr bwMode="auto">
              <a:xfrm>
                <a:off x="1363" y="4524"/>
                <a:ext cx="132" cy="19"/>
              </a:xfrm>
              <a:custGeom>
                <a:avLst/>
                <a:gdLst>
                  <a:gd name="T0" fmla="*/ 52 w 56"/>
                  <a:gd name="T1" fmla="*/ 8 h 8"/>
                  <a:gd name="T2" fmla="*/ 4 w 56"/>
                  <a:gd name="T3" fmla="*/ 8 h 8"/>
                  <a:gd name="T4" fmla="*/ 0 w 56"/>
                  <a:gd name="T5" fmla="*/ 4 h 8"/>
                  <a:gd name="T6" fmla="*/ 4 w 56"/>
                  <a:gd name="T7" fmla="*/ 0 h 8"/>
                  <a:gd name="T8" fmla="*/ 52 w 56"/>
                  <a:gd name="T9" fmla="*/ 0 h 8"/>
                  <a:gd name="T10" fmla="*/ 56 w 56"/>
                  <a:gd name="T11" fmla="*/ 4 h 8"/>
                  <a:gd name="T12" fmla="*/ 52 w 5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8">
                    <a:moveTo>
                      <a:pt x="5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6"/>
                      <a:pt x="54" y="8"/>
                      <a:pt x="5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499"/>
              <p:cNvSpPr>
                <a:spLocks/>
              </p:cNvSpPr>
              <p:nvPr/>
            </p:nvSpPr>
            <p:spPr bwMode="auto">
              <a:xfrm>
                <a:off x="4303" y="5290"/>
                <a:ext cx="19" cy="170"/>
              </a:xfrm>
              <a:custGeom>
                <a:avLst/>
                <a:gdLst>
                  <a:gd name="T0" fmla="*/ 4 w 8"/>
                  <a:gd name="T1" fmla="*/ 72 h 72"/>
                  <a:gd name="T2" fmla="*/ 0 w 8"/>
                  <a:gd name="T3" fmla="*/ 68 h 72"/>
                  <a:gd name="T4" fmla="*/ 0 w 8"/>
                  <a:gd name="T5" fmla="*/ 4 h 72"/>
                  <a:gd name="T6" fmla="*/ 4 w 8"/>
                  <a:gd name="T7" fmla="*/ 0 h 72"/>
                  <a:gd name="T8" fmla="*/ 8 w 8"/>
                  <a:gd name="T9" fmla="*/ 4 h 72"/>
                  <a:gd name="T10" fmla="*/ 8 w 8"/>
                  <a:gd name="T11" fmla="*/ 68 h 72"/>
                  <a:gd name="T12" fmla="*/ 4 w 8"/>
                  <a:gd name="T1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2">
                    <a:moveTo>
                      <a:pt x="4" y="72"/>
                    </a:moveTo>
                    <a:cubicBezTo>
                      <a:pt x="2" y="72"/>
                      <a:pt x="0" y="70"/>
                      <a:pt x="0" y="6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8" y="70"/>
                      <a:pt x="6" y="72"/>
                      <a:pt x="4" y="7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500"/>
              <p:cNvSpPr>
                <a:spLocks/>
              </p:cNvSpPr>
              <p:nvPr/>
            </p:nvSpPr>
            <p:spPr bwMode="auto">
              <a:xfrm>
                <a:off x="4209" y="5318"/>
                <a:ext cx="85" cy="246"/>
              </a:xfrm>
              <a:custGeom>
                <a:avLst/>
                <a:gdLst>
                  <a:gd name="T0" fmla="*/ 4 w 36"/>
                  <a:gd name="T1" fmla="*/ 104 h 104"/>
                  <a:gd name="T2" fmla="*/ 3 w 36"/>
                  <a:gd name="T3" fmla="*/ 104 h 104"/>
                  <a:gd name="T4" fmla="*/ 0 w 36"/>
                  <a:gd name="T5" fmla="*/ 99 h 104"/>
                  <a:gd name="T6" fmla="*/ 28 w 36"/>
                  <a:gd name="T7" fmla="*/ 3 h 104"/>
                  <a:gd name="T8" fmla="*/ 33 w 36"/>
                  <a:gd name="T9" fmla="*/ 0 h 104"/>
                  <a:gd name="T10" fmla="*/ 36 w 36"/>
                  <a:gd name="T11" fmla="*/ 5 h 104"/>
                  <a:gd name="T12" fmla="*/ 8 w 36"/>
                  <a:gd name="T13" fmla="*/ 101 h 104"/>
                  <a:gd name="T14" fmla="*/ 4 w 36"/>
                  <a:gd name="T1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104">
                    <a:moveTo>
                      <a:pt x="4" y="104"/>
                    </a:moveTo>
                    <a:cubicBezTo>
                      <a:pt x="4" y="104"/>
                      <a:pt x="3" y="104"/>
                      <a:pt x="3" y="104"/>
                    </a:cubicBezTo>
                    <a:cubicBezTo>
                      <a:pt x="1" y="103"/>
                      <a:pt x="0" y="101"/>
                      <a:pt x="0" y="99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31" y="0"/>
                      <a:pt x="33" y="0"/>
                    </a:cubicBezTo>
                    <a:cubicBezTo>
                      <a:pt x="35" y="1"/>
                      <a:pt x="36" y="3"/>
                      <a:pt x="36" y="5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3"/>
                      <a:pt x="6" y="104"/>
                      <a:pt x="4" y="1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501"/>
              <p:cNvSpPr>
                <a:spLocks/>
              </p:cNvSpPr>
              <p:nvPr/>
            </p:nvSpPr>
            <p:spPr bwMode="auto">
              <a:xfrm>
                <a:off x="4332" y="5318"/>
                <a:ext cx="94" cy="246"/>
              </a:xfrm>
              <a:custGeom>
                <a:avLst/>
                <a:gdLst>
                  <a:gd name="T0" fmla="*/ 36 w 40"/>
                  <a:gd name="T1" fmla="*/ 104 h 104"/>
                  <a:gd name="T2" fmla="*/ 32 w 40"/>
                  <a:gd name="T3" fmla="*/ 101 h 104"/>
                  <a:gd name="T4" fmla="*/ 0 w 40"/>
                  <a:gd name="T5" fmla="*/ 5 h 104"/>
                  <a:gd name="T6" fmla="*/ 3 w 40"/>
                  <a:gd name="T7" fmla="*/ 0 h 104"/>
                  <a:gd name="T8" fmla="*/ 8 w 40"/>
                  <a:gd name="T9" fmla="*/ 3 h 104"/>
                  <a:gd name="T10" fmla="*/ 40 w 40"/>
                  <a:gd name="T11" fmla="*/ 99 h 104"/>
                  <a:gd name="T12" fmla="*/ 37 w 40"/>
                  <a:gd name="T13" fmla="*/ 104 h 104"/>
                  <a:gd name="T14" fmla="*/ 36 w 40"/>
                  <a:gd name="T1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04">
                    <a:moveTo>
                      <a:pt x="36" y="104"/>
                    </a:moveTo>
                    <a:cubicBezTo>
                      <a:pt x="34" y="104"/>
                      <a:pt x="33" y="103"/>
                      <a:pt x="32" y="10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101"/>
                      <a:pt x="39" y="103"/>
                      <a:pt x="37" y="104"/>
                    </a:cubicBezTo>
                    <a:cubicBezTo>
                      <a:pt x="37" y="104"/>
                      <a:pt x="36" y="104"/>
                      <a:pt x="36" y="10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502"/>
              <p:cNvSpPr>
                <a:spLocks/>
              </p:cNvSpPr>
              <p:nvPr/>
            </p:nvSpPr>
            <p:spPr bwMode="auto">
              <a:xfrm>
                <a:off x="4275" y="5318"/>
                <a:ext cx="76" cy="19"/>
              </a:xfrm>
              <a:custGeom>
                <a:avLst/>
                <a:gdLst>
                  <a:gd name="T0" fmla="*/ 28 w 32"/>
                  <a:gd name="T1" fmla="*/ 8 h 8"/>
                  <a:gd name="T2" fmla="*/ 4 w 32"/>
                  <a:gd name="T3" fmla="*/ 8 h 8"/>
                  <a:gd name="T4" fmla="*/ 0 w 32"/>
                  <a:gd name="T5" fmla="*/ 4 h 8"/>
                  <a:gd name="T6" fmla="*/ 4 w 32"/>
                  <a:gd name="T7" fmla="*/ 0 h 8"/>
                  <a:gd name="T8" fmla="*/ 28 w 32"/>
                  <a:gd name="T9" fmla="*/ 0 h 8"/>
                  <a:gd name="T10" fmla="*/ 32 w 32"/>
                  <a:gd name="T11" fmla="*/ 4 h 8"/>
                  <a:gd name="T12" fmla="*/ 28 w 3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8">
                    <a:moveTo>
                      <a:pt x="2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503"/>
              <p:cNvSpPr>
                <a:spLocks/>
              </p:cNvSpPr>
              <p:nvPr/>
            </p:nvSpPr>
            <p:spPr bwMode="auto">
              <a:xfrm>
                <a:off x="4275" y="5281"/>
                <a:ext cx="76" cy="18"/>
              </a:xfrm>
              <a:custGeom>
                <a:avLst/>
                <a:gdLst>
                  <a:gd name="T0" fmla="*/ 28 w 32"/>
                  <a:gd name="T1" fmla="*/ 8 h 8"/>
                  <a:gd name="T2" fmla="*/ 4 w 32"/>
                  <a:gd name="T3" fmla="*/ 8 h 8"/>
                  <a:gd name="T4" fmla="*/ 0 w 32"/>
                  <a:gd name="T5" fmla="*/ 4 h 8"/>
                  <a:gd name="T6" fmla="*/ 4 w 32"/>
                  <a:gd name="T7" fmla="*/ 0 h 8"/>
                  <a:gd name="T8" fmla="*/ 28 w 32"/>
                  <a:gd name="T9" fmla="*/ 0 h 8"/>
                  <a:gd name="T10" fmla="*/ 32 w 32"/>
                  <a:gd name="T11" fmla="*/ 4 h 8"/>
                  <a:gd name="T12" fmla="*/ 28 w 3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8">
                    <a:moveTo>
                      <a:pt x="2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504"/>
              <p:cNvSpPr>
                <a:spLocks noEditPoints="1"/>
              </p:cNvSpPr>
              <p:nvPr/>
            </p:nvSpPr>
            <p:spPr bwMode="auto">
              <a:xfrm>
                <a:off x="4299" y="5160"/>
                <a:ext cx="75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505"/>
              <p:cNvSpPr>
                <a:spLocks/>
              </p:cNvSpPr>
              <p:nvPr/>
            </p:nvSpPr>
            <p:spPr bwMode="auto">
              <a:xfrm>
                <a:off x="4247" y="5167"/>
                <a:ext cx="37" cy="19"/>
              </a:xfrm>
              <a:custGeom>
                <a:avLst/>
                <a:gdLst>
                  <a:gd name="T0" fmla="*/ 12 w 16"/>
                  <a:gd name="T1" fmla="*/ 8 h 8"/>
                  <a:gd name="T2" fmla="*/ 4 w 16"/>
                  <a:gd name="T3" fmla="*/ 8 h 8"/>
                  <a:gd name="T4" fmla="*/ 0 w 16"/>
                  <a:gd name="T5" fmla="*/ 4 h 8"/>
                  <a:gd name="T6" fmla="*/ 4 w 16"/>
                  <a:gd name="T7" fmla="*/ 0 h 8"/>
                  <a:gd name="T8" fmla="*/ 12 w 16"/>
                  <a:gd name="T9" fmla="*/ 0 h 8"/>
                  <a:gd name="T10" fmla="*/ 16 w 16"/>
                  <a:gd name="T11" fmla="*/ 4 h 8"/>
                  <a:gd name="T12" fmla="*/ 12 w 1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8">
                    <a:moveTo>
                      <a:pt x="1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4" y="0"/>
                      <a:pt x="16" y="2"/>
                      <a:pt x="16" y="4"/>
                    </a:cubicBezTo>
                    <a:cubicBezTo>
                      <a:pt x="16" y="6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506"/>
              <p:cNvSpPr>
                <a:spLocks noEditPoints="1"/>
              </p:cNvSpPr>
              <p:nvPr/>
            </p:nvSpPr>
            <p:spPr bwMode="auto">
              <a:xfrm>
                <a:off x="4190" y="5110"/>
                <a:ext cx="227" cy="171"/>
              </a:xfrm>
              <a:custGeom>
                <a:avLst/>
                <a:gdLst>
                  <a:gd name="T0" fmla="*/ 82 w 96"/>
                  <a:gd name="T1" fmla="*/ 72 h 72"/>
                  <a:gd name="T2" fmla="*/ 18 w 96"/>
                  <a:gd name="T3" fmla="*/ 72 h 72"/>
                  <a:gd name="T4" fmla="*/ 0 w 96"/>
                  <a:gd name="T5" fmla="*/ 54 h 72"/>
                  <a:gd name="T6" fmla="*/ 0 w 96"/>
                  <a:gd name="T7" fmla="*/ 22 h 72"/>
                  <a:gd name="T8" fmla="*/ 18 w 96"/>
                  <a:gd name="T9" fmla="*/ 8 h 72"/>
                  <a:gd name="T10" fmla="*/ 40 w 96"/>
                  <a:gd name="T11" fmla="*/ 8 h 72"/>
                  <a:gd name="T12" fmla="*/ 40 w 96"/>
                  <a:gd name="T13" fmla="*/ 4 h 72"/>
                  <a:gd name="T14" fmla="*/ 44 w 96"/>
                  <a:gd name="T15" fmla="*/ 0 h 72"/>
                  <a:gd name="T16" fmla="*/ 76 w 96"/>
                  <a:gd name="T17" fmla="*/ 0 h 72"/>
                  <a:gd name="T18" fmla="*/ 80 w 96"/>
                  <a:gd name="T19" fmla="*/ 4 h 72"/>
                  <a:gd name="T20" fmla="*/ 80 w 96"/>
                  <a:gd name="T21" fmla="*/ 8 h 72"/>
                  <a:gd name="T22" fmla="*/ 82 w 96"/>
                  <a:gd name="T23" fmla="*/ 8 h 72"/>
                  <a:gd name="T24" fmla="*/ 96 w 96"/>
                  <a:gd name="T25" fmla="*/ 22 h 72"/>
                  <a:gd name="T26" fmla="*/ 96 w 96"/>
                  <a:gd name="T27" fmla="*/ 54 h 72"/>
                  <a:gd name="T28" fmla="*/ 82 w 96"/>
                  <a:gd name="T29" fmla="*/ 72 h 72"/>
                  <a:gd name="T30" fmla="*/ 18 w 96"/>
                  <a:gd name="T31" fmla="*/ 16 h 72"/>
                  <a:gd name="T32" fmla="*/ 8 w 96"/>
                  <a:gd name="T33" fmla="*/ 22 h 72"/>
                  <a:gd name="T34" fmla="*/ 8 w 96"/>
                  <a:gd name="T35" fmla="*/ 54 h 72"/>
                  <a:gd name="T36" fmla="*/ 18 w 96"/>
                  <a:gd name="T37" fmla="*/ 64 h 72"/>
                  <a:gd name="T38" fmla="*/ 82 w 96"/>
                  <a:gd name="T39" fmla="*/ 64 h 72"/>
                  <a:gd name="T40" fmla="*/ 88 w 96"/>
                  <a:gd name="T41" fmla="*/ 54 h 72"/>
                  <a:gd name="T42" fmla="*/ 88 w 96"/>
                  <a:gd name="T43" fmla="*/ 22 h 72"/>
                  <a:gd name="T44" fmla="*/ 82 w 96"/>
                  <a:gd name="T45" fmla="*/ 16 h 72"/>
                  <a:gd name="T46" fmla="*/ 76 w 96"/>
                  <a:gd name="T47" fmla="*/ 16 h 72"/>
                  <a:gd name="T48" fmla="*/ 72 w 96"/>
                  <a:gd name="T49" fmla="*/ 12 h 72"/>
                  <a:gd name="T50" fmla="*/ 72 w 96"/>
                  <a:gd name="T51" fmla="*/ 8 h 72"/>
                  <a:gd name="T52" fmla="*/ 48 w 96"/>
                  <a:gd name="T53" fmla="*/ 8 h 72"/>
                  <a:gd name="T54" fmla="*/ 48 w 96"/>
                  <a:gd name="T55" fmla="*/ 12 h 72"/>
                  <a:gd name="T56" fmla="*/ 44 w 96"/>
                  <a:gd name="T57" fmla="*/ 16 h 72"/>
                  <a:gd name="T58" fmla="*/ 18 w 96"/>
                  <a:gd name="T59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6" h="72">
                    <a:moveTo>
                      <a:pt x="82" y="72"/>
                    </a:moveTo>
                    <a:cubicBezTo>
                      <a:pt x="18" y="72"/>
                      <a:pt x="18" y="72"/>
                      <a:pt x="18" y="72"/>
                    </a:cubicBezTo>
                    <a:cubicBezTo>
                      <a:pt x="9" y="72"/>
                      <a:pt x="0" y="63"/>
                      <a:pt x="0" y="54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3"/>
                      <a:pt x="9" y="8"/>
                      <a:pt x="1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2"/>
                      <a:pt x="42" y="0"/>
                      <a:pt x="44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8" y="0"/>
                      <a:pt x="80" y="2"/>
                      <a:pt x="80" y="4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91" y="8"/>
                      <a:pt x="96" y="13"/>
                      <a:pt x="96" y="22"/>
                    </a:cubicBezTo>
                    <a:cubicBezTo>
                      <a:pt x="96" y="54"/>
                      <a:pt x="96" y="54"/>
                      <a:pt x="96" y="54"/>
                    </a:cubicBezTo>
                    <a:cubicBezTo>
                      <a:pt x="96" y="63"/>
                      <a:pt x="91" y="72"/>
                      <a:pt x="82" y="72"/>
                    </a:cubicBezTo>
                    <a:close/>
                    <a:moveTo>
                      <a:pt x="18" y="16"/>
                    </a:moveTo>
                    <a:cubicBezTo>
                      <a:pt x="14" y="16"/>
                      <a:pt x="8" y="18"/>
                      <a:pt x="8" y="22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9"/>
                      <a:pt x="14" y="64"/>
                      <a:pt x="18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6" y="64"/>
                      <a:pt x="88" y="58"/>
                      <a:pt x="88" y="54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8" y="18"/>
                      <a:pt x="87" y="16"/>
                      <a:pt x="82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4" y="16"/>
                      <a:pt x="72" y="14"/>
                      <a:pt x="72" y="12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14"/>
                      <a:pt x="46" y="16"/>
                      <a:pt x="44" y="16"/>
                    </a:cubicBezTo>
                    <a:lnTo>
                      <a:pt x="1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507"/>
              <p:cNvSpPr>
                <a:spLocks/>
              </p:cNvSpPr>
              <p:nvPr/>
            </p:nvSpPr>
            <p:spPr bwMode="auto">
              <a:xfrm>
                <a:off x="6866" y="5356"/>
                <a:ext cx="123" cy="104"/>
              </a:xfrm>
              <a:custGeom>
                <a:avLst/>
                <a:gdLst>
                  <a:gd name="T0" fmla="*/ 4 w 52"/>
                  <a:gd name="T1" fmla="*/ 44 h 44"/>
                  <a:gd name="T2" fmla="*/ 0 w 52"/>
                  <a:gd name="T3" fmla="*/ 40 h 44"/>
                  <a:gd name="T4" fmla="*/ 0 w 52"/>
                  <a:gd name="T5" fmla="*/ 32 h 44"/>
                  <a:gd name="T6" fmla="*/ 37 w 52"/>
                  <a:gd name="T7" fmla="*/ 0 h 44"/>
                  <a:gd name="T8" fmla="*/ 48 w 52"/>
                  <a:gd name="T9" fmla="*/ 0 h 44"/>
                  <a:gd name="T10" fmla="*/ 52 w 52"/>
                  <a:gd name="T11" fmla="*/ 4 h 44"/>
                  <a:gd name="T12" fmla="*/ 48 w 52"/>
                  <a:gd name="T13" fmla="*/ 8 h 44"/>
                  <a:gd name="T14" fmla="*/ 37 w 52"/>
                  <a:gd name="T15" fmla="*/ 8 h 44"/>
                  <a:gd name="T16" fmla="*/ 8 w 52"/>
                  <a:gd name="T17" fmla="*/ 32 h 44"/>
                  <a:gd name="T18" fmla="*/ 8 w 52"/>
                  <a:gd name="T19" fmla="*/ 40 h 44"/>
                  <a:gd name="T20" fmla="*/ 4 w 52"/>
                  <a:gd name="T2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44">
                    <a:moveTo>
                      <a:pt x="4" y="44"/>
                    </a:moveTo>
                    <a:cubicBezTo>
                      <a:pt x="2" y="44"/>
                      <a:pt x="0" y="42"/>
                      <a:pt x="0" y="4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4"/>
                      <a:pt x="20" y="0"/>
                      <a:pt x="37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50" y="0"/>
                      <a:pt x="52" y="2"/>
                      <a:pt x="52" y="4"/>
                    </a:cubicBezTo>
                    <a:cubicBezTo>
                      <a:pt x="52" y="6"/>
                      <a:pt x="50" y="8"/>
                      <a:pt x="48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24" y="8"/>
                      <a:pt x="8" y="19"/>
                      <a:pt x="8" y="32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2"/>
                      <a:pt x="6" y="44"/>
                      <a:pt x="4" y="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508"/>
              <p:cNvSpPr>
                <a:spLocks/>
              </p:cNvSpPr>
              <p:nvPr/>
            </p:nvSpPr>
            <p:spPr bwMode="auto">
              <a:xfrm>
                <a:off x="7046" y="5356"/>
                <a:ext cx="123" cy="104"/>
              </a:xfrm>
              <a:custGeom>
                <a:avLst/>
                <a:gdLst>
                  <a:gd name="T0" fmla="*/ 48 w 52"/>
                  <a:gd name="T1" fmla="*/ 44 h 44"/>
                  <a:gd name="T2" fmla="*/ 44 w 52"/>
                  <a:gd name="T3" fmla="*/ 40 h 44"/>
                  <a:gd name="T4" fmla="*/ 44 w 52"/>
                  <a:gd name="T5" fmla="*/ 32 h 44"/>
                  <a:gd name="T6" fmla="*/ 19 w 52"/>
                  <a:gd name="T7" fmla="*/ 8 h 44"/>
                  <a:gd name="T8" fmla="*/ 4 w 52"/>
                  <a:gd name="T9" fmla="*/ 8 h 44"/>
                  <a:gd name="T10" fmla="*/ 0 w 52"/>
                  <a:gd name="T11" fmla="*/ 4 h 44"/>
                  <a:gd name="T12" fmla="*/ 4 w 52"/>
                  <a:gd name="T13" fmla="*/ 0 h 44"/>
                  <a:gd name="T14" fmla="*/ 19 w 52"/>
                  <a:gd name="T15" fmla="*/ 0 h 44"/>
                  <a:gd name="T16" fmla="*/ 52 w 52"/>
                  <a:gd name="T17" fmla="*/ 32 h 44"/>
                  <a:gd name="T18" fmla="*/ 52 w 52"/>
                  <a:gd name="T19" fmla="*/ 40 h 44"/>
                  <a:gd name="T20" fmla="*/ 48 w 52"/>
                  <a:gd name="T2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44">
                    <a:moveTo>
                      <a:pt x="48" y="44"/>
                    </a:moveTo>
                    <a:cubicBezTo>
                      <a:pt x="46" y="44"/>
                      <a:pt x="44" y="42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19"/>
                      <a:pt x="32" y="8"/>
                      <a:pt x="19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37" y="0"/>
                      <a:pt x="52" y="15"/>
                      <a:pt x="52" y="32"/>
                    </a:cubicBezTo>
                    <a:cubicBezTo>
                      <a:pt x="52" y="40"/>
                      <a:pt x="52" y="40"/>
                      <a:pt x="52" y="40"/>
                    </a:cubicBezTo>
                    <a:cubicBezTo>
                      <a:pt x="52" y="42"/>
                      <a:pt x="50" y="44"/>
                      <a:pt x="48" y="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509"/>
              <p:cNvSpPr>
                <a:spLocks noEditPoints="1"/>
              </p:cNvSpPr>
              <p:nvPr/>
            </p:nvSpPr>
            <p:spPr bwMode="auto">
              <a:xfrm>
                <a:off x="6942" y="5148"/>
                <a:ext cx="151" cy="237"/>
              </a:xfrm>
              <a:custGeom>
                <a:avLst/>
                <a:gdLst>
                  <a:gd name="T0" fmla="*/ 32 w 64"/>
                  <a:gd name="T1" fmla="*/ 100 h 100"/>
                  <a:gd name="T2" fmla="*/ 0 w 64"/>
                  <a:gd name="T3" fmla="*/ 71 h 100"/>
                  <a:gd name="T4" fmla="*/ 0 w 64"/>
                  <a:gd name="T5" fmla="*/ 32 h 100"/>
                  <a:gd name="T6" fmla="*/ 32 w 64"/>
                  <a:gd name="T7" fmla="*/ 0 h 100"/>
                  <a:gd name="T8" fmla="*/ 64 w 64"/>
                  <a:gd name="T9" fmla="*/ 32 h 100"/>
                  <a:gd name="T10" fmla="*/ 64 w 64"/>
                  <a:gd name="T11" fmla="*/ 71 h 100"/>
                  <a:gd name="T12" fmla="*/ 32 w 64"/>
                  <a:gd name="T13" fmla="*/ 100 h 100"/>
                  <a:gd name="T14" fmla="*/ 32 w 64"/>
                  <a:gd name="T15" fmla="*/ 8 h 100"/>
                  <a:gd name="T16" fmla="*/ 8 w 64"/>
                  <a:gd name="T17" fmla="*/ 32 h 100"/>
                  <a:gd name="T18" fmla="*/ 8 w 64"/>
                  <a:gd name="T19" fmla="*/ 71 h 100"/>
                  <a:gd name="T20" fmla="*/ 32 w 64"/>
                  <a:gd name="T21" fmla="*/ 92 h 100"/>
                  <a:gd name="T22" fmla="*/ 56 w 64"/>
                  <a:gd name="T23" fmla="*/ 71 h 100"/>
                  <a:gd name="T24" fmla="*/ 56 w 64"/>
                  <a:gd name="T25" fmla="*/ 32 h 100"/>
                  <a:gd name="T26" fmla="*/ 32 w 64"/>
                  <a:gd name="T27" fmla="*/ 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100">
                    <a:moveTo>
                      <a:pt x="32" y="100"/>
                    </a:moveTo>
                    <a:cubicBezTo>
                      <a:pt x="13" y="100"/>
                      <a:pt x="0" y="88"/>
                      <a:pt x="0" y="7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50" y="0"/>
                      <a:pt x="64" y="14"/>
                      <a:pt x="64" y="32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88"/>
                      <a:pt x="51" y="100"/>
                      <a:pt x="32" y="100"/>
                    </a:cubicBezTo>
                    <a:close/>
                    <a:moveTo>
                      <a:pt x="32" y="8"/>
                    </a:moveTo>
                    <a:cubicBezTo>
                      <a:pt x="18" y="8"/>
                      <a:pt x="8" y="18"/>
                      <a:pt x="8" y="32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8" y="86"/>
                      <a:pt x="20" y="92"/>
                      <a:pt x="32" y="92"/>
                    </a:cubicBezTo>
                    <a:cubicBezTo>
                      <a:pt x="44" y="92"/>
                      <a:pt x="56" y="86"/>
                      <a:pt x="56" y="71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6" y="18"/>
                      <a:pt x="46" y="8"/>
                      <a:pt x="3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510"/>
              <p:cNvSpPr>
                <a:spLocks/>
              </p:cNvSpPr>
              <p:nvPr/>
            </p:nvSpPr>
            <p:spPr bwMode="auto">
              <a:xfrm>
                <a:off x="6904" y="5110"/>
                <a:ext cx="227" cy="133"/>
              </a:xfrm>
              <a:custGeom>
                <a:avLst/>
                <a:gdLst>
                  <a:gd name="T0" fmla="*/ 4 w 96"/>
                  <a:gd name="T1" fmla="*/ 56 h 56"/>
                  <a:gd name="T2" fmla="*/ 0 w 96"/>
                  <a:gd name="T3" fmla="*/ 52 h 56"/>
                  <a:gd name="T4" fmla="*/ 0 w 96"/>
                  <a:gd name="T5" fmla="*/ 48 h 56"/>
                  <a:gd name="T6" fmla="*/ 48 w 96"/>
                  <a:gd name="T7" fmla="*/ 0 h 56"/>
                  <a:gd name="T8" fmla="*/ 96 w 96"/>
                  <a:gd name="T9" fmla="*/ 48 h 56"/>
                  <a:gd name="T10" fmla="*/ 92 w 96"/>
                  <a:gd name="T11" fmla="*/ 52 h 56"/>
                  <a:gd name="T12" fmla="*/ 88 w 96"/>
                  <a:gd name="T13" fmla="*/ 48 h 56"/>
                  <a:gd name="T14" fmla="*/ 48 w 96"/>
                  <a:gd name="T15" fmla="*/ 8 h 56"/>
                  <a:gd name="T16" fmla="*/ 8 w 96"/>
                  <a:gd name="T17" fmla="*/ 48 h 56"/>
                  <a:gd name="T18" fmla="*/ 8 w 96"/>
                  <a:gd name="T19" fmla="*/ 52 h 56"/>
                  <a:gd name="T20" fmla="*/ 4 w 96"/>
                  <a:gd name="T2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6" h="56">
                    <a:moveTo>
                      <a:pt x="4" y="56"/>
                    </a:moveTo>
                    <a:cubicBezTo>
                      <a:pt x="2" y="56"/>
                      <a:pt x="0" y="54"/>
                      <a:pt x="0" y="52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22"/>
                      <a:pt x="22" y="0"/>
                      <a:pt x="48" y="0"/>
                    </a:cubicBezTo>
                    <a:cubicBezTo>
                      <a:pt x="74" y="0"/>
                      <a:pt x="96" y="22"/>
                      <a:pt x="96" y="48"/>
                    </a:cubicBezTo>
                    <a:cubicBezTo>
                      <a:pt x="96" y="50"/>
                      <a:pt x="94" y="52"/>
                      <a:pt x="92" y="52"/>
                    </a:cubicBezTo>
                    <a:cubicBezTo>
                      <a:pt x="90" y="52"/>
                      <a:pt x="88" y="50"/>
                      <a:pt x="88" y="48"/>
                    </a:cubicBezTo>
                    <a:cubicBezTo>
                      <a:pt x="88" y="26"/>
                      <a:pt x="70" y="8"/>
                      <a:pt x="48" y="8"/>
                    </a:cubicBezTo>
                    <a:cubicBezTo>
                      <a:pt x="26" y="8"/>
                      <a:pt x="8" y="26"/>
                      <a:pt x="8" y="48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4"/>
                      <a:pt x="6" y="56"/>
                      <a:pt x="4" y="5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511"/>
              <p:cNvSpPr>
                <a:spLocks noEditPoints="1"/>
              </p:cNvSpPr>
              <p:nvPr/>
            </p:nvSpPr>
            <p:spPr bwMode="auto">
              <a:xfrm>
                <a:off x="6885" y="5224"/>
                <a:ext cx="76" cy="94"/>
              </a:xfrm>
              <a:custGeom>
                <a:avLst/>
                <a:gdLst>
                  <a:gd name="T0" fmla="*/ 28 w 32"/>
                  <a:gd name="T1" fmla="*/ 40 h 40"/>
                  <a:gd name="T2" fmla="*/ 12 w 32"/>
                  <a:gd name="T3" fmla="*/ 40 h 40"/>
                  <a:gd name="T4" fmla="*/ 0 w 32"/>
                  <a:gd name="T5" fmla="*/ 28 h 40"/>
                  <a:gd name="T6" fmla="*/ 0 w 32"/>
                  <a:gd name="T7" fmla="*/ 12 h 40"/>
                  <a:gd name="T8" fmla="*/ 12 w 32"/>
                  <a:gd name="T9" fmla="*/ 0 h 40"/>
                  <a:gd name="T10" fmla="*/ 28 w 32"/>
                  <a:gd name="T11" fmla="*/ 0 h 40"/>
                  <a:gd name="T12" fmla="*/ 32 w 32"/>
                  <a:gd name="T13" fmla="*/ 4 h 40"/>
                  <a:gd name="T14" fmla="*/ 32 w 32"/>
                  <a:gd name="T15" fmla="*/ 36 h 40"/>
                  <a:gd name="T16" fmla="*/ 28 w 32"/>
                  <a:gd name="T17" fmla="*/ 40 h 40"/>
                  <a:gd name="T18" fmla="*/ 8 w 32"/>
                  <a:gd name="T19" fmla="*/ 32 h 40"/>
                  <a:gd name="T20" fmla="*/ 12 w 32"/>
                  <a:gd name="T21" fmla="*/ 32 h 40"/>
                  <a:gd name="T22" fmla="*/ 24 w 32"/>
                  <a:gd name="T23" fmla="*/ 32 h 40"/>
                  <a:gd name="T24" fmla="*/ 24 w 32"/>
                  <a:gd name="T25" fmla="*/ 8 h 40"/>
                  <a:gd name="T26" fmla="*/ 12 w 32"/>
                  <a:gd name="T27" fmla="*/ 8 h 40"/>
                  <a:gd name="T28" fmla="*/ 8 w 32"/>
                  <a:gd name="T29" fmla="*/ 8 h 40"/>
                  <a:gd name="T30" fmla="*/ 8 w 32"/>
                  <a:gd name="T31" fmla="*/ 12 h 40"/>
                  <a:gd name="T32" fmla="*/ 8 w 32"/>
                  <a:gd name="T33" fmla="*/ 28 h 40"/>
                  <a:gd name="T34" fmla="*/ 8 w 32"/>
                  <a:gd name="T35" fmla="*/ 32 h 40"/>
                  <a:gd name="T36" fmla="*/ 8 w 32"/>
                  <a:gd name="T3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0">
                    <a:moveTo>
                      <a:pt x="28" y="40"/>
                    </a:moveTo>
                    <a:cubicBezTo>
                      <a:pt x="12" y="40"/>
                      <a:pt x="12" y="40"/>
                      <a:pt x="12" y="40"/>
                    </a:cubicBezTo>
                    <a:cubicBezTo>
                      <a:pt x="3" y="40"/>
                      <a:pt x="0" y="37"/>
                      <a:pt x="0" y="2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3"/>
                      <a:pt x="3" y="0"/>
                      <a:pt x="12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8"/>
                      <a:pt x="30" y="40"/>
                      <a:pt x="28" y="40"/>
                    </a:cubicBezTo>
                    <a:close/>
                    <a:moveTo>
                      <a:pt x="8" y="32"/>
                    </a:moveTo>
                    <a:cubicBezTo>
                      <a:pt x="8" y="32"/>
                      <a:pt x="9" y="32"/>
                      <a:pt x="12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12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512"/>
              <p:cNvSpPr>
                <a:spLocks noEditPoints="1"/>
              </p:cNvSpPr>
              <p:nvPr/>
            </p:nvSpPr>
            <p:spPr bwMode="auto">
              <a:xfrm>
                <a:off x="7074" y="5224"/>
                <a:ext cx="76" cy="94"/>
              </a:xfrm>
              <a:custGeom>
                <a:avLst/>
                <a:gdLst>
                  <a:gd name="T0" fmla="*/ 20 w 32"/>
                  <a:gd name="T1" fmla="*/ 40 h 40"/>
                  <a:gd name="T2" fmla="*/ 4 w 32"/>
                  <a:gd name="T3" fmla="*/ 40 h 40"/>
                  <a:gd name="T4" fmla="*/ 0 w 32"/>
                  <a:gd name="T5" fmla="*/ 36 h 40"/>
                  <a:gd name="T6" fmla="*/ 0 w 32"/>
                  <a:gd name="T7" fmla="*/ 4 h 40"/>
                  <a:gd name="T8" fmla="*/ 4 w 32"/>
                  <a:gd name="T9" fmla="*/ 0 h 40"/>
                  <a:gd name="T10" fmla="*/ 20 w 32"/>
                  <a:gd name="T11" fmla="*/ 0 h 40"/>
                  <a:gd name="T12" fmla="*/ 32 w 32"/>
                  <a:gd name="T13" fmla="*/ 12 h 40"/>
                  <a:gd name="T14" fmla="*/ 32 w 32"/>
                  <a:gd name="T15" fmla="*/ 28 h 40"/>
                  <a:gd name="T16" fmla="*/ 20 w 32"/>
                  <a:gd name="T17" fmla="*/ 40 h 40"/>
                  <a:gd name="T18" fmla="*/ 8 w 32"/>
                  <a:gd name="T19" fmla="*/ 32 h 40"/>
                  <a:gd name="T20" fmla="*/ 20 w 32"/>
                  <a:gd name="T21" fmla="*/ 32 h 40"/>
                  <a:gd name="T22" fmla="*/ 24 w 32"/>
                  <a:gd name="T23" fmla="*/ 32 h 40"/>
                  <a:gd name="T24" fmla="*/ 24 w 32"/>
                  <a:gd name="T25" fmla="*/ 28 h 40"/>
                  <a:gd name="T26" fmla="*/ 24 w 32"/>
                  <a:gd name="T27" fmla="*/ 12 h 40"/>
                  <a:gd name="T28" fmla="*/ 24 w 32"/>
                  <a:gd name="T29" fmla="*/ 8 h 40"/>
                  <a:gd name="T30" fmla="*/ 20 w 32"/>
                  <a:gd name="T31" fmla="*/ 8 h 40"/>
                  <a:gd name="T32" fmla="*/ 8 w 32"/>
                  <a:gd name="T33" fmla="*/ 8 h 40"/>
                  <a:gd name="T34" fmla="*/ 8 w 32"/>
                  <a:gd name="T35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0">
                    <a:moveTo>
                      <a:pt x="20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9" y="0"/>
                      <a:pt x="32" y="3"/>
                      <a:pt x="32" y="12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37"/>
                      <a:pt x="29" y="40"/>
                      <a:pt x="20" y="40"/>
                    </a:cubicBezTo>
                    <a:close/>
                    <a:moveTo>
                      <a:pt x="8" y="32"/>
                    </a:moveTo>
                    <a:cubicBezTo>
                      <a:pt x="20" y="32"/>
                      <a:pt x="20" y="32"/>
                      <a:pt x="20" y="32"/>
                    </a:cubicBezTo>
                    <a:cubicBezTo>
                      <a:pt x="23" y="32"/>
                      <a:pt x="24" y="32"/>
                      <a:pt x="24" y="32"/>
                    </a:cubicBezTo>
                    <a:cubicBezTo>
                      <a:pt x="24" y="32"/>
                      <a:pt x="24" y="31"/>
                      <a:pt x="24" y="28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8"/>
                      <a:pt x="23" y="8"/>
                      <a:pt x="2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513"/>
              <p:cNvSpPr>
                <a:spLocks noEditPoints="1"/>
              </p:cNvSpPr>
              <p:nvPr/>
            </p:nvSpPr>
            <p:spPr bwMode="auto">
              <a:xfrm>
                <a:off x="6790" y="5489"/>
                <a:ext cx="454" cy="75"/>
              </a:xfrm>
              <a:custGeom>
                <a:avLst/>
                <a:gdLst>
                  <a:gd name="T0" fmla="*/ 188 w 192"/>
                  <a:gd name="T1" fmla="*/ 32 h 32"/>
                  <a:gd name="T2" fmla="*/ 4 w 192"/>
                  <a:gd name="T3" fmla="*/ 32 h 32"/>
                  <a:gd name="T4" fmla="*/ 0 w 192"/>
                  <a:gd name="T5" fmla="*/ 28 h 32"/>
                  <a:gd name="T6" fmla="*/ 0 w 192"/>
                  <a:gd name="T7" fmla="*/ 4 h 32"/>
                  <a:gd name="T8" fmla="*/ 4 w 192"/>
                  <a:gd name="T9" fmla="*/ 0 h 32"/>
                  <a:gd name="T10" fmla="*/ 188 w 192"/>
                  <a:gd name="T11" fmla="*/ 0 h 32"/>
                  <a:gd name="T12" fmla="*/ 192 w 192"/>
                  <a:gd name="T13" fmla="*/ 4 h 32"/>
                  <a:gd name="T14" fmla="*/ 192 w 192"/>
                  <a:gd name="T15" fmla="*/ 28 h 32"/>
                  <a:gd name="T16" fmla="*/ 188 w 192"/>
                  <a:gd name="T17" fmla="*/ 32 h 32"/>
                  <a:gd name="T18" fmla="*/ 8 w 192"/>
                  <a:gd name="T19" fmla="*/ 24 h 32"/>
                  <a:gd name="T20" fmla="*/ 184 w 192"/>
                  <a:gd name="T21" fmla="*/ 24 h 32"/>
                  <a:gd name="T22" fmla="*/ 184 w 192"/>
                  <a:gd name="T23" fmla="*/ 8 h 32"/>
                  <a:gd name="T24" fmla="*/ 8 w 192"/>
                  <a:gd name="T25" fmla="*/ 8 h 32"/>
                  <a:gd name="T26" fmla="*/ 8 w 192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2" h="32">
                    <a:moveTo>
                      <a:pt x="188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2" y="28"/>
                      <a:pt x="192" y="28"/>
                      <a:pt x="192" y="28"/>
                    </a:cubicBezTo>
                    <a:cubicBezTo>
                      <a:pt x="192" y="30"/>
                      <a:pt x="190" y="32"/>
                      <a:pt x="188" y="32"/>
                    </a:cubicBezTo>
                    <a:close/>
                    <a:moveTo>
                      <a:pt x="8" y="24"/>
                    </a:moveTo>
                    <a:cubicBezTo>
                      <a:pt x="184" y="24"/>
                      <a:pt x="184" y="24"/>
                      <a:pt x="184" y="24"/>
                    </a:cubicBezTo>
                    <a:cubicBezTo>
                      <a:pt x="184" y="8"/>
                      <a:pt x="184" y="8"/>
                      <a:pt x="18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514"/>
              <p:cNvSpPr>
                <a:spLocks noEditPoints="1"/>
              </p:cNvSpPr>
              <p:nvPr/>
            </p:nvSpPr>
            <p:spPr bwMode="auto">
              <a:xfrm>
                <a:off x="6828" y="5451"/>
                <a:ext cx="170" cy="56"/>
              </a:xfrm>
              <a:custGeom>
                <a:avLst/>
                <a:gdLst>
                  <a:gd name="T0" fmla="*/ 68 w 72"/>
                  <a:gd name="T1" fmla="*/ 24 h 24"/>
                  <a:gd name="T2" fmla="*/ 4 w 72"/>
                  <a:gd name="T3" fmla="*/ 24 h 24"/>
                  <a:gd name="T4" fmla="*/ 0 w 72"/>
                  <a:gd name="T5" fmla="*/ 20 h 24"/>
                  <a:gd name="T6" fmla="*/ 0 w 72"/>
                  <a:gd name="T7" fmla="*/ 4 h 24"/>
                  <a:gd name="T8" fmla="*/ 4 w 72"/>
                  <a:gd name="T9" fmla="*/ 0 h 24"/>
                  <a:gd name="T10" fmla="*/ 68 w 72"/>
                  <a:gd name="T11" fmla="*/ 0 h 24"/>
                  <a:gd name="T12" fmla="*/ 72 w 72"/>
                  <a:gd name="T13" fmla="*/ 4 h 24"/>
                  <a:gd name="T14" fmla="*/ 72 w 72"/>
                  <a:gd name="T15" fmla="*/ 20 h 24"/>
                  <a:gd name="T16" fmla="*/ 68 w 72"/>
                  <a:gd name="T17" fmla="*/ 24 h 24"/>
                  <a:gd name="T18" fmla="*/ 8 w 72"/>
                  <a:gd name="T19" fmla="*/ 16 h 24"/>
                  <a:gd name="T20" fmla="*/ 64 w 72"/>
                  <a:gd name="T21" fmla="*/ 16 h 24"/>
                  <a:gd name="T22" fmla="*/ 64 w 72"/>
                  <a:gd name="T23" fmla="*/ 8 h 24"/>
                  <a:gd name="T24" fmla="*/ 8 w 72"/>
                  <a:gd name="T25" fmla="*/ 8 h 24"/>
                  <a:gd name="T26" fmla="*/ 8 w 72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24">
                    <a:moveTo>
                      <a:pt x="68" y="24"/>
                    </a:move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2"/>
                      <a:pt x="70" y="24"/>
                      <a:pt x="68" y="24"/>
                    </a:cubicBezTo>
                    <a:close/>
                    <a:moveTo>
                      <a:pt x="8" y="16"/>
                    </a:move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515"/>
              <p:cNvSpPr>
                <a:spLocks noEditPoints="1"/>
              </p:cNvSpPr>
              <p:nvPr/>
            </p:nvSpPr>
            <p:spPr bwMode="auto">
              <a:xfrm>
                <a:off x="7036" y="5451"/>
                <a:ext cx="170" cy="56"/>
              </a:xfrm>
              <a:custGeom>
                <a:avLst/>
                <a:gdLst>
                  <a:gd name="T0" fmla="*/ 68 w 72"/>
                  <a:gd name="T1" fmla="*/ 24 h 24"/>
                  <a:gd name="T2" fmla="*/ 4 w 72"/>
                  <a:gd name="T3" fmla="*/ 24 h 24"/>
                  <a:gd name="T4" fmla="*/ 0 w 72"/>
                  <a:gd name="T5" fmla="*/ 20 h 24"/>
                  <a:gd name="T6" fmla="*/ 0 w 72"/>
                  <a:gd name="T7" fmla="*/ 4 h 24"/>
                  <a:gd name="T8" fmla="*/ 4 w 72"/>
                  <a:gd name="T9" fmla="*/ 0 h 24"/>
                  <a:gd name="T10" fmla="*/ 68 w 72"/>
                  <a:gd name="T11" fmla="*/ 0 h 24"/>
                  <a:gd name="T12" fmla="*/ 72 w 72"/>
                  <a:gd name="T13" fmla="*/ 4 h 24"/>
                  <a:gd name="T14" fmla="*/ 72 w 72"/>
                  <a:gd name="T15" fmla="*/ 20 h 24"/>
                  <a:gd name="T16" fmla="*/ 68 w 72"/>
                  <a:gd name="T17" fmla="*/ 24 h 24"/>
                  <a:gd name="T18" fmla="*/ 8 w 72"/>
                  <a:gd name="T19" fmla="*/ 16 h 24"/>
                  <a:gd name="T20" fmla="*/ 64 w 72"/>
                  <a:gd name="T21" fmla="*/ 16 h 24"/>
                  <a:gd name="T22" fmla="*/ 64 w 72"/>
                  <a:gd name="T23" fmla="*/ 8 h 24"/>
                  <a:gd name="T24" fmla="*/ 8 w 72"/>
                  <a:gd name="T25" fmla="*/ 8 h 24"/>
                  <a:gd name="T26" fmla="*/ 8 w 72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24">
                    <a:moveTo>
                      <a:pt x="68" y="24"/>
                    </a:move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70" y="0"/>
                      <a:pt x="72" y="2"/>
                      <a:pt x="72" y="4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2"/>
                      <a:pt x="70" y="24"/>
                      <a:pt x="68" y="24"/>
                    </a:cubicBezTo>
                    <a:close/>
                    <a:moveTo>
                      <a:pt x="8" y="16"/>
                    </a:move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516"/>
              <p:cNvSpPr>
                <a:spLocks/>
              </p:cNvSpPr>
              <p:nvPr/>
            </p:nvSpPr>
            <p:spPr bwMode="auto">
              <a:xfrm>
                <a:off x="6951" y="5195"/>
                <a:ext cx="142" cy="57"/>
              </a:xfrm>
              <a:custGeom>
                <a:avLst/>
                <a:gdLst>
                  <a:gd name="T0" fmla="*/ 4 w 60"/>
                  <a:gd name="T1" fmla="*/ 24 h 24"/>
                  <a:gd name="T2" fmla="*/ 0 w 60"/>
                  <a:gd name="T3" fmla="*/ 20 h 24"/>
                  <a:gd name="T4" fmla="*/ 4 w 60"/>
                  <a:gd name="T5" fmla="*/ 16 h 24"/>
                  <a:gd name="T6" fmla="*/ 32 w 60"/>
                  <a:gd name="T7" fmla="*/ 4 h 24"/>
                  <a:gd name="T8" fmla="*/ 36 w 60"/>
                  <a:gd name="T9" fmla="*/ 0 h 24"/>
                  <a:gd name="T10" fmla="*/ 40 w 60"/>
                  <a:gd name="T11" fmla="*/ 4 h 24"/>
                  <a:gd name="T12" fmla="*/ 42 w 60"/>
                  <a:gd name="T13" fmla="*/ 7 h 24"/>
                  <a:gd name="T14" fmla="*/ 56 w 60"/>
                  <a:gd name="T15" fmla="*/ 12 h 24"/>
                  <a:gd name="T16" fmla="*/ 60 w 60"/>
                  <a:gd name="T17" fmla="*/ 16 h 24"/>
                  <a:gd name="T18" fmla="*/ 56 w 60"/>
                  <a:gd name="T19" fmla="*/ 20 h 24"/>
                  <a:gd name="T20" fmla="*/ 37 w 60"/>
                  <a:gd name="T21" fmla="*/ 13 h 24"/>
                  <a:gd name="T22" fmla="*/ 36 w 60"/>
                  <a:gd name="T23" fmla="*/ 13 h 24"/>
                  <a:gd name="T24" fmla="*/ 4 w 60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24">
                    <a:moveTo>
                      <a:pt x="4" y="24"/>
                    </a:moveTo>
                    <a:cubicBezTo>
                      <a:pt x="2" y="24"/>
                      <a:pt x="0" y="22"/>
                      <a:pt x="0" y="20"/>
                    </a:cubicBezTo>
                    <a:cubicBezTo>
                      <a:pt x="0" y="18"/>
                      <a:pt x="2" y="16"/>
                      <a:pt x="4" y="16"/>
                    </a:cubicBezTo>
                    <a:cubicBezTo>
                      <a:pt x="13" y="16"/>
                      <a:pt x="32" y="10"/>
                      <a:pt x="32" y="4"/>
                    </a:cubicBezTo>
                    <a:cubicBezTo>
                      <a:pt x="32" y="2"/>
                      <a:pt x="34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4"/>
                      <a:pt x="40" y="6"/>
                      <a:pt x="42" y="7"/>
                    </a:cubicBezTo>
                    <a:cubicBezTo>
                      <a:pt x="45" y="10"/>
                      <a:pt x="50" y="12"/>
                      <a:pt x="56" y="12"/>
                    </a:cubicBezTo>
                    <a:cubicBezTo>
                      <a:pt x="58" y="12"/>
                      <a:pt x="60" y="13"/>
                      <a:pt x="60" y="16"/>
                    </a:cubicBezTo>
                    <a:cubicBezTo>
                      <a:pt x="60" y="18"/>
                      <a:pt x="59" y="20"/>
                      <a:pt x="56" y="20"/>
                    </a:cubicBezTo>
                    <a:cubicBezTo>
                      <a:pt x="49" y="21"/>
                      <a:pt x="42" y="18"/>
                      <a:pt x="37" y="13"/>
                    </a:cubicBezTo>
                    <a:cubicBezTo>
                      <a:pt x="37" y="13"/>
                      <a:pt x="36" y="13"/>
                      <a:pt x="36" y="13"/>
                    </a:cubicBezTo>
                    <a:cubicBezTo>
                      <a:pt x="28" y="21"/>
                      <a:pt x="10" y="24"/>
                      <a:pt x="4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517"/>
              <p:cNvSpPr>
                <a:spLocks/>
              </p:cNvSpPr>
              <p:nvPr/>
            </p:nvSpPr>
            <p:spPr bwMode="auto">
              <a:xfrm>
                <a:off x="5883" y="5470"/>
                <a:ext cx="359" cy="94"/>
              </a:xfrm>
              <a:custGeom>
                <a:avLst/>
                <a:gdLst>
                  <a:gd name="T0" fmla="*/ 76 w 152"/>
                  <a:gd name="T1" fmla="*/ 40 h 40"/>
                  <a:gd name="T2" fmla="*/ 74 w 152"/>
                  <a:gd name="T3" fmla="*/ 39 h 40"/>
                  <a:gd name="T4" fmla="*/ 35 w 152"/>
                  <a:gd name="T5" fmla="*/ 8 h 40"/>
                  <a:gd name="T6" fmla="*/ 8 w 152"/>
                  <a:gd name="T7" fmla="*/ 36 h 40"/>
                  <a:gd name="T8" fmla="*/ 4 w 152"/>
                  <a:gd name="T9" fmla="*/ 40 h 40"/>
                  <a:gd name="T10" fmla="*/ 0 w 152"/>
                  <a:gd name="T11" fmla="*/ 36 h 40"/>
                  <a:gd name="T12" fmla="*/ 36 w 152"/>
                  <a:gd name="T13" fmla="*/ 0 h 40"/>
                  <a:gd name="T14" fmla="*/ 38 w 152"/>
                  <a:gd name="T15" fmla="*/ 1 h 40"/>
                  <a:gd name="T16" fmla="*/ 76 w 152"/>
                  <a:gd name="T17" fmla="*/ 31 h 40"/>
                  <a:gd name="T18" fmla="*/ 113 w 152"/>
                  <a:gd name="T19" fmla="*/ 1 h 40"/>
                  <a:gd name="T20" fmla="*/ 116 w 152"/>
                  <a:gd name="T21" fmla="*/ 0 h 40"/>
                  <a:gd name="T22" fmla="*/ 152 w 152"/>
                  <a:gd name="T23" fmla="*/ 36 h 40"/>
                  <a:gd name="T24" fmla="*/ 148 w 152"/>
                  <a:gd name="T25" fmla="*/ 40 h 40"/>
                  <a:gd name="T26" fmla="*/ 144 w 152"/>
                  <a:gd name="T27" fmla="*/ 36 h 40"/>
                  <a:gd name="T28" fmla="*/ 117 w 152"/>
                  <a:gd name="T29" fmla="*/ 8 h 40"/>
                  <a:gd name="T30" fmla="*/ 79 w 152"/>
                  <a:gd name="T31" fmla="*/ 39 h 40"/>
                  <a:gd name="T32" fmla="*/ 76 w 152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40">
                    <a:moveTo>
                      <a:pt x="76" y="40"/>
                    </a:moveTo>
                    <a:cubicBezTo>
                      <a:pt x="75" y="40"/>
                      <a:pt x="74" y="40"/>
                      <a:pt x="74" y="3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20" y="9"/>
                      <a:pt x="8" y="21"/>
                      <a:pt x="8" y="36"/>
                    </a:cubicBezTo>
                    <a:cubicBezTo>
                      <a:pt x="8" y="38"/>
                      <a:pt x="6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37" y="0"/>
                      <a:pt x="38" y="0"/>
                      <a:pt x="38" y="1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4" y="0"/>
                      <a:pt x="115" y="0"/>
                      <a:pt x="116" y="0"/>
                    </a:cubicBezTo>
                    <a:cubicBezTo>
                      <a:pt x="136" y="0"/>
                      <a:pt x="152" y="16"/>
                      <a:pt x="152" y="36"/>
                    </a:cubicBezTo>
                    <a:cubicBezTo>
                      <a:pt x="152" y="38"/>
                      <a:pt x="150" y="40"/>
                      <a:pt x="148" y="40"/>
                    </a:cubicBezTo>
                    <a:cubicBezTo>
                      <a:pt x="146" y="40"/>
                      <a:pt x="144" y="38"/>
                      <a:pt x="144" y="36"/>
                    </a:cubicBezTo>
                    <a:cubicBezTo>
                      <a:pt x="144" y="21"/>
                      <a:pt x="132" y="9"/>
                      <a:pt x="117" y="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8" y="40"/>
                      <a:pt x="77" y="40"/>
                      <a:pt x="76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518"/>
              <p:cNvSpPr>
                <a:spLocks/>
              </p:cNvSpPr>
              <p:nvPr/>
            </p:nvSpPr>
            <p:spPr bwMode="auto">
              <a:xfrm>
                <a:off x="5930" y="5233"/>
                <a:ext cx="265" cy="256"/>
              </a:xfrm>
              <a:custGeom>
                <a:avLst/>
                <a:gdLst>
                  <a:gd name="T0" fmla="*/ 56 w 112"/>
                  <a:gd name="T1" fmla="*/ 108 h 108"/>
                  <a:gd name="T2" fmla="*/ 12 w 112"/>
                  <a:gd name="T3" fmla="*/ 67 h 108"/>
                  <a:gd name="T4" fmla="*/ 0 w 112"/>
                  <a:gd name="T5" fmla="*/ 50 h 108"/>
                  <a:gd name="T6" fmla="*/ 0 w 112"/>
                  <a:gd name="T7" fmla="*/ 41 h 108"/>
                  <a:gd name="T8" fmla="*/ 8 w 112"/>
                  <a:gd name="T9" fmla="*/ 28 h 108"/>
                  <a:gd name="T10" fmla="*/ 8 w 112"/>
                  <a:gd name="T11" fmla="*/ 4 h 108"/>
                  <a:gd name="T12" fmla="*/ 12 w 112"/>
                  <a:gd name="T13" fmla="*/ 0 h 108"/>
                  <a:gd name="T14" fmla="*/ 16 w 112"/>
                  <a:gd name="T15" fmla="*/ 4 h 108"/>
                  <a:gd name="T16" fmla="*/ 16 w 112"/>
                  <a:gd name="T17" fmla="*/ 32 h 108"/>
                  <a:gd name="T18" fmla="*/ 12 w 112"/>
                  <a:gd name="T19" fmla="*/ 36 h 108"/>
                  <a:gd name="T20" fmla="*/ 8 w 112"/>
                  <a:gd name="T21" fmla="*/ 41 h 108"/>
                  <a:gd name="T22" fmla="*/ 8 w 112"/>
                  <a:gd name="T23" fmla="*/ 50 h 108"/>
                  <a:gd name="T24" fmla="*/ 16 w 112"/>
                  <a:gd name="T25" fmla="*/ 60 h 108"/>
                  <a:gd name="T26" fmla="*/ 20 w 112"/>
                  <a:gd name="T27" fmla="*/ 64 h 108"/>
                  <a:gd name="T28" fmla="*/ 56 w 112"/>
                  <a:gd name="T29" fmla="*/ 100 h 108"/>
                  <a:gd name="T30" fmla="*/ 92 w 112"/>
                  <a:gd name="T31" fmla="*/ 64 h 108"/>
                  <a:gd name="T32" fmla="*/ 96 w 112"/>
                  <a:gd name="T33" fmla="*/ 60 h 108"/>
                  <a:gd name="T34" fmla="*/ 104 w 112"/>
                  <a:gd name="T35" fmla="*/ 50 h 108"/>
                  <a:gd name="T36" fmla="*/ 104 w 112"/>
                  <a:gd name="T37" fmla="*/ 41 h 108"/>
                  <a:gd name="T38" fmla="*/ 100 w 112"/>
                  <a:gd name="T39" fmla="*/ 36 h 108"/>
                  <a:gd name="T40" fmla="*/ 96 w 112"/>
                  <a:gd name="T41" fmla="*/ 32 h 108"/>
                  <a:gd name="T42" fmla="*/ 96 w 112"/>
                  <a:gd name="T43" fmla="*/ 4 h 108"/>
                  <a:gd name="T44" fmla="*/ 100 w 112"/>
                  <a:gd name="T45" fmla="*/ 0 h 108"/>
                  <a:gd name="T46" fmla="*/ 104 w 112"/>
                  <a:gd name="T47" fmla="*/ 4 h 108"/>
                  <a:gd name="T48" fmla="*/ 104 w 112"/>
                  <a:gd name="T49" fmla="*/ 28 h 108"/>
                  <a:gd name="T50" fmla="*/ 112 w 112"/>
                  <a:gd name="T51" fmla="*/ 41 h 108"/>
                  <a:gd name="T52" fmla="*/ 112 w 112"/>
                  <a:gd name="T53" fmla="*/ 50 h 108"/>
                  <a:gd name="T54" fmla="*/ 100 w 112"/>
                  <a:gd name="T55" fmla="*/ 67 h 108"/>
                  <a:gd name="T56" fmla="*/ 56 w 112"/>
                  <a:gd name="T5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2" h="108">
                    <a:moveTo>
                      <a:pt x="56" y="108"/>
                    </a:moveTo>
                    <a:cubicBezTo>
                      <a:pt x="35" y="108"/>
                      <a:pt x="14" y="88"/>
                      <a:pt x="12" y="67"/>
                    </a:cubicBezTo>
                    <a:cubicBezTo>
                      <a:pt x="4" y="65"/>
                      <a:pt x="0" y="55"/>
                      <a:pt x="0" y="50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38"/>
                      <a:pt x="0" y="30"/>
                      <a:pt x="8" y="2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4" y="0"/>
                      <a:pt x="16" y="2"/>
                      <a:pt x="16" y="4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4"/>
                      <a:pt x="14" y="36"/>
                      <a:pt x="12" y="36"/>
                    </a:cubicBezTo>
                    <a:cubicBezTo>
                      <a:pt x="8" y="36"/>
                      <a:pt x="8" y="37"/>
                      <a:pt x="8" y="4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2"/>
                      <a:pt x="11" y="60"/>
                      <a:pt x="16" y="60"/>
                    </a:cubicBezTo>
                    <a:cubicBezTo>
                      <a:pt x="18" y="60"/>
                      <a:pt x="20" y="62"/>
                      <a:pt x="20" y="64"/>
                    </a:cubicBezTo>
                    <a:cubicBezTo>
                      <a:pt x="20" y="82"/>
                      <a:pt x="38" y="100"/>
                      <a:pt x="56" y="100"/>
                    </a:cubicBezTo>
                    <a:cubicBezTo>
                      <a:pt x="74" y="100"/>
                      <a:pt x="92" y="82"/>
                      <a:pt x="92" y="64"/>
                    </a:cubicBezTo>
                    <a:cubicBezTo>
                      <a:pt x="92" y="62"/>
                      <a:pt x="94" y="60"/>
                      <a:pt x="96" y="60"/>
                    </a:cubicBezTo>
                    <a:cubicBezTo>
                      <a:pt x="101" y="60"/>
                      <a:pt x="104" y="52"/>
                      <a:pt x="104" y="50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37"/>
                      <a:pt x="104" y="36"/>
                      <a:pt x="100" y="36"/>
                    </a:cubicBezTo>
                    <a:cubicBezTo>
                      <a:pt x="98" y="36"/>
                      <a:pt x="96" y="34"/>
                      <a:pt x="96" y="32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6" y="2"/>
                      <a:pt x="98" y="0"/>
                      <a:pt x="100" y="0"/>
                    </a:cubicBezTo>
                    <a:cubicBezTo>
                      <a:pt x="102" y="0"/>
                      <a:pt x="104" y="2"/>
                      <a:pt x="104" y="4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12" y="30"/>
                      <a:pt x="112" y="38"/>
                      <a:pt x="112" y="41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2" y="55"/>
                      <a:pt x="108" y="65"/>
                      <a:pt x="100" y="67"/>
                    </a:cubicBezTo>
                    <a:cubicBezTo>
                      <a:pt x="98" y="88"/>
                      <a:pt x="77" y="108"/>
                      <a:pt x="56" y="10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519"/>
              <p:cNvSpPr>
                <a:spLocks/>
              </p:cNvSpPr>
              <p:nvPr/>
            </p:nvSpPr>
            <p:spPr bwMode="auto">
              <a:xfrm>
                <a:off x="5946" y="5129"/>
                <a:ext cx="232" cy="126"/>
              </a:xfrm>
              <a:custGeom>
                <a:avLst/>
                <a:gdLst>
                  <a:gd name="T0" fmla="*/ 93 w 98"/>
                  <a:gd name="T1" fmla="*/ 52 h 53"/>
                  <a:gd name="T2" fmla="*/ 89 w 98"/>
                  <a:gd name="T3" fmla="*/ 50 h 53"/>
                  <a:gd name="T4" fmla="*/ 71 w 98"/>
                  <a:gd name="T5" fmla="*/ 10 h 53"/>
                  <a:gd name="T6" fmla="*/ 51 w 98"/>
                  <a:gd name="T7" fmla="*/ 23 h 53"/>
                  <a:gd name="T8" fmla="*/ 47 w 98"/>
                  <a:gd name="T9" fmla="*/ 23 h 53"/>
                  <a:gd name="T10" fmla="*/ 27 w 98"/>
                  <a:gd name="T11" fmla="*/ 10 h 53"/>
                  <a:gd name="T12" fmla="*/ 9 w 98"/>
                  <a:gd name="T13" fmla="*/ 50 h 53"/>
                  <a:gd name="T14" fmla="*/ 3 w 98"/>
                  <a:gd name="T15" fmla="*/ 52 h 53"/>
                  <a:gd name="T16" fmla="*/ 1 w 98"/>
                  <a:gd name="T17" fmla="*/ 46 h 53"/>
                  <a:gd name="T18" fmla="*/ 21 w 98"/>
                  <a:gd name="T19" fmla="*/ 2 h 53"/>
                  <a:gd name="T20" fmla="*/ 24 w 98"/>
                  <a:gd name="T21" fmla="*/ 0 h 53"/>
                  <a:gd name="T22" fmla="*/ 27 w 98"/>
                  <a:gd name="T23" fmla="*/ 1 h 53"/>
                  <a:gd name="T24" fmla="*/ 49 w 98"/>
                  <a:gd name="T25" fmla="*/ 15 h 53"/>
                  <a:gd name="T26" fmla="*/ 71 w 98"/>
                  <a:gd name="T27" fmla="*/ 1 h 53"/>
                  <a:gd name="T28" fmla="*/ 74 w 98"/>
                  <a:gd name="T29" fmla="*/ 0 h 53"/>
                  <a:gd name="T30" fmla="*/ 77 w 98"/>
                  <a:gd name="T31" fmla="*/ 2 h 53"/>
                  <a:gd name="T32" fmla="*/ 97 w 98"/>
                  <a:gd name="T33" fmla="*/ 46 h 53"/>
                  <a:gd name="T34" fmla="*/ 95 w 98"/>
                  <a:gd name="T35" fmla="*/ 52 h 53"/>
                  <a:gd name="T36" fmla="*/ 93 w 98"/>
                  <a:gd name="T37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8" h="53">
                    <a:moveTo>
                      <a:pt x="93" y="52"/>
                    </a:moveTo>
                    <a:cubicBezTo>
                      <a:pt x="91" y="52"/>
                      <a:pt x="90" y="51"/>
                      <a:pt x="89" y="5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0" y="24"/>
                      <a:pt x="48" y="24"/>
                      <a:pt x="47" y="23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8" y="52"/>
                      <a:pt x="5" y="53"/>
                      <a:pt x="3" y="52"/>
                    </a:cubicBezTo>
                    <a:cubicBezTo>
                      <a:pt x="1" y="51"/>
                      <a:pt x="0" y="48"/>
                      <a:pt x="1" y="46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2" y="0"/>
                      <a:pt x="73" y="0"/>
                      <a:pt x="74" y="0"/>
                    </a:cubicBezTo>
                    <a:cubicBezTo>
                      <a:pt x="75" y="0"/>
                      <a:pt x="76" y="1"/>
                      <a:pt x="77" y="2"/>
                    </a:cubicBezTo>
                    <a:cubicBezTo>
                      <a:pt x="97" y="46"/>
                      <a:pt x="97" y="46"/>
                      <a:pt x="97" y="46"/>
                    </a:cubicBezTo>
                    <a:cubicBezTo>
                      <a:pt x="98" y="48"/>
                      <a:pt x="97" y="51"/>
                      <a:pt x="95" y="52"/>
                    </a:cubicBezTo>
                    <a:cubicBezTo>
                      <a:pt x="94" y="52"/>
                      <a:pt x="94" y="52"/>
                      <a:pt x="93" y="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520"/>
              <p:cNvSpPr>
                <a:spLocks/>
              </p:cNvSpPr>
              <p:nvPr/>
            </p:nvSpPr>
            <p:spPr bwMode="auto">
              <a:xfrm>
                <a:off x="5920" y="5233"/>
                <a:ext cx="284" cy="19"/>
              </a:xfrm>
              <a:custGeom>
                <a:avLst/>
                <a:gdLst>
                  <a:gd name="T0" fmla="*/ 116 w 120"/>
                  <a:gd name="T1" fmla="*/ 8 h 8"/>
                  <a:gd name="T2" fmla="*/ 4 w 120"/>
                  <a:gd name="T3" fmla="*/ 8 h 8"/>
                  <a:gd name="T4" fmla="*/ 0 w 120"/>
                  <a:gd name="T5" fmla="*/ 4 h 8"/>
                  <a:gd name="T6" fmla="*/ 4 w 120"/>
                  <a:gd name="T7" fmla="*/ 0 h 8"/>
                  <a:gd name="T8" fmla="*/ 116 w 120"/>
                  <a:gd name="T9" fmla="*/ 0 h 8"/>
                  <a:gd name="T10" fmla="*/ 120 w 120"/>
                  <a:gd name="T11" fmla="*/ 4 h 8"/>
                  <a:gd name="T12" fmla="*/ 116 w 12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0" h="8">
                    <a:moveTo>
                      <a:pt x="11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8" y="0"/>
                      <a:pt x="120" y="2"/>
                      <a:pt x="120" y="4"/>
                    </a:cubicBezTo>
                    <a:cubicBezTo>
                      <a:pt x="120" y="6"/>
                      <a:pt x="118" y="8"/>
                      <a:pt x="1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Rectangle 521"/>
              <p:cNvSpPr>
                <a:spLocks noChangeArrowheads="1"/>
              </p:cNvSpPr>
              <p:nvPr/>
            </p:nvSpPr>
            <p:spPr bwMode="auto">
              <a:xfrm>
                <a:off x="6006" y="5281"/>
                <a:ext cx="37" cy="1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Rectangle 522"/>
              <p:cNvSpPr>
                <a:spLocks noChangeArrowheads="1"/>
              </p:cNvSpPr>
              <p:nvPr/>
            </p:nvSpPr>
            <p:spPr bwMode="auto">
              <a:xfrm>
                <a:off x="6081" y="5281"/>
                <a:ext cx="38" cy="1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523"/>
              <p:cNvSpPr>
                <a:spLocks noEditPoints="1"/>
              </p:cNvSpPr>
              <p:nvPr/>
            </p:nvSpPr>
            <p:spPr bwMode="auto">
              <a:xfrm>
                <a:off x="436" y="5110"/>
                <a:ext cx="454" cy="454"/>
              </a:xfrm>
              <a:custGeom>
                <a:avLst/>
                <a:gdLst>
                  <a:gd name="T0" fmla="*/ 96 w 192"/>
                  <a:gd name="T1" fmla="*/ 192 h 192"/>
                  <a:gd name="T2" fmla="*/ 0 w 192"/>
                  <a:gd name="T3" fmla="*/ 96 h 192"/>
                  <a:gd name="T4" fmla="*/ 96 w 192"/>
                  <a:gd name="T5" fmla="*/ 0 h 192"/>
                  <a:gd name="T6" fmla="*/ 192 w 192"/>
                  <a:gd name="T7" fmla="*/ 96 h 192"/>
                  <a:gd name="T8" fmla="*/ 96 w 192"/>
                  <a:gd name="T9" fmla="*/ 192 h 192"/>
                  <a:gd name="T10" fmla="*/ 96 w 192"/>
                  <a:gd name="T11" fmla="*/ 8 h 192"/>
                  <a:gd name="T12" fmla="*/ 8 w 192"/>
                  <a:gd name="T13" fmla="*/ 96 h 192"/>
                  <a:gd name="T14" fmla="*/ 96 w 192"/>
                  <a:gd name="T15" fmla="*/ 184 h 192"/>
                  <a:gd name="T16" fmla="*/ 184 w 192"/>
                  <a:gd name="T17" fmla="*/ 96 h 192"/>
                  <a:gd name="T18" fmla="*/ 96 w 192"/>
                  <a:gd name="T19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2" h="192">
                    <a:moveTo>
                      <a:pt x="96" y="192"/>
                    </a:moveTo>
                    <a:cubicBezTo>
                      <a:pt x="43" y="192"/>
                      <a:pt x="0" y="149"/>
                      <a:pt x="0" y="96"/>
                    </a:cubicBezTo>
                    <a:cubicBezTo>
                      <a:pt x="0" y="43"/>
                      <a:pt x="43" y="0"/>
                      <a:pt x="96" y="0"/>
                    </a:cubicBezTo>
                    <a:cubicBezTo>
                      <a:pt x="149" y="0"/>
                      <a:pt x="192" y="43"/>
                      <a:pt x="192" y="96"/>
                    </a:cubicBezTo>
                    <a:cubicBezTo>
                      <a:pt x="192" y="149"/>
                      <a:pt x="149" y="192"/>
                      <a:pt x="96" y="192"/>
                    </a:cubicBezTo>
                    <a:close/>
                    <a:moveTo>
                      <a:pt x="96" y="8"/>
                    </a:moveTo>
                    <a:cubicBezTo>
                      <a:pt x="47" y="8"/>
                      <a:pt x="8" y="47"/>
                      <a:pt x="8" y="96"/>
                    </a:cubicBezTo>
                    <a:cubicBezTo>
                      <a:pt x="8" y="145"/>
                      <a:pt x="47" y="184"/>
                      <a:pt x="96" y="184"/>
                    </a:cubicBezTo>
                    <a:cubicBezTo>
                      <a:pt x="145" y="184"/>
                      <a:pt x="184" y="145"/>
                      <a:pt x="184" y="96"/>
                    </a:cubicBezTo>
                    <a:cubicBezTo>
                      <a:pt x="184" y="47"/>
                      <a:pt x="145" y="8"/>
                      <a:pt x="9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524"/>
              <p:cNvSpPr>
                <a:spLocks noEditPoints="1"/>
              </p:cNvSpPr>
              <p:nvPr/>
            </p:nvSpPr>
            <p:spPr bwMode="auto">
              <a:xfrm>
                <a:off x="549" y="5205"/>
                <a:ext cx="227" cy="227"/>
              </a:xfrm>
              <a:custGeom>
                <a:avLst/>
                <a:gdLst>
                  <a:gd name="T0" fmla="*/ 48 w 96"/>
                  <a:gd name="T1" fmla="*/ 96 h 96"/>
                  <a:gd name="T2" fmla="*/ 0 w 96"/>
                  <a:gd name="T3" fmla="*/ 70 h 96"/>
                  <a:gd name="T4" fmla="*/ 1 w 96"/>
                  <a:gd name="T5" fmla="*/ 66 h 96"/>
                  <a:gd name="T6" fmla="*/ 16 w 96"/>
                  <a:gd name="T7" fmla="*/ 47 h 96"/>
                  <a:gd name="T8" fmla="*/ 20 w 96"/>
                  <a:gd name="T9" fmla="*/ 18 h 96"/>
                  <a:gd name="T10" fmla="*/ 48 w 96"/>
                  <a:gd name="T11" fmla="*/ 0 h 96"/>
                  <a:gd name="T12" fmla="*/ 76 w 96"/>
                  <a:gd name="T13" fmla="*/ 18 h 96"/>
                  <a:gd name="T14" fmla="*/ 80 w 96"/>
                  <a:gd name="T15" fmla="*/ 47 h 96"/>
                  <a:gd name="T16" fmla="*/ 95 w 96"/>
                  <a:gd name="T17" fmla="*/ 66 h 96"/>
                  <a:gd name="T18" fmla="*/ 96 w 96"/>
                  <a:gd name="T19" fmla="*/ 70 h 96"/>
                  <a:gd name="T20" fmla="*/ 48 w 96"/>
                  <a:gd name="T21" fmla="*/ 96 h 96"/>
                  <a:gd name="T22" fmla="*/ 9 w 96"/>
                  <a:gd name="T23" fmla="*/ 68 h 96"/>
                  <a:gd name="T24" fmla="*/ 48 w 96"/>
                  <a:gd name="T25" fmla="*/ 88 h 96"/>
                  <a:gd name="T26" fmla="*/ 87 w 96"/>
                  <a:gd name="T27" fmla="*/ 68 h 96"/>
                  <a:gd name="T28" fmla="*/ 73 w 96"/>
                  <a:gd name="T29" fmla="*/ 51 h 96"/>
                  <a:gd name="T30" fmla="*/ 72 w 96"/>
                  <a:gd name="T31" fmla="*/ 48 h 96"/>
                  <a:gd name="T32" fmla="*/ 72 w 96"/>
                  <a:gd name="T33" fmla="*/ 47 h 96"/>
                  <a:gd name="T34" fmla="*/ 69 w 96"/>
                  <a:gd name="T35" fmla="*/ 21 h 96"/>
                  <a:gd name="T36" fmla="*/ 48 w 96"/>
                  <a:gd name="T37" fmla="*/ 8 h 96"/>
                  <a:gd name="T38" fmla="*/ 27 w 96"/>
                  <a:gd name="T39" fmla="*/ 21 h 96"/>
                  <a:gd name="T40" fmla="*/ 24 w 96"/>
                  <a:gd name="T41" fmla="*/ 47 h 96"/>
                  <a:gd name="T42" fmla="*/ 24 w 96"/>
                  <a:gd name="T43" fmla="*/ 48 h 96"/>
                  <a:gd name="T44" fmla="*/ 23 w 96"/>
                  <a:gd name="T45" fmla="*/ 51 h 96"/>
                  <a:gd name="T46" fmla="*/ 9 w 96"/>
                  <a:gd name="T47" fmla="*/ 6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6" h="96">
                    <a:moveTo>
                      <a:pt x="48" y="96"/>
                    </a:moveTo>
                    <a:cubicBezTo>
                      <a:pt x="24" y="96"/>
                      <a:pt x="7" y="82"/>
                      <a:pt x="0" y="70"/>
                    </a:cubicBezTo>
                    <a:cubicBezTo>
                      <a:pt x="0" y="68"/>
                      <a:pt x="0" y="67"/>
                      <a:pt x="1" y="66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38"/>
                      <a:pt x="16" y="27"/>
                      <a:pt x="20" y="18"/>
                    </a:cubicBezTo>
                    <a:cubicBezTo>
                      <a:pt x="25" y="6"/>
                      <a:pt x="34" y="0"/>
                      <a:pt x="48" y="0"/>
                    </a:cubicBezTo>
                    <a:cubicBezTo>
                      <a:pt x="62" y="0"/>
                      <a:pt x="71" y="6"/>
                      <a:pt x="76" y="18"/>
                    </a:cubicBezTo>
                    <a:cubicBezTo>
                      <a:pt x="80" y="27"/>
                      <a:pt x="80" y="38"/>
                      <a:pt x="80" y="47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6" y="67"/>
                      <a:pt x="96" y="68"/>
                      <a:pt x="96" y="70"/>
                    </a:cubicBezTo>
                    <a:cubicBezTo>
                      <a:pt x="89" y="82"/>
                      <a:pt x="72" y="96"/>
                      <a:pt x="48" y="96"/>
                    </a:cubicBezTo>
                    <a:close/>
                    <a:moveTo>
                      <a:pt x="9" y="68"/>
                    </a:moveTo>
                    <a:cubicBezTo>
                      <a:pt x="14" y="77"/>
                      <a:pt x="28" y="88"/>
                      <a:pt x="48" y="88"/>
                    </a:cubicBezTo>
                    <a:cubicBezTo>
                      <a:pt x="68" y="88"/>
                      <a:pt x="82" y="77"/>
                      <a:pt x="87" y="68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2" y="50"/>
                      <a:pt x="72" y="49"/>
                      <a:pt x="72" y="48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2" y="40"/>
                      <a:pt x="72" y="29"/>
                      <a:pt x="69" y="21"/>
                    </a:cubicBezTo>
                    <a:cubicBezTo>
                      <a:pt x="65" y="12"/>
                      <a:pt x="59" y="8"/>
                      <a:pt x="48" y="8"/>
                    </a:cubicBezTo>
                    <a:cubicBezTo>
                      <a:pt x="37" y="8"/>
                      <a:pt x="31" y="12"/>
                      <a:pt x="27" y="21"/>
                    </a:cubicBezTo>
                    <a:cubicBezTo>
                      <a:pt x="24" y="29"/>
                      <a:pt x="24" y="40"/>
                      <a:pt x="24" y="4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50"/>
                      <a:pt x="23" y="51"/>
                    </a:cubicBezTo>
                    <a:lnTo>
                      <a:pt x="9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525"/>
              <p:cNvSpPr>
                <a:spLocks/>
              </p:cNvSpPr>
              <p:nvPr/>
            </p:nvSpPr>
            <p:spPr bwMode="auto">
              <a:xfrm>
                <a:off x="682" y="5413"/>
                <a:ext cx="116" cy="106"/>
              </a:xfrm>
              <a:custGeom>
                <a:avLst/>
                <a:gdLst>
                  <a:gd name="T0" fmla="*/ 44 w 49"/>
                  <a:gd name="T1" fmla="*/ 45 h 45"/>
                  <a:gd name="T2" fmla="*/ 41 w 49"/>
                  <a:gd name="T3" fmla="*/ 43 h 45"/>
                  <a:gd name="T4" fmla="*/ 16 w 49"/>
                  <a:gd name="T5" fmla="*/ 33 h 45"/>
                  <a:gd name="T6" fmla="*/ 0 w 49"/>
                  <a:gd name="T7" fmla="*/ 18 h 45"/>
                  <a:gd name="T8" fmla="*/ 0 w 49"/>
                  <a:gd name="T9" fmla="*/ 4 h 45"/>
                  <a:gd name="T10" fmla="*/ 4 w 49"/>
                  <a:gd name="T11" fmla="*/ 0 h 45"/>
                  <a:gd name="T12" fmla="*/ 8 w 49"/>
                  <a:gd name="T13" fmla="*/ 4 h 45"/>
                  <a:gd name="T14" fmla="*/ 8 w 49"/>
                  <a:gd name="T15" fmla="*/ 18 h 45"/>
                  <a:gd name="T16" fmla="*/ 16 w 49"/>
                  <a:gd name="T17" fmla="*/ 25 h 45"/>
                  <a:gd name="T18" fmla="*/ 48 w 49"/>
                  <a:gd name="T19" fmla="*/ 39 h 45"/>
                  <a:gd name="T20" fmla="*/ 47 w 49"/>
                  <a:gd name="T21" fmla="*/ 44 h 45"/>
                  <a:gd name="T22" fmla="*/ 44 w 49"/>
                  <a:gd name="T2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5">
                    <a:moveTo>
                      <a:pt x="44" y="45"/>
                    </a:moveTo>
                    <a:cubicBezTo>
                      <a:pt x="43" y="45"/>
                      <a:pt x="42" y="44"/>
                      <a:pt x="41" y="43"/>
                    </a:cubicBezTo>
                    <a:cubicBezTo>
                      <a:pt x="36" y="36"/>
                      <a:pt x="28" y="33"/>
                      <a:pt x="16" y="33"/>
                    </a:cubicBezTo>
                    <a:cubicBezTo>
                      <a:pt x="8" y="33"/>
                      <a:pt x="0" y="26"/>
                      <a:pt x="0" y="1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21"/>
                      <a:pt x="12" y="25"/>
                      <a:pt x="16" y="25"/>
                    </a:cubicBezTo>
                    <a:cubicBezTo>
                      <a:pt x="30" y="25"/>
                      <a:pt x="41" y="29"/>
                      <a:pt x="48" y="39"/>
                    </a:cubicBezTo>
                    <a:cubicBezTo>
                      <a:pt x="49" y="41"/>
                      <a:pt x="48" y="43"/>
                      <a:pt x="47" y="44"/>
                    </a:cubicBezTo>
                    <a:cubicBezTo>
                      <a:pt x="46" y="45"/>
                      <a:pt x="45" y="45"/>
                      <a:pt x="44" y="4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526"/>
              <p:cNvSpPr>
                <a:spLocks/>
              </p:cNvSpPr>
              <p:nvPr/>
            </p:nvSpPr>
            <p:spPr bwMode="auto">
              <a:xfrm>
                <a:off x="528" y="5413"/>
                <a:ext cx="116" cy="106"/>
              </a:xfrm>
              <a:custGeom>
                <a:avLst/>
                <a:gdLst>
                  <a:gd name="T0" fmla="*/ 5 w 49"/>
                  <a:gd name="T1" fmla="*/ 45 h 45"/>
                  <a:gd name="T2" fmla="*/ 3 w 49"/>
                  <a:gd name="T3" fmla="*/ 44 h 45"/>
                  <a:gd name="T4" fmla="*/ 2 w 49"/>
                  <a:gd name="T5" fmla="*/ 38 h 45"/>
                  <a:gd name="T6" fmla="*/ 33 w 49"/>
                  <a:gd name="T7" fmla="*/ 25 h 45"/>
                  <a:gd name="T8" fmla="*/ 41 w 49"/>
                  <a:gd name="T9" fmla="*/ 18 h 45"/>
                  <a:gd name="T10" fmla="*/ 41 w 49"/>
                  <a:gd name="T11" fmla="*/ 4 h 45"/>
                  <a:gd name="T12" fmla="*/ 45 w 49"/>
                  <a:gd name="T13" fmla="*/ 0 h 45"/>
                  <a:gd name="T14" fmla="*/ 49 w 49"/>
                  <a:gd name="T15" fmla="*/ 4 h 45"/>
                  <a:gd name="T16" fmla="*/ 49 w 49"/>
                  <a:gd name="T17" fmla="*/ 18 h 45"/>
                  <a:gd name="T18" fmla="*/ 33 w 49"/>
                  <a:gd name="T19" fmla="*/ 33 h 45"/>
                  <a:gd name="T20" fmla="*/ 8 w 49"/>
                  <a:gd name="T21" fmla="*/ 43 h 45"/>
                  <a:gd name="T22" fmla="*/ 5 w 49"/>
                  <a:gd name="T2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5">
                    <a:moveTo>
                      <a:pt x="5" y="45"/>
                    </a:moveTo>
                    <a:cubicBezTo>
                      <a:pt x="4" y="45"/>
                      <a:pt x="3" y="44"/>
                      <a:pt x="3" y="44"/>
                    </a:cubicBezTo>
                    <a:cubicBezTo>
                      <a:pt x="1" y="43"/>
                      <a:pt x="0" y="40"/>
                      <a:pt x="2" y="38"/>
                    </a:cubicBezTo>
                    <a:cubicBezTo>
                      <a:pt x="8" y="29"/>
                      <a:pt x="19" y="25"/>
                      <a:pt x="33" y="25"/>
                    </a:cubicBezTo>
                    <a:cubicBezTo>
                      <a:pt x="37" y="25"/>
                      <a:pt x="41" y="22"/>
                      <a:pt x="41" y="18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2"/>
                      <a:pt x="43" y="0"/>
                      <a:pt x="45" y="0"/>
                    </a:cubicBezTo>
                    <a:cubicBezTo>
                      <a:pt x="47" y="0"/>
                      <a:pt x="49" y="2"/>
                      <a:pt x="49" y="4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26"/>
                      <a:pt x="41" y="33"/>
                      <a:pt x="33" y="33"/>
                    </a:cubicBezTo>
                    <a:cubicBezTo>
                      <a:pt x="21" y="33"/>
                      <a:pt x="13" y="36"/>
                      <a:pt x="8" y="43"/>
                    </a:cubicBezTo>
                    <a:cubicBezTo>
                      <a:pt x="7" y="44"/>
                      <a:pt x="6" y="45"/>
                      <a:pt x="5" y="4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527"/>
              <p:cNvSpPr>
                <a:spLocks/>
              </p:cNvSpPr>
              <p:nvPr/>
            </p:nvSpPr>
            <p:spPr bwMode="auto">
              <a:xfrm>
                <a:off x="-377" y="5460"/>
                <a:ext cx="111" cy="66"/>
              </a:xfrm>
              <a:custGeom>
                <a:avLst/>
                <a:gdLst>
                  <a:gd name="T0" fmla="*/ 4 w 47"/>
                  <a:gd name="T1" fmla="*/ 28 h 28"/>
                  <a:gd name="T2" fmla="*/ 1 w 47"/>
                  <a:gd name="T3" fmla="*/ 27 h 28"/>
                  <a:gd name="T4" fmla="*/ 1 w 47"/>
                  <a:gd name="T5" fmla="*/ 21 h 28"/>
                  <a:gd name="T6" fmla="*/ 22 w 47"/>
                  <a:gd name="T7" fmla="*/ 16 h 28"/>
                  <a:gd name="T8" fmla="*/ 30 w 47"/>
                  <a:gd name="T9" fmla="*/ 16 h 28"/>
                  <a:gd name="T10" fmla="*/ 39 w 47"/>
                  <a:gd name="T11" fmla="*/ 3 h 28"/>
                  <a:gd name="T12" fmla="*/ 45 w 47"/>
                  <a:gd name="T13" fmla="*/ 1 h 28"/>
                  <a:gd name="T14" fmla="*/ 46 w 47"/>
                  <a:gd name="T15" fmla="*/ 7 h 28"/>
                  <a:gd name="T16" fmla="*/ 35 w 47"/>
                  <a:gd name="T17" fmla="*/ 22 h 28"/>
                  <a:gd name="T18" fmla="*/ 32 w 47"/>
                  <a:gd name="T19" fmla="*/ 24 h 28"/>
                  <a:gd name="T20" fmla="*/ 22 w 47"/>
                  <a:gd name="T21" fmla="*/ 24 h 28"/>
                  <a:gd name="T22" fmla="*/ 7 w 47"/>
                  <a:gd name="T23" fmla="*/ 27 h 28"/>
                  <a:gd name="T24" fmla="*/ 4 w 47"/>
                  <a:gd name="T2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28">
                    <a:moveTo>
                      <a:pt x="4" y="28"/>
                    </a:moveTo>
                    <a:cubicBezTo>
                      <a:pt x="3" y="28"/>
                      <a:pt x="2" y="28"/>
                      <a:pt x="1" y="27"/>
                    </a:cubicBezTo>
                    <a:cubicBezTo>
                      <a:pt x="0" y="25"/>
                      <a:pt x="0" y="22"/>
                      <a:pt x="1" y="21"/>
                    </a:cubicBezTo>
                    <a:cubicBezTo>
                      <a:pt x="7" y="16"/>
                      <a:pt x="14" y="16"/>
                      <a:pt x="22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40" y="1"/>
                      <a:pt x="43" y="0"/>
                      <a:pt x="45" y="1"/>
                    </a:cubicBezTo>
                    <a:cubicBezTo>
                      <a:pt x="46" y="3"/>
                      <a:pt x="47" y="5"/>
                      <a:pt x="46" y="7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3"/>
                      <a:pt x="33" y="24"/>
                      <a:pt x="3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14" y="24"/>
                      <a:pt x="10" y="24"/>
                      <a:pt x="7" y="27"/>
                    </a:cubicBezTo>
                    <a:cubicBezTo>
                      <a:pt x="6" y="28"/>
                      <a:pt x="5" y="28"/>
                      <a:pt x="4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528"/>
              <p:cNvSpPr>
                <a:spLocks/>
              </p:cNvSpPr>
              <p:nvPr/>
            </p:nvSpPr>
            <p:spPr bwMode="auto">
              <a:xfrm>
                <a:off x="-224" y="5460"/>
                <a:ext cx="111" cy="66"/>
              </a:xfrm>
              <a:custGeom>
                <a:avLst/>
                <a:gdLst>
                  <a:gd name="T0" fmla="*/ 43 w 47"/>
                  <a:gd name="T1" fmla="*/ 28 h 28"/>
                  <a:gd name="T2" fmla="*/ 40 w 47"/>
                  <a:gd name="T3" fmla="*/ 27 h 28"/>
                  <a:gd name="T4" fmla="*/ 27 w 47"/>
                  <a:gd name="T5" fmla="*/ 24 h 28"/>
                  <a:gd name="T6" fmla="*/ 15 w 47"/>
                  <a:gd name="T7" fmla="*/ 24 h 28"/>
                  <a:gd name="T8" fmla="*/ 12 w 47"/>
                  <a:gd name="T9" fmla="*/ 22 h 28"/>
                  <a:gd name="T10" fmla="*/ 1 w 47"/>
                  <a:gd name="T11" fmla="*/ 7 h 28"/>
                  <a:gd name="T12" fmla="*/ 3 w 47"/>
                  <a:gd name="T13" fmla="*/ 1 h 28"/>
                  <a:gd name="T14" fmla="*/ 8 w 47"/>
                  <a:gd name="T15" fmla="*/ 3 h 28"/>
                  <a:gd name="T16" fmla="*/ 17 w 47"/>
                  <a:gd name="T17" fmla="*/ 16 h 28"/>
                  <a:gd name="T18" fmla="*/ 27 w 47"/>
                  <a:gd name="T19" fmla="*/ 16 h 28"/>
                  <a:gd name="T20" fmla="*/ 46 w 47"/>
                  <a:gd name="T21" fmla="*/ 21 h 28"/>
                  <a:gd name="T22" fmla="*/ 46 w 47"/>
                  <a:gd name="T23" fmla="*/ 27 h 28"/>
                  <a:gd name="T24" fmla="*/ 43 w 47"/>
                  <a:gd name="T2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28">
                    <a:moveTo>
                      <a:pt x="43" y="28"/>
                    </a:moveTo>
                    <a:cubicBezTo>
                      <a:pt x="42" y="28"/>
                      <a:pt x="41" y="28"/>
                      <a:pt x="40" y="27"/>
                    </a:cubicBezTo>
                    <a:cubicBezTo>
                      <a:pt x="37" y="24"/>
                      <a:pt x="34" y="24"/>
                      <a:pt x="27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4"/>
                      <a:pt x="13" y="23"/>
                      <a:pt x="12" y="2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3"/>
                      <a:pt x="3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4" y="16"/>
                      <a:pt x="40" y="16"/>
                      <a:pt x="46" y="21"/>
                    </a:cubicBezTo>
                    <a:cubicBezTo>
                      <a:pt x="47" y="23"/>
                      <a:pt x="47" y="25"/>
                      <a:pt x="46" y="27"/>
                    </a:cubicBezTo>
                    <a:cubicBezTo>
                      <a:pt x="45" y="28"/>
                      <a:pt x="44" y="28"/>
                      <a:pt x="43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529"/>
              <p:cNvSpPr>
                <a:spLocks noEditPoints="1"/>
              </p:cNvSpPr>
              <p:nvPr/>
            </p:nvSpPr>
            <p:spPr bwMode="auto">
              <a:xfrm>
                <a:off x="-349" y="5205"/>
                <a:ext cx="210" cy="274"/>
              </a:xfrm>
              <a:custGeom>
                <a:avLst/>
                <a:gdLst>
                  <a:gd name="T0" fmla="*/ 44 w 89"/>
                  <a:gd name="T1" fmla="*/ 116 h 116"/>
                  <a:gd name="T2" fmla="*/ 8 w 89"/>
                  <a:gd name="T3" fmla="*/ 72 h 116"/>
                  <a:gd name="T4" fmla="*/ 7 w 89"/>
                  <a:gd name="T5" fmla="*/ 30 h 116"/>
                  <a:gd name="T6" fmla="*/ 37 w 89"/>
                  <a:gd name="T7" fmla="*/ 7 h 116"/>
                  <a:gd name="T8" fmla="*/ 57 w 89"/>
                  <a:gd name="T9" fmla="*/ 0 h 116"/>
                  <a:gd name="T10" fmla="*/ 78 w 89"/>
                  <a:gd name="T11" fmla="*/ 11 h 116"/>
                  <a:gd name="T12" fmla="*/ 81 w 89"/>
                  <a:gd name="T13" fmla="*/ 31 h 116"/>
                  <a:gd name="T14" fmla="*/ 79 w 89"/>
                  <a:gd name="T15" fmla="*/ 73 h 116"/>
                  <a:gd name="T16" fmla="*/ 44 w 89"/>
                  <a:gd name="T17" fmla="*/ 116 h 116"/>
                  <a:gd name="T18" fmla="*/ 57 w 89"/>
                  <a:gd name="T19" fmla="*/ 8 h 116"/>
                  <a:gd name="T20" fmla="*/ 40 w 89"/>
                  <a:gd name="T21" fmla="*/ 14 h 116"/>
                  <a:gd name="T22" fmla="*/ 38 w 89"/>
                  <a:gd name="T23" fmla="*/ 15 h 116"/>
                  <a:gd name="T24" fmla="*/ 15 w 89"/>
                  <a:gd name="T25" fmla="*/ 31 h 116"/>
                  <a:gd name="T26" fmla="*/ 15 w 89"/>
                  <a:gd name="T27" fmla="*/ 33 h 116"/>
                  <a:gd name="T28" fmla="*/ 16 w 89"/>
                  <a:gd name="T29" fmla="*/ 70 h 116"/>
                  <a:gd name="T30" fmla="*/ 16 w 89"/>
                  <a:gd name="T31" fmla="*/ 71 h 116"/>
                  <a:gd name="T32" fmla="*/ 44 w 89"/>
                  <a:gd name="T33" fmla="*/ 108 h 116"/>
                  <a:gd name="T34" fmla="*/ 71 w 89"/>
                  <a:gd name="T35" fmla="*/ 71 h 116"/>
                  <a:gd name="T36" fmla="*/ 73 w 89"/>
                  <a:gd name="T37" fmla="*/ 68 h 116"/>
                  <a:gd name="T38" fmla="*/ 73 w 89"/>
                  <a:gd name="T39" fmla="*/ 32 h 116"/>
                  <a:gd name="T40" fmla="*/ 73 w 89"/>
                  <a:gd name="T41" fmla="*/ 30 h 116"/>
                  <a:gd name="T42" fmla="*/ 71 w 89"/>
                  <a:gd name="T43" fmla="*/ 15 h 116"/>
                  <a:gd name="T44" fmla="*/ 57 w 89"/>
                  <a:gd name="T45" fmla="*/ 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116">
                    <a:moveTo>
                      <a:pt x="44" y="116"/>
                    </a:moveTo>
                    <a:cubicBezTo>
                      <a:pt x="25" y="116"/>
                      <a:pt x="9" y="92"/>
                      <a:pt x="8" y="72"/>
                    </a:cubicBezTo>
                    <a:cubicBezTo>
                      <a:pt x="0" y="52"/>
                      <a:pt x="6" y="34"/>
                      <a:pt x="7" y="30"/>
                    </a:cubicBezTo>
                    <a:cubicBezTo>
                      <a:pt x="7" y="18"/>
                      <a:pt x="11" y="7"/>
                      <a:pt x="37" y="7"/>
                    </a:cubicBezTo>
                    <a:cubicBezTo>
                      <a:pt x="44" y="3"/>
                      <a:pt x="51" y="0"/>
                      <a:pt x="57" y="0"/>
                    </a:cubicBezTo>
                    <a:cubicBezTo>
                      <a:pt x="66" y="0"/>
                      <a:pt x="73" y="4"/>
                      <a:pt x="78" y="11"/>
                    </a:cubicBezTo>
                    <a:cubicBezTo>
                      <a:pt x="82" y="17"/>
                      <a:pt x="83" y="24"/>
                      <a:pt x="81" y="31"/>
                    </a:cubicBezTo>
                    <a:cubicBezTo>
                      <a:pt x="83" y="38"/>
                      <a:pt x="89" y="63"/>
                      <a:pt x="79" y="73"/>
                    </a:cubicBezTo>
                    <a:cubicBezTo>
                      <a:pt x="79" y="93"/>
                      <a:pt x="63" y="116"/>
                      <a:pt x="44" y="116"/>
                    </a:cubicBezTo>
                    <a:close/>
                    <a:moveTo>
                      <a:pt x="57" y="8"/>
                    </a:moveTo>
                    <a:cubicBezTo>
                      <a:pt x="52" y="8"/>
                      <a:pt x="46" y="10"/>
                      <a:pt x="40" y="14"/>
                    </a:cubicBezTo>
                    <a:cubicBezTo>
                      <a:pt x="39" y="15"/>
                      <a:pt x="39" y="15"/>
                      <a:pt x="38" y="15"/>
                    </a:cubicBezTo>
                    <a:cubicBezTo>
                      <a:pt x="15" y="15"/>
                      <a:pt x="15" y="23"/>
                      <a:pt x="15" y="31"/>
                    </a:cubicBezTo>
                    <a:cubicBezTo>
                      <a:pt x="15" y="32"/>
                      <a:pt x="15" y="32"/>
                      <a:pt x="15" y="33"/>
                    </a:cubicBezTo>
                    <a:cubicBezTo>
                      <a:pt x="15" y="33"/>
                      <a:pt x="8" y="51"/>
                      <a:pt x="16" y="70"/>
                    </a:cubicBezTo>
                    <a:cubicBezTo>
                      <a:pt x="16" y="70"/>
                      <a:pt x="16" y="71"/>
                      <a:pt x="16" y="71"/>
                    </a:cubicBezTo>
                    <a:cubicBezTo>
                      <a:pt x="16" y="89"/>
                      <a:pt x="31" y="108"/>
                      <a:pt x="44" y="108"/>
                    </a:cubicBezTo>
                    <a:cubicBezTo>
                      <a:pt x="57" y="108"/>
                      <a:pt x="71" y="89"/>
                      <a:pt x="71" y="71"/>
                    </a:cubicBezTo>
                    <a:cubicBezTo>
                      <a:pt x="71" y="70"/>
                      <a:pt x="72" y="69"/>
                      <a:pt x="73" y="68"/>
                    </a:cubicBezTo>
                    <a:cubicBezTo>
                      <a:pt x="79" y="63"/>
                      <a:pt x="76" y="42"/>
                      <a:pt x="73" y="32"/>
                    </a:cubicBezTo>
                    <a:cubicBezTo>
                      <a:pt x="73" y="31"/>
                      <a:pt x="73" y="30"/>
                      <a:pt x="73" y="30"/>
                    </a:cubicBezTo>
                    <a:cubicBezTo>
                      <a:pt x="75" y="25"/>
                      <a:pt x="74" y="19"/>
                      <a:pt x="71" y="15"/>
                    </a:cubicBezTo>
                    <a:cubicBezTo>
                      <a:pt x="68" y="11"/>
                      <a:pt x="63" y="8"/>
                      <a:pt x="57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530"/>
              <p:cNvSpPr>
                <a:spLocks noEditPoints="1"/>
              </p:cNvSpPr>
              <p:nvPr/>
            </p:nvSpPr>
            <p:spPr bwMode="auto">
              <a:xfrm>
                <a:off x="-472" y="5110"/>
                <a:ext cx="454" cy="454"/>
              </a:xfrm>
              <a:custGeom>
                <a:avLst/>
                <a:gdLst>
                  <a:gd name="T0" fmla="*/ 96 w 192"/>
                  <a:gd name="T1" fmla="*/ 192 h 192"/>
                  <a:gd name="T2" fmla="*/ 0 w 192"/>
                  <a:gd name="T3" fmla="*/ 96 h 192"/>
                  <a:gd name="T4" fmla="*/ 96 w 192"/>
                  <a:gd name="T5" fmla="*/ 0 h 192"/>
                  <a:gd name="T6" fmla="*/ 192 w 192"/>
                  <a:gd name="T7" fmla="*/ 96 h 192"/>
                  <a:gd name="T8" fmla="*/ 96 w 192"/>
                  <a:gd name="T9" fmla="*/ 192 h 192"/>
                  <a:gd name="T10" fmla="*/ 96 w 192"/>
                  <a:gd name="T11" fmla="*/ 8 h 192"/>
                  <a:gd name="T12" fmla="*/ 8 w 192"/>
                  <a:gd name="T13" fmla="*/ 96 h 192"/>
                  <a:gd name="T14" fmla="*/ 96 w 192"/>
                  <a:gd name="T15" fmla="*/ 184 h 192"/>
                  <a:gd name="T16" fmla="*/ 184 w 192"/>
                  <a:gd name="T17" fmla="*/ 96 h 192"/>
                  <a:gd name="T18" fmla="*/ 96 w 192"/>
                  <a:gd name="T19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2" h="192">
                    <a:moveTo>
                      <a:pt x="96" y="192"/>
                    </a:moveTo>
                    <a:cubicBezTo>
                      <a:pt x="43" y="192"/>
                      <a:pt x="0" y="149"/>
                      <a:pt x="0" y="96"/>
                    </a:cubicBezTo>
                    <a:cubicBezTo>
                      <a:pt x="0" y="43"/>
                      <a:pt x="43" y="0"/>
                      <a:pt x="96" y="0"/>
                    </a:cubicBezTo>
                    <a:cubicBezTo>
                      <a:pt x="149" y="0"/>
                      <a:pt x="192" y="43"/>
                      <a:pt x="192" y="96"/>
                    </a:cubicBezTo>
                    <a:cubicBezTo>
                      <a:pt x="192" y="149"/>
                      <a:pt x="149" y="192"/>
                      <a:pt x="96" y="192"/>
                    </a:cubicBezTo>
                    <a:close/>
                    <a:moveTo>
                      <a:pt x="96" y="8"/>
                    </a:moveTo>
                    <a:cubicBezTo>
                      <a:pt x="47" y="8"/>
                      <a:pt x="8" y="47"/>
                      <a:pt x="8" y="96"/>
                    </a:cubicBezTo>
                    <a:cubicBezTo>
                      <a:pt x="8" y="145"/>
                      <a:pt x="47" y="184"/>
                      <a:pt x="96" y="184"/>
                    </a:cubicBezTo>
                    <a:cubicBezTo>
                      <a:pt x="145" y="184"/>
                      <a:pt x="184" y="145"/>
                      <a:pt x="184" y="96"/>
                    </a:cubicBezTo>
                    <a:cubicBezTo>
                      <a:pt x="184" y="47"/>
                      <a:pt x="145" y="8"/>
                      <a:pt x="9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531"/>
              <p:cNvSpPr>
                <a:spLocks noEditPoints="1"/>
              </p:cNvSpPr>
              <p:nvPr/>
            </p:nvSpPr>
            <p:spPr bwMode="auto">
              <a:xfrm>
                <a:off x="7764" y="3295"/>
                <a:ext cx="284" cy="246"/>
              </a:xfrm>
              <a:custGeom>
                <a:avLst/>
                <a:gdLst>
                  <a:gd name="T0" fmla="*/ 116 w 120"/>
                  <a:gd name="T1" fmla="*/ 104 h 104"/>
                  <a:gd name="T2" fmla="*/ 116 w 120"/>
                  <a:gd name="T3" fmla="*/ 104 h 104"/>
                  <a:gd name="T4" fmla="*/ 4 w 120"/>
                  <a:gd name="T5" fmla="*/ 104 h 104"/>
                  <a:gd name="T6" fmla="*/ 1 w 120"/>
                  <a:gd name="T7" fmla="*/ 103 h 104"/>
                  <a:gd name="T8" fmla="*/ 0 w 120"/>
                  <a:gd name="T9" fmla="*/ 99 h 104"/>
                  <a:gd name="T10" fmla="*/ 16 w 120"/>
                  <a:gd name="T11" fmla="*/ 3 h 104"/>
                  <a:gd name="T12" fmla="*/ 20 w 120"/>
                  <a:gd name="T13" fmla="*/ 0 h 104"/>
                  <a:gd name="T14" fmla="*/ 100 w 120"/>
                  <a:gd name="T15" fmla="*/ 0 h 104"/>
                  <a:gd name="T16" fmla="*/ 104 w 120"/>
                  <a:gd name="T17" fmla="*/ 3 h 104"/>
                  <a:gd name="T18" fmla="*/ 120 w 120"/>
                  <a:gd name="T19" fmla="*/ 99 h 104"/>
                  <a:gd name="T20" fmla="*/ 120 w 120"/>
                  <a:gd name="T21" fmla="*/ 100 h 104"/>
                  <a:gd name="T22" fmla="*/ 116 w 120"/>
                  <a:gd name="T23" fmla="*/ 104 h 104"/>
                  <a:gd name="T24" fmla="*/ 9 w 120"/>
                  <a:gd name="T25" fmla="*/ 96 h 104"/>
                  <a:gd name="T26" fmla="*/ 111 w 120"/>
                  <a:gd name="T27" fmla="*/ 96 h 104"/>
                  <a:gd name="T28" fmla="*/ 97 w 120"/>
                  <a:gd name="T29" fmla="*/ 8 h 104"/>
                  <a:gd name="T30" fmla="*/ 23 w 120"/>
                  <a:gd name="T31" fmla="*/ 8 h 104"/>
                  <a:gd name="T32" fmla="*/ 9 w 120"/>
                  <a:gd name="T33" fmla="*/ 9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04">
                    <a:moveTo>
                      <a:pt x="116" y="104"/>
                    </a:moveTo>
                    <a:cubicBezTo>
                      <a:pt x="116" y="104"/>
                      <a:pt x="116" y="104"/>
                      <a:pt x="116" y="104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3" y="104"/>
                      <a:pt x="2" y="103"/>
                      <a:pt x="1" y="103"/>
                    </a:cubicBezTo>
                    <a:cubicBezTo>
                      <a:pt x="0" y="102"/>
                      <a:pt x="0" y="101"/>
                      <a:pt x="0" y="99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1"/>
                      <a:pt x="18" y="0"/>
                      <a:pt x="2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2" y="0"/>
                      <a:pt x="104" y="1"/>
                      <a:pt x="104" y="3"/>
                    </a:cubicBezTo>
                    <a:cubicBezTo>
                      <a:pt x="120" y="99"/>
                      <a:pt x="120" y="99"/>
                      <a:pt x="120" y="99"/>
                    </a:cubicBezTo>
                    <a:cubicBezTo>
                      <a:pt x="120" y="99"/>
                      <a:pt x="120" y="99"/>
                      <a:pt x="120" y="100"/>
                    </a:cubicBezTo>
                    <a:cubicBezTo>
                      <a:pt x="120" y="102"/>
                      <a:pt x="118" y="104"/>
                      <a:pt x="116" y="104"/>
                    </a:cubicBezTo>
                    <a:close/>
                    <a:moveTo>
                      <a:pt x="9" y="96"/>
                    </a:moveTo>
                    <a:cubicBezTo>
                      <a:pt x="111" y="96"/>
                      <a:pt x="111" y="96"/>
                      <a:pt x="111" y="96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23" y="8"/>
                      <a:pt x="23" y="8"/>
                      <a:pt x="23" y="8"/>
                    </a:cubicBezTo>
                    <a:lnTo>
                      <a:pt x="9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532"/>
              <p:cNvSpPr>
                <a:spLocks/>
              </p:cNvSpPr>
              <p:nvPr/>
            </p:nvSpPr>
            <p:spPr bwMode="auto">
              <a:xfrm>
                <a:off x="7887" y="3522"/>
                <a:ext cx="19" cy="217"/>
              </a:xfrm>
              <a:custGeom>
                <a:avLst/>
                <a:gdLst>
                  <a:gd name="T0" fmla="*/ 4 w 8"/>
                  <a:gd name="T1" fmla="*/ 92 h 92"/>
                  <a:gd name="T2" fmla="*/ 0 w 8"/>
                  <a:gd name="T3" fmla="*/ 88 h 92"/>
                  <a:gd name="T4" fmla="*/ 0 w 8"/>
                  <a:gd name="T5" fmla="*/ 4 h 92"/>
                  <a:gd name="T6" fmla="*/ 4 w 8"/>
                  <a:gd name="T7" fmla="*/ 0 h 92"/>
                  <a:gd name="T8" fmla="*/ 8 w 8"/>
                  <a:gd name="T9" fmla="*/ 4 h 92"/>
                  <a:gd name="T10" fmla="*/ 8 w 8"/>
                  <a:gd name="T11" fmla="*/ 88 h 92"/>
                  <a:gd name="T12" fmla="*/ 4 w 8"/>
                  <a:gd name="T1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2">
                    <a:moveTo>
                      <a:pt x="4" y="92"/>
                    </a:moveTo>
                    <a:cubicBezTo>
                      <a:pt x="2" y="92"/>
                      <a:pt x="0" y="90"/>
                      <a:pt x="0" y="8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90"/>
                      <a:pt x="6" y="92"/>
                      <a:pt x="4" y="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533"/>
              <p:cNvSpPr>
                <a:spLocks/>
              </p:cNvSpPr>
              <p:nvPr/>
            </p:nvSpPr>
            <p:spPr bwMode="auto">
              <a:xfrm>
                <a:off x="7793" y="3730"/>
                <a:ext cx="227" cy="19"/>
              </a:xfrm>
              <a:custGeom>
                <a:avLst/>
                <a:gdLst>
                  <a:gd name="T0" fmla="*/ 92 w 96"/>
                  <a:gd name="T1" fmla="*/ 8 h 8"/>
                  <a:gd name="T2" fmla="*/ 4 w 96"/>
                  <a:gd name="T3" fmla="*/ 8 h 8"/>
                  <a:gd name="T4" fmla="*/ 0 w 96"/>
                  <a:gd name="T5" fmla="*/ 4 h 8"/>
                  <a:gd name="T6" fmla="*/ 4 w 96"/>
                  <a:gd name="T7" fmla="*/ 0 h 8"/>
                  <a:gd name="T8" fmla="*/ 92 w 96"/>
                  <a:gd name="T9" fmla="*/ 0 h 8"/>
                  <a:gd name="T10" fmla="*/ 96 w 96"/>
                  <a:gd name="T11" fmla="*/ 4 h 8"/>
                  <a:gd name="T12" fmla="*/ 92 w 9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8">
                    <a:moveTo>
                      <a:pt x="9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4" y="0"/>
                      <a:pt x="96" y="2"/>
                      <a:pt x="96" y="4"/>
                    </a:cubicBezTo>
                    <a:cubicBezTo>
                      <a:pt x="96" y="6"/>
                      <a:pt x="94" y="8"/>
                      <a:pt x="9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534"/>
              <p:cNvSpPr>
                <a:spLocks/>
              </p:cNvSpPr>
              <p:nvPr/>
            </p:nvSpPr>
            <p:spPr bwMode="auto">
              <a:xfrm>
                <a:off x="7944" y="3522"/>
                <a:ext cx="19" cy="75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535"/>
              <p:cNvSpPr>
                <a:spLocks noEditPoints="1"/>
              </p:cNvSpPr>
              <p:nvPr/>
            </p:nvSpPr>
            <p:spPr bwMode="auto">
              <a:xfrm>
                <a:off x="7925" y="3588"/>
                <a:ext cx="57" cy="57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536"/>
              <p:cNvSpPr>
                <a:spLocks/>
              </p:cNvSpPr>
              <p:nvPr/>
            </p:nvSpPr>
            <p:spPr bwMode="auto">
              <a:xfrm>
                <a:off x="7008" y="3654"/>
                <a:ext cx="19" cy="85"/>
              </a:xfrm>
              <a:custGeom>
                <a:avLst/>
                <a:gdLst>
                  <a:gd name="T0" fmla="*/ 4 w 8"/>
                  <a:gd name="T1" fmla="*/ 36 h 36"/>
                  <a:gd name="T2" fmla="*/ 0 w 8"/>
                  <a:gd name="T3" fmla="*/ 32 h 36"/>
                  <a:gd name="T4" fmla="*/ 0 w 8"/>
                  <a:gd name="T5" fmla="*/ 4 h 36"/>
                  <a:gd name="T6" fmla="*/ 4 w 8"/>
                  <a:gd name="T7" fmla="*/ 0 h 36"/>
                  <a:gd name="T8" fmla="*/ 8 w 8"/>
                  <a:gd name="T9" fmla="*/ 4 h 36"/>
                  <a:gd name="T10" fmla="*/ 8 w 8"/>
                  <a:gd name="T11" fmla="*/ 32 h 36"/>
                  <a:gd name="T12" fmla="*/ 4 w 8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6">
                    <a:moveTo>
                      <a:pt x="4" y="36"/>
                    </a:moveTo>
                    <a:cubicBezTo>
                      <a:pt x="2" y="36"/>
                      <a:pt x="0" y="34"/>
                      <a:pt x="0" y="3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4"/>
                      <a:pt x="6" y="36"/>
                      <a:pt x="4" y="3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537"/>
              <p:cNvSpPr>
                <a:spLocks noEditPoints="1"/>
              </p:cNvSpPr>
              <p:nvPr/>
            </p:nvSpPr>
            <p:spPr bwMode="auto">
              <a:xfrm>
                <a:off x="6951" y="3304"/>
                <a:ext cx="133" cy="369"/>
              </a:xfrm>
              <a:custGeom>
                <a:avLst/>
                <a:gdLst>
                  <a:gd name="T0" fmla="*/ 32 w 56"/>
                  <a:gd name="T1" fmla="*/ 156 h 156"/>
                  <a:gd name="T2" fmla="*/ 24 w 56"/>
                  <a:gd name="T3" fmla="*/ 156 h 156"/>
                  <a:gd name="T4" fmla="*/ 21 w 56"/>
                  <a:gd name="T5" fmla="*/ 154 h 156"/>
                  <a:gd name="T6" fmla="*/ 0 w 56"/>
                  <a:gd name="T7" fmla="*/ 88 h 156"/>
                  <a:gd name="T8" fmla="*/ 24 w 56"/>
                  <a:gd name="T9" fmla="*/ 2 h 156"/>
                  <a:gd name="T10" fmla="*/ 32 w 56"/>
                  <a:gd name="T11" fmla="*/ 2 h 156"/>
                  <a:gd name="T12" fmla="*/ 56 w 56"/>
                  <a:gd name="T13" fmla="*/ 88 h 156"/>
                  <a:gd name="T14" fmla="*/ 35 w 56"/>
                  <a:gd name="T15" fmla="*/ 154 h 156"/>
                  <a:gd name="T16" fmla="*/ 32 w 56"/>
                  <a:gd name="T17" fmla="*/ 156 h 156"/>
                  <a:gd name="T18" fmla="*/ 26 w 56"/>
                  <a:gd name="T19" fmla="*/ 148 h 156"/>
                  <a:gd name="T20" fmla="*/ 30 w 56"/>
                  <a:gd name="T21" fmla="*/ 148 h 156"/>
                  <a:gd name="T22" fmla="*/ 48 w 56"/>
                  <a:gd name="T23" fmla="*/ 88 h 156"/>
                  <a:gd name="T24" fmla="*/ 28 w 56"/>
                  <a:gd name="T25" fmla="*/ 13 h 156"/>
                  <a:gd name="T26" fmla="*/ 8 w 56"/>
                  <a:gd name="T27" fmla="*/ 88 h 156"/>
                  <a:gd name="T28" fmla="*/ 26 w 56"/>
                  <a:gd name="T29" fmla="*/ 14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" h="156">
                    <a:moveTo>
                      <a:pt x="32" y="156"/>
                    </a:moveTo>
                    <a:cubicBezTo>
                      <a:pt x="24" y="156"/>
                      <a:pt x="24" y="156"/>
                      <a:pt x="24" y="156"/>
                    </a:cubicBezTo>
                    <a:cubicBezTo>
                      <a:pt x="23" y="156"/>
                      <a:pt x="22" y="155"/>
                      <a:pt x="21" y="154"/>
                    </a:cubicBezTo>
                    <a:cubicBezTo>
                      <a:pt x="7" y="136"/>
                      <a:pt x="0" y="113"/>
                      <a:pt x="0" y="88"/>
                    </a:cubicBezTo>
                    <a:cubicBezTo>
                      <a:pt x="0" y="61"/>
                      <a:pt x="8" y="32"/>
                      <a:pt x="24" y="2"/>
                    </a:cubicBezTo>
                    <a:cubicBezTo>
                      <a:pt x="26" y="0"/>
                      <a:pt x="30" y="0"/>
                      <a:pt x="32" y="2"/>
                    </a:cubicBezTo>
                    <a:cubicBezTo>
                      <a:pt x="48" y="32"/>
                      <a:pt x="56" y="61"/>
                      <a:pt x="56" y="88"/>
                    </a:cubicBezTo>
                    <a:cubicBezTo>
                      <a:pt x="56" y="113"/>
                      <a:pt x="49" y="136"/>
                      <a:pt x="35" y="154"/>
                    </a:cubicBezTo>
                    <a:cubicBezTo>
                      <a:pt x="34" y="155"/>
                      <a:pt x="33" y="156"/>
                      <a:pt x="32" y="156"/>
                    </a:cubicBezTo>
                    <a:close/>
                    <a:moveTo>
                      <a:pt x="26" y="148"/>
                    </a:moveTo>
                    <a:cubicBezTo>
                      <a:pt x="30" y="148"/>
                      <a:pt x="30" y="148"/>
                      <a:pt x="30" y="148"/>
                    </a:cubicBezTo>
                    <a:cubicBezTo>
                      <a:pt x="42" y="131"/>
                      <a:pt x="48" y="110"/>
                      <a:pt x="48" y="88"/>
                    </a:cubicBezTo>
                    <a:cubicBezTo>
                      <a:pt x="48" y="64"/>
                      <a:pt x="41" y="39"/>
                      <a:pt x="28" y="13"/>
                    </a:cubicBezTo>
                    <a:cubicBezTo>
                      <a:pt x="15" y="39"/>
                      <a:pt x="8" y="64"/>
                      <a:pt x="8" y="88"/>
                    </a:cubicBezTo>
                    <a:cubicBezTo>
                      <a:pt x="8" y="110"/>
                      <a:pt x="14" y="131"/>
                      <a:pt x="26" y="1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538"/>
              <p:cNvSpPr>
                <a:spLocks/>
              </p:cNvSpPr>
              <p:nvPr/>
            </p:nvSpPr>
            <p:spPr bwMode="auto">
              <a:xfrm>
                <a:off x="6958" y="3557"/>
                <a:ext cx="62" cy="50"/>
              </a:xfrm>
              <a:custGeom>
                <a:avLst/>
                <a:gdLst>
                  <a:gd name="T0" fmla="*/ 21 w 26"/>
                  <a:gd name="T1" fmla="*/ 21 h 21"/>
                  <a:gd name="T2" fmla="*/ 19 w 26"/>
                  <a:gd name="T3" fmla="*/ 20 h 21"/>
                  <a:gd name="T4" fmla="*/ 3 w 26"/>
                  <a:gd name="T5" fmla="*/ 8 h 21"/>
                  <a:gd name="T6" fmla="*/ 2 w 26"/>
                  <a:gd name="T7" fmla="*/ 3 h 21"/>
                  <a:gd name="T8" fmla="*/ 7 w 26"/>
                  <a:gd name="T9" fmla="*/ 2 h 21"/>
                  <a:gd name="T10" fmla="*/ 23 w 26"/>
                  <a:gd name="T11" fmla="*/ 14 h 21"/>
                  <a:gd name="T12" fmla="*/ 24 w 26"/>
                  <a:gd name="T13" fmla="*/ 19 h 21"/>
                  <a:gd name="T14" fmla="*/ 21 w 26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21" y="21"/>
                    </a:moveTo>
                    <a:cubicBezTo>
                      <a:pt x="20" y="21"/>
                      <a:pt x="19" y="21"/>
                      <a:pt x="19" y="2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4"/>
                      <a:pt x="2" y="3"/>
                    </a:cubicBezTo>
                    <a:cubicBezTo>
                      <a:pt x="3" y="1"/>
                      <a:pt x="6" y="0"/>
                      <a:pt x="7" y="2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5" y="15"/>
                      <a:pt x="26" y="18"/>
                      <a:pt x="24" y="19"/>
                    </a:cubicBezTo>
                    <a:cubicBezTo>
                      <a:pt x="23" y="20"/>
                      <a:pt x="22" y="21"/>
                      <a:pt x="21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539"/>
              <p:cNvSpPr>
                <a:spLocks/>
              </p:cNvSpPr>
              <p:nvPr/>
            </p:nvSpPr>
            <p:spPr bwMode="auto">
              <a:xfrm>
                <a:off x="6949" y="3491"/>
                <a:ext cx="71" cy="59"/>
              </a:xfrm>
              <a:custGeom>
                <a:avLst/>
                <a:gdLst>
                  <a:gd name="T0" fmla="*/ 25 w 30"/>
                  <a:gd name="T1" fmla="*/ 25 h 25"/>
                  <a:gd name="T2" fmla="*/ 23 w 30"/>
                  <a:gd name="T3" fmla="*/ 24 h 25"/>
                  <a:gd name="T4" fmla="*/ 3 w 30"/>
                  <a:gd name="T5" fmla="*/ 8 h 25"/>
                  <a:gd name="T6" fmla="*/ 2 w 30"/>
                  <a:gd name="T7" fmla="*/ 3 h 25"/>
                  <a:gd name="T8" fmla="*/ 8 w 30"/>
                  <a:gd name="T9" fmla="*/ 2 h 25"/>
                  <a:gd name="T10" fmla="*/ 28 w 30"/>
                  <a:gd name="T11" fmla="*/ 18 h 25"/>
                  <a:gd name="T12" fmla="*/ 28 w 30"/>
                  <a:gd name="T13" fmla="*/ 24 h 25"/>
                  <a:gd name="T14" fmla="*/ 25 w 30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5">
                    <a:moveTo>
                      <a:pt x="25" y="25"/>
                    </a:moveTo>
                    <a:cubicBezTo>
                      <a:pt x="24" y="25"/>
                      <a:pt x="23" y="25"/>
                      <a:pt x="23" y="2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4"/>
                      <a:pt x="2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30" y="22"/>
                      <a:pt x="28" y="24"/>
                    </a:cubicBezTo>
                    <a:cubicBezTo>
                      <a:pt x="27" y="24"/>
                      <a:pt x="26" y="25"/>
                      <a:pt x="25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540"/>
              <p:cNvSpPr>
                <a:spLocks/>
              </p:cNvSpPr>
              <p:nvPr/>
            </p:nvSpPr>
            <p:spPr bwMode="auto">
              <a:xfrm>
                <a:off x="6958" y="3444"/>
                <a:ext cx="71" cy="59"/>
              </a:xfrm>
              <a:custGeom>
                <a:avLst/>
                <a:gdLst>
                  <a:gd name="T0" fmla="*/ 25 w 30"/>
                  <a:gd name="T1" fmla="*/ 25 h 25"/>
                  <a:gd name="T2" fmla="*/ 23 w 30"/>
                  <a:gd name="T3" fmla="*/ 24 h 25"/>
                  <a:gd name="T4" fmla="*/ 3 w 30"/>
                  <a:gd name="T5" fmla="*/ 8 h 25"/>
                  <a:gd name="T6" fmla="*/ 2 w 30"/>
                  <a:gd name="T7" fmla="*/ 3 h 25"/>
                  <a:gd name="T8" fmla="*/ 8 w 30"/>
                  <a:gd name="T9" fmla="*/ 2 h 25"/>
                  <a:gd name="T10" fmla="*/ 28 w 30"/>
                  <a:gd name="T11" fmla="*/ 18 h 25"/>
                  <a:gd name="T12" fmla="*/ 28 w 30"/>
                  <a:gd name="T13" fmla="*/ 24 h 25"/>
                  <a:gd name="T14" fmla="*/ 25 w 30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5">
                    <a:moveTo>
                      <a:pt x="25" y="25"/>
                    </a:moveTo>
                    <a:cubicBezTo>
                      <a:pt x="24" y="25"/>
                      <a:pt x="23" y="25"/>
                      <a:pt x="23" y="2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4"/>
                      <a:pt x="2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30" y="22"/>
                      <a:pt x="28" y="24"/>
                    </a:cubicBezTo>
                    <a:cubicBezTo>
                      <a:pt x="27" y="24"/>
                      <a:pt x="26" y="25"/>
                      <a:pt x="25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541"/>
              <p:cNvSpPr>
                <a:spLocks noEditPoints="1"/>
              </p:cNvSpPr>
              <p:nvPr/>
            </p:nvSpPr>
            <p:spPr bwMode="auto">
              <a:xfrm>
                <a:off x="5930" y="4259"/>
                <a:ext cx="340" cy="95"/>
              </a:xfrm>
              <a:custGeom>
                <a:avLst/>
                <a:gdLst>
                  <a:gd name="T0" fmla="*/ 140 w 144"/>
                  <a:gd name="T1" fmla="*/ 40 h 40"/>
                  <a:gd name="T2" fmla="*/ 20 w 144"/>
                  <a:gd name="T3" fmla="*/ 40 h 40"/>
                  <a:gd name="T4" fmla="*/ 17 w 144"/>
                  <a:gd name="T5" fmla="*/ 39 h 40"/>
                  <a:gd name="T6" fmla="*/ 1 w 144"/>
                  <a:gd name="T7" fmla="*/ 23 h 40"/>
                  <a:gd name="T8" fmla="*/ 1 w 144"/>
                  <a:gd name="T9" fmla="*/ 17 h 40"/>
                  <a:gd name="T10" fmla="*/ 17 w 144"/>
                  <a:gd name="T11" fmla="*/ 1 h 40"/>
                  <a:gd name="T12" fmla="*/ 20 w 144"/>
                  <a:gd name="T13" fmla="*/ 0 h 40"/>
                  <a:gd name="T14" fmla="*/ 140 w 144"/>
                  <a:gd name="T15" fmla="*/ 0 h 40"/>
                  <a:gd name="T16" fmla="*/ 144 w 144"/>
                  <a:gd name="T17" fmla="*/ 2 h 40"/>
                  <a:gd name="T18" fmla="*/ 143 w 144"/>
                  <a:gd name="T19" fmla="*/ 7 h 40"/>
                  <a:gd name="T20" fmla="*/ 130 w 144"/>
                  <a:gd name="T21" fmla="*/ 20 h 40"/>
                  <a:gd name="T22" fmla="*/ 143 w 144"/>
                  <a:gd name="T23" fmla="*/ 33 h 40"/>
                  <a:gd name="T24" fmla="*/ 144 w 144"/>
                  <a:gd name="T25" fmla="*/ 38 h 40"/>
                  <a:gd name="T26" fmla="*/ 140 w 144"/>
                  <a:gd name="T27" fmla="*/ 40 h 40"/>
                  <a:gd name="T28" fmla="*/ 22 w 144"/>
                  <a:gd name="T29" fmla="*/ 32 h 40"/>
                  <a:gd name="T30" fmla="*/ 130 w 144"/>
                  <a:gd name="T31" fmla="*/ 32 h 40"/>
                  <a:gd name="T32" fmla="*/ 121 w 144"/>
                  <a:gd name="T33" fmla="*/ 23 h 40"/>
                  <a:gd name="T34" fmla="*/ 121 w 144"/>
                  <a:gd name="T35" fmla="*/ 17 h 40"/>
                  <a:gd name="T36" fmla="*/ 130 w 144"/>
                  <a:gd name="T37" fmla="*/ 8 h 40"/>
                  <a:gd name="T38" fmla="*/ 22 w 144"/>
                  <a:gd name="T39" fmla="*/ 8 h 40"/>
                  <a:gd name="T40" fmla="*/ 10 w 144"/>
                  <a:gd name="T41" fmla="*/ 20 h 40"/>
                  <a:gd name="T42" fmla="*/ 22 w 144"/>
                  <a:gd name="T43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4" h="40">
                    <a:moveTo>
                      <a:pt x="140" y="40"/>
                    </a:move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8" y="40"/>
                      <a:pt x="17" y="39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1"/>
                      <a:pt x="0" y="19"/>
                      <a:pt x="1" y="17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3" y="1"/>
                      <a:pt x="144" y="2"/>
                    </a:cubicBezTo>
                    <a:cubicBezTo>
                      <a:pt x="144" y="4"/>
                      <a:pt x="144" y="6"/>
                      <a:pt x="143" y="7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4" y="34"/>
                      <a:pt x="144" y="36"/>
                      <a:pt x="144" y="38"/>
                    </a:cubicBezTo>
                    <a:cubicBezTo>
                      <a:pt x="143" y="39"/>
                      <a:pt x="142" y="40"/>
                      <a:pt x="140" y="40"/>
                    </a:cubicBezTo>
                    <a:close/>
                    <a:moveTo>
                      <a:pt x="22" y="32"/>
                    </a:moveTo>
                    <a:cubicBezTo>
                      <a:pt x="130" y="32"/>
                      <a:pt x="130" y="32"/>
                      <a:pt x="130" y="32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0" y="21"/>
                      <a:pt x="120" y="19"/>
                      <a:pt x="121" y="17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0" y="20"/>
                      <a:pt x="10" y="20"/>
                      <a:pt x="10" y="20"/>
                    </a:cubicBezTo>
                    <a:lnTo>
                      <a:pt x="22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542"/>
              <p:cNvSpPr>
                <a:spLocks noEditPoints="1"/>
              </p:cNvSpPr>
              <p:nvPr/>
            </p:nvSpPr>
            <p:spPr bwMode="auto">
              <a:xfrm>
                <a:off x="5930" y="4373"/>
                <a:ext cx="340" cy="94"/>
              </a:xfrm>
              <a:custGeom>
                <a:avLst/>
                <a:gdLst>
                  <a:gd name="T0" fmla="*/ 124 w 144"/>
                  <a:gd name="T1" fmla="*/ 40 h 40"/>
                  <a:gd name="T2" fmla="*/ 4 w 144"/>
                  <a:gd name="T3" fmla="*/ 40 h 40"/>
                  <a:gd name="T4" fmla="*/ 0 w 144"/>
                  <a:gd name="T5" fmla="*/ 38 h 40"/>
                  <a:gd name="T6" fmla="*/ 1 w 144"/>
                  <a:gd name="T7" fmla="*/ 33 h 40"/>
                  <a:gd name="T8" fmla="*/ 14 w 144"/>
                  <a:gd name="T9" fmla="*/ 20 h 40"/>
                  <a:gd name="T10" fmla="*/ 1 w 144"/>
                  <a:gd name="T11" fmla="*/ 7 h 40"/>
                  <a:gd name="T12" fmla="*/ 0 w 144"/>
                  <a:gd name="T13" fmla="*/ 2 h 40"/>
                  <a:gd name="T14" fmla="*/ 4 w 144"/>
                  <a:gd name="T15" fmla="*/ 0 h 40"/>
                  <a:gd name="T16" fmla="*/ 124 w 144"/>
                  <a:gd name="T17" fmla="*/ 0 h 40"/>
                  <a:gd name="T18" fmla="*/ 127 w 144"/>
                  <a:gd name="T19" fmla="*/ 1 h 40"/>
                  <a:gd name="T20" fmla="*/ 143 w 144"/>
                  <a:gd name="T21" fmla="*/ 17 h 40"/>
                  <a:gd name="T22" fmla="*/ 143 w 144"/>
                  <a:gd name="T23" fmla="*/ 23 h 40"/>
                  <a:gd name="T24" fmla="*/ 127 w 144"/>
                  <a:gd name="T25" fmla="*/ 39 h 40"/>
                  <a:gd name="T26" fmla="*/ 124 w 144"/>
                  <a:gd name="T27" fmla="*/ 40 h 40"/>
                  <a:gd name="T28" fmla="*/ 14 w 144"/>
                  <a:gd name="T29" fmla="*/ 32 h 40"/>
                  <a:gd name="T30" fmla="*/ 122 w 144"/>
                  <a:gd name="T31" fmla="*/ 32 h 40"/>
                  <a:gd name="T32" fmla="*/ 134 w 144"/>
                  <a:gd name="T33" fmla="*/ 20 h 40"/>
                  <a:gd name="T34" fmla="*/ 122 w 144"/>
                  <a:gd name="T35" fmla="*/ 8 h 40"/>
                  <a:gd name="T36" fmla="*/ 14 w 144"/>
                  <a:gd name="T37" fmla="*/ 8 h 40"/>
                  <a:gd name="T38" fmla="*/ 23 w 144"/>
                  <a:gd name="T39" fmla="*/ 17 h 40"/>
                  <a:gd name="T40" fmla="*/ 23 w 144"/>
                  <a:gd name="T41" fmla="*/ 23 h 40"/>
                  <a:gd name="T42" fmla="*/ 14 w 144"/>
                  <a:gd name="T43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4" h="40">
                    <a:moveTo>
                      <a:pt x="124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1" y="39"/>
                      <a:pt x="0" y="38"/>
                    </a:cubicBezTo>
                    <a:cubicBezTo>
                      <a:pt x="0" y="36"/>
                      <a:pt x="0" y="34"/>
                      <a:pt x="1" y="3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5" y="0"/>
                      <a:pt x="126" y="0"/>
                      <a:pt x="127" y="1"/>
                    </a:cubicBezTo>
                    <a:cubicBezTo>
                      <a:pt x="143" y="17"/>
                      <a:pt x="143" y="17"/>
                      <a:pt x="143" y="17"/>
                    </a:cubicBezTo>
                    <a:cubicBezTo>
                      <a:pt x="144" y="19"/>
                      <a:pt x="144" y="21"/>
                      <a:pt x="143" y="23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6" y="40"/>
                      <a:pt x="125" y="40"/>
                      <a:pt x="124" y="40"/>
                    </a:cubicBezTo>
                    <a:close/>
                    <a:moveTo>
                      <a:pt x="14" y="32"/>
                    </a:moveTo>
                    <a:cubicBezTo>
                      <a:pt x="122" y="32"/>
                      <a:pt x="122" y="32"/>
                      <a:pt x="122" y="32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22" y="8"/>
                      <a:pt x="122" y="8"/>
                      <a:pt x="122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9"/>
                      <a:pt x="24" y="21"/>
                      <a:pt x="23" y="23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543"/>
              <p:cNvSpPr>
                <a:spLocks noEditPoints="1"/>
              </p:cNvSpPr>
              <p:nvPr/>
            </p:nvSpPr>
            <p:spPr bwMode="auto">
              <a:xfrm>
                <a:off x="6043" y="4448"/>
                <a:ext cx="114" cy="208"/>
              </a:xfrm>
              <a:custGeom>
                <a:avLst/>
                <a:gdLst>
                  <a:gd name="T0" fmla="*/ 44 w 48"/>
                  <a:gd name="T1" fmla="*/ 88 h 88"/>
                  <a:gd name="T2" fmla="*/ 4 w 48"/>
                  <a:gd name="T3" fmla="*/ 88 h 88"/>
                  <a:gd name="T4" fmla="*/ 0 w 48"/>
                  <a:gd name="T5" fmla="*/ 84 h 88"/>
                  <a:gd name="T6" fmla="*/ 0 w 48"/>
                  <a:gd name="T7" fmla="*/ 4 h 88"/>
                  <a:gd name="T8" fmla="*/ 4 w 48"/>
                  <a:gd name="T9" fmla="*/ 0 h 88"/>
                  <a:gd name="T10" fmla="*/ 44 w 48"/>
                  <a:gd name="T11" fmla="*/ 0 h 88"/>
                  <a:gd name="T12" fmla="*/ 48 w 48"/>
                  <a:gd name="T13" fmla="*/ 4 h 88"/>
                  <a:gd name="T14" fmla="*/ 48 w 48"/>
                  <a:gd name="T15" fmla="*/ 84 h 88"/>
                  <a:gd name="T16" fmla="*/ 44 w 48"/>
                  <a:gd name="T17" fmla="*/ 88 h 88"/>
                  <a:gd name="T18" fmla="*/ 8 w 48"/>
                  <a:gd name="T19" fmla="*/ 80 h 88"/>
                  <a:gd name="T20" fmla="*/ 40 w 48"/>
                  <a:gd name="T21" fmla="*/ 80 h 88"/>
                  <a:gd name="T22" fmla="*/ 40 w 48"/>
                  <a:gd name="T23" fmla="*/ 8 h 88"/>
                  <a:gd name="T24" fmla="*/ 8 w 48"/>
                  <a:gd name="T25" fmla="*/ 8 h 88"/>
                  <a:gd name="T26" fmla="*/ 8 w 48"/>
                  <a:gd name="T27" fmla="*/ 8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8">
                    <a:moveTo>
                      <a:pt x="44" y="88"/>
                    </a:moveTo>
                    <a:cubicBezTo>
                      <a:pt x="4" y="88"/>
                      <a:pt x="4" y="88"/>
                      <a:pt x="4" y="88"/>
                    </a:cubicBezTo>
                    <a:cubicBezTo>
                      <a:pt x="2" y="88"/>
                      <a:pt x="0" y="86"/>
                      <a:pt x="0" y="8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8" y="86"/>
                      <a:pt x="46" y="88"/>
                      <a:pt x="44" y="88"/>
                    </a:cubicBezTo>
                    <a:close/>
                    <a:moveTo>
                      <a:pt x="8" y="80"/>
                    </a:move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544"/>
              <p:cNvSpPr>
                <a:spLocks noEditPoints="1"/>
              </p:cNvSpPr>
              <p:nvPr/>
            </p:nvSpPr>
            <p:spPr bwMode="auto">
              <a:xfrm>
                <a:off x="6043" y="4335"/>
                <a:ext cx="114" cy="57"/>
              </a:xfrm>
              <a:custGeom>
                <a:avLst/>
                <a:gdLst>
                  <a:gd name="T0" fmla="*/ 44 w 48"/>
                  <a:gd name="T1" fmla="*/ 24 h 24"/>
                  <a:gd name="T2" fmla="*/ 4 w 48"/>
                  <a:gd name="T3" fmla="*/ 24 h 24"/>
                  <a:gd name="T4" fmla="*/ 0 w 48"/>
                  <a:gd name="T5" fmla="*/ 20 h 24"/>
                  <a:gd name="T6" fmla="*/ 0 w 48"/>
                  <a:gd name="T7" fmla="*/ 4 h 24"/>
                  <a:gd name="T8" fmla="*/ 4 w 48"/>
                  <a:gd name="T9" fmla="*/ 0 h 24"/>
                  <a:gd name="T10" fmla="*/ 44 w 48"/>
                  <a:gd name="T11" fmla="*/ 0 h 24"/>
                  <a:gd name="T12" fmla="*/ 48 w 48"/>
                  <a:gd name="T13" fmla="*/ 4 h 24"/>
                  <a:gd name="T14" fmla="*/ 48 w 48"/>
                  <a:gd name="T15" fmla="*/ 20 h 24"/>
                  <a:gd name="T16" fmla="*/ 44 w 48"/>
                  <a:gd name="T17" fmla="*/ 24 h 24"/>
                  <a:gd name="T18" fmla="*/ 8 w 48"/>
                  <a:gd name="T19" fmla="*/ 16 h 24"/>
                  <a:gd name="T20" fmla="*/ 40 w 48"/>
                  <a:gd name="T21" fmla="*/ 16 h 24"/>
                  <a:gd name="T22" fmla="*/ 40 w 48"/>
                  <a:gd name="T23" fmla="*/ 8 h 24"/>
                  <a:gd name="T24" fmla="*/ 8 w 48"/>
                  <a:gd name="T25" fmla="*/ 8 h 24"/>
                  <a:gd name="T26" fmla="*/ 8 w 48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24">
                    <a:moveTo>
                      <a:pt x="44" y="24"/>
                    </a:move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2"/>
                      <a:pt x="46" y="24"/>
                      <a:pt x="44" y="24"/>
                    </a:cubicBezTo>
                    <a:close/>
                    <a:moveTo>
                      <a:pt x="8" y="16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545"/>
              <p:cNvSpPr>
                <a:spLocks noEditPoints="1"/>
              </p:cNvSpPr>
              <p:nvPr/>
            </p:nvSpPr>
            <p:spPr bwMode="auto">
              <a:xfrm>
                <a:off x="6043" y="4203"/>
                <a:ext cx="114" cy="75"/>
              </a:xfrm>
              <a:custGeom>
                <a:avLst/>
                <a:gdLst>
                  <a:gd name="T0" fmla="*/ 44 w 48"/>
                  <a:gd name="T1" fmla="*/ 32 h 32"/>
                  <a:gd name="T2" fmla="*/ 4 w 48"/>
                  <a:gd name="T3" fmla="*/ 32 h 32"/>
                  <a:gd name="T4" fmla="*/ 0 w 48"/>
                  <a:gd name="T5" fmla="*/ 28 h 32"/>
                  <a:gd name="T6" fmla="*/ 0 w 48"/>
                  <a:gd name="T7" fmla="*/ 4 h 32"/>
                  <a:gd name="T8" fmla="*/ 4 w 48"/>
                  <a:gd name="T9" fmla="*/ 0 h 32"/>
                  <a:gd name="T10" fmla="*/ 44 w 48"/>
                  <a:gd name="T11" fmla="*/ 0 h 32"/>
                  <a:gd name="T12" fmla="*/ 48 w 48"/>
                  <a:gd name="T13" fmla="*/ 4 h 32"/>
                  <a:gd name="T14" fmla="*/ 48 w 48"/>
                  <a:gd name="T15" fmla="*/ 28 h 32"/>
                  <a:gd name="T16" fmla="*/ 44 w 48"/>
                  <a:gd name="T17" fmla="*/ 32 h 32"/>
                  <a:gd name="T18" fmla="*/ 8 w 48"/>
                  <a:gd name="T19" fmla="*/ 24 h 32"/>
                  <a:gd name="T20" fmla="*/ 40 w 48"/>
                  <a:gd name="T21" fmla="*/ 24 h 32"/>
                  <a:gd name="T22" fmla="*/ 40 w 48"/>
                  <a:gd name="T23" fmla="*/ 8 h 32"/>
                  <a:gd name="T24" fmla="*/ 8 w 48"/>
                  <a:gd name="T25" fmla="*/ 8 h 32"/>
                  <a:gd name="T26" fmla="*/ 8 w 48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32">
                    <a:moveTo>
                      <a:pt x="44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30"/>
                      <a:pt x="46" y="32"/>
                      <a:pt x="44" y="32"/>
                    </a:cubicBezTo>
                    <a:close/>
                    <a:moveTo>
                      <a:pt x="8" y="24"/>
                    </a:moveTo>
                    <a:cubicBezTo>
                      <a:pt x="40" y="24"/>
                      <a:pt x="40" y="24"/>
                      <a:pt x="40" y="24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546"/>
              <p:cNvSpPr>
                <a:spLocks/>
              </p:cNvSpPr>
              <p:nvPr/>
            </p:nvSpPr>
            <p:spPr bwMode="auto">
              <a:xfrm>
                <a:off x="-415" y="4467"/>
                <a:ext cx="340" cy="180"/>
              </a:xfrm>
              <a:custGeom>
                <a:avLst/>
                <a:gdLst>
                  <a:gd name="T0" fmla="*/ 72 w 144"/>
                  <a:gd name="T1" fmla="*/ 76 h 76"/>
                  <a:gd name="T2" fmla="*/ 0 w 144"/>
                  <a:gd name="T3" fmla="*/ 4 h 76"/>
                  <a:gd name="T4" fmla="*/ 4 w 144"/>
                  <a:gd name="T5" fmla="*/ 0 h 76"/>
                  <a:gd name="T6" fmla="*/ 8 w 144"/>
                  <a:gd name="T7" fmla="*/ 4 h 76"/>
                  <a:gd name="T8" fmla="*/ 72 w 144"/>
                  <a:gd name="T9" fmla="*/ 68 h 76"/>
                  <a:gd name="T10" fmla="*/ 136 w 144"/>
                  <a:gd name="T11" fmla="*/ 4 h 76"/>
                  <a:gd name="T12" fmla="*/ 140 w 144"/>
                  <a:gd name="T13" fmla="*/ 0 h 76"/>
                  <a:gd name="T14" fmla="*/ 144 w 144"/>
                  <a:gd name="T15" fmla="*/ 4 h 76"/>
                  <a:gd name="T16" fmla="*/ 72 w 144"/>
                  <a:gd name="T1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4" h="76">
                    <a:moveTo>
                      <a:pt x="72" y="76"/>
                    </a:moveTo>
                    <a:cubicBezTo>
                      <a:pt x="32" y="76"/>
                      <a:pt x="0" y="4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9"/>
                      <a:pt x="37" y="68"/>
                      <a:pt x="72" y="68"/>
                    </a:cubicBezTo>
                    <a:cubicBezTo>
                      <a:pt x="107" y="68"/>
                      <a:pt x="136" y="39"/>
                      <a:pt x="136" y="4"/>
                    </a:cubicBezTo>
                    <a:cubicBezTo>
                      <a:pt x="136" y="2"/>
                      <a:pt x="138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44"/>
                      <a:pt x="112" y="76"/>
                      <a:pt x="72" y="7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547"/>
              <p:cNvSpPr>
                <a:spLocks/>
              </p:cNvSpPr>
              <p:nvPr/>
            </p:nvSpPr>
            <p:spPr bwMode="auto">
              <a:xfrm>
                <a:off x="-254" y="4288"/>
                <a:ext cx="18" cy="359"/>
              </a:xfrm>
              <a:custGeom>
                <a:avLst/>
                <a:gdLst>
                  <a:gd name="T0" fmla="*/ 4 w 8"/>
                  <a:gd name="T1" fmla="*/ 152 h 152"/>
                  <a:gd name="T2" fmla="*/ 0 w 8"/>
                  <a:gd name="T3" fmla="*/ 148 h 152"/>
                  <a:gd name="T4" fmla="*/ 0 w 8"/>
                  <a:gd name="T5" fmla="*/ 4 h 152"/>
                  <a:gd name="T6" fmla="*/ 4 w 8"/>
                  <a:gd name="T7" fmla="*/ 0 h 152"/>
                  <a:gd name="T8" fmla="*/ 8 w 8"/>
                  <a:gd name="T9" fmla="*/ 4 h 152"/>
                  <a:gd name="T10" fmla="*/ 8 w 8"/>
                  <a:gd name="T11" fmla="*/ 148 h 152"/>
                  <a:gd name="T12" fmla="*/ 4 w 8"/>
                  <a:gd name="T1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52">
                    <a:moveTo>
                      <a:pt x="4" y="152"/>
                    </a:moveTo>
                    <a:cubicBezTo>
                      <a:pt x="2" y="152"/>
                      <a:pt x="0" y="150"/>
                      <a:pt x="0" y="14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48"/>
                      <a:pt x="8" y="148"/>
                      <a:pt x="8" y="148"/>
                    </a:cubicBezTo>
                    <a:cubicBezTo>
                      <a:pt x="8" y="150"/>
                      <a:pt x="6" y="152"/>
                      <a:pt x="4" y="15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548"/>
              <p:cNvSpPr>
                <a:spLocks/>
              </p:cNvSpPr>
              <p:nvPr/>
            </p:nvSpPr>
            <p:spPr bwMode="auto">
              <a:xfrm>
                <a:off x="-153" y="4458"/>
                <a:ext cx="128" cy="59"/>
              </a:xfrm>
              <a:custGeom>
                <a:avLst/>
                <a:gdLst>
                  <a:gd name="T0" fmla="*/ 5 w 54"/>
                  <a:gd name="T1" fmla="*/ 24 h 25"/>
                  <a:gd name="T2" fmla="*/ 2 w 54"/>
                  <a:gd name="T3" fmla="*/ 22 h 25"/>
                  <a:gd name="T4" fmla="*/ 3 w 54"/>
                  <a:gd name="T5" fmla="*/ 17 h 25"/>
                  <a:gd name="T6" fmla="*/ 27 w 54"/>
                  <a:gd name="T7" fmla="*/ 1 h 25"/>
                  <a:gd name="T8" fmla="*/ 31 w 54"/>
                  <a:gd name="T9" fmla="*/ 1 h 25"/>
                  <a:gd name="T10" fmla="*/ 51 w 54"/>
                  <a:gd name="T11" fmla="*/ 17 h 25"/>
                  <a:gd name="T12" fmla="*/ 52 w 54"/>
                  <a:gd name="T13" fmla="*/ 23 h 25"/>
                  <a:gd name="T14" fmla="*/ 47 w 54"/>
                  <a:gd name="T15" fmla="*/ 23 h 25"/>
                  <a:gd name="T16" fmla="*/ 29 w 54"/>
                  <a:gd name="T17" fmla="*/ 9 h 25"/>
                  <a:gd name="T18" fmla="*/ 7 w 54"/>
                  <a:gd name="T19" fmla="*/ 23 h 25"/>
                  <a:gd name="T20" fmla="*/ 5 w 54"/>
                  <a:gd name="T2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25">
                    <a:moveTo>
                      <a:pt x="5" y="24"/>
                    </a:moveTo>
                    <a:cubicBezTo>
                      <a:pt x="4" y="24"/>
                      <a:pt x="2" y="23"/>
                      <a:pt x="2" y="22"/>
                    </a:cubicBezTo>
                    <a:cubicBezTo>
                      <a:pt x="0" y="20"/>
                      <a:pt x="1" y="18"/>
                      <a:pt x="3" y="17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0"/>
                      <a:pt x="30" y="0"/>
                      <a:pt x="31" y="1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3" y="18"/>
                      <a:pt x="54" y="21"/>
                      <a:pt x="52" y="23"/>
                    </a:cubicBezTo>
                    <a:cubicBezTo>
                      <a:pt x="51" y="24"/>
                      <a:pt x="48" y="25"/>
                      <a:pt x="47" y="23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4"/>
                      <a:pt x="6" y="24"/>
                      <a:pt x="5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549"/>
              <p:cNvSpPr>
                <a:spLocks/>
              </p:cNvSpPr>
              <p:nvPr/>
            </p:nvSpPr>
            <p:spPr bwMode="auto">
              <a:xfrm>
                <a:off x="-465" y="4458"/>
                <a:ext cx="128" cy="59"/>
              </a:xfrm>
              <a:custGeom>
                <a:avLst/>
                <a:gdLst>
                  <a:gd name="T0" fmla="*/ 49 w 54"/>
                  <a:gd name="T1" fmla="*/ 24 h 25"/>
                  <a:gd name="T2" fmla="*/ 47 w 54"/>
                  <a:gd name="T3" fmla="*/ 23 h 25"/>
                  <a:gd name="T4" fmla="*/ 25 w 54"/>
                  <a:gd name="T5" fmla="*/ 9 h 25"/>
                  <a:gd name="T6" fmla="*/ 7 w 54"/>
                  <a:gd name="T7" fmla="*/ 23 h 25"/>
                  <a:gd name="T8" fmla="*/ 2 w 54"/>
                  <a:gd name="T9" fmla="*/ 23 h 25"/>
                  <a:gd name="T10" fmla="*/ 3 w 54"/>
                  <a:gd name="T11" fmla="*/ 17 h 25"/>
                  <a:gd name="T12" fmla="*/ 23 w 54"/>
                  <a:gd name="T13" fmla="*/ 1 h 25"/>
                  <a:gd name="T14" fmla="*/ 27 w 54"/>
                  <a:gd name="T15" fmla="*/ 1 h 25"/>
                  <a:gd name="T16" fmla="*/ 51 w 54"/>
                  <a:gd name="T17" fmla="*/ 17 h 25"/>
                  <a:gd name="T18" fmla="*/ 52 w 54"/>
                  <a:gd name="T19" fmla="*/ 22 h 25"/>
                  <a:gd name="T20" fmla="*/ 49 w 54"/>
                  <a:gd name="T2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25">
                    <a:moveTo>
                      <a:pt x="49" y="24"/>
                    </a:moveTo>
                    <a:cubicBezTo>
                      <a:pt x="48" y="24"/>
                      <a:pt x="47" y="24"/>
                      <a:pt x="47" y="23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5"/>
                      <a:pt x="3" y="24"/>
                      <a:pt x="2" y="23"/>
                    </a:cubicBezTo>
                    <a:cubicBezTo>
                      <a:pt x="0" y="21"/>
                      <a:pt x="1" y="18"/>
                      <a:pt x="3" y="17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0"/>
                      <a:pt x="26" y="0"/>
                      <a:pt x="27" y="1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3" y="18"/>
                      <a:pt x="54" y="20"/>
                      <a:pt x="52" y="22"/>
                    </a:cubicBezTo>
                    <a:cubicBezTo>
                      <a:pt x="52" y="23"/>
                      <a:pt x="50" y="24"/>
                      <a:pt x="49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550"/>
              <p:cNvSpPr>
                <a:spLocks noEditPoints="1"/>
              </p:cNvSpPr>
              <p:nvPr/>
            </p:nvSpPr>
            <p:spPr bwMode="auto">
              <a:xfrm>
                <a:off x="-292" y="4212"/>
                <a:ext cx="94" cy="95"/>
              </a:xfrm>
              <a:custGeom>
                <a:avLst/>
                <a:gdLst>
                  <a:gd name="T0" fmla="*/ 20 w 40"/>
                  <a:gd name="T1" fmla="*/ 40 h 40"/>
                  <a:gd name="T2" fmla="*/ 0 w 40"/>
                  <a:gd name="T3" fmla="*/ 20 h 40"/>
                  <a:gd name="T4" fmla="*/ 20 w 40"/>
                  <a:gd name="T5" fmla="*/ 0 h 40"/>
                  <a:gd name="T6" fmla="*/ 40 w 40"/>
                  <a:gd name="T7" fmla="*/ 20 h 40"/>
                  <a:gd name="T8" fmla="*/ 20 w 40"/>
                  <a:gd name="T9" fmla="*/ 40 h 40"/>
                  <a:gd name="T10" fmla="*/ 20 w 40"/>
                  <a:gd name="T11" fmla="*/ 8 h 40"/>
                  <a:gd name="T12" fmla="*/ 8 w 40"/>
                  <a:gd name="T13" fmla="*/ 20 h 40"/>
                  <a:gd name="T14" fmla="*/ 20 w 40"/>
                  <a:gd name="T15" fmla="*/ 32 h 40"/>
                  <a:gd name="T16" fmla="*/ 32 w 40"/>
                  <a:gd name="T17" fmla="*/ 20 h 40"/>
                  <a:gd name="T18" fmla="*/ 20 w 40"/>
                  <a:gd name="T19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40">
                    <a:moveTo>
                      <a:pt x="20" y="40"/>
                    </a:moveTo>
                    <a:cubicBezTo>
                      <a:pt x="9" y="40"/>
                      <a:pt x="0" y="31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31" y="0"/>
                      <a:pt x="40" y="9"/>
                      <a:pt x="40" y="20"/>
                    </a:cubicBezTo>
                    <a:cubicBezTo>
                      <a:pt x="40" y="31"/>
                      <a:pt x="31" y="40"/>
                      <a:pt x="20" y="40"/>
                    </a:cubicBezTo>
                    <a:close/>
                    <a:moveTo>
                      <a:pt x="20" y="8"/>
                    </a:moveTo>
                    <a:cubicBezTo>
                      <a:pt x="13" y="8"/>
                      <a:pt x="8" y="13"/>
                      <a:pt x="8" y="20"/>
                    </a:cubicBezTo>
                    <a:cubicBezTo>
                      <a:pt x="8" y="27"/>
                      <a:pt x="13" y="32"/>
                      <a:pt x="20" y="32"/>
                    </a:cubicBezTo>
                    <a:cubicBezTo>
                      <a:pt x="27" y="32"/>
                      <a:pt x="32" y="27"/>
                      <a:pt x="32" y="20"/>
                    </a:cubicBezTo>
                    <a:cubicBezTo>
                      <a:pt x="32" y="13"/>
                      <a:pt x="27" y="8"/>
                      <a:pt x="2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551"/>
              <p:cNvSpPr>
                <a:spLocks/>
              </p:cNvSpPr>
              <p:nvPr/>
            </p:nvSpPr>
            <p:spPr bwMode="auto">
              <a:xfrm>
                <a:off x="-302" y="4344"/>
                <a:ext cx="114" cy="19"/>
              </a:xfrm>
              <a:custGeom>
                <a:avLst/>
                <a:gdLst>
                  <a:gd name="T0" fmla="*/ 44 w 48"/>
                  <a:gd name="T1" fmla="*/ 8 h 8"/>
                  <a:gd name="T2" fmla="*/ 4 w 48"/>
                  <a:gd name="T3" fmla="*/ 8 h 8"/>
                  <a:gd name="T4" fmla="*/ 0 w 48"/>
                  <a:gd name="T5" fmla="*/ 4 h 8"/>
                  <a:gd name="T6" fmla="*/ 4 w 48"/>
                  <a:gd name="T7" fmla="*/ 0 h 8"/>
                  <a:gd name="T8" fmla="*/ 44 w 48"/>
                  <a:gd name="T9" fmla="*/ 0 h 8"/>
                  <a:gd name="T10" fmla="*/ 48 w 48"/>
                  <a:gd name="T11" fmla="*/ 4 h 8"/>
                  <a:gd name="T12" fmla="*/ 44 w 4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8">
                    <a:moveTo>
                      <a:pt x="4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6" y="8"/>
                      <a:pt x="4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552"/>
              <p:cNvSpPr>
                <a:spLocks/>
              </p:cNvSpPr>
              <p:nvPr/>
            </p:nvSpPr>
            <p:spPr bwMode="auto">
              <a:xfrm>
                <a:off x="4975" y="3720"/>
                <a:ext cx="435" cy="19"/>
              </a:xfrm>
              <a:custGeom>
                <a:avLst/>
                <a:gdLst>
                  <a:gd name="T0" fmla="*/ 180 w 184"/>
                  <a:gd name="T1" fmla="*/ 8 h 8"/>
                  <a:gd name="T2" fmla="*/ 4 w 184"/>
                  <a:gd name="T3" fmla="*/ 8 h 8"/>
                  <a:gd name="T4" fmla="*/ 0 w 184"/>
                  <a:gd name="T5" fmla="*/ 4 h 8"/>
                  <a:gd name="T6" fmla="*/ 4 w 184"/>
                  <a:gd name="T7" fmla="*/ 0 h 8"/>
                  <a:gd name="T8" fmla="*/ 180 w 184"/>
                  <a:gd name="T9" fmla="*/ 0 h 8"/>
                  <a:gd name="T10" fmla="*/ 184 w 184"/>
                  <a:gd name="T11" fmla="*/ 4 h 8"/>
                  <a:gd name="T12" fmla="*/ 180 w 1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8">
                    <a:moveTo>
                      <a:pt x="1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82" y="0"/>
                      <a:pt x="184" y="2"/>
                      <a:pt x="184" y="4"/>
                    </a:cubicBezTo>
                    <a:cubicBezTo>
                      <a:pt x="184" y="6"/>
                      <a:pt x="182" y="8"/>
                      <a:pt x="1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553"/>
              <p:cNvSpPr>
                <a:spLocks/>
              </p:cNvSpPr>
              <p:nvPr/>
            </p:nvSpPr>
            <p:spPr bwMode="auto">
              <a:xfrm>
                <a:off x="5173" y="3482"/>
                <a:ext cx="121" cy="255"/>
              </a:xfrm>
              <a:custGeom>
                <a:avLst/>
                <a:gdLst>
                  <a:gd name="T0" fmla="*/ 4 w 51"/>
                  <a:gd name="T1" fmla="*/ 108 h 108"/>
                  <a:gd name="T2" fmla="*/ 0 w 51"/>
                  <a:gd name="T3" fmla="*/ 104 h 108"/>
                  <a:gd name="T4" fmla="*/ 44 w 51"/>
                  <a:gd name="T5" fmla="*/ 1 h 108"/>
                  <a:gd name="T6" fmla="*/ 49 w 51"/>
                  <a:gd name="T7" fmla="*/ 1 h 108"/>
                  <a:gd name="T8" fmla="*/ 49 w 51"/>
                  <a:gd name="T9" fmla="*/ 7 h 108"/>
                  <a:gd name="T10" fmla="*/ 8 w 51"/>
                  <a:gd name="T11" fmla="*/ 104 h 108"/>
                  <a:gd name="T12" fmla="*/ 4 w 51"/>
                  <a:gd name="T1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108">
                    <a:moveTo>
                      <a:pt x="4" y="108"/>
                    </a:moveTo>
                    <a:cubicBezTo>
                      <a:pt x="2" y="108"/>
                      <a:pt x="0" y="107"/>
                      <a:pt x="0" y="104"/>
                    </a:cubicBezTo>
                    <a:cubicBezTo>
                      <a:pt x="0" y="72"/>
                      <a:pt x="26" y="18"/>
                      <a:pt x="44" y="1"/>
                    </a:cubicBezTo>
                    <a:cubicBezTo>
                      <a:pt x="45" y="0"/>
                      <a:pt x="48" y="0"/>
                      <a:pt x="49" y="1"/>
                    </a:cubicBezTo>
                    <a:cubicBezTo>
                      <a:pt x="51" y="3"/>
                      <a:pt x="51" y="5"/>
                      <a:pt x="49" y="7"/>
                    </a:cubicBezTo>
                    <a:cubicBezTo>
                      <a:pt x="33" y="23"/>
                      <a:pt x="8" y="74"/>
                      <a:pt x="8" y="104"/>
                    </a:cubicBezTo>
                    <a:cubicBezTo>
                      <a:pt x="8" y="107"/>
                      <a:pt x="6" y="108"/>
                      <a:pt x="4" y="10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554"/>
              <p:cNvSpPr>
                <a:spLocks/>
              </p:cNvSpPr>
              <p:nvPr/>
            </p:nvSpPr>
            <p:spPr bwMode="auto">
              <a:xfrm>
                <a:off x="5143" y="3413"/>
                <a:ext cx="151" cy="83"/>
              </a:xfrm>
              <a:custGeom>
                <a:avLst/>
                <a:gdLst>
                  <a:gd name="T0" fmla="*/ 60 w 64"/>
                  <a:gd name="T1" fmla="*/ 35 h 35"/>
                  <a:gd name="T2" fmla="*/ 56 w 64"/>
                  <a:gd name="T3" fmla="*/ 32 h 35"/>
                  <a:gd name="T4" fmla="*/ 38 w 64"/>
                  <a:gd name="T5" fmla="*/ 14 h 35"/>
                  <a:gd name="T6" fmla="*/ 6 w 64"/>
                  <a:gd name="T7" fmla="*/ 14 h 35"/>
                  <a:gd name="T8" fmla="*/ 1 w 64"/>
                  <a:gd name="T9" fmla="*/ 11 h 35"/>
                  <a:gd name="T10" fmla="*/ 4 w 64"/>
                  <a:gd name="T11" fmla="*/ 6 h 35"/>
                  <a:gd name="T12" fmla="*/ 42 w 64"/>
                  <a:gd name="T13" fmla="*/ 7 h 35"/>
                  <a:gd name="T14" fmla="*/ 63 w 64"/>
                  <a:gd name="T15" fmla="*/ 30 h 35"/>
                  <a:gd name="T16" fmla="*/ 61 w 64"/>
                  <a:gd name="T17" fmla="*/ 35 h 35"/>
                  <a:gd name="T18" fmla="*/ 60 w 64"/>
                  <a:gd name="T1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35">
                    <a:moveTo>
                      <a:pt x="60" y="35"/>
                    </a:moveTo>
                    <a:cubicBezTo>
                      <a:pt x="58" y="35"/>
                      <a:pt x="56" y="34"/>
                      <a:pt x="56" y="32"/>
                    </a:cubicBezTo>
                    <a:cubicBezTo>
                      <a:pt x="54" y="27"/>
                      <a:pt x="48" y="19"/>
                      <a:pt x="38" y="14"/>
                    </a:cubicBezTo>
                    <a:cubicBezTo>
                      <a:pt x="29" y="10"/>
                      <a:pt x="18" y="10"/>
                      <a:pt x="6" y="14"/>
                    </a:cubicBezTo>
                    <a:cubicBezTo>
                      <a:pt x="4" y="15"/>
                      <a:pt x="2" y="13"/>
                      <a:pt x="1" y="11"/>
                    </a:cubicBezTo>
                    <a:cubicBezTo>
                      <a:pt x="0" y="9"/>
                      <a:pt x="2" y="7"/>
                      <a:pt x="4" y="6"/>
                    </a:cubicBezTo>
                    <a:cubicBezTo>
                      <a:pt x="21" y="0"/>
                      <a:pt x="34" y="3"/>
                      <a:pt x="42" y="7"/>
                    </a:cubicBezTo>
                    <a:cubicBezTo>
                      <a:pt x="54" y="13"/>
                      <a:pt x="61" y="22"/>
                      <a:pt x="63" y="30"/>
                    </a:cubicBezTo>
                    <a:cubicBezTo>
                      <a:pt x="64" y="32"/>
                      <a:pt x="63" y="34"/>
                      <a:pt x="61" y="35"/>
                    </a:cubicBezTo>
                    <a:cubicBezTo>
                      <a:pt x="60" y="35"/>
                      <a:pt x="60" y="35"/>
                      <a:pt x="60" y="3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555"/>
              <p:cNvSpPr>
                <a:spLocks/>
              </p:cNvSpPr>
              <p:nvPr/>
            </p:nvSpPr>
            <p:spPr bwMode="auto">
              <a:xfrm>
                <a:off x="5192" y="3370"/>
                <a:ext cx="104" cy="126"/>
              </a:xfrm>
              <a:custGeom>
                <a:avLst/>
                <a:gdLst>
                  <a:gd name="T0" fmla="*/ 39 w 44"/>
                  <a:gd name="T1" fmla="*/ 53 h 53"/>
                  <a:gd name="T2" fmla="*/ 38 w 44"/>
                  <a:gd name="T3" fmla="*/ 53 h 53"/>
                  <a:gd name="T4" fmla="*/ 35 w 44"/>
                  <a:gd name="T5" fmla="*/ 48 h 53"/>
                  <a:gd name="T6" fmla="*/ 29 w 44"/>
                  <a:gd name="T7" fmla="*/ 24 h 53"/>
                  <a:gd name="T8" fmla="*/ 3 w 44"/>
                  <a:gd name="T9" fmla="*/ 8 h 53"/>
                  <a:gd name="T10" fmla="*/ 0 w 44"/>
                  <a:gd name="T11" fmla="*/ 3 h 53"/>
                  <a:gd name="T12" fmla="*/ 5 w 44"/>
                  <a:gd name="T13" fmla="*/ 0 h 53"/>
                  <a:gd name="T14" fmla="*/ 36 w 44"/>
                  <a:gd name="T15" fmla="*/ 19 h 53"/>
                  <a:gd name="T16" fmla="*/ 43 w 44"/>
                  <a:gd name="T17" fmla="*/ 50 h 53"/>
                  <a:gd name="T18" fmla="*/ 39 w 44"/>
                  <a:gd name="T1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53">
                    <a:moveTo>
                      <a:pt x="39" y="53"/>
                    </a:moveTo>
                    <a:cubicBezTo>
                      <a:pt x="38" y="53"/>
                      <a:pt x="38" y="53"/>
                      <a:pt x="38" y="53"/>
                    </a:cubicBezTo>
                    <a:cubicBezTo>
                      <a:pt x="36" y="53"/>
                      <a:pt x="34" y="50"/>
                      <a:pt x="35" y="48"/>
                    </a:cubicBezTo>
                    <a:cubicBezTo>
                      <a:pt x="36" y="42"/>
                      <a:pt x="35" y="32"/>
                      <a:pt x="29" y="24"/>
                    </a:cubicBezTo>
                    <a:cubicBezTo>
                      <a:pt x="24" y="15"/>
                      <a:pt x="15" y="10"/>
                      <a:pt x="3" y="8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9" y="3"/>
                      <a:pt x="29" y="9"/>
                      <a:pt x="36" y="19"/>
                    </a:cubicBezTo>
                    <a:cubicBezTo>
                      <a:pt x="43" y="30"/>
                      <a:pt x="44" y="42"/>
                      <a:pt x="43" y="50"/>
                    </a:cubicBezTo>
                    <a:cubicBezTo>
                      <a:pt x="42" y="52"/>
                      <a:pt x="40" y="53"/>
                      <a:pt x="39" y="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556"/>
              <p:cNvSpPr>
                <a:spLocks/>
              </p:cNvSpPr>
              <p:nvPr/>
            </p:nvSpPr>
            <p:spPr bwMode="auto">
              <a:xfrm>
                <a:off x="5258" y="3342"/>
                <a:ext cx="57" cy="154"/>
              </a:xfrm>
              <a:custGeom>
                <a:avLst/>
                <a:gdLst>
                  <a:gd name="T0" fmla="*/ 11 w 24"/>
                  <a:gd name="T1" fmla="*/ 65 h 65"/>
                  <a:gd name="T2" fmla="*/ 8 w 24"/>
                  <a:gd name="T3" fmla="*/ 64 h 65"/>
                  <a:gd name="T4" fmla="*/ 8 w 24"/>
                  <a:gd name="T5" fmla="*/ 58 h 65"/>
                  <a:gd name="T6" fmla="*/ 16 w 24"/>
                  <a:gd name="T7" fmla="*/ 35 h 65"/>
                  <a:gd name="T8" fmla="*/ 1 w 24"/>
                  <a:gd name="T9" fmla="*/ 7 h 65"/>
                  <a:gd name="T10" fmla="*/ 1 w 24"/>
                  <a:gd name="T11" fmla="*/ 1 h 65"/>
                  <a:gd name="T12" fmla="*/ 7 w 24"/>
                  <a:gd name="T13" fmla="*/ 1 h 65"/>
                  <a:gd name="T14" fmla="*/ 24 w 24"/>
                  <a:gd name="T15" fmla="*/ 34 h 65"/>
                  <a:gd name="T16" fmla="*/ 14 w 24"/>
                  <a:gd name="T17" fmla="*/ 64 h 65"/>
                  <a:gd name="T18" fmla="*/ 11 w 24"/>
                  <a:gd name="T1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65">
                    <a:moveTo>
                      <a:pt x="11" y="65"/>
                    </a:moveTo>
                    <a:cubicBezTo>
                      <a:pt x="10" y="65"/>
                      <a:pt x="9" y="65"/>
                      <a:pt x="8" y="64"/>
                    </a:cubicBezTo>
                    <a:cubicBezTo>
                      <a:pt x="6" y="63"/>
                      <a:pt x="6" y="60"/>
                      <a:pt x="8" y="58"/>
                    </a:cubicBezTo>
                    <a:cubicBezTo>
                      <a:pt x="12" y="54"/>
                      <a:pt x="16" y="45"/>
                      <a:pt x="16" y="35"/>
                    </a:cubicBezTo>
                    <a:cubicBezTo>
                      <a:pt x="15" y="25"/>
                      <a:pt x="10" y="15"/>
                      <a:pt x="1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20" y="13"/>
                      <a:pt x="23" y="26"/>
                      <a:pt x="24" y="34"/>
                    </a:cubicBezTo>
                    <a:cubicBezTo>
                      <a:pt x="24" y="47"/>
                      <a:pt x="19" y="58"/>
                      <a:pt x="14" y="64"/>
                    </a:cubicBezTo>
                    <a:cubicBezTo>
                      <a:pt x="13" y="65"/>
                      <a:pt x="12" y="65"/>
                      <a:pt x="11" y="6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557"/>
              <p:cNvSpPr>
                <a:spLocks/>
              </p:cNvSpPr>
              <p:nvPr/>
            </p:nvSpPr>
            <p:spPr bwMode="auto">
              <a:xfrm>
                <a:off x="5275" y="3482"/>
                <a:ext cx="69" cy="153"/>
              </a:xfrm>
              <a:custGeom>
                <a:avLst/>
                <a:gdLst>
                  <a:gd name="T0" fmla="*/ 17 w 29"/>
                  <a:gd name="T1" fmla="*/ 65 h 65"/>
                  <a:gd name="T2" fmla="*/ 15 w 29"/>
                  <a:gd name="T3" fmla="*/ 65 h 65"/>
                  <a:gd name="T4" fmla="*/ 13 w 29"/>
                  <a:gd name="T5" fmla="*/ 59 h 65"/>
                  <a:gd name="T6" fmla="*/ 18 w 29"/>
                  <a:gd name="T7" fmla="*/ 27 h 65"/>
                  <a:gd name="T8" fmla="*/ 3 w 29"/>
                  <a:gd name="T9" fmla="*/ 9 h 65"/>
                  <a:gd name="T10" fmla="*/ 1 w 29"/>
                  <a:gd name="T11" fmla="*/ 3 h 65"/>
                  <a:gd name="T12" fmla="*/ 7 w 29"/>
                  <a:gd name="T13" fmla="*/ 1 h 65"/>
                  <a:gd name="T14" fmla="*/ 25 w 29"/>
                  <a:gd name="T15" fmla="*/ 24 h 65"/>
                  <a:gd name="T16" fmla="*/ 21 w 29"/>
                  <a:gd name="T17" fmla="*/ 63 h 65"/>
                  <a:gd name="T18" fmla="*/ 17 w 29"/>
                  <a:gd name="T1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65">
                    <a:moveTo>
                      <a:pt x="17" y="65"/>
                    </a:moveTo>
                    <a:cubicBezTo>
                      <a:pt x="16" y="65"/>
                      <a:pt x="16" y="65"/>
                      <a:pt x="15" y="65"/>
                    </a:cubicBezTo>
                    <a:cubicBezTo>
                      <a:pt x="13" y="64"/>
                      <a:pt x="12" y="61"/>
                      <a:pt x="13" y="59"/>
                    </a:cubicBezTo>
                    <a:cubicBezTo>
                      <a:pt x="21" y="45"/>
                      <a:pt x="20" y="34"/>
                      <a:pt x="18" y="27"/>
                    </a:cubicBezTo>
                    <a:cubicBezTo>
                      <a:pt x="15" y="17"/>
                      <a:pt x="8" y="11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2" y="1"/>
                      <a:pt x="5" y="0"/>
                      <a:pt x="7" y="1"/>
                    </a:cubicBezTo>
                    <a:cubicBezTo>
                      <a:pt x="15" y="6"/>
                      <a:pt x="22" y="14"/>
                      <a:pt x="25" y="24"/>
                    </a:cubicBezTo>
                    <a:cubicBezTo>
                      <a:pt x="28" y="33"/>
                      <a:pt x="29" y="46"/>
                      <a:pt x="21" y="63"/>
                    </a:cubicBezTo>
                    <a:cubicBezTo>
                      <a:pt x="20" y="64"/>
                      <a:pt x="18" y="65"/>
                      <a:pt x="17" y="6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558"/>
              <p:cNvSpPr>
                <a:spLocks/>
              </p:cNvSpPr>
              <p:nvPr/>
            </p:nvSpPr>
            <p:spPr bwMode="auto">
              <a:xfrm>
                <a:off x="5277" y="3482"/>
                <a:ext cx="114" cy="115"/>
              </a:xfrm>
              <a:custGeom>
                <a:avLst/>
                <a:gdLst>
                  <a:gd name="T0" fmla="*/ 44 w 48"/>
                  <a:gd name="T1" fmla="*/ 49 h 49"/>
                  <a:gd name="T2" fmla="*/ 40 w 48"/>
                  <a:gd name="T3" fmla="*/ 45 h 49"/>
                  <a:gd name="T4" fmla="*/ 28 w 48"/>
                  <a:gd name="T5" fmla="*/ 17 h 49"/>
                  <a:gd name="T6" fmla="*/ 4 w 48"/>
                  <a:gd name="T7" fmla="*/ 9 h 49"/>
                  <a:gd name="T8" fmla="*/ 0 w 48"/>
                  <a:gd name="T9" fmla="*/ 5 h 49"/>
                  <a:gd name="T10" fmla="*/ 4 w 48"/>
                  <a:gd name="T11" fmla="*/ 1 h 49"/>
                  <a:gd name="T12" fmla="*/ 33 w 48"/>
                  <a:gd name="T13" fmla="*/ 11 h 49"/>
                  <a:gd name="T14" fmla="*/ 48 w 48"/>
                  <a:gd name="T15" fmla="*/ 45 h 49"/>
                  <a:gd name="T16" fmla="*/ 44 w 48"/>
                  <a:gd name="T17" fmla="*/ 49 h 49"/>
                  <a:gd name="T18" fmla="*/ 44 w 48"/>
                  <a:gd name="T1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9">
                    <a:moveTo>
                      <a:pt x="44" y="49"/>
                    </a:moveTo>
                    <a:cubicBezTo>
                      <a:pt x="42" y="49"/>
                      <a:pt x="40" y="47"/>
                      <a:pt x="40" y="45"/>
                    </a:cubicBezTo>
                    <a:cubicBezTo>
                      <a:pt x="39" y="33"/>
                      <a:pt x="35" y="24"/>
                      <a:pt x="28" y="17"/>
                    </a:cubicBezTo>
                    <a:cubicBezTo>
                      <a:pt x="20" y="11"/>
                      <a:pt x="11" y="9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3"/>
                      <a:pt x="2" y="1"/>
                      <a:pt x="4" y="1"/>
                    </a:cubicBezTo>
                    <a:cubicBezTo>
                      <a:pt x="12" y="0"/>
                      <a:pt x="23" y="3"/>
                      <a:pt x="33" y="11"/>
                    </a:cubicBezTo>
                    <a:cubicBezTo>
                      <a:pt x="42" y="19"/>
                      <a:pt x="47" y="31"/>
                      <a:pt x="48" y="45"/>
                    </a:cubicBezTo>
                    <a:cubicBezTo>
                      <a:pt x="48" y="47"/>
                      <a:pt x="46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559"/>
              <p:cNvSpPr>
                <a:spLocks/>
              </p:cNvSpPr>
              <p:nvPr/>
            </p:nvSpPr>
            <p:spPr bwMode="auto">
              <a:xfrm>
                <a:off x="5275" y="3467"/>
                <a:ext cx="156" cy="74"/>
              </a:xfrm>
              <a:custGeom>
                <a:avLst/>
                <a:gdLst>
                  <a:gd name="T0" fmla="*/ 61 w 66"/>
                  <a:gd name="T1" fmla="*/ 31 h 31"/>
                  <a:gd name="T2" fmla="*/ 58 w 66"/>
                  <a:gd name="T3" fmla="*/ 29 h 31"/>
                  <a:gd name="T4" fmla="*/ 30 w 66"/>
                  <a:gd name="T5" fmla="*/ 10 h 31"/>
                  <a:gd name="T6" fmla="*/ 7 w 66"/>
                  <a:gd name="T7" fmla="*/ 14 h 31"/>
                  <a:gd name="T8" fmla="*/ 2 w 66"/>
                  <a:gd name="T9" fmla="*/ 13 h 31"/>
                  <a:gd name="T10" fmla="*/ 3 w 66"/>
                  <a:gd name="T11" fmla="*/ 8 h 31"/>
                  <a:gd name="T12" fmla="*/ 32 w 66"/>
                  <a:gd name="T13" fmla="*/ 2 h 31"/>
                  <a:gd name="T14" fmla="*/ 64 w 66"/>
                  <a:gd name="T15" fmla="*/ 25 h 31"/>
                  <a:gd name="T16" fmla="*/ 63 w 66"/>
                  <a:gd name="T17" fmla="*/ 30 h 31"/>
                  <a:gd name="T18" fmla="*/ 61 w 66"/>
                  <a:gd name="T1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31">
                    <a:moveTo>
                      <a:pt x="61" y="31"/>
                    </a:moveTo>
                    <a:cubicBezTo>
                      <a:pt x="60" y="31"/>
                      <a:pt x="58" y="30"/>
                      <a:pt x="58" y="29"/>
                    </a:cubicBezTo>
                    <a:cubicBezTo>
                      <a:pt x="49" y="16"/>
                      <a:pt x="38" y="11"/>
                      <a:pt x="30" y="10"/>
                    </a:cubicBezTo>
                    <a:cubicBezTo>
                      <a:pt x="20" y="8"/>
                      <a:pt x="12" y="11"/>
                      <a:pt x="7" y="14"/>
                    </a:cubicBezTo>
                    <a:cubicBezTo>
                      <a:pt x="6" y="16"/>
                      <a:pt x="3" y="15"/>
                      <a:pt x="2" y="13"/>
                    </a:cubicBezTo>
                    <a:cubicBezTo>
                      <a:pt x="0" y="12"/>
                      <a:pt x="1" y="9"/>
                      <a:pt x="3" y="8"/>
                    </a:cubicBezTo>
                    <a:cubicBezTo>
                      <a:pt x="10" y="2"/>
                      <a:pt x="21" y="0"/>
                      <a:pt x="32" y="2"/>
                    </a:cubicBezTo>
                    <a:cubicBezTo>
                      <a:pt x="41" y="4"/>
                      <a:pt x="54" y="9"/>
                      <a:pt x="64" y="25"/>
                    </a:cubicBezTo>
                    <a:cubicBezTo>
                      <a:pt x="66" y="27"/>
                      <a:pt x="65" y="29"/>
                      <a:pt x="63" y="30"/>
                    </a:cubicBezTo>
                    <a:cubicBezTo>
                      <a:pt x="63" y="31"/>
                      <a:pt x="62" y="31"/>
                      <a:pt x="61" y="3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560"/>
              <p:cNvSpPr>
                <a:spLocks/>
              </p:cNvSpPr>
              <p:nvPr/>
            </p:nvSpPr>
            <p:spPr bwMode="auto">
              <a:xfrm>
                <a:off x="7698" y="5110"/>
                <a:ext cx="359" cy="454"/>
              </a:xfrm>
              <a:custGeom>
                <a:avLst/>
                <a:gdLst>
                  <a:gd name="T0" fmla="*/ 148 w 152"/>
                  <a:gd name="T1" fmla="*/ 192 h 192"/>
                  <a:gd name="T2" fmla="*/ 4 w 152"/>
                  <a:gd name="T3" fmla="*/ 192 h 192"/>
                  <a:gd name="T4" fmla="*/ 0 w 152"/>
                  <a:gd name="T5" fmla="*/ 188 h 192"/>
                  <a:gd name="T6" fmla="*/ 0 w 152"/>
                  <a:gd name="T7" fmla="*/ 4 h 192"/>
                  <a:gd name="T8" fmla="*/ 4 w 152"/>
                  <a:gd name="T9" fmla="*/ 0 h 192"/>
                  <a:gd name="T10" fmla="*/ 148 w 152"/>
                  <a:gd name="T11" fmla="*/ 0 h 192"/>
                  <a:gd name="T12" fmla="*/ 152 w 152"/>
                  <a:gd name="T13" fmla="*/ 4 h 192"/>
                  <a:gd name="T14" fmla="*/ 152 w 152"/>
                  <a:gd name="T15" fmla="*/ 80 h 192"/>
                  <a:gd name="T16" fmla="*/ 148 w 152"/>
                  <a:gd name="T17" fmla="*/ 84 h 192"/>
                  <a:gd name="T18" fmla="*/ 144 w 152"/>
                  <a:gd name="T19" fmla="*/ 80 h 192"/>
                  <a:gd name="T20" fmla="*/ 144 w 152"/>
                  <a:gd name="T21" fmla="*/ 8 h 192"/>
                  <a:gd name="T22" fmla="*/ 8 w 152"/>
                  <a:gd name="T23" fmla="*/ 8 h 192"/>
                  <a:gd name="T24" fmla="*/ 8 w 152"/>
                  <a:gd name="T25" fmla="*/ 184 h 192"/>
                  <a:gd name="T26" fmla="*/ 144 w 152"/>
                  <a:gd name="T27" fmla="*/ 184 h 192"/>
                  <a:gd name="T28" fmla="*/ 144 w 152"/>
                  <a:gd name="T29" fmla="*/ 164 h 192"/>
                  <a:gd name="T30" fmla="*/ 148 w 152"/>
                  <a:gd name="T31" fmla="*/ 160 h 192"/>
                  <a:gd name="T32" fmla="*/ 152 w 152"/>
                  <a:gd name="T33" fmla="*/ 164 h 192"/>
                  <a:gd name="T34" fmla="*/ 152 w 152"/>
                  <a:gd name="T35" fmla="*/ 188 h 192"/>
                  <a:gd name="T36" fmla="*/ 148 w 152"/>
                  <a:gd name="T37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92">
                    <a:moveTo>
                      <a:pt x="148" y="192"/>
                    </a:moveTo>
                    <a:cubicBezTo>
                      <a:pt x="4" y="192"/>
                      <a:pt x="4" y="192"/>
                      <a:pt x="4" y="192"/>
                    </a:cubicBezTo>
                    <a:cubicBezTo>
                      <a:pt x="2" y="192"/>
                      <a:pt x="0" y="190"/>
                      <a:pt x="0" y="18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50" y="0"/>
                      <a:pt x="152" y="2"/>
                      <a:pt x="152" y="4"/>
                    </a:cubicBezTo>
                    <a:cubicBezTo>
                      <a:pt x="152" y="80"/>
                      <a:pt x="152" y="80"/>
                      <a:pt x="152" y="80"/>
                    </a:cubicBezTo>
                    <a:cubicBezTo>
                      <a:pt x="152" y="82"/>
                      <a:pt x="150" y="84"/>
                      <a:pt x="148" y="84"/>
                    </a:cubicBezTo>
                    <a:cubicBezTo>
                      <a:pt x="146" y="84"/>
                      <a:pt x="144" y="82"/>
                      <a:pt x="144" y="8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44" y="164"/>
                      <a:pt x="144" y="164"/>
                      <a:pt x="144" y="164"/>
                    </a:cubicBezTo>
                    <a:cubicBezTo>
                      <a:pt x="144" y="162"/>
                      <a:pt x="146" y="160"/>
                      <a:pt x="148" y="160"/>
                    </a:cubicBezTo>
                    <a:cubicBezTo>
                      <a:pt x="150" y="160"/>
                      <a:pt x="152" y="162"/>
                      <a:pt x="152" y="164"/>
                    </a:cubicBezTo>
                    <a:cubicBezTo>
                      <a:pt x="152" y="188"/>
                      <a:pt x="152" y="188"/>
                      <a:pt x="152" y="188"/>
                    </a:cubicBezTo>
                    <a:cubicBezTo>
                      <a:pt x="152" y="190"/>
                      <a:pt x="150" y="192"/>
                      <a:pt x="148" y="19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561"/>
              <p:cNvSpPr>
                <a:spLocks/>
              </p:cNvSpPr>
              <p:nvPr/>
            </p:nvSpPr>
            <p:spPr bwMode="auto">
              <a:xfrm>
                <a:off x="7736" y="5148"/>
                <a:ext cx="284" cy="303"/>
              </a:xfrm>
              <a:custGeom>
                <a:avLst/>
                <a:gdLst>
                  <a:gd name="T0" fmla="*/ 76 w 120"/>
                  <a:gd name="T1" fmla="*/ 128 h 128"/>
                  <a:gd name="T2" fmla="*/ 4 w 120"/>
                  <a:gd name="T3" fmla="*/ 128 h 128"/>
                  <a:gd name="T4" fmla="*/ 0 w 120"/>
                  <a:gd name="T5" fmla="*/ 124 h 128"/>
                  <a:gd name="T6" fmla="*/ 0 w 120"/>
                  <a:gd name="T7" fmla="*/ 4 h 128"/>
                  <a:gd name="T8" fmla="*/ 4 w 120"/>
                  <a:gd name="T9" fmla="*/ 0 h 128"/>
                  <a:gd name="T10" fmla="*/ 116 w 120"/>
                  <a:gd name="T11" fmla="*/ 0 h 128"/>
                  <a:gd name="T12" fmla="*/ 120 w 120"/>
                  <a:gd name="T13" fmla="*/ 4 h 128"/>
                  <a:gd name="T14" fmla="*/ 120 w 120"/>
                  <a:gd name="T15" fmla="*/ 72 h 128"/>
                  <a:gd name="T16" fmla="*/ 116 w 120"/>
                  <a:gd name="T17" fmla="*/ 76 h 128"/>
                  <a:gd name="T18" fmla="*/ 112 w 120"/>
                  <a:gd name="T19" fmla="*/ 72 h 128"/>
                  <a:gd name="T20" fmla="*/ 112 w 120"/>
                  <a:gd name="T21" fmla="*/ 8 h 128"/>
                  <a:gd name="T22" fmla="*/ 8 w 120"/>
                  <a:gd name="T23" fmla="*/ 8 h 128"/>
                  <a:gd name="T24" fmla="*/ 8 w 120"/>
                  <a:gd name="T25" fmla="*/ 120 h 128"/>
                  <a:gd name="T26" fmla="*/ 76 w 120"/>
                  <a:gd name="T27" fmla="*/ 120 h 128"/>
                  <a:gd name="T28" fmla="*/ 80 w 120"/>
                  <a:gd name="T29" fmla="*/ 124 h 128"/>
                  <a:gd name="T30" fmla="*/ 76 w 120"/>
                  <a:gd name="T31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" h="128">
                    <a:moveTo>
                      <a:pt x="76" y="128"/>
                    </a:moveTo>
                    <a:cubicBezTo>
                      <a:pt x="4" y="128"/>
                      <a:pt x="4" y="128"/>
                      <a:pt x="4" y="128"/>
                    </a:cubicBezTo>
                    <a:cubicBezTo>
                      <a:pt x="2" y="128"/>
                      <a:pt x="0" y="126"/>
                      <a:pt x="0" y="12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8" y="0"/>
                      <a:pt x="120" y="2"/>
                      <a:pt x="120" y="4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20" y="74"/>
                      <a:pt x="118" y="76"/>
                      <a:pt x="116" y="76"/>
                    </a:cubicBezTo>
                    <a:cubicBezTo>
                      <a:pt x="114" y="76"/>
                      <a:pt x="112" y="74"/>
                      <a:pt x="112" y="72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8" y="120"/>
                      <a:pt x="80" y="122"/>
                      <a:pt x="80" y="124"/>
                    </a:cubicBezTo>
                    <a:cubicBezTo>
                      <a:pt x="80" y="126"/>
                      <a:pt x="78" y="128"/>
                      <a:pt x="76" y="1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562"/>
              <p:cNvSpPr>
                <a:spLocks noEditPoints="1"/>
              </p:cNvSpPr>
              <p:nvPr/>
            </p:nvSpPr>
            <p:spPr bwMode="auto">
              <a:xfrm>
                <a:off x="7849" y="5470"/>
                <a:ext cx="57" cy="56"/>
              </a:xfrm>
              <a:custGeom>
                <a:avLst/>
                <a:gdLst>
                  <a:gd name="T0" fmla="*/ 12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4 w 24"/>
                  <a:gd name="T7" fmla="*/ 12 h 24"/>
                  <a:gd name="T8" fmla="*/ 12 w 24"/>
                  <a:gd name="T9" fmla="*/ 24 h 24"/>
                  <a:gd name="T10" fmla="*/ 12 w 24"/>
                  <a:gd name="T11" fmla="*/ 8 h 24"/>
                  <a:gd name="T12" fmla="*/ 8 w 24"/>
                  <a:gd name="T13" fmla="*/ 12 h 24"/>
                  <a:gd name="T14" fmla="*/ 12 w 24"/>
                  <a:gd name="T15" fmla="*/ 16 h 24"/>
                  <a:gd name="T16" fmla="*/ 16 w 24"/>
                  <a:gd name="T17" fmla="*/ 12 h 24"/>
                  <a:gd name="T18" fmla="*/ 12 w 24"/>
                  <a:gd name="T1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lose/>
                    <a:moveTo>
                      <a:pt x="12" y="8"/>
                    </a:moveTo>
                    <a:cubicBezTo>
                      <a:pt x="10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10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563"/>
              <p:cNvSpPr>
                <a:spLocks noEditPoints="1"/>
              </p:cNvSpPr>
              <p:nvPr/>
            </p:nvSpPr>
            <p:spPr bwMode="auto">
              <a:xfrm>
                <a:off x="7871" y="5283"/>
                <a:ext cx="281" cy="224"/>
              </a:xfrm>
              <a:custGeom>
                <a:avLst/>
                <a:gdLst>
                  <a:gd name="T0" fmla="*/ 5 w 119"/>
                  <a:gd name="T1" fmla="*/ 5 h 95"/>
                  <a:gd name="T2" fmla="*/ 112 w 119"/>
                  <a:gd name="T3" fmla="*/ 27 h 95"/>
                  <a:gd name="T4" fmla="*/ 24 w 119"/>
                  <a:gd name="T5" fmla="*/ 67 h 95"/>
                  <a:gd name="T6" fmla="*/ 83 w 119"/>
                  <a:gd name="T7" fmla="*/ 11 h 95"/>
                  <a:gd name="T8" fmla="*/ 62 w 119"/>
                  <a:gd name="T9" fmla="*/ 23 h 95"/>
                  <a:gd name="T10" fmla="*/ 63 w 119"/>
                  <a:gd name="T11" fmla="*/ 24 h 95"/>
                  <a:gd name="T12" fmla="*/ 63 w 119"/>
                  <a:gd name="T13" fmla="*/ 24 h 95"/>
                  <a:gd name="T14" fmla="*/ 63 w 119"/>
                  <a:gd name="T15" fmla="*/ 25 h 95"/>
                  <a:gd name="T16" fmla="*/ 63 w 119"/>
                  <a:gd name="T17" fmla="*/ 25 h 95"/>
                  <a:gd name="T18" fmla="*/ 63 w 119"/>
                  <a:gd name="T19" fmla="*/ 25 h 95"/>
                  <a:gd name="T20" fmla="*/ 63 w 119"/>
                  <a:gd name="T21" fmla="*/ 25 h 95"/>
                  <a:gd name="T22" fmla="*/ 63 w 119"/>
                  <a:gd name="T23" fmla="*/ 25 h 95"/>
                  <a:gd name="T24" fmla="*/ 63 w 119"/>
                  <a:gd name="T25" fmla="*/ 25 h 95"/>
                  <a:gd name="T26" fmla="*/ 63 w 119"/>
                  <a:gd name="T27" fmla="*/ 25 h 95"/>
                  <a:gd name="T28" fmla="*/ 63 w 119"/>
                  <a:gd name="T29" fmla="*/ 25 h 95"/>
                  <a:gd name="T30" fmla="*/ 63 w 119"/>
                  <a:gd name="T31" fmla="*/ 25 h 95"/>
                  <a:gd name="T32" fmla="*/ 63 w 119"/>
                  <a:gd name="T33" fmla="*/ 25 h 95"/>
                  <a:gd name="T34" fmla="*/ 63 w 119"/>
                  <a:gd name="T35" fmla="*/ 25 h 95"/>
                  <a:gd name="T36" fmla="*/ 63 w 119"/>
                  <a:gd name="T37" fmla="*/ 25 h 95"/>
                  <a:gd name="T38" fmla="*/ 63 w 119"/>
                  <a:gd name="T39" fmla="*/ 25 h 95"/>
                  <a:gd name="T40" fmla="*/ 63 w 119"/>
                  <a:gd name="T41" fmla="*/ 29 h 95"/>
                  <a:gd name="T42" fmla="*/ 62 w 119"/>
                  <a:gd name="T43" fmla="*/ 29 h 95"/>
                  <a:gd name="T44" fmla="*/ 62 w 119"/>
                  <a:gd name="T45" fmla="*/ 29 h 95"/>
                  <a:gd name="T46" fmla="*/ 58 w 119"/>
                  <a:gd name="T47" fmla="*/ 31 h 95"/>
                  <a:gd name="T48" fmla="*/ 58 w 119"/>
                  <a:gd name="T49" fmla="*/ 31 h 95"/>
                  <a:gd name="T50" fmla="*/ 58 w 119"/>
                  <a:gd name="T51" fmla="*/ 31 h 95"/>
                  <a:gd name="T52" fmla="*/ 58 w 119"/>
                  <a:gd name="T53" fmla="*/ 31 h 95"/>
                  <a:gd name="T54" fmla="*/ 58 w 119"/>
                  <a:gd name="T55" fmla="*/ 31 h 95"/>
                  <a:gd name="T56" fmla="*/ 58 w 119"/>
                  <a:gd name="T57" fmla="*/ 31 h 95"/>
                  <a:gd name="T58" fmla="*/ 58 w 119"/>
                  <a:gd name="T59" fmla="*/ 31 h 95"/>
                  <a:gd name="T60" fmla="*/ 57 w 119"/>
                  <a:gd name="T61" fmla="*/ 31 h 95"/>
                  <a:gd name="T62" fmla="*/ 57 w 119"/>
                  <a:gd name="T63" fmla="*/ 31 h 95"/>
                  <a:gd name="T64" fmla="*/ 47 w 119"/>
                  <a:gd name="T65" fmla="*/ 25 h 95"/>
                  <a:gd name="T66" fmla="*/ 47 w 119"/>
                  <a:gd name="T67" fmla="*/ 31 h 95"/>
                  <a:gd name="T68" fmla="*/ 47 w 119"/>
                  <a:gd name="T69" fmla="*/ 31 h 95"/>
                  <a:gd name="T70" fmla="*/ 47 w 119"/>
                  <a:gd name="T71" fmla="*/ 31 h 95"/>
                  <a:gd name="T72" fmla="*/ 47 w 119"/>
                  <a:gd name="T73" fmla="*/ 31 h 95"/>
                  <a:gd name="T74" fmla="*/ 47 w 119"/>
                  <a:gd name="T75" fmla="*/ 31 h 95"/>
                  <a:gd name="T76" fmla="*/ 47 w 119"/>
                  <a:gd name="T77" fmla="*/ 31 h 95"/>
                  <a:gd name="T78" fmla="*/ 47 w 119"/>
                  <a:gd name="T79" fmla="*/ 31 h 95"/>
                  <a:gd name="T80" fmla="*/ 47 w 119"/>
                  <a:gd name="T81" fmla="*/ 31 h 95"/>
                  <a:gd name="T82" fmla="*/ 47 w 119"/>
                  <a:gd name="T83" fmla="*/ 32 h 95"/>
                  <a:gd name="T84" fmla="*/ 47 w 119"/>
                  <a:gd name="T85" fmla="*/ 32 h 95"/>
                  <a:gd name="T86" fmla="*/ 47 w 119"/>
                  <a:gd name="T87" fmla="*/ 32 h 95"/>
                  <a:gd name="T88" fmla="*/ 47 w 119"/>
                  <a:gd name="T89" fmla="*/ 32 h 95"/>
                  <a:gd name="T90" fmla="*/ 47 w 119"/>
                  <a:gd name="T91" fmla="*/ 32 h 95"/>
                  <a:gd name="T92" fmla="*/ 47 w 119"/>
                  <a:gd name="T93" fmla="*/ 32 h 95"/>
                  <a:gd name="T94" fmla="*/ 47 w 119"/>
                  <a:gd name="T95" fmla="*/ 32 h 95"/>
                  <a:gd name="T96" fmla="*/ 47 w 119"/>
                  <a:gd name="T97" fmla="*/ 32 h 95"/>
                  <a:gd name="T98" fmla="*/ 47 w 119"/>
                  <a:gd name="T99" fmla="*/ 32 h 95"/>
                  <a:gd name="T100" fmla="*/ 47 w 119"/>
                  <a:gd name="T101" fmla="*/ 32 h 95"/>
                  <a:gd name="T102" fmla="*/ 45 w 119"/>
                  <a:gd name="T103" fmla="*/ 39 h 95"/>
                  <a:gd name="T104" fmla="*/ 47 w 119"/>
                  <a:gd name="T105" fmla="*/ 38 h 95"/>
                  <a:gd name="T106" fmla="*/ 44 w 119"/>
                  <a:gd name="T107" fmla="*/ 39 h 95"/>
                  <a:gd name="T108" fmla="*/ 44 w 119"/>
                  <a:gd name="T109" fmla="*/ 39 h 95"/>
                  <a:gd name="T110" fmla="*/ 43 w 119"/>
                  <a:gd name="T111" fmla="*/ 39 h 95"/>
                  <a:gd name="T112" fmla="*/ 43 w 119"/>
                  <a:gd name="T113" fmla="*/ 39 h 95"/>
                  <a:gd name="T114" fmla="*/ 51 w 119"/>
                  <a:gd name="T115" fmla="*/ 6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9" h="95">
                    <a:moveTo>
                      <a:pt x="83" y="95"/>
                    </a:moveTo>
                    <a:cubicBezTo>
                      <a:pt x="72" y="95"/>
                      <a:pt x="58" y="89"/>
                      <a:pt x="45" y="85"/>
                    </a:cubicBezTo>
                    <a:cubicBezTo>
                      <a:pt x="38" y="82"/>
                      <a:pt x="31" y="80"/>
                      <a:pt x="27" y="79"/>
                    </a:cubicBezTo>
                    <a:cubicBezTo>
                      <a:pt x="20" y="78"/>
                      <a:pt x="16" y="73"/>
                      <a:pt x="16" y="67"/>
                    </a:cubicBezTo>
                    <a:cubicBezTo>
                      <a:pt x="16" y="64"/>
                      <a:pt x="17" y="60"/>
                      <a:pt x="20" y="58"/>
                    </a:cubicBezTo>
                    <a:cubicBezTo>
                      <a:pt x="22" y="56"/>
                      <a:pt x="25" y="54"/>
                      <a:pt x="28" y="54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18"/>
                      <a:pt x="0" y="10"/>
                      <a:pt x="5" y="5"/>
                    </a:cubicBezTo>
                    <a:cubicBezTo>
                      <a:pt x="9" y="1"/>
                      <a:pt x="17" y="1"/>
                      <a:pt x="22" y="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9" y="21"/>
                      <a:pt x="40" y="20"/>
                      <a:pt x="41" y="19"/>
                    </a:cubicBezTo>
                    <a:cubicBezTo>
                      <a:pt x="44" y="16"/>
                      <a:pt x="49" y="15"/>
                      <a:pt x="53" y="16"/>
                    </a:cubicBezTo>
                    <a:cubicBezTo>
                      <a:pt x="54" y="15"/>
                      <a:pt x="55" y="13"/>
                      <a:pt x="56" y="12"/>
                    </a:cubicBezTo>
                    <a:cubicBezTo>
                      <a:pt x="60" y="8"/>
                      <a:pt x="65" y="7"/>
                      <a:pt x="69" y="9"/>
                    </a:cubicBezTo>
                    <a:cubicBezTo>
                      <a:pt x="70" y="7"/>
                      <a:pt x="70" y="6"/>
                      <a:pt x="72" y="5"/>
                    </a:cubicBezTo>
                    <a:cubicBezTo>
                      <a:pt x="76" y="0"/>
                      <a:pt x="84" y="0"/>
                      <a:pt x="89" y="5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5" y="31"/>
                      <a:pt x="117" y="34"/>
                      <a:pt x="119" y="37"/>
                    </a:cubicBezTo>
                    <a:cubicBezTo>
                      <a:pt x="119" y="38"/>
                      <a:pt x="119" y="38"/>
                      <a:pt x="119" y="39"/>
                    </a:cubicBezTo>
                    <a:cubicBezTo>
                      <a:pt x="119" y="59"/>
                      <a:pt x="119" y="59"/>
                      <a:pt x="119" y="59"/>
                    </a:cubicBezTo>
                    <a:cubicBezTo>
                      <a:pt x="119" y="68"/>
                      <a:pt x="114" y="73"/>
                      <a:pt x="114" y="74"/>
                    </a:cubicBezTo>
                    <a:cubicBezTo>
                      <a:pt x="114" y="74"/>
                      <a:pt x="105" y="82"/>
                      <a:pt x="97" y="90"/>
                    </a:cubicBezTo>
                    <a:cubicBezTo>
                      <a:pt x="94" y="93"/>
                      <a:pt x="90" y="95"/>
                      <a:pt x="83" y="95"/>
                    </a:cubicBezTo>
                    <a:close/>
                    <a:moveTo>
                      <a:pt x="28" y="62"/>
                    </a:moveTo>
                    <a:cubicBezTo>
                      <a:pt x="27" y="62"/>
                      <a:pt x="26" y="63"/>
                      <a:pt x="25" y="64"/>
                    </a:cubicBezTo>
                    <a:cubicBezTo>
                      <a:pt x="25" y="64"/>
                      <a:pt x="24" y="66"/>
                      <a:pt x="24" y="67"/>
                    </a:cubicBezTo>
                    <a:cubicBezTo>
                      <a:pt x="24" y="68"/>
                      <a:pt x="24" y="70"/>
                      <a:pt x="29" y="71"/>
                    </a:cubicBezTo>
                    <a:cubicBezTo>
                      <a:pt x="34" y="72"/>
                      <a:pt x="40" y="74"/>
                      <a:pt x="48" y="77"/>
                    </a:cubicBezTo>
                    <a:cubicBezTo>
                      <a:pt x="59" y="81"/>
                      <a:pt x="74" y="87"/>
                      <a:pt x="83" y="87"/>
                    </a:cubicBezTo>
                    <a:cubicBezTo>
                      <a:pt x="87" y="87"/>
                      <a:pt x="90" y="86"/>
                      <a:pt x="92" y="84"/>
                    </a:cubicBezTo>
                    <a:cubicBezTo>
                      <a:pt x="100" y="76"/>
                      <a:pt x="108" y="68"/>
                      <a:pt x="108" y="68"/>
                    </a:cubicBezTo>
                    <a:cubicBezTo>
                      <a:pt x="108" y="68"/>
                      <a:pt x="111" y="65"/>
                      <a:pt x="111" y="59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38"/>
                      <a:pt x="108" y="35"/>
                      <a:pt x="106" y="33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3" y="10"/>
                      <a:pt x="81" y="9"/>
                      <a:pt x="80" y="9"/>
                    </a:cubicBezTo>
                    <a:cubicBezTo>
                      <a:pt x="79" y="9"/>
                      <a:pt x="78" y="9"/>
                      <a:pt x="77" y="10"/>
                    </a:cubicBezTo>
                    <a:cubicBezTo>
                      <a:pt x="76" y="12"/>
                      <a:pt x="76" y="14"/>
                      <a:pt x="78" y="16"/>
                    </a:cubicBezTo>
                    <a:cubicBezTo>
                      <a:pt x="79" y="18"/>
                      <a:pt x="79" y="20"/>
                      <a:pt x="78" y="22"/>
                    </a:cubicBezTo>
                    <a:cubicBezTo>
                      <a:pt x="76" y="23"/>
                      <a:pt x="74" y="23"/>
                      <a:pt x="72" y="22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7" y="17"/>
                      <a:pt x="66" y="16"/>
                      <a:pt x="65" y="16"/>
                    </a:cubicBezTo>
                    <a:cubicBezTo>
                      <a:pt x="64" y="16"/>
                      <a:pt x="63" y="16"/>
                      <a:pt x="62" y="17"/>
                    </a:cubicBezTo>
                    <a:cubicBezTo>
                      <a:pt x="60" y="19"/>
                      <a:pt x="61" y="22"/>
                      <a:pt x="62" y="23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3" y="24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7"/>
                      <a:pt x="63" y="28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1" y="30"/>
                      <a:pt x="59" y="31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0"/>
                      <a:pt x="57" y="30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2" y="24"/>
                      <a:pt x="50" y="24"/>
                      <a:pt x="49" y="24"/>
                    </a:cubicBezTo>
                    <a:cubicBezTo>
                      <a:pt x="48" y="24"/>
                      <a:pt x="48" y="24"/>
                      <a:pt x="47" y="25"/>
                    </a:cubicBezTo>
                    <a:cubicBezTo>
                      <a:pt x="45" y="26"/>
                      <a:pt x="43" y="29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1"/>
                      <a:pt x="47" y="30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3"/>
                      <a:pt x="48" y="35"/>
                      <a:pt x="46" y="36"/>
                    </a:cubicBezTo>
                    <a:cubicBezTo>
                      <a:pt x="46" y="37"/>
                      <a:pt x="46" y="38"/>
                      <a:pt x="45" y="38"/>
                    </a:cubicBezTo>
                    <a:cubicBezTo>
                      <a:pt x="45" y="38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39"/>
                      <a:pt x="47" y="39"/>
                      <a:pt x="47" y="39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5" y="38"/>
                      <a:pt x="44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38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2" y="39"/>
                      <a:pt x="42" y="38"/>
                      <a:pt x="41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4" y="10"/>
                      <a:pt x="12" y="9"/>
                      <a:pt x="10" y="11"/>
                    </a:cubicBezTo>
                    <a:cubicBezTo>
                      <a:pt x="8" y="13"/>
                      <a:pt x="9" y="15"/>
                      <a:pt x="11" y="1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1" y="57"/>
                      <a:pt x="51" y="59"/>
                      <a:pt x="51" y="61"/>
                    </a:cubicBezTo>
                    <a:cubicBezTo>
                      <a:pt x="50" y="62"/>
                      <a:pt x="48" y="63"/>
                      <a:pt x="47" y="63"/>
                    </a:cubicBezTo>
                    <a:lnTo>
                      <a:pt x="28" y="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564"/>
              <p:cNvSpPr>
                <a:spLocks noEditPoints="1"/>
              </p:cNvSpPr>
              <p:nvPr/>
            </p:nvSpPr>
            <p:spPr bwMode="auto">
              <a:xfrm>
                <a:off x="5930" y="6084"/>
                <a:ext cx="359" cy="133"/>
              </a:xfrm>
              <a:custGeom>
                <a:avLst/>
                <a:gdLst>
                  <a:gd name="T0" fmla="*/ 148 w 152"/>
                  <a:gd name="T1" fmla="*/ 56 h 56"/>
                  <a:gd name="T2" fmla="*/ 4 w 152"/>
                  <a:gd name="T3" fmla="*/ 56 h 56"/>
                  <a:gd name="T4" fmla="*/ 0 w 152"/>
                  <a:gd name="T5" fmla="*/ 52 h 56"/>
                  <a:gd name="T6" fmla="*/ 0 w 152"/>
                  <a:gd name="T7" fmla="*/ 4 h 56"/>
                  <a:gd name="T8" fmla="*/ 4 w 152"/>
                  <a:gd name="T9" fmla="*/ 0 h 56"/>
                  <a:gd name="T10" fmla="*/ 148 w 152"/>
                  <a:gd name="T11" fmla="*/ 0 h 56"/>
                  <a:gd name="T12" fmla="*/ 152 w 152"/>
                  <a:gd name="T13" fmla="*/ 4 h 56"/>
                  <a:gd name="T14" fmla="*/ 152 w 152"/>
                  <a:gd name="T15" fmla="*/ 52 h 56"/>
                  <a:gd name="T16" fmla="*/ 148 w 152"/>
                  <a:gd name="T17" fmla="*/ 56 h 56"/>
                  <a:gd name="T18" fmla="*/ 8 w 152"/>
                  <a:gd name="T19" fmla="*/ 48 h 56"/>
                  <a:gd name="T20" fmla="*/ 144 w 152"/>
                  <a:gd name="T21" fmla="*/ 48 h 56"/>
                  <a:gd name="T22" fmla="*/ 144 w 152"/>
                  <a:gd name="T23" fmla="*/ 8 h 56"/>
                  <a:gd name="T24" fmla="*/ 8 w 152"/>
                  <a:gd name="T25" fmla="*/ 8 h 56"/>
                  <a:gd name="T26" fmla="*/ 8 w 152"/>
                  <a:gd name="T27" fmla="*/ 4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" h="56">
                    <a:moveTo>
                      <a:pt x="148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2" y="56"/>
                      <a:pt x="0" y="54"/>
                      <a:pt x="0" y="5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50" y="0"/>
                      <a:pt x="152" y="2"/>
                      <a:pt x="152" y="4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4"/>
                      <a:pt x="150" y="56"/>
                      <a:pt x="148" y="56"/>
                    </a:cubicBezTo>
                    <a:close/>
                    <a:moveTo>
                      <a:pt x="8" y="48"/>
                    </a:moveTo>
                    <a:cubicBezTo>
                      <a:pt x="144" y="48"/>
                      <a:pt x="144" y="48"/>
                      <a:pt x="144" y="48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565"/>
              <p:cNvSpPr>
                <a:spLocks/>
              </p:cNvSpPr>
              <p:nvPr/>
            </p:nvSpPr>
            <p:spPr bwMode="auto">
              <a:xfrm>
                <a:off x="5949" y="6028"/>
                <a:ext cx="19" cy="66"/>
              </a:xfrm>
              <a:custGeom>
                <a:avLst/>
                <a:gdLst>
                  <a:gd name="T0" fmla="*/ 4 w 8"/>
                  <a:gd name="T1" fmla="*/ 28 h 28"/>
                  <a:gd name="T2" fmla="*/ 0 w 8"/>
                  <a:gd name="T3" fmla="*/ 24 h 28"/>
                  <a:gd name="T4" fmla="*/ 0 w 8"/>
                  <a:gd name="T5" fmla="*/ 4 h 28"/>
                  <a:gd name="T6" fmla="*/ 4 w 8"/>
                  <a:gd name="T7" fmla="*/ 0 h 28"/>
                  <a:gd name="T8" fmla="*/ 8 w 8"/>
                  <a:gd name="T9" fmla="*/ 4 h 28"/>
                  <a:gd name="T10" fmla="*/ 8 w 8"/>
                  <a:gd name="T11" fmla="*/ 24 h 28"/>
                  <a:gd name="T12" fmla="*/ 4 w 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4" y="28"/>
                    </a:moveTo>
                    <a:cubicBezTo>
                      <a:pt x="2" y="28"/>
                      <a:pt x="0" y="26"/>
                      <a:pt x="0" y="2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6" y="28"/>
                      <a:pt x="4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566"/>
              <p:cNvSpPr>
                <a:spLocks/>
              </p:cNvSpPr>
              <p:nvPr/>
            </p:nvSpPr>
            <p:spPr bwMode="auto">
              <a:xfrm>
                <a:off x="6251" y="6028"/>
                <a:ext cx="19" cy="66"/>
              </a:xfrm>
              <a:custGeom>
                <a:avLst/>
                <a:gdLst>
                  <a:gd name="T0" fmla="*/ 4 w 8"/>
                  <a:gd name="T1" fmla="*/ 28 h 28"/>
                  <a:gd name="T2" fmla="*/ 0 w 8"/>
                  <a:gd name="T3" fmla="*/ 24 h 28"/>
                  <a:gd name="T4" fmla="*/ 0 w 8"/>
                  <a:gd name="T5" fmla="*/ 4 h 28"/>
                  <a:gd name="T6" fmla="*/ 4 w 8"/>
                  <a:gd name="T7" fmla="*/ 0 h 28"/>
                  <a:gd name="T8" fmla="*/ 8 w 8"/>
                  <a:gd name="T9" fmla="*/ 4 h 28"/>
                  <a:gd name="T10" fmla="*/ 8 w 8"/>
                  <a:gd name="T11" fmla="*/ 24 h 28"/>
                  <a:gd name="T12" fmla="*/ 4 w 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4" y="28"/>
                    </a:moveTo>
                    <a:cubicBezTo>
                      <a:pt x="2" y="28"/>
                      <a:pt x="0" y="26"/>
                      <a:pt x="0" y="2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6" y="28"/>
                      <a:pt x="4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567"/>
              <p:cNvSpPr>
                <a:spLocks/>
              </p:cNvSpPr>
              <p:nvPr/>
            </p:nvSpPr>
            <p:spPr bwMode="auto">
              <a:xfrm>
                <a:off x="5949" y="6198"/>
                <a:ext cx="19" cy="104"/>
              </a:xfrm>
              <a:custGeom>
                <a:avLst/>
                <a:gdLst>
                  <a:gd name="T0" fmla="*/ 4 w 8"/>
                  <a:gd name="T1" fmla="*/ 44 h 44"/>
                  <a:gd name="T2" fmla="*/ 0 w 8"/>
                  <a:gd name="T3" fmla="*/ 40 h 44"/>
                  <a:gd name="T4" fmla="*/ 0 w 8"/>
                  <a:gd name="T5" fmla="*/ 4 h 44"/>
                  <a:gd name="T6" fmla="*/ 4 w 8"/>
                  <a:gd name="T7" fmla="*/ 0 h 44"/>
                  <a:gd name="T8" fmla="*/ 8 w 8"/>
                  <a:gd name="T9" fmla="*/ 4 h 44"/>
                  <a:gd name="T10" fmla="*/ 8 w 8"/>
                  <a:gd name="T11" fmla="*/ 40 h 44"/>
                  <a:gd name="T12" fmla="*/ 4 w 8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4">
                    <a:moveTo>
                      <a:pt x="4" y="44"/>
                    </a:moveTo>
                    <a:cubicBezTo>
                      <a:pt x="2" y="44"/>
                      <a:pt x="0" y="42"/>
                      <a:pt x="0" y="4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2"/>
                      <a:pt x="6" y="44"/>
                      <a:pt x="4" y="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568"/>
              <p:cNvSpPr>
                <a:spLocks/>
              </p:cNvSpPr>
              <p:nvPr/>
            </p:nvSpPr>
            <p:spPr bwMode="auto">
              <a:xfrm>
                <a:off x="6251" y="6198"/>
                <a:ext cx="19" cy="104"/>
              </a:xfrm>
              <a:custGeom>
                <a:avLst/>
                <a:gdLst>
                  <a:gd name="T0" fmla="*/ 4 w 8"/>
                  <a:gd name="T1" fmla="*/ 44 h 44"/>
                  <a:gd name="T2" fmla="*/ 0 w 8"/>
                  <a:gd name="T3" fmla="*/ 40 h 44"/>
                  <a:gd name="T4" fmla="*/ 0 w 8"/>
                  <a:gd name="T5" fmla="*/ 4 h 44"/>
                  <a:gd name="T6" fmla="*/ 4 w 8"/>
                  <a:gd name="T7" fmla="*/ 0 h 44"/>
                  <a:gd name="T8" fmla="*/ 8 w 8"/>
                  <a:gd name="T9" fmla="*/ 4 h 44"/>
                  <a:gd name="T10" fmla="*/ 8 w 8"/>
                  <a:gd name="T11" fmla="*/ 40 h 44"/>
                  <a:gd name="T12" fmla="*/ 4 w 8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4">
                    <a:moveTo>
                      <a:pt x="4" y="44"/>
                    </a:moveTo>
                    <a:cubicBezTo>
                      <a:pt x="2" y="44"/>
                      <a:pt x="0" y="42"/>
                      <a:pt x="0" y="4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2"/>
                      <a:pt x="6" y="44"/>
                      <a:pt x="4" y="4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569"/>
              <p:cNvSpPr>
                <a:spLocks/>
              </p:cNvSpPr>
              <p:nvPr/>
            </p:nvSpPr>
            <p:spPr bwMode="auto">
              <a:xfrm>
                <a:off x="5920" y="6292"/>
                <a:ext cx="379" cy="19"/>
              </a:xfrm>
              <a:custGeom>
                <a:avLst/>
                <a:gdLst>
                  <a:gd name="T0" fmla="*/ 156 w 160"/>
                  <a:gd name="T1" fmla="*/ 8 h 8"/>
                  <a:gd name="T2" fmla="*/ 4 w 160"/>
                  <a:gd name="T3" fmla="*/ 8 h 8"/>
                  <a:gd name="T4" fmla="*/ 0 w 160"/>
                  <a:gd name="T5" fmla="*/ 4 h 8"/>
                  <a:gd name="T6" fmla="*/ 4 w 160"/>
                  <a:gd name="T7" fmla="*/ 0 h 8"/>
                  <a:gd name="T8" fmla="*/ 156 w 160"/>
                  <a:gd name="T9" fmla="*/ 0 h 8"/>
                  <a:gd name="T10" fmla="*/ 160 w 160"/>
                  <a:gd name="T11" fmla="*/ 4 h 8"/>
                  <a:gd name="T12" fmla="*/ 156 w 16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0" h="8">
                    <a:moveTo>
                      <a:pt x="15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8" y="0"/>
                      <a:pt x="160" y="2"/>
                      <a:pt x="160" y="4"/>
                    </a:cubicBezTo>
                    <a:cubicBezTo>
                      <a:pt x="160" y="6"/>
                      <a:pt x="158" y="8"/>
                      <a:pt x="15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570"/>
              <p:cNvSpPr>
                <a:spLocks/>
              </p:cNvSpPr>
              <p:nvPr/>
            </p:nvSpPr>
            <p:spPr bwMode="auto">
              <a:xfrm>
                <a:off x="5975" y="6290"/>
                <a:ext cx="260" cy="173"/>
              </a:xfrm>
              <a:custGeom>
                <a:avLst/>
                <a:gdLst>
                  <a:gd name="T0" fmla="*/ 105 w 110"/>
                  <a:gd name="T1" fmla="*/ 73 h 73"/>
                  <a:gd name="T2" fmla="*/ 103 w 110"/>
                  <a:gd name="T3" fmla="*/ 72 h 73"/>
                  <a:gd name="T4" fmla="*/ 3 w 110"/>
                  <a:gd name="T5" fmla="*/ 8 h 73"/>
                  <a:gd name="T6" fmla="*/ 2 w 110"/>
                  <a:gd name="T7" fmla="*/ 3 h 73"/>
                  <a:gd name="T8" fmla="*/ 7 w 110"/>
                  <a:gd name="T9" fmla="*/ 2 h 73"/>
                  <a:gd name="T10" fmla="*/ 107 w 110"/>
                  <a:gd name="T11" fmla="*/ 66 h 73"/>
                  <a:gd name="T12" fmla="*/ 108 w 110"/>
                  <a:gd name="T13" fmla="*/ 71 h 73"/>
                  <a:gd name="T14" fmla="*/ 105 w 110"/>
                  <a:gd name="T1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73">
                    <a:moveTo>
                      <a:pt x="105" y="73"/>
                    </a:moveTo>
                    <a:cubicBezTo>
                      <a:pt x="104" y="73"/>
                      <a:pt x="104" y="73"/>
                      <a:pt x="103" y="7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2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107" y="66"/>
                      <a:pt x="107" y="66"/>
                      <a:pt x="107" y="66"/>
                    </a:cubicBezTo>
                    <a:cubicBezTo>
                      <a:pt x="109" y="67"/>
                      <a:pt x="110" y="69"/>
                      <a:pt x="108" y="71"/>
                    </a:cubicBezTo>
                    <a:cubicBezTo>
                      <a:pt x="108" y="72"/>
                      <a:pt x="106" y="73"/>
                      <a:pt x="105" y="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571"/>
              <p:cNvSpPr>
                <a:spLocks/>
              </p:cNvSpPr>
              <p:nvPr/>
            </p:nvSpPr>
            <p:spPr bwMode="auto">
              <a:xfrm>
                <a:off x="5984" y="6290"/>
                <a:ext cx="260" cy="173"/>
              </a:xfrm>
              <a:custGeom>
                <a:avLst/>
                <a:gdLst>
                  <a:gd name="T0" fmla="*/ 5 w 110"/>
                  <a:gd name="T1" fmla="*/ 73 h 73"/>
                  <a:gd name="T2" fmla="*/ 2 w 110"/>
                  <a:gd name="T3" fmla="*/ 71 h 73"/>
                  <a:gd name="T4" fmla="*/ 3 w 110"/>
                  <a:gd name="T5" fmla="*/ 66 h 73"/>
                  <a:gd name="T6" fmla="*/ 103 w 110"/>
                  <a:gd name="T7" fmla="*/ 2 h 73"/>
                  <a:gd name="T8" fmla="*/ 108 w 110"/>
                  <a:gd name="T9" fmla="*/ 3 h 73"/>
                  <a:gd name="T10" fmla="*/ 107 w 110"/>
                  <a:gd name="T11" fmla="*/ 8 h 73"/>
                  <a:gd name="T12" fmla="*/ 7 w 110"/>
                  <a:gd name="T13" fmla="*/ 72 h 73"/>
                  <a:gd name="T14" fmla="*/ 5 w 110"/>
                  <a:gd name="T1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73">
                    <a:moveTo>
                      <a:pt x="5" y="73"/>
                    </a:moveTo>
                    <a:cubicBezTo>
                      <a:pt x="4" y="73"/>
                      <a:pt x="2" y="72"/>
                      <a:pt x="2" y="71"/>
                    </a:cubicBezTo>
                    <a:cubicBezTo>
                      <a:pt x="0" y="69"/>
                      <a:pt x="1" y="67"/>
                      <a:pt x="3" y="66"/>
                    </a:cubicBezTo>
                    <a:cubicBezTo>
                      <a:pt x="103" y="2"/>
                      <a:pt x="103" y="2"/>
                      <a:pt x="103" y="2"/>
                    </a:cubicBezTo>
                    <a:cubicBezTo>
                      <a:pt x="105" y="0"/>
                      <a:pt x="107" y="1"/>
                      <a:pt x="108" y="3"/>
                    </a:cubicBezTo>
                    <a:cubicBezTo>
                      <a:pt x="110" y="5"/>
                      <a:pt x="109" y="7"/>
                      <a:pt x="107" y="8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6" y="73"/>
                      <a:pt x="6" y="73"/>
                      <a:pt x="5" y="7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572"/>
              <p:cNvSpPr>
                <a:spLocks noEditPoints="1"/>
              </p:cNvSpPr>
              <p:nvPr/>
            </p:nvSpPr>
            <p:spPr bwMode="auto">
              <a:xfrm>
                <a:off x="6923" y="6151"/>
                <a:ext cx="208" cy="264"/>
              </a:xfrm>
              <a:custGeom>
                <a:avLst/>
                <a:gdLst>
                  <a:gd name="T0" fmla="*/ 84 w 88"/>
                  <a:gd name="T1" fmla="*/ 112 h 112"/>
                  <a:gd name="T2" fmla="*/ 4 w 88"/>
                  <a:gd name="T3" fmla="*/ 112 h 112"/>
                  <a:gd name="T4" fmla="*/ 0 w 88"/>
                  <a:gd name="T5" fmla="*/ 108 h 112"/>
                  <a:gd name="T6" fmla="*/ 0 w 88"/>
                  <a:gd name="T7" fmla="*/ 4 h 112"/>
                  <a:gd name="T8" fmla="*/ 4 w 88"/>
                  <a:gd name="T9" fmla="*/ 0 h 112"/>
                  <a:gd name="T10" fmla="*/ 84 w 88"/>
                  <a:gd name="T11" fmla="*/ 0 h 112"/>
                  <a:gd name="T12" fmla="*/ 88 w 88"/>
                  <a:gd name="T13" fmla="*/ 4 h 112"/>
                  <a:gd name="T14" fmla="*/ 88 w 88"/>
                  <a:gd name="T15" fmla="*/ 108 h 112"/>
                  <a:gd name="T16" fmla="*/ 84 w 88"/>
                  <a:gd name="T17" fmla="*/ 112 h 112"/>
                  <a:gd name="T18" fmla="*/ 8 w 88"/>
                  <a:gd name="T19" fmla="*/ 104 h 112"/>
                  <a:gd name="T20" fmla="*/ 80 w 88"/>
                  <a:gd name="T21" fmla="*/ 104 h 112"/>
                  <a:gd name="T22" fmla="*/ 80 w 88"/>
                  <a:gd name="T23" fmla="*/ 8 h 112"/>
                  <a:gd name="T24" fmla="*/ 8 w 88"/>
                  <a:gd name="T25" fmla="*/ 8 h 112"/>
                  <a:gd name="T26" fmla="*/ 8 w 88"/>
                  <a:gd name="T27" fmla="*/ 10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112">
                    <a:moveTo>
                      <a:pt x="84" y="112"/>
                    </a:moveTo>
                    <a:cubicBezTo>
                      <a:pt x="4" y="112"/>
                      <a:pt x="4" y="112"/>
                      <a:pt x="4" y="112"/>
                    </a:cubicBezTo>
                    <a:cubicBezTo>
                      <a:pt x="2" y="112"/>
                      <a:pt x="0" y="110"/>
                      <a:pt x="0" y="10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6" y="0"/>
                      <a:pt x="88" y="2"/>
                      <a:pt x="88" y="4"/>
                    </a:cubicBezTo>
                    <a:cubicBezTo>
                      <a:pt x="88" y="108"/>
                      <a:pt x="88" y="108"/>
                      <a:pt x="88" y="108"/>
                    </a:cubicBezTo>
                    <a:cubicBezTo>
                      <a:pt x="88" y="110"/>
                      <a:pt x="86" y="112"/>
                      <a:pt x="84" y="112"/>
                    </a:cubicBezTo>
                    <a:close/>
                    <a:moveTo>
                      <a:pt x="8" y="104"/>
                    </a:moveTo>
                    <a:cubicBezTo>
                      <a:pt x="80" y="104"/>
                      <a:pt x="80" y="104"/>
                      <a:pt x="80" y="104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573"/>
              <p:cNvSpPr>
                <a:spLocks noEditPoints="1"/>
              </p:cNvSpPr>
              <p:nvPr/>
            </p:nvSpPr>
            <p:spPr bwMode="auto">
              <a:xfrm>
                <a:off x="6904" y="6018"/>
                <a:ext cx="246" cy="151"/>
              </a:xfrm>
              <a:custGeom>
                <a:avLst/>
                <a:gdLst>
                  <a:gd name="T0" fmla="*/ 100 w 104"/>
                  <a:gd name="T1" fmla="*/ 64 h 64"/>
                  <a:gd name="T2" fmla="*/ 4 w 104"/>
                  <a:gd name="T3" fmla="*/ 64 h 64"/>
                  <a:gd name="T4" fmla="*/ 0 w 104"/>
                  <a:gd name="T5" fmla="*/ 60 h 64"/>
                  <a:gd name="T6" fmla="*/ 0 w 104"/>
                  <a:gd name="T7" fmla="*/ 4 h 64"/>
                  <a:gd name="T8" fmla="*/ 4 w 104"/>
                  <a:gd name="T9" fmla="*/ 0 h 64"/>
                  <a:gd name="T10" fmla="*/ 100 w 104"/>
                  <a:gd name="T11" fmla="*/ 0 h 64"/>
                  <a:gd name="T12" fmla="*/ 104 w 104"/>
                  <a:gd name="T13" fmla="*/ 4 h 64"/>
                  <a:gd name="T14" fmla="*/ 104 w 104"/>
                  <a:gd name="T15" fmla="*/ 60 h 64"/>
                  <a:gd name="T16" fmla="*/ 100 w 104"/>
                  <a:gd name="T17" fmla="*/ 64 h 64"/>
                  <a:gd name="T18" fmla="*/ 8 w 104"/>
                  <a:gd name="T19" fmla="*/ 56 h 64"/>
                  <a:gd name="T20" fmla="*/ 96 w 104"/>
                  <a:gd name="T21" fmla="*/ 56 h 64"/>
                  <a:gd name="T22" fmla="*/ 96 w 104"/>
                  <a:gd name="T23" fmla="*/ 8 h 64"/>
                  <a:gd name="T24" fmla="*/ 8 w 104"/>
                  <a:gd name="T25" fmla="*/ 8 h 64"/>
                  <a:gd name="T26" fmla="*/ 8 w 104"/>
                  <a:gd name="T27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4" h="64">
                    <a:moveTo>
                      <a:pt x="100" y="64"/>
                    </a:moveTo>
                    <a:cubicBezTo>
                      <a:pt x="4" y="64"/>
                      <a:pt x="4" y="64"/>
                      <a:pt x="4" y="64"/>
                    </a:cubicBezTo>
                    <a:cubicBezTo>
                      <a:pt x="2" y="64"/>
                      <a:pt x="0" y="62"/>
                      <a:pt x="0" y="6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2" y="0"/>
                      <a:pt x="104" y="2"/>
                      <a:pt x="104" y="4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4" y="62"/>
                      <a:pt x="102" y="64"/>
                      <a:pt x="100" y="64"/>
                    </a:cubicBezTo>
                    <a:close/>
                    <a:moveTo>
                      <a:pt x="8" y="56"/>
                    </a:moveTo>
                    <a:cubicBezTo>
                      <a:pt x="96" y="56"/>
                      <a:pt x="96" y="56"/>
                      <a:pt x="96" y="56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574"/>
              <p:cNvSpPr>
                <a:spLocks noEditPoints="1"/>
              </p:cNvSpPr>
              <p:nvPr/>
            </p:nvSpPr>
            <p:spPr bwMode="auto">
              <a:xfrm>
                <a:off x="6961" y="6396"/>
                <a:ext cx="132" cy="76"/>
              </a:xfrm>
              <a:custGeom>
                <a:avLst/>
                <a:gdLst>
                  <a:gd name="T0" fmla="*/ 52 w 56"/>
                  <a:gd name="T1" fmla="*/ 32 h 32"/>
                  <a:gd name="T2" fmla="*/ 4 w 56"/>
                  <a:gd name="T3" fmla="*/ 32 h 32"/>
                  <a:gd name="T4" fmla="*/ 0 w 56"/>
                  <a:gd name="T5" fmla="*/ 28 h 32"/>
                  <a:gd name="T6" fmla="*/ 0 w 56"/>
                  <a:gd name="T7" fmla="*/ 4 h 32"/>
                  <a:gd name="T8" fmla="*/ 4 w 56"/>
                  <a:gd name="T9" fmla="*/ 0 h 32"/>
                  <a:gd name="T10" fmla="*/ 52 w 56"/>
                  <a:gd name="T11" fmla="*/ 0 h 32"/>
                  <a:gd name="T12" fmla="*/ 56 w 56"/>
                  <a:gd name="T13" fmla="*/ 4 h 32"/>
                  <a:gd name="T14" fmla="*/ 56 w 56"/>
                  <a:gd name="T15" fmla="*/ 28 h 32"/>
                  <a:gd name="T16" fmla="*/ 52 w 56"/>
                  <a:gd name="T17" fmla="*/ 32 h 32"/>
                  <a:gd name="T18" fmla="*/ 8 w 56"/>
                  <a:gd name="T19" fmla="*/ 24 h 32"/>
                  <a:gd name="T20" fmla="*/ 48 w 56"/>
                  <a:gd name="T21" fmla="*/ 24 h 32"/>
                  <a:gd name="T22" fmla="*/ 48 w 56"/>
                  <a:gd name="T23" fmla="*/ 8 h 32"/>
                  <a:gd name="T24" fmla="*/ 8 w 56"/>
                  <a:gd name="T25" fmla="*/ 8 h 32"/>
                  <a:gd name="T26" fmla="*/ 8 w 56"/>
                  <a:gd name="T27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32">
                    <a:moveTo>
                      <a:pt x="52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30"/>
                      <a:pt x="54" y="32"/>
                      <a:pt x="52" y="32"/>
                    </a:cubicBezTo>
                    <a:close/>
                    <a:moveTo>
                      <a:pt x="8" y="24"/>
                    </a:move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575"/>
              <p:cNvSpPr>
                <a:spLocks/>
              </p:cNvSpPr>
              <p:nvPr/>
            </p:nvSpPr>
            <p:spPr bwMode="auto">
              <a:xfrm>
                <a:off x="6932" y="6359"/>
                <a:ext cx="199" cy="18"/>
              </a:xfrm>
              <a:custGeom>
                <a:avLst/>
                <a:gdLst>
                  <a:gd name="T0" fmla="*/ 80 w 84"/>
                  <a:gd name="T1" fmla="*/ 8 h 8"/>
                  <a:gd name="T2" fmla="*/ 4 w 84"/>
                  <a:gd name="T3" fmla="*/ 8 h 8"/>
                  <a:gd name="T4" fmla="*/ 0 w 84"/>
                  <a:gd name="T5" fmla="*/ 4 h 8"/>
                  <a:gd name="T6" fmla="*/ 4 w 84"/>
                  <a:gd name="T7" fmla="*/ 0 h 8"/>
                  <a:gd name="T8" fmla="*/ 80 w 84"/>
                  <a:gd name="T9" fmla="*/ 0 h 8"/>
                  <a:gd name="T10" fmla="*/ 84 w 84"/>
                  <a:gd name="T11" fmla="*/ 4 h 8"/>
                  <a:gd name="T12" fmla="*/ 80 w 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4" h="8">
                    <a:moveTo>
                      <a:pt x="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2" y="0"/>
                      <a:pt x="84" y="2"/>
                      <a:pt x="84" y="4"/>
                    </a:cubicBezTo>
                    <a:cubicBezTo>
                      <a:pt x="84" y="6"/>
                      <a:pt x="82" y="8"/>
                      <a:pt x="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576"/>
              <p:cNvSpPr>
                <a:spLocks/>
              </p:cNvSpPr>
              <p:nvPr/>
            </p:nvSpPr>
            <p:spPr bwMode="auto">
              <a:xfrm>
                <a:off x="6932" y="6188"/>
                <a:ext cx="199" cy="19"/>
              </a:xfrm>
              <a:custGeom>
                <a:avLst/>
                <a:gdLst>
                  <a:gd name="T0" fmla="*/ 80 w 84"/>
                  <a:gd name="T1" fmla="*/ 8 h 8"/>
                  <a:gd name="T2" fmla="*/ 4 w 84"/>
                  <a:gd name="T3" fmla="*/ 8 h 8"/>
                  <a:gd name="T4" fmla="*/ 0 w 84"/>
                  <a:gd name="T5" fmla="*/ 4 h 8"/>
                  <a:gd name="T6" fmla="*/ 4 w 84"/>
                  <a:gd name="T7" fmla="*/ 0 h 8"/>
                  <a:gd name="T8" fmla="*/ 80 w 84"/>
                  <a:gd name="T9" fmla="*/ 0 h 8"/>
                  <a:gd name="T10" fmla="*/ 84 w 84"/>
                  <a:gd name="T11" fmla="*/ 4 h 8"/>
                  <a:gd name="T12" fmla="*/ 80 w 8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4" h="8">
                    <a:moveTo>
                      <a:pt x="8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2" y="0"/>
                      <a:pt x="84" y="2"/>
                      <a:pt x="84" y="4"/>
                    </a:cubicBezTo>
                    <a:cubicBezTo>
                      <a:pt x="84" y="6"/>
                      <a:pt x="82" y="8"/>
                      <a:pt x="8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577"/>
              <p:cNvSpPr>
                <a:spLocks/>
              </p:cNvSpPr>
              <p:nvPr/>
            </p:nvSpPr>
            <p:spPr bwMode="auto">
              <a:xfrm>
                <a:off x="6961" y="6226"/>
                <a:ext cx="18" cy="95"/>
              </a:xfrm>
              <a:custGeom>
                <a:avLst/>
                <a:gdLst>
                  <a:gd name="T0" fmla="*/ 4 w 8"/>
                  <a:gd name="T1" fmla="*/ 40 h 40"/>
                  <a:gd name="T2" fmla="*/ 0 w 8"/>
                  <a:gd name="T3" fmla="*/ 36 h 40"/>
                  <a:gd name="T4" fmla="*/ 0 w 8"/>
                  <a:gd name="T5" fmla="*/ 4 h 40"/>
                  <a:gd name="T6" fmla="*/ 4 w 8"/>
                  <a:gd name="T7" fmla="*/ 0 h 40"/>
                  <a:gd name="T8" fmla="*/ 8 w 8"/>
                  <a:gd name="T9" fmla="*/ 4 h 40"/>
                  <a:gd name="T10" fmla="*/ 8 w 8"/>
                  <a:gd name="T11" fmla="*/ 36 h 40"/>
                  <a:gd name="T12" fmla="*/ 4 w 8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0">
                    <a:moveTo>
                      <a:pt x="4" y="40"/>
                    </a:move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8"/>
                      <a:pt x="6" y="40"/>
                      <a:pt x="4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578"/>
              <p:cNvSpPr>
                <a:spLocks/>
              </p:cNvSpPr>
              <p:nvPr/>
            </p:nvSpPr>
            <p:spPr bwMode="auto">
              <a:xfrm>
                <a:off x="6998" y="6226"/>
                <a:ext cx="19" cy="95"/>
              </a:xfrm>
              <a:custGeom>
                <a:avLst/>
                <a:gdLst>
                  <a:gd name="T0" fmla="*/ 4 w 8"/>
                  <a:gd name="T1" fmla="*/ 40 h 40"/>
                  <a:gd name="T2" fmla="*/ 0 w 8"/>
                  <a:gd name="T3" fmla="*/ 36 h 40"/>
                  <a:gd name="T4" fmla="*/ 0 w 8"/>
                  <a:gd name="T5" fmla="*/ 4 h 40"/>
                  <a:gd name="T6" fmla="*/ 4 w 8"/>
                  <a:gd name="T7" fmla="*/ 0 h 40"/>
                  <a:gd name="T8" fmla="*/ 8 w 8"/>
                  <a:gd name="T9" fmla="*/ 4 h 40"/>
                  <a:gd name="T10" fmla="*/ 8 w 8"/>
                  <a:gd name="T11" fmla="*/ 36 h 40"/>
                  <a:gd name="T12" fmla="*/ 4 w 8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0">
                    <a:moveTo>
                      <a:pt x="4" y="40"/>
                    </a:move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8"/>
                      <a:pt x="6" y="40"/>
                      <a:pt x="4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579"/>
              <p:cNvSpPr>
                <a:spLocks/>
              </p:cNvSpPr>
              <p:nvPr/>
            </p:nvSpPr>
            <p:spPr bwMode="auto">
              <a:xfrm>
                <a:off x="7036" y="6226"/>
                <a:ext cx="19" cy="95"/>
              </a:xfrm>
              <a:custGeom>
                <a:avLst/>
                <a:gdLst>
                  <a:gd name="T0" fmla="*/ 4 w 8"/>
                  <a:gd name="T1" fmla="*/ 40 h 40"/>
                  <a:gd name="T2" fmla="*/ 0 w 8"/>
                  <a:gd name="T3" fmla="*/ 36 h 40"/>
                  <a:gd name="T4" fmla="*/ 0 w 8"/>
                  <a:gd name="T5" fmla="*/ 4 h 40"/>
                  <a:gd name="T6" fmla="*/ 4 w 8"/>
                  <a:gd name="T7" fmla="*/ 0 h 40"/>
                  <a:gd name="T8" fmla="*/ 8 w 8"/>
                  <a:gd name="T9" fmla="*/ 4 h 40"/>
                  <a:gd name="T10" fmla="*/ 8 w 8"/>
                  <a:gd name="T11" fmla="*/ 36 h 40"/>
                  <a:gd name="T12" fmla="*/ 4 w 8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0">
                    <a:moveTo>
                      <a:pt x="4" y="40"/>
                    </a:move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8"/>
                      <a:pt x="6" y="40"/>
                      <a:pt x="4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580"/>
              <p:cNvSpPr>
                <a:spLocks/>
              </p:cNvSpPr>
              <p:nvPr/>
            </p:nvSpPr>
            <p:spPr bwMode="auto">
              <a:xfrm>
                <a:off x="7074" y="6226"/>
                <a:ext cx="19" cy="95"/>
              </a:xfrm>
              <a:custGeom>
                <a:avLst/>
                <a:gdLst>
                  <a:gd name="T0" fmla="*/ 4 w 8"/>
                  <a:gd name="T1" fmla="*/ 40 h 40"/>
                  <a:gd name="T2" fmla="*/ 0 w 8"/>
                  <a:gd name="T3" fmla="*/ 36 h 40"/>
                  <a:gd name="T4" fmla="*/ 0 w 8"/>
                  <a:gd name="T5" fmla="*/ 4 h 40"/>
                  <a:gd name="T6" fmla="*/ 4 w 8"/>
                  <a:gd name="T7" fmla="*/ 0 h 40"/>
                  <a:gd name="T8" fmla="*/ 8 w 8"/>
                  <a:gd name="T9" fmla="*/ 4 h 40"/>
                  <a:gd name="T10" fmla="*/ 8 w 8"/>
                  <a:gd name="T11" fmla="*/ 36 h 40"/>
                  <a:gd name="T12" fmla="*/ 4 w 8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0">
                    <a:moveTo>
                      <a:pt x="4" y="40"/>
                    </a:moveTo>
                    <a:cubicBezTo>
                      <a:pt x="2" y="40"/>
                      <a:pt x="0" y="38"/>
                      <a:pt x="0" y="3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8"/>
                      <a:pt x="6" y="40"/>
                      <a:pt x="4" y="4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581"/>
              <p:cNvSpPr>
                <a:spLocks/>
              </p:cNvSpPr>
              <p:nvPr/>
            </p:nvSpPr>
            <p:spPr bwMode="auto">
              <a:xfrm>
                <a:off x="-396" y="6236"/>
                <a:ext cx="283" cy="208"/>
              </a:xfrm>
              <a:custGeom>
                <a:avLst/>
                <a:gdLst>
                  <a:gd name="T0" fmla="*/ 28 w 120"/>
                  <a:gd name="T1" fmla="*/ 88 h 88"/>
                  <a:gd name="T2" fmla="*/ 24 w 120"/>
                  <a:gd name="T3" fmla="*/ 85 h 88"/>
                  <a:gd name="T4" fmla="*/ 0 w 120"/>
                  <a:gd name="T5" fmla="*/ 21 h 88"/>
                  <a:gd name="T6" fmla="*/ 0 w 120"/>
                  <a:gd name="T7" fmla="*/ 18 h 88"/>
                  <a:gd name="T8" fmla="*/ 3 w 120"/>
                  <a:gd name="T9" fmla="*/ 16 h 88"/>
                  <a:gd name="T10" fmla="*/ 59 w 120"/>
                  <a:gd name="T11" fmla="*/ 0 h 88"/>
                  <a:gd name="T12" fmla="*/ 61 w 120"/>
                  <a:gd name="T13" fmla="*/ 0 h 88"/>
                  <a:gd name="T14" fmla="*/ 117 w 120"/>
                  <a:gd name="T15" fmla="*/ 16 h 88"/>
                  <a:gd name="T16" fmla="*/ 120 w 120"/>
                  <a:gd name="T17" fmla="*/ 18 h 88"/>
                  <a:gd name="T18" fmla="*/ 120 w 120"/>
                  <a:gd name="T19" fmla="*/ 21 h 88"/>
                  <a:gd name="T20" fmla="*/ 100 w 120"/>
                  <a:gd name="T21" fmla="*/ 81 h 88"/>
                  <a:gd name="T22" fmla="*/ 95 w 120"/>
                  <a:gd name="T23" fmla="*/ 84 h 88"/>
                  <a:gd name="T24" fmla="*/ 92 w 120"/>
                  <a:gd name="T25" fmla="*/ 79 h 88"/>
                  <a:gd name="T26" fmla="*/ 111 w 120"/>
                  <a:gd name="T27" fmla="*/ 23 h 88"/>
                  <a:gd name="T28" fmla="*/ 60 w 120"/>
                  <a:gd name="T29" fmla="*/ 8 h 88"/>
                  <a:gd name="T30" fmla="*/ 9 w 120"/>
                  <a:gd name="T31" fmla="*/ 23 h 88"/>
                  <a:gd name="T32" fmla="*/ 32 w 120"/>
                  <a:gd name="T33" fmla="*/ 83 h 88"/>
                  <a:gd name="T34" fmla="*/ 29 w 120"/>
                  <a:gd name="T35" fmla="*/ 88 h 88"/>
                  <a:gd name="T36" fmla="*/ 28 w 120"/>
                  <a:gd name="T3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0" h="88">
                    <a:moveTo>
                      <a:pt x="28" y="88"/>
                    </a:moveTo>
                    <a:cubicBezTo>
                      <a:pt x="26" y="88"/>
                      <a:pt x="25" y="87"/>
                      <a:pt x="24" y="85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60" y="0"/>
                      <a:pt x="60" y="0"/>
                      <a:pt x="61" y="0"/>
                    </a:cubicBezTo>
                    <a:cubicBezTo>
                      <a:pt x="117" y="16"/>
                      <a:pt x="117" y="16"/>
                      <a:pt x="117" y="16"/>
                    </a:cubicBezTo>
                    <a:cubicBezTo>
                      <a:pt x="118" y="16"/>
                      <a:pt x="119" y="17"/>
                      <a:pt x="120" y="18"/>
                    </a:cubicBezTo>
                    <a:cubicBezTo>
                      <a:pt x="120" y="19"/>
                      <a:pt x="120" y="20"/>
                      <a:pt x="120" y="21"/>
                    </a:cubicBezTo>
                    <a:cubicBezTo>
                      <a:pt x="100" y="81"/>
                      <a:pt x="100" y="81"/>
                      <a:pt x="100" y="81"/>
                    </a:cubicBezTo>
                    <a:cubicBezTo>
                      <a:pt x="99" y="83"/>
                      <a:pt x="97" y="84"/>
                      <a:pt x="95" y="84"/>
                    </a:cubicBezTo>
                    <a:cubicBezTo>
                      <a:pt x="93" y="83"/>
                      <a:pt x="92" y="81"/>
                      <a:pt x="92" y="79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3" y="85"/>
                      <a:pt x="31" y="87"/>
                      <a:pt x="29" y="88"/>
                    </a:cubicBezTo>
                    <a:cubicBezTo>
                      <a:pt x="29" y="88"/>
                      <a:pt x="28" y="88"/>
                      <a:pt x="28" y="8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582"/>
              <p:cNvSpPr>
                <a:spLocks/>
              </p:cNvSpPr>
              <p:nvPr/>
            </p:nvSpPr>
            <p:spPr bwMode="auto">
              <a:xfrm>
                <a:off x="-444" y="6396"/>
                <a:ext cx="360" cy="57"/>
              </a:xfrm>
              <a:custGeom>
                <a:avLst/>
                <a:gdLst>
                  <a:gd name="T0" fmla="*/ 140 w 152"/>
                  <a:gd name="T1" fmla="*/ 24 h 24"/>
                  <a:gd name="T2" fmla="*/ 128 w 152"/>
                  <a:gd name="T3" fmla="*/ 12 h 24"/>
                  <a:gd name="T4" fmla="*/ 124 w 152"/>
                  <a:gd name="T5" fmla="*/ 8 h 24"/>
                  <a:gd name="T6" fmla="*/ 120 w 152"/>
                  <a:gd name="T7" fmla="*/ 12 h 24"/>
                  <a:gd name="T8" fmla="*/ 108 w 152"/>
                  <a:gd name="T9" fmla="*/ 24 h 24"/>
                  <a:gd name="T10" fmla="*/ 96 w 152"/>
                  <a:gd name="T11" fmla="*/ 12 h 24"/>
                  <a:gd name="T12" fmla="*/ 92 w 152"/>
                  <a:gd name="T13" fmla="*/ 8 h 24"/>
                  <a:gd name="T14" fmla="*/ 88 w 152"/>
                  <a:gd name="T15" fmla="*/ 12 h 24"/>
                  <a:gd name="T16" fmla="*/ 76 w 152"/>
                  <a:gd name="T17" fmla="*/ 24 h 24"/>
                  <a:gd name="T18" fmla="*/ 64 w 152"/>
                  <a:gd name="T19" fmla="*/ 12 h 24"/>
                  <a:gd name="T20" fmla="*/ 60 w 152"/>
                  <a:gd name="T21" fmla="*/ 8 h 24"/>
                  <a:gd name="T22" fmla="*/ 56 w 152"/>
                  <a:gd name="T23" fmla="*/ 12 h 24"/>
                  <a:gd name="T24" fmla="*/ 44 w 152"/>
                  <a:gd name="T25" fmla="*/ 24 h 24"/>
                  <a:gd name="T26" fmla="*/ 32 w 152"/>
                  <a:gd name="T27" fmla="*/ 12 h 24"/>
                  <a:gd name="T28" fmla="*/ 28 w 152"/>
                  <a:gd name="T29" fmla="*/ 8 h 24"/>
                  <a:gd name="T30" fmla="*/ 24 w 152"/>
                  <a:gd name="T31" fmla="*/ 12 h 24"/>
                  <a:gd name="T32" fmla="*/ 12 w 152"/>
                  <a:gd name="T33" fmla="*/ 24 h 24"/>
                  <a:gd name="T34" fmla="*/ 0 w 152"/>
                  <a:gd name="T35" fmla="*/ 12 h 24"/>
                  <a:gd name="T36" fmla="*/ 4 w 152"/>
                  <a:gd name="T37" fmla="*/ 8 h 24"/>
                  <a:gd name="T38" fmla="*/ 8 w 152"/>
                  <a:gd name="T39" fmla="*/ 12 h 24"/>
                  <a:gd name="T40" fmla="*/ 12 w 152"/>
                  <a:gd name="T41" fmla="*/ 16 h 24"/>
                  <a:gd name="T42" fmla="*/ 16 w 152"/>
                  <a:gd name="T43" fmla="*/ 12 h 24"/>
                  <a:gd name="T44" fmla="*/ 28 w 152"/>
                  <a:gd name="T45" fmla="*/ 0 h 24"/>
                  <a:gd name="T46" fmla="*/ 40 w 152"/>
                  <a:gd name="T47" fmla="*/ 12 h 24"/>
                  <a:gd name="T48" fmla="*/ 44 w 152"/>
                  <a:gd name="T49" fmla="*/ 16 h 24"/>
                  <a:gd name="T50" fmla="*/ 48 w 152"/>
                  <a:gd name="T51" fmla="*/ 12 h 24"/>
                  <a:gd name="T52" fmla="*/ 60 w 152"/>
                  <a:gd name="T53" fmla="*/ 0 h 24"/>
                  <a:gd name="T54" fmla="*/ 72 w 152"/>
                  <a:gd name="T55" fmla="*/ 12 h 24"/>
                  <a:gd name="T56" fmla="*/ 76 w 152"/>
                  <a:gd name="T57" fmla="*/ 16 h 24"/>
                  <a:gd name="T58" fmla="*/ 80 w 152"/>
                  <a:gd name="T59" fmla="*/ 12 h 24"/>
                  <a:gd name="T60" fmla="*/ 92 w 152"/>
                  <a:gd name="T61" fmla="*/ 0 h 24"/>
                  <a:gd name="T62" fmla="*/ 104 w 152"/>
                  <a:gd name="T63" fmla="*/ 12 h 24"/>
                  <a:gd name="T64" fmla="*/ 108 w 152"/>
                  <a:gd name="T65" fmla="*/ 16 h 24"/>
                  <a:gd name="T66" fmla="*/ 112 w 152"/>
                  <a:gd name="T67" fmla="*/ 12 h 24"/>
                  <a:gd name="T68" fmla="*/ 124 w 152"/>
                  <a:gd name="T69" fmla="*/ 0 h 24"/>
                  <a:gd name="T70" fmla="*/ 136 w 152"/>
                  <a:gd name="T71" fmla="*/ 12 h 24"/>
                  <a:gd name="T72" fmla="*/ 140 w 152"/>
                  <a:gd name="T73" fmla="*/ 16 h 24"/>
                  <a:gd name="T74" fmla="*/ 144 w 152"/>
                  <a:gd name="T75" fmla="*/ 12 h 24"/>
                  <a:gd name="T76" fmla="*/ 148 w 152"/>
                  <a:gd name="T77" fmla="*/ 8 h 24"/>
                  <a:gd name="T78" fmla="*/ 152 w 152"/>
                  <a:gd name="T79" fmla="*/ 12 h 24"/>
                  <a:gd name="T80" fmla="*/ 140 w 152"/>
                  <a:gd name="T8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2" h="24">
                    <a:moveTo>
                      <a:pt x="140" y="24"/>
                    </a:moveTo>
                    <a:cubicBezTo>
                      <a:pt x="133" y="24"/>
                      <a:pt x="128" y="19"/>
                      <a:pt x="128" y="12"/>
                    </a:cubicBezTo>
                    <a:cubicBezTo>
                      <a:pt x="128" y="10"/>
                      <a:pt x="126" y="8"/>
                      <a:pt x="124" y="8"/>
                    </a:cubicBezTo>
                    <a:cubicBezTo>
                      <a:pt x="122" y="8"/>
                      <a:pt x="120" y="10"/>
                      <a:pt x="120" y="12"/>
                    </a:cubicBezTo>
                    <a:cubicBezTo>
                      <a:pt x="120" y="19"/>
                      <a:pt x="115" y="24"/>
                      <a:pt x="108" y="24"/>
                    </a:cubicBezTo>
                    <a:cubicBezTo>
                      <a:pt x="101" y="24"/>
                      <a:pt x="96" y="19"/>
                      <a:pt x="96" y="12"/>
                    </a:cubicBezTo>
                    <a:cubicBezTo>
                      <a:pt x="96" y="10"/>
                      <a:pt x="94" y="8"/>
                      <a:pt x="92" y="8"/>
                    </a:cubicBezTo>
                    <a:cubicBezTo>
                      <a:pt x="90" y="8"/>
                      <a:pt x="88" y="10"/>
                      <a:pt x="88" y="12"/>
                    </a:cubicBezTo>
                    <a:cubicBezTo>
                      <a:pt x="88" y="19"/>
                      <a:pt x="83" y="24"/>
                      <a:pt x="76" y="24"/>
                    </a:cubicBezTo>
                    <a:cubicBezTo>
                      <a:pt x="69" y="24"/>
                      <a:pt x="64" y="19"/>
                      <a:pt x="64" y="12"/>
                    </a:cubicBezTo>
                    <a:cubicBezTo>
                      <a:pt x="64" y="10"/>
                      <a:pt x="62" y="8"/>
                      <a:pt x="60" y="8"/>
                    </a:cubicBezTo>
                    <a:cubicBezTo>
                      <a:pt x="58" y="8"/>
                      <a:pt x="56" y="10"/>
                      <a:pt x="56" y="12"/>
                    </a:cubicBezTo>
                    <a:cubicBezTo>
                      <a:pt x="56" y="19"/>
                      <a:pt x="51" y="24"/>
                      <a:pt x="44" y="24"/>
                    </a:cubicBezTo>
                    <a:cubicBezTo>
                      <a:pt x="37" y="24"/>
                      <a:pt x="32" y="19"/>
                      <a:pt x="32" y="12"/>
                    </a:cubicBezTo>
                    <a:cubicBezTo>
                      <a:pt x="32" y="10"/>
                      <a:pt x="30" y="8"/>
                      <a:pt x="28" y="8"/>
                    </a:cubicBezTo>
                    <a:cubicBezTo>
                      <a:pt x="26" y="8"/>
                      <a:pt x="24" y="10"/>
                      <a:pt x="24" y="12"/>
                    </a:cubicBezTo>
                    <a:cubicBezTo>
                      <a:pt x="24" y="19"/>
                      <a:pt x="19" y="24"/>
                      <a:pt x="12" y="24"/>
                    </a:cubicBezTo>
                    <a:cubicBezTo>
                      <a:pt x="5" y="24"/>
                      <a:pt x="0" y="19"/>
                      <a:pt x="0" y="12"/>
                    </a:cubicBezTo>
                    <a:cubicBezTo>
                      <a:pt x="0" y="10"/>
                      <a:pt x="2" y="8"/>
                      <a:pt x="4" y="8"/>
                    </a:cubicBezTo>
                    <a:cubicBezTo>
                      <a:pt x="6" y="8"/>
                      <a:pt x="8" y="10"/>
                      <a:pt x="8" y="12"/>
                    </a:cubicBezTo>
                    <a:cubicBezTo>
                      <a:pt x="8" y="14"/>
                      <a:pt x="10" y="16"/>
                      <a:pt x="12" y="16"/>
                    </a:cubicBezTo>
                    <a:cubicBezTo>
                      <a:pt x="14" y="16"/>
                      <a:pt x="16" y="14"/>
                      <a:pt x="16" y="12"/>
                    </a:cubicBezTo>
                    <a:cubicBezTo>
                      <a:pt x="16" y="5"/>
                      <a:pt x="21" y="0"/>
                      <a:pt x="28" y="0"/>
                    </a:cubicBezTo>
                    <a:cubicBezTo>
                      <a:pt x="35" y="0"/>
                      <a:pt x="40" y="5"/>
                      <a:pt x="40" y="12"/>
                    </a:cubicBezTo>
                    <a:cubicBezTo>
                      <a:pt x="40" y="14"/>
                      <a:pt x="42" y="16"/>
                      <a:pt x="44" y="16"/>
                    </a:cubicBezTo>
                    <a:cubicBezTo>
                      <a:pt x="46" y="16"/>
                      <a:pt x="48" y="14"/>
                      <a:pt x="48" y="12"/>
                    </a:cubicBezTo>
                    <a:cubicBezTo>
                      <a:pt x="48" y="5"/>
                      <a:pt x="53" y="0"/>
                      <a:pt x="60" y="0"/>
                    </a:cubicBezTo>
                    <a:cubicBezTo>
                      <a:pt x="67" y="0"/>
                      <a:pt x="72" y="5"/>
                      <a:pt x="72" y="12"/>
                    </a:cubicBezTo>
                    <a:cubicBezTo>
                      <a:pt x="72" y="14"/>
                      <a:pt x="74" y="16"/>
                      <a:pt x="76" y="16"/>
                    </a:cubicBezTo>
                    <a:cubicBezTo>
                      <a:pt x="78" y="16"/>
                      <a:pt x="80" y="14"/>
                      <a:pt x="80" y="12"/>
                    </a:cubicBezTo>
                    <a:cubicBezTo>
                      <a:pt x="80" y="5"/>
                      <a:pt x="85" y="0"/>
                      <a:pt x="92" y="0"/>
                    </a:cubicBezTo>
                    <a:cubicBezTo>
                      <a:pt x="99" y="0"/>
                      <a:pt x="104" y="5"/>
                      <a:pt x="104" y="12"/>
                    </a:cubicBezTo>
                    <a:cubicBezTo>
                      <a:pt x="104" y="14"/>
                      <a:pt x="106" y="16"/>
                      <a:pt x="108" y="16"/>
                    </a:cubicBezTo>
                    <a:cubicBezTo>
                      <a:pt x="110" y="16"/>
                      <a:pt x="112" y="14"/>
                      <a:pt x="112" y="12"/>
                    </a:cubicBezTo>
                    <a:cubicBezTo>
                      <a:pt x="112" y="5"/>
                      <a:pt x="117" y="0"/>
                      <a:pt x="124" y="0"/>
                    </a:cubicBezTo>
                    <a:cubicBezTo>
                      <a:pt x="131" y="0"/>
                      <a:pt x="136" y="5"/>
                      <a:pt x="136" y="12"/>
                    </a:cubicBezTo>
                    <a:cubicBezTo>
                      <a:pt x="136" y="14"/>
                      <a:pt x="138" y="16"/>
                      <a:pt x="140" y="16"/>
                    </a:cubicBezTo>
                    <a:cubicBezTo>
                      <a:pt x="142" y="16"/>
                      <a:pt x="144" y="14"/>
                      <a:pt x="144" y="12"/>
                    </a:cubicBezTo>
                    <a:cubicBezTo>
                      <a:pt x="144" y="10"/>
                      <a:pt x="146" y="8"/>
                      <a:pt x="148" y="8"/>
                    </a:cubicBezTo>
                    <a:cubicBezTo>
                      <a:pt x="150" y="8"/>
                      <a:pt x="152" y="10"/>
                      <a:pt x="152" y="12"/>
                    </a:cubicBezTo>
                    <a:cubicBezTo>
                      <a:pt x="152" y="19"/>
                      <a:pt x="147" y="24"/>
                      <a:pt x="140" y="2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583"/>
              <p:cNvSpPr>
                <a:spLocks/>
              </p:cNvSpPr>
              <p:nvPr/>
            </p:nvSpPr>
            <p:spPr bwMode="auto">
              <a:xfrm>
                <a:off x="-264" y="6037"/>
                <a:ext cx="19" cy="47"/>
              </a:xfrm>
              <a:custGeom>
                <a:avLst/>
                <a:gdLst>
                  <a:gd name="T0" fmla="*/ 4 w 8"/>
                  <a:gd name="T1" fmla="*/ 20 h 20"/>
                  <a:gd name="T2" fmla="*/ 0 w 8"/>
                  <a:gd name="T3" fmla="*/ 16 h 20"/>
                  <a:gd name="T4" fmla="*/ 0 w 8"/>
                  <a:gd name="T5" fmla="*/ 4 h 20"/>
                  <a:gd name="T6" fmla="*/ 4 w 8"/>
                  <a:gd name="T7" fmla="*/ 0 h 20"/>
                  <a:gd name="T8" fmla="*/ 8 w 8"/>
                  <a:gd name="T9" fmla="*/ 4 h 20"/>
                  <a:gd name="T10" fmla="*/ 8 w 8"/>
                  <a:gd name="T11" fmla="*/ 16 h 20"/>
                  <a:gd name="T12" fmla="*/ 4 w 8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0">
                    <a:moveTo>
                      <a:pt x="4" y="20"/>
                    </a:moveTo>
                    <a:cubicBezTo>
                      <a:pt x="2" y="20"/>
                      <a:pt x="0" y="18"/>
                      <a:pt x="0" y="1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8"/>
                      <a:pt x="6" y="20"/>
                      <a:pt x="4" y="2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584"/>
              <p:cNvSpPr>
                <a:spLocks/>
              </p:cNvSpPr>
              <p:nvPr/>
            </p:nvSpPr>
            <p:spPr bwMode="auto">
              <a:xfrm>
                <a:off x="-425" y="6075"/>
                <a:ext cx="341" cy="19"/>
              </a:xfrm>
              <a:custGeom>
                <a:avLst/>
                <a:gdLst>
                  <a:gd name="T0" fmla="*/ 140 w 144"/>
                  <a:gd name="T1" fmla="*/ 8 h 8"/>
                  <a:gd name="T2" fmla="*/ 4 w 144"/>
                  <a:gd name="T3" fmla="*/ 8 h 8"/>
                  <a:gd name="T4" fmla="*/ 0 w 144"/>
                  <a:gd name="T5" fmla="*/ 4 h 8"/>
                  <a:gd name="T6" fmla="*/ 4 w 144"/>
                  <a:gd name="T7" fmla="*/ 0 h 8"/>
                  <a:gd name="T8" fmla="*/ 140 w 144"/>
                  <a:gd name="T9" fmla="*/ 0 h 8"/>
                  <a:gd name="T10" fmla="*/ 144 w 144"/>
                  <a:gd name="T11" fmla="*/ 4 h 8"/>
                  <a:gd name="T12" fmla="*/ 140 w 14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8">
                    <a:moveTo>
                      <a:pt x="14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2" y="0"/>
                      <a:pt x="144" y="2"/>
                      <a:pt x="144" y="4"/>
                    </a:cubicBezTo>
                    <a:cubicBezTo>
                      <a:pt x="144" y="6"/>
                      <a:pt x="142" y="8"/>
                      <a:pt x="14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585"/>
              <p:cNvSpPr>
                <a:spLocks/>
              </p:cNvSpPr>
              <p:nvPr/>
            </p:nvSpPr>
            <p:spPr bwMode="auto">
              <a:xfrm>
                <a:off x="-425" y="6072"/>
                <a:ext cx="343" cy="178"/>
              </a:xfrm>
              <a:custGeom>
                <a:avLst/>
                <a:gdLst>
                  <a:gd name="T0" fmla="*/ 72 w 145"/>
                  <a:gd name="T1" fmla="*/ 75 h 75"/>
                  <a:gd name="T2" fmla="*/ 2 w 145"/>
                  <a:gd name="T3" fmla="*/ 68 h 75"/>
                  <a:gd name="T4" fmla="*/ 0 w 145"/>
                  <a:gd name="T5" fmla="*/ 63 h 75"/>
                  <a:gd name="T6" fmla="*/ 4 w 145"/>
                  <a:gd name="T7" fmla="*/ 7 h 75"/>
                  <a:gd name="T8" fmla="*/ 6 w 145"/>
                  <a:gd name="T9" fmla="*/ 1 h 75"/>
                  <a:gd name="T10" fmla="*/ 12 w 145"/>
                  <a:gd name="T11" fmla="*/ 3 h 75"/>
                  <a:gd name="T12" fmla="*/ 9 w 145"/>
                  <a:gd name="T13" fmla="*/ 63 h 75"/>
                  <a:gd name="T14" fmla="*/ 135 w 145"/>
                  <a:gd name="T15" fmla="*/ 63 h 75"/>
                  <a:gd name="T16" fmla="*/ 132 w 145"/>
                  <a:gd name="T17" fmla="*/ 3 h 75"/>
                  <a:gd name="T18" fmla="*/ 138 w 145"/>
                  <a:gd name="T19" fmla="*/ 1 h 75"/>
                  <a:gd name="T20" fmla="*/ 140 w 145"/>
                  <a:gd name="T21" fmla="*/ 7 h 75"/>
                  <a:gd name="T22" fmla="*/ 144 w 145"/>
                  <a:gd name="T23" fmla="*/ 63 h 75"/>
                  <a:gd name="T24" fmla="*/ 142 w 145"/>
                  <a:gd name="T25" fmla="*/ 69 h 75"/>
                  <a:gd name="T26" fmla="*/ 72 w 145"/>
                  <a:gd name="T27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5" h="75">
                    <a:moveTo>
                      <a:pt x="72" y="75"/>
                    </a:moveTo>
                    <a:cubicBezTo>
                      <a:pt x="40" y="75"/>
                      <a:pt x="9" y="73"/>
                      <a:pt x="2" y="68"/>
                    </a:cubicBezTo>
                    <a:cubicBezTo>
                      <a:pt x="0" y="67"/>
                      <a:pt x="0" y="65"/>
                      <a:pt x="0" y="63"/>
                    </a:cubicBezTo>
                    <a:cubicBezTo>
                      <a:pt x="4" y="56"/>
                      <a:pt x="8" y="14"/>
                      <a:pt x="4" y="7"/>
                    </a:cubicBezTo>
                    <a:cubicBezTo>
                      <a:pt x="3" y="5"/>
                      <a:pt x="4" y="2"/>
                      <a:pt x="6" y="1"/>
                    </a:cubicBezTo>
                    <a:cubicBezTo>
                      <a:pt x="8" y="0"/>
                      <a:pt x="11" y="1"/>
                      <a:pt x="12" y="3"/>
                    </a:cubicBezTo>
                    <a:cubicBezTo>
                      <a:pt x="16" y="12"/>
                      <a:pt x="13" y="49"/>
                      <a:pt x="9" y="63"/>
                    </a:cubicBezTo>
                    <a:cubicBezTo>
                      <a:pt x="28" y="69"/>
                      <a:pt x="114" y="68"/>
                      <a:pt x="135" y="63"/>
                    </a:cubicBezTo>
                    <a:cubicBezTo>
                      <a:pt x="131" y="48"/>
                      <a:pt x="128" y="12"/>
                      <a:pt x="132" y="3"/>
                    </a:cubicBezTo>
                    <a:cubicBezTo>
                      <a:pt x="133" y="1"/>
                      <a:pt x="136" y="0"/>
                      <a:pt x="138" y="1"/>
                    </a:cubicBezTo>
                    <a:cubicBezTo>
                      <a:pt x="140" y="2"/>
                      <a:pt x="141" y="5"/>
                      <a:pt x="140" y="7"/>
                    </a:cubicBezTo>
                    <a:cubicBezTo>
                      <a:pt x="136" y="14"/>
                      <a:pt x="140" y="56"/>
                      <a:pt x="144" y="63"/>
                    </a:cubicBezTo>
                    <a:cubicBezTo>
                      <a:pt x="145" y="65"/>
                      <a:pt x="144" y="68"/>
                      <a:pt x="142" y="69"/>
                    </a:cubicBezTo>
                    <a:cubicBezTo>
                      <a:pt x="134" y="73"/>
                      <a:pt x="102" y="75"/>
                      <a:pt x="72" y="7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586"/>
              <p:cNvSpPr>
                <a:spLocks/>
              </p:cNvSpPr>
              <p:nvPr/>
            </p:nvSpPr>
            <p:spPr bwMode="auto">
              <a:xfrm>
                <a:off x="-368" y="6113"/>
                <a:ext cx="95" cy="19"/>
              </a:xfrm>
              <a:custGeom>
                <a:avLst/>
                <a:gdLst>
                  <a:gd name="T0" fmla="*/ 36 w 40"/>
                  <a:gd name="T1" fmla="*/ 8 h 8"/>
                  <a:gd name="T2" fmla="*/ 4 w 40"/>
                  <a:gd name="T3" fmla="*/ 8 h 8"/>
                  <a:gd name="T4" fmla="*/ 0 w 40"/>
                  <a:gd name="T5" fmla="*/ 4 h 8"/>
                  <a:gd name="T6" fmla="*/ 4 w 40"/>
                  <a:gd name="T7" fmla="*/ 0 h 8"/>
                  <a:gd name="T8" fmla="*/ 36 w 40"/>
                  <a:gd name="T9" fmla="*/ 0 h 8"/>
                  <a:gd name="T10" fmla="*/ 40 w 40"/>
                  <a:gd name="T11" fmla="*/ 4 h 8"/>
                  <a:gd name="T12" fmla="*/ 36 w 40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8" y="0"/>
                      <a:pt x="40" y="2"/>
                      <a:pt x="40" y="4"/>
                    </a:cubicBezTo>
                    <a:cubicBezTo>
                      <a:pt x="40" y="6"/>
                      <a:pt x="38" y="8"/>
                      <a:pt x="3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587"/>
              <p:cNvSpPr>
                <a:spLocks/>
              </p:cNvSpPr>
              <p:nvPr/>
            </p:nvSpPr>
            <p:spPr bwMode="auto">
              <a:xfrm>
                <a:off x="1691" y="6314"/>
                <a:ext cx="97" cy="73"/>
              </a:xfrm>
              <a:custGeom>
                <a:avLst/>
                <a:gdLst>
                  <a:gd name="T0" fmla="*/ 17 w 41"/>
                  <a:gd name="T1" fmla="*/ 31 h 31"/>
                  <a:gd name="T2" fmla="*/ 0 w 41"/>
                  <a:gd name="T3" fmla="*/ 21 h 31"/>
                  <a:gd name="T4" fmla="*/ 6 w 41"/>
                  <a:gd name="T5" fmla="*/ 17 h 31"/>
                  <a:gd name="T6" fmla="*/ 17 w 41"/>
                  <a:gd name="T7" fmla="*/ 23 h 31"/>
                  <a:gd name="T8" fmla="*/ 25 w 41"/>
                  <a:gd name="T9" fmla="*/ 21 h 31"/>
                  <a:gd name="T10" fmla="*/ 30 w 41"/>
                  <a:gd name="T11" fmla="*/ 3 h 31"/>
                  <a:gd name="T12" fmla="*/ 37 w 41"/>
                  <a:gd name="T13" fmla="*/ 0 h 31"/>
                  <a:gd name="T14" fmla="*/ 29 w 41"/>
                  <a:gd name="T15" fmla="*/ 28 h 31"/>
                  <a:gd name="T16" fmla="*/ 17 w 41"/>
                  <a:gd name="T1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17" y="31"/>
                    </a:moveTo>
                    <a:cubicBezTo>
                      <a:pt x="10" y="31"/>
                      <a:pt x="4" y="27"/>
                      <a:pt x="0" y="21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9" y="21"/>
                      <a:pt x="13" y="23"/>
                      <a:pt x="17" y="23"/>
                    </a:cubicBezTo>
                    <a:cubicBezTo>
                      <a:pt x="20" y="23"/>
                      <a:pt x="23" y="22"/>
                      <a:pt x="25" y="21"/>
                    </a:cubicBezTo>
                    <a:cubicBezTo>
                      <a:pt x="31" y="17"/>
                      <a:pt x="32" y="9"/>
                      <a:pt x="30" y="3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41" y="8"/>
                      <a:pt x="40" y="21"/>
                      <a:pt x="29" y="28"/>
                    </a:cubicBezTo>
                    <a:cubicBezTo>
                      <a:pt x="26" y="30"/>
                      <a:pt x="22" y="31"/>
                      <a:pt x="17" y="3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588"/>
              <p:cNvSpPr>
                <a:spLocks noEditPoints="1"/>
              </p:cNvSpPr>
              <p:nvPr/>
            </p:nvSpPr>
            <p:spPr bwMode="auto">
              <a:xfrm>
                <a:off x="1660" y="6259"/>
                <a:ext cx="138" cy="114"/>
              </a:xfrm>
              <a:custGeom>
                <a:avLst/>
                <a:gdLst>
                  <a:gd name="T0" fmla="*/ 8 w 58"/>
                  <a:gd name="T1" fmla="*/ 48 h 48"/>
                  <a:gd name="T2" fmla="*/ 5 w 58"/>
                  <a:gd name="T3" fmla="*/ 46 h 48"/>
                  <a:gd name="T4" fmla="*/ 1 w 58"/>
                  <a:gd name="T5" fmla="*/ 23 h 48"/>
                  <a:gd name="T6" fmla="*/ 15 w 58"/>
                  <a:gd name="T7" fmla="*/ 4 h 48"/>
                  <a:gd name="T8" fmla="*/ 30 w 58"/>
                  <a:gd name="T9" fmla="*/ 0 h 48"/>
                  <a:gd name="T10" fmla="*/ 57 w 58"/>
                  <a:gd name="T11" fmla="*/ 16 h 48"/>
                  <a:gd name="T12" fmla="*/ 58 w 58"/>
                  <a:gd name="T13" fmla="*/ 19 h 48"/>
                  <a:gd name="T14" fmla="*/ 56 w 58"/>
                  <a:gd name="T15" fmla="*/ 21 h 48"/>
                  <a:gd name="T16" fmla="*/ 10 w 58"/>
                  <a:gd name="T17" fmla="*/ 47 h 48"/>
                  <a:gd name="T18" fmla="*/ 8 w 58"/>
                  <a:gd name="T19" fmla="*/ 48 h 48"/>
                  <a:gd name="T20" fmla="*/ 30 w 58"/>
                  <a:gd name="T21" fmla="*/ 8 h 48"/>
                  <a:gd name="T22" fmla="*/ 19 w 58"/>
                  <a:gd name="T23" fmla="*/ 11 h 48"/>
                  <a:gd name="T24" fmla="*/ 9 w 58"/>
                  <a:gd name="T25" fmla="*/ 25 h 48"/>
                  <a:gd name="T26" fmla="*/ 10 w 58"/>
                  <a:gd name="T27" fmla="*/ 38 h 48"/>
                  <a:gd name="T28" fmla="*/ 48 w 58"/>
                  <a:gd name="T29" fmla="*/ 17 h 48"/>
                  <a:gd name="T30" fmla="*/ 30 w 58"/>
                  <a:gd name="T31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48">
                    <a:moveTo>
                      <a:pt x="8" y="48"/>
                    </a:moveTo>
                    <a:cubicBezTo>
                      <a:pt x="7" y="48"/>
                      <a:pt x="6" y="47"/>
                      <a:pt x="5" y="46"/>
                    </a:cubicBezTo>
                    <a:cubicBezTo>
                      <a:pt x="1" y="39"/>
                      <a:pt x="0" y="31"/>
                      <a:pt x="1" y="23"/>
                    </a:cubicBezTo>
                    <a:cubicBezTo>
                      <a:pt x="3" y="15"/>
                      <a:pt x="8" y="9"/>
                      <a:pt x="15" y="4"/>
                    </a:cubicBezTo>
                    <a:cubicBezTo>
                      <a:pt x="19" y="2"/>
                      <a:pt x="24" y="0"/>
                      <a:pt x="30" y="0"/>
                    </a:cubicBezTo>
                    <a:cubicBezTo>
                      <a:pt x="41" y="0"/>
                      <a:pt x="52" y="6"/>
                      <a:pt x="57" y="16"/>
                    </a:cubicBezTo>
                    <a:cubicBezTo>
                      <a:pt x="58" y="17"/>
                      <a:pt x="58" y="18"/>
                      <a:pt x="58" y="19"/>
                    </a:cubicBezTo>
                    <a:cubicBezTo>
                      <a:pt x="58" y="20"/>
                      <a:pt x="57" y="21"/>
                      <a:pt x="56" y="21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8"/>
                      <a:pt x="9" y="48"/>
                      <a:pt x="8" y="48"/>
                    </a:cubicBezTo>
                    <a:close/>
                    <a:moveTo>
                      <a:pt x="30" y="8"/>
                    </a:moveTo>
                    <a:cubicBezTo>
                      <a:pt x="26" y="8"/>
                      <a:pt x="22" y="9"/>
                      <a:pt x="19" y="11"/>
                    </a:cubicBezTo>
                    <a:cubicBezTo>
                      <a:pt x="14" y="14"/>
                      <a:pt x="11" y="19"/>
                      <a:pt x="9" y="25"/>
                    </a:cubicBezTo>
                    <a:cubicBezTo>
                      <a:pt x="8" y="29"/>
                      <a:pt x="8" y="34"/>
                      <a:pt x="10" y="38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3" y="12"/>
                      <a:pt x="37" y="8"/>
                      <a:pt x="30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589"/>
              <p:cNvSpPr>
                <a:spLocks noEditPoints="1"/>
              </p:cNvSpPr>
              <p:nvPr/>
            </p:nvSpPr>
            <p:spPr bwMode="auto">
              <a:xfrm>
                <a:off x="1381" y="6321"/>
                <a:ext cx="133" cy="66"/>
              </a:xfrm>
              <a:custGeom>
                <a:avLst/>
                <a:gdLst>
                  <a:gd name="T0" fmla="*/ 28 w 56"/>
                  <a:gd name="T1" fmla="*/ 28 h 28"/>
                  <a:gd name="T2" fmla="*/ 0 w 56"/>
                  <a:gd name="T3" fmla="*/ 4 h 28"/>
                  <a:gd name="T4" fmla="*/ 4 w 56"/>
                  <a:gd name="T5" fmla="*/ 0 h 28"/>
                  <a:gd name="T6" fmla="*/ 52 w 56"/>
                  <a:gd name="T7" fmla="*/ 0 h 28"/>
                  <a:gd name="T8" fmla="*/ 56 w 56"/>
                  <a:gd name="T9" fmla="*/ 4 h 28"/>
                  <a:gd name="T10" fmla="*/ 28 w 56"/>
                  <a:gd name="T11" fmla="*/ 28 h 28"/>
                  <a:gd name="T12" fmla="*/ 9 w 56"/>
                  <a:gd name="T13" fmla="*/ 8 h 28"/>
                  <a:gd name="T14" fmla="*/ 28 w 56"/>
                  <a:gd name="T15" fmla="*/ 20 h 28"/>
                  <a:gd name="T16" fmla="*/ 47 w 56"/>
                  <a:gd name="T17" fmla="*/ 8 h 28"/>
                  <a:gd name="T18" fmla="*/ 9 w 56"/>
                  <a:gd name="T19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28">
                    <a:moveTo>
                      <a:pt x="28" y="28"/>
                    </a:moveTo>
                    <a:cubicBezTo>
                      <a:pt x="10" y="28"/>
                      <a:pt x="0" y="1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4" y="0"/>
                      <a:pt x="56" y="2"/>
                      <a:pt x="56" y="4"/>
                    </a:cubicBezTo>
                    <a:cubicBezTo>
                      <a:pt x="56" y="14"/>
                      <a:pt x="46" y="28"/>
                      <a:pt x="28" y="28"/>
                    </a:cubicBezTo>
                    <a:close/>
                    <a:moveTo>
                      <a:pt x="9" y="8"/>
                    </a:moveTo>
                    <a:cubicBezTo>
                      <a:pt x="11" y="13"/>
                      <a:pt x="17" y="20"/>
                      <a:pt x="28" y="20"/>
                    </a:cubicBezTo>
                    <a:cubicBezTo>
                      <a:pt x="39" y="20"/>
                      <a:pt x="45" y="13"/>
                      <a:pt x="47" y="8"/>
                    </a:cubicBezTo>
                    <a:lnTo>
                      <a:pt x="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590"/>
              <p:cNvSpPr>
                <a:spLocks noEditPoints="1"/>
              </p:cNvSpPr>
              <p:nvPr/>
            </p:nvSpPr>
            <p:spPr bwMode="auto">
              <a:xfrm>
                <a:off x="1344" y="6245"/>
                <a:ext cx="189" cy="95"/>
              </a:xfrm>
              <a:custGeom>
                <a:avLst/>
                <a:gdLst>
                  <a:gd name="T0" fmla="*/ 76 w 80"/>
                  <a:gd name="T1" fmla="*/ 40 h 40"/>
                  <a:gd name="T2" fmla="*/ 4 w 80"/>
                  <a:gd name="T3" fmla="*/ 40 h 40"/>
                  <a:gd name="T4" fmla="*/ 0 w 80"/>
                  <a:gd name="T5" fmla="*/ 36 h 40"/>
                  <a:gd name="T6" fmla="*/ 44 w 80"/>
                  <a:gd name="T7" fmla="*/ 0 h 40"/>
                  <a:gd name="T8" fmla="*/ 80 w 80"/>
                  <a:gd name="T9" fmla="*/ 36 h 40"/>
                  <a:gd name="T10" fmla="*/ 76 w 80"/>
                  <a:gd name="T11" fmla="*/ 40 h 40"/>
                  <a:gd name="T12" fmla="*/ 8 w 80"/>
                  <a:gd name="T13" fmla="*/ 32 h 40"/>
                  <a:gd name="T14" fmla="*/ 72 w 80"/>
                  <a:gd name="T15" fmla="*/ 32 h 40"/>
                  <a:gd name="T16" fmla="*/ 44 w 80"/>
                  <a:gd name="T17" fmla="*/ 8 h 40"/>
                  <a:gd name="T18" fmla="*/ 8 w 80"/>
                  <a:gd name="T19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" h="40">
                    <a:moveTo>
                      <a:pt x="76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13"/>
                      <a:pt x="16" y="0"/>
                      <a:pt x="44" y="0"/>
                    </a:cubicBezTo>
                    <a:cubicBezTo>
                      <a:pt x="65" y="0"/>
                      <a:pt x="80" y="15"/>
                      <a:pt x="80" y="36"/>
                    </a:cubicBezTo>
                    <a:cubicBezTo>
                      <a:pt x="80" y="38"/>
                      <a:pt x="78" y="40"/>
                      <a:pt x="76" y="40"/>
                    </a:cubicBezTo>
                    <a:close/>
                    <a:moveTo>
                      <a:pt x="8" y="32"/>
                    </a:moveTo>
                    <a:cubicBezTo>
                      <a:pt x="72" y="32"/>
                      <a:pt x="72" y="32"/>
                      <a:pt x="72" y="32"/>
                    </a:cubicBezTo>
                    <a:cubicBezTo>
                      <a:pt x="70" y="16"/>
                      <a:pt x="57" y="8"/>
                      <a:pt x="44" y="8"/>
                    </a:cubicBezTo>
                    <a:cubicBezTo>
                      <a:pt x="22" y="8"/>
                      <a:pt x="10" y="16"/>
                      <a:pt x="8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591"/>
              <p:cNvSpPr>
                <a:spLocks/>
              </p:cNvSpPr>
              <p:nvPr/>
            </p:nvSpPr>
            <p:spPr bwMode="auto">
              <a:xfrm>
                <a:off x="1514" y="6321"/>
                <a:ext cx="161" cy="19"/>
              </a:xfrm>
              <a:custGeom>
                <a:avLst/>
                <a:gdLst>
                  <a:gd name="T0" fmla="*/ 64 w 68"/>
                  <a:gd name="T1" fmla="*/ 8 h 8"/>
                  <a:gd name="T2" fmla="*/ 4 w 68"/>
                  <a:gd name="T3" fmla="*/ 8 h 8"/>
                  <a:gd name="T4" fmla="*/ 0 w 68"/>
                  <a:gd name="T5" fmla="*/ 4 h 8"/>
                  <a:gd name="T6" fmla="*/ 4 w 68"/>
                  <a:gd name="T7" fmla="*/ 0 h 8"/>
                  <a:gd name="T8" fmla="*/ 64 w 68"/>
                  <a:gd name="T9" fmla="*/ 0 h 8"/>
                  <a:gd name="T10" fmla="*/ 68 w 68"/>
                  <a:gd name="T11" fmla="*/ 4 h 8"/>
                  <a:gd name="T12" fmla="*/ 64 w 68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8">
                    <a:moveTo>
                      <a:pt x="6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6" y="0"/>
                      <a:pt x="68" y="2"/>
                      <a:pt x="68" y="4"/>
                    </a:cubicBezTo>
                    <a:cubicBezTo>
                      <a:pt x="68" y="6"/>
                      <a:pt x="66" y="8"/>
                      <a:pt x="64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592"/>
              <p:cNvSpPr>
                <a:spLocks noEditPoints="1"/>
              </p:cNvSpPr>
              <p:nvPr/>
            </p:nvSpPr>
            <p:spPr bwMode="auto">
              <a:xfrm>
                <a:off x="1372" y="6151"/>
                <a:ext cx="381" cy="151"/>
              </a:xfrm>
              <a:custGeom>
                <a:avLst/>
                <a:gdLst>
                  <a:gd name="T0" fmla="*/ 109 w 161"/>
                  <a:gd name="T1" fmla="*/ 64 h 64"/>
                  <a:gd name="T2" fmla="*/ 83 w 161"/>
                  <a:gd name="T3" fmla="*/ 64 h 64"/>
                  <a:gd name="T4" fmla="*/ 79 w 161"/>
                  <a:gd name="T5" fmla="*/ 60 h 64"/>
                  <a:gd name="T6" fmla="*/ 61 w 161"/>
                  <a:gd name="T7" fmla="*/ 24 h 64"/>
                  <a:gd name="T8" fmla="*/ 4 w 161"/>
                  <a:gd name="T9" fmla="*/ 24 h 64"/>
                  <a:gd name="T10" fmla="*/ 0 w 161"/>
                  <a:gd name="T11" fmla="*/ 20 h 64"/>
                  <a:gd name="T12" fmla="*/ 0 w 161"/>
                  <a:gd name="T13" fmla="*/ 4 h 64"/>
                  <a:gd name="T14" fmla="*/ 4 w 161"/>
                  <a:gd name="T15" fmla="*/ 0 h 64"/>
                  <a:gd name="T16" fmla="*/ 60 w 161"/>
                  <a:gd name="T17" fmla="*/ 0 h 64"/>
                  <a:gd name="T18" fmla="*/ 64 w 161"/>
                  <a:gd name="T19" fmla="*/ 4 h 64"/>
                  <a:gd name="T20" fmla="*/ 64 w 161"/>
                  <a:gd name="T21" fmla="*/ 16 h 64"/>
                  <a:gd name="T22" fmla="*/ 64 w 161"/>
                  <a:gd name="T23" fmla="*/ 17 h 64"/>
                  <a:gd name="T24" fmla="*/ 87 w 161"/>
                  <a:gd name="T25" fmla="*/ 56 h 64"/>
                  <a:gd name="T26" fmla="*/ 105 w 161"/>
                  <a:gd name="T27" fmla="*/ 56 h 64"/>
                  <a:gd name="T28" fmla="*/ 120 w 161"/>
                  <a:gd name="T29" fmla="*/ 21 h 64"/>
                  <a:gd name="T30" fmla="*/ 120 w 161"/>
                  <a:gd name="T31" fmla="*/ 4 h 64"/>
                  <a:gd name="T32" fmla="*/ 124 w 161"/>
                  <a:gd name="T33" fmla="*/ 0 h 64"/>
                  <a:gd name="T34" fmla="*/ 140 w 161"/>
                  <a:gd name="T35" fmla="*/ 0 h 64"/>
                  <a:gd name="T36" fmla="*/ 144 w 161"/>
                  <a:gd name="T37" fmla="*/ 3 h 64"/>
                  <a:gd name="T38" fmla="*/ 160 w 161"/>
                  <a:gd name="T39" fmla="*/ 49 h 64"/>
                  <a:gd name="T40" fmla="*/ 158 w 161"/>
                  <a:gd name="T41" fmla="*/ 54 h 64"/>
                  <a:gd name="T42" fmla="*/ 153 w 161"/>
                  <a:gd name="T43" fmla="*/ 52 h 64"/>
                  <a:gd name="T44" fmla="*/ 137 w 161"/>
                  <a:gd name="T45" fmla="*/ 8 h 64"/>
                  <a:gd name="T46" fmla="*/ 128 w 161"/>
                  <a:gd name="T47" fmla="*/ 8 h 64"/>
                  <a:gd name="T48" fmla="*/ 128 w 161"/>
                  <a:gd name="T49" fmla="*/ 24 h 64"/>
                  <a:gd name="T50" fmla="*/ 126 w 161"/>
                  <a:gd name="T51" fmla="*/ 27 h 64"/>
                  <a:gd name="T52" fmla="*/ 113 w 161"/>
                  <a:gd name="T53" fmla="*/ 60 h 64"/>
                  <a:gd name="T54" fmla="*/ 112 w 161"/>
                  <a:gd name="T55" fmla="*/ 63 h 64"/>
                  <a:gd name="T56" fmla="*/ 109 w 161"/>
                  <a:gd name="T57" fmla="*/ 64 h 64"/>
                  <a:gd name="T58" fmla="*/ 8 w 161"/>
                  <a:gd name="T59" fmla="*/ 16 h 64"/>
                  <a:gd name="T60" fmla="*/ 56 w 161"/>
                  <a:gd name="T61" fmla="*/ 16 h 64"/>
                  <a:gd name="T62" fmla="*/ 56 w 161"/>
                  <a:gd name="T63" fmla="*/ 8 h 64"/>
                  <a:gd name="T64" fmla="*/ 8 w 161"/>
                  <a:gd name="T65" fmla="*/ 8 h 64"/>
                  <a:gd name="T66" fmla="*/ 8 w 161"/>
                  <a:gd name="T67" fmla="*/ 1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1" h="64">
                    <a:moveTo>
                      <a:pt x="109" y="64"/>
                    </a:moveTo>
                    <a:cubicBezTo>
                      <a:pt x="83" y="64"/>
                      <a:pt x="83" y="64"/>
                      <a:pt x="83" y="64"/>
                    </a:cubicBezTo>
                    <a:cubicBezTo>
                      <a:pt x="81" y="64"/>
                      <a:pt x="79" y="62"/>
                      <a:pt x="79" y="60"/>
                    </a:cubicBezTo>
                    <a:cubicBezTo>
                      <a:pt x="79" y="44"/>
                      <a:pt x="66" y="24"/>
                      <a:pt x="61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2" y="0"/>
                      <a:pt x="64" y="2"/>
                      <a:pt x="64" y="4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16"/>
                      <a:pt x="64" y="16"/>
                      <a:pt x="64" y="17"/>
                    </a:cubicBezTo>
                    <a:cubicBezTo>
                      <a:pt x="74" y="20"/>
                      <a:pt x="85" y="40"/>
                      <a:pt x="87" y="56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105" y="48"/>
                      <a:pt x="108" y="30"/>
                      <a:pt x="120" y="21"/>
                    </a:cubicBezTo>
                    <a:cubicBezTo>
                      <a:pt x="120" y="4"/>
                      <a:pt x="120" y="4"/>
                      <a:pt x="120" y="4"/>
                    </a:cubicBezTo>
                    <a:cubicBezTo>
                      <a:pt x="120" y="2"/>
                      <a:pt x="122" y="0"/>
                      <a:pt x="124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1" y="0"/>
                      <a:pt x="143" y="1"/>
                      <a:pt x="144" y="3"/>
                    </a:cubicBezTo>
                    <a:cubicBezTo>
                      <a:pt x="144" y="3"/>
                      <a:pt x="152" y="32"/>
                      <a:pt x="160" y="49"/>
                    </a:cubicBezTo>
                    <a:cubicBezTo>
                      <a:pt x="161" y="51"/>
                      <a:pt x="160" y="53"/>
                      <a:pt x="158" y="54"/>
                    </a:cubicBezTo>
                    <a:cubicBezTo>
                      <a:pt x="156" y="55"/>
                      <a:pt x="154" y="54"/>
                      <a:pt x="153" y="52"/>
                    </a:cubicBezTo>
                    <a:cubicBezTo>
                      <a:pt x="146" y="38"/>
                      <a:pt x="139" y="16"/>
                      <a:pt x="137" y="8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5"/>
                      <a:pt x="127" y="26"/>
                      <a:pt x="126" y="27"/>
                    </a:cubicBezTo>
                    <a:cubicBezTo>
                      <a:pt x="112" y="35"/>
                      <a:pt x="113" y="60"/>
                      <a:pt x="113" y="60"/>
                    </a:cubicBezTo>
                    <a:cubicBezTo>
                      <a:pt x="113" y="61"/>
                      <a:pt x="113" y="62"/>
                      <a:pt x="112" y="63"/>
                    </a:cubicBezTo>
                    <a:cubicBezTo>
                      <a:pt x="111" y="64"/>
                      <a:pt x="110" y="64"/>
                      <a:pt x="109" y="64"/>
                    </a:cubicBezTo>
                    <a:close/>
                    <a:moveTo>
                      <a:pt x="8" y="16"/>
                    </a:move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593"/>
              <p:cNvSpPr>
                <a:spLocks/>
              </p:cNvSpPr>
              <p:nvPr/>
            </p:nvSpPr>
            <p:spPr bwMode="auto">
              <a:xfrm>
                <a:off x="1391" y="6188"/>
                <a:ext cx="19" cy="76"/>
              </a:xfrm>
              <a:custGeom>
                <a:avLst/>
                <a:gdLst>
                  <a:gd name="T0" fmla="*/ 4 w 8"/>
                  <a:gd name="T1" fmla="*/ 32 h 32"/>
                  <a:gd name="T2" fmla="*/ 0 w 8"/>
                  <a:gd name="T3" fmla="*/ 28 h 32"/>
                  <a:gd name="T4" fmla="*/ 0 w 8"/>
                  <a:gd name="T5" fmla="*/ 4 h 32"/>
                  <a:gd name="T6" fmla="*/ 4 w 8"/>
                  <a:gd name="T7" fmla="*/ 0 h 32"/>
                  <a:gd name="T8" fmla="*/ 8 w 8"/>
                  <a:gd name="T9" fmla="*/ 4 h 32"/>
                  <a:gd name="T10" fmla="*/ 8 w 8"/>
                  <a:gd name="T11" fmla="*/ 28 h 32"/>
                  <a:gd name="T12" fmla="*/ 4 w 8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2">
                    <a:moveTo>
                      <a:pt x="4" y="32"/>
                    </a:moveTo>
                    <a:cubicBezTo>
                      <a:pt x="2" y="32"/>
                      <a:pt x="0" y="30"/>
                      <a:pt x="0" y="2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6" y="32"/>
                      <a:pt x="4" y="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594"/>
              <p:cNvSpPr>
                <a:spLocks/>
              </p:cNvSpPr>
              <p:nvPr/>
            </p:nvSpPr>
            <p:spPr bwMode="auto">
              <a:xfrm>
                <a:off x="1637" y="6132"/>
                <a:ext cx="75" cy="19"/>
              </a:xfrm>
              <a:custGeom>
                <a:avLst/>
                <a:gdLst>
                  <a:gd name="T0" fmla="*/ 28 w 32"/>
                  <a:gd name="T1" fmla="*/ 8 h 8"/>
                  <a:gd name="T2" fmla="*/ 4 w 32"/>
                  <a:gd name="T3" fmla="*/ 8 h 8"/>
                  <a:gd name="T4" fmla="*/ 0 w 32"/>
                  <a:gd name="T5" fmla="*/ 4 h 8"/>
                  <a:gd name="T6" fmla="*/ 4 w 32"/>
                  <a:gd name="T7" fmla="*/ 0 h 8"/>
                  <a:gd name="T8" fmla="*/ 28 w 32"/>
                  <a:gd name="T9" fmla="*/ 0 h 8"/>
                  <a:gd name="T10" fmla="*/ 32 w 32"/>
                  <a:gd name="T11" fmla="*/ 4 h 8"/>
                  <a:gd name="T12" fmla="*/ 28 w 3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8">
                    <a:moveTo>
                      <a:pt x="2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2" y="2"/>
                      <a:pt x="32" y="4"/>
                    </a:cubicBezTo>
                    <a:cubicBezTo>
                      <a:pt x="32" y="6"/>
                      <a:pt x="30" y="8"/>
                      <a:pt x="28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595"/>
              <p:cNvSpPr>
                <a:spLocks noEditPoints="1"/>
              </p:cNvSpPr>
              <p:nvPr/>
            </p:nvSpPr>
            <p:spPr bwMode="auto">
              <a:xfrm>
                <a:off x="445" y="6075"/>
                <a:ext cx="435" cy="340"/>
              </a:xfrm>
              <a:custGeom>
                <a:avLst/>
                <a:gdLst>
                  <a:gd name="T0" fmla="*/ 171 w 184"/>
                  <a:gd name="T1" fmla="*/ 144 h 144"/>
                  <a:gd name="T2" fmla="*/ 14 w 184"/>
                  <a:gd name="T3" fmla="*/ 144 h 144"/>
                  <a:gd name="T4" fmla="*/ 0 w 184"/>
                  <a:gd name="T5" fmla="*/ 128 h 144"/>
                  <a:gd name="T6" fmla="*/ 4 w 184"/>
                  <a:gd name="T7" fmla="*/ 85 h 144"/>
                  <a:gd name="T8" fmla="*/ 5 w 184"/>
                  <a:gd name="T9" fmla="*/ 83 h 144"/>
                  <a:gd name="T10" fmla="*/ 13 w 184"/>
                  <a:gd name="T11" fmla="*/ 76 h 144"/>
                  <a:gd name="T12" fmla="*/ 20 w 184"/>
                  <a:gd name="T13" fmla="*/ 23 h 144"/>
                  <a:gd name="T14" fmla="*/ 46 w 184"/>
                  <a:gd name="T15" fmla="*/ 0 h 144"/>
                  <a:gd name="T16" fmla="*/ 139 w 184"/>
                  <a:gd name="T17" fmla="*/ 0 h 144"/>
                  <a:gd name="T18" fmla="*/ 166 w 184"/>
                  <a:gd name="T19" fmla="*/ 23 h 144"/>
                  <a:gd name="T20" fmla="*/ 172 w 184"/>
                  <a:gd name="T21" fmla="*/ 76 h 144"/>
                  <a:gd name="T22" fmla="*/ 180 w 184"/>
                  <a:gd name="T23" fmla="*/ 83 h 144"/>
                  <a:gd name="T24" fmla="*/ 181 w 184"/>
                  <a:gd name="T25" fmla="*/ 86 h 144"/>
                  <a:gd name="T26" fmla="*/ 184 w 184"/>
                  <a:gd name="T27" fmla="*/ 124 h 144"/>
                  <a:gd name="T28" fmla="*/ 171 w 184"/>
                  <a:gd name="T29" fmla="*/ 144 h 144"/>
                  <a:gd name="T30" fmla="*/ 12 w 184"/>
                  <a:gd name="T31" fmla="*/ 87 h 144"/>
                  <a:gd name="T32" fmla="*/ 8 w 184"/>
                  <a:gd name="T33" fmla="*/ 128 h 144"/>
                  <a:gd name="T34" fmla="*/ 14 w 184"/>
                  <a:gd name="T35" fmla="*/ 136 h 144"/>
                  <a:gd name="T36" fmla="*/ 171 w 184"/>
                  <a:gd name="T37" fmla="*/ 136 h 144"/>
                  <a:gd name="T38" fmla="*/ 176 w 184"/>
                  <a:gd name="T39" fmla="*/ 124 h 144"/>
                  <a:gd name="T40" fmla="*/ 173 w 184"/>
                  <a:gd name="T41" fmla="*/ 88 h 144"/>
                  <a:gd name="T42" fmla="*/ 166 w 184"/>
                  <a:gd name="T43" fmla="*/ 81 h 144"/>
                  <a:gd name="T44" fmla="*/ 164 w 184"/>
                  <a:gd name="T45" fmla="*/ 79 h 144"/>
                  <a:gd name="T46" fmla="*/ 158 w 184"/>
                  <a:gd name="T47" fmla="*/ 24 h 144"/>
                  <a:gd name="T48" fmla="*/ 139 w 184"/>
                  <a:gd name="T49" fmla="*/ 8 h 144"/>
                  <a:gd name="T50" fmla="*/ 46 w 184"/>
                  <a:gd name="T51" fmla="*/ 8 h 144"/>
                  <a:gd name="T52" fmla="*/ 27 w 184"/>
                  <a:gd name="T53" fmla="*/ 24 h 144"/>
                  <a:gd name="T54" fmla="*/ 21 w 184"/>
                  <a:gd name="T55" fmla="*/ 78 h 144"/>
                  <a:gd name="T56" fmla="*/ 19 w 184"/>
                  <a:gd name="T57" fmla="*/ 81 h 144"/>
                  <a:gd name="T58" fmla="*/ 12 w 184"/>
                  <a:gd name="T59" fmla="*/ 8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44">
                    <a:moveTo>
                      <a:pt x="171" y="144"/>
                    </a:moveTo>
                    <a:cubicBezTo>
                      <a:pt x="14" y="144"/>
                      <a:pt x="14" y="144"/>
                      <a:pt x="14" y="144"/>
                    </a:cubicBezTo>
                    <a:cubicBezTo>
                      <a:pt x="5" y="144"/>
                      <a:pt x="0" y="139"/>
                      <a:pt x="0" y="128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4"/>
                      <a:pt x="5" y="83"/>
                      <a:pt x="5" y="83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1" y="10"/>
                      <a:pt x="32" y="0"/>
                      <a:pt x="46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53" y="0"/>
                      <a:pt x="164" y="9"/>
                      <a:pt x="166" y="23"/>
                    </a:cubicBezTo>
                    <a:cubicBezTo>
                      <a:pt x="172" y="76"/>
                      <a:pt x="172" y="76"/>
                      <a:pt x="172" y="76"/>
                    </a:cubicBezTo>
                    <a:cubicBezTo>
                      <a:pt x="180" y="83"/>
                      <a:pt x="180" y="83"/>
                      <a:pt x="180" y="83"/>
                    </a:cubicBezTo>
                    <a:cubicBezTo>
                      <a:pt x="181" y="84"/>
                      <a:pt x="181" y="85"/>
                      <a:pt x="181" y="86"/>
                    </a:cubicBezTo>
                    <a:cubicBezTo>
                      <a:pt x="184" y="124"/>
                      <a:pt x="184" y="124"/>
                      <a:pt x="184" y="124"/>
                    </a:cubicBezTo>
                    <a:cubicBezTo>
                      <a:pt x="184" y="141"/>
                      <a:pt x="177" y="144"/>
                      <a:pt x="171" y="144"/>
                    </a:cubicBezTo>
                    <a:close/>
                    <a:moveTo>
                      <a:pt x="12" y="87"/>
                    </a:moveTo>
                    <a:cubicBezTo>
                      <a:pt x="8" y="128"/>
                      <a:pt x="8" y="128"/>
                      <a:pt x="8" y="128"/>
                    </a:cubicBezTo>
                    <a:cubicBezTo>
                      <a:pt x="8" y="134"/>
                      <a:pt x="9" y="136"/>
                      <a:pt x="14" y="136"/>
                    </a:cubicBezTo>
                    <a:cubicBezTo>
                      <a:pt x="171" y="136"/>
                      <a:pt x="171" y="136"/>
                      <a:pt x="171" y="136"/>
                    </a:cubicBezTo>
                    <a:cubicBezTo>
                      <a:pt x="173" y="136"/>
                      <a:pt x="176" y="136"/>
                      <a:pt x="176" y="124"/>
                    </a:cubicBezTo>
                    <a:cubicBezTo>
                      <a:pt x="173" y="88"/>
                      <a:pt x="173" y="88"/>
                      <a:pt x="173" y="88"/>
                    </a:cubicBezTo>
                    <a:cubicBezTo>
                      <a:pt x="166" y="81"/>
                      <a:pt x="166" y="81"/>
                      <a:pt x="166" y="81"/>
                    </a:cubicBezTo>
                    <a:cubicBezTo>
                      <a:pt x="165" y="81"/>
                      <a:pt x="165" y="80"/>
                      <a:pt x="164" y="79"/>
                    </a:cubicBezTo>
                    <a:cubicBezTo>
                      <a:pt x="158" y="24"/>
                      <a:pt x="158" y="24"/>
                      <a:pt x="158" y="24"/>
                    </a:cubicBezTo>
                    <a:cubicBezTo>
                      <a:pt x="157" y="15"/>
                      <a:pt x="149" y="8"/>
                      <a:pt x="139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36" y="8"/>
                      <a:pt x="29" y="15"/>
                      <a:pt x="27" y="24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1" y="79"/>
                      <a:pt x="20" y="80"/>
                      <a:pt x="19" y="81"/>
                    </a:cubicBez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596"/>
              <p:cNvSpPr>
                <a:spLocks noEditPoints="1"/>
              </p:cNvSpPr>
              <p:nvPr/>
            </p:nvSpPr>
            <p:spPr bwMode="auto">
              <a:xfrm>
                <a:off x="493" y="6273"/>
                <a:ext cx="75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597"/>
              <p:cNvSpPr>
                <a:spLocks noEditPoints="1"/>
              </p:cNvSpPr>
              <p:nvPr/>
            </p:nvSpPr>
            <p:spPr bwMode="auto">
              <a:xfrm>
                <a:off x="767" y="6273"/>
                <a:ext cx="75" cy="76"/>
              </a:xfrm>
              <a:custGeom>
                <a:avLst/>
                <a:gdLst>
                  <a:gd name="T0" fmla="*/ 16 w 32"/>
                  <a:gd name="T1" fmla="*/ 32 h 32"/>
                  <a:gd name="T2" fmla="*/ 0 w 32"/>
                  <a:gd name="T3" fmla="*/ 16 h 32"/>
                  <a:gd name="T4" fmla="*/ 16 w 32"/>
                  <a:gd name="T5" fmla="*/ 0 h 32"/>
                  <a:gd name="T6" fmla="*/ 32 w 32"/>
                  <a:gd name="T7" fmla="*/ 16 h 32"/>
                  <a:gd name="T8" fmla="*/ 16 w 32"/>
                  <a:gd name="T9" fmla="*/ 32 h 32"/>
                  <a:gd name="T10" fmla="*/ 16 w 32"/>
                  <a:gd name="T11" fmla="*/ 8 h 32"/>
                  <a:gd name="T12" fmla="*/ 8 w 32"/>
                  <a:gd name="T13" fmla="*/ 16 h 32"/>
                  <a:gd name="T14" fmla="*/ 16 w 32"/>
                  <a:gd name="T15" fmla="*/ 24 h 32"/>
                  <a:gd name="T16" fmla="*/ 24 w 32"/>
                  <a:gd name="T17" fmla="*/ 16 h 32"/>
                  <a:gd name="T18" fmla="*/ 16 w 32"/>
                  <a:gd name="T1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2">
                    <a:moveTo>
                      <a:pt x="16" y="32"/>
                    </a:moveTo>
                    <a:cubicBezTo>
                      <a:pt x="7" y="32"/>
                      <a:pt x="0" y="25"/>
                      <a:pt x="0" y="16"/>
                    </a:cubicBezTo>
                    <a:cubicBezTo>
                      <a:pt x="0" y="7"/>
                      <a:pt x="7" y="0"/>
                      <a:pt x="16" y="0"/>
                    </a:cubicBezTo>
                    <a:cubicBezTo>
                      <a:pt x="25" y="0"/>
                      <a:pt x="32" y="7"/>
                      <a:pt x="32" y="16"/>
                    </a:cubicBezTo>
                    <a:cubicBezTo>
                      <a:pt x="32" y="25"/>
                      <a:pt x="25" y="32"/>
                      <a:pt x="16" y="32"/>
                    </a:cubicBezTo>
                    <a:close/>
                    <a:moveTo>
                      <a:pt x="16" y="8"/>
                    </a:moveTo>
                    <a:cubicBezTo>
                      <a:pt x="12" y="8"/>
                      <a:pt x="8" y="12"/>
                      <a:pt x="8" y="16"/>
                    </a:cubicBezTo>
                    <a:cubicBezTo>
                      <a:pt x="8" y="20"/>
                      <a:pt x="12" y="24"/>
                      <a:pt x="16" y="24"/>
                    </a:cubicBezTo>
                    <a:cubicBezTo>
                      <a:pt x="20" y="24"/>
                      <a:pt x="24" y="20"/>
                      <a:pt x="24" y="16"/>
                    </a:cubicBezTo>
                    <a:cubicBezTo>
                      <a:pt x="24" y="12"/>
                      <a:pt x="20" y="8"/>
                      <a:pt x="16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Rectangle 598"/>
              <p:cNvSpPr>
                <a:spLocks noChangeArrowheads="1"/>
              </p:cNvSpPr>
              <p:nvPr/>
            </p:nvSpPr>
            <p:spPr bwMode="auto">
              <a:xfrm>
                <a:off x="597" y="6283"/>
                <a:ext cx="151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Rectangle 599"/>
              <p:cNvSpPr>
                <a:spLocks noChangeArrowheads="1"/>
              </p:cNvSpPr>
              <p:nvPr/>
            </p:nvSpPr>
            <p:spPr bwMode="auto">
              <a:xfrm>
                <a:off x="597" y="6321"/>
                <a:ext cx="151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600"/>
              <p:cNvSpPr>
                <a:spLocks/>
              </p:cNvSpPr>
              <p:nvPr/>
            </p:nvSpPr>
            <p:spPr bwMode="auto">
              <a:xfrm>
                <a:off x="436" y="6018"/>
                <a:ext cx="454" cy="265"/>
              </a:xfrm>
              <a:custGeom>
                <a:avLst/>
                <a:gdLst>
                  <a:gd name="T0" fmla="*/ 188 w 192"/>
                  <a:gd name="T1" fmla="*/ 112 h 112"/>
                  <a:gd name="T2" fmla="*/ 180 w 192"/>
                  <a:gd name="T3" fmla="*/ 112 h 112"/>
                  <a:gd name="T4" fmla="*/ 180 w 192"/>
                  <a:gd name="T5" fmla="*/ 104 h 112"/>
                  <a:gd name="T6" fmla="*/ 184 w 192"/>
                  <a:gd name="T7" fmla="*/ 104 h 112"/>
                  <a:gd name="T8" fmla="*/ 184 w 192"/>
                  <a:gd name="T9" fmla="*/ 8 h 112"/>
                  <a:gd name="T10" fmla="*/ 8 w 192"/>
                  <a:gd name="T11" fmla="*/ 8 h 112"/>
                  <a:gd name="T12" fmla="*/ 8 w 192"/>
                  <a:gd name="T13" fmla="*/ 104 h 112"/>
                  <a:gd name="T14" fmla="*/ 12 w 192"/>
                  <a:gd name="T15" fmla="*/ 104 h 112"/>
                  <a:gd name="T16" fmla="*/ 12 w 192"/>
                  <a:gd name="T17" fmla="*/ 112 h 112"/>
                  <a:gd name="T18" fmla="*/ 4 w 192"/>
                  <a:gd name="T19" fmla="*/ 112 h 112"/>
                  <a:gd name="T20" fmla="*/ 0 w 192"/>
                  <a:gd name="T21" fmla="*/ 108 h 112"/>
                  <a:gd name="T22" fmla="*/ 0 w 192"/>
                  <a:gd name="T23" fmla="*/ 4 h 112"/>
                  <a:gd name="T24" fmla="*/ 4 w 192"/>
                  <a:gd name="T25" fmla="*/ 0 h 112"/>
                  <a:gd name="T26" fmla="*/ 188 w 192"/>
                  <a:gd name="T27" fmla="*/ 0 h 112"/>
                  <a:gd name="T28" fmla="*/ 192 w 192"/>
                  <a:gd name="T29" fmla="*/ 4 h 112"/>
                  <a:gd name="T30" fmla="*/ 192 w 192"/>
                  <a:gd name="T31" fmla="*/ 108 h 112"/>
                  <a:gd name="T32" fmla="*/ 188 w 192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112">
                    <a:moveTo>
                      <a:pt x="188" y="112"/>
                    </a:moveTo>
                    <a:cubicBezTo>
                      <a:pt x="180" y="112"/>
                      <a:pt x="180" y="112"/>
                      <a:pt x="180" y="112"/>
                    </a:cubicBezTo>
                    <a:cubicBezTo>
                      <a:pt x="180" y="104"/>
                      <a:pt x="180" y="104"/>
                      <a:pt x="180" y="104"/>
                    </a:cubicBezTo>
                    <a:cubicBezTo>
                      <a:pt x="184" y="104"/>
                      <a:pt x="184" y="104"/>
                      <a:pt x="184" y="104"/>
                    </a:cubicBezTo>
                    <a:cubicBezTo>
                      <a:pt x="184" y="8"/>
                      <a:pt x="184" y="8"/>
                      <a:pt x="184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4"/>
                      <a:pt x="12" y="104"/>
                      <a:pt x="12" y="104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4" y="112"/>
                      <a:pt x="4" y="112"/>
                      <a:pt x="4" y="112"/>
                    </a:cubicBezTo>
                    <a:cubicBezTo>
                      <a:pt x="2" y="112"/>
                      <a:pt x="0" y="110"/>
                      <a:pt x="0" y="10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90" y="0"/>
                      <a:pt x="192" y="2"/>
                      <a:pt x="192" y="4"/>
                    </a:cubicBezTo>
                    <a:cubicBezTo>
                      <a:pt x="192" y="108"/>
                      <a:pt x="192" y="108"/>
                      <a:pt x="192" y="108"/>
                    </a:cubicBezTo>
                    <a:cubicBezTo>
                      <a:pt x="192" y="110"/>
                      <a:pt x="190" y="112"/>
                      <a:pt x="188" y="11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601"/>
              <p:cNvSpPr>
                <a:spLocks/>
              </p:cNvSpPr>
              <p:nvPr/>
            </p:nvSpPr>
            <p:spPr bwMode="auto">
              <a:xfrm>
                <a:off x="474" y="6406"/>
                <a:ext cx="75" cy="66"/>
              </a:xfrm>
              <a:custGeom>
                <a:avLst/>
                <a:gdLst>
                  <a:gd name="T0" fmla="*/ 16 w 32"/>
                  <a:gd name="T1" fmla="*/ 28 h 28"/>
                  <a:gd name="T2" fmla="*/ 0 w 32"/>
                  <a:gd name="T3" fmla="*/ 12 h 28"/>
                  <a:gd name="T4" fmla="*/ 0 w 32"/>
                  <a:gd name="T5" fmla="*/ 0 h 28"/>
                  <a:gd name="T6" fmla="*/ 8 w 32"/>
                  <a:gd name="T7" fmla="*/ 0 h 28"/>
                  <a:gd name="T8" fmla="*/ 8 w 32"/>
                  <a:gd name="T9" fmla="*/ 12 h 28"/>
                  <a:gd name="T10" fmla="*/ 16 w 32"/>
                  <a:gd name="T11" fmla="*/ 20 h 28"/>
                  <a:gd name="T12" fmla="*/ 24 w 32"/>
                  <a:gd name="T13" fmla="*/ 12 h 28"/>
                  <a:gd name="T14" fmla="*/ 24 w 32"/>
                  <a:gd name="T15" fmla="*/ 0 h 28"/>
                  <a:gd name="T16" fmla="*/ 32 w 32"/>
                  <a:gd name="T17" fmla="*/ 0 h 28"/>
                  <a:gd name="T18" fmla="*/ 32 w 32"/>
                  <a:gd name="T19" fmla="*/ 12 h 28"/>
                  <a:gd name="T20" fmla="*/ 16 w 32"/>
                  <a:gd name="T2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8">
                    <a:moveTo>
                      <a:pt x="16" y="28"/>
                    </a:moveTo>
                    <a:cubicBezTo>
                      <a:pt x="7" y="28"/>
                      <a:pt x="0" y="21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7"/>
                      <a:pt x="12" y="20"/>
                      <a:pt x="16" y="20"/>
                    </a:cubicBezTo>
                    <a:cubicBezTo>
                      <a:pt x="20" y="20"/>
                      <a:pt x="24" y="16"/>
                      <a:pt x="24" y="12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21"/>
                      <a:pt x="25" y="28"/>
                      <a:pt x="16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602"/>
              <p:cNvSpPr>
                <a:spLocks/>
              </p:cNvSpPr>
              <p:nvPr/>
            </p:nvSpPr>
            <p:spPr bwMode="auto">
              <a:xfrm>
                <a:off x="776" y="6406"/>
                <a:ext cx="76" cy="66"/>
              </a:xfrm>
              <a:custGeom>
                <a:avLst/>
                <a:gdLst>
                  <a:gd name="T0" fmla="*/ 16 w 32"/>
                  <a:gd name="T1" fmla="*/ 28 h 28"/>
                  <a:gd name="T2" fmla="*/ 0 w 32"/>
                  <a:gd name="T3" fmla="*/ 12 h 28"/>
                  <a:gd name="T4" fmla="*/ 0 w 32"/>
                  <a:gd name="T5" fmla="*/ 0 h 28"/>
                  <a:gd name="T6" fmla="*/ 8 w 32"/>
                  <a:gd name="T7" fmla="*/ 0 h 28"/>
                  <a:gd name="T8" fmla="*/ 8 w 32"/>
                  <a:gd name="T9" fmla="*/ 12 h 28"/>
                  <a:gd name="T10" fmla="*/ 16 w 32"/>
                  <a:gd name="T11" fmla="*/ 20 h 28"/>
                  <a:gd name="T12" fmla="*/ 24 w 32"/>
                  <a:gd name="T13" fmla="*/ 12 h 28"/>
                  <a:gd name="T14" fmla="*/ 24 w 32"/>
                  <a:gd name="T15" fmla="*/ 0 h 28"/>
                  <a:gd name="T16" fmla="*/ 32 w 32"/>
                  <a:gd name="T17" fmla="*/ 0 h 28"/>
                  <a:gd name="T18" fmla="*/ 32 w 32"/>
                  <a:gd name="T19" fmla="*/ 12 h 28"/>
                  <a:gd name="T20" fmla="*/ 16 w 32"/>
                  <a:gd name="T2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8">
                    <a:moveTo>
                      <a:pt x="16" y="28"/>
                    </a:moveTo>
                    <a:cubicBezTo>
                      <a:pt x="7" y="28"/>
                      <a:pt x="0" y="21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7"/>
                      <a:pt x="12" y="20"/>
                      <a:pt x="16" y="20"/>
                    </a:cubicBezTo>
                    <a:cubicBezTo>
                      <a:pt x="20" y="20"/>
                      <a:pt x="24" y="16"/>
                      <a:pt x="24" y="12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21"/>
                      <a:pt x="25" y="28"/>
                      <a:pt x="16" y="2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603"/>
              <p:cNvSpPr>
                <a:spLocks noEditPoints="1"/>
              </p:cNvSpPr>
              <p:nvPr/>
            </p:nvSpPr>
            <p:spPr bwMode="auto">
              <a:xfrm>
                <a:off x="587" y="6245"/>
                <a:ext cx="161" cy="132"/>
              </a:xfrm>
              <a:custGeom>
                <a:avLst/>
                <a:gdLst>
                  <a:gd name="T0" fmla="*/ 64 w 68"/>
                  <a:gd name="T1" fmla="*/ 56 h 56"/>
                  <a:gd name="T2" fmla="*/ 4 w 68"/>
                  <a:gd name="T3" fmla="*/ 56 h 56"/>
                  <a:gd name="T4" fmla="*/ 0 w 68"/>
                  <a:gd name="T5" fmla="*/ 52 h 56"/>
                  <a:gd name="T6" fmla="*/ 0 w 68"/>
                  <a:gd name="T7" fmla="*/ 4 h 56"/>
                  <a:gd name="T8" fmla="*/ 4 w 68"/>
                  <a:gd name="T9" fmla="*/ 0 h 56"/>
                  <a:gd name="T10" fmla="*/ 64 w 68"/>
                  <a:gd name="T11" fmla="*/ 0 h 56"/>
                  <a:gd name="T12" fmla="*/ 68 w 68"/>
                  <a:gd name="T13" fmla="*/ 4 h 56"/>
                  <a:gd name="T14" fmla="*/ 68 w 68"/>
                  <a:gd name="T15" fmla="*/ 52 h 56"/>
                  <a:gd name="T16" fmla="*/ 64 w 68"/>
                  <a:gd name="T17" fmla="*/ 56 h 56"/>
                  <a:gd name="T18" fmla="*/ 8 w 68"/>
                  <a:gd name="T19" fmla="*/ 48 h 56"/>
                  <a:gd name="T20" fmla="*/ 60 w 68"/>
                  <a:gd name="T21" fmla="*/ 48 h 56"/>
                  <a:gd name="T22" fmla="*/ 60 w 68"/>
                  <a:gd name="T23" fmla="*/ 8 h 56"/>
                  <a:gd name="T24" fmla="*/ 8 w 68"/>
                  <a:gd name="T25" fmla="*/ 8 h 56"/>
                  <a:gd name="T26" fmla="*/ 8 w 68"/>
                  <a:gd name="T27" fmla="*/ 4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" h="56">
                    <a:moveTo>
                      <a:pt x="6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2" y="56"/>
                      <a:pt x="0" y="54"/>
                      <a:pt x="0" y="5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6" y="0"/>
                      <a:pt x="68" y="2"/>
                      <a:pt x="68" y="4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4"/>
                      <a:pt x="66" y="56"/>
                      <a:pt x="64" y="56"/>
                    </a:cubicBezTo>
                    <a:close/>
                    <a:moveTo>
                      <a:pt x="8" y="48"/>
                    </a:moveTo>
                    <a:cubicBezTo>
                      <a:pt x="60" y="48"/>
                      <a:pt x="60" y="48"/>
                      <a:pt x="60" y="4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8" y="8"/>
                      <a:pt x="8" y="8"/>
                      <a:pt x="8" y="8"/>
                    </a:cubicBez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Rectangle 604"/>
              <p:cNvSpPr>
                <a:spLocks noChangeArrowheads="1"/>
              </p:cNvSpPr>
              <p:nvPr/>
            </p:nvSpPr>
            <p:spPr bwMode="auto">
              <a:xfrm>
                <a:off x="493" y="6207"/>
                <a:ext cx="349" cy="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605"/>
              <p:cNvSpPr>
                <a:spLocks/>
              </p:cNvSpPr>
              <p:nvPr/>
            </p:nvSpPr>
            <p:spPr bwMode="auto">
              <a:xfrm>
                <a:off x="519" y="6101"/>
                <a:ext cx="52" cy="40"/>
              </a:xfrm>
              <a:custGeom>
                <a:avLst/>
                <a:gdLst>
                  <a:gd name="T0" fmla="*/ 5 w 22"/>
                  <a:gd name="T1" fmla="*/ 17 h 17"/>
                  <a:gd name="T2" fmla="*/ 2 w 22"/>
                  <a:gd name="T3" fmla="*/ 15 h 17"/>
                  <a:gd name="T4" fmla="*/ 3 w 22"/>
                  <a:gd name="T5" fmla="*/ 10 h 17"/>
                  <a:gd name="T6" fmla="*/ 15 w 22"/>
                  <a:gd name="T7" fmla="*/ 2 h 17"/>
                  <a:gd name="T8" fmla="*/ 20 w 22"/>
                  <a:gd name="T9" fmla="*/ 3 h 17"/>
                  <a:gd name="T10" fmla="*/ 19 w 22"/>
                  <a:gd name="T11" fmla="*/ 8 h 17"/>
                  <a:gd name="T12" fmla="*/ 7 w 22"/>
                  <a:gd name="T13" fmla="*/ 16 h 17"/>
                  <a:gd name="T14" fmla="*/ 5 w 22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5" y="17"/>
                    </a:moveTo>
                    <a:cubicBezTo>
                      <a:pt x="4" y="17"/>
                      <a:pt x="2" y="16"/>
                      <a:pt x="2" y="15"/>
                    </a:cubicBezTo>
                    <a:cubicBezTo>
                      <a:pt x="0" y="13"/>
                      <a:pt x="1" y="11"/>
                      <a:pt x="3" y="1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0"/>
                      <a:pt x="19" y="1"/>
                      <a:pt x="20" y="3"/>
                    </a:cubicBezTo>
                    <a:cubicBezTo>
                      <a:pt x="22" y="5"/>
                      <a:pt x="21" y="7"/>
                      <a:pt x="19" y="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6" y="17"/>
                      <a:pt x="5" y="1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606"/>
              <p:cNvSpPr>
                <a:spLocks/>
              </p:cNvSpPr>
              <p:nvPr/>
            </p:nvSpPr>
            <p:spPr bwMode="auto">
              <a:xfrm>
                <a:off x="528" y="6110"/>
                <a:ext cx="80" cy="59"/>
              </a:xfrm>
              <a:custGeom>
                <a:avLst/>
                <a:gdLst>
                  <a:gd name="T0" fmla="*/ 5 w 34"/>
                  <a:gd name="T1" fmla="*/ 25 h 25"/>
                  <a:gd name="T2" fmla="*/ 2 w 34"/>
                  <a:gd name="T3" fmla="*/ 23 h 25"/>
                  <a:gd name="T4" fmla="*/ 3 w 34"/>
                  <a:gd name="T5" fmla="*/ 18 h 25"/>
                  <a:gd name="T6" fmla="*/ 27 w 34"/>
                  <a:gd name="T7" fmla="*/ 2 h 25"/>
                  <a:gd name="T8" fmla="*/ 32 w 34"/>
                  <a:gd name="T9" fmla="*/ 3 h 25"/>
                  <a:gd name="T10" fmla="*/ 31 w 34"/>
                  <a:gd name="T11" fmla="*/ 8 h 25"/>
                  <a:gd name="T12" fmla="*/ 7 w 34"/>
                  <a:gd name="T13" fmla="*/ 24 h 25"/>
                  <a:gd name="T14" fmla="*/ 5 w 34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25">
                    <a:moveTo>
                      <a:pt x="5" y="25"/>
                    </a:moveTo>
                    <a:cubicBezTo>
                      <a:pt x="4" y="25"/>
                      <a:pt x="2" y="24"/>
                      <a:pt x="2" y="23"/>
                    </a:cubicBezTo>
                    <a:cubicBezTo>
                      <a:pt x="0" y="21"/>
                      <a:pt x="1" y="19"/>
                      <a:pt x="3" y="18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0"/>
                      <a:pt x="31" y="1"/>
                      <a:pt x="32" y="3"/>
                    </a:cubicBezTo>
                    <a:cubicBezTo>
                      <a:pt x="34" y="5"/>
                      <a:pt x="33" y="7"/>
                      <a:pt x="31" y="8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5"/>
                      <a:pt x="6" y="25"/>
                      <a:pt x="5" y="2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8" name="Freeform 608"/>
            <p:cNvSpPr>
              <a:spLocks/>
            </p:cNvSpPr>
            <p:nvPr/>
          </p:nvSpPr>
          <p:spPr bwMode="auto">
            <a:xfrm>
              <a:off x="568" y="6028"/>
              <a:ext cx="19" cy="56"/>
            </a:xfrm>
            <a:custGeom>
              <a:avLst/>
              <a:gdLst>
                <a:gd name="T0" fmla="*/ 4 w 8"/>
                <a:gd name="T1" fmla="*/ 24 h 24"/>
                <a:gd name="T2" fmla="*/ 0 w 8"/>
                <a:gd name="T3" fmla="*/ 20 h 24"/>
                <a:gd name="T4" fmla="*/ 0 w 8"/>
                <a:gd name="T5" fmla="*/ 4 h 24"/>
                <a:gd name="T6" fmla="*/ 4 w 8"/>
                <a:gd name="T7" fmla="*/ 0 h 24"/>
                <a:gd name="T8" fmla="*/ 8 w 8"/>
                <a:gd name="T9" fmla="*/ 4 h 24"/>
                <a:gd name="T10" fmla="*/ 8 w 8"/>
                <a:gd name="T11" fmla="*/ 20 h 24"/>
                <a:gd name="T12" fmla="*/ 4 w 8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4">
                  <a:moveTo>
                    <a:pt x="4" y="24"/>
                  </a:moveTo>
                  <a:cubicBezTo>
                    <a:pt x="2" y="24"/>
                    <a:pt x="0" y="22"/>
                    <a:pt x="0" y="2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2"/>
                    <a:pt x="6" y="24"/>
                    <a:pt x="4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609"/>
            <p:cNvSpPr>
              <a:spLocks/>
            </p:cNvSpPr>
            <p:nvPr/>
          </p:nvSpPr>
          <p:spPr bwMode="auto">
            <a:xfrm>
              <a:off x="738" y="6028"/>
              <a:ext cx="19" cy="56"/>
            </a:xfrm>
            <a:custGeom>
              <a:avLst/>
              <a:gdLst>
                <a:gd name="T0" fmla="*/ 4 w 8"/>
                <a:gd name="T1" fmla="*/ 24 h 24"/>
                <a:gd name="T2" fmla="*/ 0 w 8"/>
                <a:gd name="T3" fmla="*/ 20 h 24"/>
                <a:gd name="T4" fmla="*/ 0 w 8"/>
                <a:gd name="T5" fmla="*/ 4 h 24"/>
                <a:gd name="T6" fmla="*/ 4 w 8"/>
                <a:gd name="T7" fmla="*/ 0 h 24"/>
                <a:gd name="T8" fmla="*/ 8 w 8"/>
                <a:gd name="T9" fmla="*/ 4 h 24"/>
                <a:gd name="T10" fmla="*/ 8 w 8"/>
                <a:gd name="T11" fmla="*/ 20 h 24"/>
                <a:gd name="T12" fmla="*/ 4 w 8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4">
                  <a:moveTo>
                    <a:pt x="4" y="24"/>
                  </a:moveTo>
                  <a:cubicBezTo>
                    <a:pt x="2" y="24"/>
                    <a:pt x="0" y="22"/>
                    <a:pt x="0" y="2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2"/>
                    <a:pt x="6" y="24"/>
                    <a:pt x="4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610"/>
            <p:cNvSpPr>
              <a:spLocks noEditPoints="1"/>
            </p:cNvSpPr>
            <p:nvPr/>
          </p:nvSpPr>
          <p:spPr bwMode="auto">
            <a:xfrm>
              <a:off x="7698" y="6065"/>
              <a:ext cx="454" cy="379"/>
            </a:xfrm>
            <a:custGeom>
              <a:avLst/>
              <a:gdLst>
                <a:gd name="T0" fmla="*/ 188 w 192"/>
                <a:gd name="T1" fmla="*/ 160 h 160"/>
                <a:gd name="T2" fmla="*/ 4 w 192"/>
                <a:gd name="T3" fmla="*/ 160 h 160"/>
                <a:gd name="T4" fmla="*/ 0 w 192"/>
                <a:gd name="T5" fmla="*/ 156 h 160"/>
                <a:gd name="T6" fmla="*/ 0 w 192"/>
                <a:gd name="T7" fmla="*/ 4 h 160"/>
                <a:gd name="T8" fmla="*/ 4 w 192"/>
                <a:gd name="T9" fmla="*/ 0 h 160"/>
                <a:gd name="T10" fmla="*/ 188 w 192"/>
                <a:gd name="T11" fmla="*/ 0 h 160"/>
                <a:gd name="T12" fmla="*/ 192 w 192"/>
                <a:gd name="T13" fmla="*/ 4 h 160"/>
                <a:gd name="T14" fmla="*/ 192 w 192"/>
                <a:gd name="T15" fmla="*/ 156 h 160"/>
                <a:gd name="T16" fmla="*/ 188 w 192"/>
                <a:gd name="T17" fmla="*/ 160 h 160"/>
                <a:gd name="T18" fmla="*/ 8 w 192"/>
                <a:gd name="T19" fmla="*/ 152 h 160"/>
                <a:gd name="T20" fmla="*/ 184 w 192"/>
                <a:gd name="T21" fmla="*/ 152 h 160"/>
                <a:gd name="T22" fmla="*/ 184 w 192"/>
                <a:gd name="T23" fmla="*/ 8 h 160"/>
                <a:gd name="T24" fmla="*/ 8 w 192"/>
                <a:gd name="T25" fmla="*/ 8 h 160"/>
                <a:gd name="T26" fmla="*/ 8 w 192"/>
                <a:gd name="T27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2" h="160">
                  <a:moveTo>
                    <a:pt x="188" y="160"/>
                  </a:moveTo>
                  <a:cubicBezTo>
                    <a:pt x="4" y="160"/>
                    <a:pt x="4" y="160"/>
                    <a:pt x="4" y="160"/>
                  </a:cubicBezTo>
                  <a:cubicBezTo>
                    <a:pt x="2" y="160"/>
                    <a:pt x="0" y="158"/>
                    <a:pt x="0" y="15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0"/>
                    <a:pt x="192" y="2"/>
                    <a:pt x="192" y="4"/>
                  </a:cubicBezTo>
                  <a:cubicBezTo>
                    <a:pt x="192" y="156"/>
                    <a:pt x="192" y="156"/>
                    <a:pt x="192" y="156"/>
                  </a:cubicBezTo>
                  <a:cubicBezTo>
                    <a:pt x="192" y="158"/>
                    <a:pt x="190" y="160"/>
                    <a:pt x="188" y="160"/>
                  </a:cubicBezTo>
                  <a:close/>
                  <a:moveTo>
                    <a:pt x="8" y="152"/>
                  </a:moveTo>
                  <a:cubicBezTo>
                    <a:pt x="184" y="152"/>
                    <a:pt x="184" y="152"/>
                    <a:pt x="184" y="15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8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611"/>
            <p:cNvSpPr>
              <a:spLocks noEditPoints="1"/>
            </p:cNvSpPr>
            <p:nvPr/>
          </p:nvSpPr>
          <p:spPr bwMode="auto">
            <a:xfrm>
              <a:off x="7769" y="6219"/>
              <a:ext cx="106" cy="142"/>
            </a:xfrm>
            <a:custGeom>
              <a:avLst/>
              <a:gdLst>
                <a:gd name="T0" fmla="*/ 36 w 45"/>
                <a:gd name="T1" fmla="*/ 39 h 60"/>
                <a:gd name="T2" fmla="*/ 45 w 45"/>
                <a:gd name="T3" fmla="*/ 39 h 60"/>
                <a:gd name="T4" fmla="*/ 45 w 45"/>
                <a:gd name="T5" fmla="*/ 43 h 60"/>
                <a:gd name="T6" fmla="*/ 45 w 45"/>
                <a:gd name="T7" fmla="*/ 44 h 60"/>
                <a:gd name="T8" fmla="*/ 43 w 45"/>
                <a:gd name="T9" fmla="*/ 45 h 60"/>
                <a:gd name="T10" fmla="*/ 36 w 45"/>
                <a:gd name="T11" fmla="*/ 45 h 60"/>
                <a:gd name="T12" fmla="*/ 36 w 45"/>
                <a:gd name="T13" fmla="*/ 60 h 60"/>
                <a:gd name="T14" fmla="*/ 29 w 45"/>
                <a:gd name="T15" fmla="*/ 60 h 60"/>
                <a:gd name="T16" fmla="*/ 29 w 45"/>
                <a:gd name="T17" fmla="*/ 45 h 60"/>
                <a:gd name="T18" fmla="*/ 3 w 45"/>
                <a:gd name="T19" fmla="*/ 45 h 60"/>
                <a:gd name="T20" fmla="*/ 1 w 45"/>
                <a:gd name="T21" fmla="*/ 44 h 60"/>
                <a:gd name="T22" fmla="*/ 0 w 45"/>
                <a:gd name="T23" fmla="*/ 43 h 60"/>
                <a:gd name="T24" fmla="*/ 0 w 45"/>
                <a:gd name="T25" fmla="*/ 39 h 60"/>
                <a:gd name="T26" fmla="*/ 29 w 45"/>
                <a:gd name="T27" fmla="*/ 0 h 60"/>
                <a:gd name="T28" fmla="*/ 36 w 45"/>
                <a:gd name="T29" fmla="*/ 0 h 60"/>
                <a:gd name="T30" fmla="*/ 36 w 45"/>
                <a:gd name="T31" fmla="*/ 39 h 60"/>
                <a:gd name="T32" fmla="*/ 29 w 45"/>
                <a:gd name="T33" fmla="*/ 14 h 60"/>
                <a:gd name="T34" fmla="*/ 29 w 45"/>
                <a:gd name="T35" fmla="*/ 11 h 60"/>
                <a:gd name="T36" fmla="*/ 30 w 45"/>
                <a:gd name="T37" fmla="*/ 9 h 60"/>
                <a:gd name="T38" fmla="*/ 8 w 45"/>
                <a:gd name="T39" fmla="*/ 39 h 60"/>
                <a:gd name="T40" fmla="*/ 29 w 45"/>
                <a:gd name="T41" fmla="*/ 39 h 60"/>
                <a:gd name="T42" fmla="*/ 29 w 45"/>
                <a:gd name="T43" fmla="*/ 1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" h="60">
                  <a:moveTo>
                    <a:pt x="36" y="39"/>
                  </a:moveTo>
                  <a:cubicBezTo>
                    <a:pt x="45" y="39"/>
                    <a:pt x="45" y="39"/>
                    <a:pt x="45" y="39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5" y="44"/>
                    <a:pt x="45" y="44"/>
                  </a:cubicBezTo>
                  <a:cubicBezTo>
                    <a:pt x="44" y="44"/>
                    <a:pt x="44" y="45"/>
                    <a:pt x="43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5"/>
                    <a:pt x="1" y="44"/>
                    <a:pt x="1" y="44"/>
                  </a:cubicBezTo>
                  <a:cubicBezTo>
                    <a:pt x="1" y="44"/>
                    <a:pt x="0" y="43"/>
                    <a:pt x="0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39"/>
                  </a:lnTo>
                  <a:close/>
                  <a:moveTo>
                    <a:pt x="29" y="14"/>
                  </a:moveTo>
                  <a:cubicBezTo>
                    <a:pt x="29" y="13"/>
                    <a:pt x="29" y="12"/>
                    <a:pt x="29" y="11"/>
                  </a:cubicBezTo>
                  <a:cubicBezTo>
                    <a:pt x="29" y="10"/>
                    <a:pt x="30" y="10"/>
                    <a:pt x="30" y="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29" y="39"/>
                    <a:pt x="29" y="39"/>
                    <a:pt x="29" y="39"/>
                  </a:cubicBezTo>
                  <a:lnTo>
                    <a:pt x="29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612"/>
            <p:cNvSpPr>
              <a:spLocks noEditPoints="1"/>
            </p:cNvSpPr>
            <p:nvPr/>
          </p:nvSpPr>
          <p:spPr bwMode="auto">
            <a:xfrm>
              <a:off x="7878" y="6217"/>
              <a:ext cx="104" cy="146"/>
            </a:xfrm>
            <a:custGeom>
              <a:avLst/>
              <a:gdLst>
                <a:gd name="T0" fmla="*/ 44 w 44"/>
                <a:gd name="T1" fmla="*/ 31 h 62"/>
                <a:gd name="T2" fmla="*/ 42 w 44"/>
                <a:gd name="T3" fmla="*/ 45 h 62"/>
                <a:gd name="T4" fmla="*/ 37 w 44"/>
                <a:gd name="T5" fmla="*/ 55 h 62"/>
                <a:gd name="T6" fmla="*/ 31 w 44"/>
                <a:gd name="T7" fmla="*/ 60 h 62"/>
                <a:gd name="T8" fmla="*/ 22 w 44"/>
                <a:gd name="T9" fmla="*/ 62 h 62"/>
                <a:gd name="T10" fmla="*/ 13 w 44"/>
                <a:gd name="T11" fmla="*/ 60 h 62"/>
                <a:gd name="T12" fmla="*/ 6 w 44"/>
                <a:gd name="T13" fmla="*/ 55 h 62"/>
                <a:gd name="T14" fmla="*/ 2 w 44"/>
                <a:gd name="T15" fmla="*/ 45 h 62"/>
                <a:gd name="T16" fmla="*/ 0 w 44"/>
                <a:gd name="T17" fmla="*/ 31 h 62"/>
                <a:gd name="T18" fmla="*/ 2 w 44"/>
                <a:gd name="T19" fmla="*/ 17 h 62"/>
                <a:gd name="T20" fmla="*/ 6 w 44"/>
                <a:gd name="T21" fmla="*/ 8 h 62"/>
                <a:gd name="T22" fmla="*/ 13 w 44"/>
                <a:gd name="T23" fmla="*/ 2 h 62"/>
                <a:gd name="T24" fmla="*/ 22 w 44"/>
                <a:gd name="T25" fmla="*/ 0 h 62"/>
                <a:gd name="T26" fmla="*/ 31 w 44"/>
                <a:gd name="T27" fmla="*/ 2 h 62"/>
                <a:gd name="T28" fmla="*/ 37 w 44"/>
                <a:gd name="T29" fmla="*/ 8 h 62"/>
                <a:gd name="T30" fmla="*/ 42 w 44"/>
                <a:gd name="T31" fmla="*/ 17 h 62"/>
                <a:gd name="T32" fmla="*/ 44 w 44"/>
                <a:gd name="T33" fmla="*/ 31 h 62"/>
                <a:gd name="T34" fmla="*/ 36 w 44"/>
                <a:gd name="T35" fmla="*/ 31 h 62"/>
                <a:gd name="T36" fmla="*/ 35 w 44"/>
                <a:gd name="T37" fmla="*/ 20 h 62"/>
                <a:gd name="T38" fmla="*/ 32 w 44"/>
                <a:gd name="T39" fmla="*/ 12 h 62"/>
                <a:gd name="T40" fmla="*/ 27 w 44"/>
                <a:gd name="T41" fmla="*/ 8 h 62"/>
                <a:gd name="T42" fmla="*/ 22 w 44"/>
                <a:gd name="T43" fmla="*/ 7 h 62"/>
                <a:gd name="T44" fmla="*/ 17 w 44"/>
                <a:gd name="T45" fmla="*/ 8 h 62"/>
                <a:gd name="T46" fmla="*/ 12 w 44"/>
                <a:gd name="T47" fmla="*/ 12 h 62"/>
                <a:gd name="T48" fmla="*/ 9 w 44"/>
                <a:gd name="T49" fmla="*/ 20 h 62"/>
                <a:gd name="T50" fmla="*/ 8 w 44"/>
                <a:gd name="T51" fmla="*/ 31 h 62"/>
                <a:gd name="T52" fmla="*/ 9 w 44"/>
                <a:gd name="T53" fmla="*/ 43 h 62"/>
                <a:gd name="T54" fmla="*/ 12 w 44"/>
                <a:gd name="T55" fmla="*/ 50 h 62"/>
                <a:gd name="T56" fmla="*/ 17 w 44"/>
                <a:gd name="T57" fmla="*/ 54 h 62"/>
                <a:gd name="T58" fmla="*/ 22 w 44"/>
                <a:gd name="T59" fmla="*/ 56 h 62"/>
                <a:gd name="T60" fmla="*/ 27 w 44"/>
                <a:gd name="T61" fmla="*/ 54 h 62"/>
                <a:gd name="T62" fmla="*/ 32 w 44"/>
                <a:gd name="T63" fmla="*/ 50 h 62"/>
                <a:gd name="T64" fmla="*/ 35 w 44"/>
                <a:gd name="T65" fmla="*/ 43 h 62"/>
                <a:gd name="T66" fmla="*/ 36 w 44"/>
                <a:gd name="T67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" h="62">
                  <a:moveTo>
                    <a:pt x="44" y="31"/>
                  </a:moveTo>
                  <a:cubicBezTo>
                    <a:pt x="44" y="36"/>
                    <a:pt x="43" y="41"/>
                    <a:pt x="42" y="45"/>
                  </a:cubicBezTo>
                  <a:cubicBezTo>
                    <a:pt x="41" y="49"/>
                    <a:pt x="39" y="52"/>
                    <a:pt x="37" y="55"/>
                  </a:cubicBezTo>
                  <a:cubicBezTo>
                    <a:pt x="36" y="57"/>
                    <a:pt x="33" y="59"/>
                    <a:pt x="31" y="60"/>
                  </a:cubicBezTo>
                  <a:cubicBezTo>
                    <a:pt x="28" y="61"/>
                    <a:pt x="25" y="62"/>
                    <a:pt x="22" y="62"/>
                  </a:cubicBezTo>
                  <a:cubicBezTo>
                    <a:pt x="19" y="62"/>
                    <a:pt x="16" y="61"/>
                    <a:pt x="13" y="60"/>
                  </a:cubicBezTo>
                  <a:cubicBezTo>
                    <a:pt x="11" y="59"/>
                    <a:pt x="8" y="57"/>
                    <a:pt x="6" y="55"/>
                  </a:cubicBezTo>
                  <a:cubicBezTo>
                    <a:pt x="4" y="52"/>
                    <a:pt x="3" y="49"/>
                    <a:pt x="2" y="45"/>
                  </a:cubicBezTo>
                  <a:cubicBezTo>
                    <a:pt x="1" y="41"/>
                    <a:pt x="0" y="36"/>
                    <a:pt x="0" y="31"/>
                  </a:cubicBezTo>
                  <a:cubicBezTo>
                    <a:pt x="0" y="26"/>
                    <a:pt x="1" y="21"/>
                    <a:pt x="2" y="17"/>
                  </a:cubicBezTo>
                  <a:cubicBezTo>
                    <a:pt x="3" y="14"/>
                    <a:pt x="4" y="10"/>
                    <a:pt x="6" y="8"/>
                  </a:cubicBezTo>
                  <a:cubicBezTo>
                    <a:pt x="8" y="5"/>
                    <a:pt x="11" y="3"/>
                    <a:pt x="13" y="2"/>
                  </a:cubicBezTo>
                  <a:cubicBezTo>
                    <a:pt x="16" y="1"/>
                    <a:pt x="19" y="0"/>
                    <a:pt x="22" y="0"/>
                  </a:cubicBezTo>
                  <a:cubicBezTo>
                    <a:pt x="25" y="0"/>
                    <a:pt x="28" y="1"/>
                    <a:pt x="31" y="2"/>
                  </a:cubicBezTo>
                  <a:cubicBezTo>
                    <a:pt x="33" y="3"/>
                    <a:pt x="36" y="5"/>
                    <a:pt x="37" y="8"/>
                  </a:cubicBezTo>
                  <a:cubicBezTo>
                    <a:pt x="39" y="10"/>
                    <a:pt x="41" y="14"/>
                    <a:pt x="42" y="17"/>
                  </a:cubicBezTo>
                  <a:cubicBezTo>
                    <a:pt x="43" y="21"/>
                    <a:pt x="44" y="26"/>
                    <a:pt x="44" y="31"/>
                  </a:cubicBezTo>
                  <a:close/>
                  <a:moveTo>
                    <a:pt x="36" y="31"/>
                  </a:moveTo>
                  <a:cubicBezTo>
                    <a:pt x="36" y="27"/>
                    <a:pt x="36" y="23"/>
                    <a:pt x="35" y="20"/>
                  </a:cubicBezTo>
                  <a:cubicBezTo>
                    <a:pt x="34" y="16"/>
                    <a:pt x="33" y="14"/>
                    <a:pt x="32" y="12"/>
                  </a:cubicBezTo>
                  <a:cubicBezTo>
                    <a:pt x="30" y="10"/>
                    <a:pt x="29" y="9"/>
                    <a:pt x="27" y="8"/>
                  </a:cubicBezTo>
                  <a:cubicBezTo>
                    <a:pt x="26" y="7"/>
                    <a:pt x="24" y="7"/>
                    <a:pt x="22" y="7"/>
                  </a:cubicBezTo>
                  <a:cubicBezTo>
                    <a:pt x="20" y="7"/>
                    <a:pt x="18" y="7"/>
                    <a:pt x="17" y="8"/>
                  </a:cubicBezTo>
                  <a:cubicBezTo>
                    <a:pt x="15" y="9"/>
                    <a:pt x="13" y="10"/>
                    <a:pt x="12" y="12"/>
                  </a:cubicBezTo>
                  <a:cubicBezTo>
                    <a:pt x="11" y="14"/>
                    <a:pt x="10" y="16"/>
                    <a:pt x="9" y="20"/>
                  </a:cubicBezTo>
                  <a:cubicBezTo>
                    <a:pt x="8" y="23"/>
                    <a:pt x="8" y="27"/>
                    <a:pt x="8" y="31"/>
                  </a:cubicBezTo>
                  <a:cubicBezTo>
                    <a:pt x="8" y="36"/>
                    <a:pt x="8" y="40"/>
                    <a:pt x="9" y="43"/>
                  </a:cubicBezTo>
                  <a:cubicBezTo>
                    <a:pt x="10" y="46"/>
                    <a:pt x="11" y="48"/>
                    <a:pt x="12" y="50"/>
                  </a:cubicBezTo>
                  <a:cubicBezTo>
                    <a:pt x="13" y="52"/>
                    <a:pt x="15" y="54"/>
                    <a:pt x="17" y="54"/>
                  </a:cubicBezTo>
                  <a:cubicBezTo>
                    <a:pt x="18" y="55"/>
                    <a:pt x="20" y="56"/>
                    <a:pt x="22" y="56"/>
                  </a:cubicBezTo>
                  <a:cubicBezTo>
                    <a:pt x="24" y="56"/>
                    <a:pt x="26" y="55"/>
                    <a:pt x="27" y="54"/>
                  </a:cubicBezTo>
                  <a:cubicBezTo>
                    <a:pt x="29" y="54"/>
                    <a:pt x="30" y="52"/>
                    <a:pt x="32" y="50"/>
                  </a:cubicBezTo>
                  <a:cubicBezTo>
                    <a:pt x="33" y="48"/>
                    <a:pt x="34" y="46"/>
                    <a:pt x="35" y="43"/>
                  </a:cubicBezTo>
                  <a:cubicBezTo>
                    <a:pt x="36" y="40"/>
                    <a:pt x="36" y="36"/>
                    <a:pt x="36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613"/>
            <p:cNvSpPr>
              <a:spLocks noEditPoints="1"/>
            </p:cNvSpPr>
            <p:nvPr/>
          </p:nvSpPr>
          <p:spPr bwMode="auto">
            <a:xfrm>
              <a:off x="7984" y="6219"/>
              <a:ext cx="107" cy="142"/>
            </a:xfrm>
            <a:custGeom>
              <a:avLst/>
              <a:gdLst>
                <a:gd name="T0" fmla="*/ 36 w 45"/>
                <a:gd name="T1" fmla="*/ 39 h 60"/>
                <a:gd name="T2" fmla="*/ 45 w 45"/>
                <a:gd name="T3" fmla="*/ 39 h 60"/>
                <a:gd name="T4" fmla="*/ 45 w 45"/>
                <a:gd name="T5" fmla="*/ 43 h 60"/>
                <a:gd name="T6" fmla="*/ 45 w 45"/>
                <a:gd name="T7" fmla="*/ 44 h 60"/>
                <a:gd name="T8" fmla="*/ 44 w 45"/>
                <a:gd name="T9" fmla="*/ 45 h 60"/>
                <a:gd name="T10" fmla="*/ 36 w 45"/>
                <a:gd name="T11" fmla="*/ 45 h 60"/>
                <a:gd name="T12" fmla="*/ 36 w 45"/>
                <a:gd name="T13" fmla="*/ 60 h 60"/>
                <a:gd name="T14" fmla="*/ 30 w 45"/>
                <a:gd name="T15" fmla="*/ 60 h 60"/>
                <a:gd name="T16" fmla="*/ 30 w 45"/>
                <a:gd name="T17" fmla="*/ 45 h 60"/>
                <a:gd name="T18" fmla="*/ 3 w 45"/>
                <a:gd name="T19" fmla="*/ 45 h 60"/>
                <a:gd name="T20" fmla="*/ 1 w 45"/>
                <a:gd name="T21" fmla="*/ 44 h 60"/>
                <a:gd name="T22" fmla="*/ 0 w 45"/>
                <a:gd name="T23" fmla="*/ 43 h 60"/>
                <a:gd name="T24" fmla="*/ 0 w 45"/>
                <a:gd name="T25" fmla="*/ 39 h 60"/>
                <a:gd name="T26" fmla="*/ 29 w 45"/>
                <a:gd name="T27" fmla="*/ 0 h 60"/>
                <a:gd name="T28" fmla="*/ 36 w 45"/>
                <a:gd name="T29" fmla="*/ 0 h 60"/>
                <a:gd name="T30" fmla="*/ 36 w 45"/>
                <a:gd name="T31" fmla="*/ 39 h 60"/>
                <a:gd name="T32" fmla="*/ 30 w 45"/>
                <a:gd name="T33" fmla="*/ 14 h 60"/>
                <a:gd name="T34" fmla="*/ 30 w 45"/>
                <a:gd name="T35" fmla="*/ 11 h 60"/>
                <a:gd name="T36" fmla="*/ 30 w 45"/>
                <a:gd name="T37" fmla="*/ 9 h 60"/>
                <a:gd name="T38" fmla="*/ 8 w 45"/>
                <a:gd name="T39" fmla="*/ 39 h 60"/>
                <a:gd name="T40" fmla="*/ 30 w 45"/>
                <a:gd name="T41" fmla="*/ 39 h 60"/>
                <a:gd name="T42" fmla="*/ 30 w 45"/>
                <a:gd name="T43" fmla="*/ 1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" h="60">
                  <a:moveTo>
                    <a:pt x="36" y="39"/>
                  </a:moveTo>
                  <a:cubicBezTo>
                    <a:pt x="45" y="39"/>
                    <a:pt x="45" y="39"/>
                    <a:pt x="45" y="39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5" y="44"/>
                    <a:pt x="45" y="44"/>
                  </a:cubicBezTo>
                  <a:cubicBezTo>
                    <a:pt x="45" y="44"/>
                    <a:pt x="44" y="45"/>
                    <a:pt x="44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5"/>
                    <a:pt x="2" y="44"/>
                    <a:pt x="1" y="44"/>
                  </a:cubicBezTo>
                  <a:cubicBezTo>
                    <a:pt x="1" y="44"/>
                    <a:pt x="1" y="43"/>
                    <a:pt x="0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39"/>
                  </a:lnTo>
                  <a:close/>
                  <a:moveTo>
                    <a:pt x="30" y="14"/>
                  </a:moveTo>
                  <a:cubicBezTo>
                    <a:pt x="30" y="13"/>
                    <a:pt x="30" y="12"/>
                    <a:pt x="30" y="11"/>
                  </a:cubicBezTo>
                  <a:cubicBezTo>
                    <a:pt x="30" y="10"/>
                    <a:pt x="30" y="10"/>
                    <a:pt x="30" y="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30" y="39"/>
                    <a:pt x="30" y="39"/>
                    <a:pt x="30" y="39"/>
                  </a:cubicBezTo>
                  <a:lnTo>
                    <a:pt x="3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614"/>
            <p:cNvSpPr>
              <a:spLocks/>
            </p:cNvSpPr>
            <p:nvPr/>
          </p:nvSpPr>
          <p:spPr bwMode="auto">
            <a:xfrm>
              <a:off x="7708" y="6141"/>
              <a:ext cx="435" cy="19"/>
            </a:xfrm>
            <a:custGeom>
              <a:avLst/>
              <a:gdLst>
                <a:gd name="T0" fmla="*/ 180 w 184"/>
                <a:gd name="T1" fmla="*/ 8 h 8"/>
                <a:gd name="T2" fmla="*/ 4 w 184"/>
                <a:gd name="T3" fmla="*/ 8 h 8"/>
                <a:gd name="T4" fmla="*/ 0 w 184"/>
                <a:gd name="T5" fmla="*/ 4 h 8"/>
                <a:gd name="T6" fmla="*/ 4 w 184"/>
                <a:gd name="T7" fmla="*/ 0 h 8"/>
                <a:gd name="T8" fmla="*/ 180 w 184"/>
                <a:gd name="T9" fmla="*/ 0 h 8"/>
                <a:gd name="T10" fmla="*/ 184 w 184"/>
                <a:gd name="T11" fmla="*/ 4 h 8"/>
                <a:gd name="T12" fmla="*/ 180 w 184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8">
                  <a:moveTo>
                    <a:pt x="180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2" y="0"/>
                    <a:pt x="184" y="2"/>
                    <a:pt x="184" y="4"/>
                  </a:cubicBezTo>
                  <a:cubicBezTo>
                    <a:pt x="184" y="6"/>
                    <a:pt x="182" y="8"/>
                    <a:pt x="180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Oval 615"/>
            <p:cNvSpPr>
              <a:spLocks noChangeArrowheads="1"/>
            </p:cNvSpPr>
            <p:nvPr/>
          </p:nvSpPr>
          <p:spPr bwMode="auto">
            <a:xfrm>
              <a:off x="7736" y="6103"/>
              <a:ext cx="19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Oval 616"/>
            <p:cNvSpPr>
              <a:spLocks noChangeArrowheads="1"/>
            </p:cNvSpPr>
            <p:nvPr/>
          </p:nvSpPr>
          <p:spPr bwMode="auto">
            <a:xfrm>
              <a:off x="7774" y="6103"/>
              <a:ext cx="19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Oval 617"/>
            <p:cNvSpPr>
              <a:spLocks noChangeArrowheads="1"/>
            </p:cNvSpPr>
            <p:nvPr/>
          </p:nvSpPr>
          <p:spPr bwMode="auto">
            <a:xfrm>
              <a:off x="7812" y="6103"/>
              <a:ext cx="19" cy="1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618"/>
            <p:cNvSpPr>
              <a:spLocks/>
            </p:cNvSpPr>
            <p:nvPr/>
          </p:nvSpPr>
          <p:spPr bwMode="auto">
            <a:xfrm>
              <a:off x="3166" y="6375"/>
              <a:ext cx="449" cy="80"/>
            </a:xfrm>
            <a:custGeom>
              <a:avLst/>
              <a:gdLst>
                <a:gd name="T0" fmla="*/ 185 w 190"/>
                <a:gd name="T1" fmla="*/ 33 h 34"/>
                <a:gd name="T2" fmla="*/ 183 w 190"/>
                <a:gd name="T3" fmla="*/ 33 h 34"/>
                <a:gd name="T4" fmla="*/ 7 w 190"/>
                <a:gd name="T5" fmla="*/ 32 h 34"/>
                <a:gd name="T6" fmla="*/ 2 w 190"/>
                <a:gd name="T7" fmla="*/ 31 h 34"/>
                <a:gd name="T8" fmla="*/ 3 w 190"/>
                <a:gd name="T9" fmla="*/ 26 h 34"/>
                <a:gd name="T10" fmla="*/ 187 w 190"/>
                <a:gd name="T11" fmla="*/ 25 h 34"/>
                <a:gd name="T12" fmla="*/ 189 w 190"/>
                <a:gd name="T13" fmla="*/ 31 h 34"/>
                <a:gd name="T14" fmla="*/ 185 w 190"/>
                <a:gd name="T1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0" h="34">
                  <a:moveTo>
                    <a:pt x="185" y="33"/>
                  </a:moveTo>
                  <a:cubicBezTo>
                    <a:pt x="184" y="33"/>
                    <a:pt x="184" y="33"/>
                    <a:pt x="183" y="33"/>
                  </a:cubicBezTo>
                  <a:cubicBezTo>
                    <a:pt x="151" y="16"/>
                    <a:pt x="37" y="10"/>
                    <a:pt x="7" y="32"/>
                  </a:cubicBezTo>
                  <a:cubicBezTo>
                    <a:pt x="6" y="34"/>
                    <a:pt x="3" y="33"/>
                    <a:pt x="2" y="31"/>
                  </a:cubicBezTo>
                  <a:cubicBezTo>
                    <a:pt x="0" y="30"/>
                    <a:pt x="1" y="27"/>
                    <a:pt x="3" y="26"/>
                  </a:cubicBezTo>
                  <a:cubicBezTo>
                    <a:pt x="37" y="0"/>
                    <a:pt x="155" y="9"/>
                    <a:pt x="187" y="25"/>
                  </a:cubicBezTo>
                  <a:cubicBezTo>
                    <a:pt x="189" y="26"/>
                    <a:pt x="190" y="29"/>
                    <a:pt x="189" y="31"/>
                  </a:cubicBezTo>
                  <a:cubicBezTo>
                    <a:pt x="188" y="32"/>
                    <a:pt x="186" y="33"/>
                    <a:pt x="185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619"/>
            <p:cNvSpPr>
              <a:spLocks/>
            </p:cNvSpPr>
            <p:nvPr/>
          </p:nvSpPr>
          <p:spPr bwMode="auto">
            <a:xfrm>
              <a:off x="3289" y="6243"/>
              <a:ext cx="90" cy="172"/>
            </a:xfrm>
            <a:custGeom>
              <a:avLst/>
              <a:gdLst>
                <a:gd name="T0" fmla="*/ 33 w 38"/>
                <a:gd name="T1" fmla="*/ 73 h 73"/>
                <a:gd name="T2" fmla="*/ 29 w 38"/>
                <a:gd name="T3" fmla="*/ 71 h 73"/>
                <a:gd name="T4" fmla="*/ 1 w 38"/>
                <a:gd name="T5" fmla="*/ 7 h 73"/>
                <a:gd name="T6" fmla="*/ 3 w 38"/>
                <a:gd name="T7" fmla="*/ 1 h 73"/>
                <a:gd name="T8" fmla="*/ 9 w 38"/>
                <a:gd name="T9" fmla="*/ 3 h 73"/>
                <a:gd name="T10" fmla="*/ 37 w 38"/>
                <a:gd name="T11" fmla="*/ 67 h 73"/>
                <a:gd name="T12" fmla="*/ 35 w 38"/>
                <a:gd name="T13" fmla="*/ 73 h 73"/>
                <a:gd name="T14" fmla="*/ 33 w 38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73">
                  <a:moveTo>
                    <a:pt x="33" y="73"/>
                  </a:moveTo>
                  <a:cubicBezTo>
                    <a:pt x="31" y="73"/>
                    <a:pt x="30" y="72"/>
                    <a:pt x="29" y="7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38" y="69"/>
                    <a:pt x="37" y="72"/>
                    <a:pt x="35" y="73"/>
                  </a:cubicBezTo>
                  <a:cubicBezTo>
                    <a:pt x="34" y="73"/>
                    <a:pt x="34" y="73"/>
                    <a:pt x="33" y="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620"/>
            <p:cNvSpPr>
              <a:spLocks noEditPoints="1"/>
            </p:cNvSpPr>
            <p:nvPr/>
          </p:nvSpPr>
          <p:spPr bwMode="auto">
            <a:xfrm>
              <a:off x="3152" y="6117"/>
              <a:ext cx="272" cy="190"/>
            </a:xfrm>
            <a:custGeom>
              <a:avLst/>
              <a:gdLst>
                <a:gd name="T0" fmla="*/ 15 w 115"/>
                <a:gd name="T1" fmla="*/ 80 h 80"/>
                <a:gd name="T2" fmla="*/ 13 w 115"/>
                <a:gd name="T3" fmla="*/ 80 h 80"/>
                <a:gd name="T4" fmla="*/ 11 w 115"/>
                <a:gd name="T5" fmla="*/ 77 h 80"/>
                <a:gd name="T6" fmla="*/ 41 w 115"/>
                <a:gd name="T7" fmla="*/ 4 h 80"/>
                <a:gd name="T8" fmla="*/ 61 w 115"/>
                <a:gd name="T9" fmla="*/ 0 h 80"/>
                <a:gd name="T10" fmla="*/ 114 w 115"/>
                <a:gd name="T11" fmla="*/ 34 h 80"/>
                <a:gd name="T12" fmla="*/ 115 w 115"/>
                <a:gd name="T13" fmla="*/ 37 h 80"/>
                <a:gd name="T14" fmla="*/ 112 w 115"/>
                <a:gd name="T15" fmla="*/ 39 h 80"/>
                <a:gd name="T16" fmla="*/ 16 w 115"/>
                <a:gd name="T17" fmla="*/ 80 h 80"/>
                <a:gd name="T18" fmla="*/ 15 w 115"/>
                <a:gd name="T19" fmla="*/ 80 h 80"/>
                <a:gd name="T20" fmla="*/ 61 w 115"/>
                <a:gd name="T21" fmla="*/ 8 h 80"/>
                <a:gd name="T22" fmla="*/ 44 w 115"/>
                <a:gd name="T23" fmla="*/ 12 h 80"/>
                <a:gd name="T24" fmla="*/ 17 w 115"/>
                <a:gd name="T25" fmla="*/ 71 h 80"/>
                <a:gd name="T26" fmla="*/ 105 w 115"/>
                <a:gd name="T27" fmla="*/ 34 h 80"/>
                <a:gd name="T28" fmla="*/ 61 w 115"/>
                <a:gd name="T29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" h="80">
                  <a:moveTo>
                    <a:pt x="15" y="80"/>
                  </a:moveTo>
                  <a:cubicBezTo>
                    <a:pt x="14" y="80"/>
                    <a:pt x="14" y="80"/>
                    <a:pt x="13" y="80"/>
                  </a:cubicBezTo>
                  <a:cubicBezTo>
                    <a:pt x="12" y="79"/>
                    <a:pt x="12" y="78"/>
                    <a:pt x="11" y="77"/>
                  </a:cubicBezTo>
                  <a:cubicBezTo>
                    <a:pt x="0" y="47"/>
                    <a:pt x="13" y="16"/>
                    <a:pt x="41" y="4"/>
                  </a:cubicBezTo>
                  <a:cubicBezTo>
                    <a:pt x="47" y="2"/>
                    <a:pt x="54" y="0"/>
                    <a:pt x="61" y="0"/>
                  </a:cubicBezTo>
                  <a:cubicBezTo>
                    <a:pt x="85" y="0"/>
                    <a:pt x="106" y="14"/>
                    <a:pt x="114" y="34"/>
                  </a:cubicBezTo>
                  <a:cubicBezTo>
                    <a:pt x="115" y="35"/>
                    <a:pt x="115" y="36"/>
                    <a:pt x="115" y="37"/>
                  </a:cubicBezTo>
                  <a:cubicBezTo>
                    <a:pt x="114" y="38"/>
                    <a:pt x="113" y="39"/>
                    <a:pt x="112" y="39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5" y="80"/>
                    <a:pt x="15" y="80"/>
                  </a:cubicBezTo>
                  <a:close/>
                  <a:moveTo>
                    <a:pt x="61" y="8"/>
                  </a:moveTo>
                  <a:cubicBezTo>
                    <a:pt x="55" y="8"/>
                    <a:pt x="50" y="9"/>
                    <a:pt x="44" y="12"/>
                  </a:cubicBezTo>
                  <a:cubicBezTo>
                    <a:pt x="21" y="21"/>
                    <a:pt x="10" y="46"/>
                    <a:pt x="17" y="71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97" y="18"/>
                    <a:pt x="80" y="8"/>
                    <a:pt x="6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621"/>
            <p:cNvSpPr>
              <a:spLocks/>
            </p:cNvSpPr>
            <p:nvPr/>
          </p:nvSpPr>
          <p:spPr bwMode="auto">
            <a:xfrm>
              <a:off x="3235" y="6108"/>
              <a:ext cx="28" cy="38"/>
            </a:xfrm>
            <a:custGeom>
              <a:avLst/>
              <a:gdLst>
                <a:gd name="T0" fmla="*/ 8 w 12"/>
                <a:gd name="T1" fmla="*/ 16 h 16"/>
                <a:gd name="T2" fmla="*/ 4 w 12"/>
                <a:gd name="T3" fmla="*/ 13 h 16"/>
                <a:gd name="T4" fmla="*/ 1 w 12"/>
                <a:gd name="T5" fmla="*/ 6 h 16"/>
                <a:gd name="T6" fmla="*/ 3 w 12"/>
                <a:gd name="T7" fmla="*/ 1 h 16"/>
                <a:gd name="T8" fmla="*/ 8 w 12"/>
                <a:gd name="T9" fmla="*/ 3 h 16"/>
                <a:gd name="T10" fmla="*/ 11 w 12"/>
                <a:gd name="T11" fmla="*/ 10 h 16"/>
                <a:gd name="T12" fmla="*/ 9 w 12"/>
                <a:gd name="T13" fmla="*/ 16 h 16"/>
                <a:gd name="T14" fmla="*/ 8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8" y="16"/>
                  </a:moveTo>
                  <a:cubicBezTo>
                    <a:pt x="6" y="16"/>
                    <a:pt x="5" y="15"/>
                    <a:pt x="4" y="1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2"/>
                    <a:pt x="11" y="15"/>
                    <a:pt x="9" y="16"/>
                  </a:cubicBezTo>
                  <a:cubicBezTo>
                    <a:pt x="9" y="16"/>
                    <a:pt x="8" y="16"/>
                    <a:pt x="8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622"/>
            <p:cNvSpPr>
              <a:spLocks noEditPoints="1"/>
            </p:cNvSpPr>
            <p:nvPr/>
          </p:nvSpPr>
          <p:spPr bwMode="auto">
            <a:xfrm>
              <a:off x="3469" y="6068"/>
              <a:ext cx="92" cy="92"/>
            </a:xfrm>
            <a:custGeom>
              <a:avLst/>
              <a:gdLst>
                <a:gd name="T0" fmla="*/ 19 w 39"/>
                <a:gd name="T1" fmla="*/ 39 h 39"/>
                <a:gd name="T2" fmla="*/ 0 w 39"/>
                <a:gd name="T3" fmla="*/ 19 h 39"/>
                <a:gd name="T4" fmla="*/ 19 w 39"/>
                <a:gd name="T5" fmla="*/ 0 h 39"/>
                <a:gd name="T6" fmla="*/ 39 w 39"/>
                <a:gd name="T7" fmla="*/ 19 h 39"/>
                <a:gd name="T8" fmla="*/ 19 w 39"/>
                <a:gd name="T9" fmla="*/ 39 h 39"/>
                <a:gd name="T10" fmla="*/ 19 w 39"/>
                <a:gd name="T11" fmla="*/ 8 h 39"/>
                <a:gd name="T12" fmla="*/ 8 w 39"/>
                <a:gd name="T13" fmla="*/ 19 h 39"/>
                <a:gd name="T14" fmla="*/ 19 w 39"/>
                <a:gd name="T15" fmla="*/ 31 h 39"/>
                <a:gd name="T16" fmla="*/ 31 w 39"/>
                <a:gd name="T17" fmla="*/ 19 h 39"/>
                <a:gd name="T18" fmla="*/ 19 w 39"/>
                <a:gd name="T19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39">
                  <a:moveTo>
                    <a:pt x="19" y="39"/>
                  </a:moveTo>
                  <a:cubicBezTo>
                    <a:pt x="9" y="39"/>
                    <a:pt x="0" y="30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30" y="0"/>
                    <a:pt x="39" y="8"/>
                    <a:pt x="39" y="19"/>
                  </a:cubicBezTo>
                  <a:cubicBezTo>
                    <a:pt x="39" y="30"/>
                    <a:pt x="30" y="39"/>
                    <a:pt x="19" y="39"/>
                  </a:cubicBezTo>
                  <a:close/>
                  <a:moveTo>
                    <a:pt x="19" y="8"/>
                  </a:moveTo>
                  <a:cubicBezTo>
                    <a:pt x="13" y="8"/>
                    <a:pt x="8" y="13"/>
                    <a:pt x="8" y="19"/>
                  </a:cubicBezTo>
                  <a:cubicBezTo>
                    <a:pt x="8" y="26"/>
                    <a:pt x="13" y="31"/>
                    <a:pt x="19" y="31"/>
                  </a:cubicBezTo>
                  <a:cubicBezTo>
                    <a:pt x="26" y="31"/>
                    <a:pt x="31" y="26"/>
                    <a:pt x="31" y="19"/>
                  </a:cubicBezTo>
                  <a:cubicBezTo>
                    <a:pt x="31" y="13"/>
                    <a:pt x="26" y="8"/>
                    <a:pt x="19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23"/>
            <p:cNvSpPr>
              <a:spLocks/>
            </p:cNvSpPr>
            <p:nvPr/>
          </p:nvSpPr>
          <p:spPr bwMode="auto">
            <a:xfrm>
              <a:off x="3500" y="6179"/>
              <a:ext cx="19" cy="38"/>
            </a:xfrm>
            <a:custGeom>
              <a:avLst/>
              <a:gdLst>
                <a:gd name="T0" fmla="*/ 4 w 8"/>
                <a:gd name="T1" fmla="*/ 16 h 16"/>
                <a:gd name="T2" fmla="*/ 0 w 8"/>
                <a:gd name="T3" fmla="*/ 12 h 16"/>
                <a:gd name="T4" fmla="*/ 0 w 8"/>
                <a:gd name="T5" fmla="*/ 4 h 16"/>
                <a:gd name="T6" fmla="*/ 4 w 8"/>
                <a:gd name="T7" fmla="*/ 0 h 16"/>
                <a:gd name="T8" fmla="*/ 8 w 8"/>
                <a:gd name="T9" fmla="*/ 4 h 16"/>
                <a:gd name="T10" fmla="*/ 8 w 8"/>
                <a:gd name="T11" fmla="*/ 12 h 16"/>
                <a:gd name="T12" fmla="*/ 4 w 8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4" y="16"/>
                  </a:move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4"/>
                    <a:pt x="6" y="16"/>
                    <a:pt x="4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624"/>
            <p:cNvSpPr>
              <a:spLocks/>
            </p:cNvSpPr>
            <p:nvPr/>
          </p:nvSpPr>
          <p:spPr bwMode="auto">
            <a:xfrm>
              <a:off x="3500" y="6018"/>
              <a:ext cx="19" cy="38"/>
            </a:xfrm>
            <a:custGeom>
              <a:avLst/>
              <a:gdLst>
                <a:gd name="T0" fmla="*/ 4 w 8"/>
                <a:gd name="T1" fmla="*/ 16 h 16"/>
                <a:gd name="T2" fmla="*/ 0 w 8"/>
                <a:gd name="T3" fmla="*/ 12 h 16"/>
                <a:gd name="T4" fmla="*/ 0 w 8"/>
                <a:gd name="T5" fmla="*/ 4 h 16"/>
                <a:gd name="T6" fmla="*/ 4 w 8"/>
                <a:gd name="T7" fmla="*/ 0 h 16"/>
                <a:gd name="T8" fmla="*/ 8 w 8"/>
                <a:gd name="T9" fmla="*/ 4 h 16"/>
                <a:gd name="T10" fmla="*/ 8 w 8"/>
                <a:gd name="T11" fmla="*/ 12 h 16"/>
                <a:gd name="T12" fmla="*/ 4 w 8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4" y="16"/>
                  </a:move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4"/>
                    <a:pt x="6" y="16"/>
                    <a:pt x="4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625"/>
            <p:cNvSpPr>
              <a:spLocks/>
            </p:cNvSpPr>
            <p:nvPr/>
          </p:nvSpPr>
          <p:spPr bwMode="auto">
            <a:xfrm>
              <a:off x="3575" y="6103"/>
              <a:ext cx="38" cy="19"/>
            </a:xfrm>
            <a:custGeom>
              <a:avLst/>
              <a:gdLst>
                <a:gd name="T0" fmla="*/ 12 w 16"/>
                <a:gd name="T1" fmla="*/ 8 h 8"/>
                <a:gd name="T2" fmla="*/ 4 w 16"/>
                <a:gd name="T3" fmla="*/ 8 h 8"/>
                <a:gd name="T4" fmla="*/ 0 w 16"/>
                <a:gd name="T5" fmla="*/ 4 h 8"/>
                <a:gd name="T6" fmla="*/ 4 w 16"/>
                <a:gd name="T7" fmla="*/ 0 h 8"/>
                <a:gd name="T8" fmla="*/ 12 w 16"/>
                <a:gd name="T9" fmla="*/ 0 h 8"/>
                <a:gd name="T10" fmla="*/ 16 w 16"/>
                <a:gd name="T11" fmla="*/ 4 h 8"/>
                <a:gd name="T12" fmla="*/ 12 w 16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12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6" y="2"/>
                    <a:pt x="16" y="4"/>
                  </a:cubicBezTo>
                  <a:cubicBezTo>
                    <a:pt x="16" y="6"/>
                    <a:pt x="14" y="8"/>
                    <a:pt x="1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626"/>
            <p:cNvSpPr>
              <a:spLocks/>
            </p:cNvSpPr>
            <p:nvPr/>
          </p:nvSpPr>
          <p:spPr bwMode="auto">
            <a:xfrm>
              <a:off x="3424" y="6103"/>
              <a:ext cx="38" cy="19"/>
            </a:xfrm>
            <a:custGeom>
              <a:avLst/>
              <a:gdLst>
                <a:gd name="T0" fmla="*/ 12 w 16"/>
                <a:gd name="T1" fmla="*/ 8 h 8"/>
                <a:gd name="T2" fmla="*/ 4 w 16"/>
                <a:gd name="T3" fmla="*/ 8 h 8"/>
                <a:gd name="T4" fmla="*/ 0 w 16"/>
                <a:gd name="T5" fmla="*/ 4 h 8"/>
                <a:gd name="T6" fmla="*/ 4 w 16"/>
                <a:gd name="T7" fmla="*/ 0 h 8"/>
                <a:gd name="T8" fmla="*/ 12 w 16"/>
                <a:gd name="T9" fmla="*/ 0 h 8"/>
                <a:gd name="T10" fmla="*/ 16 w 16"/>
                <a:gd name="T11" fmla="*/ 4 h 8"/>
                <a:gd name="T12" fmla="*/ 12 w 16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12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6" y="2"/>
                    <a:pt x="16" y="4"/>
                  </a:cubicBezTo>
                  <a:cubicBezTo>
                    <a:pt x="16" y="6"/>
                    <a:pt x="14" y="8"/>
                    <a:pt x="1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627"/>
            <p:cNvSpPr>
              <a:spLocks/>
            </p:cNvSpPr>
            <p:nvPr/>
          </p:nvSpPr>
          <p:spPr bwMode="auto">
            <a:xfrm>
              <a:off x="3554" y="6158"/>
              <a:ext cx="38" cy="35"/>
            </a:xfrm>
            <a:custGeom>
              <a:avLst/>
              <a:gdLst>
                <a:gd name="T0" fmla="*/ 12 w 16"/>
                <a:gd name="T1" fmla="*/ 15 h 15"/>
                <a:gd name="T2" fmla="*/ 9 w 16"/>
                <a:gd name="T3" fmla="*/ 14 h 15"/>
                <a:gd name="T4" fmla="*/ 2 w 16"/>
                <a:gd name="T5" fmla="*/ 7 h 15"/>
                <a:gd name="T6" fmla="*/ 2 w 16"/>
                <a:gd name="T7" fmla="*/ 2 h 15"/>
                <a:gd name="T8" fmla="*/ 8 w 16"/>
                <a:gd name="T9" fmla="*/ 2 h 15"/>
                <a:gd name="T10" fmla="*/ 15 w 16"/>
                <a:gd name="T11" fmla="*/ 8 h 15"/>
                <a:gd name="T12" fmla="*/ 15 w 16"/>
                <a:gd name="T13" fmla="*/ 14 h 15"/>
                <a:gd name="T14" fmla="*/ 12 w 16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12" y="15"/>
                  </a:moveTo>
                  <a:cubicBezTo>
                    <a:pt x="11" y="15"/>
                    <a:pt x="10" y="15"/>
                    <a:pt x="9" y="1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6"/>
                    <a:pt x="0" y="3"/>
                    <a:pt x="2" y="2"/>
                  </a:cubicBezTo>
                  <a:cubicBezTo>
                    <a:pt x="4" y="0"/>
                    <a:pt x="6" y="0"/>
                    <a:pt x="8" y="2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10"/>
                    <a:pt x="16" y="13"/>
                    <a:pt x="15" y="14"/>
                  </a:cubicBezTo>
                  <a:cubicBezTo>
                    <a:pt x="14" y="15"/>
                    <a:pt x="13" y="15"/>
                    <a:pt x="12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628"/>
            <p:cNvSpPr>
              <a:spLocks/>
            </p:cNvSpPr>
            <p:nvPr/>
          </p:nvSpPr>
          <p:spPr bwMode="auto">
            <a:xfrm>
              <a:off x="3438" y="6039"/>
              <a:ext cx="33" cy="33"/>
            </a:xfrm>
            <a:custGeom>
              <a:avLst/>
              <a:gdLst>
                <a:gd name="T0" fmla="*/ 9 w 14"/>
                <a:gd name="T1" fmla="*/ 14 h 14"/>
                <a:gd name="T2" fmla="*/ 6 w 14"/>
                <a:gd name="T3" fmla="*/ 13 h 14"/>
                <a:gd name="T4" fmla="*/ 1 w 14"/>
                <a:gd name="T5" fmla="*/ 8 h 14"/>
                <a:gd name="T6" fmla="*/ 1 w 14"/>
                <a:gd name="T7" fmla="*/ 2 h 14"/>
                <a:gd name="T8" fmla="*/ 7 w 14"/>
                <a:gd name="T9" fmla="*/ 2 h 14"/>
                <a:gd name="T10" fmla="*/ 12 w 14"/>
                <a:gd name="T11" fmla="*/ 7 h 14"/>
                <a:gd name="T12" fmla="*/ 12 w 14"/>
                <a:gd name="T13" fmla="*/ 13 h 14"/>
                <a:gd name="T14" fmla="*/ 9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9" y="14"/>
                  </a:moveTo>
                  <a:cubicBezTo>
                    <a:pt x="8" y="14"/>
                    <a:pt x="7" y="13"/>
                    <a:pt x="6" y="13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9"/>
                    <a:pt x="14" y="11"/>
                    <a:pt x="12" y="13"/>
                  </a:cubicBezTo>
                  <a:cubicBezTo>
                    <a:pt x="11" y="13"/>
                    <a:pt x="10" y="14"/>
                    <a:pt x="9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629"/>
            <p:cNvSpPr>
              <a:spLocks/>
            </p:cNvSpPr>
            <p:nvPr/>
          </p:nvSpPr>
          <p:spPr bwMode="auto">
            <a:xfrm>
              <a:off x="3556" y="6039"/>
              <a:ext cx="31" cy="31"/>
            </a:xfrm>
            <a:custGeom>
              <a:avLst/>
              <a:gdLst>
                <a:gd name="T0" fmla="*/ 4 w 13"/>
                <a:gd name="T1" fmla="*/ 13 h 13"/>
                <a:gd name="T2" fmla="*/ 2 w 13"/>
                <a:gd name="T3" fmla="*/ 11 h 13"/>
                <a:gd name="T4" fmla="*/ 2 w 13"/>
                <a:gd name="T5" fmla="*/ 6 h 13"/>
                <a:gd name="T6" fmla="*/ 5 w 13"/>
                <a:gd name="T7" fmla="*/ 2 h 13"/>
                <a:gd name="T8" fmla="*/ 11 w 13"/>
                <a:gd name="T9" fmla="*/ 2 h 13"/>
                <a:gd name="T10" fmla="*/ 11 w 13"/>
                <a:gd name="T11" fmla="*/ 8 h 13"/>
                <a:gd name="T12" fmla="*/ 7 w 13"/>
                <a:gd name="T13" fmla="*/ 11 h 13"/>
                <a:gd name="T14" fmla="*/ 4 w 13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3">
                  <a:moveTo>
                    <a:pt x="4" y="13"/>
                  </a:moveTo>
                  <a:cubicBezTo>
                    <a:pt x="3" y="13"/>
                    <a:pt x="2" y="12"/>
                    <a:pt x="2" y="11"/>
                  </a:cubicBezTo>
                  <a:cubicBezTo>
                    <a:pt x="0" y="10"/>
                    <a:pt x="0" y="7"/>
                    <a:pt x="2" y="6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0"/>
                    <a:pt x="9" y="0"/>
                    <a:pt x="11" y="2"/>
                  </a:cubicBezTo>
                  <a:cubicBezTo>
                    <a:pt x="13" y="3"/>
                    <a:pt x="13" y="6"/>
                    <a:pt x="11" y="8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2"/>
                    <a:pt x="5" y="13"/>
                    <a:pt x="4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630"/>
            <p:cNvSpPr>
              <a:spLocks/>
            </p:cNvSpPr>
            <p:nvPr/>
          </p:nvSpPr>
          <p:spPr bwMode="auto">
            <a:xfrm>
              <a:off x="3438" y="6155"/>
              <a:ext cx="33" cy="33"/>
            </a:xfrm>
            <a:custGeom>
              <a:avLst/>
              <a:gdLst>
                <a:gd name="T0" fmla="*/ 4 w 14"/>
                <a:gd name="T1" fmla="*/ 14 h 14"/>
                <a:gd name="T2" fmla="*/ 1 w 14"/>
                <a:gd name="T3" fmla="*/ 13 h 14"/>
                <a:gd name="T4" fmla="*/ 1 w 14"/>
                <a:gd name="T5" fmla="*/ 7 h 14"/>
                <a:gd name="T6" fmla="*/ 7 w 14"/>
                <a:gd name="T7" fmla="*/ 1 h 14"/>
                <a:gd name="T8" fmla="*/ 13 w 14"/>
                <a:gd name="T9" fmla="*/ 1 h 14"/>
                <a:gd name="T10" fmla="*/ 13 w 14"/>
                <a:gd name="T11" fmla="*/ 7 h 14"/>
                <a:gd name="T12" fmla="*/ 7 w 14"/>
                <a:gd name="T13" fmla="*/ 13 h 14"/>
                <a:gd name="T14" fmla="*/ 4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3" y="14"/>
                    <a:pt x="2" y="13"/>
                    <a:pt x="1" y="13"/>
                  </a:cubicBezTo>
                  <a:cubicBezTo>
                    <a:pt x="0" y="11"/>
                    <a:pt x="0" y="8"/>
                    <a:pt x="1" y="7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9" y="0"/>
                    <a:pt x="11" y="0"/>
                    <a:pt x="13" y="1"/>
                  </a:cubicBezTo>
                  <a:cubicBezTo>
                    <a:pt x="14" y="3"/>
                    <a:pt x="14" y="5"/>
                    <a:pt x="13" y="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5" y="14"/>
                    <a:pt x="4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631"/>
            <p:cNvSpPr>
              <a:spLocks noEditPoints="1"/>
            </p:cNvSpPr>
            <p:nvPr/>
          </p:nvSpPr>
          <p:spPr bwMode="auto">
            <a:xfrm>
              <a:off x="5159" y="6018"/>
              <a:ext cx="85" cy="59"/>
            </a:xfrm>
            <a:custGeom>
              <a:avLst/>
              <a:gdLst>
                <a:gd name="T0" fmla="*/ 18 w 36"/>
                <a:gd name="T1" fmla="*/ 25 h 25"/>
                <a:gd name="T2" fmla="*/ 0 w 36"/>
                <a:gd name="T3" fmla="*/ 13 h 25"/>
                <a:gd name="T4" fmla="*/ 18 w 36"/>
                <a:gd name="T5" fmla="*/ 0 h 25"/>
                <a:gd name="T6" fmla="*/ 36 w 36"/>
                <a:gd name="T7" fmla="*/ 13 h 25"/>
                <a:gd name="T8" fmla="*/ 18 w 36"/>
                <a:gd name="T9" fmla="*/ 25 h 25"/>
                <a:gd name="T10" fmla="*/ 18 w 36"/>
                <a:gd name="T11" fmla="*/ 8 h 25"/>
                <a:gd name="T12" fmla="*/ 8 w 36"/>
                <a:gd name="T13" fmla="*/ 13 h 25"/>
                <a:gd name="T14" fmla="*/ 18 w 36"/>
                <a:gd name="T15" fmla="*/ 17 h 25"/>
                <a:gd name="T16" fmla="*/ 28 w 36"/>
                <a:gd name="T17" fmla="*/ 13 h 25"/>
                <a:gd name="T18" fmla="*/ 18 w 36"/>
                <a:gd name="T19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5">
                  <a:moveTo>
                    <a:pt x="18" y="25"/>
                  </a:moveTo>
                  <a:cubicBezTo>
                    <a:pt x="8" y="25"/>
                    <a:pt x="0" y="20"/>
                    <a:pt x="0" y="13"/>
                  </a:cubicBezTo>
                  <a:cubicBezTo>
                    <a:pt x="0" y="5"/>
                    <a:pt x="8" y="0"/>
                    <a:pt x="18" y="0"/>
                  </a:cubicBezTo>
                  <a:cubicBezTo>
                    <a:pt x="28" y="0"/>
                    <a:pt x="36" y="5"/>
                    <a:pt x="36" y="13"/>
                  </a:cubicBezTo>
                  <a:cubicBezTo>
                    <a:pt x="36" y="20"/>
                    <a:pt x="28" y="25"/>
                    <a:pt x="18" y="25"/>
                  </a:cubicBezTo>
                  <a:close/>
                  <a:moveTo>
                    <a:pt x="18" y="8"/>
                  </a:moveTo>
                  <a:cubicBezTo>
                    <a:pt x="12" y="8"/>
                    <a:pt x="8" y="11"/>
                    <a:pt x="8" y="13"/>
                  </a:cubicBezTo>
                  <a:cubicBezTo>
                    <a:pt x="8" y="14"/>
                    <a:pt x="12" y="17"/>
                    <a:pt x="18" y="17"/>
                  </a:cubicBezTo>
                  <a:cubicBezTo>
                    <a:pt x="24" y="17"/>
                    <a:pt x="28" y="14"/>
                    <a:pt x="28" y="13"/>
                  </a:cubicBezTo>
                  <a:cubicBezTo>
                    <a:pt x="28" y="11"/>
                    <a:pt x="24" y="8"/>
                    <a:pt x="1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632"/>
            <p:cNvSpPr>
              <a:spLocks/>
            </p:cNvSpPr>
            <p:nvPr/>
          </p:nvSpPr>
          <p:spPr bwMode="auto">
            <a:xfrm>
              <a:off x="5041" y="6063"/>
              <a:ext cx="331" cy="210"/>
            </a:xfrm>
            <a:custGeom>
              <a:avLst/>
              <a:gdLst>
                <a:gd name="T0" fmla="*/ 136 w 140"/>
                <a:gd name="T1" fmla="*/ 89 h 89"/>
                <a:gd name="T2" fmla="*/ 132 w 140"/>
                <a:gd name="T3" fmla="*/ 85 h 89"/>
                <a:gd name="T4" fmla="*/ 70 w 140"/>
                <a:gd name="T5" fmla="*/ 8 h 89"/>
                <a:gd name="T6" fmla="*/ 8 w 140"/>
                <a:gd name="T7" fmla="*/ 85 h 89"/>
                <a:gd name="T8" fmla="*/ 4 w 140"/>
                <a:gd name="T9" fmla="*/ 89 h 89"/>
                <a:gd name="T10" fmla="*/ 0 w 140"/>
                <a:gd name="T11" fmla="*/ 85 h 89"/>
                <a:gd name="T12" fmla="*/ 70 w 140"/>
                <a:gd name="T13" fmla="*/ 0 h 89"/>
                <a:gd name="T14" fmla="*/ 140 w 140"/>
                <a:gd name="T15" fmla="*/ 85 h 89"/>
                <a:gd name="T16" fmla="*/ 136 w 140"/>
                <a:gd name="T17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89">
                  <a:moveTo>
                    <a:pt x="136" y="89"/>
                  </a:moveTo>
                  <a:cubicBezTo>
                    <a:pt x="134" y="89"/>
                    <a:pt x="132" y="87"/>
                    <a:pt x="132" y="85"/>
                  </a:cubicBezTo>
                  <a:cubicBezTo>
                    <a:pt x="132" y="62"/>
                    <a:pt x="109" y="8"/>
                    <a:pt x="70" y="8"/>
                  </a:cubicBezTo>
                  <a:cubicBezTo>
                    <a:pt x="31" y="8"/>
                    <a:pt x="8" y="62"/>
                    <a:pt x="8" y="85"/>
                  </a:cubicBezTo>
                  <a:cubicBezTo>
                    <a:pt x="8" y="87"/>
                    <a:pt x="6" y="89"/>
                    <a:pt x="4" y="89"/>
                  </a:cubicBezTo>
                  <a:cubicBezTo>
                    <a:pt x="2" y="89"/>
                    <a:pt x="0" y="87"/>
                    <a:pt x="0" y="85"/>
                  </a:cubicBezTo>
                  <a:cubicBezTo>
                    <a:pt x="0" y="56"/>
                    <a:pt x="27" y="0"/>
                    <a:pt x="70" y="0"/>
                  </a:cubicBezTo>
                  <a:cubicBezTo>
                    <a:pt x="113" y="0"/>
                    <a:pt x="140" y="56"/>
                    <a:pt x="140" y="85"/>
                  </a:cubicBezTo>
                  <a:cubicBezTo>
                    <a:pt x="140" y="87"/>
                    <a:pt x="138" y="89"/>
                    <a:pt x="136" y="8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633"/>
            <p:cNvSpPr>
              <a:spLocks noEditPoints="1"/>
            </p:cNvSpPr>
            <p:nvPr/>
          </p:nvSpPr>
          <p:spPr bwMode="auto">
            <a:xfrm>
              <a:off x="4975" y="6240"/>
              <a:ext cx="454" cy="223"/>
            </a:xfrm>
            <a:custGeom>
              <a:avLst/>
              <a:gdLst>
                <a:gd name="T0" fmla="*/ 156 w 192"/>
                <a:gd name="T1" fmla="*/ 94 h 94"/>
                <a:gd name="T2" fmla="*/ 116 w 192"/>
                <a:gd name="T3" fmla="*/ 94 h 94"/>
                <a:gd name="T4" fmla="*/ 112 w 192"/>
                <a:gd name="T5" fmla="*/ 91 h 94"/>
                <a:gd name="T6" fmla="*/ 96 w 192"/>
                <a:gd name="T7" fmla="*/ 70 h 94"/>
                <a:gd name="T8" fmla="*/ 80 w 192"/>
                <a:gd name="T9" fmla="*/ 91 h 94"/>
                <a:gd name="T10" fmla="*/ 76 w 192"/>
                <a:gd name="T11" fmla="*/ 94 h 94"/>
                <a:gd name="T12" fmla="*/ 36 w 192"/>
                <a:gd name="T13" fmla="*/ 94 h 94"/>
                <a:gd name="T14" fmla="*/ 0 w 192"/>
                <a:gd name="T15" fmla="*/ 57 h 94"/>
                <a:gd name="T16" fmla="*/ 0 w 192"/>
                <a:gd name="T17" fmla="*/ 39 h 94"/>
                <a:gd name="T18" fmla="*/ 20 w 192"/>
                <a:gd name="T19" fmla="*/ 11 h 94"/>
                <a:gd name="T20" fmla="*/ 97 w 192"/>
                <a:gd name="T21" fmla="*/ 0 h 94"/>
                <a:gd name="T22" fmla="*/ 173 w 192"/>
                <a:gd name="T23" fmla="*/ 11 h 94"/>
                <a:gd name="T24" fmla="*/ 192 w 192"/>
                <a:gd name="T25" fmla="*/ 39 h 94"/>
                <a:gd name="T26" fmla="*/ 192 w 192"/>
                <a:gd name="T27" fmla="*/ 57 h 94"/>
                <a:gd name="T28" fmla="*/ 156 w 192"/>
                <a:gd name="T29" fmla="*/ 94 h 94"/>
                <a:gd name="T30" fmla="*/ 119 w 192"/>
                <a:gd name="T31" fmla="*/ 86 h 94"/>
                <a:gd name="T32" fmla="*/ 156 w 192"/>
                <a:gd name="T33" fmla="*/ 86 h 94"/>
                <a:gd name="T34" fmla="*/ 184 w 192"/>
                <a:gd name="T35" fmla="*/ 57 h 94"/>
                <a:gd name="T36" fmla="*/ 184 w 192"/>
                <a:gd name="T37" fmla="*/ 39 h 94"/>
                <a:gd name="T38" fmla="*/ 170 w 192"/>
                <a:gd name="T39" fmla="*/ 18 h 94"/>
                <a:gd name="T40" fmla="*/ 97 w 192"/>
                <a:gd name="T41" fmla="*/ 8 h 94"/>
                <a:gd name="T42" fmla="*/ 23 w 192"/>
                <a:gd name="T43" fmla="*/ 18 h 94"/>
                <a:gd name="T44" fmla="*/ 8 w 192"/>
                <a:gd name="T45" fmla="*/ 39 h 94"/>
                <a:gd name="T46" fmla="*/ 8 w 192"/>
                <a:gd name="T47" fmla="*/ 57 h 94"/>
                <a:gd name="T48" fmla="*/ 36 w 192"/>
                <a:gd name="T49" fmla="*/ 86 h 94"/>
                <a:gd name="T50" fmla="*/ 73 w 192"/>
                <a:gd name="T51" fmla="*/ 86 h 94"/>
                <a:gd name="T52" fmla="*/ 96 w 192"/>
                <a:gd name="T53" fmla="*/ 62 h 94"/>
                <a:gd name="T54" fmla="*/ 119 w 192"/>
                <a:gd name="T55" fmla="*/ 8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94">
                  <a:moveTo>
                    <a:pt x="156" y="94"/>
                  </a:moveTo>
                  <a:cubicBezTo>
                    <a:pt x="116" y="94"/>
                    <a:pt x="116" y="94"/>
                    <a:pt x="116" y="94"/>
                  </a:cubicBezTo>
                  <a:cubicBezTo>
                    <a:pt x="114" y="94"/>
                    <a:pt x="112" y="93"/>
                    <a:pt x="112" y="91"/>
                  </a:cubicBezTo>
                  <a:cubicBezTo>
                    <a:pt x="110" y="81"/>
                    <a:pt x="104" y="70"/>
                    <a:pt x="96" y="70"/>
                  </a:cubicBezTo>
                  <a:cubicBezTo>
                    <a:pt x="88" y="70"/>
                    <a:pt x="82" y="81"/>
                    <a:pt x="80" y="91"/>
                  </a:cubicBezTo>
                  <a:cubicBezTo>
                    <a:pt x="80" y="93"/>
                    <a:pt x="78" y="94"/>
                    <a:pt x="7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16" y="94"/>
                    <a:pt x="0" y="78"/>
                    <a:pt x="0" y="5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7"/>
                    <a:pt x="8" y="15"/>
                    <a:pt x="20" y="11"/>
                  </a:cubicBezTo>
                  <a:cubicBezTo>
                    <a:pt x="38" y="4"/>
                    <a:pt x="66" y="0"/>
                    <a:pt x="97" y="0"/>
                  </a:cubicBezTo>
                  <a:cubicBezTo>
                    <a:pt x="127" y="0"/>
                    <a:pt x="155" y="4"/>
                    <a:pt x="173" y="11"/>
                  </a:cubicBezTo>
                  <a:cubicBezTo>
                    <a:pt x="185" y="15"/>
                    <a:pt x="192" y="26"/>
                    <a:pt x="192" y="39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78"/>
                    <a:pt x="176" y="94"/>
                    <a:pt x="156" y="94"/>
                  </a:cubicBezTo>
                  <a:close/>
                  <a:moveTo>
                    <a:pt x="119" y="86"/>
                  </a:moveTo>
                  <a:cubicBezTo>
                    <a:pt x="156" y="86"/>
                    <a:pt x="156" y="86"/>
                    <a:pt x="156" y="86"/>
                  </a:cubicBezTo>
                  <a:cubicBezTo>
                    <a:pt x="171" y="86"/>
                    <a:pt x="184" y="73"/>
                    <a:pt x="184" y="57"/>
                  </a:cubicBezTo>
                  <a:cubicBezTo>
                    <a:pt x="184" y="39"/>
                    <a:pt x="184" y="39"/>
                    <a:pt x="184" y="39"/>
                  </a:cubicBezTo>
                  <a:cubicBezTo>
                    <a:pt x="184" y="29"/>
                    <a:pt x="179" y="21"/>
                    <a:pt x="170" y="18"/>
                  </a:cubicBezTo>
                  <a:cubicBezTo>
                    <a:pt x="154" y="12"/>
                    <a:pt x="126" y="8"/>
                    <a:pt x="97" y="8"/>
                  </a:cubicBezTo>
                  <a:cubicBezTo>
                    <a:pt x="67" y="8"/>
                    <a:pt x="40" y="12"/>
                    <a:pt x="23" y="18"/>
                  </a:cubicBezTo>
                  <a:cubicBezTo>
                    <a:pt x="14" y="22"/>
                    <a:pt x="8" y="30"/>
                    <a:pt x="8" y="39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73"/>
                    <a:pt x="21" y="86"/>
                    <a:pt x="36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6" y="74"/>
                    <a:pt x="84" y="62"/>
                    <a:pt x="96" y="62"/>
                  </a:cubicBezTo>
                  <a:cubicBezTo>
                    <a:pt x="108" y="62"/>
                    <a:pt x="116" y="74"/>
                    <a:pt x="119" y="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634"/>
            <p:cNvSpPr>
              <a:spLocks noEditPoints="1"/>
            </p:cNvSpPr>
            <p:nvPr/>
          </p:nvSpPr>
          <p:spPr bwMode="auto">
            <a:xfrm>
              <a:off x="5013" y="6283"/>
              <a:ext cx="378" cy="142"/>
            </a:xfrm>
            <a:custGeom>
              <a:avLst/>
              <a:gdLst>
                <a:gd name="T0" fmla="*/ 144 w 160"/>
                <a:gd name="T1" fmla="*/ 60 h 60"/>
                <a:gd name="T2" fmla="*/ 112 w 160"/>
                <a:gd name="T3" fmla="*/ 60 h 60"/>
                <a:gd name="T4" fmla="*/ 108 w 160"/>
                <a:gd name="T5" fmla="*/ 58 h 60"/>
                <a:gd name="T6" fmla="*/ 80 w 160"/>
                <a:gd name="T7" fmla="*/ 36 h 60"/>
                <a:gd name="T8" fmla="*/ 52 w 160"/>
                <a:gd name="T9" fmla="*/ 58 h 60"/>
                <a:gd name="T10" fmla="*/ 48 w 160"/>
                <a:gd name="T11" fmla="*/ 60 h 60"/>
                <a:gd name="T12" fmla="*/ 20 w 160"/>
                <a:gd name="T13" fmla="*/ 60 h 60"/>
                <a:gd name="T14" fmla="*/ 0 w 160"/>
                <a:gd name="T15" fmla="*/ 39 h 60"/>
                <a:gd name="T16" fmla="*/ 0 w 160"/>
                <a:gd name="T17" fmla="*/ 21 h 60"/>
                <a:gd name="T18" fmla="*/ 10 w 160"/>
                <a:gd name="T19" fmla="*/ 8 h 60"/>
                <a:gd name="T20" fmla="*/ 80 w 160"/>
                <a:gd name="T21" fmla="*/ 0 h 60"/>
                <a:gd name="T22" fmla="*/ 152 w 160"/>
                <a:gd name="T23" fmla="*/ 8 h 60"/>
                <a:gd name="T24" fmla="*/ 160 w 160"/>
                <a:gd name="T25" fmla="*/ 21 h 60"/>
                <a:gd name="T26" fmla="*/ 160 w 160"/>
                <a:gd name="T27" fmla="*/ 39 h 60"/>
                <a:gd name="T28" fmla="*/ 144 w 160"/>
                <a:gd name="T29" fmla="*/ 60 h 60"/>
                <a:gd name="T30" fmla="*/ 114 w 160"/>
                <a:gd name="T31" fmla="*/ 52 h 60"/>
                <a:gd name="T32" fmla="*/ 144 w 160"/>
                <a:gd name="T33" fmla="*/ 52 h 60"/>
                <a:gd name="T34" fmla="*/ 152 w 160"/>
                <a:gd name="T35" fmla="*/ 39 h 60"/>
                <a:gd name="T36" fmla="*/ 152 w 160"/>
                <a:gd name="T37" fmla="*/ 21 h 60"/>
                <a:gd name="T38" fmla="*/ 149 w 160"/>
                <a:gd name="T39" fmla="*/ 15 h 60"/>
                <a:gd name="T40" fmla="*/ 80 w 160"/>
                <a:gd name="T41" fmla="*/ 8 h 60"/>
                <a:gd name="T42" fmla="*/ 13 w 160"/>
                <a:gd name="T43" fmla="*/ 15 h 60"/>
                <a:gd name="T44" fmla="*/ 8 w 160"/>
                <a:gd name="T45" fmla="*/ 21 h 60"/>
                <a:gd name="T46" fmla="*/ 8 w 160"/>
                <a:gd name="T47" fmla="*/ 39 h 60"/>
                <a:gd name="T48" fmla="*/ 20 w 160"/>
                <a:gd name="T49" fmla="*/ 52 h 60"/>
                <a:gd name="T50" fmla="*/ 46 w 160"/>
                <a:gd name="T51" fmla="*/ 52 h 60"/>
                <a:gd name="T52" fmla="*/ 80 w 160"/>
                <a:gd name="T53" fmla="*/ 28 h 60"/>
                <a:gd name="T54" fmla="*/ 114 w 160"/>
                <a:gd name="T55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0" h="60">
                  <a:moveTo>
                    <a:pt x="144" y="60"/>
                  </a:moveTo>
                  <a:cubicBezTo>
                    <a:pt x="112" y="60"/>
                    <a:pt x="112" y="60"/>
                    <a:pt x="112" y="60"/>
                  </a:cubicBezTo>
                  <a:cubicBezTo>
                    <a:pt x="110" y="60"/>
                    <a:pt x="109" y="59"/>
                    <a:pt x="108" y="58"/>
                  </a:cubicBezTo>
                  <a:cubicBezTo>
                    <a:pt x="103" y="47"/>
                    <a:pt x="93" y="36"/>
                    <a:pt x="80" y="36"/>
                  </a:cubicBezTo>
                  <a:cubicBezTo>
                    <a:pt x="67" y="36"/>
                    <a:pt x="57" y="47"/>
                    <a:pt x="52" y="58"/>
                  </a:cubicBezTo>
                  <a:cubicBezTo>
                    <a:pt x="51" y="59"/>
                    <a:pt x="50" y="60"/>
                    <a:pt x="48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9" y="60"/>
                    <a:pt x="0" y="51"/>
                    <a:pt x="0" y="3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5"/>
                    <a:pt x="4" y="10"/>
                    <a:pt x="10" y="8"/>
                  </a:cubicBezTo>
                  <a:cubicBezTo>
                    <a:pt x="24" y="2"/>
                    <a:pt x="46" y="0"/>
                    <a:pt x="80" y="0"/>
                  </a:cubicBezTo>
                  <a:cubicBezTo>
                    <a:pt x="114" y="0"/>
                    <a:pt x="138" y="3"/>
                    <a:pt x="152" y="8"/>
                  </a:cubicBezTo>
                  <a:cubicBezTo>
                    <a:pt x="157" y="10"/>
                    <a:pt x="160" y="15"/>
                    <a:pt x="160" y="21"/>
                  </a:cubicBezTo>
                  <a:cubicBezTo>
                    <a:pt x="160" y="39"/>
                    <a:pt x="160" y="39"/>
                    <a:pt x="160" y="39"/>
                  </a:cubicBezTo>
                  <a:cubicBezTo>
                    <a:pt x="160" y="52"/>
                    <a:pt x="154" y="60"/>
                    <a:pt x="144" y="60"/>
                  </a:cubicBezTo>
                  <a:close/>
                  <a:moveTo>
                    <a:pt x="114" y="52"/>
                  </a:moveTo>
                  <a:cubicBezTo>
                    <a:pt x="144" y="52"/>
                    <a:pt x="144" y="52"/>
                    <a:pt x="144" y="52"/>
                  </a:cubicBezTo>
                  <a:cubicBezTo>
                    <a:pt x="151" y="52"/>
                    <a:pt x="152" y="45"/>
                    <a:pt x="152" y="39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2" y="20"/>
                    <a:pt x="152" y="16"/>
                    <a:pt x="149" y="15"/>
                  </a:cubicBezTo>
                  <a:cubicBezTo>
                    <a:pt x="136" y="10"/>
                    <a:pt x="113" y="8"/>
                    <a:pt x="80" y="8"/>
                  </a:cubicBezTo>
                  <a:cubicBezTo>
                    <a:pt x="48" y="8"/>
                    <a:pt x="25" y="10"/>
                    <a:pt x="13" y="15"/>
                  </a:cubicBezTo>
                  <a:cubicBezTo>
                    <a:pt x="10" y="16"/>
                    <a:pt x="8" y="19"/>
                    <a:pt x="8" y="21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46"/>
                    <a:pt x="14" y="52"/>
                    <a:pt x="20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2" y="40"/>
                    <a:pt x="64" y="28"/>
                    <a:pt x="80" y="28"/>
                  </a:cubicBezTo>
                  <a:cubicBezTo>
                    <a:pt x="96" y="28"/>
                    <a:pt x="108" y="40"/>
                    <a:pt x="114" y="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635"/>
            <p:cNvSpPr>
              <a:spLocks noEditPoints="1"/>
            </p:cNvSpPr>
            <p:nvPr/>
          </p:nvSpPr>
          <p:spPr bwMode="auto">
            <a:xfrm>
              <a:off x="5055" y="6311"/>
              <a:ext cx="104" cy="36"/>
            </a:xfrm>
            <a:custGeom>
              <a:avLst/>
              <a:gdLst>
                <a:gd name="T0" fmla="*/ 4 w 44"/>
                <a:gd name="T1" fmla="*/ 15 h 15"/>
                <a:gd name="T2" fmla="*/ 0 w 44"/>
                <a:gd name="T3" fmla="*/ 12 h 15"/>
                <a:gd name="T4" fmla="*/ 3 w 44"/>
                <a:gd name="T5" fmla="*/ 7 h 15"/>
                <a:gd name="T6" fmla="*/ 7 w 44"/>
                <a:gd name="T7" fmla="*/ 6 h 15"/>
                <a:gd name="T8" fmla="*/ 12 w 44"/>
                <a:gd name="T9" fmla="*/ 9 h 15"/>
                <a:gd name="T10" fmla="*/ 9 w 44"/>
                <a:gd name="T11" fmla="*/ 14 h 15"/>
                <a:gd name="T12" fmla="*/ 5 w 44"/>
                <a:gd name="T13" fmla="*/ 15 h 15"/>
                <a:gd name="T14" fmla="*/ 4 w 44"/>
                <a:gd name="T15" fmla="*/ 15 h 15"/>
                <a:gd name="T16" fmla="*/ 20 w 44"/>
                <a:gd name="T17" fmla="*/ 11 h 15"/>
                <a:gd name="T18" fmla="*/ 16 w 44"/>
                <a:gd name="T19" fmla="*/ 8 h 15"/>
                <a:gd name="T20" fmla="*/ 19 w 44"/>
                <a:gd name="T21" fmla="*/ 3 h 15"/>
                <a:gd name="T22" fmla="*/ 23 w 44"/>
                <a:gd name="T23" fmla="*/ 2 h 15"/>
                <a:gd name="T24" fmla="*/ 28 w 44"/>
                <a:gd name="T25" fmla="*/ 6 h 15"/>
                <a:gd name="T26" fmla="*/ 24 w 44"/>
                <a:gd name="T27" fmla="*/ 10 h 15"/>
                <a:gd name="T28" fmla="*/ 20 w 44"/>
                <a:gd name="T29" fmla="*/ 11 h 15"/>
                <a:gd name="T30" fmla="*/ 20 w 44"/>
                <a:gd name="T31" fmla="*/ 11 h 15"/>
                <a:gd name="T32" fmla="*/ 36 w 44"/>
                <a:gd name="T33" fmla="*/ 9 h 15"/>
                <a:gd name="T34" fmla="*/ 32 w 44"/>
                <a:gd name="T35" fmla="*/ 5 h 15"/>
                <a:gd name="T36" fmla="*/ 35 w 44"/>
                <a:gd name="T37" fmla="*/ 1 h 15"/>
                <a:gd name="T38" fmla="*/ 39 w 44"/>
                <a:gd name="T39" fmla="*/ 1 h 15"/>
                <a:gd name="T40" fmla="*/ 44 w 44"/>
                <a:gd name="T41" fmla="*/ 4 h 15"/>
                <a:gd name="T42" fmla="*/ 40 w 44"/>
                <a:gd name="T43" fmla="*/ 9 h 15"/>
                <a:gd name="T44" fmla="*/ 36 w 44"/>
                <a:gd name="T45" fmla="*/ 9 h 15"/>
                <a:gd name="T46" fmla="*/ 36 w 44"/>
                <a:gd name="T4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15">
                  <a:moveTo>
                    <a:pt x="4" y="15"/>
                  </a:moveTo>
                  <a:cubicBezTo>
                    <a:pt x="3" y="15"/>
                    <a:pt x="1" y="14"/>
                    <a:pt x="0" y="12"/>
                  </a:cubicBezTo>
                  <a:cubicBezTo>
                    <a:pt x="0" y="10"/>
                    <a:pt x="1" y="8"/>
                    <a:pt x="3" y="7"/>
                  </a:cubicBezTo>
                  <a:cubicBezTo>
                    <a:pt x="4" y="7"/>
                    <a:pt x="6" y="6"/>
                    <a:pt x="7" y="6"/>
                  </a:cubicBezTo>
                  <a:cubicBezTo>
                    <a:pt x="9" y="5"/>
                    <a:pt x="11" y="7"/>
                    <a:pt x="12" y="9"/>
                  </a:cubicBezTo>
                  <a:cubicBezTo>
                    <a:pt x="12" y="11"/>
                    <a:pt x="11" y="13"/>
                    <a:pt x="9" y="14"/>
                  </a:cubicBezTo>
                  <a:cubicBezTo>
                    <a:pt x="8" y="14"/>
                    <a:pt x="7" y="14"/>
                    <a:pt x="5" y="15"/>
                  </a:cubicBezTo>
                  <a:cubicBezTo>
                    <a:pt x="5" y="15"/>
                    <a:pt x="5" y="15"/>
                    <a:pt x="4" y="15"/>
                  </a:cubicBezTo>
                  <a:close/>
                  <a:moveTo>
                    <a:pt x="20" y="11"/>
                  </a:moveTo>
                  <a:cubicBezTo>
                    <a:pt x="18" y="11"/>
                    <a:pt x="16" y="10"/>
                    <a:pt x="16" y="8"/>
                  </a:cubicBezTo>
                  <a:cubicBezTo>
                    <a:pt x="15" y="6"/>
                    <a:pt x="17" y="4"/>
                    <a:pt x="19" y="3"/>
                  </a:cubicBezTo>
                  <a:cubicBezTo>
                    <a:pt x="20" y="3"/>
                    <a:pt x="22" y="3"/>
                    <a:pt x="23" y="2"/>
                  </a:cubicBezTo>
                  <a:cubicBezTo>
                    <a:pt x="25" y="2"/>
                    <a:pt x="27" y="4"/>
                    <a:pt x="28" y="6"/>
                  </a:cubicBezTo>
                  <a:cubicBezTo>
                    <a:pt x="28" y="8"/>
                    <a:pt x="26" y="10"/>
                    <a:pt x="24" y="10"/>
                  </a:cubicBezTo>
                  <a:cubicBezTo>
                    <a:pt x="23" y="11"/>
                    <a:pt x="22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36" y="9"/>
                  </a:moveTo>
                  <a:cubicBezTo>
                    <a:pt x="34" y="9"/>
                    <a:pt x="32" y="7"/>
                    <a:pt x="32" y="5"/>
                  </a:cubicBezTo>
                  <a:cubicBezTo>
                    <a:pt x="31" y="3"/>
                    <a:pt x="33" y="1"/>
                    <a:pt x="35" y="1"/>
                  </a:cubicBezTo>
                  <a:cubicBezTo>
                    <a:pt x="37" y="1"/>
                    <a:pt x="38" y="1"/>
                    <a:pt x="39" y="1"/>
                  </a:cubicBezTo>
                  <a:cubicBezTo>
                    <a:pt x="41" y="0"/>
                    <a:pt x="43" y="2"/>
                    <a:pt x="44" y="4"/>
                  </a:cubicBezTo>
                  <a:cubicBezTo>
                    <a:pt x="44" y="7"/>
                    <a:pt x="42" y="8"/>
                    <a:pt x="40" y="9"/>
                  </a:cubicBezTo>
                  <a:cubicBezTo>
                    <a:pt x="39" y="9"/>
                    <a:pt x="37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636"/>
            <p:cNvSpPr>
              <a:spLocks noEditPoints="1"/>
            </p:cNvSpPr>
            <p:nvPr/>
          </p:nvSpPr>
          <p:spPr bwMode="auto">
            <a:xfrm>
              <a:off x="4086" y="6037"/>
              <a:ext cx="435" cy="435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8 h 184"/>
                <a:gd name="T12" fmla="*/ 8 w 184"/>
                <a:gd name="T13" fmla="*/ 92 h 184"/>
                <a:gd name="T14" fmla="*/ 92 w 184"/>
                <a:gd name="T15" fmla="*/ 176 h 184"/>
                <a:gd name="T16" fmla="*/ 176 w 184"/>
                <a:gd name="T17" fmla="*/ 92 h 184"/>
                <a:gd name="T18" fmla="*/ 92 w 184"/>
                <a:gd name="T19" fmla="*/ 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3" y="0"/>
                    <a:pt x="184" y="41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8"/>
                  </a:moveTo>
                  <a:cubicBezTo>
                    <a:pt x="46" y="8"/>
                    <a:pt x="8" y="46"/>
                    <a:pt x="8" y="92"/>
                  </a:cubicBezTo>
                  <a:cubicBezTo>
                    <a:pt x="8" y="138"/>
                    <a:pt x="46" y="176"/>
                    <a:pt x="92" y="176"/>
                  </a:cubicBezTo>
                  <a:cubicBezTo>
                    <a:pt x="138" y="176"/>
                    <a:pt x="176" y="138"/>
                    <a:pt x="176" y="92"/>
                  </a:cubicBezTo>
                  <a:cubicBezTo>
                    <a:pt x="176" y="46"/>
                    <a:pt x="138" y="8"/>
                    <a:pt x="9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637"/>
            <p:cNvSpPr>
              <a:spLocks noEditPoints="1"/>
            </p:cNvSpPr>
            <p:nvPr/>
          </p:nvSpPr>
          <p:spPr bwMode="auto">
            <a:xfrm>
              <a:off x="4360" y="6106"/>
              <a:ext cx="55" cy="54"/>
            </a:xfrm>
            <a:custGeom>
              <a:avLst/>
              <a:gdLst>
                <a:gd name="T0" fmla="*/ 12 w 23"/>
                <a:gd name="T1" fmla="*/ 23 h 23"/>
                <a:gd name="T2" fmla="*/ 0 w 23"/>
                <a:gd name="T3" fmla="*/ 11 h 23"/>
                <a:gd name="T4" fmla="*/ 12 w 23"/>
                <a:gd name="T5" fmla="*/ 0 h 23"/>
                <a:gd name="T6" fmla="*/ 23 w 23"/>
                <a:gd name="T7" fmla="*/ 11 h 23"/>
                <a:gd name="T8" fmla="*/ 12 w 23"/>
                <a:gd name="T9" fmla="*/ 23 h 23"/>
                <a:gd name="T10" fmla="*/ 12 w 23"/>
                <a:gd name="T11" fmla="*/ 8 h 23"/>
                <a:gd name="T12" fmla="*/ 8 w 23"/>
                <a:gd name="T13" fmla="*/ 11 h 23"/>
                <a:gd name="T14" fmla="*/ 12 w 23"/>
                <a:gd name="T15" fmla="*/ 15 h 23"/>
                <a:gd name="T16" fmla="*/ 15 w 23"/>
                <a:gd name="T17" fmla="*/ 11 h 23"/>
                <a:gd name="T18" fmla="*/ 12 w 23"/>
                <a:gd name="T19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8" y="0"/>
                    <a:pt x="23" y="5"/>
                    <a:pt x="23" y="11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8"/>
                  </a:moveTo>
                  <a:cubicBezTo>
                    <a:pt x="10" y="8"/>
                    <a:pt x="8" y="10"/>
                    <a:pt x="8" y="11"/>
                  </a:cubicBezTo>
                  <a:cubicBezTo>
                    <a:pt x="8" y="13"/>
                    <a:pt x="10" y="15"/>
                    <a:pt x="12" y="15"/>
                  </a:cubicBezTo>
                  <a:cubicBezTo>
                    <a:pt x="13" y="15"/>
                    <a:pt x="15" y="13"/>
                    <a:pt x="15" y="11"/>
                  </a:cubicBezTo>
                  <a:cubicBezTo>
                    <a:pt x="15" y="10"/>
                    <a:pt x="13" y="8"/>
                    <a:pt x="12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638"/>
            <p:cNvSpPr>
              <a:spLocks noEditPoints="1"/>
            </p:cNvSpPr>
            <p:nvPr/>
          </p:nvSpPr>
          <p:spPr bwMode="auto">
            <a:xfrm>
              <a:off x="4225" y="6110"/>
              <a:ext cx="52" cy="52"/>
            </a:xfrm>
            <a:custGeom>
              <a:avLst/>
              <a:gdLst>
                <a:gd name="T0" fmla="*/ 11 w 22"/>
                <a:gd name="T1" fmla="*/ 22 h 22"/>
                <a:gd name="T2" fmla="*/ 0 w 22"/>
                <a:gd name="T3" fmla="*/ 11 h 22"/>
                <a:gd name="T4" fmla="*/ 11 w 22"/>
                <a:gd name="T5" fmla="*/ 0 h 22"/>
                <a:gd name="T6" fmla="*/ 22 w 22"/>
                <a:gd name="T7" fmla="*/ 11 h 22"/>
                <a:gd name="T8" fmla="*/ 11 w 22"/>
                <a:gd name="T9" fmla="*/ 22 h 22"/>
                <a:gd name="T10" fmla="*/ 11 w 22"/>
                <a:gd name="T11" fmla="*/ 8 h 22"/>
                <a:gd name="T12" fmla="*/ 8 w 22"/>
                <a:gd name="T13" fmla="*/ 11 h 22"/>
                <a:gd name="T14" fmla="*/ 11 w 22"/>
                <a:gd name="T15" fmla="*/ 14 h 22"/>
                <a:gd name="T16" fmla="*/ 14 w 22"/>
                <a:gd name="T17" fmla="*/ 11 h 22"/>
                <a:gd name="T18" fmla="*/ 11 w 22"/>
                <a:gd name="T1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2">
                  <a:moveTo>
                    <a:pt x="11" y="22"/>
                  </a:moveTo>
                  <a:cubicBezTo>
                    <a:pt x="5" y="22"/>
                    <a:pt x="0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2" y="5"/>
                    <a:pt x="22" y="11"/>
                  </a:cubicBezTo>
                  <a:cubicBezTo>
                    <a:pt x="22" y="17"/>
                    <a:pt x="17" y="22"/>
                    <a:pt x="11" y="22"/>
                  </a:cubicBezTo>
                  <a:close/>
                  <a:moveTo>
                    <a:pt x="11" y="8"/>
                  </a:moveTo>
                  <a:cubicBezTo>
                    <a:pt x="9" y="8"/>
                    <a:pt x="8" y="9"/>
                    <a:pt x="8" y="11"/>
                  </a:cubicBezTo>
                  <a:cubicBezTo>
                    <a:pt x="8" y="13"/>
                    <a:pt x="9" y="14"/>
                    <a:pt x="11" y="14"/>
                  </a:cubicBezTo>
                  <a:cubicBezTo>
                    <a:pt x="13" y="14"/>
                    <a:pt x="14" y="13"/>
                    <a:pt x="14" y="11"/>
                  </a:cubicBezTo>
                  <a:cubicBezTo>
                    <a:pt x="14" y="9"/>
                    <a:pt x="13" y="8"/>
                    <a:pt x="1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639"/>
            <p:cNvSpPr>
              <a:spLocks noEditPoints="1"/>
            </p:cNvSpPr>
            <p:nvPr/>
          </p:nvSpPr>
          <p:spPr bwMode="auto">
            <a:xfrm>
              <a:off x="4282" y="6262"/>
              <a:ext cx="52" cy="52"/>
            </a:xfrm>
            <a:custGeom>
              <a:avLst/>
              <a:gdLst>
                <a:gd name="T0" fmla="*/ 11 w 22"/>
                <a:gd name="T1" fmla="*/ 22 h 22"/>
                <a:gd name="T2" fmla="*/ 0 w 22"/>
                <a:gd name="T3" fmla="*/ 11 h 22"/>
                <a:gd name="T4" fmla="*/ 11 w 22"/>
                <a:gd name="T5" fmla="*/ 0 h 22"/>
                <a:gd name="T6" fmla="*/ 22 w 22"/>
                <a:gd name="T7" fmla="*/ 11 h 22"/>
                <a:gd name="T8" fmla="*/ 11 w 22"/>
                <a:gd name="T9" fmla="*/ 22 h 22"/>
                <a:gd name="T10" fmla="*/ 11 w 22"/>
                <a:gd name="T11" fmla="*/ 8 h 22"/>
                <a:gd name="T12" fmla="*/ 8 w 22"/>
                <a:gd name="T13" fmla="*/ 11 h 22"/>
                <a:gd name="T14" fmla="*/ 11 w 22"/>
                <a:gd name="T15" fmla="*/ 14 h 22"/>
                <a:gd name="T16" fmla="*/ 14 w 22"/>
                <a:gd name="T17" fmla="*/ 11 h 22"/>
                <a:gd name="T18" fmla="*/ 11 w 22"/>
                <a:gd name="T1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2">
                  <a:moveTo>
                    <a:pt x="11" y="22"/>
                  </a:moveTo>
                  <a:cubicBezTo>
                    <a:pt x="5" y="22"/>
                    <a:pt x="0" y="17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7" y="0"/>
                    <a:pt x="22" y="5"/>
                    <a:pt x="22" y="11"/>
                  </a:cubicBezTo>
                  <a:cubicBezTo>
                    <a:pt x="22" y="17"/>
                    <a:pt x="17" y="22"/>
                    <a:pt x="11" y="22"/>
                  </a:cubicBezTo>
                  <a:close/>
                  <a:moveTo>
                    <a:pt x="11" y="8"/>
                  </a:moveTo>
                  <a:cubicBezTo>
                    <a:pt x="9" y="8"/>
                    <a:pt x="8" y="9"/>
                    <a:pt x="8" y="11"/>
                  </a:cubicBezTo>
                  <a:cubicBezTo>
                    <a:pt x="8" y="13"/>
                    <a:pt x="9" y="14"/>
                    <a:pt x="11" y="14"/>
                  </a:cubicBezTo>
                  <a:cubicBezTo>
                    <a:pt x="13" y="14"/>
                    <a:pt x="14" y="13"/>
                    <a:pt x="14" y="11"/>
                  </a:cubicBezTo>
                  <a:cubicBezTo>
                    <a:pt x="14" y="9"/>
                    <a:pt x="13" y="8"/>
                    <a:pt x="1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640"/>
            <p:cNvSpPr>
              <a:spLocks noEditPoints="1"/>
            </p:cNvSpPr>
            <p:nvPr/>
          </p:nvSpPr>
          <p:spPr bwMode="auto">
            <a:xfrm>
              <a:off x="4381" y="6210"/>
              <a:ext cx="88" cy="87"/>
            </a:xfrm>
            <a:custGeom>
              <a:avLst/>
              <a:gdLst>
                <a:gd name="T0" fmla="*/ 19 w 37"/>
                <a:gd name="T1" fmla="*/ 37 h 37"/>
                <a:gd name="T2" fmla="*/ 0 w 37"/>
                <a:gd name="T3" fmla="*/ 18 h 37"/>
                <a:gd name="T4" fmla="*/ 19 w 37"/>
                <a:gd name="T5" fmla="*/ 0 h 37"/>
                <a:gd name="T6" fmla="*/ 37 w 37"/>
                <a:gd name="T7" fmla="*/ 18 h 37"/>
                <a:gd name="T8" fmla="*/ 19 w 37"/>
                <a:gd name="T9" fmla="*/ 37 h 37"/>
                <a:gd name="T10" fmla="*/ 19 w 37"/>
                <a:gd name="T11" fmla="*/ 8 h 37"/>
                <a:gd name="T12" fmla="*/ 8 w 37"/>
                <a:gd name="T13" fmla="*/ 18 h 37"/>
                <a:gd name="T14" fmla="*/ 19 w 37"/>
                <a:gd name="T15" fmla="*/ 29 h 37"/>
                <a:gd name="T16" fmla="*/ 29 w 37"/>
                <a:gd name="T17" fmla="*/ 18 h 37"/>
                <a:gd name="T18" fmla="*/ 19 w 37"/>
                <a:gd name="T19" fmla="*/ 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37">
                  <a:moveTo>
                    <a:pt x="19" y="37"/>
                  </a:move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ubicBezTo>
                    <a:pt x="37" y="29"/>
                    <a:pt x="29" y="37"/>
                    <a:pt x="19" y="37"/>
                  </a:cubicBezTo>
                  <a:close/>
                  <a:moveTo>
                    <a:pt x="19" y="8"/>
                  </a:moveTo>
                  <a:cubicBezTo>
                    <a:pt x="13" y="8"/>
                    <a:pt x="8" y="12"/>
                    <a:pt x="8" y="18"/>
                  </a:cubicBezTo>
                  <a:cubicBezTo>
                    <a:pt x="8" y="24"/>
                    <a:pt x="13" y="29"/>
                    <a:pt x="19" y="29"/>
                  </a:cubicBezTo>
                  <a:cubicBezTo>
                    <a:pt x="24" y="29"/>
                    <a:pt x="29" y="24"/>
                    <a:pt x="29" y="18"/>
                  </a:cubicBezTo>
                  <a:cubicBezTo>
                    <a:pt x="29" y="12"/>
                    <a:pt x="24" y="8"/>
                    <a:pt x="19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641"/>
            <p:cNvSpPr>
              <a:spLocks noEditPoints="1"/>
            </p:cNvSpPr>
            <p:nvPr/>
          </p:nvSpPr>
          <p:spPr bwMode="auto">
            <a:xfrm>
              <a:off x="4076" y="6018"/>
              <a:ext cx="86" cy="114"/>
            </a:xfrm>
            <a:custGeom>
              <a:avLst/>
              <a:gdLst>
                <a:gd name="T0" fmla="*/ 28 w 36"/>
                <a:gd name="T1" fmla="*/ 48 h 48"/>
                <a:gd name="T2" fmla="*/ 25 w 36"/>
                <a:gd name="T3" fmla="*/ 47 h 48"/>
                <a:gd name="T4" fmla="*/ 1 w 36"/>
                <a:gd name="T5" fmla="*/ 23 h 48"/>
                <a:gd name="T6" fmla="*/ 1 w 36"/>
                <a:gd name="T7" fmla="*/ 17 h 48"/>
                <a:gd name="T8" fmla="*/ 17 w 36"/>
                <a:gd name="T9" fmla="*/ 1 h 48"/>
                <a:gd name="T10" fmla="*/ 23 w 36"/>
                <a:gd name="T11" fmla="*/ 1 h 48"/>
                <a:gd name="T12" fmla="*/ 35 w 36"/>
                <a:gd name="T13" fmla="*/ 13 h 48"/>
                <a:gd name="T14" fmla="*/ 35 w 36"/>
                <a:gd name="T15" fmla="*/ 19 h 48"/>
                <a:gd name="T16" fmla="*/ 22 w 36"/>
                <a:gd name="T17" fmla="*/ 32 h 48"/>
                <a:gd name="T18" fmla="*/ 31 w 36"/>
                <a:gd name="T19" fmla="*/ 41 h 48"/>
                <a:gd name="T20" fmla="*/ 31 w 36"/>
                <a:gd name="T21" fmla="*/ 47 h 48"/>
                <a:gd name="T22" fmla="*/ 28 w 36"/>
                <a:gd name="T23" fmla="*/ 48 h 48"/>
                <a:gd name="T24" fmla="*/ 10 w 36"/>
                <a:gd name="T25" fmla="*/ 20 h 48"/>
                <a:gd name="T26" fmla="*/ 16 w 36"/>
                <a:gd name="T27" fmla="*/ 26 h 48"/>
                <a:gd name="T28" fmla="*/ 26 w 36"/>
                <a:gd name="T29" fmla="*/ 16 h 48"/>
                <a:gd name="T30" fmla="*/ 20 w 36"/>
                <a:gd name="T31" fmla="*/ 10 h 48"/>
                <a:gd name="T32" fmla="*/ 10 w 36"/>
                <a:gd name="T33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48">
                  <a:moveTo>
                    <a:pt x="28" y="48"/>
                  </a:moveTo>
                  <a:cubicBezTo>
                    <a:pt x="27" y="48"/>
                    <a:pt x="26" y="48"/>
                    <a:pt x="25" y="47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1"/>
                    <a:pt x="0" y="19"/>
                    <a:pt x="1" y="17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6" y="15"/>
                    <a:pt x="36" y="17"/>
                    <a:pt x="35" y="19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3"/>
                    <a:pt x="32" y="45"/>
                    <a:pt x="31" y="47"/>
                  </a:cubicBezTo>
                  <a:cubicBezTo>
                    <a:pt x="30" y="48"/>
                    <a:pt x="29" y="48"/>
                    <a:pt x="28" y="48"/>
                  </a:cubicBezTo>
                  <a:close/>
                  <a:moveTo>
                    <a:pt x="10" y="20"/>
                  </a:moveTo>
                  <a:cubicBezTo>
                    <a:pt x="16" y="26"/>
                    <a:pt x="16" y="26"/>
                    <a:pt x="16" y="2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0" y="10"/>
                    <a:pt x="20" y="10"/>
                    <a:pt x="20" y="10"/>
                  </a:cubicBezTo>
                  <a:lnTo>
                    <a:pt x="1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642"/>
            <p:cNvSpPr>
              <a:spLocks/>
            </p:cNvSpPr>
            <p:nvPr/>
          </p:nvSpPr>
          <p:spPr bwMode="auto">
            <a:xfrm>
              <a:off x="4126" y="6124"/>
              <a:ext cx="393" cy="253"/>
            </a:xfrm>
            <a:custGeom>
              <a:avLst/>
              <a:gdLst>
                <a:gd name="T0" fmla="*/ 91 w 166"/>
                <a:gd name="T1" fmla="*/ 107 h 107"/>
                <a:gd name="T2" fmla="*/ 0 w 166"/>
                <a:gd name="T3" fmla="*/ 16 h 107"/>
                <a:gd name="T4" fmla="*/ 1 w 166"/>
                <a:gd name="T5" fmla="*/ 4 h 107"/>
                <a:gd name="T6" fmla="*/ 5 w 166"/>
                <a:gd name="T7" fmla="*/ 0 h 107"/>
                <a:gd name="T8" fmla="*/ 9 w 166"/>
                <a:gd name="T9" fmla="*/ 5 h 107"/>
                <a:gd name="T10" fmla="*/ 8 w 166"/>
                <a:gd name="T11" fmla="*/ 16 h 107"/>
                <a:gd name="T12" fmla="*/ 91 w 166"/>
                <a:gd name="T13" fmla="*/ 99 h 107"/>
                <a:gd name="T14" fmla="*/ 158 w 166"/>
                <a:gd name="T15" fmla="*/ 65 h 107"/>
                <a:gd name="T16" fmla="*/ 164 w 166"/>
                <a:gd name="T17" fmla="*/ 64 h 107"/>
                <a:gd name="T18" fmla="*/ 165 w 166"/>
                <a:gd name="T19" fmla="*/ 69 h 107"/>
                <a:gd name="T20" fmla="*/ 91 w 166"/>
                <a:gd name="T21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6" h="107">
                  <a:moveTo>
                    <a:pt x="91" y="107"/>
                  </a:moveTo>
                  <a:cubicBezTo>
                    <a:pt x="41" y="107"/>
                    <a:pt x="0" y="66"/>
                    <a:pt x="0" y="16"/>
                  </a:cubicBezTo>
                  <a:cubicBezTo>
                    <a:pt x="0" y="12"/>
                    <a:pt x="0" y="8"/>
                    <a:pt x="1" y="4"/>
                  </a:cubicBezTo>
                  <a:cubicBezTo>
                    <a:pt x="1" y="2"/>
                    <a:pt x="3" y="0"/>
                    <a:pt x="5" y="0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8" y="9"/>
                    <a:pt x="8" y="12"/>
                    <a:pt x="8" y="16"/>
                  </a:cubicBezTo>
                  <a:cubicBezTo>
                    <a:pt x="8" y="62"/>
                    <a:pt x="45" y="99"/>
                    <a:pt x="91" y="99"/>
                  </a:cubicBezTo>
                  <a:cubicBezTo>
                    <a:pt x="117" y="99"/>
                    <a:pt x="143" y="86"/>
                    <a:pt x="158" y="65"/>
                  </a:cubicBezTo>
                  <a:cubicBezTo>
                    <a:pt x="160" y="63"/>
                    <a:pt x="162" y="63"/>
                    <a:pt x="164" y="64"/>
                  </a:cubicBezTo>
                  <a:cubicBezTo>
                    <a:pt x="166" y="65"/>
                    <a:pt x="166" y="68"/>
                    <a:pt x="165" y="69"/>
                  </a:cubicBezTo>
                  <a:cubicBezTo>
                    <a:pt x="147" y="93"/>
                    <a:pt x="120" y="107"/>
                    <a:pt x="91" y="10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643"/>
            <p:cNvSpPr>
              <a:spLocks noEditPoints="1"/>
            </p:cNvSpPr>
            <p:nvPr/>
          </p:nvSpPr>
          <p:spPr bwMode="auto">
            <a:xfrm>
              <a:off x="4140" y="6195"/>
              <a:ext cx="121" cy="123"/>
            </a:xfrm>
            <a:custGeom>
              <a:avLst/>
              <a:gdLst>
                <a:gd name="T0" fmla="*/ 25 w 51"/>
                <a:gd name="T1" fmla="*/ 52 h 52"/>
                <a:gd name="T2" fmla="*/ 23 w 51"/>
                <a:gd name="T3" fmla="*/ 51 h 52"/>
                <a:gd name="T4" fmla="*/ 23 w 51"/>
                <a:gd name="T5" fmla="*/ 51 h 52"/>
                <a:gd name="T6" fmla="*/ 20 w 51"/>
                <a:gd name="T7" fmla="*/ 50 h 52"/>
                <a:gd name="T8" fmla="*/ 1 w 51"/>
                <a:gd name="T9" fmla="*/ 21 h 52"/>
                <a:gd name="T10" fmla="*/ 1 w 51"/>
                <a:gd name="T11" fmla="*/ 18 h 52"/>
                <a:gd name="T12" fmla="*/ 25 w 51"/>
                <a:gd name="T13" fmla="*/ 0 h 52"/>
                <a:gd name="T14" fmla="*/ 51 w 51"/>
                <a:gd name="T15" fmla="*/ 26 h 52"/>
                <a:gd name="T16" fmla="*/ 25 w 51"/>
                <a:gd name="T17" fmla="*/ 52 h 52"/>
                <a:gd name="T18" fmla="*/ 25 w 51"/>
                <a:gd name="T19" fmla="*/ 44 h 52"/>
                <a:gd name="T20" fmla="*/ 25 w 51"/>
                <a:gd name="T21" fmla="*/ 44 h 52"/>
                <a:gd name="T22" fmla="*/ 43 w 51"/>
                <a:gd name="T23" fmla="*/ 26 h 52"/>
                <a:gd name="T24" fmla="*/ 25 w 51"/>
                <a:gd name="T25" fmla="*/ 8 h 52"/>
                <a:gd name="T26" fmla="*/ 9 w 51"/>
                <a:gd name="T27" fmla="*/ 19 h 52"/>
                <a:gd name="T28" fmla="*/ 25 w 51"/>
                <a:gd name="T29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52">
                  <a:moveTo>
                    <a:pt x="25" y="52"/>
                  </a:moveTo>
                  <a:cubicBezTo>
                    <a:pt x="25" y="52"/>
                    <a:pt x="24" y="51"/>
                    <a:pt x="23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2" y="51"/>
                    <a:pt x="21" y="51"/>
                    <a:pt x="20" y="50"/>
                  </a:cubicBezTo>
                  <a:cubicBezTo>
                    <a:pt x="12" y="42"/>
                    <a:pt x="5" y="32"/>
                    <a:pt x="1" y="21"/>
                  </a:cubicBezTo>
                  <a:cubicBezTo>
                    <a:pt x="1" y="20"/>
                    <a:pt x="0" y="19"/>
                    <a:pt x="1" y="18"/>
                  </a:cubicBezTo>
                  <a:cubicBezTo>
                    <a:pt x="4" y="7"/>
                    <a:pt x="14" y="0"/>
                    <a:pt x="25" y="0"/>
                  </a:cubicBezTo>
                  <a:cubicBezTo>
                    <a:pt x="40" y="0"/>
                    <a:pt x="51" y="12"/>
                    <a:pt x="51" y="26"/>
                  </a:cubicBezTo>
                  <a:cubicBezTo>
                    <a:pt x="51" y="40"/>
                    <a:pt x="40" y="52"/>
                    <a:pt x="25" y="52"/>
                  </a:cubicBezTo>
                  <a:close/>
                  <a:moveTo>
                    <a:pt x="25" y="44"/>
                  </a:moveTo>
                  <a:cubicBezTo>
                    <a:pt x="25" y="44"/>
                    <a:pt x="25" y="44"/>
                    <a:pt x="25" y="44"/>
                  </a:cubicBezTo>
                  <a:cubicBezTo>
                    <a:pt x="35" y="44"/>
                    <a:pt x="43" y="36"/>
                    <a:pt x="43" y="26"/>
                  </a:cubicBezTo>
                  <a:cubicBezTo>
                    <a:pt x="43" y="16"/>
                    <a:pt x="35" y="8"/>
                    <a:pt x="25" y="8"/>
                  </a:cubicBezTo>
                  <a:cubicBezTo>
                    <a:pt x="18" y="8"/>
                    <a:pt x="11" y="12"/>
                    <a:pt x="9" y="19"/>
                  </a:cubicBezTo>
                  <a:cubicBezTo>
                    <a:pt x="13" y="28"/>
                    <a:pt x="18" y="36"/>
                    <a:pt x="25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644"/>
            <p:cNvSpPr>
              <a:spLocks/>
            </p:cNvSpPr>
            <p:nvPr/>
          </p:nvSpPr>
          <p:spPr bwMode="auto">
            <a:xfrm>
              <a:off x="4086" y="6191"/>
              <a:ext cx="61" cy="61"/>
            </a:xfrm>
            <a:custGeom>
              <a:avLst/>
              <a:gdLst>
                <a:gd name="T0" fmla="*/ 5 w 26"/>
                <a:gd name="T1" fmla="*/ 26 h 26"/>
                <a:gd name="T2" fmla="*/ 2 w 26"/>
                <a:gd name="T3" fmla="*/ 24 h 26"/>
                <a:gd name="T4" fmla="*/ 2 w 26"/>
                <a:gd name="T5" fmla="*/ 19 h 26"/>
                <a:gd name="T6" fmla="*/ 19 w 26"/>
                <a:gd name="T7" fmla="*/ 2 h 26"/>
                <a:gd name="T8" fmla="*/ 25 w 26"/>
                <a:gd name="T9" fmla="*/ 2 h 26"/>
                <a:gd name="T10" fmla="*/ 25 w 26"/>
                <a:gd name="T11" fmla="*/ 7 h 26"/>
                <a:gd name="T12" fmla="*/ 8 w 26"/>
                <a:gd name="T13" fmla="*/ 24 h 26"/>
                <a:gd name="T14" fmla="*/ 5 w 26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6">
                  <a:moveTo>
                    <a:pt x="5" y="26"/>
                  </a:moveTo>
                  <a:cubicBezTo>
                    <a:pt x="4" y="26"/>
                    <a:pt x="3" y="25"/>
                    <a:pt x="2" y="24"/>
                  </a:cubicBezTo>
                  <a:cubicBezTo>
                    <a:pt x="0" y="23"/>
                    <a:pt x="0" y="20"/>
                    <a:pt x="2" y="19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1" y="0"/>
                    <a:pt x="23" y="0"/>
                    <a:pt x="25" y="2"/>
                  </a:cubicBezTo>
                  <a:cubicBezTo>
                    <a:pt x="26" y="3"/>
                    <a:pt x="26" y="6"/>
                    <a:pt x="25" y="7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5"/>
                    <a:pt x="6" y="26"/>
                    <a:pt x="5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645"/>
            <p:cNvSpPr>
              <a:spLocks/>
            </p:cNvSpPr>
            <p:nvPr/>
          </p:nvSpPr>
          <p:spPr bwMode="auto">
            <a:xfrm>
              <a:off x="4091" y="6233"/>
              <a:ext cx="71" cy="71"/>
            </a:xfrm>
            <a:custGeom>
              <a:avLst/>
              <a:gdLst>
                <a:gd name="T0" fmla="*/ 4 w 30"/>
                <a:gd name="T1" fmla="*/ 30 h 30"/>
                <a:gd name="T2" fmla="*/ 1 w 30"/>
                <a:gd name="T3" fmla="*/ 29 h 30"/>
                <a:gd name="T4" fmla="*/ 1 w 30"/>
                <a:gd name="T5" fmla="*/ 23 h 30"/>
                <a:gd name="T6" fmla="*/ 23 w 30"/>
                <a:gd name="T7" fmla="*/ 2 h 30"/>
                <a:gd name="T8" fmla="*/ 29 w 30"/>
                <a:gd name="T9" fmla="*/ 2 h 30"/>
                <a:gd name="T10" fmla="*/ 29 w 30"/>
                <a:gd name="T11" fmla="*/ 7 h 30"/>
                <a:gd name="T12" fmla="*/ 7 w 30"/>
                <a:gd name="T13" fmla="*/ 29 h 30"/>
                <a:gd name="T14" fmla="*/ 4 w 30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30">
                  <a:moveTo>
                    <a:pt x="4" y="30"/>
                  </a:moveTo>
                  <a:cubicBezTo>
                    <a:pt x="3" y="30"/>
                    <a:pt x="2" y="30"/>
                    <a:pt x="1" y="29"/>
                  </a:cubicBezTo>
                  <a:cubicBezTo>
                    <a:pt x="0" y="27"/>
                    <a:pt x="0" y="25"/>
                    <a:pt x="1" y="2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5" y="0"/>
                    <a:pt x="27" y="0"/>
                    <a:pt x="29" y="2"/>
                  </a:cubicBezTo>
                  <a:cubicBezTo>
                    <a:pt x="30" y="3"/>
                    <a:pt x="30" y="6"/>
                    <a:pt x="29" y="7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6" y="30"/>
                    <a:pt x="5" y="30"/>
                    <a:pt x="4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646"/>
            <p:cNvSpPr>
              <a:spLocks/>
            </p:cNvSpPr>
            <p:nvPr/>
          </p:nvSpPr>
          <p:spPr bwMode="auto">
            <a:xfrm>
              <a:off x="4102" y="6269"/>
              <a:ext cx="81" cy="78"/>
            </a:xfrm>
            <a:custGeom>
              <a:avLst/>
              <a:gdLst>
                <a:gd name="T0" fmla="*/ 5 w 34"/>
                <a:gd name="T1" fmla="*/ 33 h 33"/>
                <a:gd name="T2" fmla="*/ 2 w 34"/>
                <a:gd name="T3" fmla="*/ 32 h 33"/>
                <a:gd name="T4" fmla="*/ 2 w 34"/>
                <a:gd name="T5" fmla="*/ 27 h 33"/>
                <a:gd name="T6" fmla="*/ 27 w 34"/>
                <a:gd name="T7" fmla="*/ 2 h 33"/>
                <a:gd name="T8" fmla="*/ 32 w 34"/>
                <a:gd name="T9" fmla="*/ 2 h 33"/>
                <a:gd name="T10" fmla="*/ 32 w 34"/>
                <a:gd name="T11" fmla="*/ 8 h 33"/>
                <a:gd name="T12" fmla="*/ 8 w 34"/>
                <a:gd name="T13" fmla="*/ 32 h 33"/>
                <a:gd name="T14" fmla="*/ 5 w 34"/>
                <a:gd name="T1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33">
                  <a:moveTo>
                    <a:pt x="5" y="33"/>
                  </a:moveTo>
                  <a:cubicBezTo>
                    <a:pt x="4" y="33"/>
                    <a:pt x="3" y="33"/>
                    <a:pt x="2" y="32"/>
                  </a:cubicBezTo>
                  <a:cubicBezTo>
                    <a:pt x="0" y="31"/>
                    <a:pt x="0" y="28"/>
                    <a:pt x="2" y="27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8" y="0"/>
                    <a:pt x="31" y="0"/>
                    <a:pt x="32" y="2"/>
                  </a:cubicBezTo>
                  <a:cubicBezTo>
                    <a:pt x="34" y="4"/>
                    <a:pt x="34" y="6"/>
                    <a:pt x="32" y="8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7" y="33"/>
                    <a:pt x="6" y="33"/>
                    <a:pt x="5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647"/>
            <p:cNvSpPr>
              <a:spLocks/>
            </p:cNvSpPr>
            <p:nvPr/>
          </p:nvSpPr>
          <p:spPr bwMode="auto">
            <a:xfrm>
              <a:off x="4124" y="6299"/>
              <a:ext cx="85" cy="83"/>
            </a:xfrm>
            <a:custGeom>
              <a:avLst/>
              <a:gdLst>
                <a:gd name="T0" fmla="*/ 5 w 36"/>
                <a:gd name="T1" fmla="*/ 35 h 35"/>
                <a:gd name="T2" fmla="*/ 2 w 36"/>
                <a:gd name="T3" fmla="*/ 34 h 35"/>
                <a:gd name="T4" fmla="*/ 2 w 36"/>
                <a:gd name="T5" fmla="*/ 29 h 35"/>
                <a:gd name="T6" fmla="*/ 29 w 36"/>
                <a:gd name="T7" fmla="*/ 2 h 35"/>
                <a:gd name="T8" fmla="*/ 34 w 36"/>
                <a:gd name="T9" fmla="*/ 2 h 35"/>
                <a:gd name="T10" fmla="*/ 34 w 36"/>
                <a:gd name="T11" fmla="*/ 8 h 35"/>
                <a:gd name="T12" fmla="*/ 8 w 36"/>
                <a:gd name="T13" fmla="*/ 34 h 35"/>
                <a:gd name="T14" fmla="*/ 5 w 36"/>
                <a:gd name="T1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35">
                  <a:moveTo>
                    <a:pt x="5" y="35"/>
                  </a:moveTo>
                  <a:cubicBezTo>
                    <a:pt x="4" y="35"/>
                    <a:pt x="3" y="35"/>
                    <a:pt x="2" y="34"/>
                  </a:cubicBezTo>
                  <a:cubicBezTo>
                    <a:pt x="0" y="33"/>
                    <a:pt x="0" y="30"/>
                    <a:pt x="2" y="29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0"/>
                    <a:pt x="33" y="0"/>
                    <a:pt x="34" y="2"/>
                  </a:cubicBezTo>
                  <a:cubicBezTo>
                    <a:pt x="36" y="3"/>
                    <a:pt x="36" y="6"/>
                    <a:pt x="34" y="8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7" y="35"/>
                    <a:pt x="6" y="35"/>
                    <a:pt x="5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648"/>
            <p:cNvSpPr>
              <a:spLocks/>
            </p:cNvSpPr>
            <p:nvPr/>
          </p:nvSpPr>
          <p:spPr bwMode="auto">
            <a:xfrm>
              <a:off x="4150" y="6325"/>
              <a:ext cx="90" cy="90"/>
            </a:xfrm>
            <a:custGeom>
              <a:avLst/>
              <a:gdLst>
                <a:gd name="T0" fmla="*/ 4 w 38"/>
                <a:gd name="T1" fmla="*/ 38 h 38"/>
                <a:gd name="T2" fmla="*/ 1 w 38"/>
                <a:gd name="T3" fmla="*/ 37 h 38"/>
                <a:gd name="T4" fmla="*/ 1 w 38"/>
                <a:gd name="T5" fmla="*/ 31 h 38"/>
                <a:gd name="T6" fmla="*/ 31 w 38"/>
                <a:gd name="T7" fmla="*/ 1 h 38"/>
                <a:gd name="T8" fmla="*/ 37 w 38"/>
                <a:gd name="T9" fmla="*/ 1 h 38"/>
                <a:gd name="T10" fmla="*/ 37 w 38"/>
                <a:gd name="T11" fmla="*/ 7 h 38"/>
                <a:gd name="T12" fmla="*/ 7 w 38"/>
                <a:gd name="T13" fmla="*/ 37 h 38"/>
                <a:gd name="T14" fmla="*/ 4 w 38"/>
                <a:gd name="T1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38">
                  <a:moveTo>
                    <a:pt x="4" y="38"/>
                  </a:moveTo>
                  <a:cubicBezTo>
                    <a:pt x="3" y="38"/>
                    <a:pt x="2" y="38"/>
                    <a:pt x="1" y="37"/>
                  </a:cubicBezTo>
                  <a:cubicBezTo>
                    <a:pt x="0" y="35"/>
                    <a:pt x="0" y="33"/>
                    <a:pt x="1" y="3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3" y="0"/>
                    <a:pt x="35" y="0"/>
                    <a:pt x="37" y="1"/>
                  </a:cubicBezTo>
                  <a:cubicBezTo>
                    <a:pt x="38" y="3"/>
                    <a:pt x="38" y="6"/>
                    <a:pt x="37" y="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6" y="38"/>
                    <a:pt x="5" y="38"/>
                    <a:pt x="4" y="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649"/>
            <p:cNvSpPr>
              <a:spLocks/>
            </p:cNvSpPr>
            <p:nvPr/>
          </p:nvSpPr>
          <p:spPr bwMode="auto">
            <a:xfrm>
              <a:off x="4183" y="6344"/>
              <a:ext cx="97" cy="95"/>
            </a:xfrm>
            <a:custGeom>
              <a:avLst/>
              <a:gdLst>
                <a:gd name="T0" fmla="*/ 4 w 41"/>
                <a:gd name="T1" fmla="*/ 40 h 40"/>
                <a:gd name="T2" fmla="*/ 1 w 41"/>
                <a:gd name="T3" fmla="*/ 39 h 40"/>
                <a:gd name="T4" fmla="*/ 1 w 41"/>
                <a:gd name="T5" fmla="*/ 33 h 40"/>
                <a:gd name="T6" fmla="*/ 33 w 41"/>
                <a:gd name="T7" fmla="*/ 1 h 40"/>
                <a:gd name="T8" fmla="*/ 39 w 41"/>
                <a:gd name="T9" fmla="*/ 1 h 40"/>
                <a:gd name="T10" fmla="*/ 39 w 41"/>
                <a:gd name="T11" fmla="*/ 7 h 40"/>
                <a:gd name="T12" fmla="*/ 7 w 41"/>
                <a:gd name="T13" fmla="*/ 39 h 40"/>
                <a:gd name="T14" fmla="*/ 4 w 41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4" y="40"/>
                  </a:moveTo>
                  <a:cubicBezTo>
                    <a:pt x="3" y="40"/>
                    <a:pt x="2" y="40"/>
                    <a:pt x="1" y="39"/>
                  </a:cubicBezTo>
                  <a:cubicBezTo>
                    <a:pt x="0" y="38"/>
                    <a:pt x="0" y="35"/>
                    <a:pt x="1" y="33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5" y="0"/>
                    <a:pt x="37" y="0"/>
                    <a:pt x="39" y="1"/>
                  </a:cubicBezTo>
                  <a:cubicBezTo>
                    <a:pt x="41" y="3"/>
                    <a:pt x="41" y="5"/>
                    <a:pt x="39" y="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5" y="40"/>
                    <a:pt x="4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650"/>
            <p:cNvSpPr>
              <a:spLocks/>
            </p:cNvSpPr>
            <p:nvPr/>
          </p:nvSpPr>
          <p:spPr bwMode="auto">
            <a:xfrm>
              <a:off x="4221" y="6359"/>
              <a:ext cx="101" cy="99"/>
            </a:xfrm>
            <a:custGeom>
              <a:avLst/>
              <a:gdLst>
                <a:gd name="T0" fmla="*/ 4 w 43"/>
                <a:gd name="T1" fmla="*/ 42 h 42"/>
                <a:gd name="T2" fmla="*/ 1 w 43"/>
                <a:gd name="T3" fmla="*/ 41 h 42"/>
                <a:gd name="T4" fmla="*/ 1 w 43"/>
                <a:gd name="T5" fmla="*/ 35 h 42"/>
                <a:gd name="T6" fmla="*/ 35 w 43"/>
                <a:gd name="T7" fmla="*/ 1 h 42"/>
                <a:gd name="T8" fmla="*/ 41 w 43"/>
                <a:gd name="T9" fmla="*/ 1 h 42"/>
                <a:gd name="T10" fmla="*/ 41 w 43"/>
                <a:gd name="T11" fmla="*/ 7 h 42"/>
                <a:gd name="T12" fmla="*/ 7 w 43"/>
                <a:gd name="T13" fmla="*/ 41 h 42"/>
                <a:gd name="T14" fmla="*/ 4 w 43"/>
                <a:gd name="T1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2">
                  <a:moveTo>
                    <a:pt x="4" y="42"/>
                  </a:moveTo>
                  <a:cubicBezTo>
                    <a:pt x="3" y="42"/>
                    <a:pt x="2" y="42"/>
                    <a:pt x="1" y="41"/>
                  </a:cubicBezTo>
                  <a:cubicBezTo>
                    <a:pt x="0" y="40"/>
                    <a:pt x="0" y="37"/>
                    <a:pt x="1" y="35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7" y="0"/>
                    <a:pt x="40" y="0"/>
                    <a:pt x="41" y="1"/>
                  </a:cubicBezTo>
                  <a:cubicBezTo>
                    <a:pt x="43" y="3"/>
                    <a:pt x="43" y="5"/>
                    <a:pt x="41" y="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2"/>
                    <a:pt x="5" y="42"/>
                    <a:pt x="4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651"/>
            <p:cNvSpPr>
              <a:spLocks/>
            </p:cNvSpPr>
            <p:nvPr/>
          </p:nvSpPr>
          <p:spPr bwMode="auto">
            <a:xfrm>
              <a:off x="4268" y="6356"/>
              <a:ext cx="113" cy="111"/>
            </a:xfrm>
            <a:custGeom>
              <a:avLst/>
              <a:gdLst>
                <a:gd name="T0" fmla="*/ 4 w 48"/>
                <a:gd name="T1" fmla="*/ 47 h 47"/>
                <a:gd name="T2" fmla="*/ 1 w 48"/>
                <a:gd name="T3" fmla="*/ 46 h 47"/>
                <a:gd name="T4" fmla="*/ 1 w 48"/>
                <a:gd name="T5" fmla="*/ 40 h 47"/>
                <a:gd name="T6" fmla="*/ 41 w 48"/>
                <a:gd name="T7" fmla="*/ 1 h 47"/>
                <a:gd name="T8" fmla="*/ 46 w 48"/>
                <a:gd name="T9" fmla="*/ 1 h 47"/>
                <a:gd name="T10" fmla="*/ 46 w 48"/>
                <a:gd name="T11" fmla="*/ 7 h 47"/>
                <a:gd name="T12" fmla="*/ 7 w 48"/>
                <a:gd name="T13" fmla="*/ 46 h 47"/>
                <a:gd name="T14" fmla="*/ 4 w 48"/>
                <a:gd name="T1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7">
                  <a:moveTo>
                    <a:pt x="4" y="47"/>
                  </a:moveTo>
                  <a:cubicBezTo>
                    <a:pt x="3" y="47"/>
                    <a:pt x="2" y="47"/>
                    <a:pt x="1" y="46"/>
                  </a:cubicBezTo>
                  <a:cubicBezTo>
                    <a:pt x="0" y="45"/>
                    <a:pt x="0" y="42"/>
                    <a:pt x="1" y="4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2" y="0"/>
                    <a:pt x="45" y="0"/>
                    <a:pt x="46" y="1"/>
                  </a:cubicBezTo>
                  <a:cubicBezTo>
                    <a:pt x="48" y="3"/>
                    <a:pt x="48" y="5"/>
                    <a:pt x="46" y="7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6" y="47"/>
                    <a:pt x="5" y="47"/>
                    <a:pt x="4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652"/>
            <p:cNvSpPr>
              <a:spLocks/>
            </p:cNvSpPr>
            <p:nvPr/>
          </p:nvSpPr>
          <p:spPr bwMode="auto">
            <a:xfrm>
              <a:off x="4322" y="6311"/>
              <a:ext cx="159" cy="159"/>
            </a:xfrm>
            <a:custGeom>
              <a:avLst/>
              <a:gdLst>
                <a:gd name="T0" fmla="*/ 4 w 67"/>
                <a:gd name="T1" fmla="*/ 67 h 67"/>
                <a:gd name="T2" fmla="*/ 1 w 67"/>
                <a:gd name="T3" fmla="*/ 66 h 67"/>
                <a:gd name="T4" fmla="*/ 1 w 67"/>
                <a:gd name="T5" fmla="*/ 60 h 67"/>
                <a:gd name="T6" fmla="*/ 60 w 67"/>
                <a:gd name="T7" fmla="*/ 2 h 67"/>
                <a:gd name="T8" fmla="*/ 65 w 67"/>
                <a:gd name="T9" fmla="*/ 2 h 67"/>
                <a:gd name="T10" fmla="*/ 65 w 67"/>
                <a:gd name="T11" fmla="*/ 8 h 67"/>
                <a:gd name="T12" fmla="*/ 7 w 67"/>
                <a:gd name="T13" fmla="*/ 66 h 67"/>
                <a:gd name="T14" fmla="*/ 4 w 67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67">
                  <a:moveTo>
                    <a:pt x="4" y="67"/>
                  </a:moveTo>
                  <a:cubicBezTo>
                    <a:pt x="3" y="67"/>
                    <a:pt x="2" y="67"/>
                    <a:pt x="1" y="66"/>
                  </a:cubicBezTo>
                  <a:cubicBezTo>
                    <a:pt x="0" y="64"/>
                    <a:pt x="0" y="62"/>
                    <a:pt x="1" y="60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1" y="0"/>
                    <a:pt x="64" y="0"/>
                    <a:pt x="65" y="2"/>
                  </a:cubicBezTo>
                  <a:cubicBezTo>
                    <a:pt x="67" y="4"/>
                    <a:pt x="67" y="6"/>
                    <a:pt x="65" y="8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6" y="67"/>
                    <a:pt x="5" y="67"/>
                    <a:pt x="4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653"/>
            <p:cNvSpPr>
              <a:spLocks noEditPoints="1"/>
            </p:cNvSpPr>
            <p:nvPr/>
          </p:nvSpPr>
          <p:spPr bwMode="auto">
            <a:xfrm>
              <a:off x="2337" y="6103"/>
              <a:ext cx="264" cy="265"/>
            </a:xfrm>
            <a:custGeom>
              <a:avLst/>
              <a:gdLst>
                <a:gd name="T0" fmla="*/ 56 w 112"/>
                <a:gd name="T1" fmla="*/ 112 h 112"/>
                <a:gd name="T2" fmla="*/ 0 w 112"/>
                <a:gd name="T3" fmla="*/ 56 h 112"/>
                <a:gd name="T4" fmla="*/ 56 w 112"/>
                <a:gd name="T5" fmla="*/ 0 h 112"/>
                <a:gd name="T6" fmla="*/ 112 w 112"/>
                <a:gd name="T7" fmla="*/ 56 h 112"/>
                <a:gd name="T8" fmla="*/ 56 w 112"/>
                <a:gd name="T9" fmla="*/ 112 h 112"/>
                <a:gd name="T10" fmla="*/ 56 w 112"/>
                <a:gd name="T11" fmla="*/ 8 h 112"/>
                <a:gd name="T12" fmla="*/ 8 w 112"/>
                <a:gd name="T13" fmla="*/ 56 h 112"/>
                <a:gd name="T14" fmla="*/ 56 w 112"/>
                <a:gd name="T15" fmla="*/ 104 h 112"/>
                <a:gd name="T16" fmla="*/ 104 w 112"/>
                <a:gd name="T17" fmla="*/ 56 h 112"/>
                <a:gd name="T18" fmla="*/ 56 w 112"/>
                <a:gd name="T19" fmla="*/ 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112">
                  <a:moveTo>
                    <a:pt x="56" y="112"/>
                  </a:moveTo>
                  <a:cubicBezTo>
                    <a:pt x="25" y="112"/>
                    <a:pt x="0" y="87"/>
                    <a:pt x="0" y="56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87" y="0"/>
                    <a:pt x="112" y="25"/>
                    <a:pt x="112" y="56"/>
                  </a:cubicBezTo>
                  <a:cubicBezTo>
                    <a:pt x="112" y="87"/>
                    <a:pt x="87" y="112"/>
                    <a:pt x="56" y="112"/>
                  </a:cubicBezTo>
                  <a:close/>
                  <a:moveTo>
                    <a:pt x="56" y="8"/>
                  </a:moveTo>
                  <a:cubicBezTo>
                    <a:pt x="30" y="8"/>
                    <a:pt x="8" y="30"/>
                    <a:pt x="8" y="56"/>
                  </a:cubicBezTo>
                  <a:cubicBezTo>
                    <a:pt x="8" y="82"/>
                    <a:pt x="30" y="104"/>
                    <a:pt x="56" y="104"/>
                  </a:cubicBezTo>
                  <a:cubicBezTo>
                    <a:pt x="82" y="104"/>
                    <a:pt x="104" y="82"/>
                    <a:pt x="104" y="56"/>
                  </a:cubicBezTo>
                  <a:cubicBezTo>
                    <a:pt x="104" y="30"/>
                    <a:pt x="82" y="8"/>
                    <a:pt x="56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654"/>
            <p:cNvSpPr>
              <a:spLocks/>
            </p:cNvSpPr>
            <p:nvPr/>
          </p:nvSpPr>
          <p:spPr bwMode="auto">
            <a:xfrm>
              <a:off x="2450" y="6387"/>
              <a:ext cx="19" cy="76"/>
            </a:xfrm>
            <a:custGeom>
              <a:avLst/>
              <a:gdLst>
                <a:gd name="T0" fmla="*/ 4 w 8"/>
                <a:gd name="T1" fmla="*/ 32 h 32"/>
                <a:gd name="T2" fmla="*/ 0 w 8"/>
                <a:gd name="T3" fmla="*/ 28 h 32"/>
                <a:gd name="T4" fmla="*/ 0 w 8"/>
                <a:gd name="T5" fmla="*/ 4 h 32"/>
                <a:gd name="T6" fmla="*/ 4 w 8"/>
                <a:gd name="T7" fmla="*/ 0 h 32"/>
                <a:gd name="T8" fmla="*/ 8 w 8"/>
                <a:gd name="T9" fmla="*/ 4 h 32"/>
                <a:gd name="T10" fmla="*/ 8 w 8"/>
                <a:gd name="T11" fmla="*/ 28 h 32"/>
                <a:gd name="T12" fmla="*/ 4 w 8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2">
                  <a:moveTo>
                    <a:pt x="4" y="32"/>
                  </a:moveTo>
                  <a:cubicBezTo>
                    <a:pt x="2" y="32"/>
                    <a:pt x="0" y="30"/>
                    <a:pt x="0" y="2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30"/>
                    <a:pt x="6" y="32"/>
                    <a:pt x="4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655"/>
            <p:cNvSpPr>
              <a:spLocks/>
            </p:cNvSpPr>
            <p:nvPr/>
          </p:nvSpPr>
          <p:spPr bwMode="auto">
            <a:xfrm>
              <a:off x="2450" y="6028"/>
              <a:ext cx="19" cy="56"/>
            </a:xfrm>
            <a:custGeom>
              <a:avLst/>
              <a:gdLst>
                <a:gd name="T0" fmla="*/ 4 w 8"/>
                <a:gd name="T1" fmla="*/ 24 h 24"/>
                <a:gd name="T2" fmla="*/ 0 w 8"/>
                <a:gd name="T3" fmla="*/ 20 h 24"/>
                <a:gd name="T4" fmla="*/ 0 w 8"/>
                <a:gd name="T5" fmla="*/ 4 h 24"/>
                <a:gd name="T6" fmla="*/ 4 w 8"/>
                <a:gd name="T7" fmla="*/ 0 h 24"/>
                <a:gd name="T8" fmla="*/ 8 w 8"/>
                <a:gd name="T9" fmla="*/ 4 h 24"/>
                <a:gd name="T10" fmla="*/ 8 w 8"/>
                <a:gd name="T11" fmla="*/ 20 h 24"/>
                <a:gd name="T12" fmla="*/ 4 w 8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4">
                  <a:moveTo>
                    <a:pt x="4" y="24"/>
                  </a:moveTo>
                  <a:cubicBezTo>
                    <a:pt x="2" y="24"/>
                    <a:pt x="0" y="22"/>
                    <a:pt x="0" y="2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2"/>
                    <a:pt x="6" y="24"/>
                    <a:pt x="4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656"/>
            <p:cNvSpPr>
              <a:spLocks/>
            </p:cNvSpPr>
            <p:nvPr/>
          </p:nvSpPr>
          <p:spPr bwMode="auto">
            <a:xfrm>
              <a:off x="2620" y="6236"/>
              <a:ext cx="57" cy="19"/>
            </a:xfrm>
            <a:custGeom>
              <a:avLst/>
              <a:gdLst>
                <a:gd name="T0" fmla="*/ 20 w 24"/>
                <a:gd name="T1" fmla="*/ 8 h 8"/>
                <a:gd name="T2" fmla="*/ 4 w 24"/>
                <a:gd name="T3" fmla="*/ 8 h 8"/>
                <a:gd name="T4" fmla="*/ 0 w 24"/>
                <a:gd name="T5" fmla="*/ 4 h 8"/>
                <a:gd name="T6" fmla="*/ 4 w 24"/>
                <a:gd name="T7" fmla="*/ 0 h 8"/>
                <a:gd name="T8" fmla="*/ 20 w 24"/>
                <a:gd name="T9" fmla="*/ 0 h 8"/>
                <a:gd name="T10" fmla="*/ 24 w 24"/>
                <a:gd name="T11" fmla="*/ 4 h 8"/>
                <a:gd name="T12" fmla="*/ 20 w 24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">
                  <a:moveTo>
                    <a:pt x="20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cubicBezTo>
                    <a:pt x="24" y="6"/>
                    <a:pt x="22" y="8"/>
                    <a:pt x="20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657"/>
            <p:cNvSpPr>
              <a:spLocks/>
            </p:cNvSpPr>
            <p:nvPr/>
          </p:nvSpPr>
          <p:spPr bwMode="auto">
            <a:xfrm>
              <a:off x="2566" y="6351"/>
              <a:ext cx="57" cy="55"/>
            </a:xfrm>
            <a:custGeom>
              <a:avLst/>
              <a:gdLst>
                <a:gd name="T0" fmla="*/ 20 w 24"/>
                <a:gd name="T1" fmla="*/ 23 h 23"/>
                <a:gd name="T2" fmla="*/ 17 w 24"/>
                <a:gd name="T3" fmla="*/ 22 h 23"/>
                <a:gd name="T4" fmla="*/ 2 w 24"/>
                <a:gd name="T5" fmla="*/ 7 h 23"/>
                <a:gd name="T6" fmla="*/ 2 w 24"/>
                <a:gd name="T7" fmla="*/ 1 h 23"/>
                <a:gd name="T8" fmla="*/ 7 w 24"/>
                <a:gd name="T9" fmla="*/ 1 h 23"/>
                <a:gd name="T10" fmla="*/ 23 w 24"/>
                <a:gd name="T11" fmla="*/ 16 h 23"/>
                <a:gd name="T12" fmla="*/ 23 w 24"/>
                <a:gd name="T13" fmla="*/ 22 h 23"/>
                <a:gd name="T14" fmla="*/ 20 w 24"/>
                <a:gd name="T1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3">
                  <a:moveTo>
                    <a:pt x="20" y="23"/>
                  </a:moveTo>
                  <a:cubicBezTo>
                    <a:pt x="19" y="23"/>
                    <a:pt x="18" y="23"/>
                    <a:pt x="17" y="2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8"/>
                    <a:pt x="24" y="20"/>
                    <a:pt x="23" y="22"/>
                  </a:cubicBezTo>
                  <a:cubicBezTo>
                    <a:pt x="22" y="23"/>
                    <a:pt x="21" y="23"/>
                    <a:pt x="20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658"/>
            <p:cNvSpPr>
              <a:spLocks/>
            </p:cNvSpPr>
            <p:nvPr/>
          </p:nvSpPr>
          <p:spPr bwMode="auto">
            <a:xfrm>
              <a:off x="2308" y="6091"/>
              <a:ext cx="47" cy="48"/>
            </a:xfrm>
            <a:custGeom>
              <a:avLst/>
              <a:gdLst>
                <a:gd name="T0" fmla="*/ 15 w 20"/>
                <a:gd name="T1" fmla="*/ 20 h 20"/>
                <a:gd name="T2" fmla="*/ 13 w 20"/>
                <a:gd name="T3" fmla="*/ 19 h 20"/>
                <a:gd name="T4" fmla="*/ 1 w 20"/>
                <a:gd name="T5" fmla="*/ 8 h 20"/>
                <a:gd name="T6" fmla="*/ 1 w 20"/>
                <a:gd name="T7" fmla="*/ 2 h 20"/>
                <a:gd name="T8" fmla="*/ 7 w 20"/>
                <a:gd name="T9" fmla="*/ 2 h 20"/>
                <a:gd name="T10" fmla="*/ 18 w 20"/>
                <a:gd name="T11" fmla="*/ 13 h 20"/>
                <a:gd name="T12" fmla="*/ 18 w 20"/>
                <a:gd name="T13" fmla="*/ 19 h 20"/>
                <a:gd name="T14" fmla="*/ 15 w 20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5" y="20"/>
                  </a:moveTo>
                  <a:cubicBezTo>
                    <a:pt x="14" y="20"/>
                    <a:pt x="13" y="20"/>
                    <a:pt x="13" y="1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6" y="0"/>
                    <a:pt x="7" y="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20" y="15"/>
                    <a:pt x="20" y="17"/>
                    <a:pt x="18" y="19"/>
                  </a:cubicBezTo>
                  <a:cubicBezTo>
                    <a:pt x="18" y="20"/>
                    <a:pt x="17" y="20"/>
                    <a:pt x="15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659"/>
            <p:cNvSpPr>
              <a:spLocks/>
            </p:cNvSpPr>
            <p:nvPr/>
          </p:nvSpPr>
          <p:spPr bwMode="auto">
            <a:xfrm>
              <a:off x="2568" y="6091"/>
              <a:ext cx="40" cy="41"/>
            </a:xfrm>
            <a:custGeom>
              <a:avLst/>
              <a:gdLst>
                <a:gd name="T0" fmla="*/ 5 w 17"/>
                <a:gd name="T1" fmla="*/ 17 h 17"/>
                <a:gd name="T2" fmla="*/ 2 w 17"/>
                <a:gd name="T3" fmla="*/ 16 h 17"/>
                <a:gd name="T4" fmla="*/ 2 w 17"/>
                <a:gd name="T5" fmla="*/ 10 h 17"/>
                <a:gd name="T6" fmla="*/ 10 w 17"/>
                <a:gd name="T7" fmla="*/ 2 h 17"/>
                <a:gd name="T8" fmla="*/ 16 w 17"/>
                <a:gd name="T9" fmla="*/ 2 h 17"/>
                <a:gd name="T10" fmla="*/ 16 w 17"/>
                <a:gd name="T11" fmla="*/ 8 h 17"/>
                <a:gd name="T12" fmla="*/ 8 w 17"/>
                <a:gd name="T13" fmla="*/ 16 h 17"/>
                <a:gd name="T14" fmla="*/ 5 w 17"/>
                <a:gd name="T1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4" y="17"/>
                    <a:pt x="3" y="17"/>
                    <a:pt x="2" y="16"/>
                  </a:cubicBezTo>
                  <a:cubicBezTo>
                    <a:pt x="0" y="14"/>
                    <a:pt x="0" y="12"/>
                    <a:pt x="2" y="1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2" y="0"/>
                    <a:pt x="14" y="0"/>
                    <a:pt x="16" y="2"/>
                  </a:cubicBezTo>
                  <a:cubicBezTo>
                    <a:pt x="17" y="3"/>
                    <a:pt x="17" y="6"/>
                    <a:pt x="16" y="8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7"/>
                    <a:pt x="6" y="17"/>
                    <a:pt x="5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660"/>
            <p:cNvSpPr>
              <a:spLocks/>
            </p:cNvSpPr>
            <p:nvPr/>
          </p:nvSpPr>
          <p:spPr bwMode="auto">
            <a:xfrm>
              <a:off x="2308" y="6344"/>
              <a:ext cx="50" cy="50"/>
            </a:xfrm>
            <a:custGeom>
              <a:avLst/>
              <a:gdLst>
                <a:gd name="T0" fmla="*/ 4 w 21"/>
                <a:gd name="T1" fmla="*/ 21 h 21"/>
                <a:gd name="T2" fmla="*/ 1 w 21"/>
                <a:gd name="T3" fmla="*/ 19 h 21"/>
                <a:gd name="T4" fmla="*/ 1 w 21"/>
                <a:gd name="T5" fmla="*/ 14 h 21"/>
                <a:gd name="T6" fmla="*/ 14 w 21"/>
                <a:gd name="T7" fmla="*/ 1 h 21"/>
                <a:gd name="T8" fmla="*/ 19 w 21"/>
                <a:gd name="T9" fmla="*/ 1 h 21"/>
                <a:gd name="T10" fmla="*/ 19 w 21"/>
                <a:gd name="T11" fmla="*/ 7 h 21"/>
                <a:gd name="T12" fmla="*/ 7 w 21"/>
                <a:gd name="T13" fmla="*/ 19 h 21"/>
                <a:gd name="T14" fmla="*/ 4 w 21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1">
                  <a:moveTo>
                    <a:pt x="4" y="21"/>
                  </a:moveTo>
                  <a:cubicBezTo>
                    <a:pt x="3" y="21"/>
                    <a:pt x="2" y="20"/>
                    <a:pt x="1" y="19"/>
                  </a:cubicBezTo>
                  <a:cubicBezTo>
                    <a:pt x="0" y="18"/>
                    <a:pt x="0" y="15"/>
                    <a:pt x="1" y="14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0"/>
                    <a:pt x="18" y="0"/>
                    <a:pt x="19" y="1"/>
                  </a:cubicBezTo>
                  <a:cubicBezTo>
                    <a:pt x="21" y="3"/>
                    <a:pt x="21" y="5"/>
                    <a:pt x="19" y="7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5" y="21"/>
                    <a:pt x="4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661"/>
            <p:cNvSpPr>
              <a:spLocks/>
            </p:cNvSpPr>
            <p:nvPr/>
          </p:nvSpPr>
          <p:spPr bwMode="auto">
            <a:xfrm>
              <a:off x="2299" y="6198"/>
              <a:ext cx="208" cy="19"/>
            </a:xfrm>
            <a:custGeom>
              <a:avLst/>
              <a:gdLst>
                <a:gd name="T0" fmla="*/ 84 w 88"/>
                <a:gd name="T1" fmla="*/ 8 h 8"/>
                <a:gd name="T2" fmla="*/ 4 w 88"/>
                <a:gd name="T3" fmla="*/ 8 h 8"/>
                <a:gd name="T4" fmla="*/ 0 w 88"/>
                <a:gd name="T5" fmla="*/ 4 h 8"/>
                <a:gd name="T6" fmla="*/ 4 w 88"/>
                <a:gd name="T7" fmla="*/ 0 h 8"/>
                <a:gd name="T8" fmla="*/ 84 w 88"/>
                <a:gd name="T9" fmla="*/ 0 h 8"/>
                <a:gd name="T10" fmla="*/ 88 w 88"/>
                <a:gd name="T11" fmla="*/ 4 h 8"/>
                <a:gd name="T12" fmla="*/ 84 w 88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8">
                  <a:moveTo>
                    <a:pt x="8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6" y="0"/>
                    <a:pt x="88" y="2"/>
                    <a:pt x="88" y="4"/>
                  </a:cubicBezTo>
                  <a:cubicBezTo>
                    <a:pt x="88" y="6"/>
                    <a:pt x="86" y="8"/>
                    <a:pt x="84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662"/>
            <p:cNvSpPr>
              <a:spLocks/>
            </p:cNvSpPr>
            <p:nvPr/>
          </p:nvSpPr>
          <p:spPr bwMode="auto">
            <a:xfrm>
              <a:off x="2261" y="6236"/>
              <a:ext cx="208" cy="19"/>
            </a:xfrm>
            <a:custGeom>
              <a:avLst/>
              <a:gdLst>
                <a:gd name="T0" fmla="*/ 84 w 88"/>
                <a:gd name="T1" fmla="*/ 8 h 8"/>
                <a:gd name="T2" fmla="*/ 4 w 88"/>
                <a:gd name="T3" fmla="*/ 8 h 8"/>
                <a:gd name="T4" fmla="*/ 0 w 88"/>
                <a:gd name="T5" fmla="*/ 4 h 8"/>
                <a:gd name="T6" fmla="*/ 4 w 88"/>
                <a:gd name="T7" fmla="*/ 0 h 8"/>
                <a:gd name="T8" fmla="*/ 84 w 88"/>
                <a:gd name="T9" fmla="*/ 0 h 8"/>
                <a:gd name="T10" fmla="*/ 88 w 88"/>
                <a:gd name="T11" fmla="*/ 4 h 8"/>
                <a:gd name="T12" fmla="*/ 84 w 88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8">
                  <a:moveTo>
                    <a:pt x="8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6" y="0"/>
                    <a:pt x="88" y="2"/>
                    <a:pt x="88" y="4"/>
                  </a:cubicBezTo>
                  <a:cubicBezTo>
                    <a:pt x="88" y="6"/>
                    <a:pt x="86" y="8"/>
                    <a:pt x="84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663"/>
            <p:cNvSpPr>
              <a:spLocks/>
            </p:cNvSpPr>
            <p:nvPr/>
          </p:nvSpPr>
          <p:spPr bwMode="auto">
            <a:xfrm>
              <a:off x="2318" y="6273"/>
              <a:ext cx="208" cy="19"/>
            </a:xfrm>
            <a:custGeom>
              <a:avLst/>
              <a:gdLst>
                <a:gd name="T0" fmla="*/ 84 w 88"/>
                <a:gd name="T1" fmla="*/ 8 h 8"/>
                <a:gd name="T2" fmla="*/ 4 w 88"/>
                <a:gd name="T3" fmla="*/ 8 h 8"/>
                <a:gd name="T4" fmla="*/ 0 w 88"/>
                <a:gd name="T5" fmla="*/ 4 h 8"/>
                <a:gd name="T6" fmla="*/ 4 w 88"/>
                <a:gd name="T7" fmla="*/ 0 h 8"/>
                <a:gd name="T8" fmla="*/ 84 w 88"/>
                <a:gd name="T9" fmla="*/ 0 h 8"/>
                <a:gd name="T10" fmla="*/ 88 w 88"/>
                <a:gd name="T11" fmla="*/ 4 h 8"/>
                <a:gd name="T12" fmla="*/ 84 w 88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8">
                  <a:moveTo>
                    <a:pt x="8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6" y="0"/>
                    <a:pt x="88" y="2"/>
                    <a:pt x="88" y="4"/>
                  </a:cubicBezTo>
                  <a:cubicBezTo>
                    <a:pt x="88" y="6"/>
                    <a:pt x="86" y="8"/>
                    <a:pt x="84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7047567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组合 60"/>
          <p:cNvGrpSpPr/>
          <p:nvPr/>
        </p:nvGrpSpPr>
        <p:grpSpPr>
          <a:xfrm rot="10800000" flipH="1" flipV="1">
            <a:off x="795338" y="768351"/>
            <a:ext cx="10601325" cy="5321300"/>
            <a:chOff x="795338" y="768351"/>
            <a:chExt cx="10601325" cy="5321300"/>
          </a:xfrm>
        </p:grpSpPr>
        <p:sp>
          <p:nvSpPr>
            <p:cNvPr id="5" name="AutoShape 3"/>
            <p:cNvSpPr>
              <a:spLocks noChangeAspect="1" noChangeArrowheads="1" noTextEdit="1"/>
            </p:cNvSpPr>
            <p:nvPr/>
          </p:nvSpPr>
          <p:spPr bwMode="auto">
            <a:xfrm rot="10800000" flipH="1">
              <a:off x="814388" y="779463"/>
              <a:ext cx="10563225" cy="5299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pic>
          <p:nvPicPr>
            <p:cNvPr id="1029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95338" y="768351"/>
              <a:ext cx="10601325" cy="532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5" name="Picture 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053263" y="4492626"/>
              <a:ext cx="247650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6" name="Picture 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053263" y="5214938"/>
              <a:ext cx="247650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7" name="Picture 6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8540751" y="3800476"/>
              <a:ext cx="171450" cy="188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8" name="Picture 64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069138" y="3063876"/>
              <a:ext cx="217488" cy="233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9" name="Picture 65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773988" y="2343151"/>
              <a:ext cx="247650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66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245601" y="5214938"/>
              <a:ext cx="203200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1" name="Picture 67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773988" y="5213351"/>
              <a:ext cx="247650" cy="203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2" name="Picture 68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097713" y="3830638"/>
              <a:ext cx="173038" cy="128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3" name="Picture 69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215438" y="4522788"/>
              <a:ext cx="247650" cy="173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4" name="Picture 70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982201" y="2373313"/>
              <a:ext cx="157163" cy="157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5" name="Picture 71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789863" y="3786188"/>
              <a:ext cx="217488" cy="217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6" name="Picture 72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215438" y="3094038"/>
              <a:ext cx="247650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7" name="Picture 73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8494713" y="2373313"/>
              <a:ext cx="247650" cy="157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8" name="Picture 74"/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215438" y="2327276"/>
              <a:ext cx="247650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9" name="Picture 75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936163" y="3049588"/>
              <a:ext cx="247650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0" name="Picture 76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053263" y="2357438"/>
              <a:ext cx="247650" cy="188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1" name="Picture 77"/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952038" y="5229226"/>
              <a:ext cx="231775" cy="187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2" name="Picture 78"/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8494713" y="5214938"/>
              <a:ext cx="247650" cy="231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3" name="Picture 79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789863" y="4506913"/>
              <a:ext cx="217488" cy="219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4" name="Picture 80"/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8524876" y="4492626"/>
              <a:ext cx="187325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5" name="Picture 81"/>
            <p:cNvPicPr>
              <a:picLocks noChangeAspect="1" noChangeArrowheads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936163" y="3816350"/>
              <a:ext cx="247650" cy="157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6" name="Picture 82"/>
            <p:cNvPicPr>
              <a:picLocks noChangeAspect="1" noChangeArrowheads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952038" y="4492626"/>
              <a:ext cx="231775" cy="233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7" name="Picture 83"/>
            <p:cNvPicPr>
              <a:picLocks noChangeAspect="1" noChangeArrowheads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7773988" y="3063876"/>
              <a:ext cx="247650" cy="203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8" name="Picture 84"/>
            <p:cNvPicPr>
              <a:picLocks noChangeAspect="1" noChangeArrowheads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9215438" y="3800476"/>
              <a:ext cx="247650" cy="188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9" name="Picture 85"/>
            <p:cNvPicPr>
              <a:picLocks noChangeAspect="1" noChangeArrowheads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8494713" y="3049588"/>
              <a:ext cx="247650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0" name="Picture 86"/>
            <p:cNvPicPr>
              <a:picLocks noChangeAspect="1" noChangeArrowheads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1768475" y="4146551"/>
              <a:ext cx="487363" cy="488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1" name="Picture 87"/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1768475" y="5108576"/>
              <a:ext cx="487363" cy="488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2" name="Picture 88"/>
            <p:cNvPicPr>
              <a:picLocks noChangeAspect="1" noChangeArrowheads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2728913" y="5094288"/>
              <a:ext cx="487363" cy="39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3" name="Picture 89"/>
            <p:cNvPicPr>
              <a:picLocks noChangeAspect="1" noChangeArrowheads="1"/>
            </p:cNvPicPr>
            <p:nvPr/>
          </p:nvPicPr>
          <p:blipFill>
            <a:blip r:embed="rId3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689351" y="5108576"/>
              <a:ext cx="488950" cy="442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4" name="Picture 90"/>
            <p:cNvPicPr>
              <a:picLocks noChangeAspect="1" noChangeArrowheads="1"/>
            </p:cNvPicPr>
            <p:nvPr/>
          </p:nvPicPr>
          <p:blipFill>
            <a:blip r:embed="rId3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4695826" y="5094288"/>
              <a:ext cx="398463" cy="487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5" name="Picture 91"/>
            <p:cNvPicPr>
              <a:picLocks noChangeAspect="1" noChangeArrowheads="1"/>
            </p:cNvPicPr>
            <p:nvPr/>
          </p:nvPicPr>
          <p:blipFill>
            <a:blip r:embed="rId3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5627688" y="5154613"/>
              <a:ext cx="4572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6" name="Picture 92"/>
            <p:cNvPicPr>
              <a:picLocks noChangeAspect="1" noChangeArrowheads="1"/>
            </p:cNvPicPr>
            <p:nvPr/>
          </p:nvPicPr>
          <p:blipFill>
            <a:blip r:embed="rId3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2773363" y="4162426"/>
              <a:ext cx="428625" cy="427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7" name="Picture 93"/>
            <p:cNvPicPr>
              <a:picLocks noChangeAspect="1" noChangeArrowheads="1"/>
            </p:cNvPicPr>
            <p:nvPr/>
          </p:nvPicPr>
          <p:blipFill>
            <a:blip r:embed="rId3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765550" y="4132263"/>
              <a:ext cx="366713" cy="487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8" name="Picture 94"/>
            <p:cNvPicPr>
              <a:picLocks noChangeAspect="1" noChangeArrowheads="1"/>
            </p:cNvPicPr>
            <p:nvPr/>
          </p:nvPicPr>
          <p:blipFill>
            <a:blip r:embed="rId3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4665663" y="4206876"/>
              <a:ext cx="4873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9" name="Picture 95"/>
            <p:cNvPicPr>
              <a:picLocks noChangeAspect="1" noChangeArrowheads="1"/>
            </p:cNvPicPr>
            <p:nvPr/>
          </p:nvPicPr>
          <p:blipFill>
            <a:blip r:embed="rId3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5641976" y="4162426"/>
              <a:ext cx="45720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0" name="Picture 96"/>
            <p:cNvPicPr>
              <a:picLocks noChangeAspect="1" noChangeArrowheads="1"/>
            </p:cNvPicPr>
            <p:nvPr/>
          </p:nvPicPr>
          <p:blipFill>
            <a:blip r:embed="rId3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1843088" y="3290888"/>
              <a:ext cx="368300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1" name="Picture 97"/>
            <p:cNvPicPr>
              <a:picLocks noChangeAspect="1" noChangeArrowheads="1"/>
            </p:cNvPicPr>
            <p:nvPr/>
          </p:nvPicPr>
          <p:blipFill>
            <a:blip r:embed="rId3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1768475" y="1320801"/>
              <a:ext cx="48736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2" name="Picture 98"/>
            <p:cNvPicPr>
              <a:picLocks noChangeAspect="1" noChangeArrowheads="1"/>
            </p:cNvPicPr>
            <p:nvPr/>
          </p:nvPicPr>
          <p:blipFill>
            <a:blip r:embed="rId4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2728913" y="1276351"/>
              <a:ext cx="487363" cy="427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3" name="Picture 99"/>
            <p:cNvPicPr>
              <a:picLocks noChangeAspect="1" noChangeArrowheads="1"/>
            </p:cNvPicPr>
            <p:nvPr/>
          </p:nvPicPr>
          <p:blipFill>
            <a:blip r:embed="rId4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689350" y="1350963"/>
              <a:ext cx="488950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4" name="Picture 100"/>
            <p:cNvPicPr>
              <a:picLocks noChangeAspect="1" noChangeArrowheads="1"/>
            </p:cNvPicPr>
            <p:nvPr/>
          </p:nvPicPr>
          <p:blipFill>
            <a:blip r:embed="rId4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4665663" y="1260476"/>
              <a:ext cx="487363" cy="488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5" name="Picture 101"/>
            <p:cNvPicPr>
              <a:picLocks noChangeAspect="1" noChangeArrowheads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5716588" y="1350963"/>
              <a:ext cx="307975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6" name="Picture 102"/>
            <p:cNvPicPr>
              <a:picLocks noChangeAspect="1" noChangeArrowheads="1"/>
            </p:cNvPicPr>
            <p:nvPr/>
          </p:nvPicPr>
          <p:blipFill>
            <a:blip r:embed="rId4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2773363" y="3200401"/>
              <a:ext cx="428625" cy="427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7" name="Picture 103"/>
            <p:cNvPicPr>
              <a:picLocks noChangeAspect="1" noChangeArrowheads="1"/>
            </p:cNvPicPr>
            <p:nvPr/>
          </p:nvPicPr>
          <p:blipFill>
            <a:blip r:embed="rId4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779838" y="3230563"/>
              <a:ext cx="33813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8" name="Picture 104"/>
            <p:cNvPicPr>
              <a:picLocks noChangeAspect="1" noChangeArrowheads="1"/>
            </p:cNvPicPr>
            <p:nvPr/>
          </p:nvPicPr>
          <p:blipFill>
            <a:blip r:embed="rId4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4665663" y="3230563"/>
              <a:ext cx="487363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9" name="Picture 105"/>
            <p:cNvPicPr>
              <a:picLocks noChangeAspect="1" noChangeArrowheads="1"/>
            </p:cNvPicPr>
            <p:nvPr/>
          </p:nvPicPr>
          <p:blipFill>
            <a:blip r:embed="rId4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5627688" y="3244851"/>
              <a:ext cx="487363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0" name="Picture 106"/>
            <p:cNvPicPr>
              <a:picLocks noChangeAspect="1" noChangeArrowheads="1"/>
            </p:cNvPicPr>
            <p:nvPr/>
          </p:nvPicPr>
          <p:blipFill>
            <a:blip r:embed="rId4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1812925" y="2238376"/>
              <a:ext cx="427038" cy="47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1" name="Picture 107"/>
            <p:cNvPicPr>
              <a:picLocks noChangeAspect="1" noChangeArrowheads="1"/>
            </p:cNvPicPr>
            <p:nvPr/>
          </p:nvPicPr>
          <p:blipFill>
            <a:blip r:embed="rId4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2728913" y="2252663"/>
              <a:ext cx="487363" cy="39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2" name="Picture 108"/>
            <p:cNvPicPr>
              <a:picLocks noChangeAspect="1" noChangeArrowheads="1"/>
            </p:cNvPicPr>
            <p:nvPr/>
          </p:nvPicPr>
          <p:blipFill>
            <a:blip r:embed="rId5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689350" y="2222501"/>
              <a:ext cx="488950" cy="488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3" name="Picture 109"/>
            <p:cNvPicPr>
              <a:picLocks noChangeAspect="1" noChangeArrowheads="1"/>
            </p:cNvPicPr>
            <p:nvPr/>
          </p:nvPicPr>
          <p:blipFill>
            <a:blip r:embed="rId5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4665663" y="2327276"/>
              <a:ext cx="487363" cy="307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4" name="Picture 110"/>
            <p:cNvPicPr>
              <a:picLocks noChangeAspect="1" noChangeArrowheads="1"/>
            </p:cNvPicPr>
            <p:nvPr/>
          </p:nvPicPr>
          <p:blipFill>
            <a:blip r:embed="rId5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5611813" y="2208213"/>
              <a:ext cx="487363" cy="487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72711754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" name="组合 615"/>
          <p:cNvGrpSpPr/>
          <p:nvPr/>
        </p:nvGrpSpPr>
        <p:grpSpPr>
          <a:xfrm>
            <a:off x="609600" y="142081"/>
            <a:ext cx="10972801" cy="6573839"/>
            <a:chOff x="611188" y="-46038"/>
            <a:chExt cx="10972801" cy="6573839"/>
          </a:xfrm>
        </p:grpSpPr>
        <p:sp>
          <p:nvSpPr>
            <p:cNvPr id="422" name="Freeform 11"/>
            <p:cNvSpPr>
              <a:spLocks noEditPoints="1"/>
            </p:cNvSpPr>
            <p:nvPr/>
          </p:nvSpPr>
          <p:spPr bwMode="auto">
            <a:xfrm>
              <a:off x="622301" y="277812"/>
              <a:ext cx="246063" cy="346075"/>
            </a:xfrm>
            <a:custGeom>
              <a:avLst/>
              <a:gdLst>
                <a:gd name="T0" fmla="*/ 163 w 183"/>
                <a:gd name="T1" fmla="*/ 0 h 256"/>
                <a:gd name="T2" fmla="*/ 20 w 183"/>
                <a:gd name="T3" fmla="*/ 0 h 256"/>
                <a:gd name="T4" fmla="*/ 0 w 183"/>
                <a:gd name="T5" fmla="*/ 21 h 256"/>
                <a:gd name="T6" fmla="*/ 0 w 183"/>
                <a:gd name="T7" fmla="*/ 235 h 256"/>
                <a:gd name="T8" fmla="*/ 20 w 183"/>
                <a:gd name="T9" fmla="*/ 256 h 256"/>
                <a:gd name="T10" fmla="*/ 163 w 183"/>
                <a:gd name="T11" fmla="*/ 256 h 256"/>
                <a:gd name="T12" fmla="*/ 183 w 183"/>
                <a:gd name="T13" fmla="*/ 235 h 256"/>
                <a:gd name="T14" fmla="*/ 183 w 183"/>
                <a:gd name="T15" fmla="*/ 21 h 256"/>
                <a:gd name="T16" fmla="*/ 163 w 183"/>
                <a:gd name="T17" fmla="*/ 0 h 256"/>
                <a:gd name="T18" fmla="*/ 175 w 183"/>
                <a:gd name="T19" fmla="*/ 235 h 256"/>
                <a:gd name="T20" fmla="*/ 163 w 183"/>
                <a:gd name="T21" fmla="*/ 248 h 256"/>
                <a:gd name="T22" fmla="*/ 20 w 183"/>
                <a:gd name="T23" fmla="*/ 248 h 256"/>
                <a:gd name="T24" fmla="*/ 8 w 183"/>
                <a:gd name="T25" fmla="*/ 235 h 256"/>
                <a:gd name="T26" fmla="*/ 8 w 183"/>
                <a:gd name="T27" fmla="*/ 21 h 256"/>
                <a:gd name="T28" fmla="*/ 20 w 183"/>
                <a:gd name="T29" fmla="*/ 8 h 256"/>
                <a:gd name="T30" fmla="*/ 163 w 183"/>
                <a:gd name="T31" fmla="*/ 8 h 256"/>
                <a:gd name="T32" fmla="*/ 175 w 183"/>
                <a:gd name="T33" fmla="*/ 21 h 256"/>
                <a:gd name="T34" fmla="*/ 175 w 183"/>
                <a:gd name="T35" fmla="*/ 23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3" h="256">
                  <a:moveTo>
                    <a:pt x="163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247"/>
                    <a:pt x="9" y="256"/>
                    <a:pt x="20" y="256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4" y="256"/>
                    <a:pt x="183" y="247"/>
                    <a:pt x="183" y="235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83" y="10"/>
                    <a:pt x="174" y="0"/>
                    <a:pt x="163" y="0"/>
                  </a:cubicBezTo>
                  <a:close/>
                  <a:moveTo>
                    <a:pt x="175" y="235"/>
                  </a:moveTo>
                  <a:cubicBezTo>
                    <a:pt x="175" y="242"/>
                    <a:pt x="170" y="248"/>
                    <a:pt x="163" y="248"/>
                  </a:cubicBezTo>
                  <a:cubicBezTo>
                    <a:pt x="20" y="248"/>
                    <a:pt x="20" y="248"/>
                    <a:pt x="20" y="248"/>
                  </a:cubicBezTo>
                  <a:cubicBezTo>
                    <a:pt x="13" y="248"/>
                    <a:pt x="8" y="242"/>
                    <a:pt x="8" y="23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14"/>
                    <a:pt x="13" y="8"/>
                    <a:pt x="20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70" y="8"/>
                    <a:pt x="175" y="14"/>
                    <a:pt x="175" y="21"/>
                  </a:cubicBezTo>
                  <a:lnTo>
                    <a:pt x="175" y="23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Oval 12"/>
            <p:cNvSpPr>
              <a:spLocks noChangeArrowheads="1"/>
            </p:cNvSpPr>
            <p:nvPr/>
          </p:nvSpPr>
          <p:spPr bwMode="auto">
            <a:xfrm>
              <a:off x="730251" y="569912"/>
              <a:ext cx="31750" cy="333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13"/>
            <p:cNvSpPr>
              <a:spLocks/>
            </p:cNvSpPr>
            <p:nvPr/>
          </p:nvSpPr>
          <p:spPr bwMode="auto">
            <a:xfrm>
              <a:off x="646113" y="303212"/>
              <a:ext cx="200025" cy="255588"/>
            </a:xfrm>
            <a:custGeom>
              <a:avLst/>
              <a:gdLst>
                <a:gd name="T0" fmla="*/ 141 w 148"/>
                <a:gd name="T1" fmla="*/ 0 h 189"/>
                <a:gd name="T2" fmla="*/ 6 w 148"/>
                <a:gd name="T3" fmla="*/ 0 h 189"/>
                <a:gd name="T4" fmla="*/ 0 w 148"/>
                <a:gd name="T5" fmla="*/ 7 h 189"/>
                <a:gd name="T6" fmla="*/ 0 w 148"/>
                <a:gd name="T7" fmla="*/ 182 h 189"/>
                <a:gd name="T8" fmla="*/ 6 w 148"/>
                <a:gd name="T9" fmla="*/ 189 h 189"/>
                <a:gd name="T10" fmla="*/ 141 w 148"/>
                <a:gd name="T11" fmla="*/ 189 h 189"/>
                <a:gd name="T12" fmla="*/ 148 w 148"/>
                <a:gd name="T13" fmla="*/ 182 h 189"/>
                <a:gd name="T14" fmla="*/ 148 w 148"/>
                <a:gd name="T15" fmla="*/ 7 h 189"/>
                <a:gd name="T16" fmla="*/ 141 w 148"/>
                <a:gd name="T1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189">
                  <a:moveTo>
                    <a:pt x="141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6"/>
                    <a:pt x="3" y="189"/>
                    <a:pt x="6" y="189"/>
                  </a:cubicBezTo>
                  <a:cubicBezTo>
                    <a:pt x="141" y="189"/>
                    <a:pt x="141" y="189"/>
                    <a:pt x="141" y="189"/>
                  </a:cubicBezTo>
                  <a:cubicBezTo>
                    <a:pt x="145" y="189"/>
                    <a:pt x="148" y="186"/>
                    <a:pt x="148" y="182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14"/>
            <p:cNvSpPr>
              <a:spLocks noEditPoints="1"/>
            </p:cNvSpPr>
            <p:nvPr/>
          </p:nvSpPr>
          <p:spPr bwMode="auto">
            <a:xfrm>
              <a:off x="652463" y="2216150"/>
              <a:ext cx="185738" cy="174625"/>
            </a:xfrm>
            <a:custGeom>
              <a:avLst/>
              <a:gdLst>
                <a:gd name="T0" fmla="*/ 133 w 137"/>
                <a:gd name="T1" fmla="*/ 43 h 129"/>
                <a:gd name="T2" fmla="*/ 120 w 137"/>
                <a:gd name="T3" fmla="*/ 38 h 129"/>
                <a:gd name="T4" fmla="*/ 117 w 137"/>
                <a:gd name="T5" fmla="*/ 38 h 129"/>
                <a:gd name="T6" fmla="*/ 83 w 137"/>
                <a:gd name="T7" fmla="*/ 3 h 129"/>
                <a:gd name="T8" fmla="*/ 72 w 137"/>
                <a:gd name="T9" fmla="*/ 3 h 129"/>
                <a:gd name="T10" fmla="*/ 72 w 137"/>
                <a:gd name="T11" fmla="*/ 14 h 129"/>
                <a:gd name="T12" fmla="*/ 95 w 137"/>
                <a:gd name="T13" fmla="*/ 38 h 129"/>
                <a:gd name="T14" fmla="*/ 41 w 137"/>
                <a:gd name="T15" fmla="*/ 38 h 129"/>
                <a:gd name="T16" fmla="*/ 64 w 137"/>
                <a:gd name="T17" fmla="*/ 14 h 129"/>
                <a:gd name="T18" fmla="*/ 64 w 137"/>
                <a:gd name="T19" fmla="*/ 3 h 129"/>
                <a:gd name="T20" fmla="*/ 52 w 137"/>
                <a:gd name="T21" fmla="*/ 3 h 129"/>
                <a:gd name="T22" fmla="*/ 18 w 137"/>
                <a:gd name="T23" fmla="*/ 38 h 129"/>
                <a:gd name="T24" fmla="*/ 17 w 137"/>
                <a:gd name="T25" fmla="*/ 38 h 129"/>
                <a:gd name="T26" fmla="*/ 4 w 137"/>
                <a:gd name="T27" fmla="*/ 43 h 129"/>
                <a:gd name="T28" fmla="*/ 0 w 137"/>
                <a:gd name="T29" fmla="*/ 56 h 129"/>
                <a:gd name="T30" fmla="*/ 6 w 137"/>
                <a:gd name="T31" fmla="*/ 115 h 129"/>
                <a:gd name="T32" fmla="*/ 23 w 137"/>
                <a:gd name="T33" fmla="*/ 129 h 129"/>
                <a:gd name="T34" fmla="*/ 114 w 137"/>
                <a:gd name="T35" fmla="*/ 129 h 129"/>
                <a:gd name="T36" fmla="*/ 131 w 137"/>
                <a:gd name="T37" fmla="*/ 115 h 129"/>
                <a:gd name="T38" fmla="*/ 137 w 137"/>
                <a:gd name="T39" fmla="*/ 56 h 129"/>
                <a:gd name="T40" fmla="*/ 133 w 137"/>
                <a:gd name="T41" fmla="*/ 43 h 129"/>
                <a:gd name="T42" fmla="*/ 10 w 137"/>
                <a:gd name="T43" fmla="*/ 49 h 129"/>
                <a:gd name="T44" fmla="*/ 17 w 137"/>
                <a:gd name="T45" fmla="*/ 46 h 129"/>
                <a:gd name="T46" fmla="*/ 120 w 137"/>
                <a:gd name="T47" fmla="*/ 46 h 129"/>
                <a:gd name="T48" fmla="*/ 127 w 137"/>
                <a:gd name="T49" fmla="*/ 49 h 129"/>
                <a:gd name="T50" fmla="*/ 129 w 137"/>
                <a:gd name="T51" fmla="*/ 55 h 129"/>
                <a:gd name="T52" fmla="*/ 128 w 137"/>
                <a:gd name="T53" fmla="*/ 61 h 129"/>
                <a:gd name="T54" fmla="*/ 9 w 137"/>
                <a:gd name="T55" fmla="*/ 61 h 129"/>
                <a:gd name="T56" fmla="*/ 8 w 137"/>
                <a:gd name="T57" fmla="*/ 55 h 129"/>
                <a:gd name="T58" fmla="*/ 10 w 137"/>
                <a:gd name="T59" fmla="*/ 49 h 129"/>
                <a:gd name="T60" fmla="*/ 123 w 137"/>
                <a:gd name="T61" fmla="*/ 114 h 129"/>
                <a:gd name="T62" fmla="*/ 114 w 137"/>
                <a:gd name="T63" fmla="*/ 121 h 129"/>
                <a:gd name="T64" fmla="*/ 23 w 137"/>
                <a:gd name="T65" fmla="*/ 121 h 129"/>
                <a:gd name="T66" fmla="*/ 14 w 137"/>
                <a:gd name="T67" fmla="*/ 114 h 129"/>
                <a:gd name="T68" fmla="*/ 10 w 137"/>
                <a:gd name="T69" fmla="*/ 69 h 129"/>
                <a:gd name="T70" fmla="*/ 127 w 137"/>
                <a:gd name="T71" fmla="*/ 69 h 129"/>
                <a:gd name="T72" fmla="*/ 123 w 137"/>
                <a:gd name="T73" fmla="*/ 11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7" h="129">
                  <a:moveTo>
                    <a:pt x="133" y="43"/>
                  </a:moveTo>
                  <a:cubicBezTo>
                    <a:pt x="129" y="40"/>
                    <a:pt x="125" y="38"/>
                    <a:pt x="120" y="38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0" y="0"/>
                    <a:pt x="75" y="0"/>
                    <a:pt x="72" y="3"/>
                  </a:cubicBezTo>
                  <a:cubicBezTo>
                    <a:pt x="69" y="6"/>
                    <a:pt x="69" y="11"/>
                    <a:pt x="72" y="14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7" y="11"/>
                    <a:pt x="67" y="6"/>
                    <a:pt x="64" y="3"/>
                  </a:cubicBezTo>
                  <a:cubicBezTo>
                    <a:pt x="60" y="0"/>
                    <a:pt x="55" y="0"/>
                    <a:pt x="52" y="3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2" y="38"/>
                    <a:pt x="8" y="40"/>
                    <a:pt x="4" y="43"/>
                  </a:cubicBezTo>
                  <a:cubicBezTo>
                    <a:pt x="1" y="47"/>
                    <a:pt x="0" y="51"/>
                    <a:pt x="0" y="56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7" y="123"/>
                    <a:pt x="14" y="129"/>
                    <a:pt x="23" y="129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23" y="129"/>
                    <a:pt x="130" y="123"/>
                    <a:pt x="131" y="115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37" y="51"/>
                    <a:pt x="136" y="47"/>
                    <a:pt x="133" y="43"/>
                  </a:cubicBezTo>
                  <a:close/>
                  <a:moveTo>
                    <a:pt x="10" y="49"/>
                  </a:moveTo>
                  <a:cubicBezTo>
                    <a:pt x="12" y="47"/>
                    <a:pt x="14" y="46"/>
                    <a:pt x="17" y="46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23" y="46"/>
                    <a:pt x="125" y="47"/>
                    <a:pt x="127" y="49"/>
                  </a:cubicBezTo>
                  <a:cubicBezTo>
                    <a:pt x="128" y="50"/>
                    <a:pt x="129" y="53"/>
                    <a:pt x="129" y="55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3"/>
                    <a:pt x="9" y="50"/>
                    <a:pt x="10" y="49"/>
                  </a:cubicBezTo>
                  <a:close/>
                  <a:moveTo>
                    <a:pt x="123" y="114"/>
                  </a:moveTo>
                  <a:cubicBezTo>
                    <a:pt x="122" y="118"/>
                    <a:pt x="119" y="121"/>
                    <a:pt x="114" y="12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19" y="121"/>
                    <a:pt x="15" y="118"/>
                    <a:pt x="14" y="11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127" y="69"/>
                    <a:pt x="127" y="69"/>
                    <a:pt x="127" y="69"/>
                  </a:cubicBezTo>
                  <a:lnTo>
                    <a:pt x="123" y="11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15"/>
            <p:cNvSpPr>
              <a:spLocks/>
            </p:cNvSpPr>
            <p:nvPr/>
          </p:nvSpPr>
          <p:spPr bwMode="auto">
            <a:xfrm>
              <a:off x="676276" y="2316162"/>
              <a:ext cx="20638" cy="60325"/>
            </a:xfrm>
            <a:custGeom>
              <a:avLst/>
              <a:gdLst>
                <a:gd name="T0" fmla="*/ 4 w 15"/>
                <a:gd name="T1" fmla="*/ 0 h 44"/>
                <a:gd name="T2" fmla="*/ 1 w 15"/>
                <a:gd name="T3" fmla="*/ 5 h 44"/>
                <a:gd name="T4" fmla="*/ 7 w 15"/>
                <a:gd name="T5" fmla="*/ 40 h 44"/>
                <a:gd name="T6" fmla="*/ 11 w 15"/>
                <a:gd name="T7" fmla="*/ 44 h 44"/>
                <a:gd name="T8" fmla="*/ 12 w 15"/>
                <a:gd name="T9" fmla="*/ 44 h 44"/>
                <a:gd name="T10" fmla="*/ 15 w 15"/>
                <a:gd name="T11" fmla="*/ 39 h 44"/>
                <a:gd name="T12" fmla="*/ 9 w 15"/>
                <a:gd name="T13" fmla="*/ 3 h 44"/>
                <a:gd name="T14" fmla="*/ 4 w 15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44">
                  <a:moveTo>
                    <a:pt x="4" y="0"/>
                  </a:moveTo>
                  <a:cubicBezTo>
                    <a:pt x="2" y="0"/>
                    <a:pt x="0" y="2"/>
                    <a:pt x="1" y="5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2"/>
                    <a:pt x="9" y="44"/>
                    <a:pt x="11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3"/>
                    <a:pt x="15" y="41"/>
                    <a:pt x="15" y="3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16"/>
            <p:cNvSpPr>
              <a:spLocks/>
            </p:cNvSpPr>
            <p:nvPr/>
          </p:nvSpPr>
          <p:spPr bwMode="auto">
            <a:xfrm>
              <a:off x="701676" y="2316162"/>
              <a:ext cx="15875" cy="60325"/>
            </a:xfrm>
            <a:custGeom>
              <a:avLst/>
              <a:gdLst>
                <a:gd name="T0" fmla="*/ 4 w 12"/>
                <a:gd name="T1" fmla="*/ 0 h 44"/>
                <a:gd name="T2" fmla="*/ 1 w 12"/>
                <a:gd name="T3" fmla="*/ 4 h 44"/>
                <a:gd name="T4" fmla="*/ 4 w 12"/>
                <a:gd name="T5" fmla="*/ 40 h 44"/>
                <a:gd name="T6" fmla="*/ 8 w 12"/>
                <a:gd name="T7" fmla="*/ 44 h 44"/>
                <a:gd name="T8" fmla="*/ 9 w 12"/>
                <a:gd name="T9" fmla="*/ 44 h 44"/>
                <a:gd name="T10" fmla="*/ 12 w 12"/>
                <a:gd name="T11" fmla="*/ 39 h 44"/>
                <a:gd name="T12" fmla="*/ 8 w 12"/>
                <a:gd name="T13" fmla="*/ 3 h 44"/>
                <a:gd name="T14" fmla="*/ 4 w 12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44">
                  <a:moveTo>
                    <a:pt x="4" y="0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2"/>
                    <a:pt x="6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44"/>
                    <a:pt x="12" y="42"/>
                    <a:pt x="12" y="39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17"/>
            <p:cNvSpPr>
              <a:spLocks/>
            </p:cNvSpPr>
            <p:nvPr/>
          </p:nvSpPr>
          <p:spPr bwMode="auto">
            <a:xfrm>
              <a:off x="727076" y="2316162"/>
              <a:ext cx="14288" cy="60325"/>
            </a:xfrm>
            <a:custGeom>
              <a:avLst/>
              <a:gdLst>
                <a:gd name="T0" fmla="*/ 4 w 10"/>
                <a:gd name="T1" fmla="*/ 0 h 44"/>
                <a:gd name="T2" fmla="*/ 0 w 10"/>
                <a:gd name="T3" fmla="*/ 4 h 44"/>
                <a:gd name="T4" fmla="*/ 1 w 10"/>
                <a:gd name="T5" fmla="*/ 40 h 44"/>
                <a:gd name="T6" fmla="*/ 5 w 10"/>
                <a:gd name="T7" fmla="*/ 44 h 44"/>
                <a:gd name="T8" fmla="*/ 6 w 10"/>
                <a:gd name="T9" fmla="*/ 44 h 44"/>
                <a:gd name="T10" fmla="*/ 9 w 10"/>
                <a:gd name="T11" fmla="*/ 40 h 44"/>
                <a:gd name="T12" fmla="*/ 8 w 10"/>
                <a:gd name="T13" fmla="*/ 4 h 44"/>
                <a:gd name="T14" fmla="*/ 4 w 10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4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2"/>
                    <a:pt x="3" y="44"/>
                    <a:pt x="5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8" y="44"/>
                    <a:pt x="10" y="42"/>
                    <a:pt x="9" y="4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18"/>
            <p:cNvSpPr>
              <a:spLocks/>
            </p:cNvSpPr>
            <p:nvPr/>
          </p:nvSpPr>
          <p:spPr bwMode="auto">
            <a:xfrm>
              <a:off x="750888" y="2316162"/>
              <a:ext cx="12700" cy="60325"/>
            </a:xfrm>
            <a:custGeom>
              <a:avLst/>
              <a:gdLst>
                <a:gd name="T0" fmla="*/ 5 w 9"/>
                <a:gd name="T1" fmla="*/ 0 h 44"/>
                <a:gd name="T2" fmla="*/ 1 w 9"/>
                <a:gd name="T3" fmla="*/ 4 h 44"/>
                <a:gd name="T4" fmla="*/ 0 w 9"/>
                <a:gd name="T5" fmla="*/ 40 h 44"/>
                <a:gd name="T6" fmla="*/ 4 w 9"/>
                <a:gd name="T7" fmla="*/ 44 h 44"/>
                <a:gd name="T8" fmla="*/ 4 w 9"/>
                <a:gd name="T9" fmla="*/ 44 h 44"/>
                <a:gd name="T10" fmla="*/ 8 w 9"/>
                <a:gd name="T11" fmla="*/ 40 h 44"/>
                <a:gd name="T12" fmla="*/ 9 w 9"/>
                <a:gd name="T13" fmla="*/ 4 h 44"/>
                <a:gd name="T14" fmla="*/ 5 w 9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4">
                  <a:moveTo>
                    <a:pt x="5" y="0"/>
                  </a:moveTo>
                  <a:cubicBezTo>
                    <a:pt x="3" y="0"/>
                    <a:pt x="1" y="2"/>
                    <a:pt x="1" y="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1" y="44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4"/>
                    <a:pt x="8" y="42"/>
                    <a:pt x="8" y="40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19"/>
            <p:cNvSpPr>
              <a:spLocks/>
            </p:cNvSpPr>
            <p:nvPr/>
          </p:nvSpPr>
          <p:spPr bwMode="auto">
            <a:xfrm>
              <a:off x="773113" y="2316162"/>
              <a:ext cx="15875" cy="60325"/>
            </a:xfrm>
            <a:custGeom>
              <a:avLst/>
              <a:gdLst>
                <a:gd name="T0" fmla="*/ 8 w 12"/>
                <a:gd name="T1" fmla="*/ 0 h 44"/>
                <a:gd name="T2" fmla="*/ 4 w 12"/>
                <a:gd name="T3" fmla="*/ 3 h 44"/>
                <a:gd name="T4" fmla="*/ 0 w 12"/>
                <a:gd name="T5" fmla="*/ 39 h 44"/>
                <a:gd name="T6" fmla="*/ 3 w 12"/>
                <a:gd name="T7" fmla="*/ 44 h 44"/>
                <a:gd name="T8" fmla="*/ 4 w 12"/>
                <a:gd name="T9" fmla="*/ 44 h 44"/>
                <a:gd name="T10" fmla="*/ 8 w 12"/>
                <a:gd name="T11" fmla="*/ 40 h 44"/>
                <a:gd name="T12" fmla="*/ 12 w 12"/>
                <a:gd name="T13" fmla="*/ 4 h 44"/>
                <a:gd name="T14" fmla="*/ 8 w 12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44">
                  <a:moveTo>
                    <a:pt x="8" y="0"/>
                  </a:moveTo>
                  <a:cubicBezTo>
                    <a:pt x="6" y="0"/>
                    <a:pt x="4" y="1"/>
                    <a:pt x="4" y="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2"/>
                    <a:pt x="1" y="44"/>
                    <a:pt x="3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4"/>
                    <a:pt x="8" y="42"/>
                    <a:pt x="8" y="4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1" name="Freeform 20"/>
            <p:cNvSpPr>
              <a:spLocks/>
            </p:cNvSpPr>
            <p:nvPr/>
          </p:nvSpPr>
          <p:spPr bwMode="auto">
            <a:xfrm>
              <a:off x="795338" y="2316162"/>
              <a:ext cx="19050" cy="60325"/>
            </a:xfrm>
            <a:custGeom>
              <a:avLst/>
              <a:gdLst>
                <a:gd name="T0" fmla="*/ 11 w 15"/>
                <a:gd name="T1" fmla="*/ 0 h 44"/>
                <a:gd name="T2" fmla="*/ 6 w 15"/>
                <a:gd name="T3" fmla="*/ 3 h 44"/>
                <a:gd name="T4" fmla="*/ 0 w 15"/>
                <a:gd name="T5" fmla="*/ 39 h 44"/>
                <a:gd name="T6" fmla="*/ 3 w 15"/>
                <a:gd name="T7" fmla="*/ 44 h 44"/>
                <a:gd name="T8" fmla="*/ 4 w 15"/>
                <a:gd name="T9" fmla="*/ 44 h 44"/>
                <a:gd name="T10" fmla="*/ 8 w 15"/>
                <a:gd name="T11" fmla="*/ 40 h 44"/>
                <a:gd name="T12" fmla="*/ 14 w 15"/>
                <a:gd name="T13" fmla="*/ 5 h 44"/>
                <a:gd name="T14" fmla="*/ 11 w 15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44">
                  <a:moveTo>
                    <a:pt x="11" y="0"/>
                  </a:moveTo>
                  <a:cubicBezTo>
                    <a:pt x="9" y="0"/>
                    <a:pt x="7" y="1"/>
                    <a:pt x="6" y="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1"/>
                    <a:pt x="1" y="43"/>
                    <a:pt x="3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4"/>
                    <a:pt x="8" y="42"/>
                    <a:pt x="8" y="4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21"/>
            <p:cNvSpPr>
              <a:spLocks noEditPoints="1"/>
            </p:cNvSpPr>
            <p:nvPr/>
          </p:nvSpPr>
          <p:spPr bwMode="auto">
            <a:xfrm>
              <a:off x="611188" y="927100"/>
              <a:ext cx="268288" cy="285750"/>
            </a:xfrm>
            <a:custGeom>
              <a:avLst/>
              <a:gdLst>
                <a:gd name="T0" fmla="*/ 195 w 199"/>
                <a:gd name="T1" fmla="*/ 90 h 211"/>
                <a:gd name="T2" fmla="*/ 194 w 199"/>
                <a:gd name="T3" fmla="*/ 88 h 211"/>
                <a:gd name="T4" fmla="*/ 112 w 199"/>
                <a:gd name="T5" fmla="*/ 5 h 211"/>
                <a:gd name="T6" fmla="*/ 100 w 199"/>
                <a:gd name="T7" fmla="*/ 0 h 211"/>
                <a:gd name="T8" fmla="*/ 87 w 199"/>
                <a:gd name="T9" fmla="*/ 5 h 211"/>
                <a:gd name="T10" fmla="*/ 5 w 199"/>
                <a:gd name="T11" fmla="*/ 88 h 211"/>
                <a:gd name="T12" fmla="*/ 4 w 199"/>
                <a:gd name="T13" fmla="*/ 89 h 211"/>
                <a:gd name="T14" fmla="*/ 0 w 199"/>
                <a:gd name="T15" fmla="*/ 101 h 211"/>
                <a:gd name="T16" fmla="*/ 0 w 199"/>
                <a:gd name="T17" fmla="*/ 193 h 211"/>
                <a:gd name="T18" fmla="*/ 17 w 199"/>
                <a:gd name="T19" fmla="*/ 211 h 211"/>
                <a:gd name="T20" fmla="*/ 182 w 199"/>
                <a:gd name="T21" fmla="*/ 211 h 211"/>
                <a:gd name="T22" fmla="*/ 199 w 199"/>
                <a:gd name="T23" fmla="*/ 193 h 211"/>
                <a:gd name="T24" fmla="*/ 199 w 199"/>
                <a:gd name="T25" fmla="*/ 101 h 211"/>
                <a:gd name="T26" fmla="*/ 195 w 199"/>
                <a:gd name="T27" fmla="*/ 90 h 211"/>
                <a:gd name="T28" fmla="*/ 93 w 199"/>
                <a:gd name="T29" fmla="*/ 10 h 211"/>
                <a:gd name="T30" fmla="*/ 106 w 199"/>
                <a:gd name="T31" fmla="*/ 10 h 211"/>
                <a:gd name="T32" fmla="*/ 183 w 199"/>
                <a:gd name="T33" fmla="*/ 88 h 211"/>
                <a:gd name="T34" fmla="*/ 117 w 199"/>
                <a:gd name="T35" fmla="*/ 142 h 211"/>
                <a:gd name="T36" fmla="*/ 112 w 199"/>
                <a:gd name="T37" fmla="*/ 136 h 211"/>
                <a:gd name="T38" fmla="*/ 87 w 199"/>
                <a:gd name="T39" fmla="*/ 136 h 211"/>
                <a:gd name="T40" fmla="*/ 82 w 199"/>
                <a:gd name="T41" fmla="*/ 142 h 211"/>
                <a:gd name="T42" fmla="*/ 16 w 199"/>
                <a:gd name="T43" fmla="*/ 88 h 211"/>
                <a:gd name="T44" fmla="*/ 93 w 199"/>
                <a:gd name="T45" fmla="*/ 10 h 211"/>
                <a:gd name="T46" fmla="*/ 93 w 199"/>
                <a:gd name="T47" fmla="*/ 142 h 211"/>
                <a:gd name="T48" fmla="*/ 106 w 199"/>
                <a:gd name="T49" fmla="*/ 142 h 211"/>
                <a:gd name="T50" fmla="*/ 167 w 199"/>
                <a:gd name="T51" fmla="*/ 203 h 211"/>
                <a:gd name="T52" fmla="*/ 32 w 199"/>
                <a:gd name="T53" fmla="*/ 203 h 211"/>
                <a:gd name="T54" fmla="*/ 93 w 199"/>
                <a:gd name="T55" fmla="*/ 142 h 211"/>
                <a:gd name="T56" fmla="*/ 8 w 199"/>
                <a:gd name="T57" fmla="*/ 193 h 211"/>
                <a:gd name="T58" fmla="*/ 8 w 199"/>
                <a:gd name="T59" fmla="*/ 101 h 211"/>
                <a:gd name="T60" fmla="*/ 10 w 199"/>
                <a:gd name="T61" fmla="*/ 94 h 211"/>
                <a:gd name="T62" fmla="*/ 76 w 199"/>
                <a:gd name="T63" fmla="*/ 147 h 211"/>
                <a:gd name="T64" fmla="*/ 21 w 199"/>
                <a:gd name="T65" fmla="*/ 203 h 211"/>
                <a:gd name="T66" fmla="*/ 17 w 199"/>
                <a:gd name="T67" fmla="*/ 203 h 211"/>
                <a:gd name="T68" fmla="*/ 8 w 199"/>
                <a:gd name="T69" fmla="*/ 193 h 211"/>
                <a:gd name="T70" fmla="*/ 191 w 199"/>
                <a:gd name="T71" fmla="*/ 193 h 211"/>
                <a:gd name="T72" fmla="*/ 182 w 199"/>
                <a:gd name="T73" fmla="*/ 203 h 211"/>
                <a:gd name="T74" fmla="*/ 178 w 199"/>
                <a:gd name="T75" fmla="*/ 203 h 211"/>
                <a:gd name="T76" fmla="*/ 123 w 199"/>
                <a:gd name="T77" fmla="*/ 147 h 211"/>
                <a:gd name="T78" fmla="*/ 189 w 199"/>
                <a:gd name="T79" fmla="*/ 94 h 211"/>
                <a:gd name="T80" fmla="*/ 191 w 199"/>
                <a:gd name="T81" fmla="*/ 101 h 211"/>
                <a:gd name="T82" fmla="*/ 191 w 199"/>
                <a:gd name="T83" fmla="*/ 19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9" h="211">
                  <a:moveTo>
                    <a:pt x="195" y="90"/>
                  </a:moveTo>
                  <a:cubicBezTo>
                    <a:pt x="195" y="89"/>
                    <a:pt x="195" y="88"/>
                    <a:pt x="194" y="88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09" y="1"/>
                    <a:pt x="104" y="0"/>
                    <a:pt x="100" y="0"/>
                  </a:cubicBezTo>
                  <a:cubicBezTo>
                    <a:pt x="95" y="0"/>
                    <a:pt x="91" y="1"/>
                    <a:pt x="87" y="5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1" y="93"/>
                    <a:pt x="0" y="96"/>
                    <a:pt x="0" y="101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03"/>
                    <a:pt x="8" y="211"/>
                    <a:pt x="17" y="211"/>
                  </a:cubicBezTo>
                  <a:cubicBezTo>
                    <a:pt x="182" y="211"/>
                    <a:pt x="182" y="211"/>
                    <a:pt x="182" y="211"/>
                  </a:cubicBezTo>
                  <a:cubicBezTo>
                    <a:pt x="191" y="211"/>
                    <a:pt x="199" y="203"/>
                    <a:pt x="199" y="193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97"/>
                    <a:pt x="198" y="93"/>
                    <a:pt x="195" y="90"/>
                  </a:cubicBezTo>
                  <a:close/>
                  <a:moveTo>
                    <a:pt x="93" y="10"/>
                  </a:moveTo>
                  <a:cubicBezTo>
                    <a:pt x="97" y="7"/>
                    <a:pt x="103" y="7"/>
                    <a:pt x="106" y="10"/>
                  </a:cubicBezTo>
                  <a:cubicBezTo>
                    <a:pt x="183" y="88"/>
                    <a:pt x="183" y="88"/>
                    <a:pt x="183" y="88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05" y="129"/>
                    <a:pt x="94" y="129"/>
                    <a:pt x="87" y="136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16" y="88"/>
                    <a:pt x="16" y="88"/>
                    <a:pt x="16" y="88"/>
                  </a:cubicBezTo>
                  <a:lnTo>
                    <a:pt x="93" y="10"/>
                  </a:lnTo>
                  <a:close/>
                  <a:moveTo>
                    <a:pt x="93" y="142"/>
                  </a:moveTo>
                  <a:cubicBezTo>
                    <a:pt x="97" y="138"/>
                    <a:pt x="102" y="138"/>
                    <a:pt x="106" y="142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32" y="203"/>
                    <a:pt x="32" y="203"/>
                    <a:pt x="32" y="203"/>
                  </a:cubicBezTo>
                  <a:lnTo>
                    <a:pt x="93" y="142"/>
                  </a:lnTo>
                  <a:close/>
                  <a:moveTo>
                    <a:pt x="8" y="193"/>
                  </a:moveTo>
                  <a:cubicBezTo>
                    <a:pt x="8" y="101"/>
                    <a:pt x="8" y="101"/>
                    <a:pt x="8" y="101"/>
                  </a:cubicBezTo>
                  <a:cubicBezTo>
                    <a:pt x="8" y="98"/>
                    <a:pt x="9" y="96"/>
                    <a:pt x="10" y="94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21" y="203"/>
                    <a:pt x="21" y="203"/>
                    <a:pt x="21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2" y="203"/>
                    <a:pt x="8" y="199"/>
                    <a:pt x="8" y="193"/>
                  </a:cubicBezTo>
                  <a:close/>
                  <a:moveTo>
                    <a:pt x="191" y="193"/>
                  </a:moveTo>
                  <a:cubicBezTo>
                    <a:pt x="191" y="199"/>
                    <a:pt x="187" y="203"/>
                    <a:pt x="182" y="203"/>
                  </a:cubicBezTo>
                  <a:cubicBezTo>
                    <a:pt x="178" y="203"/>
                    <a:pt x="178" y="203"/>
                    <a:pt x="178" y="203"/>
                  </a:cubicBezTo>
                  <a:cubicBezTo>
                    <a:pt x="123" y="147"/>
                    <a:pt x="123" y="147"/>
                    <a:pt x="123" y="147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90" y="96"/>
                    <a:pt x="191" y="98"/>
                    <a:pt x="191" y="101"/>
                  </a:cubicBezTo>
                  <a:lnTo>
                    <a:pt x="191" y="19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22"/>
            <p:cNvSpPr>
              <a:spLocks noEditPoints="1"/>
            </p:cNvSpPr>
            <p:nvPr/>
          </p:nvSpPr>
          <p:spPr bwMode="auto">
            <a:xfrm>
              <a:off x="698501" y="1504950"/>
              <a:ext cx="93663" cy="365125"/>
            </a:xfrm>
            <a:custGeom>
              <a:avLst/>
              <a:gdLst>
                <a:gd name="T0" fmla="*/ 0 w 69"/>
                <a:gd name="T1" fmla="*/ 22 h 271"/>
                <a:gd name="T2" fmla="*/ 47 w 69"/>
                <a:gd name="T3" fmla="*/ 271 h 271"/>
                <a:gd name="T4" fmla="*/ 47 w 69"/>
                <a:gd name="T5" fmla="*/ 0 h 271"/>
                <a:gd name="T6" fmla="*/ 8 w 69"/>
                <a:gd name="T7" fmla="*/ 248 h 271"/>
                <a:gd name="T8" fmla="*/ 47 w 69"/>
                <a:gd name="T9" fmla="*/ 8 h 271"/>
                <a:gd name="T10" fmla="*/ 43 w 69"/>
                <a:gd name="T11" fmla="*/ 24 h 271"/>
                <a:gd name="T12" fmla="*/ 61 w 69"/>
                <a:gd name="T13" fmla="*/ 26 h 271"/>
                <a:gd name="T14" fmla="*/ 53 w 69"/>
                <a:gd name="T15" fmla="*/ 32 h 271"/>
                <a:gd name="T16" fmla="*/ 61 w 69"/>
                <a:gd name="T17" fmla="*/ 39 h 271"/>
                <a:gd name="T18" fmla="*/ 54 w 69"/>
                <a:gd name="T19" fmla="*/ 41 h 271"/>
                <a:gd name="T20" fmla="*/ 54 w 69"/>
                <a:gd name="T21" fmla="*/ 46 h 271"/>
                <a:gd name="T22" fmla="*/ 61 w 69"/>
                <a:gd name="T23" fmla="*/ 48 h 271"/>
                <a:gd name="T24" fmla="*/ 53 w 69"/>
                <a:gd name="T25" fmla="*/ 54 h 271"/>
                <a:gd name="T26" fmla="*/ 61 w 69"/>
                <a:gd name="T27" fmla="*/ 61 h 271"/>
                <a:gd name="T28" fmla="*/ 43 w 69"/>
                <a:gd name="T29" fmla="*/ 63 h 271"/>
                <a:gd name="T30" fmla="*/ 54 w 69"/>
                <a:gd name="T31" fmla="*/ 68 h 271"/>
                <a:gd name="T32" fmla="*/ 61 w 69"/>
                <a:gd name="T33" fmla="*/ 70 h 271"/>
                <a:gd name="T34" fmla="*/ 53 w 69"/>
                <a:gd name="T35" fmla="*/ 76 h 271"/>
                <a:gd name="T36" fmla="*/ 61 w 69"/>
                <a:gd name="T37" fmla="*/ 83 h 271"/>
                <a:gd name="T38" fmla="*/ 54 w 69"/>
                <a:gd name="T39" fmla="*/ 85 h 271"/>
                <a:gd name="T40" fmla="*/ 54 w 69"/>
                <a:gd name="T41" fmla="*/ 90 h 271"/>
                <a:gd name="T42" fmla="*/ 61 w 69"/>
                <a:gd name="T43" fmla="*/ 92 h 271"/>
                <a:gd name="T44" fmla="*/ 42 w 69"/>
                <a:gd name="T45" fmla="*/ 98 h 271"/>
                <a:gd name="T46" fmla="*/ 61 w 69"/>
                <a:gd name="T47" fmla="*/ 105 h 271"/>
                <a:gd name="T48" fmla="*/ 54 w 69"/>
                <a:gd name="T49" fmla="*/ 107 h 271"/>
                <a:gd name="T50" fmla="*/ 54 w 69"/>
                <a:gd name="T51" fmla="*/ 112 h 271"/>
                <a:gd name="T52" fmla="*/ 61 w 69"/>
                <a:gd name="T53" fmla="*/ 114 h 271"/>
                <a:gd name="T54" fmla="*/ 53 w 69"/>
                <a:gd name="T55" fmla="*/ 120 h 271"/>
                <a:gd name="T56" fmla="*/ 61 w 69"/>
                <a:gd name="T57" fmla="*/ 127 h 271"/>
                <a:gd name="T58" fmla="*/ 54 w 69"/>
                <a:gd name="T59" fmla="*/ 129 h 271"/>
                <a:gd name="T60" fmla="*/ 43 w 69"/>
                <a:gd name="T61" fmla="*/ 134 h 271"/>
                <a:gd name="T62" fmla="*/ 61 w 69"/>
                <a:gd name="T63" fmla="*/ 136 h 271"/>
                <a:gd name="T64" fmla="*/ 53 w 69"/>
                <a:gd name="T65" fmla="*/ 142 h 271"/>
                <a:gd name="T66" fmla="*/ 61 w 69"/>
                <a:gd name="T67" fmla="*/ 149 h 271"/>
                <a:gd name="T68" fmla="*/ 54 w 69"/>
                <a:gd name="T69" fmla="*/ 151 h 271"/>
                <a:gd name="T70" fmla="*/ 54 w 69"/>
                <a:gd name="T71" fmla="*/ 156 h 271"/>
                <a:gd name="T72" fmla="*/ 61 w 69"/>
                <a:gd name="T73" fmla="*/ 158 h 271"/>
                <a:gd name="T74" fmla="*/ 53 w 69"/>
                <a:gd name="T75" fmla="*/ 164 h 271"/>
                <a:gd name="T76" fmla="*/ 61 w 69"/>
                <a:gd name="T77" fmla="*/ 171 h 271"/>
                <a:gd name="T78" fmla="*/ 43 w 69"/>
                <a:gd name="T79" fmla="*/ 173 h 271"/>
                <a:gd name="T80" fmla="*/ 54 w 69"/>
                <a:gd name="T81" fmla="*/ 178 h 271"/>
                <a:gd name="T82" fmla="*/ 61 w 69"/>
                <a:gd name="T83" fmla="*/ 180 h 271"/>
                <a:gd name="T84" fmla="*/ 53 w 69"/>
                <a:gd name="T85" fmla="*/ 186 h 271"/>
                <a:gd name="T86" fmla="*/ 61 w 69"/>
                <a:gd name="T87" fmla="*/ 193 h 271"/>
                <a:gd name="T88" fmla="*/ 54 w 69"/>
                <a:gd name="T89" fmla="*/ 195 h 271"/>
                <a:gd name="T90" fmla="*/ 54 w 69"/>
                <a:gd name="T91" fmla="*/ 200 h 271"/>
                <a:gd name="T92" fmla="*/ 61 w 69"/>
                <a:gd name="T93" fmla="*/ 202 h 271"/>
                <a:gd name="T94" fmla="*/ 42 w 69"/>
                <a:gd name="T95" fmla="*/ 208 h 271"/>
                <a:gd name="T96" fmla="*/ 61 w 69"/>
                <a:gd name="T97" fmla="*/ 215 h 271"/>
                <a:gd name="T98" fmla="*/ 54 w 69"/>
                <a:gd name="T99" fmla="*/ 217 h 271"/>
                <a:gd name="T100" fmla="*/ 54 w 69"/>
                <a:gd name="T101" fmla="*/ 222 h 271"/>
                <a:gd name="T102" fmla="*/ 61 w 69"/>
                <a:gd name="T103" fmla="*/ 224 h 271"/>
                <a:gd name="T104" fmla="*/ 53 w 69"/>
                <a:gd name="T105" fmla="*/ 230 h 271"/>
                <a:gd name="T106" fmla="*/ 61 w 69"/>
                <a:gd name="T107" fmla="*/ 237 h 271"/>
                <a:gd name="T108" fmla="*/ 54 w 69"/>
                <a:gd name="T109" fmla="*/ 239 h 271"/>
                <a:gd name="T110" fmla="*/ 43 w 69"/>
                <a:gd name="T111" fmla="*/ 244 h 271"/>
                <a:gd name="T112" fmla="*/ 61 w 69"/>
                <a:gd name="T113" fmla="*/ 246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9" h="271">
                  <a:moveTo>
                    <a:pt x="47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0" y="261"/>
                    <a:pt x="10" y="271"/>
                    <a:pt x="23" y="271"/>
                  </a:cubicBezTo>
                  <a:cubicBezTo>
                    <a:pt x="47" y="271"/>
                    <a:pt x="47" y="271"/>
                    <a:pt x="47" y="271"/>
                  </a:cubicBezTo>
                  <a:cubicBezTo>
                    <a:pt x="59" y="271"/>
                    <a:pt x="69" y="261"/>
                    <a:pt x="69" y="248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10"/>
                    <a:pt x="59" y="0"/>
                    <a:pt x="47" y="0"/>
                  </a:cubicBezTo>
                  <a:close/>
                  <a:moveTo>
                    <a:pt x="47" y="263"/>
                  </a:moveTo>
                  <a:cubicBezTo>
                    <a:pt x="23" y="263"/>
                    <a:pt x="23" y="263"/>
                    <a:pt x="23" y="263"/>
                  </a:cubicBezTo>
                  <a:cubicBezTo>
                    <a:pt x="15" y="263"/>
                    <a:pt x="8" y="256"/>
                    <a:pt x="8" y="248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14"/>
                    <a:pt x="15" y="8"/>
                    <a:pt x="23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4" y="8"/>
                    <a:pt x="61" y="14"/>
                    <a:pt x="61" y="22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5"/>
                    <a:pt x="42" y="25"/>
                  </a:cubicBezTo>
                  <a:cubicBezTo>
                    <a:pt x="42" y="26"/>
                    <a:pt x="43" y="26"/>
                    <a:pt x="43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3" y="31"/>
                    <a:pt x="53" y="32"/>
                    <a:pt x="53" y="32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3" y="39"/>
                    <a:pt x="53" y="39"/>
                    <a:pt x="53" y="40"/>
                  </a:cubicBezTo>
                  <a:cubicBezTo>
                    <a:pt x="53" y="40"/>
                    <a:pt x="53" y="41"/>
                    <a:pt x="54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53" y="46"/>
                    <a:pt x="53" y="47"/>
                    <a:pt x="53" y="47"/>
                  </a:cubicBezTo>
                  <a:cubicBezTo>
                    <a:pt x="53" y="48"/>
                    <a:pt x="53" y="48"/>
                    <a:pt x="54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4"/>
                    <a:pt x="53" y="54"/>
                  </a:cubicBezTo>
                  <a:cubicBezTo>
                    <a:pt x="53" y="55"/>
                    <a:pt x="53" y="55"/>
                    <a:pt x="54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3" y="61"/>
                    <a:pt x="42" y="61"/>
                    <a:pt x="42" y="62"/>
                  </a:cubicBezTo>
                  <a:cubicBezTo>
                    <a:pt x="42" y="62"/>
                    <a:pt x="43" y="63"/>
                    <a:pt x="43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3" y="68"/>
                    <a:pt x="53" y="69"/>
                    <a:pt x="53" y="69"/>
                  </a:cubicBezTo>
                  <a:cubicBezTo>
                    <a:pt x="53" y="70"/>
                    <a:pt x="53" y="70"/>
                    <a:pt x="5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3" y="75"/>
                    <a:pt x="53" y="76"/>
                    <a:pt x="53" y="76"/>
                  </a:cubicBezTo>
                  <a:cubicBezTo>
                    <a:pt x="53" y="77"/>
                    <a:pt x="53" y="77"/>
                    <a:pt x="54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3"/>
                    <a:pt x="53" y="83"/>
                    <a:pt x="53" y="84"/>
                  </a:cubicBezTo>
                  <a:cubicBezTo>
                    <a:pt x="53" y="84"/>
                    <a:pt x="53" y="85"/>
                    <a:pt x="54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3" y="90"/>
                    <a:pt x="53" y="91"/>
                    <a:pt x="53" y="91"/>
                  </a:cubicBezTo>
                  <a:cubicBezTo>
                    <a:pt x="53" y="92"/>
                    <a:pt x="53" y="92"/>
                    <a:pt x="54" y="92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2" y="98"/>
                    <a:pt x="42" y="98"/>
                  </a:cubicBezTo>
                  <a:cubicBezTo>
                    <a:pt x="42" y="99"/>
                    <a:pt x="43" y="99"/>
                    <a:pt x="43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3" y="105"/>
                    <a:pt x="53" y="105"/>
                    <a:pt x="53" y="106"/>
                  </a:cubicBezTo>
                  <a:cubicBezTo>
                    <a:pt x="53" y="106"/>
                    <a:pt x="53" y="107"/>
                    <a:pt x="54" y="107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3" y="112"/>
                    <a:pt x="53" y="113"/>
                    <a:pt x="53" y="113"/>
                  </a:cubicBezTo>
                  <a:cubicBezTo>
                    <a:pt x="53" y="114"/>
                    <a:pt x="53" y="114"/>
                    <a:pt x="54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1" y="119"/>
                    <a:pt x="61" y="119"/>
                    <a:pt x="61" y="119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3" y="119"/>
                    <a:pt x="53" y="120"/>
                    <a:pt x="53" y="120"/>
                  </a:cubicBezTo>
                  <a:cubicBezTo>
                    <a:pt x="53" y="121"/>
                    <a:pt x="53" y="121"/>
                    <a:pt x="54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7"/>
                    <a:pt x="61" y="127"/>
                    <a:pt x="61" y="127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3" y="127"/>
                    <a:pt x="53" y="127"/>
                    <a:pt x="53" y="128"/>
                  </a:cubicBezTo>
                  <a:cubicBezTo>
                    <a:pt x="53" y="128"/>
                    <a:pt x="53" y="129"/>
                    <a:pt x="54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3" y="134"/>
                    <a:pt x="42" y="134"/>
                    <a:pt x="42" y="135"/>
                  </a:cubicBezTo>
                  <a:cubicBezTo>
                    <a:pt x="42" y="136"/>
                    <a:pt x="43" y="136"/>
                    <a:pt x="43" y="136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1" y="141"/>
                    <a:pt x="61" y="141"/>
                    <a:pt x="61" y="141"/>
                  </a:cubicBezTo>
                  <a:cubicBezTo>
                    <a:pt x="54" y="141"/>
                    <a:pt x="54" y="141"/>
                    <a:pt x="54" y="141"/>
                  </a:cubicBezTo>
                  <a:cubicBezTo>
                    <a:pt x="53" y="141"/>
                    <a:pt x="53" y="142"/>
                    <a:pt x="53" y="142"/>
                  </a:cubicBezTo>
                  <a:cubicBezTo>
                    <a:pt x="53" y="143"/>
                    <a:pt x="53" y="143"/>
                    <a:pt x="54" y="143"/>
                  </a:cubicBezTo>
                  <a:cubicBezTo>
                    <a:pt x="61" y="143"/>
                    <a:pt x="61" y="143"/>
                    <a:pt x="61" y="143"/>
                  </a:cubicBezTo>
                  <a:cubicBezTo>
                    <a:pt x="61" y="149"/>
                    <a:pt x="61" y="149"/>
                    <a:pt x="61" y="149"/>
                  </a:cubicBezTo>
                  <a:cubicBezTo>
                    <a:pt x="54" y="149"/>
                    <a:pt x="54" y="149"/>
                    <a:pt x="54" y="149"/>
                  </a:cubicBezTo>
                  <a:cubicBezTo>
                    <a:pt x="53" y="149"/>
                    <a:pt x="53" y="149"/>
                    <a:pt x="53" y="150"/>
                  </a:cubicBezTo>
                  <a:cubicBezTo>
                    <a:pt x="53" y="150"/>
                    <a:pt x="53" y="151"/>
                    <a:pt x="54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3" y="156"/>
                    <a:pt x="53" y="156"/>
                    <a:pt x="53" y="157"/>
                  </a:cubicBezTo>
                  <a:cubicBezTo>
                    <a:pt x="53" y="158"/>
                    <a:pt x="53" y="158"/>
                    <a:pt x="54" y="158"/>
                  </a:cubicBezTo>
                  <a:cubicBezTo>
                    <a:pt x="61" y="158"/>
                    <a:pt x="61" y="158"/>
                    <a:pt x="61" y="158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3"/>
                    <a:pt x="54" y="163"/>
                    <a:pt x="54" y="163"/>
                  </a:cubicBezTo>
                  <a:cubicBezTo>
                    <a:pt x="53" y="163"/>
                    <a:pt x="53" y="164"/>
                    <a:pt x="53" y="164"/>
                  </a:cubicBezTo>
                  <a:cubicBezTo>
                    <a:pt x="53" y="165"/>
                    <a:pt x="53" y="165"/>
                    <a:pt x="54" y="165"/>
                  </a:cubicBezTo>
                  <a:cubicBezTo>
                    <a:pt x="61" y="165"/>
                    <a:pt x="61" y="165"/>
                    <a:pt x="61" y="165"/>
                  </a:cubicBezTo>
                  <a:cubicBezTo>
                    <a:pt x="61" y="171"/>
                    <a:pt x="61" y="171"/>
                    <a:pt x="61" y="171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1"/>
                    <a:pt x="42" y="171"/>
                    <a:pt x="42" y="172"/>
                  </a:cubicBezTo>
                  <a:cubicBezTo>
                    <a:pt x="42" y="172"/>
                    <a:pt x="43" y="173"/>
                    <a:pt x="43" y="173"/>
                  </a:cubicBezTo>
                  <a:cubicBezTo>
                    <a:pt x="61" y="173"/>
                    <a:pt x="61" y="173"/>
                    <a:pt x="61" y="173"/>
                  </a:cubicBezTo>
                  <a:cubicBezTo>
                    <a:pt x="61" y="178"/>
                    <a:pt x="61" y="178"/>
                    <a:pt x="61" y="178"/>
                  </a:cubicBezTo>
                  <a:cubicBezTo>
                    <a:pt x="54" y="178"/>
                    <a:pt x="54" y="178"/>
                    <a:pt x="54" y="178"/>
                  </a:cubicBezTo>
                  <a:cubicBezTo>
                    <a:pt x="53" y="178"/>
                    <a:pt x="53" y="178"/>
                    <a:pt x="53" y="179"/>
                  </a:cubicBezTo>
                  <a:cubicBezTo>
                    <a:pt x="53" y="180"/>
                    <a:pt x="53" y="180"/>
                    <a:pt x="54" y="180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85"/>
                    <a:pt x="54" y="185"/>
                    <a:pt x="54" y="185"/>
                  </a:cubicBezTo>
                  <a:cubicBezTo>
                    <a:pt x="53" y="185"/>
                    <a:pt x="53" y="186"/>
                    <a:pt x="53" y="186"/>
                  </a:cubicBezTo>
                  <a:cubicBezTo>
                    <a:pt x="53" y="187"/>
                    <a:pt x="53" y="187"/>
                    <a:pt x="54" y="187"/>
                  </a:cubicBezTo>
                  <a:cubicBezTo>
                    <a:pt x="61" y="187"/>
                    <a:pt x="61" y="187"/>
                    <a:pt x="61" y="187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54" y="193"/>
                    <a:pt x="54" y="193"/>
                    <a:pt x="54" y="193"/>
                  </a:cubicBezTo>
                  <a:cubicBezTo>
                    <a:pt x="53" y="193"/>
                    <a:pt x="53" y="193"/>
                    <a:pt x="53" y="194"/>
                  </a:cubicBezTo>
                  <a:cubicBezTo>
                    <a:pt x="53" y="194"/>
                    <a:pt x="53" y="195"/>
                    <a:pt x="54" y="195"/>
                  </a:cubicBezTo>
                  <a:cubicBezTo>
                    <a:pt x="61" y="195"/>
                    <a:pt x="61" y="195"/>
                    <a:pt x="61" y="195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53" y="200"/>
                    <a:pt x="53" y="200"/>
                    <a:pt x="53" y="201"/>
                  </a:cubicBezTo>
                  <a:cubicBezTo>
                    <a:pt x="53" y="202"/>
                    <a:pt x="53" y="202"/>
                    <a:pt x="54" y="20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1" y="207"/>
                    <a:pt x="61" y="207"/>
                    <a:pt x="61" y="207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3" y="207"/>
                    <a:pt x="42" y="208"/>
                    <a:pt x="42" y="208"/>
                  </a:cubicBezTo>
                  <a:cubicBezTo>
                    <a:pt x="42" y="209"/>
                    <a:pt x="43" y="209"/>
                    <a:pt x="43" y="209"/>
                  </a:cubicBezTo>
                  <a:cubicBezTo>
                    <a:pt x="61" y="209"/>
                    <a:pt x="61" y="209"/>
                    <a:pt x="61" y="209"/>
                  </a:cubicBezTo>
                  <a:cubicBezTo>
                    <a:pt x="61" y="215"/>
                    <a:pt x="61" y="215"/>
                    <a:pt x="61" y="215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3" y="215"/>
                    <a:pt x="53" y="215"/>
                    <a:pt x="53" y="216"/>
                  </a:cubicBezTo>
                  <a:cubicBezTo>
                    <a:pt x="53" y="216"/>
                    <a:pt x="53" y="217"/>
                    <a:pt x="54" y="217"/>
                  </a:cubicBezTo>
                  <a:cubicBezTo>
                    <a:pt x="61" y="217"/>
                    <a:pt x="61" y="217"/>
                    <a:pt x="61" y="217"/>
                  </a:cubicBezTo>
                  <a:cubicBezTo>
                    <a:pt x="61" y="222"/>
                    <a:pt x="61" y="222"/>
                    <a:pt x="61" y="222"/>
                  </a:cubicBezTo>
                  <a:cubicBezTo>
                    <a:pt x="54" y="222"/>
                    <a:pt x="54" y="222"/>
                    <a:pt x="54" y="222"/>
                  </a:cubicBezTo>
                  <a:cubicBezTo>
                    <a:pt x="53" y="222"/>
                    <a:pt x="53" y="222"/>
                    <a:pt x="53" y="223"/>
                  </a:cubicBezTo>
                  <a:cubicBezTo>
                    <a:pt x="53" y="223"/>
                    <a:pt x="53" y="224"/>
                    <a:pt x="54" y="224"/>
                  </a:cubicBezTo>
                  <a:cubicBezTo>
                    <a:pt x="61" y="224"/>
                    <a:pt x="61" y="224"/>
                    <a:pt x="61" y="224"/>
                  </a:cubicBezTo>
                  <a:cubicBezTo>
                    <a:pt x="61" y="229"/>
                    <a:pt x="61" y="229"/>
                    <a:pt x="61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3" y="229"/>
                    <a:pt x="53" y="230"/>
                    <a:pt x="53" y="230"/>
                  </a:cubicBezTo>
                  <a:cubicBezTo>
                    <a:pt x="53" y="231"/>
                    <a:pt x="53" y="231"/>
                    <a:pt x="54" y="231"/>
                  </a:cubicBezTo>
                  <a:cubicBezTo>
                    <a:pt x="61" y="231"/>
                    <a:pt x="61" y="231"/>
                    <a:pt x="61" y="231"/>
                  </a:cubicBezTo>
                  <a:cubicBezTo>
                    <a:pt x="61" y="237"/>
                    <a:pt x="61" y="237"/>
                    <a:pt x="61" y="237"/>
                  </a:cubicBezTo>
                  <a:cubicBezTo>
                    <a:pt x="54" y="237"/>
                    <a:pt x="54" y="237"/>
                    <a:pt x="54" y="237"/>
                  </a:cubicBezTo>
                  <a:cubicBezTo>
                    <a:pt x="53" y="237"/>
                    <a:pt x="53" y="237"/>
                    <a:pt x="53" y="238"/>
                  </a:cubicBezTo>
                  <a:cubicBezTo>
                    <a:pt x="53" y="238"/>
                    <a:pt x="53" y="239"/>
                    <a:pt x="54" y="239"/>
                  </a:cubicBezTo>
                  <a:cubicBezTo>
                    <a:pt x="61" y="239"/>
                    <a:pt x="61" y="239"/>
                    <a:pt x="61" y="239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43" y="244"/>
                    <a:pt x="43" y="244"/>
                    <a:pt x="43" y="244"/>
                  </a:cubicBezTo>
                  <a:cubicBezTo>
                    <a:pt x="43" y="244"/>
                    <a:pt x="42" y="244"/>
                    <a:pt x="42" y="245"/>
                  </a:cubicBezTo>
                  <a:cubicBezTo>
                    <a:pt x="42" y="245"/>
                    <a:pt x="43" y="246"/>
                    <a:pt x="43" y="246"/>
                  </a:cubicBezTo>
                  <a:cubicBezTo>
                    <a:pt x="61" y="246"/>
                    <a:pt x="61" y="246"/>
                    <a:pt x="61" y="246"/>
                  </a:cubicBezTo>
                  <a:cubicBezTo>
                    <a:pt x="61" y="248"/>
                    <a:pt x="61" y="248"/>
                    <a:pt x="61" y="248"/>
                  </a:cubicBezTo>
                  <a:cubicBezTo>
                    <a:pt x="61" y="256"/>
                    <a:pt x="54" y="263"/>
                    <a:pt x="47" y="26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23"/>
            <p:cNvSpPr>
              <a:spLocks noEditPoints="1"/>
            </p:cNvSpPr>
            <p:nvPr/>
          </p:nvSpPr>
          <p:spPr bwMode="auto">
            <a:xfrm>
              <a:off x="714376" y="1516062"/>
              <a:ext cx="26988" cy="30163"/>
            </a:xfrm>
            <a:custGeom>
              <a:avLst/>
              <a:gdLst>
                <a:gd name="T0" fmla="*/ 11 w 21"/>
                <a:gd name="T1" fmla="*/ 0 h 22"/>
                <a:gd name="T2" fmla="*/ 0 w 21"/>
                <a:gd name="T3" fmla="*/ 11 h 22"/>
                <a:gd name="T4" fmla="*/ 11 w 21"/>
                <a:gd name="T5" fmla="*/ 22 h 22"/>
                <a:gd name="T6" fmla="*/ 21 w 21"/>
                <a:gd name="T7" fmla="*/ 11 h 22"/>
                <a:gd name="T8" fmla="*/ 11 w 21"/>
                <a:gd name="T9" fmla="*/ 0 h 22"/>
                <a:gd name="T10" fmla="*/ 11 w 21"/>
                <a:gd name="T11" fmla="*/ 14 h 22"/>
                <a:gd name="T12" fmla="*/ 8 w 21"/>
                <a:gd name="T13" fmla="*/ 11 h 22"/>
                <a:gd name="T14" fmla="*/ 11 w 21"/>
                <a:gd name="T15" fmla="*/ 8 h 22"/>
                <a:gd name="T16" fmla="*/ 13 w 21"/>
                <a:gd name="T17" fmla="*/ 11 h 22"/>
                <a:gd name="T18" fmla="*/ 11 w 21"/>
                <a:gd name="T1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2">
                  <a:moveTo>
                    <a:pt x="11" y="0"/>
                  </a:move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6" y="22"/>
                    <a:pt x="21" y="17"/>
                    <a:pt x="21" y="11"/>
                  </a:cubicBezTo>
                  <a:cubicBezTo>
                    <a:pt x="21" y="5"/>
                    <a:pt x="16" y="0"/>
                    <a:pt x="11" y="0"/>
                  </a:cubicBezTo>
                  <a:close/>
                  <a:moveTo>
                    <a:pt x="11" y="14"/>
                  </a:moveTo>
                  <a:cubicBezTo>
                    <a:pt x="9" y="14"/>
                    <a:pt x="8" y="12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12" y="8"/>
                    <a:pt x="13" y="9"/>
                    <a:pt x="13" y="11"/>
                  </a:cubicBezTo>
                  <a:cubicBezTo>
                    <a:pt x="13" y="12"/>
                    <a:pt x="12" y="14"/>
                    <a:pt x="11" y="1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24"/>
            <p:cNvSpPr>
              <a:spLocks noEditPoints="1"/>
            </p:cNvSpPr>
            <p:nvPr/>
          </p:nvSpPr>
          <p:spPr bwMode="auto">
            <a:xfrm>
              <a:off x="658813" y="2800350"/>
              <a:ext cx="173038" cy="242888"/>
            </a:xfrm>
            <a:custGeom>
              <a:avLst/>
              <a:gdLst>
                <a:gd name="T0" fmla="*/ 119 w 129"/>
                <a:gd name="T1" fmla="*/ 81 h 180"/>
                <a:gd name="T2" fmla="*/ 119 w 129"/>
                <a:gd name="T3" fmla="*/ 54 h 180"/>
                <a:gd name="T4" fmla="*/ 65 w 129"/>
                <a:gd name="T5" fmla="*/ 0 h 180"/>
                <a:gd name="T6" fmla="*/ 10 w 129"/>
                <a:gd name="T7" fmla="*/ 54 h 180"/>
                <a:gd name="T8" fmla="*/ 10 w 129"/>
                <a:gd name="T9" fmla="*/ 81 h 180"/>
                <a:gd name="T10" fmla="*/ 0 w 129"/>
                <a:gd name="T11" fmla="*/ 98 h 180"/>
                <a:gd name="T12" fmla="*/ 0 w 129"/>
                <a:gd name="T13" fmla="*/ 160 h 180"/>
                <a:gd name="T14" fmla="*/ 20 w 129"/>
                <a:gd name="T15" fmla="*/ 180 h 180"/>
                <a:gd name="T16" fmla="*/ 110 w 129"/>
                <a:gd name="T17" fmla="*/ 180 h 180"/>
                <a:gd name="T18" fmla="*/ 129 w 129"/>
                <a:gd name="T19" fmla="*/ 160 h 180"/>
                <a:gd name="T20" fmla="*/ 129 w 129"/>
                <a:gd name="T21" fmla="*/ 98 h 180"/>
                <a:gd name="T22" fmla="*/ 119 w 129"/>
                <a:gd name="T23" fmla="*/ 81 h 180"/>
                <a:gd name="T24" fmla="*/ 18 w 129"/>
                <a:gd name="T25" fmla="*/ 54 h 180"/>
                <a:gd name="T26" fmla="*/ 65 w 129"/>
                <a:gd name="T27" fmla="*/ 8 h 180"/>
                <a:gd name="T28" fmla="*/ 111 w 129"/>
                <a:gd name="T29" fmla="*/ 54 h 180"/>
                <a:gd name="T30" fmla="*/ 111 w 129"/>
                <a:gd name="T31" fmla="*/ 78 h 180"/>
                <a:gd name="T32" fmla="*/ 110 w 129"/>
                <a:gd name="T33" fmla="*/ 78 h 180"/>
                <a:gd name="T34" fmla="*/ 20 w 129"/>
                <a:gd name="T35" fmla="*/ 78 h 180"/>
                <a:gd name="T36" fmla="*/ 18 w 129"/>
                <a:gd name="T37" fmla="*/ 78 h 180"/>
                <a:gd name="T38" fmla="*/ 18 w 129"/>
                <a:gd name="T39" fmla="*/ 54 h 180"/>
                <a:gd name="T40" fmla="*/ 121 w 129"/>
                <a:gd name="T41" fmla="*/ 160 h 180"/>
                <a:gd name="T42" fmla="*/ 110 w 129"/>
                <a:gd name="T43" fmla="*/ 172 h 180"/>
                <a:gd name="T44" fmla="*/ 20 w 129"/>
                <a:gd name="T45" fmla="*/ 172 h 180"/>
                <a:gd name="T46" fmla="*/ 8 w 129"/>
                <a:gd name="T47" fmla="*/ 160 h 180"/>
                <a:gd name="T48" fmla="*/ 8 w 129"/>
                <a:gd name="T49" fmla="*/ 98 h 180"/>
                <a:gd name="T50" fmla="*/ 20 w 129"/>
                <a:gd name="T51" fmla="*/ 86 h 180"/>
                <a:gd name="T52" fmla="*/ 110 w 129"/>
                <a:gd name="T53" fmla="*/ 86 h 180"/>
                <a:gd name="T54" fmla="*/ 121 w 129"/>
                <a:gd name="T55" fmla="*/ 98 h 180"/>
                <a:gd name="T56" fmla="*/ 121 w 129"/>
                <a:gd name="T57" fmla="*/ 16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9" h="180">
                  <a:moveTo>
                    <a:pt x="119" y="81"/>
                  </a:moveTo>
                  <a:cubicBezTo>
                    <a:pt x="119" y="54"/>
                    <a:pt x="119" y="54"/>
                    <a:pt x="119" y="54"/>
                  </a:cubicBezTo>
                  <a:cubicBezTo>
                    <a:pt x="119" y="24"/>
                    <a:pt x="95" y="0"/>
                    <a:pt x="65" y="0"/>
                  </a:cubicBezTo>
                  <a:cubicBezTo>
                    <a:pt x="34" y="0"/>
                    <a:pt x="10" y="24"/>
                    <a:pt x="10" y="54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4" y="84"/>
                    <a:pt x="0" y="91"/>
                    <a:pt x="0" y="9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71"/>
                    <a:pt x="9" y="180"/>
                    <a:pt x="20" y="180"/>
                  </a:cubicBezTo>
                  <a:cubicBezTo>
                    <a:pt x="110" y="180"/>
                    <a:pt x="110" y="180"/>
                    <a:pt x="110" y="180"/>
                  </a:cubicBezTo>
                  <a:cubicBezTo>
                    <a:pt x="121" y="180"/>
                    <a:pt x="129" y="171"/>
                    <a:pt x="129" y="160"/>
                  </a:cubicBezTo>
                  <a:cubicBezTo>
                    <a:pt x="129" y="98"/>
                    <a:pt x="129" y="98"/>
                    <a:pt x="129" y="98"/>
                  </a:cubicBezTo>
                  <a:cubicBezTo>
                    <a:pt x="129" y="91"/>
                    <a:pt x="125" y="84"/>
                    <a:pt x="119" y="81"/>
                  </a:cubicBezTo>
                  <a:close/>
                  <a:moveTo>
                    <a:pt x="18" y="54"/>
                  </a:moveTo>
                  <a:cubicBezTo>
                    <a:pt x="18" y="29"/>
                    <a:pt x="39" y="8"/>
                    <a:pt x="65" y="8"/>
                  </a:cubicBezTo>
                  <a:cubicBezTo>
                    <a:pt x="90" y="8"/>
                    <a:pt x="111" y="29"/>
                    <a:pt x="111" y="54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1" y="78"/>
                    <a:pt x="110" y="78"/>
                    <a:pt x="110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19" y="78"/>
                    <a:pt x="19" y="78"/>
                    <a:pt x="18" y="78"/>
                  </a:cubicBezTo>
                  <a:lnTo>
                    <a:pt x="18" y="54"/>
                  </a:lnTo>
                  <a:close/>
                  <a:moveTo>
                    <a:pt x="121" y="160"/>
                  </a:moveTo>
                  <a:cubicBezTo>
                    <a:pt x="121" y="167"/>
                    <a:pt x="116" y="172"/>
                    <a:pt x="110" y="172"/>
                  </a:cubicBezTo>
                  <a:cubicBezTo>
                    <a:pt x="20" y="172"/>
                    <a:pt x="20" y="172"/>
                    <a:pt x="20" y="172"/>
                  </a:cubicBezTo>
                  <a:cubicBezTo>
                    <a:pt x="13" y="172"/>
                    <a:pt x="8" y="167"/>
                    <a:pt x="8" y="160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2"/>
                    <a:pt x="13" y="86"/>
                    <a:pt x="20" y="86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16" y="86"/>
                    <a:pt x="121" y="92"/>
                    <a:pt x="121" y="98"/>
                  </a:cubicBezTo>
                  <a:lnTo>
                    <a:pt x="121" y="16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25"/>
            <p:cNvSpPr>
              <a:spLocks noEditPoints="1"/>
            </p:cNvSpPr>
            <p:nvPr/>
          </p:nvSpPr>
          <p:spPr bwMode="auto">
            <a:xfrm>
              <a:off x="685801" y="4090988"/>
              <a:ext cx="128588" cy="131763"/>
            </a:xfrm>
            <a:custGeom>
              <a:avLst/>
              <a:gdLst>
                <a:gd name="T0" fmla="*/ 44 w 96"/>
                <a:gd name="T1" fmla="*/ 27 h 97"/>
                <a:gd name="T2" fmla="*/ 33 w 96"/>
                <a:gd name="T3" fmla="*/ 33 h 97"/>
                <a:gd name="T4" fmla="*/ 28 w 96"/>
                <a:gd name="T5" fmla="*/ 41 h 97"/>
                <a:gd name="T6" fmla="*/ 0 w 96"/>
                <a:gd name="T7" fmla="*/ 97 h 97"/>
                <a:gd name="T8" fmla="*/ 56 w 96"/>
                <a:gd name="T9" fmla="*/ 70 h 97"/>
                <a:gd name="T10" fmla="*/ 64 w 96"/>
                <a:gd name="T11" fmla="*/ 64 h 97"/>
                <a:gd name="T12" fmla="*/ 70 w 96"/>
                <a:gd name="T13" fmla="*/ 55 h 97"/>
                <a:gd name="T14" fmla="*/ 96 w 96"/>
                <a:gd name="T15" fmla="*/ 0 h 97"/>
                <a:gd name="T16" fmla="*/ 40 w 96"/>
                <a:gd name="T17" fmla="*/ 28 h 97"/>
                <a:gd name="T18" fmla="*/ 44 w 96"/>
                <a:gd name="T19" fmla="*/ 27 h 97"/>
                <a:gd name="T20" fmla="*/ 8 w 96"/>
                <a:gd name="T21" fmla="*/ 89 h 97"/>
                <a:gd name="T22" fmla="*/ 26 w 96"/>
                <a:gd name="T23" fmla="*/ 51 h 97"/>
                <a:gd name="T24" fmla="*/ 33 w 96"/>
                <a:gd name="T25" fmla="*/ 64 h 97"/>
                <a:gd name="T26" fmla="*/ 46 w 96"/>
                <a:gd name="T27" fmla="*/ 71 h 97"/>
                <a:gd name="T28" fmla="*/ 8 w 96"/>
                <a:gd name="T29" fmla="*/ 89 h 97"/>
                <a:gd name="T30" fmla="*/ 61 w 96"/>
                <a:gd name="T31" fmla="*/ 36 h 97"/>
                <a:gd name="T32" fmla="*/ 67 w 96"/>
                <a:gd name="T33" fmla="*/ 48 h 97"/>
                <a:gd name="T34" fmla="*/ 62 w 96"/>
                <a:gd name="T35" fmla="*/ 61 h 97"/>
                <a:gd name="T36" fmla="*/ 55 w 96"/>
                <a:gd name="T37" fmla="*/ 66 h 97"/>
                <a:gd name="T38" fmla="*/ 48 w 96"/>
                <a:gd name="T39" fmla="*/ 67 h 97"/>
                <a:gd name="T40" fmla="*/ 35 w 96"/>
                <a:gd name="T41" fmla="*/ 62 h 97"/>
                <a:gd name="T42" fmla="*/ 30 w 96"/>
                <a:gd name="T43" fmla="*/ 49 h 97"/>
                <a:gd name="T44" fmla="*/ 31 w 96"/>
                <a:gd name="T45" fmla="*/ 42 h 97"/>
                <a:gd name="T46" fmla="*/ 36 w 96"/>
                <a:gd name="T47" fmla="*/ 35 h 97"/>
                <a:gd name="T48" fmla="*/ 49 w 96"/>
                <a:gd name="T49" fmla="*/ 30 h 97"/>
                <a:gd name="T50" fmla="*/ 61 w 96"/>
                <a:gd name="T51" fmla="*/ 3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97">
                  <a:moveTo>
                    <a:pt x="44" y="27"/>
                  </a:moveTo>
                  <a:cubicBezTo>
                    <a:pt x="40" y="27"/>
                    <a:pt x="36" y="30"/>
                    <a:pt x="33" y="33"/>
                  </a:cubicBezTo>
                  <a:cubicBezTo>
                    <a:pt x="30" y="35"/>
                    <a:pt x="29" y="38"/>
                    <a:pt x="28" y="41"/>
                  </a:cubicBezTo>
                  <a:cubicBezTo>
                    <a:pt x="17" y="59"/>
                    <a:pt x="0" y="97"/>
                    <a:pt x="0" y="97"/>
                  </a:cubicBezTo>
                  <a:cubicBezTo>
                    <a:pt x="0" y="97"/>
                    <a:pt x="38" y="80"/>
                    <a:pt x="56" y="70"/>
                  </a:cubicBezTo>
                  <a:cubicBezTo>
                    <a:pt x="59" y="68"/>
                    <a:pt x="62" y="67"/>
                    <a:pt x="64" y="64"/>
                  </a:cubicBezTo>
                  <a:cubicBezTo>
                    <a:pt x="67" y="62"/>
                    <a:pt x="69" y="58"/>
                    <a:pt x="70" y="55"/>
                  </a:cubicBezTo>
                  <a:cubicBezTo>
                    <a:pt x="80" y="36"/>
                    <a:pt x="96" y="0"/>
                    <a:pt x="96" y="0"/>
                  </a:cubicBezTo>
                  <a:cubicBezTo>
                    <a:pt x="96" y="0"/>
                    <a:pt x="58" y="17"/>
                    <a:pt x="40" y="28"/>
                  </a:cubicBezTo>
                  <a:cubicBezTo>
                    <a:pt x="41" y="27"/>
                    <a:pt x="43" y="27"/>
                    <a:pt x="44" y="27"/>
                  </a:cubicBezTo>
                  <a:close/>
                  <a:moveTo>
                    <a:pt x="8" y="89"/>
                  </a:moveTo>
                  <a:cubicBezTo>
                    <a:pt x="14" y="76"/>
                    <a:pt x="21" y="62"/>
                    <a:pt x="26" y="51"/>
                  </a:cubicBezTo>
                  <a:cubicBezTo>
                    <a:pt x="27" y="56"/>
                    <a:pt x="29" y="61"/>
                    <a:pt x="33" y="64"/>
                  </a:cubicBezTo>
                  <a:cubicBezTo>
                    <a:pt x="36" y="68"/>
                    <a:pt x="41" y="70"/>
                    <a:pt x="46" y="71"/>
                  </a:cubicBezTo>
                  <a:cubicBezTo>
                    <a:pt x="35" y="76"/>
                    <a:pt x="21" y="83"/>
                    <a:pt x="8" y="89"/>
                  </a:cubicBezTo>
                  <a:close/>
                  <a:moveTo>
                    <a:pt x="61" y="36"/>
                  </a:moveTo>
                  <a:cubicBezTo>
                    <a:pt x="65" y="39"/>
                    <a:pt x="67" y="44"/>
                    <a:pt x="67" y="48"/>
                  </a:cubicBezTo>
                  <a:cubicBezTo>
                    <a:pt x="67" y="53"/>
                    <a:pt x="65" y="58"/>
                    <a:pt x="62" y="61"/>
                  </a:cubicBezTo>
                  <a:cubicBezTo>
                    <a:pt x="60" y="62"/>
                    <a:pt x="58" y="64"/>
                    <a:pt x="55" y="66"/>
                  </a:cubicBezTo>
                  <a:cubicBezTo>
                    <a:pt x="53" y="67"/>
                    <a:pt x="51" y="67"/>
                    <a:pt x="48" y="67"/>
                  </a:cubicBezTo>
                  <a:cubicBezTo>
                    <a:pt x="44" y="67"/>
                    <a:pt x="39" y="65"/>
                    <a:pt x="35" y="62"/>
                  </a:cubicBezTo>
                  <a:cubicBezTo>
                    <a:pt x="32" y="58"/>
                    <a:pt x="30" y="54"/>
                    <a:pt x="30" y="49"/>
                  </a:cubicBezTo>
                  <a:cubicBezTo>
                    <a:pt x="30" y="46"/>
                    <a:pt x="30" y="44"/>
                    <a:pt x="31" y="42"/>
                  </a:cubicBezTo>
                  <a:cubicBezTo>
                    <a:pt x="33" y="39"/>
                    <a:pt x="35" y="37"/>
                    <a:pt x="36" y="35"/>
                  </a:cubicBezTo>
                  <a:cubicBezTo>
                    <a:pt x="39" y="32"/>
                    <a:pt x="44" y="30"/>
                    <a:pt x="49" y="30"/>
                  </a:cubicBezTo>
                  <a:cubicBezTo>
                    <a:pt x="53" y="30"/>
                    <a:pt x="58" y="32"/>
                    <a:pt x="61" y="3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26"/>
            <p:cNvSpPr>
              <a:spLocks noEditPoints="1"/>
            </p:cNvSpPr>
            <p:nvPr/>
          </p:nvSpPr>
          <p:spPr bwMode="auto">
            <a:xfrm>
              <a:off x="633413" y="4044950"/>
              <a:ext cx="223838" cy="223838"/>
            </a:xfrm>
            <a:custGeom>
              <a:avLst/>
              <a:gdLst>
                <a:gd name="T0" fmla="*/ 83 w 165"/>
                <a:gd name="T1" fmla="*/ 0 h 165"/>
                <a:gd name="T2" fmla="*/ 0 w 165"/>
                <a:gd name="T3" fmla="*/ 83 h 165"/>
                <a:gd name="T4" fmla="*/ 83 w 165"/>
                <a:gd name="T5" fmla="*/ 165 h 165"/>
                <a:gd name="T6" fmla="*/ 165 w 165"/>
                <a:gd name="T7" fmla="*/ 83 h 165"/>
                <a:gd name="T8" fmla="*/ 83 w 165"/>
                <a:gd name="T9" fmla="*/ 0 h 165"/>
                <a:gd name="T10" fmla="*/ 85 w 165"/>
                <a:gd name="T11" fmla="*/ 157 h 165"/>
                <a:gd name="T12" fmla="*/ 85 w 165"/>
                <a:gd name="T13" fmla="*/ 150 h 165"/>
                <a:gd name="T14" fmla="*/ 83 w 165"/>
                <a:gd name="T15" fmla="*/ 148 h 165"/>
                <a:gd name="T16" fmla="*/ 81 w 165"/>
                <a:gd name="T17" fmla="*/ 150 h 165"/>
                <a:gd name="T18" fmla="*/ 81 w 165"/>
                <a:gd name="T19" fmla="*/ 157 h 165"/>
                <a:gd name="T20" fmla="*/ 8 w 165"/>
                <a:gd name="T21" fmla="*/ 85 h 165"/>
                <a:gd name="T22" fmla="*/ 16 w 165"/>
                <a:gd name="T23" fmla="*/ 85 h 165"/>
                <a:gd name="T24" fmla="*/ 18 w 165"/>
                <a:gd name="T25" fmla="*/ 83 h 165"/>
                <a:gd name="T26" fmla="*/ 16 w 165"/>
                <a:gd name="T27" fmla="*/ 81 h 165"/>
                <a:gd name="T28" fmla="*/ 8 w 165"/>
                <a:gd name="T29" fmla="*/ 81 h 165"/>
                <a:gd name="T30" fmla="*/ 81 w 165"/>
                <a:gd name="T31" fmla="*/ 8 h 165"/>
                <a:gd name="T32" fmla="*/ 81 w 165"/>
                <a:gd name="T33" fmla="*/ 16 h 165"/>
                <a:gd name="T34" fmla="*/ 83 w 165"/>
                <a:gd name="T35" fmla="*/ 18 h 165"/>
                <a:gd name="T36" fmla="*/ 85 w 165"/>
                <a:gd name="T37" fmla="*/ 16 h 165"/>
                <a:gd name="T38" fmla="*/ 85 w 165"/>
                <a:gd name="T39" fmla="*/ 8 h 165"/>
                <a:gd name="T40" fmla="*/ 157 w 165"/>
                <a:gd name="T41" fmla="*/ 81 h 165"/>
                <a:gd name="T42" fmla="*/ 150 w 165"/>
                <a:gd name="T43" fmla="*/ 81 h 165"/>
                <a:gd name="T44" fmla="*/ 148 w 165"/>
                <a:gd name="T45" fmla="*/ 83 h 165"/>
                <a:gd name="T46" fmla="*/ 150 w 165"/>
                <a:gd name="T47" fmla="*/ 85 h 165"/>
                <a:gd name="T48" fmla="*/ 157 w 165"/>
                <a:gd name="T49" fmla="*/ 85 h 165"/>
                <a:gd name="T50" fmla="*/ 85 w 165"/>
                <a:gd name="T51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5" h="165">
                  <a:moveTo>
                    <a:pt x="83" y="0"/>
                  </a:moveTo>
                  <a:cubicBezTo>
                    <a:pt x="37" y="0"/>
                    <a:pt x="0" y="37"/>
                    <a:pt x="0" y="83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3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85" y="157"/>
                  </a:moveTo>
                  <a:cubicBezTo>
                    <a:pt x="85" y="150"/>
                    <a:pt x="85" y="150"/>
                    <a:pt x="85" y="150"/>
                  </a:cubicBezTo>
                  <a:cubicBezTo>
                    <a:pt x="85" y="148"/>
                    <a:pt x="84" y="148"/>
                    <a:pt x="83" y="148"/>
                  </a:cubicBezTo>
                  <a:cubicBezTo>
                    <a:pt x="81" y="148"/>
                    <a:pt x="81" y="148"/>
                    <a:pt x="81" y="150"/>
                  </a:cubicBezTo>
                  <a:cubicBezTo>
                    <a:pt x="81" y="157"/>
                    <a:pt x="81" y="157"/>
                    <a:pt x="81" y="157"/>
                  </a:cubicBezTo>
                  <a:cubicBezTo>
                    <a:pt x="41" y="156"/>
                    <a:pt x="9" y="124"/>
                    <a:pt x="8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7" y="85"/>
                    <a:pt x="18" y="84"/>
                    <a:pt x="18" y="83"/>
                  </a:cubicBezTo>
                  <a:cubicBezTo>
                    <a:pt x="18" y="81"/>
                    <a:pt x="17" y="81"/>
                    <a:pt x="16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41"/>
                    <a:pt x="41" y="9"/>
                    <a:pt x="81" y="8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1" y="17"/>
                    <a:pt x="81" y="18"/>
                    <a:pt x="83" y="18"/>
                  </a:cubicBezTo>
                  <a:cubicBezTo>
                    <a:pt x="84" y="18"/>
                    <a:pt x="85" y="17"/>
                    <a:pt x="85" y="16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124" y="9"/>
                    <a:pt x="156" y="41"/>
                    <a:pt x="157" y="81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48" y="81"/>
                    <a:pt x="148" y="81"/>
                    <a:pt x="148" y="83"/>
                  </a:cubicBezTo>
                  <a:cubicBezTo>
                    <a:pt x="148" y="84"/>
                    <a:pt x="148" y="85"/>
                    <a:pt x="150" y="85"/>
                  </a:cubicBezTo>
                  <a:cubicBezTo>
                    <a:pt x="157" y="85"/>
                    <a:pt x="157" y="85"/>
                    <a:pt x="157" y="85"/>
                  </a:cubicBezTo>
                  <a:cubicBezTo>
                    <a:pt x="156" y="124"/>
                    <a:pt x="124" y="156"/>
                    <a:pt x="85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27"/>
            <p:cNvSpPr>
              <a:spLocks noEditPoints="1"/>
            </p:cNvSpPr>
            <p:nvPr/>
          </p:nvSpPr>
          <p:spPr bwMode="auto">
            <a:xfrm>
              <a:off x="620713" y="3427413"/>
              <a:ext cx="249238" cy="223838"/>
            </a:xfrm>
            <a:custGeom>
              <a:avLst/>
              <a:gdLst>
                <a:gd name="T0" fmla="*/ 183 w 185"/>
                <a:gd name="T1" fmla="*/ 1 h 165"/>
                <a:gd name="T2" fmla="*/ 180 w 185"/>
                <a:gd name="T3" fmla="*/ 1 h 165"/>
                <a:gd name="T4" fmla="*/ 122 w 185"/>
                <a:gd name="T5" fmla="*/ 20 h 165"/>
                <a:gd name="T6" fmla="*/ 64 w 185"/>
                <a:gd name="T7" fmla="*/ 1 h 165"/>
                <a:gd name="T8" fmla="*/ 64 w 185"/>
                <a:gd name="T9" fmla="*/ 1 h 165"/>
                <a:gd name="T10" fmla="*/ 64 w 185"/>
                <a:gd name="T11" fmla="*/ 1 h 165"/>
                <a:gd name="T12" fmla="*/ 63 w 185"/>
                <a:gd name="T13" fmla="*/ 0 h 165"/>
                <a:gd name="T14" fmla="*/ 63 w 185"/>
                <a:gd name="T15" fmla="*/ 1 h 165"/>
                <a:gd name="T16" fmla="*/ 62 w 185"/>
                <a:gd name="T17" fmla="*/ 1 h 165"/>
                <a:gd name="T18" fmla="*/ 62 w 185"/>
                <a:gd name="T19" fmla="*/ 1 h 165"/>
                <a:gd name="T20" fmla="*/ 3 w 185"/>
                <a:gd name="T21" fmla="*/ 21 h 165"/>
                <a:gd name="T22" fmla="*/ 0 w 185"/>
                <a:gd name="T23" fmla="*/ 25 h 165"/>
                <a:gd name="T24" fmla="*/ 0 w 185"/>
                <a:gd name="T25" fmla="*/ 161 h 165"/>
                <a:gd name="T26" fmla="*/ 2 w 185"/>
                <a:gd name="T27" fmla="*/ 164 h 165"/>
                <a:gd name="T28" fmla="*/ 4 w 185"/>
                <a:gd name="T29" fmla="*/ 165 h 165"/>
                <a:gd name="T30" fmla="*/ 5 w 185"/>
                <a:gd name="T31" fmla="*/ 165 h 165"/>
                <a:gd name="T32" fmla="*/ 63 w 185"/>
                <a:gd name="T33" fmla="*/ 145 h 165"/>
                <a:gd name="T34" fmla="*/ 121 w 185"/>
                <a:gd name="T35" fmla="*/ 165 h 165"/>
                <a:gd name="T36" fmla="*/ 121 w 185"/>
                <a:gd name="T37" fmla="*/ 165 h 165"/>
                <a:gd name="T38" fmla="*/ 122 w 185"/>
                <a:gd name="T39" fmla="*/ 165 h 165"/>
                <a:gd name="T40" fmla="*/ 123 w 185"/>
                <a:gd name="T41" fmla="*/ 165 h 165"/>
                <a:gd name="T42" fmla="*/ 123 w 185"/>
                <a:gd name="T43" fmla="*/ 165 h 165"/>
                <a:gd name="T44" fmla="*/ 182 w 185"/>
                <a:gd name="T45" fmla="*/ 145 h 165"/>
                <a:gd name="T46" fmla="*/ 185 w 185"/>
                <a:gd name="T47" fmla="*/ 141 h 165"/>
                <a:gd name="T48" fmla="*/ 185 w 185"/>
                <a:gd name="T49" fmla="*/ 4 h 165"/>
                <a:gd name="T50" fmla="*/ 183 w 185"/>
                <a:gd name="T51" fmla="*/ 1 h 165"/>
                <a:gd name="T52" fmla="*/ 8 w 185"/>
                <a:gd name="T53" fmla="*/ 27 h 165"/>
                <a:gd name="T54" fmla="*/ 59 w 185"/>
                <a:gd name="T55" fmla="*/ 10 h 165"/>
                <a:gd name="T56" fmla="*/ 59 w 185"/>
                <a:gd name="T57" fmla="*/ 138 h 165"/>
                <a:gd name="T58" fmla="*/ 8 w 185"/>
                <a:gd name="T59" fmla="*/ 155 h 165"/>
                <a:gd name="T60" fmla="*/ 8 w 185"/>
                <a:gd name="T61" fmla="*/ 27 h 165"/>
                <a:gd name="T62" fmla="*/ 67 w 185"/>
                <a:gd name="T63" fmla="*/ 10 h 165"/>
                <a:gd name="T64" fmla="*/ 118 w 185"/>
                <a:gd name="T65" fmla="*/ 27 h 165"/>
                <a:gd name="T66" fmla="*/ 118 w 185"/>
                <a:gd name="T67" fmla="*/ 155 h 165"/>
                <a:gd name="T68" fmla="*/ 67 w 185"/>
                <a:gd name="T69" fmla="*/ 138 h 165"/>
                <a:gd name="T70" fmla="*/ 67 w 185"/>
                <a:gd name="T71" fmla="*/ 10 h 165"/>
                <a:gd name="T72" fmla="*/ 177 w 185"/>
                <a:gd name="T73" fmla="*/ 138 h 165"/>
                <a:gd name="T74" fmla="*/ 126 w 185"/>
                <a:gd name="T75" fmla="*/ 155 h 165"/>
                <a:gd name="T76" fmla="*/ 126 w 185"/>
                <a:gd name="T77" fmla="*/ 27 h 165"/>
                <a:gd name="T78" fmla="*/ 177 w 185"/>
                <a:gd name="T79" fmla="*/ 10 h 165"/>
                <a:gd name="T80" fmla="*/ 177 w 185"/>
                <a:gd name="T81" fmla="*/ 13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5" h="165">
                  <a:moveTo>
                    <a:pt x="183" y="1"/>
                  </a:moveTo>
                  <a:cubicBezTo>
                    <a:pt x="182" y="0"/>
                    <a:pt x="181" y="0"/>
                    <a:pt x="180" y="1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1" y="21"/>
                    <a:pt x="0" y="23"/>
                    <a:pt x="0" y="2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2"/>
                    <a:pt x="1" y="163"/>
                    <a:pt x="2" y="164"/>
                  </a:cubicBezTo>
                  <a:cubicBezTo>
                    <a:pt x="3" y="165"/>
                    <a:pt x="3" y="165"/>
                    <a:pt x="4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2" y="165"/>
                    <a:pt x="122" y="165"/>
                  </a:cubicBezTo>
                  <a:cubicBezTo>
                    <a:pt x="122" y="165"/>
                    <a:pt x="123" y="165"/>
                    <a:pt x="123" y="165"/>
                  </a:cubicBezTo>
                  <a:cubicBezTo>
                    <a:pt x="123" y="165"/>
                    <a:pt x="123" y="165"/>
                    <a:pt x="123" y="165"/>
                  </a:cubicBezTo>
                  <a:cubicBezTo>
                    <a:pt x="182" y="145"/>
                    <a:pt x="182" y="145"/>
                    <a:pt x="182" y="145"/>
                  </a:cubicBezTo>
                  <a:cubicBezTo>
                    <a:pt x="184" y="144"/>
                    <a:pt x="185" y="143"/>
                    <a:pt x="185" y="141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3"/>
                    <a:pt x="184" y="2"/>
                    <a:pt x="183" y="1"/>
                  </a:cubicBezTo>
                  <a:close/>
                  <a:moveTo>
                    <a:pt x="8" y="27"/>
                  </a:moveTo>
                  <a:cubicBezTo>
                    <a:pt x="59" y="10"/>
                    <a:pt x="59" y="10"/>
                    <a:pt x="59" y="10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8" y="155"/>
                    <a:pt x="8" y="155"/>
                    <a:pt x="8" y="155"/>
                  </a:cubicBezTo>
                  <a:lnTo>
                    <a:pt x="8" y="27"/>
                  </a:lnTo>
                  <a:close/>
                  <a:moveTo>
                    <a:pt x="67" y="10"/>
                  </a:moveTo>
                  <a:cubicBezTo>
                    <a:pt x="118" y="27"/>
                    <a:pt x="118" y="27"/>
                    <a:pt x="118" y="27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67" y="138"/>
                    <a:pt x="67" y="138"/>
                    <a:pt x="67" y="138"/>
                  </a:cubicBezTo>
                  <a:lnTo>
                    <a:pt x="67" y="10"/>
                  </a:lnTo>
                  <a:close/>
                  <a:moveTo>
                    <a:pt x="177" y="138"/>
                  </a:moveTo>
                  <a:cubicBezTo>
                    <a:pt x="126" y="155"/>
                    <a:pt x="126" y="155"/>
                    <a:pt x="126" y="15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77" y="10"/>
                    <a:pt x="177" y="10"/>
                    <a:pt x="177" y="10"/>
                  </a:cubicBezTo>
                  <a:lnTo>
                    <a:pt x="177" y="13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28"/>
            <p:cNvSpPr>
              <a:spLocks/>
            </p:cNvSpPr>
            <p:nvPr/>
          </p:nvSpPr>
          <p:spPr bwMode="auto">
            <a:xfrm>
              <a:off x="647701" y="4762501"/>
              <a:ext cx="177800" cy="101600"/>
            </a:xfrm>
            <a:custGeom>
              <a:avLst/>
              <a:gdLst>
                <a:gd name="T0" fmla="*/ 122 w 132"/>
                <a:gd name="T1" fmla="*/ 28 h 75"/>
                <a:gd name="T2" fmla="*/ 111 w 132"/>
                <a:gd name="T3" fmla="*/ 28 h 75"/>
                <a:gd name="T4" fmla="*/ 101 w 132"/>
                <a:gd name="T5" fmla="*/ 37 h 75"/>
                <a:gd name="T6" fmla="*/ 101 w 132"/>
                <a:gd name="T7" fmla="*/ 45 h 75"/>
                <a:gd name="T8" fmla="*/ 41 w 132"/>
                <a:gd name="T9" fmla="*/ 45 h 75"/>
                <a:gd name="T10" fmla="*/ 41 w 132"/>
                <a:gd name="T11" fmla="*/ 37 h 75"/>
                <a:gd name="T12" fmla="*/ 41 w 132"/>
                <a:gd name="T13" fmla="*/ 36 h 75"/>
                <a:gd name="T14" fmla="*/ 43 w 132"/>
                <a:gd name="T15" fmla="*/ 36 h 75"/>
                <a:gd name="T16" fmla="*/ 48 w 132"/>
                <a:gd name="T17" fmla="*/ 24 h 75"/>
                <a:gd name="T18" fmla="*/ 32 w 132"/>
                <a:gd name="T19" fmla="*/ 4 h 75"/>
                <a:gd name="T20" fmla="*/ 20 w 132"/>
                <a:gd name="T21" fmla="*/ 4 h 75"/>
                <a:gd name="T22" fmla="*/ 4 w 132"/>
                <a:gd name="T23" fmla="*/ 24 h 75"/>
                <a:gd name="T24" fmla="*/ 10 w 132"/>
                <a:gd name="T25" fmla="*/ 36 h 75"/>
                <a:gd name="T26" fmla="*/ 11 w 132"/>
                <a:gd name="T27" fmla="*/ 36 h 75"/>
                <a:gd name="T28" fmla="*/ 11 w 132"/>
                <a:gd name="T29" fmla="*/ 37 h 75"/>
                <a:gd name="T30" fmla="*/ 11 w 132"/>
                <a:gd name="T31" fmla="*/ 54 h 75"/>
                <a:gd name="T32" fmla="*/ 11 w 132"/>
                <a:gd name="T33" fmla="*/ 66 h 75"/>
                <a:gd name="T34" fmla="*/ 20 w 132"/>
                <a:gd name="T35" fmla="*/ 75 h 75"/>
                <a:gd name="T36" fmla="*/ 32 w 132"/>
                <a:gd name="T37" fmla="*/ 75 h 75"/>
                <a:gd name="T38" fmla="*/ 111 w 132"/>
                <a:gd name="T39" fmla="*/ 75 h 75"/>
                <a:gd name="T40" fmla="*/ 122 w 132"/>
                <a:gd name="T41" fmla="*/ 75 h 75"/>
                <a:gd name="T42" fmla="*/ 132 w 132"/>
                <a:gd name="T43" fmla="*/ 66 h 75"/>
                <a:gd name="T44" fmla="*/ 132 w 132"/>
                <a:gd name="T45" fmla="*/ 54 h 75"/>
                <a:gd name="T46" fmla="*/ 132 w 132"/>
                <a:gd name="T47" fmla="*/ 37 h 75"/>
                <a:gd name="T48" fmla="*/ 122 w 132"/>
                <a:gd name="T49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2" h="75">
                  <a:moveTo>
                    <a:pt x="122" y="28"/>
                  </a:moveTo>
                  <a:cubicBezTo>
                    <a:pt x="111" y="28"/>
                    <a:pt x="111" y="28"/>
                    <a:pt x="111" y="28"/>
                  </a:cubicBezTo>
                  <a:cubicBezTo>
                    <a:pt x="106" y="28"/>
                    <a:pt x="101" y="32"/>
                    <a:pt x="101" y="37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1" y="37"/>
                    <a:pt x="41" y="36"/>
                    <a:pt x="41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9" y="36"/>
                    <a:pt x="52" y="28"/>
                    <a:pt x="48" y="2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9" y="0"/>
                    <a:pt x="23" y="0"/>
                    <a:pt x="20" y="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0" y="28"/>
                    <a:pt x="3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7"/>
                    <a:pt x="11" y="37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71"/>
                    <a:pt x="15" y="75"/>
                    <a:pt x="20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22" y="75"/>
                    <a:pt x="122" y="75"/>
                    <a:pt x="122" y="75"/>
                  </a:cubicBezTo>
                  <a:cubicBezTo>
                    <a:pt x="127" y="75"/>
                    <a:pt x="132" y="71"/>
                    <a:pt x="132" y="66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2" y="32"/>
                    <a:pt x="127" y="28"/>
                    <a:pt x="122" y="2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29"/>
            <p:cNvSpPr>
              <a:spLocks noEditPoints="1"/>
            </p:cNvSpPr>
            <p:nvPr/>
          </p:nvSpPr>
          <p:spPr bwMode="auto">
            <a:xfrm>
              <a:off x="655638" y="4684713"/>
              <a:ext cx="185738" cy="111125"/>
            </a:xfrm>
            <a:custGeom>
              <a:avLst/>
              <a:gdLst>
                <a:gd name="T0" fmla="*/ 136 w 138"/>
                <a:gd name="T1" fmla="*/ 46 h 82"/>
                <a:gd name="T2" fmla="*/ 128 w 138"/>
                <a:gd name="T3" fmla="*/ 39 h 82"/>
                <a:gd name="T4" fmla="*/ 128 w 138"/>
                <a:gd name="T5" fmla="*/ 13 h 82"/>
                <a:gd name="T6" fmla="*/ 115 w 138"/>
                <a:gd name="T7" fmla="*/ 0 h 82"/>
                <a:gd name="T8" fmla="*/ 13 w 138"/>
                <a:gd name="T9" fmla="*/ 0 h 82"/>
                <a:gd name="T10" fmla="*/ 0 w 138"/>
                <a:gd name="T11" fmla="*/ 13 h 82"/>
                <a:gd name="T12" fmla="*/ 0 w 138"/>
                <a:gd name="T13" fmla="*/ 42 h 82"/>
                <a:gd name="T14" fmla="*/ 13 w 138"/>
                <a:gd name="T15" fmla="*/ 55 h 82"/>
                <a:gd name="T16" fmla="*/ 25 w 138"/>
                <a:gd name="T17" fmla="*/ 55 h 82"/>
                <a:gd name="T18" fmla="*/ 38 w 138"/>
                <a:gd name="T19" fmla="*/ 42 h 82"/>
                <a:gd name="T20" fmla="*/ 38 w 138"/>
                <a:gd name="T21" fmla="*/ 38 h 82"/>
                <a:gd name="T22" fmla="*/ 90 w 138"/>
                <a:gd name="T23" fmla="*/ 38 h 82"/>
                <a:gd name="T24" fmla="*/ 90 w 138"/>
                <a:gd name="T25" fmla="*/ 39 h 82"/>
                <a:gd name="T26" fmla="*/ 82 w 138"/>
                <a:gd name="T27" fmla="*/ 46 h 82"/>
                <a:gd name="T28" fmla="*/ 84 w 138"/>
                <a:gd name="T29" fmla="*/ 58 h 82"/>
                <a:gd name="T30" fmla="*/ 100 w 138"/>
                <a:gd name="T31" fmla="*/ 78 h 82"/>
                <a:gd name="T32" fmla="*/ 109 w 138"/>
                <a:gd name="T33" fmla="*/ 82 h 82"/>
                <a:gd name="T34" fmla="*/ 118 w 138"/>
                <a:gd name="T35" fmla="*/ 78 h 82"/>
                <a:gd name="T36" fmla="*/ 134 w 138"/>
                <a:gd name="T37" fmla="*/ 58 h 82"/>
                <a:gd name="T38" fmla="*/ 136 w 138"/>
                <a:gd name="T39" fmla="*/ 46 h 82"/>
                <a:gd name="T40" fmla="*/ 128 w 138"/>
                <a:gd name="T41" fmla="*/ 53 h 82"/>
                <a:gd name="T42" fmla="*/ 112 w 138"/>
                <a:gd name="T43" fmla="*/ 73 h 82"/>
                <a:gd name="T44" fmla="*/ 109 w 138"/>
                <a:gd name="T45" fmla="*/ 74 h 82"/>
                <a:gd name="T46" fmla="*/ 106 w 138"/>
                <a:gd name="T47" fmla="*/ 73 h 82"/>
                <a:gd name="T48" fmla="*/ 90 w 138"/>
                <a:gd name="T49" fmla="*/ 53 h 82"/>
                <a:gd name="T50" fmla="*/ 89 w 138"/>
                <a:gd name="T51" fmla="*/ 49 h 82"/>
                <a:gd name="T52" fmla="*/ 92 w 138"/>
                <a:gd name="T53" fmla="*/ 47 h 82"/>
                <a:gd name="T54" fmla="*/ 94 w 138"/>
                <a:gd name="T55" fmla="*/ 47 h 82"/>
                <a:gd name="T56" fmla="*/ 97 w 138"/>
                <a:gd name="T57" fmla="*/ 46 h 82"/>
                <a:gd name="T58" fmla="*/ 98 w 138"/>
                <a:gd name="T59" fmla="*/ 43 h 82"/>
                <a:gd name="T60" fmla="*/ 98 w 138"/>
                <a:gd name="T61" fmla="*/ 42 h 82"/>
                <a:gd name="T62" fmla="*/ 98 w 138"/>
                <a:gd name="T63" fmla="*/ 34 h 82"/>
                <a:gd name="T64" fmla="*/ 94 w 138"/>
                <a:gd name="T65" fmla="*/ 30 h 82"/>
                <a:gd name="T66" fmla="*/ 34 w 138"/>
                <a:gd name="T67" fmla="*/ 30 h 82"/>
                <a:gd name="T68" fmla="*/ 30 w 138"/>
                <a:gd name="T69" fmla="*/ 34 h 82"/>
                <a:gd name="T70" fmla="*/ 30 w 138"/>
                <a:gd name="T71" fmla="*/ 42 h 82"/>
                <a:gd name="T72" fmla="*/ 25 w 138"/>
                <a:gd name="T73" fmla="*/ 47 h 82"/>
                <a:gd name="T74" fmla="*/ 13 w 138"/>
                <a:gd name="T75" fmla="*/ 47 h 82"/>
                <a:gd name="T76" fmla="*/ 8 w 138"/>
                <a:gd name="T77" fmla="*/ 42 h 82"/>
                <a:gd name="T78" fmla="*/ 8 w 138"/>
                <a:gd name="T79" fmla="*/ 13 h 82"/>
                <a:gd name="T80" fmla="*/ 13 w 138"/>
                <a:gd name="T81" fmla="*/ 8 h 82"/>
                <a:gd name="T82" fmla="*/ 115 w 138"/>
                <a:gd name="T83" fmla="*/ 8 h 82"/>
                <a:gd name="T84" fmla="*/ 120 w 138"/>
                <a:gd name="T85" fmla="*/ 13 h 82"/>
                <a:gd name="T86" fmla="*/ 120 w 138"/>
                <a:gd name="T87" fmla="*/ 42 h 82"/>
                <a:gd name="T88" fmla="*/ 120 w 138"/>
                <a:gd name="T89" fmla="*/ 43 h 82"/>
                <a:gd name="T90" fmla="*/ 121 w 138"/>
                <a:gd name="T91" fmla="*/ 46 h 82"/>
                <a:gd name="T92" fmla="*/ 124 w 138"/>
                <a:gd name="T93" fmla="*/ 47 h 82"/>
                <a:gd name="T94" fmla="*/ 125 w 138"/>
                <a:gd name="T95" fmla="*/ 47 h 82"/>
                <a:gd name="T96" fmla="*/ 129 w 138"/>
                <a:gd name="T97" fmla="*/ 49 h 82"/>
                <a:gd name="T98" fmla="*/ 128 w 138"/>
                <a:gd name="T99" fmla="*/ 5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8" h="82">
                  <a:moveTo>
                    <a:pt x="136" y="46"/>
                  </a:moveTo>
                  <a:cubicBezTo>
                    <a:pt x="134" y="42"/>
                    <a:pt x="131" y="40"/>
                    <a:pt x="128" y="39"/>
                  </a:cubicBezTo>
                  <a:cubicBezTo>
                    <a:pt x="128" y="13"/>
                    <a:pt x="128" y="13"/>
                    <a:pt x="128" y="13"/>
                  </a:cubicBezTo>
                  <a:cubicBezTo>
                    <a:pt x="128" y="6"/>
                    <a:pt x="122" y="0"/>
                    <a:pt x="11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5" y="55"/>
                    <a:pt x="13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2" y="55"/>
                    <a:pt x="38" y="49"/>
                    <a:pt x="38" y="42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86" y="40"/>
                    <a:pt x="84" y="42"/>
                    <a:pt x="82" y="46"/>
                  </a:cubicBezTo>
                  <a:cubicBezTo>
                    <a:pt x="80" y="50"/>
                    <a:pt x="81" y="54"/>
                    <a:pt x="84" y="58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2" y="81"/>
                    <a:pt x="105" y="82"/>
                    <a:pt x="109" y="82"/>
                  </a:cubicBezTo>
                  <a:cubicBezTo>
                    <a:pt x="112" y="82"/>
                    <a:pt x="116" y="81"/>
                    <a:pt x="118" y="78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7" y="54"/>
                    <a:pt x="138" y="50"/>
                    <a:pt x="136" y="46"/>
                  </a:cubicBezTo>
                  <a:close/>
                  <a:moveTo>
                    <a:pt x="128" y="53"/>
                  </a:moveTo>
                  <a:cubicBezTo>
                    <a:pt x="112" y="73"/>
                    <a:pt x="112" y="73"/>
                    <a:pt x="112" y="73"/>
                  </a:cubicBezTo>
                  <a:cubicBezTo>
                    <a:pt x="111" y="74"/>
                    <a:pt x="110" y="74"/>
                    <a:pt x="109" y="74"/>
                  </a:cubicBezTo>
                  <a:cubicBezTo>
                    <a:pt x="108" y="74"/>
                    <a:pt x="107" y="74"/>
                    <a:pt x="106" y="7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89" y="51"/>
                    <a:pt x="89" y="50"/>
                    <a:pt x="89" y="49"/>
                  </a:cubicBezTo>
                  <a:cubicBezTo>
                    <a:pt x="90" y="49"/>
                    <a:pt x="90" y="47"/>
                    <a:pt x="92" y="47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5" y="47"/>
                    <a:pt x="96" y="47"/>
                    <a:pt x="97" y="46"/>
                  </a:cubicBezTo>
                  <a:cubicBezTo>
                    <a:pt x="98" y="45"/>
                    <a:pt x="98" y="44"/>
                    <a:pt x="98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2"/>
                    <a:pt x="96" y="30"/>
                    <a:pt x="9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1" y="30"/>
                    <a:pt x="30" y="32"/>
                    <a:pt x="30" y="34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5"/>
                    <a:pt x="27" y="47"/>
                    <a:pt x="25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0" y="47"/>
                    <a:pt x="8" y="45"/>
                    <a:pt x="8" y="4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0"/>
                    <a:pt x="10" y="8"/>
                    <a:pt x="13" y="8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8" y="8"/>
                    <a:pt x="120" y="10"/>
                    <a:pt x="120" y="13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4"/>
                    <a:pt x="120" y="45"/>
                    <a:pt x="121" y="46"/>
                  </a:cubicBezTo>
                  <a:cubicBezTo>
                    <a:pt x="122" y="47"/>
                    <a:pt x="123" y="47"/>
                    <a:pt x="124" y="47"/>
                  </a:cubicBezTo>
                  <a:cubicBezTo>
                    <a:pt x="125" y="47"/>
                    <a:pt x="125" y="47"/>
                    <a:pt x="125" y="47"/>
                  </a:cubicBezTo>
                  <a:cubicBezTo>
                    <a:pt x="127" y="47"/>
                    <a:pt x="128" y="49"/>
                    <a:pt x="129" y="49"/>
                  </a:cubicBezTo>
                  <a:cubicBezTo>
                    <a:pt x="129" y="50"/>
                    <a:pt x="129" y="51"/>
                    <a:pt x="128" y="5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30"/>
            <p:cNvSpPr>
              <a:spLocks noEditPoints="1"/>
            </p:cNvSpPr>
            <p:nvPr/>
          </p:nvSpPr>
          <p:spPr bwMode="auto">
            <a:xfrm>
              <a:off x="677863" y="5289551"/>
              <a:ext cx="136525" cy="204788"/>
            </a:xfrm>
            <a:custGeom>
              <a:avLst/>
              <a:gdLst>
                <a:gd name="T0" fmla="*/ 99 w 102"/>
                <a:gd name="T1" fmla="*/ 5 h 151"/>
                <a:gd name="T2" fmla="*/ 78 w 102"/>
                <a:gd name="T3" fmla="*/ 0 h 151"/>
                <a:gd name="T4" fmla="*/ 50 w 102"/>
                <a:gd name="T5" fmla="*/ 4 h 151"/>
                <a:gd name="T6" fmla="*/ 23 w 102"/>
                <a:gd name="T7" fmla="*/ 8 h 151"/>
                <a:gd name="T8" fmla="*/ 5 w 102"/>
                <a:gd name="T9" fmla="*/ 5 h 151"/>
                <a:gd name="T10" fmla="*/ 1 w 102"/>
                <a:gd name="T11" fmla="*/ 5 h 151"/>
                <a:gd name="T12" fmla="*/ 0 w 102"/>
                <a:gd name="T13" fmla="*/ 8 h 151"/>
                <a:gd name="T14" fmla="*/ 0 w 102"/>
                <a:gd name="T15" fmla="*/ 72 h 151"/>
                <a:gd name="T16" fmla="*/ 0 w 102"/>
                <a:gd name="T17" fmla="*/ 73 h 151"/>
                <a:gd name="T18" fmla="*/ 0 w 102"/>
                <a:gd name="T19" fmla="*/ 147 h 151"/>
                <a:gd name="T20" fmla="*/ 4 w 102"/>
                <a:gd name="T21" fmla="*/ 151 h 151"/>
                <a:gd name="T22" fmla="*/ 8 w 102"/>
                <a:gd name="T23" fmla="*/ 147 h 151"/>
                <a:gd name="T24" fmla="*/ 8 w 102"/>
                <a:gd name="T25" fmla="*/ 79 h 151"/>
                <a:gd name="T26" fmla="*/ 23 w 102"/>
                <a:gd name="T27" fmla="*/ 82 h 151"/>
                <a:gd name="T28" fmla="*/ 51 w 102"/>
                <a:gd name="T29" fmla="*/ 77 h 151"/>
                <a:gd name="T30" fmla="*/ 78 w 102"/>
                <a:gd name="T31" fmla="*/ 73 h 151"/>
                <a:gd name="T32" fmla="*/ 96 w 102"/>
                <a:gd name="T33" fmla="*/ 77 h 151"/>
                <a:gd name="T34" fmla="*/ 100 w 102"/>
                <a:gd name="T35" fmla="*/ 77 h 151"/>
                <a:gd name="T36" fmla="*/ 102 w 102"/>
                <a:gd name="T37" fmla="*/ 73 h 151"/>
                <a:gd name="T38" fmla="*/ 102 w 102"/>
                <a:gd name="T39" fmla="*/ 8 h 151"/>
                <a:gd name="T40" fmla="*/ 99 w 102"/>
                <a:gd name="T41" fmla="*/ 5 h 151"/>
                <a:gd name="T42" fmla="*/ 94 w 102"/>
                <a:gd name="T43" fmla="*/ 68 h 151"/>
                <a:gd name="T44" fmla="*/ 78 w 102"/>
                <a:gd name="T45" fmla="*/ 65 h 151"/>
                <a:gd name="T46" fmla="*/ 50 w 102"/>
                <a:gd name="T47" fmla="*/ 70 h 151"/>
                <a:gd name="T48" fmla="*/ 23 w 102"/>
                <a:gd name="T49" fmla="*/ 74 h 151"/>
                <a:gd name="T50" fmla="*/ 8 w 102"/>
                <a:gd name="T51" fmla="*/ 71 h 151"/>
                <a:gd name="T52" fmla="*/ 8 w 102"/>
                <a:gd name="T53" fmla="*/ 14 h 151"/>
                <a:gd name="T54" fmla="*/ 23 w 102"/>
                <a:gd name="T55" fmla="*/ 16 h 151"/>
                <a:gd name="T56" fmla="*/ 51 w 102"/>
                <a:gd name="T57" fmla="*/ 12 h 151"/>
                <a:gd name="T58" fmla="*/ 78 w 102"/>
                <a:gd name="T59" fmla="*/ 8 h 151"/>
                <a:gd name="T60" fmla="*/ 94 w 102"/>
                <a:gd name="T61" fmla="*/ 11 h 151"/>
                <a:gd name="T62" fmla="*/ 94 w 102"/>
                <a:gd name="T63" fmla="*/ 6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51">
                  <a:moveTo>
                    <a:pt x="99" y="5"/>
                  </a:moveTo>
                  <a:cubicBezTo>
                    <a:pt x="93" y="2"/>
                    <a:pt x="86" y="0"/>
                    <a:pt x="78" y="0"/>
                  </a:cubicBezTo>
                  <a:cubicBezTo>
                    <a:pt x="68" y="0"/>
                    <a:pt x="59" y="2"/>
                    <a:pt x="50" y="4"/>
                  </a:cubicBezTo>
                  <a:cubicBezTo>
                    <a:pt x="41" y="6"/>
                    <a:pt x="32" y="8"/>
                    <a:pt x="23" y="8"/>
                  </a:cubicBezTo>
                  <a:cubicBezTo>
                    <a:pt x="17" y="8"/>
                    <a:pt x="11" y="7"/>
                    <a:pt x="5" y="5"/>
                  </a:cubicBezTo>
                  <a:cubicBezTo>
                    <a:pt x="4" y="4"/>
                    <a:pt x="3" y="4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9"/>
                    <a:pt x="1" y="151"/>
                    <a:pt x="4" y="151"/>
                  </a:cubicBezTo>
                  <a:cubicBezTo>
                    <a:pt x="6" y="151"/>
                    <a:pt x="8" y="149"/>
                    <a:pt x="8" y="147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13" y="81"/>
                    <a:pt x="18" y="82"/>
                    <a:pt x="23" y="82"/>
                  </a:cubicBezTo>
                  <a:cubicBezTo>
                    <a:pt x="33" y="82"/>
                    <a:pt x="42" y="79"/>
                    <a:pt x="51" y="77"/>
                  </a:cubicBezTo>
                  <a:cubicBezTo>
                    <a:pt x="61" y="75"/>
                    <a:pt x="69" y="73"/>
                    <a:pt x="78" y="73"/>
                  </a:cubicBezTo>
                  <a:cubicBezTo>
                    <a:pt x="84" y="73"/>
                    <a:pt x="90" y="75"/>
                    <a:pt x="96" y="77"/>
                  </a:cubicBezTo>
                  <a:cubicBezTo>
                    <a:pt x="97" y="78"/>
                    <a:pt x="99" y="78"/>
                    <a:pt x="100" y="77"/>
                  </a:cubicBezTo>
                  <a:cubicBezTo>
                    <a:pt x="101" y="76"/>
                    <a:pt x="102" y="75"/>
                    <a:pt x="102" y="73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7"/>
                    <a:pt x="101" y="5"/>
                    <a:pt x="99" y="5"/>
                  </a:cubicBezTo>
                  <a:close/>
                  <a:moveTo>
                    <a:pt x="94" y="68"/>
                  </a:moveTo>
                  <a:cubicBezTo>
                    <a:pt x="89" y="66"/>
                    <a:pt x="83" y="65"/>
                    <a:pt x="78" y="65"/>
                  </a:cubicBezTo>
                  <a:cubicBezTo>
                    <a:pt x="68" y="65"/>
                    <a:pt x="59" y="67"/>
                    <a:pt x="50" y="70"/>
                  </a:cubicBezTo>
                  <a:cubicBezTo>
                    <a:pt x="41" y="72"/>
                    <a:pt x="32" y="74"/>
                    <a:pt x="23" y="74"/>
                  </a:cubicBezTo>
                  <a:cubicBezTo>
                    <a:pt x="18" y="74"/>
                    <a:pt x="12" y="73"/>
                    <a:pt x="8" y="7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3" y="16"/>
                    <a:pt x="18" y="16"/>
                    <a:pt x="23" y="16"/>
                  </a:cubicBezTo>
                  <a:cubicBezTo>
                    <a:pt x="33" y="16"/>
                    <a:pt x="42" y="14"/>
                    <a:pt x="51" y="12"/>
                  </a:cubicBezTo>
                  <a:cubicBezTo>
                    <a:pt x="61" y="10"/>
                    <a:pt x="69" y="8"/>
                    <a:pt x="78" y="8"/>
                  </a:cubicBezTo>
                  <a:cubicBezTo>
                    <a:pt x="83" y="8"/>
                    <a:pt x="89" y="9"/>
                    <a:pt x="94" y="11"/>
                  </a:cubicBezTo>
                  <a:lnTo>
                    <a:pt x="94" y="6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31"/>
            <p:cNvSpPr>
              <a:spLocks noEditPoints="1"/>
            </p:cNvSpPr>
            <p:nvPr/>
          </p:nvSpPr>
          <p:spPr bwMode="auto">
            <a:xfrm>
              <a:off x="627063" y="6051551"/>
              <a:ext cx="236538" cy="68263"/>
            </a:xfrm>
            <a:custGeom>
              <a:avLst/>
              <a:gdLst>
                <a:gd name="T0" fmla="*/ 0 w 175"/>
                <a:gd name="T1" fmla="*/ 4 h 51"/>
                <a:gd name="T2" fmla="*/ 54 w 175"/>
                <a:gd name="T3" fmla="*/ 51 h 51"/>
                <a:gd name="T4" fmla="*/ 121 w 175"/>
                <a:gd name="T5" fmla="*/ 51 h 51"/>
                <a:gd name="T6" fmla="*/ 175 w 175"/>
                <a:gd name="T7" fmla="*/ 4 h 51"/>
                <a:gd name="T8" fmla="*/ 175 w 175"/>
                <a:gd name="T9" fmla="*/ 0 h 51"/>
                <a:gd name="T10" fmla="*/ 0 w 175"/>
                <a:gd name="T11" fmla="*/ 0 h 51"/>
                <a:gd name="T12" fmla="*/ 0 w 175"/>
                <a:gd name="T13" fmla="*/ 4 h 51"/>
                <a:gd name="T14" fmla="*/ 166 w 175"/>
                <a:gd name="T15" fmla="*/ 8 h 51"/>
                <a:gd name="T16" fmla="*/ 121 w 175"/>
                <a:gd name="T17" fmla="*/ 43 h 51"/>
                <a:gd name="T18" fmla="*/ 54 w 175"/>
                <a:gd name="T19" fmla="*/ 43 h 51"/>
                <a:gd name="T20" fmla="*/ 9 w 175"/>
                <a:gd name="T21" fmla="*/ 8 h 51"/>
                <a:gd name="T22" fmla="*/ 166 w 175"/>
                <a:gd name="T23" fmla="*/ 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51">
                  <a:moveTo>
                    <a:pt x="0" y="4"/>
                  </a:moveTo>
                  <a:cubicBezTo>
                    <a:pt x="0" y="30"/>
                    <a:pt x="25" y="51"/>
                    <a:pt x="54" y="51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50" y="51"/>
                    <a:pt x="175" y="30"/>
                    <a:pt x="175" y="4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166" y="8"/>
                  </a:moveTo>
                  <a:cubicBezTo>
                    <a:pt x="164" y="28"/>
                    <a:pt x="144" y="43"/>
                    <a:pt x="121" y="43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31" y="43"/>
                    <a:pt x="11" y="28"/>
                    <a:pt x="9" y="8"/>
                  </a:cubicBezTo>
                  <a:lnTo>
                    <a:pt x="166" y="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32"/>
            <p:cNvSpPr>
              <a:spLocks/>
            </p:cNvSpPr>
            <p:nvPr/>
          </p:nvSpPr>
          <p:spPr bwMode="auto">
            <a:xfrm>
              <a:off x="617538" y="5995988"/>
              <a:ext cx="257175" cy="46038"/>
            </a:xfrm>
            <a:custGeom>
              <a:avLst/>
              <a:gdLst>
                <a:gd name="T0" fmla="*/ 170 w 190"/>
                <a:gd name="T1" fmla="*/ 0 h 34"/>
                <a:gd name="T2" fmla="*/ 20 w 190"/>
                <a:gd name="T3" fmla="*/ 0 h 34"/>
                <a:gd name="T4" fmla="*/ 0 w 190"/>
                <a:gd name="T5" fmla="*/ 17 h 34"/>
                <a:gd name="T6" fmla="*/ 20 w 190"/>
                <a:gd name="T7" fmla="*/ 34 h 34"/>
                <a:gd name="T8" fmla="*/ 170 w 190"/>
                <a:gd name="T9" fmla="*/ 34 h 34"/>
                <a:gd name="T10" fmla="*/ 190 w 190"/>
                <a:gd name="T11" fmla="*/ 17 h 34"/>
                <a:gd name="T12" fmla="*/ 170 w 190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34">
                  <a:moveTo>
                    <a:pt x="17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4"/>
                    <a:pt x="20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81" y="34"/>
                    <a:pt x="190" y="26"/>
                    <a:pt x="190" y="17"/>
                  </a:cubicBezTo>
                  <a:cubicBezTo>
                    <a:pt x="190" y="7"/>
                    <a:pt x="181" y="0"/>
                    <a:pt x="170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33"/>
            <p:cNvSpPr>
              <a:spLocks/>
            </p:cNvSpPr>
            <p:nvPr/>
          </p:nvSpPr>
          <p:spPr bwMode="auto">
            <a:xfrm>
              <a:off x="630238" y="5980113"/>
              <a:ext cx="230188" cy="4763"/>
            </a:xfrm>
            <a:custGeom>
              <a:avLst/>
              <a:gdLst>
                <a:gd name="T0" fmla="*/ 2 w 171"/>
                <a:gd name="T1" fmla="*/ 0 h 4"/>
                <a:gd name="T2" fmla="*/ 0 w 171"/>
                <a:gd name="T3" fmla="*/ 2 h 4"/>
                <a:gd name="T4" fmla="*/ 2 w 171"/>
                <a:gd name="T5" fmla="*/ 4 h 4"/>
                <a:gd name="T6" fmla="*/ 169 w 171"/>
                <a:gd name="T7" fmla="*/ 4 h 4"/>
                <a:gd name="T8" fmla="*/ 171 w 171"/>
                <a:gd name="T9" fmla="*/ 2 h 4"/>
                <a:gd name="T10" fmla="*/ 169 w 171"/>
                <a:gd name="T11" fmla="*/ 0 h 4"/>
                <a:gd name="T12" fmla="*/ 2 w 17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70" y="4"/>
                    <a:pt x="171" y="3"/>
                    <a:pt x="171" y="2"/>
                  </a:cubicBezTo>
                  <a:cubicBezTo>
                    <a:pt x="171" y="1"/>
                    <a:pt x="170" y="0"/>
                    <a:pt x="169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34"/>
            <p:cNvSpPr>
              <a:spLocks noEditPoints="1"/>
            </p:cNvSpPr>
            <p:nvPr/>
          </p:nvSpPr>
          <p:spPr bwMode="auto">
            <a:xfrm>
              <a:off x="627063" y="5899151"/>
              <a:ext cx="236538" cy="68263"/>
            </a:xfrm>
            <a:custGeom>
              <a:avLst/>
              <a:gdLst>
                <a:gd name="T0" fmla="*/ 175 w 175"/>
                <a:gd name="T1" fmla="*/ 46 h 50"/>
                <a:gd name="T2" fmla="*/ 121 w 175"/>
                <a:gd name="T3" fmla="*/ 0 h 50"/>
                <a:gd name="T4" fmla="*/ 54 w 175"/>
                <a:gd name="T5" fmla="*/ 0 h 50"/>
                <a:gd name="T6" fmla="*/ 0 w 175"/>
                <a:gd name="T7" fmla="*/ 46 h 50"/>
                <a:gd name="T8" fmla="*/ 0 w 175"/>
                <a:gd name="T9" fmla="*/ 50 h 50"/>
                <a:gd name="T10" fmla="*/ 175 w 175"/>
                <a:gd name="T11" fmla="*/ 50 h 50"/>
                <a:gd name="T12" fmla="*/ 175 w 175"/>
                <a:gd name="T13" fmla="*/ 46 h 50"/>
                <a:gd name="T14" fmla="*/ 9 w 175"/>
                <a:gd name="T15" fmla="*/ 42 h 50"/>
                <a:gd name="T16" fmla="*/ 54 w 175"/>
                <a:gd name="T17" fmla="*/ 8 h 50"/>
                <a:gd name="T18" fmla="*/ 121 w 175"/>
                <a:gd name="T19" fmla="*/ 8 h 50"/>
                <a:gd name="T20" fmla="*/ 166 w 175"/>
                <a:gd name="T21" fmla="*/ 42 h 50"/>
                <a:gd name="T22" fmla="*/ 9 w 175"/>
                <a:gd name="T23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50">
                  <a:moveTo>
                    <a:pt x="175" y="46"/>
                  </a:moveTo>
                  <a:cubicBezTo>
                    <a:pt x="175" y="21"/>
                    <a:pt x="150" y="0"/>
                    <a:pt x="12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5" y="0"/>
                    <a:pt x="0" y="21"/>
                    <a:pt x="0" y="46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75" y="50"/>
                    <a:pt x="175" y="50"/>
                    <a:pt x="175" y="50"/>
                  </a:cubicBezTo>
                  <a:lnTo>
                    <a:pt x="175" y="46"/>
                  </a:lnTo>
                  <a:close/>
                  <a:moveTo>
                    <a:pt x="9" y="42"/>
                  </a:moveTo>
                  <a:cubicBezTo>
                    <a:pt x="11" y="23"/>
                    <a:pt x="31" y="8"/>
                    <a:pt x="54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44" y="8"/>
                    <a:pt x="164" y="23"/>
                    <a:pt x="166" y="42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Oval 35"/>
            <p:cNvSpPr>
              <a:spLocks noChangeArrowheads="1"/>
            </p:cNvSpPr>
            <p:nvPr/>
          </p:nvSpPr>
          <p:spPr bwMode="auto">
            <a:xfrm>
              <a:off x="706438" y="5937251"/>
              <a:ext cx="15875" cy="1428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Oval 36"/>
            <p:cNvSpPr>
              <a:spLocks noChangeArrowheads="1"/>
            </p:cNvSpPr>
            <p:nvPr/>
          </p:nvSpPr>
          <p:spPr bwMode="auto">
            <a:xfrm>
              <a:off x="681038" y="5921376"/>
              <a:ext cx="15875" cy="1428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Oval 37"/>
            <p:cNvSpPr>
              <a:spLocks noChangeArrowheads="1"/>
            </p:cNvSpPr>
            <p:nvPr/>
          </p:nvSpPr>
          <p:spPr bwMode="auto">
            <a:xfrm>
              <a:off x="738188" y="5921376"/>
              <a:ext cx="15875" cy="1428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Oval 38"/>
            <p:cNvSpPr>
              <a:spLocks noChangeArrowheads="1"/>
            </p:cNvSpPr>
            <p:nvPr/>
          </p:nvSpPr>
          <p:spPr bwMode="auto">
            <a:xfrm>
              <a:off x="768351" y="5937251"/>
              <a:ext cx="17463" cy="1428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Oval 39"/>
            <p:cNvSpPr>
              <a:spLocks noChangeArrowheads="1"/>
            </p:cNvSpPr>
            <p:nvPr/>
          </p:nvSpPr>
          <p:spPr bwMode="auto">
            <a:xfrm>
              <a:off x="795338" y="5921376"/>
              <a:ext cx="15875" cy="1428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Freeform 40"/>
            <p:cNvSpPr>
              <a:spLocks noEditPoints="1"/>
            </p:cNvSpPr>
            <p:nvPr/>
          </p:nvSpPr>
          <p:spPr bwMode="auto">
            <a:xfrm>
              <a:off x="1177926" y="277812"/>
              <a:ext cx="179388" cy="346075"/>
            </a:xfrm>
            <a:custGeom>
              <a:avLst/>
              <a:gdLst>
                <a:gd name="T0" fmla="*/ 111 w 132"/>
                <a:gd name="T1" fmla="*/ 0 h 256"/>
                <a:gd name="T2" fmla="*/ 22 w 132"/>
                <a:gd name="T3" fmla="*/ 0 h 256"/>
                <a:gd name="T4" fmla="*/ 0 w 132"/>
                <a:gd name="T5" fmla="*/ 21 h 256"/>
                <a:gd name="T6" fmla="*/ 0 w 132"/>
                <a:gd name="T7" fmla="*/ 235 h 256"/>
                <a:gd name="T8" fmla="*/ 22 w 132"/>
                <a:gd name="T9" fmla="*/ 256 h 256"/>
                <a:gd name="T10" fmla="*/ 111 w 132"/>
                <a:gd name="T11" fmla="*/ 256 h 256"/>
                <a:gd name="T12" fmla="*/ 132 w 132"/>
                <a:gd name="T13" fmla="*/ 235 h 256"/>
                <a:gd name="T14" fmla="*/ 132 w 132"/>
                <a:gd name="T15" fmla="*/ 21 h 256"/>
                <a:gd name="T16" fmla="*/ 111 w 132"/>
                <a:gd name="T17" fmla="*/ 0 h 256"/>
                <a:gd name="T18" fmla="*/ 124 w 132"/>
                <a:gd name="T19" fmla="*/ 235 h 256"/>
                <a:gd name="T20" fmla="*/ 111 w 132"/>
                <a:gd name="T21" fmla="*/ 248 h 256"/>
                <a:gd name="T22" fmla="*/ 22 w 132"/>
                <a:gd name="T23" fmla="*/ 248 h 256"/>
                <a:gd name="T24" fmla="*/ 8 w 132"/>
                <a:gd name="T25" fmla="*/ 235 h 256"/>
                <a:gd name="T26" fmla="*/ 8 w 132"/>
                <a:gd name="T27" fmla="*/ 21 h 256"/>
                <a:gd name="T28" fmla="*/ 22 w 132"/>
                <a:gd name="T29" fmla="*/ 8 h 256"/>
                <a:gd name="T30" fmla="*/ 111 w 132"/>
                <a:gd name="T31" fmla="*/ 8 h 256"/>
                <a:gd name="T32" fmla="*/ 124 w 132"/>
                <a:gd name="T33" fmla="*/ 21 h 256"/>
                <a:gd name="T34" fmla="*/ 124 w 132"/>
                <a:gd name="T35" fmla="*/ 23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2" h="256">
                  <a:moveTo>
                    <a:pt x="111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1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247"/>
                    <a:pt x="10" y="256"/>
                    <a:pt x="22" y="256"/>
                  </a:cubicBezTo>
                  <a:cubicBezTo>
                    <a:pt x="111" y="256"/>
                    <a:pt x="111" y="256"/>
                    <a:pt x="111" y="256"/>
                  </a:cubicBezTo>
                  <a:cubicBezTo>
                    <a:pt x="123" y="256"/>
                    <a:pt x="132" y="247"/>
                    <a:pt x="132" y="235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10"/>
                    <a:pt x="123" y="0"/>
                    <a:pt x="111" y="0"/>
                  </a:cubicBezTo>
                  <a:close/>
                  <a:moveTo>
                    <a:pt x="124" y="235"/>
                  </a:moveTo>
                  <a:cubicBezTo>
                    <a:pt x="124" y="242"/>
                    <a:pt x="118" y="248"/>
                    <a:pt x="111" y="248"/>
                  </a:cubicBezTo>
                  <a:cubicBezTo>
                    <a:pt x="22" y="248"/>
                    <a:pt x="22" y="248"/>
                    <a:pt x="22" y="248"/>
                  </a:cubicBezTo>
                  <a:cubicBezTo>
                    <a:pt x="14" y="248"/>
                    <a:pt x="8" y="242"/>
                    <a:pt x="8" y="23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14"/>
                    <a:pt x="14" y="8"/>
                    <a:pt x="22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8" y="8"/>
                    <a:pt x="124" y="14"/>
                    <a:pt x="124" y="21"/>
                  </a:cubicBezTo>
                  <a:lnTo>
                    <a:pt x="124" y="23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Freeform 41"/>
            <p:cNvSpPr>
              <a:spLocks/>
            </p:cNvSpPr>
            <p:nvPr/>
          </p:nvSpPr>
          <p:spPr bwMode="auto">
            <a:xfrm>
              <a:off x="1200151" y="303212"/>
              <a:ext cx="134938" cy="255588"/>
            </a:xfrm>
            <a:custGeom>
              <a:avLst/>
              <a:gdLst>
                <a:gd name="T0" fmla="*/ 93 w 100"/>
                <a:gd name="T1" fmla="*/ 0 h 189"/>
                <a:gd name="T2" fmla="*/ 7 w 100"/>
                <a:gd name="T3" fmla="*/ 0 h 189"/>
                <a:gd name="T4" fmla="*/ 0 w 100"/>
                <a:gd name="T5" fmla="*/ 6 h 189"/>
                <a:gd name="T6" fmla="*/ 0 w 100"/>
                <a:gd name="T7" fmla="*/ 182 h 189"/>
                <a:gd name="T8" fmla="*/ 7 w 100"/>
                <a:gd name="T9" fmla="*/ 189 h 189"/>
                <a:gd name="T10" fmla="*/ 93 w 100"/>
                <a:gd name="T11" fmla="*/ 189 h 189"/>
                <a:gd name="T12" fmla="*/ 100 w 100"/>
                <a:gd name="T13" fmla="*/ 182 h 189"/>
                <a:gd name="T14" fmla="*/ 100 w 100"/>
                <a:gd name="T15" fmla="*/ 6 h 189"/>
                <a:gd name="T16" fmla="*/ 93 w 100"/>
                <a:gd name="T1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189">
                  <a:moveTo>
                    <a:pt x="9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3"/>
                    <a:pt x="0" y="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6"/>
                    <a:pt x="4" y="189"/>
                    <a:pt x="7" y="189"/>
                  </a:cubicBezTo>
                  <a:cubicBezTo>
                    <a:pt x="93" y="189"/>
                    <a:pt x="93" y="189"/>
                    <a:pt x="93" y="189"/>
                  </a:cubicBezTo>
                  <a:cubicBezTo>
                    <a:pt x="97" y="189"/>
                    <a:pt x="100" y="186"/>
                    <a:pt x="100" y="182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3"/>
                    <a:pt x="97" y="0"/>
                    <a:pt x="93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Oval 42"/>
            <p:cNvSpPr>
              <a:spLocks noChangeArrowheads="1"/>
            </p:cNvSpPr>
            <p:nvPr/>
          </p:nvSpPr>
          <p:spPr bwMode="auto">
            <a:xfrm>
              <a:off x="1250951" y="569912"/>
              <a:ext cx="33338" cy="333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43"/>
            <p:cNvSpPr>
              <a:spLocks noEditPoints="1"/>
            </p:cNvSpPr>
            <p:nvPr/>
          </p:nvSpPr>
          <p:spPr bwMode="auto">
            <a:xfrm>
              <a:off x="1190626" y="2190750"/>
              <a:ext cx="155575" cy="227013"/>
            </a:xfrm>
            <a:custGeom>
              <a:avLst/>
              <a:gdLst>
                <a:gd name="T0" fmla="*/ 108 w 115"/>
                <a:gd name="T1" fmla="*/ 48 h 168"/>
                <a:gd name="T2" fmla="*/ 104 w 115"/>
                <a:gd name="T3" fmla="*/ 44 h 168"/>
                <a:gd name="T4" fmla="*/ 93 w 115"/>
                <a:gd name="T5" fmla="*/ 44 h 168"/>
                <a:gd name="T6" fmla="*/ 93 w 115"/>
                <a:gd name="T7" fmla="*/ 35 h 168"/>
                <a:gd name="T8" fmla="*/ 57 w 115"/>
                <a:gd name="T9" fmla="*/ 0 h 168"/>
                <a:gd name="T10" fmla="*/ 22 w 115"/>
                <a:gd name="T11" fmla="*/ 35 h 168"/>
                <a:gd name="T12" fmla="*/ 22 w 115"/>
                <a:gd name="T13" fmla="*/ 44 h 168"/>
                <a:gd name="T14" fmla="*/ 11 w 115"/>
                <a:gd name="T15" fmla="*/ 44 h 168"/>
                <a:gd name="T16" fmla="*/ 7 w 115"/>
                <a:gd name="T17" fmla="*/ 48 h 168"/>
                <a:gd name="T18" fmla="*/ 0 w 115"/>
                <a:gd name="T19" fmla="*/ 147 h 168"/>
                <a:gd name="T20" fmla="*/ 5 w 115"/>
                <a:gd name="T21" fmla="*/ 162 h 168"/>
                <a:gd name="T22" fmla="*/ 20 w 115"/>
                <a:gd name="T23" fmla="*/ 168 h 168"/>
                <a:gd name="T24" fmla="*/ 95 w 115"/>
                <a:gd name="T25" fmla="*/ 168 h 168"/>
                <a:gd name="T26" fmla="*/ 110 w 115"/>
                <a:gd name="T27" fmla="*/ 162 h 168"/>
                <a:gd name="T28" fmla="*/ 115 w 115"/>
                <a:gd name="T29" fmla="*/ 147 h 168"/>
                <a:gd name="T30" fmla="*/ 108 w 115"/>
                <a:gd name="T31" fmla="*/ 48 h 168"/>
                <a:gd name="T32" fmla="*/ 30 w 115"/>
                <a:gd name="T33" fmla="*/ 35 h 168"/>
                <a:gd name="T34" fmla="*/ 57 w 115"/>
                <a:gd name="T35" fmla="*/ 8 h 168"/>
                <a:gd name="T36" fmla="*/ 85 w 115"/>
                <a:gd name="T37" fmla="*/ 35 h 168"/>
                <a:gd name="T38" fmla="*/ 85 w 115"/>
                <a:gd name="T39" fmla="*/ 44 h 168"/>
                <a:gd name="T40" fmla="*/ 30 w 115"/>
                <a:gd name="T41" fmla="*/ 44 h 168"/>
                <a:gd name="T42" fmla="*/ 30 w 115"/>
                <a:gd name="T43" fmla="*/ 35 h 168"/>
                <a:gd name="T44" fmla="*/ 104 w 115"/>
                <a:gd name="T45" fmla="*/ 156 h 168"/>
                <a:gd name="T46" fmla="*/ 95 w 115"/>
                <a:gd name="T47" fmla="*/ 160 h 168"/>
                <a:gd name="T48" fmla="*/ 20 w 115"/>
                <a:gd name="T49" fmla="*/ 160 h 168"/>
                <a:gd name="T50" fmla="*/ 11 w 115"/>
                <a:gd name="T51" fmla="*/ 156 h 168"/>
                <a:gd name="T52" fmla="*/ 8 w 115"/>
                <a:gd name="T53" fmla="*/ 147 h 168"/>
                <a:gd name="T54" fmla="*/ 15 w 115"/>
                <a:gd name="T55" fmla="*/ 52 h 168"/>
                <a:gd name="T56" fmla="*/ 22 w 115"/>
                <a:gd name="T57" fmla="*/ 52 h 168"/>
                <a:gd name="T58" fmla="*/ 22 w 115"/>
                <a:gd name="T59" fmla="*/ 64 h 168"/>
                <a:gd name="T60" fmla="*/ 26 w 115"/>
                <a:gd name="T61" fmla="*/ 68 h 168"/>
                <a:gd name="T62" fmla="*/ 30 w 115"/>
                <a:gd name="T63" fmla="*/ 64 h 168"/>
                <a:gd name="T64" fmla="*/ 30 w 115"/>
                <a:gd name="T65" fmla="*/ 52 h 168"/>
                <a:gd name="T66" fmla="*/ 85 w 115"/>
                <a:gd name="T67" fmla="*/ 52 h 168"/>
                <a:gd name="T68" fmla="*/ 85 w 115"/>
                <a:gd name="T69" fmla="*/ 64 h 168"/>
                <a:gd name="T70" fmla="*/ 89 w 115"/>
                <a:gd name="T71" fmla="*/ 68 h 168"/>
                <a:gd name="T72" fmla="*/ 93 w 115"/>
                <a:gd name="T73" fmla="*/ 64 h 168"/>
                <a:gd name="T74" fmla="*/ 93 w 115"/>
                <a:gd name="T75" fmla="*/ 52 h 168"/>
                <a:gd name="T76" fmla="*/ 100 w 115"/>
                <a:gd name="T77" fmla="*/ 52 h 168"/>
                <a:gd name="T78" fmla="*/ 107 w 115"/>
                <a:gd name="T79" fmla="*/ 147 h 168"/>
                <a:gd name="T80" fmla="*/ 104 w 115"/>
                <a:gd name="T81" fmla="*/ 1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5" h="168">
                  <a:moveTo>
                    <a:pt x="108" y="48"/>
                  </a:moveTo>
                  <a:cubicBezTo>
                    <a:pt x="107" y="46"/>
                    <a:pt x="106" y="44"/>
                    <a:pt x="104" y="44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3" y="16"/>
                    <a:pt x="77" y="0"/>
                    <a:pt x="57" y="0"/>
                  </a:cubicBezTo>
                  <a:cubicBezTo>
                    <a:pt x="38" y="0"/>
                    <a:pt x="22" y="16"/>
                    <a:pt x="22" y="3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2"/>
                    <a:pt x="2" y="158"/>
                    <a:pt x="5" y="162"/>
                  </a:cubicBezTo>
                  <a:cubicBezTo>
                    <a:pt x="9" y="166"/>
                    <a:pt x="14" y="168"/>
                    <a:pt x="20" y="168"/>
                  </a:cubicBezTo>
                  <a:cubicBezTo>
                    <a:pt x="95" y="168"/>
                    <a:pt x="95" y="168"/>
                    <a:pt x="95" y="168"/>
                  </a:cubicBezTo>
                  <a:cubicBezTo>
                    <a:pt x="101" y="168"/>
                    <a:pt x="106" y="166"/>
                    <a:pt x="110" y="162"/>
                  </a:cubicBezTo>
                  <a:cubicBezTo>
                    <a:pt x="113" y="158"/>
                    <a:pt x="115" y="152"/>
                    <a:pt x="115" y="147"/>
                  </a:cubicBezTo>
                  <a:lnTo>
                    <a:pt x="108" y="48"/>
                  </a:lnTo>
                  <a:close/>
                  <a:moveTo>
                    <a:pt x="30" y="35"/>
                  </a:moveTo>
                  <a:cubicBezTo>
                    <a:pt x="30" y="20"/>
                    <a:pt x="42" y="8"/>
                    <a:pt x="57" y="8"/>
                  </a:cubicBezTo>
                  <a:cubicBezTo>
                    <a:pt x="72" y="8"/>
                    <a:pt x="85" y="20"/>
                    <a:pt x="85" y="35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30" y="44"/>
                    <a:pt x="30" y="44"/>
                    <a:pt x="30" y="44"/>
                  </a:cubicBezTo>
                  <a:lnTo>
                    <a:pt x="30" y="35"/>
                  </a:lnTo>
                  <a:close/>
                  <a:moveTo>
                    <a:pt x="104" y="156"/>
                  </a:moveTo>
                  <a:cubicBezTo>
                    <a:pt x="101" y="159"/>
                    <a:pt x="98" y="160"/>
                    <a:pt x="95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16" y="160"/>
                    <a:pt x="13" y="159"/>
                    <a:pt x="11" y="156"/>
                  </a:cubicBezTo>
                  <a:cubicBezTo>
                    <a:pt x="9" y="154"/>
                    <a:pt x="8" y="151"/>
                    <a:pt x="8" y="147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6"/>
                    <a:pt x="24" y="68"/>
                    <a:pt x="26" y="68"/>
                  </a:cubicBezTo>
                  <a:cubicBezTo>
                    <a:pt x="28" y="68"/>
                    <a:pt x="30" y="66"/>
                    <a:pt x="30" y="64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5" y="66"/>
                    <a:pt x="87" y="68"/>
                    <a:pt x="89" y="68"/>
                  </a:cubicBezTo>
                  <a:cubicBezTo>
                    <a:pt x="91" y="68"/>
                    <a:pt x="93" y="66"/>
                    <a:pt x="93" y="64"/>
                  </a:cubicBezTo>
                  <a:cubicBezTo>
                    <a:pt x="93" y="52"/>
                    <a:pt x="93" y="52"/>
                    <a:pt x="93" y="52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7" y="147"/>
                    <a:pt x="107" y="147"/>
                    <a:pt x="107" y="147"/>
                  </a:cubicBezTo>
                  <a:cubicBezTo>
                    <a:pt x="107" y="151"/>
                    <a:pt x="106" y="154"/>
                    <a:pt x="104" y="15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44"/>
            <p:cNvSpPr>
              <a:spLocks/>
            </p:cNvSpPr>
            <p:nvPr/>
          </p:nvSpPr>
          <p:spPr bwMode="auto">
            <a:xfrm>
              <a:off x="1198563" y="946150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6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6" name="Freeform 45"/>
            <p:cNvSpPr>
              <a:spLocks/>
            </p:cNvSpPr>
            <p:nvPr/>
          </p:nvSpPr>
          <p:spPr bwMode="auto">
            <a:xfrm>
              <a:off x="1198563" y="977900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6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7" name="Freeform 46"/>
            <p:cNvSpPr>
              <a:spLocks/>
            </p:cNvSpPr>
            <p:nvPr/>
          </p:nvSpPr>
          <p:spPr bwMode="auto">
            <a:xfrm>
              <a:off x="1198563" y="1011237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6"/>
                    <a:pt x="103" y="4"/>
                  </a:cubicBezTo>
                  <a:cubicBezTo>
                    <a:pt x="103" y="1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8" name="Freeform 47"/>
            <p:cNvSpPr>
              <a:spLocks/>
            </p:cNvSpPr>
            <p:nvPr/>
          </p:nvSpPr>
          <p:spPr bwMode="auto">
            <a:xfrm>
              <a:off x="1198563" y="1041400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7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9" name="Freeform 48"/>
            <p:cNvSpPr>
              <a:spLocks/>
            </p:cNvSpPr>
            <p:nvPr/>
          </p:nvSpPr>
          <p:spPr bwMode="auto">
            <a:xfrm>
              <a:off x="1198563" y="1074737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7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0" name="Freeform 49"/>
            <p:cNvSpPr>
              <a:spLocks noEditPoints="1"/>
            </p:cNvSpPr>
            <p:nvPr/>
          </p:nvSpPr>
          <p:spPr bwMode="auto">
            <a:xfrm>
              <a:off x="1133476" y="914400"/>
              <a:ext cx="269875" cy="309563"/>
            </a:xfrm>
            <a:custGeom>
              <a:avLst/>
              <a:gdLst>
                <a:gd name="T0" fmla="*/ 195 w 199"/>
                <a:gd name="T1" fmla="*/ 109 h 230"/>
                <a:gd name="T2" fmla="*/ 194 w 199"/>
                <a:gd name="T3" fmla="*/ 108 h 230"/>
                <a:gd name="T4" fmla="*/ 175 w 199"/>
                <a:gd name="T5" fmla="*/ 88 h 230"/>
                <a:gd name="T6" fmla="*/ 175 w 199"/>
                <a:gd name="T7" fmla="*/ 17 h 230"/>
                <a:gd name="T8" fmla="*/ 158 w 199"/>
                <a:gd name="T9" fmla="*/ 0 h 230"/>
                <a:gd name="T10" fmla="*/ 41 w 199"/>
                <a:gd name="T11" fmla="*/ 0 h 230"/>
                <a:gd name="T12" fmla="*/ 24 w 199"/>
                <a:gd name="T13" fmla="*/ 17 h 230"/>
                <a:gd name="T14" fmla="*/ 24 w 199"/>
                <a:gd name="T15" fmla="*/ 88 h 230"/>
                <a:gd name="T16" fmla="*/ 5 w 199"/>
                <a:gd name="T17" fmla="*/ 108 h 230"/>
                <a:gd name="T18" fmla="*/ 4 w 199"/>
                <a:gd name="T19" fmla="*/ 109 h 230"/>
                <a:gd name="T20" fmla="*/ 0 w 199"/>
                <a:gd name="T21" fmla="*/ 120 h 230"/>
                <a:gd name="T22" fmla="*/ 0 w 199"/>
                <a:gd name="T23" fmla="*/ 213 h 230"/>
                <a:gd name="T24" fmla="*/ 17 w 199"/>
                <a:gd name="T25" fmla="*/ 230 h 230"/>
                <a:gd name="T26" fmla="*/ 182 w 199"/>
                <a:gd name="T27" fmla="*/ 230 h 230"/>
                <a:gd name="T28" fmla="*/ 199 w 199"/>
                <a:gd name="T29" fmla="*/ 213 h 230"/>
                <a:gd name="T30" fmla="*/ 199 w 199"/>
                <a:gd name="T31" fmla="*/ 120 h 230"/>
                <a:gd name="T32" fmla="*/ 195 w 199"/>
                <a:gd name="T33" fmla="*/ 109 h 230"/>
                <a:gd name="T34" fmla="*/ 183 w 199"/>
                <a:gd name="T35" fmla="*/ 108 h 230"/>
                <a:gd name="T36" fmla="*/ 175 w 199"/>
                <a:gd name="T37" fmla="*/ 115 h 230"/>
                <a:gd name="T38" fmla="*/ 175 w 199"/>
                <a:gd name="T39" fmla="*/ 100 h 230"/>
                <a:gd name="T40" fmla="*/ 183 w 199"/>
                <a:gd name="T41" fmla="*/ 108 h 230"/>
                <a:gd name="T42" fmla="*/ 93 w 199"/>
                <a:gd name="T43" fmla="*/ 161 h 230"/>
                <a:gd name="T44" fmla="*/ 106 w 199"/>
                <a:gd name="T45" fmla="*/ 161 h 230"/>
                <a:gd name="T46" fmla="*/ 167 w 199"/>
                <a:gd name="T47" fmla="*/ 222 h 230"/>
                <a:gd name="T48" fmla="*/ 32 w 199"/>
                <a:gd name="T49" fmla="*/ 222 h 230"/>
                <a:gd name="T50" fmla="*/ 93 w 199"/>
                <a:gd name="T51" fmla="*/ 161 h 230"/>
                <a:gd name="T52" fmla="*/ 32 w 199"/>
                <a:gd name="T53" fmla="*/ 17 h 230"/>
                <a:gd name="T54" fmla="*/ 41 w 199"/>
                <a:gd name="T55" fmla="*/ 8 h 230"/>
                <a:gd name="T56" fmla="*/ 158 w 199"/>
                <a:gd name="T57" fmla="*/ 8 h 230"/>
                <a:gd name="T58" fmla="*/ 167 w 199"/>
                <a:gd name="T59" fmla="*/ 17 h 230"/>
                <a:gd name="T60" fmla="*/ 167 w 199"/>
                <a:gd name="T61" fmla="*/ 121 h 230"/>
                <a:gd name="T62" fmla="*/ 117 w 199"/>
                <a:gd name="T63" fmla="*/ 161 h 230"/>
                <a:gd name="T64" fmla="*/ 112 w 199"/>
                <a:gd name="T65" fmla="*/ 156 h 230"/>
                <a:gd name="T66" fmla="*/ 99 w 199"/>
                <a:gd name="T67" fmla="*/ 150 h 230"/>
                <a:gd name="T68" fmla="*/ 87 w 199"/>
                <a:gd name="T69" fmla="*/ 156 h 230"/>
                <a:gd name="T70" fmla="*/ 82 w 199"/>
                <a:gd name="T71" fmla="*/ 161 h 230"/>
                <a:gd name="T72" fmla="*/ 32 w 199"/>
                <a:gd name="T73" fmla="*/ 121 h 230"/>
                <a:gd name="T74" fmla="*/ 32 w 199"/>
                <a:gd name="T75" fmla="*/ 17 h 230"/>
                <a:gd name="T76" fmla="*/ 24 w 199"/>
                <a:gd name="T77" fmla="*/ 115 h 230"/>
                <a:gd name="T78" fmla="*/ 16 w 199"/>
                <a:gd name="T79" fmla="*/ 108 h 230"/>
                <a:gd name="T80" fmla="*/ 24 w 199"/>
                <a:gd name="T81" fmla="*/ 100 h 230"/>
                <a:gd name="T82" fmla="*/ 24 w 199"/>
                <a:gd name="T83" fmla="*/ 115 h 230"/>
                <a:gd name="T84" fmla="*/ 8 w 199"/>
                <a:gd name="T85" fmla="*/ 213 h 230"/>
                <a:gd name="T86" fmla="*/ 8 w 199"/>
                <a:gd name="T87" fmla="*/ 120 h 230"/>
                <a:gd name="T88" fmla="*/ 10 w 199"/>
                <a:gd name="T89" fmla="*/ 114 h 230"/>
                <a:gd name="T90" fmla="*/ 76 w 199"/>
                <a:gd name="T91" fmla="*/ 167 h 230"/>
                <a:gd name="T92" fmla="*/ 21 w 199"/>
                <a:gd name="T93" fmla="*/ 222 h 230"/>
                <a:gd name="T94" fmla="*/ 17 w 199"/>
                <a:gd name="T95" fmla="*/ 222 h 230"/>
                <a:gd name="T96" fmla="*/ 8 w 199"/>
                <a:gd name="T97" fmla="*/ 213 h 230"/>
                <a:gd name="T98" fmla="*/ 191 w 199"/>
                <a:gd name="T99" fmla="*/ 213 h 230"/>
                <a:gd name="T100" fmla="*/ 182 w 199"/>
                <a:gd name="T101" fmla="*/ 222 h 230"/>
                <a:gd name="T102" fmla="*/ 178 w 199"/>
                <a:gd name="T103" fmla="*/ 222 h 230"/>
                <a:gd name="T104" fmla="*/ 123 w 199"/>
                <a:gd name="T105" fmla="*/ 167 h 230"/>
                <a:gd name="T106" fmla="*/ 189 w 199"/>
                <a:gd name="T107" fmla="*/ 114 h 230"/>
                <a:gd name="T108" fmla="*/ 191 w 199"/>
                <a:gd name="T109" fmla="*/ 120 h 230"/>
                <a:gd name="T110" fmla="*/ 191 w 199"/>
                <a:gd name="T111" fmla="*/ 21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" h="230">
                  <a:moveTo>
                    <a:pt x="195" y="109"/>
                  </a:moveTo>
                  <a:cubicBezTo>
                    <a:pt x="195" y="109"/>
                    <a:pt x="195" y="108"/>
                    <a:pt x="194" y="108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5" y="8"/>
                    <a:pt x="167" y="0"/>
                    <a:pt x="15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2" y="0"/>
                    <a:pt x="24" y="8"/>
                    <a:pt x="24" y="17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1" y="112"/>
                    <a:pt x="0" y="116"/>
                    <a:pt x="0" y="1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22"/>
                    <a:pt x="8" y="230"/>
                    <a:pt x="17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91" y="230"/>
                    <a:pt x="199" y="222"/>
                    <a:pt x="199" y="213"/>
                  </a:cubicBezTo>
                  <a:cubicBezTo>
                    <a:pt x="199" y="120"/>
                    <a:pt x="199" y="120"/>
                    <a:pt x="199" y="120"/>
                  </a:cubicBezTo>
                  <a:cubicBezTo>
                    <a:pt x="199" y="116"/>
                    <a:pt x="198" y="112"/>
                    <a:pt x="195" y="109"/>
                  </a:cubicBezTo>
                  <a:close/>
                  <a:moveTo>
                    <a:pt x="183" y="108"/>
                  </a:moveTo>
                  <a:cubicBezTo>
                    <a:pt x="175" y="115"/>
                    <a:pt x="175" y="115"/>
                    <a:pt x="175" y="115"/>
                  </a:cubicBezTo>
                  <a:cubicBezTo>
                    <a:pt x="175" y="100"/>
                    <a:pt x="175" y="100"/>
                    <a:pt x="175" y="100"/>
                  </a:cubicBezTo>
                  <a:lnTo>
                    <a:pt x="183" y="108"/>
                  </a:lnTo>
                  <a:close/>
                  <a:moveTo>
                    <a:pt x="93" y="161"/>
                  </a:moveTo>
                  <a:cubicBezTo>
                    <a:pt x="96" y="158"/>
                    <a:pt x="102" y="158"/>
                    <a:pt x="106" y="161"/>
                  </a:cubicBezTo>
                  <a:cubicBezTo>
                    <a:pt x="167" y="222"/>
                    <a:pt x="167" y="222"/>
                    <a:pt x="167" y="222"/>
                  </a:cubicBezTo>
                  <a:cubicBezTo>
                    <a:pt x="32" y="222"/>
                    <a:pt x="32" y="222"/>
                    <a:pt x="32" y="222"/>
                  </a:cubicBezTo>
                  <a:lnTo>
                    <a:pt x="93" y="161"/>
                  </a:lnTo>
                  <a:close/>
                  <a:moveTo>
                    <a:pt x="32" y="17"/>
                  </a:moveTo>
                  <a:cubicBezTo>
                    <a:pt x="32" y="12"/>
                    <a:pt x="36" y="8"/>
                    <a:pt x="41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63" y="8"/>
                    <a:pt x="167" y="12"/>
                    <a:pt x="167" y="17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17" y="161"/>
                    <a:pt x="117" y="161"/>
                    <a:pt x="117" y="161"/>
                  </a:cubicBezTo>
                  <a:cubicBezTo>
                    <a:pt x="112" y="156"/>
                    <a:pt x="112" y="156"/>
                    <a:pt x="112" y="156"/>
                  </a:cubicBezTo>
                  <a:cubicBezTo>
                    <a:pt x="108" y="152"/>
                    <a:pt x="104" y="150"/>
                    <a:pt x="99" y="150"/>
                  </a:cubicBezTo>
                  <a:cubicBezTo>
                    <a:pt x="95" y="150"/>
                    <a:pt x="90" y="152"/>
                    <a:pt x="87" y="156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32" y="121"/>
                    <a:pt x="32" y="121"/>
                    <a:pt x="32" y="121"/>
                  </a:cubicBezTo>
                  <a:lnTo>
                    <a:pt x="32" y="17"/>
                  </a:lnTo>
                  <a:close/>
                  <a:moveTo>
                    <a:pt x="24" y="115"/>
                  </a:moveTo>
                  <a:cubicBezTo>
                    <a:pt x="16" y="108"/>
                    <a:pt x="16" y="108"/>
                    <a:pt x="16" y="108"/>
                  </a:cubicBezTo>
                  <a:cubicBezTo>
                    <a:pt x="24" y="100"/>
                    <a:pt x="24" y="100"/>
                    <a:pt x="24" y="100"/>
                  </a:cubicBezTo>
                  <a:lnTo>
                    <a:pt x="24" y="115"/>
                  </a:lnTo>
                  <a:close/>
                  <a:moveTo>
                    <a:pt x="8" y="213"/>
                  </a:moveTo>
                  <a:cubicBezTo>
                    <a:pt x="8" y="120"/>
                    <a:pt x="8" y="120"/>
                    <a:pt x="8" y="120"/>
                  </a:cubicBezTo>
                  <a:cubicBezTo>
                    <a:pt x="8" y="118"/>
                    <a:pt x="9" y="116"/>
                    <a:pt x="10" y="114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21" y="222"/>
                    <a:pt x="21" y="222"/>
                    <a:pt x="21" y="222"/>
                  </a:cubicBezTo>
                  <a:cubicBezTo>
                    <a:pt x="17" y="222"/>
                    <a:pt x="17" y="222"/>
                    <a:pt x="17" y="222"/>
                  </a:cubicBezTo>
                  <a:cubicBezTo>
                    <a:pt x="12" y="222"/>
                    <a:pt x="8" y="218"/>
                    <a:pt x="8" y="213"/>
                  </a:cubicBezTo>
                  <a:close/>
                  <a:moveTo>
                    <a:pt x="191" y="213"/>
                  </a:moveTo>
                  <a:cubicBezTo>
                    <a:pt x="191" y="218"/>
                    <a:pt x="187" y="222"/>
                    <a:pt x="182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23" y="167"/>
                    <a:pt x="123" y="167"/>
                    <a:pt x="123" y="167"/>
                  </a:cubicBezTo>
                  <a:cubicBezTo>
                    <a:pt x="189" y="114"/>
                    <a:pt x="189" y="114"/>
                    <a:pt x="189" y="114"/>
                  </a:cubicBezTo>
                  <a:cubicBezTo>
                    <a:pt x="190" y="116"/>
                    <a:pt x="191" y="118"/>
                    <a:pt x="191" y="120"/>
                  </a:cubicBezTo>
                  <a:lnTo>
                    <a:pt x="191" y="21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1" name="Freeform 50"/>
            <p:cNvSpPr>
              <a:spLocks noEditPoints="1"/>
            </p:cNvSpPr>
            <p:nvPr/>
          </p:nvSpPr>
          <p:spPr bwMode="auto">
            <a:xfrm>
              <a:off x="1123951" y="1541462"/>
              <a:ext cx="288925" cy="290513"/>
            </a:xfrm>
            <a:custGeom>
              <a:avLst/>
              <a:gdLst>
                <a:gd name="T0" fmla="*/ 2 w 214"/>
                <a:gd name="T1" fmla="*/ 1 h 214"/>
                <a:gd name="T2" fmla="*/ 4 w 214"/>
                <a:gd name="T3" fmla="*/ 214 h 214"/>
                <a:gd name="T4" fmla="*/ 212 w 214"/>
                <a:gd name="T5" fmla="*/ 207 h 214"/>
                <a:gd name="T6" fmla="*/ 178 w 214"/>
                <a:gd name="T7" fmla="*/ 194 h 214"/>
                <a:gd name="T8" fmla="*/ 172 w 214"/>
                <a:gd name="T9" fmla="*/ 206 h 214"/>
                <a:gd name="T10" fmla="*/ 170 w 214"/>
                <a:gd name="T11" fmla="*/ 201 h 214"/>
                <a:gd name="T12" fmla="*/ 165 w 214"/>
                <a:gd name="T13" fmla="*/ 201 h 214"/>
                <a:gd name="T14" fmla="*/ 163 w 214"/>
                <a:gd name="T15" fmla="*/ 206 h 214"/>
                <a:gd name="T16" fmla="*/ 158 w 214"/>
                <a:gd name="T17" fmla="*/ 200 h 214"/>
                <a:gd name="T18" fmla="*/ 152 w 214"/>
                <a:gd name="T19" fmla="*/ 206 h 214"/>
                <a:gd name="T20" fmla="*/ 150 w 214"/>
                <a:gd name="T21" fmla="*/ 201 h 214"/>
                <a:gd name="T22" fmla="*/ 146 w 214"/>
                <a:gd name="T23" fmla="*/ 195 h 214"/>
                <a:gd name="T24" fmla="*/ 144 w 214"/>
                <a:gd name="T25" fmla="*/ 206 h 214"/>
                <a:gd name="T26" fmla="*/ 138 w 214"/>
                <a:gd name="T27" fmla="*/ 200 h 214"/>
                <a:gd name="T28" fmla="*/ 133 w 214"/>
                <a:gd name="T29" fmla="*/ 206 h 214"/>
                <a:gd name="T30" fmla="*/ 131 w 214"/>
                <a:gd name="T31" fmla="*/ 201 h 214"/>
                <a:gd name="T32" fmla="*/ 126 w 214"/>
                <a:gd name="T33" fmla="*/ 201 h 214"/>
                <a:gd name="T34" fmla="*/ 124 w 214"/>
                <a:gd name="T35" fmla="*/ 206 h 214"/>
                <a:gd name="T36" fmla="*/ 118 w 214"/>
                <a:gd name="T37" fmla="*/ 200 h 214"/>
                <a:gd name="T38" fmla="*/ 113 w 214"/>
                <a:gd name="T39" fmla="*/ 206 h 214"/>
                <a:gd name="T40" fmla="*/ 111 w 214"/>
                <a:gd name="T41" fmla="*/ 195 h 214"/>
                <a:gd name="T42" fmla="*/ 106 w 214"/>
                <a:gd name="T43" fmla="*/ 201 h 214"/>
                <a:gd name="T44" fmla="*/ 104 w 214"/>
                <a:gd name="T45" fmla="*/ 206 h 214"/>
                <a:gd name="T46" fmla="*/ 99 w 214"/>
                <a:gd name="T47" fmla="*/ 200 h 214"/>
                <a:gd name="T48" fmla="*/ 93 w 214"/>
                <a:gd name="T49" fmla="*/ 206 h 214"/>
                <a:gd name="T50" fmla="*/ 91 w 214"/>
                <a:gd name="T51" fmla="*/ 201 h 214"/>
                <a:gd name="T52" fmla="*/ 86 w 214"/>
                <a:gd name="T53" fmla="*/ 201 h 214"/>
                <a:gd name="T54" fmla="*/ 84 w 214"/>
                <a:gd name="T55" fmla="*/ 206 h 214"/>
                <a:gd name="T56" fmla="*/ 79 w 214"/>
                <a:gd name="T57" fmla="*/ 194 h 214"/>
                <a:gd name="T58" fmla="*/ 73 w 214"/>
                <a:gd name="T59" fmla="*/ 206 h 214"/>
                <a:gd name="T60" fmla="*/ 71 w 214"/>
                <a:gd name="T61" fmla="*/ 201 h 214"/>
                <a:gd name="T62" fmla="*/ 67 w 214"/>
                <a:gd name="T63" fmla="*/ 201 h 214"/>
                <a:gd name="T64" fmla="*/ 65 w 214"/>
                <a:gd name="T65" fmla="*/ 206 h 214"/>
                <a:gd name="T66" fmla="*/ 59 w 214"/>
                <a:gd name="T67" fmla="*/ 200 h 214"/>
                <a:gd name="T68" fmla="*/ 54 w 214"/>
                <a:gd name="T69" fmla="*/ 206 h 214"/>
                <a:gd name="T70" fmla="*/ 52 w 214"/>
                <a:gd name="T71" fmla="*/ 201 h 214"/>
                <a:gd name="T72" fmla="*/ 47 w 214"/>
                <a:gd name="T73" fmla="*/ 195 h 214"/>
                <a:gd name="T74" fmla="*/ 45 w 214"/>
                <a:gd name="T75" fmla="*/ 206 h 214"/>
                <a:gd name="T76" fmla="*/ 39 w 214"/>
                <a:gd name="T77" fmla="*/ 200 h 214"/>
                <a:gd name="T78" fmla="*/ 34 w 214"/>
                <a:gd name="T79" fmla="*/ 206 h 214"/>
                <a:gd name="T80" fmla="*/ 32 w 214"/>
                <a:gd name="T81" fmla="*/ 201 h 214"/>
                <a:gd name="T82" fmla="*/ 27 w 214"/>
                <a:gd name="T83" fmla="*/ 201 h 214"/>
                <a:gd name="T84" fmla="*/ 25 w 214"/>
                <a:gd name="T85" fmla="*/ 206 h 214"/>
                <a:gd name="T86" fmla="*/ 20 w 214"/>
                <a:gd name="T87" fmla="*/ 200 h 214"/>
                <a:gd name="T88" fmla="*/ 14 w 214"/>
                <a:gd name="T89" fmla="*/ 206 h 214"/>
                <a:gd name="T90" fmla="*/ 12 w 214"/>
                <a:gd name="T91" fmla="*/ 195 h 214"/>
                <a:gd name="T92" fmla="*/ 8 w 214"/>
                <a:gd name="T93" fmla="*/ 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4" h="214">
                  <a:moveTo>
                    <a:pt x="212" y="207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12"/>
                    <a:pt x="1" y="214"/>
                    <a:pt x="4" y="214"/>
                  </a:cubicBezTo>
                  <a:cubicBezTo>
                    <a:pt x="209" y="214"/>
                    <a:pt x="209" y="214"/>
                    <a:pt x="209" y="214"/>
                  </a:cubicBezTo>
                  <a:cubicBezTo>
                    <a:pt x="211" y="214"/>
                    <a:pt x="212" y="213"/>
                    <a:pt x="213" y="211"/>
                  </a:cubicBezTo>
                  <a:cubicBezTo>
                    <a:pt x="214" y="210"/>
                    <a:pt x="213" y="208"/>
                    <a:pt x="212" y="207"/>
                  </a:cubicBezTo>
                  <a:close/>
                  <a:moveTo>
                    <a:pt x="179" y="206"/>
                  </a:moveTo>
                  <a:cubicBezTo>
                    <a:pt x="179" y="195"/>
                    <a:pt x="179" y="195"/>
                    <a:pt x="179" y="195"/>
                  </a:cubicBezTo>
                  <a:cubicBezTo>
                    <a:pt x="179" y="195"/>
                    <a:pt x="178" y="194"/>
                    <a:pt x="178" y="194"/>
                  </a:cubicBezTo>
                  <a:cubicBezTo>
                    <a:pt x="177" y="194"/>
                    <a:pt x="177" y="195"/>
                    <a:pt x="177" y="195"/>
                  </a:cubicBezTo>
                  <a:cubicBezTo>
                    <a:pt x="177" y="206"/>
                    <a:pt x="177" y="206"/>
                    <a:pt x="177" y="206"/>
                  </a:cubicBezTo>
                  <a:cubicBezTo>
                    <a:pt x="172" y="206"/>
                    <a:pt x="172" y="206"/>
                    <a:pt x="172" y="206"/>
                  </a:cubicBezTo>
                  <a:cubicBezTo>
                    <a:pt x="172" y="201"/>
                    <a:pt x="172" y="201"/>
                    <a:pt x="172" y="201"/>
                  </a:cubicBezTo>
                  <a:cubicBezTo>
                    <a:pt x="172" y="201"/>
                    <a:pt x="172" y="200"/>
                    <a:pt x="171" y="200"/>
                  </a:cubicBezTo>
                  <a:cubicBezTo>
                    <a:pt x="170" y="200"/>
                    <a:pt x="170" y="201"/>
                    <a:pt x="170" y="201"/>
                  </a:cubicBezTo>
                  <a:cubicBezTo>
                    <a:pt x="170" y="206"/>
                    <a:pt x="170" y="206"/>
                    <a:pt x="170" y="206"/>
                  </a:cubicBezTo>
                  <a:cubicBezTo>
                    <a:pt x="165" y="206"/>
                    <a:pt x="165" y="206"/>
                    <a:pt x="165" y="206"/>
                  </a:cubicBezTo>
                  <a:cubicBezTo>
                    <a:pt x="165" y="201"/>
                    <a:pt x="165" y="201"/>
                    <a:pt x="165" y="201"/>
                  </a:cubicBezTo>
                  <a:cubicBezTo>
                    <a:pt x="165" y="201"/>
                    <a:pt x="165" y="200"/>
                    <a:pt x="164" y="200"/>
                  </a:cubicBezTo>
                  <a:cubicBezTo>
                    <a:pt x="164" y="200"/>
                    <a:pt x="163" y="201"/>
                    <a:pt x="163" y="201"/>
                  </a:cubicBezTo>
                  <a:cubicBezTo>
                    <a:pt x="163" y="206"/>
                    <a:pt x="163" y="206"/>
                    <a:pt x="163" y="206"/>
                  </a:cubicBezTo>
                  <a:cubicBezTo>
                    <a:pt x="159" y="206"/>
                    <a:pt x="159" y="206"/>
                    <a:pt x="159" y="206"/>
                  </a:cubicBezTo>
                  <a:cubicBezTo>
                    <a:pt x="159" y="201"/>
                    <a:pt x="159" y="201"/>
                    <a:pt x="159" y="201"/>
                  </a:cubicBezTo>
                  <a:cubicBezTo>
                    <a:pt x="159" y="201"/>
                    <a:pt x="158" y="200"/>
                    <a:pt x="158" y="200"/>
                  </a:cubicBezTo>
                  <a:cubicBezTo>
                    <a:pt x="157" y="200"/>
                    <a:pt x="157" y="201"/>
                    <a:pt x="157" y="201"/>
                  </a:cubicBezTo>
                  <a:cubicBezTo>
                    <a:pt x="157" y="206"/>
                    <a:pt x="157" y="206"/>
                    <a:pt x="157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2" y="201"/>
                    <a:pt x="152" y="201"/>
                    <a:pt x="152" y="201"/>
                  </a:cubicBezTo>
                  <a:cubicBezTo>
                    <a:pt x="152" y="201"/>
                    <a:pt x="152" y="200"/>
                    <a:pt x="151" y="200"/>
                  </a:cubicBezTo>
                  <a:cubicBezTo>
                    <a:pt x="151" y="200"/>
                    <a:pt x="150" y="201"/>
                    <a:pt x="150" y="201"/>
                  </a:cubicBezTo>
                  <a:cubicBezTo>
                    <a:pt x="150" y="206"/>
                    <a:pt x="150" y="206"/>
                    <a:pt x="150" y="206"/>
                  </a:cubicBezTo>
                  <a:cubicBezTo>
                    <a:pt x="146" y="206"/>
                    <a:pt x="146" y="206"/>
                    <a:pt x="146" y="206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6" y="195"/>
                    <a:pt x="145" y="194"/>
                    <a:pt x="145" y="194"/>
                  </a:cubicBezTo>
                  <a:cubicBezTo>
                    <a:pt x="144" y="194"/>
                    <a:pt x="144" y="195"/>
                    <a:pt x="144" y="195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39" y="206"/>
                    <a:pt x="139" y="206"/>
                    <a:pt x="139" y="206"/>
                  </a:cubicBezTo>
                  <a:cubicBezTo>
                    <a:pt x="139" y="201"/>
                    <a:pt x="139" y="201"/>
                    <a:pt x="139" y="201"/>
                  </a:cubicBezTo>
                  <a:cubicBezTo>
                    <a:pt x="139" y="201"/>
                    <a:pt x="139" y="200"/>
                    <a:pt x="138" y="200"/>
                  </a:cubicBezTo>
                  <a:cubicBezTo>
                    <a:pt x="138" y="200"/>
                    <a:pt x="137" y="201"/>
                    <a:pt x="137" y="201"/>
                  </a:cubicBezTo>
                  <a:cubicBezTo>
                    <a:pt x="137" y="206"/>
                    <a:pt x="137" y="206"/>
                    <a:pt x="137" y="206"/>
                  </a:cubicBezTo>
                  <a:cubicBezTo>
                    <a:pt x="133" y="206"/>
                    <a:pt x="133" y="206"/>
                    <a:pt x="133" y="206"/>
                  </a:cubicBezTo>
                  <a:cubicBezTo>
                    <a:pt x="133" y="201"/>
                    <a:pt x="133" y="201"/>
                    <a:pt x="133" y="201"/>
                  </a:cubicBezTo>
                  <a:cubicBezTo>
                    <a:pt x="133" y="201"/>
                    <a:pt x="132" y="200"/>
                    <a:pt x="132" y="200"/>
                  </a:cubicBezTo>
                  <a:cubicBezTo>
                    <a:pt x="131" y="200"/>
                    <a:pt x="131" y="201"/>
                    <a:pt x="131" y="201"/>
                  </a:cubicBezTo>
                  <a:cubicBezTo>
                    <a:pt x="131" y="206"/>
                    <a:pt x="131" y="206"/>
                    <a:pt x="131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201"/>
                    <a:pt x="126" y="201"/>
                    <a:pt x="126" y="201"/>
                  </a:cubicBezTo>
                  <a:cubicBezTo>
                    <a:pt x="126" y="201"/>
                    <a:pt x="125" y="200"/>
                    <a:pt x="125" y="200"/>
                  </a:cubicBezTo>
                  <a:cubicBezTo>
                    <a:pt x="124" y="200"/>
                    <a:pt x="124" y="201"/>
                    <a:pt x="124" y="201"/>
                  </a:cubicBezTo>
                  <a:cubicBezTo>
                    <a:pt x="124" y="206"/>
                    <a:pt x="124" y="206"/>
                    <a:pt x="124" y="206"/>
                  </a:cubicBezTo>
                  <a:cubicBezTo>
                    <a:pt x="119" y="206"/>
                    <a:pt x="119" y="206"/>
                    <a:pt x="119" y="206"/>
                  </a:cubicBezTo>
                  <a:cubicBezTo>
                    <a:pt x="119" y="201"/>
                    <a:pt x="119" y="201"/>
                    <a:pt x="119" y="201"/>
                  </a:cubicBezTo>
                  <a:cubicBezTo>
                    <a:pt x="119" y="201"/>
                    <a:pt x="119" y="200"/>
                    <a:pt x="118" y="200"/>
                  </a:cubicBezTo>
                  <a:cubicBezTo>
                    <a:pt x="118" y="200"/>
                    <a:pt x="117" y="201"/>
                    <a:pt x="117" y="201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3" y="206"/>
                    <a:pt x="113" y="206"/>
                    <a:pt x="113" y="206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3" y="195"/>
                    <a:pt x="112" y="194"/>
                    <a:pt x="112" y="194"/>
                  </a:cubicBezTo>
                  <a:cubicBezTo>
                    <a:pt x="111" y="194"/>
                    <a:pt x="111" y="195"/>
                    <a:pt x="111" y="195"/>
                  </a:cubicBezTo>
                  <a:cubicBezTo>
                    <a:pt x="111" y="206"/>
                    <a:pt x="111" y="206"/>
                    <a:pt x="111" y="206"/>
                  </a:cubicBezTo>
                  <a:cubicBezTo>
                    <a:pt x="106" y="206"/>
                    <a:pt x="106" y="206"/>
                    <a:pt x="106" y="206"/>
                  </a:cubicBezTo>
                  <a:cubicBezTo>
                    <a:pt x="106" y="201"/>
                    <a:pt x="106" y="201"/>
                    <a:pt x="106" y="201"/>
                  </a:cubicBezTo>
                  <a:cubicBezTo>
                    <a:pt x="106" y="201"/>
                    <a:pt x="106" y="200"/>
                    <a:pt x="105" y="200"/>
                  </a:cubicBezTo>
                  <a:cubicBezTo>
                    <a:pt x="105" y="200"/>
                    <a:pt x="104" y="201"/>
                    <a:pt x="104" y="201"/>
                  </a:cubicBezTo>
                  <a:cubicBezTo>
                    <a:pt x="104" y="206"/>
                    <a:pt x="104" y="206"/>
                    <a:pt x="104" y="206"/>
                  </a:cubicBezTo>
                  <a:cubicBezTo>
                    <a:pt x="100" y="206"/>
                    <a:pt x="100" y="206"/>
                    <a:pt x="100" y="206"/>
                  </a:cubicBezTo>
                  <a:cubicBezTo>
                    <a:pt x="100" y="201"/>
                    <a:pt x="100" y="201"/>
                    <a:pt x="100" y="201"/>
                  </a:cubicBezTo>
                  <a:cubicBezTo>
                    <a:pt x="100" y="201"/>
                    <a:pt x="99" y="200"/>
                    <a:pt x="99" y="200"/>
                  </a:cubicBezTo>
                  <a:cubicBezTo>
                    <a:pt x="98" y="200"/>
                    <a:pt x="98" y="201"/>
                    <a:pt x="98" y="201"/>
                  </a:cubicBezTo>
                  <a:cubicBezTo>
                    <a:pt x="98" y="206"/>
                    <a:pt x="98" y="206"/>
                    <a:pt x="98" y="206"/>
                  </a:cubicBezTo>
                  <a:cubicBezTo>
                    <a:pt x="93" y="206"/>
                    <a:pt x="93" y="206"/>
                    <a:pt x="93" y="206"/>
                  </a:cubicBezTo>
                  <a:cubicBezTo>
                    <a:pt x="93" y="201"/>
                    <a:pt x="93" y="201"/>
                    <a:pt x="93" y="201"/>
                  </a:cubicBezTo>
                  <a:cubicBezTo>
                    <a:pt x="93" y="201"/>
                    <a:pt x="93" y="200"/>
                    <a:pt x="92" y="200"/>
                  </a:cubicBezTo>
                  <a:cubicBezTo>
                    <a:pt x="91" y="200"/>
                    <a:pt x="91" y="201"/>
                    <a:pt x="91" y="201"/>
                  </a:cubicBezTo>
                  <a:cubicBezTo>
                    <a:pt x="91" y="206"/>
                    <a:pt x="91" y="206"/>
                    <a:pt x="91" y="206"/>
                  </a:cubicBezTo>
                  <a:cubicBezTo>
                    <a:pt x="86" y="206"/>
                    <a:pt x="86" y="206"/>
                    <a:pt x="86" y="206"/>
                  </a:cubicBezTo>
                  <a:cubicBezTo>
                    <a:pt x="86" y="201"/>
                    <a:pt x="86" y="201"/>
                    <a:pt x="86" y="201"/>
                  </a:cubicBezTo>
                  <a:cubicBezTo>
                    <a:pt x="86" y="201"/>
                    <a:pt x="86" y="200"/>
                    <a:pt x="85" y="200"/>
                  </a:cubicBezTo>
                  <a:cubicBezTo>
                    <a:pt x="85" y="200"/>
                    <a:pt x="84" y="201"/>
                    <a:pt x="84" y="201"/>
                  </a:cubicBezTo>
                  <a:cubicBezTo>
                    <a:pt x="84" y="206"/>
                    <a:pt x="84" y="206"/>
                    <a:pt x="84" y="206"/>
                  </a:cubicBezTo>
                  <a:cubicBezTo>
                    <a:pt x="80" y="206"/>
                    <a:pt x="80" y="206"/>
                    <a:pt x="80" y="206"/>
                  </a:cubicBezTo>
                  <a:cubicBezTo>
                    <a:pt x="80" y="195"/>
                    <a:pt x="80" y="195"/>
                    <a:pt x="80" y="195"/>
                  </a:cubicBezTo>
                  <a:cubicBezTo>
                    <a:pt x="80" y="195"/>
                    <a:pt x="79" y="194"/>
                    <a:pt x="79" y="194"/>
                  </a:cubicBezTo>
                  <a:cubicBezTo>
                    <a:pt x="78" y="194"/>
                    <a:pt x="78" y="195"/>
                    <a:pt x="78" y="195"/>
                  </a:cubicBezTo>
                  <a:cubicBezTo>
                    <a:pt x="78" y="206"/>
                    <a:pt x="78" y="206"/>
                    <a:pt x="78" y="206"/>
                  </a:cubicBezTo>
                  <a:cubicBezTo>
                    <a:pt x="73" y="206"/>
                    <a:pt x="73" y="206"/>
                    <a:pt x="73" y="206"/>
                  </a:cubicBezTo>
                  <a:cubicBezTo>
                    <a:pt x="73" y="201"/>
                    <a:pt x="73" y="201"/>
                    <a:pt x="73" y="201"/>
                  </a:cubicBezTo>
                  <a:cubicBezTo>
                    <a:pt x="73" y="201"/>
                    <a:pt x="73" y="200"/>
                    <a:pt x="72" y="200"/>
                  </a:cubicBezTo>
                  <a:cubicBezTo>
                    <a:pt x="72" y="200"/>
                    <a:pt x="71" y="201"/>
                    <a:pt x="71" y="201"/>
                  </a:cubicBezTo>
                  <a:cubicBezTo>
                    <a:pt x="71" y="206"/>
                    <a:pt x="71" y="206"/>
                    <a:pt x="71" y="206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67" y="201"/>
                    <a:pt x="66" y="200"/>
                    <a:pt x="66" y="200"/>
                  </a:cubicBezTo>
                  <a:cubicBezTo>
                    <a:pt x="65" y="200"/>
                    <a:pt x="65" y="201"/>
                    <a:pt x="65" y="201"/>
                  </a:cubicBezTo>
                  <a:cubicBezTo>
                    <a:pt x="65" y="206"/>
                    <a:pt x="65" y="206"/>
                    <a:pt x="65" y="206"/>
                  </a:cubicBezTo>
                  <a:cubicBezTo>
                    <a:pt x="60" y="206"/>
                    <a:pt x="60" y="206"/>
                    <a:pt x="60" y="206"/>
                  </a:cubicBezTo>
                  <a:cubicBezTo>
                    <a:pt x="60" y="201"/>
                    <a:pt x="60" y="201"/>
                    <a:pt x="60" y="201"/>
                  </a:cubicBezTo>
                  <a:cubicBezTo>
                    <a:pt x="60" y="201"/>
                    <a:pt x="60" y="200"/>
                    <a:pt x="59" y="200"/>
                  </a:cubicBezTo>
                  <a:cubicBezTo>
                    <a:pt x="59" y="200"/>
                    <a:pt x="58" y="201"/>
                    <a:pt x="58" y="201"/>
                  </a:cubicBezTo>
                  <a:cubicBezTo>
                    <a:pt x="58" y="206"/>
                    <a:pt x="58" y="206"/>
                    <a:pt x="58" y="206"/>
                  </a:cubicBezTo>
                  <a:cubicBezTo>
                    <a:pt x="54" y="206"/>
                    <a:pt x="54" y="206"/>
                    <a:pt x="54" y="206"/>
                  </a:cubicBezTo>
                  <a:cubicBezTo>
                    <a:pt x="54" y="201"/>
                    <a:pt x="54" y="201"/>
                    <a:pt x="54" y="201"/>
                  </a:cubicBezTo>
                  <a:cubicBezTo>
                    <a:pt x="54" y="201"/>
                    <a:pt x="53" y="200"/>
                    <a:pt x="53" y="200"/>
                  </a:cubicBezTo>
                  <a:cubicBezTo>
                    <a:pt x="52" y="200"/>
                    <a:pt x="52" y="201"/>
                    <a:pt x="52" y="201"/>
                  </a:cubicBezTo>
                  <a:cubicBezTo>
                    <a:pt x="52" y="206"/>
                    <a:pt x="52" y="206"/>
                    <a:pt x="52" y="206"/>
                  </a:cubicBezTo>
                  <a:cubicBezTo>
                    <a:pt x="47" y="206"/>
                    <a:pt x="47" y="206"/>
                    <a:pt x="47" y="206"/>
                  </a:cubicBezTo>
                  <a:cubicBezTo>
                    <a:pt x="47" y="195"/>
                    <a:pt x="47" y="195"/>
                    <a:pt x="47" y="195"/>
                  </a:cubicBezTo>
                  <a:cubicBezTo>
                    <a:pt x="47" y="195"/>
                    <a:pt x="47" y="194"/>
                    <a:pt x="46" y="194"/>
                  </a:cubicBezTo>
                  <a:cubicBezTo>
                    <a:pt x="45" y="194"/>
                    <a:pt x="45" y="195"/>
                    <a:pt x="45" y="195"/>
                  </a:cubicBezTo>
                  <a:cubicBezTo>
                    <a:pt x="45" y="206"/>
                    <a:pt x="45" y="206"/>
                    <a:pt x="45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1"/>
                    <a:pt x="40" y="201"/>
                    <a:pt x="40" y="201"/>
                  </a:cubicBezTo>
                  <a:cubicBezTo>
                    <a:pt x="40" y="201"/>
                    <a:pt x="40" y="200"/>
                    <a:pt x="39" y="200"/>
                  </a:cubicBezTo>
                  <a:cubicBezTo>
                    <a:pt x="39" y="200"/>
                    <a:pt x="38" y="201"/>
                    <a:pt x="38" y="201"/>
                  </a:cubicBezTo>
                  <a:cubicBezTo>
                    <a:pt x="38" y="206"/>
                    <a:pt x="38" y="206"/>
                    <a:pt x="38" y="206"/>
                  </a:cubicBezTo>
                  <a:cubicBezTo>
                    <a:pt x="34" y="206"/>
                    <a:pt x="34" y="206"/>
                    <a:pt x="34" y="206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1"/>
                    <a:pt x="33" y="200"/>
                    <a:pt x="33" y="200"/>
                  </a:cubicBezTo>
                  <a:cubicBezTo>
                    <a:pt x="32" y="200"/>
                    <a:pt x="32" y="201"/>
                    <a:pt x="32" y="201"/>
                  </a:cubicBezTo>
                  <a:cubicBezTo>
                    <a:pt x="32" y="206"/>
                    <a:pt x="32" y="206"/>
                    <a:pt x="32" y="206"/>
                  </a:cubicBezTo>
                  <a:cubicBezTo>
                    <a:pt x="27" y="206"/>
                    <a:pt x="27" y="206"/>
                    <a:pt x="27" y="206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7" y="201"/>
                    <a:pt x="27" y="200"/>
                    <a:pt x="26" y="200"/>
                  </a:cubicBezTo>
                  <a:cubicBezTo>
                    <a:pt x="26" y="200"/>
                    <a:pt x="25" y="201"/>
                    <a:pt x="25" y="201"/>
                  </a:cubicBezTo>
                  <a:cubicBezTo>
                    <a:pt x="25" y="206"/>
                    <a:pt x="25" y="206"/>
                    <a:pt x="25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1"/>
                    <a:pt x="20" y="200"/>
                    <a:pt x="20" y="200"/>
                  </a:cubicBezTo>
                  <a:cubicBezTo>
                    <a:pt x="19" y="200"/>
                    <a:pt x="19" y="201"/>
                    <a:pt x="19" y="201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4" y="206"/>
                    <a:pt x="14" y="206"/>
                    <a:pt x="14" y="206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14" y="194"/>
                    <a:pt x="13" y="194"/>
                  </a:cubicBezTo>
                  <a:cubicBezTo>
                    <a:pt x="13" y="194"/>
                    <a:pt x="12" y="195"/>
                    <a:pt x="12" y="195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8" y="206"/>
                    <a:pt x="8" y="206"/>
                    <a:pt x="8" y="206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200" y="206"/>
                    <a:pt x="200" y="206"/>
                    <a:pt x="200" y="206"/>
                  </a:cubicBezTo>
                  <a:lnTo>
                    <a:pt x="179" y="206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2" name="Freeform 51"/>
            <p:cNvSpPr>
              <a:spLocks noEditPoints="1"/>
            </p:cNvSpPr>
            <p:nvPr/>
          </p:nvSpPr>
          <p:spPr bwMode="auto">
            <a:xfrm>
              <a:off x="1174751" y="1660525"/>
              <a:ext cx="122238" cy="123825"/>
            </a:xfrm>
            <a:custGeom>
              <a:avLst/>
              <a:gdLst>
                <a:gd name="T0" fmla="*/ 4 w 91"/>
                <a:gd name="T1" fmla="*/ 91 h 91"/>
                <a:gd name="T2" fmla="*/ 87 w 91"/>
                <a:gd name="T3" fmla="*/ 91 h 91"/>
                <a:gd name="T4" fmla="*/ 90 w 91"/>
                <a:gd name="T5" fmla="*/ 88 h 91"/>
                <a:gd name="T6" fmla="*/ 89 w 91"/>
                <a:gd name="T7" fmla="*/ 84 h 91"/>
                <a:gd name="T8" fmla="*/ 6 w 91"/>
                <a:gd name="T9" fmla="*/ 1 h 91"/>
                <a:gd name="T10" fmla="*/ 2 w 91"/>
                <a:gd name="T11" fmla="*/ 0 h 91"/>
                <a:gd name="T12" fmla="*/ 0 w 91"/>
                <a:gd name="T13" fmla="*/ 4 h 91"/>
                <a:gd name="T14" fmla="*/ 0 w 91"/>
                <a:gd name="T15" fmla="*/ 87 h 91"/>
                <a:gd name="T16" fmla="*/ 4 w 91"/>
                <a:gd name="T17" fmla="*/ 91 h 91"/>
                <a:gd name="T18" fmla="*/ 8 w 91"/>
                <a:gd name="T19" fmla="*/ 14 h 91"/>
                <a:gd name="T20" fmla="*/ 77 w 91"/>
                <a:gd name="T21" fmla="*/ 83 h 91"/>
                <a:gd name="T22" fmla="*/ 8 w 91"/>
                <a:gd name="T23" fmla="*/ 83 h 91"/>
                <a:gd name="T24" fmla="*/ 8 w 91"/>
                <a:gd name="T25" fmla="*/ 14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91">
                  <a:moveTo>
                    <a:pt x="4" y="91"/>
                  </a:moveTo>
                  <a:cubicBezTo>
                    <a:pt x="87" y="91"/>
                    <a:pt x="87" y="91"/>
                    <a:pt x="87" y="91"/>
                  </a:cubicBezTo>
                  <a:cubicBezTo>
                    <a:pt x="88" y="91"/>
                    <a:pt x="90" y="90"/>
                    <a:pt x="90" y="88"/>
                  </a:cubicBezTo>
                  <a:cubicBezTo>
                    <a:pt x="91" y="87"/>
                    <a:pt x="91" y="85"/>
                    <a:pt x="89" y="84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9"/>
                    <a:pt x="1" y="91"/>
                    <a:pt x="4" y="91"/>
                  </a:cubicBezTo>
                  <a:close/>
                  <a:moveTo>
                    <a:pt x="8" y="14"/>
                  </a:moveTo>
                  <a:cubicBezTo>
                    <a:pt x="77" y="83"/>
                    <a:pt x="77" y="83"/>
                    <a:pt x="77" y="83"/>
                  </a:cubicBezTo>
                  <a:cubicBezTo>
                    <a:pt x="8" y="83"/>
                    <a:pt x="8" y="83"/>
                    <a:pt x="8" y="83"/>
                  </a:cubicBezTo>
                  <a:lnTo>
                    <a:pt x="8" y="1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3" name="Freeform 52"/>
            <p:cNvSpPr>
              <a:spLocks noEditPoints="1"/>
            </p:cNvSpPr>
            <p:nvPr/>
          </p:nvSpPr>
          <p:spPr bwMode="auto">
            <a:xfrm>
              <a:off x="1119188" y="2800350"/>
              <a:ext cx="298450" cy="242888"/>
            </a:xfrm>
            <a:custGeom>
              <a:avLst/>
              <a:gdLst>
                <a:gd name="T0" fmla="*/ 201 w 221"/>
                <a:gd name="T1" fmla="*/ 78 h 180"/>
                <a:gd name="T2" fmla="*/ 111 w 221"/>
                <a:gd name="T3" fmla="*/ 78 h 180"/>
                <a:gd name="T4" fmla="*/ 109 w 221"/>
                <a:gd name="T5" fmla="*/ 78 h 180"/>
                <a:gd name="T6" fmla="*/ 109 w 221"/>
                <a:gd name="T7" fmla="*/ 54 h 180"/>
                <a:gd name="T8" fmla="*/ 55 w 221"/>
                <a:gd name="T9" fmla="*/ 0 h 180"/>
                <a:gd name="T10" fmla="*/ 0 w 221"/>
                <a:gd name="T11" fmla="*/ 54 h 180"/>
                <a:gd name="T12" fmla="*/ 0 w 221"/>
                <a:gd name="T13" fmla="*/ 82 h 180"/>
                <a:gd name="T14" fmla="*/ 4 w 221"/>
                <a:gd name="T15" fmla="*/ 86 h 180"/>
                <a:gd name="T16" fmla="*/ 8 w 221"/>
                <a:gd name="T17" fmla="*/ 82 h 180"/>
                <a:gd name="T18" fmla="*/ 8 w 221"/>
                <a:gd name="T19" fmla="*/ 54 h 180"/>
                <a:gd name="T20" fmla="*/ 55 w 221"/>
                <a:gd name="T21" fmla="*/ 8 h 180"/>
                <a:gd name="T22" fmla="*/ 101 w 221"/>
                <a:gd name="T23" fmla="*/ 54 h 180"/>
                <a:gd name="T24" fmla="*/ 101 w 221"/>
                <a:gd name="T25" fmla="*/ 81 h 180"/>
                <a:gd name="T26" fmla="*/ 91 w 221"/>
                <a:gd name="T27" fmla="*/ 98 h 180"/>
                <a:gd name="T28" fmla="*/ 91 w 221"/>
                <a:gd name="T29" fmla="*/ 160 h 180"/>
                <a:gd name="T30" fmla="*/ 111 w 221"/>
                <a:gd name="T31" fmla="*/ 180 h 180"/>
                <a:gd name="T32" fmla="*/ 201 w 221"/>
                <a:gd name="T33" fmla="*/ 180 h 180"/>
                <a:gd name="T34" fmla="*/ 221 w 221"/>
                <a:gd name="T35" fmla="*/ 160 h 180"/>
                <a:gd name="T36" fmla="*/ 221 w 221"/>
                <a:gd name="T37" fmla="*/ 98 h 180"/>
                <a:gd name="T38" fmla="*/ 201 w 221"/>
                <a:gd name="T39" fmla="*/ 78 h 180"/>
                <a:gd name="T40" fmla="*/ 213 w 221"/>
                <a:gd name="T41" fmla="*/ 160 h 180"/>
                <a:gd name="T42" fmla="*/ 201 w 221"/>
                <a:gd name="T43" fmla="*/ 172 h 180"/>
                <a:gd name="T44" fmla="*/ 111 w 221"/>
                <a:gd name="T45" fmla="*/ 172 h 180"/>
                <a:gd name="T46" fmla="*/ 99 w 221"/>
                <a:gd name="T47" fmla="*/ 160 h 180"/>
                <a:gd name="T48" fmla="*/ 99 w 221"/>
                <a:gd name="T49" fmla="*/ 98 h 180"/>
                <a:gd name="T50" fmla="*/ 111 w 221"/>
                <a:gd name="T51" fmla="*/ 86 h 180"/>
                <a:gd name="T52" fmla="*/ 201 w 221"/>
                <a:gd name="T53" fmla="*/ 86 h 180"/>
                <a:gd name="T54" fmla="*/ 213 w 221"/>
                <a:gd name="T55" fmla="*/ 98 h 180"/>
                <a:gd name="T56" fmla="*/ 213 w 221"/>
                <a:gd name="T57" fmla="*/ 16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1" h="180">
                  <a:moveTo>
                    <a:pt x="201" y="78"/>
                  </a:moveTo>
                  <a:cubicBezTo>
                    <a:pt x="111" y="78"/>
                    <a:pt x="111" y="78"/>
                    <a:pt x="111" y="78"/>
                  </a:cubicBezTo>
                  <a:cubicBezTo>
                    <a:pt x="110" y="78"/>
                    <a:pt x="110" y="78"/>
                    <a:pt x="109" y="78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6"/>
                    <a:pt x="4" y="86"/>
                  </a:cubicBezTo>
                  <a:cubicBezTo>
                    <a:pt x="6" y="86"/>
                    <a:pt x="8" y="84"/>
                    <a:pt x="8" y="82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29"/>
                    <a:pt x="29" y="8"/>
                    <a:pt x="55" y="8"/>
                  </a:cubicBezTo>
                  <a:cubicBezTo>
                    <a:pt x="80" y="8"/>
                    <a:pt x="101" y="29"/>
                    <a:pt x="101" y="54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95" y="84"/>
                    <a:pt x="91" y="91"/>
                    <a:pt x="91" y="98"/>
                  </a:cubicBezTo>
                  <a:cubicBezTo>
                    <a:pt x="91" y="160"/>
                    <a:pt x="91" y="160"/>
                    <a:pt x="91" y="160"/>
                  </a:cubicBezTo>
                  <a:cubicBezTo>
                    <a:pt x="91" y="171"/>
                    <a:pt x="100" y="180"/>
                    <a:pt x="111" y="180"/>
                  </a:cubicBezTo>
                  <a:cubicBezTo>
                    <a:pt x="201" y="180"/>
                    <a:pt x="201" y="180"/>
                    <a:pt x="201" y="180"/>
                  </a:cubicBezTo>
                  <a:cubicBezTo>
                    <a:pt x="212" y="180"/>
                    <a:pt x="221" y="171"/>
                    <a:pt x="221" y="160"/>
                  </a:cubicBezTo>
                  <a:cubicBezTo>
                    <a:pt x="221" y="98"/>
                    <a:pt x="221" y="98"/>
                    <a:pt x="221" y="98"/>
                  </a:cubicBezTo>
                  <a:cubicBezTo>
                    <a:pt x="221" y="87"/>
                    <a:pt x="212" y="78"/>
                    <a:pt x="201" y="78"/>
                  </a:cubicBezTo>
                  <a:close/>
                  <a:moveTo>
                    <a:pt x="213" y="160"/>
                  </a:moveTo>
                  <a:cubicBezTo>
                    <a:pt x="213" y="167"/>
                    <a:pt x="207" y="172"/>
                    <a:pt x="201" y="172"/>
                  </a:cubicBezTo>
                  <a:cubicBezTo>
                    <a:pt x="111" y="172"/>
                    <a:pt x="111" y="172"/>
                    <a:pt x="111" y="172"/>
                  </a:cubicBezTo>
                  <a:cubicBezTo>
                    <a:pt x="104" y="172"/>
                    <a:pt x="99" y="167"/>
                    <a:pt x="99" y="16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9" y="92"/>
                    <a:pt x="104" y="86"/>
                    <a:pt x="111" y="86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207" y="86"/>
                    <a:pt x="213" y="92"/>
                    <a:pt x="213" y="98"/>
                  </a:cubicBezTo>
                  <a:lnTo>
                    <a:pt x="213" y="16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4" name="Freeform 53"/>
            <p:cNvSpPr>
              <a:spLocks/>
            </p:cNvSpPr>
            <p:nvPr/>
          </p:nvSpPr>
          <p:spPr bwMode="auto">
            <a:xfrm>
              <a:off x="1149351" y="4152900"/>
              <a:ext cx="46038" cy="9525"/>
            </a:xfrm>
            <a:custGeom>
              <a:avLst/>
              <a:gdLst>
                <a:gd name="T0" fmla="*/ 34 w 34"/>
                <a:gd name="T1" fmla="*/ 4 h 8"/>
                <a:gd name="T2" fmla="*/ 30 w 34"/>
                <a:gd name="T3" fmla="*/ 0 h 8"/>
                <a:gd name="T4" fmla="*/ 4 w 34"/>
                <a:gd name="T5" fmla="*/ 0 h 8"/>
                <a:gd name="T6" fmla="*/ 0 w 34"/>
                <a:gd name="T7" fmla="*/ 4 h 8"/>
                <a:gd name="T8" fmla="*/ 4 w 34"/>
                <a:gd name="T9" fmla="*/ 8 h 8"/>
                <a:gd name="T10" fmla="*/ 30 w 34"/>
                <a:gd name="T11" fmla="*/ 8 h 8"/>
                <a:gd name="T12" fmla="*/ 34 w 34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8">
                  <a:moveTo>
                    <a:pt x="34" y="4"/>
                  </a:moveTo>
                  <a:cubicBezTo>
                    <a:pt x="34" y="1"/>
                    <a:pt x="33" y="0"/>
                    <a:pt x="3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3" y="8"/>
                    <a:pt x="34" y="6"/>
                    <a:pt x="34" y="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54"/>
            <p:cNvSpPr>
              <a:spLocks noEditPoints="1"/>
            </p:cNvSpPr>
            <p:nvPr/>
          </p:nvSpPr>
          <p:spPr bwMode="auto">
            <a:xfrm>
              <a:off x="1206501" y="4095750"/>
              <a:ext cx="123825" cy="122238"/>
            </a:xfrm>
            <a:custGeom>
              <a:avLst/>
              <a:gdLst>
                <a:gd name="T0" fmla="*/ 45 w 91"/>
                <a:gd name="T1" fmla="*/ 0 h 91"/>
                <a:gd name="T2" fmla="*/ 0 w 91"/>
                <a:gd name="T3" fmla="*/ 46 h 91"/>
                <a:gd name="T4" fmla="*/ 45 w 91"/>
                <a:gd name="T5" fmla="*/ 91 h 91"/>
                <a:gd name="T6" fmla="*/ 91 w 91"/>
                <a:gd name="T7" fmla="*/ 46 h 91"/>
                <a:gd name="T8" fmla="*/ 45 w 91"/>
                <a:gd name="T9" fmla="*/ 0 h 91"/>
                <a:gd name="T10" fmla="*/ 45 w 91"/>
                <a:gd name="T11" fmla="*/ 83 h 91"/>
                <a:gd name="T12" fmla="*/ 8 w 91"/>
                <a:gd name="T13" fmla="*/ 46 h 91"/>
                <a:gd name="T14" fmla="*/ 45 w 91"/>
                <a:gd name="T15" fmla="*/ 8 h 91"/>
                <a:gd name="T16" fmla="*/ 83 w 91"/>
                <a:gd name="T17" fmla="*/ 46 h 91"/>
                <a:gd name="T18" fmla="*/ 45 w 91"/>
                <a:gd name="T19" fmla="*/ 83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45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1"/>
                    <a:pt x="20" y="91"/>
                    <a:pt x="45" y="91"/>
                  </a:cubicBezTo>
                  <a:cubicBezTo>
                    <a:pt x="70" y="91"/>
                    <a:pt x="91" y="71"/>
                    <a:pt x="91" y="46"/>
                  </a:cubicBezTo>
                  <a:cubicBezTo>
                    <a:pt x="91" y="21"/>
                    <a:pt x="70" y="0"/>
                    <a:pt x="45" y="0"/>
                  </a:cubicBezTo>
                  <a:close/>
                  <a:moveTo>
                    <a:pt x="45" y="83"/>
                  </a:moveTo>
                  <a:cubicBezTo>
                    <a:pt x="25" y="83"/>
                    <a:pt x="8" y="66"/>
                    <a:pt x="8" y="46"/>
                  </a:cubicBezTo>
                  <a:cubicBezTo>
                    <a:pt x="8" y="25"/>
                    <a:pt x="25" y="8"/>
                    <a:pt x="45" y="8"/>
                  </a:cubicBezTo>
                  <a:cubicBezTo>
                    <a:pt x="66" y="8"/>
                    <a:pt x="83" y="25"/>
                    <a:pt x="83" y="46"/>
                  </a:cubicBezTo>
                  <a:cubicBezTo>
                    <a:pt x="83" y="66"/>
                    <a:pt x="66" y="83"/>
                    <a:pt x="45" y="8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6" name="Freeform 55"/>
            <p:cNvSpPr>
              <a:spLocks/>
            </p:cNvSpPr>
            <p:nvPr/>
          </p:nvSpPr>
          <p:spPr bwMode="auto">
            <a:xfrm>
              <a:off x="1262063" y="4033838"/>
              <a:ext cx="11113" cy="46038"/>
            </a:xfrm>
            <a:custGeom>
              <a:avLst/>
              <a:gdLst>
                <a:gd name="T0" fmla="*/ 4 w 8"/>
                <a:gd name="T1" fmla="*/ 34 h 34"/>
                <a:gd name="T2" fmla="*/ 8 w 8"/>
                <a:gd name="T3" fmla="*/ 30 h 34"/>
                <a:gd name="T4" fmla="*/ 8 w 8"/>
                <a:gd name="T5" fmla="*/ 4 h 34"/>
                <a:gd name="T6" fmla="*/ 4 w 8"/>
                <a:gd name="T7" fmla="*/ 0 h 34"/>
                <a:gd name="T8" fmla="*/ 0 w 8"/>
                <a:gd name="T9" fmla="*/ 4 h 34"/>
                <a:gd name="T10" fmla="*/ 0 w 8"/>
                <a:gd name="T11" fmla="*/ 30 h 34"/>
                <a:gd name="T12" fmla="*/ 4 w 8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4">
                  <a:moveTo>
                    <a:pt x="4" y="34"/>
                  </a:moveTo>
                  <a:cubicBezTo>
                    <a:pt x="7" y="34"/>
                    <a:pt x="8" y="32"/>
                    <a:pt x="8" y="3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7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2" y="34"/>
                    <a:pt x="4" y="3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7" name="Freeform 56"/>
            <p:cNvSpPr>
              <a:spLocks/>
            </p:cNvSpPr>
            <p:nvPr/>
          </p:nvSpPr>
          <p:spPr bwMode="auto">
            <a:xfrm>
              <a:off x="1262063" y="4233863"/>
              <a:ext cx="11113" cy="46038"/>
            </a:xfrm>
            <a:custGeom>
              <a:avLst/>
              <a:gdLst>
                <a:gd name="T0" fmla="*/ 4 w 8"/>
                <a:gd name="T1" fmla="*/ 0 h 34"/>
                <a:gd name="T2" fmla="*/ 0 w 8"/>
                <a:gd name="T3" fmla="*/ 4 h 34"/>
                <a:gd name="T4" fmla="*/ 0 w 8"/>
                <a:gd name="T5" fmla="*/ 30 h 34"/>
                <a:gd name="T6" fmla="*/ 4 w 8"/>
                <a:gd name="T7" fmla="*/ 34 h 34"/>
                <a:gd name="T8" fmla="*/ 8 w 8"/>
                <a:gd name="T9" fmla="*/ 30 h 34"/>
                <a:gd name="T10" fmla="*/ 8 w 8"/>
                <a:gd name="T11" fmla="*/ 4 h 34"/>
                <a:gd name="T12" fmla="*/ 4 w 8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4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2" y="34"/>
                    <a:pt x="4" y="34"/>
                  </a:cubicBezTo>
                  <a:cubicBezTo>
                    <a:pt x="7" y="34"/>
                    <a:pt x="8" y="32"/>
                    <a:pt x="8" y="3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8" name="Freeform 57"/>
            <p:cNvSpPr>
              <a:spLocks/>
            </p:cNvSpPr>
            <p:nvPr/>
          </p:nvSpPr>
          <p:spPr bwMode="auto">
            <a:xfrm>
              <a:off x="1344613" y="4152900"/>
              <a:ext cx="46038" cy="9525"/>
            </a:xfrm>
            <a:custGeom>
              <a:avLst/>
              <a:gdLst>
                <a:gd name="T0" fmla="*/ 30 w 34"/>
                <a:gd name="T1" fmla="*/ 0 h 8"/>
                <a:gd name="T2" fmla="*/ 4 w 34"/>
                <a:gd name="T3" fmla="*/ 0 h 8"/>
                <a:gd name="T4" fmla="*/ 0 w 34"/>
                <a:gd name="T5" fmla="*/ 4 h 8"/>
                <a:gd name="T6" fmla="*/ 4 w 34"/>
                <a:gd name="T7" fmla="*/ 8 h 8"/>
                <a:gd name="T8" fmla="*/ 30 w 34"/>
                <a:gd name="T9" fmla="*/ 8 h 8"/>
                <a:gd name="T10" fmla="*/ 34 w 34"/>
                <a:gd name="T11" fmla="*/ 4 h 8"/>
                <a:gd name="T12" fmla="*/ 30 w 34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8">
                  <a:moveTo>
                    <a:pt x="3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4" y="1"/>
                    <a:pt x="33" y="0"/>
                    <a:pt x="30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9" name="Freeform 58"/>
            <p:cNvSpPr>
              <a:spLocks/>
            </p:cNvSpPr>
            <p:nvPr/>
          </p:nvSpPr>
          <p:spPr bwMode="auto">
            <a:xfrm>
              <a:off x="1320801" y="4068763"/>
              <a:ext cx="36513" cy="34925"/>
            </a:xfrm>
            <a:custGeom>
              <a:avLst/>
              <a:gdLst>
                <a:gd name="T0" fmla="*/ 5 w 27"/>
                <a:gd name="T1" fmla="*/ 26 h 26"/>
                <a:gd name="T2" fmla="*/ 7 w 27"/>
                <a:gd name="T3" fmla="*/ 25 h 26"/>
                <a:gd name="T4" fmla="*/ 26 w 27"/>
                <a:gd name="T5" fmla="*/ 7 h 26"/>
                <a:gd name="T6" fmla="*/ 26 w 27"/>
                <a:gd name="T7" fmla="*/ 1 h 26"/>
                <a:gd name="T8" fmla="*/ 20 w 27"/>
                <a:gd name="T9" fmla="*/ 1 h 26"/>
                <a:gd name="T10" fmla="*/ 2 w 27"/>
                <a:gd name="T11" fmla="*/ 20 h 26"/>
                <a:gd name="T12" fmla="*/ 2 w 27"/>
                <a:gd name="T13" fmla="*/ 25 h 26"/>
                <a:gd name="T14" fmla="*/ 5 w 27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6">
                  <a:moveTo>
                    <a:pt x="5" y="26"/>
                  </a:moveTo>
                  <a:cubicBezTo>
                    <a:pt x="6" y="26"/>
                    <a:pt x="7" y="26"/>
                    <a:pt x="7" y="2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5"/>
                    <a:pt x="27" y="3"/>
                    <a:pt x="26" y="1"/>
                  </a:cubicBezTo>
                  <a:cubicBezTo>
                    <a:pt x="24" y="0"/>
                    <a:pt x="22" y="0"/>
                    <a:pt x="20" y="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1"/>
                    <a:pt x="0" y="24"/>
                    <a:pt x="2" y="25"/>
                  </a:cubicBezTo>
                  <a:cubicBezTo>
                    <a:pt x="2" y="26"/>
                    <a:pt x="3" y="26"/>
                    <a:pt x="5" y="2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0" name="Freeform 59"/>
            <p:cNvSpPr>
              <a:spLocks/>
            </p:cNvSpPr>
            <p:nvPr/>
          </p:nvSpPr>
          <p:spPr bwMode="auto">
            <a:xfrm>
              <a:off x="1177926" y="4208463"/>
              <a:ext cx="38100" cy="36513"/>
            </a:xfrm>
            <a:custGeom>
              <a:avLst/>
              <a:gdLst>
                <a:gd name="T0" fmla="*/ 20 w 28"/>
                <a:gd name="T1" fmla="*/ 2 h 27"/>
                <a:gd name="T2" fmla="*/ 2 w 28"/>
                <a:gd name="T3" fmla="*/ 20 h 27"/>
                <a:gd name="T4" fmla="*/ 2 w 28"/>
                <a:gd name="T5" fmla="*/ 26 h 27"/>
                <a:gd name="T6" fmla="*/ 5 w 28"/>
                <a:gd name="T7" fmla="*/ 27 h 27"/>
                <a:gd name="T8" fmla="*/ 8 w 28"/>
                <a:gd name="T9" fmla="*/ 26 h 27"/>
                <a:gd name="T10" fmla="*/ 26 w 28"/>
                <a:gd name="T11" fmla="*/ 8 h 27"/>
                <a:gd name="T12" fmla="*/ 26 w 28"/>
                <a:gd name="T13" fmla="*/ 2 h 27"/>
                <a:gd name="T14" fmla="*/ 20 w 28"/>
                <a:gd name="T1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7">
                  <a:moveTo>
                    <a:pt x="20" y="2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0" y="22"/>
                    <a:pt x="0" y="24"/>
                    <a:pt x="2" y="26"/>
                  </a:cubicBezTo>
                  <a:cubicBezTo>
                    <a:pt x="3" y="27"/>
                    <a:pt x="4" y="27"/>
                    <a:pt x="5" y="27"/>
                  </a:cubicBezTo>
                  <a:cubicBezTo>
                    <a:pt x="6" y="27"/>
                    <a:pt x="7" y="27"/>
                    <a:pt x="8" y="26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8" y="6"/>
                    <a:pt x="28" y="3"/>
                    <a:pt x="26" y="2"/>
                  </a:cubicBezTo>
                  <a:cubicBezTo>
                    <a:pt x="25" y="0"/>
                    <a:pt x="22" y="0"/>
                    <a:pt x="20" y="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1" name="Freeform 60"/>
            <p:cNvSpPr>
              <a:spLocks/>
            </p:cNvSpPr>
            <p:nvPr/>
          </p:nvSpPr>
          <p:spPr bwMode="auto">
            <a:xfrm>
              <a:off x="1320801" y="4208463"/>
              <a:ext cx="36513" cy="36513"/>
            </a:xfrm>
            <a:custGeom>
              <a:avLst/>
              <a:gdLst>
                <a:gd name="T0" fmla="*/ 7 w 27"/>
                <a:gd name="T1" fmla="*/ 2 h 27"/>
                <a:gd name="T2" fmla="*/ 2 w 27"/>
                <a:gd name="T3" fmla="*/ 2 h 27"/>
                <a:gd name="T4" fmla="*/ 2 w 27"/>
                <a:gd name="T5" fmla="*/ 8 h 27"/>
                <a:gd name="T6" fmla="*/ 20 w 27"/>
                <a:gd name="T7" fmla="*/ 26 h 27"/>
                <a:gd name="T8" fmla="*/ 23 w 27"/>
                <a:gd name="T9" fmla="*/ 27 h 27"/>
                <a:gd name="T10" fmla="*/ 26 w 27"/>
                <a:gd name="T11" fmla="*/ 26 h 27"/>
                <a:gd name="T12" fmla="*/ 26 w 27"/>
                <a:gd name="T13" fmla="*/ 20 h 27"/>
                <a:gd name="T14" fmla="*/ 7 w 27"/>
                <a:gd name="T1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7">
                  <a:moveTo>
                    <a:pt x="7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7"/>
                    <a:pt x="22" y="27"/>
                    <a:pt x="23" y="27"/>
                  </a:cubicBezTo>
                  <a:cubicBezTo>
                    <a:pt x="24" y="27"/>
                    <a:pt x="25" y="27"/>
                    <a:pt x="26" y="26"/>
                  </a:cubicBezTo>
                  <a:cubicBezTo>
                    <a:pt x="27" y="24"/>
                    <a:pt x="27" y="22"/>
                    <a:pt x="26" y="2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2" name="Freeform 61"/>
            <p:cNvSpPr>
              <a:spLocks/>
            </p:cNvSpPr>
            <p:nvPr/>
          </p:nvSpPr>
          <p:spPr bwMode="auto">
            <a:xfrm>
              <a:off x="1177926" y="4068763"/>
              <a:ext cx="38100" cy="34925"/>
            </a:xfrm>
            <a:custGeom>
              <a:avLst/>
              <a:gdLst>
                <a:gd name="T0" fmla="*/ 20 w 28"/>
                <a:gd name="T1" fmla="*/ 25 h 26"/>
                <a:gd name="T2" fmla="*/ 23 w 28"/>
                <a:gd name="T3" fmla="*/ 26 h 26"/>
                <a:gd name="T4" fmla="*/ 26 w 28"/>
                <a:gd name="T5" fmla="*/ 25 h 26"/>
                <a:gd name="T6" fmla="*/ 26 w 28"/>
                <a:gd name="T7" fmla="*/ 20 h 26"/>
                <a:gd name="T8" fmla="*/ 8 w 28"/>
                <a:gd name="T9" fmla="*/ 1 h 26"/>
                <a:gd name="T10" fmla="*/ 2 w 28"/>
                <a:gd name="T11" fmla="*/ 1 h 26"/>
                <a:gd name="T12" fmla="*/ 2 w 28"/>
                <a:gd name="T13" fmla="*/ 7 h 26"/>
                <a:gd name="T14" fmla="*/ 20 w 28"/>
                <a:gd name="T1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0" y="25"/>
                  </a:moveTo>
                  <a:cubicBezTo>
                    <a:pt x="21" y="26"/>
                    <a:pt x="22" y="26"/>
                    <a:pt x="23" y="26"/>
                  </a:cubicBezTo>
                  <a:cubicBezTo>
                    <a:pt x="24" y="26"/>
                    <a:pt x="25" y="26"/>
                    <a:pt x="26" y="25"/>
                  </a:cubicBezTo>
                  <a:cubicBezTo>
                    <a:pt x="28" y="24"/>
                    <a:pt x="28" y="21"/>
                    <a:pt x="26" y="2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4" y="0"/>
                    <a:pt x="2" y="1"/>
                  </a:cubicBezTo>
                  <a:cubicBezTo>
                    <a:pt x="0" y="3"/>
                    <a:pt x="0" y="5"/>
                    <a:pt x="2" y="7"/>
                  </a:cubicBezTo>
                  <a:lnTo>
                    <a:pt x="20" y="2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3" name="Freeform 62"/>
            <p:cNvSpPr>
              <a:spLocks/>
            </p:cNvSpPr>
            <p:nvPr/>
          </p:nvSpPr>
          <p:spPr bwMode="auto">
            <a:xfrm>
              <a:off x="1181101" y="3581400"/>
              <a:ext cx="15875" cy="20638"/>
            </a:xfrm>
            <a:custGeom>
              <a:avLst/>
              <a:gdLst>
                <a:gd name="T0" fmla="*/ 6 w 12"/>
                <a:gd name="T1" fmla="*/ 1 h 15"/>
                <a:gd name="T2" fmla="*/ 0 w 12"/>
                <a:gd name="T3" fmla="*/ 10 h 15"/>
                <a:gd name="T4" fmla="*/ 6 w 12"/>
                <a:gd name="T5" fmla="*/ 14 h 15"/>
                <a:gd name="T6" fmla="*/ 12 w 12"/>
                <a:gd name="T7" fmla="*/ 5 h 15"/>
                <a:gd name="T8" fmla="*/ 6 w 12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6" y="1"/>
                  </a:moveTo>
                  <a:cubicBezTo>
                    <a:pt x="3" y="3"/>
                    <a:pt x="0" y="6"/>
                    <a:pt x="0" y="10"/>
                  </a:cubicBezTo>
                  <a:cubicBezTo>
                    <a:pt x="0" y="13"/>
                    <a:pt x="3" y="15"/>
                    <a:pt x="6" y="14"/>
                  </a:cubicBezTo>
                  <a:cubicBezTo>
                    <a:pt x="10" y="13"/>
                    <a:pt x="12" y="9"/>
                    <a:pt x="12" y="5"/>
                  </a:cubicBezTo>
                  <a:cubicBezTo>
                    <a:pt x="12" y="2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4" name="Freeform 63"/>
            <p:cNvSpPr>
              <a:spLocks/>
            </p:cNvSpPr>
            <p:nvPr/>
          </p:nvSpPr>
          <p:spPr bwMode="auto">
            <a:xfrm>
              <a:off x="1185863" y="3568700"/>
              <a:ext cx="7938" cy="6350"/>
            </a:xfrm>
            <a:custGeom>
              <a:avLst/>
              <a:gdLst>
                <a:gd name="T0" fmla="*/ 5 w 5"/>
                <a:gd name="T1" fmla="*/ 1 h 5"/>
                <a:gd name="T2" fmla="*/ 1 w 5"/>
                <a:gd name="T3" fmla="*/ 0 h 5"/>
                <a:gd name="T4" fmla="*/ 0 w 5"/>
                <a:gd name="T5" fmla="*/ 4 h 5"/>
                <a:gd name="T6" fmla="*/ 4 w 5"/>
                <a:gd name="T7" fmla="*/ 5 h 5"/>
                <a:gd name="T8" fmla="*/ 5 w 5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3"/>
                    <a:pt x="4" y="2"/>
                    <a:pt x="5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5" name="Freeform 64"/>
            <p:cNvSpPr>
              <a:spLocks/>
            </p:cNvSpPr>
            <p:nvPr/>
          </p:nvSpPr>
          <p:spPr bwMode="auto">
            <a:xfrm>
              <a:off x="1201738" y="3533775"/>
              <a:ext cx="11113" cy="9525"/>
            </a:xfrm>
            <a:custGeom>
              <a:avLst/>
              <a:gdLst>
                <a:gd name="T0" fmla="*/ 0 w 9"/>
                <a:gd name="T1" fmla="*/ 4 h 7"/>
                <a:gd name="T2" fmla="*/ 3 w 9"/>
                <a:gd name="T3" fmla="*/ 7 h 7"/>
                <a:gd name="T4" fmla="*/ 9 w 9"/>
                <a:gd name="T5" fmla="*/ 4 h 7"/>
                <a:gd name="T6" fmla="*/ 8 w 9"/>
                <a:gd name="T7" fmla="*/ 0 h 7"/>
                <a:gd name="T8" fmla="*/ 0 w 9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5"/>
                    <a:pt x="6" y="4"/>
                    <a:pt x="9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2" y="2"/>
                    <a:pt x="0" y="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6" name="Freeform 65"/>
            <p:cNvSpPr>
              <a:spLocks/>
            </p:cNvSpPr>
            <p:nvPr/>
          </p:nvSpPr>
          <p:spPr bwMode="auto">
            <a:xfrm>
              <a:off x="1189038" y="3548063"/>
              <a:ext cx="9525" cy="11113"/>
            </a:xfrm>
            <a:custGeom>
              <a:avLst/>
              <a:gdLst>
                <a:gd name="T0" fmla="*/ 0 w 7"/>
                <a:gd name="T1" fmla="*/ 7 h 8"/>
                <a:gd name="T2" fmla="*/ 4 w 7"/>
                <a:gd name="T3" fmla="*/ 8 h 8"/>
                <a:gd name="T4" fmla="*/ 7 w 7"/>
                <a:gd name="T5" fmla="*/ 1 h 8"/>
                <a:gd name="T6" fmla="*/ 4 w 7"/>
                <a:gd name="T7" fmla="*/ 0 h 8"/>
                <a:gd name="T8" fmla="*/ 0 w 7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5" y="6"/>
                    <a:pt x="6" y="3"/>
                    <a:pt x="7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2"/>
                    <a:pt x="1" y="4"/>
                    <a:pt x="0" y="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7" name="Freeform 66"/>
            <p:cNvSpPr>
              <a:spLocks noEditPoints="1"/>
            </p:cNvSpPr>
            <p:nvPr/>
          </p:nvSpPr>
          <p:spPr bwMode="auto">
            <a:xfrm>
              <a:off x="1143001" y="3427413"/>
              <a:ext cx="250825" cy="223838"/>
            </a:xfrm>
            <a:custGeom>
              <a:avLst/>
              <a:gdLst>
                <a:gd name="T0" fmla="*/ 183 w 185"/>
                <a:gd name="T1" fmla="*/ 1 h 165"/>
                <a:gd name="T2" fmla="*/ 179 w 185"/>
                <a:gd name="T3" fmla="*/ 1 h 165"/>
                <a:gd name="T4" fmla="*/ 122 w 185"/>
                <a:gd name="T5" fmla="*/ 20 h 165"/>
                <a:gd name="T6" fmla="*/ 64 w 185"/>
                <a:gd name="T7" fmla="*/ 1 h 165"/>
                <a:gd name="T8" fmla="*/ 64 w 185"/>
                <a:gd name="T9" fmla="*/ 1 h 165"/>
                <a:gd name="T10" fmla="*/ 63 w 185"/>
                <a:gd name="T11" fmla="*/ 1 h 165"/>
                <a:gd name="T12" fmla="*/ 63 w 185"/>
                <a:gd name="T13" fmla="*/ 0 h 165"/>
                <a:gd name="T14" fmla="*/ 62 w 185"/>
                <a:gd name="T15" fmla="*/ 1 h 165"/>
                <a:gd name="T16" fmla="*/ 62 w 185"/>
                <a:gd name="T17" fmla="*/ 1 h 165"/>
                <a:gd name="T18" fmla="*/ 62 w 185"/>
                <a:gd name="T19" fmla="*/ 1 h 165"/>
                <a:gd name="T20" fmla="*/ 3 w 185"/>
                <a:gd name="T21" fmla="*/ 21 h 165"/>
                <a:gd name="T22" fmla="*/ 0 w 185"/>
                <a:gd name="T23" fmla="*/ 25 h 165"/>
                <a:gd name="T24" fmla="*/ 0 w 185"/>
                <a:gd name="T25" fmla="*/ 161 h 165"/>
                <a:gd name="T26" fmla="*/ 2 w 185"/>
                <a:gd name="T27" fmla="*/ 164 h 165"/>
                <a:gd name="T28" fmla="*/ 4 w 185"/>
                <a:gd name="T29" fmla="*/ 165 h 165"/>
                <a:gd name="T30" fmla="*/ 5 w 185"/>
                <a:gd name="T31" fmla="*/ 165 h 165"/>
                <a:gd name="T32" fmla="*/ 63 w 185"/>
                <a:gd name="T33" fmla="*/ 145 h 165"/>
                <a:gd name="T34" fmla="*/ 121 w 185"/>
                <a:gd name="T35" fmla="*/ 165 h 165"/>
                <a:gd name="T36" fmla="*/ 121 w 185"/>
                <a:gd name="T37" fmla="*/ 165 h 165"/>
                <a:gd name="T38" fmla="*/ 122 w 185"/>
                <a:gd name="T39" fmla="*/ 165 h 165"/>
                <a:gd name="T40" fmla="*/ 123 w 185"/>
                <a:gd name="T41" fmla="*/ 165 h 165"/>
                <a:gd name="T42" fmla="*/ 123 w 185"/>
                <a:gd name="T43" fmla="*/ 165 h 165"/>
                <a:gd name="T44" fmla="*/ 182 w 185"/>
                <a:gd name="T45" fmla="*/ 145 h 165"/>
                <a:gd name="T46" fmla="*/ 185 w 185"/>
                <a:gd name="T47" fmla="*/ 141 h 165"/>
                <a:gd name="T48" fmla="*/ 185 w 185"/>
                <a:gd name="T49" fmla="*/ 4 h 165"/>
                <a:gd name="T50" fmla="*/ 183 w 185"/>
                <a:gd name="T51" fmla="*/ 1 h 165"/>
                <a:gd name="T52" fmla="*/ 8 w 185"/>
                <a:gd name="T53" fmla="*/ 27 h 165"/>
                <a:gd name="T54" fmla="*/ 59 w 185"/>
                <a:gd name="T55" fmla="*/ 10 h 165"/>
                <a:gd name="T56" fmla="*/ 59 w 185"/>
                <a:gd name="T57" fmla="*/ 78 h 165"/>
                <a:gd name="T58" fmla="*/ 56 w 185"/>
                <a:gd name="T59" fmla="*/ 77 h 165"/>
                <a:gd name="T60" fmla="*/ 56 w 185"/>
                <a:gd name="T61" fmla="*/ 81 h 165"/>
                <a:gd name="T62" fmla="*/ 59 w 185"/>
                <a:gd name="T63" fmla="*/ 82 h 165"/>
                <a:gd name="T64" fmla="*/ 59 w 185"/>
                <a:gd name="T65" fmla="*/ 138 h 165"/>
                <a:gd name="T66" fmla="*/ 8 w 185"/>
                <a:gd name="T67" fmla="*/ 155 h 165"/>
                <a:gd name="T68" fmla="*/ 8 w 185"/>
                <a:gd name="T69" fmla="*/ 27 h 165"/>
                <a:gd name="T70" fmla="*/ 67 w 185"/>
                <a:gd name="T71" fmla="*/ 10 h 165"/>
                <a:gd name="T72" fmla="*/ 118 w 185"/>
                <a:gd name="T73" fmla="*/ 27 h 165"/>
                <a:gd name="T74" fmla="*/ 118 w 185"/>
                <a:gd name="T75" fmla="*/ 77 h 165"/>
                <a:gd name="T76" fmla="*/ 116 w 185"/>
                <a:gd name="T77" fmla="*/ 78 h 165"/>
                <a:gd name="T78" fmla="*/ 118 w 185"/>
                <a:gd name="T79" fmla="*/ 85 h 165"/>
                <a:gd name="T80" fmla="*/ 118 w 185"/>
                <a:gd name="T81" fmla="*/ 85 h 165"/>
                <a:gd name="T82" fmla="*/ 118 w 185"/>
                <a:gd name="T83" fmla="*/ 93 h 165"/>
                <a:gd name="T84" fmla="*/ 118 w 185"/>
                <a:gd name="T85" fmla="*/ 93 h 165"/>
                <a:gd name="T86" fmla="*/ 115 w 185"/>
                <a:gd name="T87" fmla="*/ 97 h 165"/>
                <a:gd name="T88" fmla="*/ 116 w 185"/>
                <a:gd name="T89" fmla="*/ 101 h 165"/>
                <a:gd name="T90" fmla="*/ 118 w 185"/>
                <a:gd name="T91" fmla="*/ 100 h 165"/>
                <a:gd name="T92" fmla="*/ 118 w 185"/>
                <a:gd name="T93" fmla="*/ 130 h 165"/>
                <a:gd name="T94" fmla="*/ 116 w 185"/>
                <a:gd name="T95" fmla="*/ 130 h 165"/>
                <a:gd name="T96" fmla="*/ 116 w 185"/>
                <a:gd name="T97" fmla="*/ 134 h 165"/>
                <a:gd name="T98" fmla="*/ 118 w 185"/>
                <a:gd name="T99" fmla="*/ 134 h 165"/>
                <a:gd name="T100" fmla="*/ 118 w 185"/>
                <a:gd name="T101" fmla="*/ 155 h 165"/>
                <a:gd name="T102" fmla="*/ 67 w 185"/>
                <a:gd name="T103" fmla="*/ 138 h 165"/>
                <a:gd name="T104" fmla="*/ 67 w 185"/>
                <a:gd name="T105" fmla="*/ 10 h 165"/>
                <a:gd name="T106" fmla="*/ 177 w 185"/>
                <a:gd name="T107" fmla="*/ 138 h 165"/>
                <a:gd name="T108" fmla="*/ 126 w 185"/>
                <a:gd name="T109" fmla="*/ 155 h 165"/>
                <a:gd name="T110" fmla="*/ 126 w 185"/>
                <a:gd name="T111" fmla="*/ 27 h 165"/>
                <a:gd name="T112" fmla="*/ 177 w 185"/>
                <a:gd name="T113" fmla="*/ 10 h 165"/>
                <a:gd name="T114" fmla="*/ 177 w 185"/>
                <a:gd name="T115" fmla="*/ 13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" h="165">
                  <a:moveTo>
                    <a:pt x="183" y="1"/>
                  </a:moveTo>
                  <a:cubicBezTo>
                    <a:pt x="182" y="0"/>
                    <a:pt x="181" y="0"/>
                    <a:pt x="179" y="1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1" y="21"/>
                    <a:pt x="0" y="23"/>
                    <a:pt x="0" y="2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2"/>
                    <a:pt x="1" y="163"/>
                    <a:pt x="2" y="164"/>
                  </a:cubicBezTo>
                  <a:cubicBezTo>
                    <a:pt x="2" y="165"/>
                    <a:pt x="3" y="165"/>
                    <a:pt x="4" y="165"/>
                  </a:cubicBezTo>
                  <a:cubicBezTo>
                    <a:pt x="4" y="165"/>
                    <a:pt x="5" y="165"/>
                    <a:pt x="5" y="165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1" y="165"/>
                    <a:pt x="122" y="165"/>
                  </a:cubicBezTo>
                  <a:cubicBezTo>
                    <a:pt x="122" y="165"/>
                    <a:pt x="123" y="165"/>
                    <a:pt x="123" y="165"/>
                  </a:cubicBezTo>
                  <a:cubicBezTo>
                    <a:pt x="123" y="165"/>
                    <a:pt x="123" y="165"/>
                    <a:pt x="123" y="165"/>
                  </a:cubicBezTo>
                  <a:cubicBezTo>
                    <a:pt x="182" y="145"/>
                    <a:pt x="182" y="145"/>
                    <a:pt x="182" y="145"/>
                  </a:cubicBezTo>
                  <a:cubicBezTo>
                    <a:pt x="184" y="144"/>
                    <a:pt x="185" y="143"/>
                    <a:pt x="185" y="141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3"/>
                    <a:pt x="184" y="2"/>
                    <a:pt x="183" y="1"/>
                  </a:cubicBezTo>
                  <a:close/>
                  <a:moveTo>
                    <a:pt x="8" y="27"/>
                  </a:moveTo>
                  <a:cubicBezTo>
                    <a:pt x="59" y="10"/>
                    <a:pt x="59" y="10"/>
                    <a:pt x="59" y="10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8"/>
                    <a:pt x="57" y="77"/>
                    <a:pt x="56" y="77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7" y="81"/>
                    <a:pt x="58" y="82"/>
                    <a:pt x="59" y="82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8" y="155"/>
                    <a:pt x="8" y="155"/>
                    <a:pt x="8" y="155"/>
                  </a:cubicBezTo>
                  <a:lnTo>
                    <a:pt x="8" y="27"/>
                  </a:lnTo>
                  <a:close/>
                  <a:moveTo>
                    <a:pt x="67" y="10"/>
                  </a:moveTo>
                  <a:cubicBezTo>
                    <a:pt x="118" y="27"/>
                    <a:pt x="118" y="27"/>
                    <a:pt x="118" y="27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7" y="80"/>
                    <a:pt x="117" y="83"/>
                    <a:pt x="118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93"/>
                    <a:pt x="118" y="93"/>
                    <a:pt x="118" y="93"/>
                  </a:cubicBezTo>
                  <a:cubicBezTo>
                    <a:pt x="118" y="93"/>
                    <a:pt x="118" y="93"/>
                    <a:pt x="118" y="93"/>
                  </a:cubicBezTo>
                  <a:cubicBezTo>
                    <a:pt x="117" y="96"/>
                    <a:pt x="116" y="97"/>
                    <a:pt x="115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7" y="101"/>
                    <a:pt x="117" y="100"/>
                    <a:pt x="118" y="100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7" y="130"/>
                    <a:pt x="116" y="130"/>
                    <a:pt x="116" y="130"/>
                  </a:cubicBezTo>
                  <a:cubicBezTo>
                    <a:pt x="116" y="134"/>
                    <a:pt x="116" y="134"/>
                    <a:pt x="116" y="134"/>
                  </a:cubicBezTo>
                  <a:cubicBezTo>
                    <a:pt x="117" y="134"/>
                    <a:pt x="117" y="134"/>
                    <a:pt x="118" y="134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67" y="138"/>
                    <a:pt x="67" y="138"/>
                    <a:pt x="67" y="138"/>
                  </a:cubicBezTo>
                  <a:lnTo>
                    <a:pt x="67" y="10"/>
                  </a:lnTo>
                  <a:close/>
                  <a:moveTo>
                    <a:pt x="177" y="138"/>
                  </a:moveTo>
                  <a:cubicBezTo>
                    <a:pt x="126" y="155"/>
                    <a:pt x="126" y="155"/>
                    <a:pt x="126" y="15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77" y="10"/>
                    <a:pt x="177" y="10"/>
                    <a:pt x="177" y="10"/>
                  </a:cubicBezTo>
                  <a:lnTo>
                    <a:pt x="177" y="13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8" name="Freeform 67"/>
            <p:cNvSpPr>
              <a:spLocks/>
            </p:cNvSpPr>
            <p:nvPr/>
          </p:nvSpPr>
          <p:spPr bwMode="auto">
            <a:xfrm>
              <a:off x="1339851" y="3486150"/>
              <a:ext cx="30163" cy="38100"/>
            </a:xfrm>
            <a:custGeom>
              <a:avLst/>
              <a:gdLst>
                <a:gd name="T0" fmla="*/ 5 w 23"/>
                <a:gd name="T1" fmla="*/ 29 h 29"/>
                <a:gd name="T2" fmla="*/ 8 w 23"/>
                <a:gd name="T3" fmla="*/ 27 h 29"/>
                <a:gd name="T4" fmla="*/ 13 w 23"/>
                <a:gd name="T5" fmla="*/ 20 h 29"/>
                <a:gd name="T6" fmla="*/ 16 w 23"/>
                <a:gd name="T7" fmla="*/ 22 h 29"/>
                <a:gd name="T8" fmla="*/ 18 w 23"/>
                <a:gd name="T9" fmla="*/ 22 h 29"/>
                <a:gd name="T10" fmla="*/ 21 w 23"/>
                <a:gd name="T11" fmla="*/ 20 h 29"/>
                <a:gd name="T12" fmla="*/ 20 w 23"/>
                <a:gd name="T13" fmla="*/ 15 h 29"/>
                <a:gd name="T14" fmla="*/ 18 w 23"/>
                <a:gd name="T15" fmla="*/ 14 h 29"/>
                <a:gd name="T16" fmla="*/ 22 w 23"/>
                <a:gd name="T17" fmla="*/ 7 h 29"/>
                <a:gd name="T18" fmla="*/ 21 w 23"/>
                <a:gd name="T19" fmla="*/ 2 h 29"/>
                <a:gd name="T20" fmla="*/ 15 w 23"/>
                <a:gd name="T21" fmla="*/ 3 h 29"/>
                <a:gd name="T22" fmla="*/ 11 w 23"/>
                <a:gd name="T23" fmla="*/ 10 h 29"/>
                <a:gd name="T24" fmla="*/ 8 w 23"/>
                <a:gd name="T25" fmla="*/ 8 h 29"/>
                <a:gd name="T26" fmla="*/ 2 w 23"/>
                <a:gd name="T27" fmla="*/ 10 h 29"/>
                <a:gd name="T28" fmla="*/ 4 w 23"/>
                <a:gd name="T29" fmla="*/ 15 h 29"/>
                <a:gd name="T30" fmla="*/ 6 w 23"/>
                <a:gd name="T31" fmla="*/ 16 h 29"/>
                <a:gd name="T32" fmla="*/ 2 w 23"/>
                <a:gd name="T33" fmla="*/ 23 h 29"/>
                <a:gd name="T34" fmla="*/ 3 w 23"/>
                <a:gd name="T35" fmla="*/ 28 h 29"/>
                <a:gd name="T36" fmla="*/ 5 w 23"/>
                <a:gd name="T3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" h="29">
                  <a:moveTo>
                    <a:pt x="5" y="29"/>
                  </a:moveTo>
                  <a:cubicBezTo>
                    <a:pt x="6" y="29"/>
                    <a:pt x="8" y="28"/>
                    <a:pt x="8" y="27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7" y="22"/>
                    <a:pt x="18" y="22"/>
                  </a:cubicBezTo>
                  <a:cubicBezTo>
                    <a:pt x="19" y="22"/>
                    <a:pt x="21" y="21"/>
                    <a:pt x="21" y="20"/>
                  </a:cubicBezTo>
                  <a:cubicBezTo>
                    <a:pt x="22" y="18"/>
                    <a:pt x="22" y="16"/>
                    <a:pt x="20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5"/>
                    <a:pt x="23" y="3"/>
                    <a:pt x="21" y="2"/>
                  </a:cubicBezTo>
                  <a:cubicBezTo>
                    <a:pt x="19" y="0"/>
                    <a:pt x="17" y="1"/>
                    <a:pt x="15" y="3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7"/>
                    <a:pt x="3" y="8"/>
                    <a:pt x="2" y="10"/>
                  </a:cubicBezTo>
                  <a:cubicBezTo>
                    <a:pt x="1" y="12"/>
                    <a:pt x="2" y="14"/>
                    <a:pt x="4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1" y="27"/>
                    <a:pt x="3" y="28"/>
                  </a:cubicBezTo>
                  <a:cubicBezTo>
                    <a:pt x="3" y="29"/>
                    <a:pt x="4" y="29"/>
                    <a:pt x="5" y="29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9" name="Freeform 68"/>
            <p:cNvSpPr>
              <a:spLocks/>
            </p:cNvSpPr>
            <p:nvPr/>
          </p:nvSpPr>
          <p:spPr bwMode="auto">
            <a:xfrm>
              <a:off x="1247776" y="3516313"/>
              <a:ext cx="11113" cy="11113"/>
            </a:xfrm>
            <a:custGeom>
              <a:avLst/>
              <a:gdLst>
                <a:gd name="T0" fmla="*/ 9 w 9"/>
                <a:gd name="T1" fmla="*/ 4 h 8"/>
                <a:gd name="T2" fmla="*/ 7 w 9"/>
                <a:gd name="T3" fmla="*/ 0 h 8"/>
                <a:gd name="T4" fmla="*/ 0 w 9"/>
                <a:gd name="T5" fmla="*/ 5 h 8"/>
                <a:gd name="T6" fmla="*/ 3 w 9"/>
                <a:gd name="T7" fmla="*/ 8 h 8"/>
                <a:gd name="T8" fmla="*/ 9 w 9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6"/>
                    <a:pt x="7" y="5"/>
                    <a:pt x="9" y="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0" name="Freeform 69"/>
            <p:cNvSpPr>
              <a:spLocks/>
            </p:cNvSpPr>
            <p:nvPr/>
          </p:nvSpPr>
          <p:spPr bwMode="auto">
            <a:xfrm>
              <a:off x="1238251" y="3533775"/>
              <a:ext cx="11113" cy="12700"/>
            </a:xfrm>
            <a:custGeom>
              <a:avLst/>
              <a:gdLst>
                <a:gd name="T0" fmla="*/ 4 w 9"/>
                <a:gd name="T1" fmla="*/ 8 h 10"/>
                <a:gd name="T2" fmla="*/ 8 w 9"/>
                <a:gd name="T3" fmla="*/ 10 h 10"/>
                <a:gd name="T4" fmla="*/ 9 w 9"/>
                <a:gd name="T5" fmla="*/ 6 h 10"/>
                <a:gd name="T6" fmla="*/ 5 w 9"/>
                <a:gd name="T7" fmla="*/ 4 h 10"/>
                <a:gd name="T8" fmla="*/ 6 w 9"/>
                <a:gd name="T9" fmla="*/ 2 h 10"/>
                <a:gd name="T10" fmla="*/ 3 w 9"/>
                <a:gd name="T11" fmla="*/ 0 h 10"/>
                <a:gd name="T12" fmla="*/ 0 w 9"/>
                <a:gd name="T13" fmla="*/ 9 h 10"/>
                <a:gd name="T14" fmla="*/ 4 w 9"/>
                <a:gd name="T15" fmla="*/ 9 h 10"/>
                <a:gd name="T16" fmla="*/ 4 w 9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4" y="8"/>
                  </a:moveTo>
                  <a:cubicBezTo>
                    <a:pt x="5" y="9"/>
                    <a:pt x="7" y="9"/>
                    <a:pt x="8" y="1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5"/>
                    <a:pt x="7" y="5"/>
                    <a:pt x="5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1" name="Freeform 70"/>
            <p:cNvSpPr>
              <a:spLocks/>
            </p:cNvSpPr>
            <p:nvPr/>
          </p:nvSpPr>
          <p:spPr bwMode="auto">
            <a:xfrm>
              <a:off x="1266826" y="3511550"/>
              <a:ext cx="11113" cy="6350"/>
            </a:xfrm>
            <a:custGeom>
              <a:avLst/>
              <a:gdLst>
                <a:gd name="T0" fmla="*/ 9 w 9"/>
                <a:gd name="T1" fmla="*/ 4 h 5"/>
                <a:gd name="T2" fmla="*/ 9 w 9"/>
                <a:gd name="T3" fmla="*/ 0 h 5"/>
                <a:gd name="T4" fmla="*/ 0 w 9"/>
                <a:gd name="T5" fmla="*/ 1 h 5"/>
                <a:gd name="T6" fmla="*/ 2 w 9"/>
                <a:gd name="T7" fmla="*/ 5 h 5"/>
                <a:gd name="T8" fmla="*/ 9 w 9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4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2" name="Freeform 71"/>
            <p:cNvSpPr>
              <a:spLocks/>
            </p:cNvSpPr>
            <p:nvPr/>
          </p:nvSpPr>
          <p:spPr bwMode="auto">
            <a:xfrm>
              <a:off x="1319213" y="3589338"/>
              <a:ext cx="11113" cy="11113"/>
            </a:xfrm>
            <a:custGeom>
              <a:avLst/>
              <a:gdLst>
                <a:gd name="T0" fmla="*/ 8 w 8"/>
                <a:gd name="T1" fmla="*/ 3 h 8"/>
                <a:gd name="T2" fmla="*/ 6 w 8"/>
                <a:gd name="T3" fmla="*/ 0 h 8"/>
                <a:gd name="T4" fmla="*/ 0 w 8"/>
                <a:gd name="T5" fmla="*/ 5 h 8"/>
                <a:gd name="T6" fmla="*/ 2 w 8"/>
                <a:gd name="T7" fmla="*/ 8 h 8"/>
                <a:gd name="T8" fmla="*/ 8 w 8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7"/>
                    <a:pt x="6" y="5"/>
                    <a:pt x="8" y="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3" name="Freeform 72"/>
            <p:cNvSpPr>
              <a:spLocks/>
            </p:cNvSpPr>
            <p:nvPr/>
          </p:nvSpPr>
          <p:spPr bwMode="auto">
            <a:xfrm>
              <a:off x="1238251" y="3554413"/>
              <a:ext cx="7938" cy="12700"/>
            </a:xfrm>
            <a:custGeom>
              <a:avLst/>
              <a:gdLst>
                <a:gd name="T0" fmla="*/ 6 w 6"/>
                <a:gd name="T1" fmla="*/ 7 h 9"/>
                <a:gd name="T2" fmla="*/ 4 w 6"/>
                <a:gd name="T3" fmla="*/ 0 h 9"/>
                <a:gd name="T4" fmla="*/ 0 w 6"/>
                <a:gd name="T5" fmla="*/ 1 h 9"/>
                <a:gd name="T6" fmla="*/ 2 w 6"/>
                <a:gd name="T7" fmla="*/ 8 h 9"/>
                <a:gd name="T8" fmla="*/ 3 w 6"/>
                <a:gd name="T9" fmla="*/ 9 h 9"/>
                <a:gd name="T10" fmla="*/ 6 w 6"/>
                <a:gd name="T11" fmla="*/ 8 h 9"/>
                <a:gd name="T12" fmla="*/ 6 w 6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7"/>
                  </a:moveTo>
                  <a:cubicBezTo>
                    <a:pt x="5" y="5"/>
                    <a:pt x="5" y="3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1" y="6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6" y="8"/>
                    <a:pt x="6" y="8"/>
                    <a:pt x="6" y="8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4" name="Freeform 73"/>
            <p:cNvSpPr>
              <a:spLocks/>
            </p:cNvSpPr>
            <p:nvPr/>
          </p:nvSpPr>
          <p:spPr bwMode="auto">
            <a:xfrm>
              <a:off x="1333501" y="3575050"/>
              <a:ext cx="9525" cy="11113"/>
            </a:xfrm>
            <a:custGeom>
              <a:avLst/>
              <a:gdLst>
                <a:gd name="T0" fmla="*/ 7 w 7"/>
                <a:gd name="T1" fmla="*/ 1 h 8"/>
                <a:gd name="T2" fmla="*/ 4 w 7"/>
                <a:gd name="T3" fmla="*/ 0 h 8"/>
                <a:gd name="T4" fmla="*/ 0 w 7"/>
                <a:gd name="T5" fmla="*/ 6 h 8"/>
                <a:gd name="T6" fmla="*/ 3 w 7"/>
                <a:gd name="T7" fmla="*/ 8 h 8"/>
                <a:gd name="T8" fmla="*/ 7 w 7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6"/>
                    <a:pt x="6" y="4"/>
                    <a:pt x="7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5" name="Freeform 74"/>
            <p:cNvSpPr>
              <a:spLocks/>
            </p:cNvSpPr>
            <p:nvPr/>
          </p:nvSpPr>
          <p:spPr bwMode="auto">
            <a:xfrm>
              <a:off x="1287463" y="3514725"/>
              <a:ext cx="11113" cy="9525"/>
            </a:xfrm>
            <a:custGeom>
              <a:avLst/>
              <a:gdLst>
                <a:gd name="T0" fmla="*/ 1 w 8"/>
                <a:gd name="T1" fmla="*/ 0 h 8"/>
                <a:gd name="T2" fmla="*/ 0 w 8"/>
                <a:gd name="T3" fmla="*/ 4 h 8"/>
                <a:gd name="T4" fmla="*/ 5 w 8"/>
                <a:gd name="T5" fmla="*/ 8 h 8"/>
                <a:gd name="T6" fmla="*/ 8 w 8"/>
                <a:gd name="T7" fmla="*/ 5 h 8"/>
                <a:gd name="T8" fmla="*/ 1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3" y="6"/>
                    <a:pt x="5" y="8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3"/>
                    <a:pt x="4" y="1"/>
                    <a:pt x="1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6" name="Freeform 75"/>
            <p:cNvSpPr>
              <a:spLocks/>
            </p:cNvSpPr>
            <p:nvPr/>
          </p:nvSpPr>
          <p:spPr bwMode="auto">
            <a:xfrm>
              <a:off x="1277938" y="3600450"/>
              <a:ext cx="11113" cy="7938"/>
            </a:xfrm>
            <a:custGeom>
              <a:avLst/>
              <a:gdLst>
                <a:gd name="T0" fmla="*/ 0 w 8"/>
                <a:gd name="T1" fmla="*/ 4 h 6"/>
                <a:gd name="T2" fmla="*/ 8 w 8"/>
                <a:gd name="T3" fmla="*/ 6 h 6"/>
                <a:gd name="T4" fmla="*/ 8 w 8"/>
                <a:gd name="T5" fmla="*/ 2 h 6"/>
                <a:gd name="T6" fmla="*/ 1 w 8"/>
                <a:gd name="T7" fmla="*/ 0 h 6"/>
                <a:gd name="T8" fmla="*/ 0 w 8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2" y="5"/>
                    <a:pt x="5" y="6"/>
                    <a:pt x="8" y="6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2"/>
                    <a:pt x="3" y="1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7" name="Freeform 76"/>
            <p:cNvSpPr>
              <a:spLocks/>
            </p:cNvSpPr>
            <p:nvPr/>
          </p:nvSpPr>
          <p:spPr bwMode="auto">
            <a:xfrm>
              <a:off x="1343026" y="3554413"/>
              <a:ext cx="7938" cy="12700"/>
            </a:xfrm>
            <a:custGeom>
              <a:avLst/>
              <a:gdLst>
                <a:gd name="T0" fmla="*/ 0 w 6"/>
                <a:gd name="T1" fmla="*/ 8 h 9"/>
                <a:gd name="T2" fmla="*/ 4 w 6"/>
                <a:gd name="T3" fmla="*/ 9 h 9"/>
                <a:gd name="T4" fmla="*/ 6 w 6"/>
                <a:gd name="T5" fmla="*/ 1 h 9"/>
                <a:gd name="T6" fmla="*/ 2 w 6"/>
                <a:gd name="T7" fmla="*/ 0 h 9"/>
                <a:gd name="T8" fmla="*/ 0 w 6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7"/>
                    <a:pt x="6" y="4"/>
                    <a:pt x="6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3"/>
                    <a:pt x="1" y="5"/>
                    <a:pt x="0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8" name="Freeform 77"/>
            <p:cNvSpPr>
              <a:spLocks/>
            </p:cNvSpPr>
            <p:nvPr/>
          </p:nvSpPr>
          <p:spPr bwMode="auto">
            <a:xfrm>
              <a:off x="1276351" y="3554413"/>
              <a:ext cx="12700" cy="7938"/>
            </a:xfrm>
            <a:custGeom>
              <a:avLst/>
              <a:gdLst>
                <a:gd name="T0" fmla="*/ 9 w 9"/>
                <a:gd name="T1" fmla="*/ 2 h 6"/>
                <a:gd name="T2" fmla="*/ 2 w 9"/>
                <a:gd name="T3" fmla="*/ 0 h 6"/>
                <a:gd name="T4" fmla="*/ 0 w 9"/>
                <a:gd name="T5" fmla="*/ 4 h 6"/>
                <a:gd name="T6" fmla="*/ 8 w 9"/>
                <a:gd name="T7" fmla="*/ 6 h 6"/>
                <a:gd name="T8" fmla="*/ 9 w 9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7" y="2"/>
                    <a:pt x="5" y="1"/>
                    <a:pt x="2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5"/>
                    <a:pt x="6" y="6"/>
                    <a:pt x="8" y="6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9" name="Freeform 78"/>
            <p:cNvSpPr>
              <a:spLocks/>
            </p:cNvSpPr>
            <p:nvPr/>
          </p:nvSpPr>
          <p:spPr bwMode="auto">
            <a:xfrm>
              <a:off x="1246188" y="3573463"/>
              <a:ext cx="11113" cy="12700"/>
            </a:xfrm>
            <a:custGeom>
              <a:avLst/>
              <a:gdLst>
                <a:gd name="T0" fmla="*/ 0 w 8"/>
                <a:gd name="T1" fmla="*/ 2 h 9"/>
                <a:gd name="T2" fmla="*/ 4 w 8"/>
                <a:gd name="T3" fmla="*/ 9 h 9"/>
                <a:gd name="T4" fmla="*/ 8 w 8"/>
                <a:gd name="T5" fmla="*/ 7 h 9"/>
                <a:gd name="T6" fmla="*/ 4 w 8"/>
                <a:gd name="T7" fmla="*/ 0 h 9"/>
                <a:gd name="T8" fmla="*/ 0 w 8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1" y="5"/>
                    <a:pt x="3" y="7"/>
                    <a:pt x="4" y="9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6" y="5"/>
                    <a:pt x="5" y="3"/>
                    <a:pt x="4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0" name="Freeform 79"/>
            <p:cNvSpPr>
              <a:spLocks/>
            </p:cNvSpPr>
            <p:nvPr/>
          </p:nvSpPr>
          <p:spPr bwMode="auto">
            <a:xfrm>
              <a:off x="1258888" y="3544888"/>
              <a:ext cx="11113" cy="9525"/>
            </a:xfrm>
            <a:custGeom>
              <a:avLst/>
              <a:gdLst>
                <a:gd name="T0" fmla="*/ 7 w 7"/>
                <a:gd name="T1" fmla="*/ 4 h 6"/>
                <a:gd name="T2" fmla="*/ 1 w 7"/>
                <a:gd name="T3" fmla="*/ 0 h 6"/>
                <a:gd name="T4" fmla="*/ 0 w 7"/>
                <a:gd name="T5" fmla="*/ 4 h 6"/>
                <a:gd name="T6" fmla="*/ 6 w 7"/>
                <a:gd name="T7" fmla="*/ 6 h 6"/>
                <a:gd name="T8" fmla="*/ 7 w 7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6" y="6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1" name="Freeform 80"/>
            <p:cNvSpPr>
              <a:spLocks/>
            </p:cNvSpPr>
            <p:nvPr/>
          </p:nvSpPr>
          <p:spPr bwMode="auto">
            <a:xfrm>
              <a:off x="1258888" y="3590925"/>
              <a:ext cx="11113" cy="11113"/>
            </a:xfrm>
            <a:custGeom>
              <a:avLst/>
              <a:gdLst>
                <a:gd name="T0" fmla="*/ 0 w 8"/>
                <a:gd name="T1" fmla="*/ 2 h 8"/>
                <a:gd name="T2" fmla="*/ 6 w 8"/>
                <a:gd name="T3" fmla="*/ 8 h 8"/>
                <a:gd name="T4" fmla="*/ 8 w 8"/>
                <a:gd name="T5" fmla="*/ 4 h 8"/>
                <a:gd name="T6" fmla="*/ 3 w 8"/>
                <a:gd name="T7" fmla="*/ 0 h 8"/>
                <a:gd name="T8" fmla="*/ 0 w 8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2" y="4"/>
                    <a:pt x="4" y="6"/>
                    <a:pt x="6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3"/>
                    <a:pt x="4" y="1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2" name="Freeform 81"/>
            <p:cNvSpPr>
              <a:spLocks/>
            </p:cNvSpPr>
            <p:nvPr/>
          </p:nvSpPr>
          <p:spPr bwMode="auto">
            <a:xfrm>
              <a:off x="1349376" y="3540125"/>
              <a:ext cx="4763" cy="4763"/>
            </a:xfrm>
            <a:custGeom>
              <a:avLst/>
              <a:gdLst>
                <a:gd name="T0" fmla="*/ 0 w 4"/>
                <a:gd name="T1" fmla="*/ 3 h 4"/>
                <a:gd name="T2" fmla="*/ 4 w 4"/>
                <a:gd name="T3" fmla="*/ 4 h 4"/>
                <a:gd name="T4" fmla="*/ 4 w 4"/>
                <a:gd name="T5" fmla="*/ 0 h 4"/>
                <a:gd name="T6" fmla="*/ 0 w 4"/>
                <a:gd name="T7" fmla="*/ 0 h 4"/>
                <a:gd name="T8" fmla="*/ 0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3" name="Freeform 82"/>
            <p:cNvSpPr>
              <a:spLocks noEditPoints="1"/>
            </p:cNvSpPr>
            <p:nvPr/>
          </p:nvSpPr>
          <p:spPr bwMode="auto">
            <a:xfrm>
              <a:off x="1177926" y="4687888"/>
              <a:ext cx="180975" cy="173038"/>
            </a:xfrm>
            <a:custGeom>
              <a:avLst/>
              <a:gdLst>
                <a:gd name="T0" fmla="*/ 111 w 135"/>
                <a:gd name="T1" fmla="*/ 80 h 128"/>
                <a:gd name="T2" fmla="*/ 91 w 135"/>
                <a:gd name="T3" fmla="*/ 91 h 128"/>
                <a:gd name="T4" fmla="*/ 47 w 135"/>
                <a:gd name="T5" fmla="*/ 71 h 128"/>
                <a:gd name="T6" fmla="*/ 48 w 135"/>
                <a:gd name="T7" fmla="*/ 64 h 128"/>
                <a:gd name="T8" fmla="*/ 47 w 135"/>
                <a:gd name="T9" fmla="*/ 58 h 128"/>
                <a:gd name="T10" fmla="*/ 91 w 135"/>
                <a:gd name="T11" fmla="*/ 38 h 128"/>
                <a:gd name="T12" fmla="*/ 111 w 135"/>
                <a:gd name="T13" fmla="*/ 48 h 128"/>
                <a:gd name="T14" fmla="*/ 135 w 135"/>
                <a:gd name="T15" fmla="*/ 24 h 128"/>
                <a:gd name="T16" fmla="*/ 111 w 135"/>
                <a:gd name="T17" fmla="*/ 0 h 128"/>
                <a:gd name="T18" fmla="*/ 87 w 135"/>
                <a:gd name="T19" fmla="*/ 24 h 128"/>
                <a:gd name="T20" fmla="*/ 87 w 135"/>
                <a:gd name="T21" fmla="*/ 31 h 128"/>
                <a:gd name="T22" fmla="*/ 44 w 135"/>
                <a:gd name="T23" fmla="*/ 51 h 128"/>
                <a:gd name="T24" fmla="*/ 24 w 135"/>
                <a:gd name="T25" fmla="*/ 40 h 128"/>
                <a:gd name="T26" fmla="*/ 0 w 135"/>
                <a:gd name="T27" fmla="*/ 64 h 128"/>
                <a:gd name="T28" fmla="*/ 24 w 135"/>
                <a:gd name="T29" fmla="*/ 88 h 128"/>
                <a:gd name="T30" fmla="*/ 44 w 135"/>
                <a:gd name="T31" fmla="*/ 78 h 128"/>
                <a:gd name="T32" fmla="*/ 87 w 135"/>
                <a:gd name="T33" fmla="*/ 98 h 128"/>
                <a:gd name="T34" fmla="*/ 87 w 135"/>
                <a:gd name="T35" fmla="*/ 104 h 128"/>
                <a:gd name="T36" fmla="*/ 111 w 135"/>
                <a:gd name="T37" fmla="*/ 128 h 128"/>
                <a:gd name="T38" fmla="*/ 135 w 135"/>
                <a:gd name="T39" fmla="*/ 104 h 128"/>
                <a:gd name="T40" fmla="*/ 111 w 135"/>
                <a:gd name="T41" fmla="*/ 80 h 128"/>
                <a:gd name="T42" fmla="*/ 111 w 135"/>
                <a:gd name="T43" fmla="*/ 8 h 128"/>
                <a:gd name="T44" fmla="*/ 127 w 135"/>
                <a:gd name="T45" fmla="*/ 24 h 128"/>
                <a:gd name="T46" fmla="*/ 111 w 135"/>
                <a:gd name="T47" fmla="*/ 40 h 128"/>
                <a:gd name="T48" fmla="*/ 95 w 135"/>
                <a:gd name="T49" fmla="*/ 24 h 128"/>
                <a:gd name="T50" fmla="*/ 111 w 135"/>
                <a:gd name="T51" fmla="*/ 8 h 128"/>
                <a:gd name="T52" fmla="*/ 24 w 135"/>
                <a:gd name="T53" fmla="*/ 80 h 128"/>
                <a:gd name="T54" fmla="*/ 8 w 135"/>
                <a:gd name="T55" fmla="*/ 64 h 128"/>
                <a:gd name="T56" fmla="*/ 24 w 135"/>
                <a:gd name="T57" fmla="*/ 48 h 128"/>
                <a:gd name="T58" fmla="*/ 40 w 135"/>
                <a:gd name="T59" fmla="*/ 64 h 128"/>
                <a:gd name="T60" fmla="*/ 24 w 135"/>
                <a:gd name="T61" fmla="*/ 80 h 128"/>
                <a:gd name="T62" fmla="*/ 111 w 135"/>
                <a:gd name="T63" fmla="*/ 120 h 128"/>
                <a:gd name="T64" fmla="*/ 95 w 135"/>
                <a:gd name="T65" fmla="*/ 104 h 128"/>
                <a:gd name="T66" fmla="*/ 111 w 135"/>
                <a:gd name="T67" fmla="*/ 88 h 128"/>
                <a:gd name="T68" fmla="*/ 127 w 135"/>
                <a:gd name="T69" fmla="*/ 104 h 128"/>
                <a:gd name="T70" fmla="*/ 111 w 135"/>
                <a:gd name="T71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" h="128">
                  <a:moveTo>
                    <a:pt x="111" y="80"/>
                  </a:moveTo>
                  <a:cubicBezTo>
                    <a:pt x="102" y="80"/>
                    <a:pt x="95" y="85"/>
                    <a:pt x="91" y="91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8" y="69"/>
                    <a:pt x="48" y="67"/>
                    <a:pt x="48" y="64"/>
                  </a:cubicBezTo>
                  <a:cubicBezTo>
                    <a:pt x="48" y="62"/>
                    <a:pt x="48" y="60"/>
                    <a:pt x="47" y="58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5" y="44"/>
                    <a:pt x="102" y="48"/>
                    <a:pt x="111" y="48"/>
                  </a:cubicBezTo>
                  <a:cubicBezTo>
                    <a:pt x="124" y="48"/>
                    <a:pt x="135" y="38"/>
                    <a:pt x="135" y="24"/>
                  </a:cubicBezTo>
                  <a:cubicBezTo>
                    <a:pt x="135" y="11"/>
                    <a:pt x="124" y="0"/>
                    <a:pt x="111" y="0"/>
                  </a:cubicBezTo>
                  <a:cubicBezTo>
                    <a:pt x="97" y="0"/>
                    <a:pt x="87" y="11"/>
                    <a:pt x="87" y="24"/>
                  </a:cubicBezTo>
                  <a:cubicBezTo>
                    <a:pt x="87" y="27"/>
                    <a:pt x="87" y="29"/>
                    <a:pt x="87" y="3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0" y="45"/>
                    <a:pt x="32" y="40"/>
                    <a:pt x="24" y="40"/>
                  </a:cubicBezTo>
                  <a:cubicBezTo>
                    <a:pt x="11" y="40"/>
                    <a:pt x="0" y="51"/>
                    <a:pt x="0" y="64"/>
                  </a:cubicBezTo>
                  <a:cubicBezTo>
                    <a:pt x="0" y="78"/>
                    <a:pt x="11" y="88"/>
                    <a:pt x="24" y="88"/>
                  </a:cubicBezTo>
                  <a:cubicBezTo>
                    <a:pt x="32" y="88"/>
                    <a:pt x="40" y="84"/>
                    <a:pt x="44" y="7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100"/>
                    <a:pt x="87" y="102"/>
                    <a:pt x="87" y="104"/>
                  </a:cubicBezTo>
                  <a:cubicBezTo>
                    <a:pt x="87" y="118"/>
                    <a:pt x="97" y="128"/>
                    <a:pt x="111" y="128"/>
                  </a:cubicBezTo>
                  <a:cubicBezTo>
                    <a:pt x="124" y="128"/>
                    <a:pt x="135" y="118"/>
                    <a:pt x="135" y="104"/>
                  </a:cubicBezTo>
                  <a:cubicBezTo>
                    <a:pt x="135" y="91"/>
                    <a:pt x="124" y="80"/>
                    <a:pt x="111" y="80"/>
                  </a:cubicBezTo>
                  <a:close/>
                  <a:moveTo>
                    <a:pt x="111" y="8"/>
                  </a:moveTo>
                  <a:cubicBezTo>
                    <a:pt x="119" y="8"/>
                    <a:pt x="127" y="16"/>
                    <a:pt x="127" y="24"/>
                  </a:cubicBezTo>
                  <a:cubicBezTo>
                    <a:pt x="127" y="33"/>
                    <a:pt x="119" y="40"/>
                    <a:pt x="111" y="40"/>
                  </a:cubicBezTo>
                  <a:cubicBezTo>
                    <a:pt x="102" y="40"/>
                    <a:pt x="95" y="33"/>
                    <a:pt x="95" y="24"/>
                  </a:cubicBezTo>
                  <a:cubicBezTo>
                    <a:pt x="95" y="16"/>
                    <a:pt x="102" y="8"/>
                    <a:pt x="111" y="8"/>
                  </a:cubicBezTo>
                  <a:close/>
                  <a:moveTo>
                    <a:pt x="24" y="80"/>
                  </a:moveTo>
                  <a:cubicBezTo>
                    <a:pt x="15" y="80"/>
                    <a:pt x="8" y="73"/>
                    <a:pt x="8" y="64"/>
                  </a:cubicBezTo>
                  <a:cubicBezTo>
                    <a:pt x="8" y="56"/>
                    <a:pt x="15" y="48"/>
                    <a:pt x="24" y="48"/>
                  </a:cubicBezTo>
                  <a:cubicBezTo>
                    <a:pt x="33" y="48"/>
                    <a:pt x="40" y="56"/>
                    <a:pt x="40" y="64"/>
                  </a:cubicBezTo>
                  <a:cubicBezTo>
                    <a:pt x="40" y="73"/>
                    <a:pt x="33" y="80"/>
                    <a:pt x="24" y="80"/>
                  </a:cubicBezTo>
                  <a:close/>
                  <a:moveTo>
                    <a:pt x="111" y="120"/>
                  </a:moveTo>
                  <a:cubicBezTo>
                    <a:pt x="102" y="120"/>
                    <a:pt x="95" y="113"/>
                    <a:pt x="95" y="104"/>
                  </a:cubicBezTo>
                  <a:cubicBezTo>
                    <a:pt x="95" y="96"/>
                    <a:pt x="102" y="88"/>
                    <a:pt x="111" y="88"/>
                  </a:cubicBezTo>
                  <a:cubicBezTo>
                    <a:pt x="119" y="88"/>
                    <a:pt x="127" y="96"/>
                    <a:pt x="127" y="104"/>
                  </a:cubicBezTo>
                  <a:cubicBezTo>
                    <a:pt x="127" y="113"/>
                    <a:pt x="119" y="120"/>
                    <a:pt x="111" y="12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4" name="Freeform 83"/>
            <p:cNvSpPr>
              <a:spLocks noEditPoints="1"/>
            </p:cNvSpPr>
            <p:nvPr/>
          </p:nvSpPr>
          <p:spPr bwMode="auto">
            <a:xfrm>
              <a:off x="1174751" y="5302251"/>
              <a:ext cx="187325" cy="179388"/>
            </a:xfrm>
            <a:custGeom>
              <a:avLst/>
              <a:gdLst>
                <a:gd name="T0" fmla="*/ 106 w 139"/>
                <a:gd name="T1" fmla="*/ 133 h 133"/>
                <a:gd name="T2" fmla="*/ 102 w 139"/>
                <a:gd name="T3" fmla="*/ 131 h 133"/>
                <a:gd name="T4" fmla="*/ 70 w 139"/>
                <a:gd name="T5" fmla="*/ 115 h 133"/>
                <a:gd name="T6" fmla="*/ 69 w 139"/>
                <a:gd name="T7" fmla="*/ 115 h 133"/>
                <a:gd name="T8" fmla="*/ 37 w 139"/>
                <a:gd name="T9" fmla="*/ 131 h 133"/>
                <a:gd name="T10" fmla="*/ 25 w 139"/>
                <a:gd name="T11" fmla="*/ 129 h 133"/>
                <a:gd name="T12" fmla="*/ 23 w 139"/>
                <a:gd name="T13" fmla="*/ 122 h 133"/>
                <a:gd name="T14" fmla="*/ 29 w 139"/>
                <a:gd name="T15" fmla="*/ 86 h 133"/>
                <a:gd name="T16" fmla="*/ 29 w 139"/>
                <a:gd name="T17" fmla="*/ 85 h 133"/>
                <a:gd name="T18" fmla="*/ 3 w 139"/>
                <a:gd name="T19" fmla="*/ 60 h 133"/>
                <a:gd name="T20" fmla="*/ 1 w 139"/>
                <a:gd name="T21" fmla="*/ 50 h 133"/>
                <a:gd name="T22" fmla="*/ 8 w 139"/>
                <a:gd name="T23" fmla="*/ 44 h 133"/>
                <a:gd name="T24" fmla="*/ 44 w 139"/>
                <a:gd name="T25" fmla="*/ 39 h 133"/>
                <a:gd name="T26" fmla="*/ 45 w 139"/>
                <a:gd name="T27" fmla="*/ 38 h 133"/>
                <a:gd name="T28" fmla="*/ 61 w 139"/>
                <a:gd name="T29" fmla="*/ 5 h 133"/>
                <a:gd name="T30" fmla="*/ 69 w 139"/>
                <a:gd name="T31" fmla="*/ 0 h 133"/>
                <a:gd name="T32" fmla="*/ 78 w 139"/>
                <a:gd name="T33" fmla="*/ 5 h 133"/>
                <a:gd name="T34" fmla="*/ 94 w 139"/>
                <a:gd name="T35" fmla="*/ 38 h 133"/>
                <a:gd name="T36" fmla="*/ 95 w 139"/>
                <a:gd name="T37" fmla="*/ 39 h 133"/>
                <a:gd name="T38" fmla="*/ 131 w 139"/>
                <a:gd name="T39" fmla="*/ 44 h 133"/>
                <a:gd name="T40" fmla="*/ 138 w 139"/>
                <a:gd name="T41" fmla="*/ 50 h 133"/>
                <a:gd name="T42" fmla="*/ 136 w 139"/>
                <a:gd name="T43" fmla="*/ 60 h 133"/>
                <a:gd name="T44" fmla="*/ 110 w 139"/>
                <a:gd name="T45" fmla="*/ 85 h 133"/>
                <a:gd name="T46" fmla="*/ 109 w 139"/>
                <a:gd name="T47" fmla="*/ 86 h 133"/>
                <a:gd name="T48" fmla="*/ 116 w 139"/>
                <a:gd name="T49" fmla="*/ 122 h 133"/>
                <a:gd name="T50" fmla="*/ 113 w 139"/>
                <a:gd name="T51" fmla="*/ 129 h 133"/>
                <a:gd name="T52" fmla="*/ 106 w 139"/>
                <a:gd name="T53" fmla="*/ 133 h 133"/>
                <a:gd name="T54" fmla="*/ 69 w 139"/>
                <a:gd name="T55" fmla="*/ 106 h 133"/>
                <a:gd name="T56" fmla="*/ 74 w 139"/>
                <a:gd name="T57" fmla="*/ 108 h 133"/>
                <a:gd name="T58" fmla="*/ 106 w 139"/>
                <a:gd name="T59" fmla="*/ 124 h 133"/>
                <a:gd name="T60" fmla="*/ 107 w 139"/>
                <a:gd name="T61" fmla="*/ 124 h 133"/>
                <a:gd name="T62" fmla="*/ 108 w 139"/>
                <a:gd name="T63" fmla="*/ 123 h 133"/>
                <a:gd name="T64" fmla="*/ 102 w 139"/>
                <a:gd name="T65" fmla="*/ 87 h 133"/>
                <a:gd name="T66" fmla="*/ 104 w 139"/>
                <a:gd name="T67" fmla="*/ 79 h 133"/>
                <a:gd name="T68" fmla="*/ 130 w 139"/>
                <a:gd name="T69" fmla="*/ 54 h 133"/>
                <a:gd name="T70" fmla="*/ 130 w 139"/>
                <a:gd name="T71" fmla="*/ 53 h 133"/>
                <a:gd name="T72" fmla="*/ 129 w 139"/>
                <a:gd name="T73" fmla="*/ 52 h 133"/>
                <a:gd name="T74" fmla="*/ 94 w 139"/>
                <a:gd name="T75" fmla="*/ 46 h 133"/>
                <a:gd name="T76" fmla="*/ 87 w 139"/>
                <a:gd name="T77" fmla="*/ 41 h 133"/>
                <a:gd name="T78" fmla="*/ 71 w 139"/>
                <a:gd name="T79" fmla="*/ 9 h 133"/>
                <a:gd name="T80" fmla="*/ 69 w 139"/>
                <a:gd name="T81" fmla="*/ 8 h 133"/>
                <a:gd name="T82" fmla="*/ 68 w 139"/>
                <a:gd name="T83" fmla="*/ 9 h 133"/>
                <a:gd name="T84" fmla="*/ 52 w 139"/>
                <a:gd name="T85" fmla="*/ 41 h 133"/>
                <a:gd name="T86" fmla="*/ 45 w 139"/>
                <a:gd name="T87" fmla="*/ 46 h 133"/>
                <a:gd name="T88" fmla="*/ 9 w 139"/>
                <a:gd name="T89" fmla="*/ 52 h 133"/>
                <a:gd name="T90" fmla="*/ 8 w 139"/>
                <a:gd name="T91" fmla="*/ 53 h 133"/>
                <a:gd name="T92" fmla="*/ 9 w 139"/>
                <a:gd name="T93" fmla="*/ 54 h 133"/>
                <a:gd name="T94" fmla="*/ 35 w 139"/>
                <a:gd name="T95" fmla="*/ 79 h 133"/>
                <a:gd name="T96" fmla="*/ 37 w 139"/>
                <a:gd name="T97" fmla="*/ 87 h 133"/>
                <a:gd name="T98" fmla="*/ 31 w 139"/>
                <a:gd name="T99" fmla="*/ 123 h 133"/>
                <a:gd name="T100" fmla="*/ 31 w 139"/>
                <a:gd name="T101" fmla="*/ 124 h 133"/>
                <a:gd name="T102" fmla="*/ 33 w 139"/>
                <a:gd name="T103" fmla="*/ 124 h 133"/>
                <a:gd name="T104" fmla="*/ 65 w 139"/>
                <a:gd name="T105" fmla="*/ 108 h 133"/>
                <a:gd name="T106" fmla="*/ 69 w 139"/>
                <a:gd name="T10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" h="133">
                  <a:moveTo>
                    <a:pt x="106" y="133"/>
                  </a:moveTo>
                  <a:cubicBezTo>
                    <a:pt x="105" y="133"/>
                    <a:pt x="103" y="132"/>
                    <a:pt x="102" y="131"/>
                  </a:cubicBezTo>
                  <a:cubicBezTo>
                    <a:pt x="70" y="115"/>
                    <a:pt x="70" y="115"/>
                    <a:pt x="70" y="115"/>
                  </a:cubicBezTo>
                  <a:cubicBezTo>
                    <a:pt x="70" y="114"/>
                    <a:pt x="69" y="114"/>
                    <a:pt x="69" y="115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3" y="133"/>
                    <a:pt x="28" y="132"/>
                    <a:pt x="25" y="129"/>
                  </a:cubicBezTo>
                  <a:cubicBezTo>
                    <a:pt x="24" y="127"/>
                    <a:pt x="23" y="124"/>
                    <a:pt x="23" y="122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6"/>
                    <a:pt x="29" y="85"/>
                    <a:pt x="29" y="85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1" y="57"/>
                    <a:pt x="0" y="53"/>
                    <a:pt x="1" y="50"/>
                  </a:cubicBezTo>
                  <a:cubicBezTo>
                    <a:pt x="2" y="47"/>
                    <a:pt x="5" y="44"/>
                    <a:pt x="8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5" y="38"/>
                    <a:pt x="45" y="38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3" y="2"/>
                    <a:pt x="66" y="0"/>
                    <a:pt x="69" y="0"/>
                  </a:cubicBezTo>
                  <a:cubicBezTo>
                    <a:pt x="73" y="0"/>
                    <a:pt x="76" y="2"/>
                    <a:pt x="78" y="5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8"/>
                    <a:pt x="94" y="38"/>
                    <a:pt x="95" y="39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4" y="44"/>
                    <a:pt x="137" y="47"/>
                    <a:pt x="138" y="50"/>
                  </a:cubicBezTo>
                  <a:cubicBezTo>
                    <a:pt x="139" y="53"/>
                    <a:pt x="138" y="57"/>
                    <a:pt x="136" y="60"/>
                  </a:cubicBezTo>
                  <a:cubicBezTo>
                    <a:pt x="110" y="85"/>
                    <a:pt x="110" y="85"/>
                    <a:pt x="110" y="85"/>
                  </a:cubicBezTo>
                  <a:cubicBezTo>
                    <a:pt x="110" y="85"/>
                    <a:pt x="109" y="86"/>
                    <a:pt x="109" y="86"/>
                  </a:cubicBezTo>
                  <a:cubicBezTo>
                    <a:pt x="116" y="122"/>
                    <a:pt x="116" y="122"/>
                    <a:pt x="116" y="122"/>
                  </a:cubicBezTo>
                  <a:cubicBezTo>
                    <a:pt x="116" y="124"/>
                    <a:pt x="115" y="127"/>
                    <a:pt x="113" y="129"/>
                  </a:cubicBezTo>
                  <a:cubicBezTo>
                    <a:pt x="112" y="131"/>
                    <a:pt x="109" y="133"/>
                    <a:pt x="106" y="133"/>
                  </a:cubicBezTo>
                  <a:close/>
                  <a:moveTo>
                    <a:pt x="69" y="106"/>
                  </a:moveTo>
                  <a:cubicBezTo>
                    <a:pt x="71" y="106"/>
                    <a:pt x="72" y="107"/>
                    <a:pt x="74" y="108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6" y="125"/>
                    <a:pt x="107" y="125"/>
                    <a:pt x="107" y="124"/>
                  </a:cubicBezTo>
                  <a:cubicBezTo>
                    <a:pt x="108" y="124"/>
                    <a:pt x="108" y="123"/>
                    <a:pt x="108" y="123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01" y="84"/>
                    <a:pt x="102" y="81"/>
                    <a:pt x="104" y="79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1" y="53"/>
                    <a:pt x="131" y="53"/>
                    <a:pt x="130" y="53"/>
                  </a:cubicBezTo>
                  <a:cubicBezTo>
                    <a:pt x="130" y="52"/>
                    <a:pt x="130" y="52"/>
                    <a:pt x="129" y="52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1" y="46"/>
                    <a:pt x="88" y="44"/>
                    <a:pt x="87" y="41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0" y="8"/>
                    <a:pt x="70" y="8"/>
                    <a:pt x="69" y="8"/>
                  </a:cubicBezTo>
                  <a:cubicBezTo>
                    <a:pt x="69" y="8"/>
                    <a:pt x="69" y="8"/>
                    <a:pt x="68" y="9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1" y="44"/>
                    <a:pt x="48" y="46"/>
                    <a:pt x="45" y="46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8" y="52"/>
                    <a:pt x="8" y="53"/>
                  </a:cubicBezTo>
                  <a:cubicBezTo>
                    <a:pt x="8" y="53"/>
                    <a:pt x="8" y="53"/>
                    <a:pt x="9" y="54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7" y="81"/>
                    <a:pt x="38" y="84"/>
                    <a:pt x="37" y="87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1" y="123"/>
                    <a:pt x="31" y="124"/>
                    <a:pt x="31" y="124"/>
                  </a:cubicBezTo>
                  <a:cubicBezTo>
                    <a:pt x="32" y="125"/>
                    <a:pt x="33" y="125"/>
                    <a:pt x="33" y="124"/>
                  </a:cubicBezTo>
                  <a:cubicBezTo>
                    <a:pt x="65" y="108"/>
                    <a:pt x="65" y="108"/>
                    <a:pt x="65" y="108"/>
                  </a:cubicBezTo>
                  <a:cubicBezTo>
                    <a:pt x="66" y="107"/>
                    <a:pt x="68" y="106"/>
                    <a:pt x="69" y="10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5" name="Freeform 84"/>
            <p:cNvSpPr>
              <a:spLocks noEditPoints="1"/>
            </p:cNvSpPr>
            <p:nvPr/>
          </p:nvSpPr>
          <p:spPr bwMode="auto">
            <a:xfrm>
              <a:off x="1244601" y="5927726"/>
              <a:ext cx="53975" cy="53975"/>
            </a:xfrm>
            <a:custGeom>
              <a:avLst/>
              <a:gdLst>
                <a:gd name="T0" fmla="*/ 35 w 40"/>
                <a:gd name="T1" fmla="*/ 28 h 40"/>
                <a:gd name="T2" fmla="*/ 28 w 40"/>
                <a:gd name="T3" fmla="*/ 2 h 40"/>
                <a:gd name="T4" fmla="*/ 21 w 40"/>
                <a:gd name="T5" fmla="*/ 0 h 40"/>
                <a:gd name="T6" fmla="*/ 3 w 40"/>
                <a:gd name="T7" fmla="*/ 12 h 40"/>
                <a:gd name="T8" fmla="*/ 1 w 40"/>
                <a:gd name="T9" fmla="*/ 27 h 40"/>
                <a:gd name="T10" fmla="*/ 10 w 40"/>
                <a:gd name="T11" fmla="*/ 38 h 40"/>
                <a:gd name="T12" fmla="*/ 18 w 40"/>
                <a:gd name="T13" fmla="*/ 40 h 40"/>
                <a:gd name="T14" fmla="*/ 35 w 40"/>
                <a:gd name="T15" fmla="*/ 28 h 40"/>
                <a:gd name="T16" fmla="*/ 5 w 40"/>
                <a:gd name="T17" fmla="*/ 26 h 40"/>
                <a:gd name="T18" fmla="*/ 6 w 40"/>
                <a:gd name="T19" fmla="*/ 14 h 40"/>
                <a:gd name="T20" fmla="*/ 16 w 40"/>
                <a:gd name="T21" fmla="*/ 5 h 40"/>
                <a:gd name="T22" fmla="*/ 23 w 40"/>
                <a:gd name="T23" fmla="*/ 12 h 40"/>
                <a:gd name="T24" fmla="*/ 32 w 40"/>
                <a:gd name="T25" fmla="*/ 13 h 40"/>
                <a:gd name="T26" fmla="*/ 32 w 40"/>
                <a:gd name="T27" fmla="*/ 26 h 40"/>
                <a:gd name="T28" fmla="*/ 18 w 40"/>
                <a:gd name="T29" fmla="*/ 36 h 40"/>
                <a:gd name="T30" fmla="*/ 12 w 40"/>
                <a:gd name="T31" fmla="*/ 35 h 40"/>
                <a:gd name="T32" fmla="*/ 5 w 40"/>
                <a:gd name="T33" fmla="*/ 2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40">
                  <a:moveTo>
                    <a:pt x="35" y="28"/>
                  </a:moveTo>
                  <a:cubicBezTo>
                    <a:pt x="40" y="18"/>
                    <a:pt x="37" y="6"/>
                    <a:pt x="28" y="2"/>
                  </a:cubicBezTo>
                  <a:cubicBezTo>
                    <a:pt x="26" y="1"/>
                    <a:pt x="23" y="0"/>
                    <a:pt x="21" y="0"/>
                  </a:cubicBezTo>
                  <a:cubicBezTo>
                    <a:pt x="13" y="0"/>
                    <a:pt x="6" y="5"/>
                    <a:pt x="3" y="12"/>
                  </a:cubicBezTo>
                  <a:cubicBezTo>
                    <a:pt x="1" y="17"/>
                    <a:pt x="0" y="22"/>
                    <a:pt x="1" y="27"/>
                  </a:cubicBezTo>
                  <a:cubicBezTo>
                    <a:pt x="3" y="32"/>
                    <a:pt x="6" y="36"/>
                    <a:pt x="10" y="38"/>
                  </a:cubicBezTo>
                  <a:cubicBezTo>
                    <a:pt x="13" y="39"/>
                    <a:pt x="15" y="40"/>
                    <a:pt x="18" y="40"/>
                  </a:cubicBezTo>
                  <a:cubicBezTo>
                    <a:pt x="25" y="40"/>
                    <a:pt x="32" y="35"/>
                    <a:pt x="35" y="28"/>
                  </a:cubicBezTo>
                  <a:close/>
                  <a:moveTo>
                    <a:pt x="5" y="26"/>
                  </a:moveTo>
                  <a:cubicBezTo>
                    <a:pt x="4" y="22"/>
                    <a:pt x="5" y="18"/>
                    <a:pt x="6" y="14"/>
                  </a:cubicBezTo>
                  <a:cubicBezTo>
                    <a:pt x="9" y="10"/>
                    <a:pt x="12" y="7"/>
                    <a:pt x="16" y="5"/>
                  </a:cubicBezTo>
                  <a:cubicBezTo>
                    <a:pt x="18" y="8"/>
                    <a:pt x="20" y="10"/>
                    <a:pt x="23" y="12"/>
                  </a:cubicBezTo>
                  <a:cubicBezTo>
                    <a:pt x="26" y="13"/>
                    <a:pt x="29" y="14"/>
                    <a:pt x="32" y="13"/>
                  </a:cubicBezTo>
                  <a:cubicBezTo>
                    <a:pt x="34" y="17"/>
                    <a:pt x="34" y="22"/>
                    <a:pt x="32" y="26"/>
                  </a:cubicBezTo>
                  <a:cubicBezTo>
                    <a:pt x="29" y="32"/>
                    <a:pt x="23" y="36"/>
                    <a:pt x="18" y="36"/>
                  </a:cubicBezTo>
                  <a:cubicBezTo>
                    <a:pt x="16" y="36"/>
                    <a:pt x="14" y="35"/>
                    <a:pt x="12" y="35"/>
                  </a:cubicBezTo>
                  <a:cubicBezTo>
                    <a:pt x="9" y="33"/>
                    <a:pt x="6" y="30"/>
                    <a:pt x="5" y="2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6" name="Freeform 85"/>
            <p:cNvSpPr>
              <a:spLocks noEditPoints="1"/>
            </p:cNvSpPr>
            <p:nvPr/>
          </p:nvSpPr>
          <p:spPr bwMode="auto">
            <a:xfrm>
              <a:off x="1171576" y="5910263"/>
              <a:ext cx="193675" cy="198438"/>
            </a:xfrm>
            <a:custGeom>
              <a:avLst/>
              <a:gdLst>
                <a:gd name="T0" fmla="*/ 141 w 143"/>
                <a:gd name="T1" fmla="*/ 7 h 147"/>
                <a:gd name="T2" fmla="*/ 142 w 143"/>
                <a:gd name="T3" fmla="*/ 2 h 147"/>
                <a:gd name="T4" fmla="*/ 139 w 143"/>
                <a:gd name="T5" fmla="*/ 0 h 147"/>
                <a:gd name="T6" fmla="*/ 4 w 143"/>
                <a:gd name="T7" fmla="*/ 0 h 147"/>
                <a:gd name="T8" fmla="*/ 1 w 143"/>
                <a:gd name="T9" fmla="*/ 2 h 147"/>
                <a:gd name="T10" fmla="*/ 1 w 143"/>
                <a:gd name="T11" fmla="*/ 7 h 147"/>
                <a:gd name="T12" fmla="*/ 67 w 143"/>
                <a:gd name="T13" fmla="*/ 73 h 147"/>
                <a:gd name="T14" fmla="*/ 67 w 143"/>
                <a:gd name="T15" fmla="*/ 139 h 147"/>
                <a:gd name="T16" fmla="*/ 49 w 143"/>
                <a:gd name="T17" fmla="*/ 139 h 147"/>
                <a:gd name="T18" fmla="*/ 45 w 143"/>
                <a:gd name="T19" fmla="*/ 143 h 147"/>
                <a:gd name="T20" fmla="*/ 49 w 143"/>
                <a:gd name="T21" fmla="*/ 147 h 147"/>
                <a:gd name="T22" fmla="*/ 94 w 143"/>
                <a:gd name="T23" fmla="*/ 147 h 147"/>
                <a:gd name="T24" fmla="*/ 98 w 143"/>
                <a:gd name="T25" fmla="*/ 143 h 147"/>
                <a:gd name="T26" fmla="*/ 94 w 143"/>
                <a:gd name="T27" fmla="*/ 139 h 147"/>
                <a:gd name="T28" fmla="*/ 75 w 143"/>
                <a:gd name="T29" fmla="*/ 139 h 147"/>
                <a:gd name="T30" fmla="*/ 75 w 143"/>
                <a:gd name="T31" fmla="*/ 73 h 147"/>
                <a:gd name="T32" fmla="*/ 141 w 143"/>
                <a:gd name="T33" fmla="*/ 7 h 147"/>
                <a:gd name="T34" fmla="*/ 129 w 143"/>
                <a:gd name="T35" fmla="*/ 8 h 147"/>
                <a:gd name="T36" fmla="*/ 71 w 143"/>
                <a:gd name="T37" fmla="*/ 65 h 147"/>
                <a:gd name="T38" fmla="*/ 14 w 143"/>
                <a:gd name="T39" fmla="*/ 8 h 147"/>
                <a:gd name="T40" fmla="*/ 129 w 143"/>
                <a:gd name="T41" fmla="*/ 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3" h="147">
                  <a:moveTo>
                    <a:pt x="141" y="7"/>
                  </a:moveTo>
                  <a:cubicBezTo>
                    <a:pt x="143" y="6"/>
                    <a:pt x="143" y="4"/>
                    <a:pt x="142" y="2"/>
                  </a:cubicBezTo>
                  <a:cubicBezTo>
                    <a:pt x="142" y="1"/>
                    <a:pt x="140" y="0"/>
                    <a:pt x="13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49" y="139"/>
                    <a:pt x="49" y="139"/>
                    <a:pt x="49" y="139"/>
                  </a:cubicBezTo>
                  <a:cubicBezTo>
                    <a:pt x="47" y="139"/>
                    <a:pt x="45" y="140"/>
                    <a:pt x="45" y="143"/>
                  </a:cubicBezTo>
                  <a:cubicBezTo>
                    <a:pt x="45" y="145"/>
                    <a:pt x="47" y="147"/>
                    <a:pt x="49" y="147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6" y="147"/>
                    <a:pt x="98" y="145"/>
                    <a:pt x="98" y="143"/>
                  </a:cubicBezTo>
                  <a:cubicBezTo>
                    <a:pt x="98" y="140"/>
                    <a:pt x="96" y="139"/>
                    <a:pt x="94" y="139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73"/>
                    <a:pt x="75" y="73"/>
                    <a:pt x="75" y="73"/>
                  </a:cubicBezTo>
                  <a:lnTo>
                    <a:pt x="141" y="7"/>
                  </a:lnTo>
                  <a:close/>
                  <a:moveTo>
                    <a:pt x="129" y="8"/>
                  </a:moveTo>
                  <a:cubicBezTo>
                    <a:pt x="71" y="65"/>
                    <a:pt x="71" y="65"/>
                    <a:pt x="71" y="65"/>
                  </a:cubicBezTo>
                  <a:cubicBezTo>
                    <a:pt x="14" y="8"/>
                    <a:pt x="14" y="8"/>
                    <a:pt x="14" y="8"/>
                  </a:cubicBezTo>
                  <a:lnTo>
                    <a:pt x="129" y="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7" name="Freeform 86"/>
            <p:cNvSpPr>
              <a:spLocks noEditPoints="1"/>
            </p:cNvSpPr>
            <p:nvPr/>
          </p:nvSpPr>
          <p:spPr bwMode="auto">
            <a:xfrm>
              <a:off x="1651001" y="323850"/>
              <a:ext cx="266700" cy="254000"/>
            </a:xfrm>
            <a:custGeom>
              <a:avLst/>
              <a:gdLst>
                <a:gd name="T0" fmla="*/ 170 w 197"/>
                <a:gd name="T1" fmla="*/ 28 h 188"/>
                <a:gd name="T2" fmla="*/ 103 w 197"/>
                <a:gd name="T3" fmla="*/ 0 h 188"/>
                <a:gd name="T4" fmla="*/ 37 w 197"/>
                <a:gd name="T5" fmla="*/ 28 h 188"/>
                <a:gd name="T6" fmla="*/ 37 w 197"/>
                <a:gd name="T7" fmla="*/ 161 h 188"/>
                <a:gd name="T8" fmla="*/ 103 w 197"/>
                <a:gd name="T9" fmla="*/ 188 h 188"/>
                <a:gd name="T10" fmla="*/ 170 w 197"/>
                <a:gd name="T11" fmla="*/ 161 h 188"/>
                <a:gd name="T12" fmla="*/ 197 w 197"/>
                <a:gd name="T13" fmla="*/ 94 h 188"/>
                <a:gd name="T14" fmla="*/ 170 w 197"/>
                <a:gd name="T15" fmla="*/ 28 h 188"/>
                <a:gd name="T16" fmla="*/ 43 w 197"/>
                <a:gd name="T17" fmla="*/ 34 h 188"/>
                <a:gd name="T18" fmla="*/ 103 w 197"/>
                <a:gd name="T19" fmla="*/ 8 h 188"/>
                <a:gd name="T20" fmla="*/ 123 w 197"/>
                <a:gd name="T21" fmla="*/ 11 h 188"/>
                <a:gd name="T22" fmla="*/ 109 w 197"/>
                <a:gd name="T23" fmla="*/ 68 h 188"/>
                <a:gd name="T24" fmla="*/ 103 w 197"/>
                <a:gd name="T25" fmla="*/ 68 h 188"/>
                <a:gd name="T26" fmla="*/ 85 w 197"/>
                <a:gd name="T27" fmla="*/ 76 h 188"/>
                <a:gd name="T28" fmla="*/ 77 w 197"/>
                <a:gd name="T29" fmla="*/ 100 h 188"/>
                <a:gd name="T30" fmla="*/ 20 w 197"/>
                <a:gd name="T31" fmla="*/ 114 h 188"/>
                <a:gd name="T32" fmla="*/ 43 w 197"/>
                <a:gd name="T33" fmla="*/ 34 h 188"/>
                <a:gd name="T34" fmla="*/ 90 w 197"/>
                <a:gd name="T35" fmla="*/ 107 h 188"/>
                <a:gd name="T36" fmla="*/ 90 w 197"/>
                <a:gd name="T37" fmla="*/ 81 h 188"/>
                <a:gd name="T38" fmla="*/ 103 w 197"/>
                <a:gd name="T39" fmla="*/ 76 h 188"/>
                <a:gd name="T40" fmla="*/ 116 w 197"/>
                <a:gd name="T41" fmla="*/ 81 h 188"/>
                <a:gd name="T42" fmla="*/ 122 w 197"/>
                <a:gd name="T43" fmla="*/ 94 h 188"/>
                <a:gd name="T44" fmla="*/ 116 w 197"/>
                <a:gd name="T45" fmla="*/ 107 h 188"/>
                <a:gd name="T46" fmla="*/ 103 w 197"/>
                <a:gd name="T47" fmla="*/ 113 h 188"/>
                <a:gd name="T48" fmla="*/ 90 w 197"/>
                <a:gd name="T49" fmla="*/ 107 h 188"/>
                <a:gd name="T50" fmla="*/ 164 w 197"/>
                <a:gd name="T51" fmla="*/ 155 h 188"/>
                <a:gd name="T52" fmla="*/ 103 w 197"/>
                <a:gd name="T53" fmla="*/ 180 h 188"/>
                <a:gd name="T54" fmla="*/ 84 w 197"/>
                <a:gd name="T55" fmla="*/ 178 h 188"/>
                <a:gd name="T56" fmla="*/ 97 w 197"/>
                <a:gd name="T57" fmla="*/ 120 h 188"/>
                <a:gd name="T58" fmla="*/ 103 w 197"/>
                <a:gd name="T59" fmla="*/ 121 h 188"/>
                <a:gd name="T60" fmla="*/ 122 w 197"/>
                <a:gd name="T61" fmla="*/ 113 h 188"/>
                <a:gd name="T62" fmla="*/ 130 w 197"/>
                <a:gd name="T63" fmla="*/ 94 h 188"/>
                <a:gd name="T64" fmla="*/ 129 w 197"/>
                <a:gd name="T65" fmla="*/ 88 h 188"/>
                <a:gd name="T66" fmla="*/ 187 w 197"/>
                <a:gd name="T67" fmla="*/ 75 h 188"/>
                <a:gd name="T68" fmla="*/ 189 w 197"/>
                <a:gd name="T69" fmla="*/ 94 h 188"/>
                <a:gd name="T70" fmla="*/ 164 w 197"/>
                <a:gd name="T71" fmla="*/ 15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7" h="188">
                  <a:moveTo>
                    <a:pt x="170" y="28"/>
                  </a:moveTo>
                  <a:cubicBezTo>
                    <a:pt x="152" y="10"/>
                    <a:pt x="128" y="0"/>
                    <a:pt x="103" y="0"/>
                  </a:cubicBezTo>
                  <a:cubicBezTo>
                    <a:pt x="78" y="0"/>
                    <a:pt x="55" y="10"/>
                    <a:pt x="37" y="28"/>
                  </a:cubicBezTo>
                  <a:cubicBezTo>
                    <a:pt x="0" y="64"/>
                    <a:pt x="0" y="124"/>
                    <a:pt x="37" y="161"/>
                  </a:cubicBezTo>
                  <a:cubicBezTo>
                    <a:pt x="55" y="178"/>
                    <a:pt x="78" y="188"/>
                    <a:pt x="103" y="188"/>
                  </a:cubicBezTo>
                  <a:cubicBezTo>
                    <a:pt x="128" y="188"/>
                    <a:pt x="152" y="178"/>
                    <a:pt x="170" y="161"/>
                  </a:cubicBezTo>
                  <a:cubicBezTo>
                    <a:pt x="187" y="143"/>
                    <a:pt x="197" y="119"/>
                    <a:pt x="197" y="94"/>
                  </a:cubicBezTo>
                  <a:cubicBezTo>
                    <a:pt x="197" y="69"/>
                    <a:pt x="187" y="46"/>
                    <a:pt x="170" y="28"/>
                  </a:cubicBezTo>
                  <a:close/>
                  <a:moveTo>
                    <a:pt x="43" y="34"/>
                  </a:moveTo>
                  <a:cubicBezTo>
                    <a:pt x="59" y="17"/>
                    <a:pt x="80" y="8"/>
                    <a:pt x="103" y="8"/>
                  </a:cubicBezTo>
                  <a:cubicBezTo>
                    <a:pt x="110" y="8"/>
                    <a:pt x="116" y="9"/>
                    <a:pt x="123" y="11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7" y="68"/>
                    <a:pt x="105" y="68"/>
                    <a:pt x="103" y="68"/>
                  </a:cubicBezTo>
                  <a:cubicBezTo>
                    <a:pt x="96" y="68"/>
                    <a:pt x="90" y="71"/>
                    <a:pt x="85" y="76"/>
                  </a:cubicBezTo>
                  <a:cubicBezTo>
                    <a:pt x="78" y="82"/>
                    <a:pt x="76" y="92"/>
                    <a:pt x="77" y="100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13" y="86"/>
                    <a:pt x="21" y="55"/>
                    <a:pt x="43" y="34"/>
                  </a:cubicBezTo>
                  <a:close/>
                  <a:moveTo>
                    <a:pt x="90" y="107"/>
                  </a:moveTo>
                  <a:cubicBezTo>
                    <a:pt x="83" y="100"/>
                    <a:pt x="83" y="88"/>
                    <a:pt x="90" y="81"/>
                  </a:cubicBezTo>
                  <a:cubicBezTo>
                    <a:pt x="94" y="78"/>
                    <a:pt x="98" y="76"/>
                    <a:pt x="103" y="76"/>
                  </a:cubicBezTo>
                  <a:cubicBezTo>
                    <a:pt x="108" y="76"/>
                    <a:pt x="113" y="78"/>
                    <a:pt x="116" y="81"/>
                  </a:cubicBezTo>
                  <a:cubicBezTo>
                    <a:pt x="120" y="85"/>
                    <a:pt x="122" y="89"/>
                    <a:pt x="122" y="94"/>
                  </a:cubicBezTo>
                  <a:cubicBezTo>
                    <a:pt x="122" y="99"/>
                    <a:pt x="120" y="104"/>
                    <a:pt x="116" y="107"/>
                  </a:cubicBezTo>
                  <a:cubicBezTo>
                    <a:pt x="113" y="111"/>
                    <a:pt x="108" y="113"/>
                    <a:pt x="103" y="113"/>
                  </a:cubicBezTo>
                  <a:cubicBezTo>
                    <a:pt x="98" y="113"/>
                    <a:pt x="94" y="111"/>
                    <a:pt x="90" y="107"/>
                  </a:cubicBezTo>
                  <a:close/>
                  <a:moveTo>
                    <a:pt x="164" y="155"/>
                  </a:moveTo>
                  <a:cubicBezTo>
                    <a:pt x="148" y="171"/>
                    <a:pt x="126" y="180"/>
                    <a:pt x="103" y="180"/>
                  </a:cubicBezTo>
                  <a:cubicBezTo>
                    <a:pt x="97" y="180"/>
                    <a:pt x="90" y="179"/>
                    <a:pt x="84" y="178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9" y="120"/>
                    <a:pt x="101" y="121"/>
                    <a:pt x="103" y="121"/>
                  </a:cubicBezTo>
                  <a:cubicBezTo>
                    <a:pt x="110" y="121"/>
                    <a:pt x="117" y="118"/>
                    <a:pt x="122" y="113"/>
                  </a:cubicBezTo>
                  <a:cubicBezTo>
                    <a:pt x="127" y="108"/>
                    <a:pt x="130" y="101"/>
                    <a:pt x="130" y="94"/>
                  </a:cubicBezTo>
                  <a:cubicBezTo>
                    <a:pt x="130" y="92"/>
                    <a:pt x="129" y="90"/>
                    <a:pt x="129" y="88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81"/>
                    <a:pt x="189" y="88"/>
                    <a:pt x="189" y="94"/>
                  </a:cubicBezTo>
                  <a:cubicBezTo>
                    <a:pt x="189" y="117"/>
                    <a:pt x="180" y="139"/>
                    <a:pt x="164" y="15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8" name="Freeform 87"/>
            <p:cNvSpPr>
              <a:spLocks/>
            </p:cNvSpPr>
            <p:nvPr/>
          </p:nvSpPr>
          <p:spPr bwMode="auto">
            <a:xfrm>
              <a:off x="1673226" y="2297112"/>
              <a:ext cx="236538" cy="84138"/>
            </a:xfrm>
            <a:custGeom>
              <a:avLst/>
              <a:gdLst>
                <a:gd name="T0" fmla="*/ 0 w 175"/>
                <a:gd name="T1" fmla="*/ 0 h 63"/>
                <a:gd name="T2" fmla="*/ 0 w 175"/>
                <a:gd name="T3" fmla="*/ 43 h 63"/>
                <a:gd name="T4" fmla="*/ 20 w 175"/>
                <a:gd name="T5" fmla="*/ 63 h 63"/>
                <a:gd name="T6" fmla="*/ 155 w 175"/>
                <a:gd name="T7" fmla="*/ 63 h 63"/>
                <a:gd name="T8" fmla="*/ 175 w 175"/>
                <a:gd name="T9" fmla="*/ 43 h 63"/>
                <a:gd name="T10" fmla="*/ 175 w 175"/>
                <a:gd name="T11" fmla="*/ 0 h 63"/>
                <a:gd name="T12" fmla="*/ 0 w 175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63">
                  <a:moveTo>
                    <a:pt x="0" y="0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54"/>
                    <a:pt x="9" y="63"/>
                    <a:pt x="20" y="63"/>
                  </a:cubicBezTo>
                  <a:cubicBezTo>
                    <a:pt x="155" y="63"/>
                    <a:pt x="155" y="63"/>
                    <a:pt x="155" y="63"/>
                  </a:cubicBezTo>
                  <a:cubicBezTo>
                    <a:pt x="166" y="63"/>
                    <a:pt x="175" y="54"/>
                    <a:pt x="175" y="43"/>
                  </a:cubicBezTo>
                  <a:cubicBezTo>
                    <a:pt x="175" y="0"/>
                    <a:pt x="175" y="0"/>
                    <a:pt x="1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9" name="Freeform 88"/>
            <p:cNvSpPr>
              <a:spLocks/>
            </p:cNvSpPr>
            <p:nvPr/>
          </p:nvSpPr>
          <p:spPr bwMode="auto">
            <a:xfrm>
              <a:off x="1673226" y="2225675"/>
              <a:ext cx="236538" cy="26988"/>
            </a:xfrm>
            <a:custGeom>
              <a:avLst/>
              <a:gdLst>
                <a:gd name="T0" fmla="*/ 155 w 175"/>
                <a:gd name="T1" fmla="*/ 0 h 20"/>
                <a:gd name="T2" fmla="*/ 20 w 175"/>
                <a:gd name="T3" fmla="*/ 0 h 20"/>
                <a:gd name="T4" fmla="*/ 0 w 175"/>
                <a:gd name="T5" fmla="*/ 20 h 20"/>
                <a:gd name="T6" fmla="*/ 175 w 175"/>
                <a:gd name="T7" fmla="*/ 20 h 20"/>
                <a:gd name="T8" fmla="*/ 155 w 175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0">
                  <a:moveTo>
                    <a:pt x="155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9"/>
                    <a:pt x="166" y="0"/>
                    <a:pt x="155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0" name="Freeform 89"/>
            <p:cNvSpPr>
              <a:spLocks noEditPoints="1"/>
            </p:cNvSpPr>
            <p:nvPr/>
          </p:nvSpPr>
          <p:spPr bwMode="auto">
            <a:xfrm>
              <a:off x="1657351" y="914400"/>
              <a:ext cx="268288" cy="309563"/>
            </a:xfrm>
            <a:custGeom>
              <a:avLst/>
              <a:gdLst>
                <a:gd name="T0" fmla="*/ 195 w 199"/>
                <a:gd name="T1" fmla="*/ 109 h 230"/>
                <a:gd name="T2" fmla="*/ 194 w 199"/>
                <a:gd name="T3" fmla="*/ 108 h 230"/>
                <a:gd name="T4" fmla="*/ 175 w 199"/>
                <a:gd name="T5" fmla="*/ 88 h 230"/>
                <a:gd name="T6" fmla="*/ 175 w 199"/>
                <a:gd name="T7" fmla="*/ 17 h 230"/>
                <a:gd name="T8" fmla="*/ 158 w 199"/>
                <a:gd name="T9" fmla="*/ 0 h 230"/>
                <a:gd name="T10" fmla="*/ 41 w 199"/>
                <a:gd name="T11" fmla="*/ 0 h 230"/>
                <a:gd name="T12" fmla="*/ 24 w 199"/>
                <a:gd name="T13" fmla="*/ 17 h 230"/>
                <a:gd name="T14" fmla="*/ 24 w 199"/>
                <a:gd name="T15" fmla="*/ 88 h 230"/>
                <a:gd name="T16" fmla="*/ 4 w 199"/>
                <a:gd name="T17" fmla="*/ 108 h 230"/>
                <a:gd name="T18" fmla="*/ 4 w 199"/>
                <a:gd name="T19" fmla="*/ 109 h 230"/>
                <a:gd name="T20" fmla="*/ 0 w 199"/>
                <a:gd name="T21" fmla="*/ 120 h 230"/>
                <a:gd name="T22" fmla="*/ 0 w 199"/>
                <a:gd name="T23" fmla="*/ 213 h 230"/>
                <a:gd name="T24" fmla="*/ 17 w 199"/>
                <a:gd name="T25" fmla="*/ 230 h 230"/>
                <a:gd name="T26" fmla="*/ 182 w 199"/>
                <a:gd name="T27" fmla="*/ 230 h 230"/>
                <a:gd name="T28" fmla="*/ 199 w 199"/>
                <a:gd name="T29" fmla="*/ 213 h 230"/>
                <a:gd name="T30" fmla="*/ 199 w 199"/>
                <a:gd name="T31" fmla="*/ 120 h 230"/>
                <a:gd name="T32" fmla="*/ 195 w 199"/>
                <a:gd name="T33" fmla="*/ 109 h 230"/>
                <a:gd name="T34" fmla="*/ 183 w 199"/>
                <a:gd name="T35" fmla="*/ 108 h 230"/>
                <a:gd name="T36" fmla="*/ 175 w 199"/>
                <a:gd name="T37" fmla="*/ 115 h 230"/>
                <a:gd name="T38" fmla="*/ 175 w 199"/>
                <a:gd name="T39" fmla="*/ 100 h 230"/>
                <a:gd name="T40" fmla="*/ 183 w 199"/>
                <a:gd name="T41" fmla="*/ 108 h 230"/>
                <a:gd name="T42" fmla="*/ 93 w 199"/>
                <a:gd name="T43" fmla="*/ 161 h 230"/>
                <a:gd name="T44" fmla="*/ 106 w 199"/>
                <a:gd name="T45" fmla="*/ 161 h 230"/>
                <a:gd name="T46" fmla="*/ 167 w 199"/>
                <a:gd name="T47" fmla="*/ 222 h 230"/>
                <a:gd name="T48" fmla="*/ 32 w 199"/>
                <a:gd name="T49" fmla="*/ 222 h 230"/>
                <a:gd name="T50" fmla="*/ 93 w 199"/>
                <a:gd name="T51" fmla="*/ 161 h 230"/>
                <a:gd name="T52" fmla="*/ 32 w 199"/>
                <a:gd name="T53" fmla="*/ 17 h 230"/>
                <a:gd name="T54" fmla="*/ 41 w 199"/>
                <a:gd name="T55" fmla="*/ 8 h 230"/>
                <a:gd name="T56" fmla="*/ 158 w 199"/>
                <a:gd name="T57" fmla="*/ 8 h 230"/>
                <a:gd name="T58" fmla="*/ 167 w 199"/>
                <a:gd name="T59" fmla="*/ 17 h 230"/>
                <a:gd name="T60" fmla="*/ 167 w 199"/>
                <a:gd name="T61" fmla="*/ 121 h 230"/>
                <a:gd name="T62" fmla="*/ 117 w 199"/>
                <a:gd name="T63" fmla="*/ 161 h 230"/>
                <a:gd name="T64" fmla="*/ 111 w 199"/>
                <a:gd name="T65" fmla="*/ 156 h 230"/>
                <a:gd name="T66" fmla="*/ 99 w 199"/>
                <a:gd name="T67" fmla="*/ 150 h 230"/>
                <a:gd name="T68" fmla="*/ 87 w 199"/>
                <a:gd name="T69" fmla="*/ 156 h 230"/>
                <a:gd name="T70" fmla="*/ 81 w 199"/>
                <a:gd name="T71" fmla="*/ 161 h 230"/>
                <a:gd name="T72" fmla="*/ 32 w 199"/>
                <a:gd name="T73" fmla="*/ 121 h 230"/>
                <a:gd name="T74" fmla="*/ 32 w 199"/>
                <a:gd name="T75" fmla="*/ 17 h 230"/>
                <a:gd name="T76" fmla="*/ 24 w 199"/>
                <a:gd name="T77" fmla="*/ 115 h 230"/>
                <a:gd name="T78" fmla="*/ 16 w 199"/>
                <a:gd name="T79" fmla="*/ 108 h 230"/>
                <a:gd name="T80" fmla="*/ 24 w 199"/>
                <a:gd name="T81" fmla="*/ 100 h 230"/>
                <a:gd name="T82" fmla="*/ 24 w 199"/>
                <a:gd name="T83" fmla="*/ 115 h 230"/>
                <a:gd name="T84" fmla="*/ 8 w 199"/>
                <a:gd name="T85" fmla="*/ 213 h 230"/>
                <a:gd name="T86" fmla="*/ 8 w 199"/>
                <a:gd name="T87" fmla="*/ 120 h 230"/>
                <a:gd name="T88" fmla="*/ 10 w 199"/>
                <a:gd name="T89" fmla="*/ 114 h 230"/>
                <a:gd name="T90" fmla="*/ 76 w 199"/>
                <a:gd name="T91" fmla="*/ 167 h 230"/>
                <a:gd name="T92" fmla="*/ 20 w 199"/>
                <a:gd name="T93" fmla="*/ 222 h 230"/>
                <a:gd name="T94" fmla="*/ 17 w 199"/>
                <a:gd name="T95" fmla="*/ 222 h 230"/>
                <a:gd name="T96" fmla="*/ 8 w 199"/>
                <a:gd name="T97" fmla="*/ 213 h 230"/>
                <a:gd name="T98" fmla="*/ 191 w 199"/>
                <a:gd name="T99" fmla="*/ 213 h 230"/>
                <a:gd name="T100" fmla="*/ 182 w 199"/>
                <a:gd name="T101" fmla="*/ 222 h 230"/>
                <a:gd name="T102" fmla="*/ 178 w 199"/>
                <a:gd name="T103" fmla="*/ 222 h 230"/>
                <a:gd name="T104" fmla="*/ 123 w 199"/>
                <a:gd name="T105" fmla="*/ 167 h 230"/>
                <a:gd name="T106" fmla="*/ 188 w 199"/>
                <a:gd name="T107" fmla="*/ 114 h 230"/>
                <a:gd name="T108" fmla="*/ 191 w 199"/>
                <a:gd name="T109" fmla="*/ 120 h 230"/>
                <a:gd name="T110" fmla="*/ 191 w 199"/>
                <a:gd name="T111" fmla="*/ 21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" h="230">
                  <a:moveTo>
                    <a:pt x="195" y="109"/>
                  </a:moveTo>
                  <a:cubicBezTo>
                    <a:pt x="195" y="109"/>
                    <a:pt x="194" y="108"/>
                    <a:pt x="194" y="108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5" y="8"/>
                    <a:pt x="167" y="0"/>
                    <a:pt x="15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1" y="0"/>
                    <a:pt x="24" y="8"/>
                    <a:pt x="24" y="17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1" y="112"/>
                    <a:pt x="0" y="116"/>
                    <a:pt x="0" y="1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22"/>
                    <a:pt x="7" y="230"/>
                    <a:pt x="17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91" y="230"/>
                    <a:pt x="199" y="222"/>
                    <a:pt x="199" y="213"/>
                  </a:cubicBezTo>
                  <a:cubicBezTo>
                    <a:pt x="199" y="120"/>
                    <a:pt x="199" y="120"/>
                    <a:pt x="199" y="120"/>
                  </a:cubicBezTo>
                  <a:cubicBezTo>
                    <a:pt x="199" y="116"/>
                    <a:pt x="197" y="112"/>
                    <a:pt x="195" y="109"/>
                  </a:cubicBezTo>
                  <a:close/>
                  <a:moveTo>
                    <a:pt x="183" y="108"/>
                  </a:moveTo>
                  <a:cubicBezTo>
                    <a:pt x="175" y="115"/>
                    <a:pt x="175" y="115"/>
                    <a:pt x="175" y="115"/>
                  </a:cubicBezTo>
                  <a:cubicBezTo>
                    <a:pt x="175" y="100"/>
                    <a:pt x="175" y="100"/>
                    <a:pt x="175" y="100"/>
                  </a:cubicBezTo>
                  <a:lnTo>
                    <a:pt x="183" y="108"/>
                  </a:lnTo>
                  <a:close/>
                  <a:moveTo>
                    <a:pt x="93" y="161"/>
                  </a:moveTo>
                  <a:cubicBezTo>
                    <a:pt x="96" y="158"/>
                    <a:pt x="102" y="158"/>
                    <a:pt x="106" y="161"/>
                  </a:cubicBezTo>
                  <a:cubicBezTo>
                    <a:pt x="167" y="222"/>
                    <a:pt x="167" y="222"/>
                    <a:pt x="167" y="222"/>
                  </a:cubicBezTo>
                  <a:cubicBezTo>
                    <a:pt x="32" y="222"/>
                    <a:pt x="32" y="222"/>
                    <a:pt x="32" y="222"/>
                  </a:cubicBezTo>
                  <a:lnTo>
                    <a:pt x="93" y="161"/>
                  </a:lnTo>
                  <a:close/>
                  <a:moveTo>
                    <a:pt x="32" y="17"/>
                  </a:moveTo>
                  <a:cubicBezTo>
                    <a:pt x="32" y="12"/>
                    <a:pt x="36" y="8"/>
                    <a:pt x="41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63" y="8"/>
                    <a:pt x="167" y="12"/>
                    <a:pt x="167" y="17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17" y="161"/>
                    <a:pt x="117" y="161"/>
                    <a:pt x="117" y="161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2"/>
                    <a:pt x="104" y="150"/>
                    <a:pt x="99" y="150"/>
                  </a:cubicBezTo>
                  <a:cubicBezTo>
                    <a:pt x="95" y="150"/>
                    <a:pt x="90" y="152"/>
                    <a:pt x="87" y="156"/>
                  </a:cubicBezTo>
                  <a:cubicBezTo>
                    <a:pt x="81" y="161"/>
                    <a:pt x="81" y="161"/>
                    <a:pt x="81" y="161"/>
                  </a:cubicBezTo>
                  <a:cubicBezTo>
                    <a:pt x="32" y="121"/>
                    <a:pt x="32" y="121"/>
                    <a:pt x="32" y="121"/>
                  </a:cubicBezTo>
                  <a:lnTo>
                    <a:pt x="32" y="17"/>
                  </a:lnTo>
                  <a:close/>
                  <a:moveTo>
                    <a:pt x="24" y="115"/>
                  </a:moveTo>
                  <a:cubicBezTo>
                    <a:pt x="16" y="108"/>
                    <a:pt x="16" y="108"/>
                    <a:pt x="16" y="108"/>
                  </a:cubicBezTo>
                  <a:cubicBezTo>
                    <a:pt x="24" y="100"/>
                    <a:pt x="24" y="100"/>
                    <a:pt x="24" y="100"/>
                  </a:cubicBezTo>
                  <a:lnTo>
                    <a:pt x="24" y="115"/>
                  </a:lnTo>
                  <a:close/>
                  <a:moveTo>
                    <a:pt x="8" y="213"/>
                  </a:moveTo>
                  <a:cubicBezTo>
                    <a:pt x="8" y="120"/>
                    <a:pt x="8" y="120"/>
                    <a:pt x="8" y="120"/>
                  </a:cubicBezTo>
                  <a:cubicBezTo>
                    <a:pt x="8" y="118"/>
                    <a:pt x="9" y="116"/>
                    <a:pt x="10" y="114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17" y="222"/>
                    <a:pt x="17" y="222"/>
                    <a:pt x="17" y="222"/>
                  </a:cubicBezTo>
                  <a:cubicBezTo>
                    <a:pt x="12" y="222"/>
                    <a:pt x="8" y="218"/>
                    <a:pt x="8" y="213"/>
                  </a:cubicBezTo>
                  <a:close/>
                  <a:moveTo>
                    <a:pt x="191" y="213"/>
                  </a:moveTo>
                  <a:cubicBezTo>
                    <a:pt x="191" y="218"/>
                    <a:pt x="187" y="222"/>
                    <a:pt x="182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23" y="167"/>
                    <a:pt x="123" y="167"/>
                    <a:pt x="123" y="167"/>
                  </a:cubicBezTo>
                  <a:cubicBezTo>
                    <a:pt x="188" y="114"/>
                    <a:pt x="188" y="114"/>
                    <a:pt x="188" y="114"/>
                  </a:cubicBezTo>
                  <a:cubicBezTo>
                    <a:pt x="190" y="116"/>
                    <a:pt x="191" y="118"/>
                    <a:pt x="191" y="120"/>
                  </a:cubicBezTo>
                  <a:lnTo>
                    <a:pt x="191" y="21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1" name="Freeform 90"/>
            <p:cNvSpPr>
              <a:spLocks noEditPoints="1"/>
            </p:cNvSpPr>
            <p:nvPr/>
          </p:nvSpPr>
          <p:spPr bwMode="auto">
            <a:xfrm>
              <a:off x="1685926" y="1557337"/>
              <a:ext cx="211138" cy="258763"/>
            </a:xfrm>
            <a:custGeom>
              <a:avLst/>
              <a:gdLst>
                <a:gd name="T0" fmla="*/ 157 w 157"/>
                <a:gd name="T1" fmla="*/ 36 h 192"/>
                <a:gd name="T2" fmla="*/ 139 w 157"/>
                <a:gd name="T3" fmla="*/ 20 h 192"/>
                <a:gd name="T4" fmla="*/ 110 w 157"/>
                <a:gd name="T5" fmla="*/ 20 h 192"/>
                <a:gd name="T6" fmla="*/ 91 w 157"/>
                <a:gd name="T7" fmla="*/ 0 h 192"/>
                <a:gd name="T8" fmla="*/ 66 w 157"/>
                <a:gd name="T9" fmla="*/ 0 h 192"/>
                <a:gd name="T10" fmla="*/ 46 w 157"/>
                <a:gd name="T11" fmla="*/ 20 h 192"/>
                <a:gd name="T12" fmla="*/ 17 w 157"/>
                <a:gd name="T13" fmla="*/ 20 h 192"/>
                <a:gd name="T14" fmla="*/ 0 w 157"/>
                <a:gd name="T15" fmla="*/ 36 h 192"/>
                <a:gd name="T16" fmla="*/ 4 w 157"/>
                <a:gd name="T17" fmla="*/ 40 h 192"/>
                <a:gd name="T18" fmla="*/ 16 w 157"/>
                <a:gd name="T19" fmla="*/ 40 h 192"/>
                <a:gd name="T20" fmla="*/ 16 w 157"/>
                <a:gd name="T21" fmla="*/ 176 h 192"/>
                <a:gd name="T22" fmla="*/ 33 w 157"/>
                <a:gd name="T23" fmla="*/ 192 h 192"/>
                <a:gd name="T24" fmla="*/ 126 w 157"/>
                <a:gd name="T25" fmla="*/ 192 h 192"/>
                <a:gd name="T26" fmla="*/ 141 w 157"/>
                <a:gd name="T27" fmla="*/ 176 h 192"/>
                <a:gd name="T28" fmla="*/ 141 w 157"/>
                <a:gd name="T29" fmla="*/ 41 h 192"/>
                <a:gd name="T30" fmla="*/ 153 w 157"/>
                <a:gd name="T31" fmla="*/ 41 h 192"/>
                <a:gd name="T32" fmla="*/ 153 w 157"/>
                <a:gd name="T33" fmla="*/ 41 h 192"/>
                <a:gd name="T34" fmla="*/ 153 w 157"/>
                <a:gd name="T35" fmla="*/ 41 h 192"/>
                <a:gd name="T36" fmla="*/ 157 w 157"/>
                <a:gd name="T37" fmla="*/ 37 h 192"/>
                <a:gd name="T38" fmla="*/ 157 w 157"/>
                <a:gd name="T39" fmla="*/ 36 h 192"/>
                <a:gd name="T40" fmla="*/ 133 w 157"/>
                <a:gd name="T41" fmla="*/ 176 h 192"/>
                <a:gd name="T42" fmla="*/ 126 w 157"/>
                <a:gd name="T43" fmla="*/ 184 h 192"/>
                <a:gd name="T44" fmla="*/ 33 w 157"/>
                <a:gd name="T45" fmla="*/ 184 h 192"/>
                <a:gd name="T46" fmla="*/ 24 w 157"/>
                <a:gd name="T47" fmla="*/ 176 h 192"/>
                <a:gd name="T48" fmla="*/ 24 w 157"/>
                <a:gd name="T49" fmla="*/ 41 h 192"/>
                <a:gd name="T50" fmla="*/ 133 w 157"/>
                <a:gd name="T51" fmla="*/ 41 h 192"/>
                <a:gd name="T52" fmla="*/ 133 w 157"/>
                <a:gd name="T53" fmla="*/ 176 h 192"/>
                <a:gd name="T54" fmla="*/ 66 w 157"/>
                <a:gd name="T55" fmla="*/ 8 h 192"/>
                <a:gd name="T56" fmla="*/ 91 w 157"/>
                <a:gd name="T57" fmla="*/ 8 h 192"/>
                <a:gd name="T58" fmla="*/ 102 w 157"/>
                <a:gd name="T59" fmla="*/ 20 h 192"/>
                <a:gd name="T60" fmla="*/ 54 w 157"/>
                <a:gd name="T61" fmla="*/ 20 h 192"/>
                <a:gd name="T62" fmla="*/ 66 w 157"/>
                <a:gd name="T63" fmla="*/ 8 h 192"/>
                <a:gd name="T64" fmla="*/ 9 w 157"/>
                <a:gd name="T65" fmla="*/ 32 h 192"/>
                <a:gd name="T66" fmla="*/ 17 w 157"/>
                <a:gd name="T67" fmla="*/ 28 h 192"/>
                <a:gd name="T68" fmla="*/ 139 w 157"/>
                <a:gd name="T69" fmla="*/ 28 h 192"/>
                <a:gd name="T70" fmla="*/ 148 w 157"/>
                <a:gd name="T71" fmla="*/ 33 h 192"/>
                <a:gd name="T72" fmla="*/ 9 w 157"/>
                <a:gd name="T73" fmla="*/ 3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7" h="192">
                  <a:moveTo>
                    <a:pt x="157" y="36"/>
                  </a:moveTo>
                  <a:cubicBezTo>
                    <a:pt x="156" y="27"/>
                    <a:pt x="149" y="20"/>
                    <a:pt x="139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10" y="9"/>
                    <a:pt x="101" y="0"/>
                    <a:pt x="91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5" y="0"/>
                    <a:pt x="46" y="9"/>
                    <a:pt x="4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7" y="20"/>
                    <a:pt x="0" y="27"/>
                    <a:pt x="0" y="36"/>
                  </a:cubicBezTo>
                  <a:cubicBezTo>
                    <a:pt x="0" y="38"/>
                    <a:pt x="1" y="40"/>
                    <a:pt x="4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16" y="185"/>
                    <a:pt x="23" y="192"/>
                    <a:pt x="33" y="192"/>
                  </a:cubicBezTo>
                  <a:cubicBezTo>
                    <a:pt x="126" y="192"/>
                    <a:pt x="126" y="192"/>
                    <a:pt x="126" y="192"/>
                  </a:cubicBezTo>
                  <a:cubicBezTo>
                    <a:pt x="132" y="192"/>
                    <a:pt x="141" y="190"/>
                    <a:pt x="141" y="176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5" y="41"/>
                    <a:pt x="157" y="39"/>
                    <a:pt x="157" y="37"/>
                  </a:cubicBezTo>
                  <a:lnTo>
                    <a:pt x="157" y="36"/>
                  </a:lnTo>
                  <a:close/>
                  <a:moveTo>
                    <a:pt x="133" y="176"/>
                  </a:moveTo>
                  <a:cubicBezTo>
                    <a:pt x="133" y="183"/>
                    <a:pt x="131" y="184"/>
                    <a:pt x="126" y="184"/>
                  </a:cubicBezTo>
                  <a:cubicBezTo>
                    <a:pt x="33" y="184"/>
                    <a:pt x="33" y="184"/>
                    <a:pt x="33" y="184"/>
                  </a:cubicBezTo>
                  <a:cubicBezTo>
                    <a:pt x="28" y="184"/>
                    <a:pt x="24" y="182"/>
                    <a:pt x="24" y="176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33" y="41"/>
                    <a:pt x="133" y="41"/>
                    <a:pt x="133" y="41"/>
                  </a:cubicBezTo>
                  <a:lnTo>
                    <a:pt x="133" y="176"/>
                  </a:lnTo>
                  <a:close/>
                  <a:moveTo>
                    <a:pt x="66" y="8"/>
                  </a:moveTo>
                  <a:cubicBezTo>
                    <a:pt x="91" y="8"/>
                    <a:pt x="91" y="8"/>
                    <a:pt x="91" y="8"/>
                  </a:cubicBezTo>
                  <a:cubicBezTo>
                    <a:pt x="97" y="8"/>
                    <a:pt x="102" y="13"/>
                    <a:pt x="102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13"/>
                    <a:pt x="59" y="8"/>
                    <a:pt x="66" y="8"/>
                  </a:cubicBezTo>
                  <a:close/>
                  <a:moveTo>
                    <a:pt x="9" y="32"/>
                  </a:moveTo>
                  <a:cubicBezTo>
                    <a:pt x="10" y="29"/>
                    <a:pt x="14" y="28"/>
                    <a:pt x="17" y="28"/>
                  </a:cubicBezTo>
                  <a:cubicBezTo>
                    <a:pt x="139" y="28"/>
                    <a:pt x="139" y="28"/>
                    <a:pt x="139" y="28"/>
                  </a:cubicBezTo>
                  <a:cubicBezTo>
                    <a:pt x="143" y="28"/>
                    <a:pt x="146" y="30"/>
                    <a:pt x="148" y="33"/>
                  </a:cubicBezTo>
                  <a:lnTo>
                    <a:pt x="9" y="3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2" name="Freeform 91"/>
            <p:cNvSpPr>
              <a:spLocks/>
            </p:cNvSpPr>
            <p:nvPr/>
          </p:nvSpPr>
          <p:spPr bwMode="auto">
            <a:xfrm>
              <a:off x="1749426" y="1620837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7" y="120"/>
                    <a:pt x="8" y="119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9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3" name="Freeform 92"/>
            <p:cNvSpPr>
              <a:spLocks/>
            </p:cNvSpPr>
            <p:nvPr/>
          </p:nvSpPr>
          <p:spPr bwMode="auto">
            <a:xfrm>
              <a:off x="1785938" y="1620837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9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9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4" name="Freeform 93"/>
            <p:cNvSpPr>
              <a:spLocks/>
            </p:cNvSpPr>
            <p:nvPr/>
          </p:nvSpPr>
          <p:spPr bwMode="auto">
            <a:xfrm>
              <a:off x="1820863" y="1620837"/>
              <a:ext cx="11113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9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9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5" name="Oval 94"/>
            <p:cNvSpPr>
              <a:spLocks noChangeArrowheads="1"/>
            </p:cNvSpPr>
            <p:nvPr/>
          </p:nvSpPr>
          <p:spPr bwMode="auto">
            <a:xfrm>
              <a:off x="1785938" y="2835275"/>
              <a:ext cx="11113" cy="12700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6" name="Oval 95"/>
            <p:cNvSpPr>
              <a:spLocks noChangeArrowheads="1"/>
            </p:cNvSpPr>
            <p:nvPr/>
          </p:nvSpPr>
          <p:spPr bwMode="auto">
            <a:xfrm>
              <a:off x="1785938" y="2997200"/>
              <a:ext cx="11113" cy="11113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7" name="Oval 96"/>
            <p:cNvSpPr>
              <a:spLocks noChangeArrowheads="1"/>
            </p:cNvSpPr>
            <p:nvPr/>
          </p:nvSpPr>
          <p:spPr bwMode="auto">
            <a:xfrm>
              <a:off x="1703388" y="2914650"/>
              <a:ext cx="12700" cy="12700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8" name="Oval 97"/>
            <p:cNvSpPr>
              <a:spLocks noChangeArrowheads="1"/>
            </p:cNvSpPr>
            <p:nvPr/>
          </p:nvSpPr>
          <p:spPr bwMode="auto">
            <a:xfrm>
              <a:off x="1865313" y="2914650"/>
              <a:ext cx="11113" cy="12700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9" name="Freeform 98"/>
            <p:cNvSpPr>
              <a:spLocks/>
            </p:cNvSpPr>
            <p:nvPr/>
          </p:nvSpPr>
          <p:spPr bwMode="auto">
            <a:xfrm>
              <a:off x="1743076" y="2857500"/>
              <a:ext cx="96838" cy="69850"/>
            </a:xfrm>
            <a:custGeom>
              <a:avLst/>
              <a:gdLst>
                <a:gd name="T0" fmla="*/ 65 w 72"/>
                <a:gd name="T1" fmla="*/ 2 h 52"/>
                <a:gd name="T2" fmla="*/ 34 w 72"/>
                <a:gd name="T3" fmla="*/ 42 h 52"/>
                <a:gd name="T4" fmla="*/ 6 w 72"/>
                <a:gd name="T5" fmla="*/ 21 h 52"/>
                <a:gd name="T6" fmla="*/ 1 w 72"/>
                <a:gd name="T7" fmla="*/ 22 h 52"/>
                <a:gd name="T8" fmla="*/ 2 w 72"/>
                <a:gd name="T9" fmla="*/ 27 h 52"/>
                <a:gd name="T10" fmla="*/ 33 w 72"/>
                <a:gd name="T11" fmla="*/ 51 h 52"/>
                <a:gd name="T12" fmla="*/ 33 w 72"/>
                <a:gd name="T13" fmla="*/ 51 h 52"/>
                <a:gd name="T14" fmla="*/ 33 w 72"/>
                <a:gd name="T15" fmla="*/ 51 h 52"/>
                <a:gd name="T16" fmla="*/ 34 w 72"/>
                <a:gd name="T17" fmla="*/ 51 h 52"/>
                <a:gd name="T18" fmla="*/ 34 w 72"/>
                <a:gd name="T19" fmla="*/ 52 h 52"/>
                <a:gd name="T20" fmla="*/ 35 w 72"/>
                <a:gd name="T21" fmla="*/ 52 h 52"/>
                <a:gd name="T22" fmla="*/ 37 w 72"/>
                <a:gd name="T23" fmla="*/ 51 h 52"/>
                <a:gd name="T24" fmla="*/ 38 w 72"/>
                <a:gd name="T25" fmla="*/ 51 h 52"/>
                <a:gd name="T26" fmla="*/ 38 w 72"/>
                <a:gd name="T27" fmla="*/ 50 h 52"/>
                <a:gd name="T28" fmla="*/ 38 w 72"/>
                <a:gd name="T29" fmla="*/ 50 h 52"/>
                <a:gd name="T30" fmla="*/ 38 w 72"/>
                <a:gd name="T31" fmla="*/ 50 h 52"/>
                <a:gd name="T32" fmla="*/ 71 w 72"/>
                <a:gd name="T33" fmla="*/ 7 h 52"/>
                <a:gd name="T34" fmla="*/ 70 w 72"/>
                <a:gd name="T35" fmla="*/ 1 h 52"/>
                <a:gd name="T36" fmla="*/ 65 w 72"/>
                <a:gd name="T37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" h="52">
                  <a:moveTo>
                    <a:pt x="65" y="2"/>
                  </a:moveTo>
                  <a:cubicBezTo>
                    <a:pt x="34" y="42"/>
                    <a:pt x="34" y="42"/>
                    <a:pt x="34" y="4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0"/>
                    <a:pt x="2" y="20"/>
                    <a:pt x="1" y="22"/>
                  </a:cubicBezTo>
                  <a:cubicBezTo>
                    <a:pt x="0" y="23"/>
                    <a:pt x="0" y="26"/>
                    <a:pt x="2" y="27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5" y="52"/>
                    <a:pt x="35" y="52"/>
                  </a:cubicBezTo>
                  <a:cubicBezTo>
                    <a:pt x="36" y="52"/>
                    <a:pt x="36" y="52"/>
                    <a:pt x="37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2" y="5"/>
                    <a:pt x="72" y="3"/>
                    <a:pt x="70" y="1"/>
                  </a:cubicBezTo>
                  <a:cubicBezTo>
                    <a:pt x="68" y="0"/>
                    <a:pt x="66" y="0"/>
                    <a:pt x="65" y="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0" name="Freeform 99"/>
            <p:cNvSpPr>
              <a:spLocks noEditPoints="1"/>
            </p:cNvSpPr>
            <p:nvPr/>
          </p:nvSpPr>
          <p:spPr bwMode="auto">
            <a:xfrm>
              <a:off x="1679576" y="2809875"/>
              <a:ext cx="223838" cy="223838"/>
            </a:xfrm>
            <a:custGeom>
              <a:avLst/>
              <a:gdLst>
                <a:gd name="T0" fmla="*/ 82 w 165"/>
                <a:gd name="T1" fmla="*/ 0 h 165"/>
                <a:gd name="T2" fmla="*/ 0 w 165"/>
                <a:gd name="T3" fmla="*/ 83 h 165"/>
                <a:gd name="T4" fmla="*/ 82 w 165"/>
                <a:gd name="T5" fmla="*/ 165 h 165"/>
                <a:gd name="T6" fmla="*/ 165 w 165"/>
                <a:gd name="T7" fmla="*/ 83 h 165"/>
                <a:gd name="T8" fmla="*/ 82 w 165"/>
                <a:gd name="T9" fmla="*/ 0 h 165"/>
                <a:gd name="T10" fmla="*/ 82 w 165"/>
                <a:gd name="T11" fmla="*/ 157 h 165"/>
                <a:gd name="T12" fmla="*/ 8 w 165"/>
                <a:gd name="T13" fmla="*/ 83 h 165"/>
                <a:gd name="T14" fmla="*/ 82 w 165"/>
                <a:gd name="T15" fmla="*/ 8 h 165"/>
                <a:gd name="T16" fmla="*/ 157 w 165"/>
                <a:gd name="T17" fmla="*/ 83 h 165"/>
                <a:gd name="T18" fmla="*/ 82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cubicBezTo>
                    <a:pt x="37" y="0"/>
                    <a:pt x="0" y="37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3"/>
                  </a:cubicBezTo>
                  <a:cubicBezTo>
                    <a:pt x="165" y="37"/>
                    <a:pt x="128" y="0"/>
                    <a:pt x="82" y="0"/>
                  </a:cubicBezTo>
                  <a:close/>
                  <a:moveTo>
                    <a:pt x="82" y="157"/>
                  </a:moveTo>
                  <a:cubicBezTo>
                    <a:pt x="41" y="157"/>
                    <a:pt x="8" y="124"/>
                    <a:pt x="8" y="83"/>
                  </a:cubicBezTo>
                  <a:cubicBezTo>
                    <a:pt x="8" y="42"/>
                    <a:pt x="41" y="8"/>
                    <a:pt x="82" y="8"/>
                  </a:cubicBezTo>
                  <a:cubicBezTo>
                    <a:pt x="123" y="8"/>
                    <a:pt x="157" y="42"/>
                    <a:pt x="157" y="83"/>
                  </a:cubicBezTo>
                  <a:cubicBezTo>
                    <a:pt x="157" y="124"/>
                    <a:pt x="123" y="157"/>
                    <a:pt x="82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1" name="Freeform 100"/>
            <p:cNvSpPr>
              <a:spLocks/>
            </p:cNvSpPr>
            <p:nvPr/>
          </p:nvSpPr>
          <p:spPr bwMode="auto">
            <a:xfrm>
              <a:off x="1747838" y="4033838"/>
              <a:ext cx="9525" cy="46038"/>
            </a:xfrm>
            <a:custGeom>
              <a:avLst/>
              <a:gdLst>
                <a:gd name="T0" fmla="*/ 4 w 8"/>
                <a:gd name="T1" fmla="*/ 34 h 34"/>
                <a:gd name="T2" fmla="*/ 8 w 8"/>
                <a:gd name="T3" fmla="*/ 30 h 34"/>
                <a:gd name="T4" fmla="*/ 8 w 8"/>
                <a:gd name="T5" fmla="*/ 4 h 34"/>
                <a:gd name="T6" fmla="*/ 4 w 8"/>
                <a:gd name="T7" fmla="*/ 0 h 34"/>
                <a:gd name="T8" fmla="*/ 0 w 8"/>
                <a:gd name="T9" fmla="*/ 4 h 34"/>
                <a:gd name="T10" fmla="*/ 0 w 8"/>
                <a:gd name="T11" fmla="*/ 30 h 34"/>
                <a:gd name="T12" fmla="*/ 4 w 8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4">
                  <a:moveTo>
                    <a:pt x="4" y="34"/>
                  </a:moveTo>
                  <a:cubicBezTo>
                    <a:pt x="6" y="34"/>
                    <a:pt x="8" y="32"/>
                    <a:pt x="8" y="3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2" y="34"/>
                    <a:pt x="4" y="3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2" name="Freeform 101"/>
            <p:cNvSpPr>
              <a:spLocks/>
            </p:cNvSpPr>
            <p:nvPr/>
          </p:nvSpPr>
          <p:spPr bwMode="auto">
            <a:xfrm>
              <a:off x="1630363" y="4152900"/>
              <a:ext cx="46038" cy="9525"/>
            </a:xfrm>
            <a:custGeom>
              <a:avLst/>
              <a:gdLst>
                <a:gd name="T0" fmla="*/ 34 w 34"/>
                <a:gd name="T1" fmla="*/ 4 h 8"/>
                <a:gd name="T2" fmla="*/ 30 w 34"/>
                <a:gd name="T3" fmla="*/ 0 h 8"/>
                <a:gd name="T4" fmla="*/ 4 w 34"/>
                <a:gd name="T5" fmla="*/ 0 h 8"/>
                <a:gd name="T6" fmla="*/ 0 w 34"/>
                <a:gd name="T7" fmla="*/ 4 h 8"/>
                <a:gd name="T8" fmla="*/ 4 w 34"/>
                <a:gd name="T9" fmla="*/ 8 h 8"/>
                <a:gd name="T10" fmla="*/ 30 w 34"/>
                <a:gd name="T11" fmla="*/ 8 h 8"/>
                <a:gd name="T12" fmla="*/ 34 w 34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8">
                  <a:moveTo>
                    <a:pt x="34" y="4"/>
                  </a:moveTo>
                  <a:cubicBezTo>
                    <a:pt x="34" y="2"/>
                    <a:pt x="32" y="0"/>
                    <a:pt x="3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8"/>
                    <a:pt x="34" y="6"/>
                    <a:pt x="34" y="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3" name="Freeform 102"/>
            <p:cNvSpPr>
              <a:spLocks/>
            </p:cNvSpPr>
            <p:nvPr/>
          </p:nvSpPr>
          <p:spPr bwMode="auto">
            <a:xfrm>
              <a:off x="1804988" y="4068763"/>
              <a:ext cx="36513" cy="36513"/>
            </a:xfrm>
            <a:custGeom>
              <a:avLst/>
              <a:gdLst>
                <a:gd name="T0" fmla="*/ 4 w 27"/>
                <a:gd name="T1" fmla="*/ 27 h 27"/>
                <a:gd name="T2" fmla="*/ 7 w 27"/>
                <a:gd name="T3" fmla="*/ 25 h 27"/>
                <a:gd name="T4" fmla="*/ 25 w 27"/>
                <a:gd name="T5" fmla="*/ 7 h 27"/>
                <a:gd name="T6" fmla="*/ 25 w 27"/>
                <a:gd name="T7" fmla="*/ 1 h 27"/>
                <a:gd name="T8" fmla="*/ 20 w 27"/>
                <a:gd name="T9" fmla="*/ 1 h 27"/>
                <a:gd name="T10" fmla="*/ 1 w 27"/>
                <a:gd name="T11" fmla="*/ 20 h 27"/>
                <a:gd name="T12" fmla="*/ 1 w 27"/>
                <a:gd name="T13" fmla="*/ 25 h 27"/>
                <a:gd name="T14" fmla="*/ 4 w 27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7">
                  <a:moveTo>
                    <a:pt x="4" y="27"/>
                  </a:moveTo>
                  <a:cubicBezTo>
                    <a:pt x="5" y="27"/>
                    <a:pt x="6" y="26"/>
                    <a:pt x="7" y="25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7" y="5"/>
                    <a:pt x="27" y="3"/>
                    <a:pt x="25" y="1"/>
                  </a:cubicBezTo>
                  <a:cubicBezTo>
                    <a:pt x="24" y="0"/>
                    <a:pt x="21" y="0"/>
                    <a:pt x="20" y="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4"/>
                    <a:pt x="1" y="25"/>
                  </a:cubicBezTo>
                  <a:cubicBezTo>
                    <a:pt x="2" y="26"/>
                    <a:pt x="3" y="27"/>
                    <a:pt x="4" y="2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4" name="Freeform 103"/>
            <p:cNvSpPr>
              <a:spLocks/>
            </p:cNvSpPr>
            <p:nvPr/>
          </p:nvSpPr>
          <p:spPr bwMode="auto">
            <a:xfrm>
              <a:off x="1663701" y="4068763"/>
              <a:ext cx="36513" cy="36513"/>
            </a:xfrm>
            <a:custGeom>
              <a:avLst/>
              <a:gdLst>
                <a:gd name="T0" fmla="*/ 20 w 27"/>
                <a:gd name="T1" fmla="*/ 25 h 27"/>
                <a:gd name="T2" fmla="*/ 23 w 27"/>
                <a:gd name="T3" fmla="*/ 27 h 27"/>
                <a:gd name="T4" fmla="*/ 26 w 27"/>
                <a:gd name="T5" fmla="*/ 25 h 27"/>
                <a:gd name="T6" fmla="*/ 26 w 27"/>
                <a:gd name="T7" fmla="*/ 20 h 27"/>
                <a:gd name="T8" fmla="*/ 7 w 27"/>
                <a:gd name="T9" fmla="*/ 1 h 27"/>
                <a:gd name="T10" fmla="*/ 1 w 27"/>
                <a:gd name="T11" fmla="*/ 1 h 27"/>
                <a:gd name="T12" fmla="*/ 1 w 27"/>
                <a:gd name="T13" fmla="*/ 7 h 27"/>
                <a:gd name="T14" fmla="*/ 20 w 27"/>
                <a:gd name="T15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7">
                  <a:moveTo>
                    <a:pt x="20" y="25"/>
                  </a:moveTo>
                  <a:cubicBezTo>
                    <a:pt x="21" y="26"/>
                    <a:pt x="22" y="27"/>
                    <a:pt x="23" y="27"/>
                  </a:cubicBezTo>
                  <a:cubicBezTo>
                    <a:pt x="24" y="27"/>
                    <a:pt x="25" y="26"/>
                    <a:pt x="26" y="25"/>
                  </a:cubicBezTo>
                  <a:cubicBezTo>
                    <a:pt x="27" y="24"/>
                    <a:pt x="27" y="21"/>
                    <a:pt x="26" y="2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3" y="0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20" y="2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5" name="Freeform 104"/>
            <p:cNvSpPr>
              <a:spLocks noEditPoints="1"/>
            </p:cNvSpPr>
            <p:nvPr/>
          </p:nvSpPr>
          <p:spPr bwMode="auto">
            <a:xfrm>
              <a:off x="1652588" y="4095750"/>
              <a:ext cx="300038" cy="184150"/>
            </a:xfrm>
            <a:custGeom>
              <a:avLst/>
              <a:gdLst>
                <a:gd name="T0" fmla="*/ 168 w 222"/>
                <a:gd name="T1" fmla="*/ 29 h 136"/>
                <a:gd name="T2" fmla="*/ 151 w 222"/>
                <a:gd name="T3" fmla="*/ 31 h 136"/>
                <a:gd name="T4" fmla="*/ 102 w 222"/>
                <a:gd name="T5" fmla="*/ 9 h 136"/>
                <a:gd name="T6" fmla="*/ 101 w 222"/>
                <a:gd name="T7" fmla="*/ 9 h 136"/>
                <a:gd name="T8" fmla="*/ 74 w 222"/>
                <a:gd name="T9" fmla="*/ 0 h 136"/>
                <a:gd name="T10" fmla="*/ 29 w 222"/>
                <a:gd name="T11" fmla="*/ 46 h 136"/>
                <a:gd name="T12" fmla="*/ 29 w 222"/>
                <a:gd name="T13" fmla="*/ 49 h 136"/>
                <a:gd name="T14" fmla="*/ 0 w 222"/>
                <a:gd name="T15" fmla="*/ 91 h 136"/>
                <a:gd name="T16" fmla="*/ 46 w 222"/>
                <a:gd name="T17" fmla="*/ 136 h 136"/>
                <a:gd name="T18" fmla="*/ 168 w 222"/>
                <a:gd name="T19" fmla="*/ 136 h 136"/>
                <a:gd name="T20" fmla="*/ 222 w 222"/>
                <a:gd name="T21" fmla="*/ 83 h 136"/>
                <a:gd name="T22" fmla="*/ 168 w 222"/>
                <a:gd name="T23" fmla="*/ 29 h 136"/>
                <a:gd name="T24" fmla="*/ 37 w 222"/>
                <a:gd name="T25" fmla="*/ 46 h 136"/>
                <a:gd name="T26" fmla="*/ 74 w 222"/>
                <a:gd name="T27" fmla="*/ 8 h 136"/>
                <a:gd name="T28" fmla="*/ 87 w 222"/>
                <a:gd name="T29" fmla="*/ 11 h 136"/>
                <a:gd name="T30" fmla="*/ 44 w 222"/>
                <a:gd name="T31" fmla="*/ 46 h 136"/>
                <a:gd name="T32" fmla="*/ 37 w 222"/>
                <a:gd name="T33" fmla="*/ 47 h 136"/>
                <a:gd name="T34" fmla="*/ 37 w 222"/>
                <a:gd name="T35" fmla="*/ 46 h 136"/>
                <a:gd name="T36" fmla="*/ 168 w 222"/>
                <a:gd name="T37" fmla="*/ 128 h 136"/>
                <a:gd name="T38" fmla="*/ 46 w 222"/>
                <a:gd name="T39" fmla="*/ 128 h 136"/>
                <a:gd name="T40" fmla="*/ 8 w 222"/>
                <a:gd name="T41" fmla="*/ 91 h 136"/>
                <a:gd name="T42" fmla="*/ 34 w 222"/>
                <a:gd name="T43" fmla="*/ 56 h 136"/>
                <a:gd name="T44" fmla="*/ 35 w 222"/>
                <a:gd name="T45" fmla="*/ 55 h 136"/>
                <a:gd name="T46" fmla="*/ 40 w 222"/>
                <a:gd name="T47" fmla="*/ 54 h 136"/>
                <a:gd name="T48" fmla="*/ 40 w 222"/>
                <a:gd name="T49" fmla="*/ 54 h 136"/>
                <a:gd name="T50" fmla="*/ 46 w 222"/>
                <a:gd name="T51" fmla="*/ 54 h 136"/>
                <a:gd name="T52" fmla="*/ 47 w 222"/>
                <a:gd name="T53" fmla="*/ 54 h 136"/>
                <a:gd name="T54" fmla="*/ 47 w 222"/>
                <a:gd name="T55" fmla="*/ 54 h 136"/>
                <a:gd name="T56" fmla="*/ 47 w 222"/>
                <a:gd name="T57" fmla="*/ 54 h 136"/>
                <a:gd name="T58" fmla="*/ 51 w 222"/>
                <a:gd name="T59" fmla="*/ 51 h 136"/>
                <a:gd name="T60" fmla="*/ 100 w 222"/>
                <a:gd name="T61" fmla="*/ 17 h 136"/>
                <a:gd name="T62" fmla="*/ 100 w 222"/>
                <a:gd name="T63" fmla="*/ 17 h 136"/>
                <a:gd name="T64" fmla="*/ 102 w 222"/>
                <a:gd name="T65" fmla="*/ 17 h 136"/>
                <a:gd name="T66" fmla="*/ 146 w 222"/>
                <a:gd name="T67" fmla="*/ 39 h 136"/>
                <a:gd name="T68" fmla="*/ 151 w 222"/>
                <a:gd name="T69" fmla="*/ 40 h 136"/>
                <a:gd name="T70" fmla="*/ 168 w 222"/>
                <a:gd name="T71" fmla="*/ 37 h 136"/>
                <a:gd name="T72" fmla="*/ 214 w 222"/>
                <a:gd name="T73" fmla="*/ 83 h 136"/>
                <a:gd name="T74" fmla="*/ 168 w 222"/>
                <a:gd name="T75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2" h="136">
                  <a:moveTo>
                    <a:pt x="168" y="29"/>
                  </a:moveTo>
                  <a:cubicBezTo>
                    <a:pt x="162" y="29"/>
                    <a:pt x="156" y="30"/>
                    <a:pt x="151" y="31"/>
                  </a:cubicBezTo>
                  <a:cubicBezTo>
                    <a:pt x="138" y="17"/>
                    <a:pt x="121" y="9"/>
                    <a:pt x="102" y="9"/>
                  </a:cubicBezTo>
                  <a:cubicBezTo>
                    <a:pt x="102" y="9"/>
                    <a:pt x="101" y="9"/>
                    <a:pt x="101" y="9"/>
                  </a:cubicBezTo>
                  <a:cubicBezTo>
                    <a:pt x="93" y="3"/>
                    <a:pt x="84" y="0"/>
                    <a:pt x="74" y="0"/>
                  </a:cubicBezTo>
                  <a:cubicBezTo>
                    <a:pt x="49" y="0"/>
                    <a:pt x="29" y="21"/>
                    <a:pt x="29" y="46"/>
                  </a:cubicBezTo>
                  <a:cubicBezTo>
                    <a:pt x="29" y="47"/>
                    <a:pt x="29" y="48"/>
                    <a:pt x="29" y="49"/>
                  </a:cubicBezTo>
                  <a:cubicBezTo>
                    <a:pt x="12" y="56"/>
                    <a:pt x="0" y="72"/>
                    <a:pt x="0" y="91"/>
                  </a:cubicBezTo>
                  <a:cubicBezTo>
                    <a:pt x="0" y="116"/>
                    <a:pt x="21" y="136"/>
                    <a:pt x="46" y="136"/>
                  </a:cubicBezTo>
                  <a:cubicBezTo>
                    <a:pt x="168" y="136"/>
                    <a:pt x="168" y="136"/>
                    <a:pt x="168" y="136"/>
                  </a:cubicBezTo>
                  <a:cubicBezTo>
                    <a:pt x="198" y="136"/>
                    <a:pt x="222" y="112"/>
                    <a:pt x="222" y="83"/>
                  </a:cubicBezTo>
                  <a:cubicBezTo>
                    <a:pt x="222" y="53"/>
                    <a:pt x="198" y="29"/>
                    <a:pt x="168" y="29"/>
                  </a:cubicBezTo>
                  <a:close/>
                  <a:moveTo>
                    <a:pt x="37" y="46"/>
                  </a:moveTo>
                  <a:cubicBezTo>
                    <a:pt x="37" y="25"/>
                    <a:pt x="54" y="8"/>
                    <a:pt x="74" y="8"/>
                  </a:cubicBezTo>
                  <a:cubicBezTo>
                    <a:pt x="79" y="8"/>
                    <a:pt x="83" y="9"/>
                    <a:pt x="87" y="11"/>
                  </a:cubicBezTo>
                  <a:cubicBezTo>
                    <a:pt x="69" y="15"/>
                    <a:pt x="53" y="28"/>
                    <a:pt x="44" y="46"/>
                  </a:cubicBezTo>
                  <a:cubicBezTo>
                    <a:pt x="42" y="46"/>
                    <a:pt x="39" y="46"/>
                    <a:pt x="37" y="47"/>
                  </a:cubicBezTo>
                  <a:lnTo>
                    <a:pt x="37" y="46"/>
                  </a:lnTo>
                  <a:close/>
                  <a:moveTo>
                    <a:pt x="168" y="128"/>
                  </a:moveTo>
                  <a:cubicBezTo>
                    <a:pt x="46" y="128"/>
                    <a:pt x="46" y="128"/>
                    <a:pt x="46" y="128"/>
                  </a:cubicBezTo>
                  <a:cubicBezTo>
                    <a:pt x="25" y="128"/>
                    <a:pt x="8" y="112"/>
                    <a:pt x="8" y="91"/>
                  </a:cubicBezTo>
                  <a:cubicBezTo>
                    <a:pt x="8" y="74"/>
                    <a:pt x="19" y="60"/>
                    <a:pt x="34" y="56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6" y="55"/>
                    <a:pt x="38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2" y="54"/>
                    <a:pt x="44" y="54"/>
                    <a:pt x="46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9" y="54"/>
                    <a:pt x="50" y="53"/>
                    <a:pt x="51" y="51"/>
                  </a:cubicBezTo>
                  <a:cubicBezTo>
                    <a:pt x="59" y="31"/>
                    <a:pt x="78" y="18"/>
                    <a:pt x="100" y="17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101" y="17"/>
                    <a:pt x="101" y="17"/>
                    <a:pt x="102" y="17"/>
                  </a:cubicBezTo>
                  <a:cubicBezTo>
                    <a:pt x="119" y="17"/>
                    <a:pt x="135" y="25"/>
                    <a:pt x="146" y="39"/>
                  </a:cubicBezTo>
                  <a:cubicBezTo>
                    <a:pt x="147" y="40"/>
                    <a:pt x="149" y="41"/>
                    <a:pt x="151" y="40"/>
                  </a:cubicBezTo>
                  <a:cubicBezTo>
                    <a:pt x="156" y="38"/>
                    <a:pt x="162" y="37"/>
                    <a:pt x="168" y="37"/>
                  </a:cubicBezTo>
                  <a:cubicBezTo>
                    <a:pt x="193" y="37"/>
                    <a:pt x="214" y="57"/>
                    <a:pt x="214" y="83"/>
                  </a:cubicBezTo>
                  <a:cubicBezTo>
                    <a:pt x="214" y="108"/>
                    <a:pt x="193" y="128"/>
                    <a:pt x="168" y="12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6" name="Freeform 105"/>
            <p:cNvSpPr>
              <a:spLocks noEditPoints="1"/>
            </p:cNvSpPr>
            <p:nvPr/>
          </p:nvSpPr>
          <p:spPr bwMode="auto">
            <a:xfrm>
              <a:off x="1744663" y="3421063"/>
              <a:ext cx="165100" cy="165100"/>
            </a:xfrm>
            <a:custGeom>
              <a:avLst/>
              <a:gdLst>
                <a:gd name="T0" fmla="*/ 104 w 122"/>
                <a:gd name="T1" fmla="*/ 17 h 122"/>
                <a:gd name="T2" fmla="*/ 61 w 122"/>
                <a:gd name="T3" fmla="*/ 0 h 122"/>
                <a:gd name="T4" fmla="*/ 18 w 122"/>
                <a:gd name="T5" fmla="*/ 17 h 122"/>
                <a:gd name="T6" fmla="*/ 0 w 122"/>
                <a:gd name="T7" fmla="*/ 61 h 122"/>
                <a:gd name="T8" fmla="*/ 18 w 122"/>
                <a:gd name="T9" fmla="*/ 104 h 122"/>
                <a:gd name="T10" fmla="*/ 61 w 122"/>
                <a:gd name="T11" fmla="*/ 122 h 122"/>
                <a:gd name="T12" fmla="*/ 104 w 122"/>
                <a:gd name="T13" fmla="*/ 104 h 122"/>
                <a:gd name="T14" fmla="*/ 122 w 122"/>
                <a:gd name="T15" fmla="*/ 61 h 122"/>
                <a:gd name="T16" fmla="*/ 104 w 122"/>
                <a:gd name="T17" fmla="*/ 17 h 122"/>
                <a:gd name="T18" fmla="*/ 99 w 122"/>
                <a:gd name="T19" fmla="*/ 98 h 122"/>
                <a:gd name="T20" fmla="*/ 61 w 122"/>
                <a:gd name="T21" fmla="*/ 114 h 122"/>
                <a:gd name="T22" fmla="*/ 24 w 122"/>
                <a:gd name="T23" fmla="*/ 98 h 122"/>
                <a:gd name="T24" fmla="*/ 8 w 122"/>
                <a:gd name="T25" fmla="*/ 61 h 122"/>
                <a:gd name="T26" fmla="*/ 24 w 122"/>
                <a:gd name="T27" fmla="*/ 23 h 122"/>
                <a:gd name="T28" fmla="*/ 61 w 122"/>
                <a:gd name="T29" fmla="*/ 8 h 122"/>
                <a:gd name="T30" fmla="*/ 99 w 122"/>
                <a:gd name="T31" fmla="*/ 23 h 122"/>
                <a:gd name="T32" fmla="*/ 114 w 122"/>
                <a:gd name="T33" fmla="*/ 61 h 122"/>
                <a:gd name="T34" fmla="*/ 99 w 122"/>
                <a:gd name="T35" fmla="*/ 9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122">
                  <a:moveTo>
                    <a:pt x="104" y="17"/>
                  </a:moveTo>
                  <a:cubicBezTo>
                    <a:pt x="93" y="6"/>
                    <a:pt x="78" y="0"/>
                    <a:pt x="61" y="0"/>
                  </a:cubicBezTo>
                  <a:cubicBezTo>
                    <a:pt x="45" y="0"/>
                    <a:pt x="30" y="6"/>
                    <a:pt x="18" y="17"/>
                  </a:cubicBezTo>
                  <a:cubicBezTo>
                    <a:pt x="7" y="29"/>
                    <a:pt x="0" y="44"/>
                    <a:pt x="0" y="61"/>
                  </a:cubicBezTo>
                  <a:cubicBezTo>
                    <a:pt x="0" y="77"/>
                    <a:pt x="7" y="92"/>
                    <a:pt x="18" y="104"/>
                  </a:cubicBezTo>
                  <a:cubicBezTo>
                    <a:pt x="30" y="115"/>
                    <a:pt x="45" y="122"/>
                    <a:pt x="61" y="122"/>
                  </a:cubicBezTo>
                  <a:cubicBezTo>
                    <a:pt x="78" y="122"/>
                    <a:pt x="93" y="115"/>
                    <a:pt x="104" y="104"/>
                  </a:cubicBezTo>
                  <a:cubicBezTo>
                    <a:pt x="116" y="92"/>
                    <a:pt x="122" y="77"/>
                    <a:pt x="122" y="61"/>
                  </a:cubicBezTo>
                  <a:cubicBezTo>
                    <a:pt x="122" y="44"/>
                    <a:pt x="116" y="29"/>
                    <a:pt x="104" y="17"/>
                  </a:cubicBezTo>
                  <a:close/>
                  <a:moveTo>
                    <a:pt x="99" y="98"/>
                  </a:moveTo>
                  <a:cubicBezTo>
                    <a:pt x="89" y="108"/>
                    <a:pt x="75" y="114"/>
                    <a:pt x="61" y="114"/>
                  </a:cubicBezTo>
                  <a:cubicBezTo>
                    <a:pt x="47" y="114"/>
                    <a:pt x="34" y="108"/>
                    <a:pt x="24" y="98"/>
                  </a:cubicBezTo>
                  <a:cubicBezTo>
                    <a:pt x="14" y="88"/>
                    <a:pt x="8" y="75"/>
                    <a:pt x="8" y="61"/>
                  </a:cubicBezTo>
                  <a:cubicBezTo>
                    <a:pt x="8" y="47"/>
                    <a:pt x="14" y="33"/>
                    <a:pt x="24" y="23"/>
                  </a:cubicBezTo>
                  <a:cubicBezTo>
                    <a:pt x="34" y="13"/>
                    <a:pt x="47" y="8"/>
                    <a:pt x="61" y="8"/>
                  </a:cubicBezTo>
                  <a:cubicBezTo>
                    <a:pt x="75" y="8"/>
                    <a:pt x="89" y="13"/>
                    <a:pt x="99" y="23"/>
                  </a:cubicBezTo>
                  <a:cubicBezTo>
                    <a:pt x="109" y="33"/>
                    <a:pt x="114" y="47"/>
                    <a:pt x="114" y="61"/>
                  </a:cubicBezTo>
                  <a:cubicBezTo>
                    <a:pt x="114" y="75"/>
                    <a:pt x="109" y="88"/>
                    <a:pt x="99" y="9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7" name="Freeform 106"/>
            <p:cNvSpPr>
              <a:spLocks noEditPoints="1"/>
            </p:cNvSpPr>
            <p:nvPr/>
          </p:nvSpPr>
          <p:spPr bwMode="auto">
            <a:xfrm>
              <a:off x="1762126" y="3436938"/>
              <a:ext cx="131763" cy="131763"/>
            </a:xfrm>
            <a:custGeom>
              <a:avLst/>
              <a:gdLst>
                <a:gd name="T0" fmla="*/ 83 w 97"/>
                <a:gd name="T1" fmla="*/ 14 h 97"/>
                <a:gd name="T2" fmla="*/ 48 w 97"/>
                <a:gd name="T3" fmla="*/ 0 h 97"/>
                <a:gd name="T4" fmla="*/ 14 w 97"/>
                <a:gd name="T5" fmla="*/ 14 h 97"/>
                <a:gd name="T6" fmla="*/ 0 w 97"/>
                <a:gd name="T7" fmla="*/ 49 h 97"/>
                <a:gd name="T8" fmla="*/ 14 w 97"/>
                <a:gd name="T9" fmla="*/ 83 h 97"/>
                <a:gd name="T10" fmla="*/ 48 w 97"/>
                <a:gd name="T11" fmla="*/ 97 h 97"/>
                <a:gd name="T12" fmla="*/ 83 w 97"/>
                <a:gd name="T13" fmla="*/ 83 h 97"/>
                <a:gd name="T14" fmla="*/ 97 w 97"/>
                <a:gd name="T15" fmla="*/ 49 h 97"/>
                <a:gd name="T16" fmla="*/ 83 w 97"/>
                <a:gd name="T17" fmla="*/ 14 h 97"/>
                <a:gd name="T18" fmla="*/ 80 w 97"/>
                <a:gd name="T19" fmla="*/ 80 h 97"/>
                <a:gd name="T20" fmla="*/ 48 w 97"/>
                <a:gd name="T21" fmla="*/ 93 h 97"/>
                <a:gd name="T22" fmla="*/ 17 w 97"/>
                <a:gd name="T23" fmla="*/ 80 h 97"/>
                <a:gd name="T24" fmla="*/ 4 w 97"/>
                <a:gd name="T25" fmla="*/ 49 h 97"/>
                <a:gd name="T26" fmla="*/ 17 w 97"/>
                <a:gd name="T27" fmla="*/ 17 h 97"/>
                <a:gd name="T28" fmla="*/ 48 w 97"/>
                <a:gd name="T29" fmla="*/ 4 h 97"/>
                <a:gd name="T30" fmla="*/ 80 w 97"/>
                <a:gd name="T31" fmla="*/ 17 h 97"/>
                <a:gd name="T32" fmla="*/ 93 w 97"/>
                <a:gd name="T33" fmla="*/ 49 h 97"/>
                <a:gd name="T34" fmla="*/ 80 w 97"/>
                <a:gd name="T35" fmla="*/ 8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97">
                  <a:moveTo>
                    <a:pt x="83" y="14"/>
                  </a:moveTo>
                  <a:cubicBezTo>
                    <a:pt x="74" y="5"/>
                    <a:pt x="61" y="0"/>
                    <a:pt x="48" y="0"/>
                  </a:cubicBezTo>
                  <a:cubicBezTo>
                    <a:pt x="35" y="0"/>
                    <a:pt x="23" y="5"/>
                    <a:pt x="14" y="14"/>
                  </a:cubicBezTo>
                  <a:cubicBezTo>
                    <a:pt x="5" y="23"/>
                    <a:pt x="0" y="36"/>
                    <a:pt x="0" y="49"/>
                  </a:cubicBezTo>
                  <a:cubicBezTo>
                    <a:pt x="0" y="62"/>
                    <a:pt x="5" y="74"/>
                    <a:pt x="14" y="83"/>
                  </a:cubicBezTo>
                  <a:cubicBezTo>
                    <a:pt x="23" y="92"/>
                    <a:pt x="35" y="97"/>
                    <a:pt x="48" y="97"/>
                  </a:cubicBezTo>
                  <a:cubicBezTo>
                    <a:pt x="61" y="97"/>
                    <a:pt x="74" y="92"/>
                    <a:pt x="83" y="83"/>
                  </a:cubicBezTo>
                  <a:cubicBezTo>
                    <a:pt x="92" y="74"/>
                    <a:pt x="97" y="62"/>
                    <a:pt x="97" y="49"/>
                  </a:cubicBezTo>
                  <a:cubicBezTo>
                    <a:pt x="97" y="36"/>
                    <a:pt x="92" y="23"/>
                    <a:pt x="83" y="14"/>
                  </a:cubicBezTo>
                  <a:close/>
                  <a:moveTo>
                    <a:pt x="80" y="80"/>
                  </a:moveTo>
                  <a:cubicBezTo>
                    <a:pt x="71" y="89"/>
                    <a:pt x="60" y="93"/>
                    <a:pt x="48" y="93"/>
                  </a:cubicBezTo>
                  <a:cubicBezTo>
                    <a:pt x="36" y="93"/>
                    <a:pt x="25" y="89"/>
                    <a:pt x="17" y="80"/>
                  </a:cubicBezTo>
                  <a:cubicBezTo>
                    <a:pt x="8" y="72"/>
                    <a:pt x="4" y="61"/>
                    <a:pt x="4" y="49"/>
                  </a:cubicBezTo>
                  <a:cubicBezTo>
                    <a:pt x="4" y="37"/>
                    <a:pt x="8" y="25"/>
                    <a:pt x="17" y="17"/>
                  </a:cubicBezTo>
                  <a:cubicBezTo>
                    <a:pt x="25" y="9"/>
                    <a:pt x="36" y="4"/>
                    <a:pt x="48" y="4"/>
                  </a:cubicBezTo>
                  <a:cubicBezTo>
                    <a:pt x="60" y="4"/>
                    <a:pt x="71" y="9"/>
                    <a:pt x="80" y="17"/>
                  </a:cubicBezTo>
                  <a:cubicBezTo>
                    <a:pt x="88" y="25"/>
                    <a:pt x="93" y="37"/>
                    <a:pt x="93" y="49"/>
                  </a:cubicBezTo>
                  <a:cubicBezTo>
                    <a:pt x="93" y="61"/>
                    <a:pt x="88" y="72"/>
                    <a:pt x="80" y="8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8" name="Freeform 107"/>
            <p:cNvSpPr>
              <a:spLocks/>
            </p:cNvSpPr>
            <p:nvPr/>
          </p:nvSpPr>
          <p:spPr bwMode="auto">
            <a:xfrm>
              <a:off x="1792288" y="3444875"/>
              <a:ext cx="73025" cy="28575"/>
            </a:xfrm>
            <a:custGeom>
              <a:avLst/>
              <a:gdLst>
                <a:gd name="T0" fmla="*/ 2 w 54"/>
                <a:gd name="T1" fmla="*/ 14 h 21"/>
                <a:gd name="T2" fmla="*/ 2 w 54"/>
                <a:gd name="T3" fmla="*/ 20 h 21"/>
                <a:gd name="T4" fmla="*/ 8 w 54"/>
                <a:gd name="T5" fmla="*/ 20 h 21"/>
                <a:gd name="T6" fmla="*/ 47 w 54"/>
                <a:gd name="T7" fmla="*/ 20 h 21"/>
                <a:gd name="T8" fmla="*/ 50 w 54"/>
                <a:gd name="T9" fmla="*/ 21 h 21"/>
                <a:gd name="T10" fmla="*/ 53 w 54"/>
                <a:gd name="T11" fmla="*/ 20 h 21"/>
                <a:gd name="T12" fmla="*/ 53 w 54"/>
                <a:gd name="T13" fmla="*/ 14 h 21"/>
                <a:gd name="T14" fmla="*/ 2 w 54"/>
                <a:gd name="T15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1">
                  <a:moveTo>
                    <a:pt x="2" y="14"/>
                  </a:moveTo>
                  <a:cubicBezTo>
                    <a:pt x="0" y="16"/>
                    <a:pt x="0" y="18"/>
                    <a:pt x="2" y="20"/>
                  </a:cubicBezTo>
                  <a:cubicBezTo>
                    <a:pt x="3" y="21"/>
                    <a:pt x="6" y="21"/>
                    <a:pt x="8" y="20"/>
                  </a:cubicBezTo>
                  <a:cubicBezTo>
                    <a:pt x="18" y="9"/>
                    <a:pt x="36" y="9"/>
                    <a:pt x="47" y="20"/>
                  </a:cubicBezTo>
                  <a:cubicBezTo>
                    <a:pt x="48" y="20"/>
                    <a:pt x="49" y="21"/>
                    <a:pt x="50" y="21"/>
                  </a:cubicBezTo>
                  <a:cubicBezTo>
                    <a:pt x="51" y="21"/>
                    <a:pt x="52" y="20"/>
                    <a:pt x="53" y="20"/>
                  </a:cubicBezTo>
                  <a:cubicBezTo>
                    <a:pt x="54" y="18"/>
                    <a:pt x="54" y="16"/>
                    <a:pt x="53" y="14"/>
                  </a:cubicBezTo>
                  <a:cubicBezTo>
                    <a:pt x="39" y="0"/>
                    <a:pt x="16" y="0"/>
                    <a:pt x="2" y="1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9" name="Freeform 108"/>
            <p:cNvSpPr>
              <a:spLocks noEditPoints="1"/>
            </p:cNvSpPr>
            <p:nvPr/>
          </p:nvSpPr>
          <p:spPr bwMode="auto">
            <a:xfrm>
              <a:off x="1671638" y="3559175"/>
              <a:ext cx="100013" cy="100013"/>
            </a:xfrm>
            <a:custGeom>
              <a:avLst/>
              <a:gdLst>
                <a:gd name="T0" fmla="*/ 48 w 74"/>
                <a:gd name="T1" fmla="*/ 5 h 74"/>
                <a:gd name="T2" fmla="*/ 5 w 74"/>
                <a:gd name="T3" fmla="*/ 48 h 74"/>
                <a:gd name="T4" fmla="*/ 0 w 74"/>
                <a:gd name="T5" fmla="*/ 59 h 74"/>
                <a:gd name="T6" fmla="*/ 5 w 74"/>
                <a:gd name="T7" fmla="*/ 69 h 74"/>
                <a:gd name="T8" fmla="*/ 15 w 74"/>
                <a:gd name="T9" fmla="*/ 74 h 74"/>
                <a:gd name="T10" fmla="*/ 26 w 74"/>
                <a:gd name="T11" fmla="*/ 69 h 74"/>
                <a:gd name="T12" fmla="*/ 69 w 74"/>
                <a:gd name="T13" fmla="*/ 26 h 74"/>
                <a:gd name="T14" fmla="*/ 69 w 74"/>
                <a:gd name="T15" fmla="*/ 5 h 74"/>
                <a:gd name="T16" fmla="*/ 48 w 74"/>
                <a:gd name="T17" fmla="*/ 5 h 74"/>
                <a:gd name="T18" fmla="*/ 63 w 74"/>
                <a:gd name="T19" fmla="*/ 21 h 74"/>
                <a:gd name="T20" fmla="*/ 20 w 74"/>
                <a:gd name="T21" fmla="*/ 64 h 74"/>
                <a:gd name="T22" fmla="*/ 10 w 74"/>
                <a:gd name="T23" fmla="*/ 64 h 74"/>
                <a:gd name="T24" fmla="*/ 8 w 74"/>
                <a:gd name="T25" fmla="*/ 59 h 74"/>
                <a:gd name="T26" fmla="*/ 10 w 74"/>
                <a:gd name="T27" fmla="*/ 54 h 74"/>
                <a:gd name="T28" fmla="*/ 53 w 74"/>
                <a:gd name="T29" fmla="*/ 11 h 74"/>
                <a:gd name="T30" fmla="*/ 58 w 74"/>
                <a:gd name="T31" fmla="*/ 9 h 74"/>
                <a:gd name="T32" fmla="*/ 63 w 74"/>
                <a:gd name="T33" fmla="*/ 11 h 74"/>
                <a:gd name="T34" fmla="*/ 63 w 74"/>
                <a:gd name="T35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74">
                  <a:moveTo>
                    <a:pt x="48" y="5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2" y="51"/>
                    <a:pt x="0" y="55"/>
                    <a:pt x="0" y="59"/>
                  </a:cubicBezTo>
                  <a:cubicBezTo>
                    <a:pt x="0" y="63"/>
                    <a:pt x="2" y="67"/>
                    <a:pt x="5" y="69"/>
                  </a:cubicBezTo>
                  <a:cubicBezTo>
                    <a:pt x="7" y="72"/>
                    <a:pt x="11" y="74"/>
                    <a:pt x="15" y="74"/>
                  </a:cubicBezTo>
                  <a:cubicBezTo>
                    <a:pt x="19" y="74"/>
                    <a:pt x="23" y="72"/>
                    <a:pt x="26" y="69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74" y="21"/>
                    <a:pt x="74" y="11"/>
                    <a:pt x="69" y="5"/>
                  </a:cubicBezTo>
                  <a:cubicBezTo>
                    <a:pt x="63" y="0"/>
                    <a:pt x="53" y="0"/>
                    <a:pt x="48" y="5"/>
                  </a:cubicBezTo>
                  <a:close/>
                  <a:moveTo>
                    <a:pt x="63" y="21"/>
                  </a:moveTo>
                  <a:cubicBezTo>
                    <a:pt x="20" y="64"/>
                    <a:pt x="20" y="64"/>
                    <a:pt x="20" y="64"/>
                  </a:cubicBezTo>
                  <a:cubicBezTo>
                    <a:pt x="17" y="66"/>
                    <a:pt x="13" y="66"/>
                    <a:pt x="10" y="64"/>
                  </a:cubicBezTo>
                  <a:cubicBezTo>
                    <a:pt x="9" y="62"/>
                    <a:pt x="8" y="61"/>
                    <a:pt x="8" y="59"/>
                  </a:cubicBezTo>
                  <a:cubicBezTo>
                    <a:pt x="8" y="57"/>
                    <a:pt x="9" y="55"/>
                    <a:pt x="10" y="54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5" y="10"/>
                    <a:pt x="56" y="9"/>
                    <a:pt x="58" y="9"/>
                  </a:cubicBezTo>
                  <a:cubicBezTo>
                    <a:pt x="60" y="9"/>
                    <a:pt x="62" y="10"/>
                    <a:pt x="63" y="11"/>
                  </a:cubicBezTo>
                  <a:cubicBezTo>
                    <a:pt x="66" y="14"/>
                    <a:pt x="66" y="18"/>
                    <a:pt x="63" y="2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0" name="Freeform 109"/>
            <p:cNvSpPr>
              <a:spLocks noEditPoints="1"/>
            </p:cNvSpPr>
            <p:nvPr/>
          </p:nvSpPr>
          <p:spPr bwMode="auto">
            <a:xfrm>
              <a:off x="1677988" y="4686300"/>
              <a:ext cx="114300" cy="176213"/>
            </a:xfrm>
            <a:custGeom>
              <a:avLst/>
              <a:gdLst>
                <a:gd name="T0" fmla="*/ 70 w 84"/>
                <a:gd name="T1" fmla="*/ 0 h 131"/>
                <a:gd name="T2" fmla="*/ 67 w 84"/>
                <a:gd name="T3" fmla="*/ 1 h 131"/>
                <a:gd name="T4" fmla="*/ 23 w 84"/>
                <a:gd name="T5" fmla="*/ 29 h 131"/>
                <a:gd name="T6" fmla="*/ 21 w 84"/>
                <a:gd name="T7" fmla="*/ 32 h 131"/>
                <a:gd name="T8" fmla="*/ 21 w 84"/>
                <a:gd name="T9" fmla="*/ 33 h 131"/>
                <a:gd name="T10" fmla="*/ 4 w 84"/>
                <a:gd name="T11" fmla="*/ 33 h 131"/>
                <a:gd name="T12" fmla="*/ 0 w 84"/>
                <a:gd name="T13" fmla="*/ 37 h 131"/>
                <a:gd name="T14" fmla="*/ 0 w 84"/>
                <a:gd name="T15" fmla="*/ 94 h 131"/>
                <a:gd name="T16" fmla="*/ 4 w 84"/>
                <a:gd name="T17" fmla="*/ 98 h 131"/>
                <a:gd name="T18" fmla="*/ 21 w 84"/>
                <a:gd name="T19" fmla="*/ 98 h 131"/>
                <a:gd name="T20" fmla="*/ 21 w 84"/>
                <a:gd name="T21" fmla="*/ 99 h 131"/>
                <a:gd name="T22" fmla="*/ 23 w 84"/>
                <a:gd name="T23" fmla="*/ 102 h 131"/>
                <a:gd name="T24" fmla="*/ 67 w 84"/>
                <a:gd name="T25" fmla="*/ 130 h 131"/>
                <a:gd name="T26" fmla="*/ 69 w 84"/>
                <a:gd name="T27" fmla="*/ 131 h 131"/>
                <a:gd name="T28" fmla="*/ 70 w 84"/>
                <a:gd name="T29" fmla="*/ 131 h 131"/>
                <a:gd name="T30" fmla="*/ 72 w 84"/>
                <a:gd name="T31" fmla="*/ 129 h 131"/>
                <a:gd name="T32" fmla="*/ 84 w 84"/>
                <a:gd name="T33" fmla="*/ 65 h 131"/>
                <a:gd name="T34" fmla="*/ 72 w 84"/>
                <a:gd name="T35" fmla="*/ 2 h 131"/>
                <a:gd name="T36" fmla="*/ 70 w 84"/>
                <a:gd name="T37" fmla="*/ 0 h 131"/>
                <a:gd name="T38" fmla="*/ 67 w 84"/>
                <a:gd name="T39" fmla="*/ 121 h 131"/>
                <a:gd name="T40" fmla="*/ 29 w 84"/>
                <a:gd name="T41" fmla="*/ 97 h 131"/>
                <a:gd name="T42" fmla="*/ 29 w 84"/>
                <a:gd name="T43" fmla="*/ 94 h 131"/>
                <a:gd name="T44" fmla="*/ 25 w 84"/>
                <a:gd name="T45" fmla="*/ 90 h 131"/>
                <a:gd name="T46" fmla="*/ 8 w 84"/>
                <a:gd name="T47" fmla="*/ 90 h 131"/>
                <a:gd name="T48" fmla="*/ 8 w 84"/>
                <a:gd name="T49" fmla="*/ 41 h 131"/>
                <a:gd name="T50" fmla="*/ 25 w 84"/>
                <a:gd name="T51" fmla="*/ 41 h 131"/>
                <a:gd name="T52" fmla="*/ 29 w 84"/>
                <a:gd name="T53" fmla="*/ 37 h 131"/>
                <a:gd name="T54" fmla="*/ 29 w 84"/>
                <a:gd name="T55" fmla="*/ 34 h 131"/>
                <a:gd name="T56" fmla="*/ 67 w 84"/>
                <a:gd name="T57" fmla="*/ 10 h 131"/>
                <a:gd name="T58" fmla="*/ 76 w 84"/>
                <a:gd name="T59" fmla="*/ 65 h 131"/>
                <a:gd name="T60" fmla="*/ 67 w 84"/>
                <a:gd name="T61" fmla="*/ 12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31">
                  <a:moveTo>
                    <a:pt x="70" y="0"/>
                  </a:moveTo>
                  <a:cubicBezTo>
                    <a:pt x="69" y="0"/>
                    <a:pt x="68" y="0"/>
                    <a:pt x="67" y="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2" y="30"/>
                    <a:pt x="21" y="31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0" y="35"/>
                    <a:pt x="0" y="3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6"/>
                    <a:pt x="2" y="98"/>
                    <a:pt x="4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100"/>
                    <a:pt x="22" y="101"/>
                    <a:pt x="23" y="10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1"/>
                    <a:pt x="68" y="131"/>
                    <a:pt x="69" y="131"/>
                  </a:cubicBezTo>
                  <a:cubicBezTo>
                    <a:pt x="69" y="131"/>
                    <a:pt x="69" y="131"/>
                    <a:pt x="70" y="131"/>
                  </a:cubicBezTo>
                  <a:cubicBezTo>
                    <a:pt x="71" y="130"/>
                    <a:pt x="72" y="130"/>
                    <a:pt x="72" y="129"/>
                  </a:cubicBezTo>
                  <a:cubicBezTo>
                    <a:pt x="80" y="112"/>
                    <a:pt x="84" y="89"/>
                    <a:pt x="84" y="65"/>
                  </a:cubicBezTo>
                  <a:cubicBezTo>
                    <a:pt x="84" y="41"/>
                    <a:pt x="80" y="19"/>
                    <a:pt x="72" y="2"/>
                  </a:cubicBezTo>
                  <a:cubicBezTo>
                    <a:pt x="72" y="1"/>
                    <a:pt x="71" y="1"/>
                    <a:pt x="70" y="0"/>
                  </a:cubicBezTo>
                  <a:close/>
                  <a:moveTo>
                    <a:pt x="67" y="121"/>
                  </a:moveTo>
                  <a:cubicBezTo>
                    <a:pt x="29" y="97"/>
                    <a:pt x="29" y="97"/>
                    <a:pt x="29" y="97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9" y="92"/>
                    <a:pt x="27" y="90"/>
                    <a:pt x="25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1"/>
                    <a:pt x="29" y="39"/>
                    <a:pt x="29" y="37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73" y="25"/>
                    <a:pt x="76" y="45"/>
                    <a:pt x="76" y="65"/>
                  </a:cubicBezTo>
                  <a:cubicBezTo>
                    <a:pt x="76" y="86"/>
                    <a:pt x="73" y="106"/>
                    <a:pt x="67" y="12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1" name="Freeform 110"/>
            <p:cNvSpPr>
              <a:spLocks/>
            </p:cNvSpPr>
            <p:nvPr/>
          </p:nvSpPr>
          <p:spPr bwMode="auto">
            <a:xfrm>
              <a:off x="1811338" y="4727576"/>
              <a:ext cx="92075" cy="92075"/>
            </a:xfrm>
            <a:custGeom>
              <a:avLst/>
              <a:gdLst>
                <a:gd name="T0" fmla="*/ 40 w 69"/>
                <a:gd name="T1" fmla="*/ 34 h 68"/>
                <a:gd name="T2" fmla="*/ 67 w 69"/>
                <a:gd name="T3" fmla="*/ 7 h 68"/>
                <a:gd name="T4" fmla="*/ 67 w 69"/>
                <a:gd name="T5" fmla="*/ 2 h 68"/>
                <a:gd name="T6" fmla="*/ 62 w 69"/>
                <a:gd name="T7" fmla="*/ 2 h 68"/>
                <a:gd name="T8" fmla="*/ 35 w 69"/>
                <a:gd name="T9" fmla="*/ 29 h 68"/>
                <a:gd name="T10" fmla="*/ 7 w 69"/>
                <a:gd name="T11" fmla="*/ 2 h 68"/>
                <a:gd name="T12" fmla="*/ 2 w 69"/>
                <a:gd name="T13" fmla="*/ 2 h 68"/>
                <a:gd name="T14" fmla="*/ 2 w 69"/>
                <a:gd name="T15" fmla="*/ 7 h 68"/>
                <a:gd name="T16" fmla="*/ 29 w 69"/>
                <a:gd name="T17" fmla="*/ 34 h 68"/>
                <a:gd name="T18" fmla="*/ 2 w 69"/>
                <a:gd name="T19" fmla="*/ 62 h 68"/>
                <a:gd name="T20" fmla="*/ 2 w 69"/>
                <a:gd name="T21" fmla="*/ 67 h 68"/>
                <a:gd name="T22" fmla="*/ 5 w 69"/>
                <a:gd name="T23" fmla="*/ 68 h 68"/>
                <a:gd name="T24" fmla="*/ 7 w 69"/>
                <a:gd name="T25" fmla="*/ 67 h 68"/>
                <a:gd name="T26" fmla="*/ 35 w 69"/>
                <a:gd name="T27" fmla="*/ 40 h 68"/>
                <a:gd name="T28" fmla="*/ 62 w 69"/>
                <a:gd name="T29" fmla="*/ 67 h 68"/>
                <a:gd name="T30" fmla="*/ 65 w 69"/>
                <a:gd name="T31" fmla="*/ 68 h 68"/>
                <a:gd name="T32" fmla="*/ 67 w 69"/>
                <a:gd name="T33" fmla="*/ 67 h 68"/>
                <a:gd name="T34" fmla="*/ 67 w 69"/>
                <a:gd name="T35" fmla="*/ 62 h 68"/>
                <a:gd name="T36" fmla="*/ 40 w 69"/>
                <a:gd name="T37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8">
                  <a:moveTo>
                    <a:pt x="40" y="34"/>
                  </a:moveTo>
                  <a:cubicBezTo>
                    <a:pt x="67" y="7"/>
                    <a:pt x="67" y="7"/>
                    <a:pt x="67" y="7"/>
                  </a:cubicBezTo>
                  <a:cubicBezTo>
                    <a:pt x="69" y="6"/>
                    <a:pt x="69" y="3"/>
                    <a:pt x="67" y="2"/>
                  </a:cubicBezTo>
                  <a:cubicBezTo>
                    <a:pt x="66" y="0"/>
                    <a:pt x="63" y="0"/>
                    <a:pt x="62" y="2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0" y="63"/>
                    <a:pt x="0" y="66"/>
                    <a:pt x="2" y="67"/>
                  </a:cubicBezTo>
                  <a:cubicBezTo>
                    <a:pt x="3" y="68"/>
                    <a:pt x="4" y="68"/>
                    <a:pt x="5" y="68"/>
                  </a:cubicBezTo>
                  <a:cubicBezTo>
                    <a:pt x="6" y="68"/>
                    <a:pt x="7" y="68"/>
                    <a:pt x="7" y="6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4" y="68"/>
                    <a:pt x="65" y="68"/>
                  </a:cubicBezTo>
                  <a:cubicBezTo>
                    <a:pt x="66" y="68"/>
                    <a:pt x="67" y="68"/>
                    <a:pt x="67" y="67"/>
                  </a:cubicBezTo>
                  <a:cubicBezTo>
                    <a:pt x="69" y="66"/>
                    <a:pt x="69" y="63"/>
                    <a:pt x="67" y="62"/>
                  </a:cubicBezTo>
                  <a:lnTo>
                    <a:pt x="40" y="3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2" name="Freeform 111"/>
            <p:cNvSpPr>
              <a:spLocks/>
            </p:cNvSpPr>
            <p:nvPr/>
          </p:nvSpPr>
          <p:spPr bwMode="auto">
            <a:xfrm>
              <a:off x="1701801" y="5307013"/>
              <a:ext cx="179388" cy="171450"/>
            </a:xfrm>
            <a:custGeom>
              <a:avLst/>
              <a:gdLst>
                <a:gd name="T0" fmla="*/ 64 w 133"/>
                <a:gd name="T1" fmla="*/ 108 h 127"/>
                <a:gd name="T2" fmla="*/ 32 w 133"/>
                <a:gd name="T3" fmla="*/ 125 h 127"/>
                <a:gd name="T4" fmla="*/ 24 w 133"/>
                <a:gd name="T5" fmla="*/ 119 h 127"/>
                <a:gd name="T6" fmla="*/ 30 w 133"/>
                <a:gd name="T7" fmla="*/ 84 h 127"/>
                <a:gd name="T8" fmla="*/ 29 w 133"/>
                <a:gd name="T9" fmla="*/ 79 h 127"/>
                <a:gd name="T10" fmla="*/ 3 w 133"/>
                <a:gd name="T11" fmla="*/ 54 h 127"/>
                <a:gd name="T12" fmla="*/ 6 w 133"/>
                <a:gd name="T13" fmla="*/ 45 h 127"/>
                <a:gd name="T14" fmla="*/ 41 w 133"/>
                <a:gd name="T15" fmla="*/ 39 h 127"/>
                <a:gd name="T16" fmla="*/ 45 w 133"/>
                <a:gd name="T17" fmla="*/ 37 h 127"/>
                <a:gd name="T18" fmla="*/ 61 w 133"/>
                <a:gd name="T19" fmla="*/ 4 h 127"/>
                <a:gd name="T20" fmla="*/ 71 w 133"/>
                <a:gd name="T21" fmla="*/ 4 h 127"/>
                <a:gd name="T22" fmla="*/ 87 w 133"/>
                <a:gd name="T23" fmla="*/ 37 h 127"/>
                <a:gd name="T24" fmla="*/ 91 w 133"/>
                <a:gd name="T25" fmla="*/ 39 h 127"/>
                <a:gd name="T26" fmla="*/ 127 w 133"/>
                <a:gd name="T27" fmla="*/ 45 h 127"/>
                <a:gd name="T28" fmla="*/ 130 w 133"/>
                <a:gd name="T29" fmla="*/ 54 h 127"/>
                <a:gd name="T30" fmla="*/ 104 w 133"/>
                <a:gd name="T31" fmla="*/ 79 h 127"/>
                <a:gd name="T32" fmla="*/ 102 w 133"/>
                <a:gd name="T33" fmla="*/ 84 h 127"/>
                <a:gd name="T34" fmla="*/ 108 w 133"/>
                <a:gd name="T35" fmla="*/ 119 h 127"/>
                <a:gd name="T36" fmla="*/ 101 w 133"/>
                <a:gd name="T37" fmla="*/ 125 h 127"/>
                <a:gd name="T38" fmla="*/ 69 w 133"/>
                <a:gd name="T39" fmla="*/ 108 h 127"/>
                <a:gd name="T40" fmla="*/ 64 w 133"/>
                <a:gd name="T41" fmla="*/ 10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3" h="127">
                  <a:moveTo>
                    <a:pt x="64" y="108"/>
                  </a:moveTo>
                  <a:cubicBezTo>
                    <a:pt x="32" y="125"/>
                    <a:pt x="32" y="125"/>
                    <a:pt x="32" y="125"/>
                  </a:cubicBezTo>
                  <a:cubicBezTo>
                    <a:pt x="28" y="127"/>
                    <a:pt x="23" y="124"/>
                    <a:pt x="24" y="119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30" y="82"/>
                    <a:pt x="30" y="80"/>
                    <a:pt x="29" y="79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0" y="51"/>
                    <a:pt x="1" y="45"/>
                    <a:pt x="6" y="45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3" y="39"/>
                    <a:pt x="45" y="38"/>
                    <a:pt x="45" y="37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3" y="0"/>
                    <a:pt x="69" y="0"/>
                    <a:pt x="71" y="4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8" y="38"/>
                    <a:pt x="89" y="39"/>
                    <a:pt x="91" y="39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31" y="45"/>
                    <a:pt x="133" y="51"/>
                    <a:pt x="130" y="54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3" y="80"/>
                    <a:pt x="102" y="82"/>
                    <a:pt x="102" y="84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9" y="124"/>
                    <a:pt x="105" y="127"/>
                    <a:pt x="101" y="125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7" y="107"/>
                    <a:pt x="65" y="107"/>
                    <a:pt x="64" y="10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3" name="Freeform 112"/>
            <p:cNvSpPr>
              <a:spLocks noEditPoints="1"/>
            </p:cNvSpPr>
            <p:nvPr/>
          </p:nvSpPr>
          <p:spPr bwMode="auto">
            <a:xfrm>
              <a:off x="1836738" y="6019801"/>
              <a:ext cx="30163" cy="68263"/>
            </a:xfrm>
            <a:custGeom>
              <a:avLst/>
              <a:gdLst>
                <a:gd name="T0" fmla="*/ 9 w 22"/>
                <a:gd name="T1" fmla="*/ 0 h 50"/>
                <a:gd name="T2" fmla="*/ 4 w 22"/>
                <a:gd name="T3" fmla="*/ 0 h 50"/>
                <a:gd name="T4" fmla="*/ 0 w 22"/>
                <a:gd name="T5" fmla="*/ 4 h 50"/>
                <a:gd name="T6" fmla="*/ 0 w 22"/>
                <a:gd name="T7" fmla="*/ 46 h 50"/>
                <a:gd name="T8" fmla="*/ 4 w 22"/>
                <a:gd name="T9" fmla="*/ 50 h 50"/>
                <a:gd name="T10" fmla="*/ 9 w 22"/>
                <a:gd name="T11" fmla="*/ 50 h 50"/>
                <a:gd name="T12" fmla="*/ 22 w 22"/>
                <a:gd name="T13" fmla="*/ 37 h 50"/>
                <a:gd name="T14" fmla="*/ 22 w 22"/>
                <a:gd name="T15" fmla="*/ 13 h 50"/>
                <a:gd name="T16" fmla="*/ 9 w 22"/>
                <a:gd name="T17" fmla="*/ 0 h 50"/>
                <a:gd name="T18" fmla="*/ 14 w 22"/>
                <a:gd name="T19" fmla="*/ 37 h 50"/>
                <a:gd name="T20" fmla="*/ 9 w 22"/>
                <a:gd name="T21" fmla="*/ 42 h 50"/>
                <a:gd name="T22" fmla="*/ 8 w 22"/>
                <a:gd name="T23" fmla="*/ 42 h 50"/>
                <a:gd name="T24" fmla="*/ 8 w 22"/>
                <a:gd name="T25" fmla="*/ 8 h 50"/>
                <a:gd name="T26" fmla="*/ 9 w 22"/>
                <a:gd name="T27" fmla="*/ 8 h 50"/>
                <a:gd name="T28" fmla="*/ 14 w 22"/>
                <a:gd name="T29" fmla="*/ 13 h 50"/>
                <a:gd name="T30" fmla="*/ 14 w 22"/>
                <a:gd name="T31" fmla="*/ 3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50">
                  <a:moveTo>
                    <a:pt x="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9"/>
                    <a:pt x="2" y="50"/>
                    <a:pt x="4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16" y="50"/>
                    <a:pt x="22" y="45"/>
                    <a:pt x="22" y="37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6"/>
                    <a:pt x="16" y="0"/>
                    <a:pt x="9" y="0"/>
                  </a:cubicBezTo>
                  <a:close/>
                  <a:moveTo>
                    <a:pt x="14" y="37"/>
                  </a:moveTo>
                  <a:cubicBezTo>
                    <a:pt x="14" y="40"/>
                    <a:pt x="12" y="42"/>
                    <a:pt x="9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2" y="8"/>
                    <a:pt x="14" y="10"/>
                    <a:pt x="14" y="13"/>
                  </a:cubicBezTo>
                  <a:lnTo>
                    <a:pt x="14" y="37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4" name="Freeform 113"/>
            <p:cNvSpPr>
              <a:spLocks noEditPoints="1"/>
            </p:cNvSpPr>
            <p:nvPr/>
          </p:nvSpPr>
          <p:spPr bwMode="auto">
            <a:xfrm>
              <a:off x="1693863" y="5964238"/>
              <a:ext cx="195263" cy="190500"/>
            </a:xfrm>
            <a:custGeom>
              <a:avLst/>
              <a:gdLst>
                <a:gd name="T0" fmla="*/ 125 w 145"/>
                <a:gd name="T1" fmla="*/ 26 h 141"/>
                <a:gd name="T2" fmla="*/ 114 w 145"/>
                <a:gd name="T3" fmla="*/ 26 h 141"/>
                <a:gd name="T4" fmla="*/ 114 w 145"/>
                <a:gd name="T5" fmla="*/ 4 h 141"/>
                <a:gd name="T6" fmla="*/ 110 w 145"/>
                <a:gd name="T7" fmla="*/ 0 h 141"/>
                <a:gd name="T8" fmla="*/ 4 w 145"/>
                <a:gd name="T9" fmla="*/ 0 h 141"/>
                <a:gd name="T10" fmla="*/ 0 w 145"/>
                <a:gd name="T11" fmla="*/ 4 h 141"/>
                <a:gd name="T12" fmla="*/ 0 w 145"/>
                <a:gd name="T13" fmla="*/ 121 h 141"/>
                <a:gd name="T14" fmla="*/ 19 w 145"/>
                <a:gd name="T15" fmla="*/ 141 h 141"/>
                <a:gd name="T16" fmla="*/ 94 w 145"/>
                <a:gd name="T17" fmla="*/ 141 h 141"/>
                <a:gd name="T18" fmla="*/ 114 w 145"/>
                <a:gd name="T19" fmla="*/ 121 h 141"/>
                <a:gd name="T20" fmla="*/ 114 w 145"/>
                <a:gd name="T21" fmla="*/ 108 h 141"/>
                <a:gd name="T22" fmla="*/ 125 w 145"/>
                <a:gd name="T23" fmla="*/ 108 h 141"/>
                <a:gd name="T24" fmla="*/ 145 w 145"/>
                <a:gd name="T25" fmla="*/ 88 h 141"/>
                <a:gd name="T26" fmla="*/ 145 w 145"/>
                <a:gd name="T27" fmla="*/ 45 h 141"/>
                <a:gd name="T28" fmla="*/ 125 w 145"/>
                <a:gd name="T29" fmla="*/ 26 h 141"/>
                <a:gd name="T30" fmla="*/ 137 w 145"/>
                <a:gd name="T31" fmla="*/ 88 h 141"/>
                <a:gd name="T32" fmla="*/ 125 w 145"/>
                <a:gd name="T33" fmla="*/ 100 h 141"/>
                <a:gd name="T34" fmla="*/ 110 w 145"/>
                <a:gd name="T35" fmla="*/ 100 h 141"/>
                <a:gd name="T36" fmla="*/ 106 w 145"/>
                <a:gd name="T37" fmla="*/ 104 h 141"/>
                <a:gd name="T38" fmla="*/ 106 w 145"/>
                <a:gd name="T39" fmla="*/ 121 h 141"/>
                <a:gd name="T40" fmla="*/ 94 w 145"/>
                <a:gd name="T41" fmla="*/ 133 h 141"/>
                <a:gd name="T42" fmla="*/ 19 w 145"/>
                <a:gd name="T43" fmla="*/ 133 h 141"/>
                <a:gd name="T44" fmla="*/ 8 w 145"/>
                <a:gd name="T45" fmla="*/ 121 h 141"/>
                <a:gd name="T46" fmla="*/ 8 w 145"/>
                <a:gd name="T47" fmla="*/ 8 h 141"/>
                <a:gd name="T48" fmla="*/ 106 w 145"/>
                <a:gd name="T49" fmla="*/ 8 h 141"/>
                <a:gd name="T50" fmla="*/ 106 w 145"/>
                <a:gd name="T51" fmla="*/ 30 h 141"/>
                <a:gd name="T52" fmla="*/ 110 w 145"/>
                <a:gd name="T53" fmla="*/ 34 h 141"/>
                <a:gd name="T54" fmla="*/ 125 w 145"/>
                <a:gd name="T55" fmla="*/ 34 h 141"/>
                <a:gd name="T56" fmla="*/ 137 w 145"/>
                <a:gd name="T57" fmla="*/ 45 h 141"/>
                <a:gd name="T58" fmla="*/ 137 w 145"/>
                <a:gd name="T59" fmla="*/ 8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41">
                  <a:moveTo>
                    <a:pt x="125" y="26"/>
                  </a:moveTo>
                  <a:cubicBezTo>
                    <a:pt x="114" y="26"/>
                    <a:pt x="114" y="26"/>
                    <a:pt x="114" y="26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2"/>
                    <a:pt x="112" y="0"/>
                    <a:pt x="11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32"/>
                    <a:pt x="9" y="141"/>
                    <a:pt x="19" y="141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105" y="141"/>
                    <a:pt x="114" y="132"/>
                    <a:pt x="114" y="121"/>
                  </a:cubicBezTo>
                  <a:cubicBezTo>
                    <a:pt x="114" y="108"/>
                    <a:pt x="114" y="108"/>
                    <a:pt x="114" y="108"/>
                  </a:cubicBezTo>
                  <a:cubicBezTo>
                    <a:pt x="125" y="108"/>
                    <a:pt x="125" y="108"/>
                    <a:pt x="125" y="108"/>
                  </a:cubicBezTo>
                  <a:cubicBezTo>
                    <a:pt x="136" y="108"/>
                    <a:pt x="145" y="99"/>
                    <a:pt x="145" y="88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35"/>
                    <a:pt x="136" y="26"/>
                    <a:pt x="125" y="26"/>
                  </a:cubicBezTo>
                  <a:close/>
                  <a:moveTo>
                    <a:pt x="137" y="88"/>
                  </a:moveTo>
                  <a:cubicBezTo>
                    <a:pt x="137" y="94"/>
                    <a:pt x="131" y="100"/>
                    <a:pt x="125" y="100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08" y="100"/>
                    <a:pt x="106" y="101"/>
                    <a:pt x="106" y="104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6" y="128"/>
                    <a:pt x="101" y="133"/>
                    <a:pt x="94" y="133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3" y="133"/>
                    <a:pt x="8" y="128"/>
                    <a:pt x="8" y="12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6" y="32"/>
                    <a:pt x="108" y="34"/>
                    <a:pt x="110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31" y="34"/>
                    <a:pt x="137" y="39"/>
                    <a:pt x="137" y="45"/>
                  </a:cubicBezTo>
                  <a:lnTo>
                    <a:pt x="137" y="8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5" name="Freeform 114"/>
            <p:cNvSpPr>
              <a:spLocks/>
            </p:cNvSpPr>
            <p:nvPr/>
          </p:nvSpPr>
          <p:spPr bwMode="auto">
            <a:xfrm>
              <a:off x="1717676" y="5899151"/>
              <a:ext cx="11113" cy="50800"/>
            </a:xfrm>
            <a:custGeom>
              <a:avLst/>
              <a:gdLst>
                <a:gd name="T0" fmla="*/ 4 w 8"/>
                <a:gd name="T1" fmla="*/ 37 h 37"/>
                <a:gd name="T2" fmla="*/ 8 w 8"/>
                <a:gd name="T3" fmla="*/ 33 h 37"/>
                <a:gd name="T4" fmla="*/ 8 w 8"/>
                <a:gd name="T5" fmla="*/ 4 h 37"/>
                <a:gd name="T6" fmla="*/ 4 w 8"/>
                <a:gd name="T7" fmla="*/ 0 h 37"/>
                <a:gd name="T8" fmla="*/ 0 w 8"/>
                <a:gd name="T9" fmla="*/ 4 h 37"/>
                <a:gd name="T10" fmla="*/ 0 w 8"/>
                <a:gd name="T11" fmla="*/ 33 h 37"/>
                <a:gd name="T12" fmla="*/ 4 w 8"/>
                <a:gd name="T1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7">
                  <a:moveTo>
                    <a:pt x="4" y="37"/>
                  </a:moveTo>
                  <a:cubicBezTo>
                    <a:pt x="6" y="37"/>
                    <a:pt x="8" y="35"/>
                    <a:pt x="8" y="3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5"/>
                    <a:pt x="2" y="37"/>
                    <a:pt x="4" y="3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6" name="Freeform 115"/>
            <p:cNvSpPr>
              <a:spLocks/>
            </p:cNvSpPr>
            <p:nvPr/>
          </p:nvSpPr>
          <p:spPr bwMode="auto">
            <a:xfrm>
              <a:off x="1749426" y="5864226"/>
              <a:ext cx="9525" cy="85725"/>
            </a:xfrm>
            <a:custGeom>
              <a:avLst/>
              <a:gdLst>
                <a:gd name="T0" fmla="*/ 4 w 8"/>
                <a:gd name="T1" fmla="*/ 63 h 63"/>
                <a:gd name="T2" fmla="*/ 8 w 8"/>
                <a:gd name="T3" fmla="*/ 59 h 63"/>
                <a:gd name="T4" fmla="*/ 8 w 8"/>
                <a:gd name="T5" fmla="*/ 4 h 63"/>
                <a:gd name="T6" fmla="*/ 4 w 8"/>
                <a:gd name="T7" fmla="*/ 0 h 63"/>
                <a:gd name="T8" fmla="*/ 0 w 8"/>
                <a:gd name="T9" fmla="*/ 4 h 63"/>
                <a:gd name="T10" fmla="*/ 0 w 8"/>
                <a:gd name="T11" fmla="*/ 59 h 63"/>
                <a:gd name="T12" fmla="*/ 4 w 8"/>
                <a:gd name="T1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3">
                  <a:moveTo>
                    <a:pt x="4" y="63"/>
                  </a:moveTo>
                  <a:cubicBezTo>
                    <a:pt x="6" y="63"/>
                    <a:pt x="8" y="61"/>
                    <a:pt x="8" y="59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2" y="63"/>
                    <a:pt x="4" y="6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7" name="Freeform 116"/>
            <p:cNvSpPr>
              <a:spLocks/>
            </p:cNvSpPr>
            <p:nvPr/>
          </p:nvSpPr>
          <p:spPr bwMode="auto">
            <a:xfrm>
              <a:off x="1781176" y="5902326"/>
              <a:ext cx="11113" cy="47625"/>
            </a:xfrm>
            <a:custGeom>
              <a:avLst/>
              <a:gdLst>
                <a:gd name="T0" fmla="*/ 4 w 8"/>
                <a:gd name="T1" fmla="*/ 35 h 35"/>
                <a:gd name="T2" fmla="*/ 8 w 8"/>
                <a:gd name="T3" fmla="*/ 31 h 35"/>
                <a:gd name="T4" fmla="*/ 8 w 8"/>
                <a:gd name="T5" fmla="*/ 4 h 35"/>
                <a:gd name="T6" fmla="*/ 4 w 8"/>
                <a:gd name="T7" fmla="*/ 0 h 35"/>
                <a:gd name="T8" fmla="*/ 0 w 8"/>
                <a:gd name="T9" fmla="*/ 4 h 35"/>
                <a:gd name="T10" fmla="*/ 0 w 8"/>
                <a:gd name="T11" fmla="*/ 31 h 35"/>
                <a:gd name="T12" fmla="*/ 4 w 8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6" y="35"/>
                    <a:pt x="8" y="33"/>
                    <a:pt x="8" y="3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8" name="Freeform 117"/>
            <p:cNvSpPr>
              <a:spLocks/>
            </p:cNvSpPr>
            <p:nvPr/>
          </p:nvSpPr>
          <p:spPr bwMode="auto">
            <a:xfrm>
              <a:off x="1812926" y="5913438"/>
              <a:ext cx="9525" cy="36513"/>
            </a:xfrm>
            <a:custGeom>
              <a:avLst/>
              <a:gdLst>
                <a:gd name="T0" fmla="*/ 4 w 8"/>
                <a:gd name="T1" fmla="*/ 27 h 27"/>
                <a:gd name="T2" fmla="*/ 8 w 8"/>
                <a:gd name="T3" fmla="*/ 23 h 27"/>
                <a:gd name="T4" fmla="*/ 8 w 8"/>
                <a:gd name="T5" fmla="*/ 4 h 27"/>
                <a:gd name="T6" fmla="*/ 4 w 8"/>
                <a:gd name="T7" fmla="*/ 0 h 27"/>
                <a:gd name="T8" fmla="*/ 0 w 8"/>
                <a:gd name="T9" fmla="*/ 4 h 27"/>
                <a:gd name="T10" fmla="*/ 0 w 8"/>
                <a:gd name="T11" fmla="*/ 23 h 27"/>
                <a:gd name="T12" fmla="*/ 4 w 8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7">
                  <a:moveTo>
                    <a:pt x="4" y="27"/>
                  </a:moveTo>
                  <a:cubicBezTo>
                    <a:pt x="6" y="27"/>
                    <a:pt x="8" y="25"/>
                    <a:pt x="8" y="2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5"/>
                    <a:pt x="2" y="27"/>
                    <a:pt x="4" y="2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9" name="Freeform 118"/>
            <p:cNvSpPr>
              <a:spLocks noEditPoints="1"/>
            </p:cNvSpPr>
            <p:nvPr/>
          </p:nvSpPr>
          <p:spPr bwMode="auto">
            <a:xfrm>
              <a:off x="2166938" y="358775"/>
              <a:ext cx="292100" cy="185738"/>
            </a:xfrm>
            <a:custGeom>
              <a:avLst/>
              <a:gdLst>
                <a:gd name="T0" fmla="*/ 197 w 216"/>
                <a:gd name="T1" fmla="*/ 0 h 138"/>
                <a:gd name="T2" fmla="*/ 19 w 216"/>
                <a:gd name="T3" fmla="*/ 0 h 138"/>
                <a:gd name="T4" fmla="*/ 0 w 216"/>
                <a:gd name="T5" fmla="*/ 19 h 138"/>
                <a:gd name="T6" fmla="*/ 0 w 216"/>
                <a:gd name="T7" fmla="*/ 120 h 138"/>
                <a:gd name="T8" fmla="*/ 19 w 216"/>
                <a:gd name="T9" fmla="*/ 138 h 138"/>
                <a:gd name="T10" fmla="*/ 56 w 216"/>
                <a:gd name="T11" fmla="*/ 138 h 138"/>
                <a:gd name="T12" fmla="*/ 160 w 216"/>
                <a:gd name="T13" fmla="*/ 138 h 138"/>
                <a:gd name="T14" fmla="*/ 197 w 216"/>
                <a:gd name="T15" fmla="*/ 138 h 138"/>
                <a:gd name="T16" fmla="*/ 216 w 216"/>
                <a:gd name="T17" fmla="*/ 120 h 138"/>
                <a:gd name="T18" fmla="*/ 216 w 216"/>
                <a:gd name="T19" fmla="*/ 19 h 138"/>
                <a:gd name="T20" fmla="*/ 197 w 216"/>
                <a:gd name="T21" fmla="*/ 0 h 138"/>
                <a:gd name="T22" fmla="*/ 60 w 216"/>
                <a:gd name="T23" fmla="*/ 130 h 138"/>
                <a:gd name="T24" fmla="*/ 60 w 216"/>
                <a:gd name="T25" fmla="*/ 111 h 138"/>
                <a:gd name="T26" fmla="*/ 71 w 216"/>
                <a:gd name="T27" fmla="*/ 101 h 138"/>
                <a:gd name="T28" fmla="*/ 146 w 216"/>
                <a:gd name="T29" fmla="*/ 101 h 138"/>
                <a:gd name="T30" fmla="*/ 156 w 216"/>
                <a:gd name="T31" fmla="*/ 111 h 138"/>
                <a:gd name="T32" fmla="*/ 156 w 216"/>
                <a:gd name="T33" fmla="*/ 130 h 138"/>
                <a:gd name="T34" fmla="*/ 60 w 216"/>
                <a:gd name="T35" fmla="*/ 130 h 138"/>
                <a:gd name="T36" fmla="*/ 208 w 216"/>
                <a:gd name="T37" fmla="*/ 120 h 138"/>
                <a:gd name="T38" fmla="*/ 197 w 216"/>
                <a:gd name="T39" fmla="*/ 130 h 138"/>
                <a:gd name="T40" fmla="*/ 164 w 216"/>
                <a:gd name="T41" fmla="*/ 130 h 138"/>
                <a:gd name="T42" fmla="*/ 164 w 216"/>
                <a:gd name="T43" fmla="*/ 111 h 138"/>
                <a:gd name="T44" fmla="*/ 146 w 216"/>
                <a:gd name="T45" fmla="*/ 93 h 138"/>
                <a:gd name="T46" fmla="*/ 71 w 216"/>
                <a:gd name="T47" fmla="*/ 93 h 138"/>
                <a:gd name="T48" fmla="*/ 52 w 216"/>
                <a:gd name="T49" fmla="*/ 111 h 138"/>
                <a:gd name="T50" fmla="*/ 52 w 216"/>
                <a:gd name="T51" fmla="*/ 130 h 138"/>
                <a:gd name="T52" fmla="*/ 19 w 216"/>
                <a:gd name="T53" fmla="*/ 130 h 138"/>
                <a:gd name="T54" fmla="*/ 8 w 216"/>
                <a:gd name="T55" fmla="*/ 120 h 138"/>
                <a:gd name="T56" fmla="*/ 8 w 216"/>
                <a:gd name="T57" fmla="*/ 19 h 138"/>
                <a:gd name="T58" fmla="*/ 19 w 216"/>
                <a:gd name="T59" fmla="*/ 8 h 138"/>
                <a:gd name="T60" fmla="*/ 197 w 216"/>
                <a:gd name="T61" fmla="*/ 8 h 138"/>
                <a:gd name="T62" fmla="*/ 208 w 216"/>
                <a:gd name="T63" fmla="*/ 19 h 138"/>
                <a:gd name="T64" fmla="*/ 208 w 216"/>
                <a:gd name="T65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6" h="138">
                  <a:moveTo>
                    <a:pt x="197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9"/>
                    <a:pt x="0" y="1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30"/>
                    <a:pt x="9" y="138"/>
                    <a:pt x="19" y="138"/>
                  </a:cubicBezTo>
                  <a:cubicBezTo>
                    <a:pt x="56" y="138"/>
                    <a:pt x="56" y="138"/>
                    <a:pt x="56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208" y="138"/>
                    <a:pt x="216" y="130"/>
                    <a:pt x="216" y="120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9"/>
                    <a:pt x="208" y="0"/>
                    <a:pt x="197" y="0"/>
                  </a:cubicBezTo>
                  <a:close/>
                  <a:moveTo>
                    <a:pt x="60" y="130"/>
                  </a:moveTo>
                  <a:cubicBezTo>
                    <a:pt x="60" y="111"/>
                    <a:pt x="60" y="111"/>
                    <a:pt x="60" y="111"/>
                  </a:cubicBezTo>
                  <a:cubicBezTo>
                    <a:pt x="60" y="105"/>
                    <a:pt x="65" y="101"/>
                    <a:pt x="7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51" y="101"/>
                    <a:pt x="156" y="105"/>
                    <a:pt x="156" y="111"/>
                  </a:cubicBezTo>
                  <a:cubicBezTo>
                    <a:pt x="156" y="130"/>
                    <a:pt x="156" y="130"/>
                    <a:pt x="156" y="130"/>
                  </a:cubicBezTo>
                  <a:lnTo>
                    <a:pt x="60" y="130"/>
                  </a:lnTo>
                  <a:close/>
                  <a:moveTo>
                    <a:pt x="208" y="120"/>
                  </a:moveTo>
                  <a:cubicBezTo>
                    <a:pt x="208" y="125"/>
                    <a:pt x="203" y="130"/>
                    <a:pt x="197" y="130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4" y="111"/>
                    <a:pt x="164" y="111"/>
                    <a:pt x="164" y="111"/>
                  </a:cubicBezTo>
                  <a:cubicBezTo>
                    <a:pt x="164" y="101"/>
                    <a:pt x="156" y="93"/>
                    <a:pt x="146" y="93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1" y="93"/>
                    <a:pt x="52" y="101"/>
                    <a:pt x="52" y="111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19" y="130"/>
                    <a:pt x="19" y="130"/>
                    <a:pt x="19" y="130"/>
                  </a:cubicBezTo>
                  <a:cubicBezTo>
                    <a:pt x="13" y="130"/>
                    <a:pt x="8" y="125"/>
                    <a:pt x="8" y="1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3"/>
                    <a:pt x="13" y="8"/>
                    <a:pt x="19" y="8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203" y="8"/>
                    <a:pt x="208" y="13"/>
                    <a:pt x="208" y="19"/>
                  </a:cubicBezTo>
                  <a:lnTo>
                    <a:pt x="208" y="12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0" name="Freeform 119"/>
            <p:cNvSpPr>
              <a:spLocks noEditPoints="1"/>
            </p:cNvSpPr>
            <p:nvPr/>
          </p:nvSpPr>
          <p:spPr bwMode="auto">
            <a:xfrm>
              <a:off x="2238376" y="428625"/>
              <a:ext cx="46038" cy="46038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  <a:gd name="T10" fmla="*/ 17 w 34"/>
                <a:gd name="T11" fmla="*/ 26 h 34"/>
                <a:gd name="T12" fmla="*/ 8 w 34"/>
                <a:gd name="T13" fmla="*/ 17 h 34"/>
                <a:gd name="T14" fmla="*/ 17 w 34"/>
                <a:gd name="T15" fmla="*/ 8 h 34"/>
                <a:gd name="T16" fmla="*/ 26 w 34"/>
                <a:gd name="T17" fmla="*/ 17 h 34"/>
                <a:gd name="T18" fmla="*/ 17 w 34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7"/>
                    <a:pt x="8" y="34"/>
                    <a:pt x="17" y="34"/>
                  </a:cubicBezTo>
                  <a:cubicBezTo>
                    <a:pt x="27" y="34"/>
                    <a:pt x="34" y="27"/>
                    <a:pt x="34" y="17"/>
                  </a:cubicBezTo>
                  <a:cubicBezTo>
                    <a:pt x="34" y="8"/>
                    <a:pt x="27" y="0"/>
                    <a:pt x="17" y="0"/>
                  </a:cubicBezTo>
                  <a:close/>
                  <a:moveTo>
                    <a:pt x="17" y="26"/>
                  </a:moveTo>
                  <a:cubicBezTo>
                    <a:pt x="12" y="26"/>
                    <a:pt x="8" y="22"/>
                    <a:pt x="8" y="17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7"/>
                  </a:cubicBezTo>
                  <a:cubicBezTo>
                    <a:pt x="26" y="22"/>
                    <a:pt x="22" y="26"/>
                    <a:pt x="17" y="2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1" name="Freeform 120"/>
            <p:cNvSpPr>
              <a:spLocks noEditPoints="1"/>
            </p:cNvSpPr>
            <p:nvPr/>
          </p:nvSpPr>
          <p:spPr bwMode="auto">
            <a:xfrm>
              <a:off x="2343151" y="428625"/>
              <a:ext cx="46038" cy="46038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  <a:gd name="T10" fmla="*/ 17 w 34"/>
                <a:gd name="T11" fmla="*/ 26 h 34"/>
                <a:gd name="T12" fmla="*/ 8 w 34"/>
                <a:gd name="T13" fmla="*/ 17 h 34"/>
                <a:gd name="T14" fmla="*/ 17 w 34"/>
                <a:gd name="T15" fmla="*/ 8 h 34"/>
                <a:gd name="T16" fmla="*/ 26 w 34"/>
                <a:gd name="T17" fmla="*/ 17 h 34"/>
                <a:gd name="T18" fmla="*/ 17 w 34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7"/>
                    <a:pt x="8" y="34"/>
                    <a:pt x="17" y="34"/>
                  </a:cubicBezTo>
                  <a:cubicBezTo>
                    <a:pt x="26" y="34"/>
                    <a:pt x="34" y="27"/>
                    <a:pt x="34" y="17"/>
                  </a:cubicBezTo>
                  <a:cubicBezTo>
                    <a:pt x="34" y="8"/>
                    <a:pt x="26" y="0"/>
                    <a:pt x="17" y="0"/>
                  </a:cubicBezTo>
                  <a:close/>
                  <a:moveTo>
                    <a:pt x="17" y="26"/>
                  </a:moveTo>
                  <a:cubicBezTo>
                    <a:pt x="12" y="26"/>
                    <a:pt x="8" y="22"/>
                    <a:pt x="8" y="17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7"/>
                  </a:cubicBezTo>
                  <a:cubicBezTo>
                    <a:pt x="26" y="22"/>
                    <a:pt x="22" y="26"/>
                    <a:pt x="17" y="2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2" name="Freeform 121"/>
            <p:cNvSpPr>
              <a:spLocks noEditPoints="1"/>
            </p:cNvSpPr>
            <p:nvPr/>
          </p:nvSpPr>
          <p:spPr bwMode="auto">
            <a:xfrm>
              <a:off x="2203451" y="2205037"/>
              <a:ext cx="222250" cy="142875"/>
            </a:xfrm>
            <a:custGeom>
              <a:avLst/>
              <a:gdLst>
                <a:gd name="T0" fmla="*/ 162 w 165"/>
                <a:gd name="T1" fmla="*/ 27 h 105"/>
                <a:gd name="T2" fmla="*/ 151 w 165"/>
                <a:gd name="T3" fmla="*/ 22 h 105"/>
                <a:gd name="T4" fmla="*/ 29 w 165"/>
                <a:gd name="T5" fmla="*/ 22 h 105"/>
                <a:gd name="T6" fmla="*/ 25 w 165"/>
                <a:gd name="T7" fmla="*/ 3 h 105"/>
                <a:gd name="T8" fmla="*/ 25 w 165"/>
                <a:gd name="T9" fmla="*/ 2 h 105"/>
                <a:gd name="T10" fmla="*/ 25 w 165"/>
                <a:gd name="T11" fmla="*/ 2 h 105"/>
                <a:gd name="T12" fmla="*/ 24 w 165"/>
                <a:gd name="T13" fmla="*/ 1 h 105"/>
                <a:gd name="T14" fmla="*/ 24 w 165"/>
                <a:gd name="T15" fmla="*/ 1 h 105"/>
                <a:gd name="T16" fmla="*/ 23 w 165"/>
                <a:gd name="T17" fmla="*/ 0 h 105"/>
                <a:gd name="T18" fmla="*/ 22 w 165"/>
                <a:gd name="T19" fmla="*/ 0 h 105"/>
                <a:gd name="T20" fmla="*/ 21 w 165"/>
                <a:gd name="T21" fmla="*/ 0 h 105"/>
                <a:gd name="T22" fmla="*/ 21 w 165"/>
                <a:gd name="T23" fmla="*/ 0 h 105"/>
                <a:gd name="T24" fmla="*/ 4 w 165"/>
                <a:gd name="T25" fmla="*/ 0 h 105"/>
                <a:gd name="T26" fmla="*/ 0 w 165"/>
                <a:gd name="T27" fmla="*/ 4 h 105"/>
                <a:gd name="T28" fmla="*/ 4 w 165"/>
                <a:gd name="T29" fmla="*/ 8 h 105"/>
                <a:gd name="T30" fmla="*/ 18 w 165"/>
                <a:gd name="T31" fmla="*/ 8 h 105"/>
                <a:gd name="T32" fmla="*/ 22 w 165"/>
                <a:gd name="T33" fmla="*/ 27 h 105"/>
                <a:gd name="T34" fmla="*/ 35 w 165"/>
                <a:gd name="T35" fmla="*/ 90 h 105"/>
                <a:gd name="T36" fmla="*/ 53 w 165"/>
                <a:gd name="T37" fmla="*/ 105 h 105"/>
                <a:gd name="T38" fmla="*/ 127 w 165"/>
                <a:gd name="T39" fmla="*/ 105 h 105"/>
                <a:gd name="T40" fmla="*/ 145 w 165"/>
                <a:gd name="T41" fmla="*/ 93 h 105"/>
                <a:gd name="T42" fmla="*/ 164 w 165"/>
                <a:gd name="T43" fmla="*/ 40 h 105"/>
                <a:gd name="T44" fmla="*/ 162 w 165"/>
                <a:gd name="T45" fmla="*/ 27 h 105"/>
                <a:gd name="T46" fmla="*/ 156 w 165"/>
                <a:gd name="T47" fmla="*/ 37 h 105"/>
                <a:gd name="T48" fmla="*/ 137 w 165"/>
                <a:gd name="T49" fmla="*/ 90 h 105"/>
                <a:gd name="T50" fmla="*/ 127 w 165"/>
                <a:gd name="T51" fmla="*/ 97 h 105"/>
                <a:gd name="T52" fmla="*/ 53 w 165"/>
                <a:gd name="T53" fmla="*/ 97 h 105"/>
                <a:gd name="T54" fmla="*/ 42 w 165"/>
                <a:gd name="T55" fmla="*/ 89 h 105"/>
                <a:gd name="T56" fmla="*/ 31 w 165"/>
                <a:gd name="T57" fmla="*/ 30 h 105"/>
                <a:gd name="T58" fmla="*/ 151 w 165"/>
                <a:gd name="T59" fmla="*/ 30 h 105"/>
                <a:gd name="T60" fmla="*/ 155 w 165"/>
                <a:gd name="T61" fmla="*/ 32 h 105"/>
                <a:gd name="T62" fmla="*/ 156 w 165"/>
                <a:gd name="T63" fmla="*/ 3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105">
                  <a:moveTo>
                    <a:pt x="162" y="27"/>
                  </a:moveTo>
                  <a:cubicBezTo>
                    <a:pt x="159" y="24"/>
                    <a:pt x="155" y="22"/>
                    <a:pt x="151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6" y="99"/>
                    <a:pt x="44" y="105"/>
                    <a:pt x="53" y="105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35" y="105"/>
                    <a:pt x="142" y="100"/>
                    <a:pt x="145" y="93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5" y="35"/>
                    <a:pt x="164" y="31"/>
                    <a:pt x="162" y="27"/>
                  </a:cubicBezTo>
                  <a:close/>
                  <a:moveTo>
                    <a:pt x="156" y="37"/>
                  </a:moveTo>
                  <a:cubicBezTo>
                    <a:pt x="137" y="90"/>
                    <a:pt x="137" y="90"/>
                    <a:pt x="137" y="90"/>
                  </a:cubicBezTo>
                  <a:cubicBezTo>
                    <a:pt x="135" y="94"/>
                    <a:pt x="131" y="97"/>
                    <a:pt x="127" y="97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48" y="97"/>
                    <a:pt x="43" y="94"/>
                    <a:pt x="42" y="8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53" y="30"/>
                    <a:pt x="154" y="31"/>
                    <a:pt x="155" y="32"/>
                  </a:cubicBezTo>
                  <a:cubicBezTo>
                    <a:pt x="156" y="33"/>
                    <a:pt x="157" y="35"/>
                    <a:pt x="156" y="3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3" name="Freeform 122"/>
            <p:cNvSpPr>
              <a:spLocks noEditPoints="1"/>
            </p:cNvSpPr>
            <p:nvPr/>
          </p:nvSpPr>
          <p:spPr bwMode="auto">
            <a:xfrm>
              <a:off x="2247901" y="2360612"/>
              <a:ext cx="44450" cy="42863"/>
            </a:xfrm>
            <a:custGeom>
              <a:avLst/>
              <a:gdLst>
                <a:gd name="T0" fmla="*/ 16 w 32"/>
                <a:gd name="T1" fmla="*/ 0 h 32"/>
                <a:gd name="T2" fmla="*/ 0 w 32"/>
                <a:gd name="T3" fmla="*/ 16 h 32"/>
                <a:gd name="T4" fmla="*/ 16 w 32"/>
                <a:gd name="T5" fmla="*/ 32 h 32"/>
                <a:gd name="T6" fmla="*/ 32 w 32"/>
                <a:gd name="T7" fmla="*/ 16 h 32"/>
                <a:gd name="T8" fmla="*/ 16 w 32"/>
                <a:gd name="T9" fmla="*/ 0 h 32"/>
                <a:gd name="T10" fmla="*/ 16 w 32"/>
                <a:gd name="T11" fmla="*/ 24 h 32"/>
                <a:gd name="T12" fmla="*/ 8 w 32"/>
                <a:gd name="T13" fmla="*/ 16 h 32"/>
                <a:gd name="T14" fmla="*/ 16 w 32"/>
                <a:gd name="T15" fmla="*/ 8 h 32"/>
                <a:gd name="T16" fmla="*/ 24 w 32"/>
                <a:gd name="T17" fmla="*/ 16 h 32"/>
                <a:gd name="T18" fmla="*/ 16 w 32"/>
                <a:gd name="T1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5" y="32"/>
                    <a:pt x="32" y="25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  <a:moveTo>
                    <a:pt x="16" y="24"/>
                  </a:moveTo>
                  <a:cubicBezTo>
                    <a:pt x="11" y="24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4" name="Freeform 123"/>
            <p:cNvSpPr>
              <a:spLocks noEditPoints="1"/>
            </p:cNvSpPr>
            <p:nvPr/>
          </p:nvSpPr>
          <p:spPr bwMode="auto">
            <a:xfrm>
              <a:off x="2344738" y="2360612"/>
              <a:ext cx="42863" cy="42863"/>
            </a:xfrm>
            <a:custGeom>
              <a:avLst/>
              <a:gdLst>
                <a:gd name="T0" fmla="*/ 16 w 32"/>
                <a:gd name="T1" fmla="*/ 0 h 32"/>
                <a:gd name="T2" fmla="*/ 0 w 32"/>
                <a:gd name="T3" fmla="*/ 16 h 32"/>
                <a:gd name="T4" fmla="*/ 16 w 32"/>
                <a:gd name="T5" fmla="*/ 32 h 32"/>
                <a:gd name="T6" fmla="*/ 32 w 32"/>
                <a:gd name="T7" fmla="*/ 16 h 32"/>
                <a:gd name="T8" fmla="*/ 16 w 32"/>
                <a:gd name="T9" fmla="*/ 0 h 32"/>
                <a:gd name="T10" fmla="*/ 16 w 32"/>
                <a:gd name="T11" fmla="*/ 24 h 32"/>
                <a:gd name="T12" fmla="*/ 8 w 32"/>
                <a:gd name="T13" fmla="*/ 16 h 32"/>
                <a:gd name="T14" fmla="*/ 16 w 32"/>
                <a:gd name="T15" fmla="*/ 8 h 32"/>
                <a:gd name="T16" fmla="*/ 24 w 32"/>
                <a:gd name="T17" fmla="*/ 16 h 32"/>
                <a:gd name="T18" fmla="*/ 16 w 32"/>
                <a:gd name="T1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5" y="32"/>
                    <a:pt x="32" y="25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  <a:moveTo>
                    <a:pt x="16" y="24"/>
                  </a:moveTo>
                  <a:cubicBezTo>
                    <a:pt x="12" y="24"/>
                    <a:pt x="8" y="21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ubicBezTo>
                    <a:pt x="21" y="8"/>
                    <a:pt x="24" y="12"/>
                    <a:pt x="24" y="16"/>
                  </a:cubicBezTo>
                  <a:cubicBezTo>
                    <a:pt x="24" y="21"/>
                    <a:pt x="21" y="24"/>
                    <a:pt x="16" y="2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5" name="Freeform 124"/>
            <p:cNvSpPr>
              <a:spLocks noEditPoints="1"/>
            </p:cNvSpPr>
            <p:nvPr/>
          </p:nvSpPr>
          <p:spPr bwMode="auto">
            <a:xfrm>
              <a:off x="2197101" y="952500"/>
              <a:ext cx="231775" cy="233363"/>
            </a:xfrm>
            <a:custGeom>
              <a:avLst/>
              <a:gdLst>
                <a:gd name="T0" fmla="*/ 149 w 172"/>
                <a:gd name="T1" fmla="*/ 64 h 172"/>
                <a:gd name="T2" fmla="*/ 150 w 172"/>
                <a:gd name="T3" fmla="*/ 54 h 172"/>
                <a:gd name="T4" fmla="*/ 150 w 172"/>
                <a:gd name="T5" fmla="*/ 28 h 172"/>
                <a:gd name="T6" fmla="*/ 131 w 172"/>
                <a:gd name="T7" fmla="*/ 17 h 172"/>
                <a:gd name="T8" fmla="*/ 115 w 172"/>
                <a:gd name="T9" fmla="*/ 26 h 172"/>
                <a:gd name="T10" fmla="*/ 108 w 172"/>
                <a:gd name="T11" fmla="*/ 18 h 172"/>
                <a:gd name="T12" fmla="*/ 82 w 172"/>
                <a:gd name="T13" fmla="*/ 0 h 172"/>
                <a:gd name="T14" fmla="*/ 64 w 172"/>
                <a:gd name="T15" fmla="*/ 23 h 172"/>
                <a:gd name="T16" fmla="*/ 54 w 172"/>
                <a:gd name="T17" fmla="*/ 22 h 172"/>
                <a:gd name="T18" fmla="*/ 28 w 172"/>
                <a:gd name="T19" fmla="*/ 22 h 172"/>
                <a:gd name="T20" fmla="*/ 17 w 172"/>
                <a:gd name="T21" fmla="*/ 41 h 172"/>
                <a:gd name="T22" fmla="*/ 26 w 172"/>
                <a:gd name="T23" fmla="*/ 57 h 172"/>
                <a:gd name="T24" fmla="*/ 18 w 172"/>
                <a:gd name="T25" fmla="*/ 64 h 172"/>
                <a:gd name="T26" fmla="*/ 0 w 172"/>
                <a:gd name="T27" fmla="*/ 90 h 172"/>
                <a:gd name="T28" fmla="*/ 23 w 172"/>
                <a:gd name="T29" fmla="*/ 108 h 172"/>
                <a:gd name="T30" fmla="*/ 22 w 172"/>
                <a:gd name="T31" fmla="*/ 118 h 172"/>
                <a:gd name="T32" fmla="*/ 28 w 172"/>
                <a:gd name="T33" fmla="*/ 150 h 172"/>
                <a:gd name="T34" fmla="*/ 54 w 172"/>
                <a:gd name="T35" fmla="*/ 150 h 172"/>
                <a:gd name="T36" fmla="*/ 64 w 172"/>
                <a:gd name="T37" fmla="*/ 149 h 172"/>
                <a:gd name="T38" fmla="*/ 82 w 172"/>
                <a:gd name="T39" fmla="*/ 172 h 172"/>
                <a:gd name="T40" fmla="*/ 108 w 172"/>
                <a:gd name="T41" fmla="*/ 154 h 172"/>
                <a:gd name="T42" fmla="*/ 115 w 172"/>
                <a:gd name="T43" fmla="*/ 146 h 172"/>
                <a:gd name="T44" fmla="*/ 131 w 172"/>
                <a:gd name="T45" fmla="*/ 155 h 172"/>
                <a:gd name="T46" fmla="*/ 150 w 172"/>
                <a:gd name="T47" fmla="*/ 144 h 172"/>
                <a:gd name="T48" fmla="*/ 146 w 172"/>
                <a:gd name="T49" fmla="*/ 115 h 172"/>
                <a:gd name="T50" fmla="*/ 154 w 172"/>
                <a:gd name="T51" fmla="*/ 108 h 172"/>
                <a:gd name="T52" fmla="*/ 172 w 172"/>
                <a:gd name="T53" fmla="*/ 82 h 172"/>
                <a:gd name="T54" fmla="*/ 164 w 172"/>
                <a:gd name="T55" fmla="*/ 90 h 172"/>
                <a:gd name="T56" fmla="*/ 146 w 172"/>
                <a:gd name="T57" fmla="*/ 100 h 172"/>
                <a:gd name="T58" fmla="*/ 138 w 172"/>
                <a:gd name="T59" fmla="*/ 114 h 172"/>
                <a:gd name="T60" fmla="*/ 144 w 172"/>
                <a:gd name="T61" fmla="*/ 124 h 172"/>
                <a:gd name="T62" fmla="*/ 139 w 172"/>
                <a:gd name="T63" fmla="*/ 144 h 172"/>
                <a:gd name="T64" fmla="*/ 119 w 172"/>
                <a:gd name="T65" fmla="*/ 139 h 172"/>
                <a:gd name="T66" fmla="*/ 103 w 172"/>
                <a:gd name="T67" fmla="*/ 142 h 172"/>
                <a:gd name="T68" fmla="*/ 100 w 172"/>
                <a:gd name="T69" fmla="*/ 154 h 172"/>
                <a:gd name="T70" fmla="*/ 82 w 172"/>
                <a:gd name="T71" fmla="*/ 164 h 172"/>
                <a:gd name="T72" fmla="*/ 72 w 172"/>
                <a:gd name="T73" fmla="*/ 146 h 172"/>
                <a:gd name="T74" fmla="*/ 58 w 172"/>
                <a:gd name="T75" fmla="*/ 138 h 172"/>
                <a:gd name="T76" fmla="*/ 54 w 172"/>
                <a:gd name="T77" fmla="*/ 139 h 172"/>
                <a:gd name="T78" fmla="*/ 34 w 172"/>
                <a:gd name="T79" fmla="*/ 144 h 172"/>
                <a:gd name="T80" fmla="*/ 28 w 172"/>
                <a:gd name="T81" fmla="*/ 124 h 172"/>
                <a:gd name="T82" fmla="*/ 34 w 172"/>
                <a:gd name="T83" fmla="*/ 114 h 172"/>
                <a:gd name="T84" fmla="*/ 26 w 172"/>
                <a:gd name="T85" fmla="*/ 100 h 172"/>
                <a:gd name="T86" fmla="*/ 8 w 172"/>
                <a:gd name="T87" fmla="*/ 90 h 172"/>
                <a:gd name="T88" fmla="*/ 18 w 172"/>
                <a:gd name="T89" fmla="*/ 72 h 172"/>
                <a:gd name="T90" fmla="*/ 30 w 172"/>
                <a:gd name="T91" fmla="*/ 69 h 172"/>
                <a:gd name="T92" fmla="*/ 33 w 172"/>
                <a:gd name="T93" fmla="*/ 54 h 172"/>
                <a:gd name="T94" fmla="*/ 25 w 172"/>
                <a:gd name="T95" fmla="*/ 41 h 172"/>
                <a:gd name="T96" fmla="*/ 34 w 172"/>
                <a:gd name="T97" fmla="*/ 28 h 172"/>
                <a:gd name="T98" fmla="*/ 54 w 172"/>
                <a:gd name="T99" fmla="*/ 34 h 172"/>
                <a:gd name="T100" fmla="*/ 69 w 172"/>
                <a:gd name="T101" fmla="*/ 30 h 172"/>
                <a:gd name="T102" fmla="*/ 72 w 172"/>
                <a:gd name="T103" fmla="*/ 18 h 172"/>
                <a:gd name="T104" fmla="*/ 90 w 172"/>
                <a:gd name="T105" fmla="*/ 8 h 172"/>
                <a:gd name="T106" fmla="*/ 100 w 172"/>
                <a:gd name="T107" fmla="*/ 26 h 172"/>
                <a:gd name="T108" fmla="*/ 114 w 172"/>
                <a:gd name="T109" fmla="*/ 34 h 172"/>
                <a:gd name="T110" fmla="*/ 124 w 172"/>
                <a:gd name="T111" fmla="*/ 28 h 172"/>
                <a:gd name="T112" fmla="*/ 144 w 172"/>
                <a:gd name="T113" fmla="*/ 34 h 172"/>
                <a:gd name="T114" fmla="*/ 144 w 172"/>
                <a:gd name="T115" fmla="*/ 48 h 172"/>
                <a:gd name="T116" fmla="*/ 138 w 172"/>
                <a:gd name="T117" fmla="*/ 58 h 172"/>
                <a:gd name="T118" fmla="*/ 146 w 172"/>
                <a:gd name="T119" fmla="*/ 72 h 172"/>
                <a:gd name="T120" fmla="*/ 164 w 172"/>
                <a:gd name="T121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2" h="172">
                  <a:moveTo>
                    <a:pt x="154" y="64"/>
                  </a:moveTo>
                  <a:cubicBezTo>
                    <a:pt x="149" y="64"/>
                    <a:pt x="149" y="64"/>
                    <a:pt x="149" y="64"/>
                  </a:cubicBezTo>
                  <a:cubicBezTo>
                    <a:pt x="148" y="62"/>
                    <a:pt x="147" y="59"/>
                    <a:pt x="146" y="57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53" y="50"/>
                    <a:pt x="155" y="46"/>
                    <a:pt x="155" y="41"/>
                  </a:cubicBezTo>
                  <a:cubicBezTo>
                    <a:pt x="155" y="36"/>
                    <a:pt x="153" y="31"/>
                    <a:pt x="150" y="28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1" y="19"/>
                    <a:pt x="136" y="17"/>
                    <a:pt x="131" y="17"/>
                  </a:cubicBezTo>
                  <a:cubicBezTo>
                    <a:pt x="126" y="17"/>
                    <a:pt x="122" y="19"/>
                    <a:pt x="118" y="22"/>
                  </a:cubicBezTo>
                  <a:cubicBezTo>
                    <a:pt x="115" y="26"/>
                    <a:pt x="115" y="26"/>
                    <a:pt x="115" y="26"/>
                  </a:cubicBezTo>
                  <a:cubicBezTo>
                    <a:pt x="113" y="25"/>
                    <a:pt x="111" y="24"/>
                    <a:pt x="108" y="23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8"/>
                    <a:pt x="100" y="0"/>
                    <a:pt x="90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2" y="0"/>
                    <a:pt x="64" y="8"/>
                    <a:pt x="64" y="18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2" y="24"/>
                    <a:pt x="59" y="25"/>
                    <a:pt x="57" y="26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0" y="19"/>
                    <a:pt x="46" y="17"/>
                    <a:pt x="41" y="17"/>
                  </a:cubicBezTo>
                  <a:cubicBezTo>
                    <a:pt x="36" y="17"/>
                    <a:pt x="31" y="19"/>
                    <a:pt x="28" y="22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19" y="31"/>
                    <a:pt x="17" y="36"/>
                    <a:pt x="17" y="41"/>
                  </a:cubicBezTo>
                  <a:cubicBezTo>
                    <a:pt x="17" y="46"/>
                    <a:pt x="19" y="50"/>
                    <a:pt x="22" y="54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5" y="59"/>
                    <a:pt x="24" y="62"/>
                    <a:pt x="23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8" y="64"/>
                    <a:pt x="0" y="72"/>
                    <a:pt x="0" y="82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00"/>
                    <a:pt x="8" y="108"/>
                    <a:pt x="18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11"/>
                    <a:pt x="25" y="113"/>
                    <a:pt x="26" y="115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15" y="126"/>
                    <a:pt x="15" y="137"/>
                    <a:pt x="22" y="144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31" y="153"/>
                    <a:pt x="36" y="155"/>
                    <a:pt x="41" y="155"/>
                  </a:cubicBezTo>
                  <a:cubicBezTo>
                    <a:pt x="46" y="155"/>
                    <a:pt x="50" y="153"/>
                    <a:pt x="54" y="150"/>
                  </a:cubicBezTo>
                  <a:cubicBezTo>
                    <a:pt x="57" y="146"/>
                    <a:pt x="57" y="146"/>
                    <a:pt x="57" y="146"/>
                  </a:cubicBezTo>
                  <a:cubicBezTo>
                    <a:pt x="59" y="147"/>
                    <a:pt x="62" y="148"/>
                    <a:pt x="64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64" y="164"/>
                    <a:pt x="72" y="172"/>
                    <a:pt x="82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100" y="172"/>
                    <a:pt x="108" y="164"/>
                    <a:pt x="108" y="154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11" y="148"/>
                    <a:pt x="113" y="147"/>
                    <a:pt x="115" y="146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22" y="153"/>
                    <a:pt x="126" y="155"/>
                    <a:pt x="131" y="155"/>
                  </a:cubicBezTo>
                  <a:cubicBezTo>
                    <a:pt x="136" y="155"/>
                    <a:pt x="141" y="153"/>
                    <a:pt x="144" y="150"/>
                  </a:cubicBezTo>
                  <a:cubicBezTo>
                    <a:pt x="150" y="144"/>
                    <a:pt x="150" y="144"/>
                    <a:pt x="150" y="144"/>
                  </a:cubicBezTo>
                  <a:cubicBezTo>
                    <a:pt x="157" y="137"/>
                    <a:pt x="157" y="126"/>
                    <a:pt x="150" y="118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7" y="113"/>
                    <a:pt x="148" y="111"/>
                    <a:pt x="149" y="108"/>
                  </a:cubicBezTo>
                  <a:cubicBezTo>
                    <a:pt x="154" y="108"/>
                    <a:pt x="154" y="108"/>
                    <a:pt x="154" y="108"/>
                  </a:cubicBezTo>
                  <a:cubicBezTo>
                    <a:pt x="164" y="108"/>
                    <a:pt x="172" y="100"/>
                    <a:pt x="172" y="90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72" y="72"/>
                    <a:pt x="164" y="64"/>
                    <a:pt x="154" y="64"/>
                  </a:cubicBezTo>
                  <a:close/>
                  <a:moveTo>
                    <a:pt x="164" y="90"/>
                  </a:moveTo>
                  <a:cubicBezTo>
                    <a:pt x="164" y="96"/>
                    <a:pt x="160" y="100"/>
                    <a:pt x="154" y="100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4" y="100"/>
                    <a:pt x="143" y="102"/>
                    <a:pt x="142" y="103"/>
                  </a:cubicBezTo>
                  <a:cubicBezTo>
                    <a:pt x="141" y="107"/>
                    <a:pt x="140" y="110"/>
                    <a:pt x="138" y="114"/>
                  </a:cubicBezTo>
                  <a:cubicBezTo>
                    <a:pt x="137" y="115"/>
                    <a:pt x="137" y="117"/>
                    <a:pt x="139" y="119"/>
                  </a:cubicBezTo>
                  <a:cubicBezTo>
                    <a:pt x="144" y="124"/>
                    <a:pt x="144" y="124"/>
                    <a:pt x="144" y="124"/>
                  </a:cubicBezTo>
                  <a:cubicBezTo>
                    <a:pt x="148" y="128"/>
                    <a:pt x="148" y="135"/>
                    <a:pt x="144" y="139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35" y="148"/>
                    <a:pt x="128" y="148"/>
                    <a:pt x="124" y="144"/>
                  </a:cubicBezTo>
                  <a:cubicBezTo>
                    <a:pt x="119" y="139"/>
                    <a:pt x="119" y="139"/>
                    <a:pt x="119" y="139"/>
                  </a:cubicBezTo>
                  <a:cubicBezTo>
                    <a:pt x="117" y="138"/>
                    <a:pt x="115" y="137"/>
                    <a:pt x="114" y="138"/>
                  </a:cubicBezTo>
                  <a:cubicBezTo>
                    <a:pt x="110" y="140"/>
                    <a:pt x="107" y="141"/>
                    <a:pt x="103" y="142"/>
                  </a:cubicBezTo>
                  <a:cubicBezTo>
                    <a:pt x="102" y="143"/>
                    <a:pt x="100" y="145"/>
                    <a:pt x="100" y="146"/>
                  </a:cubicBezTo>
                  <a:cubicBezTo>
                    <a:pt x="100" y="154"/>
                    <a:pt x="100" y="154"/>
                    <a:pt x="100" y="154"/>
                  </a:cubicBezTo>
                  <a:cubicBezTo>
                    <a:pt x="100" y="160"/>
                    <a:pt x="96" y="164"/>
                    <a:pt x="90" y="164"/>
                  </a:cubicBezTo>
                  <a:cubicBezTo>
                    <a:pt x="82" y="164"/>
                    <a:pt x="82" y="164"/>
                    <a:pt x="82" y="164"/>
                  </a:cubicBezTo>
                  <a:cubicBezTo>
                    <a:pt x="76" y="164"/>
                    <a:pt x="72" y="160"/>
                    <a:pt x="72" y="154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5"/>
                    <a:pt x="71" y="143"/>
                    <a:pt x="69" y="142"/>
                  </a:cubicBezTo>
                  <a:cubicBezTo>
                    <a:pt x="65" y="141"/>
                    <a:pt x="62" y="140"/>
                    <a:pt x="58" y="138"/>
                  </a:cubicBezTo>
                  <a:cubicBezTo>
                    <a:pt x="58" y="138"/>
                    <a:pt x="57" y="138"/>
                    <a:pt x="57" y="138"/>
                  </a:cubicBezTo>
                  <a:cubicBezTo>
                    <a:pt x="55" y="138"/>
                    <a:pt x="54" y="138"/>
                    <a:pt x="54" y="139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4" y="148"/>
                    <a:pt x="37" y="148"/>
                    <a:pt x="34" y="144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4" y="135"/>
                    <a:pt x="24" y="128"/>
                    <a:pt x="28" y="124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5" y="117"/>
                    <a:pt x="35" y="115"/>
                    <a:pt x="34" y="114"/>
                  </a:cubicBezTo>
                  <a:cubicBezTo>
                    <a:pt x="32" y="110"/>
                    <a:pt x="31" y="107"/>
                    <a:pt x="30" y="103"/>
                  </a:cubicBezTo>
                  <a:cubicBezTo>
                    <a:pt x="29" y="102"/>
                    <a:pt x="28" y="100"/>
                    <a:pt x="26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2" y="100"/>
                    <a:pt x="8" y="96"/>
                    <a:pt x="8" y="90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77"/>
                    <a:pt x="12" y="72"/>
                    <a:pt x="18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8" y="72"/>
                    <a:pt x="29" y="71"/>
                    <a:pt x="30" y="69"/>
                  </a:cubicBezTo>
                  <a:cubicBezTo>
                    <a:pt x="31" y="65"/>
                    <a:pt x="32" y="62"/>
                    <a:pt x="34" y="58"/>
                  </a:cubicBezTo>
                  <a:cubicBezTo>
                    <a:pt x="35" y="57"/>
                    <a:pt x="35" y="55"/>
                    <a:pt x="33" y="54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6" y="46"/>
                    <a:pt x="25" y="44"/>
                    <a:pt x="25" y="41"/>
                  </a:cubicBezTo>
                  <a:cubicBezTo>
                    <a:pt x="25" y="38"/>
                    <a:pt x="26" y="35"/>
                    <a:pt x="28" y="34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7" y="24"/>
                    <a:pt x="44" y="24"/>
                    <a:pt x="48" y="28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5" y="35"/>
                    <a:pt x="57" y="35"/>
                    <a:pt x="58" y="34"/>
                  </a:cubicBezTo>
                  <a:cubicBezTo>
                    <a:pt x="62" y="32"/>
                    <a:pt x="65" y="31"/>
                    <a:pt x="69" y="30"/>
                  </a:cubicBezTo>
                  <a:cubicBezTo>
                    <a:pt x="71" y="29"/>
                    <a:pt x="72" y="28"/>
                    <a:pt x="72" y="26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13"/>
                    <a:pt x="76" y="8"/>
                    <a:pt x="82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6" y="8"/>
                    <a:pt x="100" y="13"/>
                    <a:pt x="100" y="18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8"/>
                    <a:pt x="102" y="29"/>
                    <a:pt x="103" y="30"/>
                  </a:cubicBezTo>
                  <a:cubicBezTo>
                    <a:pt x="107" y="31"/>
                    <a:pt x="110" y="32"/>
                    <a:pt x="114" y="34"/>
                  </a:cubicBezTo>
                  <a:cubicBezTo>
                    <a:pt x="115" y="35"/>
                    <a:pt x="117" y="35"/>
                    <a:pt x="119" y="34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8" y="24"/>
                    <a:pt x="135" y="24"/>
                    <a:pt x="139" y="28"/>
                  </a:cubicBezTo>
                  <a:cubicBezTo>
                    <a:pt x="144" y="34"/>
                    <a:pt x="144" y="34"/>
                    <a:pt x="144" y="34"/>
                  </a:cubicBezTo>
                  <a:cubicBezTo>
                    <a:pt x="146" y="35"/>
                    <a:pt x="147" y="38"/>
                    <a:pt x="147" y="41"/>
                  </a:cubicBezTo>
                  <a:cubicBezTo>
                    <a:pt x="147" y="44"/>
                    <a:pt x="146" y="46"/>
                    <a:pt x="144" y="48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7" y="55"/>
                    <a:pt x="137" y="57"/>
                    <a:pt x="138" y="58"/>
                  </a:cubicBezTo>
                  <a:cubicBezTo>
                    <a:pt x="140" y="62"/>
                    <a:pt x="141" y="65"/>
                    <a:pt x="142" y="69"/>
                  </a:cubicBezTo>
                  <a:cubicBezTo>
                    <a:pt x="143" y="71"/>
                    <a:pt x="144" y="72"/>
                    <a:pt x="146" y="72"/>
                  </a:cubicBezTo>
                  <a:cubicBezTo>
                    <a:pt x="154" y="72"/>
                    <a:pt x="154" y="72"/>
                    <a:pt x="154" y="72"/>
                  </a:cubicBezTo>
                  <a:cubicBezTo>
                    <a:pt x="160" y="72"/>
                    <a:pt x="164" y="77"/>
                    <a:pt x="164" y="82"/>
                  </a:cubicBezTo>
                  <a:lnTo>
                    <a:pt x="164" y="9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6" name="Freeform 125"/>
            <p:cNvSpPr>
              <a:spLocks noEditPoints="1"/>
            </p:cNvSpPr>
            <p:nvPr/>
          </p:nvSpPr>
          <p:spPr bwMode="auto">
            <a:xfrm>
              <a:off x="2274888" y="1030287"/>
              <a:ext cx="79375" cy="79375"/>
            </a:xfrm>
            <a:custGeom>
              <a:avLst/>
              <a:gdLst>
                <a:gd name="T0" fmla="*/ 29 w 59"/>
                <a:gd name="T1" fmla="*/ 0 h 59"/>
                <a:gd name="T2" fmla="*/ 0 w 59"/>
                <a:gd name="T3" fmla="*/ 29 h 59"/>
                <a:gd name="T4" fmla="*/ 29 w 59"/>
                <a:gd name="T5" fmla="*/ 59 h 59"/>
                <a:gd name="T6" fmla="*/ 59 w 59"/>
                <a:gd name="T7" fmla="*/ 29 h 59"/>
                <a:gd name="T8" fmla="*/ 29 w 59"/>
                <a:gd name="T9" fmla="*/ 0 h 59"/>
                <a:gd name="T10" fmla="*/ 29 w 59"/>
                <a:gd name="T11" fmla="*/ 51 h 59"/>
                <a:gd name="T12" fmla="*/ 8 w 59"/>
                <a:gd name="T13" fmla="*/ 29 h 59"/>
                <a:gd name="T14" fmla="*/ 29 w 59"/>
                <a:gd name="T15" fmla="*/ 8 h 59"/>
                <a:gd name="T16" fmla="*/ 51 w 59"/>
                <a:gd name="T17" fmla="*/ 29 h 59"/>
                <a:gd name="T18" fmla="*/ 29 w 59"/>
                <a:gd name="T19" fmla="*/ 5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59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9"/>
                    <a:pt x="29" y="59"/>
                  </a:cubicBezTo>
                  <a:cubicBezTo>
                    <a:pt x="45" y="59"/>
                    <a:pt x="59" y="45"/>
                    <a:pt x="59" y="29"/>
                  </a:cubicBezTo>
                  <a:cubicBezTo>
                    <a:pt x="59" y="13"/>
                    <a:pt x="45" y="0"/>
                    <a:pt x="29" y="0"/>
                  </a:cubicBezTo>
                  <a:close/>
                  <a:moveTo>
                    <a:pt x="29" y="51"/>
                  </a:moveTo>
                  <a:cubicBezTo>
                    <a:pt x="17" y="51"/>
                    <a:pt x="8" y="41"/>
                    <a:pt x="8" y="29"/>
                  </a:cubicBezTo>
                  <a:cubicBezTo>
                    <a:pt x="8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41"/>
                    <a:pt x="41" y="51"/>
                    <a:pt x="29" y="5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7" name="Freeform 126"/>
            <p:cNvSpPr>
              <a:spLocks noEditPoints="1"/>
            </p:cNvSpPr>
            <p:nvPr/>
          </p:nvSpPr>
          <p:spPr bwMode="auto">
            <a:xfrm>
              <a:off x="2176463" y="1579562"/>
              <a:ext cx="273050" cy="215900"/>
            </a:xfrm>
            <a:custGeom>
              <a:avLst/>
              <a:gdLst>
                <a:gd name="T0" fmla="*/ 200 w 202"/>
                <a:gd name="T1" fmla="*/ 135 h 159"/>
                <a:gd name="T2" fmla="*/ 187 w 202"/>
                <a:gd name="T3" fmla="*/ 109 h 159"/>
                <a:gd name="T4" fmla="*/ 197 w 202"/>
                <a:gd name="T5" fmla="*/ 98 h 159"/>
                <a:gd name="T6" fmla="*/ 195 w 202"/>
                <a:gd name="T7" fmla="*/ 83 h 159"/>
                <a:gd name="T8" fmla="*/ 184 w 202"/>
                <a:gd name="T9" fmla="*/ 60 h 159"/>
                <a:gd name="T10" fmla="*/ 158 w 202"/>
                <a:gd name="T11" fmla="*/ 52 h 159"/>
                <a:gd name="T12" fmla="*/ 145 w 202"/>
                <a:gd name="T13" fmla="*/ 26 h 159"/>
                <a:gd name="T14" fmla="*/ 130 w 202"/>
                <a:gd name="T15" fmla="*/ 16 h 159"/>
                <a:gd name="T16" fmla="*/ 125 w 202"/>
                <a:gd name="T17" fmla="*/ 17 h 159"/>
                <a:gd name="T18" fmla="*/ 125 w 202"/>
                <a:gd name="T19" fmla="*/ 4 h 159"/>
                <a:gd name="T20" fmla="*/ 121 w 202"/>
                <a:gd name="T21" fmla="*/ 0 h 159"/>
                <a:gd name="T22" fmla="*/ 4 w 202"/>
                <a:gd name="T23" fmla="*/ 0 h 159"/>
                <a:gd name="T24" fmla="*/ 0 w 202"/>
                <a:gd name="T25" fmla="*/ 4 h 159"/>
                <a:gd name="T26" fmla="*/ 0 w 202"/>
                <a:gd name="T27" fmla="*/ 143 h 159"/>
                <a:gd name="T28" fmla="*/ 17 w 202"/>
                <a:gd name="T29" fmla="*/ 159 h 159"/>
                <a:gd name="T30" fmla="*/ 111 w 202"/>
                <a:gd name="T31" fmla="*/ 159 h 159"/>
                <a:gd name="T32" fmla="*/ 125 w 202"/>
                <a:gd name="T33" fmla="*/ 143 h 159"/>
                <a:gd name="T34" fmla="*/ 125 w 202"/>
                <a:gd name="T35" fmla="*/ 32 h 159"/>
                <a:gd name="T36" fmla="*/ 187 w 202"/>
                <a:gd name="T37" fmla="*/ 156 h 159"/>
                <a:gd name="T38" fmla="*/ 190 w 202"/>
                <a:gd name="T39" fmla="*/ 158 h 159"/>
                <a:gd name="T40" fmla="*/ 191 w 202"/>
                <a:gd name="T41" fmla="*/ 159 h 159"/>
                <a:gd name="T42" fmla="*/ 193 w 202"/>
                <a:gd name="T43" fmla="*/ 158 h 159"/>
                <a:gd name="T44" fmla="*/ 201 w 202"/>
                <a:gd name="T45" fmla="*/ 148 h 159"/>
                <a:gd name="T46" fmla="*/ 200 w 202"/>
                <a:gd name="T47" fmla="*/ 135 h 159"/>
                <a:gd name="T48" fmla="*/ 117 w 202"/>
                <a:gd name="T49" fmla="*/ 143 h 159"/>
                <a:gd name="T50" fmla="*/ 111 w 202"/>
                <a:gd name="T51" fmla="*/ 151 h 159"/>
                <a:gd name="T52" fmla="*/ 17 w 202"/>
                <a:gd name="T53" fmla="*/ 151 h 159"/>
                <a:gd name="T54" fmla="*/ 8 w 202"/>
                <a:gd name="T55" fmla="*/ 143 h 159"/>
                <a:gd name="T56" fmla="*/ 8 w 202"/>
                <a:gd name="T57" fmla="*/ 8 h 159"/>
                <a:gd name="T58" fmla="*/ 117 w 202"/>
                <a:gd name="T59" fmla="*/ 8 h 159"/>
                <a:gd name="T60" fmla="*/ 117 w 202"/>
                <a:gd name="T61" fmla="*/ 143 h 159"/>
                <a:gd name="T62" fmla="*/ 177 w 202"/>
                <a:gd name="T63" fmla="*/ 64 h 159"/>
                <a:gd name="T64" fmla="*/ 188 w 202"/>
                <a:gd name="T65" fmla="*/ 86 h 159"/>
                <a:gd name="T66" fmla="*/ 189 w 202"/>
                <a:gd name="T67" fmla="*/ 95 h 159"/>
                <a:gd name="T68" fmla="*/ 183 w 202"/>
                <a:gd name="T69" fmla="*/ 102 h 159"/>
                <a:gd name="T70" fmla="*/ 162 w 202"/>
                <a:gd name="T71" fmla="*/ 59 h 159"/>
                <a:gd name="T72" fmla="*/ 177 w 202"/>
                <a:gd name="T73" fmla="*/ 64 h 159"/>
                <a:gd name="T74" fmla="*/ 194 w 202"/>
                <a:gd name="T75" fmla="*/ 146 h 159"/>
                <a:gd name="T76" fmla="*/ 192 w 202"/>
                <a:gd name="T77" fmla="*/ 148 h 159"/>
                <a:gd name="T78" fmla="*/ 130 w 202"/>
                <a:gd name="T79" fmla="*/ 24 h 159"/>
                <a:gd name="T80" fmla="*/ 138 w 202"/>
                <a:gd name="T81" fmla="*/ 29 h 159"/>
                <a:gd name="T82" fmla="*/ 193 w 202"/>
                <a:gd name="T83" fmla="*/ 139 h 159"/>
                <a:gd name="T84" fmla="*/ 194 w 202"/>
                <a:gd name="T85" fmla="*/ 14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2" h="159">
                  <a:moveTo>
                    <a:pt x="200" y="135"/>
                  </a:moveTo>
                  <a:cubicBezTo>
                    <a:pt x="187" y="109"/>
                    <a:pt x="187" y="109"/>
                    <a:pt x="187" y="109"/>
                  </a:cubicBezTo>
                  <a:cubicBezTo>
                    <a:pt x="191" y="107"/>
                    <a:pt x="195" y="103"/>
                    <a:pt x="197" y="98"/>
                  </a:cubicBezTo>
                  <a:cubicBezTo>
                    <a:pt x="198" y="93"/>
                    <a:pt x="198" y="87"/>
                    <a:pt x="195" y="83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79" y="51"/>
                    <a:pt x="168" y="47"/>
                    <a:pt x="158" y="52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142" y="20"/>
                    <a:pt x="136" y="16"/>
                    <a:pt x="130" y="16"/>
                  </a:cubicBezTo>
                  <a:cubicBezTo>
                    <a:pt x="128" y="16"/>
                    <a:pt x="127" y="16"/>
                    <a:pt x="125" y="17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5" y="1"/>
                    <a:pt x="123" y="0"/>
                    <a:pt x="12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52"/>
                    <a:pt x="7" y="159"/>
                    <a:pt x="17" y="159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16" y="159"/>
                    <a:pt x="125" y="157"/>
                    <a:pt x="125" y="143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87" y="156"/>
                    <a:pt x="187" y="156"/>
                    <a:pt x="187" y="156"/>
                  </a:cubicBezTo>
                  <a:cubicBezTo>
                    <a:pt x="188" y="157"/>
                    <a:pt x="189" y="158"/>
                    <a:pt x="190" y="158"/>
                  </a:cubicBezTo>
                  <a:cubicBezTo>
                    <a:pt x="190" y="158"/>
                    <a:pt x="190" y="159"/>
                    <a:pt x="191" y="159"/>
                  </a:cubicBezTo>
                  <a:cubicBezTo>
                    <a:pt x="192" y="159"/>
                    <a:pt x="192" y="158"/>
                    <a:pt x="193" y="158"/>
                  </a:cubicBezTo>
                  <a:cubicBezTo>
                    <a:pt x="197" y="156"/>
                    <a:pt x="200" y="152"/>
                    <a:pt x="201" y="148"/>
                  </a:cubicBezTo>
                  <a:cubicBezTo>
                    <a:pt x="202" y="144"/>
                    <a:pt x="202" y="139"/>
                    <a:pt x="200" y="135"/>
                  </a:cubicBezTo>
                  <a:close/>
                  <a:moveTo>
                    <a:pt x="117" y="143"/>
                  </a:moveTo>
                  <a:cubicBezTo>
                    <a:pt x="117" y="149"/>
                    <a:pt x="115" y="151"/>
                    <a:pt x="111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3" y="151"/>
                    <a:pt x="8" y="149"/>
                    <a:pt x="8" y="14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17" y="8"/>
                    <a:pt x="117" y="8"/>
                    <a:pt x="117" y="8"/>
                  </a:cubicBezTo>
                  <a:lnTo>
                    <a:pt x="117" y="143"/>
                  </a:lnTo>
                  <a:close/>
                  <a:moveTo>
                    <a:pt x="177" y="64"/>
                  </a:moveTo>
                  <a:cubicBezTo>
                    <a:pt x="188" y="86"/>
                    <a:pt x="188" y="86"/>
                    <a:pt x="188" y="86"/>
                  </a:cubicBezTo>
                  <a:cubicBezTo>
                    <a:pt x="190" y="89"/>
                    <a:pt x="190" y="92"/>
                    <a:pt x="189" y="95"/>
                  </a:cubicBezTo>
                  <a:cubicBezTo>
                    <a:pt x="188" y="98"/>
                    <a:pt x="186" y="101"/>
                    <a:pt x="183" y="102"/>
                  </a:cubicBezTo>
                  <a:cubicBezTo>
                    <a:pt x="162" y="59"/>
                    <a:pt x="162" y="59"/>
                    <a:pt x="162" y="59"/>
                  </a:cubicBezTo>
                  <a:cubicBezTo>
                    <a:pt x="167" y="56"/>
                    <a:pt x="174" y="58"/>
                    <a:pt x="177" y="64"/>
                  </a:cubicBezTo>
                  <a:close/>
                  <a:moveTo>
                    <a:pt x="194" y="146"/>
                  </a:moveTo>
                  <a:cubicBezTo>
                    <a:pt x="193" y="147"/>
                    <a:pt x="193" y="148"/>
                    <a:pt x="192" y="148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3" y="24"/>
                    <a:pt x="136" y="26"/>
                    <a:pt x="138" y="29"/>
                  </a:cubicBezTo>
                  <a:cubicBezTo>
                    <a:pt x="193" y="139"/>
                    <a:pt x="193" y="139"/>
                    <a:pt x="193" y="139"/>
                  </a:cubicBezTo>
                  <a:cubicBezTo>
                    <a:pt x="194" y="141"/>
                    <a:pt x="194" y="143"/>
                    <a:pt x="194" y="14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8" name="Freeform 127"/>
            <p:cNvSpPr>
              <a:spLocks/>
            </p:cNvSpPr>
            <p:nvPr/>
          </p:nvSpPr>
          <p:spPr bwMode="auto">
            <a:xfrm>
              <a:off x="2220913" y="1598612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8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8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9" name="Freeform 128"/>
            <p:cNvSpPr>
              <a:spLocks/>
            </p:cNvSpPr>
            <p:nvPr/>
          </p:nvSpPr>
          <p:spPr bwMode="auto">
            <a:xfrm>
              <a:off x="2257426" y="1598612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8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8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0" name="Freeform 129"/>
            <p:cNvSpPr>
              <a:spLocks/>
            </p:cNvSpPr>
            <p:nvPr/>
          </p:nvSpPr>
          <p:spPr bwMode="auto">
            <a:xfrm>
              <a:off x="2293938" y="1598612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8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8"/>
                    <a:pt x="1" y="120"/>
                    <a:pt x="4" y="12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1" name="Freeform 130"/>
            <p:cNvSpPr>
              <a:spLocks noEditPoints="1"/>
            </p:cNvSpPr>
            <p:nvPr/>
          </p:nvSpPr>
          <p:spPr bwMode="auto">
            <a:xfrm>
              <a:off x="2238376" y="2859088"/>
              <a:ext cx="149225" cy="147638"/>
            </a:xfrm>
            <a:custGeom>
              <a:avLst/>
              <a:gdLst>
                <a:gd name="T0" fmla="*/ 55 w 110"/>
                <a:gd name="T1" fmla="*/ 0 h 109"/>
                <a:gd name="T2" fmla="*/ 0 w 110"/>
                <a:gd name="T3" fmla="*/ 55 h 109"/>
                <a:gd name="T4" fmla="*/ 55 w 110"/>
                <a:gd name="T5" fmla="*/ 109 h 109"/>
                <a:gd name="T6" fmla="*/ 110 w 110"/>
                <a:gd name="T7" fmla="*/ 55 h 109"/>
                <a:gd name="T8" fmla="*/ 55 w 110"/>
                <a:gd name="T9" fmla="*/ 0 h 109"/>
                <a:gd name="T10" fmla="*/ 55 w 110"/>
                <a:gd name="T11" fmla="*/ 101 h 109"/>
                <a:gd name="T12" fmla="*/ 8 w 110"/>
                <a:gd name="T13" fmla="*/ 55 h 109"/>
                <a:gd name="T14" fmla="*/ 55 w 110"/>
                <a:gd name="T15" fmla="*/ 8 h 109"/>
                <a:gd name="T16" fmla="*/ 102 w 110"/>
                <a:gd name="T17" fmla="*/ 55 h 109"/>
                <a:gd name="T18" fmla="*/ 55 w 110"/>
                <a:gd name="T19" fmla="*/ 10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09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09"/>
                    <a:pt x="55" y="109"/>
                  </a:cubicBezTo>
                  <a:cubicBezTo>
                    <a:pt x="85" y="109"/>
                    <a:pt x="110" y="85"/>
                    <a:pt x="110" y="55"/>
                  </a:cubicBezTo>
                  <a:cubicBezTo>
                    <a:pt x="110" y="25"/>
                    <a:pt x="85" y="0"/>
                    <a:pt x="55" y="0"/>
                  </a:cubicBezTo>
                  <a:close/>
                  <a:moveTo>
                    <a:pt x="55" y="101"/>
                  </a:moveTo>
                  <a:cubicBezTo>
                    <a:pt x="29" y="101"/>
                    <a:pt x="8" y="80"/>
                    <a:pt x="8" y="55"/>
                  </a:cubicBezTo>
                  <a:cubicBezTo>
                    <a:pt x="8" y="29"/>
                    <a:pt x="29" y="8"/>
                    <a:pt x="55" y="8"/>
                  </a:cubicBezTo>
                  <a:cubicBezTo>
                    <a:pt x="81" y="8"/>
                    <a:pt x="102" y="29"/>
                    <a:pt x="102" y="55"/>
                  </a:cubicBezTo>
                  <a:cubicBezTo>
                    <a:pt x="102" y="80"/>
                    <a:pt x="81" y="101"/>
                    <a:pt x="55" y="10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2" name="Oval 131"/>
            <p:cNvSpPr>
              <a:spLocks noChangeArrowheads="1"/>
            </p:cNvSpPr>
            <p:nvPr/>
          </p:nvSpPr>
          <p:spPr bwMode="auto">
            <a:xfrm>
              <a:off x="2309813" y="2876550"/>
              <a:ext cx="7938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3" name="Oval 132"/>
            <p:cNvSpPr>
              <a:spLocks noChangeArrowheads="1"/>
            </p:cNvSpPr>
            <p:nvPr/>
          </p:nvSpPr>
          <p:spPr bwMode="auto">
            <a:xfrm>
              <a:off x="2309813" y="2979738"/>
              <a:ext cx="7938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4" name="Oval 133"/>
            <p:cNvSpPr>
              <a:spLocks noChangeArrowheads="1"/>
            </p:cNvSpPr>
            <p:nvPr/>
          </p:nvSpPr>
          <p:spPr bwMode="auto">
            <a:xfrm>
              <a:off x="2257426" y="2928938"/>
              <a:ext cx="9525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5" name="Oval 134"/>
            <p:cNvSpPr>
              <a:spLocks noChangeArrowheads="1"/>
            </p:cNvSpPr>
            <p:nvPr/>
          </p:nvSpPr>
          <p:spPr bwMode="auto">
            <a:xfrm>
              <a:off x="2362201" y="2928938"/>
              <a:ext cx="6350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6" name="Freeform 135"/>
            <p:cNvSpPr>
              <a:spLocks/>
            </p:cNvSpPr>
            <p:nvPr/>
          </p:nvSpPr>
          <p:spPr bwMode="auto">
            <a:xfrm>
              <a:off x="2279651" y="2887663"/>
              <a:ext cx="68263" cy="50800"/>
            </a:xfrm>
            <a:custGeom>
              <a:avLst/>
              <a:gdLst>
                <a:gd name="T0" fmla="*/ 43 w 51"/>
                <a:gd name="T1" fmla="*/ 2 h 37"/>
                <a:gd name="T2" fmla="*/ 24 w 51"/>
                <a:gd name="T3" fmla="*/ 27 h 37"/>
                <a:gd name="T4" fmla="*/ 7 w 51"/>
                <a:gd name="T5" fmla="*/ 14 h 37"/>
                <a:gd name="T6" fmla="*/ 2 w 51"/>
                <a:gd name="T7" fmla="*/ 15 h 37"/>
                <a:gd name="T8" fmla="*/ 3 w 51"/>
                <a:gd name="T9" fmla="*/ 21 h 37"/>
                <a:gd name="T10" fmla="*/ 23 w 51"/>
                <a:gd name="T11" fmla="*/ 36 h 37"/>
                <a:gd name="T12" fmla="*/ 23 w 51"/>
                <a:gd name="T13" fmla="*/ 36 h 37"/>
                <a:gd name="T14" fmla="*/ 23 w 51"/>
                <a:gd name="T15" fmla="*/ 36 h 37"/>
                <a:gd name="T16" fmla="*/ 24 w 51"/>
                <a:gd name="T17" fmla="*/ 36 h 37"/>
                <a:gd name="T18" fmla="*/ 24 w 51"/>
                <a:gd name="T19" fmla="*/ 36 h 37"/>
                <a:gd name="T20" fmla="*/ 25 w 51"/>
                <a:gd name="T21" fmla="*/ 37 h 37"/>
                <a:gd name="T22" fmla="*/ 27 w 51"/>
                <a:gd name="T23" fmla="*/ 36 h 37"/>
                <a:gd name="T24" fmla="*/ 28 w 51"/>
                <a:gd name="T25" fmla="*/ 36 h 37"/>
                <a:gd name="T26" fmla="*/ 28 w 51"/>
                <a:gd name="T27" fmla="*/ 35 h 37"/>
                <a:gd name="T28" fmla="*/ 28 w 51"/>
                <a:gd name="T29" fmla="*/ 35 h 37"/>
                <a:gd name="T30" fmla="*/ 28 w 51"/>
                <a:gd name="T31" fmla="*/ 35 h 37"/>
                <a:gd name="T32" fmla="*/ 49 w 51"/>
                <a:gd name="T33" fmla="*/ 7 h 37"/>
                <a:gd name="T34" fmla="*/ 49 w 51"/>
                <a:gd name="T35" fmla="*/ 2 h 37"/>
                <a:gd name="T36" fmla="*/ 43 w 51"/>
                <a:gd name="T3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37">
                  <a:moveTo>
                    <a:pt x="43" y="2"/>
                  </a:moveTo>
                  <a:cubicBezTo>
                    <a:pt x="24" y="27"/>
                    <a:pt x="24" y="27"/>
                    <a:pt x="24" y="27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3"/>
                    <a:pt x="3" y="13"/>
                    <a:pt x="2" y="15"/>
                  </a:cubicBezTo>
                  <a:cubicBezTo>
                    <a:pt x="0" y="17"/>
                    <a:pt x="1" y="19"/>
                    <a:pt x="3" y="21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4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7"/>
                    <a:pt x="25" y="37"/>
                    <a:pt x="25" y="37"/>
                  </a:cubicBezTo>
                  <a:cubicBezTo>
                    <a:pt x="26" y="37"/>
                    <a:pt x="26" y="37"/>
                    <a:pt x="27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1" y="5"/>
                    <a:pt x="50" y="3"/>
                    <a:pt x="49" y="2"/>
                  </a:cubicBezTo>
                  <a:cubicBezTo>
                    <a:pt x="47" y="0"/>
                    <a:pt x="44" y="1"/>
                    <a:pt x="43" y="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7" name="Freeform 136"/>
            <p:cNvSpPr>
              <a:spLocks noEditPoints="1"/>
            </p:cNvSpPr>
            <p:nvPr/>
          </p:nvSpPr>
          <p:spPr bwMode="auto">
            <a:xfrm>
              <a:off x="2216151" y="2811463"/>
              <a:ext cx="192088" cy="220663"/>
            </a:xfrm>
            <a:custGeom>
              <a:avLst/>
              <a:gdLst>
                <a:gd name="T0" fmla="*/ 137 w 142"/>
                <a:gd name="T1" fmla="*/ 37 h 163"/>
                <a:gd name="T2" fmla="*/ 137 w 142"/>
                <a:gd name="T3" fmla="*/ 12 h 163"/>
                <a:gd name="T4" fmla="*/ 118 w 142"/>
                <a:gd name="T5" fmla="*/ 0 h 163"/>
                <a:gd name="T6" fmla="*/ 99 w 142"/>
                <a:gd name="T7" fmla="*/ 12 h 163"/>
                <a:gd name="T8" fmla="*/ 72 w 142"/>
                <a:gd name="T9" fmla="*/ 20 h 163"/>
                <a:gd name="T10" fmla="*/ 45 w 142"/>
                <a:gd name="T11" fmla="*/ 12 h 163"/>
                <a:gd name="T12" fmla="*/ 26 w 142"/>
                <a:gd name="T13" fmla="*/ 0 h 163"/>
                <a:gd name="T14" fmla="*/ 7 w 142"/>
                <a:gd name="T15" fmla="*/ 12 h 163"/>
                <a:gd name="T16" fmla="*/ 13 w 142"/>
                <a:gd name="T17" fmla="*/ 43 h 163"/>
                <a:gd name="T18" fmla="*/ 3 w 142"/>
                <a:gd name="T19" fmla="*/ 90 h 163"/>
                <a:gd name="T20" fmla="*/ 26 w 142"/>
                <a:gd name="T21" fmla="*/ 158 h 163"/>
                <a:gd name="T22" fmla="*/ 29 w 142"/>
                <a:gd name="T23" fmla="*/ 163 h 163"/>
                <a:gd name="T24" fmla="*/ 38 w 142"/>
                <a:gd name="T25" fmla="*/ 150 h 163"/>
                <a:gd name="T26" fmla="*/ 106 w 142"/>
                <a:gd name="T27" fmla="*/ 150 h 163"/>
                <a:gd name="T28" fmla="*/ 115 w 142"/>
                <a:gd name="T29" fmla="*/ 163 h 163"/>
                <a:gd name="T30" fmla="*/ 119 w 142"/>
                <a:gd name="T31" fmla="*/ 158 h 163"/>
                <a:gd name="T32" fmla="*/ 141 w 142"/>
                <a:gd name="T33" fmla="*/ 90 h 163"/>
                <a:gd name="T34" fmla="*/ 131 w 142"/>
                <a:gd name="T35" fmla="*/ 43 h 163"/>
                <a:gd name="T36" fmla="*/ 105 w 142"/>
                <a:gd name="T37" fmla="*/ 17 h 163"/>
                <a:gd name="T38" fmla="*/ 125 w 142"/>
                <a:gd name="T39" fmla="*/ 11 h 163"/>
                <a:gd name="T40" fmla="*/ 134 w 142"/>
                <a:gd name="T41" fmla="*/ 24 h 163"/>
                <a:gd name="T42" fmla="*/ 125 w 142"/>
                <a:gd name="T43" fmla="*/ 37 h 163"/>
                <a:gd name="T44" fmla="*/ 116 w 142"/>
                <a:gd name="T45" fmla="*/ 37 h 163"/>
                <a:gd name="T46" fmla="*/ 112 w 142"/>
                <a:gd name="T47" fmla="*/ 33 h 163"/>
                <a:gd name="T48" fmla="*/ 107 w 142"/>
                <a:gd name="T49" fmla="*/ 30 h 163"/>
                <a:gd name="T50" fmla="*/ 13 w 142"/>
                <a:gd name="T51" fmla="*/ 32 h 163"/>
                <a:gd name="T52" fmla="*/ 19 w 142"/>
                <a:gd name="T53" fmla="*/ 11 h 163"/>
                <a:gd name="T54" fmla="*/ 33 w 142"/>
                <a:gd name="T55" fmla="*/ 11 h 163"/>
                <a:gd name="T56" fmla="*/ 42 w 142"/>
                <a:gd name="T57" fmla="*/ 28 h 163"/>
                <a:gd name="T58" fmla="*/ 37 w 142"/>
                <a:gd name="T59" fmla="*/ 30 h 163"/>
                <a:gd name="T60" fmla="*/ 33 w 142"/>
                <a:gd name="T61" fmla="*/ 33 h 163"/>
                <a:gd name="T62" fmla="*/ 28 w 142"/>
                <a:gd name="T63" fmla="*/ 36 h 163"/>
                <a:gd name="T64" fmla="*/ 19 w 142"/>
                <a:gd name="T65" fmla="*/ 37 h 163"/>
                <a:gd name="T66" fmla="*/ 72 w 142"/>
                <a:gd name="T67" fmla="*/ 151 h 163"/>
                <a:gd name="T68" fmla="*/ 28 w 142"/>
                <a:gd name="T69" fmla="*/ 47 h 163"/>
                <a:gd name="T70" fmla="*/ 33 w 142"/>
                <a:gd name="T71" fmla="*/ 43 h 163"/>
                <a:gd name="T72" fmla="*/ 37 w 142"/>
                <a:gd name="T73" fmla="*/ 40 h 163"/>
                <a:gd name="T74" fmla="*/ 42 w 142"/>
                <a:gd name="T75" fmla="*/ 37 h 163"/>
                <a:gd name="T76" fmla="*/ 72 w 142"/>
                <a:gd name="T77" fmla="*/ 28 h 163"/>
                <a:gd name="T78" fmla="*/ 103 w 142"/>
                <a:gd name="T79" fmla="*/ 37 h 163"/>
                <a:gd name="T80" fmla="*/ 107 w 142"/>
                <a:gd name="T81" fmla="*/ 40 h 163"/>
                <a:gd name="T82" fmla="*/ 112 w 142"/>
                <a:gd name="T83" fmla="*/ 43 h 163"/>
                <a:gd name="T84" fmla="*/ 116 w 142"/>
                <a:gd name="T85" fmla="*/ 47 h 163"/>
                <a:gd name="T86" fmla="*/ 72 w 142"/>
                <a:gd name="T87" fmla="*/ 15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" h="163">
                  <a:moveTo>
                    <a:pt x="131" y="43"/>
                  </a:moveTo>
                  <a:cubicBezTo>
                    <a:pt x="137" y="37"/>
                    <a:pt x="137" y="37"/>
                    <a:pt x="137" y="37"/>
                  </a:cubicBezTo>
                  <a:cubicBezTo>
                    <a:pt x="140" y="34"/>
                    <a:pt x="142" y="29"/>
                    <a:pt x="142" y="24"/>
                  </a:cubicBezTo>
                  <a:cubicBezTo>
                    <a:pt x="142" y="20"/>
                    <a:pt x="140" y="15"/>
                    <a:pt x="137" y="12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27" y="2"/>
                    <a:pt x="123" y="0"/>
                    <a:pt x="118" y="0"/>
                  </a:cubicBezTo>
                  <a:cubicBezTo>
                    <a:pt x="113" y="0"/>
                    <a:pt x="109" y="2"/>
                    <a:pt x="105" y="6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6" y="15"/>
                    <a:pt x="94" y="20"/>
                    <a:pt x="94" y="24"/>
                  </a:cubicBezTo>
                  <a:cubicBezTo>
                    <a:pt x="87" y="22"/>
                    <a:pt x="80" y="20"/>
                    <a:pt x="72" y="20"/>
                  </a:cubicBezTo>
                  <a:cubicBezTo>
                    <a:pt x="64" y="20"/>
                    <a:pt x="57" y="22"/>
                    <a:pt x="50" y="24"/>
                  </a:cubicBezTo>
                  <a:cubicBezTo>
                    <a:pt x="50" y="20"/>
                    <a:pt x="48" y="15"/>
                    <a:pt x="45" y="12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5" y="2"/>
                    <a:pt x="31" y="0"/>
                    <a:pt x="26" y="0"/>
                  </a:cubicBezTo>
                  <a:cubicBezTo>
                    <a:pt x="21" y="0"/>
                    <a:pt x="17" y="2"/>
                    <a:pt x="13" y="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0" y="19"/>
                    <a:pt x="0" y="30"/>
                    <a:pt x="7" y="37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5" y="45"/>
                    <a:pt x="16" y="46"/>
                    <a:pt x="18" y="46"/>
                  </a:cubicBezTo>
                  <a:cubicBezTo>
                    <a:pt x="9" y="58"/>
                    <a:pt x="3" y="73"/>
                    <a:pt x="3" y="90"/>
                  </a:cubicBezTo>
                  <a:cubicBezTo>
                    <a:pt x="3" y="113"/>
                    <a:pt x="14" y="133"/>
                    <a:pt x="31" y="145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5" y="160"/>
                    <a:pt x="26" y="162"/>
                    <a:pt x="28" y="163"/>
                  </a:cubicBezTo>
                  <a:cubicBezTo>
                    <a:pt x="28" y="163"/>
                    <a:pt x="29" y="163"/>
                    <a:pt x="29" y="163"/>
                  </a:cubicBezTo>
                  <a:cubicBezTo>
                    <a:pt x="31" y="163"/>
                    <a:pt x="32" y="162"/>
                    <a:pt x="33" y="161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48" y="156"/>
                    <a:pt x="60" y="159"/>
                    <a:pt x="72" y="159"/>
                  </a:cubicBezTo>
                  <a:cubicBezTo>
                    <a:pt x="85" y="159"/>
                    <a:pt x="96" y="156"/>
                    <a:pt x="106" y="150"/>
                  </a:cubicBezTo>
                  <a:cubicBezTo>
                    <a:pt x="111" y="161"/>
                    <a:pt x="111" y="161"/>
                    <a:pt x="111" y="161"/>
                  </a:cubicBezTo>
                  <a:cubicBezTo>
                    <a:pt x="112" y="162"/>
                    <a:pt x="113" y="163"/>
                    <a:pt x="115" y="163"/>
                  </a:cubicBezTo>
                  <a:cubicBezTo>
                    <a:pt x="115" y="163"/>
                    <a:pt x="116" y="163"/>
                    <a:pt x="117" y="163"/>
                  </a:cubicBezTo>
                  <a:cubicBezTo>
                    <a:pt x="119" y="162"/>
                    <a:pt x="119" y="160"/>
                    <a:pt x="119" y="158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30" y="133"/>
                    <a:pt x="141" y="113"/>
                    <a:pt x="141" y="90"/>
                  </a:cubicBezTo>
                  <a:cubicBezTo>
                    <a:pt x="141" y="73"/>
                    <a:pt x="136" y="58"/>
                    <a:pt x="126" y="46"/>
                  </a:cubicBezTo>
                  <a:cubicBezTo>
                    <a:pt x="128" y="46"/>
                    <a:pt x="130" y="45"/>
                    <a:pt x="131" y="43"/>
                  </a:cubicBezTo>
                  <a:close/>
                  <a:moveTo>
                    <a:pt x="103" y="28"/>
                  </a:moveTo>
                  <a:cubicBezTo>
                    <a:pt x="101" y="24"/>
                    <a:pt x="102" y="20"/>
                    <a:pt x="105" y="17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5" y="8"/>
                    <a:pt x="121" y="8"/>
                    <a:pt x="125" y="11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3" y="19"/>
                    <a:pt x="134" y="22"/>
                    <a:pt x="134" y="24"/>
                  </a:cubicBezTo>
                  <a:cubicBezTo>
                    <a:pt x="134" y="27"/>
                    <a:pt x="133" y="30"/>
                    <a:pt x="131" y="32"/>
                  </a:cubicBezTo>
                  <a:cubicBezTo>
                    <a:pt x="125" y="37"/>
                    <a:pt x="125" y="37"/>
                    <a:pt x="125" y="37"/>
                  </a:cubicBezTo>
                  <a:cubicBezTo>
                    <a:pt x="124" y="39"/>
                    <a:pt x="122" y="40"/>
                    <a:pt x="120" y="40"/>
                  </a:cubicBezTo>
                  <a:cubicBezTo>
                    <a:pt x="119" y="39"/>
                    <a:pt x="118" y="38"/>
                    <a:pt x="116" y="37"/>
                  </a:cubicBezTo>
                  <a:cubicBezTo>
                    <a:pt x="116" y="36"/>
                    <a:pt x="115" y="35"/>
                    <a:pt x="114" y="35"/>
                  </a:cubicBezTo>
                  <a:cubicBezTo>
                    <a:pt x="113" y="34"/>
                    <a:pt x="113" y="34"/>
                    <a:pt x="112" y="33"/>
                  </a:cubicBezTo>
                  <a:cubicBezTo>
                    <a:pt x="111" y="32"/>
                    <a:pt x="110" y="32"/>
                    <a:pt x="109" y="31"/>
                  </a:cubicBezTo>
                  <a:cubicBezTo>
                    <a:pt x="108" y="31"/>
                    <a:pt x="107" y="30"/>
                    <a:pt x="107" y="30"/>
                  </a:cubicBezTo>
                  <a:cubicBezTo>
                    <a:pt x="106" y="29"/>
                    <a:pt x="104" y="29"/>
                    <a:pt x="103" y="28"/>
                  </a:cubicBezTo>
                  <a:close/>
                  <a:moveTo>
                    <a:pt x="13" y="32"/>
                  </a:moveTo>
                  <a:cubicBezTo>
                    <a:pt x="9" y="28"/>
                    <a:pt x="9" y="21"/>
                    <a:pt x="13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1" y="9"/>
                    <a:pt x="23" y="8"/>
                    <a:pt x="26" y="8"/>
                  </a:cubicBezTo>
                  <a:cubicBezTo>
                    <a:pt x="29" y="8"/>
                    <a:pt x="31" y="9"/>
                    <a:pt x="33" y="11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2" y="20"/>
                    <a:pt x="43" y="24"/>
                    <a:pt x="42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9"/>
                    <a:pt x="39" y="29"/>
                    <a:pt x="37" y="30"/>
                  </a:cubicBezTo>
                  <a:cubicBezTo>
                    <a:pt x="37" y="30"/>
                    <a:pt x="36" y="31"/>
                    <a:pt x="36" y="31"/>
                  </a:cubicBezTo>
                  <a:cubicBezTo>
                    <a:pt x="35" y="32"/>
                    <a:pt x="34" y="32"/>
                    <a:pt x="33" y="33"/>
                  </a:cubicBezTo>
                  <a:cubicBezTo>
                    <a:pt x="32" y="34"/>
                    <a:pt x="31" y="34"/>
                    <a:pt x="30" y="35"/>
                  </a:cubicBezTo>
                  <a:cubicBezTo>
                    <a:pt x="29" y="35"/>
                    <a:pt x="28" y="36"/>
                    <a:pt x="28" y="36"/>
                  </a:cubicBezTo>
                  <a:cubicBezTo>
                    <a:pt x="26" y="38"/>
                    <a:pt x="25" y="39"/>
                    <a:pt x="24" y="40"/>
                  </a:cubicBezTo>
                  <a:cubicBezTo>
                    <a:pt x="22" y="40"/>
                    <a:pt x="21" y="39"/>
                    <a:pt x="19" y="37"/>
                  </a:cubicBezTo>
                  <a:lnTo>
                    <a:pt x="13" y="32"/>
                  </a:lnTo>
                  <a:close/>
                  <a:moveTo>
                    <a:pt x="72" y="151"/>
                  </a:moveTo>
                  <a:cubicBezTo>
                    <a:pt x="38" y="151"/>
                    <a:pt x="11" y="123"/>
                    <a:pt x="11" y="90"/>
                  </a:cubicBezTo>
                  <a:cubicBezTo>
                    <a:pt x="11" y="73"/>
                    <a:pt x="18" y="58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ubicBezTo>
                    <a:pt x="31" y="44"/>
                    <a:pt x="32" y="43"/>
                    <a:pt x="33" y="43"/>
                  </a:cubicBezTo>
                  <a:cubicBezTo>
                    <a:pt x="33" y="42"/>
                    <a:pt x="35" y="41"/>
                    <a:pt x="36" y="41"/>
                  </a:cubicBezTo>
                  <a:cubicBezTo>
                    <a:pt x="36" y="40"/>
                    <a:pt x="36" y="40"/>
                    <a:pt x="37" y="40"/>
                  </a:cubicBezTo>
                  <a:cubicBezTo>
                    <a:pt x="38" y="39"/>
                    <a:pt x="39" y="38"/>
                    <a:pt x="41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3" y="36"/>
                    <a:pt x="44" y="35"/>
                    <a:pt x="46" y="34"/>
                  </a:cubicBezTo>
                  <a:cubicBezTo>
                    <a:pt x="54" y="31"/>
                    <a:pt x="63" y="28"/>
                    <a:pt x="72" y="28"/>
                  </a:cubicBezTo>
                  <a:cubicBezTo>
                    <a:pt x="81" y="28"/>
                    <a:pt x="90" y="31"/>
                    <a:pt x="98" y="34"/>
                  </a:cubicBezTo>
                  <a:cubicBezTo>
                    <a:pt x="100" y="35"/>
                    <a:pt x="101" y="36"/>
                    <a:pt x="103" y="37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5" y="38"/>
                    <a:pt x="106" y="39"/>
                    <a:pt x="107" y="40"/>
                  </a:cubicBezTo>
                  <a:cubicBezTo>
                    <a:pt x="108" y="40"/>
                    <a:pt x="108" y="40"/>
                    <a:pt x="109" y="41"/>
                  </a:cubicBezTo>
                  <a:cubicBezTo>
                    <a:pt x="110" y="41"/>
                    <a:pt x="111" y="42"/>
                    <a:pt x="112" y="43"/>
                  </a:cubicBezTo>
                  <a:cubicBezTo>
                    <a:pt x="112" y="43"/>
                    <a:pt x="113" y="44"/>
                    <a:pt x="113" y="44"/>
                  </a:cubicBezTo>
                  <a:cubicBezTo>
                    <a:pt x="114" y="45"/>
                    <a:pt x="115" y="46"/>
                    <a:pt x="116" y="47"/>
                  </a:cubicBezTo>
                  <a:cubicBezTo>
                    <a:pt x="127" y="58"/>
                    <a:pt x="133" y="73"/>
                    <a:pt x="133" y="90"/>
                  </a:cubicBezTo>
                  <a:cubicBezTo>
                    <a:pt x="133" y="123"/>
                    <a:pt x="106" y="151"/>
                    <a:pt x="72" y="15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8" name="Freeform 137"/>
            <p:cNvSpPr>
              <a:spLocks noEditPoints="1"/>
            </p:cNvSpPr>
            <p:nvPr/>
          </p:nvSpPr>
          <p:spPr bwMode="auto">
            <a:xfrm>
              <a:off x="2163763" y="4017963"/>
              <a:ext cx="300038" cy="279400"/>
            </a:xfrm>
            <a:custGeom>
              <a:avLst/>
              <a:gdLst>
                <a:gd name="T0" fmla="*/ 222 w 222"/>
                <a:gd name="T1" fmla="*/ 73 h 206"/>
                <a:gd name="T2" fmla="*/ 168 w 222"/>
                <a:gd name="T3" fmla="*/ 19 h 206"/>
                <a:gd name="T4" fmla="*/ 151 w 222"/>
                <a:gd name="T5" fmla="*/ 22 h 206"/>
                <a:gd name="T6" fmla="*/ 102 w 222"/>
                <a:gd name="T7" fmla="*/ 0 h 206"/>
                <a:gd name="T8" fmla="*/ 44 w 222"/>
                <a:gd name="T9" fmla="*/ 36 h 206"/>
                <a:gd name="T10" fmla="*/ 0 w 222"/>
                <a:gd name="T11" fmla="*/ 82 h 206"/>
                <a:gd name="T12" fmla="*/ 30 w 222"/>
                <a:gd name="T13" fmla="*/ 124 h 206"/>
                <a:gd name="T14" fmla="*/ 2 w 222"/>
                <a:gd name="T15" fmla="*/ 200 h 206"/>
                <a:gd name="T16" fmla="*/ 5 w 222"/>
                <a:gd name="T17" fmla="*/ 205 h 206"/>
                <a:gd name="T18" fmla="*/ 6 w 222"/>
                <a:gd name="T19" fmla="*/ 206 h 206"/>
                <a:gd name="T20" fmla="*/ 10 w 222"/>
                <a:gd name="T21" fmla="*/ 203 h 206"/>
                <a:gd name="T22" fmla="*/ 38 w 222"/>
                <a:gd name="T23" fmla="*/ 127 h 206"/>
                <a:gd name="T24" fmla="*/ 38 w 222"/>
                <a:gd name="T25" fmla="*/ 126 h 206"/>
                <a:gd name="T26" fmla="*/ 46 w 222"/>
                <a:gd name="T27" fmla="*/ 127 h 206"/>
                <a:gd name="T28" fmla="*/ 58 w 222"/>
                <a:gd name="T29" fmla="*/ 127 h 206"/>
                <a:gd name="T30" fmla="*/ 32 w 222"/>
                <a:gd name="T31" fmla="*/ 200 h 206"/>
                <a:gd name="T32" fmla="*/ 34 w 222"/>
                <a:gd name="T33" fmla="*/ 205 h 206"/>
                <a:gd name="T34" fmla="*/ 35 w 222"/>
                <a:gd name="T35" fmla="*/ 206 h 206"/>
                <a:gd name="T36" fmla="*/ 39 w 222"/>
                <a:gd name="T37" fmla="*/ 203 h 206"/>
                <a:gd name="T38" fmla="*/ 67 w 222"/>
                <a:gd name="T39" fmla="*/ 127 h 206"/>
                <a:gd name="T40" fmla="*/ 88 w 222"/>
                <a:gd name="T41" fmla="*/ 127 h 206"/>
                <a:gd name="T42" fmla="*/ 61 w 222"/>
                <a:gd name="T43" fmla="*/ 200 h 206"/>
                <a:gd name="T44" fmla="*/ 64 w 222"/>
                <a:gd name="T45" fmla="*/ 205 h 206"/>
                <a:gd name="T46" fmla="*/ 65 w 222"/>
                <a:gd name="T47" fmla="*/ 206 h 206"/>
                <a:gd name="T48" fmla="*/ 69 w 222"/>
                <a:gd name="T49" fmla="*/ 203 h 206"/>
                <a:gd name="T50" fmla="*/ 97 w 222"/>
                <a:gd name="T51" fmla="*/ 127 h 206"/>
                <a:gd name="T52" fmla="*/ 118 w 222"/>
                <a:gd name="T53" fmla="*/ 127 h 206"/>
                <a:gd name="T54" fmla="*/ 91 w 222"/>
                <a:gd name="T55" fmla="*/ 200 h 206"/>
                <a:gd name="T56" fmla="*/ 93 w 222"/>
                <a:gd name="T57" fmla="*/ 205 h 206"/>
                <a:gd name="T58" fmla="*/ 95 w 222"/>
                <a:gd name="T59" fmla="*/ 206 h 206"/>
                <a:gd name="T60" fmla="*/ 98 w 222"/>
                <a:gd name="T61" fmla="*/ 203 h 206"/>
                <a:gd name="T62" fmla="*/ 126 w 222"/>
                <a:gd name="T63" fmla="*/ 127 h 206"/>
                <a:gd name="T64" fmla="*/ 147 w 222"/>
                <a:gd name="T65" fmla="*/ 127 h 206"/>
                <a:gd name="T66" fmla="*/ 121 w 222"/>
                <a:gd name="T67" fmla="*/ 200 h 206"/>
                <a:gd name="T68" fmla="*/ 123 w 222"/>
                <a:gd name="T69" fmla="*/ 205 h 206"/>
                <a:gd name="T70" fmla="*/ 124 w 222"/>
                <a:gd name="T71" fmla="*/ 206 h 206"/>
                <a:gd name="T72" fmla="*/ 128 w 222"/>
                <a:gd name="T73" fmla="*/ 203 h 206"/>
                <a:gd name="T74" fmla="*/ 156 w 222"/>
                <a:gd name="T75" fmla="*/ 127 h 206"/>
                <a:gd name="T76" fmla="*/ 168 w 222"/>
                <a:gd name="T77" fmla="*/ 127 h 206"/>
                <a:gd name="T78" fmla="*/ 177 w 222"/>
                <a:gd name="T79" fmla="*/ 126 h 206"/>
                <a:gd name="T80" fmla="*/ 150 w 222"/>
                <a:gd name="T81" fmla="*/ 200 h 206"/>
                <a:gd name="T82" fmla="*/ 153 w 222"/>
                <a:gd name="T83" fmla="*/ 205 h 206"/>
                <a:gd name="T84" fmla="*/ 154 w 222"/>
                <a:gd name="T85" fmla="*/ 206 h 206"/>
                <a:gd name="T86" fmla="*/ 158 w 222"/>
                <a:gd name="T87" fmla="*/ 203 h 206"/>
                <a:gd name="T88" fmla="*/ 186 w 222"/>
                <a:gd name="T89" fmla="*/ 127 h 206"/>
                <a:gd name="T90" fmla="*/ 186 w 222"/>
                <a:gd name="T91" fmla="*/ 124 h 206"/>
                <a:gd name="T92" fmla="*/ 222 w 222"/>
                <a:gd name="T93" fmla="*/ 73 h 206"/>
                <a:gd name="T94" fmla="*/ 168 w 222"/>
                <a:gd name="T95" fmla="*/ 119 h 206"/>
                <a:gd name="T96" fmla="*/ 46 w 222"/>
                <a:gd name="T97" fmla="*/ 119 h 206"/>
                <a:gd name="T98" fmla="*/ 8 w 222"/>
                <a:gd name="T99" fmla="*/ 82 h 206"/>
                <a:gd name="T100" fmla="*/ 46 w 222"/>
                <a:gd name="T101" fmla="*/ 44 h 206"/>
                <a:gd name="T102" fmla="*/ 46 w 222"/>
                <a:gd name="T103" fmla="*/ 44 h 206"/>
                <a:gd name="T104" fmla="*/ 47 w 222"/>
                <a:gd name="T105" fmla="*/ 44 h 206"/>
                <a:gd name="T106" fmla="*/ 51 w 222"/>
                <a:gd name="T107" fmla="*/ 42 h 206"/>
                <a:gd name="T108" fmla="*/ 102 w 222"/>
                <a:gd name="T109" fmla="*/ 8 h 206"/>
                <a:gd name="T110" fmla="*/ 146 w 222"/>
                <a:gd name="T111" fmla="*/ 29 h 206"/>
                <a:gd name="T112" fmla="*/ 151 w 222"/>
                <a:gd name="T113" fmla="*/ 31 h 206"/>
                <a:gd name="T114" fmla="*/ 168 w 222"/>
                <a:gd name="T115" fmla="*/ 27 h 206"/>
                <a:gd name="T116" fmla="*/ 214 w 222"/>
                <a:gd name="T117" fmla="*/ 73 h 206"/>
                <a:gd name="T118" fmla="*/ 168 w 222"/>
                <a:gd name="T119" fmla="*/ 11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206">
                  <a:moveTo>
                    <a:pt x="222" y="73"/>
                  </a:moveTo>
                  <a:cubicBezTo>
                    <a:pt x="222" y="43"/>
                    <a:pt x="198" y="19"/>
                    <a:pt x="168" y="19"/>
                  </a:cubicBezTo>
                  <a:cubicBezTo>
                    <a:pt x="162" y="19"/>
                    <a:pt x="156" y="20"/>
                    <a:pt x="151" y="22"/>
                  </a:cubicBezTo>
                  <a:cubicBezTo>
                    <a:pt x="138" y="8"/>
                    <a:pt x="121" y="0"/>
                    <a:pt x="102" y="0"/>
                  </a:cubicBezTo>
                  <a:cubicBezTo>
                    <a:pt x="77" y="0"/>
                    <a:pt x="55" y="14"/>
                    <a:pt x="44" y="36"/>
                  </a:cubicBezTo>
                  <a:cubicBezTo>
                    <a:pt x="20" y="37"/>
                    <a:pt x="0" y="57"/>
                    <a:pt x="0" y="82"/>
                  </a:cubicBezTo>
                  <a:cubicBezTo>
                    <a:pt x="0" y="101"/>
                    <a:pt x="13" y="118"/>
                    <a:pt x="30" y="124"/>
                  </a:cubicBezTo>
                  <a:cubicBezTo>
                    <a:pt x="2" y="200"/>
                    <a:pt x="2" y="200"/>
                    <a:pt x="2" y="200"/>
                  </a:cubicBezTo>
                  <a:cubicBezTo>
                    <a:pt x="1" y="202"/>
                    <a:pt x="2" y="205"/>
                    <a:pt x="5" y="205"/>
                  </a:cubicBezTo>
                  <a:cubicBezTo>
                    <a:pt x="5" y="205"/>
                    <a:pt x="5" y="206"/>
                    <a:pt x="6" y="206"/>
                  </a:cubicBezTo>
                  <a:cubicBezTo>
                    <a:pt x="8" y="206"/>
                    <a:pt x="9" y="205"/>
                    <a:pt x="10" y="203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6"/>
                    <a:pt x="38" y="126"/>
                    <a:pt x="38" y="126"/>
                  </a:cubicBezTo>
                  <a:cubicBezTo>
                    <a:pt x="40" y="127"/>
                    <a:pt x="43" y="127"/>
                    <a:pt x="46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32" y="200"/>
                    <a:pt x="32" y="200"/>
                    <a:pt x="32" y="200"/>
                  </a:cubicBezTo>
                  <a:cubicBezTo>
                    <a:pt x="31" y="202"/>
                    <a:pt x="32" y="205"/>
                    <a:pt x="34" y="205"/>
                  </a:cubicBezTo>
                  <a:cubicBezTo>
                    <a:pt x="35" y="205"/>
                    <a:pt x="35" y="206"/>
                    <a:pt x="35" y="206"/>
                  </a:cubicBezTo>
                  <a:cubicBezTo>
                    <a:pt x="37" y="206"/>
                    <a:pt x="39" y="205"/>
                    <a:pt x="39" y="203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88" y="127"/>
                    <a:pt x="88" y="127"/>
                    <a:pt x="88" y="127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1" y="202"/>
                    <a:pt x="62" y="205"/>
                    <a:pt x="64" y="205"/>
                  </a:cubicBezTo>
                  <a:cubicBezTo>
                    <a:pt x="64" y="205"/>
                    <a:pt x="65" y="206"/>
                    <a:pt x="65" y="206"/>
                  </a:cubicBezTo>
                  <a:cubicBezTo>
                    <a:pt x="67" y="206"/>
                    <a:pt x="68" y="205"/>
                    <a:pt x="69" y="203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91" y="200"/>
                    <a:pt x="91" y="200"/>
                    <a:pt x="91" y="200"/>
                  </a:cubicBezTo>
                  <a:cubicBezTo>
                    <a:pt x="90" y="202"/>
                    <a:pt x="91" y="205"/>
                    <a:pt x="93" y="205"/>
                  </a:cubicBezTo>
                  <a:cubicBezTo>
                    <a:pt x="94" y="205"/>
                    <a:pt x="94" y="206"/>
                    <a:pt x="95" y="206"/>
                  </a:cubicBezTo>
                  <a:cubicBezTo>
                    <a:pt x="96" y="206"/>
                    <a:pt x="98" y="205"/>
                    <a:pt x="98" y="203"/>
                  </a:cubicBezTo>
                  <a:cubicBezTo>
                    <a:pt x="126" y="127"/>
                    <a:pt x="126" y="127"/>
                    <a:pt x="126" y="127"/>
                  </a:cubicBezTo>
                  <a:cubicBezTo>
                    <a:pt x="147" y="127"/>
                    <a:pt x="147" y="127"/>
                    <a:pt x="147" y="127"/>
                  </a:cubicBezTo>
                  <a:cubicBezTo>
                    <a:pt x="121" y="200"/>
                    <a:pt x="121" y="200"/>
                    <a:pt x="121" y="200"/>
                  </a:cubicBezTo>
                  <a:cubicBezTo>
                    <a:pt x="120" y="202"/>
                    <a:pt x="121" y="205"/>
                    <a:pt x="123" y="205"/>
                  </a:cubicBezTo>
                  <a:cubicBezTo>
                    <a:pt x="123" y="205"/>
                    <a:pt x="124" y="206"/>
                    <a:pt x="124" y="206"/>
                  </a:cubicBezTo>
                  <a:cubicBezTo>
                    <a:pt x="126" y="206"/>
                    <a:pt x="127" y="205"/>
                    <a:pt x="128" y="203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71" y="127"/>
                    <a:pt x="174" y="127"/>
                    <a:pt x="177" y="126"/>
                  </a:cubicBezTo>
                  <a:cubicBezTo>
                    <a:pt x="150" y="200"/>
                    <a:pt x="150" y="200"/>
                    <a:pt x="150" y="200"/>
                  </a:cubicBezTo>
                  <a:cubicBezTo>
                    <a:pt x="149" y="202"/>
                    <a:pt x="150" y="205"/>
                    <a:pt x="153" y="205"/>
                  </a:cubicBezTo>
                  <a:cubicBezTo>
                    <a:pt x="153" y="205"/>
                    <a:pt x="153" y="206"/>
                    <a:pt x="154" y="206"/>
                  </a:cubicBezTo>
                  <a:cubicBezTo>
                    <a:pt x="156" y="206"/>
                    <a:pt x="157" y="205"/>
                    <a:pt x="158" y="203"/>
                  </a:cubicBezTo>
                  <a:cubicBezTo>
                    <a:pt x="186" y="127"/>
                    <a:pt x="186" y="127"/>
                    <a:pt x="186" y="127"/>
                  </a:cubicBezTo>
                  <a:cubicBezTo>
                    <a:pt x="186" y="126"/>
                    <a:pt x="186" y="125"/>
                    <a:pt x="186" y="124"/>
                  </a:cubicBezTo>
                  <a:cubicBezTo>
                    <a:pt x="207" y="117"/>
                    <a:pt x="222" y="97"/>
                    <a:pt x="222" y="73"/>
                  </a:cubicBezTo>
                  <a:close/>
                  <a:moveTo>
                    <a:pt x="168" y="119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25" y="119"/>
                    <a:pt x="8" y="102"/>
                    <a:pt x="8" y="82"/>
                  </a:cubicBezTo>
                  <a:cubicBezTo>
                    <a:pt x="8" y="61"/>
                    <a:pt x="25" y="44"/>
                    <a:pt x="46" y="44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9" y="44"/>
                    <a:pt x="50" y="43"/>
                    <a:pt x="51" y="42"/>
                  </a:cubicBezTo>
                  <a:cubicBezTo>
                    <a:pt x="59" y="21"/>
                    <a:pt x="80" y="8"/>
                    <a:pt x="102" y="8"/>
                  </a:cubicBezTo>
                  <a:cubicBezTo>
                    <a:pt x="119" y="8"/>
                    <a:pt x="135" y="16"/>
                    <a:pt x="146" y="29"/>
                  </a:cubicBezTo>
                  <a:cubicBezTo>
                    <a:pt x="147" y="31"/>
                    <a:pt x="149" y="31"/>
                    <a:pt x="151" y="31"/>
                  </a:cubicBezTo>
                  <a:cubicBezTo>
                    <a:pt x="156" y="28"/>
                    <a:pt x="162" y="27"/>
                    <a:pt x="168" y="27"/>
                  </a:cubicBezTo>
                  <a:cubicBezTo>
                    <a:pt x="193" y="27"/>
                    <a:pt x="214" y="48"/>
                    <a:pt x="214" y="73"/>
                  </a:cubicBezTo>
                  <a:cubicBezTo>
                    <a:pt x="214" y="99"/>
                    <a:pt x="193" y="119"/>
                    <a:pt x="168" y="119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9" name="Freeform 138"/>
            <p:cNvSpPr>
              <a:spLocks noEditPoints="1"/>
            </p:cNvSpPr>
            <p:nvPr/>
          </p:nvSpPr>
          <p:spPr bwMode="auto">
            <a:xfrm>
              <a:off x="2268538" y="3416300"/>
              <a:ext cx="165100" cy="165100"/>
            </a:xfrm>
            <a:custGeom>
              <a:avLst/>
              <a:gdLst>
                <a:gd name="T0" fmla="*/ 104 w 122"/>
                <a:gd name="T1" fmla="*/ 18 h 122"/>
                <a:gd name="T2" fmla="*/ 61 w 122"/>
                <a:gd name="T3" fmla="*/ 0 h 122"/>
                <a:gd name="T4" fmla="*/ 18 w 122"/>
                <a:gd name="T5" fmla="*/ 18 h 122"/>
                <a:gd name="T6" fmla="*/ 0 w 122"/>
                <a:gd name="T7" fmla="*/ 61 h 122"/>
                <a:gd name="T8" fmla="*/ 18 w 122"/>
                <a:gd name="T9" fmla="*/ 105 h 122"/>
                <a:gd name="T10" fmla="*/ 61 w 122"/>
                <a:gd name="T11" fmla="*/ 122 h 122"/>
                <a:gd name="T12" fmla="*/ 104 w 122"/>
                <a:gd name="T13" fmla="*/ 105 h 122"/>
                <a:gd name="T14" fmla="*/ 122 w 122"/>
                <a:gd name="T15" fmla="*/ 61 h 122"/>
                <a:gd name="T16" fmla="*/ 104 w 122"/>
                <a:gd name="T17" fmla="*/ 18 h 122"/>
                <a:gd name="T18" fmla="*/ 99 w 122"/>
                <a:gd name="T19" fmla="*/ 99 h 122"/>
                <a:gd name="T20" fmla="*/ 61 w 122"/>
                <a:gd name="T21" fmla="*/ 114 h 122"/>
                <a:gd name="T22" fmla="*/ 24 w 122"/>
                <a:gd name="T23" fmla="*/ 99 h 122"/>
                <a:gd name="T24" fmla="*/ 8 w 122"/>
                <a:gd name="T25" fmla="*/ 61 h 122"/>
                <a:gd name="T26" fmla="*/ 24 w 122"/>
                <a:gd name="T27" fmla="*/ 24 h 122"/>
                <a:gd name="T28" fmla="*/ 61 w 122"/>
                <a:gd name="T29" fmla="*/ 8 h 122"/>
                <a:gd name="T30" fmla="*/ 99 w 122"/>
                <a:gd name="T31" fmla="*/ 24 h 122"/>
                <a:gd name="T32" fmla="*/ 114 w 122"/>
                <a:gd name="T33" fmla="*/ 61 h 122"/>
                <a:gd name="T34" fmla="*/ 99 w 122"/>
                <a:gd name="T35" fmla="*/ 9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122">
                  <a:moveTo>
                    <a:pt x="104" y="18"/>
                  </a:moveTo>
                  <a:cubicBezTo>
                    <a:pt x="93" y="7"/>
                    <a:pt x="77" y="0"/>
                    <a:pt x="61" y="0"/>
                  </a:cubicBezTo>
                  <a:cubicBezTo>
                    <a:pt x="45" y="0"/>
                    <a:pt x="29" y="7"/>
                    <a:pt x="18" y="18"/>
                  </a:cubicBezTo>
                  <a:cubicBezTo>
                    <a:pt x="6" y="30"/>
                    <a:pt x="0" y="45"/>
                    <a:pt x="0" y="61"/>
                  </a:cubicBezTo>
                  <a:cubicBezTo>
                    <a:pt x="0" y="78"/>
                    <a:pt x="6" y="93"/>
                    <a:pt x="18" y="105"/>
                  </a:cubicBezTo>
                  <a:cubicBezTo>
                    <a:pt x="29" y="116"/>
                    <a:pt x="45" y="122"/>
                    <a:pt x="61" y="122"/>
                  </a:cubicBezTo>
                  <a:cubicBezTo>
                    <a:pt x="77" y="122"/>
                    <a:pt x="93" y="116"/>
                    <a:pt x="104" y="105"/>
                  </a:cubicBezTo>
                  <a:cubicBezTo>
                    <a:pt x="116" y="93"/>
                    <a:pt x="122" y="78"/>
                    <a:pt x="122" y="61"/>
                  </a:cubicBezTo>
                  <a:cubicBezTo>
                    <a:pt x="122" y="45"/>
                    <a:pt x="116" y="30"/>
                    <a:pt x="104" y="18"/>
                  </a:cubicBezTo>
                  <a:close/>
                  <a:moveTo>
                    <a:pt x="99" y="99"/>
                  </a:moveTo>
                  <a:cubicBezTo>
                    <a:pt x="89" y="109"/>
                    <a:pt x="75" y="114"/>
                    <a:pt x="61" y="114"/>
                  </a:cubicBezTo>
                  <a:cubicBezTo>
                    <a:pt x="47" y="114"/>
                    <a:pt x="34" y="109"/>
                    <a:pt x="24" y="99"/>
                  </a:cubicBezTo>
                  <a:cubicBezTo>
                    <a:pt x="14" y="89"/>
                    <a:pt x="8" y="76"/>
                    <a:pt x="8" y="61"/>
                  </a:cubicBezTo>
                  <a:cubicBezTo>
                    <a:pt x="8" y="47"/>
                    <a:pt x="14" y="34"/>
                    <a:pt x="24" y="24"/>
                  </a:cubicBezTo>
                  <a:cubicBezTo>
                    <a:pt x="34" y="14"/>
                    <a:pt x="47" y="8"/>
                    <a:pt x="61" y="8"/>
                  </a:cubicBezTo>
                  <a:cubicBezTo>
                    <a:pt x="75" y="8"/>
                    <a:pt x="89" y="14"/>
                    <a:pt x="99" y="24"/>
                  </a:cubicBezTo>
                  <a:cubicBezTo>
                    <a:pt x="109" y="34"/>
                    <a:pt x="114" y="47"/>
                    <a:pt x="114" y="61"/>
                  </a:cubicBezTo>
                  <a:cubicBezTo>
                    <a:pt x="114" y="76"/>
                    <a:pt x="109" y="89"/>
                    <a:pt x="99" y="99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0" name="Freeform 139"/>
            <p:cNvSpPr>
              <a:spLocks noEditPoints="1"/>
            </p:cNvSpPr>
            <p:nvPr/>
          </p:nvSpPr>
          <p:spPr bwMode="auto">
            <a:xfrm>
              <a:off x="2279651" y="3433763"/>
              <a:ext cx="144463" cy="131763"/>
            </a:xfrm>
            <a:custGeom>
              <a:avLst/>
              <a:gdLst>
                <a:gd name="T0" fmla="*/ 88 w 107"/>
                <a:gd name="T1" fmla="*/ 14 h 97"/>
                <a:gd name="T2" fmla="*/ 53 w 107"/>
                <a:gd name="T3" fmla="*/ 0 h 97"/>
                <a:gd name="T4" fmla="*/ 19 w 107"/>
                <a:gd name="T5" fmla="*/ 14 h 97"/>
                <a:gd name="T6" fmla="*/ 19 w 107"/>
                <a:gd name="T7" fmla="*/ 83 h 97"/>
                <a:gd name="T8" fmla="*/ 53 w 107"/>
                <a:gd name="T9" fmla="*/ 97 h 97"/>
                <a:gd name="T10" fmla="*/ 88 w 107"/>
                <a:gd name="T11" fmla="*/ 83 h 97"/>
                <a:gd name="T12" fmla="*/ 88 w 107"/>
                <a:gd name="T13" fmla="*/ 14 h 97"/>
                <a:gd name="T14" fmla="*/ 85 w 107"/>
                <a:gd name="T15" fmla="*/ 80 h 97"/>
                <a:gd name="T16" fmla="*/ 53 w 107"/>
                <a:gd name="T17" fmla="*/ 93 h 97"/>
                <a:gd name="T18" fmla="*/ 21 w 107"/>
                <a:gd name="T19" fmla="*/ 80 h 97"/>
                <a:gd name="T20" fmla="*/ 21 w 107"/>
                <a:gd name="T21" fmla="*/ 17 h 97"/>
                <a:gd name="T22" fmla="*/ 53 w 107"/>
                <a:gd name="T23" fmla="*/ 4 h 97"/>
                <a:gd name="T24" fmla="*/ 85 w 107"/>
                <a:gd name="T25" fmla="*/ 17 h 97"/>
                <a:gd name="T26" fmla="*/ 85 w 107"/>
                <a:gd name="T27" fmla="*/ 8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7">
                  <a:moveTo>
                    <a:pt x="88" y="14"/>
                  </a:moveTo>
                  <a:cubicBezTo>
                    <a:pt x="78" y="5"/>
                    <a:pt x="66" y="0"/>
                    <a:pt x="53" y="0"/>
                  </a:cubicBezTo>
                  <a:cubicBezTo>
                    <a:pt x="40" y="0"/>
                    <a:pt x="28" y="5"/>
                    <a:pt x="19" y="14"/>
                  </a:cubicBezTo>
                  <a:cubicBezTo>
                    <a:pt x="0" y="33"/>
                    <a:pt x="0" y="64"/>
                    <a:pt x="19" y="83"/>
                  </a:cubicBezTo>
                  <a:cubicBezTo>
                    <a:pt x="28" y="92"/>
                    <a:pt x="40" y="97"/>
                    <a:pt x="53" y="97"/>
                  </a:cubicBezTo>
                  <a:cubicBezTo>
                    <a:pt x="66" y="97"/>
                    <a:pt x="78" y="92"/>
                    <a:pt x="88" y="83"/>
                  </a:cubicBezTo>
                  <a:cubicBezTo>
                    <a:pt x="107" y="64"/>
                    <a:pt x="107" y="33"/>
                    <a:pt x="88" y="14"/>
                  </a:cubicBezTo>
                  <a:close/>
                  <a:moveTo>
                    <a:pt x="85" y="80"/>
                  </a:moveTo>
                  <a:cubicBezTo>
                    <a:pt x="76" y="88"/>
                    <a:pt x="65" y="93"/>
                    <a:pt x="53" y="93"/>
                  </a:cubicBezTo>
                  <a:cubicBezTo>
                    <a:pt x="41" y="93"/>
                    <a:pt x="30" y="88"/>
                    <a:pt x="21" y="80"/>
                  </a:cubicBezTo>
                  <a:cubicBezTo>
                    <a:pt x="4" y="63"/>
                    <a:pt x="4" y="34"/>
                    <a:pt x="21" y="17"/>
                  </a:cubicBezTo>
                  <a:cubicBezTo>
                    <a:pt x="30" y="8"/>
                    <a:pt x="41" y="4"/>
                    <a:pt x="53" y="4"/>
                  </a:cubicBezTo>
                  <a:cubicBezTo>
                    <a:pt x="65" y="4"/>
                    <a:pt x="76" y="8"/>
                    <a:pt x="85" y="17"/>
                  </a:cubicBezTo>
                  <a:cubicBezTo>
                    <a:pt x="102" y="34"/>
                    <a:pt x="102" y="63"/>
                    <a:pt x="85" y="8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1" name="Freeform 140"/>
            <p:cNvSpPr>
              <a:spLocks noEditPoints="1"/>
            </p:cNvSpPr>
            <p:nvPr/>
          </p:nvSpPr>
          <p:spPr bwMode="auto">
            <a:xfrm>
              <a:off x="2192338" y="3560763"/>
              <a:ext cx="100013" cy="100013"/>
            </a:xfrm>
            <a:custGeom>
              <a:avLst/>
              <a:gdLst>
                <a:gd name="T0" fmla="*/ 48 w 74"/>
                <a:gd name="T1" fmla="*/ 6 h 74"/>
                <a:gd name="T2" fmla="*/ 5 w 74"/>
                <a:gd name="T3" fmla="*/ 49 h 74"/>
                <a:gd name="T4" fmla="*/ 5 w 74"/>
                <a:gd name="T5" fmla="*/ 70 h 74"/>
                <a:gd name="T6" fmla="*/ 16 w 74"/>
                <a:gd name="T7" fmla="*/ 74 h 74"/>
                <a:gd name="T8" fmla="*/ 26 w 74"/>
                <a:gd name="T9" fmla="*/ 70 h 74"/>
                <a:gd name="T10" fmla="*/ 70 w 74"/>
                <a:gd name="T11" fmla="*/ 27 h 74"/>
                <a:gd name="T12" fmla="*/ 74 w 74"/>
                <a:gd name="T13" fmla="*/ 16 h 74"/>
                <a:gd name="T14" fmla="*/ 70 w 74"/>
                <a:gd name="T15" fmla="*/ 6 h 74"/>
                <a:gd name="T16" fmla="*/ 48 w 74"/>
                <a:gd name="T17" fmla="*/ 6 h 74"/>
                <a:gd name="T18" fmla="*/ 64 w 74"/>
                <a:gd name="T19" fmla="*/ 21 h 74"/>
                <a:gd name="T20" fmla="*/ 21 w 74"/>
                <a:gd name="T21" fmla="*/ 64 h 74"/>
                <a:gd name="T22" fmla="*/ 11 w 74"/>
                <a:gd name="T23" fmla="*/ 64 h 74"/>
                <a:gd name="T24" fmla="*/ 11 w 74"/>
                <a:gd name="T25" fmla="*/ 54 h 74"/>
                <a:gd name="T26" fmla="*/ 54 w 74"/>
                <a:gd name="T27" fmla="*/ 11 h 74"/>
                <a:gd name="T28" fmla="*/ 59 w 74"/>
                <a:gd name="T29" fmla="*/ 9 h 74"/>
                <a:gd name="T30" fmla="*/ 64 w 74"/>
                <a:gd name="T31" fmla="*/ 11 h 74"/>
                <a:gd name="T32" fmla="*/ 66 w 74"/>
                <a:gd name="T33" fmla="*/ 16 h 74"/>
                <a:gd name="T34" fmla="*/ 64 w 74"/>
                <a:gd name="T35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74">
                  <a:moveTo>
                    <a:pt x="48" y="6"/>
                  </a:moveTo>
                  <a:cubicBezTo>
                    <a:pt x="5" y="49"/>
                    <a:pt x="5" y="49"/>
                    <a:pt x="5" y="49"/>
                  </a:cubicBezTo>
                  <a:cubicBezTo>
                    <a:pt x="0" y="54"/>
                    <a:pt x="0" y="64"/>
                    <a:pt x="5" y="70"/>
                  </a:cubicBezTo>
                  <a:cubicBezTo>
                    <a:pt x="8" y="73"/>
                    <a:pt x="12" y="74"/>
                    <a:pt x="16" y="74"/>
                  </a:cubicBezTo>
                  <a:cubicBezTo>
                    <a:pt x="20" y="74"/>
                    <a:pt x="24" y="73"/>
                    <a:pt x="26" y="70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2" y="24"/>
                    <a:pt x="74" y="20"/>
                    <a:pt x="74" y="16"/>
                  </a:cubicBezTo>
                  <a:cubicBezTo>
                    <a:pt x="74" y="12"/>
                    <a:pt x="72" y="8"/>
                    <a:pt x="70" y="6"/>
                  </a:cubicBezTo>
                  <a:cubicBezTo>
                    <a:pt x="64" y="0"/>
                    <a:pt x="54" y="0"/>
                    <a:pt x="48" y="6"/>
                  </a:cubicBezTo>
                  <a:close/>
                  <a:moveTo>
                    <a:pt x="64" y="21"/>
                  </a:moveTo>
                  <a:cubicBezTo>
                    <a:pt x="21" y="64"/>
                    <a:pt x="21" y="64"/>
                    <a:pt x="21" y="64"/>
                  </a:cubicBezTo>
                  <a:cubicBezTo>
                    <a:pt x="18" y="67"/>
                    <a:pt x="14" y="67"/>
                    <a:pt x="11" y="64"/>
                  </a:cubicBezTo>
                  <a:cubicBezTo>
                    <a:pt x="8" y="61"/>
                    <a:pt x="8" y="57"/>
                    <a:pt x="11" y="54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0"/>
                    <a:pt x="57" y="9"/>
                    <a:pt x="59" y="9"/>
                  </a:cubicBezTo>
                  <a:cubicBezTo>
                    <a:pt x="61" y="9"/>
                    <a:pt x="63" y="10"/>
                    <a:pt x="64" y="11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8"/>
                    <a:pt x="65" y="20"/>
                    <a:pt x="64" y="2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2" name="Freeform 141"/>
            <p:cNvSpPr>
              <a:spLocks/>
            </p:cNvSpPr>
            <p:nvPr/>
          </p:nvSpPr>
          <p:spPr bwMode="auto">
            <a:xfrm>
              <a:off x="2311401" y="3460750"/>
              <a:ext cx="79375" cy="77788"/>
            </a:xfrm>
            <a:custGeom>
              <a:avLst/>
              <a:gdLst>
                <a:gd name="T0" fmla="*/ 54 w 58"/>
                <a:gd name="T1" fmla="*/ 24 h 57"/>
                <a:gd name="T2" fmla="*/ 33 w 58"/>
                <a:gd name="T3" fmla="*/ 24 h 57"/>
                <a:gd name="T4" fmla="*/ 33 w 58"/>
                <a:gd name="T5" fmla="*/ 4 h 57"/>
                <a:gd name="T6" fmla="*/ 29 w 58"/>
                <a:gd name="T7" fmla="*/ 0 h 57"/>
                <a:gd name="T8" fmla="*/ 25 w 58"/>
                <a:gd name="T9" fmla="*/ 4 h 57"/>
                <a:gd name="T10" fmla="*/ 25 w 58"/>
                <a:gd name="T11" fmla="*/ 24 h 57"/>
                <a:gd name="T12" fmla="*/ 4 w 58"/>
                <a:gd name="T13" fmla="*/ 24 h 57"/>
                <a:gd name="T14" fmla="*/ 0 w 58"/>
                <a:gd name="T15" fmla="*/ 28 h 57"/>
                <a:gd name="T16" fmla="*/ 4 w 58"/>
                <a:gd name="T17" fmla="*/ 32 h 57"/>
                <a:gd name="T18" fmla="*/ 25 w 58"/>
                <a:gd name="T19" fmla="*/ 32 h 57"/>
                <a:gd name="T20" fmla="*/ 25 w 58"/>
                <a:gd name="T21" fmla="*/ 53 h 57"/>
                <a:gd name="T22" fmla="*/ 29 w 58"/>
                <a:gd name="T23" fmla="*/ 57 h 57"/>
                <a:gd name="T24" fmla="*/ 33 w 58"/>
                <a:gd name="T25" fmla="*/ 53 h 57"/>
                <a:gd name="T26" fmla="*/ 33 w 58"/>
                <a:gd name="T27" fmla="*/ 32 h 57"/>
                <a:gd name="T28" fmla="*/ 54 w 58"/>
                <a:gd name="T29" fmla="*/ 32 h 57"/>
                <a:gd name="T30" fmla="*/ 58 w 58"/>
                <a:gd name="T31" fmla="*/ 28 h 57"/>
                <a:gd name="T32" fmla="*/ 54 w 58"/>
                <a:gd name="T33" fmla="*/ 2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8" h="57">
                  <a:moveTo>
                    <a:pt x="54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2"/>
                    <a:pt x="31" y="0"/>
                    <a:pt x="29" y="0"/>
                  </a:cubicBezTo>
                  <a:cubicBezTo>
                    <a:pt x="27" y="0"/>
                    <a:pt x="25" y="2"/>
                    <a:pt x="25" y="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4"/>
                    <a:pt x="0" y="26"/>
                    <a:pt x="0" y="28"/>
                  </a:cubicBezTo>
                  <a:cubicBezTo>
                    <a:pt x="0" y="31"/>
                    <a:pt x="2" y="32"/>
                    <a:pt x="4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5"/>
                    <a:pt x="27" y="57"/>
                    <a:pt x="29" y="57"/>
                  </a:cubicBezTo>
                  <a:cubicBezTo>
                    <a:pt x="31" y="57"/>
                    <a:pt x="33" y="55"/>
                    <a:pt x="33" y="53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6" y="32"/>
                    <a:pt x="58" y="31"/>
                    <a:pt x="58" y="28"/>
                  </a:cubicBezTo>
                  <a:cubicBezTo>
                    <a:pt x="58" y="26"/>
                    <a:pt x="56" y="24"/>
                    <a:pt x="54" y="2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3" name="Freeform 142"/>
            <p:cNvSpPr>
              <a:spLocks noEditPoints="1"/>
            </p:cNvSpPr>
            <p:nvPr/>
          </p:nvSpPr>
          <p:spPr bwMode="auto">
            <a:xfrm>
              <a:off x="2198688" y="4686300"/>
              <a:ext cx="112713" cy="176213"/>
            </a:xfrm>
            <a:custGeom>
              <a:avLst/>
              <a:gdLst>
                <a:gd name="T0" fmla="*/ 70 w 84"/>
                <a:gd name="T1" fmla="*/ 0 h 131"/>
                <a:gd name="T2" fmla="*/ 67 w 84"/>
                <a:gd name="T3" fmla="*/ 1 h 131"/>
                <a:gd name="T4" fmla="*/ 23 w 84"/>
                <a:gd name="T5" fmla="*/ 29 h 131"/>
                <a:gd name="T6" fmla="*/ 21 w 84"/>
                <a:gd name="T7" fmla="*/ 32 h 131"/>
                <a:gd name="T8" fmla="*/ 21 w 84"/>
                <a:gd name="T9" fmla="*/ 33 h 131"/>
                <a:gd name="T10" fmla="*/ 4 w 84"/>
                <a:gd name="T11" fmla="*/ 33 h 131"/>
                <a:gd name="T12" fmla="*/ 0 w 84"/>
                <a:gd name="T13" fmla="*/ 37 h 131"/>
                <a:gd name="T14" fmla="*/ 0 w 84"/>
                <a:gd name="T15" fmla="*/ 94 h 131"/>
                <a:gd name="T16" fmla="*/ 4 w 84"/>
                <a:gd name="T17" fmla="*/ 98 h 131"/>
                <a:gd name="T18" fmla="*/ 21 w 84"/>
                <a:gd name="T19" fmla="*/ 98 h 131"/>
                <a:gd name="T20" fmla="*/ 21 w 84"/>
                <a:gd name="T21" fmla="*/ 99 h 131"/>
                <a:gd name="T22" fmla="*/ 23 w 84"/>
                <a:gd name="T23" fmla="*/ 102 h 131"/>
                <a:gd name="T24" fmla="*/ 67 w 84"/>
                <a:gd name="T25" fmla="*/ 130 h 131"/>
                <a:gd name="T26" fmla="*/ 69 w 84"/>
                <a:gd name="T27" fmla="*/ 131 h 131"/>
                <a:gd name="T28" fmla="*/ 70 w 84"/>
                <a:gd name="T29" fmla="*/ 131 h 131"/>
                <a:gd name="T30" fmla="*/ 73 w 84"/>
                <a:gd name="T31" fmla="*/ 129 h 131"/>
                <a:gd name="T32" fmla="*/ 84 w 84"/>
                <a:gd name="T33" fmla="*/ 65 h 131"/>
                <a:gd name="T34" fmla="*/ 73 w 84"/>
                <a:gd name="T35" fmla="*/ 2 h 131"/>
                <a:gd name="T36" fmla="*/ 70 w 84"/>
                <a:gd name="T37" fmla="*/ 0 h 131"/>
                <a:gd name="T38" fmla="*/ 67 w 84"/>
                <a:gd name="T39" fmla="*/ 121 h 131"/>
                <a:gd name="T40" fmla="*/ 29 w 84"/>
                <a:gd name="T41" fmla="*/ 97 h 131"/>
                <a:gd name="T42" fmla="*/ 29 w 84"/>
                <a:gd name="T43" fmla="*/ 94 h 131"/>
                <a:gd name="T44" fmla="*/ 25 w 84"/>
                <a:gd name="T45" fmla="*/ 90 h 131"/>
                <a:gd name="T46" fmla="*/ 8 w 84"/>
                <a:gd name="T47" fmla="*/ 90 h 131"/>
                <a:gd name="T48" fmla="*/ 8 w 84"/>
                <a:gd name="T49" fmla="*/ 41 h 131"/>
                <a:gd name="T50" fmla="*/ 25 w 84"/>
                <a:gd name="T51" fmla="*/ 41 h 131"/>
                <a:gd name="T52" fmla="*/ 29 w 84"/>
                <a:gd name="T53" fmla="*/ 37 h 131"/>
                <a:gd name="T54" fmla="*/ 29 w 84"/>
                <a:gd name="T55" fmla="*/ 34 h 131"/>
                <a:gd name="T56" fmla="*/ 67 w 84"/>
                <a:gd name="T57" fmla="*/ 10 h 131"/>
                <a:gd name="T58" fmla="*/ 76 w 84"/>
                <a:gd name="T59" fmla="*/ 65 h 131"/>
                <a:gd name="T60" fmla="*/ 67 w 84"/>
                <a:gd name="T61" fmla="*/ 12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31">
                  <a:moveTo>
                    <a:pt x="70" y="0"/>
                  </a:moveTo>
                  <a:cubicBezTo>
                    <a:pt x="69" y="0"/>
                    <a:pt x="68" y="0"/>
                    <a:pt x="67" y="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2" y="30"/>
                    <a:pt x="21" y="31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0" y="35"/>
                    <a:pt x="0" y="3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6"/>
                    <a:pt x="2" y="98"/>
                    <a:pt x="4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100"/>
                    <a:pt x="22" y="101"/>
                    <a:pt x="23" y="10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1"/>
                    <a:pt x="68" y="131"/>
                    <a:pt x="69" y="131"/>
                  </a:cubicBezTo>
                  <a:cubicBezTo>
                    <a:pt x="69" y="131"/>
                    <a:pt x="70" y="131"/>
                    <a:pt x="70" y="131"/>
                  </a:cubicBezTo>
                  <a:cubicBezTo>
                    <a:pt x="71" y="130"/>
                    <a:pt x="72" y="130"/>
                    <a:pt x="73" y="129"/>
                  </a:cubicBezTo>
                  <a:cubicBezTo>
                    <a:pt x="80" y="112"/>
                    <a:pt x="84" y="89"/>
                    <a:pt x="84" y="65"/>
                  </a:cubicBezTo>
                  <a:cubicBezTo>
                    <a:pt x="84" y="41"/>
                    <a:pt x="80" y="19"/>
                    <a:pt x="73" y="2"/>
                  </a:cubicBezTo>
                  <a:cubicBezTo>
                    <a:pt x="72" y="1"/>
                    <a:pt x="71" y="1"/>
                    <a:pt x="70" y="0"/>
                  </a:cubicBezTo>
                  <a:close/>
                  <a:moveTo>
                    <a:pt x="67" y="121"/>
                  </a:moveTo>
                  <a:cubicBezTo>
                    <a:pt x="29" y="97"/>
                    <a:pt x="29" y="97"/>
                    <a:pt x="29" y="97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9" y="92"/>
                    <a:pt x="27" y="90"/>
                    <a:pt x="25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1"/>
                    <a:pt x="29" y="39"/>
                    <a:pt x="29" y="37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73" y="25"/>
                    <a:pt x="76" y="45"/>
                    <a:pt x="76" y="65"/>
                  </a:cubicBezTo>
                  <a:cubicBezTo>
                    <a:pt x="76" y="86"/>
                    <a:pt x="73" y="106"/>
                    <a:pt x="67" y="12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4" name="Freeform 143"/>
            <p:cNvSpPr>
              <a:spLocks/>
            </p:cNvSpPr>
            <p:nvPr/>
          </p:nvSpPr>
          <p:spPr bwMode="auto">
            <a:xfrm>
              <a:off x="2393951" y="4640263"/>
              <a:ext cx="34925" cy="268288"/>
            </a:xfrm>
            <a:custGeom>
              <a:avLst/>
              <a:gdLst>
                <a:gd name="T0" fmla="*/ 8 w 26"/>
                <a:gd name="T1" fmla="*/ 2 h 199"/>
                <a:gd name="T2" fmla="*/ 3 w 26"/>
                <a:gd name="T3" fmla="*/ 0 h 199"/>
                <a:gd name="T4" fmla="*/ 1 w 26"/>
                <a:gd name="T5" fmla="*/ 6 h 199"/>
                <a:gd name="T6" fmla="*/ 18 w 26"/>
                <a:gd name="T7" fmla="*/ 99 h 199"/>
                <a:gd name="T8" fmla="*/ 1 w 26"/>
                <a:gd name="T9" fmla="*/ 193 h 199"/>
                <a:gd name="T10" fmla="*/ 3 w 26"/>
                <a:gd name="T11" fmla="*/ 199 h 199"/>
                <a:gd name="T12" fmla="*/ 5 w 26"/>
                <a:gd name="T13" fmla="*/ 199 h 199"/>
                <a:gd name="T14" fmla="*/ 8 w 26"/>
                <a:gd name="T15" fmla="*/ 197 h 199"/>
                <a:gd name="T16" fmla="*/ 26 w 26"/>
                <a:gd name="T17" fmla="*/ 99 h 199"/>
                <a:gd name="T18" fmla="*/ 8 w 26"/>
                <a:gd name="T19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9">
                  <a:moveTo>
                    <a:pt x="8" y="2"/>
                  </a:moveTo>
                  <a:cubicBezTo>
                    <a:pt x="7" y="0"/>
                    <a:pt x="5" y="0"/>
                    <a:pt x="3" y="0"/>
                  </a:cubicBezTo>
                  <a:cubicBezTo>
                    <a:pt x="1" y="1"/>
                    <a:pt x="0" y="4"/>
                    <a:pt x="1" y="6"/>
                  </a:cubicBezTo>
                  <a:cubicBezTo>
                    <a:pt x="12" y="30"/>
                    <a:pt x="18" y="64"/>
                    <a:pt x="18" y="99"/>
                  </a:cubicBezTo>
                  <a:cubicBezTo>
                    <a:pt x="18" y="135"/>
                    <a:pt x="12" y="169"/>
                    <a:pt x="1" y="193"/>
                  </a:cubicBezTo>
                  <a:cubicBezTo>
                    <a:pt x="0" y="195"/>
                    <a:pt x="1" y="198"/>
                    <a:pt x="3" y="199"/>
                  </a:cubicBezTo>
                  <a:cubicBezTo>
                    <a:pt x="3" y="199"/>
                    <a:pt x="4" y="199"/>
                    <a:pt x="5" y="199"/>
                  </a:cubicBezTo>
                  <a:cubicBezTo>
                    <a:pt x="6" y="199"/>
                    <a:pt x="8" y="198"/>
                    <a:pt x="8" y="197"/>
                  </a:cubicBezTo>
                  <a:cubicBezTo>
                    <a:pt x="20" y="171"/>
                    <a:pt x="26" y="136"/>
                    <a:pt x="26" y="99"/>
                  </a:cubicBezTo>
                  <a:cubicBezTo>
                    <a:pt x="26" y="62"/>
                    <a:pt x="20" y="28"/>
                    <a:pt x="8" y="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5" name="Freeform 144"/>
            <p:cNvSpPr>
              <a:spLocks/>
            </p:cNvSpPr>
            <p:nvPr/>
          </p:nvSpPr>
          <p:spPr bwMode="auto">
            <a:xfrm>
              <a:off x="2339976" y="4662488"/>
              <a:ext cx="31750" cy="223838"/>
            </a:xfrm>
            <a:custGeom>
              <a:avLst/>
              <a:gdLst>
                <a:gd name="T0" fmla="*/ 2 w 23"/>
                <a:gd name="T1" fmla="*/ 0 h 165"/>
                <a:gd name="T2" fmla="*/ 0 w 23"/>
                <a:gd name="T3" fmla="*/ 6 h 165"/>
                <a:gd name="T4" fmla="*/ 15 w 23"/>
                <a:gd name="T5" fmla="*/ 82 h 165"/>
                <a:gd name="T6" fmla="*/ 0 w 23"/>
                <a:gd name="T7" fmla="*/ 159 h 165"/>
                <a:gd name="T8" fmla="*/ 2 w 23"/>
                <a:gd name="T9" fmla="*/ 165 h 165"/>
                <a:gd name="T10" fmla="*/ 4 w 23"/>
                <a:gd name="T11" fmla="*/ 165 h 165"/>
                <a:gd name="T12" fmla="*/ 8 w 23"/>
                <a:gd name="T13" fmla="*/ 163 h 165"/>
                <a:gd name="T14" fmla="*/ 23 w 23"/>
                <a:gd name="T15" fmla="*/ 82 h 165"/>
                <a:gd name="T16" fmla="*/ 8 w 23"/>
                <a:gd name="T17" fmla="*/ 2 h 165"/>
                <a:gd name="T18" fmla="*/ 2 w 23"/>
                <a:gd name="T1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65">
                  <a:moveTo>
                    <a:pt x="2" y="0"/>
                  </a:moveTo>
                  <a:cubicBezTo>
                    <a:pt x="0" y="1"/>
                    <a:pt x="0" y="4"/>
                    <a:pt x="0" y="6"/>
                  </a:cubicBezTo>
                  <a:cubicBezTo>
                    <a:pt x="9" y="26"/>
                    <a:pt x="15" y="54"/>
                    <a:pt x="15" y="82"/>
                  </a:cubicBezTo>
                  <a:cubicBezTo>
                    <a:pt x="15" y="111"/>
                    <a:pt x="9" y="139"/>
                    <a:pt x="0" y="159"/>
                  </a:cubicBezTo>
                  <a:cubicBezTo>
                    <a:pt x="0" y="161"/>
                    <a:pt x="0" y="164"/>
                    <a:pt x="2" y="165"/>
                  </a:cubicBezTo>
                  <a:cubicBezTo>
                    <a:pt x="3" y="165"/>
                    <a:pt x="4" y="165"/>
                    <a:pt x="4" y="165"/>
                  </a:cubicBezTo>
                  <a:cubicBezTo>
                    <a:pt x="6" y="165"/>
                    <a:pt x="7" y="164"/>
                    <a:pt x="8" y="163"/>
                  </a:cubicBezTo>
                  <a:cubicBezTo>
                    <a:pt x="17" y="141"/>
                    <a:pt x="23" y="113"/>
                    <a:pt x="23" y="82"/>
                  </a:cubicBezTo>
                  <a:cubicBezTo>
                    <a:pt x="23" y="52"/>
                    <a:pt x="17" y="24"/>
                    <a:pt x="8" y="2"/>
                  </a:cubicBezTo>
                  <a:cubicBezTo>
                    <a:pt x="7" y="0"/>
                    <a:pt x="5" y="0"/>
                    <a:pt x="2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6" name="Freeform 145"/>
            <p:cNvSpPr>
              <a:spLocks noEditPoints="1"/>
            </p:cNvSpPr>
            <p:nvPr/>
          </p:nvSpPr>
          <p:spPr bwMode="auto">
            <a:xfrm>
              <a:off x="2228851" y="5313363"/>
              <a:ext cx="169863" cy="157163"/>
            </a:xfrm>
            <a:custGeom>
              <a:avLst/>
              <a:gdLst>
                <a:gd name="T0" fmla="*/ 63 w 126"/>
                <a:gd name="T1" fmla="*/ 117 h 117"/>
                <a:gd name="T2" fmla="*/ 55 w 126"/>
                <a:gd name="T3" fmla="*/ 113 h 117"/>
                <a:gd name="T4" fmla="*/ 9 w 126"/>
                <a:gd name="T5" fmla="*/ 56 h 117"/>
                <a:gd name="T6" fmla="*/ 2 w 126"/>
                <a:gd name="T7" fmla="*/ 26 h 117"/>
                <a:gd name="T8" fmla="*/ 20 w 126"/>
                <a:gd name="T9" fmla="*/ 3 h 117"/>
                <a:gd name="T10" fmla="*/ 35 w 126"/>
                <a:gd name="T11" fmla="*/ 0 h 117"/>
                <a:gd name="T12" fmla="*/ 63 w 126"/>
                <a:gd name="T13" fmla="*/ 14 h 117"/>
                <a:gd name="T14" fmla="*/ 91 w 126"/>
                <a:gd name="T15" fmla="*/ 0 h 117"/>
                <a:gd name="T16" fmla="*/ 107 w 126"/>
                <a:gd name="T17" fmla="*/ 4 h 117"/>
                <a:gd name="T18" fmla="*/ 124 w 126"/>
                <a:gd name="T19" fmla="*/ 26 h 117"/>
                <a:gd name="T20" fmla="*/ 117 w 126"/>
                <a:gd name="T21" fmla="*/ 56 h 117"/>
                <a:gd name="T22" fmla="*/ 71 w 126"/>
                <a:gd name="T23" fmla="*/ 113 h 117"/>
                <a:gd name="T24" fmla="*/ 63 w 126"/>
                <a:gd name="T25" fmla="*/ 117 h 117"/>
                <a:gd name="T26" fmla="*/ 35 w 126"/>
                <a:gd name="T27" fmla="*/ 8 h 117"/>
                <a:gd name="T28" fmla="*/ 23 w 126"/>
                <a:gd name="T29" fmla="*/ 11 h 117"/>
                <a:gd name="T30" fmla="*/ 10 w 126"/>
                <a:gd name="T31" fmla="*/ 28 h 117"/>
                <a:gd name="T32" fmla="*/ 15 w 126"/>
                <a:gd name="T33" fmla="*/ 51 h 117"/>
                <a:gd name="T34" fmla="*/ 61 w 126"/>
                <a:gd name="T35" fmla="*/ 108 h 117"/>
                <a:gd name="T36" fmla="*/ 65 w 126"/>
                <a:gd name="T37" fmla="*/ 108 h 117"/>
                <a:gd name="T38" fmla="*/ 111 w 126"/>
                <a:gd name="T39" fmla="*/ 51 h 117"/>
                <a:gd name="T40" fmla="*/ 116 w 126"/>
                <a:gd name="T41" fmla="*/ 28 h 117"/>
                <a:gd name="T42" fmla="*/ 104 w 126"/>
                <a:gd name="T43" fmla="*/ 11 h 117"/>
                <a:gd name="T44" fmla="*/ 91 w 126"/>
                <a:gd name="T45" fmla="*/ 8 h 117"/>
                <a:gd name="T46" fmla="*/ 67 w 126"/>
                <a:gd name="T47" fmla="*/ 22 h 117"/>
                <a:gd name="T48" fmla="*/ 60 w 126"/>
                <a:gd name="T49" fmla="*/ 22 h 117"/>
                <a:gd name="T50" fmla="*/ 35 w 126"/>
                <a:gd name="T51" fmla="*/ 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6" h="117">
                  <a:moveTo>
                    <a:pt x="63" y="117"/>
                  </a:moveTo>
                  <a:cubicBezTo>
                    <a:pt x="60" y="117"/>
                    <a:pt x="57" y="115"/>
                    <a:pt x="55" y="113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2" y="48"/>
                    <a:pt x="0" y="37"/>
                    <a:pt x="2" y="26"/>
                  </a:cubicBezTo>
                  <a:cubicBezTo>
                    <a:pt x="5" y="16"/>
                    <a:pt x="11" y="8"/>
                    <a:pt x="20" y="3"/>
                  </a:cubicBezTo>
                  <a:cubicBezTo>
                    <a:pt x="25" y="1"/>
                    <a:pt x="30" y="0"/>
                    <a:pt x="35" y="0"/>
                  </a:cubicBezTo>
                  <a:cubicBezTo>
                    <a:pt x="46" y="0"/>
                    <a:pt x="56" y="5"/>
                    <a:pt x="63" y="14"/>
                  </a:cubicBezTo>
                  <a:cubicBezTo>
                    <a:pt x="70" y="5"/>
                    <a:pt x="80" y="0"/>
                    <a:pt x="91" y="0"/>
                  </a:cubicBezTo>
                  <a:cubicBezTo>
                    <a:pt x="97" y="0"/>
                    <a:pt x="102" y="1"/>
                    <a:pt x="107" y="4"/>
                  </a:cubicBezTo>
                  <a:cubicBezTo>
                    <a:pt x="116" y="8"/>
                    <a:pt x="122" y="16"/>
                    <a:pt x="124" y="26"/>
                  </a:cubicBezTo>
                  <a:cubicBezTo>
                    <a:pt x="126" y="37"/>
                    <a:pt x="124" y="48"/>
                    <a:pt x="117" y="56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69" y="115"/>
                    <a:pt x="66" y="117"/>
                    <a:pt x="63" y="117"/>
                  </a:cubicBezTo>
                  <a:close/>
                  <a:moveTo>
                    <a:pt x="35" y="8"/>
                  </a:moveTo>
                  <a:cubicBezTo>
                    <a:pt x="31" y="8"/>
                    <a:pt x="27" y="9"/>
                    <a:pt x="23" y="11"/>
                  </a:cubicBezTo>
                  <a:cubicBezTo>
                    <a:pt x="17" y="14"/>
                    <a:pt x="12" y="20"/>
                    <a:pt x="10" y="28"/>
                  </a:cubicBezTo>
                  <a:cubicBezTo>
                    <a:pt x="8" y="36"/>
                    <a:pt x="10" y="45"/>
                    <a:pt x="15" y="51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2" y="109"/>
                    <a:pt x="64" y="109"/>
                    <a:pt x="65" y="10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6" y="45"/>
                    <a:pt x="118" y="36"/>
                    <a:pt x="116" y="28"/>
                  </a:cubicBezTo>
                  <a:cubicBezTo>
                    <a:pt x="115" y="20"/>
                    <a:pt x="110" y="14"/>
                    <a:pt x="104" y="11"/>
                  </a:cubicBezTo>
                  <a:cubicBezTo>
                    <a:pt x="100" y="9"/>
                    <a:pt x="96" y="8"/>
                    <a:pt x="91" y="8"/>
                  </a:cubicBezTo>
                  <a:cubicBezTo>
                    <a:pt x="81" y="8"/>
                    <a:pt x="72" y="13"/>
                    <a:pt x="67" y="22"/>
                  </a:cubicBezTo>
                  <a:cubicBezTo>
                    <a:pt x="65" y="25"/>
                    <a:pt x="61" y="25"/>
                    <a:pt x="60" y="22"/>
                  </a:cubicBezTo>
                  <a:cubicBezTo>
                    <a:pt x="54" y="13"/>
                    <a:pt x="45" y="8"/>
                    <a:pt x="35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7" name="Freeform 146"/>
            <p:cNvSpPr>
              <a:spLocks noEditPoints="1"/>
            </p:cNvSpPr>
            <p:nvPr/>
          </p:nvSpPr>
          <p:spPr bwMode="auto">
            <a:xfrm>
              <a:off x="2219326" y="5962651"/>
              <a:ext cx="188913" cy="150813"/>
            </a:xfrm>
            <a:custGeom>
              <a:avLst/>
              <a:gdLst>
                <a:gd name="T0" fmla="*/ 131 w 140"/>
                <a:gd name="T1" fmla="*/ 16 h 111"/>
                <a:gd name="T2" fmla="*/ 101 w 140"/>
                <a:gd name="T3" fmla="*/ 0 h 111"/>
                <a:gd name="T4" fmla="*/ 100 w 140"/>
                <a:gd name="T5" fmla="*/ 0 h 111"/>
                <a:gd name="T6" fmla="*/ 87 w 140"/>
                <a:gd name="T7" fmla="*/ 3 h 111"/>
                <a:gd name="T8" fmla="*/ 53 w 140"/>
                <a:gd name="T9" fmla="*/ 3 h 111"/>
                <a:gd name="T10" fmla="*/ 40 w 140"/>
                <a:gd name="T11" fmla="*/ 0 h 111"/>
                <a:gd name="T12" fmla="*/ 39 w 140"/>
                <a:gd name="T13" fmla="*/ 0 h 111"/>
                <a:gd name="T14" fmla="*/ 9 w 140"/>
                <a:gd name="T15" fmla="*/ 16 h 111"/>
                <a:gd name="T16" fmla="*/ 19 w 140"/>
                <a:gd name="T17" fmla="*/ 84 h 111"/>
                <a:gd name="T18" fmla="*/ 60 w 140"/>
                <a:gd name="T19" fmla="*/ 111 h 111"/>
                <a:gd name="T20" fmla="*/ 66 w 140"/>
                <a:gd name="T21" fmla="*/ 110 h 111"/>
                <a:gd name="T22" fmla="*/ 66 w 140"/>
                <a:gd name="T23" fmla="*/ 110 h 111"/>
                <a:gd name="T24" fmla="*/ 74 w 140"/>
                <a:gd name="T25" fmla="*/ 110 h 111"/>
                <a:gd name="T26" fmla="*/ 75 w 140"/>
                <a:gd name="T27" fmla="*/ 110 h 111"/>
                <a:gd name="T28" fmla="*/ 80 w 140"/>
                <a:gd name="T29" fmla="*/ 111 h 111"/>
                <a:gd name="T30" fmla="*/ 122 w 140"/>
                <a:gd name="T31" fmla="*/ 84 h 111"/>
                <a:gd name="T32" fmla="*/ 131 w 140"/>
                <a:gd name="T33" fmla="*/ 16 h 111"/>
                <a:gd name="T34" fmla="*/ 115 w 140"/>
                <a:gd name="T35" fmla="*/ 80 h 111"/>
                <a:gd name="T36" fmla="*/ 80 w 140"/>
                <a:gd name="T37" fmla="*/ 103 h 111"/>
                <a:gd name="T38" fmla="*/ 76 w 140"/>
                <a:gd name="T39" fmla="*/ 102 h 111"/>
                <a:gd name="T40" fmla="*/ 64 w 140"/>
                <a:gd name="T41" fmla="*/ 102 h 111"/>
                <a:gd name="T42" fmla="*/ 60 w 140"/>
                <a:gd name="T43" fmla="*/ 103 h 111"/>
                <a:gd name="T44" fmla="*/ 25 w 140"/>
                <a:gd name="T45" fmla="*/ 80 h 111"/>
                <a:gd name="T46" fmla="*/ 17 w 140"/>
                <a:gd name="T47" fmla="*/ 20 h 111"/>
                <a:gd name="T48" fmla="*/ 39 w 140"/>
                <a:gd name="T49" fmla="*/ 8 h 111"/>
                <a:gd name="T50" fmla="*/ 40 w 140"/>
                <a:gd name="T51" fmla="*/ 8 h 111"/>
                <a:gd name="T52" fmla="*/ 49 w 140"/>
                <a:gd name="T53" fmla="*/ 10 h 111"/>
                <a:gd name="T54" fmla="*/ 91 w 140"/>
                <a:gd name="T55" fmla="*/ 10 h 111"/>
                <a:gd name="T56" fmla="*/ 100 w 140"/>
                <a:gd name="T57" fmla="*/ 8 h 111"/>
                <a:gd name="T58" fmla="*/ 101 w 140"/>
                <a:gd name="T59" fmla="*/ 8 h 111"/>
                <a:gd name="T60" fmla="*/ 124 w 140"/>
                <a:gd name="T61" fmla="*/ 20 h 111"/>
                <a:gd name="T62" fmla="*/ 115 w 140"/>
                <a:gd name="T63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0" h="111">
                  <a:moveTo>
                    <a:pt x="131" y="16"/>
                  </a:moveTo>
                  <a:cubicBezTo>
                    <a:pt x="127" y="9"/>
                    <a:pt x="118" y="0"/>
                    <a:pt x="101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95" y="0"/>
                    <a:pt x="91" y="1"/>
                    <a:pt x="87" y="3"/>
                  </a:cubicBezTo>
                  <a:cubicBezTo>
                    <a:pt x="77" y="9"/>
                    <a:pt x="63" y="9"/>
                    <a:pt x="53" y="3"/>
                  </a:cubicBezTo>
                  <a:cubicBezTo>
                    <a:pt x="49" y="1"/>
                    <a:pt x="45" y="0"/>
                    <a:pt x="4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2" y="0"/>
                    <a:pt x="13" y="9"/>
                    <a:pt x="9" y="16"/>
                  </a:cubicBezTo>
                  <a:cubicBezTo>
                    <a:pt x="0" y="33"/>
                    <a:pt x="4" y="63"/>
                    <a:pt x="19" y="84"/>
                  </a:cubicBezTo>
                  <a:cubicBezTo>
                    <a:pt x="29" y="100"/>
                    <a:pt x="46" y="111"/>
                    <a:pt x="60" y="111"/>
                  </a:cubicBezTo>
                  <a:cubicBezTo>
                    <a:pt x="62" y="111"/>
                    <a:pt x="64" y="110"/>
                    <a:pt x="66" y="110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8" y="109"/>
                    <a:pt x="72" y="109"/>
                    <a:pt x="74" y="110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76" y="110"/>
                    <a:pt x="78" y="111"/>
                    <a:pt x="80" y="111"/>
                  </a:cubicBezTo>
                  <a:cubicBezTo>
                    <a:pt x="95" y="111"/>
                    <a:pt x="111" y="100"/>
                    <a:pt x="122" y="84"/>
                  </a:cubicBezTo>
                  <a:cubicBezTo>
                    <a:pt x="136" y="63"/>
                    <a:pt x="140" y="33"/>
                    <a:pt x="131" y="16"/>
                  </a:cubicBezTo>
                  <a:close/>
                  <a:moveTo>
                    <a:pt x="115" y="80"/>
                  </a:moveTo>
                  <a:cubicBezTo>
                    <a:pt x="104" y="96"/>
                    <a:pt x="90" y="103"/>
                    <a:pt x="80" y="103"/>
                  </a:cubicBezTo>
                  <a:cubicBezTo>
                    <a:pt x="79" y="103"/>
                    <a:pt x="78" y="103"/>
                    <a:pt x="76" y="102"/>
                  </a:cubicBezTo>
                  <a:cubicBezTo>
                    <a:pt x="72" y="101"/>
                    <a:pt x="68" y="101"/>
                    <a:pt x="64" y="102"/>
                  </a:cubicBezTo>
                  <a:cubicBezTo>
                    <a:pt x="63" y="103"/>
                    <a:pt x="61" y="103"/>
                    <a:pt x="60" y="103"/>
                  </a:cubicBezTo>
                  <a:cubicBezTo>
                    <a:pt x="50" y="103"/>
                    <a:pt x="36" y="96"/>
                    <a:pt x="25" y="80"/>
                  </a:cubicBezTo>
                  <a:cubicBezTo>
                    <a:pt x="13" y="61"/>
                    <a:pt x="9" y="34"/>
                    <a:pt x="17" y="20"/>
                  </a:cubicBezTo>
                  <a:cubicBezTo>
                    <a:pt x="21" y="12"/>
                    <a:pt x="28" y="8"/>
                    <a:pt x="39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4" y="8"/>
                    <a:pt x="47" y="9"/>
                    <a:pt x="49" y="10"/>
                  </a:cubicBezTo>
                  <a:cubicBezTo>
                    <a:pt x="62" y="17"/>
                    <a:pt x="78" y="17"/>
                    <a:pt x="91" y="10"/>
                  </a:cubicBezTo>
                  <a:cubicBezTo>
                    <a:pt x="94" y="9"/>
                    <a:pt x="97" y="8"/>
                    <a:pt x="100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12" y="8"/>
                    <a:pt x="119" y="12"/>
                    <a:pt x="124" y="20"/>
                  </a:cubicBezTo>
                  <a:cubicBezTo>
                    <a:pt x="131" y="34"/>
                    <a:pt x="128" y="61"/>
                    <a:pt x="115" y="8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8" name="Freeform 147"/>
            <p:cNvSpPr>
              <a:spLocks noEditPoints="1"/>
            </p:cNvSpPr>
            <p:nvPr/>
          </p:nvSpPr>
          <p:spPr bwMode="auto">
            <a:xfrm>
              <a:off x="2306638" y="5905501"/>
              <a:ext cx="57150" cy="57150"/>
            </a:xfrm>
            <a:custGeom>
              <a:avLst/>
              <a:gdLst>
                <a:gd name="T0" fmla="*/ 5 w 42"/>
                <a:gd name="T1" fmla="*/ 43 h 43"/>
                <a:gd name="T2" fmla="*/ 8 w 42"/>
                <a:gd name="T3" fmla="*/ 43 h 43"/>
                <a:gd name="T4" fmla="*/ 31 w 42"/>
                <a:gd name="T5" fmla="*/ 31 h 43"/>
                <a:gd name="T6" fmla="*/ 40 w 42"/>
                <a:gd name="T7" fmla="*/ 4 h 43"/>
                <a:gd name="T8" fmla="*/ 36 w 42"/>
                <a:gd name="T9" fmla="*/ 1 h 43"/>
                <a:gd name="T10" fmla="*/ 10 w 42"/>
                <a:gd name="T11" fmla="*/ 13 h 43"/>
                <a:gd name="T12" fmla="*/ 2 w 42"/>
                <a:gd name="T13" fmla="*/ 40 h 43"/>
                <a:gd name="T14" fmla="*/ 5 w 42"/>
                <a:gd name="T15" fmla="*/ 43 h 43"/>
                <a:gd name="T16" fmla="*/ 16 w 42"/>
                <a:gd name="T17" fmla="*/ 18 h 43"/>
                <a:gd name="T18" fmla="*/ 32 w 42"/>
                <a:gd name="T19" fmla="*/ 9 h 43"/>
                <a:gd name="T20" fmla="*/ 25 w 42"/>
                <a:gd name="T21" fmla="*/ 26 h 43"/>
                <a:gd name="T22" fmla="*/ 9 w 42"/>
                <a:gd name="T23" fmla="*/ 35 h 43"/>
                <a:gd name="T24" fmla="*/ 16 w 42"/>
                <a:gd name="T25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" h="43">
                  <a:moveTo>
                    <a:pt x="5" y="43"/>
                  </a:moveTo>
                  <a:cubicBezTo>
                    <a:pt x="6" y="43"/>
                    <a:pt x="7" y="43"/>
                    <a:pt x="8" y="43"/>
                  </a:cubicBezTo>
                  <a:cubicBezTo>
                    <a:pt x="16" y="43"/>
                    <a:pt x="25" y="38"/>
                    <a:pt x="31" y="31"/>
                  </a:cubicBezTo>
                  <a:cubicBezTo>
                    <a:pt x="38" y="23"/>
                    <a:pt x="42" y="13"/>
                    <a:pt x="40" y="4"/>
                  </a:cubicBezTo>
                  <a:cubicBezTo>
                    <a:pt x="39" y="3"/>
                    <a:pt x="38" y="1"/>
                    <a:pt x="36" y="1"/>
                  </a:cubicBezTo>
                  <a:cubicBezTo>
                    <a:pt x="28" y="0"/>
                    <a:pt x="17" y="4"/>
                    <a:pt x="10" y="13"/>
                  </a:cubicBezTo>
                  <a:cubicBezTo>
                    <a:pt x="3" y="21"/>
                    <a:pt x="0" y="31"/>
                    <a:pt x="2" y="40"/>
                  </a:cubicBezTo>
                  <a:cubicBezTo>
                    <a:pt x="2" y="41"/>
                    <a:pt x="4" y="42"/>
                    <a:pt x="5" y="43"/>
                  </a:cubicBezTo>
                  <a:close/>
                  <a:moveTo>
                    <a:pt x="16" y="18"/>
                  </a:moveTo>
                  <a:cubicBezTo>
                    <a:pt x="21" y="13"/>
                    <a:pt x="27" y="9"/>
                    <a:pt x="32" y="9"/>
                  </a:cubicBezTo>
                  <a:cubicBezTo>
                    <a:pt x="32" y="14"/>
                    <a:pt x="30" y="21"/>
                    <a:pt x="25" y="26"/>
                  </a:cubicBezTo>
                  <a:cubicBezTo>
                    <a:pt x="21" y="31"/>
                    <a:pt x="15" y="34"/>
                    <a:pt x="9" y="35"/>
                  </a:cubicBezTo>
                  <a:cubicBezTo>
                    <a:pt x="9" y="29"/>
                    <a:pt x="11" y="23"/>
                    <a:pt x="16" y="1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9" name="Freeform 148"/>
            <p:cNvSpPr>
              <a:spLocks noEditPoints="1"/>
            </p:cNvSpPr>
            <p:nvPr/>
          </p:nvSpPr>
          <p:spPr bwMode="auto">
            <a:xfrm>
              <a:off x="2728913" y="309562"/>
              <a:ext cx="215900" cy="285750"/>
            </a:xfrm>
            <a:custGeom>
              <a:avLst/>
              <a:gdLst>
                <a:gd name="T0" fmla="*/ 142 w 160"/>
                <a:gd name="T1" fmla="*/ 0 h 211"/>
                <a:gd name="T2" fmla="*/ 18 w 160"/>
                <a:gd name="T3" fmla="*/ 0 h 211"/>
                <a:gd name="T4" fmla="*/ 0 w 160"/>
                <a:gd name="T5" fmla="*/ 18 h 211"/>
                <a:gd name="T6" fmla="*/ 0 w 160"/>
                <a:gd name="T7" fmla="*/ 193 h 211"/>
                <a:gd name="T8" fmla="*/ 18 w 160"/>
                <a:gd name="T9" fmla="*/ 211 h 211"/>
                <a:gd name="T10" fmla="*/ 142 w 160"/>
                <a:gd name="T11" fmla="*/ 211 h 211"/>
                <a:gd name="T12" fmla="*/ 160 w 160"/>
                <a:gd name="T13" fmla="*/ 193 h 211"/>
                <a:gd name="T14" fmla="*/ 160 w 160"/>
                <a:gd name="T15" fmla="*/ 18 h 211"/>
                <a:gd name="T16" fmla="*/ 142 w 160"/>
                <a:gd name="T17" fmla="*/ 0 h 211"/>
                <a:gd name="T18" fmla="*/ 152 w 160"/>
                <a:gd name="T19" fmla="*/ 193 h 211"/>
                <a:gd name="T20" fmla="*/ 142 w 160"/>
                <a:gd name="T21" fmla="*/ 203 h 211"/>
                <a:gd name="T22" fmla="*/ 18 w 160"/>
                <a:gd name="T23" fmla="*/ 203 h 211"/>
                <a:gd name="T24" fmla="*/ 8 w 160"/>
                <a:gd name="T25" fmla="*/ 193 h 211"/>
                <a:gd name="T26" fmla="*/ 8 w 160"/>
                <a:gd name="T27" fmla="*/ 18 h 211"/>
                <a:gd name="T28" fmla="*/ 18 w 160"/>
                <a:gd name="T29" fmla="*/ 8 h 211"/>
                <a:gd name="T30" fmla="*/ 142 w 160"/>
                <a:gd name="T31" fmla="*/ 8 h 211"/>
                <a:gd name="T32" fmla="*/ 152 w 160"/>
                <a:gd name="T33" fmla="*/ 18 h 211"/>
                <a:gd name="T34" fmla="*/ 152 w 160"/>
                <a:gd name="T35" fmla="*/ 19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0" h="211">
                  <a:moveTo>
                    <a:pt x="142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03"/>
                    <a:pt x="8" y="211"/>
                    <a:pt x="18" y="211"/>
                  </a:cubicBezTo>
                  <a:cubicBezTo>
                    <a:pt x="142" y="211"/>
                    <a:pt x="142" y="211"/>
                    <a:pt x="142" y="211"/>
                  </a:cubicBezTo>
                  <a:cubicBezTo>
                    <a:pt x="152" y="211"/>
                    <a:pt x="160" y="203"/>
                    <a:pt x="160" y="193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8"/>
                    <a:pt x="152" y="0"/>
                    <a:pt x="142" y="0"/>
                  </a:cubicBezTo>
                  <a:close/>
                  <a:moveTo>
                    <a:pt x="152" y="193"/>
                  </a:moveTo>
                  <a:cubicBezTo>
                    <a:pt x="152" y="198"/>
                    <a:pt x="147" y="203"/>
                    <a:pt x="142" y="203"/>
                  </a:cubicBezTo>
                  <a:cubicBezTo>
                    <a:pt x="18" y="203"/>
                    <a:pt x="18" y="203"/>
                    <a:pt x="18" y="203"/>
                  </a:cubicBezTo>
                  <a:cubicBezTo>
                    <a:pt x="12" y="203"/>
                    <a:pt x="8" y="198"/>
                    <a:pt x="8" y="193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2"/>
                    <a:pt x="12" y="8"/>
                    <a:pt x="18" y="8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7" y="8"/>
                    <a:pt x="152" y="12"/>
                    <a:pt x="152" y="18"/>
                  </a:cubicBezTo>
                  <a:lnTo>
                    <a:pt x="152" y="19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0" name="Freeform 149"/>
            <p:cNvSpPr>
              <a:spLocks noEditPoints="1"/>
            </p:cNvSpPr>
            <p:nvPr/>
          </p:nvSpPr>
          <p:spPr bwMode="auto">
            <a:xfrm>
              <a:off x="2747963" y="522287"/>
              <a:ext cx="46038" cy="46038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  <a:gd name="T10" fmla="*/ 17 w 34"/>
                <a:gd name="T11" fmla="*/ 26 h 34"/>
                <a:gd name="T12" fmla="*/ 8 w 34"/>
                <a:gd name="T13" fmla="*/ 17 h 34"/>
                <a:gd name="T14" fmla="*/ 17 w 34"/>
                <a:gd name="T15" fmla="*/ 8 h 34"/>
                <a:gd name="T16" fmla="*/ 26 w 34"/>
                <a:gd name="T17" fmla="*/ 17 h 34"/>
                <a:gd name="T18" fmla="*/ 17 w 34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6"/>
                    <a:pt x="8" y="34"/>
                    <a:pt x="17" y="34"/>
                  </a:cubicBezTo>
                  <a:cubicBezTo>
                    <a:pt x="26" y="34"/>
                    <a:pt x="34" y="26"/>
                    <a:pt x="34" y="17"/>
                  </a:cubicBezTo>
                  <a:cubicBezTo>
                    <a:pt x="34" y="8"/>
                    <a:pt x="26" y="0"/>
                    <a:pt x="17" y="0"/>
                  </a:cubicBezTo>
                  <a:close/>
                  <a:moveTo>
                    <a:pt x="17" y="26"/>
                  </a:moveTo>
                  <a:cubicBezTo>
                    <a:pt x="12" y="26"/>
                    <a:pt x="8" y="22"/>
                    <a:pt x="8" y="17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7"/>
                  </a:cubicBezTo>
                  <a:cubicBezTo>
                    <a:pt x="26" y="22"/>
                    <a:pt x="22" y="26"/>
                    <a:pt x="17" y="2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1" name="Freeform 150"/>
            <p:cNvSpPr>
              <a:spLocks noEditPoints="1"/>
            </p:cNvSpPr>
            <p:nvPr/>
          </p:nvSpPr>
          <p:spPr bwMode="auto">
            <a:xfrm>
              <a:off x="2747963" y="334962"/>
              <a:ext cx="46038" cy="44450"/>
            </a:xfrm>
            <a:custGeom>
              <a:avLst/>
              <a:gdLst>
                <a:gd name="T0" fmla="*/ 17 w 34"/>
                <a:gd name="T1" fmla="*/ 0 h 33"/>
                <a:gd name="T2" fmla="*/ 0 w 34"/>
                <a:gd name="T3" fmla="*/ 17 h 33"/>
                <a:gd name="T4" fmla="*/ 17 w 34"/>
                <a:gd name="T5" fmla="*/ 33 h 33"/>
                <a:gd name="T6" fmla="*/ 34 w 34"/>
                <a:gd name="T7" fmla="*/ 17 h 33"/>
                <a:gd name="T8" fmla="*/ 17 w 34"/>
                <a:gd name="T9" fmla="*/ 0 h 33"/>
                <a:gd name="T10" fmla="*/ 17 w 34"/>
                <a:gd name="T11" fmla="*/ 25 h 33"/>
                <a:gd name="T12" fmla="*/ 8 w 34"/>
                <a:gd name="T13" fmla="*/ 17 h 33"/>
                <a:gd name="T14" fmla="*/ 17 w 34"/>
                <a:gd name="T15" fmla="*/ 8 h 33"/>
                <a:gd name="T16" fmla="*/ 26 w 34"/>
                <a:gd name="T17" fmla="*/ 17 h 33"/>
                <a:gd name="T18" fmla="*/ 17 w 34"/>
                <a:gd name="T19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3">
                  <a:moveTo>
                    <a:pt x="17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6"/>
                    <a:pt x="8" y="33"/>
                    <a:pt x="17" y="33"/>
                  </a:cubicBezTo>
                  <a:cubicBezTo>
                    <a:pt x="26" y="33"/>
                    <a:pt x="34" y="26"/>
                    <a:pt x="34" y="17"/>
                  </a:cubicBezTo>
                  <a:cubicBezTo>
                    <a:pt x="34" y="7"/>
                    <a:pt x="26" y="0"/>
                    <a:pt x="17" y="0"/>
                  </a:cubicBezTo>
                  <a:close/>
                  <a:moveTo>
                    <a:pt x="17" y="25"/>
                  </a:moveTo>
                  <a:cubicBezTo>
                    <a:pt x="12" y="25"/>
                    <a:pt x="8" y="21"/>
                    <a:pt x="8" y="17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7"/>
                  </a:cubicBezTo>
                  <a:cubicBezTo>
                    <a:pt x="26" y="21"/>
                    <a:pt x="22" y="25"/>
                    <a:pt x="17" y="2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2" name="Freeform 151"/>
            <p:cNvSpPr>
              <a:spLocks noEditPoints="1"/>
            </p:cNvSpPr>
            <p:nvPr/>
          </p:nvSpPr>
          <p:spPr bwMode="auto">
            <a:xfrm>
              <a:off x="2747963" y="396875"/>
              <a:ext cx="46038" cy="46038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  <a:gd name="T10" fmla="*/ 17 w 34"/>
                <a:gd name="T11" fmla="*/ 26 h 34"/>
                <a:gd name="T12" fmla="*/ 8 w 34"/>
                <a:gd name="T13" fmla="*/ 17 h 34"/>
                <a:gd name="T14" fmla="*/ 17 w 34"/>
                <a:gd name="T15" fmla="*/ 8 h 34"/>
                <a:gd name="T16" fmla="*/ 26 w 34"/>
                <a:gd name="T17" fmla="*/ 17 h 34"/>
                <a:gd name="T18" fmla="*/ 17 w 34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6"/>
                    <a:pt x="8" y="34"/>
                    <a:pt x="17" y="34"/>
                  </a:cubicBezTo>
                  <a:cubicBezTo>
                    <a:pt x="26" y="34"/>
                    <a:pt x="34" y="26"/>
                    <a:pt x="34" y="17"/>
                  </a:cubicBezTo>
                  <a:cubicBezTo>
                    <a:pt x="34" y="8"/>
                    <a:pt x="26" y="0"/>
                    <a:pt x="17" y="0"/>
                  </a:cubicBezTo>
                  <a:close/>
                  <a:moveTo>
                    <a:pt x="17" y="26"/>
                  </a:moveTo>
                  <a:cubicBezTo>
                    <a:pt x="12" y="26"/>
                    <a:pt x="8" y="22"/>
                    <a:pt x="8" y="17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7"/>
                  </a:cubicBezTo>
                  <a:cubicBezTo>
                    <a:pt x="26" y="22"/>
                    <a:pt x="22" y="26"/>
                    <a:pt x="17" y="2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3" name="Freeform 152"/>
            <p:cNvSpPr>
              <a:spLocks noEditPoints="1"/>
            </p:cNvSpPr>
            <p:nvPr/>
          </p:nvSpPr>
          <p:spPr bwMode="auto">
            <a:xfrm>
              <a:off x="2747963" y="460375"/>
              <a:ext cx="46038" cy="44450"/>
            </a:xfrm>
            <a:custGeom>
              <a:avLst/>
              <a:gdLst>
                <a:gd name="T0" fmla="*/ 17 w 34"/>
                <a:gd name="T1" fmla="*/ 0 h 33"/>
                <a:gd name="T2" fmla="*/ 0 w 34"/>
                <a:gd name="T3" fmla="*/ 16 h 33"/>
                <a:gd name="T4" fmla="*/ 17 w 34"/>
                <a:gd name="T5" fmla="*/ 33 h 33"/>
                <a:gd name="T6" fmla="*/ 34 w 34"/>
                <a:gd name="T7" fmla="*/ 16 h 33"/>
                <a:gd name="T8" fmla="*/ 17 w 34"/>
                <a:gd name="T9" fmla="*/ 0 h 33"/>
                <a:gd name="T10" fmla="*/ 17 w 34"/>
                <a:gd name="T11" fmla="*/ 25 h 33"/>
                <a:gd name="T12" fmla="*/ 8 w 34"/>
                <a:gd name="T13" fmla="*/ 16 h 33"/>
                <a:gd name="T14" fmla="*/ 17 w 34"/>
                <a:gd name="T15" fmla="*/ 8 h 33"/>
                <a:gd name="T16" fmla="*/ 26 w 34"/>
                <a:gd name="T17" fmla="*/ 16 h 33"/>
                <a:gd name="T18" fmla="*/ 17 w 34"/>
                <a:gd name="T19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3">
                  <a:moveTo>
                    <a:pt x="17" y="0"/>
                  </a:moveTo>
                  <a:cubicBezTo>
                    <a:pt x="8" y="0"/>
                    <a:pt x="0" y="7"/>
                    <a:pt x="0" y="16"/>
                  </a:cubicBezTo>
                  <a:cubicBezTo>
                    <a:pt x="0" y="26"/>
                    <a:pt x="8" y="33"/>
                    <a:pt x="17" y="33"/>
                  </a:cubicBezTo>
                  <a:cubicBezTo>
                    <a:pt x="26" y="33"/>
                    <a:pt x="34" y="26"/>
                    <a:pt x="34" y="16"/>
                  </a:cubicBezTo>
                  <a:cubicBezTo>
                    <a:pt x="34" y="7"/>
                    <a:pt x="26" y="0"/>
                    <a:pt x="17" y="0"/>
                  </a:cubicBezTo>
                  <a:close/>
                  <a:moveTo>
                    <a:pt x="17" y="25"/>
                  </a:moveTo>
                  <a:cubicBezTo>
                    <a:pt x="12" y="25"/>
                    <a:pt x="8" y="21"/>
                    <a:pt x="8" y="16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6"/>
                  </a:cubicBezTo>
                  <a:cubicBezTo>
                    <a:pt x="26" y="21"/>
                    <a:pt x="22" y="25"/>
                    <a:pt x="17" y="2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4" name="Freeform 153"/>
            <p:cNvSpPr>
              <a:spLocks/>
            </p:cNvSpPr>
            <p:nvPr/>
          </p:nvSpPr>
          <p:spPr bwMode="auto">
            <a:xfrm>
              <a:off x="2773363" y="2193925"/>
              <a:ext cx="127000" cy="220663"/>
            </a:xfrm>
            <a:custGeom>
              <a:avLst/>
              <a:gdLst>
                <a:gd name="T0" fmla="*/ 91 w 94"/>
                <a:gd name="T1" fmla="*/ 148 h 164"/>
                <a:gd name="T2" fmla="*/ 25 w 94"/>
                <a:gd name="T3" fmla="*/ 82 h 164"/>
                <a:gd name="T4" fmla="*/ 91 w 94"/>
                <a:gd name="T5" fmla="*/ 16 h 164"/>
                <a:gd name="T6" fmla="*/ 91 w 94"/>
                <a:gd name="T7" fmla="*/ 7 h 164"/>
                <a:gd name="T8" fmla="*/ 87 w 94"/>
                <a:gd name="T9" fmla="*/ 2 h 164"/>
                <a:gd name="T10" fmla="*/ 78 w 94"/>
                <a:gd name="T11" fmla="*/ 2 h 164"/>
                <a:gd name="T12" fmla="*/ 7 w 94"/>
                <a:gd name="T13" fmla="*/ 73 h 164"/>
                <a:gd name="T14" fmla="*/ 3 w 94"/>
                <a:gd name="T15" fmla="*/ 77 h 164"/>
                <a:gd name="T16" fmla="*/ 3 w 94"/>
                <a:gd name="T17" fmla="*/ 86 h 164"/>
                <a:gd name="T18" fmla="*/ 7 w 94"/>
                <a:gd name="T19" fmla="*/ 91 h 164"/>
                <a:gd name="T20" fmla="*/ 78 w 94"/>
                <a:gd name="T21" fmla="*/ 161 h 164"/>
                <a:gd name="T22" fmla="*/ 87 w 94"/>
                <a:gd name="T23" fmla="*/ 161 h 164"/>
                <a:gd name="T24" fmla="*/ 91 w 94"/>
                <a:gd name="T25" fmla="*/ 157 h 164"/>
                <a:gd name="T26" fmla="*/ 91 w 94"/>
                <a:gd name="T27" fmla="*/ 14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64">
                  <a:moveTo>
                    <a:pt x="91" y="148"/>
                  </a:moveTo>
                  <a:cubicBezTo>
                    <a:pt x="25" y="82"/>
                    <a:pt x="25" y="82"/>
                    <a:pt x="25" y="82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4" y="13"/>
                    <a:pt x="94" y="9"/>
                    <a:pt x="91" y="7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4" y="0"/>
                    <a:pt x="80" y="0"/>
                    <a:pt x="78" y="2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0" y="80"/>
                    <a:pt x="0" y="84"/>
                    <a:pt x="3" y="86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8" y="161"/>
                    <a:pt x="78" y="161"/>
                    <a:pt x="78" y="161"/>
                  </a:cubicBezTo>
                  <a:cubicBezTo>
                    <a:pt x="80" y="164"/>
                    <a:pt x="84" y="164"/>
                    <a:pt x="87" y="161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4" y="155"/>
                    <a:pt x="94" y="151"/>
                    <a:pt x="91" y="14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5" name="Freeform 154"/>
            <p:cNvSpPr>
              <a:spLocks noEditPoints="1"/>
            </p:cNvSpPr>
            <p:nvPr/>
          </p:nvSpPr>
          <p:spPr bwMode="auto">
            <a:xfrm>
              <a:off x="2755901" y="962025"/>
              <a:ext cx="187325" cy="187325"/>
            </a:xfrm>
            <a:custGeom>
              <a:avLst/>
              <a:gdLst>
                <a:gd name="T0" fmla="*/ 133 w 138"/>
                <a:gd name="T1" fmla="*/ 13 h 138"/>
                <a:gd name="T2" fmla="*/ 125 w 138"/>
                <a:gd name="T3" fmla="*/ 5 h 138"/>
                <a:gd name="T4" fmla="*/ 113 w 138"/>
                <a:gd name="T5" fmla="*/ 0 h 138"/>
                <a:gd name="T6" fmla="*/ 102 w 138"/>
                <a:gd name="T7" fmla="*/ 5 h 138"/>
                <a:gd name="T8" fmla="*/ 1 w 138"/>
                <a:gd name="T9" fmla="*/ 106 h 138"/>
                <a:gd name="T10" fmla="*/ 0 w 138"/>
                <a:gd name="T11" fmla="*/ 109 h 138"/>
                <a:gd name="T12" fmla="*/ 1 w 138"/>
                <a:gd name="T13" fmla="*/ 112 h 138"/>
                <a:gd name="T14" fmla="*/ 26 w 138"/>
                <a:gd name="T15" fmla="*/ 137 h 138"/>
                <a:gd name="T16" fmla="*/ 29 w 138"/>
                <a:gd name="T17" fmla="*/ 138 h 138"/>
                <a:gd name="T18" fmla="*/ 32 w 138"/>
                <a:gd name="T19" fmla="*/ 137 h 138"/>
                <a:gd name="T20" fmla="*/ 133 w 138"/>
                <a:gd name="T21" fmla="*/ 36 h 138"/>
                <a:gd name="T22" fmla="*/ 138 w 138"/>
                <a:gd name="T23" fmla="*/ 24 h 138"/>
                <a:gd name="T24" fmla="*/ 133 w 138"/>
                <a:gd name="T25" fmla="*/ 13 h 138"/>
                <a:gd name="T26" fmla="*/ 127 w 138"/>
                <a:gd name="T27" fmla="*/ 30 h 138"/>
                <a:gd name="T28" fmla="*/ 29 w 138"/>
                <a:gd name="T29" fmla="*/ 128 h 138"/>
                <a:gd name="T30" fmla="*/ 9 w 138"/>
                <a:gd name="T31" fmla="*/ 109 h 138"/>
                <a:gd name="T32" fmla="*/ 108 w 138"/>
                <a:gd name="T33" fmla="*/ 11 h 138"/>
                <a:gd name="T34" fmla="*/ 119 w 138"/>
                <a:gd name="T35" fmla="*/ 11 h 138"/>
                <a:gd name="T36" fmla="*/ 127 w 138"/>
                <a:gd name="T37" fmla="*/ 19 h 138"/>
                <a:gd name="T38" fmla="*/ 130 w 138"/>
                <a:gd name="T39" fmla="*/ 24 h 138"/>
                <a:gd name="T40" fmla="*/ 127 w 138"/>
                <a:gd name="T41" fmla="*/ 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8" h="138">
                  <a:moveTo>
                    <a:pt x="133" y="13"/>
                  </a:moveTo>
                  <a:cubicBezTo>
                    <a:pt x="125" y="5"/>
                    <a:pt x="125" y="5"/>
                    <a:pt x="125" y="5"/>
                  </a:cubicBezTo>
                  <a:cubicBezTo>
                    <a:pt x="122" y="2"/>
                    <a:pt x="118" y="0"/>
                    <a:pt x="113" y="0"/>
                  </a:cubicBezTo>
                  <a:cubicBezTo>
                    <a:pt x="109" y="0"/>
                    <a:pt x="105" y="2"/>
                    <a:pt x="102" y="5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0" y="107"/>
                    <a:pt x="0" y="108"/>
                    <a:pt x="0" y="109"/>
                  </a:cubicBezTo>
                  <a:cubicBezTo>
                    <a:pt x="0" y="110"/>
                    <a:pt x="0" y="111"/>
                    <a:pt x="1" y="112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7" y="138"/>
                    <a:pt x="28" y="138"/>
                    <a:pt x="29" y="138"/>
                  </a:cubicBezTo>
                  <a:cubicBezTo>
                    <a:pt x="30" y="138"/>
                    <a:pt x="31" y="138"/>
                    <a:pt x="32" y="137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6" y="33"/>
                    <a:pt x="138" y="29"/>
                    <a:pt x="138" y="24"/>
                  </a:cubicBezTo>
                  <a:cubicBezTo>
                    <a:pt x="138" y="20"/>
                    <a:pt x="136" y="16"/>
                    <a:pt x="133" y="13"/>
                  </a:cubicBezTo>
                  <a:close/>
                  <a:moveTo>
                    <a:pt x="127" y="30"/>
                  </a:moveTo>
                  <a:cubicBezTo>
                    <a:pt x="29" y="128"/>
                    <a:pt x="29" y="128"/>
                    <a:pt x="29" y="128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1" y="7"/>
                    <a:pt x="116" y="7"/>
                    <a:pt x="119" y="11"/>
                  </a:cubicBezTo>
                  <a:cubicBezTo>
                    <a:pt x="127" y="19"/>
                    <a:pt x="127" y="19"/>
                    <a:pt x="127" y="19"/>
                  </a:cubicBezTo>
                  <a:cubicBezTo>
                    <a:pt x="129" y="20"/>
                    <a:pt x="130" y="22"/>
                    <a:pt x="130" y="24"/>
                  </a:cubicBezTo>
                  <a:cubicBezTo>
                    <a:pt x="130" y="27"/>
                    <a:pt x="129" y="29"/>
                    <a:pt x="127" y="3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6" name="Freeform 155"/>
            <p:cNvSpPr>
              <a:spLocks/>
            </p:cNvSpPr>
            <p:nvPr/>
          </p:nvSpPr>
          <p:spPr bwMode="auto">
            <a:xfrm>
              <a:off x="2728913" y="1125537"/>
              <a:ext cx="50800" cy="52388"/>
            </a:xfrm>
            <a:custGeom>
              <a:avLst/>
              <a:gdLst>
                <a:gd name="T0" fmla="*/ 17 w 38"/>
                <a:gd name="T1" fmla="*/ 3 h 38"/>
                <a:gd name="T2" fmla="*/ 9 w 38"/>
                <a:gd name="T3" fmla="*/ 5 h 38"/>
                <a:gd name="T4" fmla="*/ 1 w 38"/>
                <a:gd name="T5" fmla="*/ 31 h 38"/>
                <a:gd name="T6" fmla="*/ 7 w 38"/>
                <a:gd name="T7" fmla="*/ 37 h 38"/>
                <a:gd name="T8" fmla="*/ 33 w 38"/>
                <a:gd name="T9" fmla="*/ 29 h 38"/>
                <a:gd name="T10" fmla="*/ 35 w 38"/>
                <a:gd name="T11" fmla="*/ 21 h 38"/>
                <a:gd name="T12" fmla="*/ 17 w 38"/>
                <a:gd name="T13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8">
                  <a:moveTo>
                    <a:pt x="17" y="3"/>
                  </a:moveTo>
                  <a:cubicBezTo>
                    <a:pt x="15" y="0"/>
                    <a:pt x="10" y="2"/>
                    <a:pt x="9" y="5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5"/>
                    <a:pt x="4" y="38"/>
                    <a:pt x="7" y="37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7" y="28"/>
                    <a:pt x="38" y="24"/>
                    <a:pt x="35" y="21"/>
                  </a:cubicBezTo>
                  <a:lnTo>
                    <a:pt x="17" y="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7" name="Freeform 156"/>
            <p:cNvSpPr>
              <a:spLocks/>
            </p:cNvSpPr>
            <p:nvPr/>
          </p:nvSpPr>
          <p:spPr bwMode="auto">
            <a:xfrm>
              <a:off x="2782888" y="982662"/>
              <a:ext cx="128588" cy="128588"/>
            </a:xfrm>
            <a:custGeom>
              <a:avLst/>
              <a:gdLst>
                <a:gd name="T0" fmla="*/ 94 w 95"/>
                <a:gd name="T1" fmla="*/ 0 h 95"/>
                <a:gd name="T2" fmla="*/ 93 w 95"/>
                <a:gd name="T3" fmla="*/ 0 h 95"/>
                <a:gd name="T4" fmla="*/ 0 w 95"/>
                <a:gd name="T5" fmla="*/ 93 h 95"/>
                <a:gd name="T6" fmla="*/ 0 w 95"/>
                <a:gd name="T7" fmla="*/ 95 h 95"/>
                <a:gd name="T8" fmla="*/ 1 w 95"/>
                <a:gd name="T9" fmla="*/ 95 h 95"/>
                <a:gd name="T10" fmla="*/ 2 w 95"/>
                <a:gd name="T11" fmla="*/ 95 h 95"/>
                <a:gd name="T12" fmla="*/ 94 w 95"/>
                <a:gd name="T13" fmla="*/ 2 h 95"/>
                <a:gd name="T14" fmla="*/ 94 w 95"/>
                <a:gd name="T15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5">
                  <a:moveTo>
                    <a:pt x="94" y="0"/>
                  </a:moveTo>
                  <a:cubicBezTo>
                    <a:pt x="94" y="0"/>
                    <a:pt x="93" y="0"/>
                    <a:pt x="93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5" y="1"/>
                    <a:pt x="95" y="1"/>
                    <a:pt x="9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8" name="Freeform 157"/>
            <p:cNvSpPr>
              <a:spLocks/>
            </p:cNvSpPr>
            <p:nvPr/>
          </p:nvSpPr>
          <p:spPr bwMode="auto">
            <a:xfrm>
              <a:off x="2789238" y="987425"/>
              <a:ext cx="128588" cy="128588"/>
            </a:xfrm>
            <a:custGeom>
              <a:avLst/>
              <a:gdLst>
                <a:gd name="T0" fmla="*/ 94 w 95"/>
                <a:gd name="T1" fmla="*/ 0 h 95"/>
                <a:gd name="T2" fmla="*/ 93 w 95"/>
                <a:gd name="T3" fmla="*/ 0 h 95"/>
                <a:gd name="T4" fmla="*/ 0 w 95"/>
                <a:gd name="T5" fmla="*/ 93 h 95"/>
                <a:gd name="T6" fmla="*/ 0 w 95"/>
                <a:gd name="T7" fmla="*/ 95 h 95"/>
                <a:gd name="T8" fmla="*/ 1 w 95"/>
                <a:gd name="T9" fmla="*/ 95 h 95"/>
                <a:gd name="T10" fmla="*/ 2 w 95"/>
                <a:gd name="T11" fmla="*/ 95 h 95"/>
                <a:gd name="T12" fmla="*/ 94 w 95"/>
                <a:gd name="T13" fmla="*/ 2 h 95"/>
                <a:gd name="T14" fmla="*/ 94 w 95"/>
                <a:gd name="T15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5">
                  <a:moveTo>
                    <a:pt x="94" y="0"/>
                  </a:moveTo>
                  <a:cubicBezTo>
                    <a:pt x="94" y="0"/>
                    <a:pt x="93" y="0"/>
                    <a:pt x="93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5" y="1"/>
                    <a:pt x="95" y="1"/>
                    <a:pt x="9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9" name="Freeform 158"/>
            <p:cNvSpPr>
              <a:spLocks/>
            </p:cNvSpPr>
            <p:nvPr/>
          </p:nvSpPr>
          <p:spPr bwMode="auto">
            <a:xfrm>
              <a:off x="2794001" y="993775"/>
              <a:ext cx="128588" cy="128588"/>
            </a:xfrm>
            <a:custGeom>
              <a:avLst/>
              <a:gdLst>
                <a:gd name="T0" fmla="*/ 93 w 95"/>
                <a:gd name="T1" fmla="*/ 1 h 95"/>
                <a:gd name="T2" fmla="*/ 0 w 95"/>
                <a:gd name="T3" fmla="*/ 93 h 95"/>
                <a:gd name="T4" fmla="*/ 0 w 95"/>
                <a:gd name="T5" fmla="*/ 95 h 95"/>
                <a:gd name="T6" fmla="*/ 1 w 95"/>
                <a:gd name="T7" fmla="*/ 95 h 95"/>
                <a:gd name="T8" fmla="*/ 2 w 95"/>
                <a:gd name="T9" fmla="*/ 95 h 95"/>
                <a:gd name="T10" fmla="*/ 95 w 95"/>
                <a:gd name="T11" fmla="*/ 2 h 95"/>
                <a:gd name="T12" fmla="*/ 95 w 95"/>
                <a:gd name="T13" fmla="*/ 1 h 95"/>
                <a:gd name="T14" fmla="*/ 93 w 95"/>
                <a:gd name="T15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5">
                  <a:moveTo>
                    <a:pt x="93" y="1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5" y="1"/>
                    <a:pt x="95" y="1"/>
                  </a:cubicBezTo>
                  <a:cubicBezTo>
                    <a:pt x="94" y="0"/>
                    <a:pt x="94" y="0"/>
                    <a:pt x="93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0" name="Freeform 159"/>
            <p:cNvSpPr>
              <a:spLocks noEditPoints="1"/>
            </p:cNvSpPr>
            <p:nvPr/>
          </p:nvSpPr>
          <p:spPr bwMode="auto">
            <a:xfrm>
              <a:off x="2725738" y="1576387"/>
              <a:ext cx="220663" cy="220663"/>
            </a:xfrm>
            <a:custGeom>
              <a:avLst/>
              <a:gdLst>
                <a:gd name="T0" fmla="*/ 157 w 164"/>
                <a:gd name="T1" fmla="*/ 69 h 164"/>
                <a:gd name="T2" fmla="*/ 164 w 164"/>
                <a:gd name="T3" fmla="*/ 7 h 164"/>
                <a:gd name="T4" fmla="*/ 102 w 164"/>
                <a:gd name="T5" fmla="*/ 0 h 164"/>
                <a:gd name="T6" fmla="*/ 97 w 164"/>
                <a:gd name="T7" fmla="*/ 12 h 164"/>
                <a:gd name="T8" fmla="*/ 82 w 164"/>
                <a:gd name="T9" fmla="*/ 49 h 164"/>
                <a:gd name="T10" fmla="*/ 67 w 164"/>
                <a:gd name="T11" fmla="*/ 12 h 164"/>
                <a:gd name="T12" fmla="*/ 62 w 164"/>
                <a:gd name="T13" fmla="*/ 0 h 164"/>
                <a:gd name="T14" fmla="*/ 0 w 164"/>
                <a:gd name="T15" fmla="*/ 7 h 164"/>
                <a:gd name="T16" fmla="*/ 7 w 164"/>
                <a:gd name="T17" fmla="*/ 69 h 164"/>
                <a:gd name="T18" fmla="*/ 23 w 164"/>
                <a:gd name="T19" fmla="*/ 56 h 164"/>
                <a:gd name="T20" fmla="*/ 23 w 164"/>
                <a:gd name="T21" fmla="*/ 108 h 164"/>
                <a:gd name="T22" fmla="*/ 7 w 164"/>
                <a:gd name="T23" fmla="*/ 95 h 164"/>
                <a:gd name="T24" fmla="*/ 0 w 164"/>
                <a:gd name="T25" fmla="*/ 157 h 164"/>
                <a:gd name="T26" fmla="*/ 62 w 164"/>
                <a:gd name="T27" fmla="*/ 164 h 164"/>
                <a:gd name="T28" fmla="*/ 67 w 164"/>
                <a:gd name="T29" fmla="*/ 152 h 164"/>
                <a:gd name="T30" fmla="*/ 82 w 164"/>
                <a:gd name="T31" fmla="*/ 115 h 164"/>
                <a:gd name="T32" fmla="*/ 97 w 164"/>
                <a:gd name="T33" fmla="*/ 152 h 164"/>
                <a:gd name="T34" fmla="*/ 102 w 164"/>
                <a:gd name="T35" fmla="*/ 164 h 164"/>
                <a:gd name="T36" fmla="*/ 164 w 164"/>
                <a:gd name="T37" fmla="*/ 157 h 164"/>
                <a:gd name="T38" fmla="*/ 157 w 164"/>
                <a:gd name="T39" fmla="*/ 95 h 164"/>
                <a:gd name="T40" fmla="*/ 141 w 164"/>
                <a:gd name="T41" fmla="*/ 108 h 164"/>
                <a:gd name="T42" fmla="*/ 141 w 164"/>
                <a:gd name="T43" fmla="*/ 56 h 164"/>
                <a:gd name="T44" fmla="*/ 82 w 164"/>
                <a:gd name="T45" fmla="*/ 104 h 164"/>
                <a:gd name="T46" fmla="*/ 82 w 164"/>
                <a:gd name="T47" fmla="*/ 60 h 164"/>
                <a:gd name="T48" fmla="*/ 82 w 164"/>
                <a:gd name="T49" fmla="*/ 104 h 164"/>
                <a:gd name="T50" fmla="*/ 18 w 164"/>
                <a:gd name="T51" fmla="*/ 50 h 164"/>
                <a:gd name="T52" fmla="*/ 8 w 164"/>
                <a:gd name="T53" fmla="*/ 8 h 164"/>
                <a:gd name="T54" fmla="*/ 50 w 164"/>
                <a:gd name="T55" fmla="*/ 18 h 164"/>
                <a:gd name="T56" fmla="*/ 76 w 164"/>
                <a:gd name="T57" fmla="*/ 54 h 164"/>
                <a:gd name="T58" fmla="*/ 28 w 164"/>
                <a:gd name="T59" fmla="*/ 50 h 164"/>
                <a:gd name="T60" fmla="*/ 50 w 164"/>
                <a:gd name="T61" fmla="*/ 136 h 164"/>
                <a:gd name="T62" fmla="*/ 60 w 164"/>
                <a:gd name="T63" fmla="*/ 156 h 164"/>
                <a:gd name="T64" fmla="*/ 8 w 164"/>
                <a:gd name="T65" fmla="*/ 104 h 164"/>
                <a:gd name="T66" fmla="*/ 28 w 164"/>
                <a:gd name="T67" fmla="*/ 114 h 164"/>
                <a:gd name="T68" fmla="*/ 76 w 164"/>
                <a:gd name="T69" fmla="*/ 110 h 164"/>
                <a:gd name="T70" fmla="*/ 146 w 164"/>
                <a:gd name="T71" fmla="*/ 114 h 164"/>
                <a:gd name="T72" fmla="*/ 156 w 164"/>
                <a:gd name="T73" fmla="*/ 156 h 164"/>
                <a:gd name="T74" fmla="*/ 114 w 164"/>
                <a:gd name="T75" fmla="*/ 146 h 164"/>
                <a:gd name="T76" fmla="*/ 88 w 164"/>
                <a:gd name="T77" fmla="*/ 110 h 164"/>
                <a:gd name="T78" fmla="*/ 136 w 164"/>
                <a:gd name="T79" fmla="*/ 114 h 164"/>
                <a:gd name="T80" fmla="*/ 110 w 164"/>
                <a:gd name="T81" fmla="*/ 76 h 164"/>
                <a:gd name="T82" fmla="*/ 114 w 164"/>
                <a:gd name="T83" fmla="*/ 28 h 164"/>
                <a:gd name="T84" fmla="*/ 104 w 164"/>
                <a:gd name="T85" fmla="*/ 8 h 164"/>
                <a:gd name="T86" fmla="*/ 156 w 164"/>
                <a:gd name="T87" fmla="*/ 60 h 164"/>
                <a:gd name="T88" fmla="*/ 136 w 164"/>
                <a:gd name="T89" fmla="*/ 5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4" h="164">
                  <a:moveTo>
                    <a:pt x="152" y="67"/>
                  </a:moveTo>
                  <a:cubicBezTo>
                    <a:pt x="153" y="69"/>
                    <a:pt x="155" y="69"/>
                    <a:pt x="157" y="69"/>
                  </a:cubicBezTo>
                  <a:cubicBezTo>
                    <a:pt x="161" y="69"/>
                    <a:pt x="164" y="66"/>
                    <a:pt x="164" y="62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4" y="3"/>
                    <a:pt x="161" y="0"/>
                    <a:pt x="157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9" y="0"/>
                    <a:pt x="96" y="1"/>
                    <a:pt x="95" y="4"/>
                  </a:cubicBezTo>
                  <a:cubicBezTo>
                    <a:pt x="94" y="7"/>
                    <a:pt x="95" y="10"/>
                    <a:pt x="97" y="1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9" y="10"/>
                    <a:pt x="70" y="7"/>
                    <a:pt x="69" y="4"/>
                  </a:cubicBezTo>
                  <a:cubicBezTo>
                    <a:pt x="68" y="1"/>
                    <a:pt x="65" y="0"/>
                    <a:pt x="6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3" y="69"/>
                    <a:pt x="7" y="69"/>
                  </a:cubicBezTo>
                  <a:cubicBezTo>
                    <a:pt x="9" y="69"/>
                    <a:pt x="11" y="69"/>
                    <a:pt x="12" y="6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1" y="96"/>
                    <a:pt x="9" y="95"/>
                    <a:pt x="7" y="95"/>
                  </a:cubicBezTo>
                  <a:cubicBezTo>
                    <a:pt x="3" y="95"/>
                    <a:pt x="0" y="98"/>
                    <a:pt x="0" y="102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62" y="164"/>
                    <a:pt x="62" y="164"/>
                    <a:pt x="62" y="164"/>
                  </a:cubicBezTo>
                  <a:cubicBezTo>
                    <a:pt x="65" y="164"/>
                    <a:pt x="68" y="163"/>
                    <a:pt x="69" y="160"/>
                  </a:cubicBezTo>
                  <a:cubicBezTo>
                    <a:pt x="70" y="157"/>
                    <a:pt x="69" y="154"/>
                    <a:pt x="67" y="152"/>
                  </a:cubicBezTo>
                  <a:cubicBezTo>
                    <a:pt x="56" y="141"/>
                    <a:pt x="56" y="141"/>
                    <a:pt x="56" y="14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97" y="152"/>
                    <a:pt x="97" y="152"/>
                    <a:pt x="97" y="152"/>
                  </a:cubicBezTo>
                  <a:cubicBezTo>
                    <a:pt x="95" y="154"/>
                    <a:pt x="94" y="157"/>
                    <a:pt x="95" y="160"/>
                  </a:cubicBezTo>
                  <a:cubicBezTo>
                    <a:pt x="96" y="163"/>
                    <a:pt x="99" y="164"/>
                    <a:pt x="102" y="164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61" y="164"/>
                    <a:pt x="164" y="161"/>
                    <a:pt x="164" y="157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98"/>
                    <a:pt x="161" y="95"/>
                    <a:pt x="157" y="95"/>
                  </a:cubicBezTo>
                  <a:cubicBezTo>
                    <a:pt x="155" y="95"/>
                    <a:pt x="153" y="96"/>
                    <a:pt x="152" y="9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41" y="56"/>
                    <a:pt x="141" y="56"/>
                    <a:pt x="141" y="56"/>
                  </a:cubicBezTo>
                  <a:lnTo>
                    <a:pt x="152" y="67"/>
                  </a:lnTo>
                  <a:close/>
                  <a:moveTo>
                    <a:pt x="82" y="104"/>
                  </a:moveTo>
                  <a:cubicBezTo>
                    <a:pt x="60" y="82"/>
                    <a:pt x="60" y="82"/>
                    <a:pt x="60" y="82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104" y="82"/>
                    <a:pt x="104" y="82"/>
                    <a:pt x="104" y="82"/>
                  </a:cubicBezTo>
                  <a:lnTo>
                    <a:pt x="82" y="104"/>
                  </a:lnTo>
                  <a:close/>
                  <a:moveTo>
                    <a:pt x="23" y="48"/>
                  </a:moveTo>
                  <a:cubicBezTo>
                    <a:pt x="21" y="48"/>
                    <a:pt x="19" y="49"/>
                    <a:pt x="18" y="5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7" y="21"/>
                    <a:pt x="47" y="25"/>
                    <a:pt x="50" y="28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7" y="49"/>
                    <a:pt x="25" y="48"/>
                    <a:pt x="23" y="48"/>
                  </a:cubicBezTo>
                  <a:close/>
                  <a:moveTo>
                    <a:pt x="50" y="136"/>
                  </a:moveTo>
                  <a:cubicBezTo>
                    <a:pt x="47" y="139"/>
                    <a:pt x="47" y="143"/>
                    <a:pt x="50" y="146"/>
                  </a:cubicBezTo>
                  <a:cubicBezTo>
                    <a:pt x="60" y="156"/>
                    <a:pt x="60" y="156"/>
                    <a:pt x="60" y="156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21" y="117"/>
                    <a:pt x="25" y="117"/>
                    <a:pt x="28" y="114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76" y="110"/>
                    <a:pt x="76" y="110"/>
                    <a:pt x="76" y="110"/>
                  </a:cubicBezTo>
                  <a:lnTo>
                    <a:pt x="50" y="136"/>
                  </a:lnTo>
                  <a:close/>
                  <a:moveTo>
                    <a:pt x="146" y="114"/>
                  </a:moveTo>
                  <a:cubicBezTo>
                    <a:pt x="156" y="104"/>
                    <a:pt x="156" y="104"/>
                    <a:pt x="156" y="104"/>
                  </a:cubicBezTo>
                  <a:cubicBezTo>
                    <a:pt x="156" y="156"/>
                    <a:pt x="156" y="156"/>
                    <a:pt x="156" y="156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14" y="146"/>
                    <a:pt x="114" y="146"/>
                    <a:pt x="114" y="146"/>
                  </a:cubicBezTo>
                  <a:cubicBezTo>
                    <a:pt x="117" y="143"/>
                    <a:pt x="117" y="139"/>
                    <a:pt x="114" y="136"/>
                  </a:cubicBezTo>
                  <a:cubicBezTo>
                    <a:pt x="88" y="110"/>
                    <a:pt x="88" y="110"/>
                    <a:pt x="88" y="110"/>
                  </a:cubicBezTo>
                  <a:cubicBezTo>
                    <a:pt x="110" y="88"/>
                    <a:pt x="110" y="88"/>
                    <a:pt x="110" y="88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9" y="117"/>
                    <a:pt x="143" y="117"/>
                    <a:pt x="146" y="114"/>
                  </a:cubicBezTo>
                  <a:close/>
                  <a:moveTo>
                    <a:pt x="110" y="76"/>
                  </a:moveTo>
                  <a:cubicBezTo>
                    <a:pt x="88" y="54"/>
                    <a:pt x="88" y="54"/>
                    <a:pt x="88" y="54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7" y="25"/>
                    <a:pt x="117" y="21"/>
                    <a:pt x="114" y="18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6" y="60"/>
                    <a:pt x="156" y="60"/>
                    <a:pt x="156" y="60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43" y="47"/>
                    <a:pt x="139" y="47"/>
                    <a:pt x="136" y="50"/>
                  </a:cubicBezTo>
                  <a:lnTo>
                    <a:pt x="110" y="76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1" name="Freeform 160"/>
            <p:cNvSpPr>
              <a:spLocks noEditPoints="1"/>
            </p:cNvSpPr>
            <p:nvPr/>
          </p:nvSpPr>
          <p:spPr bwMode="auto">
            <a:xfrm>
              <a:off x="2762251" y="2862263"/>
              <a:ext cx="149225" cy="149225"/>
            </a:xfrm>
            <a:custGeom>
              <a:avLst/>
              <a:gdLst>
                <a:gd name="T0" fmla="*/ 55 w 110"/>
                <a:gd name="T1" fmla="*/ 0 h 110"/>
                <a:gd name="T2" fmla="*/ 0 w 110"/>
                <a:gd name="T3" fmla="*/ 55 h 110"/>
                <a:gd name="T4" fmla="*/ 55 w 110"/>
                <a:gd name="T5" fmla="*/ 110 h 110"/>
                <a:gd name="T6" fmla="*/ 110 w 110"/>
                <a:gd name="T7" fmla="*/ 55 h 110"/>
                <a:gd name="T8" fmla="*/ 55 w 110"/>
                <a:gd name="T9" fmla="*/ 0 h 110"/>
                <a:gd name="T10" fmla="*/ 55 w 110"/>
                <a:gd name="T11" fmla="*/ 102 h 110"/>
                <a:gd name="T12" fmla="*/ 8 w 110"/>
                <a:gd name="T13" fmla="*/ 55 h 110"/>
                <a:gd name="T14" fmla="*/ 55 w 110"/>
                <a:gd name="T15" fmla="*/ 8 h 110"/>
                <a:gd name="T16" fmla="*/ 102 w 110"/>
                <a:gd name="T17" fmla="*/ 55 h 110"/>
                <a:gd name="T18" fmla="*/ 55 w 110"/>
                <a:gd name="T19" fmla="*/ 10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10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cubicBezTo>
                    <a:pt x="85" y="110"/>
                    <a:pt x="110" y="85"/>
                    <a:pt x="110" y="55"/>
                  </a:cubicBezTo>
                  <a:cubicBezTo>
                    <a:pt x="110" y="25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1"/>
                    <a:pt x="8" y="55"/>
                  </a:cubicBezTo>
                  <a:cubicBezTo>
                    <a:pt x="8" y="29"/>
                    <a:pt x="29" y="8"/>
                    <a:pt x="55" y="8"/>
                  </a:cubicBezTo>
                  <a:cubicBezTo>
                    <a:pt x="81" y="8"/>
                    <a:pt x="102" y="29"/>
                    <a:pt x="102" y="55"/>
                  </a:cubicBezTo>
                  <a:cubicBezTo>
                    <a:pt x="102" y="81"/>
                    <a:pt x="81" y="102"/>
                    <a:pt x="55" y="10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2" name="Oval 161"/>
            <p:cNvSpPr>
              <a:spLocks noChangeArrowheads="1"/>
            </p:cNvSpPr>
            <p:nvPr/>
          </p:nvSpPr>
          <p:spPr bwMode="auto">
            <a:xfrm>
              <a:off x="2832101" y="2881313"/>
              <a:ext cx="7938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3" name="Oval 162"/>
            <p:cNvSpPr>
              <a:spLocks noChangeArrowheads="1"/>
            </p:cNvSpPr>
            <p:nvPr/>
          </p:nvSpPr>
          <p:spPr bwMode="auto">
            <a:xfrm>
              <a:off x="2832101" y="2986088"/>
              <a:ext cx="7938" cy="6350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4" name="Oval 163"/>
            <p:cNvSpPr>
              <a:spLocks noChangeArrowheads="1"/>
            </p:cNvSpPr>
            <p:nvPr/>
          </p:nvSpPr>
          <p:spPr bwMode="auto">
            <a:xfrm>
              <a:off x="2781301" y="2933700"/>
              <a:ext cx="6350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5" name="Oval 164"/>
            <p:cNvSpPr>
              <a:spLocks noChangeArrowheads="1"/>
            </p:cNvSpPr>
            <p:nvPr/>
          </p:nvSpPr>
          <p:spPr bwMode="auto">
            <a:xfrm>
              <a:off x="2882901" y="2933700"/>
              <a:ext cx="9525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6" name="Freeform 165"/>
            <p:cNvSpPr>
              <a:spLocks/>
            </p:cNvSpPr>
            <p:nvPr/>
          </p:nvSpPr>
          <p:spPr bwMode="auto">
            <a:xfrm>
              <a:off x="2801938" y="2894013"/>
              <a:ext cx="68263" cy="49213"/>
            </a:xfrm>
            <a:custGeom>
              <a:avLst/>
              <a:gdLst>
                <a:gd name="T0" fmla="*/ 43 w 50"/>
                <a:gd name="T1" fmla="*/ 2 h 36"/>
                <a:gd name="T2" fmla="*/ 24 w 50"/>
                <a:gd name="T3" fmla="*/ 26 h 36"/>
                <a:gd name="T4" fmla="*/ 7 w 50"/>
                <a:gd name="T5" fmla="*/ 14 h 36"/>
                <a:gd name="T6" fmla="*/ 2 w 50"/>
                <a:gd name="T7" fmla="*/ 14 h 36"/>
                <a:gd name="T8" fmla="*/ 2 w 50"/>
                <a:gd name="T9" fmla="*/ 20 h 36"/>
                <a:gd name="T10" fmla="*/ 23 w 50"/>
                <a:gd name="T11" fmla="*/ 35 h 36"/>
                <a:gd name="T12" fmla="*/ 23 w 50"/>
                <a:gd name="T13" fmla="*/ 35 h 36"/>
                <a:gd name="T14" fmla="*/ 23 w 50"/>
                <a:gd name="T15" fmla="*/ 35 h 36"/>
                <a:gd name="T16" fmla="*/ 24 w 50"/>
                <a:gd name="T17" fmla="*/ 36 h 36"/>
                <a:gd name="T18" fmla="*/ 24 w 50"/>
                <a:gd name="T19" fmla="*/ 36 h 36"/>
                <a:gd name="T20" fmla="*/ 25 w 50"/>
                <a:gd name="T21" fmla="*/ 36 h 36"/>
                <a:gd name="T22" fmla="*/ 27 w 50"/>
                <a:gd name="T23" fmla="*/ 36 h 36"/>
                <a:gd name="T24" fmla="*/ 28 w 50"/>
                <a:gd name="T25" fmla="*/ 35 h 36"/>
                <a:gd name="T26" fmla="*/ 28 w 50"/>
                <a:gd name="T27" fmla="*/ 35 h 36"/>
                <a:gd name="T28" fmla="*/ 28 w 50"/>
                <a:gd name="T29" fmla="*/ 35 h 36"/>
                <a:gd name="T30" fmla="*/ 28 w 50"/>
                <a:gd name="T31" fmla="*/ 35 h 36"/>
                <a:gd name="T32" fmla="*/ 49 w 50"/>
                <a:gd name="T33" fmla="*/ 7 h 36"/>
                <a:gd name="T34" fmla="*/ 48 w 50"/>
                <a:gd name="T35" fmla="*/ 1 h 36"/>
                <a:gd name="T36" fmla="*/ 43 w 50"/>
                <a:gd name="T37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" h="36">
                  <a:moveTo>
                    <a:pt x="43" y="2"/>
                  </a:moveTo>
                  <a:cubicBezTo>
                    <a:pt x="24" y="26"/>
                    <a:pt x="24" y="26"/>
                    <a:pt x="24" y="26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5" y="12"/>
                    <a:pt x="3" y="13"/>
                    <a:pt x="2" y="14"/>
                  </a:cubicBezTo>
                  <a:cubicBezTo>
                    <a:pt x="0" y="16"/>
                    <a:pt x="1" y="19"/>
                    <a:pt x="2" y="20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6"/>
                    <a:pt x="25" y="36"/>
                    <a:pt x="25" y="36"/>
                  </a:cubicBezTo>
                  <a:cubicBezTo>
                    <a:pt x="26" y="36"/>
                    <a:pt x="26" y="36"/>
                    <a:pt x="27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0" y="5"/>
                    <a:pt x="50" y="2"/>
                    <a:pt x="48" y="1"/>
                  </a:cubicBezTo>
                  <a:cubicBezTo>
                    <a:pt x="47" y="0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7" name="Freeform 166"/>
            <p:cNvSpPr>
              <a:spLocks noEditPoints="1"/>
            </p:cNvSpPr>
            <p:nvPr/>
          </p:nvSpPr>
          <p:spPr bwMode="auto">
            <a:xfrm>
              <a:off x="2743201" y="2813050"/>
              <a:ext cx="185738" cy="217488"/>
            </a:xfrm>
            <a:custGeom>
              <a:avLst/>
              <a:gdLst>
                <a:gd name="T0" fmla="*/ 71 w 138"/>
                <a:gd name="T1" fmla="*/ 23 h 161"/>
                <a:gd name="T2" fmla="*/ 71 w 138"/>
                <a:gd name="T3" fmla="*/ 8 h 161"/>
                <a:gd name="T4" fmla="*/ 88 w 138"/>
                <a:gd name="T5" fmla="*/ 8 h 161"/>
                <a:gd name="T6" fmla="*/ 92 w 138"/>
                <a:gd name="T7" fmla="*/ 4 h 161"/>
                <a:gd name="T8" fmla="*/ 88 w 138"/>
                <a:gd name="T9" fmla="*/ 0 h 161"/>
                <a:gd name="T10" fmla="*/ 50 w 138"/>
                <a:gd name="T11" fmla="*/ 0 h 161"/>
                <a:gd name="T12" fmla="*/ 46 w 138"/>
                <a:gd name="T13" fmla="*/ 4 h 161"/>
                <a:gd name="T14" fmla="*/ 50 w 138"/>
                <a:gd name="T15" fmla="*/ 8 h 161"/>
                <a:gd name="T16" fmla="*/ 67 w 138"/>
                <a:gd name="T17" fmla="*/ 8 h 161"/>
                <a:gd name="T18" fmla="*/ 67 w 138"/>
                <a:gd name="T19" fmla="*/ 23 h 161"/>
                <a:gd name="T20" fmla="*/ 0 w 138"/>
                <a:gd name="T21" fmla="*/ 92 h 161"/>
                <a:gd name="T22" fmla="*/ 69 w 138"/>
                <a:gd name="T23" fmla="*/ 161 h 161"/>
                <a:gd name="T24" fmla="*/ 138 w 138"/>
                <a:gd name="T25" fmla="*/ 92 h 161"/>
                <a:gd name="T26" fmla="*/ 71 w 138"/>
                <a:gd name="T27" fmla="*/ 23 h 161"/>
                <a:gd name="T28" fmla="*/ 69 w 138"/>
                <a:gd name="T29" fmla="*/ 153 h 161"/>
                <a:gd name="T30" fmla="*/ 8 w 138"/>
                <a:gd name="T31" fmla="*/ 92 h 161"/>
                <a:gd name="T32" fmla="*/ 69 w 138"/>
                <a:gd name="T33" fmla="*/ 31 h 161"/>
                <a:gd name="T34" fmla="*/ 130 w 138"/>
                <a:gd name="T35" fmla="*/ 92 h 161"/>
                <a:gd name="T36" fmla="*/ 69 w 138"/>
                <a:gd name="T37" fmla="*/ 1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" h="161">
                  <a:moveTo>
                    <a:pt x="71" y="23"/>
                  </a:moveTo>
                  <a:cubicBezTo>
                    <a:pt x="71" y="8"/>
                    <a:pt x="71" y="8"/>
                    <a:pt x="7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91" y="8"/>
                    <a:pt x="92" y="6"/>
                    <a:pt x="92" y="4"/>
                  </a:cubicBezTo>
                  <a:cubicBezTo>
                    <a:pt x="92" y="2"/>
                    <a:pt x="91" y="0"/>
                    <a:pt x="88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0"/>
                    <a:pt x="46" y="2"/>
                    <a:pt x="46" y="4"/>
                  </a:cubicBezTo>
                  <a:cubicBezTo>
                    <a:pt x="46" y="6"/>
                    <a:pt x="47" y="8"/>
                    <a:pt x="50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30" y="24"/>
                    <a:pt x="0" y="55"/>
                    <a:pt x="0" y="92"/>
                  </a:cubicBezTo>
                  <a:cubicBezTo>
                    <a:pt x="0" y="130"/>
                    <a:pt x="31" y="161"/>
                    <a:pt x="69" y="161"/>
                  </a:cubicBezTo>
                  <a:cubicBezTo>
                    <a:pt x="107" y="161"/>
                    <a:pt x="138" y="130"/>
                    <a:pt x="138" y="92"/>
                  </a:cubicBezTo>
                  <a:cubicBezTo>
                    <a:pt x="138" y="55"/>
                    <a:pt x="108" y="24"/>
                    <a:pt x="71" y="23"/>
                  </a:cubicBezTo>
                  <a:close/>
                  <a:moveTo>
                    <a:pt x="69" y="153"/>
                  </a:moveTo>
                  <a:cubicBezTo>
                    <a:pt x="35" y="153"/>
                    <a:pt x="8" y="126"/>
                    <a:pt x="8" y="92"/>
                  </a:cubicBezTo>
                  <a:cubicBezTo>
                    <a:pt x="8" y="58"/>
                    <a:pt x="35" y="31"/>
                    <a:pt x="69" y="31"/>
                  </a:cubicBezTo>
                  <a:cubicBezTo>
                    <a:pt x="103" y="31"/>
                    <a:pt x="130" y="58"/>
                    <a:pt x="130" y="92"/>
                  </a:cubicBezTo>
                  <a:cubicBezTo>
                    <a:pt x="130" y="126"/>
                    <a:pt x="103" y="153"/>
                    <a:pt x="69" y="15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8" name="Freeform 167"/>
            <p:cNvSpPr>
              <a:spLocks noEditPoints="1"/>
            </p:cNvSpPr>
            <p:nvPr/>
          </p:nvSpPr>
          <p:spPr bwMode="auto">
            <a:xfrm>
              <a:off x="2686051" y="4017963"/>
              <a:ext cx="300038" cy="190500"/>
            </a:xfrm>
            <a:custGeom>
              <a:avLst/>
              <a:gdLst>
                <a:gd name="T0" fmla="*/ 222 w 222"/>
                <a:gd name="T1" fmla="*/ 73 h 141"/>
                <a:gd name="T2" fmla="*/ 168 w 222"/>
                <a:gd name="T3" fmla="*/ 19 h 141"/>
                <a:gd name="T4" fmla="*/ 150 w 222"/>
                <a:gd name="T5" fmla="*/ 22 h 141"/>
                <a:gd name="T6" fmla="*/ 102 w 222"/>
                <a:gd name="T7" fmla="*/ 0 h 141"/>
                <a:gd name="T8" fmla="*/ 44 w 222"/>
                <a:gd name="T9" fmla="*/ 36 h 141"/>
                <a:gd name="T10" fmla="*/ 0 w 222"/>
                <a:gd name="T11" fmla="*/ 82 h 141"/>
                <a:gd name="T12" fmla="*/ 30 w 222"/>
                <a:gd name="T13" fmla="*/ 124 h 141"/>
                <a:gd name="T14" fmla="*/ 26 w 222"/>
                <a:gd name="T15" fmla="*/ 135 h 141"/>
                <a:gd name="T16" fmla="*/ 28 w 222"/>
                <a:gd name="T17" fmla="*/ 140 h 141"/>
                <a:gd name="T18" fmla="*/ 30 w 222"/>
                <a:gd name="T19" fmla="*/ 141 h 141"/>
                <a:gd name="T20" fmla="*/ 33 w 222"/>
                <a:gd name="T21" fmla="*/ 138 h 141"/>
                <a:gd name="T22" fmla="*/ 37 w 222"/>
                <a:gd name="T23" fmla="*/ 127 h 141"/>
                <a:gd name="T24" fmla="*/ 37 w 222"/>
                <a:gd name="T25" fmla="*/ 126 h 141"/>
                <a:gd name="T26" fmla="*/ 46 w 222"/>
                <a:gd name="T27" fmla="*/ 127 h 141"/>
                <a:gd name="T28" fmla="*/ 58 w 222"/>
                <a:gd name="T29" fmla="*/ 127 h 141"/>
                <a:gd name="T30" fmla="*/ 55 w 222"/>
                <a:gd name="T31" fmla="*/ 135 h 141"/>
                <a:gd name="T32" fmla="*/ 58 w 222"/>
                <a:gd name="T33" fmla="*/ 140 h 141"/>
                <a:gd name="T34" fmla="*/ 59 w 222"/>
                <a:gd name="T35" fmla="*/ 141 h 141"/>
                <a:gd name="T36" fmla="*/ 63 w 222"/>
                <a:gd name="T37" fmla="*/ 138 h 141"/>
                <a:gd name="T38" fmla="*/ 67 w 222"/>
                <a:gd name="T39" fmla="*/ 127 h 141"/>
                <a:gd name="T40" fmla="*/ 88 w 222"/>
                <a:gd name="T41" fmla="*/ 127 h 141"/>
                <a:gd name="T42" fmla="*/ 85 w 222"/>
                <a:gd name="T43" fmla="*/ 135 h 141"/>
                <a:gd name="T44" fmla="*/ 87 w 222"/>
                <a:gd name="T45" fmla="*/ 140 h 141"/>
                <a:gd name="T46" fmla="*/ 89 w 222"/>
                <a:gd name="T47" fmla="*/ 141 h 141"/>
                <a:gd name="T48" fmla="*/ 92 w 222"/>
                <a:gd name="T49" fmla="*/ 138 h 141"/>
                <a:gd name="T50" fmla="*/ 96 w 222"/>
                <a:gd name="T51" fmla="*/ 127 h 141"/>
                <a:gd name="T52" fmla="*/ 118 w 222"/>
                <a:gd name="T53" fmla="*/ 127 h 141"/>
                <a:gd name="T54" fmla="*/ 115 w 222"/>
                <a:gd name="T55" fmla="*/ 135 h 141"/>
                <a:gd name="T56" fmla="*/ 117 w 222"/>
                <a:gd name="T57" fmla="*/ 140 h 141"/>
                <a:gd name="T58" fmla="*/ 118 w 222"/>
                <a:gd name="T59" fmla="*/ 141 h 141"/>
                <a:gd name="T60" fmla="*/ 122 w 222"/>
                <a:gd name="T61" fmla="*/ 138 h 141"/>
                <a:gd name="T62" fmla="*/ 126 w 222"/>
                <a:gd name="T63" fmla="*/ 127 h 141"/>
                <a:gd name="T64" fmla="*/ 147 w 222"/>
                <a:gd name="T65" fmla="*/ 127 h 141"/>
                <a:gd name="T66" fmla="*/ 144 w 222"/>
                <a:gd name="T67" fmla="*/ 135 h 141"/>
                <a:gd name="T68" fmla="*/ 147 w 222"/>
                <a:gd name="T69" fmla="*/ 140 h 141"/>
                <a:gd name="T70" fmla="*/ 148 w 222"/>
                <a:gd name="T71" fmla="*/ 141 h 141"/>
                <a:gd name="T72" fmla="*/ 152 w 222"/>
                <a:gd name="T73" fmla="*/ 138 h 141"/>
                <a:gd name="T74" fmla="*/ 156 w 222"/>
                <a:gd name="T75" fmla="*/ 127 h 141"/>
                <a:gd name="T76" fmla="*/ 168 w 222"/>
                <a:gd name="T77" fmla="*/ 127 h 141"/>
                <a:gd name="T78" fmla="*/ 177 w 222"/>
                <a:gd name="T79" fmla="*/ 126 h 141"/>
                <a:gd name="T80" fmla="*/ 174 w 222"/>
                <a:gd name="T81" fmla="*/ 135 h 141"/>
                <a:gd name="T82" fmla="*/ 176 w 222"/>
                <a:gd name="T83" fmla="*/ 140 h 141"/>
                <a:gd name="T84" fmla="*/ 178 w 222"/>
                <a:gd name="T85" fmla="*/ 141 h 141"/>
                <a:gd name="T86" fmla="*/ 181 w 222"/>
                <a:gd name="T87" fmla="*/ 138 h 141"/>
                <a:gd name="T88" fmla="*/ 185 w 222"/>
                <a:gd name="T89" fmla="*/ 127 h 141"/>
                <a:gd name="T90" fmla="*/ 185 w 222"/>
                <a:gd name="T91" fmla="*/ 124 h 141"/>
                <a:gd name="T92" fmla="*/ 222 w 222"/>
                <a:gd name="T93" fmla="*/ 73 h 141"/>
                <a:gd name="T94" fmla="*/ 168 w 222"/>
                <a:gd name="T95" fmla="*/ 119 h 141"/>
                <a:gd name="T96" fmla="*/ 46 w 222"/>
                <a:gd name="T97" fmla="*/ 119 h 141"/>
                <a:gd name="T98" fmla="*/ 8 w 222"/>
                <a:gd name="T99" fmla="*/ 82 h 141"/>
                <a:gd name="T100" fmla="*/ 46 w 222"/>
                <a:gd name="T101" fmla="*/ 44 h 141"/>
                <a:gd name="T102" fmla="*/ 46 w 222"/>
                <a:gd name="T103" fmla="*/ 44 h 141"/>
                <a:gd name="T104" fmla="*/ 47 w 222"/>
                <a:gd name="T105" fmla="*/ 44 h 141"/>
                <a:gd name="T106" fmla="*/ 50 w 222"/>
                <a:gd name="T107" fmla="*/ 42 h 141"/>
                <a:gd name="T108" fmla="*/ 102 w 222"/>
                <a:gd name="T109" fmla="*/ 8 h 141"/>
                <a:gd name="T110" fmla="*/ 146 w 222"/>
                <a:gd name="T111" fmla="*/ 29 h 141"/>
                <a:gd name="T112" fmla="*/ 151 w 222"/>
                <a:gd name="T113" fmla="*/ 31 h 141"/>
                <a:gd name="T114" fmla="*/ 168 w 222"/>
                <a:gd name="T115" fmla="*/ 27 h 141"/>
                <a:gd name="T116" fmla="*/ 214 w 222"/>
                <a:gd name="T117" fmla="*/ 73 h 141"/>
                <a:gd name="T118" fmla="*/ 168 w 222"/>
                <a:gd name="T119" fmla="*/ 11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141">
                  <a:moveTo>
                    <a:pt x="222" y="73"/>
                  </a:moveTo>
                  <a:cubicBezTo>
                    <a:pt x="222" y="43"/>
                    <a:pt x="197" y="19"/>
                    <a:pt x="168" y="19"/>
                  </a:cubicBezTo>
                  <a:cubicBezTo>
                    <a:pt x="162" y="19"/>
                    <a:pt x="156" y="20"/>
                    <a:pt x="150" y="22"/>
                  </a:cubicBezTo>
                  <a:cubicBezTo>
                    <a:pt x="138" y="8"/>
                    <a:pt x="121" y="0"/>
                    <a:pt x="102" y="0"/>
                  </a:cubicBezTo>
                  <a:cubicBezTo>
                    <a:pt x="77" y="0"/>
                    <a:pt x="55" y="14"/>
                    <a:pt x="44" y="36"/>
                  </a:cubicBezTo>
                  <a:cubicBezTo>
                    <a:pt x="20" y="37"/>
                    <a:pt x="0" y="57"/>
                    <a:pt x="0" y="82"/>
                  </a:cubicBezTo>
                  <a:cubicBezTo>
                    <a:pt x="0" y="101"/>
                    <a:pt x="13" y="118"/>
                    <a:pt x="30" y="124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7"/>
                    <a:pt x="26" y="140"/>
                    <a:pt x="28" y="140"/>
                  </a:cubicBezTo>
                  <a:cubicBezTo>
                    <a:pt x="29" y="141"/>
                    <a:pt x="29" y="141"/>
                    <a:pt x="30" y="141"/>
                  </a:cubicBezTo>
                  <a:cubicBezTo>
                    <a:pt x="31" y="141"/>
                    <a:pt x="33" y="140"/>
                    <a:pt x="33" y="138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40" y="127"/>
                    <a:pt x="43" y="127"/>
                    <a:pt x="46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7"/>
                    <a:pt x="56" y="140"/>
                    <a:pt x="58" y="140"/>
                  </a:cubicBezTo>
                  <a:cubicBezTo>
                    <a:pt x="58" y="141"/>
                    <a:pt x="59" y="141"/>
                    <a:pt x="59" y="141"/>
                  </a:cubicBezTo>
                  <a:cubicBezTo>
                    <a:pt x="61" y="141"/>
                    <a:pt x="62" y="140"/>
                    <a:pt x="63" y="13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88" y="127"/>
                    <a:pt x="88" y="127"/>
                    <a:pt x="88" y="127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84" y="137"/>
                    <a:pt x="85" y="140"/>
                    <a:pt x="87" y="140"/>
                  </a:cubicBezTo>
                  <a:cubicBezTo>
                    <a:pt x="88" y="141"/>
                    <a:pt x="88" y="141"/>
                    <a:pt x="89" y="141"/>
                  </a:cubicBezTo>
                  <a:cubicBezTo>
                    <a:pt x="90" y="141"/>
                    <a:pt x="92" y="140"/>
                    <a:pt x="92" y="138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5" y="135"/>
                    <a:pt x="115" y="135"/>
                    <a:pt x="115" y="135"/>
                  </a:cubicBezTo>
                  <a:cubicBezTo>
                    <a:pt x="114" y="137"/>
                    <a:pt x="115" y="140"/>
                    <a:pt x="117" y="140"/>
                  </a:cubicBezTo>
                  <a:cubicBezTo>
                    <a:pt x="117" y="141"/>
                    <a:pt x="118" y="141"/>
                    <a:pt x="118" y="141"/>
                  </a:cubicBezTo>
                  <a:cubicBezTo>
                    <a:pt x="120" y="141"/>
                    <a:pt x="121" y="140"/>
                    <a:pt x="122" y="138"/>
                  </a:cubicBezTo>
                  <a:cubicBezTo>
                    <a:pt x="126" y="127"/>
                    <a:pt x="126" y="127"/>
                    <a:pt x="126" y="127"/>
                  </a:cubicBezTo>
                  <a:cubicBezTo>
                    <a:pt x="147" y="127"/>
                    <a:pt x="147" y="127"/>
                    <a:pt x="147" y="127"/>
                  </a:cubicBezTo>
                  <a:cubicBezTo>
                    <a:pt x="144" y="135"/>
                    <a:pt x="144" y="135"/>
                    <a:pt x="144" y="135"/>
                  </a:cubicBezTo>
                  <a:cubicBezTo>
                    <a:pt x="143" y="137"/>
                    <a:pt x="144" y="140"/>
                    <a:pt x="147" y="140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50" y="141"/>
                    <a:pt x="151" y="140"/>
                    <a:pt x="152" y="138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71" y="127"/>
                    <a:pt x="174" y="127"/>
                    <a:pt x="177" y="126"/>
                  </a:cubicBezTo>
                  <a:cubicBezTo>
                    <a:pt x="174" y="135"/>
                    <a:pt x="174" y="135"/>
                    <a:pt x="174" y="135"/>
                  </a:cubicBezTo>
                  <a:cubicBezTo>
                    <a:pt x="173" y="137"/>
                    <a:pt x="174" y="140"/>
                    <a:pt x="176" y="140"/>
                  </a:cubicBezTo>
                  <a:cubicBezTo>
                    <a:pt x="177" y="141"/>
                    <a:pt x="177" y="141"/>
                    <a:pt x="178" y="141"/>
                  </a:cubicBezTo>
                  <a:cubicBezTo>
                    <a:pt x="179" y="141"/>
                    <a:pt x="181" y="140"/>
                    <a:pt x="181" y="138"/>
                  </a:cubicBezTo>
                  <a:cubicBezTo>
                    <a:pt x="185" y="127"/>
                    <a:pt x="185" y="127"/>
                    <a:pt x="185" y="127"/>
                  </a:cubicBezTo>
                  <a:cubicBezTo>
                    <a:pt x="186" y="126"/>
                    <a:pt x="186" y="125"/>
                    <a:pt x="185" y="124"/>
                  </a:cubicBezTo>
                  <a:cubicBezTo>
                    <a:pt x="206" y="117"/>
                    <a:pt x="222" y="97"/>
                    <a:pt x="222" y="73"/>
                  </a:cubicBezTo>
                  <a:close/>
                  <a:moveTo>
                    <a:pt x="168" y="119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25" y="119"/>
                    <a:pt x="8" y="102"/>
                    <a:pt x="8" y="82"/>
                  </a:cubicBezTo>
                  <a:cubicBezTo>
                    <a:pt x="8" y="61"/>
                    <a:pt x="25" y="44"/>
                    <a:pt x="46" y="44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9" y="44"/>
                    <a:pt x="50" y="43"/>
                    <a:pt x="50" y="42"/>
                  </a:cubicBezTo>
                  <a:cubicBezTo>
                    <a:pt x="59" y="21"/>
                    <a:pt x="79" y="8"/>
                    <a:pt x="102" y="8"/>
                  </a:cubicBezTo>
                  <a:cubicBezTo>
                    <a:pt x="119" y="8"/>
                    <a:pt x="135" y="16"/>
                    <a:pt x="146" y="29"/>
                  </a:cubicBezTo>
                  <a:cubicBezTo>
                    <a:pt x="147" y="31"/>
                    <a:pt x="149" y="31"/>
                    <a:pt x="151" y="31"/>
                  </a:cubicBezTo>
                  <a:cubicBezTo>
                    <a:pt x="156" y="28"/>
                    <a:pt x="162" y="27"/>
                    <a:pt x="168" y="27"/>
                  </a:cubicBezTo>
                  <a:cubicBezTo>
                    <a:pt x="193" y="27"/>
                    <a:pt x="214" y="48"/>
                    <a:pt x="214" y="73"/>
                  </a:cubicBezTo>
                  <a:cubicBezTo>
                    <a:pt x="214" y="99"/>
                    <a:pt x="193" y="119"/>
                    <a:pt x="168" y="119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9" name="Freeform 168"/>
            <p:cNvSpPr>
              <a:spLocks/>
            </p:cNvSpPr>
            <p:nvPr/>
          </p:nvSpPr>
          <p:spPr bwMode="auto">
            <a:xfrm>
              <a:off x="2887663" y="4273550"/>
              <a:ext cx="15875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1 w 12"/>
                <a:gd name="T5" fmla="*/ 11 h 17"/>
                <a:gd name="T6" fmla="*/ 3 w 12"/>
                <a:gd name="T7" fmla="*/ 16 h 17"/>
                <a:gd name="T8" fmla="*/ 5 w 12"/>
                <a:gd name="T9" fmla="*/ 17 h 17"/>
                <a:gd name="T10" fmla="*/ 9 w 12"/>
                <a:gd name="T11" fmla="*/ 14 h 17"/>
                <a:gd name="T12" fmla="*/ 12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8" y="16"/>
                    <a:pt x="9" y="1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0" name="Freeform 169"/>
            <p:cNvSpPr>
              <a:spLocks/>
            </p:cNvSpPr>
            <p:nvPr/>
          </p:nvSpPr>
          <p:spPr bwMode="auto">
            <a:xfrm>
              <a:off x="2909888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5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1" name="Freeform 170"/>
            <p:cNvSpPr>
              <a:spLocks/>
            </p:cNvSpPr>
            <p:nvPr/>
          </p:nvSpPr>
          <p:spPr bwMode="auto">
            <a:xfrm>
              <a:off x="2897188" y="4243388"/>
              <a:ext cx="19050" cy="26988"/>
            </a:xfrm>
            <a:custGeom>
              <a:avLst/>
              <a:gdLst>
                <a:gd name="T0" fmla="*/ 11 w 14"/>
                <a:gd name="T1" fmla="*/ 1 h 20"/>
                <a:gd name="T2" fmla="*/ 5 w 14"/>
                <a:gd name="T3" fmla="*/ 3 h 20"/>
                <a:gd name="T4" fmla="*/ 1 w 14"/>
                <a:gd name="T5" fmla="*/ 14 h 20"/>
                <a:gd name="T6" fmla="*/ 4 w 14"/>
                <a:gd name="T7" fmla="*/ 20 h 20"/>
                <a:gd name="T8" fmla="*/ 5 w 14"/>
                <a:gd name="T9" fmla="*/ 20 h 20"/>
                <a:gd name="T10" fmla="*/ 9 w 14"/>
                <a:gd name="T11" fmla="*/ 17 h 20"/>
                <a:gd name="T12" fmla="*/ 13 w 14"/>
                <a:gd name="T13" fmla="*/ 6 h 20"/>
                <a:gd name="T14" fmla="*/ 11 w 14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0">
                  <a:moveTo>
                    <a:pt x="11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2" y="19"/>
                    <a:pt x="4" y="20"/>
                  </a:cubicBezTo>
                  <a:cubicBezTo>
                    <a:pt x="4" y="20"/>
                    <a:pt x="5" y="20"/>
                    <a:pt x="5" y="20"/>
                  </a:cubicBezTo>
                  <a:cubicBezTo>
                    <a:pt x="7" y="20"/>
                    <a:pt x="8" y="19"/>
                    <a:pt x="9" y="1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4"/>
                    <a:pt x="13" y="1"/>
                    <a:pt x="11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2" name="Freeform 171"/>
            <p:cNvSpPr>
              <a:spLocks/>
            </p:cNvSpPr>
            <p:nvPr/>
          </p:nvSpPr>
          <p:spPr bwMode="auto">
            <a:xfrm>
              <a:off x="2847976" y="4273550"/>
              <a:ext cx="17463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0 w 12"/>
                <a:gd name="T5" fmla="*/ 11 h 17"/>
                <a:gd name="T6" fmla="*/ 3 w 12"/>
                <a:gd name="T7" fmla="*/ 16 h 17"/>
                <a:gd name="T8" fmla="*/ 4 w 12"/>
                <a:gd name="T9" fmla="*/ 17 h 17"/>
                <a:gd name="T10" fmla="*/ 8 w 12"/>
                <a:gd name="T11" fmla="*/ 14 h 17"/>
                <a:gd name="T12" fmla="*/ 11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4" y="1"/>
                    <a:pt x="4" y="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3" y="16"/>
                    <a:pt x="4" y="17"/>
                    <a:pt x="4" y="17"/>
                  </a:cubicBezTo>
                  <a:cubicBezTo>
                    <a:pt x="6" y="17"/>
                    <a:pt x="7" y="16"/>
                    <a:pt x="8" y="1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3" name="Freeform 172"/>
            <p:cNvSpPr>
              <a:spLocks/>
            </p:cNvSpPr>
            <p:nvPr/>
          </p:nvSpPr>
          <p:spPr bwMode="auto">
            <a:xfrm>
              <a:off x="2868613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5 w 13"/>
                <a:gd name="T9" fmla="*/ 20 h 20"/>
                <a:gd name="T10" fmla="*/ 8 w 13"/>
                <a:gd name="T11" fmla="*/ 18 h 20"/>
                <a:gd name="T12" fmla="*/ 13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8" y="18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4" name="Freeform 173"/>
            <p:cNvSpPr>
              <a:spLocks/>
            </p:cNvSpPr>
            <p:nvPr/>
          </p:nvSpPr>
          <p:spPr bwMode="auto">
            <a:xfrm>
              <a:off x="2857501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1 w 13"/>
                <a:gd name="T5" fmla="*/ 14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7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8" y="19"/>
                    <a:pt x="8" y="1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5" name="Freeform 174"/>
            <p:cNvSpPr>
              <a:spLocks/>
            </p:cNvSpPr>
            <p:nvPr/>
          </p:nvSpPr>
          <p:spPr bwMode="auto">
            <a:xfrm>
              <a:off x="2808288" y="4273550"/>
              <a:ext cx="15875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1 w 12"/>
                <a:gd name="T5" fmla="*/ 11 h 17"/>
                <a:gd name="T6" fmla="*/ 3 w 12"/>
                <a:gd name="T7" fmla="*/ 16 h 17"/>
                <a:gd name="T8" fmla="*/ 5 w 12"/>
                <a:gd name="T9" fmla="*/ 17 h 17"/>
                <a:gd name="T10" fmla="*/ 8 w 12"/>
                <a:gd name="T11" fmla="*/ 14 h 17"/>
                <a:gd name="T12" fmla="*/ 11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8" y="16"/>
                    <a:pt x="8" y="1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6" name="Freeform 175"/>
            <p:cNvSpPr>
              <a:spLocks/>
            </p:cNvSpPr>
            <p:nvPr/>
          </p:nvSpPr>
          <p:spPr bwMode="auto">
            <a:xfrm>
              <a:off x="2817813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1 w 13"/>
                <a:gd name="T5" fmla="*/ 14 h 20"/>
                <a:gd name="T6" fmla="*/ 3 w 13"/>
                <a:gd name="T7" fmla="*/ 20 h 20"/>
                <a:gd name="T8" fmla="*/ 5 w 13"/>
                <a:gd name="T9" fmla="*/ 20 h 20"/>
                <a:gd name="T10" fmla="*/ 9 w 13"/>
                <a:gd name="T11" fmla="*/ 17 h 20"/>
                <a:gd name="T12" fmla="*/ 13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9" y="1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7" name="Freeform 176"/>
            <p:cNvSpPr>
              <a:spLocks/>
            </p:cNvSpPr>
            <p:nvPr/>
          </p:nvSpPr>
          <p:spPr bwMode="auto">
            <a:xfrm>
              <a:off x="2828926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4 w 13"/>
                <a:gd name="T3" fmla="*/ 4 h 20"/>
                <a:gd name="T4" fmla="*/ 0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5" y="2"/>
                    <a:pt x="4" y="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8" name="Freeform 177"/>
            <p:cNvSpPr>
              <a:spLocks/>
            </p:cNvSpPr>
            <p:nvPr/>
          </p:nvSpPr>
          <p:spPr bwMode="auto">
            <a:xfrm>
              <a:off x="2767013" y="4273550"/>
              <a:ext cx="17463" cy="23813"/>
            </a:xfrm>
            <a:custGeom>
              <a:avLst/>
              <a:gdLst>
                <a:gd name="T0" fmla="*/ 9 w 13"/>
                <a:gd name="T1" fmla="*/ 0 h 17"/>
                <a:gd name="T2" fmla="*/ 4 w 13"/>
                <a:gd name="T3" fmla="*/ 3 h 17"/>
                <a:gd name="T4" fmla="*/ 1 w 13"/>
                <a:gd name="T5" fmla="*/ 11 h 17"/>
                <a:gd name="T6" fmla="*/ 4 w 13"/>
                <a:gd name="T7" fmla="*/ 16 h 17"/>
                <a:gd name="T8" fmla="*/ 5 w 13"/>
                <a:gd name="T9" fmla="*/ 17 h 17"/>
                <a:gd name="T10" fmla="*/ 9 w 13"/>
                <a:gd name="T11" fmla="*/ 14 h 17"/>
                <a:gd name="T12" fmla="*/ 12 w 13"/>
                <a:gd name="T13" fmla="*/ 5 h 17"/>
                <a:gd name="T14" fmla="*/ 9 w 13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4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7" y="17"/>
                    <a:pt x="8" y="16"/>
                    <a:pt x="9" y="1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3"/>
                    <a:pt x="12" y="1"/>
                    <a:pt x="9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9" name="Freeform 178"/>
            <p:cNvSpPr>
              <a:spLocks/>
            </p:cNvSpPr>
            <p:nvPr/>
          </p:nvSpPr>
          <p:spPr bwMode="auto">
            <a:xfrm>
              <a:off x="2789238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6" y="20"/>
                    <a:pt x="8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0" name="Freeform 179"/>
            <p:cNvSpPr>
              <a:spLocks/>
            </p:cNvSpPr>
            <p:nvPr/>
          </p:nvSpPr>
          <p:spPr bwMode="auto">
            <a:xfrm>
              <a:off x="2778126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0 w 13"/>
                <a:gd name="T5" fmla="*/ 14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7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5" y="1"/>
                    <a:pt x="5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1" name="Freeform 180"/>
            <p:cNvSpPr>
              <a:spLocks/>
            </p:cNvSpPr>
            <p:nvPr/>
          </p:nvSpPr>
          <p:spPr bwMode="auto">
            <a:xfrm>
              <a:off x="2738438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1 w 13"/>
                <a:gd name="T5" fmla="*/ 14 h 20"/>
                <a:gd name="T6" fmla="*/ 3 w 13"/>
                <a:gd name="T7" fmla="*/ 20 h 20"/>
                <a:gd name="T8" fmla="*/ 5 w 13"/>
                <a:gd name="T9" fmla="*/ 20 h 20"/>
                <a:gd name="T10" fmla="*/ 8 w 13"/>
                <a:gd name="T11" fmla="*/ 17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8" y="1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2" name="Freeform 181"/>
            <p:cNvSpPr>
              <a:spLocks/>
            </p:cNvSpPr>
            <p:nvPr/>
          </p:nvSpPr>
          <p:spPr bwMode="auto">
            <a:xfrm>
              <a:off x="2728913" y="4273550"/>
              <a:ext cx="15875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1 w 12"/>
                <a:gd name="T5" fmla="*/ 11 h 17"/>
                <a:gd name="T6" fmla="*/ 3 w 12"/>
                <a:gd name="T7" fmla="*/ 16 h 17"/>
                <a:gd name="T8" fmla="*/ 4 w 12"/>
                <a:gd name="T9" fmla="*/ 17 h 17"/>
                <a:gd name="T10" fmla="*/ 8 w 12"/>
                <a:gd name="T11" fmla="*/ 14 h 17"/>
                <a:gd name="T12" fmla="*/ 11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4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3" y="16"/>
                    <a:pt x="4" y="17"/>
                    <a:pt x="4" y="17"/>
                  </a:cubicBezTo>
                  <a:cubicBezTo>
                    <a:pt x="6" y="17"/>
                    <a:pt x="8" y="16"/>
                    <a:pt x="8" y="1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3" name="Freeform 182"/>
            <p:cNvSpPr>
              <a:spLocks/>
            </p:cNvSpPr>
            <p:nvPr/>
          </p:nvSpPr>
          <p:spPr bwMode="auto">
            <a:xfrm>
              <a:off x="2747963" y="4211638"/>
              <a:ext cx="19050" cy="26988"/>
            </a:xfrm>
            <a:custGeom>
              <a:avLst/>
              <a:gdLst>
                <a:gd name="T0" fmla="*/ 10 w 14"/>
                <a:gd name="T1" fmla="*/ 1 h 20"/>
                <a:gd name="T2" fmla="*/ 5 w 14"/>
                <a:gd name="T3" fmla="*/ 4 h 20"/>
                <a:gd name="T4" fmla="*/ 1 w 14"/>
                <a:gd name="T5" fmla="*/ 15 h 20"/>
                <a:gd name="T6" fmla="*/ 3 w 14"/>
                <a:gd name="T7" fmla="*/ 20 h 20"/>
                <a:gd name="T8" fmla="*/ 5 w 14"/>
                <a:gd name="T9" fmla="*/ 20 h 20"/>
                <a:gd name="T10" fmla="*/ 9 w 14"/>
                <a:gd name="T11" fmla="*/ 18 h 20"/>
                <a:gd name="T12" fmla="*/ 13 w 14"/>
                <a:gd name="T13" fmla="*/ 6 h 20"/>
                <a:gd name="T14" fmla="*/ 10 w 14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0">
                  <a:moveTo>
                    <a:pt x="10" y="1"/>
                  </a:moveTo>
                  <a:cubicBezTo>
                    <a:pt x="8" y="0"/>
                    <a:pt x="6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9" y="18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4" name="Freeform 183"/>
            <p:cNvSpPr>
              <a:spLocks/>
            </p:cNvSpPr>
            <p:nvPr/>
          </p:nvSpPr>
          <p:spPr bwMode="auto">
            <a:xfrm>
              <a:off x="2687638" y="4273550"/>
              <a:ext cx="15875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1 w 12"/>
                <a:gd name="T5" fmla="*/ 11 h 17"/>
                <a:gd name="T6" fmla="*/ 3 w 12"/>
                <a:gd name="T7" fmla="*/ 16 h 17"/>
                <a:gd name="T8" fmla="*/ 5 w 12"/>
                <a:gd name="T9" fmla="*/ 17 h 17"/>
                <a:gd name="T10" fmla="*/ 9 w 12"/>
                <a:gd name="T11" fmla="*/ 14 h 17"/>
                <a:gd name="T12" fmla="*/ 12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8" y="16"/>
                    <a:pt x="9" y="1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5" name="Freeform 184"/>
            <p:cNvSpPr>
              <a:spLocks/>
            </p:cNvSpPr>
            <p:nvPr/>
          </p:nvSpPr>
          <p:spPr bwMode="auto">
            <a:xfrm>
              <a:off x="2697163" y="4243388"/>
              <a:ext cx="19050" cy="26988"/>
            </a:xfrm>
            <a:custGeom>
              <a:avLst/>
              <a:gdLst>
                <a:gd name="T0" fmla="*/ 11 w 14"/>
                <a:gd name="T1" fmla="*/ 1 h 20"/>
                <a:gd name="T2" fmla="*/ 5 w 14"/>
                <a:gd name="T3" fmla="*/ 3 h 20"/>
                <a:gd name="T4" fmla="*/ 1 w 14"/>
                <a:gd name="T5" fmla="*/ 14 h 20"/>
                <a:gd name="T6" fmla="*/ 4 w 14"/>
                <a:gd name="T7" fmla="*/ 20 h 20"/>
                <a:gd name="T8" fmla="*/ 5 w 14"/>
                <a:gd name="T9" fmla="*/ 20 h 20"/>
                <a:gd name="T10" fmla="*/ 9 w 14"/>
                <a:gd name="T11" fmla="*/ 17 h 20"/>
                <a:gd name="T12" fmla="*/ 13 w 14"/>
                <a:gd name="T13" fmla="*/ 6 h 20"/>
                <a:gd name="T14" fmla="*/ 11 w 14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0">
                  <a:moveTo>
                    <a:pt x="11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2" y="19"/>
                    <a:pt x="4" y="20"/>
                  </a:cubicBezTo>
                  <a:cubicBezTo>
                    <a:pt x="4" y="20"/>
                    <a:pt x="5" y="20"/>
                    <a:pt x="5" y="20"/>
                  </a:cubicBezTo>
                  <a:cubicBezTo>
                    <a:pt x="7" y="20"/>
                    <a:pt x="8" y="19"/>
                    <a:pt x="9" y="1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4"/>
                    <a:pt x="13" y="1"/>
                    <a:pt x="11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6" name="Freeform 185"/>
            <p:cNvSpPr>
              <a:spLocks/>
            </p:cNvSpPr>
            <p:nvPr/>
          </p:nvSpPr>
          <p:spPr bwMode="auto">
            <a:xfrm>
              <a:off x="2709863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5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7" name="Freeform 186"/>
            <p:cNvSpPr>
              <a:spLocks noEditPoints="1"/>
            </p:cNvSpPr>
            <p:nvPr/>
          </p:nvSpPr>
          <p:spPr bwMode="auto">
            <a:xfrm>
              <a:off x="2792413" y="3416300"/>
              <a:ext cx="163513" cy="165100"/>
            </a:xfrm>
            <a:custGeom>
              <a:avLst/>
              <a:gdLst>
                <a:gd name="T0" fmla="*/ 104 w 122"/>
                <a:gd name="T1" fmla="*/ 18 h 122"/>
                <a:gd name="T2" fmla="*/ 61 w 122"/>
                <a:gd name="T3" fmla="*/ 0 h 122"/>
                <a:gd name="T4" fmla="*/ 18 w 122"/>
                <a:gd name="T5" fmla="*/ 18 h 122"/>
                <a:gd name="T6" fmla="*/ 0 w 122"/>
                <a:gd name="T7" fmla="*/ 61 h 122"/>
                <a:gd name="T8" fmla="*/ 18 w 122"/>
                <a:gd name="T9" fmla="*/ 105 h 122"/>
                <a:gd name="T10" fmla="*/ 61 w 122"/>
                <a:gd name="T11" fmla="*/ 122 h 122"/>
                <a:gd name="T12" fmla="*/ 104 w 122"/>
                <a:gd name="T13" fmla="*/ 105 h 122"/>
                <a:gd name="T14" fmla="*/ 122 w 122"/>
                <a:gd name="T15" fmla="*/ 61 h 122"/>
                <a:gd name="T16" fmla="*/ 104 w 122"/>
                <a:gd name="T17" fmla="*/ 18 h 122"/>
                <a:gd name="T18" fmla="*/ 99 w 122"/>
                <a:gd name="T19" fmla="*/ 99 h 122"/>
                <a:gd name="T20" fmla="*/ 61 w 122"/>
                <a:gd name="T21" fmla="*/ 114 h 122"/>
                <a:gd name="T22" fmla="*/ 23 w 122"/>
                <a:gd name="T23" fmla="*/ 99 h 122"/>
                <a:gd name="T24" fmla="*/ 8 w 122"/>
                <a:gd name="T25" fmla="*/ 61 h 122"/>
                <a:gd name="T26" fmla="*/ 23 w 122"/>
                <a:gd name="T27" fmla="*/ 24 h 122"/>
                <a:gd name="T28" fmla="*/ 61 w 122"/>
                <a:gd name="T29" fmla="*/ 8 h 122"/>
                <a:gd name="T30" fmla="*/ 99 w 122"/>
                <a:gd name="T31" fmla="*/ 24 h 122"/>
                <a:gd name="T32" fmla="*/ 114 w 122"/>
                <a:gd name="T33" fmla="*/ 61 h 122"/>
                <a:gd name="T34" fmla="*/ 99 w 122"/>
                <a:gd name="T35" fmla="*/ 9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122">
                  <a:moveTo>
                    <a:pt x="104" y="18"/>
                  </a:moveTo>
                  <a:cubicBezTo>
                    <a:pt x="93" y="7"/>
                    <a:pt x="77" y="0"/>
                    <a:pt x="61" y="0"/>
                  </a:cubicBezTo>
                  <a:cubicBezTo>
                    <a:pt x="45" y="0"/>
                    <a:pt x="29" y="7"/>
                    <a:pt x="18" y="18"/>
                  </a:cubicBezTo>
                  <a:cubicBezTo>
                    <a:pt x="6" y="30"/>
                    <a:pt x="0" y="45"/>
                    <a:pt x="0" y="61"/>
                  </a:cubicBezTo>
                  <a:cubicBezTo>
                    <a:pt x="0" y="78"/>
                    <a:pt x="6" y="93"/>
                    <a:pt x="18" y="105"/>
                  </a:cubicBezTo>
                  <a:cubicBezTo>
                    <a:pt x="29" y="116"/>
                    <a:pt x="45" y="122"/>
                    <a:pt x="61" y="122"/>
                  </a:cubicBezTo>
                  <a:cubicBezTo>
                    <a:pt x="77" y="122"/>
                    <a:pt x="93" y="116"/>
                    <a:pt x="104" y="105"/>
                  </a:cubicBezTo>
                  <a:cubicBezTo>
                    <a:pt x="116" y="93"/>
                    <a:pt x="122" y="78"/>
                    <a:pt x="122" y="61"/>
                  </a:cubicBezTo>
                  <a:cubicBezTo>
                    <a:pt x="122" y="45"/>
                    <a:pt x="116" y="30"/>
                    <a:pt x="104" y="18"/>
                  </a:cubicBezTo>
                  <a:close/>
                  <a:moveTo>
                    <a:pt x="99" y="99"/>
                  </a:moveTo>
                  <a:cubicBezTo>
                    <a:pt x="88" y="109"/>
                    <a:pt x="75" y="114"/>
                    <a:pt x="61" y="114"/>
                  </a:cubicBezTo>
                  <a:cubicBezTo>
                    <a:pt x="47" y="114"/>
                    <a:pt x="33" y="109"/>
                    <a:pt x="23" y="99"/>
                  </a:cubicBezTo>
                  <a:cubicBezTo>
                    <a:pt x="13" y="89"/>
                    <a:pt x="8" y="76"/>
                    <a:pt x="8" y="61"/>
                  </a:cubicBezTo>
                  <a:cubicBezTo>
                    <a:pt x="8" y="47"/>
                    <a:pt x="13" y="34"/>
                    <a:pt x="23" y="24"/>
                  </a:cubicBezTo>
                  <a:cubicBezTo>
                    <a:pt x="33" y="14"/>
                    <a:pt x="47" y="8"/>
                    <a:pt x="61" y="8"/>
                  </a:cubicBezTo>
                  <a:cubicBezTo>
                    <a:pt x="75" y="8"/>
                    <a:pt x="88" y="14"/>
                    <a:pt x="99" y="24"/>
                  </a:cubicBezTo>
                  <a:cubicBezTo>
                    <a:pt x="109" y="34"/>
                    <a:pt x="114" y="47"/>
                    <a:pt x="114" y="61"/>
                  </a:cubicBezTo>
                  <a:cubicBezTo>
                    <a:pt x="114" y="76"/>
                    <a:pt x="109" y="89"/>
                    <a:pt x="99" y="99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8" name="Freeform 187"/>
            <p:cNvSpPr>
              <a:spLocks noEditPoints="1"/>
            </p:cNvSpPr>
            <p:nvPr/>
          </p:nvSpPr>
          <p:spPr bwMode="auto">
            <a:xfrm>
              <a:off x="2801938" y="3433763"/>
              <a:ext cx="144463" cy="131763"/>
            </a:xfrm>
            <a:custGeom>
              <a:avLst/>
              <a:gdLst>
                <a:gd name="T0" fmla="*/ 88 w 107"/>
                <a:gd name="T1" fmla="*/ 14 h 97"/>
                <a:gd name="T2" fmla="*/ 54 w 107"/>
                <a:gd name="T3" fmla="*/ 0 h 97"/>
                <a:gd name="T4" fmla="*/ 19 w 107"/>
                <a:gd name="T5" fmla="*/ 14 h 97"/>
                <a:gd name="T6" fmla="*/ 19 w 107"/>
                <a:gd name="T7" fmla="*/ 83 h 97"/>
                <a:gd name="T8" fmla="*/ 54 w 107"/>
                <a:gd name="T9" fmla="*/ 97 h 97"/>
                <a:gd name="T10" fmla="*/ 88 w 107"/>
                <a:gd name="T11" fmla="*/ 83 h 97"/>
                <a:gd name="T12" fmla="*/ 88 w 107"/>
                <a:gd name="T13" fmla="*/ 14 h 97"/>
                <a:gd name="T14" fmla="*/ 86 w 107"/>
                <a:gd name="T15" fmla="*/ 80 h 97"/>
                <a:gd name="T16" fmla="*/ 54 w 107"/>
                <a:gd name="T17" fmla="*/ 93 h 97"/>
                <a:gd name="T18" fmla="*/ 22 w 107"/>
                <a:gd name="T19" fmla="*/ 80 h 97"/>
                <a:gd name="T20" fmla="*/ 22 w 107"/>
                <a:gd name="T21" fmla="*/ 17 h 97"/>
                <a:gd name="T22" fmla="*/ 54 w 107"/>
                <a:gd name="T23" fmla="*/ 4 h 97"/>
                <a:gd name="T24" fmla="*/ 86 w 107"/>
                <a:gd name="T25" fmla="*/ 17 h 97"/>
                <a:gd name="T26" fmla="*/ 86 w 107"/>
                <a:gd name="T27" fmla="*/ 8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7">
                  <a:moveTo>
                    <a:pt x="88" y="14"/>
                  </a:moveTo>
                  <a:cubicBezTo>
                    <a:pt x="79" y="5"/>
                    <a:pt x="67" y="0"/>
                    <a:pt x="54" y="0"/>
                  </a:cubicBezTo>
                  <a:cubicBezTo>
                    <a:pt x="41" y="0"/>
                    <a:pt x="29" y="5"/>
                    <a:pt x="19" y="14"/>
                  </a:cubicBezTo>
                  <a:cubicBezTo>
                    <a:pt x="0" y="33"/>
                    <a:pt x="0" y="64"/>
                    <a:pt x="19" y="83"/>
                  </a:cubicBezTo>
                  <a:cubicBezTo>
                    <a:pt x="29" y="92"/>
                    <a:pt x="41" y="97"/>
                    <a:pt x="54" y="97"/>
                  </a:cubicBezTo>
                  <a:cubicBezTo>
                    <a:pt x="67" y="97"/>
                    <a:pt x="79" y="92"/>
                    <a:pt x="88" y="83"/>
                  </a:cubicBezTo>
                  <a:cubicBezTo>
                    <a:pt x="107" y="64"/>
                    <a:pt x="107" y="33"/>
                    <a:pt x="88" y="14"/>
                  </a:cubicBezTo>
                  <a:close/>
                  <a:moveTo>
                    <a:pt x="86" y="80"/>
                  </a:moveTo>
                  <a:cubicBezTo>
                    <a:pt x="77" y="88"/>
                    <a:pt x="66" y="93"/>
                    <a:pt x="54" y="93"/>
                  </a:cubicBezTo>
                  <a:cubicBezTo>
                    <a:pt x="42" y="93"/>
                    <a:pt x="31" y="88"/>
                    <a:pt x="22" y="80"/>
                  </a:cubicBezTo>
                  <a:cubicBezTo>
                    <a:pt x="5" y="63"/>
                    <a:pt x="5" y="34"/>
                    <a:pt x="22" y="17"/>
                  </a:cubicBezTo>
                  <a:cubicBezTo>
                    <a:pt x="31" y="8"/>
                    <a:pt x="42" y="4"/>
                    <a:pt x="54" y="4"/>
                  </a:cubicBezTo>
                  <a:cubicBezTo>
                    <a:pt x="66" y="4"/>
                    <a:pt x="77" y="8"/>
                    <a:pt x="86" y="17"/>
                  </a:cubicBezTo>
                  <a:cubicBezTo>
                    <a:pt x="103" y="34"/>
                    <a:pt x="103" y="63"/>
                    <a:pt x="86" y="8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9" name="Freeform 188"/>
            <p:cNvSpPr>
              <a:spLocks noEditPoints="1"/>
            </p:cNvSpPr>
            <p:nvPr/>
          </p:nvSpPr>
          <p:spPr bwMode="auto">
            <a:xfrm>
              <a:off x="2713038" y="3560763"/>
              <a:ext cx="101600" cy="100013"/>
            </a:xfrm>
            <a:custGeom>
              <a:avLst/>
              <a:gdLst>
                <a:gd name="T0" fmla="*/ 49 w 75"/>
                <a:gd name="T1" fmla="*/ 6 h 74"/>
                <a:gd name="T2" fmla="*/ 6 w 75"/>
                <a:gd name="T3" fmla="*/ 49 h 74"/>
                <a:gd name="T4" fmla="*/ 6 w 75"/>
                <a:gd name="T5" fmla="*/ 70 h 74"/>
                <a:gd name="T6" fmla="*/ 17 w 75"/>
                <a:gd name="T7" fmla="*/ 74 h 74"/>
                <a:gd name="T8" fmla="*/ 27 w 75"/>
                <a:gd name="T9" fmla="*/ 70 h 74"/>
                <a:gd name="T10" fmla="*/ 70 w 75"/>
                <a:gd name="T11" fmla="*/ 27 h 74"/>
                <a:gd name="T12" fmla="*/ 75 w 75"/>
                <a:gd name="T13" fmla="*/ 16 h 74"/>
                <a:gd name="T14" fmla="*/ 70 w 75"/>
                <a:gd name="T15" fmla="*/ 6 h 74"/>
                <a:gd name="T16" fmla="*/ 49 w 75"/>
                <a:gd name="T17" fmla="*/ 6 h 74"/>
                <a:gd name="T18" fmla="*/ 65 w 75"/>
                <a:gd name="T19" fmla="*/ 21 h 74"/>
                <a:gd name="T20" fmla="*/ 22 w 75"/>
                <a:gd name="T21" fmla="*/ 64 h 74"/>
                <a:gd name="T22" fmla="*/ 12 w 75"/>
                <a:gd name="T23" fmla="*/ 64 h 74"/>
                <a:gd name="T24" fmla="*/ 12 w 75"/>
                <a:gd name="T25" fmla="*/ 54 h 74"/>
                <a:gd name="T26" fmla="*/ 55 w 75"/>
                <a:gd name="T27" fmla="*/ 11 h 74"/>
                <a:gd name="T28" fmla="*/ 60 w 75"/>
                <a:gd name="T29" fmla="*/ 9 h 74"/>
                <a:gd name="T30" fmla="*/ 65 w 75"/>
                <a:gd name="T31" fmla="*/ 11 h 74"/>
                <a:gd name="T32" fmla="*/ 67 w 75"/>
                <a:gd name="T33" fmla="*/ 16 h 74"/>
                <a:gd name="T34" fmla="*/ 65 w 75"/>
                <a:gd name="T35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5" h="74">
                  <a:moveTo>
                    <a:pt x="49" y="6"/>
                  </a:moveTo>
                  <a:cubicBezTo>
                    <a:pt x="6" y="49"/>
                    <a:pt x="6" y="49"/>
                    <a:pt x="6" y="49"/>
                  </a:cubicBezTo>
                  <a:cubicBezTo>
                    <a:pt x="0" y="54"/>
                    <a:pt x="0" y="64"/>
                    <a:pt x="6" y="70"/>
                  </a:cubicBezTo>
                  <a:cubicBezTo>
                    <a:pt x="9" y="73"/>
                    <a:pt x="13" y="74"/>
                    <a:pt x="17" y="74"/>
                  </a:cubicBezTo>
                  <a:cubicBezTo>
                    <a:pt x="21" y="74"/>
                    <a:pt x="24" y="73"/>
                    <a:pt x="27" y="70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4"/>
                    <a:pt x="75" y="20"/>
                    <a:pt x="75" y="16"/>
                  </a:cubicBezTo>
                  <a:cubicBezTo>
                    <a:pt x="75" y="12"/>
                    <a:pt x="73" y="8"/>
                    <a:pt x="70" y="6"/>
                  </a:cubicBezTo>
                  <a:cubicBezTo>
                    <a:pt x="65" y="0"/>
                    <a:pt x="55" y="0"/>
                    <a:pt x="49" y="6"/>
                  </a:cubicBezTo>
                  <a:close/>
                  <a:moveTo>
                    <a:pt x="65" y="21"/>
                  </a:moveTo>
                  <a:cubicBezTo>
                    <a:pt x="22" y="64"/>
                    <a:pt x="22" y="64"/>
                    <a:pt x="22" y="64"/>
                  </a:cubicBezTo>
                  <a:cubicBezTo>
                    <a:pt x="19" y="67"/>
                    <a:pt x="14" y="67"/>
                    <a:pt x="12" y="64"/>
                  </a:cubicBezTo>
                  <a:cubicBezTo>
                    <a:pt x="9" y="61"/>
                    <a:pt x="9" y="57"/>
                    <a:pt x="12" y="54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10"/>
                    <a:pt x="58" y="9"/>
                    <a:pt x="60" y="9"/>
                  </a:cubicBezTo>
                  <a:cubicBezTo>
                    <a:pt x="62" y="9"/>
                    <a:pt x="63" y="10"/>
                    <a:pt x="65" y="11"/>
                  </a:cubicBezTo>
                  <a:cubicBezTo>
                    <a:pt x="66" y="13"/>
                    <a:pt x="67" y="14"/>
                    <a:pt x="67" y="16"/>
                  </a:cubicBezTo>
                  <a:cubicBezTo>
                    <a:pt x="67" y="18"/>
                    <a:pt x="66" y="20"/>
                    <a:pt x="65" y="2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0" name="Freeform 189"/>
            <p:cNvSpPr>
              <a:spLocks/>
            </p:cNvSpPr>
            <p:nvPr/>
          </p:nvSpPr>
          <p:spPr bwMode="auto">
            <a:xfrm>
              <a:off x="2835276" y="3494088"/>
              <a:ext cx="77788" cy="11113"/>
            </a:xfrm>
            <a:custGeom>
              <a:avLst/>
              <a:gdLst>
                <a:gd name="T0" fmla="*/ 54 w 58"/>
                <a:gd name="T1" fmla="*/ 0 h 8"/>
                <a:gd name="T2" fmla="*/ 4 w 58"/>
                <a:gd name="T3" fmla="*/ 0 h 8"/>
                <a:gd name="T4" fmla="*/ 0 w 58"/>
                <a:gd name="T5" fmla="*/ 4 h 8"/>
                <a:gd name="T6" fmla="*/ 4 w 58"/>
                <a:gd name="T7" fmla="*/ 8 h 8"/>
                <a:gd name="T8" fmla="*/ 54 w 58"/>
                <a:gd name="T9" fmla="*/ 8 h 8"/>
                <a:gd name="T10" fmla="*/ 58 w 58"/>
                <a:gd name="T11" fmla="*/ 4 h 8"/>
                <a:gd name="T12" fmla="*/ 54 w 58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8">
                  <a:moveTo>
                    <a:pt x="5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6" y="8"/>
                    <a:pt x="58" y="7"/>
                    <a:pt x="58" y="4"/>
                  </a:cubicBezTo>
                  <a:cubicBezTo>
                    <a:pt x="58" y="2"/>
                    <a:pt x="56" y="0"/>
                    <a:pt x="5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1" name="Freeform 190"/>
            <p:cNvSpPr>
              <a:spLocks noEditPoints="1"/>
            </p:cNvSpPr>
            <p:nvPr/>
          </p:nvSpPr>
          <p:spPr bwMode="auto">
            <a:xfrm>
              <a:off x="2770188" y="4714876"/>
              <a:ext cx="104775" cy="119063"/>
            </a:xfrm>
            <a:custGeom>
              <a:avLst/>
              <a:gdLst>
                <a:gd name="T0" fmla="*/ 75 w 77"/>
                <a:gd name="T1" fmla="*/ 1 h 89"/>
                <a:gd name="T2" fmla="*/ 70 w 77"/>
                <a:gd name="T3" fmla="*/ 1 h 89"/>
                <a:gd name="T4" fmla="*/ 49 w 77"/>
                <a:gd name="T5" fmla="*/ 23 h 89"/>
                <a:gd name="T6" fmla="*/ 49 w 77"/>
                <a:gd name="T7" fmla="*/ 4 h 89"/>
                <a:gd name="T8" fmla="*/ 47 w 77"/>
                <a:gd name="T9" fmla="*/ 1 h 89"/>
                <a:gd name="T10" fmla="*/ 42 w 77"/>
                <a:gd name="T11" fmla="*/ 1 h 89"/>
                <a:gd name="T12" fmla="*/ 2 w 77"/>
                <a:gd name="T13" fmla="*/ 42 h 89"/>
                <a:gd name="T14" fmla="*/ 2 w 77"/>
                <a:gd name="T15" fmla="*/ 47 h 89"/>
                <a:gd name="T16" fmla="*/ 42 w 77"/>
                <a:gd name="T17" fmla="*/ 88 h 89"/>
                <a:gd name="T18" fmla="*/ 47 w 77"/>
                <a:gd name="T19" fmla="*/ 88 h 89"/>
                <a:gd name="T20" fmla="*/ 49 w 77"/>
                <a:gd name="T21" fmla="*/ 85 h 89"/>
                <a:gd name="T22" fmla="*/ 49 w 77"/>
                <a:gd name="T23" fmla="*/ 66 h 89"/>
                <a:gd name="T24" fmla="*/ 70 w 77"/>
                <a:gd name="T25" fmla="*/ 88 h 89"/>
                <a:gd name="T26" fmla="*/ 73 w 77"/>
                <a:gd name="T27" fmla="*/ 89 h 89"/>
                <a:gd name="T28" fmla="*/ 75 w 77"/>
                <a:gd name="T29" fmla="*/ 88 h 89"/>
                <a:gd name="T30" fmla="*/ 77 w 77"/>
                <a:gd name="T31" fmla="*/ 85 h 89"/>
                <a:gd name="T32" fmla="*/ 77 w 77"/>
                <a:gd name="T33" fmla="*/ 4 h 89"/>
                <a:gd name="T34" fmla="*/ 75 w 77"/>
                <a:gd name="T35" fmla="*/ 1 h 89"/>
                <a:gd name="T36" fmla="*/ 69 w 77"/>
                <a:gd name="T37" fmla="*/ 75 h 89"/>
                <a:gd name="T38" fmla="*/ 48 w 77"/>
                <a:gd name="T39" fmla="*/ 54 h 89"/>
                <a:gd name="T40" fmla="*/ 45 w 77"/>
                <a:gd name="T41" fmla="*/ 53 h 89"/>
                <a:gd name="T42" fmla="*/ 44 w 77"/>
                <a:gd name="T43" fmla="*/ 53 h 89"/>
                <a:gd name="T44" fmla="*/ 41 w 77"/>
                <a:gd name="T45" fmla="*/ 57 h 89"/>
                <a:gd name="T46" fmla="*/ 41 w 77"/>
                <a:gd name="T47" fmla="*/ 75 h 89"/>
                <a:gd name="T48" fmla="*/ 11 w 77"/>
                <a:gd name="T49" fmla="*/ 44 h 89"/>
                <a:gd name="T50" fmla="*/ 41 w 77"/>
                <a:gd name="T51" fmla="*/ 14 h 89"/>
                <a:gd name="T52" fmla="*/ 41 w 77"/>
                <a:gd name="T53" fmla="*/ 32 h 89"/>
                <a:gd name="T54" fmla="*/ 44 w 77"/>
                <a:gd name="T55" fmla="*/ 36 h 89"/>
                <a:gd name="T56" fmla="*/ 48 w 77"/>
                <a:gd name="T57" fmla="*/ 35 h 89"/>
                <a:gd name="T58" fmla="*/ 69 w 77"/>
                <a:gd name="T59" fmla="*/ 14 h 89"/>
                <a:gd name="T60" fmla="*/ 69 w 77"/>
                <a:gd name="T61" fmla="*/ 7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7" h="89">
                  <a:moveTo>
                    <a:pt x="75" y="1"/>
                  </a:moveTo>
                  <a:cubicBezTo>
                    <a:pt x="73" y="0"/>
                    <a:pt x="71" y="0"/>
                    <a:pt x="70" y="1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3"/>
                    <a:pt x="48" y="1"/>
                    <a:pt x="47" y="1"/>
                  </a:cubicBezTo>
                  <a:cubicBezTo>
                    <a:pt x="45" y="0"/>
                    <a:pt x="43" y="0"/>
                    <a:pt x="42" y="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0" y="43"/>
                    <a:pt x="0" y="46"/>
                    <a:pt x="2" y="47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43" y="89"/>
                    <a:pt x="45" y="89"/>
                    <a:pt x="47" y="88"/>
                  </a:cubicBezTo>
                  <a:cubicBezTo>
                    <a:pt x="48" y="88"/>
                    <a:pt x="49" y="86"/>
                    <a:pt x="49" y="8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1" y="88"/>
                    <a:pt x="72" y="89"/>
                    <a:pt x="73" y="89"/>
                  </a:cubicBezTo>
                  <a:cubicBezTo>
                    <a:pt x="74" y="89"/>
                    <a:pt x="74" y="89"/>
                    <a:pt x="75" y="88"/>
                  </a:cubicBezTo>
                  <a:cubicBezTo>
                    <a:pt x="76" y="88"/>
                    <a:pt x="77" y="86"/>
                    <a:pt x="77" y="85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3"/>
                    <a:pt x="76" y="1"/>
                    <a:pt x="75" y="1"/>
                  </a:cubicBezTo>
                  <a:close/>
                  <a:moveTo>
                    <a:pt x="69" y="75"/>
                  </a:moveTo>
                  <a:cubicBezTo>
                    <a:pt x="48" y="54"/>
                    <a:pt x="48" y="54"/>
                    <a:pt x="48" y="54"/>
                  </a:cubicBezTo>
                  <a:cubicBezTo>
                    <a:pt x="47" y="53"/>
                    <a:pt x="46" y="53"/>
                    <a:pt x="45" y="53"/>
                  </a:cubicBezTo>
                  <a:cubicBezTo>
                    <a:pt x="45" y="53"/>
                    <a:pt x="44" y="53"/>
                    <a:pt x="44" y="53"/>
                  </a:cubicBezTo>
                  <a:cubicBezTo>
                    <a:pt x="42" y="54"/>
                    <a:pt x="41" y="55"/>
                    <a:pt x="41" y="57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1" y="34"/>
                    <a:pt x="42" y="35"/>
                    <a:pt x="44" y="36"/>
                  </a:cubicBezTo>
                  <a:cubicBezTo>
                    <a:pt x="45" y="37"/>
                    <a:pt x="47" y="36"/>
                    <a:pt x="48" y="35"/>
                  </a:cubicBezTo>
                  <a:cubicBezTo>
                    <a:pt x="69" y="14"/>
                    <a:pt x="69" y="14"/>
                    <a:pt x="69" y="14"/>
                  </a:cubicBezTo>
                  <a:lnTo>
                    <a:pt x="69" y="7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2" name="Freeform 191"/>
            <p:cNvSpPr>
              <a:spLocks noEditPoints="1"/>
            </p:cNvSpPr>
            <p:nvPr/>
          </p:nvSpPr>
          <p:spPr bwMode="auto">
            <a:xfrm>
              <a:off x="2724151" y="4662488"/>
              <a:ext cx="223838" cy="223838"/>
            </a:xfrm>
            <a:custGeom>
              <a:avLst/>
              <a:gdLst>
                <a:gd name="T0" fmla="*/ 83 w 166"/>
                <a:gd name="T1" fmla="*/ 0 h 165"/>
                <a:gd name="T2" fmla="*/ 0 w 166"/>
                <a:gd name="T3" fmla="*/ 82 h 165"/>
                <a:gd name="T4" fmla="*/ 83 w 166"/>
                <a:gd name="T5" fmla="*/ 165 h 165"/>
                <a:gd name="T6" fmla="*/ 166 w 166"/>
                <a:gd name="T7" fmla="*/ 82 h 165"/>
                <a:gd name="T8" fmla="*/ 83 w 166"/>
                <a:gd name="T9" fmla="*/ 0 h 165"/>
                <a:gd name="T10" fmla="*/ 83 w 166"/>
                <a:gd name="T11" fmla="*/ 157 h 165"/>
                <a:gd name="T12" fmla="*/ 8 w 166"/>
                <a:gd name="T13" fmla="*/ 82 h 165"/>
                <a:gd name="T14" fmla="*/ 83 w 166"/>
                <a:gd name="T15" fmla="*/ 8 h 165"/>
                <a:gd name="T16" fmla="*/ 158 w 166"/>
                <a:gd name="T17" fmla="*/ 82 h 165"/>
                <a:gd name="T18" fmla="*/ 83 w 166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9" y="165"/>
                    <a:pt x="166" y="128"/>
                    <a:pt x="166" y="82"/>
                  </a:cubicBezTo>
                  <a:cubicBezTo>
                    <a:pt x="166" y="37"/>
                    <a:pt x="129" y="0"/>
                    <a:pt x="83" y="0"/>
                  </a:cubicBezTo>
                  <a:close/>
                  <a:moveTo>
                    <a:pt x="83" y="157"/>
                  </a:moveTo>
                  <a:cubicBezTo>
                    <a:pt x="42" y="157"/>
                    <a:pt x="8" y="124"/>
                    <a:pt x="8" y="82"/>
                  </a:cubicBezTo>
                  <a:cubicBezTo>
                    <a:pt x="8" y="41"/>
                    <a:pt x="42" y="8"/>
                    <a:pt x="83" y="8"/>
                  </a:cubicBezTo>
                  <a:cubicBezTo>
                    <a:pt x="124" y="8"/>
                    <a:pt x="158" y="41"/>
                    <a:pt x="158" y="82"/>
                  </a:cubicBezTo>
                  <a:cubicBezTo>
                    <a:pt x="158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3" name="Freeform 192"/>
            <p:cNvSpPr>
              <a:spLocks/>
            </p:cNvSpPr>
            <p:nvPr/>
          </p:nvSpPr>
          <p:spPr bwMode="auto">
            <a:xfrm>
              <a:off x="2751138" y="5318126"/>
              <a:ext cx="169863" cy="147638"/>
            </a:xfrm>
            <a:custGeom>
              <a:avLst/>
              <a:gdLst>
                <a:gd name="T0" fmla="*/ 114 w 126"/>
                <a:gd name="T1" fmla="*/ 50 h 109"/>
                <a:gd name="T2" fmla="*/ 105 w 126"/>
                <a:gd name="T3" fmla="*/ 3 h 109"/>
                <a:gd name="T4" fmla="*/ 91 w 126"/>
                <a:gd name="T5" fmla="*/ 0 h 109"/>
                <a:gd name="T6" fmla="*/ 63 w 126"/>
                <a:gd name="T7" fmla="*/ 16 h 109"/>
                <a:gd name="T8" fmla="*/ 35 w 126"/>
                <a:gd name="T9" fmla="*/ 0 h 109"/>
                <a:gd name="T10" fmla="*/ 22 w 126"/>
                <a:gd name="T11" fmla="*/ 3 h 109"/>
                <a:gd name="T12" fmla="*/ 12 w 126"/>
                <a:gd name="T13" fmla="*/ 50 h 109"/>
                <a:gd name="T14" fmla="*/ 58 w 126"/>
                <a:gd name="T15" fmla="*/ 106 h 109"/>
                <a:gd name="T16" fmla="*/ 68 w 126"/>
                <a:gd name="T17" fmla="*/ 106 h 109"/>
                <a:gd name="T18" fmla="*/ 114 w 126"/>
                <a:gd name="T19" fmla="*/ 5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109">
                  <a:moveTo>
                    <a:pt x="114" y="50"/>
                  </a:moveTo>
                  <a:cubicBezTo>
                    <a:pt x="126" y="35"/>
                    <a:pt x="122" y="12"/>
                    <a:pt x="105" y="3"/>
                  </a:cubicBezTo>
                  <a:cubicBezTo>
                    <a:pt x="101" y="1"/>
                    <a:pt x="96" y="0"/>
                    <a:pt x="91" y="0"/>
                  </a:cubicBezTo>
                  <a:cubicBezTo>
                    <a:pt x="79" y="0"/>
                    <a:pt x="69" y="7"/>
                    <a:pt x="63" y="16"/>
                  </a:cubicBezTo>
                  <a:cubicBezTo>
                    <a:pt x="57" y="7"/>
                    <a:pt x="47" y="0"/>
                    <a:pt x="35" y="0"/>
                  </a:cubicBezTo>
                  <a:cubicBezTo>
                    <a:pt x="30" y="0"/>
                    <a:pt x="26" y="1"/>
                    <a:pt x="22" y="3"/>
                  </a:cubicBezTo>
                  <a:cubicBezTo>
                    <a:pt x="5" y="11"/>
                    <a:pt x="0" y="35"/>
                    <a:pt x="12" y="50"/>
                  </a:cubicBezTo>
                  <a:cubicBezTo>
                    <a:pt x="58" y="106"/>
                    <a:pt x="58" y="106"/>
                    <a:pt x="58" y="106"/>
                  </a:cubicBezTo>
                  <a:cubicBezTo>
                    <a:pt x="61" y="109"/>
                    <a:pt x="65" y="109"/>
                    <a:pt x="68" y="106"/>
                  </a:cubicBezTo>
                  <a:lnTo>
                    <a:pt x="114" y="5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4" name="Freeform 193"/>
            <p:cNvSpPr>
              <a:spLocks noEditPoints="1"/>
            </p:cNvSpPr>
            <p:nvPr/>
          </p:nvSpPr>
          <p:spPr bwMode="auto">
            <a:xfrm>
              <a:off x="2711451" y="5969001"/>
              <a:ext cx="250825" cy="80963"/>
            </a:xfrm>
            <a:custGeom>
              <a:avLst/>
              <a:gdLst>
                <a:gd name="T0" fmla="*/ 170 w 186"/>
                <a:gd name="T1" fmla="*/ 0 h 60"/>
                <a:gd name="T2" fmla="*/ 16 w 186"/>
                <a:gd name="T3" fmla="*/ 0 h 60"/>
                <a:gd name="T4" fmla="*/ 0 w 186"/>
                <a:gd name="T5" fmla="*/ 16 h 60"/>
                <a:gd name="T6" fmla="*/ 0 w 186"/>
                <a:gd name="T7" fmla="*/ 21 h 60"/>
                <a:gd name="T8" fmla="*/ 16 w 186"/>
                <a:gd name="T9" fmla="*/ 37 h 60"/>
                <a:gd name="T10" fmla="*/ 20 w 186"/>
                <a:gd name="T11" fmla="*/ 37 h 60"/>
                <a:gd name="T12" fmla="*/ 20 w 186"/>
                <a:gd name="T13" fmla="*/ 41 h 60"/>
                <a:gd name="T14" fmla="*/ 39 w 186"/>
                <a:gd name="T15" fmla="*/ 60 h 60"/>
                <a:gd name="T16" fmla="*/ 147 w 186"/>
                <a:gd name="T17" fmla="*/ 60 h 60"/>
                <a:gd name="T18" fmla="*/ 166 w 186"/>
                <a:gd name="T19" fmla="*/ 41 h 60"/>
                <a:gd name="T20" fmla="*/ 166 w 186"/>
                <a:gd name="T21" fmla="*/ 37 h 60"/>
                <a:gd name="T22" fmla="*/ 170 w 186"/>
                <a:gd name="T23" fmla="*/ 37 h 60"/>
                <a:gd name="T24" fmla="*/ 186 w 186"/>
                <a:gd name="T25" fmla="*/ 21 h 60"/>
                <a:gd name="T26" fmla="*/ 186 w 186"/>
                <a:gd name="T27" fmla="*/ 16 h 60"/>
                <a:gd name="T28" fmla="*/ 170 w 186"/>
                <a:gd name="T29" fmla="*/ 0 h 60"/>
                <a:gd name="T30" fmla="*/ 158 w 186"/>
                <a:gd name="T31" fmla="*/ 41 h 60"/>
                <a:gd name="T32" fmla="*/ 147 w 186"/>
                <a:gd name="T33" fmla="*/ 52 h 60"/>
                <a:gd name="T34" fmla="*/ 39 w 186"/>
                <a:gd name="T35" fmla="*/ 52 h 60"/>
                <a:gd name="T36" fmla="*/ 28 w 186"/>
                <a:gd name="T37" fmla="*/ 41 h 60"/>
                <a:gd name="T38" fmla="*/ 28 w 186"/>
                <a:gd name="T39" fmla="*/ 26 h 60"/>
                <a:gd name="T40" fmla="*/ 39 w 186"/>
                <a:gd name="T41" fmla="*/ 15 h 60"/>
                <a:gd name="T42" fmla="*/ 147 w 186"/>
                <a:gd name="T43" fmla="*/ 15 h 60"/>
                <a:gd name="T44" fmla="*/ 158 w 186"/>
                <a:gd name="T45" fmla="*/ 26 h 60"/>
                <a:gd name="T46" fmla="*/ 158 w 186"/>
                <a:gd name="T47" fmla="*/ 4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6" h="60">
                  <a:moveTo>
                    <a:pt x="17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30"/>
                    <a:pt x="7" y="37"/>
                    <a:pt x="16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0" y="51"/>
                    <a:pt x="29" y="60"/>
                    <a:pt x="39" y="60"/>
                  </a:cubicBezTo>
                  <a:cubicBezTo>
                    <a:pt x="147" y="60"/>
                    <a:pt x="147" y="60"/>
                    <a:pt x="147" y="60"/>
                  </a:cubicBezTo>
                  <a:cubicBezTo>
                    <a:pt x="157" y="60"/>
                    <a:pt x="166" y="51"/>
                    <a:pt x="166" y="41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9" y="37"/>
                    <a:pt x="186" y="30"/>
                    <a:pt x="186" y="21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7"/>
                    <a:pt x="179" y="0"/>
                    <a:pt x="170" y="0"/>
                  </a:cubicBezTo>
                  <a:close/>
                  <a:moveTo>
                    <a:pt x="158" y="41"/>
                  </a:moveTo>
                  <a:cubicBezTo>
                    <a:pt x="158" y="47"/>
                    <a:pt x="153" y="52"/>
                    <a:pt x="147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3" y="52"/>
                    <a:pt x="28" y="47"/>
                    <a:pt x="28" y="41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0"/>
                    <a:pt x="33" y="15"/>
                    <a:pt x="39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53" y="15"/>
                    <a:pt x="158" y="20"/>
                    <a:pt x="158" y="26"/>
                  </a:cubicBezTo>
                  <a:lnTo>
                    <a:pt x="158" y="41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5" name="Freeform 194"/>
            <p:cNvSpPr>
              <a:spLocks/>
            </p:cNvSpPr>
            <p:nvPr/>
          </p:nvSpPr>
          <p:spPr bwMode="auto">
            <a:xfrm>
              <a:off x="3282951" y="342900"/>
              <a:ext cx="147638" cy="11113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2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6" name="Freeform 195"/>
            <p:cNvSpPr>
              <a:spLocks/>
            </p:cNvSpPr>
            <p:nvPr/>
          </p:nvSpPr>
          <p:spPr bwMode="auto">
            <a:xfrm>
              <a:off x="3282951" y="377825"/>
              <a:ext cx="147638" cy="11113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1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7" name="Freeform 196"/>
            <p:cNvSpPr>
              <a:spLocks/>
            </p:cNvSpPr>
            <p:nvPr/>
          </p:nvSpPr>
          <p:spPr bwMode="auto">
            <a:xfrm>
              <a:off x="3282951" y="412750"/>
              <a:ext cx="147638" cy="9525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2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8" name="Freeform 197"/>
            <p:cNvSpPr>
              <a:spLocks/>
            </p:cNvSpPr>
            <p:nvPr/>
          </p:nvSpPr>
          <p:spPr bwMode="auto">
            <a:xfrm>
              <a:off x="3282951" y="446087"/>
              <a:ext cx="147638" cy="11113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2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9" name="Freeform 198"/>
            <p:cNvSpPr>
              <a:spLocks noEditPoints="1"/>
            </p:cNvSpPr>
            <p:nvPr/>
          </p:nvSpPr>
          <p:spPr bwMode="auto">
            <a:xfrm>
              <a:off x="3251201" y="309562"/>
              <a:ext cx="215900" cy="285750"/>
            </a:xfrm>
            <a:custGeom>
              <a:avLst/>
              <a:gdLst>
                <a:gd name="T0" fmla="*/ 142 w 160"/>
                <a:gd name="T1" fmla="*/ 0 h 211"/>
                <a:gd name="T2" fmla="*/ 18 w 160"/>
                <a:gd name="T3" fmla="*/ 0 h 211"/>
                <a:gd name="T4" fmla="*/ 0 w 160"/>
                <a:gd name="T5" fmla="*/ 18 h 211"/>
                <a:gd name="T6" fmla="*/ 0 w 160"/>
                <a:gd name="T7" fmla="*/ 193 h 211"/>
                <a:gd name="T8" fmla="*/ 18 w 160"/>
                <a:gd name="T9" fmla="*/ 211 h 211"/>
                <a:gd name="T10" fmla="*/ 142 w 160"/>
                <a:gd name="T11" fmla="*/ 211 h 211"/>
                <a:gd name="T12" fmla="*/ 160 w 160"/>
                <a:gd name="T13" fmla="*/ 193 h 211"/>
                <a:gd name="T14" fmla="*/ 160 w 160"/>
                <a:gd name="T15" fmla="*/ 18 h 211"/>
                <a:gd name="T16" fmla="*/ 142 w 160"/>
                <a:gd name="T17" fmla="*/ 0 h 211"/>
                <a:gd name="T18" fmla="*/ 152 w 160"/>
                <a:gd name="T19" fmla="*/ 193 h 211"/>
                <a:gd name="T20" fmla="*/ 142 w 160"/>
                <a:gd name="T21" fmla="*/ 203 h 211"/>
                <a:gd name="T22" fmla="*/ 18 w 160"/>
                <a:gd name="T23" fmla="*/ 203 h 211"/>
                <a:gd name="T24" fmla="*/ 8 w 160"/>
                <a:gd name="T25" fmla="*/ 193 h 211"/>
                <a:gd name="T26" fmla="*/ 8 w 160"/>
                <a:gd name="T27" fmla="*/ 18 h 211"/>
                <a:gd name="T28" fmla="*/ 18 w 160"/>
                <a:gd name="T29" fmla="*/ 8 h 211"/>
                <a:gd name="T30" fmla="*/ 142 w 160"/>
                <a:gd name="T31" fmla="*/ 8 h 211"/>
                <a:gd name="T32" fmla="*/ 152 w 160"/>
                <a:gd name="T33" fmla="*/ 18 h 211"/>
                <a:gd name="T34" fmla="*/ 152 w 160"/>
                <a:gd name="T35" fmla="*/ 19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0" h="211">
                  <a:moveTo>
                    <a:pt x="142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03"/>
                    <a:pt x="8" y="211"/>
                    <a:pt x="18" y="211"/>
                  </a:cubicBezTo>
                  <a:cubicBezTo>
                    <a:pt x="142" y="211"/>
                    <a:pt x="142" y="211"/>
                    <a:pt x="142" y="211"/>
                  </a:cubicBezTo>
                  <a:cubicBezTo>
                    <a:pt x="152" y="211"/>
                    <a:pt x="160" y="203"/>
                    <a:pt x="160" y="193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8"/>
                    <a:pt x="152" y="0"/>
                    <a:pt x="142" y="0"/>
                  </a:cubicBezTo>
                  <a:close/>
                  <a:moveTo>
                    <a:pt x="152" y="193"/>
                  </a:moveTo>
                  <a:cubicBezTo>
                    <a:pt x="152" y="198"/>
                    <a:pt x="147" y="203"/>
                    <a:pt x="142" y="203"/>
                  </a:cubicBezTo>
                  <a:cubicBezTo>
                    <a:pt x="18" y="203"/>
                    <a:pt x="18" y="203"/>
                    <a:pt x="18" y="203"/>
                  </a:cubicBezTo>
                  <a:cubicBezTo>
                    <a:pt x="12" y="203"/>
                    <a:pt x="8" y="198"/>
                    <a:pt x="8" y="193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2"/>
                    <a:pt x="12" y="8"/>
                    <a:pt x="18" y="8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7" y="8"/>
                    <a:pt x="152" y="12"/>
                    <a:pt x="152" y="18"/>
                  </a:cubicBezTo>
                  <a:lnTo>
                    <a:pt x="152" y="19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0" name="Freeform 199"/>
            <p:cNvSpPr>
              <a:spLocks/>
            </p:cNvSpPr>
            <p:nvPr/>
          </p:nvSpPr>
          <p:spPr bwMode="auto">
            <a:xfrm>
              <a:off x="3284538" y="481012"/>
              <a:ext cx="149225" cy="11113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1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1" name="Freeform 200"/>
            <p:cNvSpPr>
              <a:spLocks/>
            </p:cNvSpPr>
            <p:nvPr/>
          </p:nvSpPr>
          <p:spPr bwMode="auto">
            <a:xfrm>
              <a:off x="3284538" y="514350"/>
              <a:ext cx="149225" cy="11113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2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2" name="Freeform 201"/>
            <p:cNvSpPr>
              <a:spLocks/>
            </p:cNvSpPr>
            <p:nvPr/>
          </p:nvSpPr>
          <p:spPr bwMode="auto">
            <a:xfrm>
              <a:off x="3284538" y="549275"/>
              <a:ext cx="79375" cy="9525"/>
            </a:xfrm>
            <a:custGeom>
              <a:avLst/>
              <a:gdLst>
                <a:gd name="T0" fmla="*/ 55 w 59"/>
                <a:gd name="T1" fmla="*/ 0 h 8"/>
                <a:gd name="T2" fmla="*/ 4 w 59"/>
                <a:gd name="T3" fmla="*/ 0 h 8"/>
                <a:gd name="T4" fmla="*/ 0 w 59"/>
                <a:gd name="T5" fmla="*/ 4 h 8"/>
                <a:gd name="T6" fmla="*/ 4 w 59"/>
                <a:gd name="T7" fmla="*/ 8 h 8"/>
                <a:gd name="T8" fmla="*/ 55 w 59"/>
                <a:gd name="T9" fmla="*/ 8 h 8"/>
                <a:gd name="T10" fmla="*/ 59 w 59"/>
                <a:gd name="T11" fmla="*/ 4 h 8"/>
                <a:gd name="T12" fmla="*/ 55 w 5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8">
                  <a:moveTo>
                    <a:pt x="5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7" y="8"/>
                    <a:pt x="59" y="7"/>
                    <a:pt x="59" y="4"/>
                  </a:cubicBezTo>
                  <a:cubicBezTo>
                    <a:pt x="59" y="2"/>
                    <a:pt x="57" y="0"/>
                    <a:pt x="55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3" name="Freeform 202"/>
            <p:cNvSpPr>
              <a:spLocks/>
            </p:cNvSpPr>
            <p:nvPr/>
          </p:nvSpPr>
          <p:spPr bwMode="auto">
            <a:xfrm>
              <a:off x="3295651" y="2193925"/>
              <a:ext cx="127000" cy="220663"/>
            </a:xfrm>
            <a:custGeom>
              <a:avLst/>
              <a:gdLst>
                <a:gd name="T0" fmla="*/ 3 w 94"/>
                <a:gd name="T1" fmla="*/ 16 h 164"/>
                <a:gd name="T2" fmla="*/ 69 w 94"/>
                <a:gd name="T3" fmla="*/ 82 h 164"/>
                <a:gd name="T4" fmla="*/ 3 w 94"/>
                <a:gd name="T5" fmla="*/ 148 h 164"/>
                <a:gd name="T6" fmla="*/ 3 w 94"/>
                <a:gd name="T7" fmla="*/ 157 h 164"/>
                <a:gd name="T8" fmla="*/ 7 w 94"/>
                <a:gd name="T9" fmla="*/ 161 h 164"/>
                <a:gd name="T10" fmla="*/ 16 w 94"/>
                <a:gd name="T11" fmla="*/ 161 h 164"/>
                <a:gd name="T12" fmla="*/ 87 w 94"/>
                <a:gd name="T13" fmla="*/ 91 h 164"/>
                <a:gd name="T14" fmla="*/ 91 w 94"/>
                <a:gd name="T15" fmla="*/ 86 h 164"/>
                <a:gd name="T16" fmla="*/ 91 w 94"/>
                <a:gd name="T17" fmla="*/ 77 h 164"/>
                <a:gd name="T18" fmla="*/ 87 w 94"/>
                <a:gd name="T19" fmla="*/ 73 h 164"/>
                <a:gd name="T20" fmla="*/ 16 w 94"/>
                <a:gd name="T21" fmla="*/ 2 h 164"/>
                <a:gd name="T22" fmla="*/ 7 w 94"/>
                <a:gd name="T23" fmla="*/ 2 h 164"/>
                <a:gd name="T24" fmla="*/ 3 w 94"/>
                <a:gd name="T25" fmla="*/ 7 h 164"/>
                <a:gd name="T26" fmla="*/ 3 w 94"/>
                <a:gd name="T27" fmla="*/ 1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64">
                  <a:moveTo>
                    <a:pt x="3" y="16"/>
                  </a:moveTo>
                  <a:cubicBezTo>
                    <a:pt x="69" y="82"/>
                    <a:pt x="69" y="82"/>
                    <a:pt x="69" y="82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0" y="151"/>
                    <a:pt x="0" y="155"/>
                    <a:pt x="3" y="157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9" y="164"/>
                    <a:pt x="13" y="164"/>
                    <a:pt x="16" y="16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94" y="84"/>
                    <a:pt x="94" y="80"/>
                    <a:pt x="91" y="77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3" y="0"/>
                    <a:pt x="9" y="0"/>
                    <a:pt x="7" y="2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9"/>
                    <a:pt x="0" y="13"/>
                    <a:pt x="3" y="1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4" name="Freeform 203"/>
            <p:cNvSpPr>
              <a:spLocks noEditPoints="1"/>
            </p:cNvSpPr>
            <p:nvPr/>
          </p:nvSpPr>
          <p:spPr bwMode="auto">
            <a:xfrm>
              <a:off x="3341688" y="995362"/>
              <a:ext cx="34925" cy="106363"/>
            </a:xfrm>
            <a:custGeom>
              <a:avLst/>
              <a:gdLst>
                <a:gd name="T0" fmla="*/ 12 w 26"/>
                <a:gd name="T1" fmla="*/ 79 h 79"/>
                <a:gd name="T2" fmla="*/ 14 w 26"/>
                <a:gd name="T3" fmla="*/ 79 h 79"/>
                <a:gd name="T4" fmla="*/ 26 w 26"/>
                <a:gd name="T5" fmla="*/ 67 h 79"/>
                <a:gd name="T6" fmla="*/ 26 w 26"/>
                <a:gd name="T7" fmla="*/ 13 h 79"/>
                <a:gd name="T8" fmla="*/ 14 w 26"/>
                <a:gd name="T9" fmla="*/ 0 h 79"/>
                <a:gd name="T10" fmla="*/ 12 w 26"/>
                <a:gd name="T11" fmla="*/ 0 h 79"/>
                <a:gd name="T12" fmla="*/ 0 w 26"/>
                <a:gd name="T13" fmla="*/ 13 h 79"/>
                <a:gd name="T14" fmla="*/ 0 w 26"/>
                <a:gd name="T15" fmla="*/ 67 h 79"/>
                <a:gd name="T16" fmla="*/ 12 w 26"/>
                <a:gd name="T17" fmla="*/ 79 h 79"/>
                <a:gd name="T18" fmla="*/ 8 w 26"/>
                <a:gd name="T19" fmla="*/ 13 h 79"/>
                <a:gd name="T20" fmla="*/ 12 w 26"/>
                <a:gd name="T21" fmla="*/ 8 h 79"/>
                <a:gd name="T22" fmla="*/ 14 w 26"/>
                <a:gd name="T23" fmla="*/ 8 h 79"/>
                <a:gd name="T24" fmla="*/ 18 w 26"/>
                <a:gd name="T25" fmla="*/ 13 h 79"/>
                <a:gd name="T26" fmla="*/ 18 w 26"/>
                <a:gd name="T27" fmla="*/ 67 h 79"/>
                <a:gd name="T28" fmla="*/ 14 w 26"/>
                <a:gd name="T29" fmla="*/ 71 h 79"/>
                <a:gd name="T30" fmla="*/ 12 w 26"/>
                <a:gd name="T31" fmla="*/ 71 h 79"/>
                <a:gd name="T32" fmla="*/ 8 w 26"/>
                <a:gd name="T33" fmla="*/ 67 h 79"/>
                <a:gd name="T34" fmla="*/ 8 w 26"/>
                <a:gd name="T35" fmla="*/ 1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6" h="79">
                  <a:moveTo>
                    <a:pt x="12" y="79"/>
                  </a:moveTo>
                  <a:cubicBezTo>
                    <a:pt x="14" y="79"/>
                    <a:pt x="14" y="79"/>
                    <a:pt x="14" y="79"/>
                  </a:cubicBezTo>
                  <a:cubicBezTo>
                    <a:pt x="21" y="79"/>
                    <a:pt x="26" y="74"/>
                    <a:pt x="26" y="67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5" y="79"/>
                    <a:pt x="12" y="79"/>
                  </a:cubicBezTo>
                  <a:close/>
                  <a:moveTo>
                    <a:pt x="8" y="13"/>
                  </a:moveTo>
                  <a:cubicBezTo>
                    <a:pt x="8" y="10"/>
                    <a:pt x="10" y="8"/>
                    <a:pt x="12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6" y="8"/>
                    <a:pt x="18" y="10"/>
                    <a:pt x="18" y="13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9"/>
                    <a:pt x="16" y="71"/>
                    <a:pt x="14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0" y="71"/>
                    <a:pt x="8" y="69"/>
                    <a:pt x="8" y="67"/>
                  </a:cubicBezTo>
                  <a:lnTo>
                    <a:pt x="8" y="1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5" name="Freeform 204"/>
            <p:cNvSpPr>
              <a:spLocks noEditPoints="1"/>
            </p:cNvSpPr>
            <p:nvPr/>
          </p:nvSpPr>
          <p:spPr bwMode="auto">
            <a:xfrm>
              <a:off x="3340101" y="1106487"/>
              <a:ext cx="38100" cy="36513"/>
            </a:xfrm>
            <a:custGeom>
              <a:avLst/>
              <a:gdLst>
                <a:gd name="T0" fmla="*/ 14 w 28"/>
                <a:gd name="T1" fmla="*/ 0 h 27"/>
                <a:gd name="T2" fmla="*/ 0 w 28"/>
                <a:gd name="T3" fmla="*/ 14 h 27"/>
                <a:gd name="T4" fmla="*/ 14 w 28"/>
                <a:gd name="T5" fmla="*/ 27 h 27"/>
                <a:gd name="T6" fmla="*/ 28 w 28"/>
                <a:gd name="T7" fmla="*/ 14 h 27"/>
                <a:gd name="T8" fmla="*/ 14 w 28"/>
                <a:gd name="T9" fmla="*/ 0 h 27"/>
                <a:gd name="T10" fmla="*/ 14 w 28"/>
                <a:gd name="T11" fmla="*/ 19 h 27"/>
                <a:gd name="T12" fmla="*/ 8 w 28"/>
                <a:gd name="T13" fmla="*/ 14 h 27"/>
                <a:gd name="T14" fmla="*/ 14 w 28"/>
                <a:gd name="T15" fmla="*/ 8 h 27"/>
                <a:gd name="T16" fmla="*/ 20 w 28"/>
                <a:gd name="T17" fmla="*/ 14 h 27"/>
                <a:gd name="T18" fmla="*/ 14 w 28"/>
                <a:gd name="T19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7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4" y="27"/>
                  </a:cubicBezTo>
                  <a:cubicBezTo>
                    <a:pt x="21" y="27"/>
                    <a:pt x="28" y="21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  <a:moveTo>
                    <a:pt x="14" y="19"/>
                  </a:moveTo>
                  <a:cubicBezTo>
                    <a:pt x="11" y="19"/>
                    <a:pt x="8" y="17"/>
                    <a:pt x="8" y="14"/>
                  </a:cubicBezTo>
                  <a:cubicBezTo>
                    <a:pt x="8" y="10"/>
                    <a:pt x="11" y="8"/>
                    <a:pt x="14" y="8"/>
                  </a:cubicBezTo>
                  <a:cubicBezTo>
                    <a:pt x="17" y="8"/>
                    <a:pt x="20" y="10"/>
                    <a:pt x="20" y="14"/>
                  </a:cubicBezTo>
                  <a:cubicBezTo>
                    <a:pt x="20" y="17"/>
                    <a:pt x="17" y="19"/>
                    <a:pt x="14" y="19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6"/>
            <p:cNvSpPr>
              <a:spLocks noEditPoints="1"/>
            </p:cNvSpPr>
            <p:nvPr/>
          </p:nvSpPr>
          <p:spPr bwMode="auto">
            <a:xfrm>
              <a:off x="3241676" y="950912"/>
              <a:ext cx="234950" cy="236538"/>
            </a:xfrm>
            <a:custGeom>
              <a:avLst/>
              <a:gdLst>
                <a:gd name="T0" fmla="*/ 87 w 174"/>
                <a:gd name="T1" fmla="*/ 0 h 174"/>
                <a:gd name="T2" fmla="*/ 0 w 174"/>
                <a:gd name="T3" fmla="*/ 87 h 174"/>
                <a:gd name="T4" fmla="*/ 87 w 174"/>
                <a:gd name="T5" fmla="*/ 174 h 174"/>
                <a:gd name="T6" fmla="*/ 174 w 174"/>
                <a:gd name="T7" fmla="*/ 87 h 174"/>
                <a:gd name="T8" fmla="*/ 87 w 174"/>
                <a:gd name="T9" fmla="*/ 0 h 174"/>
                <a:gd name="T10" fmla="*/ 87 w 174"/>
                <a:gd name="T11" fmla="*/ 166 h 174"/>
                <a:gd name="T12" fmla="*/ 8 w 174"/>
                <a:gd name="T13" fmla="*/ 87 h 174"/>
                <a:gd name="T14" fmla="*/ 87 w 174"/>
                <a:gd name="T15" fmla="*/ 8 h 174"/>
                <a:gd name="T16" fmla="*/ 166 w 174"/>
                <a:gd name="T17" fmla="*/ 87 h 174"/>
                <a:gd name="T18" fmla="*/ 87 w 174"/>
                <a:gd name="T19" fmla="*/ 16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close/>
                  <a:moveTo>
                    <a:pt x="87" y="166"/>
                  </a:moveTo>
                  <a:cubicBezTo>
                    <a:pt x="43" y="166"/>
                    <a:pt x="8" y="131"/>
                    <a:pt x="8" y="87"/>
                  </a:cubicBezTo>
                  <a:cubicBezTo>
                    <a:pt x="8" y="44"/>
                    <a:pt x="43" y="8"/>
                    <a:pt x="87" y="8"/>
                  </a:cubicBezTo>
                  <a:cubicBezTo>
                    <a:pt x="130" y="8"/>
                    <a:pt x="166" y="44"/>
                    <a:pt x="166" y="87"/>
                  </a:cubicBezTo>
                  <a:cubicBezTo>
                    <a:pt x="166" y="131"/>
                    <a:pt x="130" y="166"/>
                    <a:pt x="87" y="16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"/>
            <p:cNvSpPr>
              <a:spLocks noEditPoints="1"/>
            </p:cNvSpPr>
            <p:nvPr/>
          </p:nvSpPr>
          <p:spPr bwMode="auto">
            <a:xfrm>
              <a:off x="3371851" y="1560512"/>
              <a:ext cx="114300" cy="114300"/>
            </a:xfrm>
            <a:custGeom>
              <a:avLst/>
              <a:gdLst>
                <a:gd name="T0" fmla="*/ 7 w 85"/>
                <a:gd name="T1" fmla="*/ 85 h 85"/>
                <a:gd name="T2" fmla="*/ 62 w 85"/>
                <a:gd name="T3" fmla="*/ 85 h 85"/>
                <a:gd name="T4" fmla="*/ 69 w 85"/>
                <a:gd name="T5" fmla="*/ 81 h 85"/>
                <a:gd name="T6" fmla="*/ 67 w 85"/>
                <a:gd name="T7" fmla="*/ 73 h 85"/>
                <a:gd name="T8" fmla="*/ 56 w 85"/>
                <a:gd name="T9" fmla="*/ 62 h 85"/>
                <a:gd name="T10" fmla="*/ 82 w 85"/>
                <a:gd name="T11" fmla="*/ 36 h 85"/>
                <a:gd name="T12" fmla="*/ 82 w 85"/>
                <a:gd name="T13" fmla="*/ 25 h 85"/>
                <a:gd name="T14" fmla="*/ 60 w 85"/>
                <a:gd name="T15" fmla="*/ 2 h 85"/>
                <a:gd name="T16" fmla="*/ 49 w 85"/>
                <a:gd name="T17" fmla="*/ 2 h 85"/>
                <a:gd name="T18" fmla="*/ 23 w 85"/>
                <a:gd name="T19" fmla="*/ 29 h 85"/>
                <a:gd name="T20" fmla="*/ 12 w 85"/>
                <a:gd name="T21" fmla="*/ 18 h 85"/>
                <a:gd name="T22" fmla="*/ 7 w 85"/>
                <a:gd name="T23" fmla="*/ 16 h 85"/>
                <a:gd name="T24" fmla="*/ 0 w 85"/>
                <a:gd name="T25" fmla="*/ 23 h 85"/>
                <a:gd name="T26" fmla="*/ 0 w 85"/>
                <a:gd name="T27" fmla="*/ 78 h 85"/>
                <a:gd name="T28" fmla="*/ 7 w 85"/>
                <a:gd name="T29" fmla="*/ 85 h 85"/>
                <a:gd name="T30" fmla="*/ 8 w 85"/>
                <a:gd name="T31" fmla="*/ 24 h 85"/>
                <a:gd name="T32" fmla="*/ 18 w 85"/>
                <a:gd name="T33" fmla="*/ 35 h 85"/>
                <a:gd name="T34" fmla="*/ 28 w 85"/>
                <a:gd name="T35" fmla="*/ 35 h 85"/>
                <a:gd name="T36" fmla="*/ 54 w 85"/>
                <a:gd name="T37" fmla="*/ 8 h 85"/>
                <a:gd name="T38" fmla="*/ 76 w 85"/>
                <a:gd name="T39" fmla="*/ 30 h 85"/>
                <a:gd name="T40" fmla="*/ 50 w 85"/>
                <a:gd name="T41" fmla="*/ 57 h 85"/>
                <a:gd name="T42" fmla="*/ 50 w 85"/>
                <a:gd name="T43" fmla="*/ 67 h 85"/>
                <a:gd name="T44" fmla="*/ 60 w 85"/>
                <a:gd name="T45" fmla="*/ 77 h 85"/>
                <a:gd name="T46" fmla="*/ 8 w 85"/>
                <a:gd name="T47" fmla="*/ 77 h 85"/>
                <a:gd name="T48" fmla="*/ 8 w 85"/>
                <a:gd name="T49" fmla="*/ 2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" h="85">
                  <a:moveTo>
                    <a:pt x="7" y="85"/>
                  </a:moveTo>
                  <a:cubicBezTo>
                    <a:pt x="62" y="85"/>
                    <a:pt x="62" y="85"/>
                    <a:pt x="62" y="85"/>
                  </a:cubicBezTo>
                  <a:cubicBezTo>
                    <a:pt x="65" y="85"/>
                    <a:pt x="68" y="83"/>
                    <a:pt x="69" y="81"/>
                  </a:cubicBezTo>
                  <a:cubicBezTo>
                    <a:pt x="70" y="78"/>
                    <a:pt x="69" y="75"/>
                    <a:pt x="67" y="73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5" y="33"/>
                    <a:pt x="85" y="28"/>
                    <a:pt x="82" y="25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7" y="0"/>
                    <a:pt x="52" y="0"/>
                    <a:pt x="49" y="2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6"/>
                    <a:pt x="9" y="16"/>
                    <a:pt x="7" y="16"/>
                  </a:cubicBezTo>
                  <a:cubicBezTo>
                    <a:pt x="3" y="16"/>
                    <a:pt x="0" y="19"/>
                    <a:pt x="0" y="23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2"/>
                    <a:pt x="3" y="85"/>
                    <a:pt x="7" y="85"/>
                  </a:cubicBezTo>
                  <a:close/>
                  <a:moveTo>
                    <a:pt x="8" y="24"/>
                  </a:moveTo>
                  <a:cubicBezTo>
                    <a:pt x="18" y="35"/>
                    <a:pt x="18" y="35"/>
                    <a:pt x="18" y="35"/>
                  </a:cubicBezTo>
                  <a:cubicBezTo>
                    <a:pt x="21" y="37"/>
                    <a:pt x="25" y="37"/>
                    <a:pt x="28" y="35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7" y="59"/>
                    <a:pt x="47" y="64"/>
                    <a:pt x="50" y="67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8" y="77"/>
                    <a:pt x="8" y="77"/>
                    <a:pt x="8" y="77"/>
                  </a:cubicBezTo>
                  <a:lnTo>
                    <a:pt x="8" y="2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8"/>
            <p:cNvSpPr>
              <a:spLocks noEditPoints="1"/>
            </p:cNvSpPr>
            <p:nvPr/>
          </p:nvSpPr>
          <p:spPr bwMode="auto">
            <a:xfrm>
              <a:off x="3230564" y="1698625"/>
              <a:ext cx="115888" cy="115888"/>
            </a:xfrm>
            <a:custGeom>
              <a:avLst/>
              <a:gdLst>
                <a:gd name="T0" fmla="*/ 79 w 86"/>
                <a:gd name="T1" fmla="*/ 0 h 85"/>
                <a:gd name="T2" fmla="*/ 24 w 86"/>
                <a:gd name="T3" fmla="*/ 0 h 85"/>
                <a:gd name="T4" fmla="*/ 17 w 86"/>
                <a:gd name="T5" fmla="*/ 4 h 85"/>
                <a:gd name="T6" fmla="*/ 19 w 86"/>
                <a:gd name="T7" fmla="*/ 12 h 85"/>
                <a:gd name="T8" fmla="*/ 29 w 86"/>
                <a:gd name="T9" fmla="*/ 23 h 85"/>
                <a:gd name="T10" fmla="*/ 3 w 86"/>
                <a:gd name="T11" fmla="*/ 49 h 85"/>
                <a:gd name="T12" fmla="*/ 3 w 86"/>
                <a:gd name="T13" fmla="*/ 60 h 85"/>
                <a:gd name="T14" fmla="*/ 26 w 86"/>
                <a:gd name="T15" fmla="*/ 83 h 85"/>
                <a:gd name="T16" fmla="*/ 31 w 86"/>
                <a:gd name="T17" fmla="*/ 85 h 85"/>
                <a:gd name="T18" fmla="*/ 37 w 86"/>
                <a:gd name="T19" fmla="*/ 83 h 85"/>
                <a:gd name="T20" fmla="*/ 63 w 86"/>
                <a:gd name="T21" fmla="*/ 56 h 85"/>
                <a:gd name="T22" fmla="*/ 73 w 86"/>
                <a:gd name="T23" fmla="*/ 67 h 85"/>
                <a:gd name="T24" fmla="*/ 79 w 86"/>
                <a:gd name="T25" fmla="*/ 69 h 85"/>
                <a:gd name="T26" fmla="*/ 86 w 86"/>
                <a:gd name="T27" fmla="*/ 62 h 85"/>
                <a:gd name="T28" fmla="*/ 86 w 86"/>
                <a:gd name="T29" fmla="*/ 7 h 85"/>
                <a:gd name="T30" fmla="*/ 79 w 86"/>
                <a:gd name="T31" fmla="*/ 0 h 85"/>
                <a:gd name="T32" fmla="*/ 78 w 86"/>
                <a:gd name="T33" fmla="*/ 61 h 85"/>
                <a:gd name="T34" fmla="*/ 68 w 86"/>
                <a:gd name="T35" fmla="*/ 50 h 85"/>
                <a:gd name="T36" fmla="*/ 57 w 86"/>
                <a:gd name="T37" fmla="*/ 50 h 85"/>
                <a:gd name="T38" fmla="*/ 31 w 86"/>
                <a:gd name="T39" fmla="*/ 77 h 85"/>
                <a:gd name="T40" fmla="*/ 9 w 86"/>
                <a:gd name="T41" fmla="*/ 55 h 85"/>
                <a:gd name="T42" fmla="*/ 35 w 86"/>
                <a:gd name="T43" fmla="*/ 28 h 85"/>
                <a:gd name="T44" fmla="*/ 35 w 86"/>
                <a:gd name="T45" fmla="*/ 18 h 85"/>
                <a:gd name="T46" fmla="*/ 25 w 86"/>
                <a:gd name="T47" fmla="*/ 8 h 85"/>
                <a:gd name="T48" fmla="*/ 78 w 86"/>
                <a:gd name="T49" fmla="*/ 8 h 85"/>
                <a:gd name="T50" fmla="*/ 78 w 86"/>
                <a:gd name="T51" fmla="*/ 6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85">
                  <a:moveTo>
                    <a:pt x="79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1" y="0"/>
                    <a:pt x="18" y="2"/>
                    <a:pt x="17" y="4"/>
                  </a:cubicBezTo>
                  <a:cubicBezTo>
                    <a:pt x="16" y="7"/>
                    <a:pt x="16" y="10"/>
                    <a:pt x="19" y="1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0" y="52"/>
                    <a:pt x="0" y="57"/>
                    <a:pt x="3" y="60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7" y="84"/>
                    <a:pt x="29" y="85"/>
                    <a:pt x="31" y="85"/>
                  </a:cubicBezTo>
                  <a:cubicBezTo>
                    <a:pt x="33" y="85"/>
                    <a:pt x="35" y="84"/>
                    <a:pt x="37" y="83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5" y="69"/>
                    <a:pt x="77" y="69"/>
                    <a:pt x="79" y="69"/>
                  </a:cubicBezTo>
                  <a:cubicBezTo>
                    <a:pt x="83" y="69"/>
                    <a:pt x="86" y="66"/>
                    <a:pt x="86" y="62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79" y="0"/>
                  </a:cubicBezTo>
                  <a:close/>
                  <a:moveTo>
                    <a:pt x="78" y="61"/>
                  </a:moveTo>
                  <a:cubicBezTo>
                    <a:pt x="68" y="50"/>
                    <a:pt x="68" y="50"/>
                    <a:pt x="68" y="50"/>
                  </a:cubicBezTo>
                  <a:cubicBezTo>
                    <a:pt x="65" y="48"/>
                    <a:pt x="60" y="48"/>
                    <a:pt x="57" y="50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8" y="26"/>
                    <a:pt x="38" y="21"/>
                    <a:pt x="35" y="1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78" y="8"/>
                    <a:pt x="78" y="8"/>
                    <a:pt x="78" y="8"/>
                  </a:cubicBezTo>
                  <a:lnTo>
                    <a:pt x="78" y="61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9"/>
            <p:cNvSpPr>
              <a:spLocks noEditPoints="1"/>
            </p:cNvSpPr>
            <p:nvPr/>
          </p:nvSpPr>
          <p:spPr bwMode="auto">
            <a:xfrm>
              <a:off x="3230564" y="1560512"/>
              <a:ext cx="115888" cy="114300"/>
            </a:xfrm>
            <a:custGeom>
              <a:avLst/>
              <a:gdLst>
                <a:gd name="T0" fmla="*/ 79 w 86"/>
                <a:gd name="T1" fmla="*/ 16 h 85"/>
                <a:gd name="T2" fmla="*/ 73 w 86"/>
                <a:gd name="T3" fmla="*/ 18 h 85"/>
                <a:gd name="T4" fmla="*/ 63 w 86"/>
                <a:gd name="T5" fmla="*/ 29 h 85"/>
                <a:gd name="T6" fmla="*/ 37 w 86"/>
                <a:gd name="T7" fmla="*/ 2 h 85"/>
                <a:gd name="T8" fmla="*/ 26 w 86"/>
                <a:gd name="T9" fmla="*/ 2 h 85"/>
                <a:gd name="T10" fmla="*/ 3 w 86"/>
                <a:gd name="T11" fmla="*/ 25 h 85"/>
                <a:gd name="T12" fmla="*/ 3 w 86"/>
                <a:gd name="T13" fmla="*/ 36 h 85"/>
                <a:gd name="T14" fmla="*/ 29 w 86"/>
                <a:gd name="T15" fmla="*/ 62 h 85"/>
                <a:gd name="T16" fmla="*/ 19 w 86"/>
                <a:gd name="T17" fmla="*/ 73 h 85"/>
                <a:gd name="T18" fmla="*/ 17 w 86"/>
                <a:gd name="T19" fmla="*/ 81 h 85"/>
                <a:gd name="T20" fmla="*/ 24 w 86"/>
                <a:gd name="T21" fmla="*/ 85 h 85"/>
                <a:gd name="T22" fmla="*/ 79 w 86"/>
                <a:gd name="T23" fmla="*/ 85 h 85"/>
                <a:gd name="T24" fmla="*/ 86 w 86"/>
                <a:gd name="T25" fmla="*/ 78 h 85"/>
                <a:gd name="T26" fmla="*/ 86 w 86"/>
                <a:gd name="T27" fmla="*/ 23 h 85"/>
                <a:gd name="T28" fmla="*/ 79 w 86"/>
                <a:gd name="T29" fmla="*/ 16 h 85"/>
                <a:gd name="T30" fmla="*/ 78 w 86"/>
                <a:gd name="T31" fmla="*/ 77 h 85"/>
                <a:gd name="T32" fmla="*/ 25 w 86"/>
                <a:gd name="T33" fmla="*/ 77 h 85"/>
                <a:gd name="T34" fmla="*/ 35 w 86"/>
                <a:gd name="T35" fmla="*/ 67 h 85"/>
                <a:gd name="T36" fmla="*/ 35 w 86"/>
                <a:gd name="T37" fmla="*/ 57 h 85"/>
                <a:gd name="T38" fmla="*/ 9 w 86"/>
                <a:gd name="T39" fmla="*/ 30 h 85"/>
                <a:gd name="T40" fmla="*/ 31 w 86"/>
                <a:gd name="T41" fmla="*/ 8 h 85"/>
                <a:gd name="T42" fmla="*/ 57 w 86"/>
                <a:gd name="T43" fmla="*/ 35 h 85"/>
                <a:gd name="T44" fmla="*/ 68 w 86"/>
                <a:gd name="T45" fmla="*/ 35 h 85"/>
                <a:gd name="T46" fmla="*/ 78 w 86"/>
                <a:gd name="T47" fmla="*/ 24 h 85"/>
                <a:gd name="T48" fmla="*/ 78 w 86"/>
                <a:gd name="T4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5">
                  <a:moveTo>
                    <a:pt x="79" y="16"/>
                  </a:moveTo>
                  <a:cubicBezTo>
                    <a:pt x="77" y="16"/>
                    <a:pt x="75" y="16"/>
                    <a:pt x="73" y="1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4" y="0"/>
                    <a:pt x="29" y="0"/>
                    <a:pt x="26" y="2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8"/>
                    <a:pt x="0" y="33"/>
                    <a:pt x="3" y="36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6" y="75"/>
                    <a:pt x="16" y="78"/>
                    <a:pt x="17" y="81"/>
                  </a:cubicBezTo>
                  <a:cubicBezTo>
                    <a:pt x="18" y="83"/>
                    <a:pt x="21" y="85"/>
                    <a:pt x="24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5"/>
                    <a:pt x="86" y="82"/>
                    <a:pt x="86" y="78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19"/>
                    <a:pt x="83" y="16"/>
                    <a:pt x="79" y="16"/>
                  </a:cubicBezTo>
                  <a:close/>
                  <a:moveTo>
                    <a:pt x="78" y="77"/>
                  </a:moveTo>
                  <a:cubicBezTo>
                    <a:pt x="25" y="77"/>
                    <a:pt x="25" y="77"/>
                    <a:pt x="25" y="77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8" y="64"/>
                    <a:pt x="38" y="59"/>
                    <a:pt x="35" y="57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60" y="37"/>
                    <a:pt x="65" y="37"/>
                    <a:pt x="68" y="35"/>
                  </a:cubicBezTo>
                  <a:cubicBezTo>
                    <a:pt x="78" y="24"/>
                    <a:pt x="78" y="24"/>
                    <a:pt x="78" y="24"/>
                  </a:cubicBezTo>
                  <a:lnTo>
                    <a:pt x="78" y="77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10"/>
            <p:cNvSpPr>
              <a:spLocks noEditPoints="1"/>
            </p:cNvSpPr>
            <p:nvPr/>
          </p:nvSpPr>
          <p:spPr bwMode="auto">
            <a:xfrm>
              <a:off x="3371851" y="1698625"/>
              <a:ext cx="114300" cy="115888"/>
            </a:xfrm>
            <a:custGeom>
              <a:avLst/>
              <a:gdLst>
                <a:gd name="T0" fmla="*/ 56 w 85"/>
                <a:gd name="T1" fmla="*/ 23 h 85"/>
                <a:gd name="T2" fmla="*/ 67 w 85"/>
                <a:gd name="T3" fmla="*/ 12 h 85"/>
                <a:gd name="T4" fmla="*/ 69 w 85"/>
                <a:gd name="T5" fmla="*/ 4 h 85"/>
                <a:gd name="T6" fmla="*/ 62 w 85"/>
                <a:gd name="T7" fmla="*/ 0 h 85"/>
                <a:gd name="T8" fmla="*/ 7 w 85"/>
                <a:gd name="T9" fmla="*/ 0 h 85"/>
                <a:gd name="T10" fmla="*/ 0 w 85"/>
                <a:gd name="T11" fmla="*/ 7 h 85"/>
                <a:gd name="T12" fmla="*/ 0 w 85"/>
                <a:gd name="T13" fmla="*/ 62 h 85"/>
                <a:gd name="T14" fmla="*/ 7 w 85"/>
                <a:gd name="T15" fmla="*/ 69 h 85"/>
                <a:gd name="T16" fmla="*/ 7 w 85"/>
                <a:gd name="T17" fmla="*/ 69 h 85"/>
                <a:gd name="T18" fmla="*/ 12 w 85"/>
                <a:gd name="T19" fmla="*/ 67 h 85"/>
                <a:gd name="T20" fmla="*/ 23 w 85"/>
                <a:gd name="T21" fmla="*/ 56 h 85"/>
                <a:gd name="T22" fmla="*/ 49 w 85"/>
                <a:gd name="T23" fmla="*/ 83 h 85"/>
                <a:gd name="T24" fmla="*/ 54 w 85"/>
                <a:gd name="T25" fmla="*/ 85 h 85"/>
                <a:gd name="T26" fmla="*/ 60 w 85"/>
                <a:gd name="T27" fmla="*/ 83 h 85"/>
                <a:gd name="T28" fmla="*/ 82 w 85"/>
                <a:gd name="T29" fmla="*/ 60 h 85"/>
                <a:gd name="T30" fmla="*/ 82 w 85"/>
                <a:gd name="T31" fmla="*/ 49 h 85"/>
                <a:gd name="T32" fmla="*/ 56 w 85"/>
                <a:gd name="T33" fmla="*/ 23 h 85"/>
                <a:gd name="T34" fmla="*/ 54 w 85"/>
                <a:gd name="T35" fmla="*/ 77 h 85"/>
                <a:gd name="T36" fmla="*/ 28 w 85"/>
                <a:gd name="T37" fmla="*/ 50 h 85"/>
                <a:gd name="T38" fmla="*/ 23 w 85"/>
                <a:gd name="T39" fmla="*/ 48 h 85"/>
                <a:gd name="T40" fmla="*/ 18 w 85"/>
                <a:gd name="T41" fmla="*/ 50 h 85"/>
                <a:gd name="T42" fmla="*/ 8 w 85"/>
                <a:gd name="T43" fmla="*/ 61 h 85"/>
                <a:gd name="T44" fmla="*/ 8 w 85"/>
                <a:gd name="T45" fmla="*/ 8 h 85"/>
                <a:gd name="T46" fmla="*/ 60 w 85"/>
                <a:gd name="T47" fmla="*/ 8 h 85"/>
                <a:gd name="T48" fmla="*/ 50 w 85"/>
                <a:gd name="T49" fmla="*/ 18 h 85"/>
                <a:gd name="T50" fmla="*/ 50 w 85"/>
                <a:gd name="T51" fmla="*/ 28 h 85"/>
                <a:gd name="T52" fmla="*/ 76 w 85"/>
                <a:gd name="T53" fmla="*/ 55 h 85"/>
                <a:gd name="T54" fmla="*/ 54 w 85"/>
                <a:gd name="T55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5" h="85">
                  <a:moveTo>
                    <a:pt x="56" y="23"/>
                  </a:moveTo>
                  <a:cubicBezTo>
                    <a:pt x="67" y="12"/>
                    <a:pt x="67" y="12"/>
                    <a:pt x="67" y="12"/>
                  </a:cubicBezTo>
                  <a:cubicBezTo>
                    <a:pt x="69" y="10"/>
                    <a:pt x="70" y="7"/>
                    <a:pt x="69" y="4"/>
                  </a:cubicBezTo>
                  <a:cubicBezTo>
                    <a:pt x="68" y="2"/>
                    <a:pt x="65" y="0"/>
                    <a:pt x="6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3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9" y="69"/>
                    <a:pt x="11" y="69"/>
                    <a:pt x="12" y="6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6" y="85"/>
                    <a:pt x="58" y="84"/>
                    <a:pt x="60" y="83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85" y="57"/>
                    <a:pt x="85" y="52"/>
                    <a:pt x="82" y="49"/>
                  </a:cubicBezTo>
                  <a:lnTo>
                    <a:pt x="56" y="23"/>
                  </a:lnTo>
                  <a:close/>
                  <a:moveTo>
                    <a:pt x="54" y="77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27" y="49"/>
                    <a:pt x="25" y="48"/>
                    <a:pt x="23" y="48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7" y="21"/>
                    <a:pt x="47" y="26"/>
                    <a:pt x="50" y="28"/>
                  </a:cubicBezTo>
                  <a:cubicBezTo>
                    <a:pt x="76" y="55"/>
                    <a:pt x="76" y="55"/>
                    <a:pt x="76" y="55"/>
                  </a:cubicBezTo>
                  <a:lnTo>
                    <a:pt x="54" y="77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Oval 211"/>
            <p:cNvSpPr>
              <a:spLocks noChangeArrowheads="1"/>
            </p:cNvSpPr>
            <p:nvPr/>
          </p:nvSpPr>
          <p:spPr bwMode="auto">
            <a:xfrm>
              <a:off x="3349626" y="2876550"/>
              <a:ext cx="6350" cy="4763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Oval 212"/>
            <p:cNvSpPr>
              <a:spLocks noChangeArrowheads="1"/>
            </p:cNvSpPr>
            <p:nvPr/>
          </p:nvSpPr>
          <p:spPr bwMode="auto">
            <a:xfrm>
              <a:off x="3349626" y="2960688"/>
              <a:ext cx="6350" cy="79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Oval 213"/>
            <p:cNvSpPr>
              <a:spLocks noChangeArrowheads="1"/>
            </p:cNvSpPr>
            <p:nvPr/>
          </p:nvSpPr>
          <p:spPr bwMode="auto">
            <a:xfrm>
              <a:off x="3308351" y="2917825"/>
              <a:ext cx="6350" cy="6350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Oval 214"/>
            <p:cNvSpPr>
              <a:spLocks noChangeArrowheads="1"/>
            </p:cNvSpPr>
            <p:nvPr/>
          </p:nvSpPr>
          <p:spPr bwMode="auto">
            <a:xfrm>
              <a:off x="3392489" y="2917825"/>
              <a:ext cx="7938" cy="6350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15"/>
            <p:cNvSpPr>
              <a:spLocks/>
            </p:cNvSpPr>
            <p:nvPr/>
          </p:nvSpPr>
          <p:spPr bwMode="auto">
            <a:xfrm>
              <a:off x="3325814" y="2884488"/>
              <a:ext cx="57150" cy="42863"/>
            </a:xfrm>
            <a:custGeom>
              <a:avLst/>
              <a:gdLst>
                <a:gd name="T0" fmla="*/ 35 w 43"/>
                <a:gd name="T1" fmla="*/ 2 h 32"/>
                <a:gd name="T2" fmla="*/ 20 w 43"/>
                <a:gd name="T3" fmla="*/ 22 h 32"/>
                <a:gd name="T4" fmla="*/ 7 w 43"/>
                <a:gd name="T5" fmla="*/ 12 h 32"/>
                <a:gd name="T6" fmla="*/ 1 w 43"/>
                <a:gd name="T7" fmla="*/ 13 h 32"/>
                <a:gd name="T8" fmla="*/ 2 w 43"/>
                <a:gd name="T9" fmla="*/ 18 h 32"/>
                <a:gd name="T10" fmla="*/ 18 w 43"/>
                <a:gd name="T11" fmla="*/ 31 h 32"/>
                <a:gd name="T12" fmla="*/ 18 w 43"/>
                <a:gd name="T13" fmla="*/ 31 h 32"/>
                <a:gd name="T14" fmla="*/ 18 w 43"/>
                <a:gd name="T15" fmla="*/ 31 h 32"/>
                <a:gd name="T16" fmla="*/ 19 w 43"/>
                <a:gd name="T17" fmla="*/ 32 h 32"/>
                <a:gd name="T18" fmla="*/ 20 w 43"/>
                <a:gd name="T19" fmla="*/ 32 h 32"/>
                <a:gd name="T20" fmla="*/ 21 w 43"/>
                <a:gd name="T21" fmla="*/ 32 h 32"/>
                <a:gd name="T22" fmla="*/ 23 w 43"/>
                <a:gd name="T23" fmla="*/ 31 h 32"/>
                <a:gd name="T24" fmla="*/ 23 w 43"/>
                <a:gd name="T25" fmla="*/ 31 h 32"/>
                <a:gd name="T26" fmla="*/ 24 w 43"/>
                <a:gd name="T27" fmla="*/ 30 h 32"/>
                <a:gd name="T28" fmla="*/ 24 w 43"/>
                <a:gd name="T29" fmla="*/ 30 h 32"/>
                <a:gd name="T30" fmla="*/ 24 w 43"/>
                <a:gd name="T31" fmla="*/ 30 h 32"/>
                <a:gd name="T32" fmla="*/ 41 w 43"/>
                <a:gd name="T33" fmla="*/ 7 h 32"/>
                <a:gd name="T34" fmla="*/ 41 w 43"/>
                <a:gd name="T35" fmla="*/ 2 h 32"/>
                <a:gd name="T36" fmla="*/ 35 w 43"/>
                <a:gd name="T3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3" h="32">
                  <a:moveTo>
                    <a:pt x="35" y="2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5" y="11"/>
                    <a:pt x="2" y="11"/>
                    <a:pt x="1" y="13"/>
                  </a:cubicBezTo>
                  <a:cubicBezTo>
                    <a:pt x="0" y="15"/>
                    <a:pt x="0" y="17"/>
                    <a:pt x="2" y="18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1" y="32"/>
                    <a:pt x="22" y="32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3" y="5"/>
                    <a:pt x="42" y="3"/>
                    <a:pt x="41" y="2"/>
                  </a:cubicBezTo>
                  <a:cubicBezTo>
                    <a:pt x="39" y="0"/>
                    <a:pt x="36" y="1"/>
                    <a:pt x="35" y="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216"/>
            <p:cNvSpPr>
              <a:spLocks noEditPoints="1"/>
            </p:cNvSpPr>
            <p:nvPr/>
          </p:nvSpPr>
          <p:spPr bwMode="auto">
            <a:xfrm>
              <a:off x="3292476" y="2813050"/>
              <a:ext cx="134938" cy="219075"/>
            </a:xfrm>
            <a:custGeom>
              <a:avLst/>
              <a:gdLst>
                <a:gd name="T0" fmla="*/ 79 w 100"/>
                <a:gd name="T1" fmla="*/ 49 h 162"/>
                <a:gd name="T2" fmla="*/ 30 w 100"/>
                <a:gd name="T3" fmla="*/ 0 h 162"/>
                <a:gd name="T4" fmla="*/ 0 w 100"/>
                <a:gd name="T5" fmla="*/ 81 h 162"/>
                <a:gd name="T6" fmla="*/ 30 w 100"/>
                <a:gd name="T7" fmla="*/ 162 h 162"/>
                <a:gd name="T8" fmla="*/ 79 w 100"/>
                <a:gd name="T9" fmla="*/ 112 h 162"/>
                <a:gd name="T10" fmla="*/ 100 w 100"/>
                <a:gd name="T11" fmla="*/ 85 h 162"/>
                <a:gd name="T12" fmla="*/ 21 w 100"/>
                <a:gd name="T13" fmla="*/ 18 h 162"/>
                <a:gd name="T14" fmla="*/ 71 w 100"/>
                <a:gd name="T15" fmla="*/ 18 h 162"/>
                <a:gd name="T16" fmla="*/ 67 w 100"/>
                <a:gd name="T17" fmla="*/ 40 h 162"/>
                <a:gd name="T18" fmla="*/ 60 w 100"/>
                <a:gd name="T19" fmla="*/ 37 h 162"/>
                <a:gd name="T20" fmla="*/ 54 w 100"/>
                <a:gd name="T21" fmla="*/ 36 h 162"/>
                <a:gd name="T22" fmla="*/ 46 w 100"/>
                <a:gd name="T23" fmla="*/ 35 h 162"/>
                <a:gd name="T24" fmla="*/ 37 w 100"/>
                <a:gd name="T25" fmla="*/ 36 h 162"/>
                <a:gd name="T26" fmla="*/ 32 w 100"/>
                <a:gd name="T27" fmla="*/ 37 h 162"/>
                <a:gd name="T28" fmla="*/ 24 w 100"/>
                <a:gd name="T29" fmla="*/ 40 h 162"/>
                <a:gd name="T30" fmla="*/ 21 w 100"/>
                <a:gd name="T31" fmla="*/ 18 h 162"/>
                <a:gd name="T32" fmla="*/ 30 w 100"/>
                <a:gd name="T33" fmla="*/ 154 h 162"/>
                <a:gd name="T34" fmla="*/ 24 w 100"/>
                <a:gd name="T35" fmla="*/ 121 h 162"/>
                <a:gd name="T36" fmla="*/ 28 w 100"/>
                <a:gd name="T37" fmla="*/ 123 h 162"/>
                <a:gd name="T38" fmla="*/ 36 w 100"/>
                <a:gd name="T39" fmla="*/ 126 h 162"/>
                <a:gd name="T40" fmla="*/ 42 w 100"/>
                <a:gd name="T41" fmla="*/ 127 h 162"/>
                <a:gd name="T42" fmla="*/ 51 w 100"/>
                <a:gd name="T43" fmla="*/ 126 h 162"/>
                <a:gd name="T44" fmla="*/ 59 w 100"/>
                <a:gd name="T45" fmla="*/ 125 h 162"/>
                <a:gd name="T46" fmla="*/ 64 w 100"/>
                <a:gd name="T47" fmla="*/ 123 h 162"/>
                <a:gd name="T48" fmla="*/ 71 w 100"/>
                <a:gd name="T49" fmla="*/ 119 h 162"/>
                <a:gd name="T50" fmla="*/ 70 w 100"/>
                <a:gd name="T51" fmla="*/ 110 h 162"/>
                <a:gd name="T52" fmla="*/ 65 w 100"/>
                <a:gd name="T53" fmla="*/ 113 h 162"/>
                <a:gd name="T54" fmla="*/ 60 w 100"/>
                <a:gd name="T55" fmla="*/ 116 h 162"/>
                <a:gd name="T56" fmla="*/ 55 w 100"/>
                <a:gd name="T57" fmla="*/ 118 h 162"/>
                <a:gd name="T58" fmla="*/ 50 w 100"/>
                <a:gd name="T59" fmla="*/ 119 h 162"/>
                <a:gd name="T60" fmla="*/ 41 w 100"/>
                <a:gd name="T61" fmla="*/ 118 h 162"/>
                <a:gd name="T62" fmla="*/ 35 w 100"/>
                <a:gd name="T63" fmla="*/ 117 h 162"/>
                <a:gd name="T64" fmla="*/ 30 w 100"/>
                <a:gd name="T65" fmla="*/ 115 h 162"/>
                <a:gd name="T66" fmla="*/ 25 w 100"/>
                <a:gd name="T67" fmla="*/ 112 h 162"/>
                <a:gd name="T68" fmla="*/ 20 w 100"/>
                <a:gd name="T69" fmla="*/ 109 h 162"/>
                <a:gd name="T70" fmla="*/ 22 w 100"/>
                <a:gd name="T71" fmla="*/ 51 h 162"/>
                <a:gd name="T72" fmla="*/ 26 w 100"/>
                <a:gd name="T73" fmla="*/ 48 h 162"/>
                <a:gd name="T74" fmla="*/ 31 w 100"/>
                <a:gd name="T75" fmla="*/ 46 h 162"/>
                <a:gd name="T76" fmla="*/ 37 w 100"/>
                <a:gd name="T77" fmla="*/ 44 h 162"/>
                <a:gd name="T78" fmla="*/ 42 w 100"/>
                <a:gd name="T79" fmla="*/ 43 h 162"/>
                <a:gd name="T80" fmla="*/ 51 w 100"/>
                <a:gd name="T81" fmla="*/ 43 h 162"/>
                <a:gd name="T82" fmla="*/ 57 w 100"/>
                <a:gd name="T83" fmla="*/ 45 h 162"/>
                <a:gd name="T84" fmla="*/ 62 w 100"/>
                <a:gd name="T85" fmla="*/ 46 h 162"/>
                <a:gd name="T86" fmla="*/ 67 w 100"/>
                <a:gd name="T87" fmla="*/ 49 h 162"/>
                <a:gd name="T88" fmla="*/ 71 w 100"/>
                <a:gd name="T89" fmla="*/ 5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0" h="162">
                  <a:moveTo>
                    <a:pt x="93" y="72"/>
                  </a:moveTo>
                  <a:cubicBezTo>
                    <a:pt x="92" y="72"/>
                    <a:pt x="92" y="72"/>
                    <a:pt x="91" y="72"/>
                  </a:cubicBezTo>
                  <a:cubicBezTo>
                    <a:pt x="89" y="63"/>
                    <a:pt x="85" y="55"/>
                    <a:pt x="79" y="49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8"/>
                    <a:pt x="71" y="0"/>
                    <a:pt x="6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1" y="0"/>
                    <a:pt x="13" y="8"/>
                    <a:pt x="13" y="18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5" y="57"/>
                    <a:pt x="0" y="69"/>
                    <a:pt x="0" y="81"/>
                  </a:cubicBezTo>
                  <a:cubicBezTo>
                    <a:pt x="0" y="93"/>
                    <a:pt x="5" y="104"/>
                    <a:pt x="13" y="112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54"/>
                    <a:pt x="21" y="162"/>
                    <a:pt x="30" y="162"/>
                  </a:cubicBezTo>
                  <a:cubicBezTo>
                    <a:pt x="62" y="162"/>
                    <a:pt x="62" y="162"/>
                    <a:pt x="62" y="162"/>
                  </a:cubicBezTo>
                  <a:cubicBezTo>
                    <a:pt x="71" y="162"/>
                    <a:pt x="79" y="154"/>
                    <a:pt x="79" y="144"/>
                  </a:cubicBezTo>
                  <a:cubicBezTo>
                    <a:pt x="79" y="112"/>
                    <a:pt x="79" y="112"/>
                    <a:pt x="79" y="112"/>
                  </a:cubicBezTo>
                  <a:cubicBezTo>
                    <a:pt x="85" y="106"/>
                    <a:pt x="89" y="99"/>
                    <a:pt x="91" y="90"/>
                  </a:cubicBezTo>
                  <a:cubicBezTo>
                    <a:pt x="92" y="91"/>
                    <a:pt x="92" y="91"/>
                    <a:pt x="93" y="91"/>
                  </a:cubicBezTo>
                  <a:cubicBezTo>
                    <a:pt x="97" y="91"/>
                    <a:pt x="100" y="88"/>
                    <a:pt x="100" y="85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0" y="74"/>
                    <a:pt x="97" y="72"/>
                    <a:pt x="93" y="72"/>
                  </a:cubicBezTo>
                  <a:close/>
                  <a:moveTo>
                    <a:pt x="21" y="18"/>
                  </a:moveTo>
                  <a:cubicBezTo>
                    <a:pt x="21" y="12"/>
                    <a:pt x="25" y="8"/>
                    <a:pt x="3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7" y="8"/>
                    <a:pt x="71" y="12"/>
                    <a:pt x="71" y="18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0" y="42"/>
                    <a:pt x="69" y="41"/>
                    <a:pt x="68" y="41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6" y="40"/>
                    <a:pt x="65" y="39"/>
                    <a:pt x="64" y="3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2" y="38"/>
                    <a:pt x="61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7"/>
                    <a:pt x="57" y="36"/>
                    <a:pt x="55" y="36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3" y="36"/>
                    <a:pt x="52" y="35"/>
                    <a:pt x="51" y="35"/>
                  </a:cubicBezTo>
                  <a:cubicBezTo>
                    <a:pt x="51" y="35"/>
                    <a:pt x="50" y="35"/>
                    <a:pt x="50" y="35"/>
                  </a:cubicBezTo>
                  <a:cubicBezTo>
                    <a:pt x="49" y="35"/>
                    <a:pt x="47" y="35"/>
                    <a:pt x="46" y="35"/>
                  </a:cubicBezTo>
                  <a:cubicBezTo>
                    <a:pt x="44" y="35"/>
                    <a:pt x="43" y="35"/>
                    <a:pt x="42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39" y="35"/>
                    <a:pt x="38" y="36"/>
                    <a:pt x="37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5" y="36"/>
                    <a:pt x="34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7"/>
                    <a:pt x="30" y="38"/>
                    <a:pt x="28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6" y="39"/>
                    <a:pt x="25" y="40"/>
                    <a:pt x="24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1"/>
                    <a:pt x="22" y="42"/>
                    <a:pt x="21" y="42"/>
                  </a:cubicBezTo>
                  <a:lnTo>
                    <a:pt x="21" y="18"/>
                  </a:lnTo>
                  <a:close/>
                  <a:moveTo>
                    <a:pt x="71" y="144"/>
                  </a:moveTo>
                  <a:cubicBezTo>
                    <a:pt x="71" y="149"/>
                    <a:pt x="67" y="154"/>
                    <a:pt x="62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25" y="154"/>
                    <a:pt x="21" y="149"/>
                    <a:pt x="21" y="144"/>
                  </a:cubicBezTo>
                  <a:cubicBezTo>
                    <a:pt x="21" y="119"/>
                    <a:pt x="21" y="119"/>
                    <a:pt x="21" y="119"/>
                  </a:cubicBezTo>
                  <a:cubicBezTo>
                    <a:pt x="22" y="120"/>
                    <a:pt x="23" y="121"/>
                    <a:pt x="24" y="121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5" y="122"/>
                    <a:pt x="26" y="122"/>
                    <a:pt x="28" y="123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30" y="124"/>
                    <a:pt x="31" y="124"/>
                    <a:pt x="32" y="125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34" y="125"/>
                    <a:pt x="35" y="125"/>
                    <a:pt x="36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8" y="126"/>
                    <a:pt x="39" y="126"/>
                    <a:pt x="41" y="126"/>
                  </a:cubicBezTo>
                  <a:cubicBezTo>
                    <a:pt x="41" y="126"/>
                    <a:pt x="41" y="126"/>
                    <a:pt x="42" y="127"/>
                  </a:cubicBezTo>
                  <a:cubicBezTo>
                    <a:pt x="43" y="127"/>
                    <a:pt x="44" y="127"/>
                    <a:pt x="46" y="127"/>
                  </a:cubicBezTo>
                  <a:cubicBezTo>
                    <a:pt x="47" y="127"/>
                    <a:pt x="49" y="127"/>
                    <a:pt x="50" y="127"/>
                  </a:cubicBezTo>
                  <a:cubicBezTo>
                    <a:pt x="50" y="126"/>
                    <a:pt x="51" y="126"/>
                    <a:pt x="51" y="126"/>
                  </a:cubicBezTo>
                  <a:cubicBezTo>
                    <a:pt x="52" y="126"/>
                    <a:pt x="53" y="126"/>
                    <a:pt x="54" y="126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7" y="125"/>
                    <a:pt x="58" y="125"/>
                    <a:pt x="59" y="125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61" y="124"/>
                    <a:pt x="62" y="124"/>
                    <a:pt x="63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5" y="122"/>
                    <a:pt x="66" y="122"/>
                    <a:pt x="67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9" y="121"/>
                    <a:pt x="70" y="120"/>
                    <a:pt x="71" y="119"/>
                  </a:cubicBezTo>
                  <a:lnTo>
                    <a:pt x="71" y="144"/>
                  </a:lnTo>
                  <a:close/>
                  <a:moveTo>
                    <a:pt x="71" y="109"/>
                  </a:moveTo>
                  <a:cubicBezTo>
                    <a:pt x="71" y="109"/>
                    <a:pt x="70" y="110"/>
                    <a:pt x="70" y="110"/>
                  </a:cubicBezTo>
                  <a:cubicBezTo>
                    <a:pt x="69" y="111"/>
                    <a:pt x="69" y="111"/>
                    <a:pt x="68" y="111"/>
                  </a:cubicBezTo>
                  <a:cubicBezTo>
                    <a:pt x="68" y="112"/>
                    <a:pt x="67" y="112"/>
                    <a:pt x="67" y="112"/>
                  </a:cubicBezTo>
                  <a:cubicBezTo>
                    <a:pt x="66" y="113"/>
                    <a:pt x="66" y="113"/>
                    <a:pt x="65" y="113"/>
                  </a:cubicBezTo>
                  <a:cubicBezTo>
                    <a:pt x="65" y="114"/>
                    <a:pt x="64" y="114"/>
                    <a:pt x="64" y="114"/>
                  </a:cubicBezTo>
                  <a:cubicBezTo>
                    <a:pt x="63" y="115"/>
                    <a:pt x="62" y="115"/>
                    <a:pt x="62" y="115"/>
                  </a:cubicBezTo>
                  <a:cubicBezTo>
                    <a:pt x="61" y="115"/>
                    <a:pt x="61" y="116"/>
                    <a:pt x="60" y="116"/>
                  </a:cubicBezTo>
                  <a:cubicBezTo>
                    <a:pt x="60" y="116"/>
                    <a:pt x="59" y="116"/>
                    <a:pt x="58" y="117"/>
                  </a:cubicBezTo>
                  <a:cubicBezTo>
                    <a:pt x="58" y="117"/>
                    <a:pt x="57" y="117"/>
                    <a:pt x="57" y="117"/>
                  </a:cubicBezTo>
                  <a:cubicBezTo>
                    <a:pt x="56" y="117"/>
                    <a:pt x="56" y="117"/>
                    <a:pt x="55" y="118"/>
                  </a:cubicBezTo>
                  <a:cubicBezTo>
                    <a:pt x="54" y="118"/>
                    <a:pt x="54" y="118"/>
                    <a:pt x="53" y="118"/>
                  </a:cubicBezTo>
                  <a:cubicBezTo>
                    <a:pt x="53" y="118"/>
                    <a:pt x="52" y="118"/>
                    <a:pt x="51" y="118"/>
                  </a:cubicBezTo>
                  <a:cubicBezTo>
                    <a:pt x="51" y="118"/>
                    <a:pt x="50" y="118"/>
                    <a:pt x="50" y="119"/>
                  </a:cubicBezTo>
                  <a:cubicBezTo>
                    <a:pt x="48" y="119"/>
                    <a:pt x="47" y="119"/>
                    <a:pt x="46" y="119"/>
                  </a:cubicBezTo>
                  <a:cubicBezTo>
                    <a:pt x="45" y="119"/>
                    <a:pt x="43" y="119"/>
                    <a:pt x="42" y="119"/>
                  </a:cubicBezTo>
                  <a:cubicBezTo>
                    <a:pt x="42" y="118"/>
                    <a:pt x="41" y="118"/>
                    <a:pt x="41" y="118"/>
                  </a:cubicBezTo>
                  <a:cubicBezTo>
                    <a:pt x="40" y="118"/>
                    <a:pt x="39" y="118"/>
                    <a:pt x="38" y="118"/>
                  </a:cubicBezTo>
                  <a:cubicBezTo>
                    <a:pt x="38" y="118"/>
                    <a:pt x="37" y="118"/>
                    <a:pt x="37" y="118"/>
                  </a:cubicBezTo>
                  <a:cubicBezTo>
                    <a:pt x="36" y="117"/>
                    <a:pt x="36" y="117"/>
                    <a:pt x="35" y="117"/>
                  </a:cubicBezTo>
                  <a:cubicBezTo>
                    <a:pt x="34" y="117"/>
                    <a:pt x="34" y="117"/>
                    <a:pt x="33" y="117"/>
                  </a:cubicBezTo>
                  <a:cubicBezTo>
                    <a:pt x="33" y="116"/>
                    <a:pt x="32" y="116"/>
                    <a:pt x="31" y="116"/>
                  </a:cubicBezTo>
                  <a:cubicBezTo>
                    <a:pt x="31" y="116"/>
                    <a:pt x="30" y="115"/>
                    <a:pt x="30" y="115"/>
                  </a:cubicBezTo>
                  <a:cubicBezTo>
                    <a:pt x="29" y="115"/>
                    <a:pt x="29" y="115"/>
                    <a:pt x="28" y="114"/>
                  </a:cubicBezTo>
                  <a:cubicBezTo>
                    <a:pt x="28" y="114"/>
                    <a:pt x="27" y="114"/>
                    <a:pt x="26" y="113"/>
                  </a:cubicBezTo>
                  <a:cubicBezTo>
                    <a:pt x="26" y="113"/>
                    <a:pt x="25" y="113"/>
                    <a:pt x="25" y="112"/>
                  </a:cubicBezTo>
                  <a:cubicBezTo>
                    <a:pt x="24" y="112"/>
                    <a:pt x="24" y="112"/>
                    <a:pt x="23" y="111"/>
                  </a:cubicBezTo>
                  <a:cubicBezTo>
                    <a:pt x="23" y="111"/>
                    <a:pt x="22" y="111"/>
                    <a:pt x="22" y="110"/>
                  </a:cubicBezTo>
                  <a:cubicBezTo>
                    <a:pt x="21" y="110"/>
                    <a:pt x="21" y="109"/>
                    <a:pt x="20" y="109"/>
                  </a:cubicBezTo>
                  <a:cubicBezTo>
                    <a:pt x="13" y="102"/>
                    <a:pt x="8" y="92"/>
                    <a:pt x="8" y="81"/>
                  </a:cubicBezTo>
                  <a:cubicBezTo>
                    <a:pt x="8" y="70"/>
                    <a:pt x="13" y="60"/>
                    <a:pt x="20" y="53"/>
                  </a:cubicBezTo>
                  <a:cubicBezTo>
                    <a:pt x="21" y="52"/>
                    <a:pt x="21" y="52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4" y="50"/>
                    <a:pt x="24" y="50"/>
                    <a:pt x="25" y="49"/>
                  </a:cubicBezTo>
                  <a:cubicBezTo>
                    <a:pt x="25" y="49"/>
                    <a:pt x="26" y="49"/>
                    <a:pt x="26" y="48"/>
                  </a:cubicBezTo>
                  <a:cubicBezTo>
                    <a:pt x="27" y="48"/>
                    <a:pt x="28" y="48"/>
                    <a:pt x="28" y="47"/>
                  </a:cubicBezTo>
                  <a:cubicBezTo>
                    <a:pt x="29" y="47"/>
                    <a:pt x="29" y="47"/>
                    <a:pt x="30" y="46"/>
                  </a:cubicBezTo>
                  <a:cubicBezTo>
                    <a:pt x="30" y="46"/>
                    <a:pt x="31" y="46"/>
                    <a:pt x="31" y="46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4" y="45"/>
                    <a:pt x="34" y="45"/>
                    <a:pt x="35" y="45"/>
                  </a:cubicBezTo>
                  <a:cubicBezTo>
                    <a:pt x="36" y="44"/>
                    <a:pt x="36" y="44"/>
                    <a:pt x="37" y="44"/>
                  </a:cubicBezTo>
                  <a:cubicBezTo>
                    <a:pt x="37" y="44"/>
                    <a:pt x="38" y="44"/>
                    <a:pt x="38" y="44"/>
                  </a:cubicBezTo>
                  <a:cubicBezTo>
                    <a:pt x="39" y="43"/>
                    <a:pt x="40" y="43"/>
                    <a:pt x="41" y="43"/>
                  </a:cubicBezTo>
                  <a:cubicBezTo>
                    <a:pt x="41" y="43"/>
                    <a:pt x="42" y="43"/>
                    <a:pt x="42" y="43"/>
                  </a:cubicBezTo>
                  <a:cubicBezTo>
                    <a:pt x="43" y="43"/>
                    <a:pt x="45" y="43"/>
                    <a:pt x="46" y="43"/>
                  </a:cubicBezTo>
                  <a:cubicBezTo>
                    <a:pt x="47" y="43"/>
                    <a:pt x="48" y="43"/>
                    <a:pt x="50" y="43"/>
                  </a:cubicBezTo>
                  <a:cubicBezTo>
                    <a:pt x="50" y="43"/>
                    <a:pt x="51" y="43"/>
                    <a:pt x="51" y="43"/>
                  </a:cubicBezTo>
                  <a:cubicBezTo>
                    <a:pt x="52" y="43"/>
                    <a:pt x="53" y="43"/>
                    <a:pt x="53" y="44"/>
                  </a:cubicBezTo>
                  <a:cubicBezTo>
                    <a:pt x="54" y="44"/>
                    <a:pt x="54" y="44"/>
                    <a:pt x="55" y="44"/>
                  </a:cubicBezTo>
                  <a:cubicBezTo>
                    <a:pt x="56" y="44"/>
                    <a:pt x="56" y="44"/>
                    <a:pt x="57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9" y="45"/>
                    <a:pt x="60" y="46"/>
                    <a:pt x="60" y="46"/>
                  </a:cubicBezTo>
                  <a:cubicBezTo>
                    <a:pt x="61" y="46"/>
                    <a:pt x="61" y="46"/>
                    <a:pt x="62" y="46"/>
                  </a:cubicBezTo>
                  <a:cubicBezTo>
                    <a:pt x="62" y="47"/>
                    <a:pt x="63" y="47"/>
                    <a:pt x="64" y="47"/>
                  </a:cubicBezTo>
                  <a:cubicBezTo>
                    <a:pt x="64" y="48"/>
                    <a:pt x="65" y="48"/>
                    <a:pt x="65" y="48"/>
                  </a:cubicBezTo>
                  <a:cubicBezTo>
                    <a:pt x="66" y="49"/>
                    <a:pt x="66" y="49"/>
                    <a:pt x="67" y="49"/>
                  </a:cubicBezTo>
                  <a:cubicBezTo>
                    <a:pt x="67" y="50"/>
                    <a:pt x="68" y="50"/>
                    <a:pt x="68" y="50"/>
                  </a:cubicBezTo>
                  <a:cubicBezTo>
                    <a:pt x="69" y="51"/>
                    <a:pt x="69" y="51"/>
                    <a:pt x="70" y="51"/>
                  </a:cubicBezTo>
                  <a:cubicBezTo>
                    <a:pt x="70" y="52"/>
                    <a:pt x="71" y="52"/>
                    <a:pt x="71" y="53"/>
                  </a:cubicBezTo>
                  <a:cubicBezTo>
                    <a:pt x="79" y="60"/>
                    <a:pt x="84" y="70"/>
                    <a:pt x="84" y="81"/>
                  </a:cubicBezTo>
                  <a:cubicBezTo>
                    <a:pt x="84" y="92"/>
                    <a:pt x="79" y="102"/>
                    <a:pt x="71" y="109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217"/>
            <p:cNvSpPr>
              <a:spLocks noEditPoints="1"/>
            </p:cNvSpPr>
            <p:nvPr/>
          </p:nvSpPr>
          <p:spPr bwMode="auto">
            <a:xfrm>
              <a:off x="3232151" y="4068763"/>
              <a:ext cx="254000" cy="11113"/>
            </a:xfrm>
            <a:custGeom>
              <a:avLst/>
              <a:gdLst>
                <a:gd name="T0" fmla="*/ 16 w 188"/>
                <a:gd name="T1" fmla="*/ 0 h 8"/>
                <a:gd name="T2" fmla="*/ 4 w 188"/>
                <a:gd name="T3" fmla="*/ 0 h 8"/>
                <a:gd name="T4" fmla="*/ 0 w 188"/>
                <a:gd name="T5" fmla="*/ 4 h 8"/>
                <a:gd name="T6" fmla="*/ 4 w 188"/>
                <a:gd name="T7" fmla="*/ 8 h 8"/>
                <a:gd name="T8" fmla="*/ 16 w 188"/>
                <a:gd name="T9" fmla="*/ 8 h 8"/>
                <a:gd name="T10" fmla="*/ 20 w 188"/>
                <a:gd name="T11" fmla="*/ 4 h 8"/>
                <a:gd name="T12" fmla="*/ 16 w 188"/>
                <a:gd name="T13" fmla="*/ 0 h 8"/>
                <a:gd name="T14" fmla="*/ 44 w 188"/>
                <a:gd name="T15" fmla="*/ 0 h 8"/>
                <a:gd name="T16" fmla="*/ 32 w 188"/>
                <a:gd name="T17" fmla="*/ 0 h 8"/>
                <a:gd name="T18" fmla="*/ 28 w 188"/>
                <a:gd name="T19" fmla="*/ 4 h 8"/>
                <a:gd name="T20" fmla="*/ 32 w 188"/>
                <a:gd name="T21" fmla="*/ 8 h 8"/>
                <a:gd name="T22" fmla="*/ 44 w 188"/>
                <a:gd name="T23" fmla="*/ 8 h 8"/>
                <a:gd name="T24" fmla="*/ 48 w 188"/>
                <a:gd name="T25" fmla="*/ 4 h 8"/>
                <a:gd name="T26" fmla="*/ 44 w 188"/>
                <a:gd name="T27" fmla="*/ 0 h 8"/>
                <a:gd name="T28" fmla="*/ 72 w 188"/>
                <a:gd name="T29" fmla="*/ 0 h 8"/>
                <a:gd name="T30" fmla="*/ 60 w 188"/>
                <a:gd name="T31" fmla="*/ 0 h 8"/>
                <a:gd name="T32" fmla="*/ 56 w 188"/>
                <a:gd name="T33" fmla="*/ 4 h 8"/>
                <a:gd name="T34" fmla="*/ 60 w 188"/>
                <a:gd name="T35" fmla="*/ 8 h 8"/>
                <a:gd name="T36" fmla="*/ 72 w 188"/>
                <a:gd name="T37" fmla="*/ 8 h 8"/>
                <a:gd name="T38" fmla="*/ 76 w 188"/>
                <a:gd name="T39" fmla="*/ 4 h 8"/>
                <a:gd name="T40" fmla="*/ 72 w 188"/>
                <a:gd name="T41" fmla="*/ 0 h 8"/>
                <a:gd name="T42" fmla="*/ 100 w 188"/>
                <a:gd name="T43" fmla="*/ 0 h 8"/>
                <a:gd name="T44" fmla="*/ 88 w 188"/>
                <a:gd name="T45" fmla="*/ 0 h 8"/>
                <a:gd name="T46" fmla="*/ 84 w 188"/>
                <a:gd name="T47" fmla="*/ 4 h 8"/>
                <a:gd name="T48" fmla="*/ 88 w 188"/>
                <a:gd name="T49" fmla="*/ 8 h 8"/>
                <a:gd name="T50" fmla="*/ 100 w 188"/>
                <a:gd name="T51" fmla="*/ 8 h 8"/>
                <a:gd name="T52" fmla="*/ 104 w 188"/>
                <a:gd name="T53" fmla="*/ 4 h 8"/>
                <a:gd name="T54" fmla="*/ 100 w 188"/>
                <a:gd name="T55" fmla="*/ 0 h 8"/>
                <a:gd name="T56" fmla="*/ 128 w 188"/>
                <a:gd name="T57" fmla="*/ 0 h 8"/>
                <a:gd name="T58" fmla="*/ 116 w 188"/>
                <a:gd name="T59" fmla="*/ 0 h 8"/>
                <a:gd name="T60" fmla="*/ 112 w 188"/>
                <a:gd name="T61" fmla="*/ 4 h 8"/>
                <a:gd name="T62" fmla="*/ 116 w 188"/>
                <a:gd name="T63" fmla="*/ 8 h 8"/>
                <a:gd name="T64" fmla="*/ 128 w 188"/>
                <a:gd name="T65" fmla="*/ 8 h 8"/>
                <a:gd name="T66" fmla="*/ 132 w 188"/>
                <a:gd name="T67" fmla="*/ 4 h 8"/>
                <a:gd name="T68" fmla="*/ 128 w 188"/>
                <a:gd name="T69" fmla="*/ 0 h 8"/>
                <a:gd name="T70" fmla="*/ 156 w 188"/>
                <a:gd name="T71" fmla="*/ 0 h 8"/>
                <a:gd name="T72" fmla="*/ 144 w 188"/>
                <a:gd name="T73" fmla="*/ 0 h 8"/>
                <a:gd name="T74" fmla="*/ 140 w 188"/>
                <a:gd name="T75" fmla="*/ 4 h 8"/>
                <a:gd name="T76" fmla="*/ 144 w 188"/>
                <a:gd name="T77" fmla="*/ 8 h 8"/>
                <a:gd name="T78" fmla="*/ 156 w 188"/>
                <a:gd name="T79" fmla="*/ 8 h 8"/>
                <a:gd name="T80" fmla="*/ 160 w 188"/>
                <a:gd name="T81" fmla="*/ 4 h 8"/>
                <a:gd name="T82" fmla="*/ 156 w 188"/>
                <a:gd name="T83" fmla="*/ 0 h 8"/>
                <a:gd name="T84" fmla="*/ 184 w 188"/>
                <a:gd name="T85" fmla="*/ 0 h 8"/>
                <a:gd name="T86" fmla="*/ 172 w 188"/>
                <a:gd name="T87" fmla="*/ 0 h 8"/>
                <a:gd name="T88" fmla="*/ 168 w 188"/>
                <a:gd name="T89" fmla="*/ 4 h 8"/>
                <a:gd name="T90" fmla="*/ 172 w 188"/>
                <a:gd name="T91" fmla="*/ 8 h 8"/>
                <a:gd name="T92" fmla="*/ 184 w 188"/>
                <a:gd name="T93" fmla="*/ 8 h 8"/>
                <a:gd name="T94" fmla="*/ 188 w 188"/>
                <a:gd name="T95" fmla="*/ 4 h 8"/>
                <a:gd name="T96" fmla="*/ 184 w 188"/>
                <a:gd name="T9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8" h="8">
                  <a:moveTo>
                    <a:pt x="1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8" y="8"/>
                    <a:pt x="20" y="7"/>
                    <a:pt x="20" y="4"/>
                  </a:cubicBezTo>
                  <a:cubicBezTo>
                    <a:pt x="20" y="2"/>
                    <a:pt x="18" y="0"/>
                    <a:pt x="16" y="0"/>
                  </a:cubicBezTo>
                  <a:moveTo>
                    <a:pt x="44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8" y="2"/>
                    <a:pt x="28" y="4"/>
                  </a:cubicBezTo>
                  <a:cubicBezTo>
                    <a:pt x="28" y="7"/>
                    <a:pt x="30" y="8"/>
                    <a:pt x="32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6" y="8"/>
                    <a:pt x="48" y="7"/>
                    <a:pt x="48" y="4"/>
                  </a:cubicBezTo>
                  <a:cubicBezTo>
                    <a:pt x="48" y="2"/>
                    <a:pt x="46" y="0"/>
                    <a:pt x="44" y="0"/>
                  </a:cubicBezTo>
                  <a:moveTo>
                    <a:pt x="72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8" y="0"/>
                    <a:pt x="56" y="2"/>
                    <a:pt x="56" y="4"/>
                  </a:cubicBezTo>
                  <a:cubicBezTo>
                    <a:pt x="56" y="7"/>
                    <a:pt x="58" y="8"/>
                    <a:pt x="60" y="8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4" y="8"/>
                    <a:pt x="76" y="7"/>
                    <a:pt x="76" y="4"/>
                  </a:cubicBezTo>
                  <a:cubicBezTo>
                    <a:pt x="76" y="2"/>
                    <a:pt x="74" y="0"/>
                    <a:pt x="72" y="0"/>
                  </a:cubicBezTo>
                  <a:moveTo>
                    <a:pt x="10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4" y="2"/>
                    <a:pt x="84" y="4"/>
                  </a:cubicBezTo>
                  <a:cubicBezTo>
                    <a:pt x="84" y="7"/>
                    <a:pt x="86" y="8"/>
                    <a:pt x="88" y="8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2" y="8"/>
                    <a:pt x="104" y="7"/>
                    <a:pt x="104" y="4"/>
                  </a:cubicBezTo>
                  <a:cubicBezTo>
                    <a:pt x="104" y="2"/>
                    <a:pt x="102" y="0"/>
                    <a:pt x="100" y="0"/>
                  </a:cubicBezTo>
                  <a:moveTo>
                    <a:pt x="128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4" y="0"/>
                    <a:pt x="112" y="2"/>
                    <a:pt x="112" y="4"/>
                  </a:cubicBezTo>
                  <a:cubicBezTo>
                    <a:pt x="112" y="7"/>
                    <a:pt x="114" y="8"/>
                    <a:pt x="116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30" y="8"/>
                    <a:pt x="132" y="7"/>
                    <a:pt x="132" y="4"/>
                  </a:cubicBezTo>
                  <a:cubicBezTo>
                    <a:pt x="132" y="2"/>
                    <a:pt x="130" y="0"/>
                    <a:pt x="128" y="0"/>
                  </a:cubicBezTo>
                  <a:moveTo>
                    <a:pt x="156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2" y="0"/>
                    <a:pt x="140" y="2"/>
                    <a:pt x="140" y="4"/>
                  </a:cubicBezTo>
                  <a:cubicBezTo>
                    <a:pt x="140" y="7"/>
                    <a:pt x="142" y="8"/>
                    <a:pt x="144" y="8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8" y="8"/>
                    <a:pt x="160" y="7"/>
                    <a:pt x="160" y="4"/>
                  </a:cubicBezTo>
                  <a:cubicBezTo>
                    <a:pt x="160" y="2"/>
                    <a:pt x="158" y="0"/>
                    <a:pt x="156" y="0"/>
                  </a:cubicBezTo>
                  <a:moveTo>
                    <a:pt x="184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0" y="0"/>
                    <a:pt x="168" y="2"/>
                    <a:pt x="168" y="4"/>
                  </a:cubicBezTo>
                  <a:cubicBezTo>
                    <a:pt x="168" y="7"/>
                    <a:pt x="170" y="8"/>
                    <a:pt x="172" y="8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6" y="8"/>
                    <a:pt x="188" y="7"/>
                    <a:pt x="188" y="4"/>
                  </a:cubicBezTo>
                  <a:cubicBezTo>
                    <a:pt x="188" y="2"/>
                    <a:pt x="186" y="0"/>
                    <a:pt x="184" y="0"/>
                  </a:cubicBezTo>
                </a:path>
              </a:pathLst>
            </a:custGeom>
            <a:solidFill>
              <a:srgbClr val="A4B7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218"/>
            <p:cNvSpPr>
              <a:spLocks noEditPoints="1"/>
            </p:cNvSpPr>
            <p:nvPr/>
          </p:nvSpPr>
          <p:spPr bwMode="auto">
            <a:xfrm>
              <a:off x="3230564" y="4102100"/>
              <a:ext cx="257175" cy="11113"/>
            </a:xfrm>
            <a:custGeom>
              <a:avLst/>
              <a:gdLst>
                <a:gd name="T0" fmla="*/ 19 w 190"/>
                <a:gd name="T1" fmla="*/ 0 h 8"/>
                <a:gd name="T2" fmla="*/ 4 w 190"/>
                <a:gd name="T3" fmla="*/ 0 h 8"/>
                <a:gd name="T4" fmla="*/ 0 w 190"/>
                <a:gd name="T5" fmla="*/ 4 h 8"/>
                <a:gd name="T6" fmla="*/ 4 w 190"/>
                <a:gd name="T7" fmla="*/ 8 h 8"/>
                <a:gd name="T8" fmla="*/ 19 w 190"/>
                <a:gd name="T9" fmla="*/ 8 h 8"/>
                <a:gd name="T10" fmla="*/ 23 w 190"/>
                <a:gd name="T11" fmla="*/ 4 h 8"/>
                <a:gd name="T12" fmla="*/ 19 w 190"/>
                <a:gd name="T13" fmla="*/ 0 h 8"/>
                <a:gd name="T14" fmla="*/ 47 w 190"/>
                <a:gd name="T15" fmla="*/ 0 h 8"/>
                <a:gd name="T16" fmla="*/ 32 w 190"/>
                <a:gd name="T17" fmla="*/ 0 h 8"/>
                <a:gd name="T18" fmla="*/ 28 w 190"/>
                <a:gd name="T19" fmla="*/ 4 h 8"/>
                <a:gd name="T20" fmla="*/ 32 w 190"/>
                <a:gd name="T21" fmla="*/ 8 h 8"/>
                <a:gd name="T22" fmla="*/ 47 w 190"/>
                <a:gd name="T23" fmla="*/ 8 h 8"/>
                <a:gd name="T24" fmla="*/ 51 w 190"/>
                <a:gd name="T25" fmla="*/ 4 h 8"/>
                <a:gd name="T26" fmla="*/ 47 w 190"/>
                <a:gd name="T27" fmla="*/ 0 h 8"/>
                <a:gd name="T28" fmla="*/ 75 w 190"/>
                <a:gd name="T29" fmla="*/ 0 h 8"/>
                <a:gd name="T30" fmla="*/ 60 w 190"/>
                <a:gd name="T31" fmla="*/ 0 h 8"/>
                <a:gd name="T32" fmla="*/ 56 w 190"/>
                <a:gd name="T33" fmla="*/ 4 h 8"/>
                <a:gd name="T34" fmla="*/ 60 w 190"/>
                <a:gd name="T35" fmla="*/ 8 h 8"/>
                <a:gd name="T36" fmla="*/ 75 w 190"/>
                <a:gd name="T37" fmla="*/ 8 h 8"/>
                <a:gd name="T38" fmla="*/ 79 w 190"/>
                <a:gd name="T39" fmla="*/ 4 h 8"/>
                <a:gd name="T40" fmla="*/ 75 w 190"/>
                <a:gd name="T41" fmla="*/ 0 h 8"/>
                <a:gd name="T42" fmla="*/ 103 w 190"/>
                <a:gd name="T43" fmla="*/ 0 h 8"/>
                <a:gd name="T44" fmla="*/ 88 w 190"/>
                <a:gd name="T45" fmla="*/ 0 h 8"/>
                <a:gd name="T46" fmla="*/ 84 w 190"/>
                <a:gd name="T47" fmla="*/ 4 h 8"/>
                <a:gd name="T48" fmla="*/ 88 w 190"/>
                <a:gd name="T49" fmla="*/ 8 h 8"/>
                <a:gd name="T50" fmla="*/ 103 w 190"/>
                <a:gd name="T51" fmla="*/ 8 h 8"/>
                <a:gd name="T52" fmla="*/ 107 w 190"/>
                <a:gd name="T53" fmla="*/ 4 h 8"/>
                <a:gd name="T54" fmla="*/ 103 w 190"/>
                <a:gd name="T55" fmla="*/ 0 h 8"/>
                <a:gd name="T56" fmla="*/ 131 w 190"/>
                <a:gd name="T57" fmla="*/ 0 h 8"/>
                <a:gd name="T58" fmla="*/ 116 w 190"/>
                <a:gd name="T59" fmla="*/ 0 h 8"/>
                <a:gd name="T60" fmla="*/ 112 w 190"/>
                <a:gd name="T61" fmla="*/ 4 h 8"/>
                <a:gd name="T62" fmla="*/ 116 w 190"/>
                <a:gd name="T63" fmla="*/ 8 h 8"/>
                <a:gd name="T64" fmla="*/ 131 w 190"/>
                <a:gd name="T65" fmla="*/ 8 h 8"/>
                <a:gd name="T66" fmla="*/ 135 w 190"/>
                <a:gd name="T67" fmla="*/ 4 h 8"/>
                <a:gd name="T68" fmla="*/ 131 w 190"/>
                <a:gd name="T69" fmla="*/ 0 h 8"/>
                <a:gd name="T70" fmla="*/ 159 w 190"/>
                <a:gd name="T71" fmla="*/ 0 h 8"/>
                <a:gd name="T72" fmla="*/ 144 w 190"/>
                <a:gd name="T73" fmla="*/ 0 h 8"/>
                <a:gd name="T74" fmla="*/ 140 w 190"/>
                <a:gd name="T75" fmla="*/ 4 h 8"/>
                <a:gd name="T76" fmla="*/ 144 w 190"/>
                <a:gd name="T77" fmla="*/ 8 h 8"/>
                <a:gd name="T78" fmla="*/ 159 w 190"/>
                <a:gd name="T79" fmla="*/ 8 h 8"/>
                <a:gd name="T80" fmla="*/ 163 w 190"/>
                <a:gd name="T81" fmla="*/ 4 h 8"/>
                <a:gd name="T82" fmla="*/ 159 w 190"/>
                <a:gd name="T83" fmla="*/ 0 h 8"/>
                <a:gd name="T84" fmla="*/ 186 w 190"/>
                <a:gd name="T85" fmla="*/ 0 h 8"/>
                <a:gd name="T86" fmla="*/ 172 w 190"/>
                <a:gd name="T87" fmla="*/ 0 h 8"/>
                <a:gd name="T88" fmla="*/ 168 w 190"/>
                <a:gd name="T89" fmla="*/ 4 h 8"/>
                <a:gd name="T90" fmla="*/ 172 w 190"/>
                <a:gd name="T91" fmla="*/ 8 h 8"/>
                <a:gd name="T92" fmla="*/ 186 w 190"/>
                <a:gd name="T93" fmla="*/ 8 h 8"/>
                <a:gd name="T94" fmla="*/ 190 w 190"/>
                <a:gd name="T95" fmla="*/ 4 h 8"/>
                <a:gd name="T96" fmla="*/ 186 w 190"/>
                <a:gd name="T9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0" h="8">
                  <a:moveTo>
                    <a:pt x="1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1" y="8"/>
                    <a:pt x="23" y="6"/>
                    <a:pt x="23" y="4"/>
                  </a:cubicBezTo>
                  <a:cubicBezTo>
                    <a:pt x="23" y="2"/>
                    <a:pt x="21" y="0"/>
                    <a:pt x="19" y="0"/>
                  </a:cubicBezTo>
                  <a:moveTo>
                    <a:pt x="47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8" y="2"/>
                    <a:pt x="28" y="4"/>
                  </a:cubicBezTo>
                  <a:cubicBezTo>
                    <a:pt x="28" y="6"/>
                    <a:pt x="30" y="8"/>
                    <a:pt x="32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9" y="8"/>
                    <a:pt x="51" y="6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moveTo>
                    <a:pt x="75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8" y="0"/>
                    <a:pt x="56" y="2"/>
                    <a:pt x="56" y="4"/>
                  </a:cubicBezTo>
                  <a:cubicBezTo>
                    <a:pt x="56" y="6"/>
                    <a:pt x="58" y="8"/>
                    <a:pt x="60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7" y="8"/>
                    <a:pt x="79" y="6"/>
                    <a:pt x="79" y="4"/>
                  </a:cubicBezTo>
                  <a:cubicBezTo>
                    <a:pt x="79" y="2"/>
                    <a:pt x="77" y="0"/>
                    <a:pt x="75" y="0"/>
                  </a:cubicBezTo>
                  <a:moveTo>
                    <a:pt x="103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4" y="2"/>
                    <a:pt x="84" y="4"/>
                  </a:cubicBezTo>
                  <a:cubicBezTo>
                    <a:pt x="84" y="6"/>
                    <a:pt x="86" y="8"/>
                    <a:pt x="88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5" y="8"/>
                    <a:pt x="107" y="6"/>
                    <a:pt x="107" y="4"/>
                  </a:cubicBezTo>
                  <a:cubicBezTo>
                    <a:pt x="107" y="2"/>
                    <a:pt x="105" y="0"/>
                    <a:pt x="103" y="0"/>
                  </a:cubicBezTo>
                  <a:moveTo>
                    <a:pt x="131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4" y="0"/>
                    <a:pt x="112" y="2"/>
                    <a:pt x="112" y="4"/>
                  </a:cubicBezTo>
                  <a:cubicBezTo>
                    <a:pt x="112" y="6"/>
                    <a:pt x="114" y="8"/>
                    <a:pt x="116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3" y="8"/>
                    <a:pt x="135" y="6"/>
                    <a:pt x="135" y="4"/>
                  </a:cubicBezTo>
                  <a:cubicBezTo>
                    <a:pt x="135" y="2"/>
                    <a:pt x="133" y="0"/>
                    <a:pt x="131" y="0"/>
                  </a:cubicBezTo>
                  <a:moveTo>
                    <a:pt x="159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2" y="0"/>
                    <a:pt x="140" y="2"/>
                    <a:pt x="140" y="4"/>
                  </a:cubicBezTo>
                  <a:cubicBezTo>
                    <a:pt x="140" y="6"/>
                    <a:pt x="142" y="8"/>
                    <a:pt x="144" y="8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1" y="8"/>
                    <a:pt x="163" y="6"/>
                    <a:pt x="163" y="4"/>
                  </a:cubicBezTo>
                  <a:cubicBezTo>
                    <a:pt x="163" y="2"/>
                    <a:pt x="161" y="0"/>
                    <a:pt x="159" y="0"/>
                  </a:cubicBezTo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0" y="0"/>
                    <a:pt x="168" y="2"/>
                    <a:pt x="168" y="4"/>
                  </a:cubicBezTo>
                  <a:cubicBezTo>
                    <a:pt x="168" y="6"/>
                    <a:pt x="170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6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92A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219"/>
            <p:cNvSpPr>
              <a:spLocks noEditPoints="1"/>
            </p:cNvSpPr>
            <p:nvPr/>
          </p:nvSpPr>
          <p:spPr bwMode="auto">
            <a:xfrm>
              <a:off x="3230564" y="4133850"/>
              <a:ext cx="257175" cy="11113"/>
            </a:xfrm>
            <a:custGeom>
              <a:avLst/>
              <a:gdLst>
                <a:gd name="T0" fmla="*/ 22 w 190"/>
                <a:gd name="T1" fmla="*/ 0 h 8"/>
                <a:gd name="T2" fmla="*/ 4 w 190"/>
                <a:gd name="T3" fmla="*/ 0 h 8"/>
                <a:gd name="T4" fmla="*/ 0 w 190"/>
                <a:gd name="T5" fmla="*/ 4 h 8"/>
                <a:gd name="T6" fmla="*/ 4 w 190"/>
                <a:gd name="T7" fmla="*/ 8 h 8"/>
                <a:gd name="T8" fmla="*/ 22 w 190"/>
                <a:gd name="T9" fmla="*/ 8 h 8"/>
                <a:gd name="T10" fmla="*/ 26 w 190"/>
                <a:gd name="T11" fmla="*/ 4 h 8"/>
                <a:gd name="T12" fmla="*/ 22 w 190"/>
                <a:gd name="T13" fmla="*/ 0 h 8"/>
                <a:gd name="T14" fmla="*/ 50 w 190"/>
                <a:gd name="T15" fmla="*/ 0 h 8"/>
                <a:gd name="T16" fmla="*/ 32 w 190"/>
                <a:gd name="T17" fmla="*/ 0 h 8"/>
                <a:gd name="T18" fmla="*/ 28 w 190"/>
                <a:gd name="T19" fmla="*/ 4 h 8"/>
                <a:gd name="T20" fmla="*/ 32 w 190"/>
                <a:gd name="T21" fmla="*/ 8 h 8"/>
                <a:gd name="T22" fmla="*/ 50 w 190"/>
                <a:gd name="T23" fmla="*/ 8 h 8"/>
                <a:gd name="T24" fmla="*/ 54 w 190"/>
                <a:gd name="T25" fmla="*/ 4 h 8"/>
                <a:gd name="T26" fmla="*/ 50 w 190"/>
                <a:gd name="T27" fmla="*/ 0 h 8"/>
                <a:gd name="T28" fmla="*/ 78 w 190"/>
                <a:gd name="T29" fmla="*/ 0 h 8"/>
                <a:gd name="T30" fmla="*/ 60 w 190"/>
                <a:gd name="T31" fmla="*/ 0 h 8"/>
                <a:gd name="T32" fmla="*/ 56 w 190"/>
                <a:gd name="T33" fmla="*/ 4 h 8"/>
                <a:gd name="T34" fmla="*/ 60 w 190"/>
                <a:gd name="T35" fmla="*/ 8 h 8"/>
                <a:gd name="T36" fmla="*/ 78 w 190"/>
                <a:gd name="T37" fmla="*/ 8 h 8"/>
                <a:gd name="T38" fmla="*/ 82 w 190"/>
                <a:gd name="T39" fmla="*/ 4 h 8"/>
                <a:gd name="T40" fmla="*/ 78 w 190"/>
                <a:gd name="T41" fmla="*/ 0 h 8"/>
                <a:gd name="T42" fmla="*/ 106 w 190"/>
                <a:gd name="T43" fmla="*/ 0 h 8"/>
                <a:gd name="T44" fmla="*/ 88 w 190"/>
                <a:gd name="T45" fmla="*/ 0 h 8"/>
                <a:gd name="T46" fmla="*/ 84 w 190"/>
                <a:gd name="T47" fmla="*/ 4 h 8"/>
                <a:gd name="T48" fmla="*/ 88 w 190"/>
                <a:gd name="T49" fmla="*/ 8 h 8"/>
                <a:gd name="T50" fmla="*/ 106 w 190"/>
                <a:gd name="T51" fmla="*/ 8 h 8"/>
                <a:gd name="T52" fmla="*/ 110 w 190"/>
                <a:gd name="T53" fmla="*/ 4 h 8"/>
                <a:gd name="T54" fmla="*/ 106 w 190"/>
                <a:gd name="T55" fmla="*/ 0 h 8"/>
                <a:gd name="T56" fmla="*/ 134 w 190"/>
                <a:gd name="T57" fmla="*/ 0 h 8"/>
                <a:gd name="T58" fmla="*/ 116 w 190"/>
                <a:gd name="T59" fmla="*/ 0 h 8"/>
                <a:gd name="T60" fmla="*/ 112 w 190"/>
                <a:gd name="T61" fmla="*/ 4 h 8"/>
                <a:gd name="T62" fmla="*/ 116 w 190"/>
                <a:gd name="T63" fmla="*/ 8 h 8"/>
                <a:gd name="T64" fmla="*/ 134 w 190"/>
                <a:gd name="T65" fmla="*/ 8 h 8"/>
                <a:gd name="T66" fmla="*/ 138 w 190"/>
                <a:gd name="T67" fmla="*/ 4 h 8"/>
                <a:gd name="T68" fmla="*/ 134 w 190"/>
                <a:gd name="T69" fmla="*/ 0 h 8"/>
                <a:gd name="T70" fmla="*/ 162 w 190"/>
                <a:gd name="T71" fmla="*/ 0 h 8"/>
                <a:gd name="T72" fmla="*/ 144 w 190"/>
                <a:gd name="T73" fmla="*/ 0 h 8"/>
                <a:gd name="T74" fmla="*/ 140 w 190"/>
                <a:gd name="T75" fmla="*/ 4 h 8"/>
                <a:gd name="T76" fmla="*/ 144 w 190"/>
                <a:gd name="T77" fmla="*/ 8 h 8"/>
                <a:gd name="T78" fmla="*/ 162 w 190"/>
                <a:gd name="T79" fmla="*/ 8 h 8"/>
                <a:gd name="T80" fmla="*/ 166 w 190"/>
                <a:gd name="T81" fmla="*/ 4 h 8"/>
                <a:gd name="T82" fmla="*/ 162 w 190"/>
                <a:gd name="T83" fmla="*/ 0 h 8"/>
                <a:gd name="T84" fmla="*/ 186 w 190"/>
                <a:gd name="T85" fmla="*/ 0 h 8"/>
                <a:gd name="T86" fmla="*/ 172 w 190"/>
                <a:gd name="T87" fmla="*/ 0 h 8"/>
                <a:gd name="T88" fmla="*/ 168 w 190"/>
                <a:gd name="T89" fmla="*/ 4 h 8"/>
                <a:gd name="T90" fmla="*/ 172 w 190"/>
                <a:gd name="T91" fmla="*/ 8 h 8"/>
                <a:gd name="T92" fmla="*/ 186 w 190"/>
                <a:gd name="T93" fmla="*/ 8 h 8"/>
                <a:gd name="T94" fmla="*/ 190 w 190"/>
                <a:gd name="T95" fmla="*/ 4 h 8"/>
                <a:gd name="T96" fmla="*/ 186 w 190"/>
                <a:gd name="T9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0" h="8">
                  <a:moveTo>
                    <a:pt x="2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5" y="8"/>
                    <a:pt x="26" y="7"/>
                    <a:pt x="26" y="4"/>
                  </a:cubicBezTo>
                  <a:cubicBezTo>
                    <a:pt x="26" y="2"/>
                    <a:pt x="25" y="0"/>
                    <a:pt x="22" y="0"/>
                  </a:cubicBezTo>
                  <a:moveTo>
                    <a:pt x="50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8" y="2"/>
                    <a:pt x="28" y="4"/>
                  </a:cubicBezTo>
                  <a:cubicBezTo>
                    <a:pt x="28" y="7"/>
                    <a:pt x="30" y="8"/>
                    <a:pt x="32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3" y="8"/>
                    <a:pt x="54" y="7"/>
                    <a:pt x="54" y="4"/>
                  </a:cubicBezTo>
                  <a:cubicBezTo>
                    <a:pt x="54" y="2"/>
                    <a:pt x="53" y="0"/>
                    <a:pt x="50" y="0"/>
                  </a:cubicBezTo>
                  <a:moveTo>
                    <a:pt x="78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8" y="0"/>
                    <a:pt x="56" y="2"/>
                    <a:pt x="56" y="4"/>
                  </a:cubicBezTo>
                  <a:cubicBezTo>
                    <a:pt x="56" y="7"/>
                    <a:pt x="58" y="8"/>
                    <a:pt x="60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81" y="8"/>
                    <a:pt x="82" y="7"/>
                    <a:pt x="82" y="4"/>
                  </a:cubicBezTo>
                  <a:cubicBezTo>
                    <a:pt x="82" y="2"/>
                    <a:pt x="81" y="0"/>
                    <a:pt x="78" y="0"/>
                  </a:cubicBezTo>
                  <a:moveTo>
                    <a:pt x="106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4" y="2"/>
                    <a:pt x="84" y="4"/>
                  </a:cubicBezTo>
                  <a:cubicBezTo>
                    <a:pt x="84" y="7"/>
                    <a:pt x="86" y="8"/>
                    <a:pt x="88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9" y="8"/>
                    <a:pt x="110" y="7"/>
                    <a:pt x="110" y="4"/>
                  </a:cubicBezTo>
                  <a:cubicBezTo>
                    <a:pt x="110" y="2"/>
                    <a:pt x="109" y="0"/>
                    <a:pt x="106" y="0"/>
                  </a:cubicBezTo>
                  <a:moveTo>
                    <a:pt x="134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4" y="0"/>
                    <a:pt x="112" y="2"/>
                    <a:pt x="112" y="4"/>
                  </a:cubicBezTo>
                  <a:cubicBezTo>
                    <a:pt x="112" y="7"/>
                    <a:pt x="114" y="8"/>
                    <a:pt x="116" y="8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7" y="8"/>
                    <a:pt x="138" y="7"/>
                    <a:pt x="138" y="4"/>
                  </a:cubicBezTo>
                  <a:cubicBezTo>
                    <a:pt x="138" y="2"/>
                    <a:pt x="137" y="0"/>
                    <a:pt x="134" y="0"/>
                  </a:cubicBezTo>
                  <a:moveTo>
                    <a:pt x="162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2" y="0"/>
                    <a:pt x="140" y="2"/>
                    <a:pt x="140" y="4"/>
                  </a:cubicBezTo>
                  <a:cubicBezTo>
                    <a:pt x="140" y="7"/>
                    <a:pt x="142" y="8"/>
                    <a:pt x="144" y="8"/>
                  </a:cubicBezTo>
                  <a:cubicBezTo>
                    <a:pt x="162" y="8"/>
                    <a:pt x="162" y="8"/>
                    <a:pt x="162" y="8"/>
                  </a:cubicBezTo>
                  <a:cubicBezTo>
                    <a:pt x="165" y="8"/>
                    <a:pt x="166" y="7"/>
                    <a:pt x="166" y="4"/>
                  </a:cubicBezTo>
                  <a:cubicBezTo>
                    <a:pt x="166" y="2"/>
                    <a:pt x="165" y="0"/>
                    <a:pt x="162" y="0"/>
                  </a:cubicBezTo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0" y="0"/>
                    <a:pt x="168" y="2"/>
                    <a:pt x="168" y="4"/>
                  </a:cubicBezTo>
                  <a:cubicBezTo>
                    <a:pt x="168" y="7"/>
                    <a:pt x="170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7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7F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220"/>
            <p:cNvSpPr>
              <a:spLocks/>
            </p:cNvSpPr>
            <p:nvPr/>
          </p:nvSpPr>
          <p:spPr bwMode="auto">
            <a:xfrm>
              <a:off x="3230564" y="4168775"/>
              <a:ext cx="257175" cy="11113"/>
            </a:xfrm>
            <a:custGeom>
              <a:avLst/>
              <a:gdLst>
                <a:gd name="T0" fmla="*/ 186 w 190"/>
                <a:gd name="T1" fmla="*/ 0 h 8"/>
                <a:gd name="T2" fmla="*/ 172 w 190"/>
                <a:gd name="T3" fmla="*/ 0 h 8"/>
                <a:gd name="T4" fmla="*/ 169 w 190"/>
                <a:gd name="T5" fmla="*/ 1 h 8"/>
                <a:gd name="T6" fmla="*/ 166 w 190"/>
                <a:gd name="T7" fmla="*/ 0 h 8"/>
                <a:gd name="T8" fmla="*/ 144 w 190"/>
                <a:gd name="T9" fmla="*/ 0 h 8"/>
                <a:gd name="T10" fmla="*/ 141 w 190"/>
                <a:gd name="T11" fmla="*/ 1 h 8"/>
                <a:gd name="T12" fmla="*/ 138 w 190"/>
                <a:gd name="T13" fmla="*/ 0 h 8"/>
                <a:gd name="T14" fmla="*/ 116 w 190"/>
                <a:gd name="T15" fmla="*/ 0 h 8"/>
                <a:gd name="T16" fmla="*/ 113 w 190"/>
                <a:gd name="T17" fmla="*/ 1 h 8"/>
                <a:gd name="T18" fmla="*/ 110 w 190"/>
                <a:gd name="T19" fmla="*/ 0 h 8"/>
                <a:gd name="T20" fmla="*/ 88 w 190"/>
                <a:gd name="T21" fmla="*/ 0 h 8"/>
                <a:gd name="T22" fmla="*/ 85 w 190"/>
                <a:gd name="T23" fmla="*/ 1 h 8"/>
                <a:gd name="T24" fmla="*/ 82 w 190"/>
                <a:gd name="T25" fmla="*/ 0 h 8"/>
                <a:gd name="T26" fmla="*/ 60 w 190"/>
                <a:gd name="T27" fmla="*/ 0 h 8"/>
                <a:gd name="T28" fmla="*/ 57 w 190"/>
                <a:gd name="T29" fmla="*/ 1 h 8"/>
                <a:gd name="T30" fmla="*/ 54 w 190"/>
                <a:gd name="T31" fmla="*/ 0 h 8"/>
                <a:gd name="T32" fmla="*/ 32 w 190"/>
                <a:gd name="T33" fmla="*/ 0 h 8"/>
                <a:gd name="T34" fmla="*/ 29 w 190"/>
                <a:gd name="T35" fmla="*/ 1 h 8"/>
                <a:gd name="T36" fmla="*/ 26 w 190"/>
                <a:gd name="T37" fmla="*/ 0 h 8"/>
                <a:gd name="T38" fmla="*/ 4 w 190"/>
                <a:gd name="T39" fmla="*/ 0 h 8"/>
                <a:gd name="T40" fmla="*/ 0 w 190"/>
                <a:gd name="T41" fmla="*/ 4 h 8"/>
                <a:gd name="T42" fmla="*/ 4 w 190"/>
                <a:gd name="T43" fmla="*/ 8 h 8"/>
                <a:gd name="T44" fmla="*/ 26 w 190"/>
                <a:gd name="T45" fmla="*/ 8 h 8"/>
                <a:gd name="T46" fmla="*/ 29 w 190"/>
                <a:gd name="T47" fmla="*/ 6 h 8"/>
                <a:gd name="T48" fmla="*/ 32 w 190"/>
                <a:gd name="T49" fmla="*/ 8 h 8"/>
                <a:gd name="T50" fmla="*/ 54 w 190"/>
                <a:gd name="T51" fmla="*/ 8 h 8"/>
                <a:gd name="T52" fmla="*/ 57 w 190"/>
                <a:gd name="T53" fmla="*/ 6 h 8"/>
                <a:gd name="T54" fmla="*/ 60 w 190"/>
                <a:gd name="T55" fmla="*/ 8 h 8"/>
                <a:gd name="T56" fmla="*/ 82 w 190"/>
                <a:gd name="T57" fmla="*/ 8 h 8"/>
                <a:gd name="T58" fmla="*/ 85 w 190"/>
                <a:gd name="T59" fmla="*/ 6 h 8"/>
                <a:gd name="T60" fmla="*/ 88 w 190"/>
                <a:gd name="T61" fmla="*/ 8 h 8"/>
                <a:gd name="T62" fmla="*/ 110 w 190"/>
                <a:gd name="T63" fmla="*/ 8 h 8"/>
                <a:gd name="T64" fmla="*/ 113 w 190"/>
                <a:gd name="T65" fmla="*/ 6 h 8"/>
                <a:gd name="T66" fmla="*/ 116 w 190"/>
                <a:gd name="T67" fmla="*/ 8 h 8"/>
                <a:gd name="T68" fmla="*/ 138 w 190"/>
                <a:gd name="T69" fmla="*/ 8 h 8"/>
                <a:gd name="T70" fmla="*/ 141 w 190"/>
                <a:gd name="T71" fmla="*/ 6 h 8"/>
                <a:gd name="T72" fmla="*/ 144 w 190"/>
                <a:gd name="T73" fmla="*/ 8 h 8"/>
                <a:gd name="T74" fmla="*/ 166 w 190"/>
                <a:gd name="T75" fmla="*/ 8 h 8"/>
                <a:gd name="T76" fmla="*/ 169 w 190"/>
                <a:gd name="T77" fmla="*/ 6 h 8"/>
                <a:gd name="T78" fmla="*/ 172 w 190"/>
                <a:gd name="T79" fmla="*/ 8 h 8"/>
                <a:gd name="T80" fmla="*/ 186 w 190"/>
                <a:gd name="T81" fmla="*/ 8 h 8"/>
                <a:gd name="T82" fmla="*/ 190 w 190"/>
                <a:gd name="T83" fmla="*/ 4 h 8"/>
                <a:gd name="T84" fmla="*/ 186 w 190"/>
                <a:gd name="T8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0" h="8"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69" y="0"/>
                    <a:pt x="169" y="1"/>
                  </a:cubicBezTo>
                  <a:cubicBezTo>
                    <a:pt x="168" y="0"/>
                    <a:pt x="167" y="0"/>
                    <a:pt x="16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0"/>
                    <a:pt x="141" y="0"/>
                    <a:pt x="141" y="1"/>
                  </a:cubicBezTo>
                  <a:cubicBezTo>
                    <a:pt x="140" y="0"/>
                    <a:pt x="139" y="0"/>
                    <a:pt x="138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5" y="0"/>
                    <a:pt x="113" y="0"/>
                    <a:pt x="113" y="1"/>
                  </a:cubicBezTo>
                  <a:cubicBezTo>
                    <a:pt x="112" y="0"/>
                    <a:pt x="111" y="0"/>
                    <a:pt x="11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0"/>
                    <a:pt x="85" y="0"/>
                    <a:pt x="85" y="1"/>
                  </a:cubicBezTo>
                  <a:cubicBezTo>
                    <a:pt x="84" y="0"/>
                    <a:pt x="83" y="0"/>
                    <a:pt x="82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7" y="0"/>
                    <a:pt x="57" y="1"/>
                  </a:cubicBezTo>
                  <a:cubicBezTo>
                    <a:pt x="56" y="0"/>
                    <a:pt x="55" y="0"/>
                    <a:pt x="54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0"/>
                    <a:pt x="29" y="0"/>
                    <a:pt x="29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7" y="8"/>
                    <a:pt x="28" y="7"/>
                    <a:pt x="29" y="6"/>
                  </a:cubicBezTo>
                  <a:cubicBezTo>
                    <a:pt x="29" y="7"/>
                    <a:pt x="31" y="8"/>
                    <a:pt x="32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5" y="8"/>
                    <a:pt x="56" y="7"/>
                    <a:pt x="57" y="6"/>
                  </a:cubicBezTo>
                  <a:cubicBezTo>
                    <a:pt x="57" y="7"/>
                    <a:pt x="59" y="8"/>
                    <a:pt x="60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3" y="8"/>
                    <a:pt x="84" y="7"/>
                    <a:pt x="85" y="6"/>
                  </a:cubicBezTo>
                  <a:cubicBezTo>
                    <a:pt x="85" y="7"/>
                    <a:pt x="87" y="8"/>
                    <a:pt x="88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8"/>
                    <a:pt x="112" y="7"/>
                    <a:pt x="113" y="6"/>
                  </a:cubicBezTo>
                  <a:cubicBezTo>
                    <a:pt x="113" y="7"/>
                    <a:pt x="115" y="8"/>
                    <a:pt x="116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9" y="8"/>
                    <a:pt x="140" y="7"/>
                    <a:pt x="141" y="6"/>
                  </a:cubicBezTo>
                  <a:cubicBezTo>
                    <a:pt x="141" y="7"/>
                    <a:pt x="143" y="8"/>
                    <a:pt x="144" y="8"/>
                  </a:cubicBezTo>
                  <a:cubicBezTo>
                    <a:pt x="166" y="8"/>
                    <a:pt x="166" y="8"/>
                    <a:pt x="166" y="8"/>
                  </a:cubicBezTo>
                  <a:cubicBezTo>
                    <a:pt x="167" y="8"/>
                    <a:pt x="168" y="7"/>
                    <a:pt x="169" y="6"/>
                  </a:cubicBezTo>
                  <a:cubicBezTo>
                    <a:pt x="169" y="7"/>
                    <a:pt x="171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6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6D8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221"/>
            <p:cNvSpPr>
              <a:spLocks/>
            </p:cNvSpPr>
            <p:nvPr/>
          </p:nvSpPr>
          <p:spPr bwMode="auto">
            <a:xfrm>
              <a:off x="3230564" y="4200525"/>
              <a:ext cx="257175" cy="11113"/>
            </a:xfrm>
            <a:custGeom>
              <a:avLst/>
              <a:gdLst>
                <a:gd name="T0" fmla="*/ 186 w 190"/>
                <a:gd name="T1" fmla="*/ 0 h 8"/>
                <a:gd name="T2" fmla="*/ 172 w 190"/>
                <a:gd name="T3" fmla="*/ 0 h 8"/>
                <a:gd name="T4" fmla="*/ 170 w 190"/>
                <a:gd name="T5" fmla="*/ 1 h 8"/>
                <a:gd name="T6" fmla="*/ 169 w 190"/>
                <a:gd name="T7" fmla="*/ 0 h 8"/>
                <a:gd name="T8" fmla="*/ 144 w 190"/>
                <a:gd name="T9" fmla="*/ 0 h 8"/>
                <a:gd name="T10" fmla="*/ 142 w 190"/>
                <a:gd name="T11" fmla="*/ 1 h 8"/>
                <a:gd name="T12" fmla="*/ 141 w 190"/>
                <a:gd name="T13" fmla="*/ 0 h 8"/>
                <a:gd name="T14" fmla="*/ 116 w 190"/>
                <a:gd name="T15" fmla="*/ 0 h 8"/>
                <a:gd name="T16" fmla="*/ 114 w 190"/>
                <a:gd name="T17" fmla="*/ 1 h 8"/>
                <a:gd name="T18" fmla="*/ 113 w 190"/>
                <a:gd name="T19" fmla="*/ 0 h 8"/>
                <a:gd name="T20" fmla="*/ 88 w 190"/>
                <a:gd name="T21" fmla="*/ 0 h 8"/>
                <a:gd name="T22" fmla="*/ 86 w 190"/>
                <a:gd name="T23" fmla="*/ 1 h 8"/>
                <a:gd name="T24" fmla="*/ 85 w 190"/>
                <a:gd name="T25" fmla="*/ 0 h 8"/>
                <a:gd name="T26" fmla="*/ 60 w 190"/>
                <a:gd name="T27" fmla="*/ 0 h 8"/>
                <a:gd name="T28" fmla="*/ 58 w 190"/>
                <a:gd name="T29" fmla="*/ 1 h 8"/>
                <a:gd name="T30" fmla="*/ 57 w 190"/>
                <a:gd name="T31" fmla="*/ 0 h 8"/>
                <a:gd name="T32" fmla="*/ 32 w 190"/>
                <a:gd name="T33" fmla="*/ 0 h 8"/>
                <a:gd name="T34" fmla="*/ 30 w 190"/>
                <a:gd name="T35" fmla="*/ 1 h 8"/>
                <a:gd name="T36" fmla="*/ 29 w 190"/>
                <a:gd name="T37" fmla="*/ 0 h 8"/>
                <a:gd name="T38" fmla="*/ 4 w 190"/>
                <a:gd name="T39" fmla="*/ 0 h 8"/>
                <a:gd name="T40" fmla="*/ 0 w 190"/>
                <a:gd name="T41" fmla="*/ 4 h 8"/>
                <a:gd name="T42" fmla="*/ 4 w 190"/>
                <a:gd name="T43" fmla="*/ 8 h 8"/>
                <a:gd name="T44" fmla="*/ 29 w 190"/>
                <a:gd name="T45" fmla="*/ 8 h 8"/>
                <a:gd name="T46" fmla="*/ 30 w 190"/>
                <a:gd name="T47" fmla="*/ 8 h 8"/>
                <a:gd name="T48" fmla="*/ 32 w 190"/>
                <a:gd name="T49" fmla="*/ 8 h 8"/>
                <a:gd name="T50" fmla="*/ 57 w 190"/>
                <a:gd name="T51" fmla="*/ 8 h 8"/>
                <a:gd name="T52" fmla="*/ 58 w 190"/>
                <a:gd name="T53" fmla="*/ 8 h 8"/>
                <a:gd name="T54" fmla="*/ 60 w 190"/>
                <a:gd name="T55" fmla="*/ 8 h 8"/>
                <a:gd name="T56" fmla="*/ 85 w 190"/>
                <a:gd name="T57" fmla="*/ 8 h 8"/>
                <a:gd name="T58" fmla="*/ 86 w 190"/>
                <a:gd name="T59" fmla="*/ 8 h 8"/>
                <a:gd name="T60" fmla="*/ 88 w 190"/>
                <a:gd name="T61" fmla="*/ 8 h 8"/>
                <a:gd name="T62" fmla="*/ 113 w 190"/>
                <a:gd name="T63" fmla="*/ 8 h 8"/>
                <a:gd name="T64" fmla="*/ 114 w 190"/>
                <a:gd name="T65" fmla="*/ 8 h 8"/>
                <a:gd name="T66" fmla="*/ 116 w 190"/>
                <a:gd name="T67" fmla="*/ 8 h 8"/>
                <a:gd name="T68" fmla="*/ 141 w 190"/>
                <a:gd name="T69" fmla="*/ 8 h 8"/>
                <a:gd name="T70" fmla="*/ 142 w 190"/>
                <a:gd name="T71" fmla="*/ 8 h 8"/>
                <a:gd name="T72" fmla="*/ 144 w 190"/>
                <a:gd name="T73" fmla="*/ 8 h 8"/>
                <a:gd name="T74" fmla="*/ 169 w 190"/>
                <a:gd name="T75" fmla="*/ 8 h 8"/>
                <a:gd name="T76" fmla="*/ 170 w 190"/>
                <a:gd name="T77" fmla="*/ 8 h 8"/>
                <a:gd name="T78" fmla="*/ 172 w 190"/>
                <a:gd name="T79" fmla="*/ 8 h 8"/>
                <a:gd name="T80" fmla="*/ 186 w 190"/>
                <a:gd name="T81" fmla="*/ 8 h 8"/>
                <a:gd name="T82" fmla="*/ 190 w 190"/>
                <a:gd name="T83" fmla="*/ 4 h 8"/>
                <a:gd name="T84" fmla="*/ 186 w 190"/>
                <a:gd name="T8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0" h="8"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1" y="0"/>
                    <a:pt x="170" y="1"/>
                  </a:cubicBezTo>
                  <a:cubicBezTo>
                    <a:pt x="170" y="0"/>
                    <a:pt x="169" y="0"/>
                    <a:pt x="169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0"/>
                    <a:pt x="143" y="0"/>
                    <a:pt x="142" y="1"/>
                  </a:cubicBezTo>
                  <a:cubicBezTo>
                    <a:pt x="142" y="0"/>
                    <a:pt x="141" y="0"/>
                    <a:pt x="141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5" y="0"/>
                    <a:pt x="115" y="0"/>
                    <a:pt x="114" y="1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0"/>
                    <a:pt x="87" y="0"/>
                    <a:pt x="86" y="1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9" y="0"/>
                    <a:pt x="58" y="1"/>
                  </a:cubicBezTo>
                  <a:cubicBezTo>
                    <a:pt x="58" y="0"/>
                    <a:pt x="57" y="0"/>
                    <a:pt x="5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0"/>
                    <a:pt x="31" y="0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1" y="8"/>
                    <a:pt x="31" y="8"/>
                    <a:pt x="32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8" y="8"/>
                    <a:pt x="58" y="8"/>
                  </a:cubicBezTo>
                  <a:cubicBezTo>
                    <a:pt x="59" y="8"/>
                    <a:pt x="59" y="8"/>
                    <a:pt x="60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8"/>
                    <a:pt x="86" y="8"/>
                    <a:pt x="86" y="8"/>
                  </a:cubicBezTo>
                  <a:cubicBezTo>
                    <a:pt x="87" y="8"/>
                    <a:pt x="87" y="8"/>
                    <a:pt x="88" y="8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4" y="8"/>
                    <a:pt x="114" y="8"/>
                  </a:cubicBezTo>
                  <a:cubicBezTo>
                    <a:pt x="115" y="8"/>
                    <a:pt x="115" y="8"/>
                    <a:pt x="116" y="8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41" y="8"/>
                    <a:pt x="142" y="8"/>
                    <a:pt x="142" y="8"/>
                  </a:cubicBezTo>
                  <a:cubicBezTo>
                    <a:pt x="143" y="8"/>
                    <a:pt x="143" y="8"/>
                    <a:pt x="144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9" y="8"/>
                    <a:pt x="170" y="8"/>
                    <a:pt x="170" y="8"/>
                  </a:cubicBezTo>
                  <a:cubicBezTo>
                    <a:pt x="171" y="8"/>
                    <a:pt x="171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7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5B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222"/>
            <p:cNvSpPr>
              <a:spLocks/>
            </p:cNvSpPr>
            <p:nvPr/>
          </p:nvSpPr>
          <p:spPr bwMode="auto">
            <a:xfrm>
              <a:off x="3230564" y="4233863"/>
              <a:ext cx="257175" cy="11113"/>
            </a:xfrm>
            <a:custGeom>
              <a:avLst/>
              <a:gdLst>
                <a:gd name="T0" fmla="*/ 186 w 190"/>
                <a:gd name="T1" fmla="*/ 8 h 8"/>
                <a:gd name="T2" fmla="*/ 4 w 190"/>
                <a:gd name="T3" fmla="*/ 8 h 8"/>
                <a:gd name="T4" fmla="*/ 0 w 190"/>
                <a:gd name="T5" fmla="*/ 4 h 8"/>
                <a:gd name="T6" fmla="*/ 4 w 190"/>
                <a:gd name="T7" fmla="*/ 0 h 8"/>
                <a:gd name="T8" fmla="*/ 186 w 190"/>
                <a:gd name="T9" fmla="*/ 0 h 8"/>
                <a:gd name="T10" fmla="*/ 190 w 190"/>
                <a:gd name="T11" fmla="*/ 4 h 8"/>
                <a:gd name="T12" fmla="*/ 186 w 190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8">
                  <a:moveTo>
                    <a:pt x="186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8" y="0"/>
                    <a:pt x="190" y="2"/>
                    <a:pt x="190" y="4"/>
                  </a:cubicBezTo>
                  <a:cubicBezTo>
                    <a:pt x="190" y="6"/>
                    <a:pt x="188" y="8"/>
                    <a:pt x="186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223"/>
            <p:cNvSpPr>
              <a:spLocks noEditPoints="1"/>
            </p:cNvSpPr>
            <p:nvPr/>
          </p:nvSpPr>
          <p:spPr bwMode="auto">
            <a:xfrm>
              <a:off x="3216276" y="3462338"/>
              <a:ext cx="285750" cy="153988"/>
            </a:xfrm>
            <a:custGeom>
              <a:avLst/>
              <a:gdLst>
                <a:gd name="T0" fmla="*/ 211 w 212"/>
                <a:gd name="T1" fmla="*/ 54 h 114"/>
                <a:gd name="T2" fmla="*/ 106 w 212"/>
                <a:gd name="T3" fmla="*/ 0 h 114"/>
                <a:gd name="T4" fmla="*/ 1 w 212"/>
                <a:gd name="T5" fmla="*/ 54 h 114"/>
                <a:gd name="T6" fmla="*/ 1 w 212"/>
                <a:gd name="T7" fmla="*/ 59 h 114"/>
                <a:gd name="T8" fmla="*/ 106 w 212"/>
                <a:gd name="T9" fmla="*/ 114 h 114"/>
                <a:gd name="T10" fmla="*/ 211 w 212"/>
                <a:gd name="T11" fmla="*/ 59 h 114"/>
                <a:gd name="T12" fmla="*/ 211 w 212"/>
                <a:gd name="T13" fmla="*/ 54 h 114"/>
                <a:gd name="T14" fmla="*/ 106 w 212"/>
                <a:gd name="T15" fmla="*/ 106 h 114"/>
                <a:gd name="T16" fmla="*/ 9 w 212"/>
                <a:gd name="T17" fmla="*/ 57 h 114"/>
                <a:gd name="T18" fmla="*/ 106 w 212"/>
                <a:gd name="T19" fmla="*/ 8 h 114"/>
                <a:gd name="T20" fmla="*/ 203 w 212"/>
                <a:gd name="T21" fmla="*/ 57 h 114"/>
                <a:gd name="T22" fmla="*/ 106 w 212"/>
                <a:gd name="T23" fmla="*/ 10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114">
                  <a:moveTo>
                    <a:pt x="211" y="54"/>
                  </a:moveTo>
                  <a:cubicBezTo>
                    <a:pt x="187" y="20"/>
                    <a:pt x="148" y="0"/>
                    <a:pt x="106" y="0"/>
                  </a:cubicBezTo>
                  <a:cubicBezTo>
                    <a:pt x="64" y="0"/>
                    <a:pt x="25" y="20"/>
                    <a:pt x="1" y="54"/>
                  </a:cubicBezTo>
                  <a:cubicBezTo>
                    <a:pt x="0" y="56"/>
                    <a:pt x="0" y="58"/>
                    <a:pt x="1" y="59"/>
                  </a:cubicBezTo>
                  <a:cubicBezTo>
                    <a:pt x="25" y="93"/>
                    <a:pt x="64" y="114"/>
                    <a:pt x="106" y="114"/>
                  </a:cubicBezTo>
                  <a:cubicBezTo>
                    <a:pt x="148" y="114"/>
                    <a:pt x="187" y="93"/>
                    <a:pt x="211" y="59"/>
                  </a:cubicBezTo>
                  <a:cubicBezTo>
                    <a:pt x="212" y="58"/>
                    <a:pt x="212" y="56"/>
                    <a:pt x="211" y="54"/>
                  </a:cubicBezTo>
                  <a:close/>
                  <a:moveTo>
                    <a:pt x="106" y="106"/>
                  </a:moveTo>
                  <a:cubicBezTo>
                    <a:pt x="68" y="106"/>
                    <a:pt x="32" y="87"/>
                    <a:pt x="9" y="57"/>
                  </a:cubicBezTo>
                  <a:cubicBezTo>
                    <a:pt x="32" y="26"/>
                    <a:pt x="68" y="8"/>
                    <a:pt x="106" y="8"/>
                  </a:cubicBezTo>
                  <a:cubicBezTo>
                    <a:pt x="144" y="8"/>
                    <a:pt x="180" y="26"/>
                    <a:pt x="203" y="57"/>
                  </a:cubicBezTo>
                  <a:cubicBezTo>
                    <a:pt x="180" y="87"/>
                    <a:pt x="144" y="106"/>
                    <a:pt x="106" y="10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Oval 224"/>
            <p:cNvSpPr>
              <a:spLocks noChangeArrowheads="1"/>
            </p:cNvSpPr>
            <p:nvPr/>
          </p:nvSpPr>
          <p:spPr bwMode="auto">
            <a:xfrm>
              <a:off x="3308351" y="3487738"/>
              <a:ext cx="101600" cy="10318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225"/>
            <p:cNvSpPr>
              <a:spLocks noEditPoints="1"/>
            </p:cNvSpPr>
            <p:nvPr/>
          </p:nvSpPr>
          <p:spPr bwMode="auto">
            <a:xfrm>
              <a:off x="3336926" y="4714876"/>
              <a:ext cx="65088" cy="119063"/>
            </a:xfrm>
            <a:custGeom>
              <a:avLst/>
              <a:gdLst>
                <a:gd name="T0" fmla="*/ 7 w 48"/>
                <a:gd name="T1" fmla="*/ 1 h 89"/>
                <a:gd name="T2" fmla="*/ 2 w 48"/>
                <a:gd name="T3" fmla="*/ 1 h 89"/>
                <a:gd name="T4" fmla="*/ 0 w 48"/>
                <a:gd name="T5" fmla="*/ 4 h 89"/>
                <a:gd name="T6" fmla="*/ 0 w 48"/>
                <a:gd name="T7" fmla="*/ 85 h 89"/>
                <a:gd name="T8" fmla="*/ 2 w 48"/>
                <a:gd name="T9" fmla="*/ 88 h 89"/>
                <a:gd name="T10" fmla="*/ 4 w 48"/>
                <a:gd name="T11" fmla="*/ 89 h 89"/>
                <a:gd name="T12" fmla="*/ 7 w 48"/>
                <a:gd name="T13" fmla="*/ 88 h 89"/>
                <a:gd name="T14" fmla="*/ 47 w 48"/>
                <a:gd name="T15" fmla="*/ 47 h 89"/>
                <a:gd name="T16" fmla="*/ 47 w 48"/>
                <a:gd name="T17" fmla="*/ 42 h 89"/>
                <a:gd name="T18" fmla="*/ 7 w 48"/>
                <a:gd name="T19" fmla="*/ 1 h 89"/>
                <a:gd name="T20" fmla="*/ 8 w 48"/>
                <a:gd name="T21" fmla="*/ 75 h 89"/>
                <a:gd name="T22" fmla="*/ 8 w 48"/>
                <a:gd name="T23" fmla="*/ 14 h 89"/>
                <a:gd name="T24" fmla="*/ 38 w 48"/>
                <a:gd name="T25" fmla="*/ 44 h 89"/>
                <a:gd name="T26" fmla="*/ 8 w 48"/>
                <a:gd name="T27" fmla="*/ 7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89">
                  <a:moveTo>
                    <a:pt x="7" y="1"/>
                  </a:moveTo>
                  <a:cubicBezTo>
                    <a:pt x="5" y="0"/>
                    <a:pt x="4" y="0"/>
                    <a:pt x="2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1" y="88"/>
                    <a:pt x="2" y="88"/>
                  </a:cubicBezTo>
                  <a:cubicBezTo>
                    <a:pt x="3" y="89"/>
                    <a:pt x="3" y="89"/>
                    <a:pt x="4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6"/>
                    <a:pt x="48" y="43"/>
                    <a:pt x="47" y="42"/>
                  </a:cubicBezTo>
                  <a:lnTo>
                    <a:pt x="7" y="1"/>
                  </a:lnTo>
                  <a:close/>
                  <a:moveTo>
                    <a:pt x="8" y="75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38" y="44"/>
                    <a:pt x="38" y="44"/>
                    <a:pt x="38" y="44"/>
                  </a:cubicBezTo>
                  <a:lnTo>
                    <a:pt x="8" y="7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226"/>
            <p:cNvSpPr>
              <a:spLocks noEditPoints="1"/>
            </p:cNvSpPr>
            <p:nvPr/>
          </p:nvSpPr>
          <p:spPr bwMode="auto">
            <a:xfrm>
              <a:off x="3246439" y="4662488"/>
              <a:ext cx="223838" cy="223838"/>
            </a:xfrm>
            <a:custGeom>
              <a:avLst/>
              <a:gdLst>
                <a:gd name="T0" fmla="*/ 83 w 165"/>
                <a:gd name="T1" fmla="*/ 0 h 165"/>
                <a:gd name="T2" fmla="*/ 0 w 165"/>
                <a:gd name="T3" fmla="*/ 82 h 165"/>
                <a:gd name="T4" fmla="*/ 83 w 165"/>
                <a:gd name="T5" fmla="*/ 165 h 165"/>
                <a:gd name="T6" fmla="*/ 165 w 165"/>
                <a:gd name="T7" fmla="*/ 82 h 165"/>
                <a:gd name="T8" fmla="*/ 83 w 165"/>
                <a:gd name="T9" fmla="*/ 0 h 165"/>
                <a:gd name="T10" fmla="*/ 83 w 165"/>
                <a:gd name="T11" fmla="*/ 157 h 165"/>
                <a:gd name="T12" fmla="*/ 8 w 165"/>
                <a:gd name="T13" fmla="*/ 82 h 165"/>
                <a:gd name="T14" fmla="*/ 83 w 165"/>
                <a:gd name="T15" fmla="*/ 8 h 165"/>
                <a:gd name="T16" fmla="*/ 157 w 165"/>
                <a:gd name="T17" fmla="*/ 82 h 165"/>
                <a:gd name="T18" fmla="*/ 83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83" y="157"/>
                  </a:moveTo>
                  <a:cubicBezTo>
                    <a:pt x="42" y="157"/>
                    <a:pt x="8" y="124"/>
                    <a:pt x="8" y="82"/>
                  </a:cubicBezTo>
                  <a:cubicBezTo>
                    <a:pt x="8" y="41"/>
                    <a:pt x="42" y="8"/>
                    <a:pt x="83" y="8"/>
                  </a:cubicBezTo>
                  <a:cubicBezTo>
                    <a:pt x="124" y="8"/>
                    <a:pt x="157" y="41"/>
                    <a:pt x="157" y="82"/>
                  </a:cubicBezTo>
                  <a:cubicBezTo>
                    <a:pt x="157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227"/>
            <p:cNvSpPr>
              <a:spLocks noEditPoints="1"/>
            </p:cNvSpPr>
            <p:nvPr/>
          </p:nvSpPr>
          <p:spPr bwMode="auto">
            <a:xfrm>
              <a:off x="3251201" y="5286376"/>
              <a:ext cx="214313" cy="212725"/>
            </a:xfrm>
            <a:custGeom>
              <a:avLst/>
              <a:gdLst>
                <a:gd name="T0" fmla="*/ 112 w 159"/>
                <a:gd name="T1" fmla="*/ 35 h 157"/>
                <a:gd name="T2" fmla="*/ 116 w 159"/>
                <a:gd name="T3" fmla="*/ 6 h 157"/>
                <a:gd name="T4" fmla="*/ 90 w 159"/>
                <a:gd name="T5" fmla="*/ 5 h 157"/>
                <a:gd name="T6" fmla="*/ 70 w 159"/>
                <a:gd name="T7" fmla="*/ 5 h 157"/>
                <a:gd name="T8" fmla="*/ 43 w 159"/>
                <a:gd name="T9" fmla="*/ 6 h 157"/>
                <a:gd name="T10" fmla="*/ 47 w 159"/>
                <a:gd name="T11" fmla="*/ 35 h 157"/>
                <a:gd name="T12" fmla="*/ 0 w 159"/>
                <a:gd name="T13" fmla="*/ 53 h 157"/>
                <a:gd name="T14" fmla="*/ 15 w 159"/>
                <a:gd name="T15" fmla="*/ 76 h 157"/>
                <a:gd name="T16" fmla="*/ 33 w 159"/>
                <a:gd name="T17" fmla="*/ 157 h 157"/>
                <a:gd name="T18" fmla="*/ 145 w 159"/>
                <a:gd name="T19" fmla="*/ 139 h 157"/>
                <a:gd name="T20" fmla="*/ 159 w 159"/>
                <a:gd name="T21" fmla="*/ 58 h 157"/>
                <a:gd name="T22" fmla="*/ 141 w 159"/>
                <a:gd name="T23" fmla="*/ 35 h 157"/>
                <a:gd name="T24" fmla="*/ 95 w 159"/>
                <a:gd name="T25" fmla="*/ 11 h 157"/>
                <a:gd name="T26" fmla="*/ 110 w 159"/>
                <a:gd name="T27" fmla="*/ 12 h 157"/>
                <a:gd name="T28" fmla="*/ 90 w 159"/>
                <a:gd name="T29" fmla="*/ 34 h 157"/>
                <a:gd name="T30" fmla="*/ 86 w 159"/>
                <a:gd name="T31" fmla="*/ 33 h 157"/>
                <a:gd name="T32" fmla="*/ 49 w 159"/>
                <a:gd name="T33" fmla="*/ 12 h 157"/>
                <a:gd name="T34" fmla="*/ 65 w 159"/>
                <a:gd name="T35" fmla="*/ 11 h 157"/>
                <a:gd name="T36" fmla="*/ 69 w 159"/>
                <a:gd name="T37" fmla="*/ 34 h 157"/>
                <a:gd name="T38" fmla="*/ 49 w 159"/>
                <a:gd name="T39" fmla="*/ 12 h 157"/>
                <a:gd name="T40" fmla="*/ 8 w 159"/>
                <a:gd name="T41" fmla="*/ 53 h 157"/>
                <a:gd name="T42" fmla="*/ 68 w 159"/>
                <a:gd name="T43" fmla="*/ 43 h 157"/>
                <a:gd name="T44" fmla="*/ 18 w 159"/>
                <a:gd name="T45" fmla="*/ 68 h 157"/>
                <a:gd name="T46" fmla="*/ 23 w 159"/>
                <a:gd name="T47" fmla="*/ 139 h 157"/>
                <a:gd name="T48" fmla="*/ 68 w 159"/>
                <a:gd name="T49" fmla="*/ 77 h 157"/>
                <a:gd name="T50" fmla="*/ 33 w 159"/>
                <a:gd name="T51" fmla="*/ 149 h 157"/>
                <a:gd name="T52" fmla="*/ 137 w 159"/>
                <a:gd name="T53" fmla="*/ 139 h 157"/>
                <a:gd name="T54" fmla="*/ 92 w 159"/>
                <a:gd name="T55" fmla="*/ 149 h 157"/>
                <a:gd name="T56" fmla="*/ 137 w 159"/>
                <a:gd name="T57" fmla="*/ 77 h 157"/>
                <a:gd name="T58" fmla="*/ 151 w 159"/>
                <a:gd name="T59" fmla="*/ 58 h 157"/>
                <a:gd name="T60" fmla="*/ 92 w 159"/>
                <a:gd name="T61" fmla="*/ 68 h 157"/>
                <a:gd name="T62" fmla="*/ 141 w 159"/>
                <a:gd name="T63" fmla="*/ 43 h 157"/>
                <a:gd name="T64" fmla="*/ 151 w 159"/>
                <a:gd name="T6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" h="157">
                  <a:moveTo>
                    <a:pt x="141" y="35"/>
                  </a:moveTo>
                  <a:cubicBezTo>
                    <a:pt x="112" y="35"/>
                    <a:pt x="112" y="35"/>
                    <a:pt x="112" y="35"/>
                  </a:cubicBezTo>
                  <a:cubicBezTo>
                    <a:pt x="113" y="34"/>
                    <a:pt x="114" y="34"/>
                    <a:pt x="115" y="33"/>
                  </a:cubicBezTo>
                  <a:cubicBezTo>
                    <a:pt x="122" y="26"/>
                    <a:pt x="123" y="14"/>
                    <a:pt x="116" y="6"/>
                  </a:cubicBezTo>
                  <a:cubicBezTo>
                    <a:pt x="113" y="2"/>
                    <a:pt x="108" y="0"/>
                    <a:pt x="102" y="0"/>
                  </a:cubicBezTo>
                  <a:cubicBezTo>
                    <a:pt x="97" y="0"/>
                    <a:pt x="93" y="2"/>
                    <a:pt x="90" y="5"/>
                  </a:cubicBezTo>
                  <a:cubicBezTo>
                    <a:pt x="86" y="8"/>
                    <a:pt x="82" y="13"/>
                    <a:pt x="80" y="19"/>
                  </a:cubicBezTo>
                  <a:cubicBezTo>
                    <a:pt x="77" y="13"/>
                    <a:pt x="73" y="7"/>
                    <a:pt x="70" y="5"/>
                  </a:cubicBezTo>
                  <a:cubicBezTo>
                    <a:pt x="67" y="2"/>
                    <a:pt x="62" y="0"/>
                    <a:pt x="58" y="0"/>
                  </a:cubicBezTo>
                  <a:cubicBezTo>
                    <a:pt x="52" y="0"/>
                    <a:pt x="47" y="2"/>
                    <a:pt x="43" y="6"/>
                  </a:cubicBezTo>
                  <a:cubicBezTo>
                    <a:pt x="36" y="14"/>
                    <a:pt x="37" y="26"/>
                    <a:pt x="45" y="33"/>
                  </a:cubicBezTo>
                  <a:cubicBezTo>
                    <a:pt x="46" y="34"/>
                    <a:pt x="47" y="34"/>
                    <a:pt x="47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8" y="35"/>
                    <a:pt x="0" y="4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7"/>
                    <a:pt x="7" y="74"/>
                    <a:pt x="15" y="76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49"/>
                    <a:pt x="23" y="157"/>
                    <a:pt x="33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36" y="157"/>
                    <a:pt x="145" y="149"/>
                    <a:pt x="145" y="139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53" y="74"/>
                    <a:pt x="159" y="67"/>
                    <a:pt x="159" y="58"/>
                  </a:cubicBezTo>
                  <a:cubicBezTo>
                    <a:pt x="159" y="53"/>
                    <a:pt x="159" y="53"/>
                    <a:pt x="159" y="53"/>
                  </a:cubicBezTo>
                  <a:cubicBezTo>
                    <a:pt x="159" y="43"/>
                    <a:pt x="151" y="35"/>
                    <a:pt x="141" y="35"/>
                  </a:cubicBezTo>
                  <a:close/>
                  <a:moveTo>
                    <a:pt x="87" y="23"/>
                  </a:moveTo>
                  <a:cubicBezTo>
                    <a:pt x="89" y="18"/>
                    <a:pt x="92" y="13"/>
                    <a:pt x="95" y="11"/>
                  </a:cubicBezTo>
                  <a:cubicBezTo>
                    <a:pt x="97" y="9"/>
                    <a:pt x="99" y="8"/>
                    <a:pt x="102" y="8"/>
                  </a:cubicBezTo>
                  <a:cubicBezTo>
                    <a:pt x="105" y="8"/>
                    <a:pt x="108" y="9"/>
                    <a:pt x="110" y="12"/>
                  </a:cubicBezTo>
                  <a:cubicBezTo>
                    <a:pt x="114" y="16"/>
                    <a:pt x="114" y="23"/>
                    <a:pt x="109" y="27"/>
                  </a:cubicBezTo>
                  <a:cubicBezTo>
                    <a:pt x="106" y="30"/>
                    <a:pt x="97" y="34"/>
                    <a:pt x="90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8" y="34"/>
                    <a:pt x="87" y="34"/>
                    <a:pt x="86" y="33"/>
                  </a:cubicBezTo>
                  <a:cubicBezTo>
                    <a:pt x="85" y="32"/>
                    <a:pt x="85" y="29"/>
                    <a:pt x="87" y="23"/>
                  </a:cubicBezTo>
                  <a:close/>
                  <a:moveTo>
                    <a:pt x="49" y="12"/>
                  </a:moveTo>
                  <a:cubicBezTo>
                    <a:pt x="51" y="9"/>
                    <a:pt x="54" y="8"/>
                    <a:pt x="58" y="8"/>
                  </a:cubicBezTo>
                  <a:cubicBezTo>
                    <a:pt x="60" y="8"/>
                    <a:pt x="63" y="9"/>
                    <a:pt x="65" y="11"/>
                  </a:cubicBezTo>
                  <a:cubicBezTo>
                    <a:pt x="71" y="16"/>
                    <a:pt x="77" y="30"/>
                    <a:pt x="74" y="33"/>
                  </a:cubicBezTo>
                  <a:cubicBezTo>
                    <a:pt x="73" y="34"/>
                    <a:pt x="71" y="34"/>
                    <a:pt x="69" y="34"/>
                  </a:cubicBezTo>
                  <a:cubicBezTo>
                    <a:pt x="63" y="34"/>
                    <a:pt x="54" y="30"/>
                    <a:pt x="50" y="27"/>
                  </a:cubicBezTo>
                  <a:cubicBezTo>
                    <a:pt x="46" y="23"/>
                    <a:pt x="45" y="16"/>
                    <a:pt x="49" y="12"/>
                  </a:cubicBezTo>
                  <a:close/>
                  <a:moveTo>
                    <a:pt x="8" y="58"/>
                  </a:moveTo>
                  <a:cubicBezTo>
                    <a:pt x="8" y="53"/>
                    <a:pt x="8" y="53"/>
                    <a:pt x="8" y="53"/>
                  </a:cubicBezTo>
                  <a:cubicBezTo>
                    <a:pt x="8" y="48"/>
                    <a:pt x="13" y="43"/>
                    <a:pt x="18" y="43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3" y="68"/>
                    <a:pt x="8" y="64"/>
                    <a:pt x="8" y="58"/>
                  </a:cubicBezTo>
                  <a:close/>
                  <a:moveTo>
                    <a:pt x="23" y="139"/>
                  </a:moveTo>
                  <a:cubicBezTo>
                    <a:pt x="23" y="77"/>
                    <a:pt x="23" y="77"/>
                    <a:pt x="23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8" y="149"/>
                    <a:pt x="23" y="144"/>
                    <a:pt x="23" y="139"/>
                  </a:cubicBezTo>
                  <a:close/>
                  <a:moveTo>
                    <a:pt x="137" y="139"/>
                  </a:moveTo>
                  <a:cubicBezTo>
                    <a:pt x="137" y="144"/>
                    <a:pt x="132" y="149"/>
                    <a:pt x="126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137" y="77"/>
                    <a:pt x="137" y="77"/>
                    <a:pt x="137" y="77"/>
                  </a:cubicBezTo>
                  <a:lnTo>
                    <a:pt x="137" y="139"/>
                  </a:lnTo>
                  <a:close/>
                  <a:moveTo>
                    <a:pt x="151" y="58"/>
                  </a:moveTo>
                  <a:cubicBezTo>
                    <a:pt x="151" y="64"/>
                    <a:pt x="147" y="68"/>
                    <a:pt x="141" y="68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47" y="43"/>
                    <a:pt x="151" y="48"/>
                    <a:pt x="151" y="53"/>
                  </a:cubicBezTo>
                  <a:lnTo>
                    <a:pt x="151" y="5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228"/>
            <p:cNvSpPr>
              <a:spLocks noEditPoints="1"/>
            </p:cNvSpPr>
            <p:nvPr/>
          </p:nvSpPr>
          <p:spPr bwMode="auto">
            <a:xfrm>
              <a:off x="3286126" y="5942013"/>
              <a:ext cx="146050" cy="185738"/>
            </a:xfrm>
            <a:custGeom>
              <a:avLst/>
              <a:gdLst>
                <a:gd name="T0" fmla="*/ 104 w 108"/>
                <a:gd name="T1" fmla="*/ 0 h 138"/>
                <a:gd name="T2" fmla="*/ 99 w 108"/>
                <a:gd name="T3" fmla="*/ 3 h 138"/>
                <a:gd name="T4" fmla="*/ 97 w 108"/>
                <a:gd name="T5" fmla="*/ 35 h 138"/>
                <a:gd name="T6" fmla="*/ 10 w 108"/>
                <a:gd name="T7" fmla="*/ 35 h 138"/>
                <a:gd name="T8" fmla="*/ 8 w 108"/>
                <a:gd name="T9" fmla="*/ 3 h 138"/>
                <a:gd name="T10" fmla="*/ 4 w 108"/>
                <a:gd name="T11" fmla="*/ 0 h 138"/>
                <a:gd name="T12" fmla="*/ 0 w 108"/>
                <a:gd name="T13" fmla="*/ 4 h 138"/>
                <a:gd name="T14" fmla="*/ 9 w 108"/>
                <a:gd name="T15" fmla="*/ 129 h 138"/>
                <a:gd name="T16" fmla="*/ 18 w 108"/>
                <a:gd name="T17" fmla="*/ 138 h 138"/>
                <a:gd name="T18" fmla="*/ 89 w 108"/>
                <a:gd name="T19" fmla="*/ 138 h 138"/>
                <a:gd name="T20" fmla="*/ 99 w 108"/>
                <a:gd name="T21" fmla="*/ 129 h 138"/>
                <a:gd name="T22" fmla="*/ 107 w 108"/>
                <a:gd name="T23" fmla="*/ 4 h 138"/>
                <a:gd name="T24" fmla="*/ 104 w 108"/>
                <a:gd name="T25" fmla="*/ 0 h 138"/>
                <a:gd name="T26" fmla="*/ 89 w 108"/>
                <a:gd name="T27" fmla="*/ 130 h 138"/>
                <a:gd name="T28" fmla="*/ 18 w 108"/>
                <a:gd name="T29" fmla="*/ 130 h 138"/>
                <a:gd name="T30" fmla="*/ 17 w 108"/>
                <a:gd name="T31" fmla="*/ 128 h 138"/>
                <a:gd name="T32" fmla="*/ 13 w 108"/>
                <a:gd name="T33" fmla="*/ 74 h 138"/>
                <a:gd name="T34" fmla="*/ 95 w 108"/>
                <a:gd name="T35" fmla="*/ 74 h 138"/>
                <a:gd name="T36" fmla="*/ 91 w 108"/>
                <a:gd name="T37" fmla="*/ 128 h 138"/>
                <a:gd name="T38" fmla="*/ 89 w 108"/>
                <a:gd name="T39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38">
                  <a:moveTo>
                    <a:pt x="104" y="0"/>
                  </a:moveTo>
                  <a:cubicBezTo>
                    <a:pt x="102" y="0"/>
                    <a:pt x="100" y="1"/>
                    <a:pt x="99" y="3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9" y="134"/>
                    <a:pt x="13" y="138"/>
                    <a:pt x="18" y="138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94" y="138"/>
                    <a:pt x="98" y="134"/>
                    <a:pt x="99" y="129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08" y="2"/>
                    <a:pt x="106" y="0"/>
                    <a:pt x="104" y="0"/>
                  </a:cubicBezTo>
                  <a:close/>
                  <a:moveTo>
                    <a:pt x="89" y="130"/>
                  </a:moveTo>
                  <a:cubicBezTo>
                    <a:pt x="18" y="130"/>
                    <a:pt x="18" y="130"/>
                    <a:pt x="18" y="130"/>
                  </a:cubicBezTo>
                  <a:cubicBezTo>
                    <a:pt x="18" y="130"/>
                    <a:pt x="17" y="129"/>
                    <a:pt x="17" y="128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1" y="129"/>
                    <a:pt x="90" y="130"/>
                    <a:pt x="89" y="13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Freeform 229"/>
            <p:cNvSpPr>
              <a:spLocks/>
            </p:cNvSpPr>
            <p:nvPr/>
          </p:nvSpPr>
          <p:spPr bwMode="auto">
            <a:xfrm>
              <a:off x="3275014" y="5891213"/>
              <a:ext cx="166688" cy="44450"/>
            </a:xfrm>
            <a:custGeom>
              <a:avLst/>
              <a:gdLst>
                <a:gd name="T0" fmla="*/ 118 w 123"/>
                <a:gd name="T1" fmla="*/ 13 h 32"/>
                <a:gd name="T2" fmla="*/ 98 w 123"/>
                <a:gd name="T3" fmla="*/ 13 h 32"/>
                <a:gd name="T4" fmla="*/ 93 w 123"/>
                <a:gd name="T5" fmla="*/ 7 h 32"/>
                <a:gd name="T6" fmla="*/ 93 w 123"/>
                <a:gd name="T7" fmla="*/ 5 h 32"/>
                <a:gd name="T8" fmla="*/ 88 w 123"/>
                <a:gd name="T9" fmla="*/ 0 h 32"/>
                <a:gd name="T10" fmla="*/ 36 w 123"/>
                <a:gd name="T11" fmla="*/ 0 h 32"/>
                <a:gd name="T12" fmla="*/ 31 w 123"/>
                <a:gd name="T13" fmla="*/ 5 h 32"/>
                <a:gd name="T14" fmla="*/ 31 w 123"/>
                <a:gd name="T15" fmla="*/ 7 h 32"/>
                <a:gd name="T16" fmla="*/ 25 w 123"/>
                <a:gd name="T17" fmla="*/ 13 h 32"/>
                <a:gd name="T18" fmla="*/ 6 w 123"/>
                <a:gd name="T19" fmla="*/ 13 h 32"/>
                <a:gd name="T20" fmla="*/ 0 w 123"/>
                <a:gd name="T21" fmla="*/ 18 h 32"/>
                <a:gd name="T22" fmla="*/ 0 w 123"/>
                <a:gd name="T23" fmla="*/ 27 h 32"/>
                <a:gd name="T24" fmla="*/ 6 w 123"/>
                <a:gd name="T25" fmla="*/ 32 h 32"/>
                <a:gd name="T26" fmla="*/ 118 w 123"/>
                <a:gd name="T27" fmla="*/ 32 h 32"/>
                <a:gd name="T28" fmla="*/ 123 w 123"/>
                <a:gd name="T29" fmla="*/ 27 h 32"/>
                <a:gd name="T30" fmla="*/ 123 w 123"/>
                <a:gd name="T31" fmla="*/ 18 h 32"/>
                <a:gd name="T32" fmla="*/ 118 w 123"/>
                <a:gd name="T33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32">
                  <a:moveTo>
                    <a:pt x="118" y="13"/>
                  </a:moveTo>
                  <a:cubicBezTo>
                    <a:pt x="98" y="13"/>
                    <a:pt x="98" y="13"/>
                    <a:pt x="98" y="13"/>
                  </a:cubicBezTo>
                  <a:cubicBezTo>
                    <a:pt x="95" y="13"/>
                    <a:pt x="93" y="10"/>
                    <a:pt x="93" y="7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2"/>
                    <a:pt x="91" y="0"/>
                    <a:pt x="88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3" y="0"/>
                    <a:pt x="31" y="2"/>
                    <a:pt x="31" y="5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10"/>
                    <a:pt x="28" y="13"/>
                    <a:pt x="2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3" y="13"/>
                    <a:pt x="0" y="15"/>
                    <a:pt x="0" y="1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3" y="32"/>
                    <a:pt x="6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21" y="32"/>
                    <a:pt x="123" y="30"/>
                    <a:pt x="123" y="27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3" y="15"/>
                    <a:pt x="121" y="13"/>
                    <a:pt x="118" y="1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Freeform 230"/>
            <p:cNvSpPr>
              <a:spLocks noEditPoints="1"/>
            </p:cNvSpPr>
            <p:nvPr/>
          </p:nvSpPr>
          <p:spPr bwMode="auto">
            <a:xfrm>
              <a:off x="3776664" y="395287"/>
              <a:ext cx="209550" cy="114300"/>
            </a:xfrm>
            <a:custGeom>
              <a:avLst/>
              <a:gdLst>
                <a:gd name="T0" fmla="*/ 155 w 155"/>
                <a:gd name="T1" fmla="*/ 31 h 85"/>
                <a:gd name="T2" fmla="*/ 155 w 155"/>
                <a:gd name="T3" fmla="*/ 31 h 85"/>
                <a:gd name="T4" fmla="*/ 155 w 155"/>
                <a:gd name="T5" fmla="*/ 30 h 85"/>
                <a:gd name="T6" fmla="*/ 154 w 155"/>
                <a:gd name="T7" fmla="*/ 29 h 85"/>
                <a:gd name="T8" fmla="*/ 154 w 155"/>
                <a:gd name="T9" fmla="*/ 29 h 85"/>
                <a:gd name="T10" fmla="*/ 124 w 155"/>
                <a:gd name="T11" fmla="*/ 1 h 85"/>
                <a:gd name="T12" fmla="*/ 124 w 155"/>
                <a:gd name="T13" fmla="*/ 1 h 85"/>
                <a:gd name="T14" fmla="*/ 124 w 155"/>
                <a:gd name="T15" fmla="*/ 1 h 85"/>
                <a:gd name="T16" fmla="*/ 124 w 155"/>
                <a:gd name="T17" fmla="*/ 1 h 85"/>
                <a:gd name="T18" fmla="*/ 123 w 155"/>
                <a:gd name="T19" fmla="*/ 0 h 85"/>
                <a:gd name="T20" fmla="*/ 121 w 155"/>
                <a:gd name="T21" fmla="*/ 0 h 85"/>
                <a:gd name="T22" fmla="*/ 34 w 155"/>
                <a:gd name="T23" fmla="*/ 0 h 85"/>
                <a:gd name="T24" fmla="*/ 32 w 155"/>
                <a:gd name="T25" fmla="*/ 0 h 85"/>
                <a:gd name="T26" fmla="*/ 32 w 155"/>
                <a:gd name="T27" fmla="*/ 1 h 85"/>
                <a:gd name="T28" fmla="*/ 31 w 155"/>
                <a:gd name="T29" fmla="*/ 1 h 85"/>
                <a:gd name="T30" fmla="*/ 31 w 155"/>
                <a:gd name="T31" fmla="*/ 1 h 85"/>
                <a:gd name="T32" fmla="*/ 31 w 155"/>
                <a:gd name="T33" fmla="*/ 1 h 85"/>
                <a:gd name="T34" fmla="*/ 2 w 155"/>
                <a:gd name="T35" fmla="*/ 29 h 85"/>
                <a:gd name="T36" fmla="*/ 1 w 155"/>
                <a:gd name="T37" fmla="*/ 29 h 85"/>
                <a:gd name="T38" fmla="*/ 1 w 155"/>
                <a:gd name="T39" fmla="*/ 30 h 85"/>
                <a:gd name="T40" fmla="*/ 1 w 155"/>
                <a:gd name="T41" fmla="*/ 31 h 85"/>
                <a:gd name="T42" fmla="*/ 1 w 155"/>
                <a:gd name="T43" fmla="*/ 31 h 85"/>
                <a:gd name="T44" fmla="*/ 0 w 155"/>
                <a:gd name="T45" fmla="*/ 32 h 85"/>
                <a:gd name="T46" fmla="*/ 0 w 155"/>
                <a:gd name="T47" fmla="*/ 32 h 85"/>
                <a:gd name="T48" fmla="*/ 0 w 155"/>
                <a:gd name="T49" fmla="*/ 81 h 85"/>
                <a:gd name="T50" fmla="*/ 4 w 155"/>
                <a:gd name="T51" fmla="*/ 85 h 85"/>
                <a:gd name="T52" fmla="*/ 151 w 155"/>
                <a:gd name="T53" fmla="*/ 85 h 85"/>
                <a:gd name="T54" fmla="*/ 155 w 155"/>
                <a:gd name="T55" fmla="*/ 81 h 85"/>
                <a:gd name="T56" fmla="*/ 155 w 155"/>
                <a:gd name="T57" fmla="*/ 32 h 85"/>
                <a:gd name="T58" fmla="*/ 155 w 155"/>
                <a:gd name="T59" fmla="*/ 32 h 85"/>
                <a:gd name="T60" fmla="*/ 155 w 155"/>
                <a:gd name="T61" fmla="*/ 31 h 85"/>
                <a:gd name="T62" fmla="*/ 99 w 155"/>
                <a:gd name="T63" fmla="*/ 28 h 85"/>
                <a:gd name="T64" fmla="*/ 96 w 155"/>
                <a:gd name="T65" fmla="*/ 30 h 85"/>
                <a:gd name="T66" fmla="*/ 95 w 155"/>
                <a:gd name="T67" fmla="*/ 33 h 85"/>
                <a:gd name="T68" fmla="*/ 95 w 155"/>
                <a:gd name="T69" fmla="*/ 35 h 85"/>
                <a:gd name="T70" fmla="*/ 78 w 155"/>
                <a:gd name="T71" fmla="*/ 52 h 85"/>
                <a:gd name="T72" fmla="*/ 60 w 155"/>
                <a:gd name="T73" fmla="*/ 35 h 85"/>
                <a:gd name="T74" fmla="*/ 60 w 155"/>
                <a:gd name="T75" fmla="*/ 33 h 85"/>
                <a:gd name="T76" fmla="*/ 59 w 155"/>
                <a:gd name="T77" fmla="*/ 30 h 85"/>
                <a:gd name="T78" fmla="*/ 57 w 155"/>
                <a:gd name="T79" fmla="*/ 28 h 85"/>
                <a:gd name="T80" fmla="*/ 38 w 155"/>
                <a:gd name="T81" fmla="*/ 28 h 85"/>
                <a:gd name="T82" fmla="*/ 38 w 155"/>
                <a:gd name="T83" fmla="*/ 8 h 85"/>
                <a:gd name="T84" fmla="*/ 117 w 155"/>
                <a:gd name="T85" fmla="*/ 8 h 85"/>
                <a:gd name="T86" fmla="*/ 117 w 155"/>
                <a:gd name="T87" fmla="*/ 28 h 85"/>
                <a:gd name="T88" fmla="*/ 99 w 155"/>
                <a:gd name="T89" fmla="*/ 28 h 85"/>
                <a:gd name="T90" fmla="*/ 14 w 155"/>
                <a:gd name="T91" fmla="*/ 28 h 85"/>
                <a:gd name="T92" fmla="*/ 30 w 155"/>
                <a:gd name="T93" fmla="*/ 13 h 85"/>
                <a:gd name="T94" fmla="*/ 30 w 155"/>
                <a:gd name="T95" fmla="*/ 28 h 85"/>
                <a:gd name="T96" fmla="*/ 14 w 155"/>
                <a:gd name="T97" fmla="*/ 28 h 85"/>
                <a:gd name="T98" fmla="*/ 125 w 155"/>
                <a:gd name="T99" fmla="*/ 13 h 85"/>
                <a:gd name="T100" fmla="*/ 141 w 155"/>
                <a:gd name="T101" fmla="*/ 28 h 85"/>
                <a:gd name="T102" fmla="*/ 125 w 155"/>
                <a:gd name="T103" fmla="*/ 28 h 85"/>
                <a:gd name="T104" fmla="*/ 125 w 155"/>
                <a:gd name="T105" fmla="*/ 13 h 85"/>
                <a:gd name="T106" fmla="*/ 147 w 155"/>
                <a:gd name="T107" fmla="*/ 77 h 85"/>
                <a:gd name="T108" fmla="*/ 8 w 155"/>
                <a:gd name="T109" fmla="*/ 77 h 85"/>
                <a:gd name="T110" fmla="*/ 8 w 155"/>
                <a:gd name="T111" fmla="*/ 36 h 85"/>
                <a:gd name="T112" fmla="*/ 52 w 155"/>
                <a:gd name="T113" fmla="*/ 36 h 85"/>
                <a:gd name="T114" fmla="*/ 78 w 155"/>
                <a:gd name="T115" fmla="*/ 60 h 85"/>
                <a:gd name="T116" fmla="*/ 103 w 155"/>
                <a:gd name="T117" fmla="*/ 36 h 85"/>
                <a:gd name="T118" fmla="*/ 147 w 155"/>
                <a:gd name="T119" fmla="*/ 36 h 85"/>
                <a:gd name="T120" fmla="*/ 147 w 155"/>
                <a:gd name="T121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5" h="85">
                  <a:moveTo>
                    <a:pt x="155" y="31"/>
                  </a:moveTo>
                  <a:cubicBezTo>
                    <a:pt x="155" y="31"/>
                    <a:pt x="155" y="31"/>
                    <a:pt x="155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4" y="29"/>
                    <a:pt x="154" y="29"/>
                    <a:pt x="154" y="29"/>
                  </a:cubicBezTo>
                  <a:cubicBezTo>
                    <a:pt x="154" y="29"/>
                    <a:pt x="154" y="29"/>
                    <a:pt x="154" y="29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2" y="0"/>
                    <a:pt x="12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5"/>
                    <a:pt x="4" y="85"/>
                  </a:cubicBezTo>
                  <a:cubicBezTo>
                    <a:pt x="151" y="85"/>
                    <a:pt x="151" y="85"/>
                    <a:pt x="151" y="85"/>
                  </a:cubicBezTo>
                  <a:cubicBezTo>
                    <a:pt x="153" y="85"/>
                    <a:pt x="155" y="83"/>
                    <a:pt x="155" y="81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5" y="32"/>
                    <a:pt x="155" y="31"/>
                  </a:cubicBezTo>
                  <a:close/>
                  <a:moveTo>
                    <a:pt x="99" y="28"/>
                  </a:moveTo>
                  <a:cubicBezTo>
                    <a:pt x="98" y="28"/>
                    <a:pt x="97" y="29"/>
                    <a:pt x="96" y="30"/>
                  </a:cubicBezTo>
                  <a:cubicBezTo>
                    <a:pt x="95" y="31"/>
                    <a:pt x="95" y="32"/>
                    <a:pt x="95" y="33"/>
                  </a:cubicBezTo>
                  <a:cubicBezTo>
                    <a:pt x="95" y="33"/>
                    <a:pt x="95" y="34"/>
                    <a:pt x="95" y="35"/>
                  </a:cubicBezTo>
                  <a:cubicBezTo>
                    <a:pt x="95" y="44"/>
                    <a:pt x="87" y="52"/>
                    <a:pt x="78" y="52"/>
                  </a:cubicBezTo>
                  <a:cubicBezTo>
                    <a:pt x="68" y="52"/>
                    <a:pt x="60" y="44"/>
                    <a:pt x="60" y="35"/>
                  </a:cubicBezTo>
                  <a:cubicBezTo>
                    <a:pt x="60" y="34"/>
                    <a:pt x="60" y="33"/>
                    <a:pt x="60" y="33"/>
                  </a:cubicBezTo>
                  <a:cubicBezTo>
                    <a:pt x="61" y="32"/>
                    <a:pt x="60" y="31"/>
                    <a:pt x="59" y="30"/>
                  </a:cubicBezTo>
                  <a:cubicBezTo>
                    <a:pt x="59" y="29"/>
                    <a:pt x="58" y="28"/>
                    <a:pt x="57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28"/>
                    <a:pt x="117" y="28"/>
                    <a:pt x="117" y="28"/>
                  </a:cubicBezTo>
                  <a:lnTo>
                    <a:pt x="99" y="28"/>
                  </a:lnTo>
                  <a:close/>
                  <a:moveTo>
                    <a:pt x="14" y="28"/>
                  </a:moveTo>
                  <a:cubicBezTo>
                    <a:pt x="30" y="13"/>
                    <a:pt x="30" y="13"/>
                    <a:pt x="30" y="13"/>
                  </a:cubicBezTo>
                  <a:cubicBezTo>
                    <a:pt x="30" y="28"/>
                    <a:pt x="30" y="28"/>
                    <a:pt x="30" y="28"/>
                  </a:cubicBezTo>
                  <a:lnTo>
                    <a:pt x="14" y="28"/>
                  </a:lnTo>
                  <a:close/>
                  <a:moveTo>
                    <a:pt x="125" y="13"/>
                  </a:moveTo>
                  <a:cubicBezTo>
                    <a:pt x="141" y="28"/>
                    <a:pt x="141" y="28"/>
                    <a:pt x="141" y="28"/>
                  </a:cubicBezTo>
                  <a:cubicBezTo>
                    <a:pt x="125" y="28"/>
                    <a:pt x="125" y="28"/>
                    <a:pt x="125" y="28"/>
                  </a:cubicBezTo>
                  <a:lnTo>
                    <a:pt x="125" y="13"/>
                  </a:lnTo>
                  <a:close/>
                  <a:moveTo>
                    <a:pt x="147" y="77"/>
                  </a:moveTo>
                  <a:cubicBezTo>
                    <a:pt x="8" y="77"/>
                    <a:pt x="8" y="77"/>
                    <a:pt x="8" y="7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3" y="50"/>
                    <a:pt x="64" y="60"/>
                    <a:pt x="78" y="60"/>
                  </a:cubicBezTo>
                  <a:cubicBezTo>
                    <a:pt x="91" y="60"/>
                    <a:pt x="102" y="50"/>
                    <a:pt x="103" y="36"/>
                  </a:cubicBezTo>
                  <a:cubicBezTo>
                    <a:pt x="147" y="36"/>
                    <a:pt x="147" y="36"/>
                    <a:pt x="147" y="36"/>
                  </a:cubicBezTo>
                  <a:lnTo>
                    <a:pt x="147" y="77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231"/>
            <p:cNvSpPr>
              <a:spLocks/>
            </p:cNvSpPr>
            <p:nvPr/>
          </p:nvSpPr>
          <p:spPr bwMode="auto">
            <a:xfrm>
              <a:off x="3771901" y="2241550"/>
              <a:ext cx="220663" cy="127000"/>
            </a:xfrm>
            <a:custGeom>
              <a:avLst/>
              <a:gdLst>
                <a:gd name="T0" fmla="*/ 15 w 164"/>
                <a:gd name="T1" fmla="*/ 91 h 94"/>
                <a:gd name="T2" fmla="*/ 82 w 164"/>
                <a:gd name="T3" fmla="*/ 25 h 94"/>
                <a:gd name="T4" fmla="*/ 148 w 164"/>
                <a:gd name="T5" fmla="*/ 91 h 94"/>
                <a:gd name="T6" fmla="*/ 157 w 164"/>
                <a:gd name="T7" fmla="*/ 91 h 94"/>
                <a:gd name="T8" fmla="*/ 161 w 164"/>
                <a:gd name="T9" fmla="*/ 87 h 94"/>
                <a:gd name="T10" fmla="*/ 161 w 164"/>
                <a:gd name="T11" fmla="*/ 78 h 94"/>
                <a:gd name="T12" fmla="*/ 90 w 164"/>
                <a:gd name="T13" fmla="*/ 7 h 94"/>
                <a:gd name="T14" fmla="*/ 86 w 164"/>
                <a:gd name="T15" fmla="*/ 3 h 94"/>
                <a:gd name="T16" fmla="*/ 77 w 164"/>
                <a:gd name="T17" fmla="*/ 3 h 94"/>
                <a:gd name="T18" fmla="*/ 73 w 164"/>
                <a:gd name="T19" fmla="*/ 7 h 94"/>
                <a:gd name="T20" fmla="*/ 2 w 164"/>
                <a:gd name="T21" fmla="*/ 78 h 94"/>
                <a:gd name="T22" fmla="*/ 2 w 164"/>
                <a:gd name="T23" fmla="*/ 87 h 94"/>
                <a:gd name="T24" fmla="*/ 6 w 164"/>
                <a:gd name="T25" fmla="*/ 91 h 94"/>
                <a:gd name="T26" fmla="*/ 15 w 164"/>
                <a:gd name="T27" fmla="*/ 9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4" h="94">
                  <a:moveTo>
                    <a:pt x="15" y="91"/>
                  </a:moveTo>
                  <a:cubicBezTo>
                    <a:pt x="82" y="25"/>
                    <a:pt x="82" y="25"/>
                    <a:pt x="82" y="25"/>
                  </a:cubicBezTo>
                  <a:cubicBezTo>
                    <a:pt x="148" y="91"/>
                    <a:pt x="148" y="91"/>
                    <a:pt x="148" y="91"/>
                  </a:cubicBezTo>
                  <a:cubicBezTo>
                    <a:pt x="150" y="94"/>
                    <a:pt x="154" y="94"/>
                    <a:pt x="157" y="91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4" y="84"/>
                    <a:pt x="164" y="80"/>
                    <a:pt x="161" y="78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6" y="3"/>
                    <a:pt x="86" y="3"/>
                    <a:pt x="86" y="3"/>
                  </a:cubicBezTo>
                  <a:cubicBezTo>
                    <a:pt x="84" y="0"/>
                    <a:pt x="80" y="0"/>
                    <a:pt x="77" y="3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80"/>
                    <a:pt x="0" y="84"/>
                    <a:pt x="2" y="87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9" y="94"/>
                    <a:pt x="13" y="94"/>
                    <a:pt x="15" y="9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232"/>
            <p:cNvSpPr>
              <a:spLocks noEditPoints="1"/>
            </p:cNvSpPr>
            <p:nvPr/>
          </p:nvSpPr>
          <p:spPr bwMode="auto">
            <a:xfrm>
              <a:off x="3763964" y="950912"/>
              <a:ext cx="234950" cy="236538"/>
            </a:xfrm>
            <a:custGeom>
              <a:avLst/>
              <a:gdLst>
                <a:gd name="T0" fmla="*/ 87 w 173"/>
                <a:gd name="T1" fmla="*/ 0 h 174"/>
                <a:gd name="T2" fmla="*/ 0 w 173"/>
                <a:gd name="T3" fmla="*/ 87 h 174"/>
                <a:gd name="T4" fmla="*/ 87 w 173"/>
                <a:gd name="T5" fmla="*/ 174 h 174"/>
                <a:gd name="T6" fmla="*/ 173 w 173"/>
                <a:gd name="T7" fmla="*/ 87 h 174"/>
                <a:gd name="T8" fmla="*/ 87 w 173"/>
                <a:gd name="T9" fmla="*/ 0 h 174"/>
                <a:gd name="T10" fmla="*/ 87 w 173"/>
                <a:gd name="T11" fmla="*/ 166 h 174"/>
                <a:gd name="T12" fmla="*/ 8 w 173"/>
                <a:gd name="T13" fmla="*/ 87 h 174"/>
                <a:gd name="T14" fmla="*/ 87 w 173"/>
                <a:gd name="T15" fmla="*/ 8 h 174"/>
                <a:gd name="T16" fmla="*/ 165 w 173"/>
                <a:gd name="T17" fmla="*/ 87 h 174"/>
                <a:gd name="T18" fmla="*/ 87 w 173"/>
                <a:gd name="T19" fmla="*/ 16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3" y="135"/>
                    <a:pt x="173" y="87"/>
                  </a:cubicBezTo>
                  <a:cubicBezTo>
                    <a:pt x="173" y="39"/>
                    <a:pt x="135" y="0"/>
                    <a:pt x="87" y="0"/>
                  </a:cubicBezTo>
                  <a:close/>
                  <a:moveTo>
                    <a:pt x="87" y="166"/>
                  </a:moveTo>
                  <a:cubicBezTo>
                    <a:pt x="43" y="166"/>
                    <a:pt x="8" y="131"/>
                    <a:pt x="8" y="87"/>
                  </a:cubicBezTo>
                  <a:cubicBezTo>
                    <a:pt x="8" y="44"/>
                    <a:pt x="43" y="8"/>
                    <a:pt x="87" y="8"/>
                  </a:cubicBezTo>
                  <a:cubicBezTo>
                    <a:pt x="130" y="8"/>
                    <a:pt x="165" y="44"/>
                    <a:pt x="165" y="87"/>
                  </a:cubicBezTo>
                  <a:cubicBezTo>
                    <a:pt x="165" y="131"/>
                    <a:pt x="130" y="166"/>
                    <a:pt x="87" y="16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233"/>
            <p:cNvSpPr>
              <a:spLocks noEditPoints="1"/>
            </p:cNvSpPr>
            <p:nvPr/>
          </p:nvSpPr>
          <p:spPr bwMode="auto">
            <a:xfrm>
              <a:off x="3835401" y="989012"/>
              <a:ext cx="93663" cy="160338"/>
            </a:xfrm>
            <a:custGeom>
              <a:avLst/>
              <a:gdLst>
                <a:gd name="T0" fmla="*/ 35 w 70"/>
                <a:gd name="T1" fmla="*/ 0 h 118"/>
                <a:gd name="T2" fmla="*/ 0 w 70"/>
                <a:gd name="T3" fmla="*/ 35 h 118"/>
                <a:gd name="T4" fmla="*/ 12 w 70"/>
                <a:gd name="T5" fmla="*/ 48 h 118"/>
                <a:gd name="T6" fmla="*/ 25 w 70"/>
                <a:gd name="T7" fmla="*/ 35 h 118"/>
                <a:gd name="T8" fmla="*/ 35 w 70"/>
                <a:gd name="T9" fmla="*/ 26 h 118"/>
                <a:gd name="T10" fmla="*/ 44 w 70"/>
                <a:gd name="T11" fmla="*/ 35 h 118"/>
                <a:gd name="T12" fmla="*/ 35 w 70"/>
                <a:gd name="T13" fmla="*/ 45 h 118"/>
                <a:gd name="T14" fmla="*/ 22 w 70"/>
                <a:gd name="T15" fmla="*/ 58 h 118"/>
                <a:gd name="T16" fmla="*/ 22 w 70"/>
                <a:gd name="T17" fmla="*/ 78 h 118"/>
                <a:gd name="T18" fmla="*/ 32 w 70"/>
                <a:gd name="T19" fmla="*/ 90 h 118"/>
                <a:gd name="T20" fmla="*/ 21 w 70"/>
                <a:gd name="T21" fmla="*/ 104 h 118"/>
                <a:gd name="T22" fmla="*/ 35 w 70"/>
                <a:gd name="T23" fmla="*/ 118 h 118"/>
                <a:gd name="T24" fmla="*/ 49 w 70"/>
                <a:gd name="T25" fmla="*/ 104 h 118"/>
                <a:gd name="T26" fmla="*/ 37 w 70"/>
                <a:gd name="T27" fmla="*/ 90 h 118"/>
                <a:gd name="T28" fmla="*/ 47 w 70"/>
                <a:gd name="T29" fmla="*/ 78 h 118"/>
                <a:gd name="T30" fmla="*/ 47 w 70"/>
                <a:gd name="T31" fmla="*/ 68 h 118"/>
                <a:gd name="T32" fmla="*/ 70 w 70"/>
                <a:gd name="T33" fmla="*/ 35 h 118"/>
                <a:gd name="T34" fmla="*/ 35 w 70"/>
                <a:gd name="T35" fmla="*/ 0 h 118"/>
                <a:gd name="T36" fmla="*/ 41 w 70"/>
                <a:gd name="T37" fmla="*/ 104 h 118"/>
                <a:gd name="T38" fmla="*/ 35 w 70"/>
                <a:gd name="T39" fmla="*/ 110 h 118"/>
                <a:gd name="T40" fmla="*/ 29 w 70"/>
                <a:gd name="T41" fmla="*/ 104 h 118"/>
                <a:gd name="T42" fmla="*/ 35 w 70"/>
                <a:gd name="T43" fmla="*/ 98 h 118"/>
                <a:gd name="T44" fmla="*/ 41 w 70"/>
                <a:gd name="T45" fmla="*/ 104 h 118"/>
                <a:gd name="T46" fmla="*/ 42 w 70"/>
                <a:gd name="T47" fmla="*/ 61 h 118"/>
                <a:gd name="T48" fmla="*/ 39 w 70"/>
                <a:gd name="T49" fmla="*/ 65 h 118"/>
                <a:gd name="T50" fmla="*/ 39 w 70"/>
                <a:gd name="T51" fmla="*/ 78 h 118"/>
                <a:gd name="T52" fmla="*/ 35 w 70"/>
                <a:gd name="T53" fmla="*/ 83 h 118"/>
                <a:gd name="T54" fmla="*/ 30 w 70"/>
                <a:gd name="T55" fmla="*/ 78 h 118"/>
                <a:gd name="T56" fmla="*/ 30 w 70"/>
                <a:gd name="T57" fmla="*/ 58 h 118"/>
                <a:gd name="T58" fmla="*/ 35 w 70"/>
                <a:gd name="T59" fmla="*/ 53 h 118"/>
                <a:gd name="T60" fmla="*/ 52 w 70"/>
                <a:gd name="T61" fmla="*/ 35 h 118"/>
                <a:gd name="T62" fmla="*/ 35 w 70"/>
                <a:gd name="T63" fmla="*/ 18 h 118"/>
                <a:gd name="T64" fmla="*/ 17 w 70"/>
                <a:gd name="T65" fmla="*/ 35 h 118"/>
                <a:gd name="T66" fmla="*/ 12 w 70"/>
                <a:gd name="T67" fmla="*/ 40 h 118"/>
                <a:gd name="T68" fmla="*/ 8 w 70"/>
                <a:gd name="T69" fmla="*/ 35 h 118"/>
                <a:gd name="T70" fmla="*/ 35 w 70"/>
                <a:gd name="T71" fmla="*/ 8 h 118"/>
                <a:gd name="T72" fmla="*/ 62 w 70"/>
                <a:gd name="T73" fmla="*/ 35 h 118"/>
                <a:gd name="T74" fmla="*/ 42 w 70"/>
                <a:gd name="T75" fmla="*/ 61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118">
                  <a:moveTo>
                    <a:pt x="35" y="0"/>
                  </a:moveTo>
                  <a:cubicBezTo>
                    <a:pt x="15" y="0"/>
                    <a:pt x="0" y="16"/>
                    <a:pt x="0" y="35"/>
                  </a:cubicBezTo>
                  <a:cubicBezTo>
                    <a:pt x="0" y="42"/>
                    <a:pt x="5" y="48"/>
                    <a:pt x="12" y="48"/>
                  </a:cubicBezTo>
                  <a:cubicBezTo>
                    <a:pt x="20" y="48"/>
                    <a:pt x="25" y="42"/>
                    <a:pt x="25" y="35"/>
                  </a:cubicBezTo>
                  <a:cubicBezTo>
                    <a:pt x="25" y="30"/>
                    <a:pt x="29" y="26"/>
                    <a:pt x="35" y="26"/>
                  </a:cubicBezTo>
                  <a:cubicBezTo>
                    <a:pt x="40" y="26"/>
                    <a:pt x="44" y="30"/>
                    <a:pt x="44" y="35"/>
                  </a:cubicBezTo>
                  <a:cubicBezTo>
                    <a:pt x="44" y="41"/>
                    <a:pt x="40" y="45"/>
                    <a:pt x="35" y="45"/>
                  </a:cubicBezTo>
                  <a:cubicBezTo>
                    <a:pt x="28" y="45"/>
                    <a:pt x="22" y="50"/>
                    <a:pt x="22" y="5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22" y="84"/>
                    <a:pt x="26" y="89"/>
                    <a:pt x="32" y="90"/>
                  </a:cubicBezTo>
                  <a:cubicBezTo>
                    <a:pt x="26" y="92"/>
                    <a:pt x="21" y="97"/>
                    <a:pt x="21" y="104"/>
                  </a:cubicBezTo>
                  <a:cubicBezTo>
                    <a:pt x="21" y="112"/>
                    <a:pt x="27" y="118"/>
                    <a:pt x="35" y="118"/>
                  </a:cubicBezTo>
                  <a:cubicBezTo>
                    <a:pt x="42" y="118"/>
                    <a:pt x="49" y="112"/>
                    <a:pt x="49" y="104"/>
                  </a:cubicBezTo>
                  <a:cubicBezTo>
                    <a:pt x="49" y="97"/>
                    <a:pt x="44" y="92"/>
                    <a:pt x="37" y="90"/>
                  </a:cubicBezTo>
                  <a:cubicBezTo>
                    <a:pt x="43" y="89"/>
                    <a:pt x="47" y="84"/>
                    <a:pt x="47" y="7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61" y="63"/>
                    <a:pt x="70" y="50"/>
                    <a:pt x="70" y="35"/>
                  </a:cubicBezTo>
                  <a:cubicBezTo>
                    <a:pt x="70" y="16"/>
                    <a:pt x="54" y="0"/>
                    <a:pt x="35" y="0"/>
                  </a:cubicBezTo>
                  <a:close/>
                  <a:moveTo>
                    <a:pt x="41" y="104"/>
                  </a:moveTo>
                  <a:cubicBezTo>
                    <a:pt x="41" y="107"/>
                    <a:pt x="38" y="110"/>
                    <a:pt x="35" y="110"/>
                  </a:cubicBezTo>
                  <a:cubicBezTo>
                    <a:pt x="31" y="110"/>
                    <a:pt x="29" y="107"/>
                    <a:pt x="29" y="104"/>
                  </a:cubicBezTo>
                  <a:cubicBezTo>
                    <a:pt x="29" y="101"/>
                    <a:pt x="31" y="98"/>
                    <a:pt x="35" y="98"/>
                  </a:cubicBezTo>
                  <a:cubicBezTo>
                    <a:pt x="38" y="98"/>
                    <a:pt x="41" y="101"/>
                    <a:pt x="41" y="104"/>
                  </a:cubicBezTo>
                  <a:close/>
                  <a:moveTo>
                    <a:pt x="42" y="61"/>
                  </a:moveTo>
                  <a:cubicBezTo>
                    <a:pt x="41" y="62"/>
                    <a:pt x="39" y="63"/>
                    <a:pt x="39" y="65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39" y="81"/>
                    <a:pt x="37" y="83"/>
                    <a:pt x="35" y="83"/>
                  </a:cubicBezTo>
                  <a:cubicBezTo>
                    <a:pt x="32" y="83"/>
                    <a:pt x="30" y="81"/>
                    <a:pt x="30" y="7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5"/>
                    <a:pt x="32" y="53"/>
                    <a:pt x="35" y="53"/>
                  </a:cubicBezTo>
                  <a:cubicBezTo>
                    <a:pt x="44" y="53"/>
                    <a:pt x="52" y="45"/>
                    <a:pt x="52" y="35"/>
                  </a:cubicBezTo>
                  <a:cubicBezTo>
                    <a:pt x="52" y="26"/>
                    <a:pt x="44" y="18"/>
                    <a:pt x="35" y="18"/>
                  </a:cubicBezTo>
                  <a:cubicBezTo>
                    <a:pt x="25" y="18"/>
                    <a:pt x="17" y="26"/>
                    <a:pt x="17" y="35"/>
                  </a:cubicBezTo>
                  <a:cubicBezTo>
                    <a:pt x="17" y="38"/>
                    <a:pt x="15" y="40"/>
                    <a:pt x="12" y="40"/>
                  </a:cubicBezTo>
                  <a:cubicBezTo>
                    <a:pt x="10" y="40"/>
                    <a:pt x="8" y="38"/>
                    <a:pt x="8" y="35"/>
                  </a:cubicBezTo>
                  <a:cubicBezTo>
                    <a:pt x="8" y="20"/>
                    <a:pt x="20" y="8"/>
                    <a:pt x="35" y="8"/>
                  </a:cubicBezTo>
                  <a:cubicBezTo>
                    <a:pt x="50" y="8"/>
                    <a:pt x="62" y="20"/>
                    <a:pt x="62" y="35"/>
                  </a:cubicBezTo>
                  <a:cubicBezTo>
                    <a:pt x="62" y="47"/>
                    <a:pt x="54" y="58"/>
                    <a:pt x="42" y="6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234"/>
            <p:cNvSpPr>
              <a:spLocks noEditPoints="1"/>
            </p:cNvSpPr>
            <p:nvPr/>
          </p:nvSpPr>
          <p:spPr bwMode="auto">
            <a:xfrm>
              <a:off x="3767139" y="1555750"/>
              <a:ext cx="228600" cy="261938"/>
            </a:xfrm>
            <a:custGeom>
              <a:avLst/>
              <a:gdLst>
                <a:gd name="T0" fmla="*/ 157 w 169"/>
                <a:gd name="T1" fmla="*/ 0 h 194"/>
                <a:gd name="T2" fmla="*/ 12 w 169"/>
                <a:gd name="T3" fmla="*/ 0 h 194"/>
                <a:gd name="T4" fmla="*/ 0 w 169"/>
                <a:gd name="T5" fmla="*/ 12 h 194"/>
                <a:gd name="T6" fmla="*/ 0 w 169"/>
                <a:gd name="T7" fmla="*/ 34 h 194"/>
                <a:gd name="T8" fmla="*/ 12 w 169"/>
                <a:gd name="T9" fmla="*/ 46 h 194"/>
                <a:gd name="T10" fmla="*/ 17 w 169"/>
                <a:gd name="T11" fmla="*/ 46 h 194"/>
                <a:gd name="T12" fmla="*/ 29 w 169"/>
                <a:gd name="T13" fmla="*/ 34 h 194"/>
                <a:gd name="T14" fmla="*/ 29 w 169"/>
                <a:gd name="T15" fmla="*/ 29 h 194"/>
                <a:gd name="T16" fmla="*/ 70 w 169"/>
                <a:gd name="T17" fmla="*/ 29 h 194"/>
                <a:gd name="T18" fmla="*/ 70 w 169"/>
                <a:gd name="T19" fmla="*/ 166 h 194"/>
                <a:gd name="T20" fmla="*/ 62 w 169"/>
                <a:gd name="T21" fmla="*/ 177 h 194"/>
                <a:gd name="T22" fmla="*/ 62 w 169"/>
                <a:gd name="T23" fmla="*/ 182 h 194"/>
                <a:gd name="T24" fmla="*/ 74 w 169"/>
                <a:gd name="T25" fmla="*/ 194 h 194"/>
                <a:gd name="T26" fmla="*/ 96 w 169"/>
                <a:gd name="T27" fmla="*/ 194 h 194"/>
                <a:gd name="T28" fmla="*/ 108 w 169"/>
                <a:gd name="T29" fmla="*/ 182 h 194"/>
                <a:gd name="T30" fmla="*/ 108 w 169"/>
                <a:gd name="T31" fmla="*/ 177 h 194"/>
                <a:gd name="T32" fmla="*/ 99 w 169"/>
                <a:gd name="T33" fmla="*/ 166 h 194"/>
                <a:gd name="T34" fmla="*/ 99 w 169"/>
                <a:gd name="T35" fmla="*/ 29 h 194"/>
                <a:gd name="T36" fmla="*/ 140 w 169"/>
                <a:gd name="T37" fmla="*/ 29 h 194"/>
                <a:gd name="T38" fmla="*/ 140 w 169"/>
                <a:gd name="T39" fmla="*/ 34 h 194"/>
                <a:gd name="T40" fmla="*/ 152 w 169"/>
                <a:gd name="T41" fmla="*/ 46 h 194"/>
                <a:gd name="T42" fmla="*/ 157 w 169"/>
                <a:gd name="T43" fmla="*/ 46 h 194"/>
                <a:gd name="T44" fmla="*/ 169 w 169"/>
                <a:gd name="T45" fmla="*/ 34 h 194"/>
                <a:gd name="T46" fmla="*/ 169 w 169"/>
                <a:gd name="T47" fmla="*/ 12 h 194"/>
                <a:gd name="T48" fmla="*/ 157 w 169"/>
                <a:gd name="T49" fmla="*/ 0 h 194"/>
                <a:gd name="T50" fmla="*/ 161 w 169"/>
                <a:gd name="T51" fmla="*/ 34 h 194"/>
                <a:gd name="T52" fmla="*/ 157 w 169"/>
                <a:gd name="T53" fmla="*/ 38 h 194"/>
                <a:gd name="T54" fmla="*/ 152 w 169"/>
                <a:gd name="T55" fmla="*/ 38 h 194"/>
                <a:gd name="T56" fmla="*/ 148 w 169"/>
                <a:gd name="T57" fmla="*/ 34 h 194"/>
                <a:gd name="T58" fmla="*/ 148 w 169"/>
                <a:gd name="T59" fmla="*/ 25 h 194"/>
                <a:gd name="T60" fmla="*/ 144 w 169"/>
                <a:gd name="T61" fmla="*/ 21 h 194"/>
                <a:gd name="T62" fmla="*/ 95 w 169"/>
                <a:gd name="T63" fmla="*/ 21 h 194"/>
                <a:gd name="T64" fmla="*/ 91 w 169"/>
                <a:gd name="T65" fmla="*/ 25 h 194"/>
                <a:gd name="T66" fmla="*/ 91 w 169"/>
                <a:gd name="T67" fmla="*/ 169 h 194"/>
                <a:gd name="T68" fmla="*/ 95 w 169"/>
                <a:gd name="T69" fmla="*/ 173 h 194"/>
                <a:gd name="T70" fmla="*/ 96 w 169"/>
                <a:gd name="T71" fmla="*/ 173 h 194"/>
                <a:gd name="T72" fmla="*/ 100 w 169"/>
                <a:gd name="T73" fmla="*/ 177 h 194"/>
                <a:gd name="T74" fmla="*/ 100 w 169"/>
                <a:gd name="T75" fmla="*/ 182 h 194"/>
                <a:gd name="T76" fmla="*/ 96 w 169"/>
                <a:gd name="T77" fmla="*/ 186 h 194"/>
                <a:gd name="T78" fmla="*/ 74 w 169"/>
                <a:gd name="T79" fmla="*/ 186 h 194"/>
                <a:gd name="T80" fmla="*/ 70 w 169"/>
                <a:gd name="T81" fmla="*/ 182 h 194"/>
                <a:gd name="T82" fmla="*/ 70 w 169"/>
                <a:gd name="T83" fmla="*/ 177 h 194"/>
                <a:gd name="T84" fmla="*/ 74 w 169"/>
                <a:gd name="T85" fmla="*/ 173 h 194"/>
                <a:gd name="T86" fmla="*/ 74 w 169"/>
                <a:gd name="T87" fmla="*/ 173 h 194"/>
                <a:gd name="T88" fmla="*/ 78 w 169"/>
                <a:gd name="T89" fmla="*/ 169 h 194"/>
                <a:gd name="T90" fmla="*/ 78 w 169"/>
                <a:gd name="T91" fmla="*/ 25 h 194"/>
                <a:gd name="T92" fmla="*/ 74 w 169"/>
                <a:gd name="T93" fmla="*/ 21 h 194"/>
                <a:gd name="T94" fmla="*/ 25 w 169"/>
                <a:gd name="T95" fmla="*/ 21 h 194"/>
                <a:gd name="T96" fmla="*/ 21 w 169"/>
                <a:gd name="T97" fmla="*/ 25 h 194"/>
                <a:gd name="T98" fmla="*/ 21 w 169"/>
                <a:gd name="T99" fmla="*/ 34 h 194"/>
                <a:gd name="T100" fmla="*/ 17 w 169"/>
                <a:gd name="T101" fmla="*/ 38 h 194"/>
                <a:gd name="T102" fmla="*/ 12 w 169"/>
                <a:gd name="T103" fmla="*/ 38 h 194"/>
                <a:gd name="T104" fmla="*/ 8 w 169"/>
                <a:gd name="T105" fmla="*/ 34 h 194"/>
                <a:gd name="T106" fmla="*/ 8 w 169"/>
                <a:gd name="T107" fmla="*/ 12 h 194"/>
                <a:gd name="T108" fmla="*/ 12 w 169"/>
                <a:gd name="T109" fmla="*/ 8 h 194"/>
                <a:gd name="T110" fmla="*/ 157 w 169"/>
                <a:gd name="T111" fmla="*/ 8 h 194"/>
                <a:gd name="T112" fmla="*/ 161 w 169"/>
                <a:gd name="T113" fmla="*/ 12 h 194"/>
                <a:gd name="T114" fmla="*/ 161 w 169"/>
                <a:gd name="T115" fmla="*/ 3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9" h="194">
                  <a:moveTo>
                    <a:pt x="157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1"/>
                    <a:pt x="6" y="46"/>
                    <a:pt x="12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24" y="46"/>
                    <a:pt x="29" y="41"/>
                    <a:pt x="29" y="34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166"/>
                    <a:pt x="70" y="166"/>
                    <a:pt x="70" y="166"/>
                  </a:cubicBezTo>
                  <a:cubicBezTo>
                    <a:pt x="65" y="167"/>
                    <a:pt x="62" y="172"/>
                    <a:pt x="62" y="177"/>
                  </a:cubicBezTo>
                  <a:cubicBezTo>
                    <a:pt x="62" y="182"/>
                    <a:pt x="62" y="182"/>
                    <a:pt x="62" y="182"/>
                  </a:cubicBezTo>
                  <a:cubicBezTo>
                    <a:pt x="62" y="188"/>
                    <a:pt x="67" y="194"/>
                    <a:pt x="74" y="194"/>
                  </a:cubicBezTo>
                  <a:cubicBezTo>
                    <a:pt x="96" y="194"/>
                    <a:pt x="96" y="194"/>
                    <a:pt x="96" y="194"/>
                  </a:cubicBezTo>
                  <a:cubicBezTo>
                    <a:pt x="102" y="194"/>
                    <a:pt x="108" y="188"/>
                    <a:pt x="108" y="182"/>
                  </a:cubicBezTo>
                  <a:cubicBezTo>
                    <a:pt x="108" y="177"/>
                    <a:pt x="108" y="177"/>
                    <a:pt x="108" y="177"/>
                  </a:cubicBezTo>
                  <a:cubicBezTo>
                    <a:pt x="108" y="172"/>
                    <a:pt x="104" y="167"/>
                    <a:pt x="99" y="166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140" y="29"/>
                    <a:pt x="140" y="29"/>
                    <a:pt x="140" y="29"/>
                  </a:cubicBezTo>
                  <a:cubicBezTo>
                    <a:pt x="140" y="34"/>
                    <a:pt x="140" y="34"/>
                    <a:pt x="140" y="34"/>
                  </a:cubicBezTo>
                  <a:cubicBezTo>
                    <a:pt x="140" y="41"/>
                    <a:pt x="146" y="46"/>
                    <a:pt x="152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64" y="46"/>
                    <a:pt x="169" y="41"/>
                    <a:pt x="169" y="34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69" y="6"/>
                    <a:pt x="164" y="0"/>
                    <a:pt x="157" y="0"/>
                  </a:cubicBezTo>
                  <a:close/>
                  <a:moveTo>
                    <a:pt x="161" y="34"/>
                  </a:moveTo>
                  <a:cubicBezTo>
                    <a:pt x="161" y="36"/>
                    <a:pt x="159" y="38"/>
                    <a:pt x="157" y="38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0" y="38"/>
                    <a:pt x="148" y="36"/>
                    <a:pt x="148" y="34"/>
                  </a:cubicBezTo>
                  <a:cubicBezTo>
                    <a:pt x="148" y="25"/>
                    <a:pt x="148" y="25"/>
                    <a:pt x="148" y="25"/>
                  </a:cubicBezTo>
                  <a:cubicBezTo>
                    <a:pt x="148" y="23"/>
                    <a:pt x="147" y="21"/>
                    <a:pt x="144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3" y="21"/>
                    <a:pt x="91" y="23"/>
                    <a:pt x="91" y="25"/>
                  </a:cubicBez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3" y="173"/>
                    <a:pt x="95" y="173"/>
                  </a:cubicBezTo>
                  <a:cubicBezTo>
                    <a:pt x="96" y="173"/>
                    <a:pt x="96" y="173"/>
                    <a:pt x="96" y="173"/>
                  </a:cubicBezTo>
                  <a:cubicBezTo>
                    <a:pt x="98" y="173"/>
                    <a:pt x="100" y="175"/>
                    <a:pt x="100" y="177"/>
                  </a:cubicBezTo>
                  <a:cubicBezTo>
                    <a:pt x="100" y="182"/>
                    <a:pt x="100" y="182"/>
                    <a:pt x="100" y="182"/>
                  </a:cubicBezTo>
                  <a:cubicBezTo>
                    <a:pt x="100" y="184"/>
                    <a:pt x="98" y="186"/>
                    <a:pt x="96" y="186"/>
                  </a:cubicBezTo>
                  <a:cubicBezTo>
                    <a:pt x="74" y="186"/>
                    <a:pt x="74" y="186"/>
                    <a:pt x="74" y="186"/>
                  </a:cubicBezTo>
                  <a:cubicBezTo>
                    <a:pt x="72" y="186"/>
                    <a:pt x="70" y="184"/>
                    <a:pt x="70" y="182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5"/>
                    <a:pt x="72" y="173"/>
                    <a:pt x="74" y="173"/>
                  </a:cubicBezTo>
                  <a:cubicBezTo>
                    <a:pt x="74" y="173"/>
                    <a:pt x="74" y="173"/>
                    <a:pt x="74" y="173"/>
                  </a:cubicBezTo>
                  <a:cubicBezTo>
                    <a:pt x="77" y="173"/>
                    <a:pt x="78" y="171"/>
                    <a:pt x="78" y="169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3"/>
                    <a:pt x="77" y="21"/>
                    <a:pt x="74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1"/>
                    <a:pt x="21" y="23"/>
                    <a:pt x="21" y="2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6"/>
                    <a:pt x="19" y="38"/>
                    <a:pt x="17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0" y="38"/>
                    <a:pt x="8" y="36"/>
                    <a:pt x="8" y="3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9" y="8"/>
                    <a:pt x="161" y="10"/>
                    <a:pt x="161" y="12"/>
                  </a:cubicBezTo>
                  <a:lnTo>
                    <a:pt x="161" y="3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235"/>
            <p:cNvSpPr>
              <a:spLocks noEditPoints="1"/>
            </p:cNvSpPr>
            <p:nvPr/>
          </p:nvSpPr>
          <p:spPr bwMode="auto">
            <a:xfrm>
              <a:off x="3827464" y="2814638"/>
              <a:ext cx="109538" cy="215900"/>
            </a:xfrm>
            <a:custGeom>
              <a:avLst/>
              <a:gdLst>
                <a:gd name="T0" fmla="*/ 80 w 80"/>
                <a:gd name="T1" fmla="*/ 43 h 160"/>
                <a:gd name="T2" fmla="*/ 80 w 80"/>
                <a:gd name="T3" fmla="*/ 30 h 160"/>
                <a:gd name="T4" fmla="*/ 49 w 80"/>
                <a:gd name="T5" fmla="*/ 0 h 160"/>
                <a:gd name="T6" fmla="*/ 30 w 80"/>
                <a:gd name="T7" fmla="*/ 0 h 160"/>
                <a:gd name="T8" fmla="*/ 0 w 80"/>
                <a:gd name="T9" fmla="*/ 30 h 160"/>
                <a:gd name="T10" fmla="*/ 0 w 80"/>
                <a:gd name="T11" fmla="*/ 43 h 160"/>
                <a:gd name="T12" fmla="*/ 17 w 80"/>
                <a:gd name="T13" fmla="*/ 70 h 160"/>
                <a:gd name="T14" fmla="*/ 32 w 80"/>
                <a:gd name="T15" fmla="*/ 80 h 160"/>
                <a:gd name="T16" fmla="*/ 17 w 80"/>
                <a:gd name="T17" fmla="*/ 89 h 160"/>
                <a:gd name="T18" fmla="*/ 0 w 80"/>
                <a:gd name="T19" fmla="*/ 117 h 160"/>
                <a:gd name="T20" fmla="*/ 0 w 80"/>
                <a:gd name="T21" fmla="*/ 129 h 160"/>
                <a:gd name="T22" fmla="*/ 30 w 80"/>
                <a:gd name="T23" fmla="*/ 160 h 160"/>
                <a:gd name="T24" fmla="*/ 49 w 80"/>
                <a:gd name="T25" fmla="*/ 160 h 160"/>
                <a:gd name="T26" fmla="*/ 80 w 80"/>
                <a:gd name="T27" fmla="*/ 129 h 160"/>
                <a:gd name="T28" fmla="*/ 80 w 80"/>
                <a:gd name="T29" fmla="*/ 117 h 160"/>
                <a:gd name="T30" fmla="*/ 62 w 80"/>
                <a:gd name="T31" fmla="*/ 89 h 160"/>
                <a:gd name="T32" fmla="*/ 47 w 80"/>
                <a:gd name="T33" fmla="*/ 80 h 160"/>
                <a:gd name="T34" fmla="*/ 62 w 80"/>
                <a:gd name="T35" fmla="*/ 70 h 160"/>
                <a:gd name="T36" fmla="*/ 80 w 80"/>
                <a:gd name="T37" fmla="*/ 43 h 160"/>
                <a:gd name="T38" fmla="*/ 30 w 80"/>
                <a:gd name="T39" fmla="*/ 8 h 160"/>
                <a:gd name="T40" fmla="*/ 49 w 80"/>
                <a:gd name="T41" fmla="*/ 8 h 160"/>
                <a:gd name="T42" fmla="*/ 72 w 80"/>
                <a:gd name="T43" fmla="*/ 30 h 160"/>
                <a:gd name="T44" fmla="*/ 72 w 80"/>
                <a:gd name="T45" fmla="*/ 43 h 160"/>
                <a:gd name="T46" fmla="*/ 8 w 80"/>
                <a:gd name="T47" fmla="*/ 43 h 160"/>
                <a:gd name="T48" fmla="*/ 8 w 80"/>
                <a:gd name="T49" fmla="*/ 30 h 160"/>
                <a:gd name="T50" fmla="*/ 30 w 80"/>
                <a:gd name="T51" fmla="*/ 8 h 160"/>
                <a:gd name="T52" fmla="*/ 8 w 80"/>
                <a:gd name="T53" fmla="*/ 117 h 160"/>
                <a:gd name="T54" fmla="*/ 20 w 80"/>
                <a:gd name="T55" fmla="*/ 96 h 160"/>
                <a:gd name="T56" fmla="*/ 21 w 80"/>
                <a:gd name="T57" fmla="*/ 96 h 160"/>
                <a:gd name="T58" fmla="*/ 38 w 80"/>
                <a:gd name="T59" fmla="*/ 86 h 160"/>
                <a:gd name="T60" fmla="*/ 38 w 80"/>
                <a:gd name="T61" fmla="*/ 120 h 160"/>
                <a:gd name="T62" fmla="*/ 18 w 80"/>
                <a:gd name="T63" fmla="*/ 132 h 160"/>
                <a:gd name="T64" fmla="*/ 9 w 80"/>
                <a:gd name="T65" fmla="*/ 139 h 160"/>
                <a:gd name="T66" fmla="*/ 8 w 80"/>
                <a:gd name="T67" fmla="*/ 129 h 160"/>
                <a:gd name="T68" fmla="*/ 8 w 80"/>
                <a:gd name="T69" fmla="*/ 117 h 160"/>
                <a:gd name="T70" fmla="*/ 58 w 80"/>
                <a:gd name="T71" fmla="*/ 96 h 160"/>
                <a:gd name="T72" fmla="*/ 59 w 80"/>
                <a:gd name="T73" fmla="*/ 96 h 160"/>
                <a:gd name="T74" fmla="*/ 72 w 80"/>
                <a:gd name="T75" fmla="*/ 117 h 160"/>
                <a:gd name="T76" fmla="*/ 72 w 80"/>
                <a:gd name="T77" fmla="*/ 129 h 160"/>
                <a:gd name="T78" fmla="*/ 70 w 80"/>
                <a:gd name="T79" fmla="*/ 139 h 160"/>
                <a:gd name="T80" fmla="*/ 60 w 80"/>
                <a:gd name="T81" fmla="*/ 132 h 160"/>
                <a:gd name="T82" fmla="*/ 42 w 80"/>
                <a:gd name="T83" fmla="*/ 120 h 160"/>
                <a:gd name="T84" fmla="*/ 42 w 80"/>
                <a:gd name="T85" fmla="*/ 86 h 160"/>
                <a:gd name="T86" fmla="*/ 58 w 80"/>
                <a:gd name="T87" fmla="*/ 9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0" h="160">
                  <a:moveTo>
                    <a:pt x="80" y="43"/>
                  </a:moveTo>
                  <a:cubicBezTo>
                    <a:pt x="80" y="30"/>
                    <a:pt x="80" y="30"/>
                    <a:pt x="80" y="30"/>
                  </a:cubicBezTo>
                  <a:cubicBezTo>
                    <a:pt x="80" y="13"/>
                    <a:pt x="66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5"/>
                    <a:pt x="6" y="65"/>
                    <a:pt x="17" y="7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6" y="94"/>
                    <a:pt x="0" y="105"/>
                    <a:pt x="0" y="117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46"/>
                    <a:pt x="13" y="160"/>
                    <a:pt x="30" y="160"/>
                  </a:cubicBezTo>
                  <a:cubicBezTo>
                    <a:pt x="49" y="160"/>
                    <a:pt x="49" y="160"/>
                    <a:pt x="49" y="160"/>
                  </a:cubicBezTo>
                  <a:cubicBezTo>
                    <a:pt x="66" y="160"/>
                    <a:pt x="80" y="146"/>
                    <a:pt x="80" y="129"/>
                  </a:cubicBezTo>
                  <a:cubicBezTo>
                    <a:pt x="80" y="117"/>
                    <a:pt x="80" y="117"/>
                    <a:pt x="80" y="117"/>
                  </a:cubicBezTo>
                  <a:cubicBezTo>
                    <a:pt x="80" y="105"/>
                    <a:pt x="73" y="94"/>
                    <a:pt x="62" y="89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73" y="65"/>
                    <a:pt x="80" y="55"/>
                    <a:pt x="80" y="43"/>
                  </a:cubicBezTo>
                  <a:close/>
                  <a:moveTo>
                    <a:pt x="30" y="8"/>
                  </a:moveTo>
                  <a:cubicBezTo>
                    <a:pt x="49" y="8"/>
                    <a:pt x="49" y="8"/>
                    <a:pt x="49" y="8"/>
                  </a:cubicBezTo>
                  <a:cubicBezTo>
                    <a:pt x="62" y="8"/>
                    <a:pt x="72" y="18"/>
                    <a:pt x="72" y="30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18"/>
                    <a:pt x="18" y="8"/>
                    <a:pt x="30" y="8"/>
                  </a:cubicBezTo>
                  <a:close/>
                  <a:moveTo>
                    <a:pt x="8" y="117"/>
                  </a:moveTo>
                  <a:cubicBezTo>
                    <a:pt x="8" y="108"/>
                    <a:pt x="13" y="100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5" y="133"/>
                    <a:pt x="12" y="136"/>
                    <a:pt x="9" y="139"/>
                  </a:cubicBezTo>
                  <a:cubicBezTo>
                    <a:pt x="8" y="136"/>
                    <a:pt x="8" y="133"/>
                    <a:pt x="8" y="129"/>
                  </a:cubicBezTo>
                  <a:lnTo>
                    <a:pt x="8" y="117"/>
                  </a:lnTo>
                  <a:close/>
                  <a:moveTo>
                    <a:pt x="58" y="96"/>
                  </a:moveTo>
                  <a:cubicBezTo>
                    <a:pt x="59" y="96"/>
                    <a:pt x="59" y="96"/>
                    <a:pt x="59" y="96"/>
                  </a:cubicBezTo>
                  <a:cubicBezTo>
                    <a:pt x="67" y="100"/>
                    <a:pt x="72" y="108"/>
                    <a:pt x="72" y="117"/>
                  </a:cubicBezTo>
                  <a:cubicBezTo>
                    <a:pt x="72" y="129"/>
                    <a:pt x="72" y="129"/>
                    <a:pt x="72" y="129"/>
                  </a:cubicBezTo>
                  <a:cubicBezTo>
                    <a:pt x="72" y="133"/>
                    <a:pt x="71" y="136"/>
                    <a:pt x="70" y="139"/>
                  </a:cubicBezTo>
                  <a:cubicBezTo>
                    <a:pt x="67" y="136"/>
                    <a:pt x="64" y="134"/>
                    <a:pt x="60" y="132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86"/>
                    <a:pt x="42" y="86"/>
                    <a:pt x="42" y="86"/>
                  </a:cubicBezTo>
                  <a:lnTo>
                    <a:pt x="58" y="96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236"/>
            <p:cNvSpPr>
              <a:spLocks/>
            </p:cNvSpPr>
            <p:nvPr/>
          </p:nvSpPr>
          <p:spPr bwMode="auto">
            <a:xfrm>
              <a:off x="3767139" y="4105275"/>
              <a:ext cx="130175" cy="39688"/>
            </a:xfrm>
            <a:custGeom>
              <a:avLst/>
              <a:gdLst>
                <a:gd name="T0" fmla="*/ 4 w 96"/>
                <a:gd name="T1" fmla="*/ 30 h 30"/>
                <a:gd name="T2" fmla="*/ 80 w 96"/>
                <a:gd name="T3" fmla="*/ 30 h 30"/>
                <a:gd name="T4" fmla="*/ 96 w 96"/>
                <a:gd name="T5" fmla="*/ 15 h 30"/>
                <a:gd name="T6" fmla="*/ 80 w 96"/>
                <a:gd name="T7" fmla="*/ 0 h 30"/>
                <a:gd name="T8" fmla="*/ 76 w 96"/>
                <a:gd name="T9" fmla="*/ 4 h 30"/>
                <a:gd name="T10" fmla="*/ 80 w 96"/>
                <a:gd name="T11" fmla="*/ 8 h 30"/>
                <a:gd name="T12" fmla="*/ 88 w 96"/>
                <a:gd name="T13" fmla="*/ 15 h 30"/>
                <a:gd name="T14" fmla="*/ 80 w 96"/>
                <a:gd name="T15" fmla="*/ 22 h 30"/>
                <a:gd name="T16" fmla="*/ 4 w 96"/>
                <a:gd name="T17" fmla="*/ 22 h 30"/>
                <a:gd name="T18" fmla="*/ 0 w 96"/>
                <a:gd name="T19" fmla="*/ 26 h 30"/>
                <a:gd name="T20" fmla="*/ 4 w 96"/>
                <a:gd name="T2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30">
                  <a:moveTo>
                    <a:pt x="4" y="30"/>
                  </a:moveTo>
                  <a:cubicBezTo>
                    <a:pt x="80" y="30"/>
                    <a:pt x="80" y="30"/>
                    <a:pt x="80" y="30"/>
                  </a:cubicBezTo>
                  <a:cubicBezTo>
                    <a:pt x="89" y="30"/>
                    <a:pt x="96" y="23"/>
                    <a:pt x="96" y="15"/>
                  </a:cubicBezTo>
                  <a:cubicBezTo>
                    <a:pt x="96" y="7"/>
                    <a:pt x="89" y="0"/>
                    <a:pt x="80" y="0"/>
                  </a:cubicBezTo>
                  <a:cubicBezTo>
                    <a:pt x="78" y="0"/>
                    <a:pt x="76" y="1"/>
                    <a:pt x="76" y="4"/>
                  </a:cubicBezTo>
                  <a:cubicBezTo>
                    <a:pt x="76" y="6"/>
                    <a:pt x="78" y="8"/>
                    <a:pt x="80" y="8"/>
                  </a:cubicBezTo>
                  <a:cubicBezTo>
                    <a:pt x="84" y="8"/>
                    <a:pt x="88" y="11"/>
                    <a:pt x="88" y="15"/>
                  </a:cubicBezTo>
                  <a:cubicBezTo>
                    <a:pt x="88" y="19"/>
                    <a:pt x="84" y="22"/>
                    <a:pt x="80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2"/>
                    <a:pt x="0" y="24"/>
                    <a:pt x="0" y="26"/>
                  </a:cubicBezTo>
                  <a:cubicBezTo>
                    <a:pt x="0" y="28"/>
                    <a:pt x="1" y="30"/>
                    <a:pt x="4" y="3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237"/>
            <p:cNvSpPr>
              <a:spLocks/>
            </p:cNvSpPr>
            <p:nvPr/>
          </p:nvSpPr>
          <p:spPr bwMode="auto">
            <a:xfrm>
              <a:off x="3767139" y="4183063"/>
              <a:ext cx="109538" cy="50800"/>
            </a:xfrm>
            <a:custGeom>
              <a:avLst/>
              <a:gdLst>
                <a:gd name="T0" fmla="*/ 62 w 81"/>
                <a:gd name="T1" fmla="*/ 0 h 37"/>
                <a:gd name="T2" fmla="*/ 4 w 81"/>
                <a:gd name="T3" fmla="*/ 0 h 37"/>
                <a:gd name="T4" fmla="*/ 0 w 81"/>
                <a:gd name="T5" fmla="*/ 4 h 37"/>
                <a:gd name="T6" fmla="*/ 4 w 81"/>
                <a:gd name="T7" fmla="*/ 8 h 37"/>
                <a:gd name="T8" fmla="*/ 62 w 81"/>
                <a:gd name="T9" fmla="*/ 8 h 37"/>
                <a:gd name="T10" fmla="*/ 73 w 81"/>
                <a:gd name="T11" fmla="*/ 19 h 37"/>
                <a:gd name="T12" fmla="*/ 62 w 81"/>
                <a:gd name="T13" fmla="*/ 29 h 37"/>
                <a:gd name="T14" fmla="*/ 58 w 81"/>
                <a:gd name="T15" fmla="*/ 33 h 37"/>
                <a:gd name="T16" fmla="*/ 62 w 81"/>
                <a:gd name="T17" fmla="*/ 37 h 37"/>
                <a:gd name="T18" fmla="*/ 81 w 81"/>
                <a:gd name="T19" fmla="*/ 19 h 37"/>
                <a:gd name="T20" fmla="*/ 62 w 81"/>
                <a:gd name="T2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37">
                  <a:moveTo>
                    <a:pt x="62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8" y="8"/>
                    <a:pt x="73" y="13"/>
                    <a:pt x="73" y="19"/>
                  </a:cubicBezTo>
                  <a:cubicBezTo>
                    <a:pt x="73" y="25"/>
                    <a:pt x="68" y="29"/>
                    <a:pt x="62" y="29"/>
                  </a:cubicBezTo>
                  <a:cubicBezTo>
                    <a:pt x="60" y="29"/>
                    <a:pt x="58" y="31"/>
                    <a:pt x="58" y="33"/>
                  </a:cubicBezTo>
                  <a:cubicBezTo>
                    <a:pt x="58" y="36"/>
                    <a:pt x="60" y="37"/>
                    <a:pt x="62" y="37"/>
                  </a:cubicBezTo>
                  <a:cubicBezTo>
                    <a:pt x="73" y="37"/>
                    <a:pt x="81" y="29"/>
                    <a:pt x="81" y="19"/>
                  </a:cubicBezTo>
                  <a:cubicBezTo>
                    <a:pt x="81" y="8"/>
                    <a:pt x="73" y="0"/>
                    <a:pt x="62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238"/>
            <p:cNvSpPr>
              <a:spLocks/>
            </p:cNvSpPr>
            <p:nvPr/>
          </p:nvSpPr>
          <p:spPr bwMode="auto">
            <a:xfrm>
              <a:off x="3767139" y="4167188"/>
              <a:ext cx="196850" cy="93663"/>
            </a:xfrm>
            <a:custGeom>
              <a:avLst/>
              <a:gdLst>
                <a:gd name="T0" fmla="*/ 106 w 145"/>
                <a:gd name="T1" fmla="*/ 0 h 70"/>
                <a:gd name="T2" fmla="*/ 4 w 145"/>
                <a:gd name="T3" fmla="*/ 0 h 70"/>
                <a:gd name="T4" fmla="*/ 0 w 145"/>
                <a:gd name="T5" fmla="*/ 4 h 70"/>
                <a:gd name="T6" fmla="*/ 4 w 145"/>
                <a:gd name="T7" fmla="*/ 8 h 70"/>
                <a:gd name="T8" fmla="*/ 106 w 145"/>
                <a:gd name="T9" fmla="*/ 8 h 70"/>
                <a:gd name="T10" fmla="*/ 137 w 145"/>
                <a:gd name="T11" fmla="*/ 38 h 70"/>
                <a:gd name="T12" fmla="*/ 113 w 145"/>
                <a:gd name="T13" fmla="*/ 62 h 70"/>
                <a:gd name="T14" fmla="*/ 95 w 145"/>
                <a:gd name="T15" fmla="*/ 44 h 70"/>
                <a:gd name="T16" fmla="*/ 91 w 145"/>
                <a:gd name="T17" fmla="*/ 40 h 70"/>
                <a:gd name="T18" fmla="*/ 87 w 145"/>
                <a:gd name="T19" fmla="*/ 44 h 70"/>
                <a:gd name="T20" fmla="*/ 113 w 145"/>
                <a:gd name="T21" fmla="*/ 70 h 70"/>
                <a:gd name="T22" fmla="*/ 145 w 145"/>
                <a:gd name="T23" fmla="*/ 38 h 70"/>
                <a:gd name="T24" fmla="*/ 106 w 145"/>
                <a:gd name="T2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5" h="70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23" y="8"/>
                    <a:pt x="137" y="22"/>
                    <a:pt x="137" y="38"/>
                  </a:cubicBezTo>
                  <a:cubicBezTo>
                    <a:pt x="137" y="51"/>
                    <a:pt x="126" y="62"/>
                    <a:pt x="113" y="62"/>
                  </a:cubicBezTo>
                  <a:cubicBezTo>
                    <a:pt x="103" y="62"/>
                    <a:pt x="95" y="54"/>
                    <a:pt x="95" y="44"/>
                  </a:cubicBezTo>
                  <a:cubicBezTo>
                    <a:pt x="95" y="42"/>
                    <a:pt x="94" y="40"/>
                    <a:pt x="91" y="40"/>
                  </a:cubicBezTo>
                  <a:cubicBezTo>
                    <a:pt x="89" y="40"/>
                    <a:pt x="87" y="42"/>
                    <a:pt x="87" y="44"/>
                  </a:cubicBezTo>
                  <a:cubicBezTo>
                    <a:pt x="87" y="58"/>
                    <a:pt x="99" y="70"/>
                    <a:pt x="113" y="70"/>
                  </a:cubicBezTo>
                  <a:cubicBezTo>
                    <a:pt x="131" y="70"/>
                    <a:pt x="145" y="56"/>
                    <a:pt x="145" y="38"/>
                  </a:cubicBezTo>
                  <a:cubicBezTo>
                    <a:pt x="145" y="17"/>
                    <a:pt x="128" y="0"/>
                    <a:pt x="106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239"/>
            <p:cNvSpPr>
              <a:spLocks/>
            </p:cNvSpPr>
            <p:nvPr/>
          </p:nvSpPr>
          <p:spPr bwMode="auto">
            <a:xfrm>
              <a:off x="3767139" y="4052888"/>
              <a:ext cx="230188" cy="107950"/>
            </a:xfrm>
            <a:custGeom>
              <a:avLst/>
              <a:gdLst>
                <a:gd name="T0" fmla="*/ 133 w 170"/>
                <a:gd name="T1" fmla="*/ 0 h 81"/>
                <a:gd name="T2" fmla="*/ 104 w 170"/>
                <a:gd name="T3" fmla="*/ 30 h 81"/>
                <a:gd name="T4" fmla="*/ 128 w 170"/>
                <a:gd name="T5" fmla="*/ 55 h 81"/>
                <a:gd name="T6" fmla="*/ 132 w 170"/>
                <a:gd name="T7" fmla="*/ 51 h 81"/>
                <a:gd name="T8" fmla="*/ 128 w 170"/>
                <a:gd name="T9" fmla="*/ 47 h 81"/>
                <a:gd name="T10" fmla="*/ 112 w 170"/>
                <a:gd name="T11" fmla="*/ 30 h 81"/>
                <a:gd name="T12" fmla="*/ 133 w 170"/>
                <a:gd name="T13" fmla="*/ 8 h 81"/>
                <a:gd name="T14" fmla="*/ 162 w 170"/>
                <a:gd name="T15" fmla="*/ 37 h 81"/>
                <a:gd name="T16" fmla="*/ 125 w 170"/>
                <a:gd name="T17" fmla="*/ 73 h 81"/>
                <a:gd name="T18" fmla="*/ 4 w 170"/>
                <a:gd name="T19" fmla="*/ 73 h 81"/>
                <a:gd name="T20" fmla="*/ 0 w 170"/>
                <a:gd name="T21" fmla="*/ 77 h 81"/>
                <a:gd name="T22" fmla="*/ 4 w 170"/>
                <a:gd name="T23" fmla="*/ 81 h 81"/>
                <a:gd name="T24" fmla="*/ 125 w 170"/>
                <a:gd name="T25" fmla="*/ 81 h 81"/>
                <a:gd name="T26" fmla="*/ 170 w 170"/>
                <a:gd name="T27" fmla="*/ 37 h 81"/>
                <a:gd name="T28" fmla="*/ 133 w 170"/>
                <a:gd name="T2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" h="81">
                  <a:moveTo>
                    <a:pt x="133" y="0"/>
                  </a:moveTo>
                  <a:cubicBezTo>
                    <a:pt x="117" y="0"/>
                    <a:pt x="104" y="14"/>
                    <a:pt x="104" y="30"/>
                  </a:cubicBezTo>
                  <a:cubicBezTo>
                    <a:pt x="104" y="44"/>
                    <a:pt x="115" y="55"/>
                    <a:pt x="128" y="55"/>
                  </a:cubicBezTo>
                  <a:cubicBezTo>
                    <a:pt x="130" y="55"/>
                    <a:pt x="132" y="53"/>
                    <a:pt x="132" y="51"/>
                  </a:cubicBezTo>
                  <a:cubicBezTo>
                    <a:pt x="132" y="49"/>
                    <a:pt x="130" y="47"/>
                    <a:pt x="128" y="47"/>
                  </a:cubicBezTo>
                  <a:cubicBezTo>
                    <a:pt x="119" y="47"/>
                    <a:pt x="112" y="39"/>
                    <a:pt x="112" y="30"/>
                  </a:cubicBezTo>
                  <a:cubicBezTo>
                    <a:pt x="112" y="18"/>
                    <a:pt x="121" y="8"/>
                    <a:pt x="133" y="8"/>
                  </a:cubicBezTo>
                  <a:cubicBezTo>
                    <a:pt x="149" y="8"/>
                    <a:pt x="162" y="21"/>
                    <a:pt x="162" y="37"/>
                  </a:cubicBezTo>
                  <a:cubicBezTo>
                    <a:pt x="162" y="57"/>
                    <a:pt x="145" y="73"/>
                    <a:pt x="125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1" y="73"/>
                    <a:pt x="0" y="75"/>
                    <a:pt x="0" y="77"/>
                  </a:cubicBezTo>
                  <a:cubicBezTo>
                    <a:pt x="0" y="79"/>
                    <a:pt x="1" y="81"/>
                    <a:pt x="4" y="81"/>
                  </a:cubicBezTo>
                  <a:cubicBezTo>
                    <a:pt x="125" y="81"/>
                    <a:pt x="125" y="81"/>
                    <a:pt x="125" y="81"/>
                  </a:cubicBezTo>
                  <a:cubicBezTo>
                    <a:pt x="150" y="81"/>
                    <a:pt x="170" y="61"/>
                    <a:pt x="170" y="37"/>
                  </a:cubicBezTo>
                  <a:cubicBezTo>
                    <a:pt x="170" y="17"/>
                    <a:pt x="153" y="0"/>
                    <a:pt x="133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240"/>
            <p:cNvSpPr>
              <a:spLocks noEditPoints="1"/>
            </p:cNvSpPr>
            <p:nvPr/>
          </p:nvSpPr>
          <p:spPr bwMode="auto">
            <a:xfrm>
              <a:off x="3738564" y="3462338"/>
              <a:ext cx="287338" cy="153988"/>
            </a:xfrm>
            <a:custGeom>
              <a:avLst/>
              <a:gdLst>
                <a:gd name="T0" fmla="*/ 211 w 212"/>
                <a:gd name="T1" fmla="*/ 54 h 114"/>
                <a:gd name="T2" fmla="*/ 106 w 212"/>
                <a:gd name="T3" fmla="*/ 0 h 114"/>
                <a:gd name="T4" fmla="*/ 0 w 212"/>
                <a:gd name="T5" fmla="*/ 54 h 114"/>
                <a:gd name="T6" fmla="*/ 0 w 212"/>
                <a:gd name="T7" fmla="*/ 59 h 114"/>
                <a:gd name="T8" fmla="*/ 106 w 212"/>
                <a:gd name="T9" fmla="*/ 114 h 114"/>
                <a:gd name="T10" fmla="*/ 211 w 212"/>
                <a:gd name="T11" fmla="*/ 59 h 114"/>
                <a:gd name="T12" fmla="*/ 211 w 212"/>
                <a:gd name="T13" fmla="*/ 54 h 114"/>
                <a:gd name="T14" fmla="*/ 106 w 212"/>
                <a:gd name="T15" fmla="*/ 106 h 114"/>
                <a:gd name="T16" fmla="*/ 9 w 212"/>
                <a:gd name="T17" fmla="*/ 57 h 114"/>
                <a:gd name="T18" fmla="*/ 106 w 212"/>
                <a:gd name="T19" fmla="*/ 8 h 114"/>
                <a:gd name="T20" fmla="*/ 203 w 212"/>
                <a:gd name="T21" fmla="*/ 57 h 114"/>
                <a:gd name="T22" fmla="*/ 106 w 212"/>
                <a:gd name="T23" fmla="*/ 10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114">
                  <a:moveTo>
                    <a:pt x="211" y="54"/>
                  </a:moveTo>
                  <a:cubicBezTo>
                    <a:pt x="187" y="20"/>
                    <a:pt x="147" y="0"/>
                    <a:pt x="106" y="0"/>
                  </a:cubicBezTo>
                  <a:cubicBezTo>
                    <a:pt x="64" y="0"/>
                    <a:pt x="25" y="20"/>
                    <a:pt x="0" y="54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25" y="93"/>
                    <a:pt x="64" y="114"/>
                    <a:pt x="106" y="114"/>
                  </a:cubicBezTo>
                  <a:cubicBezTo>
                    <a:pt x="147" y="114"/>
                    <a:pt x="187" y="93"/>
                    <a:pt x="211" y="59"/>
                  </a:cubicBezTo>
                  <a:cubicBezTo>
                    <a:pt x="212" y="58"/>
                    <a:pt x="212" y="56"/>
                    <a:pt x="211" y="54"/>
                  </a:cubicBezTo>
                  <a:close/>
                  <a:moveTo>
                    <a:pt x="106" y="106"/>
                  </a:moveTo>
                  <a:cubicBezTo>
                    <a:pt x="68" y="106"/>
                    <a:pt x="31" y="87"/>
                    <a:pt x="9" y="57"/>
                  </a:cubicBezTo>
                  <a:cubicBezTo>
                    <a:pt x="31" y="26"/>
                    <a:pt x="68" y="8"/>
                    <a:pt x="106" y="8"/>
                  </a:cubicBezTo>
                  <a:cubicBezTo>
                    <a:pt x="144" y="8"/>
                    <a:pt x="180" y="26"/>
                    <a:pt x="203" y="57"/>
                  </a:cubicBezTo>
                  <a:cubicBezTo>
                    <a:pt x="180" y="87"/>
                    <a:pt x="144" y="106"/>
                    <a:pt x="106" y="10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Oval 241"/>
            <p:cNvSpPr>
              <a:spLocks noChangeArrowheads="1"/>
            </p:cNvSpPr>
            <p:nvPr/>
          </p:nvSpPr>
          <p:spPr bwMode="auto">
            <a:xfrm>
              <a:off x="3830639" y="3487738"/>
              <a:ext cx="103188" cy="10318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242"/>
            <p:cNvSpPr>
              <a:spLocks/>
            </p:cNvSpPr>
            <p:nvPr/>
          </p:nvSpPr>
          <p:spPr bwMode="auto">
            <a:xfrm>
              <a:off x="3778251" y="3433763"/>
              <a:ext cx="206375" cy="211138"/>
            </a:xfrm>
            <a:custGeom>
              <a:avLst/>
              <a:gdLst>
                <a:gd name="T0" fmla="*/ 149 w 153"/>
                <a:gd name="T1" fmla="*/ 157 h 157"/>
                <a:gd name="T2" fmla="*/ 146 w 153"/>
                <a:gd name="T3" fmla="*/ 156 h 157"/>
                <a:gd name="T4" fmla="*/ 2 w 153"/>
                <a:gd name="T5" fmla="*/ 7 h 157"/>
                <a:gd name="T6" fmla="*/ 2 w 153"/>
                <a:gd name="T7" fmla="*/ 2 h 157"/>
                <a:gd name="T8" fmla="*/ 8 w 153"/>
                <a:gd name="T9" fmla="*/ 2 h 157"/>
                <a:gd name="T10" fmla="*/ 151 w 153"/>
                <a:gd name="T11" fmla="*/ 150 h 157"/>
                <a:gd name="T12" fmla="*/ 151 w 153"/>
                <a:gd name="T13" fmla="*/ 156 h 157"/>
                <a:gd name="T14" fmla="*/ 149 w 153"/>
                <a:gd name="T15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" h="157">
                  <a:moveTo>
                    <a:pt x="149" y="157"/>
                  </a:moveTo>
                  <a:cubicBezTo>
                    <a:pt x="148" y="157"/>
                    <a:pt x="146" y="156"/>
                    <a:pt x="146" y="15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6"/>
                    <a:pt x="0" y="3"/>
                    <a:pt x="2" y="2"/>
                  </a:cubicBezTo>
                  <a:cubicBezTo>
                    <a:pt x="4" y="0"/>
                    <a:pt x="6" y="0"/>
                    <a:pt x="8" y="2"/>
                  </a:cubicBezTo>
                  <a:cubicBezTo>
                    <a:pt x="151" y="150"/>
                    <a:pt x="151" y="150"/>
                    <a:pt x="151" y="150"/>
                  </a:cubicBezTo>
                  <a:cubicBezTo>
                    <a:pt x="153" y="152"/>
                    <a:pt x="153" y="154"/>
                    <a:pt x="151" y="156"/>
                  </a:cubicBezTo>
                  <a:cubicBezTo>
                    <a:pt x="151" y="156"/>
                    <a:pt x="150" y="157"/>
                    <a:pt x="149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243"/>
            <p:cNvSpPr>
              <a:spLocks noEditPoints="1"/>
            </p:cNvSpPr>
            <p:nvPr/>
          </p:nvSpPr>
          <p:spPr bwMode="auto">
            <a:xfrm>
              <a:off x="3770314" y="4662488"/>
              <a:ext cx="222250" cy="223838"/>
            </a:xfrm>
            <a:custGeom>
              <a:avLst/>
              <a:gdLst>
                <a:gd name="T0" fmla="*/ 83 w 165"/>
                <a:gd name="T1" fmla="*/ 0 h 165"/>
                <a:gd name="T2" fmla="*/ 0 w 165"/>
                <a:gd name="T3" fmla="*/ 82 h 165"/>
                <a:gd name="T4" fmla="*/ 83 w 165"/>
                <a:gd name="T5" fmla="*/ 165 h 165"/>
                <a:gd name="T6" fmla="*/ 165 w 165"/>
                <a:gd name="T7" fmla="*/ 82 h 165"/>
                <a:gd name="T8" fmla="*/ 83 w 165"/>
                <a:gd name="T9" fmla="*/ 0 h 165"/>
                <a:gd name="T10" fmla="*/ 83 w 165"/>
                <a:gd name="T11" fmla="*/ 157 h 165"/>
                <a:gd name="T12" fmla="*/ 8 w 165"/>
                <a:gd name="T13" fmla="*/ 82 h 165"/>
                <a:gd name="T14" fmla="*/ 83 w 165"/>
                <a:gd name="T15" fmla="*/ 8 h 165"/>
                <a:gd name="T16" fmla="*/ 157 w 165"/>
                <a:gd name="T17" fmla="*/ 82 h 165"/>
                <a:gd name="T18" fmla="*/ 83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83" y="157"/>
                  </a:moveTo>
                  <a:cubicBezTo>
                    <a:pt x="41" y="157"/>
                    <a:pt x="8" y="124"/>
                    <a:pt x="8" y="82"/>
                  </a:cubicBezTo>
                  <a:cubicBezTo>
                    <a:pt x="8" y="41"/>
                    <a:pt x="41" y="8"/>
                    <a:pt x="83" y="8"/>
                  </a:cubicBezTo>
                  <a:cubicBezTo>
                    <a:pt x="124" y="8"/>
                    <a:pt x="157" y="41"/>
                    <a:pt x="157" y="82"/>
                  </a:cubicBezTo>
                  <a:cubicBezTo>
                    <a:pt x="157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244"/>
            <p:cNvSpPr>
              <a:spLocks noEditPoints="1"/>
            </p:cNvSpPr>
            <p:nvPr/>
          </p:nvSpPr>
          <p:spPr bwMode="auto">
            <a:xfrm>
              <a:off x="3838576" y="4719638"/>
              <a:ext cx="38100" cy="107950"/>
            </a:xfrm>
            <a:custGeom>
              <a:avLst/>
              <a:gdLst>
                <a:gd name="T0" fmla="*/ 24 w 28"/>
                <a:gd name="T1" fmla="*/ 0 h 80"/>
                <a:gd name="T2" fmla="*/ 4 w 28"/>
                <a:gd name="T3" fmla="*/ 0 h 80"/>
                <a:gd name="T4" fmla="*/ 0 w 28"/>
                <a:gd name="T5" fmla="*/ 4 h 80"/>
                <a:gd name="T6" fmla="*/ 0 w 28"/>
                <a:gd name="T7" fmla="*/ 76 h 80"/>
                <a:gd name="T8" fmla="*/ 4 w 28"/>
                <a:gd name="T9" fmla="*/ 80 h 80"/>
                <a:gd name="T10" fmla="*/ 24 w 28"/>
                <a:gd name="T11" fmla="*/ 80 h 80"/>
                <a:gd name="T12" fmla="*/ 28 w 28"/>
                <a:gd name="T13" fmla="*/ 76 h 80"/>
                <a:gd name="T14" fmla="*/ 28 w 28"/>
                <a:gd name="T15" fmla="*/ 4 h 80"/>
                <a:gd name="T16" fmla="*/ 24 w 28"/>
                <a:gd name="T17" fmla="*/ 0 h 80"/>
                <a:gd name="T18" fmla="*/ 20 w 28"/>
                <a:gd name="T19" fmla="*/ 72 h 80"/>
                <a:gd name="T20" fmla="*/ 8 w 28"/>
                <a:gd name="T21" fmla="*/ 72 h 80"/>
                <a:gd name="T22" fmla="*/ 8 w 28"/>
                <a:gd name="T23" fmla="*/ 8 h 80"/>
                <a:gd name="T24" fmla="*/ 20 w 28"/>
                <a:gd name="T25" fmla="*/ 8 h 80"/>
                <a:gd name="T26" fmla="*/ 20 w 28"/>
                <a:gd name="T2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80">
                  <a:moveTo>
                    <a:pt x="2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9"/>
                    <a:pt x="1" y="80"/>
                    <a:pt x="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6" y="80"/>
                    <a:pt x="28" y="79"/>
                    <a:pt x="28" y="7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2"/>
                    <a:pt x="26" y="0"/>
                    <a:pt x="24" y="0"/>
                  </a:cubicBezTo>
                  <a:close/>
                  <a:moveTo>
                    <a:pt x="20" y="72"/>
                  </a:moveTo>
                  <a:cubicBezTo>
                    <a:pt x="8" y="72"/>
                    <a:pt x="8" y="72"/>
                    <a:pt x="8" y="7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20" y="8"/>
                    <a:pt x="20" y="8"/>
                    <a:pt x="20" y="8"/>
                  </a:cubicBezTo>
                  <a:lnTo>
                    <a:pt x="20" y="7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245"/>
            <p:cNvSpPr>
              <a:spLocks noEditPoints="1"/>
            </p:cNvSpPr>
            <p:nvPr/>
          </p:nvSpPr>
          <p:spPr bwMode="auto">
            <a:xfrm>
              <a:off x="3887789" y="4719638"/>
              <a:ext cx="38100" cy="107950"/>
            </a:xfrm>
            <a:custGeom>
              <a:avLst/>
              <a:gdLst>
                <a:gd name="T0" fmla="*/ 24 w 28"/>
                <a:gd name="T1" fmla="*/ 0 h 80"/>
                <a:gd name="T2" fmla="*/ 4 w 28"/>
                <a:gd name="T3" fmla="*/ 0 h 80"/>
                <a:gd name="T4" fmla="*/ 0 w 28"/>
                <a:gd name="T5" fmla="*/ 4 h 80"/>
                <a:gd name="T6" fmla="*/ 0 w 28"/>
                <a:gd name="T7" fmla="*/ 76 h 80"/>
                <a:gd name="T8" fmla="*/ 4 w 28"/>
                <a:gd name="T9" fmla="*/ 80 h 80"/>
                <a:gd name="T10" fmla="*/ 24 w 28"/>
                <a:gd name="T11" fmla="*/ 80 h 80"/>
                <a:gd name="T12" fmla="*/ 28 w 28"/>
                <a:gd name="T13" fmla="*/ 76 h 80"/>
                <a:gd name="T14" fmla="*/ 28 w 28"/>
                <a:gd name="T15" fmla="*/ 4 h 80"/>
                <a:gd name="T16" fmla="*/ 24 w 28"/>
                <a:gd name="T17" fmla="*/ 0 h 80"/>
                <a:gd name="T18" fmla="*/ 20 w 28"/>
                <a:gd name="T19" fmla="*/ 72 h 80"/>
                <a:gd name="T20" fmla="*/ 8 w 28"/>
                <a:gd name="T21" fmla="*/ 72 h 80"/>
                <a:gd name="T22" fmla="*/ 8 w 28"/>
                <a:gd name="T23" fmla="*/ 8 h 80"/>
                <a:gd name="T24" fmla="*/ 20 w 28"/>
                <a:gd name="T25" fmla="*/ 8 h 80"/>
                <a:gd name="T26" fmla="*/ 20 w 28"/>
                <a:gd name="T2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80">
                  <a:moveTo>
                    <a:pt x="2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9"/>
                    <a:pt x="1" y="80"/>
                    <a:pt x="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6" y="80"/>
                    <a:pt x="28" y="79"/>
                    <a:pt x="28" y="7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2"/>
                    <a:pt x="26" y="0"/>
                    <a:pt x="24" y="0"/>
                  </a:cubicBezTo>
                  <a:close/>
                  <a:moveTo>
                    <a:pt x="20" y="72"/>
                  </a:moveTo>
                  <a:cubicBezTo>
                    <a:pt x="8" y="72"/>
                    <a:pt x="8" y="72"/>
                    <a:pt x="8" y="7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20" y="8"/>
                    <a:pt x="20" y="8"/>
                    <a:pt x="20" y="8"/>
                  </a:cubicBezTo>
                  <a:lnTo>
                    <a:pt x="20" y="72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246"/>
            <p:cNvSpPr>
              <a:spLocks noEditPoints="1"/>
            </p:cNvSpPr>
            <p:nvPr/>
          </p:nvSpPr>
          <p:spPr bwMode="auto">
            <a:xfrm>
              <a:off x="3752851" y="5316538"/>
              <a:ext cx="257175" cy="150813"/>
            </a:xfrm>
            <a:custGeom>
              <a:avLst/>
              <a:gdLst>
                <a:gd name="T0" fmla="*/ 188 w 191"/>
                <a:gd name="T1" fmla="*/ 5 h 111"/>
                <a:gd name="T2" fmla="*/ 148 w 191"/>
                <a:gd name="T3" fmla="*/ 0 h 111"/>
                <a:gd name="T4" fmla="*/ 95 w 191"/>
                <a:gd name="T5" fmla="*/ 5 h 111"/>
                <a:gd name="T6" fmla="*/ 43 w 191"/>
                <a:gd name="T7" fmla="*/ 10 h 111"/>
                <a:gd name="T8" fmla="*/ 6 w 191"/>
                <a:gd name="T9" fmla="*/ 5 h 111"/>
                <a:gd name="T10" fmla="*/ 0 w 191"/>
                <a:gd name="T11" fmla="*/ 4 h 111"/>
                <a:gd name="T12" fmla="*/ 0 w 191"/>
                <a:gd name="T13" fmla="*/ 105 h 111"/>
                <a:gd name="T14" fmla="*/ 3 w 191"/>
                <a:gd name="T15" fmla="*/ 106 h 111"/>
                <a:gd name="T16" fmla="*/ 43 w 191"/>
                <a:gd name="T17" fmla="*/ 111 h 111"/>
                <a:gd name="T18" fmla="*/ 43 w 191"/>
                <a:gd name="T19" fmla="*/ 111 h 111"/>
                <a:gd name="T20" fmla="*/ 96 w 191"/>
                <a:gd name="T21" fmla="*/ 106 h 111"/>
                <a:gd name="T22" fmla="*/ 148 w 191"/>
                <a:gd name="T23" fmla="*/ 100 h 111"/>
                <a:gd name="T24" fmla="*/ 186 w 191"/>
                <a:gd name="T25" fmla="*/ 106 h 111"/>
                <a:gd name="T26" fmla="*/ 191 w 191"/>
                <a:gd name="T27" fmla="*/ 107 h 111"/>
                <a:gd name="T28" fmla="*/ 191 w 191"/>
                <a:gd name="T29" fmla="*/ 6 h 111"/>
                <a:gd name="T30" fmla="*/ 188 w 191"/>
                <a:gd name="T31" fmla="*/ 5 h 111"/>
                <a:gd name="T32" fmla="*/ 183 w 191"/>
                <a:gd name="T33" fmla="*/ 96 h 111"/>
                <a:gd name="T34" fmla="*/ 148 w 191"/>
                <a:gd name="T35" fmla="*/ 92 h 111"/>
                <a:gd name="T36" fmla="*/ 95 w 191"/>
                <a:gd name="T37" fmla="*/ 98 h 111"/>
                <a:gd name="T38" fmla="*/ 43 w 191"/>
                <a:gd name="T39" fmla="*/ 103 h 111"/>
                <a:gd name="T40" fmla="*/ 43 w 191"/>
                <a:gd name="T41" fmla="*/ 103 h 111"/>
                <a:gd name="T42" fmla="*/ 8 w 191"/>
                <a:gd name="T43" fmla="*/ 99 h 111"/>
                <a:gd name="T44" fmla="*/ 8 w 191"/>
                <a:gd name="T45" fmla="*/ 14 h 111"/>
                <a:gd name="T46" fmla="*/ 43 w 191"/>
                <a:gd name="T47" fmla="*/ 18 h 111"/>
                <a:gd name="T48" fmla="*/ 96 w 191"/>
                <a:gd name="T49" fmla="*/ 13 h 111"/>
                <a:gd name="T50" fmla="*/ 148 w 191"/>
                <a:gd name="T51" fmla="*/ 8 h 111"/>
                <a:gd name="T52" fmla="*/ 183 w 191"/>
                <a:gd name="T53" fmla="*/ 12 h 111"/>
                <a:gd name="T54" fmla="*/ 183 w 191"/>
                <a:gd name="T55" fmla="*/ 9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1" h="111">
                  <a:moveTo>
                    <a:pt x="188" y="5"/>
                  </a:moveTo>
                  <a:cubicBezTo>
                    <a:pt x="176" y="1"/>
                    <a:pt x="163" y="0"/>
                    <a:pt x="148" y="0"/>
                  </a:cubicBezTo>
                  <a:cubicBezTo>
                    <a:pt x="130" y="0"/>
                    <a:pt x="112" y="2"/>
                    <a:pt x="95" y="5"/>
                  </a:cubicBezTo>
                  <a:cubicBezTo>
                    <a:pt x="78" y="8"/>
                    <a:pt x="60" y="10"/>
                    <a:pt x="43" y="10"/>
                  </a:cubicBezTo>
                  <a:cubicBezTo>
                    <a:pt x="29" y="10"/>
                    <a:pt x="17" y="9"/>
                    <a:pt x="6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15" y="109"/>
                    <a:pt x="28" y="111"/>
                    <a:pt x="43" y="111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61" y="111"/>
                    <a:pt x="79" y="108"/>
                    <a:pt x="96" y="106"/>
                  </a:cubicBezTo>
                  <a:cubicBezTo>
                    <a:pt x="113" y="103"/>
                    <a:pt x="131" y="100"/>
                    <a:pt x="148" y="100"/>
                  </a:cubicBezTo>
                  <a:cubicBezTo>
                    <a:pt x="162" y="100"/>
                    <a:pt x="174" y="102"/>
                    <a:pt x="186" y="106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6"/>
                    <a:pt x="191" y="6"/>
                    <a:pt x="191" y="6"/>
                  </a:cubicBezTo>
                  <a:lnTo>
                    <a:pt x="188" y="5"/>
                  </a:lnTo>
                  <a:close/>
                  <a:moveTo>
                    <a:pt x="183" y="96"/>
                  </a:moveTo>
                  <a:cubicBezTo>
                    <a:pt x="172" y="94"/>
                    <a:pt x="161" y="92"/>
                    <a:pt x="148" y="92"/>
                  </a:cubicBezTo>
                  <a:cubicBezTo>
                    <a:pt x="130" y="92"/>
                    <a:pt x="112" y="95"/>
                    <a:pt x="95" y="98"/>
                  </a:cubicBezTo>
                  <a:cubicBezTo>
                    <a:pt x="78" y="100"/>
                    <a:pt x="60" y="103"/>
                    <a:pt x="43" y="103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30" y="103"/>
                    <a:pt x="19" y="102"/>
                    <a:pt x="8" y="99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9" y="17"/>
                    <a:pt x="31" y="18"/>
                    <a:pt x="43" y="18"/>
                  </a:cubicBezTo>
                  <a:cubicBezTo>
                    <a:pt x="61" y="18"/>
                    <a:pt x="79" y="16"/>
                    <a:pt x="96" y="13"/>
                  </a:cubicBezTo>
                  <a:cubicBezTo>
                    <a:pt x="113" y="10"/>
                    <a:pt x="131" y="8"/>
                    <a:pt x="148" y="8"/>
                  </a:cubicBezTo>
                  <a:cubicBezTo>
                    <a:pt x="161" y="8"/>
                    <a:pt x="172" y="9"/>
                    <a:pt x="183" y="12"/>
                  </a:cubicBezTo>
                  <a:lnTo>
                    <a:pt x="183" y="96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Oval 247"/>
            <p:cNvSpPr>
              <a:spLocks noChangeArrowheads="1"/>
            </p:cNvSpPr>
            <p:nvPr/>
          </p:nvSpPr>
          <p:spPr bwMode="auto">
            <a:xfrm>
              <a:off x="3846514" y="5356226"/>
              <a:ext cx="71438" cy="69850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248"/>
            <p:cNvSpPr>
              <a:spLocks noEditPoints="1"/>
            </p:cNvSpPr>
            <p:nvPr/>
          </p:nvSpPr>
          <p:spPr bwMode="auto">
            <a:xfrm>
              <a:off x="3821114" y="5880101"/>
              <a:ext cx="120650" cy="263525"/>
            </a:xfrm>
            <a:custGeom>
              <a:avLst/>
              <a:gdLst>
                <a:gd name="T0" fmla="*/ 89 w 89"/>
                <a:gd name="T1" fmla="*/ 45 h 195"/>
                <a:gd name="T2" fmla="*/ 63 w 89"/>
                <a:gd name="T3" fmla="*/ 14 h 195"/>
                <a:gd name="T4" fmla="*/ 37 w 89"/>
                <a:gd name="T5" fmla="*/ 0 h 195"/>
                <a:gd name="T6" fmla="*/ 6 w 89"/>
                <a:gd name="T7" fmla="*/ 31 h 195"/>
                <a:gd name="T8" fmla="*/ 6 w 89"/>
                <a:gd name="T9" fmla="*/ 34 h 195"/>
                <a:gd name="T10" fmla="*/ 0 w 89"/>
                <a:gd name="T11" fmla="*/ 52 h 195"/>
                <a:gd name="T12" fmla="*/ 4 w 89"/>
                <a:gd name="T13" fmla="*/ 68 h 195"/>
                <a:gd name="T14" fmla="*/ 4 w 89"/>
                <a:gd name="T15" fmla="*/ 71 h 195"/>
                <a:gd name="T16" fmla="*/ 36 w 89"/>
                <a:gd name="T17" fmla="*/ 188 h 195"/>
                <a:gd name="T18" fmla="*/ 49 w 89"/>
                <a:gd name="T19" fmla="*/ 188 h 195"/>
                <a:gd name="T20" fmla="*/ 80 w 89"/>
                <a:gd name="T21" fmla="*/ 71 h 195"/>
                <a:gd name="T22" fmla="*/ 80 w 89"/>
                <a:gd name="T23" fmla="*/ 67 h 195"/>
                <a:gd name="T24" fmla="*/ 89 w 89"/>
                <a:gd name="T25" fmla="*/ 45 h 195"/>
                <a:gd name="T26" fmla="*/ 13 w 89"/>
                <a:gd name="T27" fmla="*/ 37 h 195"/>
                <a:gd name="T28" fmla="*/ 14 w 89"/>
                <a:gd name="T29" fmla="*/ 34 h 195"/>
                <a:gd name="T30" fmla="*/ 14 w 89"/>
                <a:gd name="T31" fmla="*/ 31 h 195"/>
                <a:gd name="T32" fmla="*/ 37 w 89"/>
                <a:gd name="T33" fmla="*/ 8 h 195"/>
                <a:gd name="T34" fmla="*/ 57 w 89"/>
                <a:gd name="T35" fmla="*/ 20 h 195"/>
                <a:gd name="T36" fmla="*/ 60 w 89"/>
                <a:gd name="T37" fmla="*/ 22 h 195"/>
                <a:gd name="T38" fmla="*/ 81 w 89"/>
                <a:gd name="T39" fmla="*/ 45 h 195"/>
                <a:gd name="T40" fmla="*/ 73 w 89"/>
                <a:gd name="T41" fmla="*/ 63 h 195"/>
                <a:gd name="T42" fmla="*/ 10 w 89"/>
                <a:gd name="T43" fmla="*/ 63 h 195"/>
                <a:gd name="T44" fmla="*/ 8 w 89"/>
                <a:gd name="T45" fmla="*/ 52 h 195"/>
                <a:gd name="T46" fmla="*/ 13 w 89"/>
                <a:gd name="T47" fmla="*/ 3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" h="195">
                  <a:moveTo>
                    <a:pt x="89" y="45"/>
                  </a:moveTo>
                  <a:cubicBezTo>
                    <a:pt x="89" y="30"/>
                    <a:pt x="78" y="17"/>
                    <a:pt x="63" y="14"/>
                  </a:cubicBezTo>
                  <a:cubicBezTo>
                    <a:pt x="58" y="5"/>
                    <a:pt x="48" y="0"/>
                    <a:pt x="37" y="0"/>
                  </a:cubicBezTo>
                  <a:cubicBezTo>
                    <a:pt x="20" y="0"/>
                    <a:pt x="6" y="14"/>
                    <a:pt x="6" y="31"/>
                  </a:cubicBezTo>
                  <a:cubicBezTo>
                    <a:pt x="6" y="32"/>
                    <a:pt x="6" y="33"/>
                    <a:pt x="6" y="34"/>
                  </a:cubicBezTo>
                  <a:cubicBezTo>
                    <a:pt x="2" y="39"/>
                    <a:pt x="0" y="46"/>
                    <a:pt x="0" y="52"/>
                  </a:cubicBezTo>
                  <a:cubicBezTo>
                    <a:pt x="0" y="58"/>
                    <a:pt x="1" y="63"/>
                    <a:pt x="4" y="68"/>
                  </a:cubicBezTo>
                  <a:cubicBezTo>
                    <a:pt x="4" y="69"/>
                    <a:pt x="4" y="70"/>
                    <a:pt x="4" y="71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8" y="195"/>
                    <a:pt x="47" y="195"/>
                    <a:pt x="49" y="188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1" y="69"/>
                    <a:pt x="81" y="68"/>
                    <a:pt x="80" y="67"/>
                  </a:cubicBezTo>
                  <a:cubicBezTo>
                    <a:pt x="86" y="61"/>
                    <a:pt x="89" y="54"/>
                    <a:pt x="89" y="45"/>
                  </a:cubicBezTo>
                  <a:close/>
                  <a:moveTo>
                    <a:pt x="13" y="37"/>
                  </a:moveTo>
                  <a:cubicBezTo>
                    <a:pt x="14" y="37"/>
                    <a:pt x="14" y="35"/>
                    <a:pt x="14" y="34"/>
                  </a:cubicBezTo>
                  <a:cubicBezTo>
                    <a:pt x="14" y="33"/>
                    <a:pt x="14" y="32"/>
                    <a:pt x="14" y="31"/>
                  </a:cubicBezTo>
                  <a:cubicBezTo>
                    <a:pt x="14" y="18"/>
                    <a:pt x="24" y="8"/>
                    <a:pt x="37" y="8"/>
                  </a:cubicBezTo>
                  <a:cubicBezTo>
                    <a:pt x="45" y="8"/>
                    <a:pt x="53" y="12"/>
                    <a:pt x="57" y="20"/>
                  </a:cubicBezTo>
                  <a:cubicBezTo>
                    <a:pt x="58" y="21"/>
                    <a:pt x="59" y="22"/>
                    <a:pt x="60" y="22"/>
                  </a:cubicBezTo>
                  <a:cubicBezTo>
                    <a:pt x="72" y="23"/>
                    <a:pt x="81" y="33"/>
                    <a:pt x="81" y="45"/>
                  </a:cubicBezTo>
                  <a:cubicBezTo>
                    <a:pt x="81" y="52"/>
                    <a:pt x="78" y="58"/>
                    <a:pt x="73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9" y="59"/>
                    <a:pt x="8" y="56"/>
                    <a:pt x="8" y="52"/>
                  </a:cubicBezTo>
                  <a:cubicBezTo>
                    <a:pt x="8" y="47"/>
                    <a:pt x="10" y="42"/>
                    <a:pt x="13" y="3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249"/>
            <p:cNvSpPr>
              <a:spLocks noEditPoints="1"/>
            </p:cNvSpPr>
            <p:nvPr/>
          </p:nvSpPr>
          <p:spPr bwMode="auto">
            <a:xfrm>
              <a:off x="4298951" y="455612"/>
              <a:ext cx="209550" cy="114300"/>
            </a:xfrm>
            <a:custGeom>
              <a:avLst/>
              <a:gdLst>
                <a:gd name="T0" fmla="*/ 155 w 155"/>
                <a:gd name="T1" fmla="*/ 32 h 85"/>
                <a:gd name="T2" fmla="*/ 155 w 155"/>
                <a:gd name="T3" fmla="*/ 31 h 85"/>
                <a:gd name="T4" fmla="*/ 155 w 155"/>
                <a:gd name="T5" fmla="*/ 31 h 85"/>
                <a:gd name="T6" fmla="*/ 154 w 155"/>
                <a:gd name="T7" fmla="*/ 31 h 85"/>
                <a:gd name="T8" fmla="*/ 154 w 155"/>
                <a:gd name="T9" fmla="*/ 30 h 85"/>
                <a:gd name="T10" fmla="*/ 154 w 155"/>
                <a:gd name="T11" fmla="*/ 30 h 85"/>
                <a:gd name="T12" fmla="*/ 124 w 155"/>
                <a:gd name="T13" fmla="*/ 1 h 85"/>
                <a:gd name="T14" fmla="*/ 124 w 155"/>
                <a:gd name="T15" fmla="*/ 1 h 85"/>
                <a:gd name="T16" fmla="*/ 124 w 155"/>
                <a:gd name="T17" fmla="*/ 1 h 85"/>
                <a:gd name="T18" fmla="*/ 123 w 155"/>
                <a:gd name="T19" fmla="*/ 1 h 85"/>
                <a:gd name="T20" fmla="*/ 123 w 155"/>
                <a:gd name="T21" fmla="*/ 0 h 85"/>
                <a:gd name="T22" fmla="*/ 121 w 155"/>
                <a:gd name="T23" fmla="*/ 0 h 85"/>
                <a:gd name="T24" fmla="*/ 34 w 155"/>
                <a:gd name="T25" fmla="*/ 0 h 85"/>
                <a:gd name="T26" fmla="*/ 32 w 155"/>
                <a:gd name="T27" fmla="*/ 0 h 85"/>
                <a:gd name="T28" fmla="*/ 32 w 155"/>
                <a:gd name="T29" fmla="*/ 1 h 85"/>
                <a:gd name="T30" fmla="*/ 31 w 155"/>
                <a:gd name="T31" fmla="*/ 1 h 85"/>
                <a:gd name="T32" fmla="*/ 31 w 155"/>
                <a:gd name="T33" fmla="*/ 1 h 85"/>
                <a:gd name="T34" fmla="*/ 31 w 155"/>
                <a:gd name="T35" fmla="*/ 1 h 85"/>
                <a:gd name="T36" fmla="*/ 1 w 155"/>
                <a:gd name="T37" fmla="*/ 30 h 85"/>
                <a:gd name="T38" fmla="*/ 1 w 155"/>
                <a:gd name="T39" fmla="*/ 30 h 85"/>
                <a:gd name="T40" fmla="*/ 1 w 155"/>
                <a:gd name="T41" fmla="*/ 31 h 85"/>
                <a:gd name="T42" fmla="*/ 0 w 155"/>
                <a:gd name="T43" fmla="*/ 31 h 85"/>
                <a:gd name="T44" fmla="*/ 0 w 155"/>
                <a:gd name="T45" fmla="*/ 31 h 85"/>
                <a:gd name="T46" fmla="*/ 0 w 155"/>
                <a:gd name="T47" fmla="*/ 32 h 85"/>
                <a:gd name="T48" fmla="*/ 0 w 155"/>
                <a:gd name="T49" fmla="*/ 32 h 85"/>
                <a:gd name="T50" fmla="*/ 0 w 155"/>
                <a:gd name="T51" fmla="*/ 81 h 85"/>
                <a:gd name="T52" fmla="*/ 4 w 155"/>
                <a:gd name="T53" fmla="*/ 85 h 85"/>
                <a:gd name="T54" fmla="*/ 151 w 155"/>
                <a:gd name="T55" fmla="*/ 85 h 85"/>
                <a:gd name="T56" fmla="*/ 155 w 155"/>
                <a:gd name="T57" fmla="*/ 81 h 85"/>
                <a:gd name="T58" fmla="*/ 155 w 155"/>
                <a:gd name="T59" fmla="*/ 32 h 85"/>
                <a:gd name="T60" fmla="*/ 95 w 155"/>
                <a:gd name="T61" fmla="*/ 35 h 85"/>
                <a:gd name="T62" fmla="*/ 78 w 155"/>
                <a:gd name="T63" fmla="*/ 52 h 85"/>
                <a:gd name="T64" fmla="*/ 60 w 155"/>
                <a:gd name="T65" fmla="*/ 35 h 85"/>
                <a:gd name="T66" fmla="*/ 60 w 155"/>
                <a:gd name="T67" fmla="*/ 33 h 85"/>
                <a:gd name="T68" fmla="*/ 59 w 155"/>
                <a:gd name="T69" fmla="*/ 30 h 85"/>
                <a:gd name="T70" fmla="*/ 56 w 155"/>
                <a:gd name="T71" fmla="*/ 28 h 85"/>
                <a:gd name="T72" fmla="*/ 38 w 155"/>
                <a:gd name="T73" fmla="*/ 28 h 85"/>
                <a:gd name="T74" fmla="*/ 38 w 155"/>
                <a:gd name="T75" fmla="*/ 8 h 85"/>
                <a:gd name="T76" fmla="*/ 117 w 155"/>
                <a:gd name="T77" fmla="*/ 8 h 85"/>
                <a:gd name="T78" fmla="*/ 117 w 155"/>
                <a:gd name="T79" fmla="*/ 28 h 85"/>
                <a:gd name="T80" fmla="*/ 99 w 155"/>
                <a:gd name="T81" fmla="*/ 28 h 85"/>
                <a:gd name="T82" fmla="*/ 96 w 155"/>
                <a:gd name="T83" fmla="*/ 30 h 85"/>
                <a:gd name="T84" fmla="*/ 95 w 155"/>
                <a:gd name="T85" fmla="*/ 33 h 85"/>
                <a:gd name="T86" fmla="*/ 95 w 155"/>
                <a:gd name="T87" fmla="*/ 35 h 85"/>
                <a:gd name="T88" fmla="*/ 30 w 155"/>
                <a:gd name="T89" fmla="*/ 28 h 85"/>
                <a:gd name="T90" fmla="*/ 14 w 155"/>
                <a:gd name="T91" fmla="*/ 28 h 85"/>
                <a:gd name="T92" fmla="*/ 30 w 155"/>
                <a:gd name="T93" fmla="*/ 13 h 85"/>
                <a:gd name="T94" fmla="*/ 30 w 155"/>
                <a:gd name="T95" fmla="*/ 28 h 85"/>
                <a:gd name="T96" fmla="*/ 125 w 155"/>
                <a:gd name="T97" fmla="*/ 13 h 85"/>
                <a:gd name="T98" fmla="*/ 141 w 155"/>
                <a:gd name="T99" fmla="*/ 28 h 85"/>
                <a:gd name="T100" fmla="*/ 125 w 155"/>
                <a:gd name="T101" fmla="*/ 28 h 85"/>
                <a:gd name="T102" fmla="*/ 125 w 155"/>
                <a:gd name="T103" fmla="*/ 13 h 85"/>
                <a:gd name="T104" fmla="*/ 147 w 155"/>
                <a:gd name="T105" fmla="*/ 77 h 85"/>
                <a:gd name="T106" fmla="*/ 8 w 155"/>
                <a:gd name="T107" fmla="*/ 77 h 85"/>
                <a:gd name="T108" fmla="*/ 8 w 155"/>
                <a:gd name="T109" fmla="*/ 36 h 85"/>
                <a:gd name="T110" fmla="*/ 52 w 155"/>
                <a:gd name="T111" fmla="*/ 36 h 85"/>
                <a:gd name="T112" fmla="*/ 78 w 155"/>
                <a:gd name="T113" fmla="*/ 60 h 85"/>
                <a:gd name="T114" fmla="*/ 103 w 155"/>
                <a:gd name="T115" fmla="*/ 36 h 85"/>
                <a:gd name="T116" fmla="*/ 147 w 155"/>
                <a:gd name="T117" fmla="*/ 36 h 85"/>
                <a:gd name="T118" fmla="*/ 147 w 155"/>
                <a:gd name="T1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5" h="85">
                  <a:moveTo>
                    <a:pt x="155" y="32"/>
                  </a:moveTo>
                  <a:cubicBezTo>
                    <a:pt x="155" y="32"/>
                    <a:pt x="155" y="32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2" y="0"/>
                    <a:pt x="122" y="0"/>
                    <a:pt x="12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5"/>
                    <a:pt x="4" y="85"/>
                  </a:cubicBezTo>
                  <a:cubicBezTo>
                    <a:pt x="151" y="85"/>
                    <a:pt x="151" y="85"/>
                    <a:pt x="151" y="85"/>
                  </a:cubicBezTo>
                  <a:cubicBezTo>
                    <a:pt x="153" y="85"/>
                    <a:pt x="155" y="83"/>
                    <a:pt x="155" y="81"/>
                  </a:cubicBezTo>
                  <a:cubicBezTo>
                    <a:pt x="155" y="32"/>
                    <a:pt x="155" y="32"/>
                    <a:pt x="155" y="32"/>
                  </a:cubicBezTo>
                  <a:close/>
                  <a:moveTo>
                    <a:pt x="95" y="35"/>
                  </a:moveTo>
                  <a:cubicBezTo>
                    <a:pt x="95" y="44"/>
                    <a:pt x="87" y="52"/>
                    <a:pt x="78" y="52"/>
                  </a:cubicBezTo>
                  <a:cubicBezTo>
                    <a:pt x="68" y="52"/>
                    <a:pt x="60" y="44"/>
                    <a:pt x="60" y="35"/>
                  </a:cubicBezTo>
                  <a:cubicBezTo>
                    <a:pt x="60" y="34"/>
                    <a:pt x="60" y="34"/>
                    <a:pt x="60" y="33"/>
                  </a:cubicBezTo>
                  <a:cubicBezTo>
                    <a:pt x="60" y="32"/>
                    <a:pt x="60" y="31"/>
                    <a:pt x="59" y="30"/>
                  </a:cubicBezTo>
                  <a:cubicBezTo>
                    <a:pt x="59" y="29"/>
                    <a:pt x="57" y="28"/>
                    <a:pt x="56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8" y="28"/>
                    <a:pt x="96" y="29"/>
                    <a:pt x="96" y="30"/>
                  </a:cubicBezTo>
                  <a:cubicBezTo>
                    <a:pt x="95" y="31"/>
                    <a:pt x="95" y="32"/>
                    <a:pt x="95" y="33"/>
                  </a:cubicBezTo>
                  <a:cubicBezTo>
                    <a:pt x="95" y="34"/>
                    <a:pt x="95" y="34"/>
                    <a:pt x="95" y="35"/>
                  </a:cubicBezTo>
                  <a:close/>
                  <a:moveTo>
                    <a:pt x="30" y="28"/>
                  </a:moveTo>
                  <a:cubicBezTo>
                    <a:pt x="14" y="28"/>
                    <a:pt x="14" y="28"/>
                    <a:pt x="14" y="28"/>
                  </a:cubicBezTo>
                  <a:cubicBezTo>
                    <a:pt x="30" y="13"/>
                    <a:pt x="30" y="13"/>
                    <a:pt x="30" y="13"/>
                  </a:cubicBezTo>
                  <a:lnTo>
                    <a:pt x="30" y="28"/>
                  </a:lnTo>
                  <a:close/>
                  <a:moveTo>
                    <a:pt x="125" y="13"/>
                  </a:moveTo>
                  <a:cubicBezTo>
                    <a:pt x="141" y="28"/>
                    <a:pt x="141" y="28"/>
                    <a:pt x="141" y="28"/>
                  </a:cubicBezTo>
                  <a:cubicBezTo>
                    <a:pt x="125" y="28"/>
                    <a:pt x="125" y="28"/>
                    <a:pt x="125" y="28"/>
                  </a:cubicBezTo>
                  <a:lnTo>
                    <a:pt x="125" y="13"/>
                  </a:lnTo>
                  <a:close/>
                  <a:moveTo>
                    <a:pt x="147" y="77"/>
                  </a:moveTo>
                  <a:cubicBezTo>
                    <a:pt x="8" y="77"/>
                    <a:pt x="8" y="77"/>
                    <a:pt x="8" y="7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3" y="50"/>
                    <a:pt x="64" y="60"/>
                    <a:pt x="78" y="60"/>
                  </a:cubicBezTo>
                  <a:cubicBezTo>
                    <a:pt x="91" y="60"/>
                    <a:pt x="102" y="50"/>
                    <a:pt x="103" y="36"/>
                  </a:cubicBezTo>
                  <a:cubicBezTo>
                    <a:pt x="147" y="36"/>
                    <a:pt x="147" y="36"/>
                    <a:pt x="147" y="36"/>
                  </a:cubicBezTo>
                  <a:lnTo>
                    <a:pt x="147" y="77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250"/>
            <p:cNvSpPr>
              <a:spLocks noEditPoints="1"/>
            </p:cNvSpPr>
            <p:nvPr/>
          </p:nvSpPr>
          <p:spPr bwMode="auto">
            <a:xfrm>
              <a:off x="4351339" y="333375"/>
              <a:ext cx="106363" cy="112713"/>
            </a:xfrm>
            <a:custGeom>
              <a:avLst/>
              <a:gdLst>
                <a:gd name="T0" fmla="*/ 35 w 79"/>
                <a:gd name="T1" fmla="*/ 81 h 83"/>
                <a:gd name="T2" fmla="*/ 40 w 79"/>
                <a:gd name="T3" fmla="*/ 83 h 83"/>
                <a:gd name="T4" fmla="*/ 44 w 79"/>
                <a:gd name="T5" fmla="*/ 81 h 83"/>
                <a:gd name="T6" fmla="*/ 77 w 79"/>
                <a:gd name="T7" fmla="*/ 49 h 83"/>
                <a:gd name="T8" fmla="*/ 78 w 79"/>
                <a:gd name="T9" fmla="*/ 41 h 83"/>
                <a:gd name="T10" fmla="*/ 72 w 79"/>
                <a:gd name="T11" fmla="*/ 37 h 83"/>
                <a:gd name="T12" fmla="*/ 60 w 79"/>
                <a:gd name="T13" fmla="*/ 37 h 83"/>
                <a:gd name="T14" fmla="*/ 60 w 79"/>
                <a:gd name="T15" fmla="*/ 7 h 83"/>
                <a:gd name="T16" fmla="*/ 53 w 79"/>
                <a:gd name="T17" fmla="*/ 0 h 83"/>
                <a:gd name="T18" fmla="*/ 26 w 79"/>
                <a:gd name="T19" fmla="*/ 0 h 83"/>
                <a:gd name="T20" fmla="*/ 19 w 79"/>
                <a:gd name="T21" fmla="*/ 7 h 83"/>
                <a:gd name="T22" fmla="*/ 19 w 79"/>
                <a:gd name="T23" fmla="*/ 37 h 83"/>
                <a:gd name="T24" fmla="*/ 7 w 79"/>
                <a:gd name="T25" fmla="*/ 37 h 83"/>
                <a:gd name="T26" fmla="*/ 1 w 79"/>
                <a:gd name="T27" fmla="*/ 41 h 83"/>
                <a:gd name="T28" fmla="*/ 2 w 79"/>
                <a:gd name="T29" fmla="*/ 49 h 83"/>
                <a:gd name="T30" fmla="*/ 35 w 79"/>
                <a:gd name="T31" fmla="*/ 81 h 83"/>
                <a:gd name="T32" fmla="*/ 20 w 79"/>
                <a:gd name="T33" fmla="*/ 45 h 83"/>
                <a:gd name="T34" fmla="*/ 27 w 79"/>
                <a:gd name="T35" fmla="*/ 38 h 83"/>
                <a:gd name="T36" fmla="*/ 27 w 79"/>
                <a:gd name="T37" fmla="*/ 8 h 83"/>
                <a:gd name="T38" fmla="*/ 52 w 79"/>
                <a:gd name="T39" fmla="*/ 8 h 83"/>
                <a:gd name="T40" fmla="*/ 52 w 79"/>
                <a:gd name="T41" fmla="*/ 38 h 83"/>
                <a:gd name="T42" fmla="*/ 59 w 79"/>
                <a:gd name="T43" fmla="*/ 45 h 83"/>
                <a:gd name="T44" fmla="*/ 69 w 79"/>
                <a:gd name="T45" fmla="*/ 45 h 83"/>
                <a:gd name="T46" fmla="*/ 40 w 79"/>
                <a:gd name="T47" fmla="*/ 75 h 83"/>
                <a:gd name="T48" fmla="*/ 10 w 79"/>
                <a:gd name="T49" fmla="*/ 45 h 83"/>
                <a:gd name="T50" fmla="*/ 20 w 79"/>
                <a:gd name="T51" fmla="*/ 4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9" h="83">
                  <a:moveTo>
                    <a:pt x="35" y="81"/>
                  </a:moveTo>
                  <a:cubicBezTo>
                    <a:pt x="36" y="82"/>
                    <a:pt x="38" y="83"/>
                    <a:pt x="40" y="83"/>
                  </a:cubicBezTo>
                  <a:cubicBezTo>
                    <a:pt x="41" y="83"/>
                    <a:pt x="43" y="82"/>
                    <a:pt x="44" y="81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9" y="47"/>
                    <a:pt x="79" y="44"/>
                    <a:pt x="78" y="41"/>
                  </a:cubicBezTo>
                  <a:cubicBezTo>
                    <a:pt x="77" y="39"/>
                    <a:pt x="75" y="37"/>
                    <a:pt x="72" y="37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3"/>
                    <a:pt x="57" y="0"/>
                    <a:pt x="53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0"/>
                    <a:pt x="19" y="3"/>
                    <a:pt x="19" y="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4" y="37"/>
                    <a:pt x="2" y="39"/>
                    <a:pt x="1" y="41"/>
                  </a:cubicBezTo>
                  <a:cubicBezTo>
                    <a:pt x="0" y="44"/>
                    <a:pt x="0" y="47"/>
                    <a:pt x="2" y="49"/>
                  </a:cubicBezTo>
                  <a:lnTo>
                    <a:pt x="35" y="81"/>
                  </a:lnTo>
                  <a:close/>
                  <a:moveTo>
                    <a:pt x="20" y="45"/>
                  </a:moveTo>
                  <a:cubicBezTo>
                    <a:pt x="24" y="45"/>
                    <a:pt x="27" y="42"/>
                    <a:pt x="27" y="3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42"/>
                    <a:pt x="55" y="45"/>
                    <a:pt x="5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10" y="45"/>
                    <a:pt x="10" y="45"/>
                    <a:pt x="10" y="45"/>
                  </a:cubicBezTo>
                  <a:lnTo>
                    <a:pt x="20" y="4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251"/>
            <p:cNvSpPr>
              <a:spLocks/>
            </p:cNvSpPr>
            <p:nvPr/>
          </p:nvSpPr>
          <p:spPr bwMode="auto">
            <a:xfrm>
              <a:off x="4292601" y="2241550"/>
              <a:ext cx="223838" cy="127000"/>
            </a:xfrm>
            <a:custGeom>
              <a:avLst/>
              <a:gdLst>
                <a:gd name="T0" fmla="*/ 149 w 165"/>
                <a:gd name="T1" fmla="*/ 3 h 94"/>
                <a:gd name="T2" fmla="*/ 83 w 165"/>
                <a:gd name="T3" fmla="*/ 69 h 94"/>
                <a:gd name="T4" fmla="*/ 16 w 165"/>
                <a:gd name="T5" fmla="*/ 3 h 94"/>
                <a:gd name="T6" fmla="*/ 7 w 165"/>
                <a:gd name="T7" fmla="*/ 3 h 94"/>
                <a:gd name="T8" fmla="*/ 3 w 165"/>
                <a:gd name="T9" fmla="*/ 7 h 94"/>
                <a:gd name="T10" fmla="*/ 3 w 165"/>
                <a:gd name="T11" fmla="*/ 16 h 94"/>
                <a:gd name="T12" fmla="*/ 74 w 165"/>
                <a:gd name="T13" fmla="*/ 87 h 94"/>
                <a:gd name="T14" fmla="*/ 78 w 165"/>
                <a:gd name="T15" fmla="*/ 91 h 94"/>
                <a:gd name="T16" fmla="*/ 87 w 165"/>
                <a:gd name="T17" fmla="*/ 91 h 94"/>
                <a:gd name="T18" fmla="*/ 91 w 165"/>
                <a:gd name="T19" fmla="*/ 87 h 94"/>
                <a:gd name="T20" fmla="*/ 162 w 165"/>
                <a:gd name="T21" fmla="*/ 16 h 94"/>
                <a:gd name="T22" fmla="*/ 162 w 165"/>
                <a:gd name="T23" fmla="*/ 7 h 94"/>
                <a:gd name="T24" fmla="*/ 158 w 165"/>
                <a:gd name="T25" fmla="*/ 3 h 94"/>
                <a:gd name="T26" fmla="*/ 149 w 165"/>
                <a:gd name="T27" fmla="*/ 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" h="94">
                  <a:moveTo>
                    <a:pt x="149" y="3"/>
                  </a:moveTo>
                  <a:cubicBezTo>
                    <a:pt x="83" y="69"/>
                    <a:pt x="83" y="69"/>
                    <a:pt x="83" y="6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4" y="0"/>
                    <a:pt x="10" y="0"/>
                    <a:pt x="7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10"/>
                    <a:pt x="0" y="14"/>
                    <a:pt x="3" y="16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80" y="94"/>
                    <a:pt x="85" y="94"/>
                    <a:pt x="87" y="91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162" y="16"/>
                    <a:pt x="162" y="16"/>
                    <a:pt x="162" y="16"/>
                  </a:cubicBezTo>
                  <a:cubicBezTo>
                    <a:pt x="165" y="14"/>
                    <a:pt x="165" y="10"/>
                    <a:pt x="162" y="7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5" y="0"/>
                    <a:pt x="151" y="0"/>
                    <a:pt x="149" y="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252"/>
            <p:cNvSpPr>
              <a:spLocks noEditPoints="1"/>
            </p:cNvSpPr>
            <p:nvPr/>
          </p:nvSpPr>
          <p:spPr bwMode="auto">
            <a:xfrm>
              <a:off x="4264026" y="949325"/>
              <a:ext cx="280988" cy="239713"/>
            </a:xfrm>
            <a:custGeom>
              <a:avLst/>
              <a:gdLst>
                <a:gd name="T0" fmla="*/ 203 w 207"/>
                <a:gd name="T1" fmla="*/ 93 h 178"/>
                <a:gd name="T2" fmla="*/ 116 w 207"/>
                <a:gd name="T3" fmla="*/ 5 h 178"/>
                <a:gd name="T4" fmla="*/ 104 w 207"/>
                <a:gd name="T5" fmla="*/ 0 h 178"/>
                <a:gd name="T6" fmla="*/ 91 w 207"/>
                <a:gd name="T7" fmla="*/ 5 h 178"/>
                <a:gd name="T8" fmla="*/ 4 w 207"/>
                <a:gd name="T9" fmla="*/ 93 h 178"/>
                <a:gd name="T10" fmla="*/ 2 w 207"/>
                <a:gd name="T11" fmla="*/ 104 h 178"/>
                <a:gd name="T12" fmla="*/ 11 w 207"/>
                <a:gd name="T13" fmla="*/ 110 h 178"/>
                <a:gd name="T14" fmla="*/ 27 w 207"/>
                <a:gd name="T15" fmla="*/ 110 h 178"/>
                <a:gd name="T16" fmla="*/ 29 w 207"/>
                <a:gd name="T17" fmla="*/ 113 h 178"/>
                <a:gd name="T18" fmla="*/ 29 w 207"/>
                <a:gd name="T19" fmla="*/ 161 h 178"/>
                <a:gd name="T20" fmla="*/ 46 w 207"/>
                <a:gd name="T21" fmla="*/ 178 h 178"/>
                <a:gd name="T22" fmla="*/ 86 w 207"/>
                <a:gd name="T23" fmla="*/ 178 h 178"/>
                <a:gd name="T24" fmla="*/ 121 w 207"/>
                <a:gd name="T25" fmla="*/ 178 h 178"/>
                <a:gd name="T26" fmla="*/ 161 w 207"/>
                <a:gd name="T27" fmla="*/ 178 h 178"/>
                <a:gd name="T28" fmla="*/ 178 w 207"/>
                <a:gd name="T29" fmla="*/ 161 h 178"/>
                <a:gd name="T30" fmla="*/ 178 w 207"/>
                <a:gd name="T31" fmla="*/ 113 h 178"/>
                <a:gd name="T32" fmla="*/ 180 w 207"/>
                <a:gd name="T33" fmla="*/ 110 h 178"/>
                <a:gd name="T34" fmla="*/ 196 w 207"/>
                <a:gd name="T35" fmla="*/ 110 h 178"/>
                <a:gd name="T36" fmla="*/ 205 w 207"/>
                <a:gd name="T37" fmla="*/ 104 h 178"/>
                <a:gd name="T38" fmla="*/ 203 w 207"/>
                <a:gd name="T39" fmla="*/ 93 h 178"/>
                <a:gd name="T40" fmla="*/ 90 w 207"/>
                <a:gd name="T41" fmla="*/ 170 h 178"/>
                <a:gd name="T42" fmla="*/ 90 w 207"/>
                <a:gd name="T43" fmla="*/ 127 h 178"/>
                <a:gd name="T44" fmla="*/ 117 w 207"/>
                <a:gd name="T45" fmla="*/ 127 h 178"/>
                <a:gd name="T46" fmla="*/ 117 w 207"/>
                <a:gd name="T47" fmla="*/ 170 h 178"/>
                <a:gd name="T48" fmla="*/ 90 w 207"/>
                <a:gd name="T49" fmla="*/ 170 h 178"/>
                <a:gd name="T50" fmla="*/ 198 w 207"/>
                <a:gd name="T51" fmla="*/ 101 h 178"/>
                <a:gd name="T52" fmla="*/ 196 w 207"/>
                <a:gd name="T53" fmla="*/ 102 h 178"/>
                <a:gd name="T54" fmla="*/ 180 w 207"/>
                <a:gd name="T55" fmla="*/ 102 h 178"/>
                <a:gd name="T56" fmla="*/ 170 w 207"/>
                <a:gd name="T57" fmla="*/ 113 h 178"/>
                <a:gd name="T58" fmla="*/ 170 w 207"/>
                <a:gd name="T59" fmla="*/ 161 h 178"/>
                <a:gd name="T60" fmla="*/ 161 w 207"/>
                <a:gd name="T61" fmla="*/ 170 h 178"/>
                <a:gd name="T62" fmla="*/ 125 w 207"/>
                <a:gd name="T63" fmla="*/ 170 h 178"/>
                <a:gd name="T64" fmla="*/ 125 w 207"/>
                <a:gd name="T65" fmla="*/ 123 h 178"/>
                <a:gd name="T66" fmla="*/ 121 w 207"/>
                <a:gd name="T67" fmla="*/ 119 h 178"/>
                <a:gd name="T68" fmla="*/ 86 w 207"/>
                <a:gd name="T69" fmla="*/ 119 h 178"/>
                <a:gd name="T70" fmla="*/ 82 w 207"/>
                <a:gd name="T71" fmla="*/ 123 h 178"/>
                <a:gd name="T72" fmla="*/ 82 w 207"/>
                <a:gd name="T73" fmla="*/ 170 h 178"/>
                <a:gd name="T74" fmla="*/ 46 w 207"/>
                <a:gd name="T75" fmla="*/ 170 h 178"/>
                <a:gd name="T76" fmla="*/ 37 w 207"/>
                <a:gd name="T77" fmla="*/ 161 h 178"/>
                <a:gd name="T78" fmla="*/ 37 w 207"/>
                <a:gd name="T79" fmla="*/ 113 h 178"/>
                <a:gd name="T80" fmla="*/ 27 w 207"/>
                <a:gd name="T81" fmla="*/ 102 h 178"/>
                <a:gd name="T82" fmla="*/ 11 w 207"/>
                <a:gd name="T83" fmla="*/ 102 h 178"/>
                <a:gd name="T84" fmla="*/ 9 w 207"/>
                <a:gd name="T85" fmla="*/ 101 h 178"/>
                <a:gd name="T86" fmla="*/ 9 w 207"/>
                <a:gd name="T87" fmla="*/ 99 h 178"/>
                <a:gd name="T88" fmla="*/ 97 w 207"/>
                <a:gd name="T89" fmla="*/ 11 h 178"/>
                <a:gd name="T90" fmla="*/ 104 w 207"/>
                <a:gd name="T91" fmla="*/ 8 h 178"/>
                <a:gd name="T92" fmla="*/ 110 w 207"/>
                <a:gd name="T93" fmla="*/ 11 h 178"/>
                <a:gd name="T94" fmla="*/ 198 w 207"/>
                <a:gd name="T95" fmla="*/ 99 h 178"/>
                <a:gd name="T96" fmla="*/ 198 w 207"/>
                <a:gd name="T97" fmla="*/ 10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7" h="178">
                  <a:moveTo>
                    <a:pt x="203" y="93"/>
                  </a:moveTo>
                  <a:cubicBezTo>
                    <a:pt x="116" y="5"/>
                    <a:pt x="116" y="5"/>
                    <a:pt x="116" y="5"/>
                  </a:cubicBezTo>
                  <a:cubicBezTo>
                    <a:pt x="112" y="2"/>
                    <a:pt x="108" y="0"/>
                    <a:pt x="104" y="0"/>
                  </a:cubicBezTo>
                  <a:cubicBezTo>
                    <a:pt x="99" y="0"/>
                    <a:pt x="95" y="2"/>
                    <a:pt x="91" y="5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1" y="96"/>
                    <a:pt x="0" y="100"/>
                    <a:pt x="2" y="104"/>
                  </a:cubicBezTo>
                  <a:cubicBezTo>
                    <a:pt x="3" y="108"/>
                    <a:pt x="7" y="110"/>
                    <a:pt x="11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8" y="110"/>
                    <a:pt x="29" y="111"/>
                    <a:pt x="29" y="113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70"/>
                    <a:pt x="36" y="178"/>
                    <a:pt x="46" y="178"/>
                  </a:cubicBezTo>
                  <a:cubicBezTo>
                    <a:pt x="86" y="178"/>
                    <a:pt x="86" y="178"/>
                    <a:pt x="86" y="178"/>
                  </a:cubicBezTo>
                  <a:cubicBezTo>
                    <a:pt x="121" y="178"/>
                    <a:pt x="121" y="178"/>
                    <a:pt x="121" y="178"/>
                  </a:cubicBezTo>
                  <a:cubicBezTo>
                    <a:pt x="161" y="178"/>
                    <a:pt x="161" y="178"/>
                    <a:pt x="161" y="178"/>
                  </a:cubicBezTo>
                  <a:cubicBezTo>
                    <a:pt x="171" y="178"/>
                    <a:pt x="178" y="170"/>
                    <a:pt x="178" y="161"/>
                  </a:cubicBezTo>
                  <a:cubicBezTo>
                    <a:pt x="178" y="113"/>
                    <a:pt x="178" y="113"/>
                    <a:pt x="178" y="113"/>
                  </a:cubicBezTo>
                  <a:cubicBezTo>
                    <a:pt x="178" y="111"/>
                    <a:pt x="179" y="110"/>
                    <a:pt x="180" y="110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200" y="110"/>
                    <a:pt x="204" y="108"/>
                    <a:pt x="205" y="104"/>
                  </a:cubicBezTo>
                  <a:cubicBezTo>
                    <a:pt x="207" y="100"/>
                    <a:pt x="206" y="96"/>
                    <a:pt x="203" y="93"/>
                  </a:cubicBezTo>
                  <a:close/>
                  <a:moveTo>
                    <a:pt x="90" y="170"/>
                  </a:moveTo>
                  <a:cubicBezTo>
                    <a:pt x="90" y="127"/>
                    <a:pt x="90" y="127"/>
                    <a:pt x="90" y="127"/>
                  </a:cubicBezTo>
                  <a:cubicBezTo>
                    <a:pt x="117" y="127"/>
                    <a:pt x="117" y="127"/>
                    <a:pt x="117" y="127"/>
                  </a:cubicBezTo>
                  <a:cubicBezTo>
                    <a:pt x="117" y="170"/>
                    <a:pt x="117" y="170"/>
                    <a:pt x="117" y="170"/>
                  </a:cubicBezTo>
                  <a:lnTo>
                    <a:pt x="90" y="170"/>
                  </a:lnTo>
                  <a:close/>
                  <a:moveTo>
                    <a:pt x="198" y="101"/>
                  </a:moveTo>
                  <a:cubicBezTo>
                    <a:pt x="198" y="101"/>
                    <a:pt x="197" y="102"/>
                    <a:pt x="196" y="102"/>
                  </a:cubicBezTo>
                  <a:cubicBezTo>
                    <a:pt x="180" y="102"/>
                    <a:pt x="180" y="102"/>
                    <a:pt x="180" y="102"/>
                  </a:cubicBezTo>
                  <a:cubicBezTo>
                    <a:pt x="175" y="102"/>
                    <a:pt x="170" y="107"/>
                    <a:pt x="170" y="113"/>
                  </a:cubicBezTo>
                  <a:cubicBezTo>
                    <a:pt x="170" y="161"/>
                    <a:pt x="170" y="161"/>
                    <a:pt x="170" y="161"/>
                  </a:cubicBezTo>
                  <a:cubicBezTo>
                    <a:pt x="170" y="166"/>
                    <a:pt x="166" y="170"/>
                    <a:pt x="161" y="170"/>
                  </a:cubicBezTo>
                  <a:cubicBezTo>
                    <a:pt x="125" y="170"/>
                    <a:pt x="125" y="170"/>
                    <a:pt x="125" y="170"/>
                  </a:cubicBezTo>
                  <a:cubicBezTo>
                    <a:pt x="125" y="123"/>
                    <a:pt x="125" y="123"/>
                    <a:pt x="125" y="123"/>
                  </a:cubicBezTo>
                  <a:cubicBezTo>
                    <a:pt x="125" y="121"/>
                    <a:pt x="123" y="119"/>
                    <a:pt x="121" y="119"/>
                  </a:cubicBezTo>
                  <a:cubicBezTo>
                    <a:pt x="86" y="119"/>
                    <a:pt x="86" y="119"/>
                    <a:pt x="86" y="119"/>
                  </a:cubicBezTo>
                  <a:cubicBezTo>
                    <a:pt x="84" y="119"/>
                    <a:pt x="82" y="121"/>
                    <a:pt x="82" y="123"/>
                  </a:cubicBezTo>
                  <a:cubicBezTo>
                    <a:pt x="82" y="170"/>
                    <a:pt x="82" y="170"/>
                    <a:pt x="82" y="170"/>
                  </a:cubicBezTo>
                  <a:cubicBezTo>
                    <a:pt x="46" y="170"/>
                    <a:pt x="46" y="170"/>
                    <a:pt x="46" y="170"/>
                  </a:cubicBezTo>
                  <a:cubicBezTo>
                    <a:pt x="41" y="170"/>
                    <a:pt x="37" y="166"/>
                    <a:pt x="37" y="161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7" y="107"/>
                    <a:pt x="32" y="102"/>
                    <a:pt x="27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0" y="102"/>
                    <a:pt x="9" y="101"/>
                    <a:pt x="9" y="101"/>
                  </a:cubicBezTo>
                  <a:cubicBezTo>
                    <a:pt x="9" y="101"/>
                    <a:pt x="9" y="100"/>
                    <a:pt x="9" y="99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9" y="9"/>
                    <a:pt x="101" y="8"/>
                    <a:pt x="104" y="8"/>
                  </a:cubicBezTo>
                  <a:cubicBezTo>
                    <a:pt x="106" y="8"/>
                    <a:pt x="108" y="9"/>
                    <a:pt x="110" y="11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9" y="100"/>
                    <a:pt x="198" y="101"/>
                    <a:pt x="198" y="10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253"/>
            <p:cNvSpPr>
              <a:spLocks noEditPoints="1"/>
            </p:cNvSpPr>
            <p:nvPr/>
          </p:nvSpPr>
          <p:spPr bwMode="auto">
            <a:xfrm>
              <a:off x="4367214" y="1647825"/>
              <a:ext cx="157163" cy="158750"/>
            </a:xfrm>
            <a:custGeom>
              <a:avLst/>
              <a:gdLst>
                <a:gd name="T0" fmla="*/ 113 w 116"/>
                <a:gd name="T1" fmla="*/ 96 h 118"/>
                <a:gd name="T2" fmla="*/ 22 w 116"/>
                <a:gd name="T3" fmla="*/ 5 h 118"/>
                <a:gd name="T4" fmla="*/ 3 w 116"/>
                <a:gd name="T5" fmla="*/ 5 h 118"/>
                <a:gd name="T6" fmla="*/ 0 w 116"/>
                <a:gd name="T7" fmla="*/ 15 h 118"/>
                <a:gd name="T8" fmla="*/ 3 w 116"/>
                <a:gd name="T9" fmla="*/ 24 h 118"/>
                <a:gd name="T10" fmla="*/ 94 w 116"/>
                <a:gd name="T11" fmla="*/ 115 h 118"/>
                <a:gd name="T12" fmla="*/ 103 w 116"/>
                <a:gd name="T13" fmla="*/ 118 h 118"/>
                <a:gd name="T14" fmla="*/ 113 w 116"/>
                <a:gd name="T15" fmla="*/ 115 h 118"/>
                <a:gd name="T16" fmla="*/ 116 w 116"/>
                <a:gd name="T17" fmla="*/ 105 h 118"/>
                <a:gd name="T18" fmla="*/ 113 w 116"/>
                <a:gd name="T19" fmla="*/ 96 h 118"/>
                <a:gd name="T20" fmla="*/ 31 w 116"/>
                <a:gd name="T21" fmla="*/ 33 h 118"/>
                <a:gd name="T22" fmla="*/ 23 w 116"/>
                <a:gd name="T23" fmla="*/ 33 h 118"/>
                <a:gd name="T24" fmla="*/ 9 w 116"/>
                <a:gd name="T25" fmla="*/ 19 h 118"/>
                <a:gd name="T26" fmla="*/ 8 w 116"/>
                <a:gd name="T27" fmla="*/ 15 h 118"/>
                <a:gd name="T28" fmla="*/ 9 w 116"/>
                <a:gd name="T29" fmla="*/ 11 h 118"/>
                <a:gd name="T30" fmla="*/ 13 w 116"/>
                <a:gd name="T31" fmla="*/ 10 h 118"/>
                <a:gd name="T32" fmla="*/ 17 w 116"/>
                <a:gd name="T33" fmla="*/ 11 h 118"/>
                <a:gd name="T34" fmla="*/ 31 w 116"/>
                <a:gd name="T35" fmla="*/ 25 h 118"/>
                <a:gd name="T36" fmla="*/ 32 w 116"/>
                <a:gd name="T37" fmla="*/ 29 h 118"/>
                <a:gd name="T38" fmla="*/ 31 w 116"/>
                <a:gd name="T39" fmla="*/ 3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6" h="118">
                  <a:moveTo>
                    <a:pt x="113" y="96"/>
                  </a:moveTo>
                  <a:cubicBezTo>
                    <a:pt x="22" y="5"/>
                    <a:pt x="22" y="5"/>
                    <a:pt x="22" y="5"/>
                  </a:cubicBezTo>
                  <a:cubicBezTo>
                    <a:pt x="17" y="0"/>
                    <a:pt x="8" y="0"/>
                    <a:pt x="3" y="5"/>
                  </a:cubicBezTo>
                  <a:cubicBezTo>
                    <a:pt x="1" y="8"/>
                    <a:pt x="0" y="11"/>
                    <a:pt x="0" y="15"/>
                  </a:cubicBezTo>
                  <a:cubicBezTo>
                    <a:pt x="0" y="18"/>
                    <a:pt x="1" y="22"/>
                    <a:pt x="3" y="24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6" y="117"/>
                    <a:pt x="100" y="118"/>
                    <a:pt x="103" y="118"/>
                  </a:cubicBezTo>
                  <a:cubicBezTo>
                    <a:pt x="107" y="118"/>
                    <a:pt x="110" y="117"/>
                    <a:pt x="113" y="115"/>
                  </a:cubicBezTo>
                  <a:cubicBezTo>
                    <a:pt x="115" y="112"/>
                    <a:pt x="116" y="109"/>
                    <a:pt x="116" y="105"/>
                  </a:cubicBezTo>
                  <a:cubicBezTo>
                    <a:pt x="116" y="102"/>
                    <a:pt x="115" y="98"/>
                    <a:pt x="113" y="96"/>
                  </a:cubicBezTo>
                  <a:close/>
                  <a:moveTo>
                    <a:pt x="31" y="33"/>
                  </a:moveTo>
                  <a:cubicBezTo>
                    <a:pt x="29" y="35"/>
                    <a:pt x="25" y="35"/>
                    <a:pt x="23" y="33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8"/>
                    <a:pt x="8" y="16"/>
                    <a:pt x="8" y="15"/>
                  </a:cubicBezTo>
                  <a:cubicBezTo>
                    <a:pt x="8" y="13"/>
                    <a:pt x="8" y="12"/>
                    <a:pt x="9" y="11"/>
                  </a:cubicBezTo>
                  <a:cubicBezTo>
                    <a:pt x="10" y="10"/>
                    <a:pt x="11" y="10"/>
                    <a:pt x="13" y="10"/>
                  </a:cubicBezTo>
                  <a:cubicBezTo>
                    <a:pt x="14" y="10"/>
                    <a:pt x="16" y="10"/>
                    <a:pt x="17" y="11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6"/>
                    <a:pt x="32" y="28"/>
                    <a:pt x="32" y="29"/>
                  </a:cubicBezTo>
                  <a:cubicBezTo>
                    <a:pt x="32" y="31"/>
                    <a:pt x="32" y="32"/>
                    <a:pt x="31" y="3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254"/>
            <p:cNvSpPr>
              <a:spLocks/>
            </p:cNvSpPr>
            <p:nvPr/>
          </p:nvSpPr>
          <p:spPr bwMode="auto">
            <a:xfrm>
              <a:off x="4283076" y="1565275"/>
              <a:ext cx="61913" cy="60325"/>
            </a:xfrm>
            <a:custGeom>
              <a:avLst/>
              <a:gdLst>
                <a:gd name="T0" fmla="*/ 13 w 45"/>
                <a:gd name="T1" fmla="*/ 3 h 45"/>
                <a:gd name="T2" fmla="*/ 3 w 45"/>
                <a:gd name="T3" fmla="*/ 3 h 45"/>
                <a:gd name="T4" fmla="*/ 3 w 45"/>
                <a:gd name="T5" fmla="*/ 13 h 45"/>
                <a:gd name="T6" fmla="*/ 31 w 45"/>
                <a:gd name="T7" fmla="*/ 42 h 45"/>
                <a:gd name="T8" fmla="*/ 42 w 45"/>
                <a:gd name="T9" fmla="*/ 42 h 45"/>
                <a:gd name="T10" fmla="*/ 42 w 45"/>
                <a:gd name="T11" fmla="*/ 31 h 45"/>
                <a:gd name="T12" fmla="*/ 13 w 45"/>
                <a:gd name="T13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13" y="3"/>
                  </a:moveTo>
                  <a:cubicBezTo>
                    <a:pt x="10" y="0"/>
                    <a:pt x="6" y="0"/>
                    <a:pt x="3" y="3"/>
                  </a:cubicBezTo>
                  <a:cubicBezTo>
                    <a:pt x="0" y="6"/>
                    <a:pt x="0" y="10"/>
                    <a:pt x="3" y="13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4" y="45"/>
                    <a:pt x="39" y="45"/>
                    <a:pt x="42" y="42"/>
                  </a:cubicBezTo>
                  <a:cubicBezTo>
                    <a:pt x="45" y="39"/>
                    <a:pt x="45" y="34"/>
                    <a:pt x="42" y="31"/>
                  </a:cubicBezTo>
                  <a:lnTo>
                    <a:pt x="13" y="3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255"/>
            <p:cNvSpPr>
              <a:spLocks/>
            </p:cNvSpPr>
            <p:nvPr/>
          </p:nvSpPr>
          <p:spPr bwMode="auto">
            <a:xfrm>
              <a:off x="4360864" y="1565275"/>
              <a:ext cx="60325" cy="60325"/>
            </a:xfrm>
            <a:custGeom>
              <a:avLst/>
              <a:gdLst>
                <a:gd name="T0" fmla="*/ 13 w 45"/>
                <a:gd name="T1" fmla="*/ 42 h 45"/>
                <a:gd name="T2" fmla="*/ 42 w 45"/>
                <a:gd name="T3" fmla="*/ 13 h 45"/>
                <a:gd name="T4" fmla="*/ 42 w 45"/>
                <a:gd name="T5" fmla="*/ 3 h 45"/>
                <a:gd name="T6" fmla="*/ 32 w 45"/>
                <a:gd name="T7" fmla="*/ 3 h 45"/>
                <a:gd name="T8" fmla="*/ 3 w 45"/>
                <a:gd name="T9" fmla="*/ 31 h 45"/>
                <a:gd name="T10" fmla="*/ 3 w 45"/>
                <a:gd name="T11" fmla="*/ 42 h 45"/>
                <a:gd name="T12" fmla="*/ 13 w 45"/>
                <a:gd name="T1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13" y="42"/>
                  </a:moveTo>
                  <a:cubicBezTo>
                    <a:pt x="42" y="13"/>
                    <a:pt x="42" y="13"/>
                    <a:pt x="42" y="13"/>
                  </a:cubicBezTo>
                  <a:cubicBezTo>
                    <a:pt x="45" y="10"/>
                    <a:pt x="45" y="6"/>
                    <a:pt x="42" y="3"/>
                  </a:cubicBezTo>
                  <a:cubicBezTo>
                    <a:pt x="39" y="0"/>
                    <a:pt x="34" y="0"/>
                    <a:pt x="32" y="3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4"/>
                    <a:pt x="0" y="39"/>
                    <a:pt x="3" y="42"/>
                  </a:cubicBezTo>
                  <a:cubicBezTo>
                    <a:pt x="6" y="45"/>
                    <a:pt x="11" y="45"/>
                    <a:pt x="13" y="4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256"/>
            <p:cNvSpPr>
              <a:spLocks/>
            </p:cNvSpPr>
            <p:nvPr/>
          </p:nvSpPr>
          <p:spPr bwMode="auto">
            <a:xfrm>
              <a:off x="4283076" y="1641475"/>
              <a:ext cx="61913" cy="61913"/>
            </a:xfrm>
            <a:custGeom>
              <a:avLst/>
              <a:gdLst>
                <a:gd name="T0" fmla="*/ 31 w 45"/>
                <a:gd name="T1" fmla="*/ 3 h 45"/>
                <a:gd name="T2" fmla="*/ 3 w 45"/>
                <a:gd name="T3" fmla="*/ 32 h 45"/>
                <a:gd name="T4" fmla="*/ 3 w 45"/>
                <a:gd name="T5" fmla="*/ 42 h 45"/>
                <a:gd name="T6" fmla="*/ 13 w 45"/>
                <a:gd name="T7" fmla="*/ 42 h 45"/>
                <a:gd name="T8" fmla="*/ 42 w 45"/>
                <a:gd name="T9" fmla="*/ 13 h 45"/>
                <a:gd name="T10" fmla="*/ 42 w 45"/>
                <a:gd name="T11" fmla="*/ 3 h 45"/>
                <a:gd name="T12" fmla="*/ 31 w 45"/>
                <a:gd name="T13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31" y="3"/>
                  </a:moveTo>
                  <a:cubicBezTo>
                    <a:pt x="3" y="32"/>
                    <a:pt x="3" y="32"/>
                    <a:pt x="3" y="32"/>
                  </a:cubicBezTo>
                  <a:cubicBezTo>
                    <a:pt x="0" y="35"/>
                    <a:pt x="0" y="39"/>
                    <a:pt x="3" y="42"/>
                  </a:cubicBezTo>
                  <a:cubicBezTo>
                    <a:pt x="6" y="45"/>
                    <a:pt x="10" y="45"/>
                    <a:pt x="13" y="42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5" y="11"/>
                    <a:pt x="45" y="6"/>
                    <a:pt x="42" y="3"/>
                  </a:cubicBezTo>
                  <a:cubicBezTo>
                    <a:pt x="39" y="0"/>
                    <a:pt x="34" y="0"/>
                    <a:pt x="31" y="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257"/>
            <p:cNvSpPr>
              <a:spLocks/>
            </p:cNvSpPr>
            <p:nvPr/>
          </p:nvSpPr>
          <p:spPr bwMode="auto">
            <a:xfrm>
              <a:off x="4289426" y="1628775"/>
              <a:ext cx="42863" cy="11113"/>
            </a:xfrm>
            <a:custGeom>
              <a:avLst/>
              <a:gdLst>
                <a:gd name="T0" fmla="*/ 27 w 31"/>
                <a:gd name="T1" fmla="*/ 8 h 8"/>
                <a:gd name="T2" fmla="*/ 31 w 31"/>
                <a:gd name="T3" fmla="*/ 4 h 8"/>
                <a:gd name="T4" fmla="*/ 27 w 31"/>
                <a:gd name="T5" fmla="*/ 0 h 8"/>
                <a:gd name="T6" fmla="*/ 4 w 31"/>
                <a:gd name="T7" fmla="*/ 0 h 8"/>
                <a:gd name="T8" fmla="*/ 0 w 31"/>
                <a:gd name="T9" fmla="*/ 4 h 8"/>
                <a:gd name="T10" fmla="*/ 4 w 31"/>
                <a:gd name="T11" fmla="*/ 8 h 8"/>
                <a:gd name="T12" fmla="*/ 27 w 31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8">
                  <a:moveTo>
                    <a:pt x="27" y="8"/>
                  </a:moveTo>
                  <a:cubicBezTo>
                    <a:pt x="29" y="8"/>
                    <a:pt x="31" y="6"/>
                    <a:pt x="31" y="4"/>
                  </a:cubicBezTo>
                  <a:cubicBezTo>
                    <a:pt x="31" y="2"/>
                    <a:pt x="29" y="0"/>
                    <a:pt x="2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27" y="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258"/>
            <p:cNvSpPr>
              <a:spLocks/>
            </p:cNvSpPr>
            <p:nvPr/>
          </p:nvSpPr>
          <p:spPr bwMode="auto">
            <a:xfrm>
              <a:off x="4371976" y="1628775"/>
              <a:ext cx="42863" cy="11113"/>
            </a:xfrm>
            <a:custGeom>
              <a:avLst/>
              <a:gdLst>
                <a:gd name="T0" fmla="*/ 4 w 31"/>
                <a:gd name="T1" fmla="*/ 0 h 8"/>
                <a:gd name="T2" fmla="*/ 0 w 31"/>
                <a:gd name="T3" fmla="*/ 4 h 8"/>
                <a:gd name="T4" fmla="*/ 4 w 31"/>
                <a:gd name="T5" fmla="*/ 8 h 8"/>
                <a:gd name="T6" fmla="*/ 27 w 31"/>
                <a:gd name="T7" fmla="*/ 8 h 8"/>
                <a:gd name="T8" fmla="*/ 31 w 31"/>
                <a:gd name="T9" fmla="*/ 4 h 8"/>
                <a:gd name="T10" fmla="*/ 27 w 31"/>
                <a:gd name="T11" fmla="*/ 0 h 8"/>
                <a:gd name="T12" fmla="*/ 4 w 31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8"/>
                    <a:pt x="31" y="6"/>
                    <a:pt x="31" y="4"/>
                  </a:cubicBezTo>
                  <a:cubicBezTo>
                    <a:pt x="31" y="2"/>
                    <a:pt x="29" y="0"/>
                    <a:pt x="27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259"/>
            <p:cNvSpPr>
              <a:spLocks/>
            </p:cNvSpPr>
            <p:nvPr/>
          </p:nvSpPr>
          <p:spPr bwMode="auto">
            <a:xfrm>
              <a:off x="4346576" y="1571625"/>
              <a:ext cx="11113" cy="42863"/>
            </a:xfrm>
            <a:custGeom>
              <a:avLst/>
              <a:gdLst>
                <a:gd name="T0" fmla="*/ 4 w 8"/>
                <a:gd name="T1" fmla="*/ 0 h 31"/>
                <a:gd name="T2" fmla="*/ 0 w 8"/>
                <a:gd name="T3" fmla="*/ 4 h 31"/>
                <a:gd name="T4" fmla="*/ 0 w 8"/>
                <a:gd name="T5" fmla="*/ 27 h 31"/>
                <a:gd name="T6" fmla="*/ 4 w 8"/>
                <a:gd name="T7" fmla="*/ 31 h 31"/>
                <a:gd name="T8" fmla="*/ 8 w 8"/>
                <a:gd name="T9" fmla="*/ 27 h 31"/>
                <a:gd name="T10" fmla="*/ 8 w 8"/>
                <a:gd name="T11" fmla="*/ 4 h 31"/>
                <a:gd name="T12" fmla="*/ 4 w 8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1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ubicBezTo>
                    <a:pt x="6" y="31"/>
                    <a:pt x="8" y="29"/>
                    <a:pt x="8" y="2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260"/>
            <p:cNvSpPr>
              <a:spLocks/>
            </p:cNvSpPr>
            <p:nvPr/>
          </p:nvSpPr>
          <p:spPr bwMode="auto">
            <a:xfrm>
              <a:off x="4346576" y="1654175"/>
              <a:ext cx="11113" cy="42863"/>
            </a:xfrm>
            <a:custGeom>
              <a:avLst/>
              <a:gdLst>
                <a:gd name="T0" fmla="*/ 4 w 8"/>
                <a:gd name="T1" fmla="*/ 0 h 31"/>
                <a:gd name="T2" fmla="*/ 0 w 8"/>
                <a:gd name="T3" fmla="*/ 4 h 31"/>
                <a:gd name="T4" fmla="*/ 0 w 8"/>
                <a:gd name="T5" fmla="*/ 27 h 31"/>
                <a:gd name="T6" fmla="*/ 4 w 8"/>
                <a:gd name="T7" fmla="*/ 31 h 31"/>
                <a:gd name="T8" fmla="*/ 8 w 8"/>
                <a:gd name="T9" fmla="*/ 27 h 31"/>
                <a:gd name="T10" fmla="*/ 8 w 8"/>
                <a:gd name="T11" fmla="*/ 4 h 31"/>
                <a:gd name="T12" fmla="*/ 4 w 8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1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ubicBezTo>
                    <a:pt x="6" y="31"/>
                    <a:pt x="8" y="29"/>
                    <a:pt x="8" y="2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261"/>
            <p:cNvSpPr>
              <a:spLocks noEditPoints="1"/>
            </p:cNvSpPr>
            <p:nvPr/>
          </p:nvSpPr>
          <p:spPr bwMode="auto">
            <a:xfrm>
              <a:off x="4264026" y="2867025"/>
              <a:ext cx="280988" cy="111125"/>
            </a:xfrm>
            <a:custGeom>
              <a:avLst/>
              <a:gdLst>
                <a:gd name="T0" fmla="*/ 196 w 207"/>
                <a:gd name="T1" fmla="*/ 21 h 82"/>
                <a:gd name="T2" fmla="*/ 172 w 207"/>
                <a:gd name="T3" fmla="*/ 0 h 82"/>
                <a:gd name="T4" fmla="*/ 24 w 207"/>
                <a:gd name="T5" fmla="*/ 0 h 82"/>
                <a:gd name="T6" fmla="*/ 0 w 207"/>
                <a:gd name="T7" fmla="*/ 24 h 82"/>
                <a:gd name="T8" fmla="*/ 0 w 207"/>
                <a:gd name="T9" fmla="*/ 58 h 82"/>
                <a:gd name="T10" fmla="*/ 24 w 207"/>
                <a:gd name="T11" fmla="*/ 82 h 82"/>
                <a:gd name="T12" fmla="*/ 172 w 207"/>
                <a:gd name="T13" fmla="*/ 82 h 82"/>
                <a:gd name="T14" fmla="*/ 196 w 207"/>
                <a:gd name="T15" fmla="*/ 60 h 82"/>
                <a:gd name="T16" fmla="*/ 207 w 207"/>
                <a:gd name="T17" fmla="*/ 46 h 82"/>
                <a:gd name="T18" fmla="*/ 207 w 207"/>
                <a:gd name="T19" fmla="*/ 36 h 82"/>
                <a:gd name="T20" fmla="*/ 196 w 207"/>
                <a:gd name="T21" fmla="*/ 21 h 82"/>
                <a:gd name="T22" fmla="*/ 188 w 207"/>
                <a:gd name="T23" fmla="*/ 58 h 82"/>
                <a:gd name="T24" fmla="*/ 172 w 207"/>
                <a:gd name="T25" fmla="*/ 74 h 82"/>
                <a:gd name="T26" fmla="*/ 24 w 207"/>
                <a:gd name="T27" fmla="*/ 74 h 82"/>
                <a:gd name="T28" fmla="*/ 8 w 207"/>
                <a:gd name="T29" fmla="*/ 58 h 82"/>
                <a:gd name="T30" fmla="*/ 8 w 207"/>
                <a:gd name="T31" fmla="*/ 24 h 82"/>
                <a:gd name="T32" fmla="*/ 24 w 207"/>
                <a:gd name="T33" fmla="*/ 8 h 82"/>
                <a:gd name="T34" fmla="*/ 172 w 207"/>
                <a:gd name="T35" fmla="*/ 8 h 82"/>
                <a:gd name="T36" fmla="*/ 188 w 207"/>
                <a:gd name="T37" fmla="*/ 24 h 82"/>
                <a:gd name="T38" fmla="*/ 188 w 207"/>
                <a:gd name="T39" fmla="*/ 58 h 82"/>
                <a:gd name="T40" fmla="*/ 199 w 207"/>
                <a:gd name="T41" fmla="*/ 46 h 82"/>
                <a:gd name="T42" fmla="*/ 196 w 207"/>
                <a:gd name="T43" fmla="*/ 52 h 82"/>
                <a:gd name="T44" fmla="*/ 196 w 207"/>
                <a:gd name="T45" fmla="*/ 30 h 82"/>
                <a:gd name="T46" fmla="*/ 199 w 207"/>
                <a:gd name="T47" fmla="*/ 36 h 82"/>
                <a:gd name="T48" fmla="*/ 199 w 207"/>
                <a:gd name="T49" fmla="*/ 4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7" h="82">
                  <a:moveTo>
                    <a:pt x="196" y="21"/>
                  </a:moveTo>
                  <a:cubicBezTo>
                    <a:pt x="194" y="9"/>
                    <a:pt x="184" y="0"/>
                    <a:pt x="17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1"/>
                    <a:pt x="11" y="82"/>
                    <a:pt x="24" y="82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84" y="82"/>
                    <a:pt x="194" y="72"/>
                    <a:pt x="196" y="60"/>
                  </a:cubicBezTo>
                  <a:cubicBezTo>
                    <a:pt x="202" y="59"/>
                    <a:pt x="207" y="53"/>
                    <a:pt x="207" y="46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7" y="29"/>
                    <a:pt x="202" y="23"/>
                    <a:pt x="196" y="21"/>
                  </a:cubicBezTo>
                  <a:close/>
                  <a:moveTo>
                    <a:pt x="188" y="58"/>
                  </a:moveTo>
                  <a:cubicBezTo>
                    <a:pt x="188" y="66"/>
                    <a:pt x="181" y="74"/>
                    <a:pt x="172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15" y="74"/>
                    <a:pt x="8" y="66"/>
                    <a:pt x="8" y="58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81" y="8"/>
                    <a:pt x="188" y="15"/>
                    <a:pt x="188" y="24"/>
                  </a:cubicBezTo>
                  <a:lnTo>
                    <a:pt x="188" y="58"/>
                  </a:lnTo>
                  <a:close/>
                  <a:moveTo>
                    <a:pt x="199" y="46"/>
                  </a:moveTo>
                  <a:cubicBezTo>
                    <a:pt x="199" y="48"/>
                    <a:pt x="198" y="50"/>
                    <a:pt x="196" y="52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8" y="31"/>
                    <a:pt x="199" y="33"/>
                    <a:pt x="199" y="36"/>
                  </a:cubicBezTo>
                  <a:lnTo>
                    <a:pt x="199" y="46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262"/>
            <p:cNvSpPr>
              <a:spLocks noEditPoints="1"/>
            </p:cNvSpPr>
            <p:nvPr/>
          </p:nvSpPr>
          <p:spPr bwMode="auto">
            <a:xfrm>
              <a:off x="4283076" y="4030663"/>
              <a:ext cx="242888" cy="252413"/>
            </a:xfrm>
            <a:custGeom>
              <a:avLst/>
              <a:gdLst>
                <a:gd name="T0" fmla="*/ 126 w 179"/>
                <a:gd name="T1" fmla="*/ 110 h 187"/>
                <a:gd name="T2" fmla="*/ 155 w 179"/>
                <a:gd name="T3" fmla="*/ 90 h 187"/>
                <a:gd name="T4" fmla="*/ 174 w 179"/>
                <a:gd name="T5" fmla="*/ 67 h 187"/>
                <a:gd name="T6" fmla="*/ 176 w 179"/>
                <a:gd name="T7" fmla="*/ 59 h 187"/>
                <a:gd name="T8" fmla="*/ 159 w 179"/>
                <a:gd name="T9" fmla="*/ 31 h 187"/>
                <a:gd name="T10" fmla="*/ 122 w 179"/>
                <a:gd name="T11" fmla="*/ 70 h 187"/>
                <a:gd name="T12" fmla="*/ 119 w 179"/>
                <a:gd name="T13" fmla="*/ 35 h 187"/>
                <a:gd name="T14" fmla="*/ 109 w 179"/>
                <a:gd name="T15" fmla="*/ 7 h 187"/>
                <a:gd name="T16" fmla="*/ 90 w 179"/>
                <a:gd name="T17" fmla="*/ 15 h 187"/>
                <a:gd name="T18" fmla="*/ 70 w 179"/>
                <a:gd name="T19" fmla="*/ 7 h 187"/>
                <a:gd name="T20" fmla="*/ 60 w 179"/>
                <a:gd name="T21" fmla="*/ 35 h 187"/>
                <a:gd name="T22" fmla="*/ 57 w 179"/>
                <a:gd name="T23" fmla="*/ 70 h 187"/>
                <a:gd name="T24" fmla="*/ 20 w 179"/>
                <a:gd name="T25" fmla="*/ 31 h 187"/>
                <a:gd name="T26" fmla="*/ 3 w 179"/>
                <a:gd name="T27" fmla="*/ 59 h 187"/>
                <a:gd name="T28" fmla="*/ 5 w 179"/>
                <a:gd name="T29" fmla="*/ 67 h 187"/>
                <a:gd name="T30" fmla="*/ 24 w 179"/>
                <a:gd name="T31" fmla="*/ 90 h 187"/>
                <a:gd name="T32" fmla="*/ 53 w 179"/>
                <a:gd name="T33" fmla="*/ 110 h 187"/>
                <a:gd name="T34" fmla="*/ 0 w 179"/>
                <a:gd name="T35" fmla="*/ 123 h 187"/>
                <a:gd name="T36" fmla="*/ 17 w 179"/>
                <a:gd name="T37" fmla="*/ 152 h 187"/>
                <a:gd name="T38" fmla="*/ 25 w 179"/>
                <a:gd name="T39" fmla="*/ 154 h 187"/>
                <a:gd name="T40" fmla="*/ 54 w 179"/>
                <a:gd name="T41" fmla="*/ 148 h 187"/>
                <a:gd name="T42" fmla="*/ 86 w 179"/>
                <a:gd name="T43" fmla="*/ 133 h 187"/>
                <a:gd name="T44" fmla="*/ 70 w 179"/>
                <a:gd name="T45" fmla="*/ 186 h 187"/>
                <a:gd name="T46" fmla="*/ 89 w 179"/>
                <a:gd name="T47" fmla="*/ 172 h 187"/>
                <a:gd name="T48" fmla="*/ 109 w 179"/>
                <a:gd name="T49" fmla="*/ 186 h 187"/>
                <a:gd name="T50" fmla="*/ 94 w 179"/>
                <a:gd name="T51" fmla="*/ 133 h 187"/>
                <a:gd name="T52" fmla="*/ 123 w 179"/>
                <a:gd name="T53" fmla="*/ 152 h 187"/>
                <a:gd name="T54" fmla="*/ 149 w 179"/>
                <a:gd name="T55" fmla="*/ 132 h 187"/>
                <a:gd name="T56" fmla="*/ 159 w 179"/>
                <a:gd name="T57" fmla="*/ 157 h 187"/>
                <a:gd name="T58" fmla="*/ 176 w 179"/>
                <a:gd name="T59" fmla="*/ 128 h 187"/>
                <a:gd name="T60" fmla="*/ 143 w 179"/>
                <a:gd name="T61" fmla="*/ 94 h 187"/>
                <a:gd name="T62" fmla="*/ 104 w 179"/>
                <a:gd name="T63" fmla="*/ 94 h 187"/>
                <a:gd name="T64" fmla="*/ 143 w 179"/>
                <a:gd name="T65" fmla="*/ 94 h 187"/>
                <a:gd name="T66" fmla="*/ 100 w 179"/>
                <a:gd name="T67" fmla="*/ 83 h 187"/>
                <a:gd name="T68" fmla="*/ 116 w 179"/>
                <a:gd name="T69" fmla="*/ 47 h 187"/>
                <a:gd name="T70" fmla="*/ 85 w 179"/>
                <a:gd name="T71" fmla="*/ 80 h 187"/>
                <a:gd name="T72" fmla="*/ 63 w 179"/>
                <a:gd name="T73" fmla="*/ 47 h 187"/>
                <a:gd name="T74" fmla="*/ 75 w 179"/>
                <a:gd name="T75" fmla="*/ 90 h 187"/>
                <a:gd name="T76" fmla="*/ 62 w 179"/>
                <a:gd name="T77" fmla="*/ 105 h 187"/>
                <a:gd name="T78" fmla="*/ 66 w 179"/>
                <a:gd name="T79" fmla="*/ 112 h 187"/>
                <a:gd name="T80" fmla="*/ 86 w 179"/>
                <a:gd name="T81" fmla="*/ 123 h 187"/>
                <a:gd name="T82" fmla="*/ 94 w 179"/>
                <a:gd name="T83" fmla="*/ 123 h 187"/>
                <a:gd name="T84" fmla="*/ 113 w 179"/>
                <a:gd name="T85" fmla="*/ 1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9" h="187">
                  <a:moveTo>
                    <a:pt x="174" y="120"/>
                  </a:moveTo>
                  <a:cubicBezTo>
                    <a:pt x="153" y="126"/>
                    <a:pt x="153" y="126"/>
                    <a:pt x="153" y="126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6" y="97"/>
                    <a:pt x="157" y="95"/>
                    <a:pt x="157" y="94"/>
                  </a:cubicBezTo>
                  <a:cubicBezTo>
                    <a:pt x="157" y="92"/>
                    <a:pt x="156" y="91"/>
                    <a:pt x="155" y="90"/>
                  </a:cubicBezTo>
                  <a:cubicBezTo>
                    <a:pt x="126" y="77"/>
                    <a:pt x="126" y="77"/>
                    <a:pt x="126" y="77"/>
                  </a:cubicBezTo>
                  <a:cubicBezTo>
                    <a:pt x="153" y="62"/>
                    <a:pt x="153" y="62"/>
                    <a:pt x="153" y="62"/>
                  </a:cubicBezTo>
                  <a:cubicBezTo>
                    <a:pt x="174" y="67"/>
                    <a:pt x="174" y="67"/>
                    <a:pt x="174" y="67"/>
                  </a:cubicBezTo>
                  <a:cubicBezTo>
                    <a:pt x="175" y="67"/>
                    <a:pt x="175" y="67"/>
                    <a:pt x="175" y="67"/>
                  </a:cubicBezTo>
                  <a:cubicBezTo>
                    <a:pt x="177" y="67"/>
                    <a:pt x="178" y="66"/>
                    <a:pt x="179" y="64"/>
                  </a:cubicBezTo>
                  <a:cubicBezTo>
                    <a:pt x="179" y="62"/>
                    <a:pt x="178" y="60"/>
                    <a:pt x="176" y="59"/>
                  </a:cubicBezTo>
                  <a:cubicBezTo>
                    <a:pt x="157" y="54"/>
                    <a:pt x="157" y="54"/>
                    <a:pt x="157" y="54"/>
                  </a:cubicBezTo>
                  <a:cubicBezTo>
                    <a:pt x="162" y="35"/>
                    <a:pt x="162" y="35"/>
                    <a:pt x="162" y="35"/>
                  </a:cubicBezTo>
                  <a:cubicBezTo>
                    <a:pt x="163" y="33"/>
                    <a:pt x="162" y="31"/>
                    <a:pt x="159" y="31"/>
                  </a:cubicBezTo>
                  <a:cubicBezTo>
                    <a:pt x="157" y="30"/>
                    <a:pt x="155" y="31"/>
                    <a:pt x="155" y="33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22" y="70"/>
                    <a:pt x="122" y="70"/>
                    <a:pt x="122" y="70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5" y="37"/>
                    <a:pt x="125" y="36"/>
                    <a:pt x="123" y="35"/>
                  </a:cubicBezTo>
                  <a:cubicBezTo>
                    <a:pt x="122" y="34"/>
                    <a:pt x="120" y="34"/>
                    <a:pt x="119" y="35"/>
                  </a:cubicBezTo>
                  <a:cubicBezTo>
                    <a:pt x="93" y="54"/>
                    <a:pt x="93" y="54"/>
                    <a:pt x="93" y="54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1" y="6"/>
                    <a:pt x="111" y="3"/>
                    <a:pt x="109" y="2"/>
                  </a:cubicBezTo>
                  <a:cubicBezTo>
                    <a:pt x="108" y="0"/>
                    <a:pt x="105" y="0"/>
                    <a:pt x="103" y="2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0"/>
                    <a:pt x="72" y="0"/>
                    <a:pt x="70" y="2"/>
                  </a:cubicBezTo>
                  <a:cubicBezTo>
                    <a:pt x="69" y="3"/>
                    <a:pt x="69" y="6"/>
                    <a:pt x="70" y="7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4"/>
                    <a:pt x="57" y="34"/>
                    <a:pt x="56" y="35"/>
                  </a:cubicBezTo>
                  <a:cubicBezTo>
                    <a:pt x="54" y="36"/>
                    <a:pt x="54" y="37"/>
                    <a:pt x="54" y="39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4" y="31"/>
                    <a:pt x="22" y="30"/>
                    <a:pt x="20" y="31"/>
                  </a:cubicBezTo>
                  <a:cubicBezTo>
                    <a:pt x="18" y="31"/>
                    <a:pt x="16" y="33"/>
                    <a:pt x="17" y="3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60"/>
                    <a:pt x="0" y="62"/>
                    <a:pt x="0" y="64"/>
                  </a:cubicBezTo>
                  <a:cubicBezTo>
                    <a:pt x="1" y="66"/>
                    <a:pt x="2" y="67"/>
                    <a:pt x="4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3" y="91"/>
                    <a:pt x="22" y="92"/>
                    <a:pt x="22" y="94"/>
                  </a:cubicBezTo>
                  <a:cubicBezTo>
                    <a:pt x="22" y="95"/>
                    <a:pt x="23" y="97"/>
                    <a:pt x="24" y="97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26" y="126"/>
                    <a:pt x="26" y="126"/>
                    <a:pt x="26" y="126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3" y="119"/>
                    <a:pt x="1" y="121"/>
                    <a:pt x="0" y="123"/>
                  </a:cubicBezTo>
                  <a:cubicBezTo>
                    <a:pt x="0" y="125"/>
                    <a:pt x="1" y="127"/>
                    <a:pt x="3" y="128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6" y="154"/>
                    <a:pt x="18" y="156"/>
                    <a:pt x="20" y="157"/>
                  </a:cubicBezTo>
                  <a:cubicBezTo>
                    <a:pt x="21" y="157"/>
                    <a:pt x="21" y="157"/>
                    <a:pt x="21" y="157"/>
                  </a:cubicBezTo>
                  <a:cubicBezTo>
                    <a:pt x="22" y="157"/>
                    <a:pt x="24" y="156"/>
                    <a:pt x="25" y="154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57" y="117"/>
                    <a:pt x="57" y="117"/>
                    <a:pt x="57" y="117"/>
                  </a:cubicBezTo>
                  <a:cubicBezTo>
                    <a:pt x="54" y="148"/>
                    <a:pt x="54" y="148"/>
                    <a:pt x="54" y="148"/>
                  </a:cubicBezTo>
                  <a:cubicBezTo>
                    <a:pt x="54" y="150"/>
                    <a:pt x="54" y="151"/>
                    <a:pt x="56" y="152"/>
                  </a:cubicBezTo>
                  <a:cubicBezTo>
                    <a:pt x="57" y="153"/>
                    <a:pt x="59" y="153"/>
                    <a:pt x="60" y="15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70" y="180"/>
                    <a:pt x="70" y="180"/>
                    <a:pt x="70" y="180"/>
                  </a:cubicBezTo>
                  <a:cubicBezTo>
                    <a:pt x="68" y="182"/>
                    <a:pt x="68" y="184"/>
                    <a:pt x="70" y="186"/>
                  </a:cubicBezTo>
                  <a:cubicBezTo>
                    <a:pt x="71" y="186"/>
                    <a:pt x="72" y="187"/>
                    <a:pt x="73" y="187"/>
                  </a:cubicBezTo>
                  <a:cubicBezTo>
                    <a:pt x="74" y="187"/>
                    <a:pt x="75" y="186"/>
                    <a:pt x="76" y="186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103" y="186"/>
                    <a:pt x="103" y="186"/>
                    <a:pt x="103" y="186"/>
                  </a:cubicBezTo>
                  <a:cubicBezTo>
                    <a:pt x="104" y="186"/>
                    <a:pt x="105" y="187"/>
                    <a:pt x="106" y="187"/>
                  </a:cubicBezTo>
                  <a:cubicBezTo>
                    <a:pt x="107" y="187"/>
                    <a:pt x="108" y="186"/>
                    <a:pt x="109" y="186"/>
                  </a:cubicBezTo>
                  <a:cubicBezTo>
                    <a:pt x="110" y="184"/>
                    <a:pt x="110" y="182"/>
                    <a:pt x="109" y="180"/>
                  </a:cubicBezTo>
                  <a:cubicBezTo>
                    <a:pt x="94" y="165"/>
                    <a:pt x="94" y="165"/>
                    <a:pt x="94" y="165"/>
                  </a:cubicBezTo>
                  <a:cubicBezTo>
                    <a:pt x="94" y="133"/>
                    <a:pt x="94" y="133"/>
                    <a:pt x="94" y="133"/>
                  </a:cubicBezTo>
                  <a:cubicBezTo>
                    <a:pt x="119" y="152"/>
                    <a:pt x="119" y="152"/>
                    <a:pt x="119" y="152"/>
                  </a:cubicBezTo>
                  <a:cubicBezTo>
                    <a:pt x="120" y="152"/>
                    <a:pt x="120" y="153"/>
                    <a:pt x="121" y="153"/>
                  </a:cubicBezTo>
                  <a:cubicBezTo>
                    <a:pt x="122" y="153"/>
                    <a:pt x="123" y="152"/>
                    <a:pt x="123" y="152"/>
                  </a:cubicBezTo>
                  <a:cubicBezTo>
                    <a:pt x="125" y="151"/>
                    <a:pt x="125" y="150"/>
                    <a:pt x="125" y="148"/>
                  </a:cubicBezTo>
                  <a:cubicBezTo>
                    <a:pt x="122" y="117"/>
                    <a:pt x="122" y="117"/>
                    <a:pt x="122" y="117"/>
                  </a:cubicBezTo>
                  <a:cubicBezTo>
                    <a:pt x="149" y="132"/>
                    <a:pt x="149" y="132"/>
                    <a:pt x="149" y="132"/>
                  </a:cubicBezTo>
                  <a:cubicBezTo>
                    <a:pt x="155" y="154"/>
                    <a:pt x="155" y="154"/>
                    <a:pt x="155" y="154"/>
                  </a:cubicBezTo>
                  <a:cubicBezTo>
                    <a:pt x="155" y="156"/>
                    <a:pt x="157" y="157"/>
                    <a:pt x="158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2" y="156"/>
                    <a:pt x="163" y="154"/>
                    <a:pt x="162" y="152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76" y="128"/>
                    <a:pt x="176" y="128"/>
                    <a:pt x="176" y="128"/>
                  </a:cubicBezTo>
                  <a:cubicBezTo>
                    <a:pt x="178" y="127"/>
                    <a:pt x="179" y="125"/>
                    <a:pt x="179" y="123"/>
                  </a:cubicBezTo>
                  <a:cubicBezTo>
                    <a:pt x="178" y="121"/>
                    <a:pt x="176" y="119"/>
                    <a:pt x="174" y="120"/>
                  </a:cubicBezTo>
                  <a:close/>
                  <a:moveTo>
                    <a:pt x="143" y="94"/>
                  </a:moveTo>
                  <a:cubicBezTo>
                    <a:pt x="117" y="105"/>
                    <a:pt x="117" y="105"/>
                    <a:pt x="117" y="105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4" y="96"/>
                    <a:pt x="104" y="95"/>
                    <a:pt x="104" y="94"/>
                  </a:cubicBezTo>
                  <a:cubicBezTo>
                    <a:pt x="104" y="92"/>
                    <a:pt x="104" y="91"/>
                    <a:pt x="104" y="90"/>
                  </a:cubicBezTo>
                  <a:cubicBezTo>
                    <a:pt x="117" y="82"/>
                    <a:pt x="117" y="82"/>
                    <a:pt x="117" y="82"/>
                  </a:cubicBezTo>
                  <a:lnTo>
                    <a:pt x="143" y="94"/>
                  </a:lnTo>
                  <a:close/>
                  <a:moveTo>
                    <a:pt x="116" y="47"/>
                  </a:moveTo>
                  <a:cubicBezTo>
                    <a:pt x="113" y="75"/>
                    <a:pt x="113" y="75"/>
                    <a:pt x="113" y="75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8" y="81"/>
                    <a:pt x="96" y="80"/>
                    <a:pt x="93" y="79"/>
                  </a:cubicBezTo>
                  <a:cubicBezTo>
                    <a:pt x="93" y="64"/>
                    <a:pt x="93" y="64"/>
                    <a:pt x="93" y="64"/>
                  </a:cubicBezTo>
                  <a:lnTo>
                    <a:pt x="116" y="47"/>
                  </a:lnTo>
                  <a:close/>
                  <a:moveTo>
                    <a:pt x="63" y="47"/>
                  </a:moveTo>
                  <a:cubicBezTo>
                    <a:pt x="85" y="64"/>
                    <a:pt x="85" y="64"/>
                    <a:pt x="85" y="64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3" y="80"/>
                    <a:pt x="81" y="81"/>
                    <a:pt x="79" y="83"/>
                  </a:cubicBezTo>
                  <a:cubicBezTo>
                    <a:pt x="66" y="75"/>
                    <a:pt x="66" y="75"/>
                    <a:pt x="66" y="75"/>
                  </a:cubicBezTo>
                  <a:lnTo>
                    <a:pt x="63" y="47"/>
                  </a:lnTo>
                  <a:close/>
                  <a:moveTo>
                    <a:pt x="36" y="94"/>
                  </a:moveTo>
                  <a:cubicBezTo>
                    <a:pt x="62" y="82"/>
                    <a:pt x="62" y="82"/>
                    <a:pt x="62" y="82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1"/>
                    <a:pt x="75" y="92"/>
                    <a:pt x="75" y="94"/>
                  </a:cubicBezTo>
                  <a:cubicBezTo>
                    <a:pt x="75" y="95"/>
                    <a:pt x="75" y="96"/>
                    <a:pt x="75" y="97"/>
                  </a:cubicBezTo>
                  <a:cubicBezTo>
                    <a:pt x="62" y="105"/>
                    <a:pt x="62" y="105"/>
                    <a:pt x="62" y="105"/>
                  </a:cubicBezTo>
                  <a:lnTo>
                    <a:pt x="36" y="94"/>
                  </a:lnTo>
                  <a:close/>
                  <a:moveTo>
                    <a:pt x="63" y="140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9" y="104"/>
                    <a:pt x="79" y="104"/>
                    <a:pt x="79" y="104"/>
                  </a:cubicBezTo>
                  <a:cubicBezTo>
                    <a:pt x="81" y="106"/>
                    <a:pt x="83" y="107"/>
                    <a:pt x="86" y="108"/>
                  </a:cubicBezTo>
                  <a:cubicBezTo>
                    <a:pt x="86" y="123"/>
                    <a:pt x="86" y="123"/>
                    <a:pt x="86" y="123"/>
                  </a:cubicBezTo>
                  <a:lnTo>
                    <a:pt x="63" y="140"/>
                  </a:lnTo>
                  <a:close/>
                  <a:moveTo>
                    <a:pt x="116" y="140"/>
                  </a:moveTo>
                  <a:cubicBezTo>
                    <a:pt x="94" y="123"/>
                    <a:pt x="94" y="123"/>
                    <a:pt x="94" y="123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6" y="107"/>
                    <a:pt x="98" y="106"/>
                    <a:pt x="100" y="104"/>
                  </a:cubicBezTo>
                  <a:cubicBezTo>
                    <a:pt x="113" y="112"/>
                    <a:pt x="113" y="112"/>
                    <a:pt x="113" y="112"/>
                  </a:cubicBezTo>
                  <a:lnTo>
                    <a:pt x="116" y="14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263"/>
            <p:cNvSpPr>
              <a:spLocks noEditPoints="1"/>
            </p:cNvSpPr>
            <p:nvPr/>
          </p:nvSpPr>
          <p:spPr bwMode="auto">
            <a:xfrm>
              <a:off x="4364039" y="3452813"/>
              <a:ext cx="80963" cy="80963"/>
            </a:xfrm>
            <a:custGeom>
              <a:avLst/>
              <a:gdLst>
                <a:gd name="T0" fmla="*/ 30 w 59"/>
                <a:gd name="T1" fmla="*/ 0 h 60"/>
                <a:gd name="T2" fmla="*/ 0 w 59"/>
                <a:gd name="T3" fmla="*/ 30 h 60"/>
                <a:gd name="T4" fmla="*/ 30 w 59"/>
                <a:gd name="T5" fmla="*/ 60 h 60"/>
                <a:gd name="T6" fmla="*/ 59 w 59"/>
                <a:gd name="T7" fmla="*/ 30 h 60"/>
                <a:gd name="T8" fmla="*/ 30 w 59"/>
                <a:gd name="T9" fmla="*/ 0 h 60"/>
                <a:gd name="T10" fmla="*/ 30 w 59"/>
                <a:gd name="T11" fmla="*/ 52 h 60"/>
                <a:gd name="T12" fmla="*/ 8 w 59"/>
                <a:gd name="T13" fmla="*/ 30 h 60"/>
                <a:gd name="T14" fmla="*/ 30 w 59"/>
                <a:gd name="T15" fmla="*/ 8 h 60"/>
                <a:gd name="T16" fmla="*/ 51 w 59"/>
                <a:gd name="T17" fmla="*/ 30 h 60"/>
                <a:gd name="T18" fmla="*/ 30 w 59"/>
                <a:gd name="T19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60">
                  <a:moveTo>
                    <a:pt x="30" y="0"/>
                  </a:moveTo>
                  <a:cubicBezTo>
                    <a:pt x="13" y="0"/>
                    <a:pt x="0" y="14"/>
                    <a:pt x="0" y="30"/>
                  </a:cubicBezTo>
                  <a:cubicBezTo>
                    <a:pt x="0" y="46"/>
                    <a:pt x="13" y="60"/>
                    <a:pt x="30" y="60"/>
                  </a:cubicBezTo>
                  <a:cubicBezTo>
                    <a:pt x="46" y="60"/>
                    <a:pt x="59" y="46"/>
                    <a:pt x="59" y="30"/>
                  </a:cubicBezTo>
                  <a:cubicBezTo>
                    <a:pt x="59" y="14"/>
                    <a:pt x="46" y="0"/>
                    <a:pt x="30" y="0"/>
                  </a:cubicBezTo>
                  <a:close/>
                  <a:moveTo>
                    <a:pt x="30" y="52"/>
                  </a:moveTo>
                  <a:cubicBezTo>
                    <a:pt x="18" y="52"/>
                    <a:pt x="8" y="42"/>
                    <a:pt x="8" y="30"/>
                  </a:cubicBezTo>
                  <a:cubicBezTo>
                    <a:pt x="8" y="18"/>
                    <a:pt x="18" y="8"/>
                    <a:pt x="30" y="8"/>
                  </a:cubicBezTo>
                  <a:cubicBezTo>
                    <a:pt x="41" y="8"/>
                    <a:pt x="51" y="18"/>
                    <a:pt x="51" y="30"/>
                  </a:cubicBezTo>
                  <a:cubicBezTo>
                    <a:pt x="51" y="42"/>
                    <a:pt x="41" y="52"/>
                    <a:pt x="30" y="5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264"/>
            <p:cNvSpPr>
              <a:spLocks noEditPoints="1"/>
            </p:cNvSpPr>
            <p:nvPr/>
          </p:nvSpPr>
          <p:spPr bwMode="auto">
            <a:xfrm>
              <a:off x="4325939" y="3416300"/>
              <a:ext cx="155575" cy="244475"/>
            </a:xfrm>
            <a:custGeom>
              <a:avLst/>
              <a:gdLst>
                <a:gd name="T0" fmla="*/ 58 w 115"/>
                <a:gd name="T1" fmla="*/ 0 h 181"/>
                <a:gd name="T2" fmla="*/ 0 w 115"/>
                <a:gd name="T3" fmla="*/ 57 h 181"/>
                <a:gd name="T4" fmla="*/ 47 w 115"/>
                <a:gd name="T5" fmla="*/ 175 h 181"/>
                <a:gd name="T6" fmla="*/ 58 w 115"/>
                <a:gd name="T7" fmla="*/ 181 h 181"/>
                <a:gd name="T8" fmla="*/ 68 w 115"/>
                <a:gd name="T9" fmla="*/ 175 h 181"/>
                <a:gd name="T10" fmla="*/ 115 w 115"/>
                <a:gd name="T11" fmla="*/ 57 h 181"/>
                <a:gd name="T12" fmla="*/ 58 w 115"/>
                <a:gd name="T13" fmla="*/ 0 h 181"/>
                <a:gd name="T14" fmla="*/ 61 w 115"/>
                <a:gd name="T15" fmla="*/ 172 h 181"/>
                <a:gd name="T16" fmla="*/ 58 w 115"/>
                <a:gd name="T17" fmla="*/ 173 h 181"/>
                <a:gd name="T18" fmla="*/ 54 w 115"/>
                <a:gd name="T19" fmla="*/ 172 h 181"/>
                <a:gd name="T20" fmla="*/ 8 w 115"/>
                <a:gd name="T21" fmla="*/ 57 h 181"/>
                <a:gd name="T22" fmla="*/ 58 w 115"/>
                <a:gd name="T23" fmla="*/ 8 h 181"/>
                <a:gd name="T24" fmla="*/ 107 w 115"/>
                <a:gd name="T25" fmla="*/ 57 h 181"/>
                <a:gd name="T26" fmla="*/ 61 w 115"/>
                <a:gd name="T27" fmla="*/ 17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5" h="181">
                  <a:moveTo>
                    <a:pt x="58" y="0"/>
                  </a:moveTo>
                  <a:cubicBezTo>
                    <a:pt x="26" y="0"/>
                    <a:pt x="0" y="26"/>
                    <a:pt x="0" y="57"/>
                  </a:cubicBezTo>
                  <a:cubicBezTo>
                    <a:pt x="0" y="80"/>
                    <a:pt x="30" y="141"/>
                    <a:pt x="47" y="175"/>
                  </a:cubicBezTo>
                  <a:cubicBezTo>
                    <a:pt x="49" y="179"/>
                    <a:pt x="53" y="181"/>
                    <a:pt x="58" y="181"/>
                  </a:cubicBezTo>
                  <a:cubicBezTo>
                    <a:pt x="62" y="181"/>
                    <a:pt x="66" y="179"/>
                    <a:pt x="68" y="175"/>
                  </a:cubicBezTo>
                  <a:cubicBezTo>
                    <a:pt x="85" y="141"/>
                    <a:pt x="115" y="80"/>
                    <a:pt x="115" y="57"/>
                  </a:cubicBezTo>
                  <a:cubicBezTo>
                    <a:pt x="115" y="26"/>
                    <a:pt x="89" y="0"/>
                    <a:pt x="58" y="0"/>
                  </a:cubicBezTo>
                  <a:close/>
                  <a:moveTo>
                    <a:pt x="61" y="172"/>
                  </a:moveTo>
                  <a:cubicBezTo>
                    <a:pt x="60" y="173"/>
                    <a:pt x="58" y="173"/>
                    <a:pt x="58" y="173"/>
                  </a:cubicBezTo>
                  <a:cubicBezTo>
                    <a:pt x="57" y="173"/>
                    <a:pt x="55" y="173"/>
                    <a:pt x="54" y="172"/>
                  </a:cubicBezTo>
                  <a:cubicBezTo>
                    <a:pt x="26" y="115"/>
                    <a:pt x="8" y="72"/>
                    <a:pt x="8" y="57"/>
                  </a:cubicBezTo>
                  <a:cubicBezTo>
                    <a:pt x="8" y="30"/>
                    <a:pt x="30" y="8"/>
                    <a:pt x="58" y="8"/>
                  </a:cubicBezTo>
                  <a:cubicBezTo>
                    <a:pt x="85" y="8"/>
                    <a:pt x="107" y="30"/>
                    <a:pt x="107" y="57"/>
                  </a:cubicBezTo>
                  <a:cubicBezTo>
                    <a:pt x="107" y="72"/>
                    <a:pt x="89" y="115"/>
                    <a:pt x="61" y="17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265"/>
            <p:cNvSpPr>
              <a:spLocks noEditPoints="1"/>
            </p:cNvSpPr>
            <p:nvPr/>
          </p:nvSpPr>
          <p:spPr bwMode="auto">
            <a:xfrm>
              <a:off x="4292601" y="4662488"/>
              <a:ext cx="223838" cy="223838"/>
            </a:xfrm>
            <a:custGeom>
              <a:avLst/>
              <a:gdLst>
                <a:gd name="T0" fmla="*/ 83 w 165"/>
                <a:gd name="T1" fmla="*/ 0 h 165"/>
                <a:gd name="T2" fmla="*/ 0 w 165"/>
                <a:gd name="T3" fmla="*/ 82 h 165"/>
                <a:gd name="T4" fmla="*/ 83 w 165"/>
                <a:gd name="T5" fmla="*/ 165 h 165"/>
                <a:gd name="T6" fmla="*/ 165 w 165"/>
                <a:gd name="T7" fmla="*/ 82 h 165"/>
                <a:gd name="T8" fmla="*/ 83 w 165"/>
                <a:gd name="T9" fmla="*/ 0 h 165"/>
                <a:gd name="T10" fmla="*/ 83 w 165"/>
                <a:gd name="T11" fmla="*/ 157 h 165"/>
                <a:gd name="T12" fmla="*/ 8 w 165"/>
                <a:gd name="T13" fmla="*/ 82 h 165"/>
                <a:gd name="T14" fmla="*/ 83 w 165"/>
                <a:gd name="T15" fmla="*/ 8 h 165"/>
                <a:gd name="T16" fmla="*/ 157 w 165"/>
                <a:gd name="T17" fmla="*/ 82 h 165"/>
                <a:gd name="T18" fmla="*/ 83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83" y="157"/>
                  </a:moveTo>
                  <a:cubicBezTo>
                    <a:pt x="41" y="157"/>
                    <a:pt x="8" y="124"/>
                    <a:pt x="8" y="82"/>
                  </a:cubicBezTo>
                  <a:cubicBezTo>
                    <a:pt x="8" y="41"/>
                    <a:pt x="41" y="8"/>
                    <a:pt x="83" y="8"/>
                  </a:cubicBezTo>
                  <a:cubicBezTo>
                    <a:pt x="124" y="8"/>
                    <a:pt x="157" y="41"/>
                    <a:pt x="157" y="82"/>
                  </a:cubicBezTo>
                  <a:cubicBezTo>
                    <a:pt x="157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Oval 266"/>
            <p:cNvSpPr>
              <a:spLocks noChangeArrowheads="1"/>
            </p:cNvSpPr>
            <p:nvPr/>
          </p:nvSpPr>
          <p:spPr bwMode="auto">
            <a:xfrm>
              <a:off x="4354514" y="4725988"/>
              <a:ext cx="98425" cy="96838"/>
            </a:xfrm>
            <a:prstGeom prst="ellipse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267"/>
            <p:cNvSpPr>
              <a:spLocks noEditPoints="1"/>
            </p:cNvSpPr>
            <p:nvPr/>
          </p:nvSpPr>
          <p:spPr bwMode="auto">
            <a:xfrm>
              <a:off x="4300539" y="5308601"/>
              <a:ext cx="207963" cy="166688"/>
            </a:xfrm>
            <a:custGeom>
              <a:avLst/>
              <a:gdLst>
                <a:gd name="T0" fmla="*/ 140 w 153"/>
                <a:gd name="T1" fmla="*/ 34 h 123"/>
                <a:gd name="T2" fmla="*/ 140 w 153"/>
                <a:gd name="T3" fmla="*/ 22 h 123"/>
                <a:gd name="T4" fmla="*/ 118 w 153"/>
                <a:gd name="T5" fmla="*/ 0 h 123"/>
                <a:gd name="T6" fmla="*/ 21 w 153"/>
                <a:gd name="T7" fmla="*/ 0 h 123"/>
                <a:gd name="T8" fmla="*/ 0 w 153"/>
                <a:gd name="T9" fmla="*/ 22 h 123"/>
                <a:gd name="T10" fmla="*/ 0 w 153"/>
                <a:gd name="T11" fmla="*/ 101 h 123"/>
                <a:gd name="T12" fmla="*/ 21 w 153"/>
                <a:gd name="T13" fmla="*/ 123 h 123"/>
                <a:gd name="T14" fmla="*/ 118 w 153"/>
                <a:gd name="T15" fmla="*/ 123 h 123"/>
                <a:gd name="T16" fmla="*/ 140 w 153"/>
                <a:gd name="T17" fmla="*/ 101 h 123"/>
                <a:gd name="T18" fmla="*/ 140 w 153"/>
                <a:gd name="T19" fmla="*/ 89 h 123"/>
                <a:gd name="T20" fmla="*/ 153 w 153"/>
                <a:gd name="T21" fmla="*/ 72 h 123"/>
                <a:gd name="T22" fmla="*/ 153 w 153"/>
                <a:gd name="T23" fmla="*/ 51 h 123"/>
                <a:gd name="T24" fmla="*/ 140 w 153"/>
                <a:gd name="T25" fmla="*/ 34 h 123"/>
                <a:gd name="T26" fmla="*/ 118 w 153"/>
                <a:gd name="T27" fmla="*/ 115 h 123"/>
                <a:gd name="T28" fmla="*/ 21 w 153"/>
                <a:gd name="T29" fmla="*/ 115 h 123"/>
                <a:gd name="T30" fmla="*/ 8 w 153"/>
                <a:gd name="T31" fmla="*/ 101 h 123"/>
                <a:gd name="T32" fmla="*/ 8 w 153"/>
                <a:gd name="T33" fmla="*/ 22 h 123"/>
                <a:gd name="T34" fmla="*/ 21 w 153"/>
                <a:gd name="T35" fmla="*/ 8 h 123"/>
                <a:gd name="T36" fmla="*/ 118 w 153"/>
                <a:gd name="T37" fmla="*/ 8 h 123"/>
                <a:gd name="T38" fmla="*/ 132 w 153"/>
                <a:gd name="T39" fmla="*/ 22 h 123"/>
                <a:gd name="T40" fmla="*/ 132 w 153"/>
                <a:gd name="T41" fmla="*/ 33 h 123"/>
                <a:gd name="T42" fmla="*/ 79 w 153"/>
                <a:gd name="T43" fmla="*/ 33 h 123"/>
                <a:gd name="T44" fmla="*/ 62 w 153"/>
                <a:gd name="T45" fmla="*/ 51 h 123"/>
                <a:gd name="T46" fmla="*/ 62 w 153"/>
                <a:gd name="T47" fmla="*/ 72 h 123"/>
                <a:gd name="T48" fmla="*/ 79 w 153"/>
                <a:gd name="T49" fmla="*/ 89 h 123"/>
                <a:gd name="T50" fmla="*/ 132 w 153"/>
                <a:gd name="T51" fmla="*/ 89 h 123"/>
                <a:gd name="T52" fmla="*/ 132 w 153"/>
                <a:gd name="T53" fmla="*/ 101 h 123"/>
                <a:gd name="T54" fmla="*/ 118 w 153"/>
                <a:gd name="T55" fmla="*/ 115 h 123"/>
                <a:gd name="T56" fmla="*/ 97 w 153"/>
                <a:gd name="T57" fmla="*/ 61 h 123"/>
                <a:gd name="T58" fmla="*/ 86 w 153"/>
                <a:gd name="T59" fmla="*/ 73 h 123"/>
                <a:gd name="T60" fmla="*/ 74 w 153"/>
                <a:gd name="T61" fmla="*/ 61 h 123"/>
                <a:gd name="T62" fmla="*/ 86 w 153"/>
                <a:gd name="T63" fmla="*/ 50 h 123"/>
                <a:gd name="T64" fmla="*/ 97 w 153"/>
                <a:gd name="T65" fmla="*/ 6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3" h="123">
                  <a:moveTo>
                    <a:pt x="140" y="34"/>
                  </a:moveTo>
                  <a:cubicBezTo>
                    <a:pt x="140" y="22"/>
                    <a:pt x="140" y="22"/>
                    <a:pt x="140" y="22"/>
                  </a:cubicBezTo>
                  <a:cubicBezTo>
                    <a:pt x="140" y="10"/>
                    <a:pt x="130" y="0"/>
                    <a:pt x="118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13"/>
                    <a:pt x="9" y="123"/>
                    <a:pt x="21" y="123"/>
                  </a:cubicBezTo>
                  <a:cubicBezTo>
                    <a:pt x="118" y="123"/>
                    <a:pt x="118" y="123"/>
                    <a:pt x="118" y="123"/>
                  </a:cubicBezTo>
                  <a:cubicBezTo>
                    <a:pt x="130" y="123"/>
                    <a:pt x="140" y="113"/>
                    <a:pt x="140" y="101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48" y="87"/>
                    <a:pt x="153" y="80"/>
                    <a:pt x="153" y="72"/>
                  </a:cubicBezTo>
                  <a:cubicBezTo>
                    <a:pt x="153" y="51"/>
                    <a:pt x="153" y="51"/>
                    <a:pt x="153" y="51"/>
                  </a:cubicBezTo>
                  <a:cubicBezTo>
                    <a:pt x="153" y="43"/>
                    <a:pt x="148" y="36"/>
                    <a:pt x="140" y="34"/>
                  </a:cubicBezTo>
                  <a:close/>
                  <a:moveTo>
                    <a:pt x="118" y="115"/>
                  </a:moveTo>
                  <a:cubicBezTo>
                    <a:pt x="21" y="115"/>
                    <a:pt x="21" y="115"/>
                    <a:pt x="21" y="115"/>
                  </a:cubicBezTo>
                  <a:cubicBezTo>
                    <a:pt x="14" y="115"/>
                    <a:pt x="8" y="109"/>
                    <a:pt x="8" y="10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14"/>
                    <a:pt x="14" y="8"/>
                    <a:pt x="21" y="8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26" y="8"/>
                    <a:pt x="132" y="14"/>
                    <a:pt x="132" y="22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0" y="33"/>
                    <a:pt x="62" y="41"/>
                    <a:pt x="62" y="51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2" y="81"/>
                    <a:pt x="70" y="89"/>
                    <a:pt x="79" y="89"/>
                  </a:cubicBezTo>
                  <a:cubicBezTo>
                    <a:pt x="132" y="89"/>
                    <a:pt x="132" y="89"/>
                    <a:pt x="132" y="89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2" y="109"/>
                    <a:pt x="126" y="115"/>
                    <a:pt x="118" y="115"/>
                  </a:cubicBezTo>
                  <a:close/>
                  <a:moveTo>
                    <a:pt x="97" y="61"/>
                  </a:moveTo>
                  <a:cubicBezTo>
                    <a:pt x="97" y="68"/>
                    <a:pt x="92" y="73"/>
                    <a:pt x="86" y="73"/>
                  </a:cubicBezTo>
                  <a:cubicBezTo>
                    <a:pt x="79" y="73"/>
                    <a:pt x="74" y="68"/>
                    <a:pt x="74" y="61"/>
                  </a:cubicBezTo>
                  <a:cubicBezTo>
                    <a:pt x="74" y="55"/>
                    <a:pt x="79" y="50"/>
                    <a:pt x="86" y="50"/>
                  </a:cubicBezTo>
                  <a:cubicBezTo>
                    <a:pt x="92" y="50"/>
                    <a:pt x="97" y="55"/>
                    <a:pt x="97" y="6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268"/>
            <p:cNvSpPr>
              <a:spLocks noEditPoints="1"/>
            </p:cNvSpPr>
            <p:nvPr/>
          </p:nvSpPr>
          <p:spPr bwMode="auto">
            <a:xfrm>
              <a:off x="4287839" y="5907088"/>
              <a:ext cx="234950" cy="204788"/>
            </a:xfrm>
            <a:custGeom>
              <a:avLst/>
              <a:gdLst>
                <a:gd name="T0" fmla="*/ 173 w 174"/>
                <a:gd name="T1" fmla="*/ 34 h 152"/>
                <a:gd name="T2" fmla="*/ 142 w 174"/>
                <a:gd name="T3" fmla="*/ 1 h 152"/>
                <a:gd name="T4" fmla="*/ 140 w 174"/>
                <a:gd name="T5" fmla="*/ 1 h 152"/>
                <a:gd name="T6" fmla="*/ 134 w 174"/>
                <a:gd name="T7" fmla="*/ 0 h 152"/>
                <a:gd name="T8" fmla="*/ 127 w 174"/>
                <a:gd name="T9" fmla="*/ 1 h 152"/>
                <a:gd name="T10" fmla="*/ 118 w 174"/>
                <a:gd name="T11" fmla="*/ 4 h 152"/>
                <a:gd name="T12" fmla="*/ 112 w 174"/>
                <a:gd name="T13" fmla="*/ 8 h 152"/>
                <a:gd name="T14" fmla="*/ 63 w 174"/>
                <a:gd name="T15" fmla="*/ 8 h 152"/>
                <a:gd name="T16" fmla="*/ 59 w 174"/>
                <a:gd name="T17" fmla="*/ 6 h 152"/>
                <a:gd name="T18" fmla="*/ 51 w 174"/>
                <a:gd name="T19" fmla="*/ 2 h 152"/>
                <a:gd name="T20" fmla="*/ 42 w 174"/>
                <a:gd name="T21" fmla="*/ 0 h 152"/>
                <a:gd name="T22" fmla="*/ 35 w 174"/>
                <a:gd name="T23" fmla="*/ 0 h 152"/>
                <a:gd name="T24" fmla="*/ 32 w 174"/>
                <a:gd name="T25" fmla="*/ 1 h 152"/>
                <a:gd name="T26" fmla="*/ 0 w 174"/>
                <a:gd name="T27" fmla="*/ 32 h 152"/>
                <a:gd name="T28" fmla="*/ 0 w 174"/>
                <a:gd name="T29" fmla="*/ 35 h 152"/>
                <a:gd name="T30" fmla="*/ 0 w 174"/>
                <a:gd name="T31" fmla="*/ 43 h 152"/>
                <a:gd name="T32" fmla="*/ 1 w 174"/>
                <a:gd name="T33" fmla="*/ 51 h 152"/>
                <a:gd name="T34" fmla="*/ 4 w 174"/>
                <a:gd name="T35" fmla="*/ 58 h 152"/>
                <a:gd name="T36" fmla="*/ 8 w 174"/>
                <a:gd name="T37" fmla="*/ 64 h 152"/>
                <a:gd name="T38" fmla="*/ 13 w 174"/>
                <a:gd name="T39" fmla="*/ 69 h 152"/>
                <a:gd name="T40" fmla="*/ 30 w 174"/>
                <a:gd name="T41" fmla="*/ 124 h 152"/>
                <a:gd name="T42" fmla="*/ 42 w 174"/>
                <a:gd name="T43" fmla="*/ 152 h 152"/>
                <a:gd name="T44" fmla="*/ 143 w 174"/>
                <a:gd name="T45" fmla="*/ 125 h 152"/>
                <a:gd name="T46" fmla="*/ 159 w 174"/>
                <a:gd name="T47" fmla="*/ 69 h 152"/>
                <a:gd name="T48" fmla="*/ 164 w 174"/>
                <a:gd name="T49" fmla="*/ 65 h 152"/>
                <a:gd name="T50" fmla="*/ 166 w 174"/>
                <a:gd name="T51" fmla="*/ 62 h 152"/>
                <a:gd name="T52" fmla="*/ 170 w 174"/>
                <a:gd name="T53" fmla="*/ 56 h 152"/>
                <a:gd name="T54" fmla="*/ 172 w 174"/>
                <a:gd name="T55" fmla="*/ 48 h 152"/>
                <a:gd name="T56" fmla="*/ 174 w 174"/>
                <a:gd name="T57" fmla="*/ 40 h 152"/>
                <a:gd name="T58" fmla="*/ 42 w 174"/>
                <a:gd name="T59" fmla="*/ 144 h 152"/>
                <a:gd name="T60" fmla="*/ 135 w 174"/>
                <a:gd name="T61" fmla="*/ 140 h 152"/>
                <a:gd name="T62" fmla="*/ 165 w 174"/>
                <a:gd name="T63" fmla="*/ 46 h 152"/>
                <a:gd name="T64" fmla="*/ 163 w 174"/>
                <a:gd name="T65" fmla="*/ 51 h 152"/>
                <a:gd name="T66" fmla="*/ 160 w 174"/>
                <a:gd name="T67" fmla="*/ 57 h 152"/>
                <a:gd name="T68" fmla="*/ 156 w 174"/>
                <a:gd name="T69" fmla="*/ 61 h 152"/>
                <a:gd name="T70" fmla="*/ 135 w 174"/>
                <a:gd name="T71" fmla="*/ 83 h 152"/>
                <a:gd name="T72" fmla="*/ 27 w 174"/>
                <a:gd name="T73" fmla="*/ 68 h 152"/>
                <a:gd name="T74" fmla="*/ 16 w 174"/>
                <a:gd name="T75" fmla="*/ 61 h 152"/>
                <a:gd name="T76" fmla="*/ 14 w 174"/>
                <a:gd name="T77" fmla="*/ 58 h 152"/>
                <a:gd name="T78" fmla="*/ 10 w 174"/>
                <a:gd name="T79" fmla="*/ 52 h 152"/>
                <a:gd name="T80" fmla="*/ 8 w 174"/>
                <a:gd name="T81" fmla="*/ 47 h 152"/>
                <a:gd name="T82" fmla="*/ 8 w 174"/>
                <a:gd name="T83" fmla="*/ 40 h 152"/>
                <a:gd name="T84" fmla="*/ 8 w 174"/>
                <a:gd name="T85" fmla="*/ 35 h 152"/>
                <a:gd name="T86" fmla="*/ 9 w 174"/>
                <a:gd name="T87" fmla="*/ 30 h 152"/>
                <a:gd name="T88" fmla="*/ 34 w 174"/>
                <a:gd name="T89" fmla="*/ 9 h 152"/>
                <a:gd name="T90" fmla="*/ 39 w 174"/>
                <a:gd name="T91" fmla="*/ 8 h 152"/>
                <a:gd name="T92" fmla="*/ 45 w 174"/>
                <a:gd name="T93" fmla="*/ 9 h 152"/>
                <a:gd name="T94" fmla="*/ 50 w 174"/>
                <a:gd name="T95" fmla="*/ 11 h 152"/>
                <a:gd name="T96" fmla="*/ 54 w 174"/>
                <a:gd name="T97" fmla="*/ 13 h 152"/>
                <a:gd name="T98" fmla="*/ 65 w 174"/>
                <a:gd name="T99" fmla="*/ 17 h 152"/>
                <a:gd name="T100" fmla="*/ 116 w 174"/>
                <a:gd name="T101" fmla="*/ 14 h 152"/>
                <a:gd name="T102" fmla="*/ 120 w 174"/>
                <a:gd name="T103" fmla="*/ 12 h 152"/>
                <a:gd name="T104" fmla="*/ 125 w 174"/>
                <a:gd name="T105" fmla="*/ 10 h 152"/>
                <a:gd name="T106" fmla="*/ 132 w 174"/>
                <a:gd name="T107" fmla="*/ 8 h 152"/>
                <a:gd name="T108" fmla="*/ 137 w 174"/>
                <a:gd name="T109" fmla="*/ 8 h 152"/>
                <a:gd name="T110" fmla="*/ 140 w 174"/>
                <a:gd name="T111" fmla="*/ 9 h 152"/>
                <a:gd name="T112" fmla="*/ 165 w 174"/>
                <a:gd name="T113" fmla="*/ 35 h 152"/>
                <a:gd name="T114" fmla="*/ 166 w 174"/>
                <a:gd name="T115" fmla="*/ 4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152">
                  <a:moveTo>
                    <a:pt x="173" y="38"/>
                  </a:moveTo>
                  <a:cubicBezTo>
                    <a:pt x="173" y="37"/>
                    <a:pt x="173" y="37"/>
                    <a:pt x="173" y="36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1"/>
                    <a:pt x="173" y="31"/>
                    <a:pt x="173" y="31"/>
                  </a:cubicBezTo>
                  <a:cubicBezTo>
                    <a:pt x="173" y="30"/>
                    <a:pt x="172" y="29"/>
                    <a:pt x="172" y="28"/>
                  </a:cubicBezTo>
                  <a:cubicBezTo>
                    <a:pt x="168" y="14"/>
                    <a:pt x="156" y="4"/>
                    <a:pt x="142" y="1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1" y="1"/>
                    <a:pt x="141" y="1"/>
                    <a:pt x="140" y="1"/>
                  </a:cubicBezTo>
                  <a:cubicBezTo>
                    <a:pt x="140" y="1"/>
                    <a:pt x="139" y="0"/>
                    <a:pt x="139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7" y="0"/>
                    <a:pt x="136" y="0"/>
                    <a:pt x="136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4" y="0"/>
                    <a:pt x="133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ubicBezTo>
                    <a:pt x="130" y="0"/>
                    <a:pt x="129" y="1"/>
                    <a:pt x="129" y="1"/>
                  </a:cubicBezTo>
                  <a:cubicBezTo>
                    <a:pt x="128" y="1"/>
                    <a:pt x="127" y="1"/>
                    <a:pt x="127" y="1"/>
                  </a:cubicBezTo>
                  <a:cubicBezTo>
                    <a:pt x="126" y="1"/>
                    <a:pt x="125" y="1"/>
                    <a:pt x="124" y="2"/>
                  </a:cubicBezTo>
                  <a:cubicBezTo>
                    <a:pt x="123" y="2"/>
                    <a:pt x="123" y="2"/>
                    <a:pt x="122" y="2"/>
                  </a:cubicBezTo>
                  <a:cubicBezTo>
                    <a:pt x="122" y="2"/>
                    <a:pt x="121" y="3"/>
                    <a:pt x="120" y="3"/>
                  </a:cubicBezTo>
                  <a:cubicBezTo>
                    <a:pt x="119" y="3"/>
                    <a:pt x="119" y="4"/>
                    <a:pt x="118" y="4"/>
                  </a:cubicBezTo>
                  <a:cubicBezTo>
                    <a:pt x="118" y="4"/>
                    <a:pt x="117" y="5"/>
                    <a:pt x="116" y="5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5" y="5"/>
                    <a:pt x="115" y="6"/>
                    <a:pt x="115" y="6"/>
                  </a:cubicBezTo>
                  <a:cubicBezTo>
                    <a:pt x="114" y="6"/>
                    <a:pt x="113" y="7"/>
                    <a:pt x="112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04" y="3"/>
                    <a:pt x="95" y="0"/>
                    <a:pt x="87" y="0"/>
                  </a:cubicBezTo>
                  <a:cubicBezTo>
                    <a:pt x="78" y="0"/>
                    <a:pt x="69" y="3"/>
                    <a:pt x="63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59" y="6"/>
                    <a:pt x="59" y="6"/>
                  </a:cubicBezTo>
                  <a:cubicBezTo>
                    <a:pt x="58" y="6"/>
                    <a:pt x="58" y="5"/>
                    <a:pt x="57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4" y="4"/>
                    <a:pt x="54" y="3"/>
                    <a:pt x="53" y="3"/>
                  </a:cubicBezTo>
                  <a:cubicBezTo>
                    <a:pt x="52" y="3"/>
                    <a:pt x="51" y="2"/>
                    <a:pt x="51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5" y="1"/>
                    <a:pt x="45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3" y="1"/>
                    <a:pt x="33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17" y="4"/>
                    <a:pt x="5" y="14"/>
                    <a:pt x="1" y="29"/>
                  </a:cubicBezTo>
                  <a:cubicBezTo>
                    <a:pt x="1" y="29"/>
                    <a:pt x="1" y="30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1"/>
                    <a:pt x="0" y="42"/>
                    <a:pt x="0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6"/>
                    <a:pt x="0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9"/>
                    <a:pt x="1" y="50"/>
                    <a:pt x="1" y="51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3"/>
                    <a:pt x="2" y="54"/>
                    <a:pt x="3" y="55"/>
                  </a:cubicBezTo>
                  <a:cubicBezTo>
                    <a:pt x="3" y="55"/>
                    <a:pt x="3" y="56"/>
                    <a:pt x="3" y="56"/>
                  </a:cubicBezTo>
                  <a:cubicBezTo>
                    <a:pt x="4" y="57"/>
                    <a:pt x="4" y="57"/>
                    <a:pt x="4" y="58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60"/>
                    <a:pt x="6" y="61"/>
                    <a:pt x="7" y="62"/>
                  </a:cubicBezTo>
                  <a:cubicBezTo>
                    <a:pt x="7" y="62"/>
                    <a:pt x="7" y="63"/>
                    <a:pt x="8" y="63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0" y="65"/>
                    <a:pt x="10" y="66"/>
                    <a:pt x="11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2" y="68"/>
                    <a:pt x="13" y="68"/>
                    <a:pt x="13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7" y="72"/>
                    <a:pt x="20" y="74"/>
                    <a:pt x="24" y="76"/>
                  </a:cubicBezTo>
                  <a:cubicBezTo>
                    <a:pt x="28" y="77"/>
                    <a:pt x="30" y="80"/>
                    <a:pt x="30" y="83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5"/>
                    <a:pt x="30" y="125"/>
                    <a:pt x="30" y="125"/>
                  </a:cubicBezTo>
                  <a:cubicBezTo>
                    <a:pt x="30" y="126"/>
                    <a:pt x="30" y="126"/>
                    <a:pt x="30" y="127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30" y="147"/>
                    <a:pt x="35" y="152"/>
                    <a:pt x="42" y="152"/>
                  </a:cubicBezTo>
                  <a:cubicBezTo>
                    <a:pt x="131" y="152"/>
                    <a:pt x="131" y="152"/>
                    <a:pt x="131" y="152"/>
                  </a:cubicBezTo>
                  <a:cubicBezTo>
                    <a:pt x="138" y="152"/>
                    <a:pt x="143" y="147"/>
                    <a:pt x="143" y="140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3" y="126"/>
                    <a:pt x="143" y="126"/>
                    <a:pt x="143" y="125"/>
                  </a:cubicBezTo>
                  <a:cubicBezTo>
                    <a:pt x="143" y="125"/>
                    <a:pt x="143" y="125"/>
                    <a:pt x="143" y="12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0"/>
                    <a:pt x="145" y="77"/>
                    <a:pt x="149" y="75"/>
                  </a:cubicBezTo>
                  <a:cubicBezTo>
                    <a:pt x="153" y="74"/>
                    <a:pt x="156" y="72"/>
                    <a:pt x="159" y="69"/>
                  </a:cubicBezTo>
                  <a:cubicBezTo>
                    <a:pt x="160" y="69"/>
                    <a:pt x="160" y="69"/>
                    <a:pt x="160" y="69"/>
                  </a:cubicBezTo>
                  <a:cubicBezTo>
                    <a:pt x="160" y="68"/>
                    <a:pt x="161" y="68"/>
                    <a:pt x="162" y="67"/>
                  </a:cubicBezTo>
                  <a:cubicBezTo>
                    <a:pt x="163" y="66"/>
                    <a:pt x="163" y="66"/>
                    <a:pt x="163" y="66"/>
                  </a:cubicBezTo>
                  <a:cubicBezTo>
                    <a:pt x="163" y="66"/>
                    <a:pt x="164" y="65"/>
                    <a:pt x="164" y="65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6" y="63"/>
                    <a:pt x="166" y="62"/>
                    <a:pt x="166" y="62"/>
                  </a:cubicBezTo>
                  <a:cubicBezTo>
                    <a:pt x="167" y="61"/>
                    <a:pt x="167" y="60"/>
                    <a:pt x="168" y="59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7"/>
                    <a:pt x="169" y="57"/>
                    <a:pt x="170" y="56"/>
                  </a:cubicBezTo>
                  <a:cubicBezTo>
                    <a:pt x="170" y="55"/>
                    <a:pt x="170" y="55"/>
                    <a:pt x="170" y="54"/>
                  </a:cubicBezTo>
                  <a:cubicBezTo>
                    <a:pt x="171" y="54"/>
                    <a:pt x="171" y="53"/>
                    <a:pt x="171" y="52"/>
                  </a:cubicBezTo>
                  <a:cubicBezTo>
                    <a:pt x="171" y="52"/>
                    <a:pt x="172" y="51"/>
                    <a:pt x="172" y="51"/>
                  </a:cubicBezTo>
                  <a:cubicBezTo>
                    <a:pt x="172" y="50"/>
                    <a:pt x="172" y="49"/>
                    <a:pt x="172" y="48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6"/>
                    <a:pt x="173" y="45"/>
                    <a:pt x="173" y="44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3" y="42"/>
                    <a:pt x="174" y="41"/>
                    <a:pt x="174" y="40"/>
                  </a:cubicBezTo>
                  <a:cubicBezTo>
                    <a:pt x="174" y="39"/>
                    <a:pt x="174" y="39"/>
                    <a:pt x="173" y="38"/>
                  </a:cubicBezTo>
                  <a:close/>
                  <a:moveTo>
                    <a:pt x="135" y="140"/>
                  </a:moveTo>
                  <a:cubicBezTo>
                    <a:pt x="135" y="142"/>
                    <a:pt x="134" y="144"/>
                    <a:pt x="131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39" y="144"/>
                    <a:pt x="38" y="142"/>
                    <a:pt x="38" y="140"/>
                  </a:cubicBezTo>
                  <a:cubicBezTo>
                    <a:pt x="38" y="131"/>
                    <a:pt x="38" y="131"/>
                    <a:pt x="38" y="131"/>
                  </a:cubicBezTo>
                  <a:cubicBezTo>
                    <a:pt x="135" y="131"/>
                    <a:pt x="135" y="131"/>
                    <a:pt x="135" y="131"/>
                  </a:cubicBezTo>
                  <a:lnTo>
                    <a:pt x="135" y="140"/>
                  </a:lnTo>
                  <a:close/>
                  <a:moveTo>
                    <a:pt x="165" y="42"/>
                  </a:moveTo>
                  <a:cubicBezTo>
                    <a:pt x="165" y="43"/>
                    <a:pt x="165" y="43"/>
                    <a:pt x="165" y="43"/>
                  </a:cubicBezTo>
                  <a:cubicBezTo>
                    <a:pt x="165" y="44"/>
                    <a:pt x="165" y="45"/>
                    <a:pt x="165" y="46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64" y="47"/>
                    <a:pt x="164" y="48"/>
                    <a:pt x="164" y="49"/>
                  </a:cubicBezTo>
                  <a:cubicBezTo>
                    <a:pt x="164" y="49"/>
                    <a:pt x="164" y="49"/>
                    <a:pt x="164" y="50"/>
                  </a:cubicBezTo>
                  <a:cubicBezTo>
                    <a:pt x="164" y="50"/>
                    <a:pt x="163" y="51"/>
                    <a:pt x="163" y="51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2" y="53"/>
                    <a:pt x="162" y="54"/>
                    <a:pt x="162" y="54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1" y="56"/>
                    <a:pt x="160" y="57"/>
                    <a:pt x="160" y="57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8" y="60"/>
                    <a:pt x="157" y="60"/>
                    <a:pt x="157" y="61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6" y="62"/>
                    <a:pt x="155" y="62"/>
                    <a:pt x="155" y="63"/>
                  </a:cubicBezTo>
                  <a:cubicBezTo>
                    <a:pt x="154" y="63"/>
                    <a:pt x="154" y="63"/>
                    <a:pt x="154" y="63"/>
                  </a:cubicBezTo>
                  <a:cubicBezTo>
                    <a:pt x="152" y="65"/>
                    <a:pt x="149" y="67"/>
                    <a:pt x="146" y="68"/>
                  </a:cubicBezTo>
                  <a:cubicBezTo>
                    <a:pt x="139" y="71"/>
                    <a:pt x="135" y="76"/>
                    <a:pt x="135" y="8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76"/>
                    <a:pt x="34" y="71"/>
                    <a:pt x="27" y="68"/>
                  </a:cubicBezTo>
                  <a:cubicBezTo>
                    <a:pt x="24" y="67"/>
                    <a:pt x="21" y="65"/>
                    <a:pt x="19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8" y="62"/>
                    <a:pt x="17" y="62"/>
                    <a:pt x="17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0"/>
                    <a:pt x="15" y="60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2" y="56"/>
                    <a:pt x="12" y="55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4"/>
                    <a:pt x="11" y="53"/>
                    <a:pt x="10" y="52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0"/>
                    <a:pt x="9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48"/>
                    <a:pt x="9" y="47"/>
                    <a:pt x="8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5"/>
                    <a:pt x="8" y="44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40"/>
                    <a:pt x="8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8"/>
                    <a:pt x="8" y="37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2"/>
                    <a:pt x="9" y="31"/>
                    <a:pt x="9" y="30"/>
                  </a:cubicBezTo>
                  <a:cubicBezTo>
                    <a:pt x="12" y="19"/>
                    <a:pt x="21" y="11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8"/>
                    <a:pt x="35" y="8"/>
                    <a:pt x="35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39" y="8"/>
                    <a:pt x="40" y="8"/>
                  </a:cubicBezTo>
                  <a:cubicBezTo>
                    <a:pt x="40" y="8"/>
                    <a:pt x="41" y="8"/>
                    <a:pt x="41" y="8"/>
                  </a:cubicBezTo>
                  <a:cubicBezTo>
                    <a:pt x="42" y="8"/>
                    <a:pt x="43" y="9"/>
                    <a:pt x="43" y="9"/>
                  </a:cubicBezTo>
                  <a:cubicBezTo>
                    <a:pt x="44" y="9"/>
                    <a:pt x="44" y="9"/>
                    <a:pt x="45" y="9"/>
                  </a:cubicBezTo>
                  <a:cubicBezTo>
                    <a:pt x="45" y="9"/>
                    <a:pt x="46" y="9"/>
                    <a:pt x="47" y="9"/>
                  </a:cubicBezTo>
                  <a:cubicBezTo>
                    <a:pt x="47" y="10"/>
                    <a:pt x="48" y="10"/>
                    <a:pt x="48" y="10"/>
                  </a:cubicBezTo>
                  <a:cubicBezTo>
                    <a:pt x="49" y="10"/>
                    <a:pt x="49" y="10"/>
                    <a:pt x="50" y="10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1"/>
                    <a:pt x="53" y="12"/>
                    <a:pt x="53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5" y="13"/>
                    <a:pt x="56" y="13"/>
                    <a:pt x="56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8" y="15"/>
                    <a:pt x="59" y="16"/>
                    <a:pt x="60" y="17"/>
                  </a:cubicBezTo>
                  <a:cubicBezTo>
                    <a:pt x="61" y="18"/>
                    <a:pt x="64" y="18"/>
                    <a:pt x="65" y="17"/>
                  </a:cubicBezTo>
                  <a:cubicBezTo>
                    <a:pt x="71" y="11"/>
                    <a:pt x="79" y="8"/>
                    <a:pt x="87" y="8"/>
                  </a:cubicBezTo>
                  <a:cubicBezTo>
                    <a:pt x="94" y="8"/>
                    <a:pt x="102" y="11"/>
                    <a:pt x="108" y="17"/>
                  </a:cubicBezTo>
                  <a:cubicBezTo>
                    <a:pt x="109" y="18"/>
                    <a:pt x="112" y="18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7" y="13"/>
                    <a:pt x="118" y="13"/>
                    <a:pt x="119" y="13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1" y="11"/>
                    <a:pt x="122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4" y="10"/>
                    <a:pt x="124" y="10"/>
                    <a:pt x="125" y="10"/>
                  </a:cubicBezTo>
                  <a:cubicBezTo>
                    <a:pt x="125" y="10"/>
                    <a:pt x="126" y="10"/>
                    <a:pt x="126" y="9"/>
                  </a:cubicBezTo>
                  <a:cubicBezTo>
                    <a:pt x="127" y="9"/>
                    <a:pt x="128" y="9"/>
                    <a:pt x="128" y="9"/>
                  </a:cubicBezTo>
                  <a:cubicBezTo>
                    <a:pt x="129" y="9"/>
                    <a:pt x="129" y="9"/>
                    <a:pt x="130" y="9"/>
                  </a:cubicBezTo>
                  <a:cubicBezTo>
                    <a:pt x="130" y="9"/>
                    <a:pt x="131" y="8"/>
                    <a:pt x="132" y="8"/>
                  </a:cubicBezTo>
                  <a:cubicBezTo>
                    <a:pt x="132" y="8"/>
                    <a:pt x="133" y="8"/>
                    <a:pt x="133" y="8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5" y="8"/>
                    <a:pt x="135" y="8"/>
                    <a:pt x="135" y="8"/>
                  </a:cubicBezTo>
                  <a:cubicBezTo>
                    <a:pt x="136" y="8"/>
                    <a:pt x="136" y="8"/>
                    <a:pt x="137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8" y="8"/>
                    <a:pt x="139" y="8"/>
                    <a:pt x="139" y="9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52" y="11"/>
                    <a:pt x="161" y="19"/>
                    <a:pt x="164" y="31"/>
                  </a:cubicBezTo>
                  <a:cubicBezTo>
                    <a:pt x="165" y="31"/>
                    <a:pt x="165" y="32"/>
                    <a:pt x="165" y="33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5" y="37"/>
                    <a:pt x="165" y="38"/>
                    <a:pt x="165" y="39"/>
                  </a:cubicBezTo>
                  <a:cubicBezTo>
                    <a:pt x="166" y="40"/>
                    <a:pt x="166" y="40"/>
                    <a:pt x="166" y="40"/>
                  </a:cubicBezTo>
                  <a:cubicBezTo>
                    <a:pt x="166" y="40"/>
                    <a:pt x="165" y="41"/>
                    <a:pt x="165" y="4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269"/>
            <p:cNvSpPr>
              <a:spLocks noEditPoints="1"/>
            </p:cNvSpPr>
            <p:nvPr/>
          </p:nvSpPr>
          <p:spPr bwMode="auto">
            <a:xfrm>
              <a:off x="4822826" y="455612"/>
              <a:ext cx="209550" cy="114300"/>
            </a:xfrm>
            <a:custGeom>
              <a:avLst/>
              <a:gdLst>
                <a:gd name="T0" fmla="*/ 155 w 155"/>
                <a:gd name="T1" fmla="*/ 32 h 85"/>
                <a:gd name="T2" fmla="*/ 155 w 155"/>
                <a:gd name="T3" fmla="*/ 31 h 85"/>
                <a:gd name="T4" fmla="*/ 154 w 155"/>
                <a:gd name="T5" fmla="*/ 31 h 85"/>
                <a:gd name="T6" fmla="*/ 154 w 155"/>
                <a:gd name="T7" fmla="*/ 31 h 85"/>
                <a:gd name="T8" fmla="*/ 154 w 155"/>
                <a:gd name="T9" fmla="*/ 30 h 85"/>
                <a:gd name="T10" fmla="*/ 154 w 155"/>
                <a:gd name="T11" fmla="*/ 30 h 85"/>
                <a:gd name="T12" fmla="*/ 124 w 155"/>
                <a:gd name="T13" fmla="*/ 1 h 85"/>
                <a:gd name="T14" fmla="*/ 124 w 155"/>
                <a:gd name="T15" fmla="*/ 1 h 85"/>
                <a:gd name="T16" fmla="*/ 124 w 155"/>
                <a:gd name="T17" fmla="*/ 1 h 85"/>
                <a:gd name="T18" fmla="*/ 123 w 155"/>
                <a:gd name="T19" fmla="*/ 1 h 85"/>
                <a:gd name="T20" fmla="*/ 123 w 155"/>
                <a:gd name="T21" fmla="*/ 0 h 85"/>
                <a:gd name="T22" fmla="*/ 121 w 155"/>
                <a:gd name="T23" fmla="*/ 0 h 85"/>
                <a:gd name="T24" fmla="*/ 34 w 155"/>
                <a:gd name="T25" fmla="*/ 0 h 85"/>
                <a:gd name="T26" fmla="*/ 32 w 155"/>
                <a:gd name="T27" fmla="*/ 0 h 85"/>
                <a:gd name="T28" fmla="*/ 31 w 155"/>
                <a:gd name="T29" fmla="*/ 1 h 85"/>
                <a:gd name="T30" fmla="*/ 31 w 155"/>
                <a:gd name="T31" fmla="*/ 1 h 85"/>
                <a:gd name="T32" fmla="*/ 31 w 155"/>
                <a:gd name="T33" fmla="*/ 1 h 85"/>
                <a:gd name="T34" fmla="*/ 31 w 155"/>
                <a:gd name="T35" fmla="*/ 1 h 85"/>
                <a:gd name="T36" fmla="*/ 1 w 155"/>
                <a:gd name="T37" fmla="*/ 30 h 85"/>
                <a:gd name="T38" fmla="*/ 1 w 155"/>
                <a:gd name="T39" fmla="*/ 30 h 85"/>
                <a:gd name="T40" fmla="*/ 1 w 155"/>
                <a:gd name="T41" fmla="*/ 31 h 85"/>
                <a:gd name="T42" fmla="*/ 0 w 155"/>
                <a:gd name="T43" fmla="*/ 31 h 85"/>
                <a:gd name="T44" fmla="*/ 0 w 155"/>
                <a:gd name="T45" fmla="*/ 31 h 85"/>
                <a:gd name="T46" fmla="*/ 0 w 155"/>
                <a:gd name="T47" fmla="*/ 32 h 85"/>
                <a:gd name="T48" fmla="*/ 0 w 155"/>
                <a:gd name="T49" fmla="*/ 32 h 85"/>
                <a:gd name="T50" fmla="*/ 0 w 155"/>
                <a:gd name="T51" fmla="*/ 81 h 85"/>
                <a:gd name="T52" fmla="*/ 4 w 155"/>
                <a:gd name="T53" fmla="*/ 85 h 85"/>
                <a:gd name="T54" fmla="*/ 151 w 155"/>
                <a:gd name="T55" fmla="*/ 85 h 85"/>
                <a:gd name="T56" fmla="*/ 155 w 155"/>
                <a:gd name="T57" fmla="*/ 81 h 85"/>
                <a:gd name="T58" fmla="*/ 155 w 155"/>
                <a:gd name="T59" fmla="*/ 32 h 85"/>
                <a:gd name="T60" fmla="*/ 95 w 155"/>
                <a:gd name="T61" fmla="*/ 35 h 85"/>
                <a:gd name="T62" fmla="*/ 77 w 155"/>
                <a:gd name="T63" fmla="*/ 52 h 85"/>
                <a:gd name="T64" fmla="*/ 60 w 155"/>
                <a:gd name="T65" fmla="*/ 35 h 85"/>
                <a:gd name="T66" fmla="*/ 60 w 155"/>
                <a:gd name="T67" fmla="*/ 33 h 85"/>
                <a:gd name="T68" fmla="*/ 59 w 155"/>
                <a:gd name="T69" fmla="*/ 30 h 85"/>
                <a:gd name="T70" fmla="*/ 56 w 155"/>
                <a:gd name="T71" fmla="*/ 28 h 85"/>
                <a:gd name="T72" fmla="*/ 38 w 155"/>
                <a:gd name="T73" fmla="*/ 28 h 85"/>
                <a:gd name="T74" fmla="*/ 38 w 155"/>
                <a:gd name="T75" fmla="*/ 8 h 85"/>
                <a:gd name="T76" fmla="*/ 117 w 155"/>
                <a:gd name="T77" fmla="*/ 8 h 85"/>
                <a:gd name="T78" fmla="*/ 117 w 155"/>
                <a:gd name="T79" fmla="*/ 28 h 85"/>
                <a:gd name="T80" fmla="*/ 99 w 155"/>
                <a:gd name="T81" fmla="*/ 28 h 85"/>
                <a:gd name="T82" fmla="*/ 96 w 155"/>
                <a:gd name="T83" fmla="*/ 30 h 85"/>
                <a:gd name="T84" fmla="*/ 95 w 155"/>
                <a:gd name="T85" fmla="*/ 33 h 85"/>
                <a:gd name="T86" fmla="*/ 95 w 155"/>
                <a:gd name="T87" fmla="*/ 35 h 85"/>
                <a:gd name="T88" fmla="*/ 30 w 155"/>
                <a:gd name="T89" fmla="*/ 28 h 85"/>
                <a:gd name="T90" fmla="*/ 14 w 155"/>
                <a:gd name="T91" fmla="*/ 28 h 85"/>
                <a:gd name="T92" fmla="*/ 30 w 155"/>
                <a:gd name="T93" fmla="*/ 13 h 85"/>
                <a:gd name="T94" fmla="*/ 30 w 155"/>
                <a:gd name="T95" fmla="*/ 28 h 85"/>
                <a:gd name="T96" fmla="*/ 125 w 155"/>
                <a:gd name="T97" fmla="*/ 13 h 85"/>
                <a:gd name="T98" fmla="*/ 141 w 155"/>
                <a:gd name="T99" fmla="*/ 28 h 85"/>
                <a:gd name="T100" fmla="*/ 125 w 155"/>
                <a:gd name="T101" fmla="*/ 28 h 85"/>
                <a:gd name="T102" fmla="*/ 125 w 155"/>
                <a:gd name="T103" fmla="*/ 13 h 85"/>
                <a:gd name="T104" fmla="*/ 147 w 155"/>
                <a:gd name="T105" fmla="*/ 77 h 85"/>
                <a:gd name="T106" fmla="*/ 8 w 155"/>
                <a:gd name="T107" fmla="*/ 77 h 85"/>
                <a:gd name="T108" fmla="*/ 8 w 155"/>
                <a:gd name="T109" fmla="*/ 36 h 85"/>
                <a:gd name="T110" fmla="*/ 52 w 155"/>
                <a:gd name="T111" fmla="*/ 36 h 85"/>
                <a:gd name="T112" fmla="*/ 77 w 155"/>
                <a:gd name="T113" fmla="*/ 60 h 85"/>
                <a:gd name="T114" fmla="*/ 103 w 155"/>
                <a:gd name="T115" fmla="*/ 36 h 85"/>
                <a:gd name="T116" fmla="*/ 147 w 155"/>
                <a:gd name="T117" fmla="*/ 36 h 85"/>
                <a:gd name="T118" fmla="*/ 147 w 155"/>
                <a:gd name="T1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5" h="85">
                  <a:moveTo>
                    <a:pt x="155" y="32"/>
                  </a:moveTo>
                  <a:cubicBezTo>
                    <a:pt x="155" y="32"/>
                    <a:pt x="155" y="32"/>
                    <a:pt x="155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2" y="0"/>
                    <a:pt x="122" y="0"/>
                    <a:pt x="12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5"/>
                    <a:pt x="4" y="85"/>
                  </a:cubicBezTo>
                  <a:cubicBezTo>
                    <a:pt x="151" y="85"/>
                    <a:pt x="151" y="85"/>
                    <a:pt x="151" y="85"/>
                  </a:cubicBezTo>
                  <a:cubicBezTo>
                    <a:pt x="153" y="85"/>
                    <a:pt x="155" y="83"/>
                    <a:pt x="155" y="81"/>
                  </a:cubicBezTo>
                  <a:cubicBezTo>
                    <a:pt x="155" y="32"/>
                    <a:pt x="155" y="32"/>
                    <a:pt x="155" y="32"/>
                  </a:cubicBezTo>
                  <a:close/>
                  <a:moveTo>
                    <a:pt x="95" y="35"/>
                  </a:moveTo>
                  <a:cubicBezTo>
                    <a:pt x="95" y="44"/>
                    <a:pt x="87" y="52"/>
                    <a:pt x="77" y="52"/>
                  </a:cubicBezTo>
                  <a:cubicBezTo>
                    <a:pt x="68" y="52"/>
                    <a:pt x="60" y="44"/>
                    <a:pt x="60" y="35"/>
                  </a:cubicBezTo>
                  <a:cubicBezTo>
                    <a:pt x="60" y="34"/>
                    <a:pt x="60" y="33"/>
                    <a:pt x="60" y="33"/>
                  </a:cubicBezTo>
                  <a:cubicBezTo>
                    <a:pt x="60" y="32"/>
                    <a:pt x="60" y="31"/>
                    <a:pt x="59" y="30"/>
                  </a:cubicBezTo>
                  <a:cubicBezTo>
                    <a:pt x="58" y="29"/>
                    <a:pt x="57" y="28"/>
                    <a:pt x="56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7" y="28"/>
                    <a:pt x="96" y="29"/>
                    <a:pt x="96" y="30"/>
                  </a:cubicBezTo>
                  <a:cubicBezTo>
                    <a:pt x="95" y="31"/>
                    <a:pt x="94" y="32"/>
                    <a:pt x="95" y="33"/>
                  </a:cubicBezTo>
                  <a:cubicBezTo>
                    <a:pt x="95" y="34"/>
                    <a:pt x="95" y="34"/>
                    <a:pt x="95" y="35"/>
                  </a:cubicBezTo>
                  <a:close/>
                  <a:moveTo>
                    <a:pt x="30" y="28"/>
                  </a:moveTo>
                  <a:cubicBezTo>
                    <a:pt x="14" y="28"/>
                    <a:pt x="14" y="28"/>
                    <a:pt x="14" y="28"/>
                  </a:cubicBezTo>
                  <a:cubicBezTo>
                    <a:pt x="30" y="13"/>
                    <a:pt x="30" y="13"/>
                    <a:pt x="30" y="13"/>
                  </a:cubicBezTo>
                  <a:lnTo>
                    <a:pt x="30" y="28"/>
                  </a:lnTo>
                  <a:close/>
                  <a:moveTo>
                    <a:pt x="125" y="13"/>
                  </a:moveTo>
                  <a:cubicBezTo>
                    <a:pt x="141" y="28"/>
                    <a:pt x="141" y="28"/>
                    <a:pt x="141" y="28"/>
                  </a:cubicBezTo>
                  <a:cubicBezTo>
                    <a:pt x="125" y="28"/>
                    <a:pt x="125" y="28"/>
                    <a:pt x="125" y="28"/>
                  </a:cubicBezTo>
                  <a:lnTo>
                    <a:pt x="125" y="13"/>
                  </a:lnTo>
                  <a:close/>
                  <a:moveTo>
                    <a:pt x="147" y="77"/>
                  </a:moveTo>
                  <a:cubicBezTo>
                    <a:pt x="8" y="77"/>
                    <a:pt x="8" y="77"/>
                    <a:pt x="8" y="7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3" y="50"/>
                    <a:pt x="64" y="60"/>
                    <a:pt x="77" y="60"/>
                  </a:cubicBezTo>
                  <a:cubicBezTo>
                    <a:pt x="91" y="60"/>
                    <a:pt x="102" y="50"/>
                    <a:pt x="103" y="36"/>
                  </a:cubicBezTo>
                  <a:cubicBezTo>
                    <a:pt x="147" y="36"/>
                    <a:pt x="147" y="36"/>
                    <a:pt x="147" y="36"/>
                  </a:cubicBezTo>
                  <a:lnTo>
                    <a:pt x="147" y="77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270"/>
            <p:cNvSpPr>
              <a:spLocks noEditPoints="1"/>
            </p:cNvSpPr>
            <p:nvPr/>
          </p:nvSpPr>
          <p:spPr bwMode="auto">
            <a:xfrm>
              <a:off x="4873626" y="331787"/>
              <a:ext cx="106363" cy="114300"/>
            </a:xfrm>
            <a:custGeom>
              <a:avLst/>
              <a:gdLst>
                <a:gd name="T0" fmla="*/ 7 w 79"/>
                <a:gd name="T1" fmla="*/ 47 h 84"/>
                <a:gd name="T2" fmla="*/ 19 w 79"/>
                <a:gd name="T3" fmla="*/ 47 h 84"/>
                <a:gd name="T4" fmla="*/ 19 w 79"/>
                <a:gd name="T5" fmla="*/ 77 h 84"/>
                <a:gd name="T6" fmla="*/ 26 w 79"/>
                <a:gd name="T7" fmla="*/ 84 h 84"/>
                <a:gd name="T8" fmla="*/ 53 w 79"/>
                <a:gd name="T9" fmla="*/ 84 h 84"/>
                <a:gd name="T10" fmla="*/ 60 w 79"/>
                <a:gd name="T11" fmla="*/ 77 h 84"/>
                <a:gd name="T12" fmla="*/ 60 w 79"/>
                <a:gd name="T13" fmla="*/ 47 h 84"/>
                <a:gd name="T14" fmla="*/ 72 w 79"/>
                <a:gd name="T15" fmla="*/ 47 h 84"/>
                <a:gd name="T16" fmla="*/ 78 w 79"/>
                <a:gd name="T17" fmla="*/ 43 h 84"/>
                <a:gd name="T18" fmla="*/ 77 w 79"/>
                <a:gd name="T19" fmla="*/ 35 h 84"/>
                <a:gd name="T20" fmla="*/ 44 w 79"/>
                <a:gd name="T21" fmla="*/ 3 h 84"/>
                <a:gd name="T22" fmla="*/ 35 w 79"/>
                <a:gd name="T23" fmla="*/ 3 h 84"/>
                <a:gd name="T24" fmla="*/ 2 w 79"/>
                <a:gd name="T25" fmla="*/ 35 h 84"/>
                <a:gd name="T26" fmla="*/ 1 w 79"/>
                <a:gd name="T27" fmla="*/ 43 h 84"/>
                <a:gd name="T28" fmla="*/ 7 w 79"/>
                <a:gd name="T29" fmla="*/ 47 h 84"/>
                <a:gd name="T30" fmla="*/ 39 w 79"/>
                <a:gd name="T31" fmla="*/ 9 h 84"/>
                <a:gd name="T32" fmla="*/ 69 w 79"/>
                <a:gd name="T33" fmla="*/ 39 h 84"/>
                <a:gd name="T34" fmla="*/ 59 w 79"/>
                <a:gd name="T35" fmla="*/ 39 h 84"/>
                <a:gd name="T36" fmla="*/ 52 w 79"/>
                <a:gd name="T37" fmla="*/ 46 h 84"/>
                <a:gd name="T38" fmla="*/ 52 w 79"/>
                <a:gd name="T39" fmla="*/ 76 h 84"/>
                <a:gd name="T40" fmla="*/ 27 w 79"/>
                <a:gd name="T41" fmla="*/ 76 h 84"/>
                <a:gd name="T42" fmla="*/ 27 w 79"/>
                <a:gd name="T43" fmla="*/ 46 h 84"/>
                <a:gd name="T44" fmla="*/ 20 w 79"/>
                <a:gd name="T45" fmla="*/ 39 h 84"/>
                <a:gd name="T46" fmla="*/ 10 w 79"/>
                <a:gd name="T47" fmla="*/ 39 h 84"/>
                <a:gd name="T48" fmla="*/ 39 w 79"/>
                <a:gd name="T49" fmla="*/ 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9" h="84">
                  <a:moveTo>
                    <a:pt x="7" y="47"/>
                  </a:moveTo>
                  <a:cubicBezTo>
                    <a:pt x="19" y="47"/>
                    <a:pt x="19" y="47"/>
                    <a:pt x="19" y="4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81"/>
                    <a:pt x="22" y="84"/>
                    <a:pt x="26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7" y="84"/>
                    <a:pt x="60" y="81"/>
                    <a:pt x="60" y="7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5" y="47"/>
                    <a:pt x="77" y="45"/>
                    <a:pt x="78" y="43"/>
                  </a:cubicBezTo>
                  <a:cubicBezTo>
                    <a:pt x="79" y="40"/>
                    <a:pt x="79" y="37"/>
                    <a:pt x="77" y="3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2" y="0"/>
                    <a:pt x="37" y="0"/>
                    <a:pt x="35" y="3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7"/>
                    <a:pt x="0" y="40"/>
                    <a:pt x="1" y="43"/>
                  </a:cubicBezTo>
                  <a:cubicBezTo>
                    <a:pt x="2" y="45"/>
                    <a:pt x="4" y="47"/>
                    <a:pt x="7" y="47"/>
                  </a:cubicBezTo>
                  <a:close/>
                  <a:moveTo>
                    <a:pt x="39" y="9"/>
                  </a:moveTo>
                  <a:cubicBezTo>
                    <a:pt x="69" y="39"/>
                    <a:pt x="69" y="39"/>
                    <a:pt x="69" y="39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5" y="39"/>
                    <a:pt x="52" y="42"/>
                    <a:pt x="52" y="4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2"/>
                    <a:pt x="24" y="39"/>
                    <a:pt x="20" y="39"/>
                  </a:cubicBezTo>
                  <a:cubicBezTo>
                    <a:pt x="10" y="39"/>
                    <a:pt x="10" y="39"/>
                    <a:pt x="10" y="39"/>
                  </a:cubicBezTo>
                  <a:lnTo>
                    <a:pt x="39" y="9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271"/>
            <p:cNvSpPr>
              <a:spLocks noEditPoints="1"/>
            </p:cNvSpPr>
            <p:nvPr/>
          </p:nvSpPr>
          <p:spPr bwMode="auto">
            <a:xfrm>
              <a:off x="4835526" y="2212975"/>
              <a:ext cx="184150" cy="184150"/>
            </a:xfrm>
            <a:custGeom>
              <a:avLst/>
              <a:gdLst>
                <a:gd name="T0" fmla="*/ 109 w 137"/>
                <a:gd name="T1" fmla="*/ 136 h 136"/>
                <a:gd name="T2" fmla="*/ 109 w 137"/>
                <a:gd name="T3" fmla="*/ 136 h 136"/>
                <a:gd name="T4" fmla="*/ 74 w 137"/>
                <a:gd name="T5" fmla="*/ 104 h 136"/>
                <a:gd name="T6" fmla="*/ 13 w 137"/>
                <a:gd name="T7" fmla="*/ 104 h 136"/>
                <a:gd name="T8" fmla="*/ 0 w 137"/>
                <a:gd name="T9" fmla="*/ 91 h 136"/>
                <a:gd name="T10" fmla="*/ 0 w 137"/>
                <a:gd name="T11" fmla="*/ 13 h 136"/>
                <a:gd name="T12" fmla="*/ 13 w 137"/>
                <a:gd name="T13" fmla="*/ 0 h 136"/>
                <a:gd name="T14" fmla="*/ 124 w 137"/>
                <a:gd name="T15" fmla="*/ 0 h 136"/>
                <a:gd name="T16" fmla="*/ 137 w 137"/>
                <a:gd name="T17" fmla="*/ 13 h 136"/>
                <a:gd name="T18" fmla="*/ 137 w 137"/>
                <a:gd name="T19" fmla="*/ 91 h 136"/>
                <a:gd name="T20" fmla="*/ 124 w 137"/>
                <a:gd name="T21" fmla="*/ 104 h 136"/>
                <a:gd name="T22" fmla="*/ 105 w 137"/>
                <a:gd name="T23" fmla="*/ 104 h 136"/>
                <a:gd name="T24" fmla="*/ 112 w 137"/>
                <a:gd name="T25" fmla="*/ 130 h 136"/>
                <a:gd name="T26" fmla="*/ 113 w 137"/>
                <a:gd name="T27" fmla="*/ 132 h 136"/>
                <a:gd name="T28" fmla="*/ 109 w 137"/>
                <a:gd name="T29" fmla="*/ 136 h 136"/>
                <a:gd name="T30" fmla="*/ 13 w 137"/>
                <a:gd name="T31" fmla="*/ 8 h 136"/>
                <a:gd name="T32" fmla="*/ 8 w 137"/>
                <a:gd name="T33" fmla="*/ 13 h 136"/>
                <a:gd name="T34" fmla="*/ 8 w 137"/>
                <a:gd name="T35" fmla="*/ 91 h 136"/>
                <a:gd name="T36" fmla="*/ 13 w 137"/>
                <a:gd name="T37" fmla="*/ 96 h 136"/>
                <a:gd name="T38" fmla="*/ 78 w 137"/>
                <a:gd name="T39" fmla="*/ 96 h 136"/>
                <a:gd name="T40" fmla="*/ 82 w 137"/>
                <a:gd name="T41" fmla="*/ 100 h 136"/>
                <a:gd name="T42" fmla="*/ 102 w 137"/>
                <a:gd name="T43" fmla="*/ 127 h 136"/>
                <a:gd name="T44" fmla="*/ 96 w 137"/>
                <a:gd name="T45" fmla="*/ 100 h 136"/>
                <a:gd name="T46" fmla="*/ 100 w 137"/>
                <a:gd name="T47" fmla="*/ 96 h 136"/>
                <a:gd name="T48" fmla="*/ 124 w 137"/>
                <a:gd name="T49" fmla="*/ 96 h 136"/>
                <a:gd name="T50" fmla="*/ 129 w 137"/>
                <a:gd name="T51" fmla="*/ 91 h 136"/>
                <a:gd name="T52" fmla="*/ 129 w 137"/>
                <a:gd name="T53" fmla="*/ 13 h 136"/>
                <a:gd name="T54" fmla="*/ 124 w 137"/>
                <a:gd name="T55" fmla="*/ 8 h 136"/>
                <a:gd name="T56" fmla="*/ 13 w 137"/>
                <a:gd name="T57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36">
                  <a:moveTo>
                    <a:pt x="109" y="136"/>
                  </a:moveTo>
                  <a:cubicBezTo>
                    <a:pt x="109" y="136"/>
                    <a:pt x="109" y="136"/>
                    <a:pt x="109" y="136"/>
                  </a:cubicBezTo>
                  <a:cubicBezTo>
                    <a:pt x="91" y="135"/>
                    <a:pt x="77" y="121"/>
                    <a:pt x="74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6" y="104"/>
                    <a:pt x="0" y="98"/>
                    <a:pt x="0" y="9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31" y="0"/>
                    <a:pt x="137" y="6"/>
                    <a:pt x="137" y="13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8"/>
                    <a:pt x="131" y="104"/>
                    <a:pt x="124" y="104"/>
                  </a:cubicBezTo>
                  <a:cubicBezTo>
                    <a:pt x="105" y="104"/>
                    <a:pt x="105" y="104"/>
                    <a:pt x="105" y="104"/>
                  </a:cubicBezTo>
                  <a:cubicBezTo>
                    <a:pt x="105" y="113"/>
                    <a:pt x="108" y="122"/>
                    <a:pt x="112" y="130"/>
                  </a:cubicBezTo>
                  <a:cubicBezTo>
                    <a:pt x="113" y="130"/>
                    <a:pt x="113" y="131"/>
                    <a:pt x="113" y="132"/>
                  </a:cubicBezTo>
                  <a:cubicBezTo>
                    <a:pt x="113" y="134"/>
                    <a:pt x="111" y="136"/>
                    <a:pt x="109" y="136"/>
                  </a:cubicBezTo>
                  <a:close/>
                  <a:moveTo>
                    <a:pt x="13" y="8"/>
                  </a:moveTo>
                  <a:cubicBezTo>
                    <a:pt x="10" y="8"/>
                    <a:pt x="8" y="10"/>
                    <a:pt x="8" y="1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4"/>
                    <a:pt x="10" y="96"/>
                    <a:pt x="13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80" y="96"/>
                    <a:pt x="82" y="98"/>
                    <a:pt x="82" y="100"/>
                  </a:cubicBezTo>
                  <a:cubicBezTo>
                    <a:pt x="83" y="112"/>
                    <a:pt x="91" y="123"/>
                    <a:pt x="102" y="127"/>
                  </a:cubicBezTo>
                  <a:cubicBezTo>
                    <a:pt x="98" y="118"/>
                    <a:pt x="96" y="109"/>
                    <a:pt x="96" y="100"/>
                  </a:cubicBezTo>
                  <a:cubicBezTo>
                    <a:pt x="96" y="98"/>
                    <a:pt x="98" y="96"/>
                    <a:pt x="100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6" y="96"/>
                    <a:pt x="129" y="94"/>
                    <a:pt x="129" y="91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0"/>
                    <a:pt x="126" y="8"/>
                    <a:pt x="124" y="8"/>
                  </a:cubicBezTo>
                  <a:lnTo>
                    <a:pt x="13" y="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272"/>
            <p:cNvSpPr>
              <a:spLocks noEditPoints="1"/>
            </p:cNvSpPr>
            <p:nvPr/>
          </p:nvSpPr>
          <p:spPr bwMode="auto">
            <a:xfrm>
              <a:off x="4860926" y="928687"/>
              <a:ext cx="131763" cy="280988"/>
            </a:xfrm>
            <a:custGeom>
              <a:avLst/>
              <a:gdLst>
                <a:gd name="T0" fmla="*/ 81 w 98"/>
                <a:gd name="T1" fmla="*/ 0 h 208"/>
                <a:gd name="T2" fmla="*/ 18 w 98"/>
                <a:gd name="T3" fmla="*/ 0 h 208"/>
                <a:gd name="T4" fmla="*/ 0 w 98"/>
                <a:gd name="T5" fmla="*/ 18 h 208"/>
                <a:gd name="T6" fmla="*/ 0 w 98"/>
                <a:gd name="T7" fmla="*/ 146 h 208"/>
                <a:gd name="T8" fmla="*/ 4 w 98"/>
                <a:gd name="T9" fmla="*/ 157 h 208"/>
                <a:gd name="T10" fmla="*/ 35 w 98"/>
                <a:gd name="T11" fmla="*/ 201 h 208"/>
                <a:gd name="T12" fmla="*/ 49 w 98"/>
                <a:gd name="T13" fmla="*/ 208 h 208"/>
                <a:gd name="T14" fmla="*/ 64 w 98"/>
                <a:gd name="T15" fmla="*/ 201 h 208"/>
                <a:gd name="T16" fmla="*/ 97 w 98"/>
                <a:gd name="T17" fmla="*/ 154 h 208"/>
                <a:gd name="T18" fmla="*/ 98 w 98"/>
                <a:gd name="T19" fmla="*/ 151 h 208"/>
                <a:gd name="T20" fmla="*/ 98 w 98"/>
                <a:gd name="T21" fmla="*/ 18 h 208"/>
                <a:gd name="T22" fmla="*/ 81 w 98"/>
                <a:gd name="T23" fmla="*/ 0 h 208"/>
                <a:gd name="T24" fmla="*/ 90 w 98"/>
                <a:gd name="T25" fmla="*/ 149 h 208"/>
                <a:gd name="T26" fmla="*/ 57 w 98"/>
                <a:gd name="T27" fmla="*/ 196 h 208"/>
                <a:gd name="T28" fmla="*/ 49 w 98"/>
                <a:gd name="T29" fmla="*/ 200 h 208"/>
                <a:gd name="T30" fmla="*/ 41 w 98"/>
                <a:gd name="T31" fmla="*/ 196 h 208"/>
                <a:gd name="T32" fmla="*/ 10 w 98"/>
                <a:gd name="T33" fmla="*/ 152 h 208"/>
                <a:gd name="T34" fmla="*/ 8 w 98"/>
                <a:gd name="T35" fmla="*/ 146 h 208"/>
                <a:gd name="T36" fmla="*/ 8 w 98"/>
                <a:gd name="T37" fmla="*/ 18 h 208"/>
                <a:gd name="T38" fmla="*/ 18 w 98"/>
                <a:gd name="T39" fmla="*/ 8 h 208"/>
                <a:gd name="T40" fmla="*/ 81 w 98"/>
                <a:gd name="T41" fmla="*/ 8 h 208"/>
                <a:gd name="T42" fmla="*/ 90 w 98"/>
                <a:gd name="T43" fmla="*/ 18 h 208"/>
                <a:gd name="T44" fmla="*/ 90 w 98"/>
                <a:gd name="T45" fmla="*/ 14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208">
                  <a:moveTo>
                    <a:pt x="81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50"/>
                    <a:pt x="2" y="154"/>
                    <a:pt x="4" y="157"/>
                  </a:cubicBezTo>
                  <a:cubicBezTo>
                    <a:pt x="35" y="201"/>
                    <a:pt x="35" y="201"/>
                    <a:pt x="35" y="201"/>
                  </a:cubicBezTo>
                  <a:cubicBezTo>
                    <a:pt x="38" y="205"/>
                    <a:pt x="44" y="208"/>
                    <a:pt x="49" y="208"/>
                  </a:cubicBezTo>
                  <a:cubicBezTo>
                    <a:pt x="55" y="208"/>
                    <a:pt x="60" y="205"/>
                    <a:pt x="64" y="201"/>
                  </a:cubicBezTo>
                  <a:cubicBezTo>
                    <a:pt x="97" y="154"/>
                    <a:pt x="97" y="154"/>
                    <a:pt x="97" y="154"/>
                  </a:cubicBezTo>
                  <a:cubicBezTo>
                    <a:pt x="98" y="153"/>
                    <a:pt x="98" y="152"/>
                    <a:pt x="98" y="151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8" y="8"/>
                    <a:pt x="90" y="0"/>
                    <a:pt x="81" y="0"/>
                  </a:cubicBezTo>
                  <a:close/>
                  <a:moveTo>
                    <a:pt x="90" y="149"/>
                  </a:moveTo>
                  <a:cubicBezTo>
                    <a:pt x="57" y="196"/>
                    <a:pt x="57" y="196"/>
                    <a:pt x="57" y="196"/>
                  </a:cubicBezTo>
                  <a:cubicBezTo>
                    <a:pt x="55" y="198"/>
                    <a:pt x="52" y="200"/>
                    <a:pt x="49" y="200"/>
                  </a:cubicBezTo>
                  <a:cubicBezTo>
                    <a:pt x="46" y="200"/>
                    <a:pt x="43" y="198"/>
                    <a:pt x="41" y="196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9" y="150"/>
                    <a:pt x="8" y="148"/>
                    <a:pt x="8" y="14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3"/>
                    <a:pt x="13" y="8"/>
                    <a:pt x="18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6" y="8"/>
                    <a:pt x="90" y="13"/>
                    <a:pt x="90" y="18"/>
                  </a:cubicBezTo>
                  <a:lnTo>
                    <a:pt x="90" y="149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273"/>
            <p:cNvSpPr>
              <a:spLocks noEditPoints="1"/>
            </p:cNvSpPr>
            <p:nvPr/>
          </p:nvSpPr>
          <p:spPr bwMode="auto">
            <a:xfrm>
              <a:off x="4910139" y="1150937"/>
              <a:ext cx="33338" cy="34925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12 w 25"/>
                <a:gd name="T5" fmla="*/ 26 h 26"/>
                <a:gd name="T6" fmla="*/ 25 w 25"/>
                <a:gd name="T7" fmla="*/ 13 h 26"/>
                <a:gd name="T8" fmla="*/ 12 w 25"/>
                <a:gd name="T9" fmla="*/ 0 h 26"/>
                <a:gd name="T10" fmla="*/ 12 w 25"/>
                <a:gd name="T11" fmla="*/ 18 h 26"/>
                <a:gd name="T12" fmla="*/ 8 w 25"/>
                <a:gd name="T13" fmla="*/ 13 h 26"/>
                <a:gd name="T14" fmla="*/ 12 w 25"/>
                <a:gd name="T15" fmla="*/ 8 h 26"/>
                <a:gd name="T16" fmla="*/ 17 w 25"/>
                <a:gd name="T17" fmla="*/ 13 h 26"/>
                <a:gd name="T18" fmla="*/ 12 w 25"/>
                <a:gd name="T19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  <a:moveTo>
                    <a:pt x="12" y="18"/>
                  </a:moveTo>
                  <a:cubicBezTo>
                    <a:pt x="10" y="18"/>
                    <a:pt x="8" y="16"/>
                    <a:pt x="8" y="13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15" y="8"/>
                    <a:pt x="17" y="10"/>
                    <a:pt x="17" y="13"/>
                  </a:cubicBezTo>
                  <a:cubicBezTo>
                    <a:pt x="17" y="16"/>
                    <a:pt x="15" y="18"/>
                    <a:pt x="12" y="1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274"/>
            <p:cNvSpPr>
              <a:spLocks noEditPoints="1"/>
            </p:cNvSpPr>
            <p:nvPr/>
          </p:nvSpPr>
          <p:spPr bwMode="auto">
            <a:xfrm>
              <a:off x="4927601" y="1020762"/>
              <a:ext cx="41275" cy="39688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5 w 30"/>
                <a:gd name="T5" fmla="*/ 30 h 30"/>
                <a:gd name="T6" fmla="*/ 30 w 30"/>
                <a:gd name="T7" fmla="*/ 15 h 30"/>
                <a:gd name="T8" fmla="*/ 15 w 30"/>
                <a:gd name="T9" fmla="*/ 0 h 30"/>
                <a:gd name="T10" fmla="*/ 15 w 30"/>
                <a:gd name="T11" fmla="*/ 22 h 30"/>
                <a:gd name="T12" fmla="*/ 8 w 30"/>
                <a:gd name="T13" fmla="*/ 15 h 30"/>
                <a:gd name="T14" fmla="*/ 15 w 30"/>
                <a:gd name="T15" fmla="*/ 8 h 30"/>
                <a:gd name="T16" fmla="*/ 22 w 30"/>
                <a:gd name="T17" fmla="*/ 15 h 30"/>
                <a:gd name="T18" fmla="*/ 15 w 30"/>
                <a:gd name="T19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6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24" y="30"/>
                    <a:pt x="30" y="23"/>
                    <a:pt x="30" y="15"/>
                  </a:cubicBezTo>
                  <a:cubicBezTo>
                    <a:pt x="30" y="6"/>
                    <a:pt x="24" y="0"/>
                    <a:pt x="15" y="0"/>
                  </a:cubicBezTo>
                  <a:close/>
                  <a:moveTo>
                    <a:pt x="15" y="22"/>
                  </a:moveTo>
                  <a:cubicBezTo>
                    <a:pt x="11" y="22"/>
                    <a:pt x="8" y="19"/>
                    <a:pt x="8" y="15"/>
                  </a:cubicBezTo>
                  <a:cubicBezTo>
                    <a:pt x="8" y="11"/>
                    <a:pt x="11" y="8"/>
                    <a:pt x="15" y="8"/>
                  </a:cubicBezTo>
                  <a:cubicBezTo>
                    <a:pt x="19" y="8"/>
                    <a:pt x="22" y="11"/>
                    <a:pt x="22" y="15"/>
                  </a:cubicBezTo>
                  <a:cubicBezTo>
                    <a:pt x="22" y="19"/>
                    <a:pt x="19" y="22"/>
                    <a:pt x="15" y="22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275"/>
            <p:cNvSpPr>
              <a:spLocks noEditPoints="1"/>
            </p:cNvSpPr>
            <p:nvPr/>
          </p:nvSpPr>
          <p:spPr bwMode="auto">
            <a:xfrm>
              <a:off x="4887914" y="977900"/>
              <a:ext cx="39688" cy="41275"/>
            </a:xfrm>
            <a:custGeom>
              <a:avLst/>
              <a:gdLst>
                <a:gd name="T0" fmla="*/ 15 w 30"/>
                <a:gd name="T1" fmla="*/ 31 h 31"/>
                <a:gd name="T2" fmla="*/ 30 w 30"/>
                <a:gd name="T3" fmla="*/ 16 h 31"/>
                <a:gd name="T4" fmla="*/ 15 w 30"/>
                <a:gd name="T5" fmla="*/ 0 h 31"/>
                <a:gd name="T6" fmla="*/ 0 w 30"/>
                <a:gd name="T7" fmla="*/ 16 h 31"/>
                <a:gd name="T8" fmla="*/ 15 w 30"/>
                <a:gd name="T9" fmla="*/ 31 h 31"/>
                <a:gd name="T10" fmla="*/ 15 w 30"/>
                <a:gd name="T11" fmla="*/ 8 h 31"/>
                <a:gd name="T12" fmla="*/ 22 w 30"/>
                <a:gd name="T13" fmla="*/ 16 h 31"/>
                <a:gd name="T14" fmla="*/ 15 w 30"/>
                <a:gd name="T15" fmla="*/ 23 h 31"/>
                <a:gd name="T16" fmla="*/ 8 w 30"/>
                <a:gd name="T17" fmla="*/ 16 h 31"/>
                <a:gd name="T18" fmla="*/ 15 w 30"/>
                <a:gd name="T1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1">
                  <a:moveTo>
                    <a:pt x="15" y="31"/>
                  </a:move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7" y="31"/>
                    <a:pt x="15" y="31"/>
                  </a:cubicBezTo>
                  <a:close/>
                  <a:moveTo>
                    <a:pt x="15" y="8"/>
                  </a:moveTo>
                  <a:cubicBezTo>
                    <a:pt x="19" y="8"/>
                    <a:pt x="22" y="12"/>
                    <a:pt x="22" y="16"/>
                  </a:cubicBezTo>
                  <a:cubicBezTo>
                    <a:pt x="22" y="20"/>
                    <a:pt x="19" y="23"/>
                    <a:pt x="15" y="23"/>
                  </a:cubicBezTo>
                  <a:cubicBezTo>
                    <a:pt x="11" y="23"/>
                    <a:pt x="8" y="20"/>
                    <a:pt x="8" y="16"/>
                  </a:cubicBezTo>
                  <a:cubicBezTo>
                    <a:pt x="8" y="12"/>
                    <a:pt x="11" y="8"/>
                    <a:pt x="15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276"/>
            <p:cNvSpPr>
              <a:spLocks/>
            </p:cNvSpPr>
            <p:nvPr/>
          </p:nvSpPr>
          <p:spPr bwMode="auto">
            <a:xfrm>
              <a:off x="4889501" y="981075"/>
              <a:ext cx="77788" cy="76200"/>
            </a:xfrm>
            <a:custGeom>
              <a:avLst/>
              <a:gdLst>
                <a:gd name="T0" fmla="*/ 55 w 57"/>
                <a:gd name="T1" fmla="*/ 1 h 56"/>
                <a:gd name="T2" fmla="*/ 50 w 57"/>
                <a:gd name="T3" fmla="*/ 1 h 56"/>
                <a:gd name="T4" fmla="*/ 1 w 57"/>
                <a:gd name="T5" fmla="*/ 50 h 56"/>
                <a:gd name="T6" fmla="*/ 1 w 57"/>
                <a:gd name="T7" fmla="*/ 55 h 56"/>
                <a:gd name="T8" fmla="*/ 4 w 57"/>
                <a:gd name="T9" fmla="*/ 56 h 56"/>
                <a:gd name="T10" fmla="*/ 7 w 57"/>
                <a:gd name="T11" fmla="*/ 55 h 56"/>
                <a:gd name="T12" fmla="*/ 55 w 57"/>
                <a:gd name="T13" fmla="*/ 7 h 56"/>
                <a:gd name="T14" fmla="*/ 55 w 57"/>
                <a:gd name="T15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56">
                  <a:moveTo>
                    <a:pt x="55" y="1"/>
                  </a:moveTo>
                  <a:cubicBezTo>
                    <a:pt x="54" y="0"/>
                    <a:pt x="51" y="0"/>
                    <a:pt x="50" y="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1"/>
                    <a:pt x="0" y="54"/>
                    <a:pt x="1" y="55"/>
                  </a:cubicBezTo>
                  <a:cubicBezTo>
                    <a:pt x="2" y="56"/>
                    <a:pt x="3" y="56"/>
                    <a:pt x="4" y="56"/>
                  </a:cubicBezTo>
                  <a:cubicBezTo>
                    <a:pt x="5" y="56"/>
                    <a:pt x="6" y="56"/>
                    <a:pt x="7" y="55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7" y="5"/>
                    <a:pt x="57" y="3"/>
                    <a:pt x="55" y="1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277"/>
            <p:cNvSpPr>
              <a:spLocks noEditPoints="1"/>
            </p:cNvSpPr>
            <p:nvPr/>
          </p:nvSpPr>
          <p:spPr bwMode="auto">
            <a:xfrm>
              <a:off x="4865689" y="1593850"/>
              <a:ext cx="123825" cy="185738"/>
            </a:xfrm>
            <a:custGeom>
              <a:avLst/>
              <a:gdLst>
                <a:gd name="T0" fmla="*/ 54 w 92"/>
                <a:gd name="T1" fmla="*/ 138 h 138"/>
                <a:gd name="T2" fmla="*/ 46 w 92"/>
                <a:gd name="T3" fmla="*/ 133 h 138"/>
                <a:gd name="T4" fmla="*/ 27 w 92"/>
                <a:gd name="T5" fmla="*/ 92 h 138"/>
                <a:gd name="T6" fmla="*/ 27 w 92"/>
                <a:gd name="T7" fmla="*/ 92 h 138"/>
                <a:gd name="T8" fmla="*/ 27 w 92"/>
                <a:gd name="T9" fmla="*/ 92 h 138"/>
                <a:gd name="T10" fmla="*/ 16 w 92"/>
                <a:gd name="T11" fmla="*/ 110 h 138"/>
                <a:gd name="T12" fmla="*/ 8 w 92"/>
                <a:gd name="T13" fmla="*/ 114 h 138"/>
                <a:gd name="T14" fmla="*/ 2 w 92"/>
                <a:gd name="T15" fmla="*/ 111 h 138"/>
                <a:gd name="T16" fmla="*/ 0 w 92"/>
                <a:gd name="T17" fmla="*/ 105 h 138"/>
                <a:gd name="T18" fmla="*/ 1 w 92"/>
                <a:gd name="T19" fmla="*/ 8 h 138"/>
                <a:gd name="T20" fmla="*/ 9 w 92"/>
                <a:gd name="T21" fmla="*/ 0 h 138"/>
                <a:gd name="T22" fmla="*/ 15 w 92"/>
                <a:gd name="T23" fmla="*/ 2 h 138"/>
                <a:gd name="T24" fmla="*/ 88 w 92"/>
                <a:gd name="T25" fmla="*/ 65 h 138"/>
                <a:gd name="T26" fmla="*/ 90 w 92"/>
                <a:gd name="T27" fmla="*/ 75 h 138"/>
                <a:gd name="T28" fmla="*/ 82 w 92"/>
                <a:gd name="T29" fmla="*/ 80 h 138"/>
                <a:gd name="T30" fmla="*/ 81 w 92"/>
                <a:gd name="T31" fmla="*/ 80 h 138"/>
                <a:gd name="T32" fmla="*/ 60 w 92"/>
                <a:gd name="T33" fmla="*/ 77 h 138"/>
                <a:gd name="T34" fmla="*/ 60 w 92"/>
                <a:gd name="T35" fmla="*/ 77 h 138"/>
                <a:gd name="T36" fmla="*/ 60 w 92"/>
                <a:gd name="T37" fmla="*/ 77 h 138"/>
                <a:gd name="T38" fmla="*/ 78 w 92"/>
                <a:gd name="T39" fmla="*/ 118 h 138"/>
                <a:gd name="T40" fmla="*/ 79 w 92"/>
                <a:gd name="T41" fmla="*/ 125 h 138"/>
                <a:gd name="T42" fmla="*/ 74 w 92"/>
                <a:gd name="T43" fmla="*/ 130 h 138"/>
                <a:gd name="T44" fmla="*/ 57 w 92"/>
                <a:gd name="T45" fmla="*/ 137 h 138"/>
                <a:gd name="T46" fmla="*/ 54 w 92"/>
                <a:gd name="T47" fmla="*/ 138 h 138"/>
                <a:gd name="T48" fmla="*/ 27 w 92"/>
                <a:gd name="T49" fmla="*/ 84 h 138"/>
                <a:gd name="T50" fmla="*/ 35 w 92"/>
                <a:gd name="T51" fmla="*/ 89 h 138"/>
                <a:gd name="T52" fmla="*/ 53 w 92"/>
                <a:gd name="T53" fmla="*/ 130 h 138"/>
                <a:gd name="T54" fmla="*/ 54 w 92"/>
                <a:gd name="T55" fmla="*/ 130 h 138"/>
                <a:gd name="T56" fmla="*/ 71 w 92"/>
                <a:gd name="T57" fmla="*/ 122 h 138"/>
                <a:gd name="T58" fmla="*/ 71 w 92"/>
                <a:gd name="T59" fmla="*/ 122 h 138"/>
                <a:gd name="T60" fmla="*/ 52 w 92"/>
                <a:gd name="T61" fmla="*/ 81 h 138"/>
                <a:gd name="T62" fmla="*/ 53 w 92"/>
                <a:gd name="T63" fmla="*/ 73 h 138"/>
                <a:gd name="T64" fmla="*/ 62 w 92"/>
                <a:gd name="T65" fmla="*/ 69 h 138"/>
                <a:gd name="T66" fmla="*/ 82 w 92"/>
                <a:gd name="T67" fmla="*/ 72 h 138"/>
                <a:gd name="T68" fmla="*/ 83 w 92"/>
                <a:gd name="T69" fmla="*/ 72 h 138"/>
                <a:gd name="T70" fmla="*/ 83 w 92"/>
                <a:gd name="T71" fmla="*/ 71 h 138"/>
                <a:gd name="T72" fmla="*/ 10 w 92"/>
                <a:gd name="T73" fmla="*/ 8 h 138"/>
                <a:gd name="T74" fmla="*/ 9 w 92"/>
                <a:gd name="T75" fmla="*/ 9 h 138"/>
                <a:gd name="T76" fmla="*/ 8 w 92"/>
                <a:gd name="T77" fmla="*/ 105 h 138"/>
                <a:gd name="T78" fmla="*/ 9 w 92"/>
                <a:gd name="T79" fmla="*/ 105 h 138"/>
                <a:gd name="T80" fmla="*/ 20 w 92"/>
                <a:gd name="T81" fmla="*/ 88 h 138"/>
                <a:gd name="T82" fmla="*/ 27 w 92"/>
                <a:gd name="T83" fmla="*/ 8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138">
                  <a:moveTo>
                    <a:pt x="54" y="138"/>
                  </a:moveTo>
                  <a:cubicBezTo>
                    <a:pt x="50" y="138"/>
                    <a:pt x="47" y="136"/>
                    <a:pt x="46" y="13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4" y="112"/>
                    <a:pt x="11" y="114"/>
                    <a:pt x="8" y="114"/>
                  </a:cubicBezTo>
                  <a:cubicBezTo>
                    <a:pt x="6" y="114"/>
                    <a:pt x="4" y="113"/>
                    <a:pt x="2" y="111"/>
                  </a:cubicBezTo>
                  <a:cubicBezTo>
                    <a:pt x="1" y="110"/>
                    <a:pt x="0" y="107"/>
                    <a:pt x="0" y="10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5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91" y="68"/>
                    <a:pt x="92" y="71"/>
                    <a:pt x="90" y="75"/>
                  </a:cubicBezTo>
                  <a:cubicBezTo>
                    <a:pt x="89" y="78"/>
                    <a:pt x="86" y="80"/>
                    <a:pt x="82" y="80"/>
                  </a:cubicBezTo>
                  <a:cubicBezTo>
                    <a:pt x="82" y="80"/>
                    <a:pt x="81" y="80"/>
                    <a:pt x="81" y="80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21"/>
                    <a:pt x="79" y="123"/>
                    <a:pt x="79" y="125"/>
                  </a:cubicBezTo>
                  <a:cubicBezTo>
                    <a:pt x="78" y="127"/>
                    <a:pt x="76" y="129"/>
                    <a:pt x="74" y="130"/>
                  </a:cubicBezTo>
                  <a:cubicBezTo>
                    <a:pt x="57" y="137"/>
                    <a:pt x="57" y="137"/>
                    <a:pt x="57" y="137"/>
                  </a:cubicBezTo>
                  <a:cubicBezTo>
                    <a:pt x="56" y="138"/>
                    <a:pt x="55" y="138"/>
                    <a:pt x="54" y="138"/>
                  </a:cubicBezTo>
                  <a:close/>
                  <a:moveTo>
                    <a:pt x="27" y="84"/>
                  </a:moveTo>
                  <a:cubicBezTo>
                    <a:pt x="30" y="84"/>
                    <a:pt x="33" y="86"/>
                    <a:pt x="35" y="89"/>
                  </a:cubicBezTo>
                  <a:cubicBezTo>
                    <a:pt x="53" y="130"/>
                    <a:pt x="53" y="130"/>
                    <a:pt x="53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71" y="122"/>
                    <a:pt x="71" y="122"/>
                    <a:pt x="71" y="122"/>
                  </a:cubicBezTo>
                  <a:cubicBezTo>
                    <a:pt x="71" y="122"/>
                    <a:pt x="71" y="122"/>
                    <a:pt x="71" y="122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1" y="78"/>
                    <a:pt x="51" y="75"/>
                    <a:pt x="53" y="73"/>
                  </a:cubicBezTo>
                  <a:cubicBezTo>
                    <a:pt x="55" y="70"/>
                    <a:pt x="58" y="68"/>
                    <a:pt x="62" y="69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9" y="8"/>
                    <a:pt x="9" y="9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8" y="106"/>
                    <a:pt x="9" y="106"/>
                    <a:pt x="9" y="105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1" y="85"/>
                    <a:pt x="24" y="84"/>
                    <a:pt x="27" y="8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278"/>
            <p:cNvSpPr>
              <a:spLocks noEditPoints="1"/>
            </p:cNvSpPr>
            <p:nvPr/>
          </p:nvSpPr>
          <p:spPr bwMode="auto">
            <a:xfrm>
              <a:off x="4787901" y="2867025"/>
              <a:ext cx="279400" cy="111125"/>
            </a:xfrm>
            <a:custGeom>
              <a:avLst/>
              <a:gdLst>
                <a:gd name="T0" fmla="*/ 196 w 207"/>
                <a:gd name="T1" fmla="*/ 21 h 82"/>
                <a:gd name="T2" fmla="*/ 172 w 207"/>
                <a:gd name="T3" fmla="*/ 0 h 82"/>
                <a:gd name="T4" fmla="*/ 24 w 207"/>
                <a:gd name="T5" fmla="*/ 0 h 82"/>
                <a:gd name="T6" fmla="*/ 0 w 207"/>
                <a:gd name="T7" fmla="*/ 24 h 82"/>
                <a:gd name="T8" fmla="*/ 0 w 207"/>
                <a:gd name="T9" fmla="*/ 58 h 82"/>
                <a:gd name="T10" fmla="*/ 24 w 207"/>
                <a:gd name="T11" fmla="*/ 82 h 82"/>
                <a:gd name="T12" fmla="*/ 172 w 207"/>
                <a:gd name="T13" fmla="*/ 82 h 82"/>
                <a:gd name="T14" fmla="*/ 196 w 207"/>
                <a:gd name="T15" fmla="*/ 60 h 82"/>
                <a:gd name="T16" fmla="*/ 207 w 207"/>
                <a:gd name="T17" fmla="*/ 46 h 82"/>
                <a:gd name="T18" fmla="*/ 207 w 207"/>
                <a:gd name="T19" fmla="*/ 36 h 82"/>
                <a:gd name="T20" fmla="*/ 196 w 207"/>
                <a:gd name="T21" fmla="*/ 21 h 82"/>
                <a:gd name="T22" fmla="*/ 188 w 207"/>
                <a:gd name="T23" fmla="*/ 58 h 82"/>
                <a:gd name="T24" fmla="*/ 172 w 207"/>
                <a:gd name="T25" fmla="*/ 74 h 82"/>
                <a:gd name="T26" fmla="*/ 24 w 207"/>
                <a:gd name="T27" fmla="*/ 74 h 82"/>
                <a:gd name="T28" fmla="*/ 8 w 207"/>
                <a:gd name="T29" fmla="*/ 58 h 82"/>
                <a:gd name="T30" fmla="*/ 8 w 207"/>
                <a:gd name="T31" fmla="*/ 24 h 82"/>
                <a:gd name="T32" fmla="*/ 24 w 207"/>
                <a:gd name="T33" fmla="*/ 8 h 82"/>
                <a:gd name="T34" fmla="*/ 172 w 207"/>
                <a:gd name="T35" fmla="*/ 8 h 82"/>
                <a:gd name="T36" fmla="*/ 188 w 207"/>
                <a:gd name="T37" fmla="*/ 24 h 82"/>
                <a:gd name="T38" fmla="*/ 188 w 207"/>
                <a:gd name="T39" fmla="*/ 58 h 82"/>
                <a:gd name="T40" fmla="*/ 199 w 207"/>
                <a:gd name="T41" fmla="*/ 46 h 82"/>
                <a:gd name="T42" fmla="*/ 196 w 207"/>
                <a:gd name="T43" fmla="*/ 52 h 82"/>
                <a:gd name="T44" fmla="*/ 196 w 207"/>
                <a:gd name="T45" fmla="*/ 30 h 82"/>
                <a:gd name="T46" fmla="*/ 199 w 207"/>
                <a:gd name="T47" fmla="*/ 36 h 82"/>
                <a:gd name="T48" fmla="*/ 199 w 207"/>
                <a:gd name="T49" fmla="*/ 4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7" h="82">
                  <a:moveTo>
                    <a:pt x="196" y="21"/>
                  </a:moveTo>
                  <a:cubicBezTo>
                    <a:pt x="194" y="9"/>
                    <a:pt x="184" y="0"/>
                    <a:pt x="17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1"/>
                    <a:pt x="11" y="82"/>
                    <a:pt x="24" y="82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84" y="82"/>
                    <a:pt x="194" y="72"/>
                    <a:pt x="196" y="60"/>
                  </a:cubicBezTo>
                  <a:cubicBezTo>
                    <a:pt x="202" y="59"/>
                    <a:pt x="207" y="53"/>
                    <a:pt x="207" y="46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7" y="29"/>
                    <a:pt x="202" y="23"/>
                    <a:pt x="196" y="21"/>
                  </a:cubicBezTo>
                  <a:close/>
                  <a:moveTo>
                    <a:pt x="188" y="58"/>
                  </a:moveTo>
                  <a:cubicBezTo>
                    <a:pt x="188" y="66"/>
                    <a:pt x="181" y="74"/>
                    <a:pt x="172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15" y="74"/>
                    <a:pt x="8" y="66"/>
                    <a:pt x="8" y="58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81" y="8"/>
                    <a:pt x="188" y="15"/>
                    <a:pt x="188" y="24"/>
                  </a:cubicBezTo>
                  <a:lnTo>
                    <a:pt x="188" y="58"/>
                  </a:lnTo>
                  <a:close/>
                  <a:moveTo>
                    <a:pt x="199" y="46"/>
                  </a:moveTo>
                  <a:cubicBezTo>
                    <a:pt x="199" y="48"/>
                    <a:pt x="198" y="50"/>
                    <a:pt x="196" y="52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8" y="31"/>
                    <a:pt x="199" y="33"/>
                    <a:pt x="199" y="36"/>
                  </a:cubicBezTo>
                  <a:lnTo>
                    <a:pt x="199" y="46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279"/>
            <p:cNvSpPr>
              <a:spLocks/>
            </p:cNvSpPr>
            <p:nvPr/>
          </p:nvSpPr>
          <p:spPr bwMode="auto">
            <a:xfrm>
              <a:off x="4806951" y="2886075"/>
              <a:ext cx="28575" cy="73025"/>
            </a:xfrm>
            <a:custGeom>
              <a:avLst/>
              <a:gdLst>
                <a:gd name="T0" fmla="*/ 11 w 21"/>
                <a:gd name="T1" fmla="*/ 0 h 54"/>
                <a:gd name="T2" fmla="*/ 0 w 21"/>
                <a:gd name="T3" fmla="*/ 10 h 54"/>
                <a:gd name="T4" fmla="*/ 0 w 21"/>
                <a:gd name="T5" fmla="*/ 44 h 54"/>
                <a:gd name="T6" fmla="*/ 11 w 21"/>
                <a:gd name="T7" fmla="*/ 54 h 54"/>
                <a:gd name="T8" fmla="*/ 21 w 21"/>
                <a:gd name="T9" fmla="*/ 44 h 54"/>
                <a:gd name="T10" fmla="*/ 21 w 21"/>
                <a:gd name="T11" fmla="*/ 10 h 54"/>
                <a:gd name="T12" fmla="*/ 11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1" y="54"/>
                  </a:cubicBezTo>
                  <a:cubicBezTo>
                    <a:pt x="16" y="54"/>
                    <a:pt x="21" y="49"/>
                    <a:pt x="21" y="44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4"/>
                    <a:pt x="16" y="0"/>
                    <a:pt x="11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280"/>
            <p:cNvSpPr>
              <a:spLocks/>
            </p:cNvSpPr>
            <p:nvPr/>
          </p:nvSpPr>
          <p:spPr bwMode="auto">
            <a:xfrm>
              <a:off x="4846639" y="2886075"/>
              <a:ext cx="28575" cy="73025"/>
            </a:xfrm>
            <a:custGeom>
              <a:avLst/>
              <a:gdLst>
                <a:gd name="T0" fmla="*/ 10 w 21"/>
                <a:gd name="T1" fmla="*/ 0 h 54"/>
                <a:gd name="T2" fmla="*/ 0 w 21"/>
                <a:gd name="T3" fmla="*/ 10 h 54"/>
                <a:gd name="T4" fmla="*/ 0 w 21"/>
                <a:gd name="T5" fmla="*/ 44 h 54"/>
                <a:gd name="T6" fmla="*/ 10 w 21"/>
                <a:gd name="T7" fmla="*/ 54 h 54"/>
                <a:gd name="T8" fmla="*/ 21 w 21"/>
                <a:gd name="T9" fmla="*/ 44 h 54"/>
                <a:gd name="T10" fmla="*/ 21 w 21"/>
                <a:gd name="T11" fmla="*/ 10 h 54"/>
                <a:gd name="T12" fmla="*/ 10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0" y="54"/>
                  </a:cubicBezTo>
                  <a:cubicBezTo>
                    <a:pt x="16" y="54"/>
                    <a:pt x="21" y="49"/>
                    <a:pt x="21" y="44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281"/>
            <p:cNvSpPr>
              <a:spLocks/>
            </p:cNvSpPr>
            <p:nvPr/>
          </p:nvSpPr>
          <p:spPr bwMode="auto">
            <a:xfrm>
              <a:off x="4886326" y="2886075"/>
              <a:ext cx="26988" cy="73025"/>
            </a:xfrm>
            <a:custGeom>
              <a:avLst/>
              <a:gdLst>
                <a:gd name="T0" fmla="*/ 10 w 20"/>
                <a:gd name="T1" fmla="*/ 0 h 54"/>
                <a:gd name="T2" fmla="*/ 0 w 20"/>
                <a:gd name="T3" fmla="*/ 10 h 54"/>
                <a:gd name="T4" fmla="*/ 0 w 20"/>
                <a:gd name="T5" fmla="*/ 44 h 54"/>
                <a:gd name="T6" fmla="*/ 10 w 20"/>
                <a:gd name="T7" fmla="*/ 54 h 54"/>
                <a:gd name="T8" fmla="*/ 20 w 20"/>
                <a:gd name="T9" fmla="*/ 44 h 54"/>
                <a:gd name="T10" fmla="*/ 20 w 20"/>
                <a:gd name="T11" fmla="*/ 10 h 54"/>
                <a:gd name="T12" fmla="*/ 1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0" y="54"/>
                  </a:cubicBezTo>
                  <a:cubicBezTo>
                    <a:pt x="16" y="54"/>
                    <a:pt x="20" y="49"/>
                    <a:pt x="20" y="44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282"/>
            <p:cNvSpPr>
              <a:spLocks/>
            </p:cNvSpPr>
            <p:nvPr/>
          </p:nvSpPr>
          <p:spPr bwMode="auto">
            <a:xfrm>
              <a:off x="4926014" y="2886075"/>
              <a:ext cx="26988" cy="73025"/>
            </a:xfrm>
            <a:custGeom>
              <a:avLst/>
              <a:gdLst>
                <a:gd name="T0" fmla="*/ 10 w 20"/>
                <a:gd name="T1" fmla="*/ 0 h 54"/>
                <a:gd name="T2" fmla="*/ 0 w 20"/>
                <a:gd name="T3" fmla="*/ 10 h 54"/>
                <a:gd name="T4" fmla="*/ 0 w 20"/>
                <a:gd name="T5" fmla="*/ 44 h 54"/>
                <a:gd name="T6" fmla="*/ 10 w 20"/>
                <a:gd name="T7" fmla="*/ 54 h 54"/>
                <a:gd name="T8" fmla="*/ 20 w 20"/>
                <a:gd name="T9" fmla="*/ 44 h 54"/>
                <a:gd name="T10" fmla="*/ 20 w 20"/>
                <a:gd name="T11" fmla="*/ 10 h 54"/>
                <a:gd name="T12" fmla="*/ 1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4" y="54"/>
                    <a:pt x="10" y="54"/>
                  </a:cubicBezTo>
                  <a:cubicBezTo>
                    <a:pt x="16" y="54"/>
                    <a:pt x="20" y="49"/>
                    <a:pt x="20" y="44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283"/>
            <p:cNvSpPr>
              <a:spLocks/>
            </p:cNvSpPr>
            <p:nvPr/>
          </p:nvSpPr>
          <p:spPr bwMode="auto">
            <a:xfrm>
              <a:off x="4964114" y="2886075"/>
              <a:ext cx="26988" cy="73025"/>
            </a:xfrm>
            <a:custGeom>
              <a:avLst/>
              <a:gdLst>
                <a:gd name="T0" fmla="*/ 10 w 20"/>
                <a:gd name="T1" fmla="*/ 0 h 54"/>
                <a:gd name="T2" fmla="*/ 0 w 20"/>
                <a:gd name="T3" fmla="*/ 10 h 54"/>
                <a:gd name="T4" fmla="*/ 0 w 20"/>
                <a:gd name="T5" fmla="*/ 44 h 54"/>
                <a:gd name="T6" fmla="*/ 10 w 20"/>
                <a:gd name="T7" fmla="*/ 54 h 54"/>
                <a:gd name="T8" fmla="*/ 20 w 20"/>
                <a:gd name="T9" fmla="*/ 44 h 54"/>
                <a:gd name="T10" fmla="*/ 20 w 20"/>
                <a:gd name="T11" fmla="*/ 10 h 54"/>
                <a:gd name="T12" fmla="*/ 1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4" y="54"/>
                    <a:pt x="10" y="54"/>
                  </a:cubicBezTo>
                  <a:cubicBezTo>
                    <a:pt x="15" y="54"/>
                    <a:pt x="20" y="49"/>
                    <a:pt x="20" y="44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5" y="0"/>
                    <a:pt x="10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284"/>
            <p:cNvSpPr>
              <a:spLocks/>
            </p:cNvSpPr>
            <p:nvPr/>
          </p:nvSpPr>
          <p:spPr bwMode="auto">
            <a:xfrm>
              <a:off x="5002214" y="2886075"/>
              <a:ext cx="28575" cy="73025"/>
            </a:xfrm>
            <a:custGeom>
              <a:avLst/>
              <a:gdLst>
                <a:gd name="T0" fmla="*/ 11 w 21"/>
                <a:gd name="T1" fmla="*/ 0 h 54"/>
                <a:gd name="T2" fmla="*/ 0 w 21"/>
                <a:gd name="T3" fmla="*/ 10 h 54"/>
                <a:gd name="T4" fmla="*/ 0 w 21"/>
                <a:gd name="T5" fmla="*/ 44 h 54"/>
                <a:gd name="T6" fmla="*/ 11 w 21"/>
                <a:gd name="T7" fmla="*/ 54 h 54"/>
                <a:gd name="T8" fmla="*/ 21 w 21"/>
                <a:gd name="T9" fmla="*/ 44 h 54"/>
                <a:gd name="T10" fmla="*/ 21 w 21"/>
                <a:gd name="T11" fmla="*/ 10 h 54"/>
                <a:gd name="T12" fmla="*/ 11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1" y="54"/>
                  </a:cubicBezTo>
                  <a:cubicBezTo>
                    <a:pt x="16" y="54"/>
                    <a:pt x="21" y="49"/>
                    <a:pt x="21" y="44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4"/>
                    <a:pt x="16" y="0"/>
                    <a:pt x="11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285"/>
            <p:cNvSpPr>
              <a:spLocks/>
            </p:cNvSpPr>
            <p:nvPr/>
          </p:nvSpPr>
          <p:spPr bwMode="auto">
            <a:xfrm>
              <a:off x="4792664" y="4019550"/>
              <a:ext cx="268288" cy="274638"/>
            </a:xfrm>
            <a:custGeom>
              <a:avLst/>
              <a:gdLst>
                <a:gd name="T0" fmla="*/ 177 w 199"/>
                <a:gd name="T1" fmla="*/ 113 h 203"/>
                <a:gd name="T2" fmla="*/ 199 w 199"/>
                <a:gd name="T3" fmla="*/ 88 h 203"/>
                <a:gd name="T4" fmla="*/ 165 w 199"/>
                <a:gd name="T5" fmla="*/ 77 h 203"/>
                <a:gd name="T6" fmla="*/ 170 w 199"/>
                <a:gd name="T7" fmla="*/ 54 h 203"/>
                <a:gd name="T8" fmla="*/ 127 w 199"/>
                <a:gd name="T9" fmla="*/ 79 h 203"/>
                <a:gd name="T10" fmla="*/ 127 w 199"/>
                <a:gd name="T11" fmla="*/ 76 h 203"/>
                <a:gd name="T12" fmla="*/ 143 w 199"/>
                <a:gd name="T13" fmla="*/ 20 h 203"/>
                <a:gd name="T14" fmla="*/ 119 w 199"/>
                <a:gd name="T15" fmla="*/ 31 h 203"/>
                <a:gd name="T16" fmla="*/ 98 w 199"/>
                <a:gd name="T17" fmla="*/ 0 h 203"/>
                <a:gd name="T18" fmla="*/ 77 w 199"/>
                <a:gd name="T19" fmla="*/ 29 h 203"/>
                <a:gd name="T20" fmla="*/ 56 w 199"/>
                <a:gd name="T21" fmla="*/ 20 h 203"/>
                <a:gd name="T22" fmla="*/ 72 w 199"/>
                <a:gd name="T23" fmla="*/ 76 h 203"/>
                <a:gd name="T24" fmla="*/ 71 w 199"/>
                <a:gd name="T25" fmla="*/ 79 h 203"/>
                <a:gd name="T26" fmla="*/ 29 w 199"/>
                <a:gd name="T27" fmla="*/ 54 h 203"/>
                <a:gd name="T28" fmla="*/ 34 w 199"/>
                <a:gd name="T29" fmla="*/ 77 h 203"/>
                <a:gd name="T30" fmla="*/ 0 w 199"/>
                <a:gd name="T31" fmla="*/ 88 h 203"/>
                <a:gd name="T32" fmla="*/ 22 w 199"/>
                <a:gd name="T33" fmla="*/ 113 h 203"/>
                <a:gd name="T34" fmla="*/ 8 w 199"/>
                <a:gd name="T35" fmla="*/ 129 h 203"/>
                <a:gd name="T36" fmla="*/ 63 w 199"/>
                <a:gd name="T37" fmla="*/ 129 h 203"/>
                <a:gd name="T38" fmla="*/ 65 w 199"/>
                <a:gd name="T39" fmla="*/ 129 h 203"/>
                <a:gd name="T40" fmla="*/ 39 w 199"/>
                <a:gd name="T41" fmla="*/ 142 h 203"/>
                <a:gd name="T42" fmla="*/ 54 w 199"/>
                <a:gd name="T43" fmla="*/ 147 h 203"/>
                <a:gd name="T44" fmla="*/ 49 w 199"/>
                <a:gd name="T45" fmla="*/ 169 h 203"/>
                <a:gd name="T46" fmla="*/ 71 w 199"/>
                <a:gd name="T47" fmla="*/ 166 h 203"/>
                <a:gd name="T48" fmla="*/ 76 w 199"/>
                <a:gd name="T49" fmla="*/ 178 h 203"/>
                <a:gd name="T50" fmla="*/ 94 w 199"/>
                <a:gd name="T51" fmla="*/ 148 h 203"/>
                <a:gd name="T52" fmla="*/ 98 w 199"/>
                <a:gd name="T53" fmla="*/ 145 h 203"/>
                <a:gd name="T54" fmla="*/ 100 w 199"/>
                <a:gd name="T55" fmla="*/ 182 h 203"/>
                <a:gd name="T56" fmla="*/ 106 w 199"/>
                <a:gd name="T57" fmla="*/ 203 h 203"/>
                <a:gd name="T58" fmla="*/ 115 w 199"/>
                <a:gd name="T59" fmla="*/ 193 h 203"/>
                <a:gd name="T60" fmla="*/ 103 w 199"/>
                <a:gd name="T61" fmla="*/ 155 h 203"/>
                <a:gd name="T62" fmla="*/ 101 w 199"/>
                <a:gd name="T63" fmla="*/ 145 h 203"/>
                <a:gd name="T64" fmla="*/ 104 w 199"/>
                <a:gd name="T65" fmla="*/ 148 h 203"/>
                <a:gd name="T66" fmla="*/ 122 w 199"/>
                <a:gd name="T67" fmla="*/ 178 h 203"/>
                <a:gd name="T68" fmla="*/ 127 w 199"/>
                <a:gd name="T69" fmla="*/ 166 h 203"/>
                <a:gd name="T70" fmla="*/ 149 w 199"/>
                <a:gd name="T71" fmla="*/ 169 h 203"/>
                <a:gd name="T72" fmla="*/ 145 w 199"/>
                <a:gd name="T73" fmla="*/ 147 h 203"/>
                <a:gd name="T74" fmla="*/ 160 w 199"/>
                <a:gd name="T75" fmla="*/ 142 h 203"/>
                <a:gd name="T76" fmla="*/ 134 w 199"/>
                <a:gd name="T77" fmla="*/ 129 h 203"/>
                <a:gd name="T78" fmla="*/ 135 w 199"/>
                <a:gd name="T79" fmla="*/ 129 h 203"/>
                <a:gd name="T80" fmla="*/ 191 w 199"/>
                <a:gd name="T81" fmla="*/ 129 h 203"/>
                <a:gd name="T82" fmla="*/ 177 w 199"/>
                <a:gd name="T83" fmla="*/ 11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9" h="203">
                  <a:moveTo>
                    <a:pt x="177" y="113"/>
                  </a:moveTo>
                  <a:cubicBezTo>
                    <a:pt x="187" y="107"/>
                    <a:pt x="195" y="98"/>
                    <a:pt x="199" y="88"/>
                  </a:cubicBezTo>
                  <a:cubicBezTo>
                    <a:pt x="190" y="80"/>
                    <a:pt x="177" y="76"/>
                    <a:pt x="165" y="77"/>
                  </a:cubicBezTo>
                  <a:cubicBezTo>
                    <a:pt x="168" y="70"/>
                    <a:pt x="170" y="62"/>
                    <a:pt x="170" y="54"/>
                  </a:cubicBezTo>
                  <a:cubicBezTo>
                    <a:pt x="158" y="65"/>
                    <a:pt x="144" y="74"/>
                    <a:pt x="127" y="79"/>
                  </a:cubicBezTo>
                  <a:cubicBezTo>
                    <a:pt x="127" y="78"/>
                    <a:pt x="127" y="77"/>
                    <a:pt x="127" y="76"/>
                  </a:cubicBezTo>
                  <a:cubicBezTo>
                    <a:pt x="127" y="55"/>
                    <a:pt x="133" y="36"/>
                    <a:pt x="143" y="20"/>
                  </a:cubicBezTo>
                  <a:cubicBezTo>
                    <a:pt x="134" y="22"/>
                    <a:pt x="126" y="26"/>
                    <a:pt x="119" y="31"/>
                  </a:cubicBezTo>
                  <a:cubicBezTo>
                    <a:pt x="116" y="18"/>
                    <a:pt x="108" y="7"/>
                    <a:pt x="98" y="0"/>
                  </a:cubicBezTo>
                  <a:cubicBezTo>
                    <a:pt x="87" y="7"/>
                    <a:pt x="80" y="17"/>
                    <a:pt x="77" y="29"/>
                  </a:cubicBezTo>
                  <a:cubicBezTo>
                    <a:pt x="70" y="25"/>
                    <a:pt x="63" y="22"/>
                    <a:pt x="56" y="20"/>
                  </a:cubicBezTo>
                  <a:cubicBezTo>
                    <a:pt x="66" y="36"/>
                    <a:pt x="72" y="55"/>
                    <a:pt x="72" y="76"/>
                  </a:cubicBezTo>
                  <a:cubicBezTo>
                    <a:pt x="72" y="77"/>
                    <a:pt x="72" y="78"/>
                    <a:pt x="71" y="79"/>
                  </a:cubicBezTo>
                  <a:cubicBezTo>
                    <a:pt x="55" y="74"/>
                    <a:pt x="41" y="65"/>
                    <a:pt x="29" y="54"/>
                  </a:cubicBezTo>
                  <a:cubicBezTo>
                    <a:pt x="29" y="62"/>
                    <a:pt x="31" y="70"/>
                    <a:pt x="34" y="77"/>
                  </a:cubicBezTo>
                  <a:cubicBezTo>
                    <a:pt x="21" y="76"/>
                    <a:pt x="9" y="80"/>
                    <a:pt x="0" y="88"/>
                  </a:cubicBezTo>
                  <a:cubicBezTo>
                    <a:pt x="4" y="98"/>
                    <a:pt x="11" y="107"/>
                    <a:pt x="22" y="113"/>
                  </a:cubicBezTo>
                  <a:cubicBezTo>
                    <a:pt x="16" y="117"/>
                    <a:pt x="12" y="123"/>
                    <a:pt x="8" y="129"/>
                  </a:cubicBezTo>
                  <a:cubicBezTo>
                    <a:pt x="26" y="124"/>
                    <a:pt x="45" y="124"/>
                    <a:pt x="63" y="129"/>
                  </a:cubicBezTo>
                  <a:cubicBezTo>
                    <a:pt x="64" y="129"/>
                    <a:pt x="65" y="129"/>
                    <a:pt x="65" y="129"/>
                  </a:cubicBezTo>
                  <a:cubicBezTo>
                    <a:pt x="57" y="135"/>
                    <a:pt x="48" y="140"/>
                    <a:pt x="39" y="142"/>
                  </a:cubicBezTo>
                  <a:cubicBezTo>
                    <a:pt x="43" y="145"/>
                    <a:pt x="49" y="146"/>
                    <a:pt x="54" y="147"/>
                  </a:cubicBezTo>
                  <a:cubicBezTo>
                    <a:pt x="49" y="154"/>
                    <a:pt x="48" y="162"/>
                    <a:pt x="49" y="169"/>
                  </a:cubicBezTo>
                  <a:cubicBezTo>
                    <a:pt x="57" y="171"/>
                    <a:pt x="65" y="169"/>
                    <a:pt x="71" y="166"/>
                  </a:cubicBezTo>
                  <a:cubicBezTo>
                    <a:pt x="72" y="170"/>
                    <a:pt x="74" y="174"/>
                    <a:pt x="76" y="178"/>
                  </a:cubicBezTo>
                  <a:cubicBezTo>
                    <a:pt x="79" y="167"/>
                    <a:pt x="85" y="156"/>
                    <a:pt x="94" y="148"/>
                  </a:cubicBezTo>
                  <a:cubicBezTo>
                    <a:pt x="95" y="147"/>
                    <a:pt x="97" y="146"/>
                    <a:pt x="98" y="145"/>
                  </a:cubicBezTo>
                  <a:cubicBezTo>
                    <a:pt x="97" y="157"/>
                    <a:pt x="98" y="169"/>
                    <a:pt x="100" y="182"/>
                  </a:cubicBezTo>
                  <a:cubicBezTo>
                    <a:pt x="101" y="189"/>
                    <a:pt x="103" y="196"/>
                    <a:pt x="106" y="203"/>
                  </a:cubicBezTo>
                  <a:cubicBezTo>
                    <a:pt x="109" y="200"/>
                    <a:pt x="112" y="197"/>
                    <a:pt x="115" y="193"/>
                  </a:cubicBezTo>
                  <a:cubicBezTo>
                    <a:pt x="110" y="182"/>
                    <a:pt x="106" y="169"/>
                    <a:pt x="103" y="155"/>
                  </a:cubicBezTo>
                  <a:cubicBezTo>
                    <a:pt x="102" y="152"/>
                    <a:pt x="102" y="148"/>
                    <a:pt x="101" y="145"/>
                  </a:cubicBezTo>
                  <a:cubicBezTo>
                    <a:pt x="102" y="146"/>
                    <a:pt x="103" y="147"/>
                    <a:pt x="104" y="148"/>
                  </a:cubicBezTo>
                  <a:cubicBezTo>
                    <a:pt x="114" y="156"/>
                    <a:pt x="120" y="167"/>
                    <a:pt x="122" y="178"/>
                  </a:cubicBezTo>
                  <a:cubicBezTo>
                    <a:pt x="125" y="174"/>
                    <a:pt x="127" y="170"/>
                    <a:pt x="127" y="166"/>
                  </a:cubicBezTo>
                  <a:cubicBezTo>
                    <a:pt x="134" y="169"/>
                    <a:pt x="142" y="171"/>
                    <a:pt x="149" y="169"/>
                  </a:cubicBezTo>
                  <a:cubicBezTo>
                    <a:pt x="151" y="162"/>
                    <a:pt x="149" y="154"/>
                    <a:pt x="145" y="147"/>
                  </a:cubicBezTo>
                  <a:cubicBezTo>
                    <a:pt x="150" y="146"/>
                    <a:pt x="155" y="145"/>
                    <a:pt x="160" y="142"/>
                  </a:cubicBezTo>
                  <a:cubicBezTo>
                    <a:pt x="151" y="140"/>
                    <a:pt x="142" y="135"/>
                    <a:pt x="134" y="129"/>
                  </a:cubicBezTo>
                  <a:cubicBezTo>
                    <a:pt x="134" y="129"/>
                    <a:pt x="135" y="129"/>
                    <a:pt x="135" y="129"/>
                  </a:cubicBezTo>
                  <a:cubicBezTo>
                    <a:pt x="154" y="124"/>
                    <a:pt x="173" y="124"/>
                    <a:pt x="191" y="129"/>
                  </a:cubicBezTo>
                  <a:cubicBezTo>
                    <a:pt x="187" y="123"/>
                    <a:pt x="182" y="117"/>
                    <a:pt x="177" y="113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286"/>
            <p:cNvSpPr>
              <a:spLocks noEditPoints="1"/>
            </p:cNvSpPr>
            <p:nvPr/>
          </p:nvSpPr>
          <p:spPr bwMode="auto">
            <a:xfrm>
              <a:off x="4843464" y="3432175"/>
              <a:ext cx="165100" cy="165100"/>
            </a:xfrm>
            <a:custGeom>
              <a:avLst/>
              <a:gdLst>
                <a:gd name="T0" fmla="*/ 61 w 122"/>
                <a:gd name="T1" fmla="*/ 122 h 122"/>
                <a:gd name="T2" fmla="*/ 122 w 122"/>
                <a:gd name="T3" fmla="*/ 61 h 122"/>
                <a:gd name="T4" fmla="*/ 61 w 122"/>
                <a:gd name="T5" fmla="*/ 0 h 122"/>
                <a:gd name="T6" fmla="*/ 0 w 122"/>
                <a:gd name="T7" fmla="*/ 61 h 122"/>
                <a:gd name="T8" fmla="*/ 61 w 122"/>
                <a:gd name="T9" fmla="*/ 122 h 122"/>
                <a:gd name="T10" fmla="*/ 61 w 122"/>
                <a:gd name="T11" fmla="*/ 8 h 122"/>
                <a:gd name="T12" fmla="*/ 114 w 122"/>
                <a:gd name="T13" fmla="*/ 61 h 122"/>
                <a:gd name="T14" fmla="*/ 61 w 122"/>
                <a:gd name="T15" fmla="*/ 114 h 122"/>
                <a:gd name="T16" fmla="*/ 8 w 122"/>
                <a:gd name="T17" fmla="*/ 61 h 122"/>
                <a:gd name="T18" fmla="*/ 61 w 122"/>
                <a:gd name="T19" fmla="*/ 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22">
                  <a:moveTo>
                    <a:pt x="61" y="122"/>
                  </a:moveTo>
                  <a:cubicBezTo>
                    <a:pt x="95" y="122"/>
                    <a:pt x="122" y="94"/>
                    <a:pt x="122" y="61"/>
                  </a:cubicBezTo>
                  <a:cubicBezTo>
                    <a:pt x="122" y="27"/>
                    <a:pt x="95" y="0"/>
                    <a:pt x="61" y="0"/>
                  </a:cubicBezTo>
                  <a:cubicBezTo>
                    <a:pt x="28" y="0"/>
                    <a:pt x="0" y="27"/>
                    <a:pt x="0" y="61"/>
                  </a:cubicBezTo>
                  <a:cubicBezTo>
                    <a:pt x="0" y="94"/>
                    <a:pt x="28" y="122"/>
                    <a:pt x="61" y="122"/>
                  </a:cubicBezTo>
                  <a:close/>
                  <a:moveTo>
                    <a:pt x="61" y="8"/>
                  </a:moveTo>
                  <a:cubicBezTo>
                    <a:pt x="91" y="8"/>
                    <a:pt x="114" y="31"/>
                    <a:pt x="114" y="61"/>
                  </a:cubicBezTo>
                  <a:cubicBezTo>
                    <a:pt x="114" y="90"/>
                    <a:pt x="91" y="114"/>
                    <a:pt x="61" y="114"/>
                  </a:cubicBezTo>
                  <a:cubicBezTo>
                    <a:pt x="32" y="114"/>
                    <a:pt x="8" y="90"/>
                    <a:pt x="8" y="61"/>
                  </a:cubicBezTo>
                  <a:cubicBezTo>
                    <a:pt x="8" y="31"/>
                    <a:pt x="32" y="8"/>
                    <a:pt x="61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287"/>
            <p:cNvSpPr>
              <a:spLocks/>
            </p:cNvSpPr>
            <p:nvPr/>
          </p:nvSpPr>
          <p:spPr bwMode="auto">
            <a:xfrm>
              <a:off x="4826001" y="3413125"/>
              <a:ext cx="201613" cy="252413"/>
            </a:xfrm>
            <a:custGeom>
              <a:avLst/>
              <a:gdLst>
                <a:gd name="T0" fmla="*/ 149 w 149"/>
                <a:gd name="T1" fmla="*/ 75 h 187"/>
                <a:gd name="T2" fmla="*/ 74 w 149"/>
                <a:gd name="T3" fmla="*/ 0 h 187"/>
                <a:gd name="T4" fmla="*/ 70 w 149"/>
                <a:gd name="T5" fmla="*/ 4 h 187"/>
                <a:gd name="T6" fmla="*/ 74 w 149"/>
                <a:gd name="T7" fmla="*/ 8 h 187"/>
                <a:gd name="T8" fmla="*/ 141 w 149"/>
                <a:gd name="T9" fmla="*/ 75 h 187"/>
                <a:gd name="T10" fmla="*/ 74 w 149"/>
                <a:gd name="T11" fmla="*/ 141 h 187"/>
                <a:gd name="T12" fmla="*/ 8 w 149"/>
                <a:gd name="T13" fmla="*/ 75 h 187"/>
                <a:gd name="T14" fmla="*/ 4 w 149"/>
                <a:gd name="T15" fmla="*/ 71 h 187"/>
                <a:gd name="T16" fmla="*/ 0 w 149"/>
                <a:gd name="T17" fmla="*/ 75 h 187"/>
                <a:gd name="T18" fmla="*/ 70 w 149"/>
                <a:gd name="T19" fmla="*/ 149 h 187"/>
                <a:gd name="T20" fmla="*/ 70 w 149"/>
                <a:gd name="T21" fmla="*/ 183 h 187"/>
                <a:gd name="T22" fmla="*/ 74 w 149"/>
                <a:gd name="T23" fmla="*/ 187 h 187"/>
                <a:gd name="T24" fmla="*/ 78 w 149"/>
                <a:gd name="T25" fmla="*/ 183 h 187"/>
                <a:gd name="T26" fmla="*/ 78 w 149"/>
                <a:gd name="T27" fmla="*/ 149 h 187"/>
                <a:gd name="T28" fmla="*/ 149 w 149"/>
                <a:gd name="T29" fmla="*/ 75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9" h="187">
                  <a:moveTo>
                    <a:pt x="149" y="75"/>
                  </a:moveTo>
                  <a:cubicBezTo>
                    <a:pt x="149" y="34"/>
                    <a:pt x="115" y="0"/>
                    <a:pt x="74" y="0"/>
                  </a:cubicBezTo>
                  <a:cubicBezTo>
                    <a:pt x="72" y="0"/>
                    <a:pt x="70" y="2"/>
                    <a:pt x="70" y="4"/>
                  </a:cubicBezTo>
                  <a:cubicBezTo>
                    <a:pt x="70" y="6"/>
                    <a:pt x="72" y="8"/>
                    <a:pt x="74" y="8"/>
                  </a:cubicBezTo>
                  <a:cubicBezTo>
                    <a:pt x="111" y="8"/>
                    <a:pt x="141" y="38"/>
                    <a:pt x="141" y="75"/>
                  </a:cubicBezTo>
                  <a:cubicBezTo>
                    <a:pt x="141" y="111"/>
                    <a:pt x="111" y="141"/>
                    <a:pt x="74" y="141"/>
                  </a:cubicBezTo>
                  <a:cubicBezTo>
                    <a:pt x="38" y="141"/>
                    <a:pt x="8" y="111"/>
                    <a:pt x="8" y="75"/>
                  </a:cubicBezTo>
                  <a:cubicBezTo>
                    <a:pt x="8" y="72"/>
                    <a:pt x="6" y="71"/>
                    <a:pt x="4" y="71"/>
                  </a:cubicBezTo>
                  <a:cubicBezTo>
                    <a:pt x="2" y="71"/>
                    <a:pt x="0" y="72"/>
                    <a:pt x="0" y="75"/>
                  </a:cubicBezTo>
                  <a:cubicBezTo>
                    <a:pt x="0" y="114"/>
                    <a:pt x="31" y="147"/>
                    <a:pt x="70" y="149"/>
                  </a:cubicBezTo>
                  <a:cubicBezTo>
                    <a:pt x="70" y="183"/>
                    <a:pt x="70" y="183"/>
                    <a:pt x="70" y="183"/>
                  </a:cubicBezTo>
                  <a:cubicBezTo>
                    <a:pt x="70" y="186"/>
                    <a:pt x="72" y="187"/>
                    <a:pt x="74" y="187"/>
                  </a:cubicBezTo>
                  <a:cubicBezTo>
                    <a:pt x="77" y="187"/>
                    <a:pt x="78" y="186"/>
                    <a:pt x="78" y="183"/>
                  </a:cubicBezTo>
                  <a:cubicBezTo>
                    <a:pt x="78" y="149"/>
                    <a:pt x="78" y="149"/>
                    <a:pt x="78" y="149"/>
                  </a:cubicBezTo>
                  <a:cubicBezTo>
                    <a:pt x="118" y="147"/>
                    <a:pt x="149" y="114"/>
                    <a:pt x="149" y="7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288"/>
            <p:cNvSpPr>
              <a:spLocks/>
            </p:cNvSpPr>
            <p:nvPr/>
          </p:nvSpPr>
          <p:spPr bwMode="auto">
            <a:xfrm>
              <a:off x="4889501" y="3654425"/>
              <a:ext cx="76200" cy="11113"/>
            </a:xfrm>
            <a:custGeom>
              <a:avLst/>
              <a:gdLst>
                <a:gd name="T0" fmla="*/ 53 w 57"/>
                <a:gd name="T1" fmla="*/ 8 h 8"/>
                <a:gd name="T2" fmla="*/ 4 w 57"/>
                <a:gd name="T3" fmla="*/ 8 h 8"/>
                <a:gd name="T4" fmla="*/ 0 w 57"/>
                <a:gd name="T5" fmla="*/ 4 h 8"/>
                <a:gd name="T6" fmla="*/ 4 w 57"/>
                <a:gd name="T7" fmla="*/ 0 h 8"/>
                <a:gd name="T8" fmla="*/ 53 w 57"/>
                <a:gd name="T9" fmla="*/ 0 h 8"/>
                <a:gd name="T10" fmla="*/ 57 w 57"/>
                <a:gd name="T11" fmla="*/ 4 h 8"/>
                <a:gd name="T12" fmla="*/ 53 w 57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8">
                  <a:moveTo>
                    <a:pt x="53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5" y="0"/>
                    <a:pt x="57" y="2"/>
                    <a:pt x="57" y="4"/>
                  </a:cubicBezTo>
                  <a:cubicBezTo>
                    <a:pt x="57" y="7"/>
                    <a:pt x="55" y="8"/>
                    <a:pt x="53" y="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289"/>
            <p:cNvSpPr>
              <a:spLocks noEditPoints="1"/>
            </p:cNvSpPr>
            <p:nvPr/>
          </p:nvSpPr>
          <p:spPr bwMode="auto">
            <a:xfrm>
              <a:off x="4816476" y="4662488"/>
              <a:ext cx="222250" cy="223838"/>
            </a:xfrm>
            <a:custGeom>
              <a:avLst/>
              <a:gdLst>
                <a:gd name="T0" fmla="*/ 82 w 165"/>
                <a:gd name="T1" fmla="*/ 0 h 165"/>
                <a:gd name="T2" fmla="*/ 0 w 165"/>
                <a:gd name="T3" fmla="*/ 82 h 165"/>
                <a:gd name="T4" fmla="*/ 82 w 165"/>
                <a:gd name="T5" fmla="*/ 165 h 165"/>
                <a:gd name="T6" fmla="*/ 165 w 165"/>
                <a:gd name="T7" fmla="*/ 82 h 165"/>
                <a:gd name="T8" fmla="*/ 82 w 165"/>
                <a:gd name="T9" fmla="*/ 0 h 165"/>
                <a:gd name="T10" fmla="*/ 82 w 165"/>
                <a:gd name="T11" fmla="*/ 157 h 165"/>
                <a:gd name="T12" fmla="*/ 8 w 165"/>
                <a:gd name="T13" fmla="*/ 82 h 165"/>
                <a:gd name="T14" fmla="*/ 82 w 165"/>
                <a:gd name="T15" fmla="*/ 8 h 165"/>
                <a:gd name="T16" fmla="*/ 157 w 165"/>
                <a:gd name="T17" fmla="*/ 82 h 165"/>
                <a:gd name="T18" fmla="*/ 82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2" y="0"/>
                  </a:cubicBezTo>
                  <a:close/>
                  <a:moveTo>
                    <a:pt x="82" y="157"/>
                  </a:moveTo>
                  <a:cubicBezTo>
                    <a:pt x="41" y="157"/>
                    <a:pt x="8" y="124"/>
                    <a:pt x="8" y="82"/>
                  </a:cubicBezTo>
                  <a:cubicBezTo>
                    <a:pt x="8" y="41"/>
                    <a:pt x="41" y="8"/>
                    <a:pt x="82" y="8"/>
                  </a:cubicBezTo>
                  <a:cubicBezTo>
                    <a:pt x="124" y="8"/>
                    <a:pt x="157" y="41"/>
                    <a:pt x="157" y="82"/>
                  </a:cubicBezTo>
                  <a:cubicBezTo>
                    <a:pt x="157" y="124"/>
                    <a:pt x="124" y="157"/>
                    <a:pt x="82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290"/>
            <p:cNvSpPr>
              <a:spLocks noEditPoints="1"/>
            </p:cNvSpPr>
            <p:nvPr/>
          </p:nvSpPr>
          <p:spPr bwMode="auto">
            <a:xfrm>
              <a:off x="4879976" y="4727576"/>
              <a:ext cx="92075" cy="92075"/>
            </a:xfrm>
            <a:custGeom>
              <a:avLst/>
              <a:gdLst>
                <a:gd name="T0" fmla="*/ 64 w 68"/>
                <a:gd name="T1" fmla="*/ 0 h 68"/>
                <a:gd name="T2" fmla="*/ 4 w 68"/>
                <a:gd name="T3" fmla="*/ 0 h 68"/>
                <a:gd name="T4" fmla="*/ 0 w 68"/>
                <a:gd name="T5" fmla="*/ 4 h 68"/>
                <a:gd name="T6" fmla="*/ 0 w 68"/>
                <a:gd name="T7" fmla="*/ 64 h 68"/>
                <a:gd name="T8" fmla="*/ 4 w 68"/>
                <a:gd name="T9" fmla="*/ 68 h 68"/>
                <a:gd name="T10" fmla="*/ 64 w 68"/>
                <a:gd name="T11" fmla="*/ 68 h 68"/>
                <a:gd name="T12" fmla="*/ 68 w 68"/>
                <a:gd name="T13" fmla="*/ 64 h 68"/>
                <a:gd name="T14" fmla="*/ 68 w 68"/>
                <a:gd name="T15" fmla="*/ 4 h 68"/>
                <a:gd name="T16" fmla="*/ 64 w 68"/>
                <a:gd name="T17" fmla="*/ 0 h 68"/>
                <a:gd name="T18" fmla="*/ 60 w 68"/>
                <a:gd name="T19" fmla="*/ 60 h 68"/>
                <a:gd name="T20" fmla="*/ 8 w 68"/>
                <a:gd name="T21" fmla="*/ 60 h 68"/>
                <a:gd name="T22" fmla="*/ 8 w 68"/>
                <a:gd name="T23" fmla="*/ 8 h 68"/>
                <a:gd name="T24" fmla="*/ 60 w 68"/>
                <a:gd name="T25" fmla="*/ 8 h 68"/>
                <a:gd name="T26" fmla="*/ 60 w 68"/>
                <a:gd name="T27" fmla="*/ 6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68">
                  <a:moveTo>
                    <a:pt x="6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7"/>
                    <a:pt x="2" y="68"/>
                    <a:pt x="4" y="68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7" y="68"/>
                    <a:pt x="68" y="67"/>
                    <a:pt x="68" y="6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2"/>
                    <a:pt x="67" y="0"/>
                    <a:pt x="64" y="0"/>
                  </a:cubicBezTo>
                  <a:close/>
                  <a:moveTo>
                    <a:pt x="60" y="60"/>
                  </a:moveTo>
                  <a:cubicBezTo>
                    <a:pt x="8" y="60"/>
                    <a:pt x="8" y="60"/>
                    <a:pt x="8" y="6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0" y="8"/>
                    <a:pt x="60" y="8"/>
                    <a:pt x="60" y="8"/>
                  </a:cubicBezTo>
                  <a:lnTo>
                    <a:pt x="60" y="60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291"/>
            <p:cNvSpPr>
              <a:spLocks noEditPoints="1"/>
            </p:cNvSpPr>
            <p:nvPr/>
          </p:nvSpPr>
          <p:spPr bwMode="auto">
            <a:xfrm>
              <a:off x="4854576" y="5280026"/>
              <a:ext cx="144463" cy="222250"/>
            </a:xfrm>
            <a:custGeom>
              <a:avLst/>
              <a:gdLst>
                <a:gd name="T0" fmla="*/ 107 w 107"/>
                <a:gd name="T1" fmla="*/ 46 h 164"/>
                <a:gd name="T2" fmla="*/ 53 w 107"/>
                <a:gd name="T3" fmla="*/ 0 h 164"/>
                <a:gd name="T4" fmla="*/ 0 w 107"/>
                <a:gd name="T5" fmla="*/ 46 h 164"/>
                <a:gd name="T6" fmla="*/ 27 w 107"/>
                <a:gd name="T7" fmla="*/ 116 h 164"/>
                <a:gd name="T8" fmla="*/ 22 w 107"/>
                <a:gd name="T9" fmla="*/ 133 h 164"/>
                <a:gd name="T10" fmla="*/ 53 w 107"/>
                <a:gd name="T11" fmla="*/ 164 h 164"/>
                <a:gd name="T12" fmla="*/ 85 w 107"/>
                <a:gd name="T13" fmla="*/ 133 h 164"/>
                <a:gd name="T14" fmla="*/ 80 w 107"/>
                <a:gd name="T15" fmla="*/ 116 h 164"/>
                <a:gd name="T16" fmla="*/ 107 w 107"/>
                <a:gd name="T17" fmla="*/ 46 h 164"/>
                <a:gd name="T18" fmla="*/ 53 w 107"/>
                <a:gd name="T19" fmla="*/ 8 h 164"/>
                <a:gd name="T20" fmla="*/ 99 w 107"/>
                <a:gd name="T21" fmla="*/ 46 h 164"/>
                <a:gd name="T22" fmla="*/ 75 w 107"/>
                <a:gd name="T23" fmla="*/ 110 h 164"/>
                <a:gd name="T24" fmla="*/ 53 w 107"/>
                <a:gd name="T25" fmla="*/ 101 h 164"/>
                <a:gd name="T26" fmla="*/ 32 w 107"/>
                <a:gd name="T27" fmla="*/ 110 h 164"/>
                <a:gd name="T28" fmla="*/ 8 w 107"/>
                <a:gd name="T29" fmla="*/ 46 h 164"/>
                <a:gd name="T30" fmla="*/ 53 w 107"/>
                <a:gd name="T31" fmla="*/ 8 h 164"/>
                <a:gd name="T32" fmla="*/ 53 w 107"/>
                <a:gd name="T33" fmla="*/ 156 h 164"/>
                <a:gd name="T34" fmla="*/ 30 w 107"/>
                <a:gd name="T35" fmla="*/ 133 h 164"/>
                <a:gd name="T36" fmla="*/ 34 w 107"/>
                <a:gd name="T37" fmla="*/ 119 h 164"/>
                <a:gd name="T38" fmla="*/ 35 w 107"/>
                <a:gd name="T39" fmla="*/ 119 h 164"/>
                <a:gd name="T40" fmla="*/ 35 w 107"/>
                <a:gd name="T41" fmla="*/ 118 h 164"/>
                <a:gd name="T42" fmla="*/ 53 w 107"/>
                <a:gd name="T43" fmla="*/ 109 h 164"/>
                <a:gd name="T44" fmla="*/ 77 w 107"/>
                <a:gd name="T45" fmla="*/ 133 h 164"/>
                <a:gd name="T46" fmla="*/ 53 w 107"/>
                <a:gd name="T47" fmla="*/ 15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7" h="164">
                  <a:moveTo>
                    <a:pt x="107" y="46"/>
                  </a:moveTo>
                  <a:cubicBezTo>
                    <a:pt x="107" y="21"/>
                    <a:pt x="83" y="0"/>
                    <a:pt x="53" y="0"/>
                  </a:cubicBezTo>
                  <a:cubicBezTo>
                    <a:pt x="24" y="0"/>
                    <a:pt x="0" y="21"/>
                    <a:pt x="0" y="46"/>
                  </a:cubicBezTo>
                  <a:cubicBezTo>
                    <a:pt x="0" y="62"/>
                    <a:pt x="10" y="96"/>
                    <a:pt x="27" y="116"/>
                  </a:cubicBezTo>
                  <a:cubicBezTo>
                    <a:pt x="24" y="121"/>
                    <a:pt x="22" y="127"/>
                    <a:pt x="22" y="133"/>
                  </a:cubicBezTo>
                  <a:cubicBezTo>
                    <a:pt x="22" y="150"/>
                    <a:pt x="36" y="164"/>
                    <a:pt x="53" y="164"/>
                  </a:cubicBezTo>
                  <a:cubicBezTo>
                    <a:pt x="71" y="164"/>
                    <a:pt x="85" y="150"/>
                    <a:pt x="85" y="133"/>
                  </a:cubicBezTo>
                  <a:cubicBezTo>
                    <a:pt x="85" y="127"/>
                    <a:pt x="83" y="121"/>
                    <a:pt x="80" y="116"/>
                  </a:cubicBezTo>
                  <a:cubicBezTo>
                    <a:pt x="97" y="96"/>
                    <a:pt x="107" y="61"/>
                    <a:pt x="107" y="46"/>
                  </a:cubicBezTo>
                  <a:close/>
                  <a:moveTo>
                    <a:pt x="53" y="8"/>
                  </a:moveTo>
                  <a:cubicBezTo>
                    <a:pt x="79" y="8"/>
                    <a:pt x="99" y="25"/>
                    <a:pt x="99" y="46"/>
                  </a:cubicBezTo>
                  <a:cubicBezTo>
                    <a:pt x="99" y="60"/>
                    <a:pt x="90" y="91"/>
                    <a:pt x="75" y="110"/>
                  </a:cubicBezTo>
                  <a:cubicBezTo>
                    <a:pt x="69" y="104"/>
                    <a:pt x="62" y="101"/>
                    <a:pt x="53" y="101"/>
                  </a:cubicBezTo>
                  <a:cubicBezTo>
                    <a:pt x="45" y="101"/>
                    <a:pt x="38" y="104"/>
                    <a:pt x="32" y="110"/>
                  </a:cubicBezTo>
                  <a:cubicBezTo>
                    <a:pt x="17" y="91"/>
                    <a:pt x="8" y="60"/>
                    <a:pt x="8" y="46"/>
                  </a:cubicBezTo>
                  <a:cubicBezTo>
                    <a:pt x="8" y="25"/>
                    <a:pt x="28" y="8"/>
                    <a:pt x="53" y="8"/>
                  </a:cubicBezTo>
                  <a:close/>
                  <a:moveTo>
                    <a:pt x="53" y="156"/>
                  </a:moveTo>
                  <a:cubicBezTo>
                    <a:pt x="40" y="156"/>
                    <a:pt x="30" y="146"/>
                    <a:pt x="30" y="133"/>
                  </a:cubicBezTo>
                  <a:cubicBezTo>
                    <a:pt x="30" y="128"/>
                    <a:pt x="32" y="123"/>
                    <a:pt x="34" y="119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40" y="112"/>
                    <a:pt x="46" y="109"/>
                    <a:pt x="53" y="109"/>
                  </a:cubicBezTo>
                  <a:cubicBezTo>
                    <a:pt x="66" y="109"/>
                    <a:pt x="77" y="120"/>
                    <a:pt x="77" y="133"/>
                  </a:cubicBezTo>
                  <a:cubicBezTo>
                    <a:pt x="77" y="146"/>
                    <a:pt x="66" y="156"/>
                    <a:pt x="53" y="15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292"/>
            <p:cNvSpPr>
              <a:spLocks/>
            </p:cNvSpPr>
            <p:nvPr/>
          </p:nvSpPr>
          <p:spPr bwMode="auto">
            <a:xfrm>
              <a:off x="4906964" y="5441951"/>
              <a:ext cx="39688" cy="38100"/>
            </a:xfrm>
            <a:custGeom>
              <a:avLst/>
              <a:gdLst>
                <a:gd name="T0" fmla="*/ 29 w 30"/>
                <a:gd name="T1" fmla="*/ 10 h 28"/>
                <a:gd name="T2" fmla="*/ 21 w 30"/>
                <a:gd name="T3" fmla="*/ 8 h 28"/>
                <a:gd name="T4" fmla="*/ 20 w 30"/>
                <a:gd name="T5" fmla="*/ 8 h 28"/>
                <a:gd name="T6" fmla="*/ 16 w 30"/>
                <a:gd name="T7" fmla="*/ 0 h 28"/>
                <a:gd name="T8" fmla="*/ 14 w 30"/>
                <a:gd name="T9" fmla="*/ 0 h 28"/>
                <a:gd name="T10" fmla="*/ 11 w 30"/>
                <a:gd name="T11" fmla="*/ 8 h 28"/>
                <a:gd name="T12" fmla="*/ 10 w 30"/>
                <a:gd name="T13" fmla="*/ 8 h 28"/>
                <a:gd name="T14" fmla="*/ 2 w 30"/>
                <a:gd name="T15" fmla="*/ 10 h 28"/>
                <a:gd name="T16" fmla="*/ 1 w 30"/>
                <a:gd name="T17" fmla="*/ 12 h 28"/>
                <a:gd name="T18" fmla="*/ 7 w 30"/>
                <a:gd name="T19" fmla="*/ 17 h 28"/>
                <a:gd name="T20" fmla="*/ 7 w 30"/>
                <a:gd name="T21" fmla="*/ 18 h 28"/>
                <a:gd name="T22" fmla="*/ 6 w 30"/>
                <a:gd name="T23" fmla="*/ 26 h 28"/>
                <a:gd name="T24" fmla="*/ 8 w 30"/>
                <a:gd name="T25" fmla="*/ 28 h 28"/>
                <a:gd name="T26" fmla="*/ 15 w 30"/>
                <a:gd name="T27" fmla="*/ 24 h 28"/>
                <a:gd name="T28" fmla="*/ 16 w 30"/>
                <a:gd name="T29" fmla="*/ 24 h 28"/>
                <a:gd name="T30" fmla="*/ 23 w 30"/>
                <a:gd name="T31" fmla="*/ 28 h 28"/>
                <a:gd name="T32" fmla="*/ 25 w 30"/>
                <a:gd name="T33" fmla="*/ 26 h 28"/>
                <a:gd name="T34" fmla="*/ 24 w 30"/>
                <a:gd name="T35" fmla="*/ 18 h 28"/>
                <a:gd name="T36" fmla="*/ 24 w 30"/>
                <a:gd name="T37" fmla="*/ 17 h 28"/>
                <a:gd name="T38" fmla="*/ 30 w 30"/>
                <a:gd name="T39" fmla="*/ 12 h 28"/>
                <a:gd name="T40" fmla="*/ 29 w 30"/>
                <a:gd name="T41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28">
                  <a:moveTo>
                    <a:pt x="29" y="1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0" y="8"/>
                    <a:pt x="20" y="8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1" y="1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7"/>
                    <a:pt x="7" y="28"/>
                    <a:pt x="8" y="28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5" y="27"/>
                    <a:pt x="25" y="26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8"/>
                    <a:pt x="24" y="18"/>
                    <a:pt x="24" y="1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1"/>
                    <a:pt x="30" y="10"/>
                    <a:pt x="29" y="1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293"/>
            <p:cNvSpPr>
              <a:spLocks noEditPoints="1"/>
            </p:cNvSpPr>
            <p:nvPr/>
          </p:nvSpPr>
          <p:spPr bwMode="auto">
            <a:xfrm>
              <a:off x="4797426" y="5919788"/>
              <a:ext cx="260350" cy="179388"/>
            </a:xfrm>
            <a:custGeom>
              <a:avLst/>
              <a:gdLst>
                <a:gd name="T0" fmla="*/ 189 w 193"/>
                <a:gd name="T1" fmla="*/ 39 h 132"/>
                <a:gd name="T2" fmla="*/ 175 w 193"/>
                <a:gd name="T3" fmla="*/ 39 h 132"/>
                <a:gd name="T4" fmla="*/ 175 w 193"/>
                <a:gd name="T5" fmla="*/ 26 h 132"/>
                <a:gd name="T6" fmla="*/ 189 w 193"/>
                <a:gd name="T7" fmla="*/ 26 h 132"/>
                <a:gd name="T8" fmla="*/ 193 w 193"/>
                <a:gd name="T9" fmla="*/ 22 h 132"/>
                <a:gd name="T10" fmla="*/ 189 w 193"/>
                <a:gd name="T11" fmla="*/ 18 h 132"/>
                <a:gd name="T12" fmla="*/ 130 w 193"/>
                <a:gd name="T13" fmla="*/ 18 h 132"/>
                <a:gd name="T14" fmla="*/ 109 w 193"/>
                <a:gd name="T15" fmla="*/ 0 h 132"/>
                <a:gd name="T16" fmla="*/ 83 w 193"/>
                <a:gd name="T17" fmla="*/ 0 h 132"/>
                <a:gd name="T18" fmla="*/ 62 w 193"/>
                <a:gd name="T19" fmla="*/ 18 h 132"/>
                <a:gd name="T20" fmla="*/ 4 w 193"/>
                <a:gd name="T21" fmla="*/ 18 h 132"/>
                <a:gd name="T22" fmla="*/ 0 w 193"/>
                <a:gd name="T23" fmla="*/ 22 h 132"/>
                <a:gd name="T24" fmla="*/ 4 w 193"/>
                <a:gd name="T25" fmla="*/ 26 h 132"/>
                <a:gd name="T26" fmla="*/ 18 w 193"/>
                <a:gd name="T27" fmla="*/ 26 h 132"/>
                <a:gd name="T28" fmla="*/ 18 w 193"/>
                <a:gd name="T29" fmla="*/ 39 h 132"/>
                <a:gd name="T30" fmla="*/ 4 w 193"/>
                <a:gd name="T31" fmla="*/ 39 h 132"/>
                <a:gd name="T32" fmla="*/ 0 w 193"/>
                <a:gd name="T33" fmla="*/ 43 h 132"/>
                <a:gd name="T34" fmla="*/ 4 w 193"/>
                <a:gd name="T35" fmla="*/ 47 h 132"/>
                <a:gd name="T36" fmla="*/ 18 w 193"/>
                <a:gd name="T37" fmla="*/ 47 h 132"/>
                <a:gd name="T38" fmla="*/ 18 w 193"/>
                <a:gd name="T39" fmla="*/ 95 h 132"/>
                <a:gd name="T40" fmla="*/ 55 w 193"/>
                <a:gd name="T41" fmla="*/ 132 h 132"/>
                <a:gd name="T42" fmla="*/ 138 w 193"/>
                <a:gd name="T43" fmla="*/ 132 h 132"/>
                <a:gd name="T44" fmla="*/ 175 w 193"/>
                <a:gd name="T45" fmla="*/ 95 h 132"/>
                <a:gd name="T46" fmla="*/ 175 w 193"/>
                <a:gd name="T47" fmla="*/ 47 h 132"/>
                <a:gd name="T48" fmla="*/ 189 w 193"/>
                <a:gd name="T49" fmla="*/ 47 h 132"/>
                <a:gd name="T50" fmla="*/ 193 w 193"/>
                <a:gd name="T51" fmla="*/ 43 h 132"/>
                <a:gd name="T52" fmla="*/ 189 w 193"/>
                <a:gd name="T53" fmla="*/ 39 h 132"/>
                <a:gd name="T54" fmla="*/ 83 w 193"/>
                <a:gd name="T55" fmla="*/ 8 h 132"/>
                <a:gd name="T56" fmla="*/ 109 w 193"/>
                <a:gd name="T57" fmla="*/ 8 h 132"/>
                <a:gd name="T58" fmla="*/ 122 w 193"/>
                <a:gd name="T59" fmla="*/ 18 h 132"/>
                <a:gd name="T60" fmla="*/ 70 w 193"/>
                <a:gd name="T61" fmla="*/ 18 h 132"/>
                <a:gd name="T62" fmla="*/ 83 w 193"/>
                <a:gd name="T63" fmla="*/ 8 h 132"/>
                <a:gd name="T64" fmla="*/ 167 w 193"/>
                <a:gd name="T65" fmla="*/ 95 h 132"/>
                <a:gd name="T66" fmla="*/ 138 w 193"/>
                <a:gd name="T67" fmla="*/ 124 h 132"/>
                <a:gd name="T68" fmla="*/ 55 w 193"/>
                <a:gd name="T69" fmla="*/ 124 h 132"/>
                <a:gd name="T70" fmla="*/ 26 w 193"/>
                <a:gd name="T71" fmla="*/ 95 h 132"/>
                <a:gd name="T72" fmla="*/ 26 w 193"/>
                <a:gd name="T73" fmla="*/ 26 h 132"/>
                <a:gd name="T74" fmla="*/ 167 w 193"/>
                <a:gd name="T75" fmla="*/ 26 h 132"/>
                <a:gd name="T76" fmla="*/ 167 w 193"/>
                <a:gd name="T77" fmla="*/ 9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3" h="132">
                  <a:moveTo>
                    <a:pt x="189" y="39"/>
                  </a:moveTo>
                  <a:cubicBezTo>
                    <a:pt x="175" y="39"/>
                    <a:pt x="175" y="39"/>
                    <a:pt x="175" y="39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89" y="26"/>
                    <a:pt x="189" y="26"/>
                    <a:pt x="189" y="26"/>
                  </a:cubicBezTo>
                  <a:cubicBezTo>
                    <a:pt x="191" y="26"/>
                    <a:pt x="193" y="24"/>
                    <a:pt x="193" y="22"/>
                  </a:cubicBezTo>
                  <a:cubicBezTo>
                    <a:pt x="193" y="20"/>
                    <a:pt x="191" y="18"/>
                    <a:pt x="189" y="18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29" y="8"/>
                    <a:pt x="120" y="0"/>
                    <a:pt x="109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73" y="0"/>
                    <a:pt x="64" y="8"/>
                    <a:pt x="6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20"/>
                    <a:pt x="0" y="22"/>
                  </a:cubicBezTo>
                  <a:cubicBezTo>
                    <a:pt x="0" y="24"/>
                    <a:pt x="2" y="26"/>
                    <a:pt x="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2" y="39"/>
                    <a:pt x="0" y="41"/>
                    <a:pt x="0" y="43"/>
                  </a:cubicBezTo>
                  <a:cubicBezTo>
                    <a:pt x="0" y="45"/>
                    <a:pt x="2" y="47"/>
                    <a:pt x="4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95"/>
                    <a:pt x="18" y="95"/>
                    <a:pt x="18" y="95"/>
                  </a:cubicBezTo>
                  <a:cubicBezTo>
                    <a:pt x="18" y="115"/>
                    <a:pt x="34" y="132"/>
                    <a:pt x="55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58" y="132"/>
                    <a:pt x="175" y="115"/>
                    <a:pt x="175" y="95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91" y="47"/>
                    <a:pt x="193" y="45"/>
                    <a:pt x="193" y="43"/>
                  </a:cubicBezTo>
                  <a:cubicBezTo>
                    <a:pt x="193" y="41"/>
                    <a:pt x="191" y="39"/>
                    <a:pt x="189" y="39"/>
                  </a:cubicBezTo>
                  <a:close/>
                  <a:moveTo>
                    <a:pt x="83" y="8"/>
                  </a:moveTo>
                  <a:cubicBezTo>
                    <a:pt x="109" y="8"/>
                    <a:pt x="109" y="8"/>
                    <a:pt x="109" y="8"/>
                  </a:cubicBezTo>
                  <a:cubicBezTo>
                    <a:pt x="116" y="8"/>
                    <a:pt x="121" y="13"/>
                    <a:pt x="122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2" y="13"/>
                    <a:pt x="77" y="8"/>
                    <a:pt x="83" y="8"/>
                  </a:cubicBezTo>
                  <a:close/>
                  <a:moveTo>
                    <a:pt x="167" y="95"/>
                  </a:moveTo>
                  <a:cubicBezTo>
                    <a:pt x="167" y="111"/>
                    <a:pt x="154" y="124"/>
                    <a:pt x="138" y="124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39" y="124"/>
                    <a:pt x="26" y="111"/>
                    <a:pt x="26" y="9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167" y="26"/>
                    <a:pt x="167" y="26"/>
                    <a:pt x="167" y="26"/>
                  </a:cubicBezTo>
                  <a:lnTo>
                    <a:pt x="167" y="9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294"/>
            <p:cNvSpPr>
              <a:spLocks noEditPoints="1"/>
            </p:cNvSpPr>
            <p:nvPr/>
          </p:nvSpPr>
          <p:spPr bwMode="auto">
            <a:xfrm>
              <a:off x="5321301" y="368300"/>
              <a:ext cx="257175" cy="166688"/>
            </a:xfrm>
            <a:custGeom>
              <a:avLst/>
              <a:gdLst>
                <a:gd name="T0" fmla="*/ 174 w 191"/>
                <a:gd name="T1" fmla="*/ 0 h 123"/>
                <a:gd name="T2" fmla="*/ 16 w 191"/>
                <a:gd name="T3" fmla="*/ 0 h 123"/>
                <a:gd name="T4" fmla="*/ 0 w 191"/>
                <a:gd name="T5" fmla="*/ 17 h 123"/>
                <a:gd name="T6" fmla="*/ 0 w 191"/>
                <a:gd name="T7" fmla="*/ 106 h 123"/>
                <a:gd name="T8" fmla="*/ 16 w 191"/>
                <a:gd name="T9" fmla="*/ 123 h 123"/>
                <a:gd name="T10" fmla="*/ 174 w 191"/>
                <a:gd name="T11" fmla="*/ 123 h 123"/>
                <a:gd name="T12" fmla="*/ 191 w 191"/>
                <a:gd name="T13" fmla="*/ 106 h 123"/>
                <a:gd name="T14" fmla="*/ 191 w 191"/>
                <a:gd name="T15" fmla="*/ 17 h 123"/>
                <a:gd name="T16" fmla="*/ 174 w 191"/>
                <a:gd name="T17" fmla="*/ 0 h 123"/>
                <a:gd name="T18" fmla="*/ 174 w 191"/>
                <a:gd name="T19" fmla="*/ 8 h 123"/>
                <a:gd name="T20" fmla="*/ 180 w 191"/>
                <a:gd name="T21" fmla="*/ 10 h 123"/>
                <a:gd name="T22" fmla="*/ 121 w 191"/>
                <a:gd name="T23" fmla="*/ 70 h 123"/>
                <a:gd name="T24" fmla="*/ 121 w 191"/>
                <a:gd name="T25" fmla="*/ 70 h 123"/>
                <a:gd name="T26" fmla="*/ 121 w 191"/>
                <a:gd name="T27" fmla="*/ 70 h 123"/>
                <a:gd name="T28" fmla="*/ 101 w 191"/>
                <a:gd name="T29" fmla="*/ 89 h 123"/>
                <a:gd name="T30" fmla="*/ 89 w 191"/>
                <a:gd name="T31" fmla="*/ 89 h 123"/>
                <a:gd name="T32" fmla="*/ 70 w 191"/>
                <a:gd name="T33" fmla="*/ 70 h 123"/>
                <a:gd name="T34" fmla="*/ 70 w 191"/>
                <a:gd name="T35" fmla="*/ 70 h 123"/>
                <a:gd name="T36" fmla="*/ 70 w 191"/>
                <a:gd name="T37" fmla="*/ 70 h 123"/>
                <a:gd name="T38" fmla="*/ 10 w 191"/>
                <a:gd name="T39" fmla="*/ 10 h 123"/>
                <a:gd name="T40" fmla="*/ 16 w 191"/>
                <a:gd name="T41" fmla="*/ 8 h 123"/>
                <a:gd name="T42" fmla="*/ 174 w 191"/>
                <a:gd name="T43" fmla="*/ 8 h 123"/>
                <a:gd name="T44" fmla="*/ 83 w 191"/>
                <a:gd name="T45" fmla="*/ 95 h 123"/>
                <a:gd name="T46" fmla="*/ 95 w 191"/>
                <a:gd name="T47" fmla="*/ 100 h 123"/>
                <a:gd name="T48" fmla="*/ 107 w 191"/>
                <a:gd name="T49" fmla="*/ 95 h 123"/>
                <a:gd name="T50" fmla="*/ 123 w 191"/>
                <a:gd name="T51" fmla="*/ 78 h 123"/>
                <a:gd name="T52" fmla="*/ 160 w 191"/>
                <a:gd name="T53" fmla="*/ 115 h 123"/>
                <a:gd name="T54" fmla="*/ 31 w 191"/>
                <a:gd name="T55" fmla="*/ 115 h 123"/>
                <a:gd name="T56" fmla="*/ 67 w 191"/>
                <a:gd name="T57" fmla="*/ 78 h 123"/>
                <a:gd name="T58" fmla="*/ 83 w 191"/>
                <a:gd name="T59" fmla="*/ 95 h 123"/>
                <a:gd name="T60" fmla="*/ 8 w 191"/>
                <a:gd name="T61" fmla="*/ 106 h 123"/>
                <a:gd name="T62" fmla="*/ 8 w 191"/>
                <a:gd name="T63" fmla="*/ 19 h 123"/>
                <a:gd name="T64" fmla="*/ 61 w 191"/>
                <a:gd name="T65" fmla="*/ 73 h 123"/>
                <a:gd name="T66" fmla="*/ 20 w 191"/>
                <a:gd name="T67" fmla="*/ 115 h 123"/>
                <a:gd name="T68" fmla="*/ 16 w 191"/>
                <a:gd name="T69" fmla="*/ 115 h 123"/>
                <a:gd name="T70" fmla="*/ 8 w 191"/>
                <a:gd name="T71" fmla="*/ 106 h 123"/>
                <a:gd name="T72" fmla="*/ 174 w 191"/>
                <a:gd name="T73" fmla="*/ 115 h 123"/>
                <a:gd name="T74" fmla="*/ 171 w 191"/>
                <a:gd name="T75" fmla="*/ 115 h 123"/>
                <a:gd name="T76" fmla="*/ 129 w 191"/>
                <a:gd name="T77" fmla="*/ 73 h 123"/>
                <a:gd name="T78" fmla="*/ 183 w 191"/>
                <a:gd name="T79" fmla="*/ 19 h 123"/>
                <a:gd name="T80" fmla="*/ 183 w 191"/>
                <a:gd name="T81" fmla="*/ 106 h 123"/>
                <a:gd name="T82" fmla="*/ 174 w 191"/>
                <a:gd name="T83" fmla="*/ 11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1" h="123">
                  <a:moveTo>
                    <a:pt x="17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15"/>
                    <a:pt x="7" y="123"/>
                    <a:pt x="16" y="123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83" y="123"/>
                    <a:pt x="191" y="115"/>
                    <a:pt x="191" y="106"/>
                  </a:cubicBezTo>
                  <a:cubicBezTo>
                    <a:pt x="191" y="17"/>
                    <a:pt x="191" y="17"/>
                    <a:pt x="191" y="17"/>
                  </a:cubicBezTo>
                  <a:cubicBezTo>
                    <a:pt x="191" y="7"/>
                    <a:pt x="183" y="0"/>
                    <a:pt x="174" y="0"/>
                  </a:cubicBezTo>
                  <a:close/>
                  <a:moveTo>
                    <a:pt x="174" y="8"/>
                  </a:moveTo>
                  <a:cubicBezTo>
                    <a:pt x="177" y="8"/>
                    <a:pt x="179" y="9"/>
                    <a:pt x="180" y="10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98" y="92"/>
                    <a:pt x="92" y="92"/>
                    <a:pt x="89" y="8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2" y="9"/>
                    <a:pt x="14" y="8"/>
                    <a:pt x="16" y="8"/>
                  </a:cubicBezTo>
                  <a:lnTo>
                    <a:pt x="174" y="8"/>
                  </a:lnTo>
                  <a:close/>
                  <a:moveTo>
                    <a:pt x="83" y="95"/>
                  </a:moveTo>
                  <a:cubicBezTo>
                    <a:pt x="87" y="98"/>
                    <a:pt x="91" y="100"/>
                    <a:pt x="95" y="100"/>
                  </a:cubicBezTo>
                  <a:cubicBezTo>
                    <a:pt x="100" y="100"/>
                    <a:pt x="104" y="98"/>
                    <a:pt x="107" y="95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60" y="115"/>
                    <a:pt x="160" y="115"/>
                    <a:pt x="160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67" y="78"/>
                    <a:pt x="67" y="78"/>
                    <a:pt x="67" y="78"/>
                  </a:cubicBezTo>
                  <a:lnTo>
                    <a:pt x="83" y="95"/>
                  </a:lnTo>
                  <a:close/>
                  <a:moveTo>
                    <a:pt x="8" y="106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61" y="73"/>
                    <a:pt x="61" y="73"/>
                    <a:pt x="61" y="73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16" y="115"/>
                    <a:pt x="16" y="115"/>
                    <a:pt x="16" y="115"/>
                  </a:cubicBezTo>
                  <a:cubicBezTo>
                    <a:pt x="11" y="115"/>
                    <a:pt x="8" y="111"/>
                    <a:pt x="8" y="106"/>
                  </a:cubicBezTo>
                  <a:close/>
                  <a:moveTo>
                    <a:pt x="174" y="115"/>
                  </a:moveTo>
                  <a:cubicBezTo>
                    <a:pt x="171" y="115"/>
                    <a:pt x="171" y="115"/>
                    <a:pt x="171" y="115"/>
                  </a:cubicBezTo>
                  <a:cubicBezTo>
                    <a:pt x="129" y="73"/>
                    <a:pt x="129" y="73"/>
                    <a:pt x="129" y="73"/>
                  </a:cubicBezTo>
                  <a:cubicBezTo>
                    <a:pt x="183" y="19"/>
                    <a:pt x="183" y="19"/>
                    <a:pt x="183" y="19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3" y="111"/>
                    <a:pt x="179" y="115"/>
                    <a:pt x="174" y="11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295"/>
            <p:cNvSpPr>
              <a:spLocks noEditPoints="1"/>
            </p:cNvSpPr>
            <p:nvPr/>
          </p:nvSpPr>
          <p:spPr bwMode="auto">
            <a:xfrm>
              <a:off x="5334001" y="2233613"/>
              <a:ext cx="231775" cy="141288"/>
            </a:xfrm>
            <a:custGeom>
              <a:avLst/>
              <a:gdLst>
                <a:gd name="T0" fmla="*/ 124 w 172"/>
                <a:gd name="T1" fmla="*/ 104 h 104"/>
                <a:gd name="T2" fmla="*/ 13 w 172"/>
                <a:gd name="T3" fmla="*/ 104 h 104"/>
                <a:gd name="T4" fmla="*/ 0 w 172"/>
                <a:gd name="T5" fmla="*/ 91 h 104"/>
                <a:gd name="T6" fmla="*/ 0 w 172"/>
                <a:gd name="T7" fmla="*/ 13 h 104"/>
                <a:gd name="T8" fmla="*/ 13 w 172"/>
                <a:gd name="T9" fmla="*/ 0 h 104"/>
                <a:gd name="T10" fmla="*/ 124 w 172"/>
                <a:gd name="T11" fmla="*/ 0 h 104"/>
                <a:gd name="T12" fmla="*/ 137 w 172"/>
                <a:gd name="T13" fmla="*/ 13 h 104"/>
                <a:gd name="T14" fmla="*/ 137 w 172"/>
                <a:gd name="T15" fmla="*/ 21 h 104"/>
                <a:gd name="T16" fmla="*/ 172 w 172"/>
                <a:gd name="T17" fmla="*/ 58 h 104"/>
                <a:gd name="T18" fmla="*/ 170 w 172"/>
                <a:gd name="T19" fmla="*/ 61 h 104"/>
                <a:gd name="T20" fmla="*/ 166 w 172"/>
                <a:gd name="T21" fmla="*/ 61 h 104"/>
                <a:gd name="T22" fmla="*/ 137 w 172"/>
                <a:gd name="T23" fmla="*/ 51 h 104"/>
                <a:gd name="T24" fmla="*/ 137 w 172"/>
                <a:gd name="T25" fmla="*/ 91 h 104"/>
                <a:gd name="T26" fmla="*/ 124 w 172"/>
                <a:gd name="T27" fmla="*/ 104 h 104"/>
                <a:gd name="T28" fmla="*/ 13 w 172"/>
                <a:gd name="T29" fmla="*/ 8 h 104"/>
                <a:gd name="T30" fmla="*/ 8 w 172"/>
                <a:gd name="T31" fmla="*/ 13 h 104"/>
                <a:gd name="T32" fmla="*/ 8 w 172"/>
                <a:gd name="T33" fmla="*/ 91 h 104"/>
                <a:gd name="T34" fmla="*/ 13 w 172"/>
                <a:gd name="T35" fmla="*/ 96 h 104"/>
                <a:gd name="T36" fmla="*/ 124 w 172"/>
                <a:gd name="T37" fmla="*/ 96 h 104"/>
                <a:gd name="T38" fmla="*/ 129 w 172"/>
                <a:gd name="T39" fmla="*/ 91 h 104"/>
                <a:gd name="T40" fmla="*/ 129 w 172"/>
                <a:gd name="T41" fmla="*/ 47 h 104"/>
                <a:gd name="T42" fmla="*/ 133 w 172"/>
                <a:gd name="T43" fmla="*/ 43 h 104"/>
                <a:gd name="T44" fmla="*/ 163 w 172"/>
                <a:gd name="T45" fmla="*/ 50 h 104"/>
                <a:gd name="T46" fmla="*/ 135 w 172"/>
                <a:gd name="T47" fmla="*/ 29 h 104"/>
                <a:gd name="T48" fmla="*/ 133 w 172"/>
                <a:gd name="T49" fmla="*/ 29 h 104"/>
                <a:gd name="T50" fmla="*/ 133 w 172"/>
                <a:gd name="T51" fmla="*/ 29 h 104"/>
                <a:gd name="T52" fmla="*/ 130 w 172"/>
                <a:gd name="T53" fmla="*/ 28 h 104"/>
                <a:gd name="T54" fmla="*/ 129 w 172"/>
                <a:gd name="T55" fmla="*/ 25 h 104"/>
                <a:gd name="T56" fmla="*/ 129 w 172"/>
                <a:gd name="T57" fmla="*/ 13 h 104"/>
                <a:gd name="T58" fmla="*/ 124 w 172"/>
                <a:gd name="T59" fmla="*/ 8 h 104"/>
                <a:gd name="T60" fmla="*/ 13 w 172"/>
                <a:gd name="T61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2" h="104">
                  <a:moveTo>
                    <a:pt x="124" y="104"/>
                  </a:moveTo>
                  <a:cubicBezTo>
                    <a:pt x="13" y="104"/>
                    <a:pt x="13" y="104"/>
                    <a:pt x="13" y="104"/>
                  </a:cubicBezTo>
                  <a:cubicBezTo>
                    <a:pt x="6" y="104"/>
                    <a:pt x="0" y="98"/>
                    <a:pt x="0" y="9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31" y="0"/>
                    <a:pt x="137" y="6"/>
                    <a:pt x="137" y="13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56" y="22"/>
                    <a:pt x="172" y="38"/>
                    <a:pt x="172" y="58"/>
                  </a:cubicBezTo>
                  <a:cubicBezTo>
                    <a:pt x="172" y="59"/>
                    <a:pt x="171" y="61"/>
                    <a:pt x="170" y="61"/>
                  </a:cubicBezTo>
                  <a:cubicBezTo>
                    <a:pt x="169" y="62"/>
                    <a:pt x="167" y="62"/>
                    <a:pt x="166" y="61"/>
                  </a:cubicBezTo>
                  <a:cubicBezTo>
                    <a:pt x="157" y="55"/>
                    <a:pt x="147" y="52"/>
                    <a:pt x="137" y="5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8"/>
                    <a:pt x="131" y="104"/>
                    <a:pt x="124" y="104"/>
                  </a:cubicBezTo>
                  <a:close/>
                  <a:moveTo>
                    <a:pt x="13" y="8"/>
                  </a:moveTo>
                  <a:cubicBezTo>
                    <a:pt x="10" y="8"/>
                    <a:pt x="8" y="10"/>
                    <a:pt x="8" y="1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4"/>
                    <a:pt x="10" y="96"/>
                    <a:pt x="13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6" y="96"/>
                    <a:pt x="129" y="94"/>
                    <a:pt x="129" y="91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29" y="45"/>
                    <a:pt x="130" y="43"/>
                    <a:pt x="133" y="43"/>
                  </a:cubicBezTo>
                  <a:cubicBezTo>
                    <a:pt x="143" y="43"/>
                    <a:pt x="154" y="46"/>
                    <a:pt x="163" y="50"/>
                  </a:cubicBezTo>
                  <a:cubicBezTo>
                    <a:pt x="159" y="38"/>
                    <a:pt x="148" y="29"/>
                    <a:pt x="135" y="29"/>
                  </a:cubicBezTo>
                  <a:cubicBezTo>
                    <a:pt x="134" y="29"/>
                    <a:pt x="134" y="29"/>
                    <a:pt x="133" y="29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32" y="29"/>
                    <a:pt x="131" y="29"/>
                    <a:pt x="130" y="28"/>
                  </a:cubicBezTo>
                  <a:cubicBezTo>
                    <a:pt x="129" y="27"/>
                    <a:pt x="129" y="26"/>
                    <a:pt x="129" y="25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0"/>
                    <a:pt x="126" y="8"/>
                    <a:pt x="124" y="8"/>
                  </a:cubicBezTo>
                  <a:lnTo>
                    <a:pt x="13" y="8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296"/>
            <p:cNvSpPr>
              <a:spLocks noEditPoints="1"/>
            </p:cNvSpPr>
            <p:nvPr/>
          </p:nvSpPr>
          <p:spPr bwMode="auto">
            <a:xfrm>
              <a:off x="5327651" y="949325"/>
              <a:ext cx="242888" cy="241300"/>
            </a:xfrm>
            <a:custGeom>
              <a:avLst/>
              <a:gdLst>
                <a:gd name="T0" fmla="*/ 175 w 180"/>
                <a:gd name="T1" fmla="*/ 49 h 179"/>
                <a:gd name="T2" fmla="*/ 130 w 180"/>
                <a:gd name="T3" fmla="*/ 5 h 179"/>
                <a:gd name="T4" fmla="*/ 118 w 180"/>
                <a:gd name="T5" fmla="*/ 0 h 179"/>
                <a:gd name="T6" fmla="*/ 105 w 180"/>
                <a:gd name="T7" fmla="*/ 5 h 179"/>
                <a:gd name="T8" fmla="*/ 15 w 180"/>
                <a:gd name="T9" fmla="*/ 95 h 179"/>
                <a:gd name="T10" fmla="*/ 10 w 180"/>
                <a:gd name="T11" fmla="*/ 105 h 179"/>
                <a:gd name="T12" fmla="*/ 1 w 180"/>
                <a:gd name="T13" fmla="*/ 158 h 179"/>
                <a:gd name="T14" fmla="*/ 5 w 180"/>
                <a:gd name="T15" fmla="*/ 173 h 179"/>
                <a:gd name="T16" fmla="*/ 18 w 180"/>
                <a:gd name="T17" fmla="*/ 179 h 179"/>
                <a:gd name="T18" fmla="*/ 21 w 180"/>
                <a:gd name="T19" fmla="*/ 179 h 179"/>
                <a:gd name="T20" fmla="*/ 78 w 180"/>
                <a:gd name="T21" fmla="*/ 169 h 179"/>
                <a:gd name="T22" fmla="*/ 81 w 180"/>
                <a:gd name="T23" fmla="*/ 168 h 179"/>
                <a:gd name="T24" fmla="*/ 175 w 180"/>
                <a:gd name="T25" fmla="*/ 74 h 179"/>
                <a:gd name="T26" fmla="*/ 180 w 180"/>
                <a:gd name="T27" fmla="*/ 62 h 179"/>
                <a:gd name="T28" fmla="*/ 175 w 180"/>
                <a:gd name="T29" fmla="*/ 49 h 179"/>
                <a:gd name="T30" fmla="*/ 169 w 180"/>
                <a:gd name="T31" fmla="*/ 68 h 179"/>
                <a:gd name="T32" fmla="*/ 76 w 180"/>
                <a:gd name="T33" fmla="*/ 161 h 179"/>
                <a:gd name="T34" fmla="*/ 20 w 180"/>
                <a:gd name="T35" fmla="*/ 171 h 179"/>
                <a:gd name="T36" fmla="*/ 11 w 180"/>
                <a:gd name="T37" fmla="*/ 167 h 179"/>
                <a:gd name="T38" fmla="*/ 9 w 180"/>
                <a:gd name="T39" fmla="*/ 160 h 179"/>
                <a:gd name="T40" fmla="*/ 18 w 180"/>
                <a:gd name="T41" fmla="*/ 106 h 179"/>
                <a:gd name="T42" fmla="*/ 20 w 180"/>
                <a:gd name="T43" fmla="*/ 101 h 179"/>
                <a:gd name="T44" fmla="*/ 111 w 180"/>
                <a:gd name="T45" fmla="*/ 10 h 179"/>
                <a:gd name="T46" fmla="*/ 118 w 180"/>
                <a:gd name="T47" fmla="*/ 8 h 179"/>
                <a:gd name="T48" fmla="*/ 125 w 180"/>
                <a:gd name="T49" fmla="*/ 10 h 179"/>
                <a:gd name="T50" fmla="*/ 169 w 180"/>
                <a:gd name="T51" fmla="*/ 55 h 179"/>
                <a:gd name="T52" fmla="*/ 172 w 180"/>
                <a:gd name="T53" fmla="*/ 62 h 179"/>
                <a:gd name="T54" fmla="*/ 169 w 180"/>
                <a:gd name="T55" fmla="*/ 6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0" h="179">
                  <a:moveTo>
                    <a:pt x="175" y="49"/>
                  </a:moveTo>
                  <a:cubicBezTo>
                    <a:pt x="130" y="5"/>
                    <a:pt x="130" y="5"/>
                    <a:pt x="130" y="5"/>
                  </a:cubicBezTo>
                  <a:cubicBezTo>
                    <a:pt x="127" y="1"/>
                    <a:pt x="123" y="0"/>
                    <a:pt x="118" y="0"/>
                  </a:cubicBezTo>
                  <a:cubicBezTo>
                    <a:pt x="113" y="0"/>
                    <a:pt x="109" y="1"/>
                    <a:pt x="105" y="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2" y="98"/>
                    <a:pt x="10" y="101"/>
                    <a:pt x="10" y="105"/>
                  </a:cubicBezTo>
                  <a:cubicBezTo>
                    <a:pt x="1" y="158"/>
                    <a:pt x="1" y="158"/>
                    <a:pt x="1" y="158"/>
                  </a:cubicBezTo>
                  <a:cubicBezTo>
                    <a:pt x="0" y="163"/>
                    <a:pt x="1" y="169"/>
                    <a:pt x="5" y="173"/>
                  </a:cubicBezTo>
                  <a:cubicBezTo>
                    <a:pt x="8" y="176"/>
                    <a:pt x="13" y="179"/>
                    <a:pt x="18" y="179"/>
                  </a:cubicBezTo>
                  <a:cubicBezTo>
                    <a:pt x="19" y="179"/>
                    <a:pt x="20" y="179"/>
                    <a:pt x="21" y="179"/>
                  </a:cubicBezTo>
                  <a:cubicBezTo>
                    <a:pt x="78" y="169"/>
                    <a:pt x="78" y="169"/>
                    <a:pt x="78" y="169"/>
                  </a:cubicBezTo>
                  <a:cubicBezTo>
                    <a:pt x="79" y="169"/>
                    <a:pt x="80" y="169"/>
                    <a:pt x="81" y="168"/>
                  </a:cubicBezTo>
                  <a:cubicBezTo>
                    <a:pt x="175" y="74"/>
                    <a:pt x="175" y="74"/>
                    <a:pt x="175" y="74"/>
                  </a:cubicBezTo>
                  <a:cubicBezTo>
                    <a:pt x="178" y="71"/>
                    <a:pt x="180" y="66"/>
                    <a:pt x="180" y="62"/>
                  </a:cubicBezTo>
                  <a:cubicBezTo>
                    <a:pt x="180" y="57"/>
                    <a:pt x="178" y="52"/>
                    <a:pt x="175" y="49"/>
                  </a:cubicBezTo>
                  <a:close/>
                  <a:moveTo>
                    <a:pt x="169" y="68"/>
                  </a:moveTo>
                  <a:cubicBezTo>
                    <a:pt x="76" y="161"/>
                    <a:pt x="76" y="161"/>
                    <a:pt x="76" y="161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71"/>
                    <a:pt x="13" y="170"/>
                    <a:pt x="11" y="167"/>
                  </a:cubicBezTo>
                  <a:cubicBezTo>
                    <a:pt x="9" y="165"/>
                    <a:pt x="8" y="162"/>
                    <a:pt x="9" y="160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4"/>
                    <a:pt x="19" y="103"/>
                    <a:pt x="20" y="101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3" y="9"/>
                    <a:pt x="115" y="8"/>
                    <a:pt x="118" y="8"/>
                  </a:cubicBezTo>
                  <a:cubicBezTo>
                    <a:pt x="120" y="8"/>
                    <a:pt x="123" y="9"/>
                    <a:pt x="125" y="10"/>
                  </a:cubicBezTo>
                  <a:cubicBezTo>
                    <a:pt x="169" y="55"/>
                    <a:pt x="169" y="55"/>
                    <a:pt x="169" y="55"/>
                  </a:cubicBezTo>
                  <a:cubicBezTo>
                    <a:pt x="171" y="57"/>
                    <a:pt x="172" y="59"/>
                    <a:pt x="172" y="62"/>
                  </a:cubicBezTo>
                  <a:cubicBezTo>
                    <a:pt x="172" y="64"/>
                    <a:pt x="171" y="66"/>
                    <a:pt x="169" y="68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297"/>
            <p:cNvSpPr>
              <a:spLocks noEditPoints="1"/>
            </p:cNvSpPr>
            <p:nvPr/>
          </p:nvSpPr>
          <p:spPr bwMode="auto">
            <a:xfrm>
              <a:off x="5346701" y="1135062"/>
              <a:ext cx="38100" cy="36513"/>
            </a:xfrm>
            <a:custGeom>
              <a:avLst/>
              <a:gdLst>
                <a:gd name="T0" fmla="*/ 5 w 28"/>
                <a:gd name="T1" fmla="*/ 5 h 27"/>
                <a:gd name="T2" fmla="*/ 5 w 28"/>
                <a:gd name="T3" fmla="*/ 23 h 27"/>
                <a:gd name="T4" fmla="*/ 14 w 28"/>
                <a:gd name="T5" fmla="*/ 27 h 27"/>
                <a:gd name="T6" fmla="*/ 23 w 28"/>
                <a:gd name="T7" fmla="*/ 23 h 27"/>
                <a:gd name="T8" fmla="*/ 23 w 28"/>
                <a:gd name="T9" fmla="*/ 5 h 27"/>
                <a:gd name="T10" fmla="*/ 5 w 28"/>
                <a:gd name="T11" fmla="*/ 5 h 27"/>
                <a:gd name="T12" fmla="*/ 17 w 28"/>
                <a:gd name="T13" fmla="*/ 17 h 27"/>
                <a:gd name="T14" fmla="*/ 10 w 28"/>
                <a:gd name="T15" fmla="*/ 17 h 27"/>
                <a:gd name="T16" fmla="*/ 10 w 28"/>
                <a:gd name="T17" fmla="*/ 10 h 27"/>
                <a:gd name="T18" fmla="*/ 14 w 28"/>
                <a:gd name="T19" fmla="*/ 9 h 27"/>
                <a:gd name="T20" fmla="*/ 17 w 28"/>
                <a:gd name="T21" fmla="*/ 10 h 27"/>
                <a:gd name="T22" fmla="*/ 17 w 28"/>
                <a:gd name="T23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7">
                  <a:moveTo>
                    <a:pt x="5" y="5"/>
                  </a:moveTo>
                  <a:cubicBezTo>
                    <a:pt x="0" y="10"/>
                    <a:pt x="0" y="18"/>
                    <a:pt x="5" y="23"/>
                  </a:cubicBezTo>
                  <a:cubicBezTo>
                    <a:pt x="7" y="25"/>
                    <a:pt x="10" y="27"/>
                    <a:pt x="14" y="27"/>
                  </a:cubicBezTo>
                  <a:cubicBezTo>
                    <a:pt x="17" y="27"/>
                    <a:pt x="20" y="25"/>
                    <a:pt x="23" y="23"/>
                  </a:cubicBezTo>
                  <a:cubicBezTo>
                    <a:pt x="28" y="18"/>
                    <a:pt x="28" y="10"/>
                    <a:pt x="23" y="5"/>
                  </a:cubicBezTo>
                  <a:cubicBezTo>
                    <a:pt x="18" y="0"/>
                    <a:pt x="9" y="0"/>
                    <a:pt x="5" y="5"/>
                  </a:cubicBezTo>
                  <a:close/>
                  <a:moveTo>
                    <a:pt x="17" y="17"/>
                  </a:moveTo>
                  <a:cubicBezTo>
                    <a:pt x="15" y="19"/>
                    <a:pt x="12" y="19"/>
                    <a:pt x="10" y="17"/>
                  </a:cubicBezTo>
                  <a:cubicBezTo>
                    <a:pt x="8" y="15"/>
                    <a:pt x="8" y="12"/>
                    <a:pt x="10" y="10"/>
                  </a:cubicBezTo>
                  <a:cubicBezTo>
                    <a:pt x="11" y="10"/>
                    <a:pt x="12" y="9"/>
                    <a:pt x="14" y="9"/>
                  </a:cubicBezTo>
                  <a:cubicBezTo>
                    <a:pt x="15" y="9"/>
                    <a:pt x="16" y="10"/>
                    <a:pt x="17" y="10"/>
                  </a:cubicBezTo>
                  <a:cubicBezTo>
                    <a:pt x="19" y="12"/>
                    <a:pt x="19" y="15"/>
                    <a:pt x="17" y="1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298"/>
            <p:cNvSpPr>
              <a:spLocks/>
            </p:cNvSpPr>
            <p:nvPr/>
          </p:nvSpPr>
          <p:spPr bwMode="auto">
            <a:xfrm>
              <a:off x="5394326" y="1597025"/>
              <a:ext cx="114300" cy="179388"/>
            </a:xfrm>
            <a:custGeom>
              <a:avLst/>
              <a:gdLst>
                <a:gd name="T0" fmla="*/ 81 w 85"/>
                <a:gd name="T1" fmla="*/ 65 h 132"/>
                <a:gd name="T2" fmla="*/ 8 w 85"/>
                <a:gd name="T3" fmla="*/ 2 h 132"/>
                <a:gd name="T4" fmla="*/ 1 w 85"/>
                <a:gd name="T5" fmla="*/ 6 h 132"/>
                <a:gd name="T6" fmla="*/ 0 w 85"/>
                <a:gd name="T7" fmla="*/ 102 h 132"/>
                <a:gd name="T8" fmla="*/ 8 w 85"/>
                <a:gd name="T9" fmla="*/ 105 h 132"/>
                <a:gd name="T10" fmla="*/ 19 w 85"/>
                <a:gd name="T11" fmla="*/ 87 h 132"/>
                <a:gd name="T12" fmla="*/ 27 w 85"/>
                <a:gd name="T13" fmla="*/ 87 h 132"/>
                <a:gd name="T14" fmla="*/ 46 w 85"/>
                <a:gd name="T15" fmla="*/ 128 h 132"/>
                <a:gd name="T16" fmla="*/ 52 w 85"/>
                <a:gd name="T17" fmla="*/ 131 h 132"/>
                <a:gd name="T18" fmla="*/ 68 w 85"/>
                <a:gd name="T19" fmla="*/ 123 h 132"/>
                <a:gd name="T20" fmla="*/ 71 w 85"/>
                <a:gd name="T21" fmla="*/ 117 h 132"/>
                <a:gd name="T22" fmla="*/ 52 w 85"/>
                <a:gd name="T23" fmla="*/ 76 h 132"/>
                <a:gd name="T24" fmla="*/ 57 w 85"/>
                <a:gd name="T25" fmla="*/ 70 h 132"/>
                <a:gd name="T26" fmla="*/ 77 w 85"/>
                <a:gd name="T27" fmla="*/ 73 h 132"/>
                <a:gd name="T28" fmla="*/ 81 w 85"/>
                <a:gd name="T29" fmla="*/ 6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132">
                  <a:moveTo>
                    <a:pt x="81" y="65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5" y="0"/>
                    <a:pt x="1" y="2"/>
                    <a:pt x="1" y="6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7"/>
                    <a:pt x="6" y="108"/>
                    <a:pt x="8" y="105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1" y="84"/>
                    <a:pt x="26" y="84"/>
                    <a:pt x="27" y="87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47" y="131"/>
                    <a:pt x="49" y="132"/>
                    <a:pt x="52" y="131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71" y="122"/>
                    <a:pt x="72" y="119"/>
                    <a:pt x="71" y="117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0" y="73"/>
                    <a:pt x="53" y="69"/>
                    <a:pt x="57" y="70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82" y="74"/>
                    <a:pt x="85" y="68"/>
                    <a:pt x="81" y="6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299"/>
            <p:cNvSpPr>
              <a:spLocks noEditPoints="1"/>
            </p:cNvSpPr>
            <p:nvPr/>
          </p:nvSpPr>
          <p:spPr bwMode="auto">
            <a:xfrm>
              <a:off x="5310189" y="2867025"/>
              <a:ext cx="265113" cy="111125"/>
            </a:xfrm>
            <a:custGeom>
              <a:avLst/>
              <a:gdLst>
                <a:gd name="T0" fmla="*/ 172 w 196"/>
                <a:gd name="T1" fmla="*/ 82 h 82"/>
                <a:gd name="T2" fmla="*/ 24 w 196"/>
                <a:gd name="T3" fmla="*/ 82 h 82"/>
                <a:gd name="T4" fmla="*/ 0 w 196"/>
                <a:gd name="T5" fmla="*/ 58 h 82"/>
                <a:gd name="T6" fmla="*/ 0 w 196"/>
                <a:gd name="T7" fmla="*/ 24 h 82"/>
                <a:gd name="T8" fmla="*/ 24 w 196"/>
                <a:gd name="T9" fmla="*/ 0 h 82"/>
                <a:gd name="T10" fmla="*/ 172 w 196"/>
                <a:gd name="T11" fmla="*/ 0 h 82"/>
                <a:gd name="T12" fmla="*/ 196 w 196"/>
                <a:gd name="T13" fmla="*/ 24 h 82"/>
                <a:gd name="T14" fmla="*/ 196 w 196"/>
                <a:gd name="T15" fmla="*/ 58 h 82"/>
                <a:gd name="T16" fmla="*/ 172 w 196"/>
                <a:gd name="T17" fmla="*/ 82 h 82"/>
                <a:gd name="T18" fmla="*/ 24 w 196"/>
                <a:gd name="T19" fmla="*/ 8 h 82"/>
                <a:gd name="T20" fmla="*/ 8 w 196"/>
                <a:gd name="T21" fmla="*/ 24 h 82"/>
                <a:gd name="T22" fmla="*/ 8 w 196"/>
                <a:gd name="T23" fmla="*/ 58 h 82"/>
                <a:gd name="T24" fmla="*/ 24 w 196"/>
                <a:gd name="T25" fmla="*/ 74 h 82"/>
                <a:gd name="T26" fmla="*/ 172 w 196"/>
                <a:gd name="T27" fmla="*/ 74 h 82"/>
                <a:gd name="T28" fmla="*/ 188 w 196"/>
                <a:gd name="T29" fmla="*/ 58 h 82"/>
                <a:gd name="T30" fmla="*/ 188 w 196"/>
                <a:gd name="T31" fmla="*/ 24 h 82"/>
                <a:gd name="T32" fmla="*/ 172 w 196"/>
                <a:gd name="T33" fmla="*/ 8 h 82"/>
                <a:gd name="T34" fmla="*/ 24 w 196"/>
                <a:gd name="T35" fmla="*/ 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6" h="82">
                  <a:moveTo>
                    <a:pt x="172" y="82"/>
                  </a:moveTo>
                  <a:cubicBezTo>
                    <a:pt x="24" y="82"/>
                    <a:pt x="24" y="82"/>
                    <a:pt x="24" y="82"/>
                  </a:cubicBezTo>
                  <a:cubicBezTo>
                    <a:pt x="10" y="82"/>
                    <a:pt x="0" y="71"/>
                    <a:pt x="0" y="5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0" y="0"/>
                    <a:pt x="24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85" y="0"/>
                    <a:pt x="196" y="11"/>
                    <a:pt x="196" y="24"/>
                  </a:cubicBezTo>
                  <a:cubicBezTo>
                    <a:pt x="196" y="58"/>
                    <a:pt x="196" y="58"/>
                    <a:pt x="196" y="58"/>
                  </a:cubicBezTo>
                  <a:cubicBezTo>
                    <a:pt x="196" y="71"/>
                    <a:pt x="185" y="82"/>
                    <a:pt x="172" y="82"/>
                  </a:cubicBezTo>
                  <a:moveTo>
                    <a:pt x="24" y="8"/>
                  </a:moveTo>
                  <a:cubicBezTo>
                    <a:pt x="15" y="8"/>
                    <a:pt x="8" y="15"/>
                    <a:pt x="8" y="24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6"/>
                    <a:pt x="15" y="74"/>
                    <a:pt x="24" y="74"/>
                  </a:cubicBezTo>
                  <a:cubicBezTo>
                    <a:pt x="172" y="74"/>
                    <a:pt x="172" y="74"/>
                    <a:pt x="172" y="74"/>
                  </a:cubicBezTo>
                  <a:cubicBezTo>
                    <a:pt x="181" y="74"/>
                    <a:pt x="188" y="66"/>
                    <a:pt x="188" y="58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5"/>
                    <a:pt x="181" y="8"/>
                    <a:pt x="172" y="8"/>
                  </a:cubicBezTo>
                  <a:cubicBezTo>
                    <a:pt x="24" y="8"/>
                    <a:pt x="24" y="8"/>
                    <a:pt x="24" y="8"/>
                  </a:cubicBezTo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300"/>
            <p:cNvSpPr>
              <a:spLocks/>
            </p:cNvSpPr>
            <p:nvPr/>
          </p:nvSpPr>
          <p:spPr bwMode="auto">
            <a:xfrm>
              <a:off x="5564189" y="2895600"/>
              <a:ext cx="25400" cy="53975"/>
            </a:xfrm>
            <a:custGeom>
              <a:avLst/>
              <a:gdLst>
                <a:gd name="T0" fmla="*/ 4 w 19"/>
                <a:gd name="T1" fmla="*/ 40 h 40"/>
                <a:gd name="T2" fmla="*/ 0 w 19"/>
                <a:gd name="T3" fmla="*/ 36 h 40"/>
                <a:gd name="T4" fmla="*/ 4 w 19"/>
                <a:gd name="T5" fmla="*/ 32 h 40"/>
                <a:gd name="T6" fmla="*/ 11 w 19"/>
                <a:gd name="T7" fmla="*/ 25 h 40"/>
                <a:gd name="T8" fmla="*/ 11 w 19"/>
                <a:gd name="T9" fmla="*/ 15 h 40"/>
                <a:gd name="T10" fmla="*/ 4 w 19"/>
                <a:gd name="T11" fmla="*/ 8 h 40"/>
                <a:gd name="T12" fmla="*/ 0 w 19"/>
                <a:gd name="T13" fmla="*/ 4 h 40"/>
                <a:gd name="T14" fmla="*/ 4 w 19"/>
                <a:gd name="T15" fmla="*/ 0 h 40"/>
                <a:gd name="T16" fmla="*/ 19 w 19"/>
                <a:gd name="T17" fmla="*/ 15 h 40"/>
                <a:gd name="T18" fmla="*/ 19 w 19"/>
                <a:gd name="T19" fmla="*/ 25 h 40"/>
                <a:gd name="T20" fmla="*/ 4 w 19"/>
                <a:gd name="T2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0">
                  <a:moveTo>
                    <a:pt x="4" y="40"/>
                  </a:moveTo>
                  <a:cubicBezTo>
                    <a:pt x="2" y="40"/>
                    <a:pt x="0" y="38"/>
                    <a:pt x="0" y="36"/>
                  </a:cubicBezTo>
                  <a:cubicBezTo>
                    <a:pt x="0" y="34"/>
                    <a:pt x="2" y="32"/>
                    <a:pt x="4" y="32"/>
                  </a:cubicBezTo>
                  <a:cubicBezTo>
                    <a:pt x="8" y="32"/>
                    <a:pt x="11" y="29"/>
                    <a:pt x="11" y="2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1"/>
                    <a:pt x="8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2" y="0"/>
                    <a:pt x="19" y="6"/>
                    <a:pt x="19" y="1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33"/>
                    <a:pt x="12" y="40"/>
                    <a:pt x="4" y="4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301"/>
            <p:cNvSpPr>
              <a:spLocks/>
            </p:cNvSpPr>
            <p:nvPr/>
          </p:nvSpPr>
          <p:spPr bwMode="auto">
            <a:xfrm>
              <a:off x="5330826" y="2886075"/>
              <a:ext cx="28575" cy="73025"/>
            </a:xfrm>
            <a:custGeom>
              <a:avLst/>
              <a:gdLst>
                <a:gd name="T0" fmla="*/ 21 w 21"/>
                <a:gd name="T1" fmla="*/ 44 h 54"/>
                <a:gd name="T2" fmla="*/ 10 w 21"/>
                <a:gd name="T3" fmla="*/ 54 h 54"/>
                <a:gd name="T4" fmla="*/ 0 w 21"/>
                <a:gd name="T5" fmla="*/ 44 h 54"/>
                <a:gd name="T6" fmla="*/ 0 w 21"/>
                <a:gd name="T7" fmla="*/ 10 h 54"/>
                <a:gd name="T8" fmla="*/ 10 w 21"/>
                <a:gd name="T9" fmla="*/ 0 h 54"/>
                <a:gd name="T10" fmla="*/ 21 w 21"/>
                <a:gd name="T11" fmla="*/ 10 h 54"/>
                <a:gd name="T12" fmla="*/ 21 w 21"/>
                <a:gd name="T13" fmla="*/ 4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21" y="44"/>
                  </a:moveTo>
                  <a:cubicBezTo>
                    <a:pt x="21" y="49"/>
                    <a:pt x="16" y="54"/>
                    <a:pt x="10" y="54"/>
                  </a:cubicBezTo>
                  <a:cubicBezTo>
                    <a:pt x="5" y="54"/>
                    <a:pt x="0" y="49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6" y="0"/>
                    <a:pt x="21" y="4"/>
                    <a:pt x="21" y="10"/>
                  </a:cubicBezTo>
                  <a:lnTo>
                    <a:pt x="21" y="44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302"/>
            <p:cNvSpPr>
              <a:spLocks/>
            </p:cNvSpPr>
            <p:nvPr/>
          </p:nvSpPr>
          <p:spPr bwMode="auto">
            <a:xfrm>
              <a:off x="5370514" y="2886075"/>
              <a:ext cx="26988" cy="73025"/>
            </a:xfrm>
            <a:custGeom>
              <a:avLst/>
              <a:gdLst>
                <a:gd name="T0" fmla="*/ 10 w 21"/>
                <a:gd name="T1" fmla="*/ 0 h 54"/>
                <a:gd name="T2" fmla="*/ 0 w 21"/>
                <a:gd name="T3" fmla="*/ 10 h 54"/>
                <a:gd name="T4" fmla="*/ 0 w 21"/>
                <a:gd name="T5" fmla="*/ 44 h 54"/>
                <a:gd name="T6" fmla="*/ 10 w 21"/>
                <a:gd name="T7" fmla="*/ 54 h 54"/>
                <a:gd name="T8" fmla="*/ 21 w 21"/>
                <a:gd name="T9" fmla="*/ 44 h 54"/>
                <a:gd name="T10" fmla="*/ 21 w 21"/>
                <a:gd name="T11" fmla="*/ 10 h 54"/>
                <a:gd name="T12" fmla="*/ 10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0" y="54"/>
                  </a:cubicBezTo>
                  <a:cubicBezTo>
                    <a:pt x="16" y="54"/>
                    <a:pt x="21" y="49"/>
                    <a:pt x="21" y="44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4"/>
                    <a:pt x="16" y="0"/>
                    <a:pt x="10" y="0"/>
                  </a:cubicBezTo>
                </a:path>
              </a:pathLst>
            </a:custGeom>
            <a:solidFill>
              <a:srgbClr val="92A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303"/>
            <p:cNvSpPr>
              <a:spLocks/>
            </p:cNvSpPr>
            <p:nvPr/>
          </p:nvSpPr>
          <p:spPr bwMode="auto">
            <a:xfrm>
              <a:off x="5459414" y="4171950"/>
              <a:ext cx="58738" cy="61913"/>
            </a:xfrm>
            <a:custGeom>
              <a:avLst/>
              <a:gdLst>
                <a:gd name="T0" fmla="*/ 43 w 44"/>
                <a:gd name="T1" fmla="*/ 0 h 45"/>
                <a:gd name="T2" fmla="*/ 12 w 44"/>
                <a:gd name="T3" fmla="*/ 12 h 45"/>
                <a:gd name="T4" fmla="*/ 0 w 44"/>
                <a:gd name="T5" fmla="*/ 39 h 45"/>
                <a:gd name="T6" fmla="*/ 34 w 44"/>
                <a:gd name="T7" fmla="*/ 10 h 45"/>
                <a:gd name="T8" fmla="*/ 1 w 44"/>
                <a:gd name="T9" fmla="*/ 44 h 45"/>
                <a:gd name="T10" fmla="*/ 31 w 44"/>
                <a:gd name="T11" fmla="*/ 32 h 45"/>
                <a:gd name="T12" fmla="*/ 43 w 44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45">
                  <a:moveTo>
                    <a:pt x="43" y="0"/>
                  </a:moveTo>
                  <a:cubicBezTo>
                    <a:pt x="32" y="0"/>
                    <a:pt x="20" y="4"/>
                    <a:pt x="12" y="12"/>
                  </a:cubicBezTo>
                  <a:cubicBezTo>
                    <a:pt x="4" y="20"/>
                    <a:pt x="0" y="30"/>
                    <a:pt x="0" y="39"/>
                  </a:cubicBezTo>
                  <a:cubicBezTo>
                    <a:pt x="10" y="28"/>
                    <a:pt x="22" y="19"/>
                    <a:pt x="34" y="10"/>
                  </a:cubicBezTo>
                  <a:cubicBezTo>
                    <a:pt x="24" y="19"/>
                    <a:pt x="11" y="33"/>
                    <a:pt x="1" y="44"/>
                  </a:cubicBezTo>
                  <a:cubicBezTo>
                    <a:pt x="12" y="45"/>
                    <a:pt x="23" y="41"/>
                    <a:pt x="31" y="32"/>
                  </a:cubicBezTo>
                  <a:cubicBezTo>
                    <a:pt x="40" y="24"/>
                    <a:pt x="44" y="12"/>
                    <a:pt x="43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304"/>
            <p:cNvSpPr>
              <a:spLocks/>
            </p:cNvSpPr>
            <p:nvPr/>
          </p:nvSpPr>
          <p:spPr bwMode="auto">
            <a:xfrm>
              <a:off x="5380039" y="4144963"/>
              <a:ext cx="61913" cy="61913"/>
            </a:xfrm>
            <a:custGeom>
              <a:avLst/>
              <a:gdLst>
                <a:gd name="T0" fmla="*/ 45 w 45"/>
                <a:gd name="T1" fmla="*/ 40 h 45"/>
                <a:gd name="T2" fmla="*/ 33 w 45"/>
                <a:gd name="T3" fmla="*/ 13 h 45"/>
                <a:gd name="T4" fmla="*/ 1 w 45"/>
                <a:gd name="T5" fmla="*/ 1 h 45"/>
                <a:gd name="T6" fmla="*/ 13 w 45"/>
                <a:gd name="T7" fmla="*/ 33 h 45"/>
                <a:gd name="T8" fmla="*/ 44 w 45"/>
                <a:gd name="T9" fmla="*/ 45 h 45"/>
                <a:gd name="T10" fmla="*/ 10 w 45"/>
                <a:gd name="T11" fmla="*/ 11 h 45"/>
                <a:gd name="T12" fmla="*/ 45 w 45"/>
                <a:gd name="T13" fmla="*/ 4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45" y="40"/>
                  </a:moveTo>
                  <a:cubicBezTo>
                    <a:pt x="44" y="30"/>
                    <a:pt x="40" y="20"/>
                    <a:pt x="33" y="13"/>
                  </a:cubicBezTo>
                  <a:cubicBezTo>
                    <a:pt x="24" y="4"/>
                    <a:pt x="13" y="0"/>
                    <a:pt x="1" y="1"/>
                  </a:cubicBezTo>
                  <a:cubicBezTo>
                    <a:pt x="0" y="12"/>
                    <a:pt x="4" y="24"/>
                    <a:pt x="13" y="33"/>
                  </a:cubicBezTo>
                  <a:cubicBezTo>
                    <a:pt x="22" y="41"/>
                    <a:pt x="33" y="45"/>
                    <a:pt x="44" y="45"/>
                  </a:cubicBezTo>
                  <a:cubicBezTo>
                    <a:pt x="33" y="34"/>
                    <a:pt x="20" y="19"/>
                    <a:pt x="10" y="11"/>
                  </a:cubicBezTo>
                  <a:cubicBezTo>
                    <a:pt x="23" y="19"/>
                    <a:pt x="35" y="29"/>
                    <a:pt x="45" y="4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305"/>
            <p:cNvSpPr>
              <a:spLocks/>
            </p:cNvSpPr>
            <p:nvPr/>
          </p:nvSpPr>
          <p:spPr bwMode="auto">
            <a:xfrm>
              <a:off x="5445126" y="4122738"/>
              <a:ext cx="11113" cy="166688"/>
            </a:xfrm>
            <a:custGeom>
              <a:avLst/>
              <a:gdLst>
                <a:gd name="T0" fmla="*/ 4 w 8"/>
                <a:gd name="T1" fmla="*/ 0 h 124"/>
                <a:gd name="T2" fmla="*/ 0 w 8"/>
                <a:gd name="T3" fmla="*/ 4 h 124"/>
                <a:gd name="T4" fmla="*/ 0 w 8"/>
                <a:gd name="T5" fmla="*/ 120 h 124"/>
                <a:gd name="T6" fmla="*/ 4 w 8"/>
                <a:gd name="T7" fmla="*/ 124 h 124"/>
                <a:gd name="T8" fmla="*/ 8 w 8"/>
                <a:gd name="T9" fmla="*/ 120 h 124"/>
                <a:gd name="T10" fmla="*/ 8 w 8"/>
                <a:gd name="T11" fmla="*/ 4 h 124"/>
                <a:gd name="T12" fmla="*/ 4 w 8"/>
                <a:gd name="T1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6" y="124"/>
                    <a:pt x="8" y="122"/>
                    <a:pt x="8" y="12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306"/>
            <p:cNvSpPr>
              <a:spLocks noEditPoints="1"/>
            </p:cNvSpPr>
            <p:nvPr/>
          </p:nvSpPr>
          <p:spPr bwMode="auto">
            <a:xfrm>
              <a:off x="5391151" y="4021138"/>
              <a:ext cx="117475" cy="117475"/>
            </a:xfrm>
            <a:custGeom>
              <a:avLst/>
              <a:gdLst>
                <a:gd name="T0" fmla="*/ 9 w 87"/>
                <a:gd name="T1" fmla="*/ 79 h 87"/>
                <a:gd name="T2" fmla="*/ 33 w 87"/>
                <a:gd name="T3" fmla="*/ 79 h 87"/>
                <a:gd name="T4" fmla="*/ 41 w 87"/>
                <a:gd name="T5" fmla="*/ 60 h 87"/>
                <a:gd name="T6" fmla="*/ 44 w 87"/>
                <a:gd name="T7" fmla="*/ 60 h 87"/>
                <a:gd name="T8" fmla="*/ 46 w 87"/>
                <a:gd name="T9" fmla="*/ 60 h 87"/>
                <a:gd name="T10" fmla="*/ 54 w 87"/>
                <a:gd name="T11" fmla="*/ 79 h 87"/>
                <a:gd name="T12" fmla="*/ 79 w 87"/>
                <a:gd name="T13" fmla="*/ 79 h 87"/>
                <a:gd name="T14" fmla="*/ 79 w 87"/>
                <a:gd name="T15" fmla="*/ 54 h 87"/>
                <a:gd name="T16" fmla="*/ 60 w 87"/>
                <a:gd name="T17" fmla="*/ 46 h 87"/>
                <a:gd name="T18" fmla="*/ 60 w 87"/>
                <a:gd name="T19" fmla="*/ 41 h 87"/>
                <a:gd name="T20" fmla="*/ 79 w 87"/>
                <a:gd name="T21" fmla="*/ 33 h 87"/>
                <a:gd name="T22" fmla="*/ 79 w 87"/>
                <a:gd name="T23" fmla="*/ 8 h 87"/>
                <a:gd name="T24" fmla="*/ 54 w 87"/>
                <a:gd name="T25" fmla="*/ 8 h 87"/>
                <a:gd name="T26" fmla="*/ 46 w 87"/>
                <a:gd name="T27" fmla="*/ 27 h 87"/>
                <a:gd name="T28" fmla="*/ 44 w 87"/>
                <a:gd name="T29" fmla="*/ 27 h 87"/>
                <a:gd name="T30" fmla="*/ 41 w 87"/>
                <a:gd name="T31" fmla="*/ 27 h 87"/>
                <a:gd name="T32" fmla="*/ 33 w 87"/>
                <a:gd name="T33" fmla="*/ 8 h 87"/>
                <a:gd name="T34" fmla="*/ 9 w 87"/>
                <a:gd name="T35" fmla="*/ 8 h 87"/>
                <a:gd name="T36" fmla="*/ 8 w 87"/>
                <a:gd name="T37" fmla="*/ 33 h 87"/>
                <a:gd name="T38" fmla="*/ 27 w 87"/>
                <a:gd name="T39" fmla="*/ 41 h 87"/>
                <a:gd name="T40" fmla="*/ 27 w 87"/>
                <a:gd name="T41" fmla="*/ 46 h 87"/>
                <a:gd name="T42" fmla="*/ 8 w 87"/>
                <a:gd name="T43" fmla="*/ 54 h 87"/>
                <a:gd name="T44" fmla="*/ 9 w 87"/>
                <a:gd name="T45" fmla="*/ 79 h 87"/>
                <a:gd name="T46" fmla="*/ 47 w 87"/>
                <a:gd name="T47" fmla="*/ 35 h 87"/>
                <a:gd name="T48" fmla="*/ 48 w 87"/>
                <a:gd name="T49" fmla="*/ 39 h 87"/>
                <a:gd name="T50" fmla="*/ 52 w 87"/>
                <a:gd name="T51" fmla="*/ 40 h 87"/>
                <a:gd name="T52" fmla="*/ 52 w 87"/>
                <a:gd name="T53" fmla="*/ 47 h 87"/>
                <a:gd name="T54" fmla="*/ 48 w 87"/>
                <a:gd name="T55" fmla="*/ 48 h 87"/>
                <a:gd name="T56" fmla="*/ 47 w 87"/>
                <a:gd name="T57" fmla="*/ 52 h 87"/>
                <a:gd name="T58" fmla="*/ 40 w 87"/>
                <a:gd name="T59" fmla="*/ 52 h 87"/>
                <a:gd name="T60" fmla="*/ 39 w 87"/>
                <a:gd name="T61" fmla="*/ 48 h 87"/>
                <a:gd name="T62" fmla="*/ 36 w 87"/>
                <a:gd name="T63" fmla="*/ 47 h 87"/>
                <a:gd name="T64" fmla="*/ 36 w 87"/>
                <a:gd name="T65" fmla="*/ 40 h 87"/>
                <a:gd name="T66" fmla="*/ 39 w 87"/>
                <a:gd name="T67" fmla="*/ 39 h 87"/>
                <a:gd name="T68" fmla="*/ 41 w 87"/>
                <a:gd name="T69" fmla="*/ 35 h 87"/>
                <a:gd name="T70" fmla="*/ 44 w 87"/>
                <a:gd name="T71" fmla="*/ 35 h 87"/>
                <a:gd name="T72" fmla="*/ 47 w 87"/>
                <a:gd name="T73" fmla="*/ 3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7" h="87">
                  <a:moveTo>
                    <a:pt x="9" y="79"/>
                  </a:moveTo>
                  <a:cubicBezTo>
                    <a:pt x="16" y="87"/>
                    <a:pt x="25" y="87"/>
                    <a:pt x="33" y="79"/>
                  </a:cubicBezTo>
                  <a:cubicBezTo>
                    <a:pt x="38" y="74"/>
                    <a:pt x="41" y="67"/>
                    <a:pt x="41" y="60"/>
                  </a:cubicBezTo>
                  <a:cubicBezTo>
                    <a:pt x="42" y="60"/>
                    <a:pt x="43" y="60"/>
                    <a:pt x="44" y="60"/>
                  </a:cubicBezTo>
                  <a:cubicBezTo>
                    <a:pt x="45" y="60"/>
                    <a:pt x="45" y="60"/>
                    <a:pt x="46" y="60"/>
                  </a:cubicBezTo>
                  <a:cubicBezTo>
                    <a:pt x="46" y="67"/>
                    <a:pt x="49" y="74"/>
                    <a:pt x="54" y="79"/>
                  </a:cubicBezTo>
                  <a:cubicBezTo>
                    <a:pt x="63" y="87"/>
                    <a:pt x="71" y="87"/>
                    <a:pt x="79" y="79"/>
                  </a:cubicBezTo>
                  <a:cubicBezTo>
                    <a:pt x="87" y="71"/>
                    <a:pt x="87" y="62"/>
                    <a:pt x="79" y="54"/>
                  </a:cubicBezTo>
                  <a:cubicBezTo>
                    <a:pt x="74" y="49"/>
                    <a:pt x="67" y="46"/>
                    <a:pt x="60" y="46"/>
                  </a:cubicBezTo>
                  <a:cubicBezTo>
                    <a:pt x="60" y="44"/>
                    <a:pt x="60" y="43"/>
                    <a:pt x="60" y="41"/>
                  </a:cubicBezTo>
                  <a:cubicBezTo>
                    <a:pt x="67" y="41"/>
                    <a:pt x="74" y="38"/>
                    <a:pt x="79" y="33"/>
                  </a:cubicBezTo>
                  <a:cubicBezTo>
                    <a:pt x="87" y="25"/>
                    <a:pt x="87" y="16"/>
                    <a:pt x="79" y="8"/>
                  </a:cubicBezTo>
                  <a:cubicBezTo>
                    <a:pt x="71" y="1"/>
                    <a:pt x="63" y="0"/>
                    <a:pt x="54" y="8"/>
                  </a:cubicBezTo>
                  <a:cubicBezTo>
                    <a:pt x="49" y="14"/>
                    <a:pt x="46" y="20"/>
                    <a:pt x="46" y="27"/>
                  </a:cubicBezTo>
                  <a:cubicBezTo>
                    <a:pt x="45" y="27"/>
                    <a:pt x="45" y="27"/>
                    <a:pt x="44" y="27"/>
                  </a:cubicBezTo>
                  <a:cubicBezTo>
                    <a:pt x="43" y="27"/>
                    <a:pt x="42" y="27"/>
                    <a:pt x="41" y="27"/>
                  </a:cubicBezTo>
                  <a:cubicBezTo>
                    <a:pt x="41" y="20"/>
                    <a:pt x="38" y="14"/>
                    <a:pt x="33" y="8"/>
                  </a:cubicBezTo>
                  <a:cubicBezTo>
                    <a:pt x="25" y="0"/>
                    <a:pt x="16" y="1"/>
                    <a:pt x="9" y="8"/>
                  </a:cubicBezTo>
                  <a:cubicBezTo>
                    <a:pt x="1" y="16"/>
                    <a:pt x="0" y="25"/>
                    <a:pt x="8" y="33"/>
                  </a:cubicBezTo>
                  <a:cubicBezTo>
                    <a:pt x="14" y="38"/>
                    <a:pt x="20" y="41"/>
                    <a:pt x="27" y="41"/>
                  </a:cubicBezTo>
                  <a:cubicBezTo>
                    <a:pt x="27" y="43"/>
                    <a:pt x="27" y="44"/>
                    <a:pt x="27" y="46"/>
                  </a:cubicBezTo>
                  <a:cubicBezTo>
                    <a:pt x="20" y="46"/>
                    <a:pt x="14" y="49"/>
                    <a:pt x="8" y="54"/>
                  </a:cubicBezTo>
                  <a:cubicBezTo>
                    <a:pt x="0" y="62"/>
                    <a:pt x="1" y="71"/>
                    <a:pt x="9" y="79"/>
                  </a:cubicBezTo>
                  <a:close/>
                  <a:moveTo>
                    <a:pt x="47" y="35"/>
                  </a:moveTo>
                  <a:cubicBezTo>
                    <a:pt x="47" y="37"/>
                    <a:pt x="48" y="38"/>
                    <a:pt x="48" y="39"/>
                  </a:cubicBezTo>
                  <a:cubicBezTo>
                    <a:pt x="49" y="40"/>
                    <a:pt x="51" y="40"/>
                    <a:pt x="52" y="40"/>
                  </a:cubicBezTo>
                  <a:cubicBezTo>
                    <a:pt x="53" y="42"/>
                    <a:pt x="53" y="45"/>
                    <a:pt x="52" y="47"/>
                  </a:cubicBezTo>
                  <a:cubicBezTo>
                    <a:pt x="51" y="47"/>
                    <a:pt x="49" y="48"/>
                    <a:pt x="48" y="48"/>
                  </a:cubicBezTo>
                  <a:cubicBezTo>
                    <a:pt x="48" y="49"/>
                    <a:pt x="47" y="50"/>
                    <a:pt x="47" y="52"/>
                  </a:cubicBezTo>
                  <a:cubicBezTo>
                    <a:pt x="45" y="52"/>
                    <a:pt x="43" y="52"/>
                    <a:pt x="40" y="52"/>
                  </a:cubicBezTo>
                  <a:cubicBezTo>
                    <a:pt x="40" y="50"/>
                    <a:pt x="40" y="49"/>
                    <a:pt x="39" y="48"/>
                  </a:cubicBezTo>
                  <a:cubicBezTo>
                    <a:pt x="38" y="48"/>
                    <a:pt x="37" y="47"/>
                    <a:pt x="36" y="47"/>
                  </a:cubicBezTo>
                  <a:cubicBezTo>
                    <a:pt x="35" y="45"/>
                    <a:pt x="35" y="42"/>
                    <a:pt x="36" y="40"/>
                  </a:cubicBezTo>
                  <a:cubicBezTo>
                    <a:pt x="37" y="40"/>
                    <a:pt x="38" y="40"/>
                    <a:pt x="39" y="39"/>
                  </a:cubicBezTo>
                  <a:cubicBezTo>
                    <a:pt x="40" y="38"/>
                    <a:pt x="40" y="37"/>
                    <a:pt x="41" y="35"/>
                  </a:cubicBezTo>
                  <a:cubicBezTo>
                    <a:pt x="42" y="35"/>
                    <a:pt x="43" y="35"/>
                    <a:pt x="44" y="35"/>
                  </a:cubicBezTo>
                  <a:cubicBezTo>
                    <a:pt x="45" y="35"/>
                    <a:pt x="46" y="35"/>
                    <a:pt x="47" y="35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307"/>
            <p:cNvSpPr>
              <a:spLocks noEditPoints="1"/>
            </p:cNvSpPr>
            <p:nvPr/>
          </p:nvSpPr>
          <p:spPr bwMode="auto">
            <a:xfrm>
              <a:off x="5313364" y="3403600"/>
              <a:ext cx="273050" cy="273050"/>
            </a:xfrm>
            <a:custGeom>
              <a:avLst/>
              <a:gdLst>
                <a:gd name="T0" fmla="*/ 198 w 202"/>
                <a:gd name="T1" fmla="*/ 97 h 202"/>
                <a:gd name="T2" fmla="*/ 175 w 202"/>
                <a:gd name="T3" fmla="*/ 97 h 202"/>
                <a:gd name="T4" fmla="*/ 105 w 202"/>
                <a:gd name="T5" fmla="*/ 27 h 202"/>
                <a:gd name="T6" fmla="*/ 105 w 202"/>
                <a:gd name="T7" fmla="*/ 4 h 202"/>
                <a:gd name="T8" fmla="*/ 101 w 202"/>
                <a:gd name="T9" fmla="*/ 0 h 202"/>
                <a:gd name="T10" fmla="*/ 97 w 202"/>
                <a:gd name="T11" fmla="*/ 4 h 202"/>
                <a:gd name="T12" fmla="*/ 97 w 202"/>
                <a:gd name="T13" fmla="*/ 27 h 202"/>
                <a:gd name="T14" fmla="*/ 28 w 202"/>
                <a:gd name="T15" fmla="*/ 97 h 202"/>
                <a:gd name="T16" fmla="*/ 4 w 202"/>
                <a:gd name="T17" fmla="*/ 97 h 202"/>
                <a:gd name="T18" fmla="*/ 0 w 202"/>
                <a:gd name="T19" fmla="*/ 101 h 202"/>
                <a:gd name="T20" fmla="*/ 4 w 202"/>
                <a:gd name="T21" fmla="*/ 105 h 202"/>
                <a:gd name="T22" fmla="*/ 28 w 202"/>
                <a:gd name="T23" fmla="*/ 105 h 202"/>
                <a:gd name="T24" fmla="*/ 97 w 202"/>
                <a:gd name="T25" fmla="*/ 174 h 202"/>
                <a:gd name="T26" fmla="*/ 97 w 202"/>
                <a:gd name="T27" fmla="*/ 198 h 202"/>
                <a:gd name="T28" fmla="*/ 101 w 202"/>
                <a:gd name="T29" fmla="*/ 202 h 202"/>
                <a:gd name="T30" fmla="*/ 105 w 202"/>
                <a:gd name="T31" fmla="*/ 198 h 202"/>
                <a:gd name="T32" fmla="*/ 105 w 202"/>
                <a:gd name="T33" fmla="*/ 174 h 202"/>
                <a:gd name="T34" fmla="*/ 175 w 202"/>
                <a:gd name="T35" fmla="*/ 105 h 202"/>
                <a:gd name="T36" fmla="*/ 198 w 202"/>
                <a:gd name="T37" fmla="*/ 105 h 202"/>
                <a:gd name="T38" fmla="*/ 202 w 202"/>
                <a:gd name="T39" fmla="*/ 101 h 202"/>
                <a:gd name="T40" fmla="*/ 198 w 202"/>
                <a:gd name="T41" fmla="*/ 97 h 202"/>
                <a:gd name="T42" fmla="*/ 105 w 202"/>
                <a:gd name="T43" fmla="*/ 166 h 202"/>
                <a:gd name="T44" fmla="*/ 105 w 202"/>
                <a:gd name="T45" fmla="*/ 141 h 202"/>
                <a:gd name="T46" fmla="*/ 101 w 202"/>
                <a:gd name="T47" fmla="*/ 137 h 202"/>
                <a:gd name="T48" fmla="*/ 97 w 202"/>
                <a:gd name="T49" fmla="*/ 141 h 202"/>
                <a:gd name="T50" fmla="*/ 97 w 202"/>
                <a:gd name="T51" fmla="*/ 166 h 202"/>
                <a:gd name="T52" fmla="*/ 36 w 202"/>
                <a:gd name="T53" fmla="*/ 105 h 202"/>
                <a:gd name="T54" fmla="*/ 61 w 202"/>
                <a:gd name="T55" fmla="*/ 105 h 202"/>
                <a:gd name="T56" fmla="*/ 65 w 202"/>
                <a:gd name="T57" fmla="*/ 101 h 202"/>
                <a:gd name="T58" fmla="*/ 61 w 202"/>
                <a:gd name="T59" fmla="*/ 97 h 202"/>
                <a:gd name="T60" fmla="*/ 36 w 202"/>
                <a:gd name="T61" fmla="*/ 97 h 202"/>
                <a:gd name="T62" fmla="*/ 97 w 202"/>
                <a:gd name="T63" fmla="*/ 35 h 202"/>
                <a:gd name="T64" fmla="*/ 97 w 202"/>
                <a:gd name="T65" fmla="*/ 61 h 202"/>
                <a:gd name="T66" fmla="*/ 101 w 202"/>
                <a:gd name="T67" fmla="*/ 65 h 202"/>
                <a:gd name="T68" fmla="*/ 105 w 202"/>
                <a:gd name="T69" fmla="*/ 61 h 202"/>
                <a:gd name="T70" fmla="*/ 105 w 202"/>
                <a:gd name="T71" fmla="*/ 35 h 202"/>
                <a:gd name="T72" fmla="*/ 167 w 202"/>
                <a:gd name="T73" fmla="*/ 97 h 202"/>
                <a:gd name="T74" fmla="*/ 141 w 202"/>
                <a:gd name="T75" fmla="*/ 97 h 202"/>
                <a:gd name="T76" fmla="*/ 137 w 202"/>
                <a:gd name="T77" fmla="*/ 101 h 202"/>
                <a:gd name="T78" fmla="*/ 141 w 202"/>
                <a:gd name="T79" fmla="*/ 105 h 202"/>
                <a:gd name="T80" fmla="*/ 167 w 202"/>
                <a:gd name="T81" fmla="*/ 105 h 202"/>
                <a:gd name="T82" fmla="*/ 105 w 202"/>
                <a:gd name="T83" fmla="*/ 166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2" h="202">
                  <a:moveTo>
                    <a:pt x="198" y="97"/>
                  </a:moveTo>
                  <a:cubicBezTo>
                    <a:pt x="175" y="97"/>
                    <a:pt x="175" y="97"/>
                    <a:pt x="175" y="97"/>
                  </a:cubicBezTo>
                  <a:cubicBezTo>
                    <a:pt x="173" y="59"/>
                    <a:pt x="143" y="29"/>
                    <a:pt x="105" y="27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1"/>
                    <a:pt x="103" y="0"/>
                    <a:pt x="101" y="0"/>
                  </a:cubicBezTo>
                  <a:cubicBezTo>
                    <a:pt x="99" y="0"/>
                    <a:pt x="97" y="1"/>
                    <a:pt x="97" y="4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60" y="29"/>
                    <a:pt x="30" y="59"/>
                    <a:pt x="28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2" y="97"/>
                    <a:pt x="0" y="98"/>
                    <a:pt x="0" y="101"/>
                  </a:cubicBezTo>
                  <a:cubicBezTo>
                    <a:pt x="0" y="103"/>
                    <a:pt x="2" y="105"/>
                    <a:pt x="4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30" y="142"/>
                    <a:pt x="60" y="172"/>
                    <a:pt x="97" y="174"/>
                  </a:cubicBezTo>
                  <a:cubicBezTo>
                    <a:pt x="97" y="198"/>
                    <a:pt x="97" y="198"/>
                    <a:pt x="97" y="198"/>
                  </a:cubicBezTo>
                  <a:cubicBezTo>
                    <a:pt x="97" y="200"/>
                    <a:pt x="99" y="202"/>
                    <a:pt x="101" y="202"/>
                  </a:cubicBezTo>
                  <a:cubicBezTo>
                    <a:pt x="103" y="202"/>
                    <a:pt x="105" y="200"/>
                    <a:pt x="105" y="198"/>
                  </a:cubicBezTo>
                  <a:cubicBezTo>
                    <a:pt x="105" y="174"/>
                    <a:pt x="105" y="174"/>
                    <a:pt x="105" y="174"/>
                  </a:cubicBezTo>
                  <a:cubicBezTo>
                    <a:pt x="143" y="172"/>
                    <a:pt x="173" y="142"/>
                    <a:pt x="175" y="105"/>
                  </a:cubicBezTo>
                  <a:cubicBezTo>
                    <a:pt x="198" y="105"/>
                    <a:pt x="198" y="105"/>
                    <a:pt x="198" y="105"/>
                  </a:cubicBezTo>
                  <a:cubicBezTo>
                    <a:pt x="201" y="105"/>
                    <a:pt x="202" y="103"/>
                    <a:pt x="202" y="101"/>
                  </a:cubicBezTo>
                  <a:cubicBezTo>
                    <a:pt x="202" y="98"/>
                    <a:pt x="201" y="97"/>
                    <a:pt x="198" y="97"/>
                  </a:cubicBezTo>
                  <a:close/>
                  <a:moveTo>
                    <a:pt x="105" y="166"/>
                  </a:moveTo>
                  <a:cubicBezTo>
                    <a:pt x="105" y="141"/>
                    <a:pt x="105" y="141"/>
                    <a:pt x="105" y="141"/>
                  </a:cubicBezTo>
                  <a:cubicBezTo>
                    <a:pt x="105" y="139"/>
                    <a:pt x="103" y="137"/>
                    <a:pt x="101" y="137"/>
                  </a:cubicBezTo>
                  <a:cubicBezTo>
                    <a:pt x="99" y="137"/>
                    <a:pt x="97" y="139"/>
                    <a:pt x="97" y="141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64" y="164"/>
                    <a:pt x="38" y="138"/>
                    <a:pt x="36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3" y="105"/>
                    <a:pt x="65" y="103"/>
                    <a:pt x="65" y="101"/>
                  </a:cubicBezTo>
                  <a:cubicBezTo>
                    <a:pt x="65" y="98"/>
                    <a:pt x="63" y="97"/>
                    <a:pt x="61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8" y="64"/>
                    <a:pt x="64" y="37"/>
                    <a:pt x="97" y="35"/>
                  </a:cubicBezTo>
                  <a:cubicBezTo>
                    <a:pt x="97" y="61"/>
                    <a:pt x="97" y="61"/>
                    <a:pt x="97" y="61"/>
                  </a:cubicBezTo>
                  <a:cubicBezTo>
                    <a:pt x="97" y="63"/>
                    <a:pt x="99" y="65"/>
                    <a:pt x="101" y="65"/>
                  </a:cubicBezTo>
                  <a:cubicBezTo>
                    <a:pt x="103" y="65"/>
                    <a:pt x="105" y="63"/>
                    <a:pt x="105" y="61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38" y="37"/>
                    <a:pt x="165" y="64"/>
                    <a:pt x="167" y="97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39" y="97"/>
                    <a:pt x="137" y="98"/>
                    <a:pt x="137" y="101"/>
                  </a:cubicBezTo>
                  <a:cubicBezTo>
                    <a:pt x="137" y="103"/>
                    <a:pt x="139" y="105"/>
                    <a:pt x="141" y="105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165" y="138"/>
                    <a:pt x="138" y="164"/>
                    <a:pt x="105" y="166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308"/>
            <p:cNvSpPr>
              <a:spLocks noEditPoints="1"/>
            </p:cNvSpPr>
            <p:nvPr/>
          </p:nvSpPr>
          <p:spPr bwMode="auto">
            <a:xfrm>
              <a:off x="5411789" y="4714876"/>
              <a:ext cx="103188" cy="119063"/>
            </a:xfrm>
            <a:custGeom>
              <a:avLst/>
              <a:gdLst>
                <a:gd name="T0" fmla="*/ 35 w 77"/>
                <a:gd name="T1" fmla="*/ 1 h 89"/>
                <a:gd name="T2" fmla="*/ 31 w 77"/>
                <a:gd name="T3" fmla="*/ 1 h 89"/>
                <a:gd name="T4" fmla="*/ 28 w 77"/>
                <a:gd name="T5" fmla="*/ 4 h 89"/>
                <a:gd name="T6" fmla="*/ 28 w 77"/>
                <a:gd name="T7" fmla="*/ 23 h 89"/>
                <a:gd name="T8" fmla="*/ 7 w 77"/>
                <a:gd name="T9" fmla="*/ 1 h 89"/>
                <a:gd name="T10" fmla="*/ 3 w 77"/>
                <a:gd name="T11" fmla="*/ 1 h 89"/>
                <a:gd name="T12" fmla="*/ 0 w 77"/>
                <a:gd name="T13" fmla="*/ 4 h 89"/>
                <a:gd name="T14" fmla="*/ 0 w 77"/>
                <a:gd name="T15" fmla="*/ 85 h 89"/>
                <a:gd name="T16" fmla="*/ 3 w 77"/>
                <a:gd name="T17" fmla="*/ 88 h 89"/>
                <a:gd name="T18" fmla="*/ 7 w 77"/>
                <a:gd name="T19" fmla="*/ 88 h 89"/>
                <a:gd name="T20" fmla="*/ 28 w 77"/>
                <a:gd name="T21" fmla="*/ 66 h 89"/>
                <a:gd name="T22" fmla="*/ 28 w 77"/>
                <a:gd name="T23" fmla="*/ 85 h 89"/>
                <a:gd name="T24" fmla="*/ 31 w 77"/>
                <a:gd name="T25" fmla="*/ 88 h 89"/>
                <a:gd name="T26" fmla="*/ 32 w 77"/>
                <a:gd name="T27" fmla="*/ 89 h 89"/>
                <a:gd name="T28" fmla="*/ 35 w 77"/>
                <a:gd name="T29" fmla="*/ 88 h 89"/>
                <a:gd name="T30" fmla="*/ 75 w 77"/>
                <a:gd name="T31" fmla="*/ 47 h 89"/>
                <a:gd name="T32" fmla="*/ 75 w 77"/>
                <a:gd name="T33" fmla="*/ 42 h 89"/>
                <a:gd name="T34" fmla="*/ 35 w 77"/>
                <a:gd name="T35" fmla="*/ 1 h 89"/>
                <a:gd name="T36" fmla="*/ 36 w 77"/>
                <a:gd name="T37" fmla="*/ 75 h 89"/>
                <a:gd name="T38" fmla="*/ 36 w 77"/>
                <a:gd name="T39" fmla="*/ 57 h 89"/>
                <a:gd name="T40" fmla="*/ 34 w 77"/>
                <a:gd name="T41" fmla="*/ 53 h 89"/>
                <a:gd name="T42" fmla="*/ 32 w 77"/>
                <a:gd name="T43" fmla="*/ 53 h 89"/>
                <a:gd name="T44" fmla="*/ 29 w 77"/>
                <a:gd name="T45" fmla="*/ 54 h 89"/>
                <a:gd name="T46" fmla="*/ 8 w 77"/>
                <a:gd name="T47" fmla="*/ 75 h 89"/>
                <a:gd name="T48" fmla="*/ 8 w 77"/>
                <a:gd name="T49" fmla="*/ 14 h 89"/>
                <a:gd name="T50" fmla="*/ 29 w 77"/>
                <a:gd name="T51" fmla="*/ 35 h 89"/>
                <a:gd name="T52" fmla="*/ 34 w 77"/>
                <a:gd name="T53" fmla="*/ 36 h 89"/>
                <a:gd name="T54" fmla="*/ 36 w 77"/>
                <a:gd name="T55" fmla="*/ 32 h 89"/>
                <a:gd name="T56" fmla="*/ 36 w 77"/>
                <a:gd name="T57" fmla="*/ 14 h 89"/>
                <a:gd name="T58" fmla="*/ 67 w 77"/>
                <a:gd name="T59" fmla="*/ 44 h 89"/>
                <a:gd name="T60" fmla="*/ 36 w 77"/>
                <a:gd name="T61" fmla="*/ 7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7" h="89">
                  <a:moveTo>
                    <a:pt x="35" y="1"/>
                  </a:moveTo>
                  <a:cubicBezTo>
                    <a:pt x="34" y="0"/>
                    <a:pt x="32" y="0"/>
                    <a:pt x="31" y="1"/>
                  </a:cubicBezTo>
                  <a:cubicBezTo>
                    <a:pt x="29" y="1"/>
                    <a:pt x="28" y="3"/>
                    <a:pt x="28" y="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1" y="88"/>
                    <a:pt x="3" y="88"/>
                  </a:cubicBezTo>
                  <a:cubicBezTo>
                    <a:pt x="4" y="89"/>
                    <a:pt x="6" y="89"/>
                    <a:pt x="7" y="88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28" y="86"/>
                    <a:pt x="29" y="88"/>
                    <a:pt x="31" y="88"/>
                  </a:cubicBezTo>
                  <a:cubicBezTo>
                    <a:pt x="31" y="89"/>
                    <a:pt x="32" y="89"/>
                    <a:pt x="32" y="89"/>
                  </a:cubicBezTo>
                  <a:cubicBezTo>
                    <a:pt x="33" y="89"/>
                    <a:pt x="34" y="88"/>
                    <a:pt x="35" y="88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7" y="43"/>
                    <a:pt x="75" y="42"/>
                  </a:cubicBezTo>
                  <a:lnTo>
                    <a:pt x="35" y="1"/>
                  </a:lnTo>
                  <a:close/>
                  <a:moveTo>
                    <a:pt x="36" y="75"/>
                  </a:moveTo>
                  <a:cubicBezTo>
                    <a:pt x="36" y="57"/>
                    <a:pt x="36" y="57"/>
                    <a:pt x="36" y="57"/>
                  </a:cubicBezTo>
                  <a:cubicBezTo>
                    <a:pt x="36" y="55"/>
                    <a:pt x="35" y="54"/>
                    <a:pt x="34" y="53"/>
                  </a:cubicBezTo>
                  <a:cubicBezTo>
                    <a:pt x="33" y="53"/>
                    <a:pt x="33" y="53"/>
                    <a:pt x="32" y="53"/>
                  </a:cubicBezTo>
                  <a:cubicBezTo>
                    <a:pt x="31" y="53"/>
                    <a:pt x="30" y="53"/>
                    <a:pt x="29" y="5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0" y="36"/>
                    <a:pt x="32" y="37"/>
                    <a:pt x="34" y="36"/>
                  </a:cubicBezTo>
                  <a:cubicBezTo>
                    <a:pt x="35" y="35"/>
                    <a:pt x="36" y="34"/>
                    <a:pt x="36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67" y="44"/>
                    <a:pt x="67" y="44"/>
                    <a:pt x="67" y="44"/>
                  </a:cubicBezTo>
                  <a:lnTo>
                    <a:pt x="36" y="75"/>
                  </a:ln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309"/>
            <p:cNvSpPr>
              <a:spLocks noEditPoints="1"/>
            </p:cNvSpPr>
            <p:nvPr/>
          </p:nvSpPr>
          <p:spPr bwMode="auto">
            <a:xfrm>
              <a:off x="5338764" y="4662488"/>
              <a:ext cx="222250" cy="223838"/>
            </a:xfrm>
            <a:custGeom>
              <a:avLst/>
              <a:gdLst>
                <a:gd name="T0" fmla="*/ 82 w 165"/>
                <a:gd name="T1" fmla="*/ 0 h 165"/>
                <a:gd name="T2" fmla="*/ 0 w 165"/>
                <a:gd name="T3" fmla="*/ 82 h 165"/>
                <a:gd name="T4" fmla="*/ 82 w 165"/>
                <a:gd name="T5" fmla="*/ 165 h 165"/>
                <a:gd name="T6" fmla="*/ 165 w 165"/>
                <a:gd name="T7" fmla="*/ 82 h 165"/>
                <a:gd name="T8" fmla="*/ 82 w 165"/>
                <a:gd name="T9" fmla="*/ 0 h 165"/>
                <a:gd name="T10" fmla="*/ 82 w 165"/>
                <a:gd name="T11" fmla="*/ 157 h 165"/>
                <a:gd name="T12" fmla="*/ 8 w 165"/>
                <a:gd name="T13" fmla="*/ 82 h 165"/>
                <a:gd name="T14" fmla="*/ 82 w 165"/>
                <a:gd name="T15" fmla="*/ 8 h 165"/>
                <a:gd name="T16" fmla="*/ 157 w 165"/>
                <a:gd name="T17" fmla="*/ 82 h 165"/>
                <a:gd name="T18" fmla="*/ 82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2" y="0"/>
                  </a:cubicBezTo>
                  <a:close/>
                  <a:moveTo>
                    <a:pt x="82" y="157"/>
                  </a:moveTo>
                  <a:cubicBezTo>
                    <a:pt x="41" y="157"/>
                    <a:pt x="8" y="124"/>
                    <a:pt x="8" y="82"/>
                  </a:cubicBezTo>
                  <a:cubicBezTo>
                    <a:pt x="8" y="41"/>
                    <a:pt x="41" y="8"/>
                    <a:pt x="82" y="8"/>
                  </a:cubicBezTo>
                  <a:cubicBezTo>
                    <a:pt x="123" y="8"/>
                    <a:pt x="157" y="41"/>
                    <a:pt x="157" y="82"/>
                  </a:cubicBezTo>
                  <a:cubicBezTo>
                    <a:pt x="157" y="124"/>
                    <a:pt x="123" y="157"/>
                    <a:pt x="82" y="15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310"/>
            <p:cNvSpPr>
              <a:spLocks noEditPoints="1"/>
            </p:cNvSpPr>
            <p:nvPr/>
          </p:nvSpPr>
          <p:spPr bwMode="auto">
            <a:xfrm>
              <a:off x="5338764" y="5280026"/>
              <a:ext cx="222250" cy="223838"/>
            </a:xfrm>
            <a:custGeom>
              <a:avLst/>
              <a:gdLst>
                <a:gd name="T0" fmla="*/ 0 w 165"/>
                <a:gd name="T1" fmla="*/ 82 h 165"/>
                <a:gd name="T2" fmla="*/ 165 w 165"/>
                <a:gd name="T3" fmla="*/ 82 h 165"/>
                <a:gd name="T4" fmla="*/ 130 w 165"/>
                <a:gd name="T5" fmla="*/ 73 h 165"/>
                <a:gd name="T6" fmla="*/ 156 w 165"/>
                <a:gd name="T7" fmla="*/ 69 h 165"/>
                <a:gd name="T8" fmla="*/ 156 w 165"/>
                <a:gd name="T9" fmla="*/ 96 h 165"/>
                <a:gd name="T10" fmla="*/ 130 w 165"/>
                <a:gd name="T11" fmla="*/ 92 h 165"/>
                <a:gd name="T12" fmla="*/ 154 w 165"/>
                <a:gd name="T13" fmla="*/ 61 h 165"/>
                <a:gd name="T14" fmla="*/ 126 w 165"/>
                <a:gd name="T15" fmla="*/ 64 h 165"/>
                <a:gd name="T16" fmla="*/ 104 w 165"/>
                <a:gd name="T17" fmla="*/ 31 h 165"/>
                <a:gd name="T18" fmla="*/ 154 w 165"/>
                <a:gd name="T19" fmla="*/ 61 h 165"/>
                <a:gd name="T20" fmla="*/ 43 w 165"/>
                <a:gd name="T21" fmla="*/ 82 h 165"/>
                <a:gd name="T22" fmla="*/ 122 w 165"/>
                <a:gd name="T23" fmla="*/ 82 h 165"/>
                <a:gd name="T24" fmla="*/ 96 w 165"/>
                <a:gd name="T25" fmla="*/ 9 h 165"/>
                <a:gd name="T26" fmla="*/ 92 w 165"/>
                <a:gd name="T27" fmla="*/ 35 h 165"/>
                <a:gd name="T28" fmla="*/ 69 w 165"/>
                <a:gd name="T29" fmla="*/ 31 h 165"/>
                <a:gd name="T30" fmla="*/ 82 w 165"/>
                <a:gd name="T31" fmla="*/ 8 h 165"/>
                <a:gd name="T32" fmla="*/ 61 w 165"/>
                <a:gd name="T33" fmla="*/ 11 h 165"/>
                <a:gd name="T34" fmla="*/ 64 w 165"/>
                <a:gd name="T35" fmla="*/ 38 h 165"/>
                <a:gd name="T36" fmla="*/ 31 w 165"/>
                <a:gd name="T37" fmla="*/ 61 h 165"/>
                <a:gd name="T38" fmla="*/ 61 w 165"/>
                <a:gd name="T39" fmla="*/ 11 h 165"/>
                <a:gd name="T40" fmla="*/ 9 w 165"/>
                <a:gd name="T41" fmla="*/ 69 h 165"/>
                <a:gd name="T42" fmla="*/ 35 w 165"/>
                <a:gd name="T43" fmla="*/ 73 h 165"/>
                <a:gd name="T44" fmla="*/ 31 w 165"/>
                <a:gd name="T45" fmla="*/ 96 h 165"/>
                <a:gd name="T46" fmla="*/ 8 w 165"/>
                <a:gd name="T47" fmla="*/ 82 h 165"/>
                <a:gd name="T48" fmla="*/ 31 w 165"/>
                <a:gd name="T49" fmla="*/ 104 h 165"/>
                <a:gd name="T50" fmla="*/ 64 w 165"/>
                <a:gd name="T51" fmla="*/ 126 h 165"/>
                <a:gd name="T52" fmla="*/ 61 w 165"/>
                <a:gd name="T53" fmla="*/ 154 h 165"/>
                <a:gd name="T54" fmla="*/ 69 w 165"/>
                <a:gd name="T55" fmla="*/ 156 h 165"/>
                <a:gd name="T56" fmla="*/ 73 w 165"/>
                <a:gd name="T57" fmla="*/ 130 h 165"/>
                <a:gd name="T58" fmla="*/ 96 w 165"/>
                <a:gd name="T59" fmla="*/ 134 h 165"/>
                <a:gd name="T60" fmla="*/ 82 w 165"/>
                <a:gd name="T61" fmla="*/ 157 h 165"/>
                <a:gd name="T62" fmla="*/ 104 w 165"/>
                <a:gd name="T63" fmla="*/ 154 h 165"/>
                <a:gd name="T64" fmla="*/ 101 w 165"/>
                <a:gd name="T65" fmla="*/ 126 h 165"/>
                <a:gd name="T66" fmla="*/ 134 w 165"/>
                <a:gd name="T67" fmla="*/ 104 h 165"/>
                <a:gd name="T68" fmla="*/ 104 w 165"/>
                <a:gd name="T69" fmla="*/ 15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2" y="0"/>
                  </a:cubicBezTo>
                  <a:close/>
                  <a:moveTo>
                    <a:pt x="130" y="73"/>
                  </a:moveTo>
                  <a:cubicBezTo>
                    <a:pt x="130" y="71"/>
                    <a:pt x="132" y="69"/>
                    <a:pt x="134" y="69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73"/>
                    <a:pt x="157" y="78"/>
                    <a:pt x="157" y="82"/>
                  </a:cubicBezTo>
                  <a:cubicBezTo>
                    <a:pt x="157" y="87"/>
                    <a:pt x="156" y="91"/>
                    <a:pt x="156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2" y="96"/>
                    <a:pt x="130" y="94"/>
                    <a:pt x="130" y="92"/>
                  </a:cubicBezTo>
                  <a:lnTo>
                    <a:pt x="130" y="73"/>
                  </a:lnTo>
                  <a:close/>
                  <a:moveTo>
                    <a:pt x="154" y="61"/>
                  </a:moveTo>
                  <a:cubicBezTo>
                    <a:pt x="134" y="61"/>
                    <a:pt x="134" y="61"/>
                    <a:pt x="134" y="61"/>
                  </a:cubicBezTo>
                  <a:cubicBezTo>
                    <a:pt x="131" y="61"/>
                    <a:pt x="128" y="62"/>
                    <a:pt x="126" y="64"/>
                  </a:cubicBezTo>
                  <a:cubicBezTo>
                    <a:pt x="121" y="52"/>
                    <a:pt x="112" y="43"/>
                    <a:pt x="101" y="38"/>
                  </a:cubicBezTo>
                  <a:cubicBezTo>
                    <a:pt x="102" y="36"/>
                    <a:pt x="104" y="34"/>
                    <a:pt x="104" y="3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28" y="18"/>
                    <a:pt x="147" y="37"/>
                    <a:pt x="154" y="61"/>
                  </a:cubicBezTo>
                  <a:close/>
                  <a:moveTo>
                    <a:pt x="82" y="122"/>
                  </a:moveTo>
                  <a:cubicBezTo>
                    <a:pt x="60" y="122"/>
                    <a:pt x="43" y="104"/>
                    <a:pt x="43" y="82"/>
                  </a:cubicBezTo>
                  <a:cubicBezTo>
                    <a:pt x="43" y="61"/>
                    <a:pt x="60" y="43"/>
                    <a:pt x="82" y="43"/>
                  </a:cubicBezTo>
                  <a:cubicBezTo>
                    <a:pt x="104" y="43"/>
                    <a:pt x="122" y="61"/>
                    <a:pt x="122" y="82"/>
                  </a:cubicBezTo>
                  <a:cubicBezTo>
                    <a:pt x="122" y="104"/>
                    <a:pt x="104" y="122"/>
                    <a:pt x="82" y="122"/>
                  </a:cubicBezTo>
                  <a:close/>
                  <a:moveTo>
                    <a:pt x="96" y="9"/>
                  </a:moveTo>
                  <a:cubicBezTo>
                    <a:pt x="96" y="31"/>
                    <a:pt x="96" y="31"/>
                    <a:pt x="96" y="31"/>
                  </a:cubicBezTo>
                  <a:cubicBezTo>
                    <a:pt x="96" y="33"/>
                    <a:pt x="94" y="35"/>
                    <a:pt x="92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1" y="35"/>
                    <a:pt x="69" y="33"/>
                    <a:pt x="69" y="31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3" y="8"/>
                    <a:pt x="78" y="8"/>
                    <a:pt x="82" y="8"/>
                  </a:cubicBezTo>
                  <a:cubicBezTo>
                    <a:pt x="87" y="8"/>
                    <a:pt x="91" y="8"/>
                    <a:pt x="96" y="9"/>
                  </a:cubicBezTo>
                  <a:close/>
                  <a:moveTo>
                    <a:pt x="61" y="11"/>
                  </a:moveTo>
                  <a:cubicBezTo>
                    <a:pt x="61" y="31"/>
                    <a:pt x="61" y="31"/>
                    <a:pt x="61" y="31"/>
                  </a:cubicBezTo>
                  <a:cubicBezTo>
                    <a:pt x="61" y="34"/>
                    <a:pt x="62" y="36"/>
                    <a:pt x="64" y="38"/>
                  </a:cubicBezTo>
                  <a:cubicBezTo>
                    <a:pt x="52" y="43"/>
                    <a:pt x="43" y="52"/>
                    <a:pt x="38" y="64"/>
                  </a:cubicBezTo>
                  <a:cubicBezTo>
                    <a:pt x="36" y="62"/>
                    <a:pt x="34" y="61"/>
                    <a:pt x="3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8" y="37"/>
                    <a:pt x="37" y="18"/>
                    <a:pt x="61" y="11"/>
                  </a:cubicBezTo>
                  <a:close/>
                  <a:moveTo>
                    <a:pt x="8" y="82"/>
                  </a:moveTo>
                  <a:cubicBezTo>
                    <a:pt x="8" y="78"/>
                    <a:pt x="8" y="73"/>
                    <a:pt x="9" y="69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3" y="69"/>
                    <a:pt x="35" y="71"/>
                    <a:pt x="35" y="73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4"/>
                    <a:pt x="33" y="96"/>
                    <a:pt x="31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1"/>
                    <a:pt x="8" y="87"/>
                    <a:pt x="8" y="82"/>
                  </a:cubicBezTo>
                  <a:close/>
                  <a:moveTo>
                    <a:pt x="11" y="104"/>
                  </a:moveTo>
                  <a:cubicBezTo>
                    <a:pt x="31" y="104"/>
                    <a:pt x="31" y="104"/>
                    <a:pt x="31" y="104"/>
                  </a:cubicBezTo>
                  <a:cubicBezTo>
                    <a:pt x="34" y="104"/>
                    <a:pt x="36" y="103"/>
                    <a:pt x="38" y="101"/>
                  </a:cubicBezTo>
                  <a:cubicBezTo>
                    <a:pt x="43" y="112"/>
                    <a:pt x="52" y="121"/>
                    <a:pt x="64" y="126"/>
                  </a:cubicBezTo>
                  <a:cubicBezTo>
                    <a:pt x="62" y="128"/>
                    <a:pt x="61" y="131"/>
                    <a:pt x="61" y="13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37" y="147"/>
                    <a:pt x="18" y="128"/>
                    <a:pt x="11" y="104"/>
                  </a:cubicBezTo>
                  <a:close/>
                  <a:moveTo>
                    <a:pt x="69" y="156"/>
                  </a:moveTo>
                  <a:cubicBezTo>
                    <a:pt x="69" y="134"/>
                    <a:pt x="69" y="134"/>
                    <a:pt x="69" y="134"/>
                  </a:cubicBezTo>
                  <a:cubicBezTo>
                    <a:pt x="69" y="132"/>
                    <a:pt x="71" y="130"/>
                    <a:pt x="73" y="130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94" y="130"/>
                    <a:pt x="96" y="132"/>
                    <a:pt x="96" y="134"/>
                  </a:cubicBezTo>
                  <a:cubicBezTo>
                    <a:pt x="96" y="156"/>
                    <a:pt x="96" y="156"/>
                    <a:pt x="96" y="156"/>
                  </a:cubicBezTo>
                  <a:cubicBezTo>
                    <a:pt x="91" y="157"/>
                    <a:pt x="87" y="157"/>
                    <a:pt x="82" y="157"/>
                  </a:cubicBezTo>
                  <a:cubicBezTo>
                    <a:pt x="78" y="157"/>
                    <a:pt x="73" y="157"/>
                    <a:pt x="69" y="156"/>
                  </a:cubicBezTo>
                  <a:close/>
                  <a:moveTo>
                    <a:pt x="104" y="154"/>
                  </a:moveTo>
                  <a:cubicBezTo>
                    <a:pt x="104" y="134"/>
                    <a:pt x="104" y="134"/>
                    <a:pt x="104" y="134"/>
                  </a:cubicBezTo>
                  <a:cubicBezTo>
                    <a:pt x="104" y="131"/>
                    <a:pt x="102" y="128"/>
                    <a:pt x="101" y="126"/>
                  </a:cubicBezTo>
                  <a:cubicBezTo>
                    <a:pt x="112" y="121"/>
                    <a:pt x="121" y="112"/>
                    <a:pt x="126" y="101"/>
                  </a:cubicBezTo>
                  <a:cubicBezTo>
                    <a:pt x="128" y="103"/>
                    <a:pt x="131" y="104"/>
                    <a:pt x="134" y="104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47" y="128"/>
                    <a:pt x="128" y="147"/>
                    <a:pt x="104" y="154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311"/>
            <p:cNvSpPr>
              <a:spLocks noEditPoints="1"/>
            </p:cNvSpPr>
            <p:nvPr/>
          </p:nvSpPr>
          <p:spPr bwMode="auto">
            <a:xfrm>
              <a:off x="5400676" y="5884863"/>
              <a:ext cx="96838" cy="250825"/>
            </a:xfrm>
            <a:custGeom>
              <a:avLst/>
              <a:gdLst>
                <a:gd name="T0" fmla="*/ 61 w 72"/>
                <a:gd name="T1" fmla="*/ 185 h 185"/>
                <a:gd name="T2" fmla="*/ 12 w 72"/>
                <a:gd name="T3" fmla="*/ 185 h 185"/>
                <a:gd name="T4" fmla="*/ 5 w 72"/>
                <a:gd name="T5" fmla="*/ 181 h 185"/>
                <a:gd name="T6" fmla="*/ 3 w 72"/>
                <a:gd name="T7" fmla="*/ 178 h 185"/>
                <a:gd name="T8" fmla="*/ 0 w 72"/>
                <a:gd name="T9" fmla="*/ 172 h 185"/>
                <a:gd name="T10" fmla="*/ 0 w 72"/>
                <a:gd name="T11" fmla="*/ 21 h 185"/>
                <a:gd name="T12" fmla="*/ 3 w 72"/>
                <a:gd name="T13" fmla="*/ 15 h 185"/>
                <a:gd name="T14" fmla="*/ 0 w 72"/>
                <a:gd name="T15" fmla="*/ 10 h 185"/>
                <a:gd name="T16" fmla="*/ 0 w 72"/>
                <a:gd name="T17" fmla="*/ 6 h 185"/>
                <a:gd name="T18" fmla="*/ 6 w 72"/>
                <a:gd name="T19" fmla="*/ 0 h 185"/>
                <a:gd name="T20" fmla="*/ 66 w 72"/>
                <a:gd name="T21" fmla="*/ 0 h 185"/>
                <a:gd name="T22" fmla="*/ 72 w 72"/>
                <a:gd name="T23" fmla="*/ 6 h 185"/>
                <a:gd name="T24" fmla="*/ 72 w 72"/>
                <a:gd name="T25" fmla="*/ 10 h 185"/>
                <a:gd name="T26" fmla="*/ 69 w 72"/>
                <a:gd name="T27" fmla="*/ 15 h 185"/>
                <a:gd name="T28" fmla="*/ 72 w 72"/>
                <a:gd name="T29" fmla="*/ 21 h 185"/>
                <a:gd name="T30" fmla="*/ 72 w 72"/>
                <a:gd name="T31" fmla="*/ 172 h 185"/>
                <a:gd name="T32" fmla="*/ 70 w 72"/>
                <a:gd name="T33" fmla="*/ 178 h 185"/>
                <a:gd name="T34" fmla="*/ 67 w 72"/>
                <a:gd name="T35" fmla="*/ 181 h 185"/>
                <a:gd name="T36" fmla="*/ 61 w 72"/>
                <a:gd name="T37" fmla="*/ 185 h 185"/>
                <a:gd name="T38" fmla="*/ 12 w 72"/>
                <a:gd name="T39" fmla="*/ 177 h 185"/>
                <a:gd name="T40" fmla="*/ 60 w 72"/>
                <a:gd name="T41" fmla="*/ 177 h 185"/>
                <a:gd name="T42" fmla="*/ 65 w 72"/>
                <a:gd name="T43" fmla="*/ 172 h 185"/>
                <a:gd name="T44" fmla="*/ 64 w 72"/>
                <a:gd name="T45" fmla="*/ 21 h 185"/>
                <a:gd name="T46" fmla="*/ 59 w 72"/>
                <a:gd name="T47" fmla="*/ 12 h 185"/>
                <a:gd name="T48" fmla="*/ 60 w 72"/>
                <a:gd name="T49" fmla="*/ 9 h 185"/>
                <a:gd name="T50" fmla="*/ 63 w 72"/>
                <a:gd name="T51" fmla="*/ 8 h 185"/>
                <a:gd name="T52" fmla="*/ 64 w 72"/>
                <a:gd name="T53" fmla="*/ 8 h 185"/>
                <a:gd name="T54" fmla="*/ 8 w 72"/>
                <a:gd name="T55" fmla="*/ 8 h 185"/>
                <a:gd name="T56" fmla="*/ 9 w 72"/>
                <a:gd name="T57" fmla="*/ 8 h 185"/>
                <a:gd name="T58" fmla="*/ 12 w 72"/>
                <a:gd name="T59" fmla="*/ 9 h 185"/>
                <a:gd name="T60" fmla="*/ 13 w 72"/>
                <a:gd name="T61" fmla="*/ 12 h 185"/>
                <a:gd name="T62" fmla="*/ 8 w 72"/>
                <a:gd name="T63" fmla="*/ 21 h 185"/>
                <a:gd name="T64" fmla="*/ 8 w 72"/>
                <a:gd name="T65" fmla="*/ 172 h 185"/>
                <a:gd name="T66" fmla="*/ 12 w 72"/>
                <a:gd name="T67" fmla="*/ 177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185">
                  <a:moveTo>
                    <a:pt x="61" y="185"/>
                  </a:moveTo>
                  <a:cubicBezTo>
                    <a:pt x="12" y="185"/>
                    <a:pt x="12" y="185"/>
                    <a:pt x="12" y="185"/>
                  </a:cubicBezTo>
                  <a:cubicBezTo>
                    <a:pt x="9" y="185"/>
                    <a:pt x="6" y="183"/>
                    <a:pt x="5" y="181"/>
                  </a:cubicBezTo>
                  <a:cubicBezTo>
                    <a:pt x="4" y="179"/>
                    <a:pt x="4" y="179"/>
                    <a:pt x="3" y="178"/>
                  </a:cubicBezTo>
                  <a:cubicBezTo>
                    <a:pt x="1" y="176"/>
                    <a:pt x="0" y="174"/>
                    <a:pt x="0" y="172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1" y="16"/>
                    <a:pt x="3" y="15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0" y="0"/>
                    <a:pt x="72" y="2"/>
                    <a:pt x="72" y="6"/>
                  </a:cubicBezTo>
                  <a:cubicBezTo>
                    <a:pt x="72" y="10"/>
                    <a:pt x="72" y="10"/>
                    <a:pt x="72" y="10"/>
                  </a:cubicBezTo>
                  <a:cubicBezTo>
                    <a:pt x="72" y="12"/>
                    <a:pt x="71" y="14"/>
                    <a:pt x="69" y="15"/>
                  </a:cubicBezTo>
                  <a:cubicBezTo>
                    <a:pt x="71" y="16"/>
                    <a:pt x="72" y="19"/>
                    <a:pt x="72" y="21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72" y="174"/>
                    <a:pt x="71" y="176"/>
                    <a:pt x="70" y="178"/>
                  </a:cubicBezTo>
                  <a:cubicBezTo>
                    <a:pt x="69" y="179"/>
                    <a:pt x="68" y="179"/>
                    <a:pt x="67" y="181"/>
                  </a:cubicBezTo>
                  <a:cubicBezTo>
                    <a:pt x="66" y="183"/>
                    <a:pt x="64" y="185"/>
                    <a:pt x="61" y="185"/>
                  </a:cubicBezTo>
                  <a:close/>
                  <a:moveTo>
                    <a:pt x="12" y="177"/>
                  </a:moveTo>
                  <a:cubicBezTo>
                    <a:pt x="60" y="177"/>
                    <a:pt x="60" y="177"/>
                    <a:pt x="60" y="177"/>
                  </a:cubicBezTo>
                  <a:cubicBezTo>
                    <a:pt x="61" y="175"/>
                    <a:pt x="63" y="173"/>
                    <a:pt x="65" y="17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19"/>
                    <a:pt x="60" y="16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8"/>
                    <a:pt x="11" y="8"/>
                    <a:pt x="12" y="9"/>
                  </a:cubicBezTo>
                  <a:cubicBezTo>
                    <a:pt x="13" y="10"/>
                    <a:pt x="13" y="11"/>
                    <a:pt x="13" y="12"/>
                  </a:cubicBezTo>
                  <a:cubicBezTo>
                    <a:pt x="13" y="16"/>
                    <a:pt x="11" y="19"/>
                    <a:pt x="8" y="21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10" y="173"/>
                    <a:pt x="11" y="175"/>
                    <a:pt x="12" y="177"/>
                  </a:cubicBezTo>
                  <a:close/>
                </a:path>
              </a:pathLst>
            </a:cu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Rectangle 312"/>
            <p:cNvSpPr>
              <a:spLocks noChangeArrowheads="1"/>
            </p:cNvSpPr>
            <p:nvPr/>
          </p:nvSpPr>
          <p:spPr bwMode="auto">
            <a:xfrm>
              <a:off x="5959476" y="-46038"/>
              <a:ext cx="5624513" cy="6573839"/>
            </a:xfrm>
            <a:prstGeom prst="rect">
              <a:avLst/>
            </a:prstGeom>
            <a:solidFill>
              <a:srgbClr val="49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Rectangle 313"/>
            <p:cNvSpPr>
              <a:spLocks noChangeArrowheads="1"/>
            </p:cNvSpPr>
            <p:nvPr/>
          </p:nvSpPr>
          <p:spPr bwMode="auto">
            <a:xfrm>
              <a:off x="5959476" y="-46038"/>
              <a:ext cx="5624513" cy="6573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314"/>
            <p:cNvSpPr>
              <a:spLocks noEditPoints="1"/>
            </p:cNvSpPr>
            <p:nvPr/>
          </p:nvSpPr>
          <p:spPr bwMode="auto">
            <a:xfrm>
              <a:off x="6292851" y="277812"/>
              <a:ext cx="247650" cy="346075"/>
            </a:xfrm>
            <a:custGeom>
              <a:avLst/>
              <a:gdLst>
                <a:gd name="T0" fmla="*/ 163 w 184"/>
                <a:gd name="T1" fmla="*/ 0 h 256"/>
                <a:gd name="T2" fmla="*/ 20 w 184"/>
                <a:gd name="T3" fmla="*/ 0 h 256"/>
                <a:gd name="T4" fmla="*/ 0 w 184"/>
                <a:gd name="T5" fmla="*/ 21 h 256"/>
                <a:gd name="T6" fmla="*/ 0 w 184"/>
                <a:gd name="T7" fmla="*/ 235 h 256"/>
                <a:gd name="T8" fmla="*/ 20 w 184"/>
                <a:gd name="T9" fmla="*/ 256 h 256"/>
                <a:gd name="T10" fmla="*/ 163 w 184"/>
                <a:gd name="T11" fmla="*/ 256 h 256"/>
                <a:gd name="T12" fmla="*/ 184 w 184"/>
                <a:gd name="T13" fmla="*/ 235 h 256"/>
                <a:gd name="T14" fmla="*/ 184 w 184"/>
                <a:gd name="T15" fmla="*/ 21 h 256"/>
                <a:gd name="T16" fmla="*/ 163 w 184"/>
                <a:gd name="T17" fmla="*/ 0 h 256"/>
                <a:gd name="T18" fmla="*/ 176 w 184"/>
                <a:gd name="T19" fmla="*/ 235 h 256"/>
                <a:gd name="T20" fmla="*/ 163 w 184"/>
                <a:gd name="T21" fmla="*/ 248 h 256"/>
                <a:gd name="T22" fmla="*/ 20 w 184"/>
                <a:gd name="T23" fmla="*/ 248 h 256"/>
                <a:gd name="T24" fmla="*/ 8 w 184"/>
                <a:gd name="T25" fmla="*/ 235 h 256"/>
                <a:gd name="T26" fmla="*/ 8 w 184"/>
                <a:gd name="T27" fmla="*/ 21 h 256"/>
                <a:gd name="T28" fmla="*/ 20 w 184"/>
                <a:gd name="T29" fmla="*/ 8 h 256"/>
                <a:gd name="T30" fmla="*/ 163 w 184"/>
                <a:gd name="T31" fmla="*/ 8 h 256"/>
                <a:gd name="T32" fmla="*/ 176 w 184"/>
                <a:gd name="T33" fmla="*/ 21 h 256"/>
                <a:gd name="T34" fmla="*/ 176 w 184"/>
                <a:gd name="T35" fmla="*/ 23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4" h="256">
                  <a:moveTo>
                    <a:pt x="163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247"/>
                    <a:pt x="9" y="256"/>
                    <a:pt x="20" y="256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4" y="256"/>
                    <a:pt x="184" y="247"/>
                    <a:pt x="184" y="235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184" y="10"/>
                    <a:pt x="174" y="0"/>
                    <a:pt x="163" y="0"/>
                  </a:cubicBezTo>
                  <a:close/>
                  <a:moveTo>
                    <a:pt x="176" y="235"/>
                  </a:moveTo>
                  <a:cubicBezTo>
                    <a:pt x="176" y="242"/>
                    <a:pt x="170" y="248"/>
                    <a:pt x="163" y="248"/>
                  </a:cubicBezTo>
                  <a:cubicBezTo>
                    <a:pt x="20" y="248"/>
                    <a:pt x="20" y="248"/>
                    <a:pt x="20" y="248"/>
                  </a:cubicBezTo>
                  <a:cubicBezTo>
                    <a:pt x="13" y="248"/>
                    <a:pt x="8" y="242"/>
                    <a:pt x="8" y="23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14"/>
                    <a:pt x="13" y="8"/>
                    <a:pt x="20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70" y="8"/>
                    <a:pt x="176" y="14"/>
                    <a:pt x="176" y="21"/>
                  </a:cubicBezTo>
                  <a:lnTo>
                    <a:pt x="176" y="2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Oval 315"/>
            <p:cNvSpPr>
              <a:spLocks noChangeArrowheads="1"/>
            </p:cNvSpPr>
            <p:nvPr/>
          </p:nvSpPr>
          <p:spPr bwMode="auto">
            <a:xfrm>
              <a:off x="6400801" y="569912"/>
              <a:ext cx="31750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316"/>
            <p:cNvSpPr>
              <a:spLocks/>
            </p:cNvSpPr>
            <p:nvPr/>
          </p:nvSpPr>
          <p:spPr bwMode="auto">
            <a:xfrm>
              <a:off x="6316664" y="303212"/>
              <a:ext cx="200025" cy="255588"/>
            </a:xfrm>
            <a:custGeom>
              <a:avLst/>
              <a:gdLst>
                <a:gd name="T0" fmla="*/ 141 w 148"/>
                <a:gd name="T1" fmla="*/ 0 h 189"/>
                <a:gd name="T2" fmla="*/ 7 w 148"/>
                <a:gd name="T3" fmla="*/ 0 h 189"/>
                <a:gd name="T4" fmla="*/ 0 w 148"/>
                <a:gd name="T5" fmla="*/ 7 h 189"/>
                <a:gd name="T6" fmla="*/ 0 w 148"/>
                <a:gd name="T7" fmla="*/ 182 h 189"/>
                <a:gd name="T8" fmla="*/ 7 w 148"/>
                <a:gd name="T9" fmla="*/ 189 h 189"/>
                <a:gd name="T10" fmla="*/ 141 w 148"/>
                <a:gd name="T11" fmla="*/ 189 h 189"/>
                <a:gd name="T12" fmla="*/ 148 w 148"/>
                <a:gd name="T13" fmla="*/ 182 h 189"/>
                <a:gd name="T14" fmla="*/ 148 w 148"/>
                <a:gd name="T15" fmla="*/ 7 h 189"/>
                <a:gd name="T16" fmla="*/ 141 w 148"/>
                <a:gd name="T1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189">
                  <a:moveTo>
                    <a:pt x="14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6"/>
                    <a:pt x="3" y="189"/>
                    <a:pt x="7" y="189"/>
                  </a:cubicBezTo>
                  <a:cubicBezTo>
                    <a:pt x="141" y="189"/>
                    <a:pt x="141" y="189"/>
                    <a:pt x="141" y="189"/>
                  </a:cubicBezTo>
                  <a:cubicBezTo>
                    <a:pt x="145" y="189"/>
                    <a:pt x="148" y="186"/>
                    <a:pt x="148" y="182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317"/>
            <p:cNvSpPr>
              <a:spLocks noEditPoints="1"/>
            </p:cNvSpPr>
            <p:nvPr/>
          </p:nvSpPr>
          <p:spPr bwMode="auto">
            <a:xfrm>
              <a:off x="6323014" y="2216150"/>
              <a:ext cx="185738" cy="174625"/>
            </a:xfrm>
            <a:custGeom>
              <a:avLst/>
              <a:gdLst>
                <a:gd name="T0" fmla="*/ 133 w 137"/>
                <a:gd name="T1" fmla="*/ 43 h 129"/>
                <a:gd name="T2" fmla="*/ 121 w 137"/>
                <a:gd name="T3" fmla="*/ 38 h 129"/>
                <a:gd name="T4" fmla="*/ 117 w 137"/>
                <a:gd name="T5" fmla="*/ 38 h 129"/>
                <a:gd name="T6" fmla="*/ 84 w 137"/>
                <a:gd name="T7" fmla="*/ 3 h 129"/>
                <a:gd name="T8" fmla="*/ 72 w 137"/>
                <a:gd name="T9" fmla="*/ 3 h 129"/>
                <a:gd name="T10" fmla="*/ 72 w 137"/>
                <a:gd name="T11" fmla="*/ 14 h 129"/>
                <a:gd name="T12" fmla="*/ 95 w 137"/>
                <a:gd name="T13" fmla="*/ 38 h 129"/>
                <a:gd name="T14" fmla="*/ 41 w 137"/>
                <a:gd name="T15" fmla="*/ 38 h 129"/>
                <a:gd name="T16" fmla="*/ 64 w 137"/>
                <a:gd name="T17" fmla="*/ 14 h 129"/>
                <a:gd name="T18" fmla="*/ 64 w 137"/>
                <a:gd name="T19" fmla="*/ 3 h 129"/>
                <a:gd name="T20" fmla="*/ 52 w 137"/>
                <a:gd name="T21" fmla="*/ 3 h 129"/>
                <a:gd name="T22" fmla="*/ 19 w 137"/>
                <a:gd name="T23" fmla="*/ 38 h 129"/>
                <a:gd name="T24" fmla="*/ 17 w 137"/>
                <a:gd name="T25" fmla="*/ 38 h 129"/>
                <a:gd name="T26" fmla="*/ 5 w 137"/>
                <a:gd name="T27" fmla="*/ 43 h 129"/>
                <a:gd name="T28" fmla="*/ 1 w 137"/>
                <a:gd name="T29" fmla="*/ 56 h 129"/>
                <a:gd name="T30" fmla="*/ 7 w 137"/>
                <a:gd name="T31" fmla="*/ 115 h 129"/>
                <a:gd name="T32" fmla="*/ 23 w 137"/>
                <a:gd name="T33" fmla="*/ 129 h 129"/>
                <a:gd name="T34" fmla="*/ 114 w 137"/>
                <a:gd name="T35" fmla="*/ 129 h 129"/>
                <a:gd name="T36" fmla="*/ 131 w 137"/>
                <a:gd name="T37" fmla="*/ 115 h 129"/>
                <a:gd name="T38" fmla="*/ 137 w 137"/>
                <a:gd name="T39" fmla="*/ 56 h 129"/>
                <a:gd name="T40" fmla="*/ 133 w 137"/>
                <a:gd name="T41" fmla="*/ 43 h 129"/>
                <a:gd name="T42" fmla="*/ 11 w 137"/>
                <a:gd name="T43" fmla="*/ 49 h 129"/>
                <a:gd name="T44" fmla="*/ 17 w 137"/>
                <a:gd name="T45" fmla="*/ 46 h 129"/>
                <a:gd name="T46" fmla="*/ 121 w 137"/>
                <a:gd name="T47" fmla="*/ 46 h 129"/>
                <a:gd name="T48" fmla="*/ 127 w 137"/>
                <a:gd name="T49" fmla="*/ 49 h 129"/>
                <a:gd name="T50" fmla="*/ 129 w 137"/>
                <a:gd name="T51" fmla="*/ 55 h 129"/>
                <a:gd name="T52" fmla="*/ 128 w 137"/>
                <a:gd name="T53" fmla="*/ 61 h 129"/>
                <a:gd name="T54" fmla="*/ 9 w 137"/>
                <a:gd name="T55" fmla="*/ 61 h 129"/>
                <a:gd name="T56" fmla="*/ 8 w 137"/>
                <a:gd name="T57" fmla="*/ 55 h 129"/>
                <a:gd name="T58" fmla="*/ 11 w 137"/>
                <a:gd name="T59" fmla="*/ 49 h 129"/>
                <a:gd name="T60" fmla="*/ 123 w 137"/>
                <a:gd name="T61" fmla="*/ 114 h 129"/>
                <a:gd name="T62" fmla="*/ 114 w 137"/>
                <a:gd name="T63" fmla="*/ 121 h 129"/>
                <a:gd name="T64" fmla="*/ 23 w 137"/>
                <a:gd name="T65" fmla="*/ 121 h 129"/>
                <a:gd name="T66" fmla="*/ 15 w 137"/>
                <a:gd name="T67" fmla="*/ 114 h 129"/>
                <a:gd name="T68" fmla="*/ 10 w 137"/>
                <a:gd name="T69" fmla="*/ 69 h 129"/>
                <a:gd name="T70" fmla="*/ 128 w 137"/>
                <a:gd name="T71" fmla="*/ 69 h 129"/>
                <a:gd name="T72" fmla="*/ 123 w 137"/>
                <a:gd name="T73" fmla="*/ 11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7" h="129">
                  <a:moveTo>
                    <a:pt x="133" y="43"/>
                  </a:moveTo>
                  <a:cubicBezTo>
                    <a:pt x="130" y="40"/>
                    <a:pt x="125" y="38"/>
                    <a:pt x="121" y="38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1" y="0"/>
                    <a:pt x="75" y="0"/>
                    <a:pt x="72" y="3"/>
                  </a:cubicBezTo>
                  <a:cubicBezTo>
                    <a:pt x="69" y="6"/>
                    <a:pt x="69" y="11"/>
                    <a:pt x="72" y="14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7" y="11"/>
                    <a:pt x="67" y="6"/>
                    <a:pt x="64" y="3"/>
                  </a:cubicBezTo>
                  <a:cubicBezTo>
                    <a:pt x="61" y="0"/>
                    <a:pt x="55" y="0"/>
                    <a:pt x="52" y="3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2" y="38"/>
                    <a:pt x="8" y="40"/>
                    <a:pt x="5" y="43"/>
                  </a:cubicBezTo>
                  <a:cubicBezTo>
                    <a:pt x="2" y="47"/>
                    <a:pt x="0" y="51"/>
                    <a:pt x="1" y="56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8" y="123"/>
                    <a:pt x="15" y="129"/>
                    <a:pt x="23" y="129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23" y="129"/>
                    <a:pt x="130" y="123"/>
                    <a:pt x="131" y="115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37" y="51"/>
                    <a:pt x="136" y="47"/>
                    <a:pt x="133" y="43"/>
                  </a:cubicBezTo>
                  <a:close/>
                  <a:moveTo>
                    <a:pt x="11" y="49"/>
                  </a:moveTo>
                  <a:cubicBezTo>
                    <a:pt x="12" y="47"/>
                    <a:pt x="14" y="46"/>
                    <a:pt x="17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3" y="46"/>
                    <a:pt x="125" y="47"/>
                    <a:pt x="127" y="49"/>
                  </a:cubicBezTo>
                  <a:cubicBezTo>
                    <a:pt x="128" y="50"/>
                    <a:pt x="129" y="53"/>
                    <a:pt x="129" y="55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3"/>
                    <a:pt x="9" y="50"/>
                    <a:pt x="11" y="49"/>
                  </a:cubicBezTo>
                  <a:close/>
                  <a:moveTo>
                    <a:pt x="123" y="114"/>
                  </a:moveTo>
                  <a:cubicBezTo>
                    <a:pt x="122" y="118"/>
                    <a:pt x="119" y="121"/>
                    <a:pt x="114" y="12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19" y="121"/>
                    <a:pt x="15" y="118"/>
                    <a:pt x="15" y="11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128" y="69"/>
                    <a:pt x="128" y="69"/>
                    <a:pt x="128" y="69"/>
                  </a:cubicBezTo>
                  <a:lnTo>
                    <a:pt x="123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318"/>
            <p:cNvSpPr>
              <a:spLocks/>
            </p:cNvSpPr>
            <p:nvPr/>
          </p:nvSpPr>
          <p:spPr bwMode="auto">
            <a:xfrm>
              <a:off x="6348414" y="2316163"/>
              <a:ext cx="20638" cy="60325"/>
            </a:xfrm>
            <a:custGeom>
              <a:avLst/>
              <a:gdLst>
                <a:gd name="T0" fmla="*/ 3 w 15"/>
                <a:gd name="T1" fmla="*/ 0 h 44"/>
                <a:gd name="T2" fmla="*/ 0 w 15"/>
                <a:gd name="T3" fmla="*/ 5 h 44"/>
                <a:gd name="T4" fmla="*/ 6 w 15"/>
                <a:gd name="T5" fmla="*/ 40 h 44"/>
                <a:gd name="T6" fmla="*/ 10 w 15"/>
                <a:gd name="T7" fmla="*/ 44 h 44"/>
                <a:gd name="T8" fmla="*/ 11 w 15"/>
                <a:gd name="T9" fmla="*/ 44 h 44"/>
                <a:gd name="T10" fmla="*/ 14 w 15"/>
                <a:gd name="T11" fmla="*/ 39 h 44"/>
                <a:gd name="T12" fmla="*/ 8 w 15"/>
                <a:gd name="T13" fmla="*/ 3 h 44"/>
                <a:gd name="T14" fmla="*/ 3 w 15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44">
                  <a:moveTo>
                    <a:pt x="3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10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3" y="43"/>
                    <a:pt x="15" y="41"/>
                    <a:pt x="14" y="39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319"/>
            <p:cNvSpPr>
              <a:spLocks/>
            </p:cNvSpPr>
            <p:nvPr/>
          </p:nvSpPr>
          <p:spPr bwMode="auto">
            <a:xfrm>
              <a:off x="6372226" y="2316163"/>
              <a:ext cx="17463" cy="60325"/>
            </a:xfrm>
            <a:custGeom>
              <a:avLst/>
              <a:gdLst>
                <a:gd name="T0" fmla="*/ 4 w 13"/>
                <a:gd name="T1" fmla="*/ 0 h 44"/>
                <a:gd name="T2" fmla="*/ 1 w 13"/>
                <a:gd name="T3" fmla="*/ 4 h 44"/>
                <a:gd name="T4" fmla="*/ 4 w 13"/>
                <a:gd name="T5" fmla="*/ 40 h 44"/>
                <a:gd name="T6" fmla="*/ 8 w 13"/>
                <a:gd name="T7" fmla="*/ 44 h 44"/>
                <a:gd name="T8" fmla="*/ 9 w 13"/>
                <a:gd name="T9" fmla="*/ 44 h 44"/>
                <a:gd name="T10" fmla="*/ 12 w 13"/>
                <a:gd name="T11" fmla="*/ 39 h 44"/>
                <a:gd name="T12" fmla="*/ 9 w 13"/>
                <a:gd name="T13" fmla="*/ 3 h 44"/>
                <a:gd name="T14" fmla="*/ 4 w 13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4">
                  <a:moveTo>
                    <a:pt x="4" y="0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2"/>
                    <a:pt x="6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44"/>
                    <a:pt x="13" y="42"/>
                    <a:pt x="12" y="3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320"/>
            <p:cNvSpPr>
              <a:spLocks/>
            </p:cNvSpPr>
            <p:nvPr/>
          </p:nvSpPr>
          <p:spPr bwMode="auto">
            <a:xfrm>
              <a:off x="6397626" y="2316163"/>
              <a:ext cx="14288" cy="60325"/>
            </a:xfrm>
            <a:custGeom>
              <a:avLst/>
              <a:gdLst>
                <a:gd name="T0" fmla="*/ 4 w 10"/>
                <a:gd name="T1" fmla="*/ 0 h 44"/>
                <a:gd name="T2" fmla="*/ 0 w 10"/>
                <a:gd name="T3" fmla="*/ 4 h 44"/>
                <a:gd name="T4" fmla="*/ 2 w 10"/>
                <a:gd name="T5" fmla="*/ 40 h 44"/>
                <a:gd name="T6" fmla="*/ 6 w 10"/>
                <a:gd name="T7" fmla="*/ 44 h 44"/>
                <a:gd name="T8" fmla="*/ 6 w 10"/>
                <a:gd name="T9" fmla="*/ 44 h 44"/>
                <a:gd name="T10" fmla="*/ 10 w 10"/>
                <a:gd name="T11" fmla="*/ 40 h 44"/>
                <a:gd name="T12" fmla="*/ 8 w 10"/>
                <a:gd name="T13" fmla="*/ 4 h 44"/>
                <a:gd name="T14" fmla="*/ 4 w 10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4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2"/>
                    <a:pt x="4" y="44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8" y="44"/>
                    <a:pt x="10" y="42"/>
                    <a:pt x="10" y="4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321"/>
            <p:cNvSpPr>
              <a:spLocks/>
            </p:cNvSpPr>
            <p:nvPr/>
          </p:nvSpPr>
          <p:spPr bwMode="auto">
            <a:xfrm>
              <a:off x="6423026" y="2316163"/>
              <a:ext cx="11113" cy="60325"/>
            </a:xfrm>
            <a:custGeom>
              <a:avLst/>
              <a:gdLst>
                <a:gd name="T0" fmla="*/ 5 w 9"/>
                <a:gd name="T1" fmla="*/ 0 h 44"/>
                <a:gd name="T2" fmla="*/ 1 w 9"/>
                <a:gd name="T3" fmla="*/ 4 h 44"/>
                <a:gd name="T4" fmla="*/ 0 w 9"/>
                <a:gd name="T5" fmla="*/ 40 h 44"/>
                <a:gd name="T6" fmla="*/ 4 w 9"/>
                <a:gd name="T7" fmla="*/ 44 h 44"/>
                <a:gd name="T8" fmla="*/ 4 w 9"/>
                <a:gd name="T9" fmla="*/ 44 h 44"/>
                <a:gd name="T10" fmla="*/ 8 w 9"/>
                <a:gd name="T11" fmla="*/ 40 h 44"/>
                <a:gd name="T12" fmla="*/ 9 w 9"/>
                <a:gd name="T13" fmla="*/ 4 h 44"/>
                <a:gd name="T14" fmla="*/ 5 w 9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4">
                  <a:moveTo>
                    <a:pt x="5" y="0"/>
                  </a:moveTo>
                  <a:cubicBezTo>
                    <a:pt x="3" y="0"/>
                    <a:pt x="1" y="2"/>
                    <a:pt x="1" y="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1" y="44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4"/>
                    <a:pt x="8" y="42"/>
                    <a:pt x="8" y="40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322"/>
            <p:cNvSpPr>
              <a:spLocks/>
            </p:cNvSpPr>
            <p:nvPr/>
          </p:nvSpPr>
          <p:spPr bwMode="auto">
            <a:xfrm>
              <a:off x="6443664" y="2316163"/>
              <a:ext cx="15875" cy="60325"/>
            </a:xfrm>
            <a:custGeom>
              <a:avLst/>
              <a:gdLst>
                <a:gd name="T0" fmla="*/ 8 w 12"/>
                <a:gd name="T1" fmla="*/ 0 h 44"/>
                <a:gd name="T2" fmla="*/ 4 w 12"/>
                <a:gd name="T3" fmla="*/ 3 h 44"/>
                <a:gd name="T4" fmla="*/ 0 w 12"/>
                <a:gd name="T5" fmla="*/ 39 h 44"/>
                <a:gd name="T6" fmla="*/ 4 w 12"/>
                <a:gd name="T7" fmla="*/ 44 h 44"/>
                <a:gd name="T8" fmla="*/ 4 w 12"/>
                <a:gd name="T9" fmla="*/ 44 h 44"/>
                <a:gd name="T10" fmla="*/ 8 w 12"/>
                <a:gd name="T11" fmla="*/ 40 h 44"/>
                <a:gd name="T12" fmla="*/ 12 w 12"/>
                <a:gd name="T13" fmla="*/ 4 h 44"/>
                <a:gd name="T14" fmla="*/ 8 w 12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44">
                  <a:moveTo>
                    <a:pt x="8" y="0"/>
                  </a:moveTo>
                  <a:cubicBezTo>
                    <a:pt x="6" y="0"/>
                    <a:pt x="4" y="1"/>
                    <a:pt x="4" y="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2"/>
                    <a:pt x="1" y="44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4"/>
                    <a:pt x="8" y="42"/>
                    <a:pt x="8" y="4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323"/>
            <p:cNvSpPr>
              <a:spLocks/>
            </p:cNvSpPr>
            <p:nvPr/>
          </p:nvSpPr>
          <p:spPr bwMode="auto">
            <a:xfrm>
              <a:off x="6465889" y="2316163"/>
              <a:ext cx="20638" cy="60325"/>
            </a:xfrm>
            <a:custGeom>
              <a:avLst/>
              <a:gdLst>
                <a:gd name="T0" fmla="*/ 11 w 15"/>
                <a:gd name="T1" fmla="*/ 0 h 44"/>
                <a:gd name="T2" fmla="*/ 7 w 15"/>
                <a:gd name="T3" fmla="*/ 3 h 44"/>
                <a:gd name="T4" fmla="*/ 0 w 15"/>
                <a:gd name="T5" fmla="*/ 39 h 44"/>
                <a:gd name="T6" fmla="*/ 4 w 15"/>
                <a:gd name="T7" fmla="*/ 44 h 44"/>
                <a:gd name="T8" fmla="*/ 4 w 15"/>
                <a:gd name="T9" fmla="*/ 44 h 44"/>
                <a:gd name="T10" fmla="*/ 8 w 15"/>
                <a:gd name="T11" fmla="*/ 40 h 44"/>
                <a:gd name="T12" fmla="*/ 14 w 15"/>
                <a:gd name="T13" fmla="*/ 5 h 44"/>
                <a:gd name="T14" fmla="*/ 11 w 15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44">
                  <a:moveTo>
                    <a:pt x="11" y="0"/>
                  </a:moveTo>
                  <a:cubicBezTo>
                    <a:pt x="9" y="0"/>
                    <a:pt x="7" y="1"/>
                    <a:pt x="7" y="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1"/>
                    <a:pt x="1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4"/>
                    <a:pt x="8" y="42"/>
                    <a:pt x="8" y="4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324"/>
            <p:cNvSpPr>
              <a:spLocks noEditPoints="1"/>
            </p:cNvSpPr>
            <p:nvPr/>
          </p:nvSpPr>
          <p:spPr bwMode="auto">
            <a:xfrm>
              <a:off x="6281739" y="927100"/>
              <a:ext cx="268288" cy="285750"/>
            </a:xfrm>
            <a:custGeom>
              <a:avLst/>
              <a:gdLst>
                <a:gd name="T0" fmla="*/ 195 w 199"/>
                <a:gd name="T1" fmla="*/ 90 h 211"/>
                <a:gd name="T2" fmla="*/ 194 w 199"/>
                <a:gd name="T3" fmla="*/ 88 h 211"/>
                <a:gd name="T4" fmla="*/ 112 w 199"/>
                <a:gd name="T5" fmla="*/ 5 h 211"/>
                <a:gd name="T6" fmla="*/ 100 w 199"/>
                <a:gd name="T7" fmla="*/ 0 h 211"/>
                <a:gd name="T8" fmla="*/ 88 w 199"/>
                <a:gd name="T9" fmla="*/ 5 h 211"/>
                <a:gd name="T10" fmla="*/ 5 w 199"/>
                <a:gd name="T11" fmla="*/ 88 h 211"/>
                <a:gd name="T12" fmla="*/ 4 w 199"/>
                <a:gd name="T13" fmla="*/ 89 h 211"/>
                <a:gd name="T14" fmla="*/ 0 w 199"/>
                <a:gd name="T15" fmla="*/ 101 h 211"/>
                <a:gd name="T16" fmla="*/ 0 w 199"/>
                <a:gd name="T17" fmla="*/ 193 h 211"/>
                <a:gd name="T18" fmla="*/ 17 w 199"/>
                <a:gd name="T19" fmla="*/ 211 h 211"/>
                <a:gd name="T20" fmla="*/ 182 w 199"/>
                <a:gd name="T21" fmla="*/ 211 h 211"/>
                <a:gd name="T22" fmla="*/ 199 w 199"/>
                <a:gd name="T23" fmla="*/ 193 h 211"/>
                <a:gd name="T24" fmla="*/ 199 w 199"/>
                <a:gd name="T25" fmla="*/ 101 h 211"/>
                <a:gd name="T26" fmla="*/ 195 w 199"/>
                <a:gd name="T27" fmla="*/ 90 h 211"/>
                <a:gd name="T28" fmla="*/ 93 w 199"/>
                <a:gd name="T29" fmla="*/ 10 h 211"/>
                <a:gd name="T30" fmla="*/ 106 w 199"/>
                <a:gd name="T31" fmla="*/ 10 h 211"/>
                <a:gd name="T32" fmla="*/ 183 w 199"/>
                <a:gd name="T33" fmla="*/ 88 h 211"/>
                <a:gd name="T34" fmla="*/ 118 w 199"/>
                <a:gd name="T35" fmla="*/ 142 h 211"/>
                <a:gd name="T36" fmla="*/ 112 w 199"/>
                <a:gd name="T37" fmla="*/ 136 h 211"/>
                <a:gd name="T38" fmla="*/ 88 w 199"/>
                <a:gd name="T39" fmla="*/ 136 h 211"/>
                <a:gd name="T40" fmla="*/ 82 w 199"/>
                <a:gd name="T41" fmla="*/ 142 h 211"/>
                <a:gd name="T42" fmla="*/ 16 w 199"/>
                <a:gd name="T43" fmla="*/ 88 h 211"/>
                <a:gd name="T44" fmla="*/ 93 w 199"/>
                <a:gd name="T45" fmla="*/ 10 h 211"/>
                <a:gd name="T46" fmla="*/ 93 w 199"/>
                <a:gd name="T47" fmla="*/ 142 h 211"/>
                <a:gd name="T48" fmla="*/ 106 w 199"/>
                <a:gd name="T49" fmla="*/ 142 h 211"/>
                <a:gd name="T50" fmla="*/ 167 w 199"/>
                <a:gd name="T51" fmla="*/ 203 h 211"/>
                <a:gd name="T52" fmla="*/ 32 w 199"/>
                <a:gd name="T53" fmla="*/ 203 h 211"/>
                <a:gd name="T54" fmla="*/ 93 w 199"/>
                <a:gd name="T55" fmla="*/ 142 h 211"/>
                <a:gd name="T56" fmla="*/ 8 w 199"/>
                <a:gd name="T57" fmla="*/ 193 h 211"/>
                <a:gd name="T58" fmla="*/ 8 w 199"/>
                <a:gd name="T59" fmla="*/ 101 h 211"/>
                <a:gd name="T60" fmla="*/ 11 w 199"/>
                <a:gd name="T61" fmla="*/ 94 h 211"/>
                <a:gd name="T62" fmla="*/ 76 w 199"/>
                <a:gd name="T63" fmla="*/ 147 h 211"/>
                <a:gd name="T64" fmla="*/ 21 w 199"/>
                <a:gd name="T65" fmla="*/ 203 h 211"/>
                <a:gd name="T66" fmla="*/ 17 w 199"/>
                <a:gd name="T67" fmla="*/ 203 h 211"/>
                <a:gd name="T68" fmla="*/ 8 w 199"/>
                <a:gd name="T69" fmla="*/ 193 h 211"/>
                <a:gd name="T70" fmla="*/ 191 w 199"/>
                <a:gd name="T71" fmla="*/ 193 h 211"/>
                <a:gd name="T72" fmla="*/ 182 w 199"/>
                <a:gd name="T73" fmla="*/ 203 h 211"/>
                <a:gd name="T74" fmla="*/ 179 w 199"/>
                <a:gd name="T75" fmla="*/ 203 h 211"/>
                <a:gd name="T76" fmla="*/ 123 w 199"/>
                <a:gd name="T77" fmla="*/ 147 h 211"/>
                <a:gd name="T78" fmla="*/ 189 w 199"/>
                <a:gd name="T79" fmla="*/ 94 h 211"/>
                <a:gd name="T80" fmla="*/ 191 w 199"/>
                <a:gd name="T81" fmla="*/ 101 h 211"/>
                <a:gd name="T82" fmla="*/ 191 w 199"/>
                <a:gd name="T83" fmla="*/ 19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9" h="211">
                  <a:moveTo>
                    <a:pt x="195" y="90"/>
                  </a:moveTo>
                  <a:cubicBezTo>
                    <a:pt x="195" y="89"/>
                    <a:pt x="195" y="88"/>
                    <a:pt x="194" y="88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09" y="1"/>
                    <a:pt x="104" y="0"/>
                    <a:pt x="100" y="0"/>
                  </a:cubicBezTo>
                  <a:cubicBezTo>
                    <a:pt x="95" y="0"/>
                    <a:pt x="91" y="1"/>
                    <a:pt x="88" y="5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5" y="89"/>
                    <a:pt x="4" y="89"/>
                    <a:pt x="4" y="89"/>
                  </a:cubicBezTo>
                  <a:cubicBezTo>
                    <a:pt x="2" y="93"/>
                    <a:pt x="0" y="96"/>
                    <a:pt x="0" y="101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03"/>
                    <a:pt x="8" y="211"/>
                    <a:pt x="17" y="211"/>
                  </a:cubicBezTo>
                  <a:cubicBezTo>
                    <a:pt x="182" y="211"/>
                    <a:pt x="182" y="211"/>
                    <a:pt x="182" y="211"/>
                  </a:cubicBezTo>
                  <a:cubicBezTo>
                    <a:pt x="192" y="211"/>
                    <a:pt x="199" y="203"/>
                    <a:pt x="199" y="193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97"/>
                    <a:pt x="198" y="93"/>
                    <a:pt x="195" y="90"/>
                  </a:cubicBezTo>
                  <a:close/>
                  <a:moveTo>
                    <a:pt x="93" y="10"/>
                  </a:moveTo>
                  <a:cubicBezTo>
                    <a:pt x="97" y="7"/>
                    <a:pt x="103" y="7"/>
                    <a:pt x="106" y="10"/>
                  </a:cubicBezTo>
                  <a:cubicBezTo>
                    <a:pt x="183" y="88"/>
                    <a:pt x="183" y="88"/>
                    <a:pt x="183" y="88"/>
                  </a:cubicBezTo>
                  <a:cubicBezTo>
                    <a:pt x="118" y="142"/>
                    <a:pt x="118" y="142"/>
                    <a:pt x="118" y="142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05" y="129"/>
                    <a:pt x="94" y="129"/>
                    <a:pt x="88" y="136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16" y="88"/>
                    <a:pt x="16" y="88"/>
                    <a:pt x="16" y="88"/>
                  </a:cubicBezTo>
                  <a:lnTo>
                    <a:pt x="93" y="10"/>
                  </a:lnTo>
                  <a:close/>
                  <a:moveTo>
                    <a:pt x="93" y="142"/>
                  </a:moveTo>
                  <a:cubicBezTo>
                    <a:pt x="97" y="138"/>
                    <a:pt x="103" y="138"/>
                    <a:pt x="106" y="142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32" y="203"/>
                    <a:pt x="32" y="203"/>
                    <a:pt x="32" y="203"/>
                  </a:cubicBezTo>
                  <a:lnTo>
                    <a:pt x="93" y="142"/>
                  </a:lnTo>
                  <a:close/>
                  <a:moveTo>
                    <a:pt x="8" y="193"/>
                  </a:moveTo>
                  <a:cubicBezTo>
                    <a:pt x="8" y="101"/>
                    <a:pt x="8" y="101"/>
                    <a:pt x="8" y="101"/>
                  </a:cubicBezTo>
                  <a:cubicBezTo>
                    <a:pt x="8" y="98"/>
                    <a:pt x="9" y="96"/>
                    <a:pt x="11" y="94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21" y="203"/>
                    <a:pt x="21" y="203"/>
                    <a:pt x="21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2" y="203"/>
                    <a:pt x="8" y="199"/>
                    <a:pt x="8" y="193"/>
                  </a:cubicBezTo>
                  <a:close/>
                  <a:moveTo>
                    <a:pt x="191" y="193"/>
                  </a:moveTo>
                  <a:cubicBezTo>
                    <a:pt x="191" y="199"/>
                    <a:pt x="187" y="203"/>
                    <a:pt x="182" y="203"/>
                  </a:cubicBezTo>
                  <a:cubicBezTo>
                    <a:pt x="179" y="203"/>
                    <a:pt x="179" y="203"/>
                    <a:pt x="179" y="203"/>
                  </a:cubicBezTo>
                  <a:cubicBezTo>
                    <a:pt x="123" y="147"/>
                    <a:pt x="123" y="147"/>
                    <a:pt x="123" y="147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90" y="96"/>
                    <a:pt x="191" y="98"/>
                    <a:pt x="191" y="101"/>
                  </a:cubicBezTo>
                  <a:lnTo>
                    <a:pt x="191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325"/>
            <p:cNvSpPr>
              <a:spLocks noEditPoints="1"/>
            </p:cNvSpPr>
            <p:nvPr/>
          </p:nvSpPr>
          <p:spPr bwMode="auto">
            <a:xfrm>
              <a:off x="6369051" y="1504950"/>
              <a:ext cx="93663" cy="365125"/>
            </a:xfrm>
            <a:custGeom>
              <a:avLst/>
              <a:gdLst>
                <a:gd name="T0" fmla="*/ 0 w 69"/>
                <a:gd name="T1" fmla="*/ 22 h 271"/>
                <a:gd name="T2" fmla="*/ 47 w 69"/>
                <a:gd name="T3" fmla="*/ 271 h 271"/>
                <a:gd name="T4" fmla="*/ 47 w 69"/>
                <a:gd name="T5" fmla="*/ 0 h 271"/>
                <a:gd name="T6" fmla="*/ 8 w 69"/>
                <a:gd name="T7" fmla="*/ 248 h 271"/>
                <a:gd name="T8" fmla="*/ 47 w 69"/>
                <a:gd name="T9" fmla="*/ 8 h 271"/>
                <a:gd name="T10" fmla="*/ 43 w 69"/>
                <a:gd name="T11" fmla="*/ 24 h 271"/>
                <a:gd name="T12" fmla="*/ 61 w 69"/>
                <a:gd name="T13" fmla="*/ 26 h 271"/>
                <a:gd name="T14" fmla="*/ 53 w 69"/>
                <a:gd name="T15" fmla="*/ 32 h 271"/>
                <a:gd name="T16" fmla="*/ 61 w 69"/>
                <a:gd name="T17" fmla="*/ 39 h 271"/>
                <a:gd name="T18" fmla="*/ 54 w 69"/>
                <a:gd name="T19" fmla="*/ 41 h 271"/>
                <a:gd name="T20" fmla="*/ 54 w 69"/>
                <a:gd name="T21" fmla="*/ 46 h 271"/>
                <a:gd name="T22" fmla="*/ 61 w 69"/>
                <a:gd name="T23" fmla="*/ 48 h 271"/>
                <a:gd name="T24" fmla="*/ 53 w 69"/>
                <a:gd name="T25" fmla="*/ 54 h 271"/>
                <a:gd name="T26" fmla="*/ 61 w 69"/>
                <a:gd name="T27" fmla="*/ 61 h 271"/>
                <a:gd name="T28" fmla="*/ 43 w 69"/>
                <a:gd name="T29" fmla="*/ 63 h 271"/>
                <a:gd name="T30" fmla="*/ 54 w 69"/>
                <a:gd name="T31" fmla="*/ 68 h 271"/>
                <a:gd name="T32" fmla="*/ 61 w 69"/>
                <a:gd name="T33" fmla="*/ 70 h 271"/>
                <a:gd name="T34" fmla="*/ 53 w 69"/>
                <a:gd name="T35" fmla="*/ 76 h 271"/>
                <a:gd name="T36" fmla="*/ 61 w 69"/>
                <a:gd name="T37" fmla="*/ 83 h 271"/>
                <a:gd name="T38" fmla="*/ 54 w 69"/>
                <a:gd name="T39" fmla="*/ 85 h 271"/>
                <a:gd name="T40" fmla="*/ 54 w 69"/>
                <a:gd name="T41" fmla="*/ 90 h 271"/>
                <a:gd name="T42" fmla="*/ 61 w 69"/>
                <a:gd name="T43" fmla="*/ 92 h 271"/>
                <a:gd name="T44" fmla="*/ 42 w 69"/>
                <a:gd name="T45" fmla="*/ 98 h 271"/>
                <a:gd name="T46" fmla="*/ 61 w 69"/>
                <a:gd name="T47" fmla="*/ 105 h 271"/>
                <a:gd name="T48" fmla="*/ 54 w 69"/>
                <a:gd name="T49" fmla="*/ 107 h 271"/>
                <a:gd name="T50" fmla="*/ 54 w 69"/>
                <a:gd name="T51" fmla="*/ 112 h 271"/>
                <a:gd name="T52" fmla="*/ 61 w 69"/>
                <a:gd name="T53" fmla="*/ 114 h 271"/>
                <a:gd name="T54" fmla="*/ 53 w 69"/>
                <a:gd name="T55" fmla="*/ 120 h 271"/>
                <a:gd name="T56" fmla="*/ 61 w 69"/>
                <a:gd name="T57" fmla="*/ 127 h 271"/>
                <a:gd name="T58" fmla="*/ 54 w 69"/>
                <a:gd name="T59" fmla="*/ 129 h 271"/>
                <a:gd name="T60" fmla="*/ 43 w 69"/>
                <a:gd name="T61" fmla="*/ 134 h 271"/>
                <a:gd name="T62" fmla="*/ 61 w 69"/>
                <a:gd name="T63" fmla="*/ 136 h 271"/>
                <a:gd name="T64" fmla="*/ 53 w 69"/>
                <a:gd name="T65" fmla="*/ 142 h 271"/>
                <a:gd name="T66" fmla="*/ 61 w 69"/>
                <a:gd name="T67" fmla="*/ 149 h 271"/>
                <a:gd name="T68" fmla="*/ 54 w 69"/>
                <a:gd name="T69" fmla="*/ 151 h 271"/>
                <a:gd name="T70" fmla="*/ 54 w 69"/>
                <a:gd name="T71" fmla="*/ 156 h 271"/>
                <a:gd name="T72" fmla="*/ 61 w 69"/>
                <a:gd name="T73" fmla="*/ 158 h 271"/>
                <a:gd name="T74" fmla="*/ 53 w 69"/>
                <a:gd name="T75" fmla="*/ 164 h 271"/>
                <a:gd name="T76" fmla="*/ 61 w 69"/>
                <a:gd name="T77" fmla="*/ 171 h 271"/>
                <a:gd name="T78" fmla="*/ 43 w 69"/>
                <a:gd name="T79" fmla="*/ 173 h 271"/>
                <a:gd name="T80" fmla="*/ 54 w 69"/>
                <a:gd name="T81" fmla="*/ 178 h 271"/>
                <a:gd name="T82" fmla="*/ 61 w 69"/>
                <a:gd name="T83" fmla="*/ 180 h 271"/>
                <a:gd name="T84" fmla="*/ 53 w 69"/>
                <a:gd name="T85" fmla="*/ 186 h 271"/>
                <a:gd name="T86" fmla="*/ 61 w 69"/>
                <a:gd name="T87" fmla="*/ 193 h 271"/>
                <a:gd name="T88" fmla="*/ 54 w 69"/>
                <a:gd name="T89" fmla="*/ 195 h 271"/>
                <a:gd name="T90" fmla="*/ 54 w 69"/>
                <a:gd name="T91" fmla="*/ 200 h 271"/>
                <a:gd name="T92" fmla="*/ 61 w 69"/>
                <a:gd name="T93" fmla="*/ 202 h 271"/>
                <a:gd name="T94" fmla="*/ 42 w 69"/>
                <a:gd name="T95" fmla="*/ 208 h 271"/>
                <a:gd name="T96" fmla="*/ 61 w 69"/>
                <a:gd name="T97" fmla="*/ 215 h 271"/>
                <a:gd name="T98" fmla="*/ 54 w 69"/>
                <a:gd name="T99" fmla="*/ 217 h 271"/>
                <a:gd name="T100" fmla="*/ 54 w 69"/>
                <a:gd name="T101" fmla="*/ 222 h 271"/>
                <a:gd name="T102" fmla="*/ 61 w 69"/>
                <a:gd name="T103" fmla="*/ 224 h 271"/>
                <a:gd name="T104" fmla="*/ 53 w 69"/>
                <a:gd name="T105" fmla="*/ 230 h 271"/>
                <a:gd name="T106" fmla="*/ 61 w 69"/>
                <a:gd name="T107" fmla="*/ 237 h 271"/>
                <a:gd name="T108" fmla="*/ 54 w 69"/>
                <a:gd name="T109" fmla="*/ 239 h 271"/>
                <a:gd name="T110" fmla="*/ 43 w 69"/>
                <a:gd name="T111" fmla="*/ 244 h 271"/>
                <a:gd name="T112" fmla="*/ 61 w 69"/>
                <a:gd name="T113" fmla="*/ 246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9" h="271">
                  <a:moveTo>
                    <a:pt x="47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0" y="261"/>
                    <a:pt x="10" y="271"/>
                    <a:pt x="23" y="271"/>
                  </a:cubicBezTo>
                  <a:cubicBezTo>
                    <a:pt x="47" y="271"/>
                    <a:pt x="47" y="271"/>
                    <a:pt x="47" y="271"/>
                  </a:cubicBezTo>
                  <a:cubicBezTo>
                    <a:pt x="59" y="271"/>
                    <a:pt x="69" y="261"/>
                    <a:pt x="69" y="248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10"/>
                    <a:pt x="59" y="0"/>
                    <a:pt x="47" y="0"/>
                  </a:cubicBezTo>
                  <a:close/>
                  <a:moveTo>
                    <a:pt x="47" y="263"/>
                  </a:moveTo>
                  <a:cubicBezTo>
                    <a:pt x="23" y="263"/>
                    <a:pt x="23" y="263"/>
                    <a:pt x="23" y="263"/>
                  </a:cubicBezTo>
                  <a:cubicBezTo>
                    <a:pt x="15" y="263"/>
                    <a:pt x="8" y="256"/>
                    <a:pt x="8" y="248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14"/>
                    <a:pt x="15" y="8"/>
                    <a:pt x="23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5" y="8"/>
                    <a:pt x="61" y="14"/>
                    <a:pt x="61" y="22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5"/>
                    <a:pt x="42" y="25"/>
                  </a:cubicBezTo>
                  <a:cubicBezTo>
                    <a:pt x="42" y="26"/>
                    <a:pt x="43" y="26"/>
                    <a:pt x="43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1"/>
                    <a:pt x="53" y="32"/>
                    <a:pt x="53" y="32"/>
                  </a:cubicBezTo>
                  <a:cubicBezTo>
                    <a:pt x="53" y="33"/>
                    <a:pt x="54" y="33"/>
                    <a:pt x="54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39"/>
                    <a:pt x="53" y="40"/>
                  </a:cubicBezTo>
                  <a:cubicBezTo>
                    <a:pt x="53" y="40"/>
                    <a:pt x="54" y="41"/>
                    <a:pt x="54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54" y="46"/>
                    <a:pt x="53" y="47"/>
                    <a:pt x="53" y="47"/>
                  </a:cubicBezTo>
                  <a:cubicBezTo>
                    <a:pt x="53" y="48"/>
                    <a:pt x="54" y="48"/>
                    <a:pt x="54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4" y="53"/>
                    <a:pt x="53" y="54"/>
                    <a:pt x="53" y="54"/>
                  </a:cubicBezTo>
                  <a:cubicBezTo>
                    <a:pt x="53" y="55"/>
                    <a:pt x="54" y="55"/>
                    <a:pt x="54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3" y="61"/>
                    <a:pt x="42" y="61"/>
                    <a:pt x="42" y="62"/>
                  </a:cubicBezTo>
                  <a:cubicBezTo>
                    <a:pt x="42" y="62"/>
                    <a:pt x="43" y="63"/>
                    <a:pt x="43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68"/>
                    <a:pt x="53" y="69"/>
                    <a:pt x="53" y="69"/>
                  </a:cubicBezTo>
                  <a:cubicBezTo>
                    <a:pt x="53" y="70"/>
                    <a:pt x="54" y="70"/>
                    <a:pt x="5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5"/>
                    <a:pt x="53" y="76"/>
                    <a:pt x="53" y="76"/>
                  </a:cubicBezTo>
                  <a:cubicBezTo>
                    <a:pt x="53" y="77"/>
                    <a:pt x="54" y="77"/>
                    <a:pt x="54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3"/>
                    <a:pt x="53" y="83"/>
                    <a:pt x="53" y="84"/>
                  </a:cubicBezTo>
                  <a:cubicBezTo>
                    <a:pt x="53" y="84"/>
                    <a:pt x="54" y="85"/>
                    <a:pt x="54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3" y="91"/>
                    <a:pt x="53" y="91"/>
                  </a:cubicBezTo>
                  <a:cubicBezTo>
                    <a:pt x="53" y="92"/>
                    <a:pt x="54" y="92"/>
                    <a:pt x="54" y="92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2" y="98"/>
                    <a:pt x="42" y="98"/>
                  </a:cubicBezTo>
                  <a:cubicBezTo>
                    <a:pt x="42" y="99"/>
                    <a:pt x="43" y="99"/>
                    <a:pt x="43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3" y="105"/>
                    <a:pt x="53" y="106"/>
                  </a:cubicBezTo>
                  <a:cubicBezTo>
                    <a:pt x="53" y="106"/>
                    <a:pt x="54" y="107"/>
                    <a:pt x="54" y="107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12"/>
                    <a:pt x="53" y="113"/>
                    <a:pt x="53" y="113"/>
                  </a:cubicBezTo>
                  <a:cubicBezTo>
                    <a:pt x="53" y="114"/>
                    <a:pt x="54" y="114"/>
                    <a:pt x="54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1" y="119"/>
                    <a:pt x="61" y="119"/>
                    <a:pt x="61" y="119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4" y="119"/>
                    <a:pt x="53" y="120"/>
                    <a:pt x="53" y="120"/>
                  </a:cubicBezTo>
                  <a:cubicBezTo>
                    <a:pt x="53" y="121"/>
                    <a:pt x="54" y="121"/>
                    <a:pt x="54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7"/>
                    <a:pt x="61" y="127"/>
                    <a:pt x="61" y="127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4" y="127"/>
                    <a:pt x="53" y="127"/>
                    <a:pt x="53" y="128"/>
                  </a:cubicBezTo>
                  <a:cubicBezTo>
                    <a:pt x="53" y="128"/>
                    <a:pt x="54" y="129"/>
                    <a:pt x="54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3" y="134"/>
                    <a:pt x="42" y="134"/>
                    <a:pt x="42" y="135"/>
                  </a:cubicBezTo>
                  <a:cubicBezTo>
                    <a:pt x="42" y="136"/>
                    <a:pt x="43" y="136"/>
                    <a:pt x="43" y="136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1" y="141"/>
                    <a:pt x="61" y="141"/>
                    <a:pt x="61" y="141"/>
                  </a:cubicBezTo>
                  <a:cubicBezTo>
                    <a:pt x="54" y="141"/>
                    <a:pt x="54" y="141"/>
                    <a:pt x="54" y="141"/>
                  </a:cubicBezTo>
                  <a:cubicBezTo>
                    <a:pt x="54" y="141"/>
                    <a:pt x="53" y="142"/>
                    <a:pt x="53" y="142"/>
                  </a:cubicBezTo>
                  <a:cubicBezTo>
                    <a:pt x="53" y="143"/>
                    <a:pt x="54" y="143"/>
                    <a:pt x="54" y="143"/>
                  </a:cubicBezTo>
                  <a:cubicBezTo>
                    <a:pt x="61" y="143"/>
                    <a:pt x="61" y="143"/>
                    <a:pt x="61" y="143"/>
                  </a:cubicBezTo>
                  <a:cubicBezTo>
                    <a:pt x="61" y="149"/>
                    <a:pt x="61" y="149"/>
                    <a:pt x="61" y="149"/>
                  </a:cubicBezTo>
                  <a:cubicBezTo>
                    <a:pt x="54" y="149"/>
                    <a:pt x="54" y="149"/>
                    <a:pt x="54" y="149"/>
                  </a:cubicBezTo>
                  <a:cubicBezTo>
                    <a:pt x="54" y="149"/>
                    <a:pt x="53" y="149"/>
                    <a:pt x="53" y="150"/>
                  </a:cubicBezTo>
                  <a:cubicBezTo>
                    <a:pt x="53" y="150"/>
                    <a:pt x="54" y="151"/>
                    <a:pt x="54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4" y="156"/>
                    <a:pt x="53" y="156"/>
                    <a:pt x="53" y="157"/>
                  </a:cubicBezTo>
                  <a:cubicBezTo>
                    <a:pt x="53" y="158"/>
                    <a:pt x="54" y="158"/>
                    <a:pt x="54" y="158"/>
                  </a:cubicBezTo>
                  <a:cubicBezTo>
                    <a:pt x="61" y="158"/>
                    <a:pt x="61" y="158"/>
                    <a:pt x="61" y="158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3"/>
                    <a:pt x="54" y="163"/>
                    <a:pt x="54" y="163"/>
                  </a:cubicBezTo>
                  <a:cubicBezTo>
                    <a:pt x="54" y="163"/>
                    <a:pt x="53" y="164"/>
                    <a:pt x="53" y="164"/>
                  </a:cubicBezTo>
                  <a:cubicBezTo>
                    <a:pt x="53" y="165"/>
                    <a:pt x="54" y="165"/>
                    <a:pt x="54" y="165"/>
                  </a:cubicBezTo>
                  <a:cubicBezTo>
                    <a:pt x="61" y="165"/>
                    <a:pt x="61" y="165"/>
                    <a:pt x="61" y="165"/>
                  </a:cubicBezTo>
                  <a:cubicBezTo>
                    <a:pt x="61" y="171"/>
                    <a:pt x="61" y="171"/>
                    <a:pt x="61" y="171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1"/>
                    <a:pt x="42" y="171"/>
                    <a:pt x="42" y="172"/>
                  </a:cubicBezTo>
                  <a:cubicBezTo>
                    <a:pt x="42" y="172"/>
                    <a:pt x="43" y="173"/>
                    <a:pt x="43" y="173"/>
                  </a:cubicBezTo>
                  <a:cubicBezTo>
                    <a:pt x="61" y="173"/>
                    <a:pt x="61" y="173"/>
                    <a:pt x="61" y="173"/>
                  </a:cubicBezTo>
                  <a:cubicBezTo>
                    <a:pt x="61" y="178"/>
                    <a:pt x="61" y="178"/>
                    <a:pt x="61" y="178"/>
                  </a:cubicBezTo>
                  <a:cubicBezTo>
                    <a:pt x="54" y="178"/>
                    <a:pt x="54" y="178"/>
                    <a:pt x="54" y="178"/>
                  </a:cubicBezTo>
                  <a:cubicBezTo>
                    <a:pt x="54" y="178"/>
                    <a:pt x="53" y="178"/>
                    <a:pt x="53" y="179"/>
                  </a:cubicBezTo>
                  <a:cubicBezTo>
                    <a:pt x="53" y="180"/>
                    <a:pt x="54" y="180"/>
                    <a:pt x="54" y="180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85"/>
                    <a:pt x="54" y="185"/>
                    <a:pt x="54" y="185"/>
                  </a:cubicBezTo>
                  <a:cubicBezTo>
                    <a:pt x="54" y="185"/>
                    <a:pt x="53" y="186"/>
                    <a:pt x="53" y="186"/>
                  </a:cubicBezTo>
                  <a:cubicBezTo>
                    <a:pt x="53" y="187"/>
                    <a:pt x="54" y="187"/>
                    <a:pt x="54" y="187"/>
                  </a:cubicBezTo>
                  <a:cubicBezTo>
                    <a:pt x="61" y="187"/>
                    <a:pt x="61" y="187"/>
                    <a:pt x="61" y="187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54" y="193"/>
                    <a:pt x="54" y="193"/>
                    <a:pt x="54" y="193"/>
                  </a:cubicBezTo>
                  <a:cubicBezTo>
                    <a:pt x="54" y="193"/>
                    <a:pt x="53" y="193"/>
                    <a:pt x="53" y="194"/>
                  </a:cubicBezTo>
                  <a:cubicBezTo>
                    <a:pt x="53" y="194"/>
                    <a:pt x="54" y="195"/>
                    <a:pt x="54" y="195"/>
                  </a:cubicBezTo>
                  <a:cubicBezTo>
                    <a:pt x="61" y="195"/>
                    <a:pt x="61" y="195"/>
                    <a:pt x="61" y="195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54" y="200"/>
                    <a:pt x="53" y="200"/>
                    <a:pt x="53" y="201"/>
                  </a:cubicBezTo>
                  <a:cubicBezTo>
                    <a:pt x="53" y="202"/>
                    <a:pt x="54" y="202"/>
                    <a:pt x="54" y="20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1" y="207"/>
                    <a:pt x="61" y="207"/>
                    <a:pt x="61" y="207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3" y="207"/>
                    <a:pt x="42" y="208"/>
                    <a:pt x="42" y="208"/>
                  </a:cubicBezTo>
                  <a:cubicBezTo>
                    <a:pt x="42" y="209"/>
                    <a:pt x="43" y="209"/>
                    <a:pt x="43" y="209"/>
                  </a:cubicBezTo>
                  <a:cubicBezTo>
                    <a:pt x="61" y="209"/>
                    <a:pt x="61" y="209"/>
                    <a:pt x="61" y="209"/>
                  </a:cubicBezTo>
                  <a:cubicBezTo>
                    <a:pt x="61" y="215"/>
                    <a:pt x="61" y="215"/>
                    <a:pt x="61" y="215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4" y="215"/>
                    <a:pt x="53" y="215"/>
                    <a:pt x="53" y="216"/>
                  </a:cubicBezTo>
                  <a:cubicBezTo>
                    <a:pt x="53" y="216"/>
                    <a:pt x="54" y="217"/>
                    <a:pt x="54" y="217"/>
                  </a:cubicBezTo>
                  <a:cubicBezTo>
                    <a:pt x="61" y="217"/>
                    <a:pt x="61" y="217"/>
                    <a:pt x="61" y="217"/>
                  </a:cubicBezTo>
                  <a:cubicBezTo>
                    <a:pt x="61" y="222"/>
                    <a:pt x="61" y="222"/>
                    <a:pt x="61" y="222"/>
                  </a:cubicBezTo>
                  <a:cubicBezTo>
                    <a:pt x="54" y="222"/>
                    <a:pt x="54" y="222"/>
                    <a:pt x="54" y="222"/>
                  </a:cubicBezTo>
                  <a:cubicBezTo>
                    <a:pt x="54" y="222"/>
                    <a:pt x="53" y="222"/>
                    <a:pt x="53" y="223"/>
                  </a:cubicBezTo>
                  <a:cubicBezTo>
                    <a:pt x="53" y="223"/>
                    <a:pt x="54" y="224"/>
                    <a:pt x="54" y="224"/>
                  </a:cubicBezTo>
                  <a:cubicBezTo>
                    <a:pt x="61" y="224"/>
                    <a:pt x="61" y="224"/>
                    <a:pt x="61" y="224"/>
                  </a:cubicBezTo>
                  <a:cubicBezTo>
                    <a:pt x="61" y="229"/>
                    <a:pt x="61" y="229"/>
                    <a:pt x="61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4" y="229"/>
                    <a:pt x="53" y="230"/>
                    <a:pt x="53" y="230"/>
                  </a:cubicBezTo>
                  <a:cubicBezTo>
                    <a:pt x="53" y="231"/>
                    <a:pt x="54" y="231"/>
                    <a:pt x="54" y="231"/>
                  </a:cubicBezTo>
                  <a:cubicBezTo>
                    <a:pt x="61" y="231"/>
                    <a:pt x="61" y="231"/>
                    <a:pt x="61" y="231"/>
                  </a:cubicBezTo>
                  <a:cubicBezTo>
                    <a:pt x="61" y="237"/>
                    <a:pt x="61" y="237"/>
                    <a:pt x="61" y="237"/>
                  </a:cubicBezTo>
                  <a:cubicBezTo>
                    <a:pt x="54" y="237"/>
                    <a:pt x="54" y="237"/>
                    <a:pt x="54" y="237"/>
                  </a:cubicBezTo>
                  <a:cubicBezTo>
                    <a:pt x="54" y="237"/>
                    <a:pt x="53" y="237"/>
                    <a:pt x="53" y="238"/>
                  </a:cubicBezTo>
                  <a:cubicBezTo>
                    <a:pt x="53" y="238"/>
                    <a:pt x="54" y="239"/>
                    <a:pt x="54" y="239"/>
                  </a:cubicBezTo>
                  <a:cubicBezTo>
                    <a:pt x="61" y="239"/>
                    <a:pt x="61" y="239"/>
                    <a:pt x="61" y="239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43" y="244"/>
                    <a:pt x="43" y="244"/>
                    <a:pt x="43" y="244"/>
                  </a:cubicBezTo>
                  <a:cubicBezTo>
                    <a:pt x="43" y="244"/>
                    <a:pt x="42" y="244"/>
                    <a:pt x="42" y="245"/>
                  </a:cubicBezTo>
                  <a:cubicBezTo>
                    <a:pt x="42" y="245"/>
                    <a:pt x="43" y="246"/>
                    <a:pt x="43" y="246"/>
                  </a:cubicBezTo>
                  <a:cubicBezTo>
                    <a:pt x="61" y="246"/>
                    <a:pt x="61" y="246"/>
                    <a:pt x="61" y="246"/>
                  </a:cubicBezTo>
                  <a:cubicBezTo>
                    <a:pt x="61" y="248"/>
                    <a:pt x="61" y="248"/>
                    <a:pt x="61" y="248"/>
                  </a:cubicBezTo>
                  <a:cubicBezTo>
                    <a:pt x="61" y="256"/>
                    <a:pt x="55" y="263"/>
                    <a:pt x="47" y="2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326"/>
            <p:cNvSpPr>
              <a:spLocks noEditPoints="1"/>
            </p:cNvSpPr>
            <p:nvPr/>
          </p:nvSpPr>
          <p:spPr bwMode="auto">
            <a:xfrm>
              <a:off x="6384926" y="1516062"/>
              <a:ext cx="28575" cy="30163"/>
            </a:xfrm>
            <a:custGeom>
              <a:avLst/>
              <a:gdLst>
                <a:gd name="T0" fmla="*/ 11 w 21"/>
                <a:gd name="T1" fmla="*/ 0 h 22"/>
                <a:gd name="T2" fmla="*/ 0 w 21"/>
                <a:gd name="T3" fmla="*/ 11 h 22"/>
                <a:gd name="T4" fmla="*/ 11 w 21"/>
                <a:gd name="T5" fmla="*/ 22 h 22"/>
                <a:gd name="T6" fmla="*/ 21 w 21"/>
                <a:gd name="T7" fmla="*/ 11 h 22"/>
                <a:gd name="T8" fmla="*/ 11 w 21"/>
                <a:gd name="T9" fmla="*/ 0 h 22"/>
                <a:gd name="T10" fmla="*/ 11 w 21"/>
                <a:gd name="T11" fmla="*/ 14 h 22"/>
                <a:gd name="T12" fmla="*/ 8 w 21"/>
                <a:gd name="T13" fmla="*/ 11 h 22"/>
                <a:gd name="T14" fmla="*/ 11 w 21"/>
                <a:gd name="T15" fmla="*/ 8 h 22"/>
                <a:gd name="T16" fmla="*/ 13 w 21"/>
                <a:gd name="T17" fmla="*/ 11 h 22"/>
                <a:gd name="T18" fmla="*/ 11 w 21"/>
                <a:gd name="T1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2">
                  <a:moveTo>
                    <a:pt x="11" y="0"/>
                  </a:move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ubicBezTo>
                    <a:pt x="21" y="5"/>
                    <a:pt x="17" y="0"/>
                    <a:pt x="11" y="0"/>
                  </a:cubicBezTo>
                  <a:close/>
                  <a:moveTo>
                    <a:pt x="11" y="14"/>
                  </a:moveTo>
                  <a:cubicBezTo>
                    <a:pt x="9" y="14"/>
                    <a:pt x="8" y="12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12" y="8"/>
                    <a:pt x="13" y="9"/>
                    <a:pt x="13" y="11"/>
                  </a:cubicBezTo>
                  <a:cubicBezTo>
                    <a:pt x="13" y="12"/>
                    <a:pt x="12" y="14"/>
                    <a:pt x="1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327"/>
            <p:cNvSpPr>
              <a:spLocks noEditPoints="1"/>
            </p:cNvSpPr>
            <p:nvPr/>
          </p:nvSpPr>
          <p:spPr bwMode="auto">
            <a:xfrm>
              <a:off x="6329364" y="2800350"/>
              <a:ext cx="174625" cy="242888"/>
            </a:xfrm>
            <a:custGeom>
              <a:avLst/>
              <a:gdLst>
                <a:gd name="T0" fmla="*/ 119 w 130"/>
                <a:gd name="T1" fmla="*/ 81 h 180"/>
                <a:gd name="T2" fmla="*/ 119 w 130"/>
                <a:gd name="T3" fmla="*/ 54 h 180"/>
                <a:gd name="T4" fmla="*/ 65 w 130"/>
                <a:gd name="T5" fmla="*/ 0 h 180"/>
                <a:gd name="T6" fmla="*/ 10 w 130"/>
                <a:gd name="T7" fmla="*/ 54 h 180"/>
                <a:gd name="T8" fmla="*/ 10 w 130"/>
                <a:gd name="T9" fmla="*/ 81 h 180"/>
                <a:gd name="T10" fmla="*/ 0 w 130"/>
                <a:gd name="T11" fmla="*/ 98 h 180"/>
                <a:gd name="T12" fmla="*/ 0 w 130"/>
                <a:gd name="T13" fmla="*/ 160 h 180"/>
                <a:gd name="T14" fmla="*/ 20 w 130"/>
                <a:gd name="T15" fmla="*/ 180 h 180"/>
                <a:gd name="T16" fmla="*/ 110 w 130"/>
                <a:gd name="T17" fmla="*/ 180 h 180"/>
                <a:gd name="T18" fmla="*/ 130 w 130"/>
                <a:gd name="T19" fmla="*/ 160 h 180"/>
                <a:gd name="T20" fmla="*/ 130 w 130"/>
                <a:gd name="T21" fmla="*/ 98 h 180"/>
                <a:gd name="T22" fmla="*/ 119 w 130"/>
                <a:gd name="T23" fmla="*/ 81 h 180"/>
                <a:gd name="T24" fmla="*/ 18 w 130"/>
                <a:gd name="T25" fmla="*/ 54 h 180"/>
                <a:gd name="T26" fmla="*/ 65 w 130"/>
                <a:gd name="T27" fmla="*/ 8 h 180"/>
                <a:gd name="T28" fmla="*/ 111 w 130"/>
                <a:gd name="T29" fmla="*/ 54 h 180"/>
                <a:gd name="T30" fmla="*/ 111 w 130"/>
                <a:gd name="T31" fmla="*/ 78 h 180"/>
                <a:gd name="T32" fmla="*/ 110 w 130"/>
                <a:gd name="T33" fmla="*/ 78 h 180"/>
                <a:gd name="T34" fmla="*/ 20 w 130"/>
                <a:gd name="T35" fmla="*/ 78 h 180"/>
                <a:gd name="T36" fmla="*/ 18 w 130"/>
                <a:gd name="T37" fmla="*/ 78 h 180"/>
                <a:gd name="T38" fmla="*/ 18 w 130"/>
                <a:gd name="T39" fmla="*/ 54 h 180"/>
                <a:gd name="T40" fmla="*/ 122 w 130"/>
                <a:gd name="T41" fmla="*/ 160 h 180"/>
                <a:gd name="T42" fmla="*/ 110 w 130"/>
                <a:gd name="T43" fmla="*/ 172 h 180"/>
                <a:gd name="T44" fmla="*/ 20 w 130"/>
                <a:gd name="T45" fmla="*/ 172 h 180"/>
                <a:gd name="T46" fmla="*/ 8 w 130"/>
                <a:gd name="T47" fmla="*/ 160 h 180"/>
                <a:gd name="T48" fmla="*/ 8 w 130"/>
                <a:gd name="T49" fmla="*/ 98 h 180"/>
                <a:gd name="T50" fmla="*/ 20 w 130"/>
                <a:gd name="T51" fmla="*/ 86 h 180"/>
                <a:gd name="T52" fmla="*/ 110 w 130"/>
                <a:gd name="T53" fmla="*/ 86 h 180"/>
                <a:gd name="T54" fmla="*/ 122 w 130"/>
                <a:gd name="T55" fmla="*/ 98 h 180"/>
                <a:gd name="T56" fmla="*/ 122 w 130"/>
                <a:gd name="T57" fmla="*/ 16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0" h="180">
                  <a:moveTo>
                    <a:pt x="119" y="81"/>
                  </a:moveTo>
                  <a:cubicBezTo>
                    <a:pt x="119" y="54"/>
                    <a:pt x="119" y="54"/>
                    <a:pt x="119" y="54"/>
                  </a:cubicBezTo>
                  <a:cubicBezTo>
                    <a:pt x="119" y="24"/>
                    <a:pt x="95" y="0"/>
                    <a:pt x="65" y="0"/>
                  </a:cubicBezTo>
                  <a:cubicBezTo>
                    <a:pt x="35" y="0"/>
                    <a:pt x="10" y="24"/>
                    <a:pt x="10" y="54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4" y="84"/>
                    <a:pt x="0" y="91"/>
                    <a:pt x="0" y="98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71"/>
                    <a:pt x="9" y="180"/>
                    <a:pt x="20" y="180"/>
                  </a:cubicBezTo>
                  <a:cubicBezTo>
                    <a:pt x="110" y="180"/>
                    <a:pt x="110" y="180"/>
                    <a:pt x="110" y="180"/>
                  </a:cubicBezTo>
                  <a:cubicBezTo>
                    <a:pt x="121" y="180"/>
                    <a:pt x="130" y="171"/>
                    <a:pt x="130" y="160"/>
                  </a:cubicBezTo>
                  <a:cubicBezTo>
                    <a:pt x="130" y="98"/>
                    <a:pt x="130" y="98"/>
                    <a:pt x="130" y="98"/>
                  </a:cubicBezTo>
                  <a:cubicBezTo>
                    <a:pt x="130" y="91"/>
                    <a:pt x="125" y="84"/>
                    <a:pt x="119" y="81"/>
                  </a:cubicBezTo>
                  <a:close/>
                  <a:moveTo>
                    <a:pt x="18" y="54"/>
                  </a:moveTo>
                  <a:cubicBezTo>
                    <a:pt x="18" y="29"/>
                    <a:pt x="39" y="8"/>
                    <a:pt x="65" y="8"/>
                  </a:cubicBezTo>
                  <a:cubicBezTo>
                    <a:pt x="90" y="8"/>
                    <a:pt x="111" y="29"/>
                    <a:pt x="111" y="54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1" y="78"/>
                    <a:pt x="110" y="78"/>
                    <a:pt x="110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19" y="78"/>
                    <a:pt x="19" y="78"/>
                    <a:pt x="18" y="78"/>
                  </a:cubicBezTo>
                  <a:lnTo>
                    <a:pt x="18" y="54"/>
                  </a:lnTo>
                  <a:close/>
                  <a:moveTo>
                    <a:pt x="122" y="160"/>
                  </a:moveTo>
                  <a:cubicBezTo>
                    <a:pt x="122" y="167"/>
                    <a:pt x="116" y="172"/>
                    <a:pt x="110" y="172"/>
                  </a:cubicBezTo>
                  <a:cubicBezTo>
                    <a:pt x="20" y="172"/>
                    <a:pt x="20" y="172"/>
                    <a:pt x="20" y="172"/>
                  </a:cubicBezTo>
                  <a:cubicBezTo>
                    <a:pt x="13" y="172"/>
                    <a:pt x="8" y="167"/>
                    <a:pt x="8" y="160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2"/>
                    <a:pt x="13" y="86"/>
                    <a:pt x="20" y="86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16" y="86"/>
                    <a:pt x="122" y="92"/>
                    <a:pt x="122" y="98"/>
                  </a:cubicBezTo>
                  <a:lnTo>
                    <a:pt x="122" y="1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328"/>
            <p:cNvSpPr>
              <a:spLocks noEditPoints="1"/>
            </p:cNvSpPr>
            <p:nvPr/>
          </p:nvSpPr>
          <p:spPr bwMode="auto">
            <a:xfrm>
              <a:off x="6356351" y="4090988"/>
              <a:ext cx="130175" cy="131763"/>
            </a:xfrm>
            <a:custGeom>
              <a:avLst/>
              <a:gdLst>
                <a:gd name="T0" fmla="*/ 44 w 96"/>
                <a:gd name="T1" fmla="*/ 27 h 97"/>
                <a:gd name="T2" fmla="*/ 33 w 96"/>
                <a:gd name="T3" fmla="*/ 33 h 97"/>
                <a:gd name="T4" fmla="*/ 28 w 96"/>
                <a:gd name="T5" fmla="*/ 41 h 97"/>
                <a:gd name="T6" fmla="*/ 0 w 96"/>
                <a:gd name="T7" fmla="*/ 97 h 97"/>
                <a:gd name="T8" fmla="*/ 56 w 96"/>
                <a:gd name="T9" fmla="*/ 70 h 97"/>
                <a:gd name="T10" fmla="*/ 64 w 96"/>
                <a:gd name="T11" fmla="*/ 64 h 97"/>
                <a:gd name="T12" fmla="*/ 70 w 96"/>
                <a:gd name="T13" fmla="*/ 55 h 97"/>
                <a:gd name="T14" fmla="*/ 96 w 96"/>
                <a:gd name="T15" fmla="*/ 0 h 97"/>
                <a:gd name="T16" fmla="*/ 40 w 96"/>
                <a:gd name="T17" fmla="*/ 28 h 97"/>
                <a:gd name="T18" fmla="*/ 44 w 96"/>
                <a:gd name="T19" fmla="*/ 27 h 97"/>
                <a:gd name="T20" fmla="*/ 8 w 96"/>
                <a:gd name="T21" fmla="*/ 89 h 97"/>
                <a:gd name="T22" fmla="*/ 26 w 96"/>
                <a:gd name="T23" fmla="*/ 51 h 97"/>
                <a:gd name="T24" fmla="*/ 33 w 96"/>
                <a:gd name="T25" fmla="*/ 64 h 97"/>
                <a:gd name="T26" fmla="*/ 46 w 96"/>
                <a:gd name="T27" fmla="*/ 71 h 97"/>
                <a:gd name="T28" fmla="*/ 8 w 96"/>
                <a:gd name="T29" fmla="*/ 89 h 97"/>
                <a:gd name="T30" fmla="*/ 62 w 96"/>
                <a:gd name="T31" fmla="*/ 36 h 97"/>
                <a:gd name="T32" fmla="*/ 67 w 96"/>
                <a:gd name="T33" fmla="*/ 48 h 97"/>
                <a:gd name="T34" fmla="*/ 62 w 96"/>
                <a:gd name="T35" fmla="*/ 61 h 97"/>
                <a:gd name="T36" fmla="*/ 55 w 96"/>
                <a:gd name="T37" fmla="*/ 66 h 97"/>
                <a:gd name="T38" fmla="*/ 49 w 96"/>
                <a:gd name="T39" fmla="*/ 67 h 97"/>
                <a:gd name="T40" fmla="*/ 36 w 96"/>
                <a:gd name="T41" fmla="*/ 62 h 97"/>
                <a:gd name="T42" fmla="*/ 30 w 96"/>
                <a:gd name="T43" fmla="*/ 49 h 97"/>
                <a:gd name="T44" fmla="*/ 31 w 96"/>
                <a:gd name="T45" fmla="*/ 42 h 97"/>
                <a:gd name="T46" fmla="*/ 36 w 96"/>
                <a:gd name="T47" fmla="*/ 35 h 97"/>
                <a:gd name="T48" fmla="*/ 49 w 96"/>
                <a:gd name="T49" fmla="*/ 30 h 97"/>
                <a:gd name="T50" fmla="*/ 62 w 96"/>
                <a:gd name="T51" fmla="*/ 3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97">
                  <a:moveTo>
                    <a:pt x="44" y="27"/>
                  </a:moveTo>
                  <a:cubicBezTo>
                    <a:pt x="40" y="27"/>
                    <a:pt x="36" y="30"/>
                    <a:pt x="33" y="33"/>
                  </a:cubicBezTo>
                  <a:cubicBezTo>
                    <a:pt x="30" y="35"/>
                    <a:pt x="29" y="38"/>
                    <a:pt x="28" y="41"/>
                  </a:cubicBezTo>
                  <a:cubicBezTo>
                    <a:pt x="17" y="59"/>
                    <a:pt x="0" y="97"/>
                    <a:pt x="0" y="97"/>
                  </a:cubicBezTo>
                  <a:cubicBezTo>
                    <a:pt x="0" y="97"/>
                    <a:pt x="39" y="80"/>
                    <a:pt x="56" y="70"/>
                  </a:cubicBezTo>
                  <a:cubicBezTo>
                    <a:pt x="59" y="68"/>
                    <a:pt x="62" y="67"/>
                    <a:pt x="64" y="64"/>
                  </a:cubicBezTo>
                  <a:cubicBezTo>
                    <a:pt x="67" y="62"/>
                    <a:pt x="69" y="58"/>
                    <a:pt x="70" y="55"/>
                  </a:cubicBezTo>
                  <a:cubicBezTo>
                    <a:pt x="81" y="36"/>
                    <a:pt x="96" y="0"/>
                    <a:pt x="96" y="0"/>
                  </a:cubicBezTo>
                  <a:cubicBezTo>
                    <a:pt x="96" y="0"/>
                    <a:pt x="58" y="17"/>
                    <a:pt x="40" y="28"/>
                  </a:cubicBezTo>
                  <a:cubicBezTo>
                    <a:pt x="41" y="27"/>
                    <a:pt x="43" y="27"/>
                    <a:pt x="44" y="27"/>
                  </a:cubicBezTo>
                  <a:close/>
                  <a:moveTo>
                    <a:pt x="8" y="89"/>
                  </a:moveTo>
                  <a:cubicBezTo>
                    <a:pt x="14" y="76"/>
                    <a:pt x="21" y="62"/>
                    <a:pt x="26" y="51"/>
                  </a:cubicBezTo>
                  <a:cubicBezTo>
                    <a:pt x="27" y="56"/>
                    <a:pt x="29" y="61"/>
                    <a:pt x="33" y="64"/>
                  </a:cubicBezTo>
                  <a:cubicBezTo>
                    <a:pt x="37" y="68"/>
                    <a:pt x="41" y="70"/>
                    <a:pt x="46" y="71"/>
                  </a:cubicBezTo>
                  <a:cubicBezTo>
                    <a:pt x="35" y="76"/>
                    <a:pt x="21" y="83"/>
                    <a:pt x="8" y="89"/>
                  </a:cubicBezTo>
                  <a:close/>
                  <a:moveTo>
                    <a:pt x="62" y="36"/>
                  </a:moveTo>
                  <a:cubicBezTo>
                    <a:pt x="65" y="39"/>
                    <a:pt x="67" y="44"/>
                    <a:pt x="67" y="48"/>
                  </a:cubicBezTo>
                  <a:cubicBezTo>
                    <a:pt x="67" y="53"/>
                    <a:pt x="65" y="58"/>
                    <a:pt x="62" y="61"/>
                  </a:cubicBezTo>
                  <a:cubicBezTo>
                    <a:pt x="61" y="62"/>
                    <a:pt x="58" y="64"/>
                    <a:pt x="55" y="66"/>
                  </a:cubicBezTo>
                  <a:cubicBezTo>
                    <a:pt x="53" y="67"/>
                    <a:pt x="51" y="67"/>
                    <a:pt x="49" y="67"/>
                  </a:cubicBezTo>
                  <a:cubicBezTo>
                    <a:pt x="44" y="67"/>
                    <a:pt x="39" y="65"/>
                    <a:pt x="36" y="62"/>
                  </a:cubicBezTo>
                  <a:cubicBezTo>
                    <a:pt x="32" y="58"/>
                    <a:pt x="30" y="54"/>
                    <a:pt x="30" y="49"/>
                  </a:cubicBezTo>
                  <a:cubicBezTo>
                    <a:pt x="30" y="46"/>
                    <a:pt x="31" y="44"/>
                    <a:pt x="31" y="42"/>
                  </a:cubicBezTo>
                  <a:cubicBezTo>
                    <a:pt x="33" y="39"/>
                    <a:pt x="35" y="37"/>
                    <a:pt x="36" y="35"/>
                  </a:cubicBezTo>
                  <a:cubicBezTo>
                    <a:pt x="40" y="32"/>
                    <a:pt x="44" y="30"/>
                    <a:pt x="49" y="30"/>
                  </a:cubicBezTo>
                  <a:cubicBezTo>
                    <a:pt x="54" y="30"/>
                    <a:pt x="58" y="32"/>
                    <a:pt x="6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329"/>
            <p:cNvSpPr>
              <a:spLocks noEditPoints="1"/>
            </p:cNvSpPr>
            <p:nvPr/>
          </p:nvSpPr>
          <p:spPr bwMode="auto">
            <a:xfrm>
              <a:off x="6305551" y="4044950"/>
              <a:ext cx="222250" cy="223838"/>
            </a:xfrm>
            <a:custGeom>
              <a:avLst/>
              <a:gdLst>
                <a:gd name="T0" fmla="*/ 83 w 165"/>
                <a:gd name="T1" fmla="*/ 0 h 165"/>
                <a:gd name="T2" fmla="*/ 0 w 165"/>
                <a:gd name="T3" fmla="*/ 83 h 165"/>
                <a:gd name="T4" fmla="*/ 83 w 165"/>
                <a:gd name="T5" fmla="*/ 165 h 165"/>
                <a:gd name="T6" fmla="*/ 165 w 165"/>
                <a:gd name="T7" fmla="*/ 83 h 165"/>
                <a:gd name="T8" fmla="*/ 83 w 165"/>
                <a:gd name="T9" fmla="*/ 0 h 165"/>
                <a:gd name="T10" fmla="*/ 85 w 165"/>
                <a:gd name="T11" fmla="*/ 157 h 165"/>
                <a:gd name="T12" fmla="*/ 85 w 165"/>
                <a:gd name="T13" fmla="*/ 150 h 165"/>
                <a:gd name="T14" fmla="*/ 83 w 165"/>
                <a:gd name="T15" fmla="*/ 148 h 165"/>
                <a:gd name="T16" fmla="*/ 81 w 165"/>
                <a:gd name="T17" fmla="*/ 150 h 165"/>
                <a:gd name="T18" fmla="*/ 81 w 165"/>
                <a:gd name="T19" fmla="*/ 157 h 165"/>
                <a:gd name="T20" fmla="*/ 8 w 165"/>
                <a:gd name="T21" fmla="*/ 85 h 165"/>
                <a:gd name="T22" fmla="*/ 16 w 165"/>
                <a:gd name="T23" fmla="*/ 85 h 165"/>
                <a:gd name="T24" fmla="*/ 18 w 165"/>
                <a:gd name="T25" fmla="*/ 83 h 165"/>
                <a:gd name="T26" fmla="*/ 16 w 165"/>
                <a:gd name="T27" fmla="*/ 81 h 165"/>
                <a:gd name="T28" fmla="*/ 8 w 165"/>
                <a:gd name="T29" fmla="*/ 81 h 165"/>
                <a:gd name="T30" fmla="*/ 81 w 165"/>
                <a:gd name="T31" fmla="*/ 8 h 165"/>
                <a:gd name="T32" fmla="*/ 81 w 165"/>
                <a:gd name="T33" fmla="*/ 16 h 165"/>
                <a:gd name="T34" fmla="*/ 83 w 165"/>
                <a:gd name="T35" fmla="*/ 18 h 165"/>
                <a:gd name="T36" fmla="*/ 85 w 165"/>
                <a:gd name="T37" fmla="*/ 16 h 165"/>
                <a:gd name="T38" fmla="*/ 85 w 165"/>
                <a:gd name="T39" fmla="*/ 8 h 165"/>
                <a:gd name="T40" fmla="*/ 157 w 165"/>
                <a:gd name="T41" fmla="*/ 81 h 165"/>
                <a:gd name="T42" fmla="*/ 150 w 165"/>
                <a:gd name="T43" fmla="*/ 81 h 165"/>
                <a:gd name="T44" fmla="*/ 148 w 165"/>
                <a:gd name="T45" fmla="*/ 83 h 165"/>
                <a:gd name="T46" fmla="*/ 150 w 165"/>
                <a:gd name="T47" fmla="*/ 85 h 165"/>
                <a:gd name="T48" fmla="*/ 157 w 165"/>
                <a:gd name="T49" fmla="*/ 85 h 165"/>
                <a:gd name="T50" fmla="*/ 85 w 165"/>
                <a:gd name="T51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5" h="165">
                  <a:moveTo>
                    <a:pt x="83" y="0"/>
                  </a:moveTo>
                  <a:cubicBezTo>
                    <a:pt x="37" y="0"/>
                    <a:pt x="0" y="37"/>
                    <a:pt x="0" y="83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3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85" y="157"/>
                  </a:moveTo>
                  <a:cubicBezTo>
                    <a:pt x="85" y="150"/>
                    <a:pt x="85" y="150"/>
                    <a:pt x="85" y="150"/>
                  </a:cubicBezTo>
                  <a:cubicBezTo>
                    <a:pt x="85" y="148"/>
                    <a:pt x="84" y="148"/>
                    <a:pt x="83" y="148"/>
                  </a:cubicBezTo>
                  <a:cubicBezTo>
                    <a:pt x="82" y="148"/>
                    <a:pt x="81" y="148"/>
                    <a:pt x="81" y="150"/>
                  </a:cubicBezTo>
                  <a:cubicBezTo>
                    <a:pt x="81" y="157"/>
                    <a:pt x="81" y="157"/>
                    <a:pt x="81" y="157"/>
                  </a:cubicBezTo>
                  <a:cubicBezTo>
                    <a:pt x="41" y="156"/>
                    <a:pt x="9" y="124"/>
                    <a:pt x="8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7" y="85"/>
                    <a:pt x="18" y="84"/>
                    <a:pt x="18" y="83"/>
                  </a:cubicBezTo>
                  <a:cubicBezTo>
                    <a:pt x="18" y="81"/>
                    <a:pt x="17" y="81"/>
                    <a:pt x="16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41"/>
                    <a:pt x="41" y="9"/>
                    <a:pt x="81" y="8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1" y="17"/>
                    <a:pt x="82" y="18"/>
                    <a:pt x="83" y="18"/>
                  </a:cubicBezTo>
                  <a:cubicBezTo>
                    <a:pt x="84" y="18"/>
                    <a:pt x="85" y="17"/>
                    <a:pt x="85" y="16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124" y="9"/>
                    <a:pt x="156" y="41"/>
                    <a:pt x="157" y="81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49" y="81"/>
                    <a:pt x="148" y="81"/>
                    <a:pt x="148" y="83"/>
                  </a:cubicBezTo>
                  <a:cubicBezTo>
                    <a:pt x="148" y="84"/>
                    <a:pt x="149" y="85"/>
                    <a:pt x="150" y="85"/>
                  </a:cubicBezTo>
                  <a:cubicBezTo>
                    <a:pt x="157" y="85"/>
                    <a:pt x="157" y="85"/>
                    <a:pt x="157" y="85"/>
                  </a:cubicBezTo>
                  <a:cubicBezTo>
                    <a:pt x="156" y="124"/>
                    <a:pt x="124" y="156"/>
                    <a:pt x="85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330"/>
            <p:cNvSpPr>
              <a:spLocks noEditPoints="1"/>
            </p:cNvSpPr>
            <p:nvPr/>
          </p:nvSpPr>
          <p:spPr bwMode="auto">
            <a:xfrm>
              <a:off x="6291264" y="3427413"/>
              <a:ext cx="249238" cy="223838"/>
            </a:xfrm>
            <a:custGeom>
              <a:avLst/>
              <a:gdLst>
                <a:gd name="T0" fmla="*/ 183 w 185"/>
                <a:gd name="T1" fmla="*/ 1 h 165"/>
                <a:gd name="T2" fmla="*/ 180 w 185"/>
                <a:gd name="T3" fmla="*/ 1 h 165"/>
                <a:gd name="T4" fmla="*/ 122 w 185"/>
                <a:gd name="T5" fmla="*/ 20 h 165"/>
                <a:gd name="T6" fmla="*/ 65 w 185"/>
                <a:gd name="T7" fmla="*/ 1 h 165"/>
                <a:gd name="T8" fmla="*/ 64 w 185"/>
                <a:gd name="T9" fmla="*/ 1 h 165"/>
                <a:gd name="T10" fmla="*/ 64 w 185"/>
                <a:gd name="T11" fmla="*/ 1 h 165"/>
                <a:gd name="T12" fmla="*/ 63 w 185"/>
                <a:gd name="T13" fmla="*/ 0 h 165"/>
                <a:gd name="T14" fmla="*/ 63 w 185"/>
                <a:gd name="T15" fmla="*/ 1 h 165"/>
                <a:gd name="T16" fmla="*/ 62 w 185"/>
                <a:gd name="T17" fmla="*/ 1 h 165"/>
                <a:gd name="T18" fmla="*/ 62 w 185"/>
                <a:gd name="T19" fmla="*/ 1 h 165"/>
                <a:gd name="T20" fmla="*/ 3 w 185"/>
                <a:gd name="T21" fmla="*/ 21 h 165"/>
                <a:gd name="T22" fmla="*/ 0 w 185"/>
                <a:gd name="T23" fmla="*/ 25 h 165"/>
                <a:gd name="T24" fmla="*/ 0 w 185"/>
                <a:gd name="T25" fmla="*/ 161 h 165"/>
                <a:gd name="T26" fmla="*/ 2 w 185"/>
                <a:gd name="T27" fmla="*/ 164 h 165"/>
                <a:gd name="T28" fmla="*/ 4 w 185"/>
                <a:gd name="T29" fmla="*/ 165 h 165"/>
                <a:gd name="T30" fmla="*/ 6 w 185"/>
                <a:gd name="T31" fmla="*/ 165 h 165"/>
                <a:gd name="T32" fmla="*/ 63 w 185"/>
                <a:gd name="T33" fmla="*/ 145 h 165"/>
                <a:gd name="T34" fmla="*/ 121 w 185"/>
                <a:gd name="T35" fmla="*/ 165 h 165"/>
                <a:gd name="T36" fmla="*/ 121 w 185"/>
                <a:gd name="T37" fmla="*/ 165 h 165"/>
                <a:gd name="T38" fmla="*/ 122 w 185"/>
                <a:gd name="T39" fmla="*/ 165 h 165"/>
                <a:gd name="T40" fmla="*/ 123 w 185"/>
                <a:gd name="T41" fmla="*/ 165 h 165"/>
                <a:gd name="T42" fmla="*/ 123 w 185"/>
                <a:gd name="T43" fmla="*/ 165 h 165"/>
                <a:gd name="T44" fmla="*/ 182 w 185"/>
                <a:gd name="T45" fmla="*/ 145 h 165"/>
                <a:gd name="T46" fmla="*/ 185 w 185"/>
                <a:gd name="T47" fmla="*/ 141 h 165"/>
                <a:gd name="T48" fmla="*/ 185 w 185"/>
                <a:gd name="T49" fmla="*/ 4 h 165"/>
                <a:gd name="T50" fmla="*/ 183 w 185"/>
                <a:gd name="T51" fmla="*/ 1 h 165"/>
                <a:gd name="T52" fmla="*/ 8 w 185"/>
                <a:gd name="T53" fmla="*/ 27 h 165"/>
                <a:gd name="T54" fmla="*/ 59 w 185"/>
                <a:gd name="T55" fmla="*/ 10 h 165"/>
                <a:gd name="T56" fmla="*/ 59 w 185"/>
                <a:gd name="T57" fmla="*/ 138 h 165"/>
                <a:gd name="T58" fmla="*/ 8 w 185"/>
                <a:gd name="T59" fmla="*/ 155 h 165"/>
                <a:gd name="T60" fmla="*/ 8 w 185"/>
                <a:gd name="T61" fmla="*/ 27 h 165"/>
                <a:gd name="T62" fmla="*/ 67 w 185"/>
                <a:gd name="T63" fmla="*/ 10 h 165"/>
                <a:gd name="T64" fmla="*/ 118 w 185"/>
                <a:gd name="T65" fmla="*/ 27 h 165"/>
                <a:gd name="T66" fmla="*/ 118 w 185"/>
                <a:gd name="T67" fmla="*/ 155 h 165"/>
                <a:gd name="T68" fmla="*/ 67 w 185"/>
                <a:gd name="T69" fmla="*/ 138 h 165"/>
                <a:gd name="T70" fmla="*/ 67 w 185"/>
                <a:gd name="T71" fmla="*/ 10 h 165"/>
                <a:gd name="T72" fmla="*/ 177 w 185"/>
                <a:gd name="T73" fmla="*/ 138 h 165"/>
                <a:gd name="T74" fmla="*/ 126 w 185"/>
                <a:gd name="T75" fmla="*/ 155 h 165"/>
                <a:gd name="T76" fmla="*/ 126 w 185"/>
                <a:gd name="T77" fmla="*/ 27 h 165"/>
                <a:gd name="T78" fmla="*/ 177 w 185"/>
                <a:gd name="T79" fmla="*/ 10 h 165"/>
                <a:gd name="T80" fmla="*/ 177 w 185"/>
                <a:gd name="T81" fmla="*/ 13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5" h="165">
                  <a:moveTo>
                    <a:pt x="183" y="1"/>
                  </a:moveTo>
                  <a:cubicBezTo>
                    <a:pt x="182" y="0"/>
                    <a:pt x="181" y="0"/>
                    <a:pt x="180" y="1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1" y="21"/>
                    <a:pt x="0" y="23"/>
                    <a:pt x="0" y="2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2"/>
                    <a:pt x="1" y="163"/>
                    <a:pt x="2" y="164"/>
                  </a:cubicBezTo>
                  <a:cubicBezTo>
                    <a:pt x="3" y="165"/>
                    <a:pt x="4" y="165"/>
                    <a:pt x="4" y="165"/>
                  </a:cubicBezTo>
                  <a:cubicBezTo>
                    <a:pt x="5" y="165"/>
                    <a:pt x="5" y="165"/>
                    <a:pt x="6" y="165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2" y="165"/>
                    <a:pt x="122" y="165"/>
                  </a:cubicBezTo>
                  <a:cubicBezTo>
                    <a:pt x="123" y="165"/>
                    <a:pt x="123" y="165"/>
                    <a:pt x="123" y="165"/>
                  </a:cubicBezTo>
                  <a:cubicBezTo>
                    <a:pt x="123" y="165"/>
                    <a:pt x="123" y="165"/>
                    <a:pt x="123" y="165"/>
                  </a:cubicBezTo>
                  <a:cubicBezTo>
                    <a:pt x="182" y="145"/>
                    <a:pt x="182" y="145"/>
                    <a:pt x="182" y="145"/>
                  </a:cubicBezTo>
                  <a:cubicBezTo>
                    <a:pt x="184" y="144"/>
                    <a:pt x="185" y="143"/>
                    <a:pt x="185" y="141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3"/>
                    <a:pt x="184" y="2"/>
                    <a:pt x="183" y="1"/>
                  </a:cubicBezTo>
                  <a:close/>
                  <a:moveTo>
                    <a:pt x="8" y="27"/>
                  </a:moveTo>
                  <a:cubicBezTo>
                    <a:pt x="59" y="10"/>
                    <a:pt x="59" y="10"/>
                    <a:pt x="59" y="10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8" y="155"/>
                    <a:pt x="8" y="155"/>
                    <a:pt x="8" y="155"/>
                  </a:cubicBezTo>
                  <a:lnTo>
                    <a:pt x="8" y="27"/>
                  </a:lnTo>
                  <a:close/>
                  <a:moveTo>
                    <a:pt x="67" y="10"/>
                  </a:moveTo>
                  <a:cubicBezTo>
                    <a:pt x="118" y="27"/>
                    <a:pt x="118" y="27"/>
                    <a:pt x="118" y="27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67" y="138"/>
                    <a:pt x="67" y="138"/>
                    <a:pt x="67" y="138"/>
                  </a:cubicBezTo>
                  <a:lnTo>
                    <a:pt x="67" y="10"/>
                  </a:lnTo>
                  <a:close/>
                  <a:moveTo>
                    <a:pt x="177" y="138"/>
                  </a:moveTo>
                  <a:cubicBezTo>
                    <a:pt x="126" y="155"/>
                    <a:pt x="126" y="155"/>
                    <a:pt x="126" y="15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77" y="10"/>
                    <a:pt x="177" y="10"/>
                    <a:pt x="177" y="10"/>
                  </a:cubicBezTo>
                  <a:lnTo>
                    <a:pt x="177" y="1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331"/>
            <p:cNvSpPr>
              <a:spLocks/>
            </p:cNvSpPr>
            <p:nvPr/>
          </p:nvSpPr>
          <p:spPr bwMode="auto">
            <a:xfrm>
              <a:off x="6318251" y="4762501"/>
              <a:ext cx="177800" cy="101600"/>
            </a:xfrm>
            <a:custGeom>
              <a:avLst/>
              <a:gdLst>
                <a:gd name="T0" fmla="*/ 123 w 132"/>
                <a:gd name="T1" fmla="*/ 28 h 75"/>
                <a:gd name="T2" fmla="*/ 111 w 132"/>
                <a:gd name="T3" fmla="*/ 28 h 75"/>
                <a:gd name="T4" fmla="*/ 102 w 132"/>
                <a:gd name="T5" fmla="*/ 37 h 75"/>
                <a:gd name="T6" fmla="*/ 102 w 132"/>
                <a:gd name="T7" fmla="*/ 45 h 75"/>
                <a:gd name="T8" fmla="*/ 41 w 132"/>
                <a:gd name="T9" fmla="*/ 45 h 75"/>
                <a:gd name="T10" fmla="*/ 41 w 132"/>
                <a:gd name="T11" fmla="*/ 37 h 75"/>
                <a:gd name="T12" fmla="*/ 41 w 132"/>
                <a:gd name="T13" fmla="*/ 36 h 75"/>
                <a:gd name="T14" fmla="*/ 43 w 132"/>
                <a:gd name="T15" fmla="*/ 36 h 75"/>
                <a:gd name="T16" fmla="*/ 49 w 132"/>
                <a:gd name="T17" fmla="*/ 24 h 75"/>
                <a:gd name="T18" fmla="*/ 32 w 132"/>
                <a:gd name="T19" fmla="*/ 4 h 75"/>
                <a:gd name="T20" fmla="*/ 21 w 132"/>
                <a:gd name="T21" fmla="*/ 4 h 75"/>
                <a:gd name="T22" fmla="*/ 4 w 132"/>
                <a:gd name="T23" fmla="*/ 24 h 75"/>
                <a:gd name="T24" fmla="*/ 10 w 132"/>
                <a:gd name="T25" fmla="*/ 36 h 75"/>
                <a:gd name="T26" fmla="*/ 11 w 132"/>
                <a:gd name="T27" fmla="*/ 36 h 75"/>
                <a:gd name="T28" fmla="*/ 11 w 132"/>
                <a:gd name="T29" fmla="*/ 37 h 75"/>
                <a:gd name="T30" fmla="*/ 11 w 132"/>
                <a:gd name="T31" fmla="*/ 54 h 75"/>
                <a:gd name="T32" fmla="*/ 11 w 132"/>
                <a:gd name="T33" fmla="*/ 66 h 75"/>
                <a:gd name="T34" fmla="*/ 20 w 132"/>
                <a:gd name="T35" fmla="*/ 75 h 75"/>
                <a:gd name="T36" fmla="*/ 32 w 132"/>
                <a:gd name="T37" fmla="*/ 75 h 75"/>
                <a:gd name="T38" fmla="*/ 111 w 132"/>
                <a:gd name="T39" fmla="*/ 75 h 75"/>
                <a:gd name="T40" fmla="*/ 123 w 132"/>
                <a:gd name="T41" fmla="*/ 75 h 75"/>
                <a:gd name="T42" fmla="*/ 132 w 132"/>
                <a:gd name="T43" fmla="*/ 66 h 75"/>
                <a:gd name="T44" fmla="*/ 132 w 132"/>
                <a:gd name="T45" fmla="*/ 54 h 75"/>
                <a:gd name="T46" fmla="*/ 132 w 132"/>
                <a:gd name="T47" fmla="*/ 37 h 75"/>
                <a:gd name="T48" fmla="*/ 123 w 132"/>
                <a:gd name="T49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2" h="75">
                  <a:moveTo>
                    <a:pt x="123" y="28"/>
                  </a:moveTo>
                  <a:cubicBezTo>
                    <a:pt x="111" y="28"/>
                    <a:pt x="111" y="28"/>
                    <a:pt x="111" y="28"/>
                  </a:cubicBezTo>
                  <a:cubicBezTo>
                    <a:pt x="106" y="28"/>
                    <a:pt x="102" y="32"/>
                    <a:pt x="102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1" y="37"/>
                    <a:pt x="41" y="36"/>
                    <a:pt x="41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9" y="36"/>
                    <a:pt x="53" y="28"/>
                    <a:pt x="49" y="2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9" y="0"/>
                    <a:pt x="24" y="0"/>
                    <a:pt x="21" y="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0" y="28"/>
                    <a:pt x="4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7"/>
                    <a:pt x="11" y="37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71"/>
                    <a:pt x="15" y="75"/>
                    <a:pt x="20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8" y="75"/>
                    <a:pt x="132" y="71"/>
                    <a:pt x="132" y="66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2" y="32"/>
                    <a:pt x="128" y="28"/>
                    <a:pt x="12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332"/>
            <p:cNvSpPr>
              <a:spLocks noEditPoints="1"/>
            </p:cNvSpPr>
            <p:nvPr/>
          </p:nvSpPr>
          <p:spPr bwMode="auto">
            <a:xfrm>
              <a:off x="6326189" y="4684713"/>
              <a:ext cx="187325" cy="111125"/>
            </a:xfrm>
            <a:custGeom>
              <a:avLst/>
              <a:gdLst>
                <a:gd name="T0" fmla="*/ 136 w 138"/>
                <a:gd name="T1" fmla="*/ 46 h 82"/>
                <a:gd name="T2" fmla="*/ 128 w 138"/>
                <a:gd name="T3" fmla="*/ 39 h 82"/>
                <a:gd name="T4" fmla="*/ 128 w 138"/>
                <a:gd name="T5" fmla="*/ 13 h 82"/>
                <a:gd name="T6" fmla="*/ 115 w 138"/>
                <a:gd name="T7" fmla="*/ 0 h 82"/>
                <a:gd name="T8" fmla="*/ 13 w 138"/>
                <a:gd name="T9" fmla="*/ 0 h 82"/>
                <a:gd name="T10" fmla="*/ 0 w 138"/>
                <a:gd name="T11" fmla="*/ 13 h 82"/>
                <a:gd name="T12" fmla="*/ 0 w 138"/>
                <a:gd name="T13" fmla="*/ 42 h 82"/>
                <a:gd name="T14" fmla="*/ 13 w 138"/>
                <a:gd name="T15" fmla="*/ 55 h 82"/>
                <a:gd name="T16" fmla="*/ 25 w 138"/>
                <a:gd name="T17" fmla="*/ 55 h 82"/>
                <a:gd name="T18" fmla="*/ 38 w 138"/>
                <a:gd name="T19" fmla="*/ 42 h 82"/>
                <a:gd name="T20" fmla="*/ 38 w 138"/>
                <a:gd name="T21" fmla="*/ 38 h 82"/>
                <a:gd name="T22" fmla="*/ 90 w 138"/>
                <a:gd name="T23" fmla="*/ 38 h 82"/>
                <a:gd name="T24" fmla="*/ 90 w 138"/>
                <a:gd name="T25" fmla="*/ 39 h 82"/>
                <a:gd name="T26" fmla="*/ 82 w 138"/>
                <a:gd name="T27" fmla="*/ 46 h 82"/>
                <a:gd name="T28" fmla="*/ 84 w 138"/>
                <a:gd name="T29" fmla="*/ 58 h 82"/>
                <a:gd name="T30" fmla="*/ 100 w 138"/>
                <a:gd name="T31" fmla="*/ 78 h 82"/>
                <a:gd name="T32" fmla="*/ 109 w 138"/>
                <a:gd name="T33" fmla="*/ 82 h 82"/>
                <a:gd name="T34" fmla="*/ 118 w 138"/>
                <a:gd name="T35" fmla="*/ 78 h 82"/>
                <a:gd name="T36" fmla="*/ 134 w 138"/>
                <a:gd name="T37" fmla="*/ 58 h 82"/>
                <a:gd name="T38" fmla="*/ 136 w 138"/>
                <a:gd name="T39" fmla="*/ 46 h 82"/>
                <a:gd name="T40" fmla="*/ 128 w 138"/>
                <a:gd name="T41" fmla="*/ 53 h 82"/>
                <a:gd name="T42" fmla="*/ 112 w 138"/>
                <a:gd name="T43" fmla="*/ 73 h 82"/>
                <a:gd name="T44" fmla="*/ 109 w 138"/>
                <a:gd name="T45" fmla="*/ 74 h 82"/>
                <a:gd name="T46" fmla="*/ 106 w 138"/>
                <a:gd name="T47" fmla="*/ 73 h 82"/>
                <a:gd name="T48" fmla="*/ 90 w 138"/>
                <a:gd name="T49" fmla="*/ 53 h 82"/>
                <a:gd name="T50" fmla="*/ 90 w 138"/>
                <a:gd name="T51" fmla="*/ 49 h 82"/>
                <a:gd name="T52" fmla="*/ 93 w 138"/>
                <a:gd name="T53" fmla="*/ 47 h 82"/>
                <a:gd name="T54" fmla="*/ 94 w 138"/>
                <a:gd name="T55" fmla="*/ 47 h 82"/>
                <a:gd name="T56" fmla="*/ 97 w 138"/>
                <a:gd name="T57" fmla="*/ 46 h 82"/>
                <a:gd name="T58" fmla="*/ 98 w 138"/>
                <a:gd name="T59" fmla="*/ 43 h 82"/>
                <a:gd name="T60" fmla="*/ 98 w 138"/>
                <a:gd name="T61" fmla="*/ 42 h 82"/>
                <a:gd name="T62" fmla="*/ 98 w 138"/>
                <a:gd name="T63" fmla="*/ 34 h 82"/>
                <a:gd name="T64" fmla="*/ 94 w 138"/>
                <a:gd name="T65" fmla="*/ 30 h 82"/>
                <a:gd name="T66" fmla="*/ 34 w 138"/>
                <a:gd name="T67" fmla="*/ 30 h 82"/>
                <a:gd name="T68" fmla="*/ 30 w 138"/>
                <a:gd name="T69" fmla="*/ 34 h 82"/>
                <a:gd name="T70" fmla="*/ 30 w 138"/>
                <a:gd name="T71" fmla="*/ 42 h 82"/>
                <a:gd name="T72" fmla="*/ 25 w 138"/>
                <a:gd name="T73" fmla="*/ 47 h 82"/>
                <a:gd name="T74" fmla="*/ 13 w 138"/>
                <a:gd name="T75" fmla="*/ 47 h 82"/>
                <a:gd name="T76" fmla="*/ 8 w 138"/>
                <a:gd name="T77" fmla="*/ 42 h 82"/>
                <a:gd name="T78" fmla="*/ 8 w 138"/>
                <a:gd name="T79" fmla="*/ 13 h 82"/>
                <a:gd name="T80" fmla="*/ 13 w 138"/>
                <a:gd name="T81" fmla="*/ 8 h 82"/>
                <a:gd name="T82" fmla="*/ 115 w 138"/>
                <a:gd name="T83" fmla="*/ 8 h 82"/>
                <a:gd name="T84" fmla="*/ 120 w 138"/>
                <a:gd name="T85" fmla="*/ 13 h 82"/>
                <a:gd name="T86" fmla="*/ 120 w 138"/>
                <a:gd name="T87" fmla="*/ 42 h 82"/>
                <a:gd name="T88" fmla="*/ 120 w 138"/>
                <a:gd name="T89" fmla="*/ 43 h 82"/>
                <a:gd name="T90" fmla="*/ 121 w 138"/>
                <a:gd name="T91" fmla="*/ 46 h 82"/>
                <a:gd name="T92" fmla="*/ 124 w 138"/>
                <a:gd name="T93" fmla="*/ 47 h 82"/>
                <a:gd name="T94" fmla="*/ 126 w 138"/>
                <a:gd name="T95" fmla="*/ 47 h 82"/>
                <a:gd name="T96" fmla="*/ 129 w 138"/>
                <a:gd name="T97" fmla="*/ 49 h 82"/>
                <a:gd name="T98" fmla="*/ 128 w 138"/>
                <a:gd name="T99" fmla="*/ 5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8" h="82">
                  <a:moveTo>
                    <a:pt x="136" y="46"/>
                  </a:moveTo>
                  <a:cubicBezTo>
                    <a:pt x="134" y="42"/>
                    <a:pt x="132" y="40"/>
                    <a:pt x="128" y="39"/>
                  </a:cubicBezTo>
                  <a:cubicBezTo>
                    <a:pt x="128" y="13"/>
                    <a:pt x="128" y="13"/>
                    <a:pt x="128" y="13"/>
                  </a:cubicBezTo>
                  <a:cubicBezTo>
                    <a:pt x="128" y="6"/>
                    <a:pt x="122" y="0"/>
                    <a:pt x="11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9"/>
                    <a:pt x="6" y="55"/>
                    <a:pt x="13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2" y="55"/>
                    <a:pt x="38" y="49"/>
                    <a:pt x="38" y="42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87" y="40"/>
                    <a:pt x="84" y="42"/>
                    <a:pt x="82" y="46"/>
                  </a:cubicBezTo>
                  <a:cubicBezTo>
                    <a:pt x="80" y="50"/>
                    <a:pt x="81" y="54"/>
                    <a:pt x="84" y="58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2" y="81"/>
                    <a:pt x="106" y="82"/>
                    <a:pt x="109" y="82"/>
                  </a:cubicBezTo>
                  <a:cubicBezTo>
                    <a:pt x="113" y="82"/>
                    <a:pt x="116" y="81"/>
                    <a:pt x="118" y="78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7" y="54"/>
                    <a:pt x="138" y="50"/>
                    <a:pt x="136" y="46"/>
                  </a:cubicBezTo>
                  <a:close/>
                  <a:moveTo>
                    <a:pt x="128" y="53"/>
                  </a:moveTo>
                  <a:cubicBezTo>
                    <a:pt x="112" y="73"/>
                    <a:pt x="112" y="73"/>
                    <a:pt x="112" y="73"/>
                  </a:cubicBezTo>
                  <a:cubicBezTo>
                    <a:pt x="111" y="74"/>
                    <a:pt x="110" y="74"/>
                    <a:pt x="109" y="74"/>
                  </a:cubicBezTo>
                  <a:cubicBezTo>
                    <a:pt x="109" y="74"/>
                    <a:pt x="107" y="74"/>
                    <a:pt x="106" y="7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89" y="51"/>
                    <a:pt x="89" y="50"/>
                    <a:pt x="90" y="49"/>
                  </a:cubicBezTo>
                  <a:cubicBezTo>
                    <a:pt x="90" y="49"/>
                    <a:pt x="91" y="47"/>
                    <a:pt x="93" y="47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5" y="47"/>
                    <a:pt x="96" y="47"/>
                    <a:pt x="97" y="46"/>
                  </a:cubicBezTo>
                  <a:cubicBezTo>
                    <a:pt x="98" y="45"/>
                    <a:pt x="98" y="44"/>
                    <a:pt x="98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2"/>
                    <a:pt x="96" y="30"/>
                    <a:pt x="9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2" y="30"/>
                    <a:pt x="30" y="32"/>
                    <a:pt x="30" y="34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5"/>
                    <a:pt x="28" y="47"/>
                    <a:pt x="25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0" y="47"/>
                    <a:pt x="8" y="45"/>
                    <a:pt x="8" y="4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0"/>
                    <a:pt x="10" y="8"/>
                    <a:pt x="13" y="8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8" y="8"/>
                    <a:pt x="120" y="10"/>
                    <a:pt x="120" y="13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4"/>
                    <a:pt x="120" y="45"/>
                    <a:pt x="121" y="46"/>
                  </a:cubicBezTo>
                  <a:cubicBezTo>
                    <a:pt x="122" y="47"/>
                    <a:pt x="123" y="47"/>
                    <a:pt x="124" y="47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8" y="47"/>
                    <a:pt x="128" y="49"/>
                    <a:pt x="129" y="49"/>
                  </a:cubicBezTo>
                  <a:cubicBezTo>
                    <a:pt x="129" y="50"/>
                    <a:pt x="130" y="51"/>
                    <a:pt x="128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333"/>
            <p:cNvSpPr>
              <a:spLocks noEditPoints="1"/>
            </p:cNvSpPr>
            <p:nvPr/>
          </p:nvSpPr>
          <p:spPr bwMode="auto">
            <a:xfrm>
              <a:off x="6348414" y="5289551"/>
              <a:ext cx="138113" cy="204788"/>
            </a:xfrm>
            <a:custGeom>
              <a:avLst/>
              <a:gdLst>
                <a:gd name="T0" fmla="*/ 99 w 102"/>
                <a:gd name="T1" fmla="*/ 5 h 151"/>
                <a:gd name="T2" fmla="*/ 78 w 102"/>
                <a:gd name="T3" fmla="*/ 0 h 151"/>
                <a:gd name="T4" fmla="*/ 50 w 102"/>
                <a:gd name="T5" fmla="*/ 4 h 151"/>
                <a:gd name="T6" fmla="*/ 24 w 102"/>
                <a:gd name="T7" fmla="*/ 8 h 151"/>
                <a:gd name="T8" fmla="*/ 5 w 102"/>
                <a:gd name="T9" fmla="*/ 5 h 151"/>
                <a:gd name="T10" fmla="*/ 2 w 102"/>
                <a:gd name="T11" fmla="*/ 5 h 151"/>
                <a:gd name="T12" fmla="*/ 0 w 102"/>
                <a:gd name="T13" fmla="*/ 8 h 151"/>
                <a:gd name="T14" fmla="*/ 0 w 102"/>
                <a:gd name="T15" fmla="*/ 72 h 151"/>
                <a:gd name="T16" fmla="*/ 0 w 102"/>
                <a:gd name="T17" fmla="*/ 73 h 151"/>
                <a:gd name="T18" fmla="*/ 0 w 102"/>
                <a:gd name="T19" fmla="*/ 147 h 151"/>
                <a:gd name="T20" fmla="*/ 4 w 102"/>
                <a:gd name="T21" fmla="*/ 151 h 151"/>
                <a:gd name="T22" fmla="*/ 8 w 102"/>
                <a:gd name="T23" fmla="*/ 147 h 151"/>
                <a:gd name="T24" fmla="*/ 8 w 102"/>
                <a:gd name="T25" fmla="*/ 79 h 151"/>
                <a:gd name="T26" fmla="*/ 24 w 102"/>
                <a:gd name="T27" fmla="*/ 82 h 151"/>
                <a:gd name="T28" fmla="*/ 52 w 102"/>
                <a:gd name="T29" fmla="*/ 77 h 151"/>
                <a:gd name="T30" fmla="*/ 78 w 102"/>
                <a:gd name="T31" fmla="*/ 73 h 151"/>
                <a:gd name="T32" fmla="*/ 96 w 102"/>
                <a:gd name="T33" fmla="*/ 77 h 151"/>
                <a:gd name="T34" fmla="*/ 100 w 102"/>
                <a:gd name="T35" fmla="*/ 77 h 151"/>
                <a:gd name="T36" fmla="*/ 102 w 102"/>
                <a:gd name="T37" fmla="*/ 73 h 151"/>
                <a:gd name="T38" fmla="*/ 102 w 102"/>
                <a:gd name="T39" fmla="*/ 8 h 151"/>
                <a:gd name="T40" fmla="*/ 99 w 102"/>
                <a:gd name="T41" fmla="*/ 5 h 151"/>
                <a:gd name="T42" fmla="*/ 94 w 102"/>
                <a:gd name="T43" fmla="*/ 68 h 151"/>
                <a:gd name="T44" fmla="*/ 78 w 102"/>
                <a:gd name="T45" fmla="*/ 65 h 151"/>
                <a:gd name="T46" fmla="*/ 50 w 102"/>
                <a:gd name="T47" fmla="*/ 70 h 151"/>
                <a:gd name="T48" fmla="*/ 24 w 102"/>
                <a:gd name="T49" fmla="*/ 74 h 151"/>
                <a:gd name="T50" fmla="*/ 8 w 102"/>
                <a:gd name="T51" fmla="*/ 71 h 151"/>
                <a:gd name="T52" fmla="*/ 8 w 102"/>
                <a:gd name="T53" fmla="*/ 14 h 151"/>
                <a:gd name="T54" fmla="*/ 24 w 102"/>
                <a:gd name="T55" fmla="*/ 16 h 151"/>
                <a:gd name="T56" fmla="*/ 52 w 102"/>
                <a:gd name="T57" fmla="*/ 12 h 151"/>
                <a:gd name="T58" fmla="*/ 78 w 102"/>
                <a:gd name="T59" fmla="*/ 8 h 151"/>
                <a:gd name="T60" fmla="*/ 94 w 102"/>
                <a:gd name="T61" fmla="*/ 11 h 151"/>
                <a:gd name="T62" fmla="*/ 94 w 102"/>
                <a:gd name="T63" fmla="*/ 6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51">
                  <a:moveTo>
                    <a:pt x="99" y="5"/>
                  </a:moveTo>
                  <a:cubicBezTo>
                    <a:pt x="93" y="2"/>
                    <a:pt x="86" y="0"/>
                    <a:pt x="78" y="0"/>
                  </a:cubicBezTo>
                  <a:cubicBezTo>
                    <a:pt x="68" y="0"/>
                    <a:pt x="59" y="2"/>
                    <a:pt x="50" y="4"/>
                  </a:cubicBezTo>
                  <a:cubicBezTo>
                    <a:pt x="41" y="6"/>
                    <a:pt x="32" y="8"/>
                    <a:pt x="24" y="8"/>
                  </a:cubicBezTo>
                  <a:cubicBezTo>
                    <a:pt x="17" y="8"/>
                    <a:pt x="11" y="7"/>
                    <a:pt x="5" y="5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9"/>
                    <a:pt x="2" y="151"/>
                    <a:pt x="4" y="151"/>
                  </a:cubicBezTo>
                  <a:cubicBezTo>
                    <a:pt x="6" y="151"/>
                    <a:pt x="8" y="149"/>
                    <a:pt x="8" y="147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13" y="81"/>
                    <a:pt x="18" y="82"/>
                    <a:pt x="24" y="82"/>
                  </a:cubicBezTo>
                  <a:cubicBezTo>
                    <a:pt x="33" y="82"/>
                    <a:pt x="43" y="79"/>
                    <a:pt x="52" y="77"/>
                  </a:cubicBezTo>
                  <a:cubicBezTo>
                    <a:pt x="61" y="75"/>
                    <a:pt x="69" y="73"/>
                    <a:pt x="78" y="73"/>
                  </a:cubicBezTo>
                  <a:cubicBezTo>
                    <a:pt x="85" y="73"/>
                    <a:pt x="90" y="75"/>
                    <a:pt x="96" y="77"/>
                  </a:cubicBezTo>
                  <a:cubicBezTo>
                    <a:pt x="97" y="78"/>
                    <a:pt x="99" y="78"/>
                    <a:pt x="100" y="77"/>
                  </a:cubicBezTo>
                  <a:cubicBezTo>
                    <a:pt x="101" y="76"/>
                    <a:pt x="102" y="75"/>
                    <a:pt x="102" y="73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7"/>
                    <a:pt x="101" y="5"/>
                    <a:pt x="99" y="5"/>
                  </a:cubicBezTo>
                  <a:close/>
                  <a:moveTo>
                    <a:pt x="94" y="68"/>
                  </a:moveTo>
                  <a:cubicBezTo>
                    <a:pt x="89" y="66"/>
                    <a:pt x="84" y="65"/>
                    <a:pt x="78" y="65"/>
                  </a:cubicBezTo>
                  <a:cubicBezTo>
                    <a:pt x="68" y="65"/>
                    <a:pt x="59" y="67"/>
                    <a:pt x="50" y="70"/>
                  </a:cubicBezTo>
                  <a:cubicBezTo>
                    <a:pt x="41" y="72"/>
                    <a:pt x="32" y="74"/>
                    <a:pt x="24" y="74"/>
                  </a:cubicBezTo>
                  <a:cubicBezTo>
                    <a:pt x="18" y="74"/>
                    <a:pt x="13" y="73"/>
                    <a:pt x="8" y="7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3" y="16"/>
                    <a:pt x="18" y="16"/>
                    <a:pt x="24" y="16"/>
                  </a:cubicBezTo>
                  <a:cubicBezTo>
                    <a:pt x="33" y="16"/>
                    <a:pt x="43" y="14"/>
                    <a:pt x="52" y="12"/>
                  </a:cubicBezTo>
                  <a:cubicBezTo>
                    <a:pt x="61" y="10"/>
                    <a:pt x="69" y="8"/>
                    <a:pt x="78" y="8"/>
                  </a:cubicBezTo>
                  <a:cubicBezTo>
                    <a:pt x="84" y="8"/>
                    <a:pt x="89" y="9"/>
                    <a:pt x="94" y="11"/>
                  </a:cubicBezTo>
                  <a:lnTo>
                    <a:pt x="94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334"/>
            <p:cNvSpPr>
              <a:spLocks noEditPoints="1"/>
            </p:cNvSpPr>
            <p:nvPr/>
          </p:nvSpPr>
          <p:spPr bwMode="auto">
            <a:xfrm>
              <a:off x="6299201" y="6051551"/>
              <a:ext cx="234950" cy="68263"/>
            </a:xfrm>
            <a:custGeom>
              <a:avLst/>
              <a:gdLst>
                <a:gd name="T0" fmla="*/ 0 w 174"/>
                <a:gd name="T1" fmla="*/ 4 h 51"/>
                <a:gd name="T2" fmla="*/ 54 w 174"/>
                <a:gd name="T3" fmla="*/ 51 h 51"/>
                <a:gd name="T4" fmla="*/ 120 w 174"/>
                <a:gd name="T5" fmla="*/ 51 h 51"/>
                <a:gd name="T6" fmla="*/ 174 w 174"/>
                <a:gd name="T7" fmla="*/ 4 h 51"/>
                <a:gd name="T8" fmla="*/ 174 w 174"/>
                <a:gd name="T9" fmla="*/ 0 h 51"/>
                <a:gd name="T10" fmla="*/ 0 w 174"/>
                <a:gd name="T11" fmla="*/ 0 h 51"/>
                <a:gd name="T12" fmla="*/ 0 w 174"/>
                <a:gd name="T13" fmla="*/ 4 h 51"/>
                <a:gd name="T14" fmla="*/ 166 w 174"/>
                <a:gd name="T15" fmla="*/ 8 h 51"/>
                <a:gd name="T16" fmla="*/ 120 w 174"/>
                <a:gd name="T17" fmla="*/ 43 h 51"/>
                <a:gd name="T18" fmla="*/ 54 w 174"/>
                <a:gd name="T19" fmla="*/ 43 h 51"/>
                <a:gd name="T20" fmla="*/ 8 w 174"/>
                <a:gd name="T21" fmla="*/ 8 h 51"/>
                <a:gd name="T22" fmla="*/ 166 w 174"/>
                <a:gd name="T23" fmla="*/ 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4" h="51">
                  <a:moveTo>
                    <a:pt x="0" y="4"/>
                  </a:moveTo>
                  <a:cubicBezTo>
                    <a:pt x="0" y="30"/>
                    <a:pt x="24" y="51"/>
                    <a:pt x="54" y="51"/>
                  </a:cubicBezTo>
                  <a:cubicBezTo>
                    <a:pt x="120" y="51"/>
                    <a:pt x="120" y="51"/>
                    <a:pt x="120" y="51"/>
                  </a:cubicBezTo>
                  <a:cubicBezTo>
                    <a:pt x="150" y="51"/>
                    <a:pt x="174" y="30"/>
                    <a:pt x="174" y="4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166" y="8"/>
                  </a:moveTo>
                  <a:cubicBezTo>
                    <a:pt x="163" y="28"/>
                    <a:pt x="144" y="43"/>
                    <a:pt x="120" y="43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30" y="43"/>
                    <a:pt x="10" y="28"/>
                    <a:pt x="8" y="8"/>
                  </a:cubicBezTo>
                  <a:lnTo>
                    <a:pt x="166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335"/>
            <p:cNvSpPr>
              <a:spLocks/>
            </p:cNvSpPr>
            <p:nvPr/>
          </p:nvSpPr>
          <p:spPr bwMode="auto">
            <a:xfrm>
              <a:off x="6288089" y="5995988"/>
              <a:ext cx="257175" cy="46038"/>
            </a:xfrm>
            <a:custGeom>
              <a:avLst/>
              <a:gdLst>
                <a:gd name="T0" fmla="*/ 170 w 190"/>
                <a:gd name="T1" fmla="*/ 0 h 34"/>
                <a:gd name="T2" fmla="*/ 20 w 190"/>
                <a:gd name="T3" fmla="*/ 0 h 34"/>
                <a:gd name="T4" fmla="*/ 0 w 190"/>
                <a:gd name="T5" fmla="*/ 17 h 34"/>
                <a:gd name="T6" fmla="*/ 20 w 190"/>
                <a:gd name="T7" fmla="*/ 34 h 34"/>
                <a:gd name="T8" fmla="*/ 170 w 190"/>
                <a:gd name="T9" fmla="*/ 34 h 34"/>
                <a:gd name="T10" fmla="*/ 190 w 190"/>
                <a:gd name="T11" fmla="*/ 17 h 34"/>
                <a:gd name="T12" fmla="*/ 170 w 190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34">
                  <a:moveTo>
                    <a:pt x="17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4"/>
                    <a:pt x="20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81" y="34"/>
                    <a:pt x="190" y="26"/>
                    <a:pt x="190" y="17"/>
                  </a:cubicBezTo>
                  <a:cubicBezTo>
                    <a:pt x="190" y="7"/>
                    <a:pt x="181" y="0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336"/>
            <p:cNvSpPr>
              <a:spLocks/>
            </p:cNvSpPr>
            <p:nvPr/>
          </p:nvSpPr>
          <p:spPr bwMode="auto">
            <a:xfrm>
              <a:off x="6302376" y="5980113"/>
              <a:ext cx="230188" cy="4763"/>
            </a:xfrm>
            <a:custGeom>
              <a:avLst/>
              <a:gdLst>
                <a:gd name="T0" fmla="*/ 2 w 170"/>
                <a:gd name="T1" fmla="*/ 0 h 4"/>
                <a:gd name="T2" fmla="*/ 0 w 170"/>
                <a:gd name="T3" fmla="*/ 2 h 4"/>
                <a:gd name="T4" fmla="*/ 2 w 170"/>
                <a:gd name="T5" fmla="*/ 4 h 4"/>
                <a:gd name="T6" fmla="*/ 168 w 170"/>
                <a:gd name="T7" fmla="*/ 4 h 4"/>
                <a:gd name="T8" fmla="*/ 170 w 170"/>
                <a:gd name="T9" fmla="*/ 2 h 4"/>
                <a:gd name="T10" fmla="*/ 168 w 170"/>
                <a:gd name="T11" fmla="*/ 0 h 4"/>
                <a:gd name="T12" fmla="*/ 2 w 170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0" h="4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2" y="4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9" y="4"/>
                    <a:pt x="170" y="3"/>
                    <a:pt x="170" y="2"/>
                  </a:cubicBezTo>
                  <a:cubicBezTo>
                    <a:pt x="170" y="1"/>
                    <a:pt x="169" y="0"/>
                    <a:pt x="168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337"/>
            <p:cNvSpPr>
              <a:spLocks noEditPoints="1"/>
            </p:cNvSpPr>
            <p:nvPr/>
          </p:nvSpPr>
          <p:spPr bwMode="auto">
            <a:xfrm>
              <a:off x="6299201" y="5899151"/>
              <a:ext cx="234950" cy="68263"/>
            </a:xfrm>
            <a:custGeom>
              <a:avLst/>
              <a:gdLst>
                <a:gd name="T0" fmla="*/ 174 w 174"/>
                <a:gd name="T1" fmla="*/ 46 h 50"/>
                <a:gd name="T2" fmla="*/ 120 w 174"/>
                <a:gd name="T3" fmla="*/ 0 h 50"/>
                <a:gd name="T4" fmla="*/ 54 w 174"/>
                <a:gd name="T5" fmla="*/ 0 h 50"/>
                <a:gd name="T6" fmla="*/ 0 w 174"/>
                <a:gd name="T7" fmla="*/ 46 h 50"/>
                <a:gd name="T8" fmla="*/ 0 w 174"/>
                <a:gd name="T9" fmla="*/ 50 h 50"/>
                <a:gd name="T10" fmla="*/ 174 w 174"/>
                <a:gd name="T11" fmla="*/ 50 h 50"/>
                <a:gd name="T12" fmla="*/ 174 w 174"/>
                <a:gd name="T13" fmla="*/ 46 h 50"/>
                <a:gd name="T14" fmla="*/ 8 w 174"/>
                <a:gd name="T15" fmla="*/ 42 h 50"/>
                <a:gd name="T16" fmla="*/ 54 w 174"/>
                <a:gd name="T17" fmla="*/ 8 h 50"/>
                <a:gd name="T18" fmla="*/ 120 w 174"/>
                <a:gd name="T19" fmla="*/ 8 h 50"/>
                <a:gd name="T20" fmla="*/ 166 w 174"/>
                <a:gd name="T21" fmla="*/ 42 h 50"/>
                <a:gd name="T22" fmla="*/ 8 w 174"/>
                <a:gd name="T23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4" h="50">
                  <a:moveTo>
                    <a:pt x="174" y="46"/>
                  </a:moveTo>
                  <a:cubicBezTo>
                    <a:pt x="174" y="21"/>
                    <a:pt x="150" y="0"/>
                    <a:pt x="120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1"/>
                    <a:pt x="0" y="46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74" y="50"/>
                    <a:pt x="174" y="50"/>
                    <a:pt x="174" y="50"/>
                  </a:cubicBezTo>
                  <a:lnTo>
                    <a:pt x="174" y="46"/>
                  </a:lnTo>
                  <a:close/>
                  <a:moveTo>
                    <a:pt x="8" y="42"/>
                  </a:moveTo>
                  <a:cubicBezTo>
                    <a:pt x="10" y="23"/>
                    <a:pt x="30" y="8"/>
                    <a:pt x="54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44" y="8"/>
                    <a:pt x="163" y="23"/>
                    <a:pt x="166" y="42"/>
                  </a:cubicBezTo>
                  <a:lnTo>
                    <a:pt x="8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Oval 338"/>
            <p:cNvSpPr>
              <a:spLocks noChangeArrowheads="1"/>
            </p:cNvSpPr>
            <p:nvPr/>
          </p:nvSpPr>
          <p:spPr bwMode="auto">
            <a:xfrm>
              <a:off x="6376989" y="5937251"/>
              <a:ext cx="1746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Oval 339"/>
            <p:cNvSpPr>
              <a:spLocks noChangeArrowheads="1"/>
            </p:cNvSpPr>
            <p:nvPr/>
          </p:nvSpPr>
          <p:spPr bwMode="auto">
            <a:xfrm>
              <a:off x="6351589" y="5921376"/>
              <a:ext cx="17463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Oval 340"/>
            <p:cNvSpPr>
              <a:spLocks noChangeArrowheads="1"/>
            </p:cNvSpPr>
            <p:nvPr/>
          </p:nvSpPr>
          <p:spPr bwMode="auto">
            <a:xfrm>
              <a:off x="6408739" y="5921376"/>
              <a:ext cx="15875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Oval 341"/>
            <p:cNvSpPr>
              <a:spLocks noChangeArrowheads="1"/>
            </p:cNvSpPr>
            <p:nvPr/>
          </p:nvSpPr>
          <p:spPr bwMode="auto">
            <a:xfrm>
              <a:off x="6440489" y="5937251"/>
              <a:ext cx="15875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Oval 342"/>
            <p:cNvSpPr>
              <a:spLocks noChangeArrowheads="1"/>
            </p:cNvSpPr>
            <p:nvPr/>
          </p:nvSpPr>
          <p:spPr bwMode="auto">
            <a:xfrm>
              <a:off x="6465889" y="5921376"/>
              <a:ext cx="15875" cy="14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343"/>
            <p:cNvSpPr>
              <a:spLocks noEditPoints="1"/>
            </p:cNvSpPr>
            <p:nvPr/>
          </p:nvSpPr>
          <p:spPr bwMode="auto">
            <a:xfrm>
              <a:off x="6850064" y="277812"/>
              <a:ext cx="179388" cy="346075"/>
            </a:xfrm>
            <a:custGeom>
              <a:avLst/>
              <a:gdLst>
                <a:gd name="T0" fmla="*/ 110 w 132"/>
                <a:gd name="T1" fmla="*/ 0 h 256"/>
                <a:gd name="T2" fmla="*/ 21 w 132"/>
                <a:gd name="T3" fmla="*/ 0 h 256"/>
                <a:gd name="T4" fmla="*/ 0 w 132"/>
                <a:gd name="T5" fmla="*/ 21 h 256"/>
                <a:gd name="T6" fmla="*/ 0 w 132"/>
                <a:gd name="T7" fmla="*/ 235 h 256"/>
                <a:gd name="T8" fmla="*/ 21 w 132"/>
                <a:gd name="T9" fmla="*/ 256 h 256"/>
                <a:gd name="T10" fmla="*/ 110 w 132"/>
                <a:gd name="T11" fmla="*/ 256 h 256"/>
                <a:gd name="T12" fmla="*/ 132 w 132"/>
                <a:gd name="T13" fmla="*/ 235 h 256"/>
                <a:gd name="T14" fmla="*/ 132 w 132"/>
                <a:gd name="T15" fmla="*/ 21 h 256"/>
                <a:gd name="T16" fmla="*/ 110 w 132"/>
                <a:gd name="T17" fmla="*/ 0 h 256"/>
                <a:gd name="T18" fmla="*/ 124 w 132"/>
                <a:gd name="T19" fmla="*/ 235 h 256"/>
                <a:gd name="T20" fmla="*/ 110 w 132"/>
                <a:gd name="T21" fmla="*/ 248 h 256"/>
                <a:gd name="T22" fmla="*/ 21 w 132"/>
                <a:gd name="T23" fmla="*/ 248 h 256"/>
                <a:gd name="T24" fmla="*/ 8 w 132"/>
                <a:gd name="T25" fmla="*/ 235 h 256"/>
                <a:gd name="T26" fmla="*/ 8 w 132"/>
                <a:gd name="T27" fmla="*/ 21 h 256"/>
                <a:gd name="T28" fmla="*/ 21 w 132"/>
                <a:gd name="T29" fmla="*/ 8 h 256"/>
                <a:gd name="T30" fmla="*/ 110 w 132"/>
                <a:gd name="T31" fmla="*/ 8 h 256"/>
                <a:gd name="T32" fmla="*/ 124 w 132"/>
                <a:gd name="T33" fmla="*/ 21 h 256"/>
                <a:gd name="T34" fmla="*/ 124 w 132"/>
                <a:gd name="T35" fmla="*/ 23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2" h="256">
                  <a:moveTo>
                    <a:pt x="110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247"/>
                    <a:pt x="9" y="256"/>
                    <a:pt x="21" y="256"/>
                  </a:cubicBezTo>
                  <a:cubicBezTo>
                    <a:pt x="110" y="256"/>
                    <a:pt x="110" y="256"/>
                    <a:pt x="110" y="256"/>
                  </a:cubicBezTo>
                  <a:cubicBezTo>
                    <a:pt x="122" y="256"/>
                    <a:pt x="132" y="247"/>
                    <a:pt x="132" y="235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10"/>
                    <a:pt x="122" y="0"/>
                    <a:pt x="110" y="0"/>
                  </a:cubicBezTo>
                  <a:close/>
                  <a:moveTo>
                    <a:pt x="124" y="235"/>
                  </a:moveTo>
                  <a:cubicBezTo>
                    <a:pt x="124" y="242"/>
                    <a:pt x="118" y="248"/>
                    <a:pt x="110" y="248"/>
                  </a:cubicBezTo>
                  <a:cubicBezTo>
                    <a:pt x="21" y="248"/>
                    <a:pt x="21" y="248"/>
                    <a:pt x="21" y="248"/>
                  </a:cubicBezTo>
                  <a:cubicBezTo>
                    <a:pt x="14" y="248"/>
                    <a:pt x="8" y="242"/>
                    <a:pt x="8" y="23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14"/>
                    <a:pt x="14" y="8"/>
                    <a:pt x="21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8" y="8"/>
                    <a:pt x="124" y="14"/>
                    <a:pt x="124" y="21"/>
                  </a:cubicBezTo>
                  <a:lnTo>
                    <a:pt x="124" y="2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344"/>
            <p:cNvSpPr>
              <a:spLocks/>
            </p:cNvSpPr>
            <p:nvPr/>
          </p:nvSpPr>
          <p:spPr bwMode="auto">
            <a:xfrm>
              <a:off x="6872289" y="303212"/>
              <a:ext cx="134938" cy="255588"/>
            </a:xfrm>
            <a:custGeom>
              <a:avLst/>
              <a:gdLst>
                <a:gd name="T0" fmla="*/ 93 w 100"/>
                <a:gd name="T1" fmla="*/ 0 h 189"/>
                <a:gd name="T2" fmla="*/ 7 w 100"/>
                <a:gd name="T3" fmla="*/ 0 h 189"/>
                <a:gd name="T4" fmla="*/ 0 w 100"/>
                <a:gd name="T5" fmla="*/ 6 h 189"/>
                <a:gd name="T6" fmla="*/ 0 w 100"/>
                <a:gd name="T7" fmla="*/ 182 h 189"/>
                <a:gd name="T8" fmla="*/ 7 w 100"/>
                <a:gd name="T9" fmla="*/ 189 h 189"/>
                <a:gd name="T10" fmla="*/ 93 w 100"/>
                <a:gd name="T11" fmla="*/ 189 h 189"/>
                <a:gd name="T12" fmla="*/ 100 w 100"/>
                <a:gd name="T13" fmla="*/ 182 h 189"/>
                <a:gd name="T14" fmla="*/ 100 w 100"/>
                <a:gd name="T15" fmla="*/ 6 h 189"/>
                <a:gd name="T16" fmla="*/ 93 w 100"/>
                <a:gd name="T1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189">
                  <a:moveTo>
                    <a:pt x="9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6"/>
                    <a:pt x="3" y="189"/>
                    <a:pt x="7" y="189"/>
                  </a:cubicBezTo>
                  <a:cubicBezTo>
                    <a:pt x="93" y="189"/>
                    <a:pt x="93" y="189"/>
                    <a:pt x="93" y="189"/>
                  </a:cubicBezTo>
                  <a:cubicBezTo>
                    <a:pt x="96" y="189"/>
                    <a:pt x="100" y="186"/>
                    <a:pt x="100" y="182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100" y="3"/>
                    <a:pt x="96" y="0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Oval 345"/>
            <p:cNvSpPr>
              <a:spLocks noChangeArrowheads="1"/>
            </p:cNvSpPr>
            <p:nvPr/>
          </p:nvSpPr>
          <p:spPr bwMode="auto">
            <a:xfrm>
              <a:off x="6923089" y="569912"/>
              <a:ext cx="33338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346"/>
            <p:cNvSpPr>
              <a:spLocks noEditPoints="1"/>
            </p:cNvSpPr>
            <p:nvPr/>
          </p:nvSpPr>
          <p:spPr bwMode="auto">
            <a:xfrm>
              <a:off x="6861176" y="2190750"/>
              <a:ext cx="155575" cy="227013"/>
            </a:xfrm>
            <a:custGeom>
              <a:avLst/>
              <a:gdLst>
                <a:gd name="T0" fmla="*/ 108 w 115"/>
                <a:gd name="T1" fmla="*/ 48 h 168"/>
                <a:gd name="T2" fmla="*/ 104 w 115"/>
                <a:gd name="T3" fmla="*/ 44 h 168"/>
                <a:gd name="T4" fmla="*/ 93 w 115"/>
                <a:gd name="T5" fmla="*/ 44 h 168"/>
                <a:gd name="T6" fmla="*/ 93 w 115"/>
                <a:gd name="T7" fmla="*/ 35 h 168"/>
                <a:gd name="T8" fmla="*/ 58 w 115"/>
                <a:gd name="T9" fmla="*/ 0 h 168"/>
                <a:gd name="T10" fmla="*/ 22 w 115"/>
                <a:gd name="T11" fmla="*/ 35 h 168"/>
                <a:gd name="T12" fmla="*/ 22 w 115"/>
                <a:gd name="T13" fmla="*/ 44 h 168"/>
                <a:gd name="T14" fmla="*/ 11 w 115"/>
                <a:gd name="T15" fmla="*/ 44 h 168"/>
                <a:gd name="T16" fmla="*/ 7 w 115"/>
                <a:gd name="T17" fmla="*/ 48 h 168"/>
                <a:gd name="T18" fmla="*/ 0 w 115"/>
                <a:gd name="T19" fmla="*/ 147 h 168"/>
                <a:gd name="T20" fmla="*/ 6 w 115"/>
                <a:gd name="T21" fmla="*/ 162 h 168"/>
                <a:gd name="T22" fmla="*/ 20 w 115"/>
                <a:gd name="T23" fmla="*/ 168 h 168"/>
                <a:gd name="T24" fmla="*/ 95 w 115"/>
                <a:gd name="T25" fmla="*/ 168 h 168"/>
                <a:gd name="T26" fmla="*/ 110 w 115"/>
                <a:gd name="T27" fmla="*/ 162 h 168"/>
                <a:gd name="T28" fmla="*/ 115 w 115"/>
                <a:gd name="T29" fmla="*/ 147 h 168"/>
                <a:gd name="T30" fmla="*/ 108 w 115"/>
                <a:gd name="T31" fmla="*/ 48 h 168"/>
                <a:gd name="T32" fmla="*/ 30 w 115"/>
                <a:gd name="T33" fmla="*/ 35 h 168"/>
                <a:gd name="T34" fmla="*/ 58 w 115"/>
                <a:gd name="T35" fmla="*/ 8 h 168"/>
                <a:gd name="T36" fmla="*/ 85 w 115"/>
                <a:gd name="T37" fmla="*/ 35 h 168"/>
                <a:gd name="T38" fmla="*/ 85 w 115"/>
                <a:gd name="T39" fmla="*/ 44 h 168"/>
                <a:gd name="T40" fmla="*/ 30 w 115"/>
                <a:gd name="T41" fmla="*/ 44 h 168"/>
                <a:gd name="T42" fmla="*/ 30 w 115"/>
                <a:gd name="T43" fmla="*/ 35 h 168"/>
                <a:gd name="T44" fmla="*/ 104 w 115"/>
                <a:gd name="T45" fmla="*/ 156 h 168"/>
                <a:gd name="T46" fmla="*/ 95 w 115"/>
                <a:gd name="T47" fmla="*/ 160 h 168"/>
                <a:gd name="T48" fmla="*/ 20 w 115"/>
                <a:gd name="T49" fmla="*/ 160 h 168"/>
                <a:gd name="T50" fmla="*/ 11 w 115"/>
                <a:gd name="T51" fmla="*/ 156 h 168"/>
                <a:gd name="T52" fmla="*/ 8 w 115"/>
                <a:gd name="T53" fmla="*/ 147 h 168"/>
                <a:gd name="T54" fmla="*/ 15 w 115"/>
                <a:gd name="T55" fmla="*/ 52 h 168"/>
                <a:gd name="T56" fmla="*/ 22 w 115"/>
                <a:gd name="T57" fmla="*/ 52 h 168"/>
                <a:gd name="T58" fmla="*/ 22 w 115"/>
                <a:gd name="T59" fmla="*/ 64 h 168"/>
                <a:gd name="T60" fmla="*/ 26 w 115"/>
                <a:gd name="T61" fmla="*/ 68 h 168"/>
                <a:gd name="T62" fmla="*/ 30 w 115"/>
                <a:gd name="T63" fmla="*/ 64 h 168"/>
                <a:gd name="T64" fmla="*/ 30 w 115"/>
                <a:gd name="T65" fmla="*/ 52 h 168"/>
                <a:gd name="T66" fmla="*/ 85 w 115"/>
                <a:gd name="T67" fmla="*/ 52 h 168"/>
                <a:gd name="T68" fmla="*/ 85 w 115"/>
                <a:gd name="T69" fmla="*/ 64 h 168"/>
                <a:gd name="T70" fmla="*/ 89 w 115"/>
                <a:gd name="T71" fmla="*/ 68 h 168"/>
                <a:gd name="T72" fmla="*/ 93 w 115"/>
                <a:gd name="T73" fmla="*/ 64 h 168"/>
                <a:gd name="T74" fmla="*/ 93 w 115"/>
                <a:gd name="T75" fmla="*/ 52 h 168"/>
                <a:gd name="T76" fmla="*/ 100 w 115"/>
                <a:gd name="T77" fmla="*/ 52 h 168"/>
                <a:gd name="T78" fmla="*/ 107 w 115"/>
                <a:gd name="T79" fmla="*/ 147 h 168"/>
                <a:gd name="T80" fmla="*/ 104 w 115"/>
                <a:gd name="T81" fmla="*/ 1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5" h="168">
                  <a:moveTo>
                    <a:pt x="108" y="48"/>
                  </a:moveTo>
                  <a:cubicBezTo>
                    <a:pt x="108" y="46"/>
                    <a:pt x="106" y="44"/>
                    <a:pt x="104" y="44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3" y="16"/>
                    <a:pt x="77" y="0"/>
                    <a:pt x="58" y="0"/>
                  </a:cubicBezTo>
                  <a:cubicBezTo>
                    <a:pt x="38" y="0"/>
                    <a:pt x="22" y="16"/>
                    <a:pt x="22" y="3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9" y="44"/>
                    <a:pt x="8" y="46"/>
                    <a:pt x="7" y="48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2"/>
                    <a:pt x="2" y="158"/>
                    <a:pt x="6" y="162"/>
                  </a:cubicBezTo>
                  <a:cubicBezTo>
                    <a:pt x="9" y="166"/>
                    <a:pt x="14" y="168"/>
                    <a:pt x="20" y="168"/>
                  </a:cubicBezTo>
                  <a:cubicBezTo>
                    <a:pt x="95" y="168"/>
                    <a:pt x="95" y="168"/>
                    <a:pt x="95" y="168"/>
                  </a:cubicBezTo>
                  <a:cubicBezTo>
                    <a:pt x="101" y="168"/>
                    <a:pt x="106" y="166"/>
                    <a:pt x="110" y="162"/>
                  </a:cubicBezTo>
                  <a:cubicBezTo>
                    <a:pt x="113" y="158"/>
                    <a:pt x="115" y="152"/>
                    <a:pt x="115" y="147"/>
                  </a:cubicBezTo>
                  <a:lnTo>
                    <a:pt x="108" y="48"/>
                  </a:lnTo>
                  <a:close/>
                  <a:moveTo>
                    <a:pt x="30" y="35"/>
                  </a:moveTo>
                  <a:cubicBezTo>
                    <a:pt x="30" y="20"/>
                    <a:pt x="43" y="8"/>
                    <a:pt x="58" y="8"/>
                  </a:cubicBezTo>
                  <a:cubicBezTo>
                    <a:pt x="73" y="8"/>
                    <a:pt x="85" y="20"/>
                    <a:pt x="85" y="35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30" y="44"/>
                    <a:pt x="30" y="44"/>
                    <a:pt x="30" y="44"/>
                  </a:cubicBezTo>
                  <a:lnTo>
                    <a:pt x="30" y="35"/>
                  </a:lnTo>
                  <a:close/>
                  <a:moveTo>
                    <a:pt x="104" y="156"/>
                  </a:moveTo>
                  <a:cubicBezTo>
                    <a:pt x="102" y="159"/>
                    <a:pt x="99" y="160"/>
                    <a:pt x="95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17" y="160"/>
                    <a:pt x="14" y="159"/>
                    <a:pt x="11" y="156"/>
                  </a:cubicBezTo>
                  <a:cubicBezTo>
                    <a:pt x="9" y="154"/>
                    <a:pt x="8" y="151"/>
                    <a:pt x="8" y="147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6"/>
                    <a:pt x="24" y="68"/>
                    <a:pt x="26" y="68"/>
                  </a:cubicBezTo>
                  <a:cubicBezTo>
                    <a:pt x="28" y="68"/>
                    <a:pt x="30" y="66"/>
                    <a:pt x="30" y="64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5" y="66"/>
                    <a:pt x="87" y="68"/>
                    <a:pt x="89" y="68"/>
                  </a:cubicBezTo>
                  <a:cubicBezTo>
                    <a:pt x="91" y="68"/>
                    <a:pt x="93" y="66"/>
                    <a:pt x="93" y="64"/>
                  </a:cubicBezTo>
                  <a:cubicBezTo>
                    <a:pt x="93" y="52"/>
                    <a:pt x="93" y="52"/>
                    <a:pt x="93" y="52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7" y="147"/>
                    <a:pt x="107" y="147"/>
                    <a:pt x="107" y="147"/>
                  </a:cubicBezTo>
                  <a:cubicBezTo>
                    <a:pt x="107" y="151"/>
                    <a:pt x="106" y="154"/>
                    <a:pt x="104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Freeform 347"/>
            <p:cNvSpPr>
              <a:spLocks/>
            </p:cNvSpPr>
            <p:nvPr/>
          </p:nvSpPr>
          <p:spPr bwMode="auto">
            <a:xfrm>
              <a:off x="6869114" y="946150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6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348"/>
            <p:cNvSpPr>
              <a:spLocks/>
            </p:cNvSpPr>
            <p:nvPr/>
          </p:nvSpPr>
          <p:spPr bwMode="auto">
            <a:xfrm>
              <a:off x="6869114" y="977900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6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Freeform 349"/>
            <p:cNvSpPr>
              <a:spLocks/>
            </p:cNvSpPr>
            <p:nvPr/>
          </p:nvSpPr>
          <p:spPr bwMode="auto">
            <a:xfrm>
              <a:off x="6869114" y="1011237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6"/>
                    <a:pt x="103" y="4"/>
                  </a:cubicBezTo>
                  <a:cubicBezTo>
                    <a:pt x="103" y="1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Freeform 350"/>
            <p:cNvSpPr>
              <a:spLocks/>
            </p:cNvSpPr>
            <p:nvPr/>
          </p:nvSpPr>
          <p:spPr bwMode="auto">
            <a:xfrm>
              <a:off x="6869114" y="1041400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7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Freeform 351"/>
            <p:cNvSpPr>
              <a:spLocks/>
            </p:cNvSpPr>
            <p:nvPr/>
          </p:nvSpPr>
          <p:spPr bwMode="auto">
            <a:xfrm>
              <a:off x="6869114" y="1074737"/>
              <a:ext cx="139700" cy="11113"/>
            </a:xfrm>
            <a:custGeom>
              <a:avLst/>
              <a:gdLst>
                <a:gd name="T0" fmla="*/ 4 w 103"/>
                <a:gd name="T1" fmla="*/ 8 h 8"/>
                <a:gd name="T2" fmla="*/ 99 w 103"/>
                <a:gd name="T3" fmla="*/ 8 h 8"/>
                <a:gd name="T4" fmla="*/ 103 w 103"/>
                <a:gd name="T5" fmla="*/ 4 h 8"/>
                <a:gd name="T6" fmla="*/ 99 w 103"/>
                <a:gd name="T7" fmla="*/ 0 h 8"/>
                <a:gd name="T8" fmla="*/ 4 w 103"/>
                <a:gd name="T9" fmla="*/ 0 h 8"/>
                <a:gd name="T10" fmla="*/ 0 w 103"/>
                <a:gd name="T11" fmla="*/ 4 h 8"/>
                <a:gd name="T12" fmla="*/ 4 w 10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8">
                  <a:moveTo>
                    <a:pt x="4" y="8"/>
                  </a:move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3" y="7"/>
                    <a:pt x="103" y="4"/>
                  </a:cubicBezTo>
                  <a:cubicBezTo>
                    <a:pt x="103" y="2"/>
                    <a:pt x="101" y="0"/>
                    <a:pt x="9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Freeform 352"/>
            <p:cNvSpPr>
              <a:spLocks noEditPoints="1"/>
            </p:cNvSpPr>
            <p:nvPr/>
          </p:nvSpPr>
          <p:spPr bwMode="auto">
            <a:xfrm>
              <a:off x="6804026" y="914400"/>
              <a:ext cx="269875" cy="309563"/>
            </a:xfrm>
            <a:custGeom>
              <a:avLst/>
              <a:gdLst>
                <a:gd name="T0" fmla="*/ 195 w 199"/>
                <a:gd name="T1" fmla="*/ 109 h 230"/>
                <a:gd name="T2" fmla="*/ 194 w 199"/>
                <a:gd name="T3" fmla="*/ 108 h 230"/>
                <a:gd name="T4" fmla="*/ 175 w 199"/>
                <a:gd name="T5" fmla="*/ 88 h 230"/>
                <a:gd name="T6" fmla="*/ 175 w 199"/>
                <a:gd name="T7" fmla="*/ 17 h 230"/>
                <a:gd name="T8" fmla="*/ 158 w 199"/>
                <a:gd name="T9" fmla="*/ 0 h 230"/>
                <a:gd name="T10" fmla="*/ 41 w 199"/>
                <a:gd name="T11" fmla="*/ 0 h 230"/>
                <a:gd name="T12" fmla="*/ 24 w 199"/>
                <a:gd name="T13" fmla="*/ 17 h 230"/>
                <a:gd name="T14" fmla="*/ 24 w 199"/>
                <a:gd name="T15" fmla="*/ 88 h 230"/>
                <a:gd name="T16" fmla="*/ 5 w 199"/>
                <a:gd name="T17" fmla="*/ 108 h 230"/>
                <a:gd name="T18" fmla="*/ 4 w 199"/>
                <a:gd name="T19" fmla="*/ 109 h 230"/>
                <a:gd name="T20" fmla="*/ 0 w 199"/>
                <a:gd name="T21" fmla="*/ 120 h 230"/>
                <a:gd name="T22" fmla="*/ 0 w 199"/>
                <a:gd name="T23" fmla="*/ 213 h 230"/>
                <a:gd name="T24" fmla="*/ 17 w 199"/>
                <a:gd name="T25" fmla="*/ 230 h 230"/>
                <a:gd name="T26" fmla="*/ 182 w 199"/>
                <a:gd name="T27" fmla="*/ 230 h 230"/>
                <a:gd name="T28" fmla="*/ 199 w 199"/>
                <a:gd name="T29" fmla="*/ 213 h 230"/>
                <a:gd name="T30" fmla="*/ 199 w 199"/>
                <a:gd name="T31" fmla="*/ 120 h 230"/>
                <a:gd name="T32" fmla="*/ 195 w 199"/>
                <a:gd name="T33" fmla="*/ 109 h 230"/>
                <a:gd name="T34" fmla="*/ 183 w 199"/>
                <a:gd name="T35" fmla="*/ 108 h 230"/>
                <a:gd name="T36" fmla="*/ 175 w 199"/>
                <a:gd name="T37" fmla="*/ 115 h 230"/>
                <a:gd name="T38" fmla="*/ 175 w 199"/>
                <a:gd name="T39" fmla="*/ 100 h 230"/>
                <a:gd name="T40" fmla="*/ 183 w 199"/>
                <a:gd name="T41" fmla="*/ 108 h 230"/>
                <a:gd name="T42" fmla="*/ 93 w 199"/>
                <a:gd name="T43" fmla="*/ 161 h 230"/>
                <a:gd name="T44" fmla="*/ 106 w 199"/>
                <a:gd name="T45" fmla="*/ 161 h 230"/>
                <a:gd name="T46" fmla="*/ 167 w 199"/>
                <a:gd name="T47" fmla="*/ 222 h 230"/>
                <a:gd name="T48" fmla="*/ 32 w 199"/>
                <a:gd name="T49" fmla="*/ 222 h 230"/>
                <a:gd name="T50" fmla="*/ 93 w 199"/>
                <a:gd name="T51" fmla="*/ 161 h 230"/>
                <a:gd name="T52" fmla="*/ 32 w 199"/>
                <a:gd name="T53" fmla="*/ 17 h 230"/>
                <a:gd name="T54" fmla="*/ 41 w 199"/>
                <a:gd name="T55" fmla="*/ 8 h 230"/>
                <a:gd name="T56" fmla="*/ 158 w 199"/>
                <a:gd name="T57" fmla="*/ 8 h 230"/>
                <a:gd name="T58" fmla="*/ 167 w 199"/>
                <a:gd name="T59" fmla="*/ 17 h 230"/>
                <a:gd name="T60" fmla="*/ 167 w 199"/>
                <a:gd name="T61" fmla="*/ 121 h 230"/>
                <a:gd name="T62" fmla="*/ 117 w 199"/>
                <a:gd name="T63" fmla="*/ 161 h 230"/>
                <a:gd name="T64" fmla="*/ 112 w 199"/>
                <a:gd name="T65" fmla="*/ 156 h 230"/>
                <a:gd name="T66" fmla="*/ 100 w 199"/>
                <a:gd name="T67" fmla="*/ 150 h 230"/>
                <a:gd name="T68" fmla="*/ 87 w 199"/>
                <a:gd name="T69" fmla="*/ 156 h 230"/>
                <a:gd name="T70" fmla="*/ 82 w 199"/>
                <a:gd name="T71" fmla="*/ 161 h 230"/>
                <a:gd name="T72" fmla="*/ 32 w 199"/>
                <a:gd name="T73" fmla="*/ 121 h 230"/>
                <a:gd name="T74" fmla="*/ 32 w 199"/>
                <a:gd name="T75" fmla="*/ 17 h 230"/>
                <a:gd name="T76" fmla="*/ 24 w 199"/>
                <a:gd name="T77" fmla="*/ 115 h 230"/>
                <a:gd name="T78" fmla="*/ 16 w 199"/>
                <a:gd name="T79" fmla="*/ 108 h 230"/>
                <a:gd name="T80" fmla="*/ 24 w 199"/>
                <a:gd name="T81" fmla="*/ 100 h 230"/>
                <a:gd name="T82" fmla="*/ 24 w 199"/>
                <a:gd name="T83" fmla="*/ 115 h 230"/>
                <a:gd name="T84" fmla="*/ 8 w 199"/>
                <a:gd name="T85" fmla="*/ 213 h 230"/>
                <a:gd name="T86" fmla="*/ 8 w 199"/>
                <a:gd name="T87" fmla="*/ 120 h 230"/>
                <a:gd name="T88" fmla="*/ 10 w 199"/>
                <a:gd name="T89" fmla="*/ 114 h 230"/>
                <a:gd name="T90" fmla="*/ 76 w 199"/>
                <a:gd name="T91" fmla="*/ 167 h 230"/>
                <a:gd name="T92" fmla="*/ 21 w 199"/>
                <a:gd name="T93" fmla="*/ 222 h 230"/>
                <a:gd name="T94" fmla="*/ 17 w 199"/>
                <a:gd name="T95" fmla="*/ 222 h 230"/>
                <a:gd name="T96" fmla="*/ 8 w 199"/>
                <a:gd name="T97" fmla="*/ 213 h 230"/>
                <a:gd name="T98" fmla="*/ 191 w 199"/>
                <a:gd name="T99" fmla="*/ 213 h 230"/>
                <a:gd name="T100" fmla="*/ 182 w 199"/>
                <a:gd name="T101" fmla="*/ 222 h 230"/>
                <a:gd name="T102" fmla="*/ 178 w 199"/>
                <a:gd name="T103" fmla="*/ 222 h 230"/>
                <a:gd name="T104" fmla="*/ 123 w 199"/>
                <a:gd name="T105" fmla="*/ 167 h 230"/>
                <a:gd name="T106" fmla="*/ 189 w 199"/>
                <a:gd name="T107" fmla="*/ 114 h 230"/>
                <a:gd name="T108" fmla="*/ 191 w 199"/>
                <a:gd name="T109" fmla="*/ 120 h 230"/>
                <a:gd name="T110" fmla="*/ 191 w 199"/>
                <a:gd name="T111" fmla="*/ 21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" h="230">
                  <a:moveTo>
                    <a:pt x="195" y="109"/>
                  </a:moveTo>
                  <a:cubicBezTo>
                    <a:pt x="195" y="109"/>
                    <a:pt x="195" y="108"/>
                    <a:pt x="194" y="108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5" y="8"/>
                    <a:pt x="167" y="0"/>
                    <a:pt x="15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2" y="0"/>
                    <a:pt x="24" y="8"/>
                    <a:pt x="24" y="17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1" y="112"/>
                    <a:pt x="0" y="116"/>
                    <a:pt x="0" y="1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22"/>
                    <a:pt x="8" y="230"/>
                    <a:pt x="17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91" y="230"/>
                    <a:pt x="199" y="222"/>
                    <a:pt x="199" y="213"/>
                  </a:cubicBezTo>
                  <a:cubicBezTo>
                    <a:pt x="199" y="120"/>
                    <a:pt x="199" y="120"/>
                    <a:pt x="199" y="120"/>
                  </a:cubicBezTo>
                  <a:cubicBezTo>
                    <a:pt x="199" y="116"/>
                    <a:pt x="198" y="112"/>
                    <a:pt x="195" y="109"/>
                  </a:cubicBezTo>
                  <a:close/>
                  <a:moveTo>
                    <a:pt x="183" y="108"/>
                  </a:moveTo>
                  <a:cubicBezTo>
                    <a:pt x="175" y="115"/>
                    <a:pt x="175" y="115"/>
                    <a:pt x="175" y="115"/>
                  </a:cubicBezTo>
                  <a:cubicBezTo>
                    <a:pt x="175" y="100"/>
                    <a:pt x="175" y="100"/>
                    <a:pt x="175" y="100"/>
                  </a:cubicBezTo>
                  <a:lnTo>
                    <a:pt x="183" y="108"/>
                  </a:lnTo>
                  <a:close/>
                  <a:moveTo>
                    <a:pt x="93" y="161"/>
                  </a:moveTo>
                  <a:cubicBezTo>
                    <a:pt x="97" y="158"/>
                    <a:pt x="103" y="158"/>
                    <a:pt x="106" y="161"/>
                  </a:cubicBezTo>
                  <a:cubicBezTo>
                    <a:pt x="167" y="222"/>
                    <a:pt x="167" y="222"/>
                    <a:pt x="167" y="222"/>
                  </a:cubicBezTo>
                  <a:cubicBezTo>
                    <a:pt x="32" y="222"/>
                    <a:pt x="32" y="222"/>
                    <a:pt x="32" y="222"/>
                  </a:cubicBezTo>
                  <a:lnTo>
                    <a:pt x="93" y="161"/>
                  </a:lnTo>
                  <a:close/>
                  <a:moveTo>
                    <a:pt x="32" y="17"/>
                  </a:moveTo>
                  <a:cubicBezTo>
                    <a:pt x="32" y="12"/>
                    <a:pt x="36" y="8"/>
                    <a:pt x="41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63" y="8"/>
                    <a:pt x="167" y="12"/>
                    <a:pt x="167" y="17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17" y="161"/>
                    <a:pt x="117" y="161"/>
                    <a:pt x="117" y="161"/>
                  </a:cubicBezTo>
                  <a:cubicBezTo>
                    <a:pt x="112" y="156"/>
                    <a:pt x="112" y="156"/>
                    <a:pt x="112" y="156"/>
                  </a:cubicBezTo>
                  <a:cubicBezTo>
                    <a:pt x="109" y="152"/>
                    <a:pt x="104" y="150"/>
                    <a:pt x="100" y="150"/>
                  </a:cubicBezTo>
                  <a:cubicBezTo>
                    <a:pt x="95" y="150"/>
                    <a:pt x="91" y="152"/>
                    <a:pt x="87" y="156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32" y="121"/>
                    <a:pt x="32" y="121"/>
                    <a:pt x="32" y="121"/>
                  </a:cubicBezTo>
                  <a:lnTo>
                    <a:pt x="32" y="17"/>
                  </a:lnTo>
                  <a:close/>
                  <a:moveTo>
                    <a:pt x="24" y="115"/>
                  </a:moveTo>
                  <a:cubicBezTo>
                    <a:pt x="16" y="108"/>
                    <a:pt x="16" y="108"/>
                    <a:pt x="16" y="108"/>
                  </a:cubicBezTo>
                  <a:cubicBezTo>
                    <a:pt x="24" y="100"/>
                    <a:pt x="24" y="100"/>
                    <a:pt x="24" y="100"/>
                  </a:cubicBezTo>
                  <a:lnTo>
                    <a:pt x="24" y="115"/>
                  </a:lnTo>
                  <a:close/>
                  <a:moveTo>
                    <a:pt x="8" y="213"/>
                  </a:moveTo>
                  <a:cubicBezTo>
                    <a:pt x="8" y="120"/>
                    <a:pt x="8" y="120"/>
                    <a:pt x="8" y="120"/>
                  </a:cubicBezTo>
                  <a:cubicBezTo>
                    <a:pt x="8" y="118"/>
                    <a:pt x="9" y="116"/>
                    <a:pt x="10" y="114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21" y="222"/>
                    <a:pt x="21" y="222"/>
                    <a:pt x="21" y="222"/>
                  </a:cubicBezTo>
                  <a:cubicBezTo>
                    <a:pt x="17" y="222"/>
                    <a:pt x="17" y="222"/>
                    <a:pt x="17" y="222"/>
                  </a:cubicBezTo>
                  <a:cubicBezTo>
                    <a:pt x="12" y="222"/>
                    <a:pt x="8" y="218"/>
                    <a:pt x="8" y="213"/>
                  </a:cubicBezTo>
                  <a:close/>
                  <a:moveTo>
                    <a:pt x="191" y="213"/>
                  </a:moveTo>
                  <a:cubicBezTo>
                    <a:pt x="191" y="218"/>
                    <a:pt x="187" y="222"/>
                    <a:pt x="182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23" y="167"/>
                    <a:pt x="123" y="167"/>
                    <a:pt x="123" y="167"/>
                  </a:cubicBezTo>
                  <a:cubicBezTo>
                    <a:pt x="189" y="114"/>
                    <a:pt x="189" y="114"/>
                    <a:pt x="189" y="114"/>
                  </a:cubicBezTo>
                  <a:cubicBezTo>
                    <a:pt x="190" y="116"/>
                    <a:pt x="191" y="118"/>
                    <a:pt x="191" y="120"/>
                  </a:cubicBezTo>
                  <a:lnTo>
                    <a:pt x="191" y="2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Freeform 353"/>
            <p:cNvSpPr>
              <a:spLocks noEditPoints="1"/>
            </p:cNvSpPr>
            <p:nvPr/>
          </p:nvSpPr>
          <p:spPr bwMode="auto">
            <a:xfrm>
              <a:off x="6794501" y="1541462"/>
              <a:ext cx="290513" cy="290513"/>
            </a:xfrm>
            <a:custGeom>
              <a:avLst/>
              <a:gdLst>
                <a:gd name="T0" fmla="*/ 2 w 214"/>
                <a:gd name="T1" fmla="*/ 1 h 214"/>
                <a:gd name="T2" fmla="*/ 4 w 214"/>
                <a:gd name="T3" fmla="*/ 214 h 214"/>
                <a:gd name="T4" fmla="*/ 212 w 214"/>
                <a:gd name="T5" fmla="*/ 207 h 214"/>
                <a:gd name="T6" fmla="*/ 178 w 214"/>
                <a:gd name="T7" fmla="*/ 194 h 214"/>
                <a:gd name="T8" fmla="*/ 172 w 214"/>
                <a:gd name="T9" fmla="*/ 206 h 214"/>
                <a:gd name="T10" fmla="*/ 170 w 214"/>
                <a:gd name="T11" fmla="*/ 201 h 214"/>
                <a:gd name="T12" fmla="*/ 166 w 214"/>
                <a:gd name="T13" fmla="*/ 201 h 214"/>
                <a:gd name="T14" fmla="*/ 164 w 214"/>
                <a:gd name="T15" fmla="*/ 206 h 214"/>
                <a:gd name="T16" fmla="*/ 158 w 214"/>
                <a:gd name="T17" fmla="*/ 200 h 214"/>
                <a:gd name="T18" fmla="*/ 152 w 214"/>
                <a:gd name="T19" fmla="*/ 206 h 214"/>
                <a:gd name="T20" fmla="*/ 150 w 214"/>
                <a:gd name="T21" fmla="*/ 201 h 214"/>
                <a:gd name="T22" fmla="*/ 146 w 214"/>
                <a:gd name="T23" fmla="*/ 195 h 214"/>
                <a:gd name="T24" fmla="*/ 144 w 214"/>
                <a:gd name="T25" fmla="*/ 206 h 214"/>
                <a:gd name="T26" fmla="*/ 138 w 214"/>
                <a:gd name="T27" fmla="*/ 200 h 214"/>
                <a:gd name="T28" fmla="*/ 133 w 214"/>
                <a:gd name="T29" fmla="*/ 206 h 214"/>
                <a:gd name="T30" fmla="*/ 131 w 214"/>
                <a:gd name="T31" fmla="*/ 201 h 214"/>
                <a:gd name="T32" fmla="*/ 126 w 214"/>
                <a:gd name="T33" fmla="*/ 201 h 214"/>
                <a:gd name="T34" fmla="*/ 124 w 214"/>
                <a:gd name="T35" fmla="*/ 206 h 214"/>
                <a:gd name="T36" fmla="*/ 119 w 214"/>
                <a:gd name="T37" fmla="*/ 200 h 214"/>
                <a:gd name="T38" fmla="*/ 113 w 214"/>
                <a:gd name="T39" fmla="*/ 206 h 214"/>
                <a:gd name="T40" fmla="*/ 111 w 214"/>
                <a:gd name="T41" fmla="*/ 195 h 214"/>
                <a:gd name="T42" fmla="*/ 106 w 214"/>
                <a:gd name="T43" fmla="*/ 201 h 214"/>
                <a:gd name="T44" fmla="*/ 104 w 214"/>
                <a:gd name="T45" fmla="*/ 206 h 214"/>
                <a:gd name="T46" fmla="*/ 99 w 214"/>
                <a:gd name="T47" fmla="*/ 200 h 214"/>
                <a:gd name="T48" fmla="*/ 93 w 214"/>
                <a:gd name="T49" fmla="*/ 206 h 214"/>
                <a:gd name="T50" fmla="*/ 91 w 214"/>
                <a:gd name="T51" fmla="*/ 201 h 214"/>
                <a:gd name="T52" fmla="*/ 87 w 214"/>
                <a:gd name="T53" fmla="*/ 201 h 214"/>
                <a:gd name="T54" fmla="*/ 85 w 214"/>
                <a:gd name="T55" fmla="*/ 206 h 214"/>
                <a:gd name="T56" fmla="*/ 79 w 214"/>
                <a:gd name="T57" fmla="*/ 194 h 214"/>
                <a:gd name="T58" fmla="*/ 73 w 214"/>
                <a:gd name="T59" fmla="*/ 206 h 214"/>
                <a:gd name="T60" fmla="*/ 71 w 214"/>
                <a:gd name="T61" fmla="*/ 201 h 214"/>
                <a:gd name="T62" fmla="*/ 67 w 214"/>
                <a:gd name="T63" fmla="*/ 201 h 214"/>
                <a:gd name="T64" fmla="*/ 65 w 214"/>
                <a:gd name="T65" fmla="*/ 206 h 214"/>
                <a:gd name="T66" fmla="*/ 59 w 214"/>
                <a:gd name="T67" fmla="*/ 200 h 214"/>
                <a:gd name="T68" fmla="*/ 54 w 214"/>
                <a:gd name="T69" fmla="*/ 206 h 214"/>
                <a:gd name="T70" fmla="*/ 52 w 214"/>
                <a:gd name="T71" fmla="*/ 201 h 214"/>
                <a:gd name="T72" fmla="*/ 47 w 214"/>
                <a:gd name="T73" fmla="*/ 195 h 214"/>
                <a:gd name="T74" fmla="*/ 45 w 214"/>
                <a:gd name="T75" fmla="*/ 206 h 214"/>
                <a:gd name="T76" fmla="*/ 40 w 214"/>
                <a:gd name="T77" fmla="*/ 200 h 214"/>
                <a:gd name="T78" fmla="*/ 34 w 214"/>
                <a:gd name="T79" fmla="*/ 206 h 214"/>
                <a:gd name="T80" fmla="*/ 32 w 214"/>
                <a:gd name="T81" fmla="*/ 201 h 214"/>
                <a:gd name="T82" fmla="*/ 27 w 214"/>
                <a:gd name="T83" fmla="*/ 201 h 214"/>
                <a:gd name="T84" fmla="*/ 25 w 214"/>
                <a:gd name="T85" fmla="*/ 206 h 214"/>
                <a:gd name="T86" fmla="*/ 20 w 214"/>
                <a:gd name="T87" fmla="*/ 200 h 214"/>
                <a:gd name="T88" fmla="*/ 14 w 214"/>
                <a:gd name="T89" fmla="*/ 206 h 214"/>
                <a:gd name="T90" fmla="*/ 12 w 214"/>
                <a:gd name="T91" fmla="*/ 195 h 214"/>
                <a:gd name="T92" fmla="*/ 8 w 214"/>
                <a:gd name="T93" fmla="*/ 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4" h="214">
                  <a:moveTo>
                    <a:pt x="212" y="207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4" y="0"/>
                    <a:pt x="2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12"/>
                    <a:pt x="2" y="214"/>
                    <a:pt x="4" y="214"/>
                  </a:cubicBezTo>
                  <a:cubicBezTo>
                    <a:pt x="209" y="214"/>
                    <a:pt x="209" y="214"/>
                    <a:pt x="209" y="214"/>
                  </a:cubicBezTo>
                  <a:cubicBezTo>
                    <a:pt x="211" y="214"/>
                    <a:pt x="212" y="213"/>
                    <a:pt x="213" y="211"/>
                  </a:cubicBezTo>
                  <a:cubicBezTo>
                    <a:pt x="214" y="210"/>
                    <a:pt x="213" y="208"/>
                    <a:pt x="212" y="207"/>
                  </a:cubicBezTo>
                  <a:close/>
                  <a:moveTo>
                    <a:pt x="179" y="206"/>
                  </a:moveTo>
                  <a:cubicBezTo>
                    <a:pt x="179" y="195"/>
                    <a:pt x="179" y="195"/>
                    <a:pt x="179" y="195"/>
                  </a:cubicBezTo>
                  <a:cubicBezTo>
                    <a:pt x="179" y="195"/>
                    <a:pt x="178" y="194"/>
                    <a:pt x="178" y="194"/>
                  </a:cubicBezTo>
                  <a:cubicBezTo>
                    <a:pt x="177" y="194"/>
                    <a:pt x="177" y="195"/>
                    <a:pt x="177" y="195"/>
                  </a:cubicBezTo>
                  <a:cubicBezTo>
                    <a:pt x="177" y="206"/>
                    <a:pt x="177" y="206"/>
                    <a:pt x="177" y="206"/>
                  </a:cubicBezTo>
                  <a:cubicBezTo>
                    <a:pt x="172" y="206"/>
                    <a:pt x="172" y="206"/>
                    <a:pt x="172" y="206"/>
                  </a:cubicBezTo>
                  <a:cubicBezTo>
                    <a:pt x="172" y="201"/>
                    <a:pt x="172" y="201"/>
                    <a:pt x="172" y="201"/>
                  </a:cubicBezTo>
                  <a:cubicBezTo>
                    <a:pt x="172" y="201"/>
                    <a:pt x="172" y="200"/>
                    <a:pt x="171" y="200"/>
                  </a:cubicBezTo>
                  <a:cubicBezTo>
                    <a:pt x="171" y="200"/>
                    <a:pt x="170" y="201"/>
                    <a:pt x="170" y="201"/>
                  </a:cubicBezTo>
                  <a:cubicBezTo>
                    <a:pt x="170" y="206"/>
                    <a:pt x="170" y="206"/>
                    <a:pt x="170" y="206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66" y="201"/>
                    <a:pt x="166" y="201"/>
                    <a:pt x="166" y="201"/>
                  </a:cubicBezTo>
                  <a:cubicBezTo>
                    <a:pt x="166" y="201"/>
                    <a:pt x="165" y="200"/>
                    <a:pt x="165" y="200"/>
                  </a:cubicBezTo>
                  <a:cubicBezTo>
                    <a:pt x="164" y="200"/>
                    <a:pt x="164" y="201"/>
                    <a:pt x="164" y="201"/>
                  </a:cubicBezTo>
                  <a:cubicBezTo>
                    <a:pt x="164" y="206"/>
                    <a:pt x="164" y="206"/>
                    <a:pt x="164" y="206"/>
                  </a:cubicBezTo>
                  <a:cubicBezTo>
                    <a:pt x="159" y="206"/>
                    <a:pt x="159" y="206"/>
                    <a:pt x="159" y="206"/>
                  </a:cubicBezTo>
                  <a:cubicBezTo>
                    <a:pt x="159" y="201"/>
                    <a:pt x="159" y="201"/>
                    <a:pt x="159" y="201"/>
                  </a:cubicBezTo>
                  <a:cubicBezTo>
                    <a:pt x="159" y="201"/>
                    <a:pt x="159" y="200"/>
                    <a:pt x="158" y="200"/>
                  </a:cubicBezTo>
                  <a:cubicBezTo>
                    <a:pt x="157" y="200"/>
                    <a:pt x="157" y="201"/>
                    <a:pt x="157" y="201"/>
                  </a:cubicBezTo>
                  <a:cubicBezTo>
                    <a:pt x="157" y="206"/>
                    <a:pt x="157" y="206"/>
                    <a:pt x="157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2" y="201"/>
                    <a:pt x="152" y="201"/>
                    <a:pt x="152" y="201"/>
                  </a:cubicBezTo>
                  <a:cubicBezTo>
                    <a:pt x="152" y="201"/>
                    <a:pt x="152" y="200"/>
                    <a:pt x="151" y="200"/>
                  </a:cubicBezTo>
                  <a:cubicBezTo>
                    <a:pt x="151" y="200"/>
                    <a:pt x="150" y="201"/>
                    <a:pt x="150" y="201"/>
                  </a:cubicBezTo>
                  <a:cubicBezTo>
                    <a:pt x="150" y="206"/>
                    <a:pt x="150" y="206"/>
                    <a:pt x="150" y="206"/>
                  </a:cubicBezTo>
                  <a:cubicBezTo>
                    <a:pt x="146" y="206"/>
                    <a:pt x="146" y="206"/>
                    <a:pt x="146" y="206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6" y="195"/>
                    <a:pt x="145" y="194"/>
                    <a:pt x="145" y="194"/>
                  </a:cubicBezTo>
                  <a:cubicBezTo>
                    <a:pt x="144" y="194"/>
                    <a:pt x="144" y="195"/>
                    <a:pt x="144" y="195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39" y="206"/>
                    <a:pt x="139" y="206"/>
                    <a:pt x="139" y="206"/>
                  </a:cubicBezTo>
                  <a:cubicBezTo>
                    <a:pt x="139" y="201"/>
                    <a:pt x="139" y="201"/>
                    <a:pt x="139" y="201"/>
                  </a:cubicBezTo>
                  <a:cubicBezTo>
                    <a:pt x="139" y="201"/>
                    <a:pt x="139" y="200"/>
                    <a:pt x="138" y="200"/>
                  </a:cubicBezTo>
                  <a:cubicBezTo>
                    <a:pt x="138" y="200"/>
                    <a:pt x="137" y="201"/>
                    <a:pt x="137" y="201"/>
                  </a:cubicBezTo>
                  <a:cubicBezTo>
                    <a:pt x="137" y="206"/>
                    <a:pt x="137" y="206"/>
                    <a:pt x="137" y="206"/>
                  </a:cubicBezTo>
                  <a:cubicBezTo>
                    <a:pt x="133" y="206"/>
                    <a:pt x="133" y="206"/>
                    <a:pt x="133" y="206"/>
                  </a:cubicBezTo>
                  <a:cubicBezTo>
                    <a:pt x="133" y="201"/>
                    <a:pt x="133" y="201"/>
                    <a:pt x="133" y="201"/>
                  </a:cubicBezTo>
                  <a:cubicBezTo>
                    <a:pt x="133" y="201"/>
                    <a:pt x="132" y="200"/>
                    <a:pt x="132" y="200"/>
                  </a:cubicBezTo>
                  <a:cubicBezTo>
                    <a:pt x="131" y="200"/>
                    <a:pt x="131" y="201"/>
                    <a:pt x="131" y="201"/>
                  </a:cubicBezTo>
                  <a:cubicBezTo>
                    <a:pt x="131" y="206"/>
                    <a:pt x="131" y="206"/>
                    <a:pt x="131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201"/>
                    <a:pt x="126" y="201"/>
                    <a:pt x="126" y="201"/>
                  </a:cubicBezTo>
                  <a:cubicBezTo>
                    <a:pt x="126" y="201"/>
                    <a:pt x="126" y="200"/>
                    <a:pt x="125" y="200"/>
                  </a:cubicBezTo>
                  <a:cubicBezTo>
                    <a:pt x="125" y="200"/>
                    <a:pt x="124" y="201"/>
                    <a:pt x="124" y="201"/>
                  </a:cubicBezTo>
                  <a:cubicBezTo>
                    <a:pt x="124" y="206"/>
                    <a:pt x="124" y="206"/>
                    <a:pt x="124" y="206"/>
                  </a:cubicBezTo>
                  <a:cubicBezTo>
                    <a:pt x="120" y="206"/>
                    <a:pt x="120" y="206"/>
                    <a:pt x="120" y="206"/>
                  </a:cubicBezTo>
                  <a:cubicBezTo>
                    <a:pt x="120" y="201"/>
                    <a:pt x="120" y="201"/>
                    <a:pt x="120" y="201"/>
                  </a:cubicBezTo>
                  <a:cubicBezTo>
                    <a:pt x="120" y="201"/>
                    <a:pt x="119" y="200"/>
                    <a:pt x="119" y="200"/>
                  </a:cubicBezTo>
                  <a:cubicBezTo>
                    <a:pt x="118" y="200"/>
                    <a:pt x="118" y="201"/>
                    <a:pt x="118" y="201"/>
                  </a:cubicBezTo>
                  <a:cubicBezTo>
                    <a:pt x="118" y="206"/>
                    <a:pt x="118" y="206"/>
                    <a:pt x="118" y="206"/>
                  </a:cubicBezTo>
                  <a:cubicBezTo>
                    <a:pt x="113" y="206"/>
                    <a:pt x="113" y="206"/>
                    <a:pt x="113" y="206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3" y="195"/>
                    <a:pt x="113" y="194"/>
                    <a:pt x="112" y="194"/>
                  </a:cubicBezTo>
                  <a:cubicBezTo>
                    <a:pt x="111" y="194"/>
                    <a:pt x="111" y="195"/>
                    <a:pt x="111" y="195"/>
                  </a:cubicBezTo>
                  <a:cubicBezTo>
                    <a:pt x="111" y="206"/>
                    <a:pt x="111" y="206"/>
                    <a:pt x="111" y="206"/>
                  </a:cubicBezTo>
                  <a:cubicBezTo>
                    <a:pt x="106" y="206"/>
                    <a:pt x="106" y="206"/>
                    <a:pt x="106" y="206"/>
                  </a:cubicBezTo>
                  <a:cubicBezTo>
                    <a:pt x="106" y="201"/>
                    <a:pt x="106" y="201"/>
                    <a:pt x="106" y="201"/>
                  </a:cubicBezTo>
                  <a:cubicBezTo>
                    <a:pt x="106" y="201"/>
                    <a:pt x="106" y="200"/>
                    <a:pt x="105" y="200"/>
                  </a:cubicBezTo>
                  <a:cubicBezTo>
                    <a:pt x="105" y="200"/>
                    <a:pt x="104" y="201"/>
                    <a:pt x="104" y="201"/>
                  </a:cubicBezTo>
                  <a:cubicBezTo>
                    <a:pt x="104" y="206"/>
                    <a:pt x="104" y="206"/>
                    <a:pt x="104" y="206"/>
                  </a:cubicBezTo>
                  <a:cubicBezTo>
                    <a:pt x="100" y="206"/>
                    <a:pt x="100" y="206"/>
                    <a:pt x="100" y="206"/>
                  </a:cubicBezTo>
                  <a:cubicBezTo>
                    <a:pt x="100" y="201"/>
                    <a:pt x="100" y="201"/>
                    <a:pt x="100" y="201"/>
                  </a:cubicBezTo>
                  <a:cubicBezTo>
                    <a:pt x="100" y="201"/>
                    <a:pt x="99" y="200"/>
                    <a:pt x="99" y="200"/>
                  </a:cubicBezTo>
                  <a:cubicBezTo>
                    <a:pt x="98" y="200"/>
                    <a:pt x="98" y="201"/>
                    <a:pt x="98" y="201"/>
                  </a:cubicBezTo>
                  <a:cubicBezTo>
                    <a:pt x="98" y="206"/>
                    <a:pt x="98" y="206"/>
                    <a:pt x="98" y="206"/>
                  </a:cubicBezTo>
                  <a:cubicBezTo>
                    <a:pt x="93" y="206"/>
                    <a:pt x="93" y="206"/>
                    <a:pt x="93" y="206"/>
                  </a:cubicBezTo>
                  <a:cubicBezTo>
                    <a:pt x="93" y="201"/>
                    <a:pt x="93" y="201"/>
                    <a:pt x="93" y="201"/>
                  </a:cubicBezTo>
                  <a:cubicBezTo>
                    <a:pt x="93" y="201"/>
                    <a:pt x="93" y="200"/>
                    <a:pt x="92" y="200"/>
                  </a:cubicBezTo>
                  <a:cubicBezTo>
                    <a:pt x="92" y="200"/>
                    <a:pt x="91" y="201"/>
                    <a:pt x="91" y="201"/>
                  </a:cubicBezTo>
                  <a:cubicBezTo>
                    <a:pt x="91" y="206"/>
                    <a:pt x="91" y="206"/>
                    <a:pt x="91" y="206"/>
                  </a:cubicBezTo>
                  <a:cubicBezTo>
                    <a:pt x="87" y="206"/>
                    <a:pt x="87" y="206"/>
                    <a:pt x="87" y="206"/>
                  </a:cubicBezTo>
                  <a:cubicBezTo>
                    <a:pt x="87" y="201"/>
                    <a:pt x="87" y="201"/>
                    <a:pt x="87" y="201"/>
                  </a:cubicBezTo>
                  <a:cubicBezTo>
                    <a:pt x="87" y="201"/>
                    <a:pt x="86" y="200"/>
                    <a:pt x="86" y="200"/>
                  </a:cubicBezTo>
                  <a:cubicBezTo>
                    <a:pt x="85" y="200"/>
                    <a:pt x="85" y="201"/>
                    <a:pt x="85" y="201"/>
                  </a:cubicBezTo>
                  <a:cubicBezTo>
                    <a:pt x="85" y="206"/>
                    <a:pt x="85" y="206"/>
                    <a:pt x="85" y="206"/>
                  </a:cubicBezTo>
                  <a:cubicBezTo>
                    <a:pt x="80" y="206"/>
                    <a:pt x="80" y="206"/>
                    <a:pt x="80" y="206"/>
                  </a:cubicBezTo>
                  <a:cubicBezTo>
                    <a:pt x="80" y="195"/>
                    <a:pt x="80" y="195"/>
                    <a:pt x="80" y="195"/>
                  </a:cubicBezTo>
                  <a:cubicBezTo>
                    <a:pt x="80" y="195"/>
                    <a:pt x="80" y="194"/>
                    <a:pt x="79" y="194"/>
                  </a:cubicBezTo>
                  <a:cubicBezTo>
                    <a:pt x="78" y="194"/>
                    <a:pt x="78" y="195"/>
                    <a:pt x="78" y="195"/>
                  </a:cubicBezTo>
                  <a:cubicBezTo>
                    <a:pt x="78" y="206"/>
                    <a:pt x="78" y="206"/>
                    <a:pt x="78" y="206"/>
                  </a:cubicBezTo>
                  <a:cubicBezTo>
                    <a:pt x="73" y="206"/>
                    <a:pt x="73" y="206"/>
                    <a:pt x="73" y="206"/>
                  </a:cubicBezTo>
                  <a:cubicBezTo>
                    <a:pt x="73" y="201"/>
                    <a:pt x="73" y="201"/>
                    <a:pt x="73" y="201"/>
                  </a:cubicBezTo>
                  <a:cubicBezTo>
                    <a:pt x="73" y="201"/>
                    <a:pt x="73" y="200"/>
                    <a:pt x="72" y="200"/>
                  </a:cubicBezTo>
                  <a:cubicBezTo>
                    <a:pt x="72" y="200"/>
                    <a:pt x="71" y="201"/>
                    <a:pt x="71" y="201"/>
                  </a:cubicBezTo>
                  <a:cubicBezTo>
                    <a:pt x="71" y="206"/>
                    <a:pt x="71" y="206"/>
                    <a:pt x="71" y="206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67" y="201"/>
                    <a:pt x="66" y="200"/>
                    <a:pt x="66" y="200"/>
                  </a:cubicBezTo>
                  <a:cubicBezTo>
                    <a:pt x="65" y="200"/>
                    <a:pt x="65" y="201"/>
                    <a:pt x="65" y="201"/>
                  </a:cubicBezTo>
                  <a:cubicBezTo>
                    <a:pt x="65" y="206"/>
                    <a:pt x="65" y="206"/>
                    <a:pt x="65" y="206"/>
                  </a:cubicBezTo>
                  <a:cubicBezTo>
                    <a:pt x="60" y="206"/>
                    <a:pt x="60" y="206"/>
                    <a:pt x="60" y="206"/>
                  </a:cubicBezTo>
                  <a:cubicBezTo>
                    <a:pt x="60" y="201"/>
                    <a:pt x="60" y="201"/>
                    <a:pt x="60" y="201"/>
                  </a:cubicBezTo>
                  <a:cubicBezTo>
                    <a:pt x="60" y="201"/>
                    <a:pt x="60" y="200"/>
                    <a:pt x="59" y="200"/>
                  </a:cubicBezTo>
                  <a:cubicBezTo>
                    <a:pt x="59" y="200"/>
                    <a:pt x="58" y="201"/>
                    <a:pt x="58" y="201"/>
                  </a:cubicBezTo>
                  <a:cubicBezTo>
                    <a:pt x="58" y="206"/>
                    <a:pt x="58" y="206"/>
                    <a:pt x="58" y="206"/>
                  </a:cubicBezTo>
                  <a:cubicBezTo>
                    <a:pt x="54" y="206"/>
                    <a:pt x="54" y="206"/>
                    <a:pt x="54" y="206"/>
                  </a:cubicBezTo>
                  <a:cubicBezTo>
                    <a:pt x="54" y="201"/>
                    <a:pt x="54" y="201"/>
                    <a:pt x="54" y="201"/>
                  </a:cubicBezTo>
                  <a:cubicBezTo>
                    <a:pt x="54" y="201"/>
                    <a:pt x="53" y="200"/>
                    <a:pt x="53" y="200"/>
                  </a:cubicBezTo>
                  <a:cubicBezTo>
                    <a:pt x="52" y="200"/>
                    <a:pt x="52" y="201"/>
                    <a:pt x="52" y="201"/>
                  </a:cubicBezTo>
                  <a:cubicBezTo>
                    <a:pt x="52" y="206"/>
                    <a:pt x="52" y="206"/>
                    <a:pt x="52" y="206"/>
                  </a:cubicBezTo>
                  <a:cubicBezTo>
                    <a:pt x="47" y="206"/>
                    <a:pt x="47" y="206"/>
                    <a:pt x="47" y="206"/>
                  </a:cubicBezTo>
                  <a:cubicBezTo>
                    <a:pt x="47" y="195"/>
                    <a:pt x="47" y="195"/>
                    <a:pt x="47" y="195"/>
                  </a:cubicBezTo>
                  <a:cubicBezTo>
                    <a:pt x="47" y="195"/>
                    <a:pt x="47" y="194"/>
                    <a:pt x="46" y="194"/>
                  </a:cubicBezTo>
                  <a:cubicBezTo>
                    <a:pt x="46" y="194"/>
                    <a:pt x="45" y="195"/>
                    <a:pt x="45" y="195"/>
                  </a:cubicBezTo>
                  <a:cubicBezTo>
                    <a:pt x="45" y="206"/>
                    <a:pt x="45" y="206"/>
                    <a:pt x="45" y="206"/>
                  </a:cubicBezTo>
                  <a:cubicBezTo>
                    <a:pt x="41" y="206"/>
                    <a:pt x="41" y="206"/>
                    <a:pt x="41" y="206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0" y="200"/>
                    <a:pt x="40" y="200"/>
                  </a:cubicBezTo>
                  <a:cubicBezTo>
                    <a:pt x="39" y="200"/>
                    <a:pt x="39" y="201"/>
                    <a:pt x="39" y="201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4" y="206"/>
                    <a:pt x="34" y="206"/>
                    <a:pt x="34" y="206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1"/>
                    <a:pt x="34" y="200"/>
                    <a:pt x="33" y="200"/>
                  </a:cubicBezTo>
                  <a:cubicBezTo>
                    <a:pt x="32" y="200"/>
                    <a:pt x="32" y="201"/>
                    <a:pt x="32" y="201"/>
                  </a:cubicBezTo>
                  <a:cubicBezTo>
                    <a:pt x="32" y="206"/>
                    <a:pt x="32" y="206"/>
                    <a:pt x="32" y="206"/>
                  </a:cubicBezTo>
                  <a:cubicBezTo>
                    <a:pt x="27" y="206"/>
                    <a:pt x="27" y="206"/>
                    <a:pt x="27" y="206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7" y="201"/>
                    <a:pt x="27" y="200"/>
                    <a:pt x="26" y="200"/>
                  </a:cubicBezTo>
                  <a:cubicBezTo>
                    <a:pt x="26" y="200"/>
                    <a:pt x="25" y="201"/>
                    <a:pt x="25" y="201"/>
                  </a:cubicBezTo>
                  <a:cubicBezTo>
                    <a:pt x="25" y="206"/>
                    <a:pt x="25" y="206"/>
                    <a:pt x="25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1"/>
                    <a:pt x="20" y="200"/>
                    <a:pt x="20" y="200"/>
                  </a:cubicBezTo>
                  <a:cubicBezTo>
                    <a:pt x="19" y="200"/>
                    <a:pt x="19" y="201"/>
                    <a:pt x="19" y="201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4" y="206"/>
                    <a:pt x="14" y="206"/>
                    <a:pt x="14" y="206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14" y="194"/>
                    <a:pt x="13" y="194"/>
                  </a:cubicBezTo>
                  <a:cubicBezTo>
                    <a:pt x="13" y="194"/>
                    <a:pt x="12" y="195"/>
                    <a:pt x="12" y="195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8" y="206"/>
                    <a:pt x="8" y="206"/>
                    <a:pt x="8" y="206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200" y="206"/>
                    <a:pt x="200" y="206"/>
                    <a:pt x="200" y="206"/>
                  </a:cubicBezTo>
                  <a:lnTo>
                    <a:pt x="179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Freeform 354"/>
            <p:cNvSpPr>
              <a:spLocks noEditPoints="1"/>
            </p:cNvSpPr>
            <p:nvPr/>
          </p:nvSpPr>
          <p:spPr bwMode="auto">
            <a:xfrm>
              <a:off x="6845301" y="1660525"/>
              <a:ext cx="122238" cy="123825"/>
            </a:xfrm>
            <a:custGeom>
              <a:avLst/>
              <a:gdLst>
                <a:gd name="T0" fmla="*/ 4 w 91"/>
                <a:gd name="T1" fmla="*/ 91 h 91"/>
                <a:gd name="T2" fmla="*/ 87 w 91"/>
                <a:gd name="T3" fmla="*/ 91 h 91"/>
                <a:gd name="T4" fmla="*/ 90 w 91"/>
                <a:gd name="T5" fmla="*/ 88 h 91"/>
                <a:gd name="T6" fmla="*/ 90 w 91"/>
                <a:gd name="T7" fmla="*/ 84 h 91"/>
                <a:gd name="T8" fmla="*/ 7 w 91"/>
                <a:gd name="T9" fmla="*/ 1 h 91"/>
                <a:gd name="T10" fmla="*/ 2 w 91"/>
                <a:gd name="T11" fmla="*/ 0 h 91"/>
                <a:gd name="T12" fmla="*/ 0 w 91"/>
                <a:gd name="T13" fmla="*/ 4 h 91"/>
                <a:gd name="T14" fmla="*/ 0 w 91"/>
                <a:gd name="T15" fmla="*/ 87 h 91"/>
                <a:gd name="T16" fmla="*/ 4 w 91"/>
                <a:gd name="T17" fmla="*/ 91 h 91"/>
                <a:gd name="T18" fmla="*/ 8 w 91"/>
                <a:gd name="T19" fmla="*/ 14 h 91"/>
                <a:gd name="T20" fmla="*/ 77 w 91"/>
                <a:gd name="T21" fmla="*/ 83 h 91"/>
                <a:gd name="T22" fmla="*/ 8 w 91"/>
                <a:gd name="T23" fmla="*/ 83 h 91"/>
                <a:gd name="T24" fmla="*/ 8 w 91"/>
                <a:gd name="T25" fmla="*/ 14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91">
                  <a:moveTo>
                    <a:pt x="4" y="91"/>
                  </a:moveTo>
                  <a:cubicBezTo>
                    <a:pt x="87" y="91"/>
                    <a:pt x="87" y="91"/>
                    <a:pt x="87" y="91"/>
                  </a:cubicBezTo>
                  <a:cubicBezTo>
                    <a:pt x="88" y="91"/>
                    <a:pt x="90" y="90"/>
                    <a:pt x="90" y="88"/>
                  </a:cubicBezTo>
                  <a:cubicBezTo>
                    <a:pt x="91" y="87"/>
                    <a:pt x="91" y="85"/>
                    <a:pt x="90" y="8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9"/>
                    <a:pt x="1" y="91"/>
                    <a:pt x="4" y="91"/>
                  </a:cubicBezTo>
                  <a:close/>
                  <a:moveTo>
                    <a:pt x="8" y="14"/>
                  </a:moveTo>
                  <a:cubicBezTo>
                    <a:pt x="77" y="83"/>
                    <a:pt x="77" y="83"/>
                    <a:pt x="77" y="83"/>
                  </a:cubicBezTo>
                  <a:cubicBezTo>
                    <a:pt x="8" y="83"/>
                    <a:pt x="8" y="83"/>
                    <a:pt x="8" y="83"/>
                  </a:cubicBezTo>
                  <a:lnTo>
                    <a:pt x="8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Freeform 355"/>
            <p:cNvSpPr>
              <a:spLocks noEditPoints="1"/>
            </p:cNvSpPr>
            <p:nvPr/>
          </p:nvSpPr>
          <p:spPr bwMode="auto">
            <a:xfrm>
              <a:off x="6789739" y="2800350"/>
              <a:ext cx="298450" cy="242888"/>
            </a:xfrm>
            <a:custGeom>
              <a:avLst/>
              <a:gdLst>
                <a:gd name="T0" fmla="*/ 201 w 221"/>
                <a:gd name="T1" fmla="*/ 78 h 180"/>
                <a:gd name="T2" fmla="*/ 111 w 221"/>
                <a:gd name="T3" fmla="*/ 78 h 180"/>
                <a:gd name="T4" fmla="*/ 109 w 221"/>
                <a:gd name="T5" fmla="*/ 78 h 180"/>
                <a:gd name="T6" fmla="*/ 109 w 221"/>
                <a:gd name="T7" fmla="*/ 54 h 180"/>
                <a:gd name="T8" fmla="*/ 55 w 221"/>
                <a:gd name="T9" fmla="*/ 0 h 180"/>
                <a:gd name="T10" fmla="*/ 0 w 221"/>
                <a:gd name="T11" fmla="*/ 54 h 180"/>
                <a:gd name="T12" fmla="*/ 0 w 221"/>
                <a:gd name="T13" fmla="*/ 82 h 180"/>
                <a:gd name="T14" fmla="*/ 4 w 221"/>
                <a:gd name="T15" fmla="*/ 86 h 180"/>
                <a:gd name="T16" fmla="*/ 8 w 221"/>
                <a:gd name="T17" fmla="*/ 82 h 180"/>
                <a:gd name="T18" fmla="*/ 8 w 221"/>
                <a:gd name="T19" fmla="*/ 54 h 180"/>
                <a:gd name="T20" fmla="*/ 55 w 221"/>
                <a:gd name="T21" fmla="*/ 8 h 180"/>
                <a:gd name="T22" fmla="*/ 101 w 221"/>
                <a:gd name="T23" fmla="*/ 54 h 180"/>
                <a:gd name="T24" fmla="*/ 101 w 221"/>
                <a:gd name="T25" fmla="*/ 81 h 180"/>
                <a:gd name="T26" fmla="*/ 91 w 221"/>
                <a:gd name="T27" fmla="*/ 98 h 180"/>
                <a:gd name="T28" fmla="*/ 91 w 221"/>
                <a:gd name="T29" fmla="*/ 160 h 180"/>
                <a:gd name="T30" fmla="*/ 111 w 221"/>
                <a:gd name="T31" fmla="*/ 180 h 180"/>
                <a:gd name="T32" fmla="*/ 201 w 221"/>
                <a:gd name="T33" fmla="*/ 180 h 180"/>
                <a:gd name="T34" fmla="*/ 221 w 221"/>
                <a:gd name="T35" fmla="*/ 160 h 180"/>
                <a:gd name="T36" fmla="*/ 221 w 221"/>
                <a:gd name="T37" fmla="*/ 98 h 180"/>
                <a:gd name="T38" fmla="*/ 201 w 221"/>
                <a:gd name="T39" fmla="*/ 78 h 180"/>
                <a:gd name="T40" fmla="*/ 213 w 221"/>
                <a:gd name="T41" fmla="*/ 160 h 180"/>
                <a:gd name="T42" fmla="*/ 201 w 221"/>
                <a:gd name="T43" fmla="*/ 172 h 180"/>
                <a:gd name="T44" fmla="*/ 111 w 221"/>
                <a:gd name="T45" fmla="*/ 172 h 180"/>
                <a:gd name="T46" fmla="*/ 99 w 221"/>
                <a:gd name="T47" fmla="*/ 160 h 180"/>
                <a:gd name="T48" fmla="*/ 99 w 221"/>
                <a:gd name="T49" fmla="*/ 98 h 180"/>
                <a:gd name="T50" fmla="*/ 111 w 221"/>
                <a:gd name="T51" fmla="*/ 86 h 180"/>
                <a:gd name="T52" fmla="*/ 201 w 221"/>
                <a:gd name="T53" fmla="*/ 86 h 180"/>
                <a:gd name="T54" fmla="*/ 213 w 221"/>
                <a:gd name="T55" fmla="*/ 98 h 180"/>
                <a:gd name="T56" fmla="*/ 213 w 221"/>
                <a:gd name="T57" fmla="*/ 16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1" h="180">
                  <a:moveTo>
                    <a:pt x="201" y="78"/>
                  </a:moveTo>
                  <a:cubicBezTo>
                    <a:pt x="111" y="78"/>
                    <a:pt x="111" y="78"/>
                    <a:pt x="111" y="78"/>
                  </a:cubicBezTo>
                  <a:cubicBezTo>
                    <a:pt x="110" y="78"/>
                    <a:pt x="110" y="78"/>
                    <a:pt x="109" y="78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6"/>
                    <a:pt x="4" y="86"/>
                  </a:cubicBezTo>
                  <a:cubicBezTo>
                    <a:pt x="7" y="86"/>
                    <a:pt x="8" y="84"/>
                    <a:pt x="8" y="82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29"/>
                    <a:pt x="29" y="8"/>
                    <a:pt x="55" y="8"/>
                  </a:cubicBezTo>
                  <a:cubicBezTo>
                    <a:pt x="81" y="8"/>
                    <a:pt x="101" y="29"/>
                    <a:pt x="101" y="54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95" y="84"/>
                    <a:pt x="91" y="91"/>
                    <a:pt x="91" y="98"/>
                  </a:cubicBezTo>
                  <a:cubicBezTo>
                    <a:pt x="91" y="160"/>
                    <a:pt x="91" y="160"/>
                    <a:pt x="91" y="160"/>
                  </a:cubicBezTo>
                  <a:cubicBezTo>
                    <a:pt x="91" y="171"/>
                    <a:pt x="100" y="180"/>
                    <a:pt x="111" y="180"/>
                  </a:cubicBezTo>
                  <a:cubicBezTo>
                    <a:pt x="201" y="180"/>
                    <a:pt x="201" y="180"/>
                    <a:pt x="201" y="180"/>
                  </a:cubicBezTo>
                  <a:cubicBezTo>
                    <a:pt x="212" y="180"/>
                    <a:pt x="221" y="171"/>
                    <a:pt x="221" y="160"/>
                  </a:cubicBezTo>
                  <a:cubicBezTo>
                    <a:pt x="221" y="98"/>
                    <a:pt x="221" y="98"/>
                    <a:pt x="221" y="98"/>
                  </a:cubicBezTo>
                  <a:cubicBezTo>
                    <a:pt x="221" y="87"/>
                    <a:pt x="212" y="78"/>
                    <a:pt x="201" y="78"/>
                  </a:cubicBezTo>
                  <a:close/>
                  <a:moveTo>
                    <a:pt x="213" y="160"/>
                  </a:moveTo>
                  <a:cubicBezTo>
                    <a:pt x="213" y="167"/>
                    <a:pt x="208" y="172"/>
                    <a:pt x="201" y="172"/>
                  </a:cubicBezTo>
                  <a:cubicBezTo>
                    <a:pt x="111" y="172"/>
                    <a:pt x="111" y="172"/>
                    <a:pt x="111" y="172"/>
                  </a:cubicBezTo>
                  <a:cubicBezTo>
                    <a:pt x="104" y="172"/>
                    <a:pt x="99" y="167"/>
                    <a:pt x="99" y="16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9" y="92"/>
                    <a:pt x="104" y="86"/>
                    <a:pt x="111" y="86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208" y="86"/>
                    <a:pt x="213" y="92"/>
                    <a:pt x="213" y="98"/>
                  </a:cubicBezTo>
                  <a:lnTo>
                    <a:pt x="213" y="1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Freeform 356"/>
            <p:cNvSpPr>
              <a:spLocks/>
            </p:cNvSpPr>
            <p:nvPr/>
          </p:nvSpPr>
          <p:spPr bwMode="auto">
            <a:xfrm>
              <a:off x="6821489" y="4152900"/>
              <a:ext cx="46038" cy="9525"/>
            </a:xfrm>
            <a:custGeom>
              <a:avLst/>
              <a:gdLst>
                <a:gd name="T0" fmla="*/ 34 w 34"/>
                <a:gd name="T1" fmla="*/ 4 h 8"/>
                <a:gd name="T2" fmla="*/ 30 w 34"/>
                <a:gd name="T3" fmla="*/ 0 h 8"/>
                <a:gd name="T4" fmla="*/ 4 w 34"/>
                <a:gd name="T5" fmla="*/ 0 h 8"/>
                <a:gd name="T6" fmla="*/ 0 w 34"/>
                <a:gd name="T7" fmla="*/ 4 h 8"/>
                <a:gd name="T8" fmla="*/ 4 w 34"/>
                <a:gd name="T9" fmla="*/ 8 h 8"/>
                <a:gd name="T10" fmla="*/ 30 w 34"/>
                <a:gd name="T11" fmla="*/ 8 h 8"/>
                <a:gd name="T12" fmla="*/ 34 w 34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8">
                  <a:moveTo>
                    <a:pt x="34" y="4"/>
                  </a:moveTo>
                  <a:cubicBezTo>
                    <a:pt x="34" y="1"/>
                    <a:pt x="32" y="0"/>
                    <a:pt x="3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1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8"/>
                    <a:pt x="34" y="6"/>
                    <a:pt x="3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Freeform 357"/>
            <p:cNvSpPr>
              <a:spLocks noEditPoints="1"/>
            </p:cNvSpPr>
            <p:nvPr/>
          </p:nvSpPr>
          <p:spPr bwMode="auto">
            <a:xfrm>
              <a:off x="6877051" y="4095750"/>
              <a:ext cx="123825" cy="122238"/>
            </a:xfrm>
            <a:custGeom>
              <a:avLst/>
              <a:gdLst>
                <a:gd name="T0" fmla="*/ 46 w 91"/>
                <a:gd name="T1" fmla="*/ 0 h 91"/>
                <a:gd name="T2" fmla="*/ 0 w 91"/>
                <a:gd name="T3" fmla="*/ 46 h 91"/>
                <a:gd name="T4" fmla="*/ 46 w 91"/>
                <a:gd name="T5" fmla="*/ 91 h 91"/>
                <a:gd name="T6" fmla="*/ 91 w 91"/>
                <a:gd name="T7" fmla="*/ 46 h 91"/>
                <a:gd name="T8" fmla="*/ 46 w 91"/>
                <a:gd name="T9" fmla="*/ 0 h 91"/>
                <a:gd name="T10" fmla="*/ 46 w 91"/>
                <a:gd name="T11" fmla="*/ 83 h 91"/>
                <a:gd name="T12" fmla="*/ 8 w 91"/>
                <a:gd name="T13" fmla="*/ 46 h 91"/>
                <a:gd name="T14" fmla="*/ 46 w 91"/>
                <a:gd name="T15" fmla="*/ 8 h 91"/>
                <a:gd name="T16" fmla="*/ 83 w 91"/>
                <a:gd name="T17" fmla="*/ 46 h 91"/>
                <a:gd name="T18" fmla="*/ 46 w 91"/>
                <a:gd name="T19" fmla="*/ 83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46" y="0"/>
                  </a:moveTo>
                  <a:cubicBezTo>
                    <a:pt x="21" y="0"/>
                    <a:pt x="0" y="21"/>
                    <a:pt x="0" y="46"/>
                  </a:cubicBezTo>
                  <a:cubicBezTo>
                    <a:pt x="0" y="71"/>
                    <a:pt x="21" y="91"/>
                    <a:pt x="46" y="91"/>
                  </a:cubicBezTo>
                  <a:cubicBezTo>
                    <a:pt x="71" y="91"/>
                    <a:pt x="91" y="71"/>
                    <a:pt x="91" y="46"/>
                  </a:cubicBezTo>
                  <a:cubicBezTo>
                    <a:pt x="91" y="21"/>
                    <a:pt x="71" y="0"/>
                    <a:pt x="46" y="0"/>
                  </a:cubicBezTo>
                  <a:close/>
                  <a:moveTo>
                    <a:pt x="46" y="83"/>
                  </a:moveTo>
                  <a:cubicBezTo>
                    <a:pt x="25" y="83"/>
                    <a:pt x="8" y="66"/>
                    <a:pt x="8" y="46"/>
                  </a:cubicBezTo>
                  <a:cubicBezTo>
                    <a:pt x="8" y="25"/>
                    <a:pt x="25" y="8"/>
                    <a:pt x="46" y="8"/>
                  </a:cubicBezTo>
                  <a:cubicBezTo>
                    <a:pt x="66" y="8"/>
                    <a:pt x="83" y="25"/>
                    <a:pt x="83" y="46"/>
                  </a:cubicBezTo>
                  <a:cubicBezTo>
                    <a:pt x="83" y="66"/>
                    <a:pt x="66" y="83"/>
                    <a:pt x="46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Freeform 358"/>
            <p:cNvSpPr>
              <a:spLocks/>
            </p:cNvSpPr>
            <p:nvPr/>
          </p:nvSpPr>
          <p:spPr bwMode="auto">
            <a:xfrm>
              <a:off x="6934201" y="4033838"/>
              <a:ext cx="11113" cy="46038"/>
            </a:xfrm>
            <a:custGeom>
              <a:avLst/>
              <a:gdLst>
                <a:gd name="T0" fmla="*/ 4 w 8"/>
                <a:gd name="T1" fmla="*/ 34 h 34"/>
                <a:gd name="T2" fmla="*/ 8 w 8"/>
                <a:gd name="T3" fmla="*/ 30 h 34"/>
                <a:gd name="T4" fmla="*/ 8 w 8"/>
                <a:gd name="T5" fmla="*/ 4 h 34"/>
                <a:gd name="T6" fmla="*/ 4 w 8"/>
                <a:gd name="T7" fmla="*/ 0 h 34"/>
                <a:gd name="T8" fmla="*/ 0 w 8"/>
                <a:gd name="T9" fmla="*/ 4 h 34"/>
                <a:gd name="T10" fmla="*/ 0 w 8"/>
                <a:gd name="T11" fmla="*/ 30 h 34"/>
                <a:gd name="T12" fmla="*/ 4 w 8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4">
                  <a:moveTo>
                    <a:pt x="4" y="34"/>
                  </a:moveTo>
                  <a:cubicBezTo>
                    <a:pt x="6" y="34"/>
                    <a:pt x="8" y="32"/>
                    <a:pt x="8" y="3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1" y="0"/>
                    <a:pt x="0" y="1"/>
                    <a:pt x="0" y="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1" y="34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Freeform 359"/>
            <p:cNvSpPr>
              <a:spLocks/>
            </p:cNvSpPr>
            <p:nvPr/>
          </p:nvSpPr>
          <p:spPr bwMode="auto">
            <a:xfrm>
              <a:off x="6934201" y="4233863"/>
              <a:ext cx="11113" cy="46038"/>
            </a:xfrm>
            <a:custGeom>
              <a:avLst/>
              <a:gdLst>
                <a:gd name="T0" fmla="*/ 4 w 8"/>
                <a:gd name="T1" fmla="*/ 0 h 34"/>
                <a:gd name="T2" fmla="*/ 0 w 8"/>
                <a:gd name="T3" fmla="*/ 4 h 34"/>
                <a:gd name="T4" fmla="*/ 0 w 8"/>
                <a:gd name="T5" fmla="*/ 30 h 34"/>
                <a:gd name="T6" fmla="*/ 4 w 8"/>
                <a:gd name="T7" fmla="*/ 34 h 34"/>
                <a:gd name="T8" fmla="*/ 8 w 8"/>
                <a:gd name="T9" fmla="*/ 30 h 34"/>
                <a:gd name="T10" fmla="*/ 8 w 8"/>
                <a:gd name="T11" fmla="*/ 4 h 34"/>
                <a:gd name="T12" fmla="*/ 4 w 8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4">
                  <a:moveTo>
                    <a:pt x="4" y="0"/>
                  </a:moveTo>
                  <a:cubicBezTo>
                    <a:pt x="1" y="0"/>
                    <a:pt x="0" y="1"/>
                    <a:pt x="0" y="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1" y="34"/>
                    <a:pt x="4" y="34"/>
                  </a:cubicBezTo>
                  <a:cubicBezTo>
                    <a:pt x="6" y="34"/>
                    <a:pt x="8" y="32"/>
                    <a:pt x="8" y="3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Freeform 360"/>
            <p:cNvSpPr>
              <a:spLocks/>
            </p:cNvSpPr>
            <p:nvPr/>
          </p:nvSpPr>
          <p:spPr bwMode="auto">
            <a:xfrm>
              <a:off x="7016751" y="4152900"/>
              <a:ext cx="46038" cy="9525"/>
            </a:xfrm>
            <a:custGeom>
              <a:avLst/>
              <a:gdLst>
                <a:gd name="T0" fmla="*/ 30 w 34"/>
                <a:gd name="T1" fmla="*/ 0 h 8"/>
                <a:gd name="T2" fmla="*/ 4 w 34"/>
                <a:gd name="T3" fmla="*/ 0 h 8"/>
                <a:gd name="T4" fmla="*/ 0 w 34"/>
                <a:gd name="T5" fmla="*/ 4 h 8"/>
                <a:gd name="T6" fmla="*/ 4 w 34"/>
                <a:gd name="T7" fmla="*/ 8 h 8"/>
                <a:gd name="T8" fmla="*/ 30 w 34"/>
                <a:gd name="T9" fmla="*/ 8 h 8"/>
                <a:gd name="T10" fmla="*/ 34 w 34"/>
                <a:gd name="T11" fmla="*/ 4 h 8"/>
                <a:gd name="T12" fmla="*/ 30 w 34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8">
                  <a:moveTo>
                    <a:pt x="3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1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8"/>
                    <a:pt x="34" y="6"/>
                    <a:pt x="34" y="4"/>
                  </a:cubicBezTo>
                  <a:cubicBezTo>
                    <a:pt x="34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361"/>
            <p:cNvSpPr>
              <a:spLocks/>
            </p:cNvSpPr>
            <p:nvPr/>
          </p:nvSpPr>
          <p:spPr bwMode="auto">
            <a:xfrm>
              <a:off x="6991351" y="4068763"/>
              <a:ext cx="38100" cy="34925"/>
            </a:xfrm>
            <a:custGeom>
              <a:avLst/>
              <a:gdLst>
                <a:gd name="T0" fmla="*/ 5 w 28"/>
                <a:gd name="T1" fmla="*/ 26 h 26"/>
                <a:gd name="T2" fmla="*/ 8 w 28"/>
                <a:gd name="T3" fmla="*/ 25 h 26"/>
                <a:gd name="T4" fmla="*/ 26 w 28"/>
                <a:gd name="T5" fmla="*/ 7 h 26"/>
                <a:gd name="T6" fmla="*/ 26 w 28"/>
                <a:gd name="T7" fmla="*/ 1 h 26"/>
                <a:gd name="T8" fmla="*/ 20 w 28"/>
                <a:gd name="T9" fmla="*/ 1 h 26"/>
                <a:gd name="T10" fmla="*/ 2 w 28"/>
                <a:gd name="T11" fmla="*/ 20 h 26"/>
                <a:gd name="T12" fmla="*/ 2 w 28"/>
                <a:gd name="T13" fmla="*/ 25 h 26"/>
                <a:gd name="T14" fmla="*/ 5 w 28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5" y="26"/>
                  </a:moveTo>
                  <a:cubicBezTo>
                    <a:pt x="6" y="26"/>
                    <a:pt x="7" y="26"/>
                    <a:pt x="8" y="2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5"/>
                    <a:pt x="28" y="3"/>
                    <a:pt x="26" y="1"/>
                  </a:cubicBezTo>
                  <a:cubicBezTo>
                    <a:pt x="24" y="0"/>
                    <a:pt x="22" y="0"/>
                    <a:pt x="20" y="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1"/>
                    <a:pt x="0" y="24"/>
                    <a:pt x="2" y="25"/>
                  </a:cubicBezTo>
                  <a:cubicBezTo>
                    <a:pt x="3" y="26"/>
                    <a:pt x="4" y="26"/>
                    <a:pt x="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362"/>
            <p:cNvSpPr>
              <a:spLocks/>
            </p:cNvSpPr>
            <p:nvPr/>
          </p:nvSpPr>
          <p:spPr bwMode="auto">
            <a:xfrm>
              <a:off x="6850064" y="4208463"/>
              <a:ext cx="36513" cy="36513"/>
            </a:xfrm>
            <a:custGeom>
              <a:avLst/>
              <a:gdLst>
                <a:gd name="T0" fmla="*/ 20 w 27"/>
                <a:gd name="T1" fmla="*/ 2 h 27"/>
                <a:gd name="T2" fmla="*/ 1 w 27"/>
                <a:gd name="T3" fmla="*/ 20 h 27"/>
                <a:gd name="T4" fmla="*/ 1 w 27"/>
                <a:gd name="T5" fmla="*/ 26 h 27"/>
                <a:gd name="T6" fmla="*/ 4 w 27"/>
                <a:gd name="T7" fmla="*/ 27 h 27"/>
                <a:gd name="T8" fmla="*/ 7 w 27"/>
                <a:gd name="T9" fmla="*/ 26 h 27"/>
                <a:gd name="T10" fmla="*/ 25 w 27"/>
                <a:gd name="T11" fmla="*/ 8 h 27"/>
                <a:gd name="T12" fmla="*/ 25 w 27"/>
                <a:gd name="T13" fmla="*/ 2 h 27"/>
                <a:gd name="T14" fmla="*/ 20 w 27"/>
                <a:gd name="T1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7">
                  <a:moveTo>
                    <a:pt x="20" y="2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2"/>
                    <a:pt x="0" y="24"/>
                    <a:pt x="1" y="26"/>
                  </a:cubicBezTo>
                  <a:cubicBezTo>
                    <a:pt x="2" y="27"/>
                    <a:pt x="3" y="27"/>
                    <a:pt x="4" y="27"/>
                  </a:cubicBezTo>
                  <a:cubicBezTo>
                    <a:pt x="5" y="27"/>
                    <a:pt x="6" y="27"/>
                    <a:pt x="7" y="26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7" y="6"/>
                    <a:pt x="27" y="3"/>
                    <a:pt x="25" y="2"/>
                  </a:cubicBezTo>
                  <a:cubicBezTo>
                    <a:pt x="24" y="0"/>
                    <a:pt x="21" y="0"/>
                    <a:pt x="2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Freeform 363"/>
            <p:cNvSpPr>
              <a:spLocks/>
            </p:cNvSpPr>
            <p:nvPr/>
          </p:nvSpPr>
          <p:spPr bwMode="auto">
            <a:xfrm>
              <a:off x="6991351" y="4208463"/>
              <a:ext cx="38100" cy="36513"/>
            </a:xfrm>
            <a:custGeom>
              <a:avLst/>
              <a:gdLst>
                <a:gd name="T0" fmla="*/ 8 w 28"/>
                <a:gd name="T1" fmla="*/ 2 h 27"/>
                <a:gd name="T2" fmla="*/ 2 w 28"/>
                <a:gd name="T3" fmla="*/ 2 h 27"/>
                <a:gd name="T4" fmla="*/ 2 w 28"/>
                <a:gd name="T5" fmla="*/ 8 h 27"/>
                <a:gd name="T6" fmla="*/ 20 w 28"/>
                <a:gd name="T7" fmla="*/ 26 h 27"/>
                <a:gd name="T8" fmla="*/ 23 w 28"/>
                <a:gd name="T9" fmla="*/ 27 h 27"/>
                <a:gd name="T10" fmla="*/ 26 w 28"/>
                <a:gd name="T11" fmla="*/ 26 h 27"/>
                <a:gd name="T12" fmla="*/ 26 w 28"/>
                <a:gd name="T13" fmla="*/ 20 h 27"/>
                <a:gd name="T14" fmla="*/ 8 w 28"/>
                <a:gd name="T1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7">
                  <a:moveTo>
                    <a:pt x="8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7"/>
                    <a:pt x="22" y="27"/>
                    <a:pt x="23" y="27"/>
                  </a:cubicBezTo>
                  <a:cubicBezTo>
                    <a:pt x="24" y="27"/>
                    <a:pt x="25" y="27"/>
                    <a:pt x="26" y="26"/>
                  </a:cubicBezTo>
                  <a:cubicBezTo>
                    <a:pt x="28" y="24"/>
                    <a:pt x="28" y="22"/>
                    <a:pt x="26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364"/>
            <p:cNvSpPr>
              <a:spLocks/>
            </p:cNvSpPr>
            <p:nvPr/>
          </p:nvSpPr>
          <p:spPr bwMode="auto">
            <a:xfrm>
              <a:off x="6850064" y="4068763"/>
              <a:ext cx="36513" cy="34925"/>
            </a:xfrm>
            <a:custGeom>
              <a:avLst/>
              <a:gdLst>
                <a:gd name="T0" fmla="*/ 20 w 27"/>
                <a:gd name="T1" fmla="*/ 25 h 26"/>
                <a:gd name="T2" fmla="*/ 22 w 27"/>
                <a:gd name="T3" fmla="*/ 26 h 26"/>
                <a:gd name="T4" fmla="*/ 25 w 27"/>
                <a:gd name="T5" fmla="*/ 25 h 26"/>
                <a:gd name="T6" fmla="*/ 25 w 27"/>
                <a:gd name="T7" fmla="*/ 20 h 26"/>
                <a:gd name="T8" fmla="*/ 7 w 27"/>
                <a:gd name="T9" fmla="*/ 1 h 26"/>
                <a:gd name="T10" fmla="*/ 1 w 27"/>
                <a:gd name="T11" fmla="*/ 1 h 26"/>
                <a:gd name="T12" fmla="*/ 1 w 27"/>
                <a:gd name="T13" fmla="*/ 7 h 26"/>
                <a:gd name="T14" fmla="*/ 20 w 27"/>
                <a:gd name="T1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6">
                  <a:moveTo>
                    <a:pt x="20" y="25"/>
                  </a:moveTo>
                  <a:cubicBezTo>
                    <a:pt x="20" y="26"/>
                    <a:pt x="21" y="26"/>
                    <a:pt x="22" y="26"/>
                  </a:cubicBezTo>
                  <a:cubicBezTo>
                    <a:pt x="24" y="26"/>
                    <a:pt x="25" y="26"/>
                    <a:pt x="25" y="25"/>
                  </a:cubicBezTo>
                  <a:cubicBezTo>
                    <a:pt x="27" y="24"/>
                    <a:pt x="27" y="21"/>
                    <a:pt x="25" y="2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20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365"/>
            <p:cNvSpPr>
              <a:spLocks/>
            </p:cNvSpPr>
            <p:nvPr/>
          </p:nvSpPr>
          <p:spPr bwMode="auto">
            <a:xfrm>
              <a:off x="6851651" y="3581400"/>
              <a:ext cx="17463" cy="20638"/>
            </a:xfrm>
            <a:custGeom>
              <a:avLst/>
              <a:gdLst>
                <a:gd name="T0" fmla="*/ 6 w 13"/>
                <a:gd name="T1" fmla="*/ 1 h 15"/>
                <a:gd name="T2" fmla="*/ 0 w 13"/>
                <a:gd name="T3" fmla="*/ 10 h 15"/>
                <a:gd name="T4" fmla="*/ 6 w 13"/>
                <a:gd name="T5" fmla="*/ 14 h 15"/>
                <a:gd name="T6" fmla="*/ 13 w 13"/>
                <a:gd name="T7" fmla="*/ 5 h 15"/>
                <a:gd name="T8" fmla="*/ 6 w 13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6" y="1"/>
                  </a:moveTo>
                  <a:cubicBezTo>
                    <a:pt x="3" y="3"/>
                    <a:pt x="0" y="6"/>
                    <a:pt x="0" y="10"/>
                  </a:cubicBezTo>
                  <a:cubicBezTo>
                    <a:pt x="0" y="13"/>
                    <a:pt x="3" y="15"/>
                    <a:pt x="6" y="14"/>
                  </a:cubicBezTo>
                  <a:cubicBezTo>
                    <a:pt x="10" y="13"/>
                    <a:pt x="13" y="9"/>
                    <a:pt x="13" y="5"/>
                  </a:cubicBezTo>
                  <a:cubicBezTo>
                    <a:pt x="13" y="2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366"/>
            <p:cNvSpPr>
              <a:spLocks/>
            </p:cNvSpPr>
            <p:nvPr/>
          </p:nvSpPr>
          <p:spPr bwMode="auto">
            <a:xfrm>
              <a:off x="6858001" y="3568700"/>
              <a:ext cx="6350" cy="6350"/>
            </a:xfrm>
            <a:custGeom>
              <a:avLst/>
              <a:gdLst>
                <a:gd name="T0" fmla="*/ 5 w 5"/>
                <a:gd name="T1" fmla="*/ 1 h 5"/>
                <a:gd name="T2" fmla="*/ 1 w 5"/>
                <a:gd name="T3" fmla="*/ 0 h 5"/>
                <a:gd name="T4" fmla="*/ 0 w 5"/>
                <a:gd name="T5" fmla="*/ 4 h 5"/>
                <a:gd name="T6" fmla="*/ 4 w 5"/>
                <a:gd name="T7" fmla="*/ 5 h 5"/>
                <a:gd name="T8" fmla="*/ 5 w 5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3"/>
                    <a:pt x="5" y="2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367"/>
            <p:cNvSpPr>
              <a:spLocks/>
            </p:cNvSpPr>
            <p:nvPr/>
          </p:nvSpPr>
          <p:spPr bwMode="auto">
            <a:xfrm>
              <a:off x="6872289" y="3533775"/>
              <a:ext cx="12700" cy="9525"/>
            </a:xfrm>
            <a:custGeom>
              <a:avLst/>
              <a:gdLst>
                <a:gd name="T0" fmla="*/ 0 w 9"/>
                <a:gd name="T1" fmla="*/ 4 h 7"/>
                <a:gd name="T2" fmla="*/ 3 w 9"/>
                <a:gd name="T3" fmla="*/ 7 h 7"/>
                <a:gd name="T4" fmla="*/ 9 w 9"/>
                <a:gd name="T5" fmla="*/ 4 h 7"/>
                <a:gd name="T6" fmla="*/ 8 w 9"/>
                <a:gd name="T7" fmla="*/ 0 h 7"/>
                <a:gd name="T8" fmla="*/ 0 w 9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5"/>
                    <a:pt x="7" y="4"/>
                    <a:pt x="9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2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368"/>
            <p:cNvSpPr>
              <a:spLocks/>
            </p:cNvSpPr>
            <p:nvPr/>
          </p:nvSpPr>
          <p:spPr bwMode="auto">
            <a:xfrm>
              <a:off x="6861176" y="3548063"/>
              <a:ext cx="7938" cy="11113"/>
            </a:xfrm>
            <a:custGeom>
              <a:avLst/>
              <a:gdLst>
                <a:gd name="T0" fmla="*/ 0 w 6"/>
                <a:gd name="T1" fmla="*/ 7 h 8"/>
                <a:gd name="T2" fmla="*/ 3 w 6"/>
                <a:gd name="T3" fmla="*/ 8 h 8"/>
                <a:gd name="T4" fmla="*/ 6 w 6"/>
                <a:gd name="T5" fmla="*/ 1 h 8"/>
                <a:gd name="T6" fmla="*/ 3 w 6"/>
                <a:gd name="T7" fmla="*/ 0 h 8"/>
                <a:gd name="T8" fmla="*/ 0 w 6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4" y="6"/>
                    <a:pt x="5" y="3"/>
                    <a:pt x="6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369"/>
            <p:cNvSpPr>
              <a:spLocks noEditPoints="1"/>
            </p:cNvSpPr>
            <p:nvPr/>
          </p:nvSpPr>
          <p:spPr bwMode="auto">
            <a:xfrm>
              <a:off x="6813551" y="3427413"/>
              <a:ext cx="250825" cy="223838"/>
            </a:xfrm>
            <a:custGeom>
              <a:avLst/>
              <a:gdLst>
                <a:gd name="T0" fmla="*/ 183 w 185"/>
                <a:gd name="T1" fmla="*/ 1 h 165"/>
                <a:gd name="T2" fmla="*/ 180 w 185"/>
                <a:gd name="T3" fmla="*/ 1 h 165"/>
                <a:gd name="T4" fmla="*/ 122 w 185"/>
                <a:gd name="T5" fmla="*/ 20 h 165"/>
                <a:gd name="T6" fmla="*/ 64 w 185"/>
                <a:gd name="T7" fmla="*/ 1 h 165"/>
                <a:gd name="T8" fmla="*/ 64 w 185"/>
                <a:gd name="T9" fmla="*/ 1 h 165"/>
                <a:gd name="T10" fmla="*/ 64 w 185"/>
                <a:gd name="T11" fmla="*/ 1 h 165"/>
                <a:gd name="T12" fmla="*/ 63 w 185"/>
                <a:gd name="T13" fmla="*/ 0 h 165"/>
                <a:gd name="T14" fmla="*/ 63 w 185"/>
                <a:gd name="T15" fmla="*/ 1 h 165"/>
                <a:gd name="T16" fmla="*/ 62 w 185"/>
                <a:gd name="T17" fmla="*/ 1 h 165"/>
                <a:gd name="T18" fmla="*/ 62 w 185"/>
                <a:gd name="T19" fmla="*/ 1 h 165"/>
                <a:gd name="T20" fmla="*/ 3 w 185"/>
                <a:gd name="T21" fmla="*/ 21 h 165"/>
                <a:gd name="T22" fmla="*/ 0 w 185"/>
                <a:gd name="T23" fmla="*/ 25 h 165"/>
                <a:gd name="T24" fmla="*/ 0 w 185"/>
                <a:gd name="T25" fmla="*/ 161 h 165"/>
                <a:gd name="T26" fmla="*/ 2 w 185"/>
                <a:gd name="T27" fmla="*/ 164 h 165"/>
                <a:gd name="T28" fmla="*/ 4 w 185"/>
                <a:gd name="T29" fmla="*/ 165 h 165"/>
                <a:gd name="T30" fmla="*/ 6 w 185"/>
                <a:gd name="T31" fmla="*/ 165 h 165"/>
                <a:gd name="T32" fmla="*/ 63 w 185"/>
                <a:gd name="T33" fmla="*/ 145 h 165"/>
                <a:gd name="T34" fmla="*/ 121 w 185"/>
                <a:gd name="T35" fmla="*/ 165 h 165"/>
                <a:gd name="T36" fmla="*/ 121 w 185"/>
                <a:gd name="T37" fmla="*/ 165 h 165"/>
                <a:gd name="T38" fmla="*/ 122 w 185"/>
                <a:gd name="T39" fmla="*/ 165 h 165"/>
                <a:gd name="T40" fmla="*/ 123 w 185"/>
                <a:gd name="T41" fmla="*/ 165 h 165"/>
                <a:gd name="T42" fmla="*/ 123 w 185"/>
                <a:gd name="T43" fmla="*/ 165 h 165"/>
                <a:gd name="T44" fmla="*/ 182 w 185"/>
                <a:gd name="T45" fmla="*/ 145 h 165"/>
                <a:gd name="T46" fmla="*/ 185 w 185"/>
                <a:gd name="T47" fmla="*/ 141 h 165"/>
                <a:gd name="T48" fmla="*/ 185 w 185"/>
                <a:gd name="T49" fmla="*/ 4 h 165"/>
                <a:gd name="T50" fmla="*/ 183 w 185"/>
                <a:gd name="T51" fmla="*/ 1 h 165"/>
                <a:gd name="T52" fmla="*/ 8 w 185"/>
                <a:gd name="T53" fmla="*/ 27 h 165"/>
                <a:gd name="T54" fmla="*/ 59 w 185"/>
                <a:gd name="T55" fmla="*/ 10 h 165"/>
                <a:gd name="T56" fmla="*/ 59 w 185"/>
                <a:gd name="T57" fmla="*/ 78 h 165"/>
                <a:gd name="T58" fmla="*/ 56 w 185"/>
                <a:gd name="T59" fmla="*/ 77 h 165"/>
                <a:gd name="T60" fmla="*/ 56 w 185"/>
                <a:gd name="T61" fmla="*/ 81 h 165"/>
                <a:gd name="T62" fmla="*/ 59 w 185"/>
                <a:gd name="T63" fmla="*/ 82 h 165"/>
                <a:gd name="T64" fmla="*/ 59 w 185"/>
                <a:gd name="T65" fmla="*/ 138 h 165"/>
                <a:gd name="T66" fmla="*/ 8 w 185"/>
                <a:gd name="T67" fmla="*/ 155 h 165"/>
                <a:gd name="T68" fmla="*/ 8 w 185"/>
                <a:gd name="T69" fmla="*/ 27 h 165"/>
                <a:gd name="T70" fmla="*/ 67 w 185"/>
                <a:gd name="T71" fmla="*/ 10 h 165"/>
                <a:gd name="T72" fmla="*/ 118 w 185"/>
                <a:gd name="T73" fmla="*/ 27 h 165"/>
                <a:gd name="T74" fmla="*/ 118 w 185"/>
                <a:gd name="T75" fmla="*/ 77 h 165"/>
                <a:gd name="T76" fmla="*/ 116 w 185"/>
                <a:gd name="T77" fmla="*/ 78 h 165"/>
                <a:gd name="T78" fmla="*/ 118 w 185"/>
                <a:gd name="T79" fmla="*/ 85 h 165"/>
                <a:gd name="T80" fmla="*/ 118 w 185"/>
                <a:gd name="T81" fmla="*/ 85 h 165"/>
                <a:gd name="T82" fmla="*/ 118 w 185"/>
                <a:gd name="T83" fmla="*/ 93 h 165"/>
                <a:gd name="T84" fmla="*/ 118 w 185"/>
                <a:gd name="T85" fmla="*/ 93 h 165"/>
                <a:gd name="T86" fmla="*/ 115 w 185"/>
                <a:gd name="T87" fmla="*/ 97 h 165"/>
                <a:gd name="T88" fmla="*/ 116 w 185"/>
                <a:gd name="T89" fmla="*/ 101 h 165"/>
                <a:gd name="T90" fmla="*/ 118 w 185"/>
                <a:gd name="T91" fmla="*/ 100 h 165"/>
                <a:gd name="T92" fmla="*/ 118 w 185"/>
                <a:gd name="T93" fmla="*/ 130 h 165"/>
                <a:gd name="T94" fmla="*/ 116 w 185"/>
                <a:gd name="T95" fmla="*/ 130 h 165"/>
                <a:gd name="T96" fmla="*/ 116 w 185"/>
                <a:gd name="T97" fmla="*/ 134 h 165"/>
                <a:gd name="T98" fmla="*/ 118 w 185"/>
                <a:gd name="T99" fmla="*/ 134 h 165"/>
                <a:gd name="T100" fmla="*/ 118 w 185"/>
                <a:gd name="T101" fmla="*/ 155 h 165"/>
                <a:gd name="T102" fmla="*/ 67 w 185"/>
                <a:gd name="T103" fmla="*/ 138 h 165"/>
                <a:gd name="T104" fmla="*/ 67 w 185"/>
                <a:gd name="T105" fmla="*/ 10 h 165"/>
                <a:gd name="T106" fmla="*/ 177 w 185"/>
                <a:gd name="T107" fmla="*/ 138 h 165"/>
                <a:gd name="T108" fmla="*/ 126 w 185"/>
                <a:gd name="T109" fmla="*/ 155 h 165"/>
                <a:gd name="T110" fmla="*/ 126 w 185"/>
                <a:gd name="T111" fmla="*/ 27 h 165"/>
                <a:gd name="T112" fmla="*/ 177 w 185"/>
                <a:gd name="T113" fmla="*/ 10 h 165"/>
                <a:gd name="T114" fmla="*/ 177 w 185"/>
                <a:gd name="T115" fmla="*/ 13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" h="165">
                  <a:moveTo>
                    <a:pt x="183" y="1"/>
                  </a:moveTo>
                  <a:cubicBezTo>
                    <a:pt x="182" y="0"/>
                    <a:pt x="181" y="0"/>
                    <a:pt x="180" y="1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1" y="21"/>
                    <a:pt x="0" y="23"/>
                    <a:pt x="0" y="2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2"/>
                    <a:pt x="1" y="163"/>
                    <a:pt x="2" y="164"/>
                  </a:cubicBezTo>
                  <a:cubicBezTo>
                    <a:pt x="3" y="165"/>
                    <a:pt x="3" y="165"/>
                    <a:pt x="4" y="165"/>
                  </a:cubicBezTo>
                  <a:cubicBezTo>
                    <a:pt x="5" y="165"/>
                    <a:pt x="5" y="165"/>
                    <a:pt x="6" y="165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5"/>
                    <a:pt x="122" y="165"/>
                    <a:pt x="122" y="165"/>
                  </a:cubicBezTo>
                  <a:cubicBezTo>
                    <a:pt x="122" y="165"/>
                    <a:pt x="123" y="165"/>
                    <a:pt x="123" y="165"/>
                  </a:cubicBezTo>
                  <a:cubicBezTo>
                    <a:pt x="123" y="165"/>
                    <a:pt x="123" y="165"/>
                    <a:pt x="123" y="165"/>
                  </a:cubicBezTo>
                  <a:cubicBezTo>
                    <a:pt x="182" y="145"/>
                    <a:pt x="182" y="145"/>
                    <a:pt x="182" y="145"/>
                  </a:cubicBezTo>
                  <a:cubicBezTo>
                    <a:pt x="184" y="144"/>
                    <a:pt x="185" y="143"/>
                    <a:pt x="185" y="141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3"/>
                    <a:pt x="184" y="2"/>
                    <a:pt x="183" y="1"/>
                  </a:cubicBezTo>
                  <a:close/>
                  <a:moveTo>
                    <a:pt x="8" y="27"/>
                  </a:moveTo>
                  <a:cubicBezTo>
                    <a:pt x="59" y="10"/>
                    <a:pt x="59" y="10"/>
                    <a:pt x="59" y="10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8"/>
                    <a:pt x="57" y="77"/>
                    <a:pt x="56" y="77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7" y="81"/>
                    <a:pt x="58" y="82"/>
                    <a:pt x="59" y="82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8" y="155"/>
                    <a:pt x="8" y="155"/>
                    <a:pt x="8" y="155"/>
                  </a:cubicBezTo>
                  <a:lnTo>
                    <a:pt x="8" y="27"/>
                  </a:lnTo>
                  <a:close/>
                  <a:moveTo>
                    <a:pt x="67" y="10"/>
                  </a:moveTo>
                  <a:cubicBezTo>
                    <a:pt x="118" y="27"/>
                    <a:pt x="118" y="27"/>
                    <a:pt x="118" y="27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7" y="80"/>
                    <a:pt x="117" y="83"/>
                    <a:pt x="118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93"/>
                    <a:pt x="118" y="93"/>
                    <a:pt x="118" y="93"/>
                  </a:cubicBezTo>
                  <a:cubicBezTo>
                    <a:pt x="118" y="93"/>
                    <a:pt x="118" y="93"/>
                    <a:pt x="118" y="93"/>
                  </a:cubicBezTo>
                  <a:cubicBezTo>
                    <a:pt x="118" y="96"/>
                    <a:pt x="116" y="97"/>
                    <a:pt x="115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7" y="101"/>
                    <a:pt x="117" y="100"/>
                    <a:pt x="118" y="100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7" y="130"/>
                    <a:pt x="117" y="130"/>
                    <a:pt x="116" y="130"/>
                  </a:cubicBezTo>
                  <a:cubicBezTo>
                    <a:pt x="116" y="134"/>
                    <a:pt x="116" y="134"/>
                    <a:pt x="116" y="134"/>
                  </a:cubicBezTo>
                  <a:cubicBezTo>
                    <a:pt x="117" y="134"/>
                    <a:pt x="118" y="134"/>
                    <a:pt x="118" y="134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67" y="138"/>
                    <a:pt x="67" y="138"/>
                    <a:pt x="67" y="138"/>
                  </a:cubicBezTo>
                  <a:lnTo>
                    <a:pt x="67" y="10"/>
                  </a:lnTo>
                  <a:close/>
                  <a:moveTo>
                    <a:pt x="177" y="138"/>
                  </a:moveTo>
                  <a:cubicBezTo>
                    <a:pt x="126" y="155"/>
                    <a:pt x="126" y="155"/>
                    <a:pt x="126" y="15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77" y="10"/>
                    <a:pt x="177" y="10"/>
                    <a:pt x="177" y="10"/>
                  </a:cubicBezTo>
                  <a:lnTo>
                    <a:pt x="177" y="1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370"/>
            <p:cNvSpPr>
              <a:spLocks/>
            </p:cNvSpPr>
            <p:nvPr/>
          </p:nvSpPr>
          <p:spPr bwMode="auto">
            <a:xfrm>
              <a:off x="7011989" y="3486150"/>
              <a:ext cx="28575" cy="38100"/>
            </a:xfrm>
            <a:custGeom>
              <a:avLst/>
              <a:gdLst>
                <a:gd name="T0" fmla="*/ 4 w 22"/>
                <a:gd name="T1" fmla="*/ 29 h 29"/>
                <a:gd name="T2" fmla="*/ 7 w 22"/>
                <a:gd name="T3" fmla="*/ 27 h 29"/>
                <a:gd name="T4" fmla="*/ 12 w 22"/>
                <a:gd name="T5" fmla="*/ 20 h 29"/>
                <a:gd name="T6" fmla="*/ 15 w 22"/>
                <a:gd name="T7" fmla="*/ 22 h 29"/>
                <a:gd name="T8" fmla="*/ 17 w 22"/>
                <a:gd name="T9" fmla="*/ 22 h 29"/>
                <a:gd name="T10" fmla="*/ 21 w 22"/>
                <a:gd name="T11" fmla="*/ 20 h 29"/>
                <a:gd name="T12" fmla="*/ 19 w 22"/>
                <a:gd name="T13" fmla="*/ 15 h 29"/>
                <a:gd name="T14" fmla="*/ 17 w 22"/>
                <a:gd name="T15" fmla="*/ 14 h 29"/>
                <a:gd name="T16" fmla="*/ 21 w 22"/>
                <a:gd name="T17" fmla="*/ 7 h 29"/>
                <a:gd name="T18" fmla="*/ 20 w 22"/>
                <a:gd name="T19" fmla="*/ 2 h 29"/>
                <a:gd name="T20" fmla="*/ 15 w 22"/>
                <a:gd name="T21" fmla="*/ 3 h 29"/>
                <a:gd name="T22" fmla="*/ 10 w 22"/>
                <a:gd name="T23" fmla="*/ 10 h 29"/>
                <a:gd name="T24" fmla="*/ 7 w 22"/>
                <a:gd name="T25" fmla="*/ 8 h 29"/>
                <a:gd name="T26" fmla="*/ 2 w 22"/>
                <a:gd name="T27" fmla="*/ 10 h 29"/>
                <a:gd name="T28" fmla="*/ 3 w 22"/>
                <a:gd name="T29" fmla="*/ 15 h 29"/>
                <a:gd name="T30" fmla="*/ 5 w 22"/>
                <a:gd name="T31" fmla="*/ 16 h 29"/>
                <a:gd name="T32" fmla="*/ 1 w 22"/>
                <a:gd name="T33" fmla="*/ 23 h 29"/>
                <a:gd name="T34" fmla="*/ 2 w 22"/>
                <a:gd name="T35" fmla="*/ 28 h 29"/>
                <a:gd name="T36" fmla="*/ 4 w 22"/>
                <a:gd name="T3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29">
                  <a:moveTo>
                    <a:pt x="4" y="29"/>
                  </a:moveTo>
                  <a:cubicBezTo>
                    <a:pt x="5" y="29"/>
                    <a:pt x="7" y="28"/>
                    <a:pt x="7" y="27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2"/>
                    <a:pt x="16" y="22"/>
                    <a:pt x="17" y="22"/>
                  </a:cubicBezTo>
                  <a:cubicBezTo>
                    <a:pt x="18" y="22"/>
                    <a:pt x="20" y="21"/>
                    <a:pt x="21" y="20"/>
                  </a:cubicBezTo>
                  <a:cubicBezTo>
                    <a:pt x="22" y="18"/>
                    <a:pt x="21" y="16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5"/>
                    <a:pt x="22" y="3"/>
                    <a:pt x="20" y="2"/>
                  </a:cubicBezTo>
                  <a:cubicBezTo>
                    <a:pt x="18" y="0"/>
                    <a:pt x="16" y="1"/>
                    <a:pt x="15" y="3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7"/>
                    <a:pt x="3" y="8"/>
                    <a:pt x="2" y="10"/>
                  </a:cubicBezTo>
                  <a:cubicBezTo>
                    <a:pt x="0" y="12"/>
                    <a:pt x="1" y="14"/>
                    <a:pt x="3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5"/>
                    <a:pt x="0" y="27"/>
                    <a:pt x="2" y="28"/>
                  </a:cubicBezTo>
                  <a:cubicBezTo>
                    <a:pt x="3" y="29"/>
                    <a:pt x="3" y="29"/>
                    <a:pt x="4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Freeform 371"/>
            <p:cNvSpPr>
              <a:spLocks/>
            </p:cNvSpPr>
            <p:nvPr/>
          </p:nvSpPr>
          <p:spPr bwMode="auto">
            <a:xfrm>
              <a:off x="6918326" y="3516313"/>
              <a:ext cx="12700" cy="11113"/>
            </a:xfrm>
            <a:custGeom>
              <a:avLst/>
              <a:gdLst>
                <a:gd name="T0" fmla="*/ 9 w 9"/>
                <a:gd name="T1" fmla="*/ 4 h 8"/>
                <a:gd name="T2" fmla="*/ 7 w 9"/>
                <a:gd name="T3" fmla="*/ 0 h 8"/>
                <a:gd name="T4" fmla="*/ 0 w 9"/>
                <a:gd name="T5" fmla="*/ 5 h 8"/>
                <a:gd name="T6" fmla="*/ 3 w 9"/>
                <a:gd name="T7" fmla="*/ 8 h 8"/>
                <a:gd name="T8" fmla="*/ 9 w 9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6"/>
                    <a:pt x="7" y="5"/>
                    <a:pt x="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Freeform 372"/>
            <p:cNvSpPr>
              <a:spLocks/>
            </p:cNvSpPr>
            <p:nvPr/>
          </p:nvSpPr>
          <p:spPr bwMode="auto">
            <a:xfrm>
              <a:off x="6908801" y="3533775"/>
              <a:ext cx="12700" cy="12700"/>
            </a:xfrm>
            <a:custGeom>
              <a:avLst/>
              <a:gdLst>
                <a:gd name="T0" fmla="*/ 4 w 10"/>
                <a:gd name="T1" fmla="*/ 8 h 10"/>
                <a:gd name="T2" fmla="*/ 8 w 10"/>
                <a:gd name="T3" fmla="*/ 10 h 10"/>
                <a:gd name="T4" fmla="*/ 10 w 10"/>
                <a:gd name="T5" fmla="*/ 6 h 10"/>
                <a:gd name="T6" fmla="*/ 5 w 10"/>
                <a:gd name="T7" fmla="*/ 4 h 10"/>
                <a:gd name="T8" fmla="*/ 6 w 10"/>
                <a:gd name="T9" fmla="*/ 2 h 10"/>
                <a:gd name="T10" fmla="*/ 3 w 10"/>
                <a:gd name="T11" fmla="*/ 0 h 10"/>
                <a:gd name="T12" fmla="*/ 0 w 10"/>
                <a:gd name="T13" fmla="*/ 9 h 10"/>
                <a:gd name="T14" fmla="*/ 4 w 10"/>
                <a:gd name="T15" fmla="*/ 9 h 10"/>
                <a:gd name="T16" fmla="*/ 4 w 10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0">
                  <a:moveTo>
                    <a:pt x="4" y="8"/>
                  </a:moveTo>
                  <a:cubicBezTo>
                    <a:pt x="6" y="9"/>
                    <a:pt x="7" y="9"/>
                    <a:pt x="8" y="10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5"/>
                    <a:pt x="7" y="5"/>
                    <a:pt x="5" y="4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3"/>
                    <a:pt x="1" y="6"/>
                    <a:pt x="0" y="9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Freeform 373"/>
            <p:cNvSpPr>
              <a:spLocks/>
            </p:cNvSpPr>
            <p:nvPr/>
          </p:nvSpPr>
          <p:spPr bwMode="auto">
            <a:xfrm>
              <a:off x="6938964" y="3511550"/>
              <a:ext cx="11113" cy="6350"/>
            </a:xfrm>
            <a:custGeom>
              <a:avLst/>
              <a:gdLst>
                <a:gd name="T0" fmla="*/ 8 w 8"/>
                <a:gd name="T1" fmla="*/ 4 h 5"/>
                <a:gd name="T2" fmla="*/ 8 w 8"/>
                <a:gd name="T3" fmla="*/ 0 h 5"/>
                <a:gd name="T4" fmla="*/ 0 w 8"/>
                <a:gd name="T5" fmla="*/ 1 h 5"/>
                <a:gd name="T6" fmla="*/ 1 w 8"/>
                <a:gd name="T7" fmla="*/ 5 h 5"/>
                <a:gd name="T8" fmla="*/ 8 w 8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8" y="4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0"/>
                    <a:pt x="0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4"/>
                    <a:pt x="6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374"/>
            <p:cNvSpPr>
              <a:spLocks/>
            </p:cNvSpPr>
            <p:nvPr/>
          </p:nvSpPr>
          <p:spPr bwMode="auto">
            <a:xfrm>
              <a:off x="6989764" y="3589338"/>
              <a:ext cx="12700" cy="11113"/>
            </a:xfrm>
            <a:custGeom>
              <a:avLst/>
              <a:gdLst>
                <a:gd name="T0" fmla="*/ 9 w 9"/>
                <a:gd name="T1" fmla="*/ 3 h 8"/>
                <a:gd name="T2" fmla="*/ 6 w 9"/>
                <a:gd name="T3" fmla="*/ 0 h 8"/>
                <a:gd name="T4" fmla="*/ 0 w 9"/>
                <a:gd name="T5" fmla="*/ 5 h 8"/>
                <a:gd name="T6" fmla="*/ 2 w 9"/>
                <a:gd name="T7" fmla="*/ 8 h 8"/>
                <a:gd name="T8" fmla="*/ 9 w 9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9" y="3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7"/>
                    <a:pt x="7" y="5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375"/>
            <p:cNvSpPr>
              <a:spLocks/>
            </p:cNvSpPr>
            <p:nvPr/>
          </p:nvSpPr>
          <p:spPr bwMode="auto">
            <a:xfrm>
              <a:off x="6908801" y="3554413"/>
              <a:ext cx="7938" cy="12700"/>
            </a:xfrm>
            <a:custGeom>
              <a:avLst/>
              <a:gdLst>
                <a:gd name="T0" fmla="*/ 6 w 6"/>
                <a:gd name="T1" fmla="*/ 7 h 9"/>
                <a:gd name="T2" fmla="*/ 4 w 6"/>
                <a:gd name="T3" fmla="*/ 0 h 9"/>
                <a:gd name="T4" fmla="*/ 0 w 6"/>
                <a:gd name="T5" fmla="*/ 1 h 9"/>
                <a:gd name="T6" fmla="*/ 2 w 6"/>
                <a:gd name="T7" fmla="*/ 8 h 9"/>
                <a:gd name="T8" fmla="*/ 3 w 6"/>
                <a:gd name="T9" fmla="*/ 9 h 9"/>
                <a:gd name="T10" fmla="*/ 6 w 6"/>
                <a:gd name="T11" fmla="*/ 8 h 9"/>
                <a:gd name="T12" fmla="*/ 6 w 6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7"/>
                  </a:moveTo>
                  <a:cubicBezTo>
                    <a:pt x="5" y="5"/>
                    <a:pt x="5" y="3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6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6" y="8"/>
                    <a:pt x="6" y="8"/>
                    <a:pt x="6" y="8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Freeform 376"/>
            <p:cNvSpPr>
              <a:spLocks/>
            </p:cNvSpPr>
            <p:nvPr/>
          </p:nvSpPr>
          <p:spPr bwMode="auto">
            <a:xfrm>
              <a:off x="7004051" y="3575050"/>
              <a:ext cx="11113" cy="11113"/>
            </a:xfrm>
            <a:custGeom>
              <a:avLst/>
              <a:gdLst>
                <a:gd name="T0" fmla="*/ 8 w 8"/>
                <a:gd name="T1" fmla="*/ 1 h 8"/>
                <a:gd name="T2" fmla="*/ 4 w 8"/>
                <a:gd name="T3" fmla="*/ 0 h 8"/>
                <a:gd name="T4" fmla="*/ 0 w 8"/>
                <a:gd name="T5" fmla="*/ 6 h 8"/>
                <a:gd name="T6" fmla="*/ 3 w 8"/>
                <a:gd name="T7" fmla="*/ 8 h 8"/>
                <a:gd name="T8" fmla="*/ 8 w 8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1" y="4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6"/>
                    <a:pt x="6" y="4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Freeform 377"/>
            <p:cNvSpPr>
              <a:spLocks/>
            </p:cNvSpPr>
            <p:nvPr/>
          </p:nvSpPr>
          <p:spPr bwMode="auto">
            <a:xfrm>
              <a:off x="6958014" y="3514725"/>
              <a:ext cx="11113" cy="9525"/>
            </a:xfrm>
            <a:custGeom>
              <a:avLst/>
              <a:gdLst>
                <a:gd name="T0" fmla="*/ 1 w 8"/>
                <a:gd name="T1" fmla="*/ 0 h 8"/>
                <a:gd name="T2" fmla="*/ 0 w 8"/>
                <a:gd name="T3" fmla="*/ 4 h 8"/>
                <a:gd name="T4" fmla="*/ 5 w 8"/>
                <a:gd name="T5" fmla="*/ 8 h 8"/>
                <a:gd name="T6" fmla="*/ 8 w 8"/>
                <a:gd name="T7" fmla="*/ 5 h 8"/>
                <a:gd name="T8" fmla="*/ 1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1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4" y="6"/>
                    <a:pt x="5" y="8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3"/>
                    <a:pt x="4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Freeform 378"/>
            <p:cNvSpPr>
              <a:spLocks/>
            </p:cNvSpPr>
            <p:nvPr/>
          </p:nvSpPr>
          <p:spPr bwMode="auto">
            <a:xfrm>
              <a:off x="6950076" y="3600450"/>
              <a:ext cx="11113" cy="7938"/>
            </a:xfrm>
            <a:custGeom>
              <a:avLst/>
              <a:gdLst>
                <a:gd name="T0" fmla="*/ 0 w 9"/>
                <a:gd name="T1" fmla="*/ 4 h 6"/>
                <a:gd name="T2" fmla="*/ 8 w 9"/>
                <a:gd name="T3" fmla="*/ 6 h 6"/>
                <a:gd name="T4" fmla="*/ 9 w 9"/>
                <a:gd name="T5" fmla="*/ 2 h 6"/>
                <a:gd name="T6" fmla="*/ 1 w 9"/>
                <a:gd name="T7" fmla="*/ 0 h 6"/>
                <a:gd name="T8" fmla="*/ 0 w 9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3" y="5"/>
                    <a:pt x="5" y="6"/>
                    <a:pt x="8" y="6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6" y="2"/>
                    <a:pt x="4" y="1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Freeform 379"/>
            <p:cNvSpPr>
              <a:spLocks/>
            </p:cNvSpPr>
            <p:nvPr/>
          </p:nvSpPr>
          <p:spPr bwMode="auto">
            <a:xfrm>
              <a:off x="7013576" y="3554413"/>
              <a:ext cx="7938" cy="12700"/>
            </a:xfrm>
            <a:custGeom>
              <a:avLst/>
              <a:gdLst>
                <a:gd name="T0" fmla="*/ 0 w 6"/>
                <a:gd name="T1" fmla="*/ 8 h 9"/>
                <a:gd name="T2" fmla="*/ 4 w 6"/>
                <a:gd name="T3" fmla="*/ 9 h 9"/>
                <a:gd name="T4" fmla="*/ 6 w 6"/>
                <a:gd name="T5" fmla="*/ 1 h 9"/>
                <a:gd name="T6" fmla="*/ 2 w 6"/>
                <a:gd name="T7" fmla="*/ 0 h 9"/>
                <a:gd name="T8" fmla="*/ 0 w 6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0" y="8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7"/>
                    <a:pt x="6" y="4"/>
                    <a:pt x="6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3"/>
                    <a:pt x="1" y="5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380"/>
            <p:cNvSpPr>
              <a:spLocks/>
            </p:cNvSpPr>
            <p:nvPr/>
          </p:nvSpPr>
          <p:spPr bwMode="auto">
            <a:xfrm>
              <a:off x="6950076" y="3554413"/>
              <a:ext cx="9525" cy="7938"/>
            </a:xfrm>
            <a:custGeom>
              <a:avLst/>
              <a:gdLst>
                <a:gd name="T0" fmla="*/ 8 w 8"/>
                <a:gd name="T1" fmla="*/ 2 h 6"/>
                <a:gd name="T2" fmla="*/ 1 w 8"/>
                <a:gd name="T3" fmla="*/ 0 h 6"/>
                <a:gd name="T4" fmla="*/ 0 w 8"/>
                <a:gd name="T5" fmla="*/ 4 h 6"/>
                <a:gd name="T6" fmla="*/ 7 w 8"/>
                <a:gd name="T7" fmla="*/ 6 h 6"/>
                <a:gd name="T8" fmla="*/ 8 w 8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2"/>
                  </a:moveTo>
                  <a:cubicBezTo>
                    <a:pt x="6" y="2"/>
                    <a:pt x="4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5"/>
                    <a:pt x="5" y="6"/>
                    <a:pt x="7" y="6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Freeform 381"/>
            <p:cNvSpPr>
              <a:spLocks/>
            </p:cNvSpPr>
            <p:nvPr/>
          </p:nvSpPr>
          <p:spPr bwMode="auto">
            <a:xfrm>
              <a:off x="6916739" y="3573463"/>
              <a:ext cx="11113" cy="12700"/>
            </a:xfrm>
            <a:custGeom>
              <a:avLst/>
              <a:gdLst>
                <a:gd name="T0" fmla="*/ 0 w 8"/>
                <a:gd name="T1" fmla="*/ 2 h 9"/>
                <a:gd name="T2" fmla="*/ 5 w 8"/>
                <a:gd name="T3" fmla="*/ 9 h 9"/>
                <a:gd name="T4" fmla="*/ 8 w 8"/>
                <a:gd name="T5" fmla="*/ 7 h 9"/>
                <a:gd name="T6" fmla="*/ 4 w 8"/>
                <a:gd name="T7" fmla="*/ 0 h 9"/>
                <a:gd name="T8" fmla="*/ 0 w 8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5"/>
                    <a:pt x="3" y="7"/>
                    <a:pt x="5" y="9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6" y="5"/>
                    <a:pt x="5" y="3"/>
                    <a:pt x="4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382"/>
            <p:cNvSpPr>
              <a:spLocks/>
            </p:cNvSpPr>
            <p:nvPr/>
          </p:nvSpPr>
          <p:spPr bwMode="auto">
            <a:xfrm>
              <a:off x="6929439" y="3544888"/>
              <a:ext cx="11113" cy="9525"/>
            </a:xfrm>
            <a:custGeom>
              <a:avLst/>
              <a:gdLst>
                <a:gd name="T0" fmla="*/ 7 w 7"/>
                <a:gd name="T1" fmla="*/ 4 h 6"/>
                <a:gd name="T2" fmla="*/ 1 w 7"/>
                <a:gd name="T3" fmla="*/ 0 h 6"/>
                <a:gd name="T4" fmla="*/ 0 w 7"/>
                <a:gd name="T5" fmla="*/ 4 h 6"/>
                <a:gd name="T6" fmla="*/ 6 w 7"/>
                <a:gd name="T7" fmla="*/ 6 h 6"/>
                <a:gd name="T8" fmla="*/ 7 w 7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6" y="6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Freeform 383"/>
            <p:cNvSpPr>
              <a:spLocks/>
            </p:cNvSpPr>
            <p:nvPr/>
          </p:nvSpPr>
          <p:spPr bwMode="auto">
            <a:xfrm>
              <a:off x="6931026" y="3590925"/>
              <a:ext cx="11113" cy="11113"/>
            </a:xfrm>
            <a:custGeom>
              <a:avLst/>
              <a:gdLst>
                <a:gd name="T0" fmla="*/ 0 w 9"/>
                <a:gd name="T1" fmla="*/ 2 h 8"/>
                <a:gd name="T2" fmla="*/ 7 w 9"/>
                <a:gd name="T3" fmla="*/ 8 h 8"/>
                <a:gd name="T4" fmla="*/ 9 w 9"/>
                <a:gd name="T5" fmla="*/ 4 h 8"/>
                <a:gd name="T6" fmla="*/ 3 w 9"/>
                <a:gd name="T7" fmla="*/ 0 h 8"/>
                <a:gd name="T8" fmla="*/ 0 w 9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2" y="4"/>
                    <a:pt x="4" y="6"/>
                    <a:pt x="7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3"/>
                    <a:pt x="5" y="1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384"/>
            <p:cNvSpPr>
              <a:spLocks/>
            </p:cNvSpPr>
            <p:nvPr/>
          </p:nvSpPr>
          <p:spPr bwMode="auto">
            <a:xfrm>
              <a:off x="7019926" y="3540125"/>
              <a:ext cx="4763" cy="4763"/>
            </a:xfrm>
            <a:custGeom>
              <a:avLst/>
              <a:gdLst>
                <a:gd name="T0" fmla="*/ 0 w 4"/>
                <a:gd name="T1" fmla="*/ 3 h 4"/>
                <a:gd name="T2" fmla="*/ 4 w 4"/>
                <a:gd name="T3" fmla="*/ 4 h 4"/>
                <a:gd name="T4" fmla="*/ 4 w 4"/>
                <a:gd name="T5" fmla="*/ 0 h 4"/>
                <a:gd name="T6" fmla="*/ 0 w 4"/>
                <a:gd name="T7" fmla="*/ 0 h 4"/>
                <a:gd name="T8" fmla="*/ 0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Freeform 385"/>
            <p:cNvSpPr>
              <a:spLocks noEditPoints="1"/>
            </p:cNvSpPr>
            <p:nvPr/>
          </p:nvSpPr>
          <p:spPr bwMode="auto">
            <a:xfrm>
              <a:off x="6848476" y="4687888"/>
              <a:ext cx="182563" cy="173038"/>
            </a:xfrm>
            <a:custGeom>
              <a:avLst/>
              <a:gdLst>
                <a:gd name="T0" fmla="*/ 111 w 135"/>
                <a:gd name="T1" fmla="*/ 80 h 128"/>
                <a:gd name="T2" fmla="*/ 91 w 135"/>
                <a:gd name="T3" fmla="*/ 91 h 128"/>
                <a:gd name="T4" fmla="*/ 48 w 135"/>
                <a:gd name="T5" fmla="*/ 71 h 128"/>
                <a:gd name="T6" fmla="*/ 48 w 135"/>
                <a:gd name="T7" fmla="*/ 64 h 128"/>
                <a:gd name="T8" fmla="*/ 48 w 135"/>
                <a:gd name="T9" fmla="*/ 58 h 128"/>
                <a:gd name="T10" fmla="*/ 91 w 135"/>
                <a:gd name="T11" fmla="*/ 38 h 128"/>
                <a:gd name="T12" fmla="*/ 111 w 135"/>
                <a:gd name="T13" fmla="*/ 48 h 128"/>
                <a:gd name="T14" fmla="*/ 135 w 135"/>
                <a:gd name="T15" fmla="*/ 24 h 128"/>
                <a:gd name="T16" fmla="*/ 111 w 135"/>
                <a:gd name="T17" fmla="*/ 0 h 128"/>
                <a:gd name="T18" fmla="*/ 87 w 135"/>
                <a:gd name="T19" fmla="*/ 24 h 128"/>
                <a:gd name="T20" fmla="*/ 88 w 135"/>
                <a:gd name="T21" fmla="*/ 31 h 128"/>
                <a:gd name="T22" fmla="*/ 44 w 135"/>
                <a:gd name="T23" fmla="*/ 51 h 128"/>
                <a:gd name="T24" fmla="*/ 24 w 135"/>
                <a:gd name="T25" fmla="*/ 40 h 128"/>
                <a:gd name="T26" fmla="*/ 0 w 135"/>
                <a:gd name="T27" fmla="*/ 64 h 128"/>
                <a:gd name="T28" fmla="*/ 24 w 135"/>
                <a:gd name="T29" fmla="*/ 88 h 128"/>
                <a:gd name="T30" fmla="*/ 44 w 135"/>
                <a:gd name="T31" fmla="*/ 78 h 128"/>
                <a:gd name="T32" fmla="*/ 88 w 135"/>
                <a:gd name="T33" fmla="*/ 98 h 128"/>
                <a:gd name="T34" fmla="*/ 87 w 135"/>
                <a:gd name="T35" fmla="*/ 104 h 128"/>
                <a:gd name="T36" fmla="*/ 111 w 135"/>
                <a:gd name="T37" fmla="*/ 128 h 128"/>
                <a:gd name="T38" fmla="*/ 135 w 135"/>
                <a:gd name="T39" fmla="*/ 104 h 128"/>
                <a:gd name="T40" fmla="*/ 111 w 135"/>
                <a:gd name="T41" fmla="*/ 80 h 128"/>
                <a:gd name="T42" fmla="*/ 111 w 135"/>
                <a:gd name="T43" fmla="*/ 8 h 128"/>
                <a:gd name="T44" fmla="*/ 127 w 135"/>
                <a:gd name="T45" fmla="*/ 24 h 128"/>
                <a:gd name="T46" fmla="*/ 111 w 135"/>
                <a:gd name="T47" fmla="*/ 40 h 128"/>
                <a:gd name="T48" fmla="*/ 95 w 135"/>
                <a:gd name="T49" fmla="*/ 24 h 128"/>
                <a:gd name="T50" fmla="*/ 111 w 135"/>
                <a:gd name="T51" fmla="*/ 8 h 128"/>
                <a:gd name="T52" fmla="*/ 24 w 135"/>
                <a:gd name="T53" fmla="*/ 80 h 128"/>
                <a:gd name="T54" fmla="*/ 8 w 135"/>
                <a:gd name="T55" fmla="*/ 64 h 128"/>
                <a:gd name="T56" fmla="*/ 24 w 135"/>
                <a:gd name="T57" fmla="*/ 48 h 128"/>
                <a:gd name="T58" fmla="*/ 40 w 135"/>
                <a:gd name="T59" fmla="*/ 64 h 128"/>
                <a:gd name="T60" fmla="*/ 24 w 135"/>
                <a:gd name="T61" fmla="*/ 80 h 128"/>
                <a:gd name="T62" fmla="*/ 111 w 135"/>
                <a:gd name="T63" fmla="*/ 120 h 128"/>
                <a:gd name="T64" fmla="*/ 95 w 135"/>
                <a:gd name="T65" fmla="*/ 104 h 128"/>
                <a:gd name="T66" fmla="*/ 111 w 135"/>
                <a:gd name="T67" fmla="*/ 88 h 128"/>
                <a:gd name="T68" fmla="*/ 127 w 135"/>
                <a:gd name="T69" fmla="*/ 104 h 128"/>
                <a:gd name="T70" fmla="*/ 111 w 135"/>
                <a:gd name="T71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" h="128">
                  <a:moveTo>
                    <a:pt x="111" y="80"/>
                  </a:moveTo>
                  <a:cubicBezTo>
                    <a:pt x="103" y="80"/>
                    <a:pt x="95" y="85"/>
                    <a:pt x="91" y="9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69"/>
                    <a:pt x="48" y="67"/>
                    <a:pt x="48" y="64"/>
                  </a:cubicBezTo>
                  <a:cubicBezTo>
                    <a:pt x="48" y="62"/>
                    <a:pt x="48" y="60"/>
                    <a:pt x="48" y="58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5" y="44"/>
                    <a:pt x="103" y="48"/>
                    <a:pt x="111" y="48"/>
                  </a:cubicBezTo>
                  <a:cubicBezTo>
                    <a:pt x="124" y="48"/>
                    <a:pt x="135" y="38"/>
                    <a:pt x="135" y="24"/>
                  </a:cubicBezTo>
                  <a:cubicBezTo>
                    <a:pt x="135" y="11"/>
                    <a:pt x="124" y="0"/>
                    <a:pt x="111" y="0"/>
                  </a:cubicBezTo>
                  <a:cubicBezTo>
                    <a:pt x="98" y="0"/>
                    <a:pt x="87" y="11"/>
                    <a:pt x="87" y="24"/>
                  </a:cubicBezTo>
                  <a:cubicBezTo>
                    <a:pt x="87" y="27"/>
                    <a:pt x="87" y="29"/>
                    <a:pt x="88" y="3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0" y="45"/>
                    <a:pt x="33" y="40"/>
                    <a:pt x="24" y="40"/>
                  </a:cubicBezTo>
                  <a:cubicBezTo>
                    <a:pt x="11" y="40"/>
                    <a:pt x="0" y="51"/>
                    <a:pt x="0" y="64"/>
                  </a:cubicBezTo>
                  <a:cubicBezTo>
                    <a:pt x="0" y="78"/>
                    <a:pt x="11" y="88"/>
                    <a:pt x="24" y="88"/>
                  </a:cubicBezTo>
                  <a:cubicBezTo>
                    <a:pt x="33" y="88"/>
                    <a:pt x="40" y="84"/>
                    <a:pt x="44" y="78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7" y="100"/>
                    <a:pt x="87" y="102"/>
                    <a:pt x="87" y="104"/>
                  </a:cubicBezTo>
                  <a:cubicBezTo>
                    <a:pt x="87" y="118"/>
                    <a:pt x="98" y="128"/>
                    <a:pt x="111" y="128"/>
                  </a:cubicBezTo>
                  <a:cubicBezTo>
                    <a:pt x="124" y="128"/>
                    <a:pt x="135" y="118"/>
                    <a:pt x="135" y="104"/>
                  </a:cubicBezTo>
                  <a:cubicBezTo>
                    <a:pt x="135" y="91"/>
                    <a:pt x="124" y="80"/>
                    <a:pt x="111" y="80"/>
                  </a:cubicBezTo>
                  <a:close/>
                  <a:moveTo>
                    <a:pt x="111" y="8"/>
                  </a:moveTo>
                  <a:cubicBezTo>
                    <a:pt x="120" y="8"/>
                    <a:pt x="127" y="16"/>
                    <a:pt x="127" y="24"/>
                  </a:cubicBezTo>
                  <a:cubicBezTo>
                    <a:pt x="127" y="33"/>
                    <a:pt x="120" y="40"/>
                    <a:pt x="111" y="40"/>
                  </a:cubicBezTo>
                  <a:cubicBezTo>
                    <a:pt x="102" y="40"/>
                    <a:pt x="95" y="33"/>
                    <a:pt x="95" y="24"/>
                  </a:cubicBezTo>
                  <a:cubicBezTo>
                    <a:pt x="95" y="16"/>
                    <a:pt x="102" y="8"/>
                    <a:pt x="111" y="8"/>
                  </a:cubicBezTo>
                  <a:close/>
                  <a:moveTo>
                    <a:pt x="24" y="80"/>
                  </a:moveTo>
                  <a:cubicBezTo>
                    <a:pt x="16" y="80"/>
                    <a:pt x="8" y="73"/>
                    <a:pt x="8" y="64"/>
                  </a:cubicBezTo>
                  <a:cubicBezTo>
                    <a:pt x="8" y="56"/>
                    <a:pt x="16" y="48"/>
                    <a:pt x="24" y="48"/>
                  </a:cubicBezTo>
                  <a:cubicBezTo>
                    <a:pt x="33" y="48"/>
                    <a:pt x="40" y="56"/>
                    <a:pt x="40" y="64"/>
                  </a:cubicBezTo>
                  <a:cubicBezTo>
                    <a:pt x="40" y="73"/>
                    <a:pt x="33" y="80"/>
                    <a:pt x="24" y="80"/>
                  </a:cubicBezTo>
                  <a:close/>
                  <a:moveTo>
                    <a:pt x="111" y="120"/>
                  </a:moveTo>
                  <a:cubicBezTo>
                    <a:pt x="102" y="120"/>
                    <a:pt x="95" y="113"/>
                    <a:pt x="95" y="104"/>
                  </a:cubicBezTo>
                  <a:cubicBezTo>
                    <a:pt x="95" y="96"/>
                    <a:pt x="102" y="88"/>
                    <a:pt x="111" y="88"/>
                  </a:cubicBezTo>
                  <a:cubicBezTo>
                    <a:pt x="120" y="88"/>
                    <a:pt x="127" y="96"/>
                    <a:pt x="127" y="104"/>
                  </a:cubicBezTo>
                  <a:cubicBezTo>
                    <a:pt x="127" y="113"/>
                    <a:pt x="120" y="120"/>
                    <a:pt x="111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6" name="Freeform 386"/>
            <p:cNvSpPr>
              <a:spLocks noEditPoints="1"/>
            </p:cNvSpPr>
            <p:nvPr/>
          </p:nvSpPr>
          <p:spPr bwMode="auto">
            <a:xfrm>
              <a:off x="6845301" y="5302251"/>
              <a:ext cx="187325" cy="179388"/>
            </a:xfrm>
            <a:custGeom>
              <a:avLst/>
              <a:gdLst>
                <a:gd name="T0" fmla="*/ 107 w 139"/>
                <a:gd name="T1" fmla="*/ 133 h 133"/>
                <a:gd name="T2" fmla="*/ 102 w 139"/>
                <a:gd name="T3" fmla="*/ 131 h 133"/>
                <a:gd name="T4" fmla="*/ 70 w 139"/>
                <a:gd name="T5" fmla="*/ 115 h 133"/>
                <a:gd name="T6" fmla="*/ 69 w 139"/>
                <a:gd name="T7" fmla="*/ 115 h 133"/>
                <a:gd name="T8" fmla="*/ 37 w 139"/>
                <a:gd name="T9" fmla="*/ 131 h 133"/>
                <a:gd name="T10" fmla="*/ 26 w 139"/>
                <a:gd name="T11" fmla="*/ 129 h 133"/>
                <a:gd name="T12" fmla="*/ 23 w 139"/>
                <a:gd name="T13" fmla="*/ 122 h 133"/>
                <a:gd name="T14" fmla="*/ 30 w 139"/>
                <a:gd name="T15" fmla="*/ 86 h 133"/>
                <a:gd name="T16" fmla="*/ 29 w 139"/>
                <a:gd name="T17" fmla="*/ 85 h 133"/>
                <a:gd name="T18" fmla="*/ 3 w 139"/>
                <a:gd name="T19" fmla="*/ 60 h 133"/>
                <a:gd name="T20" fmla="*/ 1 w 139"/>
                <a:gd name="T21" fmla="*/ 50 h 133"/>
                <a:gd name="T22" fmla="*/ 9 w 139"/>
                <a:gd name="T23" fmla="*/ 44 h 133"/>
                <a:gd name="T24" fmla="*/ 44 w 139"/>
                <a:gd name="T25" fmla="*/ 39 h 133"/>
                <a:gd name="T26" fmla="*/ 45 w 139"/>
                <a:gd name="T27" fmla="*/ 38 h 133"/>
                <a:gd name="T28" fmla="*/ 61 w 139"/>
                <a:gd name="T29" fmla="*/ 5 h 133"/>
                <a:gd name="T30" fmla="*/ 70 w 139"/>
                <a:gd name="T31" fmla="*/ 0 h 133"/>
                <a:gd name="T32" fmla="*/ 78 w 139"/>
                <a:gd name="T33" fmla="*/ 5 h 133"/>
                <a:gd name="T34" fmla="*/ 94 w 139"/>
                <a:gd name="T35" fmla="*/ 38 h 133"/>
                <a:gd name="T36" fmla="*/ 95 w 139"/>
                <a:gd name="T37" fmla="*/ 39 h 133"/>
                <a:gd name="T38" fmla="*/ 131 w 139"/>
                <a:gd name="T39" fmla="*/ 44 h 133"/>
                <a:gd name="T40" fmla="*/ 138 w 139"/>
                <a:gd name="T41" fmla="*/ 50 h 133"/>
                <a:gd name="T42" fmla="*/ 136 w 139"/>
                <a:gd name="T43" fmla="*/ 60 h 133"/>
                <a:gd name="T44" fmla="*/ 110 w 139"/>
                <a:gd name="T45" fmla="*/ 85 h 133"/>
                <a:gd name="T46" fmla="*/ 110 w 139"/>
                <a:gd name="T47" fmla="*/ 86 h 133"/>
                <a:gd name="T48" fmla="*/ 116 w 139"/>
                <a:gd name="T49" fmla="*/ 122 h 133"/>
                <a:gd name="T50" fmla="*/ 114 w 139"/>
                <a:gd name="T51" fmla="*/ 129 h 133"/>
                <a:gd name="T52" fmla="*/ 107 w 139"/>
                <a:gd name="T53" fmla="*/ 133 h 133"/>
                <a:gd name="T54" fmla="*/ 70 w 139"/>
                <a:gd name="T55" fmla="*/ 106 h 133"/>
                <a:gd name="T56" fmla="*/ 74 w 139"/>
                <a:gd name="T57" fmla="*/ 108 h 133"/>
                <a:gd name="T58" fmla="*/ 106 w 139"/>
                <a:gd name="T59" fmla="*/ 124 h 133"/>
                <a:gd name="T60" fmla="*/ 108 w 139"/>
                <a:gd name="T61" fmla="*/ 124 h 133"/>
                <a:gd name="T62" fmla="*/ 108 w 139"/>
                <a:gd name="T63" fmla="*/ 123 h 133"/>
                <a:gd name="T64" fmla="*/ 102 w 139"/>
                <a:gd name="T65" fmla="*/ 87 h 133"/>
                <a:gd name="T66" fmla="*/ 104 w 139"/>
                <a:gd name="T67" fmla="*/ 79 h 133"/>
                <a:gd name="T68" fmla="*/ 130 w 139"/>
                <a:gd name="T69" fmla="*/ 54 h 133"/>
                <a:gd name="T70" fmla="*/ 131 w 139"/>
                <a:gd name="T71" fmla="*/ 53 h 133"/>
                <a:gd name="T72" fmla="*/ 130 w 139"/>
                <a:gd name="T73" fmla="*/ 52 h 133"/>
                <a:gd name="T74" fmla="*/ 94 w 139"/>
                <a:gd name="T75" fmla="*/ 46 h 133"/>
                <a:gd name="T76" fmla="*/ 87 w 139"/>
                <a:gd name="T77" fmla="*/ 41 h 133"/>
                <a:gd name="T78" fmla="*/ 71 w 139"/>
                <a:gd name="T79" fmla="*/ 9 h 133"/>
                <a:gd name="T80" fmla="*/ 70 w 139"/>
                <a:gd name="T81" fmla="*/ 8 h 133"/>
                <a:gd name="T82" fmla="*/ 68 w 139"/>
                <a:gd name="T83" fmla="*/ 9 h 133"/>
                <a:gd name="T84" fmla="*/ 52 w 139"/>
                <a:gd name="T85" fmla="*/ 41 h 133"/>
                <a:gd name="T86" fmla="*/ 45 w 139"/>
                <a:gd name="T87" fmla="*/ 46 h 133"/>
                <a:gd name="T88" fmla="*/ 10 w 139"/>
                <a:gd name="T89" fmla="*/ 52 h 133"/>
                <a:gd name="T90" fmla="*/ 9 w 139"/>
                <a:gd name="T91" fmla="*/ 53 h 133"/>
                <a:gd name="T92" fmla="*/ 9 w 139"/>
                <a:gd name="T93" fmla="*/ 54 h 133"/>
                <a:gd name="T94" fmla="*/ 35 w 139"/>
                <a:gd name="T95" fmla="*/ 79 h 133"/>
                <a:gd name="T96" fmla="*/ 37 w 139"/>
                <a:gd name="T97" fmla="*/ 87 h 133"/>
                <a:gd name="T98" fmla="*/ 31 w 139"/>
                <a:gd name="T99" fmla="*/ 123 h 133"/>
                <a:gd name="T100" fmla="*/ 32 w 139"/>
                <a:gd name="T101" fmla="*/ 124 h 133"/>
                <a:gd name="T102" fmla="*/ 33 w 139"/>
                <a:gd name="T103" fmla="*/ 124 h 133"/>
                <a:gd name="T104" fmla="*/ 65 w 139"/>
                <a:gd name="T105" fmla="*/ 108 h 133"/>
                <a:gd name="T106" fmla="*/ 70 w 139"/>
                <a:gd name="T10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" h="133">
                  <a:moveTo>
                    <a:pt x="107" y="133"/>
                  </a:moveTo>
                  <a:cubicBezTo>
                    <a:pt x="105" y="133"/>
                    <a:pt x="104" y="132"/>
                    <a:pt x="102" y="131"/>
                  </a:cubicBezTo>
                  <a:cubicBezTo>
                    <a:pt x="70" y="115"/>
                    <a:pt x="70" y="115"/>
                    <a:pt x="70" y="115"/>
                  </a:cubicBezTo>
                  <a:cubicBezTo>
                    <a:pt x="70" y="114"/>
                    <a:pt x="69" y="114"/>
                    <a:pt x="69" y="115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3" y="133"/>
                    <a:pt x="28" y="132"/>
                    <a:pt x="26" y="129"/>
                  </a:cubicBezTo>
                  <a:cubicBezTo>
                    <a:pt x="24" y="127"/>
                    <a:pt x="23" y="124"/>
                    <a:pt x="23" y="122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0" y="85"/>
                    <a:pt x="29" y="85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1" y="57"/>
                    <a:pt x="0" y="53"/>
                    <a:pt x="1" y="50"/>
                  </a:cubicBezTo>
                  <a:cubicBezTo>
                    <a:pt x="2" y="47"/>
                    <a:pt x="5" y="44"/>
                    <a:pt x="9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3" y="2"/>
                    <a:pt x="66" y="0"/>
                    <a:pt x="70" y="0"/>
                  </a:cubicBezTo>
                  <a:cubicBezTo>
                    <a:pt x="73" y="0"/>
                    <a:pt x="76" y="2"/>
                    <a:pt x="78" y="5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8"/>
                    <a:pt x="95" y="38"/>
                    <a:pt x="95" y="39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4" y="44"/>
                    <a:pt x="137" y="47"/>
                    <a:pt x="138" y="50"/>
                  </a:cubicBezTo>
                  <a:cubicBezTo>
                    <a:pt x="139" y="53"/>
                    <a:pt x="138" y="57"/>
                    <a:pt x="136" y="60"/>
                  </a:cubicBezTo>
                  <a:cubicBezTo>
                    <a:pt x="110" y="85"/>
                    <a:pt x="110" y="85"/>
                    <a:pt x="110" y="85"/>
                  </a:cubicBezTo>
                  <a:cubicBezTo>
                    <a:pt x="110" y="85"/>
                    <a:pt x="110" y="86"/>
                    <a:pt x="110" y="86"/>
                  </a:cubicBezTo>
                  <a:cubicBezTo>
                    <a:pt x="116" y="122"/>
                    <a:pt x="116" y="122"/>
                    <a:pt x="116" y="122"/>
                  </a:cubicBezTo>
                  <a:cubicBezTo>
                    <a:pt x="116" y="124"/>
                    <a:pt x="115" y="127"/>
                    <a:pt x="114" y="129"/>
                  </a:cubicBezTo>
                  <a:cubicBezTo>
                    <a:pt x="112" y="131"/>
                    <a:pt x="109" y="133"/>
                    <a:pt x="107" y="133"/>
                  </a:cubicBezTo>
                  <a:close/>
                  <a:moveTo>
                    <a:pt x="70" y="106"/>
                  </a:moveTo>
                  <a:cubicBezTo>
                    <a:pt x="71" y="106"/>
                    <a:pt x="73" y="107"/>
                    <a:pt x="74" y="108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7" y="125"/>
                    <a:pt x="107" y="125"/>
                    <a:pt x="108" y="124"/>
                  </a:cubicBezTo>
                  <a:cubicBezTo>
                    <a:pt x="108" y="124"/>
                    <a:pt x="108" y="123"/>
                    <a:pt x="108" y="123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01" y="84"/>
                    <a:pt x="102" y="81"/>
                    <a:pt x="104" y="79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1" y="52"/>
                    <a:pt x="130" y="52"/>
                    <a:pt x="130" y="52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1" y="46"/>
                    <a:pt x="88" y="44"/>
                    <a:pt x="87" y="41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9" y="8"/>
                    <a:pt x="69" y="8"/>
                    <a:pt x="68" y="9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1" y="44"/>
                    <a:pt x="48" y="46"/>
                    <a:pt x="45" y="46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9" y="52"/>
                    <a:pt x="9" y="52"/>
                    <a:pt x="9" y="53"/>
                  </a:cubicBezTo>
                  <a:cubicBezTo>
                    <a:pt x="8" y="53"/>
                    <a:pt x="8" y="53"/>
                    <a:pt x="9" y="54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7" y="81"/>
                    <a:pt x="38" y="84"/>
                    <a:pt x="37" y="87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1" y="123"/>
                    <a:pt x="31" y="124"/>
                    <a:pt x="32" y="124"/>
                  </a:cubicBezTo>
                  <a:cubicBezTo>
                    <a:pt x="32" y="125"/>
                    <a:pt x="33" y="125"/>
                    <a:pt x="33" y="124"/>
                  </a:cubicBezTo>
                  <a:cubicBezTo>
                    <a:pt x="65" y="108"/>
                    <a:pt x="65" y="108"/>
                    <a:pt x="65" y="108"/>
                  </a:cubicBezTo>
                  <a:cubicBezTo>
                    <a:pt x="67" y="107"/>
                    <a:pt x="68" y="106"/>
                    <a:pt x="7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7" name="Freeform 387"/>
            <p:cNvSpPr>
              <a:spLocks noEditPoints="1"/>
            </p:cNvSpPr>
            <p:nvPr/>
          </p:nvSpPr>
          <p:spPr bwMode="auto">
            <a:xfrm>
              <a:off x="6915151" y="5927726"/>
              <a:ext cx="53975" cy="53975"/>
            </a:xfrm>
            <a:custGeom>
              <a:avLst/>
              <a:gdLst>
                <a:gd name="T0" fmla="*/ 36 w 40"/>
                <a:gd name="T1" fmla="*/ 28 h 40"/>
                <a:gd name="T2" fmla="*/ 28 w 40"/>
                <a:gd name="T3" fmla="*/ 2 h 40"/>
                <a:gd name="T4" fmla="*/ 21 w 40"/>
                <a:gd name="T5" fmla="*/ 0 h 40"/>
                <a:gd name="T6" fmla="*/ 3 w 40"/>
                <a:gd name="T7" fmla="*/ 12 h 40"/>
                <a:gd name="T8" fmla="*/ 2 w 40"/>
                <a:gd name="T9" fmla="*/ 27 h 40"/>
                <a:gd name="T10" fmla="*/ 11 w 40"/>
                <a:gd name="T11" fmla="*/ 38 h 40"/>
                <a:gd name="T12" fmla="*/ 18 w 40"/>
                <a:gd name="T13" fmla="*/ 40 h 40"/>
                <a:gd name="T14" fmla="*/ 36 w 40"/>
                <a:gd name="T15" fmla="*/ 28 h 40"/>
                <a:gd name="T16" fmla="*/ 5 w 40"/>
                <a:gd name="T17" fmla="*/ 26 h 40"/>
                <a:gd name="T18" fmla="*/ 7 w 40"/>
                <a:gd name="T19" fmla="*/ 14 h 40"/>
                <a:gd name="T20" fmla="*/ 17 w 40"/>
                <a:gd name="T21" fmla="*/ 5 h 40"/>
                <a:gd name="T22" fmla="*/ 23 w 40"/>
                <a:gd name="T23" fmla="*/ 12 h 40"/>
                <a:gd name="T24" fmla="*/ 33 w 40"/>
                <a:gd name="T25" fmla="*/ 13 h 40"/>
                <a:gd name="T26" fmla="*/ 32 w 40"/>
                <a:gd name="T27" fmla="*/ 26 h 40"/>
                <a:gd name="T28" fmla="*/ 18 w 40"/>
                <a:gd name="T29" fmla="*/ 36 h 40"/>
                <a:gd name="T30" fmla="*/ 12 w 40"/>
                <a:gd name="T31" fmla="*/ 35 h 40"/>
                <a:gd name="T32" fmla="*/ 5 w 40"/>
                <a:gd name="T33" fmla="*/ 2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40">
                  <a:moveTo>
                    <a:pt x="36" y="28"/>
                  </a:moveTo>
                  <a:cubicBezTo>
                    <a:pt x="40" y="18"/>
                    <a:pt x="37" y="6"/>
                    <a:pt x="28" y="2"/>
                  </a:cubicBezTo>
                  <a:cubicBezTo>
                    <a:pt x="26" y="1"/>
                    <a:pt x="23" y="0"/>
                    <a:pt x="21" y="0"/>
                  </a:cubicBezTo>
                  <a:cubicBezTo>
                    <a:pt x="14" y="0"/>
                    <a:pt x="7" y="5"/>
                    <a:pt x="3" y="12"/>
                  </a:cubicBezTo>
                  <a:cubicBezTo>
                    <a:pt x="1" y="17"/>
                    <a:pt x="0" y="22"/>
                    <a:pt x="2" y="27"/>
                  </a:cubicBezTo>
                  <a:cubicBezTo>
                    <a:pt x="3" y="32"/>
                    <a:pt x="6" y="36"/>
                    <a:pt x="11" y="38"/>
                  </a:cubicBezTo>
                  <a:cubicBezTo>
                    <a:pt x="13" y="39"/>
                    <a:pt x="15" y="40"/>
                    <a:pt x="18" y="40"/>
                  </a:cubicBezTo>
                  <a:cubicBezTo>
                    <a:pt x="25" y="40"/>
                    <a:pt x="32" y="35"/>
                    <a:pt x="36" y="28"/>
                  </a:cubicBezTo>
                  <a:close/>
                  <a:moveTo>
                    <a:pt x="5" y="26"/>
                  </a:moveTo>
                  <a:cubicBezTo>
                    <a:pt x="4" y="22"/>
                    <a:pt x="5" y="18"/>
                    <a:pt x="7" y="14"/>
                  </a:cubicBezTo>
                  <a:cubicBezTo>
                    <a:pt x="9" y="10"/>
                    <a:pt x="12" y="7"/>
                    <a:pt x="17" y="5"/>
                  </a:cubicBezTo>
                  <a:cubicBezTo>
                    <a:pt x="18" y="8"/>
                    <a:pt x="20" y="10"/>
                    <a:pt x="23" y="12"/>
                  </a:cubicBezTo>
                  <a:cubicBezTo>
                    <a:pt x="26" y="13"/>
                    <a:pt x="30" y="14"/>
                    <a:pt x="33" y="13"/>
                  </a:cubicBezTo>
                  <a:cubicBezTo>
                    <a:pt x="34" y="17"/>
                    <a:pt x="34" y="22"/>
                    <a:pt x="32" y="26"/>
                  </a:cubicBezTo>
                  <a:cubicBezTo>
                    <a:pt x="29" y="32"/>
                    <a:pt x="24" y="36"/>
                    <a:pt x="18" y="36"/>
                  </a:cubicBezTo>
                  <a:cubicBezTo>
                    <a:pt x="16" y="36"/>
                    <a:pt x="14" y="35"/>
                    <a:pt x="12" y="35"/>
                  </a:cubicBezTo>
                  <a:cubicBezTo>
                    <a:pt x="9" y="33"/>
                    <a:pt x="7" y="30"/>
                    <a:pt x="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8" name="Freeform 388"/>
            <p:cNvSpPr>
              <a:spLocks noEditPoints="1"/>
            </p:cNvSpPr>
            <p:nvPr/>
          </p:nvSpPr>
          <p:spPr bwMode="auto">
            <a:xfrm>
              <a:off x="6842126" y="5910263"/>
              <a:ext cx="193675" cy="198438"/>
            </a:xfrm>
            <a:custGeom>
              <a:avLst/>
              <a:gdLst>
                <a:gd name="T0" fmla="*/ 142 w 143"/>
                <a:gd name="T1" fmla="*/ 7 h 147"/>
                <a:gd name="T2" fmla="*/ 142 w 143"/>
                <a:gd name="T3" fmla="*/ 2 h 147"/>
                <a:gd name="T4" fmla="*/ 139 w 143"/>
                <a:gd name="T5" fmla="*/ 0 h 147"/>
                <a:gd name="T6" fmla="*/ 4 w 143"/>
                <a:gd name="T7" fmla="*/ 0 h 147"/>
                <a:gd name="T8" fmla="*/ 1 w 143"/>
                <a:gd name="T9" fmla="*/ 2 h 147"/>
                <a:gd name="T10" fmla="*/ 2 w 143"/>
                <a:gd name="T11" fmla="*/ 7 h 147"/>
                <a:gd name="T12" fmla="*/ 68 w 143"/>
                <a:gd name="T13" fmla="*/ 73 h 147"/>
                <a:gd name="T14" fmla="*/ 68 w 143"/>
                <a:gd name="T15" fmla="*/ 139 h 147"/>
                <a:gd name="T16" fmla="*/ 49 w 143"/>
                <a:gd name="T17" fmla="*/ 139 h 147"/>
                <a:gd name="T18" fmla="*/ 45 w 143"/>
                <a:gd name="T19" fmla="*/ 143 h 147"/>
                <a:gd name="T20" fmla="*/ 49 w 143"/>
                <a:gd name="T21" fmla="*/ 147 h 147"/>
                <a:gd name="T22" fmla="*/ 94 w 143"/>
                <a:gd name="T23" fmla="*/ 147 h 147"/>
                <a:gd name="T24" fmla="*/ 98 w 143"/>
                <a:gd name="T25" fmla="*/ 143 h 147"/>
                <a:gd name="T26" fmla="*/ 94 w 143"/>
                <a:gd name="T27" fmla="*/ 139 h 147"/>
                <a:gd name="T28" fmla="*/ 76 w 143"/>
                <a:gd name="T29" fmla="*/ 139 h 147"/>
                <a:gd name="T30" fmla="*/ 76 w 143"/>
                <a:gd name="T31" fmla="*/ 73 h 147"/>
                <a:gd name="T32" fmla="*/ 142 w 143"/>
                <a:gd name="T33" fmla="*/ 7 h 147"/>
                <a:gd name="T34" fmla="*/ 129 w 143"/>
                <a:gd name="T35" fmla="*/ 8 h 147"/>
                <a:gd name="T36" fmla="*/ 72 w 143"/>
                <a:gd name="T37" fmla="*/ 65 h 147"/>
                <a:gd name="T38" fmla="*/ 14 w 143"/>
                <a:gd name="T39" fmla="*/ 8 h 147"/>
                <a:gd name="T40" fmla="*/ 129 w 143"/>
                <a:gd name="T41" fmla="*/ 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3" h="147">
                  <a:moveTo>
                    <a:pt x="142" y="7"/>
                  </a:moveTo>
                  <a:cubicBezTo>
                    <a:pt x="143" y="6"/>
                    <a:pt x="143" y="4"/>
                    <a:pt x="142" y="2"/>
                  </a:cubicBezTo>
                  <a:cubicBezTo>
                    <a:pt x="142" y="1"/>
                    <a:pt x="140" y="0"/>
                    <a:pt x="13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49" y="139"/>
                    <a:pt x="49" y="139"/>
                    <a:pt x="49" y="139"/>
                  </a:cubicBezTo>
                  <a:cubicBezTo>
                    <a:pt x="47" y="139"/>
                    <a:pt x="45" y="140"/>
                    <a:pt x="45" y="143"/>
                  </a:cubicBezTo>
                  <a:cubicBezTo>
                    <a:pt x="45" y="145"/>
                    <a:pt x="47" y="147"/>
                    <a:pt x="49" y="147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6" y="147"/>
                    <a:pt x="98" y="145"/>
                    <a:pt x="98" y="143"/>
                  </a:cubicBezTo>
                  <a:cubicBezTo>
                    <a:pt x="98" y="140"/>
                    <a:pt x="96" y="139"/>
                    <a:pt x="94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73"/>
                    <a:pt x="76" y="73"/>
                    <a:pt x="76" y="73"/>
                  </a:cubicBezTo>
                  <a:lnTo>
                    <a:pt x="142" y="7"/>
                  </a:lnTo>
                  <a:close/>
                  <a:moveTo>
                    <a:pt x="129" y="8"/>
                  </a:moveTo>
                  <a:cubicBezTo>
                    <a:pt x="72" y="65"/>
                    <a:pt x="72" y="65"/>
                    <a:pt x="72" y="65"/>
                  </a:cubicBezTo>
                  <a:cubicBezTo>
                    <a:pt x="14" y="8"/>
                    <a:pt x="14" y="8"/>
                    <a:pt x="14" y="8"/>
                  </a:cubicBezTo>
                  <a:lnTo>
                    <a:pt x="129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9" name="Freeform 389"/>
            <p:cNvSpPr>
              <a:spLocks noEditPoints="1"/>
            </p:cNvSpPr>
            <p:nvPr/>
          </p:nvSpPr>
          <p:spPr bwMode="auto">
            <a:xfrm>
              <a:off x="7321551" y="323850"/>
              <a:ext cx="266700" cy="254000"/>
            </a:xfrm>
            <a:custGeom>
              <a:avLst/>
              <a:gdLst>
                <a:gd name="T0" fmla="*/ 170 w 197"/>
                <a:gd name="T1" fmla="*/ 28 h 188"/>
                <a:gd name="T2" fmla="*/ 103 w 197"/>
                <a:gd name="T3" fmla="*/ 0 h 188"/>
                <a:gd name="T4" fmla="*/ 37 w 197"/>
                <a:gd name="T5" fmla="*/ 28 h 188"/>
                <a:gd name="T6" fmla="*/ 37 w 197"/>
                <a:gd name="T7" fmla="*/ 161 h 188"/>
                <a:gd name="T8" fmla="*/ 103 w 197"/>
                <a:gd name="T9" fmla="*/ 188 h 188"/>
                <a:gd name="T10" fmla="*/ 170 w 197"/>
                <a:gd name="T11" fmla="*/ 161 h 188"/>
                <a:gd name="T12" fmla="*/ 197 w 197"/>
                <a:gd name="T13" fmla="*/ 94 h 188"/>
                <a:gd name="T14" fmla="*/ 170 w 197"/>
                <a:gd name="T15" fmla="*/ 28 h 188"/>
                <a:gd name="T16" fmla="*/ 43 w 197"/>
                <a:gd name="T17" fmla="*/ 34 h 188"/>
                <a:gd name="T18" fmla="*/ 103 w 197"/>
                <a:gd name="T19" fmla="*/ 8 h 188"/>
                <a:gd name="T20" fmla="*/ 123 w 197"/>
                <a:gd name="T21" fmla="*/ 11 h 188"/>
                <a:gd name="T22" fmla="*/ 109 w 197"/>
                <a:gd name="T23" fmla="*/ 68 h 188"/>
                <a:gd name="T24" fmla="*/ 103 w 197"/>
                <a:gd name="T25" fmla="*/ 68 h 188"/>
                <a:gd name="T26" fmla="*/ 85 w 197"/>
                <a:gd name="T27" fmla="*/ 76 h 188"/>
                <a:gd name="T28" fmla="*/ 78 w 197"/>
                <a:gd name="T29" fmla="*/ 100 h 188"/>
                <a:gd name="T30" fmla="*/ 20 w 197"/>
                <a:gd name="T31" fmla="*/ 114 h 188"/>
                <a:gd name="T32" fmla="*/ 43 w 197"/>
                <a:gd name="T33" fmla="*/ 34 h 188"/>
                <a:gd name="T34" fmla="*/ 90 w 197"/>
                <a:gd name="T35" fmla="*/ 107 h 188"/>
                <a:gd name="T36" fmla="*/ 90 w 197"/>
                <a:gd name="T37" fmla="*/ 81 h 188"/>
                <a:gd name="T38" fmla="*/ 103 w 197"/>
                <a:gd name="T39" fmla="*/ 76 h 188"/>
                <a:gd name="T40" fmla="*/ 116 w 197"/>
                <a:gd name="T41" fmla="*/ 81 h 188"/>
                <a:gd name="T42" fmla="*/ 122 w 197"/>
                <a:gd name="T43" fmla="*/ 94 h 188"/>
                <a:gd name="T44" fmla="*/ 116 w 197"/>
                <a:gd name="T45" fmla="*/ 107 h 188"/>
                <a:gd name="T46" fmla="*/ 103 w 197"/>
                <a:gd name="T47" fmla="*/ 113 h 188"/>
                <a:gd name="T48" fmla="*/ 90 w 197"/>
                <a:gd name="T49" fmla="*/ 107 h 188"/>
                <a:gd name="T50" fmla="*/ 164 w 197"/>
                <a:gd name="T51" fmla="*/ 155 h 188"/>
                <a:gd name="T52" fmla="*/ 103 w 197"/>
                <a:gd name="T53" fmla="*/ 180 h 188"/>
                <a:gd name="T54" fmla="*/ 84 w 197"/>
                <a:gd name="T55" fmla="*/ 178 h 188"/>
                <a:gd name="T56" fmla="*/ 97 w 197"/>
                <a:gd name="T57" fmla="*/ 120 h 188"/>
                <a:gd name="T58" fmla="*/ 103 w 197"/>
                <a:gd name="T59" fmla="*/ 121 h 188"/>
                <a:gd name="T60" fmla="*/ 122 w 197"/>
                <a:gd name="T61" fmla="*/ 113 h 188"/>
                <a:gd name="T62" fmla="*/ 130 w 197"/>
                <a:gd name="T63" fmla="*/ 94 h 188"/>
                <a:gd name="T64" fmla="*/ 129 w 197"/>
                <a:gd name="T65" fmla="*/ 88 h 188"/>
                <a:gd name="T66" fmla="*/ 187 w 197"/>
                <a:gd name="T67" fmla="*/ 75 h 188"/>
                <a:gd name="T68" fmla="*/ 189 w 197"/>
                <a:gd name="T69" fmla="*/ 94 h 188"/>
                <a:gd name="T70" fmla="*/ 164 w 197"/>
                <a:gd name="T71" fmla="*/ 15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7" h="188">
                  <a:moveTo>
                    <a:pt x="170" y="28"/>
                  </a:moveTo>
                  <a:cubicBezTo>
                    <a:pt x="152" y="10"/>
                    <a:pt x="129" y="0"/>
                    <a:pt x="103" y="0"/>
                  </a:cubicBezTo>
                  <a:cubicBezTo>
                    <a:pt x="78" y="0"/>
                    <a:pt x="55" y="10"/>
                    <a:pt x="37" y="28"/>
                  </a:cubicBezTo>
                  <a:cubicBezTo>
                    <a:pt x="0" y="64"/>
                    <a:pt x="0" y="124"/>
                    <a:pt x="37" y="161"/>
                  </a:cubicBezTo>
                  <a:cubicBezTo>
                    <a:pt x="55" y="178"/>
                    <a:pt x="78" y="188"/>
                    <a:pt x="103" y="188"/>
                  </a:cubicBezTo>
                  <a:cubicBezTo>
                    <a:pt x="129" y="188"/>
                    <a:pt x="152" y="178"/>
                    <a:pt x="170" y="161"/>
                  </a:cubicBezTo>
                  <a:cubicBezTo>
                    <a:pt x="188" y="143"/>
                    <a:pt x="197" y="119"/>
                    <a:pt x="197" y="94"/>
                  </a:cubicBezTo>
                  <a:cubicBezTo>
                    <a:pt x="197" y="69"/>
                    <a:pt x="188" y="46"/>
                    <a:pt x="170" y="28"/>
                  </a:cubicBezTo>
                  <a:close/>
                  <a:moveTo>
                    <a:pt x="43" y="34"/>
                  </a:moveTo>
                  <a:cubicBezTo>
                    <a:pt x="59" y="17"/>
                    <a:pt x="80" y="8"/>
                    <a:pt x="103" y="8"/>
                  </a:cubicBezTo>
                  <a:cubicBezTo>
                    <a:pt x="110" y="8"/>
                    <a:pt x="116" y="9"/>
                    <a:pt x="123" y="11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7" y="68"/>
                    <a:pt x="105" y="68"/>
                    <a:pt x="103" y="68"/>
                  </a:cubicBezTo>
                  <a:cubicBezTo>
                    <a:pt x="96" y="68"/>
                    <a:pt x="90" y="71"/>
                    <a:pt x="85" y="76"/>
                  </a:cubicBezTo>
                  <a:cubicBezTo>
                    <a:pt x="78" y="82"/>
                    <a:pt x="76" y="92"/>
                    <a:pt x="78" y="100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13" y="86"/>
                    <a:pt x="21" y="55"/>
                    <a:pt x="43" y="34"/>
                  </a:cubicBezTo>
                  <a:close/>
                  <a:moveTo>
                    <a:pt x="90" y="107"/>
                  </a:moveTo>
                  <a:cubicBezTo>
                    <a:pt x="83" y="100"/>
                    <a:pt x="83" y="88"/>
                    <a:pt x="90" y="81"/>
                  </a:cubicBezTo>
                  <a:cubicBezTo>
                    <a:pt x="94" y="78"/>
                    <a:pt x="98" y="76"/>
                    <a:pt x="103" y="76"/>
                  </a:cubicBezTo>
                  <a:cubicBezTo>
                    <a:pt x="108" y="76"/>
                    <a:pt x="113" y="78"/>
                    <a:pt x="116" y="81"/>
                  </a:cubicBezTo>
                  <a:cubicBezTo>
                    <a:pt x="120" y="85"/>
                    <a:pt x="122" y="89"/>
                    <a:pt x="122" y="94"/>
                  </a:cubicBezTo>
                  <a:cubicBezTo>
                    <a:pt x="122" y="99"/>
                    <a:pt x="120" y="104"/>
                    <a:pt x="116" y="107"/>
                  </a:cubicBezTo>
                  <a:cubicBezTo>
                    <a:pt x="113" y="111"/>
                    <a:pt x="108" y="113"/>
                    <a:pt x="103" y="113"/>
                  </a:cubicBezTo>
                  <a:cubicBezTo>
                    <a:pt x="98" y="113"/>
                    <a:pt x="94" y="111"/>
                    <a:pt x="90" y="107"/>
                  </a:cubicBezTo>
                  <a:close/>
                  <a:moveTo>
                    <a:pt x="164" y="155"/>
                  </a:moveTo>
                  <a:cubicBezTo>
                    <a:pt x="148" y="171"/>
                    <a:pt x="126" y="180"/>
                    <a:pt x="103" y="180"/>
                  </a:cubicBezTo>
                  <a:cubicBezTo>
                    <a:pt x="97" y="180"/>
                    <a:pt x="90" y="179"/>
                    <a:pt x="84" y="178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9" y="120"/>
                    <a:pt x="101" y="121"/>
                    <a:pt x="103" y="121"/>
                  </a:cubicBezTo>
                  <a:cubicBezTo>
                    <a:pt x="110" y="121"/>
                    <a:pt x="117" y="118"/>
                    <a:pt x="122" y="113"/>
                  </a:cubicBezTo>
                  <a:cubicBezTo>
                    <a:pt x="127" y="108"/>
                    <a:pt x="130" y="101"/>
                    <a:pt x="130" y="94"/>
                  </a:cubicBezTo>
                  <a:cubicBezTo>
                    <a:pt x="130" y="92"/>
                    <a:pt x="130" y="90"/>
                    <a:pt x="129" y="88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81"/>
                    <a:pt x="189" y="88"/>
                    <a:pt x="189" y="94"/>
                  </a:cubicBezTo>
                  <a:cubicBezTo>
                    <a:pt x="189" y="117"/>
                    <a:pt x="180" y="139"/>
                    <a:pt x="164" y="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390"/>
            <p:cNvSpPr>
              <a:spLocks/>
            </p:cNvSpPr>
            <p:nvPr/>
          </p:nvSpPr>
          <p:spPr bwMode="auto">
            <a:xfrm>
              <a:off x="7343776" y="2297113"/>
              <a:ext cx="236538" cy="84138"/>
            </a:xfrm>
            <a:custGeom>
              <a:avLst/>
              <a:gdLst>
                <a:gd name="T0" fmla="*/ 0 w 175"/>
                <a:gd name="T1" fmla="*/ 0 h 63"/>
                <a:gd name="T2" fmla="*/ 0 w 175"/>
                <a:gd name="T3" fmla="*/ 43 h 63"/>
                <a:gd name="T4" fmla="*/ 20 w 175"/>
                <a:gd name="T5" fmla="*/ 63 h 63"/>
                <a:gd name="T6" fmla="*/ 155 w 175"/>
                <a:gd name="T7" fmla="*/ 63 h 63"/>
                <a:gd name="T8" fmla="*/ 175 w 175"/>
                <a:gd name="T9" fmla="*/ 43 h 63"/>
                <a:gd name="T10" fmla="*/ 175 w 175"/>
                <a:gd name="T11" fmla="*/ 0 h 63"/>
                <a:gd name="T12" fmla="*/ 0 w 175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63">
                  <a:moveTo>
                    <a:pt x="0" y="0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54"/>
                    <a:pt x="9" y="63"/>
                    <a:pt x="20" y="63"/>
                  </a:cubicBezTo>
                  <a:cubicBezTo>
                    <a:pt x="155" y="63"/>
                    <a:pt x="155" y="63"/>
                    <a:pt x="155" y="63"/>
                  </a:cubicBezTo>
                  <a:cubicBezTo>
                    <a:pt x="166" y="63"/>
                    <a:pt x="175" y="54"/>
                    <a:pt x="175" y="43"/>
                  </a:cubicBezTo>
                  <a:cubicBezTo>
                    <a:pt x="175" y="0"/>
                    <a:pt x="175" y="0"/>
                    <a:pt x="1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1" name="Freeform 391"/>
            <p:cNvSpPr>
              <a:spLocks/>
            </p:cNvSpPr>
            <p:nvPr/>
          </p:nvSpPr>
          <p:spPr bwMode="auto">
            <a:xfrm>
              <a:off x="7343776" y="2225675"/>
              <a:ext cx="236538" cy="26988"/>
            </a:xfrm>
            <a:custGeom>
              <a:avLst/>
              <a:gdLst>
                <a:gd name="T0" fmla="*/ 155 w 175"/>
                <a:gd name="T1" fmla="*/ 0 h 20"/>
                <a:gd name="T2" fmla="*/ 20 w 175"/>
                <a:gd name="T3" fmla="*/ 0 h 20"/>
                <a:gd name="T4" fmla="*/ 0 w 175"/>
                <a:gd name="T5" fmla="*/ 20 h 20"/>
                <a:gd name="T6" fmla="*/ 175 w 175"/>
                <a:gd name="T7" fmla="*/ 20 h 20"/>
                <a:gd name="T8" fmla="*/ 155 w 175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20">
                  <a:moveTo>
                    <a:pt x="155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5" y="9"/>
                    <a:pt x="166" y="0"/>
                    <a:pt x="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2" name="Freeform 392"/>
            <p:cNvSpPr>
              <a:spLocks noEditPoints="1"/>
            </p:cNvSpPr>
            <p:nvPr/>
          </p:nvSpPr>
          <p:spPr bwMode="auto">
            <a:xfrm>
              <a:off x="7327901" y="914400"/>
              <a:ext cx="268288" cy="309563"/>
            </a:xfrm>
            <a:custGeom>
              <a:avLst/>
              <a:gdLst>
                <a:gd name="T0" fmla="*/ 195 w 199"/>
                <a:gd name="T1" fmla="*/ 109 h 230"/>
                <a:gd name="T2" fmla="*/ 194 w 199"/>
                <a:gd name="T3" fmla="*/ 108 h 230"/>
                <a:gd name="T4" fmla="*/ 175 w 199"/>
                <a:gd name="T5" fmla="*/ 88 h 230"/>
                <a:gd name="T6" fmla="*/ 175 w 199"/>
                <a:gd name="T7" fmla="*/ 17 h 230"/>
                <a:gd name="T8" fmla="*/ 158 w 199"/>
                <a:gd name="T9" fmla="*/ 0 h 230"/>
                <a:gd name="T10" fmla="*/ 41 w 199"/>
                <a:gd name="T11" fmla="*/ 0 h 230"/>
                <a:gd name="T12" fmla="*/ 24 w 199"/>
                <a:gd name="T13" fmla="*/ 17 h 230"/>
                <a:gd name="T14" fmla="*/ 24 w 199"/>
                <a:gd name="T15" fmla="*/ 88 h 230"/>
                <a:gd name="T16" fmla="*/ 5 w 199"/>
                <a:gd name="T17" fmla="*/ 108 h 230"/>
                <a:gd name="T18" fmla="*/ 4 w 199"/>
                <a:gd name="T19" fmla="*/ 109 h 230"/>
                <a:gd name="T20" fmla="*/ 0 w 199"/>
                <a:gd name="T21" fmla="*/ 120 h 230"/>
                <a:gd name="T22" fmla="*/ 0 w 199"/>
                <a:gd name="T23" fmla="*/ 213 h 230"/>
                <a:gd name="T24" fmla="*/ 17 w 199"/>
                <a:gd name="T25" fmla="*/ 230 h 230"/>
                <a:gd name="T26" fmla="*/ 182 w 199"/>
                <a:gd name="T27" fmla="*/ 230 h 230"/>
                <a:gd name="T28" fmla="*/ 199 w 199"/>
                <a:gd name="T29" fmla="*/ 213 h 230"/>
                <a:gd name="T30" fmla="*/ 199 w 199"/>
                <a:gd name="T31" fmla="*/ 120 h 230"/>
                <a:gd name="T32" fmla="*/ 195 w 199"/>
                <a:gd name="T33" fmla="*/ 109 h 230"/>
                <a:gd name="T34" fmla="*/ 183 w 199"/>
                <a:gd name="T35" fmla="*/ 108 h 230"/>
                <a:gd name="T36" fmla="*/ 175 w 199"/>
                <a:gd name="T37" fmla="*/ 115 h 230"/>
                <a:gd name="T38" fmla="*/ 175 w 199"/>
                <a:gd name="T39" fmla="*/ 100 h 230"/>
                <a:gd name="T40" fmla="*/ 183 w 199"/>
                <a:gd name="T41" fmla="*/ 108 h 230"/>
                <a:gd name="T42" fmla="*/ 93 w 199"/>
                <a:gd name="T43" fmla="*/ 161 h 230"/>
                <a:gd name="T44" fmla="*/ 106 w 199"/>
                <a:gd name="T45" fmla="*/ 161 h 230"/>
                <a:gd name="T46" fmla="*/ 167 w 199"/>
                <a:gd name="T47" fmla="*/ 222 h 230"/>
                <a:gd name="T48" fmla="*/ 32 w 199"/>
                <a:gd name="T49" fmla="*/ 222 h 230"/>
                <a:gd name="T50" fmla="*/ 93 w 199"/>
                <a:gd name="T51" fmla="*/ 161 h 230"/>
                <a:gd name="T52" fmla="*/ 32 w 199"/>
                <a:gd name="T53" fmla="*/ 17 h 230"/>
                <a:gd name="T54" fmla="*/ 41 w 199"/>
                <a:gd name="T55" fmla="*/ 8 h 230"/>
                <a:gd name="T56" fmla="*/ 158 w 199"/>
                <a:gd name="T57" fmla="*/ 8 h 230"/>
                <a:gd name="T58" fmla="*/ 167 w 199"/>
                <a:gd name="T59" fmla="*/ 17 h 230"/>
                <a:gd name="T60" fmla="*/ 167 w 199"/>
                <a:gd name="T61" fmla="*/ 121 h 230"/>
                <a:gd name="T62" fmla="*/ 117 w 199"/>
                <a:gd name="T63" fmla="*/ 161 h 230"/>
                <a:gd name="T64" fmla="*/ 112 w 199"/>
                <a:gd name="T65" fmla="*/ 156 h 230"/>
                <a:gd name="T66" fmla="*/ 99 w 199"/>
                <a:gd name="T67" fmla="*/ 150 h 230"/>
                <a:gd name="T68" fmla="*/ 87 w 199"/>
                <a:gd name="T69" fmla="*/ 156 h 230"/>
                <a:gd name="T70" fmla="*/ 82 w 199"/>
                <a:gd name="T71" fmla="*/ 161 h 230"/>
                <a:gd name="T72" fmla="*/ 32 w 199"/>
                <a:gd name="T73" fmla="*/ 121 h 230"/>
                <a:gd name="T74" fmla="*/ 32 w 199"/>
                <a:gd name="T75" fmla="*/ 17 h 230"/>
                <a:gd name="T76" fmla="*/ 24 w 199"/>
                <a:gd name="T77" fmla="*/ 115 h 230"/>
                <a:gd name="T78" fmla="*/ 16 w 199"/>
                <a:gd name="T79" fmla="*/ 108 h 230"/>
                <a:gd name="T80" fmla="*/ 24 w 199"/>
                <a:gd name="T81" fmla="*/ 100 h 230"/>
                <a:gd name="T82" fmla="*/ 24 w 199"/>
                <a:gd name="T83" fmla="*/ 115 h 230"/>
                <a:gd name="T84" fmla="*/ 8 w 199"/>
                <a:gd name="T85" fmla="*/ 213 h 230"/>
                <a:gd name="T86" fmla="*/ 8 w 199"/>
                <a:gd name="T87" fmla="*/ 120 h 230"/>
                <a:gd name="T88" fmla="*/ 10 w 199"/>
                <a:gd name="T89" fmla="*/ 114 h 230"/>
                <a:gd name="T90" fmla="*/ 76 w 199"/>
                <a:gd name="T91" fmla="*/ 167 h 230"/>
                <a:gd name="T92" fmla="*/ 21 w 199"/>
                <a:gd name="T93" fmla="*/ 222 h 230"/>
                <a:gd name="T94" fmla="*/ 17 w 199"/>
                <a:gd name="T95" fmla="*/ 222 h 230"/>
                <a:gd name="T96" fmla="*/ 8 w 199"/>
                <a:gd name="T97" fmla="*/ 213 h 230"/>
                <a:gd name="T98" fmla="*/ 191 w 199"/>
                <a:gd name="T99" fmla="*/ 213 h 230"/>
                <a:gd name="T100" fmla="*/ 182 w 199"/>
                <a:gd name="T101" fmla="*/ 222 h 230"/>
                <a:gd name="T102" fmla="*/ 178 w 199"/>
                <a:gd name="T103" fmla="*/ 222 h 230"/>
                <a:gd name="T104" fmla="*/ 123 w 199"/>
                <a:gd name="T105" fmla="*/ 167 h 230"/>
                <a:gd name="T106" fmla="*/ 189 w 199"/>
                <a:gd name="T107" fmla="*/ 114 h 230"/>
                <a:gd name="T108" fmla="*/ 191 w 199"/>
                <a:gd name="T109" fmla="*/ 120 h 230"/>
                <a:gd name="T110" fmla="*/ 191 w 199"/>
                <a:gd name="T111" fmla="*/ 21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" h="230">
                  <a:moveTo>
                    <a:pt x="195" y="109"/>
                  </a:moveTo>
                  <a:cubicBezTo>
                    <a:pt x="195" y="109"/>
                    <a:pt x="195" y="108"/>
                    <a:pt x="194" y="108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5" y="8"/>
                    <a:pt x="167" y="0"/>
                    <a:pt x="15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2" y="0"/>
                    <a:pt x="24" y="8"/>
                    <a:pt x="24" y="17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4" y="108"/>
                    <a:pt x="4" y="109"/>
                    <a:pt x="4" y="109"/>
                  </a:cubicBezTo>
                  <a:cubicBezTo>
                    <a:pt x="1" y="112"/>
                    <a:pt x="0" y="116"/>
                    <a:pt x="0" y="1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222"/>
                    <a:pt x="8" y="230"/>
                    <a:pt x="17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91" y="230"/>
                    <a:pt x="199" y="222"/>
                    <a:pt x="199" y="213"/>
                  </a:cubicBezTo>
                  <a:cubicBezTo>
                    <a:pt x="199" y="120"/>
                    <a:pt x="199" y="120"/>
                    <a:pt x="199" y="120"/>
                  </a:cubicBezTo>
                  <a:cubicBezTo>
                    <a:pt x="199" y="116"/>
                    <a:pt x="198" y="112"/>
                    <a:pt x="195" y="109"/>
                  </a:cubicBezTo>
                  <a:close/>
                  <a:moveTo>
                    <a:pt x="183" y="108"/>
                  </a:moveTo>
                  <a:cubicBezTo>
                    <a:pt x="175" y="115"/>
                    <a:pt x="175" y="115"/>
                    <a:pt x="175" y="115"/>
                  </a:cubicBezTo>
                  <a:cubicBezTo>
                    <a:pt x="175" y="100"/>
                    <a:pt x="175" y="100"/>
                    <a:pt x="175" y="100"/>
                  </a:cubicBezTo>
                  <a:lnTo>
                    <a:pt x="183" y="108"/>
                  </a:lnTo>
                  <a:close/>
                  <a:moveTo>
                    <a:pt x="93" y="161"/>
                  </a:moveTo>
                  <a:cubicBezTo>
                    <a:pt x="96" y="158"/>
                    <a:pt x="102" y="158"/>
                    <a:pt x="106" y="161"/>
                  </a:cubicBezTo>
                  <a:cubicBezTo>
                    <a:pt x="167" y="222"/>
                    <a:pt x="167" y="222"/>
                    <a:pt x="167" y="222"/>
                  </a:cubicBezTo>
                  <a:cubicBezTo>
                    <a:pt x="32" y="222"/>
                    <a:pt x="32" y="222"/>
                    <a:pt x="32" y="222"/>
                  </a:cubicBezTo>
                  <a:lnTo>
                    <a:pt x="93" y="161"/>
                  </a:lnTo>
                  <a:close/>
                  <a:moveTo>
                    <a:pt x="32" y="17"/>
                  </a:moveTo>
                  <a:cubicBezTo>
                    <a:pt x="32" y="12"/>
                    <a:pt x="36" y="8"/>
                    <a:pt x="41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63" y="8"/>
                    <a:pt x="167" y="12"/>
                    <a:pt x="167" y="17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17" y="161"/>
                    <a:pt x="117" y="161"/>
                    <a:pt x="117" y="161"/>
                  </a:cubicBezTo>
                  <a:cubicBezTo>
                    <a:pt x="112" y="156"/>
                    <a:pt x="112" y="156"/>
                    <a:pt x="112" y="156"/>
                  </a:cubicBezTo>
                  <a:cubicBezTo>
                    <a:pt x="108" y="152"/>
                    <a:pt x="104" y="150"/>
                    <a:pt x="99" y="150"/>
                  </a:cubicBezTo>
                  <a:cubicBezTo>
                    <a:pt x="95" y="150"/>
                    <a:pt x="90" y="152"/>
                    <a:pt x="87" y="156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32" y="121"/>
                    <a:pt x="32" y="121"/>
                    <a:pt x="32" y="121"/>
                  </a:cubicBezTo>
                  <a:lnTo>
                    <a:pt x="32" y="17"/>
                  </a:lnTo>
                  <a:close/>
                  <a:moveTo>
                    <a:pt x="24" y="115"/>
                  </a:moveTo>
                  <a:cubicBezTo>
                    <a:pt x="16" y="108"/>
                    <a:pt x="16" y="108"/>
                    <a:pt x="16" y="108"/>
                  </a:cubicBezTo>
                  <a:cubicBezTo>
                    <a:pt x="24" y="100"/>
                    <a:pt x="24" y="100"/>
                    <a:pt x="24" y="100"/>
                  </a:cubicBezTo>
                  <a:lnTo>
                    <a:pt x="24" y="115"/>
                  </a:lnTo>
                  <a:close/>
                  <a:moveTo>
                    <a:pt x="8" y="213"/>
                  </a:moveTo>
                  <a:cubicBezTo>
                    <a:pt x="8" y="120"/>
                    <a:pt x="8" y="120"/>
                    <a:pt x="8" y="120"/>
                  </a:cubicBezTo>
                  <a:cubicBezTo>
                    <a:pt x="8" y="118"/>
                    <a:pt x="9" y="116"/>
                    <a:pt x="10" y="114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21" y="222"/>
                    <a:pt x="21" y="222"/>
                    <a:pt x="21" y="222"/>
                  </a:cubicBezTo>
                  <a:cubicBezTo>
                    <a:pt x="17" y="222"/>
                    <a:pt x="17" y="222"/>
                    <a:pt x="17" y="222"/>
                  </a:cubicBezTo>
                  <a:cubicBezTo>
                    <a:pt x="12" y="222"/>
                    <a:pt x="8" y="218"/>
                    <a:pt x="8" y="213"/>
                  </a:cubicBezTo>
                  <a:close/>
                  <a:moveTo>
                    <a:pt x="191" y="213"/>
                  </a:moveTo>
                  <a:cubicBezTo>
                    <a:pt x="191" y="218"/>
                    <a:pt x="187" y="222"/>
                    <a:pt x="182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23" y="167"/>
                    <a:pt x="123" y="167"/>
                    <a:pt x="123" y="167"/>
                  </a:cubicBezTo>
                  <a:cubicBezTo>
                    <a:pt x="189" y="114"/>
                    <a:pt x="189" y="114"/>
                    <a:pt x="189" y="114"/>
                  </a:cubicBezTo>
                  <a:cubicBezTo>
                    <a:pt x="190" y="116"/>
                    <a:pt x="191" y="118"/>
                    <a:pt x="191" y="120"/>
                  </a:cubicBezTo>
                  <a:lnTo>
                    <a:pt x="191" y="2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" name="Freeform 393"/>
            <p:cNvSpPr>
              <a:spLocks noEditPoints="1"/>
            </p:cNvSpPr>
            <p:nvPr/>
          </p:nvSpPr>
          <p:spPr bwMode="auto">
            <a:xfrm>
              <a:off x="7356476" y="1557337"/>
              <a:ext cx="211138" cy="258763"/>
            </a:xfrm>
            <a:custGeom>
              <a:avLst/>
              <a:gdLst>
                <a:gd name="T0" fmla="*/ 157 w 157"/>
                <a:gd name="T1" fmla="*/ 36 h 192"/>
                <a:gd name="T2" fmla="*/ 140 w 157"/>
                <a:gd name="T3" fmla="*/ 20 h 192"/>
                <a:gd name="T4" fmla="*/ 110 w 157"/>
                <a:gd name="T5" fmla="*/ 20 h 192"/>
                <a:gd name="T6" fmla="*/ 91 w 157"/>
                <a:gd name="T7" fmla="*/ 0 h 192"/>
                <a:gd name="T8" fmla="*/ 66 w 157"/>
                <a:gd name="T9" fmla="*/ 0 h 192"/>
                <a:gd name="T10" fmla="*/ 46 w 157"/>
                <a:gd name="T11" fmla="*/ 20 h 192"/>
                <a:gd name="T12" fmla="*/ 17 w 157"/>
                <a:gd name="T13" fmla="*/ 20 h 192"/>
                <a:gd name="T14" fmla="*/ 0 w 157"/>
                <a:gd name="T15" fmla="*/ 36 h 192"/>
                <a:gd name="T16" fmla="*/ 4 w 157"/>
                <a:gd name="T17" fmla="*/ 40 h 192"/>
                <a:gd name="T18" fmla="*/ 16 w 157"/>
                <a:gd name="T19" fmla="*/ 40 h 192"/>
                <a:gd name="T20" fmla="*/ 16 w 157"/>
                <a:gd name="T21" fmla="*/ 176 h 192"/>
                <a:gd name="T22" fmla="*/ 33 w 157"/>
                <a:gd name="T23" fmla="*/ 192 h 192"/>
                <a:gd name="T24" fmla="*/ 127 w 157"/>
                <a:gd name="T25" fmla="*/ 192 h 192"/>
                <a:gd name="T26" fmla="*/ 141 w 157"/>
                <a:gd name="T27" fmla="*/ 176 h 192"/>
                <a:gd name="T28" fmla="*/ 141 w 157"/>
                <a:gd name="T29" fmla="*/ 41 h 192"/>
                <a:gd name="T30" fmla="*/ 153 w 157"/>
                <a:gd name="T31" fmla="*/ 41 h 192"/>
                <a:gd name="T32" fmla="*/ 153 w 157"/>
                <a:gd name="T33" fmla="*/ 41 h 192"/>
                <a:gd name="T34" fmla="*/ 153 w 157"/>
                <a:gd name="T35" fmla="*/ 41 h 192"/>
                <a:gd name="T36" fmla="*/ 157 w 157"/>
                <a:gd name="T37" fmla="*/ 37 h 192"/>
                <a:gd name="T38" fmla="*/ 157 w 157"/>
                <a:gd name="T39" fmla="*/ 36 h 192"/>
                <a:gd name="T40" fmla="*/ 133 w 157"/>
                <a:gd name="T41" fmla="*/ 176 h 192"/>
                <a:gd name="T42" fmla="*/ 127 w 157"/>
                <a:gd name="T43" fmla="*/ 184 h 192"/>
                <a:gd name="T44" fmla="*/ 33 w 157"/>
                <a:gd name="T45" fmla="*/ 184 h 192"/>
                <a:gd name="T46" fmla="*/ 24 w 157"/>
                <a:gd name="T47" fmla="*/ 176 h 192"/>
                <a:gd name="T48" fmla="*/ 24 w 157"/>
                <a:gd name="T49" fmla="*/ 41 h 192"/>
                <a:gd name="T50" fmla="*/ 133 w 157"/>
                <a:gd name="T51" fmla="*/ 41 h 192"/>
                <a:gd name="T52" fmla="*/ 133 w 157"/>
                <a:gd name="T53" fmla="*/ 176 h 192"/>
                <a:gd name="T54" fmla="*/ 66 w 157"/>
                <a:gd name="T55" fmla="*/ 8 h 192"/>
                <a:gd name="T56" fmla="*/ 91 w 157"/>
                <a:gd name="T57" fmla="*/ 8 h 192"/>
                <a:gd name="T58" fmla="*/ 102 w 157"/>
                <a:gd name="T59" fmla="*/ 20 h 192"/>
                <a:gd name="T60" fmla="*/ 54 w 157"/>
                <a:gd name="T61" fmla="*/ 20 h 192"/>
                <a:gd name="T62" fmla="*/ 66 w 157"/>
                <a:gd name="T63" fmla="*/ 8 h 192"/>
                <a:gd name="T64" fmla="*/ 9 w 157"/>
                <a:gd name="T65" fmla="*/ 32 h 192"/>
                <a:gd name="T66" fmla="*/ 17 w 157"/>
                <a:gd name="T67" fmla="*/ 28 h 192"/>
                <a:gd name="T68" fmla="*/ 140 w 157"/>
                <a:gd name="T69" fmla="*/ 28 h 192"/>
                <a:gd name="T70" fmla="*/ 148 w 157"/>
                <a:gd name="T71" fmla="*/ 33 h 192"/>
                <a:gd name="T72" fmla="*/ 9 w 157"/>
                <a:gd name="T73" fmla="*/ 3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7" h="192">
                  <a:moveTo>
                    <a:pt x="157" y="36"/>
                  </a:moveTo>
                  <a:cubicBezTo>
                    <a:pt x="156" y="27"/>
                    <a:pt x="149" y="20"/>
                    <a:pt x="14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10" y="9"/>
                    <a:pt x="102" y="0"/>
                    <a:pt x="91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5" y="0"/>
                    <a:pt x="46" y="9"/>
                    <a:pt x="4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7" y="20"/>
                    <a:pt x="0" y="27"/>
                    <a:pt x="0" y="36"/>
                  </a:cubicBezTo>
                  <a:cubicBezTo>
                    <a:pt x="0" y="38"/>
                    <a:pt x="2" y="40"/>
                    <a:pt x="4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16" y="185"/>
                    <a:pt x="23" y="192"/>
                    <a:pt x="33" y="192"/>
                  </a:cubicBezTo>
                  <a:cubicBezTo>
                    <a:pt x="127" y="192"/>
                    <a:pt x="127" y="192"/>
                    <a:pt x="127" y="192"/>
                  </a:cubicBezTo>
                  <a:cubicBezTo>
                    <a:pt x="132" y="192"/>
                    <a:pt x="141" y="190"/>
                    <a:pt x="141" y="176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5" y="41"/>
                    <a:pt x="157" y="39"/>
                    <a:pt x="157" y="37"/>
                  </a:cubicBezTo>
                  <a:lnTo>
                    <a:pt x="157" y="36"/>
                  </a:lnTo>
                  <a:close/>
                  <a:moveTo>
                    <a:pt x="133" y="176"/>
                  </a:moveTo>
                  <a:cubicBezTo>
                    <a:pt x="133" y="183"/>
                    <a:pt x="131" y="184"/>
                    <a:pt x="127" y="184"/>
                  </a:cubicBezTo>
                  <a:cubicBezTo>
                    <a:pt x="33" y="184"/>
                    <a:pt x="33" y="184"/>
                    <a:pt x="33" y="184"/>
                  </a:cubicBezTo>
                  <a:cubicBezTo>
                    <a:pt x="29" y="184"/>
                    <a:pt x="24" y="182"/>
                    <a:pt x="24" y="176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33" y="41"/>
                    <a:pt x="133" y="41"/>
                    <a:pt x="133" y="41"/>
                  </a:cubicBezTo>
                  <a:lnTo>
                    <a:pt x="133" y="176"/>
                  </a:lnTo>
                  <a:close/>
                  <a:moveTo>
                    <a:pt x="66" y="8"/>
                  </a:moveTo>
                  <a:cubicBezTo>
                    <a:pt x="91" y="8"/>
                    <a:pt x="91" y="8"/>
                    <a:pt x="91" y="8"/>
                  </a:cubicBezTo>
                  <a:cubicBezTo>
                    <a:pt x="97" y="8"/>
                    <a:pt x="102" y="13"/>
                    <a:pt x="102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13"/>
                    <a:pt x="60" y="8"/>
                    <a:pt x="66" y="8"/>
                  </a:cubicBezTo>
                  <a:close/>
                  <a:moveTo>
                    <a:pt x="9" y="32"/>
                  </a:moveTo>
                  <a:cubicBezTo>
                    <a:pt x="10" y="29"/>
                    <a:pt x="14" y="28"/>
                    <a:pt x="17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3" y="28"/>
                    <a:pt x="146" y="30"/>
                    <a:pt x="148" y="33"/>
                  </a:cubicBezTo>
                  <a:lnTo>
                    <a:pt x="9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" name="Freeform 394"/>
            <p:cNvSpPr>
              <a:spLocks/>
            </p:cNvSpPr>
            <p:nvPr/>
          </p:nvSpPr>
          <p:spPr bwMode="auto">
            <a:xfrm>
              <a:off x="7421564" y="1620837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9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9"/>
                    <a:pt x="1" y="120"/>
                    <a:pt x="4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" name="Freeform 395"/>
            <p:cNvSpPr>
              <a:spLocks/>
            </p:cNvSpPr>
            <p:nvPr/>
          </p:nvSpPr>
          <p:spPr bwMode="auto">
            <a:xfrm>
              <a:off x="7456489" y="1620837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7" y="120"/>
                    <a:pt x="8" y="119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9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Freeform 396"/>
            <p:cNvSpPr>
              <a:spLocks/>
            </p:cNvSpPr>
            <p:nvPr/>
          </p:nvSpPr>
          <p:spPr bwMode="auto">
            <a:xfrm>
              <a:off x="7493001" y="1620837"/>
              <a:ext cx="9525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9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9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Oval 397"/>
            <p:cNvSpPr>
              <a:spLocks noChangeArrowheads="1"/>
            </p:cNvSpPr>
            <p:nvPr/>
          </p:nvSpPr>
          <p:spPr bwMode="auto">
            <a:xfrm>
              <a:off x="7456489" y="2835275"/>
              <a:ext cx="11113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Oval 398"/>
            <p:cNvSpPr>
              <a:spLocks noChangeArrowheads="1"/>
            </p:cNvSpPr>
            <p:nvPr/>
          </p:nvSpPr>
          <p:spPr bwMode="auto">
            <a:xfrm>
              <a:off x="7456489" y="2997200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Oval 399"/>
            <p:cNvSpPr>
              <a:spLocks noChangeArrowheads="1"/>
            </p:cNvSpPr>
            <p:nvPr/>
          </p:nvSpPr>
          <p:spPr bwMode="auto">
            <a:xfrm>
              <a:off x="7375526" y="2914650"/>
              <a:ext cx="11113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Oval 400"/>
            <p:cNvSpPr>
              <a:spLocks noChangeArrowheads="1"/>
            </p:cNvSpPr>
            <p:nvPr/>
          </p:nvSpPr>
          <p:spPr bwMode="auto">
            <a:xfrm>
              <a:off x="7535864" y="2914650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Freeform 401"/>
            <p:cNvSpPr>
              <a:spLocks/>
            </p:cNvSpPr>
            <p:nvPr/>
          </p:nvSpPr>
          <p:spPr bwMode="auto">
            <a:xfrm>
              <a:off x="7413626" y="2857500"/>
              <a:ext cx="98425" cy="69850"/>
            </a:xfrm>
            <a:custGeom>
              <a:avLst/>
              <a:gdLst>
                <a:gd name="T0" fmla="*/ 65 w 73"/>
                <a:gd name="T1" fmla="*/ 2 h 52"/>
                <a:gd name="T2" fmla="*/ 35 w 73"/>
                <a:gd name="T3" fmla="*/ 42 h 52"/>
                <a:gd name="T4" fmla="*/ 7 w 73"/>
                <a:gd name="T5" fmla="*/ 21 h 52"/>
                <a:gd name="T6" fmla="*/ 1 w 73"/>
                <a:gd name="T7" fmla="*/ 22 h 52"/>
                <a:gd name="T8" fmla="*/ 2 w 73"/>
                <a:gd name="T9" fmla="*/ 27 h 52"/>
                <a:gd name="T10" fmla="*/ 33 w 73"/>
                <a:gd name="T11" fmla="*/ 51 h 52"/>
                <a:gd name="T12" fmla="*/ 33 w 73"/>
                <a:gd name="T13" fmla="*/ 51 h 52"/>
                <a:gd name="T14" fmla="*/ 33 w 73"/>
                <a:gd name="T15" fmla="*/ 51 h 52"/>
                <a:gd name="T16" fmla="*/ 34 w 73"/>
                <a:gd name="T17" fmla="*/ 51 h 52"/>
                <a:gd name="T18" fmla="*/ 34 w 73"/>
                <a:gd name="T19" fmla="*/ 52 h 52"/>
                <a:gd name="T20" fmla="*/ 35 w 73"/>
                <a:gd name="T21" fmla="*/ 52 h 52"/>
                <a:gd name="T22" fmla="*/ 37 w 73"/>
                <a:gd name="T23" fmla="*/ 51 h 52"/>
                <a:gd name="T24" fmla="*/ 38 w 73"/>
                <a:gd name="T25" fmla="*/ 51 h 52"/>
                <a:gd name="T26" fmla="*/ 39 w 73"/>
                <a:gd name="T27" fmla="*/ 50 h 52"/>
                <a:gd name="T28" fmla="*/ 39 w 73"/>
                <a:gd name="T29" fmla="*/ 50 h 52"/>
                <a:gd name="T30" fmla="*/ 39 w 73"/>
                <a:gd name="T31" fmla="*/ 50 h 52"/>
                <a:gd name="T32" fmla="*/ 71 w 73"/>
                <a:gd name="T33" fmla="*/ 7 h 52"/>
                <a:gd name="T34" fmla="*/ 70 w 73"/>
                <a:gd name="T35" fmla="*/ 1 h 52"/>
                <a:gd name="T36" fmla="*/ 65 w 73"/>
                <a:gd name="T37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52">
                  <a:moveTo>
                    <a:pt x="65" y="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0"/>
                    <a:pt x="2" y="20"/>
                    <a:pt x="1" y="22"/>
                  </a:cubicBezTo>
                  <a:cubicBezTo>
                    <a:pt x="0" y="23"/>
                    <a:pt x="0" y="26"/>
                    <a:pt x="2" y="27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6" y="52"/>
                    <a:pt x="37" y="52"/>
                    <a:pt x="37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3" y="5"/>
                    <a:pt x="72" y="3"/>
                    <a:pt x="70" y="1"/>
                  </a:cubicBezTo>
                  <a:cubicBezTo>
                    <a:pt x="69" y="0"/>
                    <a:pt x="66" y="0"/>
                    <a:pt x="6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402"/>
            <p:cNvSpPr>
              <a:spLocks noEditPoints="1"/>
            </p:cNvSpPr>
            <p:nvPr/>
          </p:nvSpPr>
          <p:spPr bwMode="auto">
            <a:xfrm>
              <a:off x="7350126" y="2809875"/>
              <a:ext cx="223838" cy="223838"/>
            </a:xfrm>
            <a:custGeom>
              <a:avLst/>
              <a:gdLst>
                <a:gd name="T0" fmla="*/ 82 w 165"/>
                <a:gd name="T1" fmla="*/ 0 h 165"/>
                <a:gd name="T2" fmla="*/ 0 w 165"/>
                <a:gd name="T3" fmla="*/ 83 h 165"/>
                <a:gd name="T4" fmla="*/ 82 w 165"/>
                <a:gd name="T5" fmla="*/ 165 h 165"/>
                <a:gd name="T6" fmla="*/ 165 w 165"/>
                <a:gd name="T7" fmla="*/ 83 h 165"/>
                <a:gd name="T8" fmla="*/ 82 w 165"/>
                <a:gd name="T9" fmla="*/ 0 h 165"/>
                <a:gd name="T10" fmla="*/ 82 w 165"/>
                <a:gd name="T11" fmla="*/ 157 h 165"/>
                <a:gd name="T12" fmla="*/ 8 w 165"/>
                <a:gd name="T13" fmla="*/ 83 h 165"/>
                <a:gd name="T14" fmla="*/ 82 w 165"/>
                <a:gd name="T15" fmla="*/ 8 h 165"/>
                <a:gd name="T16" fmla="*/ 157 w 165"/>
                <a:gd name="T17" fmla="*/ 83 h 165"/>
                <a:gd name="T18" fmla="*/ 82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cubicBezTo>
                    <a:pt x="37" y="0"/>
                    <a:pt x="0" y="37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3"/>
                  </a:cubicBezTo>
                  <a:cubicBezTo>
                    <a:pt x="165" y="37"/>
                    <a:pt x="128" y="0"/>
                    <a:pt x="82" y="0"/>
                  </a:cubicBezTo>
                  <a:close/>
                  <a:moveTo>
                    <a:pt x="82" y="157"/>
                  </a:moveTo>
                  <a:cubicBezTo>
                    <a:pt x="41" y="157"/>
                    <a:pt x="8" y="124"/>
                    <a:pt x="8" y="83"/>
                  </a:cubicBezTo>
                  <a:cubicBezTo>
                    <a:pt x="8" y="42"/>
                    <a:pt x="41" y="8"/>
                    <a:pt x="82" y="8"/>
                  </a:cubicBezTo>
                  <a:cubicBezTo>
                    <a:pt x="124" y="8"/>
                    <a:pt x="157" y="42"/>
                    <a:pt x="157" y="83"/>
                  </a:cubicBezTo>
                  <a:cubicBezTo>
                    <a:pt x="157" y="124"/>
                    <a:pt x="124" y="157"/>
                    <a:pt x="82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403"/>
            <p:cNvSpPr>
              <a:spLocks/>
            </p:cNvSpPr>
            <p:nvPr/>
          </p:nvSpPr>
          <p:spPr bwMode="auto">
            <a:xfrm>
              <a:off x="7418389" y="4033838"/>
              <a:ext cx="11113" cy="46038"/>
            </a:xfrm>
            <a:custGeom>
              <a:avLst/>
              <a:gdLst>
                <a:gd name="T0" fmla="*/ 4 w 8"/>
                <a:gd name="T1" fmla="*/ 34 h 34"/>
                <a:gd name="T2" fmla="*/ 8 w 8"/>
                <a:gd name="T3" fmla="*/ 30 h 34"/>
                <a:gd name="T4" fmla="*/ 8 w 8"/>
                <a:gd name="T5" fmla="*/ 4 h 34"/>
                <a:gd name="T6" fmla="*/ 4 w 8"/>
                <a:gd name="T7" fmla="*/ 0 h 34"/>
                <a:gd name="T8" fmla="*/ 0 w 8"/>
                <a:gd name="T9" fmla="*/ 4 h 34"/>
                <a:gd name="T10" fmla="*/ 0 w 8"/>
                <a:gd name="T11" fmla="*/ 30 h 34"/>
                <a:gd name="T12" fmla="*/ 4 w 8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4">
                  <a:moveTo>
                    <a:pt x="4" y="34"/>
                  </a:moveTo>
                  <a:cubicBezTo>
                    <a:pt x="6" y="34"/>
                    <a:pt x="8" y="32"/>
                    <a:pt x="8" y="3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2" y="34"/>
                    <a:pt x="4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404"/>
            <p:cNvSpPr>
              <a:spLocks/>
            </p:cNvSpPr>
            <p:nvPr/>
          </p:nvSpPr>
          <p:spPr bwMode="auto">
            <a:xfrm>
              <a:off x="7300914" y="4152900"/>
              <a:ext cx="46038" cy="9525"/>
            </a:xfrm>
            <a:custGeom>
              <a:avLst/>
              <a:gdLst>
                <a:gd name="T0" fmla="*/ 34 w 34"/>
                <a:gd name="T1" fmla="*/ 4 h 8"/>
                <a:gd name="T2" fmla="*/ 30 w 34"/>
                <a:gd name="T3" fmla="*/ 0 h 8"/>
                <a:gd name="T4" fmla="*/ 4 w 34"/>
                <a:gd name="T5" fmla="*/ 0 h 8"/>
                <a:gd name="T6" fmla="*/ 0 w 34"/>
                <a:gd name="T7" fmla="*/ 4 h 8"/>
                <a:gd name="T8" fmla="*/ 4 w 34"/>
                <a:gd name="T9" fmla="*/ 8 h 8"/>
                <a:gd name="T10" fmla="*/ 30 w 34"/>
                <a:gd name="T11" fmla="*/ 8 h 8"/>
                <a:gd name="T12" fmla="*/ 34 w 34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8">
                  <a:moveTo>
                    <a:pt x="34" y="4"/>
                  </a:moveTo>
                  <a:cubicBezTo>
                    <a:pt x="34" y="2"/>
                    <a:pt x="32" y="0"/>
                    <a:pt x="3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8"/>
                    <a:pt x="34" y="6"/>
                    <a:pt x="3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405"/>
            <p:cNvSpPr>
              <a:spLocks/>
            </p:cNvSpPr>
            <p:nvPr/>
          </p:nvSpPr>
          <p:spPr bwMode="auto">
            <a:xfrm>
              <a:off x="7475539" y="4068763"/>
              <a:ext cx="36513" cy="36513"/>
            </a:xfrm>
            <a:custGeom>
              <a:avLst/>
              <a:gdLst>
                <a:gd name="T0" fmla="*/ 4 w 27"/>
                <a:gd name="T1" fmla="*/ 27 h 27"/>
                <a:gd name="T2" fmla="*/ 7 w 27"/>
                <a:gd name="T3" fmla="*/ 25 h 27"/>
                <a:gd name="T4" fmla="*/ 25 w 27"/>
                <a:gd name="T5" fmla="*/ 7 h 27"/>
                <a:gd name="T6" fmla="*/ 25 w 27"/>
                <a:gd name="T7" fmla="*/ 1 h 27"/>
                <a:gd name="T8" fmla="*/ 20 w 27"/>
                <a:gd name="T9" fmla="*/ 1 h 27"/>
                <a:gd name="T10" fmla="*/ 1 w 27"/>
                <a:gd name="T11" fmla="*/ 20 h 27"/>
                <a:gd name="T12" fmla="*/ 1 w 27"/>
                <a:gd name="T13" fmla="*/ 25 h 27"/>
                <a:gd name="T14" fmla="*/ 4 w 27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7">
                  <a:moveTo>
                    <a:pt x="4" y="27"/>
                  </a:moveTo>
                  <a:cubicBezTo>
                    <a:pt x="5" y="27"/>
                    <a:pt x="6" y="26"/>
                    <a:pt x="7" y="25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7" y="5"/>
                    <a:pt x="27" y="3"/>
                    <a:pt x="25" y="1"/>
                  </a:cubicBezTo>
                  <a:cubicBezTo>
                    <a:pt x="24" y="0"/>
                    <a:pt x="21" y="0"/>
                    <a:pt x="20" y="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4"/>
                    <a:pt x="1" y="25"/>
                  </a:cubicBezTo>
                  <a:cubicBezTo>
                    <a:pt x="2" y="26"/>
                    <a:pt x="3" y="27"/>
                    <a:pt x="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407"/>
            <p:cNvSpPr>
              <a:spLocks/>
            </p:cNvSpPr>
            <p:nvPr/>
          </p:nvSpPr>
          <p:spPr bwMode="auto">
            <a:xfrm>
              <a:off x="7334251" y="4068763"/>
              <a:ext cx="36513" cy="36513"/>
            </a:xfrm>
            <a:custGeom>
              <a:avLst/>
              <a:gdLst>
                <a:gd name="T0" fmla="*/ 20 w 27"/>
                <a:gd name="T1" fmla="*/ 25 h 27"/>
                <a:gd name="T2" fmla="*/ 23 w 27"/>
                <a:gd name="T3" fmla="*/ 27 h 27"/>
                <a:gd name="T4" fmla="*/ 26 w 27"/>
                <a:gd name="T5" fmla="*/ 25 h 27"/>
                <a:gd name="T6" fmla="*/ 26 w 27"/>
                <a:gd name="T7" fmla="*/ 20 h 27"/>
                <a:gd name="T8" fmla="*/ 7 w 27"/>
                <a:gd name="T9" fmla="*/ 1 h 27"/>
                <a:gd name="T10" fmla="*/ 2 w 27"/>
                <a:gd name="T11" fmla="*/ 1 h 27"/>
                <a:gd name="T12" fmla="*/ 2 w 27"/>
                <a:gd name="T13" fmla="*/ 7 h 27"/>
                <a:gd name="T14" fmla="*/ 20 w 27"/>
                <a:gd name="T15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7">
                  <a:moveTo>
                    <a:pt x="20" y="25"/>
                  </a:moveTo>
                  <a:cubicBezTo>
                    <a:pt x="21" y="26"/>
                    <a:pt x="22" y="27"/>
                    <a:pt x="23" y="27"/>
                  </a:cubicBezTo>
                  <a:cubicBezTo>
                    <a:pt x="24" y="27"/>
                    <a:pt x="25" y="26"/>
                    <a:pt x="26" y="25"/>
                  </a:cubicBezTo>
                  <a:cubicBezTo>
                    <a:pt x="27" y="24"/>
                    <a:pt x="27" y="21"/>
                    <a:pt x="26" y="2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3" y="0"/>
                    <a:pt x="2" y="1"/>
                  </a:cubicBezTo>
                  <a:cubicBezTo>
                    <a:pt x="0" y="3"/>
                    <a:pt x="0" y="5"/>
                    <a:pt x="2" y="7"/>
                  </a:cubicBezTo>
                  <a:lnTo>
                    <a:pt x="20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408"/>
            <p:cNvSpPr>
              <a:spLocks noEditPoints="1"/>
            </p:cNvSpPr>
            <p:nvPr/>
          </p:nvSpPr>
          <p:spPr bwMode="auto">
            <a:xfrm>
              <a:off x="7324726" y="4095750"/>
              <a:ext cx="298450" cy="184150"/>
            </a:xfrm>
            <a:custGeom>
              <a:avLst/>
              <a:gdLst>
                <a:gd name="T0" fmla="*/ 167 w 221"/>
                <a:gd name="T1" fmla="*/ 29 h 136"/>
                <a:gd name="T2" fmla="*/ 150 w 221"/>
                <a:gd name="T3" fmla="*/ 31 h 136"/>
                <a:gd name="T4" fmla="*/ 101 w 221"/>
                <a:gd name="T5" fmla="*/ 9 h 136"/>
                <a:gd name="T6" fmla="*/ 100 w 221"/>
                <a:gd name="T7" fmla="*/ 9 h 136"/>
                <a:gd name="T8" fmla="*/ 73 w 221"/>
                <a:gd name="T9" fmla="*/ 0 h 136"/>
                <a:gd name="T10" fmla="*/ 28 w 221"/>
                <a:gd name="T11" fmla="*/ 46 h 136"/>
                <a:gd name="T12" fmla="*/ 28 w 221"/>
                <a:gd name="T13" fmla="*/ 49 h 136"/>
                <a:gd name="T14" fmla="*/ 0 w 221"/>
                <a:gd name="T15" fmla="*/ 91 h 136"/>
                <a:gd name="T16" fmla="*/ 45 w 221"/>
                <a:gd name="T17" fmla="*/ 136 h 136"/>
                <a:gd name="T18" fmla="*/ 167 w 221"/>
                <a:gd name="T19" fmla="*/ 136 h 136"/>
                <a:gd name="T20" fmla="*/ 221 w 221"/>
                <a:gd name="T21" fmla="*/ 83 h 136"/>
                <a:gd name="T22" fmla="*/ 167 w 221"/>
                <a:gd name="T23" fmla="*/ 29 h 136"/>
                <a:gd name="T24" fmla="*/ 36 w 221"/>
                <a:gd name="T25" fmla="*/ 46 h 136"/>
                <a:gd name="T26" fmla="*/ 73 w 221"/>
                <a:gd name="T27" fmla="*/ 8 h 136"/>
                <a:gd name="T28" fmla="*/ 86 w 221"/>
                <a:gd name="T29" fmla="*/ 11 h 136"/>
                <a:gd name="T30" fmla="*/ 43 w 221"/>
                <a:gd name="T31" fmla="*/ 46 h 136"/>
                <a:gd name="T32" fmla="*/ 36 w 221"/>
                <a:gd name="T33" fmla="*/ 47 h 136"/>
                <a:gd name="T34" fmla="*/ 36 w 221"/>
                <a:gd name="T35" fmla="*/ 46 h 136"/>
                <a:gd name="T36" fmla="*/ 167 w 221"/>
                <a:gd name="T37" fmla="*/ 128 h 136"/>
                <a:gd name="T38" fmla="*/ 45 w 221"/>
                <a:gd name="T39" fmla="*/ 128 h 136"/>
                <a:gd name="T40" fmla="*/ 8 w 221"/>
                <a:gd name="T41" fmla="*/ 91 h 136"/>
                <a:gd name="T42" fmla="*/ 33 w 221"/>
                <a:gd name="T43" fmla="*/ 56 h 136"/>
                <a:gd name="T44" fmla="*/ 34 w 221"/>
                <a:gd name="T45" fmla="*/ 55 h 136"/>
                <a:gd name="T46" fmla="*/ 39 w 221"/>
                <a:gd name="T47" fmla="*/ 54 h 136"/>
                <a:gd name="T48" fmla="*/ 40 w 221"/>
                <a:gd name="T49" fmla="*/ 54 h 136"/>
                <a:gd name="T50" fmla="*/ 45 w 221"/>
                <a:gd name="T51" fmla="*/ 54 h 136"/>
                <a:gd name="T52" fmla="*/ 46 w 221"/>
                <a:gd name="T53" fmla="*/ 54 h 136"/>
                <a:gd name="T54" fmla="*/ 46 w 221"/>
                <a:gd name="T55" fmla="*/ 54 h 136"/>
                <a:gd name="T56" fmla="*/ 46 w 221"/>
                <a:gd name="T57" fmla="*/ 54 h 136"/>
                <a:gd name="T58" fmla="*/ 50 w 221"/>
                <a:gd name="T59" fmla="*/ 51 h 136"/>
                <a:gd name="T60" fmla="*/ 99 w 221"/>
                <a:gd name="T61" fmla="*/ 17 h 136"/>
                <a:gd name="T62" fmla="*/ 99 w 221"/>
                <a:gd name="T63" fmla="*/ 17 h 136"/>
                <a:gd name="T64" fmla="*/ 101 w 221"/>
                <a:gd name="T65" fmla="*/ 17 h 136"/>
                <a:gd name="T66" fmla="*/ 145 w 221"/>
                <a:gd name="T67" fmla="*/ 39 h 136"/>
                <a:gd name="T68" fmla="*/ 150 w 221"/>
                <a:gd name="T69" fmla="*/ 40 h 136"/>
                <a:gd name="T70" fmla="*/ 167 w 221"/>
                <a:gd name="T71" fmla="*/ 37 h 136"/>
                <a:gd name="T72" fmla="*/ 213 w 221"/>
                <a:gd name="T73" fmla="*/ 83 h 136"/>
                <a:gd name="T74" fmla="*/ 167 w 221"/>
                <a:gd name="T75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1" h="136">
                  <a:moveTo>
                    <a:pt x="167" y="29"/>
                  </a:moveTo>
                  <a:cubicBezTo>
                    <a:pt x="161" y="29"/>
                    <a:pt x="155" y="30"/>
                    <a:pt x="150" y="31"/>
                  </a:cubicBezTo>
                  <a:cubicBezTo>
                    <a:pt x="138" y="17"/>
                    <a:pt x="120" y="9"/>
                    <a:pt x="101" y="9"/>
                  </a:cubicBezTo>
                  <a:cubicBezTo>
                    <a:pt x="101" y="9"/>
                    <a:pt x="100" y="9"/>
                    <a:pt x="100" y="9"/>
                  </a:cubicBezTo>
                  <a:cubicBezTo>
                    <a:pt x="92" y="3"/>
                    <a:pt x="83" y="0"/>
                    <a:pt x="73" y="0"/>
                  </a:cubicBezTo>
                  <a:cubicBezTo>
                    <a:pt x="48" y="0"/>
                    <a:pt x="28" y="21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11" y="56"/>
                    <a:pt x="0" y="72"/>
                    <a:pt x="0" y="91"/>
                  </a:cubicBezTo>
                  <a:cubicBezTo>
                    <a:pt x="0" y="116"/>
                    <a:pt x="20" y="136"/>
                    <a:pt x="45" y="136"/>
                  </a:cubicBezTo>
                  <a:cubicBezTo>
                    <a:pt x="167" y="136"/>
                    <a:pt x="167" y="136"/>
                    <a:pt x="167" y="136"/>
                  </a:cubicBezTo>
                  <a:cubicBezTo>
                    <a:pt x="197" y="136"/>
                    <a:pt x="221" y="112"/>
                    <a:pt x="221" y="83"/>
                  </a:cubicBezTo>
                  <a:cubicBezTo>
                    <a:pt x="221" y="53"/>
                    <a:pt x="197" y="29"/>
                    <a:pt x="167" y="29"/>
                  </a:cubicBezTo>
                  <a:close/>
                  <a:moveTo>
                    <a:pt x="36" y="46"/>
                  </a:moveTo>
                  <a:cubicBezTo>
                    <a:pt x="36" y="25"/>
                    <a:pt x="53" y="8"/>
                    <a:pt x="73" y="8"/>
                  </a:cubicBezTo>
                  <a:cubicBezTo>
                    <a:pt x="78" y="8"/>
                    <a:pt x="82" y="9"/>
                    <a:pt x="86" y="11"/>
                  </a:cubicBezTo>
                  <a:cubicBezTo>
                    <a:pt x="68" y="15"/>
                    <a:pt x="52" y="28"/>
                    <a:pt x="43" y="46"/>
                  </a:cubicBezTo>
                  <a:cubicBezTo>
                    <a:pt x="41" y="46"/>
                    <a:pt x="38" y="46"/>
                    <a:pt x="36" y="47"/>
                  </a:cubicBezTo>
                  <a:lnTo>
                    <a:pt x="36" y="46"/>
                  </a:lnTo>
                  <a:close/>
                  <a:moveTo>
                    <a:pt x="167" y="128"/>
                  </a:moveTo>
                  <a:cubicBezTo>
                    <a:pt x="45" y="128"/>
                    <a:pt x="45" y="128"/>
                    <a:pt x="45" y="128"/>
                  </a:cubicBezTo>
                  <a:cubicBezTo>
                    <a:pt x="24" y="128"/>
                    <a:pt x="8" y="112"/>
                    <a:pt x="8" y="91"/>
                  </a:cubicBezTo>
                  <a:cubicBezTo>
                    <a:pt x="8" y="74"/>
                    <a:pt x="18" y="60"/>
                    <a:pt x="33" y="56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6" y="55"/>
                    <a:pt x="37" y="54"/>
                    <a:pt x="39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1" y="54"/>
                    <a:pt x="43" y="54"/>
                    <a:pt x="45" y="54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8" y="54"/>
                    <a:pt x="49" y="53"/>
                    <a:pt x="50" y="51"/>
                  </a:cubicBezTo>
                  <a:cubicBezTo>
                    <a:pt x="58" y="31"/>
                    <a:pt x="78" y="18"/>
                    <a:pt x="99" y="17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100" y="17"/>
                    <a:pt x="100" y="17"/>
                    <a:pt x="101" y="17"/>
                  </a:cubicBezTo>
                  <a:cubicBezTo>
                    <a:pt x="119" y="17"/>
                    <a:pt x="135" y="25"/>
                    <a:pt x="145" y="39"/>
                  </a:cubicBezTo>
                  <a:cubicBezTo>
                    <a:pt x="146" y="40"/>
                    <a:pt x="148" y="41"/>
                    <a:pt x="150" y="40"/>
                  </a:cubicBezTo>
                  <a:cubicBezTo>
                    <a:pt x="155" y="38"/>
                    <a:pt x="161" y="37"/>
                    <a:pt x="167" y="37"/>
                  </a:cubicBezTo>
                  <a:cubicBezTo>
                    <a:pt x="192" y="37"/>
                    <a:pt x="213" y="57"/>
                    <a:pt x="213" y="83"/>
                  </a:cubicBezTo>
                  <a:cubicBezTo>
                    <a:pt x="213" y="108"/>
                    <a:pt x="192" y="128"/>
                    <a:pt x="167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409"/>
            <p:cNvSpPr>
              <a:spLocks noEditPoints="1"/>
            </p:cNvSpPr>
            <p:nvPr/>
          </p:nvSpPr>
          <p:spPr bwMode="auto">
            <a:xfrm>
              <a:off x="7415214" y="3421063"/>
              <a:ext cx="166688" cy="165100"/>
            </a:xfrm>
            <a:custGeom>
              <a:avLst/>
              <a:gdLst>
                <a:gd name="T0" fmla="*/ 105 w 123"/>
                <a:gd name="T1" fmla="*/ 17 h 122"/>
                <a:gd name="T2" fmla="*/ 61 w 123"/>
                <a:gd name="T3" fmla="*/ 0 h 122"/>
                <a:gd name="T4" fmla="*/ 18 w 123"/>
                <a:gd name="T5" fmla="*/ 17 h 122"/>
                <a:gd name="T6" fmla="*/ 0 w 123"/>
                <a:gd name="T7" fmla="*/ 61 h 122"/>
                <a:gd name="T8" fmla="*/ 18 w 123"/>
                <a:gd name="T9" fmla="*/ 104 h 122"/>
                <a:gd name="T10" fmla="*/ 61 w 123"/>
                <a:gd name="T11" fmla="*/ 122 h 122"/>
                <a:gd name="T12" fmla="*/ 105 w 123"/>
                <a:gd name="T13" fmla="*/ 104 h 122"/>
                <a:gd name="T14" fmla="*/ 123 w 123"/>
                <a:gd name="T15" fmla="*/ 61 h 122"/>
                <a:gd name="T16" fmla="*/ 105 w 123"/>
                <a:gd name="T17" fmla="*/ 17 h 122"/>
                <a:gd name="T18" fmla="*/ 99 w 123"/>
                <a:gd name="T19" fmla="*/ 98 h 122"/>
                <a:gd name="T20" fmla="*/ 61 w 123"/>
                <a:gd name="T21" fmla="*/ 114 h 122"/>
                <a:gd name="T22" fmla="*/ 24 w 123"/>
                <a:gd name="T23" fmla="*/ 98 h 122"/>
                <a:gd name="T24" fmla="*/ 8 w 123"/>
                <a:gd name="T25" fmla="*/ 61 h 122"/>
                <a:gd name="T26" fmla="*/ 24 w 123"/>
                <a:gd name="T27" fmla="*/ 23 h 122"/>
                <a:gd name="T28" fmla="*/ 61 w 123"/>
                <a:gd name="T29" fmla="*/ 8 h 122"/>
                <a:gd name="T30" fmla="*/ 99 w 123"/>
                <a:gd name="T31" fmla="*/ 23 h 122"/>
                <a:gd name="T32" fmla="*/ 115 w 123"/>
                <a:gd name="T33" fmla="*/ 61 h 122"/>
                <a:gd name="T34" fmla="*/ 99 w 123"/>
                <a:gd name="T35" fmla="*/ 9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3" h="122">
                  <a:moveTo>
                    <a:pt x="105" y="17"/>
                  </a:moveTo>
                  <a:cubicBezTo>
                    <a:pt x="93" y="6"/>
                    <a:pt x="78" y="0"/>
                    <a:pt x="61" y="0"/>
                  </a:cubicBezTo>
                  <a:cubicBezTo>
                    <a:pt x="45" y="0"/>
                    <a:pt x="30" y="6"/>
                    <a:pt x="18" y="17"/>
                  </a:cubicBezTo>
                  <a:cubicBezTo>
                    <a:pt x="7" y="29"/>
                    <a:pt x="0" y="44"/>
                    <a:pt x="0" y="61"/>
                  </a:cubicBezTo>
                  <a:cubicBezTo>
                    <a:pt x="0" y="77"/>
                    <a:pt x="7" y="92"/>
                    <a:pt x="18" y="104"/>
                  </a:cubicBezTo>
                  <a:cubicBezTo>
                    <a:pt x="30" y="115"/>
                    <a:pt x="45" y="122"/>
                    <a:pt x="61" y="122"/>
                  </a:cubicBezTo>
                  <a:cubicBezTo>
                    <a:pt x="78" y="122"/>
                    <a:pt x="93" y="115"/>
                    <a:pt x="105" y="104"/>
                  </a:cubicBezTo>
                  <a:cubicBezTo>
                    <a:pt x="116" y="92"/>
                    <a:pt x="123" y="77"/>
                    <a:pt x="123" y="61"/>
                  </a:cubicBezTo>
                  <a:cubicBezTo>
                    <a:pt x="123" y="44"/>
                    <a:pt x="116" y="29"/>
                    <a:pt x="105" y="17"/>
                  </a:cubicBezTo>
                  <a:close/>
                  <a:moveTo>
                    <a:pt x="99" y="98"/>
                  </a:moveTo>
                  <a:cubicBezTo>
                    <a:pt x="89" y="108"/>
                    <a:pt x="76" y="114"/>
                    <a:pt x="61" y="114"/>
                  </a:cubicBezTo>
                  <a:cubicBezTo>
                    <a:pt x="47" y="114"/>
                    <a:pt x="34" y="108"/>
                    <a:pt x="24" y="98"/>
                  </a:cubicBezTo>
                  <a:cubicBezTo>
                    <a:pt x="14" y="88"/>
                    <a:pt x="8" y="75"/>
                    <a:pt x="8" y="61"/>
                  </a:cubicBezTo>
                  <a:cubicBezTo>
                    <a:pt x="8" y="47"/>
                    <a:pt x="14" y="33"/>
                    <a:pt x="24" y="23"/>
                  </a:cubicBezTo>
                  <a:cubicBezTo>
                    <a:pt x="34" y="13"/>
                    <a:pt x="47" y="8"/>
                    <a:pt x="61" y="8"/>
                  </a:cubicBezTo>
                  <a:cubicBezTo>
                    <a:pt x="76" y="8"/>
                    <a:pt x="89" y="13"/>
                    <a:pt x="99" y="23"/>
                  </a:cubicBezTo>
                  <a:cubicBezTo>
                    <a:pt x="109" y="33"/>
                    <a:pt x="115" y="47"/>
                    <a:pt x="115" y="61"/>
                  </a:cubicBezTo>
                  <a:cubicBezTo>
                    <a:pt x="115" y="75"/>
                    <a:pt x="109" y="88"/>
                    <a:pt x="99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410"/>
            <p:cNvSpPr>
              <a:spLocks noEditPoints="1"/>
            </p:cNvSpPr>
            <p:nvPr/>
          </p:nvSpPr>
          <p:spPr bwMode="auto">
            <a:xfrm>
              <a:off x="7432676" y="3436938"/>
              <a:ext cx="131763" cy="131763"/>
            </a:xfrm>
            <a:custGeom>
              <a:avLst/>
              <a:gdLst>
                <a:gd name="T0" fmla="*/ 83 w 97"/>
                <a:gd name="T1" fmla="*/ 14 h 97"/>
                <a:gd name="T2" fmla="*/ 48 w 97"/>
                <a:gd name="T3" fmla="*/ 0 h 97"/>
                <a:gd name="T4" fmla="*/ 14 w 97"/>
                <a:gd name="T5" fmla="*/ 14 h 97"/>
                <a:gd name="T6" fmla="*/ 0 w 97"/>
                <a:gd name="T7" fmla="*/ 49 h 97"/>
                <a:gd name="T8" fmla="*/ 14 w 97"/>
                <a:gd name="T9" fmla="*/ 83 h 97"/>
                <a:gd name="T10" fmla="*/ 48 w 97"/>
                <a:gd name="T11" fmla="*/ 97 h 97"/>
                <a:gd name="T12" fmla="*/ 83 w 97"/>
                <a:gd name="T13" fmla="*/ 83 h 97"/>
                <a:gd name="T14" fmla="*/ 97 w 97"/>
                <a:gd name="T15" fmla="*/ 49 h 97"/>
                <a:gd name="T16" fmla="*/ 83 w 97"/>
                <a:gd name="T17" fmla="*/ 14 h 97"/>
                <a:gd name="T18" fmla="*/ 80 w 97"/>
                <a:gd name="T19" fmla="*/ 80 h 97"/>
                <a:gd name="T20" fmla="*/ 48 w 97"/>
                <a:gd name="T21" fmla="*/ 93 h 97"/>
                <a:gd name="T22" fmla="*/ 17 w 97"/>
                <a:gd name="T23" fmla="*/ 80 h 97"/>
                <a:gd name="T24" fmla="*/ 4 w 97"/>
                <a:gd name="T25" fmla="*/ 49 h 97"/>
                <a:gd name="T26" fmla="*/ 17 w 97"/>
                <a:gd name="T27" fmla="*/ 17 h 97"/>
                <a:gd name="T28" fmla="*/ 48 w 97"/>
                <a:gd name="T29" fmla="*/ 4 h 97"/>
                <a:gd name="T30" fmla="*/ 80 w 97"/>
                <a:gd name="T31" fmla="*/ 17 h 97"/>
                <a:gd name="T32" fmla="*/ 93 w 97"/>
                <a:gd name="T33" fmla="*/ 49 h 97"/>
                <a:gd name="T34" fmla="*/ 80 w 97"/>
                <a:gd name="T35" fmla="*/ 8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97">
                  <a:moveTo>
                    <a:pt x="83" y="14"/>
                  </a:moveTo>
                  <a:cubicBezTo>
                    <a:pt x="74" y="5"/>
                    <a:pt x="61" y="0"/>
                    <a:pt x="48" y="0"/>
                  </a:cubicBezTo>
                  <a:cubicBezTo>
                    <a:pt x="35" y="0"/>
                    <a:pt x="23" y="5"/>
                    <a:pt x="14" y="14"/>
                  </a:cubicBezTo>
                  <a:cubicBezTo>
                    <a:pt x="5" y="23"/>
                    <a:pt x="0" y="36"/>
                    <a:pt x="0" y="49"/>
                  </a:cubicBezTo>
                  <a:cubicBezTo>
                    <a:pt x="0" y="62"/>
                    <a:pt x="5" y="74"/>
                    <a:pt x="14" y="83"/>
                  </a:cubicBezTo>
                  <a:cubicBezTo>
                    <a:pt x="23" y="92"/>
                    <a:pt x="35" y="97"/>
                    <a:pt x="48" y="97"/>
                  </a:cubicBezTo>
                  <a:cubicBezTo>
                    <a:pt x="61" y="97"/>
                    <a:pt x="74" y="92"/>
                    <a:pt x="83" y="83"/>
                  </a:cubicBezTo>
                  <a:cubicBezTo>
                    <a:pt x="92" y="74"/>
                    <a:pt x="97" y="62"/>
                    <a:pt x="97" y="49"/>
                  </a:cubicBezTo>
                  <a:cubicBezTo>
                    <a:pt x="97" y="36"/>
                    <a:pt x="92" y="23"/>
                    <a:pt x="83" y="14"/>
                  </a:cubicBezTo>
                  <a:close/>
                  <a:moveTo>
                    <a:pt x="80" y="80"/>
                  </a:moveTo>
                  <a:cubicBezTo>
                    <a:pt x="72" y="89"/>
                    <a:pt x="60" y="93"/>
                    <a:pt x="48" y="93"/>
                  </a:cubicBezTo>
                  <a:cubicBezTo>
                    <a:pt x="37" y="93"/>
                    <a:pt x="25" y="89"/>
                    <a:pt x="17" y="80"/>
                  </a:cubicBezTo>
                  <a:cubicBezTo>
                    <a:pt x="8" y="72"/>
                    <a:pt x="4" y="61"/>
                    <a:pt x="4" y="49"/>
                  </a:cubicBezTo>
                  <a:cubicBezTo>
                    <a:pt x="4" y="37"/>
                    <a:pt x="8" y="25"/>
                    <a:pt x="17" y="17"/>
                  </a:cubicBezTo>
                  <a:cubicBezTo>
                    <a:pt x="25" y="9"/>
                    <a:pt x="37" y="4"/>
                    <a:pt x="48" y="4"/>
                  </a:cubicBezTo>
                  <a:cubicBezTo>
                    <a:pt x="60" y="4"/>
                    <a:pt x="72" y="9"/>
                    <a:pt x="80" y="17"/>
                  </a:cubicBezTo>
                  <a:cubicBezTo>
                    <a:pt x="89" y="25"/>
                    <a:pt x="93" y="37"/>
                    <a:pt x="93" y="49"/>
                  </a:cubicBezTo>
                  <a:cubicBezTo>
                    <a:pt x="93" y="61"/>
                    <a:pt x="89" y="72"/>
                    <a:pt x="80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411"/>
            <p:cNvSpPr>
              <a:spLocks/>
            </p:cNvSpPr>
            <p:nvPr/>
          </p:nvSpPr>
          <p:spPr bwMode="auto">
            <a:xfrm>
              <a:off x="7464426" y="3444875"/>
              <a:ext cx="73025" cy="28575"/>
            </a:xfrm>
            <a:custGeom>
              <a:avLst/>
              <a:gdLst>
                <a:gd name="T0" fmla="*/ 1 w 54"/>
                <a:gd name="T1" fmla="*/ 14 h 21"/>
                <a:gd name="T2" fmla="*/ 1 w 54"/>
                <a:gd name="T3" fmla="*/ 20 h 21"/>
                <a:gd name="T4" fmla="*/ 7 w 54"/>
                <a:gd name="T5" fmla="*/ 20 h 21"/>
                <a:gd name="T6" fmla="*/ 46 w 54"/>
                <a:gd name="T7" fmla="*/ 20 h 21"/>
                <a:gd name="T8" fmla="*/ 49 w 54"/>
                <a:gd name="T9" fmla="*/ 21 h 21"/>
                <a:gd name="T10" fmla="*/ 52 w 54"/>
                <a:gd name="T11" fmla="*/ 20 h 21"/>
                <a:gd name="T12" fmla="*/ 52 w 54"/>
                <a:gd name="T13" fmla="*/ 14 h 21"/>
                <a:gd name="T14" fmla="*/ 1 w 54"/>
                <a:gd name="T15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1">
                  <a:moveTo>
                    <a:pt x="1" y="14"/>
                  </a:moveTo>
                  <a:cubicBezTo>
                    <a:pt x="0" y="16"/>
                    <a:pt x="0" y="18"/>
                    <a:pt x="1" y="20"/>
                  </a:cubicBezTo>
                  <a:cubicBezTo>
                    <a:pt x="3" y="21"/>
                    <a:pt x="5" y="21"/>
                    <a:pt x="7" y="20"/>
                  </a:cubicBezTo>
                  <a:cubicBezTo>
                    <a:pt x="18" y="9"/>
                    <a:pt x="35" y="9"/>
                    <a:pt x="46" y="20"/>
                  </a:cubicBezTo>
                  <a:cubicBezTo>
                    <a:pt x="47" y="20"/>
                    <a:pt x="48" y="21"/>
                    <a:pt x="49" y="21"/>
                  </a:cubicBezTo>
                  <a:cubicBezTo>
                    <a:pt x="50" y="21"/>
                    <a:pt x="51" y="20"/>
                    <a:pt x="52" y="20"/>
                  </a:cubicBezTo>
                  <a:cubicBezTo>
                    <a:pt x="54" y="18"/>
                    <a:pt x="54" y="16"/>
                    <a:pt x="52" y="14"/>
                  </a:cubicBezTo>
                  <a:cubicBezTo>
                    <a:pt x="38" y="0"/>
                    <a:pt x="15" y="0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412"/>
            <p:cNvSpPr>
              <a:spLocks noEditPoints="1"/>
            </p:cNvSpPr>
            <p:nvPr/>
          </p:nvSpPr>
          <p:spPr bwMode="auto">
            <a:xfrm>
              <a:off x="7342189" y="3559175"/>
              <a:ext cx="101600" cy="100013"/>
            </a:xfrm>
            <a:custGeom>
              <a:avLst/>
              <a:gdLst>
                <a:gd name="T0" fmla="*/ 48 w 75"/>
                <a:gd name="T1" fmla="*/ 5 h 74"/>
                <a:gd name="T2" fmla="*/ 5 w 75"/>
                <a:gd name="T3" fmla="*/ 48 h 74"/>
                <a:gd name="T4" fmla="*/ 0 w 75"/>
                <a:gd name="T5" fmla="*/ 59 h 74"/>
                <a:gd name="T6" fmla="*/ 5 w 75"/>
                <a:gd name="T7" fmla="*/ 69 h 74"/>
                <a:gd name="T8" fmla="*/ 15 w 75"/>
                <a:gd name="T9" fmla="*/ 74 h 74"/>
                <a:gd name="T10" fmla="*/ 26 w 75"/>
                <a:gd name="T11" fmla="*/ 69 h 74"/>
                <a:gd name="T12" fmla="*/ 69 w 75"/>
                <a:gd name="T13" fmla="*/ 26 h 74"/>
                <a:gd name="T14" fmla="*/ 69 w 75"/>
                <a:gd name="T15" fmla="*/ 5 h 74"/>
                <a:gd name="T16" fmla="*/ 48 w 75"/>
                <a:gd name="T17" fmla="*/ 5 h 74"/>
                <a:gd name="T18" fmla="*/ 63 w 75"/>
                <a:gd name="T19" fmla="*/ 21 h 74"/>
                <a:gd name="T20" fmla="*/ 20 w 75"/>
                <a:gd name="T21" fmla="*/ 64 h 74"/>
                <a:gd name="T22" fmla="*/ 10 w 75"/>
                <a:gd name="T23" fmla="*/ 64 h 74"/>
                <a:gd name="T24" fmla="*/ 8 w 75"/>
                <a:gd name="T25" fmla="*/ 59 h 74"/>
                <a:gd name="T26" fmla="*/ 10 w 75"/>
                <a:gd name="T27" fmla="*/ 54 h 74"/>
                <a:gd name="T28" fmla="*/ 53 w 75"/>
                <a:gd name="T29" fmla="*/ 11 h 74"/>
                <a:gd name="T30" fmla="*/ 58 w 75"/>
                <a:gd name="T31" fmla="*/ 9 h 74"/>
                <a:gd name="T32" fmla="*/ 63 w 75"/>
                <a:gd name="T33" fmla="*/ 11 h 74"/>
                <a:gd name="T34" fmla="*/ 63 w 75"/>
                <a:gd name="T35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5" h="74">
                  <a:moveTo>
                    <a:pt x="48" y="5"/>
                  </a:moveTo>
                  <a:cubicBezTo>
                    <a:pt x="5" y="48"/>
                    <a:pt x="5" y="48"/>
                    <a:pt x="5" y="48"/>
                  </a:cubicBezTo>
                  <a:cubicBezTo>
                    <a:pt x="2" y="51"/>
                    <a:pt x="0" y="55"/>
                    <a:pt x="0" y="59"/>
                  </a:cubicBezTo>
                  <a:cubicBezTo>
                    <a:pt x="0" y="63"/>
                    <a:pt x="2" y="67"/>
                    <a:pt x="5" y="69"/>
                  </a:cubicBezTo>
                  <a:cubicBezTo>
                    <a:pt x="8" y="72"/>
                    <a:pt x="11" y="74"/>
                    <a:pt x="15" y="74"/>
                  </a:cubicBezTo>
                  <a:cubicBezTo>
                    <a:pt x="19" y="74"/>
                    <a:pt x="23" y="72"/>
                    <a:pt x="26" y="69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75" y="21"/>
                    <a:pt x="75" y="11"/>
                    <a:pt x="69" y="5"/>
                  </a:cubicBezTo>
                  <a:cubicBezTo>
                    <a:pt x="63" y="0"/>
                    <a:pt x="53" y="0"/>
                    <a:pt x="48" y="5"/>
                  </a:cubicBezTo>
                  <a:close/>
                  <a:moveTo>
                    <a:pt x="63" y="21"/>
                  </a:moveTo>
                  <a:cubicBezTo>
                    <a:pt x="20" y="64"/>
                    <a:pt x="20" y="64"/>
                    <a:pt x="20" y="64"/>
                  </a:cubicBezTo>
                  <a:cubicBezTo>
                    <a:pt x="18" y="66"/>
                    <a:pt x="13" y="66"/>
                    <a:pt x="10" y="64"/>
                  </a:cubicBezTo>
                  <a:cubicBezTo>
                    <a:pt x="9" y="62"/>
                    <a:pt x="8" y="61"/>
                    <a:pt x="8" y="59"/>
                  </a:cubicBezTo>
                  <a:cubicBezTo>
                    <a:pt x="8" y="57"/>
                    <a:pt x="9" y="55"/>
                    <a:pt x="10" y="54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5" y="10"/>
                    <a:pt x="56" y="9"/>
                    <a:pt x="58" y="9"/>
                  </a:cubicBezTo>
                  <a:cubicBezTo>
                    <a:pt x="60" y="9"/>
                    <a:pt x="62" y="10"/>
                    <a:pt x="63" y="11"/>
                  </a:cubicBezTo>
                  <a:cubicBezTo>
                    <a:pt x="66" y="14"/>
                    <a:pt x="66" y="18"/>
                    <a:pt x="6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413"/>
            <p:cNvSpPr>
              <a:spLocks noEditPoints="1"/>
            </p:cNvSpPr>
            <p:nvPr/>
          </p:nvSpPr>
          <p:spPr bwMode="auto">
            <a:xfrm>
              <a:off x="7348539" y="4686300"/>
              <a:ext cx="114300" cy="176213"/>
            </a:xfrm>
            <a:custGeom>
              <a:avLst/>
              <a:gdLst>
                <a:gd name="T0" fmla="*/ 70 w 84"/>
                <a:gd name="T1" fmla="*/ 0 h 131"/>
                <a:gd name="T2" fmla="*/ 67 w 84"/>
                <a:gd name="T3" fmla="*/ 1 h 131"/>
                <a:gd name="T4" fmla="*/ 23 w 84"/>
                <a:gd name="T5" fmla="*/ 29 h 131"/>
                <a:gd name="T6" fmla="*/ 21 w 84"/>
                <a:gd name="T7" fmla="*/ 32 h 131"/>
                <a:gd name="T8" fmla="*/ 21 w 84"/>
                <a:gd name="T9" fmla="*/ 33 h 131"/>
                <a:gd name="T10" fmla="*/ 4 w 84"/>
                <a:gd name="T11" fmla="*/ 33 h 131"/>
                <a:gd name="T12" fmla="*/ 0 w 84"/>
                <a:gd name="T13" fmla="*/ 37 h 131"/>
                <a:gd name="T14" fmla="*/ 0 w 84"/>
                <a:gd name="T15" fmla="*/ 94 h 131"/>
                <a:gd name="T16" fmla="*/ 4 w 84"/>
                <a:gd name="T17" fmla="*/ 98 h 131"/>
                <a:gd name="T18" fmla="*/ 21 w 84"/>
                <a:gd name="T19" fmla="*/ 98 h 131"/>
                <a:gd name="T20" fmla="*/ 21 w 84"/>
                <a:gd name="T21" fmla="*/ 99 h 131"/>
                <a:gd name="T22" fmla="*/ 23 w 84"/>
                <a:gd name="T23" fmla="*/ 102 h 131"/>
                <a:gd name="T24" fmla="*/ 67 w 84"/>
                <a:gd name="T25" fmla="*/ 130 h 131"/>
                <a:gd name="T26" fmla="*/ 69 w 84"/>
                <a:gd name="T27" fmla="*/ 131 h 131"/>
                <a:gd name="T28" fmla="*/ 70 w 84"/>
                <a:gd name="T29" fmla="*/ 131 h 131"/>
                <a:gd name="T30" fmla="*/ 73 w 84"/>
                <a:gd name="T31" fmla="*/ 129 h 131"/>
                <a:gd name="T32" fmla="*/ 84 w 84"/>
                <a:gd name="T33" fmla="*/ 65 h 131"/>
                <a:gd name="T34" fmla="*/ 73 w 84"/>
                <a:gd name="T35" fmla="*/ 2 h 131"/>
                <a:gd name="T36" fmla="*/ 70 w 84"/>
                <a:gd name="T37" fmla="*/ 0 h 131"/>
                <a:gd name="T38" fmla="*/ 67 w 84"/>
                <a:gd name="T39" fmla="*/ 121 h 131"/>
                <a:gd name="T40" fmla="*/ 29 w 84"/>
                <a:gd name="T41" fmla="*/ 97 h 131"/>
                <a:gd name="T42" fmla="*/ 29 w 84"/>
                <a:gd name="T43" fmla="*/ 94 h 131"/>
                <a:gd name="T44" fmla="*/ 25 w 84"/>
                <a:gd name="T45" fmla="*/ 90 h 131"/>
                <a:gd name="T46" fmla="*/ 8 w 84"/>
                <a:gd name="T47" fmla="*/ 90 h 131"/>
                <a:gd name="T48" fmla="*/ 8 w 84"/>
                <a:gd name="T49" fmla="*/ 41 h 131"/>
                <a:gd name="T50" fmla="*/ 25 w 84"/>
                <a:gd name="T51" fmla="*/ 41 h 131"/>
                <a:gd name="T52" fmla="*/ 29 w 84"/>
                <a:gd name="T53" fmla="*/ 37 h 131"/>
                <a:gd name="T54" fmla="*/ 29 w 84"/>
                <a:gd name="T55" fmla="*/ 34 h 131"/>
                <a:gd name="T56" fmla="*/ 67 w 84"/>
                <a:gd name="T57" fmla="*/ 10 h 131"/>
                <a:gd name="T58" fmla="*/ 76 w 84"/>
                <a:gd name="T59" fmla="*/ 65 h 131"/>
                <a:gd name="T60" fmla="*/ 67 w 84"/>
                <a:gd name="T61" fmla="*/ 12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31">
                  <a:moveTo>
                    <a:pt x="70" y="0"/>
                  </a:moveTo>
                  <a:cubicBezTo>
                    <a:pt x="69" y="0"/>
                    <a:pt x="68" y="0"/>
                    <a:pt x="67" y="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2" y="30"/>
                    <a:pt x="21" y="31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0" y="35"/>
                    <a:pt x="0" y="3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6"/>
                    <a:pt x="2" y="98"/>
                    <a:pt x="4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100"/>
                    <a:pt x="22" y="101"/>
                    <a:pt x="23" y="10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1"/>
                    <a:pt x="68" y="131"/>
                    <a:pt x="69" y="131"/>
                  </a:cubicBezTo>
                  <a:cubicBezTo>
                    <a:pt x="69" y="131"/>
                    <a:pt x="70" y="131"/>
                    <a:pt x="70" y="131"/>
                  </a:cubicBezTo>
                  <a:cubicBezTo>
                    <a:pt x="71" y="130"/>
                    <a:pt x="72" y="130"/>
                    <a:pt x="73" y="129"/>
                  </a:cubicBezTo>
                  <a:cubicBezTo>
                    <a:pt x="80" y="112"/>
                    <a:pt x="84" y="89"/>
                    <a:pt x="84" y="65"/>
                  </a:cubicBezTo>
                  <a:cubicBezTo>
                    <a:pt x="84" y="41"/>
                    <a:pt x="80" y="19"/>
                    <a:pt x="73" y="2"/>
                  </a:cubicBezTo>
                  <a:cubicBezTo>
                    <a:pt x="72" y="1"/>
                    <a:pt x="71" y="1"/>
                    <a:pt x="70" y="0"/>
                  </a:cubicBezTo>
                  <a:close/>
                  <a:moveTo>
                    <a:pt x="67" y="121"/>
                  </a:moveTo>
                  <a:cubicBezTo>
                    <a:pt x="29" y="97"/>
                    <a:pt x="29" y="97"/>
                    <a:pt x="29" y="97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9" y="92"/>
                    <a:pt x="27" y="90"/>
                    <a:pt x="25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1"/>
                    <a:pt x="29" y="39"/>
                    <a:pt x="29" y="37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73" y="25"/>
                    <a:pt x="76" y="45"/>
                    <a:pt x="76" y="65"/>
                  </a:cubicBezTo>
                  <a:cubicBezTo>
                    <a:pt x="76" y="86"/>
                    <a:pt x="73" y="106"/>
                    <a:pt x="67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414"/>
            <p:cNvSpPr>
              <a:spLocks/>
            </p:cNvSpPr>
            <p:nvPr/>
          </p:nvSpPr>
          <p:spPr bwMode="auto">
            <a:xfrm>
              <a:off x="7481889" y="4727575"/>
              <a:ext cx="93663" cy="92075"/>
            </a:xfrm>
            <a:custGeom>
              <a:avLst/>
              <a:gdLst>
                <a:gd name="T0" fmla="*/ 40 w 69"/>
                <a:gd name="T1" fmla="*/ 34 h 68"/>
                <a:gd name="T2" fmla="*/ 68 w 69"/>
                <a:gd name="T3" fmla="*/ 7 h 68"/>
                <a:gd name="T4" fmla="*/ 68 w 69"/>
                <a:gd name="T5" fmla="*/ 2 h 68"/>
                <a:gd name="T6" fmla="*/ 62 w 69"/>
                <a:gd name="T7" fmla="*/ 2 h 68"/>
                <a:gd name="T8" fmla="*/ 35 w 69"/>
                <a:gd name="T9" fmla="*/ 29 h 68"/>
                <a:gd name="T10" fmla="*/ 8 w 69"/>
                <a:gd name="T11" fmla="*/ 2 h 68"/>
                <a:gd name="T12" fmla="*/ 2 w 69"/>
                <a:gd name="T13" fmla="*/ 2 h 68"/>
                <a:gd name="T14" fmla="*/ 2 w 69"/>
                <a:gd name="T15" fmla="*/ 7 h 68"/>
                <a:gd name="T16" fmla="*/ 29 w 69"/>
                <a:gd name="T17" fmla="*/ 34 h 68"/>
                <a:gd name="T18" fmla="*/ 2 w 69"/>
                <a:gd name="T19" fmla="*/ 62 h 68"/>
                <a:gd name="T20" fmla="*/ 2 w 69"/>
                <a:gd name="T21" fmla="*/ 67 h 68"/>
                <a:gd name="T22" fmla="*/ 5 w 69"/>
                <a:gd name="T23" fmla="*/ 68 h 68"/>
                <a:gd name="T24" fmla="*/ 8 w 69"/>
                <a:gd name="T25" fmla="*/ 67 h 68"/>
                <a:gd name="T26" fmla="*/ 35 w 69"/>
                <a:gd name="T27" fmla="*/ 40 h 68"/>
                <a:gd name="T28" fmla="*/ 62 w 69"/>
                <a:gd name="T29" fmla="*/ 67 h 68"/>
                <a:gd name="T30" fmla="*/ 65 w 69"/>
                <a:gd name="T31" fmla="*/ 68 h 68"/>
                <a:gd name="T32" fmla="*/ 68 w 69"/>
                <a:gd name="T33" fmla="*/ 67 h 68"/>
                <a:gd name="T34" fmla="*/ 68 w 69"/>
                <a:gd name="T35" fmla="*/ 62 h 68"/>
                <a:gd name="T36" fmla="*/ 40 w 69"/>
                <a:gd name="T37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8">
                  <a:moveTo>
                    <a:pt x="40" y="34"/>
                  </a:moveTo>
                  <a:cubicBezTo>
                    <a:pt x="68" y="7"/>
                    <a:pt x="68" y="7"/>
                    <a:pt x="68" y="7"/>
                  </a:cubicBezTo>
                  <a:cubicBezTo>
                    <a:pt x="69" y="6"/>
                    <a:pt x="69" y="3"/>
                    <a:pt x="68" y="2"/>
                  </a:cubicBezTo>
                  <a:cubicBezTo>
                    <a:pt x="66" y="0"/>
                    <a:pt x="64" y="0"/>
                    <a:pt x="62" y="2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0"/>
                    <a:pt x="4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0" y="63"/>
                    <a:pt x="0" y="66"/>
                    <a:pt x="2" y="67"/>
                  </a:cubicBezTo>
                  <a:cubicBezTo>
                    <a:pt x="3" y="68"/>
                    <a:pt x="4" y="68"/>
                    <a:pt x="5" y="68"/>
                  </a:cubicBezTo>
                  <a:cubicBezTo>
                    <a:pt x="6" y="68"/>
                    <a:pt x="7" y="68"/>
                    <a:pt x="8" y="6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4" y="68"/>
                    <a:pt x="65" y="68"/>
                  </a:cubicBezTo>
                  <a:cubicBezTo>
                    <a:pt x="66" y="68"/>
                    <a:pt x="67" y="68"/>
                    <a:pt x="68" y="67"/>
                  </a:cubicBezTo>
                  <a:cubicBezTo>
                    <a:pt x="69" y="66"/>
                    <a:pt x="69" y="63"/>
                    <a:pt x="68" y="62"/>
                  </a:cubicBezTo>
                  <a:lnTo>
                    <a:pt x="4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415"/>
            <p:cNvSpPr>
              <a:spLocks/>
            </p:cNvSpPr>
            <p:nvPr/>
          </p:nvSpPr>
          <p:spPr bwMode="auto">
            <a:xfrm>
              <a:off x="7372351" y="5307013"/>
              <a:ext cx="179388" cy="171450"/>
            </a:xfrm>
            <a:custGeom>
              <a:avLst/>
              <a:gdLst>
                <a:gd name="T0" fmla="*/ 64 w 133"/>
                <a:gd name="T1" fmla="*/ 108 h 127"/>
                <a:gd name="T2" fmla="*/ 32 w 133"/>
                <a:gd name="T3" fmla="*/ 125 h 127"/>
                <a:gd name="T4" fmla="*/ 24 w 133"/>
                <a:gd name="T5" fmla="*/ 119 h 127"/>
                <a:gd name="T6" fmla="*/ 30 w 133"/>
                <a:gd name="T7" fmla="*/ 84 h 127"/>
                <a:gd name="T8" fmla="*/ 29 w 133"/>
                <a:gd name="T9" fmla="*/ 79 h 127"/>
                <a:gd name="T10" fmla="*/ 3 w 133"/>
                <a:gd name="T11" fmla="*/ 54 h 127"/>
                <a:gd name="T12" fmla="*/ 6 w 133"/>
                <a:gd name="T13" fmla="*/ 45 h 127"/>
                <a:gd name="T14" fmla="*/ 42 w 133"/>
                <a:gd name="T15" fmla="*/ 39 h 127"/>
                <a:gd name="T16" fmla="*/ 46 w 133"/>
                <a:gd name="T17" fmla="*/ 37 h 127"/>
                <a:gd name="T18" fmla="*/ 62 w 133"/>
                <a:gd name="T19" fmla="*/ 4 h 127"/>
                <a:gd name="T20" fmla="*/ 71 w 133"/>
                <a:gd name="T21" fmla="*/ 4 h 127"/>
                <a:gd name="T22" fmla="*/ 87 w 133"/>
                <a:gd name="T23" fmla="*/ 37 h 127"/>
                <a:gd name="T24" fmla="*/ 91 w 133"/>
                <a:gd name="T25" fmla="*/ 39 h 127"/>
                <a:gd name="T26" fmla="*/ 127 w 133"/>
                <a:gd name="T27" fmla="*/ 45 h 127"/>
                <a:gd name="T28" fmla="*/ 130 w 133"/>
                <a:gd name="T29" fmla="*/ 54 h 127"/>
                <a:gd name="T30" fmla="*/ 104 w 133"/>
                <a:gd name="T31" fmla="*/ 79 h 127"/>
                <a:gd name="T32" fmla="*/ 103 w 133"/>
                <a:gd name="T33" fmla="*/ 84 h 127"/>
                <a:gd name="T34" fmla="*/ 109 w 133"/>
                <a:gd name="T35" fmla="*/ 119 h 127"/>
                <a:gd name="T36" fmla="*/ 101 w 133"/>
                <a:gd name="T37" fmla="*/ 125 h 127"/>
                <a:gd name="T38" fmla="*/ 69 w 133"/>
                <a:gd name="T39" fmla="*/ 108 h 127"/>
                <a:gd name="T40" fmla="*/ 64 w 133"/>
                <a:gd name="T41" fmla="*/ 10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3" h="127">
                  <a:moveTo>
                    <a:pt x="64" y="108"/>
                  </a:moveTo>
                  <a:cubicBezTo>
                    <a:pt x="32" y="125"/>
                    <a:pt x="32" y="125"/>
                    <a:pt x="32" y="125"/>
                  </a:cubicBezTo>
                  <a:cubicBezTo>
                    <a:pt x="28" y="127"/>
                    <a:pt x="24" y="124"/>
                    <a:pt x="24" y="119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31" y="82"/>
                    <a:pt x="30" y="80"/>
                    <a:pt x="29" y="79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0" y="51"/>
                    <a:pt x="2" y="45"/>
                    <a:pt x="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39"/>
                    <a:pt x="45" y="38"/>
                    <a:pt x="46" y="37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4" y="0"/>
                    <a:pt x="69" y="0"/>
                    <a:pt x="71" y="4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8" y="38"/>
                    <a:pt x="89" y="39"/>
                    <a:pt x="91" y="39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31" y="45"/>
                    <a:pt x="133" y="51"/>
                    <a:pt x="130" y="54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3" y="80"/>
                    <a:pt x="102" y="82"/>
                    <a:pt x="103" y="84"/>
                  </a:cubicBezTo>
                  <a:cubicBezTo>
                    <a:pt x="109" y="119"/>
                    <a:pt x="109" y="119"/>
                    <a:pt x="109" y="119"/>
                  </a:cubicBezTo>
                  <a:cubicBezTo>
                    <a:pt x="109" y="124"/>
                    <a:pt x="105" y="127"/>
                    <a:pt x="101" y="125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7" y="107"/>
                    <a:pt x="66" y="107"/>
                    <a:pt x="64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416"/>
            <p:cNvSpPr>
              <a:spLocks noEditPoints="1"/>
            </p:cNvSpPr>
            <p:nvPr/>
          </p:nvSpPr>
          <p:spPr bwMode="auto">
            <a:xfrm>
              <a:off x="7507289" y="6019800"/>
              <a:ext cx="30163" cy="68263"/>
            </a:xfrm>
            <a:custGeom>
              <a:avLst/>
              <a:gdLst>
                <a:gd name="T0" fmla="*/ 9 w 22"/>
                <a:gd name="T1" fmla="*/ 0 h 50"/>
                <a:gd name="T2" fmla="*/ 4 w 22"/>
                <a:gd name="T3" fmla="*/ 0 h 50"/>
                <a:gd name="T4" fmla="*/ 0 w 22"/>
                <a:gd name="T5" fmla="*/ 4 h 50"/>
                <a:gd name="T6" fmla="*/ 0 w 22"/>
                <a:gd name="T7" fmla="*/ 46 h 50"/>
                <a:gd name="T8" fmla="*/ 4 w 22"/>
                <a:gd name="T9" fmla="*/ 50 h 50"/>
                <a:gd name="T10" fmla="*/ 9 w 22"/>
                <a:gd name="T11" fmla="*/ 50 h 50"/>
                <a:gd name="T12" fmla="*/ 22 w 22"/>
                <a:gd name="T13" fmla="*/ 37 h 50"/>
                <a:gd name="T14" fmla="*/ 22 w 22"/>
                <a:gd name="T15" fmla="*/ 13 h 50"/>
                <a:gd name="T16" fmla="*/ 9 w 22"/>
                <a:gd name="T17" fmla="*/ 0 h 50"/>
                <a:gd name="T18" fmla="*/ 14 w 22"/>
                <a:gd name="T19" fmla="*/ 37 h 50"/>
                <a:gd name="T20" fmla="*/ 9 w 22"/>
                <a:gd name="T21" fmla="*/ 42 h 50"/>
                <a:gd name="T22" fmla="*/ 8 w 22"/>
                <a:gd name="T23" fmla="*/ 42 h 50"/>
                <a:gd name="T24" fmla="*/ 8 w 22"/>
                <a:gd name="T25" fmla="*/ 8 h 50"/>
                <a:gd name="T26" fmla="*/ 9 w 22"/>
                <a:gd name="T27" fmla="*/ 8 h 50"/>
                <a:gd name="T28" fmla="*/ 14 w 22"/>
                <a:gd name="T29" fmla="*/ 13 h 50"/>
                <a:gd name="T30" fmla="*/ 14 w 22"/>
                <a:gd name="T31" fmla="*/ 3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50">
                  <a:moveTo>
                    <a:pt x="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9"/>
                    <a:pt x="2" y="50"/>
                    <a:pt x="4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16" y="50"/>
                    <a:pt x="22" y="45"/>
                    <a:pt x="22" y="37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6"/>
                    <a:pt x="16" y="0"/>
                    <a:pt x="9" y="0"/>
                  </a:cubicBezTo>
                  <a:close/>
                  <a:moveTo>
                    <a:pt x="14" y="37"/>
                  </a:moveTo>
                  <a:cubicBezTo>
                    <a:pt x="14" y="40"/>
                    <a:pt x="12" y="42"/>
                    <a:pt x="9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2" y="8"/>
                    <a:pt x="14" y="10"/>
                    <a:pt x="14" y="13"/>
                  </a:cubicBezTo>
                  <a:lnTo>
                    <a:pt x="14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417"/>
            <p:cNvSpPr>
              <a:spLocks noEditPoints="1"/>
            </p:cNvSpPr>
            <p:nvPr/>
          </p:nvSpPr>
          <p:spPr bwMode="auto">
            <a:xfrm>
              <a:off x="7364414" y="5964238"/>
              <a:ext cx="195263" cy="190500"/>
            </a:xfrm>
            <a:custGeom>
              <a:avLst/>
              <a:gdLst>
                <a:gd name="T0" fmla="*/ 125 w 145"/>
                <a:gd name="T1" fmla="*/ 26 h 141"/>
                <a:gd name="T2" fmla="*/ 114 w 145"/>
                <a:gd name="T3" fmla="*/ 26 h 141"/>
                <a:gd name="T4" fmla="*/ 114 w 145"/>
                <a:gd name="T5" fmla="*/ 4 h 141"/>
                <a:gd name="T6" fmla="*/ 110 w 145"/>
                <a:gd name="T7" fmla="*/ 0 h 141"/>
                <a:gd name="T8" fmla="*/ 4 w 145"/>
                <a:gd name="T9" fmla="*/ 0 h 141"/>
                <a:gd name="T10" fmla="*/ 0 w 145"/>
                <a:gd name="T11" fmla="*/ 4 h 141"/>
                <a:gd name="T12" fmla="*/ 0 w 145"/>
                <a:gd name="T13" fmla="*/ 121 h 141"/>
                <a:gd name="T14" fmla="*/ 20 w 145"/>
                <a:gd name="T15" fmla="*/ 141 h 141"/>
                <a:gd name="T16" fmla="*/ 94 w 145"/>
                <a:gd name="T17" fmla="*/ 141 h 141"/>
                <a:gd name="T18" fmla="*/ 114 w 145"/>
                <a:gd name="T19" fmla="*/ 121 h 141"/>
                <a:gd name="T20" fmla="*/ 114 w 145"/>
                <a:gd name="T21" fmla="*/ 108 h 141"/>
                <a:gd name="T22" fmla="*/ 125 w 145"/>
                <a:gd name="T23" fmla="*/ 108 h 141"/>
                <a:gd name="T24" fmla="*/ 145 w 145"/>
                <a:gd name="T25" fmla="*/ 88 h 141"/>
                <a:gd name="T26" fmla="*/ 145 w 145"/>
                <a:gd name="T27" fmla="*/ 45 h 141"/>
                <a:gd name="T28" fmla="*/ 125 w 145"/>
                <a:gd name="T29" fmla="*/ 26 h 141"/>
                <a:gd name="T30" fmla="*/ 137 w 145"/>
                <a:gd name="T31" fmla="*/ 88 h 141"/>
                <a:gd name="T32" fmla="*/ 125 w 145"/>
                <a:gd name="T33" fmla="*/ 100 h 141"/>
                <a:gd name="T34" fmla="*/ 110 w 145"/>
                <a:gd name="T35" fmla="*/ 100 h 141"/>
                <a:gd name="T36" fmla="*/ 106 w 145"/>
                <a:gd name="T37" fmla="*/ 104 h 141"/>
                <a:gd name="T38" fmla="*/ 106 w 145"/>
                <a:gd name="T39" fmla="*/ 121 h 141"/>
                <a:gd name="T40" fmla="*/ 94 w 145"/>
                <a:gd name="T41" fmla="*/ 133 h 141"/>
                <a:gd name="T42" fmla="*/ 20 w 145"/>
                <a:gd name="T43" fmla="*/ 133 h 141"/>
                <a:gd name="T44" fmla="*/ 8 w 145"/>
                <a:gd name="T45" fmla="*/ 121 h 141"/>
                <a:gd name="T46" fmla="*/ 8 w 145"/>
                <a:gd name="T47" fmla="*/ 8 h 141"/>
                <a:gd name="T48" fmla="*/ 106 w 145"/>
                <a:gd name="T49" fmla="*/ 8 h 141"/>
                <a:gd name="T50" fmla="*/ 106 w 145"/>
                <a:gd name="T51" fmla="*/ 30 h 141"/>
                <a:gd name="T52" fmla="*/ 110 w 145"/>
                <a:gd name="T53" fmla="*/ 34 h 141"/>
                <a:gd name="T54" fmla="*/ 125 w 145"/>
                <a:gd name="T55" fmla="*/ 34 h 141"/>
                <a:gd name="T56" fmla="*/ 137 w 145"/>
                <a:gd name="T57" fmla="*/ 45 h 141"/>
                <a:gd name="T58" fmla="*/ 137 w 145"/>
                <a:gd name="T59" fmla="*/ 8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41">
                  <a:moveTo>
                    <a:pt x="125" y="26"/>
                  </a:moveTo>
                  <a:cubicBezTo>
                    <a:pt x="114" y="26"/>
                    <a:pt x="114" y="26"/>
                    <a:pt x="114" y="26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2"/>
                    <a:pt x="112" y="0"/>
                    <a:pt x="11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32"/>
                    <a:pt x="9" y="141"/>
                    <a:pt x="20" y="141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105" y="141"/>
                    <a:pt x="114" y="132"/>
                    <a:pt x="114" y="121"/>
                  </a:cubicBezTo>
                  <a:cubicBezTo>
                    <a:pt x="114" y="108"/>
                    <a:pt x="114" y="108"/>
                    <a:pt x="114" y="108"/>
                  </a:cubicBezTo>
                  <a:cubicBezTo>
                    <a:pt x="125" y="108"/>
                    <a:pt x="125" y="108"/>
                    <a:pt x="125" y="108"/>
                  </a:cubicBezTo>
                  <a:cubicBezTo>
                    <a:pt x="136" y="108"/>
                    <a:pt x="145" y="99"/>
                    <a:pt x="145" y="88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35"/>
                    <a:pt x="136" y="26"/>
                    <a:pt x="125" y="26"/>
                  </a:cubicBezTo>
                  <a:close/>
                  <a:moveTo>
                    <a:pt x="137" y="88"/>
                  </a:moveTo>
                  <a:cubicBezTo>
                    <a:pt x="137" y="94"/>
                    <a:pt x="132" y="100"/>
                    <a:pt x="125" y="100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08" y="100"/>
                    <a:pt x="106" y="101"/>
                    <a:pt x="106" y="104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6" y="128"/>
                    <a:pt x="101" y="133"/>
                    <a:pt x="94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13" y="133"/>
                    <a:pt x="8" y="128"/>
                    <a:pt x="8" y="12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6" y="32"/>
                    <a:pt x="108" y="34"/>
                    <a:pt x="110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32" y="34"/>
                    <a:pt x="137" y="39"/>
                    <a:pt x="137" y="45"/>
                  </a:cubicBezTo>
                  <a:lnTo>
                    <a:pt x="137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418"/>
            <p:cNvSpPr>
              <a:spLocks/>
            </p:cNvSpPr>
            <p:nvPr/>
          </p:nvSpPr>
          <p:spPr bwMode="auto">
            <a:xfrm>
              <a:off x="7388226" y="5899150"/>
              <a:ext cx="11113" cy="50800"/>
            </a:xfrm>
            <a:custGeom>
              <a:avLst/>
              <a:gdLst>
                <a:gd name="T0" fmla="*/ 4 w 8"/>
                <a:gd name="T1" fmla="*/ 37 h 37"/>
                <a:gd name="T2" fmla="*/ 8 w 8"/>
                <a:gd name="T3" fmla="*/ 33 h 37"/>
                <a:gd name="T4" fmla="*/ 8 w 8"/>
                <a:gd name="T5" fmla="*/ 4 h 37"/>
                <a:gd name="T6" fmla="*/ 4 w 8"/>
                <a:gd name="T7" fmla="*/ 0 h 37"/>
                <a:gd name="T8" fmla="*/ 0 w 8"/>
                <a:gd name="T9" fmla="*/ 4 h 37"/>
                <a:gd name="T10" fmla="*/ 0 w 8"/>
                <a:gd name="T11" fmla="*/ 33 h 37"/>
                <a:gd name="T12" fmla="*/ 4 w 8"/>
                <a:gd name="T1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7">
                  <a:moveTo>
                    <a:pt x="4" y="37"/>
                  </a:moveTo>
                  <a:cubicBezTo>
                    <a:pt x="6" y="37"/>
                    <a:pt x="8" y="35"/>
                    <a:pt x="8" y="3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5"/>
                    <a:pt x="2" y="37"/>
                    <a:pt x="4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419"/>
            <p:cNvSpPr>
              <a:spLocks/>
            </p:cNvSpPr>
            <p:nvPr/>
          </p:nvSpPr>
          <p:spPr bwMode="auto">
            <a:xfrm>
              <a:off x="7419976" y="5864225"/>
              <a:ext cx="11113" cy="85725"/>
            </a:xfrm>
            <a:custGeom>
              <a:avLst/>
              <a:gdLst>
                <a:gd name="T0" fmla="*/ 4 w 8"/>
                <a:gd name="T1" fmla="*/ 63 h 63"/>
                <a:gd name="T2" fmla="*/ 8 w 8"/>
                <a:gd name="T3" fmla="*/ 59 h 63"/>
                <a:gd name="T4" fmla="*/ 8 w 8"/>
                <a:gd name="T5" fmla="*/ 4 h 63"/>
                <a:gd name="T6" fmla="*/ 4 w 8"/>
                <a:gd name="T7" fmla="*/ 0 h 63"/>
                <a:gd name="T8" fmla="*/ 0 w 8"/>
                <a:gd name="T9" fmla="*/ 4 h 63"/>
                <a:gd name="T10" fmla="*/ 0 w 8"/>
                <a:gd name="T11" fmla="*/ 59 h 63"/>
                <a:gd name="T12" fmla="*/ 4 w 8"/>
                <a:gd name="T1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3">
                  <a:moveTo>
                    <a:pt x="4" y="63"/>
                  </a:moveTo>
                  <a:cubicBezTo>
                    <a:pt x="7" y="63"/>
                    <a:pt x="8" y="61"/>
                    <a:pt x="8" y="59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2" y="63"/>
                    <a:pt x="4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420"/>
            <p:cNvSpPr>
              <a:spLocks/>
            </p:cNvSpPr>
            <p:nvPr/>
          </p:nvSpPr>
          <p:spPr bwMode="auto">
            <a:xfrm>
              <a:off x="7451726" y="5902325"/>
              <a:ext cx="11113" cy="47625"/>
            </a:xfrm>
            <a:custGeom>
              <a:avLst/>
              <a:gdLst>
                <a:gd name="T0" fmla="*/ 4 w 8"/>
                <a:gd name="T1" fmla="*/ 35 h 35"/>
                <a:gd name="T2" fmla="*/ 8 w 8"/>
                <a:gd name="T3" fmla="*/ 31 h 35"/>
                <a:gd name="T4" fmla="*/ 8 w 8"/>
                <a:gd name="T5" fmla="*/ 4 h 35"/>
                <a:gd name="T6" fmla="*/ 4 w 8"/>
                <a:gd name="T7" fmla="*/ 0 h 35"/>
                <a:gd name="T8" fmla="*/ 0 w 8"/>
                <a:gd name="T9" fmla="*/ 4 h 35"/>
                <a:gd name="T10" fmla="*/ 0 w 8"/>
                <a:gd name="T11" fmla="*/ 31 h 35"/>
                <a:gd name="T12" fmla="*/ 4 w 8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6" y="35"/>
                    <a:pt x="8" y="33"/>
                    <a:pt x="8" y="3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421"/>
            <p:cNvSpPr>
              <a:spLocks/>
            </p:cNvSpPr>
            <p:nvPr/>
          </p:nvSpPr>
          <p:spPr bwMode="auto">
            <a:xfrm>
              <a:off x="7483476" y="5913438"/>
              <a:ext cx="11113" cy="36513"/>
            </a:xfrm>
            <a:custGeom>
              <a:avLst/>
              <a:gdLst>
                <a:gd name="T0" fmla="*/ 4 w 8"/>
                <a:gd name="T1" fmla="*/ 27 h 27"/>
                <a:gd name="T2" fmla="*/ 8 w 8"/>
                <a:gd name="T3" fmla="*/ 23 h 27"/>
                <a:gd name="T4" fmla="*/ 8 w 8"/>
                <a:gd name="T5" fmla="*/ 4 h 27"/>
                <a:gd name="T6" fmla="*/ 4 w 8"/>
                <a:gd name="T7" fmla="*/ 0 h 27"/>
                <a:gd name="T8" fmla="*/ 0 w 8"/>
                <a:gd name="T9" fmla="*/ 4 h 27"/>
                <a:gd name="T10" fmla="*/ 0 w 8"/>
                <a:gd name="T11" fmla="*/ 23 h 27"/>
                <a:gd name="T12" fmla="*/ 4 w 8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7">
                  <a:moveTo>
                    <a:pt x="4" y="27"/>
                  </a:moveTo>
                  <a:cubicBezTo>
                    <a:pt x="6" y="27"/>
                    <a:pt x="8" y="25"/>
                    <a:pt x="8" y="2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5"/>
                    <a:pt x="2" y="27"/>
                    <a:pt x="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422"/>
            <p:cNvSpPr>
              <a:spLocks noEditPoints="1"/>
            </p:cNvSpPr>
            <p:nvPr/>
          </p:nvSpPr>
          <p:spPr bwMode="auto">
            <a:xfrm>
              <a:off x="7839076" y="358775"/>
              <a:ext cx="290513" cy="185738"/>
            </a:xfrm>
            <a:custGeom>
              <a:avLst/>
              <a:gdLst>
                <a:gd name="T0" fmla="*/ 197 w 215"/>
                <a:gd name="T1" fmla="*/ 0 h 138"/>
                <a:gd name="T2" fmla="*/ 18 w 215"/>
                <a:gd name="T3" fmla="*/ 0 h 138"/>
                <a:gd name="T4" fmla="*/ 0 w 215"/>
                <a:gd name="T5" fmla="*/ 19 h 138"/>
                <a:gd name="T6" fmla="*/ 0 w 215"/>
                <a:gd name="T7" fmla="*/ 120 h 138"/>
                <a:gd name="T8" fmla="*/ 18 w 215"/>
                <a:gd name="T9" fmla="*/ 138 h 138"/>
                <a:gd name="T10" fmla="*/ 55 w 215"/>
                <a:gd name="T11" fmla="*/ 138 h 138"/>
                <a:gd name="T12" fmla="*/ 159 w 215"/>
                <a:gd name="T13" fmla="*/ 138 h 138"/>
                <a:gd name="T14" fmla="*/ 197 w 215"/>
                <a:gd name="T15" fmla="*/ 138 h 138"/>
                <a:gd name="T16" fmla="*/ 215 w 215"/>
                <a:gd name="T17" fmla="*/ 120 h 138"/>
                <a:gd name="T18" fmla="*/ 215 w 215"/>
                <a:gd name="T19" fmla="*/ 19 h 138"/>
                <a:gd name="T20" fmla="*/ 197 w 215"/>
                <a:gd name="T21" fmla="*/ 0 h 138"/>
                <a:gd name="T22" fmla="*/ 59 w 215"/>
                <a:gd name="T23" fmla="*/ 130 h 138"/>
                <a:gd name="T24" fmla="*/ 59 w 215"/>
                <a:gd name="T25" fmla="*/ 111 h 138"/>
                <a:gd name="T26" fmla="*/ 70 w 215"/>
                <a:gd name="T27" fmla="*/ 101 h 138"/>
                <a:gd name="T28" fmla="*/ 145 w 215"/>
                <a:gd name="T29" fmla="*/ 101 h 138"/>
                <a:gd name="T30" fmla="*/ 155 w 215"/>
                <a:gd name="T31" fmla="*/ 111 h 138"/>
                <a:gd name="T32" fmla="*/ 155 w 215"/>
                <a:gd name="T33" fmla="*/ 130 h 138"/>
                <a:gd name="T34" fmla="*/ 59 w 215"/>
                <a:gd name="T35" fmla="*/ 130 h 138"/>
                <a:gd name="T36" fmla="*/ 207 w 215"/>
                <a:gd name="T37" fmla="*/ 120 h 138"/>
                <a:gd name="T38" fmla="*/ 197 w 215"/>
                <a:gd name="T39" fmla="*/ 130 h 138"/>
                <a:gd name="T40" fmla="*/ 163 w 215"/>
                <a:gd name="T41" fmla="*/ 130 h 138"/>
                <a:gd name="T42" fmla="*/ 163 w 215"/>
                <a:gd name="T43" fmla="*/ 111 h 138"/>
                <a:gd name="T44" fmla="*/ 145 w 215"/>
                <a:gd name="T45" fmla="*/ 93 h 138"/>
                <a:gd name="T46" fmla="*/ 70 w 215"/>
                <a:gd name="T47" fmla="*/ 93 h 138"/>
                <a:gd name="T48" fmla="*/ 51 w 215"/>
                <a:gd name="T49" fmla="*/ 111 h 138"/>
                <a:gd name="T50" fmla="*/ 51 w 215"/>
                <a:gd name="T51" fmla="*/ 130 h 138"/>
                <a:gd name="T52" fmla="*/ 18 w 215"/>
                <a:gd name="T53" fmla="*/ 130 h 138"/>
                <a:gd name="T54" fmla="*/ 8 w 215"/>
                <a:gd name="T55" fmla="*/ 120 h 138"/>
                <a:gd name="T56" fmla="*/ 8 w 215"/>
                <a:gd name="T57" fmla="*/ 19 h 138"/>
                <a:gd name="T58" fmla="*/ 18 w 215"/>
                <a:gd name="T59" fmla="*/ 8 h 138"/>
                <a:gd name="T60" fmla="*/ 197 w 215"/>
                <a:gd name="T61" fmla="*/ 8 h 138"/>
                <a:gd name="T62" fmla="*/ 207 w 215"/>
                <a:gd name="T63" fmla="*/ 19 h 138"/>
                <a:gd name="T64" fmla="*/ 207 w 215"/>
                <a:gd name="T65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5" h="138">
                  <a:moveTo>
                    <a:pt x="197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9"/>
                    <a:pt x="0" y="1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30"/>
                    <a:pt x="8" y="138"/>
                    <a:pt x="18" y="138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159" y="138"/>
                    <a:pt x="159" y="138"/>
                    <a:pt x="159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207" y="138"/>
                    <a:pt x="215" y="130"/>
                    <a:pt x="215" y="120"/>
                  </a:cubicBezTo>
                  <a:cubicBezTo>
                    <a:pt x="215" y="19"/>
                    <a:pt x="215" y="19"/>
                    <a:pt x="215" y="19"/>
                  </a:cubicBezTo>
                  <a:cubicBezTo>
                    <a:pt x="215" y="9"/>
                    <a:pt x="207" y="0"/>
                    <a:pt x="197" y="0"/>
                  </a:cubicBezTo>
                  <a:close/>
                  <a:moveTo>
                    <a:pt x="59" y="130"/>
                  </a:moveTo>
                  <a:cubicBezTo>
                    <a:pt x="59" y="111"/>
                    <a:pt x="59" y="111"/>
                    <a:pt x="59" y="111"/>
                  </a:cubicBezTo>
                  <a:cubicBezTo>
                    <a:pt x="59" y="105"/>
                    <a:pt x="64" y="101"/>
                    <a:pt x="70" y="101"/>
                  </a:cubicBezTo>
                  <a:cubicBezTo>
                    <a:pt x="145" y="101"/>
                    <a:pt x="145" y="101"/>
                    <a:pt x="145" y="101"/>
                  </a:cubicBezTo>
                  <a:cubicBezTo>
                    <a:pt x="150" y="101"/>
                    <a:pt x="155" y="105"/>
                    <a:pt x="155" y="111"/>
                  </a:cubicBezTo>
                  <a:cubicBezTo>
                    <a:pt x="155" y="130"/>
                    <a:pt x="155" y="130"/>
                    <a:pt x="155" y="130"/>
                  </a:cubicBezTo>
                  <a:lnTo>
                    <a:pt x="59" y="130"/>
                  </a:lnTo>
                  <a:close/>
                  <a:moveTo>
                    <a:pt x="207" y="120"/>
                  </a:moveTo>
                  <a:cubicBezTo>
                    <a:pt x="207" y="125"/>
                    <a:pt x="202" y="130"/>
                    <a:pt x="197" y="130"/>
                  </a:cubicBezTo>
                  <a:cubicBezTo>
                    <a:pt x="163" y="130"/>
                    <a:pt x="163" y="130"/>
                    <a:pt x="163" y="130"/>
                  </a:cubicBezTo>
                  <a:cubicBezTo>
                    <a:pt x="163" y="111"/>
                    <a:pt x="163" y="111"/>
                    <a:pt x="163" y="111"/>
                  </a:cubicBezTo>
                  <a:cubicBezTo>
                    <a:pt x="163" y="101"/>
                    <a:pt x="155" y="93"/>
                    <a:pt x="145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60" y="93"/>
                    <a:pt x="51" y="101"/>
                    <a:pt x="51" y="111"/>
                  </a:cubicBezTo>
                  <a:cubicBezTo>
                    <a:pt x="51" y="130"/>
                    <a:pt x="51" y="130"/>
                    <a:pt x="51" y="130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2" y="130"/>
                    <a:pt x="8" y="125"/>
                    <a:pt x="8" y="1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3"/>
                    <a:pt x="12" y="8"/>
                    <a:pt x="18" y="8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202" y="8"/>
                    <a:pt x="207" y="13"/>
                    <a:pt x="207" y="19"/>
                  </a:cubicBezTo>
                  <a:lnTo>
                    <a:pt x="207" y="1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423"/>
            <p:cNvSpPr>
              <a:spLocks noEditPoints="1"/>
            </p:cNvSpPr>
            <p:nvPr/>
          </p:nvSpPr>
          <p:spPr bwMode="auto">
            <a:xfrm>
              <a:off x="7908926" y="428625"/>
              <a:ext cx="46038" cy="46038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  <a:gd name="T10" fmla="*/ 17 w 34"/>
                <a:gd name="T11" fmla="*/ 26 h 34"/>
                <a:gd name="T12" fmla="*/ 8 w 34"/>
                <a:gd name="T13" fmla="*/ 17 h 34"/>
                <a:gd name="T14" fmla="*/ 17 w 34"/>
                <a:gd name="T15" fmla="*/ 8 h 34"/>
                <a:gd name="T16" fmla="*/ 26 w 34"/>
                <a:gd name="T17" fmla="*/ 17 h 34"/>
                <a:gd name="T18" fmla="*/ 17 w 34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7"/>
                    <a:pt x="8" y="34"/>
                    <a:pt x="17" y="34"/>
                  </a:cubicBezTo>
                  <a:cubicBezTo>
                    <a:pt x="27" y="34"/>
                    <a:pt x="34" y="27"/>
                    <a:pt x="34" y="17"/>
                  </a:cubicBezTo>
                  <a:cubicBezTo>
                    <a:pt x="34" y="8"/>
                    <a:pt x="27" y="0"/>
                    <a:pt x="17" y="0"/>
                  </a:cubicBezTo>
                  <a:close/>
                  <a:moveTo>
                    <a:pt x="17" y="26"/>
                  </a:moveTo>
                  <a:cubicBezTo>
                    <a:pt x="12" y="26"/>
                    <a:pt x="8" y="22"/>
                    <a:pt x="8" y="17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7"/>
                  </a:cubicBezTo>
                  <a:cubicBezTo>
                    <a:pt x="26" y="22"/>
                    <a:pt x="22" y="26"/>
                    <a:pt x="17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424"/>
            <p:cNvSpPr>
              <a:spLocks noEditPoints="1"/>
            </p:cNvSpPr>
            <p:nvPr/>
          </p:nvSpPr>
          <p:spPr bwMode="auto">
            <a:xfrm>
              <a:off x="8013701" y="428625"/>
              <a:ext cx="46038" cy="46038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  <a:gd name="T10" fmla="*/ 17 w 34"/>
                <a:gd name="T11" fmla="*/ 26 h 34"/>
                <a:gd name="T12" fmla="*/ 8 w 34"/>
                <a:gd name="T13" fmla="*/ 17 h 34"/>
                <a:gd name="T14" fmla="*/ 17 w 34"/>
                <a:gd name="T15" fmla="*/ 8 h 34"/>
                <a:gd name="T16" fmla="*/ 26 w 34"/>
                <a:gd name="T17" fmla="*/ 17 h 34"/>
                <a:gd name="T18" fmla="*/ 17 w 34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7"/>
                    <a:pt x="8" y="34"/>
                    <a:pt x="17" y="34"/>
                  </a:cubicBezTo>
                  <a:cubicBezTo>
                    <a:pt x="27" y="34"/>
                    <a:pt x="34" y="27"/>
                    <a:pt x="34" y="17"/>
                  </a:cubicBezTo>
                  <a:cubicBezTo>
                    <a:pt x="34" y="8"/>
                    <a:pt x="27" y="0"/>
                    <a:pt x="17" y="0"/>
                  </a:cubicBezTo>
                  <a:close/>
                  <a:moveTo>
                    <a:pt x="17" y="26"/>
                  </a:moveTo>
                  <a:cubicBezTo>
                    <a:pt x="12" y="26"/>
                    <a:pt x="8" y="22"/>
                    <a:pt x="8" y="17"/>
                  </a:cubicBezTo>
                  <a:cubicBezTo>
                    <a:pt x="8" y="12"/>
                    <a:pt x="12" y="8"/>
                    <a:pt x="17" y="8"/>
                  </a:cubicBezTo>
                  <a:cubicBezTo>
                    <a:pt x="22" y="8"/>
                    <a:pt x="26" y="12"/>
                    <a:pt x="26" y="17"/>
                  </a:cubicBezTo>
                  <a:cubicBezTo>
                    <a:pt x="26" y="22"/>
                    <a:pt x="22" y="26"/>
                    <a:pt x="17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425"/>
            <p:cNvSpPr>
              <a:spLocks noEditPoints="1"/>
            </p:cNvSpPr>
            <p:nvPr/>
          </p:nvSpPr>
          <p:spPr bwMode="auto">
            <a:xfrm>
              <a:off x="7874001" y="2205037"/>
              <a:ext cx="222250" cy="142875"/>
            </a:xfrm>
            <a:custGeom>
              <a:avLst/>
              <a:gdLst>
                <a:gd name="T0" fmla="*/ 162 w 165"/>
                <a:gd name="T1" fmla="*/ 27 h 105"/>
                <a:gd name="T2" fmla="*/ 151 w 165"/>
                <a:gd name="T3" fmla="*/ 22 h 105"/>
                <a:gd name="T4" fmla="*/ 29 w 165"/>
                <a:gd name="T5" fmla="*/ 22 h 105"/>
                <a:gd name="T6" fmla="*/ 25 w 165"/>
                <a:gd name="T7" fmla="*/ 3 h 105"/>
                <a:gd name="T8" fmla="*/ 25 w 165"/>
                <a:gd name="T9" fmla="*/ 2 h 105"/>
                <a:gd name="T10" fmla="*/ 25 w 165"/>
                <a:gd name="T11" fmla="*/ 2 h 105"/>
                <a:gd name="T12" fmla="*/ 24 w 165"/>
                <a:gd name="T13" fmla="*/ 1 h 105"/>
                <a:gd name="T14" fmla="*/ 24 w 165"/>
                <a:gd name="T15" fmla="*/ 1 h 105"/>
                <a:gd name="T16" fmla="*/ 23 w 165"/>
                <a:gd name="T17" fmla="*/ 0 h 105"/>
                <a:gd name="T18" fmla="*/ 22 w 165"/>
                <a:gd name="T19" fmla="*/ 0 h 105"/>
                <a:gd name="T20" fmla="*/ 22 w 165"/>
                <a:gd name="T21" fmla="*/ 0 h 105"/>
                <a:gd name="T22" fmla="*/ 21 w 165"/>
                <a:gd name="T23" fmla="*/ 0 h 105"/>
                <a:gd name="T24" fmla="*/ 4 w 165"/>
                <a:gd name="T25" fmla="*/ 0 h 105"/>
                <a:gd name="T26" fmla="*/ 0 w 165"/>
                <a:gd name="T27" fmla="*/ 4 h 105"/>
                <a:gd name="T28" fmla="*/ 4 w 165"/>
                <a:gd name="T29" fmla="*/ 8 h 105"/>
                <a:gd name="T30" fmla="*/ 18 w 165"/>
                <a:gd name="T31" fmla="*/ 8 h 105"/>
                <a:gd name="T32" fmla="*/ 22 w 165"/>
                <a:gd name="T33" fmla="*/ 27 h 105"/>
                <a:gd name="T34" fmla="*/ 35 w 165"/>
                <a:gd name="T35" fmla="*/ 90 h 105"/>
                <a:gd name="T36" fmla="*/ 53 w 165"/>
                <a:gd name="T37" fmla="*/ 105 h 105"/>
                <a:gd name="T38" fmla="*/ 127 w 165"/>
                <a:gd name="T39" fmla="*/ 105 h 105"/>
                <a:gd name="T40" fmla="*/ 145 w 165"/>
                <a:gd name="T41" fmla="*/ 93 h 105"/>
                <a:gd name="T42" fmla="*/ 164 w 165"/>
                <a:gd name="T43" fmla="*/ 40 h 105"/>
                <a:gd name="T44" fmla="*/ 162 w 165"/>
                <a:gd name="T45" fmla="*/ 27 h 105"/>
                <a:gd name="T46" fmla="*/ 156 w 165"/>
                <a:gd name="T47" fmla="*/ 37 h 105"/>
                <a:gd name="T48" fmla="*/ 137 w 165"/>
                <a:gd name="T49" fmla="*/ 90 h 105"/>
                <a:gd name="T50" fmla="*/ 127 w 165"/>
                <a:gd name="T51" fmla="*/ 97 h 105"/>
                <a:gd name="T52" fmla="*/ 53 w 165"/>
                <a:gd name="T53" fmla="*/ 97 h 105"/>
                <a:gd name="T54" fmla="*/ 43 w 165"/>
                <a:gd name="T55" fmla="*/ 89 h 105"/>
                <a:gd name="T56" fmla="*/ 31 w 165"/>
                <a:gd name="T57" fmla="*/ 30 h 105"/>
                <a:gd name="T58" fmla="*/ 151 w 165"/>
                <a:gd name="T59" fmla="*/ 30 h 105"/>
                <a:gd name="T60" fmla="*/ 156 w 165"/>
                <a:gd name="T61" fmla="*/ 32 h 105"/>
                <a:gd name="T62" fmla="*/ 156 w 165"/>
                <a:gd name="T63" fmla="*/ 3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105">
                  <a:moveTo>
                    <a:pt x="162" y="27"/>
                  </a:moveTo>
                  <a:cubicBezTo>
                    <a:pt x="160" y="24"/>
                    <a:pt x="156" y="22"/>
                    <a:pt x="151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6" y="99"/>
                    <a:pt x="44" y="105"/>
                    <a:pt x="53" y="105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35" y="105"/>
                    <a:pt x="142" y="100"/>
                    <a:pt x="145" y="93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5" y="35"/>
                    <a:pt x="165" y="31"/>
                    <a:pt x="162" y="27"/>
                  </a:cubicBezTo>
                  <a:close/>
                  <a:moveTo>
                    <a:pt x="156" y="37"/>
                  </a:moveTo>
                  <a:cubicBezTo>
                    <a:pt x="137" y="90"/>
                    <a:pt x="137" y="90"/>
                    <a:pt x="137" y="90"/>
                  </a:cubicBezTo>
                  <a:cubicBezTo>
                    <a:pt x="136" y="94"/>
                    <a:pt x="132" y="97"/>
                    <a:pt x="127" y="97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48" y="97"/>
                    <a:pt x="44" y="94"/>
                    <a:pt x="43" y="8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53" y="30"/>
                    <a:pt x="155" y="31"/>
                    <a:pt x="156" y="32"/>
                  </a:cubicBezTo>
                  <a:cubicBezTo>
                    <a:pt x="156" y="33"/>
                    <a:pt x="157" y="35"/>
                    <a:pt x="156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426"/>
            <p:cNvSpPr>
              <a:spLocks noEditPoints="1"/>
            </p:cNvSpPr>
            <p:nvPr/>
          </p:nvSpPr>
          <p:spPr bwMode="auto">
            <a:xfrm>
              <a:off x="7920039" y="2360612"/>
              <a:ext cx="42863" cy="42863"/>
            </a:xfrm>
            <a:custGeom>
              <a:avLst/>
              <a:gdLst>
                <a:gd name="T0" fmla="*/ 16 w 32"/>
                <a:gd name="T1" fmla="*/ 0 h 32"/>
                <a:gd name="T2" fmla="*/ 0 w 32"/>
                <a:gd name="T3" fmla="*/ 16 h 32"/>
                <a:gd name="T4" fmla="*/ 16 w 32"/>
                <a:gd name="T5" fmla="*/ 32 h 32"/>
                <a:gd name="T6" fmla="*/ 32 w 32"/>
                <a:gd name="T7" fmla="*/ 16 h 32"/>
                <a:gd name="T8" fmla="*/ 16 w 32"/>
                <a:gd name="T9" fmla="*/ 0 h 32"/>
                <a:gd name="T10" fmla="*/ 16 w 32"/>
                <a:gd name="T11" fmla="*/ 24 h 32"/>
                <a:gd name="T12" fmla="*/ 8 w 32"/>
                <a:gd name="T13" fmla="*/ 16 h 32"/>
                <a:gd name="T14" fmla="*/ 16 w 32"/>
                <a:gd name="T15" fmla="*/ 8 h 32"/>
                <a:gd name="T16" fmla="*/ 24 w 32"/>
                <a:gd name="T17" fmla="*/ 16 h 32"/>
                <a:gd name="T18" fmla="*/ 16 w 32"/>
                <a:gd name="T1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ubicBezTo>
                    <a:pt x="25" y="32"/>
                    <a:pt x="32" y="25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  <a:moveTo>
                    <a:pt x="16" y="24"/>
                  </a:moveTo>
                  <a:cubicBezTo>
                    <a:pt x="12" y="24"/>
                    <a:pt x="8" y="21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ubicBezTo>
                    <a:pt x="21" y="8"/>
                    <a:pt x="24" y="12"/>
                    <a:pt x="24" y="16"/>
                  </a:cubicBezTo>
                  <a:cubicBezTo>
                    <a:pt x="24" y="21"/>
                    <a:pt x="21" y="24"/>
                    <a:pt x="1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427"/>
            <p:cNvSpPr>
              <a:spLocks noEditPoints="1"/>
            </p:cNvSpPr>
            <p:nvPr/>
          </p:nvSpPr>
          <p:spPr bwMode="auto">
            <a:xfrm>
              <a:off x="8015289" y="2360612"/>
              <a:ext cx="44450" cy="42863"/>
            </a:xfrm>
            <a:custGeom>
              <a:avLst/>
              <a:gdLst>
                <a:gd name="T0" fmla="*/ 16 w 33"/>
                <a:gd name="T1" fmla="*/ 0 h 32"/>
                <a:gd name="T2" fmla="*/ 0 w 33"/>
                <a:gd name="T3" fmla="*/ 16 h 32"/>
                <a:gd name="T4" fmla="*/ 16 w 33"/>
                <a:gd name="T5" fmla="*/ 32 h 32"/>
                <a:gd name="T6" fmla="*/ 33 w 33"/>
                <a:gd name="T7" fmla="*/ 16 h 32"/>
                <a:gd name="T8" fmla="*/ 16 w 33"/>
                <a:gd name="T9" fmla="*/ 0 h 32"/>
                <a:gd name="T10" fmla="*/ 16 w 33"/>
                <a:gd name="T11" fmla="*/ 24 h 32"/>
                <a:gd name="T12" fmla="*/ 8 w 33"/>
                <a:gd name="T13" fmla="*/ 16 h 32"/>
                <a:gd name="T14" fmla="*/ 16 w 33"/>
                <a:gd name="T15" fmla="*/ 8 h 32"/>
                <a:gd name="T16" fmla="*/ 25 w 33"/>
                <a:gd name="T17" fmla="*/ 16 h 32"/>
                <a:gd name="T18" fmla="*/ 16 w 33"/>
                <a:gd name="T1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2">
                  <a:moveTo>
                    <a:pt x="16" y="0"/>
                  </a:moveTo>
                  <a:cubicBezTo>
                    <a:pt x="8" y="0"/>
                    <a:pt x="0" y="7"/>
                    <a:pt x="0" y="16"/>
                  </a:cubicBezTo>
                  <a:cubicBezTo>
                    <a:pt x="0" y="25"/>
                    <a:pt x="8" y="32"/>
                    <a:pt x="16" y="32"/>
                  </a:cubicBezTo>
                  <a:cubicBezTo>
                    <a:pt x="25" y="32"/>
                    <a:pt x="33" y="25"/>
                    <a:pt x="33" y="16"/>
                  </a:cubicBezTo>
                  <a:cubicBezTo>
                    <a:pt x="33" y="7"/>
                    <a:pt x="25" y="0"/>
                    <a:pt x="16" y="0"/>
                  </a:cubicBezTo>
                  <a:close/>
                  <a:moveTo>
                    <a:pt x="16" y="24"/>
                  </a:moveTo>
                  <a:cubicBezTo>
                    <a:pt x="12" y="24"/>
                    <a:pt x="8" y="21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ubicBezTo>
                    <a:pt x="21" y="8"/>
                    <a:pt x="25" y="12"/>
                    <a:pt x="25" y="16"/>
                  </a:cubicBezTo>
                  <a:cubicBezTo>
                    <a:pt x="25" y="21"/>
                    <a:pt x="21" y="24"/>
                    <a:pt x="16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428"/>
            <p:cNvSpPr>
              <a:spLocks noEditPoints="1"/>
            </p:cNvSpPr>
            <p:nvPr/>
          </p:nvSpPr>
          <p:spPr bwMode="auto">
            <a:xfrm>
              <a:off x="7867651" y="952500"/>
              <a:ext cx="234950" cy="233363"/>
            </a:xfrm>
            <a:custGeom>
              <a:avLst/>
              <a:gdLst>
                <a:gd name="T0" fmla="*/ 149 w 173"/>
                <a:gd name="T1" fmla="*/ 64 h 172"/>
                <a:gd name="T2" fmla="*/ 150 w 173"/>
                <a:gd name="T3" fmla="*/ 54 h 172"/>
                <a:gd name="T4" fmla="*/ 150 w 173"/>
                <a:gd name="T5" fmla="*/ 28 h 172"/>
                <a:gd name="T6" fmla="*/ 132 w 173"/>
                <a:gd name="T7" fmla="*/ 17 h 172"/>
                <a:gd name="T8" fmla="*/ 115 w 173"/>
                <a:gd name="T9" fmla="*/ 26 h 172"/>
                <a:gd name="T10" fmla="*/ 109 w 173"/>
                <a:gd name="T11" fmla="*/ 18 h 172"/>
                <a:gd name="T12" fmla="*/ 82 w 173"/>
                <a:gd name="T13" fmla="*/ 0 h 172"/>
                <a:gd name="T14" fmla="*/ 64 w 173"/>
                <a:gd name="T15" fmla="*/ 23 h 172"/>
                <a:gd name="T16" fmla="*/ 54 w 173"/>
                <a:gd name="T17" fmla="*/ 22 h 172"/>
                <a:gd name="T18" fmla="*/ 28 w 173"/>
                <a:gd name="T19" fmla="*/ 22 h 172"/>
                <a:gd name="T20" fmla="*/ 17 w 173"/>
                <a:gd name="T21" fmla="*/ 41 h 172"/>
                <a:gd name="T22" fmla="*/ 26 w 173"/>
                <a:gd name="T23" fmla="*/ 57 h 172"/>
                <a:gd name="T24" fmla="*/ 18 w 173"/>
                <a:gd name="T25" fmla="*/ 64 h 172"/>
                <a:gd name="T26" fmla="*/ 0 w 173"/>
                <a:gd name="T27" fmla="*/ 90 h 172"/>
                <a:gd name="T28" fmla="*/ 23 w 173"/>
                <a:gd name="T29" fmla="*/ 108 h 172"/>
                <a:gd name="T30" fmla="*/ 23 w 173"/>
                <a:gd name="T31" fmla="*/ 118 h 172"/>
                <a:gd name="T32" fmla="*/ 28 w 173"/>
                <a:gd name="T33" fmla="*/ 150 h 172"/>
                <a:gd name="T34" fmla="*/ 54 w 173"/>
                <a:gd name="T35" fmla="*/ 150 h 172"/>
                <a:gd name="T36" fmla="*/ 64 w 173"/>
                <a:gd name="T37" fmla="*/ 149 h 172"/>
                <a:gd name="T38" fmla="*/ 82 w 173"/>
                <a:gd name="T39" fmla="*/ 172 h 172"/>
                <a:gd name="T40" fmla="*/ 109 w 173"/>
                <a:gd name="T41" fmla="*/ 154 h 172"/>
                <a:gd name="T42" fmla="*/ 115 w 173"/>
                <a:gd name="T43" fmla="*/ 146 h 172"/>
                <a:gd name="T44" fmla="*/ 132 w 173"/>
                <a:gd name="T45" fmla="*/ 155 h 172"/>
                <a:gd name="T46" fmla="*/ 150 w 173"/>
                <a:gd name="T47" fmla="*/ 144 h 172"/>
                <a:gd name="T48" fmla="*/ 147 w 173"/>
                <a:gd name="T49" fmla="*/ 115 h 172"/>
                <a:gd name="T50" fmla="*/ 154 w 173"/>
                <a:gd name="T51" fmla="*/ 108 h 172"/>
                <a:gd name="T52" fmla="*/ 173 w 173"/>
                <a:gd name="T53" fmla="*/ 82 h 172"/>
                <a:gd name="T54" fmla="*/ 165 w 173"/>
                <a:gd name="T55" fmla="*/ 90 h 172"/>
                <a:gd name="T56" fmla="*/ 146 w 173"/>
                <a:gd name="T57" fmla="*/ 100 h 172"/>
                <a:gd name="T58" fmla="*/ 138 w 173"/>
                <a:gd name="T59" fmla="*/ 114 h 172"/>
                <a:gd name="T60" fmla="*/ 144 w 173"/>
                <a:gd name="T61" fmla="*/ 124 h 172"/>
                <a:gd name="T62" fmla="*/ 139 w 173"/>
                <a:gd name="T63" fmla="*/ 144 h 172"/>
                <a:gd name="T64" fmla="*/ 119 w 173"/>
                <a:gd name="T65" fmla="*/ 139 h 172"/>
                <a:gd name="T66" fmla="*/ 103 w 173"/>
                <a:gd name="T67" fmla="*/ 142 h 172"/>
                <a:gd name="T68" fmla="*/ 101 w 173"/>
                <a:gd name="T69" fmla="*/ 154 h 172"/>
                <a:gd name="T70" fmla="*/ 82 w 173"/>
                <a:gd name="T71" fmla="*/ 164 h 172"/>
                <a:gd name="T72" fmla="*/ 72 w 173"/>
                <a:gd name="T73" fmla="*/ 146 h 172"/>
                <a:gd name="T74" fmla="*/ 59 w 173"/>
                <a:gd name="T75" fmla="*/ 138 h 172"/>
                <a:gd name="T76" fmla="*/ 54 w 173"/>
                <a:gd name="T77" fmla="*/ 139 h 172"/>
                <a:gd name="T78" fmla="*/ 34 w 173"/>
                <a:gd name="T79" fmla="*/ 144 h 172"/>
                <a:gd name="T80" fmla="*/ 28 w 173"/>
                <a:gd name="T81" fmla="*/ 124 h 172"/>
                <a:gd name="T82" fmla="*/ 34 w 173"/>
                <a:gd name="T83" fmla="*/ 114 h 172"/>
                <a:gd name="T84" fmla="*/ 26 w 173"/>
                <a:gd name="T85" fmla="*/ 100 h 172"/>
                <a:gd name="T86" fmla="*/ 8 w 173"/>
                <a:gd name="T87" fmla="*/ 90 h 172"/>
                <a:gd name="T88" fmla="*/ 18 w 173"/>
                <a:gd name="T89" fmla="*/ 72 h 172"/>
                <a:gd name="T90" fmla="*/ 30 w 173"/>
                <a:gd name="T91" fmla="*/ 69 h 172"/>
                <a:gd name="T92" fmla="*/ 34 w 173"/>
                <a:gd name="T93" fmla="*/ 54 h 172"/>
                <a:gd name="T94" fmla="*/ 25 w 173"/>
                <a:gd name="T95" fmla="*/ 41 h 172"/>
                <a:gd name="T96" fmla="*/ 34 w 173"/>
                <a:gd name="T97" fmla="*/ 28 h 172"/>
                <a:gd name="T98" fmla="*/ 54 w 173"/>
                <a:gd name="T99" fmla="*/ 34 h 172"/>
                <a:gd name="T100" fmla="*/ 69 w 173"/>
                <a:gd name="T101" fmla="*/ 30 h 172"/>
                <a:gd name="T102" fmla="*/ 72 w 173"/>
                <a:gd name="T103" fmla="*/ 18 h 172"/>
                <a:gd name="T104" fmla="*/ 90 w 173"/>
                <a:gd name="T105" fmla="*/ 8 h 172"/>
                <a:gd name="T106" fmla="*/ 101 w 173"/>
                <a:gd name="T107" fmla="*/ 26 h 172"/>
                <a:gd name="T108" fmla="*/ 114 w 173"/>
                <a:gd name="T109" fmla="*/ 34 h 172"/>
                <a:gd name="T110" fmla="*/ 124 w 173"/>
                <a:gd name="T111" fmla="*/ 28 h 172"/>
                <a:gd name="T112" fmla="*/ 144 w 173"/>
                <a:gd name="T113" fmla="*/ 34 h 172"/>
                <a:gd name="T114" fmla="*/ 144 w 173"/>
                <a:gd name="T115" fmla="*/ 48 h 172"/>
                <a:gd name="T116" fmla="*/ 138 w 173"/>
                <a:gd name="T117" fmla="*/ 58 h 172"/>
                <a:gd name="T118" fmla="*/ 146 w 173"/>
                <a:gd name="T119" fmla="*/ 72 h 172"/>
                <a:gd name="T120" fmla="*/ 165 w 173"/>
                <a:gd name="T121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3" h="172">
                  <a:moveTo>
                    <a:pt x="154" y="64"/>
                  </a:moveTo>
                  <a:cubicBezTo>
                    <a:pt x="149" y="64"/>
                    <a:pt x="149" y="64"/>
                    <a:pt x="149" y="64"/>
                  </a:cubicBezTo>
                  <a:cubicBezTo>
                    <a:pt x="149" y="62"/>
                    <a:pt x="148" y="59"/>
                    <a:pt x="147" y="57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54" y="50"/>
                    <a:pt x="155" y="46"/>
                    <a:pt x="155" y="41"/>
                  </a:cubicBezTo>
                  <a:cubicBezTo>
                    <a:pt x="155" y="36"/>
                    <a:pt x="154" y="31"/>
                    <a:pt x="150" y="28"/>
                  </a:cubicBezTo>
                  <a:cubicBezTo>
                    <a:pt x="145" y="22"/>
                    <a:pt x="145" y="22"/>
                    <a:pt x="145" y="22"/>
                  </a:cubicBezTo>
                  <a:cubicBezTo>
                    <a:pt x="141" y="19"/>
                    <a:pt x="136" y="17"/>
                    <a:pt x="132" y="17"/>
                  </a:cubicBezTo>
                  <a:cubicBezTo>
                    <a:pt x="127" y="17"/>
                    <a:pt x="122" y="19"/>
                    <a:pt x="119" y="22"/>
                  </a:cubicBezTo>
                  <a:cubicBezTo>
                    <a:pt x="115" y="26"/>
                    <a:pt x="115" y="26"/>
                    <a:pt x="115" y="26"/>
                  </a:cubicBezTo>
                  <a:cubicBezTo>
                    <a:pt x="113" y="25"/>
                    <a:pt x="111" y="24"/>
                    <a:pt x="109" y="23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8"/>
                    <a:pt x="100" y="0"/>
                    <a:pt x="90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2" y="0"/>
                    <a:pt x="64" y="8"/>
                    <a:pt x="64" y="18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2" y="24"/>
                    <a:pt x="60" y="25"/>
                    <a:pt x="57" y="26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1" y="19"/>
                    <a:pt x="46" y="17"/>
                    <a:pt x="41" y="17"/>
                  </a:cubicBezTo>
                  <a:cubicBezTo>
                    <a:pt x="36" y="17"/>
                    <a:pt x="32" y="19"/>
                    <a:pt x="28" y="22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19" y="31"/>
                    <a:pt x="17" y="36"/>
                    <a:pt x="17" y="41"/>
                  </a:cubicBezTo>
                  <a:cubicBezTo>
                    <a:pt x="17" y="46"/>
                    <a:pt x="19" y="50"/>
                    <a:pt x="23" y="54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5" y="59"/>
                    <a:pt x="24" y="62"/>
                    <a:pt x="23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8" y="64"/>
                    <a:pt x="0" y="72"/>
                    <a:pt x="0" y="82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00"/>
                    <a:pt x="8" y="108"/>
                    <a:pt x="18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11"/>
                    <a:pt x="25" y="113"/>
                    <a:pt x="26" y="115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15" y="126"/>
                    <a:pt x="15" y="137"/>
                    <a:pt x="23" y="144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32" y="153"/>
                    <a:pt x="36" y="155"/>
                    <a:pt x="41" y="155"/>
                  </a:cubicBezTo>
                  <a:cubicBezTo>
                    <a:pt x="46" y="155"/>
                    <a:pt x="51" y="153"/>
                    <a:pt x="54" y="150"/>
                  </a:cubicBezTo>
                  <a:cubicBezTo>
                    <a:pt x="57" y="146"/>
                    <a:pt x="57" y="146"/>
                    <a:pt x="57" y="146"/>
                  </a:cubicBezTo>
                  <a:cubicBezTo>
                    <a:pt x="60" y="147"/>
                    <a:pt x="62" y="148"/>
                    <a:pt x="64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64" y="164"/>
                    <a:pt x="72" y="172"/>
                    <a:pt x="82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100" y="172"/>
                    <a:pt x="109" y="164"/>
                    <a:pt x="109" y="154"/>
                  </a:cubicBezTo>
                  <a:cubicBezTo>
                    <a:pt x="109" y="149"/>
                    <a:pt x="109" y="149"/>
                    <a:pt x="109" y="149"/>
                  </a:cubicBezTo>
                  <a:cubicBezTo>
                    <a:pt x="111" y="148"/>
                    <a:pt x="113" y="147"/>
                    <a:pt x="115" y="146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22" y="153"/>
                    <a:pt x="127" y="155"/>
                    <a:pt x="132" y="155"/>
                  </a:cubicBezTo>
                  <a:cubicBezTo>
                    <a:pt x="136" y="155"/>
                    <a:pt x="141" y="153"/>
                    <a:pt x="145" y="150"/>
                  </a:cubicBezTo>
                  <a:cubicBezTo>
                    <a:pt x="150" y="144"/>
                    <a:pt x="150" y="144"/>
                    <a:pt x="150" y="144"/>
                  </a:cubicBezTo>
                  <a:cubicBezTo>
                    <a:pt x="157" y="137"/>
                    <a:pt x="157" y="126"/>
                    <a:pt x="150" y="118"/>
                  </a:cubicBezTo>
                  <a:cubicBezTo>
                    <a:pt x="147" y="115"/>
                    <a:pt x="147" y="115"/>
                    <a:pt x="147" y="115"/>
                  </a:cubicBezTo>
                  <a:cubicBezTo>
                    <a:pt x="148" y="113"/>
                    <a:pt x="149" y="111"/>
                    <a:pt x="149" y="108"/>
                  </a:cubicBezTo>
                  <a:cubicBezTo>
                    <a:pt x="154" y="108"/>
                    <a:pt x="154" y="108"/>
                    <a:pt x="154" y="108"/>
                  </a:cubicBezTo>
                  <a:cubicBezTo>
                    <a:pt x="164" y="108"/>
                    <a:pt x="173" y="100"/>
                    <a:pt x="173" y="90"/>
                  </a:cubicBezTo>
                  <a:cubicBezTo>
                    <a:pt x="173" y="82"/>
                    <a:pt x="173" y="82"/>
                    <a:pt x="173" y="82"/>
                  </a:cubicBezTo>
                  <a:cubicBezTo>
                    <a:pt x="173" y="72"/>
                    <a:pt x="164" y="64"/>
                    <a:pt x="154" y="64"/>
                  </a:cubicBezTo>
                  <a:close/>
                  <a:moveTo>
                    <a:pt x="165" y="90"/>
                  </a:moveTo>
                  <a:cubicBezTo>
                    <a:pt x="165" y="96"/>
                    <a:pt x="160" y="100"/>
                    <a:pt x="154" y="100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5" y="100"/>
                    <a:pt x="143" y="102"/>
                    <a:pt x="143" y="103"/>
                  </a:cubicBezTo>
                  <a:cubicBezTo>
                    <a:pt x="141" y="107"/>
                    <a:pt x="140" y="110"/>
                    <a:pt x="138" y="114"/>
                  </a:cubicBezTo>
                  <a:cubicBezTo>
                    <a:pt x="137" y="115"/>
                    <a:pt x="138" y="117"/>
                    <a:pt x="139" y="119"/>
                  </a:cubicBezTo>
                  <a:cubicBezTo>
                    <a:pt x="144" y="124"/>
                    <a:pt x="144" y="124"/>
                    <a:pt x="144" y="124"/>
                  </a:cubicBezTo>
                  <a:cubicBezTo>
                    <a:pt x="148" y="128"/>
                    <a:pt x="148" y="135"/>
                    <a:pt x="144" y="139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35" y="148"/>
                    <a:pt x="128" y="148"/>
                    <a:pt x="124" y="144"/>
                  </a:cubicBezTo>
                  <a:cubicBezTo>
                    <a:pt x="119" y="139"/>
                    <a:pt x="119" y="139"/>
                    <a:pt x="119" y="139"/>
                  </a:cubicBezTo>
                  <a:cubicBezTo>
                    <a:pt x="117" y="138"/>
                    <a:pt x="116" y="137"/>
                    <a:pt x="114" y="138"/>
                  </a:cubicBezTo>
                  <a:cubicBezTo>
                    <a:pt x="111" y="140"/>
                    <a:pt x="107" y="141"/>
                    <a:pt x="103" y="142"/>
                  </a:cubicBezTo>
                  <a:cubicBezTo>
                    <a:pt x="102" y="143"/>
                    <a:pt x="101" y="145"/>
                    <a:pt x="101" y="146"/>
                  </a:cubicBezTo>
                  <a:cubicBezTo>
                    <a:pt x="101" y="154"/>
                    <a:pt x="101" y="154"/>
                    <a:pt x="101" y="154"/>
                  </a:cubicBezTo>
                  <a:cubicBezTo>
                    <a:pt x="101" y="160"/>
                    <a:pt x="96" y="164"/>
                    <a:pt x="90" y="164"/>
                  </a:cubicBezTo>
                  <a:cubicBezTo>
                    <a:pt x="82" y="164"/>
                    <a:pt x="82" y="164"/>
                    <a:pt x="82" y="164"/>
                  </a:cubicBezTo>
                  <a:cubicBezTo>
                    <a:pt x="77" y="164"/>
                    <a:pt x="72" y="160"/>
                    <a:pt x="72" y="154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5"/>
                    <a:pt x="71" y="143"/>
                    <a:pt x="69" y="142"/>
                  </a:cubicBezTo>
                  <a:cubicBezTo>
                    <a:pt x="66" y="141"/>
                    <a:pt x="62" y="140"/>
                    <a:pt x="59" y="138"/>
                  </a:cubicBezTo>
                  <a:cubicBezTo>
                    <a:pt x="58" y="138"/>
                    <a:pt x="57" y="138"/>
                    <a:pt x="57" y="138"/>
                  </a:cubicBezTo>
                  <a:cubicBezTo>
                    <a:pt x="56" y="138"/>
                    <a:pt x="55" y="138"/>
                    <a:pt x="54" y="139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4" y="148"/>
                    <a:pt x="38" y="148"/>
                    <a:pt x="34" y="144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4" y="135"/>
                    <a:pt x="24" y="128"/>
                    <a:pt x="28" y="124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5" y="117"/>
                    <a:pt x="35" y="115"/>
                    <a:pt x="34" y="114"/>
                  </a:cubicBezTo>
                  <a:cubicBezTo>
                    <a:pt x="33" y="110"/>
                    <a:pt x="31" y="107"/>
                    <a:pt x="30" y="103"/>
                  </a:cubicBezTo>
                  <a:cubicBezTo>
                    <a:pt x="29" y="102"/>
                    <a:pt x="28" y="100"/>
                    <a:pt x="26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3" y="100"/>
                    <a:pt x="8" y="96"/>
                    <a:pt x="8" y="90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77"/>
                    <a:pt x="13" y="72"/>
                    <a:pt x="18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8" y="72"/>
                    <a:pt x="29" y="71"/>
                    <a:pt x="30" y="69"/>
                  </a:cubicBezTo>
                  <a:cubicBezTo>
                    <a:pt x="31" y="65"/>
                    <a:pt x="33" y="62"/>
                    <a:pt x="34" y="58"/>
                  </a:cubicBezTo>
                  <a:cubicBezTo>
                    <a:pt x="35" y="57"/>
                    <a:pt x="35" y="55"/>
                    <a:pt x="34" y="54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6" y="46"/>
                    <a:pt x="25" y="44"/>
                    <a:pt x="25" y="41"/>
                  </a:cubicBezTo>
                  <a:cubicBezTo>
                    <a:pt x="25" y="38"/>
                    <a:pt x="26" y="35"/>
                    <a:pt x="28" y="34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8" y="24"/>
                    <a:pt x="44" y="24"/>
                    <a:pt x="48" y="28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5" y="35"/>
                    <a:pt x="57" y="35"/>
                    <a:pt x="59" y="34"/>
                  </a:cubicBezTo>
                  <a:cubicBezTo>
                    <a:pt x="62" y="32"/>
                    <a:pt x="66" y="31"/>
                    <a:pt x="69" y="30"/>
                  </a:cubicBezTo>
                  <a:cubicBezTo>
                    <a:pt x="71" y="29"/>
                    <a:pt x="72" y="28"/>
                    <a:pt x="72" y="26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13"/>
                    <a:pt x="77" y="8"/>
                    <a:pt x="82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6" y="8"/>
                    <a:pt x="101" y="13"/>
                    <a:pt x="101" y="18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8"/>
                    <a:pt x="102" y="29"/>
                    <a:pt x="103" y="30"/>
                  </a:cubicBezTo>
                  <a:cubicBezTo>
                    <a:pt x="107" y="31"/>
                    <a:pt x="111" y="32"/>
                    <a:pt x="114" y="34"/>
                  </a:cubicBezTo>
                  <a:cubicBezTo>
                    <a:pt x="116" y="35"/>
                    <a:pt x="117" y="35"/>
                    <a:pt x="119" y="34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8" y="24"/>
                    <a:pt x="135" y="24"/>
                    <a:pt x="139" y="28"/>
                  </a:cubicBezTo>
                  <a:cubicBezTo>
                    <a:pt x="144" y="34"/>
                    <a:pt x="144" y="34"/>
                    <a:pt x="144" y="34"/>
                  </a:cubicBezTo>
                  <a:cubicBezTo>
                    <a:pt x="146" y="35"/>
                    <a:pt x="147" y="38"/>
                    <a:pt x="147" y="41"/>
                  </a:cubicBezTo>
                  <a:cubicBezTo>
                    <a:pt x="147" y="44"/>
                    <a:pt x="146" y="46"/>
                    <a:pt x="144" y="48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8" y="55"/>
                    <a:pt x="137" y="57"/>
                    <a:pt x="138" y="58"/>
                  </a:cubicBezTo>
                  <a:cubicBezTo>
                    <a:pt x="140" y="62"/>
                    <a:pt x="141" y="65"/>
                    <a:pt x="143" y="69"/>
                  </a:cubicBezTo>
                  <a:cubicBezTo>
                    <a:pt x="143" y="71"/>
                    <a:pt x="145" y="72"/>
                    <a:pt x="146" y="72"/>
                  </a:cubicBezTo>
                  <a:cubicBezTo>
                    <a:pt x="154" y="72"/>
                    <a:pt x="154" y="72"/>
                    <a:pt x="154" y="72"/>
                  </a:cubicBezTo>
                  <a:cubicBezTo>
                    <a:pt x="160" y="72"/>
                    <a:pt x="165" y="77"/>
                    <a:pt x="165" y="82"/>
                  </a:cubicBezTo>
                  <a:lnTo>
                    <a:pt x="165" y="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429"/>
            <p:cNvSpPr>
              <a:spLocks noEditPoints="1"/>
            </p:cNvSpPr>
            <p:nvPr/>
          </p:nvSpPr>
          <p:spPr bwMode="auto">
            <a:xfrm>
              <a:off x="7945439" y="1030287"/>
              <a:ext cx="79375" cy="79375"/>
            </a:xfrm>
            <a:custGeom>
              <a:avLst/>
              <a:gdLst>
                <a:gd name="T0" fmla="*/ 29 w 59"/>
                <a:gd name="T1" fmla="*/ 0 h 59"/>
                <a:gd name="T2" fmla="*/ 0 w 59"/>
                <a:gd name="T3" fmla="*/ 29 h 59"/>
                <a:gd name="T4" fmla="*/ 29 w 59"/>
                <a:gd name="T5" fmla="*/ 59 h 59"/>
                <a:gd name="T6" fmla="*/ 59 w 59"/>
                <a:gd name="T7" fmla="*/ 29 h 59"/>
                <a:gd name="T8" fmla="*/ 29 w 59"/>
                <a:gd name="T9" fmla="*/ 0 h 59"/>
                <a:gd name="T10" fmla="*/ 29 w 59"/>
                <a:gd name="T11" fmla="*/ 51 h 59"/>
                <a:gd name="T12" fmla="*/ 8 w 59"/>
                <a:gd name="T13" fmla="*/ 29 h 59"/>
                <a:gd name="T14" fmla="*/ 29 w 59"/>
                <a:gd name="T15" fmla="*/ 8 h 59"/>
                <a:gd name="T16" fmla="*/ 51 w 59"/>
                <a:gd name="T17" fmla="*/ 29 h 59"/>
                <a:gd name="T18" fmla="*/ 29 w 59"/>
                <a:gd name="T19" fmla="*/ 5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59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5"/>
                    <a:pt x="13" y="59"/>
                    <a:pt x="29" y="59"/>
                  </a:cubicBezTo>
                  <a:cubicBezTo>
                    <a:pt x="46" y="59"/>
                    <a:pt x="59" y="45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lose/>
                  <a:moveTo>
                    <a:pt x="29" y="51"/>
                  </a:moveTo>
                  <a:cubicBezTo>
                    <a:pt x="17" y="51"/>
                    <a:pt x="8" y="41"/>
                    <a:pt x="8" y="29"/>
                  </a:cubicBezTo>
                  <a:cubicBezTo>
                    <a:pt x="8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41"/>
                    <a:pt x="41" y="51"/>
                    <a:pt x="29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430"/>
            <p:cNvSpPr>
              <a:spLocks noEditPoints="1"/>
            </p:cNvSpPr>
            <p:nvPr/>
          </p:nvSpPr>
          <p:spPr bwMode="auto">
            <a:xfrm>
              <a:off x="7848601" y="1579562"/>
              <a:ext cx="273050" cy="215900"/>
            </a:xfrm>
            <a:custGeom>
              <a:avLst/>
              <a:gdLst>
                <a:gd name="T0" fmla="*/ 199 w 202"/>
                <a:gd name="T1" fmla="*/ 135 h 159"/>
                <a:gd name="T2" fmla="*/ 186 w 202"/>
                <a:gd name="T3" fmla="*/ 109 h 159"/>
                <a:gd name="T4" fmla="*/ 196 w 202"/>
                <a:gd name="T5" fmla="*/ 98 h 159"/>
                <a:gd name="T6" fmla="*/ 195 w 202"/>
                <a:gd name="T7" fmla="*/ 83 h 159"/>
                <a:gd name="T8" fmla="*/ 183 w 202"/>
                <a:gd name="T9" fmla="*/ 60 h 159"/>
                <a:gd name="T10" fmla="*/ 157 w 202"/>
                <a:gd name="T11" fmla="*/ 52 h 159"/>
                <a:gd name="T12" fmla="*/ 144 w 202"/>
                <a:gd name="T13" fmla="*/ 26 h 159"/>
                <a:gd name="T14" fmla="*/ 129 w 202"/>
                <a:gd name="T15" fmla="*/ 16 h 159"/>
                <a:gd name="T16" fmla="*/ 124 w 202"/>
                <a:gd name="T17" fmla="*/ 17 h 159"/>
                <a:gd name="T18" fmla="*/ 124 w 202"/>
                <a:gd name="T19" fmla="*/ 4 h 159"/>
                <a:gd name="T20" fmla="*/ 120 w 202"/>
                <a:gd name="T21" fmla="*/ 0 h 159"/>
                <a:gd name="T22" fmla="*/ 4 w 202"/>
                <a:gd name="T23" fmla="*/ 0 h 159"/>
                <a:gd name="T24" fmla="*/ 0 w 202"/>
                <a:gd name="T25" fmla="*/ 4 h 159"/>
                <a:gd name="T26" fmla="*/ 0 w 202"/>
                <a:gd name="T27" fmla="*/ 143 h 159"/>
                <a:gd name="T28" fmla="*/ 17 w 202"/>
                <a:gd name="T29" fmla="*/ 159 h 159"/>
                <a:gd name="T30" fmla="*/ 110 w 202"/>
                <a:gd name="T31" fmla="*/ 159 h 159"/>
                <a:gd name="T32" fmla="*/ 124 w 202"/>
                <a:gd name="T33" fmla="*/ 143 h 159"/>
                <a:gd name="T34" fmla="*/ 124 w 202"/>
                <a:gd name="T35" fmla="*/ 32 h 159"/>
                <a:gd name="T36" fmla="*/ 187 w 202"/>
                <a:gd name="T37" fmla="*/ 156 h 159"/>
                <a:gd name="T38" fmla="*/ 189 w 202"/>
                <a:gd name="T39" fmla="*/ 158 h 159"/>
                <a:gd name="T40" fmla="*/ 190 w 202"/>
                <a:gd name="T41" fmla="*/ 159 h 159"/>
                <a:gd name="T42" fmla="*/ 192 w 202"/>
                <a:gd name="T43" fmla="*/ 158 h 159"/>
                <a:gd name="T44" fmla="*/ 200 w 202"/>
                <a:gd name="T45" fmla="*/ 148 h 159"/>
                <a:gd name="T46" fmla="*/ 199 w 202"/>
                <a:gd name="T47" fmla="*/ 135 h 159"/>
                <a:gd name="T48" fmla="*/ 116 w 202"/>
                <a:gd name="T49" fmla="*/ 143 h 159"/>
                <a:gd name="T50" fmla="*/ 110 w 202"/>
                <a:gd name="T51" fmla="*/ 151 h 159"/>
                <a:gd name="T52" fmla="*/ 17 w 202"/>
                <a:gd name="T53" fmla="*/ 151 h 159"/>
                <a:gd name="T54" fmla="*/ 8 w 202"/>
                <a:gd name="T55" fmla="*/ 143 h 159"/>
                <a:gd name="T56" fmla="*/ 8 w 202"/>
                <a:gd name="T57" fmla="*/ 8 h 159"/>
                <a:gd name="T58" fmla="*/ 116 w 202"/>
                <a:gd name="T59" fmla="*/ 8 h 159"/>
                <a:gd name="T60" fmla="*/ 116 w 202"/>
                <a:gd name="T61" fmla="*/ 143 h 159"/>
                <a:gd name="T62" fmla="*/ 176 w 202"/>
                <a:gd name="T63" fmla="*/ 64 h 159"/>
                <a:gd name="T64" fmla="*/ 187 w 202"/>
                <a:gd name="T65" fmla="*/ 86 h 159"/>
                <a:gd name="T66" fmla="*/ 188 w 202"/>
                <a:gd name="T67" fmla="*/ 95 h 159"/>
                <a:gd name="T68" fmla="*/ 182 w 202"/>
                <a:gd name="T69" fmla="*/ 102 h 159"/>
                <a:gd name="T70" fmla="*/ 161 w 202"/>
                <a:gd name="T71" fmla="*/ 59 h 159"/>
                <a:gd name="T72" fmla="*/ 176 w 202"/>
                <a:gd name="T73" fmla="*/ 64 h 159"/>
                <a:gd name="T74" fmla="*/ 193 w 202"/>
                <a:gd name="T75" fmla="*/ 146 h 159"/>
                <a:gd name="T76" fmla="*/ 191 w 202"/>
                <a:gd name="T77" fmla="*/ 148 h 159"/>
                <a:gd name="T78" fmla="*/ 129 w 202"/>
                <a:gd name="T79" fmla="*/ 24 h 159"/>
                <a:gd name="T80" fmla="*/ 137 w 202"/>
                <a:gd name="T81" fmla="*/ 29 h 159"/>
                <a:gd name="T82" fmla="*/ 192 w 202"/>
                <a:gd name="T83" fmla="*/ 139 h 159"/>
                <a:gd name="T84" fmla="*/ 193 w 202"/>
                <a:gd name="T85" fmla="*/ 14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2" h="159">
                  <a:moveTo>
                    <a:pt x="199" y="135"/>
                  </a:moveTo>
                  <a:cubicBezTo>
                    <a:pt x="186" y="109"/>
                    <a:pt x="186" y="109"/>
                    <a:pt x="186" y="109"/>
                  </a:cubicBezTo>
                  <a:cubicBezTo>
                    <a:pt x="191" y="107"/>
                    <a:pt x="194" y="103"/>
                    <a:pt x="196" y="98"/>
                  </a:cubicBezTo>
                  <a:cubicBezTo>
                    <a:pt x="197" y="93"/>
                    <a:pt x="197" y="87"/>
                    <a:pt x="195" y="83"/>
                  </a:cubicBezTo>
                  <a:cubicBezTo>
                    <a:pt x="183" y="60"/>
                    <a:pt x="183" y="60"/>
                    <a:pt x="183" y="60"/>
                  </a:cubicBezTo>
                  <a:cubicBezTo>
                    <a:pt x="179" y="51"/>
                    <a:pt x="167" y="47"/>
                    <a:pt x="157" y="52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1" y="20"/>
                    <a:pt x="135" y="16"/>
                    <a:pt x="129" y="16"/>
                  </a:cubicBezTo>
                  <a:cubicBezTo>
                    <a:pt x="127" y="16"/>
                    <a:pt x="126" y="16"/>
                    <a:pt x="124" y="17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4" y="1"/>
                    <a:pt x="123" y="0"/>
                    <a:pt x="1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1"/>
                    <a:pt x="0" y="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52"/>
                    <a:pt x="7" y="159"/>
                    <a:pt x="17" y="159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6" y="159"/>
                    <a:pt x="124" y="157"/>
                    <a:pt x="124" y="143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87" y="156"/>
                    <a:pt x="187" y="156"/>
                    <a:pt x="187" y="156"/>
                  </a:cubicBezTo>
                  <a:cubicBezTo>
                    <a:pt x="187" y="157"/>
                    <a:pt x="188" y="158"/>
                    <a:pt x="189" y="158"/>
                  </a:cubicBezTo>
                  <a:cubicBezTo>
                    <a:pt x="189" y="158"/>
                    <a:pt x="190" y="159"/>
                    <a:pt x="190" y="159"/>
                  </a:cubicBezTo>
                  <a:cubicBezTo>
                    <a:pt x="191" y="159"/>
                    <a:pt x="191" y="158"/>
                    <a:pt x="192" y="158"/>
                  </a:cubicBezTo>
                  <a:cubicBezTo>
                    <a:pt x="196" y="156"/>
                    <a:pt x="199" y="152"/>
                    <a:pt x="200" y="148"/>
                  </a:cubicBezTo>
                  <a:cubicBezTo>
                    <a:pt x="202" y="144"/>
                    <a:pt x="201" y="139"/>
                    <a:pt x="199" y="135"/>
                  </a:cubicBezTo>
                  <a:close/>
                  <a:moveTo>
                    <a:pt x="116" y="143"/>
                  </a:moveTo>
                  <a:cubicBezTo>
                    <a:pt x="116" y="149"/>
                    <a:pt x="114" y="151"/>
                    <a:pt x="110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2" y="151"/>
                    <a:pt x="8" y="149"/>
                    <a:pt x="8" y="14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16" y="8"/>
                    <a:pt x="116" y="8"/>
                    <a:pt x="116" y="8"/>
                  </a:cubicBezTo>
                  <a:lnTo>
                    <a:pt x="116" y="143"/>
                  </a:lnTo>
                  <a:close/>
                  <a:moveTo>
                    <a:pt x="176" y="64"/>
                  </a:moveTo>
                  <a:cubicBezTo>
                    <a:pt x="187" y="86"/>
                    <a:pt x="187" y="86"/>
                    <a:pt x="187" y="86"/>
                  </a:cubicBezTo>
                  <a:cubicBezTo>
                    <a:pt x="189" y="89"/>
                    <a:pt x="189" y="92"/>
                    <a:pt x="188" y="95"/>
                  </a:cubicBezTo>
                  <a:cubicBezTo>
                    <a:pt x="187" y="98"/>
                    <a:pt x="185" y="101"/>
                    <a:pt x="182" y="102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6" y="56"/>
                    <a:pt x="173" y="58"/>
                    <a:pt x="176" y="64"/>
                  </a:cubicBezTo>
                  <a:close/>
                  <a:moveTo>
                    <a:pt x="193" y="146"/>
                  </a:moveTo>
                  <a:cubicBezTo>
                    <a:pt x="192" y="147"/>
                    <a:pt x="192" y="148"/>
                    <a:pt x="191" y="148"/>
                  </a:cubicBezTo>
                  <a:cubicBezTo>
                    <a:pt x="129" y="24"/>
                    <a:pt x="129" y="24"/>
                    <a:pt x="129" y="24"/>
                  </a:cubicBezTo>
                  <a:cubicBezTo>
                    <a:pt x="132" y="24"/>
                    <a:pt x="135" y="26"/>
                    <a:pt x="137" y="29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3" y="141"/>
                    <a:pt x="193" y="143"/>
                    <a:pt x="193" y="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31"/>
            <p:cNvSpPr>
              <a:spLocks/>
            </p:cNvSpPr>
            <p:nvPr/>
          </p:nvSpPr>
          <p:spPr bwMode="auto">
            <a:xfrm>
              <a:off x="7891464" y="1598612"/>
              <a:ext cx="11113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8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8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32"/>
            <p:cNvSpPr>
              <a:spLocks/>
            </p:cNvSpPr>
            <p:nvPr/>
          </p:nvSpPr>
          <p:spPr bwMode="auto">
            <a:xfrm>
              <a:off x="7927976" y="1598612"/>
              <a:ext cx="11113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8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8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33"/>
            <p:cNvSpPr>
              <a:spLocks/>
            </p:cNvSpPr>
            <p:nvPr/>
          </p:nvSpPr>
          <p:spPr bwMode="auto">
            <a:xfrm>
              <a:off x="7964489" y="1598612"/>
              <a:ext cx="11113" cy="161925"/>
            </a:xfrm>
            <a:custGeom>
              <a:avLst/>
              <a:gdLst>
                <a:gd name="T0" fmla="*/ 4 w 8"/>
                <a:gd name="T1" fmla="*/ 120 h 120"/>
                <a:gd name="T2" fmla="*/ 8 w 8"/>
                <a:gd name="T3" fmla="*/ 116 h 120"/>
                <a:gd name="T4" fmla="*/ 8 w 8"/>
                <a:gd name="T5" fmla="*/ 4 h 120"/>
                <a:gd name="T6" fmla="*/ 4 w 8"/>
                <a:gd name="T7" fmla="*/ 0 h 120"/>
                <a:gd name="T8" fmla="*/ 0 w 8"/>
                <a:gd name="T9" fmla="*/ 4 h 120"/>
                <a:gd name="T10" fmla="*/ 0 w 8"/>
                <a:gd name="T11" fmla="*/ 116 h 120"/>
                <a:gd name="T12" fmla="*/ 4 w 8"/>
                <a:gd name="T1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0">
                  <a:moveTo>
                    <a:pt x="4" y="120"/>
                  </a:moveTo>
                  <a:cubicBezTo>
                    <a:pt x="6" y="120"/>
                    <a:pt x="8" y="118"/>
                    <a:pt x="8" y="11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8"/>
                    <a:pt x="2" y="120"/>
                    <a:pt x="4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34"/>
            <p:cNvSpPr>
              <a:spLocks noEditPoints="1"/>
            </p:cNvSpPr>
            <p:nvPr/>
          </p:nvSpPr>
          <p:spPr bwMode="auto">
            <a:xfrm>
              <a:off x="7912101" y="2859087"/>
              <a:ext cx="146050" cy="147638"/>
            </a:xfrm>
            <a:custGeom>
              <a:avLst/>
              <a:gdLst>
                <a:gd name="T0" fmla="*/ 54 w 109"/>
                <a:gd name="T1" fmla="*/ 0 h 109"/>
                <a:gd name="T2" fmla="*/ 0 w 109"/>
                <a:gd name="T3" fmla="*/ 55 h 109"/>
                <a:gd name="T4" fmla="*/ 54 w 109"/>
                <a:gd name="T5" fmla="*/ 109 h 109"/>
                <a:gd name="T6" fmla="*/ 109 w 109"/>
                <a:gd name="T7" fmla="*/ 55 h 109"/>
                <a:gd name="T8" fmla="*/ 54 w 109"/>
                <a:gd name="T9" fmla="*/ 0 h 109"/>
                <a:gd name="T10" fmla="*/ 54 w 109"/>
                <a:gd name="T11" fmla="*/ 101 h 109"/>
                <a:gd name="T12" fmla="*/ 8 w 109"/>
                <a:gd name="T13" fmla="*/ 55 h 109"/>
                <a:gd name="T14" fmla="*/ 54 w 109"/>
                <a:gd name="T15" fmla="*/ 8 h 109"/>
                <a:gd name="T16" fmla="*/ 101 w 109"/>
                <a:gd name="T17" fmla="*/ 55 h 109"/>
                <a:gd name="T18" fmla="*/ 54 w 109"/>
                <a:gd name="T19" fmla="*/ 10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" h="109">
                  <a:moveTo>
                    <a:pt x="54" y="0"/>
                  </a:moveTo>
                  <a:cubicBezTo>
                    <a:pt x="24" y="0"/>
                    <a:pt x="0" y="25"/>
                    <a:pt x="0" y="55"/>
                  </a:cubicBezTo>
                  <a:cubicBezTo>
                    <a:pt x="0" y="85"/>
                    <a:pt x="24" y="109"/>
                    <a:pt x="54" y="109"/>
                  </a:cubicBezTo>
                  <a:cubicBezTo>
                    <a:pt x="84" y="109"/>
                    <a:pt x="109" y="85"/>
                    <a:pt x="109" y="55"/>
                  </a:cubicBezTo>
                  <a:cubicBezTo>
                    <a:pt x="109" y="25"/>
                    <a:pt x="84" y="0"/>
                    <a:pt x="54" y="0"/>
                  </a:cubicBezTo>
                  <a:close/>
                  <a:moveTo>
                    <a:pt x="54" y="101"/>
                  </a:moveTo>
                  <a:cubicBezTo>
                    <a:pt x="29" y="101"/>
                    <a:pt x="8" y="80"/>
                    <a:pt x="8" y="55"/>
                  </a:cubicBezTo>
                  <a:cubicBezTo>
                    <a:pt x="8" y="29"/>
                    <a:pt x="29" y="8"/>
                    <a:pt x="54" y="8"/>
                  </a:cubicBezTo>
                  <a:cubicBezTo>
                    <a:pt x="80" y="8"/>
                    <a:pt x="101" y="29"/>
                    <a:pt x="101" y="55"/>
                  </a:cubicBezTo>
                  <a:cubicBezTo>
                    <a:pt x="101" y="80"/>
                    <a:pt x="80" y="101"/>
                    <a:pt x="54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Oval 435"/>
            <p:cNvSpPr>
              <a:spLocks noChangeArrowheads="1"/>
            </p:cNvSpPr>
            <p:nvPr/>
          </p:nvSpPr>
          <p:spPr bwMode="auto">
            <a:xfrm>
              <a:off x="7980364" y="2876550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Oval 436"/>
            <p:cNvSpPr>
              <a:spLocks noChangeArrowheads="1"/>
            </p:cNvSpPr>
            <p:nvPr/>
          </p:nvSpPr>
          <p:spPr bwMode="auto">
            <a:xfrm>
              <a:off x="7980364" y="2979737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Oval 437"/>
            <p:cNvSpPr>
              <a:spLocks noChangeArrowheads="1"/>
            </p:cNvSpPr>
            <p:nvPr/>
          </p:nvSpPr>
          <p:spPr bwMode="auto">
            <a:xfrm>
              <a:off x="7929564" y="2928937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Oval 438"/>
            <p:cNvSpPr>
              <a:spLocks noChangeArrowheads="1"/>
            </p:cNvSpPr>
            <p:nvPr/>
          </p:nvSpPr>
          <p:spPr bwMode="auto">
            <a:xfrm>
              <a:off x="8032751" y="2928937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39"/>
            <p:cNvSpPr>
              <a:spLocks/>
            </p:cNvSpPr>
            <p:nvPr/>
          </p:nvSpPr>
          <p:spPr bwMode="auto">
            <a:xfrm>
              <a:off x="7951789" y="2887662"/>
              <a:ext cx="68263" cy="50800"/>
            </a:xfrm>
            <a:custGeom>
              <a:avLst/>
              <a:gdLst>
                <a:gd name="T0" fmla="*/ 42 w 50"/>
                <a:gd name="T1" fmla="*/ 2 h 37"/>
                <a:gd name="T2" fmla="*/ 24 w 50"/>
                <a:gd name="T3" fmla="*/ 27 h 37"/>
                <a:gd name="T4" fmla="*/ 7 w 50"/>
                <a:gd name="T5" fmla="*/ 14 h 37"/>
                <a:gd name="T6" fmla="*/ 1 w 50"/>
                <a:gd name="T7" fmla="*/ 15 h 37"/>
                <a:gd name="T8" fmla="*/ 2 w 50"/>
                <a:gd name="T9" fmla="*/ 21 h 37"/>
                <a:gd name="T10" fmla="*/ 22 w 50"/>
                <a:gd name="T11" fmla="*/ 36 h 37"/>
                <a:gd name="T12" fmla="*/ 22 w 50"/>
                <a:gd name="T13" fmla="*/ 36 h 37"/>
                <a:gd name="T14" fmla="*/ 23 w 50"/>
                <a:gd name="T15" fmla="*/ 36 h 37"/>
                <a:gd name="T16" fmla="*/ 23 w 50"/>
                <a:gd name="T17" fmla="*/ 36 h 37"/>
                <a:gd name="T18" fmla="*/ 24 w 50"/>
                <a:gd name="T19" fmla="*/ 37 h 37"/>
                <a:gd name="T20" fmla="*/ 26 w 50"/>
                <a:gd name="T21" fmla="*/ 36 h 37"/>
                <a:gd name="T22" fmla="*/ 27 w 50"/>
                <a:gd name="T23" fmla="*/ 36 h 37"/>
                <a:gd name="T24" fmla="*/ 27 w 50"/>
                <a:gd name="T25" fmla="*/ 35 h 37"/>
                <a:gd name="T26" fmla="*/ 27 w 50"/>
                <a:gd name="T27" fmla="*/ 35 h 37"/>
                <a:gd name="T28" fmla="*/ 27 w 50"/>
                <a:gd name="T29" fmla="*/ 35 h 37"/>
                <a:gd name="T30" fmla="*/ 48 w 50"/>
                <a:gd name="T31" fmla="*/ 7 h 37"/>
                <a:gd name="T32" fmla="*/ 48 w 50"/>
                <a:gd name="T33" fmla="*/ 2 h 37"/>
                <a:gd name="T34" fmla="*/ 42 w 50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37">
                  <a:moveTo>
                    <a:pt x="42" y="2"/>
                  </a:moveTo>
                  <a:cubicBezTo>
                    <a:pt x="24" y="27"/>
                    <a:pt x="24" y="27"/>
                    <a:pt x="24" y="27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5" y="13"/>
                    <a:pt x="2" y="13"/>
                    <a:pt x="1" y="15"/>
                  </a:cubicBezTo>
                  <a:cubicBezTo>
                    <a:pt x="0" y="17"/>
                    <a:pt x="0" y="19"/>
                    <a:pt x="2" y="21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7"/>
                    <a:pt x="24" y="37"/>
                    <a:pt x="24" y="37"/>
                  </a:cubicBezTo>
                  <a:cubicBezTo>
                    <a:pt x="25" y="37"/>
                    <a:pt x="25" y="37"/>
                    <a:pt x="26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50" y="5"/>
                    <a:pt x="49" y="3"/>
                    <a:pt x="48" y="2"/>
                  </a:cubicBezTo>
                  <a:cubicBezTo>
                    <a:pt x="46" y="0"/>
                    <a:pt x="43" y="1"/>
                    <a:pt x="4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40"/>
            <p:cNvSpPr>
              <a:spLocks noEditPoints="1"/>
            </p:cNvSpPr>
            <p:nvPr/>
          </p:nvSpPr>
          <p:spPr bwMode="auto">
            <a:xfrm>
              <a:off x="7888289" y="2811462"/>
              <a:ext cx="190500" cy="220663"/>
            </a:xfrm>
            <a:custGeom>
              <a:avLst/>
              <a:gdLst>
                <a:gd name="T0" fmla="*/ 136 w 141"/>
                <a:gd name="T1" fmla="*/ 37 h 163"/>
                <a:gd name="T2" fmla="*/ 136 w 141"/>
                <a:gd name="T3" fmla="*/ 12 h 163"/>
                <a:gd name="T4" fmla="*/ 117 w 141"/>
                <a:gd name="T5" fmla="*/ 0 h 163"/>
                <a:gd name="T6" fmla="*/ 99 w 141"/>
                <a:gd name="T7" fmla="*/ 12 h 163"/>
                <a:gd name="T8" fmla="*/ 71 w 141"/>
                <a:gd name="T9" fmla="*/ 20 h 163"/>
                <a:gd name="T10" fmla="*/ 44 w 141"/>
                <a:gd name="T11" fmla="*/ 12 h 163"/>
                <a:gd name="T12" fmla="*/ 25 w 141"/>
                <a:gd name="T13" fmla="*/ 0 h 163"/>
                <a:gd name="T14" fmla="*/ 7 w 141"/>
                <a:gd name="T15" fmla="*/ 12 h 163"/>
                <a:gd name="T16" fmla="*/ 12 w 141"/>
                <a:gd name="T17" fmla="*/ 43 h 163"/>
                <a:gd name="T18" fmla="*/ 2 w 141"/>
                <a:gd name="T19" fmla="*/ 90 h 163"/>
                <a:gd name="T20" fmla="*/ 25 w 141"/>
                <a:gd name="T21" fmla="*/ 158 h 163"/>
                <a:gd name="T22" fmla="*/ 28 w 141"/>
                <a:gd name="T23" fmla="*/ 163 h 163"/>
                <a:gd name="T24" fmla="*/ 37 w 141"/>
                <a:gd name="T25" fmla="*/ 150 h 163"/>
                <a:gd name="T26" fmla="*/ 106 w 141"/>
                <a:gd name="T27" fmla="*/ 150 h 163"/>
                <a:gd name="T28" fmla="*/ 114 w 141"/>
                <a:gd name="T29" fmla="*/ 163 h 163"/>
                <a:gd name="T30" fmla="*/ 118 w 141"/>
                <a:gd name="T31" fmla="*/ 158 h 163"/>
                <a:gd name="T32" fmla="*/ 141 w 141"/>
                <a:gd name="T33" fmla="*/ 90 h 163"/>
                <a:gd name="T34" fmla="*/ 130 w 141"/>
                <a:gd name="T35" fmla="*/ 43 h 163"/>
                <a:gd name="T36" fmla="*/ 104 w 141"/>
                <a:gd name="T37" fmla="*/ 17 h 163"/>
                <a:gd name="T38" fmla="*/ 124 w 141"/>
                <a:gd name="T39" fmla="*/ 11 h 163"/>
                <a:gd name="T40" fmla="*/ 133 w 141"/>
                <a:gd name="T41" fmla="*/ 24 h 163"/>
                <a:gd name="T42" fmla="*/ 124 w 141"/>
                <a:gd name="T43" fmla="*/ 37 h 163"/>
                <a:gd name="T44" fmla="*/ 116 w 141"/>
                <a:gd name="T45" fmla="*/ 37 h 163"/>
                <a:gd name="T46" fmla="*/ 111 w 141"/>
                <a:gd name="T47" fmla="*/ 33 h 163"/>
                <a:gd name="T48" fmla="*/ 106 w 141"/>
                <a:gd name="T49" fmla="*/ 30 h 163"/>
                <a:gd name="T50" fmla="*/ 12 w 141"/>
                <a:gd name="T51" fmla="*/ 32 h 163"/>
                <a:gd name="T52" fmla="*/ 18 w 141"/>
                <a:gd name="T53" fmla="*/ 11 h 163"/>
                <a:gd name="T54" fmla="*/ 32 w 141"/>
                <a:gd name="T55" fmla="*/ 11 h 163"/>
                <a:gd name="T56" fmla="*/ 41 w 141"/>
                <a:gd name="T57" fmla="*/ 28 h 163"/>
                <a:gd name="T58" fmla="*/ 37 w 141"/>
                <a:gd name="T59" fmla="*/ 30 h 163"/>
                <a:gd name="T60" fmla="*/ 32 w 141"/>
                <a:gd name="T61" fmla="*/ 33 h 163"/>
                <a:gd name="T62" fmla="*/ 27 w 141"/>
                <a:gd name="T63" fmla="*/ 36 h 163"/>
                <a:gd name="T64" fmla="*/ 18 w 141"/>
                <a:gd name="T65" fmla="*/ 37 h 163"/>
                <a:gd name="T66" fmla="*/ 71 w 141"/>
                <a:gd name="T67" fmla="*/ 151 h 163"/>
                <a:gd name="T68" fmla="*/ 28 w 141"/>
                <a:gd name="T69" fmla="*/ 47 h 163"/>
                <a:gd name="T70" fmla="*/ 32 w 141"/>
                <a:gd name="T71" fmla="*/ 43 h 163"/>
                <a:gd name="T72" fmla="*/ 36 w 141"/>
                <a:gd name="T73" fmla="*/ 40 h 163"/>
                <a:gd name="T74" fmla="*/ 41 w 141"/>
                <a:gd name="T75" fmla="*/ 37 h 163"/>
                <a:gd name="T76" fmla="*/ 71 w 141"/>
                <a:gd name="T77" fmla="*/ 28 h 163"/>
                <a:gd name="T78" fmla="*/ 102 w 141"/>
                <a:gd name="T79" fmla="*/ 37 h 163"/>
                <a:gd name="T80" fmla="*/ 106 w 141"/>
                <a:gd name="T81" fmla="*/ 40 h 163"/>
                <a:gd name="T82" fmla="*/ 111 w 141"/>
                <a:gd name="T83" fmla="*/ 43 h 163"/>
                <a:gd name="T84" fmla="*/ 115 w 141"/>
                <a:gd name="T85" fmla="*/ 47 h 163"/>
                <a:gd name="T86" fmla="*/ 71 w 141"/>
                <a:gd name="T87" fmla="*/ 15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" h="163">
                  <a:moveTo>
                    <a:pt x="130" y="43"/>
                  </a:moveTo>
                  <a:cubicBezTo>
                    <a:pt x="136" y="37"/>
                    <a:pt x="136" y="37"/>
                    <a:pt x="136" y="37"/>
                  </a:cubicBezTo>
                  <a:cubicBezTo>
                    <a:pt x="139" y="34"/>
                    <a:pt x="141" y="29"/>
                    <a:pt x="141" y="24"/>
                  </a:cubicBezTo>
                  <a:cubicBezTo>
                    <a:pt x="141" y="20"/>
                    <a:pt x="139" y="15"/>
                    <a:pt x="136" y="12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7" y="2"/>
                    <a:pt x="122" y="0"/>
                    <a:pt x="117" y="0"/>
                  </a:cubicBezTo>
                  <a:cubicBezTo>
                    <a:pt x="112" y="0"/>
                    <a:pt x="108" y="2"/>
                    <a:pt x="105" y="6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5" y="15"/>
                    <a:pt x="93" y="20"/>
                    <a:pt x="93" y="24"/>
                  </a:cubicBezTo>
                  <a:cubicBezTo>
                    <a:pt x="86" y="22"/>
                    <a:pt x="79" y="20"/>
                    <a:pt x="71" y="20"/>
                  </a:cubicBezTo>
                  <a:cubicBezTo>
                    <a:pt x="64" y="20"/>
                    <a:pt x="56" y="22"/>
                    <a:pt x="49" y="24"/>
                  </a:cubicBezTo>
                  <a:cubicBezTo>
                    <a:pt x="49" y="20"/>
                    <a:pt x="47" y="15"/>
                    <a:pt x="44" y="12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5" y="2"/>
                    <a:pt x="30" y="0"/>
                    <a:pt x="25" y="0"/>
                  </a:cubicBezTo>
                  <a:cubicBezTo>
                    <a:pt x="20" y="0"/>
                    <a:pt x="16" y="2"/>
                    <a:pt x="12" y="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0" y="19"/>
                    <a:pt x="0" y="30"/>
                    <a:pt x="7" y="37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4" y="45"/>
                    <a:pt x="16" y="46"/>
                    <a:pt x="17" y="46"/>
                  </a:cubicBezTo>
                  <a:cubicBezTo>
                    <a:pt x="8" y="58"/>
                    <a:pt x="2" y="73"/>
                    <a:pt x="2" y="90"/>
                  </a:cubicBezTo>
                  <a:cubicBezTo>
                    <a:pt x="2" y="113"/>
                    <a:pt x="13" y="133"/>
                    <a:pt x="30" y="145"/>
                  </a:cubicBezTo>
                  <a:cubicBezTo>
                    <a:pt x="25" y="158"/>
                    <a:pt x="25" y="158"/>
                    <a:pt x="25" y="158"/>
                  </a:cubicBezTo>
                  <a:cubicBezTo>
                    <a:pt x="24" y="160"/>
                    <a:pt x="25" y="162"/>
                    <a:pt x="27" y="163"/>
                  </a:cubicBezTo>
                  <a:cubicBezTo>
                    <a:pt x="27" y="163"/>
                    <a:pt x="28" y="163"/>
                    <a:pt x="28" y="163"/>
                  </a:cubicBezTo>
                  <a:cubicBezTo>
                    <a:pt x="30" y="163"/>
                    <a:pt x="31" y="162"/>
                    <a:pt x="32" y="161"/>
                  </a:cubicBezTo>
                  <a:cubicBezTo>
                    <a:pt x="37" y="150"/>
                    <a:pt x="37" y="150"/>
                    <a:pt x="37" y="150"/>
                  </a:cubicBezTo>
                  <a:cubicBezTo>
                    <a:pt x="47" y="156"/>
                    <a:pt x="59" y="159"/>
                    <a:pt x="71" y="159"/>
                  </a:cubicBezTo>
                  <a:cubicBezTo>
                    <a:pt x="84" y="159"/>
                    <a:pt x="95" y="156"/>
                    <a:pt x="106" y="150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11" y="162"/>
                    <a:pt x="113" y="163"/>
                    <a:pt x="114" y="163"/>
                  </a:cubicBezTo>
                  <a:cubicBezTo>
                    <a:pt x="115" y="163"/>
                    <a:pt x="115" y="163"/>
                    <a:pt x="116" y="163"/>
                  </a:cubicBezTo>
                  <a:cubicBezTo>
                    <a:pt x="118" y="162"/>
                    <a:pt x="119" y="160"/>
                    <a:pt x="118" y="158"/>
                  </a:cubicBezTo>
                  <a:cubicBezTo>
                    <a:pt x="112" y="145"/>
                    <a:pt x="112" y="145"/>
                    <a:pt x="112" y="145"/>
                  </a:cubicBezTo>
                  <a:cubicBezTo>
                    <a:pt x="129" y="133"/>
                    <a:pt x="141" y="113"/>
                    <a:pt x="141" y="90"/>
                  </a:cubicBezTo>
                  <a:cubicBezTo>
                    <a:pt x="141" y="73"/>
                    <a:pt x="135" y="58"/>
                    <a:pt x="125" y="46"/>
                  </a:cubicBezTo>
                  <a:cubicBezTo>
                    <a:pt x="127" y="46"/>
                    <a:pt x="129" y="45"/>
                    <a:pt x="130" y="43"/>
                  </a:cubicBezTo>
                  <a:close/>
                  <a:moveTo>
                    <a:pt x="102" y="28"/>
                  </a:moveTo>
                  <a:cubicBezTo>
                    <a:pt x="101" y="24"/>
                    <a:pt x="102" y="20"/>
                    <a:pt x="104" y="17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4" y="8"/>
                    <a:pt x="121" y="8"/>
                    <a:pt x="124" y="11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2" y="19"/>
                    <a:pt x="133" y="22"/>
                    <a:pt x="133" y="24"/>
                  </a:cubicBezTo>
                  <a:cubicBezTo>
                    <a:pt x="133" y="27"/>
                    <a:pt x="132" y="30"/>
                    <a:pt x="130" y="32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3" y="39"/>
                    <a:pt x="121" y="40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5" y="36"/>
                    <a:pt x="114" y="35"/>
                    <a:pt x="113" y="35"/>
                  </a:cubicBezTo>
                  <a:cubicBezTo>
                    <a:pt x="113" y="34"/>
                    <a:pt x="112" y="34"/>
                    <a:pt x="111" y="33"/>
                  </a:cubicBezTo>
                  <a:cubicBezTo>
                    <a:pt x="110" y="32"/>
                    <a:pt x="109" y="32"/>
                    <a:pt x="108" y="31"/>
                  </a:cubicBezTo>
                  <a:cubicBezTo>
                    <a:pt x="107" y="31"/>
                    <a:pt x="107" y="30"/>
                    <a:pt x="106" y="30"/>
                  </a:cubicBezTo>
                  <a:cubicBezTo>
                    <a:pt x="105" y="29"/>
                    <a:pt x="104" y="29"/>
                    <a:pt x="102" y="28"/>
                  </a:cubicBezTo>
                  <a:close/>
                  <a:moveTo>
                    <a:pt x="12" y="32"/>
                  </a:moveTo>
                  <a:cubicBezTo>
                    <a:pt x="8" y="28"/>
                    <a:pt x="8" y="21"/>
                    <a:pt x="12" y="17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9"/>
                    <a:pt x="23" y="8"/>
                    <a:pt x="25" y="8"/>
                  </a:cubicBezTo>
                  <a:cubicBezTo>
                    <a:pt x="28" y="8"/>
                    <a:pt x="30" y="9"/>
                    <a:pt x="32" y="11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1" y="20"/>
                    <a:pt x="42" y="24"/>
                    <a:pt x="41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39" y="29"/>
                    <a:pt x="38" y="29"/>
                    <a:pt x="37" y="30"/>
                  </a:cubicBezTo>
                  <a:cubicBezTo>
                    <a:pt x="36" y="30"/>
                    <a:pt x="35" y="31"/>
                    <a:pt x="35" y="31"/>
                  </a:cubicBezTo>
                  <a:cubicBezTo>
                    <a:pt x="34" y="32"/>
                    <a:pt x="33" y="32"/>
                    <a:pt x="32" y="33"/>
                  </a:cubicBezTo>
                  <a:cubicBezTo>
                    <a:pt x="31" y="34"/>
                    <a:pt x="30" y="34"/>
                    <a:pt x="29" y="35"/>
                  </a:cubicBezTo>
                  <a:cubicBezTo>
                    <a:pt x="28" y="35"/>
                    <a:pt x="28" y="36"/>
                    <a:pt x="27" y="36"/>
                  </a:cubicBezTo>
                  <a:cubicBezTo>
                    <a:pt x="26" y="38"/>
                    <a:pt x="24" y="39"/>
                    <a:pt x="23" y="40"/>
                  </a:cubicBezTo>
                  <a:cubicBezTo>
                    <a:pt x="21" y="40"/>
                    <a:pt x="20" y="39"/>
                    <a:pt x="18" y="37"/>
                  </a:cubicBezTo>
                  <a:lnTo>
                    <a:pt x="12" y="32"/>
                  </a:lnTo>
                  <a:close/>
                  <a:moveTo>
                    <a:pt x="71" y="151"/>
                  </a:moveTo>
                  <a:cubicBezTo>
                    <a:pt x="38" y="151"/>
                    <a:pt x="10" y="123"/>
                    <a:pt x="10" y="90"/>
                  </a:cubicBezTo>
                  <a:cubicBezTo>
                    <a:pt x="10" y="73"/>
                    <a:pt x="17" y="58"/>
                    <a:pt x="28" y="47"/>
                  </a:cubicBezTo>
                  <a:cubicBezTo>
                    <a:pt x="28" y="46"/>
                    <a:pt x="29" y="45"/>
                    <a:pt x="30" y="44"/>
                  </a:cubicBezTo>
                  <a:cubicBezTo>
                    <a:pt x="31" y="44"/>
                    <a:pt x="31" y="43"/>
                    <a:pt x="32" y="43"/>
                  </a:cubicBezTo>
                  <a:cubicBezTo>
                    <a:pt x="33" y="42"/>
                    <a:pt x="34" y="41"/>
                    <a:pt x="35" y="41"/>
                  </a:cubicBezTo>
                  <a:cubicBezTo>
                    <a:pt x="35" y="40"/>
                    <a:pt x="36" y="40"/>
                    <a:pt x="36" y="40"/>
                  </a:cubicBezTo>
                  <a:cubicBezTo>
                    <a:pt x="37" y="39"/>
                    <a:pt x="39" y="38"/>
                    <a:pt x="40" y="37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2" y="36"/>
                    <a:pt x="44" y="35"/>
                    <a:pt x="45" y="34"/>
                  </a:cubicBezTo>
                  <a:cubicBezTo>
                    <a:pt x="53" y="31"/>
                    <a:pt x="62" y="28"/>
                    <a:pt x="71" y="28"/>
                  </a:cubicBezTo>
                  <a:cubicBezTo>
                    <a:pt x="81" y="28"/>
                    <a:pt x="90" y="31"/>
                    <a:pt x="97" y="34"/>
                  </a:cubicBezTo>
                  <a:cubicBezTo>
                    <a:pt x="99" y="35"/>
                    <a:pt x="100" y="36"/>
                    <a:pt x="102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4" y="38"/>
                    <a:pt x="105" y="39"/>
                    <a:pt x="106" y="40"/>
                  </a:cubicBezTo>
                  <a:cubicBezTo>
                    <a:pt x="107" y="40"/>
                    <a:pt x="107" y="40"/>
                    <a:pt x="108" y="41"/>
                  </a:cubicBezTo>
                  <a:cubicBezTo>
                    <a:pt x="109" y="41"/>
                    <a:pt x="110" y="42"/>
                    <a:pt x="111" y="43"/>
                  </a:cubicBezTo>
                  <a:cubicBezTo>
                    <a:pt x="111" y="43"/>
                    <a:pt x="112" y="44"/>
                    <a:pt x="112" y="44"/>
                  </a:cubicBezTo>
                  <a:cubicBezTo>
                    <a:pt x="113" y="45"/>
                    <a:pt x="114" y="46"/>
                    <a:pt x="115" y="47"/>
                  </a:cubicBezTo>
                  <a:cubicBezTo>
                    <a:pt x="126" y="58"/>
                    <a:pt x="133" y="73"/>
                    <a:pt x="133" y="90"/>
                  </a:cubicBezTo>
                  <a:cubicBezTo>
                    <a:pt x="133" y="123"/>
                    <a:pt x="105" y="151"/>
                    <a:pt x="71" y="1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441"/>
            <p:cNvSpPr>
              <a:spLocks noEditPoints="1"/>
            </p:cNvSpPr>
            <p:nvPr/>
          </p:nvSpPr>
          <p:spPr bwMode="auto">
            <a:xfrm>
              <a:off x="7835901" y="4017963"/>
              <a:ext cx="298450" cy="279400"/>
            </a:xfrm>
            <a:custGeom>
              <a:avLst/>
              <a:gdLst>
                <a:gd name="T0" fmla="*/ 221 w 221"/>
                <a:gd name="T1" fmla="*/ 73 h 206"/>
                <a:gd name="T2" fmla="*/ 167 w 221"/>
                <a:gd name="T3" fmla="*/ 19 h 206"/>
                <a:gd name="T4" fmla="*/ 150 w 221"/>
                <a:gd name="T5" fmla="*/ 22 h 206"/>
                <a:gd name="T6" fmla="*/ 101 w 221"/>
                <a:gd name="T7" fmla="*/ 0 h 206"/>
                <a:gd name="T8" fmla="*/ 44 w 221"/>
                <a:gd name="T9" fmla="*/ 36 h 206"/>
                <a:gd name="T10" fmla="*/ 0 w 221"/>
                <a:gd name="T11" fmla="*/ 82 h 206"/>
                <a:gd name="T12" fmla="*/ 29 w 221"/>
                <a:gd name="T13" fmla="*/ 124 h 206"/>
                <a:gd name="T14" fmla="*/ 1 w 221"/>
                <a:gd name="T15" fmla="*/ 200 h 206"/>
                <a:gd name="T16" fmla="*/ 4 w 221"/>
                <a:gd name="T17" fmla="*/ 205 h 206"/>
                <a:gd name="T18" fmla="*/ 5 w 221"/>
                <a:gd name="T19" fmla="*/ 206 h 206"/>
                <a:gd name="T20" fmla="*/ 9 w 221"/>
                <a:gd name="T21" fmla="*/ 203 h 206"/>
                <a:gd name="T22" fmla="*/ 37 w 221"/>
                <a:gd name="T23" fmla="*/ 127 h 206"/>
                <a:gd name="T24" fmla="*/ 37 w 221"/>
                <a:gd name="T25" fmla="*/ 126 h 206"/>
                <a:gd name="T26" fmla="*/ 45 w 221"/>
                <a:gd name="T27" fmla="*/ 127 h 206"/>
                <a:gd name="T28" fmla="*/ 58 w 221"/>
                <a:gd name="T29" fmla="*/ 127 h 206"/>
                <a:gd name="T30" fmla="*/ 31 w 221"/>
                <a:gd name="T31" fmla="*/ 200 h 206"/>
                <a:gd name="T32" fmla="*/ 33 w 221"/>
                <a:gd name="T33" fmla="*/ 205 h 206"/>
                <a:gd name="T34" fmla="*/ 35 w 221"/>
                <a:gd name="T35" fmla="*/ 206 h 206"/>
                <a:gd name="T36" fmla="*/ 38 w 221"/>
                <a:gd name="T37" fmla="*/ 203 h 206"/>
                <a:gd name="T38" fmla="*/ 66 w 221"/>
                <a:gd name="T39" fmla="*/ 127 h 206"/>
                <a:gd name="T40" fmla="*/ 87 w 221"/>
                <a:gd name="T41" fmla="*/ 127 h 206"/>
                <a:gd name="T42" fmla="*/ 61 w 221"/>
                <a:gd name="T43" fmla="*/ 200 h 206"/>
                <a:gd name="T44" fmla="*/ 63 w 221"/>
                <a:gd name="T45" fmla="*/ 205 h 206"/>
                <a:gd name="T46" fmla="*/ 64 w 221"/>
                <a:gd name="T47" fmla="*/ 206 h 206"/>
                <a:gd name="T48" fmla="*/ 68 w 221"/>
                <a:gd name="T49" fmla="*/ 203 h 206"/>
                <a:gd name="T50" fmla="*/ 96 w 221"/>
                <a:gd name="T51" fmla="*/ 127 h 206"/>
                <a:gd name="T52" fmla="*/ 117 w 221"/>
                <a:gd name="T53" fmla="*/ 127 h 206"/>
                <a:gd name="T54" fmla="*/ 90 w 221"/>
                <a:gd name="T55" fmla="*/ 200 h 206"/>
                <a:gd name="T56" fmla="*/ 93 w 221"/>
                <a:gd name="T57" fmla="*/ 205 h 206"/>
                <a:gd name="T58" fmla="*/ 94 w 221"/>
                <a:gd name="T59" fmla="*/ 206 h 206"/>
                <a:gd name="T60" fmla="*/ 98 w 221"/>
                <a:gd name="T61" fmla="*/ 203 h 206"/>
                <a:gd name="T62" fmla="*/ 125 w 221"/>
                <a:gd name="T63" fmla="*/ 127 h 206"/>
                <a:gd name="T64" fmla="*/ 146 w 221"/>
                <a:gd name="T65" fmla="*/ 127 h 206"/>
                <a:gd name="T66" fmla="*/ 120 w 221"/>
                <a:gd name="T67" fmla="*/ 200 h 206"/>
                <a:gd name="T68" fmla="*/ 122 w 221"/>
                <a:gd name="T69" fmla="*/ 205 h 206"/>
                <a:gd name="T70" fmla="*/ 123 w 221"/>
                <a:gd name="T71" fmla="*/ 206 h 206"/>
                <a:gd name="T72" fmla="*/ 127 w 221"/>
                <a:gd name="T73" fmla="*/ 203 h 206"/>
                <a:gd name="T74" fmla="*/ 155 w 221"/>
                <a:gd name="T75" fmla="*/ 127 h 206"/>
                <a:gd name="T76" fmla="*/ 167 w 221"/>
                <a:gd name="T77" fmla="*/ 127 h 206"/>
                <a:gd name="T78" fmla="*/ 176 w 221"/>
                <a:gd name="T79" fmla="*/ 126 h 206"/>
                <a:gd name="T80" fmla="*/ 149 w 221"/>
                <a:gd name="T81" fmla="*/ 200 h 206"/>
                <a:gd name="T82" fmla="*/ 152 w 221"/>
                <a:gd name="T83" fmla="*/ 205 h 206"/>
                <a:gd name="T84" fmla="*/ 153 w 221"/>
                <a:gd name="T85" fmla="*/ 206 h 206"/>
                <a:gd name="T86" fmla="*/ 157 w 221"/>
                <a:gd name="T87" fmla="*/ 203 h 206"/>
                <a:gd name="T88" fmla="*/ 185 w 221"/>
                <a:gd name="T89" fmla="*/ 127 h 206"/>
                <a:gd name="T90" fmla="*/ 185 w 221"/>
                <a:gd name="T91" fmla="*/ 124 h 206"/>
                <a:gd name="T92" fmla="*/ 221 w 221"/>
                <a:gd name="T93" fmla="*/ 73 h 206"/>
                <a:gd name="T94" fmla="*/ 167 w 221"/>
                <a:gd name="T95" fmla="*/ 119 h 206"/>
                <a:gd name="T96" fmla="*/ 45 w 221"/>
                <a:gd name="T97" fmla="*/ 119 h 206"/>
                <a:gd name="T98" fmla="*/ 8 w 221"/>
                <a:gd name="T99" fmla="*/ 82 h 206"/>
                <a:gd name="T100" fmla="*/ 45 w 221"/>
                <a:gd name="T101" fmla="*/ 44 h 206"/>
                <a:gd name="T102" fmla="*/ 45 w 221"/>
                <a:gd name="T103" fmla="*/ 44 h 206"/>
                <a:gd name="T104" fmla="*/ 46 w 221"/>
                <a:gd name="T105" fmla="*/ 44 h 206"/>
                <a:gd name="T106" fmla="*/ 50 w 221"/>
                <a:gd name="T107" fmla="*/ 42 h 206"/>
                <a:gd name="T108" fmla="*/ 101 w 221"/>
                <a:gd name="T109" fmla="*/ 8 h 206"/>
                <a:gd name="T110" fmla="*/ 145 w 221"/>
                <a:gd name="T111" fmla="*/ 29 h 206"/>
                <a:gd name="T112" fmla="*/ 150 w 221"/>
                <a:gd name="T113" fmla="*/ 31 h 206"/>
                <a:gd name="T114" fmla="*/ 167 w 221"/>
                <a:gd name="T115" fmla="*/ 27 h 206"/>
                <a:gd name="T116" fmla="*/ 213 w 221"/>
                <a:gd name="T117" fmla="*/ 73 h 206"/>
                <a:gd name="T118" fmla="*/ 167 w 221"/>
                <a:gd name="T119" fmla="*/ 11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1" h="206">
                  <a:moveTo>
                    <a:pt x="221" y="73"/>
                  </a:moveTo>
                  <a:cubicBezTo>
                    <a:pt x="221" y="43"/>
                    <a:pt x="197" y="19"/>
                    <a:pt x="167" y="19"/>
                  </a:cubicBezTo>
                  <a:cubicBezTo>
                    <a:pt x="161" y="19"/>
                    <a:pt x="155" y="20"/>
                    <a:pt x="150" y="22"/>
                  </a:cubicBezTo>
                  <a:cubicBezTo>
                    <a:pt x="138" y="8"/>
                    <a:pt x="120" y="0"/>
                    <a:pt x="101" y="0"/>
                  </a:cubicBezTo>
                  <a:cubicBezTo>
                    <a:pt x="76" y="0"/>
                    <a:pt x="54" y="14"/>
                    <a:pt x="44" y="36"/>
                  </a:cubicBezTo>
                  <a:cubicBezTo>
                    <a:pt x="19" y="37"/>
                    <a:pt x="0" y="57"/>
                    <a:pt x="0" y="82"/>
                  </a:cubicBezTo>
                  <a:cubicBezTo>
                    <a:pt x="0" y="101"/>
                    <a:pt x="12" y="118"/>
                    <a:pt x="29" y="124"/>
                  </a:cubicBezTo>
                  <a:cubicBezTo>
                    <a:pt x="1" y="200"/>
                    <a:pt x="1" y="200"/>
                    <a:pt x="1" y="200"/>
                  </a:cubicBezTo>
                  <a:cubicBezTo>
                    <a:pt x="1" y="202"/>
                    <a:pt x="2" y="205"/>
                    <a:pt x="4" y="205"/>
                  </a:cubicBezTo>
                  <a:cubicBezTo>
                    <a:pt x="4" y="205"/>
                    <a:pt x="5" y="206"/>
                    <a:pt x="5" y="206"/>
                  </a:cubicBezTo>
                  <a:cubicBezTo>
                    <a:pt x="7" y="206"/>
                    <a:pt x="8" y="205"/>
                    <a:pt x="9" y="203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9" y="127"/>
                    <a:pt x="42" y="127"/>
                    <a:pt x="45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31" y="200"/>
                    <a:pt x="31" y="200"/>
                    <a:pt x="31" y="200"/>
                  </a:cubicBezTo>
                  <a:cubicBezTo>
                    <a:pt x="30" y="202"/>
                    <a:pt x="31" y="205"/>
                    <a:pt x="33" y="205"/>
                  </a:cubicBezTo>
                  <a:cubicBezTo>
                    <a:pt x="34" y="205"/>
                    <a:pt x="34" y="206"/>
                    <a:pt x="35" y="206"/>
                  </a:cubicBezTo>
                  <a:cubicBezTo>
                    <a:pt x="36" y="206"/>
                    <a:pt x="38" y="205"/>
                    <a:pt x="38" y="203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87" y="127"/>
                    <a:pt x="87" y="127"/>
                    <a:pt x="87" y="127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0" y="202"/>
                    <a:pt x="61" y="205"/>
                    <a:pt x="63" y="205"/>
                  </a:cubicBezTo>
                  <a:cubicBezTo>
                    <a:pt x="63" y="205"/>
                    <a:pt x="64" y="206"/>
                    <a:pt x="64" y="206"/>
                  </a:cubicBezTo>
                  <a:cubicBezTo>
                    <a:pt x="66" y="206"/>
                    <a:pt x="67" y="205"/>
                    <a:pt x="68" y="203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117" y="127"/>
                    <a:pt x="117" y="127"/>
                    <a:pt x="117" y="127"/>
                  </a:cubicBezTo>
                  <a:cubicBezTo>
                    <a:pt x="90" y="200"/>
                    <a:pt x="90" y="200"/>
                    <a:pt x="90" y="200"/>
                  </a:cubicBezTo>
                  <a:cubicBezTo>
                    <a:pt x="89" y="202"/>
                    <a:pt x="90" y="205"/>
                    <a:pt x="93" y="205"/>
                  </a:cubicBezTo>
                  <a:cubicBezTo>
                    <a:pt x="93" y="205"/>
                    <a:pt x="93" y="206"/>
                    <a:pt x="94" y="206"/>
                  </a:cubicBezTo>
                  <a:cubicBezTo>
                    <a:pt x="96" y="206"/>
                    <a:pt x="97" y="205"/>
                    <a:pt x="98" y="203"/>
                  </a:cubicBezTo>
                  <a:cubicBezTo>
                    <a:pt x="125" y="127"/>
                    <a:pt x="125" y="127"/>
                    <a:pt x="125" y="127"/>
                  </a:cubicBezTo>
                  <a:cubicBezTo>
                    <a:pt x="146" y="127"/>
                    <a:pt x="146" y="127"/>
                    <a:pt x="146" y="127"/>
                  </a:cubicBezTo>
                  <a:cubicBezTo>
                    <a:pt x="120" y="200"/>
                    <a:pt x="120" y="200"/>
                    <a:pt x="120" y="200"/>
                  </a:cubicBezTo>
                  <a:cubicBezTo>
                    <a:pt x="119" y="202"/>
                    <a:pt x="120" y="205"/>
                    <a:pt x="122" y="205"/>
                  </a:cubicBezTo>
                  <a:cubicBezTo>
                    <a:pt x="123" y="205"/>
                    <a:pt x="123" y="206"/>
                    <a:pt x="123" y="206"/>
                  </a:cubicBezTo>
                  <a:cubicBezTo>
                    <a:pt x="125" y="206"/>
                    <a:pt x="127" y="205"/>
                    <a:pt x="127" y="203"/>
                  </a:cubicBezTo>
                  <a:cubicBezTo>
                    <a:pt x="155" y="127"/>
                    <a:pt x="155" y="127"/>
                    <a:pt x="155" y="127"/>
                  </a:cubicBezTo>
                  <a:cubicBezTo>
                    <a:pt x="167" y="127"/>
                    <a:pt x="167" y="127"/>
                    <a:pt x="167" y="127"/>
                  </a:cubicBezTo>
                  <a:cubicBezTo>
                    <a:pt x="170" y="127"/>
                    <a:pt x="173" y="127"/>
                    <a:pt x="176" y="126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49" y="202"/>
                    <a:pt x="150" y="205"/>
                    <a:pt x="152" y="205"/>
                  </a:cubicBezTo>
                  <a:cubicBezTo>
                    <a:pt x="152" y="205"/>
                    <a:pt x="153" y="206"/>
                    <a:pt x="153" y="206"/>
                  </a:cubicBezTo>
                  <a:cubicBezTo>
                    <a:pt x="155" y="206"/>
                    <a:pt x="156" y="205"/>
                    <a:pt x="157" y="203"/>
                  </a:cubicBezTo>
                  <a:cubicBezTo>
                    <a:pt x="185" y="127"/>
                    <a:pt x="185" y="127"/>
                    <a:pt x="185" y="127"/>
                  </a:cubicBezTo>
                  <a:cubicBezTo>
                    <a:pt x="185" y="126"/>
                    <a:pt x="185" y="125"/>
                    <a:pt x="185" y="124"/>
                  </a:cubicBezTo>
                  <a:cubicBezTo>
                    <a:pt x="206" y="117"/>
                    <a:pt x="221" y="97"/>
                    <a:pt x="221" y="73"/>
                  </a:cubicBezTo>
                  <a:close/>
                  <a:moveTo>
                    <a:pt x="167" y="119"/>
                  </a:moveTo>
                  <a:cubicBezTo>
                    <a:pt x="45" y="119"/>
                    <a:pt x="45" y="119"/>
                    <a:pt x="45" y="119"/>
                  </a:cubicBezTo>
                  <a:cubicBezTo>
                    <a:pt x="24" y="119"/>
                    <a:pt x="8" y="102"/>
                    <a:pt x="8" y="82"/>
                  </a:cubicBezTo>
                  <a:cubicBezTo>
                    <a:pt x="8" y="61"/>
                    <a:pt x="24" y="44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8" y="44"/>
                    <a:pt x="49" y="43"/>
                    <a:pt x="50" y="42"/>
                  </a:cubicBezTo>
                  <a:cubicBezTo>
                    <a:pt x="59" y="21"/>
                    <a:pt x="79" y="8"/>
                    <a:pt x="101" y="8"/>
                  </a:cubicBezTo>
                  <a:cubicBezTo>
                    <a:pt x="119" y="8"/>
                    <a:pt x="135" y="16"/>
                    <a:pt x="145" y="29"/>
                  </a:cubicBezTo>
                  <a:cubicBezTo>
                    <a:pt x="146" y="31"/>
                    <a:pt x="148" y="31"/>
                    <a:pt x="150" y="31"/>
                  </a:cubicBezTo>
                  <a:cubicBezTo>
                    <a:pt x="155" y="28"/>
                    <a:pt x="161" y="27"/>
                    <a:pt x="167" y="27"/>
                  </a:cubicBezTo>
                  <a:cubicBezTo>
                    <a:pt x="192" y="27"/>
                    <a:pt x="213" y="48"/>
                    <a:pt x="213" y="73"/>
                  </a:cubicBezTo>
                  <a:cubicBezTo>
                    <a:pt x="213" y="99"/>
                    <a:pt x="192" y="119"/>
                    <a:pt x="167" y="1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42"/>
            <p:cNvSpPr>
              <a:spLocks noEditPoints="1"/>
            </p:cNvSpPr>
            <p:nvPr/>
          </p:nvSpPr>
          <p:spPr bwMode="auto">
            <a:xfrm>
              <a:off x="7939089" y="3416300"/>
              <a:ext cx="165100" cy="165100"/>
            </a:xfrm>
            <a:custGeom>
              <a:avLst/>
              <a:gdLst>
                <a:gd name="T0" fmla="*/ 104 w 122"/>
                <a:gd name="T1" fmla="*/ 18 h 122"/>
                <a:gd name="T2" fmla="*/ 61 w 122"/>
                <a:gd name="T3" fmla="*/ 0 h 122"/>
                <a:gd name="T4" fmla="*/ 18 w 122"/>
                <a:gd name="T5" fmla="*/ 18 h 122"/>
                <a:gd name="T6" fmla="*/ 0 w 122"/>
                <a:gd name="T7" fmla="*/ 61 h 122"/>
                <a:gd name="T8" fmla="*/ 18 w 122"/>
                <a:gd name="T9" fmla="*/ 105 h 122"/>
                <a:gd name="T10" fmla="*/ 61 w 122"/>
                <a:gd name="T11" fmla="*/ 122 h 122"/>
                <a:gd name="T12" fmla="*/ 104 w 122"/>
                <a:gd name="T13" fmla="*/ 105 h 122"/>
                <a:gd name="T14" fmla="*/ 122 w 122"/>
                <a:gd name="T15" fmla="*/ 61 h 122"/>
                <a:gd name="T16" fmla="*/ 104 w 122"/>
                <a:gd name="T17" fmla="*/ 18 h 122"/>
                <a:gd name="T18" fmla="*/ 99 w 122"/>
                <a:gd name="T19" fmla="*/ 99 h 122"/>
                <a:gd name="T20" fmla="*/ 61 w 122"/>
                <a:gd name="T21" fmla="*/ 114 h 122"/>
                <a:gd name="T22" fmla="*/ 24 w 122"/>
                <a:gd name="T23" fmla="*/ 99 h 122"/>
                <a:gd name="T24" fmla="*/ 8 w 122"/>
                <a:gd name="T25" fmla="*/ 61 h 122"/>
                <a:gd name="T26" fmla="*/ 24 w 122"/>
                <a:gd name="T27" fmla="*/ 24 h 122"/>
                <a:gd name="T28" fmla="*/ 61 w 122"/>
                <a:gd name="T29" fmla="*/ 8 h 122"/>
                <a:gd name="T30" fmla="*/ 99 w 122"/>
                <a:gd name="T31" fmla="*/ 24 h 122"/>
                <a:gd name="T32" fmla="*/ 114 w 122"/>
                <a:gd name="T33" fmla="*/ 61 h 122"/>
                <a:gd name="T34" fmla="*/ 99 w 122"/>
                <a:gd name="T35" fmla="*/ 9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122">
                  <a:moveTo>
                    <a:pt x="104" y="18"/>
                  </a:moveTo>
                  <a:cubicBezTo>
                    <a:pt x="93" y="7"/>
                    <a:pt x="78" y="0"/>
                    <a:pt x="61" y="0"/>
                  </a:cubicBezTo>
                  <a:cubicBezTo>
                    <a:pt x="45" y="0"/>
                    <a:pt x="30" y="7"/>
                    <a:pt x="18" y="18"/>
                  </a:cubicBezTo>
                  <a:cubicBezTo>
                    <a:pt x="7" y="30"/>
                    <a:pt x="0" y="45"/>
                    <a:pt x="0" y="61"/>
                  </a:cubicBezTo>
                  <a:cubicBezTo>
                    <a:pt x="0" y="78"/>
                    <a:pt x="7" y="93"/>
                    <a:pt x="18" y="105"/>
                  </a:cubicBezTo>
                  <a:cubicBezTo>
                    <a:pt x="30" y="116"/>
                    <a:pt x="45" y="122"/>
                    <a:pt x="61" y="122"/>
                  </a:cubicBezTo>
                  <a:cubicBezTo>
                    <a:pt x="78" y="122"/>
                    <a:pt x="93" y="116"/>
                    <a:pt x="104" y="105"/>
                  </a:cubicBezTo>
                  <a:cubicBezTo>
                    <a:pt x="116" y="93"/>
                    <a:pt x="122" y="78"/>
                    <a:pt x="122" y="61"/>
                  </a:cubicBezTo>
                  <a:cubicBezTo>
                    <a:pt x="122" y="45"/>
                    <a:pt x="116" y="30"/>
                    <a:pt x="104" y="18"/>
                  </a:cubicBezTo>
                  <a:close/>
                  <a:moveTo>
                    <a:pt x="99" y="99"/>
                  </a:moveTo>
                  <a:cubicBezTo>
                    <a:pt x="89" y="109"/>
                    <a:pt x="75" y="114"/>
                    <a:pt x="61" y="114"/>
                  </a:cubicBezTo>
                  <a:cubicBezTo>
                    <a:pt x="47" y="114"/>
                    <a:pt x="34" y="109"/>
                    <a:pt x="24" y="99"/>
                  </a:cubicBezTo>
                  <a:cubicBezTo>
                    <a:pt x="14" y="89"/>
                    <a:pt x="8" y="76"/>
                    <a:pt x="8" y="61"/>
                  </a:cubicBezTo>
                  <a:cubicBezTo>
                    <a:pt x="8" y="47"/>
                    <a:pt x="14" y="34"/>
                    <a:pt x="24" y="24"/>
                  </a:cubicBezTo>
                  <a:cubicBezTo>
                    <a:pt x="34" y="14"/>
                    <a:pt x="47" y="8"/>
                    <a:pt x="61" y="8"/>
                  </a:cubicBezTo>
                  <a:cubicBezTo>
                    <a:pt x="75" y="8"/>
                    <a:pt x="89" y="14"/>
                    <a:pt x="99" y="24"/>
                  </a:cubicBezTo>
                  <a:cubicBezTo>
                    <a:pt x="109" y="34"/>
                    <a:pt x="114" y="47"/>
                    <a:pt x="114" y="61"/>
                  </a:cubicBezTo>
                  <a:cubicBezTo>
                    <a:pt x="114" y="76"/>
                    <a:pt x="109" y="89"/>
                    <a:pt x="99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443"/>
            <p:cNvSpPr>
              <a:spLocks noEditPoints="1"/>
            </p:cNvSpPr>
            <p:nvPr/>
          </p:nvSpPr>
          <p:spPr bwMode="auto">
            <a:xfrm>
              <a:off x="7950201" y="3433763"/>
              <a:ext cx="144463" cy="131763"/>
            </a:xfrm>
            <a:custGeom>
              <a:avLst/>
              <a:gdLst>
                <a:gd name="T0" fmla="*/ 88 w 107"/>
                <a:gd name="T1" fmla="*/ 14 h 97"/>
                <a:gd name="T2" fmla="*/ 53 w 107"/>
                <a:gd name="T3" fmla="*/ 0 h 97"/>
                <a:gd name="T4" fmla="*/ 19 w 107"/>
                <a:gd name="T5" fmla="*/ 14 h 97"/>
                <a:gd name="T6" fmla="*/ 19 w 107"/>
                <a:gd name="T7" fmla="*/ 83 h 97"/>
                <a:gd name="T8" fmla="*/ 53 w 107"/>
                <a:gd name="T9" fmla="*/ 97 h 97"/>
                <a:gd name="T10" fmla="*/ 88 w 107"/>
                <a:gd name="T11" fmla="*/ 83 h 97"/>
                <a:gd name="T12" fmla="*/ 88 w 107"/>
                <a:gd name="T13" fmla="*/ 14 h 97"/>
                <a:gd name="T14" fmla="*/ 85 w 107"/>
                <a:gd name="T15" fmla="*/ 80 h 97"/>
                <a:gd name="T16" fmla="*/ 53 w 107"/>
                <a:gd name="T17" fmla="*/ 93 h 97"/>
                <a:gd name="T18" fmla="*/ 22 w 107"/>
                <a:gd name="T19" fmla="*/ 80 h 97"/>
                <a:gd name="T20" fmla="*/ 22 w 107"/>
                <a:gd name="T21" fmla="*/ 17 h 97"/>
                <a:gd name="T22" fmla="*/ 53 w 107"/>
                <a:gd name="T23" fmla="*/ 4 h 97"/>
                <a:gd name="T24" fmla="*/ 85 w 107"/>
                <a:gd name="T25" fmla="*/ 17 h 97"/>
                <a:gd name="T26" fmla="*/ 85 w 107"/>
                <a:gd name="T27" fmla="*/ 8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7">
                  <a:moveTo>
                    <a:pt x="88" y="14"/>
                  </a:moveTo>
                  <a:cubicBezTo>
                    <a:pt x="79" y="5"/>
                    <a:pt x="66" y="0"/>
                    <a:pt x="53" y="0"/>
                  </a:cubicBezTo>
                  <a:cubicBezTo>
                    <a:pt x="40" y="0"/>
                    <a:pt x="28" y="5"/>
                    <a:pt x="19" y="14"/>
                  </a:cubicBezTo>
                  <a:cubicBezTo>
                    <a:pt x="0" y="33"/>
                    <a:pt x="0" y="64"/>
                    <a:pt x="19" y="83"/>
                  </a:cubicBezTo>
                  <a:cubicBezTo>
                    <a:pt x="28" y="92"/>
                    <a:pt x="40" y="97"/>
                    <a:pt x="53" y="97"/>
                  </a:cubicBezTo>
                  <a:cubicBezTo>
                    <a:pt x="66" y="97"/>
                    <a:pt x="79" y="92"/>
                    <a:pt x="88" y="83"/>
                  </a:cubicBezTo>
                  <a:cubicBezTo>
                    <a:pt x="107" y="64"/>
                    <a:pt x="107" y="33"/>
                    <a:pt x="88" y="14"/>
                  </a:cubicBezTo>
                  <a:close/>
                  <a:moveTo>
                    <a:pt x="85" y="80"/>
                  </a:moveTo>
                  <a:cubicBezTo>
                    <a:pt x="76" y="88"/>
                    <a:pt x="65" y="93"/>
                    <a:pt x="53" y="93"/>
                  </a:cubicBezTo>
                  <a:cubicBezTo>
                    <a:pt x="41" y="93"/>
                    <a:pt x="30" y="88"/>
                    <a:pt x="22" y="80"/>
                  </a:cubicBezTo>
                  <a:cubicBezTo>
                    <a:pt x="4" y="63"/>
                    <a:pt x="4" y="34"/>
                    <a:pt x="22" y="17"/>
                  </a:cubicBezTo>
                  <a:cubicBezTo>
                    <a:pt x="30" y="8"/>
                    <a:pt x="41" y="4"/>
                    <a:pt x="53" y="4"/>
                  </a:cubicBezTo>
                  <a:cubicBezTo>
                    <a:pt x="65" y="4"/>
                    <a:pt x="76" y="8"/>
                    <a:pt x="85" y="17"/>
                  </a:cubicBezTo>
                  <a:cubicBezTo>
                    <a:pt x="102" y="34"/>
                    <a:pt x="102" y="63"/>
                    <a:pt x="85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444"/>
            <p:cNvSpPr>
              <a:spLocks noEditPoints="1"/>
            </p:cNvSpPr>
            <p:nvPr/>
          </p:nvSpPr>
          <p:spPr bwMode="auto">
            <a:xfrm>
              <a:off x="7862889" y="3560763"/>
              <a:ext cx="100013" cy="100013"/>
            </a:xfrm>
            <a:custGeom>
              <a:avLst/>
              <a:gdLst>
                <a:gd name="T0" fmla="*/ 49 w 74"/>
                <a:gd name="T1" fmla="*/ 6 h 74"/>
                <a:gd name="T2" fmla="*/ 6 w 74"/>
                <a:gd name="T3" fmla="*/ 49 h 74"/>
                <a:gd name="T4" fmla="*/ 6 w 74"/>
                <a:gd name="T5" fmla="*/ 70 h 74"/>
                <a:gd name="T6" fmla="*/ 16 w 74"/>
                <a:gd name="T7" fmla="*/ 74 h 74"/>
                <a:gd name="T8" fmla="*/ 27 w 74"/>
                <a:gd name="T9" fmla="*/ 70 h 74"/>
                <a:gd name="T10" fmla="*/ 70 w 74"/>
                <a:gd name="T11" fmla="*/ 27 h 74"/>
                <a:gd name="T12" fmla="*/ 74 w 74"/>
                <a:gd name="T13" fmla="*/ 16 h 74"/>
                <a:gd name="T14" fmla="*/ 70 w 74"/>
                <a:gd name="T15" fmla="*/ 6 h 74"/>
                <a:gd name="T16" fmla="*/ 49 w 74"/>
                <a:gd name="T17" fmla="*/ 6 h 74"/>
                <a:gd name="T18" fmla="*/ 64 w 74"/>
                <a:gd name="T19" fmla="*/ 21 h 74"/>
                <a:gd name="T20" fmla="*/ 21 w 74"/>
                <a:gd name="T21" fmla="*/ 64 h 74"/>
                <a:gd name="T22" fmla="*/ 11 w 74"/>
                <a:gd name="T23" fmla="*/ 64 h 74"/>
                <a:gd name="T24" fmla="*/ 11 w 74"/>
                <a:gd name="T25" fmla="*/ 54 h 74"/>
                <a:gd name="T26" fmla="*/ 54 w 74"/>
                <a:gd name="T27" fmla="*/ 11 h 74"/>
                <a:gd name="T28" fmla="*/ 59 w 74"/>
                <a:gd name="T29" fmla="*/ 9 h 74"/>
                <a:gd name="T30" fmla="*/ 64 w 74"/>
                <a:gd name="T31" fmla="*/ 11 h 74"/>
                <a:gd name="T32" fmla="*/ 66 w 74"/>
                <a:gd name="T33" fmla="*/ 16 h 74"/>
                <a:gd name="T34" fmla="*/ 64 w 74"/>
                <a:gd name="T35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74">
                  <a:moveTo>
                    <a:pt x="49" y="6"/>
                  </a:moveTo>
                  <a:cubicBezTo>
                    <a:pt x="6" y="49"/>
                    <a:pt x="6" y="49"/>
                    <a:pt x="6" y="49"/>
                  </a:cubicBezTo>
                  <a:cubicBezTo>
                    <a:pt x="0" y="54"/>
                    <a:pt x="0" y="64"/>
                    <a:pt x="6" y="70"/>
                  </a:cubicBezTo>
                  <a:cubicBezTo>
                    <a:pt x="8" y="73"/>
                    <a:pt x="12" y="74"/>
                    <a:pt x="16" y="74"/>
                  </a:cubicBezTo>
                  <a:cubicBezTo>
                    <a:pt x="20" y="74"/>
                    <a:pt x="24" y="73"/>
                    <a:pt x="27" y="70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4"/>
                    <a:pt x="74" y="20"/>
                    <a:pt x="74" y="16"/>
                  </a:cubicBezTo>
                  <a:cubicBezTo>
                    <a:pt x="74" y="12"/>
                    <a:pt x="73" y="8"/>
                    <a:pt x="70" y="6"/>
                  </a:cubicBezTo>
                  <a:cubicBezTo>
                    <a:pt x="64" y="0"/>
                    <a:pt x="54" y="0"/>
                    <a:pt x="49" y="6"/>
                  </a:cubicBezTo>
                  <a:close/>
                  <a:moveTo>
                    <a:pt x="64" y="21"/>
                  </a:moveTo>
                  <a:cubicBezTo>
                    <a:pt x="21" y="64"/>
                    <a:pt x="21" y="64"/>
                    <a:pt x="21" y="64"/>
                  </a:cubicBezTo>
                  <a:cubicBezTo>
                    <a:pt x="18" y="67"/>
                    <a:pt x="14" y="67"/>
                    <a:pt x="11" y="64"/>
                  </a:cubicBezTo>
                  <a:cubicBezTo>
                    <a:pt x="9" y="61"/>
                    <a:pt x="9" y="57"/>
                    <a:pt x="11" y="54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6" y="10"/>
                    <a:pt x="57" y="9"/>
                    <a:pt x="59" y="9"/>
                  </a:cubicBezTo>
                  <a:cubicBezTo>
                    <a:pt x="61" y="9"/>
                    <a:pt x="63" y="10"/>
                    <a:pt x="64" y="11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8"/>
                    <a:pt x="65" y="20"/>
                    <a:pt x="6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445"/>
            <p:cNvSpPr>
              <a:spLocks/>
            </p:cNvSpPr>
            <p:nvPr/>
          </p:nvSpPr>
          <p:spPr bwMode="auto">
            <a:xfrm>
              <a:off x="7983539" y="3460750"/>
              <a:ext cx="77788" cy="77788"/>
            </a:xfrm>
            <a:custGeom>
              <a:avLst/>
              <a:gdLst>
                <a:gd name="T0" fmla="*/ 53 w 57"/>
                <a:gd name="T1" fmla="*/ 24 h 57"/>
                <a:gd name="T2" fmla="*/ 32 w 57"/>
                <a:gd name="T3" fmla="*/ 24 h 57"/>
                <a:gd name="T4" fmla="*/ 32 w 57"/>
                <a:gd name="T5" fmla="*/ 4 h 57"/>
                <a:gd name="T6" fmla="*/ 28 w 57"/>
                <a:gd name="T7" fmla="*/ 0 h 57"/>
                <a:gd name="T8" fmla="*/ 24 w 57"/>
                <a:gd name="T9" fmla="*/ 4 h 57"/>
                <a:gd name="T10" fmla="*/ 24 w 57"/>
                <a:gd name="T11" fmla="*/ 24 h 57"/>
                <a:gd name="T12" fmla="*/ 4 w 57"/>
                <a:gd name="T13" fmla="*/ 24 h 57"/>
                <a:gd name="T14" fmla="*/ 0 w 57"/>
                <a:gd name="T15" fmla="*/ 28 h 57"/>
                <a:gd name="T16" fmla="*/ 4 w 57"/>
                <a:gd name="T17" fmla="*/ 32 h 57"/>
                <a:gd name="T18" fmla="*/ 24 w 57"/>
                <a:gd name="T19" fmla="*/ 32 h 57"/>
                <a:gd name="T20" fmla="*/ 24 w 57"/>
                <a:gd name="T21" fmla="*/ 53 h 57"/>
                <a:gd name="T22" fmla="*/ 28 w 57"/>
                <a:gd name="T23" fmla="*/ 57 h 57"/>
                <a:gd name="T24" fmla="*/ 32 w 57"/>
                <a:gd name="T25" fmla="*/ 53 h 57"/>
                <a:gd name="T26" fmla="*/ 32 w 57"/>
                <a:gd name="T27" fmla="*/ 32 h 57"/>
                <a:gd name="T28" fmla="*/ 53 w 57"/>
                <a:gd name="T29" fmla="*/ 32 h 57"/>
                <a:gd name="T30" fmla="*/ 57 w 57"/>
                <a:gd name="T31" fmla="*/ 28 h 57"/>
                <a:gd name="T32" fmla="*/ 53 w 57"/>
                <a:gd name="T33" fmla="*/ 2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57">
                  <a:moveTo>
                    <a:pt x="53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2"/>
                    <a:pt x="31" y="0"/>
                    <a:pt x="28" y="0"/>
                  </a:cubicBezTo>
                  <a:cubicBezTo>
                    <a:pt x="26" y="0"/>
                    <a:pt x="24" y="2"/>
                    <a:pt x="24" y="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1" y="24"/>
                    <a:pt x="0" y="26"/>
                    <a:pt x="0" y="28"/>
                  </a:cubicBezTo>
                  <a:cubicBezTo>
                    <a:pt x="0" y="31"/>
                    <a:pt x="1" y="32"/>
                    <a:pt x="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5"/>
                    <a:pt x="26" y="57"/>
                    <a:pt x="28" y="57"/>
                  </a:cubicBezTo>
                  <a:cubicBezTo>
                    <a:pt x="31" y="57"/>
                    <a:pt x="32" y="55"/>
                    <a:pt x="32" y="5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5" y="32"/>
                    <a:pt x="57" y="31"/>
                    <a:pt x="57" y="28"/>
                  </a:cubicBezTo>
                  <a:cubicBezTo>
                    <a:pt x="57" y="26"/>
                    <a:pt x="55" y="24"/>
                    <a:pt x="5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446"/>
            <p:cNvSpPr>
              <a:spLocks noEditPoints="1"/>
            </p:cNvSpPr>
            <p:nvPr/>
          </p:nvSpPr>
          <p:spPr bwMode="auto">
            <a:xfrm>
              <a:off x="7869239" y="4686300"/>
              <a:ext cx="114300" cy="176213"/>
            </a:xfrm>
            <a:custGeom>
              <a:avLst/>
              <a:gdLst>
                <a:gd name="T0" fmla="*/ 70 w 84"/>
                <a:gd name="T1" fmla="*/ 0 h 131"/>
                <a:gd name="T2" fmla="*/ 67 w 84"/>
                <a:gd name="T3" fmla="*/ 1 h 131"/>
                <a:gd name="T4" fmla="*/ 23 w 84"/>
                <a:gd name="T5" fmla="*/ 29 h 131"/>
                <a:gd name="T6" fmla="*/ 21 w 84"/>
                <a:gd name="T7" fmla="*/ 32 h 131"/>
                <a:gd name="T8" fmla="*/ 21 w 84"/>
                <a:gd name="T9" fmla="*/ 33 h 131"/>
                <a:gd name="T10" fmla="*/ 4 w 84"/>
                <a:gd name="T11" fmla="*/ 33 h 131"/>
                <a:gd name="T12" fmla="*/ 0 w 84"/>
                <a:gd name="T13" fmla="*/ 37 h 131"/>
                <a:gd name="T14" fmla="*/ 0 w 84"/>
                <a:gd name="T15" fmla="*/ 94 h 131"/>
                <a:gd name="T16" fmla="*/ 4 w 84"/>
                <a:gd name="T17" fmla="*/ 98 h 131"/>
                <a:gd name="T18" fmla="*/ 21 w 84"/>
                <a:gd name="T19" fmla="*/ 98 h 131"/>
                <a:gd name="T20" fmla="*/ 21 w 84"/>
                <a:gd name="T21" fmla="*/ 99 h 131"/>
                <a:gd name="T22" fmla="*/ 23 w 84"/>
                <a:gd name="T23" fmla="*/ 102 h 131"/>
                <a:gd name="T24" fmla="*/ 67 w 84"/>
                <a:gd name="T25" fmla="*/ 130 h 131"/>
                <a:gd name="T26" fmla="*/ 69 w 84"/>
                <a:gd name="T27" fmla="*/ 131 h 131"/>
                <a:gd name="T28" fmla="*/ 70 w 84"/>
                <a:gd name="T29" fmla="*/ 131 h 131"/>
                <a:gd name="T30" fmla="*/ 73 w 84"/>
                <a:gd name="T31" fmla="*/ 129 h 131"/>
                <a:gd name="T32" fmla="*/ 84 w 84"/>
                <a:gd name="T33" fmla="*/ 65 h 131"/>
                <a:gd name="T34" fmla="*/ 73 w 84"/>
                <a:gd name="T35" fmla="*/ 2 h 131"/>
                <a:gd name="T36" fmla="*/ 70 w 84"/>
                <a:gd name="T37" fmla="*/ 0 h 131"/>
                <a:gd name="T38" fmla="*/ 67 w 84"/>
                <a:gd name="T39" fmla="*/ 121 h 131"/>
                <a:gd name="T40" fmla="*/ 29 w 84"/>
                <a:gd name="T41" fmla="*/ 97 h 131"/>
                <a:gd name="T42" fmla="*/ 29 w 84"/>
                <a:gd name="T43" fmla="*/ 94 h 131"/>
                <a:gd name="T44" fmla="*/ 25 w 84"/>
                <a:gd name="T45" fmla="*/ 90 h 131"/>
                <a:gd name="T46" fmla="*/ 8 w 84"/>
                <a:gd name="T47" fmla="*/ 90 h 131"/>
                <a:gd name="T48" fmla="*/ 8 w 84"/>
                <a:gd name="T49" fmla="*/ 41 h 131"/>
                <a:gd name="T50" fmla="*/ 25 w 84"/>
                <a:gd name="T51" fmla="*/ 41 h 131"/>
                <a:gd name="T52" fmla="*/ 29 w 84"/>
                <a:gd name="T53" fmla="*/ 37 h 131"/>
                <a:gd name="T54" fmla="*/ 29 w 84"/>
                <a:gd name="T55" fmla="*/ 34 h 131"/>
                <a:gd name="T56" fmla="*/ 67 w 84"/>
                <a:gd name="T57" fmla="*/ 10 h 131"/>
                <a:gd name="T58" fmla="*/ 76 w 84"/>
                <a:gd name="T59" fmla="*/ 65 h 131"/>
                <a:gd name="T60" fmla="*/ 67 w 84"/>
                <a:gd name="T61" fmla="*/ 12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31">
                  <a:moveTo>
                    <a:pt x="70" y="0"/>
                  </a:moveTo>
                  <a:cubicBezTo>
                    <a:pt x="69" y="0"/>
                    <a:pt x="68" y="0"/>
                    <a:pt x="67" y="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2" y="30"/>
                    <a:pt x="21" y="31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2" y="33"/>
                    <a:pt x="0" y="35"/>
                    <a:pt x="0" y="3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6"/>
                    <a:pt x="2" y="98"/>
                    <a:pt x="4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100"/>
                    <a:pt x="22" y="101"/>
                    <a:pt x="23" y="10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8" y="131"/>
                    <a:pt x="68" y="131"/>
                    <a:pt x="69" y="131"/>
                  </a:cubicBezTo>
                  <a:cubicBezTo>
                    <a:pt x="69" y="131"/>
                    <a:pt x="70" y="131"/>
                    <a:pt x="70" y="131"/>
                  </a:cubicBezTo>
                  <a:cubicBezTo>
                    <a:pt x="71" y="130"/>
                    <a:pt x="72" y="130"/>
                    <a:pt x="73" y="129"/>
                  </a:cubicBezTo>
                  <a:cubicBezTo>
                    <a:pt x="80" y="112"/>
                    <a:pt x="84" y="89"/>
                    <a:pt x="84" y="65"/>
                  </a:cubicBezTo>
                  <a:cubicBezTo>
                    <a:pt x="84" y="41"/>
                    <a:pt x="80" y="19"/>
                    <a:pt x="73" y="2"/>
                  </a:cubicBezTo>
                  <a:cubicBezTo>
                    <a:pt x="72" y="1"/>
                    <a:pt x="71" y="1"/>
                    <a:pt x="70" y="0"/>
                  </a:cubicBezTo>
                  <a:close/>
                  <a:moveTo>
                    <a:pt x="67" y="121"/>
                  </a:moveTo>
                  <a:cubicBezTo>
                    <a:pt x="29" y="97"/>
                    <a:pt x="29" y="97"/>
                    <a:pt x="29" y="97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9" y="92"/>
                    <a:pt x="27" y="90"/>
                    <a:pt x="25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1"/>
                    <a:pt x="29" y="39"/>
                    <a:pt x="29" y="37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73" y="25"/>
                    <a:pt x="76" y="45"/>
                    <a:pt x="76" y="65"/>
                  </a:cubicBezTo>
                  <a:cubicBezTo>
                    <a:pt x="76" y="86"/>
                    <a:pt x="73" y="106"/>
                    <a:pt x="67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447"/>
            <p:cNvSpPr>
              <a:spLocks/>
            </p:cNvSpPr>
            <p:nvPr/>
          </p:nvSpPr>
          <p:spPr bwMode="auto">
            <a:xfrm>
              <a:off x="8064501" y="4640263"/>
              <a:ext cx="34925" cy="268288"/>
            </a:xfrm>
            <a:custGeom>
              <a:avLst/>
              <a:gdLst>
                <a:gd name="T0" fmla="*/ 8 w 26"/>
                <a:gd name="T1" fmla="*/ 2 h 199"/>
                <a:gd name="T2" fmla="*/ 3 w 26"/>
                <a:gd name="T3" fmla="*/ 0 h 199"/>
                <a:gd name="T4" fmla="*/ 1 w 26"/>
                <a:gd name="T5" fmla="*/ 6 h 199"/>
                <a:gd name="T6" fmla="*/ 18 w 26"/>
                <a:gd name="T7" fmla="*/ 99 h 199"/>
                <a:gd name="T8" fmla="*/ 1 w 26"/>
                <a:gd name="T9" fmla="*/ 193 h 199"/>
                <a:gd name="T10" fmla="*/ 3 w 26"/>
                <a:gd name="T11" fmla="*/ 199 h 199"/>
                <a:gd name="T12" fmla="*/ 5 w 26"/>
                <a:gd name="T13" fmla="*/ 199 h 199"/>
                <a:gd name="T14" fmla="*/ 8 w 26"/>
                <a:gd name="T15" fmla="*/ 197 h 199"/>
                <a:gd name="T16" fmla="*/ 26 w 26"/>
                <a:gd name="T17" fmla="*/ 99 h 199"/>
                <a:gd name="T18" fmla="*/ 8 w 26"/>
                <a:gd name="T19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9">
                  <a:moveTo>
                    <a:pt x="8" y="2"/>
                  </a:moveTo>
                  <a:cubicBezTo>
                    <a:pt x="7" y="0"/>
                    <a:pt x="5" y="0"/>
                    <a:pt x="3" y="0"/>
                  </a:cubicBezTo>
                  <a:cubicBezTo>
                    <a:pt x="1" y="1"/>
                    <a:pt x="0" y="4"/>
                    <a:pt x="1" y="6"/>
                  </a:cubicBezTo>
                  <a:cubicBezTo>
                    <a:pt x="12" y="30"/>
                    <a:pt x="18" y="64"/>
                    <a:pt x="18" y="99"/>
                  </a:cubicBezTo>
                  <a:cubicBezTo>
                    <a:pt x="18" y="135"/>
                    <a:pt x="12" y="169"/>
                    <a:pt x="1" y="193"/>
                  </a:cubicBezTo>
                  <a:cubicBezTo>
                    <a:pt x="0" y="195"/>
                    <a:pt x="1" y="198"/>
                    <a:pt x="3" y="199"/>
                  </a:cubicBezTo>
                  <a:cubicBezTo>
                    <a:pt x="4" y="199"/>
                    <a:pt x="4" y="199"/>
                    <a:pt x="5" y="199"/>
                  </a:cubicBezTo>
                  <a:cubicBezTo>
                    <a:pt x="6" y="199"/>
                    <a:pt x="8" y="198"/>
                    <a:pt x="8" y="197"/>
                  </a:cubicBezTo>
                  <a:cubicBezTo>
                    <a:pt x="20" y="171"/>
                    <a:pt x="26" y="136"/>
                    <a:pt x="26" y="99"/>
                  </a:cubicBezTo>
                  <a:cubicBezTo>
                    <a:pt x="26" y="62"/>
                    <a:pt x="20" y="28"/>
                    <a:pt x="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448"/>
            <p:cNvSpPr>
              <a:spLocks/>
            </p:cNvSpPr>
            <p:nvPr/>
          </p:nvSpPr>
          <p:spPr bwMode="auto">
            <a:xfrm>
              <a:off x="8010526" y="4662488"/>
              <a:ext cx="31750" cy="223838"/>
            </a:xfrm>
            <a:custGeom>
              <a:avLst/>
              <a:gdLst>
                <a:gd name="T0" fmla="*/ 3 w 23"/>
                <a:gd name="T1" fmla="*/ 0 h 165"/>
                <a:gd name="T2" fmla="*/ 1 w 23"/>
                <a:gd name="T3" fmla="*/ 6 h 165"/>
                <a:gd name="T4" fmla="*/ 15 w 23"/>
                <a:gd name="T5" fmla="*/ 82 h 165"/>
                <a:gd name="T6" fmla="*/ 1 w 23"/>
                <a:gd name="T7" fmla="*/ 159 h 165"/>
                <a:gd name="T8" fmla="*/ 3 w 23"/>
                <a:gd name="T9" fmla="*/ 165 h 165"/>
                <a:gd name="T10" fmla="*/ 4 w 23"/>
                <a:gd name="T11" fmla="*/ 165 h 165"/>
                <a:gd name="T12" fmla="*/ 8 w 23"/>
                <a:gd name="T13" fmla="*/ 163 h 165"/>
                <a:gd name="T14" fmla="*/ 23 w 23"/>
                <a:gd name="T15" fmla="*/ 82 h 165"/>
                <a:gd name="T16" fmla="*/ 8 w 23"/>
                <a:gd name="T17" fmla="*/ 2 h 165"/>
                <a:gd name="T18" fmla="*/ 3 w 23"/>
                <a:gd name="T1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65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10" y="26"/>
                    <a:pt x="15" y="54"/>
                    <a:pt x="15" y="82"/>
                  </a:cubicBezTo>
                  <a:cubicBezTo>
                    <a:pt x="15" y="111"/>
                    <a:pt x="10" y="139"/>
                    <a:pt x="1" y="159"/>
                  </a:cubicBezTo>
                  <a:cubicBezTo>
                    <a:pt x="0" y="161"/>
                    <a:pt x="1" y="164"/>
                    <a:pt x="3" y="165"/>
                  </a:cubicBezTo>
                  <a:cubicBezTo>
                    <a:pt x="3" y="165"/>
                    <a:pt x="4" y="165"/>
                    <a:pt x="4" y="165"/>
                  </a:cubicBezTo>
                  <a:cubicBezTo>
                    <a:pt x="6" y="165"/>
                    <a:pt x="7" y="164"/>
                    <a:pt x="8" y="163"/>
                  </a:cubicBezTo>
                  <a:cubicBezTo>
                    <a:pt x="18" y="141"/>
                    <a:pt x="23" y="113"/>
                    <a:pt x="23" y="82"/>
                  </a:cubicBezTo>
                  <a:cubicBezTo>
                    <a:pt x="23" y="52"/>
                    <a:pt x="18" y="24"/>
                    <a:pt x="8" y="2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449"/>
            <p:cNvSpPr>
              <a:spLocks noEditPoints="1"/>
            </p:cNvSpPr>
            <p:nvPr/>
          </p:nvSpPr>
          <p:spPr bwMode="auto">
            <a:xfrm>
              <a:off x="7899401" y="5313363"/>
              <a:ext cx="171450" cy="157163"/>
            </a:xfrm>
            <a:custGeom>
              <a:avLst/>
              <a:gdLst>
                <a:gd name="T0" fmla="*/ 63 w 127"/>
                <a:gd name="T1" fmla="*/ 117 h 117"/>
                <a:gd name="T2" fmla="*/ 55 w 127"/>
                <a:gd name="T3" fmla="*/ 113 h 117"/>
                <a:gd name="T4" fmla="*/ 9 w 127"/>
                <a:gd name="T5" fmla="*/ 56 h 117"/>
                <a:gd name="T6" fmla="*/ 2 w 127"/>
                <a:gd name="T7" fmla="*/ 26 h 117"/>
                <a:gd name="T8" fmla="*/ 20 w 127"/>
                <a:gd name="T9" fmla="*/ 3 h 117"/>
                <a:gd name="T10" fmla="*/ 35 w 127"/>
                <a:gd name="T11" fmla="*/ 0 h 117"/>
                <a:gd name="T12" fmla="*/ 63 w 127"/>
                <a:gd name="T13" fmla="*/ 14 h 117"/>
                <a:gd name="T14" fmla="*/ 91 w 127"/>
                <a:gd name="T15" fmla="*/ 0 h 117"/>
                <a:gd name="T16" fmla="*/ 107 w 127"/>
                <a:gd name="T17" fmla="*/ 4 h 117"/>
                <a:gd name="T18" fmla="*/ 124 w 127"/>
                <a:gd name="T19" fmla="*/ 26 h 117"/>
                <a:gd name="T20" fmla="*/ 117 w 127"/>
                <a:gd name="T21" fmla="*/ 56 h 117"/>
                <a:gd name="T22" fmla="*/ 71 w 127"/>
                <a:gd name="T23" fmla="*/ 113 h 117"/>
                <a:gd name="T24" fmla="*/ 63 w 127"/>
                <a:gd name="T25" fmla="*/ 117 h 117"/>
                <a:gd name="T26" fmla="*/ 35 w 127"/>
                <a:gd name="T27" fmla="*/ 8 h 117"/>
                <a:gd name="T28" fmla="*/ 24 w 127"/>
                <a:gd name="T29" fmla="*/ 11 h 117"/>
                <a:gd name="T30" fmla="*/ 10 w 127"/>
                <a:gd name="T31" fmla="*/ 28 h 117"/>
                <a:gd name="T32" fmla="*/ 15 w 127"/>
                <a:gd name="T33" fmla="*/ 51 h 117"/>
                <a:gd name="T34" fmla="*/ 61 w 127"/>
                <a:gd name="T35" fmla="*/ 108 h 117"/>
                <a:gd name="T36" fmla="*/ 65 w 127"/>
                <a:gd name="T37" fmla="*/ 108 h 117"/>
                <a:gd name="T38" fmla="*/ 111 w 127"/>
                <a:gd name="T39" fmla="*/ 51 h 117"/>
                <a:gd name="T40" fmla="*/ 116 w 127"/>
                <a:gd name="T41" fmla="*/ 28 h 117"/>
                <a:gd name="T42" fmla="*/ 104 w 127"/>
                <a:gd name="T43" fmla="*/ 11 h 117"/>
                <a:gd name="T44" fmla="*/ 91 w 127"/>
                <a:gd name="T45" fmla="*/ 8 h 117"/>
                <a:gd name="T46" fmla="*/ 67 w 127"/>
                <a:gd name="T47" fmla="*/ 22 h 117"/>
                <a:gd name="T48" fmla="*/ 60 w 127"/>
                <a:gd name="T49" fmla="*/ 22 h 117"/>
                <a:gd name="T50" fmla="*/ 35 w 127"/>
                <a:gd name="T51" fmla="*/ 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7" h="117">
                  <a:moveTo>
                    <a:pt x="63" y="117"/>
                  </a:moveTo>
                  <a:cubicBezTo>
                    <a:pt x="60" y="117"/>
                    <a:pt x="57" y="115"/>
                    <a:pt x="55" y="113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3" y="48"/>
                    <a:pt x="0" y="37"/>
                    <a:pt x="2" y="26"/>
                  </a:cubicBezTo>
                  <a:cubicBezTo>
                    <a:pt x="5" y="16"/>
                    <a:pt x="11" y="8"/>
                    <a:pt x="20" y="3"/>
                  </a:cubicBezTo>
                  <a:cubicBezTo>
                    <a:pt x="25" y="1"/>
                    <a:pt x="30" y="0"/>
                    <a:pt x="35" y="0"/>
                  </a:cubicBezTo>
                  <a:cubicBezTo>
                    <a:pt x="46" y="0"/>
                    <a:pt x="56" y="5"/>
                    <a:pt x="63" y="14"/>
                  </a:cubicBezTo>
                  <a:cubicBezTo>
                    <a:pt x="70" y="5"/>
                    <a:pt x="81" y="0"/>
                    <a:pt x="91" y="0"/>
                  </a:cubicBezTo>
                  <a:cubicBezTo>
                    <a:pt x="97" y="0"/>
                    <a:pt x="102" y="1"/>
                    <a:pt x="107" y="4"/>
                  </a:cubicBezTo>
                  <a:cubicBezTo>
                    <a:pt x="116" y="8"/>
                    <a:pt x="122" y="16"/>
                    <a:pt x="124" y="26"/>
                  </a:cubicBezTo>
                  <a:cubicBezTo>
                    <a:pt x="127" y="37"/>
                    <a:pt x="124" y="48"/>
                    <a:pt x="117" y="56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69" y="115"/>
                    <a:pt x="66" y="117"/>
                    <a:pt x="63" y="117"/>
                  </a:cubicBezTo>
                  <a:close/>
                  <a:moveTo>
                    <a:pt x="35" y="8"/>
                  </a:moveTo>
                  <a:cubicBezTo>
                    <a:pt x="31" y="8"/>
                    <a:pt x="27" y="9"/>
                    <a:pt x="24" y="11"/>
                  </a:cubicBezTo>
                  <a:cubicBezTo>
                    <a:pt x="17" y="14"/>
                    <a:pt x="12" y="20"/>
                    <a:pt x="10" y="28"/>
                  </a:cubicBezTo>
                  <a:cubicBezTo>
                    <a:pt x="8" y="36"/>
                    <a:pt x="10" y="45"/>
                    <a:pt x="15" y="51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2" y="109"/>
                    <a:pt x="64" y="109"/>
                    <a:pt x="65" y="10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6" y="45"/>
                    <a:pt x="118" y="36"/>
                    <a:pt x="116" y="28"/>
                  </a:cubicBezTo>
                  <a:cubicBezTo>
                    <a:pt x="115" y="20"/>
                    <a:pt x="110" y="14"/>
                    <a:pt x="104" y="11"/>
                  </a:cubicBezTo>
                  <a:cubicBezTo>
                    <a:pt x="100" y="9"/>
                    <a:pt x="96" y="8"/>
                    <a:pt x="91" y="8"/>
                  </a:cubicBezTo>
                  <a:cubicBezTo>
                    <a:pt x="81" y="8"/>
                    <a:pt x="72" y="13"/>
                    <a:pt x="67" y="22"/>
                  </a:cubicBezTo>
                  <a:cubicBezTo>
                    <a:pt x="65" y="25"/>
                    <a:pt x="61" y="25"/>
                    <a:pt x="60" y="22"/>
                  </a:cubicBezTo>
                  <a:cubicBezTo>
                    <a:pt x="54" y="13"/>
                    <a:pt x="45" y="8"/>
                    <a:pt x="3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450"/>
            <p:cNvSpPr>
              <a:spLocks noEditPoints="1"/>
            </p:cNvSpPr>
            <p:nvPr/>
          </p:nvSpPr>
          <p:spPr bwMode="auto">
            <a:xfrm>
              <a:off x="7889876" y="5962650"/>
              <a:ext cx="188913" cy="150813"/>
            </a:xfrm>
            <a:custGeom>
              <a:avLst/>
              <a:gdLst>
                <a:gd name="T0" fmla="*/ 131 w 140"/>
                <a:gd name="T1" fmla="*/ 16 h 111"/>
                <a:gd name="T2" fmla="*/ 102 w 140"/>
                <a:gd name="T3" fmla="*/ 0 h 111"/>
                <a:gd name="T4" fmla="*/ 100 w 140"/>
                <a:gd name="T5" fmla="*/ 0 h 111"/>
                <a:gd name="T6" fmla="*/ 87 w 140"/>
                <a:gd name="T7" fmla="*/ 3 h 111"/>
                <a:gd name="T8" fmla="*/ 53 w 140"/>
                <a:gd name="T9" fmla="*/ 3 h 111"/>
                <a:gd name="T10" fmla="*/ 41 w 140"/>
                <a:gd name="T11" fmla="*/ 0 h 111"/>
                <a:gd name="T12" fmla="*/ 39 w 140"/>
                <a:gd name="T13" fmla="*/ 0 h 111"/>
                <a:gd name="T14" fmla="*/ 10 w 140"/>
                <a:gd name="T15" fmla="*/ 16 h 111"/>
                <a:gd name="T16" fmla="*/ 19 w 140"/>
                <a:gd name="T17" fmla="*/ 84 h 111"/>
                <a:gd name="T18" fmla="*/ 60 w 140"/>
                <a:gd name="T19" fmla="*/ 111 h 111"/>
                <a:gd name="T20" fmla="*/ 66 w 140"/>
                <a:gd name="T21" fmla="*/ 110 h 111"/>
                <a:gd name="T22" fmla="*/ 66 w 140"/>
                <a:gd name="T23" fmla="*/ 110 h 111"/>
                <a:gd name="T24" fmla="*/ 74 w 140"/>
                <a:gd name="T25" fmla="*/ 110 h 111"/>
                <a:gd name="T26" fmla="*/ 75 w 140"/>
                <a:gd name="T27" fmla="*/ 110 h 111"/>
                <a:gd name="T28" fmla="*/ 80 w 140"/>
                <a:gd name="T29" fmla="*/ 111 h 111"/>
                <a:gd name="T30" fmla="*/ 122 w 140"/>
                <a:gd name="T31" fmla="*/ 84 h 111"/>
                <a:gd name="T32" fmla="*/ 131 w 140"/>
                <a:gd name="T33" fmla="*/ 16 h 111"/>
                <a:gd name="T34" fmla="*/ 115 w 140"/>
                <a:gd name="T35" fmla="*/ 80 h 111"/>
                <a:gd name="T36" fmla="*/ 80 w 140"/>
                <a:gd name="T37" fmla="*/ 103 h 111"/>
                <a:gd name="T38" fmla="*/ 76 w 140"/>
                <a:gd name="T39" fmla="*/ 102 h 111"/>
                <a:gd name="T40" fmla="*/ 64 w 140"/>
                <a:gd name="T41" fmla="*/ 102 h 111"/>
                <a:gd name="T42" fmla="*/ 60 w 140"/>
                <a:gd name="T43" fmla="*/ 103 h 111"/>
                <a:gd name="T44" fmla="*/ 26 w 140"/>
                <a:gd name="T45" fmla="*/ 80 h 111"/>
                <a:gd name="T46" fmla="*/ 17 w 140"/>
                <a:gd name="T47" fmla="*/ 20 h 111"/>
                <a:gd name="T48" fmla="*/ 39 w 140"/>
                <a:gd name="T49" fmla="*/ 8 h 111"/>
                <a:gd name="T50" fmla="*/ 41 w 140"/>
                <a:gd name="T51" fmla="*/ 8 h 111"/>
                <a:gd name="T52" fmla="*/ 49 w 140"/>
                <a:gd name="T53" fmla="*/ 10 h 111"/>
                <a:gd name="T54" fmla="*/ 91 w 140"/>
                <a:gd name="T55" fmla="*/ 10 h 111"/>
                <a:gd name="T56" fmla="*/ 100 w 140"/>
                <a:gd name="T57" fmla="*/ 8 h 111"/>
                <a:gd name="T58" fmla="*/ 102 w 140"/>
                <a:gd name="T59" fmla="*/ 8 h 111"/>
                <a:gd name="T60" fmla="*/ 124 w 140"/>
                <a:gd name="T61" fmla="*/ 20 h 111"/>
                <a:gd name="T62" fmla="*/ 115 w 140"/>
                <a:gd name="T63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0" h="111">
                  <a:moveTo>
                    <a:pt x="131" y="16"/>
                  </a:moveTo>
                  <a:cubicBezTo>
                    <a:pt x="127" y="9"/>
                    <a:pt x="119" y="0"/>
                    <a:pt x="102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95" y="0"/>
                    <a:pt x="91" y="1"/>
                    <a:pt x="87" y="3"/>
                  </a:cubicBezTo>
                  <a:cubicBezTo>
                    <a:pt x="77" y="9"/>
                    <a:pt x="64" y="9"/>
                    <a:pt x="53" y="3"/>
                  </a:cubicBezTo>
                  <a:cubicBezTo>
                    <a:pt x="50" y="1"/>
                    <a:pt x="45" y="0"/>
                    <a:pt x="4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2" y="0"/>
                    <a:pt x="14" y="9"/>
                    <a:pt x="10" y="16"/>
                  </a:cubicBezTo>
                  <a:cubicBezTo>
                    <a:pt x="0" y="33"/>
                    <a:pt x="4" y="63"/>
                    <a:pt x="19" y="84"/>
                  </a:cubicBezTo>
                  <a:cubicBezTo>
                    <a:pt x="30" y="100"/>
                    <a:pt x="46" y="111"/>
                    <a:pt x="60" y="111"/>
                  </a:cubicBezTo>
                  <a:cubicBezTo>
                    <a:pt x="62" y="111"/>
                    <a:pt x="64" y="110"/>
                    <a:pt x="66" y="110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9" y="109"/>
                    <a:pt x="72" y="109"/>
                    <a:pt x="74" y="110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77" y="110"/>
                    <a:pt x="78" y="111"/>
                    <a:pt x="80" y="111"/>
                  </a:cubicBezTo>
                  <a:cubicBezTo>
                    <a:pt x="95" y="111"/>
                    <a:pt x="111" y="100"/>
                    <a:pt x="122" y="84"/>
                  </a:cubicBezTo>
                  <a:cubicBezTo>
                    <a:pt x="136" y="63"/>
                    <a:pt x="140" y="33"/>
                    <a:pt x="131" y="16"/>
                  </a:cubicBezTo>
                  <a:close/>
                  <a:moveTo>
                    <a:pt x="115" y="80"/>
                  </a:moveTo>
                  <a:cubicBezTo>
                    <a:pt x="105" y="96"/>
                    <a:pt x="90" y="103"/>
                    <a:pt x="80" y="103"/>
                  </a:cubicBezTo>
                  <a:cubicBezTo>
                    <a:pt x="79" y="103"/>
                    <a:pt x="78" y="103"/>
                    <a:pt x="76" y="102"/>
                  </a:cubicBezTo>
                  <a:cubicBezTo>
                    <a:pt x="73" y="101"/>
                    <a:pt x="68" y="101"/>
                    <a:pt x="64" y="102"/>
                  </a:cubicBezTo>
                  <a:cubicBezTo>
                    <a:pt x="63" y="103"/>
                    <a:pt x="62" y="103"/>
                    <a:pt x="60" y="103"/>
                  </a:cubicBezTo>
                  <a:cubicBezTo>
                    <a:pt x="51" y="103"/>
                    <a:pt x="36" y="96"/>
                    <a:pt x="26" y="80"/>
                  </a:cubicBezTo>
                  <a:cubicBezTo>
                    <a:pt x="13" y="61"/>
                    <a:pt x="9" y="34"/>
                    <a:pt x="17" y="20"/>
                  </a:cubicBezTo>
                  <a:cubicBezTo>
                    <a:pt x="21" y="12"/>
                    <a:pt x="29" y="8"/>
                    <a:pt x="39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4" y="8"/>
                    <a:pt x="47" y="9"/>
                    <a:pt x="49" y="10"/>
                  </a:cubicBezTo>
                  <a:cubicBezTo>
                    <a:pt x="62" y="17"/>
                    <a:pt x="79" y="17"/>
                    <a:pt x="91" y="10"/>
                  </a:cubicBezTo>
                  <a:cubicBezTo>
                    <a:pt x="94" y="9"/>
                    <a:pt x="97" y="8"/>
                    <a:pt x="100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12" y="8"/>
                    <a:pt x="120" y="12"/>
                    <a:pt x="124" y="20"/>
                  </a:cubicBezTo>
                  <a:cubicBezTo>
                    <a:pt x="132" y="34"/>
                    <a:pt x="128" y="61"/>
                    <a:pt x="115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451"/>
            <p:cNvSpPr>
              <a:spLocks noEditPoints="1"/>
            </p:cNvSpPr>
            <p:nvPr/>
          </p:nvSpPr>
          <p:spPr bwMode="auto">
            <a:xfrm>
              <a:off x="7977189" y="5905500"/>
              <a:ext cx="57150" cy="57150"/>
            </a:xfrm>
            <a:custGeom>
              <a:avLst/>
              <a:gdLst>
                <a:gd name="T0" fmla="*/ 5 w 42"/>
                <a:gd name="T1" fmla="*/ 43 h 43"/>
                <a:gd name="T2" fmla="*/ 8 w 42"/>
                <a:gd name="T3" fmla="*/ 43 h 43"/>
                <a:gd name="T4" fmla="*/ 31 w 42"/>
                <a:gd name="T5" fmla="*/ 31 h 43"/>
                <a:gd name="T6" fmla="*/ 40 w 42"/>
                <a:gd name="T7" fmla="*/ 4 h 43"/>
                <a:gd name="T8" fmla="*/ 36 w 42"/>
                <a:gd name="T9" fmla="*/ 1 h 43"/>
                <a:gd name="T10" fmla="*/ 10 w 42"/>
                <a:gd name="T11" fmla="*/ 13 h 43"/>
                <a:gd name="T12" fmla="*/ 2 w 42"/>
                <a:gd name="T13" fmla="*/ 40 h 43"/>
                <a:gd name="T14" fmla="*/ 5 w 42"/>
                <a:gd name="T15" fmla="*/ 43 h 43"/>
                <a:gd name="T16" fmla="*/ 16 w 42"/>
                <a:gd name="T17" fmla="*/ 18 h 43"/>
                <a:gd name="T18" fmla="*/ 32 w 42"/>
                <a:gd name="T19" fmla="*/ 9 h 43"/>
                <a:gd name="T20" fmla="*/ 25 w 42"/>
                <a:gd name="T21" fmla="*/ 26 h 43"/>
                <a:gd name="T22" fmla="*/ 9 w 42"/>
                <a:gd name="T23" fmla="*/ 35 h 43"/>
                <a:gd name="T24" fmla="*/ 16 w 42"/>
                <a:gd name="T25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" h="43">
                  <a:moveTo>
                    <a:pt x="5" y="43"/>
                  </a:moveTo>
                  <a:cubicBezTo>
                    <a:pt x="6" y="43"/>
                    <a:pt x="7" y="43"/>
                    <a:pt x="8" y="43"/>
                  </a:cubicBezTo>
                  <a:cubicBezTo>
                    <a:pt x="16" y="43"/>
                    <a:pt x="25" y="38"/>
                    <a:pt x="31" y="31"/>
                  </a:cubicBezTo>
                  <a:cubicBezTo>
                    <a:pt x="39" y="23"/>
                    <a:pt x="42" y="13"/>
                    <a:pt x="40" y="4"/>
                  </a:cubicBezTo>
                  <a:cubicBezTo>
                    <a:pt x="39" y="3"/>
                    <a:pt x="38" y="1"/>
                    <a:pt x="36" y="1"/>
                  </a:cubicBezTo>
                  <a:cubicBezTo>
                    <a:pt x="28" y="0"/>
                    <a:pt x="17" y="4"/>
                    <a:pt x="10" y="13"/>
                  </a:cubicBezTo>
                  <a:cubicBezTo>
                    <a:pt x="3" y="21"/>
                    <a:pt x="0" y="31"/>
                    <a:pt x="2" y="40"/>
                  </a:cubicBezTo>
                  <a:cubicBezTo>
                    <a:pt x="2" y="41"/>
                    <a:pt x="4" y="42"/>
                    <a:pt x="5" y="43"/>
                  </a:cubicBezTo>
                  <a:close/>
                  <a:moveTo>
                    <a:pt x="16" y="18"/>
                  </a:moveTo>
                  <a:cubicBezTo>
                    <a:pt x="21" y="13"/>
                    <a:pt x="27" y="9"/>
                    <a:pt x="32" y="9"/>
                  </a:cubicBezTo>
                  <a:cubicBezTo>
                    <a:pt x="33" y="14"/>
                    <a:pt x="30" y="21"/>
                    <a:pt x="25" y="26"/>
                  </a:cubicBezTo>
                  <a:cubicBezTo>
                    <a:pt x="21" y="31"/>
                    <a:pt x="15" y="34"/>
                    <a:pt x="9" y="35"/>
                  </a:cubicBezTo>
                  <a:cubicBezTo>
                    <a:pt x="9" y="29"/>
                    <a:pt x="12" y="23"/>
                    <a:pt x="16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452"/>
            <p:cNvSpPr>
              <a:spLocks noEditPoints="1"/>
            </p:cNvSpPr>
            <p:nvPr/>
          </p:nvSpPr>
          <p:spPr bwMode="auto">
            <a:xfrm>
              <a:off x="8399464" y="309562"/>
              <a:ext cx="215900" cy="285750"/>
            </a:xfrm>
            <a:custGeom>
              <a:avLst/>
              <a:gdLst>
                <a:gd name="T0" fmla="*/ 142 w 160"/>
                <a:gd name="T1" fmla="*/ 0 h 211"/>
                <a:gd name="T2" fmla="*/ 18 w 160"/>
                <a:gd name="T3" fmla="*/ 0 h 211"/>
                <a:gd name="T4" fmla="*/ 0 w 160"/>
                <a:gd name="T5" fmla="*/ 18 h 211"/>
                <a:gd name="T6" fmla="*/ 0 w 160"/>
                <a:gd name="T7" fmla="*/ 193 h 211"/>
                <a:gd name="T8" fmla="*/ 18 w 160"/>
                <a:gd name="T9" fmla="*/ 211 h 211"/>
                <a:gd name="T10" fmla="*/ 142 w 160"/>
                <a:gd name="T11" fmla="*/ 211 h 211"/>
                <a:gd name="T12" fmla="*/ 160 w 160"/>
                <a:gd name="T13" fmla="*/ 193 h 211"/>
                <a:gd name="T14" fmla="*/ 160 w 160"/>
                <a:gd name="T15" fmla="*/ 18 h 211"/>
                <a:gd name="T16" fmla="*/ 142 w 160"/>
                <a:gd name="T17" fmla="*/ 0 h 211"/>
                <a:gd name="T18" fmla="*/ 152 w 160"/>
                <a:gd name="T19" fmla="*/ 193 h 211"/>
                <a:gd name="T20" fmla="*/ 142 w 160"/>
                <a:gd name="T21" fmla="*/ 203 h 211"/>
                <a:gd name="T22" fmla="*/ 18 w 160"/>
                <a:gd name="T23" fmla="*/ 203 h 211"/>
                <a:gd name="T24" fmla="*/ 8 w 160"/>
                <a:gd name="T25" fmla="*/ 193 h 211"/>
                <a:gd name="T26" fmla="*/ 8 w 160"/>
                <a:gd name="T27" fmla="*/ 18 h 211"/>
                <a:gd name="T28" fmla="*/ 18 w 160"/>
                <a:gd name="T29" fmla="*/ 8 h 211"/>
                <a:gd name="T30" fmla="*/ 142 w 160"/>
                <a:gd name="T31" fmla="*/ 8 h 211"/>
                <a:gd name="T32" fmla="*/ 152 w 160"/>
                <a:gd name="T33" fmla="*/ 18 h 211"/>
                <a:gd name="T34" fmla="*/ 152 w 160"/>
                <a:gd name="T35" fmla="*/ 19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0" h="211">
                  <a:moveTo>
                    <a:pt x="142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03"/>
                    <a:pt x="8" y="211"/>
                    <a:pt x="18" y="211"/>
                  </a:cubicBezTo>
                  <a:cubicBezTo>
                    <a:pt x="142" y="211"/>
                    <a:pt x="142" y="211"/>
                    <a:pt x="142" y="211"/>
                  </a:cubicBezTo>
                  <a:cubicBezTo>
                    <a:pt x="152" y="211"/>
                    <a:pt x="160" y="203"/>
                    <a:pt x="160" y="193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8"/>
                    <a:pt x="152" y="0"/>
                    <a:pt x="142" y="0"/>
                  </a:cubicBezTo>
                  <a:close/>
                  <a:moveTo>
                    <a:pt x="152" y="193"/>
                  </a:moveTo>
                  <a:cubicBezTo>
                    <a:pt x="152" y="198"/>
                    <a:pt x="148" y="203"/>
                    <a:pt x="142" y="203"/>
                  </a:cubicBezTo>
                  <a:cubicBezTo>
                    <a:pt x="18" y="203"/>
                    <a:pt x="18" y="203"/>
                    <a:pt x="18" y="203"/>
                  </a:cubicBezTo>
                  <a:cubicBezTo>
                    <a:pt x="13" y="203"/>
                    <a:pt x="8" y="198"/>
                    <a:pt x="8" y="193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2"/>
                    <a:pt x="13" y="8"/>
                    <a:pt x="18" y="8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8" y="8"/>
                    <a:pt x="152" y="12"/>
                    <a:pt x="152" y="18"/>
                  </a:cubicBezTo>
                  <a:lnTo>
                    <a:pt x="152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453"/>
            <p:cNvSpPr>
              <a:spLocks noEditPoints="1"/>
            </p:cNvSpPr>
            <p:nvPr/>
          </p:nvSpPr>
          <p:spPr bwMode="auto">
            <a:xfrm>
              <a:off x="8420101" y="522287"/>
              <a:ext cx="44450" cy="46038"/>
            </a:xfrm>
            <a:custGeom>
              <a:avLst/>
              <a:gdLst>
                <a:gd name="T0" fmla="*/ 16 w 33"/>
                <a:gd name="T1" fmla="*/ 0 h 34"/>
                <a:gd name="T2" fmla="*/ 0 w 33"/>
                <a:gd name="T3" fmla="*/ 17 h 34"/>
                <a:gd name="T4" fmla="*/ 16 w 33"/>
                <a:gd name="T5" fmla="*/ 34 h 34"/>
                <a:gd name="T6" fmla="*/ 33 w 33"/>
                <a:gd name="T7" fmla="*/ 17 h 34"/>
                <a:gd name="T8" fmla="*/ 16 w 33"/>
                <a:gd name="T9" fmla="*/ 0 h 34"/>
                <a:gd name="T10" fmla="*/ 16 w 33"/>
                <a:gd name="T11" fmla="*/ 26 h 34"/>
                <a:gd name="T12" fmla="*/ 8 w 33"/>
                <a:gd name="T13" fmla="*/ 17 h 34"/>
                <a:gd name="T14" fmla="*/ 16 w 33"/>
                <a:gd name="T15" fmla="*/ 8 h 34"/>
                <a:gd name="T16" fmla="*/ 25 w 33"/>
                <a:gd name="T17" fmla="*/ 17 h 34"/>
                <a:gd name="T18" fmla="*/ 16 w 33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4">
                  <a:moveTo>
                    <a:pt x="16" y="0"/>
                  </a:moveTo>
                  <a:cubicBezTo>
                    <a:pt x="7" y="0"/>
                    <a:pt x="0" y="8"/>
                    <a:pt x="0" y="17"/>
                  </a:cubicBezTo>
                  <a:cubicBezTo>
                    <a:pt x="0" y="26"/>
                    <a:pt x="7" y="34"/>
                    <a:pt x="16" y="34"/>
                  </a:cubicBezTo>
                  <a:cubicBezTo>
                    <a:pt x="25" y="34"/>
                    <a:pt x="33" y="26"/>
                    <a:pt x="33" y="17"/>
                  </a:cubicBezTo>
                  <a:cubicBezTo>
                    <a:pt x="33" y="8"/>
                    <a:pt x="25" y="0"/>
                    <a:pt x="16" y="0"/>
                  </a:cubicBezTo>
                  <a:close/>
                  <a:moveTo>
                    <a:pt x="16" y="26"/>
                  </a:moveTo>
                  <a:cubicBezTo>
                    <a:pt x="11" y="26"/>
                    <a:pt x="8" y="22"/>
                    <a:pt x="8" y="17"/>
                  </a:cubicBezTo>
                  <a:cubicBezTo>
                    <a:pt x="8" y="12"/>
                    <a:pt x="11" y="8"/>
                    <a:pt x="16" y="8"/>
                  </a:cubicBezTo>
                  <a:cubicBezTo>
                    <a:pt x="21" y="8"/>
                    <a:pt x="25" y="12"/>
                    <a:pt x="25" y="17"/>
                  </a:cubicBezTo>
                  <a:cubicBezTo>
                    <a:pt x="25" y="22"/>
                    <a:pt x="21" y="26"/>
                    <a:pt x="16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454"/>
            <p:cNvSpPr>
              <a:spLocks noEditPoints="1"/>
            </p:cNvSpPr>
            <p:nvPr/>
          </p:nvSpPr>
          <p:spPr bwMode="auto">
            <a:xfrm>
              <a:off x="8420101" y="334962"/>
              <a:ext cx="44450" cy="44450"/>
            </a:xfrm>
            <a:custGeom>
              <a:avLst/>
              <a:gdLst>
                <a:gd name="T0" fmla="*/ 16 w 33"/>
                <a:gd name="T1" fmla="*/ 0 h 33"/>
                <a:gd name="T2" fmla="*/ 0 w 33"/>
                <a:gd name="T3" fmla="*/ 17 h 33"/>
                <a:gd name="T4" fmla="*/ 16 w 33"/>
                <a:gd name="T5" fmla="*/ 33 h 33"/>
                <a:gd name="T6" fmla="*/ 33 w 33"/>
                <a:gd name="T7" fmla="*/ 17 h 33"/>
                <a:gd name="T8" fmla="*/ 16 w 33"/>
                <a:gd name="T9" fmla="*/ 0 h 33"/>
                <a:gd name="T10" fmla="*/ 16 w 33"/>
                <a:gd name="T11" fmla="*/ 25 h 33"/>
                <a:gd name="T12" fmla="*/ 8 w 33"/>
                <a:gd name="T13" fmla="*/ 17 h 33"/>
                <a:gd name="T14" fmla="*/ 16 w 33"/>
                <a:gd name="T15" fmla="*/ 8 h 33"/>
                <a:gd name="T16" fmla="*/ 25 w 33"/>
                <a:gd name="T17" fmla="*/ 17 h 33"/>
                <a:gd name="T18" fmla="*/ 16 w 33"/>
                <a:gd name="T19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16" y="0"/>
                  </a:moveTo>
                  <a:cubicBezTo>
                    <a:pt x="7" y="0"/>
                    <a:pt x="0" y="7"/>
                    <a:pt x="0" y="17"/>
                  </a:cubicBezTo>
                  <a:cubicBezTo>
                    <a:pt x="0" y="26"/>
                    <a:pt x="7" y="33"/>
                    <a:pt x="16" y="33"/>
                  </a:cubicBezTo>
                  <a:cubicBezTo>
                    <a:pt x="25" y="33"/>
                    <a:pt x="33" y="26"/>
                    <a:pt x="33" y="17"/>
                  </a:cubicBezTo>
                  <a:cubicBezTo>
                    <a:pt x="33" y="7"/>
                    <a:pt x="25" y="0"/>
                    <a:pt x="16" y="0"/>
                  </a:cubicBezTo>
                  <a:close/>
                  <a:moveTo>
                    <a:pt x="16" y="25"/>
                  </a:moveTo>
                  <a:cubicBezTo>
                    <a:pt x="11" y="25"/>
                    <a:pt x="8" y="21"/>
                    <a:pt x="8" y="17"/>
                  </a:cubicBezTo>
                  <a:cubicBezTo>
                    <a:pt x="8" y="12"/>
                    <a:pt x="11" y="8"/>
                    <a:pt x="16" y="8"/>
                  </a:cubicBezTo>
                  <a:cubicBezTo>
                    <a:pt x="21" y="8"/>
                    <a:pt x="25" y="12"/>
                    <a:pt x="25" y="17"/>
                  </a:cubicBezTo>
                  <a:cubicBezTo>
                    <a:pt x="25" y="21"/>
                    <a:pt x="21" y="25"/>
                    <a:pt x="16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455"/>
            <p:cNvSpPr>
              <a:spLocks noEditPoints="1"/>
            </p:cNvSpPr>
            <p:nvPr/>
          </p:nvSpPr>
          <p:spPr bwMode="auto">
            <a:xfrm>
              <a:off x="8420101" y="396875"/>
              <a:ext cx="44450" cy="46038"/>
            </a:xfrm>
            <a:custGeom>
              <a:avLst/>
              <a:gdLst>
                <a:gd name="T0" fmla="*/ 16 w 33"/>
                <a:gd name="T1" fmla="*/ 0 h 34"/>
                <a:gd name="T2" fmla="*/ 0 w 33"/>
                <a:gd name="T3" fmla="*/ 17 h 34"/>
                <a:gd name="T4" fmla="*/ 16 w 33"/>
                <a:gd name="T5" fmla="*/ 34 h 34"/>
                <a:gd name="T6" fmla="*/ 33 w 33"/>
                <a:gd name="T7" fmla="*/ 17 h 34"/>
                <a:gd name="T8" fmla="*/ 16 w 33"/>
                <a:gd name="T9" fmla="*/ 0 h 34"/>
                <a:gd name="T10" fmla="*/ 16 w 33"/>
                <a:gd name="T11" fmla="*/ 26 h 34"/>
                <a:gd name="T12" fmla="*/ 8 w 33"/>
                <a:gd name="T13" fmla="*/ 17 h 34"/>
                <a:gd name="T14" fmla="*/ 16 w 33"/>
                <a:gd name="T15" fmla="*/ 8 h 34"/>
                <a:gd name="T16" fmla="*/ 25 w 33"/>
                <a:gd name="T17" fmla="*/ 17 h 34"/>
                <a:gd name="T18" fmla="*/ 16 w 33"/>
                <a:gd name="T19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4">
                  <a:moveTo>
                    <a:pt x="16" y="0"/>
                  </a:moveTo>
                  <a:cubicBezTo>
                    <a:pt x="7" y="0"/>
                    <a:pt x="0" y="8"/>
                    <a:pt x="0" y="17"/>
                  </a:cubicBezTo>
                  <a:cubicBezTo>
                    <a:pt x="0" y="26"/>
                    <a:pt x="7" y="34"/>
                    <a:pt x="16" y="34"/>
                  </a:cubicBezTo>
                  <a:cubicBezTo>
                    <a:pt x="25" y="34"/>
                    <a:pt x="33" y="26"/>
                    <a:pt x="33" y="17"/>
                  </a:cubicBezTo>
                  <a:cubicBezTo>
                    <a:pt x="33" y="8"/>
                    <a:pt x="25" y="0"/>
                    <a:pt x="16" y="0"/>
                  </a:cubicBezTo>
                  <a:close/>
                  <a:moveTo>
                    <a:pt x="16" y="26"/>
                  </a:moveTo>
                  <a:cubicBezTo>
                    <a:pt x="11" y="26"/>
                    <a:pt x="8" y="22"/>
                    <a:pt x="8" y="17"/>
                  </a:cubicBezTo>
                  <a:cubicBezTo>
                    <a:pt x="8" y="12"/>
                    <a:pt x="11" y="8"/>
                    <a:pt x="16" y="8"/>
                  </a:cubicBezTo>
                  <a:cubicBezTo>
                    <a:pt x="21" y="8"/>
                    <a:pt x="25" y="12"/>
                    <a:pt x="25" y="17"/>
                  </a:cubicBezTo>
                  <a:cubicBezTo>
                    <a:pt x="25" y="22"/>
                    <a:pt x="21" y="26"/>
                    <a:pt x="16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456"/>
            <p:cNvSpPr>
              <a:spLocks noEditPoints="1"/>
            </p:cNvSpPr>
            <p:nvPr/>
          </p:nvSpPr>
          <p:spPr bwMode="auto">
            <a:xfrm>
              <a:off x="8420101" y="460375"/>
              <a:ext cx="44450" cy="44450"/>
            </a:xfrm>
            <a:custGeom>
              <a:avLst/>
              <a:gdLst>
                <a:gd name="T0" fmla="*/ 16 w 33"/>
                <a:gd name="T1" fmla="*/ 0 h 33"/>
                <a:gd name="T2" fmla="*/ 0 w 33"/>
                <a:gd name="T3" fmla="*/ 16 h 33"/>
                <a:gd name="T4" fmla="*/ 16 w 33"/>
                <a:gd name="T5" fmla="*/ 33 h 33"/>
                <a:gd name="T6" fmla="*/ 33 w 33"/>
                <a:gd name="T7" fmla="*/ 16 h 33"/>
                <a:gd name="T8" fmla="*/ 16 w 33"/>
                <a:gd name="T9" fmla="*/ 0 h 33"/>
                <a:gd name="T10" fmla="*/ 16 w 33"/>
                <a:gd name="T11" fmla="*/ 25 h 33"/>
                <a:gd name="T12" fmla="*/ 8 w 33"/>
                <a:gd name="T13" fmla="*/ 16 h 33"/>
                <a:gd name="T14" fmla="*/ 16 w 33"/>
                <a:gd name="T15" fmla="*/ 8 h 33"/>
                <a:gd name="T16" fmla="*/ 25 w 33"/>
                <a:gd name="T17" fmla="*/ 16 h 33"/>
                <a:gd name="T18" fmla="*/ 16 w 33"/>
                <a:gd name="T19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6"/>
                    <a:pt x="7" y="33"/>
                    <a:pt x="16" y="33"/>
                  </a:cubicBezTo>
                  <a:cubicBezTo>
                    <a:pt x="25" y="33"/>
                    <a:pt x="33" y="26"/>
                    <a:pt x="33" y="16"/>
                  </a:cubicBezTo>
                  <a:cubicBezTo>
                    <a:pt x="33" y="7"/>
                    <a:pt x="25" y="0"/>
                    <a:pt x="16" y="0"/>
                  </a:cubicBezTo>
                  <a:close/>
                  <a:moveTo>
                    <a:pt x="16" y="25"/>
                  </a:moveTo>
                  <a:cubicBezTo>
                    <a:pt x="11" y="25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ubicBezTo>
                    <a:pt x="21" y="8"/>
                    <a:pt x="25" y="12"/>
                    <a:pt x="25" y="16"/>
                  </a:cubicBezTo>
                  <a:cubicBezTo>
                    <a:pt x="25" y="21"/>
                    <a:pt x="21" y="25"/>
                    <a:pt x="16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457"/>
            <p:cNvSpPr>
              <a:spLocks/>
            </p:cNvSpPr>
            <p:nvPr/>
          </p:nvSpPr>
          <p:spPr bwMode="auto">
            <a:xfrm>
              <a:off x="8443914" y="2193925"/>
              <a:ext cx="127000" cy="220663"/>
            </a:xfrm>
            <a:custGeom>
              <a:avLst/>
              <a:gdLst>
                <a:gd name="T0" fmla="*/ 91 w 94"/>
                <a:gd name="T1" fmla="*/ 148 h 164"/>
                <a:gd name="T2" fmla="*/ 25 w 94"/>
                <a:gd name="T3" fmla="*/ 82 h 164"/>
                <a:gd name="T4" fmla="*/ 91 w 94"/>
                <a:gd name="T5" fmla="*/ 16 h 164"/>
                <a:gd name="T6" fmla="*/ 91 w 94"/>
                <a:gd name="T7" fmla="*/ 7 h 164"/>
                <a:gd name="T8" fmla="*/ 87 w 94"/>
                <a:gd name="T9" fmla="*/ 2 h 164"/>
                <a:gd name="T10" fmla="*/ 78 w 94"/>
                <a:gd name="T11" fmla="*/ 2 h 164"/>
                <a:gd name="T12" fmla="*/ 7 w 94"/>
                <a:gd name="T13" fmla="*/ 73 h 164"/>
                <a:gd name="T14" fmla="*/ 3 w 94"/>
                <a:gd name="T15" fmla="*/ 77 h 164"/>
                <a:gd name="T16" fmla="*/ 3 w 94"/>
                <a:gd name="T17" fmla="*/ 86 h 164"/>
                <a:gd name="T18" fmla="*/ 7 w 94"/>
                <a:gd name="T19" fmla="*/ 91 h 164"/>
                <a:gd name="T20" fmla="*/ 78 w 94"/>
                <a:gd name="T21" fmla="*/ 161 h 164"/>
                <a:gd name="T22" fmla="*/ 87 w 94"/>
                <a:gd name="T23" fmla="*/ 161 h 164"/>
                <a:gd name="T24" fmla="*/ 91 w 94"/>
                <a:gd name="T25" fmla="*/ 157 h 164"/>
                <a:gd name="T26" fmla="*/ 91 w 94"/>
                <a:gd name="T27" fmla="*/ 14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64">
                  <a:moveTo>
                    <a:pt x="91" y="148"/>
                  </a:moveTo>
                  <a:cubicBezTo>
                    <a:pt x="25" y="82"/>
                    <a:pt x="25" y="82"/>
                    <a:pt x="25" y="82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4" y="13"/>
                    <a:pt x="94" y="9"/>
                    <a:pt x="91" y="7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5" y="0"/>
                    <a:pt x="81" y="0"/>
                    <a:pt x="78" y="2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0" y="80"/>
                    <a:pt x="0" y="84"/>
                    <a:pt x="3" y="86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8" y="161"/>
                    <a:pt x="78" y="161"/>
                    <a:pt x="78" y="161"/>
                  </a:cubicBezTo>
                  <a:cubicBezTo>
                    <a:pt x="81" y="164"/>
                    <a:pt x="85" y="164"/>
                    <a:pt x="87" y="161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4" y="155"/>
                    <a:pt x="94" y="151"/>
                    <a:pt x="91" y="1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458"/>
            <p:cNvSpPr>
              <a:spLocks noEditPoints="1"/>
            </p:cNvSpPr>
            <p:nvPr/>
          </p:nvSpPr>
          <p:spPr bwMode="auto">
            <a:xfrm>
              <a:off x="8428039" y="962025"/>
              <a:ext cx="185738" cy="187325"/>
            </a:xfrm>
            <a:custGeom>
              <a:avLst/>
              <a:gdLst>
                <a:gd name="T0" fmla="*/ 133 w 138"/>
                <a:gd name="T1" fmla="*/ 13 h 138"/>
                <a:gd name="T2" fmla="*/ 125 w 138"/>
                <a:gd name="T3" fmla="*/ 5 h 138"/>
                <a:gd name="T4" fmla="*/ 114 w 138"/>
                <a:gd name="T5" fmla="*/ 0 h 138"/>
                <a:gd name="T6" fmla="*/ 102 w 138"/>
                <a:gd name="T7" fmla="*/ 5 h 138"/>
                <a:gd name="T8" fmla="*/ 1 w 138"/>
                <a:gd name="T9" fmla="*/ 106 h 138"/>
                <a:gd name="T10" fmla="*/ 0 w 138"/>
                <a:gd name="T11" fmla="*/ 109 h 138"/>
                <a:gd name="T12" fmla="*/ 1 w 138"/>
                <a:gd name="T13" fmla="*/ 112 h 138"/>
                <a:gd name="T14" fmla="*/ 27 w 138"/>
                <a:gd name="T15" fmla="*/ 137 h 138"/>
                <a:gd name="T16" fmla="*/ 29 w 138"/>
                <a:gd name="T17" fmla="*/ 138 h 138"/>
                <a:gd name="T18" fmla="*/ 32 w 138"/>
                <a:gd name="T19" fmla="*/ 137 h 138"/>
                <a:gd name="T20" fmla="*/ 133 w 138"/>
                <a:gd name="T21" fmla="*/ 36 h 138"/>
                <a:gd name="T22" fmla="*/ 138 w 138"/>
                <a:gd name="T23" fmla="*/ 24 h 138"/>
                <a:gd name="T24" fmla="*/ 133 w 138"/>
                <a:gd name="T25" fmla="*/ 13 h 138"/>
                <a:gd name="T26" fmla="*/ 128 w 138"/>
                <a:gd name="T27" fmla="*/ 30 h 138"/>
                <a:gd name="T28" fmla="*/ 29 w 138"/>
                <a:gd name="T29" fmla="*/ 128 h 138"/>
                <a:gd name="T30" fmla="*/ 10 w 138"/>
                <a:gd name="T31" fmla="*/ 109 h 138"/>
                <a:gd name="T32" fmla="*/ 108 w 138"/>
                <a:gd name="T33" fmla="*/ 11 h 138"/>
                <a:gd name="T34" fmla="*/ 119 w 138"/>
                <a:gd name="T35" fmla="*/ 11 h 138"/>
                <a:gd name="T36" fmla="*/ 128 w 138"/>
                <a:gd name="T37" fmla="*/ 19 h 138"/>
                <a:gd name="T38" fmla="*/ 130 w 138"/>
                <a:gd name="T39" fmla="*/ 24 h 138"/>
                <a:gd name="T40" fmla="*/ 128 w 138"/>
                <a:gd name="T41" fmla="*/ 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8" h="138">
                  <a:moveTo>
                    <a:pt x="133" y="13"/>
                  </a:moveTo>
                  <a:cubicBezTo>
                    <a:pt x="125" y="5"/>
                    <a:pt x="125" y="5"/>
                    <a:pt x="125" y="5"/>
                  </a:cubicBezTo>
                  <a:cubicBezTo>
                    <a:pt x="122" y="2"/>
                    <a:pt x="118" y="0"/>
                    <a:pt x="114" y="0"/>
                  </a:cubicBezTo>
                  <a:cubicBezTo>
                    <a:pt x="109" y="0"/>
                    <a:pt x="105" y="2"/>
                    <a:pt x="102" y="5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0" y="107"/>
                    <a:pt x="0" y="108"/>
                    <a:pt x="0" y="109"/>
                  </a:cubicBezTo>
                  <a:cubicBezTo>
                    <a:pt x="0" y="110"/>
                    <a:pt x="0" y="111"/>
                    <a:pt x="1" y="112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7" y="138"/>
                    <a:pt x="28" y="138"/>
                    <a:pt x="29" y="138"/>
                  </a:cubicBezTo>
                  <a:cubicBezTo>
                    <a:pt x="30" y="138"/>
                    <a:pt x="31" y="138"/>
                    <a:pt x="32" y="137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6" y="33"/>
                    <a:pt x="138" y="29"/>
                    <a:pt x="138" y="24"/>
                  </a:cubicBezTo>
                  <a:cubicBezTo>
                    <a:pt x="138" y="20"/>
                    <a:pt x="136" y="16"/>
                    <a:pt x="133" y="13"/>
                  </a:cubicBezTo>
                  <a:close/>
                  <a:moveTo>
                    <a:pt x="128" y="30"/>
                  </a:moveTo>
                  <a:cubicBezTo>
                    <a:pt x="29" y="128"/>
                    <a:pt x="29" y="128"/>
                    <a:pt x="29" y="128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1" y="7"/>
                    <a:pt x="116" y="7"/>
                    <a:pt x="119" y="11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29" y="20"/>
                    <a:pt x="130" y="22"/>
                    <a:pt x="130" y="24"/>
                  </a:cubicBezTo>
                  <a:cubicBezTo>
                    <a:pt x="130" y="27"/>
                    <a:pt x="129" y="29"/>
                    <a:pt x="128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459"/>
            <p:cNvSpPr>
              <a:spLocks/>
            </p:cNvSpPr>
            <p:nvPr/>
          </p:nvSpPr>
          <p:spPr bwMode="auto">
            <a:xfrm>
              <a:off x="8399464" y="1125537"/>
              <a:ext cx="50800" cy="52388"/>
            </a:xfrm>
            <a:custGeom>
              <a:avLst/>
              <a:gdLst>
                <a:gd name="T0" fmla="*/ 17 w 38"/>
                <a:gd name="T1" fmla="*/ 3 h 38"/>
                <a:gd name="T2" fmla="*/ 9 w 38"/>
                <a:gd name="T3" fmla="*/ 5 h 38"/>
                <a:gd name="T4" fmla="*/ 2 w 38"/>
                <a:gd name="T5" fmla="*/ 31 h 38"/>
                <a:gd name="T6" fmla="*/ 8 w 38"/>
                <a:gd name="T7" fmla="*/ 37 h 38"/>
                <a:gd name="T8" fmla="*/ 33 w 38"/>
                <a:gd name="T9" fmla="*/ 29 h 38"/>
                <a:gd name="T10" fmla="*/ 35 w 38"/>
                <a:gd name="T11" fmla="*/ 21 h 38"/>
                <a:gd name="T12" fmla="*/ 17 w 38"/>
                <a:gd name="T13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8">
                  <a:moveTo>
                    <a:pt x="17" y="3"/>
                  </a:moveTo>
                  <a:cubicBezTo>
                    <a:pt x="15" y="0"/>
                    <a:pt x="10" y="2"/>
                    <a:pt x="9" y="5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0" y="35"/>
                    <a:pt x="4" y="38"/>
                    <a:pt x="8" y="37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7" y="28"/>
                    <a:pt x="38" y="24"/>
                    <a:pt x="35" y="21"/>
                  </a:cubicBezTo>
                  <a:lnTo>
                    <a:pt x="1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460"/>
            <p:cNvSpPr>
              <a:spLocks/>
            </p:cNvSpPr>
            <p:nvPr/>
          </p:nvSpPr>
          <p:spPr bwMode="auto">
            <a:xfrm>
              <a:off x="8455026" y="982662"/>
              <a:ext cx="128588" cy="128588"/>
            </a:xfrm>
            <a:custGeom>
              <a:avLst/>
              <a:gdLst>
                <a:gd name="T0" fmla="*/ 95 w 95"/>
                <a:gd name="T1" fmla="*/ 0 h 95"/>
                <a:gd name="T2" fmla="*/ 93 w 95"/>
                <a:gd name="T3" fmla="*/ 0 h 95"/>
                <a:gd name="T4" fmla="*/ 0 w 95"/>
                <a:gd name="T5" fmla="*/ 93 h 95"/>
                <a:gd name="T6" fmla="*/ 0 w 95"/>
                <a:gd name="T7" fmla="*/ 95 h 95"/>
                <a:gd name="T8" fmla="*/ 1 w 95"/>
                <a:gd name="T9" fmla="*/ 95 h 95"/>
                <a:gd name="T10" fmla="*/ 2 w 95"/>
                <a:gd name="T11" fmla="*/ 95 h 95"/>
                <a:gd name="T12" fmla="*/ 95 w 95"/>
                <a:gd name="T13" fmla="*/ 2 h 95"/>
                <a:gd name="T14" fmla="*/ 95 w 95"/>
                <a:gd name="T15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5">
                  <a:moveTo>
                    <a:pt x="95" y="0"/>
                  </a:moveTo>
                  <a:cubicBezTo>
                    <a:pt x="94" y="0"/>
                    <a:pt x="94" y="0"/>
                    <a:pt x="93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1"/>
                    <a:pt x="95" y="1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461"/>
            <p:cNvSpPr>
              <a:spLocks/>
            </p:cNvSpPr>
            <p:nvPr/>
          </p:nvSpPr>
          <p:spPr bwMode="auto">
            <a:xfrm>
              <a:off x="8459789" y="987425"/>
              <a:ext cx="128588" cy="128588"/>
            </a:xfrm>
            <a:custGeom>
              <a:avLst/>
              <a:gdLst>
                <a:gd name="T0" fmla="*/ 95 w 95"/>
                <a:gd name="T1" fmla="*/ 0 h 95"/>
                <a:gd name="T2" fmla="*/ 93 w 95"/>
                <a:gd name="T3" fmla="*/ 0 h 95"/>
                <a:gd name="T4" fmla="*/ 0 w 95"/>
                <a:gd name="T5" fmla="*/ 93 h 95"/>
                <a:gd name="T6" fmla="*/ 0 w 95"/>
                <a:gd name="T7" fmla="*/ 95 h 95"/>
                <a:gd name="T8" fmla="*/ 1 w 95"/>
                <a:gd name="T9" fmla="*/ 95 h 95"/>
                <a:gd name="T10" fmla="*/ 2 w 95"/>
                <a:gd name="T11" fmla="*/ 95 h 95"/>
                <a:gd name="T12" fmla="*/ 95 w 95"/>
                <a:gd name="T13" fmla="*/ 2 h 95"/>
                <a:gd name="T14" fmla="*/ 95 w 95"/>
                <a:gd name="T15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5">
                  <a:moveTo>
                    <a:pt x="95" y="0"/>
                  </a:moveTo>
                  <a:cubicBezTo>
                    <a:pt x="94" y="0"/>
                    <a:pt x="94" y="0"/>
                    <a:pt x="93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1"/>
                    <a:pt x="95" y="1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462"/>
            <p:cNvSpPr>
              <a:spLocks/>
            </p:cNvSpPr>
            <p:nvPr/>
          </p:nvSpPr>
          <p:spPr bwMode="auto">
            <a:xfrm>
              <a:off x="8464551" y="993775"/>
              <a:ext cx="128588" cy="128588"/>
            </a:xfrm>
            <a:custGeom>
              <a:avLst/>
              <a:gdLst>
                <a:gd name="T0" fmla="*/ 93 w 95"/>
                <a:gd name="T1" fmla="*/ 1 h 95"/>
                <a:gd name="T2" fmla="*/ 0 w 95"/>
                <a:gd name="T3" fmla="*/ 93 h 95"/>
                <a:gd name="T4" fmla="*/ 0 w 95"/>
                <a:gd name="T5" fmla="*/ 95 h 95"/>
                <a:gd name="T6" fmla="*/ 1 w 95"/>
                <a:gd name="T7" fmla="*/ 95 h 95"/>
                <a:gd name="T8" fmla="*/ 2 w 95"/>
                <a:gd name="T9" fmla="*/ 95 h 95"/>
                <a:gd name="T10" fmla="*/ 95 w 95"/>
                <a:gd name="T11" fmla="*/ 2 h 95"/>
                <a:gd name="T12" fmla="*/ 95 w 95"/>
                <a:gd name="T13" fmla="*/ 1 h 95"/>
                <a:gd name="T14" fmla="*/ 93 w 95"/>
                <a:gd name="T15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5">
                  <a:moveTo>
                    <a:pt x="93" y="1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5" y="1"/>
                    <a:pt x="95" y="1"/>
                  </a:cubicBezTo>
                  <a:cubicBezTo>
                    <a:pt x="94" y="0"/>
                    <a:pt x="94" y="0"/>
                    <a:pt x="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463"/>
            <p:cNvSpPr>
              <a:spLocks noEditPoints="1"/>
            </p:cNvSpPr>
            <p:nvPr/>
          </p:nvSpPr>
          <p:spPr bwMode="auto">
            <a:xfrm>
              <a:off x="8396289" y="1576387"/>
              <a:ext cx="223838" cy="220663"/>
            </a:xfrm>
            <a:custGeom>
              <a:avLst/>
              <a:gdLst>
                <a:gd name="T0" fmla="*/ 157 w 165"/>
                <a:gd name="T1" fmla="*/ 69 h 164"/>
                <a:gd name="T2" fmla="*/ 165 w 165"/>
                <a:gd name="T3" fmla="*/ 7 h 164"/>
                <a:gd name="T4" fmla="*/ 102 w 165"/>
                <a:gd name="T5" fmla="*/ 0 h 164"/>
                <a:gd name="T6" fmla="*/ 97 w 165"/>
                <a:gd name="T7" fmla="*/ 12 h 164"/>
                <a:gd name="T8" fmla="*/ 82 w 165"/>
                <a:gd name="T9" fmla="*/ 49 h 164"/>
                <a:gd name="T10" fmla="*/ 67 w 165"/>
                <a:gd name="T11" fmla="*/ 12 h 164"/>
                <a:gd name="T12" fmla="*/ 62 w 165"/>
                <a:gd name="T13" fmla="*/ 0 h 164"/>
                <a:gd name="T14" fmla="*/ 0 w 165"/>
                <a:gd name="T15" fmla="*/ 7 h 164"/>
                <a:gd name="T16" fmla="*/ 7 w 165"/>
                <a:gd name="T17" fmla="*/ 69 h 164"/>
                <a:gd name="T18" fmla="*/ 23 w 165"/>
                <a:gd name="T19" fmla="*/ 56 h 164"/>
                <a:gd name="T20" fmla="*/ 23 w 165"/>
                <a:gd name="T21" fmla="*/ 108 h 164"/>
                <a:gd name="T22" fmla="*/ 7 w 165"/>
                <a:gd name="T23" fmla="*/ 95 h 164"/>
                <a:gd name="T24" fmla="*/ 0 w 165"/>
                <a:gd name="T25" fmla="*/ 157 h 164"/>
                <a:gd name="T26" fmla="*/ 62 w 165"/>
                <a:gd name="T27" fmla="*/ 164 h 164"/>
                <a:gd name="T28" fmla="*/ 67 w 165"/>
                <a:gd name="T29" fmla="*/ 152 h 164"/>
                <a:gd name="T30" fmla="*/ 82 w 165"/>
                <a:gd name="T31" fmla="*/ 115 h 164"/>
                <a:gd name="T32" fmla="*/ 97 w 165"/>
                <a:gd name="T33" fmla="*/ 152 h 164"/>
                <a:gd name="T34" fmla="*/ 102 w 165"/>
                <a:gd name="T35" fmla="*/ 164 h 164"/>
                <a:gd name="T36" fmla="*/ 165 w 165"/>
                <a:gd name="T37" fmla="*/ 157 h 164"/>
                <a:gd name="T38" fmla="*/ 157 w 165"/>
                <a:gd name="T39" fmla="*/ 95 h 164"/>
                <a:gd name="T40" fmla="*/ 141 w 165"/>
                <a:gd name="T41" fmla="*/ 108 h 164"/>
                <a:gd name="T42" fmla="*/ 141 w 165"/>
                <a:gd name="T43" fmla="*/ 56 h 164"/>
                <a:gd name="T44" fmla="*/ 82 w 165"/>
                <a:gd name="T45" fmla="*/ 104 h 164"/>
                <a:gd name="T46" fmla="*/ 82 w 165"/>
                <a:gd name="T47" fmla="*/ 60 h 164"/>
                <a:gd name="T48" fmla="*/ 82 w 165"/>
                <a:gd name="T49" fmla="*/ 104 h 164"/>
                <a:gd name="T50" fmla="*/ 18 w 165"/>
                <a:gd name="T51" fmla="*/ 50 h 164"/>
                <a:gd name="T52" fmla="*/ 8 w 165"/>
                <a:gd name="T53" fmla="*/ 8 h 164"/>
                <a:gd name="T54" fmla="*/ 50 w 165"/>
                <a:gd name="T55" fmla="*/ 18 h 164"/>
                <a:gd name="T56" fmla="*/ 77 w 165"/>
                <a:gd name="T57" fmla="*/ 54 h 164"/>
                <a:gd name="T58" fmla="*/ 28 w 165"/>
                <a:gd name="T59" fmla="*/ 50 h 164"/>
                <a:gd name="T60" fmla="*/ 50 w 165"/>
                <a:gd name="T61" fmla="*/ 136 h 164"/>
                <a:gd name="T62" fmla="*/ 61 w 165"/>
                <a:gd name="T63" fmla="*/ 156 h 164"/>
                <a:gd name="T64" fmla="*/ 8 w 165"/>
                <a:gd name="T65" fmla="*/ 104 h 164"/>
                <a:gd name="T66" fmla="*/ 28 w 165"/>
                <a:gd name="T67" fmla="*/ 114 h 164"/>
                <a:gd name="T68" fmla="*/ 77 w 165"/>
                <a:gd name="T69" fmla="*/ 110 h 164"/>
                <a:gd name="T70" fmla="*/ 146 w 165"/>
                <a:gd name="T71" fmla="*/ 114 h 164"/>
                <a:gd name="T72" fmla="*/ 157 w 165"/>
                <a:gd name="T73" fmla="*/ 156 h 164"/>
                <a:gd name="T74" fmla="*/ 114 w 165"/>
                <a:gd name="T75" fmla="*/ 146 h 164"/>
                <a:gd name="T76" fmla="*/ 88 w 165"/>
                <a:gd name="T77" fmla="*/ 110 h 164"/>
                <a:gd name="T78" fmla="*/ 136 w 165"/>
                <a:gd name="T79" fmla="*/ 114 h 164"/>
                <a:gd name="T80" fmla="*/ 110 w 165"/>
                <a:gd name="T81" fmla="*/ 76 h 164"/>
                <a:gd name="T82" fmla="*/ 114 w 165"/>
                <a:gd name="T83" fmla="*/ 28 h 164"/>
                <a:gd name="T84" fmla="*/ 104 w 165"/>
                <a:gd name="T85" fmla="*/ 8 h 164"/>
                <a:gd name="T86" fmla="*/ 157 w 165"/>
                <a:gd name="T87" fmla="*/ 60 h 164"/>
                <a:gd name="T88" fmla="*/ 136 w 165"/>
                <a:gd name="T89" fmla="*/ 5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5" h="164">
                  <a:moveTo>
                    <a:pt x="152" y="67"/>
                  </a:moveTo>
                  <a:cubicBezTo>
                    <a:pt x="153" y="69"/>
                    <a:pt x="155" y="69"/>
                    <a:pt x="157" y="69"/>
                  </a:cubicBezTo>
                  <a:cubicBezTo>
                    <a:pt x="161" y="69"/>
                    <a:pt x="165" y="66"/>
                    <a:pt x="165" y="62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5" y="3"/>
                    <a:pt x="161" y="0"/>
                    <a:pt x="157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99" y="0"/>
                    <a:pt x="97" y="1"/>
                    <a:pt x="95" y="4"/>
                  </a:cubicBezTo>
                  <a:cubicBezTo>
                    <a:pt x="94" y="7"/>
                    <a:pt x="95" y="10"/>
                    <a:pt x="97" y="1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9" y="10"/>
                    <a:pt x="70" y="7"/>
                    <a:pt x="69" y="4"/>
                  </a:cubicBezTo>
                  <a:cubicBezTo>
                    <a:pt x="68" y="1"/>
                    <a:pt x="65" y="0"/>
                    <a:pt x="6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3" y="69"/>
                    <a:pt x="7" y="69"/>
                  </a:cubicBezTo>
                  <a:cubicBezTo>
                    <a:pt x="9" y="69"/>
                    <a:pt x="11" y="69"/>
                    <a:pt x="12" y="6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1" y="96"/>
                    <a:pt x="9" y="95"/>
                    <a:pt x="7" y="95"/>
                  </a:cubicBezTo>
                  <a:cubicBezTo>
                    <a:pt x="3" y="95"/>
                    <a:pt x="0" y="98"/>
                    <a:pt x="0" y="102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62" y="164"/>
                    <a:pt x="62" y="164"/>
                    <a:pt x="62" y="164"/>
                  </a:cubicBezTo>
                  <a:cubicBezTo>
                    <a:pt x="65" y="164"/>
                    <a:pt x="68" y="163"/>
                    <a:pt x="69" y="160"/>
                  </a:cubicBezTo>
                  <a:cubicBezTo>
                    <a:pt x="70" y="157"/>
                    <a:pt x="69" y="154"/>
                    <a:pt x="67" y="152"/>
                  </a:cubicBezTo>
                  <a:cubicBezTo>
                    <a:pt x="56" y="141"/>
                    <a:pt x="56" y="141"/>
                    <a:pt x="56" y="14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97" y="152"/>
                    <a:pt x="97" y="152"/>
                    <a:pt x="97" y="152"/>
                  </a:cubicBezTo>
                  <a:cubicBezTo>
                    <a:pt x="95" y="154"/>
                    <a:pt x="94" y="157"/>
                    <a:pt x="95" y="160"/>
                  </a:cubicBezTo>
                  <a:cubicBezTo>
                    <a:pt x="97" y="163"/>
                    <a:pt x="99" y="164"/>
                    <a:pt x="102" y="164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61" y="164"/>
                    <a:pt x="165" y="161"/>
                    <a:pt x="165" y="157"/>
                  </a:cubicBezTo>
                  <a:cubicBezTo>
                    <a:pt x="165" y="102"/>
                    <a:pt x="165" y="102"/>
                    <a:pt x="165" y="102"/>
                  </a:cubicBezTo>
                  <a:cubicBezTo>
                    <a:pt x="165" y="98"/>
                    <a:pt x="161" y="95"/>
                    <a:pt x="157" y="95"/>
                  </a:cubicBezTo>
                  <a:cubicBezTo>
                    <a:pt x="155" y="95"/>
                    <a:pt x="153" y="96"/>
                    <a:pt x="152" y="9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41" y="56"/>
                    <a:pt x="141" y="56"/>
                    <a:pt x="141" y="56"/>
                  </a:cubicBezTo>
                  <a:lnTo>
                    <a:pt x="152" y="67"/>
                  </a:lnTo>
                  <a:close/>
                  <a:moveTo>
                    <a:pt x="82" y="104"/>
                  </a:moveTo>
                  <a:cubicBezTo>
                    <a:pt x="60" y="82"/>
                    <a:pt x="60" y="82"/>
                    <a:pt x="60" y="82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104" y="82"/>
                    <a:pt x="104" y="82"/>
                    <a:pt x="104" y="82"/>
                  </a:cubicBezTo>
                  <a:lnTo>
                    <a:pt x="82" y="104"/>
                  </a:lnTo>
                  <a:close/>
                  <a:moveTo>
                    <a:pt x="23" y="48"/>
                  </a:moveTo>
                  <a:cubicBezTo>
                    <a:pt x="21" y="48"/>
                    <a:pt x="19" y="49"/>
                    <a:pt x="18" y="5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8" y="21"/>
                    <a:pt x="48" y="25"/>
                    <a:pt x="50" y="28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7" y="49"/>
                    <a:pt x="25" y="48"/>
                    <a:pt x="23" y="48"/>
                  </a:cubicBezTo>
                  <a:close/>
                  <a:moveTo>
                    <a:pt x="50" y="136"/>
                  </a:moveTo>
                  <a:cubicBezTo>
                    <a:pt x="48" y="139"/>
                    <a:pt x="48" y="143"/>
                    <a:pt x="50" y="146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21" y="117"/>
                    <a:pt x="26" y="117"/>
                    <a:pt x="28" y="114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77" y="110"/>
                    <a:pt x="77" y="110"/>
                    <a:pt x="77" y="110"/>
                  </a:cubicBezTo>
                  <a:lnTo>
                    <a:pt x="50" y="136"/>
                  </a:lnTo>
                  <a:close/>
                  <a:moveTo>
                    <a:pt x="146" y="114"/>
                  </a:moveTo>
                  <a:cubicBezTo>
                    <a:pt x="157" y="104"/>
                    <a:pt x="157" y="104"/>
                    <a:pt x="157" y="104"/>
                  </a:cubicBezTo>
                  <a:cubicBezTo>
                    <a:pt x="157" y="156"/>
                    <a:pt x="157" y="156"/>
                    <a:pt x="157" y="156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14" y="146"/>
                    <a:pt x="114" y="146"/>
                    <a:pt x="114" y="146"/>
                  </a:cubicBezTo>
                  <a:cubicBezTo>
                    <a:pt x="117" y="143"/>
                    <a:pt x="117" y="139"/>
                    <a:pt x="114" y="136"/>
                  </a:cubicBezTo>
                  <a:cubicBezTo>
                    <a:pt x="88" y="110"/>
                    <a:pt x="88" y="110"/>
                    <a:pt x="88" y="110"/>
                  </a:cubicBezTo>
                  <a:cubicBezTo>
                    <a:pt x="110" y="88"/>
                    <a:pt x="110" y="88"/>
                    <a:pt x="110" y="88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9" y="117"/>
                    <a:pt x="144" y="117"/>
                    <a:pt x="146" y="114"/>
                  </a:cubicBezTo>
                  <a:close/>
                  <a:moveTo>
                    <a:pt x="110" y="76"/>
                  </a:moveTo>
                  <a:cubicBezTo>
                    <a:pt x="88" y="54"/>
                    <a:pt x="88" y="54"/>
                    <a:pt x="88" y="54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7" y="25"/>
                    <a:pt x="117" y="21"/>
                    <a:pt x="114" y="18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60"/>
                    <a:pt x="157" y="60"/>
                    <a:pt x="157" y="60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44" y="47"/>
                    <a:pt x="139" y="47"/>
                    <a:pt x="136" y="50"/>
                  </a:cubicBezTo>
                  <a:lnTo>
                    <a:pt x="11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464"/>
            <p:cNvSpPr>
              <a:spLocks noEditPoints="1"/>
            </p:cNvSpPr>
            <p:nvPr/>
          </p:nvSpPr>
          <p:spPr bwMode="auto">
            <a:xfrm>
              <a:off x="8432801" y="2862262"/>
              <a:ext cx="149225" cy="149225"/>
            </a:xfrm>
            <a:custGeom>
              <a:avLst/>
              <a:gdLst>
                <a:gd name="T0" fmla="*/ 55 w 110"/>
                <a:gd name="T1" fmla="*/ 0 h 110"/>
                <a:gd name="T2" fmla="*/ 0 w 110"/>
                <a:gd name="T3" fmla="*/ 55 h 110"/>
                <a:gd name="T4" fmla="*/ 55 w 110"/>
                <a:gd name="T5" fmla="*/ 110 h 110"/>
                <a:gd name="T6" fmla="*/ 110 w 110"/>
                <a:gd name="T7" fmla="*/ 55 h 110"/>
                <a:gd name="T8" fmla="*/ 55 w 110"/>
                <a:gd name="T9" fmla="*/ 0 h 110"/>
                <a:gd name="T10" fmla="*/ 55 w 110"/>
                <a:gd name="T11" fmla="*/ 102 h 110"/>
                <a:gd name="T12" fmla="*/ 8 w 110"/>
                <a:gd name="T13" fmla="*/ 55 h 110"/>
                <a:gd name="T14" fmla="*/ 55 w 110"/>
                <a:gd name="T15" fmla="*/ 8 h 110"/>
                <a:gd name="T16" fmla="*/ 102 w 110"/>
                <a:gd name="T17" fmla="*/ 55 h 110"/>
                <a:gd name="T18" fmla="*/ 55 w 110"/>
                <a:gd name="T19" fmla="*/ 10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10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cubicBezTo>
                    <a:pt x="85" y="110"/>
                    <a:pt x="110" y="85"/>
                    <a:pt x="110" y="55"/>
                  </a:cubicBezTo>
                  <a:cubicBezTo>
                    <a:pt x="110" y="25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1"/>
                    <a:pt x="8" y="55"/>
                  </a:cubicBezTo>
                  <a:cubicBezTo>
                    <a:pt x="8" y="29"/>
                    <a:pt x="29" y="8"/>
                    <a:pt x="55" y="8"/>
                  </a:cubicBezTo>
                  <a:cubicBezTo>
                    <a:pt x="81" y="8"/>
                    <a:pt x="102" y="29"/>
                    <a:pt x="102" y="55"/>
                  </a:cubicBezTo>
                  <a:cubicBezTo>
                    <a:pt x="102" y="81"/>
                    <a:pt x="81" y="102"/>
                    <a:pt x="55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Oval 465"/>
            <p:cNvSpPr>
              <a:spLocks noChangeArrowheads="1"/>
            </p:cNvSpPr>
            <p:nvPr/>
          </p:nvSpPr>
          <p:spPr bwMode="auto">
            <a:xfrm>
              <a:off x="8502651" y="2881312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Oval 466"/>
            <p:cNvSpPr>
              <a:spLocks noChangeArrowheads="1"/>
            </p:cNvSpPr>
            <p:nvPr/>
          </p:nvSpPr>
          <p:spPr bwMode="auto">
            <a:xfrm>
              <a:off x="8502651" y="2986087"/>
              <a:ext cx="7938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Oval 467"/>
            <p:cNvSpPr>
              <a:spLocks noChangeArrowheads="1"/>
            </p:cNvSpPr>
            <p:nvPr/>
          </p:nvSpPr>
          <p:spPr bwMode="auto">
            <a:xfrm>
              <a:off x="8451851" y="2933700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Oval 468"/>
            <p:cNvSpPr>
              <a:spLocks noChangeArrowheads="1"/>
            </p:cNvSpPr>
            <p:nvPr/>
          </p:nvSpPr>
          <p:spPr bwMode="auto">
            <a:xfrm>
              <a:off x="8555039" y="2933700"/>
              <a:ext cx="7938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469"/>
            <p:cNvSpPr>
              <a:spLocks/>
            </p:cNvSpPr>
            <p:nvPr/>
          </p:nvSpPr>
          <p:spPr bwMode="auto">
            <a:xfrm>
              <a:off x="8474076" y="2894012"/>
              <a:ext cx="68263" cy="49213"/>
            </a:xfrm>
            <a:custGeom>
              <a:avLst/>
              <a:gdLst>
                <a:gd name="T0" fmla="*/ 43 w 51"/>
                <a:gd name="T1" fmla="*/ 2 h 36"/>
                <a:gd name="T2" fmla="*/ 24 w 51"/>
                <a:gd name="T3" fmla="*/ 26 h 36"/>
                <a:gd name="T4" fmla="*/ 7 w 51"/>
                <a:gd name="T5" fmla="*/ 14 h 36"/>
                <a:gd name="T6" fmla="*/ 2 w 51"/>
                <a:gd name="T7" fmla="*/ 14 h 36"/>
                <a:gd name="T8" fmla="*/ 3 w 51"/>
                <a:gd name="T9" fmla="*/ 20 h 36"/>
                <a:gd name="T10" fmla="*/ 23 w 51"/>
                <a:gd name="T11" fmla="*/ 35 h 36"/>
                <a:gd name="T12" fmla="*/ 23 w 51"/>
                <a:gd name="T13" fmla="*/ 35 h 36"/>
                <a:gd name="T14" fmla="*/ 23 w 51"/>
                <a:gd name="T15" fmla="*/ 35 h 36"/>
                <a:gd name="T16" fmla="*/ 24 w 51"/>
                <a:gd name="T17" fmla="*/ 36 h 36"/>
                <a:gd name="T18" fmla="*/ 24 w 51"/>
                <a:gd name="T19" fmla="*/ 36 h 36"/>
                <a:gd name="T20" fmla="*/ 25 w 51"/>
                <a:gd name="T21" fmla="*/ 36 h 36"/>
                <a:gd name="T22" fmla="*/ 27 w 51"/>
                <a:gd name="T23" fmla="*/ 36 h 36"/>
                <a:gd name="T24" fmla="*/ 28 w 51"/>
                <a:gd name="T25" fmla="*/ 35 h 36"/>
                <a:gd name="T26" fmla="*/ 28 w 51"/>
                <a:gd name="T27" fmla="*/ 35 h 36"/>
                <a:gd name="T28" fmla="*/ 28 w 51"/>
                <a:gd name="T29" fmla="*/ 35 h 36"/>
                <a:gd name="T30" fmla="*/ 28 w 51"/>
                <a:gd name="T31" fmla="*/ 35 h 36"/>
                <a:gd name="T32" fmla="*/ 49 w 51"/>
                <a:gd name="T33" fmla="*/ 7 h 36"/>
                <a:gd name="T34" fmla="*/ 49 w 51"/>
                <a:gd name="T35" fmla="*/ 1 h 36"/>
                <a:gd name="T36" fmla="*/ 43 w 51"/>
                <a:gd name="T37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36">
                  <a:moveTo>
                    <a:pt x="43" y="2"/>
                  </a:moveTo>
                  <a:cubicBezTo>
                    <a:pt x="24" y="26"/>
                    <a:pt x="24" y="26"/>
                    <a:pt x="24" y="26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2"/>
                    <a:pt x="3" y="13"/>
                    <a:pt x="2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6"/>
                    <a:pt x="25" y="36"/>
                    <a:pt x="25" y="36"/>
                  </a:cubicBezTo>
                  <a:cubicBezTo>
                    <a:pt x="26" y="36"/>
                    <a:pt x="26" y="36"/>
                    <a:pt x="27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1" y="5"/>
                    <a:pt x="50" y="2"/>
                    <a:pt x="49" y="1"/>
                  </a:cubicBezTo>
                  <a:cubicBezTo>
                    <a:pt x="47" y="0"/>
                    <a:pt x="44" y="0"/>
                    <a:pt x="4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470"/>
            <p:cNvSpPr>
              <a:spLocks noEditPoints="1"/>
            </p:cNvSpPr>
            <p:nvPr/>
          </p:nvSpPr>
          <p:spPr bwMode="auto">
            <a:xfrm>
              <a:off x="8413751" y="2813050"/>
              <a:ext cx="187325" cy="217488"/>
            </a:xfrm>
            <a:custGeom>
              <a:avLst/>
              <a:gdLst>
                <a:gd name="T0" fmla="*/ 71 w 138"/>
                <a:gd name="T1" fmla="*/ 23 h 161"/>
                <a:gd name="T2" fmla="*/ 71 w 138"/>
                <a:gd name="T3" fmla="*/ 8 h 161"/>
                <a:gd name="T4" fmla="*/ 89 w 138"/>
                <a:gd name="T5" fmla="*/ 8 h 161"/>
                <a:gd name="T6" fmla="*/ 93 w 138"/>
                <a:gd name="T7" fmla="*/ 4 h 161"/>
                <a:gd name="T8" fmla="*/ 89 w 138"/>
                <a:gd name="T9" fmla="*/ 0 h 161"/>
                <a:gd name="T10" fmla="*/ 50 w 138"/>
                <a:gd name="T11" fmla="*/ 0 h 161"/>
                <a:gd name="T12" fmla="*/ 46 w 138"/>
                <a:gd name="T13" fmla="*/ 4 h 161"/>
                <a:gd name="T14" fmla="*/ 50 w 138"/>
                <a:gd name="T15" fmla="*/ 8 h 161"/>
                <a:gd name="T16" fmla="*/ 67 w 138"/>
                <a:gd name="T17" fmla="*/ 8 h 161"/>
                <a:gd name="T18" fmla="*/ 67 w 138"/>
                <a:gd name="T19" fmla="*/ 23 h 161"/>
                <a:gd name="T20" fmla="*/ 0 w 138"/>
                <a:gd name="T21" fmla="*/ 92 h 161"/>
                <a:gd name="T22" fmla="*/ 69 w 138"/>
                <a:gd name="T23" fmla="*/ 161 h 161"/>
                <a:gd name="T24" fmla="*/ 138 w 138"/>
                <a:gd name="T25" fmla="*/ 92 h 161"/>
                <a:gd name="T26" fmla="*/ 71 w 138"/>
                <a:gd name="T27" fmla="*/ 23 h 161"/>
                <a:gd name="T28" fmla="*/ 69 w 138"/>
                <a:gd name="T29" fmla="*/ 153 h 161"/>
                <a:gd name="T30" fmla="*/ 8 w 138"/>
                <a:gd name="T31" fmla="*/ 92 h 161"/>
                <a:gd name="T32" fmla="*/ 69 w 138"/>
                <a:gd name="T33" fmla="*/ 31 h 161"/>
                <a:gd name="T34" fmla="*/ 130 w 138"/>
                <a:gd name="T35" fmla="*/ 92 h 161"/>
                <a:gd name="T36" fmla="*/ 69 w 138"/>
                <a:gd name="T37" fmla="*/ 1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" h="161">
                  <a:moveTo>
                    <a:pt x="71" y="23"/>
                  </a:moveTo>
                  <a:cubicBezTo>
                    <a:pt x="71" y="8"/>
                    <a:pt x="71" y="8"/>
                    <a:pt x="71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1" y="8"/>
                    <a:pt x="93" y="6"/>
                    <a:pt x="93" y="4"/>
                  </a:cubicBezTo>
                  <a:cubicBezTo>
                    <a:pt x="93" y="2"/>
                    <a:pt x="91" y="0"/>
                    <a:pt x="8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0"/>
                    <a:pt x="46" y="2"/>
                    <a:pt x="46" y="4"/>
                  </a:cubicBezTo>
                  <a:cubicBezTo>
                    <a:pt x="46" y="6"/>
                    <a:pt x="47" y="8"/>
                    <a:pt x="50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30" y="24"/>
                    <a:pt x="0" y="55"/>
                    <a:pt x="0" y="92"/>
                  </a:cubicBezTo>
                  <a:cubicBezTo>
                    <a:pt x="0" y="130"/>
                    <a:pt x="31" y="161"/>
                    <a:pt x="69" y="161"/>
                  </a:cubicBezTo>
                  <a:cubicBezTo>
                    <a:pt x="107" y="161"/>
                    <a:pt x="138" y="130"/>
                    <a:pt x="138" y="92"/>
                  </a:cubicBezTo>
                  <a:cubicBezTo>
                    <a:pt x="138" y="55"/>
                    <a:pt x="108" y="24"/>
                    <a:pt x="71" y="23"/>
                  </a:cubicBezTo>
                  <a:close/>
                  <a:moveTo>
                    <a:pt x="69" y="153"/>
                  </a:moveTo>
                  <a:cubicBezTo>
                    <a:pt x="35" y="153"/>
                    <a:pt x="8" y="126"/>
                    <a:pt x="8" y="92"/>
                  </a:cubicBezTo>
                  <a:cubicBezTo>
                    <a:pt x="8" y="58"/>
                    <a:pt x="35" y="31"/>
                    <a:pt x="69" y="31"/>
                  </a:cubicBezTo>
                  <a:cubicBezTo>
                    <a:pt x="103" y="31"/>
                    <a:pt x="130" y="58"/>
                    <a:pt x="130" y="92"/>
                  </a:cubicBezTo>
                  <a:cubicBezTo>
                    <a:pt x="130" y="126"/>
                    <a:pt x="103" y="153"/>
                    <a:pt x="69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471"/>
            <p:cNvSpPr>
              <a:spLocks noEditPoints="1"/>
            </p:cNvSpPr>
            <p:nvPr/>
          </p:nvSpPr>
          <p:spPr bwMode="auto">
            <a:xfrm>
              <a:off x="8356601" y="4017963"/>
              <a:ext cx="300038" cy="190500"/>
            </a:xfrm>
            <a:custGeom>
              <a:avLst/>
              <a:gdLst>
                <a:gd name="T0" fmla="*/ 222 w 222"/>
                <a:gd name="T1" fmla="*/ 73 h 141"/>
                <a:gd name="T2" fmla="*/ 168 w 222"/>
                <a:gd name="T3" fmla="*/ 19 h 141"/>
                <a:gd name="T4" fmla="*/ 151 w 222"/>
                <a:gd name="T5" fmla="*/ 22 h 141"/>
                <a:gd name="T6" fmla="*/ 102 w 222"/>
                <a:gd name="T7" fmla="*/ 0 h 141"/>
                <a:gd name="T8" fmla="*/ 44 w 222"/>
                <a:gd name="T9" fmla="*/ 36 h 141"/>
                <a:gd name="T10" fmla="*/ 0 w 222"/>
                <a:gd name="T11" fmla="*/ 82 h 141"/>
                <a:gd name="T12" fmla="*/ 30 w 222"/>
                <a:gd name="T13" fmla="*/ 124 h 141"/>
                <a:gd name="T14" fmla="*/ 26 w 222"/>
                <a:gd name="T15" fmla="*/ 135 h 141"/>
                <a:gd name="T16" fmla="*/ 28 w 222"/>
                <a:gd name="T17" fmla="*/ 140 h 141"/>
                <a:gd name="T18" fmla="*/ 30 w 222"/>
                <a:gd name="T19" fmla="*/ 141 h 141"/>
                <a:gd name="T20" fmla="*/ 33 w 222"/>
                <a:gd name="T21" fmla="*/ 138 h 141"/>
                <a:gd name="T22" fmla="*/ 38 w 222"/>
                <a:gd name="T23" fmla="*/ 127 h 141"/>
                <a:gd name="T24" fmla="*/ 38 w 222"/>
                <a:gd name="T25" fmla="*/ 126 h 141"/>
                <a:gd name="T26" fmla="*/ 46 w 222"/>
                <a:gd name="T27" fmla="*/ 127 h 141"/>
                <a:gd name="T28" fmla="*/ 59 w 222"/>
                <a:gd name="T29" fmla="*/ 127 h 141"/>
                <a:gd name="T30" fmla="*/ 56 w 222"/>
                <a:gd name="T31" fmla="*/ 135 h 141"/>
                <a:gd name="T32" fmla="*/ 58 w 222"/>
                <a:gd name="T33" fmla="*/ 140 h 141"/>
                <a:gd name="T34" fmla="*/ 59 w 222"/>
                <a:gd name="T35" fmla="*/ 141 h 141"/>
                <a:gd name="T36" fmla="*/ 63 w 222"/>
                <a:gd name="T37" fmla="*/ 138 h 141"/>
                <a:gd name="T38" fmla="*/ 67 w 222"/>
                <a:gd name="T39" fmla="*/ 127 h 141"/>
                <a:gd name="T40" fmla="*/ 88 w 222"/>
                <a:gd name="T41" fmla="*/ 127 h 141"/>
                <a:gd name="T42" fmla="*/ 85 w 222"/>
                <a:gd name="T43" fmla="*/ 135 h 141"/>
                <a:gd name="T44" fmla="*/ 88 w 222"/>
                <a:gd name="T45" fmla="*/ 140 h 141"/>
                <a:gd name="T46" fmla="*/ 89 w 222"/>
                <a:gd name="T47" fmla="*/ 141 h 141"/>
                <a:gd name="T48" fmla="*/ 93 w 222"/>
                <a:gd name="T49" fmla="*/ 138 h 141"/>
                <a:gd name="T50" fmla="*/ 97 w 222"/>
                <a:gd name="T51" fmla="*/ 127 h 141"/>
                <a:gd name="T52" fmla="*/ 118 w 222"/>
                <a:gd name="T53" fmla="*/ 127 h 141"/>
                <a:gd name="T54" fmla="*/ 115 w 222"/>
                <a:gd name="T55" fmla="*/ 135 h 141"/>
                <a:gd name="T56" fmla="*/ 117 w 222"/>
                <a:gd name="T57" fmla="*/ 140 h 141"/>
                <a:gd name="T58" fmla="*/ 119 w 222"/>
                <a:gd name="T59" fmla="*/ 141 h 141"/>
                <a:gd name="T60" fmla="*/ 122 w 222"/>
                <a:gd name="T61" fmla="*/ 138 h 141"/>
                <a:gd name="T62" fmla="*/ 126 w 222"/>
                <a:gd name="T63" fmla="*/ 127 h 141"/>
                <a:gd name="T64" fmla="*/ 147 w 222"/>
                <a:gd name="T65" fmla="*/ 127 h 141"/>
                <a:gd name="T66" fmla="*/ 144 w 222"/>
                <a:gd name="T67" fmla="*/ 135 h 141"/>
                <a:gd name="T68" fmla="*/ 147 w 222"/>
                <a:gd name="T69" fmla="*/ 140 h 141"/>
                <a:gd name="T70" fmla="*/ 148 w 222"/>
                <a:gd name="T71" fmla="*/ 141 h 141"/>
                <a:gd name="T72" fmla="*/ 152 w 222"/>
                <a:gd name="T73" fmla="*/ 138 h 141"/>
                <a:gd name="T74" fmla="*/ 156 w 222"/>
                <a:gd name="T75" fmla="*/ 127 h 141"/>
                <a:gd name="T76" fmla="*/ 168 w 222"/>
                <a:gd name="T77" fmla="*/ 127 h 141"/>
                <a:gd name="T78" fmla="*/ 177 w 222"/>
                <a:gd name="T79" fmla="*/ 126 h 141"/>
                <a:gd name="T80" fmla="*/ 174 w 222"/>
                <a:gd name="T81" fmla="*/ 135 h 141"/>
                <a:gd name="T82" fmla="*/ 176 w 222"/>
                <a:gd name="T83" fmla="*/ 140 h 141"/>
                <a:gd name="T84" fmla="*/ 178 w 222"/>
                <a:gd name="T85" fmla="*/ 141 h 141"/>
                <a:gd name="T86" fmla="*/ 181 w 222"/>
                <a:gd name="T87" fmla="*/ 138 h 141"/>
                <a:gd name="T88" fmla="*/ 186 w 222"/>
                <a:gd name="T89" fmla="*/ 127 h 141"/>
                <a:gd name="T90" fmla="*/ 186 w 222"/>
                <a:gd name="T91" fmla="*/ 124 h 141"/>
                <a:gd name="T92" fmla="*/ 222 w 222"/>
                <a:gd name="T93" fmla="*/ 73 h 141"/>
                <a:gd name="T94" fmla="*/ 168 w 222"/>
                <a:gd name="T95" fmla="*/ 119 h 141"/>
                <a:gd name="T96" fmla="*/ 46 w 222"/>
                <a:gd name="T97" fmla="*/ 119 h 141"/>
                <a:gd name="T98" fmla="*/ 8 w 222"/>
                <a:gd name="T99" fmla="*/ 82 h 141"/>
                <a:gd name="T100" fmla="*/ 46 w 222"/>
                <a:gd name="T101" fmla="*/ 44 h 141"/>
                <a:gd name="T102" fmla="*/ 46 w 222"/>
                <a:gd name="T103" fmla="*/ 44 h 141"/>
                <a:gd name="T104" fmla="*/ 47 w 222"/>
                <a:gd name="T105" fmla="*/ 44 h 141"/>
                <a:gd name="T106" fmla="*/ 51 w 222"/>
                <a:gd name="T107" fmla="*/ 42 h 141"/>
                <a:gd name="T108" fmla="*/ 102 w 222"/>
                <a:gd name="T109" fmla="*/ 8 h 141"/>
                <a:gd name="T110" fmla="*/ 146 w 222"/>
                <a:gd name="T111" fmla="*/ 29 h 141"/>
                <a:gd name="T112" fmla="*/ 151 w 222"/>
                <a:gd name="T113" fmla="*/ 31 h 141"/>
                <a:gd name="T114" fmla="*/ 168 w 222"/>
                <a:gd name="T115" fmla="*/ 27 h 141"/>
                <a:gd name="T116" fmla="*/ 214 w 222"/>
                <a:gd name="T117" fmla="*/ 73 h 141"/>
                <a:gd name="T118" fmla="*/ 168 w 222"/>
                <a:gd name="T119" fmla="*/ 11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2" h="141">
                  <a:moveTo>
                    <a:pt x="222" y="73"/>
                  </a:moveTo>
                  <a:cubicBezTo>
                    <a:pt x="222" y="43"/>
                    <a:pt x="198" y="19"/>
                    <a:pt x="168" y="19"/>
                  </a:cubicBezTo>
                  <a:cubicBezTo>
                    <a:pt x="162" y="19"/>
                    <a:pt x="156" y="20"/>
                    <a:pt x="151" y="22"/>
                  </a:cubicBezTo>
                  <a:cubicBezTo>
                    <a:pt x="138" y="8"/>
                    <a:pt x="121" y="0"/>
                    <a:pt x="102" y="0"/>
                  </a:cubicBezTo>
                  <a:cubicBezTo>
                    <a:pt x="77" y="0"/>
                    <a:pt x="55" y="14"/>
                    <a:pt x="44" y="36"/>
                  </a:cubicBezTo>
                  <a:cubicBezTo>
                    <a:pt x="20" y="37"/>
                    <a:pt x="0" y="57"/>
                    <a:pt x="0" y="82"/>
                  </a:cubicBezTo>
                  <a:cubicBezTo>
                    <a:pt x="0" y="101"/>
                    <a:pt x="13" y="118"/>
                    <a:pt x="30" y="124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7"/>
                    <a:pt x="26" y="140"/>
                    <a:pt x="28" y="140"/>
                  </a:cubicBezTo>
                  <a:cubicBezTo>
                    <a:pt x="29" y="141"/>
                    <a:pt x="29" y="141"/>
                    <a:pt x="30" y="141"/>
                  </a:cubicBezTo>
                  <a:cubicBezTo>
                    <a:pt x="31" y="141"/>
                    <a:pt x="33" y="140"/>
                    <a:pt x="33" y="138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6"/>
                    <a:pt x="38" y="126"/>
                    <a:pt x="38" y="126"/>
                  </a:cubicBezTo>
                  <a:cubicBezTo>
                    <a:pt x="40" y="127"/>
                    <a:pt x="43" y="127"/>
                    <a:pt x="46" y="127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56" y="135"/>
                    <a:pt x="56" y="135"/>
                    <a:pt x="56" y="135"/>
                  </a:cubicBezTo>
                  <a:cubicBezTo>
                    <a:pt x="55" y="137"/>
                    <a:pt x="56" y="140"/>
                    <a:pt x="58" y="140"/>
                  </a:cubicBezTo>
                  <a:cubicBezTo>
                    <a:pt x="58" y="141"/>
                    <a:pt x="59" y="141"/>
                    <a:pt x="59" y="141"/>
                  </a:cubicBezTo>
                  <a:cubicBezTo>
                    <a:pt x="61" y="141"/>
                    <a:pt x="62" y="140"/>
                    <a:pt x="63" y="13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88" y="127"/>
                    <a:pt x="88" y="127"/>
                    <a:pt x="88" y="127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84" y="137"/>
                    <a:pt x="85" y="140"/>
                    <a:pt x="88" y="140"/>
                  </a:cubicBezTo>
                  <a:cubicBezTo>
                    <a:pt x="88" y="141"/>
                    <a:pt x="88" y="141"/>
                    <a:pt x="89" y="141"/>
                  </a:cubicBezTo>
                  <a:cubicBezTo>
                    <a:pt x="91" y="141"/>
                    <a:pt x="92" y="140"/>
                    <a:pt x="93" y="138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5" y="135"/>
                    <a:pt x="115" y="135"/>
                    <a:pt x="115" y="135"/>
                  </a:cubicBezTo>
                  <a:cubicBezTo>
                    <a:pt x="114" y="137"/>
                    <a:pt x="115" y="140"/>
                    <a:pt x="117" y="140"/>
                  </a:cubicBezTo>
                  <a:cubicBezTo>
                    <a:pt x="118" y="141"/>
                    <a:pt x="118" y="141"/>
                    <a:pt x="119" y="141"/>
                  </a:cubicBezTo>
                  <a:cubicBezTo>
                    <a:pt x="120" y="141"/>
                    <a:pt x="122" y="140"/>
                    <a:pt x="122" y="138"/>
                  </a:cubicBezTo>
                  <a:cubicBezTo>
                    <a:pt x="126" y="127"/>
                    <a:pt x="126" y="127"/>
                    <a:pt x="126" y="127"/>
                  </a:cubicBezTo>
                  <a:cubicBezTo>
                    <a:pt x="147" y="127"/>
                    <a:pt x="147" y="127"/>
                    <a:pt x="147" y="127"/>
                  </a:cubicBezTo>
                  <a:cubicBezTo>
                    <a:pt x="144" y="135"/>
                    <a:pt x="144" y="135"/>
                    <a:pt x="144" y="135"/>
                  </a:cubicBezTo>
                  <a:cubicBezTo>
                    <a:pt x="144" y="137"/>
                    <a:pt x="145" y="140"/>
                    <a:pt x="147" y="140"/>
                  </a:cubicBezTo>
                  <a:cubicBezTo>
                    <a:pt x="147" y="141"/>
                    <a:pt x="148" y="141"/>
                    <a:pt x="148" y="141"/>
                  </a:cubicBezTo>
                  <a:cubicBezTo>
                    <a:pt x="150" y="141"/>
                    <a:pt x="151" y="140"/>
                    <a:pt x="152" y="138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71" y="127"/>
                    <a:pt x="174" y="127"/>
                    <a:pt x="177" y="126"/>
                  </a:cubicBezTo>
                  <a:cubicBezTo>
                    <a:pt x="174" y="135"/>
                    <a:pt x="174" y="135"/>
                    <a:pt x="174" y="135"/>
                  </a:cubicBezTo>
                  <a:cubicBezTo>
                    <a:pt x="173" y="137"/>
                    <a:pt x="174" y="140"/>
                    <a:pt x="176" y="140"/>
                  </a:cubicBezTo>
                  <a:cubicBezTo>
                    <a:pt x="177" y="141"/>
                    <a:pt x="177" y="141"/>
                    <a:pt x="178" y="141"/>
                  </a:cubicBezTo>
                  <a:cubicBezTo>
                    <a:pt x="179" y="141"/>
                    <a:pt x="181" y="140"/>
                    <a:pt x="181" y="138"/>
                  </a:cubicBezTo>
                  <a:cubicBezTo>
                    <a:pt x="186" y="127"/>
                    <a:pt x="186" y="127"/>
                    <a:pt x="186" y="127"/>
                  </a:cubicBezTo>
                  <a:cubicBezTo>
                    <a:pt x="186" y="126"/>
                    <a:pt x="186" y="125"/>
                    <a:pt x="186" y="124"/>
                  </a:cubicBezTo>
                  <a:cubicBezTo>
                    <a:pt x="207" y="117"/>
                    <a:pt x="222" y="97"/>
                    <a:pt x="222" y="73"/>
                  </a:cubicBezTo>
                  <a:close/>
                  <a:moveTo>
                    <a:pt x="168" y="119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25" y="119"/>
                    <a:pt x="8" y="102"/>
                    <a:pt x="8" y="82"/>
                  </a:cubicBezTo>
                  <a:cubicBezTo>
                    <a:pt x="8" y="61"/>
                    <a:pt x="25" y="44"/>
                    <a:pt x="46" y="44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9" y="44"/>
                    <a:pt x="50" y="43"/>
                    <a:pt x="51" y="42"/>
                  </a:cubicBezTo>
                  <a:cubicBezTo>
                    <a:pt x="59" y="21"/>
                    <a:pt x="80" y="8"/>
                    <a:pt x="102" y="8"/>
                  </a:cubicBezTo>
                  <a:cubicBezTo>
                    <a:pt x="119" y="8"/>
                    <a:pt x="136" y="16"/>
                    <a:pt x="146" y="29"/>
                  </a:cubicBezTo>
                  <a:cubicBezTo>
                    <a:pt x="147" y="31"/>
                    <a:pt x="149" y="31"/>
                    <a:pt x="151" y="31"/>
                  </a:cubicBezTo>
                  <a:cubicBezTo>
                    <a:pt x="156" y="28"/>
                    <a:pt x="162" y="27"/>
                    <a:pt x="168" y="27"/>
                  </a:cubicBezTo>
                  <a:cubicBezTo>
                    <a:pt x="193" y="27"/>
                    <a:pt x="214" y="48"/>
                    <a:pt x="214" y="73"/>
                  </a:cubicBezTo>
                  <a:cubicBezTo>
                    <a:pt x="214" y="99"/>
                    <a:pt x="193" y="119"/>
                    <a:pt x="168" y="1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472"/>
            <p:cNvSpPr>
              <a:spLocks/>
            </p:cNvSpPr>
            <p:nvPr/>
          </p:nvSpPr>
          <p:spPr bwMode="auto">
            <a:xfrm>
              <a:off x="8558214" y="4273550"/>
              <a:ext cx="17463" cy="23813"/>
            </a:xfrm>
            <a:custGeom>
              <a:avLst/>
              <a:gdLst>
                <a:gd name="T0" fmla="*/ 9 w 13"/>
                <a:gd name="T1" fmla="*/ 0 h 17"/>
                <a:gd name="T2" fmla="*/ 4 w 13"/>
                <a:gd name="T3" fmla="*/ 3 h 17"/>
                <a:gd name="T4" fmla="*/ 1 w 13"/>
                <a:gd name="T5" fmla="*/ 11 h 17"/>
                <a:gd name="T6" fmla="*/ 4 w 13"/>
                <a:gd name="T7" fmla="*/ 16 h 17"/>
                <a:gd name="T8" fmla="*/ 5 w 13"/>
                <a:gd name="T9" fmla="*/ 17 h 17"/>
                <a:gd name="T10" fmla="*/ 9 w 13"/>
                <a:gd name="T11" fmla="*/ 14 h 17"/>
                <a:gd name="T12" fmla="*/ 12 w 13"/>
                <a:gd name="T13" fmla="*/ 5 h 17"/>
                <a:gd name="T14" fmla="*/ 9 w 13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4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7" y="17"/>
                    <a:pt x="8" y="16"/>
                    <a:pt x="9" y="1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3"/>
                    <a:pt x="12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473"/>
            <p:cNvSpPr>
              <a:spLocks/>
            </p:cNvSpPr>
            <p:nvPr/>
          </p:nvSpPr>
          <p:spPr bwMode="auto">
            <a:xfrm>
              <a:off x="8580439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6" y="20"/>
                    <a:pt x="8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474"/>
            <p:cNvSpPr>
              <a:spLocks/>
            </p:cNvSpPr>
            <p:nvPr/>
          </p:nvSpPr>
          <p:spPr bwMode="auto">
            <a:xfrm>
              <a:off x="8569326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0 w 13"/>
                <a:gd name="T5" fmla="*/ 14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7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5" y="1"/>
                    <a:pt x="5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475"/>
            <p:cNvSpPr>
              <a:spLocks/>
            </p:cNvSpPr>
            <p:nvPr/>
          </p:nvSpPr>
          <p:spPr bwMode="auto">
            <a:xfrm>
              <a:off x="8520114" y="4273550"/>
              <a:ext cx="15875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1 w 12"/>
                <a:gd name="T5" fmla="*/ 11 h 17"/>
                <a:gd name="T6" fmla="*/ 3 w 12"/>
                <a:gd name="T7" fmla="*/ 16 h 17"/>
                <a:gd name="T8" fmla="*/ 4 w 12"/>
                <a:gd name="T9" fmla="*/ 17 h 17"/>
                <a:gd name="T10" fmla="*/ 8 w 12"/>
                <a:gd name="T11" fmla="*/ 14 h 17"/>
                <a:gd name="T12" fmla="*/ 11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4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3" y="16"/>
                    <a:pt x="4" y="17"/>
                    <a:pt x="4" y="17"/>
                  </a:cubicBezTo>
                  <a:cubicBezTo>
                    <a:pt x="6" y="17"/>
                    <a:pt x="7" y="16"/>
                    <a:pt x="8" y="1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476"/>
            <p:cNvSpPr>
              <a:spLocks/>
            </p:cNvSpPr>
            <p:nvPr/>
          </p:nvSpPr>
          <p:spPr bwMode="auto">
            <a:xfrm>
              <a:off x="8539164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5 w 13"/>
                <a:gd name="T9" fmla="*/ 20 h 20"/>
                <a:gd name="T10" fmla="*/ 9 w 13"/>
                <a:gd name="T11" fmla="*/ 18 h 20"/>
                <a:gd name="T12" fmla="*/ 13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9" y="18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477"/>
            <p:cNvSpPr>
              <a:spLocks/>
            </p:cNvSpPr>
            <p:nvPr/>
          </p:nvSpPr>
          <p:spPr bwMode="auto">
            <a:xfrm>
              <a:off x="8528051" y="4243388"/>
              <a:ext cx="19050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1 w 13"/>
                <a:gd name="T5" fmla="*/ 14 h 20"/>
                <a:gd name="T6" fmla="*/ 3 w 13"/>
                <a:gd name="T7" fmla="*/ 20 h 20"/>
                <a:gd name="T8" fmla="*/ 5 w 13"/>
                <a:gd name="T9" fmla="*/ 20 h 20"/>
                <a:gd name="T10" fmla="*/ 8 w 13"/>
                <a:gd name="T11" fmla="*/ 17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8" y="1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478"/>
            <p:cNvSpPr>
              <a:spLocks/>
            </p:cNvSpPr>
            <p:nvPr/>
          </p:nvSpPr>
          <p:spPr bwMode="auto">
            <a:xfrm>
              <a:off x="8478839" y="4273550"/>
              <a:ext cx="15875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1 w 12"/>
                <a:gd name="T5" fmla="*/ 11 h 17"/>
                <a:gd name="T6" fmla="*/ 3 w 12"/>
                <a:gd name="T7" fmla="*/ 16 h 17"/>
                <a:gd name="T8" fmla="*/ 5 w 12"/>
                <a:gd name="T9" fmla="*/ 17 h 17"/>
                <a:gd name="T10" fmla="*/ 8 w 12"/>
                <a:gd name="T11" fmla="*/ 14 h 17"/>
                <a:gd name="T12" fmla="*/ 12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8" y="16"/>
                    <a:pt x="8" y="1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479"/>
            <p:cNvSpPr>
              <a:spLocks/>
            </p:cNvSpPr>
            <p:nvPr/>
          </p:nvSpPr>
          <p:spPr bwMode="auto">
            <a:xfrm>
              <a:off x="8488364" y="4243388"/>
              <a:ext cx="19050" cy="26988"/>
            </a:xfrm>
            <a:custGeom>
              <a:avLst/>
              <a:gdLst>
                <a:gd name="T0" fmla="*/ 10 w 14"/>
                <a:gd name="T1" fmla="*/ 1 h 20"/>
                <a:gd name="T2" fmla="*/ 5 w 14"/>
                <a:gd name="T3" fmla="*/ 3 h 20"/>
                <a:gd name="T4" fmla="*/ 1 w 14"/>
                <a:gd name="T5" fmla="*/ 14 h 20"/>
                <a:gd name="T6" fmla="*/ 4 w 14"/>
                <a:gd name="T7" fmla="*/ 20 h 20"/>
                <a:gd name="T8" fmla="*/ 5 w 14"/>
                <a:gd name="T9" fmla="*/ 20 h 20"/>
                <a:gd name="T10" fmla="*/ 9 w 14"/>
                <a:gd name="T11" fmla="*/ 17 h 20"/>
                <a:gd name="T12" fmla="*/ 13 w 14"/>
                <a:gd name="T13" fmla="*/ 6 h 20"/>
                <a:gd name="T14" fmla="*/ 10 w 14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0">
                  <a:moveTo>
                    <a:pt x="10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2" y="19"/>
                    <a:pt x="4" y="20"/>
                  </a:cubicBezTo>
                  <a:cubicBezTo>
                    <a:pt x="4" y="20"/>
                    <a:pt x="5" y="20"/>
                    <a:pt x="5" y="20"/>
                  </a:cubicBezTo>
                  <a:cubicBezTo>
                    <a:pt x="7" y="20"/>
                    <a:pt x="8" y="19"/>
                    <a:pt x="9" y="1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4"/>
                    <a:pt x="13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480"/>
            <p:cNvSpPr>
              <a:spLocks/>
            </p:cNvSpPr>
            <p:nvPr/>
          </p:nvSpPr>
          <p:spPr bwMode="auto">
            <a:xfrm>
              <a:off x="8501064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0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5" y="2"/>
                    <a:pt x="5" y="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481"/>
            <p:cNvSpPr>
              <a:spLocks/>
            </p:cNvSpPr>
            <p:nvPr/>
          </p:nvSpPr>
          <p:spPr bwMode="auto">
            <a:xfrm>
              <a:off x="8439151" y="4273550"/>
              <a:ext cx="17463" cy="23813"/>
            </a:xfrm>
            <a:custGeom>
              <a:avLst/>
              <a:gdLst>
                <a:gd name="T0" fmla="*/ 9 w 12"/>
                <a:gd name="T1" fmla="*/ 0 h 17"/>
                <a:gd name="T2" fmla="*/ 3 w 12"/>
                <a:gd name="T3" fmla="*/ 3 h 17"/>
                <a:gd name="T4" fmla="*/ 0 w 12"/>
                <a:gd name="T5" fmla="*/ 11 h 17"/>
                <a:gd name="T6" fmla="*/ 3 w 12"/>
                <a:gd name="T7" fmla="*/ 16 h 17"/>
                <a:gd name="T8" fmla="*/ 4 w 12"/>
                <a:gd name="T9" fmla="*/ 17 h 17"/>
                <a:gd name="T10" fmla="*/ 8 w 12"/>
                <a:gd name="T11" fmla="*/ 14 h 17"/>
                <a:gd name="T12" fmla="*/ 11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4" y="1"/>
                    <a:pt x="3" y="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3" y="16"/>
                    <a:pt x="4" y="17"/>
                    <a:pt x="4" y="17"/>
                  </a:cubicBezTo>
                  <a:cubicBezTo>
                    <a:pt x="6" y="17"/>
                    <a:pt x="7" y="16"/>
                    <a:pt x="8" y="1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482"/>
            <p:cNvSpPr>
              <a:spLocks/>
            </p:cNvSpPr>
            <p:nvPr/>
          </p:nvSpPr>
          <p:spPr bwMode="auto">
            <a:xfrm>
              <a:off x="8459789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5 w 13"/>
                <a:gd name="T9" fmla="*/ 20 h 20"/>
                <a:gd name="T10" fmla="*/ 8 w 13"/>
                <a:gd name="T11" fmla="*/ 18 h 20"/>
                <a:gd name="T12" fmla="*/ 13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8" y="18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483"/>
            <p:cNvSpPr>
              <a:spLocks/>
            </p:cNvSpPr>
            <p:nvPr/>
          </p:nvSpPr>
          <p:spPr bwMode="auto">
            <a:xfrm>
              <a:off x="8448676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1 w 13"/>
                <a:gd name="T5" fmla="*/ 14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7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8" y="19"/>
                    <a:pt x="8" y="1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484"/>
            <p:cNvSpPr>
              <a:spLocks/>
            </p:cNvSpPr>
            <p:nvPr/>
          </p:nvSpPr>
          <p:spPr bwMode="auto">
            <a:xfrm>
              <a:off x="8408989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1 w 13"/>
                <a:gd name="T5" fmla="*/ 14 h 20"/>
                <a:gd name="T6" fmla="*/ 3 w 13"/>
                <a:gd name="T7" fmla="*/ 20 h 20"/>
                <a:gd name="T8" fmla="*/ 5 w 13"/>
                <a:gd name="T9" fmla="*/ 20 h 20"/>
                <a:gd name="T10" fmla="*/ 9 w 13"/>
                <a:gd name="T11" fmla="*/ 17 h 20"/>
                <a:gd name="T12" fmla="*/ 13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1"/>
                    <a:pt x="5" y="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8" y="19"/>
                    <a:pt x="9" y="1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485"/>
            <p:cNvSpPr>
              <a:spLocks/>
            </p:cNvSpPr>
            <p:nvPr/>
          </p:nvSpPr>
          <p:spPr bwMode="auto">
            <a:xfrm>
              <a:off x="8399464" y="4273550"/>
              <a:ext cx="15875" cy="23813"/>
            </a:xfrm>
            <a:custGeom>
              <a:avLst/>
              <a:gdLst>
                <a:gd name="T0" fmla="*/ 9 w 12"/>
                <a:gd name="T1" fmla="*/ 0 h 17"/>
                <a:gd name="T2" fmla="*/ 4 w 12"/>
                <a:gd name="T3" fmla="*/ 3 h 17"/>
                <a:gd name="T4" fmla="*/ 1 w 12"/>
                <a:gd name="T5" fmla="*/ 11 h 17"/>
                <a:gd name="T6" fmla="*/ 3 w 12"/>
                <a:gd name="T7" fmla="*/ 16 h 17"/>
                <a:gd name="T8" fmla="*/ 5 w 12"/>
                <a:gd name="T9" fmla="*/ 17 h 17"/>
                <a:gd name="T10" fmla="*/ 8 w 12"/>
                <a:gd name="T11" fmla="*/ 14 h 17"/>
                <a:gd name="T12" fmla="*/ 11 w 12"/>
                <a:gd name="T13" fmla="*/ 5 h 17"/>
                <a:gd name="T14" fmla="*/ 9 w 12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3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8" y="16"/>
                    <a:pt x="8" y="1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486"/>
            <p:cNvSpPr>
              <a:spLocks/>
            </p:cNvSpPr>
            <p:nvPr/>
          </p:nvSpPr>
          <p:spPr bwMode="auto">
            <a:xfrm>
              <a:off x="8420101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4 w 13"/>
                <a:gd name="T3" fmla="*/ 4 h 20"/>
                <a:gd name="T4" fmla="*/ 0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7" y="0"/>
                    <a:pt x="5" y="2"/>
                    <a:pt x="4" y="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487"/>
            <p:cNvSpPr>
              <a:spLocks/>
            </p:cNvSpPr>
            <p:nvPr/>
          </p:nvSpPr>
          <p:spPr bwMode="auto">
            <a:xfrm>
              <a:off x="8358189" y="4273550"/>
              <a:ext cx="17463" cy="23813"/>
            </a:xfrm>
            <a:custGeom>
              <a:avLst/>
              <a:gdLst>
                <a:gd name="T0" fmla="*/ 9 w 13"/>
                <a:gd name="T1" fmla="*/ 0 h 17"/>
                <a:gd name="T2" fmla="*/ 4 w 13"/>
                <a:gd name="T3" fmla="*/ 3 h 17"/>
                <a:gd name="T4" fmla="*/ 1 w 13"/>
                <a:gd name="T5" fmla="*/ 11 h 17"/>
                <a:gd name="T6" fmla="*/ 4 w 13"/>
                <a:gd name="T7" fmla="*/ 16 h 17"/>
                <a:gd name="T8" fmla="*/ 5 w 13"/>
                <a:gd name="T9" fmla="*/ 17 h 17"/>
                <a:gd name="T10" fmla="*/ 9 w 13"/>
                <a:gd name="T11" fmla="*/ 14 h 17"/>
                <a:gd name="T12" fmla="*/ 12 w 13"/>
                <a:gd name="T13" fmla="*/ 5 h 17"/>
                <a:gd name="T14" fmla="*/ 9 w 13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cubicBezTo>
                    <a:pt x="7" y="0"/>
                    <a:pt x="5" y="1"/>
                    <a:pt x="4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1" y="16"/>
                    <a:pt x="4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7" y="17"/>
                    <a:pt x="8" y="16"/>
                    <a:pt x="9" y="1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3"/>
                    <a:pt x="12" y="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488"/>
            <p:cNvSpPr>
              <a:spLocks/>
            </p:cNvSpPr>
            <p:nvPr/>
          </p:nvSpPr>
          <p:spPr bwMode="auto">
            <a:xfrm>
              <a:off x="8369301" y="424338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3 h 20"/>
                <a:gd name="T4" fmla="*/ 0 w 13"/>
                <a:gd name="T5" fmla="*/ 14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7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5" y="1"/>
                    <a:pt x="5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1" y="19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6" y="20"/>
                    <a:pt x="7" y="19"/>
                    <a:pt x="8" y="1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489"/>
            <p:cNvSpPr>
              <a:spLocks/>
            </p:cNvSpPr>
            <p:nvPr/>
          </p:nvSpPr>
          <p:spPr bwMode="auto">
            <a:xfrm>
              <a:off x="8380414" y="4211638"/>
              <a:ext cx="17463" cy="26988"/>
            </a:xfrm>
            <a:custGeom>
              <a:avLst/>
              <a:gdLst>
                <a:gd name="T0" fmla="*/ 10 w 13"/>
                <a:gd name="T1" fmla="*/ 1 h 20"/>
                <a:gd name="T2" fmla="*/ 5 w 13"/>
                <a:gd name="T3" fmla="*/ 4 h 20"/>
                <a:gd name="T4" fmla="*/ 1 w 13"/>
                <a:gd name="T5" fmla="*/ 15 h 20"/>
                <a:gd name="T6" fmla="*/ 3 w 13"/>
                <a:gd name="T7" fmla="*/ 20 h 20"/>
                <a:gd name="T8" fmla="*/ 4 w 13"/>
                <a:gd name="T9" fmla="*/ 20 h 20"/>
                <a:gd name="T10" fmla="*/ 8 w 13"/>
                <a:gd name="T11" fmla="*/ 18 h 20"/>
                <a:gd name="T12" fmla="*/ 12 w 13"/>
                <a:gd name="T13" fmla="*/ 6 h 20"/>
                <a:gd name="T14" fmla="*/ 10 w 13"/>
                <a:gd name="T1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0" y="1"/>
                  </a:moveTo>
                  <a:cubicBezTo>
                    <a:pt x="8" y="0"/>
                    <a:pt x="6" y="2"/>
                    <a:pt x="5" y="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7"/>
                    <a:pt x="1" y="19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6" y="20"/>
                    <a:pt x="8" y="19"/>
                    <a:pt x="8" y="1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4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490"/>
            <p:cNvSpPr>
              <a:spLocks noEditPoints="1"/>
            </p:cNvSpPr>
            <p:nvPr/>
          </p:nvSpPr>
          <p:spPr bwMode="auto">
            <a:xfrm>
              <a:off x="8462964" y="3416300"/>
              <a:ext cx="165100" cy="165100"/>
            </a:xfrm>
            <a:custGeom>
              <a:avLst/>
              <a:gdLst>
                <a:gd name="T0" fmla="*/ 104 w 122"/>
                <a:gd name="T1" fmla="*/ 18 h 122"/>
                <a:gd name="T2" fmla="*/ 61 w 122"/>
                <a:gd name="T3" fmla="*/ 0 h 122"/>
                <a:gd name="T4" fmla="*/ 18 w 122"/>
                <a:gd name="T5" fmla="*/ 18 h 122"/>
                <a:gd name="T6" fmla="*/ 0 w 122"/>
                <a:gd name="T7" fmla="*/ 61 h 122"/>
                <a:gd name="T8" fmla="*/ 18 w 122"/>
                <a:gd name="T9" fmla="*/ 105 h 122"/>
                <a:gd name="T10" fmla="*/ 61 w 122"/>
                <a:gd name="T11" fmla="*/ 122 h 122"/>
                <a:gd name="T12" fmla="*/ 104 w 122"/>
                <a:gd name="T13" fmla="*/ 105 h 122"/>
                <a:gd name="T14" fmla="*/ 122 w 122"/>
                <a:gd name="T15" fmla="*/ 61 h 122"/>
                <a:gd name="T16" fmla="*/ 104 w 122"/>
                <a:gd name="T17" fmla="*/ 18 h 122"/>
                <a:gd name="T18" fmla="*/ 99 w 122"/>
                <a:gd name="T19" fmla="*/ 99 h 122"/>
                <a:gd name="T20" fmla="*/ 61 w 122"/>
                <a:gd name="T21" fmla="*/ 114 h 122"/>
                <a:gd name="T22" fmla="*/ 24 w 122"/>
                <a:gd name="T23" fmla="*/ 99 h 122"/>
                <a:gd name="T24" fmla="*/ 8 w 122"/>
                <a:gd name="T25" fmla="*/ 61 h 122"/>
                <a:gd name="T26" fmla="*/ 24 w 122"/>
                <a:gd name="T27" fmla="*/ 24 h 122"/>
                <a:gd name="T28" fmla="*/ 61 w 122"/>
                <a:gd name="T29" fmla="*/ 8 h 122"/>
                <a:gd name="T30" fmla="*/ 99 w 122"/>
                <a:gd name="T31" fmla="*/ 24 h 122"/>
                <a:gd name="T32" fmla="*/ 114 w 122"/>
                <a:gd name="T33" fmla="*/ 61 h 122"/>
                <a:gd name="T34" fmla="*/ 99 w 122"/>
                <a:gd name="T35" fmla="*/ 9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122">
                  <a:moveTo>
                    <a:pt x="104" y="18"/>
                  </a:moveTo>
                  <a:cubicBezTo>
                    <a:pt x="93" y="7"/>
                    <a:pt x="77" y="0"/>
                    <a:pt x="61" y="0"/>
                  </a:cubicBezTo>
                  <a:cubicBezTo>
                    <a:pt x="45" y="0"/>
                    <a:pt x="29" y="7"/>
                    <a:pt x="18" y="18"/>
                  </a:cubicBezTo>
                  <a:cubicBezTo>
                    <a:pt x="6" y="30"/>
                    <a:pt x="0" y="45"/>
                    <a:pt x="0" y="61"/>
                  </a:cubicBezTo>
                  <a:cubicBezTo>
                    <a:pt x="0" y="78"/>
                    <a:pt x="6" y="93"/>
                    <a:pt x="18" y="105"/>
                  </a:cubicBezTo>
                  <a:cubicBezTo>
                    <a:pt x="29" y="116"/>
                    <a:pt x="45" y="122"/>
                    <a:pt x="61" y="122"/>
                  </a:cubicBezTo>
                  <a:cubicBezTo>
                    <a:pt x="77" y="122"/>
                    <a:pt x="93" y="116"/>
                    <a:pt x="104" y="105"/>
                  </a:cubicBezTo>
                  <a:cubicBezTo>
                    <a:pt x="116" y="93"/>
                    <a:pt x="122" y="78"/>
                    <a:pt x="122" y="61"/>
                  </a:cubicBezTo>
                  <a:cubicBezTo>
                    <a:pt x="122" y="45"/>
                    <a:pt x="116" y="30"/>
                    <a:pt x="104" y="18"/>
                  </a:cubicBezTo>
                  <a:close/>
                  <a:moveTo>
                    <a:pt x="99" y="99"/>
                  </a:moveTo>
                  <a:cubicBezTo>
                    <a:pt x="89" y="109"/>
                    <a:pt x="75" y="114"/>
                    <a:pt x="61" y="114"/>
                  </a:cubicBezTo>
                  <a:cubicBezTo>
                    <a:pt x="47" y="114"/>
                    <a:pt x="34" y="109"/>
                    <a:pt x="24" y="99"/>
                  </a:cubicBezTo>
                  <a:cubicBezTo>
                    <a:pt x="14" y="89"/>
                    <a:pt x="8" y="76"/>
                    <a:pt x="8" y="61"/>
                  </a:cubicBezTo>
                  <a:cubicBezTo>
                    <a:pt x="8" y="47"/>
                    <a:pt x="14" y="34"/>
                    <a:pt x="24" y="24"/>
                  </a:cubicBezTo>
                  <a:cubicBezTo>
                    <a:pt x="34" y="14"/>
                    <a:pt x="47" y="8"/>
                    <a:pt x="61" y="8"/>
                  </a:cubicBezTo>
                  <a:cubicBezTo>
                    <a:pt x="75" y="8"/>
                    <a:pt x="89" y="14"/>
                    <a:pt x="99" y="24"/>
                  </a:cubicBezTo>
                  <a:cubicBezTo>
                    <a:pt x="109" y="34"/>
                    <a:pt x="114" y="47"/>
                    <a:pt x="114" y="61"/>
                  </a:cubicBezTo>
                  <a:cubicBezTo>
                    <a:pt x="114" y="76"/>
                    <a:pt x="109" y="89"/>
                    <a:pt x="99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491"/>
            <p:cNvSpPr>
              <a:spLocks noEditPoints="1"/>
            </p:cNvSpPr>
            <p:nvPr/>
          </p:nvSpPr>
          <p:spPr bwMode="auto">
            <a:xfrm>
              <a:off x="8474076" y="3433763"/>
              <a:ext cx="144463" cy="131763"/>
            </a:xfrm>
            <a:custGeom>
              <a:avLst/>
              <a:gdLst>
                <a:gd name="T0" fmla="*/ 88 w 107"/>
                <a:gd name="T1" fmla="*/ 14 h 97"/>
                <a:gd name="T2" fmla="*/ 53 w 107"/>
                <a:gd name="T3" fmla="*/ 0 h 97"/>
                <a:gd name="T4" fmla="*/ 19 w 107"/>
                <a:gd name="T5" fmla="*/ 14 h 97"/>
                <a:gd name="T6" fmla="*/ 19 w 107"/>
                <a:gd name="T7" fmla="*/ 83 h 97"/>
                <a:gd name="T8" fmla="*/ 53 w 107"/>
                <a:gd name="T9" fmla="*/ 97 h 97"/>
                <a:gd name="T10" fmla="*/ 88 w 107"/>
                <a:gd name="T11" fmla="*/ 83 h 97"/>
                <a:gd name="T12" fmla="*/ 88 w 107"/>
                <a:gd name="T13" fmla="*/ 14 h 97"/>
                <a:gd name="T14" fmla="*/ 85 w 107"/>
                <a:gd name="T15" fmla="*/ 80 h 97"/>
                <a:gd name="T16" fmla="*/ 53 w 107"/>
                <a:gd name="T17" fmla="*/ 93 h 97"/>
                <a:gd name="T18" fmla="*/ 21 w 107"/>
                <a:gd name="T19" fmla="*/ 80 h 97"/>
                <a:gd name="T20" fmla="*/ 21 w 107"/>
                <a:gd name="T21" fmla="*/ 17 h 97"/>
                <a:gd name="T22" fmla="*/ 53 w 107"/>
                <a:gd name="T23" fmla="*/ 4 h 97"/>
                <a:gd name="T24" fmla="*/ 85 w 107"/>
                <a:gd name="T25" fmla="*/ 17 h 97"/>
                <a:gd name="T26" fmla="*/ 85 w 107"/>
                <a:gd name="T27" fmla="*/ 8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7">
                  <a:moveTo>
                    <a:pt x="88" y="14"/>
                  </a:moveTo>
                  <a:cubicBezTo>
                    <a:pt x="78" y="5"/>
                    <a:pt x="66" y="0"/>
                    <a:pt x="53" y="0"/>
                  </a:cubicBezTo>
                  <a:cubicBezTo>
                    <a:pt x="40" y="0"/>
                    <a:pt x="28" y="5"/>
                    <a:pt x="19" y="14"/>
                  </a:cubicBezTo>
                  <a:cubicBezTo>
                    <a:pt x="0" y="33"/>
                    <a:pt x="0" y="64"/>
                    <a:pt x="19" y="83"/>
                  </a:cubicBezTo>
                  <a:cubicBezTo>
                    <a:pt x="28" y="92"/>
                    <a:pt x="40" y="97"/>
                    <a:pt x="53" y="97"/>
                  </a:cubicBezTo>
                  <a:cubicBezTo>
                    <a:pt x="66" y="97"/>
                    <a:pt x="78" y="92"/>
                    <a:pt x="88" y="83"/>
                  </a:cubicBezTo>
                  <a:cubicBezTo>
                    <a:pt x="107" y="64"/>
                    <a:pt x="107" y="33"/>
                    <a:pt x="88" y="14"/>
                  </a:cubicBezTo>
                  <a:close/>
                  <a:moveTo>
                    <a:pt x="85" y="80"/>
                  </a:moveTo>
                  <a:cubicBezTo>
                    <a:pt x="76" y="88"/>
                    <a:pt x="65" y="93"/>
                    <a:pt x="53" y="93"/>
                  </a:cubicBezTo>
                  <a:cubicBezTo>
                    <a:pt x="41" y="93"/>
                    <a:pt x="30" y="88"/>
                    <a:pt x="21" y="80"/>
                  </a:cubicBezTo>
                  <a:cubicBezTo>
                    <a:pt x="4" y="63"/>
                    <a:pt x="4" y="34"/>
                    <a:pt x="21" y="17"/>
                  </a:cubicBezTo>
                  <a:cubicBezTo>
                    <a:pt x="30" y="8"/>
                    <a:pt x="41" y="4"/>
                    <a:pt x="53" y="4"/>
                  </a:cubicBezTo>
                  <a:cubicBezTo>
                    <a:pt x="65" y="4"/>
                    <a:pt x="76" y="8"/>
                    <a:pt x="85" y="17"/>
                  </a:cubicBezTo>
                  <a:cubicBezTo>
                    <a:pt x="102" y="34"/>
                    <a:pt x="102" y="63"/>
                    <a:pt x="85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492"/>
            <p:cNvSpPr>
              <a:spLocks noEditPoints="1"/>
            </p:cNvSpPr>
            <p:nvPr/>
          </p:nvSpPr>
          <p:spPr bwMode="auto">
            <a:xfrm>
              <a:off x="8385176" y="3560763"/>
              <a:ext cx="100013" cy="100013"/>
            </a:xfrm>
            <a:custGeom>
              <a:avLst/>
              <a:gdLst>
                <a:gd name="T0" fmla="*/ 49 w 74"/>
                <a:gd name="T1" fmla="*/ 6 h 74"/>
                <a:gd name="T2" fmla="*/ 5 w 74"/>
                <a:gd name="T3" fmla="*/ 49 h 74"/>
                <a:gd name="T4" fmla="*/ 5 w 74"/>
                <a:gd name="T5" fmla="*/ 70 h 74"/>
                <a:gd name="T6" fmla="*/ 16 w 74"/>
                <a:gd name="T7" fmla="*/ 74 h 74"/>
                <a:gd name="T8" fmla="*/ 26 w 74"/>
                <a:gd name="T9" fmla="*/ 70 h 74"/>
                <a:gd name="T10" fmla="*/ 70 w 74"/>
                <a:gd name="T11" fmla="*/ 27 h 74"/>
                <a:gd name="T12" fmla="*/ 74 w 74"/>
                <a:gd name="T13" fmla="*/ 16 h 74"/>
                <a:gd name="T14" fmla="*/ 70 w 74"/>
                <a:gd name="T15" fmla="*/ 6 h 74"/>
                <a:gd name="T16" fmla="*/ 49 w 74"/>
                <a:gd name="T17" fmla="*/ 6 h 74"/>
                <a:gd name="T18" fmla="*/ 64 w 74"/>
                <a:gd name="T19" fmla="*/ 21 h 74"/>
                <a:gd name="T20" fmla="*/ 21 w 74"/>
                <a:gd name="T21" fmla="*/ 64 h 74"/>
                <a:gd name="T22" fmla="*/ 11 w 74"/>
                <a:gd name="T23" fmla="*/ 64 h 74"/>
                <a:gd name="T24" fmla="*/ 11 w 74"/>
                <a:gd name="T25" fmla="*/ 54 h 74"/>
                <a:gd name="T26" fmla="*/ 54 w 74"/>
                <a:gd name="T27" fmla="*/ 11 h 74"/>
                <a:gd name="T28" fmla="*/ 59 w 74"/>
                <a:gd name="T29" fmla="*/ 9 h 74"/>
                <a:gd name="T30" fmla="*/ 64 w 74"/>
                <a:gd name="T31" fmla="*/ 11 h 74"/>
                <a:gd name="T32" fmla="*/ 66 w 74"/>
                <a:gd name="T33" fmla="*/ 16 h 74"/>
                <a:gd name="T34" fmla="*/ 64 w 74"/>
                <a:gd name="T35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74">
                  <a:moveTo>
                    <a:pt x="49" y="6"/>
                  </a:moveTo>
                  <a:cubicBezTo>
                    <a:pt x="5" y="49"/>
                    <a:pt x="5" y="49"/>
                    <a:pt x="5" y="49"/>
                  </a:cubicBezTo>
                  <a:cubicBezTo>
                    <a:pt x="0" y="54"/>
                    <a:pt x="0" y="64"/>
                    <a:pt x="5" y="70"/>
                  </a:cubicBezTo>
                  <a:cubicBezTo>
                    <a:pt x="8" y="73"/>
                    <a:pt x="12" y="74"/>
                    <a:pt x="16" y="74"/>
                  </a:cubicBezTo>
                  <a:cubicBezTo>
                    <a:pt x="20" y="74"/>
                    <a:pt x="24" y="73"/>
                    <a:pt x="26" y="70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2" y="24"/>
                    <a:pt x="74" y="20"/>
                    <a:pt x="74" y="16"/>
                  </a:cubicBezTo>
                  <a:cubicBezTo>
                    <a:pt x="74" y="12"/>
                    <a:pt x="72" y="8"/>
                    <a:pt x="70" y="6"/>
                  </a:cubicBezTo>
                  <a:cubicBezTo>
                    <a:pt x="64" y="0"/>
                    <a:pt x="54" y="0"/>
                    <a:pt x="49" y="6"/>
                  </a:cubicBezTo>
                  <a:close/>
                  <a:moveTo>
                    <a:pt x="64" y="21"/>
                  </a:moveTo>
                  <a:cubicBezTo>
                    <a:pt x="21" y="64"/>
                    <a:pt x="21" y="64"/>
                    <a:pt x="21" y="64"/>
                  </a:cubicBezTo>
                  <a:cubicBezTo>
                    <a:pt x="18" y="67"/>
                    <a:pt x="14" y="67"/>
                    <a:pt x="11" y="64"/>
                  </a:cubicBezTo>
                  <a:cubicBezTo>
                    <a:pt x="8" y="61"/>
                    <a:pt x="8" y="57"/>
                    <a:pt x="11" y="54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0"/>
                    <a:pt x="57" y="9"/>
                    <a:pt x="59" y="9"/>
                  </a:cubicBezTo>
                  <a:cubicBezTo>
                    <a:pt x="61" y="9"/>
                    <a:pt x="63" y="10"/>
                    <a:pt x="64" y="11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8"/>
                    <a:pt x="65" y="20"/>
                    <a:pt x="6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493"/>
            <p:cNvSpPr>
              <a:spLocks/>
            </p:cNvSpPr>
            <p:nvPr/>
          </p:nvSpPr>
          <p:spPr bwMode="auto">
            <a:xfrm>
              <a:off x="8505826" y="3494088"/>
              <a:ext cx="77788" cy="11113"/>
            </a:xfrm>
            <a:custGeom>
              <a:avLst/>
              <a:gdLst>
                <a:gd name="T0" fmla="*/ 54 w 58"/>
                <a:gd name="T1" fmla="*/ 0 h 8"/>
                <a:gd name="T2" fmla="*/ 4 w 58"/>
                <a:gd name="T3" fmla="*/ 0 h 8"/>
                <a:gd name="T4" fmla="*/ 0 w 58"/>
                <a:gd name="T5" fmla="*/ 4 h 8"/>
                <a:gd name="T6" fmla="*/ 4 w 58"/>
                <a:gd name="T7" fmla="*/ 8 h 8"/>
                <a:gd name="T8" fmla="*/ 54 w 58"/>
                <a:gd name="T9" fmla="*/ 8 h 8"/>
                <a:gd name="T10" fmla="*/ 58 w 58"/>
                <a:gd name="T11" fmla="*/ 4 h 8"/>
                <a:gd name="T12" fmla="*/ 54 w 58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8">
                  <a:moveTo>
                    <a:pt x="5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6" y="8"/>
                    <a:pt x="58" y="7"/>
                    <a:pt x="58" y="4"/>
                  </a:cubicBezTo>
                  <a:cubicBezTo>
                    <a:pt x="58" y="2"/>
                    <a:pt x="56" y="0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494"/>
            <p:cNvSpPr>
              <a:spLocks noEditPoints="1"/>
            </p:cNvSpPr>
            <p:nvPr/>
          </p:nvSpPr>
          <p:spPr bwMode="auto">
            <a:xfrm>
              <a:off x="8442326" y="4714875"/>
              <a:ext cx="103188" cy="119063"/>
            </a:xfrm>
            <a:custGeom>
              <a:avLst/>
              <a:gdLst>
                <a:gd name="T0" fmla="*/ 74 w 76"/>
                <a:gd name="T1" fmla="*/ 1 h 89"/>
                <a:gd name="T2" fmla="*/ 69 w 76"/>
                <a:gd name="T3" fmla="*/ 1 h 89"/>
                <a:gd name="T4" fmla="*/ 48 w 76"/>
                <a:gd name="T5" fmla="*/ 23 h 89"/>
                <a:gd name="T6" fmla="*/ 48 w 76"/>
                <a:gd name="T7" fmla="*/ 4 h 89"/>
                <a:gd name="T8" fmla="*/ 46 w 76"/>
                <a:gd name="T9" fmla="*/ 1 h 89"/>
                <a:gd name="T10" fmla="*/ 41 w 76"/>
                <a:gd name="T11" fmla="*/ 1 h 89"/>
                <a:gd name="T12" fmla="*/ 1 w 76"/>
                <a:gd name="T13" fmla="*/ 42 h 89"/>
                <a:gd name="T14" fmla="*/ 1 w 76"/>
                <a:gd name="T15" fmla="*/ 47 h 89"/>
                <a:gd name="T16" fmla="*/ 41 w 76"/>
                <a:gd name="T17" fmla="*/ 88 h 89"/>
                <a:gd name="T18" fmla="*/ 46 w 76"/>
                <a:gd name="T19" fmla="*/ 88 h 89"/>
                <a:gd name="T20" fmla="*/ 48 w 76"/>
                <a:gd name="T21" fmla="*/ 85 h 89"/>
                <a:gd name="T22" fmla="*/ 48 w 76"/>
                <a:gd name="T23" fmla="*/ 66 h 89"/>
                <a:gd name="T24" fmla="*/ 69 w 76"/>
                <a:gd name="T25" fmla="*/ 88 h 89"/>
                <a:gd name="T26" fmla="*/ 72 w 76"/>
                <a:gd name="T27" fmla="*/ 89 h 89"/>
                <a:gd name="T28" fmla="*/ 74 w 76"/>
                <a:gd name="T29" fmla="*/ 88 h 89"/>
                <a:gd name="T30" fmla="*/ 76 w 76"/>
                <a:gd name="T31" fmla="*/ 85 h 89"/>
                <a:gd name="T32" fmla="*/ 76 w 76"/>
                <a:gd name="T33" fmla="*/ 4 h 89"/>
                <a:gd name="T34" fmla="*/ 74 w 76"/>
                <a:gd name="T35" fmla="*/ 1 h 89"/>
                <a:gd name="T36" fmla="*/ 68 w 76"/>
                <a:gd name="T37" fmla="*/ 75 h 89"/>
                <a:gd name="T38" fmla="*/ 47 w 76"/>
                <a:gd name="T39" fmla="*/ 54 h 89"/>
                <a:gd name="T40" fmla="*/ 44 w 76"/>
                <a:gd name="T41" fmla="*/ 53 h 89"/>
                <a:gd name="T42" fmla="*/ 43 w 76"/>
                <a:gd name="T43" fmla="*/ 53 h 89"/>
                <a:gd name="T44" fmla="*/ 40 w 76"/>
                <a:gd name="T45" fmla="*/ 57 h 89"/>
                <a:gd name="T46" fmla="*/ 40 w 76"/>
                <a:gd name="T47" fmla="*/ 75 h 89"/>
                <a:gd name="T48" fmla="*/ 10 w 76"/>
                <a:gd name="T49" fmla="*/ 44 h 89"/>
                <a:gd name="T50" fmla="*/ 40 w 76"/>
                <a:gd name="T51" fmla="*/ 14 h 89"/>
                <a:gd name="T52" fmla="*/ 40 w 76"/>
                <a:gd name="T53" fmla="*/ 32 h 89"/>
                <a:gd name="T54" fmla="*/ 43 w 76"/>
                <a:gd name="T55" fmla="*/ 36 h 89"/>
                <a:gd name="T56" fmla="*/ 47 w 76"/>
                <a:gd name="T57" fmla="*/ 35 h 89"/>
                <a:gd name="T58" fmla="*/ 68 w 76"/>
                <a:gd name="T59" fmla="*/ 14 h 89"/>
                <a:gd name="T60" fmla="*/ 68 w 76"/>
                <a:gd name="T61" fmla="*/ 7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6" h="89">
                  <a:moveTo>
                    <a:pt x="74" y="1"/>
                  </a:moveTo>
                  <a:cubicBezTo>
                    <a:pt x="72" y="0"/>
                    <a:pt x="71" y="0"/>
                    <a:pt x="69" y="1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3"/>
                    <a:pt x="47" y="1"/>
                    <a:pt x="46" y="1"/>
                  </a:cubicBezTo>
                  <a:cubicBezTo>
                    <a:pt x="44" y="0"/>
                    <a:pt x="43" y="0"/>
                    <a:pt x="41" y="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6"/>
                    <a:pt x="1" y="47"/>
                  </a:cubicBezTo>
                  <a:cubicBezTo>
                    <a:pt x="41" y="88"/>
                    <a:pt x="41" y="88"/>
                    <a:pt x="41" y="88"/>
                  </a:cubicBezTo>
                  <a:cubicBezTo>
                    <a:pt x="43" y="89"/>
                    <a:pt x="44" y="89"/>
                    <a:pt x="46" y="88"/>
                  </a:cubicBezTo>
                  <a:cubicBezTo>
                    <a:pt x="47" y="88"/>
                    <a:pt x="48" y="86"/>
                    <a:pt x="48" y="85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70" y="88"/>
                    <a:pt x="71" y="89"/>
                    <a:pt x="72" y="89"/>
                  </a:cubicBezTo>
                  <a:cubicBezTo>
                    <a:pt x="73" y="89"/>
                    <a:pt x="73" y="89"/>
                    <a:pt x="74" y="88"/>
                  </a:cubicBezTo>
                  <a:cubicBezTo>
                    <a:pt x="75" y="88"/>
                    <a:pt x="76" y="86"/>
                    <a:pt x="76" y="85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3"/>
                    <a:pt x="75" y="1"/>
                    <a:pt x="74" y="1"/>
                  </a:cubicBezTo>
                  <a:close/>
                  <a:moveTo>
                    <a:pt x="68" y="75"/>
                  </a:moveTo>
                  <a:cubicBezTo>
                    <a:pt x="47" y="54"/>
                    <a:pt x="47" y="54"/>
                    <a:pt x="47" y="54"/>
                  </a:cubicBezTo>
                  <a:cubicBezTo>
                    <a:pt x="46" y="53"/>
                    <a:pt x="45" y="53"/>
                    <a:pt x="44" y="53"/>
                  </a:cubicBezTo>
                  <a:cubicBezTo>
                    <a:pt x="44" y="53"/>
                    <a:pt x="43" y="53"/>
                    <a:pt x="43" y="53"/>
                  </a:cubicBezTo>
                  <a:cubicBezTo>
                    <a:pt x="41" y="54"/>
                    <a:pt x="40" y="55"/>
                    <a:pt x="40" y="57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4"/>
                    <a:pt x="41" y="35"/>
                    <a:pt x="43" y="36"/>
                  </a:cubicBezTo>
                  <a:cubicBezTo>
                    <a:pt x="44" y="37"/>
                    <a:pt x="46" y="36"/>
                    <a:pt x="47" y="35"/>
                  </a:cubicBezTo>
                  <a:cubicBezTo>
                    <a:pt x="68" y="14"/>
                    <a:pt x="68" y="14"/>
                    <a:pt x="68" y="14"/>
                  </a:cubicBezTo>
                  <a:lnTo>
                    <a:pt x="68" y="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495"/>
            <p:cNvSpPr>
              <a:spLocks noEditPoints="1"/>
            </p:cNvSpPr>
            <p:nvPr/>
          </p:nvSpPr>
          <p:spPr bwMode="auto">
            <a:xfrm>
              <a:off x="8394701" y="4662488"/>
              <a:ext cx="225425" cy="223838"/>
            </a:xfrm>
            <a:custGeom>
              <a:avLst/>
              <a:gdLst>
                <a:gd name="T0" fmla="*/ 83 w 166"/>
                <a:gd name="T1" fmla="*/ 0 h 165"/>
                <a:gd name="T2" fmla="*/ 0 w 166"/>
                <a:gd name="T3" fmla="*/ 82 h 165"/>
                <a:gd name="T4" fmla="*/ 83 w 166"/>
                <a:gd name="T5" fmla="*/ 165 h 165"/>
                <a:gd name="T6" fmla="*/ 166 w 166"/>
                <a:gd name="T7" fmla="*/ 82 h 165"/>
                <a:gd name="T8" fmla="*/ 83 w 166"/>
                <a:gd name="T9" fmla="*/ 0 h 165"/>
                <a:gd name="T10" fmla="*/ 83 w 166"/>
                <a:gd name="T11" fmla="*/ 157 h 165"/>
                <a:gd name="T12" fmla="*/ 8 w 166"/>
                <a:gd name="T13" fmla="*/ 82 h 165"/>
                <a:gd name="T14" fmla="*/ 83 w 166"/>
                <a:gd name="T15" fmla="*/ 8 h 165"/>
                <a:gd name="T16" fmla="*/ 158 w 166"/>
                <a:gd name="T17" fmla="*/ 82 h 165"/>
                <a:gd name="T18" fmla="*/ 83 w 166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165">
                  <a:moveTo>
                    <a:pt x="83" y="0"/>
                  </a:moveTo>
                  <a:cubicBezTo>
                    <a:pt x="38" y="0"/>
                    <a:pt x="0" y="37"/>
                    <a:pt x="0" y="82"/>
                  </a:cubicBezTo>
                  <a:cubicBezTo>
                    <a:pt x="0" y="128"/>
                    <a:pt x="38" y="165"/>
                    <a:pt x="83" y="165"/>
                  </a:cubicBezTo>
                  <a:cubicBezTo>
                    <a:pt x="129" y="165"/>
                    <a:pt x="166" y="128"/>
                    <a:pt x="166" y="82"/>
                  </a:cubicBezTo>
                  <a:cubicBezTo>
                    <a:pt x="166" y="37"/>
                    <a:pt x="129" y="0"/>
                    <a:pt x="83" y="0"/>
                  </a:cubicBezTo>
                  <a:close/>
                  <a:moveTo>
                    <a:pt x="83" y="157"/>
                  </a:moveTo>
                  <a:cubicBezTo>
                    <a:pt x="42" y="157"/>
                    <a:pt x="8" y="124"/>
                    <a:pt x="8" y="82"/>
                  </a:cubicBezTo>
                  <a:cubicBezTo>
                    <a:pt x="8" y="41"/>
                    <a:pt x="42" y="8"/>
                    <a:pt x="83" y="8"/>
                  </a:cubicBezTo>
                  <a:cubicBezTo>
                    <a:pt x="124" y="8"/>
                    <a:pt x="158" y="41"/>
                    <a:pt x="158" y="82"/>
                  </a:cubicBezTo>
                  <a:cubicBezTo>
                    <a:pt x="158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496"/>
            <p:cNvSpPr>
              <a:spLocks/>
            </p:cNvSpPr>
            <p:nvPr/>
          </p:nvSpPr>
          <p:spPr bwMode="auto">
            <a:xfrm>
              <a:off x="8421689" y="5318125"/>
              <a:ext cx="169863" cy="147638"/>
            </a:xfrm>
            <a:custGeom>
              <a:avLst/>
              <a:gdLst>
                <a:gd name="T0" fmla="*/ 114 w 126"/>
                <a:gd name="T1" fmla="*/ 50 h 109"/>
                <a:gd name="T2" fmla="*/ 106 w 126"/>
                <a:gd name="T3" fmla="*/ 3 h 109"/>
                <a:gd name="T4" fmla="*/ 91 w 126"/>
                <a:gd name="T5" fmla="*/ 0 h 109"/>
                <a:gd name="T6" fmla="*/ 63 w 126"/>
                <a:gd name="T7" fmla="*/ 16 h 109"/>
                <a:gd name="T8" fmla="*/ 35 w 126"/>
                <a:gd name="T9" fmla="*/ 0 h 109"/>
                <a:gd name="T10" fmla="*/ 22 w 126"/>
                <a:gd name="T11" fmla="*/ 3 h 109"/>
                <a:gd name="T12" fmla="*/ 12 w 126"/>
                <a:gd name="T13" fmla="*/ 50 h 109"/>
                <a:gd name="T14" fmla="*/ 58 w 126"/>
                <a:gd name="T15" fmla="*/ 106 h 109"/>
                <a:gd name="T16" fmla="*/ 68 w 126"/>
                <a:gd name="T17" fmla="*/ 106 h 109"/>
                <a:gd name="T18" fmla="*/ 114 w 126"/>
                <a:gd name="T19" fmla="*/ 5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109">
                  <a:moveTo>
                    <a:pt x="114" y="50"/>
                  </a:moveTo>
                  <a:cubicBezTo>
                    <a:pt x="126" y="35"/>
                    <a:pt x="122" y="12"/>
                    <a:pt x="106" y="3"/>
                  </a:cubicBezTo>
                  <a:cubicBezTo>
                    <a:pt x="101" y="1"/>
                    <a:pt x="96" y="0"/>
                    <a:pt x="91" y="0"/>
                  </a:cubicBezTo>
                  <a:cubicBezTo>
                    <a:pt x="79" y="0"/>
                    <a:pt x="69" y="7"/>
                    <a:pt x="63" y="16"/>
                  </a:cubicBezTo>
                  <a:cubicBezTo>
                    <a:pt x="57" y="7"/>
                    <a:pt x="47" y="0"/>
                    <a:pt x="35" y="0"/>
                  </a:cubicBezTo>
                  <a:cubicBezTo>
                    <a:pt x="30" y="0"/>
                    <a:pt x="26" y="1"/>
                    <a:pt x="22" y="3"/>
                  </a:cubicBezTo>
                  <a:cubicBezTo>
                    <a:pt x="5" y="11"/>
                    <a:pt x="0" y="35"/>
                    <a:pt x="12" y="50"/>
                  </a:cubicBezTo>
                  <a:cubicBezTo>
                    <a:pt x="58" y="106"/>
                    <a:pt x="58" y="106"/>
                    <a:pt x="58" y="106"/>
                  </a:cubicBezTo>
                  <a:cubicBezTo>
                    <a:pt x="61" y="109"/>
                    <a:pt x="65" y="109"/>
                    <a:pt x="68" y="106"/>
                  </a:cubicBezTo>
                  <a:lnTo>
                    <a:pt x="114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497"/>
            <p:cNvSpPr>
              <a:spLocks noEditPoints="1"/>
            </p:cNvSpPr>
            <p:nvPr/>
          </p:nvSpPr>
          <p:spPr bwMode="auto">
            <a:xfrm>
              <a:off x="8382001" y="5969000"/>
              <a:ext cx="250825" cy="80963"/>
            </a:xfrm>
            <a:custGeom>
              <a:avLst/>
              <a:gdLst>
                <a:gd name="T0" fmla="*/ 170 w 186"/>
                <a:gd name="T1" fmla="*/ 0 h 60"/>
                <a:gd name="T2" fmla="*/ 16 w 186"/>
                <a:gd name="T3" fmla="*/ 0 h 60"/>
                <a:gd name="T4" fmla="*/ 0 w 186"/>
                <a:gd name="T5" fmla="*/ 16 h 60"/>
                <a:gd name="T6" fmla="*/ 0 w 186"/>
                <a:gd name="T7" fmla="*/ 21 h 60"/>
                <a:gd name="T8" fmla="*/ 16 w 186"/>
                <a:gd name="T9" fmla="*/ 37 h 60"/>
                <a:gd name="T10" fmla="*/ 20 w 186"/>
                <a:gd name="T11" fmla="*/ 37 h 60"/>
                <a:gd name="T12" fmla="*/ 20 w 186"/>
                <a:gd name="T13" fmla="*/ 41 h 60"/>
                <a:gd name="T14" fmla="*/ 40 w 186"/>
                <a:gd name="T15" fmla="*/ 60 h 60"/>
                <a:gd name="T16" fmla="*/ 147 w 186"/>
                <a:gd name="T17" fmla="*/ 60 h 60"/>
                <a:gd name="T18" fmla="*/ 166 w 186"/>
                <a:gd name="T19" fmla="*/ 41 h 60"/>
                <a:gd name="T20" fmla="*/ 166 w 186"/>
                <a:gd name="T21" fmla="*/ 37 h 60"/>
                <a:gd name="T22" fmla="*/ 170 w 186"/>
                <a:gd name="T23" fmla="*/ 37 h 60"/>
                <a:gd name="T24" fmla="*/ 186 w 186"/>
                <a:gd name="T25" fmla="*/ 21 h 60"/>
                <a:gd name="T26" fmla="*/ 186 w 186"/>
                <a:gd name="T27" fmla="*/ 16 h 60"/>
                <a:gd name="T28" fmla="*/ 170 w 186"/>
                <a:gd name="T29" fmla="*/ 0 h 60"/>
                <a:gd name="T30" fmla="*/ 158 w 186"/>
                <a:gd name="T31" fmla="*/ 41 h 60"/>
                <a:gd name="T32" fmla="*/ 147 w 186"/>
                <a:gd name="T33" fmla="*/ 52 h 60"/>
                <a:gd name="T34" fmla="*/ 40 w 186"/>
                <a:gd name="T35" fmla="*/ 52 h 60"/>
                <a:gd name="T36" fmla="*/ 28 w 186"/>
                <a:gd name="T37" fmla="*/ 41 h 60"/>
                <a:gd name="T38" fmla="*/ 28 w 186"/>
                <a:gd name="T39" fmla="*/ 26 h 60"/>
                <a:gd name="T40" fmla="*/ 40 w 186"/>
                <a:gd name="T41" fmla="*/ 15 h 60"/>
                <a:gd name="T42" fmla="*/ 147 w 186"/>
                <a:gd name="T43" fmla="*/ 15 h 60"/>
                <a:gd name="T44" fmla="*/ 158 w 186"/>
                <a:gd name="T45" fmla="*/ 26 h 60"/>
                <a:gd name="T46" fmla="*/ 158 w 186"/>
                <a:gd name="T47" fmla="*/ 4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6" h="60">
                  <a:moveTo>
                    <a:pt x="17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30"/>
                    <a:pt x="7" y="37"/>
                    <a:pt x="16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147" y="60"/>
                    <a:pt x="147" y="60"/>
                    <a:pt x="147" y="60"/>
                  </a:cubicBezTo>
                  <a:cubicBezTo>
                    <a:pt x="157" y="60"/>
                    <a:pt x="166" y="51"/>
                    <a:pt x="166" y="41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9" y="37"/>
                    <a:pt x="186" y="30"/>
                    <a:pt x="186" y="21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7"/>
                    <a:pt x="179" y="0"/>
                    <a:pt x="170" y="0"/>
                  </a:cubicBezTo>
                  <a:close/>
                  <a:moveTo>
                    <a:pt x="158" y="41"/>
                  </a:moveTo>
                  <a:cubicBezTo>
                    <a:pt x="158" y="47"/>
                    <a:pt x="153" y="52"/>
                    <a:pt x="147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3" y="52"/>
                    <a:pt x="28" y="47"/>
                    <a:pt x="28" y="41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0"/>
                    <a:pt x="33" y="15"/>
                    <a:pt x="40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53" y="15"/>
                    <a:pt x="158" y="20"/>
                    <a:pt x="158" y="26"/>
                  </a:cubicBezTo>
                  <a:lnTo>
                    <a:pt x="158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498"/>
            <p:cNvSpPr>
              <a:spLocks/>
            </p:cNvSpPr>
            <p:nvPr/>
          </p:nvSpPr>
          <p:spPr bwMode="auto">
            <a:xfrm>
              <a:off x="8955089" y="342900"/>
              <a:ext cx="146050" cy="11113"/>
            </a:xfrm>
            <a:custGeom>
              <a:avLst/>
              <a:gdLst>
                <a:gd name="T0" fmla="*/ 105 w 109"/>
                <a:gd name="T1" fmla="*/ 0 h 8"/>
                <a:gd name="T2" fmla="*/ 4 w 109"/>
                <a:gd name="T3" fmla="*/ 0 h 8"/>
                <a:gd name="T4" fmla="*/ 0 w 109"/>
                <a:gd name="T5" fmla="*/ 4 h 8"/>
                <a:gd name="T6" fmla="*/ 4 w 109"/>
                <a:gd name="T7" fmla="*/ 8 h 8"/>
                <a:gd name="T8" fmla="*/ 105 w 109"/>
                <a:gd name="T9" fmla="*/ 8 h 8"/>
                <a:gd name="T10" fmla="*/ 109 w 109"/>
                <a:gd name="T11" fmla="*/ 4 h 8"/>
                <a:gd name="T12" fmla="*/ 105 w 10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9" h="8">
                  <a:moveTo>
                    <a:pt x="10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7" y="8"/>
                    <a:pt x="109" y="6"/>
                    <a:pt x="109" y="4"/>
                  </a:cubicBezTo>
                  <a:cubicBezTo>
                    <a:pt x="109" y="2"/>
                    <a:pt x="107" y="0"/>
                    <a:pt x="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499"/>
            <p:cNvSpPr>
              <a:spLocks/>
            </p:cNvSpPr>
            <p:nvPr/>
          </p:nvSpPr>
          <p:spPr bwMode="auto">
            <a:xfrm>
              <a:off x="8955089" y="377825"/>
              <a:ext cx="146050" cy="11113"/>
            </a:xfrm>
            <a:custGeom>
              <a:avLst/>
              <a:gdLst>
                <a:gd name="T0" fmla="*/ 105 w 109"/>
                <a:gd name="T1" fmla="*/ 0 h 8"/>
                <a:gd name="T2" fmla="*/ 4 w 109"/>
                <a:gd name="T3" fmla="*/ 0 h 8"/>
                <a:gd name="T4" fmla="*/ 0 w 109"/>
                <a:gd name="T5" fmla="*/ 4 h 8"/>
                <a:gd name="T6" fmla="*/ 4 w 109"/>
                <a:gd name="T7" fmla="*/ 8 h 8"/>
                <a:gd name="T8" fmla="*/ 105 w 109"/>
                <a:gd name="T9" fmla="*/ 8 h 8"/>
                <a:gd name="T10" fmla="*/ 109 w 109"/>
                <a:gd name="T11" fmla="*/ 4 h 8"/>
                <a:gd name="T12" fmla="*/ 105 w 10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9" h="8">
                  <a:moveTo>
                    <a:pt x="10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1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7" y="8"/>
                    <a:pt x="109" y="6"/>
                    <a:pt x="109" y="4"/>
                  </a:cubicBezTo>
                  <a:cubicBezTo>
                    <a:pt x="109" y="1"/>
                    <a:pt x="107" y="0"/>
                    <a:pt x="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500"/>
            <p:cNvSpPr>
              <a:spLocks/>
            </p:cNvSpPr>
            <p:nvPr/>
          </p:nvSpPr>
          <p:spPr bwMode="auto">
            <a:xfrm>
              <a:off x="8955089" y="412750"/>
              <a:ext cx="146050" cy="9525"/>
            </a:xfrm>
            <a:custGeom>
              <a:avLst/>
              <a:gdLst>
                <a:gd name="T0" fmla="*/ 105 w 109"/>
                <a:gd name="T1" fmla="*/ 0 h 8"/>
                <a:gd name="T2" fmla="*/ 4 w 109"/>
                <a:gd name="T3" fmla="*/ 0 h 8"/>
                <a:gd name="T4" fmla="*/ 0 w 109"/>
                <a:gd name="T5" fmla="*/ 4 h 8"/>
                <a:gd name="T6" fmla="*/ 4 w 109"/>
                <a:gd name="T7" fmla="*/ 8 h 8"/>
                <a:gd name="T8" fmla="*/ 105 w 109"/>
                <a:gd name="T9" fmla="*/ 8 h 8"/>
                <a:gd name="T10" fmla="*/ 109 w 109"/>
                <a:gd name="T11" fmla="*/ 4 h 8"/>
                <a:gd name="T12" fmla="*/ 105 w 10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9" h="8">
                  <a:moveTo>
                    <a:pt x="10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7" y="8"/>
                    <a:pt x="109" y="6"/>
                    <a:pt x="109" y="4"/>
                  </a:cubicBezTo>
                  <a:cubicBezTo>
                    <a:pt x="109" y="2"/>
                    <a:pt x="107" y="0"/>
                    <a:pt x="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501"/>
            <p:cNvSpPr>
              <a:spLocks/>
            </p:cNvSpPr>
            <p:nvPr/>
          </p:nvSpPr>
          <p:spPr bwMode="auto">
            <a:xfrm>
              <a:off x="8955089" y="446087"/>
              <a:ext cx="146050" cy="11113"/>
            </a:xfrm>
            <a:custGeom>
              <a:avLst/>
              <a:gdLst>
                <a:gd name="T0" fmla="*/ 105 w 109"/>
                <a:gd name="T1" fmla="*/ 0 h 8"/>
                <a:gd name="T2" fmla="*/ 4 w 109"/>
                <a:gd name="T3" fmla="*/ 0 h 8"/>
                <a:gd name="T4" fmla="*/ 0 w 109"/>
                <a:gd name="T5" fmla="*/ 4 h 8"/>
                <a:gd name="T6" fmla="*/ 4 w 109"/>
                <a:gd name="T7" fmla="*/ 8 h 8"/>
                <a:gd name="T8" fmla="*/ 105 w 109"/>
                <a:gd name="T9" fmla="*/ 8 h 8"/>
                <a:gd name="T10" fmla="*/ 109 w 109"/>
                <a:gd name="T11" fmla="*/ 4 h 8"/>
                <a:gd name="T12" fmla="*/ 105 w 10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9" h="8">
                  <a:moveTo>
                    <a:pt x="10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7" y="8"/>
                    <a:pt x="109" y="6"/>
                    <a:pt x="109" y="4"/>
                  </a:cubicBezTo>
                  <a:cubicBezTo>
                    <a:pt x="109" y="2"/>
                    <a:pt x="107" y="0"/>
                    <a:pt x="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502"/>
            <p:cNvSpPr>
              <a:spLocks noEditPoints="1"/>
            </p:cNvSpPr>
            <p:nvPr/>
          </p:nvSpPr>
          <p:spPr bwMode="auto">
            <a:xfrm>
              <a:off x="8921751" y="309562"/>
              <a:ext cx="215900" cy="285750"/>
            </a:xfrm>
            <a:custGeom>
              <a:avLst/>
              <a:gdLst>
                <a:gd name="T0" fmla="*/ 142 w 160"/>
                <a:gd name="T1" fmla="*/ 0 h 211"/>
                <a:gd name="T2" fmla="*/ 18 w 160"/>
                <a:gd name="T3" fmla="*/ 0 h 211"/>
                <a:gd name="T4" fmla="*/ 0 w 160"/>
                <a:gd name="T5" fmla="*/ 18 h 211"/>
                <a:gd name="T6" fmla="*/ 0 w 160"/>
                <a:gd name="T7" fmla="*/ 193 h 211"/>
                <a:gd name="T8" fmla="*/ 18 w 160"/>
                <a:gd name="T9" fmla="*/ 211 h 211"/>
                <a:gd name="T10" fmla="*/ 142 w 160"/>
                <a:gd name="T11" fmla="*/ 211 h 211"/>
                <a:gd name="T12" fmla="*/ 160 w 160"/>
                <a:gd name="T13" fmla="*/ 193 h 211"/>
                <a:gd name="T14" fmla="*/ 160 w 160"/>
                <a:gd name="T15" fmla="*/ 18 h 211"/>
                <a:gd name="T16" fmla="*/ 142 w 160"/>
                <a:gd name="T17" fmla="*/ 0 h 211"/>
                <a:gd name="T18" fmla="*/ 152 w 160"/>
                <a:gd name="T19" fmla="*/ 193 h 211"/>
                <a:gd name="T20" fmla="*/ 142 w 160"/>
                <a:gd name="T21" fmla="*/ 203 h 211"/>
                <a:gd name="T22" fmla="*/ 18 w 160"/>
                <a:gd name="T23" fmla="*/ 203 h 211"/>
                <a:gd name="T24" fmla="*/ 8 w 160"/>
                <a:gd name="T25" fmla="*/ 193 h 211"/>
                <a:gd name="T26" fmla="*/ 8 w 160"/>
                <a:gd name="T27" fmla="*/ 18 h 211"/>
                <a:gd name="T28" fmla="*/ 18 w 160"/>
                <a:gd name="T29" fmla="*/ 8 h 211"/>
                <a:gd name="T30" fmla="*/ 142 w 160"/>
                <a:gd name="T31" fmla="*/ 8 h 211"/>
                <a:gd name="T32" fmla="*/ 152 w 160"/>
                <a:gd name="T33" fmla="*/ 18 h 211"/>
                <a:gd name="T34" fmla="*/ 152 w 160"/>
                <a:gd name="T35" fmla="*/ 19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0" h="211">
                  <a:moveTo>
                    <a:pt x="142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03"/>
                    <a:pt x="8" y="211"/>
                    <a:pt x="18" y="211"/>
                  </a:cubicBezTo>
                  <a:cubicBezTo>
                    <a:pt x="142" y="211"/>
                    <a:pt x="142" y="211"/>
                    <a:pt x="142" y="211"/>
                  </a:cubicBezTo>
                  <a:cubicBezTo>
                    <a:pt x="152" y="211"/>
                    <a:pt x="160" y="203"/>
                    <a:pt x="160" y="193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8"/>
                    <a:pt x="152" y="0"/>
                    <a:pt x="142" y="0"/>
                  </a:cubicBezTo>
                  <a:close/>
                  <a:moveTo>
                    <a:pt x="152" y="193"/>
                  </a:moveTo>
                  <a:cubicBezTo>
                    <a:pt x="152" y="198"/>
                    <a:pt x="148" y="203"/>
                    <a:pt x="142" y="203"/>
                  </a:cubicBezTo>
                  <a:cubicBezTo>
                    <a:pt x="18" y="203"/>
                    <a:pt x="18" y="203"/>
                    <a:pt x="18" y="203"/>
                  </a:cubicBezTo>
                  <a:cubicBezTo>
                    <a:pt x="12" y="203"/>
                    <a:pt x="8" y="198"/>
                    <a:pt x="8" y="193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2"/>
                    <a:pt x="12" y="8"/>
                    <a:pt x="18" y="8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8" y="8"/>
                    <a:pt x="152" y="12"/>
                    <a:pt x="152" y="18"/>
                  </a:cubicBezTo>
                  <a:lnTo>
                    <a:pt x="152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503"/>
            <p:cNvSpPr>
              <a:spLocks/>
            </p:cNvSpPr>
            <p:nvPr/>
          </p:nvSpPr>
          <p:spPr bwMode="auto">
            <a:xfrm>
              <a:off x="8955089" y="481012"/>
              <a:ext cx="149225" cy="11113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1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504"/>
            <p:cNvSpPr>
              <a:spLocks/>
            </p:cNvSpPr>
            <p:nvPr/>
          </p:nvSpPr>
          <p:spPr bwMode="auto">
            <a:xfrm>
              <a:off x="8955089" y="514350"/>
              <a:ext cx="149225" cy="11113"/>
            </a:xfrm>
            <a:custGeom>
              <a:avLst/>
              <a:gdLst>
                <a:gd name="T0" fmla="*/ 106 w 110"/>
                <a:gd name="T1" fmla="*/ 0 h 8"/>
                <a:gd name="T2" fmla="*/ 4 w 110"/>
                <a:gd name="T3" fmla="*/ 0 h 8"/>
                <a:gd name="T4" fmla="*/ 0 w 110"/>
                <a:gd name="T5" fmla="*/ 4 h 8"/>
                <a:gd name="T6" fmla="*/ 4 w 110"/>
                <a:gd name="T7" fmla="*/ 8 h 8"/>
                <a:gd name="T8" fmla="*/ 106 w 110"/>
                <a:gd name="T9" fmla="*/ 8 h 8"/>
                <a:gd name="T10" fmla="*/ 110 w 110"/>
                <a:gd name="T11" fmla="*/ 4 h 8"/>
                <a:gd name="T12" fmla="*/ 106 w 1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8">
                  <a:moveTo>
                    <a:pt x="10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2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505"/>
            <p:cNvSpPr>
              <a:spLocks/>
            </p:cNvSpPr>
            <p:nvPr/>
          </p:nvSpPr>
          <p:spPr bwMode="auto">
            <a:xfrm>
              <a:off x="8955089" y="549275"/>
              <a:ext cx="80963" cy="9525"/>
            </a:xfrm>
            <a:custGeom>
              <a:avLst/>
              <a:gdLst>
                <a:gd name="T0" fmla="*/ 55 w 59"/>
                <a:gd name="T1" fmla="*/ 0 h 8"/>
                <a:gd name="T2" fmla="*/ 4 w 59"/>
                <a:gd name="T3" fmla="*/ 0 h 8"/>
                <a:gd name="T4" fmla="*/ 0 w 59"/>
                <a:gd name="T5" fmla="*/ 4 h 8"/>
                <a:gd name="T6" fmla="*/ 4 w 59"/>
                <a:gd name="T7" fmla="*/ 8 h 8"/>
                <a:gd name="T8" fmla="*/ 55 w 59"/>
                <a:gd name="T9" fmla="*/ 8 h 8"/>
                <a:gd name="T10" fmla="*/ 59 w 59"/>
                <a:gd name="T11" fmla="*/ 4 h 8"/>
                <a:gd name="T12" fmla="*/ 55 w 5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8">
                  <a:moveTo>
                    <a:pt x="5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7" y="8"/>
                    <a:pt x="59" y="7"/>
                    <a:pt x="59" y="4"/>
                  </a:cubicBezTo>
                  <a:cubicBezTo>
                    <a:pt x="59" y="2"/>
                    <a:pt x="57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506"/>
            <p:cNvSpPr>
              <a:spLocks/>
            </p:cNvSpPr>
            <p:nvPr/>
          </p:nvSpPr>
          <p:spPr bwMode="auto">
            <a:xfrm>
              <a:off x="8966201" y="2193925"/>
              <a:ext cx="127000" cy="220663"/>
            </a:xfrm>
            <a:custGeom>
              <a:avLst/>
              <a:gdLst>
                <a:gd name="T0" fmla="*/ 3 w 94"/>
                <a:gd name="T1" fmla="*/ 16 h 164"/>
                <a:gd name="T2" fmla="*/ 69 w 94"/>
                <a:gd name="T3" fmla="*/ 82 h 164"/>
                <a:gd name="T4" fmla="*/ 3 w 94"/>
                <a:gd name="T5" fmla="*/ 148 h 164"/>
                <a:gd name="T6" fmla="*/ 3 w 94"/>
                <a:gd name="T7" fmla="*/ 157 h 164"/>
                <a:gd name="T8" fmla="*/ 7 w 94"/>
                <a:gd name="T9" fmla="*/ 161 h 164"/>
                <a:gd name="T10" fmla="*/ 16 w 94"/>
                <a:gd name="T11" fmla="*/ 161 h 164"/>
                <a:gd name="T12" fmla="*/ 87 w 94"/>
                <a:gd name="T13" fmla="*/ 91 h 164"/>
                <a:gd name="T14" fmla="*/ 91 w 94"/>
                <a:gd name="T15" fmla="*/ 86 h 164"/>
                <a:gd name="T16" fmla="*/ 91 w 94"/>
                <a:gd name="T17" fmla="*/ 77 h 164"/>
                <a:gd name="T18" fmla="*/ 87 w 94"/>
                <a:gd name="T19" fmla="*/ 73 h 164"/>
                <a:gd name="T20" fmla="*/ 16 w 94"/>
                <a:gd name="T21" fmla="*/ 2 h 164"/>
                <a:gd name="T22" fmla="*/ 7 w 94"/>
                <a:gd name="T23" fmla="*/ 2 h 164"/>
                <a:gd name="T24" fmla="*/ 3 w 94"/>
                <a:gd name="T25" fmla="*/ 7 h 164"/>
                <a:gd name="T26" fmla="*/ 3 w 94"/>
                <a:gd name="T27" fmla="*/ 1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64">
                  <a:moveTo>
                    <a:pt x="3" y="16"/>
                  </a:moveTo>
                  <a:cubicBezTo>
                    <a:pt x="69" y="82"/>
                    <a:pt x="69" y="82"/>
                    <a:pt x="69" y="82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0" y="151"/>
                    <a:pt x="0" y="155"/>
                    <a:pt x="3" y="157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10" y="164"/>
                    <a:pt x="14" y="164"/>
                    <a:pt x="16" y="16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94" y="84"/>
                    <a:pt x="94" y="80"/>
                    <a:pt x="91" y="77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0"/>
                    <a:pt x="10" y="0"/>
                    <a:pt x="7" y="2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9"/>
                    <a:pt x="0" y="13"/>
                    <a:pt x="3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507"/>
            <p:cNvSpPr>
              <a:spLocks noEditPoints="1"/>
            </p:cNvSpPr>
            <p:nvPr/>
          </p:nvSpPr>
          <p:spPr bwMode="auto">
            <a:xfrm>
              <a:off x="9012239" y="995362"/>
              <a:ext cx="34925" cy="106363"/>
            </a:xfrm>
            <a:custGeom>
              <a:avLst/>
              <a:gdLst>
                <a:gd name="T0" fmla="*/ 13 w 26"/>
                <a:gd name="T1" fmla="*/ 79 h 79"/>
                <a:gd name="T2" fmla="*/ 14 w 26"/>
                <a:gd name="T3" fmla="*/ 79 h 79"/>
                <a:gd name="T4" fmla="*/ 26 w 26"/>
                <a:gd name="T5" fmla="*/ 67 h 79"/>
                <a:gd name="T6" fmla="*/ 26 w 26"/>
                <a:gd name="T7" fmla="*/ 13 h 79"/>
                <a:gd name="T8" fmla="*/ 14 w 26"/>
                <a:gd name="T9" fmla="*/ 0 h 79"/>
                <a:gd name="T10" fmla="*/ 13 w 26"/>
                <a:gd name="T11" fmla="*/ 0 h 79"/>
                <a:gd name="T12" fmla="*/ 0 w 26"/>
                <a:gd name="T13" fmla="*/ 13 h 79"/>
                <a:gd name="T14" fmla="*/ 0 w 26"/>
                <a:gd name="T15" fmla="*/ 67 h 79"/>
                <a:gd name="T16" fmla="*/ 13 w 26"/>
                <a:gd name="T17" fmla="*/ 79 h 79"/>
                <a:gd name="T18" fmla="*/ 8 w 26"/>
                <a:gd name="T19" fmla="*/ 13 h 79"/>
                <a:gd name="T20" fmla="*/ 13 w 26"/>
                <a:gd name="T21" fmla="*/ 8 h 79"/>
                <a:gd name="T22" fmla="*/ 14 w 26"/>
                <a:gd name="T23" fmla="*/ 8 h 79"/>
                <a:gd name="T24" fmla="*/ 18 w 26"/>
                <a:gd name="T25" fmla="*/ 13 h 79"/>
                <a:gd name="T26" fmla="*/ 18 w 26"/>
                <a:gd name="T27" fmla="*/ 67 h 79"/>
                <a:gd name="T28" fmla="*/ 14 w 26"/>
                <a:gd name="T29" fmla="*/ 71 h 79"/>
                <a:gd name="T30" fmla="*/ 13 w 26"/>
                <a:gd name="T31" fmla="*/ 71 h 79"/>
                <a:gd name="T32" fmla="*/ 8 w 26"/>
                <a:gd name="T33" fmla="*/ 67 h 79"/>
                <a:gd name="T34" fmla="*/ 8 w 26"/>
                <a:gd name="T35" fmla="*/ 1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6" h="79">
                  <a:moveTo>
                    <a:pt x="13" y="79"/>
                  </a:moveTo>
                  <a:cubicBezTo>
                    <a:pt x="14" y="79"/>
                    <a:pt x="14" y="79"/>
                    <a:pt x="14" y="79"/>
                  </a:cubicBezTo>
                  <a:cubicBezTo>
                    <a:pt x="21" y="79"/>
                    <a:pt x="26" y="74"/>
                    <a:pt x="26" y="67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4"/>
                    <a:pt x="6" y="79"/>
                    <a:pt x="13" y="79"/>
                  </a:cubicBezTo>
                  <a:close/>
                  <a:moveTo>
                    <a:pt x="8" y="13"/>
                  </a:moveTo>
                  <a:cubicBezTo>
                    <a:pt x="8" y="10"/>
                    <a:pt x="10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6" y="8"/>
                    <a:pt x="18" y="10"/>
                    <a:pt x="18" y="13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9"/>
                    <a:pt x="16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0" y="71"/>
                    <a:pt x="8" y="69"/>
                    <a:pt x="8" y="67"/>
                  </a:cubicBezTo>
                  <a:lnTo>
                    <a:pt x="8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508"/>
            <p:cNvSpPr>
              <a:spLocks noEditPoints="1"/>
            </p:cNvSpPr>
            <p:nvPr/>
          </p:nvSpPr>
          <p:spPr bwMode="auto">
            <a:xfrm>
              <a:off x="9010651" y="1106487"/>
              <a:ext cx="38100" cy="36513"/>
            </a:xfrm>
            <a:custGeom>
              <a:avLst/>
              <a:gdLst>
                <a:gd name="T0" fmla="*/ 14 w 28"/>
                <a:gd name="T1" fmla="*/ 0 h 27"/>
                <a:gd name="T2" fmla="*/ 0 w 28"/>
                <a:gd name="T3" fmla="*/ 14 h 27"/>
                <a:gd name="T4" fmla="*/ 14 w 28"/>
                <a:gd name="T5" fmla="*/ 27 h 27"/>
                <a:gd name="T6" fmla="*/ 28 w 28"/>
                <a:gd name="T7" fmla="*/ 14 h 27"/>
                <a:gd name="T8" fmla="*/ 14 w 28"/>
                <a:gd name="T9" fmla="*/ 0 h 27"/>
                <a:gd name="T10" fmla="*/ 14 w 28"/>
                <a:gd name="T11" fmla="*/ 19 h 27"/>
                <a:gd name="T12" fmla="*/ 8 w 28"/>
                <a:gd name="T13" fmla="*/ 14 h 27"/>
                <a:gd name="T14" fmla="*/ 14 w 28"/>
                <a:gd name="T15" fmla="*/ 8 h 27"/>
                <a:gd name="T16" fmla="*/ 20 w 28"/>
                <a:gd name="T17" fmla="*/ 14 h 27"/>
                <a:gd name="T18" fmla="*/ 14 w 28"/>
                <a:gd name="T19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7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4" y="27"/>
                  </a:cubicBezTo>
                  <a:cubicBezTo>
                    <a:pt x="22" y="27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14" y="19"/>
                  </a:moveTo>
                  <a:cubicBezTo>
                    <a:pt x="11" y="19"/>
                    <a:pt x="8" y="17"/>
                    <a:pt x="8" y="14"/>
                  </a:cubicBezTo>
                  <a:cubicBezTo>
                    <a:pt x="8" y="10"/>
                    <a:pt x="11" y="8"/>
                    <a:pt x="14" y="8"/>
                  </a:cubicBezTo>
                  <a:cubicBezTo>
                    <a:pt x="17" y="8"/>
                    <a:pt x="20" y="10"/>
                    <a:pt x="20" y="14"/>
                  </a:cubicBezTo>
                  <a:cubicBezTo>
                    <a:pt x="20" y="17"/>
                    <a:pt x="17" y="19"/>
                    <a:pt x="1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509"/>
            <p:cNvSpPr>
              <a:spLocks noEditPoints="1"/>
            </p:cNvSpPr>
            <p:nvPr/>
          </p:nvSpPr>
          <p:spPr bwMode="auto">
            <a:xfrm>
              <a:off x="8912226" y="950912"/>
              <a:ext cx="234950" cy="236538"/>
            </a:xfrm>
            <a:custGeom>
              <a:avLst/>
              <a:gdLst>
                <a:gd name="T0" fmla="*/ 87 w 174"/>
                <a:gd name="T1" fmla="*/ 0 h 174"/>
                <a:gd name="T2" fmla="*/ 0 w 174"/>
                <a:gd name="T3" fmla="*/ 87 h 174"/>
                <a:gd name="T4" fmla="*/ 87 w 174"/>
                <a:gd name="T5" fmla="*/ 174 h 174"/>
                <a:gd name="T6" fmla="*/ 174 w 174"/>
                <a:gd name="T7" fmla="*/ 87 h 174"/>
                <a:gd name="T8" fmla="*/ 87 w 174"/>
                <a:gd name="T9" fmla="*/ 0 h 174"/>
                <a:gd name="T10" fmla="*/ 87 w 174"/>
                <a:gd name="T11" fmla="*/ 166 h 174"/>
                <a:gd name="T12" fmla="*/ 8 w 174"/>
                <a:gd name="T13" fmla="*/ 87 h 174"/>
                <a:gd name="T14" fmla="*/ 87 w 174"/>
                <a:gd name="T15" fmla="*/ 8 h 174"/>
                <a:gd name="T16" fmla="*/ 166 w 174"/>
                <a:gd name="T17" fmla="*/ 87 h 174"/>
                <a:gd name="T18" fmla="*/ 87 w 174"/>
                <a:gd name="T19" fmla="*/ 16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close/>
                  <a:moveTo>
                    <a:pt x="87" y="166"/>
                  </a:moveTo>
                  <a:cubicBezTo>
                    <a:pt x="44" y="166"/>
                    <a:pt x="8" y="131"/>
                    <a:pt x="8" y="87"/>
                  </a:cubicBezTo>
                  <a:cubicBezTo>
                    <a:pt x="8" y="44"/>
                    <a:pt x="44" y="8"/>
                    <a:pt x="87" y="8"/>
                  </a:cubicBezTo>
                  <a:cubicBezTo>
                    <a:pt x="130" y="8"/>
                    <a:pt x="166" y="44"/>
                    <a:pt x="166" y="87"/>
                  </a:cubicBezTo>
                  <a:cubicBezTo>
                    <a:pt x="166" y="131"/>
                    <a:pt x="130" y="166"/>
                    <a:pt x="87" y="1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510"/>
            <p:cNvSpPr>
              <a:spLocks noEditPoints="1"/>
            </p:cNvSpPr>
            <p:nvPr/>
          </p:nvSpPr>
          <p:spPr bwMode="auto">
            <a:xfrm>
              <a:off x="9042401" y="1560512"/>
              <a:ext cx="115888" cy="114300"/>
            </a:xfrm>
            <a:custGeom>
              <a:avLst/>
              <a:gdLst>
                <a:gd name="T0" fmla="*/ 7 w 86"/>
                <a:gd name="T1" fmla="*/ 85 h 85"/>
                <a:gd name="T2" fmla="*/ 62 w 86"/>
                <a:gd name="T3" fmla="*/ 85 h 85"/>
                <a:gd name="T4" fmla="*/ 69 w 86"/>
                <a:gd name="T5" fmla="*/ 81 h 85"/>
                <a:gd name="T6" fmla="*/ 67 w 86"/>
                <a:gd name="T7" fmla="*/ 73 h 85"/>
                <a:gd name="T8" fmla="*/ 56 w 86"/>
                <a:gd name="T9" fmla="*/ 62 h 85"/>
                <a:gd name="T10" fmla="*/ 83 w 86"/>
                <a:gd name="T11" fmla="*/ 36 h 85"/>
                <a:gd name="T12" fmla="*/ 83 w 86"/>
                <a:gd name="T13" fmla="*/ 25 h 85"/>
                <a:gd name="T14" fmla="*/ 60 w 86"/>
                <a:gd name="T15" fmla="*/ 2 h 85"/>
                <a:gd name="T16" fmla="*/ 49 w 86"/>
                <a:gd name="T17" fmla="*/ 2 h 85"/>
                <a:gd name="T18" fmla="*/ 23 w 86"/>
                <a:gd name="T19" fmla="*/ 29 h 85"/>
                <a:gd name="T20" fmla="*/ 12 w 86"/>
                <a:gd name="T21" fmla="*/ 18 h 85"/>
                <a:gd name="T22" fmla="*/ 7 w 86"/>
                <a:gd name="T23" fmla="*/ 16 h 85"/>
                <a:gd name="T24" fmla="*/ 0 w 86"/>
                <a:gd name="T25" fmla="*/ 23 h 85"/>
                <a:gd name="T26" fmla="*/ 0 w 86"/>
                <a:gd name="T27" fmla="*/ 78 h 85"/>
                <a:gd name="T28" fmla="*/ 7 w 86"/>
                <a:gd name="T29" fmla="*/ 85 h 85"/>
                <a:gd name="T30" fmla="*/ 8 w 86"/>
                <a:gd name="T31" fmla="*/ 24 h 85"/>
                <a:gd name="T32" fmla="*/ 18 w 86"/>
                <a:gd name="T33" fmla="*/ 35 h 85"/>
                <a:gd name="T34" fmla="*/ 28 w 86"/>
                <a:gd name="T35" fmla="*/ 35 h 85"/>
                <a:gd name="T36" fmla="*/ 55 w 86"/>
                <a:gd name="T37" fmla="*/ 8 h 85"/>
                <a:gd name="T38" fmla="*/ 77 w 86"/>
                <a:gd name="T39" fmla="*/ 30 h 85"/>
                <a:gd name="T40" fmla="*/ 50 w 86"/>
                <a:gd name="T41" fmla="*/ 57 h 85"/>
                <a:gd name="T42" fmla="*/ 50 w 86"/>
                <a:gd name="T43" fmla="*/ 67 h 85"/>
                <a:gd name="T44" fmla="*/ 61 w 86"/>
                <a:gd name="T45" fmla="*/ 77 h 85"/>
                <a:gd name="T46" fmla="*/ 8 w 86"/>
                <a:gd name="T47" fmla="*/ 77 h 85"/>
                <a:gd name="T48" fmla="*/ 8 w 86"/>
                <a:gd name="T49" fmla="*/ 2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5">
                  <a:moveTo>
                    <a:pt x="7" y="85"/>
                  </a:moveTo>
                  <a:cubicBezTo>
                    <a:pt x="62" y="85"/>
                    <a:pt x="62" y="85"/>
                    <a:pt x="62" y="85"/>
                  </a:cubicBezTo>
                  <a:cubicBezTo>
                    <a:pt x="65" y="85"/>
                    <a:pt x="68" y="83"/>
                    <a:pt x="69" y="81"/>
                  </a:cubicBezTo>
                  <a:cubicBezTo>
                    <a:pt x="70" y="78"/>
                    <a:pt x="69" y="75"/>
                    <a:pt x="67" y="73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6" y="33"/>
                    <a:pt x="86" y="28"/>
                    <a:pt x="83" y="25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7" y="0"/>
                    <a:pt x="52" y="0"/>
                    <a:pt x="49" y="2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6"/>
                    <a:pt x="9" y="16"/>
                    <a:pt x="7" y="16"/>
                  </a:cubicBezTo>
                  <a:cubicBezTo>
                    <a:pt x="3" y="16"/>
                    <a:pt x="0" y="19"/>
                    <a:pt x="0" y="23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2"/>
                    <a:pt x="3" y="85"/>
                    <a:pt x="7" y="85"/>
                  </a:cubicBezTo>
                  <a:close/>
                  <a:moveTo>
                    <a:pt x="8" y="24"/>
                  </a:moveTo>
                  <a:cubicBezTo>
                    <a:pt x="18" y="35"/>
                    <a:pt x="18" y="35"/>
                    <a:pt x="18" y="35"/>
                  </a:cubicBezTo>
                  <a:cubicBezTo>
                    <a:pt x="21" y="37"/>
                    <a:pt x="26" y="37"/>
                    <a:pt x="28" y="35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8" y="59"/>
                    <a:pt x="48" y="64"/>
                    <a:pt x="50" y="6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8" y="77"/>
                    <a:pt x="8" y="77"/>
                    <a:pt x="8" y="77"/>
                  </a:cubicBezTo>
                  <a:lnTo>
                    <a:pt x="8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11"/>
            <p:cNvSpPr>
              <a:spLocks noEditPoints="1"/>
            </p:cNvSpPr>
            <p:nvPr/>
          </p:nvSpPr>
          <p:spPr bwMode="auto">
            <a:xfrm>
              <a:off x="8901114" y="1698625"/>
              <a:ext cx="117475" cy="115888"/>
            </a:xfrm>
            <a:custGeom>
              <a:avLst/>
              <a:gdLst>
                <a:gd name="T0" fmla="*/ 79 w 86"/>
                <a:gd name="T1" fmla="*/ 0 h 85"/>
                <a:gd name="T2" fmla="*/ 24 w 86"/>
                <a:gd name="T3" fmla="*/ 0 h 85"/>
                <a:gd name="T4" fmla="*/ 17 w 86"/>
                <a:gd name="T5" fmla="*/ 4 h 85"/>
                <a:gd name="T6" fmla="*/ 19 w 86"/>
                <a:gd name="T7" fmla="*/ 12 h 85"/>
                <a:gd name="T8" fmla="*/ 30 w 86"/>
                <a:gd name="T9" fmla="*/ 23 h 85"/>
                <a:gd name="T10" fmla="*/ 3 w 86"/>
                <a:gd name="T11" fmla="*/ 49 h 85"/>
                <a:gd name="T12" fmla="*/ 3 w 86"/>
                <a:gd name="T13" fmla="*/ 60 h 85"/>
                <a:gd name="T14" fmla="*/ 26 w 86"/>
                <a:gd name="T15" fmla="*/ 83 h 85"/>
                <a:gd name="T16" fmla="*/ 31 w 86"/>
                <a:gd name="T17" fmla="*/ 85 h 85"/>
                <a:gd name="T18" fmla="*/ 37 w 86"/>
                <a:gd name="T19" fmla="*/ 83 h 85"/>
                <a:gd name="T20" fmla="*/ 63 w 86"/>
                <a:gd name="T21" fmla="*/ 56 h 85"/>
                <a:gd name="T22" fmla="*/ 74 w 86"/>
                <a:gd name="T23" fmla="*/ 67 h 85"/>
                <a:gd name="T24" fmla="*/ 79 w 86"/>
                <a:gd name="T25" fmla="*/ 69 h 85"/>
                <a:gd name="T26" fmla="*/ 86 w 86"/>
                <a:gd name="T27" fmla="*/ 62 h 85"/>
                <a:gd name="T28" fmla="*/ 86 w 86"/>
                <a:gd name="T29" fmla="*/ 7 h 85"/>
                <a:gd name="T30" fmla="*/ 79 w 86"/>
                <a:gd name="T31" fmla="*/ 0 h 85"/>
                <a:gd name="T32" fmla="*/ 78 w 86"/>
                <a:gd name="T33" fmla="*/ 61 h 85"/>
                <a:gd name="T34" fmla="*/ 68 w 86"/>
                <a:gd name="T35" fmla="*/ 50 h 85"/>
                <a:gd name="T36" fmla="*/ 58 w 86"/>
                <a:gd name="T37" fmla="*/ 50 h 85"/>
                <a:gd name="T38" fmla="*/ 31 w 86"/>
                <a:gd name="T39" fmla="*/ 77 h 85"/>
                <a:gd name="T40" fmla="*/ 9 w 86"/>
                <a:gd name="T41" fmla="*/ 55 h 85"/>
                <a:gd name="T42" fmla="*/ 36 w 86"/>
                <a:gd name="T43" fmla="*/ 28 h 85"/>
                <a:gd name="T44" fmla="*/ 36 w 86"/>
                <a:gd name="T45" fmla="*/ 18 h 85"/>
                <a:gd name="T46" fmla="*/ 25 w 86"/>
                <a:gd name="T47" fmla="*/ 8 h 85"/>
                <a:gd name="T48" fmla="*/ 78 w 86"/>
                <a:gd name="T49" fmla="*/ 8 h 85"/>
                <a:gd name="T50" fmla="*/ 78 w 86"/>
                <a:gd name="T51" fmla="*/ 6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85">
                  <a:moveTo>
                    <a:pt x="79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1" y="0"/>
                    <a:pt x="18" y="2"/>
                    <a:pt x="17" y="4"/>
                  </a:cubicBezTo>
                  <a:cubicBezTo>
                    <a:pt x="16" y="7"/>
                    <a:pt x="17" y="10"/>
                    <a:pt x="19" y="12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0" y="52"/>
                    <a:pt x="0" y="57"/>
                    <a:pt x="3" y="60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8" y="84"/>
                    <a:pt x="29" y="85"/>
                    <a:pt x="31" y="85"/>
                  </a:cubicBezTo>
                  <a:cubicBezTo>
                    <a:pt x="33" y="85"/>
                    <a:pt x="35" y="84"/>
                    <a:pt x="37" y="83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5" y="69"/>
                    <a:pt x="77" y="69"/>
                    <a:pt x="79" y="69"/>
                  </a:cubicBezTo>
                  <a:cubicBezTo>
                    <a:pt x="83" y="69"/>
                    <a:pt x="86" y="66"/>
                    <a:pt x="86" y="62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79" y="0"/>
                  </a:cubicBezTo>
                  <a:close/>
                  <a:moveTo>
                    <a:pt x="78" y="61"/>
                  </a:moveTo>
                  <a:cubicBezTo>
                    <a:pt x="68" y="50"/>
                    <a:pt x="68" y="50"/>
                    <a:pt x="68" y="50"/>
                  </a:cubicBezTo>
                  <a:cubicBezTo>
                    <a:pt x="65" y="48"/>
                    <a:pt x="60" y="48"/>
                    <a:pt x="58" y="50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6"/>
                    <a:pt x="38" y="21"/>
                    <a:pt x="36" y="1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78" y="8"/>
                    <a:pt x="78" y="8"/>
                    <a:pt x="78" y="8"/>
                  </a:cubicBezTo>
                  <a:lnTo>
                    <a:pt x="78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12"/>
            <p:cNvSpPr>
              <a:spLocks noEditPoints="1"/>
            </p:cNvSpPr>
            <p:nvPr/>
          </p:nvSpPr>
          <p:spPr bwMode="auto">
            <a:xfrm>
              <a:off x="8901114" y="1560512"/>
              <a:ext cx="117475" cy="114300"/>
            </a:xfrm>
            <a:custGeom>
              <a:avLst/>
              <a:gdLst>
                <a:gd name="T0" fmla="*/ 79 w 86"/>
                <a:gd name="T1" fmla="*/ 16 h 85"/>
                <a:gd name="T2" fmla="*/ 74 w 86"/>
                <a:gd name="T3" fmla="*/ 18 h 85"/>
                <a:gd name="T4" fmla="*/ 63 w 86"/>
                <a:gd name="T5" fmla="*/ 29 h 85"/>
                <a:gd name="T6" fmla="*/ 37 w 86"/>
                <a:gd name="T7" fmla="*/ 2 h 85"/>
                <a:gd name="T8" fmla="*/ 26 w 86"/>
                <a:gd name="T9" fmla="*/ 2 h 85"/>
                <a:gd name="T10" fmla="*/ 3 w 86"/>
                <a:gd name="T11" fmla="*/ 25 h 85"/>
                <a:gd name="T12" fmla="*/ 3 w 86"/>
                <a:gd name="T13" fmla="*/ 36 h 85"/>
                <a:gd name="T14" fmla="*/ 30 w 86"/>
                <a:gd name="T15" fmla="*/ 62 h 85"/>
                <a:gd name="T16" fmla="*/ 19 w 86"/>
                <a:gd name="T17" fmla="*/ 73 h 85"/>
                <a:gd name="T18" fmla="*/ 17 w 86"/>
                <a:gd name="T19" fmla="*/ 81 h 85"/>
                <a:gd name="T20" fmla="*/ 24 w 86"/>
                <a:gd name="T21" fmla="*/ 85 h 85"/>
                <a:gd name="T22" fmla="*/ 79 w 86"/>
                <a:gd name="T23" fmla="*/ 85 h 85"/>
                <a:gd name="T24" fmla="*/ 86 w 86"/>
                <a:gd name="T25" fmla="*/ 78 h 85"/>
                <a:gd name="T26" fmla="*/ 86 w 86"/>
                <a:gd name="T27" fmla="*/ 23 h 85"/>
                <a:gd name="T28" fmla="*/ 79 w 86"/>
                <a:gd name="T29" fmla="*/ 16 h 85"/>
                <a:gd name="T30" fmla="*/ 78 w 86"/>
                <a:gd name="T31" fmla="*/ 77 h 85"/>
                <a:gd name="T32" fmla="*/ 25 w 86"/>
                <a:gd name="T33" fmla="*/ 77 h 85"/>
                <a:gd name="T34" fmla="*/ 36 w 86"/>
                <a:gd name="T35" fmla="*/ 67 h 85"/>
                <a:gd name="T36" fmla="*/ 36 w 86"/>
                <a:gd name="T37" fmla="*/ 57 h 85"/>
                <a:gd name="T38" fmla="*/ 9 w 86"/>
                <a:gd name="T39" fmla="*/ 30 h 85"/>
                <a:gd name="T40" fmla="*/ 31 w 86"/>
                <a:gd name="T41" fmla="*/ 8 h 85"/>
                <a:gd name="T42" fmla="*/ 58 w 86"/>
                <a:gd name="T43" fmla="*/ 35 h 85"/>
                <a:gd name="T44" fmla="*/ 68 w 86"/>
                <a:gd name="T45" fmla="*/ 35 h 85"/>
                <a:gd name="T46" fmla="*/ 78 w 86"/>
                <a:gd name="T47" fmla="*/ 24 h 85"/>
                <a:gd name="T48" fmla="*/ 78 w 86"/>
                <a:gd name="T4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5">
                  <a:moveTo>
                    <a:pt x="79" y="16"/>
                  </a:moveTo>
                  <a:cubicBezTo>
                    <a:pt x="77" y="16"/>
                    <a:pt x="75" y="16"/>
                    <a:pt x="74" y="18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4" y="0"/>
                    <a:pt x="29" y="0"/>
                    <a:pt x="26" y="2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8"/>
                    <a:pt x="0" y="33"/>
                    <a:pt x="3" y="36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7" y="75"/>
                    <a:pt x="16" y="78"/>
                    <a:pt x="17" y="81"/>
                  </a:cubicBezTo>
                  <a:cubicBezTo>
                    <a:pt x="18" y="83"/>
                    <a:pt x="21" y="85"/>
                    <a:pt x="24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5"/>
                    <a:pt x="86" y="82"/>
                    <a:pt x="86" y="78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19"/>
                    <a:pt x="83" y="16"/>
                    <a:pt x="79" y="16"/>
                  </a:cubicBezTo>
                  <a:close/>
                  <a:moveTo>
                    <a:pt x="78" y="77"/>
                  </a:moveTo>
                  <a:cubicBezTo>
                    <a:pt x="25" y="77"/>
                    <a:pt x="25" y="77"/>
                    <a:pt x="25" y="7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8" y="64"/>
                    <a:pt x="38" y="59"/>
                    <a:pt x="36" y="57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60" y="37"/>
                    <a:pt x="65" y="37"/>
                    <a:pt x="68" y="35"/>
                  </a:cubicBezTo>
                  <a:cubicBezTo>
                    <a:pt x="78" y="24"/>
                    <a:pt x="78" y="24"/>
                    <a:pt x="78" y="24"/>
                  </a:cubicBezTo>
                  <a:lnTo>
                    <a:pt x="78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13"/>
            <p:cNvSpPr>
              <a:spLocks noEditPoints="1"/>
            </p:cNvSpPr>
            <p:nvPr/>
          </p:nvSpPr>
          <p:spPr bwMode="auto">
            <a:xfrm>
              <a:off x="9042401" y="1698625"/>
              <a:ext cx="115888" cy="115888"/>
            </a:xfrm>
            <a:custGeom>
              <a:avLst/>
              <a:gdLst>
                <a:gd name="T0" fmla="*/ 56 w 86"/>
                <a:gd name="T1" fmla="*/ 23 h 85"/>
                <a:gd name="T2" fmla="*/ 67 w 86"/>
                <a:gd name="T3" fmla="*/ 12 h 85"/>
                <a:gd name="T4" fmla="*/ 69 w 86"/>
                <a:gd name="T5" fmla="*/ 4 h 85"/>
                <a:gd name="T6" fmla="*/ 62 w 86"/>
                <a:gd name="T7" fmla="*/ 0 h 85"/>
                <a:gd name="T8" fmla="*/ 7 w 86"/>
                <a:gd name="T9" fmla="*/ 0 h 85"/>
                <a:gd name="T10" fmla="*/ 0 w 86"/>
                <a:gd name="T11" fmla="*/ 7 h 85"/>
                <a:gd name="T12" fmla="*/ 0 w 86"/>
                <a:gd name="T13" fmla="*/ 62 h 85"/>
                <a:gd name="T14" fmla="*/ 7 w 86"/>
                <a:gd name="T15" fmla="*/ 69 h 85"/>
                <a:gd name="T16" fmla="*/ 7 w 86"/>
                <a:gd name="T17" fmla="*/ 69 h 85"/>
                <a:gd name="T18" fmla="*/ 12 w 86"/>
                <a:gd name="T19" fmla="*/ 67 h 85"/>
                <a:gd name="T20" fmla="*/ 23 w 86"/>
                <a:gd name="T21" fmla="*/ 56 h 85"/>
                <a:gd name="T22" fmla="*/ 49 w 86"/>
                <a:gd name="T23" fmla="*/ 83 h 85"/>
                <a:gd name="T24" fmla="*/ 55 w 86"/>
                <a:gd name="T25" fmla="*/ 85 h 85"/>
                <a:gd name="T26" fmla="*/ 60 w 86"/>
                <a:gd name="T27" fmla="*/ 83 h 85"/>
                <a:gd name="T28" fmla="*/ 83 w 86"/>
                <a:gd name="T29" fmla="*/ 60 h 85"/>
                <a:gd name="T30" fmla="*/ 83 w 86"/>
                <a:gd name="T31" fmla="*/ 49 h 85"/>
                <a:gd name="T32" fmla="*/ 56 w 86"/>
                <a:gd name="T33" fmla="*/ 23 h 85"/>
                <a:gd name="T34" fmla="*/ 55 w 86"/>
                <a:gd name="T35" fmla="*/ 77 h 85"/>
                <a:gd name="T36" fmla="*/ 28 w 86"/>
                <a:gd name="T37" fmla="*/ 50 h 85"/>
                <a:gd name="T38" fmla="*/ 23 w 86"/>
                <a:gd name="T39" fmla="*/ 48 h 85"/>
                <a:gd name="T40" fmla="*/ 18 w 86"/>
                <a:gd name="T41" fmla="*/ 50 h 85"/>
                <a:gd name="T42" fmla="*/ 8 w 86"/>
                <a:gd name="T43" fmla="*/ 61 h 85"/>
                <a:gd name="T44" fmla="*/ 8 w 86"/>
                <a:gd name="T45" fmla="*/ 8 h 85"/>
                <a:gd name="T46" fmla="*/ 61 w 86"/>
                <a:gd name="T47" fmla="*/ 8 h 85"/>
                <a:gd name="T48" fmla="*/ 50 w 86"/>
                <a:gd name="T49" fmla="*/ 18 h 85"/>
                <a:gd name="T50" fmla="*/ 50 w 86"/>
                <a:gd name="T51" fmla="*/ 28 h 85"/>
                <a:gd name="T52" fmla="*/ 77 w 86"/>
                <a:gd name="T53" fmla="*/ 55 h 85"/>
                <a:gd name="T54" fmla="*/ 55 w 86"/>
                <a:gd name="T55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85">
                  <a:moveTo>
                    <a:pt x="56" y="23"/>
                  </a:moveTo>
                  <a:cubicBezTo>
                    <a:pt x="67" y="12"/>
                    <a:pt x="67" y="12"/>
                    <a:pt x="67" y="12"/>
                  </a:cubicBezTo>
                  <a:cubicBezTo>
                    <a:pt x="69" y="10"/>
                    <a:pt x="70" y="7"/>
                    <a:pt x="69" y="4"/>
                  </a:cubicBezTo>
                  <a:cubicBezTo>
                    <a:pt x="68" y="2"/>
                    <a:pt x="65" y="0"/>
                    <a:pt x="6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6"/>
                    <a:pt x="3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9" y="69"/>
                    <a:pt x="11" y="69"/>
                    <a:pt x="12" y="6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51" y="84"/>
                    <a:pt x="53" y="85"/>
                    <a:pt x="55" y="85"/>
                  </a:cubicBezTo>
                  <a:cubicBezTo>
                    <a:pt x="57" y="85"/>
                    <a:pt x="58" y="84"/>
                    <a:pt x="60" y="83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57"/>
                    <a:pt x="86" y="52"/>
                    <a:pt x="83" y="49"/>
                  </a:cubicBezTo>
                  <a:lnTo>
                    <a:pt x="56" y="23"/>
                  </a:lnTo>
                  <a:close/>
                  <a:moveTo>
                    <a:pt x="55" y="77"/>
                  </a:moveTo>
                  <a:cubicBezTo>
                    <a:pt x="28" y="50"/>
                    <a:pt x="28" y="50"/>
                    <a:pt x="28" y="50"/>
                  </a:cubicBezTo>
                  <a:cubicBezTo>
                    <a:pt x="27" y="49"/>
                    <a:pt x="25" y="48"/>
                    <a:pt x="23" y="48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8" y="21"/>
                    <a:pt x="48" y="26"/>
                    <a:pt x="50" y="28"/>
                  </a:cubicBezTo>
                  <a:cubicBezTo>
                    <a:pt x="77" y="55"/>
                    <a:pt x="77" y="55"/>
                    <a:pt x="77" y="55"/>
                  </a:cubicBezTo>
                  <a:lnTo>
                    <a:pt x="55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Oval 514"/>
            <p:cNvSpPr>
              <a:spLocks noChangeArrowheads="1"/>
            </p:cNvSpPr>
            <p:nvPr/>
          </p:nvSpPr>
          <p:spPr bwMode="auto">
            <a:xfrm>
              <a:off x="9021764" y="2876550"/>
              <a:ext cx="6350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Oval 515"/>
            <p:cNvSpPr>
              <a:spLocks noChangeArrowheads="1"/>
            </p:cNvSpPr>
            <p:nvPr/>
          </p:nvSpPr>
          <p:spPr bwMode="auto">
            <a:xfrm>
              <a:off x="9021764" y="2960687"/>
              <a:ext cx="6350" cy="7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Oval 516"/>
            <p:cNvSpPr>
              <a:spLocks noChangeArrowheads="1"/>
            </p:cNvSpPr>
            <p:nvPr/>
          </p:nvSpPr>
          <p:spPr bwMode="auto">
            <a:xfrm>
              <a:off x="8978901" y="2917825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Oval 517"/>
            <p:cNvSpPr>
              <a:spLocks noChangeArrowheads="1"/>
            </p:cNvSpPr>
            <p:nvPr/>
          </p:nvSpPr>
          <p:spPr bwMode="auto">
            <a:xfrm>
              <a:off x="9064626" y="2917825"/>
              <a:ext cx="6350" cy="6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518"/>
            <p:cNvSpPr>
              <a:spLocks/>
            </p:cNvSpPr>
            <p:nvPr/>
          </p:nvSpPr>
          <p:spPr bwMode="auto">
            <a:xfrm>
              <a:off x="8996364" y="2884487"/>
              <a:ext cx="58738" cy="42863"/>
            </a:xfrm>
            <a:custGeom>
              <a:avLst/>
              <a:gdLst>
                <a:gd name="T0" fmla="*/ 35 w 43"/>
                <a:gd name="T1" fmla="*/ 2 h 32"/>
                <a:gd name="T2" fmla="*/ 20 w 43"/>
                <a:gd name="T3" fmla="*/ 22 h 32"/>
                <a:gd name="T4" fmla="*/ 7 w 43"/>
                <a:gd name="T5" fmla="*/ 12 h 32"/>
                <a:gd name="T6" fmla="*/ 1 w 43"/>
                <a:gd name="T7" fmla="*/ 13 h 32"/>
                <a:gd name="T8" fmla="*/ 2 w 43"/>
                <a:gd name="T9" fmla="*/ 18 h 32"/>
                <a:gd name="T10" fmla="*/ 19 w 43"/>
                <a:gd name="T11" fmla="*/ 31 h 32"/>
                <a:gd name="T12" fmla="*/ 19 w 43"/>
                <a:gd name="T13" fmla="*/ 31 h 32"/>
                <a:gd name="T14" fmla="*/ 19 w 43"/>
                <a:gd name="T15" fmla="*/ 31 h 32"/>
                <a:gd name="T16" fmla="*/ 20 w 43"/>
                <a:gd name="T17" fmla="*/ 32 h 32"/>
                <a:gd name="T18" fmla="*/ 20 w 43"/>
                <a:gd name="T19" fmla="*/ 32 h 32"/>
                <a:gd name="T20" fmla="*/ 21 w 43"/>
                <a:gd name="T21" fmla="*/ 32 h 32"/>
                <a:gd name="T22" fmla="*/ 23 w 43"/>
                <a:gd name="T23" fmla="*/ 31 h 32"/>
                <a:gd name="T24" fmla="*/ 23 w 43"/>
                <a:gd name="T25" fmla="*/ 31 h 32"/>
                <a:gd name="T26" fmla="*/ 24 w 43"/>
                <a:gd name="T27" fmla="*/ 30 h 32"/>
                <a:gd name="T28" fmla="*/ 24 w 43"/>
                <a:gd name="T29" fmla="*/ 30 h 32"/>
                <a:gd name="T30" fmla="*/ 24 w 43"/>
                <a:gd name="T31" fmla="*/ 30 h 32"/>
                <a:gd name="T32" fmla="*/ 42 w 43"/>
                <a:gd name="T33" fmla="*/ 7 h 32"/>
                <a:gd name="T34" fmla="*/ 41 w 43"/>
                <a:gd name="T35" fmla="*/ 2 h 32"/>
                <a:gd name="T36" fmla="*/ 35 w 43"/>
                <a:gd name="T3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3" h="32">
                  <a:moveTo>
                    <a:pt x="35" y="2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5" y="11"/>
                    <a:pt x="3" y="11"/>
                    <a:pt x="1" y="13"/>
                  </a:cubicBezTo>
                  <a:cubicBezTo>
                    <a:pt x="0" y="15"/>
                    <a:pt x="0" y="17"/>
                    <a:pt x="2" y="18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2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5"/>
                    <a:pt x="43" y="3"/>
                    <a:pt x="41" y="2"/>
                  </a:cubicBezTo>
                  <a:cubicBezTo>
                    <a:pt x="39" y="0"/>
                    <a:pt x="37" y="1"/>
                    <a:pt x="3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519"/>
            <p:cNvSpPr>
              <a:spLocks noEditPoints="1"/>
            </p:cNvSpPr>
            <p:nvPr/>
          </p:nvSpPr>
          <p:spPr bwMode="auto">
            <a:xfrm>
              <a:off x="8963026" y="2813050"/>
              <a:ext cx="134938" cy="219075"/>
            </a:xfrm>
            <a:custGeom>
              <a:avLst/>
              <a:gdLst>
                <a:gd name="T0" fmla="*/ 79 w 100"/>
                <a:gd name="T1" fmla="*/ 49 h 162"/>
                <a:gd name="T2" fmla="*/ 30 w 100"/>
                <a:gd name="T3" fmla="*/ 0 h 162"/>
                <a:gd name="T4" fmla="*/ 0 w 100"/>
                <a:gd name="T5" fmla="*/ 81 h 162"/>
                <a:gd name="T6" fmla="*/ 30 w 100"/>
                <a:gd name="T7" fmla="*/ 162 h 162"/>
                <a:gd name="T8" fmla="*/ 79 w 100"/>
                <a:gd name="T9" fmla="*/ 112 h 162"/>
                <a:gd name="T10" fmla="*/ 100 w 100"/>
                <a:gd name="T11" fmla="*/ 85 h 162"/>
                <a:gd name="T12" fmla="*/ 21 w 100"/>
                <a:gd name="T13" fmla="*/ 18 h 162"/>
                <a:gd name="T14" fmla="*/ 71 w 100"/>
                <a:gd name="T15" fmla="*/ 18 h 162"/>
                <a:gd name="T16" fmla="*/ 68 w 100"/>
                <a:gd name="T17" fmla="*/ 40 h 162"/>
                <a:gd name="T18" fmla="*/ 60 w 100"/>
                <a:gd name="T19" fmla="*/ 37 h 162"/>
                <a:gd name="T20" fmla="*/ 55 w 100"/>
                <a:gd name="T21" fmla="*/ 36 h 162"/>
                <a:gd name="T22" fmla="*/ 46 w 100"/>
                <a:gd name="T23" fmla="*/ 35 h 162"/>
                <a:gd name="T24" fmla="*/ 37 w 100"/>
                <a:gd name="T25" fmla="*/ 36 h 162"/>
                <a:gd name="T26" fmla="*/ 32 w 100"/>
                <a:gd name="T27" fmla="*/ 37 h 162"/>
                <a:gd name="T28" fmla="*/ 25 w 100"/>
                <a:gd name="T29" fmla="*/ 40 h 162"/>
                <a:gd name="T30" fmla="*/ 21 w 100"/>
                <a:gd name="T31" fmla="*/ 18 h 162"/>
                <a:gd name="T32" fmla="*/ 30 w 100"/>
                <a:gd name="T33" fmla="*/ 154 h 162"/>
                <a:gd name="T34" fmla="*/ 24 w 100"/>
                <a:gd name="T35" fmla="*/ 121 h 162"/>
                <a:gd name="T36" fmla="*/ 29 w 100"/>
                <a:gd name="T37" fmla="*/ 123 h 162"/>
                <a:gd name="T38" fmla="*/ 37 w 100"/>
                <a:gd name="T39" fmla="*/ 126 h 162"/>
                <a:gd name="T40" fmla="*/ 42 w 100"/>
                <a:gd name="T41" fmla="*/ 127 h 162"/>
                <a:gd name="T42" fmla="*/ 51 w 100"/>
                <a:gd name="T43" fmla="*/ 126 h 162"/>
                <a:gd name="T44" fmla="*/ 60 w 100"/>
                <a:gd name="T45" fmla="*/ 125 h 162"/>
                <a:gd name="T46" fmla="*/ 64 w 100"/>
                <a:gd name="T47" fmla="*/ 123 h 162"/>
                <a:gd name="T48" fmla="*/ 71 w 100"/>
                <a:gd name="T49" fmla="*/ 119 h 162"/>
                <a:gd name="T50" fmla="*/ 70 w 100"/>
                <a:gd name="T51" fmla="*/ 110 h 162"/>
                <a:gd name="T52" fmla="*/ 65 w 100"/>
                <a:gd name="T53" fmla="*/ 113 h 162"/>
                <a:gd name="T54" fmla="*/ 61 w 100"/>
                <a:gd name="T55" fmla="*/ 116 h 162"/>
                <a:gd name="T56" fmla="*/ 55 w 100"/>
                <a:gd name="T57" fmla="*/ 118 h 162"/>
                <a:gd name="T58" fmla="*/ 50 w 100"/>
                <a:gd name="T59" fmla="*/ 119 h 162"/>
                <a:gd name="T60" fmla="*/ 41 w 100"/>
                <a:gd name="T61" fmla="*/ 118 h 162"/>
                <a:gd name="T62" fmla="*/ 35 w 100"/>
                <a:gd name="T63" fmla="*/ 117 h 162"/>
                <a:gd name="T64" fmla="*/ 30 w 100"/>
                <a:gd name="T65" fmla="*/ 115 h 162"/>
                <a:gd name="T66" fmla="*/ 25 w 100"/>
                <a:gd name="T67" fmla="*/ 112 h 162"/>
                <a:gd name="T68" fmla="*/ 20 w 100"/>
                <a:gd name="T69" fmla="*/ 109 h 162"/>
                <a:gd name="T70" fmla="*/ 22 w 100"/>
                <a:gd name="T71" fmla="*/ 51 h 162"/>
                <a:gd name="T72" fmla="*/ 27 w 100"/>
                <a:gd name="T73" fmla="*/ 48 h 162"/>
                <a:gd name="T74" fmla="*/ 32 w 100"/>
                <a:gd name="T75" fmla="*/ 46 h 162"/>
                <a:gd name="T76" fmla="*/ 37 w 100"/>
                <a:gd name="T77" fmla="*/ 44 h 162"/>
                <a:gd name="T78" fmla="*/ 42 w 100"/>
                <a:gd name="T79" fmla="*/ 43 h 162"/>
                <a:gd name="T80" fmla="*/ 51 w 100"/>
                <a:gd name="T81" fmla="*/ 43 h 162"/>
                <a:gd name="T82" fmla="*/ 57 w 100"/>
                <a:gd name="T83" fmla="*/ 45 h 162"/>
                <a:gd name="T84" fmla="*/ 62 w 100"/>
                <a:gd name="T85" fmla="*/ 46 h 162"/>
                <a:gd name="T86" fmla="*/ 67 w 100"/>
                <a:gd name="T87" fmla="*/ 49 h 162"/>
                <a:gd name="T88" fmla="*/ 72 w 100"/>
                <a:gd name="T89" fmla="*/ 5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0" h="162">
                  <a:moveTo>
                    <a:pt x="93" y="72"/>
                  </a:moveTo>
                  <a:cubicBezTo>
                    <a:pt x="93" y="72"/>
                    <a:pt x="92" y="72"/>
                    <a:pt x="91" y="72"/>
                  </a:cubicBezTo>
                  <a:cubicBezTo>
                    <a:pt x="89" y="63"/>
                    <a:pt x="85" y="55"/>
                    <a:pt x="79" y="49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8"/>
                    <a:pt x="71" y="0"/>
                    <a:pt x="6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1" y="0"/>
                    <a:pt x="13" y="8"/>
                    <a:pt x="13" y="18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5" y="57"/>
                    <a:pt x="0" y="69"/>
                    <a:pt x="0" y="81"/>
                  </a:cubicBezTo>
                  <a:cubicBezTo>
                    <a:pt x="0" y="93"/>
                    <a:pt x="5" y="104"/>
                    <a:pt x="13" y="112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54"/>
                    <a:pt x="21" y="162"/>
                    <a:pt x="30" y="162"/>
                  </a:cubicBezTo>
                  <a:cubicBezTo>
                    <a:pt x="62" y="162"/>
                    <a:pt x="62" y="162"/>
                    <a:pt x="62" y="162"/>
                  </a:cubicBezTo>
                  <a:cubicBezTo>
                    <a:pt x="71" y="162"/>
                    <a:pt x="79" y="154"/>
                    <a:pt x="79" y="144"/>
                  </a:cubicBezTo>
                  <a:cubicBezTo>
                    <a:pt x="79" y="112"/>
                    <a:pt x="79" y="112"/>
                    <a:pt x="79" y="112"/>
                  </a:cubicBezTo>
                  <a:cubicBezTo>
                    <a:pt x="85" y="106"/>
                    <a:pt x="89" y="99"/>
                    <a:pt x="91" y="90"/>
                  </a:cubicBezTo>
                  <a:cubicBezTo>
                    <a:pt x="92" y="91"/>
                    <a:pt x="93" y="91"/>
                    <a:pt x="93" y="91"/>
                  </a:cubicBezTo>
                  <a:cubicBezTo>
                    <a:pt x="97" y="91"/>
                    <a:pt x="100" y="88"/>
                    <a:pt x="100" y="85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0" y="74"/>
                    <a:pt x="97" y="72"/>
                    <a:pt x="93" y="72"/>
                  </a:cubicBezTo>
                  <a:close/>
                  <a:moveTo>
                    <a:pt x="21" y="18"/>
                  </a:moveTo>
                  <a:cubicBezTo>
                    <a:pt x="21" y="12"/>
                    <a:pt x="25" y="8"/>
                    <a:pt x="3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7" y="8"/>
                    <a:pt x="71" y="12"/>
                    <a:pt x="71" y="18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0" y="42"/>
                    <a:pt x="69" y="41"/>
                    <a:pt x="68" y="41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0"/>
                    <a:pt x="65" y="39"/>
                    <a:pt x="64" y="3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2" y="38"/>
                    <a:pt x="61" y="37"/>
                    <a:pt x="60" y="37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8" y="37"/>
                    <a:pt x="57" y="36"/>
                    <a:pt x="56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4" y="36"/>
                    <a:pt x="53" y="35"/>
                    <a:pt x="51" y="35"/>
                  </a:cubicBezTo>
                  <a:cubicBezTo>
                    <a:pt x="51" y="35"/>
                    <a:pt x="51" y="35"/>
                    <a:pt x="50" y="35"/>
                  </a:cubicBezTo>
                  <a:cubicBezTo>
                    <a:pt x="49" y="35"/>
                    <a:pt x="47" y="35"/>
                    <a:pt x="46" y="35"/>
                  </a:cubicBezTo>
                  <a:cubicBezTo>
                    <a:pt x="45" y="35"/>
                    <a:pt x="43" y="35"/>
                    <a:pt x="42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0" y="35"/>
                    <a:pt x="39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5" y="36"/>
                    <a:pt x="34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7"/>
                    <a:pt x="30" y="38"/>
                    <a:pt x="29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39"/>
                    <a:pt x="26" y="40"/>
                    <a:pt x="25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1"/>
                    <a:pt x="22" y="42"/>
                    <a:pt x="21" y="42"/>
                  </a:cubicBezTo>
                  <a:lnTo>
                    <a:pt x="21" y="18"/>
                  </a:lnTo>
                  <a:close/>
                  <a:moveTo>
                    <a:pt x="71" y="144"/>
                  </a:moveTo>
                  <a:cubicBezTo>
                    <a:pt x="71" y="149"/>
                    <a:pt x="67" y="154"/>
                    <a:pt x="62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25" y="154"/>
                    <a:pt x="21" y="149"/>
                    <a:pt x="21" y="144"/>
                  </a:cubicBezTo>
                  <a:cubicBezTo>
                    <a:pt x="21" y="119"/>
                    <a:pt x="21" y="119"/>
                    <a:pt x="21" y="119"/>
                  </a:cubicBezTo>
                  <a:cubicBezTo>
                    <a:pt x="22" y="120"/>
                    <a:pt x="23" y="121"/>
                    <a:pt x="24" y="121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6" y="122"/>
                    <a:pt x="27" y="122"/>
                    <a:pt x="28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30" y="124"/>
                    <a:pt x="31" y="124"/>
                    <a:pt x="32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4" y="125"/>
                    <a:pt x="35" y="125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9" y="126"/>
                    <a:pt x="40" y="126"/>
                    <a:pt x="41" y="126"/>
                  </a:cubicBezTo>
                  <a:cubicBezTo>
                    <a:pt x="41" y="126"/>
                    <a:pt x="41" y="126"/>
                    <a:pt x="42" y="127"/>
                  </a:cubicBezTo>
                  <a:cubicBezTo>
                    <a:pt x="43" y="127"/>
                    <a:pt x="45" y="127"/>
                    <a:pt x="46" y="127"/>
                  </a:cubicBezTo>
                  <a:cubicBezTo>
                    <a:pt x="47" y="127"/>
                    <a:pt x="49" y="127"/>
                    <a:pt x="50" y="127"/>
                  </a:cubicBezTo>
                  <a:cubicBezTo>
                    <a:pt x="51" y="126"/>
                    <a:pt x="51" y="126"/>
                    <a:pt x="51" y="126"/>
                  </a:cubicBezTo>
                  <a:cubicBezTo>
                    <a:pt x="53" y="126"/>
                    <a:pt x="54" y="126"/>
                    <a:pt x="55" y="126"/>
                  </a:cubicBezTo>
                  <a:cubicBezTo>
                    <a:pt x="56" y="126"/>
                    <a:pt x="56" y="126"/>
                    <a:pt x="56" y="126"/>
                  </a:cubicBezTo>
                  <a:cubicBezTo>
                    <a:pt x="57" y="125"/>
                    <a:pt x="58" y="125"/>
                    <a:pt x="60" y="125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61" y="124"/>
                    <a:pt x="62" y="124"/>
                    <a:pt x="63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5" y="122"/>
                    <a:pt x="67" y="122"/>
                    <a:pt x="68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9" y="121"/>
                    <a:pt x="70" y="120"/>
                    <a:pt x="71" y="119"/>
                  </a:cubicBezTo>
                  <a:lnTo>
                    <a:pt x="71" y="144"/>
                  </a:lnTo>
                  <a:close/>
                  <a:moveTo>
                    <a:pt x="72" y="109"/>
                  </a:moveTo>
                  <a:cubicBezTo>
                    <a:pt x="71" y="109"/>
                    <a:pt x="70" y="110"/>
                    <a:pt x="70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8" y="112"/>
                    <a:pt x="68" y="112"/>
                    <a:pt x="67" y="112"/>
                  </a:cubicBezTo>
                  <a:cubicBezTo>
                    <a:pt x="66" y="113"/>
                    <a:pt x="66" y="113"/>
                    <a:pt x="65" y="113"/>
                  </a:cubicBezTo>
                  <a:cubicBezTo>
                    <a:pt x="65" y="114"/>
                    <a:pt x="64" y="114"/>
                    <a:pt x="64" y="114"/>
                  </a:cubicBezTo>
                  <a:cubicBezTo>
                    <a:pt x="63" y="115"/>
                    <a:pt x="63" y="115"/>
                    <a:pt x="62" y="115"/>
                  </a:cubicBezTo>
                  <a:cubicBezTo>
                    <a:pt x="62" y="115"/>
                    <a:pt x="61" y="116"/>
                    <a:pt x="61" y="116"/>
                  </a:cubicBezTo>
                  <a:cubicBezTo>
                    <a:pt x="60" y="116"/>
                    <a:pt x="59" y="116"/>
                    <a:pt x="59" y="117"/>
                  </a:cubicBezTo>
                  <a:cubicBezTo>
                    <a:pt x="58" y="117"/>
                    <a:pt x="58" y="117"/>
                    <a:pt x="57" y="117"/>
                  </a:cubicBezTo>
                  <a:cubicBezTo>
                    <a:pt x="56" y="117"/>
                    <a:pt x="56" y="117"/>
                    <a:pt x="55" y="118"/>
                  </a:cubicBezTo>
                  <a:cubicBezTo>
                    <a:pt x="55" y="118"/>
                    <a:pt x="54" y="118"/>
                    <a:pt x="54" y="118"/>
                  </a:cubicBezTo>
                  <a:cubicBezTo>
                    <a:pt x="53" y="118"/>
                    <a:pt x="52" y="118"/>
                    <a:pt x="51" y="118"/>
                  </a:cubicBezTo>
                  <a:cubicBezTo>
                    <a:pt x="51" y="118"/>
                    <a:pt x="50" y="118"/>
                    <a:pt x="50" y="119"/>
                  </a:cubicBezTo>
                  <a:cubicBezTo>
                    <a:pt x="49" y="119"/>
                    <a:pt x="47" y="119"/>
                    <a:pt x="46" y="119"/>
                  </a:cubicBezTo>
                  <a:cubicBezTo>
                    <a:pt x="45" y="119"/>
                    <a:pt x="44" y="119"/>
                    <a:pt x="42" y="119"/>
                  </a:cubicBezTo>
                  <a:cubicBezTo>
                    <a:pt x="42" y="118"/>
                    <a:pt x="41" y="118"/>
                    <a:pt x="41" y="118"/>
                  </a:cubicBezTo>
                  <a:cubicBezTo>
                    <a:pt x="40" y="118"/>
                    <a:pt x="39" y="118"/>
                    <a:pt x="39" y="118"/>
                  </a:cubicBezTo>
                  <a:cubicBezTo>
                    <a:pt x="38" y="118"/>
                    <a:pt x="38" y="118"/>
                    <a:pt x="37" y="118"/>
                  </a:cubicBezTo>
                  <a:cubicBezTo>
                    <a:pt x="36" y="117"/>
                    <a:pt x="36" y="117"/>
                    <a:pt x="35" y="117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3" y="116"/>
                    <a:pt x="32" y="116"/>
                    <a:pt x="32" y="116"/>
                  </a:cubicBezTo>
                  <a:cubicBezTo>
                    <a:pt x="31" y="116"/>
                    <a:pt x="31" y="115"/>
                    <a:pt x="30" y="115"/>
                  </a:cubicBezTo>
                  <a:cubicBezTo>
                    <a:pt x="29" y="115"/>
                    <a:pt x="29" y="115"/>
                    <a:pt x="28" y="114"/>
                  </a:cubicBezTo>
                  <a:cubicBezTo>
                    <a:pt x="28" y="114"/>
                    <a:pt x="27" y="114"/>
                    <a:pt x="27" y="113"/>
                  </a:cubicBezTo>
                  <a:cubicBezTo>
                    <a:pt x="26" y="113"/>
                    <a:pt x="26" y="113"/>
                    <a:pt x="25" y="112"/>
                  </a:cubicBezTo>
                  <a:cubicBezTo>
                    <a:pt x="25" y="112"/>
                    <a:pt x="24" y="112"/>
                    <a:pt x="23" y="111"/>
                  </a:cubicBezTo>
                  <a:cubicBezTo>
                    <a:pt x="23" y="111"/>
                    <a:pt x="23" y="111"/>
                    <a:pt x="22" y="110"/>
                  </a:cubicBezTo>
                  <a:cubicBezTo>
                    <a:pt x="22" y="110"/>
                    <a:pt x="21" y="109"/>
                    <a:pt x="20" y="109"/>
                  </a:cubicBezTo>
                  <a:cubicBezTo>
                    <a:pt x="13" y="102"/>
                    <a:pt x="8" y="92"/>
                    <a:pt x="8" y="81"/>
                  </a:cubicBezTo>
                  <a:cubicBezTo>
                    <a:pt x="8" y="70"/>
                    <a:pt x="13" y="60"/>
                    <a:pt x="20" y="53"/>
                  </a:cubicBezTo>
                  <a:cubicBezTo>
                    <a:pt x="21" y="52"/>
                    <a:pt x="22" y="52"/>
                    <a:pt x="22" y="51"/>
                  </a:cubicBezTo>
                  <a:cubicBezTo>
                    <a:pt x="23" y="51"/>
                    <a:pt x="23" y="51"/>
                    <a:pt x="23" y="50"/>
                  </a:cubicBezTo>
                  <a:cubicBezTo>
                    <a:pt x="24" y="50"/>
                    <a:pt x="25" y="50"/>
                    <a:pt x="25" y="49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7" y="48"/>
                    <a:pt x="28" y="48"/>
                    <a:pt x="28" y="47"/>
                  </a:cubicBezTo>
                  <a:cubicBezTo>
                    <a:pt x="29" y="47"/>
                    <a:pt x="29" y="47"/>
                    <a:pt x="30" y="46"/>
                  </a:cubicBezTo>
                  <a:cubicBezTo>
                    <a:pt x="31" y="46"/>
                    <a:pt x="31" y="46"/>
                    <a:pt x="32" y="46"/>
                  </a:cubicBezTo>
                  <a:cubicBezTo>
                    <a:pt x="32" y="46"/>
                    <a:pt x="33" y="45"/>
                    <a:pt x="34" y="45"/>
                  </a:cubicBezTo>
                  <a:cubicBezTo>
                    <a:pt x="34" y="45"/>
                    <a:pt x="35" y="45"/>
                    <a:pt x="35" y="45"/>
                  </a:cubicBezTo>
                  <a:cubicBezTo>
                    <a:pt x="36" y="44"/>
                    <a:pt x="36" y="44"/>
                    <a:pt x="37" y="44"/>
                  </a:cubicBezTo>
                  <a:cubicBezTo>
                    <a:pt x="38" y="44"/>
                    <a:pt x="38" y="44"/>
                    <a:pt x="39" y="44"/>
                  </a:cubicBezTo>
                  <a:cubicBezTo>
                    <a:pt x="39" y="43"/>
                    <a:pt x="40" y="43"/>
                    <a:pt x="41" y="43"/>
                  </a:cubicBezTo>
                  <a:cubicBezTo>
                    <a:pt x="41" y="43"/>
                    <a:pt x="42" y="43"/>
                    <a:pt x="42" y="43"/>
                  </a:cubicBezTo>
                  <a:cubicBezTo>
                    <a:pt x="44" y="43"/>
                    <a:pt x="45" y="43"/>
                    <a:pt x="46" y="43"/>
                  </a:cubicBezTo>
                  <a:cubicBezTo>
                    <a:pt x="47" y="43"/>
                    <a:pt x="49" y="43"/>
                    <a:pt x="50" y="43"/>
                  </a:cubicBezTo>
                  <a:cubicBezTo>
                    <a:pt x="50" y="43"/>
                    <a:pt x="51" y="43"/>
                    <a:pt x="51" y="43"/>
                  </a:cubicBezTo>
                  <a:cubicBezTo>
                    <a:pt x="52" y="43"/>
                    <a:pt x="53" y="43"/>
                    <a:pt x="54" y="44"/>
                  </a:cubicBezTo>
                  <a:cubicBezTo>
                    <a:pt x="54" y="44"/>
                    <a:pt x="55" y="44"/>
                    <a:pt x="55" y="44"/>
                  </a:cubicBezTo>
                  <a:cubicBezTo>
                    <a:pt x="56" y="44"/>
                    <a:pt x="56" y="44"/>
                    <a:pt x="57" y="45"/>
                  </a:cubicBezTo>
                  <a:cubicBezTo>
                    <a:pt x="58" y="45"/>
                    <a:pt x="58" y="45"/>
                    <a:pt x="59" y="45"/>
                  </a:cubicBezTo>
                  <a:cubicBezTo>
                    <a:pt x="59" y="45"/>
                    <a:pt x="60" y="46"/>
                    <a:pt x="61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3" y="47"/>
                    <a:pt x="63" y="47"/>
                    <a:pt x="64" y="47"/>
                  </a:cubicBezTo>
                  <a:cubicBezTo>
                    <a:pt x="64" y="48"/>
                    <a:pt x="65" y="48"/>
                    <a:pt x="65" y="48"/>
                  </a:cubicBezTo>
                  <a:cubicBezTo>
                    <a:pt x="66" y="49"/>
                    <a:pt x="66" y="49"/>
                    <a:pt x="67" y="49"/>
                  </a:cubicBezTo>
                  <a:cubicBezTo>
                    <a:pt x="68" y="50"/>
                    <a:pt x="68" y="50"/>
                    <a:pt x="69" y="50"/>
                  </a:cubicBezTo>
                  <a:cubicBezTo>
                    <a:pt x="69" y="51"/>
                    <a:pt x="69" y="51"/>
                    <a:pt x="70" y="51"/>
                  </a:cubicBezTo>
                  <a:cubicBezTo>
                    <a:pt x="70" y="52"/>
                    <a:pt x="71" y="52"/>
                    <a:pt x="72" y="53"/>
                  </a:cubicBezTo>
                  <a:cubicBezTo>
                    <a:pt x="79" y="60"/>
                    <a:pt x="84" y="70"/>
                    <a:pt x="84" y="81"/>
                  </a:cubicBezTo>
                  <a:cubicBezTo>
                    <a:pt x="84" y="92"/>
                    <a:pt x="79" y="102"/>
                    <a:pt x="72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520"/>
            <p:cNvSpPr>
              <a:spLocks noEditPoints="1"/>
            </p:cNvSpPr>
            <p:nvPr/>
          </p:nvSpPr>
          <p:spPr bwMode="auto">
            <a:xfrm>
              <a:off x="8902701" y="4068763"/>
              <a:ext cx="254000" cy="11113"/>
            </a:xfrm>
            <a:custGeom>
              <a:avLst/>
              <a:gdLst>
                <a:gd name="T0" fmla="*/ 16 w 188"/>
                <a:gd name="T1" fmla="*/ 0 h 8"/>
                <a:gd name="T2" fmla="*/ 4 w 188"/>
                <a:gd name="T3" fmla="*/ 0 h 8"/>
                <a:gd name="T4" fmla="*/ 0 w 188"/>
                <a:gd name="T5" fmla="*/ 4 h 8"/>
                <a:gd name="T6" fmla="*/ 4 w 188"/>
                <a:gd name="T7" fmla="*/ 8 h 8"/>
                <a:gd name="T8" fmla="*/ 16 w 188"/>
                <a:gd name="T9" fmla="*/ 8 h 8"/>
                <a:gd name="T10" fmla="*/ 20 w 188"/>
                <a:gd name="T11" fmla="*/ 4 h 8"/>
                <a:gd name="T12" fmla="*/ 16 w 188"/>
                <a:gd name="T13" fmla="*/ 0 h 8"/>
                <a:gd name="T14" fmla="*/ 44 w 188"/>
                <a:gd name="T15" fmla="*/ 0 h 8"/>
                <a:gd name="T16" fmla="*/ 32 w 188"/>
                <a:gd name="T17" fmla="*/ 0 h 8"/>
                <a:gd name="T18" fmla="*/ 28 w 188"/>
                <a:gd name="T19" fmla="*/ 4 h 8"/>
                <a:gd name="T20" fmla="*/ 32 w 188"/>
                <a:gd name="T21" fmla="*/ 8 h 8"/>
                <a:gd name="T22" fmla="*/ 44 w 188"/>
                <a:gd name="T23" fmla="*/ 8 h 8"/>
                <a:gd name="T24" fmla="*/ 48 w 188"/>
                <a:gd name="T25" fmla="*/ 4 h 8"/>
                <a:gd name="T26" fmla="*/ 44 w 188"/>
                <a:gd name="T27" fmla="*/ 0 h 8"/>
                <a:gd name="T28" fmla="*/ 72 w 188"/>
                <a:gd name="T29" fmla="*/ 0 h 8"/>
                <a:gd name="T30" fmla="*/ 60 w 188"/>
                <a:gd name="T31" fmla="*/ 0 h 8"/>
                <a:gd name="T32" fmla="*/ 56 w 188"/>
                <a:gd name="T33" fmla="*/ 4 h 8"/>
                <a:gd name="T34" fmla="*/ 60 w 188"/>
                <a:gd name="T35" fmla="*/ 8 h 8"/>
                <a:gd name="T36" fmla="*/ 72 w 188"/>
                <a:gd name="T37" fmla="*/ 8 h 8"/>
                <a:gd name="T38" fmla="*/ 76 w 188"/>
                <a:gd name="T39" fmla="*/ 4 h 8"/>
                <a:gd name="T40" fmla="*/ 72 w 188"/>
                <a:gd name="T41" fmla="*/ 0 h 8"/>
                <a:gd name="T42" fmla="*/ 100 w 188"/>
                <a:gd name="T43" fmla="*/ 0 h 8"/>
                <a:gd name="T44" fmla="*/ 88 w 188"/>
                <a:gd name="T45" fmla="*/ 0 h 8"/>
                <a:gd name="T46" fmla="*/ 84 w 188"/>
                <a:gd name="T47" fmla="*/ 4 h 8"/>
                <a:gd name="T48" fmla="*/ 88 w 188"/>
                <a:gd name="T49" fmla="*/ 8 h 8"/>
                <a:gd name="T50" fmla="*/ 100 w 188"/>
                <a:gd name="T51" fmla="*/ 8 h 8"/>
                <a:gd name="T52" fmla="*/ 104 w 188"/>
                <a:gd name="T53" fmla="*/ 4 h 8"/>
                <a:gd name="T54" fmla="*/ 100 w 188"/>
                <a:gd name="T55" fmla="*/ 0 h 8"/>
                <a:gd name="T56" fmla="*/ 128 w 188"/>
                <a:gd name="T57" fmla="*/ 0 h 8"/>
                <a:gd name="T58" fmla="*/ 116 w 188"/>
                <a:gd name="T59" fmla="*/ 0 h 8"/>
                <a:gd name="T60" fmla="*/ 112 w 188"/>
                <a:gd name="T61" fmla="*/ 4 h 8"/>
                <a:gd name="T62" fmla="*/ 116 w 188"/>
                <a:gd name="T63" fmla="*/ 8 h 8"/>
                <a:gd name="T64" fmla="*/ 128 w 188"/>
                <a:gd name="T65" fmla="*/ 8 h 8"/>
                <a:gd name="T66" fmla="*/ 132 w 188"/>
                <a:gd name="T67" fmla="*/ 4 h 8"/>
                <a:gd name="T68" fmla="*/ 128 w 188"/>
                <a:gd name="T69" fmla="*/ 0 h 8"/>
                <a:gd name="T70" fmla="*/ 156 w 188"/>
                <a:gd name="T71" fmla="*/ 0 h 8"/>
                <a:gd name="T72" fmla="*/ 144 w 188"/>
                <a:gd name="T73" fmla="*/ 0 h 8"/>
                <a:gd name="T74" fmla="*/ 140 w 188"/>
                <a:gd name="T75" fmla="*/ 4 h 8"/>
                <a:gd name="T76" fmla="*/ 144 w 188"/>
                <a:gd name="T77" fmla="*/ 8 h 8"/>
                <a:gd name="T78" fmla="*/ 156 w 188"/>
                <a:gd name="T79" fmla="*/ 8 h 8"/>
                <a:gd name="T80" fmla="*/ 160 w 188"/>
                <a:gd name="T81" fmla="*/ 4 h 8"/>
                <a:gd name="T82" fmla="*/ 156 w 188"/>
                <a:gd name="T83" fmla="*/ 0 h 8"/>
                <a:gd name="T84" fmla="*/ 184 w 188"/>
                <a:gd name="T85" fmla="*/ 0 h 8"/>
                <a:gd name="T86" fmla="*/ 172 w 188"/>
                <a:gd name="T87" fmla="*/ 0 h 8"/>
                <a:gd name="T88" fmla="*/ 168 w 188"/>
                <a:gd name="T89" fmla="*/ 4 h 8"/>
                <a:gd name="T90" fmla="*/ 172 w 188"/>
                <a:gd name="T91" fmla="*/ 8 h 8"/>
                <a:gd name="T92" fmla="*/ 184 w 188"/>
                <a:gd name="T93" fmla="*/ 8 h 8"/>
                <a:gd name="T94" fmla="*/ 188 w 188"/>
                <a:gd name="T95" fmla="*/ 4 h 8"/>
                <a:gd name="T96" fmla="*/ 184 w 188"/>
                <a:gd name="T9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8" h="8">
                  <a:moveTo>
                    <a:pt x="1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8" y="8"/>
                    <a:pt x="20" y="7"/>
                    <a:pt x="20" y="4"/>
                  </a:cubicBezTo>
                  <a:cubicBezTo>
                    <a:pt x="20" y="2"/>
                    <a:pt x="18" y="0"/>
                    <a:pt x="16" y="0"/>
                  </a:cubicBezTo>
                  <a:moveTo>
                    <a:pt x="44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8" y="2"/>
                    <a:pt x="28" y="4"/>
                  </a:cubicBezTo>
                  <a:cubicBezTo>
                    <a:pt x="28" y="7"/>
                    <a:pt x="30" y="8"/>
                    <a:pt x="32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6" y="8"/>
                    <a:pt x="48" y="7"/>
                    <a:pt x="48" y="4"/>
                  </a:cubicBezTo>
                  <a:cubicBezTo>
                    <a:pt x="48" y="2"/>
                    <a:pt x="46" y="0"/>
                    <a:pt x="44" y="0"/>
                  </a:cubicBezTo>
                  <a:moveTo>
                    <a:pt x="72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8" y="0"/>
                    <a:pt x="56" y="2"/>
                    <a:pt x="56" y="4"/>
                  </a:cubicBezTo>
                  <a:cubicBezTo>
                    <a:pt x="56" y="7"/>
                    <a:pt x="58" y="8"/>
                    <a:pt x="60" y="8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4" y="8"/>
                    <a:pt x="76" y="7"/>
                    <a:pt x="76" y="4"/>
                  </a:cubicBezTo>
                  <a:cubicBezTo>
                    <a:pt x="76" y="2"/>
                    <a:pt x="74" y="0"/>
                    <a:pt x="72" y="0"/>
                  </a:cubicBezTo>
                  <a:moveTo>
                    <a:pt x="10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4" y="2"/>
                    <a:pt x="84" y="4"/>
                  </a:cubicBezTo>
                  <a:cubicBezTo>
                    <a:pt x="84" y="7"/>
                    <a:pt x="86" y="8"/>
                    <a:pt x="88" y="8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2" y="8"/>
                    <a:pt x="104" y="7"/>
                    <a:pt x="104" y="4"/>
                  </a:cubicBezTo>
                  <a:cubicBezTo>
                    <a:pt x="104" y="2"/>
                    <a:pt x="102" y="0"/>
                    <a:pt x="100" y="0"/>
                  </a:cubicBezTo>
                  <a:moveTo>
                    <a:pt x="128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4" y="0"/>
                    <a:pt x="112" y="2"/>
                    <a:pt x="112" y="4"/>
                  </a:cubicBezTo>
                  <a:cubicBezTo>
                    <a:pt x="112" y="7"/>
                    <a:pt x="114" y="8"/>
                    <a:pt x="116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30" y="8"/>
                    <a:pt x="132" y="7"/>
                    <a:pt x="132" y="4"/>
                  </a:cubicBezTo>
                  <a:cubicBezTo>
                    <a:pt x="132" y="2"/>
                    <a:pt x="130" y="0"/>
                    <a:pt x="128" y="0"/>
                  </a:cubicBezTo>
                  <a:moveTo>
                    <a:pt x="156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2" y="0"/>
                    <a:pt x="140" y="2"/>
                    <a:pt x="140" y="4"/>
                  </a:cubicBezTo>
                  <a:cubicBezTo>
                    <a:pt x="140" y="7"/>
                    <a:pt x="142" y="8"/>
                    <a:pt x="144" y="8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8" y="8"/>
                    <a:pt x="160" y="7"/>
                    <a:pt x="160" y="4"/>
                  </a:cubicBezTo>
                  <a:cubicBezTo>
                    <a:pt x="160" y="2"/>
                    <a:pt x="158" y="0"/>
                    <a:pt x="156" y="0"/>
                  </a:cubicBezTo>
                  <a:moveTo>
                    <a:pt x="184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0" y="0"/>
                    <a:pt x="168" y="2"/>
                    <a:pt x="168" y="4"/>
                  </a:cubicBezTo>
                  <a:cubicBezTo>
                    <a:pt x="168" y="7"/>
                    <a:pt x="170" y="8"/>
                    <a:pt x="172" y="8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6" y="8"/>
                    <a:pt x="188" y="7"/>
                    <a:pt x="188" y="4"/>
                  </a:cubicBezTo>
                  <a:cubicBezTo>
                    <a:pt x="188" y="2"/>
                    <a:pt x="186" y="0"/>
                    <a:pt x="184" y="0"/>
                  </a:cubicBezTo>
                </a:path>
              </a:pathLst>
            </a:custGeom>
            <a:solidFill>
              <a:srgbClr val="A4B8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521"/>
            <p:cNvSpPr>
              <a:spLocks noEditPoints="1"/>
            </p:cNvSpPr>
            <p:nvPr/>
          </p:nvSpPr>
          <p:spPr bwMode="auto">
            <a:xfrm>
              <a:off x="8901114" y="4102100"/>
              <a:ext cx="257175" cy="11113"/>
            </a:xfrm>
            <a:custGeom>
              <a:avLst/>
              <a:gdLst>
                <a:gd name="T0" fmla="*/ 19 w 190"/>
                <a:gd name="T1" fmla="*/ 0 h 8"/>
                <a:gd name="T2" fmla="*/ 4 w 190"/>
                <a:gd name="T3" fmla="*/ 0 h 8"/>
                <a:gd name="T4" fmla="*/ 0 w 190"/>
                <a:gd name="T5" fmla="*/ 4 h 8"/>
                <a:gd name="T6" fmla="*/ 4 w 190"/>
                <a:gd name="T7" fmla="*/ 8 h 8"/>
                <a:gd name="T8" fmla="*/ 19 w 190"/>
                <a:gd name="T9" fmla="*/ 8 h 8"/>
                <a:gd name="T10" fmla="*/ 23 w 190"/>
                <a:gd name="T11" fmla="*/ 4 h 8"/>
                <a:gd name="T12" fmla="*/ 19 w 190"/>
                <a:gd name="T13" fmla="*/ 0 h 8"/>
                <a:gd name="T14" fmla="*/ 47 w 190"/>
                <a:gd name="T15" fmla="*/ 0 h 8"/>
                <a:gd name="T16" fmla="*/ 32 w 190"/>
                <a:gd name="T17" fmla="*/ 0 h 8"/>
                <a:gd name="T18" fmla="*/ 28 w 190"/>
                <a:gd name="T19" fmla="*/ 4 h 8"/>
                <a:gd name="T20" fmla="*/ 32 w 190"/>
                <a:gd name="T21" fmla="*/ 8 h 8"/>
                <a:gd name="T22" fmla="*/ 47 w 190"/>
                <a:gd name="T23" fmla="*/ 8 h 8"/>
                <a:gd name="T24" fmla="*/ 51 w 190"/>
                <a:gd name="T25" fmla="*/ 4 h 8"/>
                <a:gd name="T26" fmla="*/ 47 w 190"/>
                <a:gd name="T27" fmla="*/ 0 h 8"/>
                <a:gd name="T28" fmla="*/ 75 w 190"/>
                <a:gd name="T29" fmla="*/ 0 h 8"/>
                <a:gd name="T30" fmla="*/ 60 w 190"/>
                <a:gd name="T31" fmla="*/ 0 h 8"/>
                <a:gd name="T32" fmla="*/ 56 w 190"/>
                <a:gd name="T33" fmla="*/ 4 h 8"/>
                <a:gd name="T34" fmla="*/ 60 w 190"/>
                <a:gd name="T35" fmla="*/ 8 h 8"/>
                <a:gd name="T36" fmla="*/ 75 w 190"/>
                <a:gd name="T37" fmla="*/ 8 h 8"/>
                <a:gd name="T38" fmla="*/ 79 w 190"/>
                <a:gd name="T39" fmla="*/ 4 h 8"/>
                <a:gd name="T40" fmla="*/ 75 w 190"/>
                <a:gd name="T41" fmla="*/ 0 h 8"/>
                <a:gd name="T42" fmla="*/ 103 w 190"/>
                <a:gd name="T43" fmla="*/ 0 h 8"/>
                <a:gd name="T44" fmla="*/ 88 w 190"/>
                <a:gd name="T45" fmla="*/ 0 h 8"/>
                <a:gd name="T46" fmla="*/ 84 w 190"/>
                <a:gd name="T47" fmla="*/ 4 h 8"/>
                <a:gd name="T48" fmla="*/ 88 w 190"/>
                <a:gd name="T49" fmla="*/ 8 h 8"/>
                <a:gd name="T50" fmla="*/ 103 w 190"/>
                <a:gd name="T51" fmla="*/ 8 h 8"/>
                <a:gd name="T52" fmla="*/ 107 w 190"/>
                <a:gd name="T53" fmla="*/ 4 h 8"/>
                <a:gd name="T54" fmla="*/ 103 w 190"/>
                <a:gd name="T55" fmla="*/ 0 h 8"/>
                <a:gd name="T56" fmla="*/ 131 w 190"/>
                <a:gd name="T57" fmla="*/ 0 h 8"/>
                <a:gd name="T58" fmla="*/ 116 w 190"/>
                <a:gd name="T59" fmla="*/ 0 h 8"/>
                <a:gd name="T60" fmla="*/ 112 w 190"/>
                <a:gd name="T61" fmla="*/ 4 h 8"/>
                <a:gd name="T62" fmla="*/ 116 w 190"/>
                <a:gd name="T63" fmla="*/ 8 h 8"/>
                <a:gd name="T64" fmla="*/ 131 w 190"/>
                <a:gd name="T65" fmla="*/ 8 h 8"/>
                <a:gd name="T66" fmla="*/ 135 w 190"/>
                <a:gd name="T67" fmla="*/ 4 h 8"/>
                <a:gd name="T68" fmla="*/ 131 w 190"/>
                <a:gd name="T69" fmla="*/ 0 h 8"/>
                <a:gd name="T70" fmla="*/ 159 w 190"/>
                <a:gd name="T71" fmla="*/ 0 h 8"/>
                <a:gd name="T72" fmla="*/ 144 w 190"/>
                <a:gd name="T73" fmla="*/ 0 h 8"/>
                <a:gd name="T74" fmla="*/ 140 w 190"/>
                <a:gd name="T75" fmla="*/ 4 h 8"/>
                <a:gd name="T76" fmla="*/ 144 w 190"/>
                <a:gd name="T77" fmla="*/ 8 h 8"/>
                <a:gd name="T78" fmla="*/ 159 w 190"/>
                <a:gd name="T79" fmla="*/ 8 h 8"/>
                <a:gd name="T80" fmla="*/ 163 w 190"/>
                <a:gd name="T81" fmla="*/ 4 h 8"/>
                <a:gd name="T82" fmla="*/ 159 w 190"/>
                <a:gd name="T83" fmla="*/ 0 h 8"/>
                <a:gd name="T84" fmla="*/ 186 w 190"/>
                <a:gd name="T85" fmla="*/ 0 h 8"/>
                <a:gd name="T86" fmla="*/ 172 w 190"/>
                <a:gd name="T87" fmla="*/ 0 h 8"/>
                <a:gd name="T88" fmla="*/ 168 w 190"/>
                <a:gd name="T89" fmla="*/ 4 h 8"/>
                <a:gd name="T90" fmla="*/ 172 w 190"/>
                <a:gd name="T91" fmla="*/ 8 h 8"/>
                <a:gd name="T92" fmla="*/ 186 w 190"/>
                <a:gd name="T93" fmla="*/ 8 h 8"/>
                <a:gd name="T94" fmla="*/ 190 w 190"/>
                <a:gd name="T95" fmla="*/ 4 h 8"/>
                <a:gd name="T96" fmla="*/ 186 w 190"/>
                <a:gd name="T9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0" h="8">
                  <a:moveTo>
                    <a:pt x="1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2" y="8"/>
                    <a:pt x="23" y="6"/>
                    <a:pt x="23" y="4"/>
                  </a:cubicBezTo>
                  <a:cubicBezTo>
                    <a:pt x="23" y="2"/>
                    <a:pt x="22" y="0"/>
                    <a:pt x="19" y="0"/>
                  </a:cubicBezTo>
                  <a:moveTo>
                    <a:pt x="47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8" y="2"/>
                    <a:pt x="28" y="4"/>
                  </a:cubicBezTo>
                  <a:cubicBezTo>
                    <a:pt x="28" y="6"/>
                    <a:pt x="30" y="8"/>
                    <a:pt x="32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0" y="8"/>
                    <a:pt x="51" y="6"/>
                    <a:pt x="51" y="4"/>
                  </a:cubicBezTo>
                  <a:cubicBezTo>
                    <a:pt x="51" y="2"/>
                    <a:pt x="50" y="0"/>
                    <a:pt x="47" y="0"/>
                  </a:cubicBezTo>
                  <a:moveTo>
                    <a:pt x="75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8" y="0"/>
                    <a:pt x="56" y="2"/>
                    <a:pt x="56" y="4"/>
                  </a:cubicBezTo>
                  <a:cubicBezTo>
                    <a:pt x="56" y="6"/>
                    <a:pt x="58" y="8"/>
                    <a:pt x="60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8" y="8"/>
                    <a:pt x="79" y="6"/>
                    <a:pt x="79" y="4"/>
                  </a:cubicBezTo>
                  <a:cubicBezTo>
                    <a:pt x="79" y="2"/>
                    <a:pt x="78" y="0"/>
                    <a:pt x="75" y="0"/>
                  </a:cubicBezTo>
                  <a:moveTo>
                    <a:pt x="103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4" y="2"/>
                    <a:pt x="84" y="4"/>
                  </a:cubicBezTo>
                  <a:cubicBezTo>
                    <a:pt x="84" y="6"/>
                    <a:pt x="86" y="8"/>
                    <a:pt x="88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6" y="8"/>
                    <a:pt x="107" y="6"/>
                    <a:pt x="107" y="4"/>
                  </a:cubicBezTo>
                  <a:cubicBezTo>
                    <a:pt x="107" y="2"/>
                    <a:pt x="106" y="0"/>
                    <a:pt x="103" y="0"/>
                  </a:cubicBezTo>
                  <a:moveTo>
                    <a:pt x="131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4" y="0"/>
                    <a:pt x="112" y="2"/>
                    <a:pt x="112" y="4"/>
                  </a:cubicBezTo>
                  <a:cubicBezTo>
                    <a:pt x="112" y="6"/>
                    <a:pt x="114" y="8"/>
                    <a:pt x="116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4" y="8"/>
                    <a:pt x="135" y="6"/>
                    <a:pt x="135" y="4"/>
                  </a:cubicBezTo>
                  <a:cubicBezTo>
                    <a:pt x="135" y="2"/>
                    <a:pt x="134" y="0"/>
                    <a:pt x="131" y="0"/>
                  </a:cubicBezTo>
                  <a:moveTo>
                    <a:pt x="159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2" y="0"/>
                    <a:pt x="140" y="2"/>
                    <a:pt x="140" y="4"/>
                  </a:cubicBezTo>
                  <a:cubicBezTo>
                    <a:pt x="140" y="6"/>
                    <a:pt x="142" y="8"/>
                    <a:pt x="144" y="8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2" y="8"/>
                    <a:pt x="163" y="6"/>
                    <a:pt x="163" y="4"/>
                  </a:cubicBezTo>
                  <a:cubicBezTo>
                    <a:pt x="163" y="2"/>
                    <a:pt x="162" y="0"/>
                    <a:pt x="159" y="0"/>
                  </a:cubicBezTo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0" y="0"/>
                    <a:pt x="168" y="2"/>
                    <a:pt x="168" y="4"/>
                  </a:cubicBezTo>
                  <a:cubicBezTo>
                    <a:pt x="168" y="6"/>
                    <a:pt x="170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6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B6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522"/>
            <p:cNvSpPr>
              <a:spLocks noEditPoints="1"/>
            </p:cNvSpPr>
            <p:nvPr/>
          </p:nvSpPr>
          <p:spPr bwMode="auto">
            <a:xfrm>
              <a:off x="8901114" y="4133850"/>
              <a:ext cx="257175" cy="11113"/>
            </a:xfrm>
            <a:custGeom>
              <a:avLst/>
              <a:gdLst>
                <a:gd name="T0" fmla="*/ 23 w 190"/>
                <a:gd name="T1" fmla="*/ 0 h 8"/>
                <a:gd name="T2" fmla="*/ 4 w 190"/>
                <a:gd name="T3" fmla="*/ 0 h 8"/>
                <a:gd name="T4" fmla="*/ 0 w 190"/>
                <a:gd name="T5" fmla="*/ 4 h 8"/>
                <a:gd name="T6" fmla="*/ 4 w 190"/>
                <a:gd name="T7" fmla="*/ 8 h 8"/>
                <a:gd name="T8" fmla="*/ 23 w 190"/>
                <a:gd name="T9" fmla="*/ 8 h 8"/>
                <a:gd name="T10" fmla="*/ 27 w 190"/>
                <a:gd name="T11" fmla="*/ 4 h 8"/>
                <a:gd name="T12" fmla="*/ 23 w 190"/>
                <a:gd name="T13" fmla="*/ 0 h 8"/>
                <a:gd name="T14" fmla="*/ 51 w 190"/>
                <a:gd name="T15" fmla="*/ 0 h 8"/>
                <a:gd name="T16" fmla="*/ 32 w 190"/>
                <a:gd name="T17" fmla="*/ 0 h 8"/>
                <a:gd name="T18" fmla="*/ 28 w 190"/>
                <a:gd name="T19" fmla="*/ 4 h 8"/>
                <a:gd name="T20" fmla="*/ 32 w 190"/>
                <a:gd name="T21" fmla="*/ 8 h 8"/>
                <a:gd name="T22" fmla="*/ 51 w 190"/>
                <a:gd name="T23" fmla="*/ 8 h 8"/>
                <a:gd name="T24" fmla="*/ 55 w 190"/>
                <a:gd name="T25" fmla="*/ 4 h 8"/>
                <a:gd name="T26" fmla="*/ 51 w 190"/>
                <a:gd name="T27" fmla="*/ 0 h 8"/>
                <a:gd name="T28" fmla="*/ 79 w 190"/>
                <a:gd name="T29" fmla="*/ 0 h 8"/>
                <a:gd name="T30" fmla="*/ 60 w 190"/>
                <a:gd name="T31" fmla="*/ 0 h 8"/>
                <a:gd name="T32" fmla="*/ 56 w 190"/>
                <a:gd name="T33" fmla="*/ 4 h 8"/>
                <a:gd name="T34" fmla="*/ 60 w 190"/>
                <a:gd name="T35" fmla="*/ 8 h 8"/>
                <a:gd name="T36" fmla="*/ 79 w 190"/>
                <a:gd name="T37" fmla="*/ 8 h 8"/>
                <a:gd name="T38" fmla="*/ 83 w 190"/>
                <a:gd name="T39" fmla="*/ 4 h 8"/>
                <a:gd name="T40" fmla="*/ 79 w 190"/>
                <a:gd name="T41" fmla="*/ 0 h 8"/>
                <a:gd name="T42" fmla="*/ 107 w 190"/>
                <a:gd name="T43" fmla="*/ 0 h 8"/>
                <a:gd name="T44" fmla="*/ 88 w 190"/>
                <a:gd name="T45" fmla="*/ 0 h 8"/>
                <a:gd name="T46" fmla="*/ 84 w 190"/>
                <a:gd name="T47" fmla="*/ 4 h 8"/>
                <a:gd name="T48" fmla="*/ 88 w 190"/>
                <a:gd name="T49" fmla="*/ 8 h 8"/>
                <a:gd name="T50" fmla="*/ 107 w 190"/>
                <a:gd name="T51" fmla="*/ 8 h 8"/>
                <a:gd name="T52" fmla="*/ 111 w 190"/>
                <a:gd name="T53" fmla="*/ 4 h 8"/>
                <a:gd name="T54" fmla="*/ 107 w 190"/>
                <a:gd name="T55" fmla="*/ 0 h 8"/>
                <a:gd name="T56" fmla="*/ 135 w 190"/>
                <a:gd name="T57" fmla="*/ 0 h 8"/>
                <a:gd name="T58" fmla="*/ 116 w 190"/>
                <a:gd name="T59" fmla="*/ 0 h 8"/>
                <a:gd name="T60" fmla="*/ 112 w 190"/>
                <a:gd name="T61" fmla="*/ 4 h 8"/>
                <a:gd name="T62" fmla="*/ 116 w 190"/>
                <a:gd name="T63" fmla="*/ 8 h 8"/>
                <a:gd name="T64" fmla="*/ 135 w 190"/>
                <a:gd name="T65" fmla="*/ 8 h 8"/>
                <a:gd name="T66" fmla="*/ 139 w 190"/>
                <a:gd name="T67" fmla="*/ 4 h 8"/>
                <a:gd name="T68" fmla="*/ 135 w 190"/>
                <a:gd name="T69" fmla="*/ 0 h 8"/>
                <a:gd name="T70" fmla="*/ 163 w 190"/>
                <a:gd name="T71" fmla="*/ 0 h 8"/>
                <a:gd name="T72" fmla="*/ 144 w 190"/>
                <a:gd name="T73" fmla="*/ 0 h 8"/>
                <a:gd name="T74" fmla="*/ 140 w 190"/>
                <a:gd name="T75" fmla="*/ 4 h 8"/>
                <a:gd name="T76" fmla="*/ 144 w 190"/>
                <a:gd name="T77" fmla="*/ 8 h 8"/>
                <a:gd name="T78" fmla="*/ 163 w 190"/>
                <a:gd name="T79" fmla="*/ 8 h 8"/>
                <a:gd name="T80" fmla="*/ 167 w 190"/>
                <a:gd name="T81" fmla="*/ 4 h 8"/>
                <a:gd name="T82" fmla="*/ 163 w 190"/>
                <a:gd name="T83" fmla="*/ 0 h 8"/>
                <a:gd name="T84" fmla="*/ 186 w 190"/>
                <a:gd name="T85" fmla="*/ 0 h 8"/>
                <a:gd name="T86" fmla="*/ 172 w 190"/>
                <a:gd name="T87" fmla="*/ 0 h 8"/>
                <a:gd name="T88" fmla="*/ 168 w 190"/>
                <a:gd name="T89" fmla="*/ 4 h 8"/>
                <a:gd name="T90" fmla="*/ 172 w 190"/>
                <a:gd name="T91" fmla="*/ 8 h 8"/>
                <a:gd name="T92" fmla="*/ 186 w 190"/>
                <a:gd name="T93" fmla="*/ 8 h 8"/>
                <a:gd name="T94" fmla="*/ 190 w 190"/>
                <a:gd name="T95" fmla="*/ 4 h 8"/>
                <a:gd name="T96" fmla="*/ 186 w 190"/>
                <a:gd name="T9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0" h="8">
                  <a:moveTo>
                    <a:pt x="2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5" y="8"/>
                    <a:pt x="27" y="7"/>
                    <a:pt x="27" y="4"/>
                  </a:cubicBezTo>
                  <a:cubicBezTo>
                    <a:pt x="27" y="2"/>
                    <a:pt x="25" y="0"/>
                    <a:pt x="23" y="0"/>
                  </a:cubicBezTo>
                  <a:moveTo>
                    <a:pt x="51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8" y="2"/>
                    <a:pt x="28" y="4"/>
                  </a:cubicBezTo>
                  <a:cubicBezTo>
                    <a:pt x="28" y="7"/>
                    <a:pt x="30" y="8"/>
                    <a:pt x="32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3" y="8"/>
                    <a:pt x="55" y="7"/>
                    <a:pt x="55" y="4"/>
                  </a:cubicBezTo>
                  <a:cubicBezTo>
                    <a:pt x="55" y="2"/>
                    <a:pt x="53" y="0"/>
                    <a:pt x="51" y="0"/>
                  </a:cubicBezTo>
                  <a:moveTo>
                    <a:pt x="79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58" y="0"/>
                    <a:pt x="56" y="2"/>
                    <a:pt x="56" y="4"/>
                  </a:cubicBezTo>
                  <a:cubicBezTo>
                    <a:pt x="56" y="7"/>
                    <a:pt x="58" y="8"/>
                    <a:pt x="60" y="8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81" y="8"/>
                    <a:pt x="83" y="7"/>
                    <a:pt x="83" y="4"/>
                  </a:cubicBezTo>
                  <a:cubicBezTo>
                    <a:pt x="83" y="2"/>
                    <a:pt x="81" y="0"/>
                    <a:pt x="79" y="0"/>
                  </a:cubicBezTo>
                  <a:moveTo>
                    <a:pt x="107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4" y="2"/>
                    <a:pt x="84" y="4"/>
                  </a:cubicBezTo>
                  <a:cubicBezTo>
                    <a:pt x="84" y="7"/>
                    <a:pt x="86" y="8"/>
                    <a:pt x="88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8"/>
                    <a:pt x="111" y="7"/>
                    <a:pt x="111" y="4"/>
                  </a:cubicBezTo>
                  <a:cubicBezTo>
                    <a:pt x="111" y="2"/>
                    <a:pt x="109" y="0"/>
                    <a:pt x="107" y="0"/>
                  </a:cubicBezTo>
                  <a:moveTo>
                    <a:pt x="135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4" y="0"/>
                    <a:pt x="112" y="2"/>
                    <a:pt x="112" y="4"/>
                  </a:cubicBezTo>
                  <a:cubicBezTo>
                    <a:pt x="112" y="7"/>
                    <a:pt x="114" y="8"/>
                    <a:pt x="116" y="8"/>
                  </a:cubicBezTo>
                  <a:cubicBezTo>
                    <a:pt x="135" y="8"/>
                    <a:pt x="135" y="8"/>
                    <a:pt x="135" y="8"/>
                  </a:cubicBezTo>
                  <a:cubicBezTo>
                    <a:pt x="137" y="8"/>
                    <a:pt x="139" y="7"/>
                    <a:pt x="139" y="4"/>
                  </a:cubicBezTo>
                  <a:cubicBezTo>
                    <a:pt x="139" y="2"/>
                    <a:pt x="137" y="0"/>
                    <a:pt x="135" y="0"/>
                  </a:cubicBezTo>
                  <a:moveTo>
                    <a:pt x="163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2" y="0"/>
                    <a:pt x="140" y="2"/>
                    <a:pt x="140" y="4"/>
                  </a:cubicBezTo>
                  <a:cubicBezTo>
                    <a:pt x="140" y="7"/>
                    <a:pt x="142" y="8"/>
                    <a:pt x="144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5" y="8"/>
                    <a:pt x="167" y="7"/>
                    <a:pt x="167" y="4"/>
                  </a:cubicBezTo>
                  <a:cubicBezTo>
                    <a:pt x="167" y="2"/>
                    <a:pt x="165" y="0"/>
                    <a:pt x="163" y="0"/>
                  </a:cubicBezTo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0" y="0"/>
                    <a:pt x="168" y="2"/>
                    <a:pt x="168" y="4"/>
                  </a:cubicBezTo>
                  <a:cubicBezTo>
                    <a:pt x="168" y="7"/>
                    <a:pt x="170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7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C9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523"/>
            <p:cNvSpPr>
              <a:spLocks/>
            </p:cNvSpPr>
            <p:nvPr/>
          </p:nvSpPr>
          <p:spPr bwMode="auto">
            <a:xfrm>
              <a:off x="8901114" y="4168775"/>
              <a:ext cx="257175" cy="11113"/>
            </a:xfrm>
            <a:custGeom>
              <a:avLst/>
              <a:gdLst>
                <a:gd name="T0" fmla="*/ 186 w 190"/>
                <a:gd name="T1" fmla="*/ 0 h 8"/>
                <a:gd name="T2" fmla="*/ 172 w 190"/>
                <a:gd name="T3" fmla="*/ 0 h 8"/>
                <a:gd name="T4" fmla="*/ 169 w 190"/>
                <a:gd name="T5" fmla="*/ 1 h 8"/>
                <a:gd name="T6" fmla="*/ 166 w 190"/>
                <a:gd name="T7" fmla="*/ 0 h 8"/>
                <a:gd name="T8" fmla="*/ 144 w 190"/>
                <a:gd name="T9" fmla="*/ 0 h 8"/>
                <a:gd name="T10" fmla="*/ 141 w 190"/>
                <a:gd name="T11" fmla="*/ 1 h 8"/>
                <a:gd name="T12" fmla="*/ 138 w 190"/>
                <a:gd name="T13" fmla="*/ 0 h 8"/>
                <a:gd name="T14" fmla="*/ 116 w 190"/>
                <a:gd name="T15" fmla="*/ 0 h 8"/>
                <a:gd name="T16" fmla="*/ 113 w 190"/>
                <a:gd name="T17" fmla="*/ 1 h 8"/>
                <a:gd name="T18" fmla="*/ 110 w 190"/>
                <a:gd name="T19" fmla="*/ 0 h 8"/>
                <a:gd name="T20" fmla="*/ 88 w 190"/>
                <a:gd name="T21" fmla="*/ 0 h 8"/>
                <a:gd name="T22" fmla="*/ 85 w 190"/>
                <a:gd name="T23" fmla="*/ 1 h 8"/>
                <a:gd name="T24" fmla="*/ 82 w 190"/>
                <a:gd name="T25" fmla="*/ 0 h 8"/>
                <a:gd name="T26" fmla="*/ 60 w 190"/>
                <a:gd name="T27" fmla="*/ 0 h 8"/>
                <a:gd name="T28" fmla="*/ 57 w 190"/>
                <a:gd name="T29" fmla="*/ 1 h 8"/>
                <a:gd name="T30" fmla="*/ 54 w 190"/>
                <a:gd name="T31" fmla="*/ 0 h 8"/>
                <a:gd name="T32" fmla="*/ 32 w 190"/>
                <a:gd name="T33" fmla="*/ 0 h 8"/>
                <a:gd name="T34" fmla="*/ 29 w 190"/>
                <a:gd name="T35" fmla="*/ 1 h 8"/>
                <a:gd name="T36" fmla="*/ 26 w 190"/>
                <a:gd name="T37" fmla="*/ 0 h 8"/>
                <a:gd name="T38" fmla="*/ 4 w 190"/>
                <a:gd name="T39" fmla="*/ 0 h 8"/>
                <a:gd name="T40" fmla="*/ 0 w 190"/>
                <a:gd name="T41" fmla="*/ 4 h 8"/>
                <a:gd name="T42" fmla="*/ 4 w 190"/>
                <a:gd name="T43" fmla="*/ 8 h 8"/>
                <a:gd name="T44" fmla="*/ 26 w 190"/>
                <a:gd name="T45" fmla="*/ 8 h 8"/>
                <a:gd name="T46" fmla="*/ 29 w 190"/>
                <a:gd name="T47" fmla="*/ 6 h 8"/>
                <a:gd name="T48" fmla="*/ 32 w 190"/>
                <a:gd name="T49" fmla="*/ 8 h 8"/>
                <a:gd name="T50" fmla="*/ 54 w 190"/>
                <a:gd name="T51" fmla="*/ 8 h 8"/>
                <a:gd name="T52" fmla="*/ 57 w 190"/>
                <a:gd name="T53" fmla="*/ 6 h 8"/>
                <a:gd name="T54" fmla="*/ 60 w 190"/>
                <a:gd name="T55" fmla="*/ 8 h 8"/>
                <a:gd name="T56" fmla="*/ 82 w 190"/>
                <a:gd name="T57" fmla="*/ 8 h 8"/>
                <a:gd name="T58" fmla="*/ 85 w 190"/>
                <a:gd name="T59" fmla="*/ 6 h 8"/>
                <a:gd name="T60" fmla="*/ 88 w 190"/>
                <a:gd name="T61" fmla="*/ 8 h 8"/>
                <a:gd name="T62" fmla="*/ 110 w 190"/>
                <a:gd name="T63" fmla="*/ 8 h 8"/>
                <a:gd name="T64" fmla="*/ 113 w 190"/>
                <a:gd name="T65" fmla="*/ 6 h 8"/>
                <a:gd name="T66" fmla="*/ 116 w 190"/>
                <a:gd name="T67" fmla="*/ 8 h 8"/>
                <a:gd name="T68" fmla="*/ 138 w 190"/>
                <a:gd name="T69" fmla="*/ 8 h 8"/>
                <a:gd name="T70" fmla="*/ 141 w 190"/>
                <a:gd name="T71" fmla="*/ 6 h 8"/>
                <a:gd name="T72" fmla="*/ 144 w 190"/>
                <a:gd name="T73" fmla="*/ 8 h 8"/>
                <a:gd name="T74" fmla="*/ 166 w 190"/>
                <a:gd name="T75" fmla="*/ 8 h 8"/>
                <a:gd name="T76" fmla="*/ 169 w 190"/>
                <a:gd name="T77" fmla="*/ 6 h 8"/>
                <a:gd name="T78" fmla="*/ 172 w 190"/>
                <a:gd name="T79" fmla="*/ 8 h 8"/>
                <a:gd name="T80" fmla="*/ 186 w 190"/>
                <a:gd name="T81" fmla="*/ 8 h 8"/>
                <a:gd name="T82" fmla="*/ 190 w 190"/>
                <a:gd name="T83" fmla="*/ 4 h 8"/>
                <a:gd name="T84" fmla="*/ 186 w 190"/>
                <a:gd name="T8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0" h="8"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0" y="0"/>
                    <a:pt x="169" y="1"/>
                  </a:cubicBezTo>
                  <a:cubicBezTo>
                    <a:pt x="168" y="0"/>
                    <a:pt x="167" y="0"/>
                    <a:pt x="16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0"/>
                    <a:pt x="142" y="0"/>
                    <a:pt x="141" y="1"/>
                  </a:cubicBezTo>
                  <a:cubicBezTo>
                    <a:pt x="140" y="0"/>
                    <a:pt x="139" y="0"/>
                    <a:pt x="138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5" y="0"/>
                    <a:pt x="114" y="0"/>
                    <a:pt x="113" y="1"/>
                  </a:cubicBezTo>
                  <a:cubicBezTo>
                    <a:pt x="112" y="0"/>
                    <a:pt x="111" y="0"/>
                    <a:pt x="11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0"/>
                    <a:pt x="86" y="0"/>
                    <a:pt x="85" y="1"/>
                  </a:cubicBezTo>
                  <a:cubicBezTo>
                    <a:pt x="84" y="0"/>
                    <a:pt x="83" y="0"/>
                    <a:pt x="82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8" y="0"/>
                    <a:pt x="57" y="1"/>
                  </a:cubicBezTo>
                  <a:cubicBezTo>
                    <a:pt x="56" y="0"/>
                    <a:pt x="55" y="0"/>
                    <a:pt x="54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0"/>
                    <a:pt x="30" y="0"/>
                    <a:pt x="29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7" y="8"/>
                    <a:pt x="28" y="7"/>
                    <a:pt x="29" y="6"/>
                  </a:cubicBezTo>
                  <a:cubicBezTo>
                    <a:pt x="30" y="7"/>
                    <a:pt x="31" y="8"/>
                    <a:pt x="32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5" y="8"/>
                    <a:pt x="56" y="7"/>
                    <a:pt x="57" y="6"/>
                  </a:cubicBezTo>
                  <a:cubicBezTo>
                    <a:pt x="58" y="7"/>
                    <a:pt x="59" y="8"/>
                    <a:pt x="60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3" y="8"/>
                    <a:pt x="84" y="7"/>
                    <a:pt x="85" y="6"/>
                  </a:cubicBezTo>
                  <a:cubicBezTo>
                    <a:pt x="86" y="7"/>
                    <a:pt x="87" y="8"/>
                    <a:pt x="88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8"/>
                    <a:pt x="112" y="7"/>
                    <a:pt x="113" y="6"/>
                  </a:cubicBezTo>
                  <a:cubicBezTo>
                    <a:pt x="114" y="7"/>
                    <a:pt x="115" y="8"/>
                    <a:pt x="116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9" y="8"/>
                    <a:pt x="140" y="7"/>
                    <a:pt x="141" y="6"/>
                  </a:cubicBezTo>
                  <a:cubicBezTo>
                    <a:pt x="142" y="7"/>
                    <a:pt x="143" y="8"/>
                    <a:pt x="144" y="8"/>
                  </a:cubicBezTo>
                  <a:cubicBezTo>
                    <a:pt x="166" y="8"/>
                    <a:pt x="166" y="8"/>
                    <a:pt x="166" y="8"/>
                  </a:cubicBezTo>
                  <a:cubicBezTo>
                    <a:pt x="167" y="8"/>
                    <a:pt x="168" y="7"/>
                    <a:pt x="169" y="6"/>
                  </a:cubicBezTo>
                  <a:cubicBezTo>
                    <a:pt x="170" y="7"/>
                    <a:pt x="171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6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DBE2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524"/>
            <p:cNvSpPr>
              <a:spLocks/>
            </p:cNvSpPr>
            <p:nvPr/>
          </p:nvSpPr>
          <p:spPr bwMode="auto">
            <a:xfrm>
              <a:off x="8901114" y="4200525"/>
              <a:ext cx="257175" cy="11113"/>
            </a:xfrm>
            <a:custGeom>
              <a:avLst/>
              <a:gdLst>
                <a:gd name="T0" fmla="*/ 186 w 190"/>
                <a:gd name="T1" fmla="*/ 0 h 8"/>
                <a:gd name="T2" fmla="*/ 172 w 190"/>
                <a:gd name="T3" fmla="*/ 0 h 8"/>
                <a:gd name="T4" fmla="*/ 171 w 190"/>
                <a:gd name="T5" fmla="*/ 1 h 8"/>
                <a:gd name="T6" fmla="*/ 169 w 190"/>
                <a:gd name="T7" fmla="*/ 0 h 8"/>
                <a:gd name="T8" fmla="*/ 144 w 190"/>
                <a:gd name="T9" fmla="*/ 0 h 8"/>
                <a:gd name="T10" fmla="*/ 143 w 190"/>
                <a:gd name="T11" fmla="*/ 1 h 8"/>
                <a:gd name="T12" fmla="*/ 141 w 190"/>
                <a:gd name="T13" fmla="*/ 0 h 8"/>
                <a:gd name="T14" fmla="*/ 116 w 190"/>
                <a:gd name="T15" fmla="*/ 0 h 8"/>
                <a:gd name="T16" fmla="*/ 115 w 190"/>
                <a:gd name="T17" fmla="*/ 1 h 8"/>
                <a:gd name="T18" fmla="*/ 113 w 190"/>
                <a:gd name="T19" fmla="*/ 0 h 8"/>
                <a:gd name="T20" fmla="*/ 88 w 190"/>
                <a:gd name="T21" fmla="*/ 0 h 8"/>
                <a:gd name="T22" fmla="*/ 87 w 190"/>
                <a:gd name="T23" fmla="*/ 1 h 8"/>
                <a:gd name="T24" fmla="*/ 85 w 190"/>
                <a:gd name="T25" fmla="*/ 0 h 8"/>
                <a:gd name="T26" fmla="*/ 60 w 190"/>
                <a:gd name="T27" fmla="*/ 0 h 8"/>
                <a:gd name="T28" fmla="*/ 59 w 190"/>
                <a:gd name="T29" fmla="*/ 1 h 8"/>
                <a:gd name="T30" fmla="*/ 57 w 190"/>
                <a:gd name="T31" fmla="*/ 0 h 8"/>
                <a:gd name="T32" fmla="*/ 32 w 190"/>
                <a:gd name="T33" fmla="*/ 0 h 8"/>
                <a:gd name="T34" fmla="*/ 31 w 190"/>
                <a:gd name="T35" fmla="*/ 1 h 8"/>
                <a:gd name="T36" fmla="*/ 29 w 190"/>
                <a:gd name="T37" fmla="*/ 0 h 8"/>
                <a:gd name="T38" fmla="*/ 4 w 190"/>
                <a:gd name="T39" fmla="*/ 0 h 8"/>
                <a:gd name="T40" fmla="*/ 0 w 190"/>
                <a:gd name="T41" fmla="*/ 4 h 8"/>
                <a:gd name="T42" fmla="*/ 4 w 190"/>
                <a:gd name="T43" fmla="*/ 8 h 8"/>
                <a:gd name="T44" fmla="*/ 29 w 190"/>
                <a:gd name="T45" fmla="*/ 8 h 8"/>
                <a:gd name="T46" fmla="*/ 31 w 190"/>
                <a:gd name="T47" fmla="*/ 8 h 8"/>
                <a:gd name="T48" fmla="*/ 32 w 190"/>
                <a:gd name="T49" fmla="*/ 8 h 8"/>
                <a:gd name="T50" fmla="*/ 57 w 190"/>
                <a:gd name="T51" fmla="*/ 8 h 8"/>
                <a:gd name="T52" fmla="*/ 59 w 190"/>
                <a:gd name="T53" fmla="*/ 8 h 8"/>
                <a:gd name="T54" fmla="*/ 60 w 190"/>
                <a:gd name="T55" fmla="*/ 8 h 8"/>
                <a:gd name="T56" fmla="*/ 85 w 190"/>
                <a:gd name="T57" fmla="*/ 8 h 8"/>
                <a:gd name="T58" fmla="*/ 87 w 190"/>
                <a:gd name="T59" fmla="*/ 8 h 8"/>
                <a:gd name="T60" fmla="*/ 88 w 190"/>
                <a:gd name="T61" fmla="*/ 8 h 8"/>
                <a:gd name="T62" fmla="*/ 113 w 190"/>
                <a:gd name="T63" fmla="*/ 8 h 8"/>
                <a:gd name="T64" fmla="*/ 115 w 190"/>
                <a:gd name="T65" fmla="*/ 8 h 8"/>
                <a:gd name="T66" fmla="*/ 116 w 190"/>
                <a:gd name="T67" fmla="*/ 8 h 8"/>
                <a:gd name="T68" fmla="*/ 141 w 190"/>
                <a:gd name="T69" fmla="*/ 8 h 8"/>
                <a:gd name="T70" fmla="*/ 143 w 190"/>
                <a:gd name="T71" fmla="*/ 8 h 8"/>
                <a:gd name="T72" fmla="*/ 144 w 190"/>
                <a:gd name="T73" fmla="*/ 8 h 8"/>
                <a:gd name="T74" fmla="*/ 169 w 190"/>
                <a:gd name="T75" fmla="*/ 8 h 8"/>
                <a:gd name="T76" fmla="*/ 171 w 190"/>
                <a:gd name="T77" fmla="*/ 8 h 8"/>
                <a:gd name="T78" fmla="*/ 172 w 190"/>
                <a:gd name="T79" fmla="*/ 8 h 8"/>
                <a:gd name="T80" fmla="*/ 186 w 190"/>
                <a:gd name="T81" fmla="*/ 8 h 8"/>
                <a:gd name="T82" fmla="*/ 190 w 190"/>
                <a:gd name="T83" fmla="*/ 4 h 8"/>
                <a:gd name="T84" fmla="*/ 186 w 190"/>
                <a:gd name="T8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0" h="8">
                  <a:moveTo>
                    <a:pt x="186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1" y="0"/>
                    <a:pt x="171" y="1"/>
                  </a:cubicBezTo>
                  <a:cubicBezTo>
                    <a:pt x="170" y="0"/>
                    <a:pt x="169" y="0"/>
                    <a:pt x="169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3" y="0"/>
                    <a:pt x="143" y="1"/>
                  </a:cubicBezTo>
                  <a:cubicBezTo>
                    <a:pt x="142" y="0"/>
                    <a:pt x="141" y="0"/>
                    <a:pt x="141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5" y="0"/>
                    <a:pt x="115" y="1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7" y="0"/>
                    <a:pt x="87" y="1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59" y="0"/>
                    <a:pt x="59" y="1"/>
                  </a:cubicBezTo>
                  <a:cubicBezTo>
                    <a:pt x="58" y="0"/>
                    <a:pt x="57" y="0"/>
                    <a:pt x="5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1" y="0"/>
                    <a:pt x="31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31" y="8"/>
                    <a:pt x="32" y="8"/>
                    <a:pt x="32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8"/>
                    <a:pt x="86" y="8"/>
                    <a:pt x="87" y="8"/>
                  </a:cubicBezTo>
                  <a:cubicBezTo>
                    <a:pt x="87" y="8"/>
                    <a:pt x="88" y="8"/>
                    <a:pt x="88" y="8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4" y="8"/>
                    <a:pt x="115" y="8"/>
                  </a:cubicBezTo>
                  <a:cubicBezTo>
                    <a:pt x="115" y="8"/>
                    <a:pt x="116" y="8"/>
                    <a:pt x="116" y="8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41" y="8"/>
                    <a:pt x="142" y="8"/>
                    <a:pt x="143" y="8"/>
                  </a:cubicBezTo>
                  <a:cubicBezTo>
                    <a:pt x="143" y="8"/>
                    <a:pt x="144" y="8"/>
                    <a:pt x="144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9" y="8"/>
                    <a:pt x="170" y="8"/>
                    <a:pt x="171" y="8"/>
                  </a:cubicBezTo>
                  <a:cubicBezTo>
                    <a:pt x="171" y="8"/>
                    <a:pt x="172" y="8"/>
                    <a:pt x="172" y="8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8" y="8"/>
                    <a:pt x="190" y="7"/>
                    <a:pt x="190" y="4"/>
                  </a:cubicBezTo>
                  <a:cubicBezTo>
                    <a:pt x="190" y="2"/>
                    <a:pt x="188" y="0"/>
                    <a:pt x="186" y="0"/>
                  </a:cubicBezTo>
                </a:path>
              </a:pathLst>
            </a:custGeom>
            <a:solidFill>
              <a:srgbClr val="EDF1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525"/>
            <p:cNvSpPr>
              <a:spLocks/>
            </p:cNvSpPr>
            <p:nvPr/>
          </p:nvSpPr>
          <p:spPr bwMode="auto">
            <a:xfrm>
              <a:off x="8901114" y="4233863"/>
              <a:ext cx="257175" cy="11113"/>
            </a:xfrm>
            <a:custGeom>
              <a:avLst/>
              <a:gdLst>
                <a:gd name="T0" fmla="*/ 186 w 190"/>
                <a:gd name="T1" fmla="*/ 8 h 8"/>
                <a:gd name="T2" fmla="*/ 4 w 190"/>
                <a:gd name="T3" fmla="*/ 8 h 8"/>
                <a:gd name="T4" fmla="*/ 0 w 190"/>
                <a:gd name="T5" fmla="*/ 4 h 8"/>
                <a:gd name="T6" fmla="*/ 4 w 190"/>
                <a:gd name="T7" fmla="*/ 0 h 8"/>
                <a:gd name="T8" fmla="*/ 186 w 190"/>
                <a:gd name="T9" fmla="*/ 0 h 8"/>
                <a:gd name="T10" fmla="*/ 190 w 190"/>
                <a:gd name="T11" fmla="*/ 4 h 8"/>
                <a:gd name="T12" fmla="*/ 186 w 190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8">
                  <a:moveTo>
                    <a:pt x="186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8" y="0"/>
                    <a:pt x="190" y="2"/>
                    <a:pt x="190" y="4"/>
                  </a:cubicBezTo>
                  <a:cubicBezTo>
                    <a:pt x="190" y="6"/>
                    <a:pt x="188" y="8"/>
                    <a:pt x="18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526"/>
            <p:cNvSpPr>
              <a:spLocks noEditPoints="1"/>
            </p:cNvSpPr>
            <p:nvPr/>
          </p:nvSpPr>
          <p:spPr bwMode="auto">
            <a:xfrm>
              <a:off x="8886826" y="3462338"/>
              <a:ext cx="285750" cy="153988"/>
            </a:xfrm>
            <a:custGeom>
              <a:avLst/>
              <a:gdLst>
                <a:gd name="T0" fmla="*/ 211 w 212"/>
                <a:gd name="T1" fmla="*/ 54 h 114"/>
                <a:gd name="T2" fmla="*/ 106 w 212"/>
                <a:gd name="T3" fmla="*/ 0 h 114"/>
                <a:gd name="T4" fmla="*/ 1 w 212"/>
                <a:gd name="T5" fmla="*/ 54 h 114"/>
                <a:gd name="T6" fmla="*/ 1 w 212"/>
                <a:gd name="T7" fmla="*/ 59 h 114"/>
                <a:gd name="T8" fmla="*/ 106 w 212"/>
                <a:gd name="T9" fmla="*/ 114 h 114"/>
                <a:gd name="T10" fmla="*/ 211 w 212"/>
                <a:gd name="T11" fmla="*/ 59 h 114"/>
                <a:gd name="T12" fmla="*/ 211 w 212"/>
                <a:gd name="T13" fmla="*/ 54 h 114"/>
                <a:gd name="T14" fmla="*/ 106 w 212"/>
                <a:gd name="T15" fmla="*/ 106 h 114"/>
                <a:gd name="T16" fmla="*/ 9 w 212"/>
                <a:gd name="T17" fmla="*/ 57 h 114"/>
                <a:gd name="T18" fmla="*/ 106 w 212"/>
                <a:gd name="T19" fmla="*/ 8 h 114"/>
                <a:gd name="T20" fmla="*/ 203 w 212"/>
                <a:gd name="T21" fmla="*/ 57 h 114"/>
                <a:gd name="T22" fmla="*/ 106 w 212"/>
                <a:gd name="T23" fmla="*/ 10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114">
                  <a:moveTo>
                    <a:pt x="211" y="54"/>
                  </a:moveTo>
                  <a:cubicBezTo>
                    <a:pt x="187" y="20"/>
                    <a:pt x="148" y="0"/>
                    <a:pt x="106" y="0"/>
                  </a:cubicBezTo>
                  <a:cubicBezTo>
                    <a:pt x="64" y="0"/>
                    <a:pt x="25" y="20"/>
                    <a:pt x="1" y="54"/>
                  </a:cubicBezTo>
                  <a:cubicBezTo>
                    <a:pt x="0" y="56"/>
                    <a:pt x="0" y="58"/>
                    <a:pt x="1" y="59"/>
                  </a:cubicBezTo>
                  <a:cubicBezTo>
                    <a:pt x="25" y="93"/>
                    <a:pt x="64" y="114"/>
                    <a:pt x="106" y="114"/>
                  </a:cubicBezTo>
                  <a:cubicBezTo>
                    <a:pt x="148" y="114"/>
                    <a:pt x="187" y="93"/>
                    <a:pt x="211" y="59"/>
                  </a:cubicBezTo>
                  <a:cubicBezTo>
                    <a:pt x="212" y="58"/>
                    <a:pt x="212" y="56"/>
                    <a:pt x="211" y="54"/>
                  </a:cubicBezTo>
                  <a:close/>
                  <a:moveTo>
                    <a:pt x="106" y="106"/>
                  </a:moveTo>
                  <a:cubicBezTo>
                    <a:pt x="68" y="106"/>
                    <a:pt x="32" y="87"/>
                    <a:pt x="9" y="57"/>
                  </a:cubicBezTo>
                  <a:cubicBezTo>
                    <a:pt x="32" y="26"/>
                    <a:pt x="68" y="8"/>
                    <a:pt x="106" y="8"/>
                  </a:cubicBezTo>
                  <a:cubicBezTo>
                    <a:pt x="144" y="8"/>
                    <a:pt x="180" y="26"/>
                    <a:pt x="203" y="57"/>
                  </a:cubicBezTo>
                  <a:cubicBezTo>
                    <a:pt x="180" y="87"/>
                    <a:pt x="144" y="106"/>
                    <a:pt x="106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Oval 527"/>
            <p:cNvSpPr>
              <a:spLocks noChangeArrowheads="1"/>
            </p:cNvSpPr>
            <p:nvPr/>
          </p:nvSpPr>
          <p:spPr bwMode="auto">
            <a:xfrm>
              <a:off x="8978901" y="3487738"/>
              <a:ext cx="103188" cy="1031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528"/>
            <p:cNvSpPr>
              <a:spLocks noEditPoints="1"/>
            </p:cNvSpPr>
            <p:nvPr/>
          </p:nvSpPr>
          <p:spPr bwMode="auto">
            <a:xfrm>
              <a:off x="9009064" y="4714875"/>
              <a:ext cx="65088" cy="119063"/>
            </a:xfrm>
            <a:custGeom>
              <a:avLst/>
              <a:gdLst>
                <a:gd name="T0" fmla="*/ 7 w 49"/>
                <a:gd name="T1" fmla="*/ 1 h 89"/>
                <a:gd name="T2" fmla="*/ 2 w 49"/>
                <a:gd name="T3" fmla="*/ 1 h 89"/>
                <a:gd name="T4" fmla="*/ 0 w 49"/>
                <a:gd name="T5" fmla="*/ 4 h 89"/>
                <a:gd name="T6" fmla="*/ 0 w 49"/>
                <a:gd name="T7" fmla="*/ 85 h 89"/>
                <a:gd name="T8" fmla="*/ 2 w 49"/>
                <a:gd name="T9" fmla="*/ 88 h 89"/>
                <a:gd name="T10" fmla="*/ 4 w 49"/>
                <a:gd name="T11" fmla="*/ 89 h 89"/>
                <a:gd name="T12" fmla="*/ 7 w 49"/>
                <a:gd name="T13" fmla="*/ 88 h 89"/>
                <a:gd name="T14" fmla="*/ 47 w 49"/>
                <a:gd name="T15" fmla="*/ 47 h 89"/>
                <a:gd name="T16" fmla="*/ 47 w 49"/>
                <a:gd name="T17" fmla="*/ 42 h 89"/>
                <a:gd name="T18" fmla="*/ 7 w 49"/>
                <a:gd name="T19" fmla="*/ 1 h 89"/>
                <a:gd name="T20" fmla="*/ 8 w 49"/>
                <a:gd name="T21" fmla="*/ 75 h 89"/>
                <a:gd name="T22" fmla="*/ 8 w 49"/>
                <a:gd name="T23" fmla="*/ 14 h 89"/>
                <a:gd name="T24" fmla="*/ 38 w 49"/>
                <a:gd name="T25" fmla="*/ 44 h 89"/>
                <a:gd name="T26" fmla="*/ 8 w 49"/>
                <a:gd name="T27" fmla="*/ 7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9">
                  <a:moveTo>
                    <a:pt x="7" y="1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1" y="88"/>
                    <a:pt x="2" y="88"/>
                  </a:cubicBezTo>
                  <a:cubicBezTo>
                    <a:pt x="3" y="89"/>
                    <a:pt x="3" y="89"/>
                    <a:pt x="4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9" y="46"/>
                    <a:pt x="49" y="43"/>
                    <a:pt x="47" y="42"/>
                  </a:cubicBezTo>
                  <a:lnTo>
                    <a:pt x="7" y="1"/>
                  </a:lnTo>
                  <a:close/>
                  <a:moveTo>
                    <a:pt x="8" y="75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38" y="44"/>
                    <a:pt x="38" y="44"/>
                    <a:pt x="38" y="44"/>
                  </a:cubicBezTo>
                  <a:lnTo>
                    <a:pt x="8" y="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529"/>
            <p:cNvSpPr>
              <a:spLocks noEditPoints="1"/>
            </p:cNvSpPr>
            <p:nvPr/>
          </p:nvSpPr>
          <p:spPr bwMode="auto">
            <a:xfrm>
              <a:off x="8918576" y="4662488"/>
              <a:ext cx="223838" cy="223838"/>
            </a:xfrm>
            <a:custGeom>
              <a:avLst/>
              <a:gdLst>
                <a:gd name="T0" fmla="*/ 83 w 166"/>
                <a:gd name="T1" fmla="*/ 0 h 165"/>
                <a:gd name="T2" fmla="*/ 0 w 166"/>
                <a:gd name="T3" fmla="*/ 82 h 165"/>
                <a:gd name="T4" fmla="*/ 83 w 166"/>
                <a:gd name="T5" fmla="*/ 165 h 165"/>
                <a:gd name="T6" fmla="*/ 166 w 166"/>
                <a:gd name="T7" fmla="*/ 82 h 165"/>
                <a:gd name="T8" fmla="*/ 83 w 166"/>
                <a:gd name="T9" fmla="*/ 0 h 165"/>
                <a:gd name="T10" fmla="*/ 83 w 166"/>
                <a:gd name="T11" fmla="*/ 157 h 165"/>
                <a:gd name="T12" fmla="*/ 8 w 166"/>
                <a:gd name="T13" fmla="*/ 82 h 165"/>
                <a:gd name="T14" fmla="*/ 83 w 166"/>
                <a:gd name="T15" fmla="*/ 8 h 165"/>
                <a:gd name="T16" fmla="*/ 158 w 166"/>
                <a:gd name="T17" fmla="*/ 82 h 165"/>
                <a:gd name="T18" fmla="*/ 83 w 166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9" y="165"/>
                    <a:pt x="166" y="128"/>
                    <a:pt x="166" y="82"/>
                  </a:cubicBezTo>
                  <a:cubicBezTo>
                    <a:pt x="166" y="37"/>
                    <a:pt x="129" y="0"/>
                    <a:pt x="83" y="0"/>
                  </a:cubicBezTo>
                  <a:close/>
                  <a:moveTo>
                    <a:pt x="83" y="157"/>
                  </a:moveTo>
                  <a:cubicBezTo>
                    <a:pt x="42" y="157"/>
                    <a:pt x="8" y="124"/>
                    <a:pt x="8" y="82"/>
                  </a:cubicBezTo>
                  <a:cubicBezTo>
                    <a:pt x="8" y="41"/>
                    <a:pt x="42" y="8"/>
                    <a:pt x="83" y="8"/>
                  </a:cubicBezTo>
                  <a:cubicBezTo>
                    <a:pt x="124" y="8"/>
                    <a:pt x="158" y="41"/>
                    <a:pt x="158" y="82"/>
                  </a:cubicBezTo>
                  <a:cubicBezTo>
                    <a:pt x="158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530"/>
            <p:cNvSpPr>
              <a:spLocks noEditPoints="1"/>
            </p:cNvSpPr>
            <p:nvPr/>
          </p:nvSpPr>
          <p:spPr bwMode="auto">
            <a:xfrm>
              <a:off x="8921751" y="5286375"/>
              <a:ext cx="215900" cy="212725"/>
            </a:xfrm>
            <a:custGeom>
              <a:avLst/>
              <a:gdLst>
                <a:gd name="T0" fmla="*/ 112 w 160"/>
                <a:gd name="T1" fmla="*/ 35 h 157"/>
                <a:gd name="T2" fmla="*/ 116 w 160"/>
                <a:gd name="T3" fmla="*/ 6 h 157"/>
                <a:gd name="T4" fmla="*/ 90 w 160"/>
                <a:gd name="T5" fmla="*/ 5 h 157"/>
                <a:gd name="T6" fmla="*/ 70 w 160"/>
                <a:gd name="T7" fmla="*/ 5 h 157"/>
                <a:gd name="T8" fmla="*/ 44 w 160"/>
                <a:gd name="T9" fmla="*/ 6 h 157"/>
                <a:gd name="T10" fmla="*/ 48 w 160"/>
                <a:gd name="T11" fmla="*/ 35 h 157"/>
                <a:gd name="T12" fmla="*/ 0 w 160"/>
                <a:gd name="T13" fmla="*/ 53 h 157"/>
                <a:gd name="T14" fmla="*/ 15 w 160"/>
                <a:gd name="T15" fmla="*/ 76 h 157"/>
                <a:gd name="T16" fmla="*/ 34 w 160"/>
                <a:gd name="T17" fmla="*/ 157 h 157"/>
                <a:gd name="T18" fmla="*/ 145 w 160"/>
                <a:gd name="T19" fmla="*/ 139 h 157"/>
                <a:gd name="T20" fmla="*/ 160 w 160"/>
                <a:gd name="T21" fmla="*/ 58 h 157"/>
                <a:gd name="T22" fmla="*/ 141 w 160"/>
                <a:gd name="T23" fmla="*/ 35 h 157"/>
                <a:gd name="T24" fmla="*/ 95 w 160"/>
                <a:gd name="T25" fmla="*/ 11 h 157"/>
                <a:gd name="T26" fmla="*/ 110 w 160"/>
                <a:gd name="T27" fmla="*/ 12 h 157"/>
                <a:gd name="T28" fmla="*/ 91 w 160"/>
                <a:gd name="T29" fmla="*/ 34 h 157"/>
                <a:gd name="T30" fmla="*/ 86 w 160"/>
                <a:gd name="T31" fmla="*/ 33 h 157"/>
                <a:gd name="T32" fmla="*/ 50 w 160"/>
                <a:gd name="T33" fmla="*/ 12 h 157"/>
                <a:gd name="T34" fmla="*/ 65 w 160"/>
                <a:gd name="T35" fmla="*/ 11 h 157"/>
                <a:gd name="T36" fmla="*/ 69 w 160"/>
                <a:gd name="T37" fmla="*/ 34 h 157"/>
                <a:gd name="T38" fmla="*/ 50 w 160"/>
                <a:gd name="T39" fmla="*/ 12 h 157"/>
                <a:gd name="T40" fmla="*/ 8 w 160"/>
                <a:gd name="T41" fmla="*/ 53 h 157"/>
                <a:gd name="T42" fmla="*/ 68 w 160"/>
                <a:gd name="T43" fmla="*/ 43 h 157"/>
                <a:gd name="T44" fmla="*/ 19 w 160"/>
                <a:gd name="T45" fmla="*/ 68 h 157"/>
                <a:gd name="T46" fmla="*/ 23 w 160"/>
                <a:gd name="T47" fmla="*/ 139 h 157"/>
                <a:gd name="T48" fmla="*/ 68 w 160"/>
                <a:gd name="T49" fmla="*/ 77 h 157"/>
                <a:gd name="T50" fmla="*/ 34 w 160"/>
                <a:gd name="T51" fmla="*/ 149 h 157"/>
                <a:gd name="T52" fmla="*/ 137 w 160"/>
                <a:gd name="T53" fmla="*/ 139 h 157"/>
                <a:gd name="T54" fmla="*/ 92 w 160"/>
                <a:gd name="T55" fmla="*/ 149 h 157"/>
                <a:gd name="T56" fmla="*/ 137 w 160"/>
                <a:gd name="T57" fmla="*/ 77 h 157"/>
                <a:gd name="T58" fmla="*/ 152 w 160"/>
                <a:gd name="T59" fmla="*/ 58 h 157"/>
                <a:gd name="T60" fmla="*/ 92 w 160"/>
                <a:gd name="T61" fmla="*/ 68 h 157"/>
                <a:gd name="T62" fmla="*/ 141 w 160"/>
                <a:gd name="T63" fmla="*/ 43 h 157"/>
                <a:gd name="T64" fmla="*/ 152 w 160"/>
                <a:gd name="T65" fmla="*/ 5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0" h="157">
                  <a:moveTo>
                    <a:pt x="141" y="35"/>
                  </a:moveTo>
                  <a:cubicBezTo>
                    <a:pt x="112" y="35"/>
                    <a:pt x="112" y="35"/>
                    <a:pt x="112" y="35"/>
                  </a:cubicBezTo>
                  <a:cubicBezTo>
                    <a:pt x="113" y="34"/>
                    <a:pt x="114" y="34"/>
                    <a:pt x="115" y="33"/>
                  </a:cubicBezTo>
                  <a:cubicBezTo>
                    <a:pt x="123" y="26"/>
                    <a:pt x="123" y="14"/>
                    <a:pt x="116" y="6"/>
                  </a:cubicBezTo>
                  <a:cubicBezTo>
                    <a:pt x="113" y="2"/>
                    <a:pt x="108" y="0"/>
                    <a:pt x="102" y="0"/>
                  </a:cubicBezTo>
                  <a:cubicBezTo>
                    <a:pt x="98" y="0"/>
                    <a:pt x="93" y="2"/>
                    <a:pt x="90" y="5"/>
                  </a:cubicBezTo>
                  <a:cubicBezTo>
                    <a:pt x="86" y="8"/>
                    <a:pt x="82" y="13"/>
                    <a:pt x="80" y="19"/>
                  </a:cubicBezTo>
                  <a:cubicBezTo>
                    <a:pt x="77" y="13"/>
                    <a:pt x="73" y="7"/>
                    <a:pt x="70" y="5"/>
                  </a:cubicBezTo>
                  <a:cubicBezTo>
                    <a:pt x="67" y="2"/>
                    <a:pt x="62" y="0"/>
                    <a:pt x="58" y="0"/>
                  </a:cubicBezTo>
                  <a:cubicBezTo>
                    <a:pt x="52" y="0"/>
                    <a:pt x="47" y="2"/>
                    <a:pt x="44" y="6"/>
                  </a:cubicBezTo>
                  <a:cubicBezTo>
                    <a:pt x="37" y="14"/>
                    <a:pt x="37" y="26"/>
                    <a:pt x="45" y="33"/>
                  </a:cubicBezTo>
                  <a:cubicBezTo>
                    <a:pt x="46" y="34"/>
                    <a:pt x="47" y="34"/>
                    <a:pt x="48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9" y="35"/>
                    <a:pt x="0" y="4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7"/>
                    <a:pt x="7" y="74"/>
                    <a:pt x="15" y="76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49"/>
                    <a:pt x="23" y="157"/>
                    <a:pt x="34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37" y="157"/>
                    <a:pt x="145" y="149"/>
                    <a:pt x="145" y="139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53" y="74"/>
                    <a:pt x="160" y="67"/>
                    <a:pt x="160" y="58"/>
                  </a:cubicBezTo>
                  <a:cubicBezTo>
                    <a:pt x="160" y="53"/>
                    <a:pt x="160" y="53"/>
                    <a:pt x="160" y="53"/>
                  </a:cubicBezTo>
                  <a:cubicBezTo>
                    <a:pt x="160" y="43"/>
                    <a:pt x="151" y="35"/>
                    <a:pt x="141" y="35"/>
                  </a:cubicBezTo>
                  <a:close/>
                  <a:moveTo>
                    <a:pt x="87" y="23"/>
                  </a:moveTo>
                  <a:cubicBezTo>
                    <a:pt x="89" y="18"/>
                    <a:pt x="92" y="13"/>
                    <a:pt x="95" y="11"/>
                  </a:cubicBezTo>
                  <a:cubicBezTo>
                    <a:pt x="97" y="9"/>
                    <a:pt x="100" y="8"/>
                    <a:pt x="102" y="8"/>
                  </a:cubicBezTo>
                  <a:cubicBezTo>
                    <a:pt x="105" y="8"/>
                    <a:pt x="108" y="9"/>
                    <a:pt x="110" y="12"/>
                  </a:cubicBezTo>
                  <a:cubicBezTo>
                    <a:pt x="114" y="16"/>
                    <a:pt x="114" y="23"/>
                    <a:pt x="110" y="27"/>
                  </a:cubicBezTo>
                  <a:cubicBezTo>
                    <a:pt x="106" y="30"/>
                    <a:pt x="97" y="34"/>
                    <a:pt x="91" y="34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88" y="34"/>
                    <a:pt x="87" y="34"/>
                    <a:pt x="86" y="33"/>
                  </a:cubicBezTo>
                  <a:cubicBezTo>
                    <a:pt x="85" y="32"/>
                    <a:pt x="85" y="29"/>
                    <a:pt x="87" y="23"/>
                  </a:cubicBezTo>
                  <a:close/>
                  <a:moveTo>
                    <a:pt x="50" y="12"/>
                  </a:moveTo>
                  <a:cubicBezTo>
                    <a:pt x="52" y="9"/>
                    <a:pt x="55" y="8"/>
                    <a:pt x="58" y="8"/>
                  </a:cubicBezTo>
                  <a:cubicBezTo>
                    <a:pt x="60" y="8"/>
                    <a:pt x="63" y="9"/>
                    <a:pt x="65" y="11"/>
                  </a:cubicBezTo>
                  <a:cubicBezTo>
                    <a:pt x="71" y="16"/>
                    <a:pt x="77" y="30"/>
                    <a:pt x="74" y="33"/>
                  </a:cubicBezTo>
                  <a:cubicBezTo>
                    <a:pt x="73" y="34"/>
                    <a:pt x="72" y="34"/>
                    <a:pt x="69" y="34"/>
                  </a:cubicBezTo>
                  <a:cubicBezTo>
                    <a:pt x="63" y="34"/>
                    <a:pt x="54" y="30"/>
                    <a:pt x="51" y="27"/>
                  </a:cubicBezTo>
                  <a:cubicBezTo>
                    <a:pt x="46" y="23"/>
                    <a:pt x="46" y="16"/>
                    <a:pt x="50" y="12"/>
                  </a:cubicBezTo>
                  <a:close/>
                  <a:moveTo>
                    <a:pt x="8" y="58"/>
                  </a:moveTo>
                  <a:cubicBezTo>
                    <a:pt x="8" y="53"/>
                    <a:pt x="8" y="53"/>
                    <a:pt x="8" y="53"/>
                  </a:cubicBezTo>
                  <a:cubicBezTo>
                    <a:pt x="8" y="48"/>
                    <a:pt x="13" y="43"/>
                    <a:pt x="19" y="43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3" y="68"/>
                    <a:pt x="8" y="64"/>
                    <a:pt x="8" y="58"/>
                  </a:cubicBezTo>
                  <a:close/>
                  <a:moveTo>
                    <a:pt x="23" y="139"/>
                  </a:moveTo>
                  <a:cubicBezTo>
                    <a:pt x="23" y="77"/>
                    <a:pt x="23" y="77"/>
                    <a:pt x="23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28" y="149"/>
                    <a:pt x="23" y="144"/>
                    <a:pt x="23" y="139"/>
                  </a:cubicBezTo>
                  <a:close/>
                  <a:moveTo>
                    <a:pt x="137" y="139"/>
                  </a:moveTo>
                  <a:cubicBezTo>
                    <a:pt x="137" y="144"/>
                    <a:pt x="132" y="149"/>
                    <a:pt x="126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137" y="77"/>
                    <a:pt x="137" y="77"/>
                    <a:pt x="137" y="77"/>
                  </a:cubicBezTo>
                  <a:lnTo>
                    <a:pt x="137" y="139"/>
                  </a:lnTo>
                  <a:close/>
                  <a:moveTo>
                    <a:pt x="152" y="58"/>
                  </a:moveTo>
                  <a:cubicBezTo>
                    <a:pt x="152" y="64"/>
                    <a:pt x="147" y="68"/>
                    <a:pt x="141" y="68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47" y="43"/>
                    <a:pt x="152" y="48"/>
                    <a:pt x="152" y="53"/>
                  </a:cubicBezTo>
                  <a:lnTo>
                    <a:pt x="152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531"/>
            <p:cNvSpPr>
              <a:spLocks noEditPoints="1"/>
            </p:cNvSpPr>
            <p:nvPr/>
          </p:nvSpPr>
          <p:spPr bwMode="auto">
            <a:xfrm>
              <a:off x="8956676" y="5942013"/>
              <a:ext cx="146050" cy="185738"/>
            </a:xfrm>
            <a:custGeom>
              <a:avLst/>
              <a:gdLst>
                <a:gd name="T0" fmla="*/ 104 w 108"/>
                <a:gd name="T1" fmla="*/ 0 h 138"/>
                <a:gd name="T2" fmla="*/ 100 w 108"/>
                <a:gd name="T3" fmla="*/ 3 h 138"/>
                <a:gd name="T4" fmla="*/ 97 w 108"/>
                <a:gd name="T5" fmla="*/ 35 h 138"/>
                <a:gd name="T6" fmla="*/ 11 w 108"/>
                <a:gd name="T7" fmla="*/ 35 h 138"/>
                <a:gd name="T8" fmla="*/ 8 w 108"/>
                <a:gd name="T9" fmla="*/ 3 h 138"/>
                <a:gd name="T10" fmla="*/ 4 w 108"/>
                <a:gd name="T11" fmla="*/ 0 h 138"/>
                <a:gd name="T12" fmla="*/ 0 w 108"/>
                <a:gd name="T13" fmla="*/ 4 h 138"/>
                <a:gd name="T14" fmla="*/ 9 w 108"/>
                <a:gd name="T15" fmla="*/ 129 h 138"/>
                <a:gd name="T16" fmla="*/ 18 w 108"/>
                <a:gd name="T17" fmla="*/ 138 h 138"/>
                <a:gd name="T18" fmla="*/ 90 w 108"/>
                <a:gd name="T19" fmla="*/ 138 h 138"/>
                <a:gd name="T20" fmla="*/ 99 w 108"/>
                <a:gd name="T21" fmla="*/ 129 h 138"/>
                <a:gd name="T22" fmla="*/ 108 w 108"/>
                <a:gd name="T23" fmla="*/ 4 h 138"/>
                <a:gd name="T24" fmla="*/ 104 w 108"/>
                <a:gd name="T25" fmla="*/ 0 h 138"/>
                <a:gd name="T26" fmla="*/ 90 w 108"/>
                <a:gd name="T27" fmla="*/ 130 h 138"/>
                <a:gd name="T28" fmla="*/ 18 w 108"/>
                <a:gd name="T29" fmla="*/ 130 h 138"/>
                <a:gd name="T30" fmla="*/ 17 w 108"/>
                <a:gd name="T31" fmla="*/ 128 h 138"/>
                <a:gd name="T32" fmla="*/ 13 w 108"/>
                <a:gd name="T33" fmla="*/ 74 h 138"/>
                <a:gd name="T34" fmla="*/ 95 w 108"/>
                <a:gd name="T35" fmla="*/ 74 h 138"/>
                <a:gd name="T36" fmla="*/ 91 w 108"/>
                <a:gd name="T37" fmla="*/ 128 h 138"/>
                <a:gd name="T38" fmla="*/ 90 w 108"/>
                <a:gd name="T39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8" h="138">
                  <a:moveTo>
                    <a:pt x="104" y="0"/>
                  </a:moveTo>
                  <a:cubicBezTo>
                    <a:pt x="102" y="0"/>
                    <a:pt x="100" y="1"/>
                    <a:pt x="100" y="3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9" y="134"/>
                    <a:pt x="14" y="138"/>
                    <a:pt x="18" y="138"/>
                  </a:cubicBezTo>
                  <a:cubicBezTo>
                    <a:pt x="90" y="138"/>
                    <a:pt x="90" y="138"/>
                    <a:pt x="90" y="138"/>
                  </a:cubicBezTo>
                  <a:cubicBezTo>
                    <a:pt x="94" y="138"/>
                    <a:pt x="99" y="134"/>
                    <a:pt x="99" y="129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2"/>
                    <a:pt x="106" y="0"/>
                    <a:pt x="104" y="0"/>
                  </a:cubicBezTo>
                  <a:close/>
                  <a:moveTo>
                    <a:pt x="90" y="130"/>
                  </a:moveTo>
                  <a:cubicBezTo>
                    <a:pt x="18" y="130"/>
                    <a:pt x="18" y="130"/>
                    <a:pt x="18" y="130"/>
                  </a:cubicBezTo>
                  <a:cubicBezTo>
                    <a:pt x="18" y="130"/>
                    <a:pt x="17" y="129"/>
                    <a:pt x="17" y="128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1" y="129"/>
                    <a:pt x="90" y="130"/>
                    <a:pt x="90" y="1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532"/>
            <p:cNvSpPr>
              <a:spLocks/>
            </p:cNvSpPr>
            <p:nvPr/>
          </p:nvSpPr>
          <p:spPr bwMode="auto">
            <a:xfrm>
              <a:off x="8947151" y="5891213"/>
              <a:ext cx="165100" cy="44450"/>
            </a:xfrm>
            <a:custGeom>
              <a:avLst/>
              <a:gdLst>
                <a:gd name="T0" fmla="*/ 117 w 122"/>
                <a:gd name="T1" fmla="*/ 13 h 32"/>
                <a:gd name="T2" fmla="*/ 98 w 122"/>
                <a:gd name="T3" fmla="*/ 13 h 32"/>
                <a:gd name="T4" fmla="*/ 92 w 122"/>
                <a:gd name="T5" fmla="*/ 7 h 32"/>
                <a:gd name="T6" fmla="*/ 92 w 122"/>
                <a:gd name="T7" fmla="*/ 5 h 32"/>
                <a:gd name="T8" fmla="*/ 87 w 122"/>
                <a:gd name="T9" fmla="*/ 0 h 32"/>
                <a:gd name="T10" fmla="*/ 35 w 122"/>
                <a:gd name="T11" fmla="*/ 0 h 32"/>
                <a:gd name="T12" fmla="*/ 30 w 122"/>
                <a:gd name="T13" fmla="*/ 5 h 32"/>
                <a:gd name="T14" fmla="*/ 30 w 122"/>
                <a:gd name="T15" fmla="*/ 7 h 32"/>
                <a:gd name="T16" fmla="*/ 24 w 122"/>
                <a:gd name="T17" fmla="*/ 13 h 32"/>
                <a:gd name="T18" fmla="*/ 5 w 122"/>
                <a:gd name="T19" fmla="*/ 13 h 32"/>
                <a:gd name="T20" fmla="*/ 0 w 122"/>
                <a:gd name="T21" fmla="*/ 18 h 32"/>
                <a:gd name="T22" fmla="*/ 0 w 122"/>
                <a:gd name="T23" fmla="*/ 27 h 32"/>
                <a:gd name="T24" fmla="*/ 5 w 122"/>
                <a:gd name="T25" fmla="*/ 32 h 32"/>
                <a:gd name="T26" fmla="*/ 117 w 122"/>
                <a:gd name="T27" fmla="*/ 32 h 32"/>
                <a:gd name="T28" fmla="*/ 122 w 122"/>
                <a:gd name="T29" fmla="*/ 27 h 32"/>
                <a:gd name="T30" fmla="*/ 122 w 122"/>
                <a:gd name="T31" fmla="*/ 18 h 32"/>
                <a:gd name="T32" fmla="*/ 117 w 122"/>
                <a:gd name="T33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" h="32">
                  <a:moveTo>
                    <a:pt x="117" y="13"/>
                  </a:moveTo>
                  <a:cubicBezTo>
                    <a:pt x="98" y="13"/>
                    <a:pt x="98" y="13"/>
                    <a:pt x="98" y="13"/>
                  </a:cubicBezTo>
                  <a:cubicBezTo>
                    <a:pt x="95" y="13"/>
                    <a:pt x="92" y="10"/>
                    <a:pt x="92" y="7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2" y="2"/>
                    <a:pt x="90" y="0"/>
                    <a:pt x="87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0"/>
                    <a:pt x="27" y="13"/>
                    <a:pt x="24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2" y="13"/>
                    <a:pt x="0" y="15"/>
                    <a:pt x="0" y="1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2" y="32"/>
                    <a:pt x="5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20" y="32"/>
                    <a:pt x="122" y="30"/>
                    <a:pt x="122" y="27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5"/>
                    <a:pt x="120" y="13"/>
                    <a:pt x="117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533"/>
            <p:cNvSpPr>
              <a:spLocks noEditPoints="1"/>
            </p:cNvSpPr>
            <p:nvPr/>
          </p:nvSpPr>
          <p:spPr bwMode="auto">
            <a:xfrm>
              <a:off x="9447214" y="395287"/>
              <a:ext cx="209550" cy="114300"/>
            </a:xfrm>
            <a:custGeom>
              <a:avLst/>
              <a:gdLst>
                <a:gd name="T0" fmla="*/ 155 w 155"/>
                <a:gd name="T1" fmla="*/ 31 h 85"/>
                <a:gd name="T2" fmla="*/ 155 w 155"/>
                <a:gd name="T3" fmla="*/ 31 h 85"/>
                <a:gd name="T4" fmla="*/ 155 w 155"/>
                <a:gd name="T5" fmla="*/ 30 h 85"/>
                <a:gd name="T6" fmla="*/ 154 w 155"/>
                <a:gd name="T7" fmla="*/ 29 h 85"/>
                <a:gd name="T8" fmla="*/ 154 w 155"/>
                <a:gd name="T9" fmla="*/ 29 h 85"/>
                <a:gd name="T10" fmla="*/ 124 w 155"/>
                <a:gd name="T11" fmla="*/ 1 h 85"/>
                <a:gd name="T12" fmla="*/ 124 w 155"/>
                <a:gd name="T13" fmla="*/ 1 h 85"/>
                <a:gd name="T14" fmla="*/ 124 w 155"/>
                <a:gd name="T15" fmla="*/ 1 h 85"/>
                <a:gd name="T16" fmla="*/ 124 w 155"/>
                <a:gd name="T17" fmla="*/ 1 h 85"/>
                <a:gd name="T18" fmla="*/ 123 w 155"/>
                <a:gd name="T19" fmla="*/ 0 h 85"/>
                <a:gd name="T20" fmla="*/ 122 w 155"/>
                <a:gd name="T21" fmla="*/ 0 h 85"/>
                <a:gd name="T22" fmla="*/ 34 w 155"/>
                <a:gd name="T23" fmla="*/ 0 h 85"/>
                <a:gd name="T24" fmla="*/ 33 w 155"/>
                <a:gd name="T25" fmla="*/ 0 h 85"/>
                <a:gd name="T26" fmla="*/ 32 w 155"/>
                <a:gd name="T27" fmla="*/ 1 h 85"/>
                <a:gd name="T28" fmla="*/ 31 w 155"/>
                <a:gd name="T29" fmla="*/ 1 h 85"/>
                <a:gd name="T30" fmla="*/ 31 w 155"/>
                <a:gd name="T31" fmla="*/ 1 h 85"/>
                <a:gd name="T32" fmla="*/ 31 w 155"/>
                <a:gd name="T33" fmla="*/ 1 h 85"/>
                <a:gd name="T34" fmla="*/ 2 w 155"/>
                <a:gd name="T35" fmla="*/ 29 h 85"/>
                <a:gd name="T36" fmla="*/ 2 w 155"/>
                <a:gd name="T37" fmla="*/ 29 h 85"/>
                <a:gd name="T38" fmla="*/ 1 w 155"/>
                <a:gd name="T39" fmla="*/ 30 h 85"/>
                <a:gd name="T40" fmla="*/ 1 w 155"/>
                <a:gd name="T41" fmla="*/ 31 h 85"/>
                <a:gd name="T42" fmla="*/ 1 w 155"/>
                <a:gd name="T43" fmla="*/ 31 h 85"/>
                <a:gd name="T44" fmla="*/ 0 w 155"/>
                <a:gd name="T45" fmla="*/ 32 h 85"/>
                <a:gd name="T46" fmla="*/ 0 w 155"/>
                <a:gd name="T47" fmla="*/ 32 h 85"/>
                <a:gd name="T48" fmla="*/ 0 w 155"/>
                <a:gd name="T49" fmla="*/ 81 h 85"/>
                <a:gd name="T50" fmla="*/ 4 w 155"/>
                <a:gd name="T51" fmla="*/ 85 h 85"/>
                <a:gd name="T52" fmla="*/ 151 w 155"/>
                <a:gd name="T53" fmla="*/ 85 h 85"/>
                <a:gd name="T54" fmla="*/ 155 w 155"/>
                <a:gd name="T55" fmla="*/ 81 h 85"/>
                <a:gd name="T56" fmla="*/ 155 w 155"/>
                <a:gd name="T57" fmla="*/ 32 h 85"/>
                <a:gd name="T58" fmla="*/ 155 w 155"/>
                <a:gd name="T59" fmla="*/ 32 h 85"/>
                <a:gd name="T60" fmla="*/ 155 w 155"/>
                <a:gd name="T61" fmla="*/ 31 h 85"/>
                <a:gd name="T62" fmla="*/ 99 w 155"/>
                <a:gd name="T63" fmla="*/ 28 h 85"/>
                <a:gd name="T64" fmla="*/ 96 w 155"/>
                <a:gd name="T65" fmla="*/ 30 h 85"/>
                <a:gd name="T66" fmla="*/ 95 w 155"/>
                <a:gd name="T67" fmla="*/ 33 h 85"/>
                <a:gd name="T68" fmla="*/ 95 w 155"/>
                <a:gd name="T69" fmla="*/ 35 h 85"/>
                <a:gd name="T70" fmla="*/ 78 w 155"/>
                <a:gd name="T71" fmla="*/ 52 h 85"/>
                <a:gd name="T72" fmla="*/ 61 w 155"/>
                <a:gd name="T73" fmla="*/ 35 h 85"/>
                <a:gd name="T74" fmla="*/ 61 w 155"/>
                <a:gd name="T75" fmla="*/ 33 h 85"/>
                <a:gd name="T76" fmla="*/ 60 w 155"/>
                <a:gd name="T77" fmla="*/ 30 h 85"/>
                <a:gd name="T78" fmla="*/ 57 w 155"/>
                <a:gd name="T79" fmla="*/ 28 h 85"/>
                <a:gd name="T80" fmla="*/ 38 w 155"/>
                <a:gd name="T81" fmla="*/ 28 h 85"/>
                <a:gd name="T82" fmla="*/ 38 w 155"/>
                <a:gd name="T83" fmla="*/ 8 h 85"/>
                <a:gd name="T84" fmla="*/ 118 w 155"/>
                <a:gd name="T85" fmla="*/ 8 h 85"/>
                <a:gd name="T86" fmla="*/ 118 w 155"/>
                <a:gd name="T87" fmla="*/ 28 h 85"/>
                <a:gd name="T88" fmla="*/ 99 w 155"/>
                <a:gd name="T89" fmla="*/ 28 h 85"/>
                <a:gd name="T90" fmla="*/ 14 w 155"/>
                <a:gd name="T91" fmla="*/ 28 h 85"/>
                <a:gd name="T92" fmla="*/ 30 w 155"/>
                <a:gd name="T93" fmla="*/ 13 h 85"/>
                <a:gd name="T94" fmla="*/ 30 w 155"/>
                <a:gd name="T95" fmla="*/ 28 h 85"/>
                <a:gd name="T96" fmla="*/ 14 w 155"/>
                <a:gd name="T97" fmla="*/ 28 h 85"/>
                <a:gd name="T98" fmla="*/ 126 w 155"/>
                <a:gd name="T99" fmla="*/ 13 h 85"/>
                <a:gd name="T100" fmla="*/ 141 w 155"/>
                <a:gd name="T101" fmla="*/ 28 h 85"/>
                <a:gd name="T102" fmla="*/ 126 w 155"/>
                <a:gd name="T103" fmla="*/ 28 h 85"/>
                <a:gd name="T104" fmla="*/ 126 w 155"/>
                <a:gd name="T105" fmla="*/ 13 h 85"/>
                <a:gd name="T106" fmla="*/ 147 w 155"/>
                <a:gd name="T107" fmla="*/ 77 h 85"/>
                <a:gd name="T108" fmla="*/ 8 w 155"/>
                <a:gd name="T109" fmla="*/ 77 h 85"/>
                <a:gd name="T110" fmla="*/ 8 w 155"/>
                <a:gd name="T111" fmla="*/ 36 h 85"/>
                <a:gd name="T112" fmla="*/ 53 w 155"/>
                <a:gd name="T113" fmla="*/ 36 h 85"/>
                <a:gd name="T114" fmla="*/ 78 w 155"/>
                <a:gd name="T115" fmla="*/ 60 h 85"/>
                <a:gd name="T116" fmla="*/ 103 w 155"/>
                <a:gd name="T117" fmla="*/ 36 h 85"/>
                <a:gd name="T118" fmla="*/ 147 w 155"/>
                <a:gd name="T119" fmla="*/ 36 h 85"/>
                <a:gd name="T120" fmla="*/ 147 w 155"/>
                <a:gd name="T121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5" h="85">
                  <a:moveTo>
                    <a:pt x="155" y="31"/>
                  </a:moveTo>
                  <a:cubicBezTo>
                    <a:pt x="155" y="31"/>
                    <a:pt x="155" y="31"/>
                    <a:pt x="155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4" y="29"/>
                    <a:pt x="154" y="29"/>
                    <a:pt x="154" y="29"/>
                  </a:cubicBezTo>
                  <a:cubicBezTo>
                    <a:pt x="154" y="29"/>
                    <a:pt x="154" y="29"/>
                    <a:pt x="154" y="29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2" y="0"/>
                    <a:pt x="12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3" y="0"/>
                    <a:pt x="33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5"/>
                    <a:pt x="4" y="85"/>
                  </a:cubicBezTo>
                  <a:cubicBezTo>
                    <a:pt x="151" y="85"/>
                    <a:pt x="151" y="85"/>
                    <a:pt x="151" y="85"/>
                  </a:cubicBezTo>
                  <a:cubicBezTo>
                    <a:pt x="153" y="85"/>
                    <a:pt x="155" y="83"/>
                    <a:pt x="155" y="81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5" y="32"/>
                    <a:pt x="155" y="31"/>
                  </a:cubicBezTo>
                  <a:close/>
                  <a:moveTo>
                    <a:pt x="99" y="28"/>
                  </a:moveTo>
                  <a:cubicBezTo>
                    <a:pt x="98" y="28"/>
                    <a:pt x="97" y="29"/>
                    <a:pt x="96" y="30"/>
                  </a:cubicBezTo>
                  <a:cubicBezTo>
                    <a:pt x="95" y="31"/>
                    <a:pt x="95" y="32"/>
                    <a:pt x="95" y="33"/>
                  </a:cubicBezTo>
                  <a:cubicBezTo>
                    <a:pt x="95" y="33"/>
                    <a:pt x="95" y="34"/>
                    <a:pt x="95" y="35"/>
                  </a:cubicBezTo>
                  <a:cubicBezTo>
                    <a:pt x="95" y="44"/>
                    <a:pt x="87" y="52"/>
                    <a:pt x="78" y="52"/>
                  </a:cubicBezTo>
                  <a:cubicBezTo>
                    <a:pt x="68" y="52"/>
                    <a:pt x="61" y="44"/>
                    <a:pt x="61" y="35"/>
                  </a:cubicBezTo>
                  <a:cubicBezTo>
                    <a:pt x="61" y="34"/>
                    <a:pt x="61" y="33"/>
                    <a:pt x="61" y="33"/>
                  </a:cubicBezTo>
                  <a:cubicBezTo>
                    <a:pt x="61" y="32"/>
                    <a:pt x="60" y="31"/>
                    <a:pt x="60" y="30"/>
                  </a:cubicBezTo>
                  <a:cubicBezTo>
                    <a:pt x="59" y="29"/>
                    <a:pt x="58" y="28"/>
                    <a:pt x="57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28"/>
                    <a:pt x="118" y="28"/>
                    <a:pt x="118" y="28"/>
                  </a:cubicBezTo>
                  <a:lnTo>
                    <a:pt x="99" y="28"/>
                  </a:lnTo>
                  <a:close/>
                  <a:moveTo>
                    <a:pt x="14" y="28"/>
                  </a:moveTo>
                  <a:cubicBezTo>
                    <a:pt x="30" y="13"/>
                    <a:pt x="30" y="13"/>
                    <a:pt x="30" y="13"/>
                  </a:cubicBezTo>
                  <a:cubicBezTo>
                    <a:pt x="30" y="28"/>
                    <a:pt x="30" y="28"/>
                    <a:pt x="30" y="28"/>
                  </a:cubicBezTo>
                  <a:lnTo>
                    <a:pt x="14" y="28"/>
                  </a:lnTo>
                  <a:close/>
                  <a:moveTo>
                    <a:pt x="126" y="13"/>
                  </a:moveTo>
                  <a:cubicBezTo>
                    <a:pt x="141" y="28"/>
                    <a:pt x="141" y="28"/>
                    <a:pt x="141" y="28"/>
                  </a:cubicBezTo>
                  <a:cubicBezTo>
                    <a:pt x="126" y="28"/>
                    <a:pt x="126" y="28"/>
                    <a:pt x="126" y="28"/>
                  </a:cubicBezTo>
                  <a:lnTo>
                    <a:pt x="126" y="13"/>
                  </a:lnTo>
                  <a:close/>
                  <a:moveTo>
                    <a:pt x="147" y="77"/>
                  </a:moveTo>
                  <a:cubicBezTo>
                    <a:pt x="8" y="77"/>
                    <a:pt x="8" y="77"/>
                    <a:pt x="8" y="7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50"/>
                    <a:pt x="64" y="60"/>
                    <a:pt x="78" y="60"/>
                  </a:cubicBezTo>
                  <a:cubicBezTo>
                    <a:pt x="91" y="60"/>
                    <a:pt x="102" y="50"/>
                    <a:pt x="103" y="36"/>
                  </a:cubicBezTo>
                  <a:cubicBezTo>
                    <a:pt x="147" y="36"/>
                    <a:pt x="147" y="36"/>
                    <a:pt x="147" y="36"/>
                  </a:cubicBezTo>
                  <a:lnTo>
                    <a:pt x="147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534"/>
            <p:cNvSpPr>
              <a:spLocks/>
            </p:cNvSpPr>
            <p:nvPr/>
          </p:nvSpPr>
          <p:spPr bwMode="auto">
            <a:xfrm>
              <a:off x="9442451" y="2241550"/>
              <a:ext cx="220663" cy="127000"/>
            </a:xfrm>
            <a:custGeom>
              <a:avLst/>
              <a:gdLst>
                <a:gd name="T0" fmla="*/ 16 w 164"/>
                <a:gd name="T1" fmla="*/ 91 h 94"/>
                <a:gd name="T2" fmla="*/ 82 w 164"/>
                <a:gd name="T3" fmla="*/ 25 h 94"/>
                <a:gd name="T4" fmla="*/ 148 w 164"/>
                <a:gd name="T5" fmla="*/ 91 h 94"/>
                <a:gd name="T6" fmla="*/ 157 w 164"/>
                <a:gd name="T7" fmla="*/ 91 h 94"/>
                <a:gd name="T8" fmla="*/ 161 w 164"/>
                <a:gd name="T9" fmla="*/ 87 h 94"/>
                <a:gd name="T10" fmla="*/ 161 w 164"/>
                <a:gd name="T11" fmla="*/ 78 h 94"/>
                <a:gd name="T12" fmla="*/ 91 w 164"/>
                <a:gd name="T13" fmla="*/ 7 h 94"/>
                <a:gd name="T14" fmla="*/ 86 w 164"/>
                <a:gd name="T15" fmla="*/ 3 h 94"/>
                <a:gd name="T16" fmla="*/ 77 w 164"/>
                <a:gd name="T17" fmla="*/ 3 h 94"/>
                <a:gd name="T18" fmla="*/ 73 w 164"/>
                <a:gd name="T19" fmla="*/ 7 h 94"/>
                <a:gd name="T20" fmla="*/ 2 w 164"/>
                <a:gd name="T21" fmla="*/ 78 h 94"/>
                <a:gd name="T22" fmla="*/ 2 w 164"/>
                <a:gd name="T23" fmla="*/ 87 h 94"/>
                <a:gd name="T24" fmla="*/ 7 w 164"/>
                <a:gd name="T25" fmla="*/ 91 h 94"/>
                <a:gd name="T26" fmla="*/ 16 w 164"/>
                <a:gd name="T27" fmla="*/ 9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4" h="94">
                  <a:moveTo>
                    <a:pt x="16" y="91"/>
                  </a:moveTo>
                  <a:cubicBezTo>
                    <a:pt x="82" y="25"/>
                    <a:pt x="82" y="25"/>
                    <a:pt x="82" y="25"/>
                  </a:cubicBezTo>
                  <a:cubicBezTo>
                    <a:pt x="148" y="91"/>
                    <a:pt x="148" y="91"/>
                    <a:pt x="148" y="91"/>
                  </a:cubicBezTo>
                  <a:cubicBezTo>
                    <a:pt x="151" y="94"/>
                    <a:pt x="155" y="94"/>
                    <a:pt x="157" y="91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4" y="84"/>
                    <a:pt x="164" y="80"/>
                    <a:pt x="161" y="78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86" y="3"/>
                    <a:pt x="86" y="3"/>
                    <a:pt x="86" y="3"/>
                  </a:cubicBezTo>
                  <a:cubicBezTo>
                    <a:pt x="84" y="0"/>
                    <a:pt x="80" y="0"/>
                    <a:pt x="77" y="3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0" y="80"/>
                    <a:pt x="0" y="84"/>
                    <a:pt x="2" y="87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9" y="94"/>
                    <a:pt x="13" y="94"/>
                    <a:pt x="16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535"/>
            <p:cNvSpPr>
              <a:spLocks noEditPoints="1"/>
            </p:cNvSpPr>
            <p:nvPr/>
          </p:nvSpPr>
          <p:spPr bwMode="auto">
            <a:xfrm>
              <a:off x="9436101" y="950912"/>
              <a:ext cx="234950" cy="236538"/>
            </a:xfrm>
            <a:custGeom>
              <a:avLst/>
              <a:gdLst>
                <a:gd name="T0" fmla="*/ 87 w 174"/>
                <a:gd name="T1" fmla="*/ 0 h 174"/>
                <a:gd name="T2" fmla="*/ 0 w 174"/>
                <a:gd name="T3" fmla="*/ 87 h 174"/>
                <a:gd name="T4" fmla="*/ 87 w 174"/>
                <a:gd name="T5" fmla="*/ 174 h 174"/>
                <a:gd name="T6" fmla="*/ 174 w 174"/>
                <a:gd name="T7" fmla="*/ 87 h 174"/>
                <a:gd name="T8" fmla="*/ 87 w 174"/>
                <a:gd name="T9" fmla="*/ 0 h 174"/>
                <a:gd name="T10" fmla="*/ 87 w 174"/>
                <a:gd name="T11" fmla="*/ 166 h 174"/>
                <a:gd name="T12" fmla="*/ 8 w 174"/>
                <a:gd name="T13" fmla="*/ 87 h 174"/>
                <a:gd name="T14" fmla="*/ 87 w 174"/>
                <a:gd name="T15" fmla="*/ 8 h 174"/>
                <a:gd name="T16" fmla="*/ 166 w 174"/>
                <a:gd name="T17" fmla="*/ 87 h 174"/>
                <a:gd name="T18" fmla="*/ 87 w 174"/>
                <a:gd name="T19" fmla="*/ 16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close/>
                  <a:moveTo>
                    <a:pt x="87" y="166"/>
                  </a:moveTo>
                  <a:cubicBezTo>
                    <a:pt x="43" y="166"/>
                    <a:pt x="8" y="131"/>
                    <a:pt x="8" y="87"/>
                  </a:cubicBezTo>
                  <a:cubicBezTo>
                    <a:pt x="8" y="44"/>
                    <a:pt x="43" y="8"/>
                    <a:pt x="87" y="8"/>
                  </a:cubicBezTo>
                  <a:cubicBezTo>
                    <a:pt x="130" y="8"/>
                    <a:pt x="166" y="44"/>
                    <a:pt x="166" y="87"/>
                  </a:cubicBezTo>
                  <a:cubicBezTo>
                    <a:pt x="166" y="131"/>
                    <a:pt x="130" y="166"/>
                    <a:pt x="87" y="1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536"/>
            <p:cNvSpPr>
              <a:spLocks noEditPoints="1"/>
            </p:cNvSpPr>
            <p:nvPr/>
          </p:nvSpPr>
          <p:spPr bwMode="auto">
            <a:xfrm>
              <a:off x="9505951" y="989012"/>
              <a:ext cx="93663" cy="160338"/>
            </a:xfrm>
            <a:custGeom>
              <a:avLst/>
              <a:gdLst>
                <a:gd name="T0" fmla="*/ 35 w 70"/>
                <a:gd name="T1" fmla="*/ 0 h 118"/>
                <a:gd name="T2" fmla="*/ 0 w 70"/>
                <a:gd name="T3" fmla="*/ 35 h 118"/>
                <a:gd name="T4" fmla="*/ 13 w 70"/>
                <a:gd name="T5" fmla="*/ 48 h 118"/>
                <a:gd name="T6" fmla="*/ 25 w 70"/>
                <a:gd name="T7" fmla="*/ 35 h 118"/>
                <a:gd name="T8" fmla="*/ 35 w 70"/>
                <a:gd name="T9" fmla="*/ 26 h 118"/>
                <a:gd name="T10" fmla="*/ 44 w 70"/>
                <a:gd name="T11" fmla="*/ 35 h 118"/>
                <a:gd name="T12" fmla="*/ 35 w 70"/>
                <a:gd name="T13" fmla="*/ 45 h 118"/>
                <a:gd name="T14" fmla="*/ 22 w 70"/>
                <a:gd name="T15" fmla="*/ 58 h 118"/>
                <a:gd name="T16" fmla="*/ 22 w 70"/>
                <a:gd name="T17" fmla="*/ 78 h 118"/>
                <a:gd name="T18" fmla="*/ 32 w 70"/>
                <a:gd name="T19" fmla="*/ 90 h 118"/>
                <a:gd name="T20" fmla="*/ 21 w 70"/>
                <a:gd name="T21" fmla="*/ 104 h 118"/>
                <a:gd name="T22" fmla="*/ 35 w 70"/>
                <a:gd name="T23" fmla="*/ 118 h 118"/>
                <a:gd name="T24" fmla="*/ 49 w 70"/>
                <a:gd name="T25" fmla="*/ 104 h 118"/>
                <a:gd name="T26" fmla="*/ 38 w 70"/>
                <a:gd name="T27" fmla="*/ 90 h 118"/>
                <a:gd name="T28" fmla="*/ 48 w 70"/>
                <a:gd name="T29" fmla="*/ 78 h 118"/>
                <a:gd name="T30" fmla="*/ 48 w 70"/>
                <a:gd name="T31" fmla="*/ 68 h 118"/>
                <a:gd name="T32" fmla="*/ 70 w 70"/>
                <a:gd name="T33" fmla="*/ 35 h 118"/>
                <a:gd name="T34" fmla="*/ 35 w 70"/>
                <a:gd name="T35" fmla="*/ 0 h 118"/>
                <a:gd name="T36" fmla="*/ 41 w 70"/>
                <a:gd name="T37" fmla="*/ 104 h 118"/>
                <a:gd name="T38" fmla="*/ 35 w 70"/>
                <a:gd name="T39" fmla="*/ 110 h 118"/>
                <a:gd name="T40" fmla="*/ 29 w 70"/>
                <a:gd name="T41" fmla="*/ 104 h 118"/>
                <a:gd name="T42" fmla="*/ 35 w 70"/>
                <a:gd name="T43" fmla="*/ 98 h 118"/>
                <a:gd name="T44" fmla="*/ 41 w 70"/>
                <a:gd name="T45" fmla="*/ 104 h 118"/>
                <a:gd name="T46" fmla="*/ 43 w 70"/>
                <a:gd name="T47" fmla="*/ 61 h 118"/>
                <a:gd name="T48" fmla="*/ 40 w 70"/>
                <a:gd name="T49" fmla="*/ 65 h 118"/>
                <a:gd name="T50" fmla="*/ 40 w 70"/>
                <a:gd name="T51" fmla="*/ 78 h 118"/>
                <a:gd name="T52" fmla="*/ 35 w 70"/>
                <a:gd name="T53" fmla="*/ 83 h 118"/>
                <a:gd name="T54" fmla="*/ 30 w 70"/>
                <a:gd name="T55" fmla="*/ 78 h 118"/>
                <a:gd name="T56" fmla="*/ 30 w 70"/>
                <a:gd name="T57" fmla="*/ 58 h 118"/>
                <a:gd name="T58" fmla="*/ 35 w 70"/>
                <a:gd name="T59" fmla="*/ 53 h 118"/>
                <a:gd name="T60" fmla="*/ 52 w 70"/>
                <a:gd name="T61" fmla="*/ 35 h 118"/>
                <a:gd name="T62" fmla="*/ 35 w 70"/>
                <a:gd name="T63" fmla="*/ 18 h 118"/>
                <a:gd name="T64" fmla="*/ 17 w 70"/>
                <a:gd name="T65" fmla="*/ 35 h 118"/>
                <a:gd name="T66" fmla="*/ 13 w 70"/>
                <a:gd name="T67" fmla="*/ 40 h 118"/>
                <a:gd name="T68" fmla="*/ 8 w 70"/>
                <a:gd name="T69" fmla="*/ 35 h 118"/>
                <a:gd name="T70" fmla="*/ 35 w 70"/>
                <a:gd name="T71" fmla="*/ 8 h 118"/>
                <a:gd name="T72" fmla="*/ 62 w 70"/>
                <a:gd name="T73" fmla="*/ 35 h 118"/>
                <a:gd name="T74" fmla="*/ 43 w 70"/>
                <a:gd name="T75" fmla="*/ 61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118">
                  <a:moveTo>
                    <a:pt x="35" y="0"/>
                  </a:moveTo>
                  <a:cubicBezTo>
                    <a:pt x="16" y="0"/>
                    <a:pt x="0" y="16"/>
                    <a:pt x="0" y="35"/>
                  </a:cubicBezTo>
                  <a:cubicBezTo>
                    <a:pt x="0" y="42"/>
                    <a:pt x="6" y="48"/>
                    <a:pt x="13" y="48"/>
                  </a:cubicBezTo>
                  <a:cubicBezTo>
                    <a:pt x="20" y="48"/>
                    <a:pt x="25" y="42"/>
                    <a:pt x="25" y="35"/>
                  </a:cubicBezTo>
                  <a:cubicBezTo>
                    <a:pt x="25" y="30"/>
                    <a:pt x="30" y="26"/>
                    <a:pt x="35" y="26"/>
                  </a:cubicBezTo>
                  <a:cubicBezTo>
                    <a:pt x="40" y="26"/>
                    <a:pt x="44" y="30"/>
                    <a:pt x="44" y="35"/>
                  </a:cubicBezTo>
                  <a:cubicBezTo>
                    <a:pt x="44" y="41"/>
                    <a:pt x="40" y="45"/>
                    <a:pt x="35" y="45"/>
                  </a:cubicBezTo>
                  <a:cubicBezTo>
                    <a:pt x="28" y="45"/>
                    <a:pt x="22" y="50"/>
                    <a:pt x="22" y="5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22" y="84"/>
                    <a:pt x="26" y="89"/>
                    <a:pt x="32" y="90"/>
                  </a:cubicBezTo>
                  <a:cubicBezTo>
                    <a:pt x="26" y="92"/>
                    <a:pt x="21" y="97"/>
                    <a:pt x="21" y="104"/>
                  </a:cubicBezTo>
                  <a:cubicBezTo>
                    <a:pt x="21" y="112"/>
                    <a:pt x="27" y="118"/>
                    <a:pt x="35" y="118"/>
                  </a:cubicBezTo>
                  <a:cubicBezTo>
                    <a:pt x="43" y="118"/>
                    <a:pt x="49" y="112"/>
                    <a:pt x="49" y="104"/>
                  </a:cubicBezTo>
                  <a:cubicBezTo>
                    <a:pt x="49" y="97"/>
                    <a:pt x="44" y="92"/>
                    <a:pt x="38" y="90"/>
                  </a:cubicBezTo>
                  <a:cubicBezTo>
                    <a:pt x="43" y="89"/>
                    <a:pt x="48" y="84"/>
                    <a:pt x="48" y="78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61" y="63"/>
                    <a:pt x="70" y="50"/>
                    <a:pt x="70" y="35"/>
                  </a:cubicBezTo>
                  <a:cubicBezTo>
                    <a:pt x="70" y="16"/>
                    <a:pt x="54" y="0"/>
                    <a:pt x="35" y="0"/>
                  </a:cubicBezTo>
                  <a:close/>
                  <a:moveTo>
                    <a:pt x="41" y="104"/>
                  </a:moveTo>
                  <a:cubicBezTo>
                    <a:pt x="41" y="107"/>
                    <a:pt x="38" y="110"/>
                    <a:pt x="35" y="110"/>
                  </a:cubicBezTo>
                  <a:cubicBezTo>
                    <a:pt x="32" y="110"/>
                    <a:pt x="29" y="107"/>
                    <a:pt x="29" y="104"/>
                  </a:cubicBezTo>
                  <a:cubicBezTo>
                    <a:pt x="29" y="101"/>
                    <a:pt x="32" y="98"/>
                    <a:pt x="35" y="98"/>
                  </a:cubicBezTo>
                  <a:cubicBezTo>
                    <a:pt x="38" y="98"/>
                    <a:pt x="41" y="101"/>
                    <a:pt x="41" y="104"/>
                  </a:cubicBezTo>
                  <a:close/>
                  <a:moveTo>
                    <a:pt x="43" y="61"/>
                  </a:moveTo>
                  <a:cubicBezTo>
                    <a:pt x="41" y="62"/>
                    <a:pt x="40" y="63"/>
                    <a:pt x="40" y="65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81"/>
                    <a:pt x="38" y="83"/>
                    <a:pt x="35" y="83"/>
                  </a:cubicBezTo>
                  <a:cubicBezTo>
                    <a:pt x="32" y="83"/>
                    <a:pt x="30" y="81"/>
                    <a:pt x="30" y="7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5"/>
                    <a:pt x="32" y="53"/>
                    <a:pt x="35" y="53"/>
                  </a:cubicBezTo>
                  <a:cubicBezTo>
                    <a:pt x="44" y="53"/>
                    <a:pt x="52" y="45"/>
                    <a:pt x="52" y="35"/>
                  </a:cubicBezTo>
                  <a:cubicBezTo>
                    <a:pt x="52" y="26"/>
                    <a:pt x="44" y="18"/>
                    <a:pt x="35" y="18"/>
                  </a:cubicBezTo>
                  <a:cubicBezTo>
                    <a:pt x="25" y="18"/>
                    <a:pt x="17" y="26"/>
                    <a:pt x="17" y="35"/>
                  </a:cubicBezTo>
                  <a:cubicBezTo>
                    <a:pt x="17" y="38"/>
                    <a:pt x="15" y="40"/>
                    <a:pt x="13" y="40"/>
                  </a:cubicBezTo>
                  <a:cubicBezTo>
                    <a:pt x="10" y="40"/>
                    <a:pt x="8" y="38"/>
                    <a:pt x="8" y="35"/>
                  </a:cubicBezTo>
                  <a:cubicBezTo>
                    <a:pt x="8" y="20"/>
                    <a:pt x="20" y="8"/>
                    <a:pt x="35" y="8"/>
                  </a:cubicBezTo>
                  <a:cubicBezTo>
                    <a:pt x="50" y="8"/>
                    <a:pt x="62" y="20"/>
                    <a:pt x="62" y="35"/>
                  </a:cubicBezTo>
                  <a:cubicBezTo>
                    <a:pt x="62" y="47"/>
                    <a:pt x="54" y="58"/>
                    <a:pt x="43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537"/>
            <p:cNvSpPr>
              <a:spLocks noEditPoints="1"/>
            </p:cNvSpPr>
            <p:nvPr/>
          </p:nvSpPr>
          <p:spPr bwMode="auto">
            <a:xfrm>
              <a:off x="9439276" y="1555750"/>
              <a:ext cx="227013" cy="261938"/>
            </a:xfrm>
            <a:custGeom>
              <a:avLst/>
              <a:gdLst>
                <a:gd name="T0" fmla="*/ 156 w 168"/>
                <a:gd name="T1" fmla="*/ 0 h 194"/>
                <a:gd name="T2" fmla="*/ 12 w 168"/>
                <a:gd name="T3" fmla="*/ 0 h 194"/>
                <a:gd name="T4" fmla="*/ 0 w 168"/>
                <a:gd name="T5" fmla="*/ 12 h 194"/>
                <a:gd name="T6" fmla="*/ 0 w 168"/>
                <a:gd name="T7" fmla="*/ 34 h 194"/>
                <a:gd name="T8" fmla="*/ 12 w 168"/>
                <a:gd name="T9" fmla="*/ 46 h 194"/>
                <a:gd name="T10" fmla="*/ 16 w 168"/>
                <a:gd name="T11" fmla="*/ 46 h 194"/>
                <a:gd name="T12" fmla="*/ 28 w 168"/>
                <a:gd name="T13" fmla="*/ 34 h 194"/>
                <a:gd name="T14" fmla="*/ 28 w 168"/>
                <a:gd name="T15" fmla="*/ 29 h 194"/>
                <a:gd name="T16" fmla="*/ 70 w 168"/>
                <a:gd name="T17" fmla="*/ 29 h 194"/>
                <a:gd name="T18" fmla="*/ 70 w 168"/>
                <a:gd name="T19" fmla="*/ 166 h 194"/>
                <a:gd name="T20" fmla="*/ 61 w 168"/>
                <a:gd name="T21" fmla="*/ 177 h 194"/>
                <a:gd name="T22" fmla="*/ 61 w 168"/>
                <a:gd name="T23" fmla="*/ 182 h 194"/>
                <a:gd name="T24" fmla="*/ 73 w 168"/>
                <a:gd name="T25" fmla="*/ 194 h 194"/>
                <a:gd name="T26" fmla="*/ 95 w 168"/>
                <a:gd name="T27" fmla="*/ 194 h 194"/>
                <a:gd name="T28" fmla="*/ 107 w 168"/>
                <a:gd name="T29" fmla="*/ 182 h 194"/>
                <a:gd name="T30" fmla="*/ 107 w 168"/>
                <a:gd name="T31" fmla="*/ 177 h 194"/>
                <a:gd name="T32" fmla="*/ 98 w 168"/>
                <a:gd name="T33" fmla="*/ 166 h 194"/>
                <a:gd name="T34" fmla="*/ 98 w 168"/>
                <a:gd name="T35" fmla="*/ 29 h 194"/>
                <a:gd name="T36" fmla="*/ 139 w 168"/>
                <a:gd name="T37" fmla="*/ 29 h 194"/>
                <a:gd name="T38" fmla="*/ 139 w 168"/>
                <a:gd name="T39" fmla="*/ 34 h 194"/>
                <a:gd name="T40" fmla="*/ 151 w 168"/>
                <a:gd name="T41" fmla="*/ 46 h 194"/>
                <a:gd name="T42" fmla="*/ 156 w 168"/>
                <a:gd name="T43" fmla="*/ 46 h 194"/>
                <a:gd name="T44" fmla="*/ 168 w 168"/>
                <a:gd name="T45" fmla="*/ 34 h 194"/>
                <a:gd name="T46" fmla="*/ 168 w 168"/>
                <a:gd name="T47" fmla="*/ 12 h 194"/>
                <a:gd name="T48" fmla="*/ 156 w 168"/>
                <a:gd name="T49" fmla="*/ 0 h 194"/>
                <a:gd name="T50" fmla="*/ 160 w 168"/>
                <a:gd name="T51" fmla="*/ 34 h 194"/>
                <a:gd name="T52" fmla="*/ 156 w 168"/>
                <a:gd name="T53" fmla="*/ 38 h 194"/>
                <a:gd name="T54" fmla="*/ 151 w 168"/>
                <a:gd name="T55" fmla="*/ 38 h 194"/>
                <a:gd name="T56" fmla="*/ 147 w 168"/>
                <a:gd name="T57" fmla="*/ 34 h 194"/>
                <a:gd name="T58" fmla="*/ 147 w 168"/>
                <a:gd name="T59" fmla="*/ 25 h 194"/>
                <a:gd name="T60" fmla="*/ 143 w 168"/>
                <a:gd name="T61" fmla="*/ 21 h 194"/>
                <a:gd name="T62" fmla="*/ 94 w 168"/>
                <a:gd name="T63" fmla="*/ 21 h 194"/>
                <a:gd name="T64" fmla="*/ 90 w 168"/>
                <a:gd name="T65" fmla="*/ 25 h 194"/>
                <a:gd name="T66" fmla="*/ 90 w 168"/>
                <a:gd name="T67" fmla="*/ 169 h 194"/>
                <a:gd name="T68" fmla="*/ 94 w 168"/>
                <a:gd name="T69" fmla="*/ 173 h 194"/>
                <a:gd name="T70" fmla="*/ 95 w 168"/>
                <a:gd name="T71" fmla="*/ 173 h 194"/>
                <a:gd name="T72" fmla="*/ 99 w 168"/>
                <a:gd name="T73" fmla="*/ 177 h 194"/>
                <a:gd name="T74" fmla="*/ 99 w 168"/>
                <a:gd name="T75" fmla="*/ 182 h 194"/>
                <a:gd name="T76" fmla="*/ 95 w 168"/>
                <a:gd name="T77" fmla="*/ 186 h 194"/>
                <a:gd name="T78" fmla="*/ 73 w 168"/>
                <a:gd name="T79" fmla="*/ 186 h 194"/>
                <a:gd name="T80" fmla="*/ 69 w 168"/>
                <a:gd name="T81" fmla="*/ 182 h 194"/>
                <a:gd name="T82" fmla="*/ 69 w 168"/>
                <a:gd name="T83" fmla="*/ 177 h 194"/>
                <a:gd name="T84" fmla="*/ 73 w 168"/>
                <a:gd name="T85" fmla="*/ 173 h 194"/>
                <a:gd name="T86" fmla="*/ 74 w 168"/>
                <a:gd name="T87" fmla="*/ 173 h 194"/>
                <a:gd name="T88" fmla="*/ 78 w 168"/>
                <a:gd name="T89" fmla="*/ 169 h 194"/>
                <a:gd name="T90" fmla="*/ 78 w 168"/>
                <a:gd name="T91" fmla="*/ 25 h 194"/>
                <a:gd name="T92" fmla="*/ 74 w 168"/>
                <a:gd name="T93" fmla="*/ 21 h 194"/>
                <a:gd name="T94" fmla="*/ 24 w 168"/>
                <a:gd name="T95" fmla="*/ 21 h 194"/>
                <a:gd name="T96" fmla="*/ 20 w 168"/>
                <a:gd name="T97" fmla="*/ 25 h 194"/>
                <a:gd name="T98" fmla="*/ 20 w 168"/>
                <a:gd name="T99" fmla="*/ 34 h 194"/>
                <a:gd name="T100" fmla="*/ 16 w 168"/>
                <a:gd name="T101" fmla="*/ 38 h 194"/>
                <a:gd name="T102" fmla="*/ 12 w 168"/>
                <a:gd name="T103" fmla="*/ 38 h 194"/>
                <a:gd name="T104" fmla="*/ 8 w 168"/>
                <a:gd name="T105" fmla="*/ 34 h 194"/>
                <a:gd name="T106" fmla="*/ 8 w 168"/>
                <a:gd name="T107" fmla="*/ 12 h 194"/>
                <a:gd name="T108" fmla="*/ 12 w 168"/>
                <a:gd name="T109" fmla="*/ 8 h 194"/>
                <a:gd name="T110" fmla="*/ 156 w 168"/>
                <a:gd name="T111" fmla="*/ 8 h 194"/>
                <a:gd name="T112" fmla="*/ 160 w 168"/>
                <a:gd name="T113" fmla="*/ 12 h 194"/>
                <a:gd name="T114" fmla="*/ 160 w 168"/>
                <a:gd name="T115" fmla="*/ 3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8" h="194">
                  <a:moveTo>
                    <a:pt x="15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1"/>
                    <a:pt x="5" y="46"/>
                    <a:pt x="12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23" y="46"/>
                    <a:pt x="28" y="41"/>
                    <a:pt x="28" y="34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166"/>
                    <a:pt x="70" y="166"/>
                    <a:pt x="70" y="166"/>
                  </a:cubicBezTo>
                  <a:cubicBezTo>
                    <a:pt x="65" y="167"/>
                    <a:pt x="61" y="172"/>
                    <a:pt x="61" y="177"/>
                  </a:cubicBezTo>
                  <a:cubicBezTo>
                    <a:pt x="61" y="182"/>
                    <a:pt x="61" y="182"/>
                    <a:pt x="61" y="182"/>
                  </a:cubicBezTo>
                  <a:cubicBezTo>
                    <a:pt x="61" y="188"/>
                    <a:pt x="66" y="194"/>
                    <a:pt x="73" y="194"/>
                  </a:cubicBezTo>
                  <a:cubicBezTo>
                    <a:pt x="95" y="194"/>
                    <a:pt x="95" y="194"/>
                    <a:pt x="95" y="194"/>
                  </a:cubicBezTo>
                  <a:cubicBezTo>
                    <a:pt x="101" y="194"/>
                    <a:pt x="107" y="188"/>
                    <a:pt x="107" y="182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2"/>
                    <a:pt x="103" y="167"/>
                    <a:pt x="98" y="166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139" y="29"/>
                    <a:pt x="139" y="29"/>
                    <a:pt x="139" y="29"/>
                  </a:cubicBezTo>
                  <a:cubicBezTo>
                    <a:pt x="139" y="34"/>
                    <a:pt x="139" y="34"/>
                    <a:pt x="139" y="34"/>
                  </a:cubicBezTo>
                  <a:cubicBezTo>
                    <a:pt x="139" y="41"/>
                    <a:pt x="145" y="46"/>
                    <a:pt x="151" y="46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63" y="46"/>
                    <a:pt x="168" y="41"/>
                    <a:pt x="168" y="34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8" y="6"/>
                    <a:pt x="163" y="0"/>
                    <a:pt x="156" y="0"/>
                  </a:cubicBezTo>
                  <a:close/>
                  <a:moveTo>
                    <a:pt x="160" y="34"/>
                  </a:moveTo>
                  <a:cubicBezTo>
                    <a:pt x="160" y="36"/>
                    <a:pt x="158" y="38"/>
                    <a:pt x="156" y="38"/>
                  </a:cubicBezTo>
                  <a:cubicBezTo>
                    <a:pt x="151" y="38"/>
                    <a:pt x="151" y="38"/>
                    <a:pt x="151" y="38"/>
                  </a:cubicBezTo>
                  <a:cubicBezTo>
                    <a:pt x="149" y="38"/>
                    <a:pt x="147" y="36"/>
                    <a:pt x="147" y="34"/>
                  </a:cubicBezTo>
                  <a:cubicBezTo>
                    <a:pt x="147" y="25"/>
                    <a:pt x="147" y="25"/>
                    <a:pt x="147" y="25"/>
                  </a:cubicBezTo>
                  <a:cubicBezTo>
                    <a:pt x="147" y="23"/>
                    <a:pt x="146" y="21"/>
                    <a:pt x="143" y="21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2" y="21"/>
                    <a:pt x="90" y="23"/>
                    <a:pt x="90" y="25"/>
                  </a:cubicBezTo>
                  <a:cubicBezTo>
                    <a:pt x="90" y="169"/>
                    <a:pt x="90" y="169"/>
                    <a:pt x="90" y="169"/>
                  </a:cubicBezTo>
                  <a:cubicBezTo>
                    <a:pt x="90" y="171"/>
                    <a:pt x="92" y="173"/>
                    <a:pt x="94" y="173"/>
                  </a:cubicBezTo>
                  <a:cubicBezTo>
                    <a:pt x="95" y="173"/>
                    <a:pt x="95" y="173"/>
                    <a:pt x="95" y="173"/>
                  </a:cubicBezTo>
                  <a:cubicBezTo>
                    <a:pt x="97" y="173"/>
                    <a:pt x="99" y="175"/>
                    <a:pt x="99" y="177"/>
                  </a:cubicBezTo>
                  <a:cubicBezTo>
                    <a:pt x="99" y="182"/>
                    <a:pt x="99" y="182"/>
                    <a:pt x="99" y="182"/>
                  </a:cubicBezTo>
                  <a:cubicBezTo>
                    <a:pt x="99" y="184"/>
                    <a:pt x="97" y="186"/>
                    <a:pt x="95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1" y="186"/>
                    <a:pt x="69" y="184"/>
                    <a:pt x="69" y="182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69" y="175"/>
                    <a:pt x="71" y="173"/>
                    <a:pt x="73" y="173"/>
                  </a:cubicBezTo>
                  <a:cubicBezTo>
                    <a:pt x="74" y="173"/>
                    <a:pt x="74" y="173"/>
                    <a:pt x="74" y="173"/>
                  </a:cubicBezTo>
                  <a:cubicBezTo>
                    <a:pt x="76" y="173"/>
                    <a:pt x="78" y="171"/>
                    <a:pt x="78" y="169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3"/>
                    <a:pt x="76" y="21"/>
                    <a:pt x="7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1"/>
                    <a:pt x="20" y="23"/>
                    <a:pt x="20" y="2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6"/>
                    <a:pt x="18" y="38"/>
                    <a:pt x="16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9" y="38"/>
                    <a:pt x="8" y="36"/>
                    <a:pt x="8" y="3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9" y="8"/>
                    <a:pt x="12" y="8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8" y="8"/>
                    <a:pt x="160" y="10"/>
                    <a:pt x="160" y="12"/>
                  </a:cubicBezTo>
                  <a:lnTo>
                    <a:pt x="16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538"/>
            <p:cNvSpPr>
              <a:spLocks noEditPoints="1"/>
            </p:cNvSpPr>
            <p:nvPr/>
          </p:nvSpPr>
          <p:spPr bwMode="auto">
            <a:xfrm>
              <a:off x="9499601" y="2814637"/>
              <a:ext cx="107950" cy="215900"/>
            </a:xfrm>
            <a:custGeom>
              <a:avLst/>
              <a:gdLst>
                <a:gd name="T0" fmla="*/ 80 w 80"/>
                <a:gd name="T1" fmla="*/ 43 h 160"/>
                <a:gd name="T2" fmla="*/ 80 w 80"/>
                <a:gd name="T3" fmla="*/ 30 h 160"/>
                <a:gd name="T4" fmla="*/ 49 w 80"/>
                <a:gd name="T5" fmla="*/ 0 h 160"/>
                <a:gd name="T6" fmla="*/ 30 w 80"/>
                <a:gd name="T7" fmla="*/ 0 h 160"/>
                <a:gd name="T8" fmla="*/ 0 w 80"/>
                <a:gd name="T9" fmla="*/ 30 h 160"/>
                <a:gd name="T10" fmla="*/ 0 w 80"/>
                <a:gd name="T11" fmla="*/ 43 h 160"/>
                <a:gd name="T12" fmla="*/ 17 w 80"/>
                <a:gd name="T13" fmla="*/ 70 h 160"/>
                <a:gd name="T14" fmla="*/ 32 w 80"/>
                <a:gd name="T15" fmla="*/ 80 h 160"/>
                <a:gd name="T16" fmla="*/ 17 w 80"/>
                <a:gd name="T17" fmla="*/ 89 h 160"/>
                <a:gd name="T18" fmla="*/ 0 w 80"/>
                <a:gd name="T19" fmla="*/ 117 h 160"/>
                <a:gd name="T20" fmla="*/ 0 w 80"/>
                <a:gd name="T21" fmla="*/ 129 h 160"/>
                <a:gd name="T22" fmla="*/ 30 w 80"/>
                <a:gd name="T23" fmla="*/ 160 h 160"/>
                <a:gd name="T24" fmla="*/ 49 w 80"/>
                <a:gd name="T25" fmla="*/ 160 h 160"/>
                <a:gd name="T26" fmla="*/ 80 w 80"/>
                <a:gd name="T27" fmla="*/ 129 h 160"/>
                <a:gd name="T28" fmla="*/ 80 w 80"/>
                <a:gd name="T29" fmla="*/ 117 h 160"/>
                <a:gd name="T30" fmla="*/ 63 w 80"/>
                <a:gd name="T31" fmla="*/ 89 h 160"/>
                <a:gd name="T32" fmla="*/ 47 w 80"/>
                <a:gd name="T33" fmla="*/ 80 h 160"/>
                <a:gd name="T34" fmla="*/ 63 w 80"/>
                <a:gd name="T35" fmla="*/ 70 h 160"/>
                <a:gd name="T36" fmla="*/ 80 w 80"/>
                <a:gd name="T37" fmla="*/ 43 h 160"/>
                <a:gd name="T38" fmla="*/ 30 w 80"/>
                <a:gd name="T39" fmla="*/ 8 h 160"/>
                <a:gd name="T40" fmla="*/ 49 w 80"/>
                <a:gd name="T41" fmla="*/ 8 h 160"/>
                <a:gd name="T42" fmla="*/ 72 w 80"/>
                <a:gd name="T43" fmla="*/ 30 h 160"/>
                <a:gd name="T44" fmla="*/ 72 w 80"/>
                <a:gd name="T45" fmla="*/ 43 h 160"/>
                <a:gd name="T46" fmla="*/ 8 w 80"/>
                <a:gd name="T47" fmla="*/ 43 h 160"/>
                <a:gd name="T48" fmla="*/ 8 w 80"/>
                <a:gd name="T49" fmla="*/ 30 h 160"/>
                <a:gd name="T50" fmla="*/ 30 w 80"/>
                <a:gd name="T51" fmla="*/ 8 h 160"/>
                <a:gd name="T52" fmla="*/ 8 w 80"/>
                <a:gd name="T53" fmla="*/ 117 h 160"/>
                <a:gd name="T54" fmla="*/ 21 w 80"/>
                <a:gd name="T55" fmla="*/ 96 h 160"/>
                <a:gd name="T56" fmla="*/ 21 w 80"/>
                <a:gd name="T57" fmla="*/ 96 h 160"/>
                <a:gd name="T58" fmla="*/ 38 w 80"/>
                <a:gd name="T59" fmla="*/ 86 h 160"/>
                <a:gd name="T60" fmla="*/ 38 w 80"/>
                <a:gd name="T61" fmla="*/ 120 h 160"/>
                <a:gd name="T62" fmla="*/ 19 w 80"/>
                <a:gd name="T63" fmla="*/ 132 h 160"/>
                <a:gd name="T64" fmla="*/ 10 w 80"/>
                <a:gd name="T65" fmla="*/ 139 h 160"/>
                <a:gd name="T66" fmla="*/ 8 w 80"/>
                <a:gd name="T67" fmla="*/ 129 h 160"/>
                <a:gd name="T68" fmla="*/ 8 w 80"/>
                <a:gd name="T69" fmla="*/ 117 h 160"/>
                <a:gd name="T70" fmla="*/ 59 w 80"/>
                <a:gd name="T71" fmla="*/ 96 h 160"/>
                <a:gd name="T72" fmla="*/ 59 w 80"/>
                <a:gd name="T73" fmla="*/ 96 h 160"/>
                <a:gd name="T74" fmla="*/ 72 w 80"/>
                <a:gd name="T75" fmla="*/ 117 h 160"/>
                <a:gd name="T76" fmla="*/ 72 w 80"/>
                <a:gd name="T77" fmla="*/ 129 h 160"/>
                <a:gd name="T78" fmla="*/ 70 w 80"/>
                <a:gd name="T79" fmla="*/ 139 h 160"/>
                <a:gd name="T80" fmla="*/ 60 w 80"/>
                <a:gd name="T81" fmla="*/ 132 h 160"/>
                <a:gd name="T82" fmla="*/ 42 w 80"/>
                <a:gd name="T83" fmla="*/ 120 h 160"/>
                <a:gd name="T84" fmla="*/ 42 w 80"/>
                <a:gd name="T85" fmla="*/ 86 h 160"/>
                <a:gd name="T86" fmla="*/ 59 w 80"/>
                <a:gd name="T87" fmla="*/ 9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0" h="160">
                  <a:moveTo>
                    <a:pt x="80" y="43"/>
                  </a:moveTo>
                  <a:cubicBezTo>
                    <a:pt x="80" y="30"/>
                    <a:pt x="80" y="30"/>
                    <a:pt x="80" y="30"/>
                  </a:cubicBezTo>
                  <a:cubicBezTo>
                    <a:pt x="80" y="13"/>
                    <a:pt x="66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3"/>
                    <a:pt x="0" y="3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5"/>
                    <a:pt x="6" y="65"/>
                    <a:pt x="17" y="7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6" y="94"/>
                    <a:pt x="0" y="105"/>
                    <a:pt x="0" y="117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46"/>
                    <a:pt x="13" y="160"/>
                    <a:pt x="30" y="160"/>
                  </a:cubicBezTo>
                  <a:cubicBezTo>
                    <a:pt x="49" y="160"/>
                    <a:pt x="49" y="160"/>
                    <a:pt x="49" y="160"/>
                  </a:cubicBezTo>
                  <a:cubicBezTo>
                    <a:pt x="66" y="160"/>
                    <a:pt x="80" y="146"/>
                    <a:pt x="80" y="129"/>
                  </a:cubicBezTo>
                  <a:cubicBezTo>
                    <a:pt x="80" y="117"/>
                    <a:pt x="80" y="117"/>
                    <a:pt x="80" y="117"/>
                  </a:cubicBezTo>
                  <a:cubicBezTo>
                    <a:pt x="80" y="105"/>
                    <a:pt x="73" y="94"/>
                    <a:pt x="63" y="89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73" y="65"/>
                    <a:pt x="80" y="55"/>
                    <a:pt x="80" y="43"/>
                  </a:cubicBezTo>
                  <a:close/>
                  <a:moveTo>
                    <a:pt x="30" y="8"/>
                  </a:moveTo>
                  <a:cubicBezTo>
                    <a:pt x="49" y="8"/>
                    <a:pt x="49" y="8"/>
                    <a:pt x="49" y="8"/>
                  </a:cubicBezTo>
                  <a:cubicBezTo>
                    <a:pt x="62" y="8"/>
                    <a:pt x="72" y="18"/>
                    <a:pt x="72" y="30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18"/>
                    <a:pt x="18" y="8"/>
                    <a:pt x="30" y="8"/>
                  </a:cubicBezTo>
                  <a:close/>
                  <a:moveTo>
                    <a:pt x="8" y="117"/>
                  </a:moveTo>
                  <a:cubicBezTo>
                    <a:pt x="8" y="108"/>
                    <a:pt x="13" y="100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15" y="133"/>
                    <a:pt x="12" y="136"/>
                    <a:pt x="10" y="139"/>
                  </a:cubicBezTo>
                  <a:cubicBezTo>
                    <a:pt x="8" y="136"/>
                    <a:pt x="8" y="133"/>
                    <a:pt x="8" y="129"/>
                  </a:cubicBezTo>
                  <a:lnTo>
                    <a:pt x="8" y="117"/>
                  </a:lnTo>
                  <a:close/>
                  <a:moveTo>
                    <a:pt x="59" y="96"/>
                  </a:moveTo>
                  <a:cubicBezTo>
                    <a:pt x="59" y="96"/>
                    <a:pt x="59" y="96"/>
                    <a:pt x="59" y="96"/>
                  </a:cubicBezTo>
                  <a:cubicBezTo>
                    <a:pt x="67" y="100"/>
                    <a:pt x="72" y="108"/>
                    <a:pt x="72" y="117"/>
                  </a:cubicBezTo>
                  <a:cubicBezTo>
                    <a:pt x="72" y="129"/>
                    <a:pt x="72" y="129"/>
                    <a:pt x="72" y="129"/>
                  </a:cubicBezTo>
                  <a:cubicBezTo>
                    <a:pt x="72" y="133"/>
                    <a:pt x="71" y="136"/>
                    <a:pt x="70" y="139"/>
                  </a:cubicBezTo>
                  <a:cubicBezTo>
                    <a:pt x="67" y="136"/>
                    <a:pt x="64" y="134"/>
                    <a:pt x="60" y="132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86"/>
                    <a:pt x="42" y="86"/>
                    <a:pt x="42" y="86"/>
                  </a:cubicBezTo>
                  <a:lnTo>
                    <a:pt x="59" y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539"/>
            <p:cNvSpPr>
              <a:spLocks/>
            </p:cNvSpPr>
            <p:nvPr/>
          </p:nvSpPr>
          <p:spPr bwMode="auto">
            <a:xfrm>
              <a:off x="9437689" y="4105275"/>
              <a:ext cx="130175" cy="39688"/>
            </a:xfrm>
            <a:custGeom>
              <a:avLst/>
              <a:gdLst>
                <a:gd name="T0" fmla="*/ 4 w 96"/>
                <a:gd name="T1" fmla="*/ 30 h 30"/>
                <a:gd name="T2" fmla="*/ 81 w 96"/>
                <a:gd name="T3" fmla="*/ 30 h 30"/>
                <a:gd name="T4" fmla="*/ 96 w 96"/>
                <a:gd name="T5" fmla="*/ 15 h 30"/>
                <a:gd name="T6" fmla="*/ 81 w 96"/>
                <a:gd name="T7" fmla="*/ 0 h 30"/>
                <a:gd name="T8" fmla="*/ 77 w 96"/>
                <a:gd name="T9" fmla="*/ 4 h 30"/>
                <a:gd name="T10" fmla="*/ 81 w 96"/>
                <a:gd name="T11" fmla="*/ 8 h 30"/>
                <a:gd name="T12" fmla="*/ 88 w 96"/>
                <a:gd name="T13" fmla="*/ 15 h 30"/>
                <a:gd name="T14" fmla="*/ 81 w 96"/>
                <a:gd name="T15" fmla="*/ 22 h 30"/>
                <a:gd name="T16" fmla="*/ 4 w 96"/>
                <a:gd name="T17" fmla="*/ 22 h 30"/>
                <a:gd name="T18" fmla="*/ 0 w 96"/>
                <a:gd name="T19" fmla="*/ 26 h 30"/>
                <a:gd name="T20" fmla="*/ 4 w 96"/>
                <a:gd name="T2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30">
                  <a:moveTo>
                    <a:pt x="4" y="30"/>
                  </a:moveTo>
                  <a:cubicBezTo>
                    <a:pt x="81" y="30"/>
                    <a:pt x="81" y="30"/>
                    <a:pt x="81" y="30"/>
                  </a:cubicBezTo>
                  <a:cubicBezTo>
                    <a:pt x="89" y="30"/>
                    <a:pt x="96" y="23"/>
                    <a:pt x="96" y="15"/>
                  </a:cubicBezTo>
                  <a:cubicBezTo>
                    <a:pt x="96" y="7"/>
                    <a:pt x="89" y="0"/>
                    <a:pt x="81" y="0"/>
                  </a:cubicBezTo>
                  <a:cubicBezTo>
                    <a:pt x="78" y="0"/>
                    <a:pt x="77" y="1"/>
                    <a:pt x="77" y="4"/>
                  </a:cubicBezTo>
                  <a:cubicBezTo>
                    <a:pt x="77" y="6"/>
                    <a:pt x="78" y="8"/>
                    <a:pt x="81" y="8"/>
                  </a:cubicBezTo>
                  <a:cubicBezTo>
                    <a:pt x="85" y="8"/>
                    <a:pt x="88" y="11"/>
                    <a:pt x="88" y="15"/>
                  </a:cubicBezTo>
                  <a:cubicBezTo>
                    <a:pt x="88" y="19"/>
                    <a:pt x="85" y="22"/>
                    <a:pt x="81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2"/>
                    <a:pt x="0" y="24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540"/>
            <p:cNvSpPr>
              <a:spLocks/>
            </p:cNvSpPr>
            <p:nvPr/>
          </p:nvSpPr>
          <p:spPr bwMode="auto">
            <a:xfrm>
              <a:off x="9437689" y="4183063"/>
              <a:ext cx="109538" cy="50800"/>
            </a:xfrm>
            <a:custGeom>
              <a:avLst/>
              <a:gdLst>
                <a:gd name="T0" fmla="*/ 63 w 81"/>
                <a:gd name="T1" fmla="*/ 0 h 37"/>
                <a:gd name="T2" fmla="*/ 4 w 81"/>
                <a:gd name="T3" fmla="*/ 0 h 37"/>
                <a:gd name="T4" fmla="*/ 0 w 81"/>
                <a:gd name="T5" fmla="*/ 4 h 37"/>
                <a:gd name="T6" fmla="*/ 4 w 81"/>
                <a:gd name="T7" fmla="*/ 8 h 37"/>
                <a:gd name="T8" fmla="*/ 63 w 81"/>
                <a:gd name="T9" fmla="*/ 8 h 37"/>
                <a:gd name="T10" fmla="*/ 73 w 81"/>
                <a:gd name="T11" fmla="*/ 19 h 37"/>
                <a:gd name="T12" fmla="*/ 63 w 81"/>
                <a:gd name="T13" fmla="*/ 29 h 37"/>
                <a:gd name="T14" fmla="*/ 59 w 81"/>
                <a:gd name="T15" fmla="*/ 33 h 37"/>
                <a:gd name="T16" fmla="*/ 63 w 81"/>
                <a:gd name="T17" fmla="*/ 37 h 37"/>
                <a:gd name="T18" fmla="*/ 81 w 81"/>
                <a:gd name="T19" fmla="*/ 19 h 37"/>
                <a:gd name="T20" fmla="*/ 63 w 81"/>
                <a:gd name="T2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37">
                  <a:moveTo>
                    <a:pt x="6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9" y="8"/>
                    <a:pt x="73" y="13"/>
                    <a:pt x="73" y="19"/>
                  </a:cubicBezTo>
                  <a:cubicBezTo>
                    <a:pt x="73" y="25"/>
                    <a:pt x="69" y="29"/>
                    <a:pt x="63" y="29"/>
                  </a:cubicBezTo>
                  <a:cubicBezTo>
                    <a:pt x="60" y="29"/>
                    <a:pt x="59" y="31"/>
                    <a:pt x="59" y="33"/>
                  </a:cubicBezTo>
                  <a:cubicBezTo>
                    <a:pt x="59" y="36"/>
                    <a:pt x="60" y="37"/>
                    <a:pt x="63" y="37"/>
                  </a:cubicBezTo>
                  <a:cubicBezTo>
                    <a:pt x="73" y="37"/>
                    <a:pt x="81" y="29"/>
                    <a:pt x="81" y="19"/>
                  </a:cubicBezTo>
                  <a:cubicBezTo>
                    <a:pt x="81" y="8"/>
                    <a:pt x="73" y="0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541"/>
            <p:cNvSpPr>
              <a:spLocks/>
            </p:cNvSpPr>
            <p:nvPr/>
          </p:nvSpPr>
          <p:spPr bwMode="auto">
            <a:xfrm>
              <a:off x="9437689" y="4167188"/>
              <a:ext cx="196850" cy="93663"/>
            </a:xfrm>
            <a:custGeom>
              <a:avLst/>
              <a:gdLst>
                <a:gd name="T0" fmla="*/ 107 w 145"/>
                <a:gd name="T1" fmla="*/ 0 h 70"/>
                <a:gd name="T2" fmla="*/ 4 w 145"/>
                <a:gd name="T3" fmla="*/ 0 h 70"/>
                <a:gd name="T4" fmla="*/ 0 w 145"/>
                <a:gd name="T5" fmla="*/ 4 h 70"/>
                <a:gd name="T6" fmla="*/ 4 w 145"/>
                <a:gd name="T7" fmla="*/ 8 h 70"/>
                <a:gd name="T8" fmla="*/ 107 w 145"/>
                <a:gd name="T9" fmla="*/ 8 h 70"/>
                <a:gd name="T10" fmla="*/ 137 w 145"/>
                <a:gd name="T11" fmla="*/ 38 h 70"/>
                <a:gd name="T12" fmla="*/ 113 w 145"/>
                <a:gd name="T13" fmla="*/ 62 h 70"/>
                <a:gd name="T14" fmla="*/ 96 w 145"/>
                <a:gd name="T15" fmla="*/ 44 h 70"/>
                <a:gd name="T16" fmla="*/ 92 w 145"/>
                <a:gd name="T17" fmla="*/ 40 h 70"/>
                <a:gd name="T18" fmla="*/ 88 w 145"/>
                <a:gd name="T19" fmla="*/ 44 h 70"/>
                <a:gd name="T20" fmla="*/ 113 w 145"/>
                <a:gd name="T21" fmla="*/ 70 h 70"/>
                <a:gd name="T22" fmla="*/ 145 w 145"/>
                <a:gd name="T23" fmla="*/ 38 h 70"/>
                <a:gd name="T24" fmla="*/ 107 w 145"/>
                <a:gd name="T2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5" h="70">
                  <a:moveTo>
                    <a:pt x="10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23" y="8"/>
                    <a:pt x="137" y="22"/>
                    <a:pt x="137" y="38"/>
                  </a:cubicBezTo>
                  <a:cubicBezTo>
                    <a:pt x="137" y="51"/>
                    <a:pt x="126" y="62"/>
                    <a:pt x="113" y="62"/>
                  </a:cubicBezTo>
                  <a:cubicBezTo>
                    <a:pt x="104" y="62"/>
                    <a:pt x="96" y="54"/>
                    <a:pt x="96" y="44"/>
                  </a:cubicBezTo>
                  <a:cubicBezTo>
                    <a:pt x="96" y="42"/>
                    <a:pt x="94" y="40"/>
                    <a:pt x="92" y="40"/>
                  </a:cubicBezTo>
                  <a:cubicBezTo>
                    <a:pt x="89" y="40"/>
                    <a:pt x="88" y="42"/>
                    <a:pt x="88" y="44"/>
                  </a:cubicBezTo>
                  <a:cubicBezTo>
                    <a:pt x="88" y="58"/>
                    <a:pt x="99" y="70"/>
                    <a:pt x="113" y="70"/>
                  </a:cubicBezTo>
                  <a:cubicBezTo>
                    <a:pt x="131" y="70"/>
                    <a:pt x="145" y="56"/>
                    <a:pt x="145" y="38"/>
                  </a:cubicBezTo>
                  <a:cubicBezTo>
                    <a:pt x="145" y="17"/>
                    <a:pt x="128" y="0"/>
                    <a:pt x="1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542"/>
            <p:cNvSpPr>
              <a:spLocks/>
            </p:cNvSpPr>
            <p:nvPr/>
          </p:nvSpPr>
          <p:spPr bwMode="auto">
            <a:xfrm>
              <a:off x="9437689" y="4052888"/>
              <a:ext cx="230188" cy="107950"/>
            </a:xfrm>
            <a:custGeom>
              <a:avLst/>
              <a:gdLst>
                <a:gd name="T0" fmla="*/ 134 w 170"/>
                <a:gd name="T1" fmla="*/ 0 h 81"/>
                <a:gd name="T2" fmla="*/ 104 w 170"/>
                <a:gd name="T3" fmla="*/ 30 h 81"/>
                <a:gd name="T4" fmla="*/ 128 w 170"/>
                <a:gd name="T5" fmla="*/ 55 h 81"/>
                <a:gd name="T6" fmla="*/ 132 w 170"/>
                <a:gd name="T7" fmla="*/ 51 h 81"/>
                <a:gd name="T8" fmla="*/ 128 w 170"/>
                <a:gd name="T9" fmla="*/ 47 h 81"/>
                <a:gd name="T10" fmla="*/ 112 w 170"/>
                <a:gd name="T11" fmla="*/ 30 h 81"/>
                <a:gd name="T12" fmla="*/ 134 w 170"/>
                <a:gd name="T13" fmla="*/ 8 h 81"/>
                <a:gd name="T14" fmla="*/ 162 w 170"/>
                <a:gd name="T15" fmla="*/ 37 h 81"/>
                <a:gd name="T16" fmla="*/ 126 w 170"/>
                <a:gd name="T17" fmla="*/ 73 h 81"/>
                <a:gd name="T18" fmla="*/ 4 w 170"/>
                <a:gd name="T19" fmla="*/ 73 h 81"/>
                <a:gd name="T20" fmla="*/ 0 w 170"/>
                <a:gd name="T21" fmla="*/ 77 h 81"/>
                <a:gd name="T22" fmla="*/ 4 w 170"/>
                <a:gd name="T23" fmla="*/ 81 h 81"/>
                <a:gd name="T24" fmla="*/ 126 w 170"/>
                <a:gd name="T25" fmla="*/ 81 h 81"/>
                <a:gd name="T26" fmla="*/ 170 w 170"/>
                <a:gd name="T27" fmla="*/ 37 h 81"/>
                <a:gd name="T28" fmla="*/ 134 w 170"/>
                <a:gd name="T2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" h="81">
                  <a:moveTo>
                    <a:pt x="134" y="0"/>
                  </a:moveTo>
                  <a:cubicBezTo>
                    <a:pt x="117" y="0"/>
                    <a:pt x="104" y="14"/>
                    <a:pt x="104" y="30"/>
                  </a:cubicBezTo>
                  <a:cubicBezTo>
                    <a:pt x="104" y="44"/>
                    <a:pt x="115" y="55"/>
                    <a:pt x="128" y="55"/>
                  </a:cubicBezTo>
                  <a:cubicBezTo>
                    <a:pt x="131" y="55"/>
                    <a:pt x="132" y="53"/>
                    <a:pt x="132" y="51"/>
                  </a:cubicBezTo>
                  <a:cubicBezTo>
                    <a:pt x="132" y="49"/>
                    <a:pt x="131" y="47"/>
                    <a:pt x="128" y="47"/>
                  </a:cubicBezTo>
                  <a:cubicBezTo>
                    <a:pt x="119" y="47"/>
                    <a:pt x="112" y="39"/>
                    <a:pt x="112" y="30"/>
                  </a:cubicBezTo>
                  <a:cubicBezTo>
                    <a:pt x="112" y="18"/>
                    <a:pt x="122" y="8"/>
                    <a:pt x="134" y="8"/>
                  </a:cubicBezTo>
                  <a:cubicBezTo>
                    <a:pt x="149" y="8"/>
                    <a:pt x="162" y="21"/>
                    <a:pt x="162" y="37"/>
                  </a:cubicBezTo>
                  <a:cubicBezTo>
                    <a:pt x="162" y="57"/>
                    <a:pt x="146" y="73"/>
                    <a:pt x="126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" y="73"/>
                    <a:pt x="0" y="75"/>
                    <a:pt x="0" y="77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50" y="81"/>
                    <a:pt x="170" y="61"/>
                    <a:pt x="170" y="37"/>
                  </a:cubicBezTo>
                  <a:cubicBezTo>
                    <a:pt x="170" y="17"/>
                    <a:pt x="154" y="0"/>
                    <a:pt x="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543"/>
            <p:cNvSpPr>
              <a:spLocks noEditPoints="1"/>
            </p:cNvSpPr>
            <p:nvPr/>
          </p:nvSpPr>
          <p:spPr bwMode="auto">
            <a:xfrm>
              <a:off x="9409114" y="3462338"/>
              <a:ext cx="287338" cy="153988"/>
            </a:xfrm>
            <a:custGeom>
              <a:avLst/>
              <a:gdLst>
                <a:gd name="T0" fmla="*/ 211 w 212"/>
                <a:gd name="T1" fmla="*/ 54 h 114"/>
                <a:gd name="T2" fmla="*/ 106 w 212"/>
                <a:gd name="T3" fmla="*/ 0 h 114"/>
                <a:gd name="T4" fmla="*/ 1 w 212"/>
                <a:gd name="T5" fmla="*/ 54 h 114"/>
                <a:gd name="T6" fmla="*/ 1 w 212"/>
                <a:gd name="T7" fmla="*/ 59 h 114"/>
                <a:gd name="T8" fmla="*/ 106 w 212"/>
                <a:gd name="T9" fmla="*/ 114 h 114"/>
                <a:gd name="T10" fmla="*/ 211 w 212"/>
                <a:gd name="T11" fmla="*/ 59 h 114"/>
                <a:gd name="T12" fmla="*/ 211 w 212"/>
                <a:gd name="T13" fmla="*/ 54 h 114"/>
                <a:gd name="T14" fmla="*/ 106 w 212"/>
                <a:gd name="T15" fmla="*/ 106 h 114"/>
                <a:gd name="T16" fmla="*/ 9 w 212"/>
                <a:gd name="T17" fmla="*/ 57 h 114"/>
                <a:gd name="T18" fmla="*/ 106 w 212"/>
                <a:gd name="T19" fmla="*/ 8 h 114"/>
                <a:gd name="T20" fmla="*/ 203 w 212"/>
                <a:gd name="T21" fmla="*/ 57 h 114"/>
                <a:gd name="T22" fmla="*/ 106 w 212"/>
                <a:gd name="T23" fmla="*/ 10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114">
                  <a:moveTo>
                    <a:pt x="211" y="54"/>
                  </a:moveTo>
                  <a:cubicBezTo>
                    <a:pt x="187" y="20"/>
                    <a:pt x="148" y="0"/>
                    <a:pt x="106" y="0"/>
                  </a:cubicBezTo>
                  <a:cubicBezTo>
                    <a:pt x="64" y="0"/>
                    <a:pt x="25" y="20"/>
                    <a:pt x="1" y="54"/>
                  </a:cubicBezTo>
                  <a:cubicBezTo>
                    <a:pt x="0" y="56"/>
                    <a:pt x="0" y="58"/>
                    <a:pt x="1" y="59"/>
                  </a:cubicBezTo>
                  <a:cubicBezTo>
                    <a:pt x="25" y="93"/>
                    <a:pt x="64" y="114"/>
                    <a:pt x="106" y="114"/>
                  </a:cubicBezTo>
                  <a:cubicBezTo>
                    <a:pt x="148" y="114"/>
                    <a:pt x="187" y="93"/>
                    <a:pt x="211" y="59"/>
                  </a:cubicBezTo>
                  <a:cubicBezTo>
                    <a:pt x="212" y="58"/>
                    <a:pt x="212" y="56"/>
                    <a:pt x="211" y="54"/>
                  </a:cubicBezTo>
                  <a:close/>
                  <a:moveTo>
                    <a:pt x="106" y="106"/>
                  </a:moveTo>
                  <a:cubicBezTo>
                    <a:pt x="68" y="106"/>
                    <a:pt x="32" y="87"/>
                    <a:pt x="9" y="57"/>
                  </a:cubicBezTo>
                  <a:cubicBezTo>
                    <a:pt x="32" y="26"/>
                    <a:pt x="68" y="8"/>
                    <a:pt x="106" y="8"/>
                  </a:cubicBezTo>
                  <a:cubicBezTo>
                    <a:pt x="144" y="8"/>
                    <a:pt x="180" y="26"/>
                    <a:pt x="203" y="57"/>
                  </a:cubicBezTo>
                  <a:cubicBezTo>
                    <a:pt x="180" y="87"/>
                    <a:pt x="144" y="106"/>
                    <a:pt x="106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Oval 544"/>
            <p:cNvSpPr>
              <a:spLocks noChangeArrowheads="1"/>
            </p:cNvSpPr>
            <p:nvPr/>
          </p:nvSpPr>
          <p:spPr bwMode="auto">
            <a:xfrm>
              <a:off x="9501189" y="3487738"/>
              <a:ext cx="103188" cy="1031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545"/>
            <p:cNvSpPr>
              <a:spLocks/>
            </p:cNvSpPr>
            <p:nvPr/>
          </p:nvSpPr>
          <p:spPr bwMode="auto">
            <a:xfrm>
              <a:off x="9450389" y="3433763"/>
              <a:ext cx="204788" cy="211138"/>
            </a:xfrm>
            <a:custGeom>
              <a:avLst/>
              <a:gdLst>
                <a:gd name="T0" fmla="*/ 148 w 152"/>
                <a:gd name="T1" fmla="*/ 157 h 157"/>
                <a:gd name="T2" fmla="*/ 145 w 152"/>
                <a:gd name="T3" fmla="*/ 156 h 157"/>
                <a:gd name="T4" fmla="*/ 1 w 152"/>
                <a:gd name="T5" fmla="*/ 7 h 157"/>
                <a:gd name="T6" fmla="*/ 1 w 152"/>
                <a:gd name="T7" fmla="*/ 2 h 157"/>
                <a:gd name="T8" fmla="*/ 7 w 152"/>
                <a:gd name="T9" fmla="*/ 2 h 157"/>
                <a:gd name="T10" fmla="*/ 151 w 152"/>
                <a:gd name="T11" fmla="*/ 150 h 157"/>
                <a:gd name="T12" fmla="*/ 151 w 152"/>
                <a:gd name="T13" fmla="*/ 156 h 157"/>
                <a:gd name="T14" fmla="*/ 148 w 152"/>
                <a:gd name="T15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2" h="157">
                  <a:moveTo>
                    <a:pt x="148" y="157"/>
                  </a:moveTo>
                  <a:cubicBezTo>
                    <a:pt x="147" y="157"/>
                    <a:pt x="146" y="156"/>
                    <a:pt x="145" y="15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51" y="150"/>
                    <a:pt x="151" y="150"/>
                    <a:pt x="151" y="150"/>
                  </a:cubicBezTo>
                  <a:cubicBezTo>
                    <a:pt x="152" y="152"/>
                    <a:pt x="152" y="154"/>
                    <a:pt x="151" y="156"/>
                  </a:cubicBezTo>
                  <a:cubicBezTo>
                    <a:pt x="150" y="156"/>
                    <a:pt x="149" y="157"/>
                    <a:pt x="148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546"/>
            <p:cNvSpPr>
              <a:spLocks noEditPoints="1"/>
            </p:cNvSpPr>
            <p:nvPr/>
          </p:nvSpPr>
          <p:spPr bwMode="auto">
            <a:xfrm>
              <a:off x="9440864" y="4662488"/>
              <a:ext cx="223838" cy="223838"/>
            </a:xfrm>
            <a:custGeom>
              <a:avLst/>
              <a:gdLst>
                <a:gd name="T0" fmla="*/ 83 w 166"/>
                <a:gd name="T1" fmla="*/ 0 h 165"/>
                <a:gd name="T2" fmla="*/ 0 w 166"/>
                <a:gd name="T3" fmla="*/ 82 h 165"/>
                <a:gd name="T4" fmla="*/ 83 w 166"/>
                <a:gd name="T5" fmla="*/ 165 h 165"/>
                <a:gd name="T6" fmla="*/ 166 w 166"/>
                <a:gd name="T7" fmla="*/ 82 h 165"/>
                <a:gd name="T8" fmla="*/ 83 w 166"/>
                <a:gd name="T9" fmla="*/ 0 h 165"/>
                <a:gd name="T10" fmla="*/ 83 w 166"/>
                <a:gd name="T11" fmla="*/ 157 h 165"/>
                <a:gd name="T12" fmla="*/ 8 w 166"/>
                <a:gd name="T13" fmla="*/ 82 h 165"/>
                <a:gd name="T14" fmla="*/ 83 w 166"/>
                <a:gd name="T15" fmla="*/ 8 h 165"/>
                <a:gd name="T16" fmla="*/ 158 w 166"/>
                <a:gd name="T17" fmla="*/ 82 h 165"/>
                <a:gd name="T18" fmla="*/ 83 w 166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6" y="128"/>
                    <a:pt x="166" y="82"/>
                  </a:cubicBezTo>
                  <a:cubicBezTo>
                    <a:pt x="166" y="37"/>
                    <a:pt x="128" y="0"/>
                    <a:pt x="83" y="0"/>
                  </a:cubicBezTo>
                  <a:close/>
                  <a:moveTo>
                    <a:pt x="83" y="157"/>
                  </a:moveTo>
                  <a:cubicBezTo>
                    <a:pt x="42" y="157"/>
                    <a:pt x="8" y="124"/>
                    <a:pt x="8" y="82"/>
                  </a:cubicBezTo>
                  <a:cubicBezTo>
                    <a:pt x="8" y="41"/>
                    <a:pt x="42" y="8"/>
                    <a:pt x="83" y="8"/>
                  </a:cubicBezTo>
                  <a:cubicBezTo>
                    <a:pt x="124" y="8"/>
                    <a:pt x="158" y="41"/>
                    <a:pt x="158" y="82"/>
                  </a:cubicBezTo>
                  <a:cubicBezTo>
                    <a:pt x="158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547"/>
            <p:cNvSpPr>
              <a:spLocks noEditPoints="1"/>
            </p:cNvSpPr>
            <p:nvPr/>
          </p:nvSpPr>
          <p:spPr bwMode="auto">
            <a:xfrm>
              <a:off x="9509126" y="4719638"/>
              <a:ext cx="38100" cy="107950"/>
            </a:xfrm>
            <a:custGeom>
              <a:avLst/>
              <a:gdLst>
                <a:gd name="T0" fmla="*/ 24 w 28"/>
                <a:gd name="T1" fmla="*/ 0 h 80"/>
                <a:gd name="T2" fmla="*/ 4 w 28"/>
                <a:gd name="T3" fmla="*/ 0 h 80"/>
                <a:gd name="T4" fmla="*/ 0 w 28"/>
                <a:gd name="T5" fmla="*/ 4 h 80"/>
                <a:gd name="T6" fmla="*/ 0 w 28"/>
                <a:gd name="T7" fmla="*/ 76 h 80"/>
                <a:gd name="T8" fmla="*/ 4 w 28"/>
                <a:gd name="T9" fmla="*/ 80 h 80"/>
                <a:gd name="T10" fmla="*/ 24 w 28"/>
                <a:gd name="T11" fmla="*/ 80 h 80"/>
                <a:gd name="T12" fmla="*/ 28 w 28"/>
                <a:gd name="T13" fmla="*/ 76 h 80"/>
                <a:gd name="T14" fmla="*/ 28 w 28"/>
                <a:gd name="T15" fmla="*/ 4 h 80"/>
                <a:gd name="T16" fmla="*/ 24 w 28"/>
                <a:gd name="T17" fmla="*/ 0 h 80"/>
                <a:gd name="T18" fmla="*/ 20 w 28"/>
                <a:gd name="T19" fmla="*/ 72 h 80"/>
                <a:gd name="T20" fmla="*/ 8 w 28"/>
                <a:gd name="T21" fmla="*/ 72 h 80"/>
                <a:gd name="T22" fmla="*/ 8 w 28"/>
                <a:gd name="T23" fmla="*/ 8 h 80"/>
                <a:gd name="T24" fmla="*/ 20 w 28"/>
                <a:gd name="T25" fmla="*/ 8 h 80"/>
                <a:gd name="T26" fmla="*/ 20 w 28"/>
                <a:gd name="T2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80">
                  <a:moveTo>
                    <a:pt x="2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9"/>
                    <a:pt x="2" y="80"/>
                    <a:pt x="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6" y="80"/>
                    <a:pt x="28" y="79"/>
                    <a:pt x="28" y="7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2"/>
                    <a:pt x="26" y="0"/>
                    <a:pt x="24" y="0"/>
                  </a:cubicBezTo>
                  <a:close/>
                  <a:moveTo>
                    <a:pt x="20" y="72"/>
                  </a:moveTo>
                  <a:cubicBezTo>
                    <a:pt x="8" y="72"/>
                    <a:pt x="8" y="72"/>
                    <a:pt x="8" y="7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20" y="8"/>
                    <a:pt x="20" y="8"/>
                    <a:pt x="20" y="8"/>
                  </a:cubicBezTo>
                  <a:lnTo>
                    <a:pt x="20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548"/>
            <p:cNvSpPr>
              <a:spLocks noEditPoints="1"/>
            </p:cNvSpPr>
            <p:nvPr/>
          </p:nvSpPr>
          <p:spPr bwMode="auto">
            <a:xfrm>
              <a:off x="9558339" y="4719638"/>
              <a:ext cx="38100" cy="107950"/>
            </a:xfrm>
            <a:custGeom>
              <a:avLst/>
              <a:gdLst>
                <a:gd name="T0" fmla="*/ 24 w 28"/>
                <a:gd name="T1" fmla="*/ 0 h 80"/>
                <a:gd name="T2" fmla="*/ 4 w 28"/>
                <a:gd name="T3" fmla="*/ 0 h 80"/>
                <a:gd name="T4" fmla="*/ 0 w 28"/>
                <a:gd name="T5" fmla="*/ 4 h 80"/>
                <a:gd name="T6" fmla="*/ 0 w 28"/>
                <a:gd name="T7" fmla="*/ 76 h 80"/>
                <a:gd name="T8" fmla="*/ 4 w 28"/>
                <a:gd name="T9" fmla="*/ 80 h 80"/>
                <a:gd name="T10" fmla="*/ 24 w 28"/>
                <a:gd name="T11" fmla="*/ 80 h 80"/>
                <a:gd name="T12" fmla="*/ 28 w 28"/>
                <a:gd name="T13" fmla="*/ 76 h 80"/>
                <a:gd name="T14" fmla="*/ 28 w 28"/>
                <a:gd name="T15" fmla="*/ 4 h 80"/>
                <a:gd name="T16" fmla="*/ 24 w 28"/>
                <a:gd name="T17" fmla="*/ 0 h 80"/>
                <a:gd name="T18" fmla="*/ 20 w 28"/>
                <a:gd name="T19" fmla="*/ 72 h 80"/>
                <a:gd name="T20" fmla="*/ 8 w 28"/>
                <a:gd name="T21" fmla="*/ 72 h 80"/>
                <a:gd name="T22" fmla="*/ 8 w 28"/>
                <a:gd name="T23" fmla="*/ 8 h 80"/>
                <a:gd name="T24" fmla="*/ 20 w 28"/>
                <a:gd name="T25" fmla="*/ 8 h 80"/>
                <a:gd name="T26" fmla="*/ 20 w 28"/>
                <a:gd name="T2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80">
                  <a:moveTo>
                    <a:pt x="2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9"/>
                    <a:pt x="2" y="80"/>
                    <a:pt x="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6" y="80"/>
                    <a:pt x="28" y="79"/>
                    <a:pt x="28" y="7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2"/>
                    <a:pt x="26" y="0"/>
                    <a:pt x="24" y="0"/>
                  </a:cubicBezTo>
                  <a:close/>
                  <a:moveTo>
                    <a:pt x="20" y="72"/>
                  </a:moveTo>
                  <a:cubicBezTo>
                    <a:pt x="8" y="72"/>
                    <a:pt x="8" y="72"/>
                    <a:pt x="8" y="7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20" y="8"/>
                    <a:pt x="20" y="8"/>
                    <a:pt x="20" y="8"/>
                  </a:cubicBezTo>
                  <a:lnTo>
                    <a:pt x="20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549"/>
            <p:cNvSpPr>
              <a:spLocks noEditPoints="1"/>
            </p:cNvSpPr>
            <p:nvPr/>
          </p:nvSpPr>
          <p:spPr bwMode="auto">
            <a:xfrm>
              <a:off x="9424989" y="5316538"/>
              <a:ext cx="255588" cy="150813"/>
            </a:xfrm>
            <a:custGeom>
              <a:avLst/>
              <a:gdLst>
                <a:gd name="T0" fmla="*/ 187 w 190"/>
                <a:gd name="T1" fmla="*/ 5 h 111"/>
                <a:gd name="T2" fmla="*/ 148 w 190"/>
                <a:gd name="T3" fmla="*/ 0 h 111"/>
                <a:gd name="T4" fmla="*/ 94 w 190"/>
                <a:gd name="T5" fmla="*/ 5 h 111"/>
                <a:gd name="T6" fmla="*/ 42 w 190"/>
                <a:gd name="T7" fmla="*/ 10 h 111"/>
                <a:gd name="T8" fmla="*/ 5 w 190"/>
                <a:gd name="T9" fmla="*/ 5 h 111"/>
                <a:gd name="T10" fmla="*/ 0 w 190"/>
                <a:gd name="T11" fmla="*/ 4 h 111"/>
                <a:gd name="T12" fmla="*/ 0 w 190"/>
                <a:gd name="T13" fmla="*/ 105 h 111"/>
                <a:gd name="T14" fmla="*/ 2 w 190"/>
                <a:gd name="T15" fmla="*/ 106 h 111"/>
                <a:gd name="T16" fmla="*/ 42 w 190"/>
                <a:gd name="T17" fmla="*/ 111 h 111"/>
                <a:gd name="T18" fmla="*/ 42 w 190"/>
                <a:gd name="T19" fmla="*/ 111 h 111"/>
                <a:gd name="T20" fmla="*/ 95 w 190"/>
                <a:gd name="T21" fmla="*/ 106 h 111"/>
                <a:gd name="T22" fmla="*/ 148 w 190"/>
                <a:gd name="T23" fmla="*/ 100 h 111"/>
                <a:gd name="T24" fmla="*/ 185 w 190"/>
                <a:gd name="T25" fmla="*/ 106 h 111"/>
                <a:gd name="T26" fmla="*/ 190 w 190"/>
                <a:gd name="T27" fmla="*/ 107 h 111"/>
                <a:gd name="T28" fmla="*/ 190 w 190"/>
                <a:gd name="T29" fmla="*/ 6 h 111"/>
                <a:gd name="T30" fmla="*/ 187 w 190"/>
                <a:gd name="T31" fmla="*/ 5 h 111"/>
                <a:gd name="T32" fmla="*/ 182 w 190"/>
                <a:gd name="T33" fmla="*/ 96 h 111"/>
                <a:gd name="T34" fmla="*/ 148 w 190"/>
                <a:gd name="T35" fmla="*/ 92 h 111"/>
                <a:gd name="T36" fmla="*/ 94 w 190"/>
                <a:gd name="T37" fmla="*/ 98 h 111"/>
                <a:gd name="T38" fmla="*/ 42 w 190"/>
                <a:gd name="T39" fmla="*/ 103 h 111"/>
                <a:gd name="T40" fmla="*/ 42 w 190"/>
                <a:gd name="T41" fmla="*/ 103 h 111"/>
                <a:gd name="T42" fmla="*/ 8 w 190"/>
                <a:gd name="T43" fmla="*/ 99 h 111"/>
                <a:gd name="T44" fmla="*/ 8 w 190"/>
                <a:gd name="T45" fmla="*/ 14 h 111"/>
                <a:gd name="T46" fmla="*/ 42 w 190"/>
                <a:gd name="T47" fmla="*/ 18 h 111"/>
                <a:gd name="T48" fmla="*/ 95 w 190"/>
                <a:gd name="T49" fmla="*/ 13 h 111"/>
                <a:gd name="T50" fmla="*/ 148 w 190"/>
                <a:gd name="T51" fmla="*/ 8 h 111"/>
                <a:gd name="T52" fmla="*/ 182 w 190"/>
                <a:gd name="T53" fmla="*/ 12 h 111"/>
                <a:gd name="T54" fmla="*/ 182 w 190"/>
                <a:gd name="T55" fmla="*/ 9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0" h="111">
                  <a:moveTo>
                    <a:pt x="187" y="5"/>
                  </a:moveTo>
                  <a:cubicBezTo>
                    <a:pt x="175" y="1"/>
                    <a:pt x="162" y="0"/>
                    <a:pt x="148" y="0"/>
                  </a:cubicBezTo>
                  <a:cubicBezTo>
                    <a:pt x="130" y="0"/>
                    <a:pt x="112" y="2"/>
                    <a:pt x="94" y="5"/>
                  </a:cubicBezTo>
                  <a:cubicBezTo>
                    <a:pt x="77" y="8"/>
                    <a:pt x="59" y="10"/>
                    <a:pt x="42" y="10"/>
                  </a:cubicBezTo>
                  <a:cubicBezTo>
                    <a:pt x="28" y="10"/>
                    <a:pt x="16" y="9"/>
                    <a:pt x="5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15" y="109"/>
                    <a:pt x="28" y="111"/>
                    <a:pt x="42" y="111"/>
                  </a:cubicBezTo>
                  <a:cubicBezTo>
                    <a:pt x="42" y="111"/>
                    <a:pt x="42" y="111"/>
                    <a:pt x="42" y="111"/>
                  </a:cubicBezTo>
                  <a:cubicBezTo>
                    <a:pt x="60" y="111"/>
                    <a:pt x="78" y="108"/>
                    <a:pt x="95" y="106"/>
                  </a:cubicBezTo>
                  <a:cubicBezTo>
                    <a:pt x="113" y="103"/>
                    <a:pt x="130" y="100"/>
                    <a:pt x="148" y="100"/>
                  </a:cubicBezTo>
                  <a:cubicBezTo>
                    <a:pt x="161" y="100"/>
                    <a:pt x="173" y="102"/>
                    <a:pt x="185" y="106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6"/>
                    <a:pt x="190" y="6"/>
                    <a:pt x="190" y="6"/>
                  </a:cubicBezTo>
                  <a:lnTo>
                    <a:pt x="187" y="5"/>
                  </a:lnTo>
                  <a:close/>
                  <a:moveTo>
                    <a:pt x="182" y="96"/>
                  </a:moveTo>
                  <a:cubicBezTo>
                    <a:pt x="171" y="94"/>
                    <a:pt x="160" y="92"/>
                    <a:pt x="148" y="92"/>
                  </a:cubicBezTo>
                  <a:cubicBezTo>
                    <a:pt x="130" y="92"/>
                    <a:pt x="112" y="95"/>
                    <a:pt x="94" y="98"/>
                  </a:cubicBezTo>
                  <a:cubicBezTo>
                    <a:pt x="77" y="100"/>
                    <a:pt x="59" y="103"/>
                    <a:pt x="42" y="103"/>
                  </a:cubicBezTo>
                  <a:cubicBezTo>
                    <a:pt x="42" y="103"/>
                    <a:pt x="42" y="103"/>
                    <a:pt x="42" y="103"/>
                  </a:cubicBezTo>
                  <a:cubicBezTo>
                    <a:pt x="30" y="103"/>
                    <a:pt x="18" y="102"/>
                    <a:pt x="8" y="99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8" y="17"/>
                    <a:pt x="30" y="18"/>
                    <a:pt x="42" y="18"/>
                  </a:cubicBezTo>
                  <a:cubicBezTo>
                    <a:pt x="60" y="18"/>
                    <a:pt x="78" y="16"/>
                    <a:pt x="95" y="13"/>
                  </a:cubicBezTo>
                  <a:cubicBezTo>
                    <a:pt x="113" y="10"/>
                    <a:pt x="130" y="8"/>
                    <a:pt x="148" y="8"/>
                  </a:cubicBezTo>
                  <a:cubicBezTo>
                    <a:pt x="160" y="8"/>
                    <a:pt x="171" y="9"/>
                    <a:pt x="182" y="12"/>
                  </a:cubicBezTo>
                  <a:lnTo>
                    <a:pt x="182" y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Oval 550"/>
            <p:cNvSpPr>
              <a:spLocks noChangeArrowheads="1"/>
            </p:cNvSpPr>
            <p:nvPr/>
          </p:nvSpPr>
          <p:spPr bwMode="auto">
            <a:xfrm>
              <a:off x="9517064" y="5356225"/>
              <a:ext cx="71438" cy="698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551"/>
            <p:cNvSpPr>
              <a:spLocks noEditPoints="1"/>
            </p:cNvSpPr>
            <p:nvPr/>
          </p:nvSpPr>
          <p:spPr bwMode="auto">
            <a:xfrm>
              <a:off x="9491664" y="5880100"/>
              <a:ext cx="122238" cy="263525"/>
            </a:xfrm>
            <a:custGeom>
              <a:avLst/>
              <a:gdLst>
                <a:gd name="T0" fmla="*/ 90 w 90"/>
                <a:gd name="T1" fmla="*/ 45 h 195"/>
                <a:gd name="T2" fmla="*/ 63 w 90"/>
                <a:gd name="T3" fmla="*/ 14 h 195"/>
                <a:gd name="T4" fmla="*/ 37 w 90"/>
                <a:gd name="T5" fmla="*/ 0 h 195"/>
                <a:gd name="T6" fmla="*/ 6 w 90"/>
                <a:gd name="T7" fmla="*/ 31 h 195"/>
                <a:gd name="T8" fmla="*/ 6 w 90"/>
                <a:gd name="T9" fmla="*/ 34 h 195"/>
                <a:gd name="T10" fmla="*/ 0 w 90"/>
                <a:gd name="T11" fmla="*/ 52 h 195"/>
                <a:gd name="T12" fmla="*/ 4 w 90"/>
                <a:gd name="T13" fmla="*/ 68 h 195"/>
                <a:gd name="T14" fmla="*/ 4 w 90"/>
                <a:gd name="T15" fmla="*/ 71 h 195"/>
                <a:gd name="T16" fmla="*/ 36 w 90"/>
                <a:gd name="T17" fmla="*/ 188 h 195"/>
                <a:gd name="T18" fmla="*/ 49 w 90"/>
                <a:gd name="T19" fmla="*/ 188 h 195"/>
                <a:gd name="T20" fmla="*/ 81 w 90"/>
                <a:gd name="T21" fmla="*/ 71 h 195"/>
                <a:gd name="T22" fmla="*/ 80 w 90"/>
                <a:gd name="T23" fmla="*/ 67 h 195"/>
                <a:gd name="T24" fmla="*/ 90 w 90"/>
                <a:gd name="T25" fmla="*/ 45 h 195"/>
                <a:gd name="T26" fmla="*/ 13 w 90"/>
                <a:gd name="T27" fmla="*/ 37 h 195"/>
                <a:gd name="T28" fmla="*/ 14 w 90"/>
                <a:gd name="T29" fmla="*/ 34 h 195"/>
                <a:gd name="T30" fmla="*/ 14 w 90"/>
                <a:gd name="T31" fmla="*/ 31 h 195"/>
                <a:gd name="T32" fmla="*/ 37 w 90"/>
                <a:gd name="T33" fmla="*/ 8 h 195"/>
                <a:gd name="T34" fmla="*/ 57 w 90"/>
                <a:gd name="T35" fmla="*/ 20 h 195"/>
                <a:gd name="T36" fmla="*/ 61 w 90"/>
                <a:gd name="T37" fmla="*/ 22 h 195"/>
                <a:gd name="T38" fmla="*/ 82 w 90"/>
                <a:gd name="T39" fmla="*/ 45 h 195"/>
                <a:gd name="T40" fmla="*/ 73 w 90"/>
                <a:gd name="T41" fmla="*/ 63 h 195"/>
                <a:gd name="T42" fmla="*/ 11 w 90"/>
                <a:gd name="T43" fmla="*/ 63 h 195"/>
                <a:gd name="T44" fmla="*/ 8 w 90"/>
                <a:gd name="T45" fmla="*/ 52 h 195"/>
                <a:gd name="T46" fmla="*/ 13 w 90"/>
                <a:gd name="T47" fmla="*/ 3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0" h="195">
                  <a:moveTo>
                    <a:pt x="90" y="45"/>
                  </a:moveTo>
                  <a:cubicBezTo>
                    <a:pt x="90" y="30"/>
                    <a:pt x="78" y="17"/>
                    <a:pt x="63" y="14"/>
                  </a:cubicBezTo>
                  <a:cubicBezTo>
                    <a:pt x="58" y="5"/>
                    <a:pt x="48" y="0"/>
                    <a:pt x="37" y="0"/>
                  </a:cubicBezTo>
                  <a:cubicBezTo>
                    <a:pt x="20" y="0"/>
                    <a:pt x="6" y="14"/>
                    <a:pt x="6" y="31"/>
                  </a:cubicBezTo>
                  <a:cubicBezTo>
                    <a:pt x="6" y="32"/>
                    <a:pt x="6" y="33"/>
                    <a:pt x="6" y="34"/>
                  </a:cubicBezTo>
                  <a:cubicBezTo>
                    <a:pt x="2" y="39"/>
                    <a:pt x="0" y="46"/>
                    <a:pt x="0" y="52"/>
                  </a:cubicBezTo>
                  <a:cubicBezTo>
                    <a:pt x="0" y="58"/>
                    <a:pt x="2" y="63"/>
                    <a:pt x="4" y="68"/>
                  </a:cubicBezTo>
                  <a:cubicBezTo>
                    <a:pt x="4" y="69"/>
                    <a:pt x="4" y="70"/>
                    <a:pt x="4" y="71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8" y="195"/>
                    <a:pt x="47" y="195"/>
                    <a:pt x="49" y="188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69"/>
                    <a:pt x="81" y="68"/>
                    <a:pt x="80" y="67"/>
                  </a:cubicBezTo>
                  <a:cubicBezTo>
                    <a:pt x="86" y="61"/>
                    <a:pt x="90" y="54"/>
                    <a:pt x="90" y="45"/>
                  </a:cubicBezTo>
                  <a:close/>
                  <a:moveTo>
                    <a:pt x="13" y="37"/>
                  </a:moveTo>
                  <a:cubicBezTo>
                    <a:pt x="14" y="37"/>
                    <a:pt x="15" y="35"/>
                    <a:pt x="14" y="34"/>
                  </a:cubicBezTo>
                  <a:cubicBezTo>
                    <a:pt x="14" y="33"/>
                    <a:pt x="14" y="32"/>
                    <a:pt x="14" y="31"/>
                  </a:cubicBezTo>
                  <a:cubicBezTo>
                    <a:pt x="14" y="18"/>
                    <a:pt x="24" y="8"/>
                    <a:pt x="37" y="8"/>
                  </a:cubicBezTo>
                  <a:cubicBezTo>
                    <a:pt x="46" y="8"/>
                    <a:pt x="53" y="12"/>
                    <a:pt x="57" y="20"/>
                  </a:cubicBezTo>
                  <a:cubicBezTo>
                    <a:pt x="58" y="21"/>
                    <a:pt x="59" y="22"/>
                    <a:pt x="61" y="22"/>
                  </a:cubicBezTo>
                  <a:cubicBezTo>
                    <a:pt x="72" y="23"/>
                    <a:pt x="82" y="33"/>
                    <a:pt x="82" y="45"/>
                  </a:cubicBezTo>
                  <a:cubicBezTo>
                    <a:pt x="82" y="52"/>
                    <a:pt x="78" y="58"/>
                    <a:pt x="73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9" y="59"/>
                    <a:pt x="8" y="56"/>
                    <a:pt x="8" y="52"/>
                  </a:cubicBezTo>
                  <a:cubicBezTo>
                    <a:pt x="8" y="47"/>
                    <a:pt x="10" y="42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552"/>
            <p:cNvSpPr>
              <a:spLocks noEditPoints="1"/>
            </p:cNvSpPr>
            <p:nvPr/>
          </p:nvSpPr>
          <p:spPr bwMode="auto">
            <a:xfrm>
              <a:off x="9971089" y="455612"/>
              <a:ext cx="209550" cy="114300"/>
            </a:xfrm>
            <a:custGeom>
              <a:avLst/>
              <a:gdLst>
                <a:gd name="T0" fmla="*/ 155 w 155"/>
                <a:gd name="T1" fmla="*/ 32 h 85"/>
                <a:gd name="T2" fmla="*/ 155 w 155"/>
                <a:gd name="T3" fmla="*/ 31 h 85"/>
                <a:gd name="T4" fmla="*/ 155 w 155"/>
                <a:gd name="T5" fmla="*/ 31 h 85"/>
                <a:gd name="T6" fmla="*/ 155 w 155"/>
                <a:gd name="T7" fmla="*/ 31 h 85"/>
                <a:gd name="T8" fmla="*/ 154 w 155"/>
                <a:gd name="T9" fmla="*/ 30 h 85"/>
                <a:gd name="T10" fmla="*/ 154 w 155"/>
                <a:gd name="T11" fmla="*/ 30 h 85"/>
                <a:gd name="T12" fmla="*/ 124 w 155"/>
                <a:gd name="T13" fmla="*/ 1 h 85"/>
                <a:gd name="T14" fmla="*/ 124 w 155"/>
                <a:gd name="T15" fmla="*/ 1 h 85"/>
                <a:gd name="T16" fmla="*/ 124 w 155"/>
                <a:gd name="T17" fmla="*/ 1 h 85"/>
                <a:gd name="T18" fmla="*/ 124 w 155"/>
                <a:gd name="T19" fmla="*/ 1 h 85"/>
                <a:gd name="T20" fmla="*/ 123 w 155"/>
                <a:gd name="T21" fmla="*/ 0 h 85"/>
                <a:gd name="T22" fmla="*/ 122 w 155"/>
                <a:gd name="T23" fmla="*/ 0 h 85"/>
                <a:gd name="T24" fmla="*/ 34 w 155"/>
                <a:gd name="T25" fmla="*/ 0 h 85"/>
                <a:gd name="T26" fmla="*/ 32 w 155"/>
                <a:gd name="T27" fmla="*/ 0 h 85"/>
                <a:gd name="T28" fmla="*/ 32 w 155"/>
                <a:gd name="T29" fmla="*/ 1 h 85"/>
                <a:gd name="T30" fmla="*/ 31 w 155"/>
                <a:gd name="T31" fmla="*/ 1 h 85"/>
                <a:gd name="T32" fmla="*/ 31 w 155"/>
                <a:gd name="T33" fmla="*/ 1 h 85"/>
                <a:gd name="T34" fmla="*/ 31 w 155"/>
                <a:gd name="T35" fmla="*/ 1 h 85"/>
                <a:gd name="T36" fmla="*/ 2 w 155"/>
                <a:gd name="T37" fmla="*/ 30 h 85"/>
                <a:gd name="T38" fmla="*/ 2 w 155"/>
                <a:gd name="T39" fmla="*/ 30 h 85"/>
                <a:gd name="T40" fmla="*/ 1 w 155"/>
                <a:gd name="T41" fmla="*/ 31 h 85"/>
                <a:gd name="T42" fmla="*/ 1 w 155"/>
                <a:gd name="T43" fmla="*/ 31 h 85"/>
                <a:gd name="T44" fmla="*/ 1 w 155"/>
                <a:gd name="T45" fmla="*/ 31 h 85"/>
                <a:gd name="T46" fmla="*/ 0 w 155"/>
                <a:gd name="T47" fmla="*/ 32 h 85"/>
                <a:gd name="T48" fmla="*/ 0 w 155"/>
                <a:gd name="T49" fmla="*/ 32 h 85"/>
                <a:gd name="T50" fmla="*/ 0 w 155"/>
                <a:gd name="T51" fmla="*/ 81 h 85"/>
                <a:gd name="T52" fmla="*/ 4 w 155"/>
                <a:gd name="T53" fmla="*/ 85 h 85"/>
                <a:gd name="T54" fmla="*/ 151 w 155"/>
                <a:gd name="T55" fmla="*/ 85 h 85"/>
                <a:gd name="T56" fmla="*/ 155 w 155"/>
                <a:gd name="T57" fmla="*/ 81 h 85"/>
                <a:gd name="T58" fmla="*/ 155 w 155"/>
                <a:gd name="T59" fmla="*/ 32 h 85"/>
                <a:gd name="T60" fmla="*/ 95 w 155"/>
                <a:gd name="T61" fmla="*/ 35 h 85"/>
                <a:gd name="T62" fmla="*/ 78 w 155"/>
                <a:gd name="T63" fmla="*/ 52 h 85"/>
                <a:gd name="T64" fmla="*/ 60 w 155"/>
                <a:gd name="T65" fmla="*/ 35 h 85"/>
                <a:gd name="T66" fmla="*/ 61 w 155"/>
                <a:gd name="T67" fmla="*/ 33 h 85"/>
                <a:gd name="T68" fmla="*/ 60 w 155"/>
                <a:gd name="T69" fmla="*/ 30 h 85"/>
                <a:gd name="T70" fmla="*/ 57 w 155"/>
                <a:gd name="T71" fmla="*/ 28 h 85"/>
                <a:gd name="T72" fmla="*/ 38 w 155"/>
                <a:gd name="T73" fmla="*/ 28 h 85"/>
                <a:gd name="T74" fmla="*/ 38 w 155"/>
                <a:gd name="T75" fmla="*/ 8 h 85"/>
                <a:gd name="T76" fmla="*/ 118 w 155"/>
                <a:gd name="T77" fmla="*/ 8 h 85"/>
                <a:gd name="T78" fmla="*/ 118 w 155"/>
                <a:gd name="T79" fmla="*/ 28 h 85"/>
                <a:gd name="T80" fmla="*/ 99 w 155"/>
                <a:gd name="T81" fmla="*/ 28 h 85"/>
                <a:gd name="T82" fmla="*/ 96 w 155"/>
                <a:gd name="T83" fmla="*/ 30 h 85"/>
                <a:gd name="T84" fmla="*/ 95 w 155"/>
                <a:gd name="T85" fmla="*/ 33 h 85"/>
                <a:gd name="T86" fmla="*/ 95 w 155"/>
                <a:gd name="T87" fmla="*/ 35 h 85"/>
                <a:gd name="T88" fmla="*/ 30 w 155"/>
                <a:gd name="T89" fmla="*/ 28 h 85"/>
                <a:gd name="T90" fmla="*/ 14 w 155"/>
                <a:gd name="T91" fmla="*/ 28 h 85"/>
                <a:gd name="T92" fmla="*/ 30 w 155"/>
                <a:gd name="T93" fmla="*/ 13 h 85"/>
                <a:gd name="T94" fmla="*/ 30 w 155"/>
                <a:gd name="T95" fmla="*/ 28 h 85"/>
                <a:gd name="T96" fmla="*/ 126 w 155"/>
                <a:gd name="T97" fmla="*/ 13 h 85"/>
                <a:gd name="T98" fmla="*/ 141 w 155"/>
                <a:gd name="T99" fmla="*/ 28 h 85"/>
                <a:gd name="T100" fmla="*/ 126 w 155"/>
                <a:gd name="T101" fmla="*/ 28 h 85"/>
                <a:gd name="T102" fmla="*/ 126 w 155"/>
                <a:gd name="T103" fmla="*/ 13 h 85"/>
                <a:gd name="T104" fmla="*/ 147 w 155"/>
                <a:gd name="T105" fmla="*/ 77 h 85"/>
                <a:gd name="T106" fmla="*/ 8 w 155"/>
                <a:gd name="T107" fmla="*/ 77 h 85"/>
                <a:gd name="T108" fmla="*/ 8 w 155"/>
                <a:gd name="T109" fmla="*/ 36 h 85"/>
                <a:gd name="T110" fmla="*/ 52 w 155"/>
                <a:gd name="T111" fmla="*/ 36 h 85"/>
                <a:gd name="T112" fmla="*/ 78 w 155"/>
                <a:gd name="T113" fmla="*/ 60 h 85"/>
                <a:gd name="T114" fmla="*/ 103 w 155"/>
                <a:gd name="T115" fmla="*/ 36 h 85"/>
                <a:gd name="T116" fmla="*/ 147 w 155"/>
                <a:gd name="T117" fmla="*/ 36 h 85"/>
                <a:gd name="T118" fmla="*/ 147 w 155"/>
                <a:gd name="T1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5" h="85">
                  <a:moveTo>
                    <a:pt x="155" y="32"/>
                  </a:moveTo>
                  <a:cubicBezTo>
                    <a:pt x="155" y="32"/>
                    <a:pt x="155" y="32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2" y="0"/>
                    <a:pt x="12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5"/>
                    <a:pt x="4" y="85"/>
                  </a:cubicBezTo>
                  <a:cubicBezTo>
                    <a:pt x="151" y="85"/>
                    <a:pt x="151" y="85"/>
                    <a:pt x="151" y="85"/>
                  </a:cubicBezTo>
                  <a:cubicBezTo>
                    <a:pt x="153" y="85"/>
                    <a:pt x="155" y="83"/>
                    <a:pt x="155" y="81"/>
                  </a:cubicBezTo>
                  <a:cubicBezTo>
                    <a:pt x="155" y="32"/>
                    <a:pt x="155" y="32"/>
                    <a:pt x="155" y="32"/>
                  </a:cubicBezTo>
                  <a:close/>
                  <a:moveTo>
                    <a:pt x="95" y="35"/>
                  </a:moveTo>
                  <a:cubicBezTo>
                    <a:pt x="95" y="44"/>
                    <a:pt x="87" y="52"/>
                    <a:pt x="78" y="52"/>
                  </a:cubicBezTo>
                  <a:cubicBezTo>
                    <a:pt x="68" y="52"/>
                    <a:pt x="60" y="44"/>
                    <a:pt x="60" y="35"/>
                  </a:cubicBezTo>
                  <a:cubicBezTo>
                    <a:pt x="60" y="34"/>
                    <a:pt x="60" y="34"/>
                    <a:pt x="61" y="33"/>
                  </a:cubicBezTo>
                  <a:cubicBezTo>
                    <a:pt x="61" y="32"/>
                    <a:pt x="60" y="31"/>
                    <a:pt x="60" y="30"/>
                  </a:cubicBezTo>
                  <a:cubicBezTo>
                    <a:pt x="59" y="29"/>
                    <a:pt x="58" y="28"/>
                    <a:pt x="57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28"/>
                    <a:pt x="118" y="28"/>
                    <a:pt x="118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8" y="28"/>
                    <a:pt x="97" y="29"/>
                    <a:pt x="96" y="30"/>
                  </a:cubicBezTo>
                  <a:cubicBezTo>
                    <a:pt x="95" y="31"/>
                    <a:pt x="95" y="32"/>
                    <a:pt x="95" y="33"/>
                  </a:cubicBezTo>
                  <a:cubicBezTo>
                    <a:pt x="95" y="34"/>
                    <a:pt x="95" y="34"/>
                    <a:pt x="95" y="35"/>
                  </a:cubicBezTo>
                  <a:close/>
                  <a:moveTo>
                    <a:pt x="30" y="28"/>
                  </a:moveTo>
                  <a:cubicBezTo>
                    <a:pt x="14" y="28"/>
                    <a:pt x="14" y="28"/>
                    <a:pt x="14" y="28"/>
                  </a:cubicBezTo>
                  <a:cubicBezTo>
                    <a:pt x="30" y="13"/>
                    <a:pt x="30" y="13"/>
                    <a:pt x="30" y="13"/>
                  </a:cubicBezTo>
                  <a:lnTo>
                    <a:pt x="30" y="28"/>
                  </a:lnTo>
                  <a:close/>
                  <a:moveTo>
                    <a:pt x="126" y="13"/>
                  </a:moveTo>
                  <a:cubicBezTo>
                    <a:pt x="141" y="28"/>
                    <a:pt x="141" y="28"/>
                    <a:pt x="141" y="28"/>
                  </a:cubicBezTo>
                  <a:cubicBezTo>
                    <a:pt x="126" y="28"/>
                    <a:pt x="126" y="28"/>
                    <a:pt x="126" y="28"/>
                  </a:cubicBezTo>
                  <a:lnTo>
                    <a:pt x="126" y="13"/>
                  </a:lnTo>
                  <a:close/>
                  <a:moveTo>
                    <a:pt x="147" y="77"/>
                  </a:moveTo>
                  <a:cubicBezTo>
                    <a:pt x="8" y="77"/>
                    <a:pt x="8" y="77"/>
                    <a:pt x="8" y="7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3" y="50"/>
                    <a:pt x="64" y="60"/>
                    <a:pt x="78" y="60"/>
                  </a:cubicBezTo>
                  <a:cubicBezTo>
                    <a:pt x="91" y="60"/>
                    <a:pt x="102" y="50"/>
                    <a:pt x="103" y="36"/>
                  </a:cubicBezTo>
                  <a:cubicBezTo>
                    <a:pt x="147" y="36"/>
                    <a:pt x="147" y="36"/>
                    <a:pt x="147" y="36"/>
                  </a:cubicBezTo>
                  <a:lnTo>
                    <a:pt x="147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553"/>
            <p:cNvSpPr>
              <a:spLocks noEditPoints="1"/>
            </p:cNvSpPr>
            <p:nvPr/>
          </p:nvSpPr>
          <p:spPr bwMode="auto">
            <a:xfrm>
              <a:off x="10021889" y="333375"/>
              <a:ext cx="106363" cy="112713"/>
            </a:xfrm>
            <a:custGeom>
              <a:avLst/>
              <a:gdLst>
                <a:gd name="T0" fmla="*/ 35 w 79"/>
                <a:gd name="T1" fmla="*/ 81 h 83"/>
                <a:gd name="T2" fmla="*/ 40 w 79"/>
                <a:gd name="T3" fmla="*/ 83 h 83"/>
                <a:gd name="T4" fmla="*/ 45 w 79"/>
                <a:gd name="T5" fmla="*/ 81 h 83"/>
                <a:gd name="T6" fmla="*/ 77 w 79"/>
                <a:gd name="T7" fmla="*/ 49 h 83"/>
                <a:gd name="T8" fmla="*/ 78 w 79"/>
                <a:gd name="T9" fmla="*/ 41 h 83"/>
                <a:gd name="T10" fmla="*/ 72 w 79"/>
                <a:gd name="T11" fmla="*/ 37 h 83"/>
                <a:gd name="T12" fmla="*/ 60 w 79"/>
                <a:gd name="T13" fmla="*/ 37 h 83"/>
                <a:gd name="T14" fmla="*/ 60 w 79"/>
                <a:gd name="T15" fmla="*/ 7 h 83"/>
                <a:gd name="T16" fmla="*/ 53 w 79"/>
                <a:gd name="T17" fmla="*/ 0 h 83"/>
                <a:gd name="T18" fmla="*/ 26 w 79"/>
                <a:gd name="T19" fmla="*/ 0 h 83"/>
                <a:gd name="T20" fmla="*/ 19 w 79"/>
                <a:gd name="T21" fmla="*/ 7 h 83"/>
                <a:gd name="T22" fmla="*/ 19 w 79"/>
                <a:gd name="T23" fmla="*/ 37 h 83"/>
                <a:gd name="T24" fmla="*/ 7 w 79"/>
                <a:gd name="T25" fmla="*/ 37 h 83"/>
                <a:gd name="T26" fmla="*/ 1 w 79"/>
                <a:gd name="T27" fmla="*/ 41 h 83"/>
                <a:gd name="T28" fmla="*/ 2 w 79"/>
                <a:gd name="T29" fmla="*/ 49 h 83"/>
                <a:gd name="T30" fmla="*/ 35 w 79"/>
                <a:gd name="T31" fmla="*/ 81 h 83"/>
                <a:gd name="T32" fmla="*/ 21 w 79"/>
                <a:gd name="T33" fmla="*/ 45 h 83"/>
                <a:gd name="T34" fmla="*/ 27 w 79"/>
                <a:gd name="T35" fmla="*/ 38 h 83"/>
                <a:gd name="T36" fmla="*/ 27 w 79"/>
                <a:gd name="T37" fmla="*/ 8 h 83"/>
                <a:gd name="T38" fmla="*/ 52 w 79"/>
                <a:gd name="T39" fmla="*/ 8 h 83"/>
                <a:gd name="T40" fmla="*/ 52 w 79"/>
                <a:gd name="T41" fmla="*/ 38 h 83"/>
                <a:gd name="T42" fmla="*/ 59 w 79"/>
                <a:gd name="T43" fmla="*/ 45 h 83"/>
                <a:gd name="T44" fmla="*/ 69 w 79"/>
                <a:gd name="T45" fmla="*/ 45 h 83"/>
                <a:gd name="T46" fmla="*/ 40 w 79"/>
                <a:gd name="T47" fmla="*/ 75 h 83"/>
                <a:gd name="T48" fmla="*/ 10 w 79"/>
                <a:gd name="T49" fmla="*/ 45 h 83"/>
                <a:gd name="T50" fmla="*/ 21 w 79"/>
                <a:gd name="T51" fmla="*/ 4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9" h="83">
                  <a:moveTo>
                    <a:pt x="35" y="81"/>
                  </a:moveTo>
                  <a:cubicBezTo>
                    <a:pt x="36" y="82"/>
                    <a:pt x="38" y="83"/>
                    <a:pt x="40" y="83"/>
                  </a:cubicBezTo>
                  <a:cubicBezTo>
                    <a:pt x="42" y="83"/>
                    <a:pt x="43" y="82"/>
                    <a:pt x="45" y="81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9" y="47"/>
                    <a:pt x="79" y="44"/>
                    <a:pt x="78" y="41"/>
                  </a:cubicBezTo>
                  <a:cubicBezTo>
                    <a:pt x="77" y="39"/>
                    <a:pt x="75" y="37"/>
                    <a:pt x="72" y="37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3"/>
                    <a:pt x="57" y="0"/>
                    <a:pt x="53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0"/>
                    <a:pt x="19" y="3"/>
                    <a:pt x="19" y="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5" y="37"/>
                    <a:pt x="2" y="39"/>
                    <a:pt x="1" y="41"/>
                  </a:cubicBezTo>
                  <a:cubicBezTo>
                    <a:pt x="0" y="44"/>
                    <a:pt x="1" y="47"/>
                    <a:pt x="2" y="49"/>
                  </a:cubicBezTo>
                  <a:lnTo>
                    <a:pt x="35" y="81"/>
                  </a:lnTo>
                  <a:close/>
                  <a:moveTo>
                    <a:pt x="21" y="45"/>
                  </a:moveTo>
                  <a:cubicBezTo>
                    <a:pt x="24" y="45"/>
                    <a:pt x="27" y="42"/>
                    <a:pt x="27" y="3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42"/>
                    <a:pt x="55" y="45"/>
                    <a:pt x="5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10" y="45"/>
                    <a:pt x="10" y="45"/>
                    <a:pt x="10" y="45"/>
                  </a:cubicBezTo>
                  <a:lnTo>
                    <a:pt x="21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554"/>
            <p:cNvSpPr>
              <a:spLocks/>
            </p:cNvSpPr>
            <p:nvPr/>
          </p:nvSpPr>
          <p:spPr bwMode="auto">
            <a:xfrm>
              <a:off x="9964739" y="2241550"/>
              <a:ext cx="222250" cy="127000"/>
            </a:xfrm>
            <a:custGeom>
              <a:avLst/>
              <a:gdLst>
                <a:gd name="T0" fmla="*/ 148 w 164"/>
                <a:gd name="T1" fmla="*/ 3 h 94"/>
                <a:gd name="T2" fmla="*/ 82 w 164"/>
                <a:gd name="T3" fmla="*/ 69 h 94"/>
                <a:gd name="T4" fmla="*/ 15 w 164"/>
                <a:gd name="T5" fmla="*/ 3 h 94"/>
                <a:gd name="T6" fmla="*/ 6 w 164"/>
                <a:gd name="T7" fmla="*/ 3 h 94"/>
                <a:gd name="T8" fmla="*/ 2 w 164"/>
                <a:gd name="T9" fmla="*/ 7 h 94"/>
                <a:gd name="T10" fmla="*/ 2 w 164"/>
                <a:gd name="T11" fmla="*/ 16 h 94"/>
                <a:gd name="T12" fmla="*/ 73 w 164"/>
                <a:gd name="T13" fmla="*/ 87 h 94"/>
                <a:gd name="T14" fmla="*/ 77 w 164"/>
                <a:gd name="T15" fmla="*/ 91 h 94"/>
                <a:gd name="T16" fmla="*/ 86 w 164"/>
                <a:gd name="T17" fmla="*/ 91 h 94"/>
                <a:gd name="T18" fmla="*/ 91 w 164"/>
                <a:gd name="T19" fmla="*/ 87 h 94"/>
                <a:gd name="T20" fmla="*/ 161 w 164"/>
                <a:gd name="T21" fmla="*/ 16 h 94"/>
                <a:gd name="T22" fmla="*/ 161 w 164"/>
                <a:gd name="T23" fmla="*/ 7 h 94"/>
                <a:gd name="T24" fmla="*/ 157 w 164"/>
                <a:gd name="T25" fmla="*/ 3 h 94"/>
                <a:gd name="T26" fmla="*/ 148 w 164"/>
                <a:gd name="T27" fmla="*/ 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4" h="94">
                  <a:moveTo>
                    <a:pt x="148" y="3"/>
                  </a:moveTo>
                  <a:cubicBezTo>
                    <a:pt x="82" y="69"/>
                    <a:pt x="82" y="69"/>
                    <a:pt x="82" y="69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0"/>
                    <a:pt x="9" y="0"/>
                    <a:pt x="6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0"/>
                    <a:pt x="0" y="14"/>
                    <a:pt x="2" y="16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80" y="94"/>
                    <a:pt x="84" y="94"/>
                    <a:pt x="86" y="91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4" y="14"/>
                    <a:pt x="164" y="10"/>
                    <a:pt x="161" y="7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4" y="0"/>
                    <a:pt x="150" y="0"/>
                    <a:pt x="14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555"/>
            <p:cNvSpPr>
              <a:spLocks noEditPoints="1"/>
            </p:cNvSpPr>
            <p:nvPr/>
          </p:nvSpPr>
          <p:spPr bwMode="auto">
            <a:xfrm>
              <a:off x="9934576" y="949325"/>
              <a:ext cx="280988" cy="239713"/>
            </a:xfrm>
            <a:custGeom>
              <a:avLst/>
              <a:gdLst>
                <a:gd name="T0" fmla="*/ 203 w 207"/>
                <a:gd name="T1" fmla="*/ 93 h 178"/>
                <a:gd name="T2" fmla="*/ 116 w 207"/>
                <a:gd name="T3" fmla="*/ 5 h 178"/>
                <a:gd name="T4" fmla="*/ 104 w 207"/>
                <a:gd name="T5" fmla="*/ 0 h 178"/>
                <a:gd name="T6" fmla="*/ 92 w 207"/>
                <a:gd name="T7" fmla="*/ 5 h 178"/>
                <a:gd name="T8" fmla="*/ 4 w 207"/>
                <a:gd name="T9" fmla="*/ 93 h 178"/>
                <a:gd name="T10" fmla="*/ 2 w 207"/>
                <a:gd name="T11" fmla="*/ 104 h 178"/>
                <a:gd name="T12" fmla="*/ 11 w 207"/>
                <a:gd name="T13" fmla="*/ 110 h 178"/>
                <a:gd name="T14" fmla="*/ 27 w 207"/>
                <a:gd name="T15" fmla="*/ 110 h 178"/>
                <a:gd name="T16" fmla="*/ 29 w 207"/>
                <a:gd name="T17" fmla="*/ 113 h 178"/>
                <a:gd name="T18" fmla="*/ 29 w 207"/>
                <a:gd name="T19" fmla="*/ 161 h 178"/>
                <a:gd name="T20" fmla="*/ 46 w 207"/>
                <a:gd name="T21" fmla="*/ 178 h 178"/>
                <a:gd name="T22" fmla="*/ 86 w 207"/>
                <a:gd name="T23" fmla="*/ 178 h 178"/>
                <a:gd name="T24" fmla="*/ 121 w 207"/>
                <a:gd name="T25" fmla="*/ 178 h 178"/>
                <a:gd name="T26" fmla="*/ 161 w 207"/>
                <a:gd name="T27" fmla="*/ 178 h 178"/>
                <a:gd name="T28" fmla="*/ 178 w 207"/>
                <a:gd name="T29" fmla="*/ 161 h 178"/>
                <a:gd name="T30" fmla="*/ 178 w 207"/>
                <a:gd name="T31" fmla="*/ 113 h 178"/>
                <a:gd name="T32" fmla="*/ 181 w 207"/>
                <a:gd name="T33" fmla="*/ 110 h 178"/>
                <a:gd name="T34" fmla="*/ 196 w 207"/>
                <a:gd name="T35" fmla="*/ 110 h 178"/>
                <a:gd name="T36" fmla="*/ 206 w 207"/>
                <a:gd name="T37" fmla="*/ 104 h 178"/>
                <a:gd name="T38" fmla="*/ 203 w 207"/>
                <a:gd name="T39" fmla="*/ 93 h 178"/>
                <a:gd name="T40" fmla="*/ 90 w 207"/>
                <a:gd name="T41" fmla="*/ 170 h 178"/>
                <a:gd name="T42" fmla="*/ 90 w 207"/>
                <a:gd name="T43" fmla="*/ 127 h 178"/>
                <a:gd name="T44" fmla="*/ 117 w 207"/>
                <a:gd name="T45" fmla="*/ 127 h 178"/>
                <a:gd name="T46" fmla="*/ 117 w 207"/>
                <a:gd name="T47" fmla="*/ 170 h 178"/>
                <a:gd name="T48" fmla="*/ 90 w 207"/>
                <a:gd name="T49" fmla="*/ 170 h 178"/>
                <a:gd name="T50" fmla="*/ 198 w 207"/>
                <a:gd name="T51" fmla="*/ 101 h 178"/>
                <a:gd name="T52" fmla="*/ 196 w 207"/>
                <a:gd name="T53" fmla="*/ 102 h 178"/>
                <a:gd name="T54" fmla="*/ 181 w 207"/>
                <a:gd name="T55" fmla="*/ 102 h 178"/>
                <a:gd name="T56" fmla="*/ 170 w 207"/>
                <a:gd name="T57" fmla="*/ 113 h 178"/>
                <a:gd name="T58" fmla="*/ 170 w 207"/>
                <a:gd name="T59" fmla="*/ 161 h 178"/>
                <a:gd name="T60" fmla="*/ 161 w 207"/>
                <a:gd name="T61" fmla="*/ 170 h 178"/>
                <a:gd name="T62" fmla="*/ 125 w 207"/>
                <a:gd name="T63" fmla="*/ 170 h 178"/>
                <a:gd name="T64" fmla="*/ 125 w 207"/>
                <a:gd name="T65" fmla="*/ 123 h 178"/>
                <a:gd name="T66" fmla="*/ 121 w 207"/>
                <a:gd name="T67" fmla="*/ 119 h 178"/>
                <a:gd name="T68" fmla="*/ 86 w 207"/>
                <a:gd name="T69" fmla="*/ 119 h 178"/>
                <a:gd name="T70" fmla="*/ 82 w 207"/>
                <a:gd name="T71" fmla="*/ 123 h 178"/>
                <a:gd name="T72" fmla="*/ 82 w 207"/>
                <a:gd name="T73" fmla="*/ 170 h 178"/>
                <a:gd name="T74" fmla="*/ 46 w 207"/>
                <a:gd name="T75" fmla="*/ 170 h 178"/>
                <a:gd name="T76" fmla="*/ 37 w 207"/>
                <a:gd name="T77" fmla="*/ 161 h 178"/>
                <a:gd name="T78" fmla="*/ 37 w 207"/>
                <a:gd name="T79" fmla="*/ 113 h 178"/>
                <a:gd name="T80" fmla="*/ 27 w 207"/>
                <a:gd name="T81" fmla="*/ 102 h 178"/>
                <a:gd name="T82" fmla="*/ 11 w 207"/>
                <a:gd name="T83" fmla="*/ 102 h 178"/>
                <a:gd name="T84" fmla="*/ 9 w 207"/>
                <a:gd name="T85" fmla="*/ 101 h 178"/>
                <a:gd name="T86" fmla="*/ 10 w 207"/>
                <a:gd name="T87" fmla="*/ 99 h 178"/>
                <a:gd name="T88" fmla="*/ 97 w 207"/>
                <a:gd name="T89" fmla="*/ 11 h 178"/>
                <a:gd name="T90" fmla="*/ 104 w 207"/>
                <a:gd name="T91" fmla="*/ 8 h 178"/>
                <a:gd name="T92" fmla="*/ 110 w 207"/>
                <a:gd name="T93" fmla="*/ 11 h 178"/>
                <a:gd name="T94" fmla="*/ 198 w 207"/>
                <a:gd name="T95" fmla="*/ 99 h 178"/>
                <a:gd name="T96" fmla="*/ 198 w 207"/>
                <a:gd name="T97" fmla="*/ 10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7" h="178">
                  <a:moveTo>
                    <a:pt x="203" y="93"/>
                  </a:moveTo>
                  <a:cubicBezTo>
                    <a:pt x="116" y="5"/>
                    <a:pt x="116" y="5"/>
                    <a:pt x="116" y="5"/>
                  </a:cubicBezTo>
                  <a:cubicBezTo>
                    <a:pt x="113" y="2"/>
                    <a:pt x="108" y="0"/>
                    <a:pt x="104" y="0"/>
                  </a:cubicBezTo>
                  <a:cubicBezTo>
                    <a:pt x="99" y="0"/>
                    <a:pt x="95" y="2"/>
                    <a:pt x="92" y="5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1" y="96"/>
                    <a:pt x="0" y="100"/>
                    <a:pt x="2" y="104"/>
                  </a:cubicBezTo>
                  <a:cubicBezTo>
                    <a:pt x="3" y="108"/>
                    <a:pt x="7" y="110"/>
                    <a:pt x="11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8" y="110"/>
                    <a:pt x="29" y="111"/>
                    <a:pt x="29" y="113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70"/>
                    <a:pt x="37" y="178"/>
                    <a:pt x="46" y="178"/>
                  </a:cubicBezTo>
                  <a:cubicBezTo>
                    <a:pt x="86" y="178"/>
                    <a:pt x="86" y="178"/>
                    <a:pt x="86" y="178"/>
                  </a:cubicBezTo>
                  <a:cubicBezTo>
                    <a:pt x="121" y="178"/>
                    <a:pt x="121" y="178"/>
                    <a:pt x="121" y="178"/>
                  </a:cubicBezTo>
                  <a:cubicBezTo>
                    <a:pt x="161" y="178"/>
                    <a:pt x="161" y="178"/>
                    <a:pt x="161" y="178"/>
                  </a:cubicBezTo>
                  <a:cubicBezTo>
                    <a:pt x="171" y="178"/>
                    <a:pt x="178" y="170"/>
                    <a:pt x="178" y="161"/>
                  </a:cubicBezTo>
                  <a:cubicBezTo>
                    <a:pt x="178" y="113"/>
                    <a:pt x="178" y="113"/>
                    <a:pt x="178" y="113"/>
                  </a:cubicBezTo>
                  <a:cubicBezTo>
                    <a:pt x="178" y="111"/>
                    <a:pt x="179" y="110"/>
                    <a:pt x="181" y="110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200" y="110"/>
                    <a:pt x="204" y="108"/>
                    <a:pt x="206" y="104"/>
                  </a:cubicBezTo>
                  <a:cubicBezTo>
                    <a:pt x="207" y="100"/>
                    <a:pt x="206" y="96"/>
                    <a:pt x="203" y="93"/>
                  </a:cubicBezTo>
                  <a:close/>
                  <a:moveTo>
                    <a:pt x="90" y="170"/>
                  </a:moveTo>
                  <a:cubicBezTo>
                    <a:pt x="90" y="127"/>
                    <a:pt x="90" y="127"/>
                    <a:pt x="90" y="127"/>
                  </a:cubicBezTo>
                  <a:cubicBezTo>
                    <a:pt x="117" y="127"/>
                    <a:pt x="117" y="127"/>
                    <a:pt x="117" y="127"/>
                  </a:cubicBezTo>
                  <a:cubicBezTo>
                    <a:pt x="117" y="170"/>
                    <a:pt x="117" y="170"/>
                    <a:pt x="117" y="170"/>
                  </a:cubicBezTo>
                  <a:lnTo>
                    <a:pt x="90" y="170"/>
                  </a:lnTo>
                  <a:close/>
                  <a:moveTo>
                    <a:pt x="198" y="101"/>
                  </a:moveTo>
                  <a:cubicBezTo>
                    <a:pt x="198" y="101"/>
                    <a:pt x="198" y="102"/>
                    <a:pt x="196" y="102"/>
                  </a:cubicBezTo>
                  <a:cubicBezTo>
                    <a:pt x="181" y="102"/>
                    <a:pt x="181" y="102"/>
                    <a:pt x="181" y="102"/>
                  </a:cubicBezTo>
                  <a:cubicBezTo>
                    <a:pt x="175" y="102"/>
                    <a:pt x="170" y="107"/>
                    <a:pt x="170" y="113"/>
                  </a:cubicBezTo>
                  <a:cubicBezTo>
                    <a:pt x="170" y="161"/>
                    <a:pt x="170" y="161"/>
                    <a:pt x="170" y="161"/>
                  </a:cubicBezTo>
                  <a:cubicBezTo>
                    <a:pt x="170" y="166"/>
                    <a:pt x="166" y="170"/>
                    <a:pt x="161" y="170"/>
                  </a:cubicBezTo>
                  <a:cubicBezTo>
                    <a:pt x="125" y="170"/>
                    <a:pt x="125" y="170"/>
                    <a:pt x="125" y="170"/>
                  </a:cubicBezTo>
                  <a:cubicBezTo>
                    <a:pt x="125" y="123"/>
                    <a:pt x="125" y="123"/>
                    <a:pt x="125" y="123"/>
                  </a:cubicBezTo>
                  <a:cubicBezTo>
                    <a:pt x="125" y="121"/>
                    <a:pt x="123" y="119"/>
                    <a:pt x="121" y="119"/>
                  </a:cubicBezTo>
                  <a:cubicBezTo>
                    <a:pt x="86" y="119"/>
                    <a:pt x="86" y="119"/>
                    <a:pt x="86" y="119"/>
                  </a:cubicBezTo>
                  <a:cubicBezTo>
                    <a:pt x="84" y="119"/>
                    <a:pt x="82" y="121"/>
                    <a:pt x="82" y="123"/>
                  </a:cubicBezTo>
                  <a:cubicBezTo>
                    <a:pt x="82" y="170"/>
                    <a:pt x="82" y="170"/>
                    <a:pt x="82" y="170"/>
                  </a:cubicBezTo>
                  <a:cubicBezTo>
                    <a:pt x="46" y="170"/>
                    <a:pt x="46" y="170"/>
                    <a:pt x="46" y="170"/>
                  </a:cubicBezTo>
                  <a:cubicBezTo>
                    <a:pt x="41" y="170"/>
                    <a:pt x="37" y="166"/>
                    <a:pt x="37" y="161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7" y="107"/>
                    <a:pt x="32" y="102"/>
                    <a:pt x="27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0" y="102"/>
                    <a:pt x="9" y="101"/>
                    <a:pt x="9" y="101"/>
                  </a:cubicBezTo>
                  <a:cubicBezTo>
                    <a:pt x="9" y="101"/>
                    <a:pt x="9" y="100"/>
                    <a:pt x="10" y="99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9" y="9"/>
                    <a:pt x="101" y="8"/>
                    <a:pt x="104" y="8"/>
                  </a:cubicBezTo>
                  <a:cubicBezTo>
                    <a:pt x="106" y="8"/>
                    <a:pt x="108" y="9"/>
                    <a:pt x="110" y="11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9" y="100"/>
                    <a:pt x="198" y="101"/>
                    <a:pt x="198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556"/>
            <p:cNvSpPr>
              <a:spLocks noEditPoints="1"/>
            </p:cNvSpPr>
            <p:nvPr/>
          </p:nvSpPr>
          <p:spPr bwMode="auto">
            <a:xfrm>
              <a:off x="10037764" y="1647825"/>
              <a:ext cx="158750" cy="158750"/>
            </a:xfrm>
            <a:custGeom>
              <a:avLst/>
              <a:gdLst>
                <a:gd name="T0" fmla="*/ 113 w 117"/>
                <a:gd name="T1" fmla="*/ 96 h 118"/>
                <a:gd name="T2" fmla="*/ 22 w 117"/>
                <a:gd name="T3" fmla="*/ 5 h 118"/>
                <a:gd name="T4" fmla="*/ 4 w 117"/>
                <a:gd name="T5" fmla="*/ 5 h 118"/>
                <a:gd name="T6" fmla="*/ 0 w 117"/>
                <a:gd name="T7" fmla="*/ 15 h 118"/>
                <a:gd name="T8" fmla="*/ 4 w 117"/>
                <a:gd name="T9" fmla="*/ 24 h 118"/>
                <a:gd name="T10" fmla="*/ 94 w 117"/>
                <a:gd name="T11" fmla="*/ 115 h 118"/>
                <a:gd name="T12" fmla="*/ 103 w 117"/>
                <a:gd name="T13" fmla="*/ 118 h 118"/>
                <a:gd name="T14" fmla="*/ 113 w 117"/>
                <a:gd name="T15" fmla="*/ 115 h 118"/>
                <a:gd name="T16" fmla="*/ 117 w 117"/>
                <a:gd name="T17" fmla="*/ 105 h 118"/>
                <a:gd name="T18" fmla="*/ 113 w 117"/>
                <a:gd name="T19" fmla="*/ 96 h 118"/>
                <a:gd name="T20" fmla="*/ 31 w 117"/>
                <a:gd name="T21" fmla="*/ 33 h 118"/>
                <a:gd name="T22" fmla="*/ 24 w 117"/>
                <a:gd name="T23" fmla="*/ 33 h 118"/>
                <a:gd name="T24" fmla="*/ 9 w 117"/>
                <a:gd name="T25" fmla="*/ 19 h 118"/>
                <a:gd name="T26" fmla="*/ 8 w 117"/>
                <a:gd name="T27" fmla="*/ 15 h 118"/>
                <a:gd name="T28" fmla="*/ 9 w 117"/>
                <a:gd name="T29" fmla="*/ 11 h 118"/>
                <a:gd name="T30" fmla="*/ 13 w 117"/>
                <a:gd name="T31" fmla="*/ 10 h 118"/>
                <a:gd name="T32" fmla="*/ 17 w 117"/>
                <a:gd name="T33" fmla="*/ 11 h 118"/>
                <a:gd name="T34" fmla="*/ 31 w 117"/>
                <a:gd name="T35" fmla="*/ 25 h 118"/>
                <a:gd name="T36" fmla="*/ 33 w 117"/>
                <a:gd name="T37" fmla="*/ 29 h 118"/>
                <a:gd name="T38" fmla="*/ 31 w 117"/>
                <a:gd name="T39" fmla="*/ 3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3" y="96"/>
                  </a:moveTo>
                  <a:cubicBezTo>
                    <a:pt x="22" y="5"/>
                    <a:pt x="22" y="5"/>
                    <a:pt x="22" y="5"/>
                  </a:cubicBezTo>
                  <a:cubicBezTo>
                    <a:pt x="17" y="0"/>
                    <a:pt x="9" y="0"/>
                    <a:pt x="4" y="5"/>
                  </a:cubicBezTo>
                  <a:cubicBezTo>
                    <a:pt x="1" y="8"/>
                    <a:pt x="0" y="11"/>
                    <a:pt x="0" y="15"/>
                  </a:cubicBezTo>
                  <a:cubicBezTo>
                    <a:pt x="0" y="18"/>
                    <a:pt x="1" y="22"/>
                    <a:pt x="4" y="24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7" y="117"/>
                    <a:pt x="100" y="118"/>
                    <a:pt x="103" y="118"/>
                  </a:cubicBezTo>
                  <a:cubicBezTo>
                    <a:pt x="107" y="118"/>
                    <a:pt x="110" y="117"/>
                    <a:pt x="113" y="115"/>
                  </a:cubicBezTo>
                  <a:cubicBezTo>
                    <a:pt x="115" y="112"/>
                    <a:pt x="117" y="109"/>
                    <a:pt x="117" y="105"/>
                  </a:cubicBezTo>
                  <a:cubicBezTo>
                    <a:pt x="117" y="102"/>
                    <a:pt x="115" y="98"/>
                    <a:pt x="113" y="96"/>
                  </a:cubicBezTo>
                  <a:close/>
                  <a:moveTo>
                    <a:pt x="31" y="33"/>
                  </a:moveTo>
                  <a:cubicBezTo>
                    <a:pt x="29" y="35"/>
                    <a:pt x="26" y="35"/>
                    <a:pt x="24" y="33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8"/>
                    <a:pt x="8" y="16"/>
                    <a:pt x="8" y="15"/>
                  </a:cubicBezTo>
                  <a:cubicBezTo>
                    <a:pt x="8" y="13"/>
                    <a:pt x="8" y="12"/>
                    <a:pt x="9" y="11"/>
                  </a:cubicBezTo>
                  <a:cubicBezTo>
                    <a:pt x="10" y="10"/>
                    <a:pt x="12" y="10"/>
                    <a:pt x="13" y="10"/>
                  </a:cubicBezTo>
                  <a:cubicBezTo>
                    <a:pt x="14" y="10"/>
                    <a:pt x="16" y="10"/>
                    <a:pt x="17" y="11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6"/>
                    <a:pt x="33" y="28"/>
                    <a:pt x="33" y="29"/>
                  </a:cubicBezTo>
                  <a:cubicBezTo>
                    <a:pt x="33" y="31"/>
                    <a:pt x="32" y="32"/>
                    <a:pt x="31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557"/>
            <p:cNvSpPr>
              <a:spLocks/>
            </p:cNvSpPr>
            <p:nvPr/>
          </p:nvSpPr>
          <p:spPr bwMode="auto">
            <a:xfrm>
              <a:off x="9953626" y="1565275"/>
              <a:ext cx="61913" cy="60325"/>
            </a:xfrm>
            <a:custGeom>
              <a:avLst/>
              <a:gdLst>
                <a:gd name="T0" fmla="*/ 13 w 45"/>
                <a:gd name="T1" fmla="*/ 3 h 45"/>
                <a:gd name="T2" fmla="*/ 3 w 45"/>
                <a:gd name="T3" fmla="*/ 3 h 45"/>
                <a:gd name="T4" fmla="*/ 3 w 45"/>
                <a:gd name="T5" fmla="*/ 13 h 45"/>
                <a:gd name="T6" fmla="*/ 32 w 45"/>
                <a:gd name="T7" fmla="*/ 42 h 45"/>
                <a:gd name="T8" fmla="*/ 42 w 45"/>
                <a:gd name="T9" fmla="*/ 42 h 45"/>
                <a:gd name="T10" fmla="*/ 42 w 45"/>
                <a:gd name="T11" fmla="*/ 31 h 45"/>
                <a:gd name="T12" fmla="*/ 13 w 45"/>
                <a:gd name="T13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13" y="3"/>
                  </a:moveTo>
                  <a:cubicBezTo>
                    <a:pt x="10" y="0"/>
                    <a:pt x="6" y="0"/>
                    <a:pt x="3" y="3"/>
                  </a:cubicBezTo>
                  <a:cubicBezTo>
                    <a:pt x="0" y="6"/>
                    <a:pt x="0" y="10"/>
                    <a:pt x="3" y="1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4" y="45"/>
                    <a:pt x="39" y="45"/>
                    <a:pt x="42" y="42"/>
                  </a:cubicBezTo>
                  <a:cubicBezTo>
                    <a:pt x="45" y="39"/>
                    <a:pt x="45" y="34"/>
                    <a:pt x="42" y="31"/>
                  </a:cubicBezTo>
                  <a:lnTo>
                    <a:pt x="1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558"/>
            <p:cNvSpPr>
              <a:spLocks/>
            </p:cNvSpPr>
            <p:nvPr/>
          </p:nvSpPr>
          <p:spPr bwMode="auto">
            <a:xfrm>
              <a:off x="10031414" y="1565275"/>
              <a:ext cx="60325" cy="60325"/>
            </a:xfrm>
            <a:custGeom>
              <a:avLst/>
              <a:gdLst>
                <a:gd name="T0" fmla="*/ 14 w 45"/>
                <a:gd name="T1" fmla="*/ 42 h 45"/>
                <a:gd name="T2" fmla="*/ 42 w 45"/>
                <a:gd name="T3" fmla="*/ 13 h 45"/>
                <a:gd name="T4" fmla="*/ 42 w 45"/>
                <a:gd name="T5" fmla="*/ 3 h 45"/>
                <a:gd name="T6" fmla="*/ 32 w 45"/>
                <a:gd name="T7" fmla="*/ 3 h 45"/>
                <a:gd name="T8" fmla="*/ 3 w 45"/>
                <a:gd name="T9" fmla="*/ 31 h 45"/>
                <a:gd name="T10" fmla="*/ 3 w 45"/>
                <a:gd name="T11" fmla="*/ 42 h 45"/>
                <a:gd name="T12" fmla="*/ 14 w 45"/>
                <a:gd name="T1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14" y="42"/>
                  </a:moveTo>
                  <a:cubicBezTo>
                    <a:pt x="42" y="13"/>
                    <a:pt x="42" y="13"/>
                    <a:pt x="42" y="13"/>
                  </a:cubicBezTo>
                  <a:cubicBezTo>
                    <a:pt x="45" y="10"/>
                    <a:pt x="45" y="6"/>
                    <a:pt x="42" y="3"/>
                  </a:cubicBezTo>
                  <a:cubicBezTo>
                    <a:pt x="39" y="0"/>
                    <a:pt x="35" y="0"/>
                    <a:pt x="32" y="3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4"/>
                    <a:pt x="0" y="39"/>
                    <a:pt x="3" y="42"/>
                  </a:cubicBezTo>
                  <a:cubicBezTo>
                    <a:pt x="6" y="45"/>
                    <a:pt x="11" y="45"/>
                    <a:pt x="14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559"/>
            <p:cNvSpPr>
              <a:spLocks/>
            </p:cNvSpPr>
            <p:nvPr/>
          </p:nvSpPr>
          <p:spPr bwMode="auto">
            <a:xfrm>
              <a:off x="9953626" y="1641475"/>
              <a:ext cx="61913" cy="61913"/>
            </a:xfrm>
            <a:custGeom>
              <a:avLst/>
              <a:gdLst>
                <a:gd name="T0" fmla="*/ 32 w 45"/>
                <a:gd name="T1" fmla="*/ 3 h 45"/>
                <a:gd name="T2" fmla="*/ 3 w 45"/>
                <a:gd name="T3" fmla="*/ 32 h 45"/>
                <a:gd name="T4" fmla="*/ 3 w 45"/>
                <a:gd name="T5" fmla="*/ 42 h 45"/>
                <a:gd name="T6" fmla="*/ 13 w 45"/>
                <a:gd name="T7" fmla="*/ 42 h 45"/>
                <a:gd name="T8" fmla="*/ 42 w 45"/>
                <a:gd name="T9" fmla="*/ 13 h 45"/>
                <a:gd name="T10" fmla="*/ 42 w 45"/>
                <a:gd name="T11" fmla="*/ 3 h 45"/>
                <a:gd name="T12" fmla="*/ 32 w 45"/>
                <a:gd name="T13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32" y="3"/>
                  </a:moveTo>
                  <a:cubicBezTo>
                    <a:pt x="3" y="32"/>
                    <a:pt x="3" y="32"/>
                    <a:pt x="3" y="32"/>
                  </a:cubicBezTo>
                  <a:cubicBezTo>
                    <a:pt x="0" y="35"/>
                    <a:pt x="0" y="39"/>
                    <a:pt x="3" y="42"/>
                  </a:cubicBezTo>
                  <a:cubicBezTo>
                    <a:pt x="6" y="45"/>
                    <a:pt x="10" y="45"/>
                    <a:pt x="13" y="42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5" y="11"/>
                    <a:pt x="45" y="6"/>
                    <a:pt x="42" y="3"/>
                  </a:cubicBezTo>
                  <a:cubicBezTo>
                    <a:pt x="39" y="0"/>
                    <a:pt x="34" y="0"/>
                    <a:pt x="3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560"/>
            <p:cNvSpPr>
              <a:spLocks/>
            </p:cNvSpPr>
            <p:nvPr/>
          </p:nvSpPr>
          <p:spPr bwMode="auto">
            <a:xfrm>
              <a:off x="9961564" y="1628775"/>
              <a:ext cx="41275" cy="11113"/>
            </a:xfrm>
            <a:custGeom>
              <a:avLst/>
              <a:gdLst>
                <a:gd name="T0" fmla="*/ 27 w 31"/>
                <a:gd name="T1" fmla="*/ 8 h 8"/>
                <a:gd name="T2" fmla="*/ 31 w 31"/>
                <a:gd name="T3" fmla="*/ 4 h 8"/>
                <a:gd name="T4" fmla="*/ 27 w 31"/>
                <a:gd name="T5" fmla="*/ 0 h 8"/>
                <a:gd name="T6" fmla="*/ 4 w 31"/>
                <a:gd name="T7" fmla="*/ 0 h 8"/>
                <a:gd name="T8" fmla="*/ 0 w 31"/>
                <a:gd name="T9" fmla="*/ 4 h 8"/>
                <a:gd name="T10" fmla="*/ 4 w 31"/>
                <a:gd name="T11" fmla="*/ 8 h 8"/>
                <a:gd name="T12" fmla="*/ 27 w 31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8">
                  <a:moveTo>
                    <a:pt x="27" y="8"/>
                  </a:moveTo>
                  <a:cubicBezTo>
                    <a:pt x="29" y="8"/>
                    <a:pt x="31" y="6"/>
                    <a:pt x="31" y="4"/>
                  </a:cubicBezTo>
                  <a:cubicBezTo>
                    <a:pt x="31" y="2"/>
                    <a:pt x="29" y="0"/>
                    <a:pt x="2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lnTo>
                    <a:pt x="27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61"/>
            <p:cNvSpPr>
              <a:spLocks/>
            </p:cNvSpPr>
            <p:nvPr/>
          </p:nvSpPr>
          <p:spPr bwMode="auto">
            <a:xfrm>
              <a:off x="10044114" y="1628775"/>
              <a:ext cx="41275" cy="11113"/>
            </a:xfrm>
            <a:custGeom>
              <a:avLst/>
              <a:gdLst>
                <a:gd name="T0" fmla="*/ 4 w 31"/>
                <a:gd name="T1" fmla="*/ 0 h 8"/>
                <a:gd name="T2" fmla="*/ 0 w 31"/>
                <a:gd name="T3" fmla="*/ 4 h 8"/>
                <a:gd name="T4" fmla="*/ 4 w 31"/>
                <a:gd name="T5" fmla="*/ 8 h 8"/>
                <a:gd name="T6" fmla="*/ 27 w 31"/>
                <a:gd name="T7" fmla="*/ 8 h 8"/>
                <a:gd name="T8" fmla="*/ 31 w 31"/>
                <a:gd name="T9" fmla="*/ 4 h 8"/>
                <a:gd name="T10" fmla="*/ 27 w 31"/>
                <a:gd name="T11" fmla="*/ 0 h 8"/>
                <a:gd name="T12" fmla="*/ 4 w 31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8"/>
                    <a:pt x="31" y="6"/>
                    <a:pt x="31" y="4"/>
                  </a:cubicBezTo>
                  <a:cubicBezTo>
                    <a:pt x="31" y="2"/>
                    <a:pt x="29" y="0"/>
                    <a:pt x="27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62"/>
            <p:cNvSpPr>
              <a:spLocks/>
            </p:cNvSpPr>
            <p:nvPr/>
          </p:nvSpPr>
          <p:spPr bwMode="auto">
            <a:xfrm>
              <a:off x="10017126" y="1571625"/>
              <a:ext cx="11113" cy="42863"/>
            </a:xfrm>
            <a:custGeom>
              <a:avLst/>
              <a:gdLst>
                <a:gd name="T0" fmla="*/ 4 w 8"/>
                <a:gd name="T1" fmla="*/ 0 h 31"/>
                <a:gd name="T2" fmla="*/ 0 w 8"/>
                <a:gd name="T3" fmla="*/ 4 h 31"/>
                <a:gd name="T4" fmla="*/ 0 w 8"/>
                <a:gd name="T5" fmla="*/ 27 h 31"/>
                <a:gd name="T6" fmla="*/ 4 w 8"/>
                <a:gd name="T7" fmla="*/ 31 h 31"/>
                <a:gd name="T8" fmla="*/ 8 w 8"/>
                <a:gd name="T9" fmla="*/ 27 h 31"/>
                <a:gd name="T10" fmla="*/ 8 w 8"/>
                <a:gd name="T11" fmla="*/ 4 h 31"/>
                <a:gd name="T12" fmla="*/ 4 w 8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1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ubicBezTo>
                    <a:pt x="6" y="31"/>
                    <a:pt x="8" y="29"/>
                    <a:pt x="8" y="2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63"/>
            <p:cNvSpPr>
              <a:spLocks/>
            </p:cNvSpPr>
            <p:nvPr/>
          </p:nvSpPr>
          <p:spPr bwMode="auto">
            <a:xfrm>
              <a:off x="10017126" y="1654175"/>
              <a:ext cx="11113" cy="42863"/>
            </a:xfrm>
            <a:custGeom>
              <a:avLst/>
              <a:gdLst>
                <a:gd name="T0" fmla="*/ 4 w 8"/>
                <a:gd name="T1" fmla="*/ 0 h 31"/>
                <a:gd name="T2" fmla="*/ 0 w 8"/>
                <a:gd name="T3" fmla="*/ 4 h 31"/>
                <a:gd name="T4" fmla="*/ 0 w 8"/>
                <a:gd name="T5" fmla="*/ 27 h 31"/>
                <a:gd name="T6" fmla="*/ 4 w 8"/>
                <a:gd name="T7" fmla="*/ 31 h 31"/>
                <a:gd name="T8" fmla="*/ 8 w 8"/>
                <a:gd name="T9" fmla="*/ 27 h 31"/>
                <a:gd name="T10" fmla="*/ 8 w 8"/>
                <a:gd name="T11" fmla="*/ 4 h 31"/>
                <a:gd name="T12" fmla="*/ 4 w 8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1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ubicBezTo>
                    <a:pt x="6" y="31"/>
                    <a:pt x="8" y="29"/>
                    <a:pt x="8" y="2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64"/>
            <p:cNvSpPr>
              <a:spLocks noEditPoints="1"/>
            </p:cNvSpPr>
            <p:nvPr/>
          </p:nvSpPr>
          <p:spPr bwMode="auto">
            <a:xfrm>
              <a:off x="9934576" y="2867025"/>
              <a:ext cx="280988" cy="111125"/>
            </a:xfrm>
            <a:custGeom>
              <a:avLst/>
              <a:gdLst>
                <a:gd name="T0" fmla="*/ 196 w 207"/>
                <a:gd name="T1" fmla="*/ 21 h 82"/>
                <a:gd name="T2" fmla="*/ 172 w 207"/>
                <a:gd name="T3" fmla="*/ 0 h 82"/>
                <a:gd name="T4" fmla="*/ 24 w 207"/>
                <a:gd name="T5" fmla="*/ 0 h 82"/>
                <a:gd name="T6" fmla="*/ 0 w 207"/>
                <a:gd name="T7" fmla="*/ 24 h 82"/>
                <a:gd name="T8" fmla="*/ 0 w 207"/>
                <a:gd name="T9" fmla="*/ 58 h 82"/>
                <a:gd name="T10" fmla="*/ 24 w 207"/>
                <a:gd name="T11" fmla="*/ 82 h 82"/>
                <a:gd name="T12" fmla="*/ 172 w 207"/>
                <a:gd name="T13" fmla="*/ 82 h 82"/>
                <a:gd name="T14" fmla="*/ 196 w 207"/>
                <a:gd name="T15" fmla="*/ 60 h 82"/>
                <a:gd name="T16" fmla="*/ 207 w 207"/>
                <a:gd name="T17" fmla="*/ 46 h 82"/>
                <a:gd name="T18" fmla="*/ 207 w 207"/>
                <a:gd name="T19" fmla="*/ 36 h 82"/>
                <a:gd name="T20" fmla="*/ 196 w 207"/>
                <a:gd name="T21" fmla="*/ 21 h 82"/>
                <a:gd name="T22" fmla="*/ 188 w 207"/>
                <a:gd name="T23" fmla="*/ 58 h 82"/>
                <a:gd name="T24" fmla="*/ 172 w 207"/>
                <a:gd name="T25" fmla="*/ 74 h 82"/>
                <a:gd name="T26" fmla="*/ 24 w 207"/>
                <a:gd name="T27" fmla="*/ 74 h 82"/>
                <a:gd name="T28" fmla="*/ 8 w 207"/>
                <a:gd name="T29" fmla="*/ 58 h 82"/>
                <a:gd name="T30" fmla="*/ 8 w 207"/>
                <a:gd name="T31" fmla="*/ 24 h 82"/>
                <a:gd name="T32" fmla="*/ 24 w 207"/>
                <a:gd name="T33" fmla="*/ 8 h 82"/>
                <a:gd name="T34" fmla="*/ 172 w 207"/>
                <a:gd name="T35" fmla="*/ 8 h 82"/>
                <a:gd name="T36" fmla="*/ 188 w 207"/>
                <a:gd name="T37" fmla="*/ 24 h 82"/>
                <a:gd name="T38" fmla="*/ 188 w 207"/>
                <a:gd name="T39" fmla="*/ 58 h 82"/>
                <a:gd name="T40" fmla="*/ 199 w 207"/>
                <a:gd name="T41" fmla="*/ 46 h 82"/>
                <a:gd name="T42" fmla="*/ 196 w 207"/>
                <a:gd name="T43" fmla="*/ 52 h 82"/>
                <a:gd name="T44" fmla="*/ 196 w 207"/>
                <a:gd name="T45" fmla="*/ 30 h 82"/>
                <a:gd name="T46" fmla="*/ 199 w 207"/>
                <a:gd name="T47" fmla="*/ 36 h 82"/>
                <a:gd name="T48" fmla="*/ 199 w 207"/>
                <a:gd name="T49" fmla="*/ 4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7" h="82">
                  <a:moveTo>
                    <a:pt x="196" y="21"/>
                  </a:moveTo>
                  <a:cubicBezTo>
                    <a:pt x="195" y="9"/>
                    <a:pt x="184" y="0"/>
                    <a:pt x="17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1"/>
                    <a:pt x="11" y="82"/>
                    <a:pt x="24" y="82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84" y="82"/>
                    <a:pt x="195" y="72"/>
                    <a:pt x="196" y="60"/>
                  </a:cubicBezTo>
                  <a:cubicBezTo>
                    <a:pt x="202" y="59"/>
                    <a:pt x="207" y="53"/>
                    <a:pt x="207" y="46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7" y="29"/>
                    <a:pt x="202" y="23"/>
                    <a:pt x="196" y="21"/>
                  </a:cubicBezTo>
                  <a:close/>
                  <a:moveTo>
                    <a:pt x="188" y="58"/>
                  </a:moveTo>
                  <a:cubicBezTo>
                    <a:pt x="188" y="66"/>
                    <a:pt x="181" y="74"/>
                    <a:pt x="172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15" y="74"/>
                    <a:pt x="8" y="66"/>
                    <a:pt x="8" y="58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81" y="8"/>
                    <a:pt x="188" y="15"/>
                    <a:pt x="188" y="24"/>
                  </a:cubicBezTo>
                  <a:lnTo>
                    <a:pt x="188" y="58"/>
                  </a:lnTo>
                  <a:close/>
                  <a:moveTo>
                    <a:pt x="199" y="46"/>
                  </a:moveTo>
                  <a:cubicBezTo>
                    <a:pt x="199" y="48"/>
                    <a:pt x="198" y="50"/>
                    <a:pt x="196" y="52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8" y="31"/>
                    <a:pt x="199" y="33"/>
                    <a:pt x="199" y="36"/>
                  </a:cubicBezTo>
                  <a:lnTo>
                    <a:pt x="199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65"/>
            <p:cNvSpPr>
              <a:spLocks noEditPoints="1"/>
            </p:cNvSpPr>
            <p:nvPr/>
          </p:nvSpPr>
          <p:spPr bwMode="auto">
            <a:xfrm>
              <a:off x="9953626" y="4030663"/>
              <a:ext cx="244475" cy="252413"/>
            </a:xfrm>
            <a:custGeom>
              <a:avLst/>
              <a:gdLst>
                <a:gd name="T0" fmla="*/ 126 w 180"/>
                <a:gd name="T1" fmla="*/ 110 h 187"/>
                <a:gd name="T2" fmla="*/ 155 w 180"/>
                <a:gd name="T3" fmla="*/ 90 h 187"/>
                <a:gd name="T4" fmla="*/ 174 w 180"/>
                <a:gd name="T5" fmla="*/ 67 h 187"/>
                <a:gd name="T6" fmla="*/ 176 w 180"/>
                <a:gd name="T7" fmla="*/ 59 h 187"/>
                <a:gd name="T8" fmla="*/ 160 w 180"/>
                <a:gd name="T9" fmla="*/ 31 h 187"/>
                <a:gd name="T10" fmla="*/ 122 w 180"/>
                <a:gd name="T11" fmla="*/ 70 h 187"/>
                <a:gd name="T12" fmla="*/ 119 w 180"/>
                <a:gd name="T13" fmla="*/ 35 h 187"/>
                <a:gd name="T14" fmla="*/ 109 w 180"/>
                <a:gd name="T15" fmla="*/ 7 h 187"/>
                <a:gd name="T16" fmla="*/ 90 w 180"/>
                <a:gd name="T17" fmla="*/ 15 h 187"/>
                <a:gd name="T18" fmla="*/ 70 w 180"/>
                <a:gd name="T19" fmla="*/ 7 h 187"/>
                <a:gd name="T20" fmla="*/ 60 w 180"/>
                <a:gd name="T21" fmla="*/ 35 h 187"/>
                <a:gd name="T22" fmla="*/ 57 w 180"/>
                <a:gd name="T23" fmla="*/ 70 h 187"/>
                <a:gd name="T24" fmla="*/ 20 w 180"/>
                <a:gd name="T25" fmla="*/ 31 h 187"/>
                <a:gd name="T26" fmla="*/ 3 w 180"/>
                <a:gd name="T27" fmla="*/ 59 h 187"/>
                <a:gd name="T28" fmla="*/ 5 w 180"/>
                <a:gd name="T29" fmla="*/ 67 h 187"/>
                <a:gd name="T30" fmla="*/ 25 w 180"/>
                <a:gd name="T31" fmla="*/ 90 h 187"/>
                <a:gd name="T32" fmla="*/ 53 w 180"/>
                <a:gd name="T33" fmla="*/ 110 h 187"/>
                <a:gd name="T34" fmla="*/ 0 w 180"/>
                <a:gd name="T35" fmla="*/ 123 h 187"/>
                <a:gd name="T36" fmla="*/ 17 w 180"/>
                <a:gd name="T37" fmla="*/ 152 h 187"/>
                <a:gd name="T38" fmla="*/ 25 w 180"/>
                <a:gd name="T39" fmla="*/ 154 h 187"/>
                <a:gd name="T40" fmla="*/ 54 w 180"/>
                <a:gd name="T41" fmla="*/ 148 h 187"/>
                <a:gd name="T42" fmla="*/ 86 w 180"/>
                <a:gd name="T43" fmla="*/ 133 h 187"/>
                <a:gd name="T44" fmla="*/ 70 w 180"/>
                <a:gd name="T45" fmla="*/ 186 h 187"/>
                <a:gd name="T46" fmla="*/ 90 w 180"/>
                <a:gd name="T47" fmla="*/ 172 h 187"/>
                <a:gd name="T48" fmla="*/ 109 w 180"/>
                <a:gd name="T49" fmla="*/ 186 h 187"/>
                <a:gd name="T50" fmla="*/ 94 w 180"/>
                <a:gd name="T51" fmla="*/ 133 h 187"/>
                <a:gd name="T52" fmla="*/ 123 w 180"/>
                <a:gd name="T53" fmla="*/ 152 h 187"/>
                <a:gd name="T54" fmla="*/ 149 w 180"/>
                <a:gd name="T55" fmla="*/ 132 h 187"/>
                <a:gd name="T56" fmla="*/ 160 w 180"/>
                <a:gd name="T57" fmla="*/ 157 h 187"/>
                <a:gd name="T58" fmla="*/ 176 w 180"/>
                <a:gd name="T59" fmla="*/ 128 h 187"/>
                <a:gd name="T60" fmla="*/ 143 w 180"/>
                <a:gd name="T61" fmla="*/ 94 h 187"/>
                <a:gd name="T62" fmla="*/ 104 w 180"/>
                <a:gd name="T63" fmla="*/ 94 h 187"/>
                <a:gd name="T64" fmla="*/ 143 w 180"/>
                <a:gd name="T65" fmla="*/ 94 h 187"/>
                <a:gd name="T66" fmla="*/ 100 w 180"/>
                <a:gd name="T67" fmla="*/ 83 h 187"/>
                <a:gd name="T68" fmla="*/ 117 w 180"/>
                <a:gd name="T69" fmla="*/ 47 h 187"/>
                <a:gd name="T70" fmla="*/ 86 w 180"/>
                <a:gd name="T71" fmla="*/ 80 h 187"/>
                <a:gd name="T72" fmla="*/ 63 w 180"/>
                <a:gd name="T73" fmla="*/ 47 h 187"/>
                <a:gd name="T74" fmla="*/ 75 w 180"/>
                <a:gd name="T75" fmla="*/ 90 h 187"/>
                <a:gd name="T76" fmla="*/ 62 w 180"/>
                <a:gd name="T77" fmla="*/ 105 h 187"/>
                <a:gd name="T78" fmla="*/ 66 w 180"/>
                <a:gd name="T79" fmla="*/ 112 h 187"/>
                <a:gd name="T80" fmla="*/ 86 w 180"/>
                <a:gd name="T81" fmla="*/ 123 h 187"/>
                <a:gd name="T82" fmla="*/ 94 w 180"/>
                <a:gd name="T83" fmla="*/ 123 h 187"/>
                <a:gd name="T84" fmla="*/ 113 w 180"/>
                <a:gd name="T85" fmla="*/ 11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0" h="187">
                  <a:moveTo>
                    <a:pt x="174" y="120"/>
                  </a:moveTo>
                  <a:cubicBezTo>
                    <a:pt x="153" y="126"/>
                    <a:pt x="153" y="126"/>
                    <a:pt x="153" y="126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6" y="97"/>
                    <a:pt x="157" y="95"/>
                    <a:pt x="157" y="94"/>
                  </a:cubicBezTo>
                  <a:cubicBezTo>
                    <a:pt x="157" y="92"/>
                    <a:pt x="156" y="91"/>
                    <a:pt x="155" y="90"/>
                  </a:cubicBezTo>
                  <a:cubicBezTo>
                    <a:pt x="126" y="77"/>
                    <a:pt x="126" y="77"/>
                    <a:pt x="126" y="77"/>
                  </a:cubicBezTo>
                  <a:cubicBezTo>
                    <a:pt x="153" y="62"/>
                    <a:pt x="153" y="62"/>
                    <a:pt x="153" y="62"/>
                  </a:cubicBezTo>
                  <a:cubicBezTo>
                    <a:pt x="174" y="67"/>
                    <a:pt x="174" y="67"/>
                    <a:pt x="174" y="67"/>
                  </a:cubicBezTo>
                  <a:cubicBezTo>
                    <a:pt x="175" y="67"/>
                    <a:pt x="175" y="67"/>
                    <a:pt x="175" y="67"/>
                  </a:cubicBezTo>
                  <a:cubicBezTo>
                    <a:pt x="177" y="67"/>
                    <a:pt x="179" y="66"/>
                    <a:pt x="179" y="64"/>
                  </a:cubicBezTo>
                  <a:cubicBezTo>
                    <a:pt x="180" y="62"/>
                    <a:pt x="178" y="60"/>
                    <a:pt x="176" y="59"/>
                  </a:cubicBezTo>
                  <a:cubicBezTo>
                    <a:pt x="157" y="54"/>
                    <a:pt x="157" y="54"/>
                    <a:pt x="157" y="54"/>
                  </a:cubicBezTo>
                  <a:cubicBezTo>
                    <a:pt x="162" y="35"/>
                    <a:pt x="162" y="35"/>
                    <a:pt x="162" y="35"/>
                  </a:cubicBezTo>
                  <a:cubicBezTo>
                    <a:pt x="163" y="33"/>
                    <a:pt x="162" y="31"/>
                    <a:pt x="160" y="31"/>
                  </a:cubicBezTo>
                  <a:cubicBezTo>
                    <a:pt x="157" y="30"/>
                    <a:pt x="155" y="31"/>
                    <a:pt x="155" y="33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22" y="70"/>
                    <a:pt x="122" y="70"/>
                    <a:pt x="122" y="70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6" y="37"/>
                    <a:pt x="125" y="36"/>
                    <a:pt x="123" y="35"/>
                  </a:cubicBezTo>
                  <a:cubicBezTo>
                    <a:pt x="122" y="34"/>
                    <a:pt x="120" y="34"/>
                    <a:pt x="119" y="3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1" y="6"/>
                    <a:pt x="111" y="3"/>
                    <a:pt x="109" y="2"/>
                  </a:cubicBezTo>
                  <a:cubicBezTo>
                    <a:pt x="108" y="0"/>
                    <a:pt x="105" y="0"/>
                    <a:pt x="104" y="2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0"/>
                    <a:pt x="72" y="0"/>
                    <a:pt x="70" y="2"/>
                  </a:cubicBezTo>
                  <a:cubicBezTo>
                    <a:pt x="69" y="3"/>
                    <a:pt x="69" y="6"/>
                    <a:pt x="70" y="7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4"/>
                    <a:pt x="57" y="34"/>
                    <a:pt x="56" y="35"/>
                  </a:cubicBezTo>
                  <a:cubicBezTo>
                    <a:pt x="55" y="36"/>
                    <a:pt x="54" y="37"/>
                    <a:pt x="54" y="39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4" y="31"/>
                    <a:pt x="22" y="30"/>
                    <a:pt x="20" y="31"/>
                  </a:cubicBezTo>
                  <a:cubicBezTo>
                    <a:pt x="18" y="31"/>
                    <a:pt x="16" y="33"/>
                    <a:pt x="17" y="3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60"/>
                    <a:pt x="0" y="62"/>
                    <a:pt x="0" y="64"/>
                  </a:cubicBezTo>
                  <a:cubicBezTo>
                    <a:pt x="1" y="66"/>
                    <a:pt x="2" y="67"/>
                    <a:pt x="4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3" y="91"/>
                    <a:pt x="22" y="92"/>
                    <a:pt x="22" y="94"/>
                  </a:cubicBezTo>
                  <a:cubicBezTo>
                    <a:pt x="22" y="95"/>
                    <a:pt x="23" y="97"/>
                    <a:pt x="25" y="97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26" y="126"/>
                    <a:pt x="26" y="126"/>
                    <a:pt x="26" y="126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3" y="119"/>
                    <a:pt x="1" y="121"/>
                    <a:pt x="0" y="123"/>
                  </a:cubicBezTo>
                  <a:cubicBezTo>
                    <a:pt x="0" y="125"/>
                    <a:pt x="1" y="127"/>
                    <a:pt x="3" y="128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6" y="154"/>
                    <a:pt x="18" y="156"/>
                    <a:pt x="20" y="157"/>
                  </a:cubicBezTo>
                  <a:cubicBezTo>
                    <a:pt x="21" y="157"/>
                    <a:pt x="21" y="157"/>
                    <a:pt x="21" y="157"/>
                  </a:cubicBezTo>
                  <a:cubicBezTo>
                    <a:pt x="23" y="157"/>
                    <a:pt x="24" y="156"/>
                    <a:pt x="25" y="154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57" y="117"/>
                    <a:pt x="57" y="117"/>
                    <a:pt x="57" y="117"/>
                  </a:cubicBezTo>
                  <a:cubicBezTo>
                    <a:pt x="54" y="148"/>
                    <a:pt x="54" y="148"/>
                    <a:pt x="54" y="148"/>
                  </a:cubicBezTo>
                  <a:cubicBezTo>
                    <a:pt x="54" y="150"/>
                    <a:pt x="55" y="151"/>
                    <a:pt x="56" y="152"/>
                  </a:cubicBezTo>
                  <a:cubicBezTo>
                    <a:pt x="57" y="153"/>
                    <a:pt x="59" y="153"/>
                    <a:pt x="60" y="152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70" y="180"/>
                    <a:pt x="70" y="180"/>
                    <a:pt x="70" y="180"/>
                  </a:cubicBezTo>
                  <a:cubicBezTo>
                    <a:pt x="69" y="182"/>
                    <a:pt x="69" y="184"/>
                    <a:pt x="70" y="186"/>
                  </a:cubicBezTo>
                  <a:cubicBezTo>
                    <a:pt x="71" y="186"/>
                    <a:pt x="72" y="187"/>
                    <a:pt x="73" y="187"/>
                  </a:cubicBezTo>
                  <a:cubicBezTo>
                    <a:pt x="74" y="187"/>
                    <a:pt x="75" y="186"/>
                    <a:pt x="76" y="186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103" y="186"/>
                    <a:pt x="103" y="186"/>
                    <a:pt x="103" y="186"/>
                  </a:cubicBezTo>
                  <a:cubicBezTo>
                    <a:pt x="104" y="186"/>
                    <a:pt x="105" y="187"/>
                    <a:pt x="106" y="187"/>
                  </a:cubicBezTo>
                  <a:cubicBezTo>
                    <a:pt x="107" y="187"/>
                    <a:pt x="108" y="186"/>
                    <a:pt x="109" y="186"/>
                  </a:cubicBezTo>
                  <a:cubicBezTo>
                    <a:pt x="111" y="184"/>
                    <a:pt x="111" y="182"/>
                    <a:pt x="109" y="180"/>
                  </a:cubicBezTo>
                  <a:cubicBezTo>
                    <a:pt x="94" y="165"/>
                    <a:pt x="94" y="165"/>
                    <a:pt x="94" y="165"/>
                  </a:cubicBezTo>
                  <a:cubicBezTo>
                    <a:pt x="94" y="133"/>
                    <a:pt x="94" y="133"/>
                    <a:pt x="94" y="133"/>
                  </a:cubicBezTo>
                  <a:cubicBezTo>
                    <a:pt x="119" y="152"/>
                    <a:pt x="119" y="152"/>
                    <a:pt x="119" y="152"/>
                  </a:cubicBezTo>
                  <a:cubicBezTo>
                    <a:pt x="120" y="152"/>
                    <a:pt x="121" y="153"/>
                    <a:pt x="121" y="153"/>
                  </a:cubicBezTo>
                  <a:cubicBezTo>
                    <a:pt x="122" y="153"/>
                    <a:pt x="123" y="152"/>
                    <a:pt x="123" y="152"/>
                  </a:cubicBezTo>
                  <a:cubicBezTo>
                    <a:pt x="125" y="151"/>
                    <a:pt x="126" y="150"/>
                    <a:pt x="125" y="148"/>
                  </a:cubicBezTo>
                  <a:cubicBezTo>
                    <a:pt x="122" y="117"/>
                    <a:pt x="122" y="117"/>
                    <a:pt x="122" y="117"/>
                  </a:cubicBezTo>
                  <a:cubicBezTo>
                    <a:pt x="149" y="132"/>
                    <a:pt x="149" y="132"/>
                    <a:pt x="149" y="132"/>
                  </a:cubicBezTo>
                  <a:cubicBezTo>
                    <a:pt x="155" y="154"/>
                    <a:pt x="155" y="154"/>
                    <a:pt x="155" y="154"/>
                  </a:cubicBezTo>
                  <a:cubicBezTo>
                    <a:pt x="155" y="156"/>
                    <a:pt x="157" y="157"/>
                    <a:pt x="159" y="157"/>
                  </a:cubicBezTo>
                  <a:cubicBezTo>
                    <a:pt x="160" y="157"/>
                    <a:pt x="160" y="157"/>
                    <a:pt x="160" y="157"/>
                  </a:cubicBezTo>
                  <a:cubicBezTo>
                    <a:pt x="162" y="156"/>
                    <a:pt x="163" y="154"/>
                    <a:pt x="162" y="152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76" y="128"/>
                    <a:pt x="176" y="128"/>
                    <a:pt x="176" y="128"/>
                  </a:cubicBezTo>
                  <a:cubicBezTo>
                    <a:pt x="178" y="127"/>
                    <a:pt x="180" y="125"/>
                    <a:pt x="179" y="123"/>
                  </a:cubicBezTo>
                  <a:cubicBezTo>
                    <a:pt x="179" y="121"/>
                    <a:pt x="176" y="119"/>
                    <a:pt x="174" y="120"/>
                  </a:cubicBezTo>
                  <a:close/>
                  <a:moveTo>
                    <a:pt x="143" y="94"/>
                  </a:moveTo>
                  <a:cubicBezTo>
                    <a:pt x="118" y="105"/>
                    <a:pt x="118" y="105"/>
                    <a:pt x="118" y="105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4" y="96"/>
                    <a:pt x="104" y="95"/>
                    <a:pt x="104" y="94"/>
                  </a:cubicBezTo>
                  <a:cubicBezTo>
                    <a:pt x="104" y="92"/>
                    <a:pt x="104" y="91"/>
                    <a:pt x="104" y="90"/>
                  </a:cubicBezTo>
                  <a:cubicBezTo>
                    <a:pt x="118" y="82"/>
                    <a:pt x="118" y="82"/>
                    <a:pt x="118" y="82"/>
                  </a:cubicBezTo>
                  <a:lnTo>
                    <a:pt x="143" y="94"/>
                  </a:lnTo>
                  <a:close/>
                  <a:moveTo>
                    <a:pt x="117" y="47"/>
                  </a:moveTo>
                  <a:cubicBezTo>
                    <a:pt x="113" y="75"/>
                    <a:pt x="113" y="75"/>
                    <a:pt x="113" y="75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8" y="81"/>
                    <a:pt x="96" y="80"/>
                    <a:pt x="94" y="79"/>
                  </a:cubicBezTo>
                  <a:cubicBezTo>
                    <a:pt x="94" y="64"/>
                    <a:pt x="94" y="64"/>
                    <a:pt x="94" y="64"/>
                  </a:cubicBezTo>
                  <a:lnTo>
                    <a:pt x="117" y="47"/>
                  </a:lnTo>
                  <a:close/>
                  <a:moveTo>
                    <a:pt x="63" y="47"/>
                  </a:moveTo>
                  <a:cubicBezTo>
                    <a:pt x="86" y="64"/>
                    <a:pt x="86" y="64"/>
                    <a:pt x="86" y="64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3" y="80"/>
                    <a:pt x="81" y="81"/>
                    <a:pt x="79" y="83"/>
                  </a:cubicBezTo>
                  <a:cubicBezTo>
                    <a:pt x="66" y="75"/>
                    <a:pt x="66" y="75"/>
                    <a:pt x="66" y="75"/>
                  </a:cubicBezTo>
                  <a:lnTo>
                    <a:pt x="63" y="47"/>
                  </a:lnTo>
                  <a:close/>
                  <a:moveTo>
                    <a:pt x="36" y="94"/>
                  </a:moveTo>
                  <a:cubicBezTo>
                    <a:pt x="62" y="82"/>
                    <a:pt x="62" y="82"/>
                    <a:pt x="62" y="82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1"/>
                    <a:pt x="75" y="92"/>
                    <a:pt x="75" y="94"/>
                  </a:cubicBezTo>
                  <a:cubicBezTo>
                    <a:pt x="75" y="95"/>
                    <a:pt x="75" y="96"/>
                    <a:pt x="75" y="97"/>
                  </a:cubicBezTo>
                  <a:cubicBezTo>
                    <a:pt x="62" y="105"/>
                    <a:pt x="62" y="105"/>
                    <a:pt x="62" y="105"/>
                  </a:cubicBezTo>
                  <a:lnTo>
                    <a:pt x="36" y="94"/>
                  </a:lnTo>
                  <a:close/>
                  <a:moveTo>
                    <a:pt x="63" y="140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9" y="104"/>
                    <a:pt x="79" y="104"/>
                    <a:pt x="79" y="104"/>
                  </a:cubicBezTo>
                  <a:cubicBezTo>
                    <a:pt x="81" y="106"/>
                    <a:pt x="83" y="107"/>
                    <a:pt x="86" y="108"/>
                  </a:cubicBezTo>
                  <a:cubicBezTo>
                    <a:pt x="86" y="123"/>
                    <a:pt x="86" y="123"/>
                    <a:pt x="86" y="123"/>
                  </a:cubicBezTo>
                  <a:lnTo>
                    <a:pt x="63" y="140"/>
                  </a:lnTo>
                  <a:close/>
                  <a:moveTo>
                    <a:pt x="117" y="140"/>
                  </a:moveTo>
                  <a:cubicBezTo>
                    <a:pt x="94" y="123"/>
                    <a:pt x="94" y="123"/>
                    <a:pt x="94" y="123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6" y="107"/>
                    <a:pt x="98" y="106"/>
                    <a:pt x="100" y="104"/>
                  </a:cubicBezTo>
                  <a:cubicBezTo>
                    <a:pt x="113" y="112"/>
                    <a:pt x="113" y="112"/>
                    <a:pt x="113" y="112"/>
                  </a:cubicBezTo>
                  <a:lnTo>
                    <a:pt x="117" y="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66"/>
            <p:cNvSpPr>
              <a:spLocks noEditPoints="1"/>
            </p:cNvSpPr>
            <p:nvPr/>
          </p:nvSpPr>
          <p:spPr bwMode="auto">
            <a:xfrm>
              <a:off x="10034589" y="3452813"/>
              <a:ext cx="80963" cy="80963"/>
            </a:xfrm>
            <a:custGeom>
              <a:avLst/>
              <a:gdLst>
                <a:gd name="T0" fmla="*/ 30 w 59"/>
                <a:gd name="T1" fmla="*/ 0 h 60"/>
                <a:gd name="T2" fmla="*/ 0 w 59"/>
                <a:gd name="T3" fmla="*/ 30 h 60"/>
                <a:gd name="T4" fmla="*/ 30 w 59"/>
                <a:gd name="T5" fmla="*/ 60 h 60"/>
                <a:gd name="T6" fmla="*/ 59 w 59"/>
                <a:gd name="T7" fmla="*/ 30 h 60"/>
                <a:gd name="T8" fmla="*/ 30 w 59"/>
                <a:gd name="T9" fmla="*/ 0 h 60"/>
                <a:gd name="T10" fmla="*/ 30 w 59"/>
                <a:gd name="T11" fmla="*/ 52 h 60"/>
                <a:gd name="T12" fmla="*/ 8 w 59"/>
                <a:gd name="T13" fmla="*/ 30 h 60"/>
                <a:gd name="T14" fmla="*/ 30 w 59"/>
                <a:gd name="T15" fmla="*/ 8 h 60"/>
                <a:gd name="T16" fmla="*/ 51 w 59"/>
                <a:gd name="T17" fmla="*/ 30 h 60"/>
                <a:gd name="T18" fmla="*/ 30 w 59"/>
                <a:gd name="T19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60">
                  <a:moveTo>
                    <a:pt x="30" y="0"/>
                  </a:moveTo>
                  <a:cubicBezTo>
                    <a:pt x="13" y="0"/>
                    <a:pt x="0" y="14"/>
                    <a:pt x="0" y="30"/>
                  </a:cubicBezTo>
                  <a:cubicBezTo>
                    <a:pt x="0" y="46"/>
                    <a:pt x="13" y="60"/>
                    <a:pt x="30" y="60"/>
                  </a:cubicBezTo>
                  <a:cubicBezTo>
                    <a:pt x="46" y="60"/>
                    <a:pt x="59" y="46"/>
                    <a:pt x="59" y="30"/>
                  </a:cubicBezTo>
                  <a:cubicBezTo>
                    <a:pt x="59" y="14"/>
                    <a:pt x="46" y="0"/>
                    <a:pt x="30" y="0"/>
                  </a:cubicBezTo>
                  <a:close/>
                  <a:moveTo>
                    <a:pt x="30" y="52"/>
                  </a:moveTo>
                  <a:cubicBezTo>
                    <a:pt x="18" y="52"/>
                    <a:pt x="8" y="42"/>
                    <a:pt x="8" y="30"/>
                  </a:cubicBezTo>
                  <a:cubicBezTo>
                    <a:pt x="8" y="18"/>
                    <a:pt x="18" y="8"/>
                    <a:pt x="30" y="8"/>
                  </a:cubicBezTo>
                  <a:cubicBezTo>
                    <a:pt x="42" y="8"/>
                    <a:pt x="51" y="18"/>
                    <a:pt x="51" y="30"/>
                  </a:cubicBezTo>
                  <a:cubicBezTo>
                    <a:pt x="51" y="42"/>
                    <a:pt x="42" y="52"/>
                    <a:pt x="3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7"/>
            <p:cNvSpPr>
              <a:spLocks noEditPoints="1"/>
            </p:cNvSpPr>
            <p:nvPr/>
          </p:nvSpPr>
          <p:spPr bwMode="auto">
            <a:xfrm>
              <a:off x="9998076" y="3416300"/>
              <a:ext cx="155575" cy="244475"/>
            </a:xfrm>
            <a:custGeom>
              <a:avLst/>
              <a:gdLst>
                <a:gd name="T0" fmla="*/ 57 w 114"/>
                <a:gd name="T1" fmla="*/ 0 h 181"/>
                <a:gd name="T2" fmla="*/ 0 w 114"/>
                <a:gd name="T3" fmla="*/ 57 h 181"/>
                <a:gd name="T4" fmla="*/ 47 w 114"/>
                <a:gd name="T5" fmla="*/ 175 h 181"/>
                <a:gd name="T6" fmla="*/ 57 w 114"/>
                <a:gd name="T7" fmla="*/ 181 h 181"/>
                <a:gd name="T8" fmla="*/ 67 w 114"/>
                <a:gd name="T9" fmla="*/ 175 h 181"/>
                <a:gd name="T10" fmla="*/ 114 w 114"/>
                <a:gd name="T11" fmla="*/ 57 h 181"/>
                <a:gd name="T12" fmla="*/ 57 w 114"/>
                <a:gd name="T13" fmla="*/ 0 h 181"/>
                <a:gd name="T14" fmla="*/ 60 w 114"/>
                <a:gd name="T15" fmla="*/ 172 h 181"/>
                <a:gd name="T16" fmla="*/ 57 w 114"/>
                <a:gd name="T17" fmla="*/ 173 h 181"/>
                <a:gd name="T18" fmla="*/ 54 w 114"/>
                <a:gd name="T19" fmla="*/ 172 h 181"/>
                <a:gd name="T20" fmla="*/ 8 w 114"/>
                <a:gd name="T21" fmla="*/ 57 h 181"/>
                <a:gd name="T22" fmla="*/ 57 w 114"/>
                <a:gd name="T23" fmla="*/ 8 h 181"/>
                <a:gd name="T24" fmla="*/ 106 w 114"/>
                <a:gd name="T25" fmla="*/ 57 h 181"/>
                <a:gd name="T26" fmla="*/ 60 w 114"/>
                <a:gd name="T27" fmla="*/ 17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4" h="181">
                  <a:moveTo>
                    <a:pt x="57" y="0"/>
                  </a:moveTo>
                  <a:cubicBezTo>
                    <a:pt x="25" y="0"/>
                    <a:pt x="0" y="26"/>
                    <a:pt x="0" y="57"/>
                  </a:cubicBezTo>
                  <a:cubicBezTo>
                    <a:pt x="0" y="80"/>
                    <a:pt x="29" y="141"/>
                    <a:pt x="47" y="175"/>
                  </a:cubicBezTo>
                  <a:cubicBezTo>
                    <a:pt x="49" y="179"/>
                    <a:pt x="52" y="181"/>
                    <a:pt x="57" y="181"/>
                  </a:cubicBezTo>
                  <a:cubicBezTo>
                    <a:pt x="61" y="181"/>
                    <a:pt x="65" y="179"/>
                    <a:pt x="67" y="175"/>
                  </a:cubicBezTo>
                  <a:cubicBezTo>
                    <a:pt x="84" y="141"/>
                    <a:pt x="114" y="80"/>
                    <a:pt x="114" y="57"/>
                  </a:cubicBezTo>
                  <a:cubicBezTo>
                    <a:pt x="114" y="26"/>
                    <a:pt x="88" y="0"/>
                    <a:pt x="57" y="0"/>
                  </a:cubicBezTo>
                  <a:close/>
                  <a:moveTo>
                    <a:pt x="60" y="172"/>
                  </a:moveTo>
                  <a:cubicBezTo>
                    <a:pt x="59" y="173"/>
                    <a:pt x="57" y="173"/>
                    <a:pt x="57" y="173"/>
                  </a:cubicBezTo>
                  <a:cubicBezTo>
                    <a:pt x="56" y="173"/>
                    <a:pt x="55" y="173"/>
                    <a:pt x="54" y="172"/>
                  </a:cubicBezTo>
                  <a:cubicBezTo>
                    <a:pt x="25" y="115"/>
                    <a:pt x="8" y="72"/>
                    <a:pt x="8" y="57"/>
                  </a:cubicBezTo>
                  <a:cubicBezTo>
                    <a:pt x="8" y="30"/>
                    <a:pt x="30" y="8"/>
                    <a:pt x="57" y="8"/>
                  </a:cubicBezTo>
                  <a:cubicBezTo>
                    <a:pt x="84" y="8"/>
                    <a:pt x="106" y="30"/>
                    <a:pt x="106" y="57"/>
                  </a:cubicBezTo>
                  <a:cubicBezTo>
                    <a:pt x="106" y="72"/>
                    <a:pt x="89" y="115"/>
                    <a:pt x="60" y="1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68"/>
            <p:cNvSpPr>
              <a:spLocks noEditPoints="1"/>
            </p:cNvSpPr>
            <p:nvPr/>
          </p:nvSpPr>
          <p:spPr bwMode="auto">
            <a:xfrm>
              <a:off x="9963151" y="4662488"/>
              <a:ext cx="223838" cy="223838"/>
            </a:xfrm>
            <a:custGeom>
              <a:avLst/>
              <a:gdLst>
                <a:gd name="T0" fmla="*/ 83 w 165"/>
                <a:gd name="T1" fmla="*/ 0 h 165"/>
                <a:gd name="T2" fmla="*/ 0 w 165"/>
                <a:gd name="T3" fmla="*/ 82 h 165"/>
                <a:gd name="T4" fmla="*/ 83 w 165"/>
                <a:gd name="T5" fmla="*/ 165 h 165"/>
                <a:gd name="T6" fmla="*/ 165 w 165"/>
                <a:gd name="T7" fmla="*/ 82 h 165"/>
                <a:gd name="T8" fmla="*/ 83 w 165"/>
                <a:gd name="T9" fmla="*/ 0 h 165"/>
                <a:gd name="T10" fmla="*/ 83 w 165"/>
                <a:gd name="T11" fmla="*/ 157 h 165"/>
                <a:gd name="T12" fmla="*/ 8 w 165"/>
                <a:gd name="T13" fmla="*/ 82 h 165"/>
                <a:gd name="T14" fmla="*/ 83 w 165"/>
                <a:gd name="T15" fmla="*/ 8 h 165"/>
                <a:gd name="T16" fmla="*/ 157 w 165"/>
                <a:gd name="T17" fmla="*/ 82 h 165"/>
                <a:gd name="T18" fmla="*/ 83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83" y="157"/>
                  </a:moveTo>
                  <a:cubicBezTo>
                    <a:pt x="42" y="157"/>
                    <a:pt x="8" y="124"/>
                    <a:pt x="8" y="82"/>
                  </a:cubicBezTo>
                  <a:cubicBezTo>
                    <a:pt x="8" y="41"/>
                    <a:pt x="42" y="8"/>
                    <a:pt x="83" y="8"/>
                  </a:cubicBezTo>
                  <a:cubicBezTo>
                    <a:pt x="124" y="8"/>
                    <a:pt x="157" y="41"/>
                    <a:pt x="157" y="82"/>
                  </a:cubicBezTo>
                  <a:cubicBezTo>
                    <a:pt x="157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Oval 569"/>
            <p:cNvSpPr>
              <a:spLocks noChangeArrowheads="1"/>
            </p:cNvSpPr>
            <p:nvPr/>
          </p:nvSpPr>
          <p:spPr bwMode="auto">
            <a:xfrm>
              <a:off x="10026651" y="4725988"/>
              <a:ext cx="96838" cy="968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70"/>
            <p:cNvSpPr>
              <a:spLocks noEditPoints="1"/>
            </p:cNvSpPr>
            <p:nvPr/>
          </p:nvSpPr>
          <p:spPr bwMode="auto">
            <a:xfrm>
              <a:off x="9971089" y="5308600"/>
              <a:ext cx="209550" cy="166688"/>
            </a:xfrm>
            <a:custGeom>
              <a:avLst/>
              <a:gdLst>
                <a:gd name="T0" fmla="*/ 140 w 154"/>
                <a:gd name="T1" fmla="*/ 34 h 123"/>
                <a:gd name="T2" fmla="*/ 140 w 154"/>
                <a:gd name="T3" fmla="*/ 22 h 123"/>
                <a:gd name="T4" fmla="*/ 118 w 154"/>
                <a:gd name="T5" fmla="*/ 0 h 123"/>
                <a:gd name="T6" fmla="*/ 21 w 154"/>
                <a:gd name="T7" fmla="*/ 0 h 123"/>
                <a:gd name="T8" fmla="*/ 0 w 154"/>
                <a:gd name="T9" fmla="*/ 22 h 123"/>
                <a:gd name="T10" fmla="*/ 0 w 154"/>
                <a:gd name="T11" fmla="*/ 101 h 123"/>
                <a:gd name="T12" fmla="*/ 21 w 154"/>
                <a:gd name="T13" fmla="*/ 123 h 123"/>
                <a:gd name="T14" fmla="*/ 118 w 154"/>
                <a:gd name="T15" fmla="*/ 123 h 123"/>
                <a:gd name="T16" fmla="*/ 140 w 154"/>
                <a:gd name="T17" fmla="*/ 101 h 123"/>
                <a:gd name="T18" fmla="*/ 140 w 154"/>
                <a:gd name="T19" fmla="*/ 89 h 123"/>
                <a:gd name="T20" fmla="*/ 154 w 154"/>
                <a:gd name="T21" fmla="*/ 72 h 123"/>
                <a:gd name="T22" fmla="*/ 154 w 154"/>
                <a:gd name="T23" fmla="*/ 51 h 123"/>
                <a:gd name="T24" fmla="*/ 140 w 154"/>
                <a:gd name="T25" fmla="*/ 34 h 123"/>
                <a:gd name="T26" fmla="*/ 118 w 154"/>
                <a:gd name="T27" fmla="*/ 115 h 123"/>
                <a:gd name="T28" fmla="*/ 21 w 154"/>
                <a:gd name="T29" fmla="*/ 115 h 123"/>
                <a:gd name="T30" fmla="*/ 8 w 154"/>
                <a:gd name="T31" fmla="*/ 101 h 123"/>
                <a:gd name="T32" fmla="*/ 8 w 154"/>
                <a:gd name="T33" fmla="*/ 22 h 123"/>
                <a:gd name="T34" fmla="*/ 21 w 154"/>
                <a:gd name="T35" fmla="*/ 8 h 123"/>
                <a:gd name="T36" fmla="*/ 118 w 154"/>
                <a:gd name="T37" fmla="*/ 8 h 123"/>
                <a:gd name="T38" fmla="*/ 132 w 154"/>
                <a:gd name="T39" fmla="*/ 22 h 123"/>
                <a:gd name="T40" fmla="*/ 132 w 154"/>
                <a:gd name="T41" fmla="*/ 33 h 123"/>
                <a:gd name="T42" fmla="*/ 80 w 154"/>
                <a:gd name="T43" fmla="*/ 33 h 123"/>
                <a:gd name="T44" fmla="*/ 62 w 154"/>
                <a:gd name="T45" fmla="*/ 51 h 123"/>
                <a:gd name="T46" fmla="*/ 62 w 154"/>
                <a:gd name="T47" fmla="*/ 72 h 123"/>
                <a:gd name="T48" fmla="*/ 80 w 154"/>
                <a:gd name="T49" fmla="*/ 89 h 123"/>
                <a:gd name="T50" fmla="*/ 132 w 154"/>
                <a:gd name="T51" fmla="*/ 89 h 123"/>
                <a:gd name="T52" fmla="*/ 132 w 154"/>
                <a:gd name="T53" fmla="*/ 101 h 123"/>
                <a:gd name="T54" fmla="*/ 118 w 154"/>
                <a:gd name="T55" fmla="*/ 115 h 123"/>
                <a:gd name="T56" fmla="*/ 97 w 154"/>
                <a:gd name="T57" fmla="*/ 61 h 123"/>
                <a:gd name="T58" fmla="*/ 86 w 154"/>
                <a:gd name="T59" fmla="*/ 73 h 123"/>
                <a:gd name="T60" fmla="*/ 74 w 154"/>
                <a:gd name="T61" fmla="*/ 61 h 123"/>
                <a:gd name="T62" fmla="*/ 86 w 154"/>
                <a:gd name="T63" fmla="*/ 50 h 123"/>
                <a:gd name="T64" fmla="*/ 97 w 154"/>
                <a:gd name="T65" fmla="*/ 6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4" h="123">
                  <a:moveTo>
                    <a:pt x="140" y="34"/>
                  </a:moveTo>
                  <a:cubicBezTo>
                    <a:pt x="140" y="22"/>
                    <a:pt x="140" y="22"/>
                    <a:pt x="140" y="22"/>
                  </a:cubicBezTo>
                  <a:cubicBezTo>
                    <a:pt x="140" y="10"/>
                    <a:pt x="130" y="0"/>
                    <a:pt x="118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13"/>
                    <a:pt x="9" y="123"/>
                    <a:pt x="21" y="123"/>
                  </a:cubicBezTo>
                  <a:cubicBezTo>
                    <a:pt x="118" y="123"/>
                    <a:pt x="118" y="123"/>
                    <a:pt x="118" y="123"/>
                  </a:cubicBezTo>
                  <a:cubicBezTo>
                    <a:pt x="130" y="123"/>
                    <a:pt x="140" y="113"/>
                    <a:pt x="140" y="101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48" y="87"/>
                    <a:pt x="154" y="80"/>
                    <a:pt x="154" y="72"/>
                  </a:cubicBezTo>
                  <a:cubicBezTo>
                    <a:pt x="154" y="51"/>
                    <a:pt x="154" y="51"/>
                    <a:pt x="154" y="51"/>
                  </a:cubicBezTo>
                  <a:cubicBezTo>
                    <a:pt x="154" y="43"/>
                    <a:pt x="148" y="36"/>
                    <a:pt x="140" y="34"/>
                  </a:cubicBezTo>
                  <a:close/>
                  <a:moveTo>
                    <a:pt x="118" y="115"/>
                  </a:moveTo>
                  <a:cubicBezTo>
                    <a:pt x="21" y="115"/>
                    <a:pt x="21" y="115"/>
                    <a:pt x="21" y="115"/>
                  </a:cubicBezTo>
                  <a:cubicBezTo>
                    <a:pt x="14" y="115"/>
                    <a:pt x="8" y="109"/>
                    <a:pt x="8" y="10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14"/>
                    <a:pt x="14" y="8"/>
                    <a:pt x="21" y="8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26" y="8"/>
                    <a:pt x="132" y="14"/>
                    <a:pt x="132" y="22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70" y="33"/>
                    <a:pt x="62" y="41"/>
                    <a:pt x="62" y="51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2" y="81"/>
                    <a:pt x="70" y="89"/>
                    <a:pt x="80" y="89"/>
                  </a:cubicBezTo>
                  <a:cubicBezTo>
                    <a:pt x="132" y="89"/>
                    <a:pt x="132" y="89"/>
                    <a:pt x="132" y="89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2" y="109"/>
                    <a:pt x="126" y="115"/>
                    <a:pt x="118" y="115"/>
                  </a:cubicBezTo>
                  <a:close/>
                  <a:moveTo>
                    <a:pt x="97" y="61"/>
                  </a:moveTo>
                  <a:cubicBezTo>
                    <a:pt x="97" y="68"/>
                    <a:pt x="92" y="73"/>
                    <a:pt x="86" y="73"/>
                  </a:cubicBezTo>
                  <a:cubicBezTo>
                    <a:pt x="79" y="73"/>
                    <a:pt x="74" y="68"/>
                    <a:pt x="74" y="61"/>
                  </a:cubicBezTo>
                  <a:cubicBezTo>
                    <a:pt x="74" y="55"/>
                    <a:pt x="79" y="50"/>
                    <a:pt x="86" y="50"/>
                  </a:cubicBezTo>
                  <a:cubicBezTo>
                    <a:pt x="92" y="50"/>
                    <a:pt x="97" y="55"/>
                    <a:pt x="97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571"/>
            <p:cNvSpPr>
              <a:spLocks noEditPoints="1"/>
            </p:cNvSpPr>
            <p:nvPr/>
          </p:nvSpPr>
          <p:spPr bwMode="auto">
            <a:xfrm>
              <a:off x="9958389" y="5907088"/>
              <a:ext cx="234950" cy="204788"/>
            </a:xfrm>
            <a:custGeom>
              <a:avLst/>
              <a:gdLst>
                <a:gd name="T0" fmla="*/ 173 w 174"/>
                <a:gd name="T1" fmla="*/ 34 h 152"/>
                <a:gd name="T2" fmla="*/ 142 w 174"/>
                <a:gd name="T3" fmla="*/ 1 h 152"/>
                <a:gd name="T4" fmla="*/ 141 w 174"/>
                <a:gd name="T5" fmla="*/ 1 h 152"/>
                <a:gd name="T6" fmla="*/ 135 w 174"/>
                <a:gd name="T7" fmla="*/ 0 h 152"/>
                <a:gd name="T8" fmla="*/ 127 w 174"/>
                <a:gd name="T9" fmla="*/ 1 h 152"/>
                <a:gd name="T10" fmla="*/ 119 w 174"/>
                <a:gd name="T11" fmla="*/ 4 h 152"/>
                <a:gd name="T12" fmla="*/ 112 w 174"/>
                <a:gd name="T13" fmla="*/ 8 h 152"/>
                <a:gd name="T14" fmla="*/ 63 w 174"/>
                <a:gd name="T15" fmla="*/ 8 h 152"/>
                <a:gd name="T16" fmla="*/ 59 w 174"/>
                <a:gd name="T17" fmla="*/ 6 h 152"/>
                <a:gd name="T18" fmla="*/ 51 w 174"/>
                <a:gd name="T19" fmla="*/ 2 h 152"/>
                <a:gd name="T20" fmla="*/ 42 w 174"/>
                <a:gd name="T21" fmla="*/ 0 h 152"/>
                <a:gd name="T22" fmla="*/ 35 w 174"/>
                <a:gd name="T23" fmla="*/ 0 h 152"/>
                <a:gd name="T24" fmla="*/ 32 w 174"/>
                <a:gd name="T25" fmla="*/ 1 h 152"/>
                <a:gd name="T26" fmla="*/ 0 w 174"/>
                <a:gd name="T27" fmla="*/ 32 h 152"/>
                <a:gd name="T28" fmla="*/ 0 w 174"/>
                <a:gd name="T29" fmla="*/ 35 h 152"/>
                <a:gd name="T30" fmla="*/ 0 w 174"/>
                <a:gd name="T31" fmla="*/ 43 h 152"/>
                <a:gd name="T32" fmla="*/ 2 w 174"/>
                <a:gd name="T33" fmla="*/ 51 h 152"/>
                <a:gd name="T34" fmla="*/ 5 w 174"/>
                <a:gd name="T35" fmla="*/ 58 h 152"/>
                <a:gd name="T36" fmla="*/ 8 w 174"/>
                <a:gd name="T37" fmla="*/ 64 h 152"/>
                <a:gd name="T38" fmla="*/ 13 w 174"/>
                <a:gd name="T39" fmla="*/ 69 h 152"/>
                <a:gd name="T40" fmla="*/ 30 w 174"/>
                <a:gd name="T41" fmla="*/ 124 h 152"/>
                <a:gd name="T42" fmla="*/ 42 w 174"/>
                <a:gd name="T43" fmla="*/ 152 h 152"/>
                <a:gd name="T44" fmla="*/ 143 w 174"/>
                <a:gd name="T45" fmla="*/ 125 h 152"/>
                <a:gd name="T46" fmla="*/ 160 w 174"/>
                <a:gd name="T47" fmla="*/ 69 h 152"/>
                <a:gd name="T48" fmla="*/ 164 w 174"/>
                <a:gd name="T49" fmla="*/ 65 h 152"/>
                <a:gd name="T50" fmla="*/ 166 w 174"/>
                <a:gd name="T51" fmla="*/ 62 h 152"/>
                <a:gd name="T52" fmla="*/ 170 w 174"/>
                <a:gd name="T53" fmla="*/ 56 h 152"/>
                <a:gd name="T54" fmla="*/ 173 w 174"/>
                <a:gd name="T55" fmla="*/ 48 h 152"/>
                <a:gd name="T56" fmla="*/ 174 w 174"/>
                <a:gd name="T57" fmla="*/ 40 h 152"/>
                <a:gd name="T58" fmla="*/ 42 w 174"/>
                <a:gd name="T59" fmla="*/ 144 h 152"/>
                <a:gd name="T60" fmla="*/ 136 w 174"/>
                <a:gd name="T61" fmla="*/ 140 h 152"/>
                <a:gd name="T62" fmla="*/ 165 w 174"/>
                <a:gd name="T63" fmla="*/ 46 h 152"/>
                <a:gd name="T64" fmla="*/ 163 w 174"/>
                <a:gd name="T65" fmla="*/ 51 h 152"/>
                <a:gd name="T66" fmla="*/ 160 w 174"/>
                <a:gd name="T67" fmla="*/ 57 h 152"/>
                <a:gd name="T68" fmla="*/ 156 w 174"/>
                <a:gd name="T69" fmla="*/ 61 h 152"/>
                <a:gd name="T70" fmla="*/ 136 w 174"/>
                <a:gd name="T71" fmla="*/ 83 h 152"/>
                <a:gd name="T72" fmla="*/ 27 w 174"/>
                <a:gd name="T73" fmla="*/ 68 h 152"/>
                <a:gd name="T74" fmla="*/ 16 w 174"/>
                <a:gd name="T75" fmla="*/ 61 h 152"/>
                <a:gd name="T76" fmla="*/ 14 w 174"/>
                <a:gd name="T77" fmla="*/ 58 h 152"/>
                <a:gd name="T78" fmla="*/ 11 w 174"/>
                <a:gd name="T79" fmla="*/ 52 h 152"/>
                <a:gd name="T80" fmla="*/ 9 w 174"/>
                <a:gd name="T81" fmla="*/ 47 h 152"/>
                <a:gd name="T82" fmla="*/ 8 w 174"/>
                <a:gd name="T83" fmla="*/ 40 h 152"/>
                <a:gd name="T84" fmla="*/ 8 w 174"/>
                <a:gd name="T85" fmla="*/ 35 h 152"/>
                <a:gd name="T86" fmla="*/ 9 w 174"/>
                <a:gd name="T87" fmla="*/ 30 h 152"/>
                <a:gd name="T88" fmla="*/ 34 w 174"/>
                <a:gd name="T89" fmla="*/ 9 h 152"/>
                <a:gd name="T90" fmla="*/ 39 w 174"/>
                <a:gd name="T91" fmla="*/ 8 h 152"/>
                <a:gd name="T92" fmla="*/ 45 w 174"/>
                <a:gd name="T93" fmla="*/ 9 h 152"/>
                <a:gd name="T94" fmla="*/ 51 w 174"/>
                <a:gd name="T95" fmla="*/ 11 h 152"/>
                <a:gd name="T96" fmla="*/ 55 w 174"/>
                <a:gd name="T97" fmla="*/ 13 h 152"/>
                <a:gd name="T98" fmla="*/ 65 w 174"/>
                <a:gd name="T99" fmla="*/ 17 h 152"/>
                <a:gd name="T100" fmla="*/ 116 w 174"/>
                <a:gd name="T101" fmla="*/ 14 h 152"/>
                <a:gd name="T102" fmla="*/ 120 w 174"/>
                <a:gd name="T103" fmla="*/ 12 h 152"/>
                <a:gd name="T104" fmla="*/ 125 w 174"/>
                <a:gd name="T105" fmla="*/ 10 h 152"/>
                <a:gd name="T106" fmla="*/ 132 w 174"/>
                <a:gd name="T107" fmla="*/ 8 h 152"/>
                <a:gd name="T108" fmla="*/ 137 w 174"/>
                <a:gd name="T109" fmla="*/ 8 h 152"/>
                <a:gd name="T110" fmla="*/ 140 w 174"/>
                <a:gd name="T111" fmla="*/ 9 h 152"/>
                <a:gd name="T112" fmla="*/ 165 w 174"/>
                <a:gd name="T113" fmla="*/ 35 h 152"/>
                <a:gd name="T114" fmla="*/ 166 w 174"/>
                <a:gd name="T115" fmla="*/ 4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152">
                  <a:moveTo>
                    <a:pt x="174" y="38"/>
                  </a:moveTo>
                  <a:cubicBezTo>
                    <a:pt x="174" y="37"/>
                    <a:pt x="174" y="37"/>
                    <a:pt x="174" y="36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1"/>
                    <a:pt x="173" y="31"/>
                    <a:pt x="173" y="31"/>
                  </a:cubicBezTo>
                  <a:cubicBezTo>
                    <a:pt x="173" y="30"/>
                    <a:pt x="172" y="29"/>
                    <a:pt x="172" y="28"/>
                  </a:cubicBezTo>
                  <a:cubicBezTo>
                    <a:pt x="168" y="14"/>
                    <a:pt x="156" y="4"/>
                    <a:pt x="142" y="1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0" y="1"/>
                    <a:pt x="139" y="0"/>
                    <a:pt x="139" y="0"/>
                  </a:cubicBezTo>
                  <a:cubicBezTo>
                    <a:pt x="139" y="0"/>
                    <a:pt x="138" y="0"/>
                    <a:pt x="138" y="0"/>
                  </a:cubicBezTo>
                  <a:cubicBezTo>
                    <a:pt x="137" y="0"/>
                    <a:pt x="136" y="0"/>
                    <a:pt x="136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0"/>
                    <a:pt x="134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ubicBezTo>
                    <a:pt x="130" y="0"/>
                    <a:pt x="130" y="1"/>
                    <a:pt x="129" y="1"/>
                  </a:cubicBezTo>
                  <a:cubicBezTo>
                    <a:pt x="128" y="1"/>
                    <a:pt x="127" y="1"/>
                    <a:pt x="127" y="1"/>
                  </a:cubicBezTo>
                  <a:cubicBezTo>
                    <a:pt x="126" y="1"/>
                    <a:pt x="125" y="1"/>
                    <a:pt x="124" y="2"/>
                  </a:cubicBezTo>
                  <a:cubicBezTo>
                    <a:pt x="124" y="2"/>
                    <a:pt x="123" y="2"/>
                    <a:pt x="123" y="2"/>
                  </a:cubicBezTo>
                  <a:cubicBezTo>
                    <a:pt x="122" y="2"/>
                    <a:pt x="121" y="3"/>
                    <a:pt x="120" y="3"/>
                  </a:cubicBezTo>
                  <a:cubicBezTo>
                    <a:pt x="119" y="3"/>
                    <a:pt x="119" y="4"/>
                    <a:pt x="119" y="4"/>
                  </a:cubicBezTo>
                  <a:cubicBezTo>
                    <a:pt x="118" y="4"/>
                    <a:pt x="117" y="5"/>
                    <a:pt x="116" y="5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5" y="5"/>
                    <a:pt x="115" y="6"/>
                    <a:pt x="115" y="6"/>
                  </a:cubicBezTo>
                  <a:cubicBezTo>
                    <a:pt x="114" y="6"/>
                    <a:pt x="113" y="7"/>
                    <a:pt x="112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04" y="3"/>
                    <a:pt x="95" y="0"/>
                    <a:pt x="87" y="0"/>
                  </a:cubicBezTo>
                  <a:cubicBezTo>
                    <a:pt x="78" y="0"/>
                    <a:pt x="70" y="3"/>
                    <a:pt x="63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59" y="6"/>
                    <a:pt x="59" y="6"/>
                  </a:cubicBezTo>
                  <a:cubicBezTo>
                    <a:pt x="58" y="6"/>
                    <a:pt x="58" y="5"/>
                    <a:pt x="57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4" y="4"/>
                    <a:pt x="54" y="3"/>
                    <a:pt x="53" y="3"/>
                  </a:cubicBezTo>
                  <a:cubicBezTo>
                    <a:pt x="52" y="3"/>
                    <a:pt x="52" y="2"/>
                    <a:pt x="51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8" y="1"/>
                    <a:pt x="47" y="1"/>
                    <a:pt x="47" y="1"/>
                  </a:cubicBezTo>
                  <a:cubicBezTo>
                    <a:pt x="46" y="1"/>
                    <a:pt x="45" y="1"/>
                    <a:pt x="45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2" y="0"/>
                    <a:pt x="41" y="0"/>
                    <a:pt x="40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3" y="1"/>
                    <a:pt x="33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17" y="4"/>
                    <a:pt x="5" y="14"/>
                    <a:pt x="1" y="29"/>
                  </a:cubicBezTo>
                  <a:cubicBezTo>
                    <a:pt x="1" y="29"/>
                    <a:pt x="1" y="30"/>
                    <a:pt x="1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1"/>
                    <a:pt x="0" y="42"/>
                    <a:pt x="0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9"/>
                    <a:pt x="1" y="50"/>
                    <a:pt x="2" y="51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3"/>
                    <a:pt x="3" y="54"/>
                    <a:pt x="3" y="55"/>
                  </a:cubicBezTo>
                  <a:cubicBezTo>
                    <a:pt x="3" y="55"/>
                    <a:pt x="3" y="56"/>
                    <a:pt x="3" y="56"/>
                  </a:cubicBezTo>
                  <a:cubicBezTo>
                    <a:pt x="4" y="57"/>
                    <a:pt x="4" y="57"/>
                    <a:pt x="5" y="58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60"/>
                    <a:pt x="6" y="61"/>
                    <a:pt x="7" y="62"/>
                  </a:cubicBezTo>
                  <a:cubicBezTo>
                    <a:pt x="7" y="62"/>
                    <a:pt x="8" y="63"/>
                    <a:pt x="8" y="63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0" y="65"/>
                    <a:pt x="10" y="66"/>
                    <a:pt x="11" y="66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2" y="68"/>
                    <a:pt x="13" y="68"/>
                    <a:pt x="13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7" y="72"/>
                    <a:pt x="21" y="74"/>
                    <a:pt x="25" y="76"/>
                  </a:cubicBezTo>
                  <a:cubicBezTo>
                    <a:pt x="28" y="77"/>
                    <a:pt x="30" y="80"/>
                    <a:pt x="30" y="83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5"/>
                    <a:pt x="30" y="125"/>
                    <a:pt x="30" y="125"/>
                  </a:cubicBezTo>
                  <a:cubicBezTo>
                    <a:pt x="30" y="126"/>
                    <a:pt x="30" y="126"/>
                    <a:pt x="30" y="127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30" y="147"/>
                    <a:pt x="35" y="152"/>
                    <a:pt x="42" y="152"/>
                  </a:cubicBezTo>
                  <a:cubicBezTo>
                    <a:pt x="132" y="152"/>
                    <a:pt x="132" y="152"/>
                    <a:pt x="132" y="152"/>
                  </a:cubicBezTo>
                  <a:cubicBezTo>
                    <a:pt x="138" y="152"/>
                    <a:pt x="144" y="147"/>
                    <a:pt x="144" y="140"/>
                  </a:cubicBezTo>
                  <a:cubicBezTo>
                    <a:pt x="144" y="127"/>
                    <a:pt x="144" y="127"/>
                    <a:pt x="144" y="127"/>
                  </a:cubicBezTo>
                  <a:cubicBezTo>
                    <a:pt x="144" y="126"/>
                    <a:pt x="144" y="126"/>
                    <a:pt x="143" y="125"/>
                  </a:cubicBezTo>
                  <a:cubicBezTo>
                    <a:pt x="144" y="125"/>
                    <a:pt x="144" y="125"/>
                    <a:pt x="144" y="124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0"/>
                    <a:pt x="146" y="77"/>
                    <a:pt x="149" y="75"/>
                  </a:cubicBezTo>
                  <a:cubicBezTo>
                    <a:pt x="153" y="74"/>
                    <a:pt x="156" y="72"/>
                    <a:pt x="160" y="69"/>
                  </a:cubicBezTo>
                  <a:cubicBezTo>
                    <a:pt x="160" y="69"/>
                    <a:pt x="160" y="69"/>
                    <a:pt x="160" y="69"/>
                  </a:cubicBezTo>
                  <a:cubicBezTo>
                    <a:pt x="161" y="68"/>
                    <a:pt x="161" y="68"/>
                    <a:pt x="162" y="67"/>
                  </a:cubicBezTo>
                  <a:cubicBezTo>
                    <a:pt x="163" y="66"/>
                    <a:pt x="163" y="66"/>
                    <a:pt x="163" y="66"/>
                  </a:cubicBezTo>
                  <a:cubicBezTo>
                    <a:pt x="163" y="66"/>
                    <a:pt x="164" y="65"/>
                    <a:pt x="164" y="65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6" y="62"/>
                    <a:pt x="166" y="62"/>
                  </a:cubicBezTo>
                  <a:cubicBezTo>
                    <a:pt x="167" y="61"/>
                    <a:pt x="168" y="60"/>
                    <a:pt x="168" y="59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7"/>
                    <a:pt x="170" y="57"/>
                    <a:pt x="170" y="56"/>
                  </a:cubicBezTo>
                  <a:cubicBezTo>
                    <a:pt x="170" y="55"/>
                    <a:pt x="170" y="55"/>
                    <a:pt x="171" y="54"/>
                  </a:cubicBezTo>
                  <a:cubicBezTo>
                    <a:pt x="171" y="54"/>
                    <a:pt x="171" y="53"/>
                    <a:pt x="171" y="52"/>
                  </a:cubicBezTo>
                  <a:cubicBezTo>
                    <a:pt x="172" y="52"/>
                    <a:pt x="172" y="51"/>
                    <a:pt x="172" y="51"/>
                  </a:cubicBezTo>
                  <a:cubicBezTo>
                    <a:pt x="172" y="50"/>
                    <a:pt x="172" y="49"/>
                    <a:pt x="173" y="48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6"/>
                    <a:pt x="173" y="45"/>
                    <a:pt x="173" y="44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2"/>
                    <a:pt x="174" y="41"/>
                    <a:pt x="174" y="40"/>
                  </a:cubicBezTo>
                  <a:cubicBezTo>
                    <a:pt x="174" y="39"/>
                    <a:pt x="174" y="39"/>
                    <a:pt x="174" y="38"/>
                  </a:cubicBezTo>
                  <a:close/>
                  <a:moveTo>
                    <a:pt x="136" y="140"/>
                  </a:moveTo>
                  <a:cubicBezTo>
                    <a:pt x="136" y="142"/>
                    <a:pt x="134" y="144"/>
                    <a:pt x="13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0" y="144"/>
                    <a:pt x="38" y="142"/>
                    <a:pt x="38" y="140"/>
                  </a:cubicBezTo>
                  <a:cubicBezTo>
                    <a:pt x="38" y="131"/>
                    <a:pt x="38" y="131"/>
                    <a:pt x="38" y="131"/>
                  </a:cubicBezTo>
                  <a:cubicBezTo>
                    <a:pt x="136" y="131"/>
                    <a:pt x="136" y="131"/>
                    <a:pt x="136" y="131"/>
                  </a:cubicBezTo>
                  <a:lnTo>
                    <a:pt x="136" y="140"/>
                  </a:lnTo>
                  <a:close/>
                  <a:moveTo>
                    <a:pt x="166" y="42"/>
                  </a:moveTo>
                  <a:cubicBezTo>
                    <a:pt x="166" y="43"/>
                    <a:pt x="166" y="43"/>
                    <a:pt x="166" y="43"/>
                  </a:cubicBezTo>
                  <a:cubicBezTo>
                    <a:pt x="165" y="44"/>
                    <a:pt x="165" y="45"/>
                    <a:pt x="165" y="46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4" y="49"/>
                    <a:pt x="164" y="50"/>
                  </a:cubicBezTo>
                  <a:cubicBezTo>
                    <a:pt x="164" y="50"/>
                    <a:pt x="163" y="51"/>
                    <a:pt x="163" y="51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2" y="53"/>
                    <a:pt x="162" y="54"/>
                    <a:pt x="162" y="54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1" y="56"/>
                    <a:pt x="160" y="57"/>
                    <a:pt x="160" y="57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8" y="60"/>
                    <a:pt x="157" y="60"/>
                    <a:pt x="157" y="61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6" y="62"/>
                    <a:pt x="155" y="62"/>
                    <a:pt x="155" y="63"/>
                  </a:cubicBezTo>
                  <a:cubicBezTo>
                    <a:pt x="154" y="63"/>
                    <a:pt x="154" y="63"/>
                    <a:pt x="154" y="63"/>
                  </a:cubicBezTo>
                  <a:cubicBezTo>
                    <a:pt x="152" y="65"/>
                    <a:pt x="149" y="67"/>
                    <a:pt x="146" y="68"/>
                  </a:cubicBezTo>
                  <a:cubicBezTo>
                    <a:pt x="140" y="71"/>
                    <a:pt x="136" y="76"/>
                    <a:pt x="136" y="83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76"/>
                    <a:pt x="34" y="71"/>
                    <a:pt x="27" y="68"/>
                  </a:cubicBezTo>
                  <a:cubicBezTo>
                    <a:pt x="24" y="67"/>
                    <a:pt x="22" y="65"/>
                    <a:pt x="19" y="63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2"/>
                    <a:pt x="18" y="62"/>
                    <a:pt x="17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0"/>
                    <a:pt x="16" y="60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3" y="57"/>
                    <a:pt x="13" y="56"/>
                    <a:pt x="12" y="55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4"/>
                    <a:pt x="11" y="53"/>
                    <a:pt x="11" y="52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0"/>
                    <a:pt x="9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48"/>
                    <a:pt x="9" y="47"/>
                    <a:pt x="9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5"/>
                    <a:pt x="8" y="44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40"/>
                    <a:pt x="8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8"/>
                    <a:pt x="8" y="37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9" y="32"/>
                    <a:pt x="9" y="31"/>
                    <a:pt x="9" y="30"/>
                  </a:cubicBezTo>
                  <a:cubicBezTo>
                    <a:pt x="12" y="19"/>
                    <a:pt x="22" y="11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8"/>
                    <a:pt x="35" y="8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40" y="8"/>
                    <a:pt x="40" y="8"/>
                  </a:cubicBezTo>
                  <a:cubicBezTo>
                    <a:pt x="40" y="8"/>
                    <a:pt x="41" y="8"/>
                    <a:pt x="42" y="8"/>
                  </a:cubicBezTo>
                  <a:cubicBezTo>
                    <a:pt x="42" y="8"/>
                    <a:pt x="43" y="9"/>
                    <a:pt x="43" y="9"/>
                  </a:cubicBezTo>
                  <a:cubicBezTo>
                    <a:pt x="44" y="9"/>
                    <a:pt x="45" y="9"/>
                    <a:pt x="45" y="9"/>
                  </a:cubicBezTo>
                  <a:cubicBezTo>
                    <a:pt x="46" y="9"/>
                    <a:pt x="46" y="9"/>
                    <a:pt x="47" y="9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9" y="10"/>
                    <a:pt x="50" y="10"/>
                    <a:pt x="50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1"/>
                    <a:pt x="53" y="12"/>
                    <a:pt x="53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5" y="13"/>
                    <a:pt x="56" y="13"/>
                    <a:pt x="56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8" y="15"/>
                    <a:pt x="59" y="16"/>
                    <a:pt x="60" y="17"/>
                  </a:cubicBezTo>
                  <a:cubicBezTo>
                    <a:pt x="62" y="18"/>
                    <a:pt x="64" y="18"/>
                    <a:pt x="65" y="17"/>
                  </a:cubicBezTo>
                  <a:cubicBezTo>
                    <a:pt x="71" y="11"/>
                    <a:pt x="79" y="8"/>
                    <a:pt x="87" y="8"/>
                  </a:cubicBezTo>
                  <a:cubicBezTo>
                    <a:pt x="95" y="8"/>
                    <a:pt x="102" y="11"/>
                    <a:pt x="108" y="17"/>
                  </a:cubicBezTo>
                  <a:cubicBezTo>
                    <a:pt x="109" y="18"/>
                    <a:pt x="112" y="18"/>
                    <a:pt x="113" y="17"/>
                  </a:cubicBezTo>
                  <a:cubicBezTo>
                    <a:pt x="114" y="16"/>
                    <a:pt x="115" y="15"/>
                    <a:pt x="116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8" y="13"/>
                    <a:pt x="118" y="13"/>
                    <a:pt x="119" y="13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2"/>
                    <a:pt x="121" y="11"/>
                    <a:pt x="122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4" y="10"/>
                    <a:pt x="124" y="10"/>
                    <a:pt x="125" y="10"/>
                  </a:cubicBezTo>
                  <a:cubicBezTo>
                    <a:pt x="125" y="10"/>
                    <a:pt x="126" y="10"/>
                    <a:pt x="126" y="9"/>
                  </a:cubicBezTo>
                  <a:cubicBezTo>
                    <a:pt x="127" y="9"/>
                    <a:pt x="128" y="9"/>
                    <a:pt x="128" y="9"/>
                  </a:cubicBezTo>
                  <a:cubicBezTo>
                    <a:pt x="129" y="9"/>
                    <a:pt x="129" y="9"/>
                    <a:pt x="130" y="9"/>
                  </a:cubicBezTo>
                  <a:cubicBezTo>
                    <a:pt x="131" y="9"/>
                    <a:pt x="131" y="8"/>
                    <a:pt x="132" y="8"/>
                  </a:cubicBezTo>
                  <a:cubicBezTo>
                    <a:pt x="132" y="8"/>
                    <a:pt x="133" y="8"/>
                    <a:pt x="133" y="8"/>
                  </a:cubicBezTo>
                  <a:cubicBezTo>
                    <a:pt x="134" y="8"/>
                    <a:pt x="134" y="8"/>
                    <a:pt x="135" y="8"/>
                  </a:cubicBezTo>
                  <a:cubicBezTo>
                    <a:pt x="136" y="8"/>
                    <a:pt x="136" y="8"/>
                    <a:pt x="136" y="8"/>
                  </a:cubicBezTo>
                  <a:cubicBezTo>
                    <a:pt x="136" y="8"/>
                    <a:pt x="137" y="8"/>
                    <a:pt x="137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8" y="8"/>
                    <a:pt x="139" y="8"/>
                    <a:pt x="139" y="9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52" y="11"/>
                    <a:pt x="161" y="19"/>
                    <a:pt x="165" y="31"/>
                  </a:cubicBezTo>
                  <a:cubicBezTo>
                    <a:pt x="165" y="31"/>
                    <a:pt x="165" y="32"/>
                    <a:pt x="165" y="33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7"/>
                    <a:pt x="166" y="38"/>
                    <a:pt x="166" y="39"/>
                  </a:cubicBezTo>
                  <a:cubicBezTo>
                    <a:pt x="166" y="40"/>
                    <a:pt x="166" y="40"/>
                    <a:pt x="166" y="40"/>
                  </a:cubicBezTo>
                  <a:cubicBezTo>
                    <a:pt x="166" y="40"/>
                    <a:pt x="166" y="41"/>
                    <a:pt x="16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572"/>
            <p:cNvSpPr>
              <a:spLocks noEditPoints="1"/>
            </p:cNvSpPr>
            <p:nvPr/>
          </p:nvSpPr>
          <p:spPr bwMode="auto">
            <a:xfrm>
              <a:off x="10493376" y="455612"/>
              <a:ext cx="209550" cy="114300"/>
            </a:xfrm>
            <a:custGeom>
              <a:avLst/>
              <a:gdLst>
                <a:gd name="T0" fmla="*/ 155 w 155"/>
                <a:gd name="T1" fmla="*/ 32 h 85"/>
                <a:gd name="T2" fmla="*/ 155 w 155"/>
                <a:gd name="T3" fmla="*/ 31 h 85"/>
                <a:gd name="T4" fmla="*/ 155 w 155"/>
                <a:gd name="T5" fmla="*/ 31 h 85"/>
                <a:gd name="T6" fmla="*/ 154 w 155"/>
                <a:gd name="T7" fmla="*/ 31 h 85"/>
                <a:gd name="T8" fmla="*/ 154 w 155"/>
                <a:gd name="T9" fmla="*/ 30 h 85"/>
                <a:gd name="T10" fmla="*/ 154 w 155"/>
                <a:gd name="T11" fmla="*/ 30 h 85"/>
                <a:gd name="T12" fmla="*/ 124 w 155"/>
                <a:gd name="T13" fmla="*/ 1 h 85"/>
                <a:gd name="T14" fmla="*/ 124 w 155"/>
                <a:gd name="T15" fmla="*/ 1 h 85"/>
                <a:gd name="T16" fmla="*/ 124 w 155"/>
                <a:gd name="T17" fmla="*/ 1 h 85"/>
                <a:gd name="T18" fmla="*/ 124 w 155"/>
                <a:gd name="T19" fmla="*/ 1 h 85"/>
                <a:gd name="T20" fmla="*/ 123 w 155"/>
                <a:gd name="T21" fmla="*/ 0 h 85"/>
                <a:gd name="T22" fmla="*/ 121 w 155"/>
                <a:gd name="T23" fmla="*/ 0 h 85"/>
                <a:gd name="T24" fmla="*/ 34 w 155"/>
                <a:gd name="T25" fmla="*/ 0 h 85"/>
                <a:gd name="T26" fmla="*/ 32 w 155"/>
                <a:gd name="T27" fmla="*/ 0 h 85"/>
                <a:gd name="T28" fmla="*/ 32 w 155"/>
                <a:gd name="T29" fmla="*/ 1 h 85"/>
                <a:gd name="T30" fmla="*/ 31 w 155"/>
                <a:gd name="T31" fmla="*/ 1 h 85"/>
                <a:gd name="T32" fmla="*/ 31 w 155"/>
                <a:gd name="T33" fmla="*/ 1 h 85"/>
                <a:gd name="T34" fmla="*/ 31 w 155"/>
                <a:gd name="T35" fmla="*/ 1 h 85"/>
                <a:gd name="T36" fmla="*/ 1 w 155"/>
                <a:gd name="T37" fmla="*/ 30 h 85"/>
                <a:gd name="T38" fmla="*/ 1 w 155"/>
                <a:gd name="T39" fmla="*/ 30 h 85"/>
                <a:gd name="T40" fmla="*/ 1 w 155"/>
                <a:gd name="T41" fmla="*/ 31 h 85"/>
                <a:gd name="T42" fmla="*/ 0 w 155"/>
                <a:gd name="T43" fmla="*/ 31 h 85"/>
                <a:gd name="T44" fmla="*/ 0 w 155"/>
                <a:gd name="T45" fmla="*/ 31 h 85"/>
                <a:gd name="T46" fmla="*/ 0 w 155"/>
                <a:gd name="T47" fmla="*/ 32 h 85"/>
                <a:gd name="T48" fmla="*/ 0 w 155"/>
                <a:gd name="T49" fmla="*/ 32 h 85"/>
                <a:gd name="T50" fmla="*/ 0 w 155"/>
                <a:gd name="T51" fmla="*/ 81 h 85"/>
                <a:gd name="T52" fmla="*/ 4 w 155"/>
                <a:gd name="T53" fmla="*/ 85 h 85"/>
                <a:gd name="T54" fmla="*/ 151 w 155"/>
                <a:gd name="T55" fmla="*/ 85 h 85"/>
                <a:gd name="T56" fmla="*/ 155 w 155"/>
                <a:gd name="T57" fmla="*/ 81 h 85"/>
                <a:gd name="T58" fmla="*/ 155 w 155"/>
                <a:gd name="T59" fmla="*/ 32 h 85"/>
                <a:gd name="T60" fmla="*/ 95 w 155"/>
                <a:gd name="T61" fmla="*/ 35 h 85"/>
                <a:gd name="T62" fmla="*/ 78 w 155"/>
                <a:gd name="T63" fmla="*/ 52 h 85"/>
                <a:gd name="T64" fmla="*/ 60 w 155"/>
                <a:gd name="T65" fmla="*/ 35 h 85"/>
                <a:gd name="T66" fmla="*/ 60 w 155"/>
                <a:gd name="T67" fmla="*/ 33 h 85"/>
                <a:gd name="T68" fmla="*/ 59 w 155"/>
                <a:gd name="T69" fmla="*/ 30 h 85"/>
                <a:gd name="T70" fmla="*/ 56 w 155"/>
                <a:gd name="T71" fmla="*/ 28 h 85"/>
                <a:gd name="T72" fmla="*/ 38 w 155"/>
                <a:gd name="T73" fmla="*/ 28 h 85"/>
                <a:gd name="T74" fmla="*/ 38 w 155"/>
                <a:gd name="T75" fmla="*/ 8 h 85"/>
                <a:gd name="T76" fmla="*/ 117 w 155"/>
                <a:gd name="T77" fmla="*/ 8 h 85"/>
                <a:gd name="T78" fmla="*/ 117 w 155"/>
                <a:gd name="T79" fmla="*/ 28 h 85"/>
                <a:gd name="T80" fmla="*/ 99 w 155"/>
                <a:gd name="T81" fmla="*/ 28 h 85"/>
                <a:gd name="T82" fmla="*/ 96 w 155"/>
                <a:gd name="T83" fmla="*/ 30 h 85"/>
                <a:gd name="T84" fmla="*/ 95 w 155"/>
                <a:gd name="T85" fmla="*/ 33 h 85"/>
                <a:gd name="T86" fmla="*/ 95 w 155"/>
                <a:gd name="T87" fmla="*/ 35 h 85"/>
                <a:gd name="T88" fmla="*/ 30 w 155"/>
                <a:gd name="T89" fmla="*/ 28 h 85"/>
                <a:gd name="T90" fmla="*/ 14 w 155"/>
                <a:gd name="T91" fmla="*/ 28 h 85"/>
                <a:gd name="T92" fmla="*/ 30 w 155"/>
                <a:gd name="T93" fmla="*/ 13 h 85"/>
                <a:gd name="T94" fmla="*/ 30 w 155"/>
                <a:gd name="T95" fmla="*/ 28 h 85"/>
                <a:gd name="T96" fmla="*/ 125 w 155"/>
                <a:gd name="T97" fmla="*/ 13 h 85"/>
                <a:gd name="T98" fmla="*/ 141 w 155"/>
                <a:gd name="T99" fmla="*/ 28 h 85"/>
                <a:gd name="T100" fmla="*/ 125 w 155"/>
                <a:gd name="T101" fmla="*/ 28 h 85"/>
                <a:gd name="T102" fmla="*/ 125 w 155"/>
                <a:gd name="T103" fmla="*/ 13 h 85"/>
                <a:gd name="T104" fmla="*/ 147 w 155"/>
                <a:gd name="T105" fmla="*/ 77 h 85"/>
                <a:gd name="T106" fmla="*/ 8 w 155"/>
                <a:gd name="T107" fmla="*/ 77 h 85"/>
                <a:gd name="T108" fmla="*/ 8 w 155"/>
                <a:gd name="T109" fmla="*/ 36 h 85"/>
                <a:gd name="T110" fmla="*/ 52 w 155"/>
                <a:gd name="T111" fmla="*/ 36 h 85"/>
                <a:gd name="T112" fmla="*/ 78 w 155"/>
                <a:gd name="T113" fmla="*/ 60 h 85"/>
                <a:gd name="T114" fmla="*/ 103 w 155"/>
                <a:gd name="T115" fmla="*/ 36 h 85"/>
                <a:gd name="T116" fmla="*/ 147 w 155"/>
                <a:gd name="T117" fmla="*/ 36 h 85"/>
                <a:gd name="T118" fmla="*/ 147 w 155"/>
                <a:gd name="T1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5" h="85">
                  <a:moveTo>
                    <a:pt x="155" y="32"/>
                  </a:moveTo>
                  <a:cubicBezTo>
                    <a:pt x="155" y="32"/>
                    <a:pt x="155" y="32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2" y="0"/>
                    <a:pt x="122" y="0"/>
                    <a:pt x="12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5"/>
                    <a:pt x="4" y="85"/>
                  </a:cubicBezTo>
                  <a:cubicBezTo>
                    <a:pt x="151" y="85"/>
                    <a:pt x="151" y="85"/>
                    <a:pt x="151" y="85"/>
                  </a:cubicBezTo>
                  <a:cubicBezTo>
                    <a:pt x="153" y="85"/>
                    <a:pt x="155" y="83"/>
                    <a:pt x="155" y="81"/>
                  </a:cubicBezTo>
                  <a:cubicBezTo>
                    <a:pt x="155" y="32"/>
                    <a:pt x="155" y="32"/>
                    <a:pt x="155" y="32"/>
                  </a:cubicBezTo>
                  <a:close/>
                  <a:moveTo>
                    <a:pt x="95" y="35"/>
                  </a:moveTo>
                  <a:cubicBezTo>
                    <a:pt x="95" y="44"/>
                    <a:pt x="87" y="52"/>
                    <a:pt x="78" y="52"/>
                  </a:cubicBezTo>
                  <a:cubicBezTo>
                    <a:pt x="68" y="52"/>
                    <a:pt x="60" y="44"/>
                    <a:pt x="60" y="35"/>
                  </a:cubicBezTo>
                  <a:cubicBezTo>
                    <a:pt x="60" y="34"/>
                    <a:pt x="60" y="33"/>
                    <a:pt x="60" y="33"/>
                  </a:cubicBezTo>
                  <a:cubicBezTo>
                    <a:pt x="60" y="32"/>
                    <a:pt x="60" y="31"/>
                    <a:pt x="59" y="30"/>
                  </a:cubicBezTo>
                  <a:cubicBezTo>
                    <a:pt x="59" y="29"/>
                    <a:pt x="58" y="28"/>
                    <a:pt x="56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8" y="28"/>
                    <a:pt x="96" y="29"/>
                    <a:pt x="96" y="30"/>
                  </a:cubicBezTo>
                  <a:cubicBezTo>
                    <a:pt x="95" y="31"/>
                    <a:pt x="95" y="32"/>
                    <a:pt x="95" y="33"/>
                  </a:cubicBezTo>
                  <a:cubicBezTo>
                    <a:pt x="95" y="34"/>
                    <a:pt x="95" y="34"/>
                    <a:pt x="95" y="35"/>
                  </a:cubicBezTo>
                  <a:close/>
                  <a:moveTo>
                    <a:pt x="30" y="28"/>
                  </a:moveTo>
                  <a:cubicBezTo>
                    <a:pt x="14" y="28"/>
                    <a:pt x="14" y="28"/>
                    <a:pt x="14" y="28"/>
                  </a:cubicBezTo>
                  <a:cubicBezTo>
                    <a:pt x="30" y="13"/>
                    <a:pt x="30" y="13"/>
                    <a:pt x="30" y="13"/>
                  </a:cubicBezTo>
                  <a:lnTo>
                    <a:pt x="30" y="28"/>
                  </a:lnTo>
                  <a:close/>
                  <a:moveTo>
                    <a:pt x="125" y="13"/>
                  </a:moveTo>
                  <a:cubicBezTo>
                    <a:pt x="141" y="28"/>
                    <a:pt x="141" y="28"/>
                    <a:pt x="141" y="28"/>
                  </a:cubicBezTo>
                  <a:cubicBezTo>
                    <a:pt x="125" y="28"/>
                    <a:pt x="125" y="28"/>
                    <a:pt x="125" y="28"/>
                  </a:cubicBezTo>
                  <a:lnTo>
                    <a:pt x="125" y="13"/>
                  </a:lnTo>
                  <a:close/>
                  <a:moveTo>
                    <a:pt x="147" y="77"/>
                  </a:moveTo>
                  <a:cubicBezTo>
                    <a:pt x="8" y="77"/>
                    <a:pt x="8" y="77"/>
                    <a:pt x="8" y="7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3" y="50"/>
                    <a:pt x="64" y="60"/>
                    <a:pt x="78" y="60"/>
                  </a:cubicBezTo>
                  <a:cubicBezTo>
                    <a:pt x="91" y="60"/>
                    <a:pt x="102" y="50"/>
                    <a:pt x="103" y="36"/>
                  </a:cubicBezTo>
                  <a:cubicBezTo>
                    <a:pt x="147" y="36"/>
                    <a:pt x="147" y="36"/>
                    <a:pt x="147" y="36"/>
                  </a:cubicBezTo>
                  <a:lnTo>
                    <a:pt x="147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573"/>
            <p:cNvSpPr>
              <a:spLocks noEditPoints="1"/>
            </p:cNvSpPr>
            <p:nvPr/>
          </p:nvSpPr>
          <p:spPr bwMode="auto">
            <a:xfrm>
              <a:off x="10544176" y="331787"/>
              <a:ext cx="107950" cy="114300"/>
            </a:xfrm>
            <a:custGeom>
              <a:avLst/>
              <a:gdLst>
                <a:gd name="T0" fmla="*/ 7 w 79"/>
                <a:gd name="T1" fmla="*/ 47 h 84"/>
                <a:gd name="T2" fmla="*/ 19 w 79"/>
                <a:gd name="T3" fmla="*/ 47 h 84"/>
                <a:gd name="T4" fmla="*/ 19 w 79"/>
                <a:gd name="T5" fmla="*/ 77 h 84"/>
                <a:gd name="T6" fmla="*/ 26 w 79"/>
                <a:gd name="T7" fmla="*/ 84 h 84"/>
                <a:gd name="T8" fmla="*/ 53 w 79"/>
                <a:gd name="T9" fmla="*/ 84 h 84"/>
                <a:gd name="T10" fmla="*/ 60 w 79"/>
                <a:gd name="T11" fmla="*/ 77 h 84"/>
                <a:gd name="T12" fmla="*/ 60 w 79"/>
                <a:gd name="T13" fmla="*/ 47 h 84"/>
                <a:gd name="T14" fmla="*/ 72 w 79"/>
                <a:gd name="T15" fmla="*/ 47 h 84"/>
                <a:gd name="T16" fmla="*/ 78 w 79"/>
                <a:gd name="T17" fmla="*/ 43 h 84"/>
                <a:gd name="T18" fmla="*/ 77 w 79"/>
                <a:gd name="T19" fmla="*/ 35 h 84"/>
                <a:gd name="T20" fmla="*/ 44 w 79"/>
                <a:gd name="T21" fmla="*/ 3 h 84"/>
                <a:gd name="T22" fmla="*/ 35 w 79"/>
                <a:gd name="T23" fmla="*/ 3 h 84"/>
                <a:gd name="T24" fmla="*/ 2 w 79"/>
                <a:gd name="T25" fmla="*/ 35 h 84"/>
                <a:gd name="T26" fmla="*/ 1 w 79"/>
                <a:gd name="T27" fmla="*/ 43 h 84"/>
                <a:gd name="T28" fmla="*/ 7 w 79"/>
                <a:gd name="T29" fmla="*/ 47 h 84"/>
                <a:gd name="T30" fmla="*/ 40 w 79"/>
                <a:gd name="T31" fmla="*/ 9 h 84"/>
                <a:gd name="T32" fmla="*/ 69 w 79"/>
                <a:gd name="T33" fmla="*/ 39 h 84"/>
                <a:gd name="T34" fmla="*/ 59 w 79"/>
                <a:gd name="T35" fmla="*/ 39 h 84"/>
                <a:gd name="T36" fmla="*/ 52 w 79"/>
                <a:gd name="T37" fmla="*/ 46 h 84"/>
                <a:gd name="T38" fmla="*/ 52 w 79"/>
                <a:gd name="T39" fmla="*/ 76 h 84"/>
                <a:gd name="T40" fmla="*/ 27 w 79"/>
                <a:gd name="T41" fmla="*/ 76 h 84"/>
                <a:gd name="T42" fmla="*/ 27 w 79"/>
                <a:gd name="T43" fmla="*/ 46 h 84"/>
                <a:gd name="T44" fmla="*/ 20 w 79"/>
                <a:gd name="T45" fmla="*/ 39 h 84"/>
                <a:gd name="T46" fmla="*/ 10 w 79"/>
                <a:gd name="T47" fmla="*/ 39 h 84"/>
                <a:gd name="T48" fmla="*/ 40 w 79"/>
                <a:gd name="T49" fmla="*/ 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9" h="84">
                  <a:moveTo>
                    <a:pt x="7" y="47"/>
                  </a:moveTo>
                  <a:cubicBezTo>
                    <a:pt x="19" y="47"/>
                    <a:pt x="19" y="47"/>
                    <a:pt x="19" y="4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81"/>
                    <a:pt x="22" y="84"/>
                    <a:pt x="26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7" y="84"/>
                    <a:pt x="60" y="81"/>
                    <a:pt x="60" y="7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5" y="47"/>
                    <a:pt x="77" y="45"/>
                    <a:pt x="78" y="43"/>
                  </a:cubicBezTo>
                  <a:cubicBezTo>
                    <a:pt x="79" y="40"/>
                    <a:pt x="79" y="37"/>
                    <a:pt x="77" y="3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2" y="0"/>
                    <a:pt x="37" y="0"/>
                    <a:pt x="35" y="3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7"/>
                    <a:pt x="0" y="40"/>
                    <a:pt x="1" y="43"/>
                  </a:cubicBezTo>
                  <a:cubicBezTo>
                    <a:pt x="2" y="45"/>
                    <a:pt x="4" y="47"/>
                    <a:pt x="7" y="47"/>
                  </a:cubicBezTo>
                  <a:close/>
                  <a:moveTo>
                    <a:pt x="40" y="9"/>
                  </a:moveTo>
                  <a:cubicBezTo>
                    <a:pt x="69" y="39"/>
                    <a:pt x="69" y="39"/>
                    <a:pt x="69" y="39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5" y="39"/>
                    <a:pt x="52" y="42"/>
                    <a:pt x="52" y="4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2"/>
                    <a:pt x="24" y="39"/>
                    <a:pt x="20" y="39"/>
                  </a:cubicBezTo>
                  <a:cubicBezTo>
                    <a:pt x="10" y="39"/>
                    <a:pt x="10" y="39"/>
                    <a:pt x="10" y="39"/>
                  </a:cubicBezTo>
                  <a:lnTo>
                    <a:pt x="4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574"/>
            <p:cNvSpPr>
              <a:spLocks noEditPoints="1"/>
            </p:cNvSpPr>
            <p:nvPr/>
          </p:nvSpPr>
          <p:spPr bwMode="auto">
            <a:xfrm>
              <a:off x="10506076" y="2212975"/>
              <a:ext cx="184150" cy="184150"/>
            </a:xfrm>
            <a:custGeom>
              <a:avLst/>
              <a:gdLst>
                <a:gd name="T0" fmla="*/ 109 w 137"/>
                <a:gd name="T1" fmla="*/ 136 h 136"/>
                <a:gd name="T2" fmla="*/ 109 w 137"/>
                <a:gd name="T3" fmla="*/ 136 h 136"/>
                <a:gd name="T4" fmla="*/ 75 w 137"/>
                <a:gd name="T5" fmla="*/ 104 h 136"/>
                <a:gd name="T6" fmla="*/ 13 w 137"/>
                <a:gd name="T7" fmla="*/ 104 h 136"/>
                <a:gd name="T8" fmla="*/ 0 w 137"/>
                <a:gd name="T9" fmla="*/ 91 h 136"/>
                <a:gd name="T10" fmla="*/ 0 w 137"/>
                <a:gd name="T11" fmla="*/ 13 h 136"/>
                <a:gd name="T12" fmla="*/ 13 w 137"/>
                <a:gd name="T13" fmla="*/ 0 h 136"/>
                <a:gd name="T14" fmla="*/ 124 w 137"/>
                <a:gd name="T15" fmla="*/ 0 h 136"/>
                <a:gd name="T16" fmla="*/ 137 w 137"/>
                <a:gd name="T17" fmla="*/ 13 h 136"/>
                <a:gd name="T18" fmla="*/ 137 w 137"/>
                <a:gd name="T19" fmla="*/ 91 h 136"/>
                <a:gd name="T20" fmla="*/ 124 w 137"/>
                <a:gd name="T21" fmla="*/ 104 h 136"/>
                <a:gd name="T22" fmla="*/ 105 w 137"/>
                <a:gd name="T23" fmla="*/ 104 h 136"/>
                <a:gd name="T24" fmla="*/ 112 w 137"/>
                <a:gd name="T25" fmla="*/ 130 h 136"/>
                <a:gd name="T26" fmla="*/ 113 w 137"/>
                <a:gd name="T27" fmla="*/ 132 h 136"/>
                <a:gd name="T28" fmla="*/ 109 w 137"/>
                <a:gd name="T29" fmla="*/ 136 h 136"/>
                <a:gd name="T30" fmla="*/ 13 w 137"/>
                <a:gd name="T31" fmla="*/ 8 h 136"/>
                <a:gd name="T32" fmla="*/ 8 w 137"/>
                <a:gd name="T33" fmla="*/ 13 h 136"/>
                <a:gd name="T34" fmla="*/ 8 w 137"/>
                <a:gd name="T35" fmla="*/ 91 h 136"/>
                <a:gd name="T36" fmla="*/ 13 w 137"/>
                <a:gd name="T37" fmla="*/ 96 h 136"/>
                <a:gd name="T38" fmla="*/ 78 w 137"/>
                <a:gd name="T39" fmla="*/ 96 h 136"/>
                <a:gd name="T40" fmla="*/ 82 w 137"/>
                <a:gd name="T41" fmla="*/ 100 h 136"/>
                <a:gd name="T42" fmla="*/ 102 w 137"/>
                <a:gd name="T43" fmla="*/ 127 h 136"/>
                <a:gd name="T44" fmla="*/ 97 w 137"/>
                <a:gd name="T45" fmla="*/ 100 h 136"/>
                <a:gd name="T46" fmla="*/ 101 w 137"/>
                <a:gd name="T47" fmla="*/ 96 h 136"/>
                <a:gd name="T48" fmla="*/ 124 w 137"/>
                <a:gd name="T49" fmla="*/ 96 h 136"/>
                <a:gd name="T50" fmla="*/ 129 w 137"/>
                <a:gd name="T51" fmla="*/ 91 h 136"/>
                <a:gd name="T52" fmla="*/ 129 w 137"/>
                <a:gd name="T53" fmla="*/ 13 h 136"/>
                <a:gd name="T54" fmla="*/ 124 w 137"/>
                <a:gd name="T55" fmla="*/ 8 h 136"/>
                <a:gd name="T56" fmla="*/ 13 w 137"/>
                <a:gd name="T57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36">
                  <a:moveTo>
                    <a:pt x="109" y="136"/>
                  </a:moveTo>
                  <a:cubicBezTo>
                    <a:pt x="109" y="136"/>
                    <a:pt x="109" y="136"/>
                    <a:pt x="109" y="136"/>
                  </a:cubicBezTo>
                  <a:cubicBezTo>
                    <a:pt x="91" y="135"/>
                    <a:pt x="77" y="121"/>
                    <a:pt x="75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6" y="104"/>
                    <a:pt x="0" y="98"/>
                    <a:pt x="0" y="9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31" y="0"/>
                    <a:pt x="137" y="6"/>
                    <a:pt x="137" y="13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8"/>
                    <a:pt x="131" y="104"/>
                    <a:pt x="124" y="104"/>
                  </a:cubicBezTo>
                  <a:cubicBezTo>
                    <a:pt x="105" y="104"/>
                    <a:pt x="105" y="104"/>
                    <a:pt x="105" y="104"/>
                  </a:cubicBezTo>
                  <a:cubicBezTo>
                    <a:pt x="105" y="113"/>
                    <a:pt x="108" y="122"/>
                    <a:pt x="112" y="130"/>
                  </a:cubicBezTo>
                  <a:cubicBezTo>
                    <a:pt x="113" y="130"/>
                    <a:pt x="113" y="131"/>
                    <a:pt x="113" y="132"/>
                  </a:cubicBezTo>
                  <a:cubicBezTo>
                    <a:pt x="113" y="134"/>
                    <a:pt x="112" y="136"/>
                    <a:pt x="109" y="136"/>
                  </a:cubicBezTo>
                  <a:close/>
                  <a:moveTo>
                    <a:pt x="13" y="8"/>
                  </a:moveTo>
                  <a:cubicBezTo>
                    <a:pt x="11" y="8"/>
                    <a:pt x="8" y="10"/>
                    <a:pt x="8" y="1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4"/>
                    <a:pt x="11" y="96"/>
                    <a:pt x="13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80" y="96"/>
                    <a:pt x="82" y="98"/>
                    <a:pt x="82" y="100"/>
                  </a:cubicBezTo>
                  <a:cubicBezTo>
                    <a:pt x="83" y="112"/>
                    <a:pt x="91" y="123"/>
                    <a:pt x="102" y="127"/>
                  </a:cubicBezTo>
                  <a:cubicBezTo>
                    <a:pt x="99" y="118"/>
                    <a:pt x="97" y="109"/>
                    <a:pt x="97" y="100"/>
                  </a:cubicBezTo>
                  <a:cubicBezTo>
                    <a:pt x="97" y="98"/>
                    <a:pt x="98" y="96"/>
                    <a:pt x="101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7" y="96"/>
                    <a:pt x="129" y="94"/>
                    <a:pt x="129" y="91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0"/>
                    <a:pt x="127" y="8"/>
                    <a:pt x="124" y="8"/>
                  </a:cubicBezTo>
                  <a:lnTo>
                    <a:pt x="13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575"/>
            <p:cNvSpPr>
              <a:spLocks noEditPoints="1"/>
            </p:cNvSpPr>
            <p:nvPr/>
          </p:nvSpPr>
          <p:spPr bwMode="auto">
            <a:xfrm>
              <a:off x="10533064" y="928687"/>
              <a:ext cx="131763" cy="280988"/>
            </a:xfrm>
            <a:custGeom>
              <a:avLst/>
              <a:gdLst>
                <a:gd name="T0" fmla="*/ 80 w 98"/>
                <a:gd name="T1" fmla="*/ 0 h 208"/>
                <a:gd name="T2" fmla="*/ 17 w 98"/>
                <a:gd name="T3" fmla="*/ 0 h 208"/>
                <a:gd name="T4" fmla="*/ 0 w 98"/>
                <a:gd name="T5" fmla="*/ 18 h 208"/>
                <a:gd name="T6" fmla="*/ 0 w 98"/>
                <a:gd name="T7" fmla="*/ 146 h 208"/>
                <a:gd name="T8" fmla="*/ 3 w 98"/>
                <a:gd name="T9" fmla="*/ 157 h 208"/>
                <a:gd name="T10" fmla="*/ 34 w 98"/>
                <a:gd name="T11" fmla="*/ 201 h 208"/>
                <a:gd name="T12" fmla="*/ 48 w 98"/>
                <a:gd name="T13" fmla="*/ 208 h 208"/>
                <a:gd name="T14" fmla="*/ 63 w 98"/>
                <a:gd name="T15" fmla="*/ 201 h 208"/>
                <a:gd name="T16" fmla="*/ 96 w 98"/>
                <a:gd name="T17" fmla="*/ 154 h 208"/>
                <a:gd name="T18" fmla="*/ 98 w 98"/>
                <a:gd name="T19" fmla="*/ 151 h 208"/>
                <a:gd name="T20" fmla="*/ 98 w 98"/>
                <a:gd name="T21" fmla="*/ 18 h 208"/>
                <a:gd name="T22" fmla="*/ 80 w 98"/>
                <a:gd name="T23" fmla="*/ 0 h 208"/>
                <a:gd name="T24" fmla="*/ 90 w 98"/>
                <a:gd name="T25" fmla="*/ 149 h 208"/>
                <a:gd name="T26" fmla="*/ 56 w 98"/>
                <a:gd name="T27" fmla="*/ 196 h 208"/>
                <a:gd name="T28" fmla="*/ 48 w 98"/>
                <a:gd name="T29" fmla="*/ 200 h 208"/>
                <a:gd name="T30" fmla="*/ 41 w 98"/>
                <a:gd name="T31" fmla="*/ 196 h 208"/>
                <a:gd name="T32" fmla="*/ 9 w 98"/>
                <a:gd name="T33" fmla="*/ 152 h 208"/>
                <a:gd name="T34" fmla="*/ 8 w 98"/>
                <a:gd name="T35" fmla="*/ 146 h 208"/>
                <a:gd name="T36" fmla="*/ 8 w 98"/>
                <a:gd name="T37" fmla="*/ 18 h 208"/>
                <a:gd name="T38" fmla="*/ 17 w 98"/>
                <a:gd name="T39" fmla="*/ 8 h 208"/>
                <a:gd name="T40" fmla="*/ 80 w 98"/>
                <a:gd name="T41" fmla="*/ 8 h 208"/>
                <a:gd name="T42" fmla="*/ 90 w 98"/>
                <a:gd name="T43" fmla="*/ 18 h 208"/>
                <a:gd name="T44" fmla="*/ 90 w 98"/>
                <a:gd name="T45" fmla="*/ 14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208">
                  <a:moveTo>
                    <a:pt x="80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8"/>
                    <a:pt x="0" y="18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50"/>
                    <a:pt x="1" y="154"/>
                    <a:pt x="3" y="157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8" y="205"/>
                    <a:pt x="43" y="208"/>
                    <a:pt x="48" y="208"/>
                  </a:cubicBezTo>
                  <a:cubicBezTo>
                    <a:pt x="54" y="208"/>
                    <a:pt x="59" y="205"/>
                    <a:pt x="63" y="201"/>
                  </a:cubicBezTo>
                  <a:cubicBezTo>
                    <a:pt x="96" y="154"/>
                    <a:pt x="96" y="154"/>
                    <a:pt x="96" y="154"/>
                  </a:cubicBezTo>
                  <a:cubicBezTo>
                    <a:pt x="97" y="153"/>
                    <a:pt x="98" y="152"/>
                    <a:pt x="98" y="151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8" y="8"/>
                    <a:pt x="90" y="0"/>
                    <a:pt x="80" y="0"/>
                  </a:cubicBezTo>
                  <a:close/>
                  <a:moveTo>
                    <a:pt x="90" y="149"/>
                  </a:moveTo>
                  <a:cubicBezTo>
                    <a:pt x="56" y="196"/>
                    <a:pt x="56" y="196"/>
                    <a:pt x="56" y="196"/>
                  </a:cubicBezTo>
                  <a:cubicBezTo>
                    <a:pt x="54" y="198"/>
                    <a:pt x="52" y="200"/>
                    <a:pt x="48" y="200"/>
                  </a:cubicBezTo>
                  <a:cubicBezTo>
                    <a:pt x="45" y="200"/>
                    <a:pt x="42" y="198"/>
                    <a:pt x="41" y="196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8" y="150"/>
                    <a:pt x="8" y="148"/>
                    <a:pt x="8" y="14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3"/>
                    <a:pt x="12" y="8"/>
                    <a:pt x="17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5" y="8"/>
                    <a:pt x="90" y="13"/>
                    <a:pt x="90" y="18"/>
                  </a:cubicBezTo>
                  <a:lnTo>
                    <a:pt x="90" y="1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576"/>
            <p:cNvSpPr>
              <a:spLocks noEditPoints="1"/>
            </p:cNvSpPr>
            <p:nvPr/>
          </p:nvSpPr>
          <p:spPr bwMode="auto">
            <a:xfrm>
              <a:off x="10580689" y="1150937"/>
              <a:ext cx="34925" cy="34925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3 w 25"/>
                <a:gd name="T5" fmla="*/ 26 h 26"/>
                <a:gd name="T6" fmla="*/ 25 w 25"/>
                <a:gd name="T7" fmla="*/ 13 h 26"/>
                <a:gd name="T8" fmla="*/ 13 w 25"/>
                <a:gd name="T9" fmla="*/ 0 h 26"/>
                <a:gd name="T10" fmla="*/ 13 w 25"/>
                <a:gd name="T11" fmla="*/ 18 h 26"/>
                <a:gd name="T12" fmla="*/ 8 w 25"/>
                <a:gd name="T13" fmla="*/ 13 h 26"/>
                <a:gd name="T14" fmla="*/ 13 w 25"/>
                <a:gd name="T15" fmla="*/ 8 h 26"/>
                <a:gd name="T16" fmla="*/ 17 w 25"/>
                <a:gd name="T17" fmla="*/ 13 h 26"/>
                <a:gd name="T18" fmla="*/ 13 w 25"/>
                <a:gd name="T19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  <a:moveTo>
                    <a:pt x="13" y="18"/>
                  </a:moveTo>
                  <a:cubicBezTo>
                    <a:pt x="10" y="18"/>
                    <a:pt x="8" y="16"/>
                    <a:pt x="8" y="13"/>
                  </a:cubicBezTo>
                  <a:cubicBezTo>
                    <a:pt x="8" y="10"/>
                    <a:pt x="10" y="8"/>
                    <a:pt x="13" y="8"/>
                  </a:cubicBezTo>
                  <a:cubicBezTo>
                    <a:pt x="15" y="8"/>
                    <a:pt x="17" y="10"/>
                    <a:pt x="17" y="13"/>
                  </a:cubicBezTo>
                  <a:cubicBezTo>
                    <a:pt x="17" y="16"/>
                    <a:pt x="15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577"/>
            <p:cNvSpPr>
              <a:spLocks noEditPoints="1"/>
            </p:cNvSpPr>
            <p:nvPr/>
          </p:nvSpPr>
          <p:spPr bwMode="auto">
            <a:xfrm>
              <a:off x="10598151" y="1020762"/>
              <a:ext cx="42863" cy="39688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1 w 31"/>
                <a:gd name="T7" fmla="*/ 15 h 30"/>
                <a:gd name="T8" fmla="*/ 15 w 31"/>
                <a:gd name="T9" fmla="*/ 0 h 30"/>
                <a:gd name="T10" fmla="*/ 15 w 31"/>
                <a:gd name="T11" fmla="*/ 22 h 30"/>
                <a:gd name="T12" fmla="*/ 8 w 31"/>
                <a:gd name="T13" fmla="*/ 15 h 30"/>
                <a:gd name="T14" fmla="*/ 15 w 31"/>
                <a:gd name="T15" fmla="*/ 8 h 30"/>
                <a:gd name="T16" fmla="*/ 23 w 31"/>
                <a:gd name="T17" fmla="*/ 15 h 30"/>
                <a:gd name="T18" fmla="*/ 15 w 31"/>
                <a:gd name="T19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6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24" y="30"/>
                    <a:pt x="31" y="23"/>
                    <a:pt x="31" y="15"/>
                  </a:cubicBezTo>
                  <a:cubicBezTo>
                    <a:pt x="31" y="6"/>
                    <a:pt x="24" y="0"/>
                    <a:pt x="15" y="0"/>
                  </a:cubicBezTo>
                  <a:close/>
                  <a:moveTo>
                    <a:pt x="15" y="22"/>
                  </a:moveTo>
                  <a:cubicBezTo>
                    <a:pt x="11" y="22"/>
                    <a:pt x="8" y="19"/>
                    <a:pt x="8" y="15"/>
                  </a:cubicBezTo>
                  <a:cubicBezTo>
                    <a:pt x="8" y="11"/>
                    <a:pt x="11" y="8"/>
                    <a:pt x="15" y="8"/>
                  </a:cubicBezTo>
                  <a:cubicBezTo>
                    <a:pt x="19" y="8"/>
                    <a:pt x="23" y="11"/>
                    <a:pt x="23" y="15"/>
                  </a:cubicBezTo>
                  <a:cubicBezTo>
                    <a:pt x="23" y="19"/>
                    <a:pt x="19" y="22"/>
                    <a:pt x="15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578"/>
            <p:cNvSpPr>
              <a:spLocks noEditPoints="1"/>
            </p:cNvSpPr>
            <p:nvPr/>
          </p:nvSpPr>
          <p:spPr bwMode="auto">
            <a:xfrm>
              <a:off x="10558464" y="977900"/>
              <a:ext cx="41275" cy="41275"/>
            </a:xfrm>
            <a:custGeom>
              <a:avLst/>
              <a:gdLst>
                <a:gd name="T0" fmla="*/ 15 w 31"/>
                <a:gd name="T1" fmla="*/ 31 h 31"/>
                <a:gd name="T2" fmla="*/ 31 w 31"/>
                <a:gd name="T3" fmla="*/ 16 h 31"/>
                <a:gd name="T4" fmla="*/ 15 w 31"/>
                <a:gd name="T5" fmla="*/ 0 h 31"/>
                <a:gd name="T6" fmla="*/ 0 w 31"/>
                <a:gd name="T7" fmla="*/ 16 h 31"/>
                <a:gd name="T8" fmla="*/ 15 w 31"/>
                <a:gd name="T9" fmla="*/ 31 h 31"/>
                <a:gd name="T10" fmla="*/ 15 w 31"/>
                <a:gd name="T11" fmla="*/ 8 h 31"/>
                <a:gd name="T12" fmla="*/ 23 w 31"/>
                <a:gd name="T13" fmla="*/ 16 h 31"/>
                <a:gd name="T14" fmla="*/ 15 w 31"/>
                <a:gd name="T15" fmla="*/ 23 h 31"/>
                <a:gd name="T16" fmla="*/ 8 w 31"/>
                <a:gd name="T17" fmla="*/ 16 h 31"/>
                <a:gd name="T18" fmla="*/ 15 w 31"/>
                <a:gd name="T1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15" y="31"/>
                  </a:moveTo>
                  <a:cubicBezTo>
                    <a:pt x="24" y="31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7" y="31"/>
                    <a:pt x="15" y="31"/>
                  </a:cubicBezTo>
                  <a:close/>
                  <a:moveTo>
                    <a:pt x="15" y="8"/>
                  </a:moveTo>
                  <a:cubicBezTo>
                    <a:pt x="19" y="8"/>
                    <a:pt x="23" y="12"/>
                    <a:pt x="23" y="16"/>
                  </a:cubicBezTo>
                  <a:cubicBezTo>
                    <a:pt x="23" y="20"/>
                    <a:pt x="19" y="23"/>
                    <a:pt x="15" y="23"/>
                  </a:cubicBezTo>
                  <a:cubicBezTo>
                    <a:pt x="11" y="23"/>
                    <a:pt x="8" y="20"/>
                    <a:pt x="8" y="16"/>
                  </a:cubicBezTo>
                  <a:cubicBezTo>
                    <a:pt x="8" y="12"/>
                    <a:pt x="11" y="8"/>
                    <a:pt x="1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579"/>
            <p:cNvSpPr>
              <a:spLocks/>
            </p:cNvSpPr>
            <p:nvPr/>
          </p:nvSpPr>
          <p:spPr bwMode="auto">
            <a:xfrm>
              <a:off x="10561639" y="981075"/>
              <a:ext cx="76200" cy="76200"/>
            </a:xfrm>
            <a:custGeom>
              <a:avLst/>
              <a:gdLst>
                <a:gd name="T0" fmla="*/ 55 w 57"/>
                <a:gd name="T1" fmla="*/ 1 h 56"/>
                <a:gd name="T2" fmla="*/ 50 w 57"/>
                <a:gd name="T3" fmla="*/ 1 h 56"/>
                <a:gd name="T4" fmla="*/ 1 w 57"/>
                <a:gd name="T5" fmla="*/ 50 h 56"/>
                <a:gd name="T6" fmla="*/ 1 w 57"/>
                <a:gd name="T7" fmla="*/ 55 h 56"/>
                <a:gd name="T8" fmla="*/ 4 w 57"/>
                <a:gd name="T9" fmla="*/ 56 h 56"/>
                <a:gd name="T10" fmla="*/ 7 w 57"/>
                <a:gd name="T11" fmla="*/ 55 h 56"/>
                <a:gd name="T12" fmla="*/ 55 w 57"/>
                <a:gd name="T13" fmla="*/ 7 h 56"/>
                <a:gd name="T14" fmla="*/ 55 w 57"/>
                <a:gd name="T15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56">
                  <a:moveTo>
                    <a:pt x="55" y="1"/>
                  </a:moveTo>
                  <a:cubicBezTo>
                    <a:pt x="54" y="0"/>
                    <a:pt x="51" y="0"/>
                    <a:pt x="50" y="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1"/>
                    <a:pt x="0" y="54"/>
                    <a:pt x="1" y="55"/>
                  </a:cubicBezTo>
                  <a:cubicBezTo>
                    <a:pt x="2" y="56"/>
                    <a:pt x="3" y="56"/>
                    <a:pt x="4" y="56"/>
                  </a:cubicBezTo>
                  <a:cubicBezTo>
                    <a:pt x="5" y="56"/>
                    <a:pt x="6" y="56"/>
                    <a:pt x="7" y="55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7" y="5"/>
                    <a:pt x="57" y="3"/>
                    <a:pt x="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580"/>
            <p:cNvSpPr>
              <a:spLocks noEditPoints="1"/>
            </p:cNvSpPr>
            <p:nvPr/>
          </p:nvSpPr>
          <p:spPr bwMode="auto">
            <a:xfrm>
              <a:off x="10536239" y="1593850"/>
              <a:ext cx="125413" cy="185738"/>
            </a:xfrm>
            <a:custGeom>
              <a:avLst/>
              <a:gdLst>
                <a:gd name="T0" fmla="*/ 54 w 92"/>
                <a:gd name="T1" fmla="*/ 138 h 138"/>
                <a:gd name="T2" fmla="*/ 46 w 92"/>
                <a:gd name="T3" fmla="*/ 133 h 138"/>
                <a:gd name="T4" fmla="*/ 28 w 92"/>
                <a:gd name="T5" fmla="*/ 92 h 138"/>
                <a:gd name="T6" fmla="*/ 27 w 92"/>
                <a:gd name="T7" fmla="*/ 92 h 138"/>
                <a:gd name="T8" fmla="*/ 27 w 92"/>
                <a:gd name="T9" fmla="*/ 92 h 138"/>
                <a:gd name="T10" fmla="*/ 16 w 92"/>
                <a:gd name="T11" fmla="*/ 110 h 138"/>
                <a:gd name="T12" fmla="*/ 9 w 92"/>
                <a:gd name="T13" fmla="*/ 114 h 138"/>
                <a:gd name="T14" fmla="*/ 3 w 92"/>
                <a:gd name="T15" fmla="*/ 111 h 138"/>
                <a:gd name="T16" fmla="*/ 0 w 92"/>
                <a:gd name="T17" fmla="*/ 105 h 138"/>
                <a:gd name="T18" fmla="*/ 1 w 92"/>
                <a:gd name="T19" fmla="*/ 8 h 138"/>
                <a:gd name="T20" fmla="*/ 9 w 92"/>
                <a:gd name="T21" fmla="*/ 0 h 138"/>
                <a:gd name="T22" fmla="*/ 15 w 92"/>
                <a:gd name="T23" fmla="*/ 2 h 138"/>
                <a:gd name="T24" fmla="*/ 88 w 92"/>
                <a:gd name="T25" fmla="*/ 65 h 138"/>
                <a:gd name="T26" fmla="*/ 90 w 92"/>
                <a:gd name="T27" fmla="*/ 75 h 138"/>
                <a:gd name="T28" fmla="*/ 83 w 92"/>
                <a:gd name="T29" fmla="*/ 80 h 138"/>
                <a:gd name="T30" fmla="*/ 81 w 92"/>
                <a:gd name="T31" fmla="*/ 80 h 138"/>
                <a:gd name="T32" fmla="*/ 60 w 92"/>
                <a:gd name="T33" fmla="*/ 77 h 138"/>
                <a:gd name="T34" fmla="*/ 60 w 92"/>
                <a:gd name="T35" fmla="*/ 77 h 138"/>
                <a:gd name="T36" fmla="*/ 60 w 92"/>
                <a:gd name="T37" fmla="*/ 77 h 138"/>
                <a:gd name="T38" fmla="*/ 78 w 92"/>
                <a:gd name="T39" fmla="*/ 118 h 138"/>
                <a:gd name="T40" fmla="*/ 79 w 92"/>
                <a:gd name="T41" fmla="*/ 125 h 138"/>
                <a:gd name="T42" fmla="*/ 74 w 92"/>
                <a:gd name="T43" fmla="*/ 130 h 138"/>
                <a:gd name="T44" fmla="*/ 58 w 92"/>
                <a:gd name="T45" fmla="*/ 137 h 138"/>
                <a:gd name="T46" fmla="*/ 54 w 92"/>
                <a:gd name="T47" fmla="*/ 138 h 138"/>
                <a:gd name="T48" fmla="*/ 27 w 92"/>
                <a:gd name="T49" fmla="*/ 84 h 138"/>
                <a:gd name="T50" fmla="*/ 35 w 92"/>
                <a:gd name="T51" fmla="*/ 89 h 138"/>
                <a:gd name="T52" fmla="*/ 54 w 92"/>
                <a:gd name="T53" fmla="*/ 130 h 138"/>
                <a:gd name="T54" fmla="*/ 54 w 92"/>
                <a:gd name="T55" fmla="*/ 130 h 138"/>
                <a:gd name="T56" fmla="*/ 71 w 92"/>
                <a:gd name="T57" fmla="*/ 122 h 138"/>
                <a:gd name="T58" fmla="*/ 71 w 92"/>
                <a:gd name="T59" fmla="*/ 122 h 138"/>
                <a:gd name="T60" fmla="*/ 53 w 92"/>
                <a:gd name="T61" fmla="*/ 81 h 138"/>
                <a:gd name="T62" fmla="*/ 53 w 92"/>
                <a:gd name="T63" fmla="*/ 73 h 138"/>
                <a:gd name="T64" fmla="*/ 62 w 92"/>
                <a:gd name="T65" fmla="*/ 69 h 138"/>
                <a:gd name="T66" fmla="*/ 82 w 92"/>
                <a:gd name="T67" fmla="*/ 72 h 138"/>
                <a:gd name="T68" fmla="*/ 83 w 92"/>
                <a:gd name="T69" fmla="*/ 72 h 138"/>
                <a:gd name="T70" fmla="*/ 83 w 92"/>
                <a:gd name="T71" fmla="*/ 71 h 138"/>
                <a:gd name="T72" fmla="*/ 10 w 92"/>
                <a:gd name="T73" fmla="*/ 8 h 138"/>
                <a:gd name="T74" fmla="*/ 9 w 92"/>
                <a:gd name="T75" fmla="*/ 9 h 138"/>
                <a:gd name="T76" fmla="*/ 8 w 92"/>
                <a:gd name="T77" fmla="*/ 105 h 138"/>
                <a:gd name="T78" fmla="*/ 9 w 92"/>
                <a:gd name="T79" fmla="*/ 105 h 138"/>
                <a:gd name="T80" fmla="*/ 20 w 92"/>
                <a:gd name="T81" fmla="*/ 88 h 138"/>
                <a:gd name="T82" fmla="*/ 27 w 92"/>
                <a:gd name="T83" fmla="*/ 8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138">
                  <a:moveTo>
                    <a:pt x="54" y="138"/>
                  </a:moveTo>
                  <a:cubicBezTo>
                    <a:pt x="51" y="138"/>
                    <a:pt x="48" y="136"/>
                    <a:pt x="46" y="133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4" y="112"/>
                    <a:pt x="12" y="114"/>
                    <a:pt x="9" y="114"/>
                  </a:cubicBezTo>
                  <a:cubicBezTo>
                    <a:pt x="6" y="114"/>
                    <a:pt x="4" y="113"/>
                    <a:pt x="3" y="111"/>
                  </a:cubicBezTo>
                  <a:cubicBezTo>
                    <a:pt x="1" y="110"/>
                    <a:pt x="0" y="107"/>
                    <a:pt x="0" y="10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5" y="0"/>
                    <a:pt x="9" y="0"/>
                  </a:cubicBezTo>
                  <a:cubicBezTo>
                    <a:pt x="11" y="0"/>
                    <a:pt x="13" y="1"/>
                    <a:pt x="15" y="2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91" y="68"/>
                    <a:pt x="92" y="71"/>
                    <a:pt x="90" y="75"/>
                  </a:cubicBezTo>
                  <a:cubicBezTo>
                    <a:pt x="89" y="78"/>
                    <a:pt x="86" y="80"/>
                    <a:pt x="83" y="80"/>
                  </a:cubicBezTo>
                  <a:cubicBezTo>
                    <a:pt x="82" y="80"/>
                    <a:pt x="82" y="80"/>
                    <a:pt x="81" y="80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21"/>
                    <a:pt x="80" y="123"/>
                    <a:pt x="79" y="125"/>
                  </a:cubicBezTo>
                  <a:cubicBezTo>
                    <a:pt x="78" y="127"/>
                    <a:pt x="76" y="129"/>
                    <a:pt x="74" y="13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6" y="138"/>
                    <a:pt x="55" y="138"/>
                    <a:pt x="54" y="138"/>
                  </a:cubicBezTo>
                  <a:close/>
                  <a:moveTo>
                    <a:pt x="27" y="84"/>
                  </a:moveTo>
                  <a:cubicBezTo>
                    <a:pt x="31" y="84"/>
                    <a:pt x="34" y="86"/>
                    <a:pt x="35" y="89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71" y="122"/>
                    <a:pt x="71" y="122"/>
                    <a:pt x="71" y="122"/>
                  </a:cubicBezTo>
                  <a:cubicBezTo>
                    <a:pt x="71" y="122"/>
                    <a:pt x="71" y="122"/>
                    <a:pt x="71" y="122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1" y="78"/>
                    <a:pt x="52" y="75"/>
                    <a:pt x="53" y="73"/>
                  </a:cubicBezTo>
                  <a:cubicBezTo>
                    <a:pt x="55" y="70"/>
                    <a:pt x="58" y="68"/>
                    <a:pt x="62" y="69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9" y="8"/>
                    <a:pt x="9" y="9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9" y="106"/>
                    <a:pt x="9" y="106"/>
                    <a:pt x="9" y="105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2" y="85"/>
                    <a:pt x="24" y="84"/>
                    <a:pt x="27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581"/>
            <p:cNvSpPr>
              <a:spLocks noEditPoints="1"/>
            </p:cNvSpPr>
            <p:nvPr/>
          </p:nvSpPr>
          <p:spPr bwMode="auto">
            <a:xfrm>
              <a:off x="10458451" y="2867025"/>
              <a:ext cx="279400" cy="111125"/>
            </a:xfrm>
            <a:custGeom>
              <a:avLst/>
              <a:gdLst>
                <a:gd name="T0" fmla="*/ 196 w 207"/>
                <a:gd name="T1" fmla="*/ 21 h 82"/>
                <a:gd name="T2" fmla="*/ 172 w 207"/>
                <a:gd name="T3" fmla="*/ 0 h 82"/>
                <a:gd name="T4" fmla="*/ 24 w 207"/>
                <a:gd name="T5" fmla="*/ 0 h 82"/>
                <a:gd name="T6" fmla="*/ 0 w 207"/>
                <a:gd name="T7" fmla="*/ 24 h 82"/>
                <a:gd name="T8" fmla="*/ 0 w 207"/>
                <a:gd name="T9" fmla="*/ 58 h 82"/>
                <a:gd name="T10" fmla="*/ 24 w 207"/>
                <a:gd name="T11" fmla="*/ 82 h 82"/>
                <a:gd name="T12" fmla="*/ 172 w 207"/>
                <a:gd name="T13" fmla="*/ 82 h 82"/>
                <a:gd name="T14" fmla="*/ 196 w 207"/>
                <a:gd name="T15" fmla="*/ 60 h 82"/>
                <a:gd name="T16" fmla="*/ 207 w 207"/>
                <a:gd name="T17" fmla="*/ 46 h 82"/>
                <a:gd name="T18" fmla="*/ 207 w 207"/>
                <a:gd name="T19" fmla="*/ 36 h 82"/>
                <a:gd name="T20" fmla="*/ 196 w 207"/>
                <a:gd name="T21" fmla="*/ 21 h 82"/>
                <a:gd name="T22" fmla="*/ 188 w 207"/>
                <a:gd name="T23" fmla="*/ 58 h 82"/>
                <a:gd name="T24" fmla="*/ 172 w 207"/>
                <a:gd name="T25" fmla="*/ 74 h 82"/>
                <a:gd name="T26" fmla="*/ 24 w 207"/>
                <a:gd name="T27" fmla="*/ 74 h 82"/>
                <a:gd name="T28" fmla="*/ 8 w 207"/>
                <a:gd name="T29" fmla="*/ 58 h 82"/>
                <a:gd name="T30" fmla="*/ 8 w 207"/>
                <a:gd name="T31" fmla="*/ 24 h 82"/>
                <a:gd name="T32" fmla="*/ 24 w 207"/>
                <a:gd name="T33" fmla="*/ 8 h 82"/>
                <a:gd name="T34" fmla="*/ 172 w 207"/>
                <a:gd name="T35" fmla="*/ 8 h 82"/>
                <a:gd name="T36" fmla="*/ 188 w 207"/>
                <a:gd name="T37" fmla="*/ 24 h 82"/>
                <a:gd name="T38" fmla="*/ 188 w 207"/>
                <a:gd name="T39" fmla="*/ 58 h 82"/>
                <a:gd name="T40" fmla="*/ 199 w 207"/>
                <a:gd name="T41" fmla="*/ 46 h 82"/>
                <a:gd name="T42" fmla="*/ 196 w 207"/>
                <a:gd name="T43" fmla="*/ 52 h 82"/>
                <a:gd name="T44" fmla="*/ 196 w 207"/>
                <a:gd name="T45" fmla="*/ 30 h 82"/>
                <a:gd name="T46" fmla="*/ 199 w 207"/>
                <a:gd name="T47" fmla="*/ 36 h 82"/>
                <a:gd name="T48" fmla="*/ 199 w 207"/>
                <a:gd name="T49" fmla="*/ 4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7" h="82">
                  <a:moveTo>
                    <a:pt x="196" y="21"/>
                  </a:moveTo>
                  <a:cubicBezTo>
                    <a:pt x="194" y="9"/>
                    <a:pt x="184" y="0"/>
                    <a:pt x="17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1"/>
                    <a:pt x="11" y="82"/>
                    <a:pt x="24" y="82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84" y="82"/>
                    <a:pt x="194" y="72"/>
                    <a:pt x="196" y="60"/>
                  </a:cubicBezTo>
                  <a:cubicBezTo>
                    <a:pt x="202" y="59"/>
                    <a:pt x="207" y="53"/>
                    <a:pt x="207" y="46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7" y="29"/>
                    <a:pt x="202" y="23"/>
                    <a:pt x="196" y="21"/>
                  </a:cubicBezTo>
                  <a:close/>
                  <a:moveTo>
                    <a:pt x="188" y="58"/>
                  </a:moveTo>
                  <a:cubicBezTo>
                    <a:pt x="188" y="66"/>
                    <a:pt x="181" y="74"/>
                    <a:pt x="172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15" y="74"/>
                    <a:pt x="8" y="66"/>
                    <a:pt x="8" y="58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81" y="8"/>
                    <a:pt x="188" y="15"/>
                    <a:pt x="188" y="24"/>
                  </a:cubicBezTo>
                  <a:lnTo>
                    <a:pt x="188" y="58"/>
                  </a:lnTo>
                  <a:close/>
                  <a:moveTo>
                    <a:pt x="199" y="46"/>
                  </a:moveTo>
                  <a:cubicBezTo>
                    <a:pt x="199" y="48"/>
                    <a:pt x="198" y="50"/>
                    <a:pt x="196" y="52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8" y="31"/>
                    <a:pt x="199" y="33"/>
                    <a:pt x="199" y="36"/>
                  </a:cubicBezTo>
                  <a:lnTo>
                    <a:pt x="199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582"/>
            <p:cNvSpPr>
              <a:spLocks/>
            </p:cNvSpPr>
            <p:nvPr/>
          </p:nvSpPr>
          <p:spPr bwMode="auto">
            <a:xfrm>
              <a:off x="10479089" y="2886075"/>
              <a:ext cx="28575" cy="73025"/>
            </a:xfrm>
            <a:custGeom>
              <a:avLst/>
              <a:gdLst>
                <a:gd name="T0" fmla="*/ 10 w 20"/>
                <a:gd name="T1" fmla="*/ 0 h 54"/>
                <a:gd name="T2" fmla="*/ 0 w 20"/>
                <a:gd name="T3" fmla="*/ 10 h 54"/>
                <a:gd name="T4" fmla="*/ 0 w 20"/>
                <a:gd name="T5" fmla="*/ 44 h 54"/>
                <a:gd name="T6" fmla="*/ 10 w 20"/>
                <a:gd name="T7" fmla="*/ 54 h 54"/>
                <a:gd name="T8" fmla="*/ 20 w 20"/>
                <a:gd name="T9" fmla="*/ 44 h 54"/>
                <a:gd name="T10" fmla="*/ 20 w 20"/>
                <a:gd name="T11" fmla="*/ 10 h 54"/>
                <a:gd name="T12" fmla="*/ 1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4" y="54"/>
                    <a:pt x="10" y="54"/>
                  </a:cubicBezTo>
                  <a:cubicBezTo>
                    <a:pt x="15" y="54"/>
                    <a:pt x="20" y="49"/>
                    <a:pt x="20" y="44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5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583"/>
            <p:cNvSpPr>
              <a:spLocks/>
            </p:cNvSpPr>
            <p:nvPr/>
          </p:nvSpPr>
          <p:spPr bwMode="auto">
            <a:xfrm>
              <a:off x="10517189" y="2886075"/>
              <a:ext cx="28575" cy="73025"/>
            </a:xfrm>
            <a:custGeom>
              <a:avLst/>
              <a:gdLst>
                <a:gd name="T0" fmla="*/ 11 w 21"/>
                <a:gd name="T1" fmla="*/ 0 h 54"/>
                <a:gd name="T2" fmla="*/ 0 w 21"/>
                <a:gd name="T3" fmla="*/ 10 h 54"/>
                <a:gd name="T4" fmla="*/ 0 w 21"/>
                <a:gd name="T5" fmla="*/ 44 h 54"/>
                <a:gd name="T6" fmla="*/ 11 w 21"/>
                <a:gd name="T7" fmla="*/ 54 h 54"/>
                <a:gd name="T8" fmla="*/ 21 w 21"/>
                <a:gd name="T9" fmla="*/ 44 h 54"/>
                <a:gd name="T10" fmla="*/ 21 w 21"/>
                <a:gd name="T11" fmla="*/ 10 h 54"/>
                <a:gd name="T12" fmla="*/ 11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1" y="54"/>
                  </a:cubicBezTo>
                  <a:cubicBezTo>
                    <a:pt x="16" y="54"/>
                    <a:pt x="21" y="49"/>
                    <a:pt x="21" y="44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4"/>
                    <a:pt x="16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584"/>
            <p:cNvSpPr>
              <a:spLocks/>
            </p:cNvSpPr>
            <p:nvPr/>
          </p:nvSpPr>
          <p:spPr bwMode="auto">
            <a:xfrm>
              <a:off x="10556876" y="2886075"/>
              <a:ext cx="28575" cy="73025"/>
            </a:xfrm>
            <a:custGeom>
              <a:avLst/>
              <a:gdLst>
                <a:gd name="T0" fmla="*/ 10 w 21"/>
                <a:gd name="T1" fmla="*/ 0 h 54"/>
                <a:gd name="T2" fmla="*/ 0 w 21"/>
                <a:gd name="T3" fmla="*/ 10 h 54"/>
                <a:gd name="T4" fmla="*/ 0 w 21"/>
                <a:gd name="T5" fmla="*/ 44 h 54"/>
                <a:gd name="T6" fmla="*/ 10 w 21"/>
                <a:gd name="T7" fmla="*/ 54 h 54"/>
                <a:gd name="T8" fmla="*/ 21 w 21"/>
                <a:gd name="T9" fmla="*/ 44 h 54"/>
                <a:gd name="T10" fmla="*/ 21 w 21"/>
                <a:gd name="T11" fmla="*/ 10 h 54"/>
                <a:gd name="T12" fmla="*/ 10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0" y="54"/>
                  </a:cubicBezTo>
                  <a:cubicBezTo>
                    <a:pt x="16" y="54"/>
                    <a:pt x="21" y="49"/>
                    <a:pt x="21" y="44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585"/>
            <p:cNvSpPr>
              <a:spLocks/>
            </p:cNvSpPr>
            <p:nvPr/>
          </p:nvSpPr>
          <p:spPr bwMode="auto">
            <a:xfrm>
              <a:off x="10596564" y="2886075"/>
              <a:ext cx="26988" cy="73025"/>
            </a:xfrm>
            <a:custGeom>
              <a:avLst/>
              <a:gdLst>
                <a:gd name="T0" fmla="*/ 10 w 20"/>
                <a:gd name="T1" fmla="*/ 0 h 54"/>
                <a:gd name="T2" fmla="*/ 0 w 20"/>
                <a:gd name="T3" fmla="*/ 10 h 54"/>
                <a:gd name="T4" fmla="*/ 0 w 20"/>
                <a:gd name="T5" fmla="*/ 44 h 54"/>
                <a:gd name="T6" fmla="*/ 10 w 20"/>
                <a:gd name="T7" fmla="*/ 54 h 54"/>
                <a:gd name="T8" fmla="*/ 20 w 20"/>
                <a:gd name="T9" fmla="*/ 44 h 54"/>
                <a:gd name="T10" fmla="*/ 20 w 20"/>
                <a:gd name="T11" fmla="*/ 10 h 54"/>
                <a:gd name="T12" fmla="*/ 1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0" y="54"/>
                  </a:cubicBezTo>
                  <a:cubicBezTo>
                    <a:pt x="16" y="54"/>
                    <a:pt x="20" y="49"/>
                    <a:pt x="20" y="44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586"/>
            <p:cNvSpPr>
              <a:spLocks/>
            </p:cNvSpPr>
            <p:nvPr/>
          </p:nvSpPr>
          <p:spPr bwMode="auto">
            <a:xfrm>
              <a:off x="10634664" y="2886075"/>
              <a:ext cx="26988" cy="73025"/>
            </a:xfrm>
            <a:custGeom>
              <a:avLst/>
              <a:gdLst>
                <a:gd name="T0" fmla="*/ 10 w 20"/>
                <a:gd name="T1" fmla="*/ 0 h 54"/>
                <a:gd name="T2" fmla="*/ 0 w 20"/>
                <a:gd name="T3" fmla="*/ 10 h 54"/>
                <a:gd name="T4" fmla="*/ 0 w 20"/>
                <a:gd name="T5" fmla="*/ 44 h 54"/>
                <a:gd name="T6" fmla="*/ 10 w 20"/>
                <a:gd name="T7" fmla="*/ 54 h 54"/>
                <a:gd name="T8" fmla="*/ 20 w 20"/>
                <a:gd name="T9" fmla="*/ 44 h 54"/>
                <a:gd name="T10" fmla="*/ 20 w 20"/>
                <a:gd name="T11" fmla="*/ 10 h 54"/>
                <a:gd name="T12" fmla="*/ 1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4" y="54"/>
                    <a:pt x="10" y="54"/>
                  </a:cubicBezTo>
                  <a:cubicBezTo>
                    <a:pt x="16" y="54"/>
                    <a:pt x="20" y="49"/>
                    <a:pt x="20" y="44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587"/>
            <p:cNvSpPr>
              <a:spLocks/>
            </p:cNvSpPr>
            <p:nvPr/>
          </p:nvSpPr>
          <p:spPr bwMode="auto">
            <a:xfrm>
              <a:off x="10674351" y="2886075"/>
              <a:ext cx="26988" cy="73025"/>
            </a:xfrm>
            <a:custGeom>
              <a:avLst/>
              <a:gdLst>
                <a:gd name="T0" fmla="*/ 10 w 20"/>
                <a:gd name="T1" fmla="*/ 0 h 54"/>
                <a:gd name="T2" fmla="*/ 0 w 20"/>
                <a:gd name="T3" fmla="*/ 10 h 54"/>
                <a:gd name="T4" fmla="*/ 0 w 20"/>
                <a:gd name="T5" fmla="*/ 44 h 54"/>
                <a:gd name="T6" fmla="*/ 10 w 20"/>
                <a:gd name="T7" fmla="*/ 54 h 54"/>
                <a:gd name="T8" fmla="*/ 20 w 20"/>
                <a:gd name="T9" fmla="*/ 44 h 54"/>
                <a:gd name="T10" fmla="*/ 20 w 20"/>
                <a:gd name="T11" fmla="*/ 10 h 54"/>
                <a:gd name="T12" fmla="*/ 1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cubicBezTo>
                    <a:pt x="4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4" y="54"/>
                    <a:pt x="10" y="54"/>
                  </a:cubicBezTo>
                  <a:cubicBezTo>
                    <a:pt x="15" y="54"/>
                    <a:pt x="20" y="49"/>
                    <a:pt x="20" y="44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4"/>
                    <a:pt x="15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588"/>
            <p:cNvSpPr>
              <a:spLocks/>
            </p:cNvSpPr>
            <p:nvPr/>
          </p:nvSpPr>
          <p:spPr bwMode="auto">
            <a:xfrm>
              <a:off x="10463214" y="4019550"/>
              <a:ext cx="269875" cy="274638"/>
            </a:xfrm>
            <a:custGeom>
              <a:avLst/>
              <a:gdLst>
                <a:gd name="T0" fmla="*/ 177 w 199"/>
                <a:gd name="T1" fmla="*/ 113 h 203"/>
                <a:gd name="T2" fmla="*/ 199 w 199"/>
                <a:gd name="T3" fmla="*/ 88 h 203"/>
                <a:gd name="T4" fmla="*/ 165 w 199"/>
                <a:gd name="T5" fmla="*/ 77 h 203"/>
                <a:gd name="T6" fmla="*/ 170 w 199"/>
                <a:gd name="T7" fmla="*/ 54 h 203"/>
                <a:gd name="T8" fmla="*/ 127 w 199"/>
                <a:gd name="T9" fmla="*/ 79 h 203"/>
                <a:gd name="T10" fmla="*/ 127 w 199"/>
                <a:gd name="T11" fmla="*/ 76 h 203"/>
                <a:gd name="T12" fmla="*/ 143 w 199"/>
                <a:gd name="T13" fmla="*/ 20 h 203"/>
                <a:gd name="T14" fmla="*/ 119 w 199"/>
                <a:gd name="T15" fmla="*/ 31 h 203"/>
                <a:gd name="T16" fmla="*/ 98 w 199"/>
                <a:gd name="T17" fmla="*/ 0 h 203"/>
                <a:gd name="T18" fmla="*/ 77 w 199"/>
                <a:gd name="T19" fmla="*/ 29 h 203"/>
                <a:gd name="T20" fmla="*/ 56 w 199"/>
                <a:gd name="T21" fmla="*/ 20 h 203"/>
                <a:gd name="T22" fmla="*/ 72 w 199"/>
                <a:gd name="T23" fmla="*/ 76 h 203"/>
                <a:gd name="T24" fmla="*/ 72 w 199"/>
                <a:gd name="T25" fmla="*/ 79 h 203"/>
                <a:gd name="T26" fmla="*/ 29 w 199"/>
                <a:gd name="T27" fmla="*/ 54 h 203"/>
                <a:gd name="T28" fmla="*/ 34 w 199"/>
                <a:gd name="T29" fmla="*/ 77 h 203"/>
                <a:gd name="T30" fmla="*/ 0 w 199"/>
                <a:gd name="T31" fmla="*/ 88 h 203"/>
                <a:gd name="T32" fmla="*/ 22 w 199"/>
                <a:gd name="T33" fmla="*/ 113 h 203"/>
                <a:gd name="T34" fmla="*/ 8 w 199"/>
                <a:gd name="T35" fmla="*/ 129 h 203"/>
                <a:gd name="T36" fmla="*/ 64 w 199"/>
                <a:gd name="T37" fmla="*/ 129 h 203"/>
                <a:gd name="T38" fmla="*/ 65 w 199"/>
                <a:gd name="T39" fmla="*/ 129 h 203"/>
                <a:gd name="T40" fmla="*/ 39 w 199"/>
                <a:gd name="T41" fmla="*/ 142 h 203"/>
                <a:gd name="T42" fmla="*/ 54 w 199"/>
                <a:gd name="T43" fmla="*/ 147 h 203"/>
                <a:gd name="T44" fmla="*/ 50 w 199"/>
                <a:gd name="T45" fmla="*/ 169 h 203"/>
                <a:gd name="T46" fmla="*/ 71 w 199"/>
                <a:gd name="T47" fmla="*/ 166 h 203"/>
                <a:gd name="T48" fmla="*/ 76 w 199"/>
                <a:gd name="T49" fmla="*/ 178 h 203"/>
                <a:gd name="T50" fmla="*/ 94 w 199"/>
                <a:gd name="T51" fmla="*/ 148 h 203"/>
                <a:gd name="T52" fmla="*/ 98 w 199"/>
                <a:gd name="T53" fmla="*/ 145 h 203"/>
                <a:gd name="T54" fmla="*/ 100 w 199"/>
                <a:gd name="T55" fmla="*/ 182 h 203"/>
                <a:gd name="T56" fmla="*/ 106 w 199"/>
                <a:gd name="T57" fmla="*/ 203 h 203"/>
                <a:gd name="T58" fmla="*/ 116 w 199"/>
                <a:gd name="T59" fmla="*/ 193 h 203"/>
                <a:gd name="T60" fmla="*/ 103 w 199"/>
                <a:gd name="T61" fmla="*/ 155 h 203"/>
                <a:gd name="T62" fmla="*/ 102 w 199"/>
                <a:gd name="T63" fmla="*/ 145 h 203"/>
                <a:gd name="T64" fmla="*/ 105 w 199"/>
                <a:gd name="T65" fmla="*/ 148 h 203"/>
                <a:gd name="T66" fmla="*/ 123 w 199"/>
                <a:gd name="T67" fmla="*/ 178 h 203"/>
                <a:gd name="T68" fmla="*/ 128 w 199"/>
                <a:gd name="T69" fmla="*/ 166 h 203"/>
                <a:gd name="T70" fmla="*/ 150 w 199"/>
                <a:gd name="T71" fmla="*/ 169 h 203"/>
                <a:gd name="T72" fmla="*/ 145 w 199"/>
                <a:gd name="T73" fmla="*/ 147 h 203"/>
                <a:gd name="T74" fmla="*/ 160 w 199"/>
                <a:gd name="T75" fmla="*/ 142 h 203"/>
                <a:gd name="T76" fmla="*/ 134 w 199"/>
                <a:gd name="T77" fmla="*/ 129 h 203"/>
                <a:gd name="T78" fmla="*/ 136 w 199"/>
                <a:gd name="T79" fmla="*/ 129 h 203"/>
                <a:gd name="T80" fmla="*/ 191 w 199"/>
                <a:gd name="T81" fmla="*/ 129 h 203"/>
                <a:gd name="T82" fmla="*/ 177 w 199"/>
                <a:gd name="T83" fmla="*/ 11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9" h="203">
                  <a:moveTo>
                    <a:pt x="177" y="113"/>
                  </a:moveTo>
                  <a:cubicBezTo>
                    <a:pt x="187" y="107"/>
                    <a:pt x="195" y="98"/>
                    <a:pt x="199" y="88"/>
                  </a:cubicBezTo>
                  <a:cubicBezTo>
                    <a:pt x="190" y="80"/>
                    <a:pt x="178" y="76"/>
                    <a:pt x="165" y="77"/>
                  </a:cubicBezTo>
                  <a:cubicBezTo>
                    <a:pt x="168" y="70"/>
                    <a:pt x="170" y="62"/>
                    <a:pt x="170" y="54"/>
                  </a:cubicBezTo>
                  <a:cubicBezTo>
                    <a:pt x="158" y="65"/>
                    <a:pt x="144" y="74"/>
                    <a:pt x="127" y="79"/>
                  </a:cubicBezTo>
                  <a:cubicBezTo>
                    <a:pt x="127" y="78"/>
                    <a:pt x="127" y="77"/>
                    <a:pt x="127" y="76"/>
                  </a:cubicBezTo>
                  <a:cubicBezTo>
                    <a:pt x="127" y="55"/>
                    <a:pt x="133" y="36"/>
                    <a:pt x="143" y="20"/>
                  </a:cubicBezTo>
                  <a:cubicBezTo>
                    <a:pt x="134" y="22"/>
                    <a:pt x="126" y="26"/>
                    <a:pt x="119" y="31"/>
                  </a:cubicBezTo>
                  <a:cubicBezTo>
                    <a:pt x="116" y="18"/>
                    <a:pt x="109" y="7"/>
                    <a:pt x="98" y="0"/>
                  </a:cubicBezTo>
                  <a:cubicBezTo>
                    <a:pt x="88" y="7"/>
                    <a:pt x="80" y="17"/>
                    <a:pt x="77" y="29"/>
                  </a:cubicBezTo>
                  <a:cubicBezTo>
                    <a:pt x="71" y="25"/>
                    <a:pt x="64" y="22"/>
                    <a:pt x="56" y="20"/>
                  </a:cubicBezTo>
                  <a:cubicBezTo>
                    <a:pt x="66" y="36"/>
                    <a:pt x="72" y="55"/>
                    <a:pt x="72" y="76"/>
                  </a:cubicBezTo>
                  <a:cubicBezTo>
                    <a:pt x="72" y="77"/>
                    <a:pt x="72" y="78"/>
                    <a:pt x="72" y="79"/>
                  </a:cubicBezTo>
                  <a:cubicBezTo>
                    <a:pt x="55" y="74"/>
                    <a:pt x="41" y="65"/>
                    <a:pt x="29" y="54"/>
                  </a:cubicBezTo>
                  <a:cubicBezTo>
                    <a:pt x="29" y="62"/>
                    <a:pt x="31" y="70"/>
                    <a:pt x="34" y="77"/>
                  </a:cubicBezTo>
                  <a:cubicBezTo>
                    <a:pt x="21" y="76"/>
                    <a:pt x="9" y="80"/>
                    <a:pt x="0" y="88"/>
                  </a:cubicBezTo>
                  <a:cubicBezTo>
                    <a:pt x="4" y="98"/>
                    <a:pt x="12" y="107"/>
                    <a:pt x="22" y="113"/>
                  </a:cubicBezTo>
                  <a:cubicBezTo>
                    <a:pt x="17" y="117"/>
                    <a:pt x="12" y="123"/>
                    <a:pt x="8" y="129"/>
                  </a:cubicBezTo>
                  <a:cubicBezTo>
                    <a:pt x="26" y="124"/>
                    <a:pt x="45" y="124"/>
                    <a:pt x="64" y="129"/>
                  </a:cubicBezTo>
                  <a:cubicBezTo>
                    <a:pt x="64" y="129"/>
                    <a:pt x="65" y="129"/>
                    <a:pt x="65" y="129"/>
                  </a:cubicBezTo>
                  <a:cubicBezTo>
                    <a:pt x="57" y="135"/>
                    <a:pt x="48" y="140"/>
                    <a:pt x="39" y="142"/>
                  </a:cubicBezTo>
                  <a:cubicBezTo>
                    <a:pt x="44" y="145"/>
                    <a:pt x="49" y="146"/>
                    <a:pt x="54" y="147"/>
                  </a:cubicBezTo>
                  <a:cubicBezTo>
                    <a:pt x="50" y="154"/>
                    <a:pt x="48" y="162"/>
                    <a:pt x="50" y="169"/>
                  </a:cubicBezTo>
                  <a:cubicBezTo>
                    <a:pt x="57" y="171"/>
                    <a:pt x="65" y="169"/>
                    <a:pt x="71" y="166"/>
                  </a:cubicBezTo>
                  <a:cubicBezTo>
                    <a:pt x="72" y="170"/>
                    <a:pt x="74" y="174"/>
                    <a:pt x="76" y="178"/>
                  </a:cubicBezTo>
                  <a:cubicBezTo>
                    <a:pt x="79" y="167"/>
                    <a:pt x="85" y="156"/>
                    <a:pt x="94" y="148"/>
                  </a:cubicBezTo>
                  <a:cubicBezTo>
                    <a:pt x="96" y="147"/>
                    <a:pt x="97" y="146"/>
                    <a:pt x="98" y="145"/>
                  </a:cubicBezTo>
                  <a:cubicBezTo>
                    <a:pt x="97" y="157"/>
                    <a:pt x="98" y="169"/>
                    <a:pt x="100" y="182"/>
                  </a:cubicBezTo>
                  <a:cubicBezTo>
                    <a:pt x="102" y="189"/>
                    <a:pt x="103" y="196"/>
                    <a:pt x="106" y="203"/>
                  </a:cubicBezTo>
                  <a:cubicBezTo>
                    <a:pt x="109" y="200"/>
                    <a:pt x="112" y="197"/>
                    <a:pt x="116" y="193"/>
                  </a:cubicBezTo>
                  <a:cubicBezTo>
                    <a:pt x="110" y="182"/>
                    <a:pt x="106" y="169"/>
                    <a:pt x="103" y="155"/>
                  </a:cubicBezTo>
                  <a:cubicBezTo>
                    <a:pt x="103" y="152"/>
                    <a:pt x="102" y="148"/>
                    <a:pt x="102" y="145"/>
                  </a:cubicBezTo>
                  <a:cubicBezTo>
                    <a:pt x="103" y="146"/>
                    <a:pt x="104" y="147"/>
                    <a:pt x="105" y="148"/>
                  </a:cubicBezTo>
                  <a:cubicBezTo>
                    <a:pt x="114" y="156"/>
                    <a:pt x="120" y="167"/>
                    <a:pt x="123" y="178"/>
                  </a:cubicBezTo>
                  <a:cubicBezTo>
                    <a:pt x="125" y="174"/>
                    <a:pt x="127" y="170"/>
                    <a:pt x="128" y="166"/>
                  </a:cubicBezTo>
                  <a:cubicBezTo>
                    <a:pt x="134" y="169"/>
                    <a:pt x="142" y="171"/>
                    <a:pt x="150" y="169"/>
                  </a:cubicBezTo>
                  <a:cubicBezTo>
                    <a:pt x="151" y="162"/>
                    <a:pt x="149" y="154"/>
                    <a:pt x="145" y="147"/>
                  </a:cubicBezTo>
                  <a:cubicBezTo>
                    <a:pt x="150" y="146"/>
                    <a:pt x="156" y="145"/>
                    <a:pt x="160" y="142"/>
                  </a:cubicBezTo>
                  <a:cubicBezTo>
                    <a:pt x="151" y="140"/>
                    <a:pt x="142" y="135"/>
                    <a:pt x="134" y="129"/>
                  </a:cubicBezTo>
                  <a:cubicBezTo>
                    <a:pt x="134" y="129"/>
                    <a:pt x="135" y="129"/>
                    <a:pt x="136" y="129"/>
                  </a:cubicBezTo>
                  <a:cubicBezTo>
                    <a:pt x="154" y="124"/>
                    <a:pt x="173" y="124"/>
                    <a:pt x="191" y="129"/>
                  </a:cubicBezTo>
                  <a:cubicBezTo>
                    <a:pt x="187" y="123"/>
                    <a:pt x="183" y="117"/>
                    <a:pt x="177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589"/>
            <p:cNvSpPr>
              <a:spLocks noEditPoints="1"/>
            </p:cNvSpPr>
            <p:nvPr/>
          </p:nvSpPr>
          <p:spPr bwMode="auto">
            <a:xfrm>
              <a:off x="10515601" y="3432175"/>
              <a:ext cx="165100" cy="165100"/>
            </a:xfrm>
            <a:custGeom>
              <a:avLst/>
              <a:gdLst>
                <a:gd name="T0" fmla="*/ 61 w 122"/>
                <a:gd name="T1" fmla="*/ 122 h 122"/>
                <a:gd name="T2" fmla="*/ 122 w 122"/>
                <a:gd name="T3" fmla="*/ 61 h 122"/>
                <a:gd name="T4" fmla="*/ 61 w 122"/>
                <a:gd name="T5" fmla="*/ 0 h 122"/>
                <a:gd name="T6" fmla="*/ 0 w 122"/>
                <a:gd name="T7" fmla="*/ 61 h 122"/>
                <a:gd name="T8" fmla="*/ 61 w 122"/>
                <a:gd name="T9" fmla="*/ 122 h 122"/>
                <a:gd name="T10" fmla="*/ 61 w 122"/>
                <a:gd name="T11" fmla="*/ 8 h 122"/>
                <a:gd name="T12" fmla="*/ 114 w 122"/>
                <a:gd name="T13" fmla="*/ 61 h 122"/>
                <a:gd name="T14" fmla="*/ 61 w 122"/>
                <a:gd name="T15" fmla="*/ 114 h 122"/>
                <a:gd name="T16" fmla="*/ 8 w 122"/>
                <a:gd name="T17" fmla="*/ 61 h 122"/>
                <a:gd name="T18" fmla="*/ 61 w 122"/>
                <a:gd name="T19" fmla="*/ 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22">
                  <a:moveTo>
                    <a:pt x="61" y="122"/>
                  </a:moveTo>
                  <a:cubicBezTo>
                    <a:pt x="94" y="122"/>
                    <a:pt x="122" y="94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94"/>
                    <a:pt x="27" y="122"/>
                    <a:pt x="61" y="122"/>
                  </a:cubicBezTo>
                  <a:close/>
                  <a:moveTo>
                    <a:pt x="61" y="8"/>
                  </a:moveTo>
                  <a:cubicBezTo>
                    <a:pt x="90" y="8"/>
                    <a:pt x="114" y="31"/>
                    <a:pt x="114" y="61"/>
                  </a:cubicBezTo>
                  <a:cubicBezTo>
                    <a:pt x="114" y="90"/>
                    <a:pt x="90" y="114"/>
                    <a:pt x="61" y="114"/>
                  </a:cubicBezTo>
                  <a:cubicBezTo>
                    <a:pt x="31" y="114"/>
                    <a:pt x="8" y="90"/>
                    <a:pt x="8" y="61"/>
                  </a:cubicBezTo>
                  <a:cubicBezTo>
                    <a:pt x="8" y="31"/>
                    <a:pt x="31" y="8"/>
                    <a:pt x="6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590"/>
            <p:cNvSpPr>
              <a:spLocks/>
            </p:cNvSpPr>
            <p:nvPr/>
          </p:nvSpPr>
          <p:spPr bwMode="auto">
            <a:xfrm>
              <a:off x="10498139" y="3413125"/>
              <a:ext cx="200025" cy="252413"/>
            </a:xfrm>
            <a:custGeom>
              <a:avLst/>
              <a:gdLst>
                <a:gd name="T0" fmla="*/ 149 w 149"/>
                <a:gd name="T1" fmla="*/ 75 h 187"/>
                <a:gd name="T2" fmla="*/ 75 w 149"/>
                <a:gd name="T3" fmla="*/ 0 h 187"/>
                <a:gd name="T4" fmla="*/ 71 w 149"/>
                <a:gd name="T5" fmla="*/ 4 h 187"/>
                <a:gd name="T6" fmla="*/ 75 w 149"/>
                <a:gd name="T7" fmla="*/ 8 h 187"/>
                <a:gd name="T8" fmla="*/ 141 w 149"/>
                <a:gd name="T9" fmla="*/ 75 h 187"/>
                <a:gd name="T10" fmla="*/ 75 w 149"/>
                <a:gd name="T11" fmla="*/ 141 h 187"/>
                <a:gd name="T12" fmla="*/ 8 w 149"/>
                <a:gd name="T13" fmla="*/ 75 h 187"/>
                <a:gd name="T14" fmla="*/ 4 w 149"/>
                <a:gd name="T15" fmla="*/ 71 h 187"/>
                <a:gd name="T16" fmla="*/ 0 w 149"/>
                <a:gd name="T17" fmla="*/ 75 h 187"/>
                <a:gd name="T18" fmla="*/ 71 w 149"/>
                <a:gd name="T19" fmla="*/ 149 h 187"/>
                <a:gd name="T20" fmla="*/ 71 w 149"/>
                <a:gd name="T21" fmla="*/ 183 h 187"/>
                <a:gd name="T22" fmla="*/ 75 w 149"/>
                <a:gd name="T23" fmla="*/ 187 h 187"/>
                <a:gd name="T24" fmla="*/ 79 w 149"/>
                <a:gd name="T25" fmla="*/ 183 h 187"/>
                <a:gd name="T26" fmla="*/ 79 w 149"/>
                <a:gd name="T27" fmla="*/ 149 h 187"/>
                <a:gd name="T28" fmla="*/ 149 w 149"/>
                <a:gd name="T29" fmla="*/ 75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9" h="187">
                  <a:moveTo>
                    <a:pt x="149" y="75"/>
                  </a:moveTo>
                  <a:cubicBezTo>
                    <a:pt x="149" y="34"/>
                    <a:pt x="116" y="0"/>
                    <a:pt x="75" y="0"/>
                  </a:cubicBezTo>
                  <a:cubicBezTo>
                    <a:pt x="72" y="0"/>
                    <a:pt x="71" y="2"/>
                    <a:pt x="71" y="4"/>
                  </a:cubicBezTo>
                  <a:cubicBezTo>
                    <a:pt x="71" y="6"/>
                    <a:pt x="72" y="8"/>
                    <a:pt x="75" y="8"/>
                  </a:cubicBezTo>
                  <a:cubicBezTo>
                    <a:pt x="111" y="8"/>
                    <a:pt x="141" y="38"/>
                    <a:pt x="141" y="75"/>
                  </a:cubicBezTo>
                  <a:cubicBezTo>
                    <a:pt x="141" y="111"/>
                    <a:pt x="111" y="141"/>
                    <a:pt x="75" y="141"/>
                  </a:cubicBezTo>
                  <a:cubicBezTo>
                    <a:pt x="38" y="141"/>
                    <a:pt x="8" y="111"/>
                    <a:pt x="8" y="75"/>
                  </a:cubicBezTo>
                  <a:cubicBezTo>
                    <a:pt x="8" y="72"/>
                    <a:pt x="6" y="71"/>
                    <a:pt x="4" y="71"/>
                  </a:cubicBezTo>
                  <a:cubicBezTo>
                    <a:pt x="2" y="71"/>
                    <a:pt x="0" y="72"/>
                    <a:pt x="0" y="75"/>
                  </a:cubicBezTo>
                  <a:cubicBezTo>
                    <a:pt x="0" y="114"/>
                    <a:pt x="31" y="147"/>
                    <a:pt x="71" y="149"/>
                  </a:cubicBezTo>
                  <a:cubicBezTo>
                    <a:pt x="71" y="183"/>
                    <a:pt x="71" y="183"/>
                    <a:pt x="71" y="183"/>
                  </a:cubicBezTo>
                  <a:cubicBezTo>
                    <a:pt x="71" y="186"/>
                    <a:pt x="72" y="187"/>
                    <a:pt x="75" y="187"/>
                  </a:cubicBezTo>
                  <a:cubicBezTo>
                    <a:pt x="77" y="187"/>
                    <a:pt x="79" y="186"/>
                    <a:pt x="79" y="183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118" y="147"/>
                    <a:pt x="149" y="114"/>
                    <a:pt x="149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591"/>
            <p:cNvSpPr>
              <a:spLocks/>
            </p:cNvSpPr>
            <p:nvPr/>
          </p:nvSpPr>
          <p:spPr bwMode="auto">
            <a:xfrm>
              <a:off x="10560051" y="3654425"/>
              <a:ext cx="76200" cy="11113"/>
            </a:xfrm>
            <a:custGeom>
              <a:avLst/>
              <a:gdLst>
                <a:gd name="T0" fmla="*/ 53 w 57"/>
                <a:gd name="T1" fmla="*/ 8 h 8"/>
                <a:gd name="T2" fmla="*/ 4 w 57"/>
                <a:gd name="T3" fmla="*/ 8 h 8"/>
                <a:gd name="T4" fmla="*/ 0 w 57"/>
                <a:gd name="T5" fmla="*/ 4 h 8"/>
                <a:gd name="T6" fmla="*/ 4 w 57"/>
                <a:gd name="T7" fmla="*/ 0 h 8"/>
                <a:gd name="T8" fmla="*/ 53 w 57"/>
                <a:gd name="T9" fmla="*/ 0 h 8"/>
                <a:gd name="T10" fmla="*/ 57 w 57"/>
                <a:gd name="T11" fmla="*/ 4 h 8"/>
                <a:gd name="T12" fmla="*/ 53 w 57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8">
                  <a:moveTo>
                    <a:pt x="53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5" y="0"/>
                    <a:pt x="57" y="2"/>
                    <a:pt x="57" y="4"/>
                  </a:cubicBezTo>
                  <a:cubicBezTo>
                    <a:pt x="57" y="7"/>
                    <a:pt x="55" y="8"/>
                    <a:pt x="5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592"/>
            <p:cNvSpPr>
              <a:spLocks noEditPoints="1"/>
            </p:cNvSpPr>
            <p:nvPr/>
          </p:nvSpPr>
          <p:spPr bwMode="auto">
            <a:xfrm>
              <a:off x="10487026" y="4662488"/>
              <a:ext cx="222250" cy="223838"/>
            </a:xfrm>
            <a:custGeom>
              <a:avLst/>
              <a:gdLst>
                <a:gd name="T0" fmla="*/ 83 w 165"/>
                <a:gd name="T1" fmla="*/ 0 h 165"/>
                <a:gd name="T2" fmla="*/ 0 w 165"/>
                <a:gd name="T3" fmla="*/ 82 h 165"/>
                <a:gd name="T4" fmla="*/ 83 w 165"/>
                <a:gd name="T5" fmla="*/ 165 h 165"/>
                <a:gd name="T6" fmla="*/ 165 w 165"/>
                <a:gd name="T7" fmla="*/ 82 h 165"/>
                <a:gd name="T8" fmla="*/ 83 w 165"/>
                <a:gd name="T9" fmla="*/ 0 h 165"/>
                <a:gd name="T10" fmla="*/ 83 w 165"/>
                <a:gd name="T11" fmla="*/ 157 h 165"/>
                <a:gd name="T12" fmla="*/ 8 w 165"/>
                <a:gd name="T13" fmla="*/ 82 h 165"/>
                <a:gd name="T14" fmla="*/ 83 w 165"/>
                <a:gd name="T15" fmla="*/ 8 h 165"/>
                <a:gd name="T16" fmla="*/ 157 w 165"/>
                <a:gd name="T17" fmla="*/ 82 h 165"/>
                <a:gd name="T18" fmla="*/ 83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3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83" y="157"/>
                  </a:moveTo>
                  <a:cubicBezTo>
                    <a:pt x="41" y="157"/>
                    <a:pt x="8" y="124"/>
                    <a:pt x="8" y="82"/>
                  </a:cubicBezTo>
                  <a:cubicBezTo>
                    <a:pt x="8" y="41"/>
                    <a:pt x="41" y="8"/>
                    <a:pt x="83" y="8"/>
                  </a:cubicBezTo>
                  <a:cubicBezTo>
                    <a:pt x="124" y="8"/>
                    <a:pt x="157" y="41"/>
                    <a:pt x="157" y="82"/>
                  </a:cubicBezTo>
                  <a:cubicBezTo>
                    <a:pt x="157" y="124"/>
                    <a:pt x="124" y="157"/>
                    <a:pt x="83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593"/>
            <p:cNvSpPr>
              <a:spLocks noEditPoints="1"/>
            </p:cNvSpPr>
            <p:nvPr/>
          </p:nvSpPr>
          <p:spPr bwMode="auto">
            <a:xfrm>
              <a:off x="10552114" y="4727575"/>
              <a:ext cx="92075" cy="92075"/>
            </a:xfrm>
            <a:custGeom>
              <a:avLst/>
              <a:gdLst>
                <a:gd name="T0" fmla="*/ 64 w 68"/>
                <a:gd name="T1" fmla="*/ 0 h 68"/>
                <a:gd name="T2" fmla="*/ 4 w 68"/>
                <a:gd name="T3" fmla="*/ 0 h 68"/>
                <a:gd name="T4" fmla="*/ 0 w 68"/>
                <a:gd name="T5" fmla="*/ 4 h 68"/>
                <a:gd name="T6" fmla="*/ 0 w 68"/>
                <a:gd name="T7" fmla="*/ 64 h 68"/>
                <a:gd name="T8" fmla="*/ 4 w 68"/>
                <a:gd name="T9" fmla="*/ 68 h 68"/>
                <a:gd name="T10" fmla="*/ 64 w 68"/>
                <a:gd name="T11" fmla="*/ 68 h 68"/>
                <a:gd name="T12" fmla="*/ 68 w 68"/>
                <a:gd name="T13" fmla="*/ 64 h 68"/>
                <a:gd name="T14" fmla="*/ 68 w 68"/>
                <a:gd name="T15" fmla="*/ 4 h 68"/>
                <a:gd name="T16" fmla="*/ 64 w 68"/>
                <a:gd name="T17" fmla="*/ 0 h 68"/>
                <a:gd name="T18" fmla="*/ 60 w 68"/>
                <a:gd name="T19" fmla="*/ 60 h 68"/>
                <a:gd name="T20" fmla="*/ 8 w 68"/>
                <a:gd name="T21" fmla="*/ 60 h 68"/>
                <a:gd name="T22" fmla="*/ 8 w 68"/>
                <a:gd name="T23" fmla="*/ 8 h 68"/>
                <a:gd name="T24" fmla="*/ 60 w 68"/>
                <a:gd name="T25" fmla="*/ 8 h 68"/>
                <a:gd name="T26" fmla="*/ 60 w 68"/>
                <a:gd name="T27" fmla="*/ 6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68">
                  <a:moveTo>
                    <a:pt x="6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7"/>
                    <a:pt x="1" y="68"/>
                    <a:pt x="4" y="68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6" y="68"/>
                    <a:pt x="68" y="67"/>
                    <a:pt x="68" y="6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2"/>
                    <a:pt x="66" y="0"/>
                    <a:pt x="64" y="0"/>
                  </a:cubicBezTo>
                  <a:close/>
                  <a:moveTo>
                    <a:pt x="60" y="60"/>
                  </a:moveTo>
                  <a:cubicBezTo>
                    <a:pt x="8" y="60"/>
                    <a:pt x="8" y="60"/>
                    <a:pt x="8" y="6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0" y="8"/>
                    <a:pt x="60" y="8"/>
                    <a:pt x="60" y="8"/>
                  </a:cubicBezTo>
                  <a:lnTo>
                    <a:pt x="60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594"/>
            <p:cNvSpPr>
              <a:spLocks noEditPoints="1"/>
            </p:cNvSpPr>
            <p:nvPr/>
          </p:nvSpPr>
          <p:spPr bwMode="auto">
            <a:xfrm>
              <a:off x="10525126" y="5280025"/>
              <a:ext cx="146050" cy="222250"/>
            </a:xfrm>
            <a:custGeom>
              <a:avLst/>
              <a:gdLst>
                <a:gd name="T0" fmla="*/ 107 w 107"/>
                <a:gd name="T1" fmla="*/ 46 h 164"/>
                <a:gd name="T2" fmla="*/ 54 w 107"/>
                <a:gd name="T3" fmla="*/ 0 h 164"/>
                <a:gd name="T4" fmla="*/ 0 w 107"/>
                <a:gd name="T5" fmla="*/ 46 h 164"/>
                <a:gd name="T6" fmla="*/ 27 w 107"/>
                <a:gd name="T7" fmla="*/ 116 h 164"/>
                <a:gd name="T8" fmla="*/ 22 w 107"/>
                <a:gd name="T9" fmla="*/ 133 h 164"/>
                <a:gd name="T10" fmla="*/ 54 w 107"/>
                <a:gd name="T11" fmla="*/ 164 h 164"/>
                <a:gd name="T12" fmla="*/ 85 w 107"/>
                <a:gd name="T13" fmla="*/ 133 h 164"/>
                <a:gd name="T14" fmla="*/ 80 w 107"/>
                <a:gd name="T15" fmla="*/ 116 h 164"/>
                <a:gd name="T16" fmla="*/ 107 w 107"/>
                <a:gd name="T17" fmla="*/ 46 h 164"/>
                <a:gd name="T18" fmla="*/ 54 w 107"/>
                <a:gd name="T19" fmla="*/ 8 h 164"/>
                <a:gd name="T20" fmla="*/ 99 w 107"/>
                <a:gd name="T21" fmla="*/ 46 h 164"/>
                <a:gd name="T22" fmla="*/ 75 w 107"/>
                <a:gd name="T23" fmla="*/ 110 h 164"/>
                <a:gd name="T24" fmla="*/ 54 w 107"/>
                <a:gd name="T25" fmla="*/ 101 h 164"/>
                <a:gd name="T26" fmla="*/ 32 w 107"/>
                <a:gd name="T27" fmla="*/ 110 h 164"/>
                <a:gd name="T28" fmla="*/ 8 w 107"/>
                <a:gd name="T29" fmla="*/ 46 h 164"/>
                <a:gd name="T30" fmla="*/ 54 w 107"/>
                <a:gd name="T31" fmla="*/ 8 h 164"/>
                <a:gd name="T32" fmla="*/ 54 w 107"/>
                <a:gd name="T33" fmla="*/ 156 h 164"/>
                <a:gd name="T34" fmla="*/ 30 w 107"/>
                <a:gd name="T35" fmla="*/ 133 h 164"/>
                <a:gd name="T36" fmla="*/ 35 w 107"/>
                <a:gd name="T37" fmla="*/ 119 h 164"/>
                <a:gd name="T38" fmla="*/ 35 w 107"/>
                <a:gd name="T39" fmla="*/ 119 h 164"/>
                <a:gd name="T40" fmla="*/ 36 w 107"/>
                <a:gd name="T41" fmla="*/ 118 h 164"/>
                <a:gd name="T42" fmla="*/ 54 w 107"/>
                <a:gd name="T43" fmla="*/ 109 h 164"/>
                <a:gd name="T44" fmla="*/ 77 w 107"/>
                <a:gd name="T45" fmla="*/ 133 h 164"/>
                <a:gd name="T46" fmla="*/ 54 w 107"/>
                <a:gd name="T47" fmla="*/ 15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7" h="164">
                  <a:moveTo>
                    <a:pt x="107" y="46"/>
                  </a:moveTo>
                  <a:cubicBezTo>
                    <a:pt x="107" y="21"/>
                    <a:pt x="83" y="0"/>
                    <a:pt x="54" y="0"/>
                  </a:cubicBezTo>
                  <a:cubicBezTo>
                    <a:pt x="24" y="0"/>
                    <a:pt x="0" y="21"/>
                    <a:pt x="0" y="46"/>
                  </a:cubicBezTo>
                  <a:cubicBezTo>
                    <a:pt x="0" y="62"/>
                    <a:pt x="10" y="96"/>
                    <a:pt x="27" y="116"/>
                  </a:cubicBezTo>
                  <a:cubicBezTo>
                    <a:pt x="24" y="121"/>
                    <a:pt x="22" y="127"/>
                    <a:pt x="22" y="133"/>
                  </a:cubicBezTo>
                  <a:cubicBezTo>
                    <a:pt x="22" y="150"/>
                    <a:pt x="36" y="164"/>
                    <a:pt x="54" y="164"/>
                  </a:cubicBezTo>
                  <a:cubicBezTo>
                    <a:pt x="71" y="164"/>
                    <a:pt x="85" y="150"/>
                    <a:pt x="85" y="133"/>
                  </a:cubicBezTo>
                  <a:cubicBezTo>
                    <a:pt x="85" y="127"/>
                    <a:pt x="83" y="121"/>
                    <a:pt x="80" y="116"/>
                  </a:cubicBezTo>
                  <a:cubicBezTo>
                    <a:pt x="97" y="96"/>
                    <a:pt x="107" y="61"/>
                    <a:pt x="107" y="46"/>
                  </a:cubicBezTo>
                  <a:close/>
                  <a:moveTo>
                    <a:pt x="54" y="8"/>
                  </a:moveTo>
                  <a:cubicBezTo>
                    <a:pt x="79" y="8"/>
                    <a:pt x="99" y="25"/>
                    <a:pt x="99" y="46"/>
                  </a:cubicBezTo>
                  <a:cubicBezTo>
                    <a:pt x="99" y="60"/>
                    <a:pt x="90" y="91"/>
                    <a:pt x="75" y="110"/>
                  </a:cubicBezTo>
                  <a:cubicBezTo>
                    <a:pt x="69" y="104"/>
                    <a:pt x="62" y="101"/>
                    <a:pt x="54" y="101"/>
                  </a:cubicBezTo>
                  <a:cubicBezTo>
                    <a:pt x="45" y="101"/>
                    <a:pt x="38" y="104"/>
                    <a:pt x="32" y="110"/>
                  </a:cubicBezTo>
                  <a:cubicBezTo>
                    <a:pt x="17" y="91"/>
                    <a:pt x="8" y="60"/>
                    <a:pt x="8" y="46"/>
                  </a:cubicBezTo>
                  <a:cubicBezTo>
                    <a:pt x="8" y="25"/>
                    <a:pt x="28" y="8"/>
                    <a:pt x="54" y="8"/>
                  </a:cubicBezTo>
                  <a:close/>
                  <a:moveTo>
                    <a:pt x="54" y="156"/>
                  </a:moveTo>
                  <a:cubicBezTo>
                    <a:pt x="41" y="156"/>
                    <a:pt x="30" y="146"/>
                    <a:pt x="30" y="133"/>
                  </a:cubicBezTo>
                  <a:cubicBezTo>
                    <a:pt x="30" y="128"/>
                    <a:pt x="32" y="123"/>
                    <a:pt x="35" y="119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18"/>
                    <a:pt x="35" y="118"/>
                    <a:pt x="36" y="118"/>
                  </a:cubicBezTo>
                  <a:cubicBezTo>
                    <a:pt x="40" y="112"/>
                    <a:pt x="46" y="109"/>
                    <a:pt x="54" y="109"/>
                  </a:cubicBezTo>
                  <a:cubicBezTo>
                    <a:pt x="67" y="109"/>
                    <a:pt x="77" y="120"/>
                    <a:pt x="77" y="133"/>
                  </a:cubicBezTo>
                  <a:cubicBezTo>
                    <a:pt x="77" y="146"/>
                    <a:pt x="67" y="156"/>
                    <a:pt x="54" y="1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595"/>
            <p:cNvSpPr>
              <a:spLocks/>
            </p:cNvSpPr>
            <p:nvPr/>
          </p:nvSpPr>
          <p:spPr bwMode="auto">
            <a:xfrm>
              <a:off x="10577514" y="5441950"/>
              <a:ext cx="41275" cy="38100"/>
            </a:xfrm>
            <a:custGeom>
              <a:avLst/>
              <a:gdLst>
                <a:gd name="T0" fmla="*/ 29 w 31"/>
                <a:gd name="T1" fmla="*/ 10 h 28"/>
                <a:gd name="T2" fmla="*/ 21 w 31"/>
                <a:gd name="T3" fmla="*/ 8 h 28"/>
                <a:gd name="T4" fmla="*/ 20 w 31"/>
                <a:gd name="T5" fmla="*/ 8 h 28"/>
                <a:gd name="T6" fmla="*/ 17 w 31"/>
                <a:gd name="T7" fmla="*/ 0 h 28"/>
                <a:gd name="T8" fmla="*/ 14 w 31"/>
                <a:gd name="T9" fmla="*/ 0 h 28"/>
                <a:gd name="T10" fmla="*/ 11 w 31"/>
                <a:gd name="T11" fmla="*/ 8 h 28"/>
                <a:gd name="T12" fmla="*/ 10 w 31"/>
                <a:gd name="T13" fmla="*/ 8 h 28"/>
                <a:gd name="T14" fmla="*/ 2 w 31"/>
                <a:gd name="T15" fmla="*/ 10 h 28"/>
                <a:gd name="T16" fmla="*/ 1 w 31"/>
                <a:gd name="T17" fmla="*/ 12 h 28"/>
                <a:gd name="T18" fmla="*/ 7 w 31"/>
                <a:gd name="T19" fmla="*/ 17 h 28"/>
                <a:gd name="T20" fmla="*/ 7 w 31"/>
                <a:gd name="T21" fmla="*/ 18 h 28"/>
                <a:gd name="T22" fmla="*/ 6 w 31"/>
                <a:gd name="T23" fmla="*/ 26 h 28"/>
                <a:gd name="T24" fmla="*/ 8 w 31"/>
                <a:gd name="T25" fmla="*/ 28 h 28"/>
                <a:gd name="T26" fmla="*/ 15 w 31"/>
                <a:gd name="T27" fmla="*/ 24 h 28"/>
                <a:gd name="T28" fmla="*/ 16 w 31"/>
                <a:gd name="T29" fmla="*/ 24 h 28"/>
                <a:gd name="T30" fmla="*/ 23 w 31"/>
                <a:gd name="T31" fmla="*/ 28 h 28"/>
                <a:gd name="T32" fmla="*/ 25 w 31"/>
                <a:gd name="T33" fmla="*/ 26 h 28"/>
                <a:gd name="T34" fmla="*/ 24 w 31"/>
                <a:gd name="T35" fmla="*/ 18 h 28"/>
                <a:gd name="T36" fmla="*/ 24 w 31"/>
                <a:gd name="T37" fmla="*/ 17 h 28"/>
                <a:gd name="T38" fmla="*/ 30 w 31"/>
                <a:gd name="T39" fmla="*/ 12 h 28"/>
                <a:gd name="T40" fmla="*/ 29 w 31"/>
                <a:gd name="T41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28">
                  <a:moveTo>
                    <a:pt x="29" y="1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0" y="8"/>
                    <a:pt x="20" y="8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1" y="1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7"/>
                    <a:pt x="7" y="28"/>
                    <a:pt x="8" y="28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5" y="27"/>
                    <a:pt x="25" y="26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1" y="11"/>
                    <a:pt x="30" y="10"/>
                    <a:pt x="2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596"/>
            <p:cNvSpPr>
              <a:spLocks noEditPoints="1"/>
            </p:cNvSpPr>
            <p:nvPr/>
          </p:nvSpPr>
          <p:spPr bwMode="auto">
            <a:xfrm>
              <a:off x="10467976" y="5919788"/>
              <a:ext cx="260350" cy="179388"/>
            </a:xfrm>
            <a:custGeom>
              <a:avLst/>
              <a:gdLst>
                <a:gd name="T0" fmla="*/ 189 w 193"/>
                <a:gd name="T1" fmla="*/ 39 h 132"/>
                <a:gd name="T2" fmla="*/ 175 w 193"/>
                <a:gd name="T3" fmla="*/ 39 h 132"/>
                <a:gd name="T4" fmla="*/ 175 w 193"/>
                <a:gd name="T5" fmla="*/ 26 h 132"/>
                <a:gd name="T6" fmla="*/ 189 w 193"/>
                <a:gd name="T7" fmla="*/ 26 h 132"/>
                <a:gd name="T8" fmla="*/ 193 w 193"/>
                <a:gd name="T9" fmla="*/ 22 h 132"/>
                <a:gd name="T10" fmla="*/ 189 w 193"/>
                <a:gd name="T11" fmla="*/ 18 h 132"/>
                <a:gd name="T12" fmla="*/ 131 w 193"/>
                <a:gd name="T13" fmla="*/ 18 h 132"/>
                <a:gd name="T14" fmla="*/ 110 w 193"/>
                <a:gd name="T15" fmla="*/ 0 h 132"/>
                <a:gd name="T16" fmla="*/ 83 w 193"/>
                <a:gd name="T17" fmla="*/ 0 h 132"/>
                <a:gd name="T18" fmla="*/ 63 w 193"/>
                <a:gd name="T19" fmla="*/ 18 h 132"/>
                <a:gd name="T20" fmla="*/ 4 w 193"/>
                <a:gd name="T21" fmla="*/ 18 h 132"/>
                <a:gd name="T22" fmla="*/ 0 w 193"/>
                <a:gd name="T23" fmla="*/ 22 h 132"/>
                <a:gd name="T24" fmla="*/ 4 w 193"/>
                <a:gd name="T25" fmla="*/ 26 h 132"/>
                <a:gd name="T26" fmla="*/ 18 w 193"/>
                <a:gd name="T27" fmla="*/ 26 h 132"/>
                <a:gd name="T28" fmla="*/ 18 w 193"/>
                <a:gd name="T29" fmla="*/ 39 h 132"/>
                <a:gd name="T30" fmla="*/ 4 w 193"/>
                <a:gd name="T31" fmla="*/ 39 h 132"/>
                <a:gd name="T32" fmla="*/ 0 w 193"/>
                <a:gd name="T33" fmla="*/ 43 h 132"/>
                <a:gd name="T34" fmla="*/ 4 w 193"/>
                <a:gd name="T35" fmla="*/ 47 h 132"/>
                <a:gd name="T36" fmla="*/ 18 w 193"/>
                <a:gd name="T37" fmla="*/ 47 h 132"/>
                <a:gd name="T38" fmla="*/ 18 w 193"/>
                <a:gd name="T39" fmla="*/ 95 h 132"/>
                <a:gd name="T40" fmla="*/ 55 w 193"/>
                <a:gd name="T41" fmla="*/ 132 h 132"/>
                <a:gd name="T42" fmla="*/ 138 w 193"/>
                <a:gd name="T43" fmla="*/ 132 h 132"/>
                <a:gd name="T44" fmla="*/ 175 w 193"/>
                <a:gd name="T45" fmla="*/ 95 h 132"/>
                <a:gd name="T46" fmla="*/ 175 w 193"/>
                <a:gd name="T47" fmla="*/ 47 h 132"/>
                <a:gd name="T48" fmla="*/ 189 w 193"/>
                <a:gd name="T49" fmla="*/ 47 h 132"/>
                <a:gd name="T50" fmla="*/ 193 w 193"/>
                <a:gd name="T51" fmla="*/ 43 h 132"/>
                <a:gd name="T52" fmla="*/ 189 w 193"/>
                <a:gd name="T53" fmla="*/ 39 h 132"/>
                <a:gd name="T54" fmla="*/ 83 w 193"/>
                <a:gd name="T55" fmla="*/ 8 h 132"/>
                <a:gd name="T56" fmla="*/ 110 w 193"/>
                <a:gd name="T57" fmla="*/ 8 h 132"/>
                <a:gd name="T58" fmla="*/ 122 w 193"/>
                <a:gd name="T59" fmla="*/ 18 h 132"/>
                <a:gd name="T60" fmla="*/ 71 w 193"/>
                <a:gd name="T61" fmla="*/ 18 h 132"/>
                <a:gd name="T62" fmla="*/ 83 w 193"/>
                <a:gd name="T63" fmla="*/ 8 h 132"/>
                <a:gd name="T64" fmla="*/ 167 w 193"/>
                <a:gd name="T65" fmla="*/ 95 h 132"/>
                <a:gd name="T66" fmla="*/ 138 w 193"/>
                <a:gd name="T67" fmla="*/ 124 h 132"/>
                <a:gd name="T68" fmla="*/ 55 w 193"/>
                <a:gd name="T69" fmla="*/ 124 h 132"/>
                <a:gd name="T70" fmla="*/ 26 w 193"/>
                <a:gd name="T71" fmla="*/ 95 h 132"/>
                <a:gd name="T72" fmla="*/ 26 w 193"/>
                <a:gd name="T73" fmla="*/ 26 h 132"/>
                <a:gd name="T74" fmla="*/ 167 w 193"/>
                <a:gd name="T75" fmla="*/ 26 h 132"/>
                <a:gd name="T76" fmla="*/ 167 w 193"/>
                <a:gd name="T77" fmla="*/ 9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3" h="132">
                  <a:moveTo>
                    <a:pt x="189" y="39"/>
                  </a:moveTo>
                  <a:cubicBezTo>
                    <a:pt x="175" y="39"/>
                    <a:pt x="175" y="39"/>
                    <a:pt x="175" y="39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89" y="26"/>
                    <a:pt x="189" y="26"/>
                    <a:pt x="189" y="26"/>
                  </a:cubicBezTo>
                  <a:cubicBezTo>
                    <a:pt x="191" y="26"/>
                    <a:pt x="193" y="24"/>
                    <a:pt x="193" y="22"/>
                  </a:cubicBezTo>
                  <a:cubicBezTo>
                    <a:pt x="193" y="20"/>
                    <a:pt x="191" y="18"/>
                    <a:pt x="189" y="18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29" y="8"/>
                    <a:pt x="120" y="0"/>
                    <a:pt x="110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73" y="0"/>
                    <a:pt x="64" y="8"/>
                    <a:pt x="63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20"/>
                    <a:pt x="0" y="22"/>
                  </a:cubicBezTo>
                  <a:cubicBezTo>
                    <a:pt x="0" y="24"/>
                    <a:pt x="2" y="26"/>
                    <a:pt x="4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2" y="39"/>
                    <a:pt x="0" y="41"/>
                    <a:pt x="0" y="43"/>
                  </a:cubicBezTo>
                  <a:cubicBezTo>
                    <a:pt x="0" y="45"/>
                    <a:pt x="2" y="47"/>
                    <a:pt x="4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95"/>
                    <a:pt x="18" y="95"/>
                    <a:pt x="18" y="95"/>
                  </a:cubicBezTo>
                  <a:cubicBezTo>
                    <a:pt x="18" y="115"/>
                    <a:pt x="35" y="132"/>
                    <a:pt x="55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58" y="132"/>
                    <a:pt x="175" y="115"/>
                    <a:pt x="175" y="95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91" y="47"/>
                    <a:pt x="193" y="45"/>
                    <a:pt x="193" y="43"/>
                  </a:cubicBezTo>
                  <a:cubicBezTo>
                    <a:pt x="193" y="41"/>
                    <a:pt x="191" y="39"/>
                    <a:pt x="189" y="39"/>
                  </a:cubicBezTo>
                  <a:close/>
                  <a:moveTo>
                    <a:pt x="83" y="8"/>
                  </a:moveTo>
                  <a:cubicBezTo>
                    <a:pt x="110" y="8"/>
                    <a:pt x="110" y="8"/>
                    <a:pt x="110" y="8"/>
                  </a:cubicBezTo>
                  <a:cubicBezTo>
                    <a:pt x="116" y="8"/>
                    <a:pt x="121" y="13"/>
                    <a:pt x="122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2" y="13"/>
                    <a:pt x="77" y="8"/>
                    <a:pt x="83" y="8"/>
                  </a:cubicBezTo>
                  <a:close/>
                  <a:moveTo>
                    <a:pt x="167" y="95"/>
                  </a:moveTo>
                  <a:cubicBezTo>
                    <a:pt x="167" y="111"/>
                    <a:pt x="154" y="124"/>
                    <a:pt x="138" y="124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39" y="124"/>
                    <a:pt x="26" y="111"/>
                    <a:pt x="26" y="9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167" y="26"/>
                    <a:pt x="167" y="26"/>
                    <a:pt x="167" y="26"/>
                  </a:cubicBezTo>
                  <a:lnTo>
                    <a:pt x="167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597"/>
            <p:cNvSpPr>
              <a:spLocks noEditPoints="1"/>
            </p:cNvSpPr>
            <p:nvPr/>
          </p:nvSpPr>
          <p:spPr bwMode="auto">
            <a:xfrm>
              <a:off x="10991851" y="368300"/>
              <a:ext cx="258763" cy="166688"/>
            </a:xfrm>
            <a:custGeom>
              <a:avLst/>
              <a:gdLst>
                <a:gd name="T0" fmla="*/ 174 w 191"/>
                <a:gd name="T1" fmla="*/ 0 h 123"/>
                <a:gd name="T2" fmla="*/ 16 w 191"/>
                <a:gd name="T3" fmla="*/ 0 h 123"/>
                <a:gd name="T4" fmla="*/ 0 w 191"/>
                <a:gd name="T5" fmla="*/ 17 h 123"/>
                <a:gd name="T6" fmla="*/ 0 w 191"/>
                <a:gd name="T7" fmla="*/ 106 h 123"/>
                <a:gd name="T8" fmla="*/ 16 w 191"/>
                <a:gd name="T9" fmla="*/ 123 h 123"/>
                <a:gd name="T10" fmla="*/ 174 w 191"/>
                <a:gd name="T11" fmla="*/ 123 h 123"/>
                <a:gd name="T12" fmla="*/ 191 w 191"/>
                <a:gd name="T13" fmla="*/ 106 h 123"/>
                <a:gd name="T14" fmla="*/ 191 w 191"/>
                <a:gd name="T15" fmla="*/ 17 h 123"/>
                <a:gd name="T16" fmla="*/ 174 w 191"/>
                <a:gd name="T17" fmla="*/ 0 h 123"/>
                <a:gd name="T18" fmla="*/ 174 w 191"/>
                <a:gd name="T19" fmla="*/ 8 h 123"/>
                <a:gd name="T20" fmla="*/ 180 w 191"/>
                <a:gd name="T21" fmla="*/ 10 h 123"/>
                <a:gd name="T22" fmla="*/ 121 w 191"/>
                <a:gd name="T23" fmla="*/ 70 h 123"/>
                <a:gd name="T24" fmla="*/ 121 w 191"/>
                <a:gd name="T25" fmla="*/ 70 h 123"/>
                <a:gd name="T26" fmla="*/ 121 w 191"/>
                <a:gd name="T27" fmla="*/ 70 h 123"/>
                <a:gd name="T28" fmla="*/ 102 w 191"/>
                <a:gd name="T29" fmla="*/ 89 h 123"/>
                <a:gd name="T30" fmla="*/ 89 w 191"/>
                <a:gd name="T31" fmla="*/ 89 h 123"/>
                <a:gd name="T32" fmla="*/ 70 w 191"/>
                <a:gd name="T33" fmla="*/ 70 h 123"/>
                <a:gd name="T34" fmla="*/ 70 w 191"/>
                <a:gd name="T35" fmla="*/ 70 h 123"/>
                <a:gd name="T36" fmla="*/ 70 w 191"/>
                <a:gd name="T37" fmla="*/ 70 h 123"/>
                <a:gd name="T38" fmla="*/ 10 w 191"/>
                <a:gd name="T39" fmla="*/ 10 h 123"/>
                <a:gd name="T40" fmla="*/ 16 w 191"/>
                <a:gd name="T41" fmla="*/ 8 h 123"/>
                <a:gd name="T42" fmla="*/ 174 w 191"/>
                <a:gd name="T43" fmla="*/ 8 h 123"/>
                <a:gd name="T44" fmla="*/ 84 w 191"/>
                <a:gd name="T45" fmla="*/ 95 h 123"/>
                <a:gd name="T46" fmla="*/ 95 w 191"/>
                <a:gd name="T47" fmla="*/ 100 h 123"/>
                <a:gd name="T48" fmla="*/ 107 w 191"/>
                <a:gd name="T49" fmla="*/ 95 h 123"/>
                <a:gd name="T50" fmla="*/ 124 w 191"/>
                <a:gd name="T51" fmla="*/ 78 h 123"/>
                <a:gd name="T52" fmla="*/ 160 w 191"/>
                <a:gd name="T53" fmla="*/ 115 h 123"/>
                <a:gd name="T54" fmla="*/ 31 w 191"/>
                <a:gd name="T55" fmla="*/ 115 h 123"/>
                <a:gd name="T56" fmla="*/ 67 w 191"/>
                <a:gd name="T57" fmla="*/ 78 h 123"/>
                <a:gd name="T58" fmla="*/ 84 w 191"/>
                <a:gd name="T59" fmla="*/ 95 h 123"/>
                <a:gd name="T60" fmla="*/ 8 w 191"/>
                <a:gd name="T61" fmla="*/ 106 h 123"/>
                <a:gd name="T62" fmla="*/ 8 w 191"/>
                <a:gd name="T63" fmla="*/ 19 h 123"/>
                <a:gd name="T64" fmla="*/ 62 w 191"/>
                <a:gd name="T65" fmla="*/ 73 h 123"/>
                <a:gd name="T66" fmla="*/ 20 w 191"/>
                <a:gd name="T67" fmla="*/ 115 h 123"/>
                <a:gd name="T68" fmla="*/ 16 w 191"/>
                <a:gd name="T69" fmla="*/ 115 h 123"/>
                <a:gd name="T70" fmla="*/ 8 w 191"/>
                <a:gd name="T71" fmla="*/ 106 h 123"/>
                <a:gd name="T72" fmla="*/ 174 w 191"/>
                <a:gd name="T73" fmla="*/ 115 h 123"/>
                <a:gd name="T74" fmla="*/ 171 w 191"/>
                <a:gd name="T75" fmla="*/ 115 h 123"/>
                <a:gd name="T76" fmla="*/ 129 w 191"/>
                <a:gd name="T77" fmla="*/ 73 h 123"/>
                <a:gd name="T78" fmla="*/ 183 w 191"/>
                <a:gd name="T79" fmla="*/ 19 h 123"/>
                <a:gd name="T80" fmla="*/ 183 w 191"/>
                <a:gd name="T81" fmla="*/ 106 h 123"/>
                <a:gd name="T82" fmla="*/ 174 w 191"/>
                <a:gd name="T83" fmla="*/ 11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1" h="123">
                  <a:moveTo>
                    <a:pt x="17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7"/>
                    <a:pt x="0" y="1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15"/>
                    <a:pt x="7" y="123"/>
                    <a:pt x="16" y="123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84" y="123"/>
                    <a:pt x="191" y="115"/>
                    <a:pt x="191" y="106"/>
                  </a:cubicBezTo>
                  <a:cubicBezTo>
                    <a:pt x="191" y="17"/>
                    <a:pt x="191" y="17"/>
                    <a:pt x="191" y="17"/>
                  </a:cubicBezTo>
                  <a:cubicBezTo>
                    <a:pt x="191" y="7"/>
                    <a:pt x="184" y="0"/>
                    <a:pt x="174" y="0"/>
                  </a:cubicBezTo>
                  <a:close/>
                  <a:moveTo>
                    <a:pt x="174" y="8"/>
                  </a:moveTo>
                  <a:cubicBezTo>
                    <a:pt x="177" y="8"/>
                    <a:pt x="179" y="9"/>
                    <a:pt x="180" y="10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98" y="92"/>
                    <a:pt x="93" y="92"/>
                    <a:pt x="89" y="8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2" y="9"/>
                    <a:pt x="14" y="8"/>
                    <a:pt x="16" y="8"/>
                  </a:cubicBezTo>
                  <a:lnTo>
                    <a:pt x="174" y="8"/>
                  </a:lnTo>
                  <a:close/>
                  <a:moveTo>
                    <a:pt x="84" y="95"/>
                  </a:moveTo>
                  <a:cubicBezTo>
                    <a:pt x="87" y="98"/>
                    <a:pt x="91" y="100"/>
                    <a:pt x="95" y="100"/>
                  </a:cubicBezTo>
                  <a:cubicBezTo>
                    <a:pt x="100" y="100"/>
                    <a:pt x="104" y="98"/>
                    <a:pt x="107" y="95"/>
                  </a:cubicBezTo>
                  <a:cubicBezTo>
                    <a:pt x="124" y="78"/>
                    <a:pt x="124" y="78"/>
                    <a:pt x="124" y="78"/>
                  </a:cubicBezTo>
                  <a:cubicBezTo>
                    <a:pt x="160" y="115"/>
                    <a:pt x="160" y="115"/>
                    <a:pt x="160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67" y="78"/>
                    <a:pt x="67" y="78"/>
                    <a:pt x="67" y="78"/>
                  </a:cubicBezTo>
                  <a:lnTo>
                    <a:pt x="84" y="95"/>
                  </a:lnTo>
                  <a:close/>
                  <a:moveTo>
                    <a:pt x="8" y="106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16" y="115"/>
                    <a:pt x="16" y="115"/>
                    <a:pt x="16" y="115"/>
                  </a:cubicBezTo>
                  <a:cubicBezTo>
                    <a:pt x="12" y="115"/>
                    <a:pt x="8" y="111"/>
                    <a:pt x="8" y="106"/>
                  </a:cubicBezTo>
                  <a:close/>
                  <a:moveTo>
                    <a:pt x="174" y="115"/>
                  </a:moveTo>
                  <a:cubicBezTo>
                    <a:pt x="171" y="115"/>
                    <a:pt x="171" y="115"/>
                    <a:pt x="171" y="115"/>
                  </a:cubicBezTo>
                  <a:cubicBezTo>
                    <a:pt x="129" y="73"/>
                    <a:pt x="129" y="73"/>
                    <a:pt x="129" y="73"/>
                  </a:cubicBezTo>
                  <a:cubicBezTo>
                    <a:pt x="183" y="19"/>
                    <a:pt x="183" y="19"/>
                    <a:pt x="183" y="19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3" y="111"/>
                    <a:pt x="179" y="115"/>
                    <a:pt x="174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598"/>
            <p:cNvSpPr>
              <a:spLocks noEditPoints="1"/>
            </p:cNvSpPr>
            <p:nvPr/>
          </p:nvSpPr>
          <p:spPr bwMode="auto">
            <a:xfrm>
              <a:off x="11004551" y="2233612"/>
              <a:ext cx="231775" cy="141288"/>
            </a:xfrm>
            <a:custGeom>
              <a:avLst/>
              <a:gdLst>
                <a:gd name="T0" fmla="*/ 124 w 172"/>
                <a:gd name="T1" fmla="*/ 104 h 104"/>
                <a:gd name="T2" fmla="*/ 13 w 172"/>
                <a:gd name="T3" fmla="*/ 104 h 104"/>
                <a:gd name="T4" fmla="*/ 0 w 172"/>
                <a:gd name="T5" fmla="*/ 91 h 104"/>
                <a:gd name="T6" fmla="*/ 0 w 172"/>
                <a:gd name="T7" fmla="*/ 13 h 104"/>
                <a:gd name="T8" fmla="*/ 13 w 172"/>
                <a:gd name="T9" fmla="*/ 0 h 104"/>
                <a:gd name="T10" fmla="*/ 124 w 172"/>
                <a:gd name="T11" fmla="*/ 0 h 104"/>
                <a:gd name="T12" fmla="*/ 137 w 172"/>
                <a:gd name="T13" fmla="*/ 13 h 104"/>
                <a:gd name="T14" fmla="*/ 137 w 172"/>
                <a:gd name="T15" fmla="*/ 21 h 104"/>
                <a:gd name="T16" fmla="*/ 172 w 172"/>
                <a:gd name="T17" fmla="*/ 58 h 104"/>
                <a:gd name="T18" fmla="*/ 170 w 172"/>
                <a:gd name="T19" fmla="*/ 61 h 104"/>
                <a:gd name="T20" fmla="*/ 166 w 172"/>
                <a:gd name="T21" fmla="*/ 61 h 104"/>
                <a:gd name="T22" fmla="*/ 137 w 172"/>
                <a:gd name="T23" fmla="*/ 51 h 104"/>
                <a:gd name="T24" fmla="*/ 137 w 172"/>
                <a:gd name="T25" fmla="*/ 91 h 104"/>
                <a:gd name="T26" fmla="*/ 124 w 172"/>
                <a:gd name="T27" fmla="*/ 104 h 104"/>
                <a:gd name="T28" fmla="*/ 13 w 172"/>
                <a:gd name="T29" fmla="*/ 8 h 104"/>
                <a:gd name="T30" fmla="*/ 8 w 172"/>
                <a:gd name="T31" fmla="*/ 13 h 104"/>
                <a:gd name="T32" fmla="*/ 8 w 172"/>
                <a:gd name="T33" fmla="*/ 91 h 104"/>
                <a:gd name="T34" fmla="*/ 13 w 172"/>
                <a:gd name="T35" fmla="*/ 96 h 104"/>
                <a:gd name="T36" fmla="*/ 124 w 172"/>
                <a:gd name="T37" fmla="*/ 96 h 104"/>
                <a:gd name="T38" fmla="*/ 129 w 172"/>
                <a:gd name="T39" fmla="*/ 91 h 104"/>
                <a:gd name="T40" fmla="*/ 129 w 172"/>
                <a:gd name="T41" fmla="*/ 47 h 104"/>
                <a:gd name="T42" fmla="*/ 133 w 172"/>
                <a:gd name="T43" fmla="*/ 43 h 104"/>
                <a:gd name="T44" fmla="*/ 163 w 172"/>
                <a:gd name="T45" fmla="*/ 50 h 104"/>
                <a:gd name="T46" fmla="*/ 135 w 172"/>
                <a:gd name="T47" fmla="*/ 29 h 104"/>
                <a:gd name="T48" fmla="*/ 134 w 172"/>
                <a:gd name="T49" fmla="*/ 29 h 104"/>
                <a:gd name="T50" fmla="*/ 133 w 172"/>
                <a:gd name="T51" fmla="*/ 29 h 104"/>
                <a:gd name="T52" fmla="*/ 130 w 172"/>
                <a:gd name="T53" fmla="*/ 28 h 104"/>
                <a:gd name="T54" fmla="*/ 129 w 172"/>
                <a:gd name="T55" fmla="*/ 25 h 104"/>
                <a:gd name="T56" fmla="*/ 129 w 172"/>
                <a:gd name="T57" fmla="*/ 13 h 104"/>
                <a:gd name="T58" fmla="*/ 124 w 172"/>
                <a:gd name="T59" fmla="*/ 8 h 104"/>
                <a:gd name="T60" fmla="*/ 13 w 172"/>
                <a:gd name="T61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2" h="104">
                  <a:moveTo>
                    <a:pt x="124" y="104"/>
                  </a:moveTo>
                  <a:cubicBezTo>
                    <a:pt x="13" y="104"/>
                    <a:pt x="13" y="104"/>
                    <a:pt x="13" y="104"/>
                  </a:cubicBezTo>
                  <a:cubicBezTo>
                    <a:pt x="6" y="104"/>
                    <a:pt x="0" y="98"/>
                    <a:pt x="0" y="9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31" y="0"/>
                    <a:pt x="137" y="6"/>
                    <a:pt x="137" y="13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56" y="22"/>
                    <a:pt x="172" y="38"/>
                    <a:pt x="172" y="58"/>
                  </a:cubicBezTo>
                  <a:cubicBezTo>
                    <a:pt x="172" y="59"/>
                    <a:pt x="172" y="61"/>
                    <a:pt x="170" y="61"/>
                  </a:cubicBezTo>
                  <a:cubicBezTo>
                    <a:pt x="169" y="62"/>
                    <a:pt x="167" y="62"/>
                    <a:pt x="166" y="61"/>
                  </a:cubicBezTo>
                  <a:cubicBezTo>
                    <a:pt x="157" y="55"/>
                    <a:pt x="147" y="52"/>
                    <a:pt x="137" y="5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8"/>
                    <a:pt x="131" y="104"/>
                    <a:pt x="124" y="104"/>
                  </a:cubicBezTo>
                  <a:close/>
                  <a:moveTo>
                    <a:pt x="13" y="8"/>
                  </a:moveTo>
                  <a:cubicBezTo>
                    <a:pt x="11" y="8"/>
                    <a:pt x="8" y="10"/>
                    <a:pt x="8" y="1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4"/>
                    <a:pt x="11" y="96"/>
                    <a:pt x="13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7" y="96"/>
                    <a:pt x="129" y="94"/>
                    <a:pt x="129" y="91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29" y="45"/>
                    <a:pt x="131" y="43"/>
                    <a:pt x="133" y="43"/>
                  </a:cubicBezTo>
                  <a:cubicBezTo>
                    <a:pt x="144" y="43"/>
                    <a:pt x="154" y="46"/>
                    <a:pt x="163" y="50"/>
                  </a:cubicBezTo>
                  <a:cubicBezTo>
                    <a:pt x="160" y="38"/>
                    <a:pt x="148" y="29"/>
                    <a:pt x="135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32" y="29"/>
                    <a:pt x="131" y="29"/>
                    <a:pt x="130" y="28"/>
                  </a:cubicBezTo>
                  <a:cubicBezTo>
                    <a:pt x="129" y="27"/>
                    <a:pt x="129" y="26"/>
                    <a:pt x="129" y="25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0"/>
                    <a:pt x="127" y="8"/>
                    <a:pt x="124" y="8"/>
                  </a:cubicBezTo>
                  <a:lnTo>
                    <a:pt x="13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599"/>
            <p:cNvSpPr>
              <a:spLocks noEditPoints="1"/>
            </p:cNvSpPr>
            <p:nvPr/>
          </p:nvSpPr>
          <p:spPr bwMode="auto">
            <a:xfrm>
              <a:off x="10998201" y="949325"/>
              <a:ext cx="244475" cy="241300"/>
            </a:xfrm>
            <a:custGeom>
              <a:avLst/>
              <a:gdLst>
                <a:gd name="T0" fmla="*/ 175 w 180"/>
                <a:gd name="T1" fmla="*/ 49 h 179"/>
                <a:gd name="T2" fmla="*/ 131 w 180"/>
                <a:gd name="T3" fmla="*/ 5 h 179"/>
                <a:gd name="T4" fmla="*/ 118 w 180"/>
                <a:gd name="T5" fmla="*/ 0 h 179"/>
                <a:gd name="T6" fmla="*/ 106 w 180"/>
                <a:gd name="T7" fmla="*/ 5 h 179"/>
                <a:gd name="T8" fmla="*/ 15 w 180"/>
                <a:gd name="T9" fmla="*/ 95 h 179"/>
                <a:gd name="T10" fmla="*/ 10 w 180"/>
                <a:gd name="T11" fmla="*/ 105 h 179"/>
                <a:gd name="T12" fmla="*/ 1 w 180"/>
                <a:gd name="T13" fmla="*/ 158 h 179"/>
                <a:gd name="T14" fmla="*/ 5 w 180"/>
                <a:gd name="T15" fmla="*/ 173 h 179"/>
                <a:gd name="T16" fmla="*/ 18 w 180"/>
                <a:gd name="T17" fmla="*/ 179 h 179"/>
                <a:gd name="T18" fmla="*/ 21 w 180"/>
                <a:gd name="T19" fmla="*/ 179 h 179"/>
                <a:gd name="T20" fmla="*/ 78 w 180"/>
                <a:gd name="T21" fmla="*/ 169 h 179"/>
                <a:gd name="T22" fmla="*/ 81 w 180"/>
                <a:gd name="T23" fmla="*/ 168 h 179"/>
                <a:gd name="T24" fmla="*/ 175 w 180"/>
                <a:gd name="T25" fmla="*/ 74 h 179"/>
                <a:gd name="T26" fmla="*/ 180 w 180"/>
                <a:gd name="T27" fmla="*/ 62 h 179"/>
                <a:gd name="T28" fmla="*/ 175 w 180"/>
                <a:gd name="T29" fmla="*/ 49 h 179"/>
                <a:gd name="T30" fmla="*/ 169 w 180"/>
                <a:gd name="T31" fmla="*/ 68 h 179"/>
                <a:gd name="T32" fmla="*/ 76 w 180"/>
                <a:gd name="T33" fmla="*/ 161 h 179"/>
                <a:gd name="T34" fmla="*/ 20 w 180"/>
                <a:gd name="T35" fmla="*/ 171 h 179"/>
                <a:gd name="T36" fmla="*/ 11 w 180"/>
                <a:gd name="T37" fmla="*/ 167 h 179"/>
                <a:gd name="T38" fmla="*/ 9 w 180"/>
                <a:gd name="T39" fmla="*/ 160 h 179"/>
                <a:gd name="T40" fmla="*/ 18 w 180"/>
                <a:gd name="T41" fmla="*/ 106 h 179"/>
                <a:gd name="T42" fmla="*/ 20 w 180"/>
                <a:gd name="T43" fmla="*/ 101 h 179"/>
                <a:gd name="T44" fmla="*/ 111 w 180"/>
                <a:gd name="T45" fmla="*/ 10 h 179"/>
                <a:gd name="T46" fmla="*/ 118 w 180"/>
                <a:gd name="T47" fmla="*/ 8 h 179"/>
                <a:gd name="T48" fmla="*/ 125 w 180"/>
                <a:gd name="T49" fmla="*/ 10 h 179"/>
                <a:gd name="T50" fmla="*/ 169 w 180"/>
                <a:gd name="T51" fmla="*/ 55 h 179"/>
                <a:gd name="T52" fmla="*/ 172 w 180"/>
                <a:gd name="T53" fmla="*/ 62 h 179"/>
                <a:gd name="T54" fmla="*/ 169 w 180"/>
                <a:gd name="T55" fmla="*/ 6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0" h="179">
                  <a:moveTo>
                    <a:pt x="175" y="49"/>
                  </a:moveTo>
                  <a:cubicBezTo>
                    <a:pt x="131" y="5"/>
                    <a:pt x="131" y="5"/>
                    <a:pt x="131" y="5"/>
                  </a:cubicBezTo>
                  <a:cubicBezTo>
                    <a:pt x="127" y="1"/>
                    <a:pt x="123" y="0"/>
                    <a:pt x="118" y="0"/>
                  </a:cubicBezTo>
                  <a:cubicBezTo>
                    <a:pt x="113" y="0"/>
                    <a:pt x="109" y="1"/>
                    <a:pt x="106" y="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2" y="98"/>
                    <a:pt x="11" y="101"/>
                    <a:pt x="10" y="105"/>
                  </a:cubicBezTo>
                  <a:cubicBezTo>
                    <a:pt x="1" y="158"/>
                    <a:pt x="1" y="158"/>
                    <a:pt x="1" y="158"/>
                  </a:cubicBezTo>
                  <a:cubicBezTo>
                    <a:pt x="0" y="163"/>
                    <a:pt x="2" y="169"/>
                    <a:pt x="5" y="173"/>
                  </a:cubicBezTo>
                  <a:cubicBezTo>
                    <a:pt x="8" y="176"/>
                    <a:pt x="13" y="179"/>
                    <a:pt x="18" y="179"/>
                  </a:cubicBezTo>
                  <a:cubicBezTo>
                    <a:pt x="19" y="179"/>
                    <a:pt x="20" y="179"/>
                    <a:pt x="21" y="179"/>
                  </a:cubicBezTo>
                  <a:cubicBezTo>
                    <a:pt x="78" y="169"/>
                    <a:pt x="78" y="169"/>
                    <a:pt x="78" y="169"/>
                  </a:cubicBezTo>
                  <a:cubicBezTo>
                    <a:pt x="79" y="169"/>
                    <a:pt x="80" y="169"/>
                    <a:pt x="81" y="168"/>
                  </a:cubicBezTo>
                  <a:cubicBezTo>
                    <a:pt x="175" y="74"/>
                    <a:pt x="175" y="74"/>
                    <a:pt x="175" y="74"/>
                  </a:cubicBezTo>
                  <a:cubicBezTo>
                    <a:pt x="178" y="71"/>
                    <a:pt x="180" y="66"/>
                    <a:pt x="180" y="62"/>
                  </a:cubicBezTo>
                  <a:cubicBezTo>
                    <a:pt x="180" y="57"/>
                    <a:pt x="178" y="52"/>
                    <a:pt x="175" y="49"/>
                  </a:cubicBezTo>
                  <a:close/>
                  <a:moveTo>
                    <a:pt x="169" y="68"/>
                  </a:moveTo>
                  <a:cubicBezTo>
                    <a:pt x="76" y="161"/>
                    <a:pt x="76" y="161"/>
                    <a:pt x="76" y="161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7" y="171"/>
                    <a:pt x="13" y="170"/>
                    <a:pt x="11" y="167"/>
                  </a:cubicBezTo>
                  <a:cubicBezTo>
                    <a:pt x="9" y="165"/>
                    <a:pt x="8" y="162"/>
                    <a:pt x="9" y="160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4"/>
                    <a:pt x="19" y="103"/>
                    <a:pt x="20" y="101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3" y="9"/>
                    <a:pt x="116" y="8"/>
                    <a:pt x="118" y="8"/>
                  </a:cubicBezTo>
                  <a:cubicBezTo>
                    <a:pt x="121" y="8"/>
                    <a:pt x="123" y="9"/>
                    <a:pt x="125" y="10"/>
                  </a:cubicBezTo>
                  <a:cubicBezTo>
                    <a:pt x="169" y="55"/>
                    <a:pt x="169" y="55"/>
                    <a:pt x="169" y="55"/>
                  </a:cubicBezTo>
                  <a:cubicBezTo>
                    <a:pt x="171" y="57"/>
                    <a:pt x="172" y="59"/>
                    <a:pt x="172" y="62"/>
                  </a:cubicBezTo>
                  <a:cubicBezTo>
                    <a:pt x="172" y="64"/>
                    <a:pt x="171" y="66"/>
                    <a:pt x="169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600"/>
            <p:cNvSpPr>
              <a:spLocks noEditPoints="1"/>
            </p:cNvSpPr>
            <p:nvPr/>
          </p:nvSpPr>
          <p:spPr bwMode="auto">
            <a:xfrm>
              <a:off x="11017251" y="1135062"/>
              <a:ext cx="38100" cy="36513"/>
            </a:xfrm>
            <a:custGeom>
              <a:avLst/>
              <a:gdLst>
                <a:gd name="T0" fmla="*/ 5 w 28"/>
                <a:gd name="T1" fmla="*/ 5 h 27"/>
                <a:gd name="T2" fmla="*/ 5 w 28"/>
                <a:gd name="T3" fmla="*/ 23 h 27"/>
                <a:gd name="T4" fmla="*/ 14 w 28"/>
                <a:gd name="T5" fmla="*/ 27 h 27"/>
                <a:gd name="T6" fmla="*/ 23 w 28"/>
                <a:gd name="T7" fmla="*/ 23 h 27"/>
                <a:gd name="T8" fmla="*/ 23 w 28"/>
                <a:gd name="T9" fmla="*/ 5 h 27"/>
                <a:gd name="T10" fmla="*/ 5 w 28"/>
                <a:gd name="T11" fmla="*/ 5 h 27"/>
                <a:gd name="T12" fmla="*/ 17 w 28"/>
                <a:gd name="T13" fmla="*/ 17 h 27"/>
                <a:gd name="T14" fmla="*/ 10 w 28"/>
                <a:gd name="T15" fmla="*/ 17 h 27"/>
                <a:gd name="T16" fmla="*/ 10 w 28"/>
                <a:gd name="T17" fmla="*/ 10 h 27"/>
                <a:gd name="T18" fmla="*/ 14 w 28"/>
                <a:gd name="T19" fmla="*/ 9 h 27"/>
                <a:gd name="T20" fmla="*/ 17 w 28"/>
                <a:gd name="T21" fmla="*/ 10 h 27"/>
                <a:gd name="T22" fmla="*/ 17 w 28"/>
                <a:gd name="T23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7">
                  <a:moveTo>
                    <a:pt x="5" y="5"/>
                  </a:moveTo>
                  <a:cubicBezTo>
                    <a:pt x="0" y="10"/>
                    <a:pt x="0" y="18"/>
                    <a:pt x="5" y="23"/>
                  </a:cubicBezTo>
                  <a:cubicBezTo>
                    <a:pt x="7" y="25"/>
                    <a:pt x="10" y="27"/>
                    <a:pt x="14" y="27"/>
                  </a:cubicBezTo>
                  <a:cubicBezTo>
                    <a:pt x="17" y="27"/>
                    <a:pt x="20" y="25"/>
                    <a:pt x="23" y="23"/>
                  </a:cubicBezTo>
                  <a:cubicBezTo>
                    <a:pt x="28" y="18"/>
                    <a:pt x="28" y="10"/>
                    <a:pt x="23" y="5"/>
                  </a:cubicBezTo>
                  <a:cubicBezTo>
                    <a:pt x="18" y="0"/>
                    <a:pt x="10" y="0"/>
                    <a:pt x="5" y="5"/>
                  </a:cubicBezTo>
                  <a:close/>
                  <a:moveTo>
                    <a:pt x="17" y="17"/>
                  </a:moveTo>
                  <a:cubicBezTo>
                    <a:pt x="15" y="19"/>
                    <a:pt x="12" y="19"/>
                    <a:pt x="10" y="17"/>
                  </a:cubicBezTo>
                  <a:cubicBezTo>
                    <a:pt x="8" y="15"/>
                    <a:pt x="8" y="12"/>
                    <a:pt x="10" y="10"/>
                  </a:cubicBezTo>
                  <a:cubicBezTo>
                    <a:pt x="11" y="10"/>
                    <a:pt x="12" y="9"/>
                    <a:pt x="14" y="9"/>
                  </a:cubicBezTo>
                  <a:cubicBezTo>
                    <a:pt x="15" y="9"/>
                    <a:pt x="16" y="10"/>
                    <a:pt x="17" y="10"/>
                  </a:cubicBezTo>
                  <a:cubicBezTo>
                    <a:pt x="19" y="12"/>
                    <a:pt x="19" y="15"/>
                    <a:pt x="1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601"/>
            <p:cNvSpPr>
              <a:spLocks/>
            </p:cNvSpPr>
            <p:nvPr/>
          </p:nvSpPr>
          <p:spPr bwMode="auto">
            <a:xfrm>
              <a:off x="11064876" y="1597025"/>
              <a:ext cx="114300" cy="179388"/>
            </a:xfrm>
            <a:custGeom>
              <a:avLst/>
              <a:gdLst>
                <a:gd name="T0" fmla="*/ 81 w 85"/>
                <a:gd name="T1" fmla="*/ 65 h 132"/>
                <a:gd name="T2" fmla="*/ 8 w 85"/>
                <a:gd name="T3" fmla="*/ 2 h 132"/>
                <a:gd name="T4" fmla="*/ 1 w 85"/>
                <a:gd name="T5" fmla="*/ 6 h 132"/>
                <a:gd name="T6" fmla="*/ 0 w 85"/>
                <a:gd name="T7" fmla="*/ 102 h 132"/>
                <a:gd name="T8" fmla="*/ 8 w 85"/>
                <a:gd name="T9" fmla="*/ 105 h 132"/>
                <a:gd name="T10" fmla="*/ 19 w 85"/>
                <a:gd name="T11" fmla="*/ 87 h 132"/>
                <a:gd name="T12" fmla="*/ 27 w 85"/>
                <a:gd name="T13" fmla="*/ 87 h 132"/>
                <a:gd name="T14" fmla="*/ 46 w 85"/>
                <a:gd name="T15" fmla="*/ 128 h 132"/>
                <a:gd name="T16" fmla="*/ 52 w 85"/>
                <a:gd name="T17" fmla="*/ 131 h 132"/>
                <a:gd name="T18" fmla="*/ 68 w 85"/>
                <a:gd name="T19" fmla="*/ 123 h 132"/>
                <a:gd name="T20" fmla="*/ 71 w 85"/>
                <a:gd name="T21" fmla="*/ 117 h 132"/>
                <a:gd name="T22" fmla="*/ 52 w 85"/>
                <a:gd name="T23" fmla="*/ 76 h 132"/>
                <a:gd name="T24" fmla="*/ 57 w 85"/>
                <a:gd name="T25" fmla="*/ 70 h 132"/>
                <a:gd name="T26" fmla="*/ 78 w 85"/>
                <a:gd name="T27" fmla="*/ 73 h 132"/>
                <a:gd name="T28" fmla="*/ 81 w 85"/>
                <a:gd name="T29" fmla="*/ 6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132">
                  <a:moveTo>
                    <a:pt x="81" y="65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5" y="0"/>
                    <a:pt x="1" y="2"/>
                    <a:pt x="1" y="6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7"/>
                    <a:pt x="6" y="108"/>
                    <a:pt x="8" y="105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1" y="84"/>
                    <a:pt x="26" y="84"/>
                    <a:pt x="27" y="87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47" y="131"/>
                    <a:pt x="49" y="132"/>
                    <a:pt x="52" y="131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71" y="122"/>
                    <a:pt x="72" y="119"/>
                    <a:pt x="71" y="117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1" y="73"/>
                    <a:pt x="53" y="69"/>
                    <a:pt x="57" y="70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2" y="74"/>
                    <a:pt x="85" y="68"/>
                    <a:pt x="81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602"/>
            <p:cNvSpPr>
              <a:spLocks noEditPoints="1"/>
            </p:cNvSpPr>
            <p:nvPr/>
          </p:nvSpPr>
          <p:spPr bwMode="auto">
            <a:xfrm>
              <a:off x="10980739" y="2867025"/>
              <a:ext cx="265113" cy="111125"/>
            </a:xfrm>
            <a:custGeom>
              <a:avLst/>
              <a:gdLst>
                <a:gd name="T0" fmla="*/ 172 w 196"/>
                <a:gd name="T1" fmla="*/ 82 h 82"/>
                <a:gd name="T2" fmla="*/ 24 w 196"/>
                <a:gd name="T3" fmla="*/ 82 h 82"/>
                <a:gd name="T4" fmla="*/ 0 w 196"/>
                <a:gd name="T5" fmla="*/ 58 h 82"/>
                <a:gd name="T6" fmla="*/ 0 w 196"/>
                <a:gd name="T7" fmla="*/ 24 h 82"/>
                <a:gd name="T8" fmla="*/ 24 w 196"/>
                <a:gd name="T9" fmla="*/ 0 h 82"/>
                <a:gd name="T10" fmla="*/ 172 w 196"/>
                <a:gd name="T11" fmla="*/ 0 h 82"/>
                <a:gd name="T12" fmla="*/ 196 w 196"/>
                <a:gd name="T13" fmla="*/ 24 h 82"/>
                <a:gd name="T14" fmla="*/ 196 w 196"/>
                <a:gd name="T15" fmla="*/ 58 h 82"/>
                <a:gd name="T16" fmla="*/ 172 w 196"/>
                <a:gd name="T17" fmla="*/ 82 h 82"/>
                <a:gd name="T18" fmla="*/ 24 w 196"/>
                <a:gd name="T19" fmla="*/ 8 h 82"/>
                <a:gd name="T20" fmla="*/ 8 w 196"/>
                <a:gd name="T21" fmla="*/ 24 h 82"/>
                <a:gd name="T22" fmla="*/ 8 w 196"/>
                <a:gd name="T23" fmla="*/ 58 h 82"/>
                <a:gd name="T24" fmla="*/ 24 w 196"/>
                <a:gd name="T25" fmla="*/ 74 h 82"/>
                <a:gd name="T26" fmla="*/ 172 w 196"/>
                <a:gd name="T27" fmla="*/ 74 h 82"/>
                <a:gd name="T28" fmla="*/ 188 w 196"/>
                <a:gd name="T29" fmla="*/ 58 h 82"/>
                <a:gd name="T30" fmla="*/ 188 w 196"/>
                <a:gd name="T31" fmla="*/ 24 h 82"/>
                <a:gd name="T32" fmla="*/ 172 w 196"/>
                <a:gd name="T33" fmla="*/ 8 h 82"/>
                <a:gd name="T34" fmla="*/ 24 w 196"/>
                <a:gd name="T35" fmla="*/ 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6" h="82">
                  <a:moveTo>
                    <a:pt x="172" y="82"/>
                  </a:moveTo>
                  <a:cubicBezTo>
                    <a:pt x="24" y="82"/>
                    <a:pt x="24" y="82"/>
                    <a:pt x="24" y="82"/>
                  </a:cubicBezTo>
                  <a:cubicBezTo>
                    <a:pt x="11" y="82"/>
                    <a:pt x="0" y="71"/>
                    <a:pt x="0" y="5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85" y="0"/>
                    <a:pt x="196" y="11"/>
                    <a:pt x="196" y="24"/>
                  </a:cubicBezTo>
                  <a:cubicBezTo>
                    <a:pt x="196" y="58"/>
                    <a:pt x="196" y="58"/>
                    <a:pt x="196" y="58"/>
                  </a:cubicBezTo>
                  <a:cubicBezTo>
                    <a:pt x="196" y="71"/>
                    <a:pt x="185" y="82"/>
                    <a:pt x="172" y="82"/>
                  </a:cubicBezTo>
                  <a:close/>
                  <a:moveTo>
                    <a:pt x="24" y="8"/>
                  </a:moveTo>
                  <a:cubicBezTo>
                    <a:pt x="15" y="8"/>
                    <a:pt x="8" y="15"/>
                    <a:pt x="8" y="24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6"/>
                    <a:pt x="15" y="74"/>
                    <a:pt x="24" y="74"/>
                  </a:cubicBezTo>
                  <a:cubicBezTo>
                    <a:pt x="172" y="74"/>
                    <a:pt x="172" y="74"/>
                    <a:pt x="172" y="74"/>
                  </a:cubicBezTo>
                  <a:cubicBezTo>
                    <a:pt x="181" y="74"/>
                    <a:pt x="188" y="66"/>
                    <a:pt x="188" y="58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5"/>
                    <a:pt x="181" y="8"/>
                    <a:pt x="172" y="8"/>
                  </a:cubicBezTo>
                  <a:lnTo>
                    <a:pt x="24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603"/>
            <p:cNvSpPr>
              <a:spLocks/>
            </p:cNvSpPr>
            <p:nvPr/>
          </p:nvSpPr>
          <p:spPr bwMode="auto">
            <a:xfrm>
              <a:off x="11234739" y="2895600"/>
              <a:ext cx="25400" cy="53975"/>
            </a:xfrm>
            <a:custGeom>
              <a:avLst/>
              <a:gdLst>
                <a:gd name="T0" fmla="*/ 4 w 19"/>
                <a:gd name="T1" fmla="*/ 40 h 40"/>
                <a:gd name="T2" fmla="*/ 0 w 19"/>
                <a:gd name="T3" fmla="*/ 36 h 40"/>
                <a:gd name="T4" fmla="*/ 4 w 19"/>
                <a:gd name="T5" fmla="*/ 32 h 40"/>
                <a:gd name="T6" fmla="*/ 11 w 19"/>
                <a:gd name="T7" fmla="*/ 25 h 40"/>
                <a:gd name="T8" fmla="*/ 11 w 19"/>
                <a:gd name="T9" fmla="*/ 15 h 40"/>
                <a:gd name="T10" fmla="*/ 4 w 19"/>
                <a:gd name="T11" fmla="*/ 8 h 40"/>
                <a:gd name="T12" fmla="*/ 0 w 19"/>
                <a:gd name="T13" fmla="*/ 4 h 40"/>
                <a:gd name="T14" fmla="*/ 4 w 19"/>
                <a:gd name="T15" fmla="*/ 0 h 40"/>
                <a:gd name="T16" fmla="*/ 19 w 19"/>
                <a:gd name="T17" fmla="*/ 15 h 40"/>
                <a:gd name="T18" fmla="*/ 19 w 19"/>
                <a:gd name="T19" fmla="*/ 25 h 40"/>
                <a:gd name="T20" fmla="*/ 4 w 19"/>
                <a:gd name="T2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0">
                  <a:moveTo>
                    <a:pt x="4" y="40"/>
                  </a:moveTo>
                  <a:cubicBezTo>
                    <a:pt x="2" y="40"/>
                    <a:pt x="0" y="38"/>
                    <a:pt x="0" y="36"/>
                  </a:cubicBezTo>
                  <a:cubicBezTo>
                    <a:pt x="0" y="34"/>
                    <a:pt x="2" y="32"/>
                    <a:pt x="4" y="32"/>
                  </a:cubicBezTo>
                  <a:cubicBezTo>
                    <a:pt x="8" y="32"/>
                    <a:pt x="11" y="29"/>
                    <a:pt x="11" y="2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1"/>
                    <a:pt x="8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2" y="0"/>
                    <a:pt x="19" y="6"/>
                    <a:pt x="19" y="1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33"/>
                    <a:pt x="12" y="40"/>
                    <a:pt x="4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604"/>
            <p:cNvSpPr>
              <a:spLocks/>
            </p:cNvSpPr>
            <p:nvPr/>
          </p:nvSpPr>
          <p:spPr bwMode="auto">
            <a:xfrm>
              <a:off x="11001376" y="2886075"/>
              <a:ext cx="28575" cy="73025"/>
            </a:xfrm>
            <a:custGeom>
              <a:avLst/>
              <a:gdLst>
                <a:gd name="T0" fmla="*/ 21 w 21"/>
                <a:gd name="T1" fmla="*/ 44 h 54"/>
                <a:gd name="T2" fmla="*/ 11 w 21"/>
                <a:gd name="T3" fmla="*/ 54 h 54"/>
                <a:gd name="T4" fmla="*/ 0 w 21"/>
                <a:gd name="T5" fmla="*/ 44 h 54"/>
                <a:gd name="T6" fmla="*/ 0 w 21"/>
                <a:gd name="T7" fmla="*/ 10 h 54"/>
                <a:gd name="T8" fmla="*/ 11 w 21"/>
                <a:gd name="T9" fmla="*/ 0 h 54"/>
                <a:gd name="T10" fmla="*/ 21 w 21"/>
                <a:gd name="T11" fmla="*/ 10 h 54"/>
                <a:gd name="T12" fmla="*/ 21 w 21"/>
                <a:gd name="T13" fmla="*/ 4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21" y="44"/>
                  </a:moveTo>
                  <a:cubicBezTo>
                    <a:pt x="21" y="49"/>
                    <a:pt x="16" y="54"/>
                    <a:pt x="11" y="54"/>
                  </a:cubicBezTo>
                  <a:cubicBezTo>
                    <a:pt x="5" y="54"/>
                    <a:pt x="0" y="49"/>
                    <a:pt x="0" y="4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16" y="0"/>
                    <a:pt x="21" y="4"/>
                    <a:pt x="21" y="10"/>
                  </a:cubicBezTo>
                  <a:lnTo>
                    <a:pt x="21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605"/>
            <p:cNvSpPr>
              <a:spLocks/>
            </p:cNvSpPr>
            <p:nvPr/>
          </p:nvSpPr>
          <p:spPr bwMode="auto">
            <a:xfrm>
              <a:off x="11041064" y="2886075"/>
              <a:ext cx="28575" cy="73025"/>
            </a:xfrm>
            <a:custGeom>
              <a:avLst/>
              <a:gdLst>
                <a:gd name="T0" fmla="*/ 10 w 21"/>
                <a:gd name="T1" fmla="*/ 0 h 54"/>
                <a:gd name="T2" fmla="*/ 0 w 21"/>
                <a:gd name="T3" fmla="*/ 10 h 54"/>
                <a:gd name="T4" fmla="*/ 0 w 21"/>
                <a:gd name="T5" fmla="*/ 44 h 54"/>
                <a:gd name="T6" fmla="*/ 10 w 21"/>
                <a:gd name="T7" fmla="*/ 54 h 54"/>
                <a:gd name="T8" fmla="*/ 21 w 21"/>
                <a:gd name="T9" fmla="*/ 44 h 54"/>
                <a:gd name="T10" fmla="*/ 21 w 21"/>
                <a:gd name="T11" fmla="*/ 10 h 54"/>
                <a:gd name="T12" fmla="*/ 10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10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5" y="54"/>
                    <a:pt x="10" y="54"/>
                  </a:cubicBezTo>
                  <a:cubicBezTo>
                    <a:pt x="16" y="54"/>
                    <a:pt x="21" y="49"/>
                    <a:pt x="21" y="44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4"/>
                    <a:pt x="16" y="0"/>
                    <a:pt x="10" y="0"/>
                  </a:cubicBezTo>
                </a:path>
              </a:pathLst>
            </a:custGeom>
            <a:solidFill>
              <a:srgbClr val="B6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606"/>
            <p:cNvSpPr>
              <a:spLocks/>
            </p:cNvSpPr>
            <p:nvPr/>
          </p:nvSpPr>
          <p:spPr bwMode="auto">
            <a:xfrm>
              <a:off x="11129964" y="4171950"/>
              <a:ext cx="58738" cy="61913"/>
            </a:xfrm>
            <a:custGeom>
              <a:avLst/>
              <a:gdLst>
                <a:gd name="T0" fmla="*/ 44 w 44"/>
                <a:gd name="T1" fmla="*/ 0 h 45"/>
                <a:gd name="T2" fmla="*/ 12 w 44"/>
                <a:gd name="T3" fmla="*/ 12 h 45"/>
                <a:gd name="T4" fmla="*/ 0 w 44"/>
                <a:gd name="T5" fmla="*/ 39 h 45"/>
                <a:gd name="T6" fmla="*/ 35 w 44"/>
                <a:gd name="T7" fmla="*/ 10 h 45"/>
                <a:gd name="T8" fmla="*/ 1 w 44"/>
                <a:gd name="T9" fmla="*/ 44 h 45"/>
                <a:gd name="T10" fmla="*/ 32 w 44"/>
                <a:gd name="T11" fmla="*/ 32 h 45"/>
                <a:gd name="T12" fmla="*/ 44 w 44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32" y="0"/>
                    <a:pt x="20" y="4"/>
                    <a:pt x="12" y="12"/>
                  </a:cubicBezTo>
                  <a:cubicBezTo>
                    <a:pt x="4" y="20"/>
                    <a:pt x="0" y="30"/>
                    <a:pt x="0" y="39"/>
                  </a:cubicBezTo>
                  <a:cubicBezTo>
                    <a:pt x="10" y="28"/>
                    <a:pt x="22" y="19"/>
                    <a:pt x="35" y="10"/>
                  </a:cubicBezTo>
                  <a:cubicBezTo>
                    <a:pt x="24" y="19"/>
                    <a:pt x="11" y="33"/>
                    <a:pt x="1" y="44"/>
                  </a:cubicBezTo>
                  <a:cubicBezTo>
                    <a:pt x="12" y="45"/>
                    <a:pt x="23" y="41"/>
                    <a:pt x="32" y="32"/>
                  </a:cubicBezTo>
                  <a:cubicBezTo>
                    <a:pt x="40" y="24"/>
                    <a:pt x="44" y="12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608"/>
            <p:cNvSpPr>
              <a:spLocks/>
            </p:cNvSpPr>
            <p:nvPr/>
          </p:nvSpPr>
          <p:spPr bwMode="auto">
            <a:xfrm>
              <a:off x="11052176" y="4144963"/>
              <a:ext cx="60325" cy="61913"/>
            </a:xfrm>
            <a:custGeom>
              <a:avLst/>
              <a:gdLst>
                <a:gd name="T0" fmla="*/ 44 w 44"/>
                <a:gd name="T1" fmla="*/ 40 h 45"/>
                <a:gd name="T2" fmla="*/ 32 w 44"/>
                <a:gd name="T3" fmla="*/ 13 h 45"/>
                <a:gd name="T4" fmla="*/ 0 w 44"/>
                <a:gd name="T5" fmla="*/ 1 h 45"/>
                <a:gd name="T6" fmla="*/ 12 w 44"/>
                <a:gd name="T7" fmla="*/ 33 h 45"/>
                <a:gd name="T8" fmla="*/ 43 w 44"/>
                <a:gd name="T9" fmla="*/ 45 h 45"/>
                <a:gd name="T10" fmla="*/ 9 w 44"/>
                <a:gd name="T11" fmla="*/ 11 h 45"/>
                <a:gd name="T12" fmla="*/ 44 w 44"/>
                <a:gd name="T13" fmla="*/ 4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45">
                  <a:moveTo>
                    <a:pt x="44" y="40"/>
                  </a:moveTo>
                  <a:cubicBezTo>
                    <a:pt x="44" y="30"/>
                    <a:pt x="40" y="20"/>
                    <a:pt x="32" y="13"/>
                  </a:cubicBezTo>
                  <a:cubicBezTo>
                    <a:pt x="23" y="4"/>
                    <a:pt x="12" y="0"/>
                    <a:pt x="0" y="1"/>
                  </a:cubicBezTo>
                  <a:cubicBezTo>
                    <a:pt x="0" y="12"/>
                    <a:pt x="3" y="24"/>
                    <a:pt x="12" y="33"/>
                  </a:cubicBezTo>
                  <a:cubicBezTo>
                    <a:pt x="21" y="41"/>
                    <a:pt x="32" y="45"/>
                    <a:pt x="43" y="45"/>
                  </a:cubicBezTo>
                  <a:cubicBezTo>
                    <a:pt x="32" y="34"/>
                    <a:pt x="19" y="19"/>
                    <a:pt x="9" y="11"/>
                  </a:cubicBezTo>
                  <a:cubicBezTo>
                    <a:pt x="22" y="19"/>
                    <a:pt x="34" y="29"/>
                    <a:pt x="44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609"/>
            <p:cNvSpPr>
              <a:spLocks/>
            </p:cNvSpPr>
            <p:nvPr/>
          </p:nvSpPr>
          <p:spPr bwMode="auto">
            <a:xfrm>
              <a:off x="11115676" y="4122738"/>
              <a:ext cx="11113" cy="166688"/>
            </a:xfrm>
            <a:custGeom>
              <a:avLst/>
              <a:gdLst>
                <a:gd name="T0" fmla="*/ 4 w 8"/>
                <a:gd name="T1" fmla="*/ 0 h 124"/>
                <a:gd name="T2" fmla="*/ 0 w 8"/>
                <a:gd name="T3" fmla="*/ 4 h 124"/>
                <a:gd name="T4" fmla="*/ 0 w 8"/>
                <a:gd name="T5" fmla="*/ 120 h 124"/>
                <a:gd name="T6" fmla="*/ 4 w 8"/>
                <a:gd name="T7" fmla="*/ 124 h 124"/>
                <a:gd name="T8" fmla="*/ 8 w 8"/>
                <a:gd name="T9" fmla="*/ 120 h 124"/>
                <a:gd name="T10" fmla="*/ 8 w 8"/>
                <a:gd name="T11" fmla="*/ 4 h 124"/>
                <a:gd name="T12" fmla="*/ 4 w 8"/>
                <a:gd name="T1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6" y="124"/>
                    <a:pt x="8" y="122"/>
                    <a:pt x="8" y="12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610"/>
            <p:cNvSpPr>
              <a:spLocks noEditPoints="1"/>
            </p:cNvSpPr>
            <p:nvPr/>
          </p:nvSpPr>
          <p:spPr bwMode="auto">
            <a:xfrm>
              <a:off x="11061701" y="4021138"/>
              <a:ext cx="117475" cy="117475"/>
            </a:xfrm>
            <a:custGeom>
              <a:avLst/>
              <a:gdLst>
                <a:gd name="T0" fmla="*/ 9 w 87"/>
                <a:gd name="T1" fmla="*/ 79 h 87"/>
                <a:gd name="T2" fmla="*/ 33 w 87"/>
                <a:gd name="T3" fmla="*/ 79 h 87"/>
                <a:gd name="T4" fmla="*/ 42 w 87"/>
                <a:gd name="T5" fmla="*/ 60 h 87"/>
                <a:gd name="T6" fmla="*/ 44 w 87"/>
                <a:gd name="T7" fmla="*/ 60 h 87"/>
                <a:gd name="T8" fmla="*/ 46 w 87"/>
                <a:gd name="T9" fmla="*/ 60 h 87"/>
                <a:gd name="T10" fmla="*/ 54 w 87"/>
                <a:gd name="T11" fmla="*/ 79 h 87"/>
                <a:gd name="T12" fmla="*/ 79 w 87"/>
                <a:gd name="T13" fmla="*/ 79 h 87"/>
                <a:gd name="T14" fmla="*/ 79 w 87"/>
                <a:gd name="T15" fmla="*/ 54 h 87"/>
                <a:gd name="T16" fmla="*/ 60 w 87"/>
                <a:gd name="T17" fmla="*/ 46 h 87"/>
                <a:gd name="T18" fmla="*/ 60 w 87"/>
                <a:gd name="T19" fmla="*/ 41 h 87"/>
                <a:gd name="T20" fmla="*/ 79 w 87"/>
                <a:gd name="T21" fmla="*/ 33 h 87"/>
                <a:gd name="T22" fmla="*/ 79 w 87"/>
                <a:gd name="T23" fmla="*/ 8 h 87"/>
                <a:gd name="T24" fmla="*/ 54 w 87"/>
                <a:gd name="T25" fmla="*/ 8 h 87"/>
                <a:gd name="T26" fmla="*/ 46 w 87"/>
                <a:gd name="T27" fmla="*/ 27 h 87"/>
                <a:gd name="T28" fmla="*/ 44 w 87"/>
                <a:gd name="T29" fmla="*/ 27 h 87"/>
                <a:gd name="T30" fmla="*/ 42 w 87"/>
                <a:gd name="T31" fmla="*/ 27 h 87"/>
                <a:gd name="T32" fmla="*/ 33 w 87"/>
                <a:gd name="T33" fmla="*/ 8 h 87"/>
                <a:gd name="T34" fmla="*/ 9 w 87"/>
                <a:gd name="T35" fmla="*/ 8 h 87"/>
                <a:gd name="T36" fmla="*/ 9 w 87"/>
                <a:gd name="T37" fmla="*/ 33 h 87"/>
                <a:gd name="T38" fmla="*/ 27 w 87"/>
                <a:gd name="T39" fmla="*/ 41 h 87"/>
                <a:gd name="T40" fmla="*/ 27 w 87"/>
                <a:gd name="T41" fmla="*/ 46 h 87"/>
                <a:gd name="T42" fmla="*/ 9 w 87"/>
                <a:gd name="T43" fmla="*/ 54 h 87"/>
                <a:gd name="T44" fmla="*/ 9 w 87"/>
                <a:gd name="T45" fmla="*/ 79 h 87"/>
                <a:gd name="T46" fmla="*/ 47 w 87"/>
                <a:gd name="T47" fmla="*/ 35 h 87"/>
                <a:gd name="T48" fmla="*/ 48 w 87"/>
                <a:gd name="T49" fmla="*/ 39 h 87"/>
                <a:gd name="T50" fmla="*/ 52 w 87"/>
                <a:gd name="T51" fmla="*/ 40 h 87"/>
                <a:gd name="T52" fmla="*/ 52 w 87"/>
                <a:gd name="T53" fmla="*/ 47 h 87"/>
                <a:gd name="T54" fmla="*/ 48 w 87"/>
                <a:gd name="T55" fmla="*/ 48 h 87"/>
                <a:gd name="T56" fmla="*/ 47 w 87"/>
                <a:gd name="T57" fmla="*/ 52 h 87"/>
                <a:gd name="T58" fmla="*/ 41 w 87"/>
                <a:gd name="T59" fmla="*/ 52 h 87"/>
                <a:gd name="T60" fmla="*/ 39 w 87"/>
                <a:gd name="T61" fmla="*/ 48 h 87"/>
                <a:gd name="T62" fmla="*/ 36 w 87"/>
                <a:gd name="T63" fmla="*/ 47 h 87"/>
                <a:gd name="T64" fmla="*/ 36 w 87"/>
                <a:gd name="T65" fmla="*/ 40 h 87"/>
                <a:gd name="T66" fmla="*/ 39 w 87"/>
                <a:gd name="T67" fmla="*/ 39 h 87"/>
                <a:gd name="T68" fmla="*/ 41 w 87"/>
                <a:gd name="T69" fmla="*/ 35 h 87"/>
                <a:gd name="T70" fmla="*/ 44 w 87"/>
                <a:gd name="T71" fmla="*/ 35 h 87"/>
                <a:gd name="T72" fmla="*/ 47 w 87"/>
                <a:gd name="T73" fmla="*/ 3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7" h="87">
                  <a:moveTo>
                    <a:pt x="9" y="79"/>
                  </a:moveTo>
                  <a:cubicBezTo>
                    <a:pt x="17" y="87"/>
                    <a:pt x="25" y="87"/>
                    <a:pt x="33" y="79"/>
                  </a:cubicBezTo>
                  <a:cubicBezTo>
                    <a:pt x="39" y="74"/>
                    <a:pt x="41" y="67"/>
                    <a:pt x="42" y="60"/>
                  </a:cubicBezTo>
                  <a:cubicBezTo>
                    <a:pt x="42" y="60"/>
                    <a:pt x="43" y="60"/>
                    <a:pt x="44" y="60"/>
                  </a:cubicBezTo>
                  <a:cubicBezTo>
                    <a:pt x="45" y="60"/>
                    <a:pt x="45" y="60"/>
                    <a:pt x="46" y="60"/>
                  </a:cubicBezTo>
                  <a:cubicBezTo>
                    <a:pt x="47" y="67"/>
                    <a:pt x="49" y="74"/>
                    <a:pt x="54" y="79"/>
                  </a:cubicBezTo>
                  <a:cubicBezTo>
                    <a:pt x="63" y="87"/>
                    <a:pt x="71" y="87"/>
                    <a:pt x="79" y="79"/>
                  </a:cubicBezTo>
                  <a:cubicBezTo>
                    <a:pt x="87" y="71"/>
                    <a:pt x="87" y="62"/>
                    <a:pt x="79" y="54"/>
                  </a:cubicBezTo>
                  <a:cubicBezTo>
                    <a:pt x="74" y="49"/>
                    <a:pt x="67" y="46"/>
                    <a:pt x="60" y="46"/>
                  </a:cubicBezTo>
                  <a:cubicBezTo>
                    <a:pt x="61" y="44"/>
                    <a:pt x="61" y="43"/>
                    <a:pt x="60" y="41"/>
                  </a:cubicBezTo>
                  <a:cubicBezTo>
                    <a:pt x="67" y="41"/>
                    <a:pt x="74" y="38"/>
                    <a:pt x="79" y="33"/>
                  </a:cubicBezTo>
                  <a:cubicBezTo>
                    <a:pt x="87" y="25"/>
                    <a:pt x="87" y="16"/>
                    <a:pt x="79" y="8"/>
                  </a:cubicBezTo>
                  <a:cubicBezTo>
                    <a:pt x="71" y="1"/>
                    <a:pt x="63" y="0"/>
                    <a:pt x="54" y="8"/>
                  </a:cubicBezTo>
                  <a:cubicBezTo>
                    <a:pt x="49" y="14"/>
                    <a:pt x="47" y="20"/>
                    <a:pt x="46" y="27"/>
                  </a:cubicBezTo>
                  <a:cubicBezTo>
                    <a:pt x="45" y="27"/>
                    <a:pt x="45" y="27"/>
                    <a:pt x="44" y="27"/>
                  </a:cubicBezTo>
                  <a:cubicBezTo>
                    <a:pt x="43" y="27"/>
                    <a:pt x="42" y="27"/>
                    <a:pt x="42" y="27"/>
                  </a:cubicBezTo>
                  <a:cubicBezTo>
                    <a:pt x="41" y="20"/>
                    <a:pt x="39" y="14"/>
                    <a:pt x="33" y="8"/>
                  </a:cubicBezTo>
                  <a:cubicBezTo>
                    <a:pt x="25" y="0"/>
                    <a:pt x="17" y="1"/>
                    <a:pt x="9" y="8"/>
                  </a:cubicBezTo>
                  <a:cubicBezTo>
                    <a:pt x="1" y="16"/>
                    <a:pt x="0" y="25"/>
                    <a:pt x="9" y="33"/>
                  </a:cubicBezTo>
                  <a:cubicBezTo>
                    <a:pt x="14" y="38"/>
                    <a:pt x="21" y="41"/>
                    <a:pt x="27" y="41"/>
                  </a:cubicBezTo>
                  <a:cubicBezTo>
                    <a:pt x="27" y="43"/>
                    <a:pt x="27" y="44"/>
                    <a:pt x="27" y="46"/>
                  </a:cubicBezTo>
                  <a:cubicBezTo>
                    <a:pt x="21" y="46"/>
                    <a:pt x="14" y="49"/>
                    <a:pt x="9" y="54"/>
                  </a:cubicBezTo>
                  <a:cubicBezTo>
                    <a:pt x="0" y="62"/>
                    <a:pt x="1" y="71"/>
                    <a:pt x="9" y="79"/>
                  </a:cubicBezTo>
                  <a:close/>
                  <a:moveTo>
                    <a:pt x="47" y="35"/>
                  </a:moveTo>
                  <a:cubicBezTo>
                    <a:pt x="47" y="37"/>
                    <a:pt x="48" y="38"/>
                    <a:pt x="48" y="39"/>
                  </a:cubicBezTo>
                  <a:cubicBezTo>
                    <a:pt x="50" y="40"/>
                    <a:pt x="51" y="40"/>
                    <a:pt x="52" y="40"/>
                  </a:cubicBezTo>
                  <a:cubicBezTo>
                    <a:pt x="53" y="42"/>
                    <a:pt x="53" y="45"/>
                    <a:pt x="52" y="47"/>
                  </a:cubicBezTo>
                  <a:cubicBezTo>
                    <a:pt x="51" y="47"/>
                    <a:pt x="50" y="48"/>
                    <a:pt x="48" y="48"/>
                  </a:cubicBezTo>
                  <a:cubicBezTo>
                    <a:pt x="48" y="49"/>
                    <a:pt x="47" y="50"/>
                    <a:pt x="47" y="52"/>
                  </a:cubicBezTo>
                  <a:cubicBezTo>
                    <a:pt x="45" y="52"/>
                    <a:pt x="43" y="52"/>
                    <a:pt x="41" y="52"/>
                  </a:cubicBezTo>
                  <a:cubicBezTo>
                    <a:pt x="40" y="50"/>
                    <a:pt x="40" y="49"/>
                    <a:pt x="39" y="48"/>
                  </a:cubicBezTo>
                  <a:cubicBezTo>
                    <a:pt x="38" y="48"/>
                    <a:pt x="37" y="47"/>
                    <a:pt x="36" y="47"/>
                  </a:cubicBezTo>
                  <a:cubicBezTo>
                    <a:pt x="35" y="45"/>
                    <a:pt x="35" y="42"/>
                    <a:pt x="36" y="40"/>
                  </a:cubicBezTo>
                  <a:cubicBezTo>
                    <a:pt x="37" y="40"/>
                    <a:pt x="38" y="40"/>
                    <a:pt x="39" y="39"/>
                  </a:cubicBezTo>
                  <a:cubicBezTo>
                    <a:pt x="40" y="38"/>
                    <a:pt x="40" y="37"/>
                    <a:pt x="41" y="35"/>
                  </a:cubicBezTo>
                  <a:cubicBezTo>
                    <a:pt x="42" y="35"/>
                    <a:pt x="43" y="35"/>
                    <a:pt x="44" y="35"/>
                  </a:cubicBezTo>
                  <a:cubicBezTo>
                    <a:pt x="45" y="35"/>
                    <a:pt x="46" y="35"/>
                    <a:pt x="47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611"/>
            <p:cNvSpPr>
              <a:spLocks noEditPoints="1"/>
            </p:cNvSpPr>
            <p:nvPr/>
          </p:nvSpPr>
          <p:spPr bwMode="auto">
            <a:xfrm>
              <a:off x="10983913" y="3403600"/>
              <a:ext cx="274638" cy="273050"/>
            </a:xfrm>
            <a:custGeom>
              <a:avLst/>
              <a:gdLst>
                <a:gd name="T0" fmla="*/ 199 w 203"/>
                <a:gd name="T1" fmla="*/ 97 h 202"/>
                <a:gd name="T2" fmla="*/ 175 w 203"/>
                <a:gd name="T3" fmla="*/ 97 h 202"/>
                <a:gd name="T4" fmla="*/ 105 w 203"/>
                <a:gd name="T5" fmla="*/ 27 h 202"/>
                <a:gd name="T6" fmla="*/ 105 w 203"/>
                <a:gd name="T7" fmla="*/ 4 h 202"/>
                <a:gd name="T8" fmla="*/ 101 w 203"/>
                <a:gd name="T9" fmla="*/ 0 h 202"/>
                <a:gd name="T10" fmla="*/ 97 w 203"/>
                <a:gd name="T11" fmla="*/ 4 h 202"/>
                <a:gd name="T12" fmla="*/ 97 w 203"/>
                <a:gd name="T13" fmla="*/ 27 h 202"/>
                <a:gd name="T14" fmla="*/ 28 w 203"/>
                <a:gd name="T15" fmla="*/ 97 h 202"/>
                <a:gd name="T16" fmla="*/ 4 w 203"/>
                <a:gd name="T17" fmla="*/ 97 h 202"/>
                <a:gd name="T18" fmla="*/ 0 w 203"/>
                <a:gd name="T19" fmla="*/ 101 h 202"/>
                <a:gd name="T20" fmla="*/ 4 w 203"/>
                <a:gd name="T21" fmla="*/ 105 h 202"/>
                <a:gd name="T22" fmla="*/ 28 w 203"/>
                <a:gd name="T23" fmla="*/ 105 h 202"/>
                <a:gd name="T24" fmla="*/ 97 w 203"/>
                <a:gd name="T25" fmla="*/ 174 h 202"/>
                <a:gd name="T26" fmla="*/ 97 w 203"/>
                <a:gd name="T27" fmla="*/ 198 h 202"/>
                <a:gd name="T28" fmla="*/ 101 w 203"/>
                <a:gd name="T29" fmla="*/ 202 h 202"/>
                <a:gd name="T30" fmla="*/ 105 w 203"/>
                <a:gd name="T31" fmla="*/ 198 h 202"/>
                <a:gd name="T32" fmla="*/ 105 w 203"/>
                <a:gd name="T33" fmla="*/ 174 h 202"/>
                <a:gd name="T34" fmla="*/ 175 w 203"/>
                <a:gd name="T35" fmla="*/ 105 h 202"/>
                <a:gd name="T36" fmla="*/ 199 w 203"/>
                <a:gd name="T37" fmla="*/ 105 h 202"/>
                <a:gd name="T38" fmla="*/ 203 w 203"/>
                <a:gd name="T39" fmla="*/ 101 h 202"/>
                <a:gd name="T40" fmla="*/ 199 w 203"/>
                <a:gd name="T41" fmla="*/ 97 h 202"/>
                <a:gd name="T42" fmla="*/ 105 w 203"/>
                <a:gd name="T43" fmla="*/ 166 h 202"/>
                <a:gd name="T44" fmla="*/ 105 w 203"/>
                <a:gd name="T45" fmla="*/ 141 h 202"/>
                <a:gd name="T46" fmla="*/ 101 w 203"/>
                <a:gd name="T47" fmla="*/ 137 h 202"/>
                <a:gd name="T48" fmla="*/ 97 w 203"/>
                <a:gd name="T49" fmla="*/ 141 h 202"/>
                <a:gd name="T50" fmla="*/ 97 w 203"/>
                <a:gd name="T51" fmla="*/ 166 h 202"/>
                <a:gd name="T52" fmla="*/ 36 w 203"/>
                <a:gd name="T53" fmla="*/ 105 h 202"/>
                <a:gd name="T54" fmla="*/ 61 w 203"/>
                <a:gd name="T55" fmla="*/ 105 h 202"/>
                <a:gd name="T56" fmla="*/ 65 w 203"/>
                <a:gd name="T57" fmla="*/ 101 h 202"/>
                <a:gd name="T58" fmla="*/ 61 w 203"/>
                <a:gd name="T59" fmla="*/ 97 h 202"/>
                <a:gd name="T60" fmla="*/ 36 w 203"/>
                <a:gd name="T61" fmla="*/ 97 h 202"/>
                <a:gd name="T62" fmla="*/ 97 w 203"/>
                <a:gd name="T63" fmla="*/ 35 h 202"/>
                <a:gd name="T64" fmla="*/ 97 w 203"/>
                <a:gd name="T65" fmla="*/ 61 h 202"/>
                <a:gd name="T66" fmla="*/ 101 w 203"/>
                <a:gd name="T67" fmla="*/ 65 h 202"/>
                <a:gd name="T68" fmla="*/ 105 w 203"/>
                <a:gd name="T69" fmla="*/ 61 h 202"/>
                <a:gd name="T70" fmla="*/ 105 w 203"/>
                <a:gd name="T71" fmla="*/ 35 h 202"/>
                <a:gd name="T72" fmla="*/ 167 w 203"/>
                <a:gd name="T73" fmla="*/ 97 h 202"/>
                <a:gd name="T74" fmla="*/ 142 w 203"/>
                <a:gd name="T75" fmla="*/ 97 h 202"/>
                <a:gd name="T76" fmla="*/ 138 w 203"/>
                <a:gd name="T77" fmla="*/ 101 h 202"/>
                <a:gd name="T78" fmla="*/ 142 w 203"/>
                <a:gd name="T79" fmla="*/ 105 h 202"/>
                <a:gd name="T80" fmla="*/ 167 w 203"/>
                <a:gd name="T81" fmla="*/ 105 h 202"/>
                <a:gd name="T82" fmla="*/ 105 w 203"/>
                <a:gd name="T83" fmla="*/ 166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3" h="202">
                  <a:moveTo>
                    <a:pt x="199" y="97"/>
                  </a:moveTo>
                  <a:cubicBezTo>
                    <a:pt x="175" y="97"/>
                    <a:pt x="175" y="97"/>
                    <a:pt x="175" y="97"/>
                  </a:cubicBezTo>
                  <a:cubicBezTo>
                    <a:pt x="173" y="59"/>
                    <a:pt x="143" y="29"/>
                    <a:pt x="105" y="27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1"/>
                    <a:pt x="104" y="0"/>
                    <a:pt x="101" y="0"/>
                  </a:cubicBezTo>
                  <a:cubicBezTo>
                    <a:pt x="99" y="0"/>
                    <a:pt x="97" y="1"/>
                    <a:pt x="97" y="4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60" y="29"/>
                    <a:pt x="30" y="59"/>
                    <a:pt x="28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2" y="97"/>
                    <a:pt x="0" y="98"/>
                    <a:pt x="0" y="101"/>
                  </a:cubicBezTo>
                  <a:cubicBezTo>
                    <a:pt x="0" y="103"/>
                    <a:pt x="2" y="105"/>
                    <a:pt x="4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30" y="142"/>
                    <a:pt x="60" y="172"/>
                    <a:pt x="97" y="174"/>
                  </a:cubicBezTo>
                  <a:cubicBezTo>
                    <a:pt x="97" y="198"/>
                    <a:pt x="97" y="198"/>
                    <a:pt x="97" y="198"/>
                  </a:cubicBezTo>
                  <a:cubicBezTo>
                    <a:pt x="97" y="200"/>
                    <a:pt x="99" y="202"/>
                    <a:pt x="101" y="202"/>
                  </a:cubicBezTo>
                  <a:cubicBezTo>
                    <a:pt x="104" y="202"/>
                    <a:pt x="105" y="200"/>
                    <a:pt x="105" y="198"/>
                  </a:cubicBezTo>
                  <a:cubicBezTo>
                    <a:pt x="105" y="174"/>
                    <a:pt x="105" y="174"/>
                    <a:pt x="105" y="174"/>
                  </a:cubicBezTo>
                  <a:cubicBezTo>
                    <a:pt x="143" y="172"/>
                    <a:pt x="173" y="142"/>
                    <a:pt x="175" y="105"/>
                  </a:cubicBezTo>
                  <a:cubicBezTo>
                    <a:pt x="199" y="105"/>
                    <a:pt x="199" y="105"/>
                    <a:pt x="199" y="105"/>
                  </a:cubicBezTo>
                  <a:cubicBezTo>
                    <a:pt x="201" y="105"/>
                    <a:pt x="203" y="103"/>
                    <a:pt x="203" y="101"/>
                  </a:cubicBezTo>
                  <a:cubicBezTo>
                    <a:pt x="203" y="98"/>
                    <a:pt x="201" y="97"/>
                    <a:pt x="199" y="97"/>
                  </a:cubicBezTo>
                  <a:close/>
                  <a:moveTo>
                    <a:pt x="105" y="166"/>
                  </a:moveTo>
                  <a:cubicBezTo>
                    <a:pt x="105" y="141"/>
                    <a:pt x="105" y="141"/>
                    <a:pt x="105" y="141"/>
                  </a:cubicBezTo>
                  <a:cubicBezTo>
                    <a:pt x="105" y="139"/>
                    <a:pt x="104" y="137"/>
                    <a:pt x="101" y="137"/>
                  </a:cubicBezTo>
                  <a:cubicBezTo>
                    <a:pt x="99" y="137"/>
                    <a:pt x="97" y="139"/>
                    <a:pt x="97" y="141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64" y="164"/>
                    <a:pt x="38" y="138"/>
                    <a:pt x="36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5"/>
                    <a:pt x="65" y="103"/>
                    <a:pt x="65" y="101"/>
                  </a:cubicBezTo>
                  <a:cubicBezTo>
                    <a:pt x="65" y="98"/>
                    <a:pt x="64" y="97"/>
                    <a:pt x="61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8" y="64"/>
                    <a:pt x="64" y="37"/>
                    <a:pt x="97" y="35"/>
                  </a:cubicBezTo>
                  <a:cubicBezTo>
                    <a:pt x="97" y="61"/>
                    <a:pt x="97" y="61"/>
                    <a:pt x="97" y="61"/>
                  </a:cubicBezTo>
                  <a:cubicBezTo>
                    <a:pt x="97" y="63"/>
                    <a:pt x="99" y="65"/>
                    <a:pt x="101" y="65"/>
                  </a:cubicBezTo>
                  <a:cubicBezTo>
                    <a:pt x="104" y="65"/>
                    <a:pt x="105" y="63"/>
                    <a:pt x="105" y="61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38" y="37"/>
                    <a:pt x="165" y="64"/>
                    <a:pt x="167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8" y="98"/>
                    <a:pt x="138" y="101"/>
                  </a:cubicBezTo>
                  <a:cubicBezTo>
                    <a:pt x="138" y="103"/>
                    <a:pt x="139" y="105"/>
                    <a:pt x="142" y="105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165" y="138"/>
                    <a:pt x="138" y="164"/>
                    <a:pt x="105" y="1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612"/>
            <p:cNvSpPr>
              <a:spLocks noEditPoints="1"/>
            </p:cNvSpPr>
            <p:nvPr/>
          </p:nvSpPr>
          <p:spPr bwMode="auto">
            <a:xfrm>
              <a:off x="11082338" y="4714876"/>
              <a:ext cx="104775" cy="119063"/>
            </a:xfrm>
            <a:custGeom>
              <a:avLst/>
              <a:gdLst>
                <a:gd name="T0" fmla="*/ 35 w 77"/>
                <a:gd name="T1" fmla="*/ 1 h 89"/>
                <a:gd name="T2" fmla="*/ 31 w 77"/>
                <a:gd name="T3" fmla="*/ 1 h 89"/>
                <a:gd name="T4" fmla="*/ 28 w 77"/>
                <a:gd name="T5" fmla="*/ 4 h 89"/>
                <a:gd name="T6" fmla="*/ 28 w 77"/>
                <a:gd name="T7" fmla="*/ 23 h 89"/>
                <a:gd name="T8" fmla="*/ 7 w 77"/>
                <a:gd name="T9" fmla="*/ 1 h 89"/>
                <a:gd name="T10" fmla="*/ 3 w 77"/>
                <a:gd name="T11" fmla="*/ 1 h 89"/>
                <a:gd name="T12" fmla="*/ 0 w 77"/>
                <a:gd name="T13" fmla="*/ 4 h 89"/>
                <a:gd name="T14" fmla="*/ 0 w 77"/>
                <a:gd name="T15" fmla="*/ 85 h 89"/>
                <a:gd name="T16" fmla="*/ 3 w 77"/>
                <a:gd name="T17" fmla="*/ 88 h 89"/>
                <a:gd name="T18" fmla="*/ 7 w 77"/>
                <a:gd name="T19" fmla="*/ 88 h 89"/>
                <a:gd name="T20" fmla="*/ 28 w 77"/>
                <a:gd name="T21" fmla="*/ 66 h 89"/>
                <a:gd name="T22" fmla="*/ 28 w 77"/>
                <a:gd name="T23" fmla="*/ 85 h 89"/>
                <a:gd name="T24" fmla="*/ 31 w 77"/>
                <a:gd name="T25" fmla="*/ 88 h 89"/>
                <a:gd name="T26" fmla="*/ 32 w 77"/>
                <a:gd name="T27" fmla="*/ 89 h 89"/>
                <a:gd name="T28" fmla="*/ 35 w 77"/>
                <a:gd name="T29" fmla="*/ 88 h 89"/>
                <a:gd name="T30" fmla="*/ 75 w 77"/>
                <a:gd name="T31" fmla="*/ 47 h 89"/>
                <a:gd name="T32" fmla="*/ 75 w 77"/>
                <a:gd name="T33" fmla="*/ 42 h 89"/>
                <a:gd name="T34" fmla="*/ 35 w 77"/>
                <a:gd name="T35" fmla="*/ 1 h 89"/>
                <a:gd name="T36" fmla="*/ 36 w 77"/>
                <a:gd name="T37" fmla="*/ 75 h 89"/>
                <a:gd name="T38" fmla="*/ 36 w 77"/>
                <a:gd name="T39" fmla="*/ 57 h 89"/>
                <a:gd name="T40" fmla="*/ 34 w 77"/>
                <a:gd name="T41" fmla="*/ 53 h 89"/>
                <a:gd name="T42" fmla="*/ 32 w 77"/>
                <a:gd name="T43" fmla="*/ 53 h 89"/>
                <a:gd name="T44" fmla="*/ 29 w 77"/>
                <a:gd name="T45" fmla="*/ 54 h 89"/>
                <a:gd name="T46" fmla="*/ 8 w 77"/>
                <a:gd name="T47" fmla="*/ 75 h 89"/>
                <a:gd name="T48" fmla="*/ 8 w 77"/>
                <a:gd name="T49" fmla="*/ 14 h 89"/>
                <a:gd name="T50" fmla="*/ 29 w 77"/>
                <a:gd name="T51" fmla="*/ 35 h 89"/>
                <a:gd name="T52" fmla="*/ 34 w 77"/>
                <a:gd name="T53" fmla="*/ 36 h 89"/>
                <a:gd name="T54" fmla="*/ 36 w 77"/>
                <a:gd name="T55" fmla="*/ 32 h 89"/>
                <a:gd name="T56" fmla="*/ 36 w 77"/>
                <a:gd name="T57" fmla="*/ 14 h 89"/>
                <a:gd name="T58" fmla="*/ 67 w 77"/>
                <a:gd name="T59" fmla="*/ 44 h 89"/>
                <a:gd name="T60" fmla="*/ 36 w 77"/>
                <a:gd name="T61" fmla="*/ 7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7" h="89">
                  <a:moveTo>
                    <a:pt x="35" y="1"/>
                  </a:moveTo>
                  <a:cubicBezTo>
                    <a:pt x="34" y="0"/>
                    <a:pt x="32" y="0"/>
                    <a:pt x="31" y="1"/>
                  </a:cubicBezTo>
                  <a:cubicBezTo>
                    <a:pt x="29" y="1"/>
                    <a:pt x="28" y="3"/>
                    <a:pt x="28" y="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1" y="88"/>
                    <a:pt x="3" y="88"/>
                  </a:cubicBezTo>
                  <a:cubicBezTo>
                    <a:pt x="4" y="89"/>
                    <a:pt x="6" y="89"/>
                    <a:pt x="7" y="88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28" y="86"/>
                    <a:pt x="29" y="88"/>
                    <a:pt x="31" y="88"/>
                  </a:cubicBezTo>
                  <a:cubicBezTo>
                    <a:pt x="31" y="89"/>
                    <a:pt x="32" y="89"/>
                    <a:pt x="32" y="89"/>
                  </a:cubicBezTo>
                  <a:cubicBezTo>
                    <a:pt x="33" y="89"/>
                    <a:pt x="34" y="88"/>
                    <a:pt x="35" y="88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7" y="43"/>
                    <a:pt x="75" y="42"/>
                  </a:cubicBezTo>
                  <a:lnTo>
                    <a:pt x="35" y="1"/>
                  </a:lnTo>
                  <a:close/>
                  <a:moveTo>
                    <a:pt x="36" y="75"/>
                  </a:moveTo>
                  <a:cubicBezTo>
                    <a:pt x="36" y="57"/>
                    <a:pt x="36" y="57"/>
                    <a:pt x="36" y="57"/>
                  </a:cubicBezTo>
                  <a:cubicBezTo>
                    <a:pt x="36" y="55"/>
                    <a:pt x="35" y="54"/>
                    <a:pt x="34" y="53"/>
                  </a:cubicBezTo>
                  <a:cubicBezTo>
                    <a:pt x="33" y="53"/>
                    <a:pt x="33" y="53"/>
                    <a:pt x="32" y="53"/>
                  </a:cubicBezTo>
                  <a:cubicBezTo>
                    <a:pt x="31" y="53"/>
                    <a:pt x="30" y="53"/>
                    <a:pt x="29" y="5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6"/>
                    <a:pt x="32" y="37"/>
                    <a:pt x="34" y="36"/>
                  </a:cubicBezTo>
                  <a:cubicBezTo>
                    <a:pt x="35" y="35"/>
                    <a:pt x="36" y="34"/>
                    <a:pt x="36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67" y="44"/>
                    <a:pt x="67" y="44"/>
                    <a:pt x="67" y="44"/>
                  </a:cubicBezTo>
                  <a:lnTo>
                    <a:pt x="36" y="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613"/>
            <p:cNvSpPr>
              <a:spLocks noEditPoints="1"/>
            </p:cNvSpPr>
            <p:nvPr/>
          </p:nvSpPr>
          <p:spPr bwMode="auto">
            <a:xfrm>
              <a:off x="11009313" y="4662488"/>
              <a:ext cx="223838" cy="223838"/>
            </a:xfrm>
            <a:custGeom>
              <a:avLst/>
              <a:gdLst>
                <a:gd name="T0" fmla="*/ 82 w 165"/>
                <a:gd name="T1" fmla="*/ 0 h 165"/>
                <a:gd name="T2" fmla="*/ 0 w 165"/>
                <a:gd name="T3" fmla="*/ 82 h 165"/>
                <a:gd name="T4" fmla="*/ 82 w 165"/>
                <a:gd name="T5" fmla="*/ 165 h 165"/>
                <a:gd name="T6" fmla="*/ 165 w 165"/>
                <a:gd name="T7" fmla="*/ 82 h 165"/>
                <a:gd name="T8" fmla="*/ 82 w 165"/>
                <a:gd name="T9" fmla="*/ 0 h 165"/>
                <a:gd name="T10" fmla="*/ 82 w 165"/>
                <a:gd name="T11" fmla="*/ 157 h 165"/>
                <a:gd name="T12" fmla="*/ 8 w 165"/>
                <a:gd name="T13" fmla="*/ 82 h 165"/>
                <a:gd name="T14" fmla="*/ 82 w 165"/>
                <a:gd name="T15" fmla="*/ 8 h 165"/>
                <a:gd name="T16" fmla="*/ 157 w 165"/>
                <a:gd name="T17" fmla="*/ 82 h 165"/>
                <a:gd name="T18" fmla="*/ 82 w 165"/>
                <a:gd name="T19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2" y="0"/>
                  </a:cubicBezTo>
                  <a:close/>
                  <a:moveTo>
                    <a:pt x="82" y="157"/>
                  </a:moveTo>
                  <a:cubicBezTo>
                    <a:pt x="41" y="157"/>
                    <a:pt x="8" y="124"/>
                    <a:pt x="8" y="82"/>
                  </a:cubicBezTo>
                  <a:cubicBezTo>
                    <a:pt x="8" y="41"/>
                    <a:pt x="41" y="8"/>
                    <a:pt x="82" y="8"/>
                  </a:cubicBezTo>
                  <a:cubicBezTo>
                    <a:pt x="124" y="8"/>
                    <a:pt x="157" y="41"/>
                    <a:pt x="157" y="82"/>
                  </a:cubicBezTo>
                  <a:cubicBezTo>
                    <a:pt x="157" y="124"/>
                    <a:pt x="124" y="157"/>
                    <a:pt x="82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614"/>
            <p:cNvSpPr>
              <a:spLocks noEditPoints="1"/>
            </p:cNvSpPr>
            <p:nvPr/>
          </p:nvSpPr>
          <p:spPr bwMode="auto">
            <a:xfrm>
              <a:off x="11009313" y="5280026"/>
              <a:ext cx="223838" cy="223838"/>
            </a:xfrm>
            <a:custGeom>
              <a:avLst/>
              <a:gdLst>
                <a:gd name="T0" fmla="*/ 0 w 165"/>
                <a:gd name="T1" fmla="*/ 82 h 165"/>
                <a:gd name="T2" fmla="*/ 165 w 165"/>
                <a:gd name="T3" fmla="*/ 82 h 165"/>
                <a:gd name="T4" fmla="*/ 130 w 165"/>
                <a:gd name="T5" fmla="*/ 73 h 165"/>
                <a:gd name="T6" fmla="*/ 156 w 165"/>
                <a:gd name="T7" fmla="*/ 69 h 165"/>
                <a:gd name="T8" fmla="*/ 156 w 165"/>
                <a:gd name="T9" fmla="*/ 96 h 165"/>
                <a:gd name="T10" fmla="*/ 130 w 165"/>
                <a:gd name="T11" fmla="*/ 92 h 165"/>
                <a:gd name="T12" fmla="*/ 154 w 165"/>
                <a:gd name="T13" fmla="*/ 61 h 165"/>
                <a:gd name="T14" fmla="*/ 126 w 165"/>
                <a:gd name="T15" fmla="*/ 64 h 165"/>
                <a:gd name="T16" fmla="*/ 104 w 165"/>
                <a:gd name="T17" fmla="*/ 31 h 165"/>
                <a:gd name="T18" fmla="*/ 154 w 165"/>
                <a:gd name="T19" fmla="*/ 61 h 165"/>
                <a:gd name="T20" fmla="*/ 43 w 165"/>
                <a:gd name="T21" fmla="*/ 82 h 165"/>
                <a:gd name="T22" fmla="*/ 122 w 165"/>
                <a:gd name="T23" fmla="*/ 82 h 165"/>
                <a:gd name="T24" fmla="*/ 96 w 165"/>
                <a:gd name="T25" fmla="*/ 9 h 165"/>
                <a:gd name="T26" fmla="*/ 92 w 165"/>
                <a:gd name="T27" fmla="*/ 35 h 165"/>
                <a:gd name="T28" fmla="*/ 69 w 165"/>
                <a:gd name="T29" fmla="*/ 31 h 165"/>
                <a:gd name="T30" fmla="*/ 82 w 165"/>
                <a:gd name="T31" fmla="*/ 8 h 165"/>
                <a:gd name="T32" fmla="*/ 61 w 165"/>
                <a:gd name="T33" fmla="*/ 11 h 165"/>
                <a:gd name="T34" fmla="*/ 64 w 165"/>
                <a:gd name="T35" fmla="*/ 38 h 165"/>
                <a:gd name="T36" fmla="*/ 31 w 165"/>
                <a:gd name="T37" fmla="*/ 61 h 165"/>
                <a:gd name="T38" fmla="*/ 61 w 165"/>
                <a:gd name="T39" fmla="*/ 11 h 165"/>
                <a:gd name="T40" fmla="*/ 9 w 165"/>
                <a:gd name="T41" fmla="*/ 69 h 165"/>
                <a:gd name="T42" fmla="*/ 35 w 165"/>
                <a:gd name="T43" fmla="*/ 73 h 165"/>
                <a:gd name="T44" fmla="*/ 31 w 165"/>
                <a:gd name="T45" fmla="*/ 96 h 165"/>
                <a:gd name="T46" fmla="*/ 8 w 165"/>
                <a:gd name="T47" fmla="*/ 82 h 165"/>
                <a:gd name="T48" fmla="*/ 31 w 165"/>
                <a:gd name="T49" fmla="*/ 104 h 165"/>
                <a:gd name="T50" fmla="*/ 64 w 165"/>
                <a:gd name="T51" fmla="*/ 126 h 165"/>
                <a:gd name="T52" fmla="*/ 61 w 165"/>
                <a:gd name="T53" fmla="*/ 154 h 165"/>
                <a:gd name="T54" fmla="*/ 69 w 165"/>
                <a:gd name="T55" fmla="*/ 156 h 165"/>
                <a:gd name="T56" fmla="*/ 73 w 165"/>
                <a:gd name="T57" fmla="*/ 130 h 165"/>
                <a:gd name="T58" fmla="*/ 96 w 165"/>
                <a:gd name="T59" fmla="*/ 134 h 165"/>
                <a:gd name="T60" fmla="*/ 82 w 165"/>
                <a:gd name="T61" fmla="*/ 157 h 165"/>
                <a:gd name="T62" fmla="*/ 104 w 165"/>
                <a:gd name="T63" fmla="*/ 154 h 165"/>
                <a:gd name="T64" fmla="*/ 101 w 165"/>
                <a:gd name="T65" fmla="*/ 126 h 165"/>
                <a:gd name="T66" fmla="*/ 134 w 165"/>
                <a:gd name="T67" fmla="*/ 104 h 165"/>
                <a:gd name="T68" fmla="*/ 104 w 165"/>
                <a:gd name="T69" fmla="*/ 15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5" h="165">
                  <a:moveTo>
                    <a:pt x="82" y="0"/>
                  </a:moveTo>
                  <a:cubicBezTo>
                    <a:pt x="37" y="0"/>
                    <a:pt x="0" y="37"/>
                    <a:pt x="0" y="82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2" y="0"/>
                  </a:cubicBezTo>
                  <a:close/>
                  <a:moveTo>
                    <a:pt x="130" y="73"/>
                  </a:moveTo>
                  <a:cubicBezTo>
                    <a:pt x="130" y="71"/>
                    <a:pt x="132" y="69"/>
                    <a:pt x="134" y="69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7" y="73"/>
                    <a:pt x="157" y="78"/>
                    <a:pt x="157" y="82"/>
                  </a:cubicBezTo>
                  <a:cubicBezTo>
                    <a:pt x="157" y="87"/>
                    <a:pt x="157" y="91"/>
                    <a:pt x="156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2" y="96"/>
                    <a:pt x="130" y="94"/>
                    <a:pt x="130" y="92"/>
                  </a:cubicBezTo>
                  <a:lnTo>
                    <a:pt x="130" y="73"/>
                  </a:lnTo>
                  <a:close/>
                  <a:moveTo>
                    <a:pt x="154" y="61"/>
                  </a:moveTo>
                  <a:cubicBezTo>
                    <a:pt x="134" y="61"/>
                    <a:pt x="134" y="61"/>
                    <a:pt x="134" y="61"/>
                  </a:cubicBezTo>
                  <a:cubicBezTo>
                    <a:pt x="131" y="61"/>
                    <a:pt x="128" y="62"/>
                    <a:pt x="126" y="64"/>
                  </a:cubicBezTo>
                  <a:cubicBezTo>
                    <a:pt x="122" y="52"/>
                    <a:pt x="112" y="43"/>
                    <a:pt x="101" y="38"/>
                  </a:cubicBezTo>
                  <a:cubicBezTo>
                    <a:pt x="103" y="36"/>
                    <a:pt x="104" y="34"/>
                    <a:pt x="104" y="3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28" y="18"/>
                    <a:pt x="147" y="37"/>
                    <a:pt x="154" y="61"/>
                  </a:cubicBezTo>
                  <a:close/>
                  <a:moveTo>
                    <a:pt x="82" y="122"/>
                  </a:moveTo>
                  <a:cubicBezTo>
                    <a:pt x="61" y="122"/>
                    <a:pt x="43" y="104"/>
                    <a:pt x="43" y="82"/>
                  </a:cubicBezTo>
                  <a:cubicBezTo>
                    <a:pt x="43" y="61"/>
                    <a:pt x="61" y="43"/>
                    <a:pt x="82" y="43"/>
                  </a:cubicBezTo>
                  <a:cubicBezTo>
                    <a:pt x="104" y="43"/>
                    <a:pt x="122" y="61"/>
                    <a:pt x="122" y="82"/>
                  </a:cubicBezTo>
                  <a:cubicBezTo>
                    <a:pt x="122" y="104"/>
                    <a:pt x="104" y="122"/>
                    <a:pt x="82" y="122"/>
                  </a:cubicBezTo>
                  <a:close/>
                  <a:moveTo>
                    <a:pt x="96" y="9"/>
                  </a:moveTo>
                  <a:cubicBezTo>
                    <a:pt x="96" y="31"/>
                    <a:pt x="96" y="31"/>
                    <a:pt x="96" y="31"/>
                  </a:cubicBezTo>
                  <a:cubicBezTo>
                    <a:pt x="96" y="33"/>
                    <a:pt x="94" y="35"/>
                    <a:pt x="92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1" y="35"/>
                    <a:pt x="69" y="33"/>
                    <a:pt x="69" y="31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3" y="8"/>
                    <a:pt x="78" y="8"/>
                    <a:pt x="82" y="8"/>
                  </a:cubicBezTo>
                  <a:cubicBezTo>
                    <a:pt x="87" y="8"/>
                    <a:pt x="91" y="8"/>
                    <a:pt x="96" y="9"/>
                  </a:cubicBezTo>
                  <a:close/>
                  <a:moveTo>
                    <a:pt x="61" y="11"/>
                  </a:moveTo>
                  <a:cubicBezTo>
                    <a:pt x="61" y="31"/>
                    <a:pt x="61" y="31"/>
                    <a:pt x="61" y="31"/>
                  </a:cubicBezTo>
                  <a:cubicBezTo>
                    <a:pt x="61" y="34"/>
                    <a:pt x="62" y="36"/>
                    <a:pt x="64" y="38"/>
                  </a:cubicBezTo>
                  <a:cubicBezTo>
                    <a:pt x="52" y="43"/>
                    <a:pt x="43" y="52"/>
                    <a:pt x="38" y="64"/>
                  </a:cubicBezTo>
                  <a:cubicBezTo>
                    <a:pt x="36" y="62"/>
                    <a:pt x="34" y="61"/>
                    <a:pt x="3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8" y="37"/>
                    <a:pt x="37" y="18"/>
                    <a:pt x="61" y="11"/>
                  </a:cubicBezTo>
                  <a:close/>
                  <a:moveTo>
                    <a:pt x="8" y="82"/>
                  </a:moveTo>
                  <a:cubicBezTo>
                    <a:pt x="8" y="78"/>
                    <a:pt x="8" y="73"/>
                    <a:pt x="9" y="69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3" y="69"/>
                    <a:pt x="35" y="71"/>
                    <a:pt x="35" y="73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4"/>
                    <a:pt x="33" y="96"/>
                    <a:pt x="31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1"/>
                    <a:pt x="8" y="87"/>
                    <a:pt x="8" y="82"/>
                  </a:cubicBezTo>
                  <a:close/>
                  <a:moveTo>
                    <a:pt x="11" y="104"/>
                  </a:moveTo>
                  <a:cubicBezTo>
                    <a:pt x="31" y="104"/>
                    <a:pt x="31" y="104"/>
                    <a:pt x="31" y="104"/>
                  </a:cubicBezTo>
                  <a:cubicBezTo>
                    <a:pt x="34" y="104"/>
                    <a:pt x="36" y="103"/>
                    <a:pt x="38" y="101"/>
                  </a:cubicBezTo>
                  <a:cubicBezTo>
                    <a:pt x="43" y="112"/>
                    <a:pt x="52" y="121"/>
                    <a:pt x="64" y="126"/>
                  </a:cubicBezTo>
                  <a:cubicBezTo>
                    <a:pt x="62" y="128"/>
                    <a:pt x="61" y="131"/>
                    <a:pt x="61" y="13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37" y="147"/>
                    <a:pt x="18" y="128"/>
                    <a:pt x="11" y="104"/>
                  </a:cubicBezTo>
                  <a:close/>
                  <a:moveTo>
                    <a:pt x="69" y="156"/>
                  </a:moveTo>
                  <a:cubicBezTo>
                    <a:pt x="69" y="134"/>
                    <a:pt x="69" y="134"/>
                    <a:pt x="69" y="134"/>
                  </a:cubicBezTo>
                  <a:cubicBezTo>
                    <a:pt x="69" y="132"/>
                    <a:pt x="71" y="130"/>
                    <a:pt x="73" y="130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94" y="130"/>
                    <a:pt x="96" y="132"/>
                    <a:pt x="96" y="134"/>
                  </a:cubicBezTo>
                  <a:cubicBezTo>
                    <a:pt x="96" y="156"/>
                    <a:pt x="96" y="156"/>
                    <a:pt x="96" y="156"/>
                  </a:cubicBezTo>
                  <a:cubicBezTo>
                    <a:pt x="91" y="157"/>
                    <a:pt x="87" y="157"/>
                    <a:pt x="82" y="157"/>
                  </a:cubicBezTo>
                  <a:cubicBezTo>
                    <a:pt x="78" y="157"/>
                    <a:pt x="73" y="157"/>
                    <a:pt x="69" y="156"/>
                  </a:cubicBezTo>
                  <a:close/>
                  <a:moveTo>
                    <a:pt x="104" y="154"/>
                  </a:moveTo>
                  <a:cubicBezTo>
                    <a:pt x="104" y="134"/>
                    <a:pt x="104" y="134"/>
                    <a:pt x="104" y="134"/>
                  </a:cubicBezTo>
                  <a:cubicBezTo>
                    <a:pt x="104" y="131"/>
                    <a:pt x="103" y="128"/>
                    <a:pt x="101" y="126"/>
                  </a:cubicBezTo>
                  <a:cubicBezTo>
                    <a:pt x="112" y="121"/>
                    <a:pt x="122" y="112"/>
                    <a:pt x="126" y="101"/>
                  </a:cubicBezTo>
                  <a:cubicBezTo>
                    <a:pt x="128" y="103"/>
                    <a:pt x="131" y="104"/>
                    <a:pt x="134" y="104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47" y="128"/>
                    <a:pt x="128" y="147"/>
                    <a:pt x="104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15"/>
            <p:cNvSpPr>
              <a:spLocks noEditPoints="1"/>
            </p:cNvSpPr>
            <p:nvPr/>
          </p:nvSpPr>
          <p:spPr bwMode="auto">
            <a:xfrm>
              <a:off x="11071226" y="5884863"/>
              <a:ext cx="98425" cy="250825"/>
            </a:xfrm>
            <a:custGeom>
              <a:avLst/>
              <a:gdLst>
                <a:gd name="T0" fmla="*/ 61 w 73"/>
                <a:gd name="T1" fmla="*/ 185 h 185"/>
                <a:gd name="T2" fmla="*/ 12 w 73"/>
                <a:gd name="T3" fmla="*/ 185 h 185"/>
                <a:gd name="T4" fmla="*/ 5 w 73"/>
                <a:gd name="T5" fmla="*/ 181 h 185"/>
                <a:gd name="T6" fmla="*/ 3 w 73"/>
                <a:gd name="T7" fmla="*/ 178 h 185"/>
                <a:gd name="T8" fmla="*/ 0 w 73"/>
                <a:gd name="T9" fmla="*/ 172 h 185"/>
                <a:gd name="T10" fmla="*/ 0 w 73"/>
                <a:gd name="T11" fmla="*/ 21 h 185"/>
                <a:gd name="T12" fmla="*/ 3 w 73"/>
                <a:gd name="T13" fmla="*/ 15 h 185"/>
                <a:gd name="T14" fmla="*/ 0 w 73"/>
                <a:gd name="T15" fmla="*/ 10 h 185"/>
                <a:gd name="T16" fmla="*/ 0 w 73"/>
                <a:gd name="T17" fmla="*/ 6 h 185"/>
                <a:gd name="T18" fmla="*/ 6 w 73"/>
                <a:gd name="T19" fmla="*/ 0 h 185"/>
                <a:gd name="T20" fmla="*/ 67 w 73"/>
                <a:gd name="T21" fmla="*/ 0 h 185"/>
                <a:gd name="T22" fmla="*/ 73 w 73"/>
                <a:gd name="T23" fmla="*/ 6 h 185"/>
                <a:gd name="T24" fmla="*/ 73 w 73"/>
                <a:gd name="T25" fmla="*/ 10 h 185"/>
                <a:gd name="T26" fmla="*/ 70 w 73"/>
                <a:gd name="T27" fmla="*/ 15 h 185"/>
                <a:gd name="T28" fmla="*/ 73 w 73"/>
                <a:gd name="T29" fmla="*/ 21 h 185"/>
                <a:gd name="T30" fmla="*/ 73 w 73"/>
                <a:gd name="T31" fmla="*/ 172 h 185"/>
                <a:gd name="T32" fmla="*/ 70 w 73"/>
                <a:gd name="T33" fmla="*/ 178 h 185"/>
                <a:gd name="T34" fmla="*/ 68 w 73"/>
                <a:gd name="T35" fmla="*/ 181 h 185"/>
                <a:gd name="T36" fmla="*/ 61 w 73"/>
                <a:gd name="T37" fmla="*/ 185 h 185"/>
                <a:gd name="T38" fmla="*/ 12 w 73"/>
                <a:gd name="T39" fmla="*/ 177 h 185"/>
                <a:gd name="T40" fmla="*/ 61 w 73"/>
                <a:gd name="T41" fmla="*/ 177 h 185"/>
                <a:gd name="T42" fmla="*/ 65 w 73"/>
                <a:gd name="T43" fmla="*/ 172 h 185"/>
                <a:gd name="T44" fmla="*/ 65 w 73"/>
                <a:gd name="T45" fmla="*/ 21 h 185"/>
                <a:gd name="T46" fmla="*/ 59 w 73"/>
                <a:gd name="T47" fmla="*/ 12 h 185"/>
                <a:gd name="T48" fmla="*/ 60 w 73"/>
                <a:gd name="T49" fmla="*/ 9 h 185"/>
                <a:gd name="T50" fmla="*/ 63 w 73"/>
                <a:gd name="T51" fmla="*/ 8 h 185"/>
                <a:gd name="T52" fmla="*/ 65 w 73"/>
                <a:gd name="T53" fmla="*/ 8 h 185"/>
                <a:gd name="T54" fmla="*/ 8 w 73"/>
                <a:gd name="T55" fmla="*/ 8 h 185"/>
                <a:gd name="T56" fmla="*/ 9 w 73"/>
                <a:gd name="T57" fmla="*/ 8 h 185"/>
                <a:gd name="T58" fmla="*/ 12 w 73"/>
                <a:gd name="T59" fmla="*/ 9 h 185"/>
                <a:gd name="T60" fmla="*/ 13 w 73"/>
                <a:gd name="T61" fmla="*/ 12 h 185"/>
                <a:gd name="T62" fmla="*/ 8 w 73"/>
                <a:gd name="T63" fmla="*/ 21 h 185"/>
                <a:gd name="T64" fmla="*/ 8 w 73"/>
                <a:gd name="T65" fmla="*/ 172 h 185"/>
                <a:gd name="T66" fmla="*/ 12 w 73"/>
                <a:gd name="T67" fmla="*/ 177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" h="185">
                  <a:moveTo>
                    <a:pt x="61" y="185"/>
                  </a:moveTo>
                  <a:cubicBezTo>
                    <a:pt x="12" y="185"/>
                    <a:pt x="12" y="185"/>
                    <a:pt x="12" y="185"/>
                  </a:cubicBezTo>
                  <a:cubicBezTo>
                    <a:pt x="9" y="185"/>
                    <a:pt x="6" y="183"/>
                    <a:pt x="5" y="181"/>
                  </a:cubicBezTo>
                  <a:cubicBezTo>
                    <a:pt x="5" y="179"/>
                    <a:pt x="4" y="179"/>
                    <a:pt x="3" y="178"/>
                  </a:cubicBezTo>
                  <a:cubicBezTo>
                    <a:pt x="1" y="176"/>
                    <a:pt x="0" y="174"/>
                    <a:pt x="0" y="172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9"/>
                    <a:pt x="1" y="16"/>
                    <a:pt x="3" y="15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70" y="0"/>
                    <a:pt x="73" y="2"/>
                    <a:pt x="73" y="6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2"/>
                    <a:pt x="71" y="14"/>
                    <a:pt x="70" y="15"/>
                  </a:cubicBezTo>
                  <a:cubicBezTo>
                    <a:pt x="72" y="16"/>
                    <a:pt x="73" y="19"/>
                    <a:pt x="73" y="21"/>
                  </a:cubicBezTo>
                  <a:cubicBezTo>
                    <a:pt x="73" y="172"/>
                    <a:pt x="73" y="172"/>
                    <a:pt x="73" y="172"/>
                  </a:cubicBezTo>
                  <a:cubicBezTo>
                    <a:pt x="73" y="174"/>
                    <a:pt x="72" y="176"/>
                    <a:pt x="70" y="178"/>
                  </a:cubicBezTo>
                  <a:cubicBezTo>
                    <a:pt x="69" y="179"/>
                    <a:pt x="68" y="179"/>
                    <a:pt x="68" y="181"/>
                  </a:cubicBezTo>
                  <a:cubicBezTo>
                    <a:pt x="66" y="183"/>
                    <a:pt x="64" y="185"/>
                    <a:pt x="61" y="185"/>
                  </a:cubicBezTo>
                  <a:close/>
                  <a:moveTo>
                    <a:pt x="12" y="177"/>
                  </a:moveTo>
                  <a:cubicBezTo>
                    <a:pt x="61" y="177"/>
                    <a:pt x="61" y="177"/>
                    <a:pt x="61" y="177"/>
                  </a:cubicBezTo>
                  <a:cubicBezTo>
                    <a:pt x="62" y="175"/>
                    <a:pt x="63" y="173"/>
                    <a:pt x="65" y="172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2" y="19"/>
                    <a:pt x="60" y="16"/>
                    <a:pt x="59" y="12"/>
                  </a:cubicBezTo>
                  <a:cubicBezTo>
                    <a:pt x="59" y="11"/>
                    <a:pt x="60" y="10"/>
                    <a:pt x="60" y="9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8"/>
                    <a:pt x="12" y="8"/>
                    <a:pt x="12" y="9"/>
                  </a:cubicBezTo>
                  <a:cubicBezTo>
                    <a:pt x="13" y="10"/>
                    <a:pt x="14" y="11"/>
                    <a:pt x="13" y="12"/>
                  </a:cubicBezTo>
                  <a:cubicBezTo>
                    <a:pt x="13" y="16"/>
                    <a:pt x="11" y="19"/>
                    <a:pt x="8" y="21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10" y="173"/>
                    <a:pt x="11" y="175"/>
                    <a:pt x="12" y="1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922238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811213" y="-69850"/>
            <a:ext cx="10569575" cy="6997700"/>
            <a:chOff x="511" y="-44"/>
            <a:chExt cx="6658" cy="4408"/>
          </a:xfrm>
        </p:grpSpPr>
        <p:grpSp>
          <p:nvGrpSpPr>
            <p:cNvPr id="5" name="Group 205"/>
            <p:cNvGrpSpPr>
              <a:grpSpLocks/>
            </p:cNvGrpSpPr>
            <p:nvPr/>
          </p:nvGrpSpPr>
          <p:grpSpPr bwMode="auto">
            <a:xfrm>
              <a:off x="511" y="2250"/>
              <a:ext cx="5516" cy="2114"/>
              <a:chOff x="511" y="2250"/>
              <a:chExt cx="5516" cy="2114"/>
            </a:xfrm>
          </p:grpSpPr>
          <p:sp>
            <p:nvSpPr>
              <p:cNvPr id="2587" name="Freeform 5"/>
              <p:cNvSpPr>
                <a:spLocks/>
              </p:cNvSpPr>
              <p:nvPr/>
            </p:nvSpPr>
            <p:spPr bwMode="auto">
              <a:xfrm>
                <a:off x="3910" y="2253"/>
                <a:ext cx="97" cy="108"/>
              </a:xfrm>
              <a:custGeom>
                <a:avLst/>
                <a:gdLst>
                  <a:gd name="T0" fmla="*/ 68 w 89"/>
                  <a:gd name="T1" fmla="*/ 67 h 99"/>
                  <a:gd name="T2" fmla="*/ 65 w 89"/>
                  <a:gd name="T3" fmla="*/ 76 h 99"/>
                  <a:gd name="T4" fmla="*/ 56 w 89"/>
                  <a:gd name="T5" fmla="*/ 79 h 99"/>
                  <a:gd name="T6" fmla="*/ 33 w 89"/>
                  <a:gd name="T7" fmla="*/ 79 h 99"/>
                  <a:gd name="T8" fmla="*/ 24 w 89"/>
                  <a:gd name="T9" fmla="*/ 76 h 99"/>
                  <a:gd name="T10" fmla="*/ 21 w 89"/>
                  <a:gd name="T11" fmla="*/ 67 h 99"/>
                  <a:gd name="T12" fmla="*/ 21 w 89"/>
                  <a:gd name="T13" fmla="*/ 0 h 99"/>
                  <a:gd name="T14" fmla="*/ 0 w 89"/>
                  <a:gd name="T15" fmla="*/ 0 h 99"/>
                  <a:gd name="T16" fmla="*/ 0 w 89"/>
                  <a:gd name="T17" fmla="*/ 69 h 99"/>
                  <a:gd name="T18" fmla="*/ 9 w 89"/>
                  <a:gd name="T19" fmla="*/ 91 h 99"/>
                  <a:gd name="T20" fmla="*/ 31 w 89"/>
                  <a:gd name="T21" fmla="*/ 99 h 99"/>
                  <a:gd name="T22" fmla="*/ 58 w 89"/>
                  <a:gd name="T23" fmla="*/ 99 h 99"/>
                  <a:gd name="T24" fmla="*/ 80 w 89"/>
                  <a:gd name="T25" fmla="*/ 91 h 99"/>
                  <a:gd name="T26" fmla="*/ 89 w 89"/>
                  <a:gd name="T27" fmla="*/ 69 h 99"/>
                  <a:gd name="T28" fmla="*/ 89 w 89"/>
                  <a:gd name="T29" fmla="*/ 0 h 99"/>
                  <a:gd name="T30" fmla="*/ 68 w 89"/>
                  <a:gd name="T31" fmla="*/ 0 h 99"/>
                  <a:gd name="T32" fmla="*/ 68 w 89"/>
                  <a:gd name="T33" fmla="*/ 6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" h="99">
                    <a:moveTo>
                      <a:pt x="68" y="67"/>
                    </a:moveTo>
                    <a:cubicBezTo>
                      <a:pt x="68" y="71"/>
                      <a:pt x="67" y="74"/>
                      <a:pt x="65" y="76"/>
                    </a:cubicBezTo>
                    <a:cubicBezTo>
                      <a:pt x="63" y="78"/>
                      <a:pt x="60" y="79"/>
                      <a:pt x="56" y="79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29" y="79"/>
                      <a:pt x="26" y="78"/>
                      <a:pt x="24" y="76"/>
                    </a:cubicBezTo>
                    <a:cubicBezTo>
                      <a:pt x="22" y="74"/>
                      <a:pt x="21" y="71"/>
                      <a:pt x="21" y="6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8"/>
                      <a:pt x="3" y="86"/>
                      <a:pt x="9" y="91"/>
                    </a:cubicBezTo>
                    <a:cubicBezTo>
                      <a:pt x="14" y="97"/>
                      <a:pt x="21" y="99"/>
                      <a:pt x="31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68" y="99"/>
                      <a:pt x="75" y="97"/>
                      <a:pt x="80" y="91"/>
                    </a:cubicBezTo>
                    <a:cubicBezTo>
                      <a:pt x="86" y="86"/>
                      <a:pt x="89" y="78"/>
                      <a:pt x="89" y="69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68" y="0"/>
                      <a:pt x="68" y="0"/>
                      <a:pt x="68" y="0"/>
                    </a:cubicBezTo>
                    <a:lnTo>
                      <a:pt x="68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8" name="Freeform 6"/>
              <p:cNvSpPr>
                <a:spLocks/>
              </p:cNvSpPr>
              <p:nvPr/>
            </p:nvSpPr>
            <p:spPr bwMode="auto">
              <a:xfrm>
                <a:off x="4021" y="2250"/>
                <a:ext cx="107" cy="111"/>
              </a:xfrm>
              <a:custGeom>
                <a:avLst/>
                <a:gdLst>
                  <a:gd name="T0" fmla="*/ 77 w 98"/>
                  <a:gd name="T1" fmla="*/ 75 h 101"/>
                  <a:gd name="T2" fmla="*/ 76 w 98"/>
                  <a:gd name="T3" fmla="*/ 79 h 101"/>
                  <a:gd name="T4" fmla="*/ 72 w 98"/>
                  <a:gd name="T5" fmla="*/ 81 h 101"/>
                  <a:gd name="T6" fmla="*/ 68 w 98"/>
                  <a:gd name="T7" fmla="*/ 80 h 101"/>
                  <a:gd name="T8" fmla="*/ 66 w 98"/>
                  <a:gd name="T9" fmla="*/ 74 h 101"/>
                  <a:gd name="T10" fmla="*/ 51 w 98"/>
                  <a:gd name="T11" fmla="*/ 23 h 101"/>
                  <a:gd name="T12" fmla="*/ 42 w 98"/>
                  <a:gd name="T13" fmla="*/ 5 h 101"/>
                  <a:gd name="T14" fmla="*/ 25 w 98"/>
                  <a:gd name="T15" fmla="*/ 0 h 101"/>
                  <a:gd name="T16" fmla="*/ 6 w 98"/>
                  <a:gd name="T17" fmla="*/ 7 h 101"/>
                  <a:gd name="T18" fmla="*/ 0 w 98"/>
                  <a:gd name="T19" fmla="*/ 24 h 101"/>
                  <a:gd name="T20" fmla="*/ 0 w 98"/>
                  <a:gd name="T21" fmla="*/ 99 h 101"/>
                  <a:gd name="T22" fmla="*/ 20 w 98"/>
                  <a:gd name="T23" fmla="*/ 99 h 101"/>
                  <a:gd name="T24" fmla="*/ 20 w 98"/>
                  <a:gd name="T25" fmla="*/ 27 h 101"/>
                  <a:gd name="T26" fmla="*/ 22 w 98"/>
                  <a:gd name="T27" fmla="*/ 22 h 101"/>
                  <a:gd name="T28" fmla="*/ 25 w 98"/>
                  <a:gd name="T29" fmla="*/ 21 h 101"/>
                  <a:gd name="T30" fmla="*/ 29 w 98"/>
                  <a:gd name="T31" fmla="*/ 22 h 101"/>
                  <a:gd name="T32" fmla="*/ 31 w 98"/>
                  <a:gd name="T33" fmla="*/ 27 h 101"/>
                  <a:gd name="T34" fmla="*/ 46 w 98"/>
                  <a:gd name="T35" fmla="*/ 79 h 101"/>
                  <a:gd name="T36" fmla="*/ 56 w 98"/>
                  <a:gd name="T37" fmla="*/ 96 h 101"/>
                  <a:gd name="T38" fmla="*/ 72 w 98"/>
                  <a:gd name="T39" fmla="*/ 101 h 101"/>
                  <a:gd name="T40" fmla="*/ 91 w 98"/>
                  <a:gd name="T41" fmla="*/ 95 h 101"/>
                  <a:gd name="T42" fmla="*/ 98 w 98"/>
                  <a:gd name="T43" fmla="*/ 77 h 101"/>
                  <a:gd name="T44" fmla="*/ 98 w 98"/>
                  <a:gd name="T45" fmla="*/ 2 h 101"/>
                  <a:gd name="T46" fmla="*/ 77 w 98"/>
                  <a:gd name="T47" fmla="*/ 2 h 101"/>
                  <a:gd name="T48" fmla="*/ 77 w 98"/>
                  <a:gd name="T49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8" h="101">
                    <a:moveTo>
                      <a:pt x="77" y="75"/>
                    </a:moveTo>
                    <a:cubicBezTo>
                      <a:pt x="77" y="77"/>
                      <a:pt x="77" y="78"/>
                      <a:pt x="76" y="79"/>
                    </a:cubicBezTo>
                    <a:cubicBezTo>
                      <a:pt x="75" y="80"/>
                      <a:pt x="74" y="81"/>
                      <a:pt x="72" y="81"/>
                    </a:cubicBezTo>
                    <a:cubicBezTo>
                      <a:pt x="70" y="81"/>
                      <a:pt x="69" y="81"/>
                      <a:pt x="68" y="80"/>
                    </a:cubicBezTo>
                    <a:cubicBezTo>
                      <a:pt x="67" y="79"/>
                      <a:pt x="67" y="77"/>
                      <a:pt x="66" y="74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49" y="15"/>
                      <a:pt x="46" y="9"/>
                      <a:pt x="42" y="5"/>
                    </a:cubicBezTo>
                    <a:cubicBezTo>
                      <a:pt x="38" y="2"/>
                      <a:pt x="32" y="0"/>
                      <a:pt x="25" y="0"/>
                    </a:cubicBezTo>
                    <a:cubicBezTo>
                      <a:pt x="17" y="0"/>
                      <a:pt x="11" y="2"/>
                      <a:pt x="6" y="7"/>
                    </a:cubicBezTo>
                    <a:cubicBezTo>
                      <a:pt x="2" y="11"/>
                      <a:pt x="0" y="17"/>
                      <a:pt x="0" y="24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5"/>
                      <a:pt x="21" y="23"/>
                      <a:pt x="22" y="22"/>
                    </a:cubicBezTo>
                    <a:cubicBezTo>
                      <a:pt x="22" y="21"/>
                      <a:pt x="24" y="21"/>
                      <a:pt x="25" y="21"/>
                    </a:cubicBezTo>
                    <a:cubicBezTo>
                      <a:pt x="27" y="21"/>
                      <a:pt x="28" y="21"/>
                      <a:pt x="29" y="22"/>
                    </a:cubicBezTo>
                    <a:cubicBezTo>
                      <a:pt x="30" y="23"/>
                      <a:pt x="31" y="25"/>
                      <a:pt x="31" y="27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48" y="87"/>
                      <a:pt x="51" y="93"/>
                      <a:pt x="56" y="96"/>
                    </a:cubicBezTo>
                    <a:cubicBezTo>
                      <a:pt x="60" y="100"/>
                      <a:pt x="65" y="101"/>
                      <a:pt x="72" y="101"/>
                    </a:cubicBezTo>
                    <a:cubicBezTo>
                      <a:pt x="80" y="101"/>
                      <a:pt x="87" y="99"/>
                      <a:pt x="91" y="95"/>
                    </a:cubicBezTo>
                    <a:cubicBezTo>
                      <a:pt x="96" y="91"/>
                      <a:pt x="98" y="85"/>
                      <a:pt x="98" y="77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77" y="2"/>
                      <a:pt x="77" y="2"/>
                      <a:pt x="77" y="2"/>
                    </a:cubicBezTo>
                    <a:lnTo>
                      <a:pt x="77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9" name="Rectangle 7"/>
              <p:cNvSpPr>
                <a:spLocks noChangeArrowheads="1"/>
              </p:cNvSpPr>
              <p:nvPr/>
            </p:nvSpPr>
            <p:spPr bwMode="auto">
              <a:xfrm>
                <a:off x="4142" y="2253"/>
                <a:ext cx="22" cy="10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0" name="Freeform 8"/>
              <p:cNvSpPr>
                <a:spLocks/>
              </p:cNvSpPr>
              <p:nvPr/>
            </p:nvSpPr>
            <p:spPr bwMode="auto">
              <a:xfrm>
                <a:off x="4166" y="2253"/>
                <a:ext cx="109" cy="108"/>
              </a:xfrm>
              <a:custGeom>
                <a:avLst/>
                <a:gdLst>
                  <a:gd name="T0" fmla="*/ 53 w 100"/>
                  <a:gd name="T1" fmla="*/ 75 h 99"/>
                  <a:gd name="T2" fmla="*/ 52 w 100"/>
                  <a:gd name="T3" fmla="*/ 78 h 99"/>
                  <a:gd name="T4" fmla="*/ 50 w 100"/>
                  <a:gd name="T5" fmla="*/ 79 h 99"/>
                  <a:gd name="T6" fmla="*/ 47 w 100"/>
                  <a:gd name="T7" fmla="*/ 78 h 99"/>
                  <a:gd name="T8" fmla="*/ 46 w 100"/>
                  <a:gd name="T9" fmla="*/ 75 h 99"/>
                  <a:gd name="T10" fmla="*/ 22 w 100"/>
                  <a:gd name="T11" fmla="*/ 0 h 99"/>
                  <a:gd name="T12" fmla="*/ 0 w 100"/>
                  <a:gd name="T13" fmla="*/ 0 h 99"/>
                  <a:gd name="T14" fmla="*/ 26 w 100"/>
                  <a:gd name="T15" fmla="*/ 81 h 99"/>
                  <a:gd name="T16" fmla="*/ 35 w 100"/>
                  <a:gd name="T17" fmla="*/ 95 h 99"/>
                  <a:gd name="T18" fmla="*/ 50 w 100"/>
                  <a:gd name="T19" fmla="*/ 99 h 99"/>
                  <a:gd name="T20" fmla="*/ 64 w 100"/>
                  <a:gd name="T21" fmla="*/ 95 h 99"/>
                  <a:gd name="T22" fmla="*/ 73 w 100"/>
                  <a:gd name="T23" fmla="*/ 81 h 99"/>
                  <a:gd name="T24" fmla="*/ 100 w 100"/>
                  <a:gd name="T25" fmla="*/ 0 h 99"/>
                  <a:gd name="T26" fmla="*/ 78 w 100"/>
                  <a:gd name="T27" fmla="*/ 0 h 99"/>
                  <a:gd name="T28" fmla="*/ 53 w 100"/>
                  <a:gd name="T29" fmla="*/ 7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0" h="99">
                    <a:moveTo>
                      <a:pt x="53" y="75"/>
                    </a:moveTo>
                    <a:cubicBezTo>
                      <a:pt x="53" y="77"/>
                      <a:pt x="52" y="77"/>
                      <a:pt x="52" y="78"/>
                    </a:cubicBezTo>
                    <a:cubicBezTo>
                      <a:pt x="51" y="79"/>
                      <a:pt x="50" y="79"/>
                      <a:pt x="50" y="79"/>
                    </a:cubicBezTo>
                    <a:cubicBezTo>
                      <a:pt x="49" y="79"/>
                      <a:pt x="48" y="79"/>
                      <a:pt x="47" y="78"/>
                    </a:cubicBezTo>
                    <a:cubicBezTo>
                      <a:pt x="47" y="78"/>
                      <a:pt x="46" y="77"/>
                      <a:pt x="46" y="7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8" y="88"/>
                      <a:pt x="31" y="92"/>
                      <a:pt x="35" y="95"/>
                    </a:cubicBezTo>
                    <a:cubicBezTo>
                      <a:pt x="39" y="98"/>
                      <a:pt x="43" y="99"/>
                      <a:pt x="50" y="99"/>
                    </a:cubicBezTo>
                    <a:cubicBezTo>
                      <a:pt x="56" y="99"/>
                      <a:pt x="60" y="98"/>
                      <a:pt x="64" y="95"/>
                    </a:cubicBezTo>
                    <a:cubicBezTo>
                      <a:pt x="68" y="92"/>
                      <a:pt x="71" y="87"/>
                      <a:pt x="73" y="81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78" y="0"/>
                      <a:pt x="78" y="0"/>
                      <a:pt x="78" y="0"/>
                    </a:cubicBezTo>
                    <a:lnTo>
                      <a:pt x="53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1" name="Freeform 9"/>
              <p:cNvSpPr>
                <a:spLocks/>
              </p:cNvSpPr>
              <p:nvPr/>
            </p:nvSpPr>
            <p:spPr bwMode="auto">
              <a:xfrm>
                <a:off x="4275" y="2253"/>
                <a:ext cx="85" cy="105"/>
              </a:xfrm>
              <a:custGeom>
                <a:avLst/>
                <a:gdLst>
                  <a:gd name="T0" fmla="*/ 7 w 78"/>
                  <a:gd name="T1" fmla="*/ 7 h 97"/>
                  <a:gd name="T2" fmla="*/ 0 w 78"/>
                  <a:gd name="T3" fmla="*/ 31 h 97"/>
                  <a:gd name="T4" fmla="*/ 0 w 78"/>
                  <a:gd name="T5" fmla="*/ 67 h 97"/>
                  <a:gd name="T6" fmla="*/ 7 w 78"/>
                  <a:gd name="T7" fmla="*/ 90 h 97"/>
                  <a:gd name="T8" fmla="*/ 30 w 78"/>
                  <a:gd name="T9" fmla="*/ 97 h 97"/>
                  <a:gd name="T10" fmla="*/ 78 w 78"/>
                  <a:gd name="T11" fmla="*/ 97 h 97"/>
                  <a:gd name="T12" fmla="*/ 78 w 78"/>
                  <a:gd name="T13" fmla="*/ 77 h 97"/>
                  <a:gd name="T14" fmla="*/ 32 w 78"/>
                  <a:gd name="T15" fmla="*/ 77 h 97"/>
                  <a:gd name="T16" fmla="*/ 23 w 78"/>
                  <a:gd name="T17" fmla="*/ 75 h 97"/>
                  <a:gd name="T18" fmla="*/ 21 w 78"/>
                  <a:gd name="T19" fmla="*/ 66 h 97"/>
                  <a:gd name="T20" fmla="*/ 21 w 78"/>
                  <a:gd name="T21" fmla="*/ 59 h 97"/>
                  <a:gd name="T22" fmla="*/ 78 w 78"/>
                  <a:gd name="T23" fmla="*/ 59 h 97"/>
                  <a:gd name="T24" fmla="*/ 78 w 78"/>
                  <a:gd name="T25" fmla="*/ 38 h 97"/>
                  <a:gd name="T26" fmla="*/ 21 w 78"/>
                  <a:gd name="T27" fmla="*/ 38 h 97"/>
                  <a:gd name="T28" fmla="*/ 21 w 78"/>
                  <a:gd name="T29" fmla="*/ 32 h 97"/>
                  <a:gd name="T30" fmla="*/ 23 w 78"/>
                  <a:gd name="T31" fmla="*/ 23 h 97"/>
                  <a:gd name="T32" fmla="*/ 32 w 78"/>
                  <a:gd name="T33" fmla="*/ 21 h 97"/>
                  <a:gd name="T34" fmla="*/ 78 w 78"/>
                  <a:gd name="T35" fmla="*/ 21 h 97"/>
                  <a:gd name="T36" fmla="*/ 78 w 78"/>
                  <a:gd name="T37" fmla="*/ 0 h 97"/>
                  <a:gd name="T38" fmla="*/ 30 w 78"/>
                  <a:gd name="T39" fmla="*/ 0 h 97"/>
                  <a:gd name="T40" fmla="*/ 7 w 78"/>
                  <a:gd name="T41" fmla="*/ 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8" h="97">
                    <a:moveTo>
                      <a:pt x="7" y="7"/>
                    </a:moveTo>
                    <a:cubicBezTo>
                      <a:pt x="2" y="12"/>
                      <a:pt x="0" y="20"/>
                      <a:pt x="0" y="31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2" y="86"/>
                      <a:pt x="7" y="90"/>
                    </a:cubicBezTo>
                    <a:cubicBezTo>
                      <a:pt x="12" y="95"/>
                      <a:pt x="20" y="97"/>
                      <a:pt x="30" y="97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8" y="77"/>
                      <a:pt x="25" y="76"/>
                      <a:pt x="23" y="75"/>
                    </a:cubicBezTo>
                    <a:cubicBezTo>
                      <a:pt x="22" y="73"/>
                      <a:pt x="21" y="70"/>
                      <a:pt x="21" y="66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28"/>
                      <a:pt x="22" y="25"/>
                      <a:pt x="23" y="23"/>
                    </a:cubicBezTo>
                    <a:cubicBezTo>
                      <a:pt x="25" y="21"/>
                      <a:pt x="28" y="21"/>
                      <a:pt x="32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9" y="0"/>
                      <a:pt x="12" y="3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2" name="Freeform 10"/>
              <p:cNvSpPr>
                <a:spLocks/>
              </p:cNvSpPr>
              <p:nvPr/>
            </p:nvSpPr>
            <p:spPr bwMode="auto">
              <a:xfrm>
                <a:off x="4374" y="2253"/>
                <a:ext cx="96" cy="105"/>
              </a:xfrm>
              <a:custGeom>
                <a:avLst/>
                <a:gdLst>
                  <a:gd name="T0" fmla="*/ 77 w 88"/>
                  <a:gd name="T1" fmla="*/ 55 h 97"/>
                  <a:gd name="T2" fmla="*/ 70 w 88"/>
                  <a:gd name="T3" fmla="*/ 50 h 97"/>
                  <a:gd name="T4" fmla="*/ 80 w 88"/>
                  <a:gd name="T5" fmla="*/ 43 h 97"/>
                  <a:gd name="T6" fmla="*/ 83 w 88"/>
                  <a:gd name="T7" fmla="*/ 29 h 97"/>
                  <a:gd name="T8" fmla="*/ 83 w 88"/>
                  <a:gd name="T9" fmla="*/ 22 h 97"/>
                  <a:gd name="T10" fmla="*/ 76 w 88"/>
                  <a:gd name="T11" fmla="*/ 5 h 97"/>
                  <a:gd name="T12" fmla="*/ 53 w 88"/>
                  <a:gd name="T13" fmla="*/ 0 h 97"/>
                  <a:gd name="T14" fmla="*/ 0 w 88"/>
                  <a:gd name="T15" fmla="*/ 0 h 97"/>
                  <a:gd name="T16" fmla="*/ 0 w 88"/>
                  <a:gd name="T17" fmla="*/ 97 h 97"/>
                  <a:gd name="T18" fmla="*/ 21 w 88"/>
                  <a:gd name="T19" fmla="*/ 97 h 97"/>
                  <a:gd name="T20" fmla="*/ 21 w 88"/>
                  <a:gd name="T21" fmla="*/ 21 h 97"/>
                  <a:gd name="T22" fmla="*/ 53 w 88"/>
                  <a:gd name="T23" fmla="*/ 21 h 97"/>
                  <a:gd name="T24" fmla="*/ 60 w 88"/>
                  <a:gd name="T25" fmla="*/ 22 h 97"/>
                  <a:gd name="T26" fmla="*/ 62 w 88"/>
                  <a:gd name="T27" fmla="*/ 28 h 97"/>
                  <a:gd name="T28" fmla="*/ 62 w 88"/>
                  <a:gd name="T29" fmla="*/ 33 h 97"/>
                  <a:gd name="T30" fmla="*/ 60 w 88"/>
                  <a:gd name="T31" fmla="*/ 38 h 97"/>
                  <a:gd name="T32" fmla="*/ 53 w 88"/>
                  <a:gd name="T33" fmla="*/ 40 h 97"/>
                  <a:gd name="T34" fmla="*/ 30 w 88"/>
                  <a:gd name="T35" fmla="*/ 40 h 97"/>
                  <a:gd name="T36" fmla="*/ 30 w 88"/>
                  <a:gd name="T37" fmla="*/ 59 h 97"/>
                  <a:gd name="T38" fmla="*/ 51 w 88"/>
                  <a:gd name="T39" fmla="*/ 59 h 97"/>
                  <a:gd name="T40" fmla="*/ 58 w 88"/>
                  <a:gd name="T41" fmla="*/ 62 h 97"/>
                  <a:gd name="T42" fmla="*/ 61 w 88"/>
                  <a:gd name="T43" fmla="*/ 71 h 97"/>
                  <a:gd name="T44" fmla="*/ 66 w 88"/>
                  <a:gd name="T45" fmla="*/ 97 h 97"/>
                  <a:gd name="T46" fmla="*/ 88 w 88"/>
                  <a:gd name="T47" fmla="*/ 97 h 97"/>
                  <a:gd name="T48" fmla="*/ 81 w 88"/>
                  <a:gd name="T49" fmla="*/ 65 h 97"/>
                  <a:gd name="T50" fmla="*/ 77 w 88"/>
                  <a:gd name="T51" fmla="*/ 5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8" h="97">
                    <a:moveTo>
                      <a:pt x="77" y="55"/>
                    </a:moveTo>
                    <a:cubicBezTo>
                      <a:pt x="75" y="53"/>
                      <a:pt x="73" y="51"/>
                      <a:pt x="70" y="50"/>
                    </a:cubicBezTo>
                    <a:cubicBezTo>
                      <a:pt x="75" y="49"/>
                      <a:pt x="78" y="46"/>
                      <a:pt x="80" y="43"/>
                    </a:cubicBezTo>
                    <a:cubicBezTo>
                      <a:pt x="82" y="39"/>
                      <a:pt x="83" y="35"/>
                      <a:pt x="83" y="29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83" y="14"/>
                      <a:pt x="81" y="9"/>
                      <a:pt x="76" y="5"/>
                    </a:cubicBezTo>
                    <a:cubicBezTo>
                      <a:pt x="71" y="2"/>
                      <a:pt x="64" y="0"/>
                      <a:pt x="5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6" y="21"/>
                      <a:pt x="58" y="21"/>
                      <a:pt x="60" y="22"/>
                    </a:cubicBezTo>
                    <a:cubicBezTo>
                      <a:pt x="62" y="24"/>
                      <a:pt x="62" y="25"/>
                      <a:pt x="62" y="28"/>
                    </a:cubicBezTo>
                    <a:cubicBezTo>
                      <a:pt x="62" y="33"/>
                      <a:pt x="62" y="33"/>
                      <a:pt x="62" y="33"/>
                    </a:cubicBezTo>
                    <a:cubicBezTo>
                      <a:pt x="62" y="35"/>
                      <a:pt x="62" y="37"/>
                      <a:pt x="60" y="38"/>
                    </a:cubicBezTo>
                    <a:cubicBezTo>
                      <a:pt x="58" y="39"/>
                      <a:pt x="56" y="40"/>
                      <a:pt x="53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4" y="59"/>
                      <a:pt x="56" y="60"/>
                      <a:pt x="58" y="62"/>
                    </a:cubicBezTo>
                    <a:cubicBezTo>
                      <a:pt x="59" y="65"/>
                      <a:pt x="61" y="67"/>
                      <a:pt x="61" y="71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88" y="97"/>
                      <a:pt x="88" y="97"/>
                      <a:pt x="88" y="97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80" y="61"/>
                      <a:pt x="79" y="58"/>
                      <a:pt x="77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3" name="Freeform 11"/>
              <p:cNvSpPr>
                <a:spLocks/>
              </p:cNvSpPr>
              <p:nvPr/>
            </p:nvSpPr>
            <p:spPr bwMode="auto">
              <a:xfrm>
                <a:off x="4476" y="2253"/>
                <a:ext cx="94" cy="105"/>
              </a:xfrm>
              <a:custGeom>
                <a:avLst/>
                <a:gdLst>
                  <a:gd name="T0" fmla="*/ 77 w 86"/>
                  <a:gd name="T1" fmla="*/ 46 h 97"/>
                  <a:gd name="T2" fmla="*/ 53 w 86"/>
                  <a:gd name="T3" fmla="*/ 38 h 97"/>
                  <a:gd name="T4" fmla="*/ 31 w 86"/>
                  <a:gd name="T5" fmla="*/ 38 h 97"/>
                  <a:gd name="T6" fmla="*/ 23 w 86"/>
                  <a:gd name="T7" fmla="*/ 36 h 97"/>
                  <a:gd name="T8" fmla="*/ 21 w 86"/>
                  <a:gd name="T9" fmla="*/ 29 h 97"/>
                  <a:gd name="T10" fmla="*/ 23 w 86"/>
                  <a:gd name="T11" fmla="*/ 23 h 97"/>
                  <a:gd name="T12" fmla="*/ 31 w 86"/>
                  <a:gd name="T13" fmla="*/ 21 h 97"/>
                  <a:gd name="T14" fmla="*/ 82 w 86"/>
                  <a:gd name="T15" fmla="*/ 21 h 97"/>
                  <a:gd name="T16" fmla="*/ 82 w 86"/>
                  <a:gd name="T17" fmla="*/ 0 h 97"/>
                  <a:gd name="T18" fmla="*/ 31 w 86"/>
                  <a:gd name="T19" fmla="*/ 0 h 97"/>
                  <a:gd name="T20" fmla="*/ 8 w 86"/>
                  <a:gd name="T21" fmla="*/ 8 h 97"/>
                  <a:gd name="T22" fmla="*/ 0 w 86"/>
                  <a:gd name="T23" fmla="*/ 29 h 97"/>
                  <a:gd name="T24" fmla="*/ 8 w 86"/>
                  <a:gd name="T25" fmla="*/ 51 h 97"/>
                  <a:gd name="T26" fmla="*/ 31 w 86"/>
                  <a:gd name="T27" fmla="*/ 59 h 97"/>
                  <a:gd name="T28" fmla="*/ 53 w 86"/>
                  <a:gd name="T29" fmla="*/ 59 h 97"/>
                  <a:gd name="T30" fmla="*/ 62 w 86"/>
                  <a:gd name="T31" fmla="*/ 61 h 97"/>
                  <a:gd name="T32" fmla="*/ 65 w 86"/>
                  <a:gd name="T33" fmla="*/ 68 h 97"/>
                  <a:gd name="T34" fmla="*/ 62 w 86"/>
                  <a:gd name="T35" fmla="*/ 75 h 97"/>
                  <a:gd name="T36" fmla="*/ 53 w 86"/>
                  <a:gd name="T37" fmla="*/ 77 h 97"/>
                  <a:gd name="T38" fmla="*/ 2 w 86"/>
                  <a:gd name="T39" fmla="*/ 77 h 97"/>
                  <a:gd name="T40" fmla="*/ 2 w 86"/>
                  <a:gd name="T41" fmla="*/ 97 h 97"/>
                  <a:gd name="T42" fmla="*/ 53 w 86"/>
                  <a:gd name="T43" fmla="*/ 97 h 97"/>
                  <a:gd name="T44" fmla="*/ 77 w 86"/>
                  <a:gd name="T45" fmla="*/ 90 h 97"/>
                  <a:gd name="T46" fmla="*/ 86 w 86"/>
                  <a:gd name="T47" fmla="*/ 68 h 97"/>
                  <a:gd name="T48" fmla="*/ 77 w 86"/>
                  <a:gd name="T49" fmla="*/ 4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6" h="97">
                    <a:moveTo>
                      <a:pt x="77" y="46"/>
                    </a:moveTo>
                    <a:cubicBezTo>
                      <a:pt x="71" y="41"/>
                      <a:pt x="63" y="38"/>
                      <a:pt x="53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28" y="38"/>
                      <a:pt x="25" y="37"/>
                      <a:pt x="23" y="36"/>
                    </a:cubicBezTo>
                    <a:cubicBezTo>
                      <a:pt x="21" y="34"/>
                      <a:pt x="21" y="32"/>
                      <a:pt x="21" y="29"/>
                    </a:cubicBezTo>
                    <a:cubicBezTo>
                      <a:pt x="21" y="26"/>
                      <a:pt x="21" y="24"/>
                      <a:pt x="23" y="23"/>
                    </a:cubicBezTo>
                    <a:cubicBezTo>
                      <a:pt x="25" y="21"/>
                      <a:pt x="28" y="21"/>
                      <a:pt x="31" y="21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2" y="0"/>
                      <a:pt x="14" y="3"/>
                      <a:pt x="8" y="8"/>
                    </a:cubicBezTo>
                    <a:cubicBezTo>
                      <a:pt x="3" y="13"/>
                      <a:pt x="0" y="20"/>
                      <a:pt x="0" y="29"/>
                    </a:cubicBezTo>
                    <a:cubicBezTo>
                      <a:pt x="0" y="38"/>
                      <a:pt x="3" y="45"/>
                      <a:pt x="8" y="51"/>
                    </a:cubicBezTo>
                    <a:cubicBezTo>
                      <a:pt x="14" y="56"/>
                      <a:pt x="22" y="59"/>
                      <a:pt x="31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7" y="59"/>
                      <a:pt x="60" y="59"/>
                      <a:pt x="62" y="61"/>
                    </a:cubicBezTo>
                    <a:cubicBezTo>
                      <a:pt x="64" y="62"/>
                      <a:pt x="65" y="65"/>
                      <a:pt x="65" y="68"/>
                    </a:cubicBezTo>
                    <a:cubicBezTo>
                      <a:pt x="65" y="71"/>
                      <a:pt x="64" y="73"/>
                      <a:pt x="62" y="75"/>
                    </a:cubicBezTo>
                    <a:cubicBezTo>
                      <a:pt x="60" y="76"/>
                      <a:pt x="57" y="77"/>
                      <a:pt x="53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97"/>
                      <a:pt x="2" y="97"/>
                      <a:pt x="2" y="97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63" y="97"/>
                      <a:pt x="71" y="95"/>
                      <a:pt x="77" y="90"/>
                    </a:cubicBezTo>
                    <a:cubicBezTo>
                      <a:pt x="83" y="84"/>
                      <a:pt x="86" y="77"/>
                      <a:pt x="86" y="68"/>
                    </a:cubicBezTo>
                    <a:cubicBezTo>
                      <a:pt x="86" y="58"/>
                      <a:pt x="83" y="51"/>
                      <a:pt x="77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4" name="Freeform 12"/>
              <p:cNvSpPr>
                <a:spLocks/>
              </p:cNvSpPr>
              <p:nvPr/>
            </p:nvSpPr>
            <p:spPr bwMode="auto">
              <a:xfrm>
                <a:off x="4570" y="2250"/>
                <a:ext cx="110" cy="108"/>
              </a:xfrm>
              <a:custGeom>
                <a:avLst/>
                <a:gdLst>
                  <a:gd name="T0" fmla="*/ 65 w 101"/>
                  <a:gd name="T1" fmla="*/ 5 h 99"/>
                  <a:gd name="T2" fmla="*/ 50 w 101"/>
                  <a:gd name="T3" fmla="*/ 0 h 99"/>
                  <a:gd name="T4" fmla="*/ 36 w 101"/>
                  <a:gd name="T5" fmla="*/ 5 h 99"/>
                  <a:gd name="T6" fmla="*/ 27 w 101"/>
                  <a:gd name="T7" fmla="*/ 18 h 99"/>
                  <a:gd name="T8" fmla="*/ 0 w 101"/>
                  <a:gd name="T9" fmla="*/ 99 h 99"/>
                  <a:gd name="T10" fmla="*/ 22 w 101"/>
                  <a:gd name="T11" fmla="*/ 99 h 99"/>
                  <a:gd name="T12" fmla="*/ 47 w 101"/>
                  <a:gd name="T13" fmla="*/ 24 h 99"/>
                  <a:gd name="T14" fmla="*/ 48 w 101"/>
                  <a:gd name="T15" fmla="*/ 22 h 99"/>
                  <a:gd name="T16" fmla="*/ 50 w 101"/>
                  <a:gd name="T17" fmla="*/ 21 h 99"/>
                  <a:gd name="T18" fmla="*/ 53 w 101"/>
                  <a:gd name="T19" fmla="*/ 22 h 99"/>
                  <a:gd name="T20" fmla="*/ 54 w 101"/>
                  <a:gd name="T21" fmla="*/ 24 h 99"/>
                  <a:gd name="T22" fmla="*/ 79 w 101"/>
                  <a:gd name="T23" fmla="*/ 99 h 99"/>
                  <a:gd name="T24" fmla="*/ 101 w 101"/>
                  <a:gd name="T25" fmla="*/ 99 h 99"/>
                  <a:gd name="T26" fmla="*/ 74 w 101"/>
                  <a:gd name="T27" fmla="*/ 18 h 99"/>
                  <a:gd name="T28" fmla="*/ 65 w 101"/>
                  <a:gd name="T29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1" h="99">
                    <a:moveTo>
                      <a:pt x="65" y="5"/>
                    </a:moveTo>
                    <a:cubicBezTo>
                      <a:pt x="61" y="2"/>
                      <a:pt x="57" y="0"/>
                      <a:pt x="50" y="0"/>
                    </a:cubicBezTo>
                    <a:cubicBezTo>
                      <a:pt x="44" y="0"/>
                      <a:pt x="40" y="2"/>
                      <a:pt x="36" y="5"/>
                    </a:cubicBezTo>
                    <a:cubicBezTo>
                      <a:pt x="32" y="7"/>
                      <a:pt x="29" y="12"/>
                      <a:pt x="27" y="1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2" y="99"/>
                      <a:pt x="22" y="99"/>
                      <a:pt x="22" y="99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3"/>
                      <a:pt x="48" y="22"/>
                      <a:pt x="48" y="22"/>
                    </a:cubicBezTo>
                    <a:cubicBezTo>
                      <a:pt x="49" y="21"/>
                      <a:pt x="50" y="21"/>
                      <a:pt x="50" y="21"/>
                    </a:cubicBezTo>
                    <a:cubicBezTo>
                      <a:pt x="51" y="21"/>
                      <a:pt x="52" y="21"/>
                      <a:pt x="53" y="22"/>
                    </a:cubicBezTo>
                    <a:cubicBezTo>
                      <a:pt x="53" y="22"/>
                      <a:pt x="54" y="23"/>
                      <a:pt x="54" y="24"/>
                    </a:cubicBezTo>
                    <a:cubicBezTo>
                      <a:pt x="79" y="99"/>
                      <a:pt x="79" y="99"/>
                      <a:pt x="79" y="99"/>
                    </a:cubicBezTo>
                    <a:cubicBezTo>
                      <a:pt x="101" y="99"/>
                      <a:pt x="101" y="99"/>
                      <a:pt x="101" y="99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2" y="12"/>
                      <a:pt x="69" y="8"/>
                      <a:pt x="6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5" name="Freeform 13"/>
              <p:cNvSpPr>
                <a:spLocks/>
              </p:cNvSpPr>
              <p:nvPr/>
            </p:nvSpPr>
            <p:spPr bwMode="auto">
              <a:xfrm>
                <a:off x="4681" y="2253"/>
                <a:ext cx="69" cy="105"/>
              </a:xfrm>
              <a:custGeom>
                <a:avLst/>
                <a:gdLst>
                  <a:gd name="T0" fmla="*/ 23 w 63"/>
                  <a:gd name="T1" fmla="*/ 75 h 97"/>
                  <a:gd name="T2" fmla="*/ 20 w 63"/>
                  <a:gd name="T3" fmla="*/ 66 h 97"/>
                  <a:gd name="T4" fmla="*/ 20 w 63"/>
                  <a:gd name="T5" fmla="*/ 0 h 97"/>
                  <a:gd name="T6" fmla="*/ 0 w 63"/>
                  <a:gd name="T7" fmla="*/ 0 h 97"/>
                  <a:gd name="T8" fmla="*/ 0 w 63"/>
                  <a:gd name="T9" fmla="*/ 67 h 97"/>
                  <a:gd name="T10" fmla="*/ 7 w 63"/>
                  <a:gd name="T11" fmla="*/ 90 h 97"/>
                  <a:gd name="T12" fmla="*/ 30 w 63"/>
                  <a:gd name="T13" fmla="*/ 97 h 97"/>
                  <a:gd name="T14" fmla="*/ 63 w 63"/>
                  <a:gd name="T15" fmla="*/ 97 h 97"/>
                  <a:gd name="T16" fmla="*/ 63 w 63"/>
                  <a:gd name="T17" fmla="*/ 77 h 97"/>
                  <a:gd name="T18" fmla="*/ 32 w 63"/>
                  <a:gd name="T19" fmla="*/ 77 h 97"/>
                  <a:gd name="T20" fmla="*/ 23 w 63"/>
                  <a:gd name="T21" fmla="*/ 7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97">
                    <a:moveTo>
                      <a:pt x="23" y="75"/>
                    </a:moveTo>
                    <a:cubicBezTo>
                      <a:pt x="21" y="73"/>
                      <a:pt x="20" y="70"/>
                      <a:pt x="20" y="6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2" y="86"/>
                      <a:pt x="7" y="90"/>
                    </a:cubicBezTo>
                    <a:cubicBezTo>
                      <a:pt x="11" y="95"/>
                      <a:pt x="19" y="97"/>
                      <a:pt x="30" y="97"/>
                    </a:cubicBezTo>
                    <a:cubicBezTo>
                      <a:pt x="63" y="97"/>
                      <a:pt x="63" y="97"/>
                      <a:pt x="63" y="9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7" y="77"/>
                      <a:pt x="24" y="76"/>
                      <a:pt x="23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6" name="Freeform 14"/>
              <p:cNvSpPr>
                <a:spLocks/>
              </p:cNvSpPr>
              <p:nvPr/>
            </p:nvSpPr>
            <p:spPr bwMode="auto">
              <a:xfrm>
                <a:off x="4814" y="2253"/>
                <a:ext cx="84" cy="105"/>
              </a:xfrm>
              <a:custGeom>
                <a:avLst/>
                <a:gdLst>
                  <a:gd name="T0" fmla="*/ 7 w 77"/>
                  <a:gd name="T1" fmla="*/ 7 h 97"/>
                  <a:gd name="T2" fmla="*/ 0 w 77"/>
                  <a:gd name="T3" fmla="*/ 31 h 97"/>
                  <a:gd name="T4" fmla="*/ 0 w 77"/>
                  <a:gd name="T5" fmla="*/ 97 h 97"/>
                  <a:gd name="T6" fmla="*/ 21 w 77"/>
                  <a:gd name="T7" fmla="*/ 97 h 97"/>
                  <a:gd name="T8" fmla="*/ 21 w 77"/>
                  <a:gd name="T9" fmla="*/ 59 h 97"/>
                  <a:gd name="T10" fmla="*/ 77 w 77"/>
                  <a:gd name="T11" fmla="*/ 59 h 97"/>
                  <a:gd name="T12" fmla="*/ 77 w 77"/>
                  <a:gd name="T13" fmla="*/ 38 h 97"/>
                  <a:gd name="T14" fmla="*/ 21 w 77"/>
                  <a:gd name="T15" fmla="*/ 38 h 97"/>
                  <a:gd name="T16" fmla="*/ 21 w 77"/>
                  <a:gd name="T17" fmla="*/ 32 h 97"/>
                  <a:gd name="T18" fmla="*/ 23 w 77"/>
                  <a:gd name="T19" fmla="*/ 23 h 97"/>
                  <a:gd name="T20" fmla="*/ 32 w 77"/>
                  <a:gd name="T21" fmla="*/ 21 h 97"/>
                  <a:gd name="T22" fmla="*/ 77 w 77"/>
                  <a:gd name="T23" fmla="*/ 21 h 97"/>
                  <a:gd name="T24" fmla="*/ 77 w 77"/>
                  <a:gd name="T25" fmla="*/ 0 h 97"/>
                  <a:gd name="T26" fmla="*/ 31 w 77"/>
                  <a:gd name="T27" fmla="*/ 0 h 97"/>
                  <a:gd name="T28" fmla="*/ 7 w 77"/>
                  <a:gd name="T29" fmla="*/ 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" h="97">
                    <a:moveTo>
                      <a:pt x="7" y="7"/>
                    </a:moveTo>
                    <a:cubicBezTo>
                      <a:pt x="3" y="12"/>
                      <a:pt x="0" y="20"/>
                      <a:pt x="0" y="31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28"/>
                      <a:pt x="22" y="25"/>
                      <a:pt x="23" y="23"/>
                    </a:cubicBezTo>
                    <a:cubicBezTo>
                      <a:pt x="25" y="21"/>
                      <a:pt x="28" y="21"/>
                      <a:pt x="32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0" y="0"/>
                      <a:pt x="12" y="3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7" name="Freeform 15"/>
              <p:cNvSpPr>
                <a:spLocks/>
              </p:cNvSpPr>
              <p:nvPr/>
            </p:nvSpPr>
            <p:spPr bwMode="auto">
              <a:xfrm>
                <a:off x="4909" y="2253"/>
                <a:ext cx="69" cy="105"/>
              </a:xfrm>
              <a:custGeom>
                <a:avLst/>
                <a:gdLst>
                  <a:gd name="T0" fmla="*/ 23 w 63"/>
                  <a:gd name="T1" fmla="*/ 75 h 97"/>
                  <a:gd name="T2" fmla="*/ 20 w 63"/>
                  <a:gd name="T3" fmla="*/ 66 h 97"/>
                  <a:gd name="T4" fmla="*/ 20 w 63"/>
                  <a:gd name="T5" fmla="*/ 0 h 97"/>
                  <a:gd name="T6" fmla="*/ 0 w 63"/>
                  <a:gd name="T7" fmla="*/ 0 h 97"/>
                  <a:gd name="T8" fmla="*/ 0 w 63"/>
                  <a:gd name="T9" fmla="*/ 67 h 97"/>
                  <a:gd name="T10" fmla="*/ 7 w 63"/>
                  <a:gd name="T11" fmla="*/ 90 h 97"/>
                  <a:gd name="T12" fmla="*/ 30 w 63"/>
                  <a:gd name="T13" fmla="*/ 97 h 97"/>
                  <a:gd name="T14" fmla="*/ 63 w 63"/>
                  <a:gd name="T15" fmla="*/ 97 h 97"/>
                  <a:gd name="T16" fmla="*/ 63 w 63"/>
                  <a:gd name="T17" fmla="*/ 77 h 97"/>
                  <a:gd name="T18" fmla="*/ 32 w 63"/>
                  <a:gd name="T19" fmla="*/ 77 h 97"/>
                  <a:gd name="T20" fmla="*/ 23 w 63"/>
                  <a:gd name="T21" fmla="*/ 7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97">
                    <a:moveTo>
                      <a:pt x="23" y="75"/>
                    </a:moveTo>
                    <a:cubicBezTo>
                      <a:pt x="21" y="73"/>
                      <a:pt x="20" y="70"/>
                      <a:pt x="20" y="6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2" y="86"/>
                      <a:pt x="7" y="90"/>
                    </a:cubicBezTo>
                    <a:cubicBezTo>
                      <a:pt x="11" y="95"/>
                      <a:pt x="19" y="97"/>
                      <a:pt x="30" y="97"/>
                    </a:cubicBezTo>
                    <a:cubicBezTo>
                      <a:pt x="63" y="97"/>
                      <a:pt x="63" y="97"/>
                      <a:pt x="63" y="9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8" y="77"/>
                      <a:pt x="25" y="76"/>
                      <a:pt x="23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8" name="Freeform 16"/>
              <p:cNvSpPr>
                <a:spLocks/>
              </p:cNvSpPr>
              <p:nvPr/>
            </p:nvSpPr>
            <p:spPr bwMode="auto">
              <a:xfrm>
                <a:off x="4973" y="2250"/>
                <a:ext cx="109" cy="108"/>
              </a:xfrm>
              <a:custGeom>
                <a:avLst/>
                <a:gdLst>
                  <a:gd name="T0" fmla="*/ 65 w 100"/>
                  <a:gd name="T1" fmla="*/ 5 h 99"/>
                  <a:gd name="T2" fmla="*/ 50 w 100"/>
                  <a:gd name="T3" fmla="*/ 0 h 99"/>
                  <a:gd name="T4" fmla="*/ 35 w 100"/>
                  <a:gd name="T5" fmla="*/ 5 h 99"/>
                  <a:gd name="T6" fmla="*/ 27 w 100"/>
                  <a:gd name="T7" fmla="*/ 18 h 99"/>
                  <a:gd name="T8" fmla="*/ 0 w 100"/>
                  <a:gd name="T9" fmla="*/ 99 h 99"/>
                  <a:gd name="T10" fmla="*/ 22 w 100"/>
                  <a:gd name="T11" fmla="*/ 99 h 99"/>
                  <a:gd name="T12" fmla="*/ 46 w 100"/>
                  <a:gd name="T13" fmla="*/ 24 h 99"/>
                  <a:gd name="T14" fmla="*/ 48 w 100"/>
                  <a:gd name="T15" fmla="*/ 22 h 99"/>
                  <a:gd name="T16" fmla="*/ 50 w 100"/>
                  <a:gd name="T17" fmla="*/ 21 h 99"/>
                  <a:gd name="T18" fmla="*/ 52 w 100"/>
                  <a:gd name="T19" fmla="*/ 22 h 99"/>
                  <a:gd name="T20" fmla="*/ 54 w 100"/>
                  <a:gd name="T21" fmla="*/ 24 h 99"/>
                  <a:gd name="T22" fmla="*/ 78 w 100"/>
                  <a:gd name="T23" fmla="*/ 99 h 99"/>
                  <a:gd name="T24" fmla="*/ 100 w 100"/>
                  <a:gd name="T25" fmla="*/ 99 h 99"/>
                  <a:gd name="T26" fmla="*/ 73 w 100"/>
                  <a:gd name="T27" fmla="*/ 18 h 99"/>
                  <a:gd name="T28" fmla="*/ 65 w 100"/>
                  <a:gd name="T29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0" h="99">
                    <a:moveTo>
                      <a:pt x="65" y="5"/>
                    </a:moveTo>
                    <a:cubicBezTo>
                      <a:pt x="61" y="2"/>
                      <a:pt x="56" y="0"/>
                      <a:pt x="50" y="0"/>
                    </a:cubicBezTo>
                    <a:cubicBezTo>
                      <a:pt x="44" y="0"/>
                      <a:pt x="39" y="2"/>
                      <a:pt x="35" y="5"/>
                    </a:cubicBezTo>
                    <a:cubicBezTo>
                      <a:pt x="32" y="7"/>
                      <a:pt x="29" y="12"/>
                      <a:pt x="27" y="18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2" y="99"/>
                      <a:pt x="22" y="99"/>
                      <a:pt x="22" y="99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7" y="23"/>
                      <a:pt x="47" y="22"/>
                      <a:pt x="48" y="22"/>
                    </a:cubicBezTo>
                    <a:cubicBezTo>
                      <a:pt x="48" y="21"/>
                      <a:pt x="49" y="21"/>
                      <a:pt x="50" y="21"/>
                    </a:cubicBezTo>
                    <a:cubicBezTo>
                      <a:pt x="51" y="21"/>
                      <a:pt x="52" y="21"/>
                      <a:pt x="52" y="22"/>
                    </a:cubicBezTo>
                    <a:cubicBezTo>
                      <a:pt x="53" y="22"/>
                      <a:pt x="54" y="23"/>
                      <a:pt x="54" y="24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100" y="99"/>
                      <a:pt x="100" y="99"/>
                      <a:pt x="100" y="9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2" y="12"/>
                      <a:pt x="69" y="8"/>
                      <a:pt x="6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9" name="Freeform 17"/>
              <p:cNvSpPr>
                <a:spLocks/>
              </p:cNvSpPr>
              <p:nvPr/>
            </p:nvSpPr>
            <p:spPr bwMode="auto">
              <a:xfrm>
                <a:off x="5074" y="2253"/>
                <a:ext cx="86" cy="105"/>
              </a:xfrm>
              <a:custGeom>
                <a:avLst/>
                <a:gdLst>
                  <a:gd name="T0" fmla="*/ 0 w 86"/>
                  <a:gd name="T1" fmla="*/ 23 h 105"/>
                  <a:gd name="T2" fmla="*/ 31 w 86"/>
                  <a:gd name="T3" fmla="*/ 23 h 105"/>
                  <a:gd name="T4" fmla="*/ 31 w 86"/>
                  <a:gd name="T5" fmla="*/ 105 h 105"/>
                  <a:gd name="T6" fmla="*/ 54 w 86"/>
                  <a:gd name="T7" fmla="*/ 105 h 105"/>
                  <a:gd name="T8" fmla="*/ 54 w 86"/>
                  <a:gd name="T9" fmla="*/ 23 h 105"/>
                  <a:gd name="T10" fmla="*/ 86 w 86"/>
                  <a:gd name="T11" fmla="*/ 23 h 105"/>
                  <a:gd name="T12" fmla="*/ 86 w 86"/>
                  <a:gd name="T13" fmla="*/ 0 h 105"/>
                  <a:gd name="T14" fmla="*/ 0 w 86"/>
                  <a:gd name="T15" fmla="*/ 0 h 105"/>
                  <a:gd name="T16" fmla="*/ 0 w 86"/>
                  <a:gd name="T17" fmla="*/ 2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" h="105">
                    <a:moveTo>
                      <a:pt x="0" y="23"/>
                    </a:moveTo>
                    <a:lnTo>
                      <a:pt x="31" y="23"/>
                    </a:lnTo>
                    <a:lnTo>
                      <a:pt x="31" y="105"/>
                    </a:lnTo>
                    <a:lnTo>
                      <a:pt x="54" y="105"/>
                    </a:lnTo>
                    <a:lnTo>
                      <a:pt x="54" y="23"/>
                    </a:lnTo>
                    <a:lnTo>
                      <a:pt x="86" y="23"/>
                    </a:lnTo>
                    <a:lnTo>
                      <a:pt x="86" y="0"/>
                    </a:lnTo>
                    <a:lnTo>
                      <a:pt x="0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0" name="Rectangle 18"/>
              <p:cNvSpPr>
                <a:spLocks noChangeArrowheads="1"/>
              </p:cNvSpPr>
              <p:nvPr/>
            </p:nvSpPr>
            <p:spPr bwMode="auto">
              <a:xfrm>
                <a:off x="5225" y="2253"/>
                <a:ext cx="23" cy="10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1" name="Freeform 19"/>
              <p:cNvSpPr>
                <a:spLocks/>
              </p:cNvSpPr>
              <p:nvPr/>
            </p:nvSpPr>
            <p:spPr bwMode="auto">
              <a:xfrm>
                <a:off x="5261" y="2253"/>
                <a:ext cx="81" cy="105"/>
              </a:xfrm>
              <a:custGeom>
                <a:avLst/>
                <a:gdLst>
                  <a:gd name="T0" fmla="*/ 9 w 74"/>
                  <a:gd name="T1" fmla="*/ 8 h 97"/>
                  <a:gd name="T2" fmla="*/ 0 w 74"/>
                  <a:gd name="T3" fmla="*/ 31 h 97"/>
                  <a:gd name="T4" fmla="*/ 0 w 74"/>
                  <a:gd name="T5" fmla="*/ 67 h 97"/>
                  <a:gd name="T6" fmla="*/ 9 w 74"/>
                  <a:gd name="T7" fmla="*/ 89 h 97"/>
                  <a:gd name="T8" fmla="*/ 31 w 74"/>
                  <a:gd name="T9" fmla="*/ 97 h 97"/>
                  <a:gd name="T10" fmla="*/ 74 w 74"/>
                  <a:gd name="T11" fmla="*/ 97 h 97"/>
                  <a:gd name="T12" fmla="*/ 74 w 74"/>
                  <a:gd name="T13" fmla="*/ 77 h 97"/>
                  <a:gd name="T14" fmla="*/ 33 w 74"/>
                  <a:gd name="T15" fmla="*/ 77 h 97"/>
                  <a:gd name="T16" fmla="*/ 24 w 74"/>
                  <a:gd name="T17" fmla="*/ 74 h 97"/>
                  <a:gd name="T18" fmla="*/ 21 w 74"/>
                  <a:gd name="T19" fmla="*/ 65 h 97"/>
                  <a:gd name="T20" fmla="*/ 21 w 74"/>
                  <a:gd name="T21" fmla="*/ 32 h 97"/>
                  <a:gd name="T22" fmla="*/ 24 w 74"/>
                  <a:gd name="T23" fmla="*/ 24 h 97"/>
                  <a:gd name="T24" fmla="*/ 33 w 74"/>
                  <a:gd name="T25" fmla="*/ 21 h 97"/>
                  <a:gd name="T26" fmla="*/ 74 w 74"/>
                  <a:gd name="T27" fmla="*/ 21 h 97"/>
                  <a:gd name="T28" fmla="*/ 74 w 74"/>
                  <a:gd name="T29" fmla="*/ 0 h 97"/>
                  <a:gd name="T30" fmla="*/ 31 w 74"/>
                  <a:gd name="T31" fmla="*/ 0 h 97"/>
                  <a:gd name="T32" fmla="*/ 9 w 74"/>
                  <a:gd name="T33" fmla="*/ 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97">
                    <a:moveTo>
                      <a:pt x="9" y="8"/>
                    </a:moveTo>
                    <a:cubicBezTo>
                      <a:pt x="3" y="14"/>
                      <a:pt x="0" y="21"/>
                      <a:pt x="0" y="31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6"/>
                      <a:pt x="3" y="84"/>
                      <a:pt x="9" y="89"/>
                    </a:cubicBezTo>
                    <a:cubicBezTo>
                      <a:pt x="14" y="95"/>
                      <a:pt x="21" y="97"/>
                      <a:pt x="31" y="97"/>
                    </a:cubicBezTo>
                    <a:cubicBezTo>
                      <a:pt x="74" y="97"/>
                      <a:pt x="74" y="97"/>
                      <a:pt x="74" y="9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29" y="77"/>
                      <a:pt x="26" y="76"/>
                      <a:pt x="24" y="74"/>
                    </a:cubicBezTo>
                    <a:cubicBezTo>
                      <a:pt x="22" y="72"/>
                      <a:pt x="21" y="69"/>
                      <a:pt x="21" y="65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28"/>
                      <a:pt x="22" y="26"/>
                      <a:pt x="24" y="24"/>
                    </a:cubicBezTo>
                    <a:cubicBezTo>
                      <a:pt x="26" y="22"/>
                      <a:pt x="29" y="21"/>
                      <a:pt x="33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1" y="0"/>
                      <a:pt x="14" y="3"/>
                      <a:pt x="9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2" name="Freeform 20"/>
              <p:cNvSpPr>
                <a:spLocks noEditPoints="1"/>
              </p:cNvSpPr>
              <p:nvPr/>
            </p:nvSpPr>
            <p:spPr bwMode="auto">
              <a:xfrm>
                <a:off x="5353" y="2250"/>
                <a:ext cx="100" cy="111"/>
              </a:xfrm>
              <a:custGeom>
                <a:avLst/>
                <a:gdLst>
                  <a:gd name="T0" fmla="*/ 62 w 92"/>
                  <a:gd name="T1" fmla="*/ 0 h 101"/>
                  <a:gd name="T2" fmla="*/ 30 w 92"/>
                  <a:gd name="T3" fmla="*/ 0 h 101"/>
                  <a:gd name="T4" fmla="*/ 8 w 92"/>
                  <a:gd name="T5" fmla="*/ 8 h 101"/>
                  <a:gd name="T6" fmla="*/ 0 w 92"/>
                  <a:gd name="T7" fmla="*/ 31 h 101"/>
                  <a:gd name="T8" fmla="*/ 0 w 92"/>
                  <a:gd name="T9" fmla="*/ 71 h 101"/>
                  <a:gd name="T10" fmla="*/ 8 w 92"/>
                  <a:gd name="T11" fmla="*/ 93 h 101"/>
                  <a:gd name="T12" fmla="*/ 30 w 92"/>
                  <a:gd name="T13" fmla="*/ 101 h 101"/>
                  <a:gd name="T14" fmla="*/ 62 w 92"/>
                  <a:gd name="T15" fmla="*/ 101 h 101"/>
                  <a:gd name="T16" fmla="*/ 84 w 92"/>
                  <a:gd name="T17" fmla="*/ 93 h 101"/>
                  <a:gd name="T18" fmla="*/ 92 w 92"/>
                  <a:gd name="T19" fmla="*/ 71 h 101"/>
                  <a:gd name="T20" fmla="*/ 92 w 92"/>
                  <a:gd name="T21" fmla="*/ 31 h 101"/>
                  <a:gd name="T22" fmla="*/ 84 w 92"/>
                  <a:gd name="T23" fmla="*/ 8 h 101"/>
                  <a:gd name="T24" fmla="*/ 62 w 92"/>
                  <a:gd name="T25" fmla="*/ 0 h 101"/>
                  <a:gd name="T26" fmla="*/ 71 w 92"/>
                  <a:gd name="T27" fmla="*/ 69 h 101"/>
                  <a:gd name="T28" fmla="*/ 68 w 92"/>
                  <a:gd name="T29" fmla="*/ 78 h 101"/>
                  <a:gd name="T30" fmla="*/ 60 w 92"/>
                  <a:gd name="T31" fmla="*/ 81 h 101"/>
                  <a:gd name="T32" fmla="*/ 32 w 92"/>
                  <a:gd name="T33" fmla="*/ 81 h 101"/>
                  <a:gd name="T34" fmla="*/ 23 w 92"/>
                  <a:gd name="T35" fmla="*/ 78 h 101"/>
                  <a:gd name="T36" fmla="*/ 20 w 92"/>
                  <a:gd name="T37" fmla="*/ 69 h 101"/>
                  <a:gd name="T38" fmla="*/ 20 w 92"/>
                  <a:gd name="T39" fmla="*/ 32 h 101"/>
                  <a:gd name="T40" fmla="*/ 23 w 92"/>
                  <a:gd name="T41" fmla="*/ 24 h 101"/>
                  <a:gd name="T42" fmla="*/ 32 w 92"/>
                  <a:gd name="T43" fmla="*/ 21 h 101"/>
                  <a:gd name="T44" fmla="*/ 60 w 92"/>
                  <a:gd name="T45" fmla="*/ 21 h 101"/>
                  <a:gd name="T46" fmla="*/ 68 w 92"/>
                  <a:gd name="T47" fmla="*/ 24 h 101"/>
                  <a:gd name="T48" fmla="*/ 71 w 92"/>
                  <a:gd name="T49" fmla="*/ 32 h 101"/>
                  <a:gd name="T50" fmla="*/ 71 w 92"/>
                  <a:gd name="T51" fmla="*/ 6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2" h="101">
                    <a:moveTo>
                      <a:pt x="6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1" y="0"/>
                      <a:pt x="13" y="3"/>
                      <a:pt x="8" y="8"/>
                    </a:cubicBezTo>
                    <a:cubicBezTo>
                      <a:pt x="2" y="14"/>
                      <a:pt x="0" y="21"/>
                      <a:pt x="0" y="3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80"/>
                      <a:pt x="2" y="88"/>
                      <a:pt x="8" y="93"/>
                    </a:cubicBezTo>
                    <a:cubicBezTo>
                      <a:pt x="13" y="99"/>
                      <a:pt x="21" y="101"/>
                      <a:pt x="30" y="101"/>
                    </a:cubicBezTo>
                    <a:cubicBezTo>
                      <a:pt x="62" y="101"/>
                      <a:pt x="62" y="101"/>
                      <a:pt x="62" y="101"/>
                    </a:cubicBezTo>
                    <a:cubicBezTo>
                      <a:pt x="71" y="101"/>
                      <a:pt x="79" y="99"/>
                      <a:pt x="84" y="93"/>
                    </a:cubicBezTo>
                    <a:cubicBezTo>
                      <a:pt x="89" y="88"/>
                      <a:pt x="92" y="80"/>
                      <a:pt x="92" y="7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21"/>
                      <a:pt x="89" y="14"/>
                      <a:pt x="84" y="8"/>
                    </a:cubicBezTo>
                    <a:cubicBezTo>
                      <a:pt x="79" y="3"/>
                      <a:pt x="71" y="0"/>
                      <a:pt x="62" y="0"/>
                    </a:cubicBezTo>
                    <a:close/>
                    <a:moveTo>
                      <a:pt x="71" y="69"/>
                    </a:moveTo>
                    <a:cubicBezTo>
                      <a:pt x="71" y="73"/>
                      <a:pt x="70" y="76"/>
                      <a:pt x="68" y="78"/>
                    </a:cubicBezTo>
                    <a:cubicBezTo>
                      <a:pt x="66" y="80"/>
                      <a:pt x="64" y="81"/>
                      <a:pt x="60" y="81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28" y="81"/>
                      <a:pt x="25" y="80"/>
                      <a:pt x="23" y="78"/>
                    </a:cubicBezTo>
                    <a:cubicBezTo>
                      <a:pt x="21" y="76"/>
                      <a:pt x="20" y="73"/>
                      <a:pt x="20" y="69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29"/>
                      <a:pt x="21" y="26"/>
                      <a:pt x="23" y="24"/>
                    </a:cubicBezTo>
                    <a:cubicBezTo>
                      <a:pt x="25" y="22"/>
                      <a:pt x="28" y="21"/>
                      <a:pt x="32" y="2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4" y="21"/>
                      <a:pt x="66" y="22"/>
                      <a:pt x="68" y="24"/>
                    </a:cubicBezTo>
                    <a:cubicBezTo>
                      <a:pt x="70" y="26"/>
                      <a:pt x="71" y="29"/>
                      <a:pt x="71" y="32"/>
                    </a:cubicBezTo>
                    <a:lnTo>
                      <a:pt x="71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3" name="Freeform 21"/>
              <p:cNvSpPr>
                <a:spLocks/>
              </p:cNvSpPr>
              <p:nvPr/>
            </p:nvSpPr>
            <p:spPr bwMode="auto">
              <a:xfrm>
                <a:off x="5466" y="2250"/>
                <a:ext cx="108" cy="111"/>
              </a:xfrm>
              <a:custGeom>
                <a:avLst/>
                <a:gdLst>
                  <a:gd name="T0" fmla="*/ 78 w 99"/>
                  <a:gd name="T1" fmla="*/ 75 h 101"/>
                  <a:gd name="T2" fmla="*/ 77 w 99"/>
                  <a:gd name="T3" fmla="*/ 79 h 101"/>
                  <a:gd name="T4" fmla="*/ 73 w 99"/>
                  <a:gd name="T5" fmla="*/ 81 h 101"/>
                  <a:gd name="T6" fmla="*/ 69 w 99"/>
                  <a:gd name="T7" fmla="*/ 80 h 101"/>
                  <a:gd name="T8" fmla="*/ 67 w 99"/>
                  <a:gd name="T9" fmla="*/ 74 h 101"/>
                  <a:gd name="T10" fmla="*/ 52 w 99"/>
                  <a:gd name="T11" fmla="*/ 23 h 101"/>
                  <a:gd name="T12" fmla="*/ 43 w 99"/>
                  <a:gd name="T13" fmla="*/ 5 h 101"/>
                  <a:gd name="T14" fmla="*/ 26 w 99"/>
                  <a:gd name="T15" fmla="*/ 0 h 101"/>
                  <a:gd name="T16" fmla="*/ 7 w 99"/>
                  <a:gd name="T17" fmla="*/ 7 h 101"/>
                  <a:gd name="T18" fmla="*/ 0 w 99"/>
                  <a:gd name="T19" fmla="*/ 24 h 101"/>
                  <a:gd name="T20" fmla="*/ 0 w 99"/>
                  <a:gd name="T21" fmla="*/ 99 h 101"/>
                  <a:gd name="T22" fmla="*/ 21 w 99"/>
                  <a:gd name="T23" fmla="*/ 99 h 101"/>
                  <a:gd name="T24" fmla="*/ 21 w 99"/>
                  <a:gd name="T25" fmla="*/ 27 h 101"/>
                  <a:gd name="T26" fmla="*/ 22 w 99"/>
                  <a:gd name="T27" fmla="*/ 22 h 101"/>
                  <a:gd name="T28" fmla="*/ 26 w 99"/>
                  <a:gd name="T29" fmla="*/ 21 h 101"/>
                  <a:gd name="T30" fmla="*/ 30 w 99"/>
                  <a:gd name="T31" fmla="*/ 22 h 101"/>
                  <a:gd name="T32" fmla="*/ 32 w 99"/>
                  <a:gd name="T33" fmla="*/ 27 h 101"/>
                  <a:gd name="T34" fmla="*/ 47 w 99"/>
                  <a:gd name="T35" fmla="*/ 79 h 101"/>
                  <a:gd name="T36" fmla="*/ 56 w 99"/>
                  <a:gd name="T37" fmla="*/ 96 h 101"/>
                  <a:gd name="T38" fmla="*/ 73 w 99"/>
                  <a:gd name="T39" fmla="*/ 101 h 101"/>
                  <a:gd name="T40" fmla="*/ 92 w 99"/>
                  <a:gd name="T41" fmla="*/ 95 h 101"/>
                  <a:gd name="T42" fmla="*/ 99 w 99"/>
                  <a:gd name="T43" fmla="*/ 77 h 101"/>
                  <a:gd name="T44" fmla="*/ 99 w 99"/>
                  <a:gd name="T45" fmla="*/ 2 h 101"/>
                  <a:gd name="T46" fmla="*/ 78 w 99"/>
                  <a:gd name="T47" fmla="*/ 2 h 101"/>
                  <a:gd name="T48" fmla="*/ 78 w 99"/>
                  <a:gd name="T49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9" h="101">
                    <a:moveTo>
                      <a:pt x="78" y="75"/>
                    </a:moveTo>
                    <a:cubicBezTo>
                      <a:pt x="78" y="77"/>
                      <a:pt x="78" y="78"/>
                      <a:pt x="77" y="79"/>
                    </a:cubicBezTo>
                    <a:cubicBezTo>
                      <a:pt x="76" y="80"/>
                      <a:pt x="74" y="81"/>
                      <a:pt x="73" y="81"/>
                    </a:cubicBezTo>
                    <a:cubicBezTo>
                      <a:pt x="71" y="81"/>
                      <a:pt x="70" y="81"/>
                      <a:pt x="69" y="80"/>
                    </a:cubicBezTo>
                    <a:cubicBezTo>
                      <a:pt x="68" y="79"/>
                      <a:pt x="68" y="77"/>
                      <a:pt x="67" y="74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0" y="15"/>
                      <a:pt x="47" y="9"/>
                      <a:pt x="43" y="5"/>
                    </a:cubicBezTo>
                    <a:cubicBezTo>
                      <a:pt x="39" y="2"/>
                      <a:pt x="33" y="0"/>
                      <a:pt x="26" y="0"/>
                    </a:cubicBezTo>
                    <a:cubicBezTo>
                      <a:pt x="18" y="0"/>
                      <a:pt x="12" y="2"/>
                      <a:pt x="7" y="7"/>
                    </a:cubicBezTo>
                    <a:cubicBezTo>
                      <a:pt x="3" y="11"/>
                      <a:pt x="0" y="17"/>
                      <a:pt x="0" y="24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1" y="99"/>
                      <a:pt x="21" y="99"/>
                      <a:pt x="21" y="99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5"/>
                      <a:pt x="22" y="23"/>
                      <a:pt x="22" y="22"/>
                    </a:cubicBezTo>
                    <a:cubicBezTo>
                      <a:pt x="23" y="21"/>
                      <a:pt x="25" y="21"/>
                      <a:pt x="26" y="21"/>
                    </a:cubicBezTo>
                    <a:cubicBezTo>
                      <a:pt x="28" y="21"/>
                      <a:pt x="29" y="21"/>
                      <a:pt x="30" y="22"/>
                    </a:cubicBezTo>
                    <a:cubicBezTo>
                      <a:pt x="31" y="23"/>
                      <a:pt x="32" y="25"/>
                      <a:pt x="32" y="27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9" y="87"/>
                      <a:pt x="52" y="93"/>
                      <a:pt x="56" y="96"/>
                    </a:cubicBezTo>
                    <a:cubicBezTo>
                      <a:pt x="60" y="100"/>
                      <a:pt x="66" y="101"/>
                      <a:pt x="73" y="101"/>
                    </a:cubicBezTo>
                    <a:cubicBezTo>
                      <a:pt x="81" y="101"/>
                      <a:pt x="87" y="99"/>
                      <a:pt x="92" y="95"/>
                    </a:cubicBezTo>
                    <a:cubicBezTo>
                      <a:pt x="96" y="91"/>
                      <a:pt x="99" y="85"/>
                      <a:pt x="99" y="77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78" y="2"/>
                      <a:pt x="78" y="2"/>
                      <a:pt x="78" y="2"/>
                    </a:cubicBezTo>
                    <a:lnTo>
                      <a:pt x="78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4" name="Freeform 22"/>
              <p:cNvSpPr>
                <a:spLocks/>
              </p:cNvSpPr>
              <p:nvPr/>
            </p:nvSpPr>
            <p:spPr bwMode="auto">
              <a:xfrm>
                <a:off x="5585" y="2253"/>
                <a:ext cx="93" cy="105"/>
              </a:xfrm>
              <a:custGeom>
                <a:avLst/>
                <a:gdLst>
                  <a:gd name="T0" fmla="*/ 77 w 86"/>
                  <a:gd name="T1" fmla="*/ 46 h 97"/>
                  <a:gd name="T2" fmla="*/ 53 w 86"/>
                  <a:gd name="T3" fmla="*/ 38 h 97"/>
                  <a:gd name="T4" fmla="*/ 31 w 86"/>
                  <a:gd name="T5" fmla="*/ 38 h 97"/>
                  <a:gd name="T6" fmla="*/ 23 w 86"/>
                  <a:gd name="T7" fmla="*/ 36 h 97"/>
                  <a:gd name="T8" fmla="*/ 21 w 86"/>
                  <a:gd name="T9" fmla="*/ 29 h 97"/>
                  <a:gd name="T10" fmla="*/ 23 w 86"/>
                  <a:gd name="T11" fmla="*/ 23 h 97"/>
                  <a:gd name="T12" fmla="*/ 31 w 86"/>
                  <a:gd name="T13" fmla="*/ 21 h 97"/>
                  <a:gd name="T14" fmla="*/ 82 w 86"/>
                  <a:gd name="T15" fmla="*/ 21 h 97"/>
                  <a:gd name="T16" fmla="*/ 82 w 86"/>
                  <a:gd name="T17" fmla="*/ 0 h 97"/>
                  <a:gd name="T18" fmla="*/ 31 w 86"/>
                  <a:gd name="T19" fmla="*/ 0 h 97"/>
                  <a:gd name="T20" fmla="*/ 8 w 86"/>
                  <a:gd name="T21" fmla="*/ 8 h 97"/>
                  <a:gd name="T22" fmla="*/ 0 w 86"/>
                  <a:gd name="T23" fmla="*/ 29 h 97"/>
                  <a:gd name="T24" fmla="*/ 8 w 86"/>
                  <a:gd name="T25" fmla="*/ 51 h 97"/>
                  <a:gd name="T26" fmla="*/ 31 w 86"/>
                  <a:gd name="T27" fmla="*/ 59 h 97"/>
                  <a:gd name="T28" fmla="*/ 53 w 86"/>
                  <a:gd name="T29" fmla="*/ 59 h 97"/>
                  <a:gd name="T30" fmla="*/ 62 w 86"/>
                  <a:gd name="T31" fmla="*/ 61 h 97"/>
                  <a:gd name="T32" fmla="*/ 65 w 86"/>
                  <a:gd name="T33" fmla="*/ 68 h 97"/>
                  <a:gd name="T34" fmla="*/ 62 w 86"/>
                  <a:gd name="T35" fmla="*/ 75 h 97"/>
                  <a:gd name="T36" fmla="*/ 53 w 86"/>
                  <a:gd name="T37" fmla="*/ 77 h 97"/>
                  <a:gd name="T38" fmla="*/ 2 w 86"/>
                  <a:gd name="T39" fmla="*/ 77 h 97"/>
                  <a:gd name="T40" fmla="*/ 2 w 86"/>
                  <a:gd name="T41" fmla="*/ 97 h 97"/>
                  <a:gd name="T42" fmla="*/ 53 w 86"/>
                  <a:gd name="T43" fmla="*/ 97 h 97"/>
                  <a:gd name="T44" fmla="*/ 77 w 86"/>
                  <a:gd name="T45" fmla="*/ 90 h 97"/>
                  <a:gd name="T46" fmla="*/ 86 w 86"/>
                  <a:gd name="T47" fmla="*/ 68 h 97"/>
                  <a:gd name="T48" fmla="*/ 77 w 86"/>
                  <a:gd name="T49" fmla="*/ 4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6" h="97">
                    <a:moveTo>
                      <a:pt x="77" y="46"/>
                    </a:moveTo>
                    <a:cubicBezTo>
                      <a:pt x="72" y="41"/>
                      <a:pt x="63" y="38"/>
                      <a:pt x="53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28" y="38"/>
                      <a:pt x="25" y="37"/>
                      <a:pt x="23" y="36"/>
                    </a:cubicBezTo>
                    <a:cubicBezTo>
                      <a:pt x="22" y="34"/>
                      <a:pt x="21" y="32"/>
                      <a:pt x="21" y="29"/>
                    </a:cubicBezTo>
                    <a:cubicBezTo>
                      <a:pt x="21" y="26"/>
                      <a:pt x="22" y="24"/>
                      <a:pt x="23" y="23"/>
                    </a:cubicBezTo>
                    <a:cubicBezTo>
                      <a:pt x="25" y="21"/>
                      <a:pt x="28" y="21"/>
                      <a:pt x="31" y="21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2" y="0"/>
                      <a:pt x="14" y="3"/>
                      <a:pt x="8" y="8"/>
                    </a:cubicBezTo>
                    <a:cubicBezTo>
                      <a:pt x="3" y="13"/>
                      <a:pt x="0" y="20"/>
                      <a:pt x="0" y="29"/>
                    </a:cubicBezTo>
                    <a:cubicBezTo>
                      <a:pt x="0" y="38"/>
                      <a:pt x="3" y="45"/>
                      <a:pt x="8" y="51"/>
                    </a:cubicBezTo>
                    <a:cubicBezTo>
                      <a:pt x="14" y="56"/>
                      <a:pt x="22" y="59"/>
                      <a:pt x="31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7" y="59"/>
                      <a:pt x="60" y="59"/>
                      <a:pt x="62" y="61"/>
                    </a:cubicBezTo>
                    <a:cubicBezTo>
                      <a:pt x="64" y="62"/>
                      <a:pt x="65" y="65"/>
                      <a:pt x="65" y="68"/>
                    </a:cubicBezTo>
                    <a:cubicBezTo>
                      <a:pt x="65" y="71"/>
                      <a:pt x="64" y="73"/>
                      <a:pt x="62" y="75"/>
                    </a:cubicBezTo>
                    <a:cubicBezTo>
                      <a:pt x="60" y="76"/>
                      <a:pt x="57" y="77"/>
                      <a:pt x="53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97"/>
                      <a:pt x="2" y="97"/>
                      <a:pt x="2" y="97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63" y="97"/>
                      <a:pt x="72" y="95"/>
                      <a:pt x="77" y="90"/>
                    </a:cubicBezTo>
                    <a:cubicBezTo>
                      <a:pt x="83" y="84"/>
                      <a:pt x="86" y="77"/>
                      <a:pt x="86" y="68"/>
                    </a:cubicBezTo>
                    <a:cubicBezTo>
                      <a:pt x="86" y="58"/>
                      <a:pt x="83" y="51"/>
                      <a:pt x="77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5" name="Freeform 23"/>
              <p:cNvSpPr>
                <a:spLocks/>
              </p:cNvSpPr>
              <p:nvPr/>
            </p:nvSpPr>
            <p:spPr bwMode="auto">
              <a:xfrm>
                <a:off x="5743" y="2253"/>
                <a:ext cx="93" cy="105"/>
              </a:xfrm>
              <a:custGeom>
                <a:avLst/>
                <a:gdLst>
                  <a:gd name="T0" fmla="*/ 77 w 86"/>
                  <a:gd name="T1" fmla="*/ 46 h 97"/>
                  <a:gd name="T2" fmla="*/ 53 w 86"/>
                  <a:gd name="T3" fmla="*/ 38 h 97"/>
                  <a:gd name="T4" fmla="*/ 31 w 86"/>
                  <a:gd name="T5" fmla="*/ 38 h 97"/>
                  <a:gd name="T6" fmla="*/ 23 w 86"/>
                  <a:gd name="T7" fmla="*/ 36 h 97"/>
                  <a:gd name="T8" fmla="*/ 20 w 86"/>
                  <a:gd name="T9" fmla="*/ 29 h 97"/>
                  <a:gd name="T10" fmla="*/ 23 w 86"/>
                  <a:gd name="T11" fmla="*/ 23 h 97"/>
                  <a:gd name="T12" fmla="*/ 31 w 86"/>
                  <a:gd name="T13" fmla="*/ 21 h 97"/>
                  <a:gd name="T14" fmla="*/ 82 w 86"/>
                  <a:gd name="T15" fmla="*/ 21 h 97"/>
                  <a:gd name="T16" fmla="*/ 82 w 86"/>
                  <a:gd name="T17" fmla="*/ 0 h 97"/>
                  <a:gd name="T18" fmla="*/ 31 w 86"/>
                  <a:gd name="T19" fmla="*/ 0 h 97"/>
                  <a:gd name="T20" fmla="*/ 8 w 86"/>
                  <a:gd name="T21" fmla="*/ 8 h 97"/>
                  <a:gd name="T22" fmla="*/ 0 w 86"/>
                  <a:gd name="T23" fmla="*/ 29 h 97"/>
                  <a:gd name="T24" fmla="*/ 8 w 86"/>
                  <a:gd name="T25" fmla="*/ 51 h 97"/>
                  <a:gd name="T26" fmla="*/ 31 w 86"/>
                  <a:gd name="T27" fmla="*/ 59 h 97"/>
                  <a:gd name="T28" fmla="*/ 53 w 86"/>
                  <a:gd name="T29" fmla="*/ 59 h 97"/>
                  <a:gd name="T30" fmla="*/ 62 w 86"/>
                  <a:gd name="T31" fmla="*/ 61 h 97"/>
                  <a:gd name="T32" fmla="*/ 65 w 86"/>
                  <a:gd name="T33" fmla="*/ 68 h 97"/>
                  <a:gd name="T34" fmla="*/ 62 w 86"/>
                  <a:gd name="T35" fmla="*/ 75 h 97"/>
                  <a:gd name="T36" fmla="*/ 53 w 86"/>
                  <a:gd name="T37" fmla="*/ 77 h 97"/>
                  <a:gd name="T38" fmla="*/ 2 w 86"/>
                  <a:gd name="T39" fmla="*/ 77 h 97"/>
                  <a:gd name="T40" fmla="*/ 2 w 86"/>
                  <a:gd name="T41" fmla="*/ 97 h 97"/>
                  <a:gd name="T42" fmla="*/ 53 w 86"/>
                  <a:gd name="T43" fmla="*/ 97 h 97"/>
                  <a:gd name="T44" fmla="*/ 77 w 86"/>
                  <a:gd name="T45" fmla="*/ 90 h 97"/>
                  <a:gd name="T46" fmla="*/ 86 w 86"/>
                  <a:gd name="T47" fmla="*/ 68 h 97"/>
                  <a:gd name="T48" fmla="*/ 77 w 86"/>
                  <a:gd name="T49" fmla="*/ 4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6" h="97">
                    <a:moveTo>
                      <a:pt x="77" y="46"/>
                    </a:moveTo>
                    <a:cubicBezTo>
                      <a:pt x="71" y="41"/>
                      <a:pt x="63" y="38"/>
                      <a:pt x="53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27" y="38"/>
                      <a:pt x="25" y="37"/>
                      <a:pt x="23" y="36"/>
                    </a:cubicBezTo>
                    <a:cubicBezTo>
                      <a:pt x="21" y="34"/>
                      <a:pt x="20" y="32"/>
                      <a:pt x="20" y="29"/>
                    </a:cubicBezTo>
                    <a:cubicBezTo>
                      <a:pt x="20" y="26"/>
                      <a:pt x="21" y="24"/>
                      <a:pt x="23" y="23"/>
                    </a:cubicBezTo>
                    <a:cubicBezTo>
                      <a:pt x="25" y="21"/>
                      <a:pt x="27" y="21"/>
                      <a:pt x="31" y="21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2" y="0"/>
                      <a:pt x="14" y="3"/>
                      <a:pt x="8" y="8"/>
                    </a:cubicBezTo>
                    <a:cubicBezTo>
                      <a:pt x="3" y="13"/>
                      <a:pt x="0" y="20"/>
                      <a:pt x="0" y="29"/>
                    </a:cubicBezTo>
                    <a:cubicBezTo>
                      <a:pt x="0" y="38"/>
                      <a:pt x="3" y="45"/>
                      <a:pt x="8" y="51"/>
                    </a:cubicBezTo>
                    <a:cubicBezTo>
                      <a:pt x="14" y="56"/>
                      <a:pt x="22" y="59"/>
                      <a:pt x="31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7" y="59"/>
                      <a:pt x="60" y="59"/>
                      <a:pt x="62" y="61"/>
                    </a:cubicBezTo>
                    <a:cubicBezTo>
                      <a:pt x="64" y="62"/>
                      <a:pt x="65" y="65"/>
                      <a:pt x="65" y="68"/>
                    </a:cubicBezTo>
                    <a:cubicBezTo>
                      <a:pt x="65" y="71"/>
                      <a:pt x="64" y="73"/>
                      <a:pt x="62" y="75"/>
                    </a:cubicBezTo>
                    <a:cubicBezTo>
                      <a:pt x="60" y="76"/>
                      <a:pt x="57" y="77"/>
                      <a:pt x="53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97"/>
                      <a:pt x="2" y="97"/>
                      <a:pt x="2" y="97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63" y="97"/>
                      <a:pt x="71" y="95"/>
                      <a:pt x="77" y="90"/>
                    </a:cubicBezTo>
                    <a:cubicBezTo>
                      <a:pt x="83" y="84"/>
                      <a:pt x="86" y="77"/>
                      <a:pt x="86" y="68"/>
                    </a:cubicBezTo>
                    <a:cubicBezTo>
                      <a:pt x="86" y="58"/>
                      <a:pt x="83" y="51"/>
                      <a:pt x="77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6" name="Freeform 24"/>
              <p:cNvSpPr>
                <a:spLocks/>
              </p:cNvSpPr>
              <p:nvPr/>
            </p:nvSpPr>
            <p:spPr bwMode="auto">
              <a:xfrm>
                <a:off x="5846" y="2253"/>
                <a:ext cx="86" cy="105"/>
              </a:xfrm>
              <a:custGeom>
                <a:avLst/>
                <a:gdLst>
                  <a:gd name="T0" fmla="*/ 7 w 79"/>
                  <a:gd name="T1" fmla="*/ 7 h 97"/>
                  <a:gd name="T2" fmla="*/ 0 w 79"/>
                  <a:gd name="T3" fmla="*/ 31 h 97"/>
                  <a:gd name="T4" fmla="*/ 0 w 79"/>
                  <a:gd name="T5" fmla="*/ 67 h 97"/>
                  <a:gd name="T6" fmla="*/ 7 w 79"/>
                  <a:gd name="T7" fmla="*/ 90 h 97"/>
                  <a:gd name="T8" fmla="*/ 30 w 79"/>
                  <a:gd name="T9" fmla="*/ 97 h 97"/>
                  <a:gd name="T10" fmla="*/ 79 w 79"/>
                  <a:gd name="T11" fmla="*/ 97 h 97"/>
                  <a:gd name="T12" fmla="*/ 79 w 79"/>
                  <a:gd name="T13" fmla="*/ 77 h 97"/>
                  <a:gd name="T14" fmla="*/ 32 w 79"/>
                  <a:gd name="T15" fmla="*/ 77 h 97"/>
                  <a:gd name="T16" fmla="*/ 23 w 79"/>
                  <a:gd name="T17" fmla="*/ 75 h 97"/>
                  <a:gd name="T18" fmla="*/ 21 w 79"/>
                  <a:gd name="T19" fmla="*/ 66 h 97"/>
                  <a:gd name="T20" fmla="*/ 21 w 79"/>
                  <a:gd name="T21" fmla="*/ 59 h 97"/>
                  <a:gd name="T22" fmla="*/ 79 w 79"/>
                  <a:gd name="T23" fmla="*/ 59 h 97"/>
                  <a:gd name="T24" fmla="*/ 79 w 79"/>
                  <a:gd name="T25" fmla="*/ 38 h 97"/>
                  <a:gd name="T26" fmla="*/ 21 w 79"/>
                  <a:gd name="T27" fmla="*/ 38 h 97"/>
                  <a:gd name="T28" fmla="*/ 21 w 79"/>
                  <a:gd name="T29" fmla="*/ 32 h 97"/>
                  <a:gd name="T30" fmla="*/ 23 w 79"/>
                  <a:gd name="T31" fmla="*/ 23 h 97"/>
                  <a:gd name="T32" fmla="*/ 32 w 79"/>
                  <a:gd name="T33" fmla="*/ 21 h 97"/>
                  <a:gd name="T34" fmla="*/ 79 w 79"/>
                  <a:gd name="T35" fmla="*/ 21 h 97"/>
                  <a:gd name="T36" fmla="*/ 79 w 79"/>
                  <a:gd name="T37" fmla="*/ 0 h 97"/>
                  <a:gd name="T38" fmla="*/ 30 w 79"/>
                  <a:gd name="T39" fmla="*/ 0 h 97"/>
                  <a:gd name="T40" fmla="*/ 7 w 79"/>
                  <a:gd name="T41" fmla="*/ 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97">
                    <a:moveTo>
                      <a:pt x="7" y="7"/>
                    </a:moveTo>
                    <a:cubicBezTo>
                      <a:pt x="2" y="12"/>
                      <a:pt x="0" y="20"/>
                      <a:pt x="0" y="31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2" y="86"/>
                      <a:pt x="7" y="90"/>
                    </a:cubicBezTo>
                    <a:cubicBezTo>
                      <a:pt x="12" y="95"/>
                      <a:pt x="20" y="97"/>
                      <a:pt x="30" y="97"/>
                    </a:cubicBezTo>
                    <a:cubicBezTo>
                      <a:pt x="79" y="97"/>
                      <a:pt x="79" y="97"/>
                      <a:pt x="79" y="9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8" y="77"/>
                      <a:pt x="25" y="76"/>
                      <a:pt x="23" y="75"/>
                    </a:cubicBezTo>
                    <a:cubicBezTo>
                      <a:pt x="22" y="73"/>
                      <a:pt x="21" y="70"/>
                      <a:pt x="21" y="66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28"/>
                      <a:pt x="22" y="25"/>
                      <a:pt x="23" y="23"/>
                    </a:cubicBezTo>
                    <a:cubicBezTo>
                      <a:pt x="25" y="21"/>
                      <a:pt x="28" y="21"/>
                      <a:pt x="32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9" y="0"/>
                      <a:pt x="12" y="3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7" name="Freeform 25"/>
              <p:cNvSpPr>
                <a:spLocks/>
              </p:cNvSpPr>
              <p:nvPr/>
            </p:nvSpPr>
            <p:spPr bwMode="auto">
              <a:xfrm>
                <a:off x="5940" y="2253"/>
                <a:ext cx="87" cy="105"/>
              </a:xfrm>
              <a:custGeom>
                <a:avLst/>
                <a:gdLst>
                  <a:gd name="T0" fmla="*/ 0 w 87"/>
                  <a:gd name="T1" fmla="*/ 23 h 105"/>
                  <a:gd name="T2" fmla="*/ 33 w 87"/>
                  <a:gd name="T3" fmla="*/ 23 h 105"/>
                  <a:gd name="T4" fmla="*/ 33 w 87"/>
                  <a:gd name="T5" fmla="*/ 105 h 105"/>
                  <a:gd name="T6" fmla="*/ 56 w 87"/>
                  <a:gd name="T7" fmla="*/ 105 h 105"/>
                  <a:gd name="T8" fmla="*/ 56 w 87"/>
                  <a:gd name="T9" fmla="*/ 23 h 105"/>
                  <a:gd name="T10" fmla="*/ 87 w 87"/>
                  <a:gd name="T11" fmla="*/ 23 h 105"/>
                  <a:gd name="T12" fmla="*/ 87 w 87"/>
                  <a:gd name="T13" fmla="*/ 0 h 105"/>
                  <a:gd name="T14" fmla="*/ 0 w 87"/>
                  <a:gd name="T15" fmla="*/ 0 h 105"/>
                  <a:gd name="T16" fmla="*/ 0 w 87"/>
                  <a:gd name="T17" fmla="*/ 2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105">
                    <a:moveTo>
                      <a:pt x="0" y="23"/>
                    </a:moveTo>
                    <a:lnTo>
                      <a:pt x="33" y="23"/>
                    </a:lnTo>
                    <a:lnTo>
                      <a:pt x="33" y="105"/>
                    </a:lnTo>
                    <a:lnTo>
                      <a:pt x="56" y="105"/>
                    </a:lnTo>
                    <a:lnTo>
                      <a:pt x="56" y="23"/>
                    </a:lnTo>
                    <a:lnTo>
                      <a:pt x="87" y="23"/>
                    </a:lnTo>
                    <a:lnTo>
                      <a:pt x="87" y="0"/>
                    </a:lnTo>
                    <a:lnTo>
                      <a:pt x="0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8" name="Oval 26"/>
              <p:cNvSpPr>
                <a:spLocks noChangeArrowheads="1"/>
              </p:cNvSpPr>
              <p:nvPr/>
            </p:nvSpPr>
            <p:spPr bwMode="auto">
              <a:xfrm>
                <a:off x="511" y="3724"/>
                <a:ext cx="199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9" name="Oval 27"/>
              <p:cNvSpPr>
                <a:spLocks noChangeArrowheads="1"/>
              </p:cNvSpPr>
              <p:nvPr/>
            </p:nvSpPr>
            <p:spPr bwMode="auto">
              <a:xfrm>
                <a:off x="731" y="3724"/>
                <a:ext cx="201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0" name="Oval 28"/>
              <p:cNvSpPr>
                <a:spLocks noChangeArrowheads="1"/>
              </p:cNvSpPr>
              <p:nvPr/>
            </p:nvSpPr>
            <p:spPr bwMode="auto">
              <a:xfrm>
                <a:off x="952" y="3724"/>
                <a:ext cx="201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1" name="Oval 29"/>
              <p:cNvSpPr>
                <a:spLocks noChangeArrowheads="1"/>
              </p:cNvSpPr>
              <p:nvPr/>
            </p:nvSpPr>
            <p:spPr bwMode="auto">
              <a:xfrm>
                <a:off x="1175" y="3724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2" name="Oval 30"/>
              <p:cNvSpPr>
                <a:spLocks noChangeArrowheads="1"/>
              </p:cNvSpPr>
              <p:nvPr/>
            </p:nvSpPr>
            <p:spPr bwMode="auto">
              <a:xfrm>
                <a:off x="1396" y="3724"/>
                <a:ext cx="200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3" name="Oval 31"/>
              <p:cNvSpPr>
                <a:spLocks noChangeArrowheads="1"/>
              </p:cNvSpPr>
              <p:nvPr/>
            </p:nvSpPr>
            <p:spPr bwMode="auto">
              <a:xfrm>
                <a:off x="511" y="3944"/>
                <a:ext cx="199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4" name="Oval 32"/>
              <p:cNvSpPr>
                <a:spLocks noChangeArrowheads="1"/>
              </p:cNvSpPr>
              <p:nvPr/>
            </p:nvSpPr>
            <p:spPr bwMode="auto">
              <a:xfrm>
                <a:off x="731" y="3944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5" name="Oval 33"/>
              <p:cNvSpPr>
                <a:spLocks noChangeArrowheads="1"/>
              </p:cNvSpPr>
              <p:nvPr/>
            </p:nvSpPr>
            <p:spPr bwMode="auto">
              <a:xfrm>
                <a:off x="952" y="3944"/>
                <a:ext cx="201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6" name="Oval 34"/>
              <p:cNvSpPr>
                <a:spLocks noChangeArrowheads="1"/>
              </p:cNvSpPr>
              <p:nvPr/>
            </p:nvSpPr>
            <p:spPr bwMode="auto">
              <a:xfrm>
                <a:off x="1175" y="3944"/>
                <a:ext cx="200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7" name="Oval 35"/>
              <p:cNvSpPr>
                <a:spLocks noChangeArrowheads="1"/>
              </p:cNvSpPr>
              <p:nvPr/>
            </p:nvSpPr>
            <p:spPr bwMode="auto">
              <a:xfrm>
                <a:off x="1396" y="3944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8" name="Oval 36"/>
              <p:cNvSpPr>
                <a:spLocks noChangeArrowheads="1"/>
              </p:cNvSpPr>
              <p:nvPr/>
            </p:nvSpPr>
            <p:spPr bwMode="auto">
              <a:xfrm>
                <a:off x="511" y="4165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9" name="Oval 37"/>
              <p:cNvSpPr>
                <a:spLocks noChangeArrowheads="1"/>
              </p:cNvSpPr>
              <p:nvPr/>
            </p:nvSpPr>
            <p:spPr bwMode="auto">
              <a:xfrm>
                <a:off x="731" y="4165"/>
                <a:ext cx="201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0" name="Oval 38"/>
              <p:cNvSpPr>
                <a:spLocks noChangeArrowheads="1"/>
              </p:cNvSpPr>
              <p:nvPr/>
            </p:nvSpPr>
            <p:spPr bwMode="auto">
              <a:xfrm>
                <a:off x="952" y="4165"/>
                <a:ext cx="201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1" name="Oval 39"/>
              <p:cNvSpPr>
                <a:spLocks noChangeArrowheads="1"/>
              </p:cNvSpPr>
              <p:nvPr/>
            </p:nvSpPr>
            <p:spPr bwMode="auto">
              <a:xfrm>
                <a:off x="1175" y="4165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2" name="Oval 40"/>
              <p:cNvSpPr>
                <a:spLocks noChangeArrowheads="1"/>
              </p:cNvSpPr>
              <p:nvPr/>
            </p:nvSpPr>
            <p:spPr bwMode="auto">
              <a:xfrm>
                <a:off x="1396" y="4165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3" name="Oval 41"/>
              <p:cNvSpPr>
                <a:spLocks noChangeArrowheads="1"/>
              </p:cNvSpPr>
              <p:nvPr/>
            </p:nvSpPr>
            <p:spPr bwMode="auto">
              <a:xfrm>
                <a:off x="511" y="3282"/>
                <a:ext cx="199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4" name="Oval 42"/>
              <p:cNvSpPr>
                <a:spLocks noChangeArrowheads="1"/>
              </p:cNvSpPr>
              <p:nvPr/>
            </p:nvSpPr>
            <p:spPr bwMode="auto">
              <a:xfrm>
                <a:off x="731" y="3282"/>
                <a:ext cx="201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5" name="Oval 43"/>
              <p:cNvSpPr>
                <a:spLocks noChangeArrowheads="1"/>
              </p:cNvSpPr>
              <p:nvPr/>
            </p:nvSpPr>
            <p:spPr bwMode="auto">
              <a:xfrm>
                <a:off x="952" y="3282"/>
                <a:ext cx="201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6" name="Oval 44"/>
              <p:cNvSpPr>
                <a:spLocks noChangeArrowheads="1"/>
              </p:cNvSpPr>
              <p:nvPr/>
            </p:nvSpPr>
            <p:spPr bwMode="auto">
              <a:xfrm>
                <a:off x="1175" y="3282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7" name="Oval 45"/>
              <p:cNvSpPr>
                <a:spLocks noChangeArrowheads="1"/>
              </p:cNvSpPr>
              <p:nvPr/>
            </p:nvSpPr>
            <p:spPr bwMode="auto">
              <a:xfrm>
                <a:off x="1396" y="3282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8" name="Oval 46"/>
              <p:cNvSpPr>
                <a:spLocks noChangeArrowheads="1"/>
              </p:cNvSpPr>
              <p:nvPr/>
            </p:nvSpPr>
            <p:spPr bwMode="auto">
              <a:xfrm>
                <a:off x="511" y="3503"/>
                <a:ext cx="199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9" name="Oval 47"/>
              <p:cNvSpPr>
                <a:spLocks noChangeArrowheads="1"/>
              </p:cNvSpPr>
              <p:nvPr/>
            </p:nvSpPr>
            <p:spPr bwMode="auto">
              <a:xfrm>
                <a:off x="731" y="3503"/>
                <a:ext cx="201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0" name="Oval 48"/>
              <p:cNvSpPr>
                <a:spLocks noChangeArrowheads="1"/>
              </p:cNvSpPr>
              <p:nvPr/>
            </p:nvSpPr>
            <p:spPr bwMode="auto">
              <a:xfrm>
                <a:off x="952" y="3503"/>
                <a:ext cx="201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1" name="Oval 49"/>
              <p:cNvSpPr>
                <a:spLocks noChangeArrowheads="1"/>
              </p:cNvSpPr>
              <p:nvPr/>
            </p:nvSpPr>
            <p:spPr bwMode="auto">
              <a:xfrm>
                <a:off x="1175" y="3503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2" name="Oval 50"/>
              <p:cNvSpPr>
                <a:spLocks noChangeArrowheads="1"/>
              </p:cNvSpPr>
              <p:nvPr/>
            </p:nvSpPr>
            <p:spPr bwMode="auto">
              <a:xfrm>
                <a:off x="1396" y="3503"/>
                <a:ext cx="200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3" name="Freeform 51"/>
              <p:cNvSpPr>
                <a:spLocks noEditPoints="1"/>
              </p:cNvSpPr>
              <p:nvPr/>
            </p:nvSpPr>
            <p:spPr bwMode="auto">
              <a:xfrm>
                <a:off x="558" y="3331"/>
                <a:ext cx="103" cy="118"/>
              </a:xfrm>
              <a:custGeom>
                <a:avLst/>
                <a:gdLst>
                  <a:gd name="T0" fmla="*/ 93 w 95"/>
                  <a:gd name="T1" fmla="*/ 44 h 109"/>
                  <a:gd name="T2" fmla="*/ 70 w 95"/>
                  <a:gd name="T3" fmla="*/ 22 h 109"/>
                  <a:gd name="T4" fmla="*/ 48 w 95"/>
                  <a:gd name="T5" fmla="*/ 0 h 109"/>
                  <a:gd name="T6" fmla="*/ 46 w 95"/>
                  <a:gd name="T7" fmla="*/ 1 h 109"/>
                  <a:gd name="T8" fmla="*/ 2 w 95"/>
                  <a:gd name="T9" fmla="*/ 44 h 109"/>
                  <a:gd name="T10" fmla="*/ 0 w 95"/>
                  <a:gd name="T11" fmla="*/ 49 h 109"/>
                  <a:gd name="T12" fmla="*/ 0 w 95"/>
                  <a:gd name="T13" fmla="*/ 106 h 109"/>
                  <a:gd name="T14" fmla="*/ 1 w 95"/>
                  <a:gd name="T15" fmla="*/ 109 h 109"/>
                  <a:gd name="T16" fmla="*/ 94 w 95"/>
                  <a:gd name="T17" fmla="*/ 109 h 109"/>
                  <a:gd name="T18" fmla="*/ 95 w 95"/>
                  <a:gd name="T19" fmla="*/ 108 h 109"/>
                  <a:gd name="T20" fmla="*/ 95 w 95"/>
                  <a:gd name="T21" fmla="*/ 48 h 109"/>
                  <a:gd name="T22" fmla="*/ 93 w 95"/>
                  <a:gd name="T23" fmla="*/ 44 h 109"/>
                  <a:gd name="T24" fmla="*/ 76 w 95"/>
                  <a:gd name="T25" fmla="*/ 70 h 109"/>
                  <a:gd name="T26" fmla="*/ 65 w 95"/>
                  <a:gd name="T27" fmla="*/ 83 h 109"/>
                  <a:gd name="T28" fmla="*/ 48 w 95"/>
                  <a:gd name="T29" fmla="*/ 96 h 109"/>
                  <a:gd name="T30" fmla="*/ 30 w 95"/>
                  <a:gd name="T31" fmla="*/ 82 h 109"/>
                  <a:gd name="T32" fmla="*/ 17 w 95"/>
                  <a:gd name="T33" fmla="*/ 62 h 109"/>
                  <a:gd name="T34" fmla="*/ 21 w 95"/>
                  <a:gd name="T35" fmla="*/ 46 h 109"/>
                  <a:gd name="T36" fmla="*/ 43 w 95"/>
                  <a:gd name="T37" fmla="*/ 45 h 109"/>
                  <a:gd name="T38" fmla="*/ 47 w 95"/>
                  <a:gd name="T39" fmla="*/ 49 h 109"/>
                  <a:gd name="T40" fmla="*/ 54 w 95"/>
                  <a:gd name="T41" fmla="*/ 43 h 109"/>
                  <a:gd name="T42" fmla="*/ 72 w 95"/>
                  <a:gd name="T43" fmla="*/ 45 h 109"/>
                  <a:gd name="T44" fmla="*/ 76 w 95"/>
                  <a:gd name="T45" fmla="*/ 7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5" h="109">
                    <a:moveTo>
                      <a:pt x="93" y="44"/>
                    </a:moveTo>
                    <a:cubicBezTo>
                      <a:pt x="85" y="37"/>
                      <a:pt x="78" y="29"/>
                      <a:pt x="70" y="22"/>
                    </a:cubicBezTo>
                    <a:cubicBezTo>
                      <a:pt x="63" y="15"/>
                      <a:pt x="55" y="8"/>
                      <a:pt x="48" y="0"/>
                    </a:cubicBezTo>
                    <a:cubicBezTo>
                      <a:pt x="47" y="1"/>
                      <a:pt x="47" y="1"/>
                      <a:pt x="46" y="1"/>
                    </a:cubicBezTo>
                    <a:cubicBezTo>
                      <a:pt x="32" y="16"/>
                      <a:pt x="17" y="30"/>
                      <a:pt x="2" y="44"/>
                    </a:cubicBezTo>
                    <a:cubicBezTo>
                      <a:pt x="1" y="45"/>
                      <a:pt x="1" y="47"/>
                      <a:pt x="0" y="49"/>
                    </a:cubicBezTo>
                    <a:cubicBezTo>
                      <a:pt x="0" y="68"/>
                      <a:pt x="0" y="87"/>
                      <a:pt x="0" y="106"/>
                    </a:cubicBezTo>
                    <a:cubicBezTo>
                      <a:pt x="0" y="107"/>
                      <a:pt x="1" y="108"/>
                      <a:pt x="1" y="109"/>
                    </a:cubicBezTo>
                    <a:cubicBezTo>
                      <a:pt x="32" y="109"/>
                      <a:pt x="63" y="109"/>
                      <a:pt x="94" y="109"/>
                    </a:cubicBezTo>
                    <a:cubicBezTo>
                      <a:pt x="94" y="108"/>
                      <a:pt x="95" y="108"/>
                      <a:pt x="95" y="108"/>
                    </a:cubicBezTo>
                    <a:cubicBezTo>
                      <a:pt x="95" y="88"/>
                      <a:pt x="95" y="68"/>
                      <a:pt x="95" y="48"/>
                    </a:cubicBezTo>
                    <a:cubicBezTo>
                      <a:pt x="95" y="47"/>
                      <a:pt x="94" y="45"/>
                      <a:pt x="93" y="44"/>
                    </a:cubicBezTo>
                    <a:close/>
                    <a:moveTo>
                      <a:pt x="76" y="70"/>
                    </a:moveTo>
                    <a:cubicBezTo>
                      <a:pt x="73" y="75"/>
                      <a:pt x="69" y="79"/>
                      <a:pt x="65" y="83"/>
                    </a:cubicBezTo>
                    <a:cubicBezTo>
                      <a:pt x="59" y="87"/>
                      <a:pt x="53" y="92"/>
                      <a:pt x="48" y="96"/>
                    </a:cubicBezTo>
                    <a:cubicBezTo>
                      <a:pt x="42" y="91"/>
                      <a:pt x="36" y="87"/>
                      <a:pt x="30" y="82"/>
                    </a:cubicBezTo>
                    <a:cubicBezTo>
                      <a:pt x="23" y="77"/>
                      <a:pt x="18" y="71"/>
                      <a:pt x="17" y="62"/>
                    </a:cubicBezTo>
                    <a:cubicBezTo>
                      <a:pt x="16" y="56"/>
                      <a:pt x="18" y="51"/>
                      <a:pt x="21" y="46"/>
                    </a:cubicBezTo>
                    <a:cubicBezTo>
                      <a:pt x="27" y="39"/>
                      <a:pt x="36" y="38"/>
                      <a:pt x="43" y="45"/>
                    </a:cubicBezTo>
                    <a:cubicBezTo>
                      <a:pt x="44" y="46"/>
                      <a:pt x="46" y="48"/>
                      <a:pt x="47" y="49"/>
                    </a:cubicBezTo>
                    <a:cubicBezTo>
                      <a:pt x="49" y="47"/>
                      <a:pt x="51" y="45"/>
                      <a:pt x="54" y="43"/>
                    </a:cubicBezTo>
                    <a:cubicBezTo>
                      <a:pt x="60" y="39"/>
                      <a:pt x="67" y="39"/>
                      <a:pt x="72" y="45"/>
                    </a:cubicBezTo>
                    <a:cubicBezTo>
                      <a:pt x="78" y="51"/>
                      <a:pt x="80" y="61"/>
                      <a:pt x="76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4" name="Freeform 52"/>
              <p:cNvSpPr>
                <a:spLocks/>
              </p:cNvSpPr>
              <p:nvPr/>
            </p:nvSpPr>
            <p:spPr bwMode="auto">
              <a:xfrm>
                <a:off x="527" y="3296"/>
                <a:ext cx="165" cy="79"/>
              </a:xfrm>
              <a:custGeom>
                <a:avLst/>
                <a:gdLst>
                  <a:gd name="T0" fmla="*/ 122 w 151"/>
                  <a:gd name="T1" fmla="*/ 46 h 73"/>
                  <a:gd name="T2" fmla="*/ 120 w 151"/>
                  <a:gd name="T3" fmla="*/ 40 h 73"/>
                  <a:gd name="T4" fmla="*/ 120 w 151"/>
                  <a:gd name="T5" fmla="*/ 11 h 73"/>
                  <a:gd name="T6" fmla="*/ 120 w 151"/>
                  <a:gd name="T7" fmla="*/ 7 h 73"/>
                  <a:gd name="T8" fmla="*/ 100 w 151"/>
                  <a:gd name="T9" fmla="*/ 7 h 73"/>
                  <a:gd name="T10" fmla="*/ 100 w 151"/>
                  <a:gd name="T11" fmla="*/ 23 h 73"/>
                  <a:gd name="T12" fmla="*/ 75 w 151"/>
                  <a:gd name="T13" fmla="*/ 0 h 73"/>
                  <a:gd name="T14" fmla="*/ 0 w 151"/>
                  <a:gd name="T15" fmla="*/ 73 h 73"/>
                  <a:gd name="T16" fmla="*/ 20 w 151"/>
                  <a:gd name="T17" fmla="*/ 73 h 73"/>
                  <a:gd name="T18" fmla="*/ 25 w 151"/>
                  <a:gd name="T19" fmla="*/ 71 h 73"/>
                  <a:gd name="T20" fmla="*/ 66 w 151"/>
                  <a:gd name="T21" fmla="*/ 31 h 73"/>
                  <a:gd name="T22" fmla="*/ 75 w 151"/>
                  <a:gd name="T23" fmla="*/ 21 h 73"/>
                  <a:gd name="T24" fmla="*/ 78 w 151"/>
                  <a:gd name="T25" fmla="*/ 24 h 73"/>
                  <a:gd name="T26" fmla="*/ 126 w 151"/>
                  <a:gd name="T27" fmla="*/ 71 h 73"/>
                  <a:gd name="T28" fmla="*/ 129 w 151"/>
                  <a:gd name="T29" fmla="*/ 73 h 73"/>
                  <a:gd name="T30" fmla="*/ 151 w 151"/>
                  <a:gd name="T31" fmla="*/ 73 h 73"/>
                  <a:gd name="T32" fmla="*/ 148 w 151"/>
                  <a:gd name="T33" fmla="*/ 70 h 73"/>
                  <a:gd name="T34" fmla="*/ 122 w 151"/>
                  <a:gd name="T35" fmla="*/ 4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1" h="73">
                    <a:moveTo>
                      <a:pt x="122" y="46"/>
                    </a:moveTo>
                    <a:cubicBezTo>
                      <a:pt x="121" y="44"/>
                      <a:pt x="120" y="42"/>
                      <a:pt x="120" y="40"/>
                    </a:cubicBezTo>
                    <a:cubicBezTo>
                      <a:pt x="120" y="30"/>
                      <a:pt x="120" y="20"/>
                      <a:pt x="120" y="11"/>
                    </a:cubicBezTo>
                    <a:cubicBezTo>
                      <a:pt x="120" y="9"/>
                      <a:pt x="120" y="8"/>
                      <a:pt x="120" y="7"/>
                    </a:cubicBezTo>
                    <a:cubicBezTo>
                      <a:pt x="113" y="7"/>
                      <a:pt x="107" y="7"/>
                      <a:pt x="100" y="7"/>
                    </a:cubicBezTo>
                    <a:cubicBezTo>
                      <a:pt x="100" y="12"/>
                      <a:pt x="100" y="17"/>
                      <a:pt x="100" y="23"/>
                    </a:cubicBezTo>
                    <a:cubicBezTo>
                      <a:pt x="91" y="15"/>
                      <a:pt x="83" y="8"/>
                      <a:pt x="75" y="0"/>
                    </a:cubicBezTo>
                    <a:cubicBezTo>
                      <a:pt x="50" y="24"/>
                      <a:pt x="26" y="48"/>
                      <a:pt x="0" y="73"/>
                    </a:cubicBezTo>
                    <a:cubicBezTo>
                      <a:pt x="7" y="73"/>
                      <a:pt x="14" y="73"/>
                      <a:pt x="20" y="73"/>
                    </a:cubicBezTo>
                    <a:cubicBezTo>
                      <a:pt x="22" y="73"/>
                      <a:pt x="24" y="72"/>
                      <a:pt x="25" y="71"/>
                    </a:cubicBezTo>
                    <a:cubicBezTo>
                      <a:pt x="39" y="58"/>
                      <a:pt x="52" y="45"/>
                      <a:pt x="66" y="31"/>
                    </a:cubicBezTo>
                    <a:cubicBezTo>
                      <a:pt x="69" y="28"/>
                      <a:pt x="72" y="25"/>
                      <a:pt x="75" y="21"/>
                    </a:cubicBezTo>
                    <a:cubicBezTo>
                      <a:pt x="76" y="23"/>
                      <a:pt x="77" y="23"/>
                      <a:pt x="78" y="24"/>
                    </a:cubicBezTo>
                    <a:cubicBezTo>
                      <a:pt x="94" y="40"/>
                      <a:pt x="110" y="55"/>
                      <a:pt x="126" y="71"/>
                    </a:cubicBezTo>
                    <a:cubicBezTo>
                      <a:pt x="127" y="72"/>
                      <a:pt x="128" y="73"/>
                      <a:pt x="129" y="73"/>
                    </a:cubicBezTo>
                    <a:cubicBezTo>
                      <a:pt x="136" y="73"/>
                      <a:pt x="143" y="73"/>
                      <a:pt x="151" y="73"/>
                    </a:cubicBezTo>
                    <a:cubicBezTo>
                      <a:pt x="149" y="72"/>
                      <a:pt x="149" y="71"/>
                      <a:pt x="148" y="70"/>
                    </a:cubicBezTo>
                    <a:cubicBezTo>
                      <a:pt x="139" y="62"/>
                      <a:pt x="131" y="54"/>
                      <a:pt x="122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5" name="Freeform 53"/>
              <p:cNvSpPr>
                <a:spLocks noEditPoints="1"/>
              </p:cNvSpPr>
              <p:nvPr/>
            </p:nvSpPr>
            <p:spPr bwMode="auto">
              <a:xfrm>
                <a:off x="982" y="3322"/>
                <a:ext cx="144" cy="127"/>
              </a:xfrm>
              <a:custGeom>
                <a:avLst/>
                <a:gdLst>
                  <a:gd name="T0" fmla="*/ 93 w 132"/>
                  <a:gd name="T1" fmla="*/ 3 h 117"/>
                  <a:gd name="T2" fmla="*/ 66 w 132"/>
                  <a:gd name="T3" fmla="*/ 21 h 117"/>
                  <a:gd name="T4" fmla="*/ 39 w 132"/>
                  <a:gd name="T5" fmla="*/ 2 h 117"/>
                  <a:gd name="T6" fmla="*/ 0 w 132"/>
                  <a:gd name="T7" fmla="*/ 33 h 117"/>
                  <a:gd name="T8" fmla="*/ 34 w 132"/>
                  <a:gd name="T9" fmla="*/ 83 h 117"/>
                  <a:gd name="T10" fmla="*/ 64 w 132"/>
                  <a:gd name="T11" fmla="*/ 117 h 117"/>
                  <a:gd name="T12" fmla="*/ 96 w 132"/>
                  <a:gd name="T13" fmla="*/ 84 h 117"/>
                  <a:gd name="T14" fmla="*/ 132 w 132"/>
                  <a:gd name="T15" fmla="*/ 36 h 117"/>
                  <a:gd name="T16" fmla="*/ 93 w 132"/>
                  <a:gd name="T17" fmla="*/ 3 h 117"/>
                  <a:gd name="T18" fmla="*/ 84 w 132"/>
                  <a:gd name="T19" fmla="*/ 74 h 117"/>
                  <a:gd name="T20" fmla="*/ 65 w 132"/>
                  <a:gd name="T21" fmla="*/ 94 h 117"/>
                  <a:gd name="T22" fmla="*/ 47 w 132"/>
                  <a:gd name="T23" fmla="*/ 73 h 117"/>
                  <a:gd name="T24" fmla="*/ 26 w 132"/>
                  <a:gd name="T25" fmla="*/ 44 h 117"/>
                  <a:gd name="T26" fmla="*/ 50 w 132"/>
                  <a:gd name="T27" fmla="*/ 25 h 117"/>
                  <a:gd name="T28" fmla="*/ 66 w 132"/>
                  <a:gd name="T29" fmla="*/ 36 h 117"/>
                  <a:gd name="T30" fmla="*/ 82 w 132"/>
                  <a:gd name="T31" fmla="*/ 25 h 117"/>
                  <a:gd name="T32" fmla="*/ 105 w 132"/>
                  <a:gd name="T33" fmla="*/ 45 h 117"/>
                  <a:gd name="T34" fmla="*/ 84 w 132"/>
                  <a:gd name="T35" fmla="*/ 7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2" h="117">
                    <a:moveTo>
                      <a:pt x="93" y="3"/>
                    </a:moveTo>
                    <a:cubicBezTo>
                      <a:pt x="79" y="3"/>
                      <a:pt x="70" y="13"/>
                      <a:pt x="66" y="21"/>
                    </a:cubicBezTo>
                    <a:cubicBezTo>
                      <a:pt x="62" y="12"/>
                      <a:pt x="54" y="3"/>
                      <a:pt x="39" y="2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51"/>
                      <a:pt x="17" y="66"/>
                      <a:pt x="34" y="83"/>
                    </a:cubicBezTo>
                    <a:cubicBezTo>
                      <a:pt x="48" y="97"/>
                      <a:pt x="64" y="117"/>
                      <a:pt x="64" y="117"/>
                    </a:cubicBezTo>
                    <a:cubicBezTo>
                      <a:pt x="64" y="117"/>
                      <a:pt x="82" y="97"/>
                      <a:pt x="96" y="84"/>
                    </a:cubicBezTo>
                    <a:cubicBezTo>
                      <a:pt x="114" y="68"/>
                      <a:pt x="131" y="54"/>
                      <a:pt x="132" y="36"/>
                    </a:cubicBezTo>
                    <a:cubicBezTo>
                      <a:pt x="132" y="18"/>
                      <a:pt x="118" y="2"/>
                      <a:pt x="93" y="3"/>
                    </a:cubicBezTo>
                    <a:close/>
                    <a:moveTo>
                      <a:pt x="84" y="74"/>
                    </a:moveTo>
                    <a:cubicBezTo>
                      <a:pt x="76" y="82"/>
                      <a:pt x="65" y="94"/>
                      <a:pt x="65" y="94"/>
                    </a:cubicBezTo>
                    <a:cubicBezTo>
                      <a:pt x="65" y="94"/>
                      <a:pt x="55" y="82"/>
                      <a:pt x="47" y="73"/>
                    </a:cubicBezTo>
                    <a:cubicBezTo>
                      <a:pt x="36" y="63"/>
                      <a:pt x="26" y="55"/>
                      <a:pt x="26" y="44"/>
                    </a:cubicBezTo>
                    <a:cubicBezTo>
                      <a:pt x="27" y="33"/>
                      <a:pt x="35" y="24"/>
                      <a:pt x="50" y="25"/>
                    </a:cubicBezTo>
                    <a:cubicBezTo>
                      <a:pt x="59" y="26"/>
                      <a:pt x="64" y="31"/>
                      <a:pt x="66" y="36"/>
                    </a:cubicBezTo>
                    <a:cubicBezTo>
                      <a:pt x="68" y="31"/>
                      <a:pt x="74" y="26"/>
                      <a:pt x="82" y="25"/>
                    </a:cubicBezTo>
                    <a:cubicBezTo>
                      <a:pt x="97" y="25"/>
                      <a:pt x="106" y="35"/>
                      <a:pt x="105" y="45"/>
                    </a:cubicBezTo>
                    <a:cubicBezTo>
                      <a:pt x="105" y="56"/>
                      <a:pt x="95" y="64"/>
                      <a:pt x="84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6" name="Freeform 54"/>
              <p:cNvSpPr>
                <a:spLocks/>
              </p:cNvSpPr>
              <p:nvPr/>
            </p:nvSpPr>
            <p:spPr bwMode="auto">
              <a:xfrm>
                <a:off x="1207" y="3325"/>
                <a:ext cx="66" cy="130"/>
              </a:xfrm>
              <a:custGeom>
                <a:avLst/>
                <a:gdLst>
                  <a:gd name="T0" fmla="*/ 39 w 60"/>
                  <a:gd name="T1" fmla="*/ 0 h 119"/>
                  <a:gd name="T2" fmla="*/ 37 w 60"/>
                  <a:gd name="T3" fmla="*/ 0 h 119"/>
                  <a:gd name="T4" fmla="*/ 30 w 60"/>
                  <a:gd name="T5" fmla="*/ 0 h 119"/>
                  <a:gd name="T6" fmla="*/ 24 w 60"/>
                  <a:gd name="T7" fmla="*/ 1 h 119"/>
                  <a:gd name="T8" fmla="*/ 5 w 60"/>
                  <a:gd name="T9" fmla="*/ 13 h 119"/>
                  <a:gd name="T10" fmla="*/ 0 w 60"/>
                  <a:gd name="T11" fmla="*/ 29 h 119"/>
                  <a:gd name="T12" fmla="*/ 0 w 60"/>
                  <a:gd name="T13" fmla="*/ 30 h 119"/>
                  <a:gd name="T14" fmla="*/ 0 w 60"/>
                  <a:gd name="T15" fmla="*/ 36 h 119"/>
                  <a:gd name="T16" fmla="*/ 0 w 60"/>
                  <a:gd name="T17" fmla="*/ 37 h 119"/>
                  <a:gd name="T18" fmla="*/ 2 w 60"/>
                  <a:gd name="T19" fmla="*/ 47 h 119"/>
                  <a:gd name="T20" fmla="*/ 18 w 60"/>
                  <a:gd name="T21" fmla="*/ 70 h 119"/>
                  <a:gd name="T22" fmla="*/ 29 w 60"/>
                  <a:gd name="T23" fmla="*/ 79 h 119"/>
                  <a:gd name="T24" fmla="*/ 45 w 60"/>
                  <a:gd name="T25" fmla="*/ 93 h 119"/>
                  <a:gd name="T26" fmla="*/ 59 w 60"/>
                  <a:gd name="T27" fmla="*/ 118 h 119"/>
                  <a:gd name="T28" fmla="*/ 60 w 60"/>
                  <a:gd name="T29" fmla="*/ 119 h 119"/>
                  <a:gd name="T30" fmla="*/ 60 w 60"/>
                  <a:gd name="T31" fmla="*/ 118 h 119"/>
                  <a:gd name="T32" fmla="*/ 60 w 60"/>
                  <a:gd name="T33" fmla="*/ 13 h 119"/>
                  <a:gd name="T34" fmla="*/ 59 w 60"/>
                  <a:gd name="T35" fmla="*/ 11 h 119"/>
                  <a:gd name="T36" fmla="*/ 39 w 60"/>
                  <a:gd name="T37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119">
                    <a:moveTo>
                      <a:pt x="39" y="0"/>
                    </a:moveTo>
                    <a:cubicBezTo>
                      <a:pt x="38" y="0"/>
                      <a:pt x="38" y="0"/>
                      <a:pt x="37" y="0"/>
                    </a:cubicBezTo>
                    <a:cubicBezTo>
                      <a:pt x="35" y="0"/>
                      <a:pt x="33" y="0"/>
                      <a:pt x="30" y="0"/>
                    </a:cubicBezTo>
                    <a:cubicBezTo>
                      <a:pt x="28" y="0"/>
                      <a:pt x="26" y="0"/>
                      <a:pt x="24" y="1"/>
                    </a:cubicBezTo>
                    <a:cubicBezTo>
                      <a:pt x="16" y="2"/>
                      <a:pt x="10" y="6"/>
                      <a:pt x="5" y="13"/>
                    </a:cubicBezTo>
                    <a:cubicBezTo>
                      <a:pt x="2" y="18"/>
                      <a:pt x="0" y="23"/>
                      <a:pt x="0" y="2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4"/>
                      <a:pt x="0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41"/>
                      <a:pt x="0" y="44"/>
                      <a:pt x="2" y="47"/>
                    </a:cubicBezTo>
                    <a:cubicBezTo>
                      <a:pt x="5" y="56"/>
                      <a:pt x="11" y="64"/>
                      <a:pt x="18" y="70"/>
                    </a:cubicBezTo>
                    <a:cubicBezTo>
                      <a:pt x="22" y="74"/>
                      <a:pt x="26" y="76"/>
                      <a:pt x="29" y="79"/>
                    </a:cubicBezTo>
                    <a:cubicBezTo>
                      <a:pt x="35" y="83"/>
                      <a:pt x="40" y="88"/>
                      <a:pt x="45" y="93"/>
                    </a:cubicBezTo>
                    <a:cubicBezTo>
                      <a:pt x="52" y="101"/>
                      <a:pt x="57" y="109"/>
                      <a:pt x="59" y="118"/>
                    </a:cubicBezTo>
                    <a:cubicBezTo>
                      <a:pt x="60" y="119"/>
                      <a:pt x="60" y="119"/>
                      <a:pt x="60" y="119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60" y="83"/>
                      <a:pt x="60" y="48"/>
                      <a:pt x="60" y="13"/>
                    </a:cubicBezTo>
                    <a:cubicBezTo>
                      <a:pt x="60" y="13"/>
                      <a:pt x="59" y="12"/>
                      <a:pt x="59" y="11"/>
                    </a:cubicBezTo>
                    <a:cubicBezTo>
                      <a:pt x="54" y="5"/>
                      <a:pt x="47" y="1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7" name="Freeform 55"/>
              <p:cNvSpPr>
                <a:spLocks/>
              </p:cNvSpPr>
              <p:nvPr/>
            </p:nvSpPr>
            <p:spPr bwMode="auto">
              <a:xfrm>
                <a:off x="1277" y="3325"/>
                <a:ext cx="66" cy="130"/>
              </a:xfrm>
              <a:custGeom>
                <a:avLst/>
                <a:gdLst>
                  <a:gd name="T0" fmla="*/ 52 w 61"/>
                  <a:gd name="T1" fmla="*/ 9 h 119"/>
                  <a:gd name="T2" fmla="*/ 43 w 61"/>
                  <a:gd name="T3" fmla="*/ 2 h 119"/>
                  <a:gd name="T4" fmla="*/ 33 w 61"/>
                  <a:gd name="T5" fmla="*/ 0 h 119"/>
                  <a:gd name="T6" fmla="*/ 32 w 61"/>
                  <a:gd name="T7" fmla="*/ 0 h 119"/>
                  <a:gd name="T8" fmla="*/ 25 w 61"/>
                  <a:gd name="T9" fmla="*/ 0 h 119"/>
                  <a:gd name="T10" fmla="*/ 23 w 61"/>
                  <a:gd name="T11" fmla="*/ 0 h 119"/>
                  <a:gd name="T12" fmla="*/ 1 w 61"/>
                  <a:gd name="T13" fmla="*/ 12 h 119"/>
                  <a:gd name="T14" fmla="*/ 0 w 61"/>
                  <a:gd name="T15" fmla="*/ 13 h 119"/>
                  <a:gd name="T16" fmla="*/ 0 w 61"/>
                  <a:gd name="T17" fmla="*/ 35 h 119"/>
                  <a:gd name="T18" fmla="*/ 1 w 61"/>
                  <a:gd name="T19" fmla="*/ 36 h 119"/>
                  <a:gd name="T20" fmla="*/ 1 w 61"/>
                  <a:gd name="T21" fmla="*/ 35 h 119"/>
                  <a:gd name="T22" fmla="*/ 14 w 61"/>
                  <a:gd name="T23" fmla="*/ 25 h 119"/>
                  <a:gd name="T24" fmla="*/ 30 w 61"/>
                  <a:gd name="T25" fmla="*/ 24 h 119"/>
                  <a:gd name="T26" fmla="*/ 38 w 61"/>
                  <a:gd name="T27" fmla="*/ 35 h 119"/>
                  <a:gd name="T28" fmla="*/ 34 w 61"/>
                  <a:gd name="T29" fmla="*/ 51 h 119"/>
                  <a:gd name="T30" fmla="*/ 28 w 61"/>
                  <a:gd name="T31" fmla="*/ 59 h 119"/>
                  <a:gd name="T32" fmla="*/ 16 w 61"/>
                  <a:gd name="T33" fmla="*/ 72 h 119"/>
                  <a:gd name="T34" fmla="*/ 6 w 61"/>
                  <a:gd name="T35" fmla="*/ 89 h 119"/>
                  <a:gd name="T36" fmla="*/ 1 w 61"/>
                  <a:gd name="T37" fmla="*/ 118 h 119"/>
                  <a:gd name="T38" fmla="*/ 1 w 61"/>
                  <a:gd name="T39" fmla="*/ 119 h 119"/>
                  <a:gd name="T40" fmla="*/ 1 w 61"/>
                  <a:gd name="T41" fmla="*/ 119 h 119"/>
                  <a:gd name="T42" fmla="*/ 1 w 61"/>
                  <a:gd name="T43" fmla="*/ 118 h 119"/>
                  <a:gd name="T44" fmla="*/ 13 w 61"/>
                  <a:gd name="T45" fmla="*/ 95 h 119"/>
                  <a:gd name="T46" fmla="*/ 28 w 61"/>
                  <a:gd name="T47" fmla="*/ 80 h 119"/>
                  <a:gd name="T48" fmla="*/ 37 w 61"/>
                  <a:gd name="T49" fmla="*/ 74 h 119"/>
                  <a:gd name="T50" fmla="*/ 53 w 61"/>
                  <a:gd name="T51" fmla="*/ 58 h 119"/>
                  <a:gd name="T52" fmla="*/ 60 w 61"/>
                  <a:gd name="T53" fmla="*/ 40 h 119"/>
                  <a:gd name="T54" fmla="*/ 61 w 61"/>
                  <a:gd name="T55" fmla="*/ 35 h 119"/>
                  <a:gd name="T56" fmla="*/ 61 w 61"/>
                  <a:gd name="T57" fmla="*/ 30 h 119"/>
                  <a:gd name="T58" fmla="*/ 60 w 61"/>
                  <a:gd name="T59" fmla="*/ 25 h 119"/>
                  <a:gd name="T60" fmla="*/ 52 w 61"/>
                  <a:gd name="T61" fmla="*/ 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1" h="119">
                    <a:moveTo>
                      <a:pt x="52" y="9"/>
                    </a:moveTo>
                    <a:cubicBezTo>
                      <a:pt x="50" y="6"/>
                      <a:pt x="46" y="4"/>
                      <a:pt x="43" y="2"/>
                    </a:cubicBezTo>
                    <a:cubicBezTo>
                      <a:pt x="40" y="1"/>
                      <a:pt x="36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0"/>
                      <a:pt x="28" y="0"/>
                      <a:pt x="25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14" y="1"/>
                      <a:pt x="7" y="5"/>
                      <a:pt x="1" y="12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0" y="20"/>
                      <a:pt x="0" y="28"/>
                      <a:pt x="0" y="35"/>
                    </a:cubicBezTo>
                    <a:cubicBezTo>
                      <a:pt x="0" y="35"/>
                      <a:pt x="1" y="35"/>
                      <a:pt x="1" y="36"/>
                    </a:cubicBezTo>
                    <a:cubicBezTo>
                      <a:pt x="1" y="36"/>
                      <a:pt x="1" y="35"/>
                      <a:pt x="1" y="35"/>
                    </a:cubicBezTo>
                    <a:cubicBezTo>
                      <a:pt x="5" y="30"/>
                      <a:pt x="9" y="27"/>
                      <a:pt x="14" y="25"/>
                    </a:cubicBezTo>
                    <a:cubicBezTo>
                      <a:pt x="19" y="22"/>
                      <a:pt x="25" y="22"/>
                      <a:pt x="30" y="24"/>
                    </a:cubicBezTo>
                    <a:cubicBezTo>
                      <a:pt x="35" y="26"/>
                      <a:pt x="38" y="30"/>
                      <a:pt x="38" y="35"/>
                    </a:cubicBezTo>
                    <a:cubicBezTo>
                      <a:pt x="39" y="41"/>
                      <a:pt x="38" y="47"/>
                      <a:pt x="34" y="51"/>
                    </a:cubicBezTo>
                    <a:cubicBezTo>
                      <a:pt x="33" y="54"/>
                      <a:pt x="30" y="56"/>
                      <a:pt x="28" y="59"/>
                    </a:cubicBezTo>
                    <a:cubicBezTo>
                      <a:pt x="24" y="63"/>
                      <a:pt x="20" y="68"/>
                      <a:pt x="16" y="72"/>
                    </a:cubicBezTo>
                    <a:cubicBezTo>
                      <a:pt x="12" y="77"/>
                      <a:pt x="9" y="83"/>
                      <a:pt x="6" y="89"/>
                    </a:cubicBezTo>
                    <a:cubicBezTo>
                      <a:pt x="2" y="98"/>
                      <a:pt x="1" y="108"/>
                      <a:pt x="1" y="118"/>
                    </a:cubicBezTo>
                    <a:cubicBezTo>
                      <a:pt x="1" y="119"/>
                      <a:pt x="1" y="119"/>
                      <a:pt x="1" y="119"/>
                    </a:cubicBezTo>
                    <a:cubicBezTo>
                      <a:pt x="1" y="119"/>
                      <a:pt x="1" y="119"/>
                      <a:pt x="1" y="119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4" y="110"/>
                      <a:pt x="8" y="102"/>
                      <a:pt x="13" y="95"/>
                    </a:cubicBezTo>
                    <a:cubicBezTo>
                      <a:pt x="17" y="89"/>
                      <a:pt x="22" y="84"/>
                      <a:pt x="28" y="80"/>
                    </a:cubicBezTo>
                    <a:cubicBezTo>
                      <a:pt x="31" y="78"/>
                      <a:pt x="34" y="76"/>
                      <a:pt x="37" y="74"/>
                    </a:cubicBezTo>
                    <a:cubicBezTo>
                      <a:pt x="44" y="70"/>
                      <a:pt x="49" y="65"/>
                      <a:pt x="53" y="58"/>
                    </a:cubicBezTo>
                    <a:cubicBezTo>
                      <a:pt x="57" y="52"/>
                      <a:pt x="60" y="46"/>
                      <a:pt x="60" y="40"/>
                    </a:cubicBezTo>
                    <a:cubicBezTo>
                      <a:pt x="61" y="38"/>
                      <a:pt x="61" y="36"/>
                      <a:pt x="61" y="35"/>
                    </a:cubicBezTo>
                    <a:cubicBezTo>
                      <a:pt x="61" y="33"/>
                      <a:pt x="61" y="32"/>
                      <a:pt x="61" y="30"/>
                    </a:cubicBezTo>
                    <a:cubicBezTo>
                      <a:pt x="61" y="29"/>
                      <a:pt x="61" y="27"/>
                      <a:pt x="60" y="25"/>
                    </a:cubicBezTo>
                    <a:cubicBezTo>
                      <a:pt x="59" y="19"/>
                      <a:pt x="57" y="14"/>
                      <a:pt x="5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8" name="Freeform 56"/>
              <p:cNvSpPr>
                <a:spLocks/>
              </p:cNvSpPr>
              <p:nvPr/>
            </p:nvSpPr>
            <p:spPr bwMode="auto">
              <a:xfrm>
                <a:off x="1426" y="3325"/>
                <a:ext cx="140" cy="124"/>
              </a:xfrm>
              <a:custGeom>
                <a:avLst/>
                <a:gdLst>
                  <a:gd name="T0" fmla="*/ 91 w 128"/>
                  <a:gd name="T1" fmla="*/ 3 h 114"/>
                  <a:gd name="T2" fmla="*/ 64 w 128"/>
                  <a:gd name="T3" fmla="*/ 20 h 114"/>
                  <a:gd name="T4" fmla="*/ 39 w 128"/>
                  <a:gd name="T5" fmla="*/ 2 h 114"/>
                  <a:gd name="T6" fmla="*/ 0 w 128"/>
                  <a:gd name="T7" fmla="*/ 33 h 114"/>
                  <a:gd name="T8" fmla="*/ 33 w 128"/>
                  <a:gd name="T9" fmla="*/ 81 h 114"/>
                  <a:gd name="T10" fmla="*/ 62 w 128"/>
                  <a:gd name="T11" fmla="*/ 114 h 114"/>
                  <a:gd name="T12" fmla="*/ 93 w 128"/>
                  <a:gd name="T13" fmla="*/ 82 h 114"/>
                  <a:gd name="T14" fmla="*/ 128 w 128"/>
                  <a:gd name="T15" fmla="*/ 35 h 114"/>
                  <a:gd name="T16" fmla="*/ 91 w 128"/>
                  <a:gd name="T17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8" h="114">
                    <a:moveTo>
                      <a:pt x="91" y="3"/>
                    </a:moveTo>
                    <a:cubicBezTo>
                      <a:pt x="77" y="4"/>
                      <a:pt x="68" y="13"/>
                      <a:pt x="64" y="20"/>
                    </a:cubicBezTo>
                    <a:cubicBezTo>
                      <a:pt x="60" y="12"/>
                      <a:pt x="52" y="3"/>
                      <a:pt x="39" y="2"/>
                    </a:cubicBezTo>
                    <a:cubicBezTo>
                      <a:pt x="14" y="0"/>
                      <a:pt x="1" y="15"/>
                      <a:pt x="0" y="33"/>
                    </a:cubicBezTo>
                    <a:cubicBezTo>
                      <a:pt x="0" y="50"/>
                      <a:pt x="17" y="64"/>
                      <a:pt x="33" y="81"/>
                    </a:cubicBezTo>
                    <a:cubicBezTo>
                      <a:pt x="47" y="94"/>
                      <a:pt x="62" y="114"/>
                      <a:pt x="62" y="114"/>
                    </a:cubicBezTo>
                    <a:cubicBezTo>
                      <a:pt x="62" y="114"/>
                      <a:pt x="80" y="94"/>
                      <a:pt x="93" y="82"/>
                    </a:cubicBezTo>
                    <a:cubicBezTo>
                      <a:pt x="111" y="66"/>
                      <a:pt x="128" y="53"/>
                      <a:pt x="128" y="35"/>
                    </a:cubicBezTo>
                    <a:cubicBezTo>
                      <a:pt x="128" y="18"/>
                      <a:pt x="115" y="2"/>
                      <a:pt x="9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9" name="Freeform 57"/>
              <p:cNvSpPr>
                <a:spLocks/>
              </p:cNvSpPr>
              <p:nvPr/>
            </p:nvSpPr>
            <p:spPr bwMode="auto">
              <a:xfrm>
                <a:off x="1437" y="4235"/>
                <a:ext cx="108" cy="55"/>
              </a:xfrm>
              <a:custGeom>
                <a:avLst/>
                <a:gdLst>
                  <a:gd name="T0" fmla="*/ 86 w 99"/>
                  <a:gd name="T1" fmla="*/ 37 h 50"/>
                  <a:gd name="T2" fmla="*/ 79 w 99"/>
                  <a:gd name="T3" fmla="*/ 19 h 50"/>
                  <a:gd name="T4" fmla="*/ 79 w 99"/>
                  <a:gd name="T5" fmla="*/ 6 h 50"/>
                  <a:gd name="T6" fmla="*/ 66 w 99"/>
                  <a:gd name="T7" fmla="*/ 6 h 50"/>
                  <a:gd name="T8" fmla="*/ 66 w 99"/>
                  <a:gd name="T9" fmla="*/ 16 h 50"/>
                  <a:gd name="T10" fmla="*/ 64 w 99"/>
                  <a:gd name="T11" fmla="*/ 17 h 50"/>
                  <a:gd name="T12" fmla="*/ 50 w 99"/>
                  <a:gd name="T13" fmla="*/ 0 h 50"/>
                  <a:gd name="T14" fmla="*/ 0 w 99"/>
                  <a:gd name="T15" fmla="*/ 49 h 50"/>
                  <a:gd name="T16" fmla="*/ 12 w 99"/>
                  <a:gd name="T17" fmla="*/ 49 h 50"/>
                  <a:gd name="T18" fmla="*/ 17 w 99"/>
                  <a:gd name="T19" fmla="*/ 47 h 50"/>
                  <a:gd name="T20" fmla="*/ 32 w 99"/>
                  <a:gd name="T21" fmla="*/ 33 h 50"/>
                  <a:gd name="T22" fmla="*/ 50 w 99"/>
                  <a:gd name="T23" fmla="*/ 15 h 50"/>
                  <a:gd name="T24" fmla="*/ 82 w 99"/>
                  <a:gd name="T25" fmla="*/ 47 h 50"/>
                  <a:gd name="T26" fmla="*/ 86 w 99"/>
                  <a:gd name="T27" fmla="*/ 49 h 50"/>
                  <a:gd name="T28" fmla="*/ 99 w 99"/>
                  <a:gd name="T29" fmla="*/ 49 h 50"/>
                  <a:gd name="T30" fmla="*/ 86 w 99"/>
                  <a:gd name="T31" fmla="*/ 3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9" h="50">
                    <a:moveTo>
                      <a:pt x="86" y="37"/>
                    </a:moveTo>
                    <a:cubicBezTo>
                      <a:pt x="81" y="32"/>
                      <a:pt x="78" y="27"/>
                      <a:pt x="79" y="19"/>
                    </a:cubicBezTo>
                    <a:cubicBezTo>
                      <a:pt x="80" y="15"/>
                      <a:pt x="79" y="10"/>
                      <a:pt x="79" y="6"/>
                    </a:cubicBezTo>
                    <a:cubicBezTo>
                      <a:pt x="75" y="6"/>
                      <a:pt x="70" y="6"/>
                      <a:pt x="66" y="6"/>
                    </a:cubicBezTo>
                    <a:cubicBezTo>
                      <a:pt x="66" y="9"/>
                      <a:pt x="66" y="12"/>
                      <a:pt x="66" y="16"/>
                    </a:cubicBezTo>
                    <a:cubicBezTo>
                      <a:pt x="65" y="16"/>
                      <a:pt x="65" y="16"/>
                      <a:pt x="64" y="17"/>
                    </a:cubicBezTo>
                    <a:cubicBezTo>
                      <a:pt x="60" y="11"/>
                      <a:pt x="55" y="6"/>
                      <a:pt x="50" y="0"/>
                    </a:cubicBezTo>
                    <a:cubicBezTo>
                      <a:pt x="33" y="17"/>
                      <a:pt x="17" y="33"/>
                      <a:pt x="0" y="49"/>
                    </a:cubicBezTo>
                    <a:cubicBezTo>
                      <a:pt x="4" y="49"/>
                      <a:pt x="8" y="50"/>
                      <a:pt x="12" y="49"/>
                    </a:cubicBezTo>
                    <a:cubicBezTo>
                      <a:pt x="14" y="49"/>
                      <a:pt x="16" y="48"/>
                      <a:pt x="17" y="47"/>
                    </a:cubicBezTo>
                    <a:cubicBezTo>
                      <a:pt x="22" y="43"/>
                      <a:pt x="27" y="38"/>
                      <a:pt x="32" y="33"/>
                    </a:cubicBezTo>
                    <a:cubicBezTo>
                      <a:pt x="38" y="27"/>
                      <a:pt x="44" y="21"/>
                      <a:pt x="50" y="15"/>
                    </a:cubicBezTo>
                    <a:cubicBezTo>
                      <a:pt x="61" y="26"/>
                      <a:pt x="72" y="37"/>
                      <a:pt x="82" y="47"/>
                    </a:cubicBezTo>
                    <a:cubicBezTo>
                      <a:pt x="83" y="48"/>
                      <a:pt x="85" y="49"/>
                      <a:pt x="86" y="49"/>
                    </a:cubicBezTo>
                    <a:cubicBezTo>
                      <a:pt x="90" y="49"/>
                      <a:pt x="94" y="49"/>
                      <a:pt x="99" y="49"/>
                    </a:cubicBezTo>
                    <a:cubicBezTo>
                      <a:pt x="95" y="45"/>
                      <a:pt x="91" y="40"/>
                      <a:pt x="86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0" name="Freeform 58"/>
              <p:cNvSpPr>
                <a:spLocks/>
              </p:cNvSpPr>
              <p:nvPr/>
            </p:nvSpPr>
            <p:spPr bwMode="auto">
              <a:xfrm>
                <a:off x="1512" y="4177"/>
                <a:ext cx="34" cy="30"/>
              </a:xfrm>
              <a:custGeom>
                <a:avLst/>
                <a:gdLst>
                  <a:gd name="T0" fmla="*/ 27 w 31"/>
                  <a:gd name="T1" fmla="*/ 5 h 28"/>
                  <a:gd name="T2" fmla="*/ 18 w 31"/>
                  <a:gd name="T3" fmla="*/ 5 h 28"/>
                  <a:gd name="T4" fmla="*/ 17 w 31"/>
                  <a:gd name="T5" fmla="*/ 6 h 28"/>
                  <a:gd name="T6" fmla="*/ 16 w 31"/>
                  <a:gd name="T7" fmla="*/ 4 h 28"/>
                  <a:gd name="T8" fmla="*/ 9 w 31"/>
                  <a:gd name="T9" fmla="*/ 0 h 28"/>
                  <a:gd name="T10" fmla="*/ 2 w 31"/>
                  <a:gd name="T11" fmla="*/ 5 h 28"/>
                  <a:gd name="T12" fmla="*/ 4 w 31"/>
                  <a:gd name="T13" fmla="*/ 18 h 28"/>
                  <a:gd name="T14" fmla="*/ 12 w 31"/>
                  <a:gd name="T15" fmla="*/ 28 h 28"/>
                  <a:gd name="T16" fmla="*/ 22 w 31"/>
                  <a:gd name="T17" fmla="*/ 23 h 28"/>
                  <a:gd name="T18" fmla="*/ 31 w 31"/>
                  <a:gd name="T19" fmla="*/ 14 h 28"/>
                  <a:gd name="T20" fmla="*/ 27 w 31"/>
                  <a:gd name="T21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28">
                    <a:moveTo>
                      <a:pt x="27" y="5"/>
                    </a:moveTo>
                    <a:cubicBezTo>
                      <a:pt x="24" y="2"/>
                      <a:pt x="21" y="3"/>
                      <a:pt x="18" y="5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7" y="5"/>
                      <a:pt x="16" y="5"/>
                      <a:pt x="16" y="4"/>
                    </a:cubicBezTo>
                    <a:cubicBezTo>
                      <a:pt x="14" y="2"/>
                      <a:pt x="13" y="0"/>
                      <a:pt x="9" y="0"/>
                    </a:cubicBezTo>
                    <a:cubicBezTo>
                      <a:pt x="6" y="0"/>
                      <a:pt x="4" y="2"/>
                      <a:pt x="2" y="5"/>
                    </a:cubicBezTo>
                    <a:cubicBezTo>
                      <a:pt x="0" y="9"/>
                      <a:pt x="1" y="14"/>
                      <a:pt x="4" y="18"/>
                    </a:cubicBezTo>
                    <a:cubicBezTo>
                      <a:pt x="6" y="22"/>
                      <a:pt x="9" y="25"/>
                      <a:pt x="12" y="28"/>
                    </a:cubicBezTo>
                    <a:cubicBezTo>
                      <a:pt x="15" y="26"/>
                      <a:pt x="19" y="25"/>
                      <a:pt x="22" y="23"/>
                    </a:cubicBezTo>
                    <a:cubicBezTo>
                      <a:pt x="27" y="21"/>
                      <a:pt x="30" y="18"/>
                      <a:pt x="31" y="14"/>
                    </a:cubicBezTo>
                    <a:cubicBezTo>
                      <a:pt x="31" y="10"/>
                      <a:pt x="30" y="7"/>
                      <a:pt x="2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1" name="Freeform 59"/>
              <p:cNvSpPr>
                <a:spLocks/>
              </p:cNvSpPr>
              <p:nvPr/>
            </p:nvSpPr>
            <p:spPr bwMode="auto">
              <a:xfrm>
                <a:off x="1491" y="4196"/>
                <a:ext cx="25" cy="24"/>
              </a:xfrm>
              <a:custGeom>
                <a:avLst/>
                <a:gdLst>
                  <a:gd name="T0" fmla="*/ 17 w 23"/>
                  <a:gd name="T1" fmla="*/ 0 h 22"/>
                  <a:gd name="T2" fmla="*/ 11 w 23"/>
                  <a:gd name="T3" fmla="*/ 5 h 22"/>
                  <a:gd name="T4" fmla="*/ 11 w 23"/>
                  <a:gd name="T5" fmla="*/ 6 h 22"/>
                  <a:gd name="T6" fmla="*/ 3 w 23"/>
                  <a:gd name="T7" fmla="*/ 6 h 22"/>
                  <a:gd name="T8" fmla="*/ 2 w 23"/>
                  <a:gd name="T9" fmla="*/ 14 h 22"/>
                  <a:gd name="T10" fmla="*/ 9 w 23"/>
                  <a:gd name="T11" fmla="*/ 20 h 22"/>
                  <a:gd name="T12" fmla="*/ 17 w 23"/>
                  <a:gd name="T13" fmla="*/ 22 h 22"/>
                  <a:gd name="T14" fmla="*/ 21 w 23"/>
                  <a:gd name="T15" fmla="*/ 15 h 22"/>
                  <a:gd name="T16" fmla="*/ 23 w 23"/>
                  <a:gd name="T17" fmla="*/ 7 h 22"/>
                  <a:gd name="T18" fmla="*/ 17 w 23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7" y="0"/>
                    </a:moveTo>
                    <a:cubicBezTo>
                      <a:pt x="14" y="0"/>
                      <a:pt x="12" y="2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4"/>
                      <a:pt x="5" y="3"/>
                      <a:pt x="3" y="6"/>
                    </a:cubicBezTo>
                    <a:cubicBezTo>
                      <a:pt x="0" y="9"/>
                      <a:pt x="0" y="12"/>
                      <a:pt x="2" y="14"/>
                    </a:cubicBezTo>
                    <a:cubicBezTo>
                      <a:pt x="4" y="17"/>
                      <a:pt x="7" y="18"/>
                      <a:pt x="9" y="20"/>
                    </a:cubicBezTo>
                    <a:cubicBezTo>
                      <a:pt x="12" y="21"/>
                      <a:pt x="14" y="21"/>
                      <a:pt x="17" y="22"/>
                    </a:cubicBezTo>
                    <a:cubicBezTo>
                      <a:pt x="19" y="19"/>
                      <a:pt x="20" y="17"/>
                      <a:pt x="21" y="15"/>
                    </a:cubicBezTo>
                    <a:cubicBezTo>
                      <a:pt x="22" y="13"/>
                      <a:pt x="23" y="10"/>
                      <a:pt x="23" y="7"/>
                    </a:cubicBezTo>
                    <a:cubicBezTo>
                      <a:pt x="23" y="4"/>
                      <a:pt x="21" y="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2" name="Freeform 60"/>
              <p:cNvSpPr>
                <a:spLocks/>
              </p:cNvSpPr>
              <p:nvPr/>
            </p:nvSpPr>
            <p:spPr bwMode="auto">
              <a:xfrm>
                <a:off x="1510" y="4219"/>
                <a:ext cx="21" cy="19"/>
              </a:xfrm>
              <a:custGeom>
                <a:avLst/>
                <a:gdLst>
                  <a:gd name="T0" fmla="*/ 10 w 19"/>
                  <a:gd name="T1" fmla="*/ 4 h 17"/>
                  <a:gd name="T2" fmla="*/ 10 w 19"/>
                  <a:gd name="T3" fmla="*/ 3 h 17"/>
                  <a:gd name="T4" fmla="*/ 5 w 19"/>
                  <a:gd name="T5" fmla="*/ 1 h 17"/>
                  <a:gd name="T6" fmla="*/ 1 w 19"/>
                  <a:gd name="T7" fmla="*/ 5 h 17"/>
                  <a:gd name="T8" fmla="*/ 2 w 19"/>
                  <a:gd name="T9" fmla="*/ 12 h 17"/>
                  <a:gd name="T10" fmla="*/ 7 w 19"/>
                  <a:gd name="T11" fmla="*/ 17 h 17"/>
                  <a:gd name="T12" fmla="*/ 15 w 19"/>
                  <a:gd name="T13" fmla="*/ 13 h 17"/>
                  <a:gd name="T14" fmla="*/ 17 w 19"/>
                  <a:gd name="T15" fmla="*/ 4 h 17"/>
                  <a:gd name="T16" fmla="*/ 10 w 19"/>
                  <a:gd name="T17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7">
                    <a:moveTo>
                      <a:pt x="10" y="4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8" y="2"/>
                      <a:pt x="6" y="0"/>
                      <a:pt x="5" y="1"/>
                    </a:cubicBezTo>
                    <a:cubicBezTo>
                      <a:pt x="3" y="1"/>
                      <a:pt x="1" y="3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4" y="14"/>
                      <a:pt x="5" y="15"/>
                      <a:pt x="7" y="17"/>
                    </a:cubicBezTo>
                    <a:cubicBezTo>
                      <a:pt x="10" y="16"/>
                      <a:pt x="13" y="15"/>
                      <a:pt x="15" y="13"/>
                    </a:cubicBezTo>
                    <a:cubicBezTo>
                      <a:pt x="18" y="11"/>
                      <a:pt x="19" y="7"/>
                      <a:pt x="17" y="4"/>
                    </a:cubicBezTo>
                    <a:cubicBezTo>
                      <a:pt x="15" y="1"/>
                      <a:pt x="13" y="2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3" name="Freeform 61"/>
              <p:cNvSpPr>
                <a:spLocks/>
              </p:cNvSpPr>
              <p:nvPr/>
            </p:nvSpPr>
            <p:spPr bwMode="auto">
              <a:xfrm>
                <a:off x="1457" y="4259"/>
                <a:ext cx="68" cy="79"/>
              </a:xfrm>
              <a:custGeom>
                <a:avLst/>
                <a:gdLst>
                  <a:gd name="T0" fmla="*/ 61 w 63"/>
                  <a:gd name="T1" fmla="*/ 29 h 72"/>
                  <a:gd name="T2" fmla="*/ 45 w 63"/>
                  <a:gd name="T3" fmla="*/ 13 h 72"/>
                  <a:gd name="T4" fmla="*/ 32 w 63"/>
                  <a:gd name="T5" fmla="*/ 0 h 72"/>
                  <a:gd name="T6" fmla="*/ 2 w 63"/>
                  <a:gd name="T7" fmla="*/ 29 h 72"/>
                  <a:gd name="T8" fmla="*/ 1 w 63"/>
                  <a:gd name="T9" fmla="*/ 34 h 72"/>
                  <a:gd name="T10" fmla="*/ 1 w 63"/>
                  <a:gd name="T11" fmla="*/ 65 h 72"/>
                  <a:gd name="T12" fmla="*/ 1 w 63"/>
                  <a:gd name="T13" fmla="*/ 72 h 72"/>
                  <a:gd name="T14" fmla="*/ 63 w 63"/>
                  <a:gd name="T15" fmla="*/ 72 h 72"/>
                  <a:gd name="T16" fmla="*/ 63 w 63"/>
                  <a:gd name="T17" fmla="*/ 71 h 72"/>
                  <a:gd name="T18" fmla="*/ 63 w 63"/>
                  <a:gd name="T19" fmla="*/ 32 h 72"/>
                  <a:gd name="T20" fmla="*/ 61 w 63"/>
                  <a:gd name="T21" fmla="*/ 2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72">
                    <a:moveTo>
                      <a:pt x="61" y="29"/>
                    </a:moveTo>
                    <a:cubicBezTo>
                      <a:pt x="56" y="24"/>
                      <a:pt x="50" y="18"/>
                      <a:pt x="45" y="13"/>
                    </a:cubicBezTo>
                    <a:cubicBezTo>
                      <a:pt x="41" y="9"/>
                      <a:pt x="36" y="5"/>
                      <a:pt x="32" y="0"/>
                    </a:cubicBezTo>
                    <a:cubicBezTo>
                      <a:pt x="22" y="10"/>
                      <a:pt x="12" y="20"/>
                      <a:pt x="2" y="29"/>
                    </a:cubicBezTo>
                    <a:cubicBezTo>
                      <a:pt x="1" y="30"/>
                      <a:pt x="1" y="32"/>
                      <a:pt x="1" y="34"/>
                    </a:cubicBezTo>
                    <a:cubicBezTo>
                      <a:pt x="0" y="44"/>
                      <a:pt x="1" y="54"/>
                      <a:pt x="1" y="65"/>
                    </a:cubicBezTo>
                    <a:cubicBezTo>
                      <a:pt x="1" y="67"/>
                      <a:pt x="1" y="70"/>
                      <a:pt x="1" y="72"/>
                    </a:cubicBezTo>
                    <a:cubicBezTo>
                      <a:pt x="21" y="72"/>
                      <a:pt x="42" y="72"/>
                      <a:pt x="63" y="72"/>
                    </a:cubicBezTo>
                    <a:cubicBezTo>
                      <a:pt x="63" y="72"/>
                      <a:pt x="63" y="71"/>
                      <a:pt x="63" y="71"/>
                    </a:cubicBezTo>
                    <a:cubicBezTo>
                      <a:pt x="63" y="58"/>
                      <a:pt x="63" y="45"/>
                      <a:pt x="63" y="32"/>
                    </a:cubicBezTo>
                    <a:cubicBezTo>
                      <a:pt x="63" y="31"/>
                      <a:pt x="62" y="30"/>
                      <a:pt x="61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4" name="Freeform 62"/>
              <p:cNvSpPr>
                <a:spLocks/>
              </p:cNvSpPr>
              <p:nvPr/>
            </p:nvSpPr>
            <p:spPr bwMode="auto">
              <a:xfrm>
                <a:off x="1279" y="4204"/>
                <a:ext cx="35" cy="32"/>
              </a:xfrm>
              <a:custGeom>
                <a:avLst/>
                <a:gdLst>
                  <a:gd name="T0" fmla="*/ 17 w 32"/>
                  <a:gd name="T1" fmla="*/ 11 h 30"/>
                  <a:gd name="T2" fmla="*/ 15 w 32"/>
                  <a:gd name="T3" fmla="*/ 4 h 30"/>
                  <a:gd name="T4" fmla="*/ 3 w 32"/>
                  <a:gd name="T5" fmla="*/ 5 h 30"/>
                  <a:gd name="T6" fmla="*/ 5 w 32"/>
                  <a:gd name="T7" fmla="*/ 22 h 30"/>
                  <a:gd name="T8" fmla="*/ 6 w 32"/>
                  <a:gd name="T9" fmla="*/ 30 h 30"/>
                  <a:gd name="T10" fmla="*/ 14 w 32"/>
                  <a:gd name="T11" fmla="*/ 27 h 30"/>
                  <a:gd name="T12" fmla="*/ 27 w 32"/>
                  <a:gd name="T13" fmla="*/ 23 h 30"/>
                  <a:gd name="T14" fmla="*/ 28 w 32"/>
                  <a:gd name="T15" fmla="*/ 11 h 30"/>
                  <a:gd name="T16" fmla="*/ 17 w 32"/>
                  <a:gd name="T17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30">
                    <a:moveTo>
                      <a:pt x="17" y="11"/>
                    </a:moveTo>
                    <a:cubicBezTo>
                      <a:pt x="17" y="11"/>
                      <a:pt x="17" y="6"/>
                      <a:pt x="15" y="4"/>
                    </a:cubicBezTo>
                    <a:cubicBezTo>
                      <a:pt x="12" y="1"/>
                      <a:pt x="6" y="0"/>
                      <a:pt x="3" y="5"/>
                    </a:cubicBezTo>
                    <a:cubicBezTo>
                      <a:pt x="0" y="9"/>
                      <a:pt x="3" y="17"/>
                      <a:pt x="5" y="22"/>
                    </a:cubicBezTo>
                    <a:cubicBezTo>
                      <a:pt x="7" y="27"/>
                      <a:pt x="6" y="30"/>
                      <a:pt x="6" y="30"/>
                    </a:cubicBezTo>
                    <a:cubicBezTo>
                      <a:pt x="6" y="30"/>
                      <a:pt x="9" y="28"/>
                      <a:pt x="14" y="27"/>
                    </a:cubicBezTo>
                    <a:cubicBezTo>
                      <a:pt x="22" y="27"/>
                      <a:pt x="25" y="25"/>
                      <a:pt x="27" y="23"/>
                    </a:cubicBezTo>
                    <a:cubicBezTo>
                      <a:pt x="30" y="20"/>
                      <a:pt x="32" y="15"/>
                      <a:pt x="28" y="11"/>
                    </a:cubicBezTo>
                    <a:cubicBezTo>
                      <a:pt x="22" y="7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5" name="Freeform 63"/>
              <p:cNvSpPr>
                <a:spLocks/>
              </p:cNvSpPr>
              <p:nvPr/>
            </p:nvSpPr>
            <p:spPr bwMode="auto">
              <a:xfrm>
                <a:off x="1193" y="4192"/>
                <a:ext cx="85" cy="77"/>
              </a:xfrm>
              <a:custGeom>
                <a:avLst/>
                <a:gdLst>
                  <a:gd name="T0" fmla="*/ 43 w 78"/>
                  <a:gd name="T1" fmla="*/ 8 h 71"/>
                  <a:gd name="T2" fmla="*/ 37 w 78"/>
                  <a:gd name="T3" fmla="*/ 25 h 71"/>
                  <a:gd name="T4" fmla="*/ 11 w 78"/>
                  <a:gd name="T5" fmla="*/ 26 h 71"/>
                  <a:gd name="T6" fmla="*/ 13 w 78"/>
                  <a:gd name="T7" fmla="*/ 55 h 71"/>
                  <a:gd name="T8" fmla="*/ 43 w 78"/>
                  <a:gd name="T9" fmla="*/ 65 h 71"/>
                  <a:gd name="T10" fmla="*/ 63 w 78"/>
                  <a:gd name="T11" fmla="*/ 71 h 71"/>
                  <a:gd name="T12" fmla="*/ 66 w 78"/>
                  <a:gd name="T13" fmla="*/ 51 h 71"/>
                  <a:gd name="T14" fmla="*/ 70 w 78"/>
                  <a:gd name="T15" fmla="*/ 11 h 71"/>
                  <a:gd name="T16" fmla="*/ 43 w 78"/>
                  <a:gd name="T17" fmla="*/ 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71">
                    <a:moveTo>
                      <a:pt x="43" y="8"/>
                    </a:moveTo>
                    <a:cubicBezTo>
                      <a:pt x="36" y="15"/>
                      <a:pt x="37" y="25"/>
                      <a:pt x="37" y="25"/>
                    </a:cubicBezTo>
                    <a:cubicBezTo>
                      <a:pt x="37" y="25"/>
                      <a:pt x="25" y="16"/>
                      <a:pt x="11" y="26"/>
                    </a:cubicBezTo>
                    <a:cubicBezTo>
                      <a:pt x="0" y="34"/>
                      <a:pt x="5" y="48"/>
                      <a:pt x="13" y="55"/>
                    </a:cubicBezTo>
                    <a:cubicBezTo>
                      <a:pt x="19" y="60"/>
                      <a:pt x="25" y="63"/>
                      <a:pt x="43" y="65"/>
                    </a:cubicBezTo>
                    <a:cubicBezTo>
                      <a:pt x="55" y="66"/>
                      <a:pt x="63" y="71"/>
                      <a:pt x="63" y="71"/>
                    </a:cubicBezTo>
                    <a:cubicBezTo>
                      <a:pt x="63" y="71"/>
                      <a:pt x="61" y="63"/>
                      <a:pt x="66" y="51"/>
                    </a:cubicBezTo>
                    <a:cubicBezTo>
                      <a:pt x="71" y="39"/>
                      <a:pt x="78" y="22"/>
                      <a:pt x="70" y="11"/>
                    </a:cubicBezTo>
                    <a:cubicBezTo>
                      <a:pt x="62" y="0"/>
                      <a:pt x="50" y="1"/>
                      <a:pt x="4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6" name="Freeform 64"/>
              <p:cNvSpPr>
                <a:spLocks/>
              </p:cNvSpPr>
              <p:nvPr/>
            </p:nvSpPr>
            <p:spPr bwMode="auto">
              <a:xfrm>
                <a:off x="1275" y="4243"/>
                <a:ext cx="85" cy="77"/>
              </a:xfrm>
              <a:custGeom>
                <a:avLst/>
                <a:gdLst>
                  <a:gd name="T0" fmla="*/ 67 w 78"/>
                  <a:gd name="T1" fmla="*/ 26 h 71"/>
                  <a:gd name="T2" fmla="*/ 41 w 78"/>
                  <a:gd name="T3" fmla="*/ 25 h 71"/>
                  <a:gd name="T4" fmla="*/ 35 w 78"/>
                  <a:gd name="T5" fmla="*/ 8 h 71"/>
                  <a:gd name="T6" fmla="*/ 8 w 78"/>
                  <a:gd name="T7" fmla="*/ 11 h 71"/>
                  <a:gd name="T8" fmla="*/ 12 w 78"/>
                  <a:gd name="T9" fmla="*/ 51 h 71"/>
                  <a:gd name="T10" fmla="*/ 15 w 78"/>
                  <a:gd name="T11" fmla="*/ 71 h 71"/>
                  <a:gd name="T12" fmla="*/ 35 w 78"/>
                  <a:gd name="T13" fmla="*/ 64 h 71"/>
                  <a:gd name="T14" fmla="*/ 65 w 78"/>
                  <a:gd name="T15" fmla="*/ 55 h 71"/>
                  <a:gd name="T16" fmla="*/ 67 w 78"/>
                  <a:gd name="T17" fmla="*/ 2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71">
                    <a:moveTo>
                      <a:pt x="67" y="26"/>
                    </a:moveTo>
                    <a:cubicBezTo>
                      <a:pt x="53" y="15"/>
                      <a:pt x="41" y="25"/>
                      <a:pt x="41" y="25"/>
                    </a:cubicBezTo>
                    <a:cubicBezTo>
                      <a:pt x="41" y="25"/>
                      <a:pt x="42" y="15"/>
                      <a:pt x="35" y="8"/>
                    </a:cubicBezTo>
                    <a:cubicBezTo>
                      <a:pt x="28" y="1"/>
                      <a:pt x="16" y="0"/>
                      <a:pt x="8" y="11"/>
                    </a:cubicBezTo>
                    <a:cubicBezTo>
                      <a:pt x="0" y="22"/>
                      <a:pt x="7" y="39"/>
                      <a:pt x="12" y="51"/>
                    </a:cubicBezTo>
                    <a:cubicBezTo>
                      <a:pt x="17" y="63"/>
                      <a:pt x="15" y="71"/>
                      <a:pt x="15" y="71"/>
                    </a:cubicBezTo>
                    <a:cubicBezTo>
                      <a:pt x="15" y="71"/>
                      <a:pt x="23" y="66"/>
                      <a:pt x="35" y="64"/>
                    </a:cubicBezTo>
                    <a:cubicBezTo>
                      <a:pt x="52" y="63"/>
                      <a:pt x="59" y="60"/>
                      <a:pt x="65" y="55"/>
                    </a:cubicBezTo>
                    <a:cubicBezTo>
                      <a:pt x="73" y="48"/>
                      <a:pt x="78" y="34"/>
                      <a:pt x="67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7" name="Freeform 65"/>
              <p:cNvSpPr>
                <a:spLocks/>
              </p:cNvSpPr>
              <p:nvPr/>
            </p:nvSpPr>
            <p:spPr bwMode="auto">
              <a:xfrm>
                <a:off x="1233" y="4277"/>
                <a:ext cx="44" cy="39"/>
              </a:xfrm>
              <a:custGeom>
                <a:avLst/>
                <a:gdLst>
                  <a:gd name="T0" fmla="*/ 22 w 40"/>
                  <a:gd name="T1" fmla="*/ 4 h 36"/>
                  <a:gd name="T2" fmla="*/ 19 w 40"/>
                  <a:gd name="T3" fmla="*/ 13 h 36"/>
                  <a:gd name="T4" fmla="*/ 6 w 40"/>
                  <a:gd name="T5" fmla="*/ 13 h 36"/>
                  <a:gd name="T6" fmla="*/ 7 w 40"/>
                  <a:gd name="T7" fmla="*/ 28 h 36"/>
                  <a:gd name="T8" fmla="*/ 22 w 40"/>
                  <a:gd name="T9" fmla="*/ 33 h 36"/>
                  <a:gd name="T10" fmla="*/ 32 w 40"/>
                  <a:gd name="T11" fmla="*/ 36 h 36"/>
                  <a:gd name="T12" fmla="*/ 34 w 40"/>
                  <a:gd name="T13" fmla="*/ 26 h 36"/>
                  <a:gd name="T14" fmla="*/ 36 w 40"/>
                  <a:gd name="T15" fmla="*/ 6 h 36"/>
                  <a:gd name="T16" fmla="*/ 22 w 40"/>
                  <a:gd name="T17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6">
                    <a:moveTo>
                      <a:pt x="22" y="4"/>
                    </a:moveTo>
                    <a:cubicBezTo>
                      <a:pt x="18" y="8"/>
                      <a:pt x="19" y="13"/>
                      <a:pt x="19" y="13"/>
                    </a:cubicBezTo>
                    <a:cubicBezTo>
                      <a:pt x="19" y="13"/>
                      <a:pt x="13" y="8"/>
                      <a:pt x="6" y="13"/>
                    </a:cubicBezTo>
                    <a:cubicBezTo>
                      <a:pt x="0" y="18"/>
                      <a:pt x="3" y="25"/>
                      <a:pt x="7" y="28"/>
                    </a:cubicBezTo>
                    <a:cubicBezTo>
                      <a:pt x="10" y="31"/>
                      <a:pt x="13" y="32"/>
                      <a:pt x="22" y="33"/>
                    </a:cubicBezTo>
                    <a:cubicBezTo>
                      <a:pt x="28" y="34"/>
                      <a:pt x="32" y="36"/>
                      <a:pt x="32" y="36"/>
                    </a:cubicBezTo>
                    <a:cubicBezTo>
                      <a:pt x="32" y="36"/>
                      <a:pt x="31" y="32"/>
                      <a:pt x="34" y="26"/>
                    </a:cubicBezTo>
                    <a:cubicBezTo>
                      <a:pt x="36" y="20"/>
                      <a:pt x="40" y="11"/>
                      <a:pt x="36" y="6"/>
                    </a:cubicBezTo>
                    <a:cubicBezTo>
                      <a:pt x="32" y="0"/>
                      <a:pt x="25" y="1"/>
                      <a:pt x="2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8" name="Freeform 66"/>
              <p:cNvSpPr>
                <a:spLocks noEditPoints="1"/>
              </p:cNvSpPr>
              <p:nvPr/>
            </p:nvSpPr>
            <p:spPr bwMode="auto">
              <a:xfrm>
                <a:off x="970" y="4220"/>
                <a:ext cx="84" cy="110"/>
              </a:xfrm>
              <a:custGeom>
                <a:avLst/>
                <a:gdLst>
                  <a:gd name="T0" fmla="*/ 61 w 77"/>
                  <a:gd name="T1" fmla="*/ 5 h 101"/>
                  <a:gd name="T2" fmla="*/ 37 w 77"/>
                  <a:gd name="T3" fmla="*/ 12 h 101"/>
                  <a:gd name="T4" fmla="*/ 33 w 77"/>
                  <a:gd name="T5" fmla="*/ 21 h 101"/>
                  <a:gd name="T6" fmla="*/ 24 w 77"/>
                  <a:gd name="T7" fmla="*/ 17 h 101"/>
                  <a:gd name="T8" fmla="*/ 1 w 77"/>
                  <a:gd name="T9" fmla="*/ 27 h 101"/>
                  <a:gd name="T10" fmla="*/ 0 w 77"/>
                  <a:gd name="T11" fmla="*/ 32 h 101"/>
                  <a:gd name="T12" fmla="*/ 0 w 77"/>
                  <a:gd name="T13" fmla="*/ 40 h 101"/>
                  <a:gd name="T14" fmla="*/ 15 w 77"/>
                  <a:gd name="T15" fmla="*/ 61 h 101"/>
                  <a:gd name="T16" fmla="*/ 33 w 77"/>
                  <a:gd name="T17" fmla="*/ 68 h 101"/>
                  <a:gd name="T18" fmla="*/ 40 w 77"/>
                  <a:gd name="T19" fmla="*/ 70 h 101"/>
                  <a:gd name="T20" fmla="*/ 52 w 77"/>
                  <a:gd name="T21" fmla="*/ 83 h 101"/>
                  <a:gd name="T22" fmla="*/ 44 w 77"/>
                  <a:gd name="T23" fmla="*/ 87 h 101"/>
                  <a:gd name="T24" fmla="*/ 46 w 77"/>
                  <a:gd name="T25" fmla="*/ 94 h 101"/>
                  <a:gd name="T26" fmla="*/ 55 w 77"/>
                  <a:gd name="T27" fmla="*/ 91 h 101"/>
                  <a:gd name="T28" fmla="*/ 58 w 77"/>
                  <a:gd name="T29" fmla="*/ 101 h 101"/>
                  <a:gd name="T30" fmla="*/ 59 w 77"/>
                  <a:gd name="T31" fmla="*/ 101 h 101"/>
                  <a:gd name="T32" fmla="*/ 66 w 77"/>
                  <a:gd name="T33" fmla="*/ 98 h 101"/>
                  <a:gd name="T34" fmla="*/ 63 w 77"/>
                  <a:gd name="T35" fmla="*/ 88 h 101"/>
                  <a:gd name="T36" fmla="*/ 71 w 77"/>
                  <a:gd name="T37" fmla="*/ 85 h 101"/>
                  <a:gd name="T38" fmla="*/ 68 w 77"/>
                  <a:gd name="T39" fmla="*/ 78 h 101"/>
                  <a:gd name="T40" fmla="*/ 60 w 77"/>
                  <a:gd name="T41" fmla="*/ 80 h 101"/>
                  <a:gd name="T42" fmla="*/ 56 w 77"/>
                  <a:gd name="T43" fmla="*/ 71 h 101"/>
                  <a:gd name="T44" fmla="*/ 56 w 77"/>
                  <a:gd name="T45" fmla="*/ 68 h 101"/>
                  <a:gd name="T46" fmla="*/ 62 w 77"/>
                  <a:gd name="T47" fmla="*/ 60 h 101"/>
                  <a:gd name="T48" fmla="*/ 73 w 77"/>
                  <a:gd name="T49" fmla="*/ 37 h 101"/>
                  <a:gd name="T50" fmla="*/ 61 w 77"/>
                  <a:gd name="T51" fmla="*/ 5 h 101"/>
                  <a:gd name="T52" fmla="*/ 65 w 77"/>
                  <a:gd name="T53" fmla="*/ 41 h 101"/>
                  <a:gd name="T54" fmla="*/ 59 w 77"/>
                  <a:gd name="T55" fmla="*/ 50 h 101"/>
                  <a:gd name="T56" fmla="*/ 49 w 77"/>
                  <a:gd name="T57" fmla="*/ 64 h 101"/>
                  <a:gd name="T58" fmla="*/ 28 w 77"/>
                  <a:gd name="T59" fmla="*/ 59 h 101"/>
                  <a:gd name="T60" fmla="*/ 8 w 77"/>
                  <a:gd name="T61" fmla="*/ 38 h 101"/>
                  <a:gd name="T62" fmla="*/ 13 w 77"/>
                  <a:gd name="T63" fmla="*/ 24 h 101"/>
                  <a:gd name="T64" fmla="*/ 28 w 77"/>
                  <a:gd name="T65" fmla="*/ 25 h 101"/>
                  <a:gd name="T66" fmla="*/ 36 w 77"/>
                  <a:gd name="T67" fmla="*/ 30 h 101"/>
                  <a:gd name="T68" fmla="*/ 40 w 77"/>
                  <a:gd name="T69" fmla="*/ 19 h 101"/>
                  <a:gd name="T70" fmla="*/ 61 w 77"/>
                  <a:gd name="T71" fmla="*/ 15 h 101"/>
                  <a:gd name="T72" fmla="*/ 65 w 77"/>
                  <a:gd name="T73" fmla="*/ 4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7" h="101">
                    <a:moveTo>
                      <a:pt x="61" y="5"/>
                    </a:moveTo>
                    <a:cubicBezTo>
                      <a:pt x="51" y="0"/>
                      <a:pt x="42" y="3"/>
                      <a:pt x="37" y="12"/>
                    </a:cubicBezTo>
                    <a:cubicBezTo>
                      <a:pt x="35" y="15"/>
                      <a:pt x="34" y="18"/>
                      <a:pt x="33" y="21"/>
                    </a:cubicBezTo>
                    <a:cubicBezTo>
                      <a:pt x="30" y="20"/>
                      <a:pt x="27" y="18"/>
                      <a:pt x="24" y="17"/>
                    </a:cubicBezTo>
                    <a:cubicBezTo>
                      <a:pt x="14" y="13"/>
                      <a:pt x="5" y="17"/>
                      <a:pt x="1" y="27"/>
                    </a:cubicBezTo>
                    <a:cubicBezTo>
                      <a:pt x="1" y="29"/>
                      <a:pt x="0" y="30"/>
                      <a:pt x="0" y="32"/>
                    </a:cubicBezTo>
                    <a:cubicBezTo>
                      <a:pt x="0" y="34"/>
                      <a:pt x="0" y="37"/>
                      <a:pt x="0" y="40"/>
                    </a:cubicBezTo>
                    <a:cubicBezTo>
                      <a:pt x="2" y="49"/>
                      <a:pt x="7" y="56"/>
                      <a:pt x="15" y="61"/>
                    </a:cubicBezTo>
                    <a:cubicBezTo>
                      <a:pt x="20" y="64"/>
                      <a:pt x="27" y="66"/>
                      <a:pt x="33" y="68"/>
                    </a:cubicBezTo>
                    <a:cubicBezTo>
                      <a:pt x="35" y="69"/>
                      <a:pt x="38" y="70"/>
                      <a:pt x="40" y="70"/>
                    </a:cubicBezTo>
                    <a:cubicBezTo>
                      <a:pt x="48" y="71"/>
                      <a:pt x="50" y="77"/>
                      <a:pt x="52" y="83"/>
                    </a:cubicBezTo>
                    <a:cubicBezTo>
                      <a:pt x="49" y="84"/>
                      <a:pt x="47" y="86"/>
                      <a:pt x="44" y="87"/>
                    </a:cubicBezTo>
                    <a:cubicBezTo>
                      <a:pt x="45" y="89"/>
                      <a:pt x="46" y="91"/>
                      <a:pt x="46" y="94"/>
                    </a:cubicBezTo>
                    <a:cubicBezTo>
                      <a:pt x="49" y="93"/>
                      <a:pt x="52" y="92"/>
                      <a:pt x="55" y="91"/>
                    </a:cubicBezTo>
                    <a:cubicBezTo>
                      <a:pt x="56" y="95"/>
                      <a:pt x="57" y="98"/>
                      <a:pt x="58" y="101"/>
                    </a:cubicBezTo>
                    <a:cubicBezTo>
                      <a:pt x="59" y="101"/>
                      <a:pt x="59" y="101"/>
                      <a:pt x="59" y="101"/>
                    </a:cubicBezTo>
                    <a:cubicBezTo>
                      <a:pt x="62" y="100"/>
                      <a:pt x="64" y="99"/>
                      <a:pt x="66" y="98"/>
                    </a:cubicBezTo>
                    <a:cubicBezTo>
                      <a:pt x="65" y="94"/>
                      <a:pt x="64" y="91"/>
                      <a:pt x="63" y="88"/>
                    </a:cubicBezTo>
                    <a:cubicBezTo>
                      <a:pt x="66" y="87"/>
                      <a:pt x="68" y="86"/>
                      <a:pt x="71" y="85"/>
                    </a:cubicBezTo>
                    <a:cubicBezTo>
                      <a:pt x="70" y="82"/>
                      <a:pt x="69" y="80"/>
                      <a:pt x="68" y="78"/>
                    </a:cubicBezTo>
                    <a:cubicBezTo>
                      <a:pt x="65" y="79"/>
                      <a:pt x="63" y="79"/>
                      <a:pt x="60" y="80"/>
                    </a:cubicBezTo>
                    <a:cubicBezTo>
                      <a:pt x="58" y="77"/>
                      <a:pt x="57" y="74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8" y="65"/>
                      <a:pt x="60" y="62"/>
                      <a:pt x="62" y="60"/>
                    </a:cubicBezTo>
                    <a:cubicBezTo>
                      <a:pt x="66" y="53"/>
                      <a:pt x="71" y="46"/>
                      <a:pt x="73" y="37"/>
                    </a:cubicBezTo>
                    <a:cubicBezTo>
                      <a:pt x="77" y="24"/>
                      <a:pt x="72" y="11"/>
                      <a:pt x="61" y="5"/>
                    </a:cubicBezTo>
                    <a:close/>
                    <a:moveTo>
                      <a:pt x="65" y="41"/>
                    </a:moveTo>
                    <a:cubicBezTo>
                      <a:pt x="63" y="45"/>
                      <a:pt x="61" y="47"/>
                      <a:pt x="59" y="50"/>
                    </a:cubicBezTo>
                    <a:cubicBezTo>
                      <a:pt x="56" y="55"/>
                      <a:pt x="52" y="60"/>
                      <a:pt x="49" y="64"/>
                    </a:cubicBezTo>
                    <a:cubicBezTo>
                      <a:pt x="42" y="62"/>
                      <a:pt x="35" y="61"/>
                      <a:pt x="28" y="59"/>
                    </a:cubicBezTo>
                    <a:cubicBezTo>
                      <a:pt x="16" y="56"/>
                      <a:pt x="9" y="48"/>
                      <a:pt x="8" y="38"/>
                    </a:cubicBezTo>
                    <a:cubicBezTo>
                      <a:pt x="7" y="33"/>
                      <a:pt x="9" y="28"/>
                      <a:pt x="13" y="24"/>
                    </a:cubicBezTo>
                    <a:cubicBezTo>
                      <a:pt x="18" y="21"/>
                      <a:pt x="23" y="22"/>
                      <a:pt x="28" y="25"/>
                    </a:cubicBezTo>
                    <a:cubicBezTo>
                      <a:pt x="31" y="26"/>
                      <a:pt x="34" y="28"/>
                      <a:pt x="36" y="30"/>
                    </a:cubicBezTo>
                    <a:cubicBezTo>
                      <a:pt x="37" y="26"/>
                      <a:pt x="38" y="22"/>
                      <a:pt x="40" y="19"/>
                    </a:cubicBezTo>
                    <a:cubicBezTo>
                      <a:pt x="44" y="10"/>
                      <a:pt x="54" y="8"/>
                      <a:pt x="61" y="15"/>
                    </a:cubicBezTo>
                    <a:cubicBezTo>
                      <a:pt x="68" y="22"/>
                      <a:pt x="69" y="32"/>
                      <a:pt x="65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9" name="Freeform 67"/>
              <p:cNvSpPr>
                <a:spLocks noEditPoints="1"/>
              </p:cNvSpPr>
              <p:nvPr/>
            </p:nvSpPr>
            <p:spPr bwMode="auto">
              <a:xfrm>
                <a:off x="1054" y="4199"/>
                <a:ext cx="85" cy="116"/>
              </a:xfrm>
              <a:custGeom>
                <a:avLst/>
                <a:gdLst>
                  <a:gd name="T0" fmla="*/ 55 w 78"/>
                  <a:gd name="T1" fmla="*/ 21 h 106"/>
                  <a:gd name="T2" fmla="*/ 45 w 78"/>
                  <a:gd name="T3" fmla="*/ 25 h 106"/>
                  <a:gd name="T4" fmla="*/ 44 w 78"/>
                  <a:gd name="T5" fmla="*/ 19 h 106"/>
                  <a:gd name="T6" fmla="*/ 16 w 78"/>
                  <a:gd name="T7" fmla="*/ 7 h 106"/>
                  <a:gd name="T8" fmla="*/ 4 w 78"/>
                  <a:gd name="T9" fmla="*/ 23 h 106"/>
                  <a:gd name="T10" fmla="*/ 7 w 78"/>
                  <a:gd name="T11" fmla="*/ 49 h 106"/>
                  <a:gd name="T12" fmla="*/ 16 w 78"/>
                  <a:gd name="T13" fmla="*/ 69 h 106"/>
                  <a:gd name="T14" fmla="*/ 17 w 78"/>
                  <a:gd name="T15" fmla="*/ 72 h 106"/>
                  <a:gd name="T16" fmla="*/ 6 w 78"/>
                  <a:gd name="T17" fmla="*/ 92 h 106"/>
                  <a:gd name="T18" fmla="*/ 4 w 78"/>
                  <a:gd name="T19" fmla="*/ 95 h 106"/>
                  <a:gd name="T20" fmla="*/ 0 w 78"/>
                  <a:gd name="T21" fmla="*/ 93 h 106"/>
                  <a:gd name="T22" fmla="*/ 3 w 78"/>
                  <a:gd name="T23" fmla="*/ 106 h 106"/>
                  <a:gd name="T24" fmla="*/ 16 w 78"/>
                  <a:gd name="T25" fmla="*/ 101 h 106"/>
                  <a:gd name="T26" fmla="*/ 12 w 78"/>
                  <a:gd name="T27" fmla="*/ 99 h 106"/>
                  <a:gd name="T28" fmla="*/ 24 w 78"/>
                  <a:gd name="T29" fmla="*/ 76 h 106"/>
                  <a:gd name="T30" fmla="*/ 27 w 78"/>
                  <a:gd name="T31" fmla="*/ 73 h 106"/>
                  <a:gd name="T32" fmla="*/ 50 w 78"/>
                  <a:gd name="T33" fmla="*/ 69 h 106"/>
                  <a:gd name="T34" fmla="*/ 77 w 78"/>
                  <a:gd name="T35" fmla="*/ 43 h 106"/>
                  <a:gd name="T36" fmla="*/ 55 w 78"/>
                  <a:gd name="T37" fmla="*/ 21 h 106"/>
                  <a:gd name="T38" fmla="*/ 68 w 78"/>
                  <a:gd name="T39" fmla="*/ 46 h 106"/>
                  <a:gd name="T40" fmla="*/ 50 w 78"/>
                  <a:gd name="T41" fmla="*/ 62 h 106"/>
                  <a:gd name="T42" fmla="*/ 40 w 78"/>
                  <a:gd name="T43" fmla="*/ 64 h 106"/>
                  <a:gd name="T44" fmla="*/ 24 w 78"/>
                  <a:gd name="T45" fmla="*/ 66 h 106"/>
                  <a:gd name="T46" fmla="*/ 12 w 78"/>
                  <a:gd name="T47" fmla="*/ 44 h 106"/>
                  <a:gd name="T48" fmla="*/ 13 w 78"/>
                  <a:gd name="T49" fmla="*/ 21 h 106"/>
                  <a:gd name="T50" fmla="*/ 20 w 78"/>
                  <a:gd name="T51" fmla="*/ 14 h 106"/>
                  <a:gd name="T52" fmla="*/ 38 w 78"/>
                  <a:gd name="T53" fmla="*/ 20 h 106"/>
                  <a:gd name="T54" fmla="*/ 41 w 78"/>
                  <a:gd name="T55" fmla="*/ 33 h 106"/>
                  <a:gd name="T56" fmla="*/ 49 w 78"/>
                  <a:gd name="T57" fmla="*/ 29 h 106"/>
                  <a:gd name="T58" fmla="*/ 64 w 78"/>
                  <a:gd name="T59" fmla="*/ 31 h 106"/>
                  <a:gd name="T60" fmla="*/ 68 w 78"/>
                  <a:gd name="T61" fmla="*/ 4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06">
                    <a:moveTo>
                      <a:pt x="55" y="21"/>
                    </a:moveTo>
                    <a:cubicBezTo>
                      <a:pt x="51" y="22"/>
                      <a:pt x="48" y="24"/>
                      <a:pt x="45" y="25"/>
                    </a:cubicBezTo>
                    <a:cubicBezTo>
                      <a:pt x="45" y="23"/>
                      <a:pt x="44" y="21"/>
                      <a:pt x="44" y="19"/>
                    </a:cubicBezTo>
                    <a:cubicBezTo>
                      <a:pt x="41" y="5"/>
                      <a:pt x="28" y="0"/>
                      <a:pt x="16" y="7"/>
                    </a:cubicBezTo>
                    <a:cubicBezTo>
                      <a:pt x="10" y="11"/>
                      <a:pt x="6" y="16"/>
                      <a:pt x="4" y="23"/>
                    </a:cubicBezTo>
                    <a:cubicBezTo>
                      <a:pt x="2" y="32"/>
                      <a:pt x="3" y="40"/>
                      <a:pt x="7" y="49"/>
                    </a:cubicBezTo>
                    <a:cubicBezTo>
                      <a:pt x="10" y="55"/>
                      <a:pt x="13" y="62"/>
                      <a:pt x="16" y="69"/>
                    </a:cubicBezTo>
                    <a:cubicBezTo>
                      <a:pt x="17" y="70"/>
                      <a:pt x="17" y="71"/>
                      <a:pt x="17" y="72"/>
                    </a:cubicBezTo>
                    <a:cubicBezTo>
                      <a:pt x="13" y="79"/>
                      <a:pt x="9" y="85"/>
                      <a:pt x="6" y="92"/>
                    </a:cubicBezTo>
                    <a:cubicBezTo>
                      <a:pt x="5" y="93"/>
                      <a:pt x="5" y="94"/>
                      <a:pt x="4" y="95"/>
                    </a:cubicBezTo>
                    <a:cubicBezTo>
                      <a:pt x="3" y="94"/>
                      <a:pt x="2" y="94"/>
                      <a:pt x="0" y="93"/>
                    </a:cubicBezTo>
                    <a:cubicBezTo>
                      <a:pt x="1" y="98"/>
                      <a:pt x="2" y="102"/>
                      <a:pt x="3" y="106"/>
                    </a:cubicBezTo>
                    <a:cubicBezTo>
                      <a:pt x="8" y="105"/>
                      <a:pt x="11" y="103"/>
                      <a:pt x="16" y="101"/>
                    </a:cubicBezTo>
                    <a:cubicBezTo>
                      <a:pt x="14" y="100"/>
                      <a:pt x="13" y="99"/>
                      <a:pt x="12" y="99"/>
                    </a:cubicBezTo>
                    <a:cubicBezTo>
                      <a:pt x="16" y="91"/>
                      <a:pt x="20" y="83"/>
                      <a:pt x="24" y="76"/>
                    </a:cubicBezTo>
                    <a:cubicBezTo>
                      <a:pt x="24" y="74"/>
                      <a:pt x="26" y="74"/>
                      <a:pt x="27" y="73"/>
                    </a:cubicBezTo>
                    <a:cubicBezTo>
                      <a:pt x="35" y="72"/>
                      <a:pt x="43" y="71"/>
                      <a:pt x="50" y="69"/>
                    </a:cubicBezTo>
                    <a:cubicBezTo>
                      <a:pt x="64" y="67"/>
                      <a:pt x="75" y="56"/>
                      <a:pt x="77" y="43"/>
                    </a:cubicBezTo>
                    <a:cubicBezTo>
                      <a:pt x="78" y="29"/>
                      <a:pt x="68" y="18"/>
                      <a:pt x="55" y="21"/>
                    </a:cubicBezTo>
                    <a:close/>
                    <a:moveTo>
                      <a:pt x="68" y="46"/>
                    </a:moveTo>
                    <a:cubicBezTo>
                      <a:pt x="66" y="55"/>
                      <a:pt x="59" y="60"/>
                      <a:pt x="50" y="62"/>
                    </a:cubicBezTo>
                    <a:cubicBezTo>
                      <a:pt x="47" y="63"/>
                      <a:pt x="43" y="63"/>
                      <a:pt x="40" y="64"/>
                    </a:cubicBezTo>
                    <a:cubicBezTo>
                      <a:pt x="35" y="64"/>
                      <a:pt x="29" y="65"/>
                      <a:pt x="24" y="66"/>
                    </a:cubicBezTo>
                    <a:cubicBezTo>
                      <a:pt x="20" y="58"/>
                      <a:pt x="16" y="51"/>
                      <a:pt x="12" y="44"/>
                    </a:cubicBezTo>
                    <a:cubicBezTo>
                      <a:pt x="9" y="36"/>
                      <a:pt x="9" y="28"/>
                      <a:pt x="13" y="21"/>
                    </a:cubicBezTo>
                    <a:cubicBezTo>
                      <a:pt x="15" y="18"/>
                      <a:pt x="17" y="16"/>
                      <a:pt x="20" y="14"/>
                    </a:cubicBezTo>
                    <a:cubicBezTo>
                      <a:pt x="27" y="10"/>
                      <a:pt x="35" y="12"/>
                      <a:pt x="38" y="20"/>
                    </a:cubicBezTo>
                    <a:cubicBezTo>
                      <a:pt x="40" y="24"/>
                      <a:pt x="40" y="29"/>
                      <a:pt x="41" y="33"/>
                    </a:cubicBezTo>
                    <a:cubicBezTo>
                      <a:pt x="44" y="32"/>
                      <a:pt x="46" y="30"/>
                      <a:pt x="49" y="29"/>
                    </a:cubicBezTo>
                    <a:cubicBezTo>
                      <a:pt x="55" y="27"/>
                      <a:pt x="60" y="26"/>
                      <a:pt x="64" y="31"/>
                    </a:cubicBezTo>
                    <a:cubicBezTo>
                      <a:pt x="69" y="35"/>
                      <a:pt x="70" y="40"/>
                      <a:pt x="68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0" name="Freeform 68"/>
              <p:cNvSpPr>
                <a:spLocks/>
              </p:cNvSpPr>
              <p:nvPr/>
            </p:nvSpPr>
            <p:spPr bwMode="auto">
              <a:xfrm>
                <a:off x="758" y="4203"/>
                <a:ext cx="146" cy="135"/>
              </a:xfrm>
              <a:custGeom>
                <a:avLst/>
                <a:gdLst>
                  <a:gd name="T0" fmla="*/ 114 w 134"/>
                  <a:gd name="T1" fmla="*/ 7 h 124"/>
                  <a:gd name="T2" fmla="*/ 84 w 134"/>
                  <a:gd name="T3" fmla="*/ 6 h 124"/>
                  <a:gd name="T4" fmla="*/ 69 w 134"/>
                  <a:gd name="T5" fmla="*/ 21 h 124"/>
                  <a:gd name="T6" fmla="*/ 67 w 134"/>
                  <a:gd name="T7" fmla="*/ 24 h 124"/>
                  <a:gd name="T8" fmla="*/ 55 w 134"/>
                  <a:gd name="T9" fmla="*/ 10 h 124"/>
                  <a:gd name="T10" fmla="*/ 20 w 134"/>
                  <a:gd name="T11" fmla="*/ 7 h 124"/>
                  <a:gd name="T12" fmla="*/ 3 w 134"/>
                  <a:gd name="T13" fmla="*/ 27 h 124"/>
                  <a:gd name="T14" fmla="*/ 0 w 134"/>
                  <a:gd name="T15" fmla="*/ 39 h 124"/>
                  <a:gd name="T16" fmla="*/ 0 w 134"/>
                  <a:gd name="T17" fmla="*/ 49 h 124"/>
                  <a:gd name="T18" fmla="*/ 1 w 134"/>
                  <a:gd name="T19" fmla="*/ 51 h 124"/>
                  <a:gd name="T20" fmla="*/ 9 w 134"/>
                  <a:gd name="T21" fmla="*/ 72 h 124"/>
                  <a:gd name="T22" fmla="*/ 33 w 134"/>
                  <a:gd name="T23" fmla="*/ 96 h 124"/>
                  <a:gd name="T24" fmla="*/ 65 w 134"/>
                  <a:gd name="T25" fmla="*/ 122 h 124"/>
                  <a:gd name="T26" fmla="*/ 67 w 134"/>
                  <a:gd name="T27" fmla="*/ 124 h 124"/>
                  <a:gd name="T28" fmla="*/ 95 w 134"/>
                  <a:gd name="T29" fmla="*/ 101 h 124"/>
                  <a:gd name="T30" fmla="*/ 111 w 134"/>
                  <a:gd name="T31" fmla="*/ 89 h 124"/>
                  <a:gd name="T32" fmla="*/ 133 w 134"/>
                  <a:gd name="T33" fmla="*/ 42 h 124"/>
                  <a:gd name="T34" fmla="*/ 114 w 134"/>
                  <a:gd name="T35" fmla="*/ 7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4" h="124">
                    <a:moveTo>
                      <a:pt x="114" y="7"/>
                    </a:moveTo>
                    <a:cubicBezTo>
                      <a:pt x="104" y="1"/>
                      <a:pt x="94" y="1"/>
                      <a:pt x="84" y="6"/>
                    </a:cubicBezTo>
                    <a:cubicBezTo>
                      <a:pt x="78" y="10"/>
                      <a:pt x="73" y="15"/>
                      <a:pt x="69" y="21"/>
                    </a:cubicBezTo>
                    <a:cubicBezTo>
                      <a:pt x="69" y="22"/>
                      <a:pt x="68" y="23"/>
                      <a:pt x="67" y="24"/>
                    </a:cubicBezTo>
                    <a:cubicBezTo>
                      <a:pt x="63" y="19"/>
                      <a:pt x="59" y="14"/>
                      <a:pt x="55" y="10"/>
                    </a:cubicBezTo>
                    <a:cubicBezTo>
                      <a:pt x="44" y="1"/>
                      <a:pt x="31" y="0"/>
                      <a:pt x="20" y="7"/>
                    </a:cubicBezTo>
                    <a:cubicBezTo>
                      <a:pt x="12" y="12"/>
                      <a:pt x="7" y="19"/>
                      <a:pt x="3" y="27"/>
                    </a:cubicBezTo>
                    <a:cubicBezTo>
                      <a:pt x="2" y="31"/>
                      <a:pt x="1" y="35"/>
                      <a:pt x="0" y="39"/>
                    </a:cubicBezTo>
                    <a:cubicBezTo>
                      <a:pt x="0" y="42"/>
                      <a:pt x="0" y="46"/>
                      <a:pt x="0" y="49"/>
                    </a:cubicBezTo>
                    <a:cubicBezTo>
                      <a:pt x="1" y="50"/>
                      <a:pt x="1" y="50"/>
                      <a:pt x="1" y="51"/>
                    </a:cubicBezTo>
                    <a:cubicBezTo>
                      <a:pt x="2" y="59"/>
                      <a:pt x="5" y="65"/>
                      <a:pt x="9" y="72"/>
                    </a:cubicBezTo>
                    <a:cubicBezTo>
                      <a:pt x="15" y="82"/>
                      <a:pt x="23" y="89"/>
                      <a:pt x="33" y="96"/>
                    </a:cubicBezTo>
                    <a:cubicBezTo>
                      <a:pt x="44" y="104"/>
                      <a:pt x="56" y="112"/>
                      <a:pt x="65" y="122"/>
                    </a:cubicBezTo>
                    <a:cubicBezTo>
                      <a:pt x="66" y="123"/>
                      <a:pt x="66" y="123"/>
                      <a:pt x="67" y="124"/>
                    </a:cubicBezTo>
                    <a:cubicBezTo>
                      <a:pt x="75" y="115"/>
                      <a:pt x="85" y="108"/>
                      <a:pt x="95" y="101"/>
                    </a:cubicBezTo>
                    <a:cubicBezTo>
                      <a:pt x="100" y="97"/>
                      <a:pt x="106" y="93"/>
                      <a:pt x="111" y="89"/>
                    </a:cubicBezTo>
                    <a:cubicBezTo>
                      <a:pt x="125" y="76"/>
                      <a:pt x="134" y="61"/>
                      <a:pt x="133" y="42"/>
                    </a:cubicBezTo>
                    <a:cubicBezTo>
                      <a:pt x="133" y="27"/>
                      <a:pt x="127" y="15"/>
                      <a:pt x="1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1" name="Freeform 69"/>
              <p:cNvSpPr>
                <a:spLocks/>
              </p:cNvSpPr>
              <p:nvPr/>
            </p:nvSpPr>
            <p:spPr bwMode="auto">
              <a:xfrm>
                <a:off x="534" y="4222"/>
                <a:ext cx="73" cy="121"/>
              </a:xfrm>
              <a:custGeom>
                <a:avLst/>
                <a:gdLst>
                  <a:gd name="T0" fmla="*/ 31 w 67"/>
                  <a:gd name="T1" fmla="*/ 18 h 111"/>
                  <a:gd name="T2" fmla="*/ 52 w 67"/>
                  <a:gd name="T3" fmla="*/ 19 h 111"/>
                  <a:gd name="T4" fmla="*/ 67 w 67"/>
                  <a:gd name="T5" fmla="*/ 26 h 111"/>
                  <a:gd name="T6" fmla="*/ 63 w 67"/>
                  <a:gd name="T7" fmla="*/ 21 h 111"/>
                  <a:gd name="T8" fmla="*/ 15 w 67"/>
                  <a:gd name="T9" fmla="*/ 3 h 111"/>
                  <a:gd name="T10" fmla="*/ 8 w 67"/>
                  <a:gd name="T11" fmla="*/ 8 h 111"/>
                  <a:gd name="T12" fmla="*/ 0 w 67"/>
                  <a:gd name="T13" fmla="*/ 28 h 111"/>
                  <a:gd name="T14" fmla="*/ 0 w 67"/>
                  <a:gd name="T15" fmla="*/ 39 h 111"/>
                  <a:gd name="T16" fmla="*/ 25 w 67"/>
                  <a:gd name="T17" fmla="*/ 82 h 111"/>
                  <a:gd name="T18" fmla="*/ 66 w 67"/>
                  <a:gd name="T19" fmla="*/ 111 h 111"/>
                  <a:gd name="T20" fmla="*/ 66 w 67"/>
                  <a:gd name="T21" fmla="*/ 110 h 111"/>
                  <a:gd name="T22" fmla="*/ 65 w 67"/>
                  <a:gd name="T23" fmla="*/ 108 h 111"/>
                  <a:gd name="T24" fmla="*/ 29 w 67"/>
                  <a:gd name="T25" fmla="*/ 65 h 111"/>
                  <a:gd name="T26" fmla="*/ 20 w 67"/>
                  <a:gd name="T27" fmla="*/ 32 h 111"/>
                  <a:gd name="T28" fmla="*/ 31 w 67"/>
                  <a:gd name="T29" fmla="*/ 1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7" h="111">
                    <a:moveTo>
                      <a:pt x="31" y="18"/>
                    </a:moveTo>
                    <a:cubicBezTo>
                      <a:pt x="38" y="16"/>
                      <a:pt x="45" y="17"/>
                      <a:pt x="52" y="19"/>
                    </a:cubicBezTo>
                    <a:cubicBezTo>
                      <a:pt x="57" y="21"/>
                      <a:pt x="62" y="24"/>
                      <a:pt x="67" y="26"/>
                    </a:cubicBezTo>
                    <a:cubicBezTo>
                      <a:pt x="66" y="24"/>
                      <a:pt x="64" y="23"/>
                      <a:pt x="63" y="21"/>
                    </a:cubicBezTo>
                    <a:cubicBezTo>
                      <a:pt x="50" y="7"/>
                      <a:pt x="35" y="0"/>
                      <a:pt x="15" y="3"/>
                    </a:cubicBezTo>
                    <a:cubicBezTo>
                      <a:pt x="12" y="4"/>
                      <a:pt x="10" y="5"/>
                      <a:pt x="8" y="8"/>
                    </a:cubicBezTo>
                    <a:cubicBezTo>
                      <a:pt x="4" y="14"/>
                      <a:pt x="2" y="21"/>
                      <a:pt x="0" y="28"/>
                    </a:cubicBezTo>
                    <a:cubicBezTo>
                      <a:pt x="0" y="31"/>
                      <a:pt x="0" y="35"/>
                      <a:pt x="0" y="39"/>
                    </a:cubicBezTo>
                    <a:cubicBezTo>
                      <a:pt x="3" y="56"/>
                      <a:pt x="12" y="70"/>
                      <a:pt x="25" y="82"/>
                    </a:cubicBezTo>
                    <a:cubicBezTo>
                      <a:pt x="37" y="94"/>
                      <a:pt x="50" y="103"/>
                      <a:pt x="66" y="111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6" y="109"/>
                      <a:pt x="65" y="109"/>
                      <a:pt x="65" y="108"/>
                    </a:cubicBezTo>
                    <a:cubicBezTo>
                      <a:pt x="51" y="96"/>
                      <a:pt x="38" y="81"/>
                      <a:pt x="29" y="65"/>
                    </a:cubicBezTo>
                    <a:cubicBezTo>
                      <a:pt x="24" y="54"/>
                      <a:pt x="20" y="44"/>
                      <a:pt x="20" y="32"/>
                    </a:cubicBezTo>
                    <a:cubicBezTo>
                      <a:pt x="20" y="25"/>
                      <a:pt x="24" y="20"/>
                      <a:pt x="31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2" name="Freeform 70"/>
              <p:cNvSpPr>
                <a:spLocks/>
              </p:cNvSpPr>
              <p:nvPr/>
            </p:nvSpPr>
            <p:spPr bwMode="auto">
              <a:xfrm>
                <a:off x="613" y="4222"/>
                <a:ext cx="72" cy="120"/>
              </a:xfrm>
              <a:custGeom>
                <a:avLst/>
                <a:gdLst>
                  <a:gd name="T0" fmla="*/ 53 w 66"/>
                  <a:gd name="T1" fmla="*/ 4 h 110"/>
                  <a:gd name="T2" fmla="*/ 16 w 66"/>
                  <a:gd name="T3" fmla="*/ 10 h 110"/>
                  <a:gd name="T4" fmla="*/ 0 w 66"/>
                  <a:gd name="T5" fmla="*/ 26 h 110"/>
                  <a:gd name="T6" fmla="*/ 0 w 66"/>
                  <a:gd name="T7" fmla="*/ 26 h 110"/>
                  <a:gd name="T8" fmla="*/ 3 w 66"/>
                  <a:gd name="T9" fmla="*/ 25 h 110"/>
                  <a:gd name="T10" fmla="*/ 29 w 66"/>
                  <a:gd name="T11" fmla="*/ 17 h 110"/>
                  <a:gd name="T12" fmla="*/ 47 w 66"/>
                  <a:gd name="T13" fmla="*/ 35 h 110"/>
                  <a:gd name="T14" fmla="*/ 39 w 66"/>
                  <a:gd name="T15" fmla="*/ 62 h 110"/>
                  <a:gd name="T16" fmla="*/ 3 w 66"/>
                  <a:gd name="T17" fmla="*/ 108 h 110"/>
                  <a:gd name="T18" fmla="*/ 0 w 66"/>
                  <a:gd name="T19" fmla="*/ 109 h 110"/>
                  <a:gd name="T20" fmla="*/ 1 w 66"/>
                  <a:gd name="T21" fmla="*/ 110 h 110"/>
                  <a:gd name="T22" fmla="*/ 1 w 66"/>
                  <a:gd name="T23" fmla="*/ 110 h 110"/>
                  <a:gd name="T24" fmla="*/ 3 w 66"/>
                  <a:gd name="T25" fmla="*/ 109 h 110"/>
                  <a:gd name="T26" fmla="*/ 38 w 66"/>
                  <a:gd name="T27" fmla="*/ 85 h 110"/>
                  <a:gd name="T28" fmla="*/ 60 w 66"/>
                  <a:gd name="T29" fmla="*/ 57 h 110"/>
                  <a:gd name="T30" fmla="*/ 66 w 66"/>
                  <a:gd name="T31" fmla="*/ 38 h 110"/>
                  <a:gd name="T32" fmla="*/ 66 w 66"/>
                  <a:gd name="T33" fmla="*/ 26 h 110"/>
                  <a:gd name="T34" fmla="*/ 58 w 66"/>
                  <a:gd name="T35" fmla="*/ 7 h 110"/>
                  <a:gd name="T36" fmla="*/ 53 w 66"/>
                  <a:gd name="T37" fmla="*/ 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110">
                    <a:moveTo>
                      <a:pt x="53" y="4"/>
                    </a:moveTo>
                    <a:cubicBezTo>
                      <a:pt x="40" y="0"/>
                      <a:pt x="28" y="3"/>
                      <a:pt x="16" y="10"/>
                    </a:cubicBezTo>
                    <a:cubicBezTo>
                      <a:pt x="10" y="15"/>
                      <a:pt x="5" y="2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2" y="25"/>
                      <a:pt x="3" y="25"/>
                    </a:cubicBezTo>
                    <a:cubicBezTo>
                      <a:pt x="11" y="20"/>
                      <a:pt x="20" y="17"/>
                      <a:pt x="29" y="17"/>
                    </a:cubicBezTo>
                    <a:cubicBezTo>
                      <a:pt x="41" y="17"/>
                      <a:pt x="47" y="24"/>
                      <a:pt x="47" y="35"/>
                    </a:cubicBezTo>
                    <a:cubicBezTo>
                      <a:pt x="47" y="45"/>
                      <a:pt x="43" y="54"/>
                      <a:pt x="39" y="62"/>
                    </a:cubicBezTo>
                    <a:cubicBezTo>
                      <a:pt x="30" y="80"/>
                      <a:pt x="17" y="94"/>
                      <a:pt x="3" y="108"/>
                    </a:cubicBezTo>
                    <a:cubicBezTo>
                      <a:pt x="2" y="108"/>
                      <a:pt x="1" y="109"/>
                      <a:pt x="0" y="109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2" y="110"/>
                      <a:pt x="3" y="110"/>
                      <a:pt x="3" y="109"/>
                    </a:cubicBezTo>
                    <a:cubicBezTo>
                      <a:pt x="16" y="103"/>
                      <a:pt x="28" y="95"/>
                      <a:pt x="38" y="85"/>
                    </a:cubicBezTo>
                    <a:cubicBezTo>
                      <a:pt x="47" y="77"/>
                      <a:pt x="55" y="68"/>
                      <a:pt x="60" y="57"/>
                    </a:cubicBezTo>
                    <a:cubicBezTo>
                      <a:pt x="62" y="51"/>
                      <a:pt x="64" y="44"/>
                      <a:pt x="66" y="38"/>
                    </a:cubicBezTo>
                    <a:cubicBezTo>
                      <a:pt x="66" y="34"/>
                      <a:pt x="66" y="30"/>
                      <a:pt x="66" y="26"/>
                    </a:cubicBezTo>
                    <a:cubicBezTo>
                      <a:pt x="64" y="20"/>
                      <a:pt x="62" y="13"/>
                      <a:pt x="58" y="7"/>
                    </a:cubicBezTo>
                    <a:cubicBezTo>
                      <a:pt x="57" y="6"/>
                      <a:pt x="55" y="4"/>
                      <a:pt x="5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3" name="Freeform 71"/>
              <p:cNvSpPr>
                <a:spLocks/>
              </p:cNvSpPr>
              <p:nvPr/>
            </p:nvSpPr>
            <p:spPr bwMode="auto">
              <a:xfrm>
                <a:off x="547" y="4196"/>
                <a:ext cx="23" cy="24"/>
              </a:xfrm>
              <a:custGeom>
                <a:avLst/>
                <a:gdLst>
                  <a:gd name="T0" fmla="*/ 16 w 21"/>
                  <a:gd name="T1" fmla="*/ 3 h 22"/>
                  <a:gd name="T2" fmla="*/ 0 w 21"/>
                  <a:gd name="T3" fmla="*/ 15 h 22"/>
                  <a:gd name="T4" fmla="*/ 6 w 21"/>
                  <a:gd name="T5" fmla="*/ 22 h 22"/>
                  <a:gd name="T6" fmla="*/ 20 w 21"/>
                  <a:gd name="T7" fmla="*/ 11 h 22"/>
                  <a:gd name="T8" fmla="*/ 16 w 21"/>
                  <a:gd name="T9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6" y="3"/>
                    </a:moveTo>
                    <a:cubicBezTo>
                      <a:pt x="10" y="0"/>
                      <a:pt x="0" y="8"/>
                      <a:pt x="0" y="15"/>
                    </a:cubicBezTo>
                    <a:cubicBezTo>
                      <a:pt x="0" y="20"/>
                      <a:pt x="2" y="22"/>
                      <a:pt x="6" y="22"/>
                    </a:cubicBezTo>
                    <a:cubicBezTo>
                      <a:pt x="13" y="22"/>
                      <a:pt x="19" y="17"/>
                      <a:pt x="20" y="11"/>
                    </a:cubicBezTo>
                    <a:cubicBezTo>
                      <a:pt x="21" y="8"/>
                      <a:pt x="19" y="5"/>
                      <a:pt x="1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4" name="Freeform 72"/>
              <p:cNvSpPr>
                <a:spLocks/>
              </p:cNvSpPr>
              <p:nvPr/>
            </p:nvSpPr>
            <p:spPr bwMode="auto">
              <a:xfrm>
                <a:off x="652" y="4198"/>
                <a:ext cx="22" cy="22"/>
              </a:xfrm>
              <a:custGeom>
                <a:avLst/>
                <a:gdLst>
                  <a:gd name="T0" fmla="*/ 8 w 21"/>
                  <a:gd name="T1" fmla="*/ 1 h 20"/>
                  <a:gd name="T2" fmla="*/ 0 w 21"/>
                  <a:gd name="T3" fmla="*/ 7 h 20"/>
                  <a:gd name="T4" fmla="*/ 14 w 21"/>
                  <a:gd name="T5" fmla="*/ 20 h 20"/>
                  <a:gd name="T6" fmla="*/ 20 w 21"/>
                  <a:gd name="T7" fmla="*/ 16 h 20"/>
                  <a:gd name="T8" fmla="*/ 8 w 21"/>
                  <a:gd name="T9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8" y="1"/>
                    </a:moveTo>
                    <a:cubicBezTo>
                      <a:pt x="4" y="0"/>
                      <a:pt x="0" y="4"/>
                      <a:pt x="0" y="7"/>
                    </a:cubicBezTo>
                    <a:cubicBezTo>
                      <a:pt x="1" y="14"/>
                      <a:pt x="7" y="20"/>
                      <a:pt x="14" y="20"/>
                    </a:cubicBezTo>
                    <a:cubicBezTo>
                      <a:pt x="17" y="20"/>
                      <a:pt x="19" y="19"/>
                      <a:pt x="20" y="16"/>
                    </a:cubicBezTo>
                    <a:cubicBezTo>
                      <a:pt x="21" y="9"/>
                      <a:pt x="15" y="1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5" name="Freeform 73"/>
              <p:cNvSpPr>
                <a:spLocks noEditPoints="1"/>
              </p:cNvSpPr>
              <p:nvPr/>
            </p:nvSpPr>
            <p:spPr bwMode="auto">
              <a:xfrm>
                <a:off x="1427" y="3974"/>
                <a:ext cx="140" cy="139"/>
              </a:xfrm>
              <a:custGeom>
                <a:avLst/>
                <a:gdLst>
                  <a:gd name="T0" fmla="*/ 113 w 128"/>
                  <a:gd name="T1" fmla="*/ 0 h 128"/>
                  <a:gd name="T2" fmla="*/ 15 w 128"/>
                  <a:gd name="T3" fmla="*/ 0 h 128"/>
                  <a:gd name="T4" fmla="*/ 1 w 128"/>
                  <a:gd name="T5" fmla="*/ 15 h 128"/>
                  <a:gd name="T6" fmla="*/ 1 w 128"/>
                  <a:gd name="T7" fmla="*/ 64 h 128"/>
                  <a:gd name="T8" fmla="*/ 0 w 128"/>
                  <a:gd name="T9" fmla="*/ 64 h 128"/>
                  <a:gd name="T10" fmla="*/ 0 w 128"/>
                  <a:gd name="T11" fmla="*/ 113 h 128"/>
                  <a:gd name="T12" fmla="*/ 16 w 128"/>
                  <a:gd name="T13" fmla="*/ 128 h 128"/>
                  <a:gd name="T14" fmla="*/ 113 w 128"/>
                  <a:gd name="T15" fmla="*/ 128 h 128"/>
                  <a:gd name="T16" fmla="*/ 128 w 128"/>
                  <a:gd name="T17" fmla="*/ 113 h 128"/>
                  <a:gd name="T18" fmla="*/ 128 w 128"/>
                  <a:gd name="T19" fmla="*/ 15 h 128"/>
                  <a:gd name="T20" fmla="*/ 113 w 128"/>
                  <a:gd name="T21" fmla="*/ 0 h 128"/>
                  <a:gd name="T22" fmla="*/ 88 w 128"/>
                  <a:gd name="T23" fmla="*/ 83 h 128"/>
                  <a:gd name="T24" fmla="*/ 63 w 128"/>
                  <a:gd name="T25" fmla="*/ 108 h 128"/>
                  <a:gd name="T26" fmla="*/ 40 w 128"/>
                  <a:gd name="T27" fmla="*/ 82 h 128"/>
                  <a:gd name="T28" fmla="*/ 14 w 128"/>
                  <a:gd name="T29" fmla="*/ 44 h 128"/>
                  <a:gd name="T30" fmla="*/ 44 w 128"/>
                  <a:gd name="T31" fmla="*/ 20 h 128"/>
                  <a:gd name="T32" fmla="*/ 64 w 128"/>
                  <a:gd name="T33" fmla="*/ 33 h 128"/>
                  <a:gd name="T34" fmla="*/ 65 w 128"/>
                  <a:gd name="T35" fmla="*/ 33 h 128"/>
                  <a:gd name="T36" fmla="*/ 86 w 128"/>
                  <a:gd name="T37" fmla="*/ 20 h 128"/>
                  <a:gd name="T38" fmla="*/ 115 w 128"/>
                  <a:gd name="T39" fmla="*/ 46 h 128"/>
                  <a:gd name="T40" fmla="*/ 88 w 128"/>
                  <a:gd name="T41" fmla="*/ 8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8" h="128">
                    <a:moveTo>
                      <a:pt x="113" y="0"/>
                    </a:moveTo>
                    <a:cubicBezTo>
                      <a:pt x="81" y="0"/>
                      <a:pt x="48" y="0"/>
                      <a:pt x="15" y="0"/>
                    </a:cubicBezTo>
                    <a:cubicBezTo>
                      <a:pt x="6" y="0"/>
                      <a:pt x="1" y="6"/>
                      <a:pt x="1" y="15"/>
                    </a:cubicBezTo>
                    <a:cubicBezTo>
                      <a:pt x="0" y="31"/>
                      <a:pt x="1" y="48"/>
                      <a:pt x="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80"/>
                      <a:pt x="0" y="96"/>
                      <a:pt x="0" y="113"/>
                    </a:cubicBezTo>
                    <a:cubicBezTo>
                      <a:pt x="0" y="123"/>
                      <a:pt x="6" y="128"/>
                      <a:pt x="16" y="128"/>
                    </a:cubicBezTo>
                    <a:cubicBezTo>
                      <a:pt x="48" y="128"/>
                      <a:pt x="81" y="128"/>
                      <a:pt x="113" y="128"/>
                    </a:cubicBezTo>
                    <a:cubicBezTo>
                      <a:pt x="123" y="128"/>
                      <a:pt x="128" y="122"/>
                      <a:pt x="128" y="113"/>
                    </a:cubicBezTo>
                    <a:cubicBezTo>
                      <a:pt x="128" y="80"/>
                      <a:pt x="128" y="48"/>
                      <a:pt x="128" y="15"/>
                    </a:cubicBezTo>
                    <a:cubicBezTo>
                      <a:pt x="128" y="6"/>
                      <a:pt x="123" y="0"/>
                      <a:pt x="113" y="0"/>
                    </a:cubicBezTo>
                    <a:close/>
                    <a:moveTo>
                      <a:pt x="88" y="83"/>
                    </a:moveTo>
                    <a:cubicBezTo>
                      <a:pt x="77" y="93"/>
                      <a:pt x="63" y="108"/>
                      <a:pt x="63" y="108"/>
                    </a:cubicBezTo>
                    <a:cubicBezTo>
                      <a:pt x="63" y="108"/>
                      <a:pt x="51" y="93"/>
                      <a:pt x="40" y="82"/>
                    </a:cubicBezTo>
                    <a:cubicBezTo>
                      <a:pt x="27" y="69"/>
                      <a:pt x="13" y="58"/>
                      <a:pt x="14" y="44"/>
                    </a:cubicBezTo>
                    <a:cubicBezTo>
                      <a:pt x="14" y="30"/>
                      <a:pt x="25" y="18"/>
                      <a:pt x="44" y="20"/>
                    </a:cubicBezTo>
                    <a:cubicBezTo>
                      <a:pt x="55" y="20"/>
                      <a:pt x="61" y="27"/>
                      <a:pt x="64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8" y="27"/>
                      <a:pt x="75" y="21"/>
                      <a:pt x="86" y="20"/>
                    </a:cubicBezTo>
                    <a:cubicBezTo>
                      <a:pt x="105" y="20"/>
                      <a:pt x="115" y="32"/>
                      <a:pt x="115" y="46"/>
                    </a:cubicBezTo>
                    <a:cubicBezTo>
                      <a:pt x="115" y="60"/>
                      <a:pt x="101" y="70"/>
                      <a:pt x="88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6" name="Freeform 74"/>
              <p:cNvSpPr>
                <a:spLocks/>
              </p:cNvSpPr>
              <p:nvPr/>
            </p:nvSpPr>
            <p:spPr bwMode="auto">
              <a:xfrm>
                <a:off x="1213" y="3980"/>
                <a:ext cx="114" cy="129"/>
              </a:xfrm>
              <a:custGeom>
                <a:avLst/>
                <a:gdLst>
                  <a:gd name="T0" fmla="*/ 59 w 105"/>
                  <a:gd name="T1" fmla="*/ 9 h 118"/>
                  <a:gd name="T2" fmla="*/ 50 w 105"/>
                  <a:gd name="T3" fmla="*/ 23 h 118"/>
                  <a:gd name="T4" fmla="*/ 22 w 105"/>
                  <a:gd name="T5" fmla="*/ 12 h 118"/>
                  <a:gd name="T6" fmla="*/ 6 w 105"/>
                  <a:gd name="T7" fmla="*/ 56 h 118"/>
                  <a:gd name="T8" fmla="*/ 79 w 105"/>
                  <a:gd name="T9" fmla="*/ 118 h 118"/>
                  <a:gd name="T10" fmla="*/ 80 w 105"/>
                  <a:gd name="T11" fmla="*/ 80 h 118"/>
                  <a:gd name="T12" fmla="*/ 101 w 105"/>
                  <a:gd name="T13" fmla="*/ 42 h 118"/>
                  <a:gd name="T14" fmla="*/ 95 w 105"/>
                  <a:gd name="T15" fmla="*/ 11 h 118"/>
                  <a:gd name="T16" fmla="*/ 59 w 105"/>
                  <a:gd name="T17" fmla="*/ 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5" h="118">
                    <a:moveTo>
                      <a:pt x="59" y="9"/>
                    </a:moveTo>
                    <a:cubicBezTo>
                      <a:pt x="56" y="12"/>
                      <a:pt x="52" y="19"/>
                      <a:pt x="50" y="23"/>
                    </a:cubicBezTo>
                    <a:cubicBezTo>
                      <a:pt x="45" y="14"/>
                      <a:pt x="33" y="9"/>
                      <a:pt x="22" y="12"/>
                    </a:cubicBezTo>
                    <a:cubicBezTo>
                      <a:pt x="2" y="17"/>
                      <a:pt x="0" y="40"/>
                      <a:pt x="6" y="56"/>
                    </a:cubicBezTo>
                    <a:cubicBezTo>
                      <a:pt x="19" y="87"/>
                      <a:pt x="50" y="105"/>
                      <a:pt x="79" y="118"/>
                    </a:cubicBezTo>
                    <a:cubicBezTo>
                      <a:pt x="75" y="105"/>
                      <a:pt x="75" y="92"/>
                      <a:pt x="80" y="80"/>
                    </a:cubicBezTo>
                    <a:cubicBezTo>
                      <a:pt x="85" y="66"/>
                      <a:pt x="95" y="55"/>
                      <a:pt x="101" y="42"/>
                    </a:cubicBezTo>
                    <a:cubicBezTo>
                      <a:pt x="105" y="31"/>
                      <a:pt x="103" y="19"/>
                      <a:pt x="95" y="11"/>
                    </a:cubicBezTo>
                    <a:cubicBezTo>
                      <a:pt x="85" y="0"/>
                      <a:pt x="70" y="0"/>
                      <a:pt x="5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7" name="Freeform 75"/>
              <p:cNvSpPr>
                <a:spLocks noEditPoints="1"/>
              </p:cNvSpPr>
              <p:nvPr/>
            </p:nvSpPr>
            <p:spPr bwMode="auto">
              <a:xfrm>
                <a:off x="971" y="3980"/>
                <a:ext cx="163" cy="145"/>
              </a:xfrm>
              <a:custGeom>
                <a:avLst/>
                <a:gdLst>
                  <a:gd name="T0" fmla="*/ 143 w 150"/>
                  <a:gd name="T1" fmla="*/ 43 h 133"/>
                  <a:gd name="T2" fmla="*/ 148 w 150"/>
                  <a:gd name="T3" fmla="*/ 33 h 133"/>
                  <a:gd name="T4" fmla="*/ 137 w 150"/>
                  <a:gd name="T5" fmla="*/ 28 h 133"/>
                  <a:gd name="T6" fmla="*/ 139 w 150"/>
                  <a:gd name="T7" fmla="*/ 17 h 133"/>
                  <a:gd name="T8" fmla="*/ 128 w 150"/>
                  <a:gd name="T9" fmla="*/ 15 h 133"/>
                  <a:gd name="T10" fmla="*/ 124 w 150"/>
                  <a:gd name="T11" fmla="*/ 5 h 133"/>
                  <a:gd name="T12" fmla="*/ 112 w 150"/>
                  <a:gd name="T13" fmla="*/ 8 h 133"/>
                  <a:gd name="T14" fmla="*/ 103 w 150"/>
                  <a:gd name="T15" fmla="*/ 0 h 133"/>
                  <a:gd name="T16" fmla="*/ 96 w 150"/>
                  <a:gd name="T17" fmla="*/ 8 h 133"/>
                  <a:gd name="T18" fmla="*/ 85 w 150"/>
                  <a:gd name="T19" fmla="*/ 5 h 133"/>
                  <a:gd name="T20" fmla="*/ 81 w 150"/>
                  <a:gd name="T21" fmla="*/ 15 h 133"/>
                  <a:gd name="T22" fmla="*/ 69 w 150"/>
                  <a:gd name="T23" fmla="*/ 15 h 133"/>
                  <a:gd name="T24" fmla="*/ 66 w 150"/>
                  <a:gd name="T25" fmla="*/ 5 h 133"/>
                  <a:gd name="T26" fmla="*/ 54 w 150"/>
                  <a:gd name="T27" fmla="*/ 8 h 133"/>
                  <a:gd name="T28" fmla="*/ 47 w 150"/>
                  <a:gd name="T29" fmla="*/ 0 h 133"/>
                  <a:gd name="T30" fmla="*/ 38 w 150"/>
                  <a:gd name="T31" fmla="*/ 8 h 133"/>
                  <a:gd name="T32" fmla="*/ 27 w 150"/>
                  <a:gd name="T33" fmla="*/ 5 h 133"/>
                  <a:gd name="T34" fmla="*/ 23 w 150"/>
                  <a:gd name="T35" fmla="*/ 15 h 133"/>
                  <a:gd name="T36" fmla="*/ 12 w 150"/>
                  <a:gd name="T37" fmla="*/ 16 h 133"/>
                  <a:gd name="T38" fmla="*/ 12 w 150"/>
                  <a:gd name="T39" fmla="*/ 28 h 133"/>
                  <a:gd name="T40" fmla="*/ 2 w 150"/>
                  <a:gd name="T41" fmla="*/ 33 h 133"/>
                  <a:gd name="T42" fmla="*/ 8 w 150"/>
                  <a:gd name="T43" fmla="*/ 43 h 133"/>
                  <a:gd name="T44" fmla="*/ 1 w 150"/>
                  <a:gd name="T45" fmla="*/ 52 h 133"/>
                  <a:gd name="T46" fmla="*/ 9 w 150"/>
                  <a:gd name="T47" fmla="*/ 59 h 133"/>
                  <a:gd name="T48" fmla="*/ 5 w 150"/>
                  <a:gd name="T49" fmla="*/ 68 h 133"/>
                  <a:gd name="T50" fmla="*/ 16 w 150"/>
                  <a:gd name="T51" fmla="*/ 73 h 133"/>
                  <a:gd name="T52" fmla="*/ 15 w 150"/>
                  <a:gd name="T53" fmla="*/ 83 h 133"/>
                  <a:gd name="T54" fmla="*/ 24 w 150"/>
                  <a:gd name="T55" fmla="*/ 86 h 133"/>
                  <a:gd name="T56" fmla="*/ 25 w 150"/>
                  <a:gd name="T57" fmla="*/ 95 h 133"/>
                  <a:gd name="T58" fmla="*/ 35 w 150"/>
                  <a:gd name="T59" fmla="*/ 96 h 133"/>
                  <a:gd name="T60" fmla="*/ 46 w 150"/>
                  <a:gd name="T61" fmla="*/ 106 h 133"/>
                  <a:gd name="T62" fmla="*/ 46 w 150"/>
                  <a:gd name="T63" fmla="*/ 115 h 133"/>
                  <a:gd name="T64" fmla="*/ 56 w 150"/>
                  <a:gd name="T65" fmla="*/ 116 h 133"/>
                  <a:gd name="T66" fmla="*/ 57 w 150"/>
                  <a:gd name="T67" fmla="*/ 124 h 133"/>
                  <a:gd name="T68" fmla="*/ 67 w 150"/>
                  <a:gd name="T69" fmla="*/ 125 h 133"/>
                  <a:gd name="T70" fmla="*/ 73 w 150"/>
                  <a:gd name="T71" fmla="*/ 133 h 133"/>
                  <a:gd name="T72" fmla="*/ 78 w 150"/>
                  <a:gd name="T73" fmla="*/ 132 h 133"/>
                  <a:gd name="T74" fmla="*/ 83 w 150"/>
                  <a:gd name="T75" fmla="*/ 125 h 133"/>
                  <a:gd name="T76" fmla="*/ 93 w 150"/>
                  <a:gd name="T77" fmla="*/ 117 h 133"/>
                  <a:gd name="T78" fmla="*/ 103 w 150"/>
                  <a:gd name="T79" fmla="*/ 116 h 133"/>
                  <a:gd name="T80" fmla="*/ 104 w 150"/>
                  <a:gd name="T81" fmla="*/ 106 h 133"/>
                  <a:gd name="T82" fmla="*/ 115 w 150"/>
                  <a:gd name="T83" fmla="*/ 97 h 133"/>
                  <a:gd name="T84" fmla="*/ 125 w 150"/>
                  <a:gd name="T85" fmla="*/ 86 h 133"/>
                  <a:gd name="T86" fmla="*/ 135 w 150"/>
                  <a:gd name="T87" fmla="*/ 73 h 133"/>
                  <a:gd name="T88" fmla="*/ 145 w 150"/>
                  <a:gd name="T89" fmla="*/ 69 h 133"/>
                  <a:gd name="T90" fmla="*/ 141 w 150"/>
                  <a:gd name="T91" fmla="*/ 59 h 133"/>
                  <a:gd name="T92" fmla="*/ 149 w 150"/>
                  <a:gd name="T93" fmla="*/ 53 h 133"/>
                  <a:gd name="T94" fmla="*/ 143 w 150"/>
                  <a:gd name="T95" fmla="*/ 43 h 133"/>
                  <a:gd name="T96" fmla="*/ 115 w 150"/>
                  <a:gd name="T97" fmla="*/ 70 h 133"/>
                  <a:gd name="T98" fmla="*/ 91 w 150"/>
                  <a:gd name="T99" fmla="*/ 95 h 133"/>
                  <a:gd name="T100" fmla="*/ 75 w 150"/>
                  <a:gd name="T101" fmla="*/ 110 h 133"/>
                  <a:gd name="T102" fmla="*/ 60 w 150"/>
                  <a:gd name="T103" fmla="*/ 96 h 133"/>
                  <a:gd name="T104" fmla="*/ 35 w 150"/>
                  <a:gd name="T105" fmla="*/ 70 h 133"/>
                  <a:gd name="T106" fmla="*/ 28 w 150"/>
                  <a:gd name="T107" fmla="*/ 50 h 133"/>
                  <a:gd name="T108" fmla="*/ 45 w 150"/>
                  <a:gd name="T109" fmla="*/ 26 h 133"/>
                  <a:gd name="T110" fmla="*/ 71 w 150"/>
                  <a:gd name="T111" fmla="*/ 35 h 133"/>
                  <a:gd name="T112" fmla="*/ 75 w 150"/>
                  <a:gd name="T113" fmla="*/ 39 h 133"/>
                  <a:gd name="T114" fmla="*/ 86 w 150"/>
                  <a:gd name="T115" fmla="*/ 29 h 133"/>
                  <a:gd name="T116" fmla="*/ 119 w 150"/>
                  <a:gd name="T117" fmla="*/ 39 h 133"/>
                  <a:gd name="T118" fmla="*/ 115 w 150"/>
                  <a:gd name="T119" fmla="*/ 7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" h="133">
                    <a:moveTo>
                      <a:pt x="143" y="43"/>
                    </a:moveTo>
                    <a:cubicBezTo>
                      <a:pt x="147" y="41"/>
                      <a:pt x="149" y="38"/>
                      <a:pt x="148" y="33"/>
                    </a:cubicBezTo>
                    <a:cubicBezTo>
                      <a:pt x="147" y="28"/>
                      <a:pt x="142" y="28"/>
                      <a:pt x="137" y="28"/>
                    </a:cubicBezTo>
                    <a:cubicBezTo>
                      <a:pt x="140" y="24"/>
                      <a:pt x="141" y="20"/>
                      <a:pt x="139" y="17"/>
                    </a:cubicBezTo>
                    <a:cubicBezTo>
                      <a:pt x="136" y="13"/>
                      <a:pt x="132" y="14"/>
                      <a:pt x="128" y="15"/>
                    </a:cubicBezTo>
                    <a:cubicBezTo>
                      <a:pt x="128" y="11"/>
                      <a:pt x="128" y="7"/>
                      <a:pt x="124" y="5"/>
                    </a:cubicBezTo>
                    <a:cubicBezTo>
                      <a:pt x="119" y="2"/>
                      <a:pt x="116" y="5"/>
                      <a:pt x="112" y="8"/>
                    </a:cubicBezTo>
                    <a:cubicBezTo>
                      <a:pt x="111" y="3"/>
                      <a:pt x="109" y="0"/>
                      <a:pt x="103" y="0"/>
                    </a:cubicBezTo>
                    <a:cubicBezTo>
                      <a:pt x="99" y="1"/>
                      <a:pt x="97" y="4"/>
                      <a:pt x="96" y="8"/>
                    </a:cubicBezTo>
                    <a:cubicBezTo>
                      <a:pt x="93" y="5"/>
                      <a:pt x="89" y="3"/>
                      <a:pt x="85" y="5"/>
                    </a:cubicBezTo>
                    <a:cubicBezTo>
                      <a:pt x="80" y="7"/>
                      <a:pt x="81" y="11"/>
                      <a:pt x="81" y="15"/>
                    </a:cubicBezTo>
                    <a:cubicBezTo>
                      <a:pt x="77" y="15"/>
                      <a:pt x="73" y="15"/>
                      <a:pt x="69" y="15"/>
                    </a:cubicBezTo>
                    <a:cubicBezTo>
                      <a:pt x="70" y="11"/>
                      <a:pt x="70" y="7"/>
                      <a:pt x="66" y="5"/>
                    </a:cubicBezTo>
                    <a:cubicBezTo>
                      <a:pt x="61" y="3"/>
                      <a:pt x="58" y="5"/>
                      <a:pt x="54" y="8"/>
                    </a:cubicBezTo>
                    <a:cubicBezTo>
                      <a:pt x="53" y="4"/>
                      <a:pt x="52" y="1"/>
                      <a:pt x="47" y="0"/>
                    </a:cubicBezTo>
                    <a:cubicBezTo>
                      <a:pt x="42" y="0"/>
                      <a:pt x="39" y="3"/>
                      <a:pt x="38" y="8"/>
                    </a:cubicBezTo>
                    <a:cubicBezTo>
                      <a:pt x="34" y="4"/>
                      <a:pt x="31" y="3"/>
                      <a:pt x="27" y="5"/>
                    </a:cubicBezTo>
                    <a:cubicBezTo>
                      <a:pt x="22" y="7"/>
                      <a:pt x="22" y="11"/>
                      <a:pt x="23" y="15"/>
                    </a:cubicBezTo>
                    <a:cubicBezTo>
                      <a:pt x="18" y="14"/>
                      <a:pt x="15" y="13"/>
                      <a:pt x="12" y="16"/>
                    </a:cubicBezTo>
                    <a:cubicBezTo>
                      <a:pt x="8" y="20"/>
                      <a:pt x="10" y="24"/>
                      <a:pt x="12" y="28"/>
                    </a:cubicBezTo>
                    <a:cubicBezTo>
                      <a:pt x="8" y="28"/>
                      <a:pt x="4" y="28"/>
                      <a:pt x="2" y="33"/>
                    </a:cubicBezTo>
                    <a:cubicBezTo>
                      <a:pt x="1" y="38"/>
                      <a:pt x="4" y="41"/>
                      <a:pt x="8" y="43"/>
                    </a:cubicBezTo>
                    <a:cubicBezTo>
                      <a:pt x="4" y="46"/>
                      <a:pt x="0" y="47"/>
                      <a:pt x="1" y="52"/>
                    </a:cubicBezTo>
                    <a:cubicBezTo>
                      <a:pt x="1" y="57"/>
                      <a:pt x="6" y="58"/>
                      <a:pt x="9" y="59"/>
                    </a:cubicBezTo>
                    <a:cubicBezTo>
                      <a:pt x="6" y="62"/>
                      <a:pt x="4" y="64"/>
                      <a:pt x="5" y="68"/>
                    </a:cubicBezTo>
                    <a:cubicBezTo>
                      <a:pt x="7" y="74"/>
                      <a:pt x="11" y="73"/>
                      <a:pt x="16" y="73"/>
                    </a:cubicBezTo>
                    <a:cubicBezTo>
                      <a:pt x="14" y="77"/>
                      <a:pt x="11" y="80"/>
                      <a:pt x="15" y="83"/>
                    </a:cubicBezTo>
                    <a:cubicBezTo>
                      <a:pt x="17" y="85"/>
                      <a:pt x="21" y="85"/>
                      <a:pt x="24" y="86"/>
                    </a:cubicBezTo>
                    <a:cubicBezTo>
                      <a:pt x="24" y="89"/>
                      <a:pt x="23" y="93"/>
                      <a:pt x="25" y="95"/>
                    </a:cubicBezTo>
                    <a:cubicBezTo>
                      <a:pt x="27" y="97"/>
                      <a:pt x="31" y="96"/>
                      <a:pt x="35" y="96"/>
                    </a:cubicBezTo>
                    <a:cubicBezTo>
                      <a:pt x="32" y="105"/>
                      <a:pt x="34" y="107"/>
                      <a:pt x="46" y="106"/>
                    </a:cubicBezTo>
                    <a:cubicBezTo>
                      <a:pt x="45" y="109"/>
                      <a:pt x="42" y="113"/>
                      <a:pt x="46" y="115"/>
                    </a:cubicBezTo>
                    <a:cubicBezTo>
                      <a:pt x="49" y="116"/>
                      <a:pt x="52" y="116"/>
                      <a:pt x="56" y="116"/>
                    </a:cubicBezTo>
                    <a:cubicBezTo>
                      <a:pt x="55" y="119"/>
                      <a:pt x="54" y="122"/>
                      <a:pt x="57" y="124"/>
                    </a:cubicBezTo>
                    <a:cubicBezTo>
                      <a:pt x="60" y="125"/>
                      <a:pt x="63" y="125"/>
                      <a:pt x="67" y="125"/>
                    </a:cubicBezTo>
                    <a:cubicBezTo>
                      <a:pt x="67" y="131"/>
                      <a:pt x="69" y="133"/>
                      <a:pt x="73" y="133"/>
                    </a:cubicBezTo>
                    <a:cubicBezTo>
                      <a:pt x="75" y="133"/>
                      <a:pt x="77" y="133"/>
                      <a:pt x="78" y="132"/>
                    </a:cubicBezTo>
                    <a:cubicBezTo>
                      <a:pt x="80" y="130"/>
                      <a:pt x="81" y="127"/>
                      <a:pt x="83" y="125"/>
                    </a:cubicBezTo>
                    <a:cubicBezTo>
                      <a:pt x="89" y="127"/>
                      <a:pt x="94" y="126"/>
                      <a:pt x="93" y="117"/>
                    </a:cubicBezTo>
                    <a:cubicBezTo>
                      <a:pt x="97" y="116"/>
                      <a:pt x="101" y="117"/>
                      <a:pt x="103" y="116"/>
                    </a:cubicBezTo>
                    <a:cubicBezTo>
                      <a:pt x="107" y="114"/>
                      <a:pt x="105" y="110"/>
                      <a:pt x="104" y="106"/>
                    </a:cubicBezTo>
                    <a:cubicBezTo>
                      <a:pt x="115" y="108"/>
                      <a:pt x="117" y="106"/>
                      <a:pt x="115" y="97"/>
                    </a:cubicBezTo>
                    <a:cubicBezTo>
                      <a:pt x="127" y="97"/>
                      <a:pt x="128" y="96"/>
                      <a:pt x="125" y="86"/>
                    </a:cubicBezTo>
                    <a:cubicBezTo>
                      <a:pt x="137" y="85"/>
                      <a:pt x="138" y="85"/>
                      <a:pt x="135" y="73"/>
                    </a:cubicBezTo>
                    <a:cubicBezTo>
                      <a:pt x="139" y="73"/>
                      <a:pt x="143" y="74"/>
                      <a:pt x="145" y="69"/>
                    </a:cubicBezTo>
                    <a:cubicBezTo>
                      <a:pt x="147" y="65"/>
                      <a:pt x="143" y="62"/>
                      <a:pt x="141" y="59"/>
                    </a:cubicBezTo>
                    <a:cubicBezTo>
                      <a:pt x="145" y="58"/>
                      <a:pt x="148" y="57"/>
                      <a:pt x="149" y="53"/>
                    </a:cubicBezTo>
                    <a:cubicBezTo>
                      <a:pt x="150" y="48"/>
                      <a:pt x="146" y="46"/>
                      <a:pt x="143" y="43"/>
                    </a:cubicBezTo>
                    <a:close/>
                    <a:moveTo>
                      <a:pt x="115" y="70"/>
                    </a:moveTo>
                    <a:cubicBezTo>
                      <a:pt x="108" y="79"/>
                      <a:pt x="99" y="87"/>
                      <a:pt x="91" y="95"/>
                    </a:cubicBezTo>
                    <a:cubicBezTo>
                      <a:pt x="86" y="100"/>
                      <a:pt x="81" y="105"/>
                      <a:pt x="75" y="110"/>
                    </a:cubicBezTo>
                    <a:cubicBezTo>
                      <a:pt x="70" y="105"/>
                      <a:pt x="65" y="101"/>
                      <a:pt x="60" y="96"/>
                    </a:cubicBezTo>
                    <a:cubicBezTo>
                      <a:pt x="52" y="87"/>
                      <a:pt x="43" y="79"/>
                      <a:pt x="35" y="70"/>
                    </a:cubicBezTo>
                    <a:cubicBezTo>
                      <a:pt x="31" y="65"/>
                      <a:pt x="28" y="58"/>
                      <a:pt x="28" y="50"/>
                    </a:cubicBezTo>
                    <a:cubicBezTo>
                      <a:pt x="28" y="40"/>
                      <a:pt x="35" y="30"/>
                      <a:pt x="45" y="26"/>
                    </a:cubicBezTo>
                    <a:cubicBezTo>
                      <a:pt x="54" y="23"/>
                      <a:pt x="65" y="27"/>
                      <a:pt x="71" y="35"/>
                    </a:cubicBezTo>
                    <a:cubicBezTo>
                      <a:pt x="73" y="37"/>
                      <a:pt x="74" y="38"/>
                      <a:pt x="75" y="39"/>
                    </a:cubicBezTo>
                    <a:cubicBezTo>
                      <a:pt x="79" y="36"/>
                      <a:pt x="82" y="31"/>
                      <a:pt x="86" y="29"/>
                    </a:cubicBezTo>
                    <a:cubicBezTo>
                      <a:pt x="99" y="22"/>
                      <a:pt x="113" y="26"/>
                      <a:pt x="119" y="39"/>
                    </a:cubicBezTo>
                    <a:cubicBezTo>
                      <a:pt x="125" y="51"/>
                      <a:pt x="122" y="61"/>
                      <a:pt x="115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8" name="Rectangle 76"/>
              <p:cNvSpPr>
                <a:spLocks noChangeArrowheads="1"/>
              </p:cNvSpPr>
              <p:nvPr/>
            </p:nvSpPr>
            <p:spPr bwMode="auto">
              <a:xfrm>
                <a:off x="768" y="4075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9" name="Freeform 77"/>
              <p:cNvSpPr>
                <a:spLocks noEditPoints="1"/>
              </p:cNvSpPr>
              <p:nvPr/>
            </p:nvSpPr>
            <p:spPr bwMode="auto">
              <a:xfrm>
                <a:off x="753" y="3969"/>
                <a:ext cx="85" cy="122"/>
              </a:xfrm>
              <a:custGeom>
                <a:avLst/>
                <a:gdLst>
                  <a:gd name="T0" fmla="*/ 25 w 78"/>
                  <a:gd name="T1" fmla="*/ 17 h 112"/>
                  <a:gd name="T2" fmla="*/ 17 w 78"/>
                  <a:gd name="T3" fmla="*/ 40 h 112"/>
                  <a:gd name="T4" fmla="*/ 26 w 78"/>
                  <a:gd name="T5" fmla="*/ 68 h 112"/>
                  <a:gd name="T6" fmla="*/ 27 w 78"/>
                  <a:gd name="T7" fmla="*/ 71 h 112"/>
                  <a:gd name="T8" fmla="*/ 17 w 78"/>
                  <a:gd name="T9" fmla="*/ 100 h 112"/>
                  <a:gd name="T10" fmla="*/ 17 w 78"/>
                  <a:gd name="T11" fmla="*/ 100 h 112"/>
                  <a:gd name="T12" fmla="*/ 17 w 78"/>
                  <a:gd name="T13" fmla="*/ 100 h 112"/>
                  <a:gd name="T14" fmla="*/ 17 w 78"/>
                  <a:gd name="T15" fmla="*/ 100 h 112"/>
                  <a:gd name="T16" fmla="*/ 17 w 78"/>
                  <a:gd name="T17" fmla="*/ 100 h 112"/>
                  <a:gd name="T18" fmla="*/ 17 w 78"/>
                  <a:gd name="T19" fmla="*/ 100 h 112"/>
                  <a:gd name="T20" fmla="*/ 17 w 78"/>
                  <a:gd name="T21" fmla="*/ 100 h 112"/>
                  <a:gd name="T22" fmla="*/ 0 w 78"/>
                  <a:gd name="T23" fmla="*/ 98 h 112"/>
                  <a:gd name="T24" fmla="*/ 0 w 78"/>
                  <a:gd name="T25" fmla="*/ 100 h 112"/>
                  <a:gd name="T26" fmla="*/ 39 w 78"/>
                  <a:gd name="T27" fmla="*/ 112 h 112"/>
                  <a:gd name="T28" fmla="*/ 25 w 78"/>
                  <a:gd name="T29" fmla="*/ 103 h 112"/>
                  <a:gd name="T30" fmla="*/ 32 w 78"/>
                  <a:gd name="T31" fmla="*/ 83 h 112"/>
                  <a:gd name="T32" fmla="*/ 33 w 78"/>
                  <a:gd name="T33" fmla="*/ 81 h 112"/>
                  <a:gd name="T34" fmla="*/ 44 w 78"/>
                  <a:gd name="T35" fmla="*/ 71 h 112"/>
                  <a:gd name="T36" fmla="*/ 63 w 78"/>
                  <a:gd name="T37" fmla="*/ 56 h 112"/>
                  <a:gd name="T38" fmla="*/ 72 w 78"/>
                  <a:gd name="T39" fmla="*/ 30 h 112"/>
                  <a:gd name="T40" fmla="*/ 78 w 78"/>
                  <a:gd name="T41" fmla="*/ 16 h 112"/>
                  <a:gd name="T42" fmla="*/ 32 w 78"/>
                  <a:gd name="T43" fmla="*/ 0 h 112"/>
                  <a:gd name="T44" fmla="*/ 25 w 78"/>
                  <a:gd name="T45" fmla="*/ 17 h 112"/>
                  <a:gd name="T46" fmla="*/ 47 w 78"/>
                  <a:gd name="T47" fmla="*/ 24 h 112"/>
                  <a:gd name="T48" fmla="*/ 48 w 78"/>
                  <a:gd name="T49" fmla="*/ 27 h 112"/>
                  <a:gd name="T50" fmla="*/ 49 w 78"/>
                  <a:gd name="T51" fmla="*/ 26 h 112"/>
                  <a:gd name="T52" fmla="*/ 61 w 78"/>
                  <a:gd name="T53" fmla="*/ 26 h 112"/>
                  <a:gd name="T54" fmla="*/ 64 w 78"/>
                  <a:gd name="T55" fmla="*/ 37 h 112"/>
                  <a:gd name="T56" fmla="*/ 53 w 78"/>
                  <a:gd name="T57" fmla="*/ 49 h 112"/>
                  <a:gd name="T58" fmla="*/ 38 w 78"/>
                  <a:gd name="T59" fmla="*/ 53 h 112"/>
                  <a:gd name="T60" fmla="*/ 29 w 78"/>
                  <a:gd name="T61" fmla="*/ 39 h 112"/>
                  <a:gd name="T62" fmla="*/ 31 w 78"/>
                  <a:gd name="T63" fmla="*/ 21 h 112"/>
                  <a:gd name="T64" fmla="*/ 47 w 78"/>
                  <a:gd name="T65" fmla="*/ 2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8" h="112">
                    <a:moveTo>
                      <a:pt x="25" y="17"/>
                    </a:moveTo>
                    <a:cubicBezTo>
                      <a:pt x="23" y="25"/>
                      <a:pt x="20" y="32"/>
                      <a:pt x="17" y="40"/>
                    </a:cubicBezTo>
                    <a:cubicBezTo>
                      <a:pt x="13" y="50"/>
                      <a:pt x="17" y="61"/>
                      <a:pt x="26" y="68"/>
                    </a:cubicBezTo>
                    <a:cubicBezTo>
                      <a:pt x="27" y="68"/>
                      <a:pt x="28" y="70"/>
                      <a:pt x="27" y="71"/>
                    </a:cubicBezTo>
                    <a:cubicBezTo>
                      <a:pt x="24" y="80"/>
                      <a:pt x="20" y="90"/>
                      <a:pt x="17" y="100"/>
                    </a:cubicBezTo>
                    <a:cubicBezTo>
                      <a:pt x="17" y="100"/>
                      <a:pt x="17" y="100"/>
                      <a:pt x="17" y="100"/>
                    </a:cubicBezTo>
                    <a:cubicBezTo>
                      <a:pt x="17" y="100"/>
                      <a:pt x="17" y="100"/>
                      <a:pt x="17" y="100"/>
                    </a:cubicBezTo>
                    <a:cubicBezTo>
                      <a:pt x="17" y="100"/>
                      <a:pt x="17" y="100"/>
                      <a:pt x="17" y="100"/>
                    </a:cubicBezTo>
                    <a:cubicBezTo>
                      <a:pt x="17" y="100"/>
                      <a:pt x="17" y="100"/>
                      <a:pt x="17" y="100"/>
                    </a:cubicBezTo>
                    <a:cubicBezTo>
                      <a:pt x="17" y="100"/>
                      <a:pt x="17" y="100"/>
                      <a:pt x="17" y="100"/>
                    </a:cubicBezTo>
                    <a:cubicBezTo>
                      <a:pt x="17" y="100"/>
                      <a:pt x="17" y="100"/>
                      <a:pt x="17" y="100"/>
                    </a:cubicBezTo>
                    <a:cubicBezTo>
                      <a:pt x="11" y="99"/>
                      <a:pt x="5" y="99"/>
                      <a:pt x="0" y="98"/>
                    </a:cubicBezTo>
                    <a:cubicBezTo>
                      <a:pt x="0" y="99"/>
                      <a:pt x="0" y="99"/>
                      <a:pt x="0" y="100"/>
                    </a:cubicBezTo>
                    <a:cubicBezTo>
                      <a:pt x="12" y="107"/>
                      <a:pt x="24" y="112"/>
                      <a:pt x="39" y="112"/>
                    </a:cubicBezTo>
                    <a:cubicBezTo>
                      <a:pt x="35" y="107"/>
                      <a:pt x="30" y="106"/>
                      <a:pt x="25" y="103"/>
                    </a:cubicBezTo>
                    <a:cubicBezTo>
                      <a:pt x="27" y="97"/>
                      <a:pt x="30" y="90"/>
                      <a:pt x="32" y="83"/>
                    </a:cubicBezTo>
                    <a:cubicBezTo>
                      <a:pt x="32" y="82"/>
                      <a:pt x="32" y="82"/>
                      <a:pt x="33" y="81"/>
                    </a:cubicBezTo>
                    <a:cubicBezTo>
                      <a:pt x="34" y="76"/>
                      <a:pt x="36" y="72"/>
                      <a:pt x="44" y="71"/>
                    </a:cubicBezTo>
                    <a:cubicBezTo>
                      <a:pt x="53" y="71"/>
                      <a:pt x="60" y="65"/>
                      <a:pt x="63" y="56"/>
                    </a:cubicBezTo>
                    <a:cubicBezTo>
                      <a:pt x="66" y="47"/>
                      <a:pt x="69" y="38"/>
                      <a:pt x="72" y="30"/>
                    </a:cubicBezTo>
                    <a:cubicBezTo>
                      <a:pt x="74" y="25"/>
                      <a:pt x="76" y="21"/>
                      <a:pt x="78" y="16"/>
                    </a:cubicBezTo>
                    <a:cubicBezTo>
                      <a:pt x="62" y="10"/>
                      <a:pt x="47" y="5"/>
                      <a:pt x="32" y="0"/>
                    </a:cubicBezTo>
                    <a:cubicBezTo>
                      <a:pt x="29" y="6"/>
                      <a:pt x="27" y="12"/>
                      <a:pt x="25" y="17"/>
                    </a:cubicBezTo>
                    <a:close/>
                    <a:moveTo>
                      <a:pt x="47" y="24"/>
                    </a:moveTo>
                    <a:cubicBezTo>
                      <a:pt x="47" y="25"/>
                      <a:pt x="47" y="26"/>
                      <a:pt x="48" y="27"/>
                    </a:cubicBezTo>
                    <a:cubicBezTo>
                      <a:pt x="48" y="26"/>
                      <a:pt x="49" y="26"/>
                      <a:pt x="49" y="26"/>
                    </a:cubicBezTo>
                    <a:cubicBezTo>
                      <a:pt x="53" y="24"/>
                      <a:pt x="57" y="23"/>
                      <a:pt x="61" y="26"/>
                    </a:cubicBezTo>
                    <a:cubicBezTo>
                      <a:pt x="64" y="28"/>
                      <a:pt x="65" y="33"/>
                      <a:pt x="64" y="37"/>
                    </a:cubicBezTo>
                    <a:cubicBezTo>
                      <a:pt x="63" y="43"/>
                      <a:pt x="58" y="47"/>
                      <a:pt x="53" y="49"/>
                    </a:cubicBezTo>
                    <a:cubicBezTo>
                      <a:pt x="48" y="50"/>
                      <a:pt x="43" y="52"/>
                      <a:pt x="38" y="53"/>
                    </a:cubicBezTo>
                    <a:cubicBezTo>
                      <a:pt x="35" y="48"/>
                      <a:pt x="32" y="44"/>
                      <a:pt x="29" y="39"/>
                    </a:cubicBezTo>
                    <a:cubicBezTo>
                      <a:pt x="25" y="32"/>
                      <a:pt x="27" y="25"/>
                      <a:pt x="31" y="21"/>
                    </a:cubicBezTo>
                    <a:cubicBezTo>
                      <a:pt x="37" y="16"/>
                      <a:pt x="44" y="17"/>
                      <a:pt x="47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0" name="Freeform 78"/>
              <p:cNvSpPr>
                <a:spLocks/>
              </p:cNvSpPr>
              <p:nvPr/>
            </p:nvSpPr>
            <p:spPr bwMode="auto">
              <a:xfrm>
                <a:off x="869" y="40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1" name="Freeform 79"/>
              <p:cNvSpPr>
                <a:spLocks noEditPoints="1"/>
              </p:cNvSpPr>
              <p:nvPr/>
            </p:nvSpPr>
            <p:spPr bwMode="auto">
              <a:xfrm>
                <a:off x="837" y="3988"/>
                <a:ext cx="71" cy="124"/>
              </a:xfrm>
              <a:custGeom>
                <a:avLst/>
                <a:gdLst>
                  <a:gd name="T0" fmla="*/ 49 w 65"/>
                  <a:gd name="T1" fmla="*/ 102 h 114"/>
                  <a:gd name="T2" fmla="*/ 45 w 65"/>
                  <a:gd name="T3" fmla="*/ 85 h 114"/>
                  <a:gd name="T4" fmla="*/ 42 w 65"/>
                  <a:gd name="T5" fmla="*/ 72 h 114"/>
                  <a:gd name="T6" fmla="*/ 44 w 65"/>
                  <a:gd name="T7" fmla="*/ 69 h 114"/>
                  <a:gd name="T8" fmla="*/ 57 w 65"/>
                  <a:gd name="T9" fmla="*/ 43 h 114"/>
                  <a:gd name="T10" fmla="*/ 48 w 65"/>
                  <a:gd name="T11" fmla="*/ 0 h 114"/>
                  <a:gd name="T12" fmla="*/ 0 w 65"/>
                  <a:gd name="T13" fmla="*/ 10 h 114"/>
                  <a:gd name="T14" fmla="*/ 9 w 65"/>
                  <a:gd name="T15" fmla="*/ 52 h 114"/>
                  <a:gd name="T16" fmla="*/ 31 w 65"/>
                  <a:gd name="T17" fmla="*/ 71 h 114"/>
                  <a:gd name="T18" fmla="*/ 34 w 65"/>
                  <a:gd name="T19" fmla="*/ 74 h 114"/>
                  <a:gd name="T20" fmla="*/ 40 w 65"/>
                  <a:gd name="T21" fmla="*/ 101 h 114"/>
                  <a:gd name="T22" fmla="*/ 40 w 65"/>
                  <a:gd name="T23" fmla="*/ 104 h 114"/>
                  <a:gd name="T24" fmla="*/ 25 w 65"/>
                  <a:gd name="T25" fmla="*/ 111 h 114"/>
                  <a:gd name="T26" fmla="*/ 65 w 65"/>
                  <a:gd name="T27" fmla="*/ 102 h 114"/>
                  <a:gd name="T28" fmla="*/ 49 w 65"/>
                  <a:gd name="T29" fmla="*/ 102 h 114"/>
                  <a:gd name="T30" fmla="*/ 34 w 65"/>
                  <a:gd name="T31" fmla="*/ 52 h 114"/>
                  <a:gd name="T32" fmla="*/ 21 w 65"/>
                  <a:gd name="T33" fmla="*/ 47 h 114"/>
                  <a:gd name="T34" fmla="*/ 12 w 65"/>
                  <a:gd name="T35" fmla="*/ 38 h 114"/>
                  <a:gd name="T36" fmla="*/ 19 w 65"/>
                  <a:gd name="T37" fmla="*/ 21 h 114"/>
                  <a:gd name="T38" fmla="*/ 29 w 65"/>
                  <a:gd name="T39" fmla="*/ 24 h 114"/>
                  <a:gd name="T40" fmla="*/ 29 w 65"/>
                  <a:gd name="T41" fmla="*/ 24 h 114"/>
                  <a:gd name="T42" fmla="*/ 37 w 65"/>
                  <a:gd name="T43" fmla="*/ 17 h 114"/>
                  <a:gd name="T44" fmla="*/ 47 w 65"/>
                  <a:gd name="T45" fmla="*/ 24 h 114"/>
                  <a:gd name="T46" fmla="*/ 44 w 65"/>
                  <a:gd name="T47" fmla="*/ 41 h 114"/>
                  <a:gd name="T48" fmla="*/ 34 w 65"/>
                  <a:gd name="T49" fmla="*/ 5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" h="114">
                    <a:moveTo>
                      <a:pt x="49" y="102"/>
                    </a:moveTo>
                    <a:cubicBezTo>
                      <a:pt x="47" y="96"/>
                      <a:pt x="46" y="91"/>
                      <a:pt x="45" y="85"/>
                    </a:cubicBezTo>
                    <a:cubicBezTo>
                      <a:pt x="44" y="80"/>
                      <a:pt x="43" y="76"/>
                      <a:pt x="42" y="72"/>
                    </a:cubicBezTo>
                    <a:cubicBezTo>
                      <a:pt x="42" y="70"/>
                      <a:pt x="42" y="69"/>
                      <a:pt x="44" y="69"/>
                    </a:cubicBezTo>
                    <a:cubicBezTo>
                      <a:pt x="54" y="63"/>
                      <a:pt x="59" y="54"/>
                      <a:pt x="57" y="43"/>
                    </a:cubicBezTo>
                    <a:cubicBezTo>
                      <a:pt x="54" y="29"/>
                      <a:pt x="51" y="15"/>
                      <a:pt x="48" y="0"/>
                    </a:cubicBezTo>
                    <a:cubicBezTo>
                      <a:pt x="32" y="4"/>
                      <a:pt x="16" y="7"/>
                      <a:pt x="0" y="10"/>
                    </a:cubicBezTo>
                    <a:cubicBezTo>
                      <a:pt x="3" y="24"/>
                      <a:pt x="6" y="38"/>
                      <a:pt x="9" y="52"/>
                    </a:cubicBezTo>
                    <a:cubicBezTo>
                      <a:pt x="11" y="63"/>
                      <a:pt x="19" y="70"/>
                      <a:pt x="31" y="71"/>
                    </a:cubicBezTo>
                    <a:cubicBezTo>
                      <a:pt x="33" y="71"/>
                      <a:pt x="34" y="72"/>
                      <a:pt x="34" y="74"/>
                    </a:cubicBezTo>
                    <a:cubicBezTo>
                      <a:pt x="36" y="83"/>
                      <a:pt x="38" y="92"/>
                      <a:pt x="40" y="101"/>
                    </a:cubicBezTo>
                    <a:cubicBezTo>
                      <a:pt x="40" y="102"/>
                      <a:pt x="40" y="103"/>
                      <a:pt x="40" y="104"/>
                    </a:cubicBezTo>
                    <a:cubicBezTo>
                      <a:pt x="35" y="106"/>
                      <a:pt x="29" y="106"/>
                      <a:pt x="25" y="111"/>
                    </a:cubicBezTo>
                    <a:cubicBezTo>
                      <a:pt x="31" y="114"/>
                      <a:pt x="60" y="109"/>
                      <a:pt x="65" y="102"/>
                    </a:cubicBezTo>
                    <a:cubicBezTo>
                      <a:pt x="60" y="101"/>
                      <a:pt x="54" y="102"/>
                      <a:pt x="49" y="102"/>
                    </a:cubicBezTo>
                    <a:close/>
                    <a:moveTo>
                      <a:pt x="34" y="52"/>
                    </a:moveTo>
                    <a:cubicBezTo>
                      <a:pt x="30" y="51"/>
                      <a:pt x="25" y="49"/>
                      <a:pt x="21" y="47"/>
                    </a:cubicBezTo>
                    <a:cubicBezTo>
                      <a:pt x="17" y="45"/>
                      <a:pt x="14" y="42"/>
                      <a:pt x="12" y="38"/>
                    </a:cubicBezTo>
                    <a:cubicBezTo>
                      <a:pt x="9" y="32"/>
                      <a:pt x="11" y="21"/>
                      <a:pt x="19" y="21"/>
                    </a:cubicBezTo>
                    <a:cubicBezTo>
                      <a:pt x="22" y="21"/>
                      <a:pt x="25" y="23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1" y="21"/>
                      <a:pt x="32" y="17"/>
                      <a:pt x="37" y="17"/>
                    </a:cubicBezTo>
                    <a:cubicBezTo>
                      <a:pt x="41" y="17"/>
                      <a:pt x="45" y="19"/>
                      <a:pt x="47" y="24"/>
                    </a:cubicBezTo>
                    <a:cubicBezTo>
                      <a:pt x="50" y="30"/>
                      <a:pt x="48" y="36"/>
                      <a:pt x="44" y="41"/>
                    </a:cubicBezTo>
                    <a:cubicBezTo>
                      <a:pt x="41" y="45"/>
                      <a:pt x="37" y="49"/>
                      <a:pt x="34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2" name="Freeform 80"/>
              <p:cNvSpPr>
                <a:spLocks/>
              </p:cNvSpPr>
              <p:nvPr/>
            </p:nvSpPr>
            <p:spPr bwMode="auto">
              <a:xfrm>
                <a:off x="529" y="3982"/>
                <a:ext cx="162" cy="131"/>
              </a:xfrm>
              <a:custGeom>
                <a:avLst/>
                <a:gdLst>
                  <a:gd name="T0" fmla="*/ 121 w 148"/>
                  <a:gd name="T1" fmla="*/ 8 h 120"/>
                  <a:gd name="T2" fmla="*/ 74 w 148"/>
                  <a:gd name="T3" fmla="*/ 25 h 120"/>
                  <a:gd name="T4" fmla="*/ 28 w 148"/>
                  <a:gd name="T5" fmla="*/ 8 h 120"/>
                  <a:gd name="T6" fmla="*/ 15 w 148"/>
                  <a:gd name="T7" fmla="*/ 64 h 120"/>
                  <a:gd name="T8" fmla="*/ 74 w 148"/>
                  <a:gd name="T9" fmla="*/ 120 h 120"/>
                  <a:gd name="T10" fmla="*/ 133 w 148"/>
                  <a:gd name="T11" fmla="*/ 64 h 120"/>
                  <a:gd name="T12" fmla="*/ 121 w 148"/>
                  <a:gd name="T13" fmla="*/ 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8" h="120">
                    <a:moveTo>
                      <a:pt x="121" y="8"/>
                    </a:moveTo>
                    <a:cubicBezTo>
                      <a:pt x="103" y="0"/>
                      <a:pt x="82" y="7"/>
                      <a:pt x="74" y="25"/>
                    </a:cubicBezTo>
                    <a:cubicBezTo>
                      <a:pt x="66" y="7"/>
                      <a:pt x="45" y="0"/>
                      <a:pt x="28" y="8"/>
                    </a:cubicBezTo>
                    <a:cubicBezTo>
                      <a:pt x="9" y="16"/>
                      <a:pt x="0" y="38"/>
                      <a:pt x="15" y="64"/>
                    </a:cubicBezTo>
                    <a:cubicBezTo>
                      <a:pt x="25" y="82"/>
                      <a:pt x="42" y="96"/>
                      <a:pt x="74" y="120"/>
                    </a:cubicBezTo>
                    <a:cubicBezTo>
                      <a:pt x="107" y="96"/>
                      <a:pt x="123" y="82"/>
                      <a:pt x="133" y="64"/>
                    </a:cubicBezTo>
                    <a:cubicBezTo>
                      <a:pt x="148" y="38"/>
                      <a:pt x="139" y="16"/>
                      <a:pt x="12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3" name="Freeform 81"/>
              <p:cNvSpPr>
                <a:spLocks/>
              </p:cNvSpPr>
              <p:nvPr/>
            </p:nvSpPr>
            <p:spPr bwMode="auto">
              <a:xfrm>
                <a:off x="525" y="3757"/>
                <a:ext cx="86" cy="78"/>
              </a:xfrm>
              <a:custGeom>
                <a:avLst/>
                <a:gdLst>
                  <a:gd name="T0" fmla="*/ 43 w 79"/>
                  <a:gd name="T1" fmla="*/ 8 h 72"/>
                  <a:gd name="T2" fmla="*/ 37 w 79"/>
                  <a:gd name="T3" fmla="*/ 25 h 72"/>
                  <a:gd name="T4" fmla="*/ 12 w 79"/>
                  <a:gd name="T5" fmla="*/ 26 h 72"/>
                  <a:gd name="T6" fmla="*/ 13 w 79"/>
                  <a:gd name="T7" fmla="*/ 55 h 72"/>
                  <a:gd name="T8" fmla="*/ 44 w 79"/>
                  <a:gd name="T9" fmla="*/ 65 h 72"/>
                  <a:gd name="T10" fmla="*/ 64 w 79"/>
                  <a:gd name="T11" fmla="*/ 72 h 72"/>
                  <a:gd name="T12" fmla="*/ 67 w 79"/>
                  <a:gd name="T13" fmla="*/ 52 h 72"/>
                  <a:gd name="T14" fmla="*/ 71 w 79"/>
                  <a:gd name="T15" fmla="*/ 11 h 72"/>
                  <a:gd name="T16" fmla="*/ 43 w 79"/>
                  <a:gd name="T17" fmla="*/ 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72">
                    <a:moveTo>
                      <a:pt x="43" y="8"/>
                    </a:moveTo>
                    <a:cubicBezTo>
                      <a:pt x="36" y="15"/>
                      <a:pt x="37" y="25"/>
                      <a:pt x="37" y="25"/>
                    </a:cubicBezTo>
                    <a:cubicBezTo>
                      <a:pt x="37" y="25"/>
                      <a:pt x="25" y="15"/>
                      <a:pt x="12" y="26"/>
                    </a:cubicBezTo>
                    <a:cubicBezTo>
                      <a:pt x="0" y="35"/>
                      <a:pt x="5" y="49"/>
                      <a:pt x="13" y="55"/>
                    </a:cubicBezTo>
                    <a:cubicBezTo>
                      <a:pt x="19" y="60"/>
                      <a:pt x="26" y="63"/>
                      <a:pt x="44" y="65"/>
                    </a:cubicBezTo>
                    <a:cubicBezTo>
                      <a:pt x="56" y="66"/>
                      <a:pt x="64" y="72"/>
                      <a:pt x="64" y="72"/>
                    </a:cubicBezTo>
                    <a:cubicBezTo>
                      <a:pt x="64" y="72"/>
                      <a:pt x="62" y="64"/>
                      <a:pt x="67" y="52"/>
                    </a:cubicBezTo>
                    <a:cubicBezTo>
                      <a:pt x="72" y="39"/>
                      <a:pt x="79" y="22"/>
                      <a:pt x="71" y="11"/>
                    </a:cubicBezTo>
                    <a:cubicBezTo>
                      <a:pt x="63" y="0"/>
                      <a:pt x="50" y="1"/>
                      <a:pt x="4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4" name="Freeform 82"/>
              <p:cNvSpPr>
                <a:spLocks/>
              </p:cNvSpPr>
              <p:nvPr/>
            </p:nvSpPr>
            <p:spPr bwMode="auto">
              <a:xfrm>
                <a:off x="608" y="3803"/>
                <a:ext cx="85" cy="78"/>
              </a:xfrm>
              <a:custGeom>
                <a:avLst/>
                <a:gdLst>
                  <a:gd name="T0" fmla="*/ 67 w 78"/>
                  <a:gd name="T1" fmla="*/ 26 h 72"/>
                  <a:gd name="T2" fmla="*/ 42 w 78"/>
                  <a:gd name="T3" fmla="*/ 25 h 72"/>
                  <a:gd name="T4" fmla="*/ 35 w 78"/>
                  <a:gd name="T5" fmla="*/ 8 h 72"/>
                  <a:gd name="T6" fmla="*/ 8 w 78"/>
                  <a:gd name="T7" fmla="*/ 11 h 72"/>
                  <a:gd name="T8" fmla="*/ 12 w 78"/>
                  <a:gd name="T9" fmla="*/ 52 h 72"/>
                  <a:gd name="T10" fmla="*/ 15 w 78"/>
                  <a:gd name="T11" fmla="*/ 72 h 72"/>
                  <a:gd name="T12" fmla="*/ 35 w 78"/>
                  <a:gd name="T13" fmla="*/ 65 h 72"/>
                  <a:gd name="T14" fmla="*/ 66 w 78"/>
                  <a:gd name="T15" fmla="*/ 55 h 72"/>
                  <a:gd name="T16" fmla="*/ 67 w 78"/>
                  <a:gd name="T17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72">
                    <a:moveTo>
                      <a:pt x="67" y="26"/>
                    </a:moveTo>
                    <a:cubicBezTo>
                      <a:pt x="54" y="15"/>
                      <a:pt x="42" y="25"/>
                      <a:pt x="42" y="25"/>
                    </a:cubicBezTo>
                    <a:cubicBezTo>
                      <a:pt x="42" y="25"/>
                      <a:pt x="42" y="15"/>
                      <a:pt x="35" y="8"/>
                    </a:cubicBezTo>
                    <a:cubicBezTo>
                      <a:pt x="28" y="1"/>
                      <a:pt x="16" y="0"/>
                      <a:pt x="8" y="11"/>
                    </a:cubicBezTo>
                    <a:cubicBezTo>
                      <a:pt x="0" y="22"/>
                      <a:pt x="7" y="39"/>
                      <a:pt x="12" y="52"/>
                    </a:cubicBezTo>
                    <a:cubicBezTo>
                      <a:pt x="17" y="64"/>
                      <a:pt x="15" y="72"/>
                      <a:pt x="15" y="72"/>
                    </a:cubicBezTo>
                    <a:cubicBezTo>
                      <a:pt x="15" y="72"/>
                      <a:pt x="23" y="66"/>
                      <a:pt x="35" y="65"/>
                    </a:cubicBezTo>
                    <a:cubicBezTo>
                      <a:pt x="53" y="63"/>
                      <a:pt x="60" y="60"/>
                      <a:pt x="66" y="55"/>
                    </a:cubicBezTo>
                    <a:cubicBezTo>
                      <a:pt x="73" y="49"/>
                      <a:pt x="78" y="35"/>
                      <a:pt x="67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5" name="Freeform 83"/>
              <p:cNvSpPr>
                <a:spLocks noEditPoints="1"/>
              </p:cNvSpPr>
              <p:nvPr/>
            </p:nvSpPr>
            <p:spPr bwMode="auto">
              <a:xfrm>
                <a:off x="761" y="3771"/>
                <a:ext cx="141" cy="121"/>
              </a:xfrm>
              <a:custGeom>
                <a:avLst/>
                <a:gdLst>
                  <a:gd name="T0" fmla="*/ 97 w 130"/>
                  <a:gd name="T1" fmla="*/ 1 h 111"/>
                  <a:gd name="T2" fmla="*/ 65 w 130"/>
                  <a:gd name="T3" fmla="*/ 21 h 111"/>
                  <a:gd name="T4" fmla="*/ 32 w 130"/>
                  <a:gd name="T5" fmla="*/ 0 h 111"/>
                  <a:gd name="T6" fmla="*/ 0 w 130"/>
                  <a:gd name="T7" fmla="*/ 28 h 111"/>
                  <a:gd name="T8" fmla="*/ 65 w 130"/>
                  <a:gd name="T9" fmla="*/ 111 h 111"/>
                  <a:gd name="T10" fmla="*/ 130 w 130"/>
                  <a:gd name="T11" fmla="*/ 28 h 111"/>
                  <a:gd name="T12" fmla="*/ 97 w 130"/>
                  <a:gd name="T13" fmla="*/ 1 h 111"/>
                  <a:gd name="T14" fmla="*/ 75 w 130"/>
                  <a:gd name="T15" fmla="*/ 68 h 111"/>
                  <a:gd name="T16" fmla="*/ 65 w 130"/>
                  <a:gd name="T17" fmla="*/ 76 h 111"/>
                  <a:gd name="T18" fmla="*/ 54 w 130"/>
                  <a:gd name="T19" fmla="*/ 68 h 111"/>
                  <a:gd name="T20" fmla="*/ 54 w 130"/>
                  <a:gd name="T21" fmla="*/ 45 h 111"/>
                  <a:gd name="T22" fmla="*/ 65 w 130"/>
                  <a:gd name="T23" fmla="*/ 36 h 111"/>
                  <a:gd name="T24" fmla="*/ 75 w 130"/>
                  <a:gd name="T25" fmla="*/ 45 h 111"/>
                  <a:gd name="T26" fmla="*/ 75 w 130"/>
                  <a:gd name="T27" fmla="*/ 6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0" h="111">
                    <a:moveTo>
                      <a:pt x="97" y="1"/>
                    </a:moveTo>
                    <a:cubicBezTo>
                      <a:pt x="81" y="1"/>
                      <a:pt x="73" y="7"/>
                      <a:pt x="65" y="21"/>
                    </a:cubicBezTo>
                    <a:cubicBezTo>
                      <a:pt x="57" y="7"/>
                      <a:pt x="49" y="0"/>
                      <a:pt x="32" y="0"/>
                    </a:cubicBezTo>
                    <a:cubicBezTo>
                      <a:pt x="14" y="0"/>
                      <a:pt x="0" y="13"/>
                      <a:pt x="0" y="28"/>
                    </a:cubicBezTo>
                    <a:cubicBezTo>
                      <a:pt x="0" y="56"/>
                      <a:pt x="32" y="83"/>
                      <a:pt x="65" y="111"/>
                    </a:cubicBezTo>
                    <a:cubicBezTo>
                      <a:pt x="97" y="83"/>
                      <a:pt x="130" y="56"/>
                      <a:pt x="130" y="28"/>
                    </a:cubicBezTo>
                    <a:cubicBezTo>
                      <a:pt x="130" y="13"/>
                      <a:pt x="115" y="1"/>
                      <a:pt x="97" y="1"/>
                    </a:cubicBezTo>
                    <a:close/>
                    <a:moveTo>
                      <a:pt x="75" y="68"/>
                    </a:moveTo>
                    <a:cubicBezTo>
                      <a:pt x="76" y="72"/>
                      <a:pt x="70" y="76"/>
                      <a:pt x="65" y="76"/>
                    </a:cubicBezTo>
                    <a:cubicBezTo>
                      <a:pt x="59" y="76"/>
                      <a:pt x="54" y="72"/>
                      <a:pt x="54" y="68"/>
                    </a:cubicBezTo>
                    <a:cubicBezTo>
                      <a:pt x="62" y="64"/>
                      <a:pt x="54" y="50"/>
                      <a:pt x="54" y="45"/>
                    </a:cubicBezTo>
                    <a:cubicBezTo>
                      <a:pt x="54" y="40"/>
                      <a:pt x="59" y="36"/>
                      <a:pt x="65" y="36"/>
                    </a:cubicBezTo>
                    <a:cubicBezTo>
                      <a:pt x="70" y="36"/>
                      <a:pt x="75" y="40"/>
                      <a:pt x="75" y="45"/>
                    </a:cubicBezTo>
                    <a:cubicBezTo>
                      <a:pt x="75" y="52"/>
                      <a:pt x="67" y="62"/>
                      <a:pt x="75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6" name="Freeform 84"/>
              <p:cNvSpPr>
                <a:spLocks/>
              </p:cNvSpPr>
              <p:nvPr/>
            </p:nvSpPr>
            <p:spPr bwMode="auto">
              <a:xfrm>
                <a:off x="992" y="3761"/>
                <a:ext cx="128" cy="143"/>
              </a:xfrm>
              <a:custGeom>
                <a:avLst/>
                <a:gdLst>
                  <a:gd name="T0" fmla="*/ 93 w 118"/>
                  <a:gd name="T1" fmla="*/ 5 h 131"/>
                  <a:gd name="T2" fmla="*/ 59 w 118"/>
                  <a:gd name="T3" fmla="*/ 23 h 131"/>
                  <a:gd name="T4" fmla="*/ 24 w 118"/>
                  <a:gd name="T5" fmla="*/ 5 h 131"/>
                  <a:gd name="T6" fmla="*/ 10 w 118"/>
                  <a:gd name="T7" fmla="*/ 49 h 131"/>
                  <a:gd name="T8" fmla="*/ 35 w 118"/>
                  <a:gd name="T9" fmla="*/ 89 h 131"/>
                  <a:gd name="T10" fmla="*/ 59 w 118"/>
                  <a:gd name="T11" fmla="*/ 131 h 131"/>
                  <a:gd name="T12" fmla="*/ 83 w 118"/>
                  <a:gd name="T13" fmla="*/ 89 h 131"/>
                  <a:gd name="T14" fmla="*/ 108 w 118"/>
                  <a:gd name="T15" fmla="*/ 49 h 131"/>
                  <a:gd name="T16" fmla="*/ 93 w 118"/>
                  <a:gd name="T17" fmla="*/ 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8" h="131">
                    <a:moveTo>
                      <a:pt x="93" y="5"/>
                    </a:moveTo>
                    <a:cubicBezTo>
                      <a:pt x="79" y="0"/>
                      <a:pt x="64" y="8"/>
                      <a:pt x="59" y="23"/>
                    </a:cubicBezTo>
                    <a:cubicBezTo>
                      <a:pt x="54" y="8"/>
                      <a:pt x="39" y="0"/>
                      <a:pt x="24" y="5"/>
                    </a:cubicBezTo>
                    <a:cubicBezTo>
                      <a:pt x="6" y="11"/>
                      <a:pt x="0" y="31"/>
                      <a:pt x="10" y="49"/>
                    </a:cubicBezTo>
                    <a:cubicBezTo>
                      <a:pt x="16" y="62"/>
                      <a:pt x="26" y="76"/>
                      <a:pt x="35" y="89"/>
                    </a:cubicBezTo>
                    <a:cubicBezTo>
                      <a:pt x="44" y="103"/>
                      <a:pt x="52" y="116"/>
                      <a:pt x="59" y="131"/>
                    </a:cubicBezTo>
                    <a:cubicBezTo>
                      <a:pt x="65" y="116"/>
                      <a:pt x="73" y="103"/>
                      <a:pt x="83" y="89"/>
                    </a:cubicBezTo>
                    <a:cubicBezTo>
                      <a:pt x="92" y="76"/>
                      <a:pt x="101" y="62"/>
                      <a:pt x="108" y="49"/>
                    </a:cubicBezTo>
                    <a:cubicBezTo>
                      <a:pt x="118" y="31"/>
                      <a:pt x="111" y="11"/>
                      <a:pt x="9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7" name="Freeform 85"/>
              <p:cNvSpPr>
                <a:spLocks/>
              </p:cNvSpPr>
              <p:nvPr/>
            </p:nvSpPr>
            <p:spPr bwMode="auto">
              <a:xfrm>
                <a:off x="1313" y="3768"/>
                <a:ext cx="49" cy="38"/>
              </a:xfrm>
              <a:custGeom>
                <a:avLst/>
                <a:gdLst>
                  <a:gd name="T0" fmla="*/ 29 w 45"/>
                  <a:gd name="T1" fmla="*/ 16 h 35"/>
                  <a:gd name="T2" fmla="*/ 29 w 45"/>
                  <a:gd name="T3" fmla="*/ 16 h 35"/>
                  <a:gd name="T4" fmla="*/ 29 w 45"/>
                  <a:gd name="T5" fmla="*/ 16 h 35"/>
                  <a:gd name="T6" fmla="*/ 33 w 45"/>
                  <a:gd name="T7" fmla="*/ 0 h 35"/>
                  <a:gd name="T8" fmla="*/ 8 w 45"/>
                  <a:gd name="T9" fmla="*/ 15 h 35"/>
                  <a:gd name="T10" fmla="*/ 4 w 45"/>
                  <a:gd name="T11" fmla="*/ 28 h 35"/>
                  <a:gd name="T12" fmla="*/ 0 w 45"/>
                  <a:gd name="T13" fmla="*/ 30 h 35"/>
                  <a:gd name="T14" fmla="*/ 1 w 45"/>
                  <a:gd name="T15" fmla="*/ 33 h 35"/>
                  <a:gd name="T16" fmla="*/ 2 w 45"/>
                  <a:gd name="T17" fmla="*/ 34 h 35"/>
                  <a:gd name="T18" fmla="*/ 6 w 45"/>
                  <a:gd name="T19" fmla="*/ 31 h 35"/>
                  <a:gd name="T20" fmla="*/ 19 w 45"/>
                  <a:gd name="T21" fmla="*/ 35 h 35"/>
                  <a:gd name="T22" fmla="*/ 45 w 45"/>
                  <a:gd name="T23" fmla="*/ 21 h 35"/>
                  <a:gd name="T24" fmla="*/ 29 w 45"/>
                  <a:gd name="T25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5">
                    <a:moveTo>
                      <a:pt x="29" y="16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1"/>
                      <a:pt x="1" y="32"/>
                      <a:pt x="1" y="33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29" y="16"/>
                      <a:pt x="29" y="16"/>
                      <a:pt x="2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8" name="Freeform 86"/>
              <p:cNvSpPr>
                <a:spLocks/>
              </p:cNvSpPr>
              <p:nvPr/>
            </p:nvSpPr>
            <p:spPr bwMode="auto">
              <a:xfrm>
                <a:off x="1215" y="3773"/>
                <a:ext cx="101" cy="99"/>
              </a:xfrm>
              <a:custGeom>
                <a:avLst/>
                <a:gdLst>
                  <a:gd name="T0" fmla="*/ 75 w 93"/>
                  <a:gd name="T1" fmla="*/ 38 h 91"/>
                  <a:gd name="T2" fmla="*/ 73 w 93"/>
                  <a:gd name="T3" fmla="*/ 39 h 91"/>
                  <a:gd name="T4" fmla="*/ 71 w 93"/>
                  <a:gd name="T5" fmla="*/ 37 h 91"/>
                  <a:gd name="T6" fmla="*/ 73 w 93"/>
                  <a:gd name="T7" fmla="*/ 35 h 91"/>
                  <a:gd name="T8" fmla="*/ 74 w 93"/>
                  <a:gd name="T9" fmla="*/ 35 h 91"/>
                  <a:gd name="T10" fmla="*/ 90 w 93"/>
                  <a:gd name="T11" fmla="*/ 26 h 91"/>
                  <a:gd name="T12" fmla="*/ 49 w 93"/>
                  <a:gd name="T13" fmla="*/ 20 h 91"/>
                  <a:gd name="T14" fmla="*/ 6 w 93"/>
                  <a:gd name="T15" fmla="*/ 45 h 91"/>
                  <a:gd name="T16" fmla="*/ 15 w 93"/>
                  <a:gd name="T17" fmla="*/ 64 h 91"/>
                  <a:gd name="T18" fmla="*/ 21 w 93"/>
                  <a:gd name="T19" fmla="*/ 61 h 91"/>
                  <a:gd name="T20" fmla="*/ 24 w 93"/>
                  <a:gd name="T21" fmla="*/ 59 h 91"/>
                  <a:gd name="T22" fmla="*/ 26 w 93"/>
                  <a:gd name="T23" fmla="*/ 62 h 91"/>
                  <a:gd name="T24" fmla="*/ 24 w 93"/>
                  <a:gd name="T25" fmla="*/ 64 h 91"/>
                  <a:gd name="T26" fmla="*/ 23 w 93"/>
                  <a:gd name="T27" fmla="*/ 64 h 91"/>
                  <a:gd name="T28" fmla="*/ 18 w 93"/>
                  <a:gd name="T29" fmla="*/ 67 h 91"/>
                  <a:gd name="T30" fmla="*/ 49 w 93"/>
                  <a:gd name="T31" fmla="*/ 91 h 91"/>
                  <a:gd name="T32" fmla="*/ 92 w 93"/>
                  <a:gd name="T33" fmla="*/ 45 h 91"/>
                  <a:gd name="T34" fmla="*/ 91 w 93"/>
                  <a:gd name="T35" fmla="*/ 29 h 91"/>
                  <a:gd name="T36" fmla="*/ 75 w 93"/>
                  <a:gd name="T37" fmla="*/ 3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1">
                    <a:moveTo>
                      <a:pt x="75" y="38"/>
                    </a:moveTo>
                    <a:cubicBezTo>
                      <a:pt x="75" y="39"/>
                      <a:pt x="74" y="39"/>
                      <a:pt x="73" y="39"/>
                    </a:cubicBezTo>
                    <a:cubicBezTo>
                      <a:pt x="72" y="39"/>
                      <a:pt x="71" y="38"/>
                      <a:pt x="71" y="37"/>
                    </a:cubicBezTo>
                    <a:cubicBezTo>
                      <a:pt x="71" y="36"/>
                      <a:pt x="72" y="35"/>
                      <a:pt x="73" y="35"/>
                    </a:cubicBezTo>
                    <a:cubicBezTo>
                      <a:pt x="74" y="35"/>
                      <a:pt x="74" y="35"/>
                      <a:pt x="74" y="35"/>
                    </a:cubicBezTo>
                    <a:cubicBezTo>
                      <a:pt x="90" y="26"/>
                      <a:pt x="90" y="26"/>
                      <a:pt x="90" y="26"/>
                    </a:cubicBezTo>
                    <a:cubicBezTo>
                      <a:pt x="83" y="13"/>
                      <a:pt x="67" y="6"/>
                      <a:pt x="49" y="20"/>
                    </a:cubicBezTo>
                    <a:cubicBezTo>
                      <a:pt x="22" y="0"/>
                      <a:pt x="0" y="22"/>
                      <a:pt x="6" y="45"/>
                    </a:cubicBezTo>
                    <a:cubicBezTo>
                      <a:pt x="7" y="52"/>
                      <a:pt x="11" y="58"/>
                      <a:pt x="15" y="64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2" y="60"/>
                      <a:pt x="23" y="59"/>
                      <a:pt x="24" y="59"/>
                    </a:cubicBezTo>
                    <a:cubicBezTo>
                      <a:pt x="25" y="59"/>
                      <a:pt x="26" y="60"/>
                      <a:pt x="26" y="62"/>
                    </a:cubicBezTo>
                    <a:cubicBezTo>
                      <a:pt x="26" y="63"/>
                      <a:pt x="25" y="64"/>
                      <a:pt x="24" y="64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31" y="81"/>
                      <a:pt x="49" y="91"/>
                      <a:pt x="49" y="91"/>
                    </a:cubicBezTo>
                    <a:cubicBezTo>
                      <a:pt x="49" y="91"/>
                      <a:pt x="85" y="71"/>
                      <a:pt x="92" y="45"/>
                    </a:cubicBezTo>
                    <a:cubicBezTo>
                      <a:pt x="93" y="40"/>
                      <a:pt x="93" y="34"/>
                      <a:pt x="91" y="29"/>
                    </a:cubicBezTo>
                    <a:lnTo>
                      <a:pt x="7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9" name="Freeform 87"/>
              <p:cNvSpPr>
                <a:spLocks/>
              </p:cNvSpPr>
              <p:nvPr/>
            </p:nvSpPr>
            <p:spPr bwMode="auto">
              <a:xfrm>
                <a:off x="1192" y="3841"/>
                <a:ext cx="43" cy="25"/>
              </a:xfrm>
              <a:custGeom>
                <a:avLst/>
                <a:gdLst>
                  <a:gd name="T0" fmla="*/ 36 w 39"/>
                  <a:gd name="T1" fmla="*/ 2 h 23"/>
                  <a:gd name="T2" fmla="*/ 36 w 39"/>
                  <a:gd name="T3" fmla="*/ 2 h 23"/>
                  <a:gd name="T4" fmla="*/ 22 w 39"/>
                  <a:gd name="T5" fmla="*/ 9 h 23"/>
                  <a:gd name="T6" fmla="*/ 22 w 39"/>
                  <a:gd name="T7" fmla="*/ 0 h 23"/>
                  <a:gd name="T8" fmla="*/ 0 w 39"/>
                  <a:gd name="T9" fmla="*/ 23 h 23"/>
                  <a:gd name="T10" fmla="*/ 30 w 39"/>
                  <a:gd name="T11" fmla="*/ 17 h 23"/>
                  <a:gd name="T12" fmla="*/ 23 w 39"/>
                  <a:gd name="T13" fmla="*/ 13 h 23"/>
                  <a:gd name="T14" fmla="*/ 39 w 39"/>
                  <a:gd name="T15" fmla="*/ 5 h 23"/>
                  <a:gd name="T16" fmla="*/ 36 w 39"/>
                  <a:gd name="T1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3">
                    <a:moveTo>
                      <a:pt x="36" y="2"/>
                    </a:moveTo>
                    <a:cubicBezTo>
                      <a:pt x="36" y="2"/>
                      <a:pt x="36" y="2"/>
                      <a:pt x="36" y="2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8" y="4"/>
                      <a:pt x="37" y="3"/>
                      <a:pt x="3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0" name="Freeform 88"/>
              <p:cNvSpPr>
                <a:spLocks/>
              </p:cNvSpPr>
              <p:nvPr/>
            </p:nvSpPr>
            <p:spPr bwMode="auto">
              <a:xfrm>
                <a:off x="1426" y="3763"/>
                <a:ext cx="146" cy="134"/>
              </a:xfrm>
              <a:custGeom>
                <a:avLst/>
                <a:gdLst>
                  <a:gd name="T0" fmla="*/ 112 w 134"/>
                  <a:gd name="T1" fmla="*/ 4 h 123"/>
                  <a:gd name="T2" fmla="*/ 80 w 134"/>
                  <a:gd name="T3" fmla="*/ 5 h 123"/>
                  <a:gd name="T4" fmla="*/ 66 w 134"/>
                  <a:gd name="T5" fmla="*/ 16 h 123"/>
                  <a:gd name="T6" fmla="*/ 73 w 134"/>
                  <a:gd name="T7" fmla="*/ 30 h 123"/>
                  <a:gd name="T8" fmla="*/ 78 w 134"/>
                  <a:gd name="T9" fmla="*/ 23 h 123"/>
                  <a:gd name="T10" fmla="*/ 109 w 134"/>
                  <a:gd name="T11" fmla="*/ 16 h 123"/>
                  <a:gd name="T12" fmla="*/ 120 w 134"/>
                  <a:gd name="T13" fmla="*/ 31 h 123"/>
                  <a:gd name="T14" fmla="*/ 120 w 134"/>
                  <a:gd name="T15" fmla="*/ 42 h 123"/>
                  <a:gd name="T16" fmla="*/ 107 w 134"/>
                  <a:gd name="T17" fmla="*/ 69 h 123"/>
                  <a:gd name="T18" fmla="*/ 66 w 134"/>
                  <a:gd name="T19" fmla="*/ 108 h 123"/>
                  <a:gd name="T20" fmla="*/ 64 w 134"/>
                  <a:gd name="T21" fmla="*/ 108 h 123"/>
                  <a:gd name="T22" fmla="*/ 26 w 134"/>
                  <a:gd name="T23" fmla="*/ 74 h 123"/>
                  <a:gd name="T24" fmla="*/ 22 w 134"/>
                  <a:gd name="T25" fmla="*/ 71 h 123"/>
                  <a:gd name="T26" fmla="*/ 1 w 134"/>
                  <a:gd name="T27" fmla="*/ 59 h 123"/>
                  <a:gd name="T28" fmla="*/ 0 w 134"/>
                  <a:gd name="T29" fmla="*/ 58 h 123"/>
                  <a:gd name="T30" fmla="*/ 9 w 134"/>
                  <a:gd name="T31" fmla="*/ 74 h 123"/>
                  <a:gd name="T32" fmla="*/ 60 w 134"/>
                  <a:gd name="T33" fmla="*/ 121 h 123"/>
                  <a:gd name="T34" fmla="*/ 70 w 134"/>
                  <a:gd name="T35" fmla="*/ 121 h 123"/>
                  <a:gd name="T36" fmla="*/ 101 w 134"/>
                  <a:gd name="T37" fmla="*/ 95 h 123"/>
                  <a:gd name="T38" fmla="*/ 125 w 134"/>
                  <a:gd name="T39" fmla="*/ 65 h 123"/>
                  <a:gd name="T40" fmla="*/ 134 w 134"/>
                  <a:gd name="T41" fmla="*/ 33 h 123"/>
                  <a:gd name="T42" fmla="*/ 112 w 134"/>
                  <a:gd name="T43" fmla="*/ 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" h="123">
                    <a:moveTo>
                      <a:pt x="112" y="4"/>
                    </a:moveTo>
                    <a:cubicBezTo>
                      <a:pt x="102" y="0"/>
                      <a:pt x="91" y="1"/>
                      <a:pt x="80" y="5"/>
                    </a:cubicBezTo>
                    <a:cubicBezTo>
                      <a:pt x="75" y="8"/>
                      <a:pt x="70" y="12"/>
                      <a:pt x="66" y="16"/>
                    </a:cubicBezTo>
                    <a:cubicBezTo>
                      <a:pt x="69" y="21"/>
                      <a:pt x="71" y="25"/>
                      <a:pt x="73" y="30"/>
                    </a:cubicBezTo>
                    <a:cubicBezTo>
                      <a:pt x="74" y="28"/>
                      <a:pt x="76" y="25"/>
                      <a:pt x="78" y="23"/>
                    </a:cubicBezTo>
                    <a:cubicBezTo>
                      <a:pt x="86" y="13"/>
                      <a:pt x="101" y="13"/>
                      <a:pt x="109" y="16"/>
                    </a:cubicBezTo>
                    <a:cubicBezTo>
                      <a:pt x="115" y="19"/>
                      <a:pt x="119" y="24"/>
                      <a:pt x="120" y="31"/>
                    </a:cubicBezTo>
                    <a:cubicBezTo>
                      <a:pt x="121" y="34"/>
                      <a:pt x="121" y="38"/>
                      <a:pt x="120" y="42"/>
                    </a:cubicBezTo>
                    <a:cubicBezTo>
                      <a:pt x="118" y="52"/>
                      <a:pt x="113" y="61"/>
                      <a:pt x="107" y="69"/>
                    </a:cubicBezTo>
                    <a:cubicBezTo>
                      <a:pt x="95" y="84"/>
                      <a:pt x="81" y="96"/>
                      <a:pt x="66" y="108"/>
                    </a:cubicBezTo>
                    <a:cubicBezTo>
                      <a:pt x="65" y="108"/>
                      <a:pt x="65" y="108"/>
                      <a:pt x="64" y="108"/>
                    </a:cubicBezTo>
                    <a:cubicBezTo>
                      <a:pt x="50" y="98"/>
                      <a:pt x="37" y="87"/>
                      <a:pt x="26" y="74"/>
                    </a:cubicBezTo>
                    <a:cubicBezTo>
                      <a:pt x="25" y="73"/>
                      <a:pt x="23" y="72"/>
                      <a:pt x="22" y="71"/>
                    </a:cubicBezTo>
                    <a:cubicBezTo>
                      <a:pt x="13" y="69"/>
                      <a:pt x="7" y="65"/>
                      <a:pt x="1" y="5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63"/>
                      <a:pt x="5" y="69"/>
                      <a:pt x="9" y="74"/>
                    </a:cubicBezTo>
                    <a:cubicBezTo>
                      <a:pt x="23" y="93"/>
                      <a:pt x="41" y="108"/>
                      <a:pt x="60" y="121"/>
                    </a:cubicBezTo>
                    <a:cubicBezTo>
                      <a:pt x="63" y="123"/>
                      <a:pt x="66" y="123"/>
                      <a:pt x="70" y="121"/>
                    </a:cubicBezTo>
                    <a:cubicBezTo>
                      <a:pt x="81" y="113"/>
                      <a:pt x="91" y="105"/>
                      <a:pt x="101" y="95"/>
                    </a:cubicBezTo>
                    <a:cubicBezTo>
                      <a:pt x="110" y="86"/>
                      <a:pt x="119" y="77"/>
                      <a:pt x="125" y="65"/>
                    </a:cubicBezTo>
                    <a:cubicBezTo>
                      <a:pt x="131" y="55"/>
                      <a:pt x="134" y="45"/>
                      <a:pt x="134" y="33"/>
                    </a:cubicBezTo>
                    <a:cubicBezTo>
                      <a:pt x="133" y="19"/>
                      <a:pt x="125" y="8"/>
                      <a:pt x="11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1" name="Freeform 89"/>
              <p:cNvSpPr>
                <a:spLocks/>
              </p:cNvSpPr>
              <p:nvPr/>
            </p:nvSpPr>
            <p:spPr bwMode="auto">
              <a:xfrm>
                <a:off x="1421" y="3762"/>
                <a:ext cx="131" cy="80"/>
              </a:xfrm>
              <a:custGeom>
                <a:avLst/>
                <a:gdLst>
                  <a:gd name="T0" fmla="*/ 118 w 120"/>
                  <a:gd name="T1" fmla="*/ 52 h 73"/>
                  <a:gd name="T2" fmla="*/ 102 w 120"/>
                  <a:gd name="T3" fmla="*/ 57 h 73"/>
                  <a:gd name="T4" fmla="*/ 84 w 120"/>
                  <a:gd name="T5" fmla="*/ 48 h 73"/>
                  <a:gd name="T6" fmla="*/ 75 w 120"/>
                  <a:gd name="T7" fmla="*/ 33 h 73"/>
                  <a:gd name="T8" fmla="*/ 56 w 120"/>
                  <a:gd name="T9" fmla="*/ 9 h 73"/>
                  <a:gd name="T10" fmla="*/ 14 w 120"/>
                  <a:gd name="T11" fmla="*/ 8 h 73"/>
                  <a:gd name="T12" fmla="*/ 0 w 120"/>
                  <a:gd name="T13" fmla="*/ 37 h 73"/>
                  <a:gd name="T14" fmla="*/ 14 w 120"/>
                  <a:gd name="T15" fmla="*/ 63 h 73"/>
                  <a:gd name="T16" fmla="*/ 50 w 120"/>
                  <a:gd name="T17" fmla="*/ 67 h 73"/>
                  <a:gd name="T18" fmla="*/ 66 w 120"/>
                  <a:gd name="T19" fmla="*/ 55 h 73"/>
                  <a:gd name="T20" fmla="*/ 67 w 120"/>
                  <a:gd name="T21" fmla="*/ 53 h 73"/>
                  <a:gd name="T22" fmla="*/ 60 w 120"/>
                  <a:gd name="T23" fmla="*/ 41 h 73"/>
                  <a:gd name="T24" fmla="*/ 53 w 120"/>
                  <a:gd name="T25" fmla="*/ 49 h 73"/>
                  <a:gd name="T26" fmla="*/ 35 w 120"/>
                  <a:gd name="T27" fmla="*/ 57 h 73"/>
                  <a:gd name="T28" fmla="*/ 13 w 120"/>
                  <a:gd name="T29" fmla="*/ 33 h 73"/>
                  <a:gd name="T30" fmla="*/ 27 w 120"/>
                  <a:gd name="T31" fmla="*/ 17 h 73"/>
                  <a:gd name="T32" fmla="*/ 56 w 120"/>
                  <a:gd name="T33" fmla="*/ 27 h 73"/>
                  <a:gd name="T34" fmla="*/ 65 w 120"/>
                  <a:gd name="T35" fmla="*/ 43 h 73"/>
                  <a:gd name="T36" fmla="*/ 86 w 120"/>
                  <a:gd name="T37" fmla="*/ 66 h 73"/>
                  <a:gd name="T38" fmla="*/ 106 w 120"/>
                  <a:gd name="T39" fmla="*/ 70 h 73"/>
                  <a:gd name="T40" fmla="*/ 109 w 120"/>
                  <a:gd name="T41" fmla="*/ 69 h 73"/>
                  <a:gd name="T42" fmla="*/ 118 w 120"/>
                  <a:gd name="T43" fmla="*/ 55 h 73"/>
                  <a:gd name="T44" fmla="*/ 120 w 120"/>
                  <a:gd name="T45" fmla="*/ 50 h 73"/>
                  <a:gd name="T46" fmla="*/ 120 w 120"/>
                  <a:gd name="T47" fmla="*/ 50 h 73"/>
                  <a:gd name="T48" fmla="*/ 118 w 120"/>
                  <a:gd name="T49" fmla="*/ 5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0" h="73">
                    <a:moveTo>
                      <a:pt x="118" y="52"/>
                    </a:moveTo>
                    <a:cubicBezTo>
                      <a:pt x="113" y="55"/>
                      <a:pt x="108" y="58"/>
                      <a:pt x="102" y="57"/>
                    </a:cubicBezTo>
                    <a:cubicBezTo>
                      <a:pt x="95" y="57"/>
                      <a:pt x="89" y="53"/>
                      <a:pt x="84" y="48"/>
                    </a:cubicBezTo>
                    <a:cubicBezTo>
                      <a:pt x="80" y="44"/>
                      <a:pt x="77" y="39"/>
                      <a:pt x="75" y="33"/>
                    </a:cubicBezTo>
                    <a:cubicBezTo>
                      <a:pt x="71" y="24"/>
                      <a:pt x="65" y="15"/>
                      <a:pt x="56" y="9"/>
                    </a:cubicBezTo>
                    <a:cubicBezTo>
                      <a:pt x="44" y="1"/>
                      <a:pt x="26" y="0"/>
                      <a:pt x="14" y="8"/>
                    </a:cubicBezTo>
                    <a:cubicBezTo>
                      <a:pt x="4" y="15"/>
                      <a:pt x="0" y="25"/>
                      <a:pt x="0" y="37"/>
                    </a:cubicBezTo>
                    <a:cubicBezTo>
                      <a:pt x="0" y="48"/>
                      <a:pt x="5" y="56"/>
                      <a:pt x="14" y="63"/>
                    </a:cubicBezTo>
                    <a:cubicBezTo>
                      <a:pt x="25" y="71"/>
                      <a:pt x="37" y="73"/>
                      <a:pt x="50" y="67"/>
                    </a:cubicBezTo>
                    <a:cubicBezTo>
                      <a:pt x="56" y="64"/>
                      <a:pt x="61" y="60"/>
                      <a:pt x="66" y="55"/>
                    </a:cubicBezTo>
                    <a:cubicBezTo>
                      <a:pt x="66" y="54"/>
                      <a:pt x="67" y="53"/>
                      <a:pt x="67" y="53"/>
                    </a:cubicBezTo>
                    <a:cubicBezTo>
                      <a:pt x="65" y="49"/>
                      <a:pt x="62" y="45"/>
                      <a:pt x="60" y="41"/>
                    </a:cubicBezTo>
                    <a:cubicBezTo>
                      <a:pt x="58" y="44"/>
                      <a:pt x="56" y="47"/>
                      <a:pt x="53" y="49"/>
                    </a:cubicBezTo>
                    <a:cubicBezTo>
                      <a:pt x="48" y="54"/>
                      <a:pt x="42" y="57"/>
                      <a:pt x="35" y="57"/>
                    </a:cubicBezTo>
                    <a:cubicBezTo>
                      <a:pt x="25" y="58"/>
                      <a:pt x="11" y="47"/>
                      <a:pt x="13" y="33"/>
                    </a:cubicBezTo>
                    <a:cubicBezTo>
                      <a:pt x="14" y="25"/>
                      <a:pt x="19" y="19"/>
                      <a:pt x="27" y="17"/>
                    </a:cubicBezTo>
                    <a:cubicBezTo>
                      <a:pt x="38" y="13"/>
                      <a:pt x="49" y="17"/>
                      <a:pt x="56" y="27"/>
                    </a:cubicBezTo>
                    <a:cubicBezTo>
                      <a:pt x="59" y="32"/>
                      <a:pt x="62" y="38"/>
                      <a:pt x="65" y="43"/>
                    </a:cubicBezTo>
                    <a:cubicBezTo>
                      <a:pt x="70" y="53"/>
                      <a:pt x="77" y="61"/>
                      <a:pt x="86" y="66"/>
                    </a:cubicBezTo>
                    <a:cubicBezTo>
                      <a:pt x="93" y="69"/>
                      <a:pt x="99" y="71"/>
                      <a:pt x="106" y="70"/>
                    </a:cubicBezTo>
                    <a:cubicBezTo>
                      <a:pt x="107" y="70"/>
                      <a:pt x="109" y="70"/>
                      <a:pt x="109" y="69"/>
                    </a:cubicBezTo>
                    <a:cubicBezTo>
                      <a:pt x="112" y="64"/>
                      <a:pt x="115" y="60"/>
                      <a:pt x="118" y="55"/>
                    </a:cubicBezTo>
                    <a:cubicBezTo>
                      <a:pt x="119" y="53"/>
                      <a:pt x="119" y="52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19" y="51"/>
                      <a:pt x="119" y="51"/>
                      <a:pt x="118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2" name="Freeform 90"/>
              <p:cNvSpPr>
                <a:spLocks noEditPoints="1"/>
              </p:cNvSpPr>
              <p:nvPr/>
            </p:nvSpPr>
            <p:spPr bwMode="auto">
              <a:xfrm>
                <a:off x="1433" y="3533"/>
                <a:ext cx="136" cy="130"/>
              </a:xfrm>
              <a:custGeom>
                <a:avLst/>
                <a:gdLst>
                  <a:gd name="T0" fmla="*/ 14 w 125"/>
                  <a:gd name="T1" fmla="*/ 54 h 119"/>
                  <a:gd name="T2" fmla="*/ 0 w 125"/>
                  <a:gd name="T3" fmla="*/ 119 h 119"/>
                  <a:gd name="T4" fmla="*/ 70 w 125"/>
                  <a:gd name="T5" fmla="*/ 110 h 119"/>
                  <a:gd name="T6" fmla="*/ 70 w 125"/>
                  <a:gd name="T7" fmla="*/ 0 h 119"/>
                  <a:gd name="T8" fmla="*/ 44 w 125"/>
                  <a:gd name="T9" fmla="*/ 53 h 119"/>
                  <a:gd name="T10" fmla="*/ 47 w 125"/>
                  <a:gd name="T11" fmla="*/ 51 h 119"/>
                  <a:gd name="T12" fmla="*/ 50 w 125"/>
                  <a:gd name="T13" fmla="*/ 33 h 119"/>
                  <a:gd name="T14" fmla="*/ 44 w 125"/>
                  <a:gd name="T15" fmla="*/ 32 h 119"/>
                  <a:gd name="T16" fmla="*/ 44 w 125"/>
                  <a:gd name="T17" fmla="*/ 28 h 119"/>
                  <a:gd name="T18" fmla="*/ 60 w 125"/>
                  <a:gd name="T19" fmla="*/ 27 h 119"/>
                  <a:gd name="T20" fmla="*/ 63 w 125"/>
                  <a:gd name="T21" fmla="*/ 29 h 119"/>
                  <a:gd name="T22" fmla="*/ 60 w 125"/>
                  <a:gd name="T23" fmla="*/ 32 h 119"/>
                  <a:gd name="T24" fmla="*/ 57 w 125"/>
                  <a:gd name="T25" fmla="*/ 50 h 119"/>
                  <a:gd name="T26" fmla="*/ 63 w 125"/>
                  <a:gd name="T27" fmla="*/ 51 h 119"/>
                  <a:gd name="T28" fmla="*/ 63 w 125"/>
                  <a:gd name="T29" fmla="*/ 55 h 119"/>
                  <a:gd name="T30" fmla="*/ 47 w 125"/>
                  <a:gd name="T31" fmla="*/ 56 h 119"/>
                  <a:gd name="T32" fmla="*/ 86 w 125"/>
                  <a:gd name="T33" fmla="*/ 66 h 119"/>
                  <a:gd name="T34" fmla="*/ 84 w 125"/>
                  <a:gd name="T35" fmla="*/ 67 h 119"/>
                  <a:gd name="T36" fmla="*/ 81 w 125"/>
                  <a:gd name="T37" fmla="*/ 88 h 119"/>
                  <a:gd name="T38" fmla="*/ 64 w 125"/>
                  <a:gd name="T39" fmla="*/ 88 h 119"/>
                  <a:gd name="T40" fmla="*/ 61 w 125"/>
                  <a:gd name="T41" fmla="*/ 67 h 119"/>
                  <a:gd name="T42" fmla="*/ 59 w 125"/>
                  <a:gd name="T43" fmla="*/ 66 h 119"/>
                  <a:gd name="T44" fmla="*/ 59 w 125"/>
                  <a:gd name="T45" fmla="*/ 62 h 119"/>
                  <a:gd name="T46" fmla="*/ 67 w 125"/>
                  <a:gd name="T47" fmla="*/ 61 h 119"/>
                  <a:gd name="T48" fmla="*/ 71 w 125"/>
                  <a:gd name="T49" fmla="*/ 64 h 119"/>
                  <a:gd name="T50" fmla="*/ 68 w 125"/>
                  <a:gd name="T51" fmla="*/ 67 h 119"/>
                  <a:gd name="T52" fmla="*/ 67 w 125"/>
                  <a:gd name="T53" fmla="*/ 79 h 119"/>
                  <a:gd name="T54" fmla="*/ 73 w 125"/>
                  <a:gd name="T55" fmla="*/ 86 h 119"/>
                  <a:gd name="T56" fmla="*/ 78 w 125"/>
                  <a:gd name="T57" fmla="*/ 79 h 119"/>
                  <a:gd name="T58" fmla="*/ 77 w 125"/>
                  <a:gd name="T59" fmla="*/ 67 h 119"/>
                  <a:gd name="T60" fmla="*/ 75 w 125"/>
                  <a:gd name="T61" fmla="*/ 64 h 119"/>
                  <a:gd name="T62" fmla="*/ 78 w 125"/>
                  <a:gd name="T63" fmla="*/ 61 h 119"/>
                  <a:gd name="T64" fmla="*/ 86 w 125"/>
                  <a:gd name="T65" fmla="*/ 62 h 119"/>
                  <a:gd name="T66" fmla="*/ 86 w 125"/>
                  <a:gd name="T67" fmla="*/ 66 h 119"/>
                  <a:gd name="T68" fmla="*/ 85 w 125"/>
                  <a:gd name="T69" fmla="*/ 54 h 119"/>
                  <a:gd name="T70" fmla="*/ 85 w 125"/>
                  <a:gd name="T71" fmla="*/ 3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5" h="119">
                    <a:moveTo>
                      <a:pt x="70" y="0"/>
                    </a:moveTo>
                    <a:cubicBezTo>
                      <a:pt x="39" y="0"/>
                      <a:pt x="14" y="24"/>
                      <a:pt x="14" y="54"/>
                    </a:cubicBezTo>
                    <a:cubicBezTo>
                      <a:pt x="14" y="68"/>
                      <a:pt x="20" y="79"/>
                      <a:pt x="28" y="8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37" y="97"/>
                      <a:pt x="37" y="97"/>
                      <a:pt x="37" y="97"/>
                    </a:cubicBezTo>
                    <a:cubicBezTo>
                      <a:pt x="43" y="102"/>
                      <a:pt x="56" y="110"/>
                      <a:pt x="70" y="110"/>
                    </a:cubicBezTo>
                    <a:cubicBezTo>
                      <a:pt x="100" y="110"/>
                      <a:pt x="125" y="85"/>
                      <a:pt x="125" y="55"/>
                    </a:cubicBezTo>
                    <a:cubicBezTo>
                      <a:pt x="125" y="24"/>
                      <a:pt x="100" y="0"/>
                      <a:pt x="70" y="0"/>
                    </a:cubicBezTo>
                    <a:close/>
                    <a:moveTo>
                      <a:pt x="45" y="55"/>
                    </a:moveTo>
                    <a:cubicBezTo>
                      <a:pt x="44" y="55"/>
                      <a:pt x="44" y="54"/>
                      <a:pt x="44" y="53"/>
                    </a:cubicBezTo>
                    <a:cubicBezTo>
                      <a:pt x="44" y="52"/>
                      <a:pt x="44" y="52"/>
                      <a:pt x="44" y="51"/>
                    </a:cubicBezTo>
                    <a:cubicBezTo>
                      <a:pt x="45" y="51"/>
                      <a:pt x="46" y="51"/>
                      <a:pt x="47" y="51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5" y="33"/>
                      <a:pt x="44" y="33"/>
                      <a:pt x="44" y="32"/>
                    </a:cubicBezTo>
                    <a:cubicBezTo>
                      <a:pt x="43" y="32"/>
                      <a:pt x="43" y="31"/>
                      <a:pt x="43" y="30"/>
                    </a:cubicBezTo>
                    <a:cubicBezTo>
                      <a:pt x="43" y="29"/>
                      <a:pt x="43" y="29"/>
                      <a:pt x="44" y="28"/>
                    </a:cubicBezTo>
                    <a:cubicBezTo>
                      <a:pt x="44" y="28"/>
                      <a:pt x="45" y="27"/>
                      <a:pt x="46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7"/>
                      <a:pt x="62" y="27"/>
                      <a:pt x="62" y="27"/>
                    </a:cubicBezTo>
                    <a:cubicBezTo>
                      <a:pt x="63" y="28"/>
                      <a:pt x="63" y="28"/>
                      <a:pt x="63" y="29"/>
                    </a:cubicBezTo>
                    <a:cubicBezTo>
                      <a:pt x="63" y="30"/>
                      <a:pt x="63" y="31"/>
                      <a:pt x="63" y="31"/>
                    </a:cubicBezTo>
                    <a:cubicBezTo>
                      <a:pt x="62" y="32"/>
                      <a:pt x="61" y="32"/>
                      <a:pt x="60" y="32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2" y="50"/>
                      <a:pt x="63" y="50"/>
                      <a:pt x="63" y="51"/>
                    </a:cubicBezTo>
                    <a:cubicBezTo>
                      <a:pt x="64" y="51"/>
                      <a:pt x="64" y="52"/>
                      <a:pt x="64" y="52"/>
                    </a:cubicBezTo>
                    <a:cubicBezTo>
                      <a:pt x="64" y="53"/>
                      <a:pt x="64" y="54"/>
                      <a:pt x="63" y="55"/>
                    </a:cubicBezTo>
                    <a:cubicBezTo>
                      <a:pt x="63" y="55"/>
                      <a:pt x="62" y="55"/>
                      <a:pt x="61" y="55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6" y="56"/>
                      <a:pt x="45" y="56"/>
                      <a:pt x="45" y="55"/>
                    </a:cubicBezTo>
                    <a:close/>
                    <a:moveTo>
                      <a:pt x="86" y="66"/>
                    </a:moveTo>
                    <a:cubicBezTo>
                      <a:pt x="86" y="67"/>
                      <a:pt x="85" y="67"/>
                      <a:pt x="84" y="67"/>
                    </a:cubicBezTo>
                    <a:cubicBezTo>
                      <a:pt x="84" y="67"/>
                      <a:pt x="84" y="67"/>
                      <a:pt x="84" y="67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83"/>
                      <a:pt x="83" y="86"/>
                      <a:pt x="81" y="88"/>
                    </a:cubicBezTo>
                    <a:cubicBezTo>
                      <a:pt x="79" y="90"/>
                      <a:pt x="77" y="91"/>
                      <a:pt x="73" y="91"/>
                    </a:cubicBezTo>
                    <a:cubicBezTo>
                      <a:pt x="69" y="91"/>
                      <a:pt x="66" y="90"/>
                      <a:pt x="64" y="88"/>
                    </a:cubicBezTo>
                    <a:cubicBezTo>
                      <a:pt x="62" y="86"/>
                      <a:pt x="61" y="84"/>
                      <a:pt x="61" y="79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0" y="67"/>
                      <a:pt x="59" y="67"/>
                      <a:pt x="59" y="66"/>
                    </a:cubicBezTo>
                    <a:cubicBezTo>
                      <a:pt x="58" y="66"/>
                      <a:pt x="58" y="65"/>
                      <a:pt x="58" y="64"/>
                    </a:cubicBezTo>
                    <a:cubicBezTo>
                      <a:pt x="58" y="63"/>
                      <a:pt x="58" y="62"/>
                      <a:pt x="59" y="62"/>
                    </a:cubicBezTo>
                    <a:cubicBezTo>
                      <a:pt x="59" y="62"/>
                      <a:pt x="60" y="61"/>
                      <a:pt x="61" y="61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9" y="61"/>
                      <a:pt x="69" y="62"/>
                      <a:pt x="70" y="62"/>
                    </a:cubicBezTo>
                    <a:cubicBezTo>
                      <a:pt x="70" y="62"/>
                      <a:pt x="71" y="63"/>
                      <a:pt x="71" y="64"/>
                    </a:cubicBezTo>
                    <a:cubicBezTo>
                      <a:pt x="71" y="65"/>
                      <a:pt x="70" y="66"/>
                      <a:pt x="70" y="66"/>
                    </a:cubicBezTo>
                    <a:cubicBezTo>
                      <a:pt x="69" y="67"/>
                      <a:pt x="69" y="67"/>
                      <a:pt x="68" y="67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7" y="82"/>
                      <a:pt x="68" y="83"/>
                      <a:pt x="69" y="84"/>
                    </a:cubicBezTo>
                    <a:cubicBezTo>
                      <a:pt x="69" y="85"/>
                      <a:pt x="71" y="86"/>
                      <a:pt x="73" y="86"/>
                    </a:cubicBezTo>
                    <a:cubicBezTo>
                      <a:pt x="74" y="86"/>
                      <a:pt x="76" y="85"/>
                      <a:pt x="77" y="84"/>
                    </a:cubicBezTo>
                    <a:cubicBezTo>
                      <a:pt x="77" y="83"/>
                      <a:pt x="78" y="82"/>
                      <a:pt x="78" y="79"/>
                    </a:cubicBezTo>
                    <a:cubicBezTo>
                      <a:pt x="78" y="67"/>
                      <a:pt x="78" y="67"/>
                      <a:pt x="78" y="67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6" y="67"/>
                      <a:pt x="76" y="67"/>
                      <a:pt x="75" y="66"/>
                    </a:cubicBezTo>
                    <a:cubicBezTo>
                      <a:pt x="75" y="66"/>
                      <a:pt x="75" y="65"/>
                      <a:pt x="75" y="64"/>
                    </a:cubicBezTo>
                    <a:cubicBezTo>
                      <a:pt x="75" y="63"/>
                      <a:pt x="75" y="62"/>
                      <a:pt x="75" y="62"/>
                    </a:cubicBezTo>
                    <a:cubicBezTo>
                      <a:pt x="76" y="62"/>
                      <a:pt x="77" y="61"/>
                      <a:pt x="78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5" y="61"/>
                      <a:pt x="86" y="62"/>
                      <a:pt x="86" y="62"/>
                    </a:cubicBezTo>
                    <a:cubicBezTo>
                      <a:pt x="87" y="62"/>
                      <a:pt x="87" y="63"/>
                      <a:pt x="87" y="64"/>
                    </a:cubicBezTo>
                    <a:cubicBezTo>
                      <a:pt x="87" y="65"/>
                      <a:pt x="87" y="66"/>
                      <a:pt x="86" y="66"/>
                    </a:cubicBezTo>
                    <a:close/>
                    <a:moveTo>
                      <a:pt x="101" y="38"/>
                    </a:moveTo>
                    <a:cubicBezTo>
                      <a:pt x="98" y="47"/>
                      <a:pt x="85" y="54"/>
                      <a:pt x="85" y="54"/>
                    </a:cubicBezTo>
                    <a:cubicBezTo>
                      <a:pt x="85" y="54"/>
                      <a:pt x="72" y="48"/>
                      <a:pt x="70" y="38"/>
                    </a:cubicBezTo>
                    <a:cubicBezTo>
                      <a:pt x="68" y="30"/>
                      <a:pt x="76" y="23"/>
                      <a:pt x="85" y="30"/>
                    </a:cubicBezTo>
                    <a:cubicBezTo>
                      <a:pt x="95" y="23"/>
                      <a:pt x="103" y="30"/>
                      <a:pt x="101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3" name="Freeform 91"/>
              <p:cNvSpPr>
                <a:spLocks/>
              </p:cNvSpPr>
              <p:nvPr/>
            </p:nvSpPr>
            <p:spPr bwMode="auto">
              <a:xfrm>
                <a:off x="1253" y="3540"/>
                <a:ext cx="99" cy="135"/>
              </a:xfrm>
              <a:custGeom>
                <a:avLst/>
                <a:gdLst>
                  <a:gd name="T0" fmla="*/ 64 w 91"/>
                  <a:gd name="T1" fmla="*/ 6 h 124"/>
                  <a:gd name="T2" fmla="*/ 24 w 91"/>
                  <a:gd name="T3" fmla="*/ 24 h 124"/>
                  <a:gd name="T4" fmla="*/ 16 w 91"/>
                  <a:gd name="T5" fmla="*/ 42 h 124"/>
                  <a:gd name="T6" fmla="*/ 18 w 91"/>
                  <a:gd name="T7" fmla="*/ 47 h 124"/>
                  <a:gd name="T8" fmla="*/ 39 w 91"/>
                  <a:gd name="T9" fmla="*/ 65 h 124"/>
                  <a:gd name="T10" fmla="*/ 0 w 91"/>
                  <a:gd name="T11" fmla="*/ 95 h 124"/>
                  <a:gd name="T12" fmla="*/ 20 w 91"/>
                  <a:gd name="T13" fmla="*/ 119 h 124"/>
                  <a:gd name="T14" fmla="*/ 24 w 91"/>
                  <a:gd name="T15" fmla="*/ 124 h 124"/>
                  <a:gd name="T16" fmla="*/ 32 w 91"/>
                  <a:gd name="T17" fmla="*/ 118 h 124"/>
                  <a:gd name="T18" fmla="*/ 61 w 91"/>
                  <a:gd name="T19" fmla="*/ 95 h 124"/>
                  <a:gd name="T20" fmla="*/ 83 w 91"/>
                  <a:gd name="T21" fmla="*/ 71 h 124"/>
                  <a:gd name="T22" fmla="*/ 87 w 91"/>
                  <a:gd name="T23" fmla="*/ 32 h 124"/>
                  <a:gd name="T24" fmla="*/ 64 w 91"/>
                  <a:gd name="T25" fmla="*/ 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24">
                    <a:moveTo>
                      <a:pt x="64" y="6"/>
                    </a:moveTo>
                    <a:cubicBezTo>
                      <a:pt x="50" y="0"/>
                      <a:pt x="30" y="9"/>
                      <a:pt x="24" y="24"/>
                    </a:cubicBezTo>
                    <a:cubicBezTo>
                      <a:pt x="21" y="30"/>
                      <a:pt x="19" y="36"/>
                      <a:pt x="16" y="42"/>
                    </a:cubicBezTo>
                    <a:cubicBezTo>
                      <a:pt x="15" y="44"/>
                      <a:pt x="16" y="45"/>
                      <a:pt x="18" y="47"/>
                    </a:cubicBezTo>
                    <a:cubicBezTo>
                      <a:pt x="25" y="53"/>
                      <a:pt x="32" y="59"/>
                      <a:pt x="39" y="65"/>
                    </a:cubicBezTo>
                    <a:cubicBezTo>
                      <a:pt x="26" y="75"/>
                      <a:pt x="13" y="85"/>
                      <a:pt x="0" y="95"/>
                    </a:cubicBezTo>
                    <a:cubicBezTo>
                      <a:pt x="7" y="103"/>
                      <a:pt x="13" y="111"/>
                      <a:pt x="20" y="119"/>
                    </a:cubicBezTo>
                    <a:cubicBezTo>
                      <a:pt x="21" y="121"/>
                      <a:pt x="23" y="122"/>
                      <a:pt x="24" y="124"/>
                    </a:cubicBezTo>
                    <a:cubicBezTo>
                      <a:pt x="27" y="122"/>
                      <a:pt x="29" y="120"/>
                      <a:pt x="32" y="118"/>
                    </a:cubicBezTo>
                    <a:cubicBezTo>
                      <a:pt x="42" y="110"/>
                      <a:pt x="52" y="103"/>
                      <a:pt x="61" y="95"/>
                    </a:cubicBezTo>
                    <a:cubicBezTo>
                      <a:pt x="70" y="89"/>
                      <a:pt x="78" y="81"/>
                      <a:pt x="83" y="71"/>
                    </a:cubicBezTo>
                    <a:cubicBezTo>
                      <a:pt x="89" y="58"/>
                      <a:pt x="91" y="45"/>
                      <a:pt x="87" y="32"/>
                    </a:cubicBezTo>
                    <a:cubicBezTo>
                      <a:pt x="83" y="20"/>
                      <a:pt x="76" y="11"/>
                      <a:pt x="6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4" name="Freeform 92"/>
              <p:cNvSpPr>
                <a:spLocks/>
              </p:cNvSpPr>
              <p:nvPr/>
            </p:nvSpPr>
            <p:spPr bwMode="auto">
              <a:xfrm>
                <a:off x="1202" y="3541"/>
                <a:ext cx="84" cy="124"/>
              </a:xfrm>
              <a:custGeom>
                <a:avLst/>
                <a:gdLst>
                  <a:gd name="T0" fmla="*/ 75 w 77"/>
                  <a:gd name="T1" fmla="*/ 62 h 114"/>
                  <a:gd name="T2" fmla="*/ 58 w 77"/>
                  <a:gd name="T3" fmla="*/ 48 h 114"/>
                  <a:gd name="T4" fmla="*/ 56 w 77"/>
                  <a:gd name="T5" fmla="*/ 42 h 114"/>
                  <a:gd name="T6" fmla="*/ 64 w 77"/>
                  <a:gd name="T7" fmla="*/ 23 h 114"/>
                  <a:gd name="T8" fmla="*/ 63 w 77"/>
                  <a:gd name="T9" fmla="*/ 18 h 114"/>
                  <a:gd name="T10" fmla="*/ 55 w 77"/>
                  <a:gd name="T11" fmla="*/ 10 h 114"/>
                  <a:gd name="T12" fmla="*/ 15 w 77"/>
                  <a:gd name="T13" fmla="*/ 12 h 114"/>
                  <a:gd name="T14" fmla="*/ 1 w 77"/>
                  <a:gd name="T15" fmla="*/ 41 h 114"/>
                  <a:gd name="T16" fmla="*/ 22 w 77"/>
                  <a:gd name="T17" fmla="*/ 88 h 114"/>
                  <a:gd name="T18" fmla="*/ 55 w 77"/>
                  <a:gd name="T19" fmla="*/ 114 h 114"/>
                  <a:gd name="T20" fmla="*/ 56 w 77"/>
                  <a:gd name="T21" fmla="*/ 114 h 114"/>
                  <a:gd name="T22" fmla="*/ 39 w 77"/>
                  <a:gd name="T23" fmla="*/ 93 h 114"/>
                  <a:gd name="T24" fmla="*/ 77 w 77"/>
                  <a:gd name="T25" fmla="*/ 64 h 114"/>
                  <a:gd name="T26" fmla="*/ 75 w 77"/>
                  <a:gd name="T27" fmla="*/ 6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7" h="114">
                    <a:moveTo>
                      <a:pt x="75" y="62"/>
                    </a:moveTo>
                    <a:cubicBezTo>
                      <a:pt x="69" y="58"/>
                      <a:pt x="63" y="53"/>
                      <a:pt x="58" y="48"/>
                    </a:cubicBezTo>
                    <a:cubicBezTo>
                      <a:pt x="56" y="46"/>
                      <a:pt x="55" y="45"/>
                      <a:pt x="56" y="42"/>
                    </a:cubicBezTo>
                    <a:cubicBezTo>
                      <a:pt x="59" y="36"/>
                      <a:pt x="61" y="30"/>
                      <a:pt x="64" y="23"/>
                    </a:cubicBezTo>
                    <a:cubicBezTo>
                      <a:pt x="65" y="21"/>
                      <a:pt x="65" y="20"/>
                      <a:pt x="63" y="18"/>
                    </a:cubicBezTo>
                    <a:cubicBezTo>
                      <a:pt x="60" y="15"/>
                      <a:pt x="58" y="12"/>
                      <a:pt x="55" y="10"/>
                    </a:cubicBezTo>
                    <a:cubicBezTo>
                      <a:pt x="42" y="0"/>
                      <a:pt x="27" y="1"/>
                      <a:pt x="15" y="12"/>
                    </a:cubicBezTo>
                    <a:cubicBezTo>
                      <a:pt x="7" y="20"/>
                      <a:pt x="2" y="30"/>
                      <a:pt x="1" y="41"/>
                    </a:cubicBezTo>
                    <a:cubicBezTo>
                      <a:pt x="0" y="60"/>
                      <a:pt x="8" y="76"/>
                      <a:pt x="22" y="88"/>
                    </a:cubicBezTo>
                    <a:cubicBezTo>
                      <a:pt x="32" y="98"/>
                      <a:pt x="44" y="106"/>
                      <a:pt x="55" y="114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0" y="107"/>
                      <a:pt x="44" y="100"/>
                      <a:pt x="39" y="93"/>
                    </a:cubicBezTo>
                    <a:cubicBezTo>
                      <a:pt x="51" y="83"/>
                      <a:pt x="64" y="74"/>
                      <a:pt x="77" y="64"/>
                    </a:cubicBezTo>
                    <a:cubicBezTo>
                      <a:pt x="76" y="63"/>
                      <a:pt x="75" y="63"/>
                      <a:pt x="75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5" name="Freeform 93"/>
              <p:cNvSpPr>
                <a:spLocks/>
              </p:cNvSpPr>
              <p:nvPr/>
            </p:nvSpPr>
            <p:spPr bwMode="auto">
              <a:xfrm>
                <a:off x="978" y="3542"/>
                <a:ext cx="151" cy="129"/>
              </a:xfrm>
              <a:custGeom>
                <a:avLst/>
                <a:gdLst>
                  <a:gd name="T0" fmla="*/ 69 w 138"/>
                  <a:gd name="T1" fmla="*/ 24 h 118"/>
                  <a:gd name="T2" fmla="*/ 11 w 138"/>
                  <a:gd name="T3" fmla="*/ 18 h 118"/>
                  <a:gd name="T4" fmla="*/ 20 w 138"/>
                  <a:gd name="T5" fmla="*/ 71 h 118"/>
                  <a:gd name="T6" fmla="*/ 69 w 138"/>
                  <a:gd name="T7" fmla="*/ 118 h 118"/>
                  <a:gd name="T8" fmla="*/ 118 w 138"/>
                  <a:gd name="T9" fmla="*/ 71 h 118"/>
                  <a:gd name="T10" fmla="*/ 126 w 138"/>
                  <a:gd name="T11" fmla="*/ 18 h 118"/>
                  <a:gd name="T12" fmla="*/ 69 w 138"/>
                  <a:gd name="T13" fmla="*/ 2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69" y="24"/>
                    </a:moveTo>
                    <a:cubicBezTo>
                      <a:pt x="57" y="1"/>
                      <a:pt x="26" y="0"/>
                      <a:pt x="11" y="18"/>
                    </a:cubicBezTo>
                    <a:cubicBezTo>
                      <a:pt x="0" y="32"/>
                      <a:pt x="0" y="56"/>
                      <a:pt x="20" y="71"/>
                    </a:cubicBezTo>
                    <a:cubicBezTo>
                      <a:pt x="43" y="88"/>
                      <a:pt x="54" y="93"/>
                      <a:pt x="69" y="118"/>
                    </a:cubicBezTo>
                    <a:cubicBezTo>
                      <a:pt x="84" y="93"/>
                      <a:pt x="95" y="88"/>
                      <a:pt x="118" y="71"/>
                    </a:cubicBezTo>
                    <a:cubicBezTo>
                      <a:pt x="138" y="56"/>
                      <a:pt x="138" y="32"/>
                      <a:pt x="126" y="18"/>
                    </a:cubicBezTo>
                    <a:cubicBezTo>
                      <a:pt x="111" y="0"/>
                      <a:pt x="81" y="1"/>
                      <a:pt x="6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6" name="Freeform 94"/>
              <p:cNvSpPr>
                <a:spLocks noEditPoints="1"/>
              </p:cNvSpPr>
              <p:nvPr/>
            </p:nvSpPr>
            <p:spPr bwMode="auto">
              <a:xfrm>
                <a:off x="765" y="3530"/>
                <a:ext cx="128" cy="147"/>
              </a:xfrm>
              <a:custGeom>
                <a:avLst/>
                <a:gdLst>
                  <a:gd name="T0" fmla="*/ 99 w 118"/>
                  <a:gd name="T1" fmla="*/ 17 h 135"/>
                  <a:gd name="T2" fmla="*/ 73 w 118"/>
                  <a:gd name="T3" fmla="*/ 3 h 135"/>
                  <a:gd name="T4" fmla="*/ 41 w 118"/>
                  <a:gd name="T5" fmla="*/ 3 h 135"/>
                  <a:gd name="T6" fmla="*/ 12 w 118"/>
                  <a:gd name="T7" fmla="*/ 24 h 135"/>
                  <a:gd name="T8" fmla="*/ 1 w 118"/>
                  <a:gd name="T9" fmla="*/ 54 h 135"/>
                  <a:gd name="T10" fmla="*/ 4 w 118"/>
                  <a:gd name="T11" fmla="*/ 80 h 135"/>
                  <a:gd name="T12" fmla="*/ 33 w 118"/>
                  <a:gd name="T13" fmla="*/ 112 h 135"/>
                  <a:gd name="T14" fmla="*/ 65 w 118"/>
                  <a:gd name="T15" fmla="*/ 118 h 135"/>
                  <a:gd name="T16" fmla="*/ 71 w 118"/>
                  <a:gd name="T17" fmla="*/ 124 h 135"/>
                  <a:gd name="T18" fmla="*/ 81 w 118"/>
                  <a:gd name="T19" fmla="*/ 132 h 135"/>
                  <a:gd name="T20" fmla="*/ 99 w 118"/>
                  <a:gd name="T21" fmla="*/ 135 h 135"/>
                  <a:gd name="T22" fmla="*/ 110 w 118"/>
                  <a:gd name="T23" fmla="*/ 135 h 135"/>
                  <a:gd name="T24" fmla="*/ 97 w 118"/>
                  <a:gd name="T25" fmla="*/ 121 h 135"/>
                  <a:gd name="T26" fmla="*/ 92 w 118"/>
                  <a:gd name="T27" fmla="*/ 108 h 135"/>
                  <a:gd name="T28" fmla="*/ 113 w 118"/>
                  <a:gd name="T29" fmla="*/ 83 h 135"/>
                  <a:gd name="T30" fmla="*/ 117 w 118"/>
                  <a:gd name="T31" fmla="*/ 54 h 135"/>
                  <a:gd name="T32" fmla="*/ 99 w 118"/>
                  <a:gd name="T33" fmla="*/ 17 h 135"/>
                  <a:gd name="T34" fmla="*/ 76 w 118"/>
                  <a:gd name="T35" fmla="*/ 79 h 135"/>
                  <a:gd name="T36" fmla="*/ 59 w 118"/>
                  <a:gd name="T37" fmla="*/ 97 h 135"/>
                  <a:gd name="T38" fmla="*/ 42 w 118"/>
                  <a:gd name="T39" fmla="*/ 79 h 135"/>
                  <a:gd name="T40" fmla="*/ 24 w 118"/>
                  <a:gd name="T41" fmla="*/ 52 h 135"/>
                  <a:gd name="T42" fmla="*/ 45 w 118"/>
                  <a:gd name="T43" fmla="*/ 34 h 135"/>
                  <a:gd name="T44" fmla="*/ 60 w 118"/>
                  <a:gd name="T45" fmla="*/ 45 h 135"/>
                  <a:gd name="T46" fmla="*/ 75 w 118"/>
                  <a:gd name="T47" fmla="*/ 35 h 135"/>
                  <a:gd name="T48" fmla="*/ 96 w 118"/>
                  <a:gd name="T49" fmla="*/ 53 h 135"/>
                  <a:gd name="T50" fmla="*/ 76 w 118"/>
                  <a:gd name="T51" fmla="*/ 79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8" h="135">
                    <a:moveTo>
                      <a:pt x="99" y="17"/>
                    </a:moveTo>
                    <a:cubicBezTo>
                      <a:pt x="92" y="10"/>
                      <a:pt x="83" y="5"/>
                      <a:pt x="73" y="3"/>
                    </a:cubicBezTo>
                    <a:cubicBezTo>
                      <a:pt x="63" y="0"/>
                      <a:pt x="52" y="0"/>
                      <a:pt x="41" y="3"/>
                    </a:cubicBezTo>
                    <a:cubicBezTo>
                      <a:pt x="30" y="7"/>
                      <a:pt x="19" y="14"/>
                      <a:pt x="12" y="24"/>
                    </a:cubicBezTo>
                    <a:cubicBezTo>
                      <a:pt x="6" y="33"/>
                      <a:pt x="2" y="43"/>
                      <a:pt x="1" y="54"/>
                    </a:cubicBezTo>
                    <a:cubicBezTo>
                      <a:pt x="0" y="63"/>
                      <a:pt x="1" y="72"/>
                      <a:pt x="4" y="80"/>
                    </a:cubicBezTo>
                    <a:cubicBezTo>
                      <a:pt x="9" y="94"/>
                      <a:pt x="20" y="106"/>
                      <a:pt x="33" y="112"/>
                    </a:cubicBezTo>
                    <a:cubicBezTo>
                      <a:pt x="43" y="117"/>
                      <a:pt x="54" y="119"/>
                      <a:pt x="65" y="118"/>
                    </a:cubicBezTo>
                    <a:cubicBezTo>
                      <a:pt x="67" y="120"/>
                      <a:pt x="69" y="122"/>
                      <a:pt x="71" y="124"/>
                    </a:cubicBezTo>
                    <a:cubicBezTo>
                      <a:pt x="74" y="127"/>
                      <a:pt x="77" y="130"/>
                      <a:pt x="81" y="132"/>
                    </a:cubicBezTo>
                    <a:cubicBezTo>
                      <a:pt x="87" y="134"/>
                      <a:pt x="93" y="135"/>
                      <a:pt x="99" y="135"/>
                    </a:cubicBezTo>
                    <a:cubicBezTo>
                      <a:pt x="103" y="135"/>
                      <a:pt x="106" y="135"/>
                      <a:pt x="110" y="135"/>
                    </a:cubicBezTo>
                    <a:cubicBezTo>
                      <a:pt x="106" y="130"/>
                      <a:pt x="101" y="126"/>
                      <a:pt x="97" y="121"/>
                    </a:cubicBezTo>
                    <a:cubicBezTo>
                      <a:pt x="95" y="117"/>
                      <a:pt x="92" y="113"/>
                      <a:pt x="92" y="108"/>
                    </a:cubicBezTo>
                    <a:cubicBezTo>
                      <a:pt x="101" y="102"/>
                      <a:pt x="108" y="93"/>
                      <a:pt x="113" y="83"/>
                    </a:cubicBezTo>
                    <a:cubicBezTo>
                      <a:pt x="117" y="74"/>
                      <a:pt x="118" y="64"/>
                      <a:pt x="117" y="54"/>
                    </a:cubicBezTo>
                    <a:cubicBezTo>
                      <a:pt x="116" y="40"/>
                      <a:pt x="109" y="26"/>
                      <a:pt x="99" y="17"/>
                    </a:cubicBezTo>
                    <a:close/>
                    <a:moveTo>
                      <a:pt x="76" y="79"/>
                    </a:moveTo>
                    <a:cubicBezTo>
                      <a:pt x="69" y="86"/>
                      <a:pt x="59" y="97"/>
                      <a:pt x="59" y="97"/>
                    </a:cubicBezTo>
                    <a:cubicBezTo>
                      <a:pt x="59" y="97"/>
                      <a:pt x="50" y="86"/>
                      <a:pt x="42" y="79"/>
                    </a:cubicBezTo>
                    <a:cubicBezTo>
                      <a:pt x="33" y="69"/>
                      <a:pt x="24" y="61"/>
                      <a:pt x="24" y="52"/>
                    </a:cubicBezTo>
                    <a:cubicBezTo>
                      <a:pt x="24" y="42"/>
                      <a:pt x="31" y="33"/>
                      <a:pt x="45" y="34"/>
                    </a:cubicBezTo>
                    <a:cubicBezTo>
                      <a:pt x="53" y="35"/>
                      <a:pt x="58" y="40"/>
                      <a:pt x="60" y="45"/>
                    </a:cubicBezTo>
                    <a:cubicBezTo>
                      <a:pt x="62" y="40"/>
                      <a:pt x="67" y="35"/>
                      <a:pt x="75" y="35"/>
                    </a:cubicBezTo>
                    <a:cubicBezTo>
                      <a:pt x="88" y="34"/>
                      <a:pt x="96" y="43"/>
                      <a:pt x="96" y="53"/>
                    </a:cubicBezTo>
                    <a:cubicBezTo>
                      <a:pt x="96" y="63"/>
                      <a:pt x="86" y="70"/>
                      <a:pt x="76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7" name="Freeform 95"/>
              <p:cNvSpPr>
                <a:spLocks/>
              </p:cNvSpPr>
              <p:nvPr/>
            </p:nvSpPr>
            <p:spPr bwMode="auto">
              <a:xfrm>
                <a:off x="539" y="3544"/>
                <a:ext cx="145" cy="129"/>
              </a:xfrm>
              <a:custGeom>
                <a:avLst/>
                <a:gdLst>
                  <a:gd name="T0" fmla="*/ 67 w 133"/>
                  <a:gd name="T1" fmla="*/ 15 h 118"/>
                  <a:gd name="T2" fmla="*/ 15 w 133"/>
                  <a:gd name="T3" fmla="*/ 15 h 118"/>
                  <a:gd name="T4" fmla="*/ 16 w 133"/>
                  <a:gd name="T5" fmla="*/ 67 h 118"/>
                  <a:gd name="T6" fmla="*/ 67 w 133"/>
                  <a:gd name="T7" fmla="*/ 118 h 118"/>
                  <a:gd name="T8" fmla="*/ 117 w 133"/>
                  <a:gd name="T9" fmla="*/ 67 h 118"/>
                  <a:gd name="T10" fmla="*/ 118 w 133"/>
                  <a:gd name="T11" fmla="*/ 15 h 118"/>
                  <a:gd name="T12" fmla="*/ 67 w 133"/>
                  <a:gd name="T13" fmla="*/ 1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118">
                    <a:moveTo>
                      <a:pt x="67" y="15"/>
                    </a:moveTo>
                    <a:cubicBezTo>
                      <a:pt x="52" y="0"/>
                      <a:pt x="29" y="0"/>
                      <a:pt x="15" y="15"/>
                    </a:cubicBezTo>
                    <a:cubicBezTo>
                      <a:pt x="1" y="29"/>
                      <a:pt x="0" y="52"/>
                      <a:pt x="16" y="67"/>
                    </a:cubicBezTo>
                    <a:cubicBezTo>
                      <a:pt x="34" y="85"/>
                      <a:pt x="62" y="113"/>
                      <a:pt x="67" y="118"/>
                    </a:cubicBezTo>
                    <a:cubicBezTo>
                      <a:pt x="72" y="113"/>
                      <a:pt x="100" y="85"/>
                      <a:pt x="117" y="67"/>
                    </a:cubicBezTo>
                    <a:cubicBezTo>
                      <a:pt x="133" y="52"/>
                      <a:pt x="132" y="29"/>
                      <a:pt x="118" y="15"/>
                    </a:cubicBezTo>
                    <a:cubicBezTo>
                      <a:pt x="104" y="0"/>
                      <a:pt x="81" y="0"/>
                      <a:pt x="6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8" name="Freeform 96"/>
              <p:cNvSpPr>
                <a:spLocks/>
              </p:cNvSpPr>
              <p:nvPr/>
            </p:nvSpPr>
            <p:spPr bwMode="auto">
              <a:xfrm>
                <a:off x="764" y="3311"/>
                <a:ext cx="147" cy="133"/>
              </a:xfrm>
              <a:custGeom>
                <a:avLst/>
                <a:gdLst>
                  <a:gd name="T0" fmla="*/ 115 w 135"/>
                  <a:gd name="T1" fmla="*/ 43 h 122"/>
                  <a:gd name="T2" fmla="*/ 72 w 135"/>
                  <a:gd name="T3" fmla="*/ 43 h 122"/>
                  <a:gd name="T4" fmla="*/ 61 w 135"/>
                  <a:gd name="T5" fmla="*/ 13 h 122"/>
                  <a:gd name="T6" fmla="*/ 14 w 135"/>
                  <a:gd name="T7" fmla="*/ 18 h 122"/>
                  <a:gd name="T8" fmla="*/ 21 w 135"/>
                  <a:gd name="T9" fmla="*/ 87 h 122"/>
                  <a:gd name="T10" fmla="*/ 26 w 135"/>
                  <a:gd name="T11" fmla="*/ 122 h 122"/>
                  <a:gd name="T12" fmla="*/ 60 w 135"/>
                  <a:gd name="T13" fmla="*/ 110 h 122"/>
                  <a:gd name="T14" fmla="*/ 113 w 135"/>
                  <a:gd name="T15" fmla="*/ 93 h 122"/>
                  <a:gd name="T16" fmla="*/ 115 w 135"/>
                  <a:gd name="T17" fmla="*/ 4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122">
                    <a:moveTo>
                      <a:pt x="115" y="43"/>
                    </a:moveTo>
                    <a:cubicBezTo>
                      <a:pt x="93" y="26"/>
                      <a:pt x="72" y="43"/>
                      <a:pt x="72" y="43"/>
                    </a:cubicBezTo>
                    <a:cubicBezTo>
                      <a:pt x="72" y="43"/>
                      <a:pt x="73" y="25"/>
                      <a:pt x="61" y="13"/>
                    </a:cubicBezTo>
                    <a:cubicBezTo>
                      <a:pt x="49" y="1"/>
                      <a:pt x="27" y="0"/>
                      <a:pt x="14" y="18"/>
                    </a:cubicBezTo>
                    <a:cubicBezTo>
                      <a:pt x="0" y="36"/>
                      <a:pt x="12" y="66"/>
                      <a:pt x="21" y="87"/>
                    </a:cubicBezTo>
                    <a:cubicBezTo>
                      <a:pt x="29" y="108"/>
                      <a:pt x="26" y="122"/>
                      <a:pt x="26" y="122"/>
                    </a:cubicBezTo>
                    <a:cubicBezTo>
                      <a:pt x="26" y="122"/>
                      <a:pt x="40" y="112"/>
                      <a:pt x="60" y="110"/>
                    </a:cubicBezTo>
                    <a:cubicBezTo>
                      <a:pt x="91" y="107"/>
                      <a:pt x="102" y="102"/>
                      <a:pt x="113" y="93"/>
                    </a:cubicBezTo>
                    <a:cubicBezTo>
                      <a:pt x="126" y="82"/>
                      <a:pt x="135" y="58"/>
                      <a:pt x="115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9" name="Oval 97"/>
              <p:cNvSpPr>
                <a:spLocks noChangeArrowheads="1"/>
              </p:cNvSpPr>
              <p:nvPr/>
            </p:nvSpPr>
            <p:spPr bwMode="auto">
              <a:xfrm>
                <a:off x="1621" y="3724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0" name="Oval 98"/>
              <p:cNvSpPr>
                <a:spLocks noChangeArrowheads="1"/>
              </p:cNvSpPr>
              <p:nvPr/>
            </p:nvSpPr>
            <p:spPr bwMode="auto">
              <a:xfrm>
                <a:off x="1843" y="3724"/>
                <a:ext cx="200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1" name="Oval 99"/>
              <p:cNvSpPr>
                <a:spLocks noChangeArrowheads="1"/>
              </p:cNvSpPr>
              <p:nvPr/>
            </p:nvSpPr>
            <p:spPr bwMode="auto">
              <a:xfrm>
                <a:off x="2064" y="3724"/>
                <a:ext cx="200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2" name="Oval 100"/>
              <p:cNvSpPr>
                <a:spLocks noChangeArrowheads="1"/>
              </p:cNvSpPr>
              <p:nvPr/>
            </p:nvSpPr>
            <p:spPr bwMode="auto">
              <a:xfrm>
                <a:off x="2286" y="3724"/>
                <a:ext cx="201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3" name="Oval 101"/>
              <p:cNvSpPr>
                <a:spLocks noChangeArrowheads="1"/>
              </p:cNvSpPr>
              <p:nvPr/>
            </p:nvSpPr>
            <p:spPr bwMode="auto">
              <a:xfrm>
                <a:off x="2507" y="3724"/>
                <a:ext cx="201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4" name="Oval 102"/>
              <p:cNvSpPr>
                <a:spLocks noChangeArrowheads="1"/>
              </p:cNvSpPr>
              <p:nvPr/>
            </p:nvSpPr>
            <p:spPr bwMode="auto">
              <a:xfrm>
                <a:off x="1621" y="3944"/>
                <a:ext cx="201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5" name="Oval 103"/>
              <p:cNvSpPr>
                <a:spLocks noChangeArrowheads="1"/>
              </p:cNvSpPr>
              <p:nvPr/>
            </p:nvSpPr>
            <p:spPr bwMode="auto">
              <a:xfrm>
                <a:off x="1843" y="3944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6" name="Oval 104"/>
              <p:cNvSpPr>
                <a:spLocks noChangeArrowheads="1"/>
              </p:cNvSpPr>
              <p:nvPr/>
            </p:nvSpPr>
            <p:spPr bwMode="auto">
              <a:xfrm>
                <a:off x="2064" y="3944"/>
                <a:ext cx="200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7" name="Oval 105"/>
              <p:cNvSpPr>
                <a:spLocks noChangeArrowheads="1"/>
              </p:cNvSpPr>
              <p:nvPr/>
            </p:nvSpPr>
            <p:spPr bwMode="auto">
              <a:xfrm>
                <a:off x="2286" y="3944"/>
                <a:ext cx="201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8" name="Oval 106"/>
              <p:cNvSpPr>
                <a:spLocks noChangeArrowheads="1"/>
              </p:cNvSpPr>
              <p:nvPr/>
            </p:nvSpPr>
            <p:spPr bwMode="auto">
              <a:xfrm>
                <a:off x="2507" y="3944"/>
                <a:ext cx="201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9" name="Oval 107"/>
              <p:cNvSpPr>
                <a:spLocks noChangeArrowheads="1"/>
              </p:cNvSpPr>
              <p:nvPr/>
            </p:nvSpPr>
            <p:spPr bwMode="auto">
              <a:xfrm>
                <a:off x="1621" y="4165"/>
                <a:ext cx="201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0" name="Oval 108"/>
              <p:cNvSpPr>
                <a:spLocks noChangeArrowheads="1"/>
              </p:cNvSpPr>
              <p:nvPr/>
            </p:nvSpPr>
            <p:spPr bwMode="auto">
              <a:xfrm>
                <a:off x="1843" y="4165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1" name="Oval 109"/>
              <p:cNvSpPr>
                <a:spLocks noChangeArrowheads="1"/>
              </p:cNvSpPr>
              <p:nvPr/>
            </p:nvSpPr>
            <p:spPr bwMode="auto">
              <a:xfrm>
                <a:off x="2064" y="4165"/>
                <a:ext cx="200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2" name="Oval 110"/>
              <p:cNvSpPr>
                <a:spLocks noChangeArrowheads="1"/>
              </p:cNvSpPr>
              <p:nvPr/>
            </p:nvSpPr>
            <p:spPr bwMode="auto">
              <a:xfrm>
                <a:off x="2286" y="4165"/>
                <a:ext cx="201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3" name="Oval 111"/>
              <p:cNvSpPr>
                <a:spLocks noChangeArrowheads="1"/>
              </p:cNvSpPr>
              <p:nvPr/>
            </p:nvSpPr>
            <p:spPr bwMode="auto">
              <a:xfrm>
                <a:off x="2507" y="4165"/>
                <a:ext cx="201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4" name="Oval 112"/>
              <p:cNvSpPr>
                <a:spLocks noChangeArrowheads="1"/>
              </p:cNvSpPr>
              <p:nvPr/>
            </p:nvSpPr>
            <p:spPr bwMode="auto">
              <a:xfrm>
                <a:off x="1621" y="3282"/>
                <a:ext cx="201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5" name="Oval 113"/>
              <p:cNvSpPr>
                <a:spLocks noChangeArrowheads="1"/>
              </p:cNvSpPr>
              <p:nvPr/>
            </p:nvSpPr>
            <p:spPr bwMode="auto">
              <a:xfrm>
                <a:off x="1843" y="3282"/>
                <a:ext cx="200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6" name="Oval 114"/>
              <p:cNvSpPr>
                <a:spLocks noChangeArrowheads="1"/>
              </p:cNvSpPr>
              <p:nvPr/>
            </p:nvSpPr>
            <p:spPr bwMode="auto">
              <a:xfrm>
                <a:off x="2064" y="3282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7" name="Oval 115"/>
              <p:cNvSpPr>
                <a:spLocks noChangeArrowheads="1"/>
              </p:cNvSpPr>
              <p:nvPr/>
            </p:nvSpPr>
            <p:spPr bwMode="auto">
              <a:xfrm>
                <a:off x="2286" y="3282"/>
                <a:ext cx="201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8" name="Oval 116"/>
              <p:cNvSpPr>
                <a:spLocks noChangeArrowheads="1"/>
              </p:cNvSpPr>
              <p:nvPr/>
            </p:nvSpPr>
            <p:spPr bwMode="auto">
              <a:xfrm>
                <a:off x="2507" y="3282"/>
                <a:ext cx="201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9" name="Oval 117"/>
              <p:cNvSpPr>
                <a:spLocks noChangeArrowheads="1"/>
              </p:cNvSpPr>
              <p:nvPr/>
            </p:nvSpPr>
            <p:spPr bwMode="auto">
              <a:xfrm>
                <a:off x="1621" y="3503"/>
                <a:ext cx="201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0" name="Oval 118"/>
              <p:cNvSpPr>
                <a:spLocks noChangeArrowheads="1"/>
              </p:cNvSpPr>
              <p:nvPr/>
            </p:nvSpPr>
            <p:spPr bwMode="auto">
              <a:xfrm>
                <a:off x="1843" y="3503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1" name="Oval 119"/>
              <p:cNvSpPr>
                <a:spLocks noChangeArrowheads="1"/>
              </p:cNvSpPr>
              <p:nvPr/>
            </p:nvSpPr>
            <p:spPr bwMode="auto">
              <a:xfrm>
                <a:off x="2064" y="3503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2" name="Oval 120"/>
              <p:cNvSpPr>
                <a:spLocks noChangeArrowheads="1"/>
              </p:cNvSpPr>
              <p:nvPr/>
            </p:nvSpPr>
            <p:spPr bwMode="auto">
              <a:xfrm>
                <a:off x="2286" y="3503"/>
                <a:ext cx="201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3" name="Oval 121"/>
              <p:cNvSpPr>
                <a:spLocks noChangeArrowheads="1"/>
              </p:cNvSpPr>
              <p:nvPr/>
            </p:nvSpPr>
            <p:spPr bwMode="auto">
              <a:xfrm>
                <a:off x="2507" y="3503"/>
                <a:ext cx="201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4" name="Freeform 122"/>
              <p:cNvSpPr>
                <a:spLocks noEditPoints="1"/>
              </p:cNvSpPr>
              <p:nvPr/>
            </p:nvSpPr>
            <p:spPr bwMode="auto">
              <a:xfrm>
                <a:off x="1642" y="3359"/>
                <a:ext cx="157" cy="57"/>
              </a:xfrm>
              <a:custGeom>
                <a:avLst/>
                <a:gdLst>
                  <a:gd name="T0" fmla="*/ 142 w 144"/>
                  <a:gd name="T1" fmla="*/ 5 h 52"/>
                  <a:gd name="T2" fmla="*/ 136 w 144"/>
                  <a:gd name="T3" fmla="*/ 4 h 52"/>
                  <a:gd name="T4" fmla="*/ 114 w 144"/>
                  <a:gd name="T5" fmla="*/ 1 h 52"/>
                  <a:gd name="T6" fmla="*/ 91 w 144"/>
                  <a:gd name="T7" fmla="*/ 4 h 52"/>
                  <a:gd name="T8" fmla="*/ 79 w 144"/>
                  <a:gd name="T9" fmla="*/ 7 h 52"/>
                  <a:gd name="T10" fmla="*/ 61 w 144"/>
                  <a:gd name="T11" fmla="*/ 6 h 52"/>
                  <a:gd name="T12" fmla="*/ 32 w 144"/>
                  <a:gd name="T13" fmla="*/ 0 h 52"/>
                  <a:gd name="T14" fmla="*/ 8 w 144"/>
                  <a:gd name="T15" fmla="*/ 3 h 52"/>
                  <a:gd name="T16" fmla="*/ 1 w 144"/>
                  <a:gd name="T17" fmla="*/ 12 h 52"/>
                  <a:gd name="T18" fmla="*/ 2 w 144"/>
                  <a:gd name="T19" fmla="*/ 14 h 52"/>
                  <a:gd name="T20" fmla="*/ 6 w 144"/>
                  <a:gd name="T21" fmla="*/ 20 h 52"/>
                  <a:gd name="T22" fmla="*/ 9 w 144"/>
                  <a:gd name="T23" fmla="*/ 38 h 52"/>
                  <a:gd name="T24" fmla="*/ 20 w 144"/>
                  <a:gd name="T25" fmla="*/ 48 h 52"/>
                  <a:gd name="T26" fmla="*/ 41 w 144"/>
                  <a:gd name="T27" fmla="*/ 50 h 52"/>
                  <a:gd name="T28" fmla="*/ 60 w 144"/>
                  <a:gd name="T29" fmla="*/ 37 h 52"/>
                  <a:gd name="T30" fmla="*/ 67 w 144"/>
                  <a:gd name="T31" fmla="*/ 23 h 52"/>
                  <a:gd name="T32" fmla="*/ 74 w 144"/>
                  <a:gd name="T33" fmla="*/ 19 h 52"/>
                  <a:gd name="T34" fmla="*/ 79 w 144"/>
                  <a:gd name="T35" fmla="*/ 22 h 52"/>
                  <a:gd name="T36" fmla="*/ 82 w 144"/>
                  <a:gd name="T37" fmla="*/ 33 h 52"/>
                  <a:gd name="T38" fmla="*/ 100 w 144"/>
                  <a:gd name="T39" fmla="*/ 50 h 52"/>
                  <a:gd name="T40" fmla="*/ 125 w 144"/>
                  <a:gd name="T41" fmla="*/ 49 h 52"/>
                  <a:gd name="T42" fmla="*/ 136 w 144"/>
                  <a:gd name="T43" fmla="*/ 38 h 52"/>
                  <a:gd name="T44" fmla="*/ 139 w 144"/>
                  <a:gd name="T45" fmla="*/ 21 h 52"/>
                  <a:gd name="T46" fmla="*/ 143 w 144"/>
                  <a:gd name="T47" fmla="*/ 15 h 52"/>
                  <a:gd name="T48" fmla="*/ 144 w 144"/>
                  <a:gd name="T49" fmla="*/ 14 h 52"/>
                  <a:gd name="T50" fmla="*/ 144 w 144"/>
                  <a:gd name="T51" fmla="*/ 7 h 52"/>
                  <a:gd name="T52" fmla="*/ 142 w 144"/>
                  <a:gd name="T53" fmla="*/ 5 h 52"/>
                  <a:gd name="T54" fmla="*/ 62 w 144"/>
                  <a:gd name="T55" fmla="*/ 24 h 52"/>
                  <a:gd name="T56" fmla="*/ 58 w 144"/>
                  <a:gd name="T57" fmla="*/ 34 h 52"/>
                  <a:gd name="T58" fmla="*/ 33 w 144"/>
                  <a:gd name="T59" fmla="*/ 48 h 52"/>
                  <a:gd name="T60" fmla="*/ 27 w 144"/>
                  <a:gd name="T61" fmla="*/ 47 h 52"/>
                  <a:gd name="T62" fmla="*/ 10 w 144"/>
                  <a:gd name="T63" fmla="*/ 29 h 52"/>
                  <a:gd name="T64" fmla="*/ 9 w 144"/>
                  <a:gd name="T65" fmla="*/ 17 h 52"/>
                  <a:gd name="T66" fmla="*/ 19 w 144"/>
                  <a:gd name="T67" fmla="*/ 6 h 52"/>
                  <a:gd name="T68" fmla="*/ 32 w 144"/>
                  <a:gd name="T69" fmla="*/ 4 h 52"/>
                  <a:gd name="T70" fmla="*/ 53 w 144"/>
                  <a:gd name="T71" fmla="*/ 8 h 52"/>
                  <a:gd name="T72" fmla="*/ 62 w 144"/>
                  <a:gd name="T73" fmla="*/ 24 h 52"/>
                  <a:gd name="T74" fmla="*/ 133 w 144"/>
                  <a:gd name="T75" fmla="*/ 39 h 52"/>
                  <a:gd name="T76" fmla="*/ 126 w 144"/>
                  <a:gd name="T77" fmla="*/ 46 h 52"/>
                  <a:gd name="T78" fmla="*/ 102 w 144"/>
                  <a:gd name="T79" fmla="*/ 48 h 52"/>
                  <a:gd name="T80" fmla="*/ 95 w 144"/>
                  <a:gd name="T81" fmla="*/ 44 h 52"/>
                  <a:gd name="T82" fmla="*/ 83 w 144"/>
                  <a:gd name="T83" fmla="*/ 18 h 52"/>
                  <a:gd name="T84" fmla="*/ 89 w 144"/>
                  <a:gd name="T85" fmla="*/ 10 h 52"/>
                  <a:gd name="T86" fmla="*/ 126 w 144"/>
                  <a:gd name="T87" fmla="*/ 6 h 52"/>
                  <a:gd name="T88" fmla="*/ 136 w 144"/>
                  <a:gd name="T89" fmla="*/ 18 h 52"/>
                  <a:gd name="T90" fmla="*/ 136 w 144"/>
                  <a:gd name="T91" fmla="*/ 22 h 52"/>
                  <a:gd name="T92" fmla="*/ 133 w 144"/>
                  <a:gd name="T9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4" h="52">
                    <a:moveTo>
                      <a:pt x="142" y="5"/>
                    </a:moveTo>
                    <a:cubicBezTo>
                      <a:pt x="140" y="5"/>
                      <a:pt x="138" y="4"/>
                      <a:pt x="136" y="4"/>
                    </a:cubicBezTo>
                    <a:cubicBezTo>
                      <a:pt x="129" y="3"/>
                      <a:pt x="121" y="2"/>
                      <a:pt x="114" y="1"/>
                    </a:cubicBezTo>
                    <a:cubicBezTo>
                      <a:pt x="106" y="1"/>
                      <a:pt x="98" y="2"/>
                      <a:pt x="91" y="4"/>
                    </a:cubicBezTo>
                    <a:cubicBezTo>
                      <a:pt x="87" y="5"/>
                      <a:pt x="83" y="7"/>
                      <a:pt x="79" y="7"/>
                    </a:cubicBezTo>
                    <a:cubicBezTo>
                      <a:pt x="73" y="7"/>
                      <a:pt x="67" y="7"/>
                      <a:pt x="61" y="6"/>
                    </a:cubicBezTo>
                    <a:cubicBezTo>
                      <a:pt x="52" y="3"/>
                      <a:pt x="42" y="0"/>
                      <a:pt x="32" y="0"/>
                    </a:cubicBezTo>
                    <a:cubicBezTo>
                      <a:pt x="24" y="1"/>
                      <a:pt x="16" y="2"/>
                      <a:pt x="8" y="3"/>
                    </a:cubicBezTo>
                    <a:cubicBezTo>
                      <a:pt x="0" y="4"/>
                      <a:pt x="0" y="4"/>
                      <a:pt x="1" y="12"/>
                    </a:cubicBezTo>
                    <a:cubicBezTo>
                      <a:pt x="1" y="13"/>
                      <a:pt x="1" y="14"/>
                      <a:pt x="2" y="14"/>
                    </a:cubicBezTo>
                    <a:cubicBezTo>
                      <a:pt x="4" y="16"/>
                      <a:pt x="5" y="18"/>
                      <a:pt x="6" y="20"/>
                    </a:cubicBezTo>
                    <a:cubicBezTo>
                      <a:pt x="7" y="26"/>
                      <a:pt x="8" y="32"/>
                      <a:pt x="9" y="38"/>
                    </a:cubicBezTo>
                    <a:cubicBezTo>
                      <a:pt x="11" y="43"/>
                      <a:pt x="14" y="46"/>
                      <a:pt x="20" y="48"/>
                    </a:cubicBezTo>
                    <a:cubicBezTo>
                      <a:pt x="26" y="51"/>
                      <a:pt x="33" y="52"/>
                      <a:pt x="41" y="50"/>
                    </a:cubicBezTo>
                    <a:cubicBezTo>
                      <a:pt x="49" y="49"/>
                      <a:pt x="56" y="45"/>
                      <a:pt x="60" y="37"/>
                    </a:cubicBezTo>
                    <a:cubicBezTo>
                      <a:pt x="63" y="33"/>
                      <a:pt x="65" y="27"/>
                      <a:pt x="67" y="23"/>
                    </a:cubicBezTo>
                    <a:cubicBezTo>
                      <a:pt x="68" y="20"/>
                      <a:pt x="71" y="18"/>
                      <a:pt x="74" y="19"/>
                    </a:cubicBezTo>
                    <a:cubicBezTo>
                      <a:pt x="76" y="19"/>
                      <a:pt x="78" y="20"/>
                      <a:pt x="79" y="22"/>
                    </a:cubicBezTo>
                    <a:cubicBezTo>
                      <a:pt x="79" y="26"/>
                      <a:pt x="81" y="29"/>
                      <a:pt x="82" y="33"/>
                    </a:cubicBezTo>
                    <a:cubicBezTo>
                      <a:pt x="86" y="41"/>
                      <a:pt x="91" y="47"/>
                      <a:pt x="100" y="50"/>
                    </a:cubicBezTo>
                    <a:cubicBezTo>
                      <a:pt x="108" y="52"/>
                      <a:pt x="117" y="52"/>
                      <a:pt x="125" y="49"/>
                    </a:cubicBezTo>
                    <a:cubicBezTo>
                      <a:pt x="130" y="47"/>
                      <a:pt x="134" y="44"/>
                      <a:pt x="136" y="38"/>
                    </a:cubicBezTo>
                    <a:cubicBezTo>
                      <a:pt x="137" y="33"/>
                      <a:pt x="138" y="27"/>
                      <a:pt x="139" y="21"/>
                    </a:cubicBezTo>
                    <a:cubicBezTo>
                      <a:pt x="140" y="19"/>
                      <a:pt x="141" y="17"/>
                      <a:pt x="143" y="15"/>
                    </a:cubicBezTo>
                    <a:cubicBezTo>
                      <a:pt x="143" y="15"/>
                      <a:pt x="144" y="15"/>
                      <a:pt x="144" y="14"/>
                    </a:cubicBezTo>
                    <a:cubicBezTo>
                      <a:pt x="144" y="12"/>
                      <a:pt x="144" y="9"/>
                      <a:pt x="144" y="7"/>
                    </a:cubicBezTo>
                    <a:cubicBezTo>
                      <a:pt x="144" y="6"/>
                      <a:pt x="144" y="5"/>
                      <a:pt x="142" y="5"/>
                    </a:cubicBezTo>
                    <a:close/>
                    <a:moveTo>
                      <a:pt x="62" y="24"/>
                    </a:moveTo>
                    <a:cubicBezTo>
                      <a:pt x="61" y="27"/>
                      <a:pt x="59" y="31"/>
                      <a:pt x="58" y="34"/>
                    </a:cubicBezTo>
                    <a:cubicBezTo>
                      <a:pt x="52" y="45"/>
                      <a:pt x="44" y="48"/>
                      <a:pt x="33" y="48"/>
                    </a:cubicBezTo>
                    <a:cubicBezTo>
                      <a:pt x="31" y="48"/>
                      <a:pt x="29" y="48"/>
                      <a:pt x="27" y="47"/>
                    </a:cubicBezTo>
                    <a:cubicBezTo>
                      <a:pt x="17" y="45"/>
                      <a:pt x="11" y="40"/>
                      <a:pt x="10" y="29"/>
                    </a:cubicBezTo>
                    <a:cubicBezTo>
                      <a:pt x="9" y="25"/>
                      <a:pt x="9" y="21"/>
                      <a:pt x="9" y="17"/>
                    </a:cubicBezTo>
                    <a:cubicBezTo>
                      <a:pt x="9" y="11"/>
                      <a:pt x="12" y="7"/>
                      <a:pt x="19" y="6"/>
                    </a:cubicBezTo>
                    <a:cubicBezTo>
                      <a:pt x="23" y="5"/>
                      <a:pt x="27" y="4"/>
                      <a:pt x="32" y="4"/>
                    </a:cubicBezTo>
                    <a:cubicBezTo>
                      <a:pt x="39" y="4"/>
                      <a:pt x="46" y="6"/>
                      <a:pt x="53" y="8"/>
                    </a:cubicBezTo>
                    <a:cubicBezTo>
                      <a:pt x="62" y="11"/>
                      <a:pt x="63" y="16"/>
                      <a:pt x="62" y="24"/>
                    </a:cubicBezTo>
                    <a:close/>
                    <a:moveTo>
                      <a:pt x="133" y="39"/>
                    </a:moveTo>
                    <a:cubicBezTo>
                      <a:pt x="131" y="42"/>
                      <a:pt x="129" y="44"/>
                      <a:pt x="126" y="46"/>
                    </a:cubicBezTo>
                    <a:cubicBezTo>
                      <a:pt x="118" y="49"/>
                      <a:pt x="110" y="50"/>
                      <a:pt x="102" y="48"/>
                    </a:cubicBezTo>
                    <a:cubicBezTo>
                      <a:pt x="100" y="47"/>
                      <a:pt x="97" y="46"/>
                      <a:pt x="95" y="44"/>
                    </a:cubicBezTo>
                    <a:cubicBezTo>
                      <a:pt x="87" y="37"/>
                      <a:pt x="83" y="29"/>
                      <a:pt x="83" y="18"/>
                    </a:cubicBezTo>
                    <a:cubicBezTo>
                      <a:pt x="83" y="14"/>
                      <a:pt x="85" y="11"/>
                      <a:pt x="89" y="10"/>
                    </a:cubicBezTo>
                    <a:cubicBezTo>
                      <a:pt x="101" y="4"/>
                      <a:pt x="113" y="3"/>
                      <a:pt x="126" y="6"/>
                    </a:cubicBezTo>
                    <a:cubicBezTo>
                      <a:pt x="133" y="8"/>
                      <a:pt x="135" y="11"/>
                      <a:pt x="136" y="18"/>
                    </a:cubicBezTo>
                    <a:cubicBezTo>
                      <a:pt x="136" y="19"/>
                      <a:pt x="136" y="21"/>
                      <a:pt x="136" y="22"/>
                    </a:cubicBezTo>
                    <a:cubicBezTo>
                      <a:pt x="136" y="28"/>
                      <a:pt x="135" y="33"/>
                      <a:pt x="133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5" name="Freeform 123"/>
              <p:cNvSpPr>
                <a:spLocks/>
              </p:cNvSpPr>
              <p:nvPr/>
            </p:nvSpPr>
            <p:spPr bwMode="auto">
              <a:xfrm>
                <a:off x="1865" y="3349"/>
                <a:ext cx="154" cy="63"/>
              </a:xfrm>
              <a:custGeom>
                <a:avLst/>
                <a:gdLst>
                  <a:gd name="T0" fmla="*/ 140 w 141"/>
                  <a:gd name="T1" fmla="*/ 32 h 58"/>
                  <a:gd name="T2" fmla="*/ 115 w 141"/>
                  <a:gd name="T3" fmla="*/ 40 h 58"/>
                  <a:gd name="T4" fmla="*/ 104 w 141"/>
                  <a:gd name="T5" fmla="*/ 27 h 58"/>
                  <a:gd name="T6" fmla="*/ 87 w 141"/>
                  <a:gd name="T7" fmla="*/ 6 h 58"/>
                  <a:gd name="T8" fmla="*/ 71 w 141"/>
                  <a:gd name="T9" fmla="*/ 8 h 58"/>
                  <a:gd name="T10" fmla="*/ 54 w 141"/>
                  <a:gd name="T11" fmla="*/ 6 h 58"/>
                  <a:gd name="T12" fmla="*/ 38 w 141"/>
                  <a:gd name="T13" fmla="*/ 27 h 58"/>
                  <a:gd name="T14" fmla="*/ 27 w 141"/>
                  <a:gd name="T15" fmla="*/ 40 h 58"/>
                  <a:gd name="T16" fmla="*/ 2 w 141"/>
                  <a:gd name="T17" fmla="*/ 32 h 58"/>
                  <a:gd name="T18" fmla="*/ 0 w 141"/>
                  <a:gd name="T19" fmla="*/ 33 h 58"/>
                  <a:gd name="T20" fmla="*/ 35 w 141"/>
                  <a:gd name="T21" fmla="*/ 52 h 58"/>
                  <a:gd name="T22" fmla="*/ 57 w 141"/>
                  <a:gd name="T23" fmla="*/ 36 h 58"/>
                  <a:gd name="T24" fmla="*/ 71 w 141"/>
                  <a:gd name="T25" fmla="*/ 22 h 58"/>
                  <a:gd name="T26" fmla="*/ 85 w 141"/>
                  <a:gd name="T27" fmla="*/ 36 h 58"/>
                  <a:gd name="T28" fmla="*/ 106 w 141"/>
                  <a:gd name="T29" fmla="*/ 52 h 58"/>
                  <a:gd name="T30" fmla="*/ 141 w 141"/>
                  <a:gd name="T31" fmla="*/ 33 h 58"/>
                  <a:gd name="T32" fmla="*/ 140 w 141"/>
                  <a:gd name="T33" fmla="*/ 3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1" h="58">
                    <a:moveTo>
                      <a:pt x="140" y="32"/>
                    </a:moveTo>
                    <a:cubicBezTo>
                      <a:pt x="134" y="41"/>
                      <a:pt x="125" y="47"/>
                      <a:pt x="115" y="40"/>
                    </a:cubicBezTo>
                    <a:cubicBezTo>
                      <a:pt x="110" y="38"/>
                      <a:pt x="107" y="32"/>
                      <a:pt x="104" y="27"/>
                    </a:cubicBezTo>
                    <a:cubicBezTo>
                      <a:pt x="99" y="20"/>
                      <a:pt x="94" y="12"/>
                      <a:pt x="87" y="6"/>
                    </a:cubicBezTo>
                    <a:cubicBezTo>
                      <a:pt x="82" y="0"/>
                      <a:pt x="74" y="2"/>
                      <a:pt x="71" y="8"/>
                    </a:cubicBezTo>
                    <a:cubicBezTo>
                      <a:pt x="67" y="2"/>
                      <a:pt x="59" y="0"/>
                      <a:pt x="54" y="6"/>
                    </a:cubicBezTo>
                    <a:cubicBezTo>
                      <a:pt x="47" y="12"/>
                      <a:pt x="43" y="20"/>
                      <a:pt x="38" y="27"/>
                    </a:cubicBezTo>
                    <a:cubicBezTo>
                      <a:pt x="35" y="32"/>
                      <a:pt x="31" y="38"/>
                      <a:pt x="27" y="40"/>
                    </a:cubicBezTo>
                    <a:cubicBezTo>
                      <a:pt x="17" y="47"/>
                      <a:pt x="7" y="41"/>
                      <a:pt x="2" y="32"/>
                    </a:cubicBezTo>
                    <a:cubicBezTo>
                      <a:pt x="1" y="32"/>
                      <a:pt x="0" y="32"/>
                      <a:pt x="0" y="33"/>
                    </a:cubicBezTo>
                    <a:cubicBezTo>
                      <a:pt x="4" y="49"/>
                      <a:pt x="19" y="58"/>
                      <a:pt x="35" y="52"/>
                    </a:cubicBezTo>
                    <a:cubicBezTo>
                      <a:pt x="43" y="48"/>
                      <a:pt x="50" y="42"/>
                      <a:pt x="57" y="36"/>
                    </a:cubicBezTo>
                    <a:cubicBezTo>
                      <a:pt x="61" y="32"/>
                      <a:pt x="67" y="27"/>
                      <a:pt x="71" y="22"/>
                    </a:cubicBezTo>
                    <a:cubicBezTo>
                      <a:pt x="74" y="27"/>
                      <a:pt x="80" y="32"/>
                      <a:pt x="85" y="36"/>
                    </a:cubicBezTo>
                    <a:cubicBezTo>
                      <a:pt x="91" y="42"/>
                      <a:pt x="98" y="48"/>
                      <a:pt x="106" y="52"/>
                    </a:cubicBezTo>
                    <a:cubicBezTo>
                      <a:pt x="122" y="58"/>
                      <a:pt x="138" y="49"/>
                      <a:pt x="141" y="33"/>
                    </a:cubicBezTo>
                    <a:cubicBezTo>
                      <a:pt x="141" y="32"/>
                      <a:pt x="140" y="32"/>
                      <a:pt x="140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6" name="Freeform 124"/>
              <p:cNvSpPr>
                <a:spLocks noEditPoints="1"/>
              </p:cNvSpPr>
              <p:nvPr/>
            </p:nvSpPr>
            <p:spPr bwMode="auto">
              <a:xfrm>
                <a:off x="2155" y="3356"/>
                <a:ext cx="62" cy="62"/>
              </a:xfrm>
              <a:custGeom>
                <a:avLst/>
                <a:gdLst>
                  <a:gd name="T0" fmla="*/ 20 w 57"/>
                  <a:gd name="T1" fmla="*/ 6 h 57"/>
                  <a:gd name="T2" fmla="*/ 6 w 57"/>
                  <a:gd name="T3" fmla="*/ 40 h 57"/>
                  <a:gd name="T4" fmla="*/ 36 w 57"/>
                  <a:gd name="T5" fmla="*/ 54 h 57"/>
                  <a:gd name="T6" fmla="*/ 57 w 57"/>
                  <a:gd name="T7" fmla="*/ 30 h 57"/>
                  <a:gd name="T8" fmla="*/ 56 w 57"/>
                  <a:gd name="T9" fmla="*/ 24 h 57"/>
                  <a:gd name="T10" fmla="*/ 20 w 57"/>
                  <a:gd name="T11" fmla="*/ 6 h 57"/>
                  <a:gd name="T12" fmla="*/ 30 w 57"/>
                  <a:gd name="T13" fmla="*/ 49 h 57"/>
                  <a:gd name="T14" fmla="*/ 10 w 57"/>
                  <a:gd name="T15" fmla="*/ 31 h 57"/>
                  <a:gd name="T16" fmla="*/ 30 w 57"/>
                  <a:gd name="T17" fmla="*/ 10 h 57"/>
                  <a:gd name="T18" fmla="*/ 50 w 57"/>
                  <a:gd name="T19" fmla="*/ 29 h 57"/>
                  <a:gd name="T20" fmla="*/ 30 w 57"/>
                  <a:gd name="T21" fmla="*/ 4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57">
                    <a:moveTo>
                      <a:pt x="20" y="6"/>
                    </a:moveTo>
                    <a:cubicBezTo>
                      <a:pt x="6" y="12"/>
                      <a:pt x="0" y="27"/>
                      <a:pt x="6" y="40"/>
                    </a:cubicBezTo>
                    <a:cubicBezTo>
                      <a:pt x="11" y="51"/>
                      <a:pt x="24" y="57"/>
                      <a:pt x="36" y="54"/>
                    </a:cubicBezTo>
                    <a:cubicBezTo>
                      <a:pt x="48" y="51"/>
                      <a:pt x="56" y="41"/>
                      <a:pt x="57" y="30"/>
                    </a:cubicBezTo>
                    <a:cubicBezTo>
                      <a:pt x="56" y="28"/>
                      <a:pt x="56" y="25"/>
                      <a:pt x="56" y="24"/>
                    </a:cubicBezTo>
                    <a:cubicBezTo>
                      <a:pt x="52" y="8"/>
                      <a:pt x="34" y="0"/>
                      <a:pt x="20" y="6"/>
                    </a:cubicBezTo>
                    <a:close/>
                    <a:moveTo>
                      <a:pt x="30" y="49"/>
                    </a:moveTo>
                    <a:cubicBezTo>
                      <a:pt x="20" y="50"/>
                      <a:pt x="11" y="41"/>
                      <a:pt x="10" y="31"/>
                    </a:cubicBezTo>
                    <a:cubicBezTo>
                      <a:pt x="10" y="18"/>
                      <a:pt x="20" y="9"/>
                      <a:pt x="30" y="10"/>
                    </a:cubicBezTo>
                    <a:cubicBezTo>
                      <a:pt x="41" y="10"/>
                      <a:pt x="50" y="18"/>
                      <a:pt x="50" y="29"/>
                    </a:cubicBezTo>
                    <a:cubicBezTo>
                      <a:pt x="50" y="41"/>
                      <a:pt x="41" y="49"/>
                      <a:pt x="3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7" name="Freeform 125"/>
              <p:cNvSpPr>
                <a:spLocks noEditPoints="1"/>
              </p:cNvSpPr>
              <p:nvPr/>
            </p:nvSpPr>
            <p:spPr bwMode="auto">
              <a:xfrm>
                <a:off x="2095" y="3332"/>
                <a:ext cx="139" cy="101"/>
              </a:xfrm>
              <a:custGeom>
                <a:avLst/>
                <a:gdLst>
                  <a:gd name="T0" fmla="*/ 117 w 127"/>
                  <a:gd name="T1" fmla="*/ 11 h 93"/>
                  <a:gd name="T2" fmla="*/ 110 w 127"/>
                  <a:gd name="T3" fmla="*/ 10 h 93"/>
                  <a:gd name="T4" fmla="*/ 107 w 127"/>
                  <a:gd name="T5" fmla="*/ 8 h 93"/>
                  <a:gd name="T6" fmla="*/ 97 w 127"/>
                  <a:gd name="T7" fmla="*/ 0 h 93"/>
                  <a:gd name="T8" fmla="*/ 75 w 127"/>
                  <a:gd name="T9" fmla="*/ 0 h 93"/>
                  <a:gd name="T10" fmla="*/ 69 w 127"/>
                  <a:gd name="T11" fmla="*/ 3 h 93"/>
                  <a:gd name="T12" fmla="*/ 65 w 127"/>
                  <a:gd name="T13" fmla="*/ 9 h 93"/>
                  <a:gd name="T14" fmla="*/ 64 w 127"/>
                  <a:gd name="T15" fmla="*/ 10 h 93"/>
                  <a:gd name="T16" fmla="*/ 40 w 127"/>
                  <a:gd name="T17" fmla="*/ 10 h 93"/>
                  <a:gd name="T18" fmla="*/ 39 w 127"/>
                  <a:gd name="T19" fmla="*/ 9 h 93"/>
                  <a:gd name="T20" fmla="*/ 35 w 127"/>
                  <a:gd name="T21" fmla="*/ 7 h 93"/>
                  <a:gd name="T22" fmla="*/ 26 w 127"/>
                  <a:gd name="T23" fmla="*/ 7 h 93"/>
                  <a:gd name="T24" fmla="*/ 23 w 127"/>
                  <a:gd name="T25" fmla="*/ 9 h 93"/>
                  <a:gd name="T26" fmla="*/ 21 w 127"/>
                  <a:gd name="T27" fmla="*/ 10 h 93"/>
                  <a:gd name="T28" fmla="*/ 14 w 127"/>
                  <a:gd name="T29" fmla="*/ 10 h 93"/>
                  <a:gd name="T30" fmla="*/ 0 w 127"/>
                  <a:gd name="T31" fmla="*/ 24 h 93"/>
                  <a:gd name="T32" fmla="*/ 0 w 127"/>
                  <a:gd name="T33" fmla="*/ 78 h 93"/>
                  <a:gd name="T34" fmla="*/ 14 w 127"/>
                  <a:gd name="T35" fmla="*/ 93 h 93"/>
                  <a:gd name="T36" fmla="*/ 63 w 127"/>
                  <a:gd name="T37" fmla="*/ 93 h 93"/>
                  <a:gd name="T38" fmla="*/ 113 w 127"/>
                  <a:gd name="T39" fmla="*/ 93 h 93"/>
                  <a:gd name="T40" fmla="*/ 127 w 127"/>
                  <a:gd name="T41" fmla="*/ 80 h 93"/>
                  <a:gd name="T42" fmla="*/ 127 w 127"/>
                  <a:gd name="T43" fmla="*/ 23 h 93"/>
                  <a:gd name="T44" fmla="*/ 117 w 127"/>
                  <a:gd name="T45" fmla="*/ 11 h 93"/>
                  <a:gd name="T46" fmla="*/ 40 w 127"/>
                  <a:gd name="T47" fmla="*/ 27 h 93"/>
                  <a:gd name="T48" fmla="*/ 22 w 127"/>
                  <a:gd name="T49" fmla="*/ 27 h 93"/>
                  <a:gd name="T50" fmla="*/ 22 w 127"/>
                  <a:gd name="T51" fmla="*/ 22 h 93"/>
                  <a:gd name="T52" fmla="*/ 40 w 127"/>
                  <a:gd name="T53" fmla="*/ 22 h 93"/>
                  <a:gd name="T54" fmla="*/ 40 w 127"/>
                  <a:gd name="T55" fmla="*/ 27 h 93"/>
                  <a:gd name="T56" fmla="*/ 97 w 127"/>
                  <a:gd name="T57" fmla="*/ 78 h 93"/>
                  <a:gd name="T58" fmla="*/ 85 w 127"/>
                  <a:gd name="T59" fmla="*/ 81 h 93"/>
                  <a:gd name="T60" fmla="*/ 55 w 127"/>
                  <a:gd name="T61" fmla="*/ 55 h 93"/>
                  <a:gd name="T62" fmla="*/ 71 w 127"/>
                  <a:gd name="T63" fmla="*/ 26 h 93"/>
                  <a:gd name="T64" fmla="*/ 114 w 127"/>
                  <a:gd name="T65" fmla="*/ 42 h 93"/>
                  <a:gd name="T66" fmla="*/ 97 w 127"/>
                  <a:gd name="T67" fmla="*/ 7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7" h="93">
                    <a:moveTo>
                      <a:pt x="117" y="11"/>
                    </a:moveTo>
                    <a:cubicBezTo>
                      <a:pt x="115" y="10"/>
                      <a:pt x="112" y="10"/>
                      <a:pt x="110" y="10"/>
                    </a:cubicBezTo>
                    <a:cubicBezTo>
                      <a:pt x="108" y="10"/>
                      <a:pt x="108" y="10"/>
                      <a:pt x="107" y="8"/>
                    </a:cubicBezTo>
                    <a:cubicBezTo>
                      <a:pt x="105" y="3"/>
                      <a:pt x="102" y="0"/>
                      <a:pt x="97" y="0"/>
                    </a:cubicBezTo>
                    <a:cubicBezTo>
                      <a:pt x="89" y="0"/>
                      <a:pt x="82" y="0"/>
                      <a:pt x="75" y="0"/>
                    </a:cubicBezTo>
                    <a:cubicBezTo>
                      <a:pt x="72" y="0"/>
                      <a:pt x="70" y="1"/>
                      <a:pt x="69" y="3"/>
                    </a:cubicBezTo>
                    <a:cubicBezTo>
                      <a:pt x="67" y="5"/>
                      <a:pt x="66" y="7"/>
                      <a:pt x="65" y="9"/>
                    </a:cubicBezTo>
                    <a:cubicBezTo>
                      <a:pt x="65" y="10"/>
                      <a:pt x="65" y="10"/>
                      <a:pt x="64" y="10"/>
                    </a:cubicBezTo>
                    <a:cubicBezTo>
                      <a:pt x="56" y="10"/>
                      <a:pt x="48" y="10"/>
                      <a:pt x="40" y="10"/>
                    </a:cubicBezTo>
                    <a:cubicBezTo>
                      <a:pt x="40" y="10"/>
                      <a:pt x="39" y="10"/>
                      <a:pt x="39" y="9"/>
                    </a:cubicBezTo>
                    <a:cubicBezTo>
                      <a:pt x="38" y="8"/>
                      <a:pt x="37" y="7"/>
                      <a:pt x="35" y="7"/>
                    </a:cubicBezTo>
                    <a:cubicBezTo>
                      <a:pt x="32" y="7"/>
                      <a:pt x="29" y="7"/>
                      <a:pt x="26" y="7"/>
                    </a:cubicBezTo>
                    <a:cubicBezTo>
                      <a:pt x="25" y="7"/>
                      <a:pt x="24" y="8"/>
                      <a:pt x="23" y="9"/>
                    </a:cubicBezTo>
                    <a:cubicBezTo>
                      <a:pt x="23" y="10"/>
                      <a:pt x="22" y="10"/>
                      <a:pt x="21" y="10"/>
                    </a:cubicBezTo>
                    <a:cubicBezTo>
                      <a:pt x="19" y="10"/>
                      <a:pt x="16" y="10"/>
                      <a:pt x="14" y="10"/>
                    </a:cubicBezTo>
                    <a:cubicBezTo>
                      <a:pt x="5" y="10"/>
                      <a:pt x="0" y="16"/>
                      <a:pt x="0" y="24"/>
                    </a:cubicBezTo>
                    <a:cubicBezTo>
                      <a:pt x="0" y="42"/>
                      <a:pt x="0" y="60"/>
                      <a:pt x="0" y="78"/>
                    </a:cubicBezTo>
                    <a:cubicBezTo>
                      <a:pt x="0" y="87"/>
                      <a:pt x="6" y="93"/>
                      <a:pt x="14" y="93"/>
                    </a:cubicBezTo>
                    <a:cubicBezTo>
                      <a:pt x="31" y="93"/>
                      <a:pt x="47" y="93"/>
                      <a:pt x="63" y="93"/>
                    </a:cubicBezTo>
                    <a:cubicBezTo>
                      <a:pt x="80" y="93"/>
                      <a:pt x="97" y="93"/>
                      <a:pt x="113" y="93"/>
                    </a:cubicBezTo>
                    <a:cubicBezTo>
                      <a:pt x="121" y="93"/>
                      <a:pt x="127" y="87"/>
                      <a:pt x="127" y="80"/>
                    </a:cubicBezTo>
                    <a:cubicBezTo>
                      <a:pt x="127" y="61"/>
                      <a:pt x="127" y="42"/>
                      <a:pt x="127" y="23"/>
                    </a:cubicBezTo>
                    <a:cubicBezTo>
                      <a:pt x="127" y="17"/>
                      <a:pt x="123" y="12"/>
                      <a:pt x="117" y="11"/>
                    </a:cubicBezTo>
                    <a:close/>
                    <a:moveTo>
                      <a:pt x="40" y="27"/>
                    </a:moveTo>
                    <a:cubicBezTo>
                      <a:pt x="34" y="27"/>
                      <a:pt x="28" y="27"/>
                      <a:pt x="22" y="27"/>
                    </a:cubicBezTo>
                    <a:cubicBezTo>
                      <a:pt x="22" y="25"/>
                      <a:pt x="22" y="24"/>
                      <a:pt x="22" y="22"/>
                    </a:cubicBezTo>
                    <a:cubicBezTo>
                      <a:pt x="28" y="22"/>
                      <a:pt x="34" y="22"/>
                      <a:pt x="40" y="22"/>
                    </a:cubicBezTo>
                    <a:cubicBezTo>
                      <a:pt x="40" y="23"/>
                      <a:pt x="40" y="25"/>
                      <a:pt x="40" y="27"/>
                    </a:cubicBezTo>
                    <a:close/>
                    <a:moveTo>
                      <a:pt x="97" y="78"/>
                    </a:moveTo>
                    <a:cubicBezTo>
                      <a:pt x="94" y="80"/>
                      <a:pt x="89" y="81"/>
                      <a:pt x="85" y="81"/>
                    </a:cubicBezTo>
                    <a:cubicBezTo>
                      <a:pt x="70" y="81"/>
                      <a:pt x="57" y="70"/>
                      <a:pt x="55" y="55"/>
                    </a:cubicBezTo>
                    <a:cubicBezTo>
                      <a:pt x="54" y="43"/>
                      <a:pt x="59" y="32"/>
                      <a:pt x="71" y="26"/>
                    </a:cubicBezTo>
                    <a:cubicBezTo>
                      <a:pt x="87" y="17"/>
                      <a:pt x="107" y="25"/>
                      <a:pt x="114" y="42"/>
                    </a:cubicBezTo>
                    <a:cubicBezTo>
                      <a:pt x="119" y="56"/>
                      <a:pt x="111" y="72"/>
                      <a:pt x="97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8" name="Freeform 126"/>
              <p:cNvSpPr>
                <a:spLocks/>
              </p:cNvSpPr>
              <p:nvPr/>
            </p:nvSpPr>
            <p:spPr bwMode="auto">
              <a:xfrm>
                <a:off x="2310" y="3346"/>
                <a:ext cx="156" cy="63"/>
              </a:xfrm>
              <a:custGeom>
                <a:avLst/>
                <a:gdLst>
                  <a:gd name="T0" fmla="*/ 110 w 143"/>
                  <a:gd name="T1" fmla="*/ 13 h 58"/>
                  <a:gd name="T2" fmla="*/ 71 w 143"/>
                  <a:gd name="T3" fmla="*/ 11 h 58"/>
                  <a:gd name="T4" fmla="*/ 33 w 143"/>
                  <a:gd name="T5" fmla="*/ 13 h 58"/>
                  <a:gd name="T6" fmla="*/ 0 w 143"/>
                  <a:gd name="T7" fmla="*/ 32 h 58"/>
                  <a:gd name="T8" fmla="*/ 22 w 143"/>
                  <a:gd name="T9" fmla="*/ 44 h 58"/>
                  <a:gd name="T10" fmla="*/ 71 w 143"/>
                  <a:gd name="T11" fmla="*/ 58 h 58"/>
                  <a:gd name="T12" fmla="*/ 121 w 143"/>
                  <a:gd name="T13" fmla="*/ 44 h 58"/>
                  <a:gd name="T14" fmla="*/ 143 w 143"/>
                  <a:gd name="T15" fmla="*/ 32 h 58"/>
                  <a:gd name="T16" fmla="*/ 110 w 143"/>
                  <a:gd name="T17" fmla="*/ 1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58">
                    <a:moveTo>
                      <a:pt x="110" y="13"/>
                    </a:moveTo>
                    <a:cubicBezTo>
                      <a:pt x="98" y="0"/>
                      <a:pt x="71" y="11"/>
                      <a:pt x="71" y="11"/>
                    </a:cubicBezTo>
                    <a:cubicBezTo>
                      <a:pt x="71" y="11"/>
                      <a:pt x="44" y="0"/>
                      <a:pt x="33" y="13"/>
                    </a:cubicBezTo>
                    <a:cubicBezTo>
                      <a:pt x="22" y="26"/>
                      <a:pt x="0" y="32"/>
                      <a:pt x="0" y="32"/>
                    </a:cubicBezTo>
                    <a:cubicBezTo>
                      <a:pt x="0" y="32"/>
                      <a:pt x="10" y="34"/>
                      <a:pt x="22" y="44"/>
                    </a:cubicBezTo>
                    <a:cubicBezTo>
                      <a:pt x="38" y="56"/>
                      <a:pt x="43" y="58"/>
                      <a:pt x="71" y="58"/>
                    </a:cubicBezTo>
                    <a:cubicBezTo>
                      <a:pt x="100" y="58"/>
                      <a:pt x="105" y="56"/>
                      <a:pt x="121" y="44"/>
                    </a:cubicBezTo>
                    <a:cubicBezTo>
                      <a:pt x="133" y="34"/>
                      <a:pt x="143" y="32"/>
                      <a:pt x="143" y="32"/>
                    </a:cubicBezTo>
                    <a:cubicBezTo>
                      <a:pt x="143" y="32"/>
                      <a:pt x="121" y="26"/>
                      <a:pt x="11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9" name="Freeform 127"/>
              <p:cNvSpPr>
                <a:spLocks noEditPoints="1"/>
              </p:cNvSpPr>
              <p:nvPr/>
            </p:nvSpPr>
            <p:spPr bwMode="auto">
              <a:xfrm>
                <a:off x="2530" y="3303"/>
                <a:ext cx="154" cy="154"/>
              </a:xfrm>
              <a:custGeom>
                <a:avLst/>
                <a:gdLst>
                  <a:gd name="T0" fmla="*/ 71 w 141"/>
                  <a:gd name="T1" fmla="*/ 0 h 141"/>
                  <a:gd name="T2" fmla="*/ 0 w 141"/>
                  <a:gd name="T3" fmla="*/ 70 h 141"/>
                  <a:gd name="T4" fmla="*/ 71 w 141"/>
                  <a:gd name="T5" fmla="*/ 141 h 141"/>
                  <a:gd name="T6" fmla="*/ 141 w 141"/>
                  <a:gd name="T7" fmla="*/ 70 h 141"/>
                  <a:gd name="T8" fmla="*/ 71 w 141"/>
                  <a:gd name="T9" fmla="*/ 0 h 141"/>
                  <a:gd name="T10" fmla="*/ 71 w 141"/>
                  <a:gd name="T11" fmla="*/ 137 h 141"/>
                  <a:gd name="T12" fmla="*/ 4 w 141"/>
                  <a:gd name="T13" fmla="*/ 70 h 141"/>
                  <a:gd name="T14" fmla="*/ 71 w 141"/>
                  <a:gd name="T15" fmla="*/ 4 h 141"/>
                  <a:gd name="T16" fmla="*/ 137 w 141"/>
                  <a:gd name="T17" fmla="*/ 70 h 141"/>
                  <a:gd name="T18" fmla="*/ 71 w 141"/>
                  <a:gd name="T19" fmla="*/ 137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41">
                    <a:moveTo>
                      <a:pt x="71" y="0"/>
                    </a:moveTo>
                    <a:cubicBezTo>
                      <a:pt x="31" y="0"/>
                      <a:pt x="0" y="31"/>
                      <a:pt x="0" y="70"/>
                    </a:cubicBezTo>
                    <a:cubicBezTo>
                      <a:pt x="0" y="109"/>
                      <a:pt x="31" y="141"/>
                      <a:pt x="71" y="141"/>
                    </a:cubicBezTo>
                    <a:cubicBezTo>
                      <a:pt x="110" y="141"/>
                      <a:pt x="141" y="109"/>
                      <a:pt x="141" y="70"/>
                    </a:cubicBezTo>
                    <a:cubicBezTo>
                      <a:pt x="141" y="31"/>
                      <a:pt x="110" y="0"/>
                      <a:pt x="71" y="0"/>
                    </a:cubicBezTo>
                    <a:close/>
                    <a:moveTo>
                      <a:pt x="71" y="137"/>
                    </a:moveTo>
                    <a:cubicBezTo>
                      <a:pt x="34" y="137"/>
                      <a:pt x="4" y="107"/>
                      <a:pt x="4" y="70"/>
                    </a:cubicBezTo>
                    <a:cubicBezTo>
                      <a:pt x="4" y="34"/>
                      <a:pt x="34" y="4"/>
                      <a:pt x="71" y="4"/>
                    </a:cubicBezTo>
                    <a:cubicBezTo>
                      <a:pt x="107" y="4"/>
                      <a:pt x="137" y="34"/>
                      <a:pt x="137" y="70"/>
                    </a:cubicBezTo>
                    <a:cubicBezTo>
                      <a:pt x="137" y="107"/>
                      <a:pt x="107" y="137"/>
                      <a:pt x="71" y="1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0" name="Freeform 128"/>
              <p:cNvSpPr>
                <a:spLocks noEditPoints="1"/>
              </p:cNvSpPr>
              <p:nvPr/>
            </p:nvSpPr>
            <p:spPr bwMode="auto">
              <a:xfrm>
                <a:off x="2537" y="3310"/>
                <a:ext cx="140" cy="141"/>
              </a:xfrm>
              <a:custGeom>
                <a:avLst/>
                <a:gdLst>
                  <a:gd name="T0" fmla="*/ 65 w 129"/>
                  <a:gd name="T1" fmla="*/ 0 h 129"/>
                  <a:gd name="T2" fmla="*/ 0 w 129"/>
                  <a:gd name="T3" fmla="*/ 64 h 129"/>
                  <a:gd name="T4" fmla="*/ 65 w 129"/>
                  <a:gd name="T5" fmla="*/ 129 h 129"/>
                  <a:gd name="T6" fmla="*/ 129 w 129"/>
                  <a:gd name="T7" fmla="*/ 64 h 129"/>
                  <a:gd name="T8" fmla="*/ 65 w 129"/>
                  <a:gd name="T9" fmla="*/ 0 h 129"/>
                  <a:gd name="T10" fmla="*/ 65 w 129"/>
                  <a:gd name="T11" fmla="*/ 125 h 129"/>
                  <a:gd name="T12" fmla="*/ 4 w 129"/>
                  <a:gd name="T13" fmla="*/ 64 h 129"/>
                  <a:gd name="T14" fmla="*/ 65 w 129"/>
                  <a:gd name="T15" fmla="*/ 4 h 129"/>
                  <a:gd name="T16" fmla="*/ 125 w 129"/>
                  <a:gd name="T17" fmla="*/ 64 h 129"/>
                  <a:gd name="T18" fmla="*/ 65 w 129"/>
                  <a:gd name="T19" fmla="*/ 12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9" h="129">
                    <a:moveTo>
                      <a:pt x="65" y="0"/>
                    </a:moveTo>
                    <a:cubicBezTo>
                      <a:pt x="29" y="0"/>
                      <a:pt x="0" y="29"/>
                      <a:pt x="0" y="64"/>
                    </a:cubicBezTo>
                    <a:cubicBezTo>
                      <a:pt x="0" y="100"/>
                      <a:pt x="29" y="129"/>
                      <a:pt x="65" y="129"/>
                    </a:cubicBezTo>
                    <a:cubicBezTo>
                      <a:pt x="100" y="129"/>
                      <a:pt x="129" y="100"/>
                      <a:pt x="129" y="64"/>
                    </a:cubicBezTo>
                    <a:cubicBezTo>
                      <a:pt x="129" y="29"/>
                      <a:pt x="100" y="0"/>
                      <a:pt x="65" y="0"/>
                    </a:cubicBezTo>
                    <a:close/>
                    <a:moveTo>
                      <a:pt x="65" y="125"/>
                    </a:moveTo>
                    <a:cubicBezTo>
                      <a:pt x="31" y="125"/>
                      <a:pt x="4" y="98"/>
                      <a:pt x="4" y="64"/>
                    </a:cubicBezTo>
                    <a:cubicBezTo>
                      <a:pt x="4" y="31"/>
                      <a:pt x="31" y="4"/>
                      <a:pt x="65" y="4"/>
                    </a:cubicBezTo>
                    <a:cubicBezTo>
                      <a:pt x="98" y="4"/>
                      <a:pt x="125" y="31"/>
                      <a:pt x="125" y="64"/>
                    </a:cubicBezTo>
                    <a:cubicBezTo>
                      <a:pt x="125" y="98"/>
                      <a:pt x="98" y="125"/>
                      <a:pt x="65" y="1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1" name="Freeform 129"/>
              <p:cNvSpPr>
                <a:spLocks noEditPoints="1"/>
              </p:cNvSpPr>
              <p:nvPr/>
            </p:nvSpPr>
            <p:spPr bwMode="auto">
              <a:xfrm>
                <a:off x="2543" y="3316"/>
                <a:ext cx="128" cy="128"/>
              </a:xfrm>
              <a:custGeom>
                <a:avLst/>
                <a:gdLst>
                  <a:gd name="T0" fmla="*/ 59 w 117"/>
                  <a:gd name="T1" fmla="*/ 0 h 117"/>
                  <a:gd name="T2" fmla="*/ 0 w 117"/>
                  <a:gd name="T3" fmla="*/ 58 h 117"/>
                  <a:gd name="T4" fmla="*/ 59 w 117"/>
                  <a:gd name="T5" fmla="*/ 117 h 117"/>
                  <a:gd name="T6" fmla="*/ 117 w 117"/>
                  <a:gd name="T7" fmla="*/ 58 h 117"/>
                  <a:gd name="T8" fmla="*/ 59 w 117"/>
                  <a:gd name="T9" fmla="*/ 0 h 117"/>
                  <a:gd name="T10" fmla="*/ 59 w 117"/>
                  <a:gd name="T11" fmla="*/ 112 h 117"/>
                  <a:gd name="T12" fmla="*/ 5 w 117"/>
                  <a:gd name="T13" fmla="*/ 58 h 117"/>
                  <a:gd name="T14" fmla="*/ 59 w 117"/>
                  <a:gd name="T15" fmla="*/ 4 h 117"/>
                  <a:gd name="T16" fmla="*/ 112 w 117"/>
                  <a:gd name="T17" fmla="*/ 58 h 117"/>
                  <a:gd name="T18" fmla="*/ 59 w 117"/>
                  <a:gd name="T19" fmla="*/ 11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117">
                    <a:moveTo>
                      <a:pt x="59" y="0"/>
                    </a:moveTo>
                    <a:cubicBezTo>
                      <a:pt x="26" y="0"/>
                      <a:pt x="0" y="26"/>
                      <a:pt x="0" y="58"/>
                    </a:cubicBezTo>
                    <a:cubicBezTo>
                      <a:pt x="0" y="91"/>
                      <a:pt x="26" y="117"/>
                      <a:pt x="59" y="117"/>
                    </a:cubicBezTo>
                    <a:cubicBezTo>
                      <a:pt x="91" y="117"/>
                      <a:pt x="117" y="91"/>
                      <a:pt x="117" y="58"/>
                    </a:cubicBezTo>
                    <a:cubicBezTo>
                      <a:pt x="117" y="26"/>
                      <a:pt x="91" y="0"/>
                      <a:pt x="59" y="0"/>
                    </a:cubicBezTo>
                    <a:close/>
                    <a:moveTo>
                      <a:pt x="59" y="112"/>
                    </a:moveTo>
                    <a:cubicBezTo>
                      <a:pt x="29" y="112"/>
                      <a:pt x="5" y="88"/>
                      <a:pt x="5" y="58"/>
                    </a:cubicBezTo>
                    <a:cubicBezTo>
                      <a:pt x="5" y="29"/>
                      <a:pt x="29" y="4"/>
                      <a:pt x="59" y="4"/>
                    </a:cubicBezTo>
                    <a:cubicBezTo>
                      <a:pt x="88" y="4"/>
                      <a:pt x="112" y="29"/>
                      <a:pt x="112" y="58"/>
                    </a:cubicBezTo>
                    <a:cubicBezTo>
                      <a:pt x="112" y="88"/>
                      <a:pt x="88" y="112"/>
                      <a:pt x="59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2" name="Freeform 130"/>
              <p:cNvSpPr>
                <a:spLocks noEditPoints="1"/>
              </p:cNvSpPr>
              <p:nvPr/>
            </p:nvSpPr>
            <p:spPr bwMode="auto">
              <a:xfrm>
                <a:off x="2550" y="3323"/>
                <a:ext cx="114" cy="113"/>
              </a:xfrm>
              <a:custGeom>
                <a:avLst/>
                <a:gdLst>
                  <a:gd name="T0" fmla="*/ 53 w 105"/>
                  <a:gd name="T1" fmla="*/ 0 h 104"/>
                  <a:gd name="T2" fmla="*/ 0 w 105"/>
                  <a:gd name="T3" fmla="*/ 52 h 104"/>
                  <a:gd name="T4" fmla="*/ 53 w 105"/>
                  <a:gd name="T5" fmla="*/ 104 h 104"/>
                  <a:gd name="T6" fmla="*/ 105 w 105"/>
                  <a:gd name="T7" fmla="*/ 52 h 104"/>
                  <a:gd name="T8" fmla="*/ 53 w 105"/>
                  <a:gd name="T9" fmla="*/ 0 h 104"/>
                  <a:gd name="T10" fmla="*/ 53 w 105"/>
                  <a:gd name="T11" fmla="*/ 100 h 104"/>
                  <a:gd name="T12" fmla="*/ 5 w 105"/>
                  <a:gd name="T13" fmla="*/ 52 h 104"/>
                  <a:gd name="T14" fmla="*/ 53 w 105"/>
                  <a:gd name="T15" fmla="*/ 5 h 104"/>
                  <a:gd name="T16" fmla="*/ 100 w 105"/>
                  <a:gd name="T17" fmla="*/ 52 h 104"/>
                  <a:gd name="T18" fmla="*/ 53 w 105"/>
                  <a:gd name="T19" fmla="*/ 10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5" h="104">
                    <a:moveTo>
                      <a:pt x="53" y="0"/>
                    </a:moveTo>
                    <a:cubicBezTo>
                      <a:pt x="24" y="0"/>
                      <a:pt x="0" y="24"/>
                      <a:pt x="0" y="52"/>
                    </a:cubicBezTo>
                    <a:cubicBezTo>
                      <a:pt x="0" y="81"/>
                      <a:pt x="24" y="104"/>
                      <a:pt x="53" y="104"/>
                    </a:cubicBezTo>
                    <a:cubicBezTo>
                      <a:pt x="81" y="104"/>
                      <a:pt x="105" y="81"/>
                      <a:pt x="105" y="52"/>
                    </a:cubicBezTo>
                    <a:cubicBezTo>
                      <a:pt x="105" y="24"/>
                      <a:pt x="81" y="0"/>
                      <a:pt x="53" y="0"/>
                    </a:cubicBezTo>
                    <a:close/>
                    <a:moveTo>
                      <a:pt x="53" y="100"/>
                    </a:moveTo>
                    <a:cubicBezTo>
                      <a:pt x="26" y="100"/>
                      <a:pt x="5" y="79"/>
                      <a:pt x="5" y="52"/>
                    </a:cubicBezTo>
                    <a:cubicBezTo>
                      <a:pt x="5" y="26"/>
                      <a:pt x="26" y="5"/>
                      <a:pt x="53" y="5"/>
                    </a:cubicBezTo>
                    <a:cubicBezTo>
                      <a:pt x="79" y="5"/>
                      <a:pt x="100" y="26"/>
                      <a:pt x="100" y="52"/>
                    </a:cubicBezTo>
                    <a:cubicBezTo>
                      <a:pt x="100" y="79"/>
                      <a:pt x="79" y="100"/>
                      <a:pt x="53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3" name="Freeform 131"/>
              <p:cNvSpPr>
                <a:spLocks noEditPoints="1"/>
              </p:cNvSpPr>
              <p:nvPr/>
            </p:nvSpPr>
            <p:spPr bwMode="auto">
              <a:xfrm>
                <a:off x="2557" y="3330"/>
                <a:ext cx="100" cy="100"/>
              </a:xfrm>
              <a:custGeom>
                <a:avLst/>
                <a:gdLst>
                  <a:gd name="T0" fmla="*/ 46 w 91"/>
                  <a:gd name="T1" fmla="*/ 0 h 92"/>
                  <a:gd name="T2" fmla="*/ 0 w 91"/>
                  <a:gd name="T3" fmla="*/ 46 h 92"/>
                  <a:gd name="T4" fmla="*/ 46 w 91"/>
                  <a:gd name="T5" fmla="*/ 92 h 92"/>
                  <a:gd name="T6" fmla="*/ 91 w 91"/>
                  <a:gd name="T7" fmla="*/ 46 h 92"/>
                  <a:gd name="T8" fmla="*/ 46 w 91"/>
                  <a:gd name="T9" fmla="*/ 0 h 92"/>
                  <a:gd name="T10" fmla="*/ 46 w 91"/>
                  <a:gd name="T11" fmla="*/ 88 h 92"/>
                  <a:gd name="T12" fmla="*/ 4 w 91"/>
                  <a:gd name="T13" fmla="*/ 46 h 92"/>
                  <a:gd name="T14" fmla="*/ 46 w 91"/>
                  <a:gd name="T15" fmla="*/ 5 h 92"/>
                  <a:gd name="T16" fmla="*/ 87 w 91"/>
                  <a:gd name="T17" fmla="*/ 46 h 92"/>
                  <a:gd name="T18" fmla="*/ 46 w 91"/>
                  <a:gd name="T19" fmla="*/ 8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1" h="92">
                    <a:moveTo>
                      <a:pt x="46" y="0"/>
                    </a:moveTo>
                    <a:cubicBezTo>
                      <a:pt x="20" y="0"/>
                      <a:pt x="0" y="21"/>
                      <a:pt x="0" y="46"/>
                    </a:cubicBezTo>
                    <a:cubicBezTo>
                      <a:pt x="0" y="72"/>
                      <a:pt x="20" y="92"/>
                      <a:pt x="46" y="92"/>
                    </a:cubicBezTo>
                    <a:cubicBezTo>
                      <a:pt x="71" y="92"/>
                      <a:pt x="91" y="72"/>
                      <a:pt x="91" y="46"/>
                    </a:cubicBezTo>
                    <a:cubicBezTo>
                      <a:pt x="91" y="21"/>
                      <a:pt x="71" y="0"/>
                      <a:pt x="46" y="0"/>
                    </a:cubicBezTo>
                    <a:close/>
                    <a:moveTo>
                      <a:pt x="46" y="88"/>
                    </a:moveTo>
                    <a:cubicBezTo>
                      <a:pt x="23" y="88"/>
                      <a:pt x="4" y="69"/>
                      <a:pt x="4" y="46"/>
                    </a:cubicBezTo>
                    <a:cubicBezTo>
                      <a:pt x="4" y="23"/>
                      <a:pt x="23" y="5"/>
                      <a:pt x="46" y="5"/>
                    </a:cubicBezTo>
                    <a:cubicBezTo>
                      <a:pt x="68" y="5"/>
                      <a:pt x="87" y="23"/>
                      <a:pt x="87" y="46"/>
                    </a:cubicBezTo>
                    <a:cubicBezTo>
                      <a:pt x="87" y="69"/>
                      <a:pt x="68" y="88"/>
                      <a:pt x="46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4" name="Freeform 132"/>
              <p:cNvSpPr>
                <a:spLocks noEditPoints="1"/>
              </p:cNvSpPr>
              <p:nvPr/>
            </p:nvSpPr>
            <p:spPr bwMode="auto">
              <a:xfrm>
                <a:off x="2564" y="3337"/>
                <a:ext cx="86" cy="86"/>
              </a:xfrm>
              <a:custGeom>
                <a:avLst/>
                <a:gdLst>
                  <a:gd name="T0" fmla="*/ 40 w 79"/>
                  <a:gd name="T1" fmla="*/ 0 h 79"/>
                  <a:gd name="T2" fmla="*/ 0 w 79"/>
                  <a:gd name="T3" fmla="*/ 39 h 79"/>
                  <a:gd name="T4" fmla="*/ 40 w 79"/>
                  <a:gd name="T5" fmla="*/ 79 h 79"/>
                  <a:gd name="T6" fmla="*/ 79 w 79"/>
                  <a:gd name="T7" fmla="*/ 39 h 79"/>
                  <a:gd name="T8" fmla="*/ 40 w 79"/>
                  <a:gd name="T9" fmla="*/ 0 h 79"/>
                  <a:gd name="T10" fmla="*/ 40 w 79"/>
                  <a:gd name="T11" fmla="*/ 75 h 79"/>
                  <a:gd name="T12" fmla="*/ 4 w 79"/>
                  <a:gd name="T13" fmla="*/ 39 h 79"/>
                  <a:gd name="T14" fmla="*/ 40 w 79"/>
                  <a:gd name="T15" fmla="*/ 4 h 79"/>
                  <a:gd name="T16" fmla="*/ 75 w 79"/>
                  <a:gd name="T17" fmla="*/ 39 h 79"/>
                  <a:gd name="T18" fmla="*/ 40 w 79"/>
                  <a:gd name="T19" fmla="*/ 7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" h="79">
                    <a:moveTo>
                      <a:pt x="40" y="0"/>
                    </a:moveTo>
                    <a:cubicBezTo>
                      <a:pt x="18" y="0"/>
                      <a:pt x="0" y="17"/>
                      <a:pt x="0" y="39"/>
                    </a:cubicBezTo>
                    <a:cubicBezTo>
                      <a:pt x="0" y="61"/>
                      <a:pt x="18" y="79"/>
                      <a:pt x="40" y="79"/>
                    </a:cubicBezTo>
                    <a:cubicBezTo>
                      <a:pt x="61" y="79"/>
                      <a:pt x="79" y="61"/>
                      <a:pt x="79" y="39"/>
                    </a:cubicBezTo>
                    <a:cubicBezTo>
                      <a:pt x="79" y="17"/>
                      <a:pt x="61" y="0"/>
                      <a:pt x="40" y="0"/>
                    </a:cubicBezTo>
                    <a:close/>
                    <a:moveTo>
                      <a:pt x="40" y="75"/>
                    </a:moveTo>
                    <a:cubicBezTo>
                      <a:pt x="20" y="75"/>
                      <a:pt x="4" y="59"/>
                      <a:pt x="4" y="39"/>
                    </a:cubicBezTo>
                    <a:cubicBezTo>
                      <a:pt x="4" y="20"/>
                      <a:pt x="20" y="4"/>
                      <a:pt x="40" y="4"/>
                    </a:cubicBezTo>
                    <a:cubicBezTo>
                      <a:pt x="59" y="4"/>
                      <a:pt x="75" y="20"/>
                      <a:pt x="75" y="39"/>
                    </a:cubicBezTo>
                    <a:cubicBezTo>
                      <a:pt x="75" y="59"/>
                      <a:pt x="59" y="75"/>
                      <a:pt x="40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5" name="Freeform 133"/>
              <p:cNvSpPr>
                <a:spLocks noEditPoints="1"/>
              </p:cNvSpPr>
              <p:nvPr/>
            </p:nvSpPr>
            <p:spPr bwMode="auto">
              <a:xfrm>
                <a:off x="2571" y="3344"/>
                <a:ext cx="73" cy="73"/>
              </a:xfrm>
              <a:custGeom>
                <a:avLst/>
                <a:gdLst>
                  <a:gd name="T0" fmla="*/ 34 w 67"/>
                  <a:gd name="T1" fmla="*/ 0 h 67"/>
                  <a:gd name="T2" fmla="*/ 0 w 67"/>
                  <a:gd name="T3" fmla="*/ 33 h 67"/>
                  <a:gd name="T4" fmla="*/ 34 w 67"/>
                  <a:gd name="T5" fmla="*/ 67 h 67"/>
                  <a:gd name="T6" fmla="*/ 67 w 67"/>
                  <a:gd name="T7" fmla="*/ 33 h 67"/>
                  <a:gd name="T8" fmla="*/ 34 w 67"/>
                  <a:gd name="T9" fmla="*/ 0 h 67"/>
                  <a:gd name="T10" fmla="*/ 34 w 67"/>
                  <a:gd name="T11" fmla="*/ 62 h 67"/>
                  <a:gd name="T12" fmla="*/ 5 w 67"/>
                  <a:gd name="T13" fmla="*/ 33 h 67"/>
                  <a:gd name="T14" fmla="*/ 34 w 67"/>
                  <a:gd name="T15" fmla="*/ 4 h 67"/>
                  <a:gd name="T16" fmla="*/ 63 w 67"/>
                  <a:gd name="T17" fmla="*/ 33 h 67"/>
                  <a:gd name="T18" fmla="*/ 34 w 67"/>
                  <a:gd name="T19" fmla="*/ 6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67">
                    <a:moveTo>
                      <a:pt x="34" y="0"/>
                    </a:moveTo>
                    <a:cubicBezTo>
                      <a:pt x="15" y="0"/>
                      <a:pt x="0" y="15"/>
                      <a:pt x="0" y="33"/>
                    </a:cubicBezTo>
                    <a:cubicBezTo>
                      <a:pt x="0" y="52"/>
                      <a:pt x="15" y="67"/>
                      <a:pt x="34" y="67"/>
                    </a:cubicBezTo>
                    <a:cubicBezTo>
                      <a:pt x="52" y="67"/>
                      <a:pt x="67" y="52"/>
                      <a:pt x="67" y="33"/>
                    </a:cubicBezTo>
                    <a:cubicBezTo>
                      <a:pt x="67" y="15"/>
                      <a:pt x="52" y="0"/>
                      <a:pt x="34" y="0"/>
                    </a:cubicBezTo>
                    <a:close/>
                    <a:moveTo>
                      <a:pt x="34" y="62"/>
                    </a:moveTo>
                    <a:cubicBezTo>
                      <a:pt x="18" y="62"/>
                      <a:pt x="5" y="49"/>
                      <a:pt x="5" y="33"/>
                    </a:cubicBezTo>
                    <a:cubicBezTo>
                      <a:pt x="5" y="17"/>
                      <a:pt x="18" y="4"/>
                      <a:pt x="34" y="4"/>
                    </a:cubicBezTo>
                    <a:cubicBezTo>
                      <a:pt x="50" y="4"/>
                      <a:pt x="63" y="17"/>
                      <a:pt x="63" y="33"/>
                    </a:cubicBezTo>
                    <a:cubicBezTo>
                      <a:pt x="63" y="49"/>
                      <a:pt x="50" y="62"/>
                      <a:pt x="34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6" name="Freeform 134"/>
              <p:cNvSpPr>
                <a:spLocks noEditPoints="1"/>
              </p:cNvSpPr>
              <p:nvPr/>
            </p:nvSpPr>
            <p:spPr bwMode="auto">
              <a:xfrm>
                <a:off x="2577" y="3350"/>
                <a:ext cx="60" cy="60"/>
              </a:xfrm>
              <a:custGeom>
                <a:avLst/>
                <a:gdLst>
                  <a:gd name="T0" fmla="*/ 28 w 55"/>
                  <a:gd name="T1" fmla="*/ 0 h 55"/>
                  <a:gd name="T2" fmla="*/ 0 w 55"/>
                  <a:gd name="T3" fmla="*/ 27 h 55"/>
                  <a:gd name="T4" fmla="*/ 28 w 55"/>
                  <a:gd name="T5" fmla="*/ 55 h 55"/>
                  <a:gd name="T6" fmla="*/ 55 w 55"/>
                  <a:gd name="T7" fmla="*/ 27 h 55"/>
                  <a:gd name="T8" fmla="*/ 28 w 55"/>
                  <a:gd name="T9" fmla="*/ 0 h 55"/>
                  <a:gd name="T10" fmla="*/ 28 w 55"/>
                  <a:gd name="T11" fmla="*/ 31 h 55"/>
                  <a:gd name="T12" fmla="*/ 24 w 55"/>
                  <a:gd name="T13" fmla="*/ 27 h 55"/>
                  <a:gd name="T14" fmla="*/ 28 w 55"/>
                  <a:gd name="T15" fmla="*/ 24 h 55"/>
                  <a:gd name="T16" fmla="*/ 31 w 55"/>
                  <a:gd name="T17" fmla="*/ 27 h 55"/>
                  <a:gd name="T18" fmla="*/ 28 w 55"/>
                  <a:gd name="T19" fmla="*/ 3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55">
                    <a:moveTo>
                      <a:pt x="28" y="0"/>
                    </a:moveTo>
                    <a:cubicBezTo>
                      <a:pt x="13" y="0"/>
                      <a:pt x="0" y="12"/>
                      <a:pt x="0" y="27"/>
                    </a:cubicBezTo>
                    <a:cubicBezTo>
                      <a:pt x="0" y="42"/>
                      <a:pt x="13" y="55"/>
                      <a:pt x="28" y="55"/>
                    </a:cubicBezTo>
                    <a:cubicBezTo>
                      <a:pt x="42" y="55"/>
                      <a:pt x="55" y="42"/>
                      <a:pt x="55" y="27"/>
                    </a:cubicBezTo>
                    <a:cubicBezTo>
                      <a:pt x="55" y="12"/>
                      <a:pt x="42" y="0"/>
                      <a:pt x="28" y="0"/>
                    </a:cubicBezTo>
                    <a:close/>
                    <a:moveTo>
                      <a:pt x="28" y="31"/>
                    </a:moveTo>
                    <a:cubicBezTo>
                      <a:pt x="26" y="31"/>
                      <a:pt x="24" y="29"/>
                      <a:pt x="24" y="27"/>
                    </a:cubicBezTo>
                    <a:cubicBezTo>
                      <a:pt x="24" y="25"/>
                      <a:pt x="26" y="24"/>
                      <a:pt x="28" y="24"/>
                    </a:cubicBezTo>
                    <a:cubicBezTo>
                      <a:pt x="29" y="24"/>
                      <a:pt x="31" y="25"/>
                      <a:pt x="31" y="27"/>
                    </a:cubicBezTo>
                    <a:cubicBezTo>
                      <a:pt x="31" y="29"/>
                      <a:pt x="29" y="31"/>
                      <a:pt x="28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7" name="Freeform 135"/>
              <p:cNvSpPr>
                <a:spLocks noEditPoints="1"/>
              </p:cNvSpPr>
              <p:nvPr/>
            </p:nvSpPr>
            <p:spPr bwMode="auto">
              <a:xfrm>
                <a:off x="1640" y="3537"/>
                <a:ext cx="148" cy="146"/>
              </a:xfrm>
              <a:custGeom>
                <a:avLst/>
                <a:gdLst>
                  <a:gd name="T0" fmla="*/ 125 w 136"/>
                  <a:gd name="T1" fmla="*/ 0 h 134"/>
                  <a:gd name="T2" fmla="*/ 104 w 136"/>
                  <a:gd name="T3" fmla="*/ 20 h 134"/>
                  <a:gd name="T4" fmla="*/ 107 w 136"/>
                  <a:gd name="T5" fmla="*/ 21 h 134"/>
                  <a:gd name="T6" fmla="*/ 72 w 136"/>
                  <a:gd name="T7" fmla="*/ 54 h 134"/>
                  <a:gd name="T8" fmla="*/ 62 w 136"/>
                  <a:gd name="T9" fmla="*/ 49 h 134"/>
                  <a:gd name="T10" fmla="*/ 47 w 136"/>
                  <a:gd name="T11" fmla="*/ 54 h 134"/>
                  <a:gd name="T12" fmla="*/ 43 w 136"/>
                  <a:gd name="T13" fmla="*/ 61 h 134"/>
                  <a:gd name="T14" fmla="*/ 31 w 136"/>
                  <a:gd name="T15" fmla="*/ 69 h 134"/>
                  <a:gd name="T16" fmla="*/ 13 w 136"/>
                  <a:gd name="T17" fmla="*/ 77 h 134"/>
                  <a:gd name="T18" fmla="*/ 5 w 136"/>
                  <a:gd name="T19" fmla="*/ 103 h 134"/>
                  <a:gd name="T20" fmla="*/ 31 w 136"/>
                  <a:gd name="T21" fmla="*/ 130 h 134"/>
                  <a:gd name="T22" fmla="*/ 55 w 136"/>
                  <a:gd name="T23" fmla="*/ 126 h 134"/>
                  <a:gd name="T24" fmla="*/ 65 w 136"/>
                  <a:gd name="T25" fmla="*/ 106 h 134"/>
                  <a:gd name="T26" fmla="*/ 75 w 136"/>
                  <a:gd name="T27" fmla="*/ 91 h 134"/>
                  <a:gd name="T28" fmla="*/ 81 w 136"/>
                  <a:gd name="T29" fmla="*/ 88 h 134"/>
                  <a:gd name="T30" fmla="*/ 86 w 136"/>
                  <a:gd name="T31" fmla="*/ 76 h 134"/>
                  <a:gd name="T32" fmla="*/ 83 w 136"/>
                  <a:gd name="T33" fmla="*/ 66 h 134"/>
                  <a:gd name="T34" fmla="*/ 80 w 136"/>
                  <a:gd name="T35" fmla="*/ 63 h 134"/>
                  <a:gd name="T36" fmla="*/ 114 w 136"/>
                  <a:gd name="T37" fmla="*/ 28 h 134"/>
                  <a:gd name="T38" fmla="*/ 116 w 136"/>
                  <a:gd name="T39" fmla="*/ 30 h 134"/>
                  <a:gd name="T40" fmla="*/ 136 w 136"/>
                  <a:gd name="T41" fmla="*/ 10 h 134"/>
                  <a:gd name="T42" fmla="*/ 125 w 136"/>
                  <a:gd name="T43" fmla="*/ 0 h 134"/>
                  <a:gd name="T44" fmla="*/ 40 w 136"/>
                  <a:gd name="T45" fmla="*/ 113 h 134"/>
                  <a:gd name="T46" fmla="*/ 39 w 136"/>
                  <a:gd name="T47" fmla="*/ 112 h 134"/>
                  <a:gd name="T48" fmla="*/ 23 w 136"/>
                  <a:gd name="T49" fmla="*/ 96 h 134"/>
                  <a:gd name="T50" fmla="*/ 22 w 136"/>
                  <a:gd name="T51" fmla="*/ 94 h 134"/>
                  <a:gd name="T52" fmla="*/ 25 w 136"/>
                  <a:gd name="T53" fmla="*/ 93 h 134"/>
                  <a:gd name="T54" fmla="*/ 41 w 136"/>
                  <a:gd name="T55" fmla="*/ 110 h 134"/>
                  <a:gd name="T56" fmla="*/ 42 w 136"/>
                  <a:gd name="T57" fmla="*/ 111 h 134"/>
                  <a:gd name="T58" fmla="*/ 40 w 136"/>
                  <a:gd name="T59" fmla="*/ 113 h 134"/>
                  <a:gd name="T60" fmla="*/ 53 w 136"/>
                  <a:gd name="T61" fmla="*/ 96 h 134"/>
                  <a:gd name="T62" fmla="*/ 39 w 136"/>
                  <a:gd name="T63" fmla="*/ 82 h 134"/>
                  <a:gd name="T64" fmla="*/ 53 w 136"/>
                  <a:gd name="T65" fmla="*/ 69 h 134"/>
                  <a:gd name="T66" fmla="*/ 66 w 136"/>
                  <a:gd name="T67" fmla="*/ 82 h 134"/>
                  <a:gd name="T68" fmla="*/ 53 w 136"/>
                  <a:gd name="T69" fmla="*/ 96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6" h="134">
                    <a:moveTo>
                      <a:pt x="125" y="0"/>
                    </a:moveTo>
                    <a:cubicBezTo>
                      <a:pt x="120" y="8"/>
                      <a:pt x="113" y="14"/>
                      <a:pt x="104" y="20"/>
                    </a:cubicBezTo>
                    <a:cubicBezTo>
                      <a:pt x="106" y="21"/>
                      <a:pt x="106" y="20"/>
                      <a:pt x="107" y="21"/>
                    </a:cubicBezTo>
                    <a:cubicBezTo>
                      <a:pt x="95" y="32"/>
                      <a:pt x="83" y="43"/>
                      <a:pt x="72" y="54"/>
                    </a:cubicBezTo>
                    <a:cubicBezTo>
                      <a:pt x="69" y="53"/>
                      <a:pt x="66" y="51"/>
                      <a:pt x="62" y="49"/>
                    </a:cubicBezTo>
                    <a:cubicBezTo>
                      <a:pt x="56" y="47"/>
                      <a:pt x="51" y="49"/>
                      <a:pt x="47" y="54"/>
                    </a:cubicBezTo>
                    <a:cubicBezTo>
                      <a:pt x="46" y="56"/>
                      <a:pt x="44" y="58"/>
                      <a:pt x="43" y="61"/>
                    </a:cubicBezTo>
                    <a:cubicBezTo>
                      <a:pt x="41" y="66"/>
                      <a:pt x="37" y="69"/>
                      <a:pt x="31" y="69"/>
                    </a:cubicBezTo>
                    <a:cubicBezTo>
                      <a:pt x="24" y="70"/>
                      <a:pt x="18" y="73"/>
                      <a:pt x="13" y="77"/>
                    </a:cubicBezTo>
                    <a:cubicBezTo>
                      <a:pt x="4" y="83"/>
                      <a:pt x="0" y="94"/>
                      <a:pt x="5" y="103"/>
                    </a:cubicBezTo>
                    <a:cubicBezTo>
                      <a:pt x="10" y="115"/>
                      <a:pt x="19" y="124"/>
                      <a:pt x="31" y="130"/>
                    </a:cubicBezTo>
                    <a:cubicBezTo>
                      <a:pt x="40" y="134"/>
                      <a:pt x="48" y="132"/>
                      <a:pt x="55" y="126"/>
                    </a:cubicBezTo>
                    <a:cubicBezTo>
                      <a:pt x="61" y="121"/>
                      <a:pt x="64" y="114"/>
                      <a:pt x="65" y="106"/>
                    </a:cubicBezTo>
                    <a:cubicBezTo>
                      <a:pt x="66" y="99"/>
                      <a:pt x="69" y="94"/>
                      <a:pt x="75" y="91"/>
                    </a:cubicBezTo>
                    <a:cubicBezTo>
                      <a:pt x="77" y="90"/>
                      <a:pt x="79" y="89"/>
                      <a:pt x="81" y="88"/>
                    </a:cubicBezTo>
                    <a:cubicBezTo>
                      <a:pt x="85" y="85"/>
                      <a:pt x="87" y="81"/>
                      <a:pt x="86" y="76"/>
                    </a:cubicBezTo>
                    <a:cubicBezTo>
                      <a:pt x="85" y="72"/>
                      <a:pt x="84" y="69"/>
                      <a:pt x="83" y="66"/>
                    </a:cubicBezTo>
                    <a:cubicBezTo>
                      <a:pt x="82" y="65"/>
                      <a:pt x="81" y="64"/>
                      <a:pt x="80" y="63"/>
                    </a:cubicBezTo>
                    <a:cubicBezTo>
                      <a:pt x="91" y="52"/>
                      <a:pt x="103" y="40"/>
                      <a:pt x="114" y="28"/>
                    </a:cubicBezTo>
                    <a:cubicBezTo>
                      <a:pt x="115" y="29"/>
                      <a:pt x="115" y="29"/>
                      <a:pt x="116" y="30"/>
                    </a:cubicBezTo>
                    <a:cubicBezTo>
                      <a:pt x="121" y="22"/>
                      <a:pt x="128" y="15"/>
                      <a:pt x="136" y="10"/>
                    </a:cubicBezTo>
                    <a:cubicBezTo>
                      <a:pt x="131" y="6"/>
                      <a:pt x="130" y="4"/>
                      <a:pt x="125" y="0"/>
                    </a:cubicBezTo>
                    <a:close/>
                    <a:moveTo>
                      <a:pt x="40" y="113"/>
                    </a:moveTo>
                    <a:cubicBezTo>
                      <a:pt x="39" y="113"/>
                      <a:pt x="39" y="112"/>
                      <a:pt x="39" y="112"/>
                    </a:cubicBezTo>
                    <a:cubicBezTo>
                      <a:pt x="34" y="107"/>
                      <a:pt x="28" y="101"/>
                      <a:pt x="23" y="96"/>
                    </a:cubicBezTo>
                    <a:cubicBezTo>
                      <a:pt x="23" y="96"/>
                      <a:pt x="22" y="95"/>
                      <a:pt x="22" y="94"/>
                    </a:cubicBezTo>
                    <a:cubicBezTo>
                      <a:pt x="22" y="93"/>
                      <a:pt x="24" y="92"/>
                      <a:pt x="25" y="93"/>
                    </a:cubicBezTo>
                    <a:cubicBezTo>
                      <a:pt x="30" y="99"/>
                      <a:pt x="36" y="104"/>
                      <a:pt x="41" y="110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12"/>
                      <a:pt x="41" y="113"/>
                      <a:pt x="40" y="113"/>
                    </a:cubicBezTo>
                    <a:close/>
                    <a:moveTo>
                      <a:pt x="53" y="96"/>
                    </a:moveTo>
                    <a:cubicBezTo>
                      <a:pt x="45" y="96"/>
                      <a:pt x="39" y="90"/>
                      <a:pt x="39" y="82"/>
                    </a:cubicBezTo>
                    <a:cubicBezTo>
                      <a:pt x="39" y="75"/>
                      <a:pt x="45" y="69"/>
                      <a:pt x="53" y="69"/>
                    </a:cubicBezTo>
                    <a:cubicBezTo>
                      <a:pt x="60" y="69"/>
                      <a:pt x="66" y="75"/>
                      <a:pt x="66" y="82"/>
                    </a:cubicBezTo>
                    <a:cubicBezTo>
                      <a:pt x="66" y="90"/>
                      <a:pt x="60" y="96"/>
                      <a:pt x="53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8" name="Freeform 136"/>
              <p:cNvSpPr>
                <a:spLocks/>
              </p:cNvSpPr>
              <p:nvPr/>
            </p:nvSpPr>
            <p:spPr bwMode="auto">
              <a:xfrm>
                <a:off x="1882" y="3528"/>
                <a:ext cx="124" cy="166"/>
              </a:xfrm>
              <a:custGeom>
                <a:avLst/>
                <a:gdLst>
                  <a:gd name="T0" fmla="*/ 98 w 114"/>
                  <a:gd name="T1" fmla="*/ 4 h 152"/>
                  <a:gd name="T2" fmla="*/ 95 w 114"/>
                  <a:gd name="T3" fmla="*/ 0 h 152"/>
                  <a:gd name="T4" fmla="*/ 104 w 114"/>
                  <a:gd name="T5" fmla="*/ 37 h 152"/>
                  <a:gd name="T6" fmla="*/ 83 w 114"/>
                  <a:gd name="T7" fmla="*/ 26 h 152"/>
                  <a:gd name="T8" fmla="*/ 86 w 114"/>
                  <a:gd name="T9" fmla="*/ 27 h 152"/>
                  <a:gd name="T10" fmla="*/ 99 w 114"/>
                  <a:gd name="T11" fmla="*/ 41 h 152"/>
                  <a:gd name="T12" fmla="*/ 103 w 114"/>
                  <a:gd name="T13" fmla="*/ 55 h 152"/>
                  <a:gd name="T14" fmla="*/ 83 w 114"/>
                  <a:gd name="T15" fmla="*/ 76 h 152"/>
                  <a:gd name="T16" fmla="*/ 72 w 114"/>
                  <a:gd name="T17" fmla="*/ 70 h 152"/>
                  <a:gd name="T18" fmla="*/ 70 w 114"/>
                  <a:gd name="T19" fmla="*/ 62 h 152"/>
                  <a:gd name="T20" fmla="*/ 70 w 114"/>
                  <a:gd name="T21" fmla="*/ 65 h 152"/>
                  <a:gd name="T22" fmla="*/ 69 w 114"/>
                  <a:gd name="T23" fmla="*/ 78 h 152"/>
                  <a:gd name="T24" fmla="*/ 66 w 114"/>
                  <a:gd name="T25" fmla="*/ 86 h 152"/>
                  <a:gd name="T26" fmla="*/ 48 w 114"/>
                  <a:gd name="T27" fmla="*/ 78 h 152"/>
                  <a:gd name="T28" fmla="*/ 48 w 114"/>
                  <a:gd name="T29" fmla="*/ 66 h 152"/>
                  <a:gd name="T30" fmla="*/ 47 w 114"/>
                  <a:gd name="T31" fmla="*/ 62 h 152"/>
                  <a:gd name="T32" fmla="*/ 46 w 114"/>
                  <a:gd name="T33" fmla="*/ 67 h 152"/>
                  <a:gd name="T34" fmla="*/ 33 w 114"/>
                  <a:gd name="T35" fmla="*/ 75 h 152"/>
                  <a:gd name="T36" fmla="*/ 16 w 114"/>
                  <a:gd name="T37" fmla="*/ 63 h 152"/>
                  <a:gd name="T38" fmla="*/ 14 w 114"/>
                  <a:gd name="T39" fmla="*/ 46 h 152"/>
                  <a:gd name="T40" fmla="*/ 31 w 114"/>
                  <a:gd name="T41" fmla="*/ 27 h 152"/>
                  <a:gd name="T42" fmla="*/ 33 w 114"/>
                  <a:gd name="T43" fmla="*/ 26 h 152"/>
                  <a:gd name="T44" fmla="*/ 11 w 114"/>
                  <a:gd name="T45" fmla="*/ 37 h 152"/>
                  <a:gd name="T46" fmla="*/ 21 w 114"/>
                  <a:gd name="T47" fmla="*/ 1 h 152"/>
                  <a:gd name="T48" fmla="*/ 19 w 114"/>
                  <a:gd name="T49" fmla="*/ 2 h 152"/>
                  <a:gd name="T50" fmla="*/ 2 w 114"/>
                  <a:gd name="T51" fmla="*/ 43 h 152"/>
                  <a:gd name="T52" fmla="*/ 15 w 114"/>
                  <a:gd name="T53" fmla="*/ 74 h 152"/>
                  <a:gd name="T54" fmla="*/ 24 w 114"/>
                  <a:gd name="T55" fmla="*/ 81 h 152"/>
                  <a:gd name="T56" fmla="*/ 43 w 114"/>
                  <a:gd name="T57" fmla="*/ 91 h 152"/>
                  <a:gd name="T58" fmla="*/ 40 w 114"/>
                  <a:gd name="T59" fmla="*/ 94 h 152"/>
                  <a:gd name="T60" fmla="*/ 15 w 114"/>
                  <a:gd name="T61" fmla="*/ 79 h 152"/>
                  <a:gd name="T62" fmla="*/ 12 w 114"/>
                  <a:gd name="T63" fmla="*/ 78 h 152"/>
                  <a:gd name="T64" fmla="*/ 29 w 114"/>
                  <a:gd name="T65" fmla="*/ 96 h 152"/>
                  <a:gd name="T66" fmla="*/ 34 w 114"/>
                  <a:gd name="T67" fmla="*/ 102 h 152"/>
                  <a:gd name="T68" fmla="*/ 37 w 114"/>
                  <a:gd name="T69" fmla="*/ 106 h 152"/>
                  <a:gd name="T70" fmla="*/ 41 w 114"/>
                  <a:gd name="T71" fmla="*/ 107 h 152"/>
                  <a:gd name="T72" fmla="*/ 42 w 114"/>
                  <a:gd name="T73" fmla="*/ 124 h 152"/>
                  <a:gd name="T74" fmla="*/ 50 w 114"/>
                  <a:gd name="T75" fmla="*/ 146 h 152"/>
                  <a:gd name="T76" fmla="*/ 51 w 114"/>
                  <a:gd name="T77" fmla="*/ 147 h 152"/>
                  <a:gd name="T78" fmla="*/ 67 w 114"/>
                  <a:gd name="T79" fmla="*/ 147 h 152"/>
                  <a:gd name="T80" fmla="*/ 68 w 114"/>
                  <a:gd name="T81" fmla="*/ 146 h 152"/>
                  <a:gd name="T82" fmla="*/ 75 w 114"/>
                  <a:gd name="T83" fmla="*/ 125 h 152"/>
                  <a:gd name="T84" fmla="*/ 76 w 114"/>
                  <a:gd name="T85" fmla="*/ 107 h 152"/>
                  <a:gd name="T86" fmla="*/ 80 w 114"/>
                  <a:gd name="T87" fmla="*/ 105 h 152"/>
                  <a:gd name="T88" fmla="*/ 88 w 114"/>
                  <a:gd name="T89" fmla="*/ 96 h 152"/>
                  <a:gd name="T90" fmla="*/ 103 w 114"/>
                  <a:gd name="T91" fmla="*/ 78 h 152"/>
                  <a:gd name="T92" fmla="*/ 103 w 114"/>
                  <a:gd name="T93" fmla="*/ 78 h 152"/>
                  <a:gd name="T94" fmla="*/ 103 w 114"/>
                  <a:gd name="T95" fmla="*/ 78 h 152"/>
                  <a:gd name="T96" fmla="*/ 103 w 114"/>
                  <a:gd name="T97" fmla="*/ 78 h 152"/>
                  <a:gd name="T98" fmla="*/ 99 w 114"/>
                  <a:gd name="T99" fmla="*/ 79 h 152"/>
                  <a:gd name="T100" fmla="*/ 77 w 114"/>
                  <a:gd name="T101" fmla="*/ 94 h 152"/>
                  <a:gd name="T102" fmla="*/ 74 w 114"/>
                  <a:gd name="T103" fmla="*/ 91 h 152"/>
                  <a:gd name="T104" fmla="*/ 77 w 114"/>
                  <a:gd name="T105" fmla="*/ 89 h 152"/>
                  <a:gd name="T106" fmla="*/ 100 w 114"/>
                  <a:gd name="T107" fmla="*/ 75 h 152"/>
                  <a:gd name="T108" fmla="*/ 113 w 114"/>
                  <a:gd name="T109" fmla="*/ 44 h 152"/>
                  <a:gd name="T110" fmla="*/ 98 w 114"/>
                  <a:gd name="T111" fmla="*/ 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4" h="152">
                    <a:moveTo>
                      <a:pt x="98" y="4"/>
                    </a:moveTo>
                    <a:cubicBezTo>
                      <a:pt x="97" y="2"/>
                      <a:pt x="96" y="1"/>
                      <a:pt x="95" y="0"/>
                    </a:cubicBezTo>
                    <a:cubicBezTo>
                      <a:pt x="101" y="12"/>
                      <a:pt x="104" y="24"/>
                      <a:pt x="104" y="37"/>
                    </a:cubicBezTo>
                    <a:cubicBezTo>
                      <a:pt x="92" y="28"/>
                      <a:pt x="88" y="26"/>
                      <a:pt x="83" y="26"/>
                    </a:cubicBezTo>
                    <a:cubicBezTo>
                      <a:pt x="84" y="26"/>
                      <a:pt x="85" y="27"/>
                      <a:pt x="86" y="27"/>
                    </a:cubicBezTo>
                    <a:cubicBezTo>
                      <a:pt x="92" y="31"/>
                      <a:pt x="96" y="35"/>
                      <a:pt x="99" y="41"/>
                    </a:cubicBezTo>
                    <a:cubicBezTo>
                      <a:pt x="102" y="46"/>
                      <a:pt x="104" y="50"/>
                      <a:pt x="103" y="55"/>
                    </a:cubicBezTo>
                    <a:cubicBezTo>
                      <a:pt x="102" y="64"/>
                      <a:pt x="92" y="74"/>
                      <a:pt x="83" y="76"/>
                    </a:cubicBezTo>
                    <a:cubicBezTo>
                      <a:pt x="77" y="77"/>
                      <a:pt x="73" y="75"/>
                      <a:pt x="72" y="70"/>
                    </a:cubicBezTo>
                    <a:cubicBezTo>
                      <a:pt x="71" y="67"/>
                      <a:pt x="71" y="65"/>
                      <a:pt x="70" y="62"/>
                    </a:cubicBezTo>
                    <a:cubicBezTo>
                      <a:pt x="70" y="63"/>
                      <a:pt x="70" y="64"/>
                      <a:pt x="70" y="65"/>
                    </a:cubicBezTo>
                    <a:cubicBezTo>
                      <a:pt x="70" y="69"/>
                      <a:pt x="70" y="74"/>
                      <a:pt x="69" y="78"/>
                    </a:cubicBezTo>
                    <a:cubicBezTo>
                      <a:pt x="69" y="81"/>
                      <a:pt x="69" y="84"/>
                      <a:pt x="66" y="86"/>
                    </a:cubicBezTo>
                    <a:cubicBezTo>
                      <a:pt x="58" y="91"/>
                      <a:pt x="49" y="87"/>
                      <a:pt x="48" y="78"/>
                    </a:cubicBezTo>
                    <a:cubicBezTo>
                      <a:pt x="48" y="74"/>
                      <a:pt x="48" y="70"/>
                      <a:pt x="48" y="66"/>
                    </a:cubicBezTo>
                    <a:cubicBezTo>
                      <a:pt x="48" y="64"/>
                      <a:pt x="47" y="63"/>
                      <a:pt x="47" y="62"/>
                    </a:cubicBezTo>
                    <a:cubicBezTo>
                      <a:pt x="47" y="63"/>
                      <a:pt x="47" y="65"/>
                      <a:pt x="46" y="67"/>
                    </a:cubicBezTo>
                    <a:cubicBezTo>
                      <a:pt x="46" y="75"/>
                      <a:pt x="41" y="77"/>
                      <a:pt x="33" y="75"/>
                    </a:cubicBezTo>
                    <a:cubicBezTo>
                      <a:pt x="26" y="74"/>
                      <a:pt x="20" y="69"/>
                      <a:pt x="16" y="63"/>
                    </a:cubicBezTo>
                    <a:cubicBezTo>
                      <a:pt x="12" y="58"/>
                      <a:pt x="12" y="52"/>
                      <a:pt x="14" y="46"/>
                    </a:cubicBezTo>
                    <a:cubicBezTo>
                      <a:pt x="17" y="37"/>
                      <a:pt x="24" y="31"/>
                      <a:pt x="31" y="27"/>
                    </a:cubicBezTo>
                    <a:cubicBezTo>
                      <a:pt x="32" y="26"/>
                      <a:pt x="33" y="26"/>
                      <a:pt x="33" y="26"/>
                    </a:cubicBezTo>
                    <a:cubicBezTo>
                      <a:pt x="25" y="27"/>
                      <a:pt x="18" y="32"/>
                      <a:pt x="11" y="37"/>
                    </a:cubicBezTo>
                    <a:cubicBezTo>
                      <a:pt x="12" y="24"/>
                      <a:pt x="15" y="13"/>
                      <a:pt x="21" y="1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1" y="14"/>
                      <a:pt x="4" y="28"/>
                      <a:pt x="2" y="43"/>
                    </a:cubicBezTo>
                    <a:cubicBezTo>
                      <a:pt x="0" y="56"/>
                      <a:pt x="4" y="67"/>
                      <a:pt x="15" y="74"/>
                    </a:cubicBezTo>
                    <a:cubicBezTo>
                      <a:pt x="18" y="77"/>
                      <a:pt x="21" y="79"/>
                      <a:pt x="24" y="81"/>
                    </a:cubicBezTo>
                    <a:cubicBezTo>
                      <a:pt x="31" y="84"/>
                      <a:pt x="37" y="88"/>
                      <a:pt x="43" y="91"/>
                    </a:cubicBezTo>
                    <a:cubicBezTo>
                      <a:pt x="42" y="92"/>
                      <a:pt x="41" y="93"/>
                      <a:pt x="40" y="94"/>
                    </a:cubicBezTo>
                    <a:cubicBezTo>
                      <a:pt x="32" y="88"/>
                      <a:pt x="25" y="82"/>
                      <a:pt x="15" y="79"/>
                    </a:cubicBezTo>
                    <a:cubicBezTo>
                      <a:pt x="14" y="79"/>
                      <a:pt x="13" y="78"/>
                      <a:pt x="12" y="78"/>
                    </a:cubicBezTo>
                    <a:cubicBezTo>
                      <a:pt x="14" y="85"/>
                      <a:pt x="21" y="93"/>
                      <a:pt x="29" y="96"/>
                    </a:cubicBezTo>
                    <a:cubicBezTo>
                      <a:pt x="31" y="98"/>
                      <a:pt x="32" y="100"/>
                      <a:pt x="34" y="102"/>
                    </a:cubicBezTo>
                    <a:cubicBezTo>
                      <a:pt x="35" y="103"/>
                      <a:pt x="36" y="104"/>
                      <a:pt x="37" y="106"/>
                    </a:cubicBezTo>
                    <a:cubicBezTo>
                      <a:pt x="38" y="106"/>
                      <a:pt x="40" y="106"/>
                      <a:pt x="41" y="107"/>
                    </a:cubicBezTo>
                    <a:cubicBezTo>
                      <a:pt x="41" y="108"/>
                      <a:pt x="40" y="119"/>
                      <a:pt x="42" y="124"/>
                    </a:cubicBezTo>
                    <a:cubicBezTo>
                      <a:pt x="41" y="123"/>
                      <a:pt x="41" y="140"/>
                      <a:pt x="50" y="146"/>
                    </a:cubicBezTo>
                    <a:cubicBezTo>
                      <a:pt x="50" y="146"/>
                      <a:pt x="51" y="147"/>
                      <a:pt x="51" y="147"/>
                    </a:cubicBezTo>
                    <a:cubicBezTo>
                      <a:pt x="55" y="152"/>
                      <a:pt x="63" y="152"/>
                      <a:pt x="67" y="147"/>
                    </a:cubicBezTo>
                    <a:cubicBezTo>
                      <a:pt x="67" y="146"/>
                      <a:pt x="68" y="146"/>
                      <a:pt x="68" y="146"/>
                    </a:cubicBezTo>
                    <a:cubicBezTo>
                      <a:pt x="75" y="140"/>
                      <a:pt x="76" y="124"/>
                      <a:pt x="75" y="125"/>
                    </a:cubicBezTo>
                    <a:cubicBezTo>
                      <a:pt x="77" y="117"/>
                      <a:pt x="76" y="108"/>
                      <a:pt x="76" y="107"/>
                    </a:cubicBezTo>
                    <a:cubicBezTo>
                      <a:pt x="77" y="106"/>
                      <a:pt x="79" y="106"/>
                      <a:pt x="80" y="105"/>
                    </a:cubicBezTo>
                    <a:cubicBezTo>
                      <a:pt x="83" y="102"/>
                      <a:pt x="86" y="99"/>
                      <a:pt x="88" y="96"/>
                    </a:cubicBezTo>
                    <a:cubicBezTo>
                      <a:pt x="96" y="92"/>
                      <a:pt x="102" y="85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2" y="78"/>
                      <a:pt x="100" y="79"/>
                      <a:pt x="99" y="79"/>
                    </a:cubicBezTo>
                    <a:cubicBezTo>
                      <a:pt x="91" y="83"/>
                      <a:pt x="84" y="89"/>
                      <a:pt x="77" y="94"/>
                    </a:cubicBezTo>
                    <a:cubicBezTo>
                      <a:pt x="76" y="93"/>
                      <a:pt x="75" y="92"/>
                      <a:pt x="74" y="91"/>
                    </a:cubicBezTo>
                    <a:cubicBezTo>
                      <a:pt x="75" y="90"/>
                      <a:pt x="76" y="90"/>
                      <a:pt x="77" y="89"/>
                    </a:cubicBezTo>
                    <a:cubicBezTo>
                      <a:pt x="85" y="85"/>
                      <a:pt x="92" y="80"/>
                      <a:pt x="100" y="75"/>
                    </a:cubicBezTo>
                    <a:cubicBezTo>
                      <a:pt x="111" y="67"/>
                      <a:pt x="114" y="57"/>
                      <a:pt x="113" y="44"/>
                    </a:cubicBezTo>
                    <a:cubicBezTo>
                      <a:pt x="111" y="29"/>
                      <a:pt x="105" y="16"/>
                      <a:pt x="9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9" name="Freeform 137"/>
              <p:cNvSpPr>
                <a:spLocks/>
              </p:cNvSpPr>
              <p:nvPr/>
            </p:nvSpPr>
            <p:spPr bwMode="auto">
              <a:xfrm>
                <a:off x="2140" y="3567"/>
                <a:ext cx="57" cy="127"/>
              </a:xfrm>
              <a:custGeom>
                <a:avLst/>
                <a:gdLst>
                  <a:gd name="T0" fmla="*/ 38 w 52"/>
                  <a:gd name="T1" fmla="*/ 14 h 116"/>
                  <a:gd name="T2" fmla="*/ 21 w 52"/>
                  <a:gd name="T3" fmla="*/ 0 h 116"/>
                  <a:gd name="T4" fmla="*/ 16 w 52"/>
                  <a:gd name="T5" fmla="*/ 4 h 116"/>
                  <a:gd name="T6" fmla="*/ 0 w 52"/>
                  <a:gd name="T7" fmla="*/ 86 h 116"/>
                  <a:gd name="T8" fmla="*/ 0 w 52"/>
                  <a:gd name="T9" fmla="*/ 90 h 116"/>
                  <a:gd name="T10" fmla="*/ 26 w 52"/>
                  <a:gd name="T11" fmla="*/ 116 h 116"/>
                  <a:gd name="T12" fmla="*/ 48 w 52"/>
                  <a:gd name="T13" fmla="*/ 93 h 116"/>
                  <a:gd name="T14" fmla="*/ 52 w 52"/>
                  <a:gd name="T15" fmla="*/ 83 h 116"/>
                  <a:gd name="T16" fmla="*/ 38 w 52"/>
                  <a:gd name="T17" fmla="*/ 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116">
                    <a:moveTo>
                      <a:pt x="38" y="14"/>
                    </a:moveTo>
                    <a:cubicBezTo>
                      <a:pt x="35" y="0"/>
                      <a:pt x="35" y="0"/>
                      <a:pt x="21" y="0"/>
                    </a:cubicBezTo>
                    <a:cubicBezTo>
                      <a:pt x="18" y="0"/>
                      <a:pt x="17" y="1"/>
                      <a:pt x="16" y="4"/>
                    </a:cubicBezTo>
                    <a:cubicBezTo>
                      <a:pt x="11" y="31"/>
                      <a:pt x="5" y="59"/>
                      <a:pt x="0" y="86"/>
                    </a:cubicBezTo>
                    <a:cubicBezTo>
                      <a:pt x="0" y="87"/>
                      <a:pt x="0" y="89"/>
                      <a:pt x="0" y="90"/>
                    </a:cubicBezTo>
                    <a:cubicBezTo>
                      <a:pt x="9" y="98"/>
                      <a:pt x="17" y="107"/>
                      <a:pt x="26" y="116"/>
                    </a:cubicBezTo>
                    <a:cubicBezTo>
                      <a:pt x="34" y="108"/>
                      <a:pt x="41" y="100"/>
                      <a:pt x="48" y="93"/>
                    </a:cubicBezTo>
                    <a:cubicBezTo>
                      <a:pt x="52" y="90"/>
                      <a:pt x="52" y="87"/>
                      <a:pt x="52" y="83"/>
                    </a:cubicBezTo>
                    <a:cubicBezTo>
                      <a:pt x="47" y="60"/>
                      <a:pt x="42" y="37"/>
                      <a:pt x="38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0" name="Freeform 138"/>
              <p:cNvSpPr>
                <a:spLocks/>
              </p:cNvSpPr>
              <p:nvPr/>
            </p:nvSpPr>
            <p:spPr bwMode="auto">
              <a:xfrm>
                <a:off x="2150" y="3529"/>
                <a:ext cx="37" cy="39"/>
              </a:xfrm>
              <a:custGeom>
                <a:avLst/>
                <a:gdLst>
                  <a:gd name="T0" fmla="*/ 17 w 34"/>
                  <a:gd name="T1" fmla="*/ 1 h 36"/>
                  <a:gd name="T2" fmla="*/ 1 w 34"/>
                  <a:gd name="T3" fmla="*/ 7 h 36"/>
                  <a:gd name="T4" fmla="*/ 0 w 34"/>
                  <a:gd name="T5" fmla="*/ 12 h 36"/>
                  <a:gd name="T6" fmla="*/ 7 w 34"/>
                  <a:gd name="T7" fmla="*/ 29 h 36"/>
                  <a:gd name="T8" fmla="*/ 13 w 34"/>
                  <a:gd name="T9" fmla="*/ 32 h 36"/>
                  <a:gd name="T10" fmla="*/ 27 w 34"/>
                  <a:gd name="T11" fmla="*/ 29 h 36"/>
                  <a:gd name="T12" fmla="*/ 34 w 34"/>
                  <a:gd name="T13" fmla="*/ 12 h 36"/>
                  <a:gd name="T14" fmla="*/ 32 w 34"/>
                  <a:gd name="T15" fmla="*/ 7 h 36"/>
                  <a:gd name="T16" fmla="*/ 17 w 34"/>
                  <a:gd name="T17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36">
                    <a:moveTo>
                      <a:pt x="17" y="1"/>
                    </a:moveTo>
                    <a:cubicBezTo>
                      <a:pt x="10" y="0"/>
                      <a:pt x="5" y="2"/>
                      <a:pt x="1" y="7"/>
                    </a:cubicBezTo>
                    <a:cubicBezTo>
                      <a:pt x="0" y="8"/>
                      <a:pt x="0" y="10"/>
                      <a:pt x="0" y="12"/>
                    </a:cubicBezTo>
                    <a:cubicBezTo>
                      <a:pt x="2" y="18"/>
                      <a:pt x="5" y="23"/>
                      <a:pt x="7" y="29"/>
                    </a:cubicBezTo>
                    <a:cubicBezTo>
                      <a:pt x="8" y="33"/>
                      <a:pt x="11" y="33"/>
                      <a:pt x="13" y="32"/>
                    </a:cubicBezTo>
                    <a:cubicBezTo>
                      <a:pt x="18" y="31"/>
                      <a:pt x="24" y="36"/>
                      <a:pt x="27" y="29"/>
                    </a:cubicBezTo>
                    <a:cubicBezTo>
                      <a:pt x="30" y="24"/>
                      <a:pt x="32" y="18"/>
                      <a:pt x="34" y="12"/>
                    </a:cubicBezTo>
                    <a:cubicBezTo>
                      <a:pt x="34" y="10"/>
                      <a:pt x="33" y="8"/>
                      <a:pt x="32" y="7"/>
                    </a:cubicBezTo>
                    <a:cubicBezTo>
                      <a:pt x="28" y="2"/>
                      <a:pt x="23" y="0"/>
                      <a:pt x="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1" name="Freeform 139"/>
              <p:cNvSpPr>
                <a:spLocks/>
              </p:cNvSpPr>
              <p:nvPr/>
            </p:nvSpPr>
            <p:spPr bwMode="auto">
              <a:xfrm>
                <a:off x="2317" y="3575"/>
                <a:ext cx="129" cy="82"/>
              </a:xfrm>
              <a:custGeom>
                <a:avLst/>
                <a:gdLst>
                  <a:gd name="T0" fmla="*/ 114 w 119"/>
                  <a:gd name="T1" fmla="*/ 22 h 75"/>
                  <a:gd name="T2" fmla="*/ 106 w 119"/>
                  <a:gd name="T3" fmla="*/ 18 h 75"/>
                  <a:gd name="T4" fmla="*/ 97 w 119"/>
                  <a:gd name="T5" fmla="*/ 18 h 75"/>
                  <a:gd name="T6" fmla="*/ 89 w 119"/>
                  <a:gd name="T7" fmla="*/ 18 h 75"/>
                  <a:gd name="T8" fmla="*/ 81 w 119"/>
                  <a:gd name="T9" fmla="*/ 20 h 75"/>
                  <a:gd name="T10" fmla="*/ 79 w 119"/>
                  <a:gd name="T11" fmla="*/ 26 h 75"/>
                  <a:gd name="T12" fmla="*/ 68 w 119"/>
                  <a:gd name="T13" fmla="*/ 31 h 75"/>
                  <a:gd name="T14" fmla="*/ 29 w 119"/>
                  <a:gd name="T15" fmla="*/ 3 h 75"/>
                  <a:gd name="T16" fmla="*/ 5 w 119"/>
                  <a:gd name="T17" fmla="*/ 1 h 75"/>
                  <a:gd name="T18" fmla="*/ 1 w 119"/>
                  <a:gd name="T19" fmla="*/ 3 h 75"/>
                  <a:gd name="T20" fmla="*/ 4 w 119"/>
                  <a:gd name="T21" fmla="*/ 7 h 75"/>
                  <a:gd name="T22" fmla="*/ 29 w 119"/>
                  <a:gd name="T23" fmla="*/ 15 h 75"/>
                  <a:gd name="T24" fmla="*/ 66 w 119"/>
                  <a:gd name="T25" fmla="*/ 60 h 75"/>
                  <a:gd name="T26" fmla="*/ 108 w 119"/>
                  <a:gd name="T27" fmla="*/ 65 h 75"/>
                  <a:gd name="T28" fmla="*/ 117 w 119"/>
                  <a:gd name="T29" fmla="*/ 34 h 75"/>
                  <a:gd name="T30" fmla="*/ 114 w 119"/>
                  <a:gd name="T31" fmla="*/ 2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9" h="75">
                    <a:moveTo>
                      <a:pt x="114" y="22"/>
                    </a:moveTo>
                    <a:cubicBezTo>
                      <a:pt x="112" y="17"/>
                      <a:pt x="110" y="18"/>
                      <a:pt x="106" y="18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6" y="18"/>
                      <a:pt x="83" y="17"/>
                      <a:pt x="81" y="20"/>
                    </a:cubicBezTo>
                    <a:cubicBezTo>
                      <a:pt x="81" y="21"/>
                      <a:pt x="80" y="23"/>
                      <a:pt x="79" y="26"/>
                    </a:cubicBezTo>
                    <a:cubicBezTo>
                      <a:pt x="78" y="32"/>
                      <a:pt x="75" y="37"/>
                      <a:pt x="68" y="31"/>
                    </a:cubicBezTo>
                    <a:cubicBezTo>
                      <a:pt x="61" y="25"/>
                      <a:pt x="42" y="6"/>
                      <a:pt x="29" y="3"/>
                    </a:cubicBezTo>
                    <a:cubicBezTo>
                      <a:pt x="16" y="1"/>
                      <a:pt x="5" y="1"/>
                      <a:pt x="5" y="1"/>
                    </a:cubicBezTo>
                    <a:cubicBezTo>
                      <a:pt x="5" y="1"/>
                      <a:pt x="2" y="0"/>
                      <a:pt x="1" y="3"/>
                    </a:cubicBezTo>
                    <a:cubicBezTo>
                      <a:pt x="0" y="6"/>
                      <a:pt x="2" y="8"/>
                      <a:pt x="4" y="7"/>
                    </a:cubicBezTo>
                    <a:cubicBezTo>
                      <a:pt x="6" y="5"/>
                      <a:pt x="17" y="5"/>
                      <a:pt x="29" y="15"/>
                    </a:cubicBezTo>
                    <a:cubicBezTo>
                      <a:pt x="42" y="26"/>
                      <a:pt x="51" y="44"/>
                      <a:pt x="66" y="60"/>
                    </a:cubicBezTo>
                    <a:cubicBezTo>
                      <a:pt x="81" y="75"/>
                      <a:pt x="98" y="72"/>
                      <a:pt x="108" y="65"/>
                    </a:cubicBezTo>
                    <a:cubicBezTo>
                      <a:pt x="117" y="58"/>
                      <a:pt x="119" y="44"/>
                      <a:pt x="117" y="34"/>
                    </a:cubicBezTo>
                    <a:cubicBezTo>
                      <a:pt x="116" y="28"/>
                      <a:pt x="115" y="24"/>
                      <a:pt x="114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2" name="Freeform 140"/>
              <p:cNvSpPr>
                <a:spLocks/>
              </p:cNvSpPr>
              <p:nvPr/>
            </p:nvSpPr>
            <p:spPr bwMode="auto">
              <a:xfrm>
                <a:off x="2561" y="3533"/>
                <a:ext cx="95" cy="162"/>
              </a:xfrm>
              <a:custGeom>
                <a:avLst/>
                <a:gdLst>
                  <a:gd name="T0" fmla="*/ 87 w 87"/>
                  <a:gd name="T1" fmla="*/ 26 h 148"/>
                  <a:gd name="T2" fmla="*/ 85 w 87"/>
                  <a:gd name="T3" fmla="*/ 0 h 148"/>
                  <a:gd name="T4" fmla="*/ 6 w 87"/>
                  <a:gd name="T5" fmla="*/ 1 h 148"/>
                  <a:gd name="T6" fmla="*/ 3 w 87"/>
                  <a:gd name="T7" fmla="*/ 37 h 148"/>
                  <a:gd name="T8" fmla="*/ 8 w 87"/>
                  <a:gd name="T9" fmla="*/ 70 h 148"/>
                  <a:gd name="T10" fmla="*/ 10 w 87"/>
                  <a:gd name="T11" fmla="*/ 63 h 148"/>
                  <a:gd name="T12" fmla="*/ 12 w 87"/>
                  <a:gd name="T13" fmla="*/ 59 h 148"/>
                  <a:gd name="T14" fmla="*/ 14 w 87"/>
                  <a:gd name="T15" fmla="*/ 71 h 148"/>
                  <a:gd name="T16" fmla="*/ 11 w 87"/>
                  <a:gd name="T17" fmla="*/ 80 h 148"/>
                  <a:gd name="T18" fmla="*/ 16 w 87"/>
                  <a:gd name="T19" fmla="*/ 78 h 148"/>
                  <a:gd name="T20" fmla="*/ 21 w 87"/>
                  <a:gd name="T21" fmla="*/ 72 h 148"/>
                  <a:gd name="T22" fmla="*/ 23 w 87"/>
                  <a:gd name="T23" fmla="*/ 87 h 148"/>
                  <a:gd name="T24" fmla="*/ 18 w 87"/>
                  <a:gd name="T25" fmla="*/ 97 h 148"/>
                  <a:gd name="T26" fmla="*/ 26 w 87"/>
                  <a:gd name="T27" fmla="*/ 91 h 148"/>
                  <a:gd name="T28" fmla="*/ 25 w 87"/>
                  <a:gd name="T29" fmla="*/ 99 h 148"/>
                  <a:gd name="T30" fmla="*/ 24 w 87"/>
                  <a:gd name="T31" fmla="*/ 102 h 148"/>
                  <a:gd name="T32" fmla="*/ 31 w 87"/>
                  <a:gd name="T33" fmla="*/ 99 h 148"/>
                  <a:gd name="T34" fmla="*/ 33 w 87"/>
                  <a:gd name="T35" fmla="*/ 96 h 148"/>
                  <a:gd name="T36" fmla="*/ 31 w 87"/>
                  <a:gd name="T37" fmla="*/ 113 h 148"/>
                  <a:gd name="T38" fmla="*/ 28 w 87"/>
                  <a:gd name="T39" fmla="*/ 117 h 148"/>
                  <a:gd name="T40" fmla="*/ 37 w 87"/>
                  <a:gd name="T41" fmla="*/ 112 h 148"/>
                  <a:gd name="T42" fmla="*/ 41 w 87"/>
                  <a:gd name="T43" fmla="*/ 119 h 148"/>
                  <a:gd name="T44" fmla="*/ 38 w 87"/>
                  <a:gd name="T45" fmla="*/ 128 h 148"/>
                  <a:gd name="T46" fmla="*/ 45 w 87"/>
                  <a:gd name="T47" fmla="*/ 123 h 148"/>
                  <a:gd name="T48" fmla="*/ 47 w 87"/>
                  <a:gd name="T49" fmla="*/ 138 h 148"/>
                  <a:gd name="T50" fmla="*/ 39 w 87"/>
                  <a:gd name="T51" fmla="*/ 148 h 148"/>
                  <a:gd name="T52" fmla="*/ 52 w 87"/>
                  <a:gd name="T53" fmla="*/ 130 h 148"/>
                  <a:gd name="T54" fmla="*/ 53 w 87"/>
                  <a:gd name="T55" fmla="*/ 119 h 148"/>
                  <a:gd name="T56" fmla="*/ 58 w 87"/>
                  <a:gd name="T57" fmla="*/ 120 h 148"/>
                  <a:gd name="T58" fmla="*/ 62 w 87"/>
                  <a:gd name="T59" fmla="*/ 120 h 148"/>
                  <a:gd name="T60" fmla="*/ 59 w 87"/>
                  <a:gd name="T61" fmla="*/ 105 h 148"/>
                  <a:gd name="T62" fmla="*/ 62 w 87"/>
                  <a:gd name="T63" fmla="*/ 96 h 148"/>
                  <a:gd name="T64" fmla="*/ 64 w 87"/>
                  <a:gd name="T65" fmla="*/ 101 h 148"/>
                  <a:gd name="T66" fmla="*/ 66 w 87"/>
                  <a:gd name="T67" fmla="*/ 103 h 148"/>
                  <a:gd name="T68" fmla="*/ 67 w 87"/>
                  <a:gd name="T69" fmla="*/ 90 h 148"/>
                  <a:gd name="T70" fmla="*/ 69 w 87"/>
                  <a:gd name="T71" fmla="*/ 84 h 148"/>
                  <a:gd name="T72" fmla="*/ 72 w 87"/>
                  <a:gd name="T73" fmla="*/ 88 h 148"/>
                  <a:gd name="T74" fmla="*/ 79 w 87"/>
                  <a:gd name="T75" fmla="*/ 90 h 148"/>
                  <a:gd name="T76" fmla="*/ 74 w 87"/>
                  <a:gd name="T77" fmla="*/ 80 h 148"/>
                  <a:gd name="T78" fmla="*/ 75 w 87"/>
                  <a:gd name="T79" fmla="*/ 73 h 148"/>
                  <a:gd name="T80" fmla="*/ 79 w 87"/>
                  <a:gd name="T81" fmla="*/ 79 h 148"/>
                  <a:gd name="T82" fmla="*/ 84 w 87"/>
                  <a:gd name="T83" fmla="*/ 82 h 148"/>
                  <a:gd name="T84" fmla="*/ 81 w 87"/>
                  <a:gd name="T85" fmla="*/ 66 h 148"/>
                  <a:gd name="T86" fmla="*/ 87 w 87"/>
                  <a:gd name="T87" fmla="*/ 2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7" h="148">
                    <a:moveTo>
                      <a:pt x="87" y="26"/>
                    </a:moveTo>
                    <a:cubicBezTo>
                      <a:pt x="87" y="6"/>
                      <a:pt x="85" y="0"/>
                      <a:pt x="85" y="0"/>
                    </a:cubicBezTo>
                    <a:cubicBezTo>
                      <a:pt x="77" y="25"/>
                      <a:pt x="35" y="54"/>
                      <a:pt x="6" y="1"/>
                    </a:cubicBezTo>
                    <a:cubicBezTo>
                      <a:pt x="6" y="1"/>
                      <a:pt x="0" y="18"/>
                      <a:pt x="3" y="37"/>
                    </a:cubicBezTo>
                    <a:cubicBezTo>
                      <a:pt x="6" y="56"/>
                      <a:pt x="8" y="70"/>
                      <a:pt x="8" y="70"/>
                    </a:cubicBezTo>
                    <a:cubicBezTo>
                      <a:pt x="8" y="70"/>
                      <a:pt x="9" y="66"/>
                      <a:pt x="10" y="63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2" y="59"/>
                      <a:pt x="15" y="64"/>
                      <a:pt x="14" y="71"/>
                    </a:cubicBezTo>
                    <a:cubicBezTo>
                      <a:pt x="14" y="77"/>
                      <a:pt x="11" y="80"/>
                      <a:pt x="11" y="80"/>
                    </a:cubicBezTo>
                    <a:cubicBezTo>
                      <a:pt x="11" y="80"/>
                      <a:pt x="13" y="80"/>
                      <a:pt x="16" y="78"/>
                    </a:cubicBezTo>
                    <a:cubicBezTo>
                      <a:pt x="20" y="75"/>
                      <a:pt x="21" y="72"/>
                      <a:pt x="21" y="72"/>
                    </a:cubicBezTo>
                    <a:cubicBezTo>
                      <a:pt x="21" y="72"/>
                      <a:pt x="23" y="80"/>
                      <a:pt x="23" y="87"/>
                    </a:cubicBezTo>
                    <a:cubicBezTo>
                      <a:pt x="23" y="93"/>
                      <a:pt x="18" y="97"/>
                      <a:pt x="18" y="97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1"/>
                      <a:pt x="25" y="95"/>
                      <a:pt x="25" y="99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9" y="102"/>
                      <a:pt x="31" y="99"/>
                    </a:cubicBezTo>
                    <a:cubicBezTo>
                      <a:pt x="33" y="96"/>
                      <a:pt x="33" y="96"/>
                      <a:pt x="33" y="96"/>
                    </a:cubicBezTo>
                    <a:cubicBezTo>
                      <a:pt x="33" y="96"/>
                      <a:pt x="32" y="110"/>
                      <a:pt x="31" y="113"/>
                    </a:cubicBezTo>
                    <a:cubicBezTo>
                      <a:pt x="29" y="115"/>
                      <a:pt x="28" y="117"/>
                      <a:pt x="28" y="117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2"/>
                      <a:pt x="41" y="115"/>
                      <a:pt x="41" y="119"/>
                    </a:cubicBezTo>
                    <a:cubicBezTo>
                      <a:pt x="41" y="124"/>
                      <a:pt x="38" y="128"/>
                      <a:pt x="38" y="128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5" y="123"/>
                      <a:pt x="48" y="132"/>
                      <a:pt x="47" y="138"/>
                    </a:cubicBezTo>
                    <a:cubicBezTo>
                      <a:pt x="46" y="142"/>
                      <a:pt x="42" y="146"/>
                      <a:pt x="39" y="148"/>
                    </a:cubicBezTo>
                    <a:cubicBezTo>
                      <a:pt x="43" y="145"/>
                      <a:pt x="51" y="138"/>
                      <a:pt x="52" y="130"/>
                    </a:cubicBezTo>
                    <a:cubicBezTo>
                      <a:pt x="53" y="119"/>
                      <a:pt x="53" y="119"/>
                      <a:pt x="53" y="119"/>
                    </a:cubicBezTo>
                    <a:cubicBezTo>
                      <a:pt x="53" y="119"/>
                      <a:pt x="53" y="120"/>
                      <a:pt x="58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57" y="114"/>
                      <a:pt x="59" y="105"/>
                    </a:cubicBezTo>
                    <a:cubicBezTo>
                      <a:pt x="61" y="96"/>
                      <a:pt x="62" y="96"/>
                      <a:pt x="62" y="96"/>
                    </a:cubicBezTo>
                    <a:cubicBezTo>
                      <a:pt x="62" y="96"/>
                      <a:pt x="62" y="98"/>
                      <a:pt x="64" y="101"/>
                    </a:cubicBezTo>
                    <a:cubicBezTo>
                      <a:pt x="66" y="103"/>
                      <a:pt x="66" y="103"/>
                      <a:pt x="66" y="103"/>
                    </a:cubicBezTo>
                    <a:cubicBezTo>
                      <a:pt x="66" y="103"/>
                      <a:pt x="65" y="97"/>
                      <a:pt x="67" y="90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69" y="84"/>
                      <a:pt x="69" y="87"/>
                      <a:pt x="72" y="88"/>
                    </a:cubicBezTo>
                    <a:cubicBezTo>
                      <a:pt x="75" y="90"/>
                      <a:pt x="79" y="90"/>
                      <a:pt x="79" y="90"/>
                    </a:cubicBezTo>
                    <a:cubicBezTo>
                      <a:pt x="79" y="90"/>
                      <a:pt x="73" y="86"/>
                      <a:pt x="74" y="80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6" y="77"/>
                      <a:pt x="79" y="79"/>
                    </a:cubicBezTo>
                    <a:cubicBezTo>
                      <a:pt x="81" y="80"/>
                      <a:pt x="84" y="82"/>
                      <a:pt x="84" y="82"/>
                    </a:cubicBezTo>
                    <a:cubicBezTo>
                      <a:pt x="84" y="82"/>
                      <a:pt x="81" y="75"/>
                      <a:pt x="81" y="66"/>
                    </a:cubicBezTo>
                    <a:cubicBezTo>
                      <a:pt x="82" y="57"/>
                      <a:pt x="87" y="45"/>
                      <a:pt x="87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3" name="Freeform 141"/>
              <p:cNvSpPr>
                <a:spLocks/>
              </p:cNvSpPr>
              <p:nvPr/>
            </p:nvSpPr>
            <p:spPr bwMode="auto">
              <a:xfrm>
                <a:off x="2555" y="3764"/>
                <a:ext cx="103" cy="54"/>
              </a:xfrm>
              <a:custGeom>
                <a:avLst/>
                <a:gdLst>
                  <a:gd name="T0" fmla="*/ 47 w 94"/>
                  <a:gd name="T1" fmla="*/ 0 h 49"/>
                  <a:gd name="T2" fmla="*/ 0 w 94"/>
                  <a:gd name="T3" fmla="*/ 49 h 49"/>
                  <a:gd name="T4" fmla="*/ 10 w 94"/>
                  <a:gd name="T5" fmla="*/ 49 h 49"/>
                  <a:gd name="T6" fmla="*/ 47 w 94"/>
                  <a:gd name="T7" fmla="*/ 7 h 49"/>
                  <a:gd name="T8" fmla="*/ 84 w 94"/>
                  <a:gd name="T9" fmla="*/ 49 h 49"/>
                  <a:gd name="T10" fmla="*/ 94 w 94"/>
                  <a:gd name="T11" fmla="*/ 49 h 49"/>
                  <a:gd name="T12" fmla="*/ 47 w 94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49">
                    <a:moveTo>
                      <a:pt x="47" y="0"/>
                    </a:moveTo>
                    <a:cubicBezTo>
                      <a:pt x="21" y="0"/>
                      <a:pt x="0" y="22"/>
                      <a:pt x="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26"/>
                      <a:pt x="27" y="7"/>
                      <a:pt x="47" y="7"/>
                    </a:cubicBezTo>
                    <a:cubicBezTo>
                      <a:pt x="68" y="7"/>
                      <a:pt x="84" y="26"/>
                      <a:pt x="84" y="49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4" y="22"/>
                      <a:pt x="73" y="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4" name="Rectangle 142"/>
              <p:cNvSpPr>
                <a:spLocks noChangeArrowheads="1"/>
              </p:cNvSpPr>
              <p:nvPr/>
            </p:nvSpPr>
            <p:spPr bwMode="auto">
              <a:xfrm>
                <a:off x="2550" y="3821"/>
                <a:ext cx="24" cy="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5" name="Rectangle 143"/>
              <p:cNvSpPr>
                <a:spLocks noChangeArrowheads="1"/>
              </p:cNvSpPr>
              <p:nvPr/>
            </p:nvSpPr>
            <p:spPr bwMode="auto">
              <a:xfrm>
                <a:off x="2641" y="3821"/>
                <a:ext cx="22" cy="4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6" name="Rectangle 144"/>
              <p:cNvSpPr>
                <a:spLocks noChangeArrowheads="1"/>
              </p:cNvSpPr>
              <p:nvPr/>
            </p:nvSpPr>
            <p:spPr bwMode="auto">
              <a:xfrm>
                <a:off x="2668" y="3832"/>
                <a:ext cx="6" cy="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7" name="Rectangle 145"/>
              <p:cNvSpPr>
                <a:spLocks noChangeArrowheads="1"/>
              </p:cNvSpPr>
              <p:nvPr/>
            </p:nvSpPr>
            <p:spPr bwMode="auto">
              <a:xfrm>
                <a:off x="2540" y="3832"/>
                <a:ext cx="7" cy="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8" name="Freeform 146"/>
              <p:cNvSpPr>
                <a:spLocks noEditPoints="1"/>
              </p:cNvSpPr>
              <p:nvPr/>
            </p:nvSpPr>
            <p:spPr bwMode="auto">
              <a:xfrm>
                <a:off x="2345" y="3755"/>
                <a:ext cx="85" cy="142"/>
              </a:xfrm>
              <a:custGeom>
                <a:avLst/>
                <a:gdLst>
                  <a:gd name="T0" fmla="*/ 62 w 78"/>
                  <a:gd name="T1" fmla="*/ 0 h 131"/>
                  <a:gd name="T2" fmla="*/ 16 w 78"/>
                  <a:gd name="T3" fmla="*/ 0 h 131"/>
                  <a:gd name="T4" fmla="*/ 0 w 78"/>
                  <a:gd name="T5" fmla="*/ 15 h 131"/>
                  <a:gd name="T6" fmla="*/ 0 w 78"/>
                  <a:gd name="T7" fmla="*/ 116 h 131"/>
                  <a:gd name="T8" fmla="*/ 16 w 78"/>
                  <a:gd name="T9" fmla="*/ 131 h 131"/>
                  <a:gd name="T10" fmla="*/ 62 w 78"/>
                  <a:gd name="T11" fmla="*/ 131 h 131"/>
                  <a:gd name="T12" fmla="*/ 78 w 78"/>
                  <a:gd name="T13" fmla="*/ 116 h 131"/>
                  <a:gd name="T14" fmla="*/ 78 w 78"/>
                  <a:gd name="T15" fmla="*/ 15 h 131"/>
                  <a:gd name="T16" fmla="*/ 62 w 78"/>
                  <a:gd name="T17" fmla="*/ 0 h 131"/>
                  <a:gd name="T18" fmla="*/ 40 w 78"/>
                  <a:gd name="T19" fmla="*/ 125 h 131"/>
                  <a:gd name="T20" fmla="*/ 33 w 78"/>
                  <a:gd name="T21" fmla="*/ 118 h 131"/>
                  <a:gd name="T22" fmla="*/ 40 w 78"/>
                  <a:gd name="T23" fmla="*/ 111 h 131"/>
                  <a:gd name="T24" fmla="*/ 47 w 78"/>
                  <a:gd name="T25" fmla="*/ 118 h 131"/>
                  <a:gd name="T26" fmla="*/ 40 w 78"/>
                  <a:gd name="T27" fmla="*/ 125 h 131"/>
                  <a:gd name="T28" fmla="*/ 72 w 78"/>
                  <a:gd name="T29" fmla="*/ 94 h 131"/>
                  <a:gd name="T30" fmla="*/ 58 w 78"/>
                  <a:gd name="T31" fmla="*/ 105 h 131"/>
                  <a:gd name="T32" fmla="*/ 20 w 78"/>
                  <a:gd name="T33" fmla="*/ 105 h 131"/>
                  <a:gd name="T34" fmla="*/ 6 w 78"/>
                  <a:gd name="T35" fmla="*/ 94 h 131"/>
                  <a:gd name="T36" fmla="*/ 6 w 78"/>
                  <a:gd name="T37" fmla="*/ 15 h 131"/>
                  <a:gd name="T38" fmla="*/ 20 w 78"/>
                  <a:gd name="T39" fmla="*/ 4 h 131"/>
                  <a:gd name="T40" fmla="*/ 58 w 78"/>
                  <a:gd name="T41" fmla="*/ 4 h 131"/>
                  <a:gd name="T42" fmla="*/ 72 w 78"/>
                  <a:gd name="T43" fmla="*/ 15 h 131"/>
                  <a:gd name="T44" fmla="*/ 72 w 78"/>
                  <a:gd name="T45" fmla="*/ 94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" h="131">
                    <a:moveTo>
                      <a:pt x="62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0"/>
                      <a:pt x="0" y="6"/>
                      <a:pt x="0" y="15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4"/>
                      <a:pt x="7" y="131"/>
                      <a:pt x="16" y="131"/>
                    </a:cubicBezTo>
                    <a:cubicBezTo>
                      <a:pt x="62" y="131"/>
                      <a:pt x="62" y="131"/>
                      <a:pt x="62" y="131"/>
                    </a:cubicBezTo>
                    <a:cubicBezTo>
                      <a:pt x="71" y="131"/>
                      <a:pt x="78" y="124"/>
                      <a:pt x="78" y="1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6"/>
                      <a:pt x="71" y="0"/>
                      <a:pt x="62" y="0"/>
                    </a:cubicBezTo>
                    <a:close/>
                    <a:moveTo>
                      <a:pt x="40" y="125"/>
                    </a:moveTo>
                    <a:cubicBezTo>
                      <a:pt x="36" y="125"/>
                      <a:pt x="33" y="122"/>
                      <a:pt x="33" y="118"/>
                    </a:cubicBezTo>
                    <a:cubicBezTo>
                      <a:pt x="33" y="114"/>
                      <a:pt x="36" y="111"/>
                      <a:pt x="40" y="111"/>
                    </a:cubicBezTo>
                    <a:cubicBezTo>
                      <a:pt x="44" y="111"/>
                      <a:pt x="47" y="114"/>
                      <a:pt x="47" y="118"/>
                    </a:cubicBezTo>
                    <a:cubicBezTo>
                      <a:pt x="47" y="122"/>
                      <a:pt x="44" y="125"/>
                      <a:pt x="40" y="125"/>
                    </a:cubicBezTo>
                    <a:close/>
                    <a:moveTo>
                      <a:pt x="72" y="94"/>
                    </a:moveTo>
                    <a:cubicBezTo>
                      <a:pt x="72" y="100"/>
                      <a:pt x="65" y="105"/>
                      <a:pt x="58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12" y="105"/>
                      <a:pt x="6" y="100"/>
                      <a:pt x="6" y="9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9"/>
                      <a:pt x="12" y="4"/>
                      <a:pt x="20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65" y="4"/>
                      <a:pt x="72" y="9"/>
                      <a:pt x="72" y="15"/>
                    </a:cubicBezTo>
                    <a:lnTo>
                      <a:pt x="72" y="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9" name="Freeform 147"/>
              <p:cNvSpPr>
                <a:spLocks/>
              </p:cNvSpPr>
              <p:nvPr/>
            </p:nvSpPr>
            <p:spPr bwMode="auto">
              <a:xfrm>
                <a:off x="2125" y="3836"/>
                <a:ext cx="77" cy="48"/>
              </a:xfrm>
              <a:custGeom>
                <a:avLst/>
                <a:gdLst>
                  <a:gd name="T0" fmla="*/ 38 w 71"/>
                  <a:gd name="T1" fmla="*/ 21 h 44"/>
                  <a:gd name="T2" fmla="*/ 34 w 71"/>
                  <a:gd name="T3" fmla="*/ 19 h 44"/>
                  <a:gd name="T4" fmla="*/ 0 w 71"/>
                  <a:gd name="T5" fmla="*/ 0 h 44"/>
                  <a:gd name="T6" fmla="*/ 7 w 71"/>
                  <a:gd name="T7" fmla="*/ 27 h 44"/>
                  <a:gd name="T8" fmla="*/ 38 w 71"/>
                  <a:gd name="T9" fmla="*/ 44 h 44"/>
                  <a:gd name="T10" fmla="*/ 67 w 71"/>
                  <a:gd name="T11" fmla="*/ 27 h 44"/>
                  <a:gd name="T12" fmla="*/ 71 w 71"/>
                  <a:gd name="T13" fmla="*/ 3 h 44"/>
                  <a:gd name="T14" fmla="*/ 41 w 71"/>
                  <a:gd name="T15" fmla="*/ 19 h 44"/>
                  <a:gd name="T16" fmla="*/ 38 w 71"/>
                  <a:gd name="T17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44">
                    <a:moveTo>
                      <a:pt x="38" y="21"/>
                    </a:moveTo>
                    <a:cubicBezTo>
                      <a:pt x="34" y="19"/>
                      <a:pt x="34" y="19"/>
                      <a:pt x="34" y="1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1"/>
                      <a:pt x="7" y="27"/>
                      <a:pt x="7" y="27"/>
                    </a:cubicBezTo>
                    <a:cubicBezTo>
                      <a:pt x="7" y="27"/>
                      <a:pt x="30" y="44"/>
                      <a:pt x="38" y="44"/>
                    </a:cubicBezTo>
                    <a:cubicBezTo>
                      <a:pt x="46" y="44"/>
                      <a:pt x="67" y="27"/>
                      <a:pt x="67" y="27"/>
                    </a:cubicBezTo>
                    <a:cubicBezTo>
                      <a:pt x="67" y="27"/>
                      <a:pt x="69" y="13"/>
                      <a:pt x="71" y="3"/>
                    </a:cubicBezTo>
                    <a:cubicBezTo>
                      <a:pt x="41" y="19"/>
                      <a:pt x="41" y="19"/>
                      <a:pt x="41" y="19"/>
                    </a:cubicBez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0" name="Freeform 148"/>
              <p:cNvSpPr>
                <a:spLocks/>
              </p:cNvSpPr>
              <p:nvPr/>
            </p:nvSpPr>
            <p:spPr bwMode="auto">
              <a:xfrm>
                <a:off x="2081" y="3767"/>
                <a:ext cx="171" cy="103"/>
              </a:xfrm>
              <a:custGeom>
                <a:avLst/>
                <a:gdLst>
                  <a:gd name="T0" fmla="*/ 79 w 157"/>
                  <a:gd name="T1" fmla="*/ 1 h 95"/>
                  <a:gd name="T2" fmla="*/ 76 w 157"/>
                  <a:gd name="T3" fmla="*/ 0 h 95"/>
                  <a:gd name="T4" fmla="*/ 73 w 157"/>
                  <a:gd name="T5" fmla="*/ 1 h 95"/>
                  <a:gd name="T6" fmla="*/ 13 w 157"/>
                  <a:gd name="T7" fmla="*/ 29 h 95"/>
                  <a:gd name="T8" fmla="*/ 0 w 157"/>
                  <a:gd name="T9" fmla="*/ 34 h 95"/>
                  <a:gd name="T10" fmla="*/ 12 w 157"/>
                  <a:gd name="T11" fmla="*/ 41 h 95"/>
                  <a:gd name="T12" fmla="*/ 16 w 157"/>
                  <a:gd name="T13" fmla="*/ 43 h 95"/>
                  <a:gd name="T14" fmla="*/ 16 w 157"/>
                  <a:gd name="T15" fmla="*/ 65 h 95"/>
                  <a:gd name="T16" fmla="*/ 11 w 157"/>
                  <a:gd name="T17" fmla="*/ 80 h 95"/>
                  <a:gd name="T18" fmla="*/ 18 w 157"/>
                  <a:gd name="T19" fmla="*/ 95 h 95"/>
                  <a:gd name="T20" fmla="*/ 24 w 157"/>
                  <a:gd name="T21" fmla="*/ 80 h 95"/>
                  <a:gd name="T22" fmla="*/ 19 w 157"/>
                  <a:gd name="T23" fmla="*/ 65 h 95"/>
                  <a:gd name="T24" fmla="*/ 19 w 157"/>
                  <a:gd name="T25" fmla="*/ 45 h 95"/>
                  <a:gd name="T26" fmla="*/ 40 w 157"/>
                  <a:gd name="T27" fmla="*/ 57 h 95"/>
                  <a:gd name="T28" fmla="*/ 74 w 157"/>
                  <a:gd name="T29" fmla="*/ 76 h 95"/>
                  <a:gd name="T30" fmla="*/ 78 w 157"/>
                  <a:gd name="T31" fmla="*/ 78 h 95"/>
                  <a:gd name="T32" fmla="*/ 81 w 157"/>
                  <a:gd name="T33" fmla="*/ 76 h 95"/>
                  <a:gd name="T34" fmla="*/ 111 w 157"/>
                  <a:gd name="T35" fmla="*/ 59 h 95"/>
                  <a:gd name="T36" fmla="*/ 145 w 157"/>
                  <a:gd name="T37" fmla="*/ 41 h 95"/>
                  <a:gd name="T38" fmla="*/ 157 w 157"/>
                  <a:gd name="T39" fmla="*/ 34 h 95"/>
                  <a:gd name="T40" fmla="*/ 144 w 157"/>
                  <a:gd name="T41" fmla="*/ 28 h 95"/>
                  <a:gd name="T42" fmla="*/ 79 w 157"/>
                  <a:gd name="T43" fmla="*/ 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7" h="95">
                    <a:moveTo>
                      <a:pt x="79" y="1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3" y="67"/>
                      <a:pt x="11" y="73"/>
                      <a:pt x="11" y="80"/>
                    </a:cubicBezTo>
                    <a:cubicBezTo>
                      <a:pt x="11" y="88"/>
                      <a:pt x="14" y="95"/>
                      <a:pt x="18" y="95"/>
                    </a:cubicBezTo>
                    <a:cubicBezTo>
                      <a:pt x="21" y="95"/>
                      <a:pt x="24" y="88"/>
                      <a:pt x="24" y="80"/>
                    </a:cubicBezTo>
                    <a:cubicBezTo>
                      <a:pt x="24" y="73"/>
                      <a:pt x="22" y="67"/>
                      <a:pt x="19" y="6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81" y="76"/>
                      <a:pt x="81" y="76"/>
                      <a:pt x="81" y="76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45" y="41"/>
                      <a:pt x="145" y="41"/>
                      <a:pt x="145" y="41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44" y="28"/>
                      <a:pt x="144" y="28"/>
                      <a:pt x="144" y="28"/>
                    </a:cubicBez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1" name="Freeform 149"/>
              <p:cNvSpPr>
                <a:spLocks noEditPoints="1"/>
              </p:cNvSpPr>
              <p:nvPr/>
            </p:nvSpPr>
            <p:spPr bwMode="auto">
              <a:xfrm>
                <a:off x="1879" y="3770"/>
                <a:ext cx="127" cy="92"/>
              </a:xfrm>
              <a:custGeom>
                <a:avLst/>
                <a:gdLst>
                  <a:gd name="T0" fmla="*/ 103 w 117"/>
                  <a:gd name="T1" fmla="*/ 0 h 84"/>
                  <a:gd name="T2" fmla="*/ 14 w 117"/>
                  <a:gd name="T3" fmla="*/ 0 h 84"/>
                  <a:gd name="T4" fmla="*/ 0 w 117"/>
                  <a:gd name="T5" fmla="*/ 16 h 84"/>
                  <a:gd name="T6" fmla="*/ 0 w 117"/>
                  <a:gd name="T7" fmla="*/ 68 h 84"/>
                  <a:gd name="T8" fmla="*/ 14 w 117"/>
                  <a:gd name="T9" fmla="*/ 84 h 84"/>
                  <a:gd name="T10" fmla="*/ 103 w 117"/>
                  <a:gd name="T11" fmla="*/ 84 h 84"/>
                  <a:gd name="T12" fmla="*/ 117 w 117"/>
                  <a:gd name="T13" fmla="*/ 68 h 84"/>
                  <a:gd name="T14" fmla="*/ 117 w 117"/>
                  <a:gd name="T15" fmla="*/ 16 h 84"/>
                  <a:gd name="T16" fmla="*/ 103 w 117"/>
                  <a:gd name="T17" fmla="*/ 0 h 84"/>
                  <a:gd name="T18" fmla="*/ 110 w 117"/>
                  <a:gd name="T19" fmla="*/ 63 h 84"/>
                  <a:gd name="T20" fmla="*/ 98 w 117"/>
                  <a:gd name="T21" fmla="*/ 76 h 84"/>
                  <a:gd name="T22" fmla="*/ 20 w 117"/>
                  <a:gd name="T23" fmla="*/ 76 h 84"/>
                  <a:gd name="T24" fmla="*/ 8 w 117"/>
                  <a:gd name="T25" fmla="*/ 63 h 84"/>
                  <a:gd name="T26" fmla="*/ 8 w 117"/>
                  <a:gd name="T27" fmla="*/ 20 h 84"/>
                  <a:gd name="T28" fmla="*/ 20 w 117"/>
                  <a:gd name="T29" fmla="*/ 6 h 84"/>
                  <a:gd name="T30" fmla="*/ 98 w 117"/>
                  <a:gd name="T31" fmla="*/ 6 h 84"/>
                  <a:gd name="T32" fmla="*/ 110 w 117"/>
                  <a:gd name="T33" fmla="*/ 20 h 84"/>
                  <a:gd name="T34" fmla="*/ 110 w 117"/>
                  <a:gd name="T35" fmla="*/ 6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" h="84">
                    <a:moveTo>
                      <a:pt x="103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6"/>
                      <a:pt x="7" y="84"/>
                      <a:pt x="14" y="84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11" y="84"/>
                      <a:pt x="117" y="76"/>
                      <a:pt x="117" y="68"/>
                    </a:cubicBezTo>
                    <a:cubicBezTo>
                      <a:pt x="117" y="16"/>
                      <a:pt x="117" y="16"/>
                      <a:pt x="117" y="16"/>
                    </a:cubicBezTo>
                    <a:cubicBezTo>
                      <a:pt x="117" y="7"/>
                      <a:pt x="111" y="0"/>
                      <a:pt x="103" y="0"/>
                    </a:cubicBezTo>
                    <a:close/>
                    <a:moveTo>
                      <a:pt x="110" y="63"/>
                    </a:moveTo>
                    <a:cubicBezTo>
                      <a:pt x="110" y="70"/>
                      <a:pt x="105" y="76"/>
                      <a:pt x="98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13" y="76"/>
                      <a:pt x="8" y="70"/>
                      <a:pt x="8" y="63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2"/>
                      <a:pt x="13" y="6"/>
                      <a:pt x="20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05" y="6"/>
                      <a:pt x="110" y="12"/>
                      <a:pt x="110" y="20"/>
                    </a:cubicBezTo>
                    <a:lnTo>
                      <a:pt x="110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2" name="Freeform 150"/>
              <p:cNvSpPr>
                <a:spLocks noEditPoints="1"/>
              </p:cNvSpPr>
              <p:nvPr/>
            </p:nvSpPr>
            <p:spPr bwMode="auto">
              <a:xfrm>
                <a:off x="1863" y="3866"/>
                <a:ext cx="159" cy="15"/>
              </a:xfrm>
              <a:custGeom>
                <a:avLst/>
                <a:gdLst>
                  <a:gd name="T0" fmla="*/ 0 w 146"/>
                  <a:gd name="T1" fmla="*/ 8 h 14"/>
                  <a:gd name="T2" fmla="*/ 10 w 146"/>
                  <a:gd name="T3" fmla="*/ 14 h 14"/>
                  <a:gd name="T4" fmla="*/ 135 w 146"/>
                  <a:gd name="T5" fmla="*/ 14 h 14"/>
                  <a:gd name="T6" fmla="*/ 146 w 146"/>
                  <a:gd name="T7" fmla="*/ 8 h 14"/>
                  <a:gd name="T8" fmla="*/ 146 w 146"/>
                  <a:gd name="T9" fmla="*/ 0 h 14"/>
                  <a:gd name="T10" fmla="*/ 0 w 146"/>
                  <a:gd name="T11" fmla="*/ 0 h 14"/>
                  <a:gd name="T12" fmla="*/ 0 w 146"/>
                  <a:gd name="T13" fmla="*/ 8 h 14"/>
                  <a:gd name="T14" fmla="*/ 60 w 146"/>
                  <a:gd name="T15" fmla="*/ 5 h 14"/>
                  <a:gd name="T16" fmla="*/ 86 w 146"/>
                  <a:gd name="T17" fmla="*/ 5 h 14"/>
                  <a:gd name="T18" fmla="*/ 86 w 146"/>
                  <a:gd name="T19" fmla="*/ 9 h 14"/>
                  <a:gd name="T20" fmla="*/ 60 w 146"/>
                  <a:gd name="T21" fmla="*/ 9 h 14"/>
                  <a:gd name="T22" fmla="*/ 60 w 146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6" h="14">
                    <a:moveTo>
                      <a:pt x="0" y="8"/>
                    </a:moveTo>
                    <a:cubicBezTo>
                      <a:pt x="0" y="11"/>
                      <a:pt x="4" y="14"/>
                      <a:pt x="10" y="14"/>
                    </a:cubicBezTo>
                    <a:cubicBezTo>
                      <a:pt x="135" y="14"/>
                      <a:pt x="135" y="14"/>
                      <a:pt x="135" y="14"/>
                    </a:cubicBezTo>
                    <a:cubicBezTo>
                      <a:pt x="141" y="14"/>
                      <a:pt x="146" y="11"/>
                      <a:pt x="146" y="8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8"/>
                    </a:lnTo>
                    <a:close/>
                    <a:moveTo>
                      <a:pt x="60" y="5"/>
                    </a:moveTo>
                    <a:cubicBezTo>
                      <a:pt x="86" y="5"/>
                      <a:pt x="86" y="5"/>
                      <a:pt x="86" y="5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60" y="9"/>
                      <a:pt x="60" y="9"/>
                      <a:pt x="60" y="9"/>
                    </a:cubicBez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3" name="Freeform 151"/>
              <p:cNvSpPr>
                <a:spLocks/>
              </p:cNvSpPr>
              <p:nvPr/>
            </p:nvSpPr>
            <p:spPr bwMode="auto">
              <a:xfrm>
                <a:off x="1641" y="3785"/>
                <a:ext cx="163" cy="83"/>
              </a:xfrm>
              <a:custGeom>
                <a:avLst/>
                <a:gdLst>
                  <a:gd name="T0" fmla="*/ 115 w 150"/>
                  <a:gd name="T1" fmla="*/ 5 h 76"/>
                  <a:gd name="T2" fmla="*/ 84 w 150"/>
                  <a:gd name="T3" fmla="*/ 20 h 76"/>
                  <a:gd name="T4" fmla="*/ 84 w 150"/>
                  <a:gd name="T5" fmla="*/ 24 h 76"/>
                  <a:gd name="T6" fmla="*/ 76 w 150"/>
                  <a:gd name="T7" fmla="*/ 22 h 76"/>
                  <a:gd name="T8" fmla="*/ 66 w 150"/>
                  <a:gd name="T9" fmla="*/ 23 h 76"/>
                  <a:gd name="T10" fmla="*/ 66 w 150"/>
                  <a:gd name="T11" fmla="*/ 20 h 76"/>
                  <a:gd name="T12" fmla="*/ 35 w 150"/>
                  <a:gd name="T13" fmla="*/ 5 h 76"/>
                  <a:gd name="T14" fmla="*/ 12 w 150"/>
                  <a:gd name="T15" fmla="*/ 1 h 76"/>
                  <a:gd name="T16" fmla="*/ 13 w 150"/>
                  <a:gd name="T17" fmla="*/ 76 h 76"/>
                  <a:gd name="T18" fmla="*/ 44 w 150"/>
                  <a:gd name="T19" fmla="*/ 67 h 76"/>
                  <a:gd name="T20" fmla="*/ 66 w 150"/>
                  <a:gd name="T21" fmla="*/ 50 h 76"/>
                  <a:gd name="T22" fmla="*/ 66 w 150"/>
                  <a:gd name="T23" fmla="*/ 47 h 76"/>
                  <a:gd name="T24" fmla="*/ 74 w 150"/>
                  <a:gd name="T25" fmla="*/ 49 h 76"/>
                  <a:gd name="T26" fmla="*/ 84 w 150"/>
                  <a:gd name="T27" fmla="*/ 48 h 76"/>
                  <a:gd name="T28" fmla="*/ 84 w 150"/>
                  <a:gd name="T29" fmla="*/ 50 h 76"/>
                  <a:gd name="T30" fmla="*/ 106 w 150"/>
                  <a:gd name="T31" fmla="*/ 67 h 76"/>
                  <a:gd name="T32" fmla="*/ 136 w 150"/>
                  <a:gd name="T33" fmla="*/ 76 h 76"/>
                  <a:gd name="T34" fmla="*/ 137 w 150"/>
                  <a:gd name="T35" fmla="*/ 1 h 76"/>
                  <a:gd name="T36" fmla="*/ 115 w 150"/>
                  <a:gd name="T37" fmla="*/ 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0" h="76">
                    <a:moveTo>
                      <a:pt x="115" y="5"/>
                    </a:moveTo>
                    <a:cubicBezTo>
                      <a:pt x="95" y="10"/>
                      <a:pt x="84" y="20"/>
                      <a:pt x="84" y="20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2" y="23"/>
                      <a:pt x="79" y="23"/>
                      <a:pt x="76" y="22"/>
                    </a:cubicBezTo>
                    <a:cubicBezTo>
                      <a:pt x="72" y="22"/>
                      <a:pt x="68" y="23"/>
                      <a:pt x="66" y="23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54" y="10"/>
                      <a:pt x="35" y="5"/>
                    </a:cubicBezTo>
                    <a:cubicBezTo>
                      <a:pt x="15" y="0"/>
                      <a:pt x="12" y="1"/>
                      <a:pt x="12" y="1"/>
                    </a:cubicBezTo>
                    <a:cubicBezTo>
                      <a:pt x="12" y="1"/>
                      <a:pt x="0" y="42"/>
                      <a:pt x="13" y="76"/>
                    </a:cubicBezTo>
                    <a:cubicBezTo>
                      <a:pt x="13" y="76"/>
                      <a:pt x="27" y="76"/>
                      <a:pt x="44" y="67"/>
                    </a:cubicBezTo>
                    <a:cubicBezTo>
                      <a:pt x="60" y="57"/>
                      <a:pt x="66" y="50"/>
                      <a:pt x="66" y="50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8" y="48"/>
                      <a:pt x="72" y="49"/>
                      <a:pt x="74" y="49"/>
                    </a:cubicBezTo>
                    <a:cubicBezTo>
                      <a:pt x="77" y="49"/>
                      <a:pt x="81" y="48"/>
                      <a:pt x="84" y="48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4" y="50"/>
                      <a:pt x="89" y="57"/>
                      <a:pt x="106" y="67"/>
                    </a:cubicBezTo>
                    <a:cubicBezTo>
                      <a:pt x="123" y="76"/>
                      <a:pt x="136" y="76"/>
                      <a:pt x="136" y="76"/>
                    </a:cubicBezTo>
                    <a:cubicBezTo>
                      <a:pt x="150" y="42"/>
                      <a:pt x="137" y="1"/>
                      <a:pt x="137" y="1"/>
                    </a:cubicBezTo>
                    <a:cubicBezTo>
                      <a:pt x="137" y="1"/>
                      <a:pt x="135" y="0"/>
                      <a:pt x="1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4" name="Freeform 152"/>
              <p:cNvSpPr>
                <a:spLocks noEditPoints="1"/>
              </p:cNvSpPr>
              <p:nvPr/>
            </p:nvSpPr>
            <p:spPr bwMode="auto">
              <a:xfrm>
                <a:off x="1693" y="3961"/>
                <a:ext cx="60" cy="44"/>
              </a:xfrm>
              <a:custGeom>
                <a:avLst/>
                <a:gdLst>
                  <a:gd name="T0" fmla="*/ 49 w 55"/>
                  <a:gd name="T1" fmla="*/ 0 h 41"/>
                  <a:gd name="T2" fmla="*/ 6 w 55"/>
                  <a:gd name="T3" fmla="*/ 0 h 41"/>
                  <a:gd name="T4" fmla="*/ 0 w 55"/>
                  <a:gd name="T5" fmla="*/ 6 h 41"/>
                  <a:gd name="T6" fmla="*/ 0 w 55"/>
                  <a:gd name="T7" fmla="*/ 38 h 41"/>
                  <a:gd name="T8" fmla="*/ 1 w 55"/>
                  <a:gd name="T9" fmla="*/ 41 h 41"/>
                  <a:gd name="T10" fmla="*/ 55 w 55"/>
                  <a:gd name="T11" fmla="*/ 41 h 41"/>
                  <a:gd name="T12" fmla="*/ 55 w 55"/>
                  <a:gd name="T13" fmla="*/ 38 h 41"/>
                  <a:gd name="T14" fmla="*/ 55 w 55"/>
                  <a:gd name="T15" fmla="*/ 6 h 41"/>
                  <a:gd name="T16" fmla="*/ 49 w 55"/>
                  <a:gd name="T17" fmla="*/ 0 h 41"/>
                  <a:gd name="T18" fmla="*/ 48 w 55"/>
                  <a:gd name="T19" fmla="*/ 28 h 41"/>
                  <a:gd name="T20" fmla="*/ 42 w 55"/>
                  <a:gd name="T21" fmla="*/ 34 h 41"/>
                  <a:gd name="T22" fmla="*/ 28 w 55"/>
                  <a:gd name="T23" fmla="*/ 34 h 41"/>
                  <a:gd name="T24" fmla="*/ 13 w 55"/>
                  <a:gd name="T25" fmla="*/ 34 h 41"/>
                  <a:gd name="T26" fmla="*/ 7 w 55"/>
                  <a:gd name="T27" fmla="*/ 28 h 41"/>
                  <a:gd name="T28" fmla="*/ 7 w 55"/>
                  <a:gd name="T29" fmla="*/ 12 h 41"/>
                  <a:gd name="T30" fmla="*/ 13 w 55"/>
                  <a:gd name="T31" fmla="*/ 6 h 41"/>
                  <a:gd name="T32" fmla="*/ 42 w 55"/>
                  <a:gd name="T33" fmla="*/ 6 h 41"/>
                  <a:gd name="T34" fmla="*/ 48 w 55"/>
                  <a:gd name="T35" fmla="*/ 12 h 41"/>
                  <a:gd name="T36" fmla="*/ 48 w 55"/>
                  <a:gd name="T37" fmla="*/ 2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1">
                    <a:moveTo>
                      <a:pt x="49" y="0"/>
                    </a:moveTo>
                    <a:cubicBezTo>
                      <a:pt x="35" y="0"/>
                      <a:pt x="21" y="0"/>
                      <a:pt x="6" y="0"/>
                    </a:cubicBezTo>
                    <a:cubicBezTo>
                      <a:pt x="2" y="0"/>
                      <a:pt x="0" y="1"/>
                      <a:pt x="0" y="6"/>
                    </a:cubicBezTo>
                    <a:cubicBezTo>
                      <a:pt x="0" y="17"/>
                      <a:pt x="0" y="27"/>
                      <a:pt x="0" y="38"/>
                    </a:cubicBezTo>
                    <a:cubicBezTo>
                      <a:pt x="0" y="39"/>
                      <a:pt x="1" y="40"/>
                      <a:pt x="1" y="41"/>
                    </a:cubicBezTo>
                    <a:cubicBezTo>
                      <a:pt x="19" y="41"/>
                      <a:pt x="37" y="41"/>
                      <a:pt x="55" y="41"/>
                    </a:cubicBezTo>
                    <a:cubicBezTo>
                      <a:pt x="55" y="39"/>
                      <a:pt x="55" y="39"/>
                      <a:pt x="55" y="38"/>
                    </a:cubicBezTo>
                    <a:cubicBezTo>
                      <a:pt x="55" y="27"/>
                      <a:pt x="55" y="16"/>
                      <a:pt x="55" y="6"/>
                    </a:cubicBezTo>
                    <a:cubicBezTo>
                      <a:pt x="55" y="2"/>
                      <a:pt x="53" y="0"/>
                      <a:pt x="49" y="0"/>
                    </a:cubicBezTo>
                    <a:close/>
                    <a:moveTo>
                      <a:pt x="48" y="28"/>
                    </a:moveTo>
                    <a:cubicBezTo>
                      <a:pt x="48" y="32"/>
                      <a:pt x="46" y="34"/>
                      <a:pt x="42" y="34"/>
                    </a:cubicBezTo>
                    <a:cubicBezTo>
                      <a:pt x="37" y="34"/>
                      <a:pt x="33" y="34"/>
                      <a:pt x="28" y="34"/>
                    </a:cubicBezTo>
                    <a:cubicBezTo>
                      <a:pt x="23" y="34"/>
                      <a:pt x="18" y="34"/>
                      <a:pt x="13" y="34"/>
                    </a:cubicBezTo>
                    <a:cubicBezTo>
                      <a:pt x="9" y="34"/>
                      <a:pt x="7" y="32"/>
                      <a:pt x="7" y="28"/>
                    </a:cubicBezTo>
                    <a:cubicBezTo>
                      <a:pt x="7" y="22"/>
                      <a:pt x="7" y="17"/>
                      <a:pt x="7" y="12"/>
                    </a:cubicBezTo>
                    <a:cubicBezTo>
                      <a:pt x="7" y="8"/>
                      <a:pt x="9" y="6"/>
                      <a:pt x="13" y="6"/>
                    </a:cubicBezTo>
                    <a:cubicBezTo>
                      <a:pt x="23" y="6"/>
                      <a:pt x="32" y="6"/>
                      <a:pt x="42" y="6"/>
                    </a:cubicBezTo>
                    <a:cubicBezTo>
                      <a:pt x="46" y="6"/>
                      <a:pt x="48" y="8"/>
                      <a:pt x="48" y="12"/>
                    </a:cubicBezTo>
                    <a:cubicBezTo>
                      <a:pt x="48" y="18"/>
                      <a:pt x="49" y="23"/>
                      <a:pt x="48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5" name="Freeform 153"/>
              <p:cNvSpPr>
                <a:spLocks noEditPoints="1"/>
              </p:cNvSpPr>
              <p:nvPr/>
            </p:nvSpPr>
            <p:spPr bwMode="auto">
              <a:xfrm>
                <a:off x="1682" y="4009"/>
                <a:ext cx="83" cy="115"/>
              </a:xfrm>
              <a:custGeom>
                <a:avLst/>
                <a:gdLst>
                  <a:gd name="T0" fmla="*/ 71 w 76"/>
                  <a:gd name="T1" fmla="*/ 5 h 106"/>
                  <a:gd name="T2" fmla="*/ 71 w 76"/>
                  <a:gd name="T3" fmla="*/ 4 h 106"/>
                  <a:gd name="T4" fmla="*/ 65 w 76"/>
                  <a:gd name="T5" fmla="*/ 0 h 106"/>
                  <a:gd name="T6" fmla="*/ 10 w 76"/>
                  <a:gd name="T7" fmla="*/ 0 h 106"/>
                  <a:gd name="T8" fmla="*/ 4 w 76"/>
                  <a:gd name="T9" fmla="*/ 4 h 106"/>
                  <a:gd name="T10" fmla="*/ 3 w 76"/>
                  <a:gd name="T11" fmla="*/ 5 h 106"/>
                  <a:gd name="T12" fmla="*/ 0 w 76"/>
                  <a:gd name="T13" fmla="*/ 10 h 106"/>
                  <a:gd name="T14" fmla="*/ 0 w 76"/>
                  <a:gd name="T15" fmla="*/ 101 h 106"/>
                  <a:gd name="T16" fmla="*/ 5 w 76"/>
                  <a:gd name="T17" fmla="*/ 106 h 106"/>
                  <a:gd name="T18" fmla="*/ 69 w 76"/>
                  <a:gd name="T19" fmla="*/ 106 h 106"/>
                  <a:gd name="T20" fmla="*/ 75 w 76"/>
                  <a:gd name="T21" fmla="*/ 100 h 106"/>
                  <a:gd name="T22" fmla="*/ 75 w 76"/>
                  <a:gd name="T23" fmla="*/ 55 h 106"/>
                  <a:gd name="T24" fmla="*/ 75 w 76"/>
                  <a:gd name="T25" fmla="*/ 13 h 106"/>
                  <a:gd name="T26" fmla="*/ 71 w 76"/>
                  <a:gd name="T27" fmla="*/ 5 h 106"/>
                  <a:gd name="T28" fmla="*/ 9 w 76"/>
                  <a:gd name="T29" fmla="*/ 9 h 106"/>
                  <a:gd name="T30" fmla="*/ 7 w 76"/>
                  <a:gd name="T31" fmla="*/ 8 h 106"/>
                  <a:gd name="T32" fmla="*/ 9 w 76"/>
                  <a:gd name="T33" fmla="*/ 6 h 106"/>
                  <a:gd name="T34" fmla="*/ 12 w 76"/>
                  <a:gd name="T35" fmla="*/ 6 h 106"/>
                  <a:gd name="T36" fmla="*/ 64 w 76"/>
                  <a:gd name="T37" fmla="*/ 6 h 106"/>
                  <a:gd name="T38" fmla="*/ 66 w 76"/>
                  <a:gd name="T39" fmla="*/ 6 h 106"/>
                  <a:gd name="T40" fmla="*/ 68 w 76"/>
                  <a:gd name="T41" fmla="*/ 8 h 106"/>
                  <a:gd name="T42" fmla="*/ 66 w 76"/>
                  <a:gd name="T43" fmla="*/ 9 h 106"/>
                  <a:gd name="T44" fmla="*/ 64 w 76"/>
                  <a:gd name="T45" fmla="*/ 9 h 106"/>
                  <a:gd name="T46" fmla="*/ 38 w 76"/>
                  <a:gd name="T47" fmla="*/ 9 h 106"/>
                  <a:gd name="T48" fmla="*/ 11 w 76"/>
                  <a:gd name="T49" fmla="*/ 9 h 106"/>
                  <a:gd name="T50" fmla="*/ 9 w 76"/>
                  <a:gd name="T51" fmla="*/ 9 h 106"/>
                  <a:gd name="T52" fmla="*/ 54 w 76"/>
                  <a:gd name="T53" fmla="*/ 31 h 106"/>
                  <a:gd name="T54" fmla="*/ 38 w 76"/>
                  <a:gd name="T55" fmla="*/ 48 h 106"/>
                  <a:gd name="T56" fmla="*/ 21 w 76"/>
                  <a:gd name="T57" fmla="*/ 31 h 106"/>
                  <a:gd name="T58" fmla="*/ 38 w 76"/>
                  <a:gd name="T59" fmla="*/ 15 h 106"/>
                  <a:gd name="T60" fmla="*/ 54 w 76"/>
                  <a:gd name="T61" fmla="*/ 31 h 106"/>
                  <a:gd name="T62" fmla="*/ 20 w 76"/>
                  <a:gd name="T63" fmla="*/ 44 h 106"/>
                  <a:gd name="T64" fmla="*/ 26 w 76"/>
                  <a:gd name="T65" fmla="*/ 50 h 106"/>
                  <a:gd name="T66" fmla="*/ 20 w 76"/>
                  <a:gd name="T67" fmla="*/ 56 h 106"/>
                  <a:gd name="T68" fmla="*/ 14 w 76"/>
                  <a:gd name="T69" fmla="*/ 50 h 106"/>
                  <a:gd name="T70" fmla="*/ 20 w 76"/>
                  <a:gd name="T71" fmla="*/ 44 h 106"/>
                  <a:gd name="T72" fmla="*/ 38 w 76"/>
                  <a:gd name="T73" fmla="*/ 99 h 106"/>
                  <a:gd name="T74" fmla="*/ 14 w 76"/>
                  <a:gd name="T75" fmla="*/ 76 h 106"/>
                  <a:gd name="T76" fmla="*/ 38 w 76"/>
                  <a:gd name="T77" fmla="*/ 52 h 106"/>
                  <a:gd name="T78" fmla="*/ 61 w 76"/>
                  <a:gd name="T79" fmla="*/ 74 h 106"/>
                  <a:gd name="T80" fmla="*/ 38 w 76"/>
                  <a:gd name="T81" fmla="*/ 99 h 106"/>
                  <a:gd name="T82" fmla="*/ 55 w 76"/>
                  <a:gd name="T83" fmla="*/ 56 h 106"/>
                  <a:gd name="T84" fmla="*/ 49 w 76"/>
                  <a:gd name="T85" fmla="*/ 50 h 106"/>
                  <a:gd name="T86" fmla="*/ 55 w 76"/>
                  <a:gd name="T87" fmla="*/ 44 h 106"/>
                  <a:gd name="T88" fmla="*/ 61 w 76"/>
                  <a:gd name="T89" fmla="*/ 50 h 106"/>
                  <a:gd name="T90" fmla="*/ 55 w 76"/>
                  <a:gd name="T91" fmla="*/ 56 h 106"/>
                  <a:gd name="T92" fmla="*/ 66 w 76"/>
                  <a:gd name="T93" fmla="*/ 101 h 106"/>
                  <a:gd name="T94" fmla="*/ 62 w 76"/>
                  <a:gd name="T95" fmla="*/ 97 h 106"/>
                  <a:gd name="T96" fmla="*/ 66 w 76"/>
                  <a:gd name="T97" fmla="*/ 94 h 106"/>
                  <a:gd name="T98" fmla="*/ 70 w 76"/>
                  <a:gd name="T99" fmla="*/ 98 h 106"/>
                  <a:gd name="T100" fmla="*/ 66 w 76"/>
                  <a:gd name="T101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" h="106">
                    <a:moveTo>
                      <a:pt x="71" y="5"/>
                    </a:moveTo>
                    <a:cubicBezTo>
                      <a:pt x="71" y="4"/>
                      <a:pt x="71" y="4"/>
                      <a:pt x="71" y="4"/>
                    </a:cubicBezTo>
                    <a:cubicBezTo>
                      <a:pt x="71" y="0"/>
                      <a:pt x="68" y="0"/>
                      <a:pt x="65" y="0"/>
                    </a:cubicBezTo>
                    <a:cubicBezTo>
                      <a:pt x="47" y="0"/>
                      <a:pt x="28" y="0"/>
                      <a:pt x="10" y="0"/>
                    </a:cubicBezTo>
                    <a:cubicBezTo>
                      <a:pt x="7" y="0"/>
                      <a:pt x="5" y="0"/>
                      <a:pt x="4" y="4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40"/>
                      <a:pt x="0" y="70"/>
                      <a:pt x="0" y="101"/>
                    </a:cubicBezTo>
                    <a:cubicBezTo>
                      <a:pt x="0" y="104"/>
                      <a:pt x="2" y="106"/>
                      <a:pt x="5" y="106"/>
                    </a:cubicBezTo>
                    <a:cubicBezTo>
                      <a:pt x="27" y="106"/>
                      <a:pt x="48" y="106"/>
                      <a:pt x="69" y="106"/>
                    </a:cubicBezTo>
                    <a:cubicBezTo>
                      <a:pt x="74" y="106"/>
                      <a:pt x="75" y="104"/>
                      <a:pt x="75" y="100"/>
                    </a:cubicBezTo>
                    <a:cubicBezTo>
                      <a:pt x="75" y="85"/>
                      <a:pt x="75" y="70"/>
                      <a:pt x="75" y="55"/>
                    </a:cubicBezTo>
                    <a:cubicBezTo>
                      <a:pt x="75" y="41"/>
                      <a:pt x="75" y="27"/>
                      <a:pt x="75" y="13"/>
                    </a:cubicBezTo>
                    <a:cubicBezTo>
                      <a:pt x="75" y="10"/>
                      <a:pt x="76" y="6"/>
                      <a:pt x="71" y="5"/>
                    </a:cubicBezTo>
                    <a:close/>
                    <a:moveTo>
                      <a:pt x="9" y="9"/>
                    </a:move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6"/>
                      <a:pt x="9" y="6"/>
                    </a:cubicBezTo>
                    <a:cubicBezTo>
                      <a:pt x="10" y="6"/>
                      <a:pt x="11" y="6"/>
                      <a:pt x="12" y="6"/>
                    </a:cubicBezTo>
                    <a:cubicBezTo>
                      <a:pt x="29" y="6"/>
                      <a:pt x="46" y="6"/>
                      <a:pt x="64" y="6"/>
                    </a:cubicBezTo>
                    <a:cubicBezTo>
                      <a:pt x="65" y="6"/>
                      <a:pt x="66" y="6"/>
                      <a:pt x="66" y="6"/>
                    </a:cubicBezTo>
                    <a:cubicBezTo>
                      <a:pt x="67" y="6"/>
                      <a:pt x="68" y="7"/>
                      <a:pt x="68" y="8"/>
                    </a:cubicBezTo>
                    <a:cubicBezTo>
                      <a:pt x="68" y="8"/>
                      <a:pt x="67" y="9"/>
                      <a:pt x="66" y="9"/>
                    </a:cubicBezTo>
                    <a:cubicBezTo>
                      <a:pt x="65" y="10"/>
                      <a:pt x="65" y="9"/>
                      <a:pt x="64" y="9"/>
                    </a:cubicBezTo>
                    <a:cubicBezTo>
                      <a:pt x="55" y="9"/>
                      <a:pt x="46" y="9"/>
                      <a:pt x="38" y="9"/>
                    </a:cubicBezTo>
                    <a:cubicBezTo>
                      <a:pt x="29" y="9"/>
                      <a:pt x="20" y="9"/>
                      <a:pt x="11" y="9"/>
                    </a:cubicBezTo>
                    <a:cubicBezTo>
                      <a:pt x="10" y="9"/>
                      <a:pt x="10" y="10"/>
                      <a:pt x="9" y="9"/>
                    </a:cubicBezTo>
                    <a:close/>
                    <a:moveTo>
                      <a:pt x="54" y="31"/>
                    </a:moveTo>
                    <a:cubicBezTo>
                      <a:pt x="54" y="40"/>
                      <a:pt x="47" y="48"/>
                      <a:pt x="38" y="48"/>
                    </a:cubicBezTo>
                    <a:cubicBezTo>
                      <a:pt x="29" y="48"/>
                      <a:pt x="21" y="40"/>
                      <a:pt x="21" y="31"/>
                    </a:cubicBezTo>
                    <a:cubicBezTo>
                      <a:pt x="21" y="22"/>
                      <a:pt x="29" y="15"/>
                      <a:pt x="38" y="15"/>
                    </a:cubicBezTo>
                    <a:cubicBezTo>
                      <a:pt x="46" y="15"/>
                      <a:pt x="54" y="23"/>
                      <a:pt x="54" y="31"/>
                    </a:cubicBezTo>
                    <a:close/>
                    <a:moveTo>
                      <a:pt x="20" y="44"/>
                    </a:moveTo>
                    <a:cubicBezTo>
                      <a:pt x="23" y="44"/>
                      <a:pt x="26" y="47"/>
                      <a:pt x="26" y="50"/>
                    </a:cubicBezTo>
                    <a:cubicBezTo>
                      <a:pt x="26" y="53"/>
                      <a:pt x="23" y="56"/>
                      <a:pt x="20" y="56"/>
                    </a:cubicBezTo>
                    <a:cubicBezTo>
                      <a:pt x="17" y="56"/>
                      <a:pt x="14" y="53"/>
                      <a:pt x="14" y="50"/>
                    </a:cubicBezTo>
                    <a:cubicBezTo>
                      <a:pt x="14" y="46"/>
                      <a:pt x="17" y="44"/>
                      <a:pt x="20" y="44"/>
                    </a:cubicBezTo>
                    <a:close/>
                    <a:moveTo>
                      <a:pt x="38" y="99"/>
                    </a:moveTo>
                    <a:cubicBezTo>
                      <a:pt x="25" y="99"/>
                      <a:pt x="14" y="88"/>
                      <a:pt x="14" y="76"/>
                    </a:cubicBezTo>
                    <a:cubicBezTo>
                      <a:pt x="15" y="63"/>
                      <a:pt x="25" y="52"/>
                      <a:pt x="38" y="52"/>
                    </a:cubicBezTo>
                    <a:cubicBezTo>
                      <a:pt x="50" y="52"/>
                      <a:pt x="61" y="63"/>
                      <a:pt x="61" y="74"/>
                    </a:cubicBezTo>
                    <a:cubicBezTo>
                      <a:pt x="61" y="90"/>
                      <a:pt x="50" y="99"/>
                      <a:pt x="38" y="99"/>
                    </a:cubicBezTo>
                    <a:close/>
                    <a:moveTo>
                      <a:pt x="55" y="56"/>
                    </a:moveTo>
                    <a:cubicBezTo>
                      <a:pt x="52" y="56"/>
                      <a:pt x="49" y="53"/>
                      <a:pt x="49" y="50"/>
                    </a:cubicBezTo>
                    <a:cubicBezTo>
                      <a:pt x="50" y="46"/>
                      <a:pt x="52" y="44"/>
                      <a:pt x="55" y="44"/>
                    </a:cubicBezTo>
                    <a:cubicBezTo>
                      <a:pt x="59" y="44"/>
                      <a:pt x="61" y="47"/>
                      <a:pt x="61" y="50"/>
                    </a:cubicBezTo>
                    <a:cubicBezTo>
                      <a:pt x="61" y="53"/>
                      <a:pt x="58" y="56"/>
                      <a:pt x="55" y="56"/>
                    </a:cubicBezTo>
                    <a:close/>
                    <a:moveTo>
                      <a:pt x="66" y="101"/>
                    </a:moveTo>
                    <a:cubicBezTo>
                      <a:pt x="64" y="101"/>
                      <a:pt x="62" y="99"/>
                      <a:pt x="62" y="97"/>
                    </a:cubicBezTo>
                    <a:cubicBezTo>
                      <a:pt x="62" y="95"/>
                      <a:pt x="64" y="93"/>
                      <a:pt x="66" y="94"/>
                    </a:cubicBezTo>
                    <a:cubicBezTo>
                      <a:pt x="69" y="94"/>
                      <a:pt x="70" y="95"/>
                      <a:pt x="70" y="98"/>
                    </a:cubicBezTo>
                    <a:cubicBezTo>
                      <a:pt x="70" y="100"/>
                      <a:pt x="68" y="101"/>
                      <a:pt x="66" y="1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6" name="Freeform 154"/>
              <p:cNvSpPr>
                <a:spLocks noEditPoints="1"/>
              </p:cNvSpPr>
              <p:nvPr/>
            </p:nvSpPr>
            <p:spPr bwMode="auto">
              <a:xfrm>
                <a:off x="1703" y="4071"/>
                <a:ext cx="42" cy="4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8 h 38"/>
                  <a:gd name="T4" fmla="*/ 19 w 38"/>
                  <a:gd name="T5" fmla="*/ 37 h 38"/>
                  <a:gd name="T6" fmla="*/ 37 w 38"/>
                  <a:gd name="T7" fmla="*/ 19 h 38"/>
                  <a:gd name="T8" fmla="*/ 19 w 38"/>
                  <a:gd name="T9" fmla="*/ 0 h 38"/>
                  <a:gd name="T10" fmla="*/ 19 w 38"/>
                  <a:gd name="T11" fmla="*/ 35 h 38"/>
                  <a:gd name="T12" fmla="*/ 2 w 38"/>
                  <a:gd name="T13" fmla="*/ 19 h 38"/>
                  <a:gd name="T14" fmla="*/ 19 w 38"/>
                  <a:gd name="T15" fmla="*/ 3 h 38"/>
                  <a:gd name="T16" fmla="*/ 35 w 38"/>
                  <a:gd name="T17" fmla="*/ 19 h 38"/>
                  <a:gd name="T18" fmla="*/ 19 w 38"/>
                  <a:gd name="T19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8" y="0"/>
                      <a:pt x="0" y="10"/>
                      <a:pt x="0" y="18"/>
                    </a:cubicBezTo>
                    <a:cubicBezTo>
                      <a:pt x="0" y="29"/>
                      <a:pt x="8" y="37"/>
                      <a:pt x="19" y="37"/>
                    </a:cubicBezTo>
                    <a:cubicBezTo>
                      <a:pt x="28" y="38"/>
                      <a:pt x="37" y="30"/>
                      <a:pt x="37" y="19"/>
                    </a:cubicBezTo>
                    <a:cubicBezTo>
                      <a:pt x="38" y="8"/>
                      <a:pt x="28" y="0"/>
                      <a:pt x="19" y="0"/>
                    </a:cubicBezTo>
                    <a:close/>
                    <a:moveTo>
                      <a:pt x="19" y="35"/>
                    </a:moveTo>
                    <a:cubicBezTo>
                      <a:pt x="9" y="35"/>
                      <a:pt x="2" y="28"/>
                      <a:pt x="2" y="19"/>
                    </a:cubicBezTo>
                    <a:cubicBezTo>
                      <a:pt x="2" y="10"/>
                      <a:pt x="9" y="3"/>
                      <a:pt x="19" y="3"/>
                    </a:cubicBezTo>
                    <a:cubicBezTo>
                      <a:pt x="28" y="3"/>
                      <a:pt x="35" y="10"/>
                      <a:pt x="35" y="19"/>
                    </a:cubicBezTo>
                    <a:cubicBezTo>
                      <a:pt x="35" y="28"/>
                      <a:pt x="28" y="35"/>
                      <a:pt x="19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7" name="Freeform 155"/>
              <p:cNvSpPr>
                <a:spLocks/>
              </p:cNvSpPr>
              <p:nvPr/>
            </p:nvSpPr>
            <p:spPr bwMode="auto">
              <a:xfrm>
                <a:off x="1711" y="4030"/>
                <a:ext cx="25" cy="26"/>
              </a:xfrm>
              <a:custGeom>
                <a:avLst/>
                <a:gdLst>
                  <a:gd name="T0" fmla="*/ 12 w 23"/>
                  <a:gd name="T1" fmla="*/ 0 h 23"/>
                  <a:gd name="T2" fmla="*/ 0 w 23"/>
                  <a:gd name="T3" fmla="*/ 11 h 23"/>
                  <a:gd name="T4" fmla="*/ 11 w 23"/>
                  <a:gd name="T5" fmla="*/ 23 h 23"/>
                  <a:gd name="T6" fmla="*/ 23 w 23"/>
                  <a:gd name="T7" fmla="*/ 11 h 23"/>
                  <a:gd name="T8" fmla="*/ 12 w 23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8" name="Freeform 156"/>
              <p:cNvSpPr>
                <a:spLocks/>
              </p:cNvSpPr>
              <p:nvPr/>
            </p:nvSpPr>
            <p:spPr bwMode="auto">
              <a:xfrm>
                <a:off x="1704" y="3969"/>
                <a:ext cx="39" cy="25"/>
              </a:xfrm>
              <a:custGeom>
                <a:avLst/>
                <a:gdLst>
                  <a:gd name="T0" fmla="*/ 32 w 36"/>
                  <a:gd name="T1" fmla="*/ 1 h 23"/>
                  <a:gd name="T2" fmla="*/ 18 w 36"/>
                  <a:gd name="T3" fmla="*/ 1 h 23"/>
                  <a:gd name="T4" fmla="*/ 3 w 36"/>
                  <a:gd name="T5" fmla="*/ 1 h 23"/>
                  <a:gd name="T6" fmla="*/ 0 w 36"/>
                  <a:gd name="T7" fmla="*/ 4 h 23"/>
                  <a:gd name="T8" fmla="*/ 0 w 36"/>
                  <a:gd name="T9" fmla="*/ 20 h 23"/>
                  <a:gd name="T10" fmla="*/ 3 w 36"/>
                  <a:gd name="T11" fmla="*/ 23 h 23"/>
                  <a:gd name="T12" fmla="*/ 32 w 36"/>
                  <a:gd name="T13" fmla="*/ 23 h 23"/>
                  <a:gd name="T14" fmla="*/ 36 w 36"/>
                  <a:gd name="T15" fmla="*/ 20 h 23"/>
                  <a:gd name="T16" fmla="*/ 36 w 36"/>
                  <a:gd name="T17" fmla="*/ 4 h 23"/>
                  <a:gd name="T18" fmla="*/ 32 w 36"/>
                  <a:gd name="T1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23">
                    <a:moveTo>
                      <a:pt x="32" y="1"/>
                    </a:moveTo>
                    <a:cubicBezTo>
                      <a:pt x="27" y="1"/>
                      <a:pt x="22" y="1"/>
                      <a:pt x="18" y="1"/>
                    </a:cubicBezTo>
                    <a:cubicBezTo>
                      <a:pt x="13" y="1"/>
                      <a:pt x="8" y="1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9"/>
                      <a:pt x="0" y="15"/>
                      <a:pt x="0" y="20"/>
                    </a:cubicBezTo>
                    <a:cubicBezTo>
                      <a:pt x="0" y="22"/>
                      <a:pt x="1" y="23"/>
                      <a:pt x="3" y="23"/>
                    </a:cubicBezTo>
                    <a:cubicBezTo>
                      <a:pt x="13" y="23"/>
                      <a:pt x="22" y="23"/>
                      <a:pt x="32" y="23"/>
                    </a:cubicBezTo>
                    <a:cubicBezTo>
                      <a:pt x="35" y="23"/>
                      <a:pt x="36" y="22"/>
                      <a:pt x="36" y="20"/>
                    </a:cubicBezTo>
                    <a:cubicBezTo>
                      <a:pt x="36" y="15"/>
                      <a:pt x="36" y="9"/>
                      <a:pt x="36" y="4"/>
                    </a:cubicBezTo>
                    <a:cubicBezTo>
                      <a:pt x="36" y="2"/>
                      <a:pt x="35" y="0"/>
                      <a:pt x="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9" name="Freeform 157"/>
              <p:cNvSpPr>
                <a:spLocks/>
              </p:cNvSpPr>
              <p:nvPr/>
            </p:nvSpPr>
            <p:spPr bwMode="auto">
              <a:xfrm>
                <a:off x="1859" y="4015"/>
                <a:ext cx="169" cy="36"/>
              </a:xfrm>
              <a:custGeom>
                <a:avLst/>
                <a:gdLst>
                  <a:gd name="T0" fmla="*/ 129 w 155"/>
                  <a:gd name="T1" fmla="*/ 18 h 33"/>
                  <a:gd name="T2" fmla="*/ 118 w 155"/>
                  <a:gd name="T3" fmla="*/ 12 h 33"/>
                  <a:gd name="T4" fmla="*/ 98 w 155"/>
                  <a:gd name="T5" fmla="*/ 3 h 33"/>
                  <a:gd name="T6" fmla="*/ 78 w 155"/>
                  <a:gd name="T7" fmla="*/ 7 h 33"/>
                  <a:gd name="T8" fmla="*/ 62 w 155"/>
                  <a:gd name="T9" fmla="*/ 2 h 33"/>
                  <a:gd name="T10" fmla="*/ 51 w 155"/>
                  <a:gd name="T11" fmla="*/ 6 h 33"/>
                  <a:gd name="T12" fmla="*/ 28 w 155"/>
                  <a:gd name="T13" fmla="*/ 18 h 33"/>
                  <a:gd name="T14" fmla="*/ 10 w 155"/>
                  <a:gd name="T15" fmla="*/ 21 h 33"/>
                  <a:gd name="T16" fmla="*/ 0 w 155"/>
                  <a:gd name="T17" fmla="*/ 18 h 33"/>
                  <a:gd name="T18" fmla="*/ 12 w 155"/>
                  <a:gd name="T19" fmla="*/ 29 h 33"/>
                  <a:gd name="T20" fmla="*/ 46 w 155"/>
                  <a:gd name="T21" fmla="*/ 26 h 33"/>
                  <a:gd name="T22" fmla="*/ 68 w 155"/>
                  <a:gd name="T23" fmla="*/ 20 h 33"/>
                  <a:gd name="T24" fmla="*/ 78 w 155"/>
                  <a:gd name="T25" fmla="*/ 17 h 33"/>
                  <a:gd name="T26" fmla="*/ 87 w 155"/>
                  <a:gd name="T27" fmla="*/ 20 h 33"/>
                  <a:gd name="T28" fmla="*/ 107 w 155"/>
                  <a:gd name="T29" fmla="*/ 25 h 33"/>
                  <a:gd name="T30" fmla="*/ 122 w 155"/>
                  <a:gd name="T31" fmla="*/ 29 h 33"/>
                  <a:gd name="T32" fmla="*/ 147 w 155"/>
                  <a:gd name="T33" fmla="*/ 27 h 33"/>
                  <a:gd name="T34" fmla="*/ 155 w 155"/>
                  <a:gd name="T35" fmla="*/ 18 h 33"/>
                  <a:gd name="T36" fmla="*/ 129 w 155"/>
                  <a:gd name="T37" fmla="*/ 1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5" h="33">
                    <a:moveTo>
                      <a:pt x="129" y="18"/>
                    </a:moveTo>
                    <a:cubicBezTo>
                      <a:pt x="125" y="16"/>
                      <a:pt x="121" y="14"/>
                      <a:pt x="118" y="12"/>
                    </a:cubicBezTo>
                    <a:cubicBezTo>
                      <a:pt x="111" y="9"/>
                      <a:pt x="105" y="6"/>
                      <a:pt x="98" y="3"/>
                    </a:cubicBezTo>
                    <a:cubicBezTo>
                      <a:pt x="91" y="1"/>
                      <a:pt x="83" y="0"/>
                      <a:pt x="78" y="7"/>
                    </a:cubicBezTo>
                    <a:cubicBezTo>
                      <a:pt x="74" y="2"/>
                      <a:pt x="68" y="1"/>
                      <a:pt x="62" y="2"/>
                    </a:cubicBezTo>
                    <a:cubicBezTo>
                      <a:pt x="59" y="3"/>
                      <a:pt x="55" y="4"/>
                      <a:pt x="51" y="6"/>
                    </a:cubicBezTo>
                    <a:cubicBezTo>
                      <a:pt x="43" y="9"/>
                      <a:pt x="36" y="14"/>
                      <a:pt x="28" y="18"/>
                    </a:cubicBezTo>
                    <a:cubicBezTo>
                      <a:pt x="22" y="20"/>
                      <a:pt x="16" y="23"/>
                      <a:pt x="10" y="21"/>
                    </a:cubicBezTo>
                    <a:cubicBezTo>
                      <a:pt x="6" y="21"/>
                      <a:pt x="3" y="19"/>
                      <a:pt x="0" y="18"/>
                    </a:cubicBezTo>
                    <a:cubicBezTo>
                      <a:pt x="2" y="24"/>
                      <a:pt x="6" y="27"/>
                      <a:pt x="12" y="29"/>
                    </a:cubicBezTo>
                    <a:cubicBezTo>
                      <a:pt x="23" y="33"/>
                      <a:pt x="35" y="30"/>
                      <a:pt x="46" y="26"/>
                    </a:cubicBezTo>
                    <a:cubicBezTo>
                      <a:pt x="53" y="23"/>
                      <a:pt x="60" y="20"/>
                      <a:pt x="68" y="20"/>
                    </a:cubicBezTo>
                    <a:cubicBezTo>
                      <a:pt x="72" y="20"/>
                      <a:pt x="75" y="18"/>
                      <a:pt x="78" y="17"/>
                    </a:cubicBezTo>
                    <a:cubicBezTo>
                      <a:pt x="81" y="18"/>
                      <a:pt x="84" y="19"/>
                      <a:pt x="87" y="20"/>
                    </a:cubicBezTo>
                    <a:cubicBezTo>
                      <a:pt x="93" y="22"/>
                      <a:pt x="100" y="23"/>
                      <a:pt x="107" y="25"/>
                    </a:cubicBezTo>
                    <a:cubicBezTo>
                      <a:pt x="112" y="26"/>
                      <a:pt x="117" y="28"/>
                      <a:pt x="122" y="29"/>
                    </a:cubicBezTo>
                    <a:cubicBezTo>
                      <a:pt x="130" y="31"/>
                      <a:pt x="139" y="32"/>
                      <a:pt x="147" y="27"/>
                    </a:cubicBezTo>
                    <a:cubicBezTo>
                      <a:pt x="152" y="25"/>
                      <a:pt x="154" y="22"/>
                      <a:pt x="155" y="18"/>
                    </a:cubicBezTo>
                    <a:cubicBezTo>
                      <a:pt x="146" y="24"/>
                      <a:pt x="137" y="22"/>
                      <a:pt x="129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0" name="Freeform 158"/>
              <p:cNvSpPr>
                <a:spLocks/>
              </p:cNvSpPr>
              <p:nvPr/>
            </p:nvSpPr>
            <p:spPr bwMode="auto">
              <a:xfrm>
                <a:off x="1930" y="4065"/>
                <a:ext cx="27" cy="41"/>
              </a:xfrm>
              <a:custGeom>
                <a:avLst/>
                <a:gdLst>
                  <a:gd name="T0" fmla="*/ 20 w 25"/>
                  <a:gd name="T1" fmla="*/ 1 h 37"/>
                  <a:gd name="T2" fmla="*/ 5 w 25"/>
                  <a:gd name="T3" fmla="*/ 1 h 37"/>
                  <a:gd name="T4" fmla="*/ 1 w 25"/>
                  <a:gd name="T5" fmla="*/ 7 h 37"/>
                  <a:gd name="T6" fmla="*/ 6 w 25"/>
                  <a:gd name="T7" fmla="*/ 27 h 37"/>
                  <a:gd name="T8" fmla="*/ 12 w 25"/>
                  <a:gd name="T9" fmla="*/ 37 h 37"/>
                  <a:gd name="T10" fmla="*/ 17 w 25"/>
                  <a:gd name="T11" fmla="*/ 32 h 37"/>
                  <a:gd name="T12" fmla="*/ 25 w 25"/>
                  <a:gd name="T13" fmla="*/ 7 h 37"/>
                  <a:gd name="T14" fmla="*/ 20 w 25"/>
                  <a:gd name="T15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7">
                    <a:moveTo>
                      <a:pt x="20" y="1"/>
                    </a:moveTo>
                    <a:cubicBezTo>
                      <a:pt x="15" y="0"/>
                      <a:pt x="10" y="0"/>
                      <a:pt x="5" y="1"/>
                    </a:cubicBezTo>
                    <a:cubicBezTo>
                      <a:pt x="2" y="1"/>
                      <a:pt x="0" y="4"/>
                      <a:pt x="1" y="7"/>
                    </a:cubicBezTo>
                    <a:cubicBezTo>
                      <a:pt x="3" y="14"/>
                      <a:pt x="4" y="21"/>
                      <a:pt x="6" y="27"/>
                    </a:cubicBezTo>
                    <a:cubicBezTo>
                      <a:pt x="7" y="30"/>
                      <a:pt x="10" y="33"/>
                      <a:pt x="12" y="37"/>
                    </a:cubicBezTo>
                    <a:cubicBezTo>
                      <a:pt x="14" y="35"/>
                      <a:pt x="16" y="33"/>
                      <a:pt x="17" y="32"/>
                    </a:cubicBezTo>
                    <a:cubicBezTo>
                      <a:pt x="22" y="24"/>
                      <a:pt x="24" y="16"/>
                      <a:pt x="25" y="7"/>
                    </a:cubicBezTo>
                    <a:cubicBezTo>
                      <a:pt x="25" y="4"/>
                      <a:pt x="23" y="1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1" name="Freeform 159"/>
              <p:cNvSpPr>
                <a:spLocks noEditPoints="1"/>
              </p:cNvSpPr>
              <p:nvPr/>
            </p:nvSpPr>
            <p:spPr bwMode="auto">
              <a:xfrm>
                <a:off x="2116" y="4040"/>
                <a:ext cx="119" cy="67"/>
              </a:xfrm>
              <a:custGeom>
                <a:avLst/>
                <a:gdLst>
                  <a:gd name="T0" fmla="*/ 90 w 109"/>
                  <a:gd name="T1" fmla="*/ 3 h 61"/>
                  <a:gd name="T2" fmla="*/ 88 w 109"/>
                  <a:gd name="T3" fmla="*/ 3 h 61"/>
                  <a:gd name="T4" fmla="*/ 88 w 109"/>
                  <a:gd name="T5" fmla="*/ 0 h 61"/>
                  <a:gd name="T6" fmla="*/ 0 w 109"/>
                  <a:gd name="T7" fmla="*/ 0 h 61"/>
                  <a:gd name="T8" fmla="*/ 0 w 109"/>
                  <a:gd name="T9" fmla="*/ 33 h 61"/>
                  <a:gd name="T10" fmla="*/ 25 w 109"/>
                  <a:gd name="T11" fmla="*/ 61 h 61"/>
                  <a:gd name="T12" fmla="*/ 63 w 109"/>
                  <a:gd name="T13" fmla="*/ 61 h 61"/>
                  <a:gd name="T14" fmla="*/ 88 w 109"/>
                  <a:gd name="T15" fmla="*/ 40 h 61"/>
                  <a:gd name="T16" fmla="*/ 90 w 109"/>
                  <a:gd name="T17" fmla="*/ 40 h 61"/>
                  <a:gd name="T18" fmla="*/ 109 w 109"/>
                  <a:gd name="T19" fmla="*/ 22 h 61"/>
                  <a:gd name="T20" fmla="*/ 90 w 109"/>
                  <a:gd name="T21" fmla="*/ 3 h 61"/>
                  <a:gd name="T22" fmla="*/ 90 w 109"/>
                  <a:gd name="T23" fmla="*/ 33 h 61"/>
                  <a:gd name="T24" fmla="*/ 88 w 109"/>
                  <a:gd name="T25" fmla="*/ 33 h 61"/>
                  <a:gd name="T26" fmla="*/ 88 w 109"/>
                  <a:gd name="T27" fmla="*/ 33 h 61"/>
                  <a:gd name="T28" fmla="*/ 88 w 109"/>
                  <a:gd name="T29" fmla="*/ 10 h 61"/>
                  <a:gd name="T30" fmla="*/ 90 w 109"/>
                  <a:gd name="T31" fmla="*/ 10 h 61"/>
                  <a:gd name="T32" fmla="*/ 102 w 109"/>
                  <a:gd name="T33" fmla="*/ 22 h 61"/>
                  <a:gd name="T34" fmla="*/ 90 w 109"/>
                  <a:gd name="T35" fmla="*/ 3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9" h="61">
                    <a:moveTo>
                      <a:pt x="90" y="3"/>
                    </a:moveTo>
                    <a:cubicBezTo>
                      <a:pt x="90" y="3"/>
                      <a:pt x="89" y="3"/>
                      <a:pt x="88" y="3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48"/>
                      <a:pt x="11" y="61"/>
                      <a:pt x="25" y="61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75" y="61"/>
                      <a:pt x="85" y="52"/>
                      <a:pt x="88" y="40"/>
                    </a:cubicBezTo>
                    <a:cubicBezTo>
                      <a:pt x="88" y="40"/>
                      <a:pt x="89" y="40"/>
                      <a:pt x="90" y="40"/>
                    </a:cubicBezTo>
                    <a:cubicBezTo>
                      <a:pt x="100" y="40"/>
                      <a:pt x="109" y="32"/>
                      <a:pt x="109" y="22"/>
                    </a:cubicBezTo>
                    <a:cubicBezTo>
                      <a:pt x="109" y="11"/>
                      <a:pt x="100" y="3"/>
                      <a:pt x="90" y="3"/>
                    </a:cubicBezTo>
                    <a:close/>
                    <a:moveTo>
                      <a:pt x="90" y="33"/>
                    </a:moveTo>
                    <a:cubicBezTo>
                      <a:pt x="90" y="33"/>
                      <a:pt x="89" y="33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9" y="10"/>
                      <a:pt x="90" y="10"/>
                      <a:pt x="90" y="10"/>
                    </a:cubicBezTo>
                    <a:cubicBezTo>
                      <a:pt x="97" y="10"/>
                      <a:pt x="102" y="15"/>
                      <a:pt x="102" y="22"/>
                    </a:cubicBezTo>
                    <a:cubicBezTo>
                      <a:pt x="102" y="28"/>
                      <a:pt x="97" y="33"/>
                      <a:pt x="9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2" name="Freeform 160"/>
              <p:cNvSpPr>
                <a:spLocks/>
              </p:cNvSpPr>
              <p:nvPr/>
            </p:nvSpPr>
            <p:spPr bwMode="auto">
              <a:xfrm>
                <a:off x="2134" y="3987"/>
                <a:ext cx="24" cy="48"/>
              </a:xfrm>
              <a:custGeom>
                <a:avLst/>
                <a:gdLst>
                  <a:gd name="T0" fmla="*/ 6 w 22"/>
                  <a:gd name="T1" fmla="*/ 1 h 44"/>
                  <a:gd name="T2" fmla="*/ 1 w 22"/>
                  <a:gd name="T3" fmla="*/ 2 h 44"/>
                  <a:gd name="T4" fmla="*/ 2 w 22"/>
                  <a:gd name="T5" fmla="*/ 7 h 44"/>
                  <a:gd name="T6" fmla="*/ 5 w 22"/>
                  <a:gd name="T7" fmla="*/ 9 h 44"/>
                  <a:gd name="T8" fmla="*/ 7 w 22"/>
                  <a:gd name="T9" fmla="*/ 23 h 44"/>
                  <a:gd name="T10" fmla="*/ 6 w 22"/>
                  <a:gd name="T11" fmla="*/ 26 h 44"/>
                  <a:gd name="T12" fmla="*/ 4 w 22"/>
                  <a:gd name="T13" fmla="*/ 41 h 44"/>
                  <a:gd name="T14" fmla="*/ 7 w 22"/>
                  <a:gd name="T15" fmla="*/ 44 h 44"/>
                  <a:gd name="T16" fmla="*/ 8 w 22"/>
                  <a:gd name="T17" fmla="*/ 44 h 44"/>
                  <a:gd name="T18" fmla="*/ 10 w 22"/>
                  <a:gd name="T19" fmla="*/ 39 h 44"/>
                  <a:gd name="T20" fmla="*/ 13 w 22"/>
                  <a:gd name="T21" fmla="*/ 27 h 44"/>
                  <a:gd name="T22" fmla="*/ 6 w 22"/>
                  <a:gd name="T2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44">
                    <a:moveTo>
                      <a:pt x="6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0" y="4"/>
                      <a:pt x="1" y="6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12" y="14"/>
                      <a:pt x="10" y="17"/>
                      <a:pt x="7" y="23"/>
                    </a:cubicBezTo>
                    <a:cubicBezTo>
                      <a:pt x="7" y="24"/>
                      <a:pt x="6" y="25"/>
                      <a:pt x="6" y="26"/>
                    </a:cubicBezTo>
                    <a:cubicBezTo>
                      <a:pt x="4" y="30"/>
                      <a:pt x="2" y="35"/>
                      <a:pt x="4" y="41"/>
                    </a:cubicBezTo>
                    <a:cubicBezTo>
                      <a:pt x="4" y="43"/>
                      <a:pt x="6" y="44"/>
                      <a:pt x="7" y="44"/>
                    </a:cubicBezTo>
                    <a:cubicBezTo>
                      <a:pt x="7" y="44"/>
                      <a:pt x="8" y="44"/>
                      <a:pt x="8" y="44"/>
                    </a:cubicBezTo>
                    <a:cubicBezTo>
                      <a:pt x="10" y="43"/>
                      <a:pt x="11" y="41"/>
                      <a:pt x="10" y="39"/>
                    </a:cubicBezTo>
                    <a:cubicBezTo>
                      <a:pt x="9" y="35"/>
                      <a:pt x="11" y="31"/>
                      <a:pt x="13" y="27"/>
                    </a:cubicBezTo>
                    <a:cubicBezTo>
                      <a:pt x="17" y="20"/>
                      <a:pt x="22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3" name="Freeform 161"/>
              <p:cNvSpPr>
                <a:spLocks/>
              </p:cNvSpPr>
              <p:nvPr/>
            </p:nvSpPr>
            <p:spPr bwMode="auto">
              <a:xfrm>
                <a:off x="2156" y="3987"/>
                <a:ext cx="24" cy="48"/>
              </a:xfrm>
              <a:custGeom>
                <a:avLst/>
                <a:gdLst>
                  <a:gd name="T0" fmla="*/ 6 w 22"/>
                  <a:gd name="T1" fmla="*/ 1 h 44"/>
                  <a:gd name="T2" fmla="*/ 1 w 22"/>
                  <a:gd name="T3" fmla="*/ 2 h 44"/>
                  <a:gd name="T4" fmla="*/ 2 w 22"/>
                  <a:gd name="T5" fmla="*/ 7 h 44"/>
                  <a:gd name="T6" fmla="*/ 5 w 22"/>
                  <a:gd name="T7" fmla="*/ 9 h 44"/>
                  <a:gd name="T8" fmla="*/ 7 w 22"/>
                  <a:gd name="T9" fmla="*/ 23 h 44"/>
                  <a:gd name="T10" fmla="*/ 6 w 22"/>
                  <a:gd name="T11" fmla="*/ 26 h 44"/>
                  <a:gd name="T12" fmla="*/ 4 w 22"/>
                  <a:gd name="T13" fmla="*/ 41 h 44"/>
                  <a:gd name="T14" fmla="*/ 7 w 22"/>
                  <a:gd name="T15" fmla="*/ 44 h 44"/>
                  <a:gd name="T16" fmla="*/ 8 w 22"/>
                  <a:gd name="T17" fmla="*/ 44 h 44"/>
                  <a:gd name="T18" fmla="*/ 11 w 22"/>
                  <a:gd name="T19" fmla="*/ 39 h 44"/>
                  <a:gd name="T20" fmla="*/ 13 w 22"/>
                  <a:gd name="T21" fmla="*/ 27 h 44"/>
                  <a:gd name="T22" fmla="*/ 6 w 22"/>
                  <a:gd name="T2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44">
                    <a:moveTo>
                      <a:pt x="6" y="1"/>
                    </a:moveTo>
                    <a:cubicBezTo>
                      <a:pt x="5" y="0"/>
                      <a:pt x="2" y="1"/>
                      <a:pt x="1" y="2"/>
                    </a:cubicBezTo>
                    <a:cubicBezTo>
                      <a:pt x="0" y="4"/>
                      <a:pt x="1" y="6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12" y="14"/>
                      <a:pt x="10" y="17"/>
                      <a:pt x="7" y="23"/>
                    </a:cubicBezTo>
                    <a:cubicBezTo>
                      <a:pt x="7" y="24"/>
                      <a:pt x="6" y="25"/>
                      <a:pt x="6" y="26"/>
                    </a:cubicBezTo>
                    <a:cubicBezTo>
                      <a:pt x="4" y="30"/>
                      <a:pt x="2" y="35"/>
                      <a:pt x="4" y="41"/>
                    </a:cubicBezTo>
                    <a:cubicBezTo>
                      <a:pt x="4" y="43"/>
                      <a:pt x="6" y="44"/>
                      <a:pt x="7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0" y="43"/>
                      <a:pt x="11" y="41"/>
                      <a:pt x="11" y="39"/>
                    </a:cubicBezTo>
                    <a:cubicBezTo>
                      <a:pt x="9" y="35"/>
                      <a:pt x="11" y="31"/>
                      <a:pt x="13" y="27"/>
                    </a:cubicBezTo>
                    <a:cubicBezTo>
                      <a:pt x="17" y="20"/>
                      <a:pt x="22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4" name="Freeform 162"/>
              <p:cNvSpPr>
                <a:spLocks/>
              </p:cNvSpPr>
              <p:nvPr/>
            </p:nvSpPr>
            <p:spPr bwMode="auto">
              <a:xfrm>
                <a:off x="2179" y="3987"/>
                <a:ext cx="23" cy="48"/>
              </a:xfrm>
              <a:custGeom>
                <a:avLst/>
                <a:gdLst>
                  <a:gd name="T0" fmla="*/ 6 w 21"/>
                  <a:gd name="T1" fmla="*/ 1 h 44"/>
                  <a:gd name="T2" fmla="*/ 1 w 21"/>
                  <a:gd name="T3" fmla="*/ 2 h 44"/>
                  <a:gd name="T4" fmla="*/ 2 w 21"/>
                  <a:gd name="T5" fmla="*/ 7 h 44"/>
                  <a:gd name="T6" fmla="*/ 4 w 21"/>
                  <a:gd name="T7" fmla="*/ 9 h 44"/>
                  <a:gd name="T8" fmla="*/ 7 w 21"/>
                  <a:gd name="T9" fmla="*/ 23 h 44"/>
                  <a:gd name="T10" fmla="*/ 5 w 21"/>
                  <a:gd name="T11" fmla="*/ 26 h 44"/>
                  <a:gd name="T12" fmla="*/ 3 w 21"/>
                  <a:gd name="T13" fmla="*/ 41 h 44"/>
                  <a:gd name="T14" fmla="*/ 7 w 21"/>
                  <a:gd name="T15" fmla="*/ 44 h 44"/>
                  <a:gd name="T16" fmla="*/ 8 w 21"/>
                  <a:gd name="T17" fmla="*/ 44 h 44"/>
                  <a:gd name="T18" fmla="*/ 10 w 21"/>
                  <a:gd name="T19" fmla="*/ 39 h 44"/>
                  <a:gd name="T20" fmla="*/ 13 w 21"/>
                  <a:gd name="T21" fmla="*/ 27 h 44"/>
                  <a:gd name="T22" fmla="*/ 6 w 21"/>
                  <a:gd name="T2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44">
                    <a:moveTo>
                      <a:pt x="6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12" y="14"/>
                      <a:pt x="10" y="17"/>
                      <a:pt x="7" y="23"/>
                    </a:cubicBezTo>
                    <a:cubicBezTo>
                      <a:pt x="6" y="24"/>
                      <a:pt x="6" y="25"/>
                      <a:pt x="5" y="26"/>
                    </a:cubicBezTo>
                    <a:cubicBezTo>
                      <a:pt x="3" y="30"/>
                      <a:pt x="1" y="35"/>
                      <a:pt x="3" y="41"/>
                    </a:cubicBezTo>
                    <a:cubicBezTo>
                      <a:pt x="4" y="43"/>
                      <a:pt x="5" y="44"/>
                      <a:pt x="7" y="44"/>
                    </a:cubicBezTo>
                    <a:cubicBezTo>
                      <a:pt x="7" y="44"/>
                      <a:pt x="7" y="44"/>
                      <a:pt x="8" y="44"/>
                    </a:cubicBezTo>
                    <a:cubicBezTo>
                      <a:pt x="10" y="43"/>
                      <a:pt x="11" y="41"/>
                      <a:pt x="10" y="39"/>
                    </a:cubicBezTo>
                    <a:cubicBezTo>
                      <a:pt x="8" y="35"/>
                      <a:pt x="10" y="31"/>
                      <a:pt x="13" y="27"/>
                    </a:cubicBezTo>
                    <a:cubicBezTo>
                      <a:pt x="16" y="20"/>
                      <a:pt x="21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5" name="Freeform 163"/>
              <p:cNvSpPr>
                <a:spLocks/>
              </p:cNvSpPr>
              <p:nvPr/>
            </p:nvSpPr>
            <p:spPr bwMode="auto">
              <a:xfrm>
                <a:off x="2313" y="3997"/>
                <a:ext cx="143" cy="99"/>
              </a:xfrm>
              <a:custGeom>
                <a:avLst/>
                <a:gdLst>
                  <a:gd name="T0" fmla="*/ 126 w 131"/>
                  <a:gd name="T1" fmla="*/ 3 h 91"/>
                  <a:gd name="T2" fmla="*/ 121 w 131"/>
                  <a:gd name="T3" fmla="*/ 8 h 91"/>
                  <a:gd name="T4" fmla="*/ 123 w 131"/>
                  <a:gd name="T5" fmla="*/ 13 h 91"/>
                  <a:gd name="T6" fmla="*/ 84 w 131"/>
                  <a:gd name="T7" fmla="*/ 65 h 91"/>
                  <a:gd name="T8" fmla="*/ 67 w 131"/>
                  <a:gd name="T9" fmla="*/ 14 h 91"/>
                  <a:gd name="T10" fmla="*/ 73 w 131"/>
                  <a:gd name="T11" fmla="*/ 7 h 91"/>
                  <a:gd name="T12" fmla="*/ 66 w 131"/>
                  <a:gd name="T13" fmla="*/ 0 h 91"/>
                  <a:gd name="T14" fmla="*/ 58 w 131"/>
                  <a:gd name="T15" fmla="*/ 7 h 91"/>
                  <a:gd name="T16" fmla="*/ 64 w 131"/>
                  <a:gd name="T17" fmla="*/ 14 h 91"/>
                  <a:gd name="T18" fmla="*/ 47 w 131"/>
                  <a:gd name="T19" fmla="*/ 65 h 91"/>
                  <a:gd name="T20" fmla="*/ 8 w 131"/>
                  <a:gd name="T21" fmla="*/ 13 h 91"/>
                  <a:gd name="T22" fmla="*/ 11 w 131"/>
                  <a:gd name="T23" fmla="*/ 8 h 91"/>
                  <a:gd name="T24" fmla="*/ 5 w 131"/>
                  <a:gd name="T25" fmla="*/ 3 h 91"/>
                  <a:gd name="T26" fmla="*/ 0 w 131"/>
                  <a:gd name="T27" fmla="*/ 8 h 91"/>
                  <a:gd name="T28" fmla="*/ 5 w 131"/>
                  <a:gd name="T29" fmla="*/ 14 h 91"/>
                  <a:gd name="T30" fmla="*/ 7 w 131"/>
                  <a:gd name="T31" fmla="*/ 13 h 91"/>
                  <a:gd name="T32" fmla="*/ 28 w 131"/>
                  <a:gd name="T33" fmla="*/ 91 h 91"/>
                  <a:gd name="T34" fmla="*/ 103 w 131"/>
                  <a:gd name="T35" fmla="*/ 91 h 91"/>
                  <a:gd name="T36" fmla="*/ 125 w 131"/>
                  <a:gd name="T37" fmla="*/ 13 h 91"/>
                  <a:gd name="T38" fmla="*/ 126 w 131"/>
                  <a:gd name="T39" fmla="*/ 14 h 91"/>
                  <a:gd name="T40" fmla="*/ 131 w 131"/>
                  <a:gd name="T41" fmla="*/ 8 h 91"/>
                  <a:gd name="T42" fmla="*/ 126 w 131"/>
                  <a:gd name="T43" fmla="*/ 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1" h="91">
                    <a:moveTo>
                      <a:pt x="126" y="3"/>
                    </a:moveTo>
                    <a:cubicBezTo>
                      <a:pt x="123" y="3"/>
                      <a:pt x="121" y="5"/>
                      <a:pt x="121" y="8"/>
                    </a:cubicBezTo>
                    <a:cubicBezTo>
                      <a:pt x="121" y="10"/>
                      <a:pt x="122" y="12"/>
                      <a:pt x="123" y="13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70" y="13"/>
                      <a:pt x="73" y="10"/>
                      <a:pt x="73" y="7"/>
                    </a:cubicBezTo>
                    <a:cubicBezTo>
                      <a:pt x="73" y="3"/>
                      <a:pt x="70" y="0"/>
                      <a:pt x="66" y="0"/>
                    </a:cubicBezTo>
                    <a:cubicBezTo>
                      <a:pt x="62" y="0"/>
                      <a:pt x="58" y="3"/>
                      <a:pt x="58" y="7"/>
                    </a:cubicBezTo>
                    <a:cubicBezTo>
                      <a:pt x="58" y="10"/>
                      <a:pt x="61" y="13"/>
                      <a:pt x="64" y="14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0" y="12"/>
                      <a:pt x="11" y="10"/>
                      <a:pt x="11" y="8"/>
                    </a:cubicBezTo>
                    <a:cubicBezTo>
                      <a:pt x="11" y="5"/>
                      <a:pt x="8" y="3"/>
                      <a:pt x="5" y="3"/>
                    </a:cubicBezTo>
                    <a:cubicBezTo>
                      <a:pt x="2" y="3"/>
                      <a:pt x="0" y="5"/>
                      <a:pt x="0" y="8"/>
                    </a:cubicBezTo>
                    <a:cubicBezTo>
                      <a:pt x="0" y="11"/>
                      <a:pt x="2" y="14"/>
                      <a:pt x="5" y="14"/>
                    </a:cubicBezTo>
                    <a:cubicBezTo>
                      <a:pt x="6" y="14"/>
                      <a:pt x="6" y="14"/>
                      <a:pt x="7" y="13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103" y="91"/>
                      <a:pt x="103" y="91"/>
                      <a:pt x="103" y="91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4"/>
                      <a:pt x="126" y="14"/>
                      <a:pt x="126" y="14"/>
                    </a:cubicBezTo>
                    <a:cubicBezTo>
                      <a:pt x="129" y="14"/>
                      <a:pt x="131" y="11"/>
                      <a:pt x="131" y="8"/>
                    </a:cubicBezTo>
                    <a:cubicBezTo>
                      <a:pt x="131" y="5"/>
                      <a:pt x="129" y="3"/>
                      <a:pt x="12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6" name="Freeform 164"/>
              <p:cNvSpPr>
                <a:spLocks noEditPoints="1"/>
              </p:cNvSpPr>
              <p:nvPr/>
            </p:nvSpPr>
            <p:spPr bwMode="auto">
              <a:xfrm>
                <a:off x="2551" y="3992"/>
                <a:ext cx="72" cy="113"/>
              </a:xfrm>
              <a:custGeom>
                <a:avLst/>
                <a:gdLst>
                  <a:gd name="T0" fmla="*/ 53 w 66"/>
                  <a:gd name="T1" fmla="*/ 0 h 103"/>
                  <a:gd name="T2" fmla="*/ 13 w 66"/>
                  <a:gd name="T3" fmla="*/ 0 h 103"/>
                  <a:gd name="T4" fmla="*/ 0 w 66"/>
                  <a:gd name="T5" fmla="*/ 12 h 103"/>
                  <a:gd name="T6" fmla="*/ 0 w 66"/>
                  <a:gd name="T7" fmla="*/ 91 h 103"/>
                  <a:gd name="T8" fmla="*/ 13 w 66"/>
                  <a:gd name="T9" fmla="*/ 103 h 103"/>
                  <a:gd name="T10" fmla="*/ 53 w 66"/>
                  <a:gd name="T11" fmla="*/ 103 h 103"/>
                  <a:gd name="T12" fmla="*/ 66 w 66"/>
                  <a:gd name="T13" fmla="*/ 91 h 103"/>
                  <a:gd name="T14" fmla="*/ 66 w 66"/>
                  <a:gd name="T15" fmla="*/ 12 h 103"/>
                  <a:gd name="T16" fmla="*/ 53 w 66"/>
                  <a:gd name="T17" fmla="*/ 0 h 103"/>
                  <a:gd name="T18" fmla="*/ 33 w 66"/>
                  <a:gd name="T19" fmla="*/ 86 h 103"/>
                  <a:gd name="T20" fmla="*/ 20 w 66"/>
                  <a:gd name="T21" fmla="*/ 73 h 103"/>
                  <a:gd name="T22" fmla="*/ 33 w 66"/>
                  <a:gd name="T23" fmla="*/ 59 h 103"/>
                  <a:gd name="T24" fmla="*/ 46 w 66"/>
                  <a:gd name="T25" fmla="*/ 73 h 103"/>
                  <a:gd name="T26" fmla="*/ 33 w 66"/>
                  <a:gd name="T27" fmla="*/ 86 h 103"/>
                  <a:gd name="T28" fmla="*/ 59 w 66"/>
                  <a:gd name="T29" fmla="*/ 37 h 103"/>
                  <a:gd name="T30" fmla="*/ 53 w 66"/>
                  <a:gd name="T31" fmla="*/ 43 h 103"/>
                  <a:gd name="T32" fmla="*/ 13 w 66"/>
                  <a:gd name="T33" fmla="*/ 43 h 103"/>
                  <a:gd name="T34" fmla="*/ 7 w 66"/>
                  <a:gd name="T35" fmla="*/ 37 h 103"/>
                  <a:gd name="T36" fmla="*/ 7 w 66"/>
                  <a:gd name="T37" fmla="*/ 14 h 103"/>
                  <a:gd name="T38" fmla="*/ 13 w 66"/>
                  <a:gd name="T39" fmla="*/ 8 h 103"/>
                  <a:gd name="T40" fmla="*/ 53 w 66"/>
                  <a:gd name="T41" fmla="*/ 8 h 103"/>
                  <a:gd name="T42" fmla="*/ 59 w 66"/>
                  <a:gd name="T43" fmla="*/ 14 h 103"/>
                  <a:gd name="T44" fmla="*/ 59 w 66"/>
                  <a:gd name="T45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" h="103">
                    <a:moveTo>
                      <a:pt x="5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8"/>
                      <a:pt x="6" y="103"/>
                      <a:pt x="1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60" y="103"/>
                      <a:pt x="66" y="98"/>
                      <a:pt x="66" y="9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6"/>
                      <a:pt x="60" y="0"/>
                      <a:pt x="53" y="0"/>
                    </a:cubicBezTo>
                    <a:close/>
                    <a:moveTo>
                      <a:pt x="33" y="86"/>
                    </a:moveTo>
                    <a:cubicBezTo>
                      <a:pt x="26" y="86"/>
                      <a:pt x="20" y="80"/>
                      <a:pt x="20" y="73"/>
                    </a:cubicBezTo>
                    <a:cubicBezTo>
                      <a:pt x="20" y="65"/>
                      <a:pt x="26" y="59"/>
                      <a:pt x="33" y="59"/>
                    </a:cubicBezTo>
                    <a:cubicBezTo>
                      <a:pt x="40" y="59"/>
                      <a:pt x="46" y="65"/>
                      <a:pt x="46" y="73"/>
                    </a:cubicBezTo>
                    <a:cubicBezTo>
                      <a:pt x="46" y="80"/>
                      <a:pt x="40" y="86"/>
                      <a:pt x="33" y="86"/>
                    </a:cubicBezTo>
                    <a:close/>
                    <a:moveTo>
                      <a:pt x="59" y="37"/>
                    </a:moveTo>
                    <a:cubicBezTo>
                      <a:pt x="59" y="40"/>
                      <a:pt x="56" y="43"/>
                      <a:pt x="5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0" y="43"/>
                      <a:pt x="7" y="40"/>
                      <a:pt x="7" y="37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1"/>
                      <a:pt x="10" y="8"/>
                      <a:pt x="1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6" y="8"/>
                      <a:pt x="59" y="11"/>
                      <a:pt x="59" y="14"/>
                    </a:cubicBezTo>
                    <a:lnTo>
                      <a:pt x="59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7" name="Oval 165"/>
              <p:cNvSpPr>
                <a:spLocks noChangeArrowheads="1"/>
              </p:cNvSpPr>
              <p:nvPr/>
            </p:nvSpPr>
            <p:spPr bwMode="auto">
              <a:xfrm>
                <a:off x="2633" y="3989"/>
                <a:ext cx="23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8" name="Oval 166"/>
              <p:cNvSpPr>
                <a:spLocks noChangeArrowheads="1"/>
              </p:cNvSpPr>
              <p:nvPr/>
            </p:nvSpPr>
            <p:spPr bwMode="auto">
              <a:xfrm>
                <a:off x="2652" y="4004"/>
                <a:ext cx="24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9" name="Freeform 167"/>
              <p:cNvSpPr>
                <a:spLocks/>
              </p:cNvSpPr>
              <p:nvPr/>
            </p:nvSpPr>
            <p:spPr bwMode="auto">
              <a:xfrm>
                <a:off x="2628" y="4009"/>
                <a:ext cx="35" cy="80"/>
              </a:xfrm>
              <a:custGeom>
                <a:avLst/>
                <a:gdLst>
                  <a:gd name="T0" fmla="*/ 20 w 32"/>
                  <a:gd name="T1" fmla="*/ 3 h 74"/>
                  <a:gd name="T2" fmla="*/ 16 w 32"/>
                  <a:gd name="T3" fmla="*/ 0 h 74"/>
                  <a:gd name="T4" fmla="*/ 13 w 32"/>
                  <a:gd name="T5" fmla="*/ 4 h 74"/>
                  <a:gd name="T6" fmla="*/ 16 w 32"/>
                  <a:gd name="T7" fmla="*/ 24 h 74"/>
                  <a:gd name="T8" fmla="*/ 3 w 32"/>
                  <a:gd name="T9" fmla="*/ 67 h 74"/>
                  <a:gd name="T10" fmla="*/ 0 w 32"/>
                  <a:gd name="T11" fmla="*/ 71 h 74"/>
                  <a:gd name="T12" fmla="*/ 4 w 32"/>
                  <a:gd name="T13" fmla="*/ 74 h 74"/>
                  <a:gd name="T14" fmla="*/ 5 w 32"/>
                  <a:gd name="T15" fmla="*/ 74 h 74"/>
                  <a:gd name="T16" fmla="*/ 23 w 32"/>
                  <a:gd name="T17" fmla="*/ 22 h 74"/>
                  <a:gd name="T18" fmla="*/ 20 w 32"/>
                  <a:gd name="T19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74">
                    <a:moveTo>
                      <a:pt x="20" y="3"/>
                    </a:moveTo>
                    <a:cubicBezTo>
                      <a:pt x="19" y="1"/>
                      <a:pt x="18" y="0"/>
                      <a:pt x="16" y="0"/>
                    </a:cubicBezTo>
                    <a:cubicBezTo>
                      <a:pt x="14" y="0"/>
                      <a:pt x="12" y="2"/>
                      <a:pt x="13" y="4"/>
                    </a:cubicBezTo>
                    <a:cubicBezTo>
                      <a:pt x="13" y="10"/>
                      <a:pt x="14" y="17"/>
                      <a:pt x="16" y="24"/>
                    </a:cubicBezTo>
                    <a:cubicBezTo>
                      <a:pt x="21" y="47"/>
                      <a:pt x="22" y="62"/>
                      <a:pt x="3" y="67"/>
                    </a:cubicBezTo>
                    <a:cubicBezTo>
                      <a:pt x="1" y="67"/>
                      <a:pt x="0" y="69"/>
                      <a:pt x="0" y="71"/>
                    </a:cubicBezTo>
                    <a:cubicBezTo>
                      <a:pt x="1" y="73"/>
                      <a:pt x="2" y="74"/>
                      <a:pt x="4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32" y="67"/>
                      <a:pt x="27" y="42"/>
                      <a:pt x="23" y="22"/>
                    </a:cubicBezTo>
                    <a:cubicBezTo>
                      <a:pt x="21" y="16"/>
                      <a:pt x="20" y="9"/>
                      <a:pt x="2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0" name="Freeform 168"/>
              <p:cNvSpPr>
                <a:spLocks/>
              </p:cNvSpPr>
              <p:nvPr/>
            </p:nvSpPr>
            <p:spPr bwMode="auto">
              <a:xfrm>
                <a:off x="2628" y="4024"/>
                <a:ext cx="49" cy="65"/>
              </a:xfrm>
              <a:custGeom>
                <a:avLst/>
                <a:gdLst>
                  <a:gd name="T0" fmla="*/ 36 w 45"/>
                  <a:gd name="T1" fmla="*/ 3 h 60"/>
                  <a:gd name="T2" fmla="*/ 32 w 45"/>
                  <a:gd name="T3" fmla="*/ 1 h 60"/>
                  <a:gd name="T4" fmla="*/ 30 w 45"/>
                  <a:gd name="T5" fmla="*/ 5 h 60"/>
                  <a:gd name="T6" fmla="*/ 33 w 45"/>
                  <a:gd name="T7" fmla="*/ 20 h 60"/>
                  <a:gd name="T8" fmla="*/ 34 w 45"/>
                  <a:gd name="T9" fmla="*/ 40 h 60"/>
                  <a:gd name="T10" fmla="*/ 3 w 45"/>
                  <a:gd name="T11" fmla="*/ 53 h 60"/>
                  <a:gd name="T12" fmla="*/ 0 w 45"/>
                  <a:gd name="T13" fmla="*/ 57 h 60"/>
                  <a:gd name="T14" fmla="*/ 4 w 45"/>
                  <a:gd name="T15" fmla="*/ 60 h 60"/>
                  <a:gd name="T16" fmla="*/ 5 w 45"/>
                  <a:gd name="T17" fmla="*/ 60 h 60"/>
                  <a:gd name="T18" fmla="*/ 40 w 45"/>
                  <a:gd name="T19" fmla="*/ 44 h 60"/>
                  <a:gd name="T20" fmla="*/ 40 w 45"/>
                  <a:gd name="T21" fmla="*/ 18 h 60"/>
                  <a:gd name="T22" fmla="*/ 36 w 45"/>
                  <a:gd name="T23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60">
                    <a:moveTo>
                      <a:pt x="36" y="3"/>
                    </a:moveTo>
                    <a:cubicBezTo>
                      <a:pt x="36" y="2"/>
                      <a:pt x="34" y="0"/>
                      <a:pt x="32" y="1"/>
                    </a:cubicBezTo>
                    <a:cubicBezTo>
                      <a:pt x="30" y="1"/>
                      <a:pt x="29" y="3"/>
                      <a:pt x="30" y="5"/>
                    </a:cubicBezTo>
                    <a:cubicBezTo>
                      <a:pt x="30" y="10"/>
                      <a:pt x="32" y="15"/>
                      <a:pt x="33" y="20"/>
                    </a:cubicBezTo>
                    <a:cubicBezTo>
                      <a:pt x="36" y="29"/>
                      <a:pt x="37" y="35"/>
                      <a:pt x="34" y="40"/>
                    </a:cubicBezTo>
                    <a:cubicBezTo>
                      <a:pt x="31" y="45"/>
                      <a:pt x="21" y="49"/>
                      <a:pt x="3" y="53"/>
                    </a:cubicBezTo>
                    <a:cubicBezTo>
                      <a:pt x="1" y="53"/>
                      <a:pt x="0" y="55"/>
                      <a:pt x="0" y="57"/>
                    </a:cubicBezTo>
                    <a:cubicBezTo>
                      <a:pt x="1" y="59"/>
                      <a:pt x="2" y="60"/>
                      <a:pt x="4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25" y="56"/>
                      <a:pt x="36" y="51"/>
                      <a:pt x="40" y="44"/>
                    </a:cubicBezTo>
                    <a:cubicBezTo>
                      <a:pt x="45" y="37"/>
                      <a:pt x="43" y="28"/>
                      <a:pt x="40" y="18"/>
                    </a:cubicBezTo>
                    <a:cubicBezTo>
                      <a:pt x="39" y="14"/>
                      <a:pt x="37" y="9"/>
                      <a:pt x="3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1" name="Freeform 169"/>
              <p:cNvSpPr>
                <a:spLocks/>
              </p:cNvSpPr>
              <p:nvPr/>
            </p:nvSpPr>
            <p:spPr bwMode="auto">
              <a:xfrm>
                <a:off x="2547" y="4282"/>
                <a:ext cx="122" cy="31"/>
              </a:xfrm>
              <a:custGeom>
                <a:avLst/>
                <a:gdLst>
                  <a:gd name="T0" fmla="*/ 0 w 112"/>
                  <a:gd name="T1" fmla="*/ 7 h 28"/>
                  <a:gd name="T2" fmla="*/ 20 w 112"/>
                  <a:gd name="T3" fmla="*/ 28 h 28"/>
                  <a:gd name="T4" fmla="*/ 92 w 112"/>
                  <a:gd name="T5" fmla="*/ 28 h 28"/>
                  <a:gd name="T6" fmla="*/ 112 w 112"/>
                  <a:gd name="T7" fmla="*/ 7 h 28"/>
                  <a:gd name="T8" fmla="*/ 112 w 112"/>
                  <a:gd name="T9" fmla="*/ 0 h 28"/>
                  <a:gd name="T10" fmla="*/ 0 w 112"/>
                  <a:gd name="T11" fmla="*/ 0 h 28"/>
                  <a:gd name="T12" fmla="*/ 0 w 112"/>
                  <a:gd name="T13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" h="28">
                    <a:moveTo>
                      <a:pt x="0" y="7"/>
                    </a:moveTo>
                    <a:cubicBezTo>
                      <a:pt x="0" y="19"/>
                      <a:pt x="9" y="28"/>
                      <a:pt x="20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103" y="28"/>
                      <a:pt x="112" y="19"/>
                      <a:pt x="112" y="7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2" name="Freeform 170"/>
              <p:cNvSpPr>
                <a:spLocks/>
              </p:cNvSpPr>
              <p:nvPr/>
            </p:nvSpPr>
            <p:spPr bwMode="auto">
              <a:xfrm>
                <a:off x="2533" y="4259"/>
                <a:ext cx="149" cy="18"/>
              </a:xfrm>
              <a:custGeom>
                <a:avLst/>
                <a:gdLst>
                  <a:gd name="T0" fmla="*/ 128 w 136"/>
                  <a:gd name="T1" fmla="*/ 0 h 16"/>
                  <a:gd name="T2" fmla="*/ 8 w 136"/>
                  <a:gd name="T3" fmla="*/ 0 h 16"/>
                  <a:gd name="T4" fmla="*/ 0 w 136"/>
                  <a:gd name="T5" fmla="*/ 8 h 16"/>
                  <a:gd name="T6" fmla="*/ 8 w 136"/>
                  <a:gd name="T7" fmla="*/ 16 h 16"/>
                  <a:gd name="T8" fmla="*/ 128 w 136"/>
                  <a:gd name="T9" fmla="*/ 16 h 16"/>
                  <a:gd name="T10" fmla="*/ 136 w 136"/>
                  <a:gd name="T11" fmla="*/ 8 h 16"/>
                  <a:gd name="T12" fmla="*/ 128 w 13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" h="16">
                    <a:moveTo>
                      <a:pt x="12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3" y="16"/>
                      <a:pt x="8" y="1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32" y="16"/>
                      <a:pt x="136" y="12"/>
                      <a:pt x="136" y="8"/>
                    </a:cubicBezTo>
                    <a:cubicBezTo>
                      <a:pt x="136" y="4"/>
                      <a:pt x="132" y="0"/>
                      <a:pt x="1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3" name="Freeform 171"/>
              <p:cNvSpPr>
                <a:spLocks noEditPoints="1"/>
              </p:cNvSpPr>
              <p:nvPr/>
            </p:nvSpPr>
            <p:spPr bwMode="auto">
              <a:xfrm>
                <a:off x="2547" y="4209"/>
                <a:ext cx="122" cy="46"/>
              </a:xfrm>
              <a:custGeom>
                <a:avLst/>
                <a:gdLst>
                  <a:gd name="T0" fmla="*/ 56 w 112"/>
                  <a:gd name="T1" fmla="*/ 0 h 42"/>
                  <a:gd name="T2" fmla="*/ 0 w 112"/>
                  <a:gd name="T3" fmla="*/ 42 h 42"/>
                  <a:gd name="T4" fmla="*/ 112 w 112"/>
                  <a:gd name="T5" fmla="*/ 42 h 42"/>
                  <a:gd name="T6" fmla="*/ 56 w 112"/>
                  <a:gd name="T7" fmla="*/ 0 h 42"/>
                  <a:gd name="T8" fmla="*/ 22 w 112"/>
                  <a:gd name="T9" fmla="*/ 23 h 42"/>
                  <a:gd name="T10" fmla="*/ 18 w 112"/>
                  <a:gd name="T11" fmla="*/ 20 h 42"/>
                  <a:gd name="T12" fmla="*/ 22 w 112"/>
                  <a:gd name="T13" fmla="*/ 16 h 42"/>
                  <a:gd name="T14" fmla="*/ 25 w 112"/>
                  <a:gd name="T15" fmla="*/ 20 h 42"/>
                  <a:gd name="T16" fmla="*/ 22 w 112"/>
                  <a:gd name="T17" fmla="*/ 23 h 42"/>
                  <a:gd name="T18" fmla="*/ 42 w 112"/>
                  <a:gd name="T19" fmla="*/ 35 h 42"/>
                  <a:gd name="T20" fmla="*/ 39 w 112"/>
                  <a:gd name="T21" fmla="*/ 31 h 42"/>
                  <a:gd name="T22" fmla="*/ 42 w 112"/>
                  <a:gd name="T23" fmla="*/ 28 h 42"/>
                  <a:gd name="T24" fmla="*/ 46 w 112"/>
                  <a:gd name="T25" fmla="*/ 31 h 42"/>
                  <a:gd name="T26" fmla="*/ 42 w 112"/>
                  <a:gd name="T27" fmla="*/ 35 h 42"/>
                  <a:gd name="T28" fmla="*/ 56 w 112"/>
                  <a:gd name="T29" fmla="*/ 12 h 42"/>
                  <a:gd name="T30" fmla="*/ 52 w 112"/>
                  <a:gd name="T31" fmla="*/ 9 h 42"/>
                  <a:gd name="T32" fmla="*/ 56 w 112"/>
                  <a:gd name="T33" fmla="*/ 6 h 42"/>
                  <a:gd name="T34" fmla="*/ 59 w 112"/>
                  <a:gd name="T35" fmla="*/ 9 h 42"/>
                  <a:gd name="T36" fmla="*/ 56 w 112"/>
                  <a:gd name="T37" fmla="*/ 12 h 42"/>
                  <a:gd name="T38" fmla="*/ 71 w 112"/>
                  <a:gd name="T39" fmla="*/ 35 h 42"/>
                  <a:gd name="T40" fmla="*/ 67 w 112"/>
                  <a:gd name="T41" fmla="*/ 32 h 42"/>
                  <a:gd name="T42" fmla="*/ 71 w 112"/>
                  <a:gd name="T43" fmla="*/ 29 h 42"/>
                  <a:gd name="T44" fmla="*/ 74 w 112"/>
                  <a:gd name="T45" fmla="*/ 32 h 42"/>
                  <a:gd name="T46" fmla="*/ 71 w 112"/>
                  <a:gd name="T47" fmla="*/ 35 h 42"/>
                  <a:gd name="T48" fmla="*/ 90 w 112"/>
                  <a:gd name="T49" fmla="*/ 23 h 42"/>
                  <a:gd name="T50" fmla="*/ 87 w 112"/>
                  <a:gd name="T51" fmla="*/ 20 h 42"/>
                  <a:gd name="T52" fmla="*/ 90 w 112"/>
                  <a:gd name="T53" fmla="*/ 16 h 42"/>
                  <a:gd name="T54" fmla="*/ 94 w 112"/>
                  <a:gd name="T55" fmla="*/ 20 h 42"/>
                  <a:gd name="T56" fmla="*/ 90 w 112"/>
                  <a:gd name="T57" fmla="*/ 2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2" h="42">
                    <a:moveTo>
                      <a:pt x="56" y="0"/>
                    </a:moveTo>
                    <a:cubicBezTo>
                      <a:pt x="25" y="0"/>
                      <a:pt x="0" y="19"/>
                      <a:pt x="0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19"/>
                      <a:pt x="87" y="0"/>
                      <a:pt x="56" y="0"/>
                    </a:cubicBezTo>
                    <a:close/>
                    <a:moveTo>
                      <a:pt x="22" y="23"/>
                    </a:moveTo>
                    <a:cubicBezTo>
                      <a:pt x="20" y="23"/>
                      <a:pt x="18" y="22"/>
                      <a:pt x="18" y="20"/>
                    </a:cubicBezTo>
                    <a:cubicBezTo>
                      <a:pt x="18" y="18"/>
                      <a:pt x="20" y="16"/>
                      <a:pt x="22" y="16"/>
                    </a:cubicBezTo>
                    <a:cubicBezTo>
                      <a:pt x="23" y="16"/>
                      <a:pt x="25" y="18"/>
                      <a:pt x="25" y="20"/>
                    </a:cubicBezTo>
                    <a:cubicBezTo>
                      <a:pt x="25" y="22"/>
                      <a:pt x="23" y="23"/>
                      <a:pt x="22" y="23"/>
                    </a:cubicBezTo>
                    <a:close/>
                    <a:moveTo>
                      <a:pt x="42" y="35"/>
                    </a:moveTo>
                    <a:cubicBezTo>
                      <a:pt x="41" y="35"/>
                      <a:pt x="39" y="33"/>
                      <a:pt x="39" y="31"/>
                    </a:cubicBezTo>
                    <a:cubicBezTo>
                      <a:pt x="39" y="30"/>
                      <a:pt x="41" y="28"/>
                      <a:pt x="42" y="28"/>
                    </a:cubicBezTo>
                    <a:cubicBezTo>
                      <a:pt x="44" y="28"/>
                      <a:pt x="46" y="30"/>
                      <a:pt x="46" y="31"/>
                    </a:cubicBezTo>
                    <a:cubicBezTo>
                      <a:pt x="46" y="33"/>
                      <a:pt x="44" y="35"/>
                      <a:pt x="42" y="35"/>
                    </a:cubicBezTo>
                    <a:close/>
                    <a:moveTo>
                      <a:pt x="56" y="12"/>
                    </a:moveTo>
                    <a:cubicBezTo>
                      <a:pt x="54" y="12"/>
                      <a:pt x="52" y="11"/>
                      <a:pt x="52" y="9"/>
                    </a:cubicBezTo>
                    <a:cubicBezTo>
                      <a:pt x="52" y="7"/>
                      <a:pt x="54" y="6"/>
                      <a:pt x="56" y="6"/>
                    </a:cubicBezTo>
                    <a:cubicBezTo>
                      <a:pt x="57" y="6"/>
                      <a:pt x="59" y="7"/>
                      <a:pt x="59" y="9"/>
                    </a:cubicBezTo>
                    <a:cubicBezTo>
                      <a:pt x="59" y="11"/>
                      <a:pt x="57" y="12"/>
                      <a:pt x="56" y="12"/>
                    </a:cubicBezTo>
                    <a:close/>
                    <a:moveTo>
                      <a:pt x="71" y="35"/>
                    </a:moveTo>
                    <a:cubicBezTo>
                      <a:pt x="69" y="35"/>
                      <a:pt x="67" y="34"/>
                      <a:pt x="67" y="32"/>
                    </a:cubicBezTo>
                    <a:cubicBezTo>
                      <a:pt x="67" y="30"/>
                      <a:pt x="69" y="29"/>
                      <a:pt x="71" y="29"/>
                    </a:cubicBezTo>
                    <a:cubicBezTo>
                      <a:pt x="72" y="29"/>
                      <a:pt x="74" y="30"/>
                      <a:pt x="74" y="32"/>
                    </a:cubicBezTo>
                    <a:cubicBezTo>
                      <a:pt x="74" y="34"/>
                      <a:pt x="72" y="35"/>
                      <a:pt x="71" y="35"/>
                    </a:cubicBezTo>
                    <a:close/>
                    <a:moveTo>
                      <a:pt x="90" y="23"/>
                    </a:moveTo>
                    <a:cubicBezTo>
                      <a:pt x="89" y="23"/>
                      <a:pt x="87" y="22"/>
                      <a:pt x="87" y="20"/>
                    </a:cubicBezTo>
                    <a:cubicBezTo>
                      <a:pt x="87" y="18"/>
                      <a:pt x="89" y="16"/>
                      <a:pt x="90" y="16"/>
                    </a:cubicBezTo>
                    <a:cubicBezTo>
                      <a:pt x="92" y="16"/>
                      <a:pt x="94" y="18"/>
                      <a:pt x="94" y="20"/>
                    </a:cubicBezTo>
                    <a:cubicBezTo>
                      <a:pt x="94" y="22"/>
                      <a:pt x="92" y="23"/>
                      <a:pt x="9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4" name="Freeform 172"/>
              <p:cNvSpPr>
                <a:spLocks noEditPoints="1"/>
              </p:cNvSpPr>
              <p:nvPr/>
            </p:nvSpPr>
            <p:spPr bwMode="auto">
              <a:xfrm>
                <a:off x="2312" y="4196"/>
                <a:ext cx="175" cy="165"/>
              </a:xfrm>
              <a:custGeom>
                <a:avLst/>
                <a:gdLst>
                  <a:gd name="T0" fmla="*/ 73 w 160"/>
                  <a:gd name="T1" fmla="*/ 10 h 151"/>
                  <a:gd name="T2" fmla="*/ 15 w 160"/>
                  <a:gd name="T3" fmla="*/ 55 h 151"/>
                  <a:gd name="T4" fmla="*/ 10 w 160"/>
                  <a:gd name="T5" fmla="*/ 95 h 151"/>
                  <a:gd name="T6" fmla="*/ 54 w 160"/>
                  <a:gd name="T7" fmla="*/ 111 h 151"/>
                  <a:gd name="T8" fmla="*/ 110 w 160"/>
                  <a:gd name="T9" fmla="*/ 58 h 151"/>
                  <a:gd name="T10" fmla="*/ 113 w 160"/>
                  <a:gd name="T11" fmla="*/ 15 h 151"/>
                  <a:gd name="T12" fmla="*/ 73 w 160"/>
                  <a:gd name="T13" fmla="*/ 10 h 151"/>
                  <a:gd name="T14" fmla="*/ 48 w 160"/>
                  <a:gd name="T15" fmla="*/ 76 h 151"/>
                  <a:gd name="T16" fmla="*/ 40 w 160"/>
                  <a:gd name="T17" fmla="*/ 82 h 151"/>
                  <a:gd name="T18" fmla="*/ 46 w 160"/>
                  <a:gd name="T19" fmla="*/ 90 h 151"/>
                  <a:gd name="T20" fmla="*/ 45 w 160"/>
                  <a:gd name="T21" fmla="*/ 96 h 151"/>
                  <a:gd name="T22" fmla="*/ 39 w 160"/>
                  <a:gd name="T23" fmla="*/ 95 h 151"/>
                  <a:gd name="T24" fmla="*/ 33 w 160"/>
                  <a:gd name="T25" fmla="*/ 87 h 151"/>
                  <a:gd name="T26" fmla="*/ 26 w 160"/>
                  <a:gd name="T27" fmla="*/ 93 h 151"/>
                  <a:gd name="T28" fmla="*/ 20 w 160"/>
                  <a:gd name="T29" fmla="*/ 92 h 151"/>
                  <a:gd name="T30" fmla="*/ 20 w 160"/>
                  <a:gd name="T31" fmla="*/ 86 h 151"/>
                  <a:gd name="T32" fmla="*/ 28 w 160"/>
                  <a:gd name="T33" fmla="*/ 80 h 151"/>
                  <a:gd name="T34" fmla="*/ 22 w 160"/>
                  <a:gd name="T35" fmla="*/ 73 h 151"/>
                  <a:gd name="T36" fmla="*/ 23 w 160"/>
                  <a:gd name="T37" fmla="*/ 67 h 151"/>
                  <a:gd name="T38" fmla="*/ 29 w 160"/>
                  <a:gd name="T39" fmla="*/ 67 h 151"/>
                  <a:gd name="T40" fmla="*/ 35 w 160"/>
                  <a:gd name="T41" fmla="*/ 75 h 151"/>
                  <a:gd name="T42" fmla="*/ 43 w 160"/>
                  <a:gd name="T43" fmla="*/ 69 h 151"/>
                  <a:gd name="T44" fmla="*/ 49 w 160"/>
                  <a:gd name="T45" fmla="*/ 70 h 151"/>
                  <a:gd name="T46" fmla="*/ 48 w 160"/>
                  <a:gd name="T47" fmla="*/ 76 h 151"/>
                  <a:gd name="T48" fmla="*/ 82 w 160"/>
                  <a:gd name="T49" fmla="*/ 18 h 151"/>
                  <a:gd name="T50" fmla="*/ 89 w 160"/>
                  <a:gd name="T51" fmla="*/ 19 h 151"/>
                  <a:gd name="T52" fmla="*/ 88 w 160"/>
                  <a:gd name="T53" fmla="*/ 26 h 151"/>
                  <a:gd name="T54" fmla="*/ 81 w 160"/>
                  <a:gd name="T55" fmla="*/ 25 h 151"/>
                  <a:gd name="T56" fmla="*/ 82 w 160"/>
                  <a:gd name="T57" fmla="*/ 18 h 151"/>
                  <a:gd name="T58" fmla="*/ 89 w 160"/>
                  <a:gd name="T59" fmla="*/ 45 h 151"/>
                  <a:gd name="T60" fmla="*/ 82 w 160"/>
                  <a:gd name="T61" fmla="*/ 44 h 151"/>
                  <a:gd name="T62" fmla="*/ 82 w 160"/>
                  <a:gd name="T63" fmla="*/ 37 h 151"/>
                  <a:gd name="T64" fmla="*/ 90 w 160"/>
                  <a:gd name="T65" fmla="*/ 38 h 151"/>
                  <a:gd name="T66" fmla="*/ 89 w 160"/>
                  <a:gd name="T67" fmla="*/ 45 h 151"/>
                  <a:gd name="T68" fmla="*/ 107 w 160"/>
                  <a:gd name="T69" fmla="*/ 45 h 151"/>
                  <a:gd name="T70" fmla="*/ 100 w 160"/>
                  <a:gd name="T71" fmla="*/ 44 h 151"/>
                  <a:gd name="T72" fmla="*/ 101 w 160"/>
                  <a:gd name="T73" fmla="*/ 37 h 151"/>
                  <a:gd name="T74" fmla="*/ 108 w 160"/>
                  <a:gd name="T75" fmla="*/ 38 h 151"/>
                  <a:gd name="T76" fmla="*/ 107 w 160"/>
                  <a:gd name="T77" fmla="*/ 45 h 151"/>
                  <a:gd name="T78" fmla="*/ 107 w 160"/>
                  <a:gd name="T79" fmla="*/ 26 h 151"/>
                  <a:gd name="T80" fmla="*/ 100 w 160"/>
                  <a:gd name="T81" fmla="*/ 25 h 151"/>
                  <a:gd name="T82" fmla="*/ 101 w 160"/>
                  <a:gd name="T83" fmla="*/ 18 h 151"/>
                  <a:gd name="T84" fmla="*/ 108 w 160"/>
                  <a:gd name="T85" fmla="*/ 19 h 151"/>
                  <a:gd name="T86" fmla="*/ 107 w 160"/>
                  <a:gd name="T87" fmla="*/ 26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0" h="151">
                    <a:moveTo>
                      <a:pt x="73" y="10"/>
                    </a:moveTo>
                    <a:cubicBezTo>
                      <a:pt x="15" y="55"/>
                      <a:pt x="15" y="55"/>
                      <a:pt x="15" y="55"/>
                    </a:cubicBezTo>
                    <a:cubicBezTo>
                      <a:pt x="2" y="65"/>
                      <a:pt x="0" y="83"/>
                      <a:pt x="10" y="95"/>
                    </a:cubicBezTo>
                    <a:cubicBezTo>
                      <a:pt x="20" y="108"/>
                      <a:pt x="49" y="151"/>
                      <a:pt x="54" y="111"/>
                    </a:cubicBezTo>
                    <a:cubicBezTo>
                      <a:pt x="59" y="71"/>
                      <a:pt x="77" y="49"/>
                      <a:pt x="110" y="58"/>
                    </a:cubicBezTo>
                    <a:cubicBezTo>
                      <a:pt x="160" y="73"/>
                      <a:pt x="123" y="27"/>
                      <a:pt x="113" y="15"/>
                    </a:cubicBezTo>
                    <a:cubicBezTo>
                      <a:pt x="104" y="2"/>
                      <a:pt x="86" y="0"/>
                      <a:pt x="73" y="10"/>
                    </a:cubicBezTo>
                    <a:close/>
                    <a:moveTo>
                      <a:pt x="48" y="76"/>
                    </a:moveTo>
                    <a:cubicBezTo>
                      <a:pt x="40" y="82"/>
                      <a:pt x="40" y="82"/>
                      <a:pt x="40" y="82"/>
                    </a:cubicBezTo>
                    <a:cubicBezTo>
                      <a:pt x="46" y="90"/>
                      <a:pt x="46" y="90"/>
                      <a:pt x="46" y="90"/>
                    </a:cubicBezTo>
                    <a:cubicBezTo>
                      <a:pt x="48" y="91"/>
                      <a:pt x="47" y="94"/>
                      <a:pt x="45" y="96"/>
                    </a:cubicBezTo>
                    <a:cubicBezTo>
                      <a:pt x="43" y="97"/>
                      <a:pt x="41" y="97"/>
                      <a:pt x="39" y="95"/>
                    </a:cubicBezTo>
                    <a:cubicBezTo>
                      <a:pt x="33" y="87"/>
                      <a:pt x="33" y="87"/>
                      <a:pt x="33" y="87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5"/>
                      <a:pt x="21" y="94"/>
                      <a:pt x="20" y="92"/>
                    </a:cubicBezTo>
                    <a:cubicBezTo>
                      <a:pt x="18" y="90"/>
                      <a:pt x="19" y="88"/>
                      <a:pt x="20" y="86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21" y="71"/>
                      <a:pt x="21" y="68"/>
                      <a:pt x="23" y="67"/>
                    </a:cubicBezTo>
                    <a:cubicBezTo>
                      <a:pt x="25" y="65"/>
                      <a:pt x="28" y="66"/>
                      <a:pt x="29" y="67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43" y="69"/>
                      <a:pt x="43" y="69"/>
                      <a:pt x="43" y="69"/>
                    </a:cubicBezTo>
                    <a:cubicBezTo>
                      <a:pt x="44" y="68"/>
                      <a:pt x="47" y="68"/>
                      <a:pt x="49" y="70"/>
                    </a:cubicBezTo>
                    <a:cubicBezTo>
                      <a:pt x="50" y="72"/>
                      <a:pt x="50" y="75"/>
                      <a:pt x="48" y="76"/>
                    </a:cubicBezTo>
                    <a:close/>
                    <a:moveTo>
                      <a:pt x="82" y="18"/>
                    </a:moveTo>
                    <a:cubicBezTo>
                      <a:pt x="84" y="16"/>
                      <a:pt x="88" y="16"/>
                      <a:pt x="89" y="19"/>
                    </a:cubicBezTo>
                    <a:cubicBezTo>
                      <a:pt x="91" y="21"/>
                      <a:pt x="91" y="24"/>
                      <a:pt x="88" y="26"/>
                    </a:cubicBezTo>
                    <a:cubicBezTo>
                      <a:pt x="86" y="27"/>
                      <a:pt x="83" y="27"/>
                      <a:pt x="81" y="25"/>
                    </a:cubicBezTo>
                    <a:cubicBezTo>
                      <a:pt x="80" y="23"/>
                      <a:pt x="80" y="19"/>
                      <a:pt x="82" y="18"/>
                    </a:cubicBezTo>
                    <a:close/>
                    <a:moveTo>
                      <a:pt x="89" y="45"/>
                    </a:moveTo>
                    <a:cubicBezTo>
                      <a:pt x="86" y="47"/>
                      <a:pt x="83" y="46"/>
                      <a:pt x="82" y="44"/>
                    </a:cubicBezTo>
                    <a:cubicBezTo>
                      <a:pt x="80" y="42"/>
                      <a:pt x="80" y="39"/>
                      <a:pt x="82" y="37"/>
                    </a:cubicBezTo>
                    <a:cubicBezTo>
                      <a:pt x="85" y="35"/>
                      <a:pt x="88" y="36"/>
                      <a:pt x="90" y="38"/>
                    </a:cubicBezTo>
                    <a:cubicBezTo>
                      <a:pt x="91" y="40"/>
                      <a:pt x="91" y="43"/>
                      <a:pt x="89" y="45"/>
                    </a:cubicBezTo>
                    <a:close/>
                    <a:moveTo>
                      <a:pt x="107" y="45"/>
                    </a:moveTo>
                    <a:cubicBezTo>
                      <a:pt x="105" y="46"/>
                      <a:pt x="102" y="46"/>
                      <a:pt x="100" y="44"/>
                    </a:cubicBezTo>
                    <a:cubicBezTo>
                      <a:pt x="98" y="42"/>
                      <a:pt x="99" y="38"/>
                      <a:pt x="101" y="37"/>
                    </a:cubicBezTo>
                    <a:cubicBezTo>
                      <a:pt x="103" y="35"/>
                      <a:pt x="106" y="35"/>
                      <a:pt x="108" y="38"/>
                    </a:cubicBezTo>
                    <a:cubicBezTo>
                      <a:pt x="110" y="40"/>
                      <a:pt x="109" y="43"/>
                      <a:pt x="107" y="45"/>
                    </a:cubicBezTo>
                    <a:close/>
                    <a:moveTo>
                      <a:pt x="107" y="26"/>
                    </a:moveTo>
                    <a:cubicBezTo>
                      <a:pt x="105" y="28"/>
                      <a:pt x="102" y="28"/>
                      <a:pt x="100" y="25"/>
                    </a:cubicBezTo>
                    <a:cubicBezTo>
                      <a:pt x="98" y="23"/>
                      <a:pt x="99" y="20"/>
                      <a:pt x="101" y="18"/>
                    </a:cubicBezTo>
                    <a:cubicBezTo>
                      <a:pt x="103" y="17"/>
                      <a:pt x="106" y="17"/>
                      <a:pt x="108" y="19"/>
                    </a:cubicBezTo>
                    <a:cubicBezTo>
                      <a:pt x="110" y="21"/>
                      <a:pt x="109" y="25"/>
                      <a:pt x="107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5" name="Freeform 173"/>
              <p:cNvSpPr>
                <a:spLocks/>
              </p:cNvSpPr>
              <p:nvPr/>
            </p:nvSpPr>
            <p:spPr bwMode="auto">
              <a:xfrm>
                <a:off x="2103" y="4189"/>
                <a:ext cx="121" cy="149"/>
              </a:xfrm>
              <a:custGeom>
                <a:avLst/>
                <a:gdLst>
                  <a:gd name="T0" fmla="*/ 105 w 111"/>
                  <a:gd name="T1" fmla="*/ 110 h 137"/>
                  <a:gd name="T2" fmla="*/ 94 w 111"/>
                  <a:gd name="T3" fmla="*/ 120 h 137"/>
                  <a:gd name="T4" fmla="*/ 91 w 111"/>
                  <a:gd name="T5" fmla="*/ 117 h 137"/>
                  <a:gd name="T6" fmla="*/ 91 w 111"/>
                  <a:gd name="T7" fmla="*/ 97 h 137"/>
                  <a:gd name="T8" fmla="*/ 108 w 111"/>
                  <a:gd name="T9" fmla="*/ 15 h 137"/>
                  <a:gd name="T10" fmla="*/ 9 w 111"/>
                  <a:gd name="T11" fmla="*/ 11 h 137"/>
                  <a:gd name="T12" fmla="*/ 20 w 111"/>
                  <a:gd name="T13" fmla="*/ 95 h 137"/>
                  <a:gd name="T14" fmla="*/ 19 w 111"/>
                  <a:gd name="T15" fmla="*/ 114 h 137"/>
                  <a:gd name="T16" fmla="*/ 16 w 111"/>
                  <a:gd name="T17" fmla="*/ 118 h 137"/>
                  <a:gd name="T18" fmla="*/ 6 w 111"/>
                  <a:gd name="T19" fmla="*/ 106 h 137"/>
                  <a:gd name="T20" fmla="*/ 5 w 111"/>
                  <a:gd name="T21" fmla="*/ 126 h 137"/>
                  <a:gd name="T22" fmla="*/ 26 w 111"/>
                  <a:gd name="T23" fmla="*/ 135 h 137"/>
                  <a:gd name="T24" fmla="*/ 55 w 111"/>
                  <a:gd name="T25" fmla="*/ 131 h 137"/>
                  <a:gd name="T26" fmla="*/ 83 w 111"/>
                  <a:gd name="T27" fmla="*/ 137 h 137"/>
                  <a:gd name="T28" fmla="*/ 104 w 111"/>
                  <a:gd name="T29" fmla="*/ 130 h 137"/>
                  <a:gd name="T30" fmla="*/ 105 w 111"/>
                  <a:gd name="T31" fmla="*/ 11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1" h="137">
                    <a:moveTo>
                      <a:pt x="105" y="110"/>
                    </a:moveTo>
                    <a:cubicBezTo>
                      <a:pt x="99" y="110"/>
                      <a:pt x="96" y="117"/>
                      <a:pt x="94" y="120"/>
                    </a:cubicBezTo>
                    <a:cubicBezTo>
                      <a:pt x="93" y="123"/>
                      <a:pt x="91" y="117"/>
                      <a:pt x="91" y="117"/>
                    </a:cubicBezTo>
                    <a:cubicBezTo>
                      <a:pt x="91" y="117"/>
                      <a:pt x="91" y="112"/>
                      <a:pt x="91" y="97"/>
                    </a:cubicBezTo>
                    <a:cubicBezTo>
                      <a:pt x="92" y="83"/>
                      <a:pt x="108" y="15"/>
                      <a:pt x="108" y="15"/>
                    </a:cubicBezTo>
                    <a:cubicBezTo>
                      <a:pt x="97" y="2"/>
                      <a:pt x="28" y="0"/>
                      <a:pt x="9" y="11"/>
                    </a:cubicBezTo>
                    <a:cubicBezTo>
                      <a:pt x="9" y="11"/>
                      <a:pt x="21" y="80"/>
                      <a:pt x="20" y="95"/>
                    </a:cubicBezTo>
                    <a:cubicBezTo>
                      <a:pt x="20" y="110"/>
                      <a:pt x="19" y="114"/>
                      <a:pt x="19" y="114"/>
                    </a:cubicBezTo>
                    <a:cubicBezTo>
                      <a:pt x="19" y="114"/>
                      <a:pt x="17" y="121"/>
                      <a:pt x="16" y="118"/>
                    </a:cubicBezTo>
                    <a:cubicBezTo>
                      <a:pt x="15" y="115"/>
                      <a:pt x="12" y="107"/>
                      <a:pt x="6" y="106"/>
                    </a:cubicBezTo>
                    <a:cubicBezTo>
                      <a:pt x="0" y="106"/>
                      <a:pt x="1" y="118"/>
                      <a:pt x="5" y="126"/>
                    </a:cubicBezTo>
                    <a:cubicBezTo>
                      <a:pt x="10" y="134"/>
                      <a:pt x="15" y="135"/>
                      <a:pt x="26" y="135"/>
                    </a:cubicBezTo>
                    <a:cubicBezTo>
                      <a:pt x="36" y="135"/>
                      <a:pt x="45" y="131"/>
                      <a:pt x="55" y="131"/>
                    </a:cubicBezTo>
                    <a:cubicBezTo>
                      <a:pt x="64" y="131"/>
                      <a:pt x="73" y="136"/>
                      <a:pt x="83" y="137"/>
                    </a:cubicBezTo>
                    <a:cubicBezTo>
                      <a:pt x="94" y="137"/>
                      <a:pt x="99" y="137"/>
                      <a:pt x="104" y="130"/>
                    </a:cubicBezTo>
                    <a:cubicBezTo>
                      <a:pt x="110" y="122"/>
                      <a:pt x="111" y="110"/>
                      <a:pt x="105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6" name="Freeform 174"/>
              <p:cNvSpPr>
                <a:spLocks/>
              </p:cNvSpPr>
              <p:nvPr/>
            </p:nvSpPr>
            <p:spPr bwMode="auto">
              <a:xfrm>
                <a:off x="1881" y="4247"/>
                <a:ext cx="44" cy="67"/>
              </a:xfrm>
              <a:custGeom>
                <a:avLst/>
                <a:gdLst>
                  <a:gd name="T0" fmla="*/ 1 w 41"/>
                  <a:gd name="T1" fmla="*/ 8 h 61"/>
                  <a:gd name="T2" fmla="*/ 11 w 41"/>
                  <a:gd name="T3" fmla="*/ 14 h 61"/>
                  <a:gd name="T4" fmla="*/ 1 w 41"/>
                  <a:gd name="T5" fmla="*/ 32 h 61"/>
                  <a:gd name="T6" fmla="*/ 1 w 41"/>
                  <a:gd name="T7" fmla="*/ 40 h 61"/>
                  <a:gd name="T8" fmla="*/ 12 w 41"/>
                  <a:gd name="T9" fmla="*/ 58 h 61"/>
                  <a:gd name="T10" fmla="*/ 15 w 41"/>
                  <a:gd name="T11" fmla="*/ 61 h 61"/>
                  <a:gd name="T12" fmla="*/ 13 w 41"/>
                  <a:gd name="T13" fmla="*/ 58 h 61"/>
                  <a:gd name="T14" fmla="*/ 14 w 41"/>
                  <a:gd name="T15" fmla="*/ 54 h 61"/>
                  <a:gd name="T16" fmla="*/ 23 w 41"/>
                  <a:gd name="T17" fmla="*/ 39 h 61"/>
                  <a:gd name="T18" fmla="*/ 31 w 41"/>
                  <a:gd name="T19" fmla="*/ 25 h 61"/>
                  <a:gd name="T20" fmla="*/ 41 w 41"/>
                  <a:gd name="T21" fmla="*/ 31 h 61"/>
                  <a:gd name="T22" fmla="*/ 33 w 41"/>
                  <a:gd name="T23" fmla="*/ 0 h 61"/>
                  <a:gd name="T24" fmla="*/ 1 w 41"/>
                  <a:gd name="T25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61">
                    <a:moveTo>
                      <a:pt x="1" y="8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4"/>
                      <a:pt x="0" y="37"/>
                      <a:pt x="1" y="40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60"/>
                      <a:pt x="14" y="61"/>
                      <a:pt x="15" y="61"/>
                    </a:cubicBezTo>
                    <a:cubicBezTo>
                      <a:pt x="14" y="61"/>
                      <a:pt x="13" y="59"/>
                      <a:pt x="13" y="58"/>
                    </a:cubicBezTo>
                    <a:cubicBezTo>
                      <a:pt x="13" y="57"/>
                      <a:pt x="14" y="56"/>
                      <a:pt x="14" y="54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7" name="Freeform 175"/>
              <p:cNvSpPr>
                <a:spLocks/>
              </p:cNvSpPr>
              <p:nvPr/>
            </p:nvSpPr>
            <p:spPr bwMode="auto">
              <a:xfrm>
                <a:off x="1895" y="4290"/>
                <a:ext cx="40" cy="25"/>
              </a:xfrm>
              <a:custGeom>
                <a:avLst/>
                <a:gdLst>
                  <a:gd name="T0" fmla="*/ 1 w 37"/>
                  <a:gd name="T1" fmla="*/ 15 h 23"/>
                  <a:gd name="T2" fmla="*/ 0 w 37"/>
                  <a:gd name="T3" fmla="*/ 19 h 23"/>
                  <a:gd name="T4" fmla="*/ 2 w 37"/>
                  <a:gd name="T5" fmla="*/ 22 h 23"/>
                  <a:gd name="T6" fmla="*/ 5 w 37"/>
                  <a:gd name="T7" fmla="*/ 23 h 23"/>
                  <a:gd name="T8" fmla="*/ 5 w 37"/>
                  <a:gd name="T9" fmla="*/ 23 h 23"/>
                  <a:gd name="T10" fmla="*/ 7 w 37"/>
                  <a:gd name="T11" fmla="*/ 23 h 23"/>
                  <a:gd name="T12" fmla="*/ 37 w 37"/>
                  <a:gd name="T13" fmla="*/ 23 h 23"/>
                  <a:gd name="T14" fmla="*/ 37 w 37"/>
                  <a:gd name="T15" fmla="*/ 15 h 23"/>
                  <a:gd name="T16" fmla="*/ 37 w 37"/>
                  <a:gd name="T17" fmla="*/ 0 h 23"/>
                  <a:gd name="T18" fmla="*/ 10 w 37"/>
                  <a:gd name="T19" fmla="*/ 0 h 23"/>
                  <a:gd name="T20" fmla="*/ 1 w 37"/>
                  <a:gd name="T2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1" y="15"/>
                    </a:moveTo>
                    <a:cubicBezTo>
                      <a:pt x="1" y="17"/>
                      <a:pt x="0" y="18"/>
                      <a:pt x="0" y="19"/>
                    </a:cubicBezTo>
                    <a:cubicBezTo>
                      <a:pt x="0" y="20"/>
                      <a:pt x="1" y="22"/>
                      <a:pt x="2" y="22"/>
                    </a:cubicBezTo>
                    <a:cubicBezTo>
                      <a:pt x="3" y="23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8" name="Freeform 176"/>
              <p:cNvSpPr>
                <a:spLocks/>
              </p:cNvSpPr>
              <p:nvPr/>
            </p:nvSpPr>
            <p:spPr bwMode="auto">
              <a:xfrm>
                <a:off x="1929" y="4202"/>
                <a:ext cx="57" cy="52"/>
              </a:xfrm>
              <a:custGeom>
                <a:avLst/>
                <a:gdLst>
                  <a:gd name="T0" fmla="*/ 33 w 53"/>
                  <a:gd name="T1" fmla="*/ 4 h 48"/>
                  <a:gd name="T2" fmla="*/ 26 w 53"/>
                  <a:gd name="T3" fmla="*/ 0 h 48"/>
                  <a:gd name="T4" fmla="*/ 4 w 53"/>
                  <a:gd name="T5" fmla="*/ 0 h 48"/>
                  <a:gd name="T6" fmla="*/ 0 w 53"/>
                  <a:gd name="T7" fmla="*/ 2 h 48"/>
                  <a:gd name="T8" fmla="*/ 4 w 53"/>
                  <a:gd name="T9" fmla="*/ 2 h 48"/>
                  <a:gd name="T10" fmla="*/ 6 w 53"/>
                  <a:gd name="T11" fmla="*/ 4 h 48"/>
                  <a:gd name="T12" fmla="*/ 15 w 53"/>
                  <a:gd name="T13" fmla="*/ 19 h 48"/>
                  <a:gd name="T14" fmla="*/ 23 w 53"/>
                  <a:gd name="T15" fmla="*/ 33 h 48"/>
                  <a:gd name="T16" fmla="*/ 13 w 53"/>
                  <a:gd name="T17" fmla="*/ 39 h 48"/>
                  <a:gd name="T18" fmla="*/ 44 w 53"/>
                  <a:gd name="T19" fmla="*/ 48 h 48"/>
                  <a:gd name="T20" fmla="*/ 53 w 53"/>
                  <a:gd name="T21" fmla="*/ 16 h 48"/>
                  <a:gd name="T22" fmla="*/ 43 w 53"/>
                  <a:gd name="T23" fmla="*/ 22 h 48"/>
                  <a:gd name="T24" fmla="*/ 33 w 53"/>
                  <a:gd name="T25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48">
                    <a:moveTo>
                      <a:pt x="33" y="4"/>
                    </a:moveTo>
                    <a:cubicBezTo>
                      <a:pt x="31" y="2"/>
                      <a:pt x="28" y="0"/>
                      <a:pt x="2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43" y="22"/>
                      <a:pt x="43" y="22"/>
                      <a:pt x="43" y="22"/>
                    </a:cubicBez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9" name="Freeform 177"/>
              <p:cNvSpPr>
                <a:spLocks/>
              </p:cNvSpPr>
              <p:nvPr/>
            </p:nvSpPr>
            <p:spPr bwMode="auto">
              <a:xfrm>
                <a:off x="1909" y="4203"/>
                <a:ext cx="36" cy="44"/>
              </a:xfrm>
              <a:custGeom>
                <a:avLst/>
                <a:gdLst>
                  <a:gd name="T0" fmla="*/ 22 w 33"/>
                  <a:gd name="T1" fmla="*/ 1 h 41"/>
                  <a:gd name="T2" fmla="*/ 18 w 33"/>
                  <a:gd name="T3" fmla="*/ 1 h 41"/>
                  <a:gd name="T4" fmla="*/ 16 w 33"/>
                  <a:gd name="T5" fmla="*/ 2 h 41"/>
                  <a:gd name="T6" fmla="*/ 16 w 33"/>
                  <a:gd name="T7" fmla="*/ 3 h 41"/>
                  <a:gd name="T8" fmla="*/ 15 w 33"/>
                  <a:gd name="T9" fmla="*/ 4 h 41"/>
                  <a:gd name="T10" fmla="*/ 0 w 33"/>
                  <a:gd name="T11" fmla="*/ 30 h 41"/>
                  <a:gd name="T12" fmla="*/ 7 w 33"/>
                  <a:gd name="T13" fmla="*/ 34 h 41"/>
                  <a:gd name="T14" fmla="*/ 20 w 33"/>
                  <a:gd name="T15" fmla="*/ 41 h 41"/>
                  <a:gd name="T16" fmla="*/ 33 w 33"/>
                  <a:gd name="T17" fmla="*/ 18 h 41"/>
                  <a:gd name="T18" fmla="*/ 24 w 33"/>
                  <a:gd name="T19" fmla="*/ 3 h 41"/>
                  <a:gd name="T20" fmla="*/ 22 w 33"/>
                  <a:gd name="T2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1">
                    <a:moveTo>
                      <a:pt x="22" y="1"/>
                    </a:moveTo>
                    <a:cubicBezTo>
                      <a:pt x="21" y="0"/>
                      <a:pt x="19" y="0"/>
                      <a:pt x="18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3" y="1"/>
                      <a:pt x="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0" name="Freeform 178"/>
              <p:cNvSpPr>
                <a:spLocks/>
              </p:cNvSpPr>
              <p:nvPr/>
            </p:nvSpPr>
            <p:spPr bwMode="auto">
              <a:xfrm>
                <a:off x="1942" y="4277"/>
                <a:ext cx="67" cy="50"/>
              </a:xfrm>
              <a:custGeom>
                <a:avLst/>
                <a:gdLst>
                  <a:gd name="T0" fmla="*/ 60 w 62"/>
                  <a:gd name="T1" fmla="*/ 11 h 46"/>
                  <a:gd name="T2" fmla="*/ 56 w 62"/>
                  <a:gd name="T3" fmla="*/ 12 h 46"/>
                  <a:gd name="T4" fmla="*/ 39 w 62"/>
                  <a:gd name="T5" fmla="*/ 12 h 46"/>
                  <a:gd name="T6" fmla="*/ 23 w 62"/>
                  <a:gd name="T7" fmla="*/ 12 h 46"/>
                  <a:gd name="T8" fmla="*/ 22 w 62"/>
                  <a:gd name="T9" fmla="*/ 0 h 46"/>
                  <a:gd name="T10" fmla="*/ 0 w 62"/>
                  <a:gd name="T11" fmla="*/ 24 h 46"/>
                  <a:gd name="T12" fmla="*/ 23 w 62"/>
                  <a:gd name="T13" fmla="*/ 46 h 46"/>
                  <a:gd name="T14" fmla="*/ 23 w 62"/>
                  <a:gd name="T15" fmla="*/ 35 h 46"/>
                  <a:gd name="T16" fmla="*/ 43 w 62"/>
                  <a:gd name="T17" fmla="*/ 35 h 46"/>
                  <a:gd name="T18" fmla="*/ 50 w 62"/>
                  <a:gd name="T19" fmla="*/ 31 h 46"/>
                  <a:gd name="T20" fmla="*/ 61 w 62"/>
                  <a:gd name="T21" fmla="*/ 12 h 46"/>
                  <a:gd name="T22" fmla="*/ 62 w 62"/>
                  <a:gd name="T23" fmla="*/ 7 h 46"/>
                  <a:gd name="T24" fmla="*/ 60 w 62"/>
                  <a:gd name="T25" fmla="*/ 1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2" h="46">
                    <a:moveTo>
                      <a:pt x="60" y="11"/>
                    </a:moveTo>
                    <a:cubicBezTo>
                      <a:pt x="59" y="11"/>
                      <a:pt x="58" y="12"/>
                      <a:pt x="56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6" y="35"/>
                      <a:pt x="49" y="33"/>
                      <a:pt x="50" y="31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2" y="11"/>
                      <a:pt x="62" y="9"/>
                      <a:pt x="62" y="7"/>
                    </a:cubicBezTo>
                    <a:cubicBezTo>
                      <a:pt x="62" y="9"/>
                      <a:pt x="61" y="10"/>
                      <a:pt x="6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1" name="Freeform 179"/>
              <p:cNvSpPr>
                <a:spLocks/>
              </p:cNvSpPr>
              <p:nvPr/>
            </p:nvSpPr>
            <p:spPr bwMode="auto">
              <a:xfrm>
                <a:off x="1969" y="4252"/>
                <a:ext cx="40" cy="38"/>
              </a:xfrm>
              <a:custGeom>
                <a:avLst/>
                <a:gdLst>
                  <a:gd name="T0" fmla="*/ 36 w 37"/>
                  <a:gd name="T1" fmla="*/ 28 h 35"/>
                  <a:gd name="T2" fmla="*/ 35 w 37"/>
                  <a:gd name="T3" fmla="*/ 26 h 35"/>
                  <a:gd name="T4" fmla="*/ 20 w 37"/>
                  <a:gd name="T5" fmla="*/ 0 h 35"/>
                  <a:gd name="T6" fmla="*/ 13 w 37"/>
                  <a:gd name="T7" fmla="*/ 5 h 35"/>
                  <a:gd name="T8" fmla="*/ 0 w 37"/>
                  <a:gd name="T9" fmla="*/ 12 h 35"/>
                  <a:gd name="T10" fmla="*/ 14 w 37"/>
                  <a:gd name="T11" fmla="*/ 35 h 35"/>
                  <a:gd name="T12" fmla="*/ 31 w 37"/>
                  <a:gd name="T13" fmla="*/ 35 h 35"/>
                  <a:gd name="T14" fmla="*/ 35 w 37"/>
                  <a:gd name="T15" fmla="*/ 34 h 35"/>
                  <a:gd name="T16" fmla="*/ 37 w 37"/>
                  <a:gd name="T17" fmla="*/ 30 h 35"/>
                  <a:gd name="T18" fmla="*/ 36 w 37"/>
                  <a:gd name="T19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5">
                    <a:moveTo>
                      <a:pt x="36" y="28"/>
                    </a:moveTo>
                    <a:cubicBezTo>
                      <a:pt x="35" y="26"/>
                      <a:pt x="35" y="26"/>
                      <a:pt x="35" y="2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3" y="35"/>
                      <a:pt x="34" y="34"/>
                      <a:pt x="35" y="34"/>
                    </a:cubicBezTo>
                    <a:cubicBezTo>
                      <a:pt x="36" y="33"/>
                      <a:pt x="37" y="32"/>
                      <a:pt x="37" y="30"/>
                    </a:cubicBezTo>
                    <a:cubicBezTo>
                      <a:pt x="37" y="30"/>
                      <a:pt x="37" y="29"/>
                      <a:pt x="3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2" name="Freeform 180"/>
              <p:cNvSpPr>
                <a:spLocks/>
              </p:cNvSpPr>
              <p:nvPr/>
            </p:nvSpPr>
            <p:spPr bwMode="auto">
              <a:xfrm>
                <a:off x="1653" y="4208"/>
                <a:ext cx="139" cy="119"/>
              </a:xfrm>
              <a:custGeom>
                <a:avLst/>
                <a:gdLst>
                  <a:gd name="T0" fmla="*/ 64 w 128"/>
                  <a:gd name="T1" fmla="*/ 22 h 109"/>
                  <a:gd name="T2" fmla="*/ 11 w 128"/>
                  <a:gd name="T3" fmla="*/ 17 h 109"/>
                  <a:gd name="T4" fmla="*/ 18 w 128"/>
                  <a:gd name="T5" fmla="*/ 65 h 109"/>
                  <a:gd name="T6" fmla="*/ 64 w 128"/>
                  <a:gd name="T7" fmla="*/ 109 h 109"/>
                  <a:gd name="T8" fmla="*/ 109 w 128"/>
                  <a:gd name="T9" fmla="*/ 65 h 109"/>
                  <a:gd name="T10" fmla="*/ 117 w 128"/>
                  <a:gd name="T11" fmla="*/ 17 h 109"/>
                  <a:gd name="T12" fmla="*/ 64 w 128"/>
                  <a:gd name="T13" fmla="*/ 2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109">
                    <a:moveTo>
                      <a:pt x="64" y="22"/>
                    </a:moveTo>
                    <a:cubicBezTo>
                      <a:pt x="53" y="1"/>
                      <a:pt x="25" y="0"/>
                      <a:pt x="11" y="17"/>
                    </a:cubicBezTo>
                    <a:cubicBezTo>
                      <a:pt x="0" y="30"/>
                      <a:pt x="0" y="52"/>
                      <a:pt x="18" y="65"/>
                    </a:cubicBezTo>
                    <a:cubicBezTo>
                      <a:pt x="40" y="81"/>
                      <a:pt x="50" y="86"/>
                      <a:pt x="64" y="109"/>
                    </a:cubicBezTo>
                    <a:cubicBezTo>
                      <a:pt x="78" y="86"/>
                      <a:pt x="88" y="81"/>
                      <a:pt x="109" y="65"/>
                    </a:cubicBezTo>
                    <a:cubicBezTo>
                      <a:pt x="128" y="52"/>
                      <a:pt x="128" y="30"/>
                      <a:pt x="117" y="17"/>
                    </a:cubicBezTo>
                    <a:cubicBezTo>
                      <a:pt x="103" y="0"/>
                      <a:pt x="75" y="1"/>
                      <a:pt x="64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3" name="Oval 181"/>
              <p:cNvSpPr>
                <a:spLocks noChangeArrowheads="1"/>
              </p:cNvSpPr>
              <p:nvPr/>
            </p:nvSpPr>
            <p:spPr bwMode="auto">
              <a:xfrm>
                <a:off x="2738" y="3283"/>
                <a:ext cx="200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4" name="Oval 182"/>
              <p:cNvSpPr>
                <a:spLocks noChangeArrowheads="1"/>
              </p:cNvSpPr>
              <p:nvPr/>
            </p:nvSpPr>
            <p:spPr bwMode="auto">
              <a:xfrm>
                <a:off x="2958" y="3283"/>
                <a:ext cx="200" cy="199"/>
              </a:xfrm>
              <a:prstGeom prst="ellipse">
                <a:avLst/>
              </a:prstGeom>
              <a:solidFill>
                <a:srgbClr val="D4B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5" name="Oval 183"/>
              <p:cNvSpPr>
                <a:spLocks noChangeArrowheads="1"/>
              </p:cNvSpPr>
              <p:nvPr/>
            </p:nvSpPr>
            <p:spPr bwMode="auto">
              <a:xfrm>
                <a:off x="3180" y="3283"/>
                <a:ext cx="199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6" name="Oval 184"/>
              <p:cNvSpPr>
                <a:spLocks noChangeArrowheads="1"/>
              </p:cNvSpPr>
              <p:nvPr/>
            </p:nvSpPr>
            <p:spPr bwMode="auto">
              <a:xfrm>
                <a:off x="3401" y="3283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7" name="Oval 185"/>
              <p:cNvSpPr>
                <a:spLocks noChangeArrowheads="1"/>
              </p:cNvSpPr>
              <p:nvPr/>
            </p:nvSpPr>
            <p:spPr bwMode="auto">
              <a:xfrm>
                <a:off x="3622" y="3283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8" name="Oval 186"/>
              <p:cNvSpPr>
                <a:spLocks noChangeArrowheads="1"/>
              </p:cNvSpPr>
              <p:nvPr/>
            </p:nvSpPr>
            <p:spPr bwMode="auto">
              <a:xfrm>
                <a:off x="2738" y="3502"/>
                <a:ext cx="200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9" name="Oval 187"/>
              <p:cNvSpPr>
                <a:spLocks noChangeArrowheads="1"/>
              </p:cNvSpPr>
              <p:nvPr/>
            </p:nvSpPr>
            <p:spPr bwMode="auto">
              <a:xfrm>
                <a:off x="2958" y="3502"/>
                <a:ext cx="200" cy="200"/>
              </a:xfrm>
              <a:prstGeom prst="ellipse">
                <a:avLst/>
              </a:prstGeom>
              <a:solidFill>
                <a:srgbClr val="3E9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0" name="Oval 188"/>
              <p:cNvSpPr>
                <a:spLocks noChangeArrowheads="1"/>
              </p:cNvSpPr>
              <p:nvPr/>
            </p:nvSpPr>
            <p:spPr bwMode="auto">
              <a:xfrm>
                <a:off x="3180" y="3502"/>
                <a:ext cx="199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1" name="Oval 189"/>
              <p:cNvSpPr>
                <a:spLocks noChangeArrowheads="1"/>
              </p:cNvSpPr>
              <p:nvPr/>
            </p:nvSpPr>
            <p:spPr bwMode="auto">
              <a:xfrm>
                <a:off x="3401" y="3502"/>
                <a:ext cx="200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2" name="Oval 190"/>
              <p:cNvSpPr>
                <a:spLocks noChangeArrowheads="1"/>
              </p:cNvSpPr>
              <p:nvPr/>
            </p:nvSpPr>
            <p:spPr bwMode="auto">
              <a:xfrm>
                <a:off x="3622" y="3502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3" name="Oval 191"/>
              <p:cNvSpPr>
                <a:spLocks noChangeArrowheads="1"/>
              </p:cNvSpPr>
              <p:nvPr/>
            </p:nvSpPr>
            <p:spPr bwMode="auto">
              <a:xfrm>
                <a:off x="2738" y="3722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4" name="Oval 192"/>
              <p:cNvSpPr>
                <a:spLocks noChangeArrowheads="1"/>
              </p:cNvSpPr>
              <p:nvPr/>
            </p:nvSpPr>
            <p:spPr bwMode="auto">
              <a:xfrm>
                <a:off x="2958" y="3722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5" name="Oval 193"/>
              <p:cNvSpPr>
                <a:spLocks noChangeArrowheads="1"/>
              </p:cNvSpPr>
              <p:nvPr/>
            </p:nvSpPr>
            <p:spPr bwMode="auto">
              <a:xfrm>
                <a:off x="3180" y="3722"/>
                <a:ext cx="199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6" name="Oval 194"/>
              <p:cNvSpPr>
                <a:spLocks noChangeArrowheads="1"/>
              </p:cNvSpPr>
              <p:nvPr/>
            </p:nvSpPr>
            <p:spPr bwMode="auto">
              <a:xfrm>
                <a:off x="3401" y="3722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7" name="Oval 195"/>
              <p:cNvSpPr>
                <a:spLocks noChangeArrowheads="1"/>
              </p:cNvSpPr>
              <p:nvPr/>
            </p:nvSpPr>
            <p:spPr bwMode="auto">
              <a:xfrm>
                <a:off x="3622" y="3722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8" name="Oval 196"/>
              <p:cNvSpPr>
                <a:spLocks noChangeArrowheads="1"/>
              </p:cNvSpPr>
              <p:nvPr/>
            </p:nvSpPr>
            <p:spPr bwMode="auto">
              <a:xfrm>
                <a:off x="2738" y="3941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9" name="Oval 197"/>
              <p:cNvSpPr>
                <a:spLocks noChangeArrowheads="1"/>
              </p:cNvSpPr>
              <p:nvPr/>
            </p:nvSpPr>
            <p:spPr bwMode="auto">
              <a:xfrm>
                <a:off x="2958" y="3941"/>
                <a:ext cx="200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0" name="Oval 198"/>
              <p:cNvSpPr>
                <a:spLocks noChangeArrowheads="1"/>
              </p:cNvSpPr>
              <p:nvPr/>
            </p:nvSpPr>
            <p:spPr bwMode="auto">
              <a:xfrm>
                <a:off x="3180" y="3941"/>
                <a:ext cx="199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1" name="Oval 199"/>
              <p:cNvSpPr>
                <a:spLocks noChangeArrowheads="1"/>
              </p:cNvSpPr>
              <p:nvPr/>
            </p:nvSpPr>
            <p:spPr bwMode="auto">
              <a:xfrm>
                <a:off x="3401" y="3941"/>
                <a:ext cx="200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2" name="Oval 200"/>
              <p:cNvSpPr>
                <a:spLocks noChangeArrowheads="1"/>
              </p:cNvSpPr>
              <p:nvPr/>
            </p:nvSpPr>
            <p:spPr bwMode="auto">
              <a:xfrm>
                <a:off x="3622" y="3941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3" name="Oval 201"/>
              <p:cNvSpPr>
                <a:spLocks noChangeArrowheads="1"/>
              </p:cNvSpPr>
              <p:nvPr/>
            </p:nvSpPr>
            <p:spPr bwMode="auto">
              <a:xfrm>
                <a:off x="2738" y="4163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4" name="Oval 202"/>
              <p:cNvSpPr>
                <a:spLocks noChangeArrowheads="1"/>
              </p:cNvSpPr>
              <p:nvPr/>
            </p:nvSpPr>
            <p:spPr bwMode="auto">
              <a:xfrm>
                <a:off x="2958" y="4163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5" name="Oval 203"/>
              <p:cNvSpPr>
                <a:spLocks noChangeArrowheads="1"/>
              </p:cNvSpPr>
              <p:nvPr/>
            </p:nvSpPr>
            <p:spPr bwMode="auto">
              <a:xfrm>
                <a:off x="3180" y="4163"/>
                <a:ext cx="199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6" name="Oval 204"/>
              <p:cNvSpPr>
                <a:spLocks noChangeArrowheads="1"/>
              </p:cNvSpPr>
              <p:nvPr/>
            </p:nvSpPr>
            <p:spPr bwMode="auto">
              <a:xfrm>
                <a:off x="3401" y="4163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>
              <a:grpSpLocks/>
            </p:cNvGrpSpPr>
            <p:nvPr/>
          </p:nvGrpSpPr>
          <p:grpSpPr bwMode="auto">
            <a:xfrm>
              <a:off x="2761" y="3282"/>
              <a:ext cx="3299" cy="1082"/>
              <a:chOff x="2761" y="3282"/>
              <a:chExt cx="3299" cy="1082"/>
            </a:xfrm>
          </p:grpSpPr>
          <p:sp>
            <p:nvSpPr>
              <p:cNvPr id="2387" name="Oval 206"/>
              <p:cNvSpPr>
                <a:spLocks noChangeArrowheads="1"/>
              </p:cNvSpPr>
              <p:nvPr/>
            </p:nvSpPr>
            <p:spPr bwMode="auto">
              <a:xfrm>
                <a:off x="3622" y="4163"/>
                <a:ext cx="200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8" name="Freeform 207"/>
              <p:cNvSpPr>
                <a:spLocks/>
              </p:cNvSpPr>
              <p:nvPr/>
            </p:nvSpPr>
            <p:spPr bwMode="auto">
              <a:xfrm>
                <a:off x="3215" y="3325"/>
                <a:ext cx="138" cy="109"/>
              </a:xfrm>
              <a:custGeom>
                <a:avLst/>
                <a:gdLst>
                  <a:gd name="T0" fmla="*/ 80 w 127"/>
                  <a:gd name="T1" fmla="*/ 2 h 100"/>
                  <a:gd name="T2" fmla="*/ 74 w 127"/>
                  <a:gd name="T3" fmla="*/ 2 h 100"/>
                  <a:gd name="T4" fmla="*/ 74 w 127"/>
                  <a:gd name="T5" fmla="*/ 7 h 100"/>
                  <a:gd name="T6" fmla="*/ 113 w 127"/>
                  <a:gd name="T7" fmla="*/ 46 h 100"/>
                  <a:gd name="T8" fmla="*/ 5 w 127"/>
                  <a:gd name="T9" fmla="*/ 46 h 100"/>
                  <a:gd name="T10" fmla="*/ 0 w 127"/>
                  <a:gd name="T11" fmla="*/ 50 h 100"/>
                  <a:gd name="T12" fmla="*/ 5 w 127"/>
                  <a:gd name="T13" fmla="*/ 54 h 100"/>
                  <a:gd name="T14" fmla="*/ 113 w 127"/>
                  <a:gd name="T15" fmla="*/ 54 h 100"/>
                  <a:gd name="T16" fmla="*/ 74 w 127"/>
                  <a:gd name="T17" fmla="*/ 93 h 100"/>
                  <a:gd name="T18" fmla="*/ 74 w 127"/>
                  <a:gd name="T19" fmla="*/ 99 h 100"/>
                  <a:gd name="T20" fmla="*/ 77 w 127"/>
                  <a:gd name="T21" fmla="*/ 100 h 100"/>
                  <a:gd name="T22" fmla="*/ 80 w 127"/>
                  <a:gd name="T23" fmla="*/ 99 h 100"/>
                  <a:gd name="T24" fmla="*/ 126 w 127"/>
                  <a:gd name="T25" fmla="*/ 53 h 100"/>
                  <a:gd name="T26" fmla="*/ 127 w 127"/>
                  <a:gd name="T27" fmla="*/ 50 h 100"/>
                  <a:gd name="T28" fmla="*/ 126 w 127"/>
                  <a:gd name="T29" fmla="*/ 47 h 100"/>
                  <a:gd name="T30" fmla="*/ 80 w 127"/>
                  <a:gd name="T31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7" h="100">
                    <a:moveTo>
                      <a:pt x="80" y="2"/>
                    </a:moveTo>
                    <a:cubicBezTo>
                      <a:pt x="79" y="0"/>
                      <a:pt x="76" y="0"/>
                      <a:pt x="74" y="2"/>
                    </a:cubicBezTo>
                    <a:cubicBezTo>
                      <a:pt x="73" y="3"/>
                      <a:pt x="73" y="6"/>
                      <a:pt x="74" y="7"/>
                    </a:cubicBezTo>
                    <a:cubicBezTo>
                      <a:pt x="113" y="46"/>
                      <a:pt x="113" y="46"/>
                      <a:pt x="113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2" y="46"/>
                      <a:pt x="0" y="48"/>
                      <a:pt x="0" y="50"/>
                    </a:cubicBezTo>
                    <a:cubicBezTo>
                      <a:pt x="0" y="52"/>
                      <a:pt x="2" y="54"/>
                      <a:pt x="5" y="54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74" y="93"/>
                      <a:pt x="74" y="93"/>
                      <a:pt x="74" y="93"/>
                    </a:cubicBezTo>
                    <a:cubicBezTo>
                      <a:pt x="73" y="94"/>
                      <a:pt x="73" y="97"/>
                      <a:pt x="74" y="99"/>
                    </a:cubicBezTo>
                    <a:cubicBezTo>
                      <a:pt x="75" y="99"/>
                      <a:pt x="76" y="100"/>
                      <a:pt x="77" y="100"/>
                    </a:cubicBezTo>
                    <a:cubicBezTo>
                      <a:pt x="78" y="100"/>
                      <a:pt x="79" y="99"/>
                      <a:pt x="80" y="99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7" y="52"/>
                      <a:pt x="127" y="51"/>
                      <a:pt x="127" y="50"/>
                    </a:cubicBezTo>
                    <a:cubicBezTo>
                      <a:pt x="127" y="49"/>
                      <a:pt x="127" y="48"/>
                      <a:pt x="126" y="47"/>
                    </a:cubicBezTo>
                    <a:lnTo>
                      <a:pt x="8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9" name="Freeform 208"/>
              <p:cNvSpPr>
                <a:spLocks/>
              </p:cNvSpPr>
              <p:nvPr/>
            </p:nvSpPr>
            <p:spPr bwMode="auto">
              <a:xfrm>
                <a:off x="2988" y="3320"/>
                <a:ext cx="147" cy="117"/>
              </a:xfrm>
              <a:custGeom>
                <a:avLst/>
                <a:gdLst>
                  <a:gd name="T0" fmla="*/ 87 w 135"/>
                  <a:gd name="T1" fmla="*/ 3 h 108"/>
                  <a:gd name="T2" fmla="*/ 75 w 135"/>
                  <a:gd name="T3" fmla="*/ 3 h 108"/>
                  <a:gd name="T4" fmla="*/ 75 w 135"/>
                  <a:gd name="T5" fmla="*/ 14 h 108"/>
                  <a:gd name="T6" fmla="*/ 107 w 135"/>
                  <a:gd name="T7" fmla="*/ 46 h 108"/>
                  <a:gd name="T8" fmla="*/ 8 w 135"/>
                  <a:gd name="T9" fmla="*/ 46 h 108"/>
                  <a:gd name="T10" fmla="*/ 0 w 135"/>
                  <a:gd name="T11" fmla="*/ 54 h 108"/>
                  <a:gd name="T12" fmla="*/ 8 w 135"/>
                  <a:gd name="T13" fmla="*/ 62 h 108"/>
                  <a:gd name="T14" fmla="*/ 107 w 135"/>
                  <a:gd name="T15" fmla="*/ 62 h 108"/>
                  <a:gd name="T16" fmla="*/ 75 w 135"/>
                  <a:gd name="T17" fmla="*/ 94 h 108"/>
                  <a:gd name="T18" fmla="*/ 75 w 135"/>
                  <a:gd name="T19" fmla="*/ 106 h 108"/>
                  <a:gd name="T20" fmla="*/ 81 w 135"/>
                  <a:gd name="T21" fmla="*/ 108 h 108"/>
                  <a:gd name="T22" fmla="*/ 87 w 135"/>
                  <a:gd name="T23" fmla="*/ 106 h 108"/>
                  <a:gd name="T24" fmla="*/ 133 w 135"/>
                  <a:gd name="T25" fmla="*/ 60 h 108"/>
                  <a:gd name="T26" fmla="*/ 135 w 135"/>
                  <a:gd name="T27" fmla="*/ 54 h 108"/>
                  <a:gd name="T28" fmla="*/ 133 w 135"/>
                  <a:gd name="T29" fmla="*/ 48 h 108"/>
                  <a:gd name="T30" fmla="*/ 87 w 135"/>
                  <a:gd name="T31" fmla="*/ 3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108">
                    <a:moveTo>
                      <a:pt x="87" y="3"/>
                    </a:moveTo>
                    <a:cubicBezTo>
                      <a:pt x="84" y="0"/>
                      <a:pt x="79" y="0"/>
                      <a:pt x="75" y="3"/>
                    </a:cubicBezTo>
                    <a:cubicBezTo>
                      <a:pt x="72" y="6"/>
                      <a:pt x="72" y="11"/>
                      <a:pt x="75" y="14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4" y="46"/>
                      <a:pt x="0" y="50"/>
                      <a:pt x="0" y="54"/>
                    </a:cubicBezTo>
                    <a:cubicBezTo>
                      <a:pt x="0" y="59"/>
                      <a:pt x="4" y="62"/>
                      <a:pt x="8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2" y="97"/>
                      <a:pt x="72" y="102"/>
                      <a:pt x="75" y="106"/>
                    </a:cubicBezTo>
                    <a:cubicBezTo>
                      <a:pt x="77" y="107"/>
                      <a:pt x="79" y="108"/>
                      <a:pt x="81" y="108"/>
                    </a:cubicBezTo>
                    <a:cubicBezTo>
                      <a:pt x="83" y="108"/>
                      <a:pt x="85" y="107"/>
                      <a:pt x="87" y="106"/>
                    </a:cubicBezTo>
                    <a:cubicBezTo>
                      <a:pt x="133" y="60"/>
                      <a:pt x="133" y="60"/>
                      <a:pt x="133" y="60"/>
                    </a:cubicBezTo>
                    <a:cubicBezTo>
                      <a:pt x="134" y="58"/>
                      <a:pt x="135" y="56"/>
                      <a:pt x="135" y="54"/>
                    </a:cubicBezTo>
                    <a:cubicBezTo>
                      <a:pt x="135" y="52"/>
                      <a:pt x="134" y="50"/>
                      <a:pt x="133" y="48"/>
                    </a:cubicBezTo>
                    <a:lnTo>
                      <a:pt x="8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0" name="Freeform 209"/>
              <p:cNvSpPr>
                <a:spLocks/>
              </p:cNvSpPr>
              <p:nvPr/>
            </p:nvSpPr>
            <p:spPr bwMode="auto">
              <a:xfrm>
                <a:off x="2763" y="3318"/>
                <a:ext cx="155" cy="128"/>
              </a:xfrm>
              <a:custGeom>
                <a:avLst/>
                <a:gdLst>
                  <a:gd name="T0" fmla="*/ 95 w 142"/>
                  <a:gd name="T1" fmla="*/ 6 h 118"/>
                  <a:gd name="T2" fmla="*/ 73 w 142"/>
                  <a:gd name="T3" fmla="*/ 6 h 118"/>
                  <a:gd name="T4" fmla="*/ 73 w 142"/>
                  <a:gd name="T5" fmla="*/ 28 h 118"/>
                  <a:gd name="T6" fmla="*/ 90 w 142"/>
                  <a:gd name="T7" fmla="*/ 45 h 118"/>
                  <a:gd name="T8" fmla="*/ 15 w 142"/>
                  <a:gd name="T9" fmla="*/ 45 h 118"/>
                  <a:gd name="T10" fmla="*/ 0 w 142"/>
                  <a:gd name="T11" fmla="*/ 60 h 118"/>
                  <a:gd name="T12" fmla="*/ 15 w 142"/>
                  <a:gd name="T13" fmla="*/ 75 h 118"/>
                  <a:gd name="T14" fmla="*/ 90 w 142"/>
                  <a:gd name="T15" fmla="*/ 75 h 118"/>
                  <a:gd name="T16" fmla="*/ 73 w 142"/>
                  <a:gd name="T17" fmla="*/ 92 h 118"/>
                  <a:gd name="T18" fmla="*/ 73 w 142"/>
                  <a:gd name="T19" fmla="*/ 114 h 118"/>
                  <a:gd name="T20" fmla="*/ 84 w 142"/>
                  <a:gd name="T21" fmla="*/ 118 h 118"/>
                  <a:gd name="T22" fmla="*/ 95 w 142"/>
                  <a:gd name="T23" fmla="*/ 114 h 118"/>
                  <a:gd name="T24" fmla="*/ 138 w 142"/>
                  <a:gd name="T25" fmla="*/ 71 h 118"/>
                  <a:gd name="T26" fmla="*/ 142 w 142"/>
                  <a:gd name="T27" fmla="*/ 60 h 118"/>
                  <a:gd name="T28" fmla="*/ 138 w 142"/>
                  <a:gd name="T29" fmla="*/ 49 h 118"/>
                  <a:gd name="T30" fmla="*/ 95 w 142"/>
                  <a:gd name="T31" fmla="*/ 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18">
                    <a:moveTo>
                      <a:pt x="95" y="6"/>
                    </a:moveTo>
                    <a:cubicBezTo>
                      <a:pt x="89" y="0"/>
                      <a:pt x="79" y="0"/>
                      <a:pt x="73" y="6"/>
                    </a:cubicBezTo>
                    <a:cubicBezTo>
                      <a:pt x="67" y="12"/>
                      <a:pt x="67" y="22"/>
                      <a:pt x="73" y="28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7" y="45"/>
                      <a:pt x="0" y="52"/>
                      <a:pt x="0" y="60"/>
                    </a:cubicBezTo>
                    <a:cubicBezTo>
                      <a:pt x="0" y="68"/>
                      <a:pt x="7" y="75"/>
                      <a:pt x="15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73" y="92"/>
                      <a:pt x="73" y="92"/>
                      <a:pt x="73" y="92"/>
                    </a:cubicBezTo>
                    <a:cubicBezTo>
                      <a:pt x="67" y="98"/>
                      <a:pt x="67" y="108"/>
                      <a:pt x="73" y="114"/>
                    </a:cubicBezTo>
                    <a:cubicBezTo>
                      <a:pt x="76" y="117"/>
                      <a:pt x="80" y="118"/>
                      <a:pt x="84" y="118"/>
                    </a:cubicBezTo>
                    <a:cubicBezTo>
                      <a:pt x="88" y="118"/>
                      <a:pt x="92" y="117"/>
                      <a:pt x="95" y="114"/>
                    </a:cubicBezTo>
                    <a:cubicBezTo>
                      <a:pt x="138" y="71"/>
                      <a:pt x="138" y="71"/>
                      <a:pt x="138" y="71"/>
                    </a:cubicBezTo>
                    <a:cubicBezTo>
                      <a:pt x="141" y="68"/>
                      <a:pt x="142" y="64"/>
                      <a:pt x="142" y="60"/>
                    </a:cubicBezTo>
                    <a:cubicBezTo>
                      <a:pt x="142" y="56"/>
                      <a:pt x="141" y="52"/>
                      <a:pt x="138" y="49"/>
                    </a:cubicBezTo>
                    <a:lnTo>
                      <a:pt x="9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1" name="Freeform 210"/>
              <p:cNvSpPr>
                <a:spLocks/>
              </p:cNvSpPr>
              <p:nvPr/>
            </p:nvSpPr>
            <p:spPr bwMode="auto">
              <a:xfrm>
                <a:off x="3654" y="3320"/>
                <a:ext cx="140" cy="124"/>
              </a:xfrm>
              <a:custGeom>
                <a:avLst/>
                <a:gdLst>
                  <a:gd name="T0" fmla="*/ 65 w 140"/>
                  <a:gd name="T1" fmla="*/ 12 h 124"/>
                  <a:gd name="T2" fmla="*/ 105 w 140"/>
                  <a:gd name="T3" fmla="*/ 53 h 124"/>
                  <a:gd name="T4" fmla="*/ 0 w 140"/>
                  <a:gd name="T5" fmla="*/ 53 h 124"/>
                  <a:gd name="T6" fmla="*/ 0 w 140"/>
                  <a:gd name="T7" fmla="*/ 71 h 124"/>
                  <a:gd name="T8" fmla="*/ 106 w 140"/>
                  <a:gd name="T9" fmla="*/ 71 h 124"/>
                  <a:gd name="T10" fmla="*/ 65 w 140"/>
                  <a:gd name="T11" fmla="*/ 112 h 124"/>
                  <a:gd name="T12" fmla="*/ 77 w 140"/>
                  <a:gd name="T13" fmla="*/ 124 h 124"/>
                  <a:gd name="T14" fmla="*/ 140 w 140"/>
                  <a:gd name="T15" fmla="*/ 62 h 124"/>
                  <a:gd name="T16" fmla="*/ 77 w 140"/>
                  <a:gd name="T17" fmla="*/ 0 h 124"/>
                  <a:gd name="T18" fmla="*/ 65 w 140"/>
                  <a:gd name="T19" fmla="*/ 1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0" h="124">
                    <a:moveTo>
                      <a:pt x="65" y="12"/>
                    </a:moveTo>
                    <a:lnTo>
                      <a:pt x="105" y="53"/>
                    </a:lnTo>
                    <a:lnTo>
                      <a:pt x="0" y="53"/>
                    </a:lnTo>
                    <a:lnTo>
                      <a:pt x="0" y="71"/>
                    </a:lnTo>
                    <a:lnTo>
                      <a:pt x="106" y="71"/>
                    </a:lnTo>
                    <a:lnTo>
                      <a:pt x="65" y="112"/>
                    </a:lnTo>
                    <a:lnTo>
                      <a:pt x="77" y="124"/>
                    </a:lnTo>
                    <a:lnTo>
                      <a:pt x="140" y="62"/>
                    </a:lnTo>
                    <a:lnTo>
                      <a:pt x="77" y="0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2" name="Freeform 211"/>
              <p:cNvSpPr>
                <a:spLocks/>
              </p:cNvSpPr>
              <p:nvPr/>
            </p:nvSpPr>
            <p:spPr bwMode="auto">
              <a:xfrm>
                <a:off x="2989" y="3537"/>
                <a:ext cx="137" cy="127"/>
              </a:xfrm>
              <a:custGeom>
                <a:avLst/>
                <a:gdLst>
                  <a:gd name="T0" fmla="*/ 85 w 137"/>
                  <a:gd name="T1" fmla="*/ 21 h 127"/>
                  <a:gd name="T2" fmla="*/ 64 w 137"/>
                  <a:gd name="T3" fmla="*/ 0 h 127"/>
                  <a:gd name="T4" fmla="*/ 0 w 137"/>
                  <a:gd name="T5" fmla="*/ 63 h 127"/>
                  <a:gd name="T6" fmla="*/ 64 w 137"/>
                  <a:gd name="T7" fmla="*/ 127 h 127"/>
                  <a:gd name="T8" fmla="*/ 85 w 137"/>
                  <a:gd name="T9" fmla="*/ 105 h 127"/>
                  <a:gd name="T10" fmla="*/ 58 w 137"/>
                  <a:gd name="T11" fmla="*/ 78 h 127"/>
                  <a:gd name="T12" fmla="*/ 137 w 137"/>
                  <a:gd name="T13" fmla="*/ 78 h 127"/>
                  <a:gd name="T14" fmla="*/ 137 w 137"/>
                  <a:gd name="T15" fmla="*/ 48 h 127"/>
                  <a:gd name="T16" fmla="*/ 58 w 137"/>
                  <a:gd name="T17" fmla="*/ 48 h 127"/>
                  <a:gd name="T18" fmla="*/ 85 w 137"/>
                  <a:gd name="T19" fmla="*/ 21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7" h="127">
                    <a:moveTo>
                      <a:pt x="85" y="21"/>
                    </a:moveTo>
                    <a:lnTo>
                      <a:pt x="64" y="0"/>
                    </a:lnTo>
                    <a:lnTo>
                      <a:pt x="0" y="63"/>
                    </a:lnTo>
                    <a:lnTo>
                      <a:pt x="64" y="127"/>
                    </a:lnTo>
                    <a:lnTo>
                      <a:pt x="85" y="105"/>
                    </a:lnTo>
                    <a:lnTo>
                      <a:pt x="58" y="78"/>
                    </a:lnTo>
                    <a:lnTo>
                      <a:pt x="137" y="78"/>
                    </a:lnTo>
                    <a:lnTo>
                      <a:pt x="137" y="48"/>
                    </a:lnTo>
                    <a:lnTo>
                      <a:pt x="58" y="48"/>
                    </a:lnTo>
                    <a:lnTo>
                      <a:pt x="8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3" name="Freeform 212"/>
              <p:cNvSpPr>
                <a:spLocks/>
              </p:cNvSpPr>
              <p:nvPr/>
            </p:nvSpPr>
            <p:spPr bwMode="auto">
              <a:xfrm>
                <a:off x="3702" y="3766"/>
                <a:ext cx="63" cy="113"/>
              </a:xfrm>
              <a:custGeom>
                <a:avLst/>
                <a:gdLst>
                  <a:gd name="T0" fmla="*/ 11 w 58"/>
                  <a:gd name="T1" fmla="*/ 3 h 104"/>
                  <a:gd name="T2" fmla="*/ 2 w 58"/>
                  <a:gd name="T3" fmla="*/ 3 h 104"/>
                  <a:gd name="T4" fmla="*/ 2 w 58"/>
                  <a:gd name="T5" fmla="*/ 11 h 104"/>
                  <a:gd name="T6" fmla="*/ 44 w 58"/>
                  <a:gd name="T7" fmla="*/ 53 h 104"/>
                  <a:gd name="T8" fmla="*/ 2 w 58"/>
                  <a:gd name="T9" fmla="*/ 94 h 104"/>
                  <a:gd name="T10" fmla="*/ 2 w 58"/>
                  <a:gd name="T11" fmla="*/ 102 h 104"/>
                  <a:gd name="T12" fmla="*/ 7 w 58"/>
                  <a:gd name="T13" fmla="*/ 104 h 104"/>
                  <a:gd name="T14" fmla="*/ 11 w 58"/>
                  <a:gd name="T15" fmla="*/ 102 h 104"/>
                  <a:gd name="T16" fmla="*/ 57 w 58"/>
                  <a:gd name="T17" fmla="*/ 57 h 104"/>
                  <a:gd name="T18" fmla="*/ 58 w 58"/>
                  <a:gd name="T19" fmla="*/ 53 h 104"/>
                  <a:gd name="T20" fmla="*/ 57 w 58"/>
                  <a:gd name="T21" fmla="*/ 48 h 104"/>
                  <a:gd name="T22" fmla="*/ 11 w 58"/>
                  <a:gd name="T23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104">
                    <a:moveTo>
                      <a:pt x="11" y="3"/>
                    </a:moveTo>
                    <a:cubicBezTo>
                      <a:pt x="9" y="0"/>
                      <a:pt x="5" y="0"/>
                      <a:pt x="2" y="3"/>
                    </a:cubicBezTo>
                    <a:cubicBezTo>
                      <a:pt x="0" y="5"/>
                      <a:pt x="0" y="9"/>
                      <a:pt x="2" y="11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0" y="96"/>
                      <a:pt x="0" y="100"/>
                      <a:pt x="2" y="102"/>
                    </a:cubicBezTo>
                    <a:cubicBezTo>
                      <a:pt x="3" y="104"/>
                      <a:pt x="5" y="104"/>
                      <a:pt x="7" y="104"/>
                    </a:cubicBezTo>
                    <a:cubicBezTo>
                      <a:pt x="8" y="104"/>
                      <a:pt x="10" y="104"/>
                      <a:pt x="11" y="102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8" y="56"/>
                      <a:pt x="58" y="54"/>
                      <a:pt x="58" y="53"/>
                    </a:cubicBezTo>
                    <a:cubicBezTo>
                      <a:pt x="58" y="51"/>
                      <a:pt x="58" y="49"/>
                      <a:pt x="57" y="48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4" name="Freeform 213"/>
              <p:cNvSpPr>
                <a:spLocks/>
              </p:cNvSpPr>
              <p:nvPr/>
            </p:nvSpPr>
            <p:spPr bwMode="auto">
              <a:xfrm>
                <a:off x="3466" y="3754"/>
                <a:ext cx="87" cy="136"/>
              </a:xfrm>
              <a:custGeom>
                <a:avLst/>
                <a:gdLst>
                  <a:gd name="T0" fmla="*/ 30 w 80"/>
                  <a:gd name="T1" fmla="*/ 6 h 125"/>
                  <a:gd name="T2" fmla="*/ 7 w 80"/>
                  <a:gd name="T3" fmla="*/ 6 h 125"/>
                  <a:gd name="T4" fmla="*/ 7 w 80"/>
                  <a:gd name="T5" fmla="*/ 29 h 125"/>
                  <a:gd name="T6" fmla="*/ 41 w 80"/>
                  <a:gd name="T7" fmla="*/ 64 h 125"/>
                  <a:gd name="T8" fmla="*/ 7 w 80"/>
                  <a:gd name="T9" fmla="*/ 98 h 125"/>
                  <a:gd name="T10" fmla="*/ 7 w 80"/>
                  <a:gd name="T11" fmla="*/ 121 h 125"/>
                  <a:gd name="T12" fmla="*/ 18 w 80"/>
                  <a:gd name="T13" fmla="*/ 125 h 125"/>
                  <a:gd name="T14" fmla="*/ 30 w 80"/>
                  <a:gd name="T15" fmla="*/ 121 h 125"/>
                  <a:gd name="T16" fmla="*/ 75 w 80"/>
                  <a:gd name="T17" fmla="*/ 75 h 125"/>
                  <a:gd name="T18" fmla="*/ 80 w 80"/>
                  <a:gd name="T19" fmla="*/ 64 h 125"/>
                  <a:gd name="T20" fmla="*/ 75 w 80"/>
                  <a:gd name="T21" fmla="*/ 52 h 125"/>
                  <a:gd name="T22" fmla="*/ 30 w 80"/>
                  <a:gd name="T23" fmla="*/ 6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125">
                    <a:moveTo>
                      <a:pt x="30" y="6"/>
                    </a:moveTo>
                    <a:cubicBezTo>
                      <a:pt x="23" y="0"/>
                      <a:pt x="13" y="0"/>
                      <a:pt x="7" y="6"/>
                    </a:cubicBezTo>
                    <a:cubicBezTo>
                      <a:pt x="0" y="13"/>
                      <a:pt x="0" y="23"/>
                      <a:pt x="7" y="29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0" y="104"/>
                      <a:pt x="0" y="114"/>
                      <a:pt x="7" y="121"/>
                    </a:cubicBezTo>
                    <a:cubicBezTo>
                      <a:pt x="10" y="124"/>
                      <a:pt x="14" y="125"/>
                      <a:pt x="18" y="125"/>
                    </a:cubicBezTo>
                    <a:cubicBezTo>
                      <a:pt x="22" y="125"/>
                      <a:pt x="26" y="124"/>
                      <a:pt x="30" y="121"/>
                    </a:cubicBezTo>
                    <a:cubicBezTo>
                      <a:pt x="75" y="75"/>
                      <a:pt x="75" y="75"/>
                      <a:pt x="75" y="75"/>
                    </a:cubicBezTo>
                    <a:cubicBezTo>
                      <a:pt x="78" y="72"/>
                      <a:pt x="80" y="68"/>
                      <a:pt x="80" y="64"/>
                    </a:cubicBezTo>
                    <a:cubicBezTo>
                      <a:pt x="80" y="59"/>
                      <a:pt x="78" y="55"/>
                      <a:pt x="75" y="52"/>
                    </a:cubicBez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5" name="Freeform 214"/>
              <p:cNvSpPr>
                <a:spLocks/>
              </p:cNvSpPr>
              <p:nvPr/>
            </p:nvSpPr>
            <p:spPr bwMode="auto">
              <a:xfrm>
                <a:off x="3256" y="3763"/>
                <a:ext cx="69" cy="119"/>
              </a:xfrm>
              <a:custGeom>
                <a:avLst/>
                <a:gdLst>
                  <a:gd name="T0" fmla="*/ 0 w 69"/>
                  <a:gd name="T1" fmla="*/ 10 h 119"/>
                  <a:gd name="T2" fmla="*/ 50 w 69"/>
                  <a:gd name="T3" fmla="*/ 60 h 119"/>
                  <a:gd name="T4" fmla="*/ 0 w 69"/>
                  <a:gd name="T5" fmla="*/ 109 h 119"/>
                  <a:gd name="T6" fmla="*/ 10 w 69"/>
                  <a:gd name="T7" fmla="*/ 119 h 119"/>
                  <a:gd name="T8" fmla="*/ 69 w 69"/>
                  <a:gd name="T9" fmla="*/ 60 h 119"/>
                  <a:gd name="T10" fmla="*/ 10 w 69"/>
                  <a:gd name="T11" fmla="*/ 0 h 119"/>
                  <a:gd name="T12" fmla="*/ 0 w 69"/>
                  <a:gd name="T13" fmla="*/ 1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119">
                    <a:moveTo>
                      <a:pt x="0" y="10"/>
                    </a:moveTo>
                    <a:lnTo>
                      <a:pt x="50" y="60"/>
                    </a:lnTo>
                    <a:lnTo>
                      <a:pt x="0" y="109"/>
                    </a:lnTo>
                    <a:lnTo>
                      <a:pt x="10" y="119"/>
                    </a:lnTo>
                    <a:lnTo>
                      <a:pt x="69" y="60"/>
                    </a:lnTo>
                    <a:lnTo>
                      <a:pt x="1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6" name="Freeform 215"/>
              <p:cNvSpPr>
                <a:spLocks/>
              </p:cNvSpPr>
              <p:nvPr/>
            </p:nvSpPr>
            <p:spPr bwMode="auto">
              <a:xfrm>
                <a:off x="3027" y="3755"/>
                <a:ext cx="88" cy="136"/>
              </a:xfrm>
              <a:custGeom>
                <a:avLst/>
                <a:gdLst>
                  <a:gd name="T0" fmla="*/ 0 w 88"/>
                  <a:gd name="T1" fmla="*/ 18 h 136"/>
                  <a:gd name="T2" fmla="*/ 50 w 88"/>
                  <a:gd name="T3" fmla="*/ 68 h 136"/>
                  <a:gd name="T4" fmla="*/ 0 w 88"/>
                  <a:gd name="T5" fmla="*/ 117 h 136"/>
                  <a:gd name="T6" fmla="*/ 20 w 88"/>
                  <a:gd name="T7" fmla="*/ 136 h 136"/>
                  <a:gd name="T8" fmla="*/ 88 w 88"/>
                  <a:gd name="T9" fmla="*/ 68 h 136"/>
                  <a:gd name="T10" fmla="*/ 20 w 88"/>
                  <a:gd name="T11" fmla="*/ 0 h 136"/>
                  <a:gd name="T12" fmla="*/ 0 w 88"/>
                  <a:gd name="T13" fmla="*/ 1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136">
                    <a:moveTo>
                      <a:pt x="0" y="18"/>
                    </a:moveTo>
                    <a:lnTo>
                      <a:pt x="50" y="68"/>
                    </a:lnTo>
                    <a:lnTo>
                      <a:pt x="0" y="117"/>
                    </a:lnTo>
                    <a:lnTo>
                      <a:pt x="20" y="136"/>
                    </a:lnTo>
                    <a:lnTo>
                      <a:pt x="88" y="68"/>
                    </a:lnTo>
                    <a:lnTo>
                      <a:pt x="20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7" name="Freeform 216"/>
              <p:cNvSpPr>
                <a:spLocks/>
              </p:cNvSpPr>
              <p:nvPr/>
            </p:nvSpPr>
            <p:spPr bwMode="auto">
              <a:xfrm>
                <a:off x="2800" y="3748"/>
                <a:ext cx="100" cy="149"/>
              </a:xfrm>
              <a:custGeom>
                <a:avLst/>
                <a:gdLst>
                  <a:gd name="T0" fmla="*/ 0 w 100"/>
                  <a:gd name="T1" fmla="*/ 25 h 149"/>
                  <a:gd name="T2" fmla="*/ 49 w 100"/>
                  <a:gd name="T3" fmla="*/ 75 h 149"/>
                  <a:gd name="T4" fmla="*/ 0 w 100"/>
                  <a:gd name="T5" fmla="*/ 124 h 149"/>
                  <a:gd name="T6" fmla="*/ 26 w 100"/>
                  <a:gd name="T7" fmla="*/ 149 h 149"/>
                  <a:gd name="T8" fmla="*/ 100 w 100"/>
                  <a:gd name="T9" fmla="*/ 75 h 149"/>
                  <a:gd name="T10" fmla="*/ 26 w 100"/>
                  <a:gd name="T11" fmla="*/ 0 h 149"/>
                  <a:gd name="T12" fmla="*/ 0 w 100"/>
                  <a:gd name="T13" fmla="*/ 2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149">
                    <a:moveTo>
                      <a:pt x="0" y="25"/>
                    </a:moveTo>
                    <a:lnTo>
                      <a:pt x="49" y="75"/>
                    </a:lnTo>
                    <a:lnTo>
                      <a:pt x="0" y="124"/>
                    </a:lnTo>
                    <a:lnTo>
                      <a:pt x="26" y="149"/>
                    </a:lnTo>
                    <a:lnTo>
                      <a:pt x="100" y="75"/>
                    </a:lnTo>
                    <a:lnTo>
                      <a:pt x="26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8" name="Freeform 217"/>
              <p:cNvSpPr>
                <a:spLocks/>
              </p:cNvSpPr>
              <p:nvPr/>
            </p:nvSpPr>
            <p:spPr bwMode="auto">
              <a:xfrm>
                <a:off x="3440" y="3325"/>
                <a:ext cx="130" cy="111"/>
              </a:xfrm>
              <a:custGeom>
                <a:avLst/>
                <a:gdLst>
                  <a:gd name="T0" fmla="*/ 68 w 130"/>
                  <a:gd name="T1" fmla="*/ 6 h 111"/>
                  <a:gd name="T2" fmla="*/ 113 w 130"/>
                  <a:gd name="T3" fmla="*/ 51 h 111"/>
                  <a:gd name="T4" fmla="*/ 0 w 130"/>
                  <a:gd name="T5" fmla="*/ 51 h 111"/>
                  <a:gd name="T6" fmla="*/ 0 w 130"/>
                  <a:gd name="T7" fmla="*/ 60 h 111"/>
                  <a:gd name="T8" fmla="*/ 113 w 130"/>
                  <a:gd name="T9" fmla="*/ 60 h 111"/>
                  <a:gd name="T10" fmla="*/ 68 w 130"/>
                  <a:gd name="T11" fmla="*/ 106 h 111"/>
                  <a:gd name="T12" fmla="*/ 74 w 130"/>
                  <a:gd name="T13" fmla="*/ 111 h 111"/>
                  <a:gd name="T14" fmla="*/ 130 w 130"/>
                  <a:gd name="T15" fmla="*/ 56 h 111"/>
                  <a:gd name="T16" fmla="*/ 74 w 130"/>
                  <a:gd name="T17" fmla="*/ 0 h 111"/>
                  <a:gd name="T18" fmla="*/ 68 w 130"/>
                  <a:gd name="T19" fmla="*/ 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0" h="111">
                    <a:moveTo>
                      <a:pt x="68" y="6"/>
                    </a:moveTo>
                    <a:lnTo>
                      <a:pt x="113" y="51"/>
                    </a:lnTo>
                    <a:lnTo>
                      <a:pt x="0" y="51"/>
                    </a:lnTo>
                    <a:lnTo>
                      <a:pt x="0" y="60"/>
                    </a:lnTo>
                    <a:lnTo>
                      <a:pt x="113" y="60"/>
                    </a:lnTo>
                    <a:lnTo>
                      <a:pt x="68" y="106"/>
                    </a:lnTo>
                    <a:lnTo>
                      <a:pt x="74" y="111"/>
                    </a:lnTo>
                    <a:lnTo>
                      <a:pt x="130" y="56"/>
                    </a:lnTo>
                    <a:lnTo>
                      <a:pt x="74" y="0"/>
                    </a:lnTo>
                    <a:lnTo>
                      <a:pt x="6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9" name="Freeform 218"/>
              <p:cNvSpPr>
                <a:spLocks/>
              </p:cNvSpPr>
              <p:nvPr/>
            </p:nvSpPr>
            <p:spPr bwMode="auto">
              <a:xfrm>
                <a:off x="2761" y="3542"/>
                <a:ext cx="141" cy="117"/>
              </a:xfrm>
              <a:custGeom>
                <a:avLst/>
                <a:gdLst>
                  <a:gd name="T0" fmla="*/ 97 w 141"/>
                  <a:gd name="T1" fmla="*/ 0 h 117"/>
                  <a:gd name="T2" fmla="*/ 59 w 141"/>
                  <a:gd name="T3" fmla="*/ 0 h 117"/>
                  <a:gd name="T4" fmla="*/ 0 w 141"/>
                  <a:gd name="T5" fmla="*/ 58 h 117"/>
                  <a:gd name="T6" fmla="*/ 59 w 141"/>
                  <a:gd name="T7" fmla="*/ 117 h 117"/>
                  <a:gd name="T8" fmla="*/ 97 w 141"/>
                  <a:gd name="T9" fmla="*/ 117 h 117"/>
                  <a:gd name="T10" fmla="*/ 54 w 141"/>
                  <a:gd name="T11" fmla="*/ 72 h 117"/>
                  <a:gd name="T12" fmla="*/ 141 w 141"/>
                  <a:gd name="T13" fmla="*/ 72 h 117"/>
                  <a:gd name="T14" fmla="*/ 141 w 141"/>
                  <a:gd name="T15" fmla="*/ 44 h 117"/>
                  <a:gd name="T16" fmla="*/ 54 w 141"/>
                  <a:gd name="T17" fmla="*/ 44 h 117"/>
                  <a:gd name="T18" fmla="*/ 97 w 141"/>
                  <a:gd name="T19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1" h="117">
                    <a:moveTo>
                      <a:pt x="97" y="0"/>
                    </a:moveTo>
                    <a:lnTo>
                      <a:pt x="59" y="0"/>
                    </a:lnTo>
                    <a:lnTo>
                      <a:pt x="0" y="58"/>
                    </a:lnTo>
                    <a:lnTo>
                      <a:pt x="59" y="117"/>
                    </a:lnTo>
                    <a:lnTo>
                      <a:pt x="97" y="117"/>
                    </a:lnTo>
                    <a:lnTo>
                      <a:pt x="54" y="72"/>
                    </a:lnTo>
                    <a:lnTo>
                      <a:pt x="141" y="72"/>
                    </a:lnTo>
                    <a:lnTo>
                      <a:pt x="141" y="44"/>
                    </a:lnTo>
                    <a:lnTo>
                      <a:pt x="54" y="44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0" name="Freeform 219"/>
              <p:cNvSpPr>
                <a:spLocks/>
              </p:cNvSpPr>
              <p:nvPr/>
            </p:nvSpPr>
            <p:spPr bwMode="auto">
              <a:xfrm>
                <a:off x="3431" y="3542"/>
                <a:ext cx="132" cy="120"/>
              </a:xfrm>
              <a:custGeom>
                <a:avLst/>
                <a:gdLst>
                  <a:gd name="T0" fmla="*/ 60 w 132"/>
                  <a:gd name="T1" fmla="*/ 0 h 120"/>
                  <a:gd name="T2" fmla="*/ 0 w 132"/>
                  <a:gd name="T3" fmla="*/ 60 h 120"/>
                  <a:gd name="T4" fmla="*/ 60 w 132"/>
                  <a:gd name="T5" fmla="*/ 120 h 120"/>
                  <a:gd name="T6" fmla="*/ 60 w 132"/>
                  <a:gd name="T7" fmla="*/ 76 h 120"/>
                  <a:gd name="T8" fmla="*/ 132 w 132"/>
                  <a:gd name="T9" fmla="*/ 76 h 120"/>
                  <a:gd name="T10" fmla="*/ 132 w 132"/>
                  <a:gd name="T11" fmla="*/ 44 h 120"/>
                  <a:gd name="T12" fmla="*/ 60 w 132"/>
                  <a:gd name="T13" fmla="*/ 44 h 120"/>
                  <a:gd name="T14" fmla="*/ 60 w 132"/>
                  <a:gd name="T1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2" h="120">
                    <a:moveTo>
                      <a:pt x="60" y="0"/>
                    </a:moveTo>
                    <a:lnTo>
                      <a:pt x="0" y="60"/>
                    </a:lnTo>
                    <a:lnTo>
                      <a:pt x="60" y="120"/>
                    </a:lnTo>
                    <a:lnTo>
                      <a:pt x="60" y="76"/>
                    </a:lnTo>
                    <a:lnTo>
                      <a:pt x="132" y="76"/>
                    </a:lnTo>
                    <a:lnTo>
                      <a:pt x="132" y="44"/>
                    </a:lnTo>
                    <a:lnTo>
                      <a:pt x="60" y="4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1" name="Freeform 220"/>
              <p:cNvSpPr>
                <a:spLocks/>
              </p:cNvSpPr>
              <p:nvPr/>
            </p:nvSpPr>
            <p:spPr bwMode="auto">
              <a:xfrm>
                <a:off x="3201" y="3555"/>
                <a:ext cx="161" cy="91"/>
              </a:xfrm>
              <a:custGeom>
                <a:avLst/>
                <a:gdLst>
                  <a:gd name="T0" fmla="*/ 76 w 161"/>
                  <a:gd name="T1" fmla="*/ 0 h 91"/>
                  <a:gd name="T2" fmla="*/ 0 w 161"/>
                  <a:gd name="T3" fmla="*/ 45 h 91"/>
                  <a:gd name="T4" fmla="*/ 76 w 161"/>
                  <a:gd name="T5" fmla="*/ 91 h 91"/>
                  <a:gd name="T6" fmla="*/ 76 w 161"/>
                  <a:gd name="T7" fmla="*/ 61 h 91"/>
                  <a:gd name="T8" fmla="*/ 161 w 161"/>
                  <a:gd name="T9" fmla="*/ 61 h 91"/>
                  <a:gd name="T10" fmla="*/ 161 w 161"/>
                  <a:gd name="T11" fmla="*/ 30 h 91"/>
                  <a:gd name="T12" fmla="*/ 76 w 161"/>
                  <a:gd name="T13" fmla="*/ 30 h 91"/>
                  <a:gd name="T14" fmla="*/ 76 w 161"/>
                  <a:gd name="T1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91">
                    <a:moveTo>
                      <a:pt x="76" y="0"/>
                    </a:moveTo>
                    <a:lnTo>
                      <a:pt x="0" y="45"/>
                    </a:lnTo>
                    <a:lnTo>
                      <a:pt x="76" y="91"/>
                    </a:lnTo>
                    <a:lnTo>
                      <a:pt x="76" y="61"/>
                    </a:lnTo>
                    <a:lnTo>
                      <a:pt x="161" y="61"/>
                    </a:lnTo>
                    <a:lnTo>
                      <a:pt x="161" y="30"/>
                    </a:lnTo>
                    <a:lnTo>
                      <a:pt x="76" y="30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2" name="Freeform 221"/>
              <p:cNvSpPr>
                <a:spLocks/>
              </p:cNvSpPr>
              <p:nvPr/>
            </p:nvSpPr>
            <p:spPr bwMode="auto">
              <a:xfrm>
                <a:off x="3643" y="3546"/>
                <a:ext cx="150" cy="109"/>
              </a:xfrm>
              <a:custGeom>
                <a:avLst/>
                <a:gdLst>
                  <a:gd name="T0" fmla="*/ 72 w 150"/>
                  <a:gd name="T1" fmla="*/ 30 h 109"/>
                  <a:gd name="T2" fmla="*/ 80 w 150"/>
                  <a:gd name="T3" fmla="*/ 0 h 109"/>
                  <a:gd name="T4" fmla="*/ 0 w 150"/>
                  <a:gd name="T5" fmla="*/ 55 h 109"/>
                  <a:gd name="T6" fmla="*/ 80 w 150"/>
                  <a:gd name="T7" fmla="*/ 109 h 109"/>
                  <a:gd name="T8" fmla="*/ 72 w 150"/>
                  <a:gd name="T9" fmla="*/ 80 h 109"/>
                  <a:gd name="T10" fmla="*/ 150 w 150"/>
                  <a:gd name="T11" fmla="*/ 80 h 109"/>
                  <a:gd name="T12" fmla="*/ 137 w 150"/>
                  <a:gd name="T13" fmla="*/ 55 h 109"/>
                  <a:gd name="T14" fmla="*/ 150 w 150"/>
                  <a:gd name="T15" fmla="*/ 30 h 109"/>
                  <a:gd name="T16" fmla="*/ 72 w 150"/>
                  <a:gd name="T17" fmla="*/ 3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0" h="109">
                    <a:moveTo>
                      <a:pt x="72" y="30"/>
                    </a:moveTo>
                    <a:lnTo>
                      <a:pt x="80" y="0"/>
                    </a:lnTo>
                    <a:lnTo>
                      <a:pt x="0" y="55"/>
                    </a:lnTo>
                    <a:lnTo>
                      <a:pt x="80" y="109"/>
                    </a:lnTo>
                    <a:lnTo>
                      <a:pt x="72" y="80"/>
                    </a:lnTo>
                    <a:lnTo>
                      <a:pt x="150" y="80"/>
                    </a:lnTo>
                    <a:lnTo>
                      <a:pt x="137" y="55"/>
                    </a:lnTo>
                    <a:lnTo>
                      <a:pt x="150" y="30"/>
                    </a:lnTo>
                    <a:lnTo>
                      <a:pt x="72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3" name="Freeform 222"/>
              <p:cNvSpPr>
                <a:spLocks/>
              </p:cNvSpPr>
              <p:nvPr/>
            </p:nvSpPr>
            <p:spPr bwMode="auto">
              <a:xfrm>
                <a:off x="2976" y="3976"/>
                <a:ext cx="156" cy="117"/>
              </a:xfrm>
              <a:custGeom>
                <a:avLst/>
                <a:gdLst>
                  <a:gd name="T0" fmla="*/ 56 w 143"/>
                  <a:gd name="T1" fmla="*/ 25 h 107"/>
                  <a:gd name="T2" fmla="*/ 56 w 143"/>
                  <a:gd name="T3" fmla="*/ 0 h 107"/>
                  <a:gd name="T4" fmla="*/ 0 w 143"/>
                  <a:gd name="T5" fmla="*/ 38 h 107"/>
                  <a:gd name="T6" fmla="*/ 56 w 143"/>
                  <a:gd name="T7" fmla="*/ 77 h 107"/>
                  <a:gd name="T8" fmla="*/ 56 w 143"/>
                  <a:gd name="T9" fmla="*/ 45 h 107"/>
                  <a:gd name="T10" fmla="*/ 113 w 143"/>
                  <a:gd name="T11" fmla="*/ 76 h 107"/>
                  <a:gd name="T12" fmla="*/ 122 w 143"/>
                  <a:gd name="T13" fmla="*/ 107 h 107"/>
                  <a:gd name="T14" fmla="*/ 143 w 143"/>
                  <a:gd name="T15" fmla="*/ 107 h 107"/>
                  <a:gd name="T16" fmla="*/ 131 w 143"/>
                  <a:gd name="T17" fmla="*/ 66 h 107"/>
                  <a:gd name="T18" fmla="*/ 56 w 143"/>
                  <a:gd name="T19" fmla="*/ 2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3" h="107">
                    <a:moveTo>
                      <a:pt x="56" y="25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83" y="47"/>
                      <a:pt x="102" y="57"/>
                      <a:pt x="113" y="76"/>
                    </a:cubicBezTo>
                    <a:cubicBezTo>
                      <a:pt x="122" y="91"/>
                      <a:pt x="122" y="107"/>
                      <a:pt x="122" y="107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3" y="106"/>
                      <a:pt x="143" y="86"/>
                      <a:pt x="131" y="66"/>
                    </a:cubicBezTo>
                    <a:cubicBezTo>
                      <a:pt x="121" y="48"/>
                      <a:pt x="100" y="27"/>
                      <a:pt x="5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4" name="Freeform 223"/>
              <p:cNvSpPr>
                <a:spLocks/>
              </p:cNvSpPr>
              <p:nvPr/>
            </p:nvSpPr>
            <p:spPr bwMode="auto">
              <a:xfrm>
                <a:off x="2988" y="4197"/>
                <a:ext cx="136" cy="139"/>
              </a:xfrm>
              <a:custGeom>
                <a:avLst/>
                <a:gdLst>
                  <a:gd name="T0" fmla="*/ 123 w 125"/>
                  <a:gd name="T1" fmla="*/ 55 h 127"/>
                  <a:gd name="T2" fmla="*/ 116 w 125"/>
                  <a:gd name="T3" fmla="*/ 33 h 127"/>
                  <a:gd name="T4" fmla="*/ 116 w 125"/>
                  <a:gd name="T5" fmla="*/ 33 h 127"/>
                  <a:gd name="T6" fmla="*/ 116 w 125"/>
                  <a:gd name="T7" fmla="*/ 33 h 127"/>
                  <a:gd name="T8" fmla="*/ 114 w 125"/>
                  <a:gd name="T9" fmla="*/ 29 h 127"/>
                  <a:gd name="T10" fmla="*/ 112 w 125"/>
                  <a:gd name="T11" fmla="*/ 27 h 127"/>
                  <a:gd name="T12" fmla="*/ 112 w 125"/>
                  <a:gd name="T13" fmla="*/ 27 h 127"/>
                  <a:gd name="T14" fmla="*/ 112 w 125"/>
                  <a:gd name="T15" fmla="*/ 27 h 127"/>
                  <a:gd name="T16" fmla="*/ 89 w 125"/>
                  <a:gd name="T17" fmla="*/ 9 h 127"/>
                  <a:gd name="T18" fmla="*/ 94 w 125"/>
                  <a:gd name="T19" fmla="*/ 0 h 127"/>
                  <a:gd name="T20" fmla="*/ 60 w 125"/>
                  <a:gd name="T21" fmla="*/ 10 h 127"/>
                  <a:gd name="T22" fmla="*/ 80 w 125"/>
                  <a:gd name="T23" fmla="*/ 38 h 127"/>
                  <a:gd name="T24" fmla="*/ 82 w 125"/>
                  <a:gd name="T25" fmla="*/ 28 h 127"/>
                  <a:gd name="T26" fmla="*/ 95 w 125"/>
                  <a:gd name="T27" fmla="*/ 39 h 127"/>
                  <a:gd name="T28" fmla="*/ 97 w 125"/>
                  <a:gd name="T29" fmla="*/ 43 h 127"/>
                  <a:gd name="T30" fmla="*/ 83 w 125"/>
                  <a:gd name="T31" fmla="*/ 93 h 127"/>
                  <a:gd name="T32" fmla="*/ 33 w 125"/>
                  <a:gd name="T33" fmla="*/ 79 h 127"/>
                  <a:gd name="T34" fmla="*/ 47 w 125"/>
                  <a:gd name="T35" fmla="*/ 29 h 127"/>
                  <a:gd name="T36" fmla="*/ 52 w 125"/>
                  <a:gd name="T37" fmla="*/ 27 h 127"/>
                  <a:gd name="T38" fmla="*/ 48 w 125"/>
                  <a:gd name="T39" fmla="*/ 6 h 127"/>
                  <a:gd name="T40" fmla="*/ 37 w 125"/>
                  <a:gd name="T41" fmla="*/ 11 h 127"/>
                  <a:gd name="T42" fmla="*/ 15 w 125"/>
                  <a:gd name="T43" fmla="*/ 89 h 127"/>
                  <a:gd name="T44" fmla="*/ 94 w 125"/>
                  <a:gd name="T45" fmla="*/ 111 h 127"/>
                  <a:gd name="T46" fmla="*/ 123 w 125"/>
                  <a:gd name="T47" fmla="*/ 5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5" h="127">
                    <a:moveTo>
                      <a:pt x="123" y="55"/>
                    </a:moveTo>
                    <a:cubicBezTo>
                      <a:pt x="122" y="47"/>
                      <a:pt x="120" y="40"/>
                      <a:pt x="116" y="33"/>
                    </a:cubicBezTo>
                    <a:cubicBezTo>
                      <a:pt x="116" y="33"/>
                      <a:pt x="116" y="33"/>
                      <a:pt x="116" y="33"/>
                    </a:cubicBezTo>
                    <a:cubicBezTo>
                      <a:pt x="116" y="33"/>
                      <a:pt x="116" y="33"/>
                      <a:pt x="116" y="33"/>
                    </a:cubicBezTo>
                    <a:cubicBezTo>
                      <a:pt x="115" y="32"/>
                      <a:pt x="114" y="31"/>
                      <a:pt x="114" y="29"/>
                    </a:cubicBezTo>
                    <a:cubicBezTo>
                      <a:pt x="113" y="29"/>
                      <a:pt x="113" y="28"/>
                      <a:pt x="112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06" y="19"/>
                      <a:pt x="98" y="13"/>
                      <a:pt x="89" y="9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7" y="31"/>
                      <a:pt x="91" y="34"/>
                      <a:pt x="95" y="39"/>
                    </a:cubicBezTo>
                    <a:cubicBezTo>
                      <a:pt x="95" y="39"/>
                      <a:pt x="96" y="41"/>
                      <a:pt x="97" y="43"/>
                    </a:cubicBezTo>
                    <a:cubicBezTo>
                      <a:pt x="107" y="61"/>
                      <a:pt x="101" y="83"/>
                      <a:pt x="83" y="93"/>
                    </a:cubicBezTo>
                    <a:cubicBezTo>
                      <a:pt x="66" y="103"/>
                      <a:pt x="43" y="97"/>
                      <a:pt x="33" y="79"/>
                    </a:cubicBezTo>
                    <a:cubicBezTo>
                      <a:pt x="23" y="62"/>
                      <a:pt x="29" y="39"/>
                      <a:pt x="47" y="29"/>
                    </a:cubicBezTo>
                    <a:cubicBezTo>
                      <a:pt x="49" y="28"/>
                      <a:pt x="50" y="27"/>
                      <a:pt x="52" y="2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7"/>
                      <a:pt x="41" y="9"/>
                      <a:pt x="37" y="11"/>
                    </a:cubicBezTo>
                    <a:cubicBezTo>
                      <a:pt x="10" y="26"/>
                      <a:pt x="0" y="62"/>
                      <a:pt x="15" y="89"/>
                    </a:cubicBezTo>
                    <a:cubicBezTo>
                      <a:pt x="31" y="117"/>
                      <a:pt x="66" y="127"/>
                      <a:pt x="94" y="111"/>
                    </a:cubicBezTo>
                    <a:cubicBezTo>
                      <a:pt x="114" y="99"/>
                      <a:pt x="125" y="77"/>
                      <a:pt x="123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5" name="Freeform 224"/>
              <p:cNvSpPr>
                <a:spLocks/>
              </p:cNvSpPr>
              <p:nvPr/>
            </p:nvSpPr>
            <p:spPr bwMode="auto">
              <a:xfrm>
                <a:off x="3727" y="4236"/>
                <a:ext cx="68" cy="96"/>
              </a:xfrm>
              <a:custGeom>
                <a:avLst/>
                <a:gdLst>
                  <a:gd name="T0" fmla="*/ 46 w 63"/>
                  <a:gd name="T1" fmla="*/ 0 h 88"/>
                  <a:gd name="T2" fmla="*/ 20 w 63"/>
                  <a:gd name="T3" fmla="*/ 15 h 88"/>
                  <a:gd name="T4" fmla="*/ 36 w 63"/>
                  <a:gd name="T5" fmla="*/ 44 h 88"/>
                  <a:gd name="T6" fmla="*/ 34 w 63"/>
                  <a:gd name="T7" fmla="*/ 47 h 88"/>
                  <a:gd name="T8" fmla="*/ 15 w 63"/>
                  <a:gd name="T9" fmla="*/ 47 h 88"/>
                  <a:gd name="T10" fmla="*/ 15 w 63"/>
                  <a:gd name="T11" fmla="*/ 36 h 88"/>
                  <a:gd name="T12" fmla="*/ 0 w 63"/>
                  <a:gd name="T13" fmla="*/ 62 h 88"/>
                  <a:gd name="T14" fmla="*/ 16 w 63"/>
                  <a:gd name="T15" fmla="*/ 88 h 88"/>
                  <a:gd name="T16" fmla="*/ 15 w 63"/>
                  <a:gd name="T17" fmla="*/ 77 h 88"/>
                  <a:gd name="T18" fmla="*/ 28 w 63"/>
                  <a:gd name="T19" fmla="*/ 76 h 88"/>
                  <a:gd name="T20" fmla="*/ 40 w 63"/>
                  <a:gd name="T21" fmla="*/ 70 h 88"/>
                  <a:gd name="T22" fmla="*/ 59 w 63"/>
                  <a:gd name="T23" fmla="*/ 38 h 88"/>
                  <a:gd name="T24" fmla="*/ 59 w 63"/>
                  <a:gd name="T25" fmla="*/ 23 h 88"/>
                  <a:gd name="T26" fmla="*/ 46 w 63"/>
                  <a:gd name="T2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3" h="88">
                    <a:moveTo>
                      <a:pt x="46" y="0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7" y="45"/>
                      <a:pt x="36" y="47"/>
                      <a:pt x="34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28" y="76"/>
                      <a:pt x="28" y="76"/>
                      <a:pt x="28" y="76"/>
                    </a:cubicBezTo>
                    <a:cubicBezTo>
                      <a:pt x="36" y="76"/>
                      <a:pt x="40" y="70"/>
                      <a:pt x="40" y="70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3" y="29"/>
                      <a:pt x="59" y="23"/>
                      <a:pt x="59" y="23"/>
                    </a:cubicBez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6" name="Freeform 225"/>
              <p:cNvSpPr>
                <a:spLocks/>
              </p:cNvSpPr>
              <p:nvPr/>
            </p:nvSpPr>
            <p:spPr bwMode="auto">
              <a:xfrm>
                <a:off x="3653" y="4243"/>
                <a:ext cx="67" cy="77"/>
              </a:xfrm>
              <a:custGeom>
                <a:avLst/>
                <a:gdLst>
                  <a:gd name="T0" fmla="*/ 28 w 62"/>
                  <a:gd name="T1" fmla="*/ 41 h 71"/>
                  <a:gd name="T2" fmla="*/ 27 w 62"/>
                  <a:gd name="T3" fmla="*/ 37 h 71"/>
                  <a:gd name="T4" fmla="*/ 36 w 62"/>
                  <a:gd name="T5" fmla="*/ 21 h 71"/>
                  <a:gd name="T6" fmla="*/ 45 w 62"/>
                  <a:gd name="T7" fmla="*/ 26 h 71"/>
                  <a:gd name="T8" fmla="*/ 30 w 62"/>
                  <a:gd name="T9" fmla="*/ 0 h 71"/>
                  <a:gd name="T10" fmla="*/ 0 w 62"/>
                  <a:gd name="T11" fmla="*/ 1 h 71"/>
                  <a:gd name="T12" fmla="*/ 10 w 62"/>
                  <a:gd name="T13" fmla="*/ 6 h 71"/>
                  <a:gd name="T14" fmla="*/ 4 w 62"/>
                  <a:gd name="T15" fmla="*/ 17 h 71"/>
                  <a:gd name="T16" fmla="*/ 3 w 62"/>
                  <a:gd name="T17" fmla="*/ 31 h 71"/>
                  <a:gd name="T18" fmla="*/ 22 w 62"/>
                  <a:gd name="T19" fmla="*/ 63 h 71"/>
                  <a:gd name="T20" fmla="*/ 36 w 62"/>
                  <a:gd name="T21" fmla="*/ 71 h 71"/>
                  <a:gd name="T22" fmla="*/ 62 w 62"/>
                  <a:gd name="T23" fmla="*/ 71 h 71"/>
                  <a:gd name="T24" fmla="*/ 62 w 62"/>
                  <a:gd name="T25" fmla="*/ 41 h 71"/>
                  <a:gd name="T26" fmla="*/ 28 w 62"/>
                  <a:gd name="T27" fmla="*/ 4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" h="71">
                    <a:moveTo>
                      <a:pt x="28" y="41"/>
                    </a:moveTo>
                    <a:cubicBezTo>
                      <a:pt x="27" y="40"/>
                      <a:pt x="26" y="39"/>
                      <a:pt x="27" y="37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0" y="24"/>
                      <a:pt x="3" y="31"/>
                      <a:pt x="3" y="3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8" y="71"/>
                      <a:pt x="36" y="71"/>
                      <a:pt x="36" y="71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2" y="41"/>
                      <a:pt x="62" y="41"/>
                      <a:pt x="62" y="41"/>
                    </a:cubicBezTo>
                    <a:lnTo>
                      <a:pt x="28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7" name="Freeform 226"/>
              <p:cNvSpPr>
                <a:spLocks/>
              </p:cNvSpPr>
              <p:nvPr/>
            </p:nvSpPr>
            <p:spPr bwMode="auto">
              <a:xfrm>
                <a:off x="3675" y="4196"/>
                <a:ext cx="100" cy="49"/>
              </a:xfrm>
              <a:custGeom>
                <a:avLst/>
                <a:gdLst>
                  <a:gd name="T0" fmla="*/ 75 w 91"/>
                  <a:gd name="T1" fmla="*/ 7 h 45"/>
                  <a:gd name="T2" fmla="*/ 64 w 91"/>
                  <a:gd name="T3" fmla="*/ 0 h 45"/>
                  <a:gd name="T4" fmla="*/ 26 w 91"/>
                  <a:gd name="T5" fmla="*/ 0 h 45"/>
                  <a:gd name="T6" fmla="*/ 13 w 91"/>
                  <a:gd name="T7" fmla="*/ 8 h 45"/>
                  <a:gd name="T8" fmla="*/ 0 w 91"/>
                  <a:gd name="T9" fmla="*/ 30 h 45"/>
                  <a:gd name="T10" fmla="*/ 26 w 91"/>
                  <a:gd name="T11" fmla="*/ 45 h 45"/>
                  <a:gd name="T12" fmla="*/ 43 w 91"/>
                  <a:gd name="T13" fmla="*/ 16 h 45"/>
                  <a:gd name="T14" fmla="*/ 46 w 91"/>
                  <a:gd name="T15" fmla="*/ 17 h 45"/>
                  <a:gd name="T16" fmla="*/ 56 w 91"/>
                  <a:gd name="T17" fmla="*/ 33 h 45"/>
                  <a:gd name="T18" fmla="*/ 47 w 91"/>
                  <a:gd name="T19" fmla="*/ 38 h 45"/>
                  <a:gd name="T20" fmla="*/ 77 w 91"/>
                  <a:gd name="T21" fmla="*/ 38 h 45"/>
                  <a:gd name="T22" fmla="*/ 91 w 91"/>
                  <a:gd name="T23" fmla="*/ 12 h 45"/>
                  <a:gd name="T24" fmla="*/ 82 w 91"/>
                  <a:gd name="T25" fmla="*/ 18 h 45"/>
                  <a:gd name="T26" fmla="*/ 75 w 91"/>
                  <a:gd name="T27" fmla="*/ 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" h="45">
                    <a:moveTo>
                      <a:pt x="75" y="7"/>
                    </a:moveTo>
                    <a:cubicBezTo>
                      <a:pt x="71" y="1"/>
                      <a:pt x="64" y="0"/>
                      <a:pt x="64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6" y="1"/>
                      <a:pt x="13" y="8"/>
                      <a:pt x="13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5"/>
                      <a:pt x="46" y="15"/>
                      <a:pt x="46" y="17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82" y="18"/>
                      <a:pt x="82" y="18"/>
                      <a:pt x="82" y="18"/>
                    </a:cubicBezTo>
                    <a:lnTo>
                      <a:pt x="7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8" name="Freeform 227"/>
              <p:cNvSpPr>
                <a:spLocks/>
              </p:cNvSpPr>
              <p:nvPr/>
            </p:nvSpPr>
            <p:spPr bwMode="auto">
              <a:xfrm>
                <a:off x="3508" y="4205"/>
                <a:ext cx="57" cy="67"/>
              </a:xfrm>
              <a:custGeom>
                <a:avLst/>
                <a:gdLst>
                  <a:gd name="T0" fmla="*/ 34 w 53"/>
                  <a:gd name="T1" fmla="*/ 10 h 62"/>
                  <a:gd name="T2" fmla="*/ 40 w 53"/>
                  <a:gd name="T3" fmla="*/ 3 h 62"/>
                  <a:gd name="T4" fmla="*/ 0 w 53"/>
                  <a:gd name="T5" fmla="*/ 0 h 62"/>
                  <a:gd name="T6" fmla="*/ 19 w 53"/>
                  <a:gd name="T7" fmla="*/ 34 h 62"/>
                  <a:gd name="T8" fmla="*/ 24 w 53"/>
                  <a:gd name="T9" fmla="*/ 25 h 62"/>
                  <a:gd name="T10" fmla="*/ 36 w 53"/>
                  <a:gd name="T11" fmla="*/ 53 h 62"/>
                  <a:gd name="T12" fmla="*/ 35 w 53"/>
                  <a:gd name="T13" fmla="*/ 59 h 62"/>
                  <a:gd name="T14" fmla="*/ 52 w 53"/>
                  <a:gd name="T15" fmla="*/ 62 h 62"/>
                  <a:gd name="T16" fmla="*/ 53 w 53"/>
                  <a:gd name="T17" fmla="*/ 53 h 62"/>
                  <a:gd name="T18" fmla="*/ 34 w 53"/>
                  <a:gd name="T19" fmla="*/ 1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62">
                    <a:moveTo>
                      <a:pt x="34" y="10"/>
                    </a:moveTo>
                    <a:cubicBezTo>
                      <a:pt x="40" y="3"/>
                      <a:pt x="40" y="3"/>
                      <a:pt x="4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31" y="32"/>
                      <a:pt x="36" y="42"/>
                      <a:pt x="36" y="53"/>
                    </a:cubicBezTo>
                    <a:cubicBezTo>
                      <a:pt x="36" y="55"/>
                      <a:pt x="36" y="57"/>
                      <a:pt x="35" y="59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3" y="59"/>
                      <a:pt x="53" y="56"/>
                      <a:pt x="53" y="53"/>
                    </a:cubicBezTo>
                    <a:cubicBezTo>
                      <a:pt x="53" y="36"/>
                      <a:pt x="45" y="21"/>
                      <a:pt x="3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9" name="Freeform 228"/>
              <p:cNvSpPr>
                <a:spLocks/>
              </p:cNvSpPr>
              <p:nvPr/>
            </p:nvSpPr>
            <p:spPr bwMode="auto">
              <a:xfrm>
                <a:off x="3434" y="4203"/>
                <a:ext cx="54" cy="84"/>
              </a:xfrm>
              <a:custGeom>
                <a:avLst/>
                <a:gdLst>
                  <a:gd name="T0" fmla="*/ 36 w 50"/>
                  <a:gd name="T1" fmla="*/ 4 h 77"/>
                  <a:gd name="T2" fmla="*/ 10 w 50"/>
                  <a:gd name="T3" fmla="*/ 43 h 77"/>
                  <a:gd name="T4" fmla="*/ 0 w 50"/>
                  <a:gd name="T5" fmla="*/ 42 h 77"/>
                  <a:gd name="T6" fmla="*/ 19 w 50"/>
                  <a:gd name="T7" fmla="*/ 77 h 77"/>
                  <a:gd name="T8" fmla="*/ 37 w 50"/>
                  <a:gd name="T9" fmla="*/ 43 h 77"/>
                  <a:gd name="T10" fmla="*/ 27 w 50"/>
                  <a:gd name="T11" fmla="*/ 44 h 77"/>
                  <a:gd name="T12" fmla="*/ 45 w 50"/>
                  <a:gd name="T13" fmla="*/ 19 h 77"/>
                  <a:gd name="T14" fmla="*/ 50 w 50"/>
                  <a:gd name="T15" fmla="*/ 16 h 77"/>
                  <a:gd name="T16" fmla="*/ 44 w 50"/>
                  <a:gd name="T17" fmla="*/ 0 h 77"/>
                  <a:gd name="T18" fmla="*/ 36 w 50"/>
                  <a:gd name="T19" fmla="*/ 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77">
                    <a:moveTo>
                      <a:pt x="36" y="4"/>
                    </a:moveTo>
                    <a:cubicBezTo>
                      <a:pt x="21" y="13"/>
                      <a:pt x="13" y="28"/>
                      <a:pt x="10" y="4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37" y="43"/>
                      <a:pt x="37" y="43"/>
                      <a:pt x="37" y="4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9" y="34"/>
                      <a:pt x="35" y="25"/>
                      <a:pt x="45" y="19"/>
                    </a:cubicBezTo>
                    <a:cubicBezTo>
                      <a:pt x="47" y="18"/>
                      <a:pt x="49" y="17"/>
                      <a:pt x="50" y="1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1" y="1"/>
                      <a:pt x="38" y="3"/>
                      <a:pt x="3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0" name="Freeform 229"/>
              <p:cNvSpPr>
                <a:spLocks/>
              </p:cNvSpPr>
              <p:nvPr/>
            </p:nvSpPr>
            <p:spPr bwMode="auto">
              <a:xfrm>
                <a:off x="3463" y="4294"/>
                <a:ext cx="87" cy="36"/>
              </a:xfrm>
              <a:custGeom>
                <a:avLst/>
                <a:gdLst>
                  <a:gd name="T0" fmla="*/ 47 w 80"/>
                  <a:gd name="T1" fmla="*/ 9 h 33"/>
                  <a:gd name="T2" fmla="*/ 16 w 80"/>
                  <a:gd name="T3" fmla="*/ 4 h 33"/>
                  <a:gd name="T4" fmla="*/ 11 w 80"/>
                  <a:gd name="T5" fmla="*/ 1 h 33"/>
                  <a:gd name="T6" fmla="*/ 0 w 80"/>
                  <a:gd name="T7" fmla="*/ 14 h 33"/>
                  <a:gd name="T8" fmla="*/ 8 w 80"/>
                  <a:gd name="T9" fmla="*/ 19 h 33"/>
                  <a:gd name="T10" fmla="*/ 54 w 80"/>
                  <a:gd name="T11" fmla="*/ 24 h 33"/>
                  <a:gd name="T12" fmla="*/ 57 w 80"/>
                  <a:gd name="T13" fmla="*/ 33 h 33"/>
                  <a:gd name="T14" fmla="*/ 80 w 80"/>
                  <a:gd name="T15" fmla="*/ 1 h 33"/>
                  <a:gd name="T16" fmla="*/ 42 w 80"/>
                  <a:gd name="T17" fmla="*/ 0 h 33"/>
                  <a:gd name="T18" fmla="*/ 47 w 80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" h="33">
                    <a:moveTo>
                      <a:pt x="47" y="9"/>
                    </a:moveTo>
                    <a:cubicBezTo>
                      <a:pt x="37" y="11"/>
                      <a:pt x="26" y="10"/>
                      <a:pt x="16" y="4"/>
                    </a:cubicBezTo>
                    <a:cubicBezTo>
                      <a:pt x="15" y="3"/>
                      <a:pt x="13" y="2"/>
                      <a:pt x="11" y="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6"/>
                      <a:pt x="5" y="18"/>
                      <a:pt x="8" y="19"/>
                    </a:cubicBezTo>
                    <a:cubicBezTo>
                      <a:pt x="22" y="28"/>
                      <a:pt x="39" y="29"/>
                      <a:pt x="54" y="24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42" y="0"/>
                      <a:pt x="42" y="0"/>
                      <a:pt x="42" y="0"/>
                    </a:cubicBez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1" name="Freeform 230"/>
              <p:cNvSpPr>
                <a:spLocks/>
              </p:cNvSpPr>
              <p:nvPr/>
            </p:nvSpPr>
            <p:spPr bwMode="auto">
              <a:xfrm>
                <a:off x="3228" y="4199"/>
                <a:ext cx="118" cy="66"/>
              </a:xfrm>
              <a:custGeom>
                <a:avLst/>
                <a:gdLst>
                  <a:gd name="T0" fmla="*/ 73 w 109"/>
                  <a:gd name="T1" fmla="*/ 5 h 60"/>
                  <a:gd name="T2" fmla="*/ 73 w 109"/>
                  <a:gd name="T3" fmla="*/ 5 h 60"/>
                  <a:gd name="T4" fmla="*/ 50 w 109"/>
                  <a:gd name="T5" fmla="*/ 0 h 60"/>
                  <a:gd name="T6" fmla="*/ 50 w 109"/>
                  <a:gd name="T7" fmla="*/ 0 h 60"/>
                  <a:gd name="T8" fmla="*/ 50 w 109"/>
                  <a:gd name="T9" fmla="*/ 0 h 60"/>
                  <a:gd name="T10" fmla="*/ 46 w 109"/>
                  <a:gd name="T11" fmla="*/ 0 h 60"/>
                  <a:gd name="T12" fmla="*/ 43 w 109"/>
                  <a:gd name="T13" fmla="*/ 0 h 60"/>
                  <a:gd name="T14" fmla="*/ 43 w 109"/>
                  <a:gd name="T15" fmla="*/ 0 h 60"/>
                  <a:gd name="T16" fmla="*/ 43 w 109"/>
                  <a:gd name="T17" fmla="*/ 0 h 60"/>
                  <a:gd name="T18" fmla="*/ 14 w 109"/>
                  <a:gd name="T19" fmla="*/ 11 h 60"/>
                  <a:gd name="T20" fmla="*/ 9 w 109"/>
                  <a:gd name="T21" fmla="*/ 2 h 60"/>
                  <a:gd name="T22" fmla="*/ 0 w 109"/>
                  <a:gd name="T23" fmla="*/ 38 h 60"/>
                  <a:gd name="T24" fmla="*/ 36 w 109"/>
                  <a:gd name="T25" fmla="*/ 34 h 60"/>
                  <a:gd name="T26" fmla="*/ 28 w 109"/>
                  <a:gd name="T27" fmla="*/ 27 h 60"/>
                  <a:gd name="T28" fmla="*/ 44 w 109"/>
                  <a:gd name="T29" fmla="*/ 22 h 60"/>
                  <a:gd name="T30" fmla="*/ 49 w 109"/>
                  <a:gd name="T31" fmla="*/ 22 h 60"/>
                  <a:gd name="T32" fmla="*/ 87 w 109"/>
                  <a:gd name="T33" fmla="*/ 60 h 60"/>
                  <a:gd name="T34" fmla="*/ 109 w 109"/>
                  <a:gd name="T35" fmla="*/ 58 h 60"/>
                  <a:gd name="T36" fmla="*/ 73 w 109"/>
                  <a:gd name="T37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9" h="60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6" y="2"/>
                      <a:pt x="58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2" y="1"/>
                      <a:pt x="22" y="5"/>
                      <a:pt x="14" y="1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3" y="24"/>
                      <a:pt x="38" y="22"/>
                      <a:pt x="44" y="22"/>
                    </a:cubicBezTo>
                    <a:cubicBezTo>
                      <a:pt x="44" y="22"/>
                      <a:pt x="48" y="21"/>
                      <a:pt x="49" y="22"/>
                    </a:cubicBezTo>
                    <a:cubicBezTo>
                      <a:pt x="70" y="22"/>
                      <a:pt x="87" y="39"/>
                      <a:pt x="87" y="60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08" y="34"/>
                      <a:pt x="94" y="14"/>
                      <a:pt x="7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2" name="Freeform 231"/>
              <p:cNvSpPr>
                <a:spLocks/>
              </p:cNvSpPr>
              <p:nvPr/>
            </p:nvSpPr>
            <p:spPr bwMode="auto">
              <a:xfrm>
                <a:off x="3217" y="4262"/>
                <a:ext cx="119" cy="65"/>
              </a:xfrm>
              <a:custGeom>
                <a:avLst/>
                <a:gdLst>
                  <a:gd name="T0" fmla="*/ 81 w 109"/>
                  <a:gd name="T1" fmla="*/ 32 h 60"/>
                  <a:gd name="T2" fmla="*/ 65 w 109"/>
                  <a:gd name="T3" fmla="*/ 38 h 60"/>
                  <a:gd name="T4" fmla="*/ 60 w 109"/>
                  <a:gd name="T5" fmla="*/ 38 h 60"/>
                  <a:gd name="T6" fmla="*/ 22 w 109"/>
                  <a:gd name="T7" fmla="*/ 0 h 60"/>
                  <a:gd name="T8" fmla="*/ 0 w 109"/>
                  <a:gd name="T9" fmla="*/ 2 h 60"/>
                  <a:gd name="T10" fmla="*/ 36 w 109"/>
                  <a:gd name="T11" fmla="*/ 55 h 60"/>
                  <a:gd name="T12" fmla="*/ 36 w 109"/>
                  <a:gd name="T13" fmla="*/ 55 h 60"/>
                  <a:gd name="T14" fmla="*/ 59 w 109"/>
                  <a:gd name="T15" fmla="*/ 60 h 60"/>
                  <a:gd name="T16" fmla="*/ 59 w 109"/>
                  <a:gd name="T17" fmla="*/ 60 h 60"/>
                  <a:gd name="T18" fmla="*/ 60 w 109"/>
                  <a:gd name="T19" fmla="*/ 60 h 60"/>
                  <a:gd name="T20" fmla="*/ 63 w 109"/>
                  <a:gd name="T21" fmla="*/ 60 h 60"/>
                  <a:gd name="T22" fmla="*/ 66 w 109"/>
                  <a:gd name="T23" fmla="*/ 60 h 60"/>
                  <a:gd name="T24" fmla="*/ 67 w 109"/>
                  <a:gd name="T25" fmla="*/ 60 h 60"/>
                  <a:gd name="T26" fmla="*/ 67 w 109"/>
                  <a:gd name="T27" fmla="*/ 60 h 60"/>
                  <a:gd name="T28" fmla="*/ 95 w 109"/>
                  <a:gd name="T29" fmla="*/ 49 h 60"/>
                  <a:gd name="T30" fmla="*/ 101 w 109"/>
                  <a:gd name="T31" fmla="*/ 58 h 60"/>
                  <a:gd name="T32" fmla="*/ 109 w 109"/>
                  <a:gd name="T33" fmla="*/ 22 h 60"/>
                  <a:gd name="T34" fmla="*/ 73 w 109"/>
                  <a:gd name="T35" fmla="*/ 25 h 60"/>
                  <a:gd name="T36" fmla="*/ 81 w 109"/>
                  <a:gd name="T37" fmla="*/ 3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9" h="60">
                    <a:moveTo>
                      <a:pt x="81" y="32"/>
                    </a:moveTo>
                    <a:cubicBezTo>
                      <a:pt x="76" y="35"/>
                      <a:pt x="71" y="37"/>
                      <a:pt x="65" y="38"/>
                    </a:cubicBezTo>
                    <a:cubicBezTo>
                      <a:pt x="65" y="38"/>
                      <a:pt x="62" y="38"/>
                      <a:pt x="60" y="38"/>
                    </a:cubicBezTo>
                    <a:cubicBezTo>
                      <a:pt x="39" y="38"/>
                      <a:pt x="22" y="21"/>
                      <a:pt x="2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6"/>
                      <a:pt x="15" y="46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43" y="58"/>
                      <a:pt x="51" y="60"/>
                      <a:pt x="59" y="60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1" y="60"/>
                      <a:pt x="62" y="60"/>
                      <a:pt x="63" y="60"/>
                    </a:cubicBezTo>
                    <a:cubicBezTo>
                      <a:pt x="64" y="60"/>
                      <a:pt x="65" y="60"/>
                      <a:pt x="66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77" y="59"/>
                      <a:pt x="87" y="55"/>
                      <a:pt x="95" y="49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9" y="22"/>
                      <a:pt x="109" y="22"/>
                      <a:pt x="109" y="22"/>
                    </a:cubicBezTo>
                    <a:cubicBezTo>
                      <a:pt x="73" y="25"/>
                      <a:pt x="73" y="25"/>
                      <a:pt x="73" y="25"/>
                    </a:cubicBezTo>
                    <a:lnTo>
                      <a:pt x="8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3" name="Freeform 232"/>
              <p:cNvSpPr>
                <a:spLocks/>
              </p:cNvSpPr>
              <p:nvPr/>
            </p:nvSpPr>
            <p:spPr bwMode="auto">
              <a:xfrm>
                <a:off x="3439" y="3981"/>
                <a:ext cx="104" cy="117"/>
              </a:xfrm>
              <a:custGeom>
                <a:avLst/>
                <a:gdLst>
                  <a:gd name="T0" fmla="*/ 75 w 104"/>
                  <a:gd name="T1" fmla="*/ 23 h 117"/>
                  <a:gd name="T2" fmla="*/ 49 w 104"/>
                  <a:gd name="T3" fmla="*/ 23 h 117"/>
                  <a:gd name="T4" fmla="*/ 49 w 104"/>
                  <a:gd name="T5" fmla="*/ 0 h 117"/>
                  <a:gd name="T6" fmla="*/ 0 w 104"/>
                  <a:gd name="T7" fmla="*/ 39 h 117"/>
                  <a:gd name="T8" fmla="*/ 49 w 104"/>
                  <a:gd name="T9" fmla="*/ 78 h 117"/>
                  <a:gd name="T10" fmla="*/ 49 w 104"/>
                  <a:gd name="T11" fmla="*/ 53 h 117"/>
                  <a:gd name="T12" fmla="*/ 75 w 104"/>
                  <a:gd name="T13" fmla="*/ 53 h 117"/>
                  <a:gd name="T14" fmla="*/ 75 w 104"/>
                  <a:gd name="T15" fmla="*/ 117 h 117"/>
                  <a:gd name="T16" fmla="*/ 104 w 104"/>
                  <a:gd name="T17" fmla="*/ 117 h 117"/>
                  <a:gd name="T18" fmla="*/ 104 w 104"/>
                  <a:gd name="T19" fmla="*/ 23 h 117"/>
                  <a:gd name="T20" fmla="*/ 96 w 104"/>
                  <a:gd name="T21" fmla="*/ 23 h 117"/>
                  <a:gd name="T22" fmla="*/ 75 w 104"/>
                  <a:gd name="T23" fmla="*/ 2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4" h="117">
                    <a:moveTo>
                      <a:pt x="75" y="23"/>
                    </a:moveTo>
                    <a:lnTo>
                      <a:pt x="49" y="23"/>
                    </a:lnTo>
                    <a:lnTo>
                      <a:pt x="49" y="0"/>
                    </a:lnTo>
                    <a:lnTo>
                      <a:pt x="0" y="39"/>
                    </a:lnTo>
                    <a:lnTo>
                      <a:pt x="49" y="78"/>
                    </a:lnTo>
                    <a:lnTo>
                      <a:pt x="49" y="53"/>
                    </a:lnTo>
                    <a:lnTo>
                      <a:pt x="75" y="53"/>
                    </a:lnTo>
                    <a:lnTo>
                      <a:pt x="75" y="117"/>
                    </a:lnTo>
                    <a:lnTo>
                      <a:pt x="104" y="117"/>
                    </a:lnTo>
                    <a:lnTo>
                      <a:pt x="104" y="23"/>
                    </a:lnTo>
                    <a:lnTo>
                      <a:pt x="96" y="23"/>
                    </a:lnTo>
                    <a:lnTo>
                      <a:pt x="75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4" name="Freeform 233"/>
              <p:cNvSpPr>
                <a:spLocks/>
              </p:cNvSpPr>
              <p:nvPr/>
            </p:nvSpPr>
            <p:spPr bwMode="auto">
              <a:xfrm>
                <a:off x="2790" y="4192"/>
                <a:ext cx="124" cy="135"/>
              </a:xfrm>
              <a:custGeom>
                <a:avLst/>
                <a:gdLst>
                  <a:gd name="T0" fmla="*/ 85 w 114"/>
                  <a:gd name="T1" fmla="*/ 42 h 124"/>
                  <a:gd name="T2" fmla="*/ 42 w 114"/>
                  <a:gd name="T3" fmla="*/ 0 h 124"/>
                  <a:gd name="T4" fmla="*/ 0 w 114"/>
                  <a:gd name="T5" fmla="*/ 42 h 124"/>
                  <a:gd name="T6" fmla="*/ 0 w 114"/>
                  <a:gd name="T7" fmla="*/ 124 h 124"/>
                  <a:gd name="T8" fmla="*/ 22 w 114"/>
                  <a:gd name="T9" fmla="*/ 124 h 124"/>
                  <a:gd name="T10" fmla="*/ 22 w 114"/>
                  <a:gd name="T11" fmla="*/ 42 h 124"/>
                  <a:gd name="T12" fmla="*/ 42 w 114"/>
                  <a:gd name="T13" fmla="*/ 22 h 124"/>
                  <a:gd name="T14" fmla="*/ 62 w 114"/>
                  <a:gd name="T15" fmla="*/ 42 h 124"/>
                  <a:gd name="T16" fmla="*/ 62 w 114"/>
                  <a:gd name="T17" fmla="*/ 61 h 124"/>
                  <a:gd name="T18" fmla="*/ 34 w 114"/>
                  <a:gd name="T19" fmla="*/ 61 h 124"/>
                  <a:gd name="T20" fmla="*/ 73 w 114"/>
                  <a:gd name="T21" fmla="*/ 114 h 124"/>
                  <a:gd name="T22" fmla="*/ 114 w 114"/>
                  <a:gd name="T23" fmla="*/ 61 h 124"/>
                  <a:gd name="T24" fmla="*/ 85 w 114"/>
                  <a:gd name="T25" fmla="*/ 61 h 124"/>
                  <a:gd name="T26" fmla="*/ 85 w 114"/>
                  <a:gd name="T27" fmla="*/ 4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24">
                    <a:moveTo>
                      <a:pt x="85" y="42"/>
                    </a:moveTo>
                    <a:cubicBezTo>
                      <a:pt x="85" y="19"/>
                      <a:pt x="66" y="0"/>
                      <a:pt x="42" y="0"/>
                    </a:cubicBezTo>
                    <a:cubicBezTo>
                      <a:pt x="19" y="0"/>
                      <a:pt x="0" y="19"/>
                      <a:pt x="0" y="42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31"/>
                      <a:pt x="31" y="22"/>
                      <a:pt x="42" y="22"/>
                    </a:cubicBezTo>
                    <a:cubicBezTo>
                      <a:pt x="53" y="22"/>
                      <a:pt x="62" y="31"/>
                      <a:pt x="62" y="42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114" y="61"/>
                      <a:pt x="114" y="61"/>
                      <a:pt x="114" y="61"/>
                    </a:cubicBezTo>
                    <a:cubicBezTo>
                      <a:pt x="85" y="61"/>
                      <a:pt x="85" y="61"/>
                      <a:pt x="85" y="61"/>
                    </a:cubicBezTo>
                    <a:lnTo>
                      <a:pt x="85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5" name="Freeform 234"/>
              <p:cNvSpPr>
                <a:spLocks/>
              </p:cNvSpPr>
              <p:nvPr/>
            </p:nvSpPr>
            <p:spPr bwMode="auto">
              <a:xfrm>
                <a:off x="3635" y="3992"/>
                <a:ext cx="111" cy="62"/>
              </a:xfrm>
              <a:custGeom>
                <a:avLst/>
                <a:gdLst>
                  <a:gd name="T0" fmla="*/ 52 w 111"/>
                  <a:gd name="T1" fmla="*/ 0 h 62"/>
                  <a:gd name="T2" fmla="*/ 0 w 111"/>
                  <a:gd name="T3" fmla="*/ 32 h 62"/>
                  <a:gd name="T4" fmla="*/ 52 w 111"/>
                  <a:gd name="T5" fmla="*/ 62 h 62"/>
                  <a:gd name="T6" fmla="*/ 52 w 111"/>
                  <a:gd name="T7" fmla="*/ 43 h 62"/>
                  <a:gd name="T8" fmla="*/ 111 w 111"/>
                  <a:gd name="T9" fmla="*/ 43 h 62"/>
                  <a:gd name="T10" fmla="*/ 111 w 111"/>
                  <a:gd name="T11" fmla="*/ 20 h 62"/>
                  <a:gd name="T12" fmla="*/ 52 w 111"/>
                  <a:gd name="T13" fmla="*/ 20 h 62"/>
                  <a:gd name="T14" fmla="*/ 52 w 111"/>
                  <a:gd name="T1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62">
                    <a:moveTo>
                      <a:pt x="52" y="0"/>
                    </a:moveTo>
                    <a:lnTo>
                      <a:pt x="0" y="32"/>
                    </a:lnTo>
                    <a:lnTo>
                      <a:pt x="52" y="62"/>
                    </a:lnTo>
                    <a:lnTo>
                      <a:pt x="52" y="43"/>
                    </a:lnTo>
                    <a:lnTo>
                      <a:pt x="111" y="43"/>
                    </a:lnTo>
                    <a:lnTo>
                      <a:pt x="111" y="20"/>
                    </a:lnTo>
                    <a:lnTo>
                      <a:pt x="52" y="2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6" name="Freeform 235"/>
              <p:cNvSpPr>
                <a:spLocks/>
              </p:cNvSpPr>
              <p:nvPr/>
            </p:nvSpPr>
            <p:spPr bwMode="auto">
              <a:xfrm>
                <a:off x="3701" y="4035"/>
                <a:ext cx="110" cy="62"/>
              </a:xfrm>
              <a:custGeom>
                <a:avLst/>
                <a:gdLst>
                  <a:gd name="T0" fmla="*/ 58 w 110"/>
                  <a:gd name="T1" fmla="*/ 19 h 62"/>
                  <a:gd name="T2" fmla="*/ 0 w 110"/>
                  <a:gd name="T3" fmla="*/ 19 h 62"/>
                  <a:gd name="T4" fmla="*/ 0 w 110"/>
                  <a:gd name="T5" fmla="*/ 42 h 62"/>
                  <a:gd name="T6" fmla="*/ 58 w 110"/>
                  <a:gd name="T7" fmla="*/ 42 h 62"/>
                  <a:gd name="T8" fmla="*/ 58 w 110"/>
                  <a:gd name="T9" fmla="*/ 62 h 62"/>
                  <a:gd name="T10" fmla="*/ 110 w 110"/>
                  <a:gd name="T11" fmla="*/ 31 h 62"/>
                  <a:gd name="T12" fmla="*/ 58 w 110"/>
                  <a:gd name="T13" fmla="*/ 0 h 62"/>
                  <a:gd name="T14" fmla="*/ 58 w 110"/>
                  <a:gd name="T15" fmla="*/ 1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62">
                    <a:moveTo>
                      <a:pt x="58" y="19"/>
                    </a:moveTo>
                    <a:lnTo>
                      <a:pt x="0" y="19"/>
                    </a:lnTo>
                    <a:lnTo>
                      <a:pt x="0" y="42"/>
                    </a:lnTo>
                    <a:lnTo>
                      <a:pt x="58" y="42"/>
                    </a:lnTo>
                    <a:lnTo>
                      <a:pt x="58" y="62"/>
                    </a:lnTo>
                    <a:lnTo>
                      <a:pt x="110" y="31"/>
                    </a:lnTo>
                    <a:lnTo>
                      <a:pt x="58" y="0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7" name="Freeform 236"/>
              <p:cNvSpPr>
                <a:spLocks/>
              </p:cNvSpPr>
              <p:nvPr/>
            </p:nvSpPr>
            <p:spPr bwMode="auto">
              <a:xfrm>
                <a:off x="3196" y="4010"/>
                <a:ext cx="169" cy="63"/>
              </a:xfrm>
              <a:custGeom>
                <a:avLst/>
                <a:gdLst>
                  <a:gd name="T0" fmla="*/ 116 w 169"/>
                  <a:gd name="T1" fmla="*/ 19 h 63"/>
                  <a:gd name="T2" fmla="*/ 112 w 169"/>
                  <a:gd name="T3" fmla="*/ 19 h 63"/>
                  <a:gd name="T4" fmla="*/ 56 w 169"/>
                  <a:gd name="T5" fmla="*/ 19 h 63"/>
                  <a:gd name="T6" fmla="*/ 52 w 169"/>
                  <a:gd name="T7" fmla="*/ 19 h 63"/>
                  <a:gd name="T8" fmla="*/ 52 w 169"/>
                  <a:gd name="T9" fmla="*/ 0 h 63"/>
                  <a:gd name="T10" fmla="*/ 0 w 169"/>
                  <a:gd name="T11" fmla="*/ 31 h 63"/>
                  <a:gd name="T12" fmla="*/ 52 w 169"/>
                  <a:gd name="T13" fmla="*/ 63 h 63"/>
                  <a:gd name="T14" fmla="*/ 52 w 169"/>
                  <a:gd name="T15" fmla="*/ 42 h 63"/>
                  <a:gd name="T16" fmla="*/ 112 w 169"/>
                  <a:gd name="T17" fmla="*/ 42 h 63"/>
                  <a:gd name="T18" fmla="*/ 116 w 169"/>
                  <a:gd name="T19" fmla="*/ 42 h 63"/>
                  <a:gd name="T20" fmla="*/ 116 w 169"/>
                  <a:gd name="T21" fmla="*/ 63 h 63"/>
                  <a:gd name="T22" fmla="*/ 169 w 169"/>
                  <a:gd name="T23" fmla="*/ 31 h 63"/>
                  <a:gd name="T24" fmla="*/ 116 w 169"/>
                  <a:gd name="T25" fmla="*/ 0 h 63"/>
                  <a:gd name="T26" fmla="*/ 116 w 169"/>
                  <a:gd name="T27" fmla="*/ 1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9" h="63">
                    <a:moveTo>
                      <a:pt x="116" y="19"/>
                    </a:moveTo>
                    <a:lnTo>
                      <a:pt x="112" y="19"/>
                    </a:lnTo>
                    <a:lnTo>
                      <a:pt x="56" y="19"/>
                    </a:lnTo>
                    <a:lnTo>
                      <a:pt x="52" y="19"/>
                    </a:lnTo>
                    <a:lnTo>
                      <a:pt x="52" y="0"/>
                    </a:lnTo>
                    <a:lnTo>
                      <a:pt x="0" y="31"/>
                    </a:lnTo>
                    <a:lnTo>
                      <a:pt x="52" y="63"/>
                    </a:lnTo>
                    <a:lnTo>
                      <a:pt x="52" y="42"/>
                    </a:lnTo>
                    <a:lnTo>
                      <a:pt x="112" y="42"/>
                    </a:lnTo>
                    <a:lnTo>
                      <a:pt x="116" y="42"/>
                    </a:lnTo>
                    <a:lnTo>
                      <a:pt x="116" y="63"/>
                    </a:lnTo>
                    <a:lnTo>
                      <a:pt x="169" y="31"/>
                    </a:lnTo>
                    <a:lnTo>
                      <a:pt x="116" y="0"/>
                    </a:lnTo>
                    <a:lnTo>
                      <a:pt x="11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8" name="Freeform 237"/>
              <p:cNvSpPr>
                <a:spLocks/>
              </p:cNvSpPr>
              <p:nvPr/>
            </p:nvSpPr>
            <p:spPr bwMode="auto">
              <a:xfrm>
                <a:off x="2792" y="3980"/>
                <a:ext cx="138" cy="127"/>
              </a:xfrm>
              <a:custGeom>
                <a:avLst/>
                <a:gdLst>
                  <a:gd name="T0" fmla="*/ 60 w 127"/>
                  <a:gd name="T1" fmla="*/ 26 h 116"/>
                  <a:gd name="T2" fmla="*/ 73 w 127"/>
                  <a:gd name="T3" fmla="*/ 13 h 116"/>
                  <a:gd name="T4" fmla="*/ 0 w 127"/>
                  <a:gd name="T5" fmla="*/ 0 h 116"/>
                  <a:gd name="T6" fmla="*/ 14 w 127"/>
                  <a:gd name="T7" fmla="*/ 69 h 116"/>
                  <a:gd name="T8" fmla="*/ 32 w 127"/>
                  <a:gd name="T9" fmla="*/ 52 h 116"/>
                  <a:gd name="T10" fmla="*/ 53 w 127"/>
                  <a:gd name="T11" fmla="*/ 116 h 116"/>
                  <a:gd name="T12" fmla="*/ 60 w 127"/>
                  <a:gd name="T13" fmla="*/ 2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7" h="116">
                    <a:moveTo>
                      <a:pt x="60" y="26"/>
                    </a:moveTo>
                    <a:cubicBezTo>
                      <a:pt x="73" y="13"/>
                      <a:pt x="73" y="13"/>
                      <a:pt x="73" y="1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84" y="74"/>
                      <a:pt x="53" y="116"/>
                      <a:pt x="53" y="116"/>
                    </a:cubicBezTo>
                    <a:cubicBezTo>
                      <a:pt x="127" y="80"/>
                      <a:pt x="86" y="43"/>
                      <a:pt x="6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9" name="Oval 238"/>
              <p:cNvSpPr>
                <a:spLocks noChangeArrowheads="1"/>
              </p:cNvSpPr>
              <p:nvPr/>
            </p:nvSpPr>
            <p:spPr bwMode="auto">
              <a:xfrm>
                <a:off x="3852" y="3282"/>
                <a:ext cx="199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0" name="Oval 239"/>
              <p:cNvSpPr>
                <a:spLocks noChangeArrowheads="1"/>
              </p:cNvSpPr>
              <p:nvPr/>
            </p:nvSpPr>
            <p:spPr bwMode="auto">
              <a:xfrm>
                <a:off x="4072" y="3282"/>
                <a:ext cx="201" cy="200"/>
              </a:xfrm>
              <a:prstGeom prst="ellipse">
                <a:avLst/>
              </a:prstGeom>
              <a:solidFill>
                <a:srgbClr val="D4B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1" name="Oval 240"/>
              <p:cNvSpPr>
                <a:spLocks noChangeArrowheads="1"/>
              </p:cNvSpPr>
              <p:nvPr/>
            </p:nvSpPr>
            <p:spPr bwMode="auto">
              <a:xfrm>
                <a:off x="4293" y="3282"/>
                <a:ext cx="201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2" name="Oval 241"/>
              <p:cNvSpPr>
                <a:spLocks noChangeArrowheads="1"/>
              </p:cNvSpPr>
              <p:nvPr/>
            </p:nvSpPr>
            <p:spPr bwMode="auto">
              <a:xfrm>
                <a:off x="4516" y="3282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3" name="Oval 242"/>
              <p:cNvSpPr>
                <a:spLocks noChangeArrowheads="1"/>
              </p:cNvSpPr>
              <p:nvPr/>
            </p:nvSpPr>
            <p:spPr bwMode="auto">
              <a:xfrm>
                <a:off x="4738" y="3282"/>
                <a:ext cx="199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4" name="Oval 243"/>
              <p:cNvSpPr>
                <a:spLocks noChangeArrowheads="1"/>
              </p:cNvSpPr>
              <p:nvPr/>
            </p:nvSpPr>
            <p:spPr bwMode="auto">
              <a:xfrm>
                <a:off x="3852" y="3502"/>
                <a:ext cx="199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5" name="Oval 244"/>
              <p:cNvSpPr>
                <a:spLocks noChangeArrowheads="1"/>
              </p:cNvSpPr>
              <p:nvPr/>
            </p:nvSpPr>
            <p:spPr bwMode="auto">
              <a:xfrm>
                <a:off x="4072" y="3502"/>
                <a:ext cx="201" cy="200"/>
              </a:xfrm>
              <a:prstGeom prst="ellipse">
                <a:avLst/>
              </a:prstGeom>
              <a:solidFill>
                <a:srgbClr val="3E9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6" name="Oval 245"/>
              <p:cNvSpPr>
                <a:spLocks noChangeArrowheads="1"/>
              </p:cNvSpPr>
              <p:nvPr/>
            </p:nvSpPr>
            <p:spPr bwMode="auto">
              <a:xfrm>
                <a:off x="4293" y="3502"/>
                <a:ext cx="201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7" name="Oval 246"/>
              <p:cNvSpPr>
                <a:spLocks noChangeArrowheads="1"/>
              </p:cNvSpPr>
              <p:nvPr/>
            </p:nvSpPr>
            <p:spPr bwMode="auto">
              <a:xfrm>
                <a:off x="4516" y="3502"/>
                <a:ext cx="200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8" name="Oval 247"/>
              <p:cNvSpPr>
                <a:spLocks noChangeArrowheads="1"/>
              </p:cNvSpPr>
              <p:nvPr/>
            </p:nvSpPr>
            <p:spPr bwMode="auto">
              <a:xfrm>
                <a:off x="4738" y="3502"/>
                <a:ext cx="199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9" name="Oval 248"/>
              <p:cNvSpPr>
                <a:spLocks noChangeArrowheads="1"/>
              </p:cNvSpPr>
              <p:nvPr/>
            </p:nvSpPr>
            <p:spPr bwMode="auto">
              <a:xfrm>
                <a:off x="3852" y="3722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0" name="Oval 249"/>
              <p:cNvSpPr>
                <a:spLocks noChangeArrowheads="1"/>
              </p:cNvSpPr>
              <p:nvPr/>
            </p:nvSpPr>
            <p:spPr bwMode="auto">
              <a:xfrm>
                <a:off x="4072" y="3722"/>
                <a:ext cx="201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1" name="Oval 250"/>
              <p:cNvSpPr>
                <a:spLocks noChangeArrowheads="1"/>
              </p:cNvSpPr>
              <p:nvPr/>
            </p:nvSpPr>
            <p:spPr bwMode="auto">
              <a:xfrm>
                <a:off x="4293" y="3722"/>
                <a:ext cx="201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2" name="Oval 251"/>
              <p:cNvSpPr>
                <a:spLocks noChangeArrowheads="1"/>
              </p:cNvSpPr>
              <p:nvPr/>
            </p:nvSpPr>
            <p:spPr bwMode="auto">
              <a:xfrm>
                <a:off x="4516" y="3722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3" name="Oval 252"/>
              <p:cNvSpPr>
                <a:spLocks noChangeArrowheads="1"/>
              </p:cNvSpPr>
              <p:nvPr/>
            </p:nvSpPr>
            <p:spPr bwMode="auto">
              <a:xfrm>
                <a:off x="4738" y="3722"/>
                <a:ext cx="199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4" name="Oval 253"/>
              <p:cNvSpPr>
                <a:spLocks noChangeArrowheads="1"/>
              </p:cNvSpPr>
              <p:nvPr/>
            </p:nvSpPr>
            <p:spPr bwMode="auto">
              <a:xfrm>
                <a:off x="3852" y="3941"/>
                <a:ext cx="199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5" name="Oval 254"/>
              <p:cNvSpPr>
                <a:spLocks noChangeArrowheads="1"/>
              </p:cNvSpPr>
              <p:nvPr/>
            </p:nvSpPr>
            <p:spPr bwMode="auto">
              <a:xfrm>
                <a:off x="4072" y="3941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6" name="Oval 255"/>
              <p:cNvSpPr>
                <a:spLocks noChangeArrowheads="1"/>
              </p:cNvSpPr>
              <p:nvPr/>
            </p:nvSpPr>
            <p:spPr bwMode="auto">
              <a:xfrm>
                <a:off x="4293" y="3941"/>
                <a:ext cx="201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7" name="Oval 256"/>
              <p:cNvSpPr>
                <a:spLocks noChangeArrowheads="1"/>
              </p:cNvSpPr>
              <p:nvPr/>
            </p:nvSpPr>
            <p:spPr bwMode="auto">
              <a:xfrm>
                <a:off x="4516" y="3941"/>
                <a:ext cx="200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8" name="Oval 257"/>
              <p:cNvSpPr>
                <a:spLocks noChangeArrowheads="1"/>
              </p:cNvSpPr>
              <p:nvPr/>
            </p:nvSpPr>
            <p:spPr bwMode="auto">
              <a:xfrm>
                <a:off x="4738" y="3941"/>
                <a:ext cx="199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9" name="Oval 258"/>
              <p:cNvSpPr>
                <a:spLocks noChangeArrowheads="1"/>
              </p:cNvSpPr>
              <p:nvPr/>
            </p:nvSpPr>
            <p:spPr bwMode="auto">
              <a:xfrm>
                <a:off x="3852" y="4163"/>
                <a:ext cx="199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0" name="Oval 259"/>
              <p:cNvSpPr>
                <a:spLocks noChangeArrowheads="1"/>
              </p:cNvSpPr>
              <p:nvPr/>
            </p:nvSpPr>
            <p:spPr bwMode="auto">
              <a:xfrm>
                <a:off x="4072" y="4163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1" name="Oval 260"/>
              <p:cNvSpPr>
                <a:spLocks noChangeArrowheads="1"/>
              </p:cNvSpPr>
              <p:nvPr/>
            </p:nvSpPr>
            <p:spPr bwMode="auto">
              <a:xfrm>
                <a:off x="4293" y="4163"/>
                <a:ext cx="201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2" name="Oval 261"/>
              <p:cNvSpPr>
                <a:spLocks noChangeArrowheads="1"/>
              </p:cNvSpPr>
              <p:nvPr/>
            </p:nvSpPr>
            <p:spPr bwMode="auto">
              <a:xfrm>
                <a:off x="4516" y="4163"/>
                <a:ext cx="200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3" name="Oval 262"/>
              <p:cNvSpPr>
                <a:spLocks noChangeArrowheads="1"/>
              </p:cNvSpPr>
              <p:nvPr/>
            </p:nvSpPr>
            <p:spPr bwMode="auto">
              <a:xfrm>
                <a:off x="4738" y="4163"/>
                <a:ext cx="199" cy="201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4" name="Freeform 263"/>
              <p:cNvSpPr>
                <a:spLocks noEditPoints="1"/>
              </p:cNvSpPr>
              <p:nvPr/>
            </p:nvSpPr>
            <p:spPr bwMode="auto">
              <a:xfrm>
                <a:off x="4093" y="3761"/>
                <a:ext cx="158" cy="111"/>
              </a:xfrm>
              <a:custGeom>
                <a:avLst/>
                <a:gdLst>
                  <a:gd name="T0" fmla="*/ 134 w 145"/>
                  <a:gd name="T1" fmla="*/ 23 h 102"/>
                  <a:gd name="T2" fmla="*/ 128 w 145"/>
                  <a:gd name="T3" fmla="*/ 32 h 102"/>
                  <a:gd name="T4" fmla="*/ 123 w 145"/>
                  <a:gd name="T5" fmla="*/ 10 h 102"/>
                  <a:gd name="T6" fmla="*/ 35 w 145"/>
                  <a:gd name="T7" fmla="*/ 0 h 102"/>
                  <a:gd name="T8" fmla="*/ 23 w 145"/>
                  <a:gd name="T9" fmla="*/ 12 h 102"/>
                  <a:gd name="T10" fmla="*/ 15 w 145"/>
                  <a:gd name="T11" fmla="*/ 26 h 102"/>
                  <a:gd name="T12" fmla="*/ 4 w 145"/>
                  <a:gd name="T13" fmla="*/ 23 h 102"/>
                  <a:gd name="T14" fmla="*/ 6 w 145"/>
                  <a:gd name="T15" fmla="*/ 31 h 102"/>
                  <a:gd name="T16" fmla="*/ 17 w 145"/>
                  <a:gd name="T17" fmla="*/ 34 h 102"/>
                  <a:gd name="T18" fmla="*/ 11 w 145"/>
                  <a:gd name="T19" fmla="*/ 80 h 102"/>
                  <a:gd name="T20" fmla="*/ 16 w 145"/>
                  <a:gd name="T21" fmla="*/ 92 h 102"/>
                  <a:gd name="T22" fmla="*/ 39 w 145"/>
                  <a:gd name="T23" fmla="*/ 92 h 102"/>
                  <a:gd name="T24" fmla="*/ 107 w 145"/>
                  <a:gd name="T25" fmla="*/ 85 h 102"/>
                  <a:gd name="T26" fmla="*/ 119 w 145"/>
                  <a:gd name="T27" fmla="*/ 102 h 102"/>
                  <a:gd name="T28" fmla="*/ 130 w 145"/>
                  <a:gd name="T29" fmla="*/ 84 h 102"/>
                  <a:gd name="T30" fmla="*/ 139 w 145"/>
                  <a:gd name="T31" fmla="*/ 64 h 102"/>
                  <a:gd name="T32" fmla="*/ 137 w 145"/>
                  <a:gd name="T33" fmla="*/ 31 h 102"/>
                  <a:gd name="T34" fmla="*/ 145 w 145"/>
                  <a:gd name="T35" fmla="*/ 27 h 102"/>
                  <a:gd name="T36" fmla="*/ 27 w 145"/>
                  <a:gd name="T37" fmla="*/ 24 h 102"/>
                  <a:gd name="T38" fmla="*/ 41 w 145"/>
                  <a:gd name="T39" fmla="*/ 6 h 102"/>
                  <a:gd name="T40" fmla="*/ 118 w 145"/>
                  <a:gd name="T41" fmla="*/ 16 h 102"/>
                  <a:gd name="T42" fmla="*/ 110 w 145"/>
                  <a:gd name="T43" fmla="*/ 35 h 102"/>
                  <a:gd name="T44" fmla="*/ 37 w 145"/>
                  <a:gd name="T45" fmla="*/ 36 h 102"/>
                  <a:gd name="T46" fmla="*/ 23 w 145"/>
                  <a:gd name="T47" fmla="*/ 80 h 102"/>
                  <a:gd name="T48" fmla="*/ 24 w 145"/>
                  <a:gd name="T49" fmla="*/ 72 h 102"/>
                  <a:gd name="T50" fmla="*/ 23 w 145"/>
                  <a:gd name="T51" fmla="*/ 80 h 102"/>
                  <a:gd name="T52" fmla="*/ 14 w 145"/>
                  <a:gd name="T53" fmla="*/ 57 h 102"/>
                  <a:gd name="T54" fmla="*/ 41 w 145"/>
                  <a:gd name="T55" fmla="*/ 52 h 102"/>
                  <a:gd name="T56" fmla="*/ 91 w 145"/>
                  <a:gd name="T57" fmla="*/ 80 h 102"/>
                  <a:gd name="T58" fmla="*/ 56 w 145"/>
                  <a:gd name="T59" fmla="*/ 72 h 102"/>
                  <a:gd name="T60" fmla="*/ 91 w 145"/>
                  <a:gd name="T61" fmla="*/ 80 h 102"/>
                  <a:gd name="T62" fmla="*/ 74 w 145"/>
                  <a:gd name="T63" fmla="*/ 64 h 102"/>
                  <a:gd name="T64" fmla="*/ 49 w 145"/>
                  <a:gd name="T65" fmla="*/ 60 h 102"/>
                  <a:gd name="T66" fmla="*/ 45 w 145"/>
                  <a:gd name="T67" fmla="*/ 52 h 102"/>
                  <a:gd name="T68" fmla="*/ 101 w 145"/>
                  <a:gd name="T69" fmla="*/ 52 h 102"/>
                  <a:gd name="T70" fmla="*/ 123 w 145"/>
                  <a:gd name="T71" fmla="*/ 80 h 102"/>
                  <a:gd name="T72" fmla="*/ 123 w 145"/>
                  <a:gd name="T73" fmla="*/ 72 h 102"/>
                  <a:gd name="T74" fmla="*/ 123 w 145"/>
                  <a:gd name="T75" fmla="*/ 80 h 102"/>
                  <a:gd name="T76" fmla="*/ 132 w 145"/>
                  <a:gd name="T77" fmla="*/ 57 h 102"/>
                  <a:gd name="T78" fmla="*/ 105 w 145"/>
                  <a:gd name="T79" fmla="*/ 5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5" h="102">
                    <a:moveTo>
                      <a:pt x="143" y="23"/>
                    </a:moveTo>
                    <a:cubicBezTo>
                      <a:pt x="140" y="23"/>
                      <a:pt x="137" y="23"/>
                      <a:pt x="134" y="23"/>
                    </a:cubicBezTo>
                    <a:cubicBezTo>
                      <a:pt x="133" y="23"/>
                      <a:pt x="131" y="24"/>
                      <a:pt x="132" y="26"/>
                    </a:cubicBezTo>
                    <a:cubicBezTo>
                      <a:pt x="132" y="29"/>
                      <a:pt x="130" y="31"/>
                      <a:pt x="128" y="32"/>
                    </a:cubicBezTo>
                    <a:cubicBezTo>
                      <a:pt x="127" y="31"/>
                      <a:pt x="127" y="31"/>
                      <a:pt x="127" y="30"/>
                    </a:cubicBezTo>
                    <a:cubicBezTo>
                      <a:pt x="126" y="23"/>
                      <a:pt x="125" y="17"/>
                      <a:pt x="123" y="10"/>
                    </a:cubicBezTo>
                    <a:cubicBezTo>
                      <a:pt x="122" y="4"/>
                      <a:pt x="117" y="0"/>
                      <a:pt x="111" y="0"/>
                    </a:cubicBezTo>
                    <a:cubicBezTo>
                      <a:pt x="86" y="0"/>
                      <a:pt x="61" y="0"/>
                      <a:pt x="35" y="0"/>
                    </a:cubicBezTo>
                    <a:cubicBezTo>
                      <a:pt x="31" y="0"/>
                      <a:pt x="28" y="1"/>
                      <a:pt x="26" y="5"/>
                    </a:cubicBezTo>
                    <a:cubicBezTo>
                      <a:pt x="25" y="7"/>
                      <a:pt x="24" y="10"/>
                      <a:pt x="23" y="12"/>
                    </a:cubicBezTo>
                    <a:cubicBezTo>
                      <a:pt x="22" y="19"/>
                      <a:pt x="20" y="25"/>
                      <a:pt x="19" y="32"/>
                    </a:cubicBezTo>
                    <a:cubicBezTo>
                      <a:pt x="17" y="30"/>
                      <a:pt x="15" y="29"/>
                      <a:pt x="15" y="26"/>
                    </a:cubicBezTo>
                    <a:cubicBezTo>
                      <a:pt x="16" y="24"/>
                      <a:pt x="14" y="23"/>
                      <a:pt x="12" y="23"/>
                    </a:cubicBezTo>
                    <a:cubicBezTo>
                      <a:pt x="10" y="23"/>
                      <a:pt x="7" y="23"/>
                      <a:pt x="4" y="23"/>
                    </a:cubicBezTo>
                    <a:cubicBezTo>
                      <a:pt x="4" y="23"/>
                      <a:pt x="2" y="23"/>
                      <a:pt x="2" y="24"/>
                    </a:cubicBezTo>
                    <a:cubicBezTo>
                      <a:pt x="0" y="28"/>
                      <a:pt x="2" y="31"/>
                      <a:pt x="6" y="31"/>
                    </a:cubicBezTo>
                    <a:cubicBezTo>
                      <a:pt x="7" y="31"/>
                      <a:pt x="8" y="31"/>
                      <a:pt x="9" y="31"/>
                    </a:cubicBezTo>
                    <a:cubicBezTo>
                      <a:pt x="13" y="30"/>
                      <a:pt x="16" y="31"/>
                      <a:pt x="17" y="34"/>
                    </a:cubicBezTo>
                    <a:cubicBezTo>
                      <a:pt x="16" y="37"/>
                      <a:pt x="14" y="39"/>
                      <a:pt x="13" y="41"/>
                    </a:cubicBezTo>
                    <a:cubicBezTo>
                      <a:pt x="6" y="54"/>
                      <a:pt x="6" y="67"/>
                      <a:pt x="11" y="80"/>
                    </a:cubicBezTo>
                    <a:cubicBezTo>
                      <a:pt x="12" y="82"/>
                      <a:pt x="13" y="84"/>
                      <a:pt x="16" y="84"/>
                    </a:cubicBezTo>
                    <a:cubicBezTo>
                      <a:pt x="16" y="87"/>
                      <a:pt x="16" y="89"/>
                      <a:pt x="16" y="92"/>
                    </a:cubicBezTo>
                    <a:cubicBezTo>
                      <a:pt x="16" y="99"/>
                      <a:pt x="20" y="102"/>
                      <a:pt x="27" y="102"/>
                    </a:cubicBezTo>
                    <a:cubicBezTo>
                      <a:pt x="35" y="102"/>
                      <a:pt x="39" y="99"/>
                      <a:pt x="39" y="92"/>
                    </a:cubicBezTo>
                    <a:cubicBezTo>
                      <a:pt x="39" y="90"/>
                      <a:pt x="39" y="87"/>
                      <a:pt x="39" y="85"/>
                    </a:cubicBezTo>
                    <a:cubicBezTo>
                      <a:pt x="62" y="85"/>
                      <a:pt x="84" y="85"/>
                      <a:pt x="107" y="85"/>
                    </a:cubicBezTo>
                    <a:cubicBezTo>
                      <a:pt x="107" y="87"/>
                      <a:pt x="107" y="90"/>
                      <a:pt x="107" y="92"/>
                    </a:cubicBezTo>
                    <a:cubicBezTo>
                      <a:pt x="107" y="99"/>
                      <a:pt x="111" y="102"/>
                      <a:pt x="119" y="102"/>
                    </a:cubicBezTo>
                    <a:cubicBezTo>
                      <a:pt x="126" y="102"/>
                      <a:pt x="130" y="98"/>
                      <a:pt x="130" y="92"/>
                    </a:cubicBezTo>
                    <a:cubicBezTo>
                      <a:pt x="130" y="89"/>
                      <a:pt x="130" y="87"/>
                      <a:pt x="130" y="84"/>
                    </a:cubicBezTo>
                    <a:cubicBezTo>
                      <a:pt x="134" y="84"/>
                      <a:pt x="135" y="82"/>
                      <a:pt x="136" y="79"/>
                    </a:cubicBezTo>
                    <a:cubicBezTo>
                      <a:pt x="137" y="74"/>
                      <a:pt x="139" y="69"/>
                      <a:pt x="139" y="64"/>
                    </a:cubicBezTo>
                    <a:cubicBezTo>
                      <a:pt x="139" y="53"/>
                      <a:pt x="137" y="43"/>
                      <a:pt x="129" y="35"/>
                    </a:cubicBezTo>
                    <a:cubicBezTo>
                      <a:pt x="131" y="31"/>
                      <a:pt x="134" y="30"/>
                      <a:pt x="137" y="31"/>
                    </a:cubicBezTo>
                    <a:cubicBezTo>
                      <a:pt x="139" y="31"/>
                      <a:pt x="141" y="31"/>
                      <a:pt x="142" y="31"/>
                    </a:cubicBezTo>
                    <a:cubicBezTo>
                      <a:pt x="145" y="31"/>
                      <a:pt x="145" y="29"/>
                      <a:pt x="145" y="27"/>
                    </a:cubicBezTo>
                    <a:cubicBezTo>
                      <a:pt x="145" y="26"/>
                      <a:pt x="145" y="23"/>
                      <a:pt x="143" y="23"/>
                    </a:cubicBezTo>
                    <a:close/>
                    <a:moveTo>
                      <a:pt x="27" y="24"/>
                    </a:moveTo>
                    <a:cubicBezTo>
                      <a:pt x="28" y="22"/>
                      <a:pt x="28" y="19"/>
                      <a:pt x="29" y="16"/>
                    </a:cubicBezTo>
                    <a:cubicBezTo>
                      <a:pt x="30" y="10"/>
                      <a:pt x="35" y="6"/>
                      <a:pt x="41" y="6"/>
                    </a:cubicBezTo>
                    <a:cubicBezTo>
                      <a:pt x="62" y="6"/>
                      <a:pt x="84" y="6"/>
                      <a:pt x="105" y="6"/>
                    </a:cubicBezTo>
                    <a:cubicBezTo>
                      <a:pt x="112" y="6"/>
                      <a:pt x="116" y="10"/>
                      <a:pt x="118" y="16"/>
                    </a:cubicBezTo>
                    <a:cubicBezTo>
                      <a:pt x="118" y="19"/>
                      <a:pt x="119" y="22"/>
                      <a:pt x="119" y="25"/>
                    </a:cubicBezTo>
                    <a:cubicBezTo>
                      <a:pt x="120" y="31"/>
                      <a:pt x="116" y="35"/>
                      <a:pt x="110" y="35"/>
                    </a:cubicBezTo>
                    <a:cubicBezTo>
                      <a:pt x="98" y="36"/>
                      <a:pt x="85" y="35"/>
                      <a:pt x="73" y="35"/>
                    </a:cubicBezTo>
                    <a:cubicBezTo>
                      <a:pt x="61" y="35"/>
                      <a:pt x="49" y="35"/>
                      <a:pt x="37" y="36"/>
                    </a:cubicBezTo>
                    <a:cubicBezTo>
                      <a:pt x="30" y="36"/>
                      <a:pt x="26" y="30"/>
                      <a:pt x="27" y="24"/>
                    </a:cubicBezTo>
                    <a:close/>
                    <a:moveTo>
                      <a:pt x="23" y="80"/>
                    </a:moveTo>
                    <a:cubicBezTo>
                      <a:pt x="21" y="80"/>
                      <a:pt x="20" y="79"/>
                      <a:pt x="20" y="76"/>
                    </a:cubicBezTo>
                    <a:cubicBezTo>
                      <a:pt x="20" y="74"/>
                      <a:pt x="21" y="73"/>
                      <a:pt x="24" y="72"/>
                    </a:cubicBezTo>
                    <a:cubicBezTo>
                      <a:pt x="26" y="73"/>
                      <a:pt x="27" y="74"/>
                      <a:pt x="27" y="76"/>
                    </a:cubicBezTo>
                    <a:cubicBezTo>
                      <a:pt x="27" y="79"/>
                      <a:pt x="26" y="80"/>
                      <a:pt x="23" y="80"/>
                    </a:cubicBezTo>
                    <a:close/>
                    <a:moveTo>
                      <a:pt x="41" y="59"/>
                    </a:moveTo>
                    <a:cubicBezTo>
                      <a:pt x="32" y="58"/>
                      <a:pt x="23" y="58"/>
                      <a:pt x="14" y="57"/>
                    </a:cubicBezTo>
                    <a:cubicBezTo>
                      <a:pt x="14" y="56"/>
                      <a:pt x="14" y="48"/>
                      <a:pt x="14" y="48"/>
                    </a:cubicBezTo>
                    <a:cubicBezTo>
                      <a:pt x="14" y="48"/>
                      <a:pt x="32" y="53"/>
                      <a:pt x="41" y="52"/>
                    </a:cubicBezTo>
                    <a:cubicBezTo>
                      <a:pt x="41" y="55"/>
                      <a:pt x="41" y="57"/>
                      <a:pt x="41" y="59"/>
                    </a:cubicBezTo>
                    <a:close/>
                    <a:moveTo>
                      <a:pt x="91" y="80"/>
                    </a:moveTo>
                    <a:cubicBezTo>
                      <a:pt x="79" y="80"/>
                      <a:pt x="68" y="80"/>
                      <a:pt x="56" y="80"/>
                    </a:cubicBezTo>
                    <a:cubicBezTo>
                      <a:pt x="56" y="77"/>
                      <a:pt x="56" y="75"/>
                      <a:pt x="56" y="72"/>
                    </a:cubicBezTo>
                    <a:cubicBezTo>
                      <a:pt x="67" y="72"/>
                      <a:pt x="79" y="72"/>
                      <a:pt x="91" y="72"/>
                    </a:cubicBezTo>
                    <a:cubicBezTo>
                      <a:pt x="91" y="75"/>
                      <a:pt x="91" y="77"/>
                      <a:pt x="91" y="80"/>
                    </a:cubicBezTo>
                    <a:close/>
                    <a:moveTo>
                      <a:pt x="96" y="60"/>
                    </a:moveTo>
                    <a:cubicBezTo>
                      <a:pt x="89" y="62"/>
                      <a:pt x="82" y="63"/>
                      <a:pt x="74" y="64"/>
                    </a:cubicBezTo>
                    <a:cubicBezTo>
                      <a:pt x="71" y="65"/>
                      <a:pt x="68" y="64"/>
                      <a:pt x="64" y="63"/>
                    </a:cubicBezTo>
                    <a:cubicBezTo>
                      <a:pt x="59" y="62"/>
                      <a:pt x="54" y="61"/>
                      <a:pt x="49" y="60"/>
                    </a:cubicBezTo>
                    <a:cubicBezTo>
                      <a:pt x="46" y="59"/>
                      <a:pt x="45" y="58"/>
                      <a:pt x="45" y="55"/>
                    </a:cubicBezTo>
                    <a:cubicBezTo>
                      <a:pt x="45" y="54"/>
                      <a:pt x="45" y="53"/>
                      <a:pt x="45" y="52"/>
                    </a:cubicBezTo>
                    <a:cubicBezTo>
                      <a:pt x="64" y="52"/>
                      <a:pt x="82" y="52"/>
                      <a:pt x="101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8"/>
                      <a:pt x="102" y="59"/>
                      <a:pt x="96" y="60"/>
                    </a:cubicBezTo>
                    <a:close/>
                    <a:moveTo>
                      <a:pt x="123" y="80"/>
                    </a:moveTo>
                    <a:cubicBezTo>
                      <a:pt x="121" y="80"/>
                      <a:pt x="120" y="79"/>
                      <a:pt x="120" y="76"/>
                    </a:cubicBezTo>
                    <a:cubicBezTo>
                      <a:pt x="120" y="74"/>
                      <a:pt x="121" y="73"/>
                      <a:pt x="123" y="72"/>
                    </a:cubicBezTo>
                    <a:cubicBezTo>
                      <a:pt x="126" y="72"/>
                      <a:pt x="128" y="74"/>
                      <a:pt x="128" y="76"/>
                    </a:cubicBezTo>
                    <a:cubicBezTo>
                      <a:pt x="128" y="78"/>
                      <a:pt x="126" y="80"/>
                      <a:pt x="123" y="80"/>
                    </a:cubicBezTo>
                    <a:close/>
                    <a:moveTo>
                      <a:pt x="132" y="48"/>
                    </a:moveTo>
                    <a:cubicBezTo>
                      <a:pt x="132" y="48"/>
                      <a:pt x="132" y="56"/>
                      <a:pt x="132" y="57"/>
                    </a:cubicBezTo>
                    <a:cubicBezTo>
                      <a:pt x="123" y="58"/>
                      <a:pt x="114" y="58"/>
                      <a:pt x="105" y="59"/>
                    </a:cubicBezTo>
                    <a:cubicBezTo>
                      <a:pt x="105" y="57"/>
                      <a:pt x="105" y="54"/>
                      <a:pt x="105" y="52"/>
                    </a:cubicBezTo>
                    <a:cubicBezTo>
                      <a:pt x="114" y="53"/>
                      <a:pt x="132" y="48"/>
                      <a:pt x="132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5" name="Freeform 264"/>
              <p:cNvSpPr>
                <a:spLocks noEditPoints="1"/>
              </p:cNvSpPr>
              <p:nvPr/>
            </p:nvSpPr>
            <p:spPr bwMode="auto">
              <a:xfrm>
                <a:off x="4544" y="3527"/>
                <a:ext cx="148" cy="148"/>
              </a:xfrm>
              <a:custGeom>
                <a:avLst/>
                <a:gdLst>
                  <a:gd name="T0" fmla="*/ 68 w 136"/>
                  <a:gd name="T1" fmla="*/ 0 h 136"/>
                  <a:gd name="T2" fmla="*/ 0 w 136"/>
                  <a:gd name="T3" fmla="*/ 68 h 136"/>
                  <a:gd name="T4" fmla="*/ 68 w 136"/>
                  <a:gd name="T5" fmla="*/ 136 h 136"/>
                  <a:gd name="T6" fmla="*/ 136 w 136"/>
                  <a:gd name="T7" fmla="*/ 68 h 136"/>
                  <a:gd name="T8" fmla="*/ 68 w 136"/>
                  <a:gd name="T9" fmla="*/ 0 h 136"/>
                  <a:gd name="T10" fmla="*/ 67 w 136"/>
                  <a:gd name="T11" fmla="*/ 114 h 136"/>
                  <a:gd name="T12" fmla="*/ 22 w 136"/>
                  <a:gd name="T13" fmla="*/ 68 h 136"/>
                  <a:gd name="T14" fmla="*/ 68 w 136"/>
                  <a:gd name="T15" fmla="*/ 22 h 136"/>
                  <a:gd name="T16" fmla="*/ 114 w 136"/>
                  <a:gd name="T17" fmla="*/ 68 h 136"/>
                  <a:gd name="T18" fmla="*/ 67 w 136"/>
                  <a:gd name="T19" fmla="*/ 114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6" h="136">
                    <a:moveTo>
                      <a:pt x="68" y="0"/>
                    </a:moveTo>
                    <a:cubicBezTo>
                      <a:pt x="30" y="0"/>
                      <a:pt x="0" y="31"/>
                      <a:pt x="0" y="68"/>
                    </a:cubicBezTo>
                    <a:cubicBezTo>
                      <a:pt x="0" y="105"/>
                      <a:pt x="31" y="136"/>
                      <a:pt x="68" y="136"/>
                    </a:cubicBezTo>
                    <a:cubicBezTo>
                      <a:pt x="105" y="136"/>
                      <a:pt x="136" y="105"/>
                      <a:pt x="136" y="68"/>
                    </a:cubicBezTo>
                    <a:cubicBezTo>
                      <a:pt x="136" y="30"/>
                      <a:pt x="105" y="0"/>
                      <a:pt x="68" y="0"/>
                    </a:cubicBezTo>
                    <a:close/>
                    <a:moveTo>
                      <a:pt x="67" y="114"/>
                    </a:moveTo>
                    <a:cubicBezTo>
                      <a:pt x="42" y="114"/>
                      <a:pt x="22" y="93"/>
                      <a:pt x="22" y="68"/>
                    </a:cubicBezTo>
                    <a:cubicBezTo>
                      <a:pt x="22" y="42"/>
                      <a:pt x="43" y="22"/>
                      <a:pt x="68" y="22"/>
                    </a:cubicBezTo>
                    <a:cubicBezTo>
                      <a:pt x="93" y="22"/>
                      <a:pt x="114" y="43"/>
                      <a:pt x="114" y="68"/>
                    </a:cubicBezTo>
                    <a:cubicBezTo>
                      <a:pt x="114" y="93"/>
                      <a:pt x="93" y="115"/>
                      <a:pt x="67" y="1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6" name="Freeform 265"/>
              <p:cNvSpPr>
                <a:spLocks noEditPoints="1"/>
              </p:cNvSpPr>
              <p:nvPr/>
            </p:nvSpPr>
            <p:spPr bwMode="auto">
              <a:xfrm>
                <a:off x="4573" y="3556"/>
                <a:ext cx="90" cy="90"/>
              </a:xfrm>
              <a:custGeom>
                <a:avLst/>
                <a:gdLst>
                  <a:gd name="T0" fmla="*/ 41 w 82"/>
                  <a:gd name="T1" fmla="*/ 0 h 82"/>
                  <a:gd name="T2" fmla="*/ 0 w 82"/>
                  <a:gd name="T3" fmla="*/ 41 h 82"/>
                  <a:gd name="T4" fmla="*/ 40 w 82"/>
                  <a:gd name="T5" fmla="*/ 82 h 82"/>
                  <a:gd name="T6" fmla="*/ 82 w 82"/>
                  <a:gd name="T7" fmla="*/ 41 h 82"/>
                  <a:gd name="T8" fmla="*/ 41 w 82"/>
                  <a:gd name="T9" fmla="*/ 0 h 82"/>
                  <a:gd name="T10" fmla="*/ 41 w 82"/>
                  <a:gd name="T11" fmla="*/ 30 h 82"/>
                  <a:gd name="T12" fmla="*/ 52 w 82"/>
                  <a:gd name="T13" fmla="*/ 41 h 82"/>
                  <a:gd name="T14" fmla="*/ 41 w 82"/>
                  <a:gd name="T15" fmla="*/ 52 h 82"/>
                  <a:gd name="T16" fmla="*/ 30 w 82"/>
                  <a:gd name="T17" fmla="*/ 41 h 82"/>
                  <a:gd name="T18" fmla="*/ 41 w 82"/>
                  <a:gd name="T19" fmla="*/ 30 h 82"/>
                  <a:gd name="T20" fmla="*/ 39 w 82"/>
                  <a:gd name="T21" fmla="*/ 5 h 82"/>
                  <a:gd name="T22" fmla="*/ 36 w 82"/>
                  <a:gd name="T23" fmla="*/ 26 h 82"/>
                  <a:gd name="T24" fmla="*/ 28 w 82"/>
                  <a:gd name="T25" fmla="*/ 32 h 82"/>
                  <a:gd name="T26" fmla="*/ 7 w 82"/>
                  <a:gd name="T27" fmla="*/ 28 h 82"/>
                  <a:gd name="T28" fmla="*/ 39 w 82"/>
                  <a:gd name="T29" fmla="*/ 5 h 82"/>
                  <a:gd name="T30" fmla="*/ 6 w 82"/>
                  <a:gd name="T31" fmla="*/ 32 h 82"/>
                  <a:gd name="T32" fmla="*/ 26 w 82"/>
                  <a:gd name="T33" fmla="*/ 41 h 82"/>
                  <a:gd name="T34" fmla="*/ 28 w 82"/>
                  <a:gd name="T35" fmla="*/ 51 h 82"/>
                  <a:gd name="T36" fmla="*/ 19 w 82"/>
                  <a:gd name="T37" fmla="*/ 68 h 82"/>
                  <a:gd name="T38" fmla="*/ 6 w 82"/>
                  <a:gd name="T39" fmla="*/ 32 h 82"/>
                  <a:gd name="T40" fmla="*/ 21 w 82"/>
                  <a:gd name="T41" fmla="*/ 71 h 82"/>
                  <a:gd name="T42" fmla="*/ 36 w 82"/>
                  <a:gd name="T43" fmla="*/ 55 h 82"/>
                  <a:gd name="T44" fmla="*/ 46 w 82"/>
                  <a:gd name="T45" fmla="*/ 56 h 82"/>
                  <a:gd name="T46" fmla="*/ 60 w 82"/>
                  <a:gd name="T47" fmla="*/ 71 h 82"/>
                  <a:gd name="T48" fmla="*/ 21 w 82"/>
                  <a:gd name="T49" fmla="*/ 71 h 82"/>
                  <a:gd name="T50" fmla="*/ 63 w 82"/>
                  <a:gd name="T51" fmla="*/ 69 h 82"/>
                  <a:gd name="T52" fmla="*/ 53 w 82"/>
                  <a:gd name="T53" fmla="*/ 49 h 82"/>
                  <a:gd name="T54" fmla="*/ 57 w 82"/>
                  <a:gd name="T55" fmla="*/ 40 h 82"/>
                  <a:gd name="T56" fmla="*/ 75 w 82"/>
                  <a:gd name="T57" fmla="*/ 32 h 82"/>
                  <a:gd name="T58" fmla="*/ 63 w 82"/>
                  <a:gd name="T59" fmla="*/ 69 h 82"/>
                  <a:gd name="T60" fmla="*/ 54 w 82"/>
                  <a:gd name="T61" fmla="*/ 32 h 82"/>
                  <a:gd name="T62" fmla="*/ 45 w 82"/>
                  <a:gd name="T63" fmla="*/ 26 h 82"/>
                  <a:gd name="T64" fmla="*/ 43 w 82"/>
                  <a:gd name="T65" fmla="*/ 5 h 82"/>
                  <a:gd name="T66" fmla="*/ 74 w 82"/>
                  <a:gd name="T67" fmla="*/ 28 h 82"/>
                  <a:gd name="T68" fmla="*/ 54 w 82"/>
                  <a:gd name="T69" fmla="*/ 3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2" h="82">
                    <a:moveTo>
                      <a:pt x="41" y="0"/>
                    </a:moveTo>
                    <a:cubicBezTo>
                      <a:pt x="18" y="0"/>
                      <a:pt x="0" y="18"/>
                      <a:pt x="0" y="41"/>
                    </a:cubicBezTo>
                    <a:cubicBezTo>
                      <a:pt x="0" y="64"/>
                      <a:pt x="18" y="81"/>
                      <a:pt x="40" y="82"/>
                    </a:cubicBezTo>
                    <a:cubicBezTo>
                      <a:pt x="63" y="82"/>
                      <a:pt x="82" y="64"/>
                      <a:pt x="82" y="41"/>
                    </a:cubicBezTo>
                    <a:cubicBezTo>
                      <a:pt x="82" y="18"/>
                      <a:pt x="63" y="0"/>
                      <a:pt x="41" y="0"/>
                    </a:cubicBezTo>
                    <a:close/>
                    <a:moveTo>
                      <a:pt x="41" y="30"/>
                    </a:moveTo>
                    <a:cubicBezTo>
                      <a:pt x="47" y="30"/>
                      <a:pt x="52" y="35"/>
                      <a:pt x="52" y="41"/>
                    </a:cubicBezTo>
                    <a:cubicBezTo>
                      <a:pt x="52" y="47"/>
                      <a:pt x="47" y="52"/>
                      <a:pt x="41" y="52"/>
                    </a:cubicBezTo>
                    <a:cubicBezTo>
                      <a:pt x="35" y="52"/>
                      <a:pt x="30" y="47"/>
                      <a:pt x="30" y="41"/>
                    </a:cubicBezTo>
                    <a:cubicBezTo>
                      <a:pt x="30" y="34"/>
                      <a:pt x="35" y="29"/>
                      <a:pt x="41" y="30"/>
                    </a:cubicBezTo>
                    <a:close/>
                    <a:moveTo>
                      <a:pt x="39" y="5"/>
                    </a:moveTo>
                    <a:cubicBezTo>
                      <a:pt x="38" y="12"/>
                      <a:pt x="38" y="20"/>
                      <a:pt x="36" y="26"/>
                    </a:cubicBezTo>
                    <a:cubicBezTo>
                      <a:pt x="36" y="29"/>
                      <a:pt x="31" y="32"/>
                      <a:pt x="28" y="32"/>
                    </a:cubicBezTo>
                    <a:cubicBezTo>
                      <a:pt x="21" y="32"/>
                      <a:pt x="15" y="29"/>
                      <a:pt x="7" y="28"/>
                    </a:cubicBezTo>
                    <a:cubicBezTo>
                      <a:pt x="14" y="14"/>
                      <a:pt x="24" y="7"/>
                      <a:pt x="39" y="5"/>
                    </a:cubicBezTo>
                    <a:close/>
                    <a:moveTo>
                      <a:pt x="6" y="32"/>
                    </a:moveTo>
                    <a:cubicBezTo>
                      <a:pt x="13" y="35"/>
                      <a:pt x="20" y="37"/>
                      <a:pt x="26" y="41"/>
                    </a:cubicBezTo>
                    <a:cubicBezTo>
                      <a:pt x="28" y="42"/>
                      <a:pt x="29" y="48"/>
                      <a:pt x="28" y="51"/>
                    </a:cubicBezTo>
                    <a:cubicBezTo>
                      <a:pt x="26" y="57"/>
                      <a:pt x="22" y="62"/>
                      <a:pt x="19" y="68"/>
                    </a:cubicBezTo>
                    <a:cubicBezTo>
                      <a:pt x="8" y="62"/>
                      <a:pt x="3" y="48"/>
                      <a:pt x="6" y="32"/>
                    </a:cubicBezTo>
                    <a:close/>
                    <a:moveTo>
                      <a:pt x="21" y="71"/>
                    </a:moveTo>
                    <a:cubicBezTo>
                      <a:pt x="26" y="65"/>
                      <a:pt x="31" y="60"/>
                      <a:pt x="36" y="55"/>
                    </a:cubicBezTo>
                    <a:cubicBezTo>
                      <a:pt x="38" y="54"/>
                      <a:pt x="44" y="54"/>
                      <a:pt x="46" y="56"/>
                    </a:cubicBezTo>
                    <a:cubicBezTo>
                      <a:pt x="51" y="60"/>
                      <a:pt x="55" y="65"/>
                      <a:pt x="60" y="71"/>
                    </a:cubicBezTo>
                    <a:cubicBezTo>
                      <a:pt x="49" y="79"/>
                      <a:pt x="33" y="79"/>
                      <a:pt x="21" y="71"/>
                    </a:cubicBezTo>
                    <a:close/>
                    <a:moveTo>
                      <a:pt x="63" y="69"/>
                    </a:moveTo>
                    <a:cubicBezTo>
                      <a:pt x="60" y="62"/>
                      <a:pt x="56" y="56"/>
                      <a:pt x="53" y="49"/>
                    </a:cubicBezTo>
                    <a:cubicBezTo>
                      <a:pt x="52" y="47"/>
                      <a:pt x="55" y="42"/>
                      <a:pt x="57" y="40"/>
                    </a:cubicBezTo>
                    <a:cubicBezTo>
                      <a:pt x="62" y="37"/>
                      <a:pt x="69" y="35"/>
                      <a:pt x="75" y="32"/>
                    </a:cubicBezTo>
                    <a:cubicBezTo>
                      <a:pt x="80" y="43"/>
                      <a:pt x="75" y="58"/>
                      <a:pt x="63" y="69"/>
                    </a:cubicBezTo>
                    <a:close/>
                    <a:moveTo>
                      <a:pt x="54" y="32"/>
                    </a:moveTo>
                    <a:cubicBezTo>
                      <a:pt x="51" y="32"/>
                      <a:pt x="46" y="29"/>
                      <a:pt x="45" y="26"/>
                    </a:cubicBezTo>
                    <a:cubicBezTo>
                      <a:pt x="44" y="19"/>
                      <a:pt x="44" y="12"/>
                      <a:pt x="43" y="5"/>
                    </a:cubicBezTo>
                    <a:cubicBezTo>
                      <a:pt x="57" y="6"/>
                      <a:pt x="69" y="15"/>
                      <a:pt x="74" y="28"/>
                    </a:cubicBezTo>
                    <a:cubicBezTo>
                      <a:pt x="67" y="29"/>
                      <a:pt x="61" y="32"/>
                      <a:pt x="54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7" name="Freeform 266"/>
              <p:cNvSpPr>
                <a:spLocks/>
              </p:cNvSpPr>
              <p:nvPr/>
            </p:nvSpPr>
            <p:spPr bwMode="auto">
              <a:xfrm>
                <a:off x="4795" y="3556"/>
                <a:ext cx="92" cy="91"/>
              </a:xfrm>
              <a:custGeom>
                <a:avLst/>
                <a:gdLst>
                  <a:gd name="T0" fmla="*/ 81 w 85"/>
                  <a:gd name="T1" fmla="*/ 0 h 83"/>
                  <a:gd name="T2" fmla="*/ 80 w 85"/>
                  <a:gd name="T3" fmla="*/ 0 h 83"/>
                  <a:gd name="T4" fmla="*/ 77 w 85"/>
                  <a:gd name="T5" fmla="*/ 3 h 83"/>
                  <a:gd name="T6" fmla="*/ 77 w 85"/>
                  <a:gd name="T7" fmla="*/ 38 h 83"/>
                  <a:gd name="T8" fmla="*/ 45 w 85"/>
                  <a:gd name="T9" fmla="*/ 38 h 83"/>
                  <a:gd name="T10" fmla="*/ 45 w 85"/>
                  <a:gd name="T11" fmla="*/ 3 h 83"/>
                  <a:gd name="T12" fmla="*/ 41 w 85"/>
                  <a:gd name="T13" fmla="*/ 0 h 83"/>
                  <a:gd name="T14" fmla="*/ 41 w 85"/>
                  <a:gd name="T15" fmla="*/ 0 h 83"/>
                  <a:gd name="T16" fmla="*/ 37 w 85"/>
                  <a:gd name="T17" fmla="*/ 3 h 83"/>
                  <a:gd name="T18" fmla="*/ 37 w 85"/>
                  <a:gd name="T19" fmla="*/ 38 h 83"/>
                  <a:gd name="T20" fmla="*/ 8 w 85"/>
                  <a:gd name="T21" fmla="*/ 38 h 83"/>
                  <a:gd name="T22" fmla="*/ 8 w 85"/>
                  <a:gd name="T23" fmla="*/ 3 h 83"/>
                  <a:gd name="T24" fmla="*/ 4 w 85"/>
                  <a:gd name="T25" fmla="*/ 0 h 83"/>
                  <a:gd name="T26" fmla="*/ 4 w 85"/>
                  <a:gd name="T27" fmla="*/ 0 h 83"/>
                  <a:gd name="T28" fmla="*/ 0 w 85"/>
                  <a:gd name="T29" fmla="*/ 3 h 83"/>
                  <a:gd name="T30" fmla="*/ 0 w 85"/>
                  <a:gd name="T31" fmla="*/ 42 h 83"/>
                  <a:gd name="T32" fmla="*/ 0 w 85"/>
                  <a:gd name="T33" fmla="*/ 44 h 83"/>
                  <a:gd name="T34" fmla="*/ 0 w 85"/>
                  <a:gd name="T35" fmla="*/ 80 h 83"/>
                  <a:gd name="T36" fmla="*/ 4 w 85"/>
                  <a:gd name="T37" fmla="*/ 83 h 83"/>
                  <a:gd name="T38" fmla="*/ 4 w 85"/>
                  <a:gd name="T39" fmla="*/ 83 h 83"/>
                  <a:gd name="T40" fmla="*/ 8 w 85"/>
                  <a:gd name="T41" fmla="*/ 80 h 83"/>
                  <a:gd name="T42" fmla="*/ 8 w 85"/>
                  <a:gd name="T43" fmla="*/ 48 h 83"/>
                  <a:gd name="T44" fmla="*/ 37 w 85"/>
                  <a:gd name="T45" fmla="*/ 48 h 83"/>
                  <a:gd name="T46" fmla="*/ 37 w 85"/>
                  <a:gd name="T47" fmla="*/ 80 h 83"/>
                  <a:gd name="T48" fmla="*/ 41 w 85"/>
                  <a:gd name="T49" fmla="*/ 83 h 83"/>
                  <a:gd name="T50" fmla="*/ 41 w 85"/>
                  <a:gd name="T51" fmla="*/ 83 h 83"/>
                  <a:gd name="T52" fmla="*/ 45 w 85"/>
                  <a:gd name="T53" fmla="*/ 80 h 83"/>
                  <a:gd name="T54" fmla="*/ 45 w 85"/>
                  <a:gd name="T55" fmla="*/ 48 h 83"/>
                  <a:gd name="T56" fmla="*/ 81 w 85"/>
                  <a:gd name="T57" fmla="*/ 48 h 83"/>
                  <a:gd name="T58" fmla="*/ 83 w 85"/>
                  <a:gd name="T59" fmla="*/ 46 h 83"/>
                  <a:gd name="T60" fmla="*/ 85 w 85"/>
                  <a:gd name="T61" fmla="*/ 44 h 83"/>
                  <a:gd name="T62" fmla="*/ 85 w 85"/>
                  <a:gd name="T63" fmla="*/ 3 h 83"/>
                  <a:gd name="T64" fmla="*/ 81 w 85"/>
                  <a:gd name="T6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5" h="83">
                    <a:moveTo>
                      <a:pt x="8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78" y="0"/>
                      <a:pt x="77" y="1"/>
                      <a:pt x="77" y="3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1"/>
                      <a:pt x="43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0"/>
                      <a:pt x="37" y="1"/>
                      <a:pt x="37" y="3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2"/>
                      <a:pt x="2" y="83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6" y="83"/>
                      <a:pt x="8" y="82"/>
                      <a:pt x="8" y="80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80"/>
                      <a:pt x="37" y="80"/>
                      <a:pt x="37" y="80"/>
                    </a:cubicBezTo>
                    <a:cubicBezTo>
                      <a:pt x="37" y="82"/>
                      <a:pt x="39" y="83"/>
                      <a:pt x="41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3" y="83"/>
                      <a:pt x="45" y="82"/>
                      <a:pt x="45" y="80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2" y="48"/>
                      <a:pt x="83" y="47"/>
                      <a:pt x="83" y="46"/>
                    </a:cubicBezTo>
                    <a:cubicBezTo>
                      <a:pt x="84" y="46"/>
                      <a:pt x="85" y="45"/>
                      <a:pt x="85" y="44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5" y="1"/>
                      <a:pt x="83" y="0"/>
                      <a:pt x="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8" name="Freeform 267"/>
              <p:cNvSpPr>
                <a:spLocks/>
              </p:cNvSpPr>
              <p:nvPr/>
            </p:nvSpPr>
            <p:spPr bwMode="auto">
              <a:xfrm>
                <a:off x="4795" y="3528"/>
                <a:ext cx="7" cy="17"/>
              </a:xfrm>
              <a:custGeom>
                <a:avLst/>
                <a:gdLst>
                  <a:gd name="T0" fmla="*/ 0 w 7"/>
                  <a:gd name="T1" fmla="*/ 2 h 17"/>
                  <a:gd name="T2" fmla="*/ 1 w 7"/>
                  <a:gd name="T3" fmla="*/ 5 h 17"/>
                  <a:gd name="T4" fmla="*/ 4 w 7"/>
                  <a:gd name="T5" fmla="*/ 4 h 17"/>
                  <a:gd name="T6" fmla="*/ 4 w 7"/>
                  <a:gd name="T7" fmla="*/ 4 h 17"/>
                  <a:gd name="T8" fmla="*/ 4 w 7"/>
                  <a:gd name="T9" fmla="*/ 17 h 17"/>
                  <a:gd name="T10" fmla="*/ 7 w 7"/>
                  <a:gd name="T11" fmla="*/ 17 h 17"/>
                  <a:gd name="T12" fmla="*/ 7 w 7"/>
                  <a:gd name="T13" fmla="*/ 0 h 17"/>
                  <a:gd name="T14" fmla="*/ 4 w 7"/>
                  <a:gd name="T15" fmla="*/ 0 h 17"/>
                  <a:gd name="T16" fmla="*/ 0 w 7"/>
                  <a:gd name="T1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7">
                    <a:moveTo>
                      <a:pt x="0" y="2"/>
                    </a:moveTo>
                    <a:lnTo>
                      <a:pt x="1" y="5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9" name="Freeform 268"/>
              <p:cNvSpPr>
                <a:spLocks/>
              </p:cNvSpPr>
              <p:nvPr/>
            </p:nvSpPr>
            <p:spPr bwMode="auto">
              <a:xfrm>
                <a:off x="4792" y="3657"/>
                <a:ext cx="12" cy="17"/>
              </a:xfrm>
              <a:custGeom>
                <a:avLst/>
                <a:gdLst>
                  <a:gd name="T0" fmla="*/ 5 w 11"/>
                  <a:gd name="T1" fmla="*/ 13 h 16"/>
                  <a:gd name="T2" fmla="*/ 7 w 11"/>
                  <a:gd name="T3" fmla="*/ 12 h 16"/>
                  <a:gd name="T4" fmla="*/ 11 w 11"/>
                  <a:gd name="T5" fmla="*/ 5 h 16"/>
                  <a:gd name="T6" fmla="*/ 5 w 11"/>
                  <a:gd name="T7" fmla="*/ 0 h 16"/>
                  <a:gd name="T8" fmla="*/ 0 w 11"/>
                  <a:gd name="T9" fmla="*/ 1 h 16"/>
                  <a:gd name="T10" fmla="*/ 1 w 11"/>
                  <a:gd name="T11" fmla="*/ 4 h 16"/>
                  <a:gd name="T12" fmla="*/ 5 w 11"/>
                  <a:gd name="T13" fmla="*/ 3 h 16"/>
                  <a:gd name="T14" fmla="*/ 7 w 11"/>
                  <a:gd name="T15" fmla="*/ 5 h 16"/>
                  <a:gd name="T16" fmla="*/ 2 w 11"/>
                  <a:gd name="T17" fmla="*/ 12 h 16"/>
                  <a:gd name="T18" fmla="*/ 0 w 11"/>
                  <a:gd name="T19" fmla="*/ 14 h 16"/>
                  <a:gd name="T20" fmla="*/ 0 w 11"/>
                  <a:gd name="T21" fmla="*/ 16 h 16"/>
                  <a:gd name="T22" fmla="*/ 11 w 11"/>
                  <a:gd name="T23" fmla="*/ 16 h 16"/>
                  <a:gd name="T24" fmla="*/ 11 w 11"/>
                  <a:gd name="T25" fmla="*/ 13 h 16"/>
                  <a:gd name="T26" fmla="*/ 5 w 11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5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9" y="10"/>
                      <a:pt x="11" y="7"/>
                      <a:pt x="11" y="5"/>
                    </a:cubicBezTo>
                    <a:cubicBezTo>
                      <a:pt x="11" y="2"/>
                      <a:pt x="9" y="0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5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7"/>
                      <a:pt x="6" y="9"/>
                      <a:pt x="2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0" name="Freeform 269"/>
              <p:cNvSpPr>
                <a:spLocks/>
              </p:cNvSpPr>
              <p:nvPr/>
            </p:nvSpPr>
            <p:spPr bwMode="auto">
              <a:xfrm>
                <a:off x="4835" y="3528"/>
                <a:ext cx="12" cy="17"/>
              </a:xfrm>
              <a:custGeom>
                <a:avLst/>
                <a:gdLst>
                  <a:gd name="T0" fmla="*/ 8 w 11"/>
                  <a:gd name="T1" fmla="*/ 8 h 16"/>
                  <a:gd name="T2" fmla="*/ 8 w 11"/>
                  <a:gd name="T3" fmla="*/ 7 h 16"/>
                  <a:gd name="T4" fmla="*/ 10 w 11"/>
                  <a:gd name="T5" fmla="*/ 4 h 16"/>
                  <a:gd name="T6" fmla="*/ 5 w 11"/>
                  <a:gd name="T7" fmla="*/ 0 h 16"/>
                  <a:gd name="T8" fmla="*/ 0 w 11"/>
                  <a:gd name="T9" fmla="*/ 1 h 16"/>
                  <a:gd name="T10" fmla="*/ 1 w 11"/>
                  <a:gd name="T11" fmla="*/ 4 h 16"/>
                  <a:gd name="T12" fmla="*/ 4 w 11"/>
                  <a:gd name="T13" fmla="*/ 3 h 16"/>
                  <a:gd name="T14" fmla="*/ 7 w 11"/>
                  <a:gd name="T15" fmla="*/ 4 h 16"/>
                  <a:gd name="T16" fmla="*/ 4 w 11"/>
                  <a:gd name="T17" fmla="*/ 6 h 16"/>
                  <a:gd name="T18" fmla="*/ 2 w 11"/>
                  <a:gd name="T19" fmla="*/ 6 h 16"/>
                  <a:gd name="T20" fmla="*/ 2 w 11"/>
                  <a:gd name="T21" fmla="*/ 9 h 16"/>
                  <a:gd name="T22" fmla="*/ 4 w 11"/>
                  <a:gd name="T23" fmla="*/ 9 h 16"/>
                  <a:gd name="T24" fmla="*/ 7 w 11"/>
                  <a:gd name="T25" fmla="*/ 11 h 16"/>
                  <a:gd name="T26" fmla="*/ 4 w 11"/>
                  <a:gd name="T27" fmla="*/ 13 h 16"/>
                  <a:gd name="T28" fmla="*/ 0 w 11"/>
                  <a:gd name="T29" fmla="*/ 12 h 16"/>
                  <a:gd name="T30" fmla="*/ 0 w 11"/>
                  <a:gd name="T31" fmla="*/ 15 h 16"/>
                  <a:gd name="T32" fmla="*/ 4 w 11"/>
                  <a:gd name="T33" fmla="*/ 16 h 16"/>
                  <a:gd name="T34" fmla="*/ 11 w 11"/>
                  <a:gd name="T35" fmla="*/ 11 h 16"/>
                  <a:gd name="T36" fmla="*/ 8 w 11"/>
                  <a:gd name="T3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6">
                    <a:moveTo>
                      <a:pt x="8" y="8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0" y="5"/>
                      <a:pt x="10" y="4"/>
                    </a:cubicBezTo>
                    <a:cubicBezTo>
                      <a:pt x="10" y="2"/>
                      <a:pt x="9" y="0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6" y="3"/>
                      <a:pt x="7" y="3"/>
                      <a:pt x="7" y="4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7" y="10"/>
                      <a:pt x="7" y="11"/>
                    </a:cubicBezTo>
                    <a:cubicBezTo>
                      <a:pt x="7" y="12"/>
                      <a:pt x="6" y="13"/>
                      <a:pt x="4" y="13"/>
                    </a:cubicBezTo>
                    <a:cubicBezTo>
                      <a:pt x="3" y="13"/>
                      <a:pt x="1" y="13"/>
                      <a:pt x="0" y="1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6"/>
                      <a:pt x="4" y="16"/>
                    </a:cubicBezTo>
                    <a:cubicBezTo>
                      <a:pt x="9" y="16"/>
                      <a:pt x="11" y="14"/>
                      <a:pt x="11" y="11"/>
                    </a:cubicBezTo>
                    <a:cubicBezTo>
                      <a:pt x="11" y="9"/>
                      <a:pt x="9" y="8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1" name="Freeform 270"/>
              <p:cNvSpPr>
                <a:spLocks noEditPoints="1"/>
              </p:cNvSpPr>
              <p:nvPr/>
            </p:nvSpPr>
            <p:spPr bwMode="auto">
              <a:xfrm>
                <a:off x="4830" y="3657"/>
                <a:ext cx="13" cy="17"/>
              </a:xfrm>
              <a:custGeom>
                <a:avLst/>
                <a:gdLst>
                  <a:gd name="T0" fmla="*/ 10 w 12"/>
                  <a:gd name="T1" fmla="*/ 0 h 16"/>
                  <a:gd name="T2" fmla="*/ 6 w 12"/>
                  <a:gd name="T3" fmla="*/ 0 h 16"/>
                  <a:gd name="T4" fmla="*/ 0 w 12"/>
                  <a:gd name="T5" fmla="*/ 10 h 16"/>
                  <a:gd name="T6" fmla="*/ 0 w 12"/>
                  <a:gd name="T7" fmla="*/ 12 h 16"/>
                  <a:gd name="T8" fmla="*/ 7 w 12"/>
                  <a:gd name="T9" fmla="*/ 12 h 16"/>
                  <a:gd name="T10" fmla="*/ 7 w 12"/>
                  <a:gd name="T11" fmla="*/ 16 h 16"/>
                  <a:gd name="T12" fmla="*/ 10 w 12"/>
                  <a:gd name="T13" fmla="*/ 16 h 16"/>
                  <a:gd name="T14" fmla="*/ 10 w 12"/>
                  <a:gd name="T15" fmla="*/ 12 h 16"/>
                  <a:gd name="T16" fmla="*/ 12 w 12"/>
                  <a:gd name="T17" fmla="*/ 12 h 16"/>
                  <a:gd name="T18" fmla="*/ 12 w 12"/>
                  <a:gd name="T19" fmla="*/ 9 h 16"/>
                  <a:gd name="T20" fmla="*/ 10 w 12"/>
                  <a:gd name="T21" fmla="*/ 9 h 16"/>
                  <a:gd name="T22" fmla="*/ 10 w 12"/>
                  <a:gd name="T23" fmla="*/ 0 h 16"/>
                  <a:gd name="T24" fmla="*/ 7 w 12"/>
                  <a:gd name="T25" fmla="*/ 6 h 16"/>
                  <a:gd name="T26" fmla="*/ 7 w 12"/>
                  <a:gd name="T27" fmla="*/ 9 h 16"/>
                  <a:gd name="T28" fmla="*/ 3 w 12"/>
                  <a:gd name="T29" fmla="*/ 9 h 16"/>
                  <a:gd name="T30" fmla="*/ 3 w 12"/>
                  <a:gd name="T31" fmla="*/ 9 h 16"/>
                  <a:gd name="T32" fmla="*/ 5 w 12"/>
                  <a:gd name="T33" fmla="*/ 6 h 16"/>
                  <a:gd name="T34" fmla="*/ 7 w 12"/>
                  <a:gd name="T35" fmla="*/ 3 h 16"/>
                  <a:gd name="T36" fmla="*/ 7 w 12"/>
                  <a:gd name="T37" fmla="*/ 3 h 16"/>
                  <a:gd name="T38" fmla="*/ 7 w 12"/>
                  <a:gd name="T3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6">
                    <a:moveTo>
                      <a:pt x="1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9"/>
                      <a:pt x="10" y="9"/>
                    </a:cubicBezTo>
                    <a:lnTo>
                      <a:pt x="10" y="0"/>
                    </a:lnTo>
                    <a:close/>
                    <a:moveTo>
                      <a:pt x="7" y="6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2" name="Freeform 271"/>
              <p:cNvSpPr>
                <a:spLocks noEditPoints="1"/>
              </p:cNvSpPr>
              <p:nvPr/>
            </p:nvSpPr>
            <p:spPr bwMode="auto">
              <a:xfrm>
                <a:off x="4877" y="3528"/>
                <a:ext cx="14" cy="18"/>
              </a:xfrm>
              <a:custGeom>
                <a:avLst/>
                <a:gdLst>
                  <a:gd name="T0" fmla="*/ 9 w 12"/>
                  <a:gd name="T1" fmla="*/ 9 h 17"/>
                  <a:gd name="T2" fmla="*/ 9 w 12"/>
                  <a:gd name="T3" fmla="*/ 9 h 17"/>
                  <a:gd name="T4" fmla="*/ 12 w 12"/>
                  <a:gd name="T5" fmla="*/ 5 h 17"/>
                  <a:gd name="T6" fmla="*/ 10 w 12"/>
                  <a:gd name="T7" fmla="*/ 1 h 17"/>
                  <a:gd name="T8" fmla="*/ 5 w 12"/>
                  <a:gd name="T9" fmla="*/ 0 h 17"/>
                  <a:gd name="T10" fmla="*/ 0 w 12"/>
                  <a:gd name="T11" fmla="*/ 0 h 17"/>
                  <a:gd name="T12" fmla="*/ 0 w 12"/>
                  <a:gd name="T13" fmla="*/ 17 h 17"/>
                  <a:gd name="T14" fmla="*/ 3 w 12"/>
                  <a:gd name="T15" fmla="*/ 17 h 17"/>
                  <a:gd name="T16" fmla="*/ 3 w 12"/>
                  <a:gd name="T17" fmla="*/ 10 h 17"/>
                  <a:gd name="T18" fmla="*/ 5 w 12"/>
                  <a:gd name="T19" fmla="*/ 10 h 17"/>
                  <a:gd name="T20" fmla="*/ 7 w 12"/>
                  <a:gd name="T21" fmla="*/ 13 h 17"/>
                  <a:gd name="T22" fmla="*/ 8 w 12"/>
                  <a:gd name="T23" fmla="*/ 17 h 17"/>
                  <a:gd name="T24" fmla="*/ 12 w 12"/>
                  <a:gd name="T25" fmla="*/ 17 h 17"/>
                  <a:gd name="T26" fmla="*/ 11 w 12"/>
                  <a:gd name="T27" fmla="*/ 12 h 17"/>
                  <a:gd name="T28" fmla="*/ 9 w 12"/>
                  <a:gd name="T29" fmla="*/ 9 h 17"/>
                  <a:gd name="T30" fmla="*/ 5 w 12"/>
                  <a:gd name="T31" fmla="*/ 7 h 17"/>
                  <a:gd name="T32" fmla="*/ 3 w 12"/>
                  <a:gd name="T33" fmla="*/ 7 h 17"/>
                  <a:gd name="T34" fmla="*/ 3 w 12"/>
                  <a:gd name="T35" fmla="*/ 3 h 17"/>
                  <a:gd name="T36" fmla="*/ 5 w 12"/>
                  <a:gd name="T37" fmla="*/ 3 h 17"/>
                  <a:gd name="T38" fmla="*/ 8 w 12"/>
                  <a:gd name="T39" fmla="*/ 5 h 17"/>
                  <a:gd name="T40" fmla="*/ 5 w 12"/>
                  <a:gd name="T4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" h="17"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2" y="7"/>
                      <a:pt x="12" y="5"/>
                    </a:cubicBezTo>
                    <a:cubicBezTo>
                      <a:pt x="12" y="3"/>
                      <a:pt x="11" y="2"/>
                      <a:pt x="10" y="1"/>
                    </a:cubicBezTo>
                    <a:cubicBezTo>
                      <a:pt x="9" y="0"/>
                      <a:pt x="7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7" y="11"/>
                      <a:pt x="7" y="13"/>
                    </a:cubicBezTo>
                    <a:cubicBezTo>
                      <a:pt x="8" y="15"/>
                      <a:pt x="8" y="16"/>
                      <a:pt x="8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1" y="14"/>
                      <a:pt x="11" y="12"/>
                    </a:cubicBezTo>
                    <a:cubicBezTo>
                      <a:pt x="10" y="10"/>
                      <a:pt x="10" y="9"/>
                      <a:pt x="9" y="9"/>
                    </a:cubicBezTo>
                    <a:close/>
                    <a:moveTo>
                      <a:pt x="5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7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3" name="Freeform 272"/>
              <p:cNvSpPr>
                <a:spLocks noEditPoints="1"/>
              </p:cNvSpPr>
              <p:nvPr/>
            </p:nvSpPr>
            <p:spPr bwMode="auto">
              <a:xfrm>
                <a:off x="3877" y="3379"/>
                <a:ext cx="31" cy="30"/>
              </a:xfrm>
              <a:custGeom>
                <a:avLst/>
                <a:gdLst>
                  <a:gd name="T0" fmla="*/ 14 w 28"/>
                  <a:gd name="T1" fmla="*/ 0 h 28"/>
                  <a:gd name="T2" fmla="*/ 0 w 28"/>
                  <a:gd name="T3" fmla="*/ 14 h 28"/>
                  <a:gd name="T4" fmla="*/ 14 w 28"/>
                  <a:gd name="T5" fmla="*/ 28 h 28"/>
                  <a:gd name="T6" fmla="*/ 28 w 28"/>
                  <a:gd name="T7" fmla="*/ 14 h 28"/>
                  <a:gd name="T8" fmla="*/ 14 w 28"/>
                  <a:gd name="T9" fmla="*/ 0 h 28"/>
                  <a:gd name="T10" fmla="*/ 14 w 28"/>
                  <a:gd name="T11" fmla="*/ 22 h 28"/>
                  <a:gd name="T12" fmla="*/ 7 w 28"/>
                  <a:gd name="T13" fmla="*/ 14 h 28"/>
                  <a:gd name="T14" fmla="*/ 14 w 28"/>
                  <a:gd name="T15" fmla="*/ 6 h 28"/>
                  <a:gd name="T16" fmla="*/ 22 w 28"/>
                  <a:gd name="T17" fmla="*/ 14 h 28"/>
                  <a:gd name="T18" fmla="*/ 14 w 28"/>
                  <a:gd name="T19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4" y="0"/>
                    </a:moveTo>
                    <a:cubicBezTo>
                      <a:pt x="7" y="0"/>
                      <a:pt x="0" y="6"/>
                      <a:pt x="0" y="14"/>
                    </a:cubicBezTo>
                    <a:cubicBezTo>
                      <a:pt x="0" y="22"/>
                      <a:pt x="6" y="28"/>
                      <a:pt x="14" y="28"/>
                    </a:cubicBezTo>
                    <a:cubicBezTo>
                      <a:pt x="22" y="28"/>
                      <a:pt x="28" y="22"/>
                      <a:pt x="28" y="14"/>
                    </a:cubicBezTo>
                    <a:cubicBezTo>
                      <a:pt x="28" y="7"/>
                      <a:pt x="22" y="0"/>
                      <a:pt x="14" y="0"/>
                    </a:cubicBezTo>
                    <a:close/>
                    <a:moveTo>
                      <a:pt x="14" y="22"/>
                    </a:moveTo>
                    <a:cubicBezTo>
                      <a:pt x="10" y="21"/>
                      <a:pt x="7" y="18"/>
                      <a:pt x="7" y="14"/>
                    </a:cubicBezTo>
                    <a:cubicBezTo>
                      <a:pt x="7" y="10"/>
                      <a:pt x="10" y="6"/>
                      <a:pt x="14" y="6"/>
                    </a:cubicBezTo>
                    <a:cubicBezTo>
                      <a:pt x="18" y="6"/>
                      <a:pt x="22" y="10"/>
                      <a:pt x="22" y="14"/>
                    </a:cubicBezTo>
                    <a:cubicBezTo>
                      <a:pt x="22" y="18"/>
                      <a:pt x="18" y="22"/>
                      <a:pt x="14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4" name="Freeform 273"/>
              <p:cNvSpPr>
                <a:spLocks/>
              </p:cNvSpPr>
              <p:nvPr/>
            </p:nvSpPr>
            <p:spPr bwMode="auto">
              <a:xfrm>
                <a:off x="3857" y="3394"/>
                <a:ext cx="16" cy="6"/>
              </a:xfrm>
              <a:custGeom>
                <a:avLst/>
                <a:gdLst>
                  <a:gd name="T0" fmla="*/ 14 w 14"/>
                  <a:gd name="T1" fmla="*/ 5 h 6"/>
                  <a:gd name="T2" fmla="*/ 14 w 14"/>
                  <a:gd name="T3" fmla="*/ 0 h 6"/>
                  <a:gd name="T4" fmla="*/ 0 w 14"/>
                  <a:gd name="T5" fmla="*/ 0 h 6"/>
                  <a:gd name="T6" fmla="*/ 14 w 14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14" y="5"/>
                    </a:moveTo>
                    <a:cubicBezTo>
                      <a:pt x="14" y="3"/>
                      <a:pt x="14" y="2"/>
                      <a:pt x="14" y="0"/>
                    </a:cubicBezTo>
                    <a:cubicBezTo>
                      <a:pt x="9" y="0"/>
                      <a:pt x="4" y="0"/>
                      <a:pt x="0" y="0"/>
                    </a:cubicBezTo>
                    <a:cubicBezTo>
                      <a:pt x="1" y="3"/>
                      <a:pt x="10" y="6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5" name="Freeform 274"/>
              <p:cNvSpPr>
                <a:spLocks noEditPoints="1"/>
              </p:cNvSpPr>
              <p:nvPr/>
            </p:nvSpPr>
            <p:spPr bwMode="auto">
              <a:xfrm>
                <a:off x="3855" y="3346"/>
                <a:ext cx="188" cy="42"/>
              </a:xfrm>
              <a:custGeom>
                <a:avLst/>
                <a:gdLst>
                  <a:gd name="T0" fmla="*/ 128 w 172"/>
                  <a:gd name="T1" fmla="*/ 3 h 39"/>
                  <a:gd name="T2" fmla="*/ 83 w 172"/>
                  <a:gd name="T3" fmla="*/ 7 h 39"/>
                  <a:gd name="T4" fmla="*/ 59 w 172"/>
                  <a:gd name="T5" fmla="*/ 17 h 39"/>
                  <a:gd name="T6" fmla="*/ 55 w 172"/>
                  <a:gd name="T7" fmla="*/ 18 h 39"/>
                  <a:gd name="T8" fmla="*/ 30 w 172"/>
                  <a:gd name="T9" fmla="*/ 20 h 39"/>
                  <a:gd name="T10" fmla="*/ 15 w 172"/>
                  <a:gd name="T11" fmla="*/ 24 h 39"/>
                  <a:gd name="T12" fmla="*/ 3 w 172"/>
                  <a:gd name="T13" fmla="*/ 32 h 39"/>
                  <a:gd name="T14" fmla="*/ 0 w 172"/>
                  <a:gd name="T15" fmla="*/ 39 h 39"/>
                  <a:gd name="T16" fmla="*/ 2 w 172"/>
                  <a:gd name="T17" fmla="*/ 39 h 39"/>
                  <a:gd name="T18" fmla="*/ 15 w 172"/>
                  <a:gd name="T19" fmla="*/ 39 h 39"/>
                  <a:gd name="T20" fmla="*/ 17 w 172"/>
                  <a:gd name="T21" fmla="*/ 37 h 39"/>
                  <a:gd name="T22" fmla="*/ 29 w 172"/>
                  <a:gd name="T23" fmla="*/ 26 h 39"/>
                  <a:gd name="T24" fmla="*/ 51 w 172"/>
                  <a:gd name="T25" fmla="*/ 37 h 39"/>
                  <a:gd name="T26" fmla="*/ 54 w 172"/>
                  <a:gd name="T27" fmla="*/ 39 h 39"/>
                  <a:gd name="T28" fmla="*/ 111 w 172"/>
                  <a:gd name="T29" fmla="*/ 39 h 39"/>
                  <a:gd name="T30" fmla="*/ 111 w 172"/>
                  <a:gd name="T31" fmla="*/ 39 h 39"/>
                  <a:gd name="T32" fmla="*/ 113 w 172"/>
                  <a:gd name="T33" fmla="*/ 34 h 39"/>
                  <a:gd name="T34" fmla="*/ 111 w 172"/>
                  <a:gd name="T35" fmla="*/ 39 h 39"/>
                  <a:gd name="T36" fmla="*/ 111 w 172"/>
                  <a:gd name="T37" fmla="*/ 39 h 39"/>
                  <a:gd name="T38" fmla="*/ 116 w 172"/>
                  <a:gd name="T39" fmla="*/ 39 h 39"/>
                  <a:gd name="T40" fmla="*/ 117 w 172"/>
                  <a:gd name="T41" fmla="*/ 37 h 39"/>
                  <a:gd name="T42" fmla="*/ 135 w 172"/>
                  <a:gd name="T43" fmla="*/ 26 h 39"/>
                  <a:gd name="T44" fmla="*/ 152 w 172"/>
                  <a:gd name="T45" fmla="*/ 37 h 39"/>
                  <a:gd name="T46" fmla="*/ 154 w 172"/>
                  <a:gd name="T47" fmla="*/ 39 h 39"/>
                  <a:gd name="T48" fmla="*/ 164 w 172"/>
                  <a:gd name="T49" fmla="*/ 39 h 39"/>
                  <a:gd name="T50" fmla="*/ 166 w 172"/>
                  <a:gd name="T51" fmla="*/ 37 h 39"/>
                  <a:gd name="T52" fmla="*/ 170 w 172"/>
                  <a:gd name="T53" fmla="*/ 24 h 39"/>
                  <a:gd name="T54" fmla="*/ 172 w 172"/>
                  <a:gd name="T55" fmla="*/ 13 h 39"/>
                  <a:gd name="T56" fmla="*/ 171 w 172"/>
                  <a:gd name="T57" fmla="*/ 13 h 39"/>
                  <a:gd name="T58" fmla="*/ 128 w 172"/>
                  <a:gd name="T59" fmla="*/ 3 h 39"/>
                  <a:gd name="T60" fmla="*/ 6 w 172"/>
                  <a:gd name="T61" fmla="*/ 33 h 39"/>
                  <a:gd name="T62" fmla="*/ 20 w 172"/>
                  <a:gd name="T63" fmla="*/ 25 h 39"/>
                  <a:gd name="T64" fmla="*/ 6 w 172"/>
                  <a:gd name="T65" fmla="*/ 33 h 39"/>
                  <a:gd name="T66" fmla="*/ 115 w 172"/>
                  <a:gd name="T67" fmla="*/ 23 h 39"/>
                  <a:gd name="T68" fmla="*/ 113 w 172"/>
                  <a:gd name="T69" fmla="*/ 33 h 39"/>
                  <a:gd name="T70" fmla="*/ 115 w 172"/>
                  <a:gd name="T71" fmla="*/ 23 h 39"/>
                  <a:gd name="T72" fmla="*/ 116 w 172"/>
                  <a:gd name="T73" fmla="*/ 15 h 39"/>
                  <a:gd name="T74" fmla="*/ 71 w 172"/>
                  <a:gd name="T75" fmla="*/ 19 h 39"/>
                  <a:gd name="T76" fmla="*/ 71 w 172"/>
                  <a:gd name="T77" fmla="*/ 18 h 39"/>
                  <a:gd name="T78" fmla="*/ 72 w 172"/>
                  <a:gd name="T79" fmla="*/ 17 h 39"/>
                  <a:gd name="T80" fmla="*/ 84 w 172"/>
                  <a:gd name="T81" fmla="*/ 12 h 39"/>
                  <a:gd name="T82" fmla="*/ 104 w 172"/>
                  <a:gd name="T83" fmla="*/ 7 h 39"/>
                  <a:gd name="T84" fmla="*/ 115 w 172"/>
                  <a:gd name="T85" fmla="*/ 7 h 39"/>
                  <a:gd name="T86" fmla="*/ 116 w 172"/>
                  <a:gd name="T87" fmla="*/ 15 h 39"/>
                  <a:gd name="T88" fmla="*/ 115 w 172"/>
                  <a:gd name="T89" fmla="*/ 23 h 39"/>
                  <a:gd name="T90" fmla="*/ 139 w 172"/>
                  <a:gd name="T91" fmla="*/ 12 h 39"/>
                  <a:gd name="T92" fmla="*/ 122 w 172"/>
                  <a:gd name="T93" fmla="*/ 14 h 39"/>
                  <a:gd name="T94" fmla="*/ 122 w 172"/>
                  <a:gd name="T95" fmla="*/ 8 h 39"/>
                  <a:gd name="T96" fmla="*/ 139 w 172"/>
                  <a:gd name="T97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2" h="39">
                    <a:moveTo>
                      <a:pt x="128" y="3"/>
                    </a:moveTo>
                    <a:cubicBezTo>
                      <a:pt x="113" y="0"/>
                      <a:pt x="97" y="0"/>
                      <a:pt x="83" y="7"/>
                    </a:cubicBezTo>
                    <a:cubicBezTo>
                      <a:pt x="75" y="10"/>
                      <a:pt x="67" y="14"/>
                      <a:pt x="59" y="17"/>
                    </a:cubicBezTo>
                    <a:cubicBezTo>
                      <a:pt x="57" y="18"/>
                      <a:pt x="56" y="19"/>
                      <a:pt x="55" y="18"/>
                    </a:cubicBezTo>
                    <a:cubicBezTo>
                      <a:pt x="46" y="18"/>
                      <a:pt x="38" y="18"/>
                      <a:pt x="30" y="20"/>
                    </a:cubicBezTo>
                    <a:cubicBezTo>
                      <a:pt x="24" y="21"/>
                      <a:pt x="19" y="22"/>
                      <a:pt x="15" y="24"/>
                    </a:cubicBezTo>
                    <a:cubicBezTo>
                      <a:pt x="10" y="25"/>
                      <a:pt x="6" y="28"/>
                      <a:pt x="3" y="32"/>
                    </a:cubicBezTo>
                    <a:cubicBezTo>
                      <a:pt x="1" y="34"/>
                      <a:pt x="0" y="36"/>
                      <a:pt x="0" y="39"/>
                    </a:cubicBezTo>
                    <a:cubicBezTo>
                      <a:pt x="1" y="39"/>
                      <a:pt x="1" y="39"/>
                      <a:pt x="2" y="39"/>
                    </a:cubicBezTo>
                    <a:cubicBezTo>
                      <a:pt x="6" y="39"/>
                      <a:pt x="11" y="39"/>
                      <a:pt x="15" y="39"/>
                    </a:cubicBezTo>
                    <a:cubicBezTo>
                      <a:pt x="16" y="39"/>
                      <a:pt x="17" y="38"/>
                      <a:pt x="17" y="37"/>
                    </a:cubicBezTo>
                    <a:cubicBezTo>
                      <a:pt x="19" y="32"/>
                      <a:pt x="23" y="28"/>
                      <a:pt x="29" y="26"/>
                    </a:cubicBezTo>
                    <a:cubicBezTo>
                      <a:pt x="38" y="24"/>
                      <a:pt x="47" y="28"/>
                      <a:pt x="51" y="37"/>
                    </a:cubicBezTo>
                    <a:cubicBezTo>
                      <a:pt x="52" y="38"/>
                      <a:pt x="52" y="39"/>
                      <a:pt x="54" y="39"/>
                    </a:cubicBezTo>
                    <a:cubicBezTo>
                      <a:pt x="70" y="39"/>
                      <a:pt x="111" y="39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11" y="37"/>
                      <a:pt x="112" y="36"/>
                      <a:pt x="113" y="34"/>
                    </a:cubicBezTo>
                    <a:cubicBezTo>
                      <a:pt x="112" y="36"/>
                      <a:pt x="111" y="37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13" y="39"/>
                      <a:pt x="114" y="39"/>
                      <a:pt x="116" y="39"/>
                    </a:cubicBezTo>
                    <a:cubicBezTo>
                      <a:pt x="117" y="39"/>
                      <a:pt x="117" y="38"/>
                      <a:pt x="117" y="37"/>
                    </a:cubicBezTo>
                    <a:cubicBezTo>
                      <a:pt x="120" y="30"/>
                      <a:pt x="127" y="25"/>
                      <a:pt x="135" y="26"/>
                    </a:cubicBezTo>
                    <a:cubicBezTo>
                      <a:pt x="142" y="26"/>
                      <a:pt x="149" y="30"/>
                      <a:pt x="152" y="37"/>
                    </a:cubicBezTo>
                    <a:cubicBezTo>
                      <a:pt x="152" y="38"/>
                      <a:pt x="153" y="39"/>
                      <a:pt x="154" y="39"/>
                    </a:cubicBezTo>
                    <a:cubicBezTo>
                      <a:pt x="157" y="39"/>
                      <a:pt x="160" y="39"/>
                      <a:pt x="164" y="39"/>
                    </a:cubicBezTo>
                    <a:cubicBezTo>
                      <a:pt x="165" y="39"/>
                      <a:pt x="166" y="38"/>
                      <a:pt x="166" y="37"/>
                    </a:cubicBezTo>
                    <a:cubicBezTo>
                      <a:pt x="168" y="33"/>
                      <a:pt x="169" y="28"/>
                      <a:pt x="170" y="24"/>
                    </a:cubicBezTo>
                    <a:cubicBezTo>
                      <a:pt x="171" y="20"/>
                      <a:pt x="171" y="17"/>
                      <a:pt x="172" y="13"/>
                    </a:cubicBezTo>
                    <a:cubicBezTo>
                      <a:pt x="171" y="13"/>
                      <a:pt x="171" y="13"/>
                      <a:pt x="171" y="13"/>
                    </a:cubicBezTo>
                    <a:cubicBezTo>
                      <a:pt x="157" y="10"/>
                      <a:pt x="142" y="6"/>
                      <a:pt x="128" y="3"/>
                    </a:cubicBezTo>
                    <a:close/>
                    <a:moveTo>
                      <a:pt x="6" y="33"/>
                    </a:moveTo>
                    <a:cubicBezTo>
                      <a:pt x="11" y="29"/>
                      <a:pt x="15" y="27"/>
                      <a:pt x="20" y="25"/>
                    </a:cubicBezTo>
                    <a:cubicBezTo>
                      <a:pt x="20" y="28"/>
                      <a:pt x="12" y="33"/>
                      <a:pt x="6" y="33"/>
                    </a:cubicBezTo>
                    <a:close/>
                    <a:moveTo>
                      <a:pt x="115" y="23"/>
                    </a:moveTo>
                    <a:cubicBezTo>
                      <a:pt x="115" y="27"/>
                      <a:pt x="114" y="30"/>
                      <a:pt x="113" y="33"/>
                    </a:cubicBezTo>
                    <a:cubicBezTo>
                      <a:pt x="114" y="31"/>
                      <a:pt x="115" y="27"/>
                      <a:pt x="115" y="23"/>
                    </a:cubicBezTo>
                    <a:cubicBezTo>
                      <a:pt x="115" y="21"/>
                      <a:pt x="116" y="18"/>
                      <a:pt x="116" y="15"/>
                    </a:cubicBezTo>
                    <a:cubicBezTo>
                      <a:pt x="116" y="15"/>
                      <a:pt x="84" y="18"/>
                      <a:pt x="71" y="19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2" y="17"/>
                    </a:cubicBezTo>
                    <a:cubicBezTo>
                      <a:pt x="76" y="16"/>
                      <a:pt x="80" y="14"/>
                      <a:pt x="84" y="12"/>
                    </a:cubicBezTo>
                    <a:cubicBezTo>
                      <a:pt x="90" y="9"/>
                      <a:pt x="97" y="7"/>
                      <a:pt x="104" y="7"/>
                    </a:cubicBezTo>
                    <a:cubicBezTo>
                      <a:pt x="108" y="7"/>
                      <a:pt x="112" y="7"/>
                      <a:pt x="115" y="7"/>
                    </a:cubicBezTo>
                    <a:cubicBezTo>
                      <a:pt x="115" y="10"/>
                      <a:pt x="116" y="13"/>
                      <a:pt x="116" y="15"/>
                    </a:cubicBezTo>
                    <a:cubicBezTo>
                      <a:pt x="116" y="18"/>
                      <a:pt x="115" y="21"/>
                      <a:pt x="115" y="23"/>
                    </a:cubicBezTo>
                    <a:close/>
                    <a:moveTo>
                      <a:pt x="139" y="12"/>
                    </a:moveTo>
                    <a:cubicBezTo>
                      <a:pt x="133" y="13"/>
                      <a:pt x="127" y="13"/>
                      <a:pt x="122" y="14"/>
                    </a:cubicBezTo>
                    <a:cubicBezTo>
                      <a:pt x="122" y="12"/>
                      <a:pt x="122" y="10"/>
                      <a:pt x="122" y="8"/>
                    </a:cubicBezTo>
                    <a:cubicBezTo>
                      <a:pt x="128" y="9"/>
                      <a:pt x="133" y="11"/>
                      <a:pt x="13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6" name="Freeform 275"/>
              <p:cNvSpPr>
                <a:spLocks noEditPoints="1"/>
              </p:cNvSpPr>
              <p:nvPr/>
            </p:nvSpPr>
            <p:spPr bwMode="auto">
              <a:xfrm>
                <a:off x="3987" y="3379"/>
                <a:ext cx="30" cy="30"/>
              </a:xfrm>
              <a:custGeom>
                <a:avLst/>
                <a:gdLst>
                  <a:gd name="T0" fmla="*/ 14 w 27"/>
                  <a:gd name="T1" fmla="*/ 0 h 28"/>
                  <a:gd name="T2" fmla="*/ 0 w 27"/>
                  <a:gd name="T3" fmla="*/ 14 h 28"/>
                  <a:gd name="T4" fmla="*/ 14 w 27"/>
                  <a:gd name="T5" fmla="*/ 28 h 28"/>
                  <a:gd name="T6" fmla="*/ 27 w 27"/>
                  <a:gd name="T7" fmla="*/ 14 h 28"/>
                  <a:gd name="T8" fmla="*/ 14 w 27"/>
                  <a:gd name="T9" fmla="*/ 0 h 28"/>
                  <a:gd name="T10" fmla="*/ 13 w 27"/>
                  <a:gd name="T11" fmla="*/ 22 h 28"/>
                  <a:gd name="T12" fmla="*/ 6 w 27"/>
                  <a:gd name="T13" fmla="*/ 14 h 28"/>
                  <a:gd name="T14" fmla="*/ 14 w 27"/>
                  <a:gd name="T15" fmla="*/ 6 h 28"/>
                  <a:gd name="T16" fmla="*/ 21 w 27"/>
                  <a:gd name="T17" fmla="*/ 14 h 28"/>
                  <a:gd name="T18" fmla="*/ 13 w 27"/>
                  <a:gd name="T19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8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2"/>
                      <a:pt x="6" y="28"/>
                      <a:pt x="14" y="28"/>
                    </a:cubicBezTo>
                    <a:cubicBezTo>
                      <a:pt x="21" y="28"/>
                      <a:pt x="27" y="21"/>
                      <a:pt x="27" y="14"/>
                    </a:cubicBezTo>
                    <a:cubicBezTo>
                      <a:pt x="27" y="6"/>
                      <a:pt x="21" y="0"/>
                      <a:pt x="14" y="0"/>
                    </a:cubicBezTo>
                    <a:close/>
                    <a:moveTo>
                      <a:pt x="13" y="22"/>
                    </a:moveTo>
                    <a:cubicBezTo>
                      <a:pt x="9" y="21"/>
                      <a:pt x="6" y="18"/>
                      <a:pt x="6" y="14"/>
                    </a:cubicBezTo>
                    <a:cubicBezTo>
                      <a:pt x="6" y="10"/>
                      <a:pt x="10" y="6"/>
                      <a:pt x="14" y="6"/>
                    </a:cubicBezTo>
                    <a:cubicBezTo>
                      <a:pt x="18" y="6"/>
                      <a:pt x="21" y="10"/>
                      <a:pt x="21" y="14"/>
                    </a:cubicBezTo>
                    <a:cubicBezTo>
                      <a:pt x="21" y="18"/>
                      <a:pt x="18" y="22"/>
                      <a:pt x="13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7" name="Freeform 276"/>
              <p:cNvSpPr>
                <a:spLocks/>
              </p:cNvSpPr>
              <p:nvPr/>
            </p:nvSpPr>
            <p:spPr bwMode="auto">
              <a:xfrm>
                <a:off x="3913" y="3394"/>
                <a:ext cx="69" cy="6"/>
              </a:xfrm>
              <a:custGeom>
                <a:avLst/>
                <a:gdLst>
                  <a:gd name="T0" fmla="*/ 0 w 63"/>
                  <a:gd name="T1" fmla="*/ 6 h 6"/>
                  <a:gd name="T2" fmla="*/ 63 w 63"/>
                  <a:gd name="T3" fmla="*/ 6 h 6"/>
                  <a:gd name="T4" fmla="*/ 63 w 63"/>
                  <a:gd name="T5" fmla="*/ 0 h 6"/>
                  <a:gd name="T6" fmla="*/ 0 w 63"/>
                  <a:gd name="T7" fmla="*/ 0 h 6"/>
                  <a:gd name="T8" fmla="*/ 0 w 63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6">
                    <a:moveTo>
                      <a:pt x="0" y="6"/>
                    </a:moveTo>
                    <a:cubicBezTo>
                      <a:pt x="21" y="6"/>
                      <a:pt x="42" y="6"/>
                      <a:pt x="63" y="6"/>
                    </a:cubicBezTo>
                    <a:cubicBezTo>
                      <a:pt x="63" y="4"/>
                      <a:pt x="63" y="2"/>
                      <a:pt x="63" y="0"/>
                    </a:cubicBezTo>
                    <a:cubicBezTo>
                      <a:pt x="42" y="0"/>
                      <a:pt x="21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8" name="Freeform 277"/>
              <p:cNvSpPr>
                <a:spLocks/>
              </p:cNvSpPr>
              <p:nvPr/>
            </p:nvSpPr>
            <p:spPr bwMode="auto">
              <a:xfrm>
                <a:off x="4022" y="3394"/>
                <a:ext cx="11" cy="5"/>
              </a:xfrm>
              <a:custGeom>
                <a:avLst/>
                <a:gdLst>
                  <a:gd name="T0" fmla="*/ 0 w 10"/>
                  <a:gd name="T1" fmla="*/ 5 h 5"/>
                  <a:gd name="T2" fmla="*/ 10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4"/>
                      <a:pt x="7" y="3"/>
                      <a:pt x="10" y="0"/>
                    </a:cubicBezTo>
                    <a:cubicBezTo>
                      <a:pt x="7" y="0"/>
                      <a:pt x="3" y="0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9" name="Freeform 278"/>
              <p:cNvSpPr>
                <a:spLocks noEditPoints="1"/>
              </p:cNvSpPr>
              <p:nvPr/>
            </p:nvSpPr>
            <p:spPr bwMode="auto">
              <a:xfrm>
                <a:off x="4327" y="3328"/>
                <a:ext cx="132" cy="102"/>
              </a:xfrm>
              <a:custGeom>
                <a:avLst/>
                <a:gdLst>
                  <a:gd name="T0" fmla="*/ 119 w 121"/>
                  <a:gd name="T1" fmla="*/ 6 h 93"/>
                  <a:gd name="T2" fmla="*/ 111 w 121"/>
                  <a:gd name="T3" fmla="*/ 6 h 93"/>
                  <a:gd name="T4" fmla="*/ 111 w 121"/>
                  <a:gd name="T5" fmla="*/ 3 h 93"/>
                  <a:gd name="T6" fmla="*/ 109 w 121"/>
                  <a:gd name="T7" fmla="*/ 0 h 93"/>
                  <a:gd name="T8" fmla="*/ 104 w 121"/>
                  <a:gd name="T9" fmla="*/ 0 h 93"/>
                  <a:gd name="T10" fmla="*/ 101 w 121"/>
                  <a:gd name="T11" fmla="*/ 3 h 93"/>
                  <a:gd name="T12" fmla="*/ 101 w 121"/>
                  <a:gd name="T13" fmla="*/ 6 h 93"/>
                  <a:gd name="T14" fmla="*/ 21 w 121"/>
                  <a:gd name="T15" fmla="*/ 6 h 93"/>
                  <a:gd name="T16" fmla="*/ 21 w 121"/>
                  <a:gd name="T17" fmla="*/ 3 h 93"/>
                  <a:gd name="T18" fmla="*/ 19 w 121"/>
                  <a:gd name="T19" fmla="*/ 0 h 93"/>
                  <a:gd name="T20" fmla="*/ 13 w 121"/>
                  <a:gd name="T21" fmla="*/ 0 h 93"/>
                  <a:gd name="T22" fmla="*/ 11 w 121"/>
                  <a:gd name="T23" fmla="*/ 3 h 93"/>
                  <a:gd name="T24" fmla="*/ 11 w 121"/>
                  <a:gd name="T25" fmla="*/ 6 h 93"/>
                  <a:gd name="T26" fmla="*/ 3 w 121"/>
                  <a:gd name="T27" fmla="*/ 6 h 93"/>
                  <a:gd name="T28" fmla="*/ 0 w 121"/>
                  <a:gd name="T29" fmla="*/ 8 h 93"/>
                  <a:gd name="T30" fmla="*/ 0 w 121"/>
                  <a:gd name="T31" fmla="*/ 91 h 93"/>
                  <a:gd name="T32" fmla="*/ 3 w 121"/>
                  <a:gd name="T33" fmla="*/ 93 h 93"/>
                  <a:gd name="T34" fmla="*/ 119 w 121"/>
                  <a:gd name="T35" fmla="*/ 93 h 93"/>
                  <a:gd name="T36" fmla="*/ 121 w 121"/>
                  <a:gd name="T37" fmla="*/ 91 h 93"/>
                  <a:gd name="T38" fmla="*/ 121 w 121"/>
                  <a:gd name="T39" fmla="*/ 8 h 93"/>
                  <a:gd name="T40" fmla="*/ 119 w 121"/>
                  <a:gd name="T41" fmla="*/ 6 h 93"/>
                  <a:gd name="T42" fmla="*/ 33 w 121"/>
                  <a:gd name="T43" fmla="*/ 28 h 93"/>
                  <a:gd name="T44" fmla="*/ 20 w 121"/>
                  <a:gd name="T45" fmla="*/ 28 h 93"/>
                  <a:gd name="T46" fmla="*/ 19 w 121"/>
                  <a:gd name="T47" fmla="*/ 27 h 93"/>
                  <a:gd name="T48" fmla="*/ 20 w 121"/>
                  <a:gd name="T49" fmla="*/ 25 h 93"/>
                  <a:gd name="T50" fmla="*/ 33 w 121"/>
                  <a:gd name="T51" fmla="*/ 25 h 93"/>
                  <a:gd name="T52" fmla="*/ 34 w 121"/>
                  <a:gd name="T53" fmla="*/ 27 h 93"/>
                  <a:gd name="T54" fmla="*/ 33 w 121"/>
                  <a:gd name="T55" fmla="*/ 28 h 93"/>
                  <a:gd name="T56" fmla="*/ 53 w 121"/>
                  <a:gd name="T57" fmla="*/ 75 h 93"/>
                  <a:gd name="T58" fmla="*/ 53 w 121"/>
                  <a:gd name="T59" fmla="*/ 75 h 93"/>
                  <a:gd name="T60" fmla="*/ 60 w 121"/>
                  <a:gd name="T61" fmla="*/ 60 h 93"/>
                  <a:gd name="T62" fmla="*/ 44 w 121"/>
                  <a:gd name="T63" fmla="*/ 62 h 93"/>
                  <a:gd name="T64" fmla="*/ 49 w 121"/>
                  <a:gd name="T65" fmla="*/ 54 h 93"/>
                  <a:gd name="T66" fmla="*/ 57 w 121"/>
                  <a:gd name="T67" fmla="*/ 37 h 93"/>
                  <a:gd name="T68" fmla="*/ 61 w 121"/>
                  <a:gd name="T69" fmla="*/ 35 h 93"/>
                  <a:gd name="T70" fmla="*/ 74 w 121"/>
                  <a:gd name="T71" fmla="*/ 35 h 93"/>
                  <a:gd name="T72" fmla="*/ 59 w 121"/>
                  <a:gd name="T73" fmla="*/ 54 h 93"/>
                  <a:gd name="T74" fmla="*/ 77 w 121"/>
                  <a:gd name="T75" fmla="*/ 52 h 93"/>
                  <a:gd name="T76" fmla="*/ 77 w 121"/>
                  <a:gd name="T77" fmla="*/ 53 h 93"/>
                  <a:gd name="T78" fmla="*/ 53 w 121"/>
                  <a:gd name="T79" fmla="*/ 75 h 93"/>
                  <a:gd name="T80" fmla="*/ 102 w 121"/>
                  <a:gd name="T81" fmla="*/ 29 h 93"/>
                  <a:gd name="T82" fmla="*/ 97 w 121"/>
                  <a:gd name="T83" fmla="*/ 29 h 93"/>
                  <a:gd name="T84" fmla="*/ 97 w 121"/>
                  <a:gd name="T85" fmla="*/ 34 h 93"/>
                  <a:gd name="T86" fmla="*/ 95 w 121"/>
                  <a:gd name="T87" fmla="*/ 35 h 93"/>
                  <a:gd name="T88" fmla="*/ 94 w 121"/>
                  <a:gd name="T89" fmla="*/ 34 h 93"/>
                  <a:gd name="T90" fmla="*/ 94 w 121"/>
                  <a:gd name="T91" fmla="*/ 29 h 93"/>
                  <a:gd name="T92" fmla="*/ 89 w 121"/>
                  <a:gd name="T93" fmla="*/ 29 h 93"/>
                  <a:gd name="T94" fmla="*/ 87 w 121"/>
                  <a:gd name="T95" fmla="*/ 27 h 93"/>
                  <a:gd name="T96" fmla="*/ 89 w 121"/>
                  <a:gd name="T97" fmla="*/ 26 h 93"/>
                  <a:gd name="T98" fmla="*/ 94 w 121"/>
                  <a:gd name="T99" fmla="*/ 26 h 93"/>
                  <a:gd name="T100" fmla="*/ 94 w 121"/>
                  <a:gd name="T101" fmla="*/ 21 h 93"/>
                  <a:gd name="T102" fmla="*/ 95 w 121"/>
                  <a:gd name="T103" fmla="*/ 19 h 93"/>
                  <a:gd name="T104" fmla="*/ 97 w 121"/>
                  <a:gd name="T105" fmla="*/ 21 h 93"/>
                  <a:gd name="T106" fmla="*/ 97 w 121"/>
                  <a:gd name="T107" fmla="*/ 26 h 93"/>
                  <a:gd name="T108" fmla="*/ 102 w 121"/>
                  <a:gd name="T109" fmla="*/ 26 h 93"/>
                  <a:gd name="T110" fmla="*/ 103 w 121"/>
                  <a:gd name="T111" fmla="*/ 27 h 93"/>
                  <a:gd name="T112" fmla="*/ 102 w 121"/>
                  <a:gd name="T113" fmla="*/ 2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1" h="93">
                    <a:moveTo>
                      <a:pt x="119" y="6"/>
                    </a:moveTo>
                    <a:cubicBezTo>
                      <a:pt x="111" y="6"/>
                      <a:pt x="111" y="6"/>
                      <a:pt x="111" y="6"/>
                    </a:cubicBezTo>
                    <a:cubicBezTo>
                      <a:pt x="111" y="3"/>
                      <a:pt x="111" y="3"/>
                      <a:pt x="111" y="3"/>
                    </a:cubicBezTo>
                    <a:cubicBezTo>
                      <a:pt x="111" y="1"/>
                      <a:pt x="110" y="0"/>
                      <a:pt x="109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2" y="0"/>
                      <a:pt x="101" y="1"/>
                      <a:pt x="101" y="3"/>
                    </a:cubicBezTo>
                    <a:cubicBezTo>
                      <a:pt x="101" y="6"/>
                      <a:pt x="101" y="6"/>
                      <a:pt x="10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1"/>
                      <a:pt x="20" y="0"/>
                      <a:pt x="19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2"/>
                      <a:pt x="1" y="93"/>
                      <a:pt x="3" y="93"/>
                    </a:cubicBezTo>
                    <a:cubicBezTo>
                      <a:pt x="119" y="93"/>
                      <a:pt x="119" y="93"/>
                      <a:pt x="119" y="93"/>
                    </a:cubicBezTo>
                    <a:cubicBezTo>
                      <a:pt x="120" y="93"/>
                      <a:pt x="121" y="92"/>
                      <a:pt x="121" y="91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7"/>
                      <a:pt x="120" y="6"/>
                      <a:pt x="119" y="6"/>
                    </a:cubicBezTo>
                    <a:close/>
                    <a:moveTo>
                      <a:pt x="33" y="28"/>
                    </a:move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6"/>
                      <a:pt x="19" y="25"/>
                      <a:pt x="20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5"/>
                      <a:pt x="34" y="26"/>
                      <a:pt x="34" y="27"/>
                    </a:cubicBezTo>
                    <a:cubicBezTo>
                      <a:pt x="34" y="28"/>
                      <a:pt x="34" y="28"/>
                      <a:pt x="33" y="28"/>
                    </a:cubicBezTo>
                    <a:close/>
                    <a:moveTo>
                      <a:pt x="53" y="75"/>
                    </a:moveTo>
                    <a:cubicBezTo>
                      <a:pt x="53" y="75"/>
                      <a:pt x="53" y="75"/>
                      <a:pt x="53" y="75"/>
                    </a:cubicBezTo>
                    <a:cubicBezTo>
                      <a:pt x="55" y="70"/>
                      <a:pt x="57" y="65"/>
                      <a:pt x="60" y="60"/>
                    </a:cubicBezTo>
                    <a:cubicBezTo>
                      <a:pt x="54" y="61"/>
                      <a:pt x="49" y="62"/>
                      <a:pt x="44" y="62"/>
                    </a:cubicBezTo>
                    <a:cubicBezTo>
                      <a:pt x="46" y="59"/>
                      <a:pt x="47" y="57"/>
                      <a:pt x="49" y="54"/>
                    </a:cubicBezTo>
                    <a:cubicBezTo>
                      <a:pt x="51" y="48"/>
                      <a:pt x="54" y="43"/>
                      <a:pt x="57" y="37"/>
                    </a:cubicBezTo>
                    <a:cubicBezTo>
                      <a:pt x="58" y="36"/>
                      <a:pt x="59" y="35"/>
                      <a:pt x="61" y="35"/>
                    </a:cubicBezTo>
                    <a:cubicBezTo>
                      <a:pt x="65" y="35"/>
                      <a:pt x="69" y="35"/>
                      <a:pt x="74" y="35"/>
                    </a:cubicBezTo>
                    <a:cubicBezTo>
                      <a:pt x="69" y="42"/>
                      <a:pt x="64" y="48"/>
                      <a:pt x="59" y="54"/>
                    </a:cubicBezTo>
                    <a:cubicBezTo>
                      <a:pt x="65" y="53"/>
                      <a:pt x="71" y="53"/>
                      <a:pt x="77" y="52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69" y="60"/>
                      <a:pt x="61" y="68"/>
                      <a:pt x="53" y="75"/>
                    </a:cubicBezTo>
                    <a:close/>
                    <a:moveTo>
                      <a:pt x="102" y="29"/>
                    </a:moveTo>
                    <a:cubicBezTo>
                      <a:pt x="97" y="29"/>
                      <a:pt x="97" y="29"/>
                      <a:pt x="97" y="29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6" y="35"/>
                      <a:pt x="95" y="35"/>
                    </a:cubicBezTo>
                    <a:cubicBezTo>
                      <a:pt x="95" y="35"/>
                      <a:pt x="94" y="34"/>
                      <a:pt x="94" y="34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8" y="29"/>
                      <a:pt x="87" y="28"/>
                      <a:pt x="87" y="27"/>
                    </a:cubicBezTo>
                    <a:cubicBezTo>
                      <a:pt x="87" y="26"/>
                      <a:pt x="88" y="26"/>
                      <a:pt x="89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0"/>
                      <a:pt x="95" y="19"/>
                      <a:pt x="95" y="19"/>
                    </a:cubicBezTo>
                    <a:cubicBezTo>
                      <a:pt x="96" y="19"/>
                      <a:pt x="97" y="20"/>
                      <a:pt x="97" y="21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3" y="26"/>
                      <a:pt x="103" y="26"/>
                      <a:pt x="103" y="27"/>
                    </a:cubicBezTo>
                    <a:cubicBezTo>
                      <a:pt x="103" y="28"/>
                      <a:pt x="103" y="29"/>
                      <a:pt x="102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0" name="Freeform 279"/>
              <p:cNvSpPr>
                <a:spLocks noEditPoints="1"/>
              </p:cNvSpPr>
              <p:nvPr/>
            </p:nvSpPr>
            <p:spPr bwMode="auto">
              <a:xfrm>
                <a:off x="4349" y="3756"/>
                <a:ext cx="109" cy="112"/>
              </a:xfrm>
              <a:custGeom>
                <a:avLst/>
                <a:gdLst>
                  <a:gd name="T0" fmla="*/ 90 w 100"/>
                  <a:gd name="T1" fmla="*/ 53 h 103"/>
                  <a:gd name="T2" fmla="*/ 85 w 100"/>
                  <a:gd name="T3" fmla="*/ 44 h 103"/>
                  <a:gd name="T4" fmla="*/ 89 w 100"/>
                  <a:gd name="T5" fmla="*/ 44 h 103"/>
                  <a:gd name="T6" fmla="*/ 89 w 100"/>
                  <a:gd name="T7" fmla="*/ 26 h 103"/>
                  <a:gd name="T8" fmla="*/ 85 w 100"/>
                  <a:gd name="T9" fmla="*/ 26 h 103"/>
                  <a:gd name="T10" fmla="*/ 85 w 100"/>
                  <a:gd name="T11" fmla="*/ 21 h 103"/>
                  <a:gd name="T12" fmla="*/ 84 w 100"/>
                  <a:gd name="T13" fmla="*/ 16 h 103"/>
                  <a:gd name="T14" fmla="*/ 75 w 100"/>
                  <a:gd name="T15" fmla="*/ 7 h 103"/>
                  <a:gd name="T16" fmla="*/ 71 w 100"/>
                  <a:gd name="T17" fmla="*/ 12 h 103"/>
                  <a:gd name="T18" fmla="*/ 77 w 100"/>
                  <a:gd name="T19" fmla="*/ 18 h 103"/>
                  <a:gd name="T20" fmla="*/ 79 w 100"/>
                  <a:gd name="T21" fmla="*/ 26 h 103"/>
                  <a:gd name="T22" fmla="*/ 74 w 100"/>
                  <a:gd name="T23" fmla="*/ 26 h 103"/>
                  <a:gd name="T24" fmla="*/ 74 w 100"/>
                  <a:gd name="T25" fmla="*/ 43 h 103"/>
                  <a:gd name="T26" fmla="*/ 80 w 100"/>
                  <a:gd name="T27" fmla="*/ 46 h 103"/>
                  <a:gd name="T28" fmla="*/ 92 w 100"/>
                  <a:gd name="T29" fmla="*/ 72 h 103"/>
                  <a:gd name="T30" fmla="*/ 95 w 100"/>
                  <a:gd name="T31" fmla="*/ 84 h 103"/>
                  <a:gd name="T32" fmla="*/ 85 w 100"/>
                  <a:gd name="T33" fmla="*/ 90 h 103"/>
                  <a:gd name="T34" fmla="*/ 75 w 100"/>
                  <a:gd name="T35" fmla="*/ 74 h 103"/>
                  <a:gd name="T36" fmla="*/ 75 w 100"/>
                  <a:gd name="T37" fmla="*/ 74 h 103"/>
                  <a:gd name="T38" fmla="*/ 77 w 100"/>
                  <a:gd name="T39" fmla="*/ 56 h 103"/>
                  <a:gd name="T40" fmla="*/ 68 w 100"/>
                  <a:gd name="T41" fmla="*/ 56 h 103"/>
                  <a:gd name="T42" fmla="*/ 68 w 100"/>
                  <a:gd name="T43" fmla="*/ 52 h 103"/>
                  <a:gd name="T44" fmla="*/ 68 w 100"/>
                  <a:gd name="T45" fmla="*/ 8 h 103"/>
                  <a:gd name="T46" fmla="*/ 60 w 100"/>
                  <a:gd name="T47" fmla="*/ 0 h 103"/>
                  <a:gd name="T48" fmla="*/ 8 w 100"/>
                  <a:gd name="T49" fmla="*/ 0 h 103"/>
                  <a:gd name="T50" fmla="*/ 0 w 100"/>
                  <a:gd name="T51" fmla="*/ 8 h 103"/>
                  <a:gd name="T52" fmla="*/ 0 w 100"/>
                  <a:gd name="T53" fmla="*/ 16 h 103"/>
                  <a:gd name="T54" fmla="*/ 0 w 100"/>
                  <a:gd name="T55" fmla="*/ 95 h 103"/>
                  <a:gd name="T56" fmla="*/ 8 w 100"/>
                  <a:gd name="T57" fmla="*/ 103 h 103"/>
                  <a:gd name="T58" fmla="*/ 60 w 100"/>
                  <a:gd name="T59" fmla="*/ 103 h 103"/>
                  <a:gd name="T60" fmla="*/ 68 w 100"/>
                  <a:gd name="T61" fmla="*/ 95 h 103"/>
                  <a:gd name="T62" fmla="*/ 68 w 100"/>
                  <a:gd name="T63" fmla="*/ 83 h 103"/>
                  <a:gd name="T64" fmla="*/ 68 w 100"/>
                  <a:gd name="T65" fmla="*/ 74 h 103"/>
                  <a:gd name="T66" fmla="*/ 69 w 100"/>
                  <a:gd name="T67" fmla="*/ 74 h 103"/>
                  <a:gd name="T68" fmla="*/ 70 w 100"/>
                  <a:gd name="T69" fmla="*/ 78 h 103"/>
                  <a:gd name="T70" fmla="*/ 81 w 100"/>
                  <a:gd name="T71" fmla="*/ 95 h 103"/>
                  <a:gd name="T72" fmla="*/ 94 w 100"/>
                  <a:gd name="T73" fmla="*/ 96 h 103"/>
                  <a:gd name="T74" fmla="*/ 100 w 100"/>
                  <a:gd name="T75" fmla="*/ 86 h 103"/>
                  <a:gd name="T76" fmla="*/ 100 w 100"/>
                  <a:gd name="T77" fmla="*/ 82 h 103"/>
                  <a:gd name="T78" fmla="*/ 90 w 100"/>
                  <a:gd name="T79" fmla="*/ 53 h 103"/>
                  <a:gd name="T80" fmla="*/ 61 w 100"/>
                  <a:gd name="T81" fmla="*/ 42 h 103"/>
                  <a:gd name="T82" fmla="*/ 42 w 100"/>
                  <a:gd name="T83" fmla="*/ 42 h 103"/>
                  <a:gd name="T84" fmla="*/ 42 w 100"/>
                  <a:gd name="T85" fmla="*/ 41 h 103"/>
                  <a:gd name="T86" fmla="*/ 35 w 100"/>
                  <a:gd name="T87" fmla="*/ 34 h 103"/>
                  <a:gd name="T88" fmla="*/ 33 w 100"/>
                  <a:gd name="T89" fmla="*/ 34 h 103"/>
                  <a:gd name="T90" fmla="*/ 22 w 100"/>
                  <a:gd name="T91" fmla="*/ 22 h 103"/>
                  <a:gd name="T92" fmla="*/ 29 w 100"/>
                  <a:gd name="T93" fmla="*/ 37 h 103"/>
                  <a:gd name="T94" fmla="*/ 27 w 100"/>
                  <a:gd name="T95" fmla="*/ 41 h 103"/>
                  <a:gd name="T96" fmla="*/ 27 w 100"/>
                  <a:gd name="T97" fmla="*/ 42 h 103"/>
                  <a:gd name="T98" fmla="*/ 7 w 100"/>
                  <a:gd name="T99" fmla="*/ 42 h 103"/>
                  <a:gd name="T100" fmla="*/ 7 w 100"/>
                  <a:gd name="T101" fmla="*/ 9 h 103"/>
                  <a:gd name="T102" fmla="*/ 61 w 100"/>
                  <a:gd name="T103" fmla="*/ 9 h 103"/>
                  <a:gd name="T104" fmla="*/ 61 w 100"/>
                  <a:gd name="T105" fmla="*/ 4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0" h="103">
                    <a:moveTo>
                      <a:pt x="90" y="53"/>
                    </a:moveTo>
                    <a:cubicBezTo>
                      <a:pt x="88" y="50"/>
                      <a:pt x="87" y="47"/>
                      <a:pt x="85" y="44"/>
                    </a:cubicBezTo>
                    <a:cubicBezTo>
                      <a:pt x="87" y="44"/>
                      <a:pt x="88" y="44"/>
                      <a:pt x="89" y="44"/>
                    </a:cubicBezTo>
                    <a:cubicBezTo>
                      <a:pt x="89" y="38"/>
                      <a:pt x="89" y="32"/>
                      <a:pt x="89" y="26"/>
                    </a:cubicBezTo>
                    <a:cubicBezTo>
                      <a:pt x="88" y="26"/>
                      <a:pt x="87" y="26"/>
                      <a:pt x="85" y="26"/>
                    </a:cubicBezTo>
                    <a:cubicBezTo>
                      <a:pt x="85" y="24"/>
                      <a:pt x="85" y="22"/>
                      <a:pt x="85" y="21"/>
                    </a:cubicBezTo>
                    <a:cubicBezTo>
                      <a:pt x="85" y="19"/>
                      <a:pt x="85" y="17"/>
                      <a:pt x="84" y="16"/>
                    </a:cubicBezTo>
                    <a:cubicBezTo>
                      <a:pt x="81" y="13"/>
                      <a:pt x="78" y="10"/>
                      <a:pt x="75" y="7"/>
                    </a:cubicBezTo>
                    <a:cubicBezTo>
                      <a:pt x="73" y="9"/>
                      <a:pt x="72" y="10"/>
                      <a:pt x="71" y="12"/>
                    </a:cubicBezTo>
                    <a:cubicBezTo>
                      <a:pt x="73" y="14"/>
                      <a:pt x="75" y="16"/>
                      <a:pt x="77" y="18"/>
                    </a:cubicBezTo>
                    <a:cubicBezTo>
                      <a:pt x="80" y="20"/>
                      <a:pt x="79" y="23"/>
                      <a:pt x="79" y="26"/>
                    </a:cubicBezTo>
                    <a:cubicBezTo>
                      <a:pt x="77" y="26"/>
                      <a:pt x="76" y="26"/>
                      <a:pt x="74" y="26"/>
                    </a:cubicBezTo>
                    <a:cubicBezTo>
                      <a:pt x="74" y="32"/>
                      <a:pt x="74" y="38"/>
                      <a:pt x="74" y="43"/>
                    </a:cubicBezTo>
                    <a:cubicBezTo>
                      <a:pt x="76" y="44"/>
                      <a:pt x="79" y="45"/>
                      <a:pt x="80" y="46"/>
                    </a:cubicBezTo>
                    <a:cubicBezTo>
                      <a:pt x="84" y="55"/>
                      <a:pt x="88" y="63"/>
                      <a:pt x="92" y="72"/>
                    </a:cubicBezTo>
                    <a:cubicBezTo>
                      <a:pt x="94" y="76"/>
                      <a:pt x="94" y="80"/>
                      <a:pt x="95" y="84"/>
                    </a:cubicBezTo>
                    <a:cubicBezTo>
                      <a:pt x="95" y="90"/>
                      <a:pt x="90" y="93"/>
                      <a:pt x="85" y="90"/>
                    </a:cubicBezTo>
                    <a:cubicBezTo>
                      <a:pt x="79" y="87"/>
                      <a:pt x="77" y="80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6" y="68"/>
                      <a:pt x="76" y="62"/>
                      <a:pt x="77" y="56"/>
                    </a:cubicBezTo>
                    <a:cubicBezTo>
                      <a:pt x="74" y="56"/>
                      <a:pt x="71" y="56"/>
                      <a:pt x="68" y="56"/>
                    </a:cubicBezTo>
                    <a:cubicBezTo>
                      <a:pt x="68" y="54"/>
                      <a:pt x="68" y="53"/>
                      <a:pt x="68" y="52"/>
                    </a:cubicBezTo>
                    <a:cubicBezTo>
                      <a:pt x="68" y="37"/>
                      <a:pt x="68" y="23"/>
                      <a:pt x="68" y="8"/>
                    </a:cubicBezTo>
                    <a:cubicBezTo>
                      <a:pt x="68" y="3"/>
                      <a:pt x="65" y="0"/>
                      <a:pt x="60" y="0"/>
                    </a:cubicBezTo>
                    <a:cubicBezTo>
                      <a:pt x="43" y="0"/>
                      <a:pt x="25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11"/>
                      <a:pt x="0" y="13"/>
                      <a:pt x="0" y="16"/>
                    </a:cubicBezTo>
                    <a:cubicBezTo>
                      <a:pt x="0" y="42"/>
                      <a:pt x="0" y="68"/>
                      <a:pt x="0" y="95"/>
                    </a:cubicBezTo>
                    <a:cubicBezTo>
                      <a:pt x="0" y="100"/>
                      <a:pt x="3" y="103"/>
                      <a:pt x="8" y="103"/>
                    </a:cubicBezTo>
                    <a:cubicBezTo>
                      <a:pt x="25" y="103"/>
                      <a:pt x="43" y="103"/>
                      <a:pt x="60" y="103"/>
                    </a:cubicBezTo>
                    <a:cubicBezTo>
                      <a:pt x="65" y="103"/>
                      <a:pt x="68" y="100"/>
                      <a:pt x="68" y="95"/>
                    </a:cubicBezTo>
                    <a:cubicBezTo>
                      <a:pt x="68" y="91"/>
                      <a:pt x="68" y="87"/>
                      <a:pt x="68" y="83"/>
                    </a:cubicBezTo>
                    <a:cubicBezTo>
                      <a:pt x="68" y="80"/>
                      <a:pt x="68" y="77"/>
                      <a:pt x="68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5"/>
                      <a:pt x="70" y="76"/>
                      <a:pt x="70" y="78"/>
                    </a:cubicBezTo>
                    <a:cubicBezTo>
                      <a:pt x="72" y="84"/>
                      <a:pt x="75" y="90"/>
                      <a:pt x="81" y="95"/>
                    </a:cubicBezTo>
                    <a:cubicBezTo>
                      <a:pt x="85" y="98"/>
                      <a:pt x="90" y="98"/>
                      <a:pt x="94" y="96"/>
                    </a:cubicBezTo>
                    <a:cubicBezTo>
                      <a:pt x="98" y="94"/>
                      <a:pt x="99" y="90"/>
                      <a:pt x="100" y="86"/>
                    </a:cubicBezTo>
                    <a:cubicBezTo>
                      <a:pt x="100" y="85"/>
                      <a:pt x="100" y="83"/>
                      <a:pt x="100" y="82"/>
                    </a:cubicBezTo>
                    <a:cubicBezTo>
                      <a:pt x="98" y="71"/>
                      <a:pt x="94" y="62"/>
                      <a:pt x="90" y="53"/>
                    </a:cubicBezTo>
                    <a:close/>
                    <a:moveTo>
                      <a:pt x="61" y="42"/>
                    </a:moveTo>
                    <a:cubicBezTo>
                      <a:pt x="54" y="42"/>
                      <a:pt x="48" y="42"/>
                      <a:pt x="42" y="42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37"/>
                      <a:pt x="39" y="34"/>
                      <a:pt x="35" y="34"/>
                    </a:cubicBezTo>
                    <a:cubicBezTo>
                      <a:pt x="34" y="34"/>
                      <a:pt x="34" y="34"/>
                      <a:pt x="33" y="34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8"/>
                      <a:pt x="27" y="40"/>
                      <a:pt x="27" y="41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1" y="42"/>
                      <a:pt x="14" y="42"/>
                      <a:pt x="7" y="42"/>
                    </a:cubicBezTo>
                    <a:cubicBezTo>
                      <a:pt x="7" y="31"/>
                      <a:pt x="7" y="20"/>
                      <a:pt x="7" y="9"/>
                    </a:cubicBezTo>
                    <a:cubicBezTo>
                      <a:pt x="25" y="9"/>
                      <a:pt x="43" y="9"/>
                      <a:pt x="61" y="9"/>
                    </a:cubicBezTo>
                    <a:cubicBezTo>
                      <a:pt x="61" y="20"/>
                      <a:pt x="61" y="31"/>
                      <a:pt x="61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1" name="Freeform 280"/>
              <p:cNvSpPr>
                <a:spLocks/>
              </p:cNvSpPr>
              <p:nvPr/>
            </p:nvSpPr>
            <p:spPr bwMode="auto">
              <a:xfrm>
                <a:off x="4338" y="3871"/>
                <a:ext cx="97" cy="12"/>
              </a:xfrm>
              <a:custGeom>
                <a:avLst/>
                <a:gdLst>
                  <a:gd name="T0" fmla="*/ 83 w 89"/>
                  <a:gd name="T1" fmla="*/ 0 h 11"/>
                  <a:gd name="T2" fmla="*/ 81 w 89"/>
                  <a:gd name="T3" fmla="*/ 0 h 11"/>
                  <a:gd name="T4" fmla="*/ 14 w 89"/>
                  <a:gd name="T5" fmla="*/ 0 h 11"/>
                  <a:gd name="T6" fmla="*/ 5 w 89"/>
                  <a:gd name="T7" fmla="*/ 0 h 11"/>
                  <a:gd name="T8" fmla="*/ 0 w 89"/>
                  <a:gd name="T9" fmla="*/ 5 h 11"/>
                  <a:gd name="T10" fmla="*/ 5 w 89"/>
                  <a:gd name="T11" fmla="*/ 11 h 11"/>
                  <a:gd name="T12" fmla="*/ 8 w 89"/>
                  <a:gd name="T13" fmla="*/ 11 h 11"/>
                  <a:gd name="T14" fmla="*/ 44 w 89"/>
                  <a:gd name="T15" fmla="*/ 11 h 11"/>
                  <a:gd name="T16" fmla="*/ 71 w 89"/>
                  <a:gd name="T17" fmla="*/ 11 h 11"/>
                  <a:gd name="T18" fmla="*/ 83 w 89"/>
                  <a:gd name="T19" fmla="*/ 11 h 11"/>
                  <a:gd name="T20" fmla="*/ 89 w 89"/>
                  <a:gd name="T21" fmla="*/ 5 h 11"/>
                  <a:gd name="T22" fmla="*/ 83 w 8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9" h="11">
                    <a:moveTo>
                      <a:pt x="83" y="0"/>
                    </a:moveTo>
                    <a:cubicBezTo>
                      <a:pt x="82" y="0"/>
                      <a:pt x="82" y="0"/>
                      <a:pt x="81" y="0"/>
                    </a:cubicBezTo>
                    <a:cubicBezTo>
                      <a:pt x="59" y="0"/>
                      <a:pt x="36" y="0"/>
                      <a:pt x="14" y="0"/>
                    </a:cubicBezTo>
                    <a:cubicBezTo>
                      <a:pt x="11" y="0"/>
                      <a:pt x="8" y="0"/>
                      <a:pt x="5" y="0"/>
                    </a:cubicBezTo>
                    <a:cubicBezTo>
                      <a:pt x="2" y="0"/>
                      <a:pt x="1" y="2"/>
                      <a:pt x="0" y="5"/>
                    </a:cubicBezTo>
                    <a:cubicBezTo>
                      <a:pt x="0" y="8"/>
                      <a:pt x="2" y="10"/>
                      <a:pt x="5" y="11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20" y="11"/>
                      <a:pt x="32" y="11"/>
                      <a:pt x="44" y="11"/>
                    </a:cubicBezTo>
                    <a:cubicBezTo>
                      <a:pt x="53" y="11"/>
                      <a:pt x="62" y="11"/>
                      <a:pt x="71" y="11"/>
                    </a:cubicBezTo>
                    <a:cubicBezTo>
                      <a:pt x="75" y="11"/>
                      <a:pt x="79" y="11"/>
                      <a:pt x="83" y="11"/>
                    </a:cubicBezTo>
                    <a:cubicBezTo>
                      <a:pt x="86" y="11"/>
                      <a:pt x="89" y="9"/>
                      <a:pt x="89" y="5"/>
                    </a:cubicBezTo>
                    <a:cubicBezTo>
                      <a:pt x="89" y="2"/>
                      <a:pt x="87" y="0"/>
                      <a:pt x="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2" name="Freeform 281"/>
              <p:cNvSpPr>
                <a:spLocks noEditPoints="1"/>
              </p:cNvSpPr>
              <p:nvPr/>
            </p:nvSpPr>
            <p:spPr bwMode="auto">
              <a:xfrm>
                <a:off x="3900" y="4212"/>
                <a:ext cx="109" cy="107"/>
              </a:xfrm>
              <a:custGeom>
                <a:avLst/>
                <a:gdLst>
                  <a:gd name="T0" fmla="*/ 79 w 100"/>
                  <a:gd name="T1" fmla="*/ 5 h 98"/>
                  <a:gd name="T2" fmla="*/ 70 w 100"/>
                  <a:gd name="T3" fmla="*/ 0 h 98"/>
                  <a:gd name="T4" fmla="*/ 55 w 100"/>
                  <a:gd name="T5" fmla="*/ 0 h 98"/>
                  <a:gd name="T6" fmla="*/ 9 w 100"/>
                  <a:gd name="T7" fmla="*/ 0 h 98"/>
                  <a:gd name="T8" fmla="*/ 0 w 100"/>
                  <a:gd name="T9" fmla="*/ 9 h 98"/>
                  <a:gd name="T10" fmla="*/ 0 w 100"/>
                  <a:gd name="T11" fmla="*/ 49 h 98"/>
                  <a:gd name="T12" fmla="*/ 0 w 100"/>
                  <a:gd name="T13" fmla="*/ 88 h 98"/>
                  <a:gd name="T14" fmla="*/ 10 w 100"/>
                  <a:gd name="T15" fmla="*/ 98 h 98"/>
                  <a:gd name="T16" fmla="*/ 80 w 100"/>
                  <a:gd name="T17" fmla="*/ 98 h 98"/>
                  <a:gd name="T18" fmla="*/ 85 w 100"/>
                  <a:gd name="T19" fmla="*/ 97 h 98"/>
                  <a:gd name="T20" fmla="*/ 89 w 100"/>
                  <a:gd name="T21" fmla="*/ 88 h 98"/>
                  <a:gd name="T22" fmla="*/ 85 w 100"/>
                  <a:gd name="T23" fmla="*/ 80 h 98"/>
                  <a:gd name="T24" fmla="*/ 85 w 100"/>
                  <a:gd name="T25" fmla="*/ 76 h 98"/>
                  <a:gd name="T26" fmla="*/ 98 w 100"/>
                  <a:gd name="T27" fmla="*/ 55 h 98"/>
                  <a:gd name="T28" fmla="*/ 98 w 100"/>
                  <a:gd name="T29" fmla="*/ 46 h 98"/>
                  <a:gd name="T30" fmla="*/ 79 w 100"/>
                  <a:gd name="T31" fmla="*/ 5 h 98"/>
                  <a:gd name="T32" fmla="*/ 84 w 100"/>
                  <a:gd name="T33" fmla="*/ 51 h 98"/>
                  <a:gd name="T34" fmla="*/ 77 w 100"/>
                  <a:gd name="T35" fmla="*/ 63 h 98"/>
                  <a:gd name="T36" fmla="*/ 55 w 100"/>
                  <a:gd name="T37" fmla="*/ 13 h 98"/>
                  <a:gd name="T38" fmla="*/ 66 w 100"/>
                  <a:gd name="T39" fmla="*/ 13 h 98"/>
                  <a:gd name="T40" fmla="*/ 68 w 100"/>
                  <a:gd name="T41" fmla="*/ 15 h 98"/>
                  <a:gd name="T42" fmla="*/ 84 w 100"/>
                  <a:gd name="T43" fmla="*/ 48 h 98"/>
                  <a:gd name="T44" fmla="*/ 84 w 100"/>
                  <a:gd name="T45" fmla="*/ 5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0" h="98">
                    <a:moveTo>
                      <a:pt x="79" y="5"/>
                    </a:moveTo>
                    <a:cubicBezTo>
                      <a:pt x="77" y="1"/>
                      <a:pt x="74" y="0"/>
                      <a:pt x="70" y="0"/>
                    </a:cubicBezTo>
                    <a:cubicBezTo>
                      <a:pt x="65" y="0"/>
                      <a:pt x="60" y="0"/>
                      <a:pt x="55" y="0"/>
                    </a:cubicBezTo>
                    <a:cubicBezTo>
                      <a:pt x="40" y="0"/>
                      <a:pt x="25" y="0"/>
                      <a:pt x="9" y="0"/>
                    </a:cubicBezTo>
                    <a:cubicBezTo>
                      <a:pt x="3" y="0"/>
                      <a:pt x="0" y="3"/>
                      <a:pt x="0" y="9"/>
                    </a:cubicBezTo>
                    <a:cubicBezTo>
                      <a:pt x="0" y="22"/>
                      <a:pt x="0" y="36"/>
                      <a:pt x="0" y="49"/>
                    </a:cubicBezTo>
                    <a:cubicBezTo>
                      <a:pt x="0" y="62"/>
                      <a:pt x="0" y="75"/>
                      <a:pt x="0" y="88"/>
                    </a:cubicBezTo>
                    <a:cubicBezTo>
                      <a:pt x="0" y="95"/>
                      <a:pt x="3" y="98"/>
                      <a:pt x="10" y="98"/>
                    </a:cubicBezTo>
                    <a:cubicBezTo>
                      <a:pt x="33" y="98"/>
                      <a:pt x="57" y="98"/>
                      <a:pt x="80" y="98"/>
                    </a:cubicBezTo>
                    <a:cubicBezTo>
                      <a:pt x="82" y="98"/>
                      <a:pt x="84" y="97"/>
                      <a:pt x="85" y="97"/>
                    </a:cubicBezTo>
                    <a:cubicBezTo>
                      <a:pt x="89" y="95"/>
                      <a:pt x="90" y="92"/>
                      <a:pt x="89" y="88"/>
                    </a:cubicBezTo>
                    <a:cubicBezTo>
                      <a:pt x="87" y="85"/>
                      <a:pt x="86" y="83"/>
                      <a:pt x="85" y="80"/>
                    </a:cubicBezTo>
                    <a:cubicBezTo>
                      <a:pt x="85" y="79"/>
                      <a:pt x="85" y="77"/>
                      <a:pt x="85" y="76"/>
                    </a:cubicBezTo>
                    <a:cubicBezTo>
                      <a:pt x="89" y="69"/>
                      <a:pt x="93" y="62"/>
                      <a:pt x="98" y="55"/>
                    </a:cubicBezTo>
                    <a:cubicBezTo>
                      <a:pt x="99" y="52"/>
                      <a:pt x="100" y="49"/>
                      <a:pt x="98" y="46"/>
                    </a:cubicBezTo>
                    <a:cubicBezTo>
                      <a:pt x="91" y="32"/>
                      <a:pt x="85" y="19"/>
                      <a:pt x="79" y="5"/>
                    </a:cubicBezTo>
                    <a:close/>
                    <a:moveTo>
                      <a:pt x="84" y="51"/>
                    </a:moveTo>
                    <a:cubicBezTo>
                      <a:pt x="82" y="55"/>
                      <a:pt x="80" y="59"/>
                      <a:pt x="77" y="63"/>
                    </a:cubicBezTo>
                    <a:cubicBezTo>
                      <a:pt x="70" y="46"/>
                      <a:pt x="63" y="30"/>
                      <a:pt x="55" y="13"/>
                    </a:cubicBezTo>
                    <a:cubicBezTo>
                      <a:pt x="59" y="13"/>
                      <a:pt x="63" y="13"/>
                      <a:pt x="66" y="13"/>
                    </a:cubicBezTo>
                    <a:cubicBezTo>
                      <a:pt x="67" y="14"/>
                      <a:pt x="68" y="14"/>
                      <a:pt x="68" y="15"/>
                    </a:cubicBezTo>
                    <a:cubicBezTo>
                      <a:pt x="74" y="26"/>
                      <a:pt x="79" y="37"/>
                      <a:pt x="84" y="48"/>
                    </a:cubicBezTo>
                    <a:cubicBezTo>
                      <a:pt x="85" y="49"/>
                      <a:pt x="85" y="50"/>
                      <a:pt x="8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3" name="Freeform 282"/>
              <p:cNvSpPr>
                <a:spLocks/>
              </p:cNvSpPr>
              <p:nvPr/>
            </p:nvSpPr>
            <p:spPr bwMode="auto">
              <a:xfrm>
                <a:off x="3907" y="4203"/>
                <a:ext cx="29" cy="9"/>
              </a:xfrm>
              <a:custGeom>
                <a:avLst/>
                <a:gdLst>
                  <a:gd name="T0" fmla="*/ 22 w 27"/>
                  <a:gd name="T1" fmla="*/ 0 h 9"/>
                  <a:gd name="T2" fmla="*/ 5 w 27"/>
                  <a:gd name="T3" fmla="*/ 0 h 9"/>
                  <a:gd name="T4" fmla="*/ 0 w 27"/>
                  <a:gd name="T5" fmla="*/ 4 h 9"/>
                  <a:gd name="T6" fmla="*/ 5 w 27"/>
                  <a:gd name="T7" fmla="*/ 9 h 9"/>
                  <a:gd name="T8" fmla="*/ 22 w 27"/>
                  <a:gd name="T9" fmla="*/ 9 h 9"/>
                  <a:gd name="T10" fmla="*/ 27 w 27"/>
                  <a:gd name="T11" fmla="*/ 4 h 9"/>
                  <a:gd name="T12" fmla="*/ 22 w 2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22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7"/>
                      <a:pt x="2" y="9"/>
                      <a:pt x="5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5" y="9"/>
                      <a:pt x="27" y="7"/>
                      <a:pt x="27" y="4"/>
                    </a:cubicBezTo>
                    <a:cubicBezTo>
                      <a:pt x="27" y="2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4" name="Freeform 283"/>
              <p:cNvSpPr>
                <a:spLocks/>
              </p:cNvSpPr>
              <p:nvPr/>
            </p:nvSpPr>
            <p:spPr bwMode="auto">
              <a:xfrm>
                <a:off x="4102" y="4233"/>
                <a:ext cx="16" cy="24"/>
              </a:xfrm>
              <a:custGeom>
                <a:avLst/>
                <a:gdLst>
                  <a:gd name="T0" fmla="*/ 0 w 15"/>
                  <a:gd name="T1" fmla="*/ 15 h 22"/>
                  <a:gd name="T2" fmla="*/ 8 w 15"/>
                  <a:gd name="T3" fmla="*/ 22 h 22"/>
                  <a:gd name="T4" fmla="*/ 15 w 15"/>
                  <a:gd name="T5" fmla="*/ 15 h 22"/>
                  <a:gd name="T6" fmla="*/ 8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4" y="22"/>
                      <a:pt x="8" y="22"/>
                    </a:cubicBezTo>
                    <a:cubicBezTo>
                      <a:pt x="12" y="22"/>
                      <a:pt x="15" y="20"/>
                      <a:pt x="15" y="15"/>
                    </a:cubicBezTo>
                    <a:cubicBezTo>
                      <a:pt x="15" y="10"/>
                      <a:pt x="8" y="0"/>
                      <a:pt x="8" y="0"/>
                    </a:cubicBezTo>
                    <a:cubicBezTo>
                      <a:pt x="8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5" name="Freeform 284"/>
              <p:cNvSpPr>
                <a:spLocks/>
              </p:cNvSpPr>
              <p:nvPr/>
            </p:nvSpPr>
            <p:spPr bwMode="auto">
              <a:xfrm>
                <a:off x="4133" y="4233"/>
                <a:ext cx="15" cy="24"/>
              </a:xfrm>
              <a:custGeom>
                <a:avLst/>
                <a:gdLst>
                  <a:gd name="T0" fmla="*/ 0 w 14"/>
                  <a:gd name="T1" fmla="*/ 15 h 22"/>
                  <a:gd name="T2" fmla="*/ 7 w 14"/>
                  <a:gd name="T3" fmla="*/ 22 h 22"/>
                  <a:gd name="T4" fmla="*/ 14 w 14"/>
                  <a:gd name="T5" fmla="*/ 15 h 22"/>
                  <a:gd name="T6" fmla="*/ 7 w 14"/>
                  <a:gd name="T7" fmla="*/ 0 h 22"/>
                  <a:gd name="T8" fmla="*/ 0 w 14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0" y="15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4" y="20"/>
                      <a:pt x="14" y="15"/>
                    </a:cubicBezTo>
                    <a:cubicBezTo>
                      <a:pt x="14" y="10"/>
                      <a:pt x="7" y="0"/>
                      <a:pt x="7" y="0"/>
                    </a:cubicBezTo>
                    <a:cubicBezTo>
                      <a:pt x="7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6" name="Freeform 285"/>
              <p:cNvSpPr>
                <a:spLocks/>
              </p:cNvSpPr>
              <p:nvPr/>
            </p:nvSpPr>
            <p:spPr bwMode="auto">
              <a:xfrm>
                <a:off x="4164" y="4233"/>
                <a:ext cx="16" cy="24"/>
              </a:xfrm>
              <a:custGeom>
                <a:avLst/>
                <a:gdLst>
                  <a:gd name="T0" fmla="*/ 0 w 15"/>
                  <a:gd name="T1" fmla="*/ 15 h 22"/>
                  <a:gd name="T2" fmla="*/ 7 w 15"/>
                  <a:gd name="T3" fmla="*/ 22 h 22"/>
                  <a:gd name="T4" fmla="*/ 15 w 15"/>
                  <a:gd name="T5" fmla="*/ 15 h 22"/>
                  <a:gd name="T6" fmla="*/ 7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5" y="20"/>
                      <a:pt x="15" y="15"/>
                    </a:cubicBezTo>
                    <a:cubicBezTo>
                      <a:pt x="15" y="10"/>
                      <a:pt x="7" y="0"/>
                      <a:pt x="7" y="0"/>
                    </a:cubicBezTo>
                    <a:cubicBezTo>
                      <a:pt x="7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7" name="Freeform 286"/>
              <p:cNvSpPr>
                <a:spLocks/>
              </p:cNvSpPr>
              <p:nvPr/>
            </p:nvSpPr>
            <p:spPr bwMode="auto">
              <a:xfrm>
                <a:off x="4194" y="4233"/>
                <a:ext cx="17" cy="24"/>
              </a:xfrm>
              <a:custGeom>
                <a:avLst/>
                <a:gdLst>
                  <a:gd name="T0" fmla="*/ 0 w 15"/>
                  <a:gd name="T1" fmla="*/ 15 h 22"/>
                  <a:gd name="T2" fmla="*/ 8 w 15"/>
                  <a:gd name="T3" fmla="*/ 22 h 22"/>
                  <a:gd name="T4" fmla="*/ 15 w 15"/>
                  <a:gd name="T5" fmla="*/ 15 h 22"/>
                  <a:gd name="T6" fmla="*/ 8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4" y="22"/>
                      <a:pt x="8" y="22"/>
                    </a:cubicBezTo>
                    <a:cubicBezTo>
                      <a:pt x="12" y="22"/>
                      <a:pt x="15" y="20"/>
                      <a:pt x="15" y="15"/>
                    </a:cubicBezTo>
                    <a:cubicBezTo>
                      <a:pt x="15" y="10"/>
                      <a:pt x="8" y="0"/>
                      <a:pt x="8" y="0"/>
                    </a:cubicBezTo>
                    <a:cubicBezTo>
                      <a:pt x="8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8" name="Freeform 287"/>
              <p:cNvSpPr>
                <a:spLocks/>
              </p:cNvSpPr>
              <p:nvPr/>
            </p:nvSpPr>
            <p:spPr bwMode="auto">
              <a:xfrm>
                <a:off x="4102" y="4266"/>
                <a:ext cx="16" cy="24"/>
              </a:xfrm>
              <a:custGeom>
                <a:avLst/>
                <a:gdLst>
                  <a:gd name="T0" fmla="*/ 0 w 15"/>
                  <a:gd name="T1" fmla="*/ 14 h 22"/>
                  <a:gd name="T2" fmla="*/ 8 w 15"/>
                  <a:gd name="T3" fmla="*/ 22 h 22"/>
                  <a:gd name="T4" fmla="*/ 15 w 15"/>
                  <a:gd name="T5" fmla="*/ 14 h 22"/>
                  <a:gd name="T6" fmla="*/ 8 w 15"/>
                  <a:gd name="T7" fmla="*/ 0 h 22"/>
                  <a:gd name="T8" fmla="*/ 0 w 15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4"/>
                    </a:moveTo>
                    <a:cubicBezTo>
                      <a:pt x="0" y="20"/>
                      <a:pt x="4" y="22"/>
                      <a:pt x="8" y="22"/>
                    </a:cubicBezTo>
                    <a:cubicBezTo>
                      <a:pt x="12" y="22"/>
                      <a:pt x="15" y="20"/>
                      <a:pt x="15" y="14"/>
                    </a:cubicBezTo>
                    <a:cubicBezTo>
                      <a:pt x="15" y="9"/>
                      <a:pt x="8" y="0"/>
                      <a:pt x="8" y="0"/>
                    </a:cubicBezTo>
                    <a:cubicBezTo>
                      <a:pt x="8" y="0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9" name="Freeform 288"/>
              <p:cNvSpPr>
                <a:spLocks/>
              </p:cNvSpPr>
              <p:nvPr/>
            </p:nvSpPr>
            <p:spPr bwMode="auto">
              <a:xfrm>
                <a:off x="4133" y="4266"/>
                <a:ext cx="15" cy="24"/>
              </a:xfrm>
              <a:custGeom>
                <a:avLst/>
                <a:gdLst>
                  <a:gd name="T0" fmla="*/ 0 w 14"/>
                  <a:gd name="T1" fmla="*/ 14 h 22"/>
                  <a:gd name="T2" fmla="*/ 7 w 14"/>
                  <a:gd name="T3" fmla="*/ 22 h 22"/>
                  <a:gd name="T4" fmla="*/ 14 w 14"/>
                  <a:gd name="T5" fmla="*/ 14 h 22"/>
                  <a:gd name="T6" fmla="*/ 7 w 14"/>
                  <a:gd name="T7" fmla="*/ 0 h 22"/>
                  <a:gd name="T8" fmla="*/ 0 w 14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0" y="14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4" y="20"/>
                      <a:pt x="14" y="14"/>
                    </a:cubicBezTo>
                    <a:cubicBezTo>
                      <a:pt x="14" y="9"/>
                      <a:pt x="7" y="0"/>
                      <a:pt x="7" y="0"/>
                    </a:cubicBezTo>
                    <a:cubicBezTo>
                      <a:pt x="7" y="0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0" name="Freeform 289"/>
              <p:cNvSpPr>
                <a:spLocks/>
              </p:cNvSpPr>
              <p:nvPr/>
            </p:nvSpPr>
            <p:spPr bwMode="auto">
              <a:xfrm>
                <a:off x="4164" y="4266"/>
                <a:ext cx="16" cy="24"/>
              </a:xfrm>
              <a:custGeom>
                <a:avLst/>
                <a:gdLst>
                  <a:gd name="T0" fmla="*/ 0 w 15"/>
                  <a:gd name="T1" fmla="*/ 14 h 22"/>
                  <a:gd name="T2" fmla="*/ 7 w 15"/>
                  <a:gd name="T3" fmla="*/ 22 h 22"/>
                  <a:gd name="T4" fmla="*/ 15 w 15"/>
                  <a:gd name="T5" fmla="*/ 14 h 22"/>
                  <a:gd name="T6" fmla="*/ 7 w 15"/>
                  <a:gd name="T7" fmla="*/ 0 h 22"/>
                  <a:gd name="T8" fmla="*/ 0 w 15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4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5" y="20"/>
                      <a:pt x="15" y="14"/>
                    </a:cubicBezTo>
                    <a:cubicBezTo>
                      <a:pt x="15" y="9"/>
                      <a:pt x="7" y="0"/>
                      <a:pt x="7" y="0"/>
                    </a:cubicBezTo>
                    <a:cubicBezTo>
                      <a:pt x="7" y="0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1" name="Freeform 290"/>
              <p:cNvSpPr>
                <a:spLocks/>
              </p:cNvSpPr>
              <p:nvPr/>
            </p:nvSpPr>
            <p:spPr bwMode="auto">
              <a:xfrm>
                <a:off x="4194" y="4266"/>
                <a:ext cx="17" cy="24"/>
              </a:xfrm>
              <a:custGeom>
                <a:avLst/>
                <a:gdLst>
                  <a:gd name="T0" fmla="*/ 0 w 15"/>
                  <a:gd name="T1" fmla="*/ 14 h 22"/>
                  <a:gd name="T2" fmla="*/ 8 w 15"/>
                  <a:gd name="T3" fmla="*/ 22 h 22"/>
                  <a:gd name="T4" fmla="*/ 15 w 15"/>
                  <a:gd name="T5" fmla="*/ 14 h 22"/>
                  <a:gd name="T6" fmla="*/ 8 w 15"/>
                  <a:gd name="T7" fmla="*/ 0 h 22"/>
                  <a:gd name="T8" fmla="*/ 0 w 15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4"/>
                    </a:moveTo>
                    <a:cubicBezTo>
                      <a:pt x="0" y="20"/>
                      <a:pt x="4" y="22"/>
                      <a:pt x="8" y="22"/>
                    </a:cubicBezTo>
                    <a:cubicBezTo>
                      <a:pt x="12" y="22"/>
                      <a:pt x="15" y="20"/>
                      <a:pt x="15" y="14"/>
                    </a:cubicBezTo>
                    <a:cubicBezTo>
                      <a:pt x="15" y="9"/>
                      <a:pt x="8" y="0"/>
                      <a:pt x="8" y="0"/>
                    </a:cubicBezTo>
                    <a:cubicBezTo>
                      <a:pt x="8" y="0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2" name="Freeform 291"/>
              <p:cNvSpPr>
                <a:spLocks/>
              </p:cNvSpPr>
              <p:nvPr/>
            </p:nvSpPr>
            <p:spPr bwMode="auto">
              <a:xfrm>
                <a:off x="4226" y="4233"/>
                <a:ext cx="16" cy="24"/>
              </a:xfrm>
              <a:custGeom>
                <a:avLst/>
                <a:gdLst>
                  <a:gd name="T0" fmla="*/ 0 w 15"/>
                  <a:gd name="T1" fmla="*/ 15 h 22"/>
                  <a:gd name="T2" fmla="*/ 7 w 15"/>
                  <a:gd name="T3" fmla="*/ 22 h 22"/>
                  <a:gd name="T4" fmla="*/ 15 w 15"/>
                  <a:gd name="T5" fmla="*/ 15 h 22"/>
                  <a:gd name="T6" fmla="*/ 7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5" y="20"/>
                      <a:pt x="15" y="15"/>
                    </a:cubicBezTo>
                    <a:cubicBezTo>
                      <a:pt x="15" y="10"/>
                      <a:pt x="7" y="0"/>
                      <a:pt x="7" y="0"/>
                    </a:cubicBezTo>
                    <a:cubicBezTo>
                      <a:pt x="7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3" name="Freeform 292"/>
              <p:cNvSpPr>
                <a:spLocks/>
              </p:cNvSpPr>
              <p:nvPr/>
            </p:nvSpPr>
            <p:spPr bwMode="auto">
              <a:xfrm>
                <a:off x="4226" y="4266"/>
                <a:ext cx="16" cy="24"/>
              </a:xfrm>
              <a:custGeom>
                <a:avLst/>
                <a:gdLst>
                  <a:gd name="T0" fmla="*/ 0 w 15"/>
                  <a:gd name="T1" fmla="*/ 14 h 22"/>
                  <a:gd name="T2" fmla="*/ 7 w 15"/>
                  <a:gd name="T3" fmla="*/ 22 h 22"/>
                  <a:gd name="T4" fmla="*/ 15 w 15"/>
                  <a:gd name="T5" fmla="*/ 14 h 22"/>
                  <a:gd name="T6" fmla="*/ 7 w 15"/>
                  <a:gd name="T7" fmla="*/ 0 h 22"/>
                  <a:gd name="T8" fmla="*/ 0 w 15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4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5" y="20"/>
                      <a:pt x="15" y="14"/>
                    </a:cubicBezTo>
                    <a:cubicBezTo>
                      <a:pt x="15" y="9"/>
                      <a:pt x="7" y="0"/>
                      <a:pt x="7" y="0"/>
                    </a:cubicBezTo>
                    <a:cubicBezTo>
                      <a:pt x="7" y="0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4" name="Freeform 293"/>
              <p:cNvSpPr>
                <a:spLocks/>
              </p:cNvSpPr>
              <p:nvPr/>
            </p:nvSpPr>
            <p:spPr bwMode="auto">
              <a:xfrm>
                <a:off x="4102" y="4299"/>
                <a:ext cx="16" cy="24"/>
              </a:xfrm>
              <a:custGeom>
                <a:avLst/>
                <a:gdLst>
                  <a:gd name="T0" fmla="*/ 0 w 15"/>
                  <a:gd name="T1" fmla="*/ 15 h 22"/>
                  <a:gd name="T2" fmla="*/ 8 w 15"/>
                  <a:gd name="T3" fmla="*/ 22 h 22"/>
                  <a:gd name="T4" fmla="*/ 15 w 15"/>
                  <a:gd name="T5" fmla="*/ 15 h 22"/>
                  <a:gd name="T6" fmla="*/ 8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4" y="22"/>
                      <a:pt x="8" y="22"/>
                    </a:cubicBezTo>
                    <a:cubicBezTo>
                      <a:pt x="12" y="22"/>
                      <a:pt x="15" y="20"/>
                      <a:pt x="15" y="15"/>
                    </a:cubicBezTo>
                    <a:cubicBezTo>
                      <a:pt x="15" y="10"/>
                      <a:pt x="8" y="0"/>
                      <a:pt x="8" y="0"/>
                    </a:cubicBezTo>
                    <a:cubicBezTo>
                      <a:pt x="8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5" name="Freeform 294"/>
              <p:cNvSpPr>
                <a:spLocks/>
              </p:cNvSpPr>
              <p:nvPr/>
            </p:nvSpPr>
            <p:spPr bwMode="auto">
              <a:xfrm>
                <a:off x="4133" y="4299"/>
                <a:ext cx="15" cy="24"/>
              </a:xfrm>
              <a:custGeom>
                <a:avLst/>
                <a:gdLst>
                  <a:gd name="T0" fmla="*/ 0 w 14"/>
                  <a:gd name="T1" fmla="*/ 15 h 22"/>
                  <a:gd name="T2" fmla="*/ 7 w 14"/>
                  <a:gd name="T3" fmla="*/ 22 h 22"/>
                  <a:gd name="T4" fmla="*/ 14 w 14"/>
                  <a:gd name="T5" fmla="*/ 15 h 22"/>
                  <a:gd name="T6" fmla="*/ 7 w 14"/>
                  <a:gd name="T7" fmla="*/ 0 h 22"/>
                  <a:gd name="T8" fmla="*/ 0 w 14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0" y="15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4" y="20"/>
                      <a:pt x="14" y="15"/>
                    </a:cubicBezTo>
                    <a:cubicBezTo>
                      <a:pt x="14" y="10"/>
                      <a:pt x="7" y="0"/>
                      <a:pt x="7" y="0"/>
                    </a:cubicBezTo>
                    <a:cubicBezTo>
                      <a:pt x="7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6" name="Freeform 295"/>
              <p:cNvSpPr>
                <a:spLocks/>
              </p:cNvSpPr>
              <p:nvPr/>
            </p:nvSpPr>
            <p:spPr bwMode="auto">
              <a:xfrm>
                <a:off x="4164" y="4299"/>
                <a:ext cx="16" cy="24"/>
              </a:xfrm>
              <a:custGeom>
                <a:avLst/>
                <a:gdLst>
                  <a:gd name="T0" fmla="*/ 0 w 15"/>
                  <a:gd name="T1" fmla="*/ 15 h 22"/>
                  <a:gd name="T2" fmla="*/ 7 w 15"/>
                  <a:gd name="T3" fmla="*/ 22 h 22"/>
                  <a:gd name="T4" fmla="*/ 15 w 15"/>
                  <a:gd name="T5" fmla="*/ 15 h 22"/>
                  <a:gd name="T6" fmla="*/ 7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5" y="20"/>
                      <a:pt x="15" y="15"/>
                    </a:cubicBezTo>
                    <a:cubicBezTo>
                      <a:pt x="15" y="10"/>
                      <a:pt x="7" y="0"/>
                      <a:pt x="7" y="0"/>
                    </a:cubicBezTo>
                    <a:cubicBezTo>
                      <a:pt x="7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7" name="Freeform 296"/>
              <p:cNvSpPr>
                <a:spLocks/>
              </p:cNvSpPr>
              <p:nvPr/>
            </p:nvSpPr>
            <p:spPr bwMode="auto">
              <a:xfrm>
                <a:off x="4194" y="4299"/>
                <a:ext cx="17" cy="24"/>
              </a:xfrm>
              <a:custGeom>
                <a:avLst/>
                <a:gdLst>
                  <a:gd name="T0" fmla="*/ 0 w 15"/>
                  <a:gd name="T1" fmla="*/ 15 h 22"/>
                  <a:gd name="T2" fmla="*/ 8 w 15"/>
                  <a:gd name="T3" fmla="*/ 22 h 22"/>
                  <a:gd name="T4" fmla="*/ 15 w 15"/>
                  <a:gd name="T5" fmla="*/ 15 h 22"/>
                  <a:gd name="T6" fmla="*/ 8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4" y="22"/>
                      <a:pt x="8" y="22"/>
                    </a:cubicBezTo>
                    <a:cubicBezTo>
                      <a:pt x="12" y="22"/>
                      <a:pt x="15" y="20"/>
                      <a:pt x="15" y="15"/>
                    </a:cubicBezTo>
                    <a:cubicBezTo>
                      <a:pt x="15" y="10"/>
                      <a:pt x="8" y="0"/>
                      <a:pt x="8" y="0"/>
                    </a:cubicBezTo>
                    <a:cubicBezTo>
                      <a:pt x="8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8" name="Freeform 297"/>
              <p:cNvSpPr>
                <a:spLocks/>
              </p:cNvSpPr>
              <p:nvPr/>
            </p:nvSpPr>
            <p:spPr bwMode="auto">
              <a:xfrm>
                <a:off x="4226" y="4299"/>
                <a:ext cx="16" cy="24"/>
              </a:xfrm>
              <a:custGeom>
                <a:avLst/>
                <a:gdLst>
                  <a:gd name="T0" fmla="*/ 0 w 15"/>
                  <a:gd name="T1" fmla="*/ 15 h 22"/>
                  <a:gd name="T2" fmla="*/ 7 w 15"/>
                  <a:gd name="T3" fmla="*/ 22 h 22"/>
                  <a:gd name="T4" fmla="*/ 15 w 15"/>
                  <a:gd name="T5" fmla="*/ 15 h 22"/>
                  <a:gd name="T6" fmla="*/ 7 w 15"/>
                  <a:gd name="T7" fmla="*/ 0 h 22"/>
                  <a:gd name="T8" fmla="*/ 0 w 15"/>
                  <a:gd name="T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0" y="15"/>
                    </a:moveTo>
                    <a:cubicBezTo>
                      <a:pt x="0" y="20"/>
                      <a:pt x="3" y="22"/>
                      <a:pt x="7" y="22"/>
                    </a:cubicBezTo>
                    <a:cubicBezTo>
                      <a:pt x="11" y="22"/>
                      <a:pt x="15" y="20"/>
                      <a:pt x="15" y="15"/>
                    </a:cubicBezTo>
                    <a:cubicBezTo>
                      <a:pt x="15" y="10"/>
                      <a:pt x="7" y="0"/>
                      <a:pt x="7" y="0"/>
                    </a:cubicBezTo>
                    <a:cubicBezTo>
                      <a:pt x="7" y="0"/>
                      <a:pt x="0" y="1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9" name="Freeform 298"/>
              <p:cNvSpPr>
                <a:spLocks/>
              </p:cNvSpPr>
              <p:nvPr/>
            </p:nvSpPr>
            <p:spPr bwMode="auto">
              <a:xfrm>
                <a:off x="4111" y="4187"/>
                <a:ext cx="120" cy="27"/>
              </a:xfrm>
              <a:custGeom>
                <a:avLst/>
                <a:gdLst>
                  <a:gd name="T0" fmla="*/ 55 w 110"/>
                  <a:gd name="T1" fmla="*/ 0 h 24"/>
                  <a:gd name="T2" fmla="*/ 0 w 110"/>
                  <a:gd name="T3" fmla="*/ 24 h 24"/>
                  <a:gd name="T4" fmla="*/ 110 w 110"/>
                  <a:gd name="T5" fmla="*/ 24 h 24"/>
                  <a:gd name="T6" fmla="*/ 55 w 110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0" h="24">
                    <a:moveTo>
                      <a:pt x="55" y="0"/>
                    </a:moveTo>
                    <a:cubicBezTo>
                      <a:pt x="26" y="0"/>
                      <a:pt x="3" y="11"/>
                      <a:pt x="0" y="24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06" y="11"/>
                      <a:pt x="83" y="0"/>
                      <a:pt x="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0" name="Freeform 299"/>
              <p:cNvSpPr>
                <a:spLocks/>
              </p:cNvSpPr>
              <p:nvPr/>
            </p:nvSpPr>
            <p:spPr bwMode="auto">
              <a:xfrm>
                <a:off x="4102" y="4219"/>
                <a:ext cx="138" cy="8"/>
              </a:xfrm>
              <a:custGeom>
                <a:avLst/>
                <a:gdLst>
                  <a:gd name="T0" fmla="*/ 123 w 127"/>
                  <a:gd name="T1" fmla="*/ 0 h 7"/>
                  <a:gd name="T2" fmla="*/ 4 w 127"/>
                  <a:gd name="T3" fmla="*/ 0 h 7"/>
                  <a:gd name="T4" fmla="*/ 0 w 127"/>
                  <a:gd name="T5" fmla="*/ 4 h 7"/>
                  <a:gd name="T6" fmla="*/ 4 w 127"/>
                  <a:gd name="T7" fmla="*/ 7 h 7"/>
                  <a:gd name="T8" fmla="*/ 123 w 127"/>
                  <a:gd name="T9" fmla="*/ 7 h 7"/>
                  <a:gd name="T10" fmla="*/ 127 w 127"/>
                  <a:gd name="T11" fmla="*/ 4 h 7"/>
                  <a:gd name="T12" fmla="*/ 123 w 12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7" h="7">
                    <a:moveTo>
                      <a:pt x="12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5" y="7"/>
                      <a:pt x="127" y="6"/>
                      <a:pt x="127" y="4"/>
                    </a:cubicBezTo>
                    <a:cubicBezTo>
                      <a:pt x="127" y="2"/>
                      <a:pt x="125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1" name="Freeform 300"/>
              <p:cNvSpPr>
                <a:spLocks noEditPoints="1"/>
              </p:cNvSpPr>
              <p:nvPr/>
            </p:nvSpPr>
            <p:spPr bwMode="auto">
              <a:xfrm>
                <a:off x="4123" y="3531"/>
                <a:ext cx="98" cy="152"/>
              </a:xfrm>
              <a:custGeom>
                <a:avLst/>
                <a:gdLst>
                  <a:gd name="T0" fmla="*/ 0 w 90"/>
                  <a:gd name="T1" fmla="*/ 0 h 139"/>
                  <a:gd name="T2" fmla="*/ 22 w 90"/>
                  <a:gd name="T3" fmla="*/ 35 h 139"/>
                  <a:gd name="T4" fmla="*/ 0 w 90"/>
                  <a:gd name="T5" fmla="*/ 35 h 139"/>
                  <a:gd name="T6" fmla="*/ 22 w 90"/>
                  <a:gd name="T7" fmla="*/ 69 h 139"/>
                  <a:gd name="T8" fmla="*/ 0 w 90"/>
                  <a:gd name="T9" fmla="*/ 69 h 139"/>
                  <a:gd name="T10" fmla="*/ 45 w 90"/>
                  <a:gd name="T11" fmla="*/ 139 h 139"/>
                  <a:gd name="T12" fmla="*/ 90 w 90"/>
                  <a:gd name="T13" fmla="*/ 69 h 139"/>
                  <a:gd name="T14" fmla="*/ 68 w 90"/>
                  <a:gd name="T15" fmla="*/ 69 h 139"/>
                  <a:gd name="T16" fmla="*/ 90 w 90"/>
                  <a:gd name="T17" fmla="*/ 35 h 139"/>
                  <a:gd name="T18" fmla="*/ 68 w 90"/>
                  <a:gd name="T19" fmla="*/ 35 h 139"/>
                  <a:gd name="T20" fmla="*/ 90 w 90"/>
                  <a:gd name="T21" fmla="*/ 0 h 139"/>
                  <a:gd name="T22" fmla="*/ 0 w 90"/>
                  <a:gd name="T23" fmla="*/ 0 h 139"/>
                  <a:gd name="T24" fmla="*/ 45 w 90"/>
                  <a:gd name="T25" fmla="*/ 103 h 139"/>
                  <a:gd name="T26" fmla="*/ 31 w 90"/>
                  <a:gd name="T27" fmla="*/ 89 h 139"/>
                  <a:gd name="T28" fmla="*/ 45 w 90"/>
                  <a:gd name="T29" fmla="*/ 74 h 139"/>
                  <a:gd name="T30" fmla="*/ 60 w 90"/>
                  <a:gd name="T31" fmla="*/ 89 h 139"/>
                  <a:gd name="T32" fmla="*/ 45 w 90"/>
                  <a:gd name="T33" fmla="*/ 103 h 139"/>
                  <a:gd name="T34" fmla="*/ 45 w 90"/>
                  <a:gd name="T35" fmla="*/ 70 h 139"/>
                  <a:gd name="T36" fmla="*/ 31 w 90"/>
                  <a:gd name="T37" fmla="*/ 55 h 139"/>
                  <a:gd name="T38" fmla="*/ 45 w 90"/>
                  <a:gd name="T39" fmla="*/ 41 h 139"/>
                  <a:gd name="T40" fmla="*/ 60 w 90"/>
                  <a:gd name="T41" fmla="*/ 55 h 139"/>
                  <a:gd name="T42" fmla="*/ 45 w 90"/>
                  <a:gd name="T43" fmla="*/ 70 h 139"/>
                  <a:gd name="T44" fmla="*/ 45 w 90"/>
                  <a:gd name="T45" fmla="*/ 36 h 139"/>
                  <a:gd name="T46" fmla="*/ 31 w 90"/>
                  <a:gd name="T47" fmla="*/ 22 h 139"/>
                  <a:gd name="T48" fmla="*/ 45 w 90"/>
                  <a:gd name="T49" fmla="*/ 7 h 139"/>
                  <a:gd name="T50" fmla="*/ 60 w 90"/>
                  <a:gd name="T51" fmla="*/ 22 h 139"/>
                  <a:gd name="T52" fmla="*/ 45 w 90"/>
                  <a:gd name="T53" fmla="*/ 3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0" h="139">
                    <a:moveTo>
                      <a:pt x="0" y="0"/>
                    </a:moveTo>
                    <a:cubicBezTo>
                      <a:pt x="22" y="35"/>
                      <a:pt x="22" y="35"/>
                      <a:pt x="22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45" y="139"/>
                      <a:pt x="45" y="139"/>
                      <a:pt x="45" y="13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0" y="0"/>
                    </a:lnTo>
                    <a:close/>
                    <a:moveTo>
                      <a:pt x="45" y="103"/>
                    </a:moveTo>
                    <a:cubicBezTo>
                      <a:pt x="37" y="103"/>
                      <a:pt x="31" y="97"/>
                      <a:pt x="31" y="89"/>
                    </a:cubicBezTo>
                    <a:cubicBezTo>
                      <a:pt x="31" y="81"/>
                      <a:pt x="37" y="74"/>
                      <a:pt x="45" y="74"/>
                    </a:cubicBezTo>
                    <a:cubicBezTo>
                      <a:pt x="53" y="74"/>
                      <a:pt x="60" y="81"/>
                      <a:pt x="60" y="89"/>
                    </a:cubicBezTo>
                    <a:cubicBezTo>
                      <a:pt x="60" y="97"/>
                      <a:pt x="53" y="103"/>
                      <a:pt x="45" y="103"/>
                    </a:cubicBezTo>
                    <a:close/>
                    <a:moveTo>
                      <a:pt x="45" y="70"/>
                    </a:moveTo>
                    <a:cubicBezTo>
                      <a:pt x="37" y="70"/>
                      <a:pt x="31" y="63"/>
                      <a:pt x="31" y="55"/>
                    </a:cubicBezTo>
                    <a:cubicBezTo>
                      <a:pt x="31" y="47"/>
                      <a:pt x="37" y="41"/>
                      <a:pt x="45" y="41"/>
                    </a:cubicBezTo>
                    <a:cubicBezTo>
                      <a:pt x="53" y="41"/>
                      <a:pt x="60" y="47"/>
                      <a:pt x="60" y="55"/>
                    </a:cubicBezTo>
                    <a:cubicBezTo>
                      <a:pt x="60" y="63"/>
                      <a:pt x="53" y="70"/>
                      <a:pt x="45" y="70"/>
                    </a:cubicBezTo>
                    <a:close/>
                    <a:moveTo>
                      <a:pt x="45" y="36"/>
                    </a:moveTo>
                    <a:cubicBezTo>
                      <a:pt x="37" y="36"/>
                      <a:pt x="31" y="30"/>
                      <a:pt x="31" y="22"/>
                    </a:cubicBezTo>
                    <a:cubicBezTo>
                      <a:pt x="31" y="14"/>
                      <a:pt x="37" y="7"/>
                      <a:pt x="45" y="7"/>
                    </a:cubicBezTo>
                    <a:cubicBezTo>
                      <a:pt x="53" y="7"/>
                      <a:pt x="60" y="14"/>
                      <a:pt x="60" y="22"/>
                    </a:cubicBezTo>
                    <a:cubicBezTo>
                      <a:pt x="60" y="30"/>
                      <a:pt x="53" y="36"/>
                      <a:pt x="4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2" name="Freeform 301"/>
              <p:cNvSpPr>
                <a:spLocks/>
              </p:cNvSpPr>
              <p:nvPr/>
            </p:nvSpPr>
            <p:spPr bwMode="auto">
              <a:xfrm>
                <a:off x="3872" y="3748"/>
                <a:ext cx="153" cy="149"/>
              </a:xfrm>
              <a:custGeom>
                <a:avLst/>
                <a:gdLst>
                  <a:gd name="T0" fmla="*/ 105 w 141"/>
                  <a:gd name="T1" fmla="*/ 85 h 137"/>
                  <a:gd name="T2" fmla="*/ 98 w 141"/>
                  <a:gd name="T3" fmla="*/ 83 h 137"/>
                  <a:gd name="T4" fmla="*/ 77 w 141"/>
                  <a:gd name="T5" fmla="*/ 62 h 137"/>
                  <a:gd name="T6" fmla="*/ 79 w 141"/>
                  <a:gd name="T7" fmla="*/ 61 h 137"/>
                  <a:gd name="T8" fmla="*/ 81 w 141"/>
                  <a:gd name="T9" fmla="*/ 59 h 137"/>
                  <a:gd name="T10" fmla="*/ 96 w 141"/>
                  <a:gd name="T11" fmla="*/ 63 h 137"/>
                  <a:gd name="T12" fmla="*/ 85 w 141"/>
                  <a:gd name="T13" fmla="*/ 51 h 137"/>
                  <a:gd name="T14" fmla="*/ 74 w 141"/>
                  <a:gd name="T15" fmla="*/ 39 h 137"/>
                  <a:gd name="T16" fmla="*/ 77 w 141"/>
                  <a:gd name="T17" fmla="*/ 55 h 137"/>
                  <a:gd name="T18" fmla="*/ 76 w 141"/>
                  <a:gd name="T19" fmla="*/ 56 h 137"/>
                  <a:gd name="T20" fmla="*/ 73 w 141"/>
                  <a:gd name="T21" fmla="*/ 58 h 137"/>
                  <a:gd name="T22" fmla="*/ 56 w 141"/>
                  <a:gd name="T23" fmla="*/ 41 h 137"/>
                  <a:gd name="T24" fmla="*/ 53 w 141"/>
                  <a:gd name="T25" fmla="*/ 33 h 137"/>
                  <a:gd name="T26" fmla="*/ 36 w 141"/>
                  <a:gd name="T27" fmla="*/ 2 h 137"/>
                  <a:gd name="T28" fmla="*/ 21 w 141"/>
                  <a:gd name="T29" fmla="*/ 3 h 137"/>
                  <a:gd name="T30" fmla="*/ 32 w 141"/>
                  <a:gd name="T31" fmla="*/ 13 h 137"/>
                  <a:gd name="T32" fmla="*/ 34 w 141"/>
                  <a:gd name="T33" fmla="*/ 17 h 137"/>
                  <a:gd name="T34" fmla="*/ 33 w 141"/>
                  <a:gd name="T35" fmla="*/ 29 h 137"/>
                  <a:gd name="T36" fmla="*/ 30 w 141"/>
                  <a:gd name="T37" fmla="*/ 32 h 137"/>
                  <a:gd name="T38" fmla="*/ 20 w 141"/>
                  <a:gd name="T39" fmla="*/ 33 h 137"/>
                  <a:gd name="T40" fmla="*/ 14 w 141"/>
                  <a:gd name="T41" fmla="*/ 31 h 137"/>
                  <a:gd name="T42" fmla="*/ 4 w 141"/>
                  <a:gd name="T43" fmla="*/ 20 h 137"/>
                  <a:gd name="T44" fmla="*/ 3 w 141"/>
                  <a:gd name="T45" fmla="*/ 23 h 137"/>
                  <a:gd name="T46" fmla="*/ 35 w 141"/>
                  <a:gd name="T47" fmla="*/ 52 h 137"/>
                  <a:gd name="T48" fmla="*/ 42 w 141"/>
                  <a:gd name="T49" fmla="*/ 54 h 137"/>
                  <a:gd name="T50" fmla="*/ 60 w 141"/>
                  <a:gd name="T51" fmla="*/ 72 h 137"/>
                  <a:gd name="T52" fmla="*/ 31 w 141"/>
                  <a:gd name="T53" fmla="*/ 101 h 137"/>
                  <a:gd name="T54" fmla="*/ 25 w 141"/>
                  <a:gd name="T55" fmla="*/ 103 h 137"/>
                  <a:gd name="T56" fmla="*/ 20 w 141"/>
                  <a:gd name="T57" fmla="*/ 105 h 137"/>
                  <a:gd name="T58" fmla="*/ 11 w 141"/>
                  <a:gd name="T59" fmla="*/ 120 h 137"/>
                  <a:gd name="T60" fmla="*/ 16 w 141"/>
                  <a:gd name="T61" fmla="*/ 124 h 137"/>
                  <a:gd name="T62" fmla="*/ 30 w 141"/>
                  <a:gd name="T63" fmla="*/ 117 h 137"/>
                  <a:gd name="T64" fmla="*/ 33 w 141"/>
                  <a:gd name="T65" fmla="*/ 111 h 137"/>
                  <a:gd name="T66" fmla="*/ 36 w 141"/>
                  <a:gd name="T67" fmla="*/ 104 h 137"/>
                  <a:gd name="T68" fmla="*/ 64 w 141"/>
                  <a:gd name="T69" fmla="*/ 76 h 137"/>
                  <a:gd name="T70" fmla="*/ 84 w 141"/>
                  <a:gd name="T71" fmla="*/ 97 h 137"/>
                  <a:gd name="T72" fmla="*/ 86 w 141"/>
                  <a:gd name="T73" fmla="*/ 103 h 137"/>
                  <a:gd name="T74" fmla="*/ 101 w 141"/>
                  <a:gd name="T75" fmla="*/ 134 h 137"/>
                  <a:gd name="T76" fmla="*/ 119 w 141"/>
                  <a:gd name="T77" fmla="*/ 135 h 137"/>
                  <a:gd name="T78" fmla="*/ 108 w 141"/>
                  <a:gd name="T79" fmla="*/ 124 h 137"/>
                  <a:gd name="T80" fmla="*/ 106 w 141"/>
                  <a:gd name="T81" fmla="*/ 118 h 137"/>
                  <a:gd name="T82" fmla="*/ 119 w 141"/>
                  <a:gd name="T83" fmla="*/ 104 h 137"/>
                  <a:gd name="T84" fmla="*/ 126 w 141"/>
                  <a:gd name="T85" fmla="*/ 107 h 137"/>
                  <a:gd name="T86" fmla="*/ 136 w 141"/>
                  <a:gd name="T87" fmla="*/ 117 h 137"/>
                  <a:gd name="T88" fmla="*/ 105 w 141"/>
                  <a:gd name="T89" fmla="*/ 85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1" h="137">
                    <a:moveTo>
                      <a:pt x="105" y="85"/>
                    </a:moveTo>
                    <a:cubicBezTo>
                      <a:pt x="102" y="86"/>
                      <a:pt x="100" y="85"/>
                      <a:pt x="98" y="83"/>
                    </a:cubicBezTo>
                    <a:cubicBezTo>
                      <a:pt x="91" y="76"/>
                      <a:pt x="84" y="69"/>
                      <a:pt x="77" y="62"/>
                    </a:cubicBezTo>
                    <a:cubicBezTo>
                      <a:pt x="78" y="62"/>
                      <a:pt x="78" y="62"/>
                      <a:pt x="79" y="61"/>
                    </a:cubicBezTo>
                    <a:cubicBezTo>
                      <a:pt x="80" y="60"/>
                      <a:pt x="80" y="60"/>
                      <a:pt x="81" y="59"/>
                    </a:cubicBezTo>
                    <a:cubicBezTo>
                      <a:pt x="86" y="61"/>
                      <a:pt x="90" y="67"/>
                      <a:pt x="96" y="63"/>
                    </a:cubicBezTo>
                    <a:cubicBezTo>
                      <a:pt x="92" y="59"/>
                      <a:pt x="88" y="55"/>
                      <a:pt x="85" y="51"/>
                    </a:cubicBezTo>
                    <a:cubicBezTo>
                      <a:pt x="81" y="47"/>
                      <a:pt x="78" y="44"/>
                      <a:pt x="74" y="39"/>
                    </a:cubicBezTo>
                    <a:cubicBezTo>
                      <a:pt x="69" y="47"/>
                      <a:pt x="75" y="50"/>
                      <a:pt x="77" y="55"/>
                    </a:cubicBezTo>
                    <a:cubicBezTo>
                      <a:pt x="76" y="55"/>
                      <a:pt x="76" y="56"/>
                      <a:pt x="76" y="56"/>
                    </a:cubicBezTo>
                    <a:cubicBezTo>
                      <a:pt x="75" y="57"/>
                      <a:pt x="74" y="58"/>
                      <a:pt x="73" y="58"/>
                    </a:cubicBezTo>
                    <a:cubicBezTo>
                      <a:pt x="68" y="53"/>
                      <a:pt x="62" y="47"/>
                      <a:pt x="56" y="41"/>
                    </a:cubicBezTo>
                    <a:cubicBezTo>
                      <a:pt x="53" y="39"/>
                      <a:pt x="53" y="37"/>
                      <a:pt x="53" y="33"/>
                    </a:cubicBezTo>
                    <a:cubicBezTo>
                      <a:pt x="57" y="20"/>
                      <a:pt x="49" y="6"/>
                      <a:pt x="36" y="2"/>
                    </a:cubicBezTo>
                    <a:cubicBezTo>
                      <a:pt x="31" y="1"/>
                      <a:pt x="27" y="0"/>
                      <a:pt x="21" y="3"/>
                    </a:cubicBezTo>
                    <a:cubicBezTo>
                      <a:pt x="25" y="6"/>
                      <a:pt x="29" y="10"/>
                      <a:pt x="32" y="13"/>
                    </a:cubicBezTo>
                    <a:cubicBezTo>
                      <a:pt x="33" y="14"/>
                      <a:pt x="34" y="16"/>
                      <a:pt x="34" y="17"/>
                    </a:cubicBezTo>
                    <a:cubicBezTo>
                      <a:pt x="34" y="21"/>
                      <a:pt x="34" y="25"/>
                      <a:pt x="33" y="29"/>
                    </a:cubicBezTo>
                    <a:cubicBezTo>
                      <a:pt x="33" y="31"/>
                      <a:pt x="33" y="32"/>
                      <a:pt x="30" y="32"/>
                    </a:cubicBezTo>
                    <a:cubicBezTo>
                      <a:pt x="27" y="32"/>
                      <a:pt x="23" y="33"/>
                      <a:pt x="20" y="33"/>
                    </a:cubicBezTo>
                    <a:cubicBezTo>
                      <a:pt x="18" y="33"/>
                      <a:pt x="16" y="32"/>
                      <a:pt x="14" y="31"/>
                    </a:cubicBezTo>
                    <a:cubicBezTo>
                      <a:pt x="11" y="27"/>
                      <a:pt x="8" y="24"/>
                      <a:pt x="4" y="20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0" y="41"/>
                      <a:pt x="16" y="57"/>
                      <a:pt x="35" y="52"/>
                    </a:cubicBezTo>
                    <a:cubicBezTo>
                      <a:pt x="38" y="51"/>
                      <a:pt x="40" y="52"/>
                      <a:pt x="42" y="54"/>
                    </a:cubicBezTo>
                    <a:cubicBezTo>
                      <a:pt x="48" y="60"/>
                      <a:pt x="54" y="66"/>
                      <a:pt x="60" y="72"/>
                    </a:cubicBezTo>
                    <a:cubicBezTo>
                      <a:pt x="50" y="82"/>
                      <a:pt x="41" y="91"/>
                      <a:pt x="31" y="101"/>
                    </a:cubicBezTo>
                    <a:cubicBezTo>
                      <a:pt x="30" y="102"/>
                      <a:pt x="27" y="102"/>
                      <a:pt x="25" y="103"/>
                    </a:cubicBezTo>
                    <a:cubicBezTo>
                      <a:pt x="23" y="103"/>
                      <a:pt x="21" y="103"/>
                      <a:pt x="20" y="105"/>
                    </a:cubicBezTo>
                    <a:cubicBezTo>
                      <a:pt x="17" y="109"/>
                      <a:pt x="11" y="120"/>
                      <a:pt x="11" y="120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4"/>
                      <a:pt x="25" y="119"/>
                      <a:pt x="30" y="117"/>
                    </a:cubicBezTo>
                    <a:cubicBezTo>
                      <a:pt x="32" y="115"/>
                      <a:pt x="33" y="114"/>
                      <a:pt x="33" y="111"/>
                    </a:cubicBezTo>
                    <a:cubicBezTo>
                      <a:pt x="34" y="108"/>
                      <a:pt x="35" y="105"/>
                      <a:pt x="36" y="104"/>
                    </a:cubicBezTo>
                    <a:cubicBezTo>
                      <a:pt x="45" y="95"/>
                      <a:pt x="55" y="85"/>
                      <a:pt x="64" y="76"/>
                    </a:cubicBezTo>
                    <a:cubicBezTo>
                      <a:pt x="71" y="83"/>
                      <a:pt x="77" y="90"/>
                      <a:pt x="84" y="97"/>
                    </a:cubicBezTo>
                    <a:cubicBezTo>
                      <a:pt x="86" y="99"/>
                      <a:pt x="87" y="100"/>
                      <a:pt x="86" y="103"/>
                    </a:cubicBezTo>
                    <a:cubicBezTo>
                      <a:pt x="83" y="116"/>
                      <a:pt x="89" y="129"/>
                      <a:pt x="101" y="134"/>
                    </a:cubicBezTo>
                    <a:cubicBezTo>
                      <a:pt x="106" y="136"/>
                      <a:pt x="112" y="137"/>
                      <a:pt x="119" y="135"/>
                    </a:cubicBezTo>
                    <a:cubicBezTo>
                      <a:pt x="115" y="131"/>
                      <a:pt x="111" y="128"/>
                      <a:pt x="108" y="124"/>
                    </a:cubicBezTo>
                    <a:cubicBezTo>
                      <a:pt x="107" y="123"/>
                      <a:pt x="106" y="120"/>
                      <a:pt x="106" y="118"/>
                    </a:cubicBezTo>
                    <a:cubicBezTo>
                      <a:pt x="106" y="106"/>
                      <a:pt x="105" y="105"/>
                      <a:pt x="119" y="104"/>
                    </a:cubicBezTo>
                    <a:cubicBezTo>
                      <a:pt x="122" y="104"/>
                      <a:pt x="124" y="105"/>
                      <a:pt x="126" y="107"/>
                    </a:cubicBezTo>
                    <a:cubicBezTo>
                      <a:pt x="129" y="110"/>
                      <a:pt x="132" y="113"/>
                      <a:pt x="136" y="117"/>
                    </a:cubicBezTo>
                    <a:cubicBezTo>
                      <a:pt x="141" y="97"/>
                      <a:pt x="124" y="80"/>
                      <a:pt x="105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3" name="Freeform 302"/>
              <p:cNvSpPr>
                <a:spLocks/>
              </p:cNvSpPr>
              <p:nvPr/>
            </p:nvSpPr>
            <p:spPr bwMode="auto">
              <a:xfrm>
                <a:off x="3954" y="3750"/>
                <a:ext cx="64" cy="64"/>
              </a:xfrm>
              <a:custGeom>
                <a:avLst/>
                <a:gdLst>
                  <a:gd name="T0" fmla="*/ 0 w 58"/>
                  <a:gd name="T1" fmla="*/ 34 h 58"/>
                  <a:gd name="T2" fmla="*/ 24 w 58"/>
                  <a:gd name="T3" fmla="*/ 58 h 58"/>
                  <a:gd name="T4" fmla="*/ 58 w 58"/>
                  <a:gd name="T5" fmla="*/ 24 h 58"/>
                  <a:gd name="T6" fmla="*/ 34 w 58"/>
                  <a:gd name="T7" fmla="*/ 0 h 58"/>
                  <a:gd name="T8" fmla="*/ 0 w 58"/>
                  <a:gd name="T9" fmla="*/ 3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34"/>
                    </a:moveTo>
                    <a:cubicBezTo>
                      <a:pt x="8" y="42"/>
                      <a:pt x="16" y="50"/>
                      <a:pt x="24" y="58"/>
                    </a:cubicBezTo>
                    <a:cubicBezTo>
                      <a:pt x="36" y="47"/>
                      <a:pt x="47" y="35"/>
                      <a:pt x="58" y="24"/>
                    </a:cubicBezTo>
                    <a:cubicBezTo>
                      <a:pt x="50" y="16"/>
                      <a:pt x="42" y="8"/>
                      <a:pt x="34" y="0"/>
                    </a:cubicBezTo>
                    <a:cubicBezTo>
                      <a:pt x="23" y="11"/>
                      <a:pt x="11" y="23"/>
                      <a:pt x="0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4" name="Freeform 303"/>
              <p:cNvSpPr>
                <a:spLocks/>
              </p:cNvSpPr>
              <p:nvPr/>
            </p:nvSpPr>
            <p:spPr bwMode="auto">
              <a:xfrm>
                <a:off x="3999" y="3747"/>
                <a:ext cx="22" cy="23"/>
              </a:xfrm>
              <a:custGeom>
                <a:avLst/>
                <a:gdLst>
                  <a:gd name="T0" fmla="*/ 0 w 20"/>
                  <a:gd name="T1" fmla="*/ 0 h 21"/>
                  <a:gd name="T2" fmla="*/ 20 w 20"/>
                  <a:gd name="T3" fmla="*/ 21 h 21"/>
                  <a:gd name="T4" fmla="*/ 0 w 20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1">
                    <a:moveTo>
                      <a:pt x="0" y="0"/>
                    </a:moveTo>
                    <a:cubicBezTo>
                      <a:pt x="6" y="7"/>
                      <a:pt x="13" y="14"/>
                      <a:pt x="20" y="21"/>
                    </a:cubicBezTo>
                    <a:cubicBezTo>
                      <a:pt x="19" y="12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5" name="Freeform 304"/>
              <p:cNvSpPr>
                <a:spLocks noEditPoints="1"/>
              </p:cNvSpPr>
              <p:nvPr/>
            </p:nvSpPr>
            <p:spPr bwMode="auto">
              <a:xfrm>
                <a:off x="4310" y="3525"/>
                <a:ext cx="171" cy="120"/>
              </a:xfrm>
              <a:custGeom>
                <a:avLst/>
                <a:gdLst>
                  <a:gd name="T0" fmla="*/ 0 w 157"/>
                  <a:gd name="T1" fmla="*/ 94 h 110"/>
                  <a:gd name="T2" fmla="*/ 4 w 157"/>
                  <a:gd name="T3" fmla="*/ 98 h 110"/>
                  <a:gd name="T4" fmla="*/ 51 w 157"/>
                  <a:gd name="T5" fmla="*/ 51 h 110"/>
                  <a:gd name="T6" fmla="*/ 109 w 157"/>
                  <a:gd name="T7" fmla="*/ 110 h 110"/>
                  <a:gd name="T8" fmla="*/ 157 w 157"/>
                  <a:gd name="T9" fmla="*/ 62 h 110"/>
                  <a:gd name="T10" fmla="*/ 95 w 157"/>
                  <a:gd name="T11" fmla="*/ 0 h 110"/>
                  <a:gd name="T12" fmla="*/ 0 w 157"/>
                  <a:gd name="T13" fmla="*/ 94 h 110"/>
                  <a:gd name="T14" fmla="*/ 63 w 157"/>
                  <a:gd name="T15" fmla="*/ 60 h 110"/>
                  <a:gd name="T16" fmla="*/ 53 w 157"/>
                  <a:gd name="T17" fmla="*/ 50 h 110"/>
                  <a:gd name="T18" fmla="*/ 63 w 157"/>
                  <a:gd name="T19" fmla="*/ 40 h 110"/>
                  <a:gd name="T20" fmla="*/ 73 w 157"/>
                  <a:gd name="T21" fmla="*/ 50 h 110"/>
                  <a:gd name="T22" fmla="*/ 63 w 157"/>
                  <a:gd name="T23" fmla="*/ 60 h 110"/>
                  <a:gd name="T24" fmla="*/ 109 w 157"/>
                  <a:gd name="T25" fmla="*/ 106 h 110"/>
                  <a:gd name="T26" fmla="*/ 99 w 157"/>
                  <a:gd name="T27" fmla="*/ 97 h 110"/>
                  <a:gd name="T28" fmla="*/ 109 w 157"/>
                  <a:gd name="T29" fmla="*/ 87 h 110"/>
                  <a:gd name="T30" fmla="*/ 119 w 157"/>
                  <a:gd name="T31" fmla="*/ 96 h 110"/>
                  <a:gd name="T32" fmla="*/ 109 w 157"/>
                  <a:gd name="T33" fmla="*/ 106 h 110"/>
                  <a:gd name="T34" fmla="*/ 109 w 157"/>
                  <a:gd name="T35" fmla="*/ 84 h 110"/>
                  <a:gd name="T36" fmla="*/ 99 w 157"/>
                  <a:gd name="T37" fmla="*/ 73 h 110"/>
                  <a:gd name="T38" fmla="*/ 109 w 157"/>
                  <a:gd name="T39" fmla="*/ 63 h 110"/>
                  <a:gd name="T40" fmla="*/ 119 w 157"/>
                  <a:gd name="T41" fmla="*/ 74 h 110"/>
                  <a:gd name="T42" fmla="*/ 109 w 157"/>
                  <a:gd name="T43" fmla="*/ 84 h 110"/>
                  <a:gd name="T44" fmla="*/ 132 w 157"/>
                  <a:gd name="T45" fmla="*/ 84 h 110"/>
                  <a:gd name="T46" fmla="*/ 122 w 157"/>
                  <a:gd name="T47" fmla="*/ 74 h 110"/>
                  <a:gd name="T48" fmla="*/ 132 w 157"/>
                  <a:gd name="T49" fmla="*/ 63 h 110"/>
                  <a:gd name="T50" fmla="*/ 142 w 157"/>
                  <a:gd name="T51" fmla="*/ 73 h 110"/>
                  <a:gd name="T52" fmla="*/ 132 w 157"/>
                  <a:gd name="T53" fmla="*/ 84 h 110"/>
                  <a:gd name="T54" fmla="*/ 132 w 157"/>
                  <a:gd name="T55" fmla="*/ 40 h 110"/>
                  <a:gd name="T56" fmla="*/ 142 w 157"/>
                  <a:gd name="T57" fmla="*/ 50 h 110"/>
                  <a:gd name="T58" fmla="*/ 132 w 157"/>
                  <a:gd name="T59" fmla="*/ 61 h 110"/>
                  <a:gd name="T60" fmla="*/ 122 w 157"/>
                  <a:gd name="T61" fmla="*/ 50 h 110"/>
                  <a:gd name="T62" fmla="*/ 132 w 157"/>
                  <a:gd name="T63" fmla="*/ 40 h 110"/>
                  <a:gd name="T64" fmla="*/ 109 w 157"/>
                  <a:gd name="T65" fmla="*/ 61 h 110"/>
                  <a:gd name="T66" fmla="*/ 99 w 157"/>
                  <a:gd name="T67" fmla="*/ 50 h 110"/>
                  <a:gd name="T68" fmla="*/ 109 w 157"/>
                  <a:gd name="T69" fmla="*/ 40 h 110"/>
                  <a:gd name="T70" fmla="*/ 120 w 157"/>
                  <a:gd name="T71" fmla="*/ 50 h 110"/>
                  <a:gd name="T72" fmla="*/ 109 w 157"/>
                  <a:gd name="T73" fmla="*/ 61 h 110"/>
                  <a:gd name="T74" fmla="*/ 109 w 157"/>
                  <a:gd name="T75" fmla="*/ 17 h 110"/>
                  <a:gd name="T76" fmla="*/ 119 w 157"/>
                  <a:gd name="T77" fmla="*/ 27 h 110"/>
                  <a:gd name="T78" fmla="*/ 109 w 157"/>
                  <a:gd name="T79" fmla="*/ 38 h 110"/>
                  <a:gd name="T80" fmla="*/ 98 w 157"/>
                  <a:gd name="T81" fmla="*/ 27 h 110"/>
                  <a:gd name="T82" fmla="*/ 109 w 157"/>
                  <a:gd name="T83" fmla="*/ 17 h 110"/>
                  <a:gd name="T84" fmla="*/ 86 w 157"/>
                  <a:gd name="T85" fmla="*/ 84 h 110"/>
                  <a:gd name="T86" fmla="*/ 76 w 157"/>
                  <a:gd name="T87" fmla="*/ 73 h 110"/>
                  <a:gd name="T88" fmla="*/ 86 w 157"/>
                  <a:gd name="T89" fmla="*/ 63 h 110"/>
                  <a:gd name="T90" fmla="*/ 96 w 157"/>
                  <a:gd name="T91" fmla="*/ 74 h 110"/>
                  <a:gd name="T92" fmla="*/ 86 w 157"/>
                  <a:gd name="T93" fmla="*/ 84 h 110"/>
                  <a:gd name="T94" fmla="*/ 76 w 157"/>
                  <a:gd name="T95" fmla="*/ 50 h 110"/>
                  <a:gd name="T96" fmla="*/ 86 w 157"/>
                  <a:gd name="T97" fmla="*/ 40 h 110"/>
                  <a:gd name="T98" fmla="*/ 96 w 157"/>
                  <a:gd name="T99" fmla="*/ 50 h 110"/>
                  <a:gd name="T100" fmla="*/ 86 w 157"/>
                  <a:gd name="T101" fmla="*/ 60 h 110"/>
                  <a:gd name="T102" fmla="*/ 76 w 157"/>
                  <a:gd name="T103" fmla="*/ 50 h 110"/>
                  <a:gd name="T104" fmla="*/ 86 w 157"/>
                  <a:gd name="T105" fmla="*/ 38 h 110"/>
                  <a:gd name="T106" fmla="*/ 76 w 157"/>
                  <a:gd name="T107" fmla="*/ 28 h 110"/>
                  <a:gd name="T108" fmla="*/ 86 w 157"/>
                  <a:gd name="T109" fmla="*/ 17 h 110"/>
                  <a:gd name="T110" fmla="*/ 96 w 157"/>
                  <a:gd name="T111" fmla="*/ 27 h 110"/>
                  <a:gd name="T112" fmla="*/ 86 w 157"/>
                  <a:gd name="T113" fmla="*/ 3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7" h="110">
                    <a:moveTo>
                      <a:pt x="0" y="94"/>
                    </a:moveTo>
                    <a:cubicBezTo>
                      <a:pt x="2" y="95"/>
                      <a:pt x="3" y="96"/>
                      <a:pt x="4" y="98"/>
                    </a:cubicBezTo>
                    <a:cubicBezTo>
                      <a:pt x="20" y="82"/>
                      <a:pt x="35" y="67"/>
                      <a:pt x="51" y="51"/>
                    </a:cubicBezTo>
                    <a:cubicBezTo>
                      <a:pt x="71" y="71"/>
                      <a:pt x="90" y="90"/>
                      <a:pt x="109" y="110"/>
                    </a:cubicBezTo>
                    <a:cubicBezTo>
                      <a:pt x="125" y="93"/>
                      <a:pt x="141" y="78"/>
                      <a:pt x="157" y="62"/>
                    </a:cubicBezTo>
                    <a:cubicBezTo>
                      <a:pt x="136" y="41"/>
                      <a:pt x="115" y="20"/>
                      <a:pt x="95" y="0"/>
                    </a:cubicBezTo>
                    <a:cubicBezTo>
                      <a:pt x="63" y="31"/>
                      <a:pt x="32" y="63"/>
                      <a:pt x="0" y="94"/>
                    </a:cubicBezTo>
                    <a:close/>
                    <a:moveTo>
                      <a:pt x="63" y="60"/>
                    </a:moveTo>
                    <a:cubicBezTo>
                      <a:pt x="60" y="57"/>
                      <a:pt x="56" y="54"/>
                      <a:pt x="53" y="50"/>
                    </a:cubicBezTo>
                    <a:cubicBezTo>
                      <a:pt x="56" y="47"/>
                      <a:pt x="60" y="44"/>
                      <a:pt x="63" y="40"/>
                    </a:cubicBezTo>
                    <a:cubicBezTo>
                      <a:pt x="66" y="44"/>
                      <a:pt x="70" y="47"/>
                      <a:pt x="73" y="50"/>
                    </a:cubicBezTo>
                    <a:cubicBezTo>
                      <a:pt x="70" y="54"/>
                      <a:pt x="66" y="57"/>
                      <a:pt x="63" y="60"/>
                    </a:cubicBezTo>
                    <a:close/>
                    <a:moveTo>
                      <a:pt x="109" y="106"/>
                    </a:moveTo>
                    <a:cubicBezTo>
                      <a:pt x="106" y="103"/>
                      <a:pt x="102" y="100"/>
                      <a:pt x="99" y="97"/>
                    </a:cubicBezTo>
                    <a:cubicBezTo>
                      <a:pt x="102" y="93"/>
                      <a:pt x="106" y="90"/>
                      <a:pt x="109" y="87"/>
                    </a:cubicBezTo>
                    <a:cubicBezTo>
                      <a:pt x="112" y="90"/>
                      <a:pt x="115" y="93"/>
                      <a:pt x="119" y="96"/>
                    </a:cubicBezTo>
                    <a:cubicBezTo>
                      <a:pt x="116" y="100"/>
                      <a:pt x="113" y="103"/>
                      <a:pt x="109" y="106"/>
                    </a:cubicBezTo>
                    <a:close/>
                    <a:moveTo>
                      <a:pt x="109" y="84"/>
                    </a:moveTo>
                    <a:cubicBezTo>
                      <a:pt x="106" y="80"/>
                      <a:pt x="102" y="77"/>
                      <a:pt x="99" y="73"/>
                    </a:cubicBezTo>
                    <a:cubicBezTo>
                      <a:pt x="102" y="70"/>
                      <a:pt x="105" y="67"/>
                      <a:pt x="109" y="63"/>
                    </a:cubicBezTo>
                    <a:cubicBezTo>
                      <a:pt x="112" y="67"/>
                      <a:pt x="116" y="70"/>
                      <a:pt x="119" y="74"/>
                    </a:cubicBezTo>
                    <a:cubicBezTo>
                      <a:pt x="116" y="77"/>
                      <a:pt x="113" y="80"/>
                      <a:pt x="109" y="84"/>
                    </a:cubicBezTo>
                    <a:close/>
                    <a:moveTo>
                      <a:pt x="132" y="84"/>
                    </a:moveTo>
                    <a:cubicBezTo>
                      <a:pt x="129" y="80"/>
                      <a:pt x="126" y="77"/>
                      <a:pt x="122" y="74"/>
                    </a:cubicBezTo>
                    <a:cubicBezTo>
                      <a:pt x="125" y="70"/>
                      <a:pt x="129" y="67"/>
                      <a:pt x="132" y="63"/>
                    </a:cubicBezTo>
                    <a:cubicBezTo>
                      <a:pt x="136" y="67"/>
                      <a:pt x="139" y="70"/>
                      <a:pt x="142" y="73"/>
                    </a:cubicBezTo>
                    <a:cubicBezTo>
                      <a:pt x="139" y="77"/>
                      <a:pt x="136" y="80"/>
                      <a:pt x="132" y="84"/>
                    </a:cubicBezTo>
                    <a:close/>
                    <a:moveTo>
                      <a:pt x="132" y="40"/>
                    </a:moveTo>
                    <a:cubicBezTo>
                      <a:pt x="136" y="44"/>
                      <a:pt x="139" y="47"/>
                      <a:pt x="142" y="50"/>
                    </a:cubicBezTo>
                    <a:cubicBezTo>
                      <a:pt x="139" y="54"/>
                      <a:pt x="136" y="57"/>
                      <a:pt x="132" y="61"/>
                    </a:cubicBezTo>
                    <a:cubicBezTo>
                      <a:pt x="129" y="57"/>
                      <a:pt x="125" y="54"/>
                      <a:pt x="122" y="50"/>
                    </a:cubicBezTo>
                    <a:cubicBezTo>
                      <a:pt x="125" y="47"/>
                      <a:pt x="128" y="44"/>
                      <a:pt x="132" y="40"/>
                    </a:cubicBezTo>
                    <a:close/>
                    <a:moveTo>
                      <a:pt x="109" y="61"/>
                    </a:moveTo>
                    <a:cubicBezTo>
                      <a:pt x="106" y="57"/>
                      <a:pt x="102" y="54"/>
                      <a:pt x="99" y="50"/>
                    </a:cubicBezTo>
                    <a:cubicBezTo>
                      <a:pt x="102" y="47"/>
                      <a:pt x="106" y="43"/>
                      <a:pt x="109" y="40"/>
                    </a:cubicBezTo>
                    <a:cubicBezTo>
                      <a:pt x="113" y="43"/>
                      <a:pt x="116" y="47"/>
                      <a:pt x="120" y="50"/>
                    </a:cubicBezTo>
                    <a:cubicBezTo>
                      <a:pt x="116" y="54"/>
                      <a:pt x="113" y="57"/>
                      <a:pt x="109" y="61"/>
                    </a:cubicBezTo>
                    <a:close/>
                    <a:moveTo>
                      <a:pt x="109" y="17"/>
                    </a:moveTo>
                    <a:cubicBezTo>
                      <a:pt x="112" y="20"/>
                      <a:pt x="116" y="24"/>
                      <a:pt x="119" y="27"/>
                    </a:cubicBezTo>
                    <a:cubicBezTo>
                      <a:pt x="116" y="31"/>
                      <a:pt x="113" y="34"/>
                      <a:pt x="109" y="38"/>
                    </a:cubicBezTo>
                    <a:cubicBezTo>
                      <a:pt x="105" y="34"/>
                      <a:pt x="102" y="31"/>
                      <a:pt x="98" y="27"/>
                    </a:cubicBezTo>
                    <a:cubicBezTo>
                      <a:pt x="102" y="24"/>
                      <a:pt x="105" y="20"/>
                      <a:pt x="109" y="17"/>
                    </a:cubicBezTo>
                    <a:close/>
                    <a:moveTo>
                      <a:pt x="86" y="84"/>
                    </a:moveTo>
                    <a:cubicBezTo>
                      <a:pt x="83" y="80"/>
                      <a:pt x="80" y="77"/>
                      <a:pt x="76" y="73"/>
                    </a:cubicBezTo>
                    <a:cubicBezTo>
                      <a:pt x="79" y="70"/>
                      <a:pt x="82" y="67"/>
                      <a:pt x="86" y="63"/>
                    </a:cubicBezTo>
                    <a:cubicBezTo>
                      <a:pt x="89" y="67"/>
                      <a:pt x="93" y="70"/>
                      <a:pt x="96" y="74"/>
                    </a:cubicBezTo>
                    <a:cubicBezTo>
                      <a:pt x="93" y="77"/>
                      <a:pt x="90" y="80"/>
                      <a:pt x="86" y="84"/>
                    </a:cubicBezTo>
                    <a:close/>
                    <a:moveTo>
                      <a:pt x="76" y="50"/>
                    </a:moveTo>
                    <a:cubicBezTo>
                      <a:pt x="79" y="47"/>
                      <a:pt x="82" y="44"/>
                      <a:pt x="86" y="40"/>
                    </a:cubicBezTo>
                    <a:cubicBezTo>
                      <a:pt x="89" y="43"/>
                      <a:pt x="92" y="47"/>
                      <a:pt x="96" y="50"/>
                    </a:cubicBezTo>
                    <a:cubicBezTo>
                      <a:pt x="93" y="54"/>
                      <a:pt x="89" y="57"/>
                      <a:pt x="86" y="60"/>
                    </a:cubicBezTo>
                    <a:cubicBezTo>
                      <a:pt x="82" y="57"/>
                      <a:pt x="79" y="54"/>
                      <a:pt x="76" y="50"/>
                    </a:cubicBezTo>
                    <a:close/>
                    <a:moveTo>
                      <a:pt x="86" y="38"/>
                    </a:moveTo>
                    <a:cubicBezTo>
                      <a:pt x="82" y="34"/>
                      <a:pt x="79" y="31"/>
                      <a:pt x="76" y="28"/>
                    </a:cubicBezTo>
                    <a:cubicBezTo>
                      <a:pt x="79" y="24"/>
                      <a:pt x="83" y="21"/>
                      <a:pt x="86" y="17"/>
                    </a:cubicBezTo>
                    <a:cubicBezTo>
                      <a:pt x="89" y="20"/>
                      <a:pt x="93" y="24"/>
                      <a:pt x="96" y="27"/>
                    </a:cubicBezTo>
                    <a:cubicBezTo>
                      <a:pt x="93" y="30"/>
                      <a:pt x="89" y="34"/>
                      <a:pt x="86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6" name="Freeform 305"/>
              <p:cNvSpPr>
                <a:spLocks noEditPoints="1"/>
              </p:cNvSpPr>
              <p:nvPr/>
            </p:nvSpPr>
            <p:spPr bwMode="auto">
              <a:xfrm>
                <a:off x="4540" y="3957"/>
                <a:ext cx="154" cy="138"/>
              </a:xfrm>
              <a:custGeom>
                <a:avLst/>
                <a:gdLst>
                  <a:gd name="T0" fmla="*/ 141 w 142"/>
                  <a:gd name="T1" fmla="*/ 109 h 126"/>
                  <a:gd name="T2" fmla="*/ 81 w 142"/>
                  <a:gd name="T3" fmla="*/ 6 h 126"/>
                  <a:gd name="T4" fmla="*/ 71 w 142"/>
                  <a:gd name="T5" fmla="*/ 0 h 126"/>
                  <a:gd name="T6" fmla="*/ 61 w 142"/>
                  <a:gd name="T7" fmla="*/ 6 h 126"/>
                  <a:gd name="T8" fmla="*/ 2 w 142"/>
                  <a:gd name="T9" fmla="*/ 109 h 126"/>
                  <a:gd name="T10" fmla="*/ 0 w 142"/>
                  <a:gd name="T11" fmla="*/ 114 h 126"/>
                  <a:gd name="T12" fmla="*/ 2 w 142"/>
                  <a:gd name="T13" fmla="*/ 120 h 126"/>
                  <a:gd name="T14" fmla="*/ 12 w 142"/>
                  <a:gd name="T15" fmla="*/ 126 h 126"/>
                  <a:gd name="T16" fmla="*/ 131 w 142"/>
                  <a:gd name="T17" fmla="*/ 126 h 126"/>
                  <a:gd name="T18" fmla="*/ 141 w 142"/>
                  <a:gd name="T19" fmla="*/ 120 h 126"/>
                  <a:gd name="T20" fmla="*/ 142 w 142"/>
                  <a:gd name="T21" fmla="*/ 114 h 126"/>
                  <a:gd name="T22" fmla="*/ 141 w 142"/>
                  <a:gd name="T23" fmla="*/ 109 h 126"/>
                  <a:gd name="T24" fmla="*/ 132 w 142"/>
                  <a:gd name="T25" fmla="*/ 115 h 126"/>
                  <a:gd name="T26" fmla="*/ 131 w 142"/>
                  <a:gd name="T27" fmla="*/ 116 h 126"/>
                  <a:gd name="T28" fmla="*/ 12 w 142"/>
                  <a:gd name="T29" fmla="*/ 116 h 126"/>
                  <a:gd name="T30" fmla="*/ 10 w 142"/>
                  <a:gd name="T31" fmla="*/ 115 h 126"/>
                  <a:gd name="T32" fmla="*/ 10 w 142"/>
                  <a:gd name="T33" fmla="*/ 114 h 126"/>
                  <a:gd name="T34" fmla="*/ 10 w 142"/>
                  <a:gd name="T35" fmla="*/ 113 h 126"/>
                  <a:gd name="T36" fmla="*/ 70 w 142"/>
                  <a:gd name="T37" fmla="*/ 10 h 126"/>
                  <a:gd name="T38" fmla="*/ 71 w 142"/>
                  <a:gd name="T39" fmla="*/ 9 h 126"/>
                  <a:gd name="T40" fmla="*/ 73 w 142"/>
                  <a:gd name="T41" fmla="*/ 10 h 126"/>
                  <a:gd name="T42" fmla="*/ 132 w 142"/>
                  <a:gd name="T43" fmla="*/ 113 h 126"/>
                  <a:gd name="T44" fmla="*/ 133 w 142"/>
                  <a:gd name="T45" fmla="*/ 114 h 126"/>
                  <a:gd name="T46" fmla="*/ 132 w 142"/>
                  <a:gd name="T47" fmla="*/ 115 h 126"/>
                  <a:gd name="T48" fmla="*/ 70 w 142"/>
                  <a:gd name="T49" fmla="*/ 93 h 126"/>
                  <a:gd name="T50" fmla="*/ 60 w 142"/>
                  <a:gd name="T51" fmla="*/ 102 h 126"/>
                  <a:gd name="T52" fmla="*/ 70 w 142"/>
                  <a:gd name="T53" fmla="*/ 112 h 126"/>
                  <a:gd name="T54" fmla="*/ 80 w 142"/>
                  <a:gd name="T55" fmla="*/ 102 h 126"/>
                  <a:gd name="T56" fmla="*/ 70 w 142"/>
                  <a:gd name="T57" fmla="*/ 93 h 126"/>
                  <a:gd name="T58" fmla="*/ 70 w 142"/>
                  <a:gd name="T59" fmla="*/ 33 h 126"/>
                  <a:gd name="T60" fmla="*/ 57 w 142"/>
                  <a:gd name="T61" fmla="*/ 46 h 126"/>
                  <a:gd name="T62" fmla="*/ 57 w 142"/>
                  <a:gd name="T63" fmla="*/ 49 h 126"/>
                  <a:gd name="T64" fmla="*/ 62 w 142"/>
                  <a:gd name="T65" fmla="*/ 90 h 126"/>
                  <a:gd name="T66" fmla="*/ 78 w 142"/>
                  <a:gd name="T67" fmla="*/ 90 h 126"/>
                  <a:gd name="T68" fmla="*/ 83 w 142"/>
                  <a:gd name="T69" fmla="*/ 49 h 126"/>
                  <a:gd name="T70" fmla="*/ 83 w 142"/>
                  <a:gd name="T71" fmla="*/ 46 h 126"/>
                  <a:gd name="T72" fmla="*/ 70 w 142"/>
                  <a:gd name="T73" fmla="*/ 33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2" h="126">
                    <a:moveTo>
                      <a:pt x="141" y="109"/>
                    </a:moveTo>
                    <a:cubicBezTo>
                      <a:pt x="81" y="6"/>
                      <a:pt x="81" y="6"/>
                      <a:pt x="81" y="6"/>
                    </a:cubicBezTo>
                    <a:cubicBezTo>
                      <a:pt x="79" y="2"/>
                      <a:pt x="75" y="0"/>
                      <a:pt x="71" y="0"/>
                    </a:cubicBezTo>
                    <a:cubicBezTo>
                      <a:pt x="67" y="0"/>
                      <a:pt x="63" y="2"/>
                      <a:pt x="61" y="6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0"/>
                      <a:pt x="0" y="112"/>
                      <a:pt x="0" y="114"/>
                    </a:cubicBezTo>
                    <a:cubicBezTo>
                      <a:pt x="0" y="116"/>
                      <a:pt x="1" y="118"/>
                      <a:pt x="2" y="120"/>
                    </a:cubicBezTo>
                    <a:cubicBezTo>
                      <a:pt x="4" y="124"/>
                      <a:pt x="8" y="126"/>
                      <a:pt x="12" y="126"/>
                    </a:cubicBezTo>
                    <a:cubicBezTo>
                      <a:pt x="131" y="126"/>
                      <a:pt x="131" y="126"/>
                      <a:pt x="131" y="126"/>
                    </a:cubicBezTo>
                    <a:cubicBezTo>
                      <a:pt x="135" y="126"/>
                      <a:pt x="139" y="124"/>
                      <a:pt x="141" y="120"/>
                    </a:cubicBezTo>
                    <a:cubicBezTo>
                      <a:pt x="142" y="118"/>
                      <a:pt x="142" y="116"/>
                      <a:pt x="142" y="114"/>
                    </a:cubicBezTo>
                    <a:cubicBezTo>
                      <a:pt x="142" y="112"/>
                      <a:pt x="142" y="110"/>
                      <a:pt x="141" y="109"/>
                    </a:cubicBezTo>
                    <a:close/>
                    <a:moveTo>
                      <a:pt x="132" y="115"/>
                    </a:moveTo>
                    <a:cubicBezTo>
                      <a:pt x="132" y="116"/>
                      <a:pt x="131" y="116"/>
                      <a:pt x="131" y="116"/>
                    </a:cubicBezTo>
                    <a:cubicBezTo>
                      <a:pt x="12" y="116"/>
                      <a:pt x="12" y="116"/>
                      <a:pt x="12" y="116"/>
                    </a:cubicBezTo>
                    <a:cubicBezTo>
                      <a:pt x="11" y="116"/>
                      <a:pt x="10" y="116"/>
                      <a:pt x="10" y="115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0" y="9"/>
                      <a:pt x="71" y="9"/>
                    </a:cubicBezTo>
                    <a:cubicBezTo>
                      <a:pt x="72" y="9"/>
                      <a:pt x="73" y="10"/>
                      <a:pt x="73" y="10"/>
                    </a:cubicBezTo>
                    <a:cubicBezTo>
                      <a:pt x="132" y="113"/>
                      <a:pt x="132" y="113"/>
                      <a:pt x="132" y="113"/>
                    </a:cubicBezTo>
                    <a:cubicBezTo>
                      <a:pt x="133" y="114"/>
                      <a:pt x="133" y="114"/>
                      <a:pt x="133" y="114"/>
                    </a:cubicBezTo>
                    <a:lnTo>
                      <a:pt x="132" y="115"/>
                    </a:lnTo>
                    <a:close/>
                    <a:moveTo>
                      <a:pt x="70" y="93"/>
                    </a:moveTo>
                    <a:cubicBezTo>
                      <a:pt x="65" y="93"/>
                      <a:pt x="60" y="97"/>
                      <a:pt x="60" y="102"/>
                    </a:cubicBezTo>
                    <a:cubicBezTo>
                      <a:pt x="60" y="108"/>
                      <a:pt x="65" y="112"/>
                      <a:pt x="70" y="112"/>
                    </a:cubicBezTo>
                    <a:cubicBezTo>
                      <a:pt x="75" y="112"/>
                      <a:pt x="80" y="108"/>
                      <a:pt x="80" y="102"/>
                    </a:cubicBezTo>
                    <a:cubicBezTo>
                      <a:pt x="80" y="97"/>
                      <a:pt x="75" y="93"/>
                      <a:pt x="70" y="93"/>
                    </a:cubicBezTo>
                    <a:close/>
                    <a:moveTo>
                      <a:pt x="70" y="33"/>
                    </a:moveTo>
                    <a:cubicBezTo>
                      <a:pt x="63" y="33"/>
                      <a:pt x="57" y="38"/>
                      <a:pt x="57" y="46"/>
                    </a:cubicBezTo>
                    <a:cubicBezTo>
                      <a:pt x="57" y="47"/>
                      <a:pt x="57" y="48"/>
                      <a:pt x="57" y="49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3" y="48"/>
                      <a:pt x="83" y="47"/>
                      <a:pt x="83" y="46"/>
                    </a:cubicBezTo>
                    <a:cubicBezTo>
                      <a:pt x="83" y="38"/>
                      <a:pt x="77" y="33"/>
                      <a:pt x="7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7" name="Freeform 306"/>
              <p:cNvSpPr>
                <a:spLocks/>
              </p:cNvSpPr>
              <p:nvPr/>
            </p:nvSpPr>
            <p:spPr bwMode="auto">
              <a:xfrm>
                <a:off x="4091" y="3331"/>
                <a:ext cx="165" cy="130"/>
              </a:xfrm>
              <a:custGeom>
                <a:avLst/>
                <a:gdLst>
                  <a:gd name="T0" fmla="*/ 117 w 152"/>
                  <a:gd name="T1" fmla="*/ 9 h 120"/>
                  <a:gd name="T2" fmla="*/ 130 w 152"/>
                  <a:gd name="T3" fmla="*/ 37 h 120"/>
                  <a:gd name="T4" fmla="*/ 111 w 152"/>
                  <a:gd name="T5" fmla="*/ 34 h 120"/>
                  <a:gd name="T6" fmla="*/ 111 w 152"/>
                  <a:gd name="T7" fmla="*/ 49 h 120"/>
                  <a:gd name="T8" fmla="*/ 130 w 152"/>
                  <a:gd name="T9" fmla="*/ 53 h 120"/>
                  <a:gd name="T10" fmla="*/ 94 w 152"/>
                  <a:gd name="T11" fmla="*/ 96 h 120"/>
                  <a:gd name="T12" fmla="*/ 85 w 152"/>
                  <a:gd name="T13" fmla="*/ 88 h 120"/>
                  <a:gd name="T14" fmla="*/ 85 w 152"/>
                  <a:gd name="T15" fmla="*/ 78 h 120"/>
                  <a:gd name="T16" fmla="*/ 67 w 152"/>
                  <a:gd name="T17" fmla="*/ 78 h 120"/>
                  <a:gd name="T18" fmla="*/ 67 w 152"/>
                  <a:gd name="T19" fmla="*/ 89 h 120"/>
                  <a:gd name="T20" fmla="*/ 63 w 152"/>
                  <a:gd name="T21" fmla="*/ 96 h 120"/>
                  <a:gd name="T22" fmla="*/ 55 w 152"/>
                  <a:gd name="T23" fmla="*/ 95 h 120"/>
                  <a:gd name="T24" fmla="*/ 23 w 152"/>
                  <a:gd name="T25" fmla="*/ 58 h 120"/>
                  <a:gd name="T26" fmla="*/ 22 w 152"/>
                  <a:gd name="T27" fmla="*/ 53 h 120"/>
                  <a:gd name="T28" fmla="*/ 39 w 152"/>
                  <a:gd name="T29" fmla="*/ 49 h 120"/>
                  <a:gd name="T30" fmla="*/ 39 w 152"/>
                  <a:gd name="T31" fmla="*/ 34 h 120"/>
                  <a:gd name="T32" fmla="*/ 22 w 152"/>
                  <a:gd name="T33" fmla="*/ 37 h 120"/>
                  <a:gd name="T34" fmla="*/ 35 w 152"/>
                  <a:gd name="T35" fmla="*/ 9 h 120"/>
                  <a:gd name="T36" fmla="*/ 25 w 152"/>
                  <a:gd name="T37" fmla="*/ 0 h 120"/>
                  <a:gd name="T38" fmla="*/ 28 w 152"/>
                  <a:gd name="T39" fmla="*/ 93 h 120"/>
                  <a:gd name="T40" fmla="*/ 124 w 152"/>
                  <a:gd name="T41" fmla="*/ 92 h 120"/>
                  <a:gd name="T42" fmla="*/ 126 w 152"/>
                  <a:gd name="T43" fmla="*/ 0 h 120"/>
                  <a:gd name="T44" fmla="*/ 117 w 152"/>
                  <a:gd name="T45" fmla="*/ 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2" h="120">
                    <a:moveTo>
                      <a:pt x="117" y="9"/>
                    </a:moveTo>
                    <a:cubicBezTo>
                      <a:pt x="123" y="17"/>
                      <a:pt x="128" y="26"/>
                      <a:pt x="130" y="37"/>
                    </a:cubicBezTo>
                    <a:cubicBezTo>
                      <a:pt x="123" y="36"/>
                      <a:pt x="117" y="35"/>
                      <a:pt x="111" y="34"/>
                    </a:cubicBezTo>
                    <a:cubicBezTo>
                      <a:pt x="111" y="39"/>
                      <a:pt x="111" y="44"/>
                      <a:pt x="111" y="49"/>
                    </a:cubicBezTo>
                    <a:cubicBezTo>
                      <a:pt x="118" y="50"/>
                      <a:pt x="124" y="52"/>
                      <a:pt x="130" y="53"/>
                    </a:cubicBezTo>
                    <a:cubicBezTo>
                      <a:pt x="128" y="73"/>
                      <a:pt x="112" y="91"/>
                      <a:pt x="94" y="96"/>
                    </a:cubicBezTo>
                    <a:cubicBezTo>
                      <a:pt x="89" y="98"/>
                      <a:pt x="85" y="94"/>
                      <a:pt x="85" y="88"/>
                    </a:cubicBezTo>
                    <a:cubicBezTo>
                      <a:pt x="85" y="85"/>
                      <a:pt x="85" y="82"/>
                      <a:pt x="85" y="78"/>
                    </a:cubicBezTo>
                    <a:cubicBezTo>
                      <a:pt x="79" y="78"/>
                      <a:pt x="73" y="78"/>
                      <a:pt x="67" y="78"/>
                    </a:cubicBezTo>
                    <a:cubicBezTo>
                      <a:pt x="67" y="82"/>
                      <a:pt x="67" y="86"/>
                      <a:pt x="67" y="89"/>
                    </a:cubicBezTo>
                    <a:cubicBezTo>
                      <a:pt x="68" y="92"/>
                      <a:pt x="66" y="95"/>
                      <a:pt x="63" y="96"/>
                    </a:cubicBezTo>
                    <a:cubicBezTo>
                      <a:pt x="60" y="96"/>
                      <a:pt x="57" y="96"/>
                      <a:pt x="55" y="95"/>
                    </a:cubicBezTo>
                    <a:cubicBezTo>
                      <a:pt x="38" y="88"/>
                      <a:pt x="27" y="76"/>
                      <a:pt x="23" y="58"/>
                    </a:cubicBezTo>
                    <a:cubicBezTo>
                      <a:pt x="22" y="56"/>
                      <a:pt x="22" y="55"/>
                      <a:pt x="22" y="53"/>
                    </a:cubicBezTo>
                    <a:cubicBezTo>
                      <a:pt x="28" y="51"/>
                      <a:pt x="34" y="50"/>
                      <a:pt x="39" y="49"/>
                    </a:cubicBezTo>
                    <a:cubicBezTo>
                      <a:pt x="39" y="44"/>
                      <a:pt x="39" y="39"/>
                      <a:pt x="39" y="34"/>
                    </a:cubicBezTo>
                    <a:cubicBezTo>
                      <a:pt x="33" y="35"/>
                      <a:pt x="28" y="36"/>
                      <a:pt x="22" y="37"/>
                    </a:cubicBezTo>
                    <a:cubicBezTo>
                      <a:pt x="23" y="26"/>
                      <a:pt x="28" y="17"/>
                      <a:pt x="35" y="9"/>
                    </a:cubicBezTo>
                    <a:cubicBezTo>
                      <a:pt x="31" y="6"/>
                      <a:pt x="28" y="3"/>
                      <a:pt x="25" y="0"/>
                    </a:cubicBezTo>
                    <a:cubicBezTo>
                      <a:pt x="4" y="23"/>
                      <a:pt x="0" y="65"/>
                      <a:pt x="28" y="93"/>
                    </a:cubicBezTo>
                    <a:cubicBezTo>
                      <a:pt x="55" y="120"/>
                      <a:pt x="99" y="119"/>
                      <a:pt x="124" y="92"/>
                    </a:cubicBezTo>
                    <a:cubicBezTo>
                      <a:pt x="152" y="63"/>
                      <a:pt x="147" y="21"/>
                      <a:pt x="126" y="0"/>
                    </a:cubicBezTo>
                    <a:cubicBezTo>
                      <a:pt x="123" y="3"/>
                      <a:pt x="120" y="6"/>
                      <a:pt x="1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8" name="Freeform 307"/>
              <p:cNvSpPr>
                <a:spLocks/>
              </p:cNvSpPr>
              <p:nvPr/>
            </p:nvSpPr>
            <p:spPr bwMode="auto">
              <a:xfrm>
                <a:off x="4140" y="3362"/>
                <a:ext cx="67" cy="53"/>
              </a:xfrm>
              <a:custGeom>
                <a:avLst/>
                <a:gdLst>
                  <a:gd name="T0" fmla="*/ 50 w 62"/>
                  <a:gd name="T1" fmla="*/ 0 h 48"/>
                  <a:gd name="T2" fmla="*/ 31 w 62"/>
                  <a:gd name="T3" fmla="*/ 0 h 48"/>
                  <a:gd name="T4" fmla="*/ 31 w 62"/>
                  <a:gd name="T5" fmla="*/ 0 h 48"/>
                  <a:gd name="T6" fmla="*/ 21 w 62"/>
                  <a:gd name="T7" fmla="*/ 0 h 48"/>
                  <a:gd name="T8" fmla="*/ 11 w 62"/>
                  <a:gd name="T9" fmla="*/ 0 h 48"/>
                  <a:gd name="T10" fmla="*/ 0 w 62"/>
                  <a:gd name="T11" fmla="*/ 11 h 48"/>
                  <a:gd name="T12" fmla="*/ 1 w 62"/>
                  <a:gd name="T13" fmla="*/ 29 h 48"/>
                  <a:gd name="T14" fmla="*/ 11 w 62"/>
                  <a:gd name="T15" fmla="*/ 43 h 48"/>
                  <a:gd name="T16" fmla="*/ 53 w 62"/>
                  <a:gd name="T17" fmla="*/ 41 h 48"/>
                  <a:gd name="T18" fmla="*/ 61 w 62"/>
                  <a:gd name="T19" fmla="*/ 31 h 48"/>
                  <a:gd name="T20" fmla="*/ 62 w 62"/>
                  <a:gd name="T21" fmla="*/ 11 h 48"/>
                  <a:gd name="T22" fmla="*/ 50 w 62"/>
                  <a:gd name="T2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48">
                    <a:moveTo>
                      <a:pt x="50" y="0"/>
                    </a:moveTo>
                    <a:cubicBezTo>
                      <a:pt x="44" y="0"/>
                      <a:pt x="37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7" y="0"/>
                      <a:pt x="24" y="0"/>
                      <a:pt x="21" y="0"/>
                    </a:cubicBezTo>
                    <a:cubicBezTo>
                      <a:pt x="18" y="0"/>
                      <a:pt x="14" y="0"/>
                      <a:pt x="11" y="0"/>
                    </a:cubicBezTo>
                    <a:cubicBezTo>
                      <a:pt x="4" y="0"/>
                      <a:pt x="0" y="4"/>
                      <a:pt x="0" y="11"/>
                    </a:cubicBezTo>
                    <a:cubicBezTo>
                      <a:pt x="0" y="17"/>
                      <a:pt x="0" y="23"/>
                      <a:pt x="1" y="29"/>
                    </a:cubicBezTo>
                    <a:cubicBezTo>
                      <a:pt x="1" y="35"/>
                      <a:pt x="5" y="40"/>
                      <a:pt x="11" y="43"/>
                    </a:cubicBezTo>
                    <a:cubicBezTo>
                      <a:pt x="25" y="48"/>
                      <a:pt x="39" y="48"/>
                      <a:pt x="53" y="41"/>
                    </a:cubicBezTo>
                    <a:cubicBezTo>
                      <a:pt x="57" y="39"/>
                      <a:pt x="60" y="36"/>
                      <a:pt x="61" y="31"/>
                    </a:cubicBezTo>
                    <a:cubicBezTo>
                      <a:pt x="61" y="24"/>
                      <a:pt x="62" y="18"/>
                      <a:pt x="62" y="11"/>
                    </a:cubicBezTo>
                    <a:cubicBezTo>
                      <a:pt x="61" y="4"/>
                      <a:pt x="57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9" name="Freeform 308"/>
              <p:cNvSpPr>
                <a:spLocks/>
              </p:cNvSpPr>
              <p:nvPr/>
            </p:nvSpPr>
            <p:spPr bwMode="auto">
              <a:xfrm>
                <a:off x="4121" y="3300"/>
                <a:ext cx="104" cy="36"/>
              </a:xfrm>
              <a:custGeom>
                <a:avLst/>
                <a:gdLst>
                  <a:gd name="T0" fmla="*/ 0 w 95"/>
                  <a:gd name="T1" fmla="*/ 27 h 33"/>
                  <a:gd name="T2" fmla="*/ 8 w 95"/>
                  <a:gd name="T3" fmla="*/ 33 h 33"/>
                  <a:gd name="T4" fmla="*/ 88 w 95"/>
                  <a:gd name="T5" fmla="*/ 33 h 33"/>
                  <a:gd name="T6" fmla="*/ 95 w 95"/>
                  <a:gd name="T7" fmla="*/ 27 h 33"/>
                  <a:gd name="T8" fmla="*/ 0 w 95"/>
                  <a:gd name="T9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33">
                    <a:moveTo>
                      <a:pt x="0" y="27"/>
                    </a:moveTo>
                    <a:cubicBezTo>
                      <a:pt x="3" y="29"/>
                      <a:pt x="6" y="31"/>
                      <a:pt x="8" y="33"/>
                    </a:cubicBezTo>
                    <a:cubicBezTo>
                      <a:pt x="30" y="13"/>
                      <a:pt x="63" y="10"/>
                      <a:pt x="88" y="33"/>
                    </a:cubicBezTo>
                    <a:cubicBezTo>
                      <a:pt x="91" y="31"/>
                      <a:pt x="93" y="29"/>
                      <a:pt x="95" y="27"/>
                    </a:cubicBezTo>
                    <a:cubicBezTo>
                      <a:pt x="71" y="1"/>
                      <a:pt x="26" y="0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0" name="Freeform 309"/>
              <p:cNvSpPr>
                <a:spLocks/>
              </p:cNvSpPr>
              <p:nvPr/>
            </p:nvSpPr>
            <p:spPr bwMode="auto">
              <a:xfrm>
                <a:off x="4753" y="3363"/>
                <a:ext cx="39" cy="36"/>
              </a:xfrm>
              <a:custGeom>
                <a:avLst/>
                <a:gdLst>
                  <a:gd name="T0" fmla="*/ 28 w 36"/>
                  <a:gd name="T1" fmla="*/ 2 h 33"/>
                  <a:gd name="T2" fmla="*/ 21 w 36"/>
                  <a:gd name="T3" fmla="*/ 2 h 33"/>
                  <a:gd name="T4" fmla="*/ 8 w 36"/>
                  <a:gd name="T5" fmla="*/ 15 h 33"/>
                  <a:gd name="T6" fmla="*/ 8 w 36"/>
                  <a:gd name="T7" fmla="*/ 31 h 33"/>
                  <a:gd name="T8" fmla="*/ 14 w 36"/>
                  <a:gd name="T9" fmla="*/ 31 h 33"/>
                  <a:gd name="T10" fmla="*/ 23 w 36"/>
                  <a:gd name="T11" fmla="*/ 22 h 33"/>
                  <a:gd name="T12" fmla="*/ 23 w 36"/>
                  <a:gd name="T13" fmla="*/ 22 h 33"/>
                  <a:gd name="T14" fmla="*/ 28 w 36"/>
                  <a:gd name="T15" fmla="*/ 17 h 33"/>
                  <a:gd name="T16" fmla="*/ 28 w 36"/>
                  <a:gd name="T17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3">
                    <a:moveTo>
                      <a:pt x="28" y="2"/>
                    </a:moveTo>
                    <a:cubicBezTo>
                      <a:pt x="25" y="0"/>
                      <a:pt x="23" y="0"/>
                      <a:pt x="21" y="2"/>
                    </a:cubicBezTo>
                    <a:cubicBezTo>
                      <a:pt x="17" y="7"/>
                      <a:pt x="12" y="11"/>
                      <a:pt x="8" y="15"/>
                    </a:cubicBezTo>
                    <a:cubicBezTo>
                      <a:pt x="0" y="24"/>
                      <a:pt x="0" y="22"/>
                      <a:pt x="8" y="31"/>
                    </a:cubicBezTo>
                    <a:cubicBezTo>
                      <a:pt x="10" y="33"/>
                      <a:pt x="12" y="33"/>
                      <a:pt x="14" y="31"/>
                    </a:cubicBezTo>
                    <a:cubicBezTo>
                      <a:pt x="17" y="28"/>
                      <a:pt x="20" y="25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5" y="20"/>
                      <a:pt x="27" y="18"/>
                      <a:pt x="28" y="17"/>
                    </a:cubicBezTo>
                    <a:cubicBezTo>
                      <a:pt x="36" y="9"/>
                      <a:pt x="36" y="9"/>
                      <a:pt x="2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1" name="Freeform 310"/>
              <p:cNvSpPr>
                <a:spLocks/>
              </p:cNvSpPr>
              <p:nvPr/>
            </p:nvSpPr>
            <p:spPr bwMode="auto">
              <a:xfrm>
                <a:off x="4824" y="3295"/>
                <a:ext cx="37" cy="36"/>
              </a:xfrm>
              <a:custGeom>
                <a:avLst/>
                <a:gdLst>
                  <a:gd name="T0" fmla="*/ 25 w 34"/>
                  <a:gd name="T1" fmla="*/ 2 h 33"/>
                  <a:gd name="T2" fmla="*/ 19 w 34"/>
                  <a:gd name="T3" fmla="*/ 2 h 33"/>
                  <a:gd name="T4" fmla="*/ 11 w 34"/>
                  <a:gd name="T5" fmla="*/ 11 h 33"/>
                  <a:gd name="T6" fmla="*/ 11 w 34"/>
                  <a:gd name="T7" fmla="*/ 11 h 33"/>
                  <a:gd name="T8" fmla="*/ 1 w 34"/>
                  <a:gd name="T9" fmla="*/ 21 h 33"/>
                  <a:gd name="T10" fmla="*/ 0 w 34"/>
                  <a:gd name="T11" fmla="*/ 25 h 33"/>
                  <a:gd name="T12" fmla="*/ 6 w 34"/>
                  <a:gd name="T13" fmla="*/ 31 h 33"/>
                  <a:gd name="T14" fmla="*/ 12 w 34"/>
                  <a:gd name="T15" fmla="*/ 31 h 33"/>
                  <a:gd name="T16" fmla="*/ 25 w 34"/>
                  <a:gd name="T17" fmla="*/ 18 h 33"/>
                  <a:gd name="T18" fmla="*/ 25 w 34"/>
                  <a:gd name="T19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33">
                    <a:moveTo>
                      <a:pt x="25" y="2"/>
                    </a:moveTo>
                    <a:cubicBezTo>
                      <a:pt x="23" y="0"/>
                      <a:pt x="21" y="0"/>
                      <a:pt x="19" y="2"/>
                    </a:cubicBezTo>
                    <a:cubicBezTo>
                      <a:pt x="16" y="5"/>
                      <a:pt x="14" y="8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14"/>
                      <a:pt x="4" y="17"/>
                      <a:pt x="1" y="21"/>
                    </a:cubicBezTo>
                    <a:cubicBezTo>
                      <a:pt x="0" y="22"/>
                      <a:pt x="0" y="24"/>
                      <a:pt x="0" y="25"/>
                    </a:cubicBezTo>
                    <a:cubicBezTo>
                      <a:pt x="2" y="27"/>
                      <a:pt x="4" y="29"/>
                      <a:pt x="6" y="31"/>
                    </a:cubicBezTo>
                    <a:cubicBezTo>
                      <a:pt x="8" y="33"/>
                      <a:pt x="10" y="33"/>
                      <a:pt x="12" y="31"/>
                    </a:cubicBezTo>
                    <a:cubicBezTo>
                      <a:pt x="16" y="26"/>
                      <a:pt x="21" y="22"/>
                      <a:pt x="25" y="18"/>
                    </a:cubicBezTo>
                    <a:cubicBezTo>
                      <a:pt x="34" y="9"/>
                      <a:pt x="34" y="11"/>
                      <a:pt x="2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2" name="Freeform 311"/>
              <p:cNvSpPr>
                <a:spLocks/>
              </p:cNvSpPr>
              <p:nvPr/>
            </p:nvSpPr>
            <p:spPr bwMode="auto">
              <a:xfrm>
                <a:off x="4815" y="3426"/>
                <a:ext cx="40" cy="35"/>
              </a:xfrm>
              <a:custGeom>
                <a:avLst/>
                <a:gdLst>
                  <a:gd name="T0" fmla="*/ 21 w 36"/>
                  <a:gd name="T1" fmla="*/ 3 h 33"/>
                  <a:gd name="T2" fmla="*/ 8 w 36"/>
                  <a:gd name="T3" fmla="*/ 16 h 33"/>
                  <a:gd name="T4" fmla="*/ 8 w 36"/>
                  <a:gd name="T5" fmla="*/ 31 h 33"/>
                  <a:gd name="T6" fmla="*/ 15 w 36"/>
                  <a:gd name="T7" fmla="*/ 30 h 33"/>
                  <a:gd name="T8" fmla="*/ 24 w 36"/>
                  <a:gd name="T9" fmla="*/ 22 h 33"/>
                  <a:gd name="T10" fmla="*/ 24 w 36"/>
                  <a:gd name="T11" fmla="*/ 22 h 33"/>
                  <a:gd name="T12" fmla="*/ 28 w 36"/>
                  <a:gd name="T13" fmla="*/ 17 h 33"/>
                  <a:gd name="T14" fmla="*/ 28 w 36"/>
                  <a:gd name="T15" fmla="*/ 2 h 33"/>
                  <a:gd name="T16" fmla="*/ 21 w 36"/>
                  <a:gd name="T17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3">
                    <a:moveTo>
                      <a:pt x="21" y="3"/>
                    </a:moveTo>
                    <a:cubicBezTo>
                      <a:pt x="17" y="7"/>
                      <a:pt x="12" y="11"/>
                      <a:pt x="8" y="16"/>
                    </a:cubicBezTo>
                    <a:cubicBezTo>
                      <a:pt x="0" y="24"/>
                      <a:pt x="0" y="22"/>
                      <a:pt x="8" y="31"/>
                    </a:cubicBezTo>
                    <a:cubicBezTo>
                      <a:pt x="11" y="33"/>
                      <a:pt x="13" y="33"/>
                      <a:pt x="15" y="30"/>
                    </a:cubicBezTo>
                    <a:cubicBezTo>
                      <a:pt x="18" y="27"/>
                      <a:pt x="21" y="25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5" y="20"/>
                      <a:pt x="27" y="18"/>
                      <a:pt x="28" y="17"/>
                    </a:cubicBezTo>
                    <a:cubicBezTo>
                      <a:pt x="36" y="9"/>
                      <a:pt x="36" y="11"/>
                      <a:pt x="28" y="2"/>
                    </a:cubicBezTo>
                    <a:cubicBezTo>
                      <a:pt x="25" y="0"/>
                      <a:pt x="24" y="0"/>
                      <a:pt x="2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3" name="Freeform 312"/>
              <p:cNvSpPr>
                <a:spLocks/>
              </p:cNvSpPr>
              <p:nvPr/>
            </p:nvSpPr>
            <p:spPr bwMode="auto">
              <a:xfrm>
                <a:off x="4885" y="3357"/>
                <a:ext cx="38" cy="37"/>
              </a:xfrm>
              <a:custGeom>
                <a:avLst/>
                <a:gdLst>
                  <a:gd name="T0" fmla="*/ 26 w 35"/>
                  <a:gd name="T1" fmla="*/ 3 h 34"/>
                  <a:gd name="T2" fmla="*/ 20 w 35"/>
                  <a:gd name="T3" fmla="*/ 2 h 34"/>
                  <a:gd name="T4" fmla="*/ 12 w 35"/>
                  <a:gd name="T5" fmla="*/ 11 h 34"/>
                  <a:gd name="T6" fmla="*/ 12 w 35"/>
                  <a:gd name="T7" fmla="*/ 11 h 34"/>
                  <a:gd name="T8" fmla="*/ 7 w 35"/>
                  <a:gd name="T9" fmla="*/ 16 h 34"/>
                  <a:gd name="T10" fmla="*/ 6 w 35"/>
                  <a:gd name="T11" fmla="*/ 30 h 34"/>
                  <a:gd name="T12" fmla="*/ 14 w 35"/>
                  <a:gd name="T13" fmla="*/ 31 h 34"/>
                  <a:gd name="T14" fmla="*/ 27 w 35"/>
                  <a:gd name="T15" fmla="*/ 17 h 34"/>
                  <a:gd name="T16" fmla="*/ 26 w 35"/>
                  <a:gd name="T17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4">
                    <a:moveTo>
                      <a:pt x="26" y="3"/>
                    </a:moveTo>
                    <a:cubicBezTo>
                      <a:pt x="24" y="0"/>
                      <a:pt x="22" y="0"/>
                      <a:pt x="20" y="2"/>
                    </a:cubicBezTo>
                    <a:cubicBezTo>
                      <a:pt x="17" y="5"/>
                      <a:pt x="14" y="8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0" y="13"/>
                      <a:pt x="8" y="15"/>
                      <a:pt x="7" y="16"/>
                    </a:cubicBezTo>
                    <a:cubicBezTo>
                      <a:pt x="0" y="23"/>
                      <a:pt x="0" y="23"/>
                      <a:pt x="6" y="30"/>
                    </a:cubicBezTo>
                    <a:cubicBezTo>
                      <a:pt x="9" y="34"/>
                      <a:pt x="11" y="33"/>
                      <a:pt x="14" y="31"/>
                    </a:cubicBezTo>
                    <a:cubicBezTo>
                      <a:pt x="18" y="26"/>
                      <a:pt x="22" y="22"/>
                      <a:pt x="27" y="17"/>
                    </a:cubicBezTo>
                    <a:cubicBezTo>
                      <a:pt x="35" y="9"/>
                      <a:pt x="35" y="11"/>
                      <a:pt x="2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4" name="Freeform 313"/>
              <p:cNvSpPr>
                <a:spLocks/>
              </p:cNvSpPr>
              <p:nvPr/>
            </p:nvSpPr>
            <p:spPr bwMode="auto">
              <a:xfrm>
                <a:off x="4811" y="3346"/>
                <a:ext cx="57" cy="58"/>
              </a:xfrm>
              <a:custGeom>
                <a:avLst/>
                <a:gdLst>
                  <a:gd name="T0" fmla="*/ 46 w 52"/>
                  <a:gd name="T1" fmla="*/ 3 h 53"/>
                  <a:gd name="T2" fmla="*/ 2 w 52"/>
                  <a:gd name="T3" fmla="*/ 48 h 53"/>
                  <a:gd name="T4" fmla="*/ 0 w 52"/>
                  <a:gd name="T5" fmla="*/ 50 h 53"/>
                  <a:gd name="T6" fmla="*/ 4 w 52"/>
                  <a:gd name="T7" fmla="*/ 53 h 53"/>
                  <a:gd name="T8" fmla="*/ 52 w 52"/>
                  <a:gd name="T9" fmla="*/ 4 h 53"/>
                  <a:gd name="T10" fmla="*/ 46 w 52"/>
                  <a:gd name="T1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53">
                    <a:moveTo>
                      <a:pt x="46" y="3"/>
                    </a:moveTo>
                    <a:cubicBezTo>
                      <a:pt x="31" y="18"/>
                      <a:pt x="16" y="33"/>
                      <a:pt x="2" y="48"/>
                    </a:cubicBezTo>
                    <a:cubicBezTo>
                      <a:pt x="1" y="48"/>
                      <a:pt x="1" y="49"/>
                      <a:pt x="0" y="50"/>
                    </a:cubicBezTo>
                    <a:cubicBezTo>
                      <a:pt x="1" y="51"/>
                      <a:pt x="2" y="52"/>
                      <a:pt x="4" y="53"/>
                    </a:cubicBezTo>
                    <a:cubicBezTo>
                      <a:pt x="20" y="36"/>
                      <a:pt x="36" y="20"/>
                      <a:pt x="52" y="4"/>
                    </a:cubicBezTo>
                    <a:cubicBezTo>
                      <a:pt x="50" y="2"/>
                      <a:pt x="49" y="0"/>
                      <a:pt x="4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5" name="Freeform 314"/>
              <p:cNvSpPr>
                <a:spLocks/>
              </p:cNvSpPr>
              <p:nvPr/>
            </p:nvSpPr>
            <p:spPr bwMode="auto">
              <a:xfrm>
                <a:off x="4851" y="3321"/>
                <a:ext cx="43" cy="42"/>
              </a:xfrm>
              <a:custGeom>
                <a:avLst/>
                <a:gdLst>
                  <a:gd name="T0" fmla="*/ 0 w 39"/>
                  <a:gd name="T1" fmla="*/ 3 h 39"/>
                  <a:gd name="T2" fmla="*/ 36 w 39"/>
                  <a:gd name="T3" fmla="*/ 39 h 39"/>
                  <a:gd name="T4" fmla="*/ 39 w 39"/>
                  <a:gd name="T5" fmla="*/ 36 h 39"/>
                  <a:gd name="T6" fmla="*/ 3 w 39"/>
                  <a:gd name="T7" fmla="*/ 0 h 39"/>
                  <a:gd name="T8" fmla="*/ 0 w 39"/>
                  <a:gd name="T9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0" y="3"/>
                    </a:moveTo>
                    <a:cubicBezTo>
                      <a:pt x="12" y="15"/>
                      <a:pt x="24" y="27"/>
                      <a:pt x="36" y="39"/>
                    </a:cubicBezTo>
                    <a:cubicBezTo>
                      <a:pt x="37" y="38"/>
                      <a:pt x="38" y="37"/>
                      <a:pt x="39" y="36"/>
                    </a:cubicBezTo>
                    <a:cubicBezTo>
                      <a:pt x="27" y="24"/>
                      <a:pt x="15" y="12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6" name="Freeform 315"/>
              <p:cNvSpPr>
                <a:spLocks/>
              </p:cNvSpPr>
              <p:nvPr/>
            </p:nvSpPr>
            <p:spPr bwMode="auto">
              <a:xfrm>
                <a:off x="4795" y="3403"/>
                <a:ext cx="17" cy="17"/>
              </a:xfrm>
              <a:custGeom>
                <a:avLst/>
                <a:gdLst>
                  <a:gd name="T0" fmla="*/ 3 w 16"/>
                  <a:gd name="T1" fmla="*/ 3 h 16"/>
                  <a:gd name="T2" fmla="*/ 3 w 16"/>
                  <a:gd name="T3" fmla="*/ 13 h 16"/>
                  <a:gd name="T4" fmla="*/ 13 w 16"/>
                  <a:gd name="T5" fmla="*/ 13 h 16"/>
                  <a:gd name="T6" fmla="*/ 13 w 16"/>
                  <a:gd name="T7" fmla="*/ 3 h 16"/>
                  <a:gd name="T8" fmla="*/ 3 w 16"/>
                  <a:gd name="T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3" y="3"/>
                    </a:moveTo>
                    <a:cubicBezTo>
                      <a:pt x="0" y="6"/>
                      <a:pt x="0" y="11"/>
                      <a:pt x="3" y="13"/>
                    </a:cubicBezTo>
                    <a:cubicBezTo>
                      <a:pt x="5" y="16"/>
                      <a:pt x="10" y="16"/>
                      <a:pt x="13" y="13"/>
                    </a:cubicBezTo>
                    <a:cubicBezTo>
                      <a:pt x="16" y="11"/>
                      <a:pt x="16" y="6"/>
                      <a:pt x="13" y="3"/>
                    </a:cubicBezTo>
                    <a:cubicBezTo>
                      <a:pt x="10" y="0"/>
                      <a:pt x="6" y="0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7" name="Freeform 316"/>
              <p:cNvSpPr>
                <a:spLocks/>
              </p:cNvSpPr>
              <p:nvPr/>
            </p:nvSpPr>
            <p:spPr bwMode="auto">
              <a:xfrm>
                <a:off x="4782" y="3391"/>
                <a:ext cx="13" cy="13"/>
              </a:xfrm>
              <a:custGeom>
                <a:avLst/>
                <a:gdLst>
                  <a:gd name="T0" fmla="*/ 3 w 12"/>
                  <a:gd name="T1" fmla="*/ 0 h 12"/>
                  <a:gd name="T2" fmla="*/ 0 w 12"/>
                  <a:gd name="T3" fmla="*/ 3 h 12"/>
                  <a:gd name="T4" fmla="*/ 9 w 12"/>
                  <a:gd name="T5" fmla="*/ 12 h 12"/>
                  <a:gd name="T6" fmla="*/ 12 w 12"/>
                  <a:gd name="T7" fmla="*/ 8 h 12"/>
                  <a:gd name="T8" fmla="*/ 3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3" y="6"/>
                      <a:pt x="6" y="9"/>
                      <a:pt x="9" y="12"/>
                    </a:cubicBezTo>
                    <a:cubicBezTo>
                      <a:pt x="10" y="11"/>
                      <a:pt x="11" y="9"/>
                      <a:pt x="12" y="8"/>
                    </a:cubicBezTo>
                    <a:cubicBezTo>
                      <a:pt x="9" y="5"/>
                      <a:pt x="6" y="3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8" name="Freeform 317"/>
              <p:cNvSpPr>
                <a:spLocks/>
              </p:cNvSpPr>
              <p:nvPr/>
            </p:nvSpPr>
            <p:spPr bwMode="auto">
              <a:xfrm>
                <a:off x="4811" y="3420"/>
                <a:ext cx="13" cy="13"/>
              </a:xfrm>
              <a:custGeom>
                <a:avLst/>
                <a:gdLst>
                  <a:gd name="T0" fmla="*/ 0 w 12"/>
                  <a:gd name="T1" fmla="*/ 3 h 12"/>
                  <a:gd name="T2" fmla="*/ 9 w 12"/>
                  <a:gd name="T3" fmla="*/ 12 h 12"/>
                  <a:gd name="T4" fmla="*/ 12 w 12"/>
                  <a:gd name="T5" fmla="*/ 8 h 12"/>
                  <a:gd name="T6" fmla="*/ 4 w 12"/>
                  <a:gd name="T7" fmla="*/ 0 h 12"/>
                  <a:gd name="T8" fmla="*/ 0 w 12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3"/>
                    </a:moveTo>
                    <a:cubicBezTo>
                      <a:pt x="3" y="6"/>
                      <a:pt x="6" y="9"/>
                      <a:pt x="9" y="12"/>
                    </a:cubicBezTo>
                    <a:cubicBezTo>
                      <a:pt x="10" y="10"/>
                      <a:pt x="11" y="9"/>
                      <a:pt x="12" y="8"/>
                    </a:cubicBezTo>
                    <a:cubicBezTo>
                      <a:pt x="9" y="5"/>
                      <a:pt x="6" y="3"/>
                      <a:pt x="4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9" name="Freeform 318"/>
              <p:cNvSpPr>
                <a:spLocks/>
              </p:cNvSpPr>
              <p:nvPr/>
            </p:nvSpPr>
            <p:spPr bwMode="auto">
              <a:xfrm>
                <a:off x="3956" y="3551"/>
                <a:ext cx="71" cy="22"/>
              </a:xfrm>
              <a:custGeom>
                <a:avLst/>
                <a:gdLst>
                  <a:gd name="T0" fmla="*/ 63 w 66"/>
                  <a:gd name="T1" fmla="*/ 12 h 20"/>
                  <a:gd name="T2" fmla="*/ 4 w 66"/>
                  <a:gd name="T3" fmla="*/ 1 h 20"/>
                  <a:gd name="T4" fmla="*/ 0 w 66"/>
                  <a:gd name="T5" fmla="*/ 4 h 20"/>
                  <a:gd name="T6" fmla="*/ 3 w 66"/>
                  <a:gd name="T7" fmla="*/ 8 h 20"/>
                  <a:gd name="T8" fmla="*/ 61 w 66"/>
                  <a:gd name="T9" fmla="*/ 20 h 20"/>
                  <a:gd name="T10" fmla="*/ 65 w 66"/>
                  <a:gd name="T11" fmla="*/ 17 h 20"/>
                  <a:gd name="T12" fmla="*/ 63 w 66"/>
                  <a:gd name="T1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0">
                    <a:moveTo>
                      <a:pt x="63" y="1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1" y="8"/>
                      <a:pt x="3" y="8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3" y="20"/>
                      <a:pt x="65" y="19"/>
                      <a:pt x="65" y="17"/>
                    </a:cubicBezTo>
                    <a:cubicBezTo>
                      <a:pt x="66" y="15"/>
                      <a:pt x="65" y="13"/>
                      <a:pt x="6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0" name="Freeform 319"/>
              <p:cNvSpPr>
                <a:spLocks/>
              </p:cNvSpPr>
              <p:nvPr/>
            </p:nvSpPr>
            <p:spPr bwMode="auto">
              <a:xfrm>
                <a:off x="3934" y="3573"/>
                <a:ext cx="73" cy="20"/>
              </a:xfrm>
              <a:custGeom>
                <a:avLst/>
                <a:gdLst>
                  <a:gd name="T0" fmla="*/ 63 w 67"/>
                  <a:gd name="T1" fmla="*/ 12 h 19"/>
                  <a:gd name="T2" fmla="*/ 5 w 67"/>
                  <a:gd name="T3" fmla="*/ 0 h 19"/>
                  <a:gd name="T4" fmla="*/ 1 w 67"/>
                  <a:gd name="T5" fmla="*/ 3 h 19"/>
                  <a:gd name="T6" fmla="*/ 4 w 67"/>
                  <a:gd name="T7" fmla="*/ 7 h 19"/>
                  <a:gd name="T8" fmla="*/ 62 w 67"/>
                  <a:gd name="T9" fmla="*/ 19 h 19"/>
                  <a:gd name="T10" fmla="*/ 66 w 67"/>
                  <a:gd name="T11" fmla="*/ 16 h 19"/>
                  <a:gd name="T12" fmla="*/ 63 w 67"/>
                  <a:gd name="T13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3" y="12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1"/>
                      <a:pt x="1" y="3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4" y="19"/>
                      <a:pt x="66" y="18"/>
                      <a:pt x="66" y="16"/>
                    </a:cubicBezTo>
                    <a:cubicBezTo>
                      <a:pt x="67" y="14"/>
                      <a:pt x="65" y="12"/>
                      <a:pt x="6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1" name="Freeform 320"/>
              <p:cNvSpPr>
                <a:spLocks/>
              </p:cNvSpPr>
              <p:nvPr/>
            </p:nvSpPr>
            <p:spPr bwMode="auto">
              <a:xfrm>
                <a:off x="3913" y="3593"/>
                <a:ext cx="72" cy="21"/>
              </a:xfrm>
              <a:custGeom>
                <a:avLst/>
                <a:gdLst>
                  <a:gd name="T0" fmla="*/ 63 w 66"/>
                  <a:gd name="T1" fmla="*/ 12 h 19"/>
                  <a:gd name="T2" fmla="*/ 5 w 66"/>
                  <a:gd name="T3" fmla="*/ 0 h 19"/>
                  <a:gd name="T4" fmla="*/ 1 w 66"/>
                  <a:gd name="T5" fmla="*/ 3 h 19"/>
                  <a:gd name="T6" fmla="*/ 3 w 66"/>
                  <a:gd name="T7" fmla="*/ 8 h 19"/>
                  <a:gd name="T8" fmla="*/ 62 w 66"/>
                  <a:gd name="T9" fmla="*/ 19 h 19"/>
                  <a:gd name="T10" fmla="*/ 66 w 66"/>
                  <a:gd name="T11" fmla="*/ 16 h 19"/>
                  <a:gd name="T12" fmla="*/ 63 w 66"/>
                  <a:gd name="T13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19">
                    <a:moveTo>
                      <a:pt x="63" y="12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4" y="19"/>
                      <a:pt x="66" y="18"/>
                      <a:pt x="66" y="16"/>
                    </a:cubicBezTo>
                    <a:cubicBezTo>
                      <a:pt x="66" y="14"/>
                      <a:pt x="65" y="12"/>
                      <a:pt x="6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2" name="Freeform 321"/>
              <p:cNvSpPr>
                <a:spLocks/>
              </p:cNvSpPr>
              <p:nvPr/>
            </p:nvSpPr>
            <p:spPr bwMode="auto">
              <a:xfrm>
                <a:off x="3892" y="3614"/>
                <a:ext cx="72" cy="22"/>
              </a:xfrm>
              <a:custGeom>
                <a:avLst/>
                <a:gdLst>
                  <a:gd name="T0" fmla="*/ 63 w 66"/>
                  <a:gd name="T1" fmla="*/ 12 h 20"/>
                  <a:gd name="T2" fmla="*/ 5 w 66"/>
                  <a:gd name="T3" fmla="*/ 1 h 20"/>
                  <a:gd name="T4" fmla="*/ 0 w 66"/>
                  <a:gd name="T5" fmla="*/ 4 h 20"/>
                  <a:gd name="T6" fmla="*/ 3 w 66"/>
                  <a:gd name="T7" fmla="*/ 8 h 20"/>
                  <a:gd name="T8" fmla="*/ 61 w 66"/>
                  <a:gd name="T9" fmla="*/ 19 h 20"/>
                  <a:gd name="T10" fmla="*/ 66 w 66"/>
                  <a:gd name="T11" fmla="*/ 16 h 20"/>
                  <a:gd name="T12" fmla="*/ 63 w 66"/>
                  <a:gd name="T1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0">
                    <a:moveTo>
                      <a:pt x="63" y="1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6"/>
                      <a:pt x="1" y="8"/>
                      <a:pt x="3" y="8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3" y="20"/>
                      <a:pt x="65" y="18"/>
                      <a:pt x="66" y="16"/>
                    </a:cubicBezTo>
                    <a:cubicBezTo>
                      <a:pt x="66" y="14"/>
                      <a:pt x="65" y="12"/>
                      <a:pt x="6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3" name="Freeform 322"/>
              <p:cNvSpPr>
                <a:spLocks/>
              </p:cNvSpPr>
              <p:nvPr/>
            </p:nvSpPr>
            <p:spPr bwMode="auto">
              <a:xfrm>
                <a:off x="3872" y="3635"/>
                <a:ext cx="72" cy="22"/>
              </a:xfrm>
              <a:custGeom>
                <a:avLst/>
                <a:gdLst>
                  <a:gd name="T0" fmla="*/ 63 w 66"/>
                  <a:gd name="T1" fmla="*/ 12 h 20"/>
                  <a:gd name="T2" fmla="*/ 4 w 66"/>
                  <a:gd name="T3" fmla="*/ 1 h 20"/>
                  <a:gd name="T4" fmla="*/ 0 w 66"/>
                  <a:gd name="T5" fmla="*/ 4 h 20"/>
                  <a:gd name="T6" fmla="*/ 3 w 66"/>
                  <a:gd name="T7" fmla="*/ 8 h 20"/>
                  <a:gd name="T8" fmla="*/ 61 w 66"/>
                  <a:gd name="T9" fmla="*/ 20 h 20"/>
                  <a:gd name="T10" fmla="*/ 65 w 66"/>
                  <a:gd name="T11" fmla="*/ 17 h 20"/>
                  <a:gd name="T12" fmla="*/ 63 w 66"/>
                  <a:gd name="T1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0">
                    <a:moveTo>
                      <a:pt x="63" y="1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1" y="8"/>
                      <a:pt x="3" y="8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3" y="20"/>
                      <a:pt x="65" y="19"/>
                      <a:pt x="65" y="17"/>
                    </a:cubicBezTo>
                    <a:cubicBezTo>
                      <a:pt x="66" y="15"/>
                      <a:pt x="65" y="13"/>
                      <a:pt x="6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4" name="Freeform 323"/>
              <p:cNvSpPr>
                <a:spLocks/>
              </p:cNvSpPr>
              <p:nvPr/>
            </p:nvSpPr>
            <p:spPr bwMode="auto">
              <a:xfrm>
                <a:off x="3985" y="3528"/>
                <a:ext cx="11" cy="11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9 h 10"/>
                  <a:gd name="T4" fmla="*/ 8 w 10"/>
                  <a:gd name="T5" fmla="*/ 9 h 10"/>
                  <a:gd name="T6" fmla="*/ 8 w 10"/>
                  <a:gd name="T7" fmla="*/ 2 h 10"/>
                  <a:gd name="T8" fmla="*/ 2 w 1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3" y="10"/>
                      <a:pt x="6" y="10"/>
                      <a:pt x="8" y="9"/>
                    </a:cubicBezTo>
                    <a:cubicBezTo>
                      <a:pt x="10" y="7"/>
                      <a:pt x="10" y="4"/>
                      <a:pt x="8" y="2"/>
                    </a:cubicBezTo>
                    <a:cubicBezTo>
                      <a:pt x="6" y="0"/>
                      <a:pt x="3" y="0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5" name="Freeform 324"/>
              <p:cNvSpPr>
                <a:spLocks/>
              </p:cNvSpPr>
              <p:nvPr/>
            </p:nvSpPr>
            <p:spPr bwMode="auto">
              <a:xfrm>
                <a:off x="3909" y="3670"/>
                <a:ext cx="11" cy="11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8 h 10"/>
                  <a:gd name="T4" fmla="*/ 9 w 10"/>
                  <a:gd name="T5" fmla="*/ 8 h 10"/>
                  <a:gd name="T6" fmla="*/ 9 w 10"/>
                  <a:gd name="T7" fmla="*/ 2 h 10"/>
                  <a:gd name="T8" fmla="*/ 2 w 1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2"/>
                    </a:moveTo>
                    <a:cubicBezTo>
                      <a:pt x="0" y="4"/>
                      <a:pt x="0" y="7"/>
                      <a:pt x="2" y="8"/>
                    </a:cubicBezTo>
                    <a:cubicBezTo>
                      <a:pt x="4" y="10"/>
                      <a:pt x="7" y="10"/>
                      <a:pt x="9" y="8"/>
                    </a:cubicBezTo>
                    <a:cubicBezTo>
                      <a:pt x="10" y="7"/>
                      <a:pt x="10" y="4"/>
                      <a:pt x="9" y="2"/>
                    </a:cubicBezTo>
                    <a:cubicBezTo>
                      <a:pt x="7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6" name="Freeform 325"/>
              <p:cNvSpPr>
                <a:spLocks/>
              </p:cNvSpPr>
              <p:nvPr/>
            </p:nvSpPr>
            <p:spPr bwMode="auto">
              <a:xfrm>
                <a:off x="3974" y="3567"/>
                <a:ext cx="23" cy="12"/>
              </a:xfrm>
              <a:custGeom>
                <a:avLst/>
                <a:gdLst>
                  <a:gd name="T0" fmla="*/ 0 w 23"/>
                  <a:gd name="T1" fmla="*/ 0 h 12"/>
                  <a:gd name="T2" fmla="*/ 9 w 23"/>
                  <a:gd name="T3" fmla="*/ 10 h 12"/>
                  <a:gd name="T4" fmla="*/ 23 w 23"/>
                  <a:gd name="T5" fmla="*/ 12 h 12"/>
                  <a:gd name="T6" fmla="*/ 12 w 23"/>
                  <a:gd name="T7" fmla="*/ 1 h 12"/>
                  <a:gd name="T8" fmla="*/ 0 w 2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lnTo>
                      <a:pt x="9" y="10"/>
                    </a:lnTo>
                    <a:lnTo>
                      <a:pt x="23" y="12"/>
                    </a:lnTo>
                    <a:lnTo>
                      <a:pt x="1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7" name="Freeform 326"/>
              <p:cNvSpPr>
                <a:spLocks/>
              </p:cNvSpPr>
              <p:nvPr/>
            </p:nvSpPr>
            <p:spPr bwMode="auto">
              <a:xfrm>
                <a:off x="3996" y="3546"/>
                <a:ext cx="22" cy="12"/>
              </a:xfrm>
              <a:custGeom>
                <a:avLst/>
                <a:gdLst>
                  <a:gd name="T0" fmla="*/ 0 w 22"/>
                  <a:gd name="T1" fmla="*/ 0 h 12"/>
                  <a:gd name="T2" fmla="*/ 8 w 22"/>
                  <a:gd name="T3" fmla="*/ 10 h 12"/>
                  <a:gd name="T4" fmla="*/ 22 w 22"/>
                  <a:gd name="T5" fmla="*/ 12 h 12"/>
                  <a:gd name="T6" fmla="*/ 11 w 22"/>
                  <a:gd name="T7" fmla="*/ 2 h 12"/>
                  <a:gd name="T8" fmla="*/ 0 w 2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lnTo>
                      <a:pt x="8" y="10"/>
                    </a:lnTo>
                    <a:lnTo>
                      <a:pt x="22" y="12"/>
                    </a:lnTo>
                    <a:lnTo>
                      <a:pt x="1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8" name="Freeform 327"/>
              <p:cNvSpPr>
                <a:spLocks/>
              </p:cNvSpPr>
              <p:nvPr/>
            </p:nvSpPr>
            <p:spPr bwMode="auto">
              <a:xfrm>
                <a:off x="3953" y="3589"/>
                <a:ext cx="22" cy="12"/>
              </a:xfrm>
              <a:custGeom>
                <a:avLst/>
                <a:gdLst>
                  <a:gd name="T0" fmla="*/ 0 w 22"/>
                  <a:gd name="T1" fmla="*/ 0 h 12"/>
                  <a:gd name="T2" fmla="*/ 9 w 22"/>
                  <a:gd name="T3" fmla="*/ 9 h 12"/>
                  <a:gd name="T4" fmla="*/ 22 w 22"/>
                  <a:gd name="T5" fmla="*/ 12 h 12"/>
                  <a:gd name="T6" fmla="*/ 11 w 22"/>
                  <a:gd name="T7" fmla="*/ 1 h 12"/>
                  <a:gd name="T8" fmla="*/ 0 w 2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lnTo>
                      <a:pt x="9" y="9"/>
                    </a:lnTo>
                    <a:lnTo>
                      <a:pt x="22" y="12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9" name="Freeform 328"/>
              <p:cNvSpPr>
                <a:spLocks/>
              </p:cNvSpPr>
              <p:nvPr/>
            </p:nvSpPr>
            <p:spPr bwMode="auto">
              <a:xfrm>
                <a:off x="3932" y="3610"/>
                <a:ext cx="21" cy="12"/>
              </a:xfrm>
              <a:custGeom>
                <a:avLst/>
                <a:gdLst>
                  <a:gd name="T0" fmla="*/ 0 w 21"/>
                  <a:gd name="T1" fmla="*/ 0 h 12"/>
                  <a:gd name="T2" fmla="*/ 8 w 21"/>
                  <a:gd name="T3" fmla="*/ 10 h 12"/>
                  <a:gd name="T4" fmla="*/ 21 w 21"/>
                  <a:gd name="T5" fmla="*/ 12 h 12"/>
                  <a:gd name="T6" fmla="*/ 12 w 21"/>
                  <a:gd name="T7" fmla="*/ 1 h 12"/>
                  <a:gd name="T8" fmla="*/ 0 w 2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lnTo>
                      <a:pt x="8" y="10"/>
                    </a:lnTo>
                    <a:lnTo>
                      <a:pt x="21" y="12"/>
                    </a:lnTo>
                    <a:lnTo>
                      <a:pt x="1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0" name="Freeform 329"/>
              <p:cNvSpPr>
                <a:spLocks/>
              </p:cNvSpPr>
              <p:nvPr/>
            </p:nvSpPr>
            <p:spPr bwMode="auto">
              <a:xfrm>
                <a:off x="3911" y="3632"/>
                <a:ext cx="22" cy="12"/>
              </a:xfrm>
              <a:custGeom>
                <a:avLst/>
                <a:gdLst>
                  <a:gd name="T0" fmla="*/ 0 w 22"/>
                  <a:gd name="T1" fmla="*/ 0 h 12"/>
                  <a:gd name="T2" fmla="*/ 8 w 22"/>
                  <a:gd name="T3" fmla="*/ 9 h 12"/>
                  <a:gd name="T4" fmla="*/ 22 w 22"/>
                  <a:gd name="T5" fmla="*/ 12 h 12"/>
                  <a:gd name="T6" fmla="*/ 11 w 22"/>
                  <a:gd name="T7" fmla="*/ 1 h 12"/>
                  <a:gd name="T8" fmla="*/ 0 w 2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lnTo>
                      <a:pt x="8" y="9"/>
                    </a:lnTo>
                    <a:lnTo>
                      <a:pt x="22" y="12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1" name="Freeform 330"/>
              <p:cNvSpPr>
                <a:spLocks/>
              </p:cNvSpPr>
              <p:nvPr/>
            </p:nvSpPr>
            <p:spPr bwMode="auto">
              <a:xfrm>
                <a:off x="3889" y="3653"/>
                <a:ext cx="22" cy="12"/>
              </a:xfrm>
              <a:custGeom>
                <a:avLst/>
                <a:gdLst>
                  <a:gd name="T0" fmla="*/ 0 w 22"/>
                  <a:gd name="T1" fmla="*/ 0 h 12"/>
                  <a:gd name="T2" fmla="*/ 9 w 22"/>
                  <a:gd name="T3" fmla="*/ 9 h 12"/>
                  <a:gd name="T4" fmla="*/ 22 w 22"/>
                  <a:gd name="T5" fmla="*/ 12 h 12"/>
                  <a:gd name="T6" fmla="*/ 11 w 22"/>
                  <a:gd name="T7" fmla="*/ 1 h 12"/>
                  <a:gd name="T8" fmla="*/ 0 w 2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lnTo>
                      <a:pt x="9" y="9"/>
                    </a:lnTo>
                    <a:lnTo>
                      <a:pt x="22" y="12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2" name="Freeform 331"/>
              <p:cNvSpPr>
                <a:spLocks noEditPoints="1"/>
              </p:cNvSpPr>
              <p:nvPr/>
            </p:nvSpPr>
            <p:spPr bwMode="auto">
              <a:xfrm>
                <a:off x="4314" y="4189"/>
                <a:ext cx="164" cy="129"/>
              </a:xfrm>
              <a:custGeom>
                <a:avLst/>
                <a:gdLst>
                  <a:gd name="T0" fmla="*/ 116 w 150"/>
                  <a:gd name="T1" fmla="*/ 35 h 119"/>
                  <a:gd name="T2" fmla="*/ 104 w 150"/>
                  <a:gd name="T3" fmla="*/ 24 h 119"/>
                  <a:gd name="T4" fmla="*/ 108 w 150"/>
                  <a:gd name="T5" fmla="*/ 20 h 119"/>
                  <a:gd name="T6" fmla="*/ 106 w 150"/>
                  <a:gd name="T7" fmla="*/ 13 h 119"/>
                  <a:gd name="T8" fmla="*/ 102 w 150"/>
                  <a:gd name="T9" fmla="*/ 3 h 119"/>
                  <a:gd name="T10" fmla="*/ 92 w 150"/>
                  <a:gd name="T11" fmla="*/ 2 h 119"/>
                  <a:gd name="T12" fmla="*/ 86 w 150"/>
                  <a:gd name="T13" fmla="*/ 11 h 119"/>
                  <a:gd name="T14" fmla="*/ 83 w 150"/>
                  <a:gd name="T15" fmla="*/ 10 h 119"/>
                  <a:gd name="T16" fmla="*/ 66 w 150"/>
                  <a:gd name="T17" fmla="*/ 10 h 119"/>
                  <a:gd name="T18" fmla="*/ 63 w 150"/>
                  <a:gd name="T19" fmla="*/ 12 h 119"/>
                  <a:gd name="T20" fmla="*/ 62 w 150"/>
                  <a:gd name="T21" fmla="*/ 16 h 119"/>
                  <a:gd name="T22" fmla="*/ 67 w 150"/>
                  <a:gd name="T23" fmla="*/ 18 h 119"/>
                  <a:gd name="T24" fmla="*/ 85 w 150"/>
                  <a:gd name="T25" fmla="*/ 19 h 119"/>
                  <a:gd name="T26" fmla="*/ 88 w 150"/>
                  <a:gd name="T27" fmla="*/ 21 h 119"/>
                  <a:gd name="T28" fmla="*/ 83 w 150"/>
                  <a:gd name="T29" fmla="*/ 24 h 119"/>
                  <a:gd name="T30" fmla="*/ 57 w 150"/>
                  <a:gd name="T31" fmla="*/ 30 h 119"/>
                  <a:gd name="T32" fmla="*/ 36 w 150"/>
                  <a:gd name="T33" fmla="*/ 51 h 119"/>
                  <a:gd name="T34" fmla="*/ 3 w 150"/>
                  <a:gd name="T35" fmla="*/ 84 h 119"/>
                  <a:gd name="T36" fmla="*/ 2 w 150"/>
                  <a:gd name="T37" fmla="*/ 92 h 119"/>
                  <a:gd name="T38" fmla="*/ 27 w 150"/>
                  <a:gd name="T39" fmla="*/ 117 h 119"/>
                  <a:gd name="T40" fmla="*/ 34 w 150"/>
                  <a:gd name="T41" fmla="*/ 117 h 119"/>
                  <a:gd name="T42" fmla="*/ 91 w 150"/>
                  <a:gd name="T43" fmla="*/ 60 h 119"/>
                  <a:gd name="T44" fmla="*/ 95 w 150"/>
                  <a:gd name="T45" fmla="*/ 37 h 119"/>
                  <a:gd name="T46" fmla="*/ 97 w 150"/>
                  <a:gd name="T47" fmla="*/ 31 h 119"/>
                  <a:gd name="T48" fmla="*/ 99 w 150"/>
                  <a:gd name="T49" fmla="*/ 31 h 119"/>
                  <a:gd name="T50" fmla="*/ 109 w 150"/>
                  <a:gd name="T51" fmla="*/ 40 h 119"/>
                  <a:gd name="T52" fmla="*/ 109 w 150"/>
                  <a:gd name="T53" fmla="*/ 42 h 119"/>
                  <a:gd name="T54" fmla="*/ 109 w 150"/>
                  <a:gd name="T55" fmla="*/ 45 h 119"/>
                  <a:gd name="T56" fmla="*/ 124 w 150"/>
                  <a:gd name="T57" fmla="*/ 66 h 119"/>
                  <a:gd name="T58" fmla="*/ 131 w 150"/>
                  <a:gd name="T59" fmla="*/ 76 h 119"/>
                  <a:gd name="T60" fmla="*/ 150 w 150"/>
                  <a:gd name="T61" fmla="*/ 57 h 119"/>
                  <a:gd name="T62" fmla="*/ 122 w 150"/>
                  <a:gd name="T63" fmla="*/ 36 h 119"/>
                  <a:gd name="T64" fmla="*/ 116 w 150"/>
                  <a:gd name="T65" fmla="*/ 35 h 119"/>
                  <a:gd name="T66" fmla="*/ 100 w 150"/>
                  <a:gd name="T67" fmla="*/ 14 h 119"/>
                  <a:gd name="T68" fmla="*/ 93 w 150"/>
                  <a:gd name="T69" fmla="*/ 14 h 119"/>
                  <a:gd name="T70" fmla="*/ 93 w 150"/>
                  <a:gd name="T71" fmla="*/ 7 h 119"/>
                  <a:gd name="T72" fmla="*/ 100 w 150"/>
                  <a:gd name="T73" fmla="*/ 8 h 119"/>
                  <a:gd name="T74" fmla="*/ 100 w 150"/>
                  <a:gd name="T75" fmla="*/ 1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0" h="119">
                    <a:moveTo>
                      <a:pt x="116" y="35"/>
                    </a:moveTo>
                    <a:cubicBezTo>
                      <a:pt x="112" y="31"/>
                      <a:pt x="108" y="28"/>
                      <a:pt x="104" y="24"/>
                    </a:cubicBezTo>
                    <a:cubicBezTo>
                      <a:pt x="105" y="22"/>
                      <a:pt x="107" y="21"/>
                      <a:pt x="108" y="20"/>
                    </a:cubicBezTo>
                    <a:cubicBezTo>
                      <a:pt x="105" y="18"/>
                      <a:pt x="105" y="16"/>
                      <a:pt x="106" y="13"/>
                    </a:cubicBezTo>
                    <a:cubicBezTo>
                      <a:pt x="107" y="9"/>
                      <a:pt x="106" y="5"/>
                      <a:pt x="102" y="3"/>
                    </a:cubicBezTo>
                    <a:cubicBezTo>
                      <a:pt x="99" y="0"/>
                      <a:pt x="96" y="0"/>
                      <a:pt x="92" y="2"/>
                    </a:cubicBezTo>
                    <a:cubicBezTo>
                      <a:pt x="88" y="4"/>
                      <a:pt x="87" y="7"/>
                      <a:pt x="86" y="11"/>
                    </a:cubicBezTo>
                    <a:cubicBezTo>
                      <a:pt x="85" y="11"/>
                      <a:pt x="84" y="11"/>
                      <a:pt x="83" y="10"/>
                    </a:cubicBezTo>
                    <a:cubicBezTo>
                      <a:pt x="78" y="9"/>
                      <a:pt x="72" y="9"/>
                      <a:pt x="66" y="10"/>
                    </a:cubicBezTo>
                    <a:cubicBezTo>
                      <a:pt x="65" y="10"/>
                      <a:pt x="63" y="11"/>
                      <a:pt x="63" y="12"/>
                    </a:cubicBezTo>
                    <a:cubicBezTo>
                      <a:pt x="62" y="13"/>
                      <a:pt x="62" y="15"/>
                      <a:pt x="62" y="16"/>
                    </a:cubicBezTo>
                    <a:cubicBezTo>
                      <a:pt x="63" y="18"/>
                      <a:pt x="65" y="18"/>
                      <a:pt x="67" y="18"/>
                    </a:cubicBezTo>
                    <a:cubicBezTo>
                      <a:pt x="73" y="17"/>
                      <a:pt x="79" y="17"/>
                      <a:pt x="85" y="19"/>
                    </a:cubicBezTo>
                    <a:cubicBezTo>
                      <a:pt x="86" y="20"/>
                      <a:pt x="87" y="20"/>
                      <a:pt x="88" y="21"/>
                    </a:cubicBezTo>
                    <a:cubicBezTo>
                      <a:pt x="87" y="23"/>
                      <a:pt x="86" y="25"/>
                      <a:pt x="83" y="24"/>
                    </a:cubicBezTo>
                    <a:cubicBezTo>
                      <a:pt x="73" y="20"/>
                      <a:pt x="65" y="22"/>
                      <a:pt x="57" y="30"/>
                    </a:cubicBezTo>
                    <a:cubicBezTo>
                      <a:pt x="50" y="37"/>
                      <a:pt x="43" y="44"/>
                      <a:pt x="36" y="51"/>
                    </a:cubicBezTo>
                    <a:cubicBezTo>
                      <a:pt x="25" y="62"/>
                      <a:pt x="14" y="73"/>
                      <a:pt x="3" y="84"/>
                    </a:cubicBezTo>
                    <a:cubicBezTo>
                      <a:pt x="0" y="87"/>
                      <a:pt x="0" y="90"/>
                      <a:pt x="2" y="92"/>
                    </a:cubicBezTo>
                    <a:cubicBezTo>
                      <a:pt x="10" y="100"/>
                      <a:pt x="19" y="109"/>
                      <a:pt x="27" y="117"/>
                    </a:cubicBezTo>
                    <a:cubicBezTo>
                      <a:pt x="29" y="119"/>
                      <a:pt x="32" y="119"/>
                      <a:pt x="34" y="117"/>
                    </a:cubicBezTo>
                    <a:cubicBezTo>
                      <a:pt x="53" y="98"/>
                      <a:pt x="72" y="79"/>
                      <a:pt x="91" y="60"/>
                    </a:cubicBezTo>
                    <a:cubicBezTo>
                      <a:pt x="97" y="53"/>
                      <a:pt x="98" y="45"/>
                      <a:pt x="95" y="37"/>
                    </a:cubicBezTo>
                    <a:cubicBezTo>
                      <a:pt x="94" y="34"/>
                      <a:pt x="95" y="32"/>
                      <a:pt x="97" y="31"/>
                    </a:cubicBezTo>
                    <a:cubicBezTo>
                      <a:pt x="98" y="31"/>
                      <a:pt x="99" y="30"/>
                      <a:pt x="99" y="31"/>
                    </a:cubicBezTo>
                    <a:cubicBezTo>
                      <a:pt x="102" y="34"/>
                      <a:pt x="106" y="37"/>
                      <a:pt x="109" y="40"/>
                    </a:cubicBezTo>
                    <a:cubicBezTo>
                      <a:pt x="109" y="41"/>
                      <a:pt x="109" y="42"/>
                      <a:pt x="109" y="42"/>
                    </a:cubicBezTo>
                    <a:cubicBezTo>
                      <a:pt x="107" y="43"/>
                      <a:pt x="108" y="44"/>
                      <a:pt x="109" y="45"/>
                    </a:cubicBezTo>
                    <a:cubicBezTo>
                      <a:pt x="114" y="52"/>
                      <a:pt x="119" y="59"/>
                      <a:pt x="124" y="66"/>
                    </a:cubicBezTo>
                    <a:cubicBezTo>
                      <a:pt x="126" y="69"/>
                      <a:pt x="129" y="72"/>
                      <a:pt x="131" y="76"/>
                    </a:cubicBezTo>
                    <a:cubicBezTo>
                      <a:pt x="138" y="69"/>
                      <a:pt x="144" y="63"/>
                      <a:pt x="150" y="57"/>
                    </a:cubicBezTo>
                    <a:cubicBezTo>
                      <a:pt x="140" y="50"/>
                      <a:pt x="131" y="43"/>
                      <a:pt x="122" y="36"/>
                    </a:cubicBezTo>
                    <a:cubicBezTo>
                      <a:pt x="120" y="34"/>
                      <a:pt x="118" y="32"/>
                      <a:pt x="116" y="35"/>
                    </a:cubicBezTo>
                    <a:close/>
                    <a:moveTo>
                      <a:pt x="100" y="14"/>
                    </a:moveTo>
                    <a:cubicBezTo>
                      <a:pt x="98" y="16"/>
                      <a:pt x="95" y="16"/>
                      <a:pt x="93" y="14"/>
                    </a:cubicBezTo>
                    <a:cubicBezTo>
                      <a:pt x="91" y="12"/>
                      <a:pt x="91" y="9"/>
                      <a:pt x="93" y="7"/>
                    </a:cubicBezTo>
                    <a:cubicBezTo>
                      <a:pt x="95" y="6"/>
                      <a:pt x="98" y="6"/>
                      <a:pt x="100" y="8"/>
                    </a:cubicBezTo>
                    <a:cubicBezTo>
                      <a:pt x="102" y="9"/>
                      <a:pt x="102" y="13"/>
                      <a:pt x="10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3" name="Freeform 332"/>
              <p:cNvSpPr>
                <a:spLocks noEditPoints="1"/>
              </p:cNvSpPr>
              <p:nvPr/>
            </p:nvSpPr>
            <p:spPr bwMode="auto">
              <a:xfrm>
                <a:off x="4775" y="3965"/>
                <a:ext cx="137" cy="136"/>
              </a:xfrm>
              <a:custGeom>
                <a:avLst/>
                <a:gdLst>
                  <a:gd name="T0" fmla="*/ 69 w 126"/>
                  <a:gd name="T1" fmla="*/ 7 h 125"/>
                  <a:gd name="T2" fmla="*/ 47 w 126"/>
                  <a:gd name="T3" fmla="*/ 47 h 125"/>
                  <a:gd name="T4" fmla="*/ 46 w 126"/>
                  <a:gd name="T5" fmla="*/ 52 h 125"/>
                  <a:gd name="T6" fmla="*/ 28 w 126"/>
                  <a:gd name="T7" fmla="*/ 70 h 125"/>
                  <a:gd name="T8" fmla="*/ 26 w 126"/>
                  <a:gd name="T9" fmla="*/ 76 h 125"/>
                  <a:gd name="T10" fmla="*/ 27 w 126"/>
                  <a:gd name="T11" fmla="*/ 86 h 125"/>
                  <a:gd name="T12" fmla="*/ 11 w 126"/>
                  <a:gd name="T13" fmla="*/ 86 h 125"/>
                  <a:gd name="T14" fmla="*/ 14 w 126"/>
                  <a:gd name="T15" fmla="*/ 100 h 125"/>
                  <a:gd name="T16" fmla="*/ 3 w 126"/>
                  <a:gd name="T17" fmla="*/ 99 h 125"/>
                  <a:gd name="T18" fmla="*/ 0 w 126"/>
                  <a:gd name="T19" fmla="*/ 101 h 125"/>
                  <a:gd name="T20" fmla="*/ 1 w 126"/>
                  <a:gd name="T21" fmla="*/ 125 h 125"/>
                  <a:gd name="T22" fmla="*/ 27 w 126"/>
                  <a:gd name="T23" fmla="*/ 123 h 125"/>
                  <a:gd name="T24" fmla="*/ 70 w 126"/>
                  <a:gd name="T25" fmla="*/ 79 h 125"/>
                  <a:gd name="T26" fmla="*/ 75 w 126"/>
                  <a:gd name="T27" fmla="*/ 78 h 125"/>
                  <a:gd name="T28" fmla="*/ 116 w 126"/>
                  <a:gd name="T29" fmla="*/ 62 h 125"/>
                  <a:gd name="T30" fmla="*/ 113 w 126"/>
                  <a:gd name="T31" fmla="*/ 17 h 125"/>
                  <a:gd name="T32" fmla="*/ 69 w 126"/>
                  <a:gd name="T33" fmla="*/ 7 h 125"/>
                  <a:gd name="T34" fmla="*/ 105 w 126"/>
                  <a:gd name="T35" fmla="*/ 35 h 125"/>
                  <a:gd name="T36" fmla="*/ 93 w 126"/>
                  <a:gd name="T37" fmla="*/ 35 h 125"/>
                  <a:gd name="T38" fmla="*/ 93 w 126"/>
                  <a:gd name="T39" fmla="*/ 24 h 125"/>
                  <a:gd name="T40" fmla="*/ 105 w 126"/>
                  <a:gd name="T41" fmla="*/ 24 h 125"/>
                  <a:gd name="T42" fmla="*/ 105 w 126"/>
                  <a:gd name="T43" fmla="*/ 3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6" h="125">
                    <a:moveTo>
                      <a:pt x="69" y="7"/>
                    </a:moveTo>
                    <a:cubicBezTo>
                      <a:pt x="54" y="14"/>
                      <a:pt x="45" y="30"/>
                      <a:pt x="47" y="47"/>
                    </a:cubicBezTo>
                    <a:cubicBezTo>
                      <a:pt x="48" y="49"/>
                      <a:pt x="47" y="50"/>
                      <a:pt x="46" y="52"/>
                    </a:cubicBezTo>
                    <a:cubicBezTo>
                      <a:pt x="40" y="58"/>
                      <a:pt x="34" y="64"/>
                      <a:pt x="28" y="70"/>
                    </a:cubicBezTo>
                    <a:cubicBezTo>
                      <a:pt x="26" y="72"/>
                      <a:pt x="25" y="73"/>
                      <a:pt x="26" y="76"/>
                    </a:cubicBezTo>
                    <a:cubicBezTo>
                      <a:pt x="26" y="79"/>
                      <a:pt x="26" y="82"/>
                      <a:pt x="27" y="86"/>
                    </a:cubicBezTo>
                    <a:cubicBezTo>
                      <a:pt x="21" y="86"/>
                      <a:pt x="16" y="86"/>
                      <a:pt x="11" y="86"/>
                    </a:cubicBezTo>
                    <a:cubicBezTo>
                      <a:pt x="12" y="90"/>
                      <a:pt x="13" y="95"/>
                      <a:pt x="14" y="100"/>
                    </a:cubicBezTo>
                    <a:cubicBezTo>
                      <a:pt x="10" y="99"/>
                      <a:pt x="7" y="99"/>
                      <a:pt x="3" y="99"/>
                    </a:cubicBezTo>
                    <a:cubicBezTo>
                      <a:pt x="2" y="99"/>
                      <a:pt x="1" y="99"/>
                      <a:pt x="0" y="101"/>
                    </a:cubicBezTo>
                    <a:cubicBezTo>
                      <a:pt x="0" y="105"/>
                      <a:pt x="1" y="125"/>
                      <a:pt x="1" y="125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7" y="123"/>
                      <a:pt x="56" y="93"/>
                      <a:pt x="70" y="79"/>
                    </a:cubicBezTo>
                    <a:cubicBezTo>
                      <a:pt x="72" y="77"/>
                      <a:pt x="73" y="77"/>
                      <a:pt x="75" y="78"/>
                    </a:cubicBezTo>
                    <a:cubicBezTo>
                      <a:pt x="91" y="82"/>
                      <a:pt x="107" y="76"/>
                      <a:pt x="116" y="62"/>
                    </a:cubicBezTo>
                    <a:cubicBezTo>
                      <a:pt x="126" y="48"/>
                      <a:pt x="124" y="30"/>
                      <a:pt x="113" y="17"/>
                    </a:cubicBezTo>
                    <a:cubicBezTo>
                      <a:pt x="103" y="4"/>
                      <a:pt x="85" y="0"/>
                      <a:pt x="69" y="7"/>
                    </a:cubicBezTo>
                    <a:close/>
                    <a:moveTo>
                      <a:pt x="105" y="35"/>
                    </a:moveTo>
                    <a:cubicBezTo>
                      <a:pt x="102" y="38"/>
                      <a:pt x="97" y="38"/>
                      <a:pt x="93" y="35"/>
                    </a:cubicBezTo>
                    <a:cubicBezTo>
                      <a:pt x="90" y="32"/>
                      <a:pt x="90" y="27"/>
                      <a:pt x="93" y="24"/>
                    </a:cubicBezTo>
                    <a:cubicBezTo>
                      <a:pt x="96" y="20"/>
                      <a:pt x="101" y="20"/>
                      <a:pt x="105" y="24"/>
                    </a:cubicBezTo>
                    <a:cubicBezTo>
                      <a:pt x="108" y="27"/>
                      <a:pt x="108" y="32"/>
                      <a:pt x="10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4" name="Freeform 333"/>
              <p:cNvSpPr>
                <a:spLocks noEditPoints="1"/>
              </p:cNvSpPr>
              <p:nvPr/>
            </p:nvSpPr>
            <p:spPr bwMode="auto">
              <a:xfrm>
                <a:off x="4547" y="4192"/>
                <a:ext cx="141" cy="140"/>
              </a:xfrm>
              <a:custGeom>
                <a:avLst/>
                <a:gdLst>
                  <a:gd name="T0" fmla="*/ 64 w 129"/>
                  <a:gd name="T1" fmla="*/ 0 h 129"/>
                  <a:gd name="T2" fmla="*/ 0 w 129"/>
                  <a:gd name="T3" fmla="*/ 65 h 129"/>
                  <a:gd name="T4" fmla="*/ 65 w 129"/>
                  <a:gd name="T5" fmla="*/ 129 h 129"/>
                  <a:gd name="T6" fmla="*/ 129 w 129"/>
                  <a:gd name="T7" fmla="*/ 64 h 129"/>
                  <a:gd name="T8" fmla="*/ 64 w 129"/>
                  <a:gd name="T9" fmla="*/ 0 h 129"/>
                  <a:gd name="T10" fmla="*/ 65 w 129"/>
                  <a:gd name="T11" fmla="*/ 124 h 129"/>
                  <a:gd name="T12" fmla="*/ 6 w 129"/>
                  <a:gd name="T13" fmla="*/ 64 h 129"/>
                  <a:gd name="T14" fmla="*/ 65 w 129"/>
                  <a:gd name="T15" fmla="*/ 6 h 129"/>
                  <a:gd name="T16" fmla="*/ 124 w 129"/>
                  <a:gd name="T17" fmla="*/ 65 h 129"/>
                  <a:gd name="T18" fmla="*/ 65 w 129"/>
                  <a:gd name="T19" fmla="*/ 12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9" h="129">
                    <a:moveTo>
                      <a:pt x="64" y="0"/>
                    </a:moveTo>
                    <a:cubicBezTo>
                      <a:pt x="28" y="1"/>
                      <a:pt x="0" y="30"/>
                      <a:pt x="0" y="65"/>
                    </a:cubicBezTo>
                    <a:cubicBezTo>
                      <a:pt x="0" y="101"/>
                      <a:pt x="29" y="129"/>
                      <a:pt x="65" y="129"/>
                    </a:cubicBezTo>
                    <a:cubicBezTo>
                      <a:pt x="101" y="129"/>
                      <a:pt x="129" y="100"/>
                      <a:pt x="129" y="64"/>
                    </a:cubicBezTo>
                    <a:cubicBezTo>
                      <a:pt x="129" y="29"/>
                      <a:pt x="100" y="0"/>
                      <a:pt x="64" y="0"/>
                    </a:cubicBezTo>
                    <a:close/>
                    <a:moveTo>
                      <a:pt x="65" y="124"/>
                    </a:moveTo>
                    <a:cubicBezTo>
                      <a:pt x="32" y="124"/>
                      <a:pt x="6" y="97"/>
                      <a:pt x="6" y="64"/>
                    </a:cubicBezTo>
                    <a:cubicBezTo>
                      <a:pt x="6" y="32"/>
                      <a:pt x="33" y="5"/>
                      <a:pt x="65" y="6"/>
                    </a:cubicBezTo>
                    <a:cubicBezTo>
                      <a:pt x="97" y="6"/>
                      <a:pt x="124" y="32"/>
                      <a:pt x="124" y="65"/>
                    </a:cubicBezTo>
                    <a:cubicBezTo>
                      <a:pt x="124" y="97"/>
                      <a:pt x="97" y="124"/>
                      <a:pt x="65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5" name="Freeform 334"/>
              <p:cNvSpPr>
                <a:spLocks/>
              </p:cNvSpPr>
              <p:nvPr/>
            </p:nvSpPr>
            <p:spPr bwMode="auto">
              <a:xfrm>
                <a:off x="4615" y="4204"/>
                <a:ext cx="6" cy="14"/>
              </a:xfrm>
              <a:custGeom>
                <a:avLst/>
                <a:gdLst>
                  <a:gd name="T0" fmla="*/ 0 w 6"/>
                  <a:gd name="T1" fmla="*/ 13 h 13"/>
                  <a:gd name="T2" fmla="*/ 6 w 6"/>
                  <a:gd name="T3" fmla="*/ 13 h 13"/>
                  <a:gd name="T4" fmla="*/ 6 w 6"/>
                  <a:gd name="T5" fmla="*/ 0 h 13"/>
                  <a:gd name="T6" fmla="*/ 0 w 6"/>
                  <a:gd name="T7" fmla="*/ 0 h 13"/>
                  <a:gd name="T8" fmla="*/ 0 w 6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2" y="13"/>
                      <a:pt x="4" y="13"/>
                      <a:pt x="6" y="13"/>
                    </a:cubicBezTo>
                    <a:cubicBezTo>
                      <a:pt x="6" y="9"/>
                      <a:pt x="6" y="4"/>
                      <a:pt x="6" y="0"/>
                    </a:cubicBezTo>
                    <a:cubicBezTo>
                      <a:pt x="4" y="0"/>
                      <a:pt x="2" y="0"/>
                      <a:pt x="0" y="0"/>
                    </a:cubicBezTo>
                    <a:cubicBezTo>
                      <a:pt x="0" y="4"/>
                      <a:pt x="0" y="9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6" name="Freeform 335"/>
              <p:cNvSpPr>
                <a:spLocks/>
              </p:cNvSpPr>
              <p:nvPr/>
            </p:nvSpPr>
            <p:spPr bwMode="auto">
              <a:xfrm>
                <a:off x="4628" y="4206"/>
                <a:ext cx="10" cy="14"/>
              </a:xfrm>
              <a:custGeom>
                <a:avLst/>
                <a:gdLst>
                  <a:gd name="T0" fmla="*/ 0 w 9"/>
                  <a:gd name="T1" fmla="*/ 12 h 13"/>
                  <a:gd name="T2" fmla="*/ 6 w 9"/>
                  <a:gd name="T3" fmla="*/ 13 h 13"/>
                  <a:gd name="T4" fmla="*/ 9 w 9"/>
                  <a:gd name="T5" fmla="*/ 1 h 13"/>
                  <a:gd name="T6" fmla="*/ 4 w 9"/>
                  <a:gd name="T7" fmla="*/ 0 h 13"/>
                  <a:gd name="T8" fmla="*/ 0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0" y="12"/>
                    </a:moveTo>
                    <a:cubicBezTo>
                      <a:pt x="2" y="12"/>
                      <a:pt x="4" y="13"/>
                      <a:pt x="6" y="13"/>
                    </a:cubicBezTo>
                    <a:cubicBezTo>
                      <a:pt x="7" y="9"/>
                      <a:pt x="8" y="5"/>
                      <a:pt x="9" y="1"/>
                    </a:cubicBezTo>
                    <a:cubicBezTo>
                      <a:pt x="7" y="1"/>
                      <a:pt x="6" y="0"/>
                      <a:pt x="4" y="0"/>
                    </a:cubicBezTo>
                    <a:cubicBezTo>
                      <a:pt x="2" y="4"/>
                      <a:pt x="1" y="8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7" name="Freeform 336"/>
              <p:cNvSpPr>
                <a:spLocks/>
              </p:cNvSpPr>
              <p:nvPr/>
            </p:nvSpPr>
            <p:spPr bwMode="auto">
              <a:xfrm>
                <a:off x="4597" y="4206"/>
                <a:ext cx="10" cy="14"/>
              </a:xfrm>
              <a:custGeom>
                <a:avLst/>
                <a:gdLst>
                  <a:gd name="T0" fmla="*/ 0 w 9"/>
                  <a:gd name="T1" fmla="*/ 1 h 13"/>
                  <a:gd name="T2" fmla="*/ 4 w 9"/>
                  <a:gd name="T3" fmla="*/ 13 h 13"/>
                  <a:gd name="T4" fmla="*/ 9 w 9"/>
                  <a:gd name="T5" fmla="*/ 12 h 13"/>
                  <a:gd name="T6" fmla="*/ 6 w 9"/>
                  <a:gd name="T7" fmla="*/ 0 h 13"/>
                  <a:gd name="T8" fmla="*/ 0 w 9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0" y="1"/>
                    </a:moveTo>
                    <a:cubicBezTo>
                      <a:pt x="1" y="6"/>
                      <a:pt x="3" y="9"/>
                      <a:pt x="4" y="13"/>
                    </a:cubicBezTo>
                    <a:cubicBezTo>
                      <a:pt x="6" y="13"/>
                      <a:pt x="7" y="12"/>
                      <a:pt x="9" y="12"/>
                    </a:cubicBezTo>
                    <a:cubicBezTo>
                      <a:pt x="8" y="8"/>
                      <a:pt x="7" y="4"/>
                      <a:pt x="6" y="0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8" name="Freeform 337"/>
              <p:cNvSpPr>
                <a:spLocks/>
              </p:cNvSpPr>
              <p:nvPr/>
            </p:nvSpPr>
            <p:spPr bwMode="auto">
              <a:xfrm>
                <a:off x="4583" y="4212"/>
                <a:ext cx="11" cy="14"/>
              </a:xfrm>
              <a:custGeom>
                <a:avLst/>
                <a:gdLst>
                  <a:gd name="T0" fmla="*/ 0 w 10"/>
                  <a:gd name="T1" fmla="*/ 3 h 12"/>
                  <a:gd name="T2" fmla="*/ 6 w 10"/>
                  <a:gd name="T3" fmla="*/ 12 h 12"/>
                  <a:gd name="T4" fmla="*/ 10 w 10"/>
                  <a:gd name="T5" fmla="*/ 10 h 12"/>
                  <a:gd name="T6" fmla="*/ 4 w 10"/>
                  <a:gd name="T7" fmla="*/ 0 h 12"/>
                  <a:gd name="T8" fmla="*/ 0 w 10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0" y="3"/>
                    </a:moveTo>
                    <a:cubicBezTo>
                      <a:pt x="2" y="6"/>
                      <a:pt x="4" y="9"/>
                      <a:pt x="6" y="12"/>
                    </a:cubicBezTo>
                    <a:cubicBezTo>
                      <a:pt x="7" y="11"/>
                      <a:pt x="9" y="10"/>
                      <a:pt x="10" y="10"/>
                    </a:cubicBezTo>
                    <a:cubicBezTo>
                      <a:pt x="8" y="6"/>
                      <a:pt x="6" y="3"/>
                      <a:pt x="4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9" name="Freeform 338"/>
              <p:cNvSpPr>
                <a:spLocks/>
              </p:cNvSpPr>
              <p:nvPr/>
            </p:nvSpPr>
            <p:spPr bwMode="auto">
              <a:xfrm>
                <a:off x="4641" y="4212"/>
                <a:ext cx="11" cy="14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2 h 12"/>
                  <a:gd name="T4" fmla="*/ 10 w 10"/>
                  <a:gd name="T5" fmla="*/ 3 h 12"/>
                  <a:gd name="T6" fmla="*/ 6 w 10"/>
                  <a:gd name="T7" fmla="*/ 0 h 12"/>
                  <a:gd name="T8" fmla="*/ 0 w 10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2" y="10"/>
                      <a:pt x="3" y="11"/>
                      <a:pt x="4" y="12"/>
                    </a:cubicBezTo>
                    <a:cubicBezTo>
                      <a:pt x="6" y="9"/>
                      <a:pt x="8" y="6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cubicBezTo>
                      <a:pt x="4" y="3"/>
                      <a:pt x="2" y="6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0" name="Freeform 339"/>
              <p:cNvSpPr>
                <a:spLocks/>
              </p:cNvSpPr>
              <p:nvPr/>
            </p:nvSpPr>
            <p:spPr bwMode="auto">
              <a:xfrm>
                <a:off x="4571" y="4223"/>
                <a:ext cx="12" cy="11"/>
              </a:xfrm>
              <a:custGeom>
                <a:avLst/>
                <a:gdLst>
                  <a:gd name="T0" fmla="*/ 0 w 11"/>
                  <a:gd name="T1" fmla="*/ 3 h 10"/>
                  <a:gd name="T2" fmla="*/ 8 w 11"/>
                  <a:gd name="T3" fmla="*/ 10 h 10"/>
                  <a:gd name="T4" fmla="*/ 11 w 11"/>
                  <a:gd name="T5" fmla="*/ 6 h 10"/>
                  <a:gd name="T6" fmla="*/ 4 w 11"/>
                  <a:gd name="T7" fmla="*/ 0 h 10"/>
                  <a:gd name="T8" fmla="*/ 0 w 1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3" y="5"/>
                      <a:pt x="5" y="7"/>
                      <a:pt x="8" y="10"/>
                    </a:cubicBezTo>
                    <a:cubicBezTo>
                      <a:pt x="9" y="9"/>
                      <a:pt x="10" y="8"/>
                      <a:pt x="11" y="6"/>
                    </a:cubicBezTo>
                    <a:cubicBezTo>
                      <a:pt x="8" y="4"/>
                      <a:pt x="6" y="2"/>
                      <a:pt x="4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1" name="Freeform 340"/>
              <p:cNvSpPr>
                <a:spLocks/>
              </p:cNvSpPr>
              <p:nvPr/>
            </p:nvSpPr>
            <p:spPr bwMode="auto">
              <a:xfrm>
                <a:off x="4652" y="4223"/>
                <a:ext cx="12" cy="11"/>
              </a:xfrm>
              <a:custGeom>
                <a:avLst/>
                <a:gdLst>
                  <a:gd name="T0" fmla="*/ 0 w 11"/>
                  <a:gd name="T1" fmla="*/ 6 h 10"/>
                  <a:gd name="T2" fmla="*/ 4 w 11"/>
                  <a:gd name="T3" fmla="*/ 10 h 10"/>
                  <a:gd name="T4" fmla="*/ 11 w 11"/>
                  <a:gd name="T5" fmla="*/ 3 h 10"/>
                  <a:gd name="T6" fmla="*/ 8 w 11"/>
                  <a:gd name="T7" fmla="*/ 0 h 10"/>
                  <a:gd name="T8" fmla="*/ 0 w 11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6"/>
                    </a:moveTo>
                    <a:cubicBezTo>
                      <a:pt x="2" y="8"/>
                      <a:pt x="3" y="9"/>
                      <a:pt x="4" y="10"/>
                    </a:cubicBezTo>
                    <a:cubicBezTo>
                      <a:pt x="6" y="7"/>
                      <a:pt x="8" y="5"/>
                      <a:pt x="11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5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2" name="Freeform 341"/>
              <p:cNvSpPr>
                <a:spLocks/>
              </p:cNvSpPr>
              <p:nvPr/>
            </p:nvSpPr>
            <p:spPr bwMode="auto">
              <a:xfrm>
                <a:off x="4564" y="4236"/>
                <a:ext cx="11" cy="8"/>
              </a:xfrm>
              <a:custGeom>
                <a:avLst/>
                <a:gdLst>
                  <a:gd name="T0" fmla="*/ 0 w 10"/>
                  <a:gd name="T1" fmla="*/ 3 h 7"/>
                  <a:gd name="T2" fmla="*/ 8 w 10"/>
                  <a:gd name="T3" fmla="*/ 7 h 7"/>
                  <a:gd name="T4" fmla="*/ 10 w 10"/>
                  <a:gd name="T5" fmla="*/ 4 h 7"/>
                  <a:gd name="T6" fmla="*/ 2 w 10"/>
                  <a:gd name="T7" fmla="*/ 0 h 7"/>
                  <a:gd name="T8" fmla="*/ 0 w 10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3" y="5"/>
                      <a:pt x="5" y="6"/>
                      <a:pt x="8" y="7"/>
                    </a:cubicBezTo>
                    <a:cubicBezTo>
                      <a:pt x="9" y="6"/>
                      <a:pt x="9" y="5"/>
                      <a:pt x="10" y="4"/>
                    </a:cubicBezTo>
                    <a:cubicBezTo>
                      <a:pt x="7" y="3"/>
                      <a:pt x="5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3" name="Freeform 342"/>
              <p:cNvSpPr>
                <a:spLocks/>
              </p:cNvSpPr>
              <p:nvPr/>
            </p:nvSpPr>
            <p:spPr bwMode="auto">
              <a:xfrm>
                <a:off x="4662" y="4236"/>
                <a:ext cx="10" cy="9"/>
              </a:xfrm>
              <a:custGeom>
                <a:avLst/>
                <a:gdLst>
                  <a:gd name="T0" fmla="*/ 0 w 9"/>
                  <a:gd name="T1" fmla="*/ 4 h 8"/>
                  <a:gd name="T2" fmla="*/ 2 w 9"/>
                  <a:gd name="T3" fmla="*/ 8 h 8"/>
                  <a:gd name="T4" fmla="*/ 9 w 9"/>
                  <a:gd name="T5" fmla="*/ 3 h 8"/>
                  <a:gd name="T6" fmla="*/ 7 w 9"/>
                  <a:gd name="T7" fmla="*/ 0 h 8"/>
                  <a:gd name="T8" fmla="*/ 0 w 9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0" y="5"/>
                      <a:pt x="1" y="6"/>
                      <a:pt x="2" y="8"/>
                    </a:cubicBezTo>
                    <a:cubicBezTo>
                      <a:pt x="4" y="6"/>
                      <a:pt x="7" y="5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  <a:cubicBezTo>
                      <a:pt x="5" y="1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4" name="Freeform 343"/>
              <p:cNvSpPr>
                <a:spLocks/>
              </p:cNvSpPr>
              <p:nvPr/>
            </p:nvSpPr>
            <p:spPr bwMode="auto">
              <a:xfrm>
                <a:off x="4577" y="4248"/>
                <a:ext cx="55" cy="56"/>
              </a:xfrm>
              <a:custGeom>
                <a:avLst/>
                <a:gdLst>
                  <a:gd name="T0" fmla="*/ 44 w 51"/>
                  <a:gd name="T1" fmla="*/ 33 h 51"/>
                  <a:gd name="T2" fmla="*/ 36 w 51"/>
                  <a:gd name="T3" fmla="*/ 31 h 51"/>
                  <a:gd name="T4" fmla="*/ 0 w 51"/>
                  <a:gd name="T5" fmla="*/ 0 h 51"/>
                  <a:gd name="T6" fmla="*/ 32 w 51"/>
                  <a:gd name="T7" fmla="*/ 35 h 51"/>
                  <a:gd name="T8" fmla="*/ 33 w 51"/>
                  <a:gd name="T9" fmla="*/ 44 h 51"/>
                  <a:gd name="T10" fmla="*/ 41 w 51"/>
                  <a:gd name="T11" fmla="*/ 46 h 51"/>
                  <a:gd name="T12" fmla="*/ 45 w 51"/>
                  <a:gd name="T13" fmla="*/ 51 h 51"/>
                  <a:gd name="T14" fmla="*/ 51 w 51"/>
                  <a:gd name="T15" fmla="*/ 45 h 51"/>
                  <a:gd name="T16" fmla="*/ 46 w 51"/>
                  <a:gd name="T17" fmla="*/ 41 h 51"/>
                  <a:gd name="T18" fmla="*/ 44 w 51"/>
                  <a:gd name="T19" fmla="*/ 3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51">
                    <a:moveTo>
                      <a:pt x="44" y="33"/>
                    </a:moveTo>
                    <a:cubicBezTo>
                      <a:pt x="42" y="31"/>
                      <a:pt x="39" y="30"/>
                      <a:pt x="36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0" y="38"/>
                      <a:pt x="31" y="42"/>
                      <a:pt x="33" y="44"/>
                    </a:cubicBezTo>
                    <a:cubicBezTo>
                      <a:pt x="35" y="46"/>
                      <a:pt x="38" y="47"/>
                      <a:pt x="41" y="46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7" y="38"/>
                      <a:pt x="47" y="35"/>
                      <a:pt x="44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5" name="Freeform 344"/>
              <p:cNvSpPr>
                <a:spLocks/>
              </p:cNvSpPr>
              <p:nvPr/>
            </p:nvSpPr>
            <p:spPr bwMode="auto">
              <a:xfrm>
                <a:off x="4580" y="3344"/>
                <a:ext cx="77" cy="77"/>
              </a:xfrm>
              <a:custGeom>
                <a:avLst/>
                <a:gdLst>
                  <a:gd name="T0" fmla="*/ 56 w 71"/>
                  <a:gd name="T1" fmla="*/ 8 h 71"/>
                  <a:gd name="T2" fmla="*/ 57 w 71"/>
                  <a:gd name="T3" fmla="*/ 9 h 71"/>
                  <a:gd name="T4" fmla="*/ 45 w 71"/>
                  <a:gd name="T5" fmla="*/ 21 h 71"/>
                  <a:gd name="T6" fmla="*/ 31 w 71"/>
                  <a:gd name="T7" fmla="*/ 25 h 71"/>
                  <a:gd name="T8" fmla="*/ 0 w 71"/>
                  <a:gd name="T9" fmla="*/ 55 h 71"/>
                  <a:gd name="T10" fmla="*/ 16 w 71"/>
                  <a:gd name="T11" fmla="*/ 71 h 71"/>
                  <a:gd name="T12" fmla="*/ 47 w 71"/>
                  <a:gd name="T13" fmla="*/ 41 h 71"/>
                  <a:gd name="T14" fmla="*/ 50 w 71"/>
                  <a:gd name="T15" fmla="*/ 26 h 71"/>
                  <a:gd name="T16" fmla="*/ 62 w 71"/>
                  <a:gd name="T17" fmla="*/ 14 h 71"/>
                  <a:gd name="T18" fmla="*/ 63 w 71"/>
                  <a:gd name="T19" fmla="*/ 15 h 71"/>
                  <a:gd name="T20" fmla="*/ 71 w 71"/>
                  <a:gd name="T21" fmla="*/ 6 h 71"/>
                  <a:gd name="T22" fmla="*/ 65 w 71"/>
                  <a:gd name="T23" fmla="*/ 0 h 71"/>
                  <a:gd name="T24" fmla="*/ 56 w 71"/>
                  <a:gd name="T25" fmla="*/ 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" h="71">
                    <a:moveTo>
                      <a:pt x="56" y="8"/>
                    </a:moveTo>
                    <a:cubicBezTo>
                      <a:pt x="57" y="9"/>
                      <a:pt x="57" y="9"/>
                      <a:pt x="57" y="9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39" y="18"/>
                      <a:pt x="31" y="25"/>
                      <a:pt x="31" y="2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7" y="41"/>
                      <a:pt x="53" y="32"/>
                      <a:pt x="50" y="26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65" y="0"/>
                      <a:pt x="65" y="0"/>
                      <a:pt x="65" y="0"/>
                    </a:cubicBezTo>
                    <a:lnTo>
                      <a:pt x="5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6" name="Freeform 345"/>
              <p:cNvSpPr>
                <a:spLocks noEditPoints="1"/>
              </p:cNvSpPr>
              <p:nvPr/>
            </p:nvSpPr>
            <p:spPr bwMode="auto">
              <a:xfrm>
                <a:off x="4544" y="3308"/>
                <a:ext cx="145" cy="145"/>
              </a:xfrm>
              <a:custGeom>
                <a:avLst/>
                <a:gdLst>
                  <a:gd name="T0" fmla="*/ 67 w 133"/>
                  <a:gd name="T1" fmla="*/ 0 h 133"/>
                  <a:gd name="T2" fmla="*/ 0 w 133"/>
                  <a:gd name="T3" fmla="*/ 67 h 133"/>
                  <a:gd name="T4" fmla="*/ 67 w 133"/>
                  <a:gd name="T5" fmla="*/ 133 h 133"/>
                  <a:gd name="T6" fmla="*/ 133 w 133"/>
                  <a:gd name="T7" fmla="*/ 67 h 133"/>
                  <a:gd name="T8" fmla="*/ 67 w 133"/>
                  <a:gd name="T9" fmla="*/ 0 h 133"/>
                  <a:gd name="T10" fmla="*/ 67 w 133"/>
                  <a:gd name="T11" fmla="*/ 124 h 133"/>
                  <a:gd name="T12" fmla="*/ 9 w 133"/>
                  <a:gd name="T13" fmla="*/ 67 h 133"/>
                  <a:gd name="T14" fmla="*/ 67 w 133"/>
                  <a:gd name="T15" fmla="*/ 10 h 133"/>
                  <a:gd name="T16" fmla="*/ 124 w 133"/>
                  <a:gd name="T17" fmla="*/ 67 h 133"/>
                  <a:gd name="T18" fmla="*/ 67 w 133"/>
                  <a:gd name="T19" fmla="*/ 12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3" h="133">
                    <a:moveTo>
                      <a:pt x="67" y="0"/>
                    </a:moveTo>
                    <a:cubicBezTo>
                      <a:pt x="30" y="0"/>
                      <a:pt x="0" y="30"/>
                      <a:pt x="0" y="67"/>
                    </a:cubicBezTo>
                    <a:cubicBezTo>
                      <a:pt x="0" y="103"/>
                      <a:pt x="30" y="133"/>
                      <a:pt x="67" y="133"/>
                    </a:cubicBezTo>
                    <a:cubicBezTo>
                      <a:pt x="103" y="133"/>
                      <a:pt x="133" y="103"/>
                      <a:pt x="133" y="67"/>
                    </a:cubicBezTo>
                    <a:cubicBezTo>
                      <a:pt x="133" y="30"/>
                      <a:pt x="103" y="0"/>
                      <a:pt x="67" y="0"/>
                    </a:cubicBezTo>
                    <a:close/>
                    <a:moveTo>
                      <a:pt x="67" y="124"/>
                    </a:moveTo>
                    <a:cubicBezTo>
                      <a:pt x="35" y="124"/>
                      <a:pt x="9" y="98"/>
                      <a:pt x="9" y="67"/>
                    </a:cubicBezTo>
                    <a:cubicBezTo>
                      <a:pt x="9" y="35"/>
                      <a:pt x="35" y="10"/>
                      <a:pt x="67" y="10"/>
                    </a:cubicBezTo>
                    <a:cubicBezTo>
                      <a:pt x="98" y="10"/>
                      <a:pt x="124" y="35"/>
                      <a:pt x="124" y="67"/>
                    </a:cubicBezTo>
                    <a:cubicBezTo>
                      <a:pt x="124" y="98"/>
                      <a:pt x="98" y="124"/>
                      <a:pt x="67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7" name="Freeform 346"/>
              <p:cNvSpPr>
                <a:spLocks/>
              </p:cNvSpPr>
              <p:nvPr/>
            </p:nvSpPr>
            <p:spPr bwMode="auto">
              <a:xfrm>
                <a:off x="4565" y="3328"/>
                <a:ext cx="103" cy="104"/>
              </a:xfrm>
              <a:custGeom>
                <a:avLst/>
                <a:gdLst>
                  <a:gd name="T0" fmla="*/ 0 w 103"/>
                  <a:gd name="T1" fmla="*/ 7 h 104"/>
                  <a:gd name="T2" fmla="*/ 97 w 103"/>
                  <a:gd name="T3" fmla="*/ 104 h 104"/>
                  <a:gd name="T4" fmla="*/ 103 w 103"/>
                  <a:gd name="T5" fmla="*/ 98 h 104"/>
                  <a:gd name="T6" fmla="*/ 6 w 103"/>
                  <a:gd name="T7" fmla="*/ 0 h 104"/>
                  <a:gd name="T8" fmla="*/ 0 w 103"/>
                  <a:gd name="T9" fmla="*/ 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104">
                    <a:moveTo>
                      <a:pt x="0" y="7"/>
                    </a:moveTo>
                    <a:lnTo>
                      <a:pt x="97" y="104"/>
                    </a:lnTo>
                    <a:lnTo>
                      <a:pt x="103" y="98"/>
                    </a:lnTo>
                    <a:lnTo>
                      <a:pt x="6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8" name="Freeform 347"/>
              <p:cNvSpPr>
                <a:spLocks noEditPoints="1"/>
              </p:cNvSpPr>
              <p:nvPr/>
            </p:nvSpPr>
            <p:spPr bwMode="auto">
              <a:xfrm>
                <a:off x="4756" y="3791"/>
                <a:ext cx="109" cy="102"/>
              </a:xfrm>
              <a:custGeom>
                <a:avLst/>
                <a:gdLst>
                  <a:gd name="T0" fmla="*/ 76 w 100"/>
                  <a:gd name="T1" fmla="*/ 27 h 94"/>
                  <a:gd name="T2" fmla="*/ 81 w 100"/>
                  <a:gd name="T3" fmla="*/ 6 h 94"/>
                  <a:gd name="T4" fmla="*/ 70 w 100"/>
                  <a:gd name="T5" fmla="*/ 0 h 94"/>
                  <a:gd name="T6" fmla="*/ 56 w 100"/>
                  <a:gd name="T7" fmla="*/ 16 h 94"/>
                  <a:gd name="T8" fmla="*/ 47 w 100"/>
                  <a:gd name="T9" fmla="*/ 15 h 94"/>
                  <a:gd name="T10" fmla="*/ 33 w 100"/>
                  <a:gd name="T11" fmla="*/ 0 h 94"/>
                  <a:gd name="T12" fmla="*/ 21 w 100"/>
                  <a:gd name="T13" fmla="*/ 6 h 94"/>
                  <a:gd name="T14" fmla="*/ 26 w 100"/>
                  <a:gd name="T15" fmla="*/ 26 h 94"/>
                  <a:gd name="T16" fmla="*/ 20 w 100"/>
                  <a:gd name="T17" fmla="*/ 35 h 94"/>
                  <a:gd name="T18" fmla="*/ 0 w 100"/>
                  <a:gd name="T19" fmla="*/ 37 h 94"/>
                  <a:gd name="T20" fmla="*/ 0 w 100"/>
                  <a:gd name="T21" fmla="*/ 52 h 94"/>
                  <a:gd name="T22" fmla="*/ 19 w 100"/>
                  <a:gd name="T23" fmla="*/ 56 h 94"/>
                  <a:gd name="T24" fmla="*/ 25 w 100"/>
                  <a:gd name="T25" fmla="*/ 69 h 94"/>
                  <a:gd name="T26" fmla="*/ 18 w 100"/>
                  <a:gd name="T27" fmla="*/ 86 h 94"/>
                  <a:gd name="T28" fmla="*/ 31 w 100"/>
                  <a:gd name="T29" fmla="*/ 94 h 94"/>
                  <a:gd name="T30" fmla="*/ 43 w 100"/>
                  <a:gd name="T31" fmla="*/ 79 h 94"/>
                  <a:gd name="T32" fmla="*/ 58 w 100"/>
                  <a:gd name="T33" fmla="*/ 79 h 94"/>
                  <a:gd name="T34" fmla="*/ 73 w 100"/>
                  <a:gd name="T35" fmla="*/ 93 h 94"/>
                  <a:gd name="T36" fmla="*/ 84 w 100"/>
                  <a:gd name="T37" fmla="*/ 85 h 94"/>
                  <a:gd name="T38" fmla="*/ 75 w 100"/>
                  <a:gd name="T39" fmla="*/ 68 h 94"/>
                  <a:gd name="T40" fmla="*/ 81 w 100"/>
                  <a:gd name="T41" fmla="*/ 56 h 94"/>
                  <a:gd name="T42" fmla="*/ 100 w 100"/>
                  <a:gd name="T43" fmla="*/ 53 h 94"/>
                  <a:gd name="T44" fmla="*/ 100 w 100"/>
                  <a:gd name="T45" fmla="*/ 38 h 94"/>
                  <a:gd name="T46" fmla="*/ 80 w 100"/>
                  <a:gd name="T47" fmla="*/ 35 h 94"/>
                  <a:gd name="T48" fmla="*/ 76 w 100"/>
                  <a:gd name="T49" fmla="*/ 27 h 94"/>
                  <a:gd name="T50" fmla="*/ 50 w 100"/>
                  <a:gd name="T51" fmla="*/ 69 h 94"/>
                  <a:gd name="T52" fmla="*/ 28 w 100"/>
                  <a:gd name="T53" fmla="*/ 47 h 94"/>
                  <a:gd name="T54" fmla="*/ 50 w 100"/>
                  <a:gd name="T55" fmla="*/ 25 h 94"/>
                  <a:gd name="T56" fmla="*/ 72 w 100"/>
                  <a:gd name="T57" fmla="*/ 47 h 94"/>
                  <a:gd name="T58" fmla="*/ 50 w 100"/>
                  <a:gd name="T59" fmla="*/ 6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" h="94">
                    <a:moveTo>
                      <a:pt x="76" y="27"/>
                    </a:moveTo>
                    <a:cubicBezTo>
                      <a:pt x="81" y="6"/>
                      <a:pt x="81" y="6"/>
                      <a:pt x="81" y="6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43" y="79"/>
                      <a:pt x="43" y="79"/>
                      <a:pt x="43" y="79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38"/>
                      <a:pt x="100" y="38"/>
                      <a:pt x="100" y="38"/>
                    </a:cubicBezTo>
                    <a:cubicBezTo>
                      <a:pt x="80" y="35"/>
                      <a:pt x="80" y="35"/>
                      <a:pt x="80" y="35"/>
                    </a:cubicBezTo>
                    <a:lnTo>
                      <a:pt x="76" y="27"/>
                    </a:lnTo>
                    <a:close/>
                    <a:moveTo>
                      <a:pt x="50" y="69"/>
                    </a:moveTo>
                    <a:cubicBezTo>
                      <a:pt x="38" y="69"/>
                      <a:pt x="28" y="59"/>
                      <a:pt x="28" y="47"/>
                    </a:cubicBezTo>
                    <a:cubicBezTo>
                      <a:pt x="28" y="35"/>
                      <a:pt x="38" y="25"/>
                      <a:pt x="50" y="25"/>
                    </a:cubicBezTo>
                    <a:cubicBezTo>
                      <a:pt x="62" y="25"/>
                      <a:pt x="72" y="35"/>
                      <a:pt x="72" y="47"/>
                    </a:cubicBezTo>
                    <a:cubicBezTo>
                      <a:pt x="72" y="59"/>
                      <a:pt x="62" y="69"/>
                      <a:pt x="50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9" name="Oval 348"/>
              <p:cNvSpPr>
                <a:spLocks noChangeArrowheads="1"/>
              </p:cNvSpPr>
              <p:nvPr/>
            </p:nvSpPr>
            <p:spPr bwMode="auto">
              <a:xfrm>
                <a:off x="4794" y="3824"/>
                <a:ext cx="34" cy="3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0" name="Freeform 349"/>
              <p:cNvSpPr>
                <a:spLocks noEditPoints="1"/>
              </p:cNvSpPr>
              <p:nvPr/>
            </p:nvSpPr>
            <p:spPr bwMode="auto">
              <a:xfrm>
                <a:off x="4828" y="3743"/>
                <a:ext cx="87" cy="80"/>
              </a:xfrm>
              <a:custGeom>
                <a:avLst/>
                <a:gdLst>
                  <a:gd name="T0" fmla="*/ 60 w 79"/>
                  <a:gd name="T1" fmla="*/ 21 h 74"/>
                  <a:gd name="T2" fmla="*/ 65 w 79"/>
                  <a:gd name="T3" fmla="*/ 5 h 74"/>
                  <a:gd name="T4" fmla="*/ 56 w 79"/>
                  <a:gd name="T5" fmla="*/ 0 h 74"/>
                  <a:gd name="T6" fmla="*/ 44 w 79"/>
                  <a:gd name="T7" fmla="*/ 12 h 74"/>
                  <a:gd name="T8" fmla="*/ 38 w 79"/>
                  <a:gd name="T9" fmla="*/ 12 h 74"/>
                  <a:gd name="T10" fmla="*/ 26 w 79"/>
                  <a:gd name="T11" fmla="*/ 0 h 74"/>
                  <a:gd name="T12" fmla="*/ 17 w 79"/>
                  <a:gd name="T13" fmla="*/ 4 h 74"/>
                  <a:gd name="T14" fmla="*/ 21 w 79"/>
                  <a:gd name="T15" fmla="*/ 20 h 74"/>
                  <a:gd name="T16" fmla="*/ 16 w 79"/>
                  <a:gd name="T17" fmla="*/ 27 h 74"/>
                  <a:gd name="T18" fmla="*/ 0 w 79"/>
                  <a:gd name="T19" fmla="*/ 29 h 74"/>
                  <a:gd name="T20" fmla="*/ 0 w 79"/>
                  <a:gd name="T21" fmla="*/ 41 h 74"/>
                  <a:gd name="T22" fmla="*/ 15 w 79"/>
                  <a:gd name="T23" fmla="*/ 44 h 74"/>
                  <a:gd name="T24" fmla="*/ 20 w 79"/>
                  <a:gd name="T25" fmla="*/ 54 h 74"/>
                  <a:gd name="T26" fmla="*/ 14 w 79"/>
                  <a:gd name="T27" fmla="*/ 68 h 74"/>
                  <a:gd name="T28" fmla="*/ 24 w 79"/>
                  <a:gd name="T29" fmla="*/ 74 h 74"/>
                  <a:gd name="T30" fmla="*/ 34 w 79"/>
                  <a:gd name="T31" fmla="*/ 62 h 74"/>
                  <a:gd name="T32" fmla="*/ 46 w 79"/>
                  <a:gd name="T33" fmla="*/ 62 h 74"/>
                  <a:gd name="T34" fmla="*/ 58 w 79"/>
                  <a:gd name="T35" fmla="*/ 74 h 74"/>
                  <a:gd name="T36" fmla="*/ 66 w 79"/>
                  <a:gd name="T37" fmla="*/ 67 h 74"/>
                  <a:gd name="T38" fmla="*/ 59 w 79"/>
                  <a:gd name="T39" fmla="*/ 53 h 74"/>
                  <a:gd name="T40" fmla="*/ 65 w 79"/>
                  <a:gd name="T41" fmla="*/ 44 h 74"/>
                  <a:gd name="T42" fmla="*/ 79 w 79"/>
                  <a:gd name="T43" fmla="*/ 41 h 74"/>
                  <a:gd name="T44" fmla="*/ 79 w 79"/>
                  <a:gd name="T45" fmla="*/ 30 h 74"/>
                  <a:gd name="T46" fmla="*/ 64 w 79"/>
                  <a:gd name="T47" fmla="*/ 28 h 74"/>
                  <a:gd name="T48" fmla="*/ 60 w 79"/>
                  <a:gd name="T49" fmla="*/ 21 h 74"/>
                  <a:gd name="T50" fmla="*/ 40 w 79"/>
                  <a:gd name="T51" fmla="*/ 54 h 74"/>
                  <a:gd name="T52" fmla="*/ 22 w 79"/>
                  <a:gd name="T53" fmla="*/ 37 h 74"/>
                  <a:gd name="T54" fmla="*/ 40 w 79"/>
                  <a:gd name="T55" fmla="*/ 20 h 74"/>
                  <a:gd name="T56" fmla="*/ 57 w 79"/>
                  <a:gd name="T57" fmla="*/ 37 h 74"/>
                  <a:gd name="T58" fmla="*/ 40 w 79"/>
                  <a:gd name="T59" fmla="*/ 5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9" h="74">
                    <a:moveTo>
                      <a:pt x="60" y="21"/>
                    </a:moveTo>
                    <a:cubicBezTo>
                      <a:pt x="65" y="5"/>
                      <a:pt x="65" y="5"/>
                      <a:pt x="65" y="5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34" y="62"/>
                      <a:pt x="34" y="62"/>
                      <a:pt x="34" y="62"/>
                    </a:cubicBezTo>
                    <a:cubicBezTo>
                      <a:pt x="46" y="62"/>
                      <a:pt x="46" y="62"/>
                      <a:pt x="46" y="62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79" y="41"/>
                      <a:pt x="79" y="41"/>
                      <a:pt x="79" y="4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64" y="28"/>
                      <a:pt x="64" y="28"/>
                      <a:pt x="64" y="28"/>
                    </a:cubicBezTo>
                    <a:lnTo>
                      <a:pt x="60" y="21"/>
                    </a:lnTo>
                    <a:close/>
                    <a:moveTo>
                      <a:pt x="40" y="54"/>
                    </a:moveTo>
                    <a:cubicBezTo>
                      <a:pt x="30" y="54"/>
                      <a:pt x="22" y="46"/>
                      <a:pt x="22" y="37"/>
                    </a:cubicBezTo>
                    <a:cubicBezTo>
                      <a:pt x="22" y="27"/>
                      <a:pt x="30" y="20"/>
                      <a:pt x="40" y="20"/>
                    </a:cubicBezTo>
                    <a:cubicBezTo>
                      <a:pt x="49" y="20"/>
                      <a:pt x="57" y="27"/>
                      <a:pt x="57" y="37"/>
                    </a:cubicBezTo>
                    <a:cubicBezTo>
                      <a:pt x="57" y="46"/>
                      <a:pt x="49" y="54"/>
                      <a:pt x="4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1" name="Oval 350"/>
              <p:cNvSpPr>
                <a:spLocks noChangeArrowheads="1"/>
              </p:cNvSpPr>
              <p:nvPr/>
            </p:nvSpPr>
            <p:spPr bwMode="auto">
              <a:xfrm>
                <a:off x="4858" y="3769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2" name="Freeform 351"/>
              <p:cNvSpPr>
                <a:spLocks/>
              </p:cNvSpPr>
              <p:nvPr/>
            </p:nvSpPr>
            <p:spPr bwMode="auto">
              <a:xfrm>
                <a:off x="4554" y="3867"/>
                <a:ext cx="125" cy="16"/>
              </a:xfrm>
              <a:custGeom>
                <a:avLst/>
                <a:gdLst>
                  <a:gd name="T0" fmla="*/ 110 w 115"/>
                  <a:gd name="T1" fmla="*/ 0 h 15"/>
                  <a:gd name="T2" fmla="*/ 96 w 115"/>
                  <a:gd name="T3" fmla="*/ 0 h 15"/>
                  <a:gd name="T4" fmla="*/ 17 w 115"/>
                  <a:gd name="T5" fmla="*/ 0 h 15"/>
                  <a:gd name="T6" fmla="*/ 4 w 115"/>
                  <a:gd name="T7" fmla="*/ 0 h 15"/>
                  <a:gd name="T8" fmla="*/ 0 w 115"/>
                  <a:gd name="T9" fmla="*/ 4 h 15"/>
                  <a:gd name="T10" fmla="*/ 0 w 115"/>
                  <a:gd name="T11" fmla="*/ 11 h 15"/>
                  <a:gd name="T12" fmla="*/ 4 w 115"/>
                  <a:gd name="T13" fmla="*/ 15 h 15"/>
                  <a:gd name="T14" fmla="*/ 13 w 115"/>
                  <a:gd name="T15" fmla="*/ 15 h 15"/>
                  <a:gd name="T16" fmla="*/ 100 w 115"/>
                  <a:gd name="T17" fmla="*/ 15 h 15"/>
                  <a:gd name="T18" fmla="*/ 110 w 115"/>
                  <a:gd name="T19" fmla="*/ 15 h 15"/>
                  <a:gd name="T20" fmla="*/ 115 w 115"/>
                  <a:gd name="T21" fmla="*/ 11 h 15"/>
                  <a:gd name="T22" fmla="*/ 115 w 115"/>
                  <a:gd name="T23" fmla="*/ 4 h 15"/>
                  <a:gd name="T24" fmla="*/ 110 w 1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15">
                    <a:moveTo>
                      <a:pt x="110" y="0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4"/>
                      <a:pt x="2" y="15"/>
                      <a:pt x="4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3" y="15"/>
                      <a:pt x="115" y="14"/>
                      <a:pt x="115" y="11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2"/>
                      <a:pt x="113" y="0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3" name="Freeform 352"/>
              <p:cNvSpPr>
                <a:spLocks/>
              </p:cNvSpPr>
              <p:nvPr/>
            </p:nvSpPr>
            <p:spPr bwMode="auto">
              <a:xfrm>
                <a:off x="4595" y="3743"/>
                <a:ext cx="39" cy="39"/>
              </a:xfrm>
              <a:custGeom>
                <a:avLst/>
                <a:gdLst>
                  <a:gd name="T0" fmla="*/ 18 w 36"/>
                  <a:gd name="T1" fmla="*/ 0 h 36"/>
                  <a:gd name="T2" fmla="*/ 0 w 36"/>
                  <a:gd name="T3" fmla="*/ 36 h 36"/>
                  <a:gd name="T4" fmla="*/ 36 w 36"/>
                  <a:gd name="T5" fmla="*/ 36 h 36"/>
                  <a:gd name="T6" fmla="*/ 18 w 36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36">
                    <a:moveTo>
                      <a:pt x="18" y="0"/>
                    </a:moveTo>
                    <a:cubicBezTo>
                      <a:pt x="14" y="0"/>
                      <a:pt x="7" y="16"/>
                      <a:pt x="0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29" y="16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4" name="Freeform 353"/>
              <p:cNvSpPr>
                <a:spLocks/>
              </p:cNvSpPr>
              <p:nvPr/>
            </p:nvSpPr>
            <p:spPr bwMode="auto">
              <a:xfrm>
                <a:off x="4583" y="3799"/>
                <a:ext cx="65" cy="23"/>
              </a:xfrm>
              <a:custGeom>
                <a:avLst/>
                <a:gdLst>
                  <a:gd name="T0" fmla="*/ 6 w 59"/>
                  <a:gd name="T1" fmla="*/ 0 h 21"/>
                  <a:gd name="T2" fmla="*/ 0 w 59"/>
                  <a:gd name="T3" fmla="*/ 21 h 21"/>
                  <a:gd name="T4" fmla="*/ 59 w 59"/>
                  <a:gd name="T5" fmla="*/ 21 h 21"/>
                  <a:gd name="T6" fmla="*/ 53 w 59"/>
                  <a:gd name="T7" fmla="*/ 0 h 21"/>
                  <a:gd name="T8" fmla="*/ 6 w 59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21">
                    <a:moveTo>
                      <a:pt x="6" y="0"/>
                    </a:moveTo>
                    <a:cubicBezTo>
                      <a:pt x="4" y="7"/>
                      <a:pt x="2" y="14"/>
                      <a:pt x="0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7" y="14"/>
                      <a:pt x="55" y="7"/>
                      <a:pt x="53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5" name="Freeform 354"/>
              <p:cNvSpPr>
                <a:spLocks/>
              </p:cNvSpPr>
              <p:nvPr/>
            </p:nvSpPr>
            <p:spPr bwMode="auto">
              <a:xfrm>
                <a:off x="4572" y="3840"/>
                <a:ext cx="86" cy="20"/>
              </a:xfrm>
              <a:custGeom>
                <a:avLst/>
                <a:gdLst>
                  <a:gd name="T0" fmla="*/ 5 w 79"/>
                  <a:gd name="T1" fmla="*/ 0 h 19"/>
                  <a:gd name="T2" fmla="*/ 0 w 79"/>
                  <a:gd name="T3" fmla="*/ 19 h 19"/>
                  <a:gd name="T4" fmla="*/ 79 w 79"/>
                  <a:gd name="T5" fmla="*/ 19 h 19"/>
                  <a:gd name="T6" fmla="*/ 74 w 79"/>
                  <a:gd name="T7" fmla="*/ 0 h 19"/>
                  <a:gd name="T8" fmla="*/ 5 w 79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9">
                    <a:moveTo>
                      <a:pt x="5" y="0"/>
                    </a:moveTo>
                    <a:cubicBezTo>
                      <a:pt x="3" y="7"/>
                      <a:pt x="1" y="14"/>
                      <a:pt x="0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7" y="14"/>
                      <a:pt x="76" y="7"/>
                      <a:pt x="74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6" name="Freeform 355"/>
              <p:cNvSpPr>
                <a:spLocks/>
              </p:cNvSpPr>
              <p:nvPr/>
            </p:nvSpPr>
            <p:spPr bwMode="auto">
              <a:xfrm>
                <a:off x="4138" y="4000"/>
                <a:ext cx="78" cy="34"/>
              </a:xfrm>
              <a:custGeom>
                <a:avLst/>
                <a:gdLst>
                  <a:gd name="T0" fmla="*/ 0 w 72"/>
                  <a:gd name="T1" fmla="*/ 31 h 31"/>
                  <a:gd name="T2" fmla="*/ 72 w 72"/>
                  <a:gd name="T3" fmla="*/ 30 h 31"/>
                  <a:gd name="T4" fmla="*/ 72 w 72"/>
                  <a:gd name="T5" fmla="*/ 0 h 31"/>
                  <a:gd name="T6" fmla="*/ 0 w 72"/>
                  <a:gd name="T7" fmla="*/ 0 h 31"/>
                  <a:gd name="T8" fmla="*/ 0 w 72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31">
                    <a:moveTo>
                      <a:pt x="0" y="31"/>
                    </a:moveTo>
                    <a:cubicBezTo>
                      <a:pt x="24" y="24"/>
                      <a:pt x="48" y="24"/>
                      <a:pt x="72" y="30"/>
                    </a:cubicBezTo>
                    <a:cubicBezTo>
                      <a:pt x="72" y="20"/>
                      <a:pt x="72" y="10"/>
                      <a:pt x="72" y="0"/>
                    </a:cubicBezTo>
                    <a:cubicBezTo>
                      <a:pt x="48" y="0"/>
                      <a:pt x="24" y="0"/>
                      <a:pt x="0" y="0"/>
                    </a:cubicBezTo>
                    <a:cubicBezTo>
                      <a:pt x="0" y="10"/>
                      <a:pt x="0" y="20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7" name="Freeform 356"/>
              <p:cNvSpPr>
                <a:spLocks noEditPoints="1"/>
              </p:cNvSpPr>
              <p:nvPr/>
            </p:nvSpPr>
            <p:spPr bwMode="auto">
              <a:xfrm>
                <a:off x="4130" y="4032"/>
                <a:ext cx="51" cy="87"/>
              </a:xfrm>
              <a:custGeom>
                <a:avLst/>
                <a:gdLst>
                  <a:gd name="T0" fmla="*/ 47 w 47"/>
                  <a:gd name="T1" fmla="*/ 1 h 80"/>
                  <a:gd name="T2" fmla="*/ 36 w 47"/>
                  <a:gd name="T3" fmla="*/ 1 h 80"/>
                  <a:gd name="T4" fmla="*/ 33 w 47"/>
                  <a:gd name="T5" fmla="*/ 0 h 80"/>
                  <a:gd name="T6" fmla="*/ 25 w 47"/>
                  <a:gd name="T7" fmla="*/ 25 h 80"/>
                  <a:gd name="T8" fmla="*/ 9 w 47"/>
                  <a:gd name="T9" fmla="*/ 47 h 80"/>
                  <a:gd name="T10" fmla="*/ 4 w 47"/>
                  <a:gd name="T11" fmla="*/ 69 h 80"/>
                  <a:gd name="T12" fmla="*/ 25 w 47"/>
                  <a:gd name="T13" fmla="*/ 78 h 80"/>
                  <a:gd name="T14" fmla="*/ 36 w 47"/>
                  <a:gd name="T15" fmla="*/ 55 h 80"/>
                  <a:gd name="T16" fmla="*/ 36 w 47"/>
                  <a:gd name="T17" fmla="*/ 33 h 80"/>
                  <a:gd name="T18" fmla="*/ 47 w 47"/>
                  <a:gd name="T19" fmla="*/ 1 h 80"/>
                  <a:gd name="T20" fmla="*/ 20 w 47"/>
                  <a:gd name="T21" fmla="*/ 71 h 80"/>
                  <a:gd name="T22" fmla="*/ 9 w 47"/>
                  <a:gd name="T23" fmla="*/ 61 h 80"/>
                  <a:gd name="T24" fmla="*/ 19 w 47"/>
                  <a:gd name="T25" fmla="*/ 50 h 80"/>
                  <a:gd name="T26" fmla="*/ 30 w 47"/>
                  <a:gd name="T27" fmla="*/ 61 h 80"/>
                  <a:gd name="T28" fmla="*/ 20 w 47"/>
                  <a:gd name="T29" fmla="*/ 7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80">
                    <a:moveTo>
                      <a:pt x="47" y="1"/>
                    </a:moveTo>
                    <a:cubicBezTo>
                      <a:pt x="43" y="1"/>
                      <a:pt x="36" y="1"/>
                      <a:pt x="36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27" y="18"/>
                      <a:pt x="25" y="25"/>
                    </a:cubicBezTo>
                    <a:cubicBezTo>
                      <a:pt x="22" y="34"/>
                      <a:pt x="17" y="41"/>
                      <a:pt x="9" y="47"/>
                    </a:cubicBezTo>
                    <a:cubicBezTo>
                      <a:pt x="2" y="51"/>
                      <a:pt x="0" y="61"/>
                      <a:pt x="4" y="69"/>
                    </a:cubicBezTo>
                    <a:cubicBezTo>
                      <a:pt x="8" y="77"/>
                      <a:pt x="17" y="80"/>
                      <a:pt x="25" y="78"/>
                    </a:cubicBezTo>
                    <a:cubicBezTo>
                      <a:pt x="35" y="75"/>
                      <a:pt x="40" y="65"/>
                      <a:pt x="36" y="55"/>
                    </a:cubicBezTo>
                    <a:cubicBezTo>
                      <a:pt x="34" y="47"/>
                      <a:pt x="34" y="41"/>
                      <a:pt x="36" y="33"/>
                    </a:cubicBezTo>
                    <a:cubicBezTo>
                      <a:pt x="40" y="23"/>
                      <a:pt x="44" y="12"/>
                      <a:pt x="47" y="1"/>
                    </a:cubicBezTo>
                    <a:close/>
                    <a:moveTo>
                      <a:pt x="20" y="71"/>
                    </a:moveTo>
                    <a:cubicBezTo>
                      <a:pt x="14" y="71"/>
                      <a:pt x="9" y="67"/>
                      <a:pt x="9" y="61"/>
                    </a:cubicBezTo>
                    <a:cubicBezTo>
                      <a:pt x="9" y="55"/>
                      <a:pt x="14" y="50"/>
                      <a:pt x="19" y="50"/>
                    </a:cubicBezTo>
                    <a:cubicBezTo>
                      <a:pt x="25" y="50"/>
                      <a:pt x="30" y="55"/>
                      <a:pt x="30" y="61"/>
                    </a:cubicBezTo>
                    <a:cubicBezTo>
                      <a:pt x="31" y="66"/>
                      <a:pt x="26" y="71"/>
                      <a:pt x="20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8" name="Freeform 357"/>
              <p:cNvSpPr>
                <a:spLocks/>
              </p:cNvSpPr>
              <p:nvPr/>
            </p:nvSpPr>
            <p:spPr bwMode="auto">
              <a:xfrm>
                <a:off x="4138" y="3969"/>
                <a:ext cx="78" cy="6"/>
              </a:xfrm>
              <a:custGeom>
                <a:avLst/>
                <a:gdLst>
                  <a:gd name="T0" fmla="*/ 0 w 72"/>
                  <a:gd name="T1" fmla="*/ 5 h 5"/>
                  <a:gd name="T2" fmla="*/ 72 w 72"/>
                  <a:gd name="T3" fmla="*/ 5 h 5"/>
                  <a:gd name="T4" fmla="*/ 72 w 72"/>
                  <a:gd name="T5" fmla="*/ 0 h 5"/>
                  <a:gd name="T6" fmla="*/ 0 w 72"/>
                  <a:gd name="T7" fmla="*/ 0 h 5"/>
                  <a:gd name="T8" fmla="*/ 0 w 7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cubicBezTo>
                      <a:pt x="24" y="5"/>
                      <a:pt x="48" y="5"/>
                      <a:pt x="72" y="5"/>
                    </a:cubicBezTo>
                    <a:cubicBezTo>
                      <a:pt x="72" y="4"/>
                      <a:pt x="72" y="2"/>
                      <a:pt x="72" y="0"/>
                    </a:cubicBezTo>
                    <a:cubicBezTo>
                      <a:pt x="48" y="0"/>
                      <a:pt x="24" y="0"/>
                      <a:pt x="0" y="0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9" name="Freeform 358"/>
              <p:cNvSpPr>
                <a:spLocks/>
              </p:cNvSpPr>
              <p:nvPr/>
            </p:nvSpPr>
            <p:spPr bwMode="auto">
              <a:xfrm>
                <a:off x="4138" y="3979"/>
                <a:ext cx="78" cy="6"/>
              </a:xfrm>
              <a:custGeom>
                <a:avLst/>
                <a:gdLst>
                  <a:gd name="T0" fmla="*/ 70 w 72"/>
                  <a:gd name="T1" fmla="*/ 0 h 5"/>
                  <a:gd name="T2" fmla="*/ 2 w 72"/>
                  <a:gd name="T3" fmla="*/ 0 h 5"/>
                  <a:gd name="T4" fmla="*/ 0 w 72"/>
                  <a:gd name="T5" fmla="*/ 3 h 5"/>
                  <a:gd name="T6" fmla="*/ 2 w 72"/>
                  <a:gd name="T7" fmla="*/ 5 h 5"/>
                  <a:gd name="T8" fmla="*/ 70 w 72"/>
                  <a:gd name="T9" fmla="*/ 5 h 5"/>
                  <a:gd name="T10" fmla="*/ 72 w 72"/>
                  <a:gd name="T11" fmla="*/ 3 h 5"/>
                  <a:gd name="T12" fmla="*/ 70 w 7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5">
                    <a:moveTo>
                      <a:pt x="7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1" y="5"/>
                      <a:pt x="72" y="4"/>
                      <a:pt x="72" y="3"/>
                    </a:cubicBezTo>
                    <a:cubicBezTo>
                      <a:pt x="72" y="1"/>
                      <a:pt x="71" y="0"/>
                      <a:pt x="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0" name="Freeform 359"/>
              <p:cNvSpPr>
                <a:spLocks/>
              </p:cNvSpPr>
              <p:nvPr/>
            </p:nvSpPr>
            <p:spPr bwMode="auto">
              <a:xfrm>
                <a:off x="4138" y="3989"/>
                <a:ext cx="78" cy="5"/>
              </a:xfrm>
              <a:custGeom>
                <a:avLst/>
                <a:gdLst>
                  <a:gd name="T0" fmla="*/ 70 w 72"/>
                  <a:gd name="T1" fmla="*/ 0 h 5"/>
                  <a:gd name="T2" fmla="*/ 2 w 72"/>
                  <a:gd name="T3" fmla="*/ 0 h 5"/>
                  <a:gd name="T4" fmla="*/ 0 w 72"/>
                  <a:gd name="T5" fmla="*/ 3 h 5"/>
                  <a:gd name="T6" fmla="*/ 2 w 72"/>
                  <a:gd name="T7" fmla="*/ 5 h 5"/>
                  <a:gd name="T8" fmla="*/ 70 w 72"/>
                  <a:gd name="T9" fmla="*/ 5 h 5"/>
                  <a:gd name="T10" fmla="*/ 72 w 72"/>
                  <a:gd name="T11" fmla="*/ 3 h 5"/>
                  <a:gd name="T12" fmla="*/ 70 w 7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5">
                    <a:moveTo>
                      <a:pt x="7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1" y="5"/>
                      <a:pt x="72" y="4"/>
                      <a:pt x="72" y="3"/>
                    </a:cubicBezTo>
                    <a:cubicBezTo>
                      <a:pt x="72" y="1"/>
                      <a:pt x="71" y="0"/>
                      <a:pt x="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1" name="Freeform 360"/>
              <p:cNvSpPr>
                <a:spLocks noEditPoints="1"/>
              </p:cNvSpPr>
              <p:nvPr/>
            </p:nvSpPr>
            <p:spPr bwMode="auto">
              <a:xfrm>
                <a:off x="4765" y="4211"/>
                <a:ext cx="146" cy="104"/>
              </a:xfrm>
              <a:custGeom>
                <a:avLst/>
                <a:gdLst>
                  <a:gd name="T0" fmla="*/ 119 w 134"/>
                  <a:gd name="T1" fmla="*/ 0 h 95"/>
                  <a:gd name="T2" fmla="*/ 15 w 134"/>
                  <a:gd name="T3" fmla="*/ 0 h 95"/>
                  <a:gd name="T4" fmla="*/ 0 w 134"/>
                  <a:gd name="T5" fmla="*/ 15 h 95"/>
                  <a:gd name="T6" fmla="*/ 0 w 134"/>
                  <a:gd name="T7" fmla="*/ 80 h 95"/>
                  <a:gd name="T8" fmla="*/ 15 w 134"/>
                  <a:gd name="T9" fmla="*/ 95 h 95"/>
                  <a:gd name="T10" fmla="*/ 119 w 134"/>
                  <a:gd name="T11" fmla="*/ 95 h 95"/>
                  <a:gd name="T12" fmla="*/ 134 w 134"/>
                  <a:gd name="T13" fmla="*/ 80 h 95"/>
                  <a:gd name="T14" fmla="*/ 134 w 134"/>
                  <a:gd name="T15" fmla="*/ 15 h 95"/>
                  <a:gd name="T16" fmla="*/ 119 w 134"/>
                  <a:gd name="T17" fmla="*/ 0 h 95"/>
                  <a:gd name="T18" fmla="*/ 67 w 134"/>
                  <a:gd name="T19" fmla="*/ 77 h 95"/>
                  <a:gd name="T20" fmla="*/ 37 w 134"/>
                  <a:gd name="T21" fmla="*/ 48 h 95"/>
                  <a:gd name="T22" fmla="*/ 67 w 134"/>
                  <a:gd name="T23" fmla="*/ 18 h 95"/>
                  <a:gd name="T24" fmla="*/ 97 w 134"/>
                  <a:gd name="T25" fmla="*/ 48 h 95"/>
                  <a:gd name="T26" fmla="*/ 67 w 134"/>
                  <a:gd name="T27" fmla="*/ 7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4" h="95">
                    <a:moveTo>
                      <a:pt x="119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8"/>
                      <a:pt x="7" y="95"/>
                      <a:pt x="15" y="95"/>
                    </a:cubicBezTo>
                    <a:cubicBezTo>
                      <a:pt x="119" y="95"/>
                      <a:pt x="119" y="95"/>
                      <a:pt x="119" y="95"/>
                    </a:cubicBezTo>
                    <a:cubicBezTo>
                      <a:pt x="127" y="95"/>
                      <a:pt x="134" y="88"/>
                      <a:pt x="134" y="80"/>
                    </a:cubicBezTo>
                    <a:cubicBezTo>
                      <a:pt x="134" y="15"/>
                      <a:pt x="134" y="15"/>
                      <a:pt x="134" y="15"/>
                    </a:cubicBezTo>
                    <a:cubicBezTo>
                      <a:pt x="134" y="7"/>
                      <a:pt x="127" y="0"/>
                      <a:pt x="119" y="0"/>
                    </a:cubicBezTo>
                    <a:close/>
                    <a:moveTo>
                      <a:pt x="67" y="77"/>
                    </a:moveTo>
                    <a:cubicBezTo>
                      <a:pt x="51" y="77"/>
                      <a:pt x="37" y="64"/>
                      <a:pt x="37" y="48"/>
                    </a:cubicBezTo>
                    <a:cubicBezTo>
                      <a:pt x="37" y="31"/>
                      <a:pt x="51" y="18"/>
                      <a:pt x="67" y="18"/>
                    </a:cubicBezTo>
                    <a:cubicBezTo>
                      <a:pt x="84" y="18"/>
                      <a:pt x="97" y="31"/>
                      <a:pt x="97" y="48"/>
                    </a:cubicBezTo>
                    <a:cubicBezTo>
                      <a:pt x="97" y="64"/>
                      <a:pt x="84" y="77"/>
                      <a:pt x="67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2" name="Freeform 361"/>
              <p:cNvSpPr>
                <a:spLocks/>
              </p:cNvSpPr>
              <p:nvPr/>
            </p:nvSpPr>
            <p:spPr bwMode="auto">
              <a:xfrm>
                <a:off x="4815" y="4240"/>
                <a:ext cx="47" cy="47"/>
              </a:xfrm>
              <a:custGeom>
                <a:avLst/>
                <a:gdLst>
                  <a:gd name="T0" fmla="*/ 30 w 47"/>
                  <a:gd name="T1" fmla="*/ 0 h 47"/>
                  <a:gd name="T2" fmla="*/ 17 w 47"/>
                  <a:gd name="T3" fmla="*/ 0 h 47"/>
                  <a:gd name="T4" fmla="*/ 17 w 47"/>
                  <a:gd name="T5" fmla="*/ 17 h 47"/>
                  <a:gd name="T6" fmla="*/ 0 w 47"/>
                  <a:gd name="T7" fmla="*/ 17 h 47"/>
                  <a:gd name="T8" fmla="*/ 0 w 47"/>
                  <a:gd name="T9" fmla="*/ 30 h 47"/>
                  <a:gd name="T10" fmla="*/ 17 w 47"/>
                  <a:gd name="T11" fmla="*/ 30 h 47"/>
                  <a:gd name="T12" fmla="*/ 17 w 47"/>
                  <a:gd name="T13" fmla="*/ 47 h 47"/>
                  <a:gd name="T14" fmla="*/ 30 w 47"/>
                  <a:gd name="T15" fmla="*/ 47 h 47"/>
                  <a:gd name="T16" fmla="*/ 30 w 47"/>
                  <a:gd name="T17" fmla="*/ 30 h 47"/>
                  <a:gd name="T18" fmla="*/ 47 w 47"/>
                  <a:gd name="T19" fmla="*/ 30 h 47"/>
                  <a:gd name="T20" fmla="*/ 47 w 47"/>
                  <a:gd name="T21" fmla="*/ 17 h 47"/>
                  <a:gd name="T22" fmla="*/ 30 w 47"/>
                  <a:gd name="T23" fmla="*/ 17 h 47"/>
                  <a:gd name="T24" fmla="*/ 30 w 47"/>
                  <a:gd name="T2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47">
                    <a:moveTo>
                      <a:pt x="30" y="0"/>
                    </a:moveTo>
                    <a:lnTo>
                      <a:pt x="17" y="0"/>
                    </a:lnTo>
                    <a:lnTo>
                      <a:pt x="17" y="17"/>
                    </a:lnTo>
                    <a:lnTo>
                      <a:pt x="0" y="17"/>
                    </a:lnTo>
                    <a:lnTo>
                      <a:pt x="0" y="30"/>
                    </a:lnTo>
                    <a:lnTo>
                      <a:pt x="17" y="30"/>
                    </a:lnTo>
                    <a:lnTo>
                      <a:pt x="17" y="47"/>
                    </a:lnTo>
                    <a:lnTo>
                      <a:pt x="30" y="47"/>
                    </a:lnTo>
                    <a:lnTo>
                      <a:pt x="30" y="30"/>
                    </a:lnTo>
                    <a:lnTo>
                      <a:pt x="47" y="30"/>
                    </a:lnTo>
                    <a:lnTo>
                      <a:pt x="47" y="17"/>
                    </a:lnTo>
                    <a:lnTo>
                      <a:pt x="30" y="1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3" name="Freeform 362"/>
              <p:cNvSpPr>
                <a:spLocks noEditPoints="1"/>
              </p:cNvSpPr>
              <p:nvPr/>
            </p:nvSpPr>
            <p:spPr bwMode="auto">
              <a:xfrm>
                <a:off x="3930" y="3961"/>
                <a:ext cx="91" cy="96"/>
              </a:xfrm>
              <a:custGeom>
                <a:avLst/>
                <a:gdLst>
                  <a:gd name="T0" fmla="*/ 48 w 83"/>
                  <a:gd name="T1" fmla="*/ 6 h 88"/>
                  <a:gd name="T2" fmla="*/ 44 w 83"/>
                  <a:gd name="T3" fmla="*/ 18 h 88"/>
                  <a:gd name="T4" fmla="*/ 21 w 83"/>
                  <a:gd name="T5" fmla="*/ 41 h 88"/>
                  <a:gd name="T6" fmla="*/ 19 w 83"/>
                  <a:gd name="T7" fmla="*/ 39 h 88"/>
                  <a:gd name="T8" fmla="*/ 15 w 83"/>
                  <a:gd name="T9" fmla="*/ 39 h 88"/>
                  <a:gd name="T10" fmla="*/ 3 w 83"/>
                  <a:gd name="T11" fmla="*/ 51 h 88"/>
                  <a:gd name="T12" fmla="*/ 3 w 83"/>
                  <a:gd name="T13" fmla="*/ 55 h 88"/>
                  <a:gd name="T14" fmla="*/ 5 w 83"/>
                  <a:gd name="T15" fmla="*/ 57 h 88"/>
                  <a:gd name="T16" fmla="*/ 0 w 83"/>
                  <a:gd name="T17" fmla="*/ 62 h 88"/>
                  <a:gd name="T18" fmla="*/ 27 w 83"/>
                  <a:gd name="T19" fmla="*/ 88 h 88"/>
                  <a:gd name="T20" fmla="*/ 71 w 83"/>
                  <a:gd name="T21" fmla="*/ 43 h 88"/>
                  <a:gd name="T22" fmla="*/ 68 w 83"/>
                  <a:gd name="T23" fmla="*/ 40 h 88"/>
                  <a:gd name="T24" fmla="*/ 77 w 83"/>
                  <a:gd name="T25" fmla="*/ 36 h 88"/>
                  <a:gd name="T26" fmla="*/ 74 w 83"/>
                  <a:gd name="T27" fmla="*/ 9 h 88"/>
                  <a:gd name="T28" fmla="*/ 48 w 83"/>
                  <a:gd name="T29" fmla="*/ 6 h 88"/>
                  <a:gd name="T30" fmla="*/ 74 w 83"/>
                  <a:gd name="T31" fmla="*/ 32 h 88"/>
                  <a:gd name="T32" fmla="*/ 63 w 83"/>
                  <a:gd name="T33" fmla="*/ 35 h 88"/>
                  <a:gd name="T34" fmla="*/ 48 w 83"/>
                  <a:gd name="T35" fmla="*/ 20 h 88"/>
                  <a:gd name="T36" fmla="*/ 51 w 83"/>
                  <a:gd name="T37" fmla="*/ 10 h 88"/>
                  <a:gd name="T38" fmla="*/ 71 w 83"/>
                  <a:gd name="T39" fmla="*/ 12 h 88"/>
                  <a:gd name="T40" fmla="*/ 74 w 83"/>
                  <a:gd name="T41" fmla="*/ 3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3" h="88">
                    <a:moveTo>
                      <a:pt x="48" y="6"/>
                    </a:moveTo>
                    <a:cubicBezTo>
                      <a:pt x="45" y="10"/>
                      <a:pt x="43" y="14"/>
                      <a:pt x="44" y="18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8" y="38"/>
                      <a:pt x="16" y="38"/>
                      <a:pt x="15" y="39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2" y="52"/>
                      <a:pt x="2" y="54"/>
                      <a:pt x="3" y="55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1" y="39"/>
                      <a:pt x="74" y="38"/>
                      <a:pt x="77" y="36"/>
                    </a:cubicBezTo>
                    <a:cubicBezTo>
                      <a:pt x="83" y="29"/>
                      <a:pt x="82" y="17"/>
                      <a:pt x="74" y="9"/>
                    </a:cubicBezTo>
                    <a:cubicBezTo>
                      <a:pt x="66" y="1"/>
                      <a:pt x="54" y="0"/>
                      <a:pt x="48" y="6"/>
                    </a:cubicBezTo>
                    <a:close/>
                    <a:moveTo>
                      <a:pt x="74" y="32"/>
                    </a:moveTo>
                    <a:cubicBezTo>
                      <a:pt x="71" y="35"/>
                      <a:pt x="67" y="36"/>
                      <a:pt x="63" y="35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16"/>
                      <a:pt x="49" y="13"/>
                      <a:pt x="51" y="10"/>
                    </a:cubicBezTo>
                    <a:cubicBezTo>
                      <a:pt x="56" y="5"/>
                      <a:pt x="65" y="6"/>
                      <a:pt x="71" y="12"/>
                    </a:cubicBezTo>
                    <a:cubicBezTo>
                      <a:pt x="78" y="18"/>
                      <a:pt x="79" y="27"/>
                      <a:pt x="74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4" name="Freeform 363"/>
              <p:cNvSpPr>
                <a:spLocks/>
              </p:cNvSpPr>
              <p:nvPr/>
            </p:nvSpPr>
            <p:spPr bwMode="auto">
              <a:xfrm>
                <a:off x="3895" y="4033"/>
                <a:ext cx="58" cy="35"/>
              </a:xfrm>
              <a:custGeom>
                <a:avLst/>
                <a:gdLst>
                  <a:gd name="T0" fmla="*/ 0 w 58"/>
                  <a:gd name="T1" fmla="*/ 29 h 35"/>
                  <a:gd name="T2" fmla="*/ 5 w 58"/>
                  <a:gd name="T3" fmla="*/ 35 h 35"/>
                  <a:gd name="T4" fmla="*/ 58 w 58"/>
                  <a:gd name="T5" fmla="*/ 17 h 35"/>
                  <a:gd name="T6" fmla="*/ 41 w 58"/>
                  <a:gd name="T7" fmla="*/ 0 h 35"/>
                  <a:gd name="T8" fmla="*/ 0 w 58"/>
                  <a:gd name="T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0" y="29"/>
                    </a:moveTo>
                    <a:lnTo>
                      <a:pt x="5" y="35"/>
                    </a:lnTo>
                    <a:lnTo>
                      <a:pt x="58" y="17"/>
                    </a:lnTo>
                    <a:lnTo>
                      <a:pt x="41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5" name="Freeform 364"/>
              <p:cNvSpPr>
                <a:spLocks/>
              </p:cNvSpPr>
              <p:nvPr/>
            </p:nvSpPr>
            <p:spPr bwMode="auto">
              <a:xfrm>
                <a:off x="3887" y="4070"/>
                <a:ext cx="18" cy="45"/>
              </a:xfrm>
              <a:custGeom>
                <a:avLst/>
                <a:gdLst>
                  <a:gd name="T0" fmla="*/ 0 w 17"/>
                  <a:gd name="T1" fmla="*/ 29 h 42"/>
                  <a:gd name="T2" fmla="*/ 8 w 17"/>
                  <a:gd name="T3" fmla="*/ 42 h 42"/>
                  <a:gd name="T4" fmla="*/ 17 w 17"/>
                  <a:gd name="T5" fmla="*/ 29 h 42"/>
                  <a:gd name="T6" fmla="*/ 8 w 17"/>
                  <a:gd name="T7" fmla="*/ 0 h 42"/>
                  <a:gd name="T8" fmla="*/ 0 w 17"/>
                  <a:gd name="T9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2">
                    <a:moveTo>
                      <a:pt x="0" y="29"/>
                    </a:moveTo>
                    <a:cubicBezTo>
                      <a:pt x="0" y="39"/>
                      <a:pt x="4" y="42"/>
                      <a:pt x="8" y="42"/>
                    </a:cubicBezTo>
                    <a:cubicBezTo>
                      <a:pt x="13" y="42"/>
                      <a:pt x="17" y="39"/>
                      <a:pt x="17" y="29"/>
                    </a:cubicBezTo>
                    <a:cubicBezTo>
                      <a:pt x="17" y="19"/>
                      <a:pt x="8" y="0"/>
                      <a:pt x="8" y="0"/>
                    </a:cubicBezTo>
                    <a:cubicBezTo>
                      <a:pt x="8" y="0"/>
                      <a:pt x="0" y="19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6" name="Freeform 365"/>
              <p:cNvSpPr>
                <a:spLocks/>
              </p:cNvSpPr>
              <p:nvPr/>
            </p:nvSpPr>
            <p:spPr bwMode="auto">
              <a:xfrm>
                <a:off x="4325" y="3971"/>
                <a:ext cx="138" cy="138"/>
              </a:xfrm>
              <a:custGeom>
                <a:avLst/>
                <a:gdLst>
                  <a:gd name="T0" fmla="*/ 112 w 127"/>
                  <a:gd name="T1" fmla="*/ 1 h 127"/>
                  <a:gd name="T2" fmla="*/ 101 w 127"/>
                  <a:gd name="T3" fmla="*/ 11 h 127"/>
                  <a:gd name="T4" fmla="*/ 68 w 127"/>
                  <a:gd name="T5" fmla="*/ 39 h 127"/>
                  <a:gd name="T6" fmla="*/ 59 w 127"/>
                  <a:gd name="T7" fmla="*/ 36 h 127"/>
                  <a:gd name="T8" fmla="*/ 47 w 127"/>
                  <a:gd name="T9" fmla="*/ 54 h 127"/>
                  <a:gd name="T10" fmla="*/ 45 w 127"/>
                  <a:gd name="T11" fmla="*/ 58 h 127"/>
                  <a:gd name="T12" fmla="*/ 43 w 127"/>
                  <a:gd name="T13" fmla="*/ 66 h 127"/>
                  <a:gd name="T14" fmla="*/ 45 w 127"/>
                  <a:gd name="T15" fmla="*/ 69 h 127"/>
                  <a:gd name="T16" fmla="*/ 37 w 127"/>
                  <a:gd name="T17" fmla="*/ 66 h 127"/>
                  <a:gd name="T18" fmla="*/ 34 w 127"/>
                  <a:gd name="T19" fmla="*/ 74 h 127"/>
                  <a:gd name="T20" fmla="*/ 37 w 127"/>
                  <a:gd name="T21" fmla="*/ 78 h 127"/>
                  <a:gd name="T22" fmla="*/ 28 w 127"/>
                  <a:gd name="T23" fmla="*/ 75 h 127"/>
                  <a:gd name="T24" fmla="*/ 26 w 127"/>
                  <a:gd name="T25" fmla="*/ 83 h 127"/>
                  <a:gd name="T26" fmla="*/ 28 w 127"/>
                  <a:gd name="T27" fmla="*/ 86 h 127"/>
                  <a:gd name="T28" fmla="*/ 20 w 127"/>
                  <a:gd name="T29" fmla="*/ 83 h 127"/>
                  <a:gd name="T30" fmla="*/ 17 w 127"/>
                  <a:gd name="T31" fmla="*/ 91 h 127"/>
                  <a:gd name="T32" fmla="*/ 20 w 127"/>
                  <a:gd name="T33" fmla="*/ 95 h 127"/>
                  <a:gd name="T34" fmla="*/ 11 w 127"/>
                  <a:gd name="T35" fmla="*/ 92 h 127"/>
                  <a:gd name="T36" fmla="*/ 9 w 127"/>
                  <a:gd name="T37" fmla="*/ 100 h 127"/>
                  <a:gd name="T38" fmla="*/ 2 w 127"/>
                  <a:gd name="T39" fmla="*/ 112 h 127"/>
                  <a:gd name="T40" fmla="*/ 2 w 127"/>
                  <a:gd name="T41" fmla="*/ 120 h 127"/>
                  <a:gd name="T42" fmla="*/ 2 w 127"/>
                  <a:gd name="T43" fmla="*/ 126 h 127"/>
                  <a:gd name="T44" fmla="*/ 12 w 127"/>
                  <a:gd name="T45" fmla="*/ 122 h 127"/>
                  <a:gd name="T46" fmla="*/ 25 w 127"/>
                  <a:gd name="T47" fmla="*/ 116 h 127"/>
                  <a:gd name="T48" fmla="*/ 33 w 127"/>
                  <a:gd name="T49" fmla="*/ 119 h 127"/>
                  <a:gd name="T50" fmla="*/ 36 w 127"/>
                  <a:gd name="T51" fmla="*/ 111 h 127"/>
                  <a:gd name="T52" fmla="*/ 33 w 127"/>
                  <a:gd name="T53" fmla="*/ 107 h 127"/>
                  <a:gd name="T54" fmla="*/ 42 w 127"/>
                  <a:gd name="T55" fmla="*/ 110 h 127"/>
                  <a:gd name="T56" fmla="*/ 44 w 127"/>
                  <a:gd name="T57" fmla="*/ 102 h 127"/>
                  <a:gd name="T58" fmla="*/ 42 w 127"/>
                  <a:gd name="T59" fmla="*/ 99 h 127"/>
                  <a:gd name="T60" fmla="*/ 50 w 127"/>
                  <a:gd name="T61" fmla="*/ 102 h 127"/>
                  <a:gd name="T62" fmla="*/ 53 w 127"/>
                  <a:gd name="T63" fmla="*/ 94 h 127"/>
                  <a:gd name="T64" fmla="*/ 50 w 127"/>
                  <a:gd name="T65" fmla="*/ 90 h 127"/>
                  <a:gd name="T66" fmla="*/ 59 w 127"/>
                  <a:gd name="T67" fmla="*/ 93 h 127"/>
                  <a:gd name="T68" fmla="*/ 61 w 127"/>
                  <a:gd name="T69" fmla="*/ 85 h 127"/>
                  <a:gd name="T70" fmla="*/ 59 w 127"/>
                  <a:gd name="T71" fmla="*/ 82 h 127"/>
                  <a:gd name="T72" fmla="*/ 67 w 127"/>
                  <a:gd name="T73" fmla="*/ 85 h 127"/>
                  <a:gd name="T74" fmla="*/ 70 w 127"/>
                  <a:gd name="T75" fmla="*/ 77 h 127"/>
                  <a:gd name="T76" fmla="*/ 80 w 127"/>
                  <a:gd name="T77" fmla="*/ 81 h 127"/>
                  <a:gd name="T78" fmla="*/ 92 w 127"/>
                  <a:gd name="T79" fmla="*/ 63 h 127"/>
                  <a:gd name="T80" fmla="*/ 116 w 127"/>
                  <a:gd name="T81" fmla="*/ 31 h 127"/>
                  <a:gd name="T82" fmla="*/ 112 w 127"/>
                  <a:gd name="T83" fmla="*/ 23 h 127"/>
                  <a:gd name="T84" fmla="*/ 114 w 127"/>
                  <a:gd name="T85" fmla="*/ 17 h 127"/>
                  <a:gd name="T86" fmla="*/ 109 w 127"/>
                  <a:gd name="T87" fmla="*/ 19 h 127"/>
                  <a:gd name="T88" fmla="*/ 113 w 127"/>
                  <a:gd name="T89" fmla="*/ 6 h 127"/>
                  <a:gd name="T90" fmla="*/ 126 w 127"/>
                  <a:gd name="T91" fmla="*/ 17 h 127"/>
                  <a:gd name="T92" fmla="*/ 127 w 127"/>
                  <a:gd name="T93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7" h="127">
                    <a:moveTo>
                      <a:pt x="115" y="1"/>
                    </a:moveTo>
                    <a:cubicBezTo>
                      <a:pt x="114" y="1"/>
                      <a:pt x="113" y="0"/>
                      <a:pt x="112" y="1"/>
                    </a:cubicBezTo>
                    <a:cubicBezTo>
                      <a:pt x="112" y="1"/>
                      <a:pt x="111" y="1"/>
                      <a:pt x="111" y="1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99" y="10"/>
                      <a:pt x="98" y="10"/>
                      <a:pt x="97" y="11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3" y="34"/>
                      <a:pt x="61" y="34"/>
                      <a:pt x="59" y="36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5" y="50"/>
                      <a:pt x="45" y="52"/>
                      <a:pt x="47" y="54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49" y="56"/>
                      <a:pt x="47" y="56"/>
                      <a:pt x="45" y="58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1" y="62"/>
                      <a:pt x="41" y="64"/>
                      <a:pt x="43" y="66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1" y="64"/>
                      <a:pt x="38" y="64"/>
                      <a:pt x="37" y="66"/>
                    </a:cubicBezTo>
                    <a:cubicBezTo>
                      <a:pt x="34" y="69"/>
                      <a:pt x="34" y="69"/>
                      <a:pt x="34" y="69"/>
                    </a:cubicBezTo>
                    <a:cubicBezTo>
                      <a:pt x="33" y="70"/>
                      <a:pt x="33" y="73"/>
                      <a:pt x="34" y="74"/>
                    </a:cubicBezTo>
                    <a:cubicBezTo>
                      <a:pt x="37" y="77"/>
                      <a:pt x="37" y="77"/>
                      <a:pt x="37" y="77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32" y="73"/>
                      <a:pt x="30" y="73"/>
                      <a:pt x="28" y="75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4" y="79"/>
                      <a:pt x="24" y="81"/>
                      <a:pt x="26" y="83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4" y="81"/>
                      <a:pt x="21" y="81"/>
                      <a:pt x="20" y="83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6" y="87"/>
                      <a:pt x="16" y="90"/>
                      <a:pt x="17" y="91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0" y="95"/>
                      <a:pt x="20" y="95"/>
                      <a:pt x="20" y="95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5" y="90"/>
                      <a:pt x="13" y="90"/>
                      <a:pt x="11" y="92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7" y="96"/>
                      <a:pt x="7" y="98"/>
                      <a:pt x="9" y="100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2" y="120"/>
                      <a:pt x="2" y="120"/>
                      <a:pt x="2" y="120"/>
                    </a:cubicBezTo>
                    <a:cubicBezTo>
                      <a:pt x="0" y="121"/>
                      <a:pt x="0" y="124"/>
                      <a:pt x="2" y="126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4" y="127"/>
                      <a:pt x="6" y="127"/>
                      <a:pt x="8" y="126"/>
                    </a:cubicBezTo>
                    <a:cubicBezTo>
                      <a:pt x="12" y="122"/>
                      <a:pt x="12" y="122"/>
                      <a:pt x="12" y="122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9" y="120"/>
                      <a:pt x="32" y="120"/>
                      <a:pt x="33" y="119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38" y="115"/>
                      <a:pt x="38" y="112"/>
                      <a:pt x="36" y="111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3" y="107"/>
                      <a:pt x="33" y="107"/>
                      <a:pt x="33" y="107"/>
                    </a:cubicBezTo>
                    <a:cubicBezTo>
                      <a:pt x="36" y="110"/>
                      <a:pt x="36" y="110"/>
                      <a:pt x="36" y="110"/>
                    </a:cubicBezTo>
                    <a:cubicBezTo>
                      <a:pt x="38" y="112"/>
                      <a:pt x="40" y="112"/>
                      <a:pt x="42" y="110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6" y="106"/>
                      <a:pt x="46" y="104"/>
                      <a:pt x="44" y="102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5" y="102"/>
                      <a:pt x="45" y="102"/>
                      <a:pt x="45" y="102"/>
                    </a:cubicBezTo>
                    <a:cubicBezTo>
                      <a:pt x="46" y="104"/>
                      <a:pt x="49" y="104"/>
                      <a:pt x="50" y="102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5" y="98"/>
                      <a:pt x="55" y="95"/>
                      <a:pt x="53" y="94"/>
                    </a:cubicBezTo>
                    <a:cubicBezTo>
                      <a:pt x="50" y="91"/>
                      <a:pt x="50" y="91"/>
                      <a:pt x="50" y="91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3" y="93"/>
                      <a:pt x="53" y="93"/>
                      <a:pt x="53" y="93"/>
                    </a:cubicBezTo>
                    <a:cubicBezTo>
                      <a:pt x="55" y="95"/>
                      <a:pt x="57" y="95"/>
                      <a:pt x="59" y="93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3" y="89"/>
                      <a:pt x="63" y="87"/>
                      <a:pt x="61" y="85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3" y="87"/>
                      <a:pt x="66" y="87"/>
                      <a:pt x="67" y="85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72" y="81"/>
                      <a:pt x="72" y="78"/>
                      <a:pt x="70" y="77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5" y="82"/>
                      <a:pt x="78" y="82"/>
                      <a:pt x="80" y="81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93" y="67"/>
                      <a:pt x="93" y="64"/>
                      <a:pt x="92" y="63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116" y="31"/>
                      <a:pt x="116" y="31"/>
                      <a:pt x="116" y="31"/>
                    </a:cubicBezTo>
                    <a:cubicBezTo>
                      <a:pt x="117" y="30"/>
                      <a:pt x="117" y="28"/>
                      <a:pt x="116" y="26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5" y="20"/>
                      <a:pt x="115" y="18"/>
                      <a:pt x="114" y="17"/>
                    </a:cubicBezTo>
                    <a:cubicBezTo>
                      <a:pt x="113" y="16"/>
                      <a:pt x="112" y="16"/>
                      <a:pt x="111" y="17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4" y="17"/>
                      <a:pt x="125" y="17"/>
                      <a:pt x="126" y="17"/>
                    </a:cubicBezTo>
                    <a:cubicBezTo>
                      <a:pt x="127" y="16"/>
                      <a:pt x="127" y="16"/>
                      <a:pt x="127" y="16"/>
                    </a:cubicBezTo>
                    <a:cubicBezTo>
                      <a:pt x="127" y="15"/>
                      <a:pt x="127" y="14"/>
                      <a:pt x="127" y="13"/>
                    </a:cubicBez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7" name="Oval 366"/>
              <p:cNvSpPr>
                <a:spLocks noChangeArrowheads="1"/>
              </p:cNvSpPr>
              <p:nvPr/>
            </p:nvSpPr>
            <p:spPr bwMode="auto">
              <a:xfrm>
                <a:off x="4973" y="3282"/>
                <a:ext cx="201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8" name="Oval 367"/>
              <p:cNvSpPr>
                <a:spLocks noChangeArrowheads="1"/>
              </p:cNvSpPr>
              <p:nvPr/>
            </p:nvSpPr>
            <p:spPr bwMode="auto">
              <a:xfrm>
                <a:off x="5195" y="3282"/>
                <a:ext cx="199" cy="200"/>
              </a:xfrm>
              <a:prstGeom prst="ellipse">
                <a:avLst/>
              </a:prstGeom>
              <a:solidFill>
                <a:srgbClr val="D4B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9" name="Oval 368"/>
              <p:cNvSpPr>
                <a:spLocks noChangeArrowheads="1"/>
              </p:cNvSpPr>
              <p:nvPr/>
            </p:nvSpPr>
            <p:spPr bwMode="auto">
              <a:xfrm>
                <a:off x="5416" y="3282"/>
                <a:ext cx="199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0" name="Oval 369"/>
              <p:cNvSpPr>
                <a:spLocks noChangeArrowheads="1"/>
              </p:cNvSpPr>
              <p:nvPr/>
            </p:nvSpPr>
            <p:spPr bwMode="auto">
              <a:xfrm>
                <a:off x="5638" y="3282"/>
                <a:ext cx="199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1" name="Oval 370"/>
              <p:cNvSpPr>
                <a:spLocks noChangeArrowheads="1"/>
              </p:cNvSpPr>
              <p:nvPr/>
            </p:nvSpPr>
            <p:spPr bwMode="auto">
              <a:xfrm>
                <a:off x="5859" y="3282"/>
                <a:ext cx="201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2" name="Oval 371"/>
              <p:cNvSpPr>
                <a:spLocks noChangeArrowheads="1"/>
              </p:cNvSpPr>
              <p:nvPr/>
            </p:nvSpPr>
            <p:spPr bwMode="auto">
              <a:xfrm>
                <a:off x="4973" y="3502"/>
                <a:ext cx="201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3" name="Oval 372"/>
              <p:cNvSpPr>
                <a:spLocks noChangeArrowheads="1"/>
              </p:cNvSpPr>
              <p:nvPr/>
            </p:nvSpPr>
            <p:spPr bwMode="auto">
              <a:xfrm>
                <a:off x="5195" y="3502"/>
                <a:ext cx="199" cy="200"/>
              </a:xfrm>
              <a:prstGeom prst="ellipse">
                <a:avLst/>
              </a:prstGeom>
              <a:solidFill>
                <a:srgbClr val="997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4" name="Oval 373"/>
              <p:cNvSpPr>
                <a:spLocks noChangeArrowheads="1"/>
              </p:cNvSpPr>
              <p:nvPr/>
            </p:nvSpPr>
            <p:spPr bwMode="auto">
              <a:xfrm>
                <a:off x="5416" y="3502"/>
                <a:ext cx="199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5" name="Oval 374"/>
              <p:cNvSpPr>
                <a:spLocks noChangeArrowheads="1"/>
              </p:cNvSpPr>
              <p:nvPr/>
            </p:nvSpPr>
            <p:spPr bwMode="auto">
              <a:xfrm>
                <a:off x="5638" y="3502"/>
                <a:ext cx="199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6" name="Oval 375"/>
              <p:cNvSpPr>
                <a:spLocks noChangeArrowheads="1"/>
              </p:cNvSpPr>
              <p:nvPr/>
            </p:nvSpPr>
            <p:spPr bwMode="auto">
              <a:xfrm>
                <a:off x="5859" y="3502"/>
                <a:ext cx="201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7" name="Oval 376"/>
              <p:cNvSpPr>
                <a:spLocks noChangeArrowheads="1"/>
              </p:cNvSpPr>
              <p:nvPr/>
            </p:nvSpPr>
            <p:spPr bwMode="auto">
              <a:xfrm>
                <a:off x="4973" y="3722"/>
                <a:ext cx="201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8" name="Oval 377"/>
              <p:cNvSpPr>
                <a:spLocks noChangeArrowheads="1"/>
              </p:cNvSpPr>
              <p:nvPr/>
            </p:nvSpPr>
            <p:spPr bwMode="auto">
              <a:xfrm>
                <a:off x="5195" y="3722"/>
                <a:ext cx="199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9" name="Oval 378"/>
              <p:cNvSpPr>
                <a:spLocks noChangeArrowheads="1"/>
              </p:cNvSpPr>
              <p:nvPr/>
            </p:nvSpPr>
            <p:spPr bwMode="auto">
              <a:xfrm>
                <a:off x="5416" y="3722"/>
                <a:ext cx="199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0" name="Oval 379"/>
              <p:cNvSpPr>
                <a:spLocks noChangeArrowheads="1"/>
              </p:cNvSpPr>
              <p:nvPr/>
            </p:nvSpPr>
            <p:spPr bwMode="auto">
              <a:xfrm>
                <a:off x="5638" y="3722"/>
                <a:ext cx="199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1" name="Oval 380"/>
              <p:cNvSpPr>
                <a:spLocks noChangeArrowheads="1"/>
              </p:cNvSpPr>
              <p:nvPr/>
            </p:nvSpPr>
            <p:spPr bwMode="auto">
              <a:xfrm>
                <a:off x="5859" y="3722"/>
                <a:ext cx="201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2" name="Oval 381"/>
              <p:cNvSpPr>
                <a:spLocks noChangeArrowheads="1"/>
              </p:cNvSpPr>
              <p:nvPr/>
            </p:nvSpPr>
            <p:spPr bwMode="auto">
              <a:xfrm>
                <a:off x="4973" y="3941"/>
                <a:ext cx="201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3" name="Oval 382"/>
              <p:cNvSpPr>
                <a:spLocks noChangeArrowheads="1"/>
              </p:cNvSpPr>
              <p:nvPr/>
            </p:nvSpPr>
            <p:spPr bwMode="auto">
              <a:xfrm>
                <a:off x="5195" y="3941"/>
                <a:ext cx="199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4" name="Oval 383"/>
              <p:cNvSpPr>
                <a:spLocks noChangeArrowheads="1"/>
              </p:cNvSpPr>
              <p:nvPr/>
            </p:nvSpPr>
            <p:spPr bwMode="auto">
              <a:xfrm>
                <a:off x="5416" y="3941"/>
                <a:ext cx="199" cy="201"/>
              </a:xfrm>
              <a:prstGeom prst="ellipse">
                <a:avLst/>
              </a:prstGeom>
              <a:solidFill>
                <a:srgbClr val="E0D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5" name="Oval 384"/>
              <p:cNvSpPr>
                <a:spLocks noChangeArrowheads="1"/>
              </p:cNvSpPr>
              <p:nvPr/>
            </p:nvSpPr>
            <p:spPr bwMode="auto">
              <a:xfrm>
                <a:off x="5638" y="3941"/>
                <a:ext cx="199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6" name="Oval 385"/>
              <p:cNvSpPr>
                <a:spLocks noChangeArrowheads="1"/>
              </p:cNvSpPr>
              <p:nvPr/>
            </p:nvSpPr>
            <p:spPr bwMode="auto">
              <a:xfrm>
                <a:off x="5859" y="3941"/>
                <a:ext cx="201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7" name="Oval 386"/>
              <p:cNvSpPr>
                <a:spLocks noChangeArrowheads="1"/>
              </p:cNvSpPr>
              <p:nvPr/>
            </p:nvSpPr>
            <p:spPr bwMode="auto">
              <a:xfrm>
                <a:off x="4973" y="4163"/>
                <a:ext cx="201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8" name="Oval 387"/>
              <p:cNvSpPr>
                <a:spLocks noChangeArrowheads="1"/>
              </p:cNvSpPr>
              <p:nvPr/>
            </p:nvSpPr>
            <p:spPr bwMode="auto">
              <a:xfrm>
                <a:off x="5195" y="4163"/>
                <a:ext cx="199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9" name="Oval 388"/>
              <p:cNvSpPr>
                <a:spLocks noChangeArrowheads="1"/>
              </p:cNvSpPr>
              <p:nvPr/>
            </p:nvSpPr>
            <p:spPr bwMode="auto">
              <a:xfrm>
                <a:off x="5416" y="4163"/>
                <a:ext cx="199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0" name="Oval 389"/>
              <p:cNvSpPr>
                <a:spLocks noChangeArrowheads="1"/>
              </p:cNvSpPr>
              <p:nvPr/>
            </p:nvSpPr>
            <p:spPr bwMode="auto">
              <a:xfrm>
                <a:off x="5638" y="4163"/>
                <a:ext cx="199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1" name="Oval 390"/>
              <p:cNvSpPr>
                <a:spLocks noChangeArrowheads="1"/>
              </p:cNvSpPr>
              <p:nvPr/>
            </p:nvSpPr>
            <p:spPr bwMode="auto">
              <a:xfrm>
                <a:off x="5859" y="4163"/>
                <a:ext cx="201" cy="201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2" name="Freeform 391"/>
              <p:cNvSpPr>
                <a:spLocks noEditPoints="1"/>
              </p:cNvSpPr>
              <p:nvPr/>
            </p:nvSpPr>
            <p:spPr bwMode="auto">
              <a:xfrm>
                <a:off x="5657" y="3323"/>
                <a:ext cx="161" cy="123"/>
              </a:xfrm>
              <a:custGeom>
                <a:avLst/>
                <a:gdLst>
                  <a:gd name="T0" fmla="*/ 124 w 148"/>
                  <a:gd name="T1" fmla="*/ 62 h 113"/>
                  <a:gd name="T2" fmla="*/ 135 w 148"/>
                  <a:gd name="T3" fmla="*/ 59 h 113"/>
                  <a:gd name="T4" fmla="*/ 140 w 148"/>
                  <a:gd name="T5" fmla="*/ 42 h 113"/>
                  <a:gd name="T6" fmla="*/ 135 w 148"/>
                  <a:gd name="T7" fmla="*/ 17 h 113"/>
                  <a:gd name="T8" fmla="*/ 125 w 148"/>
                  <a:gd name="T9" fmla="*/ 2 h 113"/>
                  <a:gd name="T10" fmla="*/ 108 w 148"/>
                  <a:gd name="T11" fmla="*/ 6 h 113"/>
                  <a:gd name="T12" fmla="*/ 84 w 148"/>
                  <a:gd name="T13" fmla="*/ 23 h 113"/>
                  <a:gd name="T14" fmla="*/ 79 w 148"/>
                  <a:gd name="T15" fmla="*/ 21 h 113"/>
                  <a:gd name="T16" fmla="*/ 69 w 148"/>
                  <a:gd name="T17" fmla="*/ 21 h 113"/>
                  <a:gd name="T18" fmla="*/ 63 w 148"/>
                  <a:gd name="T19" fmla="*/ 23 h 113"/>
                  <a:gd name="T20" fmla="*/ 40 w 148"/>
                  <a:gd name="T21" fmla="*/ 6 h 113"/>
                  <a:gd name="T22" fmla="*/ 22 w 148"/>
                  <a:gd name="T23" fmla="*/ 2 h 113"/>
                  <a:gd name="T24" fmla="*/ 12 w 148"/>
                  <a:gd name="T25" fmla="*/ 17 h 113"/>
                  <a:gd name="T26" fmla="*/ 8 w 148"/>
                  <a:gd name="T27" fmla="*/ 42 h 113"/>
                  <a:gd name="T28" fmla="*/ 12 w 148"/>
                  <a:gd name="T29" fmla="*/ 59 h 113"/>
                  <a:gd name="T30" fmla="*/ 23 w 148"/>
                  <a:gd name="T31" fmla="*/ 62 h 113"/>
                  <a:gd name="T32" fmla="*/ 27 w 148"/>
                  <a:gd name="T33" fmla="*/ 62 h 113"/>
                  <a:gd name="T34" fmla="*/ 0 w 148"/>
                  <a:gd name="T35" fmla="*/ 95 h 113"/>
                  <a:gd name="T36" fmla="*/ 21 w 148"/>
                  <a:gd name="T37" fmla="*/ 92 h 113"/>
                  <a:gd name="T38" fmla="*/ 21 w 148"/>
                  <a:gd name="T39" fmla="*/ 113 h 113"/>
                  <a:gd name="T40" fmla="*/ 70 w 148"/>
                  <a:gd name="T41" fmla="*/ 55 h 113"/>
                  <a:gd name="T42" fmla="*/ 78 w 148"/>
                  <a:gd name="T43" fmla="*/ 55 h 113"/>
                  <a:gd name="T44" fmla="*/ 126 w 148"/>
                  <a:gd name="T45" fmla="*/ 113 h 113"/>
                  <a:gd name="T46" fmla="*/ 127 w 148"/>
                  <a:gd name="T47" fmla="*/ 92 h 113"/>
                  <a:gd name="T48" fmla="*/ 148 w 148"/>
                  <a:gd name="T49" fmla="*/ 95 h 113"/>
                  <a:gd name="T50" fmla="*/ 120 w 148"/>
                  <a:gd name="T51" fmla="*/ 62 h 113"/>
                  <a:gd name="T52" fmla="*/ 124 w 148"/>
                  <a:gd name="T53" fmla="*/ 62 h 113"/>
                  <a:gd name="T54" fmla="*/ 78 w 148"/>
                  <a:gd name="T55" fmla="*/ 46 h 113"/>
                  <a:gd name="T56" fmla="*/ 69 w 148"/>
                  <a:gd name="T57" fmla="*/ 46 h 113"/>
                  <a:gd name="T58" fmla="*/ 69 w 148"/>
                  <a:gd name="T59" fmla="*/ 30 h 113"/>
                  <a:gd name="T60" fmla="*/ 78 w 148"/>
                  <a:gd name="T61" fmla="*/ 30 h 113"/>
                  <a:gd name="T62" fmla="*/ 78 w 148"/>
                  <a:gd name="T63" fmla="*/ 4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8" h="113">
                    <a:moveTo>
                      <a:pt x="124" y="62"/>
                    </a:moveTo>
                    <a:cubicBezTo>
                      <a:pt x="128" y="62"/>
                      <a:pt x="132" y="61"/>
                      <a:pt x="135" y="59"/>
                    </a:cubicBezTo>
                    <a:cubicBezTo>
                      <a:pt x="139" y="55"/>
                      <a:pt x="141" y="49"/>
                      <a:pt x="140" y="42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4" y="9"/>
                      <a:pt x="130" y="4"/>
                      <a:pt x="125" y="2"/>
                    </a:cubicBezTo>
                    <a:cubicBezTo>
                      <a:pt x="120" y="0"/>
                      <a:pt x="113" y="1"/>
                      <a:pt x="108" y="6"/>
                    </a:cubicBezTo>
                    <a:cubicBezTo>
                      <a:pt x="84" y="23"/>
                      <a:pt x="84" y="23"/>
                      <a:pt x="84" y="23"/>
                    </a:cubicBezTo>
                    <a:cubicBezTo>
                      <a:pt x="83" y="22"/>
                      <a:pt x="81" y="21"/>
                      <a:pt x="7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6" y="21"/>
                      <a:pt x="65" y="22"/>
                      <a:pt x="63" y="23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4" y="1"/>
                      <a:pt x="28" y="0"/>
                      <a:pt x="22" y="2"/>
                    </a:cubicBezTo>
                    <a:cubicBezTo>
                      <a:pt x="17" y="4"/>
                      <a:pt x="13" y="9"/>
                      <a:pt x="12" y="17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6" y="49"/>
                      <a:pt x="8" y="55"/>
                      <a:pt x="12" y="59"/>
                    </a:cubicBezTo>
                    <a:cubicBezTo>
                      <a:pt x="15" y="61"/>
                      <a:pt x="19" y="62"/>
                      <a:pt x="23" y="62"/>
                    </a:cubicBezTo>
                    <a:cubicBezTo>
                      <a:pt x="24" y="62"/>
                      <a:pt x="26" y="62"/>
                      <a:pt x="27" y="62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1" y="92"/>
                      <a:pt x="21" y="92"/>
                      <a:pt x="21" y="92"/>
                    </a:cubicBezTo>
                    <a:cubicBezTo>
                      <a:pt x="21" y="113"/>
                      <a:pt x="21" y="113"/>
                      <a:pt x="21" y="113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126" y="113"/>
                      <a:pt x="126" y="113"/>
                      <a:pt x="126" y="113"/>
                    </a:cubicBezTo>
                    <a:cubicBezTo>
                      <a:pt x="127" y="92"/>
                      <a:pt x="127" y="92"/>
                      <a:pt x="127" y="92"/>
                    </a:cubicBezTo>
                    <a:cubicBezTo>
                      <a:pt x="148" y="95"/>
                      <a:pt x="148" y="95"/>
                      <a:pt x="148" y="95"/>
                    </a:cubicBezTo>
                    <a:cubicBezTo>
                      <a:pt x="120" y="62"/>
                      <a:pt x="120" y="62"/>
                      <a:pt x="120" y="62"/>
                    </a:cubicBezTo>
                    <a:cubicBezTo>
                      <a:pt x="122" y="62"/>
                      <a:pt x="123" y="62"/>
                      <a:pt x="124" y="62"/>
                    </a:cubicBezTo>
                    <a:close/>
                    <a:moveTo>
                      <a:pt x="78" y="46"/>
                    </a:move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78" y="30"/>
                      <a:pt x="78" y="30"/>
                      <a:pt x="78" y="30"/>
                    </a:cubicBezTo>
                    <a:lnTo>
                      <a:pt x="78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3" name="Freeform 392"/>
              <p:cNvSpPr>
                <a:spLocks/>
              </p:cNvSpPr>
              <p:nvPr/>
            </p:nvSpPr>
            <p:spPr bwMode="auto">
              <a:xfrm>
                <a:off x="4992" y="3960"/>
                <a:ext cx="164" cy="164"/>
              </a:xfrm>
              <a:custGeom>
                <a:avLst/>
                <a:gdLst>
                  <a:gd name="T0" fmla="*/ 132 w 151"/>
                  <a:gd name="T1" fmla="*/ 19 h 151"/>
                  <a:gd name="T2" fmla="*/ 115 w 151"/>
                  <a:gd name="T3" fmla="*/ 21 h 151"/>
                  <a:gd name="T4" fmla="*/ 103 w 151"/>
                  <a:gd name="T5" fmla="*/ 0 h 151"/>
                  <a:gd name="T6" fmla="*/ 100 w 151"/>
                  <a:gd name="T7" fmla="*/ 11 h 151"/>
                  <a:gd name="T8" fmla="*/ 95 w 151"/>
                  <a:gd name="T9" fmla="*/ 40 h 151"/>
                  <a:gd name="T10" fmla="*/ 53 w 151"/>
                  <a:gd name="T11" fmla="*/ 53 h 151"/>
                  <a:gd name="T12" fmla="*/ 40 w 151"/>
                  <a:gd name="T13" fmla="*/ 96 h 151"/>
                  <a:gd name="T14" fmla="*/ 11 w 151"/>
                  <a:gd name="T15" fmla="*/ 101 h 151"/>
                  <a:gd name="T16" fmla="*/ 0 w 151"/>
                  <a:gd name="T17" fmla="*/ 103 h 151"/>
                  <a:gd name="T18" fmla="*/ 20 w 151"/>
                  <a:gd name="T19" fmla="*/ 116 h 151"/>
                  <a:gd name="T20" fmla="*/ 19 w 151"/>
                  <a:gd name="T21" fmla="*/ 133 h 151"/>
                  <a:gd name="T22" fmla="*/ 36 w 151"/>
                  <a:gd name="T23" fmla="*/ 131 h 151"/>
                  <a:gd name="T24" fmla="*/ 48 w 151"/>
                  <a:gd name="T25" fmla="*/ 151 h 151"/>
                  <a:gd name="T26" fmla="*/ 51 w 151"/>
                  <a:gd name="T27" fmla="*/ 140 h 151"/>
                  <a:gd name="T28" fmla="*/ 56 w 151"/>
                  <a:gd name="T29" fmla="*/ 112 h 151"/>
                  <a:gd name="T30" fmla="*/ 67 w 151"/>
                  <a:gd name="T31" fmla="*/ 114 h 151"/>
                  <a:gd name="T32" fmla="*/ 98 w 151"/>
                  <a:gd name="T33" fmla="*/ 99 h 151"/>
                  <a:gd name="T34" fmla="*/ 111 w 151"/>
                  <a:gd name="T35" fmla="*/ 56 h 151"/>
                  <a:gd name="T36" fmla="*/ 140 w 151"/>
                  <a:gd name="T37" fmla="*/ 51 h 151"/>
                  <a:gd name="T38" fmla="*/ 151 w 151"/>
                  <a:gd name="T39" fmla="*/ 48 h 151"/>
                  <a:gd name="T40" fmla="*/ 130 w 151"/>
                  <a:gd name="T41" fmla="*/ 36 h 151"/>
                  <a:gd name="T42" fmla="*/ 132 w 151"/>
                  <a:gd name="T43" fmla="*/ 1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1" h="151">
                    <a:moveTo>
                      <a:pt x="132" y="19"/>
                    </a:moveTo>
                    <a:cubicBezTo>
                      <a:pt x="115" y="21"/>
                      <a:pt x="115" y="21"/>
                      <a:pt x="115" y="21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7" y="25"/>
                      <a:pt x="96" y="34"/>
                      <a:pt x="95" y="40"/>
                    </a:cubicBezTo>
                    <a:cubicBezTo>
                      <a:pt x="82" y="34"/>
                      <a:pt x="67" y="39"/>
                      <a:pt x="53" y="53"/>
                    </a:cubicBezTo>
                    <a:cubicBezTo>
                      <a:pt x="38" y="68"/>
                      <a:pt x="34" y="83"/>
                      <a:pt x="40" y="96"/>
                    </a:cubicBezTo>
                    <a:cubicBezTo>
                      <a:pt x="28" y="97"/>
                      <a:pt x="12" y="100"/>
                      <a:pt x="11" y="101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48" y="151"/>
                      <a:pt x="48" y="151"/>
                      <a:pt x="48" y="151"/>
                    </a:cubicBezTo>
                    <a:cubicBezTo>
                      <a:pt x="51" y="140"/>
                      <a:pt x="51" y="140"/>
                      <a:pt x="51" y="140"/>
                    </a:cubicBezTo>
                    <a:cubicBezTo>
                      <a:pt x="54" y="127"/>
                      <a:pt x="55" y="118"/>
                      <a:pt x="56" y="112"/>
                    </a:cubicBezTo>
                    <a:cubicBezTo>
                      <a:pt x="59" y="113"/>
                      <a:pt x="63" y="114"/>
                      <a:pt x="67" y="114"/>
                    </a:cubicBezTo>
                    <a:cubicBezTo>
                      <a:pt x="77" y="114"/>
                      <a:pt x="88" y="109"/>
                      <a:pt x="98" y="99"/>
                    </a:cubicBezTo>
                    <a:cubicBezTo>
                      <a:pt x="113" y="84"/>
                      <a:pt x="117" y="69"/>
                      <a:pt x="111" y="56"/>
                    </a:cubicBezTo>
                    <a:cubicBezTo>
                      <a:pt x="123" y="55"/>
                      <a:pt x="139" y="51"/>
                      <a:pt x="140" y="51"/>
                    </a:cubicBezTo>
                    <a:cubicBezTo>
                      <a:pt x="151" y="48"/>
                      <a:pt x="151" y="48"/>
                      <a:pt x="151" y="48"/>
                    </a:cubicBezTo>
                    <a:cubicBezTo>
                      <a:pt x="130" y="36"/>
                      <a:pt x="130" y="36"/>
                      <a:pt x="130" y="36"/>
                    </a:cubicBezTo>
                    <a:lnTo>
                      <a:pt x="13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4" name="Freeform 393"/>
              <p:cNvSpPr>
                <a:spLocks/>
              </p:cNvSpPr>
              <p:nvPr/>
            </p:nvSpPr>
            <p:spPr bwMode="auto">
              <a:xfrm>
                <a:off x="4993" y="4204"/>
                <a:ext cx="162" cy="132"/>
              </a:xfrm>
              <a:custGeom>
                <a:avLst/>
                <a:gdLst>
                  <a:gd name="T0" fmla="*/ 121 w 149"/>
                  <a:gd name="T1" fmla="*/ 8 h 121"/>
                  <a:gd name="T2" fmla="*/ 74 w 149"/>
                  <a:gd name="T3" fmla="*/ 25 h 121"/>
                  <a:gd name="T4" fmla="*/ 27 w 149"/>
                  <a:gd name="T5" fmla="*/ 8 h 121"/>
                  <a:gd name="T6" fmla="*/ 15 w 149"/>
                  <a:gd name="T7" fmla="*/ 64 h 121"/>
                  <a:gd name="T8" fmla="*/ 74 w 149"/>
                  <a:gd name="T9" fmla="*/ 121 h 121"/>
                  <a:gd name="T10" fmla="*/ 134 w 149"/>
                  <a:gd name="T11" fmla="*/ 64 h 121"/>
                  <a:gd name="T12" fmla="*/ 121 w 149"/>
                  <a:gd name="T13" fmla="*/ 8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121">
                    <a:moveTo>
                      <a:pt x="121" y="8"/>
                    </a:moveTo>
                    <a:cubicBezTo>
                      <a:pt x="103" y="0"/>
                      <a:pt x="82" y="7"/>
                      <a:pt x="74" y="25"/>
                    </a:cubicBezTo>
                    <a:cubicBezTo>
                      <a:pt x="66" y="7"/>
                      <a:pt x="45" y="0"/>
                      <a:pt x="27" y="8"/>
                    </a:cubicBezTo>
                    <a:cubicBezTo>
                      <a:pt x="9" y="17"/>
                      <a:pt x="0" y="38"/>
                      <a:pt x="15" y="64"/>
                    </a:cubicBezTo>
                    <a:cubicBezTo>
                      <a:pt x="25" y="82"/>
                      <a:pt x="42" y="96"/>
                      <a:pt x="74" y="121"/>
                    </a:cubicBezTo>
                    <a:cubicBezTo>
                      <a:pt x="107" y="96"/>
                      <a:pt x="123" y="82"/>
                      <a:pt x="134" y="64"/>
                    </a:cubicBezTo>
                    <a:cubicBezTo>
                      <a:pt x="149" y="38"/>
                      <a:pt x="140" y="17"/>
                      <a:pt x="12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5" name="Freeform 394"/>
              <p:cNvSpPr>
                <a:spLocks noEditPoints="1"/>
              </p:cNvSpPr>
              <p:nvPr/>
            </p:nvSpPr>
            <p:spPr bwMode="auto">
              <a:xfrm>
                <a:off x="5658" y="3763"/>
                <a:ext cx="164" cy="125"/>
              </a:xfrm>
              <a:custGeom>
                <a:avLst/>
                <a:gdLst>
                  <a:gd name="T0" fmla="*/ 113 w 151"/>
                  <a:gd name="T1" fmla="*/ 9 h 114"/>
                  <a:gd name="T2" fmla="*/ 84 w 151"/>
                  <a:gd name="T3" fmla="*/ 11 h 114"/>
                  <a:gd name="T4" fmla="*/ 63 w 151"/>
                  <a:gd name="T5" fmla="*/ 3 h 114"/>
                  <a:gd name="T6" fmla="*/ 32 w 151"/>
                  <a:gd name="T7" fmla="*/ 11 h 114"/>
                  <a:gd name="T8" fmla="*/ 4 w 151"/>
                  <a:gd name="T9" fmla="*/ 43 h 114"/>
                  <a:gd name="T10" fmla="*/ 15 w 151"/>
                  <a:gd name="T11" fmla="*/ 55 h 114"/>
                  <a:gd name="T12" fmla="*/ 5 w 151"/>
                  <a:gd name="T13" fmla="*/ 64 h 114"/>
                  <a:gd name="T14" fmla="*/ 27 w 151"/>
                  <a:gd name="T15" fmla="*/ 96 h 114"/>
                  <a:gd name="T16" fmla="*/ 47 w 151"/>
                  <a:gd name="T17" fmla="*/ 104 h 114"/>
                  <a:gd name="T18" fmla="*/ 67 w 151"/>
                  <a:gd name="T19" fmla="*/ 100 h 114"/>
                  <a:gd name="T20" fmla="*/ 98 w 151"/>
                  <a:gd name="T21" fmla="*/ 100 h 114"/>
                  <a:gd name="T22" fmla="*/ 108 w 151"/>
                  <a:gd name="T23" fmla="*/ 78 h 114"/>
                  <a:gd name="T24" fmla="*/ 117 w 151"/>
                  <a:gd name="T25" fmla="*/ 81 h 114"/>
                  <a:gd name="T26" fmla="*/ 122 w 151"/>
                  <a:gd name="T27" fmla="*/ 83 h 114"/>
                  <a:gd name="T28" fmla="*/ 137 w 151"/>
                  <a:gd name="T29" fmla="*/ 48 h 114"/>
                  <a:gd name="T30" fmla="*/ 131 w 151"/>
                  <a:gd name="T31" fmla="*/ 22 h 114"/>
                  <a:gd name="T32" fmla="*/ 120 w 151"/>
                  <a:gd name="T33" fmla="*/ 56 h 114"/>
                  <a:gd name="T34" fmla="*/ 119 w 151"/>
                  <a:gd name="T35" fmla="*/ 60 h 114"/>
                  <a:gd name="T36" fmla="*/ 103 w 151"/>
                  <a:gd name="T37" fmla="*/ 66 h 114"/>
                  <a:gd name="T38" fmla="*/ 89 w 151"/>
                  <a:gd name="T39" fmla="*/ 62 h 114"/>
                  <a:gd name="T40" fmla="*/ 77 w 151"/>
                  <a:gd name="T41" fmla="*/ 66 h 114"/>
                  <a:gd name="T42" fmla="*/ 73 w 151"/>
                  <a:gd name="T43" fmla="*/ 92 h 114"/>
                  <a:gd name="T44" fmla="*/ 57 w 151"/>
                  <a:gd name="T45" fmla="*/ 78 h 114"/>
                  <a:gd name="T46" fmla="*/ 53 w 151"/>
                  <a:gd name="T47" fmla="*/ 68 h 114"/>
                  <a:gd name="T48" fmla="*/ 51 w 151"/>
                  <a:gd name="T49" fmla="*/ 69 h 114"/>
                  <a:gd name="T50" fmla="*/ 45 w 151"/>
                  <a:gd name="T51" fmla="*/ 69 h 114"/>
                  <a:gd name="T52" fmla="*/ 30 w 151"/>
                  <a:gd name="T53" fmla="*/ 67 h 114"/>
                  <a:gd name="T54" fmla="*/ 19 w 151"/>
                  <a:gd name="T55" fmla="*/ 61 h 114"/>
                  <a:gd name="T56" fmla="*/ 26 w 151"/>
                  <a:gd name="T57" fmla="*/ 52 h 114"/>
                  <a:gd name="T58" fmla="*/ 29 w 151"/>
                  <a:gd name="T59" fmla="*/ 47 h 114"/>
                  <a:gd name="T60" fmla="*/ 34 w 151"/>
                  <a:gd name="T61" fmla="*/ 38 h 114"/>
                  <a:gd name="T62" fmla="*/ 28 w 151"/>
                  <a:gd name="T63" fmla="*/ 19 h 114"/>
                  <a:gd name="T64" fmla="*/ 37 w 151"/>
                  <a:gd name="T65" fmla="*/ 39 h 114"/>
                  <a:gd name="T66" fmla="*/ 56 w 151"/>
                  <a:gd name="T67" fmla="*/ 41 h 114"/>
                  <a:gd name="T68" fmla="*/ 65 w 151"/>
                  <a:gd name="T69" fmla="*/ 42 h 114"/>
                  <a:gd name="T70" fmla="*/ 74 w 151"/>
                  <a:gd name="T71" fmla="*/ 41 h 114"/>
                  <a:gd name="T72" fmla="*/ 80 w 151"/>
                  <a:gd name="T73" fmla="*/ 44 h 114"/>
                  <a:gd name="T74" fmla="*/ 80 w 151"/>
                  <a:gd name="T75" fmla="*/ 23 h 114"/>
                  <a:gd name="T76" fmla="*/ 84 w 151"/>
                  <a:gd name="T77" fmla="*/ 40 h 114"/>
                  <a:gd name="T78" fmla="*/ 108 w 151"/>
                  <a:gd name="T79" fmla="*/ 25 h 114"/>
                  <a:gd name="T80" fmla="*/ 107 w 151"/>
                  <a:gd name="T81" fmla="*/ 48 h 114"/>
                  <a:gd name="T82" fmla="*/ 118 w 151"/>
                  <a:gd name="T83" fmla="*/ 47 h 114"/>
                  <a:gd name="T84" fmla="*/ 129 w 151"/>
                  <a:gd name="T85" fmla="*/ 4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1" h="114">
                    <a:moveTo>
                      <a:pt x="131" y="22"/>
                    </a:moveTo>
                    <a:cubicBezTo>
                      <a:pt x="125" y="18"/>
                      <a:pt x="120" y="13"/>
                      <a:pt x="113" y="9"/>
                    </a:cubicBezTo>
                    <a:cubicBezTo>
                      <a:pt x="107" y="5"/>
                      <a:pt x="100" y="4"/>
                      <a:pt x="93" y="7"/>
                    </a:cubicBezTo>
                    <a:cubicBezTo>
                      <a:pt x="90" y="8"/>
                      <a:pt x="88" y="11"/>
                      <a:pt x="84" y="11"/>
                    </a:cubicBezTo>
                    <a:cubicBezTo>
                      <a:pt x="80" y="11"/>
                      <a:pt x="76" y="10"/>
                      <a:pt x="72" y="9"/>
                    </a:cubicBezTo>
                    <a:cubicBezTo>
                      <a:pt x="69" y="7"/>
                      <a:pt x="66" y="5"/>
                      <a:pt x="63" y="3"/>
                    </a:cubicBezTo>
                    <a:cubicBezTo>
                      <a:pt x="60" y="0"/>
                      <a:pt x="55" y="1"/>
                      <a:pt x="51" y="2"/>
                    </a:cubicBezTo>
                    <a:cubicBezTo>
                      <a:pt x="44" y="3"/>
                      <a:pt x="37" y="6"/>
                      <a:pt x="32" y="11"/>
                    </a:cubicBezTo>
                    <a:cubicBezTo>
                      <a:pt x="27" y="15"/>
                      <a:pt x="22" y="21"/>
                      <a:pt x="17" y="26"/>
                    </a:cubicBezTo>
                    <a:cubicBezTo>
                      <a:pt x="11" y="30"/>
                      <a:pt x="3" y="34"/>
                      <a:pt x="4" y="43"/>
                    </a:cubicBezTo>
                    <a:cubicBezTo>
                      <a:pt x="4" y="45"/>
                      <a:pt x="6" y="48"/>
                      <a:pt x="9" y="50"/>
                    </a:cubicBezTo>
                    <a:cubicBezTo>
                      <a:pt x="10" y="51"/>
                      <a:pt x="15" y="54"/>
                      <a:pt x="15" y="55"/>
                    </a:cubicBezTo>
                    <a:cubicBezTo>
                      <a:pt x="15" y="56"/>
                      <a:pt x="11" y="58"/>
                      <a:pt x="10" y="58"/>
                    </a:cubicBezTo>
                    <a:cubicBezTo>
                      <a:pt x="8" y="60"/>
                      <a:pt x="6" y="62"/>
                      <a:pt x="5" y="64"/>
                    </a:cubicBezTo>
                    <a:cubicBezTo>
                      <a:pt x="0" y="74"/>
                      <a:pt x="12" y="92"/>
                      <a:pt x="21" y="81"/>
                    </a:cubicBezTo>
                    <a:cubicBezTo>
                      <a:pt x="20" y="88"/>
                      <a:pt x="21" y="91"/>
                      <a:pt x="27" y="96"/>
                    </a:cubicBezTo>
                    <a:cubicBezTo>
                      <a:pt x="30" y="99"/>
                      <a:pt x="37" y="106"/>
                      <a:pt x="41" y="100"/>
                    </a:cubicBezTo>
                    <a:cubicBezTo>
                      <a:pt x="41" y="105"/>
                      <a:pt x="44" y="104"/>
                      <a:pt x="47" y="104"/>
                    </a:cubicBezTo>
                    <a:cubicBezTo>
                      <a:pt x="52" y="105"/>
                      <a:pt x="58" y="109"/>
                      <a:pt x="62" y="108"/>
                    </a:cubicBezTo>
                    <a:cubicBezTo>
                      <a:pt x="68" y="108"/>
                      <a:pt x="64" y="101"/>
                      <a:pt x="67" y="100"/>
                    </a:cubicBezTo>
                    <a:cubicBezTo>
                      <a:pt x="68" y="100"/>
                      <a:pt x="68" y="108"/>
                      <a:pt x="70" y="110"/>
                    </a:cubicBezTo>
                    <a:cubicBezTo>
                      <a:pt x="77" y="114"/>
                      <a:pt x="92" y="103"/>
                      <a:pt x="98" y="100"/>
                    </a:cubicBezTo>
                    <a:cubicBezTo>
                      <a:pt x="102" y="98"/>
                      <a:pt x="108" y="96"/>
                      <a:pt x="109" y="92"/>
                    </a:cubicBezTo>
                    <a:cubicBezTo>
                      <a:pt x="110" y="87"/>
                      <a:pt x="107" y="82"/>
                      <a:pt x="108" y="78"/>
                    </a:cubicBezTo>
                    <a:cubicBezTo>
                      <a:pt x="110" y="79"/>
                      <a:pt x="112" y="94"/>
                      <a:pt x="115" y="89"/>
                    </a:cubicBezTo>
                    <a:cubicBezTo>
                      <a:pt x="116" y="87"/>
                      <a:pt x="115" y="83"/>
                      <a:pt x="117" y="81"/>
                    </a:cubicBezTo>
                    <a:cubicBezTo>
                      <a:pt x="119" y="79"/>
                      <a:pt x="119" y="81"/>
                      <a:pt x="121" y="82"/>
                    </a:cubicBezTo>
                    <a:cubicBezTo>
                      <a:pt x="122" y="82"/>
                      <a:pt x="121" y="83"/>
                      <a:pt x="122" y="83"/>
                    </a:cubicBezTo>
                    <a:cubicBezTo>
                      <a:pt x="123" y="83"/>
                      <a:pt x="124" y="82"/>
                      <a:pt x="125" y="82"/>
                    </a:cubicBezTo>
                    <a:cubicBezTo>
                      <a:pt x="135" y="78"/>
                      <a:pt x="151" y="56"/>
                      <a:pt x="137" y="48"/>
                    </a:cubicBezTo>
                    <a:cubicBezTo>
                      <a:pt x="141" y="45"/>
                      <a:pt x="151" y="41"/>
                      <a:pt x="148" y="34"/>
                    </a:cubicBezTo>
                    <a:cubicBezTo>
                      <a:pt x="147" y="27"/>
                      <a:pt x="137" y="25"/>
                      <a:pt x="131" y="22"/>
                    </a:cubicBezTo>
                    <a:close/>
                    <a:moveTo>
                      <a:pt x="129" y="48"/>
                    </a:moveTo>
                    <a:cubicBezTo>
                      <a:pt x="125" y="53"/>
                      <a:pt x="120" y="48"/>
                      <a:pt x="120" y="56"/>
                    </a:cubicBezTo>
                    <a:cubicBezTo>
                      <a:pt x="120" y="57"/>
                      <a:pt x="121" y="63"/>
                      <a:pt x="120" y="64"/>
                    </a:cubicBezTo>
                    <a:cubicBezTo>
                      <a:pt x="119" y="66"/>
                      <a:pt x="119" y="60"/>
                      <a:pt x="119" y="60"/>
                    </a:cubicBezTo>
                    <a:cubicBezTo>
                      <a:pt x="118" y="54"/>
                      <a:pt x="115" y="51"/>
                      <a:pt x="108" y="52"/>
                    </a:cubicBezTo>
                    <a:cubicBezTo>
                      <a:pt x="97" y="54"/>
                      <a:pt x="103" y="58"/>
                      <a:pt x="103" y="66"/>
                    </a:cubicBezTo>
                    <a:cubicBezTo>
                      <a:pt x="102" y="63"/>
                      <a:pt x="100" y="59"/>
                      <a:pt x="98" y="58"/>
                    </a:cubicBezTo>
                    <a:cubicBezTo>
                      <a:pt x="95" y="57"/>
                      <a:pt x="91" y="58"/>
                      <a:pt x="89" y="62"/>
                    </a:cubicBezTo>
                    <a:cubicBezTo>
                      <a:pt x="87" y="68"/>
                      <a:pt x="93" y="76"/>
                      <a:pt x="93" y="82"/>
                    </a:cubicBezTo>
                    <a:cubicBezTo>
                      <a:pt x="89" y="76"/>
                      <a:pt x="87" y="57"/>
                      <a:pt x="77" y="66"/>
                    </a:cubicBezTo>
                    <a:cubicBezTo>
                      <a:pt x="73" y="69"/>
                      <a:pt x="74" y="74"/>
                      <a:pt x="75" y="78"/>
                    </a:cubicBezTo>
                    <a:cubicBezTo>
                      <a:pt x="75" y="81"/>
                      <a:pt x="75" y="90"/>
                      <a:pt x="73" y="92"/>
                    </a:cubicBezTo>
                    <a:cubicBezTo>
                      <a:pt x="73" y="86"/>
                      <a:pt x="75" y="75"/>
                      <a:pt x="71" y="70"/>
                    </a:cubicBezTo>
                    <a:cubicBezTo>
                      <a:pt x="65" y="62"/>
                      <a:pt x="59" y="73"/>
                      <a:pt x="57" y="78"/>
                    </a:cubicBezTo>
                    <a:cubicBezTo>
                      <a:pt x="57" y="74"/>
                      <a:pt x="61" y="70"/>
                      <a:pt x="61" y="66"/>
                    </a:cubicBezTo>
                    <a:cubicBezTo>
                      <a:pt x="60" y="60"/>
                      <a:pt x="55" y="64"/>
                      <a:pt x="53" y="68"/>
                    </a:cubicBezTo>
                    <a:cubicBezTo>
                      <a:pt x="49" y="76"/>
                      <a:pt x="47" y="82"/>
                      <a:pt x="46" y="91"/>
                    </a:cubicBezTo>
                    <a:cubicBezTo>
                      <a:pt x="43" y="83"/>
                      <a:pt x="48" y="76"/>
                      <a:pt x="51" y="69"/>
                    </a:cubicBezTo>
                    <a:cubicBezTo>
                      <a:pt x="51" y="68"/>
                      <a:pt x="54" y="60"/>
                      <a:pt x="50" y="61"/>
                    </a:cubicBezTo>
                    <a:cubicBezTo>
                      <a:pt x="47" y="62"/>
                      <a:pt x="47" y="67"/>
                      <a:pt x="45" y="69"/>
                    </a:cubicBezTo>
                    <a:cubicBezTo>
                      <a:pt x="45" y="65"/>
                      <a:pt x="47" y="59"/>
                      <a:pt x="41" y="60"/>
                    </a:cubicBezTo>
                    <a:cubicBezTo>
                      <a:pt x="38" y="60"/>
                      <a:pt x="32" y="64"/>
                      <a:pt x="30" y="67"/>
                    </a:cubicBezTo>
                    <a:cubicBezTo>
                      <a:pt x="31" y="65"/>
                      <a:pt x="37" y="57"/>
                      <a:pt x="33" y="57"/>
                    </a:cubicBezTo>
                    <a:cubicBezTo>
                      <a:pt x="27" y="55"/>
                      <a:pt x="24" y="59"/>
                      <a:pt x="19" y="61"/>
                    </a:cubicBezTo>
                    <a:cubicBezTo>
                      <a:pt x="26" y="55"/>
                      <a:pt x="14" y="50"/>
                      <a:pt x="12" y="45"/>
                    </a:cubicBezTo>
                    <a:cubicBezTo>
                      <a:pt x="14" y="47"/>
                      <a:pt x="23" y="57"/>
                      <a:pt x="26" y="52"/>
                    </a:cubicBezTo>
                    <a:cubicBezTo>
                      <a:pt x="27" y="47"/>
                      <a:pt x="18" y="40"/>
                      <a:pt x="21" y="36"/>
                    </a:cubicBezTo>
                    <a:cubicBezTo>
                      <a:pt x="23" y="40"/>
                      <a:pt x="25" y="44"/>
                      <a:pt x="29" y="47"/>
                    </a:cubicBezTo>
                    <a:cubicBezTo>
                      <a:pt x="33" y="49"/>
                      <a:pt x="41" y="50"/>
                      <a:pt x="38" y="44"/>
                    </a:cubicBezTo>
                    <a:cubicBezTo>
                      <a:pt x="36" y="42"/>
                      <a:pt x="35" y="40"/>
                      <a:pt x="34" y="38"/>
                    </a:cubicBezTo>
                    <a:cubicBezTo>
                      <a:pt x="34" y="35"/>
                      <a:pt x="32" y="34"/>
                      <a:pt x="30" y="32"/>
                    </a:cubicBezTo>
                    <a:cubicBezTo>
                      <a:pt x="29" y="29"/>
                      <a:pt x="25" y="21"/>
                      <a:pt x="28" y="19"/>
                    </a:cubicBezTo>
                    <a:cubicBezTo>
                      <a:pt x="30" y="24"/>
                      <a:pt x="29" y="29"/>
                      <a:pt x="34" y="33"/>
                    </a:cubicBezTo>
                    <a:cubicBezTo>
                      <a:pt x="36" y="34"/>
                      <a:pt x="36" y="37"/>
                      <a:pt x="37" y="39"/>
                    </a:cubicBezTo>
                    <a:cubicBezTo>
                      <a:pt x="38" y="42"/>
                      <a:pt x="40" y="44"/>
                      <a:pt x="43" y="45"/>
                    </a:cubicBezTo>
                    <a:cubicBezTo>
                      <a:pt x="47" y="46"/>
                      <a:pt x="55" y="46"/>
                      <a:pt x="56" y="41"/>
                    </a:cubicBezTo>
                    <a:cubicBezTo>
                      <a:pt x="57" y="37"/>
                      <a:pt x="54" y="28"/>
                      <a:pt x="57" y="26"/>
                    </a:cubicBezTo>
                    <a:cubicBezTo>
                      <a:pt x="58" y="29"/>
                      <a:pt x="60" y="42"/>
                      <a:pt x="65" y="42"/>
                    </a:cubicBezTo>
                    <a:cubicBezTo>
                      <a:pt x="74" y="41"/>
                      <a:pt x="68" y="32"/>
                      <a:pt x="70" y="28"/>
                    </a:cubicBezTo>
                    <a:cubicBezTo>
                      <a:pt x="72" y="30"/>
                      <a:pt x="73" y="37"/>
                      <a:pt x="74" y="41"/>
                    </a:cubicBezTo>
                    <a:cubicBezTo>
                      <a:pt x="74" y="42"/>
                      <a:pt x="73" y="46"/>
                      <a:pt x="75" y="47"/>
                    </a:cubicBezTo>
                    <a:cubicBezTo>
                      <a:pt x="77" y="49"/>
                      <a:pt x="79" y="45"/>
                      <a:pt x="80" y="44"/>
                    </a:cubicBezTo>
                    <a:cubicBezTo>
                      <a:pt x="84" y="35"/>
                      <a:pt x="73" y="26"/>
                      <a:pt x="80" y="17"/>
                    </a:cubicBezTo>
                    <a:cubicBezTo>
                      <a:pt x="81" y="19"/>
                      <a:pt x="80" y="21"/>
                      <a:pt x="80" y="23"/>
                    </a:cubicBezTo>
                    <a:cubicBezTo>
                      <a:pt x="80" y="26"/>
                      <a:pt x="81" y="29"/>
                      <a:pt x="82" y="32"/>
                    </a:cubicBezTo>
                    <a:cubicBezTo>
                      <a:pt x="83" y="34"/>
                      <a:pt x="84" y="37"/>
                      <a:pt x="84" y="40"/>
                    </a:cubicBezTo>
                    <a:cubicBezTo>
                      <a:pt x="84" y="44"/>
                      <a:pt x="83" y="45"/>
                      <a:pt x="87" y="46"/>
                    </a:cubicBezTo>
                    <a:cubicBezTo>
                      <a:pt x="100" y="52"/>
                      <a:pt x="107" y="36"/>
                      <a:pt x="108" y="25"/>
                    </a:cubicBezTo>
                    <a:cubicBezTo>
                      <a:pt x="109" y="30"/>
                      <a:pt x="109" y="32"/>
                      <a:pt x="107" y="37"/>
                    </a:cubicBezTo>
                    <a:cubicBezTo>
                      <a:pt x="107" y="39"/>
                      <a:pt x="103" y="47"/>
                      <a:pt x="107" y="48"/>
                    </a:cubicBezTo>
                    <a:cubicBezTo>
                      <a:pt x="112" y="49"/>
                      <a:pt x="117" y="30"/>
                      <a:pt x="118" y="26"/>
                    </a:cubicBezTo>
                    <a:cubicBezTo>
                      <a:pt x="121" y="31"/>
                      <a:pt x="109" y="47"/>
                      <a:pt x="118" y="47"/>
                    </a:cubicBezTo>
                    <a:cubicBezTo>
                      <a:pt x="128" y="46"/>
                      <a:pt x="131" y="36"/>
                      <a:pt x="131" y="27"/>
                    </a:cubicBezTo>
                    <a:cubicBezTo>
                      <a:pt x="132" y="33"/>
                      <a:pt x="133" y="43"/>
                      <a:pt x="129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6" name="Freeform 395"/>
              <p:cNvSpPr>
                <a:spLocks/>
              </p:cNvSpPr>
              <p:nvPr/>
            </p:nvSpPr>
            <p:spPr bwMode="auto">
              <a:xfrm>
                <a:off x="5216" y="3750"/>
                <a:ext cx="161" cy="159"/>
              </a:xfrm>
              <a:custGeom>
                <a:avLst/>
                <a:gdLst>
                  <a:gd name="T0" fmla="*/ 140 w 147"/>
                  <a:gd name="T1" fmla="*/ 29 h 146"/>
                  <a:gd name="T2" fmla="*/ 132 w 147"/>
                  <a:gd name="T3" fmla="*/ 24 h 146"/>
                  <a:gd name="T4" fmla="*/ 123 w 147"/>
                  <a:gd name="T5" fmla="*/ 15 h 146"/>
                  <a:gd name="T6" fmla="*/ 119 w 147"/>
                  <a:gd name="T7" fmla="*/ 7 h 146"/>
                  <a:gd name="T8" fmla="*/ 110 w 147"/>
                  <a:gd name="T9" fmla="*/ 1 h 146"/>
                  <a:gd name="T10" fmla="*/ 106 w 147"/>
                  <a:gd name="T11" fmla="*/ 2 h 146"/>
                  <a:gd name="T12" fmla="*/ 86 w 147"/>
                  <a:gd name="T13" fmla="*/ 21 h 146"/>
                  <a:gd name="T14" fmla="*/ 83 w 147"/>
                  <a:gd name="T15" fmla="*/ 24 h 146"/>
                  <a:gd name="T16" fmla="*/ 78 w 147"/>
                  <a:gd name="T17" fmla="*/ 26 h 146"/>
                  <a:gd name="T18" fmla="*/ 54 w 147"/>
                  <a:gd name="T19" fmla="*/ 37 h 146"/>
                  <a:gd name="T20" fmla="*/ 43 w 147"/>
                  <a:gd name="T21" fmla="*/ 48 h 146"/>
                  <a:gd name="T22" fmla="*/ 16 w 147"/>
                  <a:gd name="T23" fmla="*/ 74 h 146"/>
                  <a:gd name="T24" fmla="*/ 4 w 147"/>
                  <a:gd name="T25" fmla="*/ 81 h 146"/>
                  <a:gd name="T26" fmla="*/ 0 w 147"/>
                  <a:gd name="T27" fmla="*/ 85 h 146"/>
                  <a:gd name="T28" fmla="*/ 6 w 147"/>
                  <a:gd name="T29" fmla="*/ 95 h 146"/>
                  <a:gd name="T30" fmla="*/ 26 w 147"/>
                  <a:gd name="T31" fmla="*/ 96 h 146"/>
                  <a:gd name="T32" fmla="*/ 55 w 147"/>
                  <a:gd name="T33" fmla="*/ 82 h 146"/>
                  <a:gd name="T34" fmla="*/ 70 w 147"/>
                  <a:gd name="T35" fmla="*/ 74 h 146"/>
                  <a:gd name="T36" fmla="*/ 72 w 147"/>
                  <a:gd name="T37" fmla="*/ 74 h 146"/>
                  <a:gd name="T38" fmla="*/ 72 w 147"/>
                  <a:gd name="T39" fmla="*/ 76 h 146"/>
                  <a:gd name="T40" fmla="*/ 70 w 147"/>
                  <a:gd name="T41" fmla="*/ 82 h 146"/>
                  <a:gd name="T42" fmla="*/ 52 w 147"/>
                  <a:gd name="T43" fmla="*/ 115 h 146"/>
                  <a:gd name="T44" fmla="*/ 49 w 147"/>
                  <a:gd name="T45" fmla="*/ 127 h 146"/>
                  <a:gd name="T46" fmla="*/ 51 w 147"/>
                  <a:gd name="T47" fmla="*/ 140 h 146"/>
                  <a:gd name="T48" fmla="*/ 61 w 147"/>
                  <a:gd name="T49" fmla="*/ 146 h 146"/>
                  <a:gd name="T50" fmla="*/ 65 w 147"/>
                  <a:gd name="T51" fmla="*/ 142 h 146"/>
                  <a:gd name="T52" fmla="*/ 68 w 147"/>
                  <a:gd name="T53" fmla="*/ 136 h 146"/>
                  <a:gd name="T54" fmla="*/ 104 w 147"/>
                  <a:gd name="T55" fmla="*/ 98 h 146"/>
                  <a:gd name="T56" fmla="*/ 120 w 147"/>
                  <a:gd name="T57" fmla="*/ 67 h 146"/>
                  <a:gd name="T58" fmla="*/ 121 w 147"/>
                  <a:gd name="T59" fmla="*/ 65 h 146"/>
                  <a:gd name="T60" fmla="*/ 127 w 147"/>
                  <a:gd name="T61" fmla="*/ 60 h 146"/>
                  <a:gd name="T62" fmla="*/ 145 w 147"/>
                  <a:gd name="T63" fmla="*/ 41 h 146"/>
                  <a:gd name="T64" fmla="*/ 146 w 147"/>
                  <a:gd name="T65" fmla="*/ 37 h 146"/>
                  <a:gd name="T66" fmla="*/ 140 w 147"/>
                  <a:gd name="T67" fmla="*/ 2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7" h="146">
                    <a:moveTo>
                      <a:pt x="140" y="29"/>
                    </a:moveTo>
                    <a:cubicBezTo>
                      <a:pt x="138" y="26"/>
                      <a:pt x="136" y="24"/>
                      <a:pt x="132" y="24"/>
                    </a:cubicBezTo>
                    <a:cubicBezTo>
                      <a:pt x="126" y="23"/>
                      <a:pt x="124" y="21"/>
                      <a:pt x="123" y="15"/>
                    </a:cubicBezTo>
                    <a:cubicBezTo>
                      <a:pt x="123" y="12"/>
                      <a:pt x="122" y="9"/>
                      <a:pt x="119" y="7"/>
                    </a:cubicBezTo>
                    <a:cubicBezTo>
                      <a:pt x="116" y="5"/>
                      <a:pt x="113" y="3"/>
                      <a:pt x="110" y="1"/>
                    </a:cubicBezTo>
                    <a:cubicBezTo>
                      <a:pt x="109" y="0"/>
                      <a:pt x="107" y="1"/>
                      <a:pt x="106" y="2"/>
                    </a:cubicBezTo>
                    <a:cubicBezTo>
                      <a:pt x="102" y="11"/>
                      <a:pt x="94" y="17"/>
                      <a:pt x="86" y="21"/>
                    </a:cubicBezTo>
                    <a:cubicBezTo>
                      <a:pt x="84" y="22"/>
                      <a:pt x="83" y="23"/>
                      <a:pt x="83" y="24"/>
                    </a:cubicBezTo>
                    <a:cubicBezTo>
                      <a:pt x="82" y="26"/>
                      <a:pt x="80" y="26"/>
                      <a:pt x="78" y="26"/>
                    </a:cubicBezTo>
                    <a:cubicBezTo>
                      <a:pt x="69" y="27"/>
                      <a:pt x="61" y="31"/>
                      <a:pt x="54" y="37"/>
                    </a:cubicBezTo>
                    <a:cubicBezTo>
                      <a:pt x="50" y="41"/>
                      <a:pt x="46" y="44"/>
                      <a:pt x="43" y="48"/>
                    </a:cubicBezTo>
                    <a:cubicBezTo>
                      <a:pt x="34" y="56"/>
                      <a:pt x="25" y="65"/>
                      <a:pt x="16" y="74"/>
                    </a:cubicBezTo>
                    <a:cubicBezTo>
                      <a:pt x="13" y="78"/>
                      <a:pt x="10" y="81"/>
                      <a:pt x="4" y="81"/>
                    </a:cubicBezTo>
                    <a:cubicBezTo>
                      <a:pt x="2" y="81"/>
                      <a:pt x="1" y="83"/>
                      <a:pt x="0" y="85"/>
                    </a:cubicBezTo>
                    <a:cubicBezTo>
                      <a:pt x="0" y="90"/>
                      <a:pt x="2" y="93"/>
                      <a:pt x="6" y="95"/>
                    </a:cubicBezTo>
                    <a:cubicBezTo>
                      <a:pt x="13" y="99"/>
                      <a:pt x="20" y="99"/>
                      <a:pt x="26" y="96"/>
                    </a:cubicBezTo>
                    <a:cubicBezTo>
                      <a:pt x="36" y="92"/>
                      <a:pt x="45" y="87"/>
                      <a:pt x="55" y="82"/>
                    </a:cubicBezTo>
                    <a:cubicBezTo>
                      <a:pt x="60" y="80"/>
                      <a:pt x="65" y="77"/>
                      <a:pt x="70" y="74"/>
                    </a:cubicBezTo>
                    <a:cubicBezTo>
                      <a:pt x="70" y="74"/>
                      <a:pt x="71" y="74"/>
                      <a:pt x="72" y="74"/>
                    </a:cubicBezTo>
                    <a:cubicBezTo>
                      <a:pt x="72" y="74"/>
                      <a:pt x="73" y="76"/>
                      <a:pt x="72" y="76"/>
                    </a:cubicBezTo>
                    <a:cubicBezTo>
                      <a:pt x="72" y="78"/>
                      <a:pt x="71" y="80"/>
                      <a:pt x="70" y="82"/>
                    </a:cubicBezTo>
                    <a:cubicBezTo>
                      <a:pt x="64" y="93"/>
                      <a:pt x="58" y="104"/>
                      <a:pt x="52" y="115"/>
                    </a:cubicBezTo>
                    <a:cubicBezTo>
                      <a:pt x="51" y="119"/>
                      <a:pt x="50" y="123"/>
                      <a:pt x="49" y="127"/>
                    </a:cubicBezTo>
                    <a:cubicBezTo>
                      <a:pt x="48" y="132"/>
                      <a:pt x="49" y="136"/>
                      <a:pt x="51" y="140"/>
                    </a:cubicBezTo>
                    <a:cubicBezTo>
                      <a:pt x="53" y="144"/>
                      <a:pt x="57" y="146"/>
                      <a:pt x="61" y="146"/>
                    </a:cubicBezTo>
                    <a:cubicBezTo>
                      <a:pt x="64" y="146"/>
                      <a:pt x="65" y="145"/>
                      <a:pt x="65" y="142"/>
                    </a:cubicBezTo>
                    <a:cubicBezTo>
                      <a:pt x="66" y="140"/>
                      <a:pt x="66" y="137"/>
                      <a:pt x="68" y="136"/>
                    </a:cubicBezTo>
                    <a:cubicBezTo>
                      <a:pt x="80" y="123"/>
                      <a:pt x="92" y="111"/>
                      <a:pt x="104" y="98"/>
                    </a:cubicBezTo>
                    <a:cubicBezTo>
                      <a:pt x="112" y="90"/>
                      <a:pt x="120" y="80"/>
                      <a:pt x="120" y="67"/>
                    </a:cubicBezTo>
                    <a:cubicBezTo>
                      <a:pt x="120" y="67"/>
                      <a:pt x="121" y="65"/>
                      <a:pt x="121" y="65"/>
                    </a:cubicBezTo>
                    <a:cubicBezTo>
                      <a:pt x="125" y="65"/>
                      <a:pt x="125" y="62"/>
                      <a:pt x="127" y="60"/>
                    </a:cubicBezTo>
                    <a:cubicBezTo>
                      <a:pt x="131" y="52"/>
                      <a:pt x="137" y="45"/>
                      <a:pt x="145" y="41"/>
                    </a:cubicBezTo>
                    <a:cubicBezTo>
                      <a:pt x="147" y="40"/>
                      <a:pt x="147" y="39"/>
                      <a:pt x="146" y="37"/>
                    </a:cubicBezTo>
                    <a:cubicBezTo>
                      <a:pt x="144" y="35"/>
                      <a:pt x="142" y="32"/>
                      <a:pt x="14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7" name="Freeform 396"/>
              <p:cNvSpPr>
                <a:spLocks noEditPoints="1"/>
              </p:cNvSpPr>
              <p:nvPr/>
            </p:nvSpPr>
            <p:spPr bwMode="auto">
              <a:xfrm>
                <a:off x="5890" y="3524"/>
                <a:ext cx="147" cy="160"/>
              </a:xfrm>
              <a:custGeom>
                <a:avLst/>
                <a:gdLst>
                  <a:gd name="T0" fmla="*/ 120 w 135"/>
                  <a:gd name="T1" fmla="*/ 65 h 147"/>
                  <a:gd name="T2" fmla="*/ 91 w 135"/>
                  <a:gd name="T3" fmla="*/ 52 h 147"/>
                  <a:gd name="T4" fmla="*/ 83 w 135"/>
                  <a:gd name="T5" fmla="*/ 42 h 147"/>
                  <a:gd name="T6" fmla="*/ 76 w 135"/>
                  <a:gd name="T7" fmla="*/ 31 h 147"/>
                  <a:gd name="T8" fmla="*/ 75 w 135"/>
                  <a:gd name="T9" fmla="*/ 27 h 147"/>
                  <a:gd name="T10" fmla="*/ 80 w 135"/>
                  <a:gd name="T11" fmla="*/ 8 h 147"/>
                  <a:gd name="T12" fmla="*/ 74 w 135"/>
                  <a:gd name="T13" fmla="*/ 0 h 147"/>
                  <a:gd name="T14" fmla="*/ 60 w 135"/>
                  <a:gd name="T15" fmla="*/ 0 h 147"/>
                  <a:gd name="T16" fmla="*/ 54 w 135"/>
                  <a:gd name="T17" fmla="*/ 8 h 147"/>
                  <a:gd name="T18" fmla="*/ 60 w 135"/>
                  <a:gd name="T19" fmla="*/ 29 h 147"/>
                  <a:gd name="T20" fmla="*/ 50 w 135"/>
                  <a:gd name="T21" fmla="*/ 45 h 147"/>
                  <a:gd name="T22" fmla="*/ 44 w 135"/>
                  <a:gd name="T23" fmla="*/ 52 h 147"/>
                  <a:gd name="T24" fmla="*/ 21 w 135"/>
                  <a:gd name="T25" fmla="*/ 62 h 147"/>
                  <a:gd name="T26" fmla="*/ 4 w 135"/>
                  <a:gd name="T27" fmla="*/ 76 h 147"/>
                  <a:gd name="T28" fmla="*/ 4 w 135"/>
                  <a:gd name="T29" fmla="*/ 90 h 147"/>
                  <a:gd name="T30" fmla="*/ 13 w 135"/>
                  <a:gd name="T31" fmla="*/ 100 h 147"/>
                  <a:gd name="T32" fmla="*/ 45 w 135"/>
                  <a:gd name="T33" fmla="*/ 113 h 147"/>
                  <a:gd name="T34" fmla="*/ 66 w 135"/>
                  <a:gd name="T35" fmla="*/ 147 h 147"/>
                  <a:gd name="T36" fmla="*/ 89 w 135"/>
                  <a:gd name="T37" fmla="*/ 113 h 147"/>
                  <a:gd name="T38" fmla="*/ 116 w 135"/>
                  <a:gd name="T39" fmla="*/ 104 h 147"/>
                  <a:gd name="T40" fmla="*/ 131 w 135"/>
                  <a:gd name="T41" fmla="*/ 91 h 147"/>
                  <a:gd name="T42" fmla="*/ 130 w 135"/>
                  <a:gd name="T43" fmla="*/ 74 h 147"/>
                  <a:gd name="T44" fmla="*/ 120 w 135"/>
                  <a:gd name="T45" fmla="*/ 65 h 147"/>
                  <a:gd name="T46" fmla="*/ 42 w 135"/>
                  <a:gd name="T47" fmla="*/ 59 h 147"/>
                  <a:gd name="T48" fmla="*/ 53 w 135"/>
                  <a:gd name="T49" fmla="*/ 59 h 147"/>
                  <a:gd name="T50" fmla="*/ 84 w 135"/>
                  <a:gd name="T51" fmla="*/ 58 h 147"/>
                  <a:gd name="T52" fmla="*/ 90 w 135"/>
                  <a:gd name="T53" fmla="*/ 58 h 147"/>
                  <a:gd name="T54" fmla="*/ 104 w 135"/>
                  <a:gd name="T55" fmla="*/ 63 h 147"/>
                  <a:gd name="T56" fmla="*/ 104 w 135"/>
                  <a:gd name="T57" fmla="*/ 64 h 147"/>
                  <a:gd name="T58" fmla="*/ 31 w 135"/>
                  <a:gd name="T59" fmla="*/ 64 h 147"/>
                  <a:gd name="T60" fmla="*/ 31 w 135"/>
                  <a:gd name="T61" fmla="*/ 63 h 147"/>
                  <a:gd name="T62" fmla="*/ 42 w 135"/>
                  <a:gd name="T63" fmla="*/ 59 h 147"/>
                  <a:gd name="T64" fmla="*/ 117 w 135"/>
                  <a:gd name="T65" fmla="*/ 87 h 147"/>
                  <a:gd name="T66" fmla="*/ 79 w 135"/>
                  <a:gd name="T67" fmla="*/ 94 h 147"/>
                  <a:gd name="T68" fmla="*/ 23 w 135"/>
                  <a:gd name="T69" fmla="*/ 89 h 147"/>
                  <a:gd name="T70" fmla="*/ 7 w 135"/>
                  <a:gd name="T71" fmla="*/ 81 h 147"/>
                  <a:gd name="T72" fmla="*/ 16 w 135"/>
                  <a:gd name="T73" fmla="*/ 72 h 147"/>
                  <a:gd name="T74" fmla="*/ 18 w 135"/>
                  <a:gd name="T75" fmla="*/ 72 h 147"/>
                  <a:gd name="T76" fmla="*/ 54 w 135"/>
                  <a:gd name="T77" fmla="*/ 81 h 147"/>
                  <a:gd name="T78" fmla="*/ 105 w 135"/>
                  <a:gd name="T79" fmla="*/ 77 h 147"/>
                  <a:gd name="T80" fmla="*/ 116 w 135"/>
                  <a:gd name="T81" fmla="*/ 73 h 147"/>
                  <a:gd name="T82" fmla="*/ 119 w 135"/>
                  <a:gd name="T83" fmla="*/ 72 h 147"/>
                  <a:gd name="T84" fmla="*/ 129 w 135"/>
                  <a:gd name="T85" fmla="*/ 81 h 147"/>
                  <a:gd name="T86" fmla="*/ 117 w 135"/>
                  <a:gd name="T87" fmla="*/ 8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5" h="147">
                    <a:moveTo>
                      <a:pt x="120" y="65"/>
                    </a:moveTo>
                    <a:cubicBezTo>
                      <a:pt x="111" y="59"/>
                      <a:pt x="101" y="55"/>
                      <a:pt x="91" y="52"/>
                    </a:cubicBezTo>
                    <a:cubicBezTo>
                      <a:pt x="85" y="50"/>
                      <a:pt x="83" y="48"/>
                      <a:pt x="83" y="42"/>
                    </a:cubicBezTo>
                    <a:cubicBezTo>
                      <a:pt x="84" y="36"/>
                      <a:pt x="81" y="33"/>
                      <a:pt x="76" y="31"/>
                    </a:cubicBezTo>
                    <a:cubicBezTo>
                      <a:pt x="74" y="30"/>
                      <a:pt x="74" y="29"/>
                      <a:pt x="75" y="27"/>
                    </a:cubicBezTo>
                    <a:cubicBezTo>
                      <a:pt x="77" y="21"/>
                      <a:pt x="78" y="14"/>
                      <a:pt x="80" y="8"/>
                    </a:cubicBezTo>
                    <a:cubicBezTo>
                      <a:pt x="81" y="5"/>
                      <a:pt x="77" y="0"/>
                      <a:pt x="74" y="0"/>
                    </a:cubicBezTo>
                    <a:cubicBezTo>
                      <a:pt x="69" y="0"/>
                      <a:pt x="64" y="0"/>
                      <a:pt x="60" y="0"/>
                    </a:cubicBezTo>
                    <a:cubicBezTo>
                      <a:pt x="56" y="0"/>
                      <a:pt x="53" y="5"/>
                      <a:pt x="54" y="8"/>
                    </a:cubicBezTo>
                    <a:cubicBezTo>
                      <a:pt x="56" y="15"/>
                      <a:pt x="58" y="22"/>
                      <a:pt x="60" y="29"/>
                    </a:cubicBezTo>
                    <a:cubicBezTo>
                      <a:pt x="51" y="32"/>
                      <a:pt x="49" y="37"/>
                      <a:pt x="50" y="45"/>
                    </a:cubicBezTo>
                    <a:cubicBezTo>
                      <a:pt x="50" y="49"/>
                      <a:pt x="48" y="51"/>
                      <a:pt x="44" y="52"/>
                    </a:cubicBezTo>
                    <a:cubicBezTo>
                      <a:pt x="36" y="55"/>
                      <a:pt x="28" y="58"/>
                      <a:pt x="21" y="62"/>
                    </a:cubicBezTo>
                    <a:cubicBezTo>
                      <a:pt x="15" y="65"/>
                      <a:pt x="9" y="70"/>
                      <a:pt x="4" y="76"/>
                    </a:cubicBezTo>
                    <a:cubicBezTo>
                      <a:pt x="0" y="80"/>
                      <a:pt x="0" y="85"/>
                      <a:pt x="4" y="90"/>
                    </a:cubicBezTo>
                    <a:cubicBezTo>
                      <a:pt x="6" y="94"/>
                      <a:pt x="9" y="97"/>
                      <a:pt x="13" y="100"/>
                    </a:cubicBezTo>
                    <a:cubicBezTo>
                      <a:pt x="23" y="107"/>
                      <a:pt x="34" y="111"/>
                      <a:pt x="45" y="113"/>
                    </a:cubicBezTo>
                    <a:cubicBezTo>
                      <a:pt x="48" y="114"/>
                      <a:pt x="61" y="147"/>
                      <a:pt x="66" y="147"/>
                    </a:cubicBezTo>
                    <a:cubicBezTo>
                      <a:pt x="71" y="147"/>
                      <a:pt x="87" y="114"/>
                      <a:pt x="89" y="113"/>
                    </a:cubicBezTo>
                    <a:cubicBezTo>
                      <a:pt x="98" y="110"/>
                      <a:pt x="107" y="107"/>
                      <a:pt x="116" y="104"/>
                    </a:cubicBezTo>
                    <a:cubicBezTo>
                      <a:pt x="122" y="101"/>
                      <a:pt x="127" y="97"/>
                      <a:pt x="131" y="91"/>
                    </a:cubicBezTo>
                    <a:cubicBezTo>
                      <a:pt x="135" y="85"/>
                      <a:pt x="135" y="80"/>
                      <a:pt x="130" y="74"/>
                    </a:cubicBezTo>
                    <a:cubicBezTo>
                      <a:pt x="127" y="71"/>
                      <a:pt x="124" y="68"/>
                      <a:pt x="120" y="65"/>
                    </a:cubicBezTo>
                    <a:close/>
                    <a:moveTo>
                      <a:pt x="42" y="59"/>
                    </a:moveTo>
                    <a:cubicBezTo>
                      <a:pt x="46" y="57"/>
                      <a:pt x="49" y="57"/>
                      <a:pt x="53" y="59"/>
                    </a:cubicBezTo>
                    <a:cubicBezTo>
                      <a:pt x="64" y="62"/>
                      <a:pt x="74" y="61"/>
                      <a:pt x="84" y="58"/>
                    </a:cubicBezTo>
                    <a:cubicBezTo>
                      <a:pt x="86" y="58"/>
                      <a:pt x="88" y="57"/>
                      <a:pt x="90" y="58"/>
                    </a:cubicBezTo>
                    <a:cubicBezTo>
                      <a:pt x="95" y="59"/>
                      <a:pt x="99" y="61"/>
                      <a:pt x="104" y="63"/>
                    </a:cubicBezTo>
                    <a:cubicBezTo>
                      <a:pt x="104" y="63"/>
                      <a:pt x="104" y="64"/>
                      <a:pt x="104" y="64"/>
                    </a:cubicBezTo>
                    <a:cubicBezTo>
                      <a:pt x="80" y="72"/>
                      <a:pt x="56" y="72"/>
                      <a:pt x="31" y="64"/>
                    </a:cubicBezTo>
                    <a:cubicBezTo>
                      <a:pt x="31" y="64"/>
                      <a:pt x="31" y="63"/>
                      <a:pt x="31" y="63"/>
                    </a:cubicBezTo>
                    <a:cubicBezTo>
                      <a:pt x="35" y="62"/>
                      <a:pt x="38" y="60"/>
                      <a:pt x="42" y="59"/>
                    </a:cubicBezTo>
                    <a:close/>
                    <a:moveTo>
                      <a:pt x="117" y="87"/>
                    </a:moveTo>
                    <a:cubicBezTo>
                      <a:pt x="105" y="91"/>
                      <a:pt x="92" y="93"/>
                      <a:pt x="79" y="94"/>
                    </a:cubicBezTo>
                    <a:cubicBezTo>
                      <a:pt x="60" y="95"/>
                      <a:pt x="42" y="94"/>
                      <a:pt x="23" y="89"/>
                    </a:cubicBezTo>
                    <a:cubicBezTo>
                      <a:pt x="18" y="87"/>
                      <a:pt x="12" y="85"/>
                      <a:pt x="7" y="81"/>
                    </a:cubicBezTo>
                    <a:cubicBezTo>
                      <a:pt x="10" y="78"/>
                      <a:pt x="13" y="75"/>
                      <a:pt x="16" y="72"/>
                    </a:cubicBezTo>
                    <a:cubicBezTo>
                      <a:pt x="16" y="72"/>
                      <a:pt x="18" y="72"/>
                      <a:pt x="18" y="72"/>
                    </a:cubicBezTo>
                    <a:cubicBezTo>
                      <a:pt x="29" y="79"/>
                      <a:pt x="42" y="80"/>
                      <a:pt x="54" y="81"/>
                    </a:cubicBezTo>
                    <a:cubicBezTo>
                      <a:pt x="71" y="82"/>
                      <a:pt x="88" y="82"/>
                      <a:pt x="105" y="77"/>
                    </a:cubicBezTo>
                    <a:cubicBezTo>
                      <a:pt x="109" y="76"/>
                      <a:pt x="112" y="74"/>
                      <a:pt x="116" y="73"/>
                    </a:cubicBezTo>
                    <a:cubicBezTo>
                      <a:pt x="117" y="72"/>
                      <a:pt x="119" y="72"/>
                      <a:pt x="119" y="72"/>
                    </a:cubicBezTo>
                    <a:cubicBezTo>
                      <a:pt x="122" y="75"/>
                      <a:pt x="125" y="78"/>
                      <a:pt x="129" y="81"/>
                    </a:cubicBezTo>
                    <a:cubicBezTo>
                      <a:pt x="124" y="83"/>
                      <a:pt x="121" y="85"/>
                      <a:pt x="117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8" name="Freeform 397"/>
              <p:cNvSpPr>
                <a:spLocks noEditPoints="1"/>
              </p:cNvSpPr>
              <p:nvPr/>
            </p:nvSpPr>
            <p:spPr bwMode="auto">
              <a:xfrm>
                <a:off x="5229" y="4194"/>
                <a:ext cx="141" cy="143"/>
              </a:xfrm>
              <a:custGeom>
                <a:avLst/>
                <a:gdLst>
                  <a:gd name="T0" fmla="*/ 93 w 129"/>
                  <a:gd name="T1" fmla="*/ 0 h 131"/>
                  <a:gd name="T2" fmla="*/ 64 w 129"/>
                  <a:gd name="T3" fmla="*/ 15 h 131"/>
                  <a:gd name="T4" fmla="*/ 64 w 129"/>
                  <a:gd name="T5" fmla="*/ 13 h 131"/>
                  <a:gd name="T6" fmla="*/ 60 w 129"/>
                  <a:gd name="T7" fmla="*/ 11 h 131"/>
                  <a:gd name="T8" fmla="*/ 48 w 129"/>
                  <a:gd name="T9" fmla="*/ 13 h 131"/>
                  <a:gd name="T10" fmla="*/ 44 w 129"/>
                  <a:gd name="T11" fmla="*/ 19 h 131"/>
                  <a:gd name="T12" fmla="*/ 48 w 129"/>
                  <a:gd name="T13" fmla="*/ 71 h 131"/>
                  <a:gd name="T14" fmla="*/ 47 w 129"/>
                  <a:gd name="T15" fmla="*/ 74 h 131"/>
                  <a:gd name="T16" fmla="*/ 10 w 129"/>
                  <a:gd name="T17" fmla="*/ 103 h 131"/>
                  <a:gd name="T18" fmla="*/ 2 w 129"/>
                  <a:gd name="T19" fmla="*/ 115 h 131"/>
                  <a:gd name="T20" fmla="*/ 16 w 129"/>
                  <a:gd name="T21" fmla="*/ 130 h 131"/>
                  <a:gd name="T22" fmla="*/ 28 w 129"/>
                  <a:gd name="T23" fmla="*/ 122 h 131"/>
                  <a:gd name="T24" fmla="*/ 55 w 129"/>
                  <a:gd name="T25" fmla="*/ 84 h 131"/>
                  <a:gd name="T26" fmla="*/ 59 w 129"/>
                  <a:gd name="T27" fmla="*/ 82 h 131"/>
                  <a:gd name="T28" fmla="*/ 82 w 129"/>
                  <a:gd name="T29" fmla="*/ 83 h 131"/>
                  <a:gd name="T30" fmla="*/ 112 w 129"/>
                  <a:gd name="T31" fmla="*/ 84 h 131"/>
                  <a:gd name="T32" fmla="*/ 116 w 129"/>
                  <a:gd name="T33" fmla="*/ 82 h 131"/>
                  <a:gd name="T34" fmla="*/ 118 w 129"/>
                  <a:gd name="T35" fmla="*/ 67 h 131"/>
                  <a:gd name="T36" fmla="*/ 116 w 129"/>
                  <a:gd name="T37" fmla="*/ 63 h 131"/>
                  <a:gd name="T38" fmla="*/ 129 w 129"/>
                  <a:gd name="T39" fmla="*/ 36 h 131"/>
                  <a:gd name="T40" fmla="*/ 93 w 129"/>
                  <a:gd name="T41" fmla="*/ 0 h 131"/>
                  <a:gd name="T42" fmla="*/ 113 w 129"/>
                  <a:gd name="T43" fmla="*/ 66 h 131"/>
                  <a:gd name="T44" fmla="*/ 111 w 129"/>
                  <a:gd name="T45" fmla="*/ 76 h 131"/>
                  <a:gd name="T46" fmla="*/ 108 w 129"/>
                  <a:gd name="T47" fmla="*/ 78 h 131"/>
                  <a:gd name="T48" fmla="*/ 72 w 129"/>
                  <a:gd name="T49" fmla="*/ 77 h 131"/>
                  <a:gd name="T50" fmla="*/ 54 w 129"/>
                  <a:gd name="T51" fmla="*/ 75 h 131"/>
                  <a:gd name="T52" fmla="*/ 54 w 129"/>
                  <a:gd name="T53" fmla="*/ 71 h 131"/>
                  <a:gd name="T54" fmla="*/ 52 w 129"/>
                  <a:gd name="T55" fmla="*/ 53 h 131"/>
                  <a:gd name="T56" fmla="*/ 50 w 129"/>
                  <a:gd name="T57" fmla="*/ 22 h 131"/>
                  <a:gd name="T58" fmla="*/ 52 w 129"/>
                  <a:gd name="T59" fmla="*/ 18 h 131"/>
                  <a:gd name="T60" fmla="*/ 61 w 129"/>
                  <a:gd name="T61" fmla="*/ 17 h 131"/>
                  <a:gd name="T62" fmla="*/ 64 w 129"/>
                  <a:gd name="T63" fmla="*/ 16 h 131"/>
                  <a:gd name="T64" fmla="*/ 57 w 129"/>
                  <a:gd name="T65" fmla="*/ 36 h 131"/>
                  <a:gd name="T66" fmla="*/ 94 w 129"/>
                  <a:gd name="T67" fmla="*/ 72 h 131"/>
                  <a:gd name="T68" fmla="*/ 113 w 129"/>
                  <a:gd name="T69" fmla="*/ 66 h 131"/>
                  <a:gd name="T70" fmla="*/ 107 w 129"/>
                  <a:gd name="T71" fmla="*/ 58 h 131"/>
                  <a:gd name="T72" fmla="*/ 71 w 129"/>
                  <a:gd name="T73" fmla="*/ 24 h 131"/>
                  <a:gd name="T74" fmla="*/ 76 w 129"/>
                  <a:gd name="T75" fmla="*/ 13 h 131"/>
                  <a:gd name="T76" fmla="*/ 116 w 129"/>
                  <a:gd name="T77" fmla="*/ 53 h 131"/>
                  <a:gd name="T78" fmla="*/ 107 w 129"/>
                  <a:gd name="T79" fmla="*/ 58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9" h="131">
                    <a:moveTo>
                      <a:pt x="93" y="0"/>
                    </a:moveTo>
                    <a:cubicBezTo>
                      <a:pt x="81" y="0"/>
                      <a:pt x="71" y="6"/>
                      <a:pt x="64" y="15"/>
                    </a:cubicBezTo>
                    <a:cubicBezTo>
                      <a:pt x="64" y="14"/>
                      <a:pt x="65" y="14"/>
                      <a:pt x="64" y="13"/>
                    </a:cubicBezTo>
                    <a:cubicBezTo>
                      <a:pt x="64" y="11"/>
                      <a:pt x="62" y="11"/>
                      <a:pt x="60" y="11"/>
                    </a:cubicBezTo>
                    <a:cubicBezTo>
                      <a:pt x="56" y="12"/>
                      <a:pt x="52" y="13"/>
                      <a:pt x="48" y="13"/>
                    </a:cubicBezTo>
                    <a:cubicBezTo>
                      <a:pt x="44" y="14"/>
                      <a:pt x="43" y="15"/>
                      <a:pt x="44" y="19"/>
                    </a:cubicBezTo>
                    <a:cubicBezTo>
                      <a:pt x="45" y="36"/>
                      <a:pt x="47" y="54"/>
                      <a:pt x="48" y="71"/>
                    </a:cubicBezTo>
                    <a:cubicBezTo>
                      <a:pt x="48" y="72"/>
                      <a:pt x="48" y="74"/>
                      <a:pt x="47" y="74"/>
                    </a:cubicBezTo>
                    <a:cubicBezTo>
                      <a:pt x="35" y="84"/>
                      <a:pt x="22" y="94"/>
                      <a:pt x="10" y="103"/>
                    </a:cubicBezTo>
                    <a:cubicBezTo>
                      <a:pt x="6" y="107"/>
                      <a:pt x="3" y="110"/>
                      <a:pt x="2" y="115"/>
                    </a:cubicBezTo>
                    <a:cubicBezTo>
                      <a:pt x="0" y="124"/>
                      <a:pt x="7" y="131"/>
                      <a:pt x="16" y="130"/>
                    </a:cubicBezTo>
                    <a:cubicBezTo>
                      <a:pt x="21" y="129"/>
                      <a:pt x="25" y="127"/>
                      <a:pt x="28" y="122"/>
                    </a:cubicBezTo>
                    <a:cubicBezTo>
                      <a:pt x="37" y="109"/>
                      <a:pt x="46" y="97"/>
                      <a:pt x="55" y="84"/>
                    </a:cubicBezTo>
                    <a:cubicBezTo>
                      <a:pt x="56" y="83"/>
                      <a:pt x="57" y="82"/>
                      <a:pt x="59" y="82"/>
                    </a:cubicBezTo>
                    <a:cubicBezTo>
                      <a:pt x="66" y="82"/>
                      <a:pt x="74" y="82"/>
                      <a:pt x="82" y="83"/>
                    </a:cubicBezTo>
                    <a:cubicBezTo>
                      <a:pt x="92" y="83"/>
                      <a:pt x="102" y="84"/>
                      <a:pt x="112" y="84"/>
                    </a:cubicBezTo>
                    <a:cubicBezTo>
                      <a:pt x="114" y="84"/>
                      <a:pt x="116" y="84"/>
                      <a:pt x="116" y="82"/>
                    </a:cubicBezTo>
                    <a:cubicBezTo>
                      <a:pt x="117" y="77"/>
                      <a:pt x="118" y="72"/>
                      <a:pt x="118" y="67"/>
                    </a:cubicBezTo>
                    <a:cubicBezTo>
                      <a:pt x="119" y="65"/>
                      <a:pt x="118" y="64"/>
                      <a:pt x="116" y="63"/>
                    </a:cubicBezTo>
                    <a:cubicBezTo>
                      <a:pt x="124" y="57"/>
                      <a:pt x="129" y="47"/>
                      <a:pt x="129" y="36"/>
                    </a:cubicBezTo>
                    <a:cubicBezTo>
                      <a:pt x="129" y="16"/>
                      <a:pt x="113" y="0"/>
                      <a:pt x="93" y="0"/>
                    </a:cubicBezTo>
                    <a:close/>
                    <a:moveTo>
                      <a:pt x="113" y="66"/>
                    </a:moveTo>
                    <a:cubicBezTo>
                      <a:pt x="112" y="70"/>
                      <a:pt x="112" y="73"/>
                      <a:pt x="111" y="76"/>
                    </a:cubicBezTo>
                    <a:cubicBezTo>
                      <a:pt x="111" y="78"/>
                      <a:pt x="110" y="79"/>
                      <a:pt x="108" y="78"/>
                    </a:cubicBezTo>
                    <a:cubicBezTo>
                      <a:pt x="96" y="78"/>
                      <a:pt x="84" y="77"/>
                      <a:pt x="72" y="77"/>
                    </a:cubicBezTo>
                    <a:cubicBezTo>
                      <a:pt x="66" y="76"/>
                      <a:pt x="60" y="76"/>
                      <a:pt x="54" y="75"/>
                    </a:cubicBezTo>
                    <a:cubicBezTo>
                      <a:pt x="54" y="74"/>
                      <a:pt x="54" y="72"/>
                      <a:pt x="54" y="71"/>
                    </a:cubicBezTo>
                    <a:cubicBezTo>
                      <a:pt x="53" y="65"/>
                      <a:pt x="53" y="59"/>
                      <a:pt x="52" y="53"/>
                    </a:cubicBezTo>
                    <a:cubicBezTo>
                      <a:pt x="51" y="43"/>
                      <a:pt x="51" y="32"/>
                      <a:pt x="50" y="22"/>
                    </a:cubicBezTo>
                    <a:cubicBezTo>
                      <a:pt x="49" y="20"/>
                      <a:pt x="50" y="19"/>
                      <a:pt x="52" y="18"/>
                    </a:cubicBezTo>
                    <a:cubicBezTo>
                      <a:pt x="55" y="18"/>
                      <a:pt x="58" y="17"/>
                      <a:pt x="61" y="17"/>
                    </a:cubicBezTo>
                    <a:cubicBezTo>
                      <a:pt x="62" y="17"/>
                      <a:pt x="63" y="16"/>
                      <a:pt x="64" y="16"/>
                    </a:cubicBezTo>
                    <a:cubicBezTo>
                      <a:pt x="60" y="22"/>
                      <a:pt x="57" y="29"/>
                      <a:pt x="57" y="36"/>
                    </a:cubicBezTo>
                    <a:cubicBezTo>
                      <a:pt x="58" y="56"/>
                      <a:pt x="74" y="72"/>
                      <a:pt x="94" y="72"/>
                    </a:cubicBezTo>
                    <a:cubicBezTo>
                      <a:pt x="101" y="72"/>
                      <a:pt x="107" y="70"/>
                      <a:pt x="113" y="66"/>
                    </a:cubicBezTo>
                    <a:close/>
                    <a:moveTo>
                      <a:pt x="107" y="58"/>
                    </a:moveTo>
                    <a:cubicBezTo>
                      <a:pt x="89" y="53"/>
                      <a:pt x="77" y="42"/>
                      <a:pt x="71" y="24"/>
                    </a:cubicBezTo>
                    <a:cubicBezTo>
                      <a:pt x="69" y="18"/>
                      <a:pt x="70" y="17"/>
                      <a:pt x="76" y="13"/>
                    </a:cubicBezTo>
                    <a:cubicBezTo>
                      <a:pt x="82" y="34"/>
                      <a:pt x="95" y="48"/>
                      <a:pt x="116" y="53"/>
                    </a:cubicBezTo>
                    <a:cubicBezTo>
                      <a:pt x="114" y="58"/>
                      <a:pt x="112" y="59"/>
                      <a:pt x="107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9" name="Freeform 398"/>
              <p:cNvSpPr>
                <a:spLocks/>
              </p:cNvSpPr>
              <p:nvPr/>
            </p:nvSpPr>
            <p:spPr bwMode="auto">
              <a:xfrm>
                <a:off x="5915" y="3759"/>
                <a:ext cx="110" cy="110"/>
              </a:xfrm>
              <a:custGeom>
                <a:avLst/>
                <a:gdLst>
                  <a:gd name="T0" fmla="*/ 96 w 101"/>
                  <a:gd name="T1" fmla="*/ 84 h 101"/>
                  <a:gd name="T2" fmla="*/ 83 w 101"/>
                  <a:gd name="T3" fmla="*/ 67 h 101"/>
                  <a:gd name="T4" fmla="*/ 68 w 101"/>
                  <a:gd name="T5" fmla="*/ 67 h 101"/>
                  <a:gd name="T6" fmla="*/ 52 w 101"/>
                  <a:gd name="T7" fmla="*/ 70 h 101"/>
                  <a:gd name="T8" fmla="*/ 34 w 101"/>
                  <a:gd name="T9" fmla="*/ 54 h 101"/>
                  <a:gd name="T10" fmla="*/ 37 w 101"/>
                  <a:gd name="T11" fmla="*/ 32 h 101"/>
                  <a:gd name="T12" fmla="*/ 41 w 101"/>
                  <a:gd name="T13" fmla="*/ 27 h 101"/>
                  <a:gd name="T14" fmla="*/ 40 w 101"/>
                  <a:gd name="T15" fmla="*/ 23 h 101"/>
                  <a:gd name="T16" fmla="*/ 14 w 101"/>
                  <a:gd name="T17" fmla="*/ 3 h 101"/>
                  <a:gd name="T18" fmla="*/ 0 w 101"/>
                  <a:gd name="T19" fmla="*/ 12 h 101"/>
                  <a:gd name="T20" fmla="*/ 4 w 101"/>
                  <a:gd name="T21" fmla="*/ 31 h 101"/>
                  <a:gd name="T22" fmla="*/ 31 w 101"/>
                  <a:gd name="T23" fmla="*/ 73 h 101"/>
                  <a:gd name="T24" fmla="*/ 72 w 101"/>
                  <a:gd name="T25" fmla="*/ 98 h 101"/>
                  <a:gd name="T26" fmla="*/ 90 w 101"/>
                  <a:gd name="T27" fmla="*/ 101 h 101"/>
                  <a:gd name="T28" fmla="*/ 98 w 101"/>
                  <a:gd name="T29" fmla="*/ 89 h 101"/>
                  <a:gd name="T30" fmla="*/ 96 w 101"/>
                  <a:gd name="T31" fmla="*/ 8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101">
                    <a:moveTo>
                      <a:pt x="96" y="84"/>
                    </a:moveTo>
                    <a:cubicBezTo>
                      <a:pt x="92" y="78"/>
                      <a:pt x="88" y="72"/>
                      <a:pt x="83" y="67"/>
                    </a:cubicBezTo>
                    <a:cubicBezTo>
                      <a:pt x="77" y="58"/>
                      <a:pt x="76" y="58"/>
                      <a:pt x="68" y="67"/>
                    </a:cubicBezTo>
                    <a:cubicBezTo>
                      <a:pt x="64" y="71"/>
                      <a:pt x="58" y="72"/>
                      <a:pt x="52" y="70"/>
                    </a:cubicBezTo>
                    <a:cubicBezTo>
                      <a:pt x="44" y="67"/>
                      <a:pt x="38" y="61"/>
                      <a:pt x="34" y="54"/>
                    </a:cubicBezTo>
                    <a:cubicBezTo>
                      <a:pt x="30" y="47"/>
                      <a:pt x="28" y="38"/>
                      <a:pt x="37" y="32"/>
                    </a:cubicBezTo>
                    <a:cubicBezTo>
                      <a:pt x="38" y="31"/>
                      <a:pt x="40" y="29"/>
                      <a:pt x="41" y="27"/>
                    </a:cubicBezTo>
                    <a:cubicBezTo>
                      <a:pt x="41" y="26"/>
                      <a:pt x="41" y="24"/>
                      <a:pt x="40" y="23"/>
                    </a:cubicBezTo>
                    <a:cubicBezTo>
                      <a:pt x="32" y="15"/>
                      <a:pt x="24" y="8"/>
                      <a:pt x="14" y="3"/>
                    </a:cubicBezTo>
                    <a:cubicBezTo>
                      <a:pt x="6" y="0"/>
                      <a:pt x="0" y="3"/>
                      <a:pt x="0" y="12"/>
                    </a:cubicBezTo>
                    <a:cubicBezTo>
                      <a:pt x="1" y="18"/>
                      <a:pt x="2" y="25"/>
                      <a:pt x="4" y="31"/>
                    </a:cubicBezTo>
                    <a:cubicBezTo>
                      <a:pt x="9" y="45"/>
                      <a:pt x="17" y="58"/>
                      <a:pt x="31" y="73"/>
                    </a:cubicBezTo>
                    <a:cubicBezTo>
                      <a:pt x="40" y="82"/>
                      <a:pt x="54" y="92"/>
                      <a:pt x="72" y="98"/>
                    </a:cubicBezTo>
                    <a:cubicBezTo>
                      <a:pt x="77" y="100"/>
                      <a:pt x="84" y="101"/>
                      <a:pt x="90" y="101"/>
                    </a:cubicBezTo>
                    <a:cubicBezTo>
                      <a:pt x="98" y="101"/>
                      <a:pt x="101" y="96"/>
                      <a:pt x="98" y="89"/>
                    </a:cubicBezTo>
                    <a:cubicBezTo>
                      <a:pt x="98" y="87"/>
                      <a:pt x="97" y="85"/>
                      <a:pt x="96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0" name="Freeform 399"/>
              <p:cNvSpPr>
                <a:spLocks/>
              </p:cNvSpPr>
              <p:nvPr/>
            </p:nvSpPr>
            <p:spPr bwMode="auto">
              <a:xfrm>
                <a:off x="5954" y="3757"/>
                <a:ext cx="74" cy="74"/>
              </a:xfrm>
              <a:custGeom>
                <a:avLst/>
                <a:gdLst>
                  <a:gd name="T0" fmla="*/ 40 w 68"/>
                  <a:gd name="T1" fmla="*/ 0 h 68"/>
                  <a:gd name="T2" fmla="*/ 12 w 68"/>
                  <a:gd name="T3" fmla="*/ 26 h 68"/>
                  <a:gd name="T4" fmla="*/ 8 w 68"/>
                  <a:gd name="T5" fmla="*/ 35 h 68"/>
                  <a:gd name="T6" fmla="*/ 3 w 68"/>
                  <a:gd name="T7" fmla="*/ 41 h 68"/>
                  <a:gd name="T8" fmla="*/ 2 w 68"/>
                  <a:gd name="T9" fmla="*/ 48 h 68"/>
                  <a:gd name="T10" fmla="*/ 9 w 68"/>
                  <a:gd name="T11" fmla="*/ 59 h 68"/>
                  <a:gd name="T12" fmla="*/ 12 w 68"/>
                  <a:gd name="T13" fmla="*/ 62 h 68"/>
                  <a:gd name="T14" fmla="*/ 30 w 68"/>
                  <a:gd name="T15" fmla="*/ 62 h 68"/>
                  <a:gd name="T16" fmla="*/ 42 w 68"/>
                  <a:gd name="T17" fmla="*/ 56 h 68"/>
                  <a:gd name="T18" fmla="*/ 68 w 68"/>
                  <a:gd name="T19" fmla="*/ 27 h 68"/>
                  <a:gd name="T20" fmla="*/ 40 w 68"/>
                  <a:gd name="T2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68">
                    <a:moveTo>
                      <a:pt x="40" y="0"/>
                    </a:moveTo>
                    <a:cubicBezTo>
                      <a:pt x="25" y="0"/>
                      <a:pt x="13" y="11"/>
                      <a:pt x="12" y="26"/>
                    </a:cubicBezTo>
                    <a:cubicBezTo>
                      <a:pt x="11" y="29"/>
                      <a:pt x="10" y="32"/>
                      <a:pt x="8" y="35"/>
                    </a:cubicBezTo>
                    <a:cubicBezTo>
                      <a:pt x="7" y="37"/>
                      <a:pt x="5" y="39"/>
                      <a:pt x="3" y="41"/>
                    </a:cubicBezTo>
                    <a:cubicBezTo>
                      <a:pt x="1" y="43"/>
                      <a:pt x="0" y="46"/>
                      <a:pt x="2" y="48"/>
                    </a:cubicBezTo>
                    <a:cubicBezTo>
                      <a:pt x="4" y="52"/>
                      <a:pt x="9" y="60"/>
                      <a:pt x="9" y="59"/>
                    </a:cubicBezTo>
                    <a:cubicBezTo>
                      <a:pt x="10" y="60"/>
                      <a:pt x="11" y="61"/>
                      <a:pt x="12" y="62"/>
                    </a:cubicBezTo>
                    <a:cubicBezTo>
                      <a:pt x="17" y="68"/>
                      <a:pt x="24" y="68"/>
                      <a:pt x="30" y="62"/>
                    </a:cubicBezTo>
                    <a:cubicBezTo>
                      <a:pt x="33" y="59"/>
                      <a:pt x="36" y="56"/>
                      <a:pt x="42" y="56"/>
                    </a:cubicBezTo>
                    <a:cubicBezTo>
                      <a:pt x="57" y="54"/>
                      <a:pt x="68" y="42"/>
                      <a:pt x="68" y="27"/>
                    </a:cubicBezTo>
                    <a:cubicBezTo>
                      <a:pt x="67" y="12"/>
                      <a:pt x="55" y="0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1" name="Freeform 400"/>
              <p:cNvSpPr>
                <a:spLocks noEditPoints="1"/>
              </p:cNvSpPr>
              <p:nvPr/>
            </p:nvSpPr>
            <p:spPr bwMode="auto">
              <a:xfrm>
                <a:off x="5893" y="3809"/>
                <a:ext cx="79" cy="82"/>
              </a:xfrm>
              <a:custGeom>
                <a:avLst/>
                <a:gdLst>
                  <a:gd name="T0" fmla="*/ 22 w 72"/>
                  <a:gd name="T1" fmla="*/ 0 h 75"/>
                  <a:gd name="T2" fmla="*/ 19 w 72"/>
                  <a:gd name="T3" fmla="*/ 11 h 75"/>
                  <a:gd name="T4" fmla="*/ 27 w 72"/>
                  <a:gd name="T5" fmla="*/ 25 h 75"/>
                  <a:gd name="T6" fmla="*/ 0 w 72"/>
                  <a:gd name="T7" fmla="*/ 51 h 75"/>
                  <a:gd name="T8" fmla="*/ 24 w 72"/>
                  <a:gd name="T9" fmla="*/ 75 h 75"/>
                  <a:gd name="T10" fmla="*/ 41 w 72"/>
                  <a:gd name="T11" fmla="*/ 69 h 75"/>
                  <a:gd name="T12" fmla="*/ 51 w 72"/>
                  <a:gd name="T13" fmla="*/ 48 h 75"/>
                  <a:gd name="T14" fmla="*/ 57 w 72"/>
                  <a:gd name="T15" fmla="*/ 52 h 75"/>
                  <a:gd name="T16" fmla="*/ 64 w 72"/>
                  <a:gd name="T17" fmla="*/ 55 h 75"/>
                  <a:gd name="T18" fmla="*/ 72 w 72"/>
                  <a:gd name="T19" fmla="*/ 52 h 75"/>
                  <a:gd name="T20" fmla="*/ 22 w 72"/>
                  <a:gd name="T21" fmla="*/ 0 h 75"/>
                  <a:gd name="T22" fmla="*/ 36 w 72"/>
                  <a:gd name="T23" fmla="*/ 56 h 75"/>
                  <a:gd name="T24" fmla="*/ 25 w 72"/>
                  <a:gd name="T25" fmla="*/ 62 h 75"/>
                  <a:gd name="T26" fmla="*/ 14 w 72"/>
                  <a:gd name="T27" fmla="*/ 55 h 75"/>
                  <a:gd name="T28" fmla="*/ 17 w 72"/>
                  <a:gd name="T29" fmla="*/ 41 h 75"/>
                  <a:gd name="T30" fmla="*/ 20 w 72"/>
                  <a:gd name="T31" fmla="*/ 39 h 75"/>
                  <a:gd name="T32" fmla="*/ 25 w 72"/>
                  <a:gd name="T33" fmla="*/ 40 h 75"/>
                  <a:gd name="T34" fmla="*/ 35 w 72"/>
                  <a:gd name="T35" fmla="*/ 51 h 75"/>
                  <a:gd name="T36" fmla="*/ 36 w 72"/>
                  <a:gd name="T37" fmla="*/ 5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75">
                    <a:moveTo>
                      <a:pt x="22" y="0"/>
                    </a:moveTo>
                    <a:cubicBezTo>
                      <a:pt x="17" y="4"/>
                      <a:pt x="16" y="6"/>
                      <a:pt x="19" y="11"/>
                    </a:cubicBezTo>
                    <a:cubicBezTo>
                      <a:pt x="21" y="15"/>
                      <a:pt x="24" y="20"/>
                      <a:pt x="27" y="25"/>
                    </a:cubicBezTo>
                    <a:cubicBezTo>
                      <a:pt x="9" y="28"/>
                      <a:pt x="0" y="37"/>
                      <a:pt x="0" y="51"/>
                    </a:cubicBezTo>
                    <a:cubicBezTo>
                      <a:pt x="1" y="64"/>
                      <a:pt x="11" y="74"/>
                      <a:pt x="24" y="75"/>
                    </a:cubicBezTo>
                    <a:cubicBezTo>
                      <a:pt x="31" y="75"/>
                      <a:pt x="36" y="74"/>
                      <a:pt x="41" y="69"/>
                    </a:cubicBezTo>
                    <a:cubicBezTo>
                      <a:pt x="48" y="64"/>
                      <a:pt x="51" y="57"/>
                      <a:pt x="51" y="48"/>
                    </a:cubicBezTo>
                    <a:cubicBezTo>
                      <a:pt x="53" y="49"/>
                      <a:pt x="55" y="51"/>
                      <a:pt x="57" y="52"/>
                    </a:cubicBezTo>
                    <a:cubicBezTo>
                      <a:pt x="59" y="53"/>
                      <a:pt x="62" y="54"/>
                      <a:pt x="64" y="55"/>
                    </a:cubicBezTo>
                    <a:cubicBezTo>
                      <a:pt x="67" y="57"/>
                      <a:pt x="70" y="56"/>
                      <a:pt x="72" y="52"/>
                    </a:cubicBezTo>
                    <a:cubicBezTo>
                      <a:pt x="50" y="40"/>
                      <a:pt x="34" y="23"/>
                      <a:pt x="22" y="0"/>
                    </a:cubicBezTo>
                    <a:close/>
                    <a:moveTo>
                      <a:pt x="36" y="56"/>
                    </a:moveTo>
                    <a:cubicBezTo>
                      <a:pt x="34" y="60"/>
                      <a:pt x="30" y="62"/>
                      <a:pt x="25" y="62"/>
                    </a:cubicBezTo>
                    <a:cubicBezTo>
                      <a:pt x="20" y="62"/>
                      <a:pt x="16" y="59"/>
                      <a:pt x="14" y="55"/>
                    </a:cubicBezTo>
                    <a:cubicBezTo>
                      <a:pt x="12" y="50"/>
                      <a:pt x="13" y="45"/>
                      <a:pt x="17" y="41"/>
                    </a:cubicBezTo>
                    <a:cubicBezTo>
                      <a:pt x="18" y="40"/>
                      <a:pt x="19" y="40"/>
                      <a:pt x="20" y="39"/>
                    </a:cubicBezTo>
                    <a:cubicBezTo>
                      <a:pt x="22" y="38"/>
                      <a:pt x="24" y="38"/>
                      <a:pt x="25" y="40"/>
                    </a:cubicBezTo>
                    <a:cubicBezTo>
                      <a:pt x="27" y="45"/>
                      <a:pt x="30" y="49"/>
                      <a:pt x="35" y="51"/>
                    </a:cubicBezTo>
                    <a:cubicBezTo>
                      <a:pt x="38" y="52"/>
                      <a:pt x="38" y="53"/>
                      <a:pt x="36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2" name="Freeform 401"/>
              <p:cNvSpPr>
                <a:spLocks noEditPoints="1"/>
              </p:cNvSpPr>
              <p:nvPr/>
            </p:nvSpPr>
            <p:spPr bwMode="auto">
              <a:xfrm>
                <a:off x="5434" y="3537"/>
                <a:ext cx="165" cy="146"/>
              </a:xfrm>
              <a:custGeom>
                <a:avLst/>
                <a:gdLst>
                  <a:gd name="T0" fmla="*/ 107 w 151"/>
                  <a:gd name="T1" fmla="*/ 4 h 134"/>
                  <a:gd name="T2" fmla="*/ 76 w 151"/>
                  <a:gd name="T3" fmla="*/ 24 h 134"/>
                  <a:gd name="T4" fmla="*/ 45 w 151"/>
                  <a:gd name="T5" fmla="*/ 3 h 134"/>
                  <a:gd name="T6" fmla="*/ 0 w 151"/>
                  <a:gd name="T7" fmla="*/ 39 h 134"/>
                  <a:gd name="T8" fmla="*/ 39 w 151"/>
                  <a:gd name="T9" fmla="*/ 95 h 134"/>
                  <a:gd name="T10" fmla="*/ 73 w 151"/>
                  <a:gd name="T11" fmla="*/ 134 h 134"/>
                  <a:gd name="T12" fmla="*/ 110 w 151"/>
                  <a:gd name="T13" fmla="*/ 96 h 134"/>
                  <a:gd name="T14" fmla="*/ 150 w 151"/>
                  <a:gd name="T15" fmla="*/ 42 h 134"/>
                  <a:gd name="T16" fmla="*/ 107 w 151"/>
                  <a:gd name="T17" fmla="*/ 4 h 134"/>
                  <a:gd name="T18" fmla="*/ 96 w 151"/>
                  <a:gd name="T19" fmla="*/ 85 h 134"/>
                  <a:gd name="T20" fmla="*/ 74 w 151"/>
                  <a:gd name="T21" fmla="*/ 108 h 134"/>
                  <a:gd name="T22" fmla="*/ 54 w 151"/>
                  <a:gd name="T23" fmla="*/ 84 h 134"/>
                  <a:gd name="T24" fmla="*/ 30 w 151"/>
                  <a:gd name="T25" fmla="*/ 50 h 134"/>
                  <a:gd name="T26" fmla="*/ 57 w 151"/>
                  <a:gd name="T27" fmla="*/ 29 h 134"/>
                  <a:gd name="T28" fmla="*/ 76 w 151"/>
                  <a:gd name="T29" fmla="*/ 42 h 134"/>
                  <a:gd name="T30" fmla="*/ 94 w 151"/>
                  <a:gd name="T31" fmla="*/ 30 h 134"/>
                  <a:gd name="T32" fmla="*/ 120 w 151"/>
                  <a:gd name="T33" fmla="*/ 52 h 134"/>
                  <a:gd name="T34" fmla="*/ 96 w 151"/>
                  <a:gd name="T35" fmla="*/ 8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1" h="134">
                    <a:moveTo>
                      <a:pt x="107" y="4"/>
                    </a:moveTo>
                    <a:cubicBezTo>
                      <a:pt x="90" y="5"/>
                      <a:pt x="80" y="15"/>
                      <a:pt x="76" y="24"/>
                    </a:cubicBezTo>
                    <a:cubicBezTo>
                      <a:pt x="71" y="15"/>
                      <a:pt x="62" y="4"/>
                      <a:pt x="45" y="3"/>
                    </a:cubicBezTo>
                    <a:cubicBezTo>
                      <a:pt x="17" y="0"/>
                      <a:pt x="1" y="18"/>
                      <a:pt x="0" y="39"/>
                    </a:cubicBezTo>
                    <a:cubicBezTo>
                      <a:pt x="0" y="59"/>
                      <a:pt x="20" y="76"/>
                      <a:pt x="39" y="95"/>
                    </a:cubicBezTo>
                    <a:cubicBezTo>
                      <a:pt x="55" y="111"/>
                      <a:pt x="73" y="134"/>
                      <a:pt x="73" y="134"/>
                    </a:cubicBezTo>
                    <a:cubicBezTo>
                      <a:pt x="73" y="134"/>
                      <a:pt x="94" y="111"/>
                      <a:pt x="110" y="96"/>
                    </a:cubicBezTo>
                    <a:cubicBezTo>
                      <a:pt x="130" y="78"/>
                      <a:pt x="150" y="62"/>
                      <a:pt x="150" y="42"/>
                    </a:cubicBezTo>
                    <a:cubicBezTo>
                      <a:pt x="151" y="21"/>
                      <a:pt x="135" y="3"/>
                      <a:pt x="107" y="4"/>
                    </a:cubicBezTo>
                    <a:close/>
                    <a:moveTo>
                      <a:pt x="96" y="85"/>
                    </a:moveTo>
                    <a:cubicBezTo>
                      <a:pt x="86" y="94"/>
                      <a:pt x="74" y="108"/>
                      <a:pt x="74" y="108"/>
                    </a:cubicBezTo>
                    <a:cubicBezTo>
                      <a:pt x="74" y="108"/>
                      <a:pt x="63" y="94"/>
                      <a:pt x="54" y="84"/>
                    </a:cubicBezTo>
                    <a:cubicBezTo>
                      <a:pt x="42" y="73"/>
                      <a:pt x="30" y="63"/>
                      <a:pt x="30" y="50"/>
                    </a:cubicBezTo>
                    <a:cubicBezTo>
                      <a:pt x="31" y="38"/>
                      <a:pt x="40" y="28"/>
                      <a:pt x="57" y="29"/>
                    </a:cubicBezTo>
                    <a:cubicBezTo>
                      <a:pt x="67" y="30"/>
                      <a:pt x="73" y="36"/>
                      <a:pt x="76" y="42"/>
                    </a:cubicBezTo>
                    <a:cubicBezTo>
                      <a:pt x="78" y="36"/>
                      <a:pt x="84" y="30"/>
                      <a:pt x="94" y="30"/>
                    </a:cubicBezTo>
                    <a:cubicBezTo>
                      <a:pt x="111" y="29"/>
                      <a:pt x="121" y="40"/>
                      <a:pt x="120" y="52"/>
                    </a:cubicBezTo>
                    <a:cubicBezTo>
                      <a:pt x="120" y="65"/>
                      <a:pt x="108" y="74"/>
                      <a:pt x="96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3" name="Freeform 402"/>
              <p:cNvSpPr>
                <a:spLocks/>
              </p:cNvSpPr>
              <p:nvPr/>
            </p:nvSpPr>
            <p:spPr bwMode="auto">
              <a:xfrm>
                <a:off x="5490" y="3587"/>
                <a:ext cx="53" cy="46"/>
              </a:xfrm>
              <a:custGeom>
                <a:avLst/>
                <a:gdLst>
                  <a:gd name="T0" fmla="*/ 34 w 49"/>
                  <a:gd name="T1" fmla="*/ 1 h 42"/>
                  <a:gd name="T2" fmla="*/ 24 w 49"/>
                  <a:gd name="T3" fmla="*/ 7 h 42"/>
                  <a:gd name="T4" fmla="*/ 15 w 49"/>
                  <a:gd name="T5" fmla="*/ 0 h 42"/>
                  <a:gd name="T6" fmla="*/ 0 w 49"/>
                  <a:gd name="T7" fmla="*/ 12 h 42"/>
                  <a:gd name="T8" fmla="*/ 13 w 49"/>
                  <a:gd name="T9" fmla="*/ 30 h 42"/>
                  <a:gd name="T10" fmla="*/ 24 w 49"/>
                  <a:gd name="T11" fmla="*/ 42 h 42"/>
                  <a:gd name="T12" fmla="*/ 35 w 49"/>
                  <a:gd name="T13" fmla="*/ 30 h 42"/>
                  <a:gd name="T14" fmla="*/ 49 w 49"/>
                  <a:gd name="T15" fmla="*/ 13 h 42"/>
                  <a:gd name="T16" fmla="*/ 34 w 49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42">
                    <a:moveTo>
                      <a:pt x="34" y="1"/>
                    </a:moveTo>
                    <a:cubicBezTo>
                      <a:pt x="29" y="1"/>
                      <a:pt x="26" y="4"/>
                      <a:pt x="24" y="7"/>
                    </a:cubicBezTo>
                    <a:cubicBezTo>
                      <a:pt x="23" y="4"/>
                      <a:pt x="20" y="1"/>
                      <a:pt x="15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3" y="30"/>
                    </a:cubicBezTo>
                    <a:cubicBezTo>
                      <a:pt x="18" y="35"/>
                      <a:pt x="24" y="42"/>
                      <a:pt x="24" y="42"/>
                    </a:cubicBezTo>
                    <a:cubicBezTo>
                      <a:pt x="24" y="42"/>
                      <a:pt x="30" y="35"/>
                      <a:pt x="35" y="30"/>
                    </a:cubicBezTo>
                    <a:cubicBezTo>
                      <a:pt x="42" y="24"/>
                      <a:pt x="48" y="19"/>
                      <a:pt x="49" y="13"/>
                    </a:cubicBezTo>
                    <a:cubicBezTo>
                      <a:pt x="49" y="6"/>
                      <a:pt x="44" y="0"/>
                      <a:pt x="3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4" name="Freeform 403"/>
              <p:cNvSpPr>
                <a:spLocks/>
              </p:cNvSpPr>
              <p:nvPr/>
            </p:nvSpPr>
            <p:spPr bwMode="auto">
              <a:xfrm>
                <a:off x="5224" y="3960"/>
                <a:ext cx="135" cy="162"/>
              </a:xfrm>
              <a:custGeom>
                <a:avLst/>
                <a:gdLst>
                  <a:gd name="T0" fmla="*/ 78 w 124"/>
                  <a:gd name="T1" fmla="*/ 52 h 149"/>
                  <a:gd name="T2" fmla="*/ 68 w 124"/>
                  <a:gd name="T3" fmla="*/ 46 h 149"/>
                  <a:gd name="T4" fmla="*/ 57 w 124"/>
                  <a:gd name="T5" fmla="*/ 40 h 149"/>
                  <a:gd name="T6" fmla="*/ 55 w 124"/>
                  <a:gd name="T7" fmla="*/ 33 h 149"/>
                  <a:gd name="T8" fmla="*/ 54 w 124"/>
                  <a:gd name="T9" fmla="*/ 26 h 149"/>
                  <a:gd name="T10" fmla="*/ 59 w 124"/>
                  <a:gd name="T11" fmla="*/ 26 h 149"/>
                  <a:gd name="T12" fmla="*/ 62 w 124"/>
                  <a:gd name="T13" fmla="*/ 26 h 149"/>
                  <a:gd name="T14" fmla="*/ 77 w 124"/>
                  <a:gd name="T15" fmla="*/ 28 h 149"/>
                  <a:gd name="T16" fmla="*/ 93 w 124"/>
                  <a:gd name="T17" fmla="*/ 31 h 149"/>
                  <a:gd name="T18" fmla="*/ 111 w 124"/>
                  <a:gd name="T19" fmla="*/ 19 h 149"/>
                  <a:gd name="T20" fmla="*/ 102 w 124"/>
                  <a:gd name="T21" fmla="*/ 8 h 149"/>
                  <a:gd name="T22" fmla="*/ 99 w 124"/>
                  <a:gd name="T23" fmla="*/ 3 h 149"/>
                  <a:gd name="T24" fmla="*/ 84 w 124"/>
                  <a:gd name="T25" fmla="*/ 1 h 149"/>
                  <a:gd name="T26" fmla="*/ 64 w 124"/>
                  <a:gd name="T27" fmla="*/ 8 h 149"/>
                  <a:gd name="T28" fmla="*/ 51 w 124"/>
                  <a:gd name="T29" fmla="*/ 9 h 149"/>
                  <a:gd name="T30" fmla="*/ 38 w 124"/>
                  <a:gd name="T31" fmla="*/ 11 h 149"/>
                  <a:gd name="T32" fmla="*/ 19 w 124"/>
                  <a:gd name="T33" fmla="*/ 15 h 149"/>
                  <a:gd name="T34" fmla="*/ 3 w 124"/>
                  <a:gd name="T35" fmla="*/ 32 h 149"/>
                  <a:gd name="T36" fmla="*/ 1 w 124"/>
                  <a:gd name="T37" fmla="*/ 39 h 149"/>
                  <a:gd name="T38" fmla="*/ 5 w 124"/>
                  <a:gd name="T39" fmla="*/ 50 h 149"/>
                  <a:gd name="T40" fmla="*/ 18 w 124"/>
                  <a:gd name="T41" fmla="*/ 55 h 149"/>
                  <a:gd name="T42" fmla="*/ 20 w 124"/>
                  <a:gd name="T43" fmla="*/ 60 h 149"/>
                  <a:gd name="T44" fmla="*/ 25 w 124"/>
                  <a:gd name="T45" fmla="*/ 91 h 149"/>
                  <a:gd name="T46" fmla="*/ 38 w 124"/>
                  <a:gd name="T47" fmla="*/ 112 h 149"/>
                  <a:gd name="T48" fmla="*/ 40 w 124"/>
                  <a:gd name="T49" fmla="*/ 127 h 149"/>
                  <a:gd name="T50" fmla="*/ 34 w 124"/>
                  <a:gd name="T51" fmla="*/ 134 h 149"/>
                  <a:gd name="T52" fmla="*/ 36 w 124"/>
                  <a:gd name="T53" fmla="*/ 144 h 149"/>
                  <a:gd name="T54" fmla="*/ 50 w 124"/>
                  <a:gd name="T55" fmla="*/ 138 h 149"/>
                  <a:gd name="T56" fmla="*/ 55 w 124"/>
                  <a:gd name="T57" fmla="*/ 122 h 149"/>
                  <a:gd name="T58" fmla="*/ 62 w 124"/>
                  <a:gd name="T59" fmla="*/ 131 h 149"/>
                  <a:gd name="T60" fmla="*/ 53 w 124"/>
                  <a:gd name="T61" fmla="*/ 138 h 149"/>
                  <a:gd name="T62" fmla="*/ 60 w 124"/>
                  <a:gd name="T63" fmla="*/ 146 h 149"/>
                  <a:gd name="T64" fmla="*/ 86 w 124"/>
                  <a:gd name="T65" fmla="*/ 148 h 149"/>
                  <a:gd name="T66" fmla="*/ 96 w 124"/>
                  <a:gd name="T67" fmla="*/ 140 h 149"/>
                  <a:gd name="T68" fmla="*/ 103 w 124"/>
                  <a:gd name="T69" fmla="*/ 138 h 149"/>
                  <a:gd name="T70" fmla="*/ 114 w 124"/>
                  <a:gd name="T71" fmla="*/ 142 h 149"/>
                  <a:gd name="T72" fmla="*/ 123 w 124"/>
                  <a:gd name="T73" fmla="*/ 131 h 149"/>
                  <a:gd name="T74" fmla="*/ 119 w 124"/>
                  <a:gd name="T75" fmla="*/ 126 h 149"/>
                  <a:gd name="T76" fmla="*/ 123 w 124"/>
                  <a:gd name="T77" fmla="*/ 110 h 149"/>
                  <a:gd name="T78" fmla="*/ 111 w 124"/>
                  <a:gd name="T79" fmla="*/ 72 h 149"/>
                  <a:gd name="T80" fmla="*/ 78 w 124"/>
                  <a:gd name="T81" fmla="*/ 52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4" h="149">
                    <a:moveTo>
                      <a:pt x="78" y="52"/>
                    </a:moveTo>
                    <a:cubicBezTo>
                      <a:pt x="74" y="51"/>
                      <a:pt x="71" y="49"/>
                      <a:pt x="68" y="46"/>
                    </a:cubicBezTo>
                    <a:cubicBezTo>
                      <a:pt x="64" y="44"/>
                      <a:pt x="58" y="41"/>
                      <a:pt x="57" y="40"/>
                    </a:cubicBezTo>
                    <a:cubicBezTo>
                      <a:pt x="56" y="39"/>
                      <a:pt x="55" y="35"/>
                      <a:pt x="55" y="33"/>
                    </a:cubicBezTo>
                    <a:cubicBezTo>
                      <a:pt x="55" y="30"/>
                      <a:pt x="54" y="26"/>
                      <a:pt x="54" y="26"/>
                    </a:cubicBezTo>
                    <a:cubicBezTo>
                      <a:pt x="54" y="26"/>
                      <a:pt x="55" y="26"/>
                      <a:pt x="59" y="26"/>
                    </a:cubicBezTo>
                    <a:cubicBezTo>
                      <a:pt x="60" y="26"/>
                      <a:pt x="61" y="26"/>
                      <a:pt x="62" y="26"/>
                    </a:cubicBezTo>
                    <a:cubicBezTo>
                      <a:pt x="67" y="26"/>
                      <a:pt x="72" y="26"/>
                      <a:pt x="77" y="28"/>
                    </a:cubicBezTo>
                    <a:cubicBezTo>
                      <a:pt x="83" y="30"/>
                      <a:pt x="86" y="33"/>
                      <a:pt x="93" y="31"/>
                    </a:cubicBezTo>
                    <a:cubicBezTo>
                      <a:pt x="99" y="30"/>
                      <a:pt x="107" y="23"/>
                      <a:pt x="111" y="19"/>
                    </a:cubicBezTo>
                    <a:cubicBezTo>
                      <a:pt x="114" y="15"/>
                      <a:pt x="106" y="10"/>
                      <a:pt x="102" y="8"/>
                    </a:cubicBezTo>
                    <a:cubicBezTo>
                      <a:pt x="105" y="5"/>
                      <a:pt x="103" y="4"/>
                      <a:pt x="99" y="3"/>
                    </a:cubicBezTo>
                    <a:cubicBezTo>
                      <a:pt x="96" y="2"/>
                      <a:pt x="91" y="0"/>
                      <a:pt x="84" y="1"/>
                    </a:cubicBezTo>
                    <a:cubicBezTo>
                      <a:pt x="77" y="2"/>
                      <a:pt x="68" y="7"/>
                      <a:pt x="64" y="8"/>
                    </a:cubicBezTo>
                    <a:cubicBezTo>
                      <a:pt x="60" y="8"/>
                      <a:pt x="53" y="9"/>
                      <a:pt x="51" y="9"/>
                    </a:cubicBezTo>
                    <a:cubicBezTo>
                      <a:pt x="49" y="9"/>
                      <a:pt x="42" y="11"/>
                      <a:pt x="38" y="11"/>
                    </a:cubicBezTo>
                    <a:cubicBezTo>
                      <a:pt x="34" y="12"/>
                      <a:pt x="24" y="13"/>
                      <a:pt x="19" y="15"/>
                    </a:cubicBezTo>
                    <a:cubicBezTo>
                      <a:pt x="14" y="18"/>
                      <a:pt x="6" y="28"/>
                      <a:pt x="3" y="32"/>
                    </a:cubicBezTo>
                    <a:cubicBezTo>
                      <a:pt x="0" y="35"/>
                      <a:pt x="1" y="39"/>
                      <a:pt x="1" y="39"/>
                    </a:cubicBezTo>
                    <a:cubicBezTo>
                      <a:pt x="0" y="40"/>
                      <a:pt x="2" y="45"/>
                      <a:pt x="5" y="50"/>
                    </a:cubicBezTo>
                    <a:cubicBezTo>
                      <a:pt x="7" y="54"/>
                      <a:pt x="16" y="55"/>
                      <a:pt x="18" y="55"/>
                    </a:cubicBezTo>
                    <a:cubicBezTo>
                      <a:pt x="21" y="56"/>
                      <a:pt x="21" y="58"/>
                      <a:pt x="20" y="60"/>
                    </a:cubicBezTo>
                    <a:cubicBezTo>
                      <a:pt x="19" y="62"/>
                      <a:pt x="22" y="81"/>
                      <a:pt x="25" y="91"/>
                    </a:cubicBezTo>
                    <a:cubicBezTo>
                      <a:pt x="28" y="102"/>
                      <a:pt x="37" y="110"/>
                      <a:pt x="38" y="112"/>
                    </a:cubicBezTo>
                    <a:cubicBezTo>
                      <a:pt x="39" y="115"/>
                      <a:pt x="40" y="126"/>
                      <a:pt x="40" y="127"/>
                    </a:cubicBezTo>
                    <a:cubicBezTo>
                      <a:pt x="40" y="129"/>
                      <a:pt x="38" y="130"/>
                      <a:pt x="34" y="134"/>
                    </a:cubicBezTo>
                    <a:cubicBezTo>
                      <a:pt x="29" y="137"/>
                      <a:pt x="31" y="142"/>
                      <a:pt x="36" y="144"/>
                    </a:cubicBezTo>
                    <a:cubicBezTo>
                      <a:pt x="40" y="146"/>
                      <a:pt x="47" y="142"/>
                      <a:pt x="50" y="138"/>
                    </a:cubicBezTo>
                    <a:cubicBezTo>
                      <a:pt x="54" y="134"/>
                      <a:pt x="55" y="127"/>
                      <a:pt x="55" y="122"/>
                    </a:cubicBezTo>
                    <a:cubicBezTo>
                      <a:pt x="56" y="126"/>
                      <a:pt x="59" y="128"/>
                      <a:pt x="62" y="131"/>
                    </a:cubicBezTo>
                    <a:cubicBezTo>
                      <a:pt x="57" y="131"/>
                      <a:pt x="54" y="134"/>
                      <a:pt x="53" y="138"/>
                    </a:cubicBezTo>
                    <a:cubicBezTo>
                      <a:pt x="51" y="142"/>
                      <a:pt x="55" y="145"/>
                      <a:pt x="60" y="146"/>
                    </a:cubicBezTo>
                    <a:cubicBezTo>
                      <a:pt x="64" y="146"/>
                      <a:pt x="79" y="147"/>
                      <a:pt x="86" y="148"/>
                    </a:cubicBezTo>
                    <a:cubicBezTo>
                      <a:pt x="93" y="149"/>
                      <a:pt x="95" y="145"/>
                      <a:pt x="96" y="140"/>
                    </a:cubicBezTo>
                    <a:cubicBezTo>
                      <a:pt x="99" y="140"/>
                      <a:pt x="103" y="138"/>
                      <a:pt x="103" y="138"/>
                    </a:cubicBezTo>
                    <a:cubicBezTo>
                      <a:pt x="103" y="138"/>
                      <a:pt x="108" y="143"/>
                      <a:pt x="114" y="142"/>
                    </a:cubicBezTo>
                    <a:cubicBezTo>
                      <a:pt x="120" y="141"/>
                      <a:pt x="123" y="135"/>
                      <a:pt x="123" y="131"/>
                    </a:cubicBezTo>
                    <a:cubicBezTo>
                      <a:pt x="123" y="126"/>
                      <a:pt x="119" y="126"/>
                      <a:pt x="119" y="126"/>
                    </a:cubicBezTo>
                    <a:cubicBezTo>
                      <a:pt x="119" y="126"/>
                      <a:pt x="122" y="122"/>
                      <a:pt x="123" y="110"/>
                    </a:cubicBezTo>
                    <a:cubicBezTo>
                      <a:pt x="124" y="99"/>
                      <a:pt x="122" y="87"/>
                      <a:pt x="111" y="72"/>
                    </a:cubicBezTo>
                    <a:cubicBezTo>
                      <a:pt x="100" y="58"/>
                      <a:pt x="82" y="53"/>
                      <a:pt x="78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5" name="Rectangle 404"/>
              <p:cNvSpPr>
                <a:spLocks noChangeArrowheads="1"/>
              </p:cNvSpPr>
              <p:nvPr/>
            </p:nvSpPr>
            <p:spPr bwMode="auto">
              <a:xfrm>
                <a:off x="5225" y="3961"/>
                <a:ext cx="133" cy="16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6" name="Freeform 405"/>
              <p:cNvSpPr>
                <a:spLocks noEditPoints="1"/>
              </p:cNvSpPr>
              <p:nvPr/>
            </p:nvSpPr>
            <p:spPr bwMode="auto">
              <a:xfrm>
                <a:off x="5453" y="3305"/>
                <a:ext cx="124" cy="156"/>
              </a:xfrm>
              <a:custGeom>
                <a:avLst/>
                <a:gdLst>
                  <a:gd name="T0" fmla="*/ 103 w 114"/>
                  <a:gd name="T1" fmla="*/ 114 h 144"/>
                  <a:gd name="T2" fmla="*/ 90 w 114"/>
                  <a:gd name="T3" fmla="*/ 111 h 144"/>
                  <a:gd name="T4" fmla="*/ 91 w 114"/>
                  <a:gd name="T5" fmla="*/ 107 h 144"/>
                  <a:gd name="T6" fmla="*/ 107 w 114"/>
                  <a:gd name="T7" fmla="*/ 99 h 144"/>
                  <a:gd name="T8" fmla="*/ 107 w 114"/>
                  <a:gd name="T9" fmla="*/ 92 h 144"/>
                  <a:gd name="T10" fmla="*/ 103 w 114"/>
                  <a:gd name="T11" fmla="*/ 77 h 144"/>
                  <a:gd name="T12" fmla="*/ 86 w 114"/>
                  <a:gd name="T13" fmla="*/ 53 h 144"/>
                  <a:gd name="T14" fmla="*/ 92 w 114"/>
                  <a:gd name="T15" fmla="*/ 35 h 144"/>
                  <a:gd name="T16" fmla="*/ 94 w 114"/>
                  <a:gd name="T17" fmla="*/ 33 h 144"/>
                  <a:gd name="T18" fmla="*/ 100 w 114"/>
                  <a:gd name="T19" fmla="*/ 23 h 144"/>
                  <a:gd name="T20" fmla="*/ 94 w 114"/>
                  <a:gd name="T21" fmla="*/ 5 h 144"/>
                  <a:gd name="T22" fmla="*/ 76 w 114"/>
                  <a:gd name="T23" fmla="*/ 5 h 144"/>
                  <a:gd name="T24" fmla="*/ 72 w 114"/>
                  <a:gd name="T25" fmla="*/ 6 h 144"/>
                  <a:gd name="T26" fmla="*/ 44 w 114"/>
                  <a:gd name="T27" fmla="*/ 6 h 144"/>
                  <a:gd name="T28" fmla="*/ 40 w 114"/>
                  <a:gd name="T29" fmla="*/ 5 h 144"/>
                  <a:gd name="T30" fmla="*/ 19 w 114"/>
                  <a:gd name="T31" fmla="*/ 8 h 144"/>
                  <a:gd name="T32" fmla="*/ 21 w 114"/>
                  <a:gd name="T33" fmla="*/ 32 h 144"/>
                  <a:gd name="T34" fmla="*/ 23 w 114"/>
                  <a:gd name="T35" fmla="*/ 35 h 144"/>
                  <a:gd name="T36" fmla="*/ 30 w 114"/>
                  <a:gd name="T37" fmla="*/ 54 h 144"/>
                  <a:gd name="T38" fmla="*/ 21 w 114"/>
                  <a:gd name="T39" fmla="*/ 65 h 144"/>
                  <a:gd name="T40" fmla="*/ 13 w 114"/>
                  <a:gd name="T41" fmla="*/ 78 h 144"/>
                  <a:gd name="T42" fmla="*/ 9 w 114"/>
                  <a:gd name="T43" fmla="*/ 95 h 144"/>
                  <a:gd name="T44" fmla="*/ 26 w 114"/>
                  <a:gd name="T45" fmla="*/ 107 h 144"/>
                  <a:gd name="T46" fmla="*/ 27 w 114"/>
                  <a:gd name="T47" fmla="*/ 111 h 144"/>
                  <a:gd name="T48" fmla="*/ 12 w 114"/>
                  <a:gd name="T49" fmla="*/ 115 h 144"/>
                  <a:gd name="T50" fmla="*/ 8 w 114"/>
                  <a:gd name="T51" fmla="*/ 136 h 144"/>
                  <a:gd name="T52" fmla="*/ 14 w 114"/>
                  <a:gd name="T53" fmla="*/ 140 h 144"/>
                  <a:gd name="T54" fmla="*/ 38 w 114"/>
                  <a:gd name="T55" fmla="*/ 139 h 144"/>
                  <a:gd name="T56" fmla="*/ 44 w 114"/>
                  <a:gd name="T57" fmla="*/ 132 h 144"/>
                  <a:gd name="T58" fmla="*/ 48 w 114"/>
                  <a:gd name="T59" fmla="*/ 129 h 144"/>
                  <a:gd name="T60" fmla="*/ 69 w 114"/>
                  <a:gd name="T61" fmla="*/ 129 h 144"/>
                  <a:gd name="T62" fmla="*/ 73 w 114"/>
                  <a:gd name="T63" fmla="*/ 132 h 144"/>
                  <a:gd name="T64" fmla="*/ 78 w 114"/>
                  <a:gd name="T65" fmla="*/ 138 h 144"/>
                  <a:gd name="T66" fmla="*/ 105 w 114"/>
                  <a:gd name="T67" fmla="*/ 139 h 144"/>
                  <a:gd name="T68" fmla="*/ 114 w 114"/>
                  <a:gd name="T69" fmla="*/ 125 h 144"/>
                  <a:gd name="T70" fmla="*/ 103 w 114"/>
                  <a:gd name="T71" fmla="*/ 114 h 144"/>
                  <a:gd name="T72" fmla="*/ 18 w 114"/>
                  <a:gd name="T73" fmla="*/ 136 h 144"/>
                  <a:gd name="T74" fmla="*/ 9 w 114"/>
                  <a:gd name="T75" fmla="*/ 126 h 144"/>
                  <a:gd name="T76" fmla="*/ 16 w 114"/>
                  <a:gd name="T77" fmla="*/ 121 h 144"/>
                  <a:gd name="T78" fmla="*/ 27 w 114"/>
                  <a:gd name="T79" fmla="*/ 129 h 144"/>
                  <a:gd name="T80" fmla="*/ 18 w 114"/>
                  <a:gd name="T81" fmla="*/ 136 h 144"/>
                  <a:gd name="T82" fmla="*/ 45 w 114"/>
                  <a:gd name="T83" fmla="*/ 36 h 144"/>
                  <a:gd name="T84" fmla="*/ 39 w 114"/>
                  <a:gd name="T85" fmla="*/ 30 h 144"/>
                  <a:gd name="T86" fmla="*/ 45 w 114"/>
                  <a:gd name="T87" fmla="*/ 24 h 144"/>
                  <a:gd name="T88" fmla="*/ 51 w 114"/>
                  <a:gd name="T89" fmla="*/ 30 h 144"/>
                  <a:gd name="T90" fmla="*/ 45 w 114"/>
                  <a:gd name="T91" fmla="*/ 36 h 144"/>
                  <a:gd name="T92" fmla="*/ 72 w 114"/>
                  <a:gd name="T93" fmla="*/ 36 h 144"/>
                  <a:gd name="T94" fmla="*/ 66 w 114"/>
                  <a:gd name="T95" fmla="*/ 30 h 144"/>
                  <a:gd name="T96" fmla="*/ 72 w 114"/>
                  <a:gd name="T97" fmla="*/ 24 h 144"/>
                  <a:gd name="T98" fmla="*/ 78 w 114"/>
                  <a:gd name="T99" fmla="*/ 30 h 144"/>
                  <a:gd name="T100" fmla="*/ 72 w 114"/>
                  <a:gd name="T101" fmla="*/ 36 h 144"/>
                  <a:gd name="T102" fmla="*/ 98 w 114"/>
                  <a:gd name="T103" fmla="*/ 136 h 144"/>
                  <a:gd name="T104" fmla="*/ 90 w 114"/>
                  <a:gd name="T105" fmla="*/ 128 h 144"/>
                  <a:gd name="T106" fmla="*/ 102 w 114"/>
                  <a:gd name="T107" fmla="*/ 121 h 144"/>
                  <a:gd name="T108" fmla="*/ 108 w 114"/>
                  <a:gd name="T109" fmla="*/ 126 h 144"/>
                  <a:gd name="T110" fmla="*/ 98 w 114"/>
                  <a:gd name="T111" fmla="*/ 13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4" h="144">
                    <a:moveTo>
                      <a:pt x="103" y="114"/>
                    </a:moveTo>
                    <a:cubicBezTo>
                      <a:pt x="99" y="112"/>
                      <a:pt x="95" y="112"/>
                      <a:pt x="90" y="111"/>
                    </a:cubicBezTo>
                    <a:cubicBezTo>
                      <a:pt x="91" y="110"/>
                      <a:pt x="91" y="108"/>
                      <a:pt x="91" y="107"/>
                    </a:cubicBezTo>
                    <a:cubicBezTo>
                      <a:pt x="99" y="110"/>
                      <a:pt x="105" y="107"/>
                      <a:pt x="107" y="99"/>
                    </a:cubicBezTo>
                    <a:cubicBezTo>
                      <a:pt x="108" y="97"/>
                      <a:pt x="108" y="94"/>
                      <a:pt x="107" y="92"/>
                    </a:cubicBezTo>
                    <a:cubicBezTo>
                      <a:pt x="106" y="87"/>
                      <a:pt x="105" y="82"/>
                      <a:pt x="103" y="77"/>
                    </a:cubicBezTo>
                    <a:cubicBezTo>
                      <a:pt x="99" y="68"/>
                      <a:pt x="93" y="59"/>
                      <a:pt x="86" y="53"/>
                    </a:cubicBezTo>
                    <a:cubicBezTo>
                      <a:pt x="88" y="47"/>
                      <a:pt x="90" y="41"/>
                      <a:pt x="92" y="35"/>
                    </a:cubicBezTo>
                    <a:cubicBezTo>
                      <a:pt x="92" y="34"/>
                      <a:pt x="93" y="33"/>
                      <a:pt x="94" y="33"/>
                    </a:cubicBezTo>
                    <a:cubicBezTo>
                      <a:pt x="97" y="30"/>
                      <a:pt x="99" y="27"/>
                      <a:pt x="100" y="23"/>
                    </a:cubicBezTo>
                    <a:cubicBezTo>
                      <a:pt x="102" y="17"/>
                      <a:pt x="99" y="9"/>
                      <a:pt x="94" y="5"/>
                    </a:cubicBezTo>
                    <a:cubicBezTo>
                      <a:pt x="89" y="1"/>
                      <a:pt x="82" y="1"/>
                      <a:pt x="76" y="5"/>
                    </a:cubicBezTo>
                    <a:cubicBezTo>
                      <a:pt x="75" y="6"/>
                      <a:pt x="73" y="6"/>
                      <a:pt x="72" y="6"/>
                    </a:cubicBezTo>
                    <a:cubicBezTo>
                      <a:pt x="63" y="3"/>
                      <a:pt x="53" y="3"/>
                      <a:pt x="44" y="6"/>
                    </a:cubicBezTo>
                    <a:cubicBezTo>
                      <a:pt x="43" y="6"/>
                      <a:pt x="41" y="6"/>
                      <a:pt x="40" y="5"/>
                    </a:cubicBezTo>
                    <a:cubicBezTo>
                      <a:pt x="32" y="0"/>
                      <a:pt x="24" y="1"/>
                      <a:pt x="19" y="8"/>
                    </a:cubicBezTo>
                    <a:cubicBezTo>
                      <a:pt x="14" y="16"/>
                      <a:pt x="14" y="26"/>
                      <a:pt x="21" y="32"/>
                    </a:cubicBezTo>
                    <a:cubicBezTo>
                      <a:pt x="22" y="33"/>
                      <a:pt x="23" y="34"/>
                      <a:pt x="23" y="35"/>
                    </a:cubicBezTo>
                    <a:cubicBezTo>
                      <a:pt x="26" y="41"/>
                      <a:pt x="28" y="47"/>
                      <a:pt x="30" y="54"/>
                    </a:cubicBezTo>
                    <a:cubicBezTo>
                      <a:pt x="27" y="57"/>
                      <a:pt x="24" y="61"/>
                      <a:pt x="21" y="65"/>
                    </a:cubicBezTo>
                    <a:cubicBezTo>
                      <a:pt x="18" y="69"/>
                      <a:pt x="15" y="74"/>
                      <a:pt x="13" y="78"/>
                    </a:cubicBezTo>
                    <a:cubicBezTo>
                      <a:pt x="11" y="83"/>
                      <a:pt x="10" y="89"/>
                      <a:pt x="9" y="95"/>
                    </a:cubicBezTo>
                    <a:cubicBezTo>
                      <a:pt x="9" y="107"/>
                      <a:pt x="17" y="111"/>
                      <a:pt x="26" y="107"/>
                    </a:cubicBezTo>
                    <a:cubicBezTo>
                      <a:pt x="26" y="109"/>
                      <a:pt x="26" y="110"/>
                      <a:pt x="27" y="111"/>
                    </a:cubicBezTo>
                    <a:cubicBezTo>
                      <a:pt x="21" y="112"/>
                      <a:pt x="16" y="113"/>
                      <a:pt x="12" y="115"/>
                    </a:cubicBezTo>
                    <a:cubicBezTo>
                      <a:pt x="2" y="119"/>
                      <a:pt x="0" y="129"/>
                      <a:pt x="8" y="136"/>
                    </a:cubicBezTo>
                    <a:cubicBezTo>
                      <a:pt x="10" y="138"/>
                      <a:pt x="12" y="140"/>
                      <a:pt x="14" y="140"/>
                    </a:cubicBezTo>
                    <a:cubicBezTo>
                      <a:pt x="22" y="143"/>
                      <a:pt x="30" y="142"/>
                      <a:pt x="38" y="139"/>
                    </a:cubicBezTo>
                    <a:cubicBezTo>
                      <a:pt x="41" y="138"/>
                      <a:pt x="43" y="135"/>
                      <a:pt x="44" y="132"/>
                    </a:cubicBezTo>
                    <a:cubicBezTo>
                      <a:pt x="44" y="129"/>
                      <a:pt x="46" y="129"/>
                      <a:pt x="48" y="129"/>
                    </a:cubicBezTo>
                    <a:cubicBezTo>
                      <a:pt x="55" y="130"/>
                      <a:pt x="62" y="130"/>
                      <a:pt x="69" y="129"/>
                    </a:cubicBezTo>
                    <a:cubicBezTo>
                      <a:pt x="71" y="129"/>
                      <a:pt x="72" y="129"/>
                      <a:pt x="73" y="132"/>
                    </a:cubicBezTo>
                    <a:cubicBezTo>
                      <a:pt x="74" y="134"/>
                      <a:pt x="76" y="137"/>
                      <a:pt x="78" y="138"/>
                    </a:cubicBezTo>
                    <a:cubicBezTo>
                      <a:pt x="87" y="143"/>
                      <a:pt x="96" y="144"/>
                      <a:pt x="105" y="139"/>
                    </a:cubicBezTo>
                    <a:cubicBezTo>
                      <a:pt x="111" y="136"/>
                      <a:pt x="114" y="132"/>
                      <a:pt x="114" y="125"/>
                    </a:cubicBezTo>
                    <a:cubicBezTo>
                      <a:pt x="113" y="118"/>
                      <a:pt x="108" y="115"/>
                      <a:pt x="103" y="114"/>
                    </a:cubicBezTo>
                    <a:close/>
                    <a:moveTo>
                      <a:pt x="18" y="136"/>
                    </a:moveTo>
                    <a:cubicBezTo>
                      <a:pt x="13" y="136"/>
                      <a:pt x="9" y="131"/>
                      <a:pt x="9" y="126"/>
                    </a:cubicBezTo>
                    <a:cubicBezTo>
                      <a:pt x="9" y="122"/>
                      <a:pt x="11" y="121"/>
                      <a:pt x="16" y="121"/>
                    </a:cubicBezTo>
                    <a:cubicBezTo>
                      <a:pt x="24" y="121"/>
                      <a:pt x="27" y="124"/>
                      <a:pt x="27" y="129"/>
                    </a:cubicBezTo>
                    <a:cubicBezTo>
                      <a:pt x="27" y="133"/>
                      <a:pt x="24" y="136"/>
                      <a:pt x="18" y="136"/>
                    </a:cubicBezTo>
                    <a:close/>
                    <a:moveTo>
                      <a:pt x="45" y="36"/>
                    </a:moveTo>
                    <a:cubicBezTo>
                      <a:pt x="42" y="36"/>
                      <a:pt x="39" y="33"/>
                      <a:pt x="39" y="30"/>
                    </a:cubicBezTo>
                    <a:cubicBezTo>
                      <a:pt x="39" y="27"/>
                      <a:pt x="42" y="24"/>
                      <a:pt x="45" y="24"/>
                    </a:cubicBezTo>
                    <a:cubicBezTo>
                      <a:pt x="48" y="24"/>
                      <a:pt x="51" y="27"/>
                      <a:pt x="51" y="30"/>
                    </a:cubicBezTo>
                    <a:cubicBezTo>
                      <a:pt x="51" y="33"/>
                      <a:pt x="48" y="36"/>
                      <a:pt x="45" y="36"/>
                    </a:cubicBezTo>
                    <a:close/>
                    <a:moveTo>
                      <a:pt x="72" y="36"/>
                    </a:moveTo>
                    <a:cubicBezTo>
                      <a:pt x="69" y="36"/>
                      <a:pt x="66" y="33"/>
                      <a:pt x="66" y="30"/>
                    </a:cubicBezTo>
                    <a:cubicBezTo>
                      <a:pt x="66" y="27"/>
                      <a:pt x="69" y="24"/>
                      <a:pt x="72" y="24"/>
                    </a:cubicBezTo>
                    <a:cubicBezTo>
                      <a:pt x="75" y="24"/>
                      <a:pt x="78" y="27"/>
                      <a:pt x="78" y="30"/>
                    </a:cubicBezTo>
                    <a:cubicBezTo>
                      <a:pt x="78" y="33"/>
                      <a:pt x="75" y="36"/>
                      <a:pt x="72" y="36"/>
                    </a:cubicBezTo>
                    <a:close/>
                    <a:moveTo>
                      <a:pt x="98" y="136"/>
                    </a:moveTo>
                    <a:cubicBezTo>
                      <a:pt x="93" y="136"/>
                      <a:pt x="90" y="133"/>
                      <a:pt x="90" y="128"/>
                    </a:cubicBezTo>
                    <a:cubicBezTo>
                      <a:pt x="90" y="123"/>
                      <a:pt x="94" y="121"/>
                      <a:pt x="102" y="121"/>
                    </a:cubicBezTo>
                    <a:cubicBezTo>
                      <a:pt x="106" y="121"/>
                      <a:pt x="108" y="123"/>
                      <a:pt x="108" y="126"/>
                    </a:cubicBezTo>
                    <a:cubicBezTo>
                      <a:pt x="108" y="132"/>
                      <a:pt x="103" y="136"/>
                      <a:pt x="98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7" name="Group 607"/>
            <p:cNvGrpSpPr>
              <a:grpSpLocks/>
            </p:cNvGrpSpPr>
            <p:nvPr/>
          </p:nvGrpSpPr>
          <p:grpSpPr bwMode="auto">
            <a:xfrm>
              <a:off x="511" y="2179"/>
              <a:ext cx="5522" cy="2158"/>
              <a:chOff x="511" y="2179"/>
              <a:chExt cx="5522" cy="2158"/>
            </a:xfrm>
          </p:grpSpPr>
          <p:sp>
            <p:nvSpPr>
              <p:cNvPr id="2187" name="Freeform 407"/>
              <p:cNvSpPr>
                <a:spLocks noEditPoints="1"/>
              </p:cNvSpPr>
              <p:nvPr/>
            </p:nvSpPr>
            <p:spPr bwMode="auto">
              <a:xfrm>
                <a:off x="5445" y="3973"/>
                <a:ext cx="155" cy="142"/>
              </a:xfrm>
              <a:custGeom>
                <a:avLst/>
                <a:gdLst>
                  <a:gd name="T0" fmla="*/ 135 w 142"/>
                  <a:gd name="T1" fmla="*/ 38 h 131"/>
                  <a:gd name="T2" fmla="*/ 104 w 142"/>
                  <a:gd name="T3" fmla="*/ 56 h 131"/>
                  <a:gd name="T4" fmla="*/ 53 w 142"/>
                  <a:gd name="T5" fmla="*/ 56 h 131"/>
                  <a:gd name="T6" fmla="*/ 53 w 142"/>
                  <a:gd name="T7" fmla="*/ 0 h 131"/>
                  <a:gd name="T8" fmla="*/ 0 w 142"/>
                  <a:gd name="T9" fmla="*/ 65 h 131"/>
                  <a:gd name="T10" fmla="*/ 3 w 142"/>
                  <a:gd name="T11" fmla="*/ 87 h 131"/>
                  <a:gd name="T12" fmla="*/ 31 w 142"/>
                  <a:gd name="T13" fmla="*/ 87 h 131"/>
                  <a:gd name="T14" fmla="*/ 48 w 142"/>
                  <a:gd name="T15" fmla="*/ 96 h 131"/>
                  <a:gd name="T16" fmla="*/ 38 w 142"/>
                  <a:gd name="T17" fmla="*/ 101 h 131"/>
                  <a:gd name="T18" fmla="*/ 25 w 142"/>
                  <a:gd name="T19" fmla="*/ 96 h 131"/>
                  <a:gd name="T20" fmla="*/ 8 w 142"/>
                  <a:gd name="T21" fmla="*/ 113 h 131"/>
                  <a:gd name="T22" fmla="*/ 25 w 142"/>
                  <a:gd name="T23" fmla="*/ 131 h 131"/>
                  <a:gd name="T24" fmla="*/ 42 w 142"/>
                  <a:gd name="T25" fmla="*/ 113 h 131"/>
                  <a:gd name="T26" fmla="*/ 42 w 142"/>
                  <a:gd name="T27" fmla="*/ 110 h 131"/>
                  <a:gd name="T28" fmla="*/ 58 w 142"/>
                  <a:gd name="T29" fmla="*/ 102 h 131"/>
                  <a:gd name="T30" fmla="*/ 76 w 142"/>
                  <a:gd name="T31" fmla="*/ 111 h 131"/>
                  <a:gd name="T32" fmla="*/ 75 w 142"/>
                  <a:gd name="T33" fmla="*/ 113 h 131"/>
                  <a:gd name="T34" fmla="*/ 93 w 142"/>
                  <a:gd name="T35" fmla="*/ 131 h 131"/>
                  <a:gd name="T36" fmla="*/ 110 w 142"/>
                  <a:gd name="T37" fmla="*/ 113 h 131"/>
                  <a:gd name="T38" fmla="*/ 93 w 142"/>
                  <a:gd name="T39" fmla="*/ 96 h 131"/>
                  <a:gd name="T40" fmla="*/ 79 w 142"/>
                  <a:gd name="T41" fmla="*/ 102 h 131"/>
                  <a:gd name="T42" fmla="*/ 69 w 142"/>
                  <a:gd name="T43" fmla="*/ 96 h 131"/>
                  <a:gd name="T44" fmla="*/ 88 w 142"/>
                  <a:gd name="T45" fmla="*/ 87 h 131"/>
                  <a:gd name="T46" fmla="*/ 117 w 142"/>
                  <a:gd name="T47" fmla="*/ 87 h 131"/>
                  <a:gd name="T48" fmla="*/ 120 w 142"/>
                  <a:gd name="T49" fmla="*/ 65 h 131"/>
                  <a:gd name="T50" fmla="*/ 120 w 142"/>
                  <a:gd name="T51" fmla="*/ 57 h 131"/>
                  <a:gd name="T52" fmla="*/ 140 w 142"/>
                  <a:gd name="T53" fmla="*/ 45 h 131"/>
                  <a:gd name="T54" fmla="*/ 141 w 142"/>
                  <a:gd name="T55" fmla="*/ 40 h 131"/>
                  <a:gd name="T56" fmla="*/ 135 w 142"/>
                  <a:gd name="T57" fmla="*/ 38 h 131"/>
                  <a:gd name="T58" fmla="*/ 59 w 142"/>
                  <a:gd name="T59" fmla="*/ 91 h 131"/>
                  <a:gd name="T60" fmla="*/ 52 w 142"/>
                  <a:gd name="T61" fmla="*/ 87 h 131"/>
                  <a:gd name="T62" fmla="*/ 66 w 142"/>
                  <a:gd name="T63" fmla="*/ 87 h 131"/>
                  <a:gd name="T64" fmla="*/ 59 w 142"/>
                  <a:gd name="T65" fmla="*/ 9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2" h="131">
                    <a:moveTo>
                      <a:pt x="135" y="38"/>
                    </a:moveTo>
                    <a:cubicBezTo>
                      <a:pt x="104" y="56"/>
                      <a:pt x="104" y="56"/>
                      <a:pt x="104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23" y="4"/>
                      <a:pt x="0" y="32"/>
                      <a:pt x="0" y="65"/>
                    </a:cubicBezTo>
                    <a:cubicBezTo>
                      <a:pt x="0" y="73"/>
                      <a:pt x="1" y="80"/>
                      <a:pt x="3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4" y="98"/>
                      <a:pt x="30" y="96"/>
                      <a:pt x="25" y="96"/>
                    </a:cubicBezTo>
                    <a:cubicBezTo>
                      <a:pt x="15" y="96"/>
                      <a:pt x="8" y="104"/>
                      <a:pt x="8" y="113"/>
                    </a:cubicBezTo>
                    <a:cubicBezTo>
                      <a:pt x="8" y="123"/>
                      <a:pt x="15" y="131"/>
                      <a:pt x="25" y="131"/>
                    </a:cubicBezTo>
                    <a:cubicBezTo>
                      <a:pt x="35" y="131"/>
                      <a:pt x="42" y="123"/>
                      <a:pt x="42" y="113"/>
                    </a:cubicBezTo>
                    <a:cubicBezTo>
                      <a:pt x="42" y="112"/>
                      <a:pt x="42" y="111"/>
                      <a:pt x="42" y="110"/>
                    </a:cubicBezTo>
                    <a:cubicBezTo>
                      <a:pt x="58" y="102"/>
                      <a:pt x="58" y="102"/>
                      <a:pt x="58" y="102"/>
                    </a:cubicBezTo>
                    <a:cubicBezTo>
                      <a:pt x="76" y="111"/>
                      <a:pt x="76" y="111"/>
                      <a:pt x="76" y="111"/>
                    </a:cubicBezTo>
                    <a:cubicBezTo>
                      <a:pt x="75" y="112"/>
                      <a:pt x="75" y="113"/>
                      <a:pt x="75" y="113"/>
                    </a:cubicBezTo>
                    <a:cubicBezTo>
                      <a:pt x="75" y="123"/>
                      <a:pt x="83" y="131"/>
                      <a:pt x="93" y="131"/>
                    </a:cubicBezTo>
                    <a:cubicBezTo>
                      <a:pt x="102" y="131"/>
                      <a:pt x="110" y="123"/>
                      <a:pt x="110" y="113"/>
                    </a:cubicBezTo>
                    <a:cubicBezTo>
                      <a:pt x="110" y="104"/>
                      <a:pt x="102" y="96"/>
                      <a:pt x="93" y="96"/>
                    </a:cubicBezTo>
                    <a:cubicBezTo>
                      <a:pt x="87" y="96"/>
                      <a:pt x="83" y="98"/>
                      <a:pt x="79" y="102"/>
                    </a:cubicBezTo>
                    <a:cubicBezTo>
                      <a:pt x="69" y="96"/>
                      <a:pt x="69" y="96"/>
                      <a:pt x="69" y="96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117" y="87"/>
                      <a:pt x="117" y="87"/>
                      <a:pt x="117" y="87"/>
                    </a:cubicBezTo>
                    <a:cubicBezTo>
                      <a:pt x="119" y="80"/>
                      <a:pt x="120" y="73"/>
                      <a:pt x="120" y="65"/>
                    </a:cubicBezTo>
                    <a:cubicBezTo>
                      <a:pt x="120" y="62"/>
                      <a:pt x="120" y="59"/>
                      <a:pt x="120" y="57"/>
                    </a:cubicBezTo>
                    <a:cubicBezTo>
                      <a:pt x="140" y="45"/>
                      <a:pt x="140" y="45"/>
                      <a:pt x="140" y="45"/>
                    </a:cubicBezTo>
                    <a:cubicBezTo>
                      <a:pt x="142" y="44"/>
                      <a:pt x="142" y="42"/>
                      <a:pt x="141" y="40"/>
                    </a:cubicBezTo>
                    <a:cubicBezTo>
                      <a:pt x="140" y="38"/>
                      <a:pt x="138" y="37"/>
                      <a:pt x="135" y="38"/>
                    </a:cubicBezTo>
                    <a:close/>
                    <a:moveTo>
                      <a:pt x="59" y="91"/>
                    </a:moveTo>
                    <a:cubicBezTo>
                      <a:pt x="52" y="87"/>
                      <a:pt x="52" y="87"/>
                      <a:pt x="52" y="87"/>
                    </a:cubicBezTo>
                    <a:cubicBezTo>
                      <a:pt x="66" y="87"/>
                      <a:pt x="66" y="87"/>
                      <a:pt x="66" y="87"/>
                    </a:cubicBezTo>
                    <a:lnTo>
                      <a:pt x="59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8" name="Freeform 408"/>
              <p:cNvSpPr>
                <a:spLocks noEditPoints="1"/>
              </p:cNvSpPr>
              <p:nvPr/>
            </p:nvSpPr>
            <p:spPr bwMode="auto">
              <a:xfrm>
                <a:off x="5657" y="3998"/>
                <a:ext cx="163" cy="99"/>
              </a:xfrm>
              <a:custGeom>
                <a:avLst/>
                <a:gdLst>
                  <a:gd name="T0" fmla="*/ 145 w 150"/>
                  <a:gd name="T1" fmla="*/ 10 h 91"/>
                  <a:gd name="T2" fmla="*/ 141 w 150"/>
                  <a:gd name="T3" fmla="*/ 0 h 91"/>
                  <a:gd name="T4" fmla="*/ 134 w 150"/>
                  <a:gd name="T5" fmla="*/ 3 h 91"/>
                  <a:gd name="T6" fmla="*/ 17 w 150"/>
                  <a:gd name="T7" fmla="*/ 10 h 91"/>
                  <a:gd name="T8" fmla="*/ 13 w 150"/>
                  <a:gd name="T9" fmla="*/ 0 h 91"/>
                  <a:gd name="T10" fmla="*/ 5 w 150"/>
                  <a:gd name="T11" fmla="*/ 3 h 91"/>
                  <a:gd name="T12" fmla="*/ 4 w 150"/>
                  <a:gd name="T13" fmla="*/ 10 h 91"/>
                  <a:gd name="T14" fmla="*/ 0 w 150"/>
                  <a:gd name="T15" fmla="*/ 17 h 91"/>
                  <a:gd name="T16" fmla="*/ 5 w 150"/>
                  <a:gd name="T17" fmla="*/ 21 h 91"/>
                  <a:gd name="T18" fmla="*/ 4 w 150"/>
                  <a:gd name="T19" fmla="*/ 71 h 91"/>
                  <a:gd name="T20" fmla="*/ 0 w 150"/>
                  <a:gd name="T21" fmla="*/ 78 h 91"/>
                  <a:gd name="T22" fmla="*/ 19 w 150"/>
                  <a:gd name="T23" fmla="*/ 82 h 91"/>
                  <a:gd name="T24" fmla="*/ 21 w 150"/>
                  <a:gd name="T25" fmla="*/ 91 h 91"/>
                  <a:gd name="T26" fmla="*/ 28 w 150"/>
                  <a:gd name="T27" fmla="*/ 87 h 91"/>
                  <a:gd name="T28" fmla="*/ 123 w 150"/>
                  <a:gd name="T29" fmla="*/ 82 h 91"/>
                  <a:gd name="T30" fmla="*/ 125 w 150"/>
                  <a:gd name="T31" fmla="*/ 91 h 91"/>
                  <a:gd name="T32" fmla="*/ 133 w 150"/>
                  <a:gd name="T33" fmla="*/ 87 h 91"/>
                  <a:gd name="T34" fmla="*/ 146 w 150"/>
                  <a:gd name="T35" fmla="*/ 82 h 91"/>
                  <a:gd name="T36" fmla="*/ 150 w 150"/>
                  <a:gd name="T37" fmla="*/ 75 h 91"/>
                  <a:gd name="T38" fmla="*/ 145 w 150"/>
                  <a:gd name="T39" fmla="*/ 71 h 91"/>
                  <a:gd name="T40" fmla="*/ 146 w 150"/>
                  <a:gd name="T41" fmla="*/ 21 h 91"/>
                  <a:gd name="T42" fmla="*/ 150 w 150"/>
                  <a:gd name="T43" fmla="*/ 14 h 91"/>
                  <a:gd name="T44" fmla="*/ 28 w 150"/>
                  <a:gd name="T45" fmla="*/ 71 h 91"/>
                  <a:gd name="T46" fmla="*/ 17 w 150"/>
                  <a:gd name="T47" fmla="*/ 60 h 91"/>
                  <a:gd name="T48" fmla="*/ 28 w 150"/>
                  <a:gd name="T49" fmla="*/ 71 h 91"/>
                  <a:gd name="T50" fmla="*/ 17 w 150"/>
                  <a:gd name="T51" fmla="*/ 57 h 91"/>
                  <a:gd name="T52" fmla="*/ 28 w 150"/>
                  <a:gd name="T53" fmla="*/ 21 h 91"/>
                  <a:gd name="T54" fmla="*/ 43 w 150"/>
                  <a:gd name="T55" fmla="*/ 71 h 91"/>
                  <a:gd name="T56" fmla="*/ 31 w 150"/>
                  <a:gd name="T57" fmla="*/ 60 h 91"/>
                  <a:gd name="T58" fmla="*/ 43 w 150"/>
                  <a:gd name="T59" fmla="*/ 71 h 91"/>
                  <a:gd name="T60" fmla="*/ 31 w 150"/>
                  <a:gd name="T61" fmla="*/ 57 h 91"/>
                  <a:gd name="T62" fmla="*/ 43 w 150"/>
                  <a:gd name="T63" fmla="*/ 21 h 91"/>
                  <a:gd name="T64" fmla="*/ 59 w 150"/>
                  <a:gd name="T65" fmla="*/ 71 h 91"/>
                  <a:gd name="T66" fmla="*/ 46 w 150"/>
                  <a:gd name="T67" fmla="*/ 60 h 91"/>
                  <a:gd name="T68" fmla="*/ 59 w 150"/>
                  <a:gd name="T69" fmla="*/ 71 h 91"/>
                  <a:gd name="T70" fmla="*/ 46 w 150"/>
                  <a:gd name="T71" fmla="*/ 57 h 91"/>
                  <a:gd name="T72" fmla="*/ 59 w 150"/>
                  <a:gd name="T73" fmla="*/ 21 h 91"/>
                  <a:gd name="T74" fmla="*/ 74 w 150"/>
                  <a:gd name="T75" fmla="*/ 71 h 91"/>
                  <a:gd name="T76" fmla="*/ 62 w 150"/>
                  <a:gd name="T77" fmla="*/ 60 h 91"/>
                  <a:gd name="T78" fmla="*/ 74 w 150"/>
                  <a:gd name="T79" fmla="*/ 71 h 91"/>
                  <a:gd name="T80" fmla="*/ 62 w 150"/>
                  <a:gd name="T81" fmla="*/ 57 h 91"/>
                  <a:gd name="T82" fmla="*/ 74 w 150"/>
                  <a:gd name="T83" fmla="*/ 21 h 91"/>
                  <a:gd name="T84" fmla="*/ 90 w 150"/>
                  <a:gd name="T85" fmla="*/ 71 h 91"/>
                  <a:gd name="T86" fmla="*/ 77 w 150"/>
                  <a:gd name="T87" fmla="*/ 60 h 91"/>
                  <a:gd name="T88" fmla="*/ 90 w 150"/>
                  <a:gd name="T89" fmla="*/ 71 h 91"/>
                  <a:gd name="T90" fmla="*/ 77 w 150"/>
                  <a:gd name="T91" fmla="*/ 57 h 91"/>
                  <a:gd name="T92" fmla="*/ 90 w 150"/>
                  <a:gd name="T93" fmla="*/ 21 h 91"/>
                  <a:gd name="T94" fmla="*/ 105 w 150"/>
                  <a:gd name="T95" fmla="*/ 71 h 91"/>
                  <a:gd name="T96" fmla="*/ 93 w 150"/>
                  <a:gd name="T97" fmla="*/ 60 h 91"/>
                  <a:gd name="T98" fmla="*/ 105 w 150"/>
                  <a:gd name="T99" fmla="*/ 71 h 91"/>
                  <a:gd name="T100" fmla="*/ 93 w 150"/>
                  <a:gd name="T101" fmla="*/ 57 h 91"/>
                  <a:gd name="T102" fmla="*/ 105 w 150"/>
                  <a:gd name="T103" fmla="*/ 21 h 91"/>
                  <a:gd name="T104" fmla="*/ 120 w 150"/>
                  <a:gd name="T105" fmla="*/ 71 h 91"/>
                  <a:gd name="T106" fmla="*/ 108 w 150"/>
                  <a:gd name="T107" fmla="*/ 60 h 91"/>
                  <a:gd name="T108" fmla="*/ 120 w 150"/>
                  <a:gd name="T109" fmla="*/ 71 h 91"/>
                  <a:gd name="T110" fmla="*/ 108 w 150"/>
                  <a:gd name="T111" fmla="*/ 57 h 91"/>
                  <a:gd name="T112" fmla="*/ 120 w 150"/>
                  <a:gd name="T113" fmla="*/ 21 h 91"/>
                  <a:gd name="T114" fmla="*/ 134 w 150"/>
                  <a:gd name="T115" fmla="*/ 71 h 91"/>
                  <a:gd name="T116" fmla="*/ 124 w 150"/>
                  <a:gd name="T117" fmla="*/ 60 h 91"/>
                  <a:gd name="T118" fmla="*/ 134 w 150"/>
                  <a:gd name="T119" fmla="*/ 71 h 91"/>
                  <a:gd name="T120" fmla="*/ 124 w 150"/>
                  <a:gd name="T121" fmla="*/ 57 h 91"/>
                  <a:gd name="T122" fmla="*/ 134 w 150"/>
                  <a:gd name="T12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0" h="91">
                    <a:moveTo>
                      <a:pt x="146" y="10"/>
                    </a:moveTo>
                    <a:cubicBezTo>
                      <a:pt x="145" y="10"/>
                      <a:pt x="145" y="10"/>
                      <a:pt x="145" y="10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5" y="1"/>
                      <a:pt x="144" y="0"/>
                      <a:pt x="141" y="0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36" y="0"/>
                      <a:pt x="134" y="1"/>
                      <a:pt x="134" y="3"/>
                    </a:cubicBezTo>
                    <a:cubicBezTo>
                      <a:pt x="134" y="10"/>
                      <a:pt x="134" y="10"/>
                      <a:pt x="134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5" y="0"/>
                      <a:pt x="1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5" y="1"/>
                      <a:pt x="5" y="3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0"/>
                      <a:pt x="0" y="12"/>
                      <a:pt x="0" y="1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9"/>
                      <a:pt x="2" y="21"/>
                      <a:pt x="4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1"/>
                      <a:pt x="4" y="71"/>
                      <a:pt x="4" y="71"/>
                    </a:cubicBezTo>
                    <a:cubicBezTo>
                      <a:pt x="2" y="71"/>
                      <a:pt x="0" y="73"/>
                      <a:pt x="0" y="75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80"/>
                      <a:pt x="2" y="82"/>
                      <a:pt x="4" y="82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19" y="89"/>
                      <a:pt x="20" y="91"/>
                      <a:pt x="21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7" y="91"/>
                      <a:pt x="28" y="89"/>
                      <a:pt x="28" y="87"/>
                    </a:cubicBezTo>
                    <a:cubicBezTo>
                      <a:pt x="28" y="82"/>
                      <a:pt x="28" y="82"/>
                      <a:pt x="28" y="82"/>
                    </a:cubicBezTo>
                    <a:cubicBezTo>
                      <a:pt x="123" y="82"/>
                      <a:pt x="123" y="82"/>
                      <a:pt x="123" y="82"/>
                    </a:cubicBezTo>
                    <a:cubicBezTo>
                      <a:pt x="123" y="87"/>
                      <a:pt x="123" y="87"/>
                      <a:pt x="123" y="87"/>
                    </a:cubicBezTo>
                    <a:cubicBezTo>
                      <a:pt x="123" y="89"/>
                      <a:pt x="124" y="91"/>
                      <a:pt x="125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32" y="91"/>
                      <a:pt x="133" y="89"/>
                      <a:pt x="133" y="87"/>
                    </a:cubicBezTo>
                    <a:cubicBezTo>
                      <a:pt x="133" y="82"/>
                      <a:pt x="133" y="82"/>
                      <a:pt x="133" y="82"/>
                    </a:cubicBezTo>
                    <a:cubicBezTo>
                      <a:pt x="146" y="82"/>
                      <a:pt x="146" y="82"/>
                      <a:pt x="146" y="82"/>
                    </a:cubicBezTo>
                    <a:cubicBezTo>
                      <a:pt x="149" y="82"/>
                      <a:pt x="150" y="80"/>
                      <a:pt x="150" y="78"/>
                    </a:cubicBezTo>
                    <a:cubicBezTo>
                      <a:pt x="150" y="75"/>
                      <a:pt x="150" y="75"/>
                      <a:pt x="150" y="75"/>
                    </a:cubicBezTo>
                    <a:cubicBezTo>
                      <a:pt x="150" y="73"/>
                      <a:pt x="149" y="71"/>
                      <a:pt x="146" y="71"/>
                    </a:cubicBezTo>
                    <a:cubicBezTo>
                      <a:pt x="145" y="71"/>
                      <a:pt x="145" y="71"/>
                      <a:pt x="145" y="71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6" y="21"/>
                      <a:pt x="146" y="21"/>
                      <a:pt x="146" y="21"/>
                    </a:cubicBezTo>
                    <a:cubicBezTo>
                      <a:pt x="149" y="21"/>
                      <a:pt x="150" y="19"/>
                      <a:pt x="150" y="17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2"/>
                      <a:pt x="149" y="10"/>
                      <a:pt x="146" y="10"/>
                    </a:cubicBezTo>
                    <a:close/>
                    <a:moveTo>
                      <a:pt x="28" y="71"/>
                    </a:move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28" y="60"/>
                      <a:pt x="28" y="60"/>
                      <a:pt x="28" y="60"/>
                    </a:cubicBezTo>
                    <a:lnTo>
                      <a:pt x="28" y="71"/>
                    </a:lnTo>
                    <a:close/>
                    <a:moveTo>
                      <a:pt x="28" y="57"/>
                    </a:move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8" y="21"/>
                      <a:pt x="28" y="21"/>
                      <a:pt x="28" y="21"/>
                    </a:cubicBezTo>
                    <a:lnTo>
                      <a:pt x="28" y="57"/>
                    </a:lnTo>
                    <a:close/>
                    <a:moveTo>
                      <a:pt x="43" y="71"/>
                    </a:moveTo>
                    <a:cubicBezTo>
                      <a:pt x="31" y="71"/>
                      <a:pt x="31" y="71"/>
                      <a:pt x="31" y="71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43" y="60"/>
                      <a:pt x="43" y="60"/>
                      <a:pt x="43" y="60"/>
                    </a:cubicBezTo>
                    <a:lnTo>
                      <a:pt x="43" y="71"/>
                    </a:lnTo>
                    <a:close/>
                    <a:moveTo>
                      <a:pt x="43" y="57"/>
                    </a:move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43" y="21"/>
                      <a:pt x="43" y="21"/>
                      <a:pt x="43" y="21"/>
                    </a:cubicBezTo>
                    <a:lnTo>
                      <a:pt x="43" y="57"/>
                    </a:lnTo>
                    <a:close/>
                    <a:moveTo>
                      <a:pt x="59" y="71"/>
                    </a:move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59" y="60"/>
                      <a:pt x="59" y="60"/>
                      <a:pt x="59" y="60"/>
                    </a:cubicBezTo>
                    <a:lnTo>
                      <a:pt x="59" y="71"/>
                    </a:lnTo>
                    <a:close/>
                    <a:moveTo>
                      <a:pt x="59" y="57"/>
                    </a:move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59" y="21"/>
                      <a:pt x="59" y="21"/>
                      <a:pt x="59" y="21"/>
                    </a:cubicBezTo>
                    <a:lnTo>
                      <a:pt x="59" y="57"/>
                    </a:lnTo>
                    <a:close/>
                    <a:moveTo>
                      <a:pt x="74" y="71"/>
                    </a:moveTo>
                    <a:cubicBezTo>
                      <a:pt x="62" y="71"/>
                      <a:pt x="62" y="71"/>
                      <a:pt x="62" y="71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74" y="60"/>
                      <a:pt x="74" y="60"/>
                      <a:pt x="74" y="60"/>
                    </a:cubicBezTo>
                    <a:lnTo>
                      <a:pt x="74" y="71"/>
                    </a:lnTo>
                    <a:close/>
                    <a:moveTo>
                      <a:pt x="74" y="57"/>
                    </a:moveTo>
                    <a:cubicBezTo>
                      <a:pt x="62" y="57"/>
                      <a:pt x="62" y="57"/>
                      <a:pt x="62" y="57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4" y="21"/>
                      <a:pt x="74" y="21"/>
                      <a:pt x="74" y="21"/>
                    </a:cubicBezTo>
                    <a:lnTo>
                      <a:pt x="74" y="57"/>
                    </a:lnTo>
                    <a:close/>
                    <a:moveTo>
                      <a:pt x="90" y="71"/>
                    </a:moveTo>
                    <a:cubicBezTo>
                      <a:pt x="77" y="71"/>
                      <a:pt x="77" y="71"/>
                      <a:pt x="77" y="71"/>
                    </a:cubicBezTo>
                    <a:cubicBezTo>
                      <a:pt x="77" y="60"/>
                      <a:pt x="77" y="60"/>
                      <a:pt x="77" y="60"/>
                    </a:cubicBezTo>
                    <a:cubicBezTo>
                      <a:pt x="90" y="60"/>
                      <a:pt x="90" y="60"/>
                      <a:pt x="90" y="60"/>
                    </a:cubicBezTo>
                    <a:lnTo>
                      <a:pt x="90" y="71"/>
                    </a:lnTo>
                    <a:close/>
                    <a:moveTo>
                      <a:pt x="90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90" y="21"/>
                      <a:pt x="90" y="21"/>
                      <a:pt x="90" y="21"/>
                    </a:cubicBezTo>
                    <a:lnTo>
                      <a:pt x="90" y="57"/>
                    </a:lnTo>
                    <a:close/>
                    <a:moveTo>
                      <a:pt x="105" y="71"/>
                    </a:moveTo>
                    <a:cubicBezTo>
                      <a:pt x="93" y="71"/>
                      <a:pt x="93" y="71"/>
                      <a:pt x="93" y="71"/>
                    </a:cubicBezTo>
                    <a:cubicBezTo>
                      <a:pt x="93" y="60"/>
                      <a:pt x="93" y="60"/>
                      <a:pt x="93" y="60"/>
                    </a:cubicBezTo>
                    <a:cubicBezTo>
                      <a:pt x="105" y="60"/>
                      <a:pt x="105" y="60"/>
                      <a:pt x="105" y="60"/>
                    </a:cubicBezTo>
                    <a:lnTo>
                      <a:pt x="105" y="71"/>
                    </a:lnTo>
                    <a:close/>
                    <a:moveTo>
                      <a:pt x="105" y="57"/>
                    </a:moveTo>
                    <a:cubicBezTo>
                      <a:pt x="93" y="57"/>
                      <a:pt x="93" y="57"/>
                      <a:pt x="93" y="57"/>
                    </a:cubicBezTo>
                    <a:cubicBezTo>
                      <a:pt x="93" y="21"/>
                      <a:pt x="93" y="21"/>
                      <a:pt x="93" y="21"/>
                    </a:cubicBezTo>
                    <a:cubicBezTo>
                      <a:pt x="105" y="21"/>
                      <a:pt x="105" y="21"/>
                      <a:pt x="105" y="21"/>
                    </a:cubicBezTo>
                    <a:lnTo>
                      <a:pt x="105" y="57"/>
                    </a:lnTo>
                    <a:close/>
                    <a:moveTo>
                      <a:pt x="120" y="71"/>
                    </a:moveTo>
                    <a:cubicBezTo>
                      <a:pt x="108" y="71"/>
                      <a:pt x="108" y="71"/>
                      <a:pt x="108" y="71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20" y="71"/>
                    </a:lnTo>
                    <a:close/>
                    <a:moveTo>
                      <a:pt x="120" y="57"/>
                    </a:move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120" y="21"/>
                      <a:pt x="120" y="21"/>
                      <a:pt x="120" y="21"/>
                    </a:cubicBezTo>
                    <a:lnTo>
                      <a:pt x="120" y="57"/>
                    </a:lnTo>
                    <a:close/>
                    <a:moveTo>
                      <a:pt x="134" y="71"/>
                    </a:moveTo>
                    <a:cubicBezTo>
                      <a:pt x="124" y="71"/>
                      <a:pt x="124" y="71"/>
                      <a:pt x="124" y="71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34" y="60"/>
                      <a:pt x="134" y="60"/>
                      <a:pt x="134" y="60"/>
                    </a:cubicBezTo>
                    <a:lnTo>
                      <a:pt x="134" y="71"/>
                    </a:lnTo>
                    <a:close/>
                    <a:moveTo>
                      <a:pt x="134" y="57"/>
                    </a:moveTo>
                    <a:cubicBezTo>
                      <a:pt x="124" y="57"/>
                      <a:pt x="124" y="57"/>
                      <a:pt x="124" y="57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34" y="21"/>
                      <a:pt x="134" y="21"/>
                      <a:pt x="134" y="21"/>
                    </a:cubicBezTo>
                    <a:lnTo>
                      <a:pt x="134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9" name="Freeform 409"/>
              <p:cNvSpPr>
                <a:spLocks/>
              </p:cNvSpPr>
              <p:nvPr/>
            </p:nvSpPr>
            <p:spPr bwMode="auto">
              <a:xfrm>
                <a:off x="5879" y="4003"/>
                <a:ext cx="122" cy="122"/>
              </a:xfrm>
              <a:custGeom>
                <a:avLst/>
                <a:gdLst>
                  <a:gd name="T0" fmla="*/ 77 w 112"/>
                  <a:gd name="T1" fmla="*/ 2 h 112"/>
                  <a:gd name="T2" fmla="*/ 71 w 112"/>
                  <a:gd name="T3" fmla="*/ 2 h 112"/>
                  <a:gd name="T4" fmla="*/ 2 w 112"/>
                  <a:gd name="T5" fmla="*/ 72 h 112"/>
                  <a:gd name="T6" fmla="*/ 2 w 112"/>
                  <a:gd name="T7" fmla="*/ 78 h 112"/>
                  <a:gd name="T8" fmla="*/ 34 w 112"/>
                  <a:gd name="T9" fmla="*/ 111 h 112"/>
                  <a:gd name="T10" fmla="*/ 41 w 112"/>
                  <a:gd name="T11" fmla="*/ 111 h 112"/>
                  <a:gd name="T12" fmla="*/ 110 w 112"/>
                  <a:gd name="T13" fmla="*/ 41 h 112"/>
                  <a:gd name="T14" fmla="*/ 110 w 112"/>
                  <a:gd name="T15" fmla="*/ 35 h 112"/>
                  <a:gd name="T16" fmla="*/ 77 w 112"/>
                  <a:gd name="T17" fmla="*/ 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112">
                    <a:moveTo>
                      <a:pt x="77" y="2"/>
                    </a:moveTo>
                    <a:cubicBezTo>
                      <a:pt x="76" y="0"/>
                      <a:pt x="73" y="0"/>
                      <a:pt x="71" y="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0" y="73"/>
                      <a:pt x="0" y="76"/>
                      <a:pt x="2" y="7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6" y="112"/>
                      <a:pt x="39" y="112"/>
                      <a:pt x="41" y="111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12" y="39"/>
                      <a:pt x="112" y="37"/>
                      <a:pt x="110" y="35"/>
                    </a:cubicBezTo>
                    <a:lnTo>
                      <a:pt x="7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0" name="Freeform 410"/>
              <p:cNvSpPr>
                <a:spLocks/>
              </p:cNvSpPr>
              <p:nvPr/>
            </p:nvSpPr>
            <p:spPr bwMode="auto">
              <a:xfrm>
                <a:off x="5973" y="3972"/>
                <a:ext cx="60" cy="60"/>
              </a:xfrm>
              <a:custGeom>
                <a:avLst/>
                <a:gdLst>
                  <a:gd name="T0" fmla="*/ 31 w 55"/>
                  <a:gd name="T1" fmla="*/ 15 h 55"/>
                  <a:gd name="T2" fmla="*/ 24 w 55"/>
                  <a:gd name="T3" fmla="*/ 31 h 55"/>
                  <a:gd name="T4" fmla="*/ 40 w 55"/>
                  <a:gd name="T5" fmla="*/ 24 h 55"/>
                  <a:gd name="T6" fmla="*/ 51 w 55"/>
                  <a:gd name="T7" fmla="*/ 4 h 55"/>
                  <a:gd name="T8" fmla="*/ 31 w 55"/>
                  <a:gd name="T9" fmla="*/ 1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31" y="15"/>
                    </a:moveTo>
                    <a:cubicBezTo>
                      <a:pt x="25" y="21"/>
                      <a:pt x="0" y="7"/>
                      <a:pt x="24" y="31"/>
                    </a:cubicBezTo>
                    <a:cubicBezTo>
                      <a:pt x="48" y="55"/>
                      <a:pt x="34" y="30"/>
                      <a:pt x="40" y="24"/>
                    </a:cubicBezTo>
                    <a:cubicBezTo>
                      <a:pt x="47" y="17"/>
                      <a:pt x="55" y="8"/>
                      <a:pt x="51" y="4"/>
                    </a:cubicBezTo>
                    <a:cubicBezTo>
                      <a:pt x="47" y="0"/>
                      <a:pt x="38" y="8"/>
                      <a:pt x="3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1" name="Freeform 411"/>
              <p:cNvSpPr>
                <a:spLocks/>
              </p:cNvSpPr>
              <p:nvPr/>
            </p:nvSpPr>
            <p:spPr bwMode="auto">
              <a:xfrm>
                <a:off x="5967" y="3991"/>
                <a:ext cx="45" cy="46"/>
              </a:xfrm>
              <a:custGeom>
                <a:avLst/>
                <a:gdLst>
                  <a:gd name="T0" fmla="*/ 14 w 41"/>
                  <a:gd name="T1" fmla="*/ 1 h 42"/>
                  <a:gd name="T2" fmla="*/ 10 w 41"/>
                  <a:gd name="T3" fmla="*/ 2 h 42"/>
                  <a:gd name="T4" fmla="*/ 1 w 41"/>
                  <a:gd name="T5" fmla="*/ 10 h 42"/>
                  <a:gd name="T6" fmla="*/ 1 w 41"/>
                  <a:gd name="T7" fmla="*/ 14 h 42"/>
                  <a:gd name="T8" fmla="*/ 28 w 41"/>
                  <a:gd name="T9" fmla="*/ 41 h 42"/>
                  <a:gd name="T10" fmla="*/ 32 w 41"/>
                  <a:gd name="T11" fmla="*/ 40 h 42"/>
                  <a:gd name="T12" fmla="*/ 40 w 41"/>
                  <a:gd name="T13" fmla="*/ 32 h 42"/>
                  <a:gd name="T14" fmla="*/ 40 w 41"/>
                  <a:gd name="T15" fmla="*/ 28 h 42"/>
                  <a:gd name="T16" fmla="*/ 14 w 4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42">
                    <a:moveTo>
                      <a:pt x="14" y="1"/>
                    </a:moveTo>
                    <a:cubicBezTo>
                      <a:pt x="13" y="0"/>
                      <a:pt x="11" y="1"/>
                      <a:pt x="10" y="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1"/>
                      <a:pt x="0" y="13"/>
                      <a:pt x="1" y="14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9" y="42"/>
                      <a:pt x="30" y="41"/>
                      <a:pt x="32" y="40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1" y="31"/>
                      <a:pt x="41" y="29"/>
                      <a:pt x="40" y="28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2" name="Freeform 412"/>
              <p:cNvSpPr>
                <a:spLocks noEditPoints="1"/>
              </p:cNvSpPr>
              <p:nvPr/>
            </p:nvSpPr>
            <p:spPr bwMode="auto">
              <a:xfrm>
                <a:off x="5669" y="3538"/>
                <a:ext cx="139" cy="128"/>
              </a:xfrm>
              <a:custGeom>
                <a:avLst/>
                <a:gdLst>
                  <a:gd name="T0" fmla="*/ 104 w 128"/>
                  <a:gd name="T1" fmla="*/ 35 h 118"/>
                  <a:gd name="T2" fmla="*/ 69 w 128"/>
                  <a:gd name="T3" fmla="*/ 46 h 118"/>
                  <a:gd name="T4" fmla="*/ 70 w 128"/>
                  <a:gd name="T5" fmla="*/ 45 h 118"/>
                  <a:gd name="T6" fmla="*/ 74 w 128"/>
                  <a:gd name="T7" fmla="*/ 16 h 118"/>
                  <a:gd name="T8" fmla="*/ 44 w 128"/>
                  <a:gd name="T9" fmla="*/ 1 h 118"/>
                  <a:gd name="T10" fmla="*/ 21 w 128"/>
                  <a:gd name="T11" fmla="*/ 19 h 118"/>
                  <a:gd name="T12" fmla="*/ 19 w 128"/>
                  <a:gd name="T13" fmla="*/ 22 h 118"/>
                  <a:gd name="T14" fmla="*/ 5 w 128"/>
                  <a:gd name="T15" fmla="*/ 25 h 118"/>
                  <a:gd name="T16" fmla="*/ 2 w 128"/>
                  <a:gd name="T17" fmla="*/ 31 h 118"/>
                  <a:gd name="T18" fmla="*/ 20 w 128"/>
                  <a:gd name="T19" fmla="*/ 44 h 118"/>
                  <a:gd name="T20" fmla="*/ 22 w 128"/>
                  <a:gd name="T21" fmla="*/ 50 h 118"/>
                  <a:gd name="T22" fmla="*/ 20 w 128"/>
                  <a:gd name="T23" fmla="*/ 54 h 118"/>
                  <a:gd name="T24" fmla="*/ 11 w 128"/>
                  <a:gd name="T25" fmla="*/ 62 h 118"/>
                  <a:gd name="T26" fmla="*/ 6 w 128"/>
                  <a:gd name="T27" fmla="*/ 71 h 118"/>
                  <a:gd name="T28" fmla="*/ 26 w 128"/>
                  <a:gd name="T29" fmla="*/ 110 h 118"/>
                  <a:gd name="T30" fmla="*/ 53 w 128"/>
                  <a:gd name="T31" fmla="*/ 117 h 118"/>
                  <a:gd name="T32" fmla="*/ 103 w 128"/>
                  <a:gd name="T33" fmla="*/ 108 h 118"/>
                  <a:gd name="T34" fmla="*/ 126 w 128"/>
                  <a:gd name="T35" fmla="*/ 76 h 118"/>
                  <a:gd name="T36" fmla="*/ 118 w 128"/>
                  <a:gd name="T37" fmla="*/ 37 h 118"/>
                  <a:gd name="T38" fmla="*/ 104 w 128"/>
                  <a:gd name="T39" fmla="*/ 35 h 118"/>
                  <a:gd name="T40" fmla="*/ 40 w 128"/>
                  <a:gd name="T41" fmla="*/ 34 h 118"/>
                  <a:gd name="T42" fmla="*/ 32 w 128"/>
                  <a:gd name="T43" fmla="*/ 26 h 118"/>
                  <a:gd name="T44" fmla="*/ 40 w 128"/>
                  <a:gd name="T45" fmla="*/ 18 h 118"/>
                  <a:gd name="T46" fmla="*/ 48 w 128"/>
                  <a:gd name="T47" fmla="*/ 26 h 118"/>
                  <a:gd name="T48" fmla="*/ 40 w 128"/>
                  <a:gd name="T49" fmla="*/ 3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8" h="118">
                    <a:moveTo>
                      <a:pt x="104" y="35"/>
                    </a:moveTo>
                    <a:cubicBezTo>
                      <a:pt x="95" y="45"/>
                      <a:pt x="82" y="46"/>
                      <a:pt x="69" y="46"/>
                    </a:cubicBezTo>
                    <a:cubicBezTo>
                      <a:pt x="69" y="45"/>
                      <a:pt x="70" y="45"/>
                      <a:pt x="70" y="45"/>
                    </a:cubicBezTo>
                    <a:cubicBezTo>
                      <a:pt x="77" y="37"/>
                      <a:pt x="79" y="24"/>
                      <a:pt x="74" y="16"/>
                    </a:cubicBezTo>
                    <a:cubicBezTo>
                      <a:pt x="69" y="5"/>
                      <a:pt x="57" y="0"/>
                      <a:pt x="44" y="1"/>
                    </a:cubicBezTo>
                    <a:cubicBezTo>
                      <a:pt x="33" y="3"/>
                      <a:pt x="24" y="7"/>
                      <a:pt x="21" y="19"/>
                    </a:cubicBezTo>
                    <a:cubicBezTo>
                      <a:pt x="21" y="20"/>
                      <a:pt x="20" y="22"/>
                      <a:pt x="19" y="22"/>
                    </a:cubicBezTo>
                    <a:cubicBezTo>
                      <a:pt x="14" y="23"/>
                      <a:pt x="10" y="24"/>
                      <a:pt x="5" y="25"/>
                    </a:cubicBezTo>
                    <a:cubicBezTo>
                      <a:pt x="1" y="26"/>
                      <a:pt x="0" y="28"/>
                      <a:pt x="2" y="31"/>
                    </a:cubicBezTo>
                    <a:cubicBezTo>
                      <a:pt x="6" y="38"/>
                      <a:pt x="12" y="42"/>
                      <a:pt x="20" y="44"/>
                    </a:cubicBezTo>
                    <a:cubicBezTo>
                      <a:pt x="24" y="45"/>
                      <a:pt x="25" y="46"/>
                      <a:pt x="22" y="50"/>
                    </a:cubicBezTo>
                    <a:cubicBezTo>
                      <a:pt x="22" y="51"/>
                      <a:pt x="21" y="53"/>
                      <a:pt x="20" y="54"/>
                    </a:cubicBezTo>
                    <a:cubicBezTo>
                      <a:pt x="17" y="56"/>
                      <a:pt x="14" y="59"/>
                      <a:pt x="11" y="62"/>
                    </a:cubicBezTo>
                    <a:cubicBezTo>
                      <a:pt x="9" y="65"/>
                      <a:pt x="7" y="68"/>
                      <a:pt x="6" y="71"/>
                    </a:cubicBezTo>
                    <a:cubicBezTo>
                      <a:pt x="2" y="86"/>
                      <a:pt x="12" y="104"/>
                      <a:pt x="26" y="110"/>
                    </a:cubicBezTo>
                    <a:cubicBezTo>
                      <a:pt x="34" y="114"/>
                      <a:pt x="43" y="116"/>
                      <a:pt x="53" y="117"/>
                    </a:cubicBezTo>
                    <a:cubicBezTo>
                      <a:pt x="71" y="118"/>
                      <a:pt x="88" y="116"/>
                      <a:pt x="103" y="108"/>
                    </a:cubicBezTo>
                    <a:cubicBezTo>
                      <a:pt x="116" y="101"/>
                      <a:pt x="124" y="90"/>
                      <a:pt x="126" y="76"/>
                    </a:cubicBezTo>
                    <a:cubicBezTo>
                      <a:pt x="128" y="62"/>
                      <a:pt x="124" y="49"/>
                      <a:pt x="118" y="37"/>
                    </a:cubicBezTo>
                    <a:cubicBezTo>
                      <a:pt x="113" y="28"/>
                      <a:pt x="111" y="28"/>
                      <a:pt x="104" y="35"/>
                    </a:cubicBezTo>
                    <a:close/>
                    <a:moveTo>
                      <a:pt x="40" y="34"/>
                    </a:moveTo>
                    <a:cubicBezTo>
                      <a:pt x="36" y="34"/>
                      <a:pt x="32" y="30"/>
                      <a:pt x="32" y="26"/>
                    </a:cubicBezTo>
                    <a:cubicBezTo>
                      <a:pt x="32" y="22"/>
                      <a:pt x="36" y="18"/>
                      <a:pt x="40" y="18"/>
                    </a:cubicBezTo>
                    <a:cubicBezTo>
                      <a:pt x="45" y="18"/>
                      <a:pt x="48" y="22"/>
                      <a:pt x="48" y="26"/>
                    </a:cubicBezTo>
                    <a:cubicBezTo>
                      <a:pt x="48" y="30"/>
                      <a:pt x="45" y="34"/>
                      <a:pt x="40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3" name="Freeform 413"/>
              <p:cNvSpPr>
                <a:spLocks noEditPoints="1"/>
              </p:cNvSpPr>
              <p:nvPr/>
            </p:nvSpPr>
            <p:spPr bwMode="auto">
              <a:xfrm>
                <a:off x="5445" y="3749"/>
                <a:ext cx="140" cy="138"/>
              </a:xfrm>
              <a:custGeom>
                <a:avLst/>
                <a:gdLst>
                  <a:gd name="T0" fmla="*/ 123 w 128"/>
                  <a:gd name="T1" fmla="*/ 108 h 126"/>
                  <a:gd name="T2" fmla="*/ 124 w 128"/>
                  <a:gd name="T3" fmla="*/ 102 h 126"/>
                  <a:gd name="T4" fmla="*/ 116 w 128"/>
                  <a:gd name="T5" fmla="*/ 102 h 126"/>
                  <a:gd name="T6" fmla="*/ 100 w 128"/>
                  <a:gd name="T7" fmla="*/ 82 h 126"/>
                  <a:gd name="T8" fmla="*/ 101 w 128"/>
                  <a:gd name="T9" fmla="*/ 59 h 126"/>
                  <a:gd name="T10" fmla="*/ 90 w 128"/>
                  <a:gd name="T11" fmla="*/ 41 h 126"/>
                  <a:gd name="T12" fmla="*/ 91 w 128"/>
                  <a:gd name="T13" fmla="*/ 36 h 126"/>
                  <a:gd name="T14" fmla="*/ 95 w 128"/>
                  <a:gd name="T15" fmla="*/ 29 h 126"/>
                  <a:gd name="T16" fmla="*/ 92 w 128"/>
                  <a:gd name="T17" fmla="*/ 23 h 126"/>
                  <a:gd name="T18" fmla="*/ 90 w 128"/>
                  <a:gd name="T19" fmla="*/ 17 h 126"/>
                  <a:gd name="T20" fmla="*/ 65 w 128"/>
                  <a:gd name="T21" fmla="*/ 1 h 126"/>
                  <a:gd name="T22" fmla="*/ 43 w 128"/>
                  <a:gd name="T23" fmla="*/ 20 h 126"/>
                  <a:gd name="T24" fmla="*/ 41 w 128"/>
                  <a:gd name="T25" fmla="*/ 23 h 126"/>
                  <a:gd name="T26" fmla="*/ 39 w 128"/>
                  <a:gd name="T27" fmla="*/ 27 h 126"/>
                  <a:gd name="T28" fmla="*/ 43 w 128"/>
                  <a:gd name="T29" fmla="*/ 37 h 126"/>
                  <a:gd name="T30" fmla="*/ 41 w 128"/>
                  <a:gd name="T31" fmla="*/ 40 h 126"/>
                  <a:gd name="T32" fmla="*/ 26 w 128"/>
                  <a:gd name="T33" fmla="*/ 60 h 126"/>
                  <a:gd name="T34" fmla="*/ 26 w 128"/>
                  <a:gd name="T35" fmla="*/ 75 h 126"/>
                  <a:gd name="T36" fmla="*/ 31 w 128"/>
                  <a:gd name="T37" fmla="*/ 83 h 126"/>
                  <a:gd name="T38" fmla="*/ 13 w 128"/>
                  <a:gd name="T39" fmla="*/ 102 h 126"/>
                  <a:gd name="T40" fmla="*/ 4 w 128"/>
                  <a:gd name="T41" fmla="*/ 102 h 126"/>
                  <a:gd name="T42" fmla="*/ 5 w 128"/>
                  <a:gd name="T43" fmla="*/ 108 h 126"/>
                  <a:gd name="T44" fmla="*/ 4 w 128"/>
                  <a:gd name="T45" fmla="*/ 109 h 126"/>
                  <a:gd name="T46" fmla="*/ 6 w 128"/>
                  <a:gd name="T47" fmla="*/ 120 h 126"/>
                  <a:gd name="T48" fmla="*/ 18 w 128"/>
                  <a:gd name="T49" fmla="*/ 124 h 126"/>
                  <a:gd name="T50" fmla="*/ 28 w 128"/>
                  <a:gd name="T51" fmla="*/ 125 h 126"/>
                  <a:gd name="T52" fmla="*/ 32 w 128"/>
                  <a:gd name="T53" fmla="*/ 119 h 126"/>
                  <a:gd name="T54" fmla="*/ 37 w 128"/>
                  <a:gd name="T55" fmla="*/ 108 h 126"/>
                  <a:gd name="T56" fmla="*/ 45 w 128"/>
                  <a:gd name="T57" fmla="*/ 108 h 126"/>
                  <a:gd name="T58" fmla="*/ 60 w 128"/>
                  <a:gd name="T59" fmla="*/ 113 h 126"/>
                  <a:gd name="T60" fmla="*/ 85 w 128"/>
                  <a:gd name="T61" fmla="*/ 109 h 126"/>
                  <a:gd name="T62" fmla="*/ 92 w 128"/>
                  <a:gd name="T63" fmla="*/ 108 h 126"/>
                  <a:gd name="T64" fmla="*/ 97 w 128"/>
                  <a:gd name="T65" fmla="*/ 118 h 126"/>
                  <a:gd name="T66" fmla="*/ 101 w 128"/>
                  <a:gd name="T67" fmla="*/ 125 h 126"/>
                  <a:gd name="T68" fmla="*/ 106 w 128"/>
                  <a:gd name="T69" fmla="*/ 125 h 126"/>
                  <a:gd name="T70" fmla="*/ 124 w 128"/>
                  <a:gd name="T71" fmla="*/ 119 h 126"/>
                  <a:gd name="T72" fmla="*/ 126 w 128"/>
                  <a:gd name="T73" fmla="*/ 111 h 126"/>
                  <a:gd name="T74" fmla="*/ 123 w 128"/>
                  <a:gd name="T75" fmla="*/ 108 h 126"/>
                  <a:gd name="T76" fmla="*/ 58 w 128"/>
                  <a:gd name="T77" fmla="*/ 25 h 126"/>
                  <a:gd name="T78" fmla="*/ 54 w 128"/>
                  <a:gd name="T79" fmla="*/ 21 h 126"/>
                  <a:gd name="T80" fmla="*/ 58 w 128"/>
                  <a:gd name="T81" fmla="*/ 18 h 126"/>
                  <a:gd name="T82" fmla="*/ 61 w 128"/>
                  <a:gd name="T83" fmla="*/ 21 h 126"/>
                  <a:gd name="T84" fmla="*/ 58 w 128"/>
                  <a:gd name="T85" fmla="*/ 25 h 126"/>
                  <a:gd name="T86" fmla="*/ 77 w 128"/>
                  <a:gd name="T87" fmla="*/ 25 h 126"/>
                  <a:gd name="T88" fmla="*/ 73 w 128"/>
                  <a:gd name="T89" fmla="*/ 21 h 126"/>
                  <a:gd name="T90" fmla="*/ 77 w 128"/>
                  <a:gd name="T91" fmla="*/ 18 h 126"/>
                  <a:gd name="T92" fmla="*/ 80 w 128"/>
                  <a:gd name="T93" fmla="*/ 21 h 126"/>
                  <a:gd name="T94" fmla="*/ 77 w 128"/>
                  <a:gd name="T95" fmla="*/ 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" h="126">
                    <a:moveTo>
                      <a:pt x="123" y="108"/>
                    </a:moveTo>
                    <a:cubicBezTo>
                      <a:pt x="123" y="105"/>
                      <a:pt x="125" y="103"/>
                      <a:pt x="124" y="102"/>
                    </a:cubicBezTo>
                    <a:cubicBezTo>
                      <a:pt x="122" y="98"/>
                      <a:pt x="119" y="101"/>
                      <a:pt x="116" y="102"/>
                    </a:cubicBezTo>
                    <a:cubicBezTo>
                      <a:pt x="114" y="93"/>
                      <a:pt x="109" y="86"/>
                      <a:pt x="100" y="82"/>
                    </a:cubicBezTo>
                    <a:cubicBezTo>
                      <a:pt x="106" y="71"/>
                      <a:pt x="106" y="70"/>
                      <a:pt x="101" y="59"/>
                    </a:cubicBezTo>
                    <a:cubicBezTo>
                      <a:pt x="98" y="52"/>
                      <a:pt x="94" y="47"/>
                      <a:pt x="90" y="41"/>
                    </a:cubicBezTo>
                    <a:cubicBezTo>
                      <a:pt x="89" y="39"/>
                      <a:pt x="89" y="38"/>
                      <a:pt x="91" y="36"/>
                    </a:cubicBezTo>
                    <a:cubicBezTo>
                      <a:pt x="93" y="34"/>
                      <a:pt x="94" y="32"/>
                      <a:pt x="95" y="29"/>
                    </a:cubicBezTo>
                    <a:cubicBezTo>
                      <a:pt x="97" y="25"/>
                      <a:pt x="96" y="24"/>
                      <a:pt x="92" y="23"/>
                    </a:cubicBezTo>
                    <a:cubicBezTo>
                      <a:pt x="91" y="21"/>
                      <a:pt x="91" y="19"/>
                      <a:pt x="90" y="17"/>
                    </a:cubicBezTo>
                    <a:cubicBezTo>
                      <a:pt x="86" y="6"/>
                      <a:pt x="77" y="0"/>
                      <a:pt x="65" y="1"/>
                    </a:cubicBezTo>
                    <a:cubicBezTo>
                      <a:pt x="54" y="2"/>
                      <a:pt x="46" y="9"/>
                      <a:pt x="43" y="20"/>
                    </a:cubicBezTo>
                    <a:cubicBezTo>
                      <a:pt x="43" y="21"/>
                      <a:pt x="42" y="23"/>
                      <a:pt x="41" y="23"/>
                    </a:cubicBezTo>
                    <a:cubicBezTo>
                      <a:pt x="39" y="24"/>
                      <a:pt x="38" y="26"/>
                      <a:pt x="39" y="27"/>
                    </a:cubicBezTo>
                    <a:cubicBezTo>
                      <a:pt x="40" y="31"/>
                      <a:pt x="42" y="34"/>
                      <a:pt x="43" y="37"/>
                    </a:cubicBezTo>
                    <a:cubicBezTo>
                      <a:pt x="43" y="38"/>
                      <a:pt x="42" y="39"/>
                      <a:pt x="41" y="40"/>
                    </a:cubicBezTo>
                    <a:cubicBezTo>
                      <a:pt x="36" y="47"/>
                      <a:pt x="31" y="53"/>
                      <a:pt x="26" y="60"/>
                    </a:cubicBezTo>
                    <a:cubicBezTo>
                      <a:pt x="22" y="65"/>
                      <a:pt x="23" y="70"/>
                      <a:pt x="26" y="75"/>
                    </a:cubicBezTo>
                    <a:cubicBezTo>
                      <a:pt x="28" y="78"/>
                      <a:pt x="29" y="80"/>
                      <a:pt x="31" y="83"/>
                    </a:cubicBezTo>
                    <a:cubicBezTo>
                      <a:pt x="20" y="85"/>
                      <a:pt x="14" y="92"/>
                      <a:pt x="13" y="102"/>
                    </a:cubicBezTo>
                    <a:cubicBezTo>
                      <a:pt x="9" y="100"/>
                      <a:pt x="6" y="99"/>
                      <a:pt x="4" y="102"/>
                    </a:cubicBezTo>
                    <a:cubicBezTo>
                      <a:pt x="4" y="103"/>
                      <a:pt x="5" y="105"/>
                      <a:pt x="5" y="108"/>
                    </a:cubicBezTo>
                    <a:cubicBezTo>
                      <a:pt x="5" y="108"/>
                      <a:pt x="5" y="108"/>
                      <a:pt x="4" y="109"/>
                    </a:cubicBezTo>
                    <a:cubicBezTo>
                      <a:pt x="0" y="113"/>
                      <a:pt x="1" y="117"/>
                      <a:pt x="6" y="120"/>
                    </a:cubicBezTo>
                    <a:cubicBezTo>
                      <a:pt x="10" y="122"/>
                      <a:pt x="14" y="123"/>
                      <a:pt x="18" y="124"/>
                    </a:cubicBezTo>
                    <a:cubicBezTo>
                      <a:pt x="21" y="125"/>
                      <a:pt x="25" y="125"/>
                      <a:pt x="28" y="125"/>
                    </a:cubicBezTo>
                    <a:cubicBezTo>
                      <a:pt x="30" y="124"/>
                      <a:pt x="32" y="122"/>
                      <a:pt x="32" y="119"/>
                    </a:cubicBezTo>
                    <a:cubicBezTo>
                      <a:pt x="31" y="115"/>
                      <a:pt x="33" y="110"/>
                      <a:pt x="37" y="108"/>
                    </a:cubicBezTo>
                    <a:cubicBezTo>
                      <a:pt x="40" y="107"/>
                      <a:pt x="42" y="107"/>
                      <a:pt x="45" y="108"/>
                    </a:cubicBezTo>
                    <a:cubicBezTo>
                      <a:pt x="50" y="110"/>
                      <a:pt x="55" y="112"/>
                      <a:pt x="60" y="113"/>
                    </a:cubicBezTo>
                    <a:cubicBezTo>
                      <a:pt x="68" y="115"/>
                      <a:pt x="77" y="115"/>
                      <a:pt x="85" y="109"/>
                    </a:cubicBezTo>
                    <a:cubicBezTo>
                      <a:pt x="88" y="107"/>
                      <a:pt x="90" y="107"/>
                      <a:pt x="92" y="108"/>
                    </a:cubicBezTo>
                    <a:cubicBezTo>
                      <a:pt x="96" y="111"/>
                      <a:pt x="98" y="115"/>
                      <a:pt x="97" y="118"/>
                    </a:cubicBezTo>
                    <a:cubicBezTo>
                      <a:pt x="96" y="121"/>
                      <a:pt x="97" y="124"/>
                      <a:pt x="101" y="125"/>
                    </a:cubicBezTo>
                    <a:cubicBezTo>
                      <a:pt x="102" y="125"/>
                      <a:pt x="104" y="126"/>
                      <a:pt x="106" y="125"/>
                    </a:cubicBezTo>
                    <a:cubicBezTo>
                      <a:pt x="112" y="123"/>
                      <a:pt x="118" y="121"/>
                      <a:pt x="124" y="119"/>
                    </a:cubicBezTo>
                    <a:cubicBezTo>
                      <a:pt x="127" y="117"/>
                      <a:pt x="128" y="114"/>
                      <a:pt x="126" y="111"/>
                    </a:cubicBezTo>
                    <a:cubicBezTo>
                      <a:pt x="125" y="110"/>
                      <a:pt x="123" y="108"/>
                      <a:pt x="123" y="108"/>
                    </a:cubicBezTo>
                    <a:close/>
                    <a:moveTo>
                      <a:pt x="58" y="25"/>
                    </a:moveTo>
                    <a:cubicBezTo>
                      <a:pt x="56" y="25"/>
                      <a:pt x="54" y="23"/>
                      <a:pt x="54" y="21"/>
                    </a:cubicBezTo>
                    <a:cubicBezTo>
                      <a:pt x="54" y="19"/>
                      <a:pt x="56" y="18"/>
                      <a:pt x="58" y="18"/>
                    </a:cubicBezTo>
                    <a:cubicBezTo>
                      <a:pt x="60" y="18"/>
                      <a:pt x="61" y="19"/>
                      <a:pt x="61" y="21"/>
                    </a:cubicBezTo>
                    <a:cubicBezTo>
                      <a:pt x="61" y="23"/>
                      <a:pt x="60" y="25"/>
                      <a:pt x="58" y="25"/>
                    </a:cubicBezTo>
                    <a:close/>
                    <a:moveTo>
                      <a:pt x="77" y="25"/>
                    </a:moveTo>
                    <a:cubicBezTo>
                      <a:pt x="75" y="25"/>
                      <a:pt x="73" y="23"/>
                      <a:pt x="73" y="21"/>
                    </a:cubicBezTo>
                    <a:cubicBezTo>
                      <a:pt x="73" y="19"/>
                      <a:pt x="75" y="18"/>
                      <a:pt x="77" y="18"/>
                    </a:cubicBezTo>
                    <a:cubicBezTo>
                      <a:pt x="79" y="18"/>
                      <a:pt x="80" y="19"/>
                      <a:pt x="80" y="21"/>
                    </a:cubicBezTo>
                    <a:cubicBezTo>
                      <a:pt x="80" y="23"/>
                      <a:pt x="79" y="25"/>
                      <a:pt x="77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4" name="Freeform 414"/>
              <p:cNvSpPr>
                <a:spLocks/>
              </p:cNvSpPr>
              <p:nvPr/>
            </p:nvSpPr>
            <p:spPr bwMode="auto">
              <a:xfrm>
                <a:off x="4995" y="3600"/>
                <a:ext cx="46" cy="34"/>
              </a:xfrm>
              <a:custGeom>
                <a:avLst/>
                <a:gdLst>
                  <a:gd name="T0" fmla="*/ 30 w 42"/>
                  <a:gd name="T1" fmla="*/ 1 h 31"/>
                  <a:gd name="T2" fmla="*/ 23 w 42"/>
                  <a:gd name="T3" fmla="*/ 3 h 31"/>
                  <a:gd name="T4" fmla="*/ 18 w 42"/>
                  <a:gd name="T5" fmla="*/ 7 h 31"/>
                  <a:gd name="T6" fmla="*/ 3 w 42"/>
                  <a:gd name="T7" fmla="*/ 19 h 31"/>
                  <a:gd name="T8" fmla="*/ 2 w 42"/>
                  <a:gd name="T9" fmla="*/ 27 h 31"/>
                  <a:gd name="T10" fmla="*/ 11 w 42"/>
                  <a:gd name="T11" fmla="*/ 28 h 31"/>
                  <a:gd name="T12" fmla="*/ 32 w 42"/>
                  <a:gd name="T13" fmla="*/ 12 h 31"/>
                  <a:gd name="T14" fmla="*/ 42 w 42"/>
                  <a:gd name="T15" fmla="*/ 5 h 31"/>
                  <a:gd name="T16" fmla="*/ 42 w 42"/>
                  <a:gd name="T17" fmla="*/ 4 h 31"/>
                  <a:gd name="T18" fmla="*/ 30 w 42"/>
                  <a:gd name="T19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31">
                    <a:moveTo>
                      <a:pt x="30" y="1"/>
                    </a:moveTo>
                    <a:cubicBezTo>
                      <a:pt x="27" y="0"/>
                      <a:pt x="25" y="1"/>
                      <a:pt x="23" y="3"/>
                    </a:cubicBezTo>
                    <a:cubicBezTo>
                      <a:pt x="22" y="4"/>
                      <a:pt x="20" y="6"/>
                      <a:pt x="18" y="7"/>
                    </a:cubicBezTo>
                    <a:cubicBezTo>
                      <a:pt x="13" y="11"/>
                      <a:pt x="8" y="15"/>
                      <a:pt x="3" y="19"/>
                    </a:cubicBezTo>
                    <a:cubicBezTo>
                      <a:pt x="1" y="21"/>
                      <a:pt x="0" y="24"/>
                      <a:pt x="2" y="27"/>
                    </a:cubicBezTo>
                    <a:cubicBezTo>
                      <a:pt x="4" y="30"/>
                      <a:pt x="8" y="31"/>
                      <a:pt x="11" y="28"/>
                    </a:cubicBezTo>
                    <a:cubicBezTo>
                      <a:pt x="18" y="23"/>
                      <a:pt x="25" y="18"/>
                      <a:pt x="32" y="12"/>
                    </a:cubicBezTo>
                    <a:cubicBezTo>
                      <a:pt x="35" y="10"/>
                      <a:pt x="38" y="7"/>
                      <a:pt x="42" y="5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3"/>
                      <a:pt x="34" y="2"/>
                      <a:pt x="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5" name="Oval 415"/>
              <p:cNvSpPr>
                <a:spLocks noChangeArrowheads="1"/>
              </p:cNvSpPr>
              <p:nvPr/>
            </p:nvSpPr>
            <p:spPr bwMode="auto">
              <a:xfrm>
                <a:off x="5054" y="3554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6" name="Freeform 416"/>
              <p:cNvSpPr>
                <a:spLocks/>
              </p:cNvSpPr>
              <p:nvPr/>
            </p:nvSpPr>
            <p:spPr bwMode="auto">
              <a:xfrm>
                <a:off x="5010" y="3541"/>
                <a:ext cx="137" cy="131"/>
              </a:xfrm>
              <a:custGeom>
                <a:avLst/>
                <a:gdLst>
                  <a:gd name="T0" fmla="*/ 103 w 125"/>
                  <a:gd name="T1" fmla="*/ 4 h 120"/>
                  <a:gd name="T2" fmla="*/ 69 w 125"/>
                  <a:gd name="T3" fmla="*/ 32 h 120"/>
                  <a:gd name="T4" fmla="*/ 33 w 125"/>
                  <a:gd name="T5" fmla="*/ 60 h 120"/>
                  <a:gd name="T6" fmla="*/ 13 w 125"/>
                  <a:gd name="T7" fmla="*/ 76 h 120"/>
                  <a:gd name="T8" fmla="*/ 8 w 125"/>
                  <a:gd name="T9" fmla="*/ 89 h 120"/>
                  <a:gd name="T10" fmla="*/ 7 w 125"/>
                  <a:gd name="T11" fmla="*/ 92 h 120"/>
                  <a:gd name="T12" fmla="*/ 3 w 125"/>
                  <a:gd name="T13" fmla="*/ 110 h 120"/>
                  <a:gd name="T14" fmla="*/ 19 w 125"/>
                  <a:gd name="T15" fmla="*/ 119 h 120"/>
                  <a:gd name="T16" fmla="*/ 32 w 125"/>
                  <a:gd name="T17" fmla="*/ 105 h 120"/>
                  <a:gd name="T18" fmla="*/ 22 w 125"/>
                  <a:gd name="T19" fmla="*/ 90 h 120"/>
                  <a:gd name="T20" fmla="*/ 13 w 125"/>
                  <a:gd name="T21" fmla="*/ 88 h 120"/>
                  <a:gd name="T22" fmla="*/ 16 w 125"/>
                  <a:gd name="T23" fmla="*/ 80 h 120"/>
                  <a:gd name="T24" fmla="*/ 20 w 125"/>
                  <a:gd name="T25" fmla="*/ 77 h 120"/>
                  <a:gd name="T26" fmla="*/ 23 w 125"/>
                  <a:gd name="T27" fmla="*/ 76 h 120"/>
                  <a:gd name="T28" fmla="*/ 48 w 125"/>
                  <a:gd name="T29" fmla="*/ 85 h 120"/>
                  <a:gd name="T30" fmla="*/ 63 w 125"/>
                  <a:gd name="T31" fmla="*/ 78 h 120"/>
                  <a:gd name="T32" fmla="*/ 63 w 125"/>
                  <a:gd name="T33" fmla="*/ 77 h 120"/>
                  <a:gd name="T34" fmla="*/ 69 w 125"/>
                  <a:gd name="T35" fmla="*/ 89 h 120"/>
                  <a:gd name="T36" fmla="*/ 68 w 125"/>
                  <a:gd name="T37" fmla="*/ 92 h 120"/>
                  <a:gd name="T38" fmla="*/ 62 w 125"/>
                  <a:gd name="T39" fmla="*/ 103 h 120"/>
                  <a:gd name="T40" fmla="*/ 77 w 125"/>
                  <a:gd name="T41" fmla="*/ 119 h 120"/>
                  <a:gd name="T42" fmla="*/ 92 w 125"/>
                  <a:gd name="T43" fmla="*/ 103 h 120"/>
                  <a:gd name="T44" fmla="*/ 76 w 125"/>
                  <a:gd name="T45" fmla="*/ 89 h 120"/>
                  <a:gd name="T46" fmla="*/ 74 w 125"/>
                  <a:gd name="T47" fmla="*/ 87 h 120"/>
                  <a:gd name="T48" fmla="*/ 67 w 125"/>
                  <a:gd name="T49" fmla="*/ 71 h 120"/>
                  <a:gd name="T50" fmla="*/ 67 w 125"/>
                  <a:gd name="T51" fmla="*/ 67 h 120"/>
                  <a:gd name="T52" fmla="*/ 77 w 125"/>
                  <a:gd name="T53" fmla="*/ 36 h 120"/>
                  <a:gd name="T54" fmla="*/ 85 w 125"/>
                  <a:gd name="T55" fmla="*/ 25 h 120"/>
                  <a:gd name="T56" fmla="*/ 106 w 125"/>
                  <a:gd name="T57" fmla="*/ 8 h 120"/>
                  <a:gd name="T58" fmla="*/ 117 w 125"/>
                  <a:gd name="T59" fmla="*/ 9 h 120"/>
                  <a:gd name="T60" fmla="*/ 121 w 125"/>
                  <a:gd name="T61" fmla="*/ 6 h 120"/>
                  <a:gd name="T62" fmla="*/ 103 w 125"/>
                  <a:gd name="T63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5" h="120">
                    <a:moveTo>
                      <a:pt x="103" y="4"/>
                    </a:moveTo>
                    <a:cubicBezTo>
                      <a:pt x="91" y="13"/>
                      <a:pt x="80" y="22"/>
                      <a:pt x="69" y="32"/>
                    </a:cubicBezTo>
                    <a:cubicBezTo>
                      <a:pt x="57" y="41"/>
                      <a:pt x="45" y="50"/>
                      <a:pt x="33" y="60"/>
                    </a:cubicBezTo>
                    <a:cubicBezTo>
                      <a:pt x="26" y="65"/>
                      <a:pt x="20" y="71"/>
                      <a:pt x="13" y="76"/>
                    </a:cubicBezTo>
                    <a:cubicBezTo>
                      <a:pt x="9" y="79"/>
                      <a:pt x="7" y="83"/>
                      <a:pt x="8" y="89"/>
                    </a:cubicBezTo>
                    <a:cubicBezTo>
                      <a:pt x="8" y="90"/>
                      <a:pt x="8" y="91"/>
                      <a:pt x="7" y="92"/>
                    </a:cubicBezTo>
                    <a:cubicBezTo>
                      <a:pt x="2" y="96"/>
                      <a:pt x="0" y="104"/>
                      <a:pt x="3" y="110"/>
                    </a:cubicBezTo>
                    <a:cubicBezTo>
                      <a:pt x="6" y="116"/>
                      <a:pt x="13" y="120"/>
                      <a:pt x="19" y="119"/>
                    </a:cubicBezTo>
                    <a:cubicBezTo>
                      <a:pt x="26" y="117"/>
                      <a:pt x="31" y="112"/>
                      <a:pt x="32" y="105"/>
                    </a:cubicBezTo>
                    <a:cubicBezTo>
                      <a:pt x="32" y="98"/>
                      <a:pt x="28" y="92"/>
                      <a:pt x="22" y="90"/>
                    </a:cubicBezTo>
                    <a:cubicBezTo>
                      <a:pt x="19" y="89"/>
                      <a:pt x="16" y="89"/>
                      <a:pt x="13" y="88"/>
                    </a:cubicBezTo>
                    <a:cubicBezTo>
                      <a:pt x="12" y="86"/>
                      <a:pt x="13" y="83"/>
                      <a:pt x="16" y="80"/>
                    </a:cubicBezTo>
                    <a:cubicBezTo>
                      <a:pt x="17" y="79"/>
                      <a:pt x="18" y="78"/>
                      <a:pt x="20" y="77"/>
                    </a:cubicBezTo>
                    <a:cubicBezTo>
                      <a:pt x="21" y="76"/>
                      <a:pt x="22" y="76"/>
                      <a:pt x="23" y="76"/>
                    </a:cubicBezTo>
                    <a:cubicBezTo>
                      <a:pt x="32" y="79"/>
                      <a:pt x="40" y="82"/>
                      <a:pt x="48" y="85"/>
                    </a:cubicBezTo>
                    <a:cubicBezTo>
                      <a:pt x="55" y="87"/>
                      <a:pt x="60" y="84"/>
                      <a:pt x="63" y="78"/>
                    </a:cubicBezTo>
                    <a:cubicBezTo>
                      <a:pt x="63" y="78"/>
                      <a:pt x="63" y="77"/>
                      <a:pt x="63" y="77"/>
                    </a:cubicBezTo>
                    <a:cubicBezTo>
                      <a:pt x="65" y="81"/>
                      <a:pt x="67" y="85"/>
                      <a:pt x="69" y="89"/>
                    </a:cubicBezTo>
                    <a:cubicBezTo>
                      <a:pt x="69" y="90"/>
                      <a:pt x="69" y="91"/>
                      <a:pt x="68" y="92"/>
                    </a:cubicBezTo>
                    <a:cubicBezTo>
                      <a:pt x="65" y="95"/>
                      <a:pt x="63" y="98"/>
                      <a:pt x="62" y="103"/>
                    </a:cubicBezTo>
                    <a:cubicBezTo>
                      <a:pt x="62" y="111"/>
                      <a:pt x="68" y="119"/>
                      <a:pt x="77" y="119"/>
                    </a:cubicBezTo>
                    <a:cubicBezTo>
                      <a:pt x="86" y="119"/>
                      <a:pt x="93" y="112"/>
                      <a:pt x="92" y="103"/>
                    </a:cubicBezTo>
                    <a:cubicBezTo>
                      <a:pt x="92" y="95"/>
                      <a:pt x="84" y="88"/>
                      <a:pt x="76" y="89"/>
                    </a:cubicBezTo>
                    <a:cubicBezTo>
                      <a:pt x="75" y="89"/>
                      <a:pt x="74" y="89"/>
                      <a:pt x="74" y="87"/>
                    </a:cubicBezTo>
                    <a:cubicBezTo>
                      <a:pt x="71" y="82"/>
                      <a:pt x="69" y="76"/>
                      <a:pt x="67" y="71"/>
                    </a:cubicBezTo>
                    <a:cubicBezTo>
                      <a:pt x="66" y="70"/>
                      <a:pt x="66" y="68"/>
                      <a:pt x="67" y="67"/>
                    </a:cubicBezTo>
                    <a:cubicBezTo>
                      <a:pt x="70" y="57"/>
                      <a:pt x="74" y="47"/>
                      <a:pt x="77" y="36"/>
                    </a:cubicBezTo>
                    <a:cubicBezTo>
                      <a:pt x="79" y="31"/>
                      <a:pt x="81" y="28"/>
                      <a:pt x="85" y="25"/>
                    </a:cubicBezTo>
                    <a:cubicBezTo>
                      <a:pt x="92" y="19"/>
                      <a:pt x="99" y="14"/>
                      <a:pt x="106" y="8"/>
                    </a:cubicBezTo>
                    <a:cubicBezTo>
                      <a:pt x="109" y="6"/>
                      <a:pt x="114" y="6"/>
                      <a:pt x="117" y="9"/>
                    </a:cubicBezTo>
                    <a:cubicBezTo>
                      <a:pt x="120" y="13"/>
                      <a:pt x="125" y="11"/>
                      <a:pt x="121" y="6"/>
                    </a:cubicBezTo>
                    <a:cubicBezTo>
                      <a:pt x="116" y="1"/>
                      <a:pt x="109" y="0"/>
                      <a:pt x="10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7" name="Freeform 417"/>
              <p:cNvSpPr>
                <a:spLocks/>
              </p:cNvSpPr>
              <p:nvPr/>
            </p:nvSpPr>
            <p:spPr bwMode="auto">
              <a:xfrm>
                <a:off x="5004" y="3369"/>
                <a:ext cx="59" cy="95"/>
              </a:xfrm>
              <a:custGeom>
                <a:avLst/>
                <a:gdLst>
                  <a:gd name="T0" fmla="*/ 48 w 54"/>
                  <a:gd name="T1" fmla="*/ 5 h 87"/>
                  <a:gd name="T2" fmla="*/ 33 w 54"/>
                  <a:gd name="T3" fmla="*/ 0 h 87"/>
                  <a:gd name="T4" fmla="*/ 18 w 54"/>
                  <a:gd name="T5" fmla="*/ 3 h 87"/>
                  <a:gd name="T6" fmla="*/ 6 w 54"/>
                  <a:gd name="T7" fmla="*/ 12 h 87"/>
                  <a:gd name="T8" fmla="*/ 0 w 54"/>
                  <a:gd name="T9" fmla="*/ 28 h 87"/>
                  <a:gd name="T10" fmla="*/ 3 w 54"/>
                  <a:gd name="T11" fmla="*/ 44 h 87"/>
                  <a:gd name="T12" fmla="*/ 14 w 54"/>
                  <a:gd name="T13" fmla="*/ 71 h 87"/>
                  <a:gd name="T14" fmla="*/ 22 w 54"/>
                  <a:gd name="T15" fmla="*/ 81 h 87"/>
                  <a:gd name="T16" fmla="*/ 38 w 54"/>
                  <a:gd name="T17" fmla="*/ 87 h 87"/>
                  <a:gd name="T18" fmla="*/ 51 w 54"/>
                  <a:gd name="T19" fmla="*/ 76 h 87"/>
                  <a:gd name="T20" fmla="*/ 49 w 54"/>
                  <a:gd name="T21" fmla="*/ 59 h 87"/>
                  <a:gd name="T22" fmla="*/ 45 w 54"/>
                  <a:gd name="T23" fmla="*/ 52 h 87"/>
                  <a:gd name="T24" fmla="*/ 46 w 54"/>
                  <a:gd name="T25" fmla="*/ 38 h 87"/>
                  <a:gd name="T26" fmla="*/ 48 w 54"/>
                  <a:gd name="T27" fmla="*/ 35 h 87"/>
                  <a:gd name="T28" fmla="*/ 52 w 54"/>
                  <a:gd name="T29" fmla="*/ 26 h 87"/>
                  <a:gd name="T30" fmla="*/ 52 w 54"/>
                  <a:gd name="T31" fmla="*/ 13 h 87"/>
                  <a:gd name="T32" fmla="*/ 48 w 54"/>
                  <a:gd name="T33" fmla="*/ 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87">
                    <a:moveTo>
                      <a:pt x="48" y="5"/>
                    </a:moveTo>
                    <a:cubicBezTo>
                      <a:pt x="43" y="2"/>
                      <a:pt x="38" y="0"/>
                      <a:pt x="33" y="0"/>
                    </a:cubicBezTo>
                    <a:cubicBezTo>
                      <a:pt x="28" y="0"/>
                      <a:pt x="23" y="1"/>
                      <a:pt x="18" y="3"/>
                    </a:cubicBezTo>
                    <a:cubicBezTo>
                      <a:pt x="13" y="5"/>
                      <a:pt x="9" y="8"/>
                      <a:pt x="6" y="12"/>
                    </a:cubicBezTo>
                    <a:cubicBezTo>
                      <a:pt x="2" y="17"/>
                      <a:pt x="0" y="22"/>
                      <a:pt x="0" y="28"/>
                    </a:cubicBezTo>
                    <a:cubicBezTo>
                      <a:pt x="0" y="34"/>
                      <a:pt x="1" y="39"/>
                      <a:pt x="3" y="44"/>
                    </a:cubicBezTo>
                    <a:cubicBezTo>
                      <a:pt x="6" y="53"/>
                      <a:pt x="10" y="62"/>
                      <a:pt x="14" y="71"/>
                    </a:cubicBezTo>
                    <a:cubicBezTo>
                      <a:pt x="16" y="74"/>
                      <a:pt x="19" y="78"/>
                      <a:pt x="22" y="81"/>
                    </a:cubicBezTo>
                    <a:cubicBezTo>
                      <a:pt x="26" y="86"/>
                      <a:pt x="32" y="87"/>
                      <a:pt x="38" y="87"/>
                    </a:cubicBezTo>
                    <a:cubicBezTo>
                      <a:pt x="45" y="86"/>
                      <a:pt x="49" y="82"/>
                      <a:pt x="51" y="76"/>
                    </a:cubicBezTo>
                    <a:cubicBezTo>
                      <a:pt x="53" y="71"/>
                      <a:pt x="52" y="65"/>
                      <a:pt x="49" y="59"/>
                    </a:cubicBezTo>
                    <a:cubicBezTo>
                      <a:pt x="47" y="57"/>
                      <a:pt x="46" y="55"/>
                      <a:pt x="45" y="52"/>
                    </a:cubicBezTo>
                    <a:cubicBezTo>
                      <a:pt x="43" y="47"/>
                      <a:pt x="43" y="42"/>
                      <a:pt x="46" y="38"/>
                    </a:cubicBezTo>
                    <a:cubicBezTo>
                      <a:pt x="47" y="37"/>
                      <a:pt x="47" y="36"/>
                      <a:pt x="48" y="35"/>
                    </a:cubicBezTo>
                    <a:cubicBezTo>
                      <a:pt x="50" y="32"/>
                      <a:pt x="52" y="29"/>
                      <a:pt x="52" y="26"/>
                    </a:cubicBezTo>
                    <a:cubicBezTo>
                      <a:pt x="54" y="22"/>
                      <a:pt x="53" y="17"/>
                      <a:pt x="52" y="13"/>
                    </a:cubicBezTo>
                    <a:cubicBezTo>
                      <a:pt x="51" y="10"/>
                      <a:pt x="50" y="7"/>
                      <a:pt x="4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8" name="Freeform 418"/>
              <p:cNvSpPr>
                <a:spLocks/>
              </p:cNvSpPr>
              <p:nvPr/>
            </p:nvSpPr>
            <p:spPr bwMode="auto">
              <a:xfrm>
                <a:off x="5088" y="3330"/>
                <a:ext cx="59" cy="94"/>
              </a:xfrm>
              <a:custGeom>
                <a:avLst/>
                <a:gdLst>
                  <a:gd name="T0" fmla="*/ 41 w 54"/>
                  <a:gd name="T1" fmla="*/ 5 h 87"/>
                  <a:gd name="T2" fmla="*/ 25 w 54"/>
                  <a:gd name="T3" fmla="*/ 1 h 87"/>
                  <a:gd name="T4" fmla="*/ 12 w 54"/>
                  <a:gd name="T5" fmla="*/ 2 h 87"/>
                  <a:gd name="T6" fmla="*/ 2 w 54"/>
                  <a:gd name="T7" fmla="*/ 14 h 87"/>
                  <a:gd name="T8" fmla="*/ 5 w 54"/>
                  <a:gd name="T9" fmla="*/ 34 h 87"/>
                  <a:gd name="T10" fmla="*/ 9 w 54"/>
                  <a:gd name="T11" fmla="*/ 39 h 87"/>
                  <a:gd name="T12" fmla="*/ 10 w 54"/>
                  <a:gd name="T13" fmla="*/ 51 h 87"/>
                  <a:gd name="T14" fmla="*/ 6 w 54"/>
                  <a:gd name="T15" fmla="*/ 59 h 87"/>
                  <a:gd name="T16" fmla="*/ 3 w 54"/>
                  <a:gd name="T17" fmla="*/ 65 h 87"/>
                  <a:gd name="T18" fmla="*/ 3 w 54"/>
                  <a:gd name="T19" fmla="*/ 73 h 87"/>
                  <a:gd name="T20" fmla="*/ 7 w 54"/>
                  <a:gd name="T21" fmla="*/ 82 h 87"/>
                  <a:gd name="T22" fmla="*/ 18 w 54"/>
                  <a:gd name="T23" fmla="*/ 87 h 87"/>
                  <a:gd name="T24" fmla="*/ 33 w 54"/>
                  <a:gd name="T25" fmla="*/ 80 h 87"/>
                  <a:gd name="T26" fmla="*/ 40 w 54"/>
                  <a:gd name="T27" fmla="*/ 72 h 87"/>
                  <a:gd name="T28" fmla="*/ 51 w 54"/>
                  <a:gd name="T29" fmla="*/ 46 h 87"/>
                  <a:gd name="T30" fmla="*/ 54 w 54"/>
                  <a:gd name="T31" fmla="*/ 29 h 87"/>
                  <a:gd name="T32" fmla="*/ 54 w 54"/>
                  <a:gd name="T33" fmla="*/ 26 h 87"/>
                  <a:gd name="T34" fmla="*/ 41 w 54"/>
                  <a:gd name="T35" fmla="*/ 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87">
                    <a:moveTo>
                      <a:pt x="41" y="5"/>
                    </a:moveTo>
                    <a:cubicBezTo>
                      <a:pt x="36" y="3"/>
                      <a:pt x="31" y="1"/>
                      <a:pt x="25" y="1"/>
                    </a:cubicBezTo>
                    <a:cubicBezTo>
                      <a:pt x="21" y="0"/>
                      <a:pt x="16" y="1"/>
                      <a:pt x="12" y="2"/>
                    </a:cubicBezTo>
                    <a:cubicBezTo>
                      <a:pt x="7" y="5"/>
                      <a:pt x="3" y="8"/>
                      <a:pt x="2" y="14"/>
                    </a:cubicBezTo>
                    <a:cubicBezTo>
                      <a:pt x="0" y="21"/>
                      <a:pt x="1" y="28"/>
                      <a:pt x="5" y="34"/>
                    </a:cubicBezTo>
                    <a:cubicBezTo>
                      <a:pt x="7" y="35"/>
                      <a:pt x="8" y="37"/>
                      <a:pt x="9" y="39"/>
                    </a:cubicBezTo>
                    <a:cubicBezTo>
                      <a:pt x="11" y="43"/>
                      <a:pt x="12" y="47"/>
                      <a:pt x="10" y="51"/>
                    </a:cubicBezTo>
                    <a:cubicBezTo>
                      <a:pt x="9" y="54"/>
                      <a:pt x="8" y="57"/>
                      <a:pt x="6" y="59"/>
                    </a:cubicBezTo>
                    <a:cubicBezTo>
                      <a:pt x="5" y="61"/>
                      <a:pt x="4" y="63"/>
                      <a:pt x="3" y="65"/>
                    </a:cubicBezTo>
                    <a:cubicBezTo>
                      <a:pt x="3" y="67"/>
                      <a:pt x="2" y="70"/>
                      <a:pt x="3" y="73"/>
                    </a:cubicBezTo>
                    <a:cubicBezTo>
                      <a:pt x="3" y="76"/>
                      <a:pt x="4" y="79"/>
                      <a:pt x="7" y="82"/>
                    </a:cubicBezTo>
                    <a:cubicBezTo>
                      <a:pt x="10" y="85"/>
                      <a:pt x="13" y="87"/>
                      <a:pt x="18" y="87"/>
                    </a:cubicBezTo>
                    <a:cubicBezTo>
                      <a:pt x="24" y="87"/>
                      <a:pt x="29" y="85"/>
                      <a:pt x="33" y="80"/>
                    </a:cubicBezTo>
                    <a:cubicBezTo>
                      <a:pt x="36" y="78"/>
                      <a:pt x="38" y="75"/>
                      <a:pt x="40" y="72"/>
                    </a:cubicBezTo>
                    <a:cubicBezTo>
                      <a:pt x="44" y="64"/>
                      <a:pt x="48" y="55"/>
                      <a:pt x="51" y="46"/>
                    </a:cubicBezTo>
                    <a:cubicBezTo>
                      <a:pt x="53" y="41"/>
                      <a:pt x="54" y="35"/>
                      <a:pt x="54" y="29"/>
                    </a:cubicBezTo>
                    <a:cubicBezTo>
                      <a:pt x="54" y="28"/>
                      <a:pt x="54" y="27"/>
                      <a:pt x="54" y="26"/>
                    </a:cubicBezTo>
                    <a:cubicBezTo>
                      <a:pt x="53" y="17"/>
                      <a:pt x="49" y="10"/>
                      <a:pt x="4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9" name="Freeform 419"/>
              <p:cNvSpPr>
                <a:spLocks/>
              </p:cNvSpPr>
              <p:nvPr/>
            </p:nvSpPr>
            <p:spPr bwMode="auto">
              <a:xfrm>
                <a:off x="5049" y="3349"/>
                <a:ext cx="18" cy="24"/>
              </a:xfrm>
              <a:custGeom>
                <a:avLst/>
                <a:gdLst>
                  <a:gd name="T0" fmla="*/ 5 w 17"/>
                  <a:gd name="T1" fmla="*/ 3 h 22"/>
                  <a:gd name="T2" fmla="*/ 3 w 17"/>
                  <a:gd name="T3" fmla="*/ 17 h 22"/>
                  <a:gd name="T4" fmla="*/ 14 w 17"/>
                  <a:gd name="T5" fmla="*/ 18 h 22"/>
                  <a:gd name="T6" fmla="*/ 17 w 17"/>
                  <a:gd name="T7" fmla="*/ 11 h 22"/>
                  <a:gd name="T8" fmla="*/ 16 w 17"/>
                  <a:gd name="T9" fmla="*/ 4 h 22"/>
                  <a:gd name="T10" fmla="*/ 5 w 17"/>
                  <a:gd name="T1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5" y="3"/>
                    </a:moveTo>
                    <a:cubicBezTo>
                      <a:pt x="1" y="6"/>
                      <a:pt x="0" y="12"/>
                      <a:pt x="3" y="17"/>
                    </a:cubicBezTo>
                    <a:cubicBezTo>
                      <a:pt x="5" y="21"/>
                      <a:pt x="10" y="22"/>
                      <a:pt x="14" y="18"/>
                    </a:cubicBezTo>
                    <a:cubicBezTo>
                      <a:pt x="16" y="16"/>
                      <a:pt x="17" y="13"/>
                      <a:pt x="17" y="11"/>
                    </a:cubicBezTo>
                    <a:cubicBezTo>
                      <a:pt x="17" y="8"/>
                      <a:pt x="17" y="6"/>
                      <a:pt x="16" y="4"/>
                    </a:cubicBezTo>
                    <a:cubicBezTo>
                      <a:pt x="13" y="1"/>
                      <a:pt x="9" y="0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0" name="Freeform 420"/>
              <p:cNvSpPr>
                <a:spLocks/>
              </p:cNvSpPr>
              <p:nvPr/>
            </p:nvSpPr>
            <p:spPr bwMode="auto">
              <a:xfrm>
                <a:off x="5082" y="3310"/>
                <a:ext cx="19" cy="24"/>
              </a:xfrm>
              <a:custGeom>
                <a:avLst/>
                <a:gdLst>
                  <a:gd name="T0" fmla="*/ 3 w 17"/>
                  <a:gd name="T1" fmla="*/ 4 h 22"/>
                  <a:gd name="T2" fmla="*/ 5 w 17"/>
                  <a:gd name="T3" fmla="*/ 19 h 22"/>
                  <a:gd name="T4" fmla="*/ 16 w 17"/>
                  <a:gd name="T5" fmla="*/ 17 h 22"/>
                  <a:gd name="T6" fmla="*/ 17 w 17"/>
                  <a:gd name="T7" fmla="*/ 11 h 22"/>
                  <a:gd name="T8" fmla="*/ 14 w 17"/>
                  <a:gd name="T9" fmla="*/ 3 h 22"/>
                  <a:gd name="T10" fmla="*/ 3 w 17"/>
                  <a:gd name="T11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3" y="4"/>
                    </a:moveTo>
                    <a:cubicBezTo>
                      <a:pt x="0" y="9"/>
                      <a:pt x="1" y="16"/>
                      <a:pt x="5" y="19"/>
                    </a:cubicBezTo>
                    <a:cubicBezTo>
                      <a:pt x="8" y="22"/>
                      <a:pt x="13" y="21"/>
                      <a:pt x="16" y="17"/>
                    </a:cubicBezTo>
                    <a:cubicBezTo>
                      <a:pt x="17" y="15"/>
                      <a:pt x="17" y="14"/>
                      <a:pt x="17" y="11"/>
                    </a:cubicBezTo>
                    <a:cubicBezTo>
                      <a:pt x="17" y="8"/>
                      <a:pt x="16" y="6"/>
                      <a:pt x="14" y="3"/>
                    </a:cubicBezTo>
                    <a:cubicBezTo>
                      <a:pt x="10" y="0"/>
                      <a:pt x="6" y="1"/>
                      <a:pt x="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1" name="Freeform 421"/>
              <p:cNvSpPr>
                <a:spLocks/>
              </p:cNvSpPr>
              <p:nvPr/>
            </p:nvSpPr>
            <p:spPr bwMode="auto">
              <a:xfrm>
                <a:off x="5103" y="3309"/>
                <a:ext cx="14" cy="18"/>
              </a:xfrm>
              <a:custGeom>
                <a:avLst/>
                <a:gdLst>
                  <a:gd name="T0" fmla="*/ 4 w 13"/>
                  <a:gd name="T1" fmla="*/ 2 h 17"/>
                  <a:gd name="T2" fmla="*/ 2 w 13"/>
                  <a:gd name="T3" fmla="*/ 14 h 17"/>
                  <a:gd name="T4" fmla="*/ 10 w 13"/>
                  <a:gd name="T5" fmla="*/ 15 h 17"/>
                  <a:gd name="T6" fmla="*/ 13 w 13"/>
                  <a:gd name="T7" fmla="*/ 9 h 17"/>
                  <a:gd name="T8" fmla="*/ 11 w 13"/>
                  <a:gd name="T9" fmla="*/ 4 h 17"/>
                  <a:gd name="T10" fmla="*/ 4 w 13"/>
                  <a:gd name="T1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4" y="2"/>
                    </a:moveTo>
                    <a:cubicBezTo>
                      <a:pt x="0" y="5"/>
                      <a:pt x="0" y="11"/>
                      <a:pt x="2" y="14"/>
                    </a:cubicBezTo>
                    <a:cubicBezTo>
                      <a:pt x="4" y="16"/>
                      <a:pt x="7" y="17"/>
                      <a:pt x="10" y="15"/>
                    </a:cubicBezTo>
                    <a:cubicBezTo>
                      <a:pt x="12" y="13"/>
                      <a:pt x="13" y="11"/>
                      <a:pt x="13" y="9"/>
                    </a:cubicBezTo>
                    <a:cubicBezTo>
                      <a:pt x="13" y="7"/>
                      <a:pt x="12" y="5"/>
                      <a:pt x="11" y="4"/>
                    </a:cubicBezTo>
                    <a:cubicBezTo>
                      <a:pt x="10" y="1"/>
                      <a:pt x="6" y="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2" name="Freeform 422"/>
              <p:cNvSpPr>
                <a:spLocks/>
              </p:cNvSpPr>
              <p:nvPr/>
            </p:nvSpPr>
            <p:spPr bwMode="auto">
              <a:xfrm>
                <a:off x="5033" y="3348"/>
                <a:ext cx="14" cy="19"/>
              </a:xfrm>
              <a:custGeom>
                <a:avLst/>
                <a:gdLst>
                  <a:gd name="T0" fmla="*/ 2 w 13"/>
                  <a:gd name="T1" fmla="*/ 4 h 17"/>
                  <a:gd name="T2" fmla="*/ 3 w 13"/>
                  <a:gd name="T3" fmla="*/ 14 h 17"/>
                  <a:gd name="T4" fmla="*/ 11 w 13"/>
                  <a:gd name="T5" fmla="*/ 13 h 17"/>
                  <a:gd name="T6" fmla="*/ 13 w 13"/>
                  <a:gd name="T7" fmla="*/ 9 h 17"/>
                  <a:gd name="T8" fmla="*/ 11 w 13"/>
                  <a:gd name="T9" fmla="*/ 3 h 17"/>
                  <a:gd name="T10" fmla="*/ 2 w 13"/>
                  <a:gd name="T1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2" y="4"/>
                    </a:moveTo>
                    <a:cubicBezTo>
                      <a:pt x="0" y="7"/>
                      <a:pt x="1" y="12"/>
                      <a:pt x="3" y="14"/>
                    </a:cubicBezTo>
                    <a:cubicBezTo>
                      <a:pt x="6" y="17"/>
                      <a:pt x="9" y="16"/>
                      <a:pt x="11" y="13"/>
                    </a:cubicBezTo>
                    <a:cubicBezTo>
                      <a:pt x="12" y="12"/>
                      <a:pt x="13" y="10"/>
                      <a:pt x="13" y="9"/>
                    </a:cubicBezTo>
                    <a:cubicBezTo>
                      <a:pt x="13" y="7"/>
                      <a:pt x="12" y="5"/>
                      <a:pt x="11" y="3"/>
                    </a:cubicBezTo>
                    <a:cubicBezTo>
                      <a:pt x="8" y="0"/>
                      <a:pt x="4" y="0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3" name="Freeform 423"/>
              <p:cNvSpPr>
                <a:spLocks/>
              </p:cNvSpPr>
              <p:nvPr/>
            </p:nvSpPr>
            <p:spPr bwMode="auto">
              <a:xfrm>
                <a:off x="5019" y="3352"/>
                <a:ext cx="13" cy="17"/>
              </a:xfrm>
              <a:custGeom>
                <a:avLst/>
                <a:gdLst>
                  <a:gd name="T0" fmla="*/ 3 w 12"/>
                  <a:gd name="T1" fmla="*/ 2 h 15"/>
                  <a:gd name="T2" fmla="*/ 5 w 12"/>
                  <a:gd name="T3" fmla="*/ 13 h 15"/>
                  <a:gd name="T4" fmla="*/ 11 w 12"/>
                  <a:gd name="T5" fmla="*/ 12 h 15"/>
                  <a:gd name="T6" fmla="*/ 12 w 12"/>
                  <a:gd name="T7" fmla="*/ 8 h 15"/>
                  <a:gd name="T8" fmla="*/ 10 w 12"/>
                  <a:gd name="T9" fmla="*/ 2 h 15"/>
                  <a:gd name="T10" fmla="*/ 3 w 12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3" y="2"/>
                    </a:moveTo>
                    <a:cubicBezTo>
                      <a:pt x="0" y="5"/>
                      <a:pt x="1" y="12"/>
                      <a:pt x="5" y="13"/>
                    </a:cubicBezTo>
                    <a:cubicBezTo>
                      <a:pt x="7" y="15"/>
                      <a:pt x="9" y="14"/>
                      <a:pt x="11" y="12"/>
                    </a:cubicBezTo>
                    <a:cubicBezTo>
                      <a:pt x="12" y="11"/>
                      <a:pt x="12" y="9"/>
                      <a:pt x="12" y="8"/>
                    </a:cubicBezTo>
                    <a:cubicBezTo>
                      <a:pt x="12" y="6"/>
                      <a:pt x="11" y="4"/>
                      <a:pt x="10" y="2"/>
                    </a:cubicBezTo>
                    <a:cubicBezTo>
                      <a:pt x="7" y="0"/>
                      <a:pt x="5" y="0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4" name="Freeform 424"/>
              <p:cNvSpPr>
                <a:spLocks/>
              </p:cNvSpPr>
              <p:nvPr/>
            </p:nvSpPr>
            <p:spPr bwMode="auto">
              <a:xfrm>
                <a:off x="5117" y="3313"/>
                <a:ext cx="13" cy="17"/>
              </a:xfrm>
              <a:custGeom>
                <a:avLst/>
                <a:gdLst>
                  <a:gd name="T0" fmla="*/ 4 w 12"/>
                  <a:gd name="T1" fmla="*/ 2 h 15"/>
                  <a:gd name="T2" fmla="*/ 2 w 12"/>
                  <a:gd name="T3" fmla="*/ 12 h 15"/>
                  <a:gd name="T4" fmla="*/ 9 w 12"/>
                  <a:gd name="T5" fmla="*/ 13 h 15"/>
                  <a:gd name="T6" fmla="*/ 12 w 12"/>
                  <a:gd name="T7" fmla="*/ 7 h 15"/>
                  <a:gd name="T8" fmla="*/ 11 w 12"/>
                  <a:gd name="T9" fmla="*/ 3 h 15"/>
                  <a:gd name="T10" fmla="*/ 4 w 12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4" y="2"/>
                    </a:moveTo>
                    <a:cubicBezTo>
                      <a:pt x="1" y="4"/>
                      <a:pt x="0" y="9"/>
                      <a:pt x="2" y="12"/>
                    </a:cubicBezTo>
                    <a:cubicBezTo>
                      <a:pt x="4" y="14"/>
                      <a:pt x="7" y="15"/>
                      <a:pt x="9" y="13"/>
                    </a:cubicBezTo>
                    <a:cubicBezTo>
                      <a:pt x="11" y="12"/>
                      <a:pt x="12" y="10"/>
                      <a:pt x="12" y="7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0" y="1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5" name="Freeform 425"/>
              <p:cNvSpPr>
                <a:spLocks/>
              </p:cNvSpPr>
              <p:nvPr/>
            </p:nvSpPr>
            <p:spPr bwMode="auto">
              <a:xfrm>
                <a:off x="5008" y="3359"/>
                <a:ext cx="12" cy="15"/>
              </a:xfrm>
              <a:custGeom>
                <a:avLst/>
                <a:gdLst>
                  <a:gd name="T0" fmla="*/ 7 w 11"/>
                  <a:gd name="T1" fmla="*/ 2 h 14"/>
                  <a:gd name="T2" fmla="*/ 0 w 11"/>
                  <a:gd name="T3" fmla="*/ 4 h 14"/>
                  <a:gd name="T4" fmla="*/ 0 w 11"/>
                  <a:gd name="T5" fmla="*/ 8 h 14"/>
                  <a:gd name="T6" fmla="*/ 4 w 11"/>
                  <a:gd name="T7" fmla="*/ 13 h 14"/>
                  <a:gd name="T8" fmla="*/ 10 w 11"/>
                  <a:gd name="T9" fmla="*/ 11 h 14"/>
                  <a:gd name="T10" fmla="*/ 11 w 11"/>
                  <a:gd name="T11" fmla="*/ 8 h 14"/>
                  <a:gd name="T12" fmla="*/ 10 w 11"/>
                  <a:gd name="T13" fmla="*/ 8 h 14"/>
                  <a:gd name="T14" fmla="*/ 7 w 11"/>
                  <a:gd name="T1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4">
                    <a:moveTo>
                      <a:pt x="7" y="2"/>
                    </a:moveTo>
                    <a:cubicBezTo>
                      <a:pt x="4" y="0"/>
                      <a:pt x="2" y="1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1" y="10"/>
                      <a:pt x="2" y="12"/>
                      <a:pt x="4" y="13"/>
                    </a:cubicBezTo>
                    <a:cubicBezTo>
                      <a:pt x="6" y="14"/>
                      <a:pt x="9" y="14"/>
                      <a:pt x="10" y="11"/>
                    </a:cubicBezTo>
                    <a:cubicBezTo>
                      <a:pt x="10" y="10"/>
                      <a:pt x="10" y="9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6" name="Freeform 426"/>
              <p:cNvSpPr>
                <a:spLocks/>
              </p:cNvSpPr>
              <p:nvPr/>
            </p:nvSpPr>
            <p:spPr bwMode="auto">
              <a:xfrm>
                <a:off x="5131" y="3320"/>
                <a:ext cx="12" cy="16"/>
              </a:xfrm>
              <a:custGeom>
                <a:avLst/>
                <a:gdLst>
                  <a:gd name="T0" fmla="*/ 3 w 11"/>
                  <a:gd name="T1" fmla="*/ 2 h 15"/>
                  <a:gd name="T2" fmla="*/ 0 w 11"/>
                  <a:gd name="T3" fmla="*/ 9 h 15"/>
                  <a:gd name="T4" fmla="*/ 0 w 11"/>
                  <a:gd name="T5" fmla="*/ 11 h 15"/>
                  <a:gd name="T6" fmla="*/ 7 w 11"/>
                  <a:gd name="T7" fmla="*/ 13 h 15"/>
                  <a:gd name="T8" fmla="*/ 10 w 11"/>
                  <a:gd name="T9" fmla="*/ 5 h 15"/>
                  <a:gd name="T10" fmla="*/ 3 w 11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3" y="2"/>
                    </a:moveTo>
                    <a:cubicBezTo>
                      <a:pt x="1" y="4"/>
                      <a:pt x="0" y="6"/>
                      <a:pt x="0" y="9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1" y="14"/>
                      <a:pt x="4" y="15"/>
                      <a:pt x="7" y="13"/>
                    </a:cubicBezTo>
                    <a:cubicBezTo>
                      <a:pt x="10" y="11"/>
                      <a:pt x="11" y="8"/>
                      <a:pt x="10" y="5"/>
                    </a:cubicBezTo>
                    <a:cubicBezTo>
                      <a:pt x="9" y="1"/>
                      <a:pt x="6" y="0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7" name="Freeform 427"/>
              <p:cNvSpPr>
                <a:spLocks/>
              </p:cNvSpPr>
              <p:nvPr/>
            </p:nvSpPr>
            <p:spPr bwMode="auto">
              <a:xfrm>
                <a:off x="4998" y="3368"/>
                <a:ext cx="11" cy="14"/>
              </a:xfrm>
              <a:custGeom>
                <a:avLst/>
                <a:gdLst>
                  <a:gd name="T0" fmla="*/ 7 w 10"/>
                  <a:gd name="T1" fmla="*/ 2 h 13"/>
                  <a:gd name="T2" fmla="*/ 1 w 10"/>
                  <a:gd name="T3" fmla="*/ 4 h 13"/>
                  <a:gd name="T4" fmla="*/ 4 w 10"/>
                  <a:gd name="T5" fmla="*/ 12 h 13"/>
                  <a:gd name="T6" fmla="*/ 10 w 10"/>
                  <a:gd name="T7" fmla="*/ 10 h 13"/>
                  <a:gd name="T8" fmla="*/ 10 w 10"/>
                  <a:gd name="T9" fmla="*/ 8 h 13"/>
                  <a:gd name="T10" fmla="*/ 7 w 10"/>
                  <a:gd name="T1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7" y="2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6"/>
                      <a:pt x="1" y="10"/>
                      <a:pt x="4" y="12"/>
                    </a:cubicBezTo>
                    <a:cubicBezTo>
                      <a:pt x="6" y="13"/>
                      <a:pt x="9" y="12"/>
                      <a:pt x="10" y="10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5"/>
                      <a:pt x="9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8" name="Freeform 428"/>
              <p:cNvSpPr>
                <a:spLocks/>
              </p:cNvSpPr>
              <p:nvPr/>
            </p:nvSpPr>
            <p:spPr bwMode="auto">
              <a:xfrm>
                <a:off x="5141" y="3330"/>
                <a:ext cx="11" cy="13"/>
              </a:xfrm>
              <a:custGeom>
                <a:avLst/>
                <a:gdLst>
                  <a:gd name="T0" fmla="*/ 3 w 10"/>
                  <a:gd name="T1" fmla="*/ 1 h 12"/>
                  <a:gd name="T2" fmla="*/ 0 w 10"/>
                  <a:gd name="T3" fmla="*/ 7 h 12"/>
                  <a:gd name="T4" fmla="*/ 1 w 10"/>
                  <a:gd name="T5" fmla="*/ 9 h 12"/>
                  <a:gd name="T6" fmla="*/ 7 w 10"/>
                  <a:gd name="T7" fmla="*/ 11 h 12"/>
                  <a:gd name="T8" fmla="*/ 9 w 10"/>
                  <a:gd name="T9" fmla="*/ 3 h 12"/>
                  <a:gd name="T10" fmla="*/ 3 w 10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3" y="1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2" y="11"/>
                      <a:pt x="4" y="12"/>
                      <a:pt x="7" y="11"/>
                    </a:cubicBezTo>
                    <a:cubicBezTo>
                      <a:pt x="9" y="9"/>
                      <a:pt x="10" y="6"/>
                      <a:pt x="9" y="3"/>
                    </a:cubicBezTo>
                    <a:cubicBezTo>
                      <a:pt x="8" y="0"/>
                      <a:pt x="5" y="0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9" name="Freeform 429"/>
              <p:cNvSpPr>
                <a:spLocks noEditPoints="1"/>
              </p:cNvSpPr>
              <p:nvPr/>
            </p:nvSpPr>
            <p:spPr bwMode="auto">
              <a:xfrm>
                <a:off x="5903" y="4222"/>
                <a:ext cx="114" cy="115"/>
              </a:xfrm>
              <a:custGeom>
                <a:avLst/>
                <a:gdLst>
                  <a:gd name="T0" fmla="*/ 86 w 105"/>
                  <a:gd name="T1" fmla="*/ 0 h 105"/>
                  <a:gd name="T2" fmla="*/ 53 w 105"/>
                  <a:gd name="T3" fmla="*/ 0 h 105"/>
                  <a:gd name="T4" fmla="*/ 20 w 105"/>
                  <a:gd name="T5" fmla="*/ 0 h 105"/>
                  <a:gd name="T6" fmla="*/ 1 w 105"/>
                  <a:gd name="T7" fmla="*/ 18 h 105"/>
                  <a:gd name="T8" fmla="*/ 1 w 105"/>
                  <a:gd name="T9" fmla="*/ 88 h 105"/>
                  <a:gd name="T10" fmla="*/ 19 w 105"/>
                  <a:gd name="T11" fmla="*/ 105 h 105"/>
                  <a:gd name="T12" fmla="*/ 86 w 105"/>
                  <a:gd name="T13" fmla="*/ 105 h 105"/>
                  <a:gd name="T14" fmla="*/ 105 w 105"/>
                  <a:gd name="T15" fmla="*/ 88 h 105"/>
                  <a:gd name="T16" fmla="*/ 105 w 105"/>
                  <a:gd name="T17" fmla="*/ 17 h 105"/>
                  <a:gd name="T18" fmla="*/ 86 w 105"/>
                  <a:gd name="T19" fmla="*/ 0 h 105"/>
                  <a:gd name="T20" fmla="*/ 100 w 105"/>
                  <a:gd name="T21" fmla="*/ 68 h 105"/>
                  <a:gd name="T22" fmla="*/ 6 w 105"/>
                  <a:gd name="T23" fmla="*/ 68 h 105"/>
                  <a:gd name="T24" fmla="*/ 6 w 105"/>
                  <a:gd name="T25" fmla="*/ 32 h 105"/>
                  <a:gd name="T26" fmla="*/ 100 w 105"/>
                  <a:gd name="T27" fmla="*/ 32 h 105"/>
                  <a:gd name="T28" fmla="*/ 100 w 105"/>
                  <a:gd name="T29" fmla="*/ 6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5" h="105">
                    <a:moveTo>
                      <a:pt x="86" y="0"/>
                    </a:moveTo>
                    <a:cubicBezTo>
                      <a:pt x="75" y="0"/>
                      <a:pt x="64" y="0"/>
                      <a:pt x="53" y="0"/>
                    </a:cubicBezTo>
                    <a:cubicBezTo>
                      <a:pt x="42" y="0"/>
                      <a:pt x="31" y="0"/>
                      <a:pt x="20" y="0"/>
                    </a:cubicBezTo>
                    <a:cubicBezTo>
                      <a:pt x="9" y="0"/>
                      <a:pt x="1" y="7"/>
                      <a:pt x="1" y="18"/>
                    </a:cubicBezTo>
                    <a:cubicBezTo>
                      <a:pt x="0" y="41"/>
                      <a:pt x="0" y="64"/>
                      <a:pt x="1" y="88"/>
                    </a:cubicBezTo>
                    <a:cubicBezTo>
                      <a:pt x="1" y="98"/>
                      <a:pt x="9" y="105"/>
                      <a:pt x="19" y="105"/>
                    </a:cubicBezTo>
                    <a:cubicBezTo>
                      <a:pt x="42" y="105"/>
                      <a:pt x="64" y="105"/>
                      <a:pt x="86" y="105"/>
                    </a:cubicBezTo>
                    <a:cubicBezTo>
                      <a:pt x="97" y="105"/>
                      <a:pt x="105" y="98"/>
                      <a:pt x="105" y="88"/>
                    </a:cubicBezTo>
                    <a:cubicBezTo>
                      <a:pt x="105" y="64"/>
                      <a:pt x="105" y="41"/>
                      <a:pt x="105" y="17"/>
                    </a:cubicBezTo>
                    <a:cubicBezTo>
                      <a:pt x="105" y="7"/>
                      <a:pt x="97" y="0"/>
                      <a:pt x="86" y="0"/>
                    </a:cubicBezTo>
                    <a:close/>
                    <a:moveTo>
                      <a:pt x="100" y="68"/>
                    </a:moveTo>
                    <a:cubicBezTo>
                      <a:pt x="68" y="68"/>
                      <a:pt x="37" y="68"/>
                      <a:pt x="6" y="68"/>
                    </a:cubicBezTo>
                    <a:cubicBezTo>
                      <a:pt x="6" y="56"/>
                      <a:pt x="6" y="45"/>
                      <a:pt x="6" y="32"/>
                    </a:cubicBezTo>
                    <a:cubicBezTo>
                      <a:pt x="37" y="32"/>
                      <a:pt x="68" y="32"/>
                      <a:pt x="100" y="32"/>
                    </a:cubicBezTo>
                    <a:cubicBezTo>
                      <a:pt x="100" y="44"/>
                      <a:pt x="100" y="56"/>
                      <a:pt x="10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0" name="Freeform 430"/>
              <p:cNvSpPr>
                <a:spLocks/>
              </p:cNvSpPr>
              <p:nvPr/>
            </p:nvSpPr>
            <p:spPr bwMode="auto">
              <a:xfrm>
                <a:off x="5909" y="4195"/>
                <a:ext cx="103" cy="23"/>
              </a:xfrm>
              <a:custGeom>
                <a:avLst/>
                <a:gdLst>
                  <a:gd name="T0" fmla="*/ 84 w 94"/>
                  <a:gd name="T1" fmla="*/ 0 h 21"/>
                  <a:gd name="T2" fmla="*/ 47 w 94"/>
                  <a:gd name="T3" fmla="*/ 0 h 21"/>
                  <a:gd name="T4" fmla="*/ 10 w 94"/>
                  <a:gd name="T5" fmla="*/ 0 h 21"/>
                  <a:gd name="T6" fmla="*/ 0 w 94"/>
                  <a:gd name="T7" fmla="*/ 10 h 21"/>
                  <a:gd name="T8" fmla="*/ 10 w 94"/>
                  <a:gd name="T9" fmla="*/ 21 h 21"/>
                  <a:gd name="T10" fmla="*/ 84 w 94"/>
                  <a:gd name="T11" fmla="*/ 21 h 21"/>
                  <a:gd name="T12" fmla="*/ 94 w 94"/>
                  <a:gd name="T13" fmla="*/ 10 h 21"/>
                  <a:gd name="T14" fmla="*/ 84 w 94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21">
                    <a:moveTo>
                      <a:pt x="84" y="0"/>
                    </a:moveTo>
                    <a:cubicBezTo>
                      <a:pt x="71" y="0"/>
                      <a:pt x="59" y="0"/>
                      <a:pt x="47" y="0"/>
                    </a:cubicBezTo>
                    <a:cubicBezTo>
                      <a:pt x="35" y="0"/>
                      <a:pt x="22" y="0"/>
                      <a:pt x="10" y="0"/>
                    </a:cubicBezTo>
                    <a:cubicBezTo>
                      <a:pt x="3" y="0"/>
                      <a:pt x="0" y="3"/>
                      <a:pt x="0" y="10"/>
                    </a:cubicBezTo>
                    <a:cubicBezTo>
                      <a:pt x="0" y="17"/>
                      <a:pt x="3" y="21"/>
                      <a:pt x="10" y="21"/>
                    </a:cubicBezTo>
                    <a:cubicBezTo>
                      <a:pt x="34" y="21"/>
                      <a:pt x="59" y="21"/>
                      <a:pt x="84" y="21"/>
                    </a:cubicBezTo>
                    <a:cubicBezTo>
                      <a:pt x="90" y="21"/>
                      <a:pt x="94" y="17"/>
                      <a:pt x="94" y="10"/>
                    </a:cubicBezTo>
                    <a:cubicBezTo>
                      <a:pt x="94" y="4"/>
                      <a:pt x="90" y="0"/>
                      <a:pt x="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1" name="Freeform 431"/>
              <p:cNvSpPr>
                <a:spLocks/>
              </p:cNvSpPr>
              <p:nvPr/>
            </p:nvSpPr>
            <p:spPr bwMode="auto">
              <a:xfrm>
                <a:off x="5312" y="3315"/>
                <a:ext cx="51" cy="51"/>
              </a:xfrm>
              <a:custGeom>
                <a:avLst/>
                <a:gdLst>
                  <a:gd name="T0" fmla="*/ 9 w 47"/>
                  <a:gd name="T1" fmla="*/ 8 h 46"/>
                  <a:gd name="T2" fmla="*/ 9 w 47"/>
                  <a:gd name="T3" fmla="*/ 38 h 46"/>
                  <a:gd name="T4" fmla="*/ 38 w 47"/>
                  <a:gd name="T5" fmla="*/ 38 h 46"/>
                  <a:gd name="T6" fmla="*/ 38 w 47"/>
                  <a:gd name="T7" fmla="*/ 8 h 46"/>
                  <a:gd name="T8" fmla="*/ 9 w 47"/>
                  <a:gd name="T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9" y="8"/>
                    </a:moveTo>
                    <a:cubicBezTo>
                      <a:pt x="0" y="16"/>
                      <a:pt x="0" y="30"/>
                      <a:pt x="9" y="38"/>
                    </a:cubicBezTo>
                    <a:cubicBezTo>
                      <a:pt x="17" y="46"/>
                      <a:pt x="30" y="46"/>
                      <a:pt x="38" y="38"/>
                    </a:cubicBezTo>
                    <a:cubicBezTo>
                      <a:pt x="47" y="30"/>
                      <a:pt x="47" y="16"/>
                      <a:pt x="38" y="8"/>
                    </a:cubicBezTo>
                    <a:cubicBezTo>
                      <a:pt x="30" y="0"/>
                      <a:pt x="17" y="0"/>
                      <a:pt x="9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2" name="Freeform 432"/>
              <p:cNvSpPr>
                <a:spLocks/>
              </p:cNvSpPr>
              <p:nvPr/>
            </p:nvSpPr>
            <p:spPr bwMode="auto">
              <a:xfrm>
                <a:off x="5245" y="3346"/>
                <a:ext cx="88" cy="88"/>
              </a:xfrm>
              <a:custGeom>
                <a:avLst/>
                <a:gdLst>
                  <a:gd name="T0" fmla="*/ 68 w 81"/>
                  <a:gd name="T1" fmla="*/ 12 h 81"/>
                  <a:gd name="T2" fmla="*/ 68 w 81"/>
                  <a:gd name="T3" fmla="*/ 12 h 81"/>
                  <a:gd name="T4" fmla="*/ 59 w 81"/>
                  <a:gd name="T5" fmla="*/ 3 h 81"/>
                  <a:gd name="T6" fmla="*/ 51 w 81"/>
                  <a:gd name="T7" fmla="*/ 0 h 81"/>
                  <a:gd name="T8" fmla="*/ 11 w 81"/>
                  <a:gd name="T9" fmla="*/ 0 h 81"/>
                  <a:gd name="T10" fmla="*/ 11 w 81"/>
                  <a:gd name="T11" fmla="*/ 14 h 81"/>
                  <a:gd name="T12" fmla="*/ 35 w 81"/>
                  <a:gd name="T13" fmla="*/ 14 h 81"/>
                  <a:gd name="T14" fmla="*/ 24 w 81"/>
                  <a:gd name="T15" fmla="*/ 25 h 81"/>
                  <a:gd name="T16" fmla="*/ 40 w 81"/>
                  <a:gd name="T17" fmla="*/ 41 h 81"/>
                  <a:gd name="T18" fmla="*/ 40 w 81"/>
                  <a:gd name="T19" fmla="*/ 41 h 81"/>
                  <a:gd name="T20" fmla="*/ 55 w 81"/>
                  <a:gd name="T21" fmla="*/ 57 h 81"/>
                  <a:gd name="T22" fmla="*/ 67 w 81"/>
                  <a:gd name="T23" fmla="*/ 45 h 81"/>
                  <a:gd name="T24" fmla="*/ 67 w 81"/>
                  <a:gd name="T25" fmla="*/ 70 h 81"/>
                  <a:gd name="T26" fmla="*/ 81 w 81"/>
                  <a:gd name="T27" fmla="*/ 70 h 81"/>
                  <a:gd name="T28" fmla="*/ 81 w 81"/>
                  <a:gd name="T29" fmla="*/ 30 h 81"/>
                  <a:gd name="T30" fmla="*/ 77 w 81"/>
                  <a:gd name="T31" fmla="*/ 21 h 81"/>
                  <a:gd name="T32" fmla="*/ 68 w 81"/>
                  <a:gd name="T33" fmla="*/ 1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81">
                    <a:moveTo>
                      <a:pt x="68" y="12"/>
                    </a:moveTo>
                    <a:cubicBezTo>
                      <a:pt x="68" y="12"/>
                      <a:pt x="68" y="12"/>
                      <a:pt x="68" y="1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7" y="0"/>
                      <a:pt x="54" y="0"/>
                      <a:pt x="5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14"/>
                      <a:pt x="11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7" y="70"/>
                      <a:pt x="67" y="70"/>
                      <a:pt x="67" y="70"/>
                    </a:cubicBezTo>
                    <a:cubicBezTo>
                      <a:pt x="66" y="80"/>
                      <a:pt x="81" y="81"/>
                      <a:pt x="81" y="7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1" y="27"/>
                      <a:pt x="80" y="24"/>
                      <a:pt x="77" y="21"/>
                    </a:cubicBezTo>
                    <a:lnTo>
                      <a:pt x="6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3" name="Freeform 433"/>
              <p:cNvSpPr>
                <a:spLocks/>
              </p:cNvSpPr>
              <p:nvPr/>
            </p:nvSpPr>
            <p:spPr bwMode="auto">
              <a:xfrm>
                <a:off x="5241" y="3415"/>
                <a:ext cx="57" cy="34"/>
              </a:xfrm>
              <a:custGeom>
                <a:avLst/>
                <a:gdLst>
                  <a:gd name="T0" fmla="*/ 29 w 52"/>
                  <a:gd name="T1" fmla="*/ 0 h 32"/>
                  <a:gd name="T2" fmla="*/ 29 w 52"/>
                  <a:gd name="T3" fmla="*/ 17 h 32"/>
                  <a:gd name="T4" fmla="*/ 11 w 52"/>
                  <a:gd name="T5" fmla="*/ 17 h 32"/>
                  <a:gd name="T6" fmla="*/ 11 w 52"/>
                  <a:gd name="T7" fmla="*/ 32 h 32"/>
                  <a:gd name="T8" fmla="*/ 40 w 52"/>
                  <a:gd name="T9" fmla="*/ 31 h 32"/>
                  <a:gd name="T10" fmla="*/ 52 w 52"/>
                  <a:gd name="T11" fmla="*/ 20 h 32"/>
                  <a:gd name="T12" fmla="*/ 52 w 52"/>
                  <a:gd name="T13" fmla="*/ 0 h 32"/>
                  <a:gd name="T14" fmla="*/ 29 w 52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29" y="0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0" y="17"/>
                      <a:pt x="0" y="32"/>
                      <a:pt x="11" y="32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6" y="31"/>
                      <a:pt x="52" y="26"/>
                      <a:pt x="52" y="2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4" name="Freeform 434"/>
              <p:cNvSpPr>
                <a:spLocks/>
              </p:cNvSpPr>
              <p:nvPr/>
            </p:nvSpPr>
            <p:spPr bwMode="auto">
              <a:xfrm>
                <a:off x="5229" y="3380"/>
                <a:ext cx="35" cy="56"/>
              </a:xfrm>
              <a:custGeom>
                <a:avLst/>
                <a:gdLst>
                  <a:gd name="T0" fmla="*/ 12 w 32"/>
                  <a:gd name="T1" fmla="*/ 0 h 52"/>
                  <a:gd name="T2" fmla="*/ 0 w 32"/>
                  <a:gd name="T3" fmla="*/ 13 h 52"/>
                  <a:gd name="T4" fmla="*/ 0 w 32"/>
                  <a:gd name="T5" fmla="*/ 42 h 52"/>
                  <a:gd name="T6" fmla="*/ 15 w 32"/>
                  <a:gd name="T7" fmla="*/ 42 h 52"/>
                  <a:gd name="T8" fmla="*/ 15 w 32"/>
                  <a:gd name="T9" fmla="*/ 24 h 52"/>
                  <a:gd name="T10" fmla="*/ 32 w 32"/>
                  <a:gd name="T11" fmla="*/ 24 h 52"/>
                  <a:gd name="T12" fmla="*/ 32 w 32"/>
                  <a:gd name="T13" fmla="*/ 0 h 52"/>
                  <a:gd name="T14" fmla="*/ 12 w 32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52">
                    <a:moveTo>
                      <a:pt x="12" y="0"/>
                    </a:moveTo>
                    <a:cubicBezTo>
                      <a:pt x="5" y="0"/>
                      <a:pt x="0" y="7"/>
                      <a:pt x="0" y="1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52"/>
                      <a:pt x="15" y="52"/>
                      <a:pt x="15" y="42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0"/>
                      <a:pt x="32" y="0"/>
                      <a:pt x="32" y="0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5" name="Freeform 435"/>
              <p:cNvSpPr>
                <a:spLocks/>
              </p:cNvSpPr>
              <p:nvPr/>
            </p:nvSpPr>
            <p:spPr bwMode="auto">
              <a:xfrm>
                <a:off x="5454" y="4184"/>
                <a:ext cx="127" cy="149"/>
              </a:xfrm>
              <a:custGeom>
                <a:avLst/>
                <a:gdLst>
                  <a:gd name="T0" fmla="*/ 84 w 117"/>
                  <a:gd name="T1" fmla="*/ 27 h 137"/>
                  <a:gd name="T2" fmla="*/ 61 w 117"/>
                  <a:gd name="T3" fmla="*/ 31 h 137"/>
                  <a:gd name="T4" fmla="*/ 32 w 117"/>
                  <a:gd name="T5" fmla="*/ 0 h 137"/>
                  <a:gd name="T6" fmla="*/ 30 w 117"/>
                  <a:gd name="T7" fmla="*/ 6 h 137"/>
                  <a:gd name="T8" fmla="*/ 33 w 117"/>
                  <a:gd name="T9" fmla="*/ 7 h 137"/>
                  <a:gd name="T10" fmla="*/ 40 w 117"/>
                  <a:gd name="T11" fmla="*/ 8 h 137"/>
                  <a:gd name="T12" fmla="*/ 48 w 117"/>
                  <a:gd name="T13" fmla="*/ 14 h 137"/>
                  <a:gd name="T14" fmla="*/ 56 w 117"/>
                  <a:gd name="T15" fmla="*/ 31 h 137"/>
                  <a:gd name="T16" fmla="*/ 34 w 117"/>
                  <a:gd name="T17" fmla="*/ 26 h 137"/>
                  <a:gd name="T18" fmla="*/ 1 w 117"/>
                  <a:gd name="T19" fmla="*/ 78 h 137"/>
                  <a:gd name="T20" fmla="*/ 33 w 117"/>
                  <a:gd name="T21" fmla="*/ 135 h 137"/>
                  <a:gd name="T22" fmla="*/ 58 w 117"/>
                  <a:gd name="T23" fmla="*/ 132 h 137"/>
                  <a:gd name="T24" fmla="*/ 81 w 117"/>
                  <a:gd name="T25" fmla="*/ 136 h 137"/>
                  <a:gd name="T26" fmla="*/ 116 w 117"/>
                  <a:gd name="T27" fmla="*/ 73 h 137"/>
                  <a:gd name="T28" fmla="*/ 84 w 117"/>
                  <a:gd name="T29" fmla="*/ 2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7" h="137">
                    <a:moveTo>
                      <a:pt x="84" y="27"/>
                    </a:moveTo>
                    <a:cubicBezTo>
                      <a:pt x="73" y="27"/>
                      <a:pt x="69" y="31"/>
                      <a:pt x="61" y="31"/>
                    </a:cubicBezTo>
                    <a:cubicBezTo>
                      <a:pt x="58" y="17"/>
                      <a:pt x="50" y="1"/>
                      <a:pt x="32" y="0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2" y="6"/>
                      <a:pt x="32" y="7"/>
                      <a:pt x="33" y="7"/>
                    </a:cubicBezTo>
                    <a:cubicBezTo>
                      <a:pt x="34" y="7"/>
                      <a:pt x="39" y="8"/>
                      <a:pt x="40" y="8"/>
                    </a:cubicBezTo>
                    <a:cubicBezTo>
                      <a:pt x="43" y="10"/>
                      <a:pt x="46" y="11"/>
                      <a:pt x="48" y="14"/>
                    </a:cubicBezTo>
                    <a:cubicBezTo>
                      <a:pt x="52" y="18"/>
                      <a:pt x="54" y="24"/>
                      <a:pt x="56" y="31"/>
                    </a:cubicBezTo>
                    <a:cubicBezTo>
                      <a:pt x="48" y="30"/>
                      <a:pt x="47" y="26"/>
                      <a:pt x="34" y="26"/>
                    </a:cubicBezTo>
                    <a:cubicBezTo>
                      <a:pt x="19" y="26"/>
                      <a:pt x="0" y="43"/>
                      <a:pt x="1" y="78"/>
                    </a:cubicBezTo>
                    <a:cubicBezTo>
                      <a:pt x="2" y="113"/>
                      <a:pt x="24" y="134"/>
                      <a:pt x="33" y="135"/>
                    </a:cubicBezTo>
                    <a:cubicBezTo>
                      <a:pt x="41" y="137"/>
                      <a:pt x="51" y="131"/>
                      <a:pt x="58" y="132"/>
                    </a:cubicBezTo>
                    <a:cubicBezTo>
                      <a:pt x="65" y="132"/>
                      <a:pt x="70" y="136"/>
                      <a:pt x="81" y="136"/>
                    </a:cubicBezTo>
                    <a:cubicBezTo>
                      <a:pt x="91" y="137"/>
                      <a:pt x="117" y="114"/>
                      <a:pt x="116" y="73"/>
                    </a:cubicBezTo>
                    <a:cubicBezTo>
                      <a:pt x="115" y="33"/>
                      <a:pt x="95" y="28"/>
                      <a:pt x="8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6" name="Freeform 436"/>
              <p:cNvSpPr>
                <a:spLocks/>
              </p:cNvSpPr>
              <p:nvPr/>
            </p:nvSpPr>
            <p:spPr bwMode="auto">
              <a:xfrm>
                <a:off x="5216" y="3526"/>
                <a:ext cx="157" cy="71"/>
              </a:xfrm>
              <a:custGeom>
                <a:avLst/>
                <a:gdLst>
                  <a:gd name="T0" fmla="*/ 79 w 157"/>
                  <a:gd name="T1" fmla="*/ 0 h 71"/>
                  <a:gd name="T2" fmla="*/ 79 w 157"/>
                  <a:gd name="T3" fmla="*/ 0 h 71"/>
                  <a:gd name="T4" fmla="*/ 0 w 157"/>
                  <a:gd name="T5" fmla="*/ 63 h 71"/>
                  <a:gd name="T6" fmla="*/ 10 w 157"/>
                  <a:gd name="T7" fmla="*/ 71 h 71"/>
                  <a:gd name="T8" fmla="*/ 79 w 157"/>
                  <a:gd name="T9" fmla="*/ 15 h 71"/>
                  <a:gd name="T10" fmla="*/ 147 w 157"/>
                  <a:gd name="T11" fmla="*/ 71 h 71"/>
                  <a:gd name="T12" fmla="*/ 157 w 157"/>
                  <a:gd name="T13" fmla="*/ 63 h 71"/>
                  <a:gd name="T14" fmla="*/ 79 w 157"/>
                  <a:gd name="T15" fmla="*/ 0 h 71"/>
                  <a:gd name="T16" fmla="*/ 79 w 157"/>
                  <a:gd name="T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7" h="71">
                    <a:moveTo>
                      <a:pt x="79" y="0"/>
                    </a:moveTo>
                    <a:lnTo>
                      <a:pt x="79" y="0"/>
                    </a:lnTo>
                    <a:lnTo>
                      <a:pt x="0" y="63"/>
                    </a:lnTo>
                    <a:lnTo>
                      <a:pt x="10" y="71"/>
                    </a:lnTo>
                    <a:lnTo>
                      <a:pt x="79" y="15"/>
                    </a:lnTo>
                    <a:lnTo>
                      <a:pt x="147" y="71"/>
                    </a:lnTo>
                    <a:lnTo>
                      <a:pt x="157" y="63"/>
                    </a:lnTo>
                    <a:lnTo>
                      <a:pt x="79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7" name="Freeform 437"/>
              <p:cNvSpPr>
                <a:spLocks/>
              </p:cNvSpPr>
              <p:nvPr/>
            </p:nvSpPr>
            <p:spPr bwMode="auto">
              <a:xfrm>
                <a:off x="5235" y="3557"/>
                <a:ext cx="121" cy="97"/>
              </a:xfrm>
              <a:custGeom>
                <a:avLst/>
                <a:gdLst>
                  <a:gd name="T0" fmla="*/ 0 w 121"/>
                  <a:gd name="T1" fmla="*/ 49 h 97"/>
                  <a:gd name="T2" fmla="*/ 0 w 121"/>
                  <a:gd name="T3" fmla="*/ 97 h 97"/>
                  <a:gd name="T4" fmla="*/ 48 w 121"/>
                  <a:gd name="T5" fmla="*/ 97 h 97"/>
                  <a:gd name="T6" fmla="*/ 48 w 121"/>
                  <a:gd name="T7" fmla="*/ 52 h 97"/>
                  <a:gd name="T8" fmla="*/ 73 w 121"/>
                  <a:gd name="T9" fmla="*/ 52 h 97"/>
                  <a:gd name="T10" fmla="*/ 73 w 121"/>
                  <a:gd name="T11" fmla="*/ 97 h 97"/>
                  <a:gd name="T12" fmla="*/ 121 w 121"/>
                  <a:gd name="T13" fmla="*/ 97 h 97"/>
                  <a:gd name="T14" fmla="*/ 121 w 121"/>
                  <a:gd name="T15" fmla="*/ 49 h 97"/>
                  <a:gd name="T16" fmla="*/ 59 w 121"/>
                  <a:gd name="T17" fmla="*/ 0 h 97"/>
                  <a:gd name="T18" fmla="*/ 0 w 121"/>
                  <a:gd name="T19" fmla="*/ 4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1" h="97">
                    <a:moveTo>
                      <a:pt x="0" y="49"/>
                    </a:moveTo>
                    <a:lnTo>
                      <a:pt x="0" y="97"/>
                    </a:lnTo>
                    <a:lnTo>
                      <a:pt x="48" y="97"/>
                    </a:lnTo>
                    <a:lnTo>
                      <a:pt x="48" y="52"/>
                    </a:lnTo>
                    <a:lnTo>
                      <a:pt x="73" y="52"/>
                    </a:lnTo>
                    <a:lnTo>
                      <a:pt x="73" y="97"/>
                    </a:lnTo>
                    <a:lnTo>
                      <a:pt x="121" y="97"/>
                    </a:lnTo>
                    <a:lnTo>
                      <a:pt x="121" y="49"/>
                    </a:lnTo>
                    <a:lnTo>
                      <a:pt x="59" y="0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8" name="Freeform 438"/>
              <p:cNvSpPr>
                <a:spLocks noEditPoints="1"/>
              </p:cNvSpPr>
              <p:nvPr/>
            </p:nvSpPr>
            <p:spPr bwMode="auto">
              <a:xfrm>
                <a:off x="5671" y="4185"/>
                <a:ext cx="148" cy="152"/>
              </a:xfrm>
              <a:custGeom>
                <a:avLst/>
                <a:gdLst>
                  <a:gd name="T0" fmla="*/ 104 w 136"/>
                  <a:gd name="T1" fmla="*/ 0 h 139"/>
                  <a:gd name="T2" fmla="*/ 96 w 136"/>
                  <a:gd name="T3" fmla="*/ 7 h 139"/>
                  <a:gd name="T4" fmla="*/ 103 w 136"/>
                  <a:gd name="T5" fmla="*/ 14 h 139"/>
                  <a:gd name="T6" fmla="*/ 95 w 136"/>
                  <a:gd name="T7" fmla="*/ 22 h 139"/>
                  <a:gd name="T8" fmla="*/ 87 w 136"/>
                  <a:gd name="T9" fmla="*/ 16 h 139"/>
                  <a:gd name="T10" fmla="*/ 27 w 136"/>
                  <a:gd name="T11" fmla="*/ 76 h 139"/>
                  <a:gd name="T12" fmla="*/ 25 w 136"/>
                  <a:gd name="T13" fmla="*/ 78 h 139"/>
                  <a:gd name="T14" fmla="*/ 32 w 136"/>
                  <a:gd name="T15" fmla="*/ 85 h 139"/>
                  <a:gd name="T16" fmla="*/ 25 w 136"/>
                  <a:gd name="T17" fmla="*/ 92 h 139"/>
                  <a:gd name="T18" fmla="*/ 29 w 136"/>
                  <a:gd name="T19" fmla="*/ 99 h 139"/>
                  <a:gd name="T20" fmla="*/ 20 w 136"/>
                  <a:gd name="T21" fmla="*/ 107 h 139"/>
                  <a:gd name="T22" fmla="*/ 18 w 136"/>
                  <a:gd name="T23" fmla="*/ 111 h 139"/>
                  <a:gd name="T24" fmla="*/ 19 w 136"/>
                  <a:gd name="T25" fmla="*/ 113 h 139"/>
                  <a:gd name="T26" fmla="*/ 2 w 136"/>
                  <a:gd name="T27" fmla="*/ 131 h 139"/>
                  <a:gd name="T28" fmla="*/ 0 w 136"/>
                  <a:gd name="T29" fmla="*/ 135 h 139"/>
                  <a:gd name="T30" fmla="*/ 0 w 136"/>
                  <a:gd name="T31" fmla="*/ 139 h 139"/>
                  <a:gd name="T32" fmla="*/ 19 w 136"/>
                  <a:gd name="T33" fmla="*/ 120 h 139"/>
                  <a:gd name="T34" fmla="*/ 23 w 136"/>
                  <a:gd name="T35" fmla="*/ 117 h 139"/>
                  <a:gd name="T36" fmla="*/ 31 w 136"/>
                  <a:gd name="T37" fmla="*/ 113 h 139"/>
                  <a:gd name="T38" fmla="*/ 38 w 136"/>
                  <a:gd name="T39" fmla="*/ 107 h 139"/>
                  <a:gd name="T40" fmla="*/ 43 w 136"/>
                  <a:gd name="T41" fmla="*/ 111 h 139"/>
                  <a:gd name="T42" fmla="*/ 51 w 136"/>
                  <a:gd name="T43" fmla="*/ 104 h 139"/>
                  <a:gd name="T44" fmla="*/ 57 w 136"/>
                  <a:gd name="T45" fmla="*/ 109 h 139"/>
                  <a:gd name="T46" fmla="*/ 119 w 136"/>
                  <a:gd name="T47" fmla="*/ 47 h 139"/>
                  <a:gd name="T48" fmla="*/ 114 w 136"/>
                  <a:gd name="T49" fmla="*/ 42 h 139"/>
                  <a:gd name="T50" fmla="*/ 122 w 136"/>
                  <a:gd name="T51" fmla="*/ 33 h 139"/>
                  <a:gd name="T52" fmla="*/ 129 w 136"/>
                  <a:gd name="T53" fmla="*/ 39 h 139"/>
                  <a:gd name="T54" fmla="*/ 136 w 136"/>
                  <a:gd name="T55" fmla="*/ 32 h 139"/>
                  <a:gd name="T56" fmla="*/ 104 w 136"/>
                  <a:gd name="T57" fmla="*/ 0 h 139"/>
                  <a:gd name="T58" fmla="*/ 103 w 136"/>
                  <a:gd name="T59" fmla="*/ 51 h 139"/>
                  <a:gd name="T60" fmla="*/ 58 w 136"/>
                  <a:gd name="T61" fmla="*/ 97 h 139"/>
                  <a:gd name="T62" fmla="*/ 38 w 136"/>
                  <a:gd name="T63" fmla="*/ 78 h 139"/>
                  <a:gd name="T64" fmla="*/ 49 w 136"/>
                  <a:gd name="T65" fmla="*/ 68 h 139"/>
                  <a:gd name="T66" fmla="*/ 57 w 136"/>
                  <a:gd name="T67" fmla="*/ 71 h 139"/>
                  <a:gd name="T68" fmla="*/ 60 w 136"/>
                  <a:gd name="T69" fmla="*/ 72 h 139"/>
                  <a:gd name="T70" fmla="*/ 53 w 136"/>
                  <a:gd name="T71" fmla="*/ 63 h 139"/>
                  <a:gd name="T72" fmla="*/ 60 w 136"/>
                  <a:gd name="T73" fmla="*/ 56 h 139"/>
                  <a:gd name="T74" fmla="*/ 73 w 136"/>
                  <a:gd name="T75" fmla="*/ 60 h 139"/>
                  <a:gd name="T76" fmla="*/ 65 w 136"/>
                  <a:gd name="T77" fmla="*/ 51 h 139"/>
                  <a:gd name="T78" fmla="*/ 73 w 136"/>
                  <a:gd name="T79" fmla="*/ 44 h 139"/>
                  <a:gd name="T80" fmla="*/ 79 w 136"/>
                  <a:gd name="T81" fmla="*/ 45 h 139"/>
                  <a:gd name="T82" fmla="*/ 85 w 136"/>
                  <a:gd name="T83" fmla="*/ 47 h 139"/>
                  <a:gd name="T84" fmla="*/ 77 w 136"/>
                  <a:gd name="T85" fmla="*/ 39 h 139"/>
                  <a:gd name="T86" fmla="*/ 88 w 136"/>
                  <a:gd name="T87" fmla="*/ 30 h 139"/>
                  <a:gd name="T88" fmla="*/ 106 w 136"/>
                  <a:gd name="T89" fmla="*/ 48 h 139"/>
                  <a:gd name="T90" fmla="*/ 103 w 136"/>
                  <a:gd name="T91" fmla="*/ 51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39">
                    <a:moveTo>
                      <a:pt x="104" y="0"/>
                    </a:moveTo>
                    <a:cubicBezTo>
                      <a:pt x="104" y="0"/>
                      <a:pt x="99" y="4"/>
                      <a:pt x="96" y="7"/>
                    </a:cubicBezTo>
                    <a:cubicBezTo>
                      <a:pt x="99" y="9"/>
                      <a:pt x="103" y="14"/>
                      <a:pt x="103" y="14"/>
                    </a:cubicBezTo>
                    <a:cubicBezTo>
                      <a:pt x="103" y="14"/>
                      <a:pt x="97" y="19"/>
                      <a:pt x="95" y="22"/>
                    </a:cubicBezTo>
                    <a:cubicBezTo>
                      <a:pt x="92" y="20"/>
                      <a:pt x="90" y="18"/>
                      <a:pt x="87" y="16"/>
                    </a:cubicBezTo>
                    <a:cubicBezTo>
                      <a:pt x="67" y="36"/>
                      <a:pt x="47" y="56"/>
                      <a:pt x="27" y="76"/>
                    </a:cubicBezTo>
                    <a:cubicBezTo>
                      <a:pt x="26" y="77"/>
                      <a:pt x="26" y="78"/>
                      <a:pt x="25" y="78"/>
                    </a:cubicBezTo>
                    <a:cubicBezTo>
                      <a:pt x="27" y="81"/>
                      <a:pt x="29" y="83"/>
                      <a:pt x="32" y="85"/>
                    </a:cubicBezTo>
                    <a:cubicBezTo>
                      <a:pt x="29" y="88"/>
                      <a:pt x="27" y="90"/>
                      <a:pt x="25" y="92"/>
                    </a:cubicBezTo>
                    <a:cubicBezTo>
                      <a:pt x="26" y="94"/>
                      <a:pt x="27" y="96"/>
                      <a:pt x="29" y="99"/>
                    </a:cubicBezTo>
                    <a:cubicBezTo>
                      <a:pt x="26" y="102"/>
                      <a:pt x="23" y="104"/>
                      <a:pt x="20" y="107"/>
                    </a:cubicBezTo>
                    <a:cubicBezTo>
                      <a:pt x="19" y="108"/>
                      <a:pt x="19" y="110"/>
                      <a:pt x="18" y="111"/>
                    </a:cubicBezTo>
                    <a:cubicBezTo>
                      <a:pt x="18" y="113"/>
                      <a:pt x="19" y="113"/>
                      <a:pt x="19" y="113"/>
                    </a:cubicBezTo>
                    <a:cubicBezTo>
                      <a:pt x="2" y="131"/>
                      <a:pt x="2" y="131"/>
                      <a:pt x="2" y="131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39"/>
                      <a:pt x="13" y="125"/>
                      <a:pt x="19" y="120"/>
                    </a:cubicBezTo>
                    <a:cubicBezTo>
                      <a:pt x="20" y="119"/>
                      <a:pt x="22" y="116"/>
                      <a:pt x="23" y="117"/>
                    </a:cubicBezTo>
                    <a:cubicBezTo>
                      <a:pt x="27" y="120"/>
                      <a:pt x="29" y="115"/>
                      <a:pt x="31" y="113"/>
                    </a:cubicBezTo>
                    <a:cubicBezTo>
                      <a:pt x="34" y="111"/>
                      <a:pt x="36" y="109"/>
                      <a:pt x="38" y="107"/>
                    </a:cubicBezTo>
                    <a:cubicBezTo>
                      <a:pt x="40" y="108"/>
                      <a:pt x="41" y="110"/>
                      <a:pt x="43" y="111"/>
                    </a:cubicBezTo>
                    <a:cubicBezTo>
                      <a:pt x="46" y="109"/>
                      <a:pt x="48" y="106"/>
                      <a:pt x="51" y="104"/>
                    </a:cubicBezTo>
                    <a:cubicBezTo>
                      <a:pt x="53" y="106"/>
                      <a:pt x="55" y="108"/>
                      <a:pt x="57" y="109"/>
                    </a:cubicBezTo>
                    <a:cubicBezTo>
                      <a:pt x="78" y="88"/>
                      <a:pt x="98" y="68"/>
                      <a:pt x="119" y="47"/>
                    </a:cubicBezTo>
                    <a:cubicBezTo>
                      <a:pt x="117" y="45"/>
                      <a:pt x="116" y="43"/>
                      <a:pt x="114" y="42"/>
                    </a:cubicBezTo>
                    <a:cubicBezTo>
                      <a:pt x="117" y="39"/>
                      <a:pt x="119" y="36"/>
                      <a:pt x="122" y="33"/>
                    </a:cubicBezTo>
                    <a:cubicBezTo>
                      <a:pt x="124" y="35"/>
                      <a:pt x="126" y="37"/>
                      <a:pt x="129" y="39"/>
                    </a:cubicBezTo>
                    <a:cubicBezTo>
                      <a:pt x="132" y="36"/>
                      <a:pt x="134" y="33"/>
                      <a:pt x="136" y="32"/>
                    </a:cubicBezTo>
                    <a:cubicBezTo>
                      <a:pt x="125" y="21"/>
                      <a:pt x="104" y="0"/>
                      <a:pt x="104" y="0"/>
                    </a:cubicBezTo>
                    <a:close/>
                    <a:moveTo>
                      <a:pt x="103" y="51"/>
                    </a:moveTo>
                    <a:cubicBezTo>
                      <a:pt x="88" y="67"/>
                      <a:pt x="73" y="82"/>
                      <a:pt x="58" y="97"/>
                    </a:cubicBezTo>
                    <a:cubicBezTo>
                      <a:pt x="51" y="91"/>
                      <a:pt x="45" y="84"/>
                      <a:pt x="38" y="78"/>
                    </a:cubicBezTo>
                    <a:cubicBezTo>
                      <a:pt x="42" y="75"/>
                      <a:pt x="49" y="68"/>
                      <a:pt x="49" y="68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0" y="72"/>
                      <a:pt x="56" y="66"/>
                      <a:pt x="53" y="63"/>
                    </a:cubicBezTo>
                    <a:cubicBezTo>
                      <a:pt x="56" y="61"/>
                      <a:pt x="60" y="56"/>
                      <a:pt x="60" y="56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3" y="60"/>
                      <a:pt x="68" y="54"/>
                      <a:pt x="65" y="51"/>
                    </a:cubicBezTo>
                    <a:cubicBezTo>
                      <a:pt x="68" y="49"/>
                      <a:pt x="73" y="44"/>
                      <a:pt x="73" y="44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0" y="42"/>
                      <a:pt x="77" y="39"/>
                    </a:cubicBezTo>
                    <a:cubicBezTo>
                      <a:pt x="81" y="36"/>
                      <a:pt x="84" y="33"/>
                      <a:pt x="88" y="30"/>
                    </a:cubicBezTo>
                    <a:cubicBezTo>
                      <a:pt x="94" y="36"/>
                      <a:pt x="100" y="42"/>
                      <a:pt x="106" y="48"/>
                    </a:cubicBezTo>
                    <a:cubicBezTo>
                      <a:pt x="105" y="49"/>
                      <a:pt x="104" y="50"/>
                      <a:pt x="103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9" name="Freeform 439"/>
              <p:cNvSpPr>
                <a:spLocks/>
              </p:cNvSpPr>
              <p:nvPr/>
            </p:nvSpPr>
            <p:spPr bwMode="auto">
              <a:xfrm>
                <a:off x="5033" y="3737"/>
                <a:ext cx="84" cy="166"/>
              </a:xfrm>
              <a:custGeom>
                <a:avLst/>
                <a:gdLst>
                  <a:gd name="T0" fmla="*/ 73 w 77"/>
                  <a:gd name="T1" fmla="*/ 40 h 152"/>
                  <a:gd name="T2" fmla="*/ 71 w 77"/>
                  <a:gd name="T3" fmla="*/ 33 h 152"/>
                  <a:gd name="T4" fmla="*/ 66 w 77"/>
                  <a:gd name="T5" fmla="*/ 37 h 152"/>
                  <a:gd name="T6" fmla="*/ 62 w 77"/>
                  <a:gd name="T7" fmla="*/ 33 h 152"/>
                  <a:gd name="T8" fmla="*/ 52 w 77"/>
                  <a:gd name="T9" fmla="*/ 13 h 152"/>
                  <a:gd name="T10" fmla="*/ 21 w 77"/>
                  <a:gd name="T11" fmla="*/ 7 h 152"/>
                  <a:gd name="T12" fmla="*/ 16 w 77"/>
                  <a:gd name="T13" fmla="*/ 26 h 152"/>
                  <a:gd name="T14" fmla="*/ 18 w 77"/>
                  <a:gd name="T15" fmla="*/ 27 h 152"/>
                  <a:gd name="T16" fmla="*/ 20 w 77"/>
                  <a:gd name="T17" fmla="*/ 30 h 152"/>
                  <a:gd name="T18" fmla="*/ 20 w 77"/>
                  <a:gd name="T19" fmla="*/ 34 h 152"/>
                  <a:gd name="T20" fmla="*/ 25 w 77"/>
                  <a:gd name="T21" fmla="*/ 38 h 152"/>
                  <a:gd name="T22" fmla="*/ 36 w 77"/>
                  <a:gd name="T23" fmla="*/ 40 h 152"/>
                  <a:gd name="T24" fmla="*/ 39 w 77"/>
                  <a:gd name="T25" fmla="*/ 41 h 152"/>
                  <a:gd name="T26" fmla="*/ 39 w 77"/>
                  <a:gd name="T27" fmla="*/ 52 h 152"/>
                  <a:gd name="T28" fmla="*/ 25 w 77"/>
                  <a:gd name="T29" fmla="*/ 66 h 152"/>
                  <a:gd name="T30" fmla="*/ 23 w 77"/>
                  <a:gd name="T31" fmla="*/ 74 h 152"/>
                  <a:gd name="T32" fmla="*/ 27 w 77"/>
                  <a:gd name="T33" fmla="*/ 79 h 152"/>
                  <a:gd name="T34" fmla="*/ 23 w 77"/>
                  <a:gd name="T35" fmla="*/ 82 h 152"/>
                  <a:gd name="T36" fmla="*/ 6 w 77"/>
                  <a:gd name="T37" fmla="*/ 99 h 152"/>
                  <a:gd name="T38" fmla="*/ 7 w 77"/>
                  <a:gd name="T39" fmla="*/ 125 h 152"/>
                  <a:gd name="T40" fmla="*/ 16 w 77"/>
                  <a:gd name="T41" fmla="*/ 135 h 152"/>
                  <a:gd name="T42" fmla="*/ 25 w 77"/>
                  <a:gd name="T43" fmla="*/ 152 h 152"/>
                  <a:gd name="T44" fmla="*/ 71 w 77"/>
                  <a:gd name="T45" fmla="*/ 152 h 152"/>
                  <a:gd name="T46" fmla="*/ 71 w 77"/>
                  <a:gd name="T47" fmla="*/ 148 h 152"/>
                  <a:gd name="T48" fmla="*/ 63 w 77"/>
                  <a:gd name="T49" fmla="*/ 114 h 152"/>
                  <a:gd name="T50" fmla="*/ 58 w 77"/>
                  <a:gd name="T51" fmla="*/ 86 h 152"/>
                  <a:gd name="T52" fmla="*/ 65 w 77"/>
                  <a:gd name="T53" fmla="*/ 70 h 152"/>
                  <a:gd name="T54" fmla="*/ 69 w 77"/>
                  <a:gd name="T55" fmla="*/ 52 h 152"/>
                  <a:gd name="T56" fmla="*/ 77 w 77"/>
                  <a:gd name="T57" fmla="*/ 46 h 152"/>
                  <a:gd name="T58" fmla="*/ 76 w 77"/>
                  <a:gd name="T59" fmla="*/ 45 h 152"/>
                  <a:gd name="T60" fmla="*/ 74 w 77"/>
                  <a:gd name="T61" fmla="*/ 45 h 152"/>
                  <a:gd name="T62" fmla="*/ 77 w 77"/>
                  <a:gd name="T63" fmla="*/ 39 h 152"/>
                  <a:gd name="T64" fmla="*/ 73 w 77"/>
                  <a:gd name="T65" fmla="*/ 4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7" h="152">
                    <a:moveTo>
                      <a:pt x="73" y="40"/>
                    </a:moveTo>
                    <a:cubicBezTo>
                      <a:pt x="72" y="37"/>
                      <a:pt x="71" y="35"/>
                      <a:pt x="71" y="33"/>
                    </a:cubicBezTo>
                    <a:cubicBezTo>
                      <a:pt x="69" y="34"/>
                      <a:pt x="68" y="36"/>
                      <a:pt x="66" y="37"/>
                    </a:cubicBezTo>
                    <a:cubicBezTo>
                      <a:pt x="65" y="36"/>
                      <a:pt x="63" y="34"/>
                      <a:pt x="62" y="33"/>
                    </a:cubicBezTo>
                    <a:cubicBezTo>
                      <a:pt x="59" y="26"/>
                      <a:pt x="56" y="19"/>
                      <a:pt x="52" y="13"/>
                    </a:cubicBezTo>
                    <a:cubicBezTo>
                      <a:pt x="45" y="2"/>
                      <a:pt x="32" y="0"/>
                      <a:pt x="21" y="7"/>
                    </a:cubicBezTo>
                    <a:cubicBezTo>
                      <a:pt x="15" y="11"/>
                      <a:pt x="13" y="19"/>
                      <a:pt x="16" y="26"/>
                    </a:cubicBezTo>
                    <a:cubicBezTo>
                      <a:pt x="16" y="26"/>
                      <a:pt x="17" y="27"/>
                      <a:pt x="18" y="27"/>
                    </a:cubicBezTo>
                    <a:cubicBezTo>
                      <a:pt x="18" y="28"/>
                      <a:pt x="20" y="29"/>
                      <a:pt x="20" y="30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22" y="36"/>
                      <a:pt x="24" y="37"/>
                      <a:pt x="25" y="38"/>
                    </a:cubicBezTo>
                    <a:cubicBezTo>
                      <a:pt x="29" y="43"/>
                      <a:pt x="30" y="43"/>
                      <a:pt x="36" y="40"/>
                    </a:cubicBezTo>
                    <a:cubicBezTo>
                      <a:pt x="37" y="39"/>
                      <a:pt x="39" y="40"/>
                      <a:pt x="39" y="41"/>
                    </a:cubicBezTo>
                    <a:cubicBezTo>
                      <a:pt x="42" y="44"/>
                      <a:pt x="42" y="49"/>
                      <a:pt x="39" y="52"/>
                    </a:cubicBezTo>
                    <a:cubicBezTo>
                      <a:pt x="35" y="57"/>
                      <a:pt x="30" y="62"/>
                      <a:pt x="25" y="66"/>
                    </a:cubicBezTo>
                    <a:cubicBezTo>
                      <a:pt x="22" y="69"/>
                      <a:pt x="21" y="71"/>
                      <a:pt x="23" y="74"/>
                    </a:cubicBezTo>
                    <a:cubicBezTo>
                      <a:pt x="24" y="76"/>
                      <a:pt x="26" y="77"/>
                      <a:pt x="27" y="79"/>
                    </a:cubicBezTo>
                    <a:cubicBezTo>
                      <a:pt x="26" y="80"/>
                      <a:pt x="25" y="81"/>
                      <a:pt x="23" y="82"/>
                    </a:cubicBezTo>
                    <a:cubicBezTo>
                      <a:pt x="17" y="88"/>
                      <a:pt x="11" y="93"/>
                      <a:pt x="6" y="99"/>
                    </a:cubicBezTo>
                    <a:cubicBezTo>
                      <a:pt x="0" y="107"/>
                      <a:pt x="0" y="117"/>
                      <a:pt x="7" y="125"/>
                    </a:cubicBezTo>
                    <a:cubicBezTo>
                      <a:pt x="9" y="129"/>
                      <a:pt x="13" y="132"/>
                      <a:pt x="16" y="135"/>
                    </a:cubicBezTo>
                    <a:cubicBezTo>
                      <a:pt x="21" y="139"/>
                      <a:pt x="26" y="144"/>
                      <a:pt x="25" y="152"/>
                    </a:cubicBezTo>
                    <a:cubicBezTo>
                      <a:pt x="40" y="152"/>
                      <a:pt x="55" y="152"/>
                      <a:pt x="71" y="152"/>
                    </a:cubicBezTo>
                    <a:cubicBezTo>
                      <a:pt x="71" y="151"/>
                      <a:pt x="71" y="149"/>
                      <a:pt x="71" y="148"/>
                    </a:cubicBezTo>
                    <a:cubicBezTo>
                      <a:pt x="73" y="135"/>
                      <a:pt x="70" y="124"/>
                      <a:pt x="63" y="114"/>
                    </a:cubicBezTo>
                    <a:cubicBezTo>
                      <a:pt x="56" y="106"/>
                      <a:pt x="55" y="96"/>
                      <a:pt x="58" y="86"/>
                    </a:cubicBezTo>
                    <a:cubicBezTo>
                      <a:pt x="60" y="81"/>
                      <a:pt x="63" y="75"/>
                      <a:pt x="65" y="70"/>
                    </a:cubicBezTo>
                    <a:cubicBezTo>
                      <a:pt x="68" y="64"/>
                      <a:pt x="71" y="58"/>
                      <a:pt x="69" y="52"/>
                    </a:cubicBezTo>
                    <a:cubicBezTo>
                      <a:pt x="72" y="50"/>
                      <a:pt x="74" y="48"/>
                      <a:pt x="77" y="46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5" y="45"/>
                      <a:pt x="75" y="45"/>
                      <a:pt x="74" y="45"/>
                    </a:cubicBezTo>
                    <a:cubicBezTo>
                      <a:pt x="75" y="43"/>
                      <a:pt x="76" y="41"/>
                      <a:pt x="77" y="39"/>
                    </a:cubicBezTo>
                    <a:cubicBezTo>
                      <a:pt x="75" y="39"/>
                      <a:pt x="74" y="40"/>
                      <a:pt x="73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0" name="Freeform 440"/>
              <p:cNvSpPr>
                <a:spLocks noEditPoints="1"/>
              </p:cNvSpPr>
              <p:nvPr/>
            </p:nvSpPr>
            <p:spPr bwMode="auto">
              <a:xfrm>
                <a:off x="5888" y="3312"/>
                <a:ext cx="143" cy="145"/>
              </a:xfrm>
              <a:custGeom>
                <a:avLst/>
                <a:gdLst>
                  <a:gd name="T0" fmla="*/ 77 w 132"/>
                  <a:gd name="T1" fmla="*/ 13 h 133"/>
                  <a:gd name="T2" fmla="*/ 45 w 132"/>
                  <a:gd name="T3" fmla="*/ 45 h 133"/>
                  <a:gd name="T4" fmla="*/ 45 w 132"/>
                  <a:gd name="T5" fmla="*/ 45 h 133"/>
                  <a:gd name="T6" fmla="*/ 14 w 132"/>
                  <a:gd name="T7" fmla="*/ 76 h 133"/>
                  <a:gd name="T8" fmla="*/ 12 w 132"/>
                  <a:gd name="T9" fmla="*/ 78 h 133"/>
                  <a:gd name="T10" fmla="*/ 11 w 132"/>
                  <a:gd name="T11" fmla="*/ 119 h 133"/>
                  <a:gd name="T12" fmla="*/ 53 w 132"/>
                  <a:gd name="T13" fmla="*/ 120 h 133"/>
                  <a:gd name="T14" fmla="*/ 119 w 132"/>
                  <a:gd name="T15" fmla="*/ 55 h 133"/>
                  <a:gd name="T16" fmla="*/ 119 w 132"/>
                  <a:gd name="T17" fmla="*/ 13 h 133"/>
                  <a:gd name="T18" fmla="*/ 77 w 132"/>
                  <a:gd name="T19" fmla="*/ 13 h 133"/>
                  <a:gd name="T20" fmla="*/ 46 w 132"/>
                  <a:gd name="T21" fmla="*/ 113 h 133"/>
                  <a:gd name="T22" fmla="*/ 19 w 132"/>
                  <a:gd name="T23" fmla="*/ 113 h 133"/>
                  <a:gd name="T24" fmla="*/ 19 w 132"/>
                  <a:gd name="T25" fmla="*/ 86 h 133"/>
                  <a:gd name="T26" fmla="*/ 49 w 132"/>
                  <a:gd name="T27" fmla="*/ 55 h 133"/>
                  <a:gd name="T28" fmla="*/ 76 w 132"/>
                  <a:gd name="T29" fmla="*/ 83 h 133"/>
                  <a:gd name="T30" fmla="*/ 46 w 132"/>
                  <a:gd name="T31" fmla="*/ 11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2" h="133">
                    <a:moveTo>
                      <a:pt x="77" y="13"/>
                    </a:moveTo>
                    <a:cubicBezTo>
                      <a:pt x="66" y="23"/>
                      <a:pt x="56" y="3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35" y="55"/>
                      <a:pt x="24" y="66"/>
                      <a:pt x="14" y="76"/>
                    </a:cubicBezTo>
                    <a:cubicBezTo>
                      <a:pt x="13" y="77"/>
                      <a:pt x="12" y="78"/>
                      <a:pt x="12" y="78"/>
                    </a:cubicBezTo>
                    <a:cubicBezTo>
                      <a:pt x="0" y="91"/>
                      <a:pt x="0" y="108"/>
                      <a:pt x="11" y="119"/>
                    </a:cubicBezTo>
                    <a:cubicBezTo>
                      <a:pt x="23" y="132"/>
                      <a:pt x="41" y="133"/>
                      <a:pt x="53" y="120"/>
                    </a:cubicBezTo>
                    <a:cubicBezTo>
                      <a:pt x="76" y="99"/>
                      <a:pt x="98" y="77"/>
                      <a:pt x="119" y="55"/>
                    </a:cubicBezTo>
                    <a:cubicBezTo>
                      <a:pt x="132" y="42"/>
                      <a:pt x="131" y="25"/>
                      <a:pt x="119" y="13"/>
                    </a:cubicBezTo>
                    <a:cubicBezTo>
                      <a:pt x="108" y="1"/>
                      <a:pt x="90" y="0"/>
                      <a:pt x="77" y="13"/>
                    </a:cubicBezTo>
                    <a:close/>
                    <a:moveTo>
                      <a:pt x="46" y="113"/>
                    </a:moveTo>
                    <a:cubicBezTo>
                      <a:pt x="38" y="121"/>
                      <a:pt x="28" y="121"/>
                      <a:pt x="19" y="113"/>
                    </a:cubicBezTo>
                    <a:cubicBezTo>
                      <a:pt x="11" y="105"/>
                      <a:pt x="11" y="94"/>
                      <a:pt x="19" y="86"/>
                    </a:cubicBezTo>
                    <a:cubicBezTo>
                      <a:pt x="28" y="75"/>
                      <a:pt x="38" y="66"/>
                      <a:pt x="49" y="55"/>
                    </a:cubicBezTo>
                    <a:cubicBezTo>
                      <a:pt x="58" y="65"/>
                      <a:pt x="67" y="73"/>
                      <a:pt x="76" y="83"/>
                    </a:cubicBezTo>
                    <a:cubicBezTo>
                      <a:pt x="66" y="93"/>
                      <a:pt x="56" y="103"/>
                      <a:pt x="46" y="1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1" name="Oval 441"/>
              <p:cNvSpPr>
                <a:spLocks noChangeArrowheads="1"/>
              </p:cNvSpPr>
              <p:nvPr/>
            </p:nvSpPr>
            <p:spPr bwMode="auto">
              <a:xfrm>
                <a:off x="1622" y="2179"/>
                <a:ext cx="201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2" name="Oval 442"/>
              <p:cNvSpPr>
                <a:spLocks noChangeArrowheads="1"/>
              </p:cNvSpPr>
              <p:nvPr/>
            </p:nvSpPr>
            <p:spPr bwMode="auto">
              <a:xfrm>
                <a:off x="1843" y="2179"/>
                <a:ext cx="200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3" name="Oval 443"/>
              <p:cNvSpPr>
                <a:spLocks noChangeArrowheads="1"/>
              </p:cNvSpPr>
              <p:nvPr/>
            </p:nvSpPr>
            <p:spPr bwMode="auto">
              <a:xfrm>
                <a:off x="2064" y="2179"/>
                <a:ext cx="200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4" name="Oval 444"/>
              <p:cNvSpPr>
                <a:spLocks noChangeArrowheads="1"/>
              </p:cNvSpPr>
              <p:nvPr/>
            </p:nvSpPr>
            <p:spPr bwMode="auto">
              <a:xfrm>
                <a:off x="2286" y="2179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5" name="Oval 445"/>
              <p:cNvSpPr>
                <a:spLocks noChangeArrowheads="1"/>
              </p:cNvSpPr>
              <p:nvPr/>
            </p:nvSpPr>
            <p:spPr bwMode="auto">
              <a:xfrm>
                <a:off x="2507" y="2179"/>
                <a:ext cx="200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6" name="Oval 446"/>
              <p:cNvSpPr>
                <a:spLocks noChangeArrowheads="1"/>
              </p:cNvSpPr>
              <p:nvPr/>
            </p:nvSpPr>
            <p:spPr bwMode="auto">
              <a:xfrm>
                <a:off x="1622" y="2399"/>
                <a:ext cx="201" cy="199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7" name="Oval 447"/>
              <p:cNvSpPr>
                <a:spLocks noChangeArrowheads="1"/>
              </p:cNvSpPr>
              <p:nvPr/>
            </p:nvSpPr>
            <p:spPr bwMode="auto">
              <a:xfrm>
                <a:off x="1843" y="2399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8" name="Oval 448"/>
              <p:cNvSpPr>
                <a:spLocks noChangeArrowheads="1"/>
              </p:cNvSpPr>
              <p:nvPr/>
            </p:nvSpPr>
            <p:spPr bwMode="auto">
              <a:xfrm>
                <a:off x="2064" y="2399"/>
                <a:ext cx="200" cy="199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9" name="Oval 449"/>
              <p:cNvSpPr>
                <a:spLocks noChangeArrowheads="1"/>
              </p:cNvSpPr>
              <p:nvPr/>
            </p:nvSpPr>
            <p:spPr bwMode="auto">
              <a:xfrm>
                <a:off x="2286" y="2399"/>
                <a:ext cx="200" cy="199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0" name="Oval 450"/>
              <p:cNvSpPr>
                <a:spLocks noChangeArrowheads="1"/>
              </p:cNvSpPr>
              <p:nvPr/>
            </p:nvSpPr>
            <p:spPr bwMode="auto">
              <a:xfrm>
                <a:off x="2507" y="2399"/>
                <a:ext cx="200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1" name="Oval 451"/>
              <p:cNvSpPr>
                <a:spLocks noChangeArrowheads="1"/>
              </p:cNvSpPr>
              <p:nvPr/>
            </p:nvSpPr>
            <p:spPr bwMode="auto">
              <a:xfrm>
                <a:off x="1622" y="2618"/>
                <a:ext cx="201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2" name="Oval 452"/>
              <p:cNvSpPr>
                <a:spLocks noChangeArrowheads="1"/>
              </p:cNvSpPr>
              <p:nvPr/>
            </p:nvSpPr>
            <p:spPr bwMode="auto">
              <a:xfrm>
                <a:off x="1843" y="2618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3" name="Oval 453"/>
              <p:cNvSpPr>
                <a:spLocks noChangeArrowheads="1"/>
              </p:cNvSpPr>
              <p:nvPr/>
            </p:nvSpPr>
            <p:spPr bwMode="auto">
              <a:xfrm>
                <a:off x="2064" y="2618"/>
                <a:ext cx="200" cy="200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4" name="Oval 454"/>
              <p:cNvSpPr>
                <a:spLocks noChangeArrowheads="1"/>
              </p:cNvSpPr>
              <p:nvPr/>
            </p:nvSpPr>
            <p:spPr bwMode="auto">
              <a:xfrm>
                <a:off x="2286" y="2618"/>
                <a:ext cx="200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5" name="Oval 455"/>
              <p:cNvSpPr>
                <a:spLocks noChangeArrowheads="1"/>
              </p:cNvSpPr>
              <p:nvPr/>
            </p:nvSpPr>
            <p:spPr bwMode="auto">
              <a:xfrm>
                <a:off x="2507" y="2618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6" name="Oval 456"/>
              <p:cNvSpPr>
                <a:spLocks noChangeArrowheads="1"/>
              </p:cNvSpPr>
              <p:nvPr/>
            </p:nvSpPr>
            <p:spPr bwMode="auto">
              <a:xfrm>
                <a:off x="1622" y="2838"/>
                <a:ext cx="201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7" name="Oval 457"/>
              <p:cNvSpPr>
                <a:spLocks noChangeArrowheads="1"/>
              </p:cNvSpPr>
              <p:nvPr/>
            </p:nvSpPr>
            <p:spPr bwMode="auto">
              <a:xfrm>
                <a:off x="1843" y="2838"/>
                <a:ext cx="200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8" name="Oval 458"/>
              <p:cNvSpPr>
                <a:spLocks noChangeArrowheads="1"/>
              </p:cNvSpPr>
              <p:nvPr/>
            </p:nvSpPr>
            <p:spPr bwMode="auto">
              <a:xfrm>
                <a:off x="2064" y="2838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9" name="Oval 459"/>
              <p:cNvSpPr>
                <a:spLocks noChangeArrowheads="1"/>
              </p:cNvSpPr>
              <p:nvPr/>
            </p:nvSpPr>
            <p:spPr bwMode="auto">
              <a:xfrm>
                <a:off x="2286" y="2838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0" name="Oval 460"/>
              <p:cNvSpPr>
                <a:spLocks noChangeArrowheads="1"/>
              </p:cNvSpPr>
              <p:nvPr/>
            </p:nvSpPr>
            <p:spPr bwMode="auto">
              <a:xfrm>
                <a:off x="2507" y="2838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1" name="Oval 461"/>
              <p:cNvSpPr>
                <a:spLocks noChangeArrowheads="1"/>
              </p:cNvSpPr>
              <p:nvPr/>
            </p:nvSpPr>
            <p:spPr bwMode="auto">
              <a:xfrm>
                <a:off x="1622" y="3059"/>
                <a:ext cx="201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2" name="Oval 462"/>
              <p:cNvSpPr>
                <a:spLocks noChangeArrowheads="1"/>
              </p:cNvSpPr>
              <p:nvPr/>
            </p:nvSpPr>
            <p:spPr bwMode="auto">
              <a:xfrm>
                <a:off x="1843" y="3059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3" name="Oval 463"/>
              <p:cNvSpPr>
                <a:spLocks noChangeArrowheads="1"/>
              </p:cNvSpPr>
              <p:nvPr/>
            </p:nvSpPr>
            <p:spPr bwMode="auto">
              <a:xfrm>
                <a:off x="2064" y="3059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4" name="Oval 464"/>
              <p:cNvSpPr>
                <a:spLocks noChangeArrowheads="1"/>
              </p:cNvSpPr>
              <p:nvPr/>
            </p:nvSpPr>
            <p:spPr bwMode="auto">
              <a:xfrm>
                <a:off x="2286" y="3059"/>
                <a:ext cx="200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5" name="Oval 465"/>
              <p:cNvSpPr>
                <a:spLocks noChangeArrowheads="1"/>
              </p:cNvSpPr>
              <p:nvPr/>
            </p:nvSpPr>
            <p:spPr bwMode="auto">
              <a:xfrm>
                <a:off x="2507" y="3059"/>
                <a:ext cx="200" cy="201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6" name="Freeform 466"/>
              <p:cNvSpPr>
                <a:spLocks noEditPoints="1"/>
              </p:cNvSpPr>
              <p:nvPr/>
            </p:nvSpPr>
            <p:spPr bwMode="auto">
              <a:xfrm>
                <a:off x="1662" y="2653"/>
                <a:ext cx="120" cy="136"/>
              </a:xfrm>
              <a:custGeom>
                <a:avLst/>
                <a:gdLst>
                  <a:gd name="T0" fmla="*/ 2 w 110"/>
                  <a:gd name="T1" fmla="*/ 0 h 125"/>
                  <a:gd name="T2" fmla="*/ 0 w 110"/>
                  <a:gd name="T3" fmla="*/ 123 h 125"/>
                  <a:gd name="T4" fmla="*/ 108 w 110"/>
                  <a:gd name="T5" fmla="*/ 125 h 125"/>
                  <a:gd name="T6" fmla="*/ 110 w 110"/>
                  <a:gd name="T7" fmla="*/ 2 h 125"/>
                  <a:gd name="T8" fmla="*/ 22 w 110"/>
                  <a:gd name="T9" fmla="*/ 111 h 125"/>
                  <a:gd name="T10" fmla="*/ 9 w 110"/>
                  <a:gd name="T11" fmla="*/ 98 h 125"/>
                  <a:gd name="T12" fmla="*/ 22 w 110"/>
                  <a:gd name="T13" fmla="*/ 111 h 125"/>
                  <a:gd name="T14" fmla="*/ 9 w 110"/>
                  <a:gd name="T15" fmla="*/ 87 h 125"/>
                  <a:gd name="T16" fmla="*/ 22 w 110"/>
                  <a:gd name="T17" fmla="*/ 73 h 125"/>
                  <a:gd name="T18" fmla="*/ 22 w 110"/>
                  <a:gd name="T19" fmla="*/ 62 h 125"/>
                  <a:gd name="T20" fmla="*/ 9 w 110"/>
                  <a:gd name="T21" fmla="*/ 49 h 125"/>
                  <a:gd name="T22" fmla="*/ 22 w 110"/>
                  <a:gd name="T23" fmla="*/ 62 h 125"/>
                  <a:gd name="T24" fmla="*/ 35 w 110"/>
                  <a:gd name="T25" fmla="*/ 111 h 125"/>
                  <a:gd name="T26" fmla="*/ 49 w 110"/>
                  <a:gd name="T27" fmla="*/ 98 h 125"/>
                  <a:gd name="T28" fmla="*/ 49 w 110"/>
                  <a:gd name="T29" fmla="*/ 87 h 125"/>
                  <a:gd name="T30" fmla="*/ 35 w 110"/>
                  <a:gd name="T31" fmla="*/ 73 h 125"/>
                  <a:gd name="T32" fmla="*/ 49 w 110"/>
                  <a:gd name="T33" fmla="*/ 87 h 125"/>
                  <a:gd name="T34" fmla="*/ 35 w 110"/>
                  <a:gd name="T35" fmla="*/ 62 h 125"/>
                  <a:gd name="T36" fmla="*/ 49 w 110"/>
                  <a:gd name="T37" fmla="*/ 49 h 125"/>
                  <a:gd name="T38" fmla="*/ 75 w 110"/>
                  <a:gd name="T39" fmla="*/ 111 h 125"/>
                  <a:gd name="T40" fmla="*/ 61 w 110"/>
                  <a:gd name="T41" fmla="*/ 98 h 125"/>
                  <a:gd name="T42" fmla="*/ 75 w 110"/>
                  <a:gd name="T43" fmla="*/ 111 h 125"/>
                  <a:gd name="T44" fmla="*/ 61 w 110"/>
                  <a:gd name="T45" fmla="*/ 87 h 125"/>
                  <a:gd name="T46" fmla="*/ 75 w 110"/>
                  <a:gd name="T47" fmla="*/ 73 h 125"/>
                  <a:gd name="T48" fmla="*/ 75 w 110"/>
                  <a:gd name="T49" fmla="*/ 62 h 125"/>
                  <a:gd name="T50" fmla="*/ 61 w 110"/>
                  <a:gd name="T51" fmla="*/ 49 h 125"/>
                  <a:gd name="T52" fmla="*/ 75 w 110"/>
                  <a:gd name="T53" fmla="*/ 62 h 125"/>
                  <a:gd name="T54" fmla="*/ 87 w 110"/>
                  <a:gd name="T55" fmla="*/ 111 h 125"/>
                  <a:gd name="T56" fmla="*/ 101 w 110"/>
                  <a:gd name="T57" fmla="*/ 98 h 125"/>
                  <a:gd name="T58" fmla="*/ 101 w 110"/>
                  <a:gd name="T59" fmla="*/ 87 h 125"/>
                  <a:gd name="T60" fmla="*/ 87 w 110"/>
                  <a:gd name="T61" fmla="*/ 73 h 125"/>
                  <a:gd name="T62" fmla="*/ 101 w 110"/>
                  <a:gd name="T63" fmla="*/ 87 h 125"/>
                  <a:gd name="T64" fmla="*/ 87 w 110"/>
                  <a:gd name="T65" fmla="*/ 62 h 125"/>
                  <a:gd name="T66" fmla="*/ 101 w 110"/>
                  <a:gd name="T67" fmla="*/ 49 h 125"/>
                  <a:gd name="T68" fmla="*/ 101 w 110"/>
                  <a:gd name="T69" fmla="*/ 36 h 125"/>
                  <a:gd name="T70" fmla="*/ 9 w 110"/>
                  <a:gd name="T71" fmla="*/ 11 h 125"/>
                  <a:gd name="T72" fmla="*/ 101 w 110"/>
                  <a:gd name="T73" fmla="*/ 36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25">
                    <a:moveTo>
                      <a:pt x="10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4"/>
                      <a:pt x="1" y="125"/>
                      <a:pt x="2" y="125"/>
                    </a:cubicBezTo>
                    <a:cubicBezTo>
                      <a:pt x="108" y="125"/>
                      <a:pt x="108" y="125"/>
                      <a:pt x="108" y="125"/>
                    </a:cubicBezTo>
                    <a:cubicBezTo>
                      <a:pt x="109" y="125"/>
                      <a:pt x="110" y="124"/>
                      <a:pt x="110" y="123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10" y="1"/>
                      <a:pt x="109" y="0"/>
                      <a:pt x="108" y="0"/>
                    </a:cubicBezTo>
                    <a:close/>
                    <a:moveTo>
                      <a:pt x="22" y="111"/>
                    </a:moveTo>
                    <a:cubicBezTo>
                      <a:pt x="9" y="111"/>
                      <a:pt x="9" y="111"/>
                      <a:pt x="9" y="111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22" y="98"/>
                      <a:pt x="22" y="98"/>
                      <a:pt x="22" y="98"/>
                    </a:cubicBezTo>
                    <a:lnTo>
                      <a:pt x="22" y="111"/>
                    </a:lnTo>
                    <a:close/>
                    <a:moveTo>
                      <a:pt x="22" y="87"/>
                    </a:moveTo>
                    <a:cubicBezTo>
                      <a:pt x="9" y="87"/>
                      <a:pt x="9" y="87"/>
                      <a:pt x="9" y="87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22" y="73"/>
                      <a:pt x="22" y="73"/>
                      <a:pt x="22" y="73"/>
                    </a:cubicBezTo>
                    <a:lnTo>
                      <a:pt x="22" y="87"/>
                    </a:lnTo>
                    <a:close/>
                    <a:moveTo>
                      <a:pt x="22" y="62"/>
                    </a:moveTo>
                    <a:cubicBezTo>
                      <a:pt x="9" y="62"/>
                      <a:pt x="9" y="62"/>
                      <a:pt x="9" y="62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22" y="49"/>
                      <a:pt x="22" y="49"/>
                      <a:pt x="22" y="49"/>
                    </a:cubicBezTo>
                    <a:lnTo>
                      <a:pt x="22" y="62"/>
                    </a:lnTo>
                    <a:close/>
                    <a:moveTo>
                      <a:pt x="49" y="111"/>
                    </a:move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49" y="98"/>
                      <a:pt x="49" y="98"/>
                      <a:pt x="49" y="98"/>
                    </a:cubicBezTo>
                    <a:lnTo>
                      <a:pt x="49" y="111"/>
                    </a:lnTo>
                    <a:close/>
                    <a:moveTo>
                      <a:pt x="49" y="87"/>
                    </a:move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49" y="73"/>
                      <a:pt x="49" y="73"/>
                      <a:pt x="49" y="73"/>
                    </a:cubicBezTo>
                    <a:lnTo>
                      <a:pt x="49" y="87"/>
                    </a:lnTo>
                    <a:close/>
                    <a:moveTo>
                      <a:pt x="49" y="62"/>
                    </a:move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49" y="49"/>
                      <a:pt x="49" y="49"/>
                      <a:pt x="49" y="49"/>
                    </a:cubicBezTo>
                    <a:lnTo>
                      <a:pt x="49" y="62"/>
                    </a:lnTo>
                    <a:close/>
                    <a:moveTo>
                      <a:pt x="75" y="111"/>
                    </a:move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98"/>
                      <a:pt x="61" y="98"/>
                      <a:pt x="61" y="98"/>
                    </a:cubicBezTo>
                    <a:cubicBezTo>
                      <a:pt x="75" y="98"/>
                      <a:pt x="75" y="98"/>
                      <a:pt x="75" y="98"/>
                    </a:cubicBezTo>
                    <a:lnTo>
                      <a:pt x="75" y="111"/>
                    </a:lnTo>
                    <a:close/>
                    <a:moveTo>
                      <a:pt x="75" y="87"/>
                    </a:moveTo>
                    <a:cubicBezTo>
                      <a:pt x="61" y="87"/>
                      <a:pt x="61" y="87"/>
                      <a:pt x="61" y="87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75" y="73"/>
                      <a:pt x="75" y="73"/>
                      <a:pt x="75" y="73"/>
                    </a:cubicBezTo>
                    <a:lnTo>
                      <a:pt x="75" y="87"/>
                    </a:lnTo>
                    <a:close/>
                    <a:moveTo>
                      <a:pt x="75" y="62"/>
                    </a:moveTo>
                    <a:cubicBezTo>
                      <a:pt x="61" y="62"/>
                      <a:pt x="61" y="62"/>
                      <a:pt x="61" y="62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75" y="49"/>
                      <a:pt x="75" y="49"/>
                      <a:pt x="75" y="49"/>
                    </a:cubicBezTo>
                    <a:lnTo>
                      <a:pt x="75" y="62"/>
                    </a:lnTo>
                    <a:close/>
                    <a:moveTo>
                      <a:pt x="101" y="111"/>
                    </a:moveTo>
                    <a:cubicBezTo>
                      <a:pt x="87" y="111"/>
                      <a:pt x="87" y="111"/>
                      <a:pt x="87" y="111"/>
                    </a:cubicBezTo>
                    <a:cubicBezTo>
                      <a:pt x="87" y="98"/>
                      <a:pt x="87" y="98"/>
                      <a:pt x="87" y="98"/>
                    </a:cubicBezTo>
                    <a:cubicBezTo>
                      <a:pt x="101" y="98"/>
                      <a:pt x="101" y="98"/>
                      <a:pt x="101" y="98"/>
                    </a:cubicBezTo>
                    <a:lnTo>
                      <a:pt x="101" y="111"/>
                    </a:lnTo>
                    <a:close/>
                    <a:moveTo>
                      <a:pt x="101" y="87"/>
                    </a:moveTo>
                    <a:cubicBezTo>
                      <a:pt x="87" y="87"/>
                      <a:pt x="87" y="87"/>
                      <a:pt x="87" y="87"/>
                    </a:cubicBezTo>
                    <a:cubicBezTo>
                      <a:pt x="87" y="73"/>
                      <a:pt x="87" y="73"/>
                      <a:pt x="87" y="73"/>
                    </a:cubicBezTo>
                    <a:cubicBezTo>
                      <a:pt x="101" y="73"/>
                      <a:pt x="101" y="73"/>
                      <a:pt x="101" y="73"/>
                    </a:cubicBezTo>
                    <a:lnTo>
                      <a:pt x="101" y="87"/>
                    </a:lnTo>
                    <a:close/>
                    <a:moveTo>
                      <a:pt x="101" y="62"/>
                    </a:moveTo>
                    <a:cubicBezTo>
                      <a:pt x="87" y="62"/>
                      <a:pt x="87" y="62"/>
                      <a:pt x="87" y="62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101" y="49"/>
                      <a:pt x="101" y="49"/>
                      <a:pt x="101" y="49"/>
                    </a:cubicBezTo>
                    <a:lnTo>
                      <a:pt x="101" y="62"/>
                    </a:lnTo>
                    <a:close/>
                    <a:moveTo>
                      <a:pt x="101" y="36"/>
                    </a:moveTo>
                    <a:cubicBezTo>
                      <a:pt x="9" y="36"/>
                      <a:pt x="9" y="36"/>
                      <a:pt x="9" y="36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1" y="11"/>
                      <a:pt x="101" y="11"/>
                      <a:pt x="101" y="11"/>
                    </a:cubicBezTo>
                    <a:lnTo>
                      <a:pt x="101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7" name="Rectangle 467"/>
              <p:cNvSpPr>
                <a:spLocks noChangeArrowheads="1"/>
              </p:cNvSpPr>
              <p:nvPr/>
            </p:nvSpPr>
            <p:spPr bwMode="auto">
              <a:xfrm>
                <a:off x="1678" y="2670"/>
                <a:ext cx="86" cy="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8" name="Freeform 468"/>
              <p:cNvSpPr>
                <a:spLocks/>
              </p:cNvSpPr>
              <p:nvPr/>
            </p:nvSpPr>
            <p:spPr bwMode="auto">
              <a:xfrm>
                <a:off x="2313" y="2221"/>
                <a:ext cx="151" cy="111"/>
              </a:xfrm>
              <a:custGeom>
                <a:avLst/>
                <a:gdLst>
                  <a:gd name="T0" fmla="*/ 16 w 151"/>
                  <a:gd name="T1" fmla="*/ 0 h 111"/>
                  <a:gd name="T2" fmla="*/ 0 w 151"/>
                  <a:gd name="T3" fmla="*/ 0 h 111"/>
                  <a:gd name="T4" fmla="*/ 0 w 151"/>
                  <a:gd name="T5" fmla="*/ 111 h 111"/>
                  <a:gd name="T6" fmla="*/ 151 w 151"/>
                  <a:gd name="T7" fmla="*/ 111 h 111"/>
                  <a:gd name="T8" fmla="*/ 151 w 151"/>
                  <a:gd name="T9" fmla="*/ 95 h 111"/>
                  <a:gd name="T10" fmla="*/ 16 w 151"/>
                  <a:gd name="T11" fmla="*/ 95 h 111"/>
                  <a:gd name="T12" fmla="*/ 16 w 151"/>
                  <a:gd name="T1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1" h="111">
                    <a:moveTo>
                      <a:pt x="16" y="0"/>
                    </a:moveTo>
                    <a:lnTo>
                      <a:pt x="0" y="0"/>
                    </a:lnTo>
                    <a:lnTo>
                      <a:pt x="0" y="111"/>
                    </a:lnTo>
                    <a:lnTo>
                      <a:pt x="151" y="111"/>
                    </a:lnTo>
                    <a:lnTo>
                      <a:pt x="151" y="95"/>
                    </a:lnTo>
                    <a:lnTo>
                      <a:pt x="16" y="95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9" name="Freeform 469"/>
              <p:cNvSpPr>
                <a:spLocks/>
              </p:cNvSpPr>
              <p:nvPr/>
            </p:nvSpPr>
            <p:spPr bwMode="auto">
              <a:xfrm>
                <a:off x="2336" y="2219"/>
                <a:ext cx="128" cy="73"/>
              </a:xfrm>
              <a:custGeom>
                <a:avLst/>
                <a:gdLst>
                  <a:gd name="T0" fmla="*/ 115 w 117"/>
                  <a:gd name="T1" fmla="*/ 1 h 67"/>
                  <a:gd name="T2" fmla="*/ 110 w 117"/>
                  <a:gd name="T3" fmla="*/ 2 h 67"/>
                  <a:gd name="T4" fmla="*/ 81 w 117"/>
                  <a:gd name="T5" fmla="*/ 47 h 67"/>
                  <a:gd name="T6" fmla="*/ 39 w 117"/>
                  <a:gd name="T7" fmla="*/ 17 h 67"/>
                  <a:gd name="T8" fmla="*/ 1 w 117"/>
                  <a:gd name="T9" fmla="*/ 61 h 67"/>
                  <a:gd name="T10" fmla="*/ 2 w 117"/>
                  <a:gd name="T11" fmla="*/ 66 h 67"/>
                  <a:gd name="T12" fmla="*/ 4 w 117"/>
                  <a:gd name="T13" fmla="*/ 67 h 67"/>
                  <a:gd name="T14" fmla="*/ 7 w 117"/>
                  <a:gd name="T15" fmla="*/ 66 h 67"/>
                  <a:gd name="T16" fmla="*/ 40 w 117"/>
                  <a:gd name="T17" fmla="*/ 27 h 67"/>
                  <a:gd name="T18" fmla="*/ 83 w 117"/>
                  <a:gd name="T19" fmla="*/ 58 h 67"/>
                  <a:gd name="T20" fmla="*/ 116 w 117"/>
                  <a:gd name="T21" fmla="*/ 6 h 67"/>
                  <a:gd name="T22" fmla="*/ 115 w 117"/>
                  <a:gd name="T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7" h="67">
                    <a:moveTo>
                      <a:pt x="115" y="1"/>
                    </a:moveTo>
                    <a:cubicBezTo>
                      <a:pt x="113" y="0"/>
                      <a:pt x="111" y="1"/>
                      <a:pt x="110" y="2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0" y="63"/>
                      <a:pt x="0" y="65"/>
                      <a:pt x="2" y="66"/>
                    </a:cubicBezTo>
                    <a:cubicBezTo>
                      <a:pt x="2" y="67"/>
                      <a:pt x="3" y="67"/>
                      <a:pt x="4" y="67"/>
                    </a:cubicBezTo>
                    <a:cubicBezTo>
                      <a:pt x="5" y="67"/>
                      <a:pt x="6" y="67"/>
                      <a:pt x="7" y="6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7" y="5"/>
                      <a:pt x="117" y="2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0" name="Freeform 470"/>
              <p:cNvSpPr>
                <a:spLocks/>
              </p:cNvSpPr>
              <p:nvPr/>
            </p:nvSpPr>
            <p:spPr bwMode="auto">
              <a:xfrm>
                <a:off x="2342" y="2272"/>
                <a:ext cx="118" cy="35"/>
              </a:xfrm>
              <a:custGeom>
                <a:avLst/>
                <a:gdLst>
                  <a:gd name="T0" fmla="*/ 103 w 109"/>
                  <a:gd name="T1" fmla="*/ 8 h 32"/>
                  <a:gd name="T2" fmla="*/ 69 w 109"/>
                  <a:gd name="T3" fmla="*/ 23 h 32"/>
                  <a:gd name="T4" fmla="*/ 40 w 109"/>
                  <a:gd name="T5" fmla="*/ 0 h 32"/>
                  <a:gd name="T6" fmla="*/ 3 w 109"/>
                  <a:gd name="T7" fmla="*/ 21 h 32"/>
                  <a:gd name="T8" fmla="*/ 1 w 109"/>
                  <a:gd name="T9" fmla="*/ 26 h 32"/>
                  <a:gd name="T10" fmla="*/ 6 w 109"/>
                  <a:gd name="T11" fmla="*/ 28 h 32"/>
                  <a:gd name="T12" fmla="*/ 40 w 109"/>
                  <a:gd name="T13" fmla="*/ 9 h 32"/>
                  <a:gd name="T14" fmla="*/ 68 w 109"/>
                  <a:gd name="T15" fmla="*/ 32 h 32"/>
                  <a:gd name="T16" fmla="*/ 106 w 109"/>
                  <a:gd name="T17" fmla="*/ 15 h 32"/>
                  <a:gd name="T18" fmla="*/ 108 w 109"/>
                  <a:gd name="T19" fmla="*/ 10 h 32"/>
                  <a:gd name="T20" fmla="*/ 103 w 109"/>
                  <a:gd name="T2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9" h="32">
                    <a:moveTo>
                      <a:pt x="103" y="8"/>
                    </a:moveTo>
                    <a:cubicBezTo>
                      <a:pt x="69" y="23"/>
                      <a:pt x="69" y="23"/>
                      <a:pt x="69" y="23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0" y="25"/>
                      <a:pt x="1" y="26"/>
                    </a:cubicBezTo>
                    <a:cubicBezTo>
                      <a:pt x="2" y="28"/>
                      <a:pt x="5" y="29"/>
                      <a:pt x="6" y="28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106" y="15"/>
                      <a:pt x="106" y="15"/>
                      <a:pt x="106" y="15"/>
                    </a:cubicBezTo>
                    <a:cubicBezTo>
                      <a:pt x="108" y="14"/>
                      <a:pt x="109" y="12"/>
                      <a:pt x="108" y="10"/>
                    </a:cubicBezTo>
                    <a:cubicBezTo>
                      <a:pt x="107" y="8"/>
                      <a:pt x="105" y="7"/>
                      <a:pt x="10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1" name="Freeform 471"/>
              <p:cNvSpPr>
                <a:spLocks/>
              </p:cNvSpPr>
              <p:nvPr/>
            </p:nvSpPr>
            <p:spPr bwMode="auto">
              <a:xfrm>
                <a:off x="2093" y="2206"/>
                <a:ext cx="143" cy="124"/>
              </a:xfrm>
              <a:custGeom>
                <a:avLst/>
                <a:gdLst>
                  <a:gd name="T0" fmla="*/ 127 w 131"/>
                  <a:gd name="T1" fmla="*/ 106 h 114"/>
                  <a:gd name="T2" fmla="*/ 122 w 131"/>
                  <a:gd name="T3" fmla="*/ 103 h 114"/>
                  <a:gd name="T4" fmla="*/ 93 w 131"/>
                  <a:gd name="T5" fmla="*/ 90 h 114"/>
                  <a:gd name="T6" fmla="*/ 87 w 131"/>
                  <a:gd name="T7" fmla="*/ 82 h 114"/>
                  <a:gd name="T8" fmla="*/ 84 w 131"/>
                  <a:gd name="T9" fmla="*/ 78 h 114"/>
                  <a:gd name="T10" fmla="*/ 85 w 131"/>
                  <a:gd name="T11" fmla="*/ 62 h 114"/>
                  <a:gd name="T12" fmla="*/ 91 w 131"/>
                  <a:gd name="T13" fmla="*/ 46 h 114"/>
                  <a:gd name="T14" fmla="*/ 91 w 131"/>
                  <a:gd name="T15" fmla="*/ 39 h 114"/>
                  <a:gd name="T16" fmla="*/ 90 w 131"/>
                  <a:gd name="T17" fmla="*/ 36 h 114"/>
                  <a:gd name="T18" fmla="*/ 91 w 131"/>
                  <a:gd name="T19" fmla="*/ 21 h 114"/>
                  <a:gd name="T20" fmla="*/ 88 w 131"/>
                  <a:gd name="T21" fmla="*/ 11 h 114"/>
                  <a:gd name="T22" fmla="*/ 85 w 131"/>
                  <a:gd name="T23" fmla="*/ 8 h 114"/>
                  <a:gd name="T24" fmla="*/ 84 w 131"/>
                  <a:gd name="T25" fmla="*/ 0 h 114"/>
                  <a:gd name="T26" fmla="*/ 67 w 131"/>
                  <a:gd name="T27" fmla="*/ 5 h 114"/>
                  <a:gd name="T28" fmla="*/ 51 w 131"/>
                  <a:gd name="T29" fmla="*/ 7 h 114"/>
                  <a:gd name="T30" fmla="*/ 41 w 131"/>
                  <a:gd name="T31" fmla="*/ 22 h 114"/>
                  <a:gd name="T32" fmla="*/ 42 w 131"/>
                  <a:gd name="T33" fmla="*/ 39 h 114"/>
                  <a:gd name="T34" fmla="*/ 40 w 131"/>
                  <a:gd name="T35" fmla="*/ 39 h 114"/>
                  <a:gd name="T36" fmla="*/ 42 w 131"/>
                  <a:gd name="T37" fmla="*/ 48 h 114"/>
                  <a:gd name="T38" fmla="*/ 47 w 131"/>
                  <a:gd name="T39" fmla="*/ 63 h 114"/>
                  <a:gd name="T40" fmla="*/ 48 w 131"/>
                  <a:gd name="T41" fmla="*/ 78 h 114"/>
                  <a:gd name="T42" fmla="*/ 45 w 131"/>
                  <a:gd name="T43" fmla="*/ 82 h 114"/>
                  <a:gd name="T44" fmla="*/ 39 w 131"/>
                  <a:gd name="T45" fmla="*/ 90 h 114"/>
                  <a:gd name="T46" fmla="*/ 6 w 131"/>
                  <a:gd name="T47" fmla="*/ 105 h 114"/>
                  <a:gd name="T48" fmla="*/ 1 w 131"/>
                  <a:gd name="T49" fmla="*/ 114 h 114"/>
                  <a:gd name="T50" fmla="*/ 66 w 131"/>
                  <a:gd name="T51" fmla="*/ 114 h 114"/>
                  <a:gd name="T52" fmla="*/ 56 w 131"/>
                  <a:gd name="T53" fmla="*/ 98 h 114"/>
                  <a:gd name="T54" fmla="*/ 47 w 131"/>
                  <a:gd name="T55" fmla="*/ 81 h 114"/>
                  <a:gd name="T56" fmla="*/ 62 w 131"/>
                  <a:gd name="T57" fmla="*/ 85 h 114"/>
                  <a:gd name="T58" fmla="*/ 66 w 131"/>
                  <a:gd name="T59" fmla="*/ 86 h 114"/>
                  <a:gd name="T60" fmla="*/ 85 w 131"/>
                  <a:gd name="T61" fmla="*/ 81 h 114"/>
                  <a:gd name="T62" fmla="*/ 75 w 131"/>
                  <a:gd name="T63" fmla="*/ 98 h 114"/>
                  <a:gd name="T64" fmla="*/ 66 w 131"/>
                  <a:gd name="T65" fmla="*/ 114 h 114"/>
                  <a:gd name="T66" fmla="*/ 131 w 131"/>
                  <a:gd name="T67" fmla="*/ 114 h 114"/>
                  <a:gd name="T68" fmla="*/ 127 w 131"/>
                  <a:gd name="T69" fmla="*/ 10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1" h="114">
                    <a:moveTo>
                      <a:pt x="127" y="106"/>
                    </a:moveTo>
                    <a:cubicBezTo>
                      <a:pt x="125" y="105"/>
                      <a:pt x="124" y="104"/>
                      <a:pt x="122" y="103"/>
                    </a:cubicBezTo>
                    <a:cubicBezTo>
                      <a:pt x="112" y="99"/>
                      <a:pt x="103" y="94"/>
                      <a:pt x="93" y="90"/>
                    </a:cubicBezTo>
                    <a:cubicBezTo>
                      <a:pt x="89" y="88"/>
                      <a:pt x="88" y="86"/>
                      <a:pt x="87" y="82"/>
                    </a:cubicBezTo>
                    <a:cubicBezTo>
                      <a:pt x="87" y="80"/>
                      <a:pt x="86" y="78"/>
                      <a:pt x="84" y="78"/>
                    </a:cubicBezTo>
                    <a:cubicBezTo>
                      <a:pt x="83" y="73"/>
                      <a:pt x="83" y="74"/>
                      <a:pt x="85" y="62"/>
                    </a:cubicBezTo>
                    <a:cubicBezTo>
                      <a:pt x="87" y="50"/>
                      <a:pt x="87" y="56"/>
                      <a:pt x="91" y="46"/>
                    </a:cubicBezTo>
                    <a:cubicBezTo>
                      <a:pt x="94" y="39"/>
                      <a:pt x="93" y="38"/>
                      <a:pt x="91" y="39"/>
                    </a:cubicBezTo>
                    <a:cubicBezTo>
                      <a:pt x="90" y="39"/>
                      <a:pt x="90" y="37"/>
                      <a:pt x="90" y="36"/>
                    </a:cubicBezTo>
                    <a:cubicBezTo>
                      <a:pt x="90" y="31"/>
                      <a:pt x="91" y="26"/>
                      <a:pt x="91" y="21"/>
                    </a:cubicBezTo>
                    <a:cubicBezTo>
                      <a:pt x="91" y="17"/>
                      <a:pt x="90" y="14"/>
                      <a:pt x="88" y="11"/>
                    </a:cubicBezTo>
                    <a:cubicBezTo>
                      <a:pt x="87" y="10"/>
                      <a:pt x="85" y="8"/>
                      <a:pt x="85" y="8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0" y="4"/>
                      <a:pt x="67" y="5"/>
                      <a:pt x="67" y="5"/>
                    </a:cubicBezTo>
                    <a:cubicBezTo>
                      <a:pt x="67" y="5"/>
                      <a:pt x="56" y="6"/>
                      <a:pt x="51" y="7"/>
                    </a:cubicBezTo>
                    <a:cubicBezTo>
                      <a:pt x="43" y="9"/>
                      <a:pt x="40" y="14"/>
                      <a:pt x="41" y="22"/>
                    </a:cubicBezTo>
                    <a:cubicBezTo>
                      <a:pt x="41" y="26"/>
                      <a:pt x="42" y="34"/>
                      <a:pt x="42" y="39"/>
                    </a:cubicBezTo>
                    <a:cubicBezTo>
                      <a:pt x="42" y="40"/>
                      <a:pt x="41" y="38"/>
                      <a:pt x="40" y="39"/>
                    </a:cubicBezTo>
                    <a:cubicBezTo>
                      <a:pt x="39" y="39"/>
                      <a:pt x="40" y="45"/>
                      <a:pt x="42" y="48"/>
                    </a:cubicBezTo>
                    <a:cubicBezTo>
                      <a:pt x="45" y="54"/>
                      <a:pt x="45" y="51"/>
                      <a:pt x="47" y="63"/>
                    </a:cubicBezTo>
                    <a:cubicBezTo>
                      <a:pt x="49" y="79"/>
                      <a:pt x="49" y="73"/>
                      <a:pt x="48" y="78"/>
                    </a:cubicBezTo>
                    <a:cubicBezTo>
                      <a:pt x="46" y="78"/>
                      <a:pt x="45" y="80"/>
                      <a:pt x="45" y="82"/>
                    </a:cubicBezTo>
                    <a:cubicBezTo>
                      <a:pt x="44" y="86"/>
                      <a:pt x="42" y="88"/>
                      <a:pt x="39" y="90"/>
                    </a:cubicBezTo>
                    <a:cubicBezTo>
                      <a:pt x="28" y="95"/>
                      <a:pt x="17" y="100"/>
                      <a:pt x="6" y="105"/>
                    </a:cubicBezTo>
                    <a:cubicBezTo>
                      <a:pt x="2" y="107"/>
                      <a:pt x="0" y="110"/>
                      <a:pt x="1" y="114"/>
                    </a:cubicBezTo>
                    <a:cubicBezTo>
                      <a:pt x="22" y="114"/>
                      <a:pt x="44" y="114"/>
                      <a:pt x="66" y="114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47" y="81"/>
                      <a:pt x="47" y="81"/>
                      <a:pt x="47" y="81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85" y="81"/>
                      <a:pt x="85" y="81"/>
                      <a:pt x="85" y="81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88" y="114"/>
                      <a:pt x="109" y="114"/>
                      <a:pt x="131" y="114"/>
                    </a:cubicBezTo>
                    <a:cubicBezTo>
                      <a:pt x="131" y="110"/>
                      <a:pt x="130" y="108"/>
                      <a:pt x="127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2" name="Freeform 472"/>
              <p:cNvSpPr>
                <a:spLocks/>
              </p:cNvSpPr>
              <p:nvPr/>
            </p:nvSpPr>
            <p:spPr bwMode="auto">
              <a:xfrm>
                <a:off x="2160" y="2300"/>
                <a:ext cx="10" cy="30"/>
              </a:xfrm>
              <a:custGeom>
                <a:avLst/>
                <a:gdLst>
                  <a:gd name="T0" fmla="*/ 0 w 10"/>
                  <a:gd name="T1" fmla="*/ 4 h 30"/>
                  <a:gd name="T2" fmla="*/ 5 w 10"/>
                  <a:gd name="T3" fmla="*/ 30 h 30"/>
                  <a:gd name="T4" fmla="*/ 10 w 10"/>
                  <a:gd name="T5" fmla="*/ 4 h 30"/>
                  <a:gd name="T6" fmla="*/ 5 w 10"/>
                  <a:gd name="T7" fmla="*/ 0 h 30"/>
                  <a:gd name="T8" fmla="*/ 0 w 10"/>
                  <a:gd name="T9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0" y="4"/>
                    </a:moveTo>
                    <a:lnTo>
                      <a:pt x="5" y="30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3" name="Freeform 473"/>
              <p:cNvSpPr>
                <a:spLocks/>
              </p:cNvSpPr>
              <p:nvPr/>
            </p:nvSpPr>
            <p:spPr bwMode="auto">
              <a:xfrm>
                <a:off x="2156" y="2421"/>
                <a:ext cx="87" cy="107"/>
              </a:xfrm>
              <a:custGeom>
                <a:avLst/>
                <a:gdLst>
                  <a:gd name="T0" fmla="*/ 7 w 79"/>
                  <a:gd name="T1" fmla="*/ 0 h 99"/>
                  <a:gd name="T2" fmla="*/ 0 w 79"/>
                  <a:gd name="T3" fmla="*/ 0 h 99"/>
                  <a:gd name="T4" fmla="*/ 3 w 79"/>
                  <a:gd name="T5" fmla="*/ 4 h 99"/>
                  <a:gd name="T6" fmla="*/ 5 w 79"/>
                  <a:gd name="T7" fmla="*/ 9 h 99"/>
                  <a:gd name="T8" fmla="*/ 7 w 79"/>
                  <a:gd name="T9" fmla="*/ 9 h 99"/>
                  <a:gd name="T10" fmla="*/ 71 w 79"/>
                  <a:gd name="T11" fmla="*/ 72 h 99"/>
                  <a:gd name="T12" fmla="*/ 68 w 79"/>
                  <a:gd name="T13" fmla="*/ 91 h 99"/>
                  <a:gd name="T14" fmla="*/ 71 w 79"/>
                  <a:gd name="T15" fmla="*/ 95 h 99"/>
                  <a:gd name="T16" fmla="*/ 74 w 79"/>
                  <a:gd name="T17" fmla="*/ 99 h 99"/>
                  <a:gd name="T18" fmla="*/ 79 w 79"/>
                  <a:gd name="T19" fmla="*/ 72 h 99"/>
                  <a:gd name="T20" fmla="*/ 7 w 79"/>
                  <a:gd name="T2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99">
                    <a:moveTo>
                      <a:pt x="7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1" y="1"/>
                      <a:pt x="2" y="3"/>
                      <a:pt x="3" y="4"/>
                    </a:cubicBezTo>
                    <a:cubicBezTo>
                      <a:pt x="3" y="6"/>
                      <a:pt x="4" y="7"/>
                      <a:pt x="5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42" y="9"/>
                      <a:pt x="71" y="37"/>
                      <a:pt x="71" y="72"/>
                    </a:cubicBezTo>
                    <a:cubicBezTo>
                      <a:pt x="71" y="79"/>
                      <a:pt x="70" y="85"/>
                      <a:pt x="68" y="91"/>
                    </a:cubicBezTo>
                    <a:cubicBezTo>
                      <a:pt x="69" y="93"/>
                      <a:pt x="70" y="94"/>
                      <a:pt x="71" y="95"/>
                    </a:cubicBezTo>
                    <a:cubicBezTo>
                      <a:pt x="72" y="97"/>
                      <a:pt x="73" y="98"/>
                      <a:pt x="74" y="99"/>
                    </a:cubicBezTo>
                    <a:cubicBezTo>
                      <a:pt x="78" y="91"/>
                      <a:pt x="79" y="82"/>
                      <a:pt x="79" y="72"/>
                    </a:cubicBezTo>
                    <a:cubicBezTo>
                      <a:pt x="79" y="32"/>
                      <a:pt x="4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4" name="Freeform 474"/>
              <p:cNvSpPr>
                <a:spLocks/>
              </p:cNvSpPr>
              <p:nvPr/>
            </p:nvSpPr>
            <p:spPr bwMode="auto">
              <a:xfrm>
                <a:off x="2086" y="2456"/>
                <a:ext cx="102" cy="123"/>
              </a:xfrm>
              <a:custGeom>
                <a:avLst/>
                <a:gdLst>
                  <a:gd name="T0" fmla="*/ 83 w 94"/>
                  <a:gd name="T1" fmla="*/ 102 h 112"/>
                  <a:gd name="T2" fmla="*/ 72 w 94"/>
                  <a:gd name="T3" fmla="*/ 103 h 112"/>
                  <a:gd name="T4" fmla="*/ 8 w 94"/>
                  <a:gd name="T5" fmla="*/ 39 h 112"/>
                  <a:gd name="T6" fmla="*/ 14 w 94"/>
                  <a:gd name="T7" fmla="*/ 12 h 112"/>
                  <a:gd name="T8" fmla="*/ 13 w 94"/>
                  <a:gd name="T9" fmla="*/ 9 h 112"/>
                  <a:gd name="T10" fmla="*/ 13 w 94"/>
                  <a:gd name="T11" fmla="*/ 6 h 112"/>
                  <a:gd name="T12" fmla="*/ 11 w 94"/>
                  <a:gd name="T13" fmla="*/ 0 h 112"/>
                  <a:gd name="T14" fmla="*/ 0 w 94"/>
                  <a:gd name="T15" fmla="*/ 39 h 112"/>
                  <a:gd name="T16" fmla="*/ 72 w 94"/>
                  <a:gd name="T17" fmla="*/ 112 h 112"/>
                  <a:gd name="T18" fmla="*/ 94 w 94"/>
                  <a:gd name="T19" fmla="*/ 108 h 112"/>
                  <a:gd name="T20" fmla="*/ 89 w 94"/>
                  <a:gd name="T21" fmla="*/ 105 h 112"/>
                  <a:gd name="T22" fmla="*/ 83 w 94"/>
                  <a:gd name="T23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12">
                    <a:moveTo>
                      <a:pt x="83" y="102"/>
                    </a:moveTo>
                    <a:cubicBezTo>
                      <a:pt x="79" y="102"/>
                      <a:pt x="76" y="103"/>
                      <a:pt x="72" y="103"/>
                    </a:cubicBezTo>
                    <a:cubicBezTo>
                      <a:pt x="37" y="103"/>
                      <a:pt x="8" y="74"/>
                      <a:pt x="8" y="39"/>
                    </a:cubicBezTo>
                    <a:cubicBezTo>
                      <a:pt x="8" y="30"/>
                      <a:pt x="11" y="21"/>
                      <a:pt x="14" y="12"/>
                    </a:cubicBezTo>
                    <a:cubicBezTo>
                      <a:pt x="14" y="11"/>
                      <a:pt x="14" y="10"/>
                      <a:pt x="13" y="9"/>
                    </a:cubicBezTo>
                    <a:cubicBezTo>
                      <a:pt x="13" y="8"/>
                      <a:pt x="13" y="7"/>
                      <a:pt x="13" y="6"/>
                    </a:cubicBezTo>
                    <a:cubicBezTo>
                      <a:pt x="12" y="4"/>
                      <a:pt x="12" y="2"/>
                      <a:pt x="11" y="0"/>
                    </a:cubicBezTo>
                    <a:cubicBezTo>
                      <a:pt x="4" y="11"/>
                      <a:pt x="0" y="25"/>
                      <a:pt x="0" y="39"/>
                    </a:cubicBezTo>
                    <a:cubicBezTo>
                      <a:pt x="0" y="79"/>
                      <a:pt x="32" y="112"/>
                      <a:pt x="72" y="112"/>
                    </a:cubicBezTo>
                    <a:cubicBezTo>
                      <a:pt x="80" y="112"/>
                      <a:pt x="87" y="110"/>
                      <a:pt x="94" y="108"/>
                    </a:cubicBezTo>
                    <a:cubicBezTo>
                      <a:pt x="92" y="107"/>
                      <a:pt x="91" y="106"/>
                      <a:pt x="89" y="105"/>
                    </a:cubicBezTo>
                    <a:cubicBezTo>
                      <a:pt x="87" y="104"/>
                      <a:pt x="85" y="103"/>
                      <a:pt x="83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5" name="Freeform 475"/>
              <p:cNvSpPr>
                <a:spLocks/>
              </p:cNvSpPr>
              <p:nvPr/>
            </p:nvSpPr>
            <p:spPr bwMode="auto">
              <a:xfrm>
                <a:off x="2105" y="2415"/>
                <a:ext cx="130" cy="154"/>
              </a:xfrm>
              <a:custGeom>
                <a:avLst/>
                <a:gdLst>
                  <a:gd name="T0" fmla="*/ 114 w 119"/>
                  <a:gd name="T1" fmla="*/ 109 h 141"/>
                  <a:gd name="T2" fmla="*/ 111 w 119"/>
                  <a:gd name="T3" fmla="*/ 105 h 141"/>
                  <a:gd name="T4" fmla="*/ 92 w 119"/>
                  <a:gd name="T5" fmla="*/ 89 h 141"/>
                  <a:gd name="T6" fmla="*/ 92 w 119"/>
                  <a:gd name="T7" fmla="*/ 89 h 141"/>
                  <a:gd name="T8" fmla="*/ 73 w 119"/>
                  <a:gd name="T9" fmla="*/ 110 h 141"/>
                  <a:gd name="T10" fmla="*/ 26 w 119"/>
                  <a:gd name="T11" fmla="*/ 48 h 141"/>
                  <a:gd name="T12" fmla="*/ 50 w 119"/>
                  <a:gd name="T13" fmla="*/ 32 h 141"/>
                  <a:gd name="T14" fmla="*/ 42 w 119"/>
                  <a:gd name="T15" fmla="*/ 15 h 141"/>
                  <a:gd name="T16" fmla="*/ 40 w 119"/>
                  <a:gd name="T17" fmla="*/ 11 h 141"/>
                  <a:gd name="T18" fmla="*/ 37 w 119"/>
                  <a:gd name="T19" fmla="*/ 7 h 141"/>
                  <a:gd name="T20" fmla="*/ 27 w 119"/>
                  <a:gd name="T21" fmla="*/ 0 h 141"/>
                  <a:gd name="T22" fmla="*/ 24 w 119"/>
                  <a:gd name="T23" fmla="*/ 1 h 141"/>
                  <a:gd name="T24" fmla="*/ 1 w 119"/>
                  <a:gd name="T25" fmla="*/ 28 h 141"/>
                  <a:gd name="T26" fmla="*/ 1 w 119"/>
                  <a:gd name="T27" fmla="*/ 34 h 141"/>
                  <a:gd name="T28" fmla="*/ 3 w 119"/>
                  <a:gd name="T29" fmla="*/ 40 h 141"/>
                  <a:gd name="T30" fmla="*/ 5 w 119"/>
                  <a:gd name="T31" fmla="*/ 49 h 141"/>
                  <a:gd name="T32" fmla="*/ 49 w 119"/>
                  <a:gd name="T33" fmla="*/ 118 h 141"/>
                  <a:gd name="T34" fmla="*/ 77 w 119"/>
                  <a:gd name="T35" fmla="*/ 137 h 141"/>
                  <a:gd name="T36" fmla="*/ 82 w 119"/>
                  <a:gd name="T37" fmla="*/ 139 h 141"/>
                  <a:gd name="T38" fmla="*/ 89 w 119"/>
                  <a:gd name="T39" fmla="*/ 141 h 141"/>
                  <a:gd name="T40" fmla="*/ 91 w 119"/>
                  <a:gd name="T41" fmla="*/ 141 h 141"/>
                  <a:gd name="T42" fmla="*/ 117 w 119"/>
                  <a:gd name="T43" fmla="*/ 124 h 141"/>
                  <a:gd name="T44" fmla="*/ 116 w 119"/>
                  <a:gd name="T45" fmla="*/ 114 h 141"/>
                  <a:gd name="T46" fmla="*/ 114 w 119"/>
                  <a:gd name="T47" fmla="*/ 10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9" h="141">
                    <a:moveTo>
                      <a:pt x="114" y="109"/>
                    </a:moveTo>
                    <a:cubicBezTo>
                      <a:pt x="113" y="108"/>
                      <a:pt x="112" y="107"/>
                      <a:pt x="111" y="105"/>
                    </a:cubicBezTo>
                    <a:cubicBezTo>
                      <a:pt x="104" y="97"/>
                      <a:pt x="94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87" y="89"/>
                      <a:pt x="78" y="97"/>
                      <a:pt x="73" y="110"/>
                    </a:cubicBezTo>
                    <a:cubicBezTo>
                      <a:pt x="35" y="89"/>
                      <a:pt x="26" y="48"/>
                      <a:pt x="26" y="48"/>
                    </a:cubicBezTo>
                    <a:cubicBezTo>
                      <a:pt x="26" y="48"/>
                      <a:pt x="55" y="42"/>
                      <a:pt x="50" y="32"/>
                    </a:cubicBezTo>
                    <a:cubicBezTo>
                      <a:pt x="49" y="28"/>
                      <a:pt x="46" y="21"/>
                      <a:pt x="42" y="15"/>
                    </a:cubicBezTo>
                    <a:cubicBezTo>
                      <a:pt x="42" y="13"/>
                      <a:pt x="41" y="12"/>
                      <a:pt x="40" y="11"/>
                    </a:cubicBezTo>
                    <a:cubicBezTo>
                      <a:pt x="39" y="9"/>
                      <a:pt x="38" y="8"/>
                      <a:pt x="37" y="7"/>
                    </a:cubicBezTo>
                    <a:cubicBezTo>
                      <a:pt x="34" y="3"/>
                      <a:pt x="31" y="0"/>
                      <a:pt x="27" y="0"/>
                    </a:cubicBezTo>
                    <a:cubicBezTo>
                      <a:pt x="26" y="0"/>
                      <a:pt x="25" y="0"/>
                      <a:pt x="24" y="1"/>
                    </a:cubicBezTo>
                    <a:cubicBezTo>
                      <a:pt x="5" y="12"/>
                      <a:pt x="0" y="19"/>
                      <a:pt x="1" y="28"/>
                    </a:cubicBezTo>
                    <a:cubicBezTo>
                      <a:pt x="1" y="30"/>
                      <a:pt x="1" y="32"/>
                      <a:pt x="1" y="34"/>
                    </a:cubicBezTo>
                    <a:cubicBezTo>
                      <a:pt x="2" y="36"/>
                      <a:pt x="2" y="38"/>
                      <a:pt x="3" y="40"/>
                    </a:cubicBezTo>
                    <a:cubicBezTo>
                      <a:pt x="3" y="43"/>
                      <a:pt x="4" y="46"/>
                      <a:pt x="5" y="49"/>
                    </a:cubicBezTo>
                    <a:cubicBezTo>
                      <a:pt x="14" y="76"/>
                      <a:pt x="20" y="94"/>
                      <a:pt x="49" y="118"/>
                    </a:cubicBezTo>
                    <a:cubicBezTo>
                      <a:pt x="61" y="127"/>
                      <a:pt x="70" y="133"/>
                      <a:pt x="77" y="137"/>
                    </a:cubicBezTo>
                    <a:cubicBezTo>
                      <a:pt x="79" y="138"/>
                      <a:pt x="81" y="138"/>
                      <a:pt x="82" y="139"/>
                    </a:cubicBezTo>
                    <a:cubicBezTo>
                      <a:pt x="85" y="140"/>
                      <a:pt x="87" y="140"/>
                      <a:pt x="89" y="141"/>
                    </a:cubicBezTo>
                    <a:cubicBezTo>
                      <a:pt x="89" y="141"/>
                      <a:pt x="90" y="141"/>
                      <a:pt x="91" y="141"/>
                    </a:cubicBezTo>
                    <a:cubicBezTo>
                      <a:pt x="99" y="141"/>
                      <a:pt x="105" y="135"/>
                      <a:pt x="117" y="124"/>
                    </a:cubicBezTo>
                    <a:cubicBezTo>
                      <a:pt x="119" y="121"/>
                      <a:pt x="118" y="118"/>
                      <a:pt x="116" y="114"/>
                    </a:cubicBezTo>
                    <a:cubicBezTo>
                      <a:pt x="116" y="112"/>
                      <a:pt x="115" y="111"/>
                      <a:pt x="114" y="1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6" name="Freeform 476"/>
              <p:cNvSpPr>
                <a:spLocks noEditPoints="1"/>
              </p:cNvSpPr>
              <p:nvPr/>
            </p:nvSpPr>
            <p:spPr bwMode="auto">
              <a:xfrm>
                <a:off x="2384" y="2642"/>
                <a:ext cx="76" cy="151"/>
              </a:xfrm>
              <a:custGeom>
                <a:avLst/>
                <a:gdLst>
                  <a:gd name="T0" fmla="*/ 60 w 70"/>
                  <a:gd name="T1" fmla="*/ 34 h 139"/>
                  <a:gd name="T2" fmla="*/ 16 w 70"/>
                  <a:gd name="T3" fmla="*/ 2 h 139"/>
                  <a:gd name="T4" fmla="*/ 2 w 70"/>
                  <a:gd name="T5" fmla="*/ 0 h 139"/>
                  <a:gd name="T6" fmla="*/ 0 w 70"/>
                  <a:gd name="T7" fmla="*/ 68 h 139"/>
                  <a:gd name="T8" fmla="*/ 6 w 70"/>
                  <a:gd name="T9" fmla="*/ 139 h 139"/>
                  <a:gd name="T10" fmla="*/ 16 w 70"/>
                  <a:gd name="T11" fmla="*/ 137 h 139"/>
                  <a:gd name="T12" fmla="*/ 64 w 70"/>
                  <a:gd name="T13" fmla="*/ 98 h 139"/>
                  <a:gd name="T14" fmla="*/ 62 w 70"/>
                  <a:gd name="T15" fmla="*/ 46 h 139"/>
                  <a:gd name="T16" fmla="*/ 65 w 70"/>
                  <a:gd name="T17" fmla="*/ 60 h 139"/>
                  <a:gd name="T18" fmla="*/ 44 w 70"/>
                  <a:gd name="T19" fmla="*/ 64 h 139"/>
                  <a:gd name="T20" fmla="*/ 41 w 70"/>
                  <a:gd name="T21" fmla="*/ 48 h 139"/>
                  <a:gd name="T22" fmla="*/ 39 w 70"/>
                  <a:gd name="T23" fmla="*/ 16 h 139"/>
                  <a:gd name="T24" fmla="*/ 47 w 70"/>
                  <a:gd name="T25" fmla="*/ 23 h 139"/>
                  <a:gd name="T26" fmla="*/ 53 w 70"/>
                  <a:gd name="T27" fmla="*/ 30 h 139"/>
                  <a:gd name="T28" fmla="*/ 58 w 70"/>
                  <a:gd name="T29" fmla="*/ 39 h 139"/>
                  <a:gd name="T30" fmla="*/ 34 w 70"/>
                  <a:gd name="T31" fmla="*/ 28 h 139"/>
                  <a:gd name="T32" fmla="*/ 30 w 70"/>
                  <a:gd name="T33" fmla="*/ 20 h 139"/>
                  <a:gd name="T34" fmla="*/ 25 w 70"/>
                  <a:gd name="T35" fmla="*/ 8 h 139"/>
                  <a:gd name="T36" fmla="*/ 32 w 70"/>
                  <a:gd name="T37" fmla="*/ 12 h 139"/>
                  <a:gd name="T38" fmla="*/ 28 w 70"/>
                  <a:gd name="T39" fmla="*/ 16 h 139"/>
                  <a:gd name="T40" fmla="*/ 22 w 70"/>
                  <a:gd name="T41" fmla="*/ 8 h 139"/>
                  <a:gd name="T42" fmla="*/ 15 w 70"/>
                  <a:gd name="T43" fmla="*/ 6 h 139"/>
                  <a:gd name="T44" fmla="*/ 22 w 70"/>
                  <a:gd name="T45" fmla="*/ 14 h 139"/>
                  <a:gd name="T46" fmla="*/ 20 w 70"/>
                  <a:gd name="T47" fmla="*/ 18 h 139"/>
                  <a:gd name="T48" fmla="*/ 7 w 70"/>
                  <a:gd name="T49" fmla="*/ 24 h 139"/>
                  <a:gd name="T50" fmla="*/ 21 w 70"/>
                  <a:gd name="T51" fmla="*/ 22 h 139"/>
                  <a:gd name="T52" fmla="*/ 31 w 70"/>
                  <a:gd name="T53" fmla="*/ 30 h 139"/>
                  <a:gd name="T54" fmla="*/ 4 w 70"/>
                  <a:gd name="T55" fmla="*/ 39 h 139"/>
                  <a:gd name="T56" fmla="*/ 38 w 70"/>
                  <a:gd name="T57" fmla="*/ 51 h 139"/>
                  <a:gd name="T58" fmla="*/ 40 w 70"/>
                  <a:gd name="T59" fmla="*/ 66 h 139"/>
                  <a:gd name="T60" fmla="*/ 39 w 70"/>
                  <a:gd name="T61" fmla="*/ 78 h 139"/>
                  <a:gd name="T62" fmla="*/ 36 w 70"/>
                  <a:gd name="T63" fmla="*/ 93 h 139"/>
                  <a:gd name="T64" fmla="*/ 33 w 70"/>
                  <a:gd name="T65" fmla="*/ 102 h 139"/>
                  <a:gd name="T66" fmla="*/ 27 w 70"/>
                  <a:gd name="T67" fmla="*/ 116 h 139"/>
                  <a:gd name="T68" fmla="*/ 12 w 70"/>
                  <a:gd name="T69" fmla="*/ 114 h 139"/>
                  <a:gd name="T70" fmla="*/ 20 w 70"/>
                  <a:gd name="T71" fmla="*/ 126 h 139"/>
                  <a:gd name="T72" fmla="*/ 17 w 70"/>
                  <a:gd name="T73" fmla="*/ 131 h 139"/>
                  <a:gd name="T74" fmla="*/ 9 w 70"/>
                  <a:gd name="T75" fmla="*/ 134 h 139"/>
                  <a:gd name="T76" fmla="*/ 9 w 70"/>
                  <a:gd name="T77" fmla="*/ 118 h 139"/>
                  <a:gd name="T78" fmla="*/ 21 w 70"/>
                  <a:gd name="T79" fmla="*/ 120 h 139"/>
                  <a:gd name="T80" fmla="*/ 21 w 70"/>
                  <a:gd name="T81" fmla="*/ 125 h 139"/>
                  <a:gd name="T82" fmla="*/ 30 w 70"/>
                  <a:gd name="T83" fmla="*/ 128 h 139"/>
                  <a:gd name="T84" fmla="*/ 21 w 70"/>
                  <a:gd name="T85" fmla="*/ 132 h 139"/>
                  <a:gd name="T86" fmla="*/ 24 w 70"/>
                  <a:gd name="T87" fmla="*/ 128 h 139"/>
                  <a:gd name="T88" fmla="*/ 33 w 70"/>
                  <a:gd name="T89" fmla="*/ 125 h 139"/>
                  <a:gd name="T90" fmla="*/ 56 w 70"/>
                  <a:gd name="T91" fmla="*/ 105 h 139"/>
                  <a:gd name="T92" fmla="*/ 50 w 70"/>
                  <a:gd name="T93" fmla="*/ 113 h 139"/>
                  <a:gd name="T94" fmla="*/ 42 w 70"/>
                  <a:gd name="T95" fmla="*/ 121 h 139"/>
                  <a:gd name="T96" fmla="*/ 34 w 70"/>
                  <a:gd name="T97" fmla="*/ 121 h 139"/>
                  <a:gd name="T98" fmla="*/ 33 w 70"/>
                  <a:gd name="T99" fmla="*/ 113 h 139"/>
                  <a:gd name="T100" fmla="*/ 39 w 70"/>
                  <a:gd name="T101" fmla="*/ 99 h 139"/>
                  <a:gd name="T102" fmla="*/ 66 w 70"/>
                  <a:gd name="T103" fmla="*/ 74 h 139"/>
                  <a:gd name="T104" fmla="*/ 65 w 70"/>
                  <a:gd name="T105" fmla="*/ 81 h 139"/>
                  <a:gd name="T106" fmla="*/ 63 w 70"/>
                  <a:gd name="T107" fmla="*/ 89 h 139"/>
                  <a:gd name="T108" fmla="*/ 40 w 70"/>
                  <a:gd name="T109" fmla="*/ 94 h 139"/>
                  <a:gd name="T110" fmla="*/ 43 w 70"/>
                  <a:gd name="T111" fmla="*/ 82 h 139"/>
                  <a:gd name="T112" fmla="*/ 44 w 70"/>
                  <a:gd name="T113" fmla="*/ 7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0" h="139">
                    <a:moveTo>
                      <a:pt x="70" y="68"/>
                    </a:move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69" y="58"/>
                      <a:pt x="68" y="50"/>
                      <a:pt x="65" y="43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2" y="38"/>
                      <a:pt x="61" y="36"/>
                      <a:pt x="60" y="34"/>
                    </a:cubicBezTo>
                    <a:cubicBezTo>
                      <a:pt x="56" y="26"/>
                      <a:pt x="50" y="20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3" y="7"/>
                      <a:pt x="25" y="4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2" y="139"/>
                      <a:pt x="2" y="139"/>
                      <a:pt x="2" y="139"/>
                    </a:cubicBezTo>
                    <a:cubicBezTo>
                      <a:pt x="4" y="139"/>
                      <a:pt x="5" y="139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139"/>
                      <a:pt x="7" y="139"/>
                      <a:pt x="7" y="139"/>
                    </a:cubicBezTo>
                    <a:cubicBezTo>
                      <a:pt x="8" y="139"/>
                      <a:pt x="8" y="139"/>
                      <a:pt x="8" y="139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10" y="138"/>
                      <a:pt x="10" y="138"/>
                      <a:pt x="10" y="138"/>
                    </a:cubicBezTo>
                    <a:cubicBezTo>
                      <a:pt x="11" y="138"/>
                      <a:pt x="11" y="138"/>
                      <a:pt x="11" y="138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25" y="135"/>
                      <a:pt x="32" y="132"/>
                      <a:pt x="39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52" y="118"/>
                      <a:pt x="59" y="109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9" y="86"/>
                      <a:pt x="70" y="78"/>
                      <a:pt x="70" y="70"/>
                    </a:cubicBezTo>
                    <a:cubicBezTo>
                      <a:pt x="70" y="69"/>
                      <a:pt x="70" y="69"/>
                      <a:pt x="70" y="68"/>
                    </a:cubicBezTo>
                    <a:close/>
                    <a:moveTo>
                      <a:pt x="61" y="43"/>
                    </a:moveTo>
                    <a:cubicBezTo>
                      <a:pt x="61" y="43"/>
                      <a:pt x="61" y="43"/>
                      <a:pt x="61" y="43"/>
                    </a:cubicBezTo>
                    <a:cubicBezTo>
                      <a:pt x="61" y="44"/>
                      <a:pt x="61" y="45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62" y="47"/>
                      <a:pt x="62" y="48"/>
                      <a:pt x="63" y="49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50"/>
                      <a:pt x="63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2"/>
                      <a:pt x="64" y="53"/>
                      <a:pt x="64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4" y="55"/>
                      <a:pt x="65" y="56"/>
                      <a:pt x="65" y="57"/>
                    </a:cubicBezTo>
                    <a:cubicBezTo>
                      <a:pt x="65" y="57"/>
                      <a:pt x="65" y="57"/>
                      <a:pt x="65" y="57"/>
                    </a:cubicBezTo>
                    <a:cubicBezTo>
                      <a:pt x="65" y="58"/>
                      <a:pt x="65" y="59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1"/>
                      <a:pt x="66" y="62"/>
                      <a:pt x="66" y="63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66" y="64"/>
                      <a:pt x="66" y="64"/>
                      <a:pt x="66" y="65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3" y="63"/>
                      <a:pt x="43" y="62"/>
                      <a:pt x="43" y="62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0"/>
                      <a:pt x="43" y="59"/>
                      <a:pt x="43" y="58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6"/>
                      <a:pt x="43" y="55"/>
                      <a:pt x="43" y="54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2" y="52"/>
                      <a:pt x="42" y="52"/>
                      <a:pt x="42" y="51"/>
                    </a:cubicBezTo>
                    <a:cubicBezTo>
                      <a:pt x="42" y="51"/>
                      <a:pt x="42" y="50"/>
                      <a:pt x="42" y="50"/>
                    </a:cubicBezTo>
                    <a:cubicBezTo>
                      <a:pt x="42" y="49"/>
                      <a:pt x="41" y="49"/>
                      <a:pt x="41" y="48"/>
                    </a:cubicBezTo>
                    <a:cubicBezTo>
                      <a:pt x="41" y="48"/>
                      <a:pt x="41" y="47"/>
                      <a:pt x="41" y="47"/>
                    </a:cubicBezTo>
                    <a:cubicBezTo>
                      <a:pt x="41" y="46"/>
                      <a:pt x="41" y="45"/>
                      <a:pt x="41" y="45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lnTo>
                      <a:pt x="61" y="43"/>
                    </a:lnTo>
                    <a:close/>
                    <a:moveTo>
                      <a:pt x="37" y="17"/>
                    </a:moveTo>
                    <a:cubicBezTo>
                      <a:pt x="38" y="17"/>
                      <a:pt x="38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6" y="34"/>
                      <a:pt x="56" y="34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7"/>
                      <a:pt x="38" y="36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6" y="33"/>
                      <a:pt x="36" y="31"/>
                      <a:pt x="35" y="29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28"/>
                      <a:pt x="34" y="27"/>
                      <a:pt x="34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2" y="24"/>
                      <a:pt x="32" y="24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1" y="22"/>
                      <a:pt x="31" y="21"/>
                      <a:pt x="31" y="21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3" y="19"/>
                      <a:pt x="33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5" y="18"/>
                      <a:pt x="36" y="17"/>
                      <a:pt x="37" y="17"/>
                    </a:cubicBezTo>
                    <a:close/>
                    <a:moveTo>
                      <a:pt x="22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1" y="11"/>
                      <a:pt x="31" y="11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4" y="14"/>
                      <a:pt x="33" y="14"/>
                      <a:pt x="33" y="14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1" y="15"/>
                      <a:pt x="30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8" y="16"/>
                      <a:pt x="28" y="16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0"/>
                      <a:pt x="23" y="9"/>
                      <a:pt x="22" y="7"/>
                    </a:cubicBezTo>
                    <a:lnTo>
                      <a:pt x="22" y="8"/>
                    </a:lnTo>
                    <a:close/>
                    <a:moveTo>
                      <a:pt x="4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5"/>
                      <a:pt x="14" y="5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7"/>
                      <a:pt x="18" y="9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1" y="20"/>
                      <a:pt x="8" y="20"/>
                      <a:pt x="4" y="20"/>
                    </a:cubicBezTo>
                    <a:lnTo>
                      <a:pt x="4" y="4"/>
                    </a:lnTo>
                    <a:close/>
                    <a:moveTo>
                      <a:pt x="4" y="24"/>
                    </a:move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10" y="24"/>
                    </a:cubicBezTo>
                    <a:cubicBezTo>
                      <a:pt x="10" y="24"/>
                      <a:pt x="11" y="24"/>
                      <a:pt x="11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3"/>
                      <a:pt x="14" y="23"/>
                      <a:pt x="15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3"/>
                      <a:pt x="17" y="23"/>
                      <a:pt x="18" y="23"/>
                    </a:cubicBezTo>
                    <a:cubicBezTo>
                      <a:pt x="18" y="22"/>
                      <a:pt x="19" y="22"/>
                      <a:pt x="19" y="22"/>
                    </a:cubicBezTo>
                    <a:cubicBezTo>
                      <a:pt x="20" y="22"/>
                      <a:pt x="20" y="22"/>
                      <a:pt x="21" y="22"/>
                    </a:cubicBezTo>
                    <a:cubicBezTo>
                      <a:pt x="21" y="22"/>
                      <a:pt x="22" y="22"/>
                      <a:pt x="22" y="22"/>
                    </a:cubicBezTo>
                    <a:cubicBezTo>
                      <a:pt x="23" y="22"/>
                      <a:pt x="23" y="21"/>
                      <a:pt x="24" y="21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8" y="24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9" y="27"/>
                      <a:pt x="30" y="29"/>
                      <a:pt x="31" y="30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2"/>
                      <a:pt x="32" y="32"/>
                      <a:pt x="32" y="33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3" y="34"/>
                      <a:pt x="33" y="35"/>
                      <a:pt x="33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7"/>
                      <a:pt x="34" y="38"/>
                      <a:pt x="34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4" y="39"/>
                      <a:pt x="4" y="39"/>
                      <a:pt x="4" y="39"/>
                    </a:cubicBezTo>
                    <a:lnTo>
                      <a:pt x="4" y="24"/>
                    </a:lnTo>
                    <a:close/>
                    <a:moveTo>
                      <a:pt x="4" y="43"/>
                    </a:move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5"/>
                      <a:pt x="37" y="45"/>
                      <a:pt x="37" y="45"/>
                    </a:cubicBezTo>
                    <a:cubicBezTo>
                      <a:pt x="37" y="46"/>
                      <a:pt x="37" y="47"/>
                      <a:pt x="37" y="47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8" y="49"/>
                      <a:pt x="38" y="50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2"/>
                      <a:pt x="38" y="53"/>
                      <a:pt x="39" y="54"/>
                    </a:cubicBezTo>
                    <a:cubicBezTo>
                      <a:pt x="39" y="55"/>
                      <a:pt x="39" y="55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9" y="58"/>
                      <a:pt x="39" y="58"/>
                      <a:pt x="39" y="59"/>
                    </a:cubicBezTo>
                    <a:cubicBezTo>
                      <a:pt x="39" y="59"/>
                      <a:pt x="39" y="60"/>
                      <a:pt x="39" y="61"/>
                    </a:cubicBezTo>
                    <a:cubicBezTo>
                      <a:pt x="39" y="61"/>
                      <a:pt x="39" y="61"/>
                      <a:pt x="39" y="62"/>
                    </a:cubicBezTo>
                    <a:cubicBezTo>
                      <a:pt x="39" y="63"/>
                      <a:pt x="40" y="63"/>
                      <a:pt x="40" y="64"/>
                    </a:cubicBezTo>
                    <a:cubicBezTo>
                      <a:pt x="40" y="64"/>
                      <a:pt x="40" y="65"/>
                      <a:pt x="40" y="65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" y="66"/>
                      <a:pt x="4" y="66"/>
                      <a:pt x="4" y="66"/>
                    </a:cubicBezTo>
                    <a:lnTo>
                      <a:pt x="4" y="43"/>
                    </a:lnTo>
                    <a:close/>
                    <a:moveTo>
                      <a:pt x="4" y="70"/>
                    </a:moveTo>
                    <a:cubicBezTo>
                      <a:pt x="40" y="70"/>
                      <a:pt x="40" y="70"/>
                      <a:pt x="40" y="70"/>
                    </a:cubicBezTo>
                    <a:cubicBezTo>
                      <a:pt x="40" y="70"/>
                      <a:pt x="40" y="70"/>
                      <a:pt x="40" y="71"/>
                    </a:cubicBezTo>
                    <a:cubicBezTo>
                      <a:pt x="40" y="71"/>
                      <a:pt x="40" y="72"/>
                      <a:pt x="40" y="72"/>
                    </a:cubicBezTo>
                    <a:cubicBezTo>
                      <a:pt x="40" y="73"/>
                      <a:pt x="40" y="74"/>
                      <a:pt x="40" y="74"/>
                    </a:cubicBezTo>
                    <a:cubicBezTo>
                      <a:pt x="40" y="75"/>
                      <a:pt x="40" y="75"/>
                      <a:pt x="39" y="75"/>
                    </a:cubicBezTo>
                    <a:cubicBezTo>
                      <a:pt x="39" y="76"/>
                      <a:pt x="39" y="77"/>
                      <a:pt x="39" y="78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39" y="80"/>
                      <a:pt x="39" y="81"/>
                      <a:pt x="39" y="82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8" y="84"/>
                      <a:pt x="38" y="84"/>
                      <a:pt x="38" y="85"/>
                    </a:cubicBezTo>
                    <a:cubicBezTo>
                      <a:pt x="38" y="85"/>
                      <a:pt x="38" y="86"/>
                      <a:pt x="38" y="86"/>
                    </a:cubicBezTo>
                    <a:cubicBezTo>
                      <a:pt x="38" y="87"/>
                      <a:pt x="38" y="88"/>
                      <a:pt x="38" y="88"/>
                    </a:cubicBezTo>
                    <a:cubicBezTo>
                      <a:pt x="37" y="89"/>
                      <a:pt x="37" y="89"/>
                      <a:pt x="37" y="90"/>
                    </a:cubicBezTo>
                    <a:cubicBezTo>
                      <a:pt x="37" y="90"/>
                      <a:pt x="37" y="91"/>
                      <a:pt x="37" y="91"/>
                    </a:cubicBezTo>
                    <a:cubicBezTo>
                      <a:pt x="37" y="92"/>
                      <a:pt x="36" y="92"/>
                      <a:pt x="36" y="93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4" y="94"/>
                      <a:pt x="4" y="94"/>
                      <a:pt x="4" y="94"/>
                    </a:cubicBezTo>
                    <a:lnTo>
                      <a:pt x="4" y="70"/>
                    </a:lnTo>
                    <a:close/>
                    <a:moveTo>
                      <a:pt x="4" y="98"/>
                    </a:move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4" y="99"/>
                      <a:pt x="34" y="100"/>
                      <a:pt x="34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4"/>
                    </a:cubicBezTo>
                    <a:cubicBezTo>
                      <a:pt x="32" y="105"/>
                      <a:pt x="32" y="105"/>
                      <a:pt x="32" y="105"/>
                    </a:cubicBezTo>
                    <a:cubicBezTo>
                      <a:pt x="32" y="105"/>
                      <a:pt x="32" y="106"/>
                      <a:pt x="31" y="107"/>
                    </a:cubicBezTo>
                    <a:cubicBezTo>
                      <a:pt x="31" y="107"/>
                      <a:pt x="31" y="107"/>
                      <a:pt x="31" y="107"/>
                    </a:cubicBezTo>
                    <a:cubicBezTo>
                      <a:pt x="31" y="108"/>
                      <a:pt x="30" y="109"/>
                      <a:pt x="30" y="110"/>
                    </a:cubicBezTo>
                    <a:cubicBezTo>
                      <a:pt x="30" y="110"/>
                      <a:pt x="30" y="110"/>
                      <a:pt x="30" y="110"/>
                    </a:cubicBezTo>
                    <a:cubicBezTo>
                      <a:pt x="29" y="111"/>
                      <a:pt x="29" y="112"/>
                      <a:pt x="28" y="113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7" y="115"/>
                      <a:pt x="27" y="116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5" y="117"/>
                      <a:pt x="24" y="117"/>
                      <a:pt x="23" y="117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1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19" y="115"/>
                      <a:pt x="18" y="115"/>
                      <a:pt x="18" y="115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6" y="115"/>
                      <a:pt x="14" y="114"/>
                      <a:pt x="12" y="114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11" y="114"/>
                      <a:pt x="10" y="114"/>
                      <a:pt x="10" y="114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9" y="113"/>
                      <a:pt x="8" y="113"/>
                      <a:pt x="7" y="113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6" y="113"/>
                      <a:pt x="5" y="113"/>
                      <a:pt x="4" y="113"/>
                    </a:cubicBezTo>
                    <a:lnTo>
                      <a:pt x="4" y="98"/>
                    </a:lnTo>
                    <a:close/>
                    <a:moveTo>
                      <a:pt x="21" y="126"/>
                    </a:moveTo>
                    <a:cubicBezTo>
                      <a:pt x="20" y="126"/>
                      <a:pt x="20" y="126"/>
                      <a:pt x="20" y="126"/>
                    </a:cubicBezTo>
                    <a:cubicBezTo>
                      <a:pt x="20" y="127"/>
                      <a:pt x="20" y="127"/>
                      <a:pt x="20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8" y="129"/>
                      <a:pt x="18" y="129"/>
                      <a:pt x="18" y="129"/>
                    </a:cubicBezTo>
                    <a:cubicBezTo>
                      <a:pt x="18" y="129"/>
                      <a:pt x="18" y="129"/>
                      <a:pt x="18" y="129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5" y="133"/>
                      <a:pt x="15" y="133"/>
                      <a:pt x="15" y="134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3" y="134"/>
                      <a:pt x="11" y="134"/>
                      <a:pt x="10" y="134"/>
                    </a:cubicBezTo>
                    <a:cubicBezTo>
                      <a:pt x="9" y="134"/>
                      <a:pt x="9" y="134"/>
                      <a:pt x="9" y="134"/>
                    </a:cubicBezTo>
                    <a:cubicBezTo>
                      <a:pt x="9" y="134"/>
                      <a:pt x="8" y="135"/>
                      <a:pt x="7" y="135"/>
                    </a:cubicBezTo>
                    <a:cubicBezTo>
                      <a:pt x="7" y="135"/>
                      <a:pt x="7" y="135"/>
                      <a:pt x="7" y="135"/>
                    </a:cubicBezTo>
                    <a:cubicBezTo>
                      <a:pt x="6" y="135"/>
                      <a:pt x="5" y="135"/>
                      <a:pt x="5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17"/>
                      <a:pt x="4" y="117"/>
                      <a:pt x="4" y="117"/>
                    </a:cubicBezTo>
                    <a:cubicBezTo>
                      <a:pt x="5" y="117"/>
                      <a:pt x="6" y="117"/>
                      <a:pt x="7" y="117"/>
                    </a:cubicBezTo>
                    <a:cubicBezTo>
                      <a:pt x="7" y="117"/>
                      <a:pt x="7" y="117"/>
                      <a:pt x="7" y="117"/>
                    </a:cubicBezTo>
                    <a:cubicBezTo>
                      <a:pt x="7" y="117"/>
                      <a:pt x="8" y="117"/>
                      <a:pt x="9" y="117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10" y="118"/>
                      <a:pt x="11" y="118"/>
                      <a:pt x="11" y="118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12" y="118"/>
                      <a:pt x="13" y="118"/>
                      <a:pt x="14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5" y="118"/>
                      <a:pt x="15" y="119"/>
                      <a:pt x="16" y="119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7" y="119"/>
                      <a:pt x="18" y="119"/>
                      <a:pt x="19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20" y="120"/>
                      <a:pt x="20" y="120"/>
                      <a:pt x="21" y="120"/>
                    </a:cubicBezTo>
                    <a:cubicBezTo>
                      <a:pt x="21" y="120"/>
                      <a:pt x="21" y="120"/>
                      <a:pt x="21" y="120"/>
                    </a:cubicBezTo>
                    <a:cubicBezTo>
                      <a:pt x="22" y="120"/>
                      <a:pt x="23" y="121"/>
                      <a:pt x="24" y="121"/>
                    </a:cubicBezTo>
                    <a:cubicBezTo>
                      <a:pt x="24" y="121"/>
                      <a:pt x="24" y="121"/>
                      <a:pt x="24" y="121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3" y="122"/>
                      <a:pt x="23" y="123"/>
                      <a:pt x="23" y="123"/>
                    </a:cubicBezTo>
                    <a:cubicBezTo>
                      <a:pt x="22" y="123"/>
                      <a:pt x="22" y="123"/>
                      <a:pt x="22" y="123"/>
                    </a:cubicBezTo>
                    <a:cubicBezTo>
                      <a:pt x="22" y="123"/>
                      <a:pt x="22" y="124"/>
                      <a:pt x="22" y="124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5"/>
                      <a:pt x="21" y="125"/>
                      <a:pt x="21" y="125"/>
                    </a:cubicBezTo>
                    <a:lnTo>
                      <a:pt x="21" y="126"/>
                    </a:lnTo>
                    <a:close/>
                    <a:moveTo>
                      <a:pt x="35" y="126"/>
                    </a:moveTo>
                    <a:cubicBezTo>
                      <a:pt x="34" y="126"/>
                      <a:pt x="34" y="126"/>
                      <a:pt x="34" y="126"/>
                    </a:cubicBezTo>
                    <a:cubicBezTo>
                      <a:pt x="33" y="127"/>
                      <a:pt x="33" y="127"/>
                      <a:pt x="33" y="127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0" y="128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29" y="129"/>
                      <a:pt x="29" y="129"/>
                      <a:pt x="28" y="129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7" y="130"/>
                      <a:pt x="27" y="130"/>
                      <a:pt x="27" y="130"/>
                    </a:cubicBezTo>
                    <a:cubicBezTo>
                      <a:pt x="26" y="130"/>
                      <a:pt x="26" y="130"/>
                      <a:pt x="26" y="130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2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5" y="126"/>
                      <a:pt x="26" y="124"/>
                      <a:pt x="28" y="122"/>
                    </a:cubicBezTo>
                    <a:cubicBezTo>
                      <a:pt x="28" y="122"/>
                      <a:pt x="28" y="122"/>
                      <a:pt x="28" y="122"/>
                    </a:cubicBezTo>
                    <a:cubicBezTo>
                      <a:pt x="28" y="123"/>
                      <a:pt x="29" y="123"/>
                      <a:pt x="29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2" y="124"/>
                      <a:pt x="32" y="124"/>
                      <a:pt x="32" y="124"/>
                    </a:cubicBezTo>
                    <a:cubicBezTo>
                      <a:pt x="33" y="124"/>
                      <a:pt x="33" y="124"/>
                      <a:pt x="33" y="124"/>
                    </a:cubicBezTo>
                    <a:cubicBezTo>
                      <a:pt x="33" y="125"/>
                      <a:pt x="33" y="125"/>
                      <a:pt x="33" y="125"/>
                    </a:cubicBezTo>
                    <a:cubicBezTo>
                      <a:pt x="34" y="125"/>
                      <a:pt x="34" y="125"/>
                      <a:pt x="35" y="125"/>
                    </a:cubicBezTo>
                    <a:cubicBezTo>
                      <a:pt x="35" y="126"/>
                      <a:pt x="35" y="126"/>
                      <a:pt x="35" y="126"/>
                    </a:cubicBezTo>
                    <a:close/>
                    <a:moveTo>
                      <a:pt x="59" y="99"/>
                    </a:moveTo>
                    <a:cubicBezTo>
                      <a:pt x="59" y="100"/>
                      <a:pt x="59" y="100"/>
                      <a:pt x="59" y="100"/>
                    </a:cubicBezTo>
                    <a:cubicBezTo>
                      <a:pt x="59" y="100"/>
                      <a:pt x="59" y="100"/>
                      <a:pt x="58" y="101"/>
                    </a:cubicBezTo>
                    <a:cubicBezTo>
                      <a:pt x="58" y="102"/>
                      <a:pt x="58" y="102"/>
                      <a:pt x="58" y="102"/>
                    </a:cubicBezTo>
                    <a:cubicBezTo>
                      <a:pt x="58" y="102"/>
                      <a:pt x="57" y="103"/>
                      <a:pt x="57" y="103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6" y="104"/>
                      <a:pt x="56" y="105"/>
                      <a:pt x="56" y="105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0" y="113"/>
                      <a:pt x="50" y="113"/>
                      <a:pt x="50" y="113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8" y="115"/>
                      <a:pt x="48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6" y="117"/>
                      <a:pt x="46" y="117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2" y="120"/>
                      <a:pt x="42" y="121"/>
                    </a:cubicBezTo>
                    <a:cubicBezTo>
                      <a:pt x="41" y="121"/>
                      <a:pt x="41" y="121"/>
                      <a:pt x="41" y="121"/>
                    </a:cubicBezTo>
                    <a:cubicBezTo>
                      <a:pt x="41" y="122"/>
                      <a:pt x="41" y="122"/>
                      <a:pt x="40" y="122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8" y="123"/>
                      <a:pt x="37" y="122"/>
                      <a:pt x="37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1"/>
                      <a:pt x="35" y="121"/>
                      <a:pt x="34" y="121"/>
                    </a:cubicBezTo>
                    <a:cubicBezTo>
                      <a:pt x="34" y="121"/>
                      <a:pt x="34" y="121"/>
                      <a:pt x="34" y="121"/>
                    </a:cubicBezTo>
                    <a:cubicBezTo>
                      <a:pt x="33" y="120"/>
                      <a:pt x="31" y="119"/>
                      <a:pt x="30" y="119"/>
                    </a:cubicBezTo>
                    <a:cubicBezTo>
                      <a:pt x="30" y="119"/>
                      <a:pt x="30" y="119"/>
                      <a:pt x="30" y="119"/>
                    </a:cubicBezTo>
                    <a:cubicBezTo>
                      <a:pt x="30" y="119"/>
                      <a:pt x="30" y="119"/>
                      <a:pt x="30" y="119"/>
                    </a:cubicBezTo>
                    <a:cubicBezTo>
                      <a:pt x="30" y="119"/>
                      <a:pt x="30" y="119"/>
                      <a:pt x="30" y="119"/>
                    </a:cubicBezTo>
                    <a:cubicBezTo>
                      <a:pt x="30" y="118"/>
                      <a:pt x="30" y="118"/>
                      <a:pt x="30" y="118"/>
                    </a:cubicBezTo>
                    <a:cubicBezTo>
                      <a:pt x="30" y="118"/>
                      <a:pt x="30" y="117"/>
                      <a:pt x="31" y="117"/>
                    </a:cubicBezTo>
                    <a:cubicBezTo>
                      <a:pt x="31" y="117"/>
                      <a:pt x="31" y="116"/>
                      <a:pt x="31" y="116"/>
                    </a:cubicBezTo>
                    <a:cubicBezTo>
                      <a:pt x="32" y="115"/>
                      <a:pt x="32" y="115"/>
                      <a:pt x="32" y="114"/>
                    </a:cubicBezTo>
                    <a:cubicBezTo>
                      <a:pt x="32" y="114"/>
                      <a:pt x="33" y="113"/>
                      <a:pt x="33" y="113"/>
                    </a:cubicBezTo>
                    <a:cubicBezTo>
                      <a:pt x="33" y="112"/>
                      <a:pt x="33" y="112"/>
                      <a:pt x="34" y="111"/>
                    </a:cubicBezTo>
                    <a:cubicBezTo>
                      <a:pt x="34" y="111"/>
                      <a:pt x="34" y="110"/>
                      <a:pt x="34" y="110"/>
                    </a:cubicBezTo>
                    <a:cubicBezTo>
                      <a:pt x="34" y="110"/>
                      <a:pt x="35" y="109"/>
                      <a:pt x="35" y="109"/>
                    </a:cubicBezTo>
                    <a:cubicBezTo>
                      <a:pt x="35" y="108"/>
                      <a:pt x="35" y="107"/>
                      <a:pt x="36" y="107"/>
                    </a:cubicBezTo>
                    <a:cubicBezTo>
                      <a:pt x="36" y="106"/>
                      <a:pt x="36" y="105"/>
                      <a:pt x="37" y="105"/>
                    </a:cubicBezTo>
                    <a:cubicBezTo>
                      <a:pt x="37" y="104"/>
                      <a:pt x="37" y="104"/>
                      <a:pt x="37" y="103"/>
                    </a:cubicBezTo>
                    <a:cubicBezTo>
                      <a:pt x="37" y="103"/>
                      <a:pt x="38" y="102"/>
                      <a:pt x="38" y="102"/>
                    </a:cubicBezTo>
                    <a:cubicBezTo>
                      <a:pt x="38" y="101"/>
                      <a:pt x="38" y="101"/>
                      <a:pt x="38" y="100"/>
                    </a:cubicBezTo>
                    <a:cubicBezTo>
                      <a:pt x="38" y="100"/>
                      <a:pt x="39" y="99"/>
                      <a:pt x="39" y="99"/>
                    </a:cubicBezTo>
                    <a:cubicBezTo>
                      <a:pt x="39" y="98"/>
                      <a:pt x="39" y="98"/>
                      <a:pt x="39" y="98"/>
                    </a:cubicBezTo>
                    <a:cubicBezTo>
                      <a:pt x="39" y="98"/>
                      <a:pt x="39" y="98"/>
                      <a:pt x="39" y="98"/>
                    </a:cubicBezTo>
                    <a:cubicBezTo>
                      <a:pt x="60" y="98"/>
                      <a:pt x="60" y="98"/>
                      <a:pt x="60" y="98"/>
                    </a:cubicBezTo>
                    <a:lnTo>
                      <a:pt x="59" y="99"/>
                    </a:lnTo>
                    <a:close/>
                    <a:moveTo>
                      <a:pt x="66" y="71"/>
                    </a:move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6" y="75"/>
                      <a:pt x="66" y="75"/>
                      <a:pt x="66" y="75"/>
                    </a:cubicBezTo>
                    <a:cubicBezTo>
                      <a:pt x="66" y="75"/>
                      <a:pt x="66" y="76"/>
                      <a:pt x="66" y="76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5" y="83"/>
                      <a:pt x="65" y="83"/>
                      <a:pt x="65" y="83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6"/>
                      <a:pt x="64" y="86"/>
                      <a:pt x="64" y="86"/>
                    </a:cubicBezTo>
                    <a:cubicBezTo>
                      <a:pt x="64" y="86"/>
                      <a:pt x="64" y="86"/>
                      <a:pt x="64" y="86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8"/>
                      <a:pt x="64" y="88"/>
                      <a:pt x="64" y="88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3" y="91"/>
                      <a:pt x="63" y="91"/>
                      <a:pt x="63" y="91"/>
                    </a:cubicBezTo>
                    <a:cubicBezTo>
                      <a:pt x="63" y="91"/>
                      <a:pt x="62" y="91"/>
                      <a:pt x="62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93"/>
                      <a:pt x="41" y="92"/>
                      <a:pt x="41" y="91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41" y="90"/>
                      <a:pt x="41" y="89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6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2" y="84"/>
                      <a:pt x="43" y="83"/>
                      <a:pt x="43" y="82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3" y="81"/>
                      <a:pt x="43" y="80"/>
                      <a:pt x="43" y="79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8"/>
                      <a:pt x="43" y="77"/>
                      <a:pt x="43" y="76"/>
                    </a:cubicBezTo>
                    <a:cubicBezTo>
                      <a:pt x="43" y="75"/>
                      <a:pt x="43" y="75"/>
                      <a:pt x="43" y="75"/>
                    </a:cubicBezTo>
                    <a:cubicBezTo>
                      <a:pt x="43" y="75"/>
                      <a:pt x="44" y="74"/>
                      <a:pt x="44" y="73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2"/>
                      <a:pt x="44" y="71"/>
                      <a:pt x="44" y="70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71"/>
                      <a:pt x="66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7" name="Freeform 477"/>
              <p:cNvSpPr>
                <a:spLocks noEditPoints="1"/>
              </p:cNvSpPr>
              <p:nvPr/>
            </p:nvSpPr>
            <p:spPr bwMode="auto">
              <a:xfrm>
                <a:off x="2318" y="2645"/>
                <a:ext cx="59" cy="146"/>
              </a:xfrm>
              <a:custGeom>
                <a:avLst/>
                <a:gdLst>
                  <a:gd name="T0" fmla="*/ 36 w 54"/>
                  <a:gd name="T1" fmla="*/ 12 h 134"/>
                  <a:gd name="T2" fmla="*/ 27 w 54"/>
                  <a:gd name="T3" fmla="*/ 13 h 134"/>
                  <a:gd name="T4" fmla="*/ 15 w 54"/>
                  <a:gd name="T5" fmla="*/ 20 h 134"/>
                  <a:gd name="T6" fmla="*/ 7 w 54"/>
                  <a:gd name="T7" fmla="*/ 29 h 134"/>
                  <a:gd name="T8" fmla="*/ 4 w 54"/>
                  <a:gd name="T9" fmla="*/ 41 h 134"/>
                  <a:gd name="T10" fmla="*/ 6 w 54"/>
                  <a:gd name="T11" fmla="*/ 52 h 134"/>
                  <a:gd name="T12" fmla="*/ 12 w 54"/>
                  <a:gd name="T13" fmla="*/ 61 h 134"/>
                  <a:gd name="T14" fmla="*/ 23 w 54"/>
                  <a:gd name="T15" fmla="*/ 67 h 134"/>
                  <a:gd name="T16" fmla="*/ 36 w 54"/>
                  <a:gd name="T17" fmla="*/ 71 h 134"/>
                  <a:gd name="T18" fmla="*/ 36 w 54"/>
                  <a:gd name="T19" fmla="*/ 104 h 134"/>
                  <a:gd name="T20" fmla="*/ 34 w 54"/>
                  <a:gd name="T21" fmla="*/ 103 h 134"/>
                  <a:gd name="T22" fmla="*/ 26 w 54"/>
                  <a:gd name="T23" fmla="*/ 100 h 134"/>
                  <a:gd name="T24" fmla="*/ 20 w 54"/>
                  <a:gd name="T25" fmla="*/ 93 h 134"/>
                  <a:gd name="T26" fmla="*/ 17 w 54"/>
                  <a:gd name="T27" fmla="*/ 84 h 134"/>
                  <a:gd name="T28" fmla="*/ 17 w 54"/>
                  <a:gd name="T29" fmla="*/ 82 h 134"/>
                  <a:gd name="T30" fmla="*/ 0 w 54"/>
                  <a:gd name="T31" fmla="*/ 82 h 134"/>
                  <a:gd name="T32" fmla="*/ 0 w 54"/>
                  <a:gd name="T33" fmla="*/ 84 h 134"/>
                  <a:gd name="T34" fmla="*/ 4 w 54"/>
                  <a:gd name="T35" fmla="*/ 99 h 134"/>
                  <a:gd name="T36" fmla="*/ 12 w 54"/>
                  <a:gd name="T37" fmla="*/ 111 h 134"/>
                  <a:gd name="T38" fmla="*/ 26 w 54"/>
                  <a:gd name="T39" fmla="*/ 118 h 134"/>
                  <a:gd name="T40" fmla="*/ 36 w 54"/>
                  <a:gd name="T41" fmla="*/ 120 h 134"/>
                  <a:gd name="T42" fmla="*/ 36 w 54"/>
                  <a:gd name="T43" fmla="*/ 134 h 134"/>
                  <a:gd name="T44" fmla="*/ 54 w 54"/>
                  <a:gd name="T45" fmla="*/ 134 h 134"/>
                  <a:gd name="T46" fmla="*/ 54 w 54"/>
                  <a:gd name="T47" fmla="*/ 0 h 134"/>
                  <a:gd name="T48" fmla="*/ 36 w 54"/>
                  <a:gd name="T49" fmla="*/ 0 h 134"/>
                  <a:gd name="T50" fmla="*/ 36 w 54"/>
                  <a:gd name="T51" fmla="*/ 12 h 134"/>
                  <a:gd name="T52" fmla="*/ 38 w 54"/>
                  <a:gd name="T53" fmla="*/ 56 h 134"/>
                  <a:gd name="T54" fmla="*/ 31 w 54"/>
                  <a:gd name="T55" fmla="*/ 54 h 134"/>
                  <a:gd name="T56" fmla="*/ 24 w 54"/>
                  <a:gd name="T57" fmla="*/ 51 h 134"/>
                  <a:gd name="T58" fmla="*/ 20 w 54"/>
                  <a:gd name="T59" fmla="*/ 47 h 134"/>
                  <a:gd name="T60" fmla="*/ 19 w 54"/>
                  <a:gd name="T61" fmla="*/ 41 h 134"/>
                  <a:gd name="T62" fmla="*/ 25 w 54"/>
                  <a:gd name="T63" fmla="*/ 30 h 134"/>
                  <a:gd name="T64" fmla="*/ 38 w 54"/>
                  <a:gd name="T65" fmla="*/ 26 h 134"/>
                  <a:gd name="T66" fmla="*/ 38 w 54"/>
                  <a:gd name="T67" fmla="*/ 56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134">
                    <a:moveTo>
                      <a:pt x="36" y="12"/>
                    </a:moveTo>
                    <a:cubicBezTo>
                      <a:pt x="33" y="12"/>
                      <a:pt x="29" y="12"/>
                      <a:pt x="27" y="13"/>
                    </a:cubicBezTo>
                    <a:cubicBezTo>
                      <a:pt x="22" y="15"/>
                      <a:pt x="18" y="17"/>
                      <a:pt x="15" y="20"/>
                    </a:cubicBezTo>
                    <a:cubicBezTo>
                      <a:pt x="11" y="22"/>
                      <a:pt x="8" y="26"/>
                      <a:pt x="7" y="29"/>
                    </a:cubicBezTo>
                    <a:cubicBezTo>
                      <a:pt x="5" y="33"/>
                      <a:pt x="4" y="37"/>
                      <a:pt x="4" y="41"/>
                    </a:cubicBezTo>
                    <a:cubicBezTo>
                      <a:pt x="4" y="46"/>
                      <a:pt x="5" y="49"/>
                      <a:pt x="6" y="52"/>
                    </a:cubicBezTo>
                    <a:cubicBezTo>
                      <a:pt x="7" y="55"/>
                      <a:pt x="9" y="58"/>
                      <a:pt x="12" y="61"/>
                    </a:cubicBezTo>
                    <a:cubicBezTo>
                      <a:pt x="15" y="63"/>
                      <a:pt x="19" y="65"/>
                      <a:pt x="23" y="67"/>
                    </a:cubicBezTo>
                    <a:cubicBezTo>
                      <a:pt x="27" y="68"/>
                      <a:pt x="31" y="70"/>
                      <a:pt x="36" y="71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6" y="104"/>
                      <a:pt x="35" y="104"/>
                      <a:pt x="34" y="103"/>
                    </a:cubicBezTo>
                    <a:cubicBezTo>
                      <a:pt x="31" y="103"/>
                      <a:pt x="28" y="101"/>
                      <a:pt x="26" y="100"/>
                    </a:cubicBezTo>
                    <a:cubicBezTo>
                      <a:pt x="23" y="98"/>
                      <a:pt x="21" y="96"/>
                      <a:pt x="20" y="93"/>
                    </a:cubicBezTo>
                    <a:cubicBezTo>
                      <a:pt x="18" y="91"/>
                      <a:pt x="17" y="87"/>
                      <a:pt x="17" y="84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9"/>
                      <a:pt x="2" y="94"/>
                      <a:pt x="4" y="99"/>
                    </a:cubicBezTo>
                    <a:cubicBezTo>
                      <a:pt x="5" y="103"/>
                      <a:pt x="8" y="107"/>
                      <a:pt x="12" y="111"/>
                    </a:cubicBezTo>
                    <a:cubicBezTo>
                      <a:pt x="16" y="114"/>
                      <a:pt x="21" y="116"/>
                      <a:pt x="26" y="118"/>
                    </a:cubicBezTo>
                    <a:cubicBezTo>
                      <a:pt x="29" y="119"/>
                      <a:pt x="33" y="120"/>
                      <a:pt x="36" y="120"/>
                    </a:cubicBezTo>
                    <a:cubicBezTo>
                      <a:pt x="36" y="134"/>
                      <a:pt x="36" y="134"/>
                      <a:pt x="36" y="134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36" y="0"/>
                      <a:pt x="36" y="0"/>
                      <a:pt x="36" y="0"/>
                    </a:cubicBezTo>
                    <a:lnTo>
                      <a:pt x="36" y="12"/>
                    </a:lnTo>
                    <a:close/>
                    <a:moveTo>
                      <a:pt x="38" y="56"/>
                    </a:moveTo>
                    <a:cubicBezTo>
                      <a:pt x="36" y="55"/>
                      <a:pt x="33" y="54"/>
                      <a:pt x="31" y="54"/>
                    </a:cubicBezTo>
                    <a:cubicBezTo>
                      <a:pt x="28" y="53"/>
                      <a:pt x="26" y="52"/>
                      <a:pt x="24" y="51"/>
                    </a:cubicBezTo>
                    <a:cubicBezTo>
                      <a:pt x="22" y="49"/>
                      <a:pt x="21" y="48"/>
                      <a:pt x="20" y="47"/>
                    </a:cubicBezTo>
                    <a:cubicBezTo>
                      <a:pt x="19" y="45"/>
                      <a:pt x="19" y="43"/>
                      <a:pt x="19" y="41"/>
                    </a:cubicBezTo>
                    <a:cubicBezTo>
                      <a:pt x="19" y="36"/>
                      <a:pt x="21" y="32"/>
                      <a:pt x="25" y="30"/>
                    </a:cubicBezTo>
                    <a:cubicBezTo>
                      <a:pt x="28" y="27"/>
                      <a:pt x="33" y="26"/>
                      <a:pt x="38" y="26"/>
                    </a:cubicBezTo>
                    <a:lnTo>
                      <a:pt x="38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8" name="Freeform 478"/>
              <p:cNvSpPr>
                <a:spLocks/>
              </p:cNvSpPr>
              <p:nvPr/>
            </p:nvSpPr>
            <p:spPr bwMode="auto">
              <a:xfrm>
                <a:off x="1909" y="2852"/>
                <a:ext cx="67" cy="34"/>
              </a:xfrm>
              <a:custGeom>
                <a:avLst/>
                <a:gdLst>
                  <a:gd name="T0" fmla="*/ 30 w 61"/>
                  <a:gd name="T1" fmla="*/ 0 h 31"/>
                  <a:gd name="T2" fmla="*/ 0 w 61"/>
                  <a:gd name="T3" fmla="*/ 6 h 31"/>
                  <a:gd name="T4" fmla="*/ 4 w 61"/>
                  <a:gd name="T5" fmla="*/ 22 h 31"/>
                  <a:gd name="T6" fmla="*/ 10 w 61"/>
                  <a:gd name="T7" fmla="*/ 31 h 31"/>
                  <a:gd name="T8" fmla="*/ 52 w 61"/>
                  <a:gd name="T9" fmla="*/ 31 h 31"/>
                  <a:gd name="T10" fmla="*/ 59 w 61"/>
                  <a:gd name="T11" fmla="*/ 22 h 31"/>
                  <a:gd name="T12" fmla="*/ 61 w 61"/>
                  <a:gd name="T13" fmla="*/ 6 h 31"/>
                  <a:gd name="T14" fmla="*/ 30 w 61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31">
                    <a:moveTo>
                      <a:pt x="30" y="0"/>
                    </a:moveTo>
                    <a:cubicBezTo>
                      <a:pt x="16" y="1"/>
                      <a:pt x="0" y="6"/>
                      <a:pt x="0" y="6"/>
                    </a:cubicBezTo>
                    <a:cubicBezTo>
                      <a:pt x="0" y="6"/>
                      <a:pt x="0" y="15"/>
                      <a:pt x="4" y="22"/>
                    </a:cubicBezTo>
                    <a:cubicBezTo>
                      <a:pt x="6" y="26"/>
                      <a:pt x="8" y="29"/>
                      <a:pt x="10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4" y="29"/>
                      <a:pt x="58" y="26"/>
                      <a:pt x="59" y="22"/>
                    </a:cubicBezTo>
                    <a:cubicBezTo>
                      <a:pt x="61" y="16"/>
                      <a:pt x="61" y="6"/>
                      <a:pt x="61" y="6"/>
                    </a:cubicBezTo>
                    <a:cubicBezTo>
                      <a:pt x="58" y="5"/>
                      <a:pt x="45" y="0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9" name="Freeform 479"/>
              <p:cNvSpPr>
                <a:spLocks noEditPoints="1"/>
              </p:cNvSpPr>
              <p:nvPr/>
            </p:nvSpPr>
            <p:spPr bwMode="auto">
              <a:xfrm>
                <a:off x="1883" y="2912"/>
                <a:ext cx="120" cy="109"/>
              </a:xfrm>
              <a:custGeom>
                <a:avLst/>
                <a:gdLst>
                  <a:gd name="T0" fmla="*/ 101 w 110"/>
                  <a:gd name="T1" fmla="*/ 36 h 100"/>
                  <a:gd name="T2" fmla="*/ 78 w 110"/>
                  <a:gd name="T3" fmla="*/ 0 h 100"/>
                  <a:gd name="T4" fmla="*/ 33 w 110"/>
                  <a:gd name="T5" fmla="*/ 0 h 100"/>
                  <a:gd name="T6" fmla="*/ 15 w 110"/>
                  <a:gd name="T7" fmla="*/ 19 h 100"/>
                  <a:gd name="T8" fmla="*/ 2 w 110"/>
                  <a:gd name="T9" fmla="*/ 89 h 100"/>
                  <a:gd name="T10" fmla="*/ 110 w 110"/>
                  <a:gd name="T11" fmla="*/ 86 h 100"/>
                  <a:gd name="T12" fmla="*/ 101 w 110"/>
                  <a:gd name="T13" fmla="*/ 36 h 100"/>
                  <a:gd name="T14" fmla="*/ 30 w 110"/>
                  <a:gd name="T15" fmla="*/ 39 h 100"/>
                  <a:gd name="T16" fmla="*/ 34 w 110"/>
                  <a:gd name="T17" fmla="*/ 39 h 100"/>
                  <a:gd name="T18" fmla="*/ 44 w 110"/>
                  <a:gd name="T19" fmla="*/ 39 h 100"/>
                  <a:gd name="T20" fmla="*/ 60 w 110"/>
                  <a:gd name="T21" fmla="*/ 39 h 100"/>
                  <a:gd name="T22" fmla="*/ 55 w 110"/>
                  <a:gd name="T23" fmla="*/ 44 h 100"/>
                  <a:gd name="T24" fmla="*/ 42 w 110"/>
                  <a:gd name="T25" fmla="*/ 44 h 100"/>
                  <a:gd name="T26" fmla="*/ 33 w 110"/>
                  <a:gd name="T27" fmla="*/ 44 h 100"/>
                  <a:gd name="T28" fmla="*/ 27 w 110"/>
                  <a:gd name="T29" fmla="*/ 44 h 100"/>
                  <a:gd name="T30" fmla="*/ 25 w 110"/>
                  <a:gd name="T31" fmla="*/ 44 h 100"/>
                  <a:gd name="T32" fmla="*/ 25 w 110"/>
                  <a:gd name="T33" fmla="*/ 44 h 100"/>
                  <a:gd name="T34" fmla="*/ 25 w 110"/>
                  <a:gd name="T35" fmla="*/ 44 h 100"/>
                  <a:gd name="T36" fmla="*/ 30 w 110"/>
                  <a:gd name="T37" fmla="*/ 39 h 100"/>
                  <a:gd name="T38" fmla="*/ 22 w 110"/>
                  <a:gd name="T39" fmla="*/ 54 h 100"/>
                  <a:gd name="T40" fmla="*/ 27 w 110"/>
                  <a:gd name="T41" fmla="*/ 48 h 100"/>
                  <a:gd name="T42" fmla="*/ 33 w 110"/>
                  <a:gd name="T43" fmla="*/ 48 h 100"/>
                  <a:gd name="T44" fmla="*/ 42 w 110"/>
                  <a:gd name="T45" fmla="*/ 48 h 100"/>
                  <a:gd name="T46" fmla="*/ 55 w 110"/>
                  <a:gd name="T47" fmla="*/ 48 h 100"/>
                  <a:gd name="T48" fmla="*/ 56 w 110"/>
                  <a:gd name="T49" fmla="*/ 48 h 100"/>
                  <a:gd name="T50" fmla="*/ 52 w 110"/>
                  <a:gd name="T51" fmla="*/ 54 h 100"/>
                  <a:gd name="T52" fmla="*/ 43 w 110"/>
                  <a:gd name="T53" fmla="*/ 54 h 100"/>
                  <a:gd name="T54" fmla="*/ 33 w 110"/>
                  <a:gd name="T55" fmla="*/ 54 h 100"/>
                  <a:gd name="T56" fmla="*/ 22 w 110"/>
                  <a:gd name="T57" fmla="*/ 54 h 100"/>
                  <a:gd name="T58" fmla="*/ 57 w 110"/>
                  <a:gd name="T59" fmla="*/ 72 h 100"/>
                  <a:gd name="T60" fmla="*/ 35 w 110"/>
                  <a:gd name="T61" fmla="*/ 58 h 100"/>
                  <a:gd name="T62" fmla="*/ 45 w 110"/>
                  <a:gd name="T63" fmla="*/ 58 h 100"/>
                  <a:gd name="T64" fmla="*/ 59 w 110"/>
                  <a:gd name="T65" fmla="*/ 65 h 100"/>
                  <a:gd name="T66" fmla="*/ 70 w 110"/>
                  <a:gd name="T67" fmla="*/ 63 h 100"/>
                  <a:gd name="T68" fmla="*/ 72 w 110"/>
                  <a:gd name="T69" fmla="*/ 69 h 100"/>
                  <a:gd name="T70" fmla="*/ 57 w 110"/>
                  <a:gd name="T71" fmla="*/ 72 h 100"/>
                  <a:gd name="T72" fmla="*/ 70 w 110"/>
                  <a:gd name="T73" fmla="*/ 31 h 100"/>
                  <a:gd name="T74" fmla="*/ 59 w 110"/>
                  <a:gd name="T75" fmla="*/ 29 h 100"/>
                  <a:gd name="T76" fmla="*/ 46 w 110"/>
                  <a:gd name="T77" fmla="*/ 35 h 100"/>
                  <a:gd name="T78" fmla="*/ 36 w 110"/>
                  <a:gd name="T79" fmla="*/ 35 h 100"/>
                  <a:gd name="T80" fmla="*/ 59 w 110"/>
                  <a:gd name="T81" fmla="*/ 22 h 100"/>
                  <a:gd name="T82" fmla="*/ 72 w 110"/>
                  <a:gd name="T83" fmla="*/ 25 h 100"/>
                  <a:gd name="T84" fmla="*/ 70 w 110"/>
                  <a:gd name="T85" fmla="*/ 3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100">
                    <a:moveTo>
                      <a:pt x="101" y="36"/>
                    </a:moveTo>
                    <a:cubicBezTo>
                      <a:pt x="99" y="14"/>
                      <a:pt x="84" y="4"/>
                      <a:pt x="7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9" y="2"/>
                      <a:pt x="21" y="7"/>
                      <a:pt x="15" y="19"/>
                    </a:cubicBezTo>
                    <a:cubicBezTo>
                      <a:pt x="0" y="42"/>
                      <a:pt x="10" y="79"/>
                      <a:pt x="2" y="89"/>
                    </a:cubicBezTo>
                    <a:cubicBezTo>
                      <a:pt x="27" y="95"/>
                      <a:pt x="81" y="100"/>
                      <a:pt x="110" y="86"/>
                    </a:cubicBezTo>
                    <a:cubicBezTo>
                      <a:pt x="102" y="81"/>
                      <a:pt x="102" y="65"/>
                      <a:pt x="101" y="36"/>
                    </a:cubicBezTo>
                    <a:close/>
                    <a:moveTo>
                      <a:pt x="30" y="39"/>
                    </a:moveTo>
                    <a:cubicBezTo>
                      <a:pt x="34" y="39"/>
                      <a:pt x="34" y="39"/>
                      <a:pt x="3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lnTo>
                      <a:pt x="30" y="39"/>
                    </a:lnTo>
                    <a:close/>
                    <a:moveTo>
                      <a:pt x="22" y="54"/>
                    </a:moveTo>
                    <a:cubicBezTo>
                      <a:pt x="27" y="48"/>
                      <a:pt x="27" y="48"/>
                      <a:pt x="27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33" y="54"/>
                      <a:pt x="33" y="54"/>
                      <a:pt x="33" y="54"/>
                    </a:cubicBezTo>
                    <a:lnTo>
                      <a:pt x="22" y="54"/>
                    </a:lnTo>
                    <a:close/>
                    <a:moveTo>
                      <a:pt x="57" y="72"/>
                    </a:moveTo>
                    <a:cubicBezTo>
                      <a:pt x="46" y="72"/>
                      <a:pt x="38" y="66"/>
                      <a:pt x="3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8" y="62"/>
                      <a:pt x="53" y="65"/>
                      <a:pt x="59" y="65"/>
                    </a:cubicBezTo>
                    <a:cubicBezTo>
                      <a:pt x="64" y="65"/>
                      <a:pt x="67" y="64"/>
                      <a:pt x="70" y="63"/>
                    </a:cubicBezTo>
                    <a:cubicBezTo>
                      <a:pt x="72" y="69"/>
                      <a:pt x="72" y="69"/>
                      <a:pt x="72" y="69"/>
                    </a:cubicBezTo>
                    <a:cubicBezTo>
                      <a:pt x="69" y="70"/>
                      <a:pt x="64" y="72"/>
                      <a:pt x="57" y="72"/>
                    </a:cubicBezTo>
                    <a:close/>
                    <a:moveTo>
                      <a:pt x="70" y="31"/>
                    </a:moveTo>
                    <a:cubicBezTo>
                      <a:pt x="68" y="30"/>
                      <a:pt x="64" y="29"/>
                      <a:pt x="59" y="29"/>
                    </a:cubicBezTo>
                    <a:cubicBezTo>
                      <a:pt x="53" y="29"/>
                      <a:pt x="49" y="31"/>
                      <a:pt x="4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40" y="27"/>
                      <a:pt x="48" y="22"/>
                      <a:pt x="59" y="22"/>
                    </a:cubicBezTo>
                    <a:cubicBezTo>
                      <a:pt x="65" y="22"/>
                      <a:pt x="69" y="23"/>
                      <a:pt x="72" y="25"/>
                    </a:cubicBezTo>
                    <a:lnTo>
                      <a:pt x="7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0" name="Freeform 480"/>
              <p:cNvSpPr>
                <a:spLocks/>
              </p:cNvSpPr>
              <p:nvPr/>
            </p:nvSpPr>
            <p:spPr bwMode="auto">
              <a:xfrm>
                <a:off x="1922" y="2890"/>
                <a:ext cx="43" cy="18"/>
              </a:xfrm>
              <a:custGeom>
                <a:avLst/>
                <a:gdLst>
                  <a:gd name="T0" fmla="*/ 0 w 43"/>
                  <a:gd name="T1" fmla="*/ 0 h 18"/>
                  <a:gd name="T2" fmla="*/ 0 w 43"/>
                  <a:gd name="T3" fmla="*/ 0 h 18"/>
                  <a:gd name="T4" fmla="*/ 0 w 43"/>
                  <a:gd name="T5" fmla="*/ 18 h 18"/>
                  <a:gd name="T6" fmla="*/ 0 w 43"/>
                  <a:gd name="T7" fmla="*/ 18 h 18"/>
                  <a:gd name="T8" fmla="*/ 43 w 43"/>
                  <a:gd name="T9" fmla="*/ 18 h 18"/>
                  <a:gd name="T10" fmla="*/ 43 w 43"/>
                  <a:gd name="T11" fmla="*/ 18 h 18"/>
                  <a:gd name="T12" fmla="*/ 43 w 43"/>
                  <a:gd name="T13" fmla="*/ 0 h 18"/>
                  <a:gd name="T14" fmla="*/ 42 w 43"/>
                  <a:gd name="T15" fmla="*/ 0 h 18"/>
                  <a:gd name="T16" fmla="*/ 0 w 43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lnTo>
                      <a:pt x="0" y="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1" name="Freeform 481"/>
              <p:cNvSpPr>
                <a:spLocks noEditPoints="1"/>
              </p:cNvSpPr>
              <p:nvPr/>
            </p:nvSpPr>
            <p:spPr bwMode="auto">
              <a:xfrm>
                <a:off x="2601" y="2666"/>
                <a:ext cx="16" cy="18"/>
              </a:xfrm>
              <a:custGeom>
                <a:avLst/>
                <a:gdLst>
                  <a:gd name="T0" fmla="*/ 8 w 15"/>
                  <a:gd name="T1" fmla="*/ 1 h 17"/>
                  <a:gd name="T2" fmla="*/ 2 w 15"/>
                  <a:gd name="T3" fmla="*/ 2 h 17"/>
                  <a:gd name="T4" fmla="*/ 0 w 15"/>
                  <a:gd name="T5" fmla="*/ 7 h 17"/>
                  <a:gd name="T6" fmla="*/ 1 w 15"/>
                  <a:gd name="T7" fmla="*/ 13 h 17"/>
                  <a:gd name="T8" fmla="*/ 7 w 15"/>
                  <a:gd name="T9" fmla="*/ 16 h 17"/>
                  <a:gd name="T10" fmla="*/ 12 w 15"/>
                  <a:gd name="T11" fmla="*/ 15 h 17"/>
                  <a:gd name="T12" fmla="*/ 15 w 15"/>
                  <a:gd name="T13" fmla="*/ 10 h 17"/>
                  <a:gd name="T14" fmla="*/ 13 w 15"/>
                  <a:gd name="T15" fmla="*/ 4 h 17"/>
                  <a:gd name="T16" fmla="*/ 8 w 15"/>
                  <a:gd name="T17" fmla="*/ 1 h 17"/>
                  <a:gd name="T18" fmla="*/ 9 w 15"/>
                  <a:gd name="T19" fmla="*/ 11 h 17"/>
                  <a:gd name="T20" fmla="*/ 7 w 15"/>
                  <a:gd name="T21" fmla="*/ 11 h 17"/>
                  <a:gd name="T22" fmla="*/ 5 w 15"/>
                  <a:gd name="T23" fmla="*/ 10 h 17"/>
                  <a:gd name="T24" fmla="*/ 4 w 15"/>
                  <a:gd name="T25" fmla="*/ 8 h 17"/>
                  <a:gd name="T26" fmla="*/ 5 w 15"/>
                  <a:gd name="T27" fmla="*/ 6 h 17"/>
                  <a:gd name="T28" fmla="*/ 7 w 15"/>
                  <a:gd name="T29" fmla="*/ 5 h 17"/>
                  <a:gd name="T30" fmla="*/ 9 w 15"/>
                  <a:gd name="T31" fmla="*/ 7 h 17"/>
                  <a:gd name="T32" fmla="*/ 10 w 15"/>
                  <a:gd name="T33" fmla="*/ 9 h 17"/>
                  <a:gd name="T34" fmla="*/ 9 w 15"/>
                  <a:gd name="T3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17">
                    <a:moveTo>
                      <a:pt x="8" y="1"/>
                    </a:moveTo>
                    <a:cubicBezTo>
                      <a:pt x="6" y="0"/>
                      <a:pt x="4" y="1"/>
                      <a:pt x="2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3" y="14"/>
                      <a:pt x="5" y="16"/>
                      <a:pt x="7" y="16"/>
                    </a:cubicBezTo>
                    <a:cubicBezTo>
                      <a:pt x="9" y="17"/>
                      <a:pt x="11" y="16"/>
                      <a:pt x="12" y="15"/>
                    </a:cubicBezTo>
                    <a:cubicBezTo>
                      <a:pt x="14" y="14"/>
                      <a:pt x="15" y="12"/>
                      <a:pt x="15" y="10"/>
                    </a:cubicBezTo>
                    <a:cubicBezTo>
                      <a:pt x="15" y="8"/>
                      <a:pt x="14" y="6"/>
                      <a:pt x="13" y="4"/>
                    </a:cubicBezTo>
                    <a:cubicBezTo>
                      <a:pt x="12" y="2"/>
                      <a:pt x="10" y="1"/>
                      <a:pt x="8" y="1"/>
                    </a:cubicBezTo>
                    <a:close/>
                    <a:moveTo>
                      <a:pt x="9" y="11"/>
                    </a:moveTo>
                    <a:cubicBezTo>
                      <a:pt x="9" y="12"/>
                      <a:pt x="8" y="12"/>
                      <a:pt x="7" y="11"/>
                    </a:cubicBezTo>
                    <a:cubicBezTo>
                      <a:pt x="6" y="11"/>
                      <a:pt x="6" y="11"/>
                      <a:pt x="5" y="10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10" y="10"/>
                      <a:pt x="10" y="11"/>
                      <a:pt x="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2" name="Freeform 482"/>
              <p:cNvSpPr>
                <a:spLocks noEditPoints="1"/>
              </p:cNvSpPr>
              <p:nvPr/>
            </p:nvSpPr>
            <p:spPr bwMode="auto">
              <a:xfrm>
                <a:off x="2614" y="2656"/>
                <a:ext cx="16" cy="17"/>
              </a:xfrm>
              <a:custGeom>
                <a:avLst/>
                <a:gdLst>
                  <a:gd name="T0" fmla="*/ 8 w 15"/>
                  <a:gd name="T1" fmla="*/ 0 h 16"/>
                  <a:gd name="T2" fmla="*/ 3 w 15"/>
                  <a:gd name="T3" fmla="*/ 1 h 16"/>
                  <a:gd name="T4" fmla="*/ 0 w 15"/>
                  <a:gd name="T5" fmla="*/ 7 h 16"/>
                  <a:gd name="T6" fmla="*/ 2 w 15"/>
                  <a:gd name="T7" fmla="*/ 12 h 16"/>
                  <a:gd name="T8" fmla="*/ 7 w 15"/>
                  <a:gd name="T9" fmla="*/ 16 h 16"/>
                  <a:gd name="T10" fmla="*/ 13 w 15"/>
                  <a:gd name="T11" fmla="*/ 15 h 16"/>
                  <a:gd name="T12" fmla="*/ 15 w 15"/>
                  <a:gd name="T13" fmla="*/ 10 h 16"/>
                  <a:gd name="T14" fmla="*/ 13 w 15"/>
                  <a:gd name="T15" fmla="*/ 4 h 16"/>
                  <a:gd name="T16" fmla="*/ 8 w 15"/>
                  <a:gd name="T17" fmla="*/ 0 h 16"/>
                  <a:gd name="T18" fmla="*/ 10 w 15"/>
                  <a:gd name="T19" fmla="*/ 11 h 16"/>
                  <a:gd name="T20" fmla="*/ 7 w 15"/>
                  <a:gd name="T21" fmla="*/ 11 h 16"/>
                  <a:gd name="T22" fmla="*/ 5 w 15"/>
                  <a:gd name="T23" fmla="*/ 10 h 16"/>
                  <a:gd name="T24" fmla="*/ 5 w 15"/>
                  <a:gd name="T25" fmla="*/ 7 h 16"/>
                  <a:gd name="T26" fmla="*/ 6 w 15"/>
                  <a:gd name="T27" fmla="*/ 5 h 16"/>
                  <a:gd name="T28" fmla="*/ 8 w 15"/>
                  <a:gd name="T29" fmla="*/ 5 h 16"/>
                  <a:gd name="T30" fmla="*/ 10 w 15"/>
                  <a:gd name="T31" fmla="*/ 6 h 16"/>
                  <a:gd name="T32" fmla="*/ 11 w 15"/>
                  <a:gd name="T33" fmla="*/ 9 h 16"/>
                  <a:gd name="T34" fmla="*/ 10 w 15"/>
                  <a:gd name="T3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16">
                    <a:moveTo>
                      <a:pt x="8" y="0"/>
                    </a:moveTo>
                    <a:cubicBezTo>
                      <a:pt x="6" y="0"/>
                      <a:pt x="4" y="0"/>
                      <a:pt x="3" y="1"/>
                    </a:cubicBezTo>
                    <a:cubicBezTo>
                      <a:pt x="1" y="3"/>
                      <a:pt x="0" y="4"/>
                      <a:pt x="0" y="7"/>
                    </a:cubicBezTo>
                    <a:cubicBezTo>
                      <a:pt x="0" y="9"/>
                      <a:pt x="1" y="11"/>
                      <a:pt x="2" y="12"/>
                    </a:cubicBezTo>
                    <a:cubicBezTo>
                      <a:pt x="3" y="14"/>
                      <a:pt x="5" y="15"/>
                      <a:pt x="7" y="16"/>
                    </a:cubicBezTo>
                    <a:cubicBezTo>
                      <a:pt x="9" y="16"/>
                      <a:pt x="11" y="16"/>
                      <a:pt x="13" y="15"/>
                    </a:cubicBezTo>
                    <a:cubicBezTo>
                      <a:pt x="14" y="13"/>
                      <a:pt x="15" y="12"/>
                      <a:pt x="15" y="10"/>
                    </a:cubicBezTo>
                    <a:cubicBezTo>
                      <a:pt x="15" y="7"/>
                      <a:pt x="15" y="6"/>
                      <a:pt x="13" y="4"/>
                    </a:cubicBezTo>
                    <a:cubicBezTo>
                      <a:pt x="12" y="2"/>
                      <a:pt x="10" y="1"/>
                      <a:pt x="8" y="0"/>
                    </a:cubicBezTo>
                    <a:close/>
                    <a:moveTo>
                      <a:pt x="10" y="11"/>
                    </a:moveTo>
                    <a:cubicBezTo>
                      <a:pt x="9" y="11"/>
                      <a:pt x="8" y="11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7"/>
                      <a:pt x="5" y="6"/>
                      <a:pt x="6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9" y="5"/>
                      <a:pt x="9" y="6"/>
                      <a:pt x="10" y="6"/>
                    </a:cubicBezTo>
                    <a:cubicBezTo>
                      <a:pt x="10" y="7"/>
                      <a:pt x="11" y="8"/>
                      <a:pt x="11" y="9"/>
                    </a:cubicBezTo>
                    <a:cubicBezTo>
                      <a:pt x="11" y="10"/>
                      <a:pt x="10" y="10"/>
                      <a:pt x="1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3" name="Freeform 483"/>
              <p:cNvSpPr>
                <a:spLocks noEditPoints="1"/>
              </p:cNvSpPr>
              <p:nvPr/>
            </p:nvSpPr>
            <p:spPr bwMode="auto">
              <a:xfrm>
                <a:off x="2544" y="2631"/>
                <a:ext cx="121" cy="156"/>
              </a:xfrm>
              <a:custGeom>
                <a:avLst/>
                <a:gdLst>
                  <a:gd name="T0" fmla="*/ 81 w 111"/>
                  <a:gd name="T1" fmla="*/ 0 h 143"/>
                  <a:gd name="T2" fmla="*/ 8 w 111"/>
                  <a:gd name="T3" fmla="*/ 50 h 143"/>
                  <a:gd name="T4" fmla="*/ 0 w 111"/>
                  <a:gd name="T5" fmla="*/ 50 h 143"/>
                  <a:gd name="T6" fmla="*/ 0 w 111"/>
                  <a:gd name="T7" fmla="*/ 143 h 143"/>
                  <a:gd name="T8" fmla="*/ 111 w 111"/>
                  <a:gd name="T9" fmla="*/ 143 h 143"/>
                  <a:gd name="T10" fmla="*/ 111 w 111"/>
                  <a:gd name="T11" fmla="*/ 119 h 143"/>
                  <a:gd name="T12" fmla="*/ 80 w 111"/>
                  <a:gd name="T13" fmla="*/ 119 h 143"/>
                  <a:gd name="T14" fmla="*/ 80 w 111"/>
                  <a:gd name="T15" fmla="*/ 71 h 143"/>
                  <a:gd name="T16" fmla="*/ 111 w 111"/>
                  <a:gd name="T17" fmla="*/ 71 h 143"/>
                  <a:gd name="T18" fmla="*/ 111 w 111"/>
                  <a:gd name="T19" fmla="*/ 50 h 143"/>
                  <a:gd name="T20" fmla="*/ 107 w 111"/>
                  <a:gd name="T21" fmla="*/ 50 h 143"/>
                  <a:gd name="T22" fmla="*/ 81 w 111"/>
                  <a:gd name="T23" fmla="*/ 0 h 143"/>
                  <a:gd name="T24" fmla="*/ 55 w 111"/>
                  <a:gd name="T25" fmla="*/ 50 h 143"/>
                  <a:gd name="T26" fmla="*/ 53 w 111"/>
                  <a:gd name="T27" fmla="*/ 48 h 143"/>
                  <a:gd name="T28" fmla="*/ 51 w 111"/>
                  <a:gd name="T29" fmla="*/ 44 h 143"/>
                  <a:gd name="T30" fmla="*/ 47 w 111"/>
                  <a:gd name="T31" fmla="*/ 40 h 143"/>
                  <a:gd name="T32" fmla="*/ 47 w 111"/>
                  <a:gd name="T33" fmla="*/ 40 h 143"/>
                  <a:gd name="T34" fmla="*/ 47 w 111"/>
                  <a:gd name="T35" fmla="*/ 39 h 143"/>
                  <a:gd name="T36" fmla="*/ 46 w 111"/>
                  <a:gd name="T37" fmla="*/ 40 h 143"/>
                  <a:gd name="T38" fmla="*/ 44 w 111"/>
                  <a:gd name="T39" fmla="*/ 41 h 143"/>
                  <a:gd name="T40" fmla="*/ 44 w 111"/>
                  <a:gd name="T41" fmla="*/ 41 h 143"/>
                  <a:gd name="T42" fmla="*/ 44 w 111"/>
                  <a:gd name="T43" fmla="*/ 41 h 143"/>
                  <a:gd name="T44" fmla="*/ 43 w 111"/>
                  <a:gd name="T45" fmla="*/ 45 h 143"/>
                  <a:gd name="T46" fmla="*/ 43 w 111"/>
                  <a:gd name="T47" fmla="*/ 45 h 143"/>
                  <a:gd name="T48" fmla="*/ 44 w 111"/>
                  <a:gd name="T49" fmla="*/ 46 h 143"/>
                  <a:gd name="T50" fmla="*/ 45 w 111"/>
                  <a:gd name="T51" fmla="*/ 47 h 143"/>
                  <a:gd name="T52" fmla="*/ 46 w 111"/>
                  <a:gd name="T53" fmla="*/ 47 h 143"/>
                  <a:gd name="T54" fmla="*/ 46 w 111"/>
                  <a:gd name="T55" fmla="*/ 47 h 143"/>
                  <a:gd name="T56" fmla="*/ 46 w 111"/>
                  <a:gd name="T57" fmla="*/ 46 h 143"/>
                  <a:gd name="T58" fmla="*/ 47 w 111"/>
                  <a:gd name="T59" fmla="*/ 46 h 143"/>
                  <a:gd name="T60" fmla="*/ 49 w 111"/>
                  <a:gd name="T61" fmla="*/ 50 h 143"/>
                  <a:gd name="T62" fmla="*/ 50 w 111"/>
                  <a:gd name="T63" fmla="*/ 50 h 143"/>
                  <a:gd name="T64" fmla="*/ 26 w 111"/>
                  <a:gd name="T65" fmla="*/ 50 h 143"/>
                  <a:gd name="T66" fmla="*/ 80 w 111"/>
                  <a:gd name="T67" fmla="*/ 13 h 143"/>
                  <a:gd name="T68" fmla="*/ 100 w 111"/>
                  <a:gd name="T69" fmla="*/ 50 h 143"/>
                  <a:gd name="T70" fmla="*/ 55 w 111"/>
                  <a:gd name="T71" fmla="*/ 5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1" h="143">
                    <a:moveTo>
                      <a:pt x="81" y="0"/>
                    </a:moveTo>
                    <a:cubicBezTo>
                      <a:pt x="8" y="50"/>
                      <a:pt x="8" y="50"/>
                      <a:pt x="8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19"/>
                      <a:pt x="111" y="119"/>
                      <a:pt x="111" y="119"/>
                    </a:cubicBezTo>
                    <a:cubicBezTo>
                      <a:pt x="80" y="119"/>
                      <a:pt x="80" y="119"/>
                      <a:pt x="80" y="119"/>
                    </a:cubicBezTo>
                    <a:cubicBezTo>
                      <a:pt x="80" y="71"/>
                      <a:pt x="80" y="71"/>
                      <a:pt x="80" y="71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07" y="50"/>
                      <a:pt x="107" y="50"/>
                      <a:pt x="107" y="50"/>
                    </a:cubicBezTo>
                    <a:lnTo>
                      <a:pt x="81" y="0"/>
                    </a:lnTo>
                    <a:close/>
                    <a:moveTo>
                      <a:pt x="55" y="50"/>
                    </a:moveTo>
                    <a:cubicBezTo>
                      <a:pt x="55" y="50"/>
                      <a:pt x="54" y="49"/>
                      <a:pt x="53" y="48"/>
                    </a:cubicBezTo>
                    <a:cubicBezTo>
                      <a:pt x="52" y="46"/>
                      <a:pt x="51" y="45"/>
                      <a:pt x="51" y="44"/>
                    </a:cubicBezTo>
                    <a:cubicBezTo>
                      <a:pt x="49" y="42"/>
                      <a:pt x="48" y="40"/>
                      <a:pt x="47" y="40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5" y="40"/>
                      <a:pt x="45" y="41"/>
                      <a:pt x="44" y="41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4" y="42"/>
                      <a:pt x="44" y="43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5"/>
                      <a:pt x="44" y="46"/>
                      <a:pt x="44" y="46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00" y="50"/>
                      <a:pt x="100" y="50"/>
                      <a:pt x="100" y="50"/>
                    </a:cubicBezTo>
                    <a:lnTo>
                      <a:pt x="55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4" name="Freeform 484"/>
              <p:cNvSpPr>
                <a:spLocks/>
              </p:cNvSpPr>
              <p:nvPr/>
            </p:nvSpPr>
            <p:spPr bwMode="auto">
              <a:xfrm>
                <a:off x="2641" y="2717"/>
                <a:ext cx="25" cy="34"/>
              </a:xfrm>
              <a:custGeom>
                <a:avLst/>
                <a:gdLst>
                  <a:gd name="T0" fmla="*/ 0 w 25"/>
                  <a:gd name="T1" fmla="*/ 0 h 34"/>
                  <a:gd name="T2" fmla="*/ 0 w 25"/>
                  <a:gd name="T3" fmla="*/ 34 h 34"/>
                  <a:gd name="T4" fmla="*/ 24 w 25"/>
                  <a:gd name="T5" fmla="*/ 34 h 34"/>
                  <a:gd name="T6" fmla="*/ 25 w 25"/>
                  <a:gd name="T7" fmla="*/ 34 h 34"/>
                  <a:gd name="T8" fmla="*/ 25 w 25"/>
                  <a:gd name="T9" fmla="*/ 0 h 34"/>
                  <a:gd name="T10" fmla="*/ 24 w 25"/>
                  <a:gd name="T11" fmla="*/ 0 h 34"/>
                  <a:gd name="T12" fmla="*/ 0 w 25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lnTo>
                      <a:pt x="0" y="34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0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5" name="Freeform 485"/>
              <p:cNvSpPr>
                <a:spLocks/>
              </p:cNvSpPr>
              <p:nvPr/>
            </p:nvSpPr>
            <p:spPr bwMode="auto">
              <a:xfrm>
                <a:off x="2533" y="2229"/>
                <a:ext cx="149" cy="101"/>
              </a:xfrm>
              <a:custGeom>
                <a:avLst/>
                <a:gdLst>
                  <a:gd name="T0" fmla="*/ 133 w 149"/>
                  <a:gd name="T1" fmla="*/ 6 h 101"/>
                  <a:gd name="T2" fmla="*/ 119 w 149"/>
                  <a:gd name="T3" fmla="*/ 6 h 101"/>
                  <a:gd name="T4" fmla="*/ 119 w 149"/>
                  <a:gd name="T5" fmla="*/ 0 h 101"/>
                  <a:gd name="T6" fmla="*/ 29 w 149"/>
                  <a:gd name="T7" fmla="*/ 0 h 101"/>
                  <a:gd name="T8" fmla="*/ 29 w 149"/>
                  <a:gd name="T9" fmla="*/ 1 h 101"/>
                  <a:gd name="T10" fmla="*/ 29 w 149"/>
                  <a:gd name="T11" fmla="*/ 6 h 101"/>
                  <a:gd name="T12" fmla="*/ 15 w 149"/>
                  <a:gd name="T13" fmla="*/ 6 h 101"/>
                  <a:gd name="T14" fmla="*/ 15 w 149"/>
                  <a:gd name="T15" fmla="*/ 1 h 101"/>
                  <a:gd name="T16" fmla="*/ 15 w 149"/>
                  <a:gd name="T17" fmla="*/ 0 h 101"/>
                  <a:gd name="T18" fmla="*/ 0 w 149"/>
                  <a:gd name="T19" fmla="*/ 0 h 101"/>
                  <a:gd name="T20" fmla="*/ 0 w 149"/>
                  <a:gd name="T21" fmla="*/ 101 h 101"/>
                  <a:gd name="T22" fmla="*/ 149 w 149"/>
                  <a:gd name="T23" fmla="*/ 101 h 101"/>
                  <a:gd name="T24" fmla="*/ 149 w 149"/>
                  <a:gd name="T25" fmla="*/ 0 h 101"/>
                  <a:gd name="T26" fmla="*/ 133 w 149"/>
                  <a:gd name="T27" fmla="*/ 0 h 101"/>
                  <a:gd name="T28" fmla="*/ 133 w 149"/>
                  <a:gd name="T29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9" h="101">
                    <a:moveTo>
                      <a:pt x="133" y="6"/>
                    </a:moveTo>
                    <a:lnTo>
                      <a:pt x="119" y="6"/>
                    </a:lnTo>
                    <a:lnTo>
                      <a:pt x="119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6"/>
                    </a:lnTo>
                    <a:lnTo>
                      <a:pt x="15" y="6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0" y="101"/>
                    </a:lnTo>
                    <a:lnTo>
                      <a:pt x="149" y="101"/>
                    </a:lnTo>
                    <a:lnTo>
                      <a:pt x="149" y="0"/>
                    </a:lnTo>
                    <a:lnTo>
                      <a:pt x="133" y="0"/>
                    </a:lnTo>
                    <a:lnTo>
                      <a:pt x="13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6" name="Freeform 486"/>
              <p:cNvSpPr>
                <a:spLocks/>
              </p:cNvSpPr>
              <p:nvPr/>
            </p:nvSpPr>
            <p:spPr bwMode="auto">
              <a:xfrm>
                <a:off x="2578" y="2210"/>
                <a:ext cx="55" cy="19"/>
              </a:xfrm>
              <a:custGeom>
                <a:avLst/>
                <a:gdLst>
                  <a:gd name="T0" fmla="*/ 25 w 50"/>
                  <a:gd name="T1" fmla="*/ 0 h 17"/>
                  <a:gd name="T2" fmla="*/ 0 w 50"/>
                  <a:gd name="T3" fmla="*/ 15 h 17"/>
                  <a:gd name="T4" fmla="*/ 0 w 50"/>
                  <a:gd name="T5" fmla="*/ 17 h 17"/>
                  <a:gd name="T6" fmla="*/ 9 w 50"/>
                  <a:gd name="T7" fmla="*/ 17 h 17"/>
                  <a:gd name="T8" fmla="*/ 9 w 50"/>
                  <a:gd name="T9" fmla="*/ 15 h 17"/>
                  <a:gd name="T10" fmla="*/ 25 w 50"/>
                  <a:gd name="T11" fmla="*/ 6 h 17"/>
                  <a:gd name="T12" fmla="*/ 41 w 50"/>
                  <a:gd name="T13" fmla="*/ 15 h 17"/>
                  <a:gd name="T14" fmla="*/ 41 w 50"/>
                  <a:gd name="T15" fmla="*/ 17 h 17"/>
                  <a:gd name="T16" fmla="*/ 50 w 50"/>
                  <a:gd name="T17" fmla="*/ 17 h 17"/>
                  <a:gd name="T18" fmla="*/ 50 w 50"/>
                  <a:gd name="T19" fmla="*/ 15 h 17"/>
                  <a:gd name="T20" fmla="*/ 25 w 50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17">
                    <a:moveTo>
                      <a:pt x="25" y="0"/>
                    </a:moveTo>
                    <a:cubicBezTo>
                      <a:pt x="11" y="0"/>
                      <a:pt x="0" y="7"/>
                      <a:pt x="0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0"/>
                      <a:pt x="16" y="6"/>
                      <a:pt x="25" y="6"/>
                    </a:cubicBezTo>
                    <a:cubicBezTo>
                      <a:pt x="34" y="6"/>
                      <a:pt x="41" y="10"/>
                      <a:pt x="41" y="15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7"/>
                      <a:pt x="39" y="0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7" name="Freeform 487"/>
              <p:cNvSpPr>
                <a:spLocks noEditPoints="1"/>
              </p:cNvSpPr>
              <p:nvPr/>
            </p:nvSpPr>
            <p:spPr bwMode="auto">
              <a:xfrm>
                <a:off x="1882" y="2672"/>
                <a:ext cx="120" cy="78"/>
              </a:xfrm>
              <a:custGeom>
                <a:avLst/>
                <a:gdLst>
                  <a:gd name="T0" fmla="*/ 0 w 120"/>
                  <a:gd name="T1" fmla="*/ 78 h 78"/>
                  <a:gd name="T2" fmla="*/ 120 w 120"/>
                  <a:gd name="T3" fmla="*/ 78 h 78"/>
                  <a:gd name="T4" fmla="*/ 120 w 120"/>
                  <a:gd name="T5" fmla="*/ 0 h 78"/>
                  <a:gd name="T6" fmla="*/ 0 w 120"/>
                  <a:gd name="T7" fmla="*/ 0 h 78"/>
                  <a:gd name="T8" fmla="*/ 0 w 120"/>
                  <a:gd name="T9" fmla="*/ 78 h 78"/>
                  <a:gd name="T10" fmla="*/ 36 w 120"/>
                  <a:gd name="T11" fmla="*/ 31 h 78"/>
                  <a:gd name="T12" fmla="*/ 46 w 120"/>
                  <a:gd name="T13" fmla="*/ 21 h 78"/>
                  <a:gd name="T14" fmla="*/ 46 w 120"/>
                  <a:gd name="T15" fmla="*/ 21 h 78"/>
                  <a:gd name="T16" fmla="*/ 46 w 120"/>
                  <a:gd name="T17" fmla="*/ 21 h 78"/>
                  <a:gd name="T18" fmla="*/ 55 w 120"/>
                  <a:gd name="T19" fmla="*/ 31 h 78"/>
                  <a:gd name="T20" fmla="*/ 55 w 120"/>
                  <a:gd name="T21" fmla="*/ 31 h 78"/>
                  <a:gd name="T22" fmla="*/ 63 w 120"/>
                  <a:gd name="T23" fmla="*/ 38 h 78"/>
                  <a:gd name="T24" fmla="*/ 79 w 120"/>
                  <a:gd name="T25" fmla="*/ 23 h 78"/>
                  <a:gd name="T26" fmla="*/ 70 w 120"/>
                  <a:gd name="T27" fmla="*/ 12 h 78"/>
                  <a:gd name="T28" fmla="*/ 87 w 120"/>
                  <a:gd name="T29" fmla="*/ 10 h 78"/>
                  <a:gd name="T30" fmla="*/ 104 w 120"/>
                  <a:gd name="T31" fmla="*/ 8 h 78"/>
                  <a:gd name="T32" fmla="*/ 102 w 120"/>
                  <a:gd name="T33" fmla="*/ 25 h 78"/>
                  <a:gd name="T34" fmla="*/ 100 w 120"/>
                  <a:gd name="T35" fmla="*/ 43 h 78"/>
                  <a:gd name="T36" fmla="*/ 89 w 120"/>
                  <a:gd name="T37" fmla="*/ 33 h 78"/>
                  <a:gd name="T38" fmla="*/ 74 w 120"/>
                  <a:gd name="T39" fmla="*/ 48 h 78"/>
                  <a:gd name="T40" fmla="*/ 74 w 120"/>
                  <a:gd name="T41" fmla="*/ 48 h 78"/>
                  <a:gd name="T42" fmla="*/ 64 w 120"/>
                  <a:gd name="T43" fmla="*/ 58 h 78"/>
                  <a:gd name="T44" fmla="*/ 63 w 120"/>
                  <a:gd name="T45" fmla="*/ 58 h 78"/>
                  <a:gd name="T46" fmla="*/ 63 w 120"/>
                  <a:gd name="T47" fmla="*/ 58 h 78"/>
                  <a:gd name="T48" fmla="*/ 53 w 120"/>
                  <a:gd name="T49" fmla="*/ 48 h 78"/>
                  <a:gd name="T50" fmla="*/ 53 w 120"/>
                  <a:gd name="T51" fmla="*/ 48 h 78"/>
                  <a:gd name="T52" fmla="*/ 46 w 120"/>
                  <a:gd name="T53" fmla="*/ 41 h 78"/>
                  <a:gd name="T54" fmla="*/ 21 w 120"/>
                  <a:gd name="T55" fmla="*/ 67 h 78"/>
                  <a:gd name="T56" fmla="*/ 11 w 120"/>
                  <a:gd name="T57" fmla="*/ 56 h 78"/>
                  <a:gd name="T58" fmla="*/ 36 w 120"/>
                  <a:gd name="T59" fmla="*/ 31 h 78"/>
                  <a:gd name="T60" fmla="*/ 36 w 120"/>
                  <a:gd name="T61" fmla="*/ 3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0" h="78">
                    <a:moveTo>
                      <a:pt x="0" y="78"/>
                    </a:moveTo>
                    <a:lnTo>
                      <a:pt x="120" y="78"/>
                    </a:lnTo>
                    <a:lnTo>
                      <a:pt x="120" y="0"/>
                    </a:lnTo>
                    <a:lnTo>
                      <a:pt x="0" y="0"/>
                    </a:lnTo>
                    <a:lnTo>
                      <a:pt x="0" y="78"/>
                    </a:lnTo>
                    <a:close/>
                    <a:moveTo>
                      <a:pt x="36" y="31"/>
                    </a:moveTo>
                    <a:lnTo>
                      <a:pt x="46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63" y="38"/>
                    </a:lnTo>
                    <a:lnTo>
                      <a:pt x="79" y="23"/>
                    </a:lnTo>
                    <a:lnTo>
                      <a:pt x="70" y="12"/>
                    </a:lnTo>
                    <a:lnTo>
                      <a:pt x="87" y="10"/>
                    </a:lnTo>
                    <a:lnTo>
                      <a:pt x="104" y="8"/>
                    </a:lnTo>
                    <a:lnTo>
                      <a:pt x="102" y="25"/>
                    </a:lnTo>
                    <a:lnTo>
                      <a:pt x="100" y="43"/>
                    </a:lnTo>
                    <a:lnTo>
                      <a:pt x="89" y="33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64" y="58"/>
                    </a:lnTo>
                    <a:lnTo>
                      <a:pt x="63" y="58"/>
                    </a:lnTo>
                    <a:lnTo>
                      <a:pt x="63" y="58"/>
                    </a:lnTo>
                    <a:lnTo>
                      <a:pt x="53" y="48"/>
                    </a:lnTo>
                    <a:lnTo>
                      <a:pt x="53" y="48"/>
                    </a:lnTo>
                    <a:lnTo>
                      <a:pt x="46" y="41"/>
                    </a:lnTo>
                    <a:lnTo>
                      <a:pt x="21" y="67"/>
                    </a:lnTo>
                    <a:lnTo>
                      <a:pt x="11" y="56"/>
                    </a:lnTo>
                    <a:lnTo>
                      <a:pt x="36" y="31"/>
                    </a:lnTo>
                    <a:lnTo>
                      <a:pt x="36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8" name="Freeform 488"/>
              <p:cNvSpPr>
                <a:spLocks/>
              </p:cNvSpPr>
              <p:nvPr/>
            </p:nvSpPr>
            <p:spPr bwMode="auto">
              <a:xfrm>
                <a:off x="1869" y="2657"/>
                <a:ext cx="147" cy="12"/>
              </a:xfrm>
              <a:custGeom>
                <a:avLst/>
                <a:gdLst>
                  <a:gd name="T0" fmla="*/ 130 w 135"/>
                  <a:gd name="T1" fmla="*/ 0 h 11"/>
                  <a:gd name="T2" fmla="*/ 5 w 135"/>
                  <a:gd name="T3" fmla="*/ 0 h 11"/>
                  <a:gd name="T4" fmla="*/ 0 w 135"/>
                  <a:gd name="T5" fmla="*/ 5 h 11"/>
                  <a:gd name="T6" fmla="*/ 5 w 135"/>
                  <a:gd name="T7" fmla="*/ 11 h 11"/>
                  <a:gd name="T8" fmla="*/ 130 w 135"/>
                  <a:gd name="T9" fmla="*/ 11 h 11"/>
                  <a:gd name="T10" fmla="*/ 135 w 135"/>
                  <a:gd name="T11" fmla="*/ 5 h 11"/>
                  <a:gd name="T12" fmla="*/ 130 w 135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11">
                    <a:moveTo>
                      <a:pt x="13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3" y="11"/>
                      <a:pt x="135" y="8"/>
                      <a:pt x="135" y="5"/>
                    </a:cubicBezTo>
                    <a:cubicBezTo>
                      <a:pt x="135" y="3"/>
                      <a:pt x="133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9" name="Freeform 489"/>
              <p:cNvSpPr>
                <a:spLocks/>
              </p:cNvSpPr>
              <p:nvPr/>
            </p:nvSpPr>
            <p:spPr bwMode="auto">
              <a:xfrm>
                <a:off x="1896" y="2752"/>
                <a:ext cx="87" cy="48"/>
              </a:xfrm>
              <a:custGeom>
                <a:avLst/>
                <a:gdLst>
                  <a:gd name="T0" fmla="*/ 43 w 80"/>
                  <a:gd name="T1" fmla="*/ 2 h 44"/>
                  <a:gd name="T2" fmla="*/ 43 w 80"/>
                  <a:gd name="T3" fmla="*/ 1 h 44"/>
                  <a:gd name="T4" fmla="*/ 40 w 80"/>
                  <a:gd name="T5" fmla="*/ 0 h 44"/>
                  <a:gd name="T6" fmla="*/ 37 w 80"/>
                  <a:gd name="T7" fmla="*/ 1 h 44"/>
                  <a:gd name="T8" fmla="*/ 36 w 80"/>
                  <a:gd name="T9" fmla="*/ 2 h 44"/>
                  <a:gd name="T10" fmla="*/ 2 w 80"/>
                  <a:gd name="T11" fmla="*/ 36 h 44"/>
                  <a:gd name="T12" fmla="*/ 2 w 80"/>
                  <a:gd name="T13" fmla="*/ 43 h 44"/>
                  <a:gd name="T14" fmla="*/ 8 w 80"/>
                  <a:gd name="T15" fmla="*/ 42 h 44"/>
                  <a:gd name="T16" fmla="*/ 36 w 80"/>
                  <a:gd name="T17" fmla="*/ 13 h 44"/>
                  <a:gd name="T18" fmla="*/ 36 w 80"/>
                  <a:gd name="T19" fmla="*/ 40 h 44"/>
                  <a:gd name="T20" fmla="*/ 40 w 80"/>
                  <a:gd name="T21" fmla="*/ 43 h 44"/>
                  <a:gd name="T22" fmla="*/ 44 w 80"/>
                  <a:gd name="T23" fmla="*/ 40 h 44"/>
                  <a:gd name="T24" fmla="*/ 44 w 80"/>
                  <a:gd name="T25" fmla="*/ 13 h 44"/>
                  <a:gd name="T26" fmla="*/ 72 w 80"/>
                  <a:gd name="T27" fmla="*/ 42 h 44"/>
                  <a:gd name="T28" fmla="*/ 78 w 80"/>
                  <a:gd name="T29" fmla="*/ 43 h 44"/>
                  <a:gd name="T30" fmla="*/ 77 w 80"/>
                  <a:gd name="T31" fmla="*/ 36 h 44"/>
                  <a:gd name="T32" fmla="*/ 43 w 80"/>
                  <a:gd name="T33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44">
                    <a:moveTo>
                      <a:pt x="43" y="2"/>
                    </a:moveTo>
                    <a:cubicBezTo>
                      <a:pt x="43" y="2"/>
                      <a:pt x="43" y="2"/>
                      <a:pt x="43" y="1"/>
                    </a:cubicBezTo>
                    <a:cubicBezTo>
                      <a:pt x="42" y="1"/>
                      <a:pt x="41" y="0"/>
                      <a:pt x="40" y="0"/>
                    </a:cubicBezTo>
                    <a:cubicBezTo>
                      <a:pt x="39" y="0"/>
                      <a:pt x="38" y="1"/>
                      <a:pt x="37" y="1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0" y="38"/>
                      <a:pt x="0" y="41"/>
                      <a:pt x="2" y="43"/>
                    </a:cubicBezTo>
                    <a:cubicBezTo>
                      <a:pt x="3" y="44"/>
                      <a:pt x="6" y="44"/>
                      <a:pt x="8" y="4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2"/>
                      <a:pt x="38" y="43"/>
                      <a:pt x="40" y="43"/>
                    </a:cubicBezTo>
                    <a:cubicBezTo>
                      <a:pt x="42" y="43"/>
                      <a:pt x="44" y="42"/>
                      <a:pt x="44" y="40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4" y="44"/>
                      <a:pt x="77" y="44"/>
                      <a:pt x="78" y="43"/>
                    </a:cubicBezTo>
                    <a:cubicBezTo>
                      <a:pt x="80" y="41"/>
                      <a:pt x="79" y="38"/>
                      <a:pt x="77" y="36"/>
                    </a:cubicBezTo>
                    <a:lnTo>
                      <a:pt x="4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0" name="Freeform 490"/>
              <p:cNvSpPr>
                <a:spLocks noEditPoints="1"/>
              </p:cNvSpPr>
              <p:nvPr/>
            </p:nvSpPr>
            <p:spPr bwMode="auto">
              <a:xfrm>
                <a:off x="2326" y="2428"/>
                <a:ext cx="118" cy="141"/>
              </a:xfrm>
              <a:custGeom>
                <a:avLst/>
                <a:gdLst>
                  <a:gd name="T0" fmla="*/ 0 w 108"/>
                  <a:gd name="T1" fmla="*/ 15 h 129"/>
                  <a:gd name="T2" fmla="*/ 10 w 108"/>
                  <a:gd name="T3" fmla="*/ 15 h 129"/>
                  <a:gd name="T4" fmla="*/ 15 w 108"/>
                  <a:gd name="T5" fmla="*/ 21 h 129"/>
                  <a:gd name="T6" fmla="*/ 10 w 108"/>
                  <a:gd name="T7" fmla="*/ 26 h 129"/>
                  <a:gd name="T8" fmla="*/ 0 w 108"/>
                  <a:gd name="T9" fmla="*/ 26 h 129"/>
                  <a:gd name="T10" fmla="*/ 0 w 108"/>
                  <a:gd name="T11" fmla="*/ 57 h 129"/>
                  <a:gd name="T12" fmla="*/ 10 w 108"/>
                  <a:gd name="T13" fmla="*/ 57 h 129"/>
                  <a:gd name="T14" fmla="*/ 15 w 108"/>
                  <a:gd name="T15" fmla="*/ 62 h 129"/>
                  <a:gd name="T16" fmla="*/ 10 w 108"/>
                  <a:gd name="T17" fmla="*/ 68 h 129"/>
                  <a:gd name="T18" fmla="*/ 0 w 108"/>
                  <a:gd name="T19" fmla="*/ 68 h 129"/>
                  <a:gd name="T20" fmla="*/ 0 w 108"/>
                  <a:gd name="T21" fmla="*/ 102 h 129"/>
                  <a:gd name="T22" fmla="*/ 10 w 108"/>
                  <a:gd name="T23" fmla="*/ 102 h 129"/>
                  <a:gd name="T24" fmla="*/ 15 w 108"/>
                  <a:gd name="T25" fmla="*/ 108 h 129"/>
                  <a:gd name="T26" fmla="*/ 10 w 108"/>
                  <a:gd name="T27" fmla="*/ 113 h 129"/>
                  <a:gd name="T28" fmla="*/ 0 w 108"/>
                  <a:gd name="T29" fmla="*/ 113 h 129"/>
                  <a:gd name="T30" fmla="*/ 0 w 108"/>
                  <a:gd name="T31" fmla="*/ 129 h 129"/>
                  <a:gd name="T32" fmla="*/ 108 w 108"/>
                  <a:gd name="T33" fmla="*/ 129 h 129"/>
                  <a:gd name="T34" fmla="*/ 108 w 108"/>
                  <a:gd name="T35" fmla="*/ 0 h 129"/>
                  <a:gd name="T36" fmla="*/ 0 w 108"/>
                  <a:gd name="T37" fmla="*/ 0 h 129"/>
                  <a:gd name="T38" fmla="*/ 0 w 108"/>
                  <a:gd name="T39" fmla="*/ 15 h 129"/>
                  <a:gd name="T40" fmla="*/ 22 w 108"/>
                  <a:gd name="T41" fmla="*/ 90 h 129"/>
                  <a:gd name="T42" fmla="*/ 42 w 108"/>
                  <a:gd name="T43" fmla="*/ 82 h 129"/>
                  <a:gd name="T44" fmla="*/ 46 w 108"/>
                  <a:gd name="T45" fmla="*/ 77 h 129"/>
                  <a:gd name="T46" fmla="*/ 48 w 108"/>
                  <a:gd name="T47" fmla="*/ 72 h 129"/>
                  <a:gd name="T48" fmla="*/ 48 w 108"/>
                  <a:gd name="T49" fmla="*/ 70 h 129"/>
                  <a:gd name="T50" fmla="*/ 35 w 108"/>
                  <a:gd name="T51" fmla="*/ 62 h 129"/>
                  <a:gd name="T52" fmla="*/ 36 w 108"/>
                  <a:gd name="T53" fmla="*/ 62 h 129"/>
                  <a:gd name="T54" fmla="*/ 44 w 108"/>
                  <a:gd name="T55" fmla="*/ 50 h 129"/>
                  <a:gd name="T56" fmla="*/ 43 w 108"/>
                  <a:gd name="T57" fmla="*/ 45 h 129"/>
                  <a:gd name="T58" fmla="*/ 48 w 108"/>
                  <a:gd name="T59" fmla="*/ 32 h 129"/>
                  <a:gd name="T60" fmla="*/ 64 w 108"/>
                  <a:gd name="T61" fmla="*/ 30 h 129"/>
                  <a:gd name="T62" fmla="*/ 71 w 108"/>
                  <a:gd name="T63" fmla="*/ 35 h 129"/>
                  <a:gd name="T64" fmla="*/ 73 w 108"/>
                  <a:gd name="T65" fmla="*/ 41 h 129"/>
                  <a:gd name="T66" fmla="*/ 73 w 108"/>
                  <a:gd name="T67" fmla="*/ 52 h 129"/>
                  <a:gd name="T68" fmla="*/ 81 w 108"/>
                  <a:gd name="T69" fmla="*/ 62 h 129"/>
                  <a:gd name="T70" fmla="*/ 69 w 108"/>
                  <a:gd name="T71" fmla="*/ 70 h 129"/>
                  <a:gd name="T72" fmla="*/ 70 w 108"/>
                  <a:gd name="T73" fmla="*/ 75 h 129"/>
                  <a:gd name="T74" fmla="*/ 71 w 108"/>
                  <a:gd name="T75" fmla="*/ 76 h 129"/>
                  <a:gd name="T76" fmla="*/ 77 w 108"/>
                  <a:gd name="T77" fmla="*/ 83 h 129"/>
                  <a:gd name="T78" fmla="*/ 94 w 108"/>
                  <a:gd name="T79" fmla="*/ 90 h 129"/>
                  <a:gd name="T80" fmla="*/ 98 w 108"/>
                  <a:gd name="T81" fmla="*/ 96 h 129"/>
                  <a:gd name="T82" fmla="*/ 19 w 108"/>
                  <a:gd name="T83" fmla="*/ 96 h 129"/>
                  <a:gd name="T84" fmla="*/ 22 w 108"/>
                  <a:gd name="T85" fmla="*/ 9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8" h="129">
                    <a:moveTo>
                      <a:pt x="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3" y="15"/>
                      <a:pt x="15" y="17"/>
                      <a:pt x="15" y="21"/>
                    </a:cubicBezTo>
                    <a:cubicBezTo>
                      <a:pt x="15" y="24"/>
                      <a:pt x="13" y="26"/>
                      <a:pt x="1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3" y="57"/>
                      <a:pt x="15" y="59"/>
                      <a:pt x="15" y="62"/>
                    </a:cubicBezTo>
                    <a:cubicBezTo>
                      <a:pt x="15" y="66"/>
                      <a:pt x="13" y="68"/>
                      <a:pt x="1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10" y="102"/>
                      <a:pt x="10" y="102"/>
                      <a:pt x="10" y="102"/>
                    </a:cubicBezTo>
                    <a:cubicBezTo>
                      <a:pt x="13" y="102"/>
                      <a:pt x="15" y="104"/>
                      <a:pt x="15" y="108"/>
                    </a:cubicBezTo>
                    <a:cubicBezTo>
                      <a:pt x="15" y="111"/>
                      <a:pt x="13" y="113"/>
                      <a:pt x="10" y="113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08" y="129"/>
                      <a:pt x="108" y="129"/>
                      <a:pt x="108" y="129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  <a:moveTo>
                      <a:pt x="22" y="90"/>
                    </a:moveTo>
                    <a:cubicBezTo>
                      <a:pt x="29" y="87"/>
                      <a:pt x="38" y="85"/>
                      <a:pt x="42" y="82"/>
                    </a:cubicBezTo>
                    <a:cubicBezTo>
                      <a:pt x="46" y="80"/>
                      <a:pt x="46" y="77"/>
                      <a:pt x="46" y="77"/>
                    </a:cubicBezTo>
                    <a:cubicBezTo>
                      <a:pt x="47" y="77"/>
                      <a:pt x="48" y="75"/>
                      <a:pt x="48" y="72"/>
                    </a:cubicBezTo>
                    <a:cubicBezTo>
                      <a:pt x="48" y="71"/>
                      <a:pt x="48" y="71"/>
                      <a:pt x="48" y="70"/>
                    </a:cubicBezTo>
                    <a:cubicBezTo>
                      <a:pt x="42" y="69"/>
                      <a:pt x="38" y="67"/>
                      <a:pt x="35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42" y="60"/>
                      <a:pt x="43" y="55"/>
                      <a:pt x="44" y="50"/>
                    </a:cubicBezTo>
                    <a:cubicBezTo>
                      <a:pt x="44" y="48"/>
                      <a:pt x="43" y="47"/>
                      <a:pt x="43" y="45"/>
                    </a:cubicBezTo>
                    <a:cubicBezTo>
                      <a:pt x="43" y="40"/>
                      <a:pt x="44" y="36"/>
                      <a:pt x="48" y="32"/>
                    </a:cubicBezTo>
                    <a:cubicBezTo>
                      <a:pt x="53" y="29"/>
                      <a:pt x="58" y="28"/>
                      <a:pt x="64" y="30"/>
                    </a:cubicBezTo>
                    <a:cubicBezTo>
                      <a:pt x="66" y="32"/>
                      <a:pt x="69" y="32"/>
                      <a:pt x="71" y="35"/>
                    </a:cubicBezTo>
                    <a:cubicBezTo>
                      <a:pt x="73" y="37"/>
                      <a:pt x="73" y="39"/>
                      <a:pt x="73" y="41"/>
                    </a:cubicBezTo>
                    <a:cubicBezTo>
                      <a:pt x="73" y="45"/>
                      <a:pt x="73" y="48"/>
                      <a:pt x="73" y="52"/>
                    </a:cubicBezTo>
                    <a:cubicBezTo>
                      <a:pt x="74" y="57"/>
                      <a:pt x="76" y="60"/>
                      <a:pt x="81" y="62"/>
                    </a:cubicBezTo>
                    <a:cubicBezTo>
                      <a:pt x="78" y="67"/>
                      <a:pt x="74" y="69"/>
                      <a:pt x="69" y="70"/>
                    </a:cubicBezTo>
                    <a:cubicBezTo>
                      <a:pt x="69" y="75"/>
                      <a:pt x="70" y="75"/>
                      <a:pt x="70" y="75"/>
                    </a:cubicBezTo>
                    <a:cubicBezTo>
                      <a:pt x="71" y="76"/>
                      <a:pt x="71" y="76"/>
                      <a:pt x="71" y="76"/>
                    </a:cubicBezTo>
                    <a:cubicBezTo>
                      <a:pt x="72" y="79"/>
                      <a:pt x="74" y="82"/>
                      <a:pt x="77" y="83"/>
                    </a:cubicBezTo>
                    <a:cubicBezTo>
                      <a:pt x="82" y="85"/>
                      <a:pt x="88" y="88"/>
                      <a:pt x="94" y="90"/>
                    </a:cubicBezTo>
                    <a:cubicBezTo>
                      <a:pt x="96" y="91"/>
                      <a:pt x="98" y="93"/>
                      <a:pt x="98" y="96"/>
                    </a:cubicBezTo>
                    <a:cubicBezTo>
                      <a:pt x="71" y="96"/>
                      <a:pt x="45" y="96"/>
                      <a:pt x="19" y="96"/>
                    </a:cubicBezTo>
                    <a:cubicBezTo>
                      <a:pt x="19" y="93"/>
                      <a:pt x="20" y="91"/>
                      <a:pt x="22" y="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1" name="Freeform 491"/>
              <p:cNvSpPr>
                <a:spLocks/>
              </p:cNvSpPr>
              <p:nvPr/>
            </p:nvSpPr>
            <p:spPr bwMode="auto">
              <a:xfrm>
                <a:off x="2320" y="2447"/>
                <a:ext cx="20" cy="7"/>
              </a:xfrm>
              <a:custGeom>
                <a:avLst/>
                <a:gdLst>
                  <a:gd name="T0" fmla="*/ 14 w 18"/>
                  <a:gd name="T1" fmla="*/ 0 h 7"/>
                  <a:gd name="T2" fmla="*/ 4 w 18"/>
                  <a:gd name="T3" fmla="*/ 0 h 7"/>
                  <a:gd name="T4" fmla="*/ 0 w 18"/>
                  <a:gd name="T5" fmla="*/ 4 h 7"/>
                  <a:gd name="T6" fmla="*/ 4 w 18"/>
                  <a:gd name="T7" fmla="*/ 7 h 7"/>
                  <a:gd name="T8" fmla="*/ 14 w 18"/>
                  <a:gd name="T9" fmla="*/ 7 h 7"/>
                  <a:gd name="T10" fmla="*/ 18 w 18"/>
                  <a:gd name="T11" fmla="*/ 4 h 7"/>
                  <a:gd name="T12" fmla="*/ 14 w 1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6" y="7"/>
                      <a:pt x="18" y="5"/>
                      <a:pt x="18" y="4"/>
                    </a:cubicBezTo>
                    <a:cubicBezTo>
                      <a:pt x="18" y="2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2" name="Freeform 492"/>
              <p:cNvSpPr>
                <a:spLocks/>
              </p:cNvSpPr>
              <p:nvPr/>
            </p:nvSpPr>
            <p:spPr bwMode="auto">
              <a:xfrm>
                <a:off x="2320" y="2492"/>
                <a:ext cx="20" cy="8"/>
              </a:xfrm>
              <a:custGeom>
                <a:avLst/>
                <a:gdLst>
                  <a:gd name="T0" fmla="*/ 14 w 18"/>
                  <a:gd name="T1" fmla="*/ 0 h 7"/>
                  <a:gd name="T2" fmla="*/ 4 w 18"/>
                  <a:gd name="T3" fmla="*/ 0 h 7"/>
                  <a:gd name="T4" fmla="*/ 0 w 18"/>
                  <a:gd name="T5" fmla="*/ 3 h 7"/>
                  <a:gd name="T6" fmla="*/ 4 w 18"/>
                  <a:gd name="T7" fmla="*/ 7 h 7"/>
                  <a:gd name="T8" fmla="*/ 14 w 18"/>
                  <a:gd name="T9" fmla="*/ 7 h 7"/>
                  <a:gd name="T10" fmla="*/ 18 w 18"/>
                  <a:gd name="T11" fmla="*/ 3 h 7"/>
                  <a:gd name="T12" fmla="*/ 14 w 1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7">
                    <a:moveTo>
                      <a:pt x="1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6" y="7"/>
                      <a:pt x="18" y="5"/>
                      <a:pt x="18" y="3"/>
                    </a:cubicBezTo>
                    <a:cubicBezTo>
                      <a:pt x="18" y="2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3" name="Freeform 493"/>
              <p:cNvSpPr>
                <a:spLocks/>
              </p:cNvSpPr>
              <p:nvPr/>
            </p:nvSpPr>
            <p:spPr bwMode="auto">
              <a:xfrm>
                <a:off x="2320" y="2543"/>
                <a:ext cx="20" cy="6"/>
              </a:xfrm>
              <a:custGeom>
                <a:avLst/>
                <a:gdLst>
                  <a:gd name="T0" fmla="*/ 14 w 18"/>
                  <a:gd name="T1" fmla="*/ 0 h 6"/>
                  <a:gd name="T2" fmla="*/ 4 w 18"/>
                  <a:gd name="T3" fmla="*/ 0 h 6"/>
                  <a:gd name="T4" fmla="*/ 0 w 18"/>
                  <a:gd name="T5" fmla="*/ 3 h 6"/>
                  <a:gd name="T6" fmla="*/ 4 w 18"/>
                  <a:gd name="T7" fmla="*/ 6 h 6"/>
                  <a:gd name="T8" fmla="*/ 14 w 18"/>
                  <a:gd name="T9" fmla="*/ 6 h 6"/>
                  <a:gd name="T10" fmla="*/ 18 w 18"/>
                  <a:gd name="T11" fmla="*/ 3 h 6"/>
                  <a:gd name="T12" fmla="*/ 14 w 1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1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5"/>
                      <a:pt x="2" y="6"/>
                      <a:pt x="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6"/>
                      <a:pt x="18" y="5"/>
                      <a:pt x="18" y="3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4" name="Freeform 494"/>
              <p:cNvSpPr>
                <a:spLocks/>
              </p:cNvSpPr>
              <p:nvPr/>
            </p:nvSpPr>
            <p:spPr bwMode="auto">
              <a:xfrm>
                <a:off x="1873" y="2449"/>
                <a:ext cx="128" cy="88"/>
              </a:xfrm>
              <a:custGeom>
                <a:avLst/>
                <a:gdLst>
                  <a:gd name="T0" fmla="*/ 0 w 128"/>
                  <a:gd name="T1" fmla="*/ 88 h 88"/>
                  <a:gd name="T2" fmla="*/ 12 w 128"/>
                  <a:gd name="T3" fmla="*/ 88 h 88"/>
                  <a:gd name="T4" fmla="*/ 12 w 128"/>
                  <a:gd name="T5" fmla="*/ 14 h 88"/>
                  <a:gd name="T6" fmla="*/ 128 w 128"/>
                  <a:gd name="T7" fmla="*/ 14 h 88"/>
                  <a:gd name="T8" fmla="*/ 128 w 128"/>
                  <a:gd name="T9" fmla="*/ 0 h 88"/>
                  <a:gd name="T10" fmla="*/ 0 w 128"/>
                  <a:gd name="T11" fmla="*/ 0 h 88"/>
                  <a:gd name="T12" fmla="*/ 0 w 128"/>
                  <a:gd name="T13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88">
                    <a:moveTo>
                      <a:pt x="0" y="88"/>
                    </a:moveTo>
                    <a:lnTo>
                      <a:pt x="12" y="88"/>
                    </a:lnTo>
                    <a:lnTo>
                      <a:pt x="12" y="14"/>
                    </a:lnTo>
                    <a:lnTo>
                      <a:pt x="128" y="14"/>
                    </a:lnTo>
                    <a:lnTo>
                      <a:pt x="128" y="0"/>
                    </a:lnTo>
                    <a:lnTo>
                      <a:pt x="0" y="0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5" name="Freeform 495"/>
              <p:cNvSpPr>
                <a:spLocks/>
              </p:cNvSpPr>
              <p:nvPr/>
            </p:nvSpPr>
            <p:spPr bwMode="auto">
              <a:xfrm>
                <a:off x="1903" y="2484"/>
                <a:ext cx="46" cy="41"/>
              </a:xfrm>
              <a:custGeom>
                <a:avLst/>
                <a:gdLst>
                  <a:gd name="T0" fmla="*/ 41 w 43"/>
                  <a:gd name="T1" fmla="*/ 35 h 38"/>
                  <a:gd name="T2" fmla="*/ 39 w 43"/>
                  <a:gd name="T3" fmla="*/ 34 h 38"/>
                  <a:gd name="T4" fmla="*/ 30 w 43"/>
                  <a:gd name="T5" fmla="*/ 30 h 38"/>
                  <a:gd name="T6" fmla="*/ 28 w 43"/>
                  <a:gd name="T7" fmla="*/ 27 h 38"/>
                  <a:gd name="T8" fmla="*/ 27 w 43"/>
                  <a:gd name="T9" fmla="*/ 26 h 38"/>
                  <a:gd name="T10" fmla="*/ 27 w 43"/>
                  <a:gd name="T11" fmla="*/ 21 h 38"/>
                  <a:gd name="T12" fmla="*/ 29 w 43"/>
                  <a:gd name="T13" fmla="*/ 16 h 38"/>
                  <a:gd name="T14" fmla="*/ 29 w 43"/>
                  <a:gd name="T15" fmla="*/ 13 h 38"/>
                  <a:gd name="T16" fmla="*/ 29 w 43"/>
                  <a:gd name="T17" fmla="*/ 12 h 38"/>
                  <a:gd name="T18" fmla="*/ 29 w 43"/>
                  <a:gd name="T19" fmla="*/ 7 h 38"/>
                  <a:gd name="T20" fmla="*/ 28 w 43"/>
                  <a:gd name="T21" fmla="*/ 4 h 38"/>
                  <a:gd name="T22" fmla="*/ 27 w 43"/>
                  <a:gd name="T23" fmla="*/ 3 h 38"/>
                  <a:gd name="T24" fmla="*/ 27 w 43"/>
                  <a:gd name="T25" fmla="*/ 0 h 38"/>
                  <a:gd name="T26" fmla="*/ 22 w 43"/>
                  <a:gd name="T27" fmla="*/ 2 h 38"/>
                  <a:gd name="T28" fmla="*/ 16 w 43"/>
                  <a:gd name="T29" fmla="*/ 3 h 38"/>
                  <a:gd name="T30" fmla="*/ 13 w 43"/>
                  <a:gd name="T31" fmla="*/ 7 h 38"/>
                  <a:gd name="T32" fmla="*/ 13 w 43"/>
                  <a:gd name="T33" fmla="*/ 13 h 38"/>
                  <a:gd name="T34" fmla="*/ 13 w 43"/>
                  <a:gd name="T35" fmla="*/ 13 h 38"/>
                  <a:gd name="T36" fmla="*/ 13 w 43"/>
                  <a:gd name="T37" fmla="*/ 16 h 38"/>
                  <a:gd name="T38" fmla="*/ 15 w 43"/>
                  <a:gd name="T39" fmla="*/ 21 h 38"/>
                  <a:gd name="T40" fmla="*/ 15 w 43"/>
                  <a:gd name="T41" fmla="*/ 26 h 38"/>
                  <a:gd name="T42" fmla="*/ 14 w 43"/>
                  <a:gd name="T43" fmla="*/ 27 h 38"/>
                  <a:gd name="T44" fmla="*/ 12 w 43"/>
                  <a:gd name="T45" fmla="*/ 30 h 38"/>
                  <a:gd name="T46" fmla="*/ 1 w 43"/>
                  <a:gd name="T47" fmla="*/ 35 h 38"/>
                  <a:gd name="T48" fmla="*/ 0 w 43"/>
                  <a:gd name="T49" fmla="*/ 38 h 38"/>
                  <a:gd name="T50" fmla="*/ 21 w 43"/>
                  <a:gd name="T51" fmla="*/ 38 h 38"/>
                  <a:gd name="T52" fmla="*/ 18 w 43"/>
                  <a:gd name="T53" fmla="*/ 32 h 38"/>
                  <a:gd name="T54" fmla="*/ 15 w 43"/>
                  <a:gd name="T55" fmla="*/ 27 h 38"/>
                  <a:gd name="T56" fmla="*/ 20 w 43"/>
                  <a:gd name="T57" fmla="*/ 28 h 38"/>
                  <a:gd name="T58" fmla="*/ 21 w 43"/>
                  <a:gd name="T59" fmla="*/ 28 h 38"/>
                  <a:gd name="T60" fmla="*/ 27 w 43"/>
                  <a:gd name="T61" fmla="*/ 27 h 38"/>
                  <a:gd name="T62" fmla="*/ 24 w 43"/>
                  <a:gd name="T63" fmla="*/ 32 h 38"/>
                  <a:gd name="T64" fmla="*/ 21 w 43"/>
                  <a:gd name="T65" fmla="*/ 38 h 38"/>
                  <a:gd name="T66" fmla="*/ 42 w 43"/>
                  <a:gd name="T67" fmla="*/ 38 h 38"/>
                  <a:gd name="T68" fmla="*/ 41 w 43"/>
                  <a:gd name="T69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3" h="38">
                    <a:moveTo>
                      <a:pt x="41" y="35"/>
                    </a:moveTo>
                    <a:cubicBezTo>
                      <a:pt x="41" y="35"/>
                      <a:pt x="40" y="35"/>
                      <a:pt x="39" y="34"/>
                    </a:cubicBezTo>
                    <a:cubicBezTo>
                      <a:pt x="36" y="33"/>
                      <a:pt x="33" y="31"/>
                      <a:pt x="30" y="30"/>
                    </a:cubicBezTo>
                    <a:cubicBezTo>
                      <a:pt x="29" y="29"/>
                      <a:pt x="28" y="28"/>
                      <a:pt x="28" y="27"/>
                    </a:cubicBezTo>
                    <a:cubicBezTo>
                      <a:pt x="28" y="27"/>
                      <a:pt x="28" y="26"/>
                      <a:pt x="27" y="26"/>
                    </a:cubicBezTo>
                    <a:cubicBezTo>
                      <a:pt x="27" y="24"/>
                      <a:pt x="27" y="25"/>
                      <a:pt x="27" y="21"/>
                    </a:cubicBezTo>
                    <a:cubicBezTo>
                      <a:pt x="28" y="17"/>
                      <a:pt x="28" y="19"/>
                      <a:pt x="29" y="16"/>
                    </a:cubicBezTo>
                    <a:cubicBezTo>
                      <a:pt x="30" y="13"/>
                      <a:pt x="30" y="13"/>
                      <a:pt x="29" y="13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1"/>
                      <a:pt x="29" y="9"/>
                      <a:pt x="29" y="7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2"/>
                      <a:pt x="22" y="2"/>
                      <a:pt x="22" y="2"/>
                    </a:cubicBezTo>
                    <a:cubicBezTo>
                      <a:pt x="22" y="2"/>
                      <a:pt x="18" y="2"/>
                      <a:pt x="16" y="3"/>
                    </a:cubicBezTo>
                    <a:cubicBezTo>
                      <a:pt x="14" y="3"/>
                      <a:pt x="13" y="5"/>
                      <a:pt x="13" y="7"/>
                    </a:cubicBezTo>
                    <a:cubicBezTo>
                      <a:pt x="13" y="9"/>
                      <a:pt x="13" y="12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2" y="13"/>
                      <a:pt x="13" y="15"/>
                      <a:pt x="13" y="16"/>
                    </a:cubicBezTo>
                    <a:cubicBezTo>
                      <a:pt x="14" y="18"/>
                      <a:pt x="14" y="17"/>
                      <a:pt x="15" y="21"/>
                    </a:cubicBezTo>
                    <a:cubicBezTo>
                      <a:pt x="16" y="26"/>
                      <a:pt x="16" y="24"/>
                      <a:pt x="15" y="26"/>
                    </a:cubicBezTo>
                    <a:cubicBezTo>
                      <a:pt x="14" y="26"/>
                      <a:pt x="14" y="27"/>
                      <a:pt x="14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9" y="31"/>
                      <a:pt x="5" y="33"/>
                      <a:pt x="1" y="35"/>
                    </a:cubicBezTo>
                    <a:cubicBezTo>
                      <a:pt x="0" y="36"/>
                      <a:pt x="0" y="36"/>
                      <a:pt x="0" y="38"/>
                    </a:cubicBezTo>
                    <a:cubicBezTo>
                      <a:pt x="7" y="38"/>
                      <a:pt x="14" y="38"/>
                      <a:pt x="21" y="38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8" y="38"/>
                      <a:pt x="35" y="38"/>
                      <a:pt x="42" y="38"/>
                    </a:cubicBezTo>
                    <a:cubicBezTo>
                      <a:pt x="43" y="37"/>
                      <a:pt x="42" y="36"/>
                      <a:pt x="41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6" name="Freeform 496"/>
              <p:cNvSpPr>
                <a:spLocks noEditPoints="1"/>
              </p:cNvSpPr>
              <p:nvPr/>
            </p:nvSpPr>
            <p:spPr bwMode="auto">
              <a:xfrm>
                <a:off x="1889" y="2467"/>
                <a:ext cx="122" cy="84"/>
              </a:xfrm>
              <a:custGeom>
                <a:avLst/>
                <a:gdLst>
                  <a:gd name="T0" fmla="*/ 0 w 112"/>
                  <a:gd name="T1" fmla="*/ 0 h 77"/>
                  <a:gd name="T2" fmla="*/ 0 w 112"/>
                  <a:gd name="T3" fmla="*/ 64 h 77"/>
                  <a:gd name="T4" fmla="*/ 0 w 112"/>
                  <a:gd name="T5" fmla="*/ 77 h 77"/>
                  <a:gd name="T6" fmla="*/ 112 w 112"/>
                  <a:gd name="T7" fmla="*/ 77 h 77"/>
                  <a:gd name="T8" fmla="*/ 112 w 112"/>
                  <a:gd name="T9" fmla="*/ 0 h 77"/>
                  <a:gd name="T10" fmla="*/ 102 w 112"/>
                  <a:gd name="T11" fmla="*/ 0 h 77"/>
                  <a:gd name="T12" fmla="*/ 0 w 112"/>
                  <a:gd name="T13" fmla="*/ 0 h 77"/>
                  <a:gd name="T14" fmla="*/ 55 w 112"/>
                  <a:gd name="T15" fmla="*/ 53 h 77"/>
                  <a:gd name="T16" fmla="*/ 47 w 112"/>
                  <a:gd name="T17" fmla="*/ 59 h 77"/>
                  <a:gd name="T18" fmla="*/ 18 w 112"/>
                  <a:gd name="T19" fmla="*/ 59 h 77"/>
                  <a:gd name="T20" fmla="*/ 11 w 112"/>
                  <a:gd name="T21" fmla="*/ 53 h 77"/>
                  <a:gd name="T22" fmla="*/ 11 w 112"/>
                  <a:gd name="T23" fmla="*/ 15 h 77"/>
                  <a:gd name="T24" fmla="*/ 18 w 112"/>
                  <a:gd name="T25" fmla="*/ 9 h 77"/>
                  <a:gd name="T26" fmla="*/ 47 w 112"/>
                  <a:gd name="T27" fmla="*/ 9 h 77"/>
                  <a:gd name="T28" fmla="*/ 55 w 112"/>
                  <a:gd name="T29" fmla="*/ 15 h 77"/>
                  <a:gd name="T30" fmla="*/ 55 w 112"/>
                  <a:gd name="T31" fmla="*/ 53 h 77"/>
                  <a:gd name="T32" fmla="*/ 102 w 112"/>
                  <a:gd name="T33" fmla="*/ 51 h 77"/>
                  <a:gd name="T34" fmla="*/ 102 w 112"/>
                  <a:gd name="T35" fmla="*/ 51 h 77"/>
                  <a:gd name="T36" fmla="*/ 66 w 112"/>
                  <a:gd name="T37" fmla="*/ 51 h 77"/>
                  <a:gd name="T38" fmla="*/ 64 w 112"/>
                  <a:gd name="T39" fmla="*/ 48 h 77"/>
                  <a:gd name="T40" fmla="*/ 66 w 112"/>
                  <a:gd name="T41" fmla="*/ 45 h 77"/>
                  <a:gd name="T42" fmla="*/ 102 w 112"/>
                  <a:gd name="T43" fmla="*/ 45 h 77"/>
                  <a:gd name="T44" fmla="*/ 102 w 112"/>
                  <a:gd name="T45" fmla="*/ 45 h 77"/>
                  <a:gd name="T46" fmla="*/ 103 w 112"/>
                  <a:gd name="T47" fmla="*/ 48 h 77"/>
                  <a:gd name="T48" fmla="*/ 102 w 112"/>
                  <a:gd name="T49" fmla="*/ 51 h 77"/>
                  <a:gd name="T50" fmla="*/ 102 w 112"/>
                  <a:gd name="T51" fmla="*/ 34 h 77"/>
                  <a:gd name="T52" fmla="*/ 102 w 112"/>
                  <a:gd name="T53" fmla="*/ 34 h 77"/>
                  <a:gd name="T54" fmla="*/ 66 w 112"/>
                  <a:gd name="T55" fmla="*/ 34 h 77"/>
                  <a:gd name="T56" fmla="*/ 64 w 112"/>
                  <a:gd name="T57" fmla="*/ 31 h 77"/>
                  <a:gd name="T58" fmla="*/ 66 w 112"/>
                  <a:gd name="T59" fmla="*/ 29 h 77"/>
                  <a:gd name="T60" fmla="*/ 102 w 112"/>
                  <a:gd name="T61" fmla="*/ 29 h 77"/>
                  <a:gd name="T62" fmla="*/ 102 w 112"/>
                  <a:gd name="T63" fmla="*/ 29 h 77"/>
                  <a:gd name="T64" fmla="*/ 103 w 112"/>
                  <a:gd name="T65" fmla="*/ 31 h 77"/>
                  <a:gd name="T66" fmla="*/ 102 w 112"/>
                  <a:gd name="T67" fmla="*/ 34 h 77"/>
                  <a:gd name="T68" fmla="*/ 103 w 112"/>
                  <a:gd name="T69" fmla="*/ 15 h 77"/>
                  <a:gd name="T70" fmla="*/ 102 w 112"/>
                  <a:gd name="T71" fmla="*/ 18 h 77"/>
                  <a:gd name="T72" fmla="*/ 102 w 112"/>
                  <a:gd name="T73" fmla="*/ 18 h 77"/>
                  <a:gd name="T74" fmla="*/ 66 w 112"/>
                  <a:gd name="T75" fmla="*/ 18 h 77"/>
                  <a:gd name="T76" fmla="*/ 64 w 112"/>
                  <a:gd name="T77" fmla="*/ 15 h 77"/>
                  <a:gd name="T78" fmla="*/ 66 w 112"/>
                  <a:gd name="T79" fmla="*/ 12 h 77"/>
                  <a:gd name="T80" fmla="*/ 102 w 112"/>
                  <a:gd name="T81" fmla="*/ 12 h 77"/>
                  <a:gd name="T82" fmla="*/ 102 w 112"/>
                  <a:gd name="T83" fmla="*/ 12 h 77"/>
                  <a:gd name="T84" fmla="*/ 103 w 112"/>
                  <a:gd name="T85" fmla="*/ 1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2" h="77">
                    <a:moveTo>
                      <a:pt x="0" y="0"/>
                    </a:moveTo>
                    <a:cubicBezTo>
                      <a:pt x="0" y="64"/>
                      <a:pt x="0" y="64"/>
                      <a:pt x="0" y="64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12" y="77"/>
                      <a:pt x="112" y="77"/>
                      <a:pt x="112" y="77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02" y="0"/>
                      <a:pt x="102" y="0"/>
                      <a:pt x="102" y="0"/>
                    </a:cubicBezTo>
                    <a:lnTo>
                      <a:pt x="0" y="0"/>
                    </a:lnTo>
                    <a:close/>
                    <a:moveTo>
                      <a:pt x="55" y="53"/>
                    </a:moveTo>
                    <a:cubicBezTo>
                      <a:pt x="55" y="56"/>
                      <a:pt x="52" y="59"/>
                      <a:pt x="47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4" y="59"/>
                      <a:pt x="11" y="56"/>
                      <a:pt x="11" y="5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2"/>
                      <a:pt x="14" y="9"/>
                      <a:pt x="18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2" y="9"/>
                      <a:pt x="55" y="12"/>
                      <a:pt x="55" y="15"/>
                    </a:cubicBezTo>
                    <a:lnTo>
                      <a:pt x="55" y="53"/>
                    </a:lnTo>
                    <a:close/>
                    <a:moveTo>
                      <a:pt x="102" y="51"/>
                    </a:moveTo>
                    <a:cubicBezTo>
                      <a:pt x="102" y="51"/>
                      <a:pt x="102" y="51"/>
                      <a:pt x="102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5" y="51"/>
                      <a:pt x="64" y="50"/>
                      <a:pt x="64" y="48"/>
                    </a:cubicBezTo>
                    <a:cubicBezTo>
                      <a:pt x="64" y="47"/>
                      <a:pt x="65" y="45"/>
                      <a:pt x="66" y="45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103" y="45"/>
                      <a:pt x="103" y="47"/>
                      <a:pt x="103" y="48"/>
                    </a:cubicBezTo>
                    <a:cubicBezTo>
                      <a:pt x="103" y="50"/>
                      <a:pt x="103" y="51"/>
                      <a:pt x="102" y="51"/>
                    </a:cubicBezTo>
                    <a:close/>
                    <a:moveTo>
                      <a:pt x="102" y="34"/>
                    </a:moveTo>
                    <a:cubicBezTo>
                      <a:pt x="102" y="34"/>
                      <a:pt x="102" y="34"/>
                      <a:pt x="102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5" y="34"/>
                      <a:pt x="64" y="33"/>
                      <a:pt x="64" y="31"/>
                    </a:cubicBezTo>
                    <a:cubicBezTo>
                      <a:pt x="64" y="30"/>
                      <a:pt x="65" y="29"/>
                      <a:pt x="66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3" y="29"/>
                      <a:pt x="103" y="30"/>
                      <a:pt x="103" y="31"/>
                    </a:cubicBezTo>
                    <a:cubicBezTo>
                      <a:pt x="103" y="33"/>
                      <a:pt x="103" y="34"/>
                      <a:pt x="102" y="34"/>
                    </a:cubicBezTo>
                    <a:close/>
                    <a:moveTo>
                      <a:pt x="103" y="15"/>
                    </a:moveTo>
                    <a:cubicBezTo>
                      <a:pt x="103" y="16"/>
                      <a:pt x="103" y="18"/>
                      <a:pt x="102" y="18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8"/>
                      <a:pt x="64" y="16"/>
                      <a:pt x="64" y="15"/>
                    </a:cubicBezTo>
                    <a:cubicBezTo>
                      <a:pt x="64" y="14"/>
                      <a:pt x="65" y="12"/>
                      <a:pt x="66" y="12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3" y="12"/>
                      <a:pt x="103" y="13"/>
                      <a:pt x="103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7" name="Freeform 497"/>
              <p:cNvSpPr>
                <a:spLocks/>
              </p:cNvSpPr>
              <p:nvPr/>
            </p:nvSpPr>
            <p:spPr bwMode="auto">
              <a:xfrm>
                <a:off x="1924" y="2514"/>
                <a:ext cx="4" cy="11"/>
              </a:xfrm>
              <a:custGeom>
                <a:avLst/>
                <a:gdLst>
                  <a:gd name="T0" fmla="*/ 0 w 4"/>
                  <a:gd name="T1" fmla="*/ 2 h 11"/>
                  <a:gd name="T2" fmla="*/ 1 w 4"/>
                  <a:gd name="T3" fmla="*/ 11 h 11"/>
                  <a:gd name="T4" fmla="*/ 4 w 4"/>
                  <a:gd name="T5" fmla="*/ 2 h 11"/>
                  <a:gd name="T6" fmla="*/ 1 w 4"/>
                  <a:gd name="T7" fmla="*/ 0 h 11"/>
                  <a:gd name="T8" fmla="*/ 0 w 4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2"/>
                    </a:moveTo>
                    <a:lnTo>
                      <a:pt x="1" y="11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8" name="Freeform 498"/>
              <p:cNvSpPr>
                <a:spLocks/>
              </p:cNvSpPr>
              <p:nvPr/>
            </p:nvSpPr>
            <p:spPr bwMode="auto">
              <a:xfrm>
                <a:off x="2513" y="2857"/>
                <a:ext cx="110" cy="168"/>
              </a:xfrm>
              <a:custGeom>
                <a:avLst/>
                <a:gdLst>
                  <a:gd name="T0" fmla="*/ 99 w 110"/>
                  <a:gd name="T1" fmla="*/ 0 h 168"/>
                  <a:gd name="T2" fmla="*/ 0 w 110"/>
                  <a:gd name="T3" fmla="*/ 99 h 168"/>
                  <a:gd name="T4" fmla="*/ 68 w 110"/>
                  <a:gd name="T5" fmla="*/ 168 h 168"/>
                  <a:gd name="T6" fmla="*/ 78 w 110"/>
                  <a:gd name="T7" fmla="*/ 159 h 168"/>
                  <a:gd name="T8" fmla="*/ 19 w 110"/>
                  <a:gd name="T9" fmla="*/ 101 h 168"/>
                  <a:gd name="T10" fmla="*/ 110 w 110"/>
                  <a:gd name="T11" fmla="*/ 10 h 168"/>
                  <a:gd name="T12" fmla="*/ 99 w 110"/>
                  <a:gd name="T13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0" h="168">
                    <a:moveTo>
                      <a:pt x="99" y="0"/>
                    </a:moveTo>
                    <a:lnTo>
                      <a:pt x="0" y="99"/>
                    </a:lnTo>
                    <a:lnTo>
                      <a:pt x="68" y="168"/>
                    </a:lnTo>
                    <a:lnTo>
                      <a:pt x="78" y="159"/>
                    </a:lnTo>
                    <a:lnTo>
                      <a:pt x="19" y="101"/>
                    </a:lnTo>
                    <a:lnTo>
                      <a:pt x="110" y="10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9" name="Freeform 499"/>
              <p:cNvSpPr>
                <a:spLocks noEditPoints="1"/>
              </p:cNvSpPr>
              <p:nvPr/>
            </p:nvSpPr>
            <p:spPr bwMode="auto">
              <a:xfrm>
                <a:off x="2540" y="2862"/>
                <a:ext cx="162" cy="161"/>
              </a:xfrm>
              <a:custGeom>
                <a:avLst/>
                <a:gdLst>
                  <a:gd name="T0" fmla="*/ 79 w 149"/>
                  <a:gd name="T1" fmla="*/ 8 h 148"/>
                  <a:gd name="T2" fmla="*/ 0 w 149"/>
                  <a:gd name="T3" fmla="*/ 88 h 148"/>
                  <a:gd name="T4" fmla="*/ 50 w 149"/>
                  <a:gd name="T5" fmla="*/ 138 h 148"/>
                  <a:gd name="T6" fmla="*/ 60 w 149"/>
                  <a:gd name="T7" fmla="*/ 148 h 148"/>
                  <a:gd name="T8" fmla="*/ 149 w 149"/>
                  <a:gd name="T9" fmla="*/ 60 h 148"/>
                  <a:gd name="T10" fmla="*/ 88 w 149"/>
                  <a:gd name="T11" fmla="*/ 0 h 148"/>
                  <a:gd name="T12" fmla="*/ 79 w 149"/>
                  <a:gd name="T13" fmla="*/ 8 h 148"/>
                  <a:gd name="T14" fmla="*/ 45 w 149"/>
                  <a:gd name="T15" fmla="*/ 106 h 148"/>
                  <a:gd name="T16" fmla="*/ 41 w 149"/>
                  <a:gd name="T17" fmla="*/ 105 h 148"/>
                  <a:gd name="T18" fmla="*/ 41 w 149"/>
                  <a:gd name="T19" fmla="*/ 102 h 148"/>
                  <a:gd name="T20" fmla="*/ 69 w 149"/>
                  <a:gd name="T21" fmla="*/ 73 h 148"/>
                  <a:gd name="T22" fmla="*/ 72 w 149"/>
                  <a:gd name="T23" fmla="*/ 74 h 148"/>
                  <a:gd name="T24" fmla="*/ 73 w 149"/>
                  <a:gd name="T25" fmla="*/ 77 h 148"/>
                  <a:gd name="T26" fmla="*/ 45 w 149"/>
                  <a:gd name="T27" fmla="*/ 106 h 148"/>
                  <a:gd name="T28" fmla="*/ 114 w 149"/>
                  <a:gd name="T29" fmla="*/ 68 h 148"/>
                  <a:gd name="T30" fmla="*/ 113 w 149"/>
                  <a:gd name="T31" fmla="*/ 72 h 148"/>
                  <a:gd name="T32" fmla="*/ 63 w 149"/>
                  <a:gd name="T33" fmla="*/ 123 h 148"/>
                  <a:gd name="T34" fmla="*/ 58 w 149"/>
                  <a:gd name="T35" fmla="*/ 123 h 148"/>
                  <a:gd name="T36" fmla="*/ 59 w 149"/>
                  <a:gd name="T37" fmla="*/ 119 h 148"/>
                  <a:gd name="T38" fmla="*/ 109 w 149"/>
                  <a:gd name="T39" fmla="*/ 68 h 148"/>
                  <a:gd name="T40" fmla="*/ 114 w 149"/>
                  <a:gd name="T41" fmla="*/ 68 h 148"/>
                  <a:gd name="T42" fmla="*/ 93 w 149"/>
                  <a:gd name="T43" fmla="*/ 19 h 148"/>
                  <a:gd name="T44" fmla="*/ 93 w 149"/>
                  <a:gd name="T45" fmla="*/ 22 h 148"/>
                  <a:gd name="T46" fmla="*/ 92 w 149"/>
                  <a:gd name="T47" fmla="*/ 24 h 148"/>
                  <a:gd name="T48" fmla="*/ 26 w 149"/>
                  <a:gd name="T49" fmla="*/ 90 h 148"/>
                  <a:gd name="T50" fmla="*/ 21 w 149"/>
                  <a:gd name="T51" fmla="*/ 91 h 148"/>
                  <a:gd name="T52" fmla="*/ 22 w 149"/>
                  <a:gd name="T53" fmla="*/ 86 h 148"/>
                  <a:gd name="T54" fmla="*/ 88 w 149"/>
                  <a:gd name="T55" fmla="*/ 20 h 148"/>
                  <a:gd name="T56" fmla="*/ 90 w 149"/>
                  <a:gd name="T57" fmla="*/ 18 h 148"/>
                  <a:gd name="T58" fmla="*/ 93 w 149"/>
                  <a:gd name="T59" fmla="*/ 1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9" h="148">
                    <a:moveTo>
                      <a:pt x="79" y="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50" y="138"/>
                      <a:pt x="50" y="138"/>
                      <a:pt x="50" y="138"/>
                    </a:cubicBezTo>
                    <a:cubicBezTo>
                      <a:pt x="60" y="148"/>
                      <a:pt x="60" y="148"/>
                      <a:pt x="60" y="148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88" y="0"/>
                      <a:pt x="88" y="0"/>
                      <a:pt x="88" y="0"/>
                    </a:cubicBezTo>
                    <a:lnTo>
                      <a:pt x="79" y="8"/>
                    </a:lnTo>
                    <a:close/>
                    <a:moveTo>
                      <a:pt x="45" y="106"/>
                    </a:moveTo>
                    <a:cubicBezTo>
                      <a:pt x="44" y="106"/>
                      <a:pt x="42" y="106"/>
                      <a:pt x="41" y="105"/>
                    </a:cubicBezTo>
                    <a:cubicBezTo>
                      <a:pt x="40" y="104"/>
                      <a:pt x="40" y="102"/>
                      <a:pt x="41" y="102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73"/>
                      <a:pt x="71" y="73"/>
                      <a:pt x="72" y="74"/>
                    </a:cubicBezTo>
                    <a:cubicBezTo>
                      <a:pt x="73" y="75"/>
                      <a:pt x="74" y="77"/>
                      <a:pt x="73" y="77"/>
                    </a:cubicBezTo>
                    <a:lnTo>
                      <a:pt x="45" y="106"/>
                    </a:lnTo>
                    <a:close/>
                    <a:moveTo>
                      <a:pt x="114" y="68"/>
                    </a:moveTo>
                    <a:cubicBezTo>
                      <a:pt x="115" y="69"/>
                      <a:pt x="115" y="71"/>
                      <a:pt x="113" y="72"/>
                    </a:cubicBezTo>
                    <a:cubicBezTo>
                      <a:pt x="63" y="123"/>
                      <a:pt x="63" y="123"/>
                      <a:pt x="63" y="123"/>
                    </a:cubicBezTo>
                    <a:cubicBezTo>
                      <a:pt x="61" y="124"/>
                      <a:pt x="59" y="124"/>
                      <a:pt x="58" y="123"/>
                    </a:cubicBezTo>
                    <a:cubicBezTo>
                      <a:pt x="57" y="122"/>
                      <a:pt x="57" y="120"/>
                      <a:pt x="59" y="119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10" y="67"/>
                      <a:pt x="112" y="67"/>
                      <a:pt x="114" y="68"/>
                    </a:cubicBezTo>
                    <a:close/>
                    <a:moveTo>
                      <a:pt x="93" y="19"/>
                    </a:moveTo>
                    <a:cubicBezTo>
                      <a:pt x="94" y="19"/>
                      <a:pt x="94" y="21"/>
                      <a:pt x="93" y="22"/>
                    </a:cubicBezTo>
                    <a:cubicBezTo>
                      <a:pt x="93" y="22"/>
                      <a:pt x="92" y="23"/>
                      <a:pt x="92" y="24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4" y="92"/>
                      <a:pt x="22" y="92"/>
                      <a:pt x="21" y="91"/>
                    </a:cubicBezTo>
                    <a:cubicBezTo>
                      <a:pt x="20" y="90"/>
                      <a:pt x="20" y="87"/>
                      <a:pt x="22" y="86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89" y="19"/>
                      <a:pt x="90" y="18"/>
                    </a:cubicBezTo>
                    <a:cubicBezTo>
                      <a:pt x="91" y="18"/>
                      <a:pt x="92" y="18"/>
                      <a:pt x="93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0" name="Freeform 500"/>
              <p:cNvSpPr>
                <a:spLocks/>
              </p:cNvSpPr>
              <p:nvPr/>
            </p:nvSpPr>
            <p:spPr bwMode="auto">
              <a:xfrm>
                <a:off x="2399" y="3090"/>
                <a:ext cx="24" cy="20"/>
              </a:xfrm>
              <a:custGeom>
                <a:avLst/>
                <a:gdLst>
                  <a:gd name="T0" fmla="*/ 0 w 22"/>
                  <a:gd name="T1" fmla="*/ 13 h 19"/>
                  <a:gd name="T2" fmla="*/ 18 w 22"/>
                  <a:gd name="T3" fmla="*/ 19 h 19"/>
                  <a:gd name="T4" fmla="*/ 22 w 22"/>
                  <a:gd name="T5" fmla="*/ 6 h 19"/>
                  <a:gd name="T6" fmla="*/ 0 w 22"/>
                  <a:gd name="T7" fmla="*/ 0 h 19"/>
                  <a:gd name="T8" fmla="*/ 0 w 22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0" y="13"/>
                    </a:moveTo>
                    <a:cubicBezTo>
                      <a:pt x="9" y="14"/>
                      <a:pt x="15" y="17"/>
                      <a:pt x="18" y="19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8" y="3"/>
                      <a:pt x="10" y="0"/>
                      <a:pt x="0" y="0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1" name="Freeform 501"/>
              <p:cNvSpPr>
                <a:spLocks/>
              </p:cNvSpPr>
              <p:nvPr/>
            </p:nvSpPr>
            <p:spPr bwMode="auto">
              <a:xfrm>
                <a:off x="2348" y="3092"/>
                <a:ext cx="27" cy="71"/>
              </a:xfrm>
              <a:custGeom>
                <a:avLst/>
                <a:gdLst>
                  <a:gd name="T0" fmla="*/ 0 w 25"/>
                  <a:gd name="T1" fmla="*/ 32 h 65"/>
                  <a:gd name="T2" fmla="*/ 25 w 25"/>
                  <a:gd name="T3" fmla="*/ 65 h 65"/>
                  <a:gd name="T4" fmla="*/ 25 w 25"/>
                  <a:gd name="T5" fmla="*/ 46 h 65"/>
                  <a:gd name="T6" fmla="*/ 17 w 25"/>
                  <a:gd name="T7" fmla="*/ 30 h 65"/>
                  <a:gd name="T8" fmla="*/ 25 w 25"/>
                  <a:gd name="T9" fmla="*/ 15 h 65"/>
                  <a:gd name="T10" fmla="*/ 25 w 25"/>
                  <a:gd name="T11" fmla="*/ 0 h 65"/>
                  <a:gd name="T12" fmla="*/ 0 w 25"/>
                  <a:gd name="T13" fmla="*/ 3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65">
                    <a:moveTo>
                      <a:pt x="0" y="32"/>
                    </a:moveTo>
                    <a:cubicBezTo>
                      <a:pt x="0" y="47"/>
                      <a:pt x="10" y="57"/>
                      <a:pt x="25" y="65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0" y="42"/>
                      <a:pt x="17" y="37"/>
                      <a:pt x="17" y="30"/>
                    </a:cubicBezTo>
                    <a:cubicBezTo>
                      <a:pt x="17" y="25"/>
                      <a:pt x="19" y="19"/>
                      <a:pt x="25" y="1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0" y="5"/>
                      <a:pt x="0" y="17"/>
                      <a:pt x="0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2" name="Freeform 502"/>
              <p:cNvSpPr>
                <a:spLocks/>
              </p:cNvSpPr>
              <p:nvPr/>
            </p:nvSpPr>
            <p:spPr bwMode="auto">
              <a:xfrm>
                <a:off x="2346" y="3209"/>
                <a:ext cx="29" cy="22"/>
              </a:xfrm>
              <a:custGeom>
                <a:avLst/>
                <a:gdLst>
                  <a:gd name="T0" fmla="*/ 0 w 27"/>
                  <a:gd name="T1" fmla="*/ 13 h 21"/>
                  <a:gd name="T2" fmla="*/ 27 w 27"/>
                  <a:gd name="T3" fmla="*/ 21 h 21"/>
                  <a:gd name="T4" fmla="*/ 27 w 27"/>
                  <a:gd name="T5" fmla="*/ 8 h 21"/>
                  <a:gd name="T6" fmla="*/ 4 w 27"/>
                  <a:gd name="T7" fmla="*/ 0 h 21"/>
                  <a:gd name="T8" fmla="*/ 0 w 27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1">
                    <a:moveTo>
                      <a:pt x="0" y="13"/>
                    </a:moveTo>
                    <a:cubicBezTo>
                      <a:pt x="6" y="17"/>
                      <a:pt x="16" y="21"/>
                      <a:pt x="27" y="21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18" y="7"/>
                      <a:pt x="10" y="3"/>
                      <a:pt x="4" y="0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3" name="Freeform 503"/>
              <p:cNvSpPr>
                <a:spLocks/>
              </p:cNvSpPr>
              <p:nvPr/>
            </p:nvSpPr>
            <p:spPr bwMode="auto">
              <a:xfrm>
                <a:off x="2399" y="3154"/>
                <a:ext cx="30" cy="75"/>
              </a:xfrm>
              <a:custGeom>
                <a:avLst/>
                <a:gdLst>
                  <a:gd name="T0" fmla="*/ 0 w 27"/>
                  <a:gd name="T1" fmla="*/ 0 h 69"/>
                  <a:gd name="T2" fmla="*/ 0 w 27"/>
                  <a:gd name="T3" fmla="*/ 18 h 69"/>
                  <a:gd name="T4" fmla="*/ 11 w 27"/>
                  <a:gd name="T5" fmla="*/ 36 h 69"/>
                  <a:gd name="T6" fmla="*/ 0 w 27"/>
                  <a:gd name="T7" fmla="*/ 54 h 69"/>
                  <a:gd name="T8" fmla="*/ 0 w 27"/>
                  <a:gd name="T9" fmla="*/ 69 h 69"/>
                  <a:gd name="T10" fmla="*/ 27 w 27"/>
                  <a:gd name="T11" fmla="*/ 35 h 69"/>
                  <a:gd name="T12" fmla="*/ 0 w 27"/>
                  <a:gd name="T1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69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8" y="22"/>
                      <a:pt x="11" y="28"/>
                      <a:pt x="11" y="36"/>
                    </a:cubicBezTo>
                    <a:cubicBezTo>
                      <a:pt x="11" y="44"/>
                      <a:pt x="7" y="51"/>
                      <a:pt x="0" y="54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9" y="64"/>
                      <a:pt x="27" y="50"/>
                      <a:pt x="27" y="35"/>
                    </a:cubicBezTo>
                    <a:cubicBezTo>
                      <a:pt x="27" y="18"/>
                      <a:pt x="18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4" name="Freeform 504"/>
              <p:cNvSpPr>
                <a:spLocks/>
              </p:cNvSpPr>
              <p:nvPr/>
            </p:nvSpPr>
            <p:spPr bwMode="auto">
              <a:xfrm>
                <a:off x="2380" y="3079"/>
                <a:ext cx="15" cy="163"/>
              </a:xfrm>
              <a:custGeom>
                <a:avLst/>
                <a:gdLst>
                  <a:gd name="T0" fmla="*/ 0 w 15"/>
                  <a:gd name="T1" fmla="*/ 12 h 163"/>
                  <a:gd name="T2" fmla="*/ 0 w 15"/>
                  <a:gd name="T3" fmla="*/ 27 h 163"/>
                  <a:gd name="T4" fmla="*/ 0 w 15"/>
                  <a:gd name="T5" fmla="*/ 66 h 163"/>
                  <a:gd name="T6" fmla="*/ 0 w 15"/>
                  <a:gd name="T7" fmla="*/ 85 h 163"/>
                  <a:gd name="T8" fmla="*/ 0 w 15"/>
                  <a:gd name="T9" fmla="*/ 138 h 163"/>
                  <a:gd name="T10" fmla="*/ 0 w 15"/>
                  <a:gd name="T11" fmla="*/ 154 h 163"/>
                  <a:gd name="T12" fmla="*/ 0 w 15"/>
                  <a:gd name="T13" fmla="*/ 163 h 163"/>
                  <a:gd name="T14" fmla="*/ 15 w 15"/>
                  <a:gd name="T15" fmla="*/ 163 h 163"/>
                  <a:gd name="T16" fmla="*/ 15 w 15"/>
                  <a:gd name="T17" fmla="*/ 151 h 163"/>
                  <a:gd name="T18" fmla="*/ 15 w 15"/>
                  <a:gd name="T19" fmla="*/ 136 h 163"/>
                  <a:gd name="T20" fmla="*/ 15 w 15"/>
                  <a:gd name="T21" fmla="*/ 91 h 163"/>
                  <a:gd name="T22" fmla="*/ 15 w 15"/>
                  <a:gd name="T23" fmla="*/ 73 h 163"/>
                  <a:gd name="T24" fmla="*/ 15 w 15"/>
                  <a:gd name="T25" fmla="*/ 25 h 163"/>
                  <a:gd name="T26" fmla="*/ 15 w 15"/>
                  <a:gd name="T27" fmla="*/ 11 h 163"/>
                  <a:gd name="T28" fmla="*/ 15 w 15"/>
                  <a:gd name="T29" fmla="*/ 0 h 163"/>
                  <a:gd name="T30" fmla="*/ 0 w 15"/>
                  <a:gd name="T31" fmla="*/ 0 h 163"/>
                  <a:gd name="T32" fmla="*/ 0 w 15"/>
                  <a:gd name="T33" fmla="*/ 1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63">
                    <a:moveTo>
                      <a:pt x="0" y="12"/>
                    </a:moveTo>
                    <a:lnTo>
                      <a:pt x="0" y="27"/>
                    </a:lnTo>
                    <a:lnTo>
                      <a:pt x="0" y="66"/>
                    </a:lnTo>
                    <a:lnTo>
                      <a:pt x="0" y="85"/>
                    </a:lnTo>
                    <a:lnTo>
                      <a:pt x="0" y="138"/>
                    </a:lnTo>
                    <a:lnTo>
                      <a:pt x="0" y="154"/>
                    </a:lnTo>
                    <a:lnTo>
                      <a:pt x="0" y="163"/>
                    </a:lnTo>
                    <a:lnTo>
                      <a:pt x="15" y="163"/>
                    </a:lnTo>
                    <a:lnTo>
                      <a:pt x="15" y="151"/>
                    </a:lnTo>
                    <a:lnTo>
                      <a:pt x="15" y="136"/>
                    </a:lnTo>
                    <a:lnTo>
                      <a:pt x="15" y="91"/>
                    </a:lnTo>
                    <a:lnTo>
                      <a:pt x="15" y="73"/>
                    </a:lnTo>
                    <a:lnTo>
                      <a:pt x="15" y="25"/>
                    </a:lnTo>
                    <a:lnTo>
                      <a:pt x="15" y="11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5" name="Freeform 505"/>
              <p:cNvSpPr>
                <a:spLocks noEditPoints="1"/>
              </p:cNvSpPr>
              <p:nvPr/>
            </p:nvSpPr>
            <p:spPr bwMode="auto">
              <a:xfrm>
                <a:off x="2104" y="3096"/>
                <a:ext cx="122" cy="31"/>
              </a:xfrm>
              <a:custGeom>
                <a:avLst/>
                <a:gdLst>
                  <a:gd name="T0" fmla="*/ 0 w 112"/>
                  <a:gd name="T1" fmla="*/ 28 h 28"/>
                  <a:gd name="T2" fmla="*/ 112 w 112"/>
                  <a:gd name="T3" fmla="*/ 28 h 28"/>
                  <a:gd name="T4" fmla="*/ 112 w 112"/>
                  <a:gd name="T5" fmla="*/ 0 h 28"/>
                  <a:gd name="T6" fmla="*/ 0 w 112"/>
                  <a:gd name="T7" fmla="*/ 0 h 28"/>
                  <a:gd name="T8" fmla="*/ 0 w 112"/>
                  <a:gd name="T9" fmla="*/ 28 h 28"/>
                  <a:gd name="T10" fmla="*/ 93 w 112"/>
                  <a:gd name="T11" fmla="*/ 9 h 28"/>
                  <a:gd name="T12" fmla="*/ 98 w 112"/>
                  <a:gd name="T13" fmla="*/ 14 h 28"/>
                  <a:gd name="T14" fmla="*/ 93 w 112"/>
                  <a:gd name="T15" fmla="*/ 19 h 28"/>
                  <a:gd name="T16" fmla="*/ 89 w 112"/>
                  <a:gd name="T17" fmla="*/ 14 h 28"/>
                  <a:gd name="T18" fmla="*/ 93 w 112"/>
                  <a:gd name="T19" fmla="*/ 9 h 28"/>
                  <a:gd name="T20" fmla="*/ 20 w 112"/>
                  <a:gd name="T21" fmla="*/ 9 h 28"/>
                  <a:gd name="T22" fmla="*/ 25 w 112"/>
                  <a:gd name="T23" fmla="*/ 14 h 28"/>
                  <a:gd name="T24" fmla="*/ 20 w 112"/>
                  <a:gd name="T25" fmla="*/ 19 h 28"/>
                  <a:gd name="T26" fmla="*/ 15 w 112"/>
                  <a:gd name="T27" fmla="*/ 14 h 28"/>
                  <a:gd name="T28" fmla="*/ 20 w 112"/>
                  <a:gd name="T29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2" h="28">
                    <a:moveTo>
                      <a:pt x="0" y="28"/>
                    </a:moveTo>
                    <a:cubicBezTo>
                      <a:pt x="112" y="28"/>
                      <a:pt x="112" y="28"/>
                      <a:pt x="112" y="28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8"/>
                    </a:lnTo>
                    <a:close/>
                    <a:moveTo>
                      <a:pt x="93" y="9"/>
                    </a:moveTo>
                    <a:cubicBezTo>
                      <a:pt x="96" y="9"/>
                      <a:pt x="98" y="11"/>
                      <a:pt x="98" y="14"/>
                    </a:cubicBezTo>
                    <a:cubicBezTo>
                      <a:pt x="98" y="17"/>
                      <a:pt x="96" y="19"/>
                      <a:pt x="93" y="19"/>
                    </a:cubicBezTo>
                    <a:cubicBezTo>
                      <a:pt x="91" y="19"/>
                      <a:pt x="89" y="17"/>
                      <a:pt x="89" y="14"/>
                    </a:cubicBezTo>
                    <a:cubicBezTo>
                      <a:pt x="89" y="11"/>
                      <a:pt x="91" y="9"/>
                      <a:pt x="93" y="9"/>
                    </a:cubicBezTo>
                    <a:close/>
                    <a:moveTo>
                      <a:pt x="20" y="9"/>
                    </a:moveTo>
                    <a:cubicBezTo>
                      <a:pt x="23" y="9"/>
                      <a:pt x="25" y="11"/>
                      <a:pt x="25" y="14"/>
                    </a:cubicBezTo>
                    <a:cubicBezTo>
                      <a:pt x="25" y="17"/>
                      <a:pt x="23" y="19"/>
                      <a:pt x="20" y="19"/>
                    </a:cubicBezTo>
                    <a:cubicBezTo>
                      <a:pt x="17" y="19"/>
                      <a:pt x="15" y="17"/>
                      <a:pt x="15" y="14"/>
                    </a:cubicBezTo>
                    <a:cubicBezTo>
                      <a:pt x="15" y="11"/>
                      <a:pt x="17" y="9"/>
                      <a:pt x="2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6" name="Freeform 506"/>
              <p:cNvSpPr>
                <a:spLocks noEditPoints="1"/>
              </p:cNvSpPr>
              <p:nvPr/>
            </p:nvSpPr>
            <p:spPr bwMode="auto">
              <a:xfrm>
                <a:off x="2104" y="3140"/>
                <a:ext cx="122" cy="81"/>
              </a:xfrm>
              <a:custGeom>
                <a:avLst/>
                <a:gdLst>
                  <a:gd name="T0" fmla="*/ 0 w 112"/>
                  <a:gd name="T1" fmla="*/ 74 h 74"/>
                  <a:gd name="T2" fmla="*/ 112 w 112"/>
                  <a:gd name="T3" fmla="*/ 74 h 74"/>
                  <a:gd name="T4" fmla="*/ 112 w 112"/>
                  <a:gd name="T5" fmla="*/ 0 h 74"/>
                  <a:gd name="T6" fmla="*/ 0 w 112"/>
                  <a:gd name="T7" fmla="*/ 0 h 74"/>
                  <a:gd name="T8" fmla="*/ 0 w 112"/>
                  <a:gd name="T9" fmla="*/ 74 h 74"/>
                  <a:gd name="T10" fmla="*/ 56 w 112"/>
                  <a:gd name="T11" fmla="*/ 47 h 74"/>
                  <a:gd name="T12" fmla="*/ 69 w 112"/>
                  <a:gd name="T13" fmla="*/ 47 h 74"/>
                  <a:gd name="T14" fmla="*/ 69 w 112"/>
                  <a:gd name="T15" fmla="*/ 51 h 74"/>
                  <a:gd name="T16" fmla="*/ 70 w 112"/>
                  <a:gd name="T17" fmla="*/ 54 h 74"/>
                  <a:gd name="T18" fmla="*/ 72 w 112"/>
                  <a:gd name="T19" fmla="*/ 55 h 74"/>
                  <a:gd name="T20" fmla="*/ 75 w 112"/>
                  <a:gd name="T21" fmla="*/ 54 h 74"/>
                  <a:gd name="T22" fmla="*/ 75 w 112"/>
                  <a:gd name="T23" fmla="*/ 52 h 74"/>
                  <a:gd name="T24" fmla="*/ 75 w 112"/>
                  <a:gd name="T25" fmla="*/ 41 h 74"/>
                  <a:gd name="T26" fmla="*/ 75 w 112"/>
                  <a:gd name="T27" fmla="*/ 38 h 74"/>
                  <a:gd name="T28" fmla="*/ 72 w 112"/>
                  <a:gd name="T29" fmla="*/ 37 h 74"/>
                  <a:gd name="T30" fmla="*/ 70 w 112"/>
                  <a:gd name="T31" fmla="*/ 38 h 74"/>
                  <a:gd name="T32" fmla="*/ 69 w 112"/>
                  <a:gd name="T33" fmla="*/ 41 h 74"/>
                  <a:gd name="T34" fmla="*/ 57 w 112"/>
                  <a:gd name="T35" fmla="*/ 41 h 74"/>
                  <a:gd name="T36" fmla="*/ 57 w 112"/>
                  <a:gd name="T37" fmla="*/ 14 h 74"/>
                  <a:gd name="T38" fmla="*/ 88 w 112"/>
                  <a:gd name="T39" fmla="*/ 14 h 74"/>
                  <a:gd name="T40" fmla="*/ 88 w 112"/>
                  <a:gd name="T41" fmla="*/ 23 h 74"/>
                  <a:gd name="T42" fmla="*/ 68 w 112"/>
                  <a:gd name="T43" fmla="*/ 23 h 74"/>
                  <a:gd name="T44" fmla="*/ 68 w 112"/>
                  <a:gd name="T45" fmla="*/ 31 h 74"/>
                  <a:gd name="T46" fmla="*/ 72 w 112"/>
                  <a:gd name="T47" fmla="*/ 29 h 74"/>
                  <a:gd name="T48" fmla="*/ 76 w 112"/>
                  <a:gd name="T49" fmla="*/ 29 h 74"/>
                  <a:gd name="T50" fmla="*/ 86 w 112"/>
                  <a:gd name="T51" fmla="*/ 32 h 74"/>
                  <a:gd name="T52" fmla="*/ 89 w 112"/>
                  <a:gd name="T53" fmla="*/ 42 h 74"/>
                  <a:gd name="T54" fmla="*/ 89 w 112"/>
                  <a:gd name="T55" fmla="*/ 48 h 74"/>
                  <a:gd name="T56" fmla="*/ 85 w 112"/>
                  <a:gd name="T57" fmla="*/ 60 h 74"/>
                  <a:gd name="T58" fmla="*/ 72 w 112"/>
                  <a:gd name="T59" fmla="*/ 64 h 74"/>
                  <a:gd name="T60" fmla="*/ 60 w 112"/>
                  <a:gd name="T61" fmla="*/ 60 h 74"/>
                  <a:gd name="T62" fmla="*/ 56 w 112"/>
                  <a:gd name="T63" fmla="*/ 50 h 74"/>
                  <a:gd name="T64" fmla="*/ 56 w 112"/>
                  <a:gd name="T65" fmla="*/ 47 h 74"/>
                  <a:gd name="T66" fmla="*/ 21 w 112"/>
                  <a:gd name="T67" fmla="*/ 19 h 74"/>
                  <a:gd name="T68" fmla="*/ 21 w 112"/>
                  <a:gd name="T69" fmla="*/ 19 h 74"/>
                  <a:gd name="T70" fmla="*/ 28 w 112"/>
                  <a:gd name="T71" fmla="*/ 18 h 74"/>
                  <a:gd name="T72" fmla="*/ 32 w 112"/>
                  <a:gd name="T73" fmla="*/ 14 h 74"/>
                  <a:gd name="T74" fmla="*/ 44 w 112"/>
                  <a:gd name="T75" fmla="*/ 14 h 74"/>
                  <a:gd name="T76" fmla="*/ 44 w 112"/>
                  <a:gd name="T77" fmla="*/ 63 h 74"/>
                  <a:gd name="T78" fmla="*/ 31 w 112"/>
                  <a:gd name="T79" fmla="*/ 63 h 74"/>
                  <a:gd name="T80" fmla="*/ 31 w 112"/>
                  <a:gd name="T81" fmla="*/ 26 h 74"/>
                  <a:gd name="T82" fmla="*/ 27 w 112"/>
                  <a:gd name="T83" fmla="*/ 27 h 74"/>
                  <a:gd name="T84" fmla="*/ 26 w 112"/>
                  <a:gd name="T85" fmla="*/ 27 h 74"/>
                  <a:gd name="T86" fmla="*/ 21 w 112"/>
                  <a:gd name="T87" fmla="*/ 27 h 74"/>
                  <a:gd name="T88" fmla="*/ 21 w 112"/>
                  <a:gd name="T89" fmla="*/ 1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74">
                    <a:moveTo>
                      <a:pt x="0" y="74"/>
                    </a:moveTo>
                    <a:cubicBezTo>
                      <a:pt x="112" y="74"/>
                      <a:pt x="112" y="74"/>
                      <a:pt x="112" y="74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74"/>
                    </a:lnTo>
                    <a:close/>
                    <a:moveTo>
                      <a:pt x="56" y="47"/>
                    </a:move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51"/>
                      <a:pt x="69" y="51"/>
                      <a:pt x="69" y="51"/>
                    </a:cubicBezTo>
                    <a:cubicBezTo>
                      <a:pt x="69" y="52"/>
                      <a:pt x="69" y="53"/>
                      <a:pt x="70" y="54"/>
                    </a:cubicBezTo>
                    <a:cubicBezTo>
                      <a:pt x="70" y="55"/>
                      <a:pt x="71" y="55"/>
                      <a:pt x="72" y="55"/>
                    </a:cubicBezTo>
                    <a:cubicBezTo>
                      <a:pt x="73" y="55"/>
                      <a:pt x="74" y="55"/>
                      <a:pt x="75" y="54"/>
                    </a:cubicBezTo>
                    <a:cubicBezTo>
                      <a:pt x="75" y="54"/>
                      <a:pt x="75" y="53"/>
                      <a:pt x="75" y="52"/>
                    </a:cubicBezTo>
                    <a:cubicBezTo>
                      <a:pt x="75" y="41"/>
                      <a:pt x="75" y="41"/>
                      <a:pt x="75" y="41"/>
                    </a:cubicBezTo>
                    <a:cubicBezTo>
                      <a:pt x="75" y="40"/>
                      <a:pt x="75" y="39"/>
                      <a:pt x="75" y="38"/>
                    </a:cubicBezTo>
                    <a:cubicBezTo>
                      <a:pt x="74" y="38"/>
                      <a:pt x="73" y="37"/>
                      <a:pt x="72" y="37"/>
                    </a:cubicBezTo>
                    <a:cubicBezTo>
                      <a:pt x="71" y="37"/>
                      <a:pt x="70" y="38"/>
                      <a:pt x="70" y="38"/>
                    </a:cubicBezTo>
                    <a:cubicBezTo>
                      <a:pt x="69" y="39"/>
                      <a:pt x="69" y="40"/>
                      <a:pt x="69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9" y="30"/>
                      <a:pt x="70" y="29"/>
                      <a:pt x="72" y="29"/>
                    </a:cubicBezTo>
                    <a:cubicBezTo>
                      <a:pt x="73" y="29"/>
                      <a:pt x="75" y="29"/>
                      <a:pt x="76" y="29"/>
                    </a:cubicBezTo>
                    <a:cubicBezTo>
                      <a:pt x="80" y="29"/>
                      <a:pt x="84" y="30"/>
                      <a:pt x="86" y="32"/>
                    </a:cubicBezTo>
                    <a:cubicBezTo>
                      <a:pt x="88" y="34"/>
                      <a:pt x="89" y="37"/>
                      <a:pt x="89" y="42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89" y="53"/>
                      <a:pt x="88" y="57"/>
                      <a:pt x="85" y="60"/>
                    </a:cubicBezTo>
                    <a:cubicBezTo>
                      <a:pt x="82" y="62"/>
                      <a:pt x="78" y="64"/>
                      <a:pt x="72" y="64"/>
                    </a:cubicBezTo>
                    <a:cubicBezTo>
                      <a:pt x="66" y="64"/>
                      <a:pt x="62" y="62"/>
                      <a:pt x="60" y="60"/>
                    </a:cubicBezTo>
                    <a:cubicBezTo>
                      <a:pt x="57" y="58"/>
                      <a:pt x="56" y="54"/>
                      <a:pt x="56" y="50"/>
                    </a:cubicBezTo>
                    <a:lnTo>
                      <a:pt x="56" y="47"/>
                    </a:ln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4" y="19"/>
                      <a:pt x="26" y="19"/>
                      <a:pt x="28" y="18"/>
                    </a:cubicBezTo>
                    <a:cubicBezTo>
                      <a:pt x="30" y="17"/>
                      <a:pt x="31" y="16"/>
                      <a:pt x="32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9" y="27"/>
                      <a:pt x="28" y="27"/>
                      <a:pt x="27" y="27"/>
                    </a:cubicBezTo>
                    <a:cubicBezTo>
                      <a:pt x="27" y="27"/>
                      <a:pt x="26" y="27"/>
                      <a:pt x="26" y="27"/>
                    </a:cubicBezTo>
                    <a:cubicBezTo>
                      <a:pt x="21" y="27"/>
                      <a:pt x="21" y="27"/>
                      <a:pt x="21" y="27"/>
                    </a:cubicBezTo>
                    <a:lnTo>
                      <a:pt x="2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7" name="Freeform 507"/>
              <p:cNvSpPr>
                <a:spLocks/>
              </p:cNvSpPr>
              <p:nvPr/>
            </p:nvSpPr>
            <p:spPr bwMode="auto">
              <a:xfrm>
                <a:off x="1655" y="2873"/>
                <a:ext cx="132" cy="132"/>
              </a:xfrm>
              <a:custGeom>
                <a:avLst/>
                <a:gdLst>
                  <a:gd name="T0" fmla="*/ 60 w 121"/>
                  <a:gd name="T1" fmla="*/ 59 h 121"/>
                  <a:gd name="T2" fmla="*/ 85 w 121"/>
                  <a:gd name="T3" fmla="*/ 5 h 121"/>
                  <a:gd name="T4" fmla="*/ 60 w 121"/>
                  <a:gd name="T5" fmla="*/ 0 h 121"/>
                  <a:gd name="T6" fmla="*/ 0 w 121"/>
                  <a:gd name="T7" fmla="*/ 61 h 121"/>
                  <a:gd name="T8" fmla="*/ 60 w 121"/>
                  <a:gd name="T9" fmla="*/ 121 h 121"/>
                  <a:gd name="T10" fmla="*/ 121 w 121"/>
                  <a:gd name="T11" fmla="*/ 61 h 121"/>
                  <a:gd name="T12" fmla="*/ 120 w 121"/>
                  <a:gd name="T13" fmla="*/ 53 h 121"/>
                  <a:gd name="T14" fmla="*/ 60 w 121"/>
                  <a:gd name="T15" fmla="*/ 5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1" h="121">
                    <a:moveTo>
                      <a:pt x="60" y="59"/>
                    </a:moveTo>
                    <a:cubicBezTo>
                      <a:pt x="85" y="5"/>
                      <a:pt x="85" y="5"/>
                      <a:pt x="85" y="5"/>
                    </a:cubicBezTo>
                    <a:cubicBezTo>
                      <a:pt x="78" y="2"/>
                      <a:pt x="69" y="0"/>
                      <a:pt x="60" y="0"/>
                    </a:cubicBezTo>
                    <a:cubicBezTo>
                      <a:pt x="27" y="0"/>
                      <a:pt x="0" y="27"/>
                      <a:pt x="0" y="61"/>
                    </a:cubicBezTo>
                    <a:cubicBezTo>
                      <a:pt x="0" y="94"/>
                      <a:pt x="27" y="121"/>
                      <a:pt x="60" y="121"/>
                    </a:cubicBezTo>
                    <a:cubicBezTo>
                      <a:pt x="94" y="121"/>
                      <a:pt x="121" y="94"/>
                      <a:pt x="121" y="61"/>
                    </a:cubicBezTo>
                    <a:cubicBezTo>
                      <a:pt x="121" y="58"/>
                      <a:pt x="121" y="56"/>
                      <a:pt x="120" y="53"/>
                    </a:cubicBezTo>
                    <a:lnTo>
                      <a:pt x="60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8" name="Freeform 508"/>
              <p:cNvSpPr>
                <a:spLocks/>
              </p:cNvSpPr>
              <p:nvPr/>
            </p:nvSpPr>
            <p:spPr bwMode="auto">
              <a:xfrm>
                <a:off x="1733" y="2873"/>
                <a:ext cx="65" cy="55"/>
              </a:xfrm>
              <a:custGeom>
                <a:avLst/>
                <a:gdLst>
                  <a:gd name="T0" fmla="*/ 27 w 60"/>
                  <a:gd name="T1" fmla="*/ 0 h 51"/>
                  <a:gd name="T2" fmla="*/ 0 w 60"/>
                  <a:gd name="T3" fmla="*/ 51 h 51"/>
                  <a:gd name="T4" fmla="*/ 60 w 60"/>
                  <a:gd name="T5" fmla="*/ 44 h 51"/>
                  <a:gd name="T6" fmla="*/ 50 w 60"/>
                  <a:gd name="T7" fmla="*/ 18 h 51"/>
                  <a:gd name="T8" fmla="*/ 27 w 60"/>
                  <a:gd name="T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1">
                    <a:moveTo>
                      <a:pt x="27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4"/>
                      <a:pt x="57" y="28"/>
                      <a:pt x="50" y="18"/>
                    </a:cubicBezTo>
                    <a:cubicBezTo>
                      <a:pt x="42" y="7"/>
                      <a:pt x="27" y="0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9" name="Freeform 509"/>
              <p:cNvSpPr>
                <a:spLocks/>
              </p:cNvSpPr>
              <p:nvPr/>
            </p:nvSpPr>
            <p:spPr bwMode="auto">
              <a:xfrm>
                <a:off x="1919" y="3090"/>
                <a:ext cx="103" cy="145"/>
              </a:xfrm>
              <a:custGeom>
                <a:avLst/>
                <a:gdLst>
                  <a:gd name="T0" fmla="*/ 29 w 95"/>
                  <a:gd name="T1" fmla="*/ 0 h 133"/>
                  <a:gd name="T2" fmla="*/ 0 w 95"/>
                  <a:gd name="T3" fmla="*/ 7 h 133"/>
                  <a:gd name="T4" fmla="*/ 0 w 95"/>
                  <a:gd name="T5" fmla="*/ 9 h 133"/>
                  <a:gd name="T6" fmla="*/ 1 w 95"/>
                  <a:gd name="T7" fmla="*/ 10 h 133"/>
                  <a:gd name="T8" fmla="*/ 29 w 95"/>
                  <a:gd name="T9" fmla="*/ 4 h 133"/>
                  <a:gd name="T10" fmla="*/ 91 w 95"/>
                  <a:gd name="T11" fmla="*/ 67 h 133"/>
                  <a:gd name="T12" fmla="*/ 29 w 95"/>
                  <a:gd name="T13" fmla="*/ 130 h 133"/>
                  <a:gd name="T14" fmla="*/ 13 w 95"/>
                  <a:gd name="T15" fmla="*/ 128 h 133"/>
                  <a:gd name="T16" fmla="*/ 9 w 95"/>
                  <a:gd name="T17" fmla="*/ 127 h 133"/>
                  <a:gd name="T18" fmla="*/ 12 w 95"/>
                  <a:gd name="T19" fmla="*/ 129 h 133"/>
                  <a:gd name="T20" fmla="*/ 15 w 95"/>
                  <a:gd name="T21" fmla="*/ 132 h 133"/>
                  <a:gd name="T22" fmla="*/ 18 w 95"/>
                  <a:gd name="T23" fmla="*/ 133 h 133"/>
                  <a:gd name="T24" fmla="*/ 29 w 95"/>
                  <a:gd name="T25" fmla="*/ 133 h 133"/>
                  <a:gd name="T26" fmla="*/ 95 w 95"/>
                  <a:gd name="T27" fmla="*/ 67 h 133"/>
                  <a:gd name="T28" fmla="*/ 29 w 95"/>
                  <a:gd name="T2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133">
                    <a:moveTo>
                      <a:pt x="29" y="0"/>
                    </a:moveTo>
                    <a:cubicBezTo>
                      <a:pt x="18" y="0"/>
                      <a:pt x="9" y="3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9" y="6"/>
                      <a:pt x="19" y="4"/>
                      <a:pt x="29" y="4"/>
                    </a:cubicBezTo>
                    <a:cubicBezTo>
                      <a:pt x="63" y="4"/>
                      <a:pt x="91" y="32"/>
                      <a:pt x="91" y="67"/>
                    </a:cubicBezTo>
                    <a:cubicBezTo>
                      <a:pt x="91" y="102"/>
                      <a:pt x="63" y="130"/>
                      <a:pt x="29" y="130"/>
                    </a:cubicBezTo>
                    <a:cubicBezTo>
                      <a:pt x="23" y="130"/>
                      <a:pt x="18" y="129"/>
                      <a:pt x="13" y="128"/>
                    </a:cubicBezTo>
                    <a:cubicBezTo>
                      <a:pt x="12" y="127"/>
                      <a:pt x="10" y="127"/>
                      <a:pt x="9" y="127"/>
                    </a:cubicBezTo>
                    <a:cubicBezTo>
                      <a:pt x="12" y="129"/>
                      <a:pt x="12" y="129"/>
                      <a:pt x="12" y="129"/>
                    </a:cubicBezTo>
                    <a:cubicBezTo>
                      <a:pt x="15" y="132"/>
                      <a:pt x="15" y="132"/>
                      <a:pt x="15" y="132"/>
                    </a:cubicBezTo>
                    <a:cubicBezTo>
                      <a:pt x="16" y="132"/>
                      <a:pt x="17" y="132"/>
                      <a:pt x="18" y="133"/>
                    </a:cubicBezTo>
                    <a:cubicBezTo>
                      <a:pt x="21" y="133"/>
                      <a:pt x="25" y="133"/>
                      <a:pt x="29" y="133"/>
                    </a:cubicBezTo>
                    <a:cubicBezTo>
                      <a:pt x="65" y="133"/>
                      <a:pt x="95" y="104"/>
                      <a:pt x="95" y="67"/>
                    </a:cubicBezTo>
                    <a:cubicBezTo>
                      <a:pt x="95" y="30"/>
                      <a:pt x="65" y="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0" name="Freeform 510"/>
              <p:cNvSpPr>
                <a:spLocks noEditPoints="1"/>
              </p:cNvSpPr>
              <p:nvPr/>
            </p:nvSpPr>
            <p:spPr bwMode="auto">
              <a:xfrm>
                <a:off x="1903" y="3104"/>
                <a:ext cx="105" cy="118"/>
              </a:xfrm>
              <a:custGeom>
                <a:avLst/>
                <a:gdLst>
                  <a:gd name="T0" fmla="*/ 44 w 97"/>
                  <a:gd name="T1" fmla="*/ 0 h 108"/>
                  <a:gd name="T2" fmla="*/ 19 w 97"/>
                  <a:gd name="T3" fmla="*/ 6 h 108"/>
                  <a:gd name="T4" fmla="*/ 36 w 97"/>
                  <a:gd name="T5" fmla="*/ 53 h 108"/>
                  <a:gd name="T6" fmla="*/ 38 w 97"/>
                  <a:gd name="T7" fmla="*/ 61 h 108"/>
                  <a:gd name="T8" fmla="*/ 31 w 97"/>
                  <a:gd name="T9" fmla="*/ 58 h 108"/>
                  <a:gd name="T10" fmla="*/ 12 w 97"/>
                  <a:gd name="T11" fmla="*/ 49 h 108"/>
                  <a:gd name="T12" fmla="*/ 14 w 97"/>
                  <a:gd name="T13" fmla="*/ 98 h 108"/>
                  <a:gd name="T14" fmla="*/ 44 w 97"/>
                  <a:gd name="T15" fmla="*/ 108 h 108"/>
                  <a:gd name="T16" fmla="*/ 97 w 97"/>
                  <a:gd name="T17" fmla="*/ 54 h 108"/>
                  <a:gd name="T18" fmla="*/ 44 w 97"/>
                  <a:gd name="T19" fmla="*/ 0 h 108"/>
                  <a:gd name="T20" fmla="*/ 72 w 97"/>
                  <a:gd name="T21" fmla="*/ 58 h 108"/>
                  <a:gd name="T22" fmla="*/ 48 w 97"/>
                  <a:gd name="T23" fmla="*/ 58 h 108"/>
                  <a:gd name="T24" fmla="*/ 44 w 97"/>
                  <a:gd name="T25" fmla="*/ 60 h 108"/>
                  <a:gd name="T26" fmla="*/ 38 w 97"/>
                  <a:gd name="T27" fmla="*/ 54 h 108"/>
                  <a:gd name="T28" fmla="*/ 40 w 97"/>
                  <a:gd name="T29" fmla="*/ 49 h 108"/>
                  <a:gd name="T30" fmla="*/ 40 w 97"/>
                  <a:gd name="T31" fmla="*/ 9 h 108"/>
                  <a:gd name="T32" fmla="*/ 44 w 97"/>
                  <a:gd name="T33" fmla="*/ 5 h 108"/>
                  <a:gd name="T34" fmla="*/ 48 w 97"/>
                  <a:gd name="T35" fmla="*/ 9 h 108"/>
                  <a:gd name="T36" fmla="*/ 48 w 97"/>
                  <a:gd name="T37" fmla="*/ 49 h 108"/>
                  <a:gd name="T38" fmla="*/ 48 w 97"/>
                  <a:gd name="T39" fmla="*/ 50 h 108"/>
                  <a:gd name="T40" fmla="*/ 72 w 97"/>
                  <a:gd name="T41" fmla="*/ 50 h 108"/>
                  <a:gd name="T42" fmla="*/ 76 w 97"/>
                  <a:gd name="T43" fmla="*/ 54 h 108"/>
                  <a:gd name="T44" fmla="*/ 72 w 97"/>
                  <a:gd name="T45" fmla="*/ 5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" h="108">
                    <a:moveTo>
                      <a:pt x="44" y="0"/>
                    </a:moveTo>
                    <a:cubicBezTo>
                      <a:pt x="35" y="0"/>
                      <a:pt x="27" y="2"/>
                      <a:pt x="19" y="6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8" y="57"/>
                      <a:pt x="0" y="77"/>
                      <a:pt x="14" y="98"/>
                    </a:cubicBezTo>
                    <a:cubicBezTo>
                      <a:pt x="22" y="104"/>
                      <a:pt x="33" y="108"/>
                      <a:pt x="44" y="108"/>
                    </a:cubicBezTo>
                    <a:cubicBezTo>
                      <a:pt x="73" y="108"/>
                      <a:pt x="97" y="84"/>
                      <a:pt x="97" y="54"/>
                    </a:cubicBezTo>
                    <a:cubicBezTo>
                      <a:pt x="97" y="24"/>
                      <a:pt x="73" y="0"/>
                      <a:pt x="44" y="0"/>
                    </a:cubicBezTo>
                    <a:close/>
                    <a:moveTo>
                      <a:pt x="72" y="58"/>
                    </a:moveTo>
                    <a:cubicBezTo>
                      <a:pt x="48" y="58"/>
                      <a:pt x="48" y="58"/>
                      <a:pt x="48" y="58"/>
                    </a:cubicBezTo>
                    <a:cubicBezTo>
                      <a:pt x="47" y="59"/>
                      <a:pt x="46" y="60"/>
                      <a:pt x="44" y="60"/>
                    </a:cubicBezTo>
                    <a:cubicBezTo>
                      <a:pt x="40" y="60"/>
                      <a:pt x="38" y="57"/>
                      <a:pt x="38" y="54"/>
                    </a:cubicBezTo>
                    <a:cubicBezTo>
                      <a:pt x="38" y="52"/>
                      <a:pt x="39" y="50"/>
                      <a:pt x="40" y="4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6"/>
                      <a:pt x="42" y="5"/>
                      <a:pt x="44" y="5"/>
                    </a:cubicBezTo>
                    <a:cubicBezTo>
                      <a:pt x="46" y="5"/>
                      <a:pt x="48" y="6"/>
                      <a:pt x="48" y="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72" y="50"/>
                      <a:pt x="72" y="50"/>
                      <a:pt x="72" y="50"/>
                    </a:cubicBezTo>
                    <a:cubicBezTo>
                      <a:pt x="74" y="50"/>
                      <a:pt x="76" y="52"/>
                      <a:pt x="76" y="54"/>
                    </a:cubicBezTo>
                    <a:cubicBezTo>
                      <a:pt x="76" y="56"/>
                      <a:pt x="74" y="58"/>
                      <a:pt x="72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1" name="Freeform 511"/>
              <p:cNvSpPr>
                <a:spLocks/>
              </p:cNvSpPr>
              <p:nvPr/>
            </p:nvSpPr>
            <p:spPr bwMode="auto">
              <a:xfrm>
                <a:off x="1857" y="3103"/>
                <a:ext cx="80" cy="123"/>
              </a:xfrm>
              <a:custGeom>
                <a:avLst/>
                <a:gdLst>
                  <a:gd name="T0" fmla="*/ 74 w 74"/>
                  <a:gd name="T1" fmla="*/ 55 h 113"/>
                  <a:gd name="T2" fmla="*/ 58 w 74"/>
                  <a:gd name="T3" fmla="*/ 9 h 113"/>
                  <a:gd name="T4" fmla="*/ 55 w 74"/>
                  <a:gd name="T5" fmla="*/ 0 h 113"/>
                  <a:gd name="T6" fmla="*/ 55 w 74"/>
                  <a:gd name="T7" fmla="*/ 0 h 113"/>
                  <a:gd name="T8" fmla="*/ 46 w 74"/>
                  <a:gd name="T9" fmla="*/ 4 h 113"/>
                  <a:gd name="T10" fmla="*/ 40 w 74"/>
                  <a:gd name="T11" fmla="*/ 7 h 113"/>
                  <a:gd name="T12" fmla="*/ 0 w 74"/>
                  <a:gd name="T13" fmla="*/ 25 h 113"/>
                  <a:gd name="T14" fmla="*/ 22 w 74"/>
                  <a:gd name="T15" fmla="*/ 33 h 113"/>
                  <a:gd name="T16" fmla="*/ 19 w 74"/>
                  <a:gd name="T17" fmla="*/ 52 h 113"/>
                  <a:gd name="T18" fmla="*/ 23 w 74"/>
                  <a:gd name="T19" fmla="*/ 70 h 113"/>
                  <a:gd name="T20" fmla="*/ 30 w 74"/>
                  <a:gd name="T21" fmla="*/ 84 h 113"/>
                  <a:gd name="T22" fmla="*/ 62 w 74"/>
                  <a:gd name="T23" fmla="*/ 113 h 113"/>
                  <a:gd name="T24" fmla="*/ 48 w 74"/>
                  <a:gd name="T25" fmla="*/ 93 h 113"/>
                  <a:gd name="T26" fmla="*/ 52 w 74"/>
                  <a:gd name="T27" fmla="*/ 46 h 113"/>
                  <a:gd name="T28" fmla="*/ 74 w 74"/>
                  <a:gd name="T29" fmla="*/ 55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113">
                    <a:moveTo>
                      <a:pt x="74" y="55"/>
                    </a:moveTo>
                    <a:cubicBezTo>
                      <a:pt x="58" y="9"/>
                      <a:pt x="58" y="9"/>
                      <a:pt x="58" y="9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0" y="40"/>
                      <a:pt x="19" y="46"/>
                      <a:pt x="19" y="52"/>
                    </a:cubicBezTo>
                    <a:cubicBezTo>
                      <a:pt x="19" y="59"/>
                      <a:pt x="21" y="65"/>
                      <a:pt x="23" y="70"/>
                    </a:cubicBezTo>
                    <a:cubicBezTo>
                      <a:pt x="25" y="75"/>
                      <a:pt x="27" y="80"/>
                      <a:pt x="30" y="84"/>
                    </a:cubicBezTo>
                    <a:cubicBezTo>
                      <a:pt x="43" y="103"/>
                      <a:pt x="62" y="113"/>
                      <a:pt x="62" y="113"/>
                    </a:cubicBezTo>
                    <a:cubicBezTo>
                      <a:pt x="55" y="106"/>
                      <a:pt x="51" y="100"/>
                      <a:pt x="48" y="93"/>
                    </a:cubicBezTo>
                    <a:cubicBezTo>
                      <a:pt x="37" y="68"/>
                      <a:pt x="52" y="46"/>
                      <a:pt x="52" y="46"/>
                    </a:cubicBezTo>
                    <a:lnTo>
                      <a:pt x="74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2" name="Rectangle 512"/>
              <p:cNvSpPr>
                <a:spLocks noChangeArrowheads="1"/>
              </p:cNvSpPr>
              <p:nvPr/>
            </p:nvSpPr>
            <p:spPr bwMode="auto">
              <a:xfrm>
                <a:off x="1934" y="3234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3" name="Freeform 513"/>
              <p:cNvSpPr>
                <a:spLocks noEditPoints="1"/>
              </p:cNvSpPr>
              <p:nvPr/>
            </p:nvSpPr>
            <p:spPr bwMode="auto">
              <a:xfrm>
                <a:off x="1862" y="2204"/>
                <a:ext cx="160" cy="150"/>
              </a:xfrm>
              <a:custGeom>
                <a:avLst/>
                <a:gdLst>
                  <a:gd name="T0" fmla="*/ 112 w 147"/>
                  <a:gd name="T1" fmla="*/ 40 h 138"/>
                  <a:gd name="T2" fmla="*/ 119 w 147"/>
                  <a:gd name="T3" fmla="*/ 10 h 138"/>
                  <a:gd name="T4" fmla="*/ 103 w 147"/>
                  <a:gd name="T5" fmla="*/ 1 h 138"/>
                  <a:gd name="T6" fmla="*/ 82 w 147"/>
                  <a:gd name="T7" fmla="*/ 23 h 138"/>
                  <a:gd name="T8" fmla="*/ 70 w 147"/>
                  <a:gd name="T9" fmla="*/ 22 h 138"/>
                  <a:gd name="T10" fmla="*/ 48 w 147"/>
                  <a:gd name="T11" fmla="*/ 0 h 138"/>
                  <a:gd name="T12" fmla="*/ 31 w 147"/>
                  <a:gd name="T13" fmla="*/ 9 h 138"/>
                  <a:gd name="T14" fmla="*/ 39 w 147"/>
                  <a:gd name="T15" fmla="*/ 38 h 138"/>
                  <a:gd name="T16" fmla="*/ 29 w 147"/>
                  <a:gd name="T17" fmla="*/ 51 h 138"/>
                  <a:gd name="T18" fmla="*/ 0 w 147"/>
                  <a:gd name="T19" fmla="*/ 54 h 138"/>
                  <a:gd name="T20" fmla="*/ 0 w 147"/>
                  <a:gd name="T21" fmla="*/ 77 h 138"/>
                  <a:gd name="T22" fmla="*/ 29 w 147"/>
                  <a:gd name="T23" fmla="*/ 82 h 138"/>
                  <a:gd name="T24" fmla="*/ 37 w 147"/>
                  <a:gd name="T25" fmla="*/ 100 h 138"/>
                  <a:gd name="T26" fmla="*/ 27 w 147"/>
                  <a:gd name="T27" fmla="*/ 126 h 138"/>
                  <a:gd name="T28" fmla="*/ 45 w 147"/>
                  <a:gd name="T29" fmla="*/ 138 h 138"/>
                  <a:gd name="T30" fmla="*/ 63 w 147"/>
                  <a:gd name="T31" fmla="*/ 116 h 138"/>
                  <a:gd name="T32" fmla="*/ 84 w 147"/>
                  <a:gd name="T33" fmla="*/ 115 h 138"/>
                  <a:gd name="T34" fmla="*/ 106 w 147"/>
                  <a:gd name="T35" fmla="*/ 137 h 138"/>
                  <a:gd name="T36" fmla="*/ 123 w 147"/>
                  <a:gd name="T37" fmla="*/ 125 h 138"/>
                  <a:gd name="T38" fmla="*/ 110 w 147"/>
                  <a:gd name="T39" fmla="*/ 99 h 138"/>
                  <a:gd name="T40" fmla="*/ 119 w 147"/>
                  <a:gd name="T41" fmla="*/ 82 h 138"/>
                  <a:gd name="T42" fmla="*/ 146 w 147"/>
                  <a:gd name="T43" fmla="*/ 77 h 138"/>
                  <a:gd name="T44" fmla="*/ 147 w 147"/>
                  <a:gd name="T45" fmla="*/ 56 h 138"/>
                  <a:gd name="T46" fmla="*/ 117 w 147"/>
                  <a:gd name="T47" fmla="*/ 52 h 138"/>
                  <a:gd name="T48" fmla="*/ 112 w 147"/>
                  <a:gd name="T49" fmla="*/ 40 h 138"/>
                  <a:gd name="T50" fmla="*/ 73 w 147"/>
                  <a:gd name="T51" fmla="*/ 101 h 138"/>
                  <a:gd name="T52" fmla="*/ 42 w 147"/>
                  <a:gd name="T53" fmla="*/ 69 h 138"/>
                  <a:gd name="T54" fmla="*/ 73 w 147"/>
                  <a:gd name="T55" fmla="*/ 37 h 138"/>
                  <a:gd name="T56" fmla="*/ 105 w 147"/>
                  <a:gd name="T57" fmla="*/ 69 h 138"/>
                  <a:gd name="T58" fmla="*/ 73 w 147"/>
                  <a:gd name="T59" fmla="*/ 10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7" h="138">
                    <a:moveTo>
                      <a:pt x="112" y="40"/>
                    </a:moveTo>
                    <a:cubicBezTo>
                      <a:pt x="119" y="10"/>
                      <a:pt x="119" y="10"/>
                      <a:pt x="119" y="10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63" y="116"/>
                      <a:pt x="63" y="116"/>
                      <a:pt x="63" y="116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106" y="137"/>
                      <a:pt x="106" y="137"/>
                      <a:pt x="106" y="137"/>
                    </a:cubicBezTo>
                    <a:cubicBezTo>
                      <a:pt x="123" y="125"/>
                      <a:pt x="123" y="125"/>
                      <a:pt x="123" y="125"/>
                    </a:cubicBezTo>
                    <a:cubicBezTo>
                      <a:pt x="110" y="99"/>
                      <a:pt x="110" y="99"/>
                      <a:pt x="110" y="99"/>
                    </a:cubicBezTo>
                    <a:cubicBezTo>
                      <a:pt x="119" y="82"/>
                      <a:pt x="119" y="82"/>
                      <a:pt x="119" y="82"/>
                    </a:cubicBezTo>
                    <a:cubicBezTo>
                      <a:pt x="146" y="77"/>
                      <a:pt x="146" y="77"/>
                      <a:pt x="146" y="77"/>
                    </a:cubicBezTo>
                    <a:cubicBezTo>
                      <a:pt x="147" y="56"/>
                      <a:pt x="147" y="56"/>
                      <a:pt x="147" y="56"/>
                    </a:cubicBezTo>
                    <a:cubicBezTo>
                      <a:pt x="117" y="52"/>
                      <a:pt x="117" y="52"/>
                      <a:pt x="117" y="52"/>
                    </a:cubicBezTo>
                    <a:lnTo>
                      <a:pt x="112" y="40"/>
                    </a:lnTo>
                    <a:close/>
                    <a:moveTo>
                      <a:pt x="73" y="101"/>
                    </a:moveTo>
                    <a:cubicBezTo>
                      <a:pt x="56" y="101"/>
                      <a:pt x="42" y="87"/>
                      <a:pt x="42" y="69"/>
                    </a:cubicBezTo>
                    <a:cubicBezTo>
                      <a:pt x="42" y="52"/>
                      <a:pt x="56" y="37"/>
                      <a:pt x="73" y="37"/>
                    </a:cubicBezTo>
                    <a:cubicBezTo>
                      <a:pt x="91" y="37"/>
                      <a:pt x="105" y="52"/>
                      <a:pt x="105" y="69"/>
                    </a:cubicBezTo>
                    <a:cubicBezTo>
                      <a:pt x="105" y="87"/>
                      <a:pt x="91" y="101"/>
                      <a:pt x="73" y="1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4" name="Oval 514"/>
              <p:cNvSpPr>
                <a:spLocks noChangeArrowheads="1"/>
              </p:cNvSpPr>
              <p:nvPr/>
            </p:nvSpPr>
            <p:spPr bwMode="auto">
              <a:xfrm>
                <a:off x="1917" y="2254"/>
                <a:ext cx="50" cy="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5" name="Freeform 515"/>
              <p:cNvSpPr>
                <a:spLocks/>
              </p:cNvSpPr>
              <p:nvPr/>
            </p:nvSpPr>
            <p:spPr bwMode="auto">
              <a:xfrm>
                <a:off x="2311" y="2867"/>
                <a:ext cx="149" cy="68"/>
              </a:xfrm>
              <a:custGeom>
                <a:avLst/>
                <a:gdLst>
                  <a:gd name="T0" fmla="*/ 75 w 149"/>
                  <a:gd name="T1" fmla="*/ 0 h 68"/>
                  <a:gd name="T2" fmla="*/ 75 w 149"/>
                  <a:gd name="T3" fmla="*/ 0 h 68"/>
                  <a:gd name="T4" fmla="*/ 0 w 149"/>
                  <a:gd name="T5" fmla="*/ 60 h 68"/>
                  <a:gd name="T6" fmla="*/ 9 w 149"/>
                  <a:gd name="T7" fmla="*/ 68 h 68"/>
                  <a:gd name="T8" fmla="*/ 75 w 149"/>
                  <a:gd name="T9" fmla="*/ 15 h 68"/>
                  <a:gd name="T10" fmla="*/ 141 w 149"/>
                  <a:gd name="T11" fmla="*/ 68 h 68"/>
                  <a:gd name="T12" fmla="*/ 149 w 149"/>
                  <a:gd name="T13" fmla="*/ 60 h 68"/>
                  <a:gd name="T14" fmla="*/ 75 w 149"/>
                  <a:gd name="T15" fmla="*/ 0 h 68"/>
                  <a:gd name="T16" fmla="*/ 75 w 149"/>
                  <a:gd name="T1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9" h="68">
                    <a:moveTo>
                      <a:pt x="75" y="0"/>
                    </a:moveTo>
                    <a:lnTo>
                      <a:pt x="75" y="0"/>
                    </a:lnTo>
                    <a:lnTo>
                      <a:pt x="0" y="60"/>
                    </a:lnTo>
                    <a:lnTo>
                      <a:pt x="9" y="68"/>
                    </a:lnTo>
                    <a:lnTo>
                      <a:pt x="75" y="15"/>
                    </a:lnTo>
                    <a:lnTo>
                      <a:pt x="141" y="68"/>
                    </a:lnTo>
                    <a:lnTo>
                      <a:pt x="149" y="6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6" name="Freeform 516"/>
              <p:cNvSpPr>
                <a:spLocks/>
              </p:cNvSpPr>
              <p:nvPr/>
            </p:nvSpPr>
            <p:spPr bwMode="auto">
              <a:xfrm>
                <a:off x="2329" y="2898"/>
                <a:ext cx="115" cy="91"/>
              </a:xfrm>
              <a:custGeom>
                <a:avLst/>
                <a:gdLst>
                  <a:gd name="T0" fmla="*/ 0 w 115"/>
                  <a:gd name="T1" fmla="*/ 47 h 91"/>
                  <a:gd name="T2" fmla="*/ 0 w 115"/>
                  <a:gd name="T3" fmla="*/ 91 h 91"/>
                  <a:gd name="T4" fmla="*/ 45 w 115"/>
                  <a:gd name="T5" fmla="*/ 91 h 91"/>
                  <a:gd name="T6" fmla="*/ 45 w 115"/>
                  <a:gd name="T7" fmla="*/ 48 h 91"/>
                  <a:gd name="T8" fmla="*/ 69 w 115"/>
                  <a:gd name="T9" fmla="*/ 48 h 91"/>
                  <a:gd name="T10" fmla="*/ 69 w 115"/>
                  <a:gd name="T11" fmla="*/ 91 h 91"/>
                  <a:gd name="T12" fmla="*/ 115 w 115"/>
                  <a:gd name="T13" fmla="*/ 91 h 91"/>
                  <a:gd name="T14" fmla="*/ 115 w 115"/>
                  <a:gd name="T15" fmla="*/ 47 h 91"/>
                  <a:gd name="T16" fmla="*/ 56 w 115"/>
                  <a:gd name="T17" fmla="*/ 0 h 91"/>
                  <a:gd name="T18" fmla="*/ 0 w 115"/>
                  <a:gd name="T19" fmla="*/ 47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1">
                    <a:moveTo>
                      <a:pt x="0" y="47"/>
                    </a:moveTo>
                    <a:lnTo>
                      <a:pt x="0" y="91"/>
                    </a:lnTo>
                    <a:lnTo>
                      <a:pt x="45" y="91"/>
                    </a:lnTo>
                    <a:lnTo>
                      <a:pt x="45" y="48"/>
                    </a:lnTo>
                    <a:lnTo>
                      <a:pt x="69" y="48"/>
                    </a:lnTo>
                    <a:lnTo>
                      <a:pt x="69" y="91"/>
                    </a:lnTo>
                    <a:lnTo>
                      <a:pt x="115" y="91"/>
                    </a:lnTo>
                    <a:lnTo>
                      <a:pt x="115" y="47"/>
                    </a:lnTo>
                    <a:lnTo>
                      <a:pt x="56" y="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7" name="Freeform 517"/>
              <p:cNvSpPr>
                <a:spLocks/>
              </p:cNvSpPr>
              <p:nvPr/>
            </p:nvSpPr>
            <p:spPr bwMode="auto">
              <a:xfrm>
                <a:off x="2542" y="2433"/>
                <a:ext cx="121" cy="76"/>
              </a:xfrm>
              <a:custGeom>
                <a:avLst/>
                <a:gdLst>
                  <a:gd name="T0" fmla="*/ 75 w 121"/>
                  <a:gd name="T1" fmla="*/ 6 h 76"/>
                  <a:gd name="T2" fmla="*/ 90 w 121"/>
                  <a:gd name="T3" fmla="*/ 19 h 76"/>
                  <a:gd name="T4" fmla="*/ 69 w 121"/>
                  <a:gd name="T5" fmla="*/ 40 h 76"/>
                  <a:gd name="T6" fmla="*/ 58 w 121"/>
                  <a:gd name="T7" fmla="*/ 30 h 76"/>
                  <a:gd name="T8" fmla="*/ 58 w 121"/>
                  <a:gd name="T9" fmla="*/ 30 h 76"/>
                  <a:gd name="T10" fmla="*/ 46 w 121"/>
                  <a:gd name="T11" fmla="*/ 17 h 76"/>
                  <a:gd name="T12" fmla="*/ 46 w 121"/>
                  <a:gd name="T13" fmla="*/ 17 h 76"/>
                  <a:gd name="T14" fmla="*/ 45 w 121"/>
                  <a:gd name="T15" fmla="*/ 17 h 76"/>
                  <a:gd name="T16" fmla="*/ 33 w 121"/>
                  <a:gd name="T17" fmla="*/ 30 h 76"/>
                  <a:gd name="T18" fmla="*/ 33 w 121"/>
                  <a:gd name="T19" fmla="*/ 30 h 76"/>
                  <a:gd name="T20" fmla="*/ 0 w 121"/>
                  <a:gd name="T21" fmla="*/ 63 h 76"/>
                  <a:gd name="T22" fmla="*/ 12 w 121"/>
                  <a:gd name="T23" fmla="*/ 76 h 76"/>
                  <a:gd name="T24" fmla="*/ 46 w 121"/>
                  <a:gd name="T25" fmla="*/ 43 h 76"/>
                  <a:gd name="T26" fmla="*/ 56 w 121"/>
                  <a:gd name="T27" fmla="*/ 53 h 76"/>
                  <a:gd name="T28" fmla="*/ 56 w 121"/>
                  <a:gd name="T29" fmla="*/ 53 h 76"/>
                  <a:gd name="T30" fmla="*/ 68 w 121"/>
                  <a:gd name="T31" fmla="*/ 66 h 76"/>
                  <a:gd name="T32" fmla="*/ 69 w 121"/>
                  <a:gd name="T33" fmla="*/ 66 h 76"/>
                  <a:gd name="T34" fmla="*/ 69 w 121"/>
                  <a:gd name="T35" fmla="*/ 66 h 76"/>
                  <a:gd name="T36" fmla="*/ 81 w 121"/>
                  <a:gd name="T37" fmla="*/ 53 h 76"/>
                  <a:gd name="T38" fmla="*/ 81 w 121"/>
                  <a:gd name="T39" fmla="*/ 53 h 76"/>
                  <a:gd name="T40" fmla="*/ 102 w 121"/>
                  <a:gd name="T41" fmla="*/ 32 h 76"/>
                  <a:gd name="T42" fmla="*/ 116 w 121"/>
                  <a:gd name="T43" fmla="*/ 45 h 76"/>
                  <a:gd name="T44" fmla="*/ 118 w 121"/>
                  <a:gd name="T45" fmla="*/ 22 h 76"/>
                  <a:gd name="T46" fmla="*/ 121 w 121"/>
                  <a:gd name="T47" fmla="*/ 0 h 76"/>
                  <a:gd name="T48" fmla="*/ 98 w 121"/>
                  <a:gd name="T49" fmla="*/ 3 h 76"/>
                  <a:gd name="T50" fmla="*/ 75 w 121"/>
                  <a:gd name="T51" fmla="*/ 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1" h="76">
                    <a:moveTo>
                      <a:pt x="75" y="6"/>
                    </a:moveTo>
                    <a:lnTo>
                      <a:pt x="90" y="19"/>
                    </a:lnTo>
                    <a:lnTo>
                      <a:pt x="69" y="40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5" y="17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0" y="63"/>
                    </a:lnTo>
                    <a:lnTo>
                      <a:pt x="12" y="76"/>
                    </a:lnTo>
                    <a:lnTo>
                      <a:pt x="46" y="43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69" y="66"/>
                    </a:lnTo>
                    <a:lnTo>
                      <a:pt x="81" y="53"/>
                    </a:lnTo>
                    <a:lnTo>
                      <a:pt x="81" y="53"/>
                    </a:lnTo>
                    <a:lnTo>
                      <a:pt x="102" y="32"/>
                    </a:lnTo>
                    <a:lnTo>
                      <a:pt x="116" y="45"/>
                    </a:lnTo>
                    <a:lnTo>
                      <a:pt x="118" y="22"/>
                    </a:lnTo>
                    <a:lnTo>
                      <a:pt x="121" y="0"/>
                    </a:lnTo>
                    <a:lnTo>
                      <a:pt x="98" y="3"/>
                    </a:lnTo>
                    <a:lnTo>
                      <a:pt x="7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8" name="Rectangle 518"/>
              <p:cNvSpPr>
                <a:spLocks noChangeArrowheads="1"/>
              </p:cNvSpPr>
              <p:nvPr/>
            </p:nvSpPr>
            <p:spPr bwMode="auto">
              <a:xfrm>
                <a:off x="2549" y="2531"/>
                <a:ext cx="22" cy="2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9" name="Rectangle 519"/>
              <p:cNvSpPr>
                <a:spLocks noChangeArrowheads="1"/>
              </p:cNvSpPr>
              <p:nvPr/>
            </p:nvSpPr>
            <p:spPr bwMode="auto">
              <a:xfrm>
                <a:off x="2580" y="2503"/>
                <a:ext cx="21" cy="5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0" name="Rectangle 520"/>
              <p:cNvSpPr>
                <a:spLocks noChangeArrowheads="1"/>
              </p:cNvSpPr>
              <p:nvPr/>
            </p:nvSpPr>
            <p:spPr bwMode="auto">
              <a:xfrm>
                <a:off x="2611" y="2518"/>
                <a:ext cx="22" cy="4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1" name="Rectangle 521"/>
              <p:cNvSpPr>
                <a:spLocks noChangeArrowheads="1"/>
              </p:cNvSpPr>
              <p:nvPr/>
            </p:nvSpPr>
            <p:spPr bwMode="auto">
              <a:xfrm>
                <a:off x="2641" y="2490"/>
                <a:ext cx="21" cy="7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2" name="Freeform 522"/>
              <p:cNvSpPr>
                <a:spLocks/>
              </p:cNvSpPr>
              <p:nvPr/>
            </p:nvSpPr>
            <p:spPr bwMode="auto">
              <a:xfrm>
                <a:off x="1702" y="2491"/>
                <a:ext cx="102" cy="90"/>
              </a:xfrm>
              <a:custGeom>
                <a:avLst/>
                <a:gdLst>
                  <a:gd name="T0" fmla="*/ 37 w 102"/>
                  <a:gd name="T1" fmla="*/ 4 h 90"/>
                  <a:gd name="T2" fmla="*/ 34 w 102"/>
                  <a:gd name="T3" fmla="*/ 17 h 90"/>
                  <a:gd name="T4" fmla="*/ 33 w 102"/>
                  <a:gd name="T5" fmla="*/ 23 h 90"/>
                  <a:gd name="T6" fmla="*/ 26 w 102"/>
                  <a:gd name="T7" fmla="*/ 24 h 90"/>
                  <a:gd name="T8" fmla="*/ 13 w 102"/>
                  <a:gd name="T9" fmla="*/ 24 h 90"/>
                  <a:gd name="T10" fmla="*/ 9 w 102"/>
                  <a:gd name="T11" fmla="*/ 47 h 90"/>
                  <a:gd name="T12" fmla="*/ 0 w 102"/>
                  <a:gd name="T13" fmla="*/ 90 h 90"/>
                  <a:gd name="T14" fmla="*/ 51 w 102"/>
                  <a:gd name="T15" fmla="*/ 45 h 90"/>
                  <a:gd name="T16" fmla="*/ 102 w 102"/>
                  <a:gd name="T17" fmla="*/ 0 h 90"/>
                  <a:gd name="T18" fmla="*/ 60 w 102"/>
                  <a:gd name="T19" fmla="*/ 3 h 90"/>
                  <a:gd name="T20" fmla="*/ 37 w 102"/>
                  <a:gd name="T21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2" h="90">
                    <a:moveTo>
                      <a:pt x="37" y="4"/>
                    </a:moveTo>
                    <a:lnTo>
                      <a:pt x="34" y="17"/>
                    </a:lnTo>
                    <a:lnTo>
                      <a:pt x="33" y="23"/>
                    </a:lnTo>
                    <a:lnTo>
                      <a:pt x="26" y="24"/>
                    </a:lnTo>
                    <a:lnTo>
                      <a:pt x="13" y="24"/>
                    </a:lnTo>
                    <a:lnTo>
                      <a:pt x="9" y="47"/>
                    </a:lnTo>
                    <a:lnTo>
                      <a:pt x="0" y="90"/>
                    </a:lnTo>
                    <a:lnTo>
                      <a:pt x="51" y="45"/>
                    </a:lnTo>
                    <a:lnTo>
                      <a:pt x="102" y="0"/>
                    </a:lnTo>
                    <a:lnTo>
                      <a:pt x="60" y="3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3" name="Freeform 523"/>
              <p:cNvSpPr>
                <a:spLocks/>
              </p:cNvSpPr>
              <p:nvPr/>
            </p:nvSpPr>
            <p:spPr bwMode="auto">
              <a:xfrm>
                <a:off x="1741" y="2422"/>
                <a:ext cx="62" cy="61"/>
              </a:xfrm>
              <a:custGeom>
                <a:avLst/>
                <a:gdLst>
                  <a:gd name="T0" fmla="*/ 11 w 62"/>
                  <a:gd name="T1" fmla="*/ 0 h 61"/>
                  <a:gd name="T2" fmla="*/ 11 w 62"/>
                  <a:gd name="T3" fmla="*/ 0 h 61"/>
                  <a:gd name="T4" fmla="*/ 4 w 62"/>
                  <a:gd name="T5" fmla="*/ 43 h 61"/>
                  <a:gd name="T6" fmla="*/ 0 w 62"/>
                  <a:gd name="T7" fmla="*/ 61 h 61"/>
                  <a:gd name="T8" fmla="*/ 31 w 62"/>
                  <a:gd name="T9" fmla="*/ 60 h 61"/>
                  <a:gd name="T10" fmla="*/ 62 w 62"/>
                  <a:gd name="T11" fmla="*/ 58 h 61"/>
                  <a:gd name="T12" fmla="*/ 36 w 62"/>
                  <a:gd name="T13" fmla="*/ 29 h 61"/>
                  <a:gd name="T14" fmla="*/ 11 w 62"/>
                  <a:gd name="T1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61">
                    <a:moveTo>
                      <a:pt x="11" y="0"/>
                    </a:moveTo>
                    <a:lnTo>
                      <a:pt x="11" y="0"/>
                    </a:lnTo>
                    <a:lnTo>
                      <a:pt x="4" y="43"/>
                    </a:lnTo>
                    <a:lnTo>
                      <a:pt x="0" y="61"/>
                    </a:lnTo>
                    <a:lnTo>
                      <a:pt x="31" y="60"/>
                    </a:lnTo>
                    <a:lnTo>
                      <a:pt x="62" y="58"/>
                    </a:lnTo>
                    <a:lnTo>
                      <a:pt x="36" y="2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4" name="Freeform 524"/>
              <p:cNvSpPr>
                <a:spLocks/>
              </p:cNvSpPr>
              <p:nvPr/>
            </p:nvSpPr>
            <p:spPr bwMode="auto">
              <a:xfrm>
                <a:off x="1639" y="2515"/>
                <a:ext cx="67" cy="64"/>
              </a:xfrm>
              <a:custGeom>
                <a:avLst/>
                <a:gdLst>
                  <a:gd name="T0" fmla="*/ 21 w 67"/>
                  <a:gd name="T1" fmla="*/ 3 h 64"/>
                  <a:gd name="T2" fmla="*/ 0 w 67"/>
                  <a:gd name="T3" fmla="*/ 5 h 64"/>
                  <a:gd name="T4" fmla="*/ 26 w 67"/>
                  <a:gd name="T5" fmla="*/ 34 h 64"/>
                  <a:gd name="T6" fmla="*/ 52 w 67"/>
                  <a:gd name="T7" fmla="*/ 64 h 64"/>
                  <a:gd name="T8" fmla="*/ 60 w 67"/>
                  <a:gd name="T9" fmla="*/ 31 h 64"/>
                  <a:gd name="T10" fmla="*/ 67 w 67"/>
                  <a:gd name="T11" fmla="*/ 0 h 64"/>
                  <a:gd name="T12" fmla="*/ 46 w 67"/>
                  <a:gd name="T13" fmla="*/ 1 h 64"/>
                  <a:gd name="T14" fmla="*/ 21 w 67"/>
                  <a:gd name="T15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64">
                    <a:moveTo>
                      <a:pt x="21" y="3"/>
                    </a:moveTo>
                    <a:lnTo>
                      <a:pt x="0" y="5"/>
                    </a:lnTo>
                    <a:lnTo>
                      <a:pt x="26" y="34"/>
                    </a:lnTo>
                    <a:lnTo>
                      <a:pt x="52" y="64"/>
                    </a:lnTo>
                    <a:lnTo>
                      <a:pt x="60" y="31"/>
                    </a:lnTo>
                    <a:lnTo>
                      <a:pt x="67" y="0"/>
                    </a:lnTo>
                    <a:lnTo>
                      <a:pt x="46" y="1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5" name="Freeform 525"/>
              <p:cNvSpPr>
                <a:spLocks/>
              </p:cNvSpPr>
              <p:nvPr/>
            </p:nvSpPr>
            <p:spPr bwMode="auto">
              <a:xfrm>
                <a:off x="1641" y="2421"/>
                <a:ext cx="102" cy="89"/>
              </a:xfrm>
              <a:custGeom>
                <a:avLst/>
                <a:gdLst>
                  <a:gd name="T0" fmla="*/ 0 w 102"/>
                  <a:gd name="T1" fmla="*/ 89 h 89"/>
                  <a:gd name="T2" fmla="*/ 44 w 102"/>
                  <a:gd name="T3" fmla="*/ 87 h 89"/>
                  <a:gd name="T4" fmla="*/ 75 w 102"/>
                  <a:gd name="T5" fmla="*/ 86 h 89"/>
                  <a:gd name="T6" fmla="*/ 87 w 102"/>
                  <a:gd name="T7" fmla="*/ 86 h 89"/>
                  <a:gd name="T8" fmla="*/ 88 w 102"/>
                  <a:gd name="T9" fmla="*/ 75 h 89"/>
                  <a:gd name="T10" fmla="*/ 95 w 102"/>
                  <a:gd name="T11" fmla="*/ 42 h 89"/>
                  <a:gd name="T12" fmla="*/ 102 w 102"/>
                  <a:gd name="T13" fmla="*/ 0 h 89"/>
                  <a:gd name="T14" fmla="*/ 51 w 102"/>
                  <a:gd name="T15" fmla="*/ 44 h 89"/>
                  <a:gd name="T16" fmla="*/ 0 w 102"/>
                  <a:gd name="T1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89">
                    <a:moveTo>
                      <a:pt x="0" y="89"/>
                    </a:moveTo>
                    <a:lnTo>
                      <a:pt x="44" y="87"/>
                    </a:lnTo>
                    <a:lnTo>
                      <a:pt x="75" y="86"/>
                    </a:lnTo>
                    <a:lnTo>
                      <a:pt x="87" y="86"/>
                    </a:lnTo>
                    <a:lnTo>
                      <a:pt x="88" y="75"/>
                    </a:lnTo>
                    <a:lnTo>
                      <a:pt x="95" y="42"/>
                    </a:lnTo>
                    <a:lnTo>
                      <a:pt x="102" y="0"/>
                    </a:lnTo>
                    <a:lnTo>
                      <a:pt x="51" y="44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6" name="Freeform 526"/>
              <p:cNvSpPr>
                <a:spLocks noEditPoints="1"/>
              </p:cNvSpPr>
              <p:nvPr/>
            </p:nvSpPr>
            <p:spPr bwMode="auto">
              <a:xfrm>
                <a:off x="2100" y="2660"/>
                <a:ext cx="58" cy="58"/>
              </a:xfrm>
              <a:custGeom>
                <a:avLst/>
                <a:gdLst>
                  <a:gd name="T0" fmla="*/ 23 w 53"/>
                  <a:gd name="T1" fmla="*/ 2 h 53"/>
                  <a:gd name="T2" fmla="*/ 2 w 53"/>
                  <a:gd name="T3" fmla="*/ 30 h 53"/>
                  <a:gd name="T4" fmla="*/ 30 w 53"/>
                  <a:gd name="T5" fmla="*/ 51 h 53"/>
                  <a:gd name="T6" fmla="*/ 51 w 53"/>
                  <a:gd name="T7" fmla="*/ 23 h 53"/>
                  <a:gd name="T8" fmla="*/ 23 w 53"/>
                  <a:gd name="T9" fmla="*/ 2 h 53"/>
                  <a:gd name="T10" fmla="*/ 29 w 53"/>
                  <a:gd name="T11" fmla="*/ 41 h 53"/>
                  <a:gd name="T12" fmla="*/ 12 w 53"/>
                  <a:gd name="T13" fmla="*/ 28 h 53"/>
                  <a:gd name="T14" fmla="*/ 25 w 53"/>
                  <a:gd name="T15" fmla="*/ 11 h 53"/>
                  <a:gd name="T16" fmla="*/ 42 w 53"/>
                  <a:gd name="T17" fmla="*/ 24 h 53"/>
                  <a:gd name="T18" fmla="*/ 29 w 53"/>
                  <a:gd name="T19" fmla="*/ 4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53">
                    <a:moveTo>
                      <a:pt x="23" y="2"/>
                    </a:moveTo>
                    <a:cubicBezTo>
                      <a:pt x="9" y="4"/>
                      <a:pt x="0" y="16"/>
                      <a:pt x="2" y="30"/>
                    </a:cubicBezTo>
                    <a:cubicBezTo>
                      <a:pt x="4" y="44"/>
                      <a:pt x="16" y="53"/>
                      <a:pt x="30" y="51"/>
                    </a:cubicBezTo>
                    <a:cubicBezTo>
                      <a:pt x="43" y="49"/>
                      <a:pt x="53" y="36"/>
                      <a:pt x="51" y="23"/>
                    </a:cubicBezTo>
                    <a:cubicBezTo>
                      <a:pt x="49" y="9"/>
                      <a:pt x="36" y="0"/>
                      <a:pt x="23" y="2"/>
                    </a:cubicBezTo>
                    <a:close/>
                    <a:moveTo>
                      <a:pt x="29" y="41"/>
                    </a:moveTo>
                    <a:cubicBezTo>
                      <a:pt x="21" y="42"/>
                      <a:pt x="13" y="36"/>
                      <a:pt x="12" y="28"/>
                    </a:cubicBezTo>
                    <a:cubicBezTo>
                      <a:pt x="11" y="20"/>
                      <a:pt x="16" y="12"/>
                      <a:pt x="25" y="11"/>
                    </a:cubicBezTo>
                    <a:cubicBezTo>
                      <a:pt x="33" y="10"/>
                      <a:pt x="40" y="16"/>
                      <a:pt x="42" y="24"/>
                    </a:cubicBezTo>
                    <a:cubicBezTo>
                      <a:pt x="43" y="32"/>
                      <a:pt x="37" y="40"/>
                      <a:pt x="29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7" name="Freeform 527"/>
              <p:cNvSpPr>
                <a:spLocks noEditPoints="1"/>
              </p:cNvSpPr>
              <p:nvPr/>
            </p:nvSpPr>
            <p:spPr bwMode="auto">
              <a:xfrm>
                <a:off x="2174" y="2721"/>
                <a:ext cx="58" cy="58"/>
              </a:xfrm>
              <a:custGeom>
                <a:avLst/>
                <a:gdLst>
                  <a:gd name="T0" fmla="*/ 23 w 53"/>
                  <a:gd name="T1" fmla="*/ 2 h 53"/>
                  <a:gd name="T2" fmla="*/ 2 w 53"/>
                  <a:gd name="T3" fmla="*/ 30 h 53"/>
                  <a:gd name="T4" fmla="*/ 30 w 53"/>
                  <a:gd name="T5" fmla="*/ 51 h 53"/>
                  <a:gd name="T6" fmla="*/ 51 w 53"/>
                  <a:gd name="T7" fmla="*/ 23 h 53"/>
                  <a:gd name="T8" fmla="*/ 23 w 53"/>
                  <a:gd name="T9" fmla="*/ 2 h 53"/>
                  <a:gd name="T10" fmla="*/ 29 w 53"/>
                  <a:gd name="T11" fmla="*/ 41 h 53"/>
                  <a:gd name="T12" fmla="*/ 12 w 53"/>
                  <a:gd name="T13" fmla="*/ 28 h 53"/>
                  <a:gd name="T14" fmla="*/ 25 w 53"/>
                  <a:gd name="T15" fmla="*/ 11 h 53"/>
                  <a:gd name="T16" fmla="*/ 42 w 53"/>
                  <a:gd name="T17" fmla="*/ 24 h 53"/>
                  <a:gd name="T18" fmla="*/ 29 w 53"/>
                  <a:gd name="T19" fmla="*/ 4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53">
                    <a:moveTo>
                      <a:pt x="23" y="2"/>
                    </a:moveTo>
                    <a:cubicBezTo>
                      <a:pt x="9" y="4"/>
                      <a:pt x="0" y="17"/>
                      <a:pt x="2" y="30"/>
                    </a:cubicBezTo>
                    <a:cubicBezTo>
                      <a:pt x="4" y="44"/>
                      <a:pt x="17" y="53"/>
                      <a:pt x="30" y="51"/>
                    </a:cubicBezTo>
                    <a:cubicBezTo>
                      <a:pt x="44" y="49"/>
                      <a:pt x="53" y="36"/>
                      <a:pt x="51" y="23"/>
                    </a:cubicBezTo>
                    <a:cubicBezTo>
                      <a:pt x="49" y="9"/>
                      <a:pt x="36" y="0"/>
                      <a:pt x="23" y="2"/>
                    </a:cubicBezTo>
                    <a:close/>
                    <a:moveTo>
                      <a:pt x="29" y="41"/>
                    </a:moveTo>
                    <a:cubicBezTo>
                      <a:pt x="21" y="42"/>
                      <a:pt x="13" y="36"/>
                      <a:pt x="12" y="28"/>
                    </a:cubicBezTo>
                    <a:cubicBezTo>
                      <a:pt x="11" y="20"/>
                      <a:pt x="17" y="12"/>
                      <a:pt x="25" y="11"/>
                    </a:cubicBezTo>
                    <a:cubicBezTo>
                      <a:pt x="33" y="10"/>
                      <a:pt x="41" y="16"/>
                      <a:pt x="42" y="24"/>
                    </a:cubicBezTo>
                    <a:cubicBezTo>
                      <a:pt x="43" y="32"/>
                      <a:pt x="37" y="40"/>
                      <a:pt x="29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8" name="Freeform 528"/>
              <p:cNvSpPr>
                <a:spLocks/>
              </p:cNvSpPr>
              <p:nvPr/>
            </p:nvSpPr>
            <p:spPr bwMode="auto">
              <a:xfrm>
                <a:off x="2108" y="2664"/>
                <a:ext cx="116" cy="112"/>
              </a:xfrm>
              <a:custGeom>
                <a:avLst/>
                <a:gdLst>
                  <a:gd name="T0" fmla="*/ 96 w 106"/>
                  <a:gd name="T1" fmla="*/ 2 h 103"/>
                  <a:gd name="T2" fmla="*/ 3 w 106"/>
                  <a:gd name="T3" fmla="*/ 93 h 103"/>
                  <a:gd name="T4" fmla="*/ 2 w 106"/>
                  <a:gd name="T5" fmla="*/ 101 h 103"/>
                  <a:gd name="T6" fmla="*/ 7 w 106"/>
                  <a:gd name="T7" fmla="*/ 103 h 103"/>
                  <a:gd name="T8" fmla="*/ 10 w 106"/>
                  <a:gd name="T9" fmla="*/ 101 h 103"/>
                  <a:gd name="T10" fmla="*/ 103 w 106"/>
                  <a:gd name="T11" fmla="*/ 10 h 103"/>
                  <a:gd name="T12" fmla="*/ 104 w 106"/>
                  <a:gd name="T13" fmla="*/ 2 h 103"/>
                  <a:gd name="T14" fmla="*/ 96 w 106"/>
                  <a:gd name="T15" fmla="*/ 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103">
                    <a:moveTo>
                      <a:pt x="96" y="2"/>
                    </a:moveTo>
                    <a:cubicBezTo>
                      <a:pt x="3" y="93"/>
                      <a:pt x="3" y="93"/>
                      <a:pt x="3" y="93"/>
                    </a:cubicBezTo>
                    <a:cubicBezTo>
                      <a:pt x="0" y="95"/>
                      <a:pt x="0" y="99"/>
                      <a:pt x="2" y="101"/>
                    </a:cubicBezTo>
                    <a:cubicBezTo>
                      <a:pt x="4" y="102"/>
                      <a:pt x="5" y="103"/>
                      <a:pt x="7" y="103"/>
                    </a:cubicBezTo>
                    <a:cubicBezTo>
                      <a:pt x="8" y="103"/>
                      <a:pt x="9" y="102"/>
                      <a:pt x="10" y="10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6" y="8"/>
                      <a:pt x="106" y="5"/>
                      <a:pt x="104" y="2"/>
                    </a:cubicBezTo>
                    <a:cubicBezTo>
                      <a:pt x="101" y="0"/>
                      <a:pt x="98" y="0"/>
                      <a:pt x="9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9" name="Freeform 529"/>
              <p:cNvSpPr>
                <a:spLocks noEditPoints="1"/>
              </p:cNvSpPr>
              <p:nvPr/>
            </p:nvSpPr>
            <p:spPr bwMode="auto">
              <a:xfrm>
                <a:off x="2539" y="3090"/>
                <a:ext cx="140" cy="139"/>
              </a:xfrm>
              <a:custGeom>
                <a:avLst/>
                <a:gdLst>
                  <a:gd name="T0" fmla="*/ 64 w 129"/>
                  <a:gd name="T1" fmla="*/ 0 h 128"/>
                  <a:gd name="T2" fmla="*/ 0 w 129"/>
                  <a:gd name="T3" fmla="*/ 64 h 128"/>
                  <a:gd name="T4" fmla="*/ 64 w 129"/>
                  <a:gd name="T5" fmla="*/ 128 h 128"/>
                  <a:gd name="T6" fmla="*/ 129 w 129"/>
                  <a:gd name="T7" fmla="*/ 64 h 128"/>
                  <a:gd name="T8" fmla="*/ 64 w 129"/>
                  <a:gd name="T9" fmla="*/ 0 h 128"/>
                  <a:gd name="T10" fmla="*/ 65 w 129"/>
                  <a:gd name="T11" fmla="*/ 115 h 128"/>
                  <a:gd name="T12" fmla="*/ 14 w 129"/>
                  <a:gd name="T13" fmla="*/ 64 h 128"/>
                  <a:gd name="T14" fmla="*/ 65 w 129"/>
                  <a:gd name="T15" fmla="*/ 13 h 128"/>
                  <a:gd name="T16" fmla="*/ 116 w 129"/>
                  <a:gd name="T17" fmla="*/ 64 h 128"/>
                  <a:gd name="T18" fmla="*/ 65 w 129"/>
                  <a:gd name="T19" fmla="*/ 11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9" h="128">
                    <a:moveTo>
                      <a:pt x="64" y="0"/>
                    </a:moveTo>
                    <a:cubicBezTo>
                      <a:pt x="29" y="0"/>
                      <a:pt x="0" y="29"/>
                      <a:pt x="0" y="64"/>
                    </a:cubicBezTo>
                    <a:cubicBezTo>
                      <a:pt x="0" y="100"/>
                      <a:pt x="29" y="128"/>
                      <a:pt x="64" y="128"/>
                    </a:cubicBezTo>
                    <a:cubicBezTo>
                      <a:pt x="100" y="128"/>
                      <a:pt x="129" y="100"/>
                      <a:pt x="129" y="64"/>
                    </a:cubicBezTo>
                    <a:cubicBezTo>
                      <a:pt x="129" y="29"/>
                      <a:pt x="100" y="0"/>
                      <a:pt x="64" y="0"/>
                    </a:cubicBezTo>
                    <a:close/>
                    <a:moveTo>
                      <a:pt x="65" y="115"/>
                    </a:moveTo>
                    <a:cubicBezTo>
                      <a:pt x="37" y="115"/>
                      <a:pt x="14" y="92"/>
                      <a:pt x="14" y="64"/>
                    </a:cubicBezTo>
                    <a:cubicBezTo>
                      <a:pt x="14" y="36"/>
                      <a:pt x="37" y="13"/>
                      <a:pt x="65" y="13"/>
                    </a:cubicBezTo>
                    <a:cubicBezTo>
                      <a:pt x="93" y="13"/>
                      <a:pt x="116" y="36"/>
                      <a:pt x="116" y="64"/>
                    </a:cubicBezTo>
                    <a:cubicBezTo>
                      <a:pt x="116" y="92"/>
                      <a:pt x="93" y="115"/>
                      <a:pt x="65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0" name="Freeform 530"/>
              <p:cNvSpPr>
                <a:spLocks noEditPoints="1"/>
              </p:cNvSpPr>
              <p:nvPr/>
            </p:nvSpPr>
            <p:spPr bwMode="auto">
              <a:xfrm>
                <a:off x="2562" y="3112"/>
                <a:ext cx="96" cy="95"/>
              </a:xfrm>
              <a:custGeom>
                <a:avLst/>
                <a:gdLst>
                  <a:gd name="T0" fmla="*/ 44 w 88"/>
                  <a:gd name="T1" fmla="*/ 0 h 88"/>
                  <a:gd name="T2" fmla="*/ 0 w 88"/>
                  <a:gd name="T3" fmla="*/ 44 h 88"/>
                  <a:gd name="T4" fmla="*/ 44 w 88"/>
                  <a:gd name="T5" fmla="*/ 88 h 88"/>
                  <a:gd name="T6" fmla="*/ 88 w 88"/>
                  <a:gd name="T7" fmla="*/ 44 h 88"/>
                  <a:gd name="T8" fmla="*/ 44 w 88"/>
                  <a:gd name="T9" fmla="*/ 0 h 88"/>
                  <a:gd name="T10" fmla="*/ 44 w 88"/>
                  <a:gd name="T11" fmla="*/ 12 h 88"/>
                  <a:gd name="T12" fmla="*/ 51 w 88"/>
                  <a:gd name="T13" fmla="*/ 15 h 88"/>
                  <a:gd name="T14" fmla="*/ 56 w 88"/>
                  <a:gd name="T15" fmla="*/ 13 h 88"/>
                  <a:gd name="T16" fmla="*/ 47 w 88"/>
                  <a:gd name="T17" fmla="*/ 24 h 88"/>
                  <a:gd name="T18" fmla="*/ 40 w 88"/>
                  <a:gd name="T19" fmla="*/ 22 h 88"/>
                  <a:gd name="T20" fmla="*/ 44 w 88"/>
                  <a:gd name="T21" fmla="*/ 12 h 88"/>
                  <a:gd name="T22" fmla="*/ 57 w 88"/>
                  <a:gd name="T23" fmla="*/ 62 h 88"/>
                  <a:gd name="T24" fmla="*/ 40 w 88"/>
                  <a:gd name="T25" fmla="*/ 74 h 88"/>
                  <a:gd name="T26" fmla="*/ 35 w 88"/>
                  <a:gd name="T27" fmla="*/ 71 h 88"/>
                  <a:gd name="T28" fmla="*/ 32 w 88"/>
                  <a:gd name="T29" fmla="*/ 63 h 88"/>
                  <a:gd name="T30" fmla="*/ 39 w 88"/>
                  <a:gd name="T31" fmla="*/ 34 h 88"/>
                  <a:gd name="T32" fmla="*/ 52 w 88"/>
                  <a:gd name="T33" fmla="*/ 32 h 88"/>
                  <a:gd name="T34" fmla="*/ 52 w 88"/>
                  <a:gd name="T35" fmla="*/ 32 h 88"/>
                  <a:gd name="T36" fmla="*/ 47 w 88"/>
                  <a:gd name="T37" fmla="*/ 47 h 88"/>
                  <a:gd name="T38" fmla="*/ 44 w 88"/>
                  <a:gd name="T39" fmla="*/ 60 h 88"/>
                  <a:gd name="T40" fmla="*/ 45 w 88"/>
                  <a:gd name="T41" fmla="*/ 63 h 88"/>
                  <a:gd name="T42" fmla="*/ 47 w 88"/>
                  <a:gd name="T43" fmla="*/ 64 h 88"/>
                  <a:gd name="T44" fmla="*/ 51 w 88"/>
                  <a:gd name="T45" fmla="*/ 62 h 88"/>
                  <a:gd name="T46" fmla="*/ 57 w 88"/>
                  <a:gd name="T47" fmla="*/ 56 h 88"/>
                  <a:gd name="T48" fmla="*/ 57 w 88"/>
                  <a:gd name="T49" fmla="*/ 6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" h="88">
                    <a:moveTo>
                      <a:pt x="44" y="0"/>
                    </a:moveTo>
                    <a:cubicBezTo>
                      <a:pt x="20" y="0"/>
                      <a:pt x="0" y="20"/>
                      <a:pt x="0" y="44"/>
                    </a:cubicBezTo>
                    <a:cubicBezTo>
                      <a:pt x="0" y="68"/>
                      <a:pt x="20" y="88"/>
                      <a:pt x="44" y="88"/>
                    </a:cubicBezTo>
                    <a:cubicBezTo>
                      <a:pt x="68" y="88"/>
                      <a:pt x="88" y="68"/>
                      <a:pt x="88" y="44"/>
                    </a:cubicBezTo>
                    <a:cubicBezTo>
                      <a:pt x="88" y="20"/>
                      <a:pt x="68" y="0"/>
                      <a:pt x="44" y="0"/>
                    </a:cubicBezTo>
                    <a:close/>
                    <a:moveTo>
                      <a:pt x="44" y="12"/>
                    </a:moveTo>
                    <a:cubicBezTo>
                      <a:pt x="47" y="14"/>
                      <a:pt x="49" y="15"/>
                      <a:pt x="51" y="15"/>
                    </a:cubicBezTo>
                    <a:cubicBezTo>
                      <a:pt x="52" y="15"/>
                      <a:pt x="54" y="14"/>
                      <a:pt x="56" y="13"/>
                    </a:cubicBezTo>
                    <a:cubicBezTo>
                      <a:pt x="56" y="21"/>
                      <a:pt x="53" y="24"/>
                      <a:pt x="47" y="24"/>
                    </a:cubicBezTo>
                    <a:cubicBezTo>
                      <a:pt x="44" y="24"/>
                      <a:pt x="42" y="24"/>
                      <a:pt x="40" y="22"/>
                    </a:cubicBezTo>
                    <a:cubicBezTo>
                      <a:pt x="42" y="19"/>
                      <a:pt x="43" y="16"/>
                      <a:pt x="44" y="12"/>
                    </a:cubicBezTo>
                    <a:close/>
                    <a:moveTo>
                      <a:pt x="57" y="62"/>
                    </a:moveTo>
                    <a:cubicBezTo>
                      <a:pt x="49" y="70"/>
                      <a:pt x="44" y="74"/>
                      <a:pt x="40" y="74"/>
                    </a:cubicBezTo>
                    <a:cubicBezTo>
                      <a:pt x="38" y="74"/>
                      <a:pt x="36" y="73"/>
                      <a:pt x="35" y="71"/>
                    </a:cubicBezTo>
                    <a:cubicBezTo>
                      <a:pt x="33" y="68"/>
                      <a:pt x="32" y="66"/>
                      <a:pt x="32" y="63"/>
                    </a:cubicBezTo>
                    <a:cubicBezTo>
                      <a:pt x="32" y="56"/>
                      <a:pt x="35" y="46"/>
                      <a:pt x="39" y="34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5" y="53"/>
                      <a:pt x="44" y="57"/>
                      <a:pt x="44" y="60"/>
                    </a:cubicBezTo>
                    <a:cubicBezTo>
                      <a:pt x="44" y="61"/>
                      <a:pt x="45" y="62"/>
                      <a:pt x="45" y="63"/>
                    </a:cubicBezTo>
                    <a:cubicBezTo>
                      <a:pt x="46" y="63"/>
                      <a:pt x="46" y="64"/>
                      <a:pt x="47" y="64"/>
                    </a:cubicBezTo>
                    <a:cubicBezTo>
                      <a:pt x="48" y="64"/>
                      <a:pt x="49" y="63"/>
                      <a:pt x="51" y="62"/>
                    </a:cubicBezTo>
                    <a:cubicBezTo>
                      <a:pt x="52" y="61"/>
                      <a:pt x="54" y="59"/>
                      <a:pt x="57" y="56"/>
                    </a:cubicBezTo>
                    <a:lnTo>
                      <a:pt x="57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1" name="Freeform 531"/>
              <p:cNvSpPr>
                <a:spLocks/>
              </p:cNvSpPr>
              <p:nvPr/>
            </p:nvSpPr>
            <p:spPr bwMode="auto">
              <a:xfrm>
                <a:off x="2110" y="2869"/>
                <a:ext cx="109" cy="139"/>
              </a:xfrm>
              <a:custGeom>
                <a:avLst/>
                <a:gdLst>
                  <a:gd name="T0" fmla="*/ 68 w 100"/>
                  <a:gd name="T1" fmla="*/ 18 h 128"/>
                  <a:gd name="T2" fmla="*/ 95 w 100"/>
                  <a:gd name="T3" fmla="*/ 23 h 128"/>
                  <a:gd name="T4" fmla="*/ 100 w 100"/>
                  <a:gd name="T5" fmla="*/ 7 h 128"/>
                  <a:gd name="T6" fmla="*/ 68 w 100"/>
                  <a:gd name="T7" fmla="*/ 0 h 128"/>
                  <a:gd name="T8" fmla="*/ 0 w 100"/>
                  <a:gd name="T9" fmla="*/ 65 h 128"/>
                  <a:gd name="T10" fmla="*/ 63 w 100"/>
                  <a:gd name="T11" fmla="*/ 128 h 128"/>
                  <a:gd name="T12" fmla="*/ 99 w 100"/>
                  <a:gd name="T13" fmla="*/ 121 h 128"/>
                  <a:gd name="T14" fmla="*/ 95 w 100"/>
                  <a:gd name="T15" fmla="*/ 104 h 128"/>
                  <a:gd name="T16" fmla="*/ 67 w 100"/>
                  <a:gd name="T17" fmla="*/ 110 h 128"/>
                  <a:gd name="T18" fmla="*/ 23 w 100"/>
                  <a:gd name="T19" fmla="*/ 64 h 128"/>
                  <a:gd name="T20" fmla="*/ 68 w 100"/>
                  <a:gd name="T21" fmla="*/ 1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128">
                    <a:moveTo>
                      <a:pt x="68" y="18"/>
                    </a:moveTo>
                    <a:cubicBezTo>
                      <a:pt x="81" y="18"/>
                      <a:pt x="89" y="21"/>
                      <a:pt x="95" y="23"/>
                    </a:cubicBezTo>
                    <a:cubicBezTo>
                      <a:pt x="100" y="7"/>
                      <a:pt x="100" y="7"/>
                      <a:pt x="100" y="7"/>
                    </a:cubicBezTo>
                    <a:cubicBezTo>
                      <a:pt x="94" y="3"/>
                      <a:pt x="82" y="0"/>
                      <a:pt x="68" y="0"/>
                    </a:cubicBezTo>
                    <a:cubicBezTo>
                      <a:pt x="26" y="0"/>
                      <a:pt x="0" y="28"/>
                      <a:pt x="0" y="65"/>
                    </a:cubicBezTo>
                    <a:cubicBezTo>
                      <a:pt x="0" y="103"/>
                      <a:pt x="25" y="128"/>
                      <a:pt x="63" y="128"/>
                    </a:cubicBezTo>
                    <a:cubicBezTo>
                      <a:pt x="80" y="128"/>
                      <a:pt x="93" y="124"/>
                      <a:pt x="99" y="121"/>
                    </a:cubicBezTo>
                    <a:cubicBezTo>
                      <a:pt x="95" y="104"/>
                      <a:pt x="95" y="104"/>
                      <a:pt x="95" y="104"/>
                    </a:cubicBezTo>
                    <a:cubicBezTo>
                      <a:pt x="89" y="107"/>
                      <a:pt x="80" y="110"/>
                      <a:pt x="67" y="110"/>
                    </a:cubicBezTo>
                    <a:cubicBezTo>
                      <a:pt x="42" y="110"/>
                      <a:pt x="23" y="93"/>
                      <a:pt x="23" y="64"/>
                    </a:cubicBezTo>
                    <a:cubicBezTo>
                      <a:pt x="23" y="39"/>
                      <a:pt x="39" y="18"/>
                      <a:pt x="68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2" name="Freeform 532"/>
              <p:cNvSpPr>
                <a:spLocks/>
              </p:cNvSpPr>
              <p:nvPr/>
            </p:nvSpPr>
            <p:spPr bwMode="auto">
              <a:xfrm>
                <a:off x="2082" y="2915"/>
                <a:ext cx="88" cy="18"/>
              </a:xfrm>
              <a:custGeom>
                <a:avLst/>
                <a:gdLst>
                  <a:gd name="T0" fmla="*/ 0 w 88"/>
                  <a:gd name="T1" fmla="*/ 18 h 18"/>
                  <a:gd name="T2" fmla="*/ 73 w 88"/>
                  <a:gd name="T3" fmla="*/ 18 h 18"/>
                  <a:gd name="T4" fmla="*/ 88 w 88"/>
                  <a:gd name="T5" fmla="*/ 0 h 18"/>
                  <a:gd name="T6" fmla="*/ 18 w 88"/>
                  <a:gd name="T7" fmla="*/ 0 h 18"/>
                  <a:gd name="T8" fmla="*/ 0 w 8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18">
                    <a:moveTo>
                      <a:pt x="0" y="18"/>
                    </a:moveTo>
                    <a:lnTo>
                      <a:pt x="73" y="18"/>
                    </a:lnTo>
                    <a:lnTo>
                      <a:pt x="88" y="0"/>
                    </a:lnTo>
                    <a:lnTo>
                      <a:pt x="18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3" name="Freeform 533"/>
              <p:cNvSpPr>
                <a:spLocks/>
              </p:cNvSpPr>
              <p:nvPr/>
            </p:nvSpPr>
            <p:spPr bwMode="auto">
              <a:xfrm>
                <a:off x="2075" y="2947"/>
                <a:ext cx="87" cy="17"/>
              </a:xfrm>
              <a:custGeom>
                <a:avLst/>
                <a:gdLst>
                  <a:gd name="T0" fmla="*/ 0 w 87"/>
                  <a:gd name="T1" fmla="*/ 17 h 17"/>
                  <a:gd name="T2" fmla="*/ 73 w 87"/>
                  <a:gd name="T3" fmla="*/ 17 h 17"/>
                  <a:gd name="T4" fmla="*/ 87 w 87"/>
                  <a:gd name="T5" fmla="*/ 0 h 17"/>
                  <a:gd name="T6" fmla="*/ 17 w 87"/>
                  <a:gd name="T7" fmla="*/ 0 h 17"/>
                  <a:gd name="T8" fmla="*/ 0 w 87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17">
                    <a:moveTo>
                      <a:pt x="0" y="17"/>
                    </a:moveTo>
                    <a:lnTo>
                      <a:pt x="73" y="17"/>
                    </a:lnTo>
                    <a:lnTo>
                      <a:pt x="87" y="0"/>
                    </a:lnTo>
                    <a:lnTo>
                      <a:pt x="1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4" name="Rectangle 534"/>
              <p:cNvSpPr>
                <a:spLocks noChangeArrowheads="1"/>
              </p:cNvSpPr>
              <p:nvPr/>
            </p:nvSpPr>
            <p:spPr bwMode="auto">
              <a:xfrm>
                <a:off x="1693" y="3082"/>
                <a:ext cx="57" cy="2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5" name="Freeform 535"/>
              <p:cNvSpPr>
                <a:spLocks/>
              </p:cNvSpPr>
              <p:nvPr/>
            </p:nvSpPr>
            <p:spPr bwMode="auto">
              <a:xfrm>
                <a:off x="1668" y="3110"/>
                <a:ext cx="107" cy="71"/>
              </a:xfrm>
              <a:custGeom>
                <a:avLst/>
                <a:gdLst>
                  <a:gd name="T0" fmla="*/ 82 w 107"/>
                  <a:gd name="T1" fmla="*/ 0 h 71"/>
                  <a:gd name="T2" fmla="*/ 25 w 107"/>
                  <a:gd name="T3" fmla="*/ 0 h 71"/>
                  <a:gd name="T4" fmla="*/ 25 w 107"/>
                  <a:gd name="T5" fmla="*/ 20 h 71"/>
                  <a:gd name="T6" fmla="*/ 0 w 107"/>
                  <a:gd name="T7" fmla="*/ 20 h 71"/>
                  <a:gd name="T8" fmla="*/ 27 w 107"/>
                  <a:gd name="T9" fmla="*/ 46 h 71"/>
                  <a:gd name="T10" fmla="*/ 54 w 107"/>
                  <a:gd name="T11" fmla="*/ 71 h 71"/>
                  <a:gd name="T12" fmla="*/ 80 w 107"/>
                  <a:gd name="T13" fmla="*/ 45 h 71"/>
                  <a:gd name="T14" fmla="*/ 107 w 107"/>
                  <a:gd name="T15" fmla="*/ 20 h 71"/>
                  <a:gd name="T16" fmla="*/ 82 w 107"/>
                  <a:gd name="T17" fmla="*/ 20 h 71"/>
                  <a:gd name="T18" fmla="*/ 82 w 107"/>
                  <a:gd name="T1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71">
                    <a:moveTo>
                      <a:pt x="82" y="0"/>
                    </a:moveTo>
                    <a:lnTo>
                      <a:pt x="25" y="0"/>
                    </a:lnTo>
                    <a:lnTo>
                      <a:pt x="25" y="20"/>
                    </a:lnTo>
                    <a:lnTo>
                      <a:pt x="0" y="20"/>
                    </a:lnTo>
                    <a:lnTo>
                      <a:pt x="27" y="46"/>
                    </a:lnTo>
                    <a:lnTo>
                      <a:pt x="54" y="71"/>
                    </a:lnTo>
                    <a:lnTo>
                      <a:pt x="80" y="45"/>
                    </a:lnTo>
                    <a:lnTo>
                      <a:pt x="107" y="20"/>
                    </a:lnTo>
                    <a:lnTo>
                      <a:pt x="82" y="20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6" name="Freeform 536"/>
              <p:cNvSpPr>
                <a:spLocks/>
              </p:cNvSpPr>
              <p:nvPr/>
            </p:nvSpPr>
            <p:spPr bwMode="auto">
              <a:xfrm>
                <a:off x="1644" y="3166"/>
                <a:ext cx="155" cy="51"/>
              </a:xfrm>
              <a:custGeom>
                <a:avLst/>
                <a:gdLst>
                  <a:gd name="T0" fmla="*/ 124 w 142"/>
                  <a:gd name="T1" fmla="*/ 7 h 47"/>
                  <a:gd name="T2" fmla="*/ 105 w 142"/>
                  <a:gd name="T3" fmla="*/ 30 h 47"/>
                  <a:gd name="T4" fmla="*/ 37 w 142"/>
                  <a:gd name="T5" fmla="*/ 30 h 47"/>
                  <a:gd name="T6" fmla="*/ 18 w 142"/>
                  <a:gd name="T7" fmla="*/ 7 h 47"/>
                  <a:gd name="T8" fmla="*/ 18 w 142"/>
                  <a:gd name="T9" fmla="*/ 0 h 47"/>
                  <a:gd name="T10" fmla="*/ 0 w 142"/>
                  <a:gd name="T11" fmla="*/ 0 h 47"/>
                  <a:gd name="T12" fmla="*/ 0 w 142"/>
                  <a:gd name="T13" fmla="*/ 21 h 47"/>
                  <a:gd name="T14" fmla="*/ 26 w 142"/>
                  <a:gd name="T15" fmla="*/ 47 h 47"/>
                  <a:gd name="T16" fmla="*/ 116 w 142"/>
                  <a:gd name="T17" fmla="*/ 47 h 47"/>
                  <a:gd name="T18" fmla="*/ 142 w 142"/>
                  <a:gd name="T19" fmla="*/ 21 h 47"/>
                  <a:gd name="T20" fmla="*/ 142 w 142"/>
                  <a:gd name="T21" fmla="*/ 0 h 47"/>
                  <a:gd name="T22" fmla="*/ 124 w 142"/>
                  <a:gd name="T23" fmla="*/ 0 h 47"/>
                  <a:gd name="T24" fmla="*/ 124 w 142"/>
                  <a:gd name="T25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2" h="47">
                    <a:moveTo>
                      <a:pt x="124" y="7"/>
                    </a:moveTo>
                    <a:cubicBezTo>
                      <a:pt x="124" y="25"/>
                      <a:pt x="121" y="30"/>
                      <a:pt x="105" y="30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20" y="30"/>
                      <a:pt x="18" y="28"/>
                      <a:pt x="18" y="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35"/>
                      <a:pt x="12" y="47"/>
                      <a:pt x="2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31" y="47"/>
                      <a:pt x="142" y="35"/>
                      <a:pt x="142" y="21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24" y="0"/>
                      <a:pt x="124" y="0"/>
                      <a:pt x="124" y="0"/>
                    </a:cubicBezTo>
                    <a:lnTo>
                      <a:pt x="12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7" name="Freeform 537"/>
              <p:cNvSpPr>
                <a:spLocks noEditPoints="1"/>
              </p:cNvSpPr>
              <p:nvPr/>
            </p:nvSpPr>
            <p:spPr bwMode="auto">
              <a:xfrm>
                <a:off x="1629" y="2224"/>
                <a:ext cx="66" cy="71"/>
              </a:xfrm>
              <a:custGeom>
                <a:avLst/>
                <a:gdLst>
                  <a:gd name="T0" fmla="*/ 0 w 61"/>
                  <a:gd name="T1" fmla="*/ 49 h 65"/>
                  <a:gd name="T2" fmla="*/ 18 w 61"/>
                  <a:gd name="T3" fmla="*/ 65 h 65"/>
                  <a:gd name="T4" fmla="*/ 61 w 61"/>
                  <a:gd name="T5" fmla="*/ 15 h 65"/>
                  <a:gd name="T6" fmla="*/ 44 w 61"/>
                  <a:gd name="T7" fmla="*/ 0 h 65"/>
                  <a:gd name="T8" fmla="*/ 0 w 61"/>
                  <a:gd name="T9" fmla="*/ 49 h 65"/>
                  <a:gd name="T10" fmla="*/ 20 w 61"/>
                  <a:gd name="T11" fmla="*/ 52 h 65"/>
                  <a:gd name="T12" fmla="*/ 13 w 61"/>
                  <a:gd name="T13" fmla="*/ 51 h 65"/>
                  <a:gd name="T14" fmla="*/ 14 w 61"/>
                  <a:gd name="T15" fmla="*/ 44 h 65"/>
                  <a:gd name="T16" fmla="*/ 21 w 61"/>
                  <a:gd name="T17" fmla="*/ 45 h 65"/>
                  <a:gd name="T18" fmla="*/ 20 w 61"/>
                  <a:gd name="T19" fmla="*/ 5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65">
                    <a:moveTo>
                      <a:pt x="0" y="49"/>
                    </a:moveTo>
                    <a:cubicBezTo>
                      <a:pt x="18" y="65"/>
                      <a:pt x="18" y="65"/>
                      <a:pt x="18" y="6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44" y="0"/>
                      <a:pt x="44" y="0"/>
                      <a:pt x="44" y="0"/>
                    </a:cubicBezTo>
                    <a:lnTo>
                      <a:pt x="0" y="49"/>
                    </a:lnTo>
                    <a:close/>
                    <a:moveTo>
                      <a:pt x="20" y="52"/>
                    </a:moveTo>
                    <a:cubicBezTo>
                      <a:pt x="18" y="54"/>
                      <a:pt x="15" y="53"/>
                      <a:pt x="13" y="51"/>
                    </a:cubicBezTo>
                    <a:cubicBezTo>
                      <a:pt x="11" y="49"/>
                      <a:pt x="12" y="46"/>
                      <a:pt x="14" y="44"/>
                    </a:cubicBezTo>
                    <a:cubicBezTo>
                      <a:pt x="16" y="43"/>
                      <a:pt x="19" y="43"/>
                      <a:pt x="21" y="45"/>
                    </a:cubicBezTo>
                    <a:cubicBezTo>
                      <a:pt x="23" y="47"/>
                      <a:pt x="22" y="50"/>
                      <a:pt x="20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8" name="Freeform 538"/>
              <p:cNvSpPr>
                <a:spLocks noEditPoints="1"/>
              </p:cNvSpPr>
              <p:nvPr/>
            </p:nvSpPr>
            <p:spPr bwMode="auto">
              <a:xfrm>
                <a:off x="1748" y="2222"/>
                <a:ext cx="66" cy="71"/>
              </a:xfrm>
              <a:custGeom>
                <a:avLst/>
                <a:gdLst>
                  <a:gd name="T0" fmla="*/ 0 w 61"/>
                  <a:gd name="T1" fmla="*/ 16 h 65"/>
                  <a:gd name="T2" fmla="*/ 44 w 61"/>
                  <a:gd name="T3" fmla="*/ 65 h 65"/>
                  <a:gd name="T4" fmla="*/ 61 w 61"/>
                  <a:gd name="T5" fmla="*/ 50 h 65"/>
                  <a:gd name="T6" fmla="*/ 18 w 61"/>
                  <a:gd name="T7" fmla="*/ 0 h 65"/>
                  <a:gd name="T8" fmla="*/ 0 w 61"/>
                  <a:gd name="T9" fmla="*/ 16 h 65"/>
                  <a:gd name="T10" fmla="*/ 41 w 61"/>
                  <a:gd name="T11" fmla="*/ 45 h 65"/>
                  <a:gd name="T12" fmla="*/ 48 w 61"/>
                  <a:gd name="T13" fmla="*/ 46 h 65"/>
                  <a:gd name="T14" fmla="*/ 47 w 61"/>
                  <a:gd name="T15" fmla="*/ 53 h 65"/>
                  <a:gd name="T16" fmla="*/ 40 w 61"/>
                  <a:gd name="T17" fmla="*/ 52 h 65"/>
                  <a:gd name="T18" fmla="*/ 41 w 61"/>
                  <a:gd name="T19" fmla="*/ 4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65">
                    <a:moveTo>
                      <a:pt x="0" y="16"/>
                    </a:moveTo>
                    <a:cubicBezTo>
                      <a:pt x="44" y="65"/>
                      <a:pt x="44" y="65"/>
                      <a:pt x="44" y="65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0" y="16"/>
                    </a:lnTo>
                    <a:close/>
                    <a:moveTo>
                      <a:pt x="41" y="45"/>
                    </a:moveTo>
                    <a:cubicBezTo>
                      <a:pt x="43" y="43"/>
                      <a:pt x="46" y="43"/>
                      <a:pt x="48" y="46"/>
                    </a:cubicBezTo>
                    <a:cubicBezTo>
                      <a:pt x="49" y="48"/>
                      <a:pt x="49" y="51"/>
                      <a:pt x="47" y="53"/>
                    </a:cubicBezTo>
                    <a:cubicBezTo>
                      <a:pt x="45" y="54"/>
                      <a:pt x="42" y="54"/>
                      <a:pt x="40" y="52"/>
                    </a:cubicBezTo>
                    <a:cubicBezTo>
                      <a:pt x="38" y="49"/>
                      <a:pt x="39" y="46"/>
                      <a:pt x="41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9" name="Freeform 539"/>
              <p:cNvSpPr>
                <a:spLocks noEditPoints="1"/>
              </p:cNvSpPr>
              <p:nvPr/>
            </p:nvSpPr>
            <p:spPr bwMode="auto">
              <a:xfrm>
                <a:off x="1668" y="2247"/>
                <a:ext cx="111" cy="94"/>
              </a:xfrm>
              <a:custGeom>
                <a:avLst/>
                <a:gdLst>
                  <a:gd name="T0" fmla="*/ 70 w 102"/>
                  <a:gd name="T1" fmla="*/ 0 h 86"/>
                  <a:gd name="T2" fmla="*/ 65 w 102"/>
                  <a:gd name="T3" fmla="*/ 4 h 86"/>
                  <a:gd name="T4" fmla="*/ 62 w 102"/>
                  <a:gd name="T5" fmla="*/ 2 h 86"/>
                  <a:gd name="T6" fmla="*/ 51 w 102"/>
                  <a:gd name="T7" fmla="*/ 0 h 86"/>
                  <a:gd name="T8" fmla="*/ 34 w 102"/>
                  <a:gd name="T9" fmla="*/ 1 h 86"/>
                  <a:gd name="T10" fmla="*/ 29 w 102"/>
                  <a:gd name="T11" fmla="*/ 0 h 86"/>
                  <a:gd name="T12" fmla="*/ 0 w 102"/>
                  <a:gd name="T13" fmla="*/ 34 h 86"/>
                  <a:gd name="T14" fmla="*/ 9 w 102"/>
                  <a:gd name="T15" fmla="*/ 48 h 86"/>
                  <a:gd name="T16" fmla="*/ 16 w 102"/>
                  <a:gd name="T17" fmla="*/ 69 h 86"/>
                  <a:gd name="T18" fmla="*/ 37 w 102"/>
                  <a:gd name="T19" fmla="*/ 85 h 86"/>
                  <a:gd name="T20" fmla="*/ 42 w 102"/>
                  <a:gd name="T21" fmla="*/ 86 h 86"/>
                  <a:gd name="T22" fmla="*/ 48 w 102"/>
                  <a:gd name="T23" fmla="*/ 84 h 86"/>
                  <a:gd name="T24" fmla="*/ 49 w 102"/>
                  <a:gd name="T25" fmla="*/ 81 h 86"/>
                  <a:gd name="T26" fmla="*/ 62 w 102"/>
                  <a:gd name="T27" fmla="*/ 78 h 86"/>
                  <a:gd name="T28" fmla="*/ 81 w 102"/>
                  <a:gd name="T29" fmla="*/ 60 h 86"/>
                  <a:gd name="T30" fmla="*/ 81 w 102"/>
                  <a:gd name="T31" fmla="*/ 55 h 86"/>
                  <a:gd name="T32" fmla="*/ 102 w 102"/>
                  <a:gd name="T33" fmla="*/ 36 h 86"/>
                  <a:gd name="T34" fmla="*/ 70 w 102"/>
                  <a:gd name="T35" fmla="*/ 0 h 86"/>
                  <a:gd name="T36" fmla="*/ 45 w 102"/>
                  <a:gd name="T37" fmla="*/ 81 h 86"/>
                  <a:gd name="T38" fmla="*/ 45 w 102"/>
                  <a:gd name="T39" fmla="*/ 82 h 86"/>
                  <a:gd name="T40" fmla="*/ 38 w 102"/>
                  <a:gd name="T41" fmla="*/ 82 h 86"/>
                  <a:gd name="T42" fmla="*/ 19 w 102"/>
                  <a:gd name="T43" fmla="*/ 67 h 86"/>
                  <a:gd name="T44" fmla="*/ 12 w 102"/>
                  <a:gd name="T45" fmla="*/ 55 h 86"/>
                  <a:gd name="T46" fmla="*/ 12 w 102"/>
                  <a:gd name="T47" fmla="*/ 53 h 86"/>
                  <a:gd name="T48" fmla="*/ 12 w 102"/>
                  <a:gd name="T49" fmla="*/ 51 h 86"/>
                  <a:gd name="T50" fmla="*/ 12 w 102"/>
                  <a:gd name="T51" fmla="*/ 50 h 86"/>
                  <a:gd name="T52" fmla="*/ 14 w 102"/>
                  <a:gd name="T53" fmla="*/ 50 h 86"/>
                  <a:gd name="T54" fmla="*/ 14 w 102"/>
                  <a:gd name="T55" fmla="*/ 50 h 86"/>
                  <a:gd name="T56" fmla="*/ 16 w 102"/>
                  <a:gd name="T57" fmla="*/ 50 h 86"/>
                  <a:gd name="T58" fmla="*/ 18 w 102"/>
                  <a:gd name="T59" fmla="*/ 51 h 86"/>
                  <a:gd name="T60" fmla="*/ 20 w 102"/>
                  <a:gd name="T61" fmla="*/ 52 h 86"/>
                  <a:gd name="T62" fmla="*/ 26 w 102"/>
                  <a:gd name="T63" fmla="*/ 60 h 86"/>
                  <a:gd name="T64" fmla="*/ 36 w 102"/>
                  <a:gd name="T65" fmla="*/ 70 h 86"/>
                  <a:gd name="T66" fmla="*/ 41 w 102"/>
                  <a:gd name="T67" fmla="*/ 75 h 86"/>
                  <a:gd name="T68" fmla="*/ 45 w 102"/>
                  <a:gd name="T69" fmla="*/ 81 h 86"/>
                  <a:gd name="T70" fmla="*/ 80 w 102"/>
                  <a:gd name="T71" fmla="*/ 52 h 86"/>
                  <a:gd name="T72" fmla="*/ 80 w 102"/>
                  <a:gd name="T73" fmla="*/ 51 h 86"/>
                  <a:gd name="T74" fmla="*/ 65 w 102"/>
                  <a:gd name="T75" fmla="*/ 32 h 86"/>
                  <a:gd name="T76" fmla="*/ 53 w 102"/>
                  <a:gd name="T77" fmla="*/ 24 h 86"/>
                  <a:gd name="T78" fmla="*/ 37 w 102"/>
                  <a:gd name="T79" fmla="*/ 34 h 86"/>
                  <a:gd name="T80" fmla="*/ 28 w 102"/>
                  <a:gd name="T81" fmla="*/ 40 h 86"/>
                  <a:gd name="T82" fmla="*/ 25 w 102"/>
                  <a:gd name="T83" fmla="*/ 32 h 86"/>
                  <a:gd name="T84" fmla="*/ 31 w 102"/>
                  <a:gd name="T85" fmla="*/ 23 h 86"/>
                  <a:gd name="T86" fmla="*/ 38 w 102"/>
                  <a:gd name="T87" fmla="*/ 16 h 86"/>
                  <a:gd name="T88" fmla="*/ 51 w 102"/>
                  <a:gd name="T89" fmla="*/ 9 h 86"/>
                  <a:gd name="T90" fmla="*/ 62 w 102"/>
                  <a:gd name="T91" fmla="*/ 12 h 86"/>
                  <a:gd name="T92" fmla="*/ 65 w 102"/>
                  <a:gd name="T93" fmla="*/ 8 h 86"/>
                  <a:gd name="T94" fmla="*/ 70 w 102"/>
                  <a:gd name="T95" fmla="*/ 5 h 86"/>
                  <a:gd name="T96" fmla="*/ 97 w 102"/>
                  <a:gd name="T97" fmla="*/ 35 h 86"/>
                  <a:gd name="T98" fmla="*/ 80 w 102"/>
                  <a:gd name="T99" fmla="*/ 5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2" h="86">
                    <a:moveTo>
                      <a:pt x="70" y="0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4" y="3"/>
                      <a:pt x="63" y="3"/>
                      <a:pt x="62" y="2"/>
                    </a:cubicBezTo>
                    <a:cubicBezTo>
                      <a:pt x="60" y="0"/>
                      <a:pt x="55" y="0"/>
                      <a:pt x="51" y="0"/>
                    </a:cubicBezTo>
                    <a:cubicBezTo>
                      <a:pt x="47" y="0"/>
                      <a:pt x="36" y="1"/>
                      <a:pt x="34" y="1"/>
                    </a:cubicBezTo>
                    <a:cubicBezTo>
                      <a:pt x="31" y="1"/>
                      <a:pt x="29" y="0"/>
                      <a:pt x="29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4" y="41"/>
                      <a:pt x="9" y="48"/>
                    </a:cubicBezTo>
                    <a:cubicBezTo>
                      <a:pt x="6" y="53"/>
                      <a:pt x="11" y="63"/>
                      <a:pt x="16" y="69"/>
                    </a:cubicBezTo>
                    <a:cubicBezTo>
                      <a:pt x="22" y="77"/>
                      <a:pt x="33" y="83"/>
                      <a:pt x="37" y="85"/>
                    </a:cubicBezTo>
                    <a:cubicBezTo>
                      <a:pt x="38" y="86"/>
                      <a:pt x="40" y="86"/>
                      <a:pt x="42" y="86"/>
                    </a:cubicBezTo>
                    <a:cubicBezTo>
                      <a:pt x="45" y="86"/>
                      <a:pt x="46" y="86"/>
                      <a:pt x="48" y="84"/>
                    </a:cubicBezTo>
                    <a:cubicBezTo>
                      <a:pt x="48" y="83"/>
                      <a:pt x="49" y="82"/>
                      <a:pt x="49" y="81"/>
                    </a:cubicBezTo>
                    <a:cubicBezTo>
                      <a:pt x="54" y="81"/>
                      <a:pt x="59" y="80"/>
                      <a:pt x="62" y="78"/>
                    </a:cubicBezTo>
                    <a:cubicBezTo>
                      <a:pt x="68" y="76"/>
                      <a:pt x="81" y="63"/>
                      <a:pt x="81" y="60"/>
                    </a:cubicBezTo>
                    <a:cubicBezTo>
                      <a:pt x="82" y="59"/>
                      <a:pt x="82" y="57"/>
                      <a:pt x="81" y="55"/>
                    </a:cubicBezTo>
                    <a:cubicBezTo>
                      <a:pt x="102" y="36"/>
                      <a:pt x="102" y="36"/>
                      <a:pt x="102" y="36"/>
                    </a:cubicBezTo>
                    <a:lnTo>
                      <a:pt x="70" y="0"/>
                    </a:lnTo>
                    <a:close/>
                    <a:moveTo>
                      <a:pt x="45" y="81"/>
                    </a:moveTo>
                    <a:cubicBezTo>
                      <a:pt x="45" y="82"/>
                      <a:pt x="45" y="82"/>
                      <a:pt x="45" y="82"/>
                    </a:cubicBezTo>
                    <a:cubicBezTo>
                      <a:pt x="44" y="83"/>
                      <a:pt x="41" y="83"/>
                      <a:pt x="38" y="82"/>
                    </a:cubicBezTo>
                    <a:cubicBezTo>
                      <a:pt x="29" y="77"/>
                      <a:pt x="22" y="72"/>
                      <a:pt x="19" y="67"/>
                    </a:cubicBezTo>
                    <a:cubicBezTo>
                      <a:pt x="16" y="63"/>
                      <a:pt x="13" y="58"/>
                      <a:pt x="12" y="55"/>
                    </a:cubicBezTo>
                    <a:cubicBezTo>
                      <a:pt x="12" y="54"/>
                      <a:pt x="12" y="54"/>
                      <a:pt x="12" y="53"/>
                    </a:cubicBezTo>
                    <a:cubicBezTo>
                      <a:pt x="12" y="52"/>
                      <a:pt x="12" y="51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50"/>
                      <a:pt x="13" y="50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5" y="50"/>
                      <a:pt x="15" y="50"/>
                      <a:pt x="16" y="50"/>
                    </a:cubicBezTo>
                    <a:cubicBezTo>
                      <a:pt x="17" y="50"/>
                      <a:pt x="17" y="51"/>
                      <a:pt x="18" y="51"/>
                    </a:cubicBezTo>
                    <a:cubicBezTo>
                      <a:pt x="18" y="51"/>
                      <a:pt x="19" y="52"/>
                      <a:pt x="20" y="52"/>
                    </a:cubicBezTo>
                    <a:cubicBezTo>
                      <a:pt x="21" y="54"/>
                      <a:pt x="23" y="56"/>
                      <a:pt x="26" y="60"/>
                    </a:cubicBezTo>
                    <a:cubicBezTo>
                      <a:pt x="29" y="65"/>
                      <a:pt x="33" y="67"/>
                      <a:pt x="36" y="70"/>
                    </a:cubicBezTo>
                    <a:cubicBezTo>
                      <a:pt x="38" y="72"/>
                      <a:pt x="39" y="73"/>
                      <a:pt x="41" y="75"/>
                    </a:cubicBezTo>
                    <a:cubicBezTo>
                      <a:pt x="45" y="78"/>
                      <a:pt x="46" y="80"/>
                      <a:pt x="45" y="81"/>
                    </a:cubicBezTo>
                    <a:close/>
                    <a:moveTo>
                      <a:pt x="80" y="52"/>
                    </a:moveTo>
                    <a:cubicBezTo>
                      <a:pt x="80" y="51"/>
                      <a:pt x="80" y="51"/>
                      <a:pt x="80" y="51"/>
                    </a:cubicBezTo>
                    <a:cubicBezTo>
                      <a:pt x="77" y="46"/>
                      <a:pt x="68" y="36"/>
                      <a:pt x="65" y="32"/>
                    </a:cubicBezTo>
                    <a:cubicBezTo>
                      <a:pt x="61" y="28"/>
                      <a:pt x="59" y="27"/>
                      <a:pt x="53" y="24"/>
                    </a:cubicBezTo>
                    <a:cubicBezTo>
                      <a:pt x="46" y="24"/>
                      <a:pt x="39" y="32"/>
                      <a:pt x="37" y="34"/>
                    </a:cubicBezTo>
                    <a:cubicBezTo>
                      <a:pt x="35" y="35"/>
                      <a:pt x="33" y="41"/>
                      <a:pt x="28" y="40"/>
                    </a:cubicBezTo>
                    <a:cubicBezTo>
                      <a:pt x="23" y="38"/>
                      <a:pt x="25" y="32"/>
                      <a:pt x="25" y="32"/>
                    </a:cubicBezTo>
                    <a:cubicBezTo>
                      <a:pt x="25" y="32"/>
                      <a:pt x="27" y="28"/>
                      <a:pt x="31" y="23"/>
                    </a:cubicBezTo>
                    <a:cubicBezTo>
                      <a:pt x="34" y="19"/>
                      <a:pt x="36" y="19"/>
                      <a:pt x="38" y="16"/>
                    </a:cubicBezTo>
                    <a:cubicBezTo>
                      <a:pt x="40" y="14"/>
                      <a:pt x="47" y="9"/>
                      <a:pt x="51" y="9"/>
                    </a:cubicBezTo>
                    <a:cubicBezTo>
                      <a:pt x="54" y="9"/>
                      <a:pt x="60" y="12"/>
                      <a:pt x="62" y="12"/>
                    </a:cubicBezTo>
                    <a:cubicBezTo>
                      <a:pt x="63" y="12"/>
                      <a:pt x="65" y="10"/>
                      <a:pt x="65" y="8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97" y="35"/>
                      <a:pt x="97" y="35"/>
                      <a:pt x="97" y="35"/>
                    </a:cubicBezTo>
                    <a:lnTo>
                      <a:pt x="80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0" name="Oval 540"/>
              <p:cNvSpPr>
                <a:spLocks noChangeArrowheads="1"/>
              </p:cNvSpPr>
              <p:nvPr/>
            </p:nvSpPr>
            <p:spPr bwMode="auto">
              <a:xfrm>
                <a:off x="511" y="2620"/>
                <a:ext cx="200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1" name="Oval 541"/>
              <p:cNvSpPr>
                <a:spLocks noChangeArrowheads="1"/>
              </p:cNvSpPr>
              <p:nvPr/>
            </p:nvSpPr>
            <p:spPr bwMode="auto">
              <a:xfrm>
                <a:off x="732" y="2620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2" name="Oval 542"/>
              <p:cNvSpPr>
                <a:spLocks noChangeArrowheads="1"/>
              </p:cNvSpPr>
              <p:nvPr/>
            </p:nvSpPr>
            <p:spPr bwMode="auto">
              <a:xfrm>
                <a:off x="953" y="2620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3" name="Oval 543"/>
              <p:cNvSpPr>
                <a:spLocks noChangeArrowheads="1"/>
              </p:cNvSpPr>
              <p:nvPr/>
            </p:nvSpPr>
            <p:spPr bwMode="auto">
              <a:xfrm>
                <a:off x="1175" y="2620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4" name="Oval 544"/>
              <p:cNvSpPr>
                <a:spLocks noChangeArrowheads="1"/>
              </p:cNvSpPr>
              <p:nvPr/>
            </p:nvSpPr>
            <p:spPr bwMode="auto">
              <a:xfrm>
                <a:off x="1396" y="2620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5" name="Oval 545"/>
              <p:cNvSpPr>
                <a:spLocks noChangeArrowheads="1"/>
              </p:cNvSpPr>
              <p:nvPr/>
            </p:nvSpPr>
            <p:spPr bwMode="auto">
              <a:xfrm>
                <a:off x="511" y="2839"/>
                <a:ext cx="200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6" name="Oval 546"/>
              <p:cNvSpPr>
                <a:spLocks noChangeArrowheads="1"/>
              </p:cNvSpPr>
              <p:nvPr/>
            </p:nvSpPr>
            <p:spPr bwMode="auto">
              <a:xfrm>
                <a:off x="732" y="2839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7" name="Oval 547"/>
              <p:cNvSpPr>
                <a:spLocks noChangeArrowheads="1"/>
              </p:cNvSpPr>
              <p:nvPr/>
            </p:nvSpPr>
            <p:spPr bwMode="auto">
              <a:xfrm>
                <a:off x="953" y="2839"/>
                <a:ext cx="200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8" name="Oval 548"/>
              <p:cNvSpPr>
                <a:spLocks noChangeArrowheads="1"/>
              </p:cNvSpPr>
              <p:nvPr/>
            </p:nvSpPr>
            <p:spPr bwMode="auto">
              <a:xfrm>
                <a:off x="1175" y="2839"/>
                <a:ext cx="200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9" name="Oval 549"/>
              <p:cNvSpPr>
                <a:spLocks noChangeArrowheads="1"/>
              </p:cNvSpPr>
              <p:nvPr/>
            </p:nvSpPr>
            <p:spPr bwMode="auto">
              <a:xfrm>
                <a:off x="1396" y="2839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0" name="Oval 550"/>
              <p:cNvSpPr>
                <a:spLocks noChangeArrowheads="1"/>
              </p:cNvSpPr>
              <p:nvPr/>
            </p:nvSpPr>
            <p:spPr bwMode="auto">
              <a:xfrm>
                <a:off x="511" y="3059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1" name="Oval 551"/>
              <p:cNvSpPr>
                <a:spLocks noChangeArrowheads="1"/>
              </p:cNvSpPr>
              <p:nvPr/>
            </p:nvSpPr>
            <p:spPr bwMode="auto">
              <a:xfrm>
                <a:off x="732" y="3059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2" name="Oval 552"/>
              <p:cNvSpPr>
                <a:spLocks noChangeArrowheads="1"/>
              </p:cNvSpPr>
              <p:nvPr/>
            </p:nvSpPr>
            <p:spPr bwMode="auto">
              <a:xfrm>
                <a:off x="953" y="3059"/>
                <a:ext cx="200" cy="200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3" name="Oval 553"/>
              <p:cNvSpPr>
                <a:spLocks noChangeArrowheads="1"/>
              </p:cNvSpPr>
              <p:nvPr/>
            </p:nvSpPr>
            <p:spPr bwMode="auto">
              <a:xfrm>
                <a:off x="1175" y="3059"/>
                <a:ext cx="200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4" name="Oval 554"/>
              <p:cNvSpPr>
                <a:spLocks noChangeArrowheads="1"/>
              </p:cNvSpPr>
              <p:nvPr/>
            </p:nvSpPr>
            <p:spPr bwMode="auto">
              <a:xfrm>
                <a:off x="1396" y="3059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5" name="Oval 555"/>
              <p:cNvSpPr>
                <a:spLocks noChangeArrowheads="1"/>
              </p:cNvSpPr>
              <p:nvPr/>
            </p:nvSpPr>
            <p:spPr bwMode="auto">
              <a:xfrm>
                <a:off x="511" y="2180"/>
                <a:ext cx="200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6" name="Oval 556"/>
              <p:cNvSpPr>
                <a:spLocks noChangeArrowheads="1"/>
              </p:cNvSpPr>
              <p:nvPr/>
            </p:nvSpPr>
            <p:spPr bwMode="auto">
              <a:xfrm>
                <a:off x="732" y="2180"/>
                <a:ext cx="200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7" name="Oval 557"/>
              <p:cNvSpPr>
                <a:spLocks noChangeArrowheads="1"/>
              </p:cNvSpPr>
              <p:nvPr/>
            </p:nvSpPr>
            <p:spPr bwMode="auto">
              <a:xfrm>
                <a:off x="953" y="2180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8" name="Oval 558"/>
              <p:cNvSpPr>
                <a:spLocks noChangeArrowheads="1"/>
              </p:cNvSpPr>
              <p:nvPr/>
            </p:nvSpPr>
            <p:spPr bwMode="auto">
              <a:xfrm>
                <a:off x="1175" y="2180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9" name="Oval 559"/>
              <p:cNvSpPr>
                <a:spLocks noChangeArrowheads="1"/>
              </p:cNvSpPr>
              <p:nvPr/>
            </p:nvSpPr>
            <p:spPr bwMode="auto">
              <a:xfrm>
                <a:off x="1396" y="2180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0" name="Oval 560"/>
              <p:cNvSpPr>
                <a:spLocks noChangeArrowheads="1"/>
              </p:cNvSpPr>
              <p:nvPr/>
            </p:nvSpPr>
            <p:spPr bwMode="auto">
              <a:xfrm>
                <a:off x="511" y="2401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1" name="Oval 561"/>
              <p:cNvSpPr>
                <a:spLocks noChangeArrowheads="1"/>
              </p:cNvSpPr>
              <p:nvPr/>
            </p:nvSpPr>
            <p:spPr bwMode="auto">
              <a:xfrm>
                <a:off x="732" y="2401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2" name="Oval 562"/>
              <p:cNvSpPr>
                <a:spLocks noChangeArrowheads="1"/>
              </p:cNvSpPr>
              <p:nvPr/>
            </p:nvSpPr>
            <p:spPr bwMode="auto">
              <a:xfrm>
                <a:off x="953" y="2401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3" name="Oval 563"/>
              <p:cNvSpPr>
                <a:spLocks noChangeArrowheads="1"/>
              </p:cNvSpPr>
              <p:nvPr/>
            </p:nvSpPr>
            <p:spPr bwMode="auto">
              <a:xfrm>
                <a:off x="1175" y="2401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4" name="Oval 564"/>
              <p:cNvSpPr>
                <a:spLocks noChangeArrowheads="1"/>
              </p:cNvSpPr>
              <p:nvPr/>
            </p:nvSpPr>
            <p:spPr bwMode="auto">
              <a:xfrm>
                <a:off x="1396" y="2401"/>
                <a:ext cx="200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5" name="Freeform 565"/>
              <p:cNvSpPr>
                <a:spLocks/>
              </p:cNvSpPr>
              <p:nvPr/>
            </p:nvSpPr>
            <p:spPr bwMode="auto">
              <a:xfrm>
                <a:off x="1433" y="2654"/>
                <a:ext cx="124" cy="119"/>
              </a:xfrm>
              <a:custGeom>
                <a:avLst/>
                <a:gdLst>
                  <a:gd name="T0" fmla="*/ 82 w 124"/>
                  <a:gd name="T1" fmla="*/ 39 h 119"/>
                  <a:gd name="T2" fmla="*/ 62 w 124"/>
                  <a:gd name="T3" fmla="*/ 0 h 119"/>
                  <a:gd name="T4" fmla="*/ 42 w 124"/>
                  <a:gd name="T5" fmla="*/ 39 h 119"/>
                  <a:gd name="T6" fmla="*/ 0 w 124"/>
                  <a:gd name="T7" fmla="*/ 46 h 119"/>
                  <a:gd name="T8" fmla="*/ 30 w 124"/>
                  <a:gd name="T9" fmla="*/ 76 h 119"/>
                  <a:gd name="T10" fmla="*/ 24 w 124"/>
                  <a:gd name="T11" fmla="*/ 119 h 119"/>
                  <a:gd name="T12" fmla="*/ 62 w 124"/>
                  <a:gd name="T13" fmla="*/ 99 h 119"/>
                  <a:gd name="T14" fmla="*/ 100 w 124"/>
                  <a:gd name="T15" fmla="*/ 119 h 119"/>
                  <a:gd name="T16" fmla="*/ 94 w 124"/>
                  <a:gd name="T17" fmla="*/ 76 h 119"/>
                  <a:gd name="T18" fmla="*/ 124 w 124"/>
                  <a:gd name="T19" fmla="*/ 46 h 119"/>
                  <a:gd name="T20" fmla="*/ 82 w 124"/>
                  <a:gd name="T21" fmla="*/ 3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119">
                    <a:moveTo>
                      <a:pt x="82" y="39"/>
                    </a:moveTo>
                    <a:lnTo>
                      <a:pt x="62" y="0"/>
                    </a:lnTo>
                    <a:lnTo>
                      <a:pt x="42" y="39"/>
                    </a:lnTo>
                    <a:lnTo>
                      <a:pt x="0" y="46"/>
                    </a:lnTo>
                    <a:lnTo>
                      <a:pt x="30" y="76"/>
                    </a:lnTo>
                    <a:lnTo>
                      <a:pt x="24" y="119"/>
                    </a:lnTo>
                    <a:lnTo>
                      <a:pt x="62" y="99"/>
                    </a:lnTo>
                    <a:lnTo>
                      <a:pt x="100" y="119"/>
                    </a:lnTo>
                    <a:lnTo>
                      <a:pt x="94" y="76"/>
                    </a:lnTo>
                    <a:lnTo>
                      <a:pt x="124" y="46"/>
                    </a:lnTo>
                    <a:lnTo>
                      <a:pt x="82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6" name="Freeform 566"/>
              <p:cNvSpPr>
                <a:spLocks/>
              </p:cNvSpPr>
              <p:nvPr/>
            </p:nvSpPr>
            <p:spPr bwMode="auto">
              <a:xfrm>
                <a:off x="1001" y="2212"/>
                <a:ext cx="104" cy="125"/>
              </a:xfrm>
              <a:custGeom>
                <a:avLst/>
                <a:gdLst>
                  <a:gd name="T0" fmla="*/ 89 w 104"/>
                  <a:gd name="T1" fmla="*/ 60 h 125"/>
                  <a:gd name="T2" fmla="*/ 61 w 104"/>
                  <a:gd name="T3" fmla="*/ 30 h 125"/>
                  <a:gd name="T4" fmla="*/ 78 w 104"/>
                  <a:gd name="T5" fmla="*/ 30 h 125"/>
                  <a:gd name="T6" fmla="*/ 53 w 104"/>
                  <a:gd name="T7" fmla="*/ 0 h 125"/>
                  <a:gd name="T8" fmla="*/ 26 w 104"/>
                  <a:gd name="T9" fmla="*/ 30 h 125"/>
                  <a:gd name="T10" fmla="*/ 43 w 104"/>
                  <a:gd name="T11" fmla="*/ 30 h 125"/>
                  <a:gd name="T12" fmla="*/ 16 w 104"/>
                  <a:gd name="T13" fmla="*/ 60 h 125"/>
                  <a:gd name="T14" fmla="*/ 35 w 104"/>
                  <a:gd name="T15" fmla="*/ 60 h 125"/>
                  <a:gd name="T16" fmla="*/ 0 w 104"/>
                  <a:gd name="T17" fmla="*/ 100 h 125"/>
                  <a:gd name="T18" fmla="*/ 44 w 104"/>
                  <a:gd name="T19" fmla="*/ 100 h 125"/>
                  <a:gd name="T20" fmla="*/ 44 w 104"/>
                  <a:gd name="T21" fmla="*/ 125 h 125"/>
                  <a:gd name="T22" fmla="*/ 60 w 104"/>
                  <a:gd name="T23" fmla="*/ 125 h 125"/>
                  <a:gd name="T24" fmla="*/ 60 w 104"/>
                  <a:gd name="T25" fmla="*/ 100 h 125"/>
                  <a:gd name="T26" fmla="*/ 104 w 104"/>
                  <a:gd name="T27" fmla="*/ 100 h 125"/>
                  <a:gd name="T28" fmla="*/ 69 w 104"/>
                  <a:gd name="T29" fmla="*/ 60 h 125"/>
                  <a:gd name="T30" fmla="*/ 89 w 104"/>
                  <a:gd name="T31" fmla="*/ 6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125">
                    <a:moveTo>
                      <a:pt x="89" y="60"/>
                    </a:moveTo>
                    <a:lnTo>
                      <a:pt x="61" y="30"/>
                    </a:lnTo>
                    <a:lnTo>
                      <a:pt x="78" y="30"/>
                    </a:lnTo>
                    <a:lnTo>
                      <a:pt x="53" y="0"/>
                    </a:lnTo>
                    <a:lnTo>
                      <a:pt x="26" y="30"/>
                    </a:lnTo>
                    <a:lnTo>
                      <a:pt x="43" y="30"/>
                    </a:lnTo>
                    <a:lnTo>
                      <a:pt x="16" y="60"/>
                    </a:lnTo>
                    <a:lnTo>
                      <a:pt x="35" y="60"/>
                    </a:lnTo>
                    <a:lnTo>
                      <a:pt x="0" y="100"/>
                    </a:lnTo>
                    <a:lnTo>
                      <a:pt x="44" y="100"/>
                    </a:lnTo>
                    <a:lnTo>
                      <a:pt x="44" y="125"/>
                    </a:lnTo>
                    <a:lnTo>
                      <a:pt x="60" y="125"/>
                    </a:lnTo>
                    <a:lnTo>
                      <a:pt x="60" y="100"/>
                    </a:lnTo>
                    <a:lnTo>
                      <a:pt x="104" y="100"/>
                    </a:lnTo>
                    <a:lnTo>
                      <a:pt x="69" y="60"/>
                    </a:lnTo>
                    <a:lnTo>
                      <a:pt x="89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7" name="Freeform 567"/>
              <p:cNvSpPr>
                <a:spLocks noEditPoints="1"/>
              </p:cNvSpPr>
              <p:nvPr/>
            </p:nvSpPr>
            <p:spPr bwMode="auto">
              <a:xfrm>
                <a:off x="998" y="2646"/>
                <a:ext cx="113" cy="133"/>
              </a:xfrm>
              <a:custGeom>
                <a:avLst/>
                <a:gdLst>
                  <a:gd name="T0" fmla="*/ 63 w 104"/>
                  <a:gd name="T1" fmla="*/ 29 h 122"/>
                  <a:gd name="T2" fmla="*/ 75 w 104"/>
                  <a:gd name="T3" fmla="*/ 8 h 122"/>
                  <a:gd name="T4" fmla="*/ 74 w 104"/>
                  <a:gd name="T5" fmla="*/ 3 h 122"/>
                  <a:gd name="T6" fmla="*/ 70 w 104"/>
                  <a:gd name="T7" fmla="*/ 3 h 122"/>
                  <a:gd name="T8" fmla="*/ 62 w 104"/>
                  <a:gd name="T9" fmla="*/ 5 h 122"/>
                  <a:gd name="T10" fmla="*/ 60 w 104"/>
                  <a:gd name="T11" fmla="*/ 4 h 122"/>
                  <a:gd name="T12" fmla="*/ 52 w 104"/>
                  <a:gd name="T13" fmla="*/ 0 h 122"/>
                  <a:gd name="T14" fmla="*/ 44 w 104"/>
                  <a:gd name="T15" fmla="*/ 4 h 122"/>
                  <a:gd name="T16" fmla="*/ 42 w 104"/>
                  <a:gd name="T17" fmla="*/ 5 h 122"/>
                  <a:gd name="T18" fmla="*/ 34 w 104"/>
                  <a:gd name="T19" fmla="*/ 3 h 122"/>
                  <a:gd name="T20" fmla="*/ 30 w 104"/>
                  <a:gd name="T21" fmla="*/ 3 h 122"/>
                  <a:gd name="T22" fmla="*/ 29 w 104"/>
                  <a:gd name="T23" fmla="*/ 8 h 122"/>
                  <a:gd name="T24" fmla="*/ 41 w 104"/>
                  <a:gd name="T25" fmla="*/ 29 h 122"/>
                  <a:gd name="T26" fmla="*/ 0 w 104"/>
                  <a:gd name="T27" fmla="*/ 88 h 122"/>
                  <a:gd name="T28" fmla="*/ 52 w 104"/>
                  <a:gd name="T29" fmla="*/ 122 h 122"/>
                  <a:gd name="T30" fmla="*/ 104 w 104"/>
                  <a:gd name="T31" fmla="*/ 88 h 122"/>
                  <a:gd name="T32" fmla="*/ 63 w 104"/>
                  <a:gd name="T33" fmla="*/ 29 h 122"/>
                  <a:gd name="T34" fmla="*/ 56 w 104"/>
                  <a:gd name="T35" fmla="*/ 95 h 122"/>
                  <a:gd name="T36" fmla="*/ 56 w 104"/>
                  <a:gd name="T37" fmla="*/ 105 h 122"/>
                  <a:gd name="T38" fmla="*/ 49 w 104"/>
                  <a:gd name="T39" fmla="*/ 105 h 122"/>
                  <a:gd name="T40" fmla="*/ 49 w 104"/>
                  <a:gd name="T41" fmla="*/ 95 h 122"/>
                  <a:gd name="T42" fmla="*/ 31 w 104"/>
                  <a:gd name="T43" fmla="*/ 95 h 122"/>
                  <a:gd name="T44" fmla="*/ 45 w 104"/>
                  <a:gd name="T45" fmla="*/ 79 h 122"/>
                  <a:gd name="T46" fmla="*/ 37 w 104"/>
                  <a:gd name="T47" fmla="*/ 79 h 122"/>
                  <a:gd name="T48" fmla="*/ 48 w 104"/>
                  <a:gd name="T49" fmla="*/ 66 h 122"/>
                  <a:gd name="T50" fmla="*/ 42 w 104"/>
                  <a:gd name="T51" fmla="*/ 66 h 122"/>
                  <a:gd name="T52" fmla="*/ 52 w 104"/>
                  <a:gd name="T53" fmla="*/ 54 h 122"/>
                  <a:gd name="T54" fmla="*/ 63 w 104"/>
                  <a:gd name="T55" fmla="*/ 66 h 122"/>
                  <a:gd name="T56" fmla="*/ 56 w 104"/>
                  <a:gd name="T57" fmla="*/ 66 h 122"/>
                  <a:gd name="T58" fmla="*/ 68 w 104"/>
                  <a:gd name="T59" fmla="*/ 79 h 122"/>
                  <a:gd name="T60" fmla="*/ 60 w 104"/>
                  <a:gd name="T61" fmla="*/ 79 h 122"/>
                  <a:gd name="T62" fmla="*/ 74 w 104"/>
                  <a:gd name="T63" fmla="*/ 95 h 122"/>
                  <a:gd name="T64" fmla="*/ 56 w 104"/>
                  <a:gd name="T65" fmla="*/ 9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4" h="122">
                    <a:moveTo>
                      <a:pt x="63" y="29"/>
                    </a:moveTo>
                    <a:cubicBezTo>
                      <a:pt x="70" y="22"/>
                      <a:pt x="74" y="11"/>
                      <a:pt x="75" y="8"/>
                    </a:cubicBezTo>
                    <a:cubicBezTo>
                      <a:pt x="76" y="6"/>
                      <a:pt x="75" y="4"/>
                      <a:pt x="74" y="3"/>
                    </a:cubicBezTo>
                    <a:cubicBezTo>
                      <a:pt x="73" y="2"/>
                      <a:pt x="71" y="2"/>
                      <a:pt x="70" y="3"/>
                    </a:cubicBezTo>
                    <a:cubicBezTo>
                      <a:pt x="70" y="3"/>
                      <a:pt x="66" y="5"/>
                      <a:pt x="62" y="5"/>
                    </a:cubicBezTo>
                    <a:cubicBezTo>
                      <a:pt x="61" y="5"/>
                      <a:pt x="61" y="5"/>
                      <a:pt x="60" y="4"/>
                    </a:cubicBezTo>
                    <a:cubicBezTo>
                      <a:pt x="58" y="2"/>
                      <a:pt x="56" y="0"/>
                      <a:pt x="52" y="0"/>
                    </a:cubicBezTo>
                    <a:cubicBezTo>
                      <a:pt x="48" y="0"/>
                      <a:pt x="46" y="2"/>
                      <a:pt x="44" y="4"/>
                    </a:cubicBezTo>
                    <a:cubicBezTo>
                      <a:pt x="43" y="5"/>
                      <a:pt x="43" y="5"/>
                      <a:pt x="42" y="5"/>
                    </a:cubicBezTo>
                    <a:cubicBezTo>
                      <a:pt x="38" y="5"/>
                      <a:pt x="34" y="3"/>
                      <a:pt x="34" y="3"/>
                    </a:cubicBezTo>
                    <a:cubicBezTo>
                      <a:pt x="33" y="2"/>
                      <a:pt x="31" y="2"/>
                      <a:pt x="30" y="3"/>
                    </a:cubicBezTo>
                    <a:cubicBezTo>
                      <a:pt x="29" y="4"/>
                      <a:pt x="28" y="6"/>
                      <a:pt x="29" y="8"/>
                    </a:cubicBezTo>
                    <a:cubicBezTo>
                      <a:pt x="30" y="11"/>
                      <a:pt x="34" y="22"/>
                      <a:pt x="41" y="29"/>
                    </a:cubicBezTo>
                    <a:cubicBezTo>
                      <a:pt x="20" y="38"/>
                      <a:pt x="0" y="68"/>
                      <a:pt x="0" y="88"/>
                    </a:cubicBezTo>
                    <a:cubicBezTo>
                      <a:pt x="0" y="118"/>
                      <a:pt x="26" y="122"/>
                      <a:pt x="52" y="122"/>
                    </a:cubicBezTo>
                    <a:cubicBezTo>
                      <a:pt x="78" y="122"/>
                      <a:pt x="104" y="118"/>
                      <a:pt x="104" y="88"/>
                    </a:cubicBezTo>
                    <a:cubicBezTo>
                      <a:pt x="104" y="68"/>
                      <a:pt x="84" y="38"/>
                      <a:pt x="63" y="29"/>
                    </a:cubicBezTo>
                    <a:close/>
                    <a:moveTo>
                      <a:pt x="56" y="95"/>
                    </a:moveTo>
                    <a:cubicBezTo>
                      <a:pt x="56" y="105"/>
                      <a:pt x="56" y="105"/>
                      <a:pt x="56" y="105"/>
                    </a:cubicBezTo>
                    <a:cubicBezTo>
                      <a:pt x="49" y="105"/>
                      <a:pt x="49" y="105"/>
                      <a:pt x="49" y="10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68" y="79"/>
                      <a:pt x="68" y="79"/>
                      <a:pt x="68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74" y="95"/>
                      <a:pt x="74" y="95"/>
                      <a:pt x="74" y="95"/>
                    </a:cubicBezTo>
                    <a:lnTo>
                      <a:pt x="56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8" name="Freeform 568"/>
              <p:cNvSpPr>
                <a:spLocks/>
              </p:cNvSpPr>
              <p:nvPr/>
            </p:nvSpPr>
            <p:spPr bwMode="auto">
              <a:xfrm>
                <a:off x="1019" y="3087"/>
                <a:ext cx="37" cy="137"/>
              </a:xfrm>
              <a:custGeom>
                <a:avLst/>
                <a:gdLst>
                  <a:gd name="T0" fmla="*/ 21 w 34"/>
                  <a:gd name="T1" fmla="*/ 42 h 126"/>
                  <a:gd name="T2" fmla="*/ 21 w 34"/>
                  <a:gd name="T3" fmla="*/ 17 h 126"/>
                  <a:gd name="T4" fmla="*/ 23 w 34"/>
                  <a:gd name="T5" fmla="*/ 17 h 126"/>
                  <a:gd name="T6" fmla="*/ 23 w 34"/>
                  <a:gd name="T7" fmla="*/ 0 h 126"/>
                  <a:gd name="T8" fmla="*/ 10 w 34"/>
                  <a:gd name="T9" fmla="*/ 0 h 126"/>
                  <a:gd name="T10" fmla="*/ 10 w 34"/>
                  <a:gd name="T11" fmla="*/ 17 h 126"/>
                  <a:gd name="T12" fmla="*/ 11 w 34"/>
                  <a:gd name="T13" fmla="*/ 17 h 126"/>
                  <a:gd name="T14" fmla="*/ 11 w 34"/>
                  <a:gd name="T15" fmla="*/ 42 h 126"/>
                  <a:gd name="T16" fmla="*/ 0 w 34"/>
                  <a:gd name="T17" fmla="*/ 62 h 126"/>
                  <a:gd name="T18" fmla="*/ 0 w 34"/>
                  <a:gd name="T19" fmla="*/ 126 h 126"/>
                  <a:gd name="T20" fmla="*/ 34 w 34"/>
                  <a:gd name="T21" fmla="*/ 126 h 126"/>
                  <a:gd name="T22" fmla="*/ 34 w 34"/>
                  <a:gd name="T23" fmla="*/ 62 h 126"/>
                  <a:gd name="T24" fmla="*/ 21 w 34"/>
                  <a:gd name="T25" fmla="*/ 4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126">
                    <a:moveTo>
                      <a:pt x="21" y="42"/>
                    </a:move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" y="46"/>
                      <a:pt x="0" y="62"/>
                      <a:pt x="0" y="62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4" y="126"/>
                      <a:pt x="34" y="126"/>
                      <a:pt x="34" y="126"/>
                    </a:cubicBezTo>
                    <a:cubicBezTo>
                      <a:pt x="34" y="62"/>
                      <a:pt x="34" y="62"/>
                      <a:pt x="34" y="62"/>
                    </a:cubicBezTo>
                    <a:cubicBezTo>
                      <a:pt x="34" y="62"/>
                      <a:pt x="32" y="46"/>
                      <a:pt x="21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9" name="Freeform 569"/>
              <p:cNvSpPr>
                <a:spLocks/>
              </p:cNvSpPr>
              <p:nvPr/>
            </p:nvSpPr>
            <p:spPr bwMode="auto">
              <a:xfrm>
                <a:off x="1066" y="3129"/>
                <a:ext cx="34" cy="53"/>
              </a:xfrm>
              <a:custGeom>
                <a:avLst/>
                <a:gdLst>
                  <a:gd name="T0" fmla="*/ 16 w 32"/>
                  <a:gd name="T1" fmla="*/ 0 h 49"/>
                  <a:gd name="T2" fmla="*/ 4 w 32"/>
                  <a:gd name="T3" fmla="*/ 1 h 49"/>
                  <a:gd name="T4" fmla="*/ 16 w 32"/>
                  <a:gd name="T5" fmla="*/ 49 h 49"/>
                  <a:gd name="T6" fmla="*/ 27 w 32"/>
                  <a:gd name="T7" fmla="*/ 1 h 49"/>
                  <a:gd name="T8" fmla="*/ 16 w 32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9">
                    <a:moveTo>
                      <a:pt x="16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3"/>
                      <a:pt x="0" y="49"/>
                      <a:pt x="16" y="49"/>
                    </a:cubicBezTo>
                    <a:cubicBezTo>
                      <a:pt x="32" y="49"/>
                      <a:pt x="27" y="13"/>
                      <a:pt x="27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0" name="Rectangle 570"/>
              <p:cNvSpPr>
                <a:spLocks noChangeArrowheads="1"/>
              </p:cNvSpPr>
              <p:nvPr/>
            </p:nvSpPr>
            <p:spPr bwMode="auto">
              <a:xfrm>
                <a:off x="1082" y="3181"/>
                <a:ext cx="2" cy="4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1" name="Freeform 571"/>
              <p:cNvSpPr>
                <a:spLocks/>
              </p:cNvSpPr>
              <p:nvPr/>
            </p:nvSpPr>
            <p:spPr bwMode="auto">
              <a:xfrm>
                <a:off x="1067" y="3219"/>
                <a:ext cx="32" cy="4"/>
              </a:xfrm>
              <a:custGeom>
                <a:avLst/>
                <a:gdLst>
                  <a:gd name="T0" fmla="*/ 0 w 32"/>
                  <a:gd name="T1" fmla="*/ 4 h 4"/>
                  <a:gd name="T2" fmla="*/ 32 w 32"/>
                  <a:gd name="T3" fmla="*/ 4 h 4"/>
                  <a:gd name="T4" fmla="*/ 16 w 32"/>
                  <a:gd name="T5" fmla="*/ 0 h 4"/>
                  <a:gd name="T6" fmla="*/ 0 w 3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lnTo>
                      <a:pt x="32" y="4"/>
                    </a:lnTo>
                    <a:lnTo>
                      <a:pt x="16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2" name="Freeform 572"/>
              <p:cNvSpPr>
                <a:spLocks noEditPoints="1"/>
              </p:cNvSpPr>
              <p:nvPr/>
            </p:nvSpPr>
            <p:spPr bwMode="auto">
              <a:xfrm>
                <a:off x="551" y="3090"/>
                <a:ext cx="123" cy="139"/>
              </a:xfrm>
              <a:custGeom>
                <a:avLst/>
                <a:gdLst>
                  <a:gd name="T0" fmla="*/ 98 w 113"/>
                  <a:gd name="T1" fmla="*/ 83 h 128"/>
                  <a:gd name="T2" fmla="*/ 109 w 113"/>
                  <a:gd name="T3" fmla="*/ 76 h 128"/>
                  <a:gd name="T4" fmla="*/ 88 w 113"/>
                  <a:gd name="T5" fmla="*/ 78 h 128"/>
                  <a:gd name="T6" fmla="*/ 88 w 113"/>
                  <a:gd name="T7" fmla="*/ 50 h 128"/>
                  <a:gd name="T8" fmla="*/ 106 w 113"/>
                  <a:gd name="T9" fmla="*/ 55 h 128"/>
                  <a:gd name="T10" fmla="*/ 107 w 113"/>
                  <a:gd name="T11" fmla="*/ 47 h 128"/>
                  <a:gd name="T12" fmla="*/ 110 w 113"/>
                  <a:gd name="T13" fmla="*/ 37 h 128"/>
                  <a:gd name="T14" fmla="*/ 106 w 113"/>
                  <a:gd name="T15" fmla="*/ 31 h 128"/>
                  <a:gd name="T16" fmla="*/ 96 w 113"/>
                  <a:gd name="T17" fmla="*/ 29 h 128"/>
                  <a:gd name="T18" fmla="*/ 88 w 113"/>
                  <a:gd name="T19" fmla="*/ 27 h 128"/>
                  <a:gd name="T20" fmla="*/ 60 w 113"/>
                  <a:gd name="T21" fmla="*/ 57 h 128"/>
                  <a:gd name="T22" fmla="*/ 72 w 113"/>
                  <a:gd name="T23" fmla="*/ 17 h 128"/>
                  <a:gd name="T24" fmla="*/ 67 w 113"/>
                  <a:gd name="T25" fmla="*/ 12 h 128"/>
                  <a:gd name="T26" fmla="*/ 60 w 113"/>
                  <a:gd name="T27" fmla="*/ 4 h 128"/>
                  <a:gd name="T28" fmla="*/ 52 w 113"/>
                  <a:gd name="T29" fmla="*/ 4 h 128"/>
                  <a:gd name="T30" fmla="*/ 46 w 113"/>
                  <a:gd name="T31" fmla="*/ 12 h 128"/>
                  <a:gd name="T32" fmla="*/ 40 w 113"/>
                  <a:gd name="T33" fmla="*/ 18 h 128"/>
                  <a:gd name="T34" fmla="*/ 52 w 113"/>
                  <a:gd name="T35" fmla="*/ 58 h 128"/>
                  <a:gd name="T36" fmla="*/ 23 w 113"/>
                  <a:gd name="T37" fmla="*/ 27 h 128"/>
                  <a:gd name="T38" fmla="*/ 16 w 113"/>
                  <a:gd name="T39" fmla="*/ 29 h 128"/>
                  <a:gd name="T40" fmla="*/ 6 w 113"/>
                  <a:gd name="T41" fmla="*/ 31 h 128"/>
                  <a:gd name="T42" fmla="*/ 2 w 113"/>
                  <a:gd name="T43" fmla="*/ 38 h 128"/>
                  <a:gd name="T44" fmla="*/ 6 w 113"/>
                  <a:gd name="T45" fmla="*/ 47 h 128"/>
                  <a:gd name="T46" fmla="*/ 7 w 113"/>
                  <a:gd name="T47" fmla="*/ 55 h 128"/>
                  <a:gd name="T48" fmla="*/ 24 w 113"/>
                  <a:gd name="T49" fmla="*/ 50 h 128"/>
                  <a:gd name="T50" fmla="*/ 25 w 113"/>
                  <a:gd name="T51" fmla="*/ 78 h 128"/>
                  <a:gd name="T52" fmla="*/ 3 w 113"/>
                  <a:gd name="T53" fmla="*/ 76 h 128"/>
                  <a:gd name="T54" fmla="*/ 15 w 113"/>
                  <a:gd name="T55" fmla="*/ 84 h 128"/>
                  <a:gd name="T56" fmla="*/ 1 w 113"/>
                  <a:gd name="T57" fmla="*/ 96 h 128"/>
                  <a:gd name="T58" fmla="*/ 6 w 113"/>
                  <a:gd name="T59" fmla="*/ 98 h 128"/>
                  <a:gd name="T60" fmla="*/ 17 w 113"/>
                  <a:gd name="T61" fmla="*/ 99 h 128"/>
                  <a:gd name="T62" fmla="*/ 20 w 113"/>
                  <a:gd name="T63" fmla="*/ 104 h 128"/>
                  <a:gd name="T64" fmla="*/ 28 w 113"/>
                  <a:gd name="T65" fmla="*/ 85 h 128"/>
                  <a:gd name="T66" fmla="*/ 53 w 113"/>
                  <a:gd name="T67" fmla="*/ 99 h 128"/>
                  <a:gd name="T68" fmla="*/ 40 w 113"/>
                  <a:gd name="T69" fmla="*/ 117 h 128"/>
                  <a:gd name="T70" fmla="*/ 46 w 113"/>
                  <a:gd name="T71" fmla="*/ 117 h 128"/>
                  <a:gd name="T72" fmla="*/ 53 w 113"/>
                  <a:gd name="T73" fmla="*/ 124 h 128"/>
                  <a:gd name="T74" fmla="*/ 60 w 113"/>
                  <a:gd name="T75" fmla="*/ 124 h 128"/>
                  <a:gd name="T76" fmla="*/ 67 w 113"/>
                  <a:gd name="T77" fmla="*/ 116 h 128"/>
                  <a:gd name="T78" fmla="*/ 72 w 113"/>
                  <a:gd name="T79" fmla="*/ 116 h 128"/>
                  <a:gd name="T80" fmla="*/ 60 w 113"/>
                  <a:gd name="T81" fmla="*/ 99 h 128"/>
                  <a:gd name="T82" fmla="*/ 84 w 113"/>
                  <a:gd name="T83" fmla="*/ 84 h 128"/>
                  <a:gd name="T84" fmla="*/ 93 w 113"/>
                  <a:gd name="T85" fmla="*/ 105 h 128"/>
                  <a:gd name="T86" fmla="*/ 96 w 113"/>
                  <a:gd name="T87" fmla="*/ 100 h 128"/>
                  <a:gd name="T88" fmla="*/ 106 w 113"/>
                  <a:gd name="T89" fmla="*/ 97 h 128"/>
                  <a:gd name="T90" fmla="*/ 112 w 113"/>
                  <a:gd name="T91" fmla="*/ 96 h 128"/>
                  <a:gd name="T92" fmla="*/ 56 w 113"/>
                  <a:gd name="T93" fmla="*/ 64 h 128"/>
                  <a:gd name="T94" fmla="*/ 56 w 113"/>
                  <a:gd name="T95" fmla="*/ 64 h 128"/>
                  <a:gd name="T96" fmla="*/ 56 w 113"/>
                  <a:gd name="T97" fmla="*/ 6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3" h="128">
                    <a:moveTo>
                      <a:pt x="110" y="90"/>
                    </a:moveTo>
                    <a:cubicBezTo>
                      <a:pt x="98" y="83"/>
                      <a:pt x="98" y="83"/>
                      <a:pt x="98" y="83"/>
                    </a:cubicBezTo>
                    <a:cubicBezTo>
                      <a:pt x="107" y="81"/>
                      <a:pt x="107" y="81"/>
                      <a:pt x="107" y="81"/>
                    </a:cubicBezTo>
                    <a:cubicBezTo>
                      <a:pt x="109" y="80"/>
                      <a:pt x="110" y="78"/>
                      <a:pt x="109" y="76"/>
                    </a:cubicBezTo>
                    <a:cubicBezTo>
                      <a:pt x="109" y="74"/>
                      <a:pt x="107" y="73"/>
                      <a:pt x="105" y="73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8" y="55"/>
                      <a:pt x="109" y="53"/>
                      <a:pt x="110" y="52"/>
                    </a:cubicBezTo>
                    <a:cubicBezTo>
                      <a:pt x="110" y="50"/>
                      <a:pt x="109" y="48"/>
                      <a:pt x="107" y="47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2" y="36"/>
                      <a:pt x="112" y="34"/>
                      <a:pt x="111" y="32"/>
                    </a:cubicBezTo>
                    <a:cubicBezTo>
                      <a:pt x="110" y="30"/>
                      <a:pt x="108" y="30"/>
                      <a:pt x="106" y="31"/>
                    </a:cubicBezTo>
                    <a:cubicBezTo>
                      <a:pt x="93" y="38"/>
                      <a:pt x="93" y="38"/>
                      <a:pt x="93" y="38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96" y="27"/>
                      <a:pt x="95" y="25"/>
                      <a:pt x="93" y="24"/>
                    </a:cubicBezTo>
                    <a:cubicBezTo>
                      <a:pt x="91" y="24"/>
                      <a:pt x="89" y="25"/>
                      <a:pt x="88" y="27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72" y="17"/>
                      <a:pt x="72" y="17"/>
                      <a:pt x="72" y="17"/>
                    </a:cubicBezTo>
                    <a:cubicBezTo>
                      <a:pt x="74" y="15"/>
                      <a:pt x="74" y="13"/>
                      <a:pt x="72" y="12"/>
                    </a:cubicBezTo>
                    <a:cubicBezTo>
                      <a:pt x="71" y="10"/>
                      <a:pt x="69" y="10"/>
                      <a:pt x="67" y="12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2"/>
                      <a:pt x="58" y="0"/>
                      <a:pt x="56" y="0"/>
                    </a:cubicBezTo>
                    <a:cubicBezTo>
                      <a:pt x="54" y="0"/>
                      <a:pt x="52" y="2"/>
                      <a:pt x="52" y="4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1"/>
                      <a:pt x="42" y="11"/>
                      <a:pt x="40" y="12"/>
                    </a:cubicBezTo>
                    <a:cubicBezTo>
                      <a:pt x="39" y="14"/>
                      <a:pt x="39" y="16"/>
                      <a:pt x="40" y="18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5"/>
                      <a:pt x="21" y="23"/>
                      <a:pt x="19" y="24"/>
                    </a:cubicBezTo>
                    <a:cubicBezTo>
                      <a:pt x="17" y="24"/>
                      <a:pt x="16" y="26"/>
                      <a:pt x="16" y="2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0"/>
                      <a:pt x="2" y="31"/>
                      <a:pt x="1" y="33"/>
                    </a:cubicBezTo>
                    <a:cubicBezTo>
                      <a:pt x="0" y="34"/>
                      <a:pt x="1" y="37"/>
                      <a:pt x="2" y="38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4" y="48"/>
                      <a:pt x="3" y="50"/>
                      <a:pt x="3" y="52"/>
                    </a:cubicBezTo>
                    <a:cubicBezTo>
                      <a:pt x="4" y="54"/>
                      <a:pt x="5" y="55"/>
                      <a:pt x="7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5" y="73"/>
                      <a:pt x="3" y="74"/>
                      <a:pt x="3" y="76"/>
                    </a:cubicBezTo>
                    <a:cubicBezTo>
                      <a:pt x="2" y="78"/>
                      <a:pt x="3" y="81"/>
                      <a:pt x="5" y="81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1" y="92"/>
                      <a:pt x="0" y="94"/>
                      <a:pt x="1" y="96"/>
                    </a:cubicBezTo>
                    <a:cubicBezTo>
                      <a:pt x="2" y="97"/>
                      <a:pt x="3" y="98"/>
                      <a:pt x="5" y="98"/>
                    </a:cubicBezTo>
                    <a:cubicBezTo>
                      <a:pt x="5" y="98"/>
                      <a:pt x="6" y="98"/>
                      <a:pt x="6" y="98"/>
                    </a:cubicBezTo>
                    <a:cubicBezTo>
                      <a:pt x="19" y="90"/>
                      <a:pt x="19" y="90"/>
                      <a:pt x="19" y="90"/>
                    </a:cubicBezTo>
                    <a:cubicBezTo>
                      <a:pt x="17" y="99"/>
                      <a:pt x="17" y="99"/>
                      <a:pt x="17" y="99"/>
                    </a:cubicBezTo>
                    <a:cubicBezTo>
                      <a:pt x="16" y="101"/>
                      <a:pt x="17" y="103"/>
                      <a:pt x="19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2" y="104"/>
                      <a:pt x="24" y="103"/>
                      <a:pt x="24" y="101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39" y="113"/>
                      <a:pt x="39" y="115"/>
                      <a:pt x="40" y="117"/>
                    </a:cubicBezTo>
                    <a:cubicBezTo>
                      <a:pt x="41" y="117"/>
                      <a:pt x="42" y="118"/>
                      <a:pt x="43" y="118"/>
                    </a:cubicBezTo>
                    <a:cubicBezTo>
                      <a:pt x="44" y="118"/>
                      <a:pt x="45" y="117"/>
                      <a:pt x="46" y="117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6"/>
                      <a:pt x="55" y="128"/>
                      <a:pt x="57" y="128"/>
                    </a:cubicBezTo>
                    <a:cubicBezTo>
                      <a:pt x="59" y="128"/>
                      <a:pt x="60" y="126"/>
                      <a:pt x="60" y="124"/>
                    </a:cubicBezTo>
                    <a:cubicBezTo>
                      <a:pt x="60" y="109"/>
                      <a:pt x="60" y="109"/>
                      <a:pt x="60" y="109"/>
                    </a:cubicBezTo>
                    <a:cubicBezTo>
                      <a:pt x="67" y="116"/>
                      <a:pt x="67" y="116"/>
                      <a:pt x="67" y="116"/>
                    </a:cubicBezTo>
                    <a:cubicBezTo>
                      <a:pt x="68" y="117"/>
                      <a:pt x="69" y="117"/>
                      <a:pt x="70" y="117"/>
                    </a:cubicBezTo>
                    <a:cubicBezTo>
                      <a:pt x="71" y="117"/>
                      <a:pt x="72" y="117"/>
                      <a:pt x="72" y="116"/>
                    </a:cubicBezTo>
                    <a:cubicBezTo>
                      <a:pt x="74" y="115"/>
                      <a:pt x="74" y="112"/>
                      <a:pt x="72" y="111"/>
                    </a:cubicBezTo>
                    <a:cubicBezTo>
                      <a:pt x="60" y="99"/>
                      <a:pt x="60" y="99"/>
                      <a:pt x="60" y="99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9" y="102"/>
                      <a:pt x="89" y="102"/>
                      <a:pt x="89" y="102"/>
                    </a:cubicBezTo>
                    <a:cubicBezTo>
                      <a:pt x="90" y="103"/>
                      <a:pt x="91" y="105"/>
                      <a:pt x="93" y="105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96" y="104"/>
                      <a:pt x="97" y="102"/>
                      <a:pt x="96" y="100"/>
                    </a:cubicBezTo>
                    <a:cubicBezTo>
                      <a:pt x="94" y="90"/>
                      <a:pt x="94" y="90"/>
                      <a:pt x="94" y="90"/>
                    </a:cubicBezTo>
                    <a:cubicBezTo>
                      <a:pt x="106" y="97"/>
                      <a:pt x="106" y="97"/>
                      <a:pt x="106" y="97"/>
                    </a:cubicBezTo>
                    <a:cubicBezTo>
                      <a:pt x="107" y="97"/>
                      <a:pt x="108" y="98"/>
                      <a:pt x="108" y="98"/>
                    </a:cubicBezTo>
                    <a:cubicBezTo>
                      <a:pt x="110" y="98"/>
                      <a:pt x="111" y="97"/>
                      <a:pt x="112" y="96"/>
                    </a:cubicBezTo>
                    <a:cubicBezTo>
                      <a:pt x="113" y="94"/>
                      <a:pt x="112" y="92"/>
                      <a:pt x="110" y="90"/>
                    </a:cubicBezTo>
                    <a:close/>
                    <a:moveTo>
                      <a:pt x="56" y="64"/>
                    </a:move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3" name="Freeform 573"/>
              <p:cNvSpPr>
                <a:spLocks/>
              </p:cNvSpPr>
              <p:nvPr/>
            </p:nvSpPr>
            <p:spPr bwMode="auto">
              <a:xfrm>
                <a:off x="884" y="2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4" name="Freeform 574"/>
              <p:cNvSpPr>
                <a:spLocks/>
              </p:cNvSpPr>
              <p:nvPr/>
            </p:nvSpPr>
            <p:spPr bwMode="auto">
              <a:xfrm>
                <a:off x="778" y="244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5" name="Freeform 575"/>
              <p:cNvSpPr>
                <a:spLocks noEditPoints="1"/>
              </p:cNvSpPr>
              <p:nvPr/>
            </p:nvSpPr>
            <p:spPr bwMode="auto">
              <a:xfrm>
                <a:off x="755" y="2425"/>
                <a:ext cx="153" cy="150"/>
              </a:xfrm>
              <a:custGeom>
                <a:avLst/>
                <a:gdLst>
                  <a:gd name="T0" fmla="*/ 133 w 140"/>
                  <a:gd name="T1" fmla="*/ 31 h 138"/>
                  <a:gd name="T2" fmla="*/ 129 w 140"/>
                  <a:gd name="T3" fmla="*/ 31 h 138"/>
                  <a:gd name="T4" fmla="*/ 104 w 140"/>
                  <a:gd name="T5" fmla="*/ 39 h 138"/>
                  <a:gd name="T6" fmla="*/ 118 w 140"/>
                  <a:gd name="T7" fmla="*/ 16 h 138"/>
                  <a:gd name="T8" fmla="*/ 106 w 140"/>
                  <a:gd name="T9" fmla="*/ 28 h 138"/>
                  <a:gd name="T10" fmla="*/ 110 w 140"/>
                  <a:gd name="T11" fmla="*/ 2 h 138"/>
                  <a:gd name="T12" fmla="*/ 93 w 140"/>
                  <a:gd name="T13" fmla="*/ 39 h 138"/>
                  <a:gd name="T14" fmla="*/ 70 w 140"/>
                  <a:gd name="T15" fmla="*/ 31 h 138"/>
                  <a:gd name="T16" fmla="*/ 46 w 140"/>
                  <a:gd name="T17" fmla="*/ 39 h 138"/>
                  <a:gd name="T18" fmla="*/ 30 w 140"/>
                  <a:gd name="T19" fmla="*/ 2 h 138"/>
                  <a:gd name="T20" fmla="*/ 34 w 140"/>
                  <a:gd name="T21" fmla="*/ 29 h 138"/>
                  <a:gd name="T22" fmla="*/ 22 w 140"/>
                  <a:gd name="T23" fmla="*/ 18 h 138"/>
                  <a:gd name="T24" fmla="*/ 36 w 140"/>
                  <a:gd name="T25" fmla="*/ 39 h 138"/>
                  <a:gd name="T26" fmla="*/ 10 w 140"/>
                  <a:gd name="T27" fmla="*/ 31 h 138"/>
                  <a:gd name="T28" fmla="*/ 6 w 140"/>
                  <a:gd name="T29" fmla="*/ 32 h 138"/>
                  <a:gd name="T30" fmla="*/ 5 w 140"/>
                  <a:gd name="T31" fmla="*/ 35 h 138"/>
                  <a:gd name="T32" fmla="*/ 12 w 140"/>
                  <a:gd name="T33" fmla="*/ 72 h 138"/>
                  <a:gd name="T34" fmla="*/ 28 w 140"/>
                  <a:gd name="T35" fmla="*/ 79 h 138"/>
                  <a:gd name="T36" fmla="*/ 28 w 140"/>
                  <a:gd name="T37" fmla="*/ 79 h 138"/>
                  <a:gd name="T38" fmla="*/ 67 w 140"/>
                  <a:gd name="T39" fmla="*/ 136 h 138"/>
                  <a:gd name="T40" fmla="*/ 70 w 140"/>
                  <a:gd name="T41" fmla="*/ 138 h 138"/>
                  <a:gd name="T42" fmla="*/ 73 w 140"/>
                  <a:gd name="T43" fmla="*/ 136 h 138"/>
                  <a:gd name="T44" fmla="*/ 112 w 140"/>
                  <a:gd name="T45" fmla="*/ 79 h 138"/>
                  <a:gd name="T46" fmla="*/ 112 w 140"/>
                  <a:gd name="T47" fmla="*/ 79 h 138"/>
                  <a:gd name="T48" fmla="*/ 127 w 140"/>
                  <a:gd name="T49" fmla="*/ 72 h 138"/>
                  <a:gd name="T50" fmla="*/ 135 w 140"/>
                  <a:gd name="T51" fmla="*/ 35 h 138"/>
                  <a:gd name="T52" fmla="*/ 133 w 140"/>
                  <a:gd name="T53" fmla="*/ 31 h 138"/>
                  <a:gd name="T54" fmla="*/ 51 w 140"/>
                  <a:gd name="T55" fmla="*/ 74 h 138"/>
                  <a:gd name="T56" fmla="*/ 56 w 140"/>
                  <a:gd name="T57" fmla="*/ 70 h 138"/>
                  <a:gd name="T58" fmla="*/ 60 w 140"/>
                  <a:gd name="T59" fmla="*/ 74 h 138"/>
                  <a:gd name="T60" fmla="*/ 56 w 140"/>
                  <a:gd name="T61" fmla="*/ 79 h 138"/>
                  <a:gd name="T62" fmla="*/ 51 w 140"/>
                  <a:gd name="T63" fmla="*/ 74 h 138"/>
                  <a:gd name="T64" fmla="*/ 70 w 140"/>
                  <a:gd name="T65" fmla="*/ 113 h 138"/>
                  <a:gd name="T66" fmla="*/ 56 w 140"/>
                  <a:gd name="T67" fmla="*/ 99 h 138"/>
                  <a:gd name="T68" fmla="*/ 70 w 140"/>
                  <a:gd name="T69" fmla="*/ 86 h 138"/>
                  <a:gd name="T70" fmla="*/ 84 w 140"/>
                  <a:gd name="T71" fmla="*/ 99 h 138"/>
                  <a:gd name="T72" fmla="*/ 70 w 140"/>
                  <a:gd name="T73" fmla="*/ 113 h 138"/>
                  <a:gd name="T74" fmla="*/ 84 w 140"/>
                  <a:gd name="T75" fmla="*/ 79 h 138"/>
                  <a:gd name="T76" fmla="*/ 79 w 140"/>
                  <a:gd name="T77" fmla="*/ 74 h 138"/>
                  <a:gd name="T78" fmla="*/ 84 w 140"/>
                  <a:gd name="T79" fmla="*/ 70 h 138"/>
                  <a:gd name="T80" fmla="*/ 89 w 140"/>
                  <a:gd name="T81" fmla="*/ 74 h 138"/>
                  <a:gd name="T82" fmla="*/ 84 w 140"/>
                  <a:gd name="T83" fmla="*/ 7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0" h="138">
                    <a:moveTo>
                      <a:pt x="133" y="31"/>
                    </a:moveTo>
                    <a:cubicBezTo>
                      <a:pt x="129" y="31"/>
                      <a:pt x="129" y="31"/>
                      <a:pt x="129" y="31"/>
                    </a:cubicBezTo>
                    <a:cubicBezTo>
                      <a:pt x="126" y="31"/>
                      <a:pt x="114" y="32"/>
                      <a:pt x="104" y="39"/>
                    </a:cubicBezTo>
                    <a:cubicBezTo>
                      <a:pt x="104" y="39"/>
                      <a:pt x="115" y="20"/>
                      <a:pt x="118" y="16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8" y="16"/>
                      <a:pt x="110" y="0"/>
                      <a:pt x="110" y="2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87" y="34"/>
                      <a:pt x="79" y="31"/>
                      <a:pt x="70" y="31"/>
                    </a:cubicBezTo>
                    <a:cubicBezTo>
                      <a:pt x="61" y="31"/>
                      <a:pt x="53" y="34"/>
                      <a:pt x="46" y="39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0"/>
                      <a:pt x="32" y="17"/>
                      <a:pt x="34" y="2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5" y="21"/>
                      <a:pt x="36" y="39"/>
                      <a:pt x="36" y="39"/>
                    </a:cubicBezTo>
                    <a:cubicBezTo>
                      <a:pt x="26" y="32"/>
                      <a:pt x="14" y="31"/>
                      <a:pt x="10" y="31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6"/>
                      <a:pt x="0" y="60"/>
                      <a:pt x="12" y="72"/>
                    </a:cubicBezTo>
                    <a:cubicBezTo>
                      <a:pt x="16" y="75"/>
                      <a:pt x="21" y="78"/>
                      <a:pt x="28" y="79"/>
                    </a:cubicBezTo>
                    <a:cubicBezTo>
                      <a:pt x="28" y="79"/>
                      <a:pt x="28" y="79"/>
                      <a:pt x="28" y="79"/>
                    </a:cubicBezTo>
                    <a:cubicBezTo>
                      <a:pt x="28" y="108"/>
                      <a:pt x="66" y="135"/>
                      <a:pt x="67" y="136"/>
                    </a:cubicBezTo>
                    <a:cubicBezTo>
                      <a:pt x="70" y="138"/>
                      <a:pt x="70" y="138"/>
                      <a:pt x="70" y="138"/>
                    </a:cubicBezTo>
                    <a:cubicBezTo>
                      <a:pt x="73" y="136"/>
                      <a:pt x="73" y="136"/>
                      <a:pt x="73" y="136"/>
                    </a:cubicBezTo>
                    <a:cubicBezTo>
                      <a:pt x="74" y="135"/>
                      <a:pt x="112" y="108"/>
                      <a:pt x="112" y="79"/>
                    </a:cubicBezTo>
                    <a:cubicBezTo>
                      <a:pt x="112" y="79"/>
                      <a:pt x="112" y="79"/>
                      <a:pt x="112" y="79"/>
                    </a:cubicBezTo>
                    <a:cubicBezTo>
                      <a:pt x="119" y="78"/>
                      <a:pt x="124" y="75"/>
                      <a:pt x="127" y="72"/>
                    </a:cubicBezTo>
                    <a:cubicBezTo>
                      <a:pt x="140" y="60"/>
                      <a:pt x="135" y="36"/>
                      <a:pt x="135" y="35"/>
                    </a:cubicBezTo>
                    <a:lnTo>
                      <a:pt x="133" y="31"/>
                    </a:lnTo>
                    <a:close/>
                    <a:moveTo>
                      <a:pt x="51" y="74"/>
                    </a:moveTo>
                    <a:cubicBezTo>
                      <a:pt x="51" y="72"/>
                      <a:pt x="53" y="70"/>
                      <a:pt x="56" y="70"/>
                    </a:cubicBezTo>
                    <a:cubicBezTo>
                      <a:pt x="58" y="70"/>
                      <a:pt x="60" y="72"/>
                      <a:pt x="60" y="74"/>
                    </a:cubicBezTo>
                    <a:cubicBezTo>
                      <a:pt x="60" y="77"/>
                      <a:pt x="58" y="79"/>
                      <a:pt x="56" y="79"/>
                    </a:cubicBezTo>
                    <a:cubicBezTo>
                      <a:pt x="53" y="79"/>
                      <a:pt x="51" y="77"/>
                      <a:pt x="51" y="74"/>
                    </a:cubicBezTo>
                    <a:close/>
                    <a:moveTo>
                      <a:pt x="70" y="113"/>
                    </a:moveTo>
                    <a:cubicBezTo>
                      <a:pt x="62" y="113"/>
                      <a:pt x="56" y="107"/>
                      <a:pt x="56" y="99"/>
                    </a:cubicBezTo>
                    <a:cubicBezTo>
                      <a:pt x="56" y="92"/>
                      <a:pt x="62" y="86"/>
                      <a:pt x="70" y="86"/>
                    </a:cubicBezTo>
                    <a:cubicBezTo>
                      <a:pt x="77" y="86"/>
                      <a:pt x="84" y="92"/>
                      <a:pt x="84" y="99"/>
                    </a:cubicBezTo>
                    <a:cubicBezTo>
                      <a:pt x="84" y="107"/>
                      <a:pt x="77" y="113"/>
                      <a:pt x="70" y="113"/>
                    </a:cubicBezTo>
                    <a:close/>
                    <a:moveTo>
                      <a:pt x="84" y="79"/>
                    </a:moveTo>
                    <a:cubicBezTo>
                      <a:pt x="81" y="79"/>
                      <a:pt x="79" y="77"/>
                      <a:pt x="79" y="74"/>
                    </a:cubicBezTo>
                    <a:cubicBezTo>
                      <a:pt x="79" y="72"/>
                      <a:pt x="81" y="70"/>
                      <a:pt x="84" y="70"/>
                    </a:cubicBezTo>
                    <a:cubicBezTo>
                      <a:pt x="87" y="70"/>
                      <a:pt x="89" y="72"/>
                      <a:pt x="89" y="74"/>
                    </a:cubicBezTo>
                    <a:cubicBezTo>
                      <a:pt x="89" y="77"/>
                      <a:pt x="87" y="79"/>
                      <a:pt x="84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6" name="Oval 576"/>
              <p:cNvSpPr>
                <a:spLocks noChangeArrowheads="1"/>
              </p:cNvSpPr>
              <p:nvPr/>
            </p:nvSpPr>
            <p:spPr bwMode="auto">
              <a:xfrm>
                <a:off x="826" y="2526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7" name="Freeform 577"/>
              <p:cNvSpPr>
                <a:spLocks noEditPoints="1"/>
              </p:cNvSpPr>
              <p:nvPr/>
            </p:nvSpPr>
            <p:spPr bwMode="auto">
              <a:xfrm>
                <a:off x="1204" y="2450"/>
                <a:ext cx="144" cy="110"/>
              </a:xfrm>
              <a:custGeom>
                <a:avLst/>
                <a:gdLst>
                  <a:gd name="T0" fmla="*/ 111 w 132"/>
                  <a:gd name="T1" fmla="*/ 55 h 101"/>
                  <a:gd name="T2" fmla="*/ 121 w 132"/>
                  <a:gd name="T3" fmla="*/ 52 h 101"/>
                  <a:gd name="T4" fmla="*/ 125 w 132"/>
                  <a:gd name="T5" fmla="*/ 37 h 101"/>
                  <a:gd name="T6" fmla="*/ 121 w 132"/>
                  <a:gd name="T7" fmla="*/ 14 h 101"/>
                  <a:gd name="T8" fmla="*/ 112 w 132"/>
                  <a:gd name="T9" fmla="*/ 2 h 101"/>
                  <a:gd name="T10" fmla="*/ 96 w 132"/>
                  <a:gd name="T11" fmla="*/ 5 h 101"/>
                  <a:gd name="T12" fmla="*/ 75 w 132"/>
                  <a:gd name="T13" fmla="*/ 21 h 101"/>
                  <a:gd name="T14" fmla="*/ 71 w 132"/>
                  <a:gd name="T15" fmla="*/ 19 h 101"/>
                  <a:gd name="T16" fmla="*/ 61 w 132"/>
                  <a:gd name="T17" fmla="*/ 19 h 101"/>
                  <a:gd name="T18" fmla="*/ 57 w 132"/>
                  <a:gd name="T19" fmla="*/ 21 h 101"/>
                  <a:gd name="T20" fmla="*/ 36 w 132"/>
                  <a:gd name="T21" fmla="*/ 5 h 101"/>
                  <a:gd name="T22" fmla="*/ 20 w 132"/>
                  <a:gd name="T23" fmla="*/ 2 h 101"/>
                  <a:gd name="T24" fmla="*/ 11 w 132"/>
                  <a:gd name="T25" fmla="*/ 15 h 101"/>
                  <a:gd name="T26" fmla="*/ 7 w 132"/>
                  <a:gd name="T27" fmla="*/ 37 h 101"/>
                  <a:gd name="T28" fmla="*/ 11 w 132"/>
                  <a:gd name="T29" fmla="*/ 53 h 101"/>
                  <a:gd name="T30" fmla="*/ 21 w 132"/>
                  <a:gd name="T31" fmla="*/ 56 h 101"/>
                  <a:gd name="T32" fmla="*/ 25 w 132"/>
                  <a:gd name="T33" fmla="*/ 56 h 101"/>
                  <a:gd name="T34" fmla="*/ 0 w 132"/>
                  <a:gd name="T35" fmla="*/ 85 h 101"/>
                  <a:gd name="T36" fmla="*/ 19 w 132"/>
                  <a:gd name="T37" fmla="*/ 82 h 101"/>
                  <a:gd name="T38" fmla="*/ 20 w 132"/>
                  <a:gd name="T39" fmla="*/ 101 h 101"/>
                  <a:gd name="T40" fmla="*/ 63 w 132"/>
                  <a:gd name="T41" fmla="*/ 49 h 101"/>
                  <a:gd name="T42" fmla="*/ 70 w 132"/>
                  <a:gd name="T43" fmla="*/ 49 h 101"/>
                  <a:gd name="T44" fmla="*/ 113 w 132"/>
                  <a:gd name="T45" fmla="*/ 100 h 101"/>
                  <a:gd name="T46" fmla="*/ 114 w 132"/>
                  <a:gd name="T47" fmla="*/ 81 h 101"/>
                  <a:gd name="T48" fmla="*/ 132 w 132"/>
                  <a:gd name="T49" fmla="*/ 84 h 101"/>
                  <a:gd name="T50" fmla="*/ 108 w 132"/>
                  <a:gd name="T51" fmla="*/ 55 h 101"/>
                  <a:gd name="T52" fmla="*/ 111 w 132"/>
                  <a:gd name="T53" fmla="*/ 55 h 101"/>
                  <a:gd name="T54" fmla="*/ 62 w 132"/>
                  <a:gd name="T55" fmla="*/ 41 h 101"/>
                  <a:gd name="T56" fmla="*/ 61 w 132"/>
                  <a:gd name="T57" fmla="*/ 27 h 101"/>
                  <a:gd name="T58" fmla="*/ 70 w 132"/>
                  <a:gd name="T59" fmla="*/ 27 h 101"/>
                  <a:gd name="T60" fmla="*/ 70 w 132"/>
                  <a:gd name="T61" fmla="*/ 41 h 101"/>
                  <a:gd name="T62" fmla="*/ 62 w 132"/>
                  <a:gd name="T63" fmla="*/ 4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101">
                    <a:moveTo>
                      <a:pt x="111" y="55"/>
                    </a:moveTo>
                    <a:cubicBezTo>
                      <a:pt x="115" y="55"/>
                      <a:pt x="119" y="54"/>
                      <a:pt x="121" y="52"/>
                    </a:cubicBezTo>
                    <a:cubicBezTo>
                      <a:pt x="125" y="49"/>
                      <a:pt x="126" y="43"/>
                      <a:pt x="125" y="37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0" y="8"/>
                      <a:pt x="117" y="3"/>
                      <a:pt x="112" y="2"/>
                    </a:cubicBezTo>
                    <a:cubicBezTo>
                      <a:pt x="107" y="0"/>
                      <a:pt x="101" y="1"/>
                      <a:pt x="96" y="5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0"/>
                      <a:pt x="72" y="19"/>
                      <a:pt x="71" y="19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0" y="19"/>
                      <a:pt x="58" y="20"/>
                      <a:pt x="57" y="21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0" y="1"/>
                      <a:pt x="25" y="0"/>
                      <a:pt x="20" y="2"/>
                    </a:cubicBezTo>
                    <a:cubicBezTo>
                      <a:pt x="15" y="4"/>
                      <a:pt x="12" y="9"/>
                      <a:pt x="11" y="15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44"/>
                      <a:pt x="8" y="49"/>
                      <a:pt x="11" y="53"/>
                    </a:cubicBezTo>
                    <a:cubicBezTo>
                      <a:pt x="14" y="55"/>
                      <a:pt x="17" y="56"/>
                      <a:pt x="21" y="56"/>
                    </a:cubicBezTo>
                    <a:cubicBezTo>
                      <a:pt x="22" y="56"/>
                      <a:pt x="24" y="56"/>
                      <a:pt x="25" y="56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20" y="101"/>
                      <a:pt x="20" y="101"/>
                      <a:pt x="20" y="101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113" y="100"/>
                      <a:pt x="113" y="100"/>
                      <a:pt x="113" y="100"/>
                    </a:cubicBezTo>
                    <a:cubicBezTo>
                      <a:pt x="114" y="81"/>
                      <a:pt x="114" y="81"/>
                      <a:pt x="114" y="81"/>
                    </a:cubicBezTo>
                    <a:cubicBezTo>
                      <a:pt x="132" y="84"/>
                      <a:pt x="132" y="84"/>
                      <a:pt x="132" y="84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109" y="55"/>
                      <a:pt x="110" y="55"/>
                      <a:pt x="111" y="55"/>
                    </a:cubicBezTo>
                    <a:close/>
                    <a:moveTo>
                      <a:pt x="62" y="41"/>
                    </a:moveTo>
                    <a:cubicBezTo>
                      <a:pt x="61" y="27"/>
                      <a:pt x="61" y="27"/>
                      <a:pt x="6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70" y="41"/>
                      <a:pt x="70" y="41"/>
                      <a:pt x="70" y="41"/>
                    </a:cubicBezTo>
                    <a:lnTo>
                      <a:pt x="62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8" name="Freeform 578"/>
              <p:cNvSpPr>
                <a:spLocks/>
              </p:cNvSpPr>
              <p:nvPr/>
            </p:nvSpPr>
            <p:spPr bwMode="auto">
              <a:xfrm>
                <a:off x="985" y="2876"/>
                <a:ext cx="130" cy="131"/>
              </a:xfrm>
              <a:custGeom>
                <a:avLst/>
                <a:gdLst>
                  <a:gd name="T0" fmla="*/ 104 w 119"/>
                  <a:gd name="T1" fmla="*/ 15 h 120"/>
                  <a:gd name="T2" fmla="*/ 91 w 119"/>
                  <a:gd name="T3" fmla="*/ 17 h 120"/>
                  <a:gd name="T4" fmla="*/ 81 w 119"/>
                  <a:gd name="T5" fmla="*/ 0 h 120"/>
                  <a:gd name="T6" fmla="*/ 79 w 119"/>
                  <a:gd name="T7" fmla="*/ 9 h 120"/>
                  <a:gd name="T8" fmla="*/ 75 w 119"/>
                  <a:gd name="T9" fmla="*/ 32 h 120"/>
                  <a:gd name="T10" fmla="*/ 41 w 119"/>
                  <a:gd name="T11" fmla="*/ 42 h 120"/>
                  <a:gd name="T12" fmla="*/ 31 w 119"/>
                  <a:gd name="T13" fmla="*/ 76 h 120"/>
                  <a:gd name="T14" fmla="*/ 9 w 119"/>
                  <a:gd name="T15" fmla="*/ 80 h 120"/>
                  <a:gd name="T16" fmla="*/ 0 w 119"/>
                  <a:gd name="T17" fmla="*/ 82 h 120"/>
                  <a:gd name="T18" fmla="*/ 16 w 119"/>
                  <a:gd name="T19" fmla="*/ 92 h 120"/>
                  <a:gd name="T20" fmla="*/ 15 w 119"/>
                  <a:gd name="T21" fmla="*/ 105 h 120"/>
                  <a:gd name="T22" fmla="*/ 28 w 119"/>
                  <a:gd name="T23" fmla="*/ 104 h 120"/>
                  <a:gd name="T24" fmla="*/ 38 w 119"/>
                  <a:gd name="T25" fmla="*/ 120 h 120"/>
                  <a:gd name="T26" fmla="*/ 40 w 119"/>
                  <a:gd name="T27" fmla="*/ 111 h 120"/>
                  <a:gd name="T28" fmla="*/ 44 w 119"/>
                  <a:gd name="T29" fmla="*/ 88 h 120"/>
                  <a:gd name="T30" fmla="*/ 53 w 119"/>
                  <a:gd name="T31" fmla="*/ 90 h 120"/>
                  <a:gd name="T32" fmla="*/ 77 w 119"/>
                  <a:gd name="T33" fmla="*/ 78 h 120"/>
                  <a:gd name="T34" fmla="*/ 87 w 119"/>
                  <a:gd name="T35" fmla="*/ 44 h 120"/>
                  <a:gd name="T36" fmla="*/ 110 w 119"/>
                  <a:gd name="T37" fmla="*/ 41 h 120"/>
                  <a:gd name="T38" fmla="*/ 119 w 119"/>
                  <a:gd name="T39" fmla="*/ 38 h 120"/>
                  <a:gd name="T40" fmla="*/ 103 w 119"/>
                  <a:gd name="T41" fmla="*/ 29 h 120"/>
                  <a:gd name="T42" fmla="*/ 104 w 119"/>
                  <a:gd name="T43" fmla="*/ 15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" h="120">
                    <a:moveTo>
                      <a:pt x="104" y="15"/>
                    </a:moveTo>
                    <a:cubicBezTo>
                      <a:pt x="91" y="17"/>
                      <a:pt x="91" y="17"/>
                      <a:pt x="91" y="17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9" y="9"/>
                      <a:pt x="79" y="9"/>
                      <a:pt x="79" y="9"/>
                    </a:cubicBezTo>
                    <a:cubicBezTo>
                      <a:pt x="76" y="20"/>
                      <a:pt x="75" y="27"/>
                      <a:pt x="75" y="32"/>
                    </a:cubicBezTo>
                    <a:cubicBezTo>
                      <a:pt x="65" y="27"/>
                      <a:pt x="53" y="31"/>
                      <a:pt x="41" y="42"/>
                    </a:cubicBezTo>
                    <a:cubicBezTo>
                      <a:pt x="30" y="54"/>
                      <a:pt x="26" y="66"/>
                      <a:pt x="31" y="76"/>
                    </a:cubicBezTo>
                    <a:cubicBezTo>
                      <a:pt x="22" y="76"/>
                      <a:pt x="9" y="79"/>
                      <a:pt x="9" y="80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2" y="100"/>
                      <a:pt x="43" y="93"/>
                      <a:pt x="44" y="88"/>
                    </a:cubicBezTo>
                    <a:cubicBezTo>
                      <a:pt x="47" y="90"/>
                      <a:pt x="50" y="90"/>
                      <a:pt x="53" y="90"/>
                    </a:cubicBezTo>
                    <a:cubicBezTo>
                      <a:pt x="61" y="90"/>
                      <a:pt x="69" y="86"/>
                      <a:pt x="77" y="78"/>
                    </a:cubicBezTo>
                    <a:cubicBezTo>
                      <a:pt x="89" y="66"/>
                      <a:pt x="92" y="54"/>
                      <a:pt x="87" y="44"/>
                    </a:cubicBezTo>
                    <a:cubicBezTo>
                      <a:pt x="97" y="44"/>
                      <a:pt x="110" y="41"/>
                      <a:pt x="110" y="41"/>
                    </a:cubicBezTo>
                    <a:cubicBezTo>
                      <a:pt x="119" y="38"/>
                      <a:pt x="119" y="38"/>
                      <a:pt x="119" y="38"/>
                    </a:cubicBezTo>
                    <a:cubicBezTo>
                      <a:pt x="103" y="29"/>
                      <a:pt x="103" y="29"/>
                      <a:pt x="103" y="29"/>
                    </a:cubicBezTo>
                    <a:lnTo>
                      <a:pt x="10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9" name="Freeform 579"/>
              <p:cNvSpPr>
                <a:spLocks noEditPoints="1"/>
              </p:cNvSpPr>
              <p:nvPr/>
            </p:nvSpPr>
            <p:spPr bwMode="auto">
              <a:xfrm>
                <a:off x="1436" y="2862"/>
                <a:ext cx="118" cy="143"/>
              </a:xfrm>
              <a:custGeom>
                <a:avLst/>
                <a:gdLst>
                  <a:gd name="T0" fmla="*/ 75 w 108"/>
                  <a:gd name="T1" fmla="*/ 46 h 131"/>
                  <a:gd name="T2" fmla="*/ 60 w 108"/>
                  <a:gd name="T3" fmla="*/ 46 h 131"/>
                  <a:gd name="T4" fmla="*/ 60 w 108"/>
                  <a:gd name="T5" fmla="*/ 41 h 131"/>
                  <a:gd name="T6" fmla="*/ 69 w 108"/>
                  <a:gd name="T7" fmla="*/ 29 h 131"/>
                  <a:gd name="T8" fmla="*/ 60 w 108"/>
                  <a:gd name="T9" fmla="*/ 6 h 131"/>
                  <a:gd name="T10" fmla="*/ 56 w 108"/>
                  <a:gd name="T11" fmla="*/ 0 h 131"/>
                  <a:gd name="T12" fmla="*/ 53 w 108"/>
                  <a:gd name="T13" fmla="*/ 6 h 131"/>
                  <a:gd name="T14" fmla="*/ 43 w 108"/>
                  <a:gd name="T15" fmla="*/ 29 h 131"/>
                  <a:gd name="T16" fmla="*/ 52 w 108"/>
                  <a:gd name="T17" fmla="*/ 41 h 131"/>
                  <a:gd name="T18" fmla="*/ 52 w 108"/>
                  <a:gd name="T19" fmla="*/ 46 h 131"/>
                  <a:gd name="T20" fmla="*/ 37 w 108"/>
                  <a:gd name="T21" fmla="*/ 46 h 131"/>
                  <a:gd name="T22" fmla="*/ 37 w 108"/>
                  <a:gd name="T23" fmla="*/ 107 h 131"/>
                  <a:gd name="T24" fmla="*/ 18 w 108"/>
                  <a:gd name="T25" fmla="*/ 107 h 131"/>
                  <a:gd name="T26" fmla="*/ 0 w 108"/>
                  <a:gd name="T27" fmla="*/ 107 h 131"/>
                  <a:gd name="T28" fmla="*/ 26 w 108"/>
                  <a:gd name="T29" fmla="*/ 131 h 131"/>
                  <a:gd name="T30" fmla="*/ 26 w 108"/>
                  <a:gd name="T31" fmla="*/ 131 h 131"/>
                  <a:gd name="T32" fmla="*/ 84 w 108"/>
                  <a:gd name="T33" fmla="*/ 131 h 131"/>
                  <a:gd name="T34" fmla="*/ 85 w 108"/>
                  <a:gd name="T35" fmla="*/ 131 h 131"/>
                  <a:gd name="T36" fmla="*/ 104 w 108"/>
                  <a:gd name="T37" fmla="*/ 114 h 131"/>
                  <a:gd name="T38" fmla="*/ 108 w 108"/>
                  <a:gd name="T39" fmla="*/ 107 h 131"/>
                  <a:gd name="T40" fmla="*/ 75 w 108"/>
                  <a:gd name="T41" fmla="*/ 107 h 131"/>
                  <a:gd name="T42" fmla="*/ 75 w 108"/>
                  <a:gd name="T43" fmla="*/ 46 h 131"/>
                  <a:gd name="T44" fmla="*/ 56 w 108"/>
                  <a:gd name="T45" fmla="*/ 33 h 131"/>
                  <a:gd name="T46" fmla="*/ 51 w 108"/>
                  <a:gd name="T47" fmla="*/ 29 h 131"/>
                  <a:gd name="T48" fmla="*/ 56 w 108"/>
                  <a:gd name="T49" fmla="*/ 17 h 131"/>
                  <a:gd name="T50" fmla="*/ 61 w 108"/>
                  <a:gd name="T51" fmla="*/ 29 h 131"/>
                  <a:gd name="T52" fmla="*/ 56 w 108"/>
                  <a:gd name="T53" fmla="*/ 3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8" h="131">
                    <a:moveTo>
                      <a:pt x="75" y="46"/>
                    </a:move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5" y="39"/>
                      <a:pt x="69" y="34"/>
                      <a:pt x="69" y="29"/>
                    </a:cubicBezTo>
                    <a:cubicBezTo>
                      <a:pt x="69" y="23"/>
                      <a:pt x="62" y="10"/>
                      <a:pt x="60" y="6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0" y="10"/>
                      <a:pt x="43" y="23"/>
                      <a:pt x="43" y="29"/>
                    </a:cubicBezTo>
                    <a:cubicBezTo>
                      <a:pt x="43" y="34"/>
                      <a:pt x="47" y="39"/>
                      <a:pt x="52" y="41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3" y="114"/>
                      <a:pt x="21" y="128"/>
                      <a:pt x="26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84" y="131"/>
                      <a:pt x="84" y="131"/>
                      <a:pt x="84" y="131"/>
                    </a:cubicBezTo>
                    <a:cubicBezTo>
                      <a:pt x="85" y="131"/>
                      <a:pt x="85" y="131"/>
                      <a:pt x="85" y="131"/>
                    </a:cubicBezTo>
                    <a:cubicBezTo>
                      <a:pt x="97" y="123"/>
                      <a:pt x="103" y="114"/>
                      <a:pt x="104" y="114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75" y="107"/>
                      <a:pt x="75" y="107"/>
                      <a:pt x="75" y="107"/>
                    </a:cubicBezTo>
                    <a:lnTo>
                      <a:pt x="75" y="46"/>
                    </a:lnTo>
                    <a:close/>
                    <a:moveTo>
                      <a:pt x="56" y="33"/>
                    </a:moveTo>
                    <a:cubicBezTo>
                      <a:pt x="53" y="33"/>
                      <a:pt x="51" y="31"/>
                      <a:pt x="51" y="29"/>
                    </a:cubicBezTo>
                    <a:cubicBezTo>
                      <a:pt x="51" y="27"/>
                      <a:pt x="53" y="22"/>
                      <a:pt x="56" y="17"/>
                    </a:cubicBezTo>
                    <a:cubicBezTo>
                      <a:pt x="59" y="22"/>
                      <a:pt x="61" y="27"/>
                      <a:pt x="61" y="29"/>
                    </a:cubicBezTo>
                    <a:cubicBezTo>
                      <a:pt x="61" y="31"/>
                      <a:pt x="59" y="33"/>
                      <a:pt x="56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0" name="Freeform 580"/>
              <p:cNvSpPr>
                <a:spLocks/>
              </p:cNvSpPr>
              <p:nvPr/>
            </p:nvSpPr>
            <p:spPr bwMode="auto">
              <a:xfrm>
                <a:off x="1203" y="3087"/>
                <a:ext cx="145" cy="146"/>
              </a:xfrm>
              <a:custGeom>
                <a:avLst/>
                <a:gdLst>
                  <a:gd name="T0" fmla="*/ 86 w 145"/>
                  <a:gd name="T1" fmla="*/ 65 h 146"/>
                  <a:gd name="T2" fmla="*/ 112 w 145"/>
                  <a:gd name="T3" fmla="*/ 33 h 146"/>
                  <a:gd name="T4" fmla="*/ 81 w 145"/>
                  <a:gd name="T5" fmla="*/ 59 h 146"/>
                  <a:gd name="T6" fmla="*/ 73 w 145"/>
                  <a:gd name="T7" fmla="*/ 0 h 146"/>
                  <a:gd name="T8" fmla="*/ 65 w 145"/>
                  <a:gd name="T9" fmla="*/ 59 h 146"/>
                  <a:gd name="T10" fmla="*/ 34 w 145"/>
                  <a:gd name="T11" fmla="*/ 33 h 146"/>
                  <a:gd name="T12" fmla="*/ 60 w 145"/>
                  <a:gd name="T13" fmla="*/ 65 h 146"/>
                  <a:gd name="T14" fmla="*/ 0 w 145"/>
                  <a:gd name="T15" fmla="*/ 73 h 146"/>
                  <a:gd name="T16" fmla="*/ 60 w 145"/>
                  <a:gd name="T17" fmla="*/ 80 h 146"/>
                  <a:gd name="T18" fmla="*/ 34 w 145"/>
                  <a:gd name="T19" fmla="*/ 112 h 146"/>
                  <a:gd name="T20" fmla="*/ 65 w 145"/>
                  <a:gd name="T21" fmla="*/ 86 h 146"/>
                  <a:gd name="T22" fmla="*/ 73 w 145"/>
                  <a:gd name="T23" fmla="*/ 146 h 146"/>
                  <a:gd name="T24" fmla="*/ 81 w 145"/>
                  <a:gd name="T25" fmla="*/ 86 h 146"/>
                  <a:gd name="T26" fmla="*/ 112 w 145"/>
                  <a:gd name="T27" fmla="*/ 112 h 146"/>
                  <a:gd name="T28" fmla="*/ 86 w 145"/>
                  <a:gd name="T29" fmla="*/ 80 h 146"/>
                  <a:gd name="T30" fmla="*/ 145 w 145"/>
                  <a:gd name="T31" fmla="*/ 73 h 146"/>
                  <a:gd name="T32" fmla="*/ 86 w 145"/>
                  <a:gd name="T33" fmla="*/ 6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146">
                    <a:moveTo>
                      <a:pt x="86" y="65"/>
                    </a:moveTo>
                    <a:lnTo>
                      <a:pt x="112" y="33"/>
                    </a:lnTo>
                    <a:lnTo>
                      <a:pt x="81" y="59"/>
                    </a:lnTo>
                    <a:lnTo>
                      <a:pt x="73" y="0"/>
                    </a:lnTo>
                    <a:lnTo>
                      <a:pt x="65" y="59"/>
                    </a:lnTo>
                    <a:lnTo>
                      <a:pt x="34" y="33"/>
                    </a:lnTo>
                    <a:lnTo>
                      <a:pt x="60" y="65"/>
                    </a:lnTo>
                    <a:lnTo>
                      <a:pt x="0" y="73"/>
                    </a:lnTo>
                    <a:lnTo>
                      <a:pt x="60" y="80"/>
                    </a:lnTo>
                    <a:lnTo>
                      <a:pt x="34" y="112"/>
                    </a:lnTo>
                    <a:lnTo>
                      <a:pt x="65" y="86"/>
                    </a:lnTo>
                    <a:lnTo>
                      <a:pt x="73" y="146"/>
                    </a:lnTo>
                    <a:lnTo>
                      <a:pt x="81" y="86"/>
                    </a:lnTo>
                    <a:lnTo>
                      <a:pt x="112" y="112"/>
                    </a:lnTo>
                    <a:lnTo>
                      <a:pt x="86" y="80"/>
                    </a:lnTo>
                    <a:lnTo>
                      <a:pt x="145" y="73"/>
                    </a:lnTo>
                    <a:lnTo>
                      <a:pt x="86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1" name="Freeform 581"/>
              <p:cNvSpPr>
                <a:spLocks noEditPoints="1"/>
              </p:cNvSpPr>
              <p:nvPr/>
            </p:nvSpPr>
            <p:spPr bwMode="auto">
              <a:xfrm>
                <a:off x="532" y="2212"/>
                <a:ext cx="152" cy="118"/>
              </a:xfrm>
              <a:custGeom>
                <a:avLst/>
                <a:gdLst>
                  <a:gd name="T0" fmla="*/ 69 w 140"/>
                  <a:gd name="T1" fmla="*/ 14 h 108"/>
                  <a:gd name="T2" fmla="*/ 0 w 140"/>
                  <a:gd name="T3" fmla="*/ 83 h 108"/>
                  <a:gd name="T4" fmla="*/ 24 w 140"/>
                  <a:gd name="T5" fmla="*/ 108 h 108"/>
                  <a:gd name="T6" fmla="*/ 93 w 140"/>
                  <a:gd name="T7" fmla="*/ 39 h 108"/>
                  <a:gd name="T8" fmla="*/ 100 w 140"/>
                  <a:gd name="T9" fmla="*/ 39 h 108"/>
                  <a:gd name="T10" fmla="*/ 101 w 140"/>
                  <a:gd name="T11" fmla="*/ 46 h 108"/>
                  <a:gd name="T12" fmla="*/ 86 w 140"/>
                  <a:gd name="T13" fmla="*/ 61 h 108"/>
                  <a:gd name="T14" fmla="*/ 111 w 140"/>
                  <a:gd name="T15" fmla="*/ 86 h 108"/>
                  <a:gd name="T16" fmla="*/ 125 w 140"/>
                  <a:gd name="T17" fmla="*/ 71 h 108"/>
                  <a:gd name="T18" fmla="*/ 123 w 140"/>
                  <a:gd name="T19" fmla="*/ 17 h 108"/>
                  <a:gd name="T20" fmla="*/ 69 w 140"/>
                  <a:gd name="T21" fmla="*/ 14 h 108"/>
                  <a:gd name="T22" fmla="*/ 24 w 140"/>
                  <a:gd name="T23" fmla="*/ 95 h 108"/>
                  <a:gd name="T24" fmla="*/ 12 w 140"/>
                  <a:gd name="T25" fmla="*/ 84 h 108"/>
                  <a:gd name="T26" fmla="*/ 24 w 140"/>
                  <a:gd name="T27" fmla="*/ 72 h 108"/>
                  <a:gd name="T28" fmla="*/ 32 w 140"/>
                  <a:gd name="T29" fmla="*/ 87 h 108"/>
                  <a:gd name="T30" fmla="*/ 24 w 140"/>
                  <a:gd name="T31" fmla="*/ 95 h 108"/>
                  <a:gd name="T32" fmla="*/ 45 w 140"/>
                  <a:gd name="T33" fmla="*/ 75 h 108"/>
                  <a:gd name="T34" fmla="*/ 37 w 140"/>
                  <a:gd name="T35" fmla="*/ 59 h 108"/>
                  <a:gd name="T36" fmla="*/ 48 w 140"/>
                  <a:gd name="T37" fmla="*/ 48 h 108"/>
                  <a:gd name="T38" fmla="*/ 56 w 140"/>
                  <a:gd name="T39" fmla="*/ 64 h 108"/>
                  <a:gd name="T40" fmla="*/ 45 w 140"/>
                  <a:gd name="T41" fmla="*/ 75 h 108"/>
                  <a:gd name="T42" fmla="*/ 68 w 140"/>
                  <a:gd name="T43" fmla="*/ 51 h 108"/>
                  <a:gd name="T44" fmla="*/ 60 w 140"/>
                  <a:gd name="T45" fmla="*/ 35 h 108"/>
                  <a:gd name="T46" fmla="*/ 72 w 140"/>
                  <a:gd name="T47" fmla="*/ 24 h 108"/>
                  <a:gd name="T48" fmla="*/ 80 w 140"/>
                  <a:gd name="T49" fmla="*/ 40 h 108"/>
                  <a:gd name="T50" fmla="*/ 68 w 140"/>
                  <a:gd name="T51" fmla="*/ 51 h 108"/>
                  <a:gd name="T52" fmla="*/ 97 w 140"/>
                  <a:gd name="T53" fmla="*/ 29 h 108"/>
                  <a:gd name="T54" fmla="*/ 93 w 140"/>
                  <a:gd name="T55" fmla="*/ 29 h 108"/>
                  <a:gd name="T56" fmla="*/ 86 w 140"/>
                  <a:gd name="T57" fmla="*/ 14 h 108"/>
                  <a:gd name="T58" fmla="*/ 107 w 140"/>
                  <a:gd name="T59" fmla="*/ 16 h 108"/>
                  <a:gd name="T60" fmla="*/ 97 w 140"/>
                  <a:gd name="T61" fmla="*/ 29 h 108"/>
                  <a:gd name="T62" fmla="*/ 110 w 140"/>
                  <a:gd name="T63" fmla="*/ 73 h 108"/>
                  <a:gd name="T64" fmla="*/ 98 w 140"/>
                  <a:gd name="T65" fmla="*/ 62 h 108"/>
                  <a:gd name="T66" fmla="*/ 101 w 140"/>
                  <a:gd name="T67" fmla="*/ 59 h 108"/>
                  <a:gd name="T68" fmla="*/ 118 w 140"/>
                  <a:gd name="T69" fmla="*/ 65 h 108"/>
                  <a:gd name="T70" fmla="*/ 110 w 140"/>
                  <a:gd name="T71" fmla="*/ 73 h 108"/>
                  <a:gd name="T72" fmla="*/ 126 w 140"/>
                  <a:gd name="T73" fmla="*/ 50 h 108"/>
                  <a:gd name="T74" fmla="*/ 111 w 140"/>
                  <a:gd name="T75" fmla="*/ 44 h 108"/>
                  <a:gd name="T76" fmla="*/ 111 w 140"/>
                  <a:gd name="T77" fmla="*/ 42 h 108"/>
                  <a:gd name="T78" fmla="*/ 121 w 140"/>
                  <a:gd name="T79" fmla="*/ 28 h 108"/>
                  <a:gd name="T80" fmla="*/ 126 w 140"/>
                  <a:gd name="T81" fmla="*/ 5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0" h="108">
                    <a:moveTo>
                      <a:pt x="69" y="14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5" y="37"/>
                      <a:pt x="98" y="37"/>
                      <a:pt x="100" y="39"/>
                    </a:cubicBezTo>
                    <a:cubicBezTo>
                      <a:pt x="103" y="41"/>
                      <a:pt x="103" y="45"/>
                      <a:pt x="101" y="46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40" y="57"/>
                      <a:pt x="139" y="32"/>
                      <a:pt x="123" y="17"/>
                    </a:cubicBezTo>
                    <a:cubicBezTo>
                      <a:pt x="107" y="1"/>
                      <a:pt x="83" y="0"/>
                      <a:pt x="69" y="14"/>
                    </a:cubicBezTo>
                    <a:close/>
                    <a:moveTo>
                      <a:pt x="24" y="95"/>
                    </a:moveTo>
                    <a:cubicBezTo>
                      <a:pt x="12" y="84"/>
                      <a:pt x="12" y="84"/>
                      <a:pt x="12" y="84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32" y="87"/>
                      <a:pt x="32" y="87"/>
                      <a:pt x="32" y="87"/>
                    </a:cubicBezTo>
                    <a:lnTo>
                      <a:pt x="24" y="95"/>
                    </a:lnTo>
                    <a:close/>
                    <a:moveTo>
                      <a:pt x="45" y="75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56" y="64"/>
                      <a:pt x="56" y="64"/>
                      <a:pt x="56" y="64"/>
                    </a:cubicBezTo>
                    <a:lnTo>
                      <a:pt x="45" y="75"/>
                    </a:lnTo>
                    <a:close/>
                    <a:moveTo>
                      <a:pt x="68" y="51"/>
                    </a:moveTo>
                    <a:cubicBezTo>
                      <a:pt x="60" y="35"/>
                      <a:pt x="60" y="35"/>
                      <a:pt x="60" y="35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80" y="40"/>
                      <a:pt x="80" y="40"/>
                      <a:pt x="80" y="40"/>
                    </a:cubicBezTo>
                    <a:lnTo>
                      <a:pt x="68" y="51"/>
                    </a:lnTo>
                    <a:close/>
                    <a:moveTo>
                      <a:pt x="97" y="29"/>
                    </a:moveTo>
                    <a:cubicBezTo>
                      <a:pt x="96" y="29"/>
                      <a:pt x="95" y="29"/>
                      <a:pt x="93" y="29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93" y="12"/>
                      <a:pt x="100" y="13"/>
                      <a:pt x="107" y="16"/>
                    </a:cubicBezTo>
                    <a:lnTo>
                      <a:pt x="97" y="29"/>
                    </a:lnTo>
                    <a:close/>
                    <a:moveTo>
                      <a:pt x="110" y="73"/>
                    </a:moveTo>
                    <a:cubicBezTo>
                      <a:pt x="98" y="62"/>
                      <a:pt x="98" y="62"/>
                      <a:pt x="98" y="62"/>
                    </a:cubicBezTo>
                    <a:cubicBezTo>
                      <a:pt x="101" y="59"/>
                      <a:pt x="101" y="59"/>
                      <a:pt x="101" y="59"/>
                    </a:cubicBezTo>
                    <a:cubicBezTo>
                      <a:pt x="118" y="65"/>
                      <a:pt x="118" y="65"/>
                      <a:pt x="118" y="65"/>
                    </a:cubicBezTo>
                    <a:lnTo>
                      <a:pt x="110" y="73"/>
                    </a:lnTo>
                    <a:close/>
                    <a:moveTo>
                      <a:pt x="126" y="50"/>
                    </a:moveTo>
                    <a:cubicBezTo>
                      <a:pt x="111" y="44"/>
                      <a:pt x="111" y="44"/>
                      <a:pt x="111" y="44"/>
                    </a:cubicBezTo>
                    <a:cubicBezTo>
                      <a:pt x="111" y="43"/>
                      <a:pt x="111" y="42"/>
                      <a:pt x="111" y="42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6" y="35"/>
                      <a:pt x="128" y="43"/>
                      <a:pt x="126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2" name="Freeform 582"/>
              <p:cNvSpPr>
                <a:spLocks noEditPoints="1"/>
              </p:cNvSpPr>
              <p:nvPr/>
            </p:nvSpPr>
            <p:spPr bwMode="auto">
              <a:xfrm>
                <a:off x="784" y="2214"/>
                <a:ext cx="107" cy="139"/>
              </a:xfrm>
              <a:custGeom>
                <a:avLst/>
                <a:gdLst>
                  <a:gd name="T0" fmla="*/ 69 w 98"/>
                  <a:gd name="T1" fmla="*/ 55 h 127"/>
                  <a:gd name="T2" fmla="*/ 68 w 98"/>
                  <a:gd name="T3" fmla="*/ 30 h 127"/>
                  <a:gd name="T4" fmla="*/ 72 w 98"/>
                  <a:gd name="T5" fmla="*/ 21 h 127"/>
                  <a:gd name="T6" fmla="*/ 71 w 98"/>
                  <a:gd name="T7" fmla="*/ 12 h 127"/>
                  <a:gd name="T8" fmla="*/ 59 w 98"/>
                  <a:gd name="T9" fmla="*/ 1 h 127"/>
                  <a:gd name="T10" fmla="*/ 19 w 98"/>
                  <a:gd name="T11" fmla="*/ 2 h 127"/>
                  <a:gd name="T12" fmla="*/ 3 w 98"/>
                  <a:gd name="T13" fmla="*/ 5 h 127"/>
                  <a:gd name="T14" fmla="*/ 0 w 98"/>
                  <a:gd name="T15" fmla="*/ 14 h 127"/>
                  <a:gd name="T16" fmla="*/ 0 w 98"/>
                  <a:gd name="T17" fmla="*/ 23 h 127"/>
                  <a:gd name="T18" fmla="*/ 4 w 98"/>
                  <a:gd name="T19" fmla="*/ 32 h 127"/>
                  <a:gd name="T20" fmla="*/ 4 w 98"/>
                  <a:gd name="T21" fmla="*/ 32 h 127"/>
                  <a:gd name="T22" fmla="*/ 5 w 98"/>
                  <a:gd name="T23" fmla="*/ 69 h 127"/>
                  <a:gd name="T24" fmla="*/ 15 w 98"/>
                  <a:gd name="T25" fmla="*/ 92 h 127"/>
                  <a:gd name="T26" fmla="*/ 40 w 98"/>
                  <a:gd name="T27" fmla="*/ 116 h 127"/>
                  <a:gd name="T28" fmla="*/ 74 w 98"/>
                  <a:gd name="T29" fmla="*/ 123 h 127"/>
                  <a:gd name="T30" fmla="*/ 86 w 98"/>
                  <a:gd name="T31" fmla="*/ 115 h 127"/>
                  <a:gd name="T32" fmla="*/ 85 w 98"/>
                  <a:gd name="T33" fmla="*/ 69 h 127"/>
                  <a:gd name="T34" fmla="*/ 69 w 98"/>
                  <a:gd name="T35" fmla="*/ 55 h 127"/>
                  <a:gd name="T36" fmla="*/ 22 w 98"/>
                  <a:gd name="T37" fmla="*/ 85 h 127"/>
                  <a:gd name="T38" fmla="*/ 22 w 98"/>
                  <a:gd name="T39" fmla="*/ 85 h 127"/>
                  <a:gd name="T40" fmla="*/ 15 w 98"/>
                  <a:gd name="T41" fmla="*/ 69 h 127"/>
                  <a:gd name="T42" fmla="*/ 15 w 98"/>
                  <a:gd name="T43" fmla="*/ 61 h 127"/>
                  <a:gd name="T44" fmla="*/ 23 w 98"/>
                  <a:gd name="T45" fmla="*/ 78 h 127"/>
                  <a:gd name="T46" fmla="*/ 22 w 98"/>
                  <a:gd name="T47" fmla="*/ 85 h 127"/>
                  <a:gd name="T48" fmla="*/ 14 w 98"/>
                  <a:gd name="T49" fmla="*/ 25 h 127"/>
                  <a:gd name="T50" fmla="*/ 12 w 98"/>
                  <a:gd name="T51" fmla="*/ 25 h 127"/>
                  <a:gd name="T52" fmla="*/ 11 w 98"/>
                  <a:gd name="T53" fmla="*/ 24 h 127"/>
                  <a:gd name="T54" fmla="*/ 10 w 98"/>
                  <a:gd name="T55" fmla="*/ 23 h 127"/>
                  <a:gd name="T56" fmla="*/ 10 w 98"/>
                  <a:gd name="T57" fmla="*/ 14 h 127"/>
                  <a:gd name="T58" fmla="*/ 11 w 98"/>
                  <a:gd name="T59" fmla="*/ 12 h 127"/>
                  <a:gd name="T60" fmla="*/ 12 w 98"/>
                  <a:gd name="T61" fmla="*/ 12 h 127"/>
                  <a:gd name="T62" fmla="*/ 59 w 98"/>
                  <a:gd name="T63" fmla="*/ 11 h 127"/>
                  <a:gd name="T64" fmla="*/ 61 w 98"/>
                  <a:gd name="T65" fmla="*/ 12 h 127"/>
                  <a:gd name="T66" fmla="*/ 61 w 98"/>
                  <a:gd name="T67" fmla="*/ 22 h 127"/>
                  <a:gd name="T68" fmla="*/ 60 w 98"/>
                  <a:gd name="T69" fmla="*/ 23 h 127"/>
                  <a:gd name="T70" fmla="*/ 14 w 98"/>
                  <a:gd name="T71" fmla="*/ 25 h 127"/>
                  <a:gd name="T72" fmla="*/ 78 w 98"/>
                  <a:gd name="T73" fmla="*/ 108 h 127"/>
                  <a:gd name="T74" fmla="*/ 59 w 98"/>
                  <a:gd name="T75" fmla="*/ 114 h 127"/>
                  <a:gd name="T76" fmla="*/ 59 w 98"/>
                  <a:gd name="T77" fmla="*/ 113 h 127"/>
                  <a:gd name="T78" fmla="*/ 65 w 98"/>
                  <a:gd name="T79" fmla="*/ 96 h 127"/>
                  <a:gd name="T80" fmla="*/ 82 w 98"/>
                  <a:gd name="T81" fmla="*/ 89 h 127"/>
                  <a:gd name="T82" fmla="*/ 84 w 98"/>
                  <a:gd name="T83" fmla="*/ 89 h 127"/>
                  <a:gd name="T84" fmla="*/ 78 w 98"/>
                  <a:gd name="T85" fmla="*/ 10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27">
                    <a:moveTo>
                      <a:pt x="69" y="55"/>
                    </a:moveTo>
                    <a:cubicBezTo>
                      <a:pt x="68" y="30"/>
                      <a:pt x="68" y="30"/>
                      <a:pt x="68" y="30"/>
                    </a:cubicBezTo>
                    <a:cubicBezTo>
                      <a:pt x="70" y="28"/>
                      <a:pt x="72" y="25"/>
                      <a:pt x="72" y="21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71" y="6"/>
                      <a:pt x="66" y="0"/>
                      <a:pt x="5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5" y="3"/>
                      <a:pt x="3" y="5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6"/>
                      <a:pt x="2" y="29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8"/>
                      <a:pt x="8" y="86"/>
                      <a:pt x="15" y="92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9" y="125"/>
                      <a:pt x="63" y="127"/>
                      <a:pt x="74" y="123"/>
                    </a:cubicBezTo>
                    <a:cubicBezTo>
                      <a:pt x="79" y="121"/>
                      <a:pt x="83" y="118"/>
                      <a:pt x="86" y="115"/>
                    </a:cubicBezTo>
                    <a:cubicBezTo>
                      <a:pt x="98" y="102"/>
                      <a:pt x="97" y="82"/>
                      <a:pt x="85" y="69"/>
                    </a:cubicBezTo>
                    <a:lnTo>
                      <a:pt x="69" y="55"/>
                    </a:lnTo>
                    <a:close/>
                    <a:moveTo>
                      <a:pt x="22" y="85"/>
                    </a:moveTo>
                    <a:cubicBezTo>
                      <a:pt x="22" y="85"/>
                      <a:pt x="22" y="85"/>
                      <a:pt x="22" y="85"/>
                    </a:cubicBezTo>
                    <a:cubicBezTo>
                      <a:pt x="17" y="80"/>
                      <a:pt x="15" y="75"/>
                      <a:pt x="15" y="69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20" y="65"/>
                      <a:pt x="23" y="71"/>
                      <a:pt x="23" y="78"/>
                    </a:cubicBezTo>
                    <a:cubicBezTo>
                      <a:pt x="23" y="80"/>
                      <a:pt x="23" y="83"/>
                      <a:pt x="22" y="85"/>
                    </a:cubicBezTo>
                    <a:close/>
                    <a:moveTo>
                      <a:pt x="14" y="25"/>
                    </a:move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4"/>
                      <a:pt x="11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3"/>
                      <a:pt x="10" y="12"/>
                      <a:pt x="11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0" y="11"/>
                      <a:pt x="61" y="11"/>
                      <a:pt x="61" y="12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61" y="23"/>
                      <a:pt x="61" y="23"/>
                      <a:pt x="60" y="23"/>
                    </a:cubicBezTo>
                    <a:lnTo>
                      <a:pt x="14" y="25"/>
                    </a:lnTo>
                    <a:close/>
                    <a:moveTo>
                      <a:pt x="78" y="108"/>
                    </a:moveTo>
                    <a:cubicBezTo>
                      <a:pt x="73" y="113"/>
                      <a:pt x="66" y="115"/>
                      <a:pt x="59" y="114"/>
                    </a:cubicBezTo>
                    <a:cubicBezTo>
                      <a:pt x="59" y="114"/>
                      <a:pt x="59" y="113"/>
                      <a:pt x="59" y="113"/>
                    </a:cubicBezTo>
                    <a:cubicBezTo>
                      <a:pt x="59" y="106"/>
                      <a:pt x="61" y="100"/>
                      <a:pt x="65" y="96"/>
                    </a:cubicBezTo>
                    <a:cubicBezTo>
                      <a:pt x="70" y="91"/>
                      <a:pt x="75" y="89"/>
                      <a:pt x="82" y="89"/>
                    </a:cubicBezTo>
                    <a:cubicBezTo>
                      <a:pt x="82" y="88"/>
                      <a:pt x="83" y="89"/>
                      <a:pt x="84" y="89"/>
                    </a:cubicBezTo>
                    <a:cubicBezTo>
                      <a:pt x="85" y="95"/>
                      <a:pt x="83" y="103"/>
                      <a:pt x="78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3" name="Freeform 583"/>
              <p:cNvSpPr>
                <a:spLocks noEditPoints="1"/>
              </p:cNvSpPr>
              <p:nvPr/>
            </p:nvSpPr>
            <p:spPr bwMode="auto">
              <a:xfrm>
                <a:off x="543" y="2661"/>
                <a:ext cx="125" cy="127"/>
              </a:xfrm>
              <a:custGeom>
                <a:avLst/>
                <a:gdLst>
                  <a:gd name="T0" fmla="*/ 106 w 115"/>
                  <a:gd name="T1" fmla="*/ 10 h 116"/>
                  <a:gd name="T2" fmla="*/ 71 w 115"/>
                  <a:gd name="T3" fmla="*/ 10 h 116"/>
                  <a:gd name="T4" fmla="*/ 66 w 115"/>
                  <a:gd name="T5" fmla="*/ 18 h 116"/>
                  <a:gd name="T6" fmla="*/ 61 w 115"/>
                  <a:gd name="T7" fmla="*/ 10 h 116"/>
                  <a:gd name="T8" fmla="*/ 45 w 115"/>
                  <a:gd name="T9" fmla="*/ 4 h 116"/>
                  <a:gd name="T10" fmla="*/ 39 w 115"/>
                  <a:gd name="T11" fmla="*/ 20 h 116"/>
                  <a:gd name="T12" fmla="*/ 46 w 115"/>
                  <a:gd name="T13" fmla="*/ 39 h 116"/>
                  <a:gd name="T14" fmla="*/ 29 w 115"/>
                  <a:gd name="T15" fmla="*/ 47 h 116"/>
                  <a:gd name="T16" fmla="*/ 10 w 115"/>
                  <a:gd name="T17" fmla="*/ 40 h 116"/>
                  <a:gd name="T18" fmla="*/ 4 w 115"/>
                  <a:gd name="T19" fmla="*/ 64 h 116"/>
                  <a:gd name="T20" fmla="*/ 23 w 115"/>
                  <a:gd name="T21" fmla="*/ 75 h 116"/>
                  <a:gd name="T22" fmla="*/ 42 w 115"/>
                  <a:gd name="T23" fmla="*/ 73 h 116"/>
                  <a:gd name="T24" fmla="*/ 40 w 115"/>
                  <a:gd name="T25" fmla="*/ 92 h 116"/>
                  <a:gd name="T26" fmla="*/ 45 w 115"/>
                  <a:gd name="T27" fmla="*/ 107 h 116"/>
                  <a:gd name="T28" fmla="*/ 52 w 115"/>
                  <a:gd name="T29" fmla="*/ 111 h 116"/>
                  <a:gd name="T30" fmla="*/ 75 w 115"/>
                  <a:gd name="T31" fmla="*/ 106 h 116"/>
                  <a:gd name="T32" fmla="*/ 68 w 115"/>
                  <a:gd name="T33" fmla="*/ 87 h 116"/>
                  <a:gd name="T34" fmla="*/ 77 w 115"/>
                  <a:gd name="T35" fmla="*/ 69 h 116"/>
                  <a:gd name="T36" fmla="*/ 95 w 115"/>
                  <a:gd name="T37" fmla="*/ 76 h 116"/>
                  <a:gd name="T38" fmla="*/ 112 w 115"/>
                  <a:gd name="T39" fmla="*/ 70 h 116"/>
                  <a:gd name="T40" fmla="*/ 106 w 115"/>
                  <a:gd name="T41" fmla="*/ 54 h 116"/>
                  <a:gd name="T42" fmla="*/ 98 w 115"/>
                  <a:gd name="T43" fmla="*/ 49 h 116"/>
                  <a:gd name="T44" fmla="*/ 106 w 115"/>
                  <a:gd name="T45" fmla="*/ 44 h 116"/>
                  <a:gd name="T46" fmla="*/ 106 w 115"/>
                  <a:gd name="T47" fmla="*/ 10 h 116"/>
                  <a:gd name="T48" fmla="*/ 62 w 115"/>
                  <a:gd name="T49" fmla="*/ 60 h 116"/>
                  <a:gd name="T50" fmla="*/ 55 w 115"/>
                  <a:gd name="T51" fmla="*/ 60 h 116"/>
                  <a:gd name="T52" fmla="*/ 55 w 115"/>
                  <a:gd name="T53" fmla="*/ 53 h 116"/>
                  <a:gd name="T54" fmla="*/ 62 w 115"/>
                  <a:gd name="T55" fmla="*/ 53 h 116"/>
                  <a:gd name="T56" fmla="*/ 62 w 115"/>
                  <a:gd name="T57" fmla="*/ 60 h 116"/>
                  <a:gd name="T58" fmla="*/ 73 w 115"/>
                  <a:gd name="T59" fmla="*/ 49 h 116"/>
                  <a:gd name="T60" fmla="*/ 66 w 115"/>
                  <a:gd name="T61" fmla="*/ 49 h 116"/>
                  <a:gd name="T62" fmla="*/ 66 w 115"/>
                  <a:gd name="T63" fmla="*/ 42 h 116"/>
                  <a:gd name="T64" fmla="*/ 73 w 115"/>
                  <a:gd name="T65" fmla="*/ 42 h 116"/>
                  <a:gd name="T66" fmla="*/ 73 w 115"/>
                  <a:gd name="T67" fmla="*/ 49 h 116"/>
                  <a:gd name="T68" fmla="*/ 81 w 115"/>
                  <a:gd name="T69" fmla="*/ 35 h 116"/>
                  <a:gd name="T70" fmla="*/ 81 w 115"/>
                  <a:gd name="T71" fmla="*/ 26 h 116"/>
                  <a:gd name="T72" fmla="*/ 90 w 115"/>
                  <a:gd name="T73" fmla="*/ 35 h 116"/>
                  <a:gd name="T74" fmla="*/ 81 w 115"/>
                  <a:gd name="T75" fmla="*/ 35 h 116"/>
                  <a:gd name="T76" fmla="*/ 89 w 115"/>
                  <a:gd name="T77" fmla="*/ 22 h 116"/>
                  <a:gd name="T78" fmla="*/ 85 w 115"/>
                  <a:gd name="T79" fmla="*/ 22 h 116"/>
                  <a:gd name="T80" fmla="*/ 85 w 115"/>
                  <a:gd name="T81" fmla="*/ 18 h 116"/>
                  <a:gd name="T82" fmla="*/ 89 w 115"/>
                  <a:gd name="T83" fmla="*/ 18 h 116"/>
                  <a:gd name="T84" fmla="*/ 89 w 115"/>
                  <a:gd name="T85" fmla="*/ 22 h 116"/>
                  <a:gd name="T86" fmla="*/ 97 w 115"/>
                  <a:gd name="T87" fmla="*/ 31 h 116"/>
                  <a:gd name="T88" fmla="*/ 93 w 115"/>
                  <a:gd name="T89" fmla="*/ 31 h 116"/>
                  <a:gd name="T90" fmla="*/ 93 w 115"/>
                  <a:gd name="T91" fmla="*/ 26 h 116"/>
                  <a:gd name="T92" fmla="*/ 97 w 115"/>
                  <a:gd name="T93" fmla="*/ 26 h 116"/>
                  <a:gd name="T94" fmla="*/ 97 w 115"/>
                  <a:gd name="T95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116">
                    <a:moveTo>
                      <a:pt x="106" y="10"/>
                    </a:moveTo>
                    <a:cubicBezTo>
                      <a:pt x="96" y="0"/>
                      <a:pt x="81" y="0"/>
                      <a:pt x="71" y="10"/>
                    </a:cubicBezTo>
                    <a:cubicBezTo>
                      <a:pt x="69" y="12"/>
                      <a:pt x="67" y="15"/>
                      <a:pt x="66" y="18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58" y="4"/>
                      <a:pt x="51" y="1"/>
                      <a:pt x="45" y="4"/>
                    </a:cubicBezTo>
                    <a:cubicBezTo>
                      <a:pt x="39" y="6"/>
                      <a:pt x="37" y="13"/>
                      <a:pt x="39" y="20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4" y="40"/>
                      <a:pt x="16" y="38"/>
                      <a:pt x="10" y="40"/>
                    </a:cubicBezTo>
                    <a:cubicBezTo>
                      <a:pt x="2" y="44"/>
                      <a:pt x="0" y="54"/>
                      <a:pt x="4" y="64"/>
                    </a:cubicBezTo>
                    <a:cubicBezTo>
                      <a:pt x="8" y="72"/>
                      <a:pt x="15" y="76"/>
                      <a:pt x="23" y="75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0" y="98"/>
                      <a:pt x="41" y="103"/>
                      <a:pt x="45" y="107"/>
                    </a:cubicBezTo>
                    <a:cubicBezTo>
                      <a:pt x="47" y="109"/>
                      <a:pt x="49" y="110"/>
                      <a:pt x="52" y="111"/>
                    </a:cubicBezTo>
                    <a:cubicBezTo>
                      <a:pt x="61" y="116"/>
                      <a:pt x="71" y="113"/>
                      <a:pt x="75" y="106"/>
                    </a:cubicBezTo>
                    <a:cubicBezTo>
                      <a:pt x="78" y="99"/>
                      <a:pt x="75" y="92"/>
                      <a:pt x="68" y="87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102" y="79"/>
                      <a:pt x="109" y="76"/>
                      <a:pt x="112" y="70"/>
                    </a:cubicBezTo>
                    <a:cubicBezTo>
                      <a:pt x="114" y="65"/>
                      <a:pt x="112" y="58"/>
                      <a:pt x="106" y="54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101" y="48"/>
                      <a:pt x="103" y="46"/>
                      <a:pt x="106" y="44"/>
                    </a:cubicBezTo>
                    <a:cubicBezTo>
                      <a:pt x="115" y="35"/>
                      <a:pt x="115" y="19"/>
                      <a:pt x="106" y="10"/>
                    </a:cubicBezTo>
                    <a:close/>
                    <a:moveTo>
                      <a:pt x="62" y="60"/>
                    </a:moveTo>
                    <a:cubicBezTo>
                      <a:pt x="60" y="62"/>
                      <a:pt x="57" y="62"/>
                      <a:pt x="55" y="60"/>
                    </a:cubicBezTo>
                    <a:cubicBezTo>
                      <a:pt x="54" y="58"/>
                      <a:pt x="54" y="55"/>
                      <a:pt x="55" y="53"/>
                    </a:cubicBezTo>
                    <a:cubicBezTo>
                      <a:pt x="57" y="52"/>
                      <a:pt x="60" y="52"/>
                      <a:pt x="62" y="53"/>
                    </a:cubicBezTo>
                    <a:cubicBezTo>
                      <a:pt x="64" y="55"/>
                      <a:pt x="64" y="58"/>
                      <a:pt x="62" y="60"/>
                    </a:cubicBezTo>
                    <a:close/>
                    <a:moveTo>
                      <a:pt x="73" y="49"/>
                    </a:moveTo>
                    <a:cubicBezTo>
                      <a:pt x="71" y="51"/>
                      <a:pt x="68" y="51"/>
                      <a:pt x="66" y="49"/>
                    </a:cubicBezTo>
                    <a:cubicBezTo>
                      <a:pt x="64" y="47"/>
                      <a:pt x="64" y="44"/>
                      <a:pt x="66" y="42"/>
                    </a:cubicBezTo>
                    <a:cubicBezTo>
                      <a:pt x="68" y="41"/>
                      <a:pt x="71" y="41"/>
                      <a:pt x="73" y="42"/>
                    </a:cubicBezTo>
                    <a:cubicBezTo>
                      <a:pt x="75" y="44"/>
                      <a:pt x="75" y="47"/>
                      <a:pt x="73" y="49"/>
                    </a:cubicBezTo>
                    <a:close/>
                    <a:moveTo>
                      <a:pt x="81" y="35"/>
                    </a:moveTo>
                    <a:cubicBezTo>
                      <a:pt x="79" y="33"/>
                      <a:pt x="78" y="28"/>
                      <a:pt x="81" y="26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7" y="37"/>
                      <a:pt x="83" y="37"/>
                      <a:pt x="81" y="35"/>
                    </a:cubicBezTo>
                    <a:close/>
                    <a:moveTo>
                      <a:pt x="89" y="22"/>
                    </a:moveTo>
                    <a:cubicBezTo>
                      <a:pt x="88" y="24"/>
                      <a:pt x="86" y="24"/>
                      <a:pt x="85" y="22"/>
                    </a:cubicBezTo>
                    <a:cubicBezTo>
                      <a:pt x="83" y="21"/>
                      <a:pt x="83" y="19"/>
                      <a:pt x="85" y="18"/>
                    </a:cubicBezTo>
                    <a:cubicBezTo>
                      <a:pt x="86" y="17"/>
                      <a:pt x="88" y="17"/>
                      <a:pt x="89" y="18"/>
                    </a:cubicBezTo>
                    <a:cubicBezTo>
                      <a:pt x="90" y="19"/>
                      <a:pt x="90" y="21"/>
                      <a:pt x="89" y="22"/>
                    </a:cubicBezTo>
                    <a:close/>
                    <a:moveTo>
                      <a:pt x="97" y="31"/>
                    </a:moveTo>
                    <a:cubicBezTo>
                      <a:pt x="96" y="32"/>
                      <a:pt x="94" y="32"/>
                      <a:pt x="93" y="31"/>
                    </a:cubicBezTo>
                    <a:cubicBezTo>
                      <a:pt x="92" y="29"/>
                      <a:pt x="92" y="27"/>
                      <a:pt x="93" y="26"/>
                    </a:cubicBezTo>
                    <a:cubicBezTo>
                      <a:pt x="94" y="25"/>
                      <a:pt x="96" y="25"/>
                      <a:pt x="97" y="26"/>
                    </a:cubicBezTo>
                    <a:cubicBezTo>
                      <a:pt x="99" y="27"/>
                      <a:pt x="99" y="29"/>
                      <a:pt x="97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4" name="Freeform 584"/>
              <p:cNvSpPr>
                <a:spLocks/>
              </p:cNvSpPr>
              <p:nvPr/>
            </p:nvSpPr>
            <p:spPr bwMode="auto">
              <a:xfrm>
                <a:off x="557" y="2478"/>
                <a:ext cx="49" cy="81"/>
              </a:xfrm>
              <a:custGeom>
                <a:avLst/>
                <a:gdLst>
                  <a:gd name="T0" fmla="*/ 0 w 45"/>
                  <a:gd name="T1" fmla="*/ 14 h 74"/>
                  <a:gd name="T2" fmla="*/ 0 w 45"/>
                  <a:gd name="T3" fmla="*/ 60 h 74"/>
                  <a:gd name="T4" fmla="*/ 11 w 45"/>
                  <a:gd name="T5" fmla="*/ 74 h 74"/>
                  <a:gd name="T6" fmla="*/ 45 w 45"/>
                  <a:gd name="T7" fmla="*/ 74 h 74"/>
                  <a:gd name="T8" fmla="*/ 45 w 45"/>
                  <a:gd name="T9" fmla="*/ 0 h 74"/>
                  <a:gd name="T10" fmla="*/ 11 w 45"/>
                  <a:gd name="T11" fmla="*/ 0 h 74"/>
                  <a:gd name="T12" fmla="*/ 0 w 45"/>
                  <a:gd name="T13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74">
                    <a:moveTo>
                      <a:pt x="0" y="14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0" y="67"/>
                      <a:pt x="5" y="74"/>
                      <a:pt x="11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6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5" name="Freeform 585"/>
              <p:cNvSpPr>
                <a:spLocks/>
              </p:cNvSpPr>
              <p:nvPr/>
            </p:nvSpPr>
            <p:spPr bwMode="auto">
              <a:xfrm>
                <a:off x="614" y="2478"/>
                <a:ext cx="46" cy="81"/>
              </a:xfrm>
              <a:custGeom>
                <a:avLst/>
                <a:gdLst>
                  <a:gd name="T0" fmla="*/ 31 w 42"/>
                  <a:gd name="T1" fmla="*/ 0 h 74"/>
                  <a:gd name="T2" fmla="*/ 0 w 42"/>
                  <a:gd name="T3" fmla="*/ 0 h 74"/>
                  <a:gd name="T4" fmla="*/ 0 w 42"/>
                  <a:gd name="T5" fmla="*/ 74 h 74"/>
                  <a:gd name="T6" fmla="*/ 31 w 42"/>
                  <a:gd name="T7" fmla="*/ 74 h 74"/>
                  <a:gd name="T8" fmla="*/ 42 w 42"/>
                  <a:gd name="T9" fmla="*/ 60 h 74"/>
                  <a:gd name="T10" fmla="*/ 42 w 42"/>
                  <a:gd name="T11" fmla="*/ 14 h 74"/>
                  <a:gd name="T12" fmla="*/ 31 w 42"/>
                  <a:gd name="T1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74">
                    <a:moveTo>
                      <a:pt x="3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7" y="74"/>
                      <a:pt x="42" y="67"/>
                      <a:pt x="42" y="60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6"/>
                      <a:pt x="37" y="0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6" name="Freeform 586"/>
              <p:cNvSpPr>
                <a:spLocks noEditPoints="1"/>
              </p:cNvSpPr>
              <p:nvPr/>
            </p:nvSpPr>
            <p:spPr bwMode="auto">
              <a:xfrm>
                <a:off x="573" y="2437"/>
                <a:ext cx="76" cy="40"/>
              </a:xfrm>
              <a:custGeom>
                <a:avLst/>
                <a:gdLst>
                  <a:gd name="T0" fmla="*/ 60 w 70"/>
                  <a:gd name="T1" fmla="*/ 2 h 37"/>
                  <a:gd name="T2" fmla="*/ 42 w 70"/>
                  <a:gd name="T3" fmla="*/ 12 h 37"/>
                  <a:gd name="T4" fmla="*/ 34 w 70"/>
                  <a:gd name="T5" fmla="*/ 22 h 37"/>
                  <a:gd name="T6" fmla="*/ 26 w 70"/>
                  <a:gd name="T7" fmla="*/ 12 h 37"/>
                  <a:gd name="T8" fmla="*/ 7 w 70"/>
                  <a:gd name="T9" fmla="*/ 0 h 37"/>
                  <a:gd name="T10" fmla="*/ 3 w 70"/>
                  <a:gd name="T11" fmla="*/ 2 h 37"/>
                  <a:gd name="T12" fmla="*/ 3 w 70"/>
                  <a:gd name="T13" fmla="*/ 13 h 37"/>
                  <a:gd name="T14" fmla="*/ 13 w 70"/>
                  <a:gd name="T15" fmla="*/ 25 h 37"/>
                  <a:gd name="T16" fmla="*/ 32 w 70"/>
                  <a:gd name="T17" fmla="*/ 37 h 37"/>
                  <a:gd name="T18" fmla="*/ 34 w 70"/>
                  <a:gd name="T19" fmla="*/ 36 h 37"/>
                  <a:gd name="T20" fmla="*/ 37 w 70"/>
                  <a:gd name="T21" fmla="*/ 37 h 37"/>
                  <a:gd name="T22" fmla="*/ 56 w 70"/>
                  <a:gd name="T23" fmla="*/ 26 h 37"/>
                  <a:gd name="T24" fmla="*/ 65 w 70"/>
                  <a:gd name="T25" fmla="*/ 3 h 37"/>
                  <a:gd name="T26" fmla="*/ 60 w 70"/>
                  <a:gd name="T27" fmla="*/ 2 h 37"/>
                  <a:gd name="T28" fmla="*/ 31 w 70"/>
                  <a:gd name="T29" fmla="*/ 30 h 37"/>
                  <a:gd name="T30" fmla="*/ 17 w 70"/>
                  <a:gd name="T31" fmla="*/ 21 h 37"/>
                  <a:gd name="T32" fmla="*/ 7 w 70"/>
                  <a:gd name="T33" fmla="*/ 7 h 37"/>
                  <a:gd name="T34" fmla="*/ 22 w 70"/>
                  <a:gd name="T35" fmla="*/ 16 h 37"/>
                  <a:gd name="T36" fmla="*/ 31 w 70"/>
                  <a:gd name="T37" fmla="*/ 30 h 37"/>
                  <a:gd name="T38" fmla="*/ 51 w 70"/>
                  <a:gd name="T39" fmla="*/ 22 h 37"/>
                  <a:gd name="T40" fmla="*/ 38 w 70"/>
                  <a:gd name="T41" fmla="*/ 31 h 37"/>
                  <a:gd name="T42" fmla="*/ 37 w 70"/>
                  <a:gd name="T43" fmla="*/ 29 h 37"/>
                  <a:gd name="T44" fmla="*/ 46 w 70"/>
                  <a:gd name="T45" fmla="*/ 17 h 37"/>
                  <a:gd name="T46" fmla="*/ 60 w 70"/>
                  <a:gd name="T47" fmla="*/ 8 h 37"/>
                  <a:gd name="T48" fmla="*/ 60 w 70"/>
                  <a:gd name="T49" fmla="*/ 8 h 37"/>
                  <a:gd name="T50" fmla="*/ 51 w 70"/>
                  <a:gd name="T51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0" h="37">
                    <a:moveTo>
                      <a:pt x="60" y="2"/>
                    </a:moveTo>
                    <a:cubicBezTo>
                      <a:pt x="55" y="2"/>
                      <a:pt x="48" y="6"/>
                      <a:pt x="42" y="12"/>
                    </a:cubicBezTo>
                    <a:cubicBezTo>
                      <a:pt x="39" y="15"/>
                      <a:pt x="36" y="18"/>
                      <a:pt x="34" y="22"/>
                    </a:cubicBezTo>
                    <a:cubicBezTo>
                      <a:pt x="32" y="18"/>
                      <a:pt x="29" y="15"/>
                      <a:pt x="26" y="12"/>
                    </a:cubicBezTo>
                    <a:cubicBezTo>
                      <a:pt x="21" y="6"/>
                      <a:pt x="13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3" y="13"/>
                    </a:cubicBezTo>
                    <a:cubicBezTo>
                      <a:pt x="5" y="17"/>
                      <a:pt x="8" y="21"/>
                      <a:pt x="13" y="25"/>
                    </a:cubicBezTo>
                    <a:cubicBezTo>
                      <a:pt x="18" y="31"/>
                      <a:pt x="26" y="37"/>
                      <a:pt x="32" y="37"/>
                    </a:cubicBezTo>
                    <a:cubicBezTo>
                      <a:pt x="33" y="37"/>
                      <a:pt x="34" y="37"/>
                      <a:pt x="34" y="36"/>
                    </a:cubicBezTo>
                    <a:cubicBezTo>
                      <a:pt x="35" y="37"/>
                      <a:pt x="36" y="37"/>
                      <a:pt x="37" y="37"/>
                    </a:cubicBezTo>
                    <a:cubicBezTo>
                      <a:pt x="42" y="37"/>
                      <a:pt x="49" y="33"/>
                      <a:pt x="56" y="26"/>
                    </a:cubicBezTo>
                    <a:cubicBezTo>
                      <a:pt x="63" y="19"/>
                      <a:pt x="70" y="8"/>
                      <a:pt x="65" y="3"/>
                    </a:cubicBezTo>
                    <a:cubicBezTo>
                      <a:pt x="64" y="3"/>
                      <a:pt x="62" y="2"/>
                      <a:pt x="60" y="2"/>
                    </a:cubicBezTo>
                    <a:close/>
                    <a:moveTo>
                      <a:pt x="31" y="30"/>
                    </a:moveTo>
                    <a:cubicBezTo>
                      <a:pt x="29" y="30"/>
                      <a:pt x="23" y="27"/>
                      <a:pt x="17" y="21"/>
                    </a:cubicBezTo>
                    <a:cubicBezTo>
                      <a:pt x="10" y="14"/>
                      <a:pt x="8" y="9"/>
                      <a:pt x="7" y="7"/>
                    </a:cubicBezTo>
                    <a:cubicBezTo>
                      <a:pt x="10" y="7"/>
                      <a:pt x="15" y="10"/>
                      <a:pt x="22" y="16"/>
                    </a:cubicBezTo>
                    <a:cubicBezTo>
                      <a:pt x="28" y="22"/>
                      <a:pt x="30" y="27"/>
                      <a:pt x="31" y="30"/>
                    </a:cubicBezTo>
                    <a:close/>
                    <a:moveTo>
                      <a:pt x="51" y="22"/>
                    </a:moveTo>
                    <a:cubicBezTo>
                      <a:pt x="46" y="27"/>
                      <a:pt x="40" y="31"/>
                      <a:pt x="38" y="31"/>
                    </a:cubicBezTo>
                    <a:cubicBezTo>
                      <a:pt x="38" y="30"/>
                      <a:pt x="38" y="30"/>
                      <a:pt x="37" y="29"/>
                    </a:cubicBezTo>
                    <a:cubicBezTo>
                      <a:pt x="38" y="27"/>
                      <a:pt x="41" y="22"/>
                      <a:pt x="46" y="17"/>
                    </a:cubicBezTo>
                    <a:cubicBezTo>
                      <a:pt x="52" y="11"/>
                      <a:pt x="58" y="8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9"/>
                      <a:pt x="58" y="15"/>
                      <a:pt x="51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7" name="Freeform 587"/>
              <p:cNvSpPr>
                <a:spLocks noEditPoints="1"/>
              </p:cNvSpPr>
              <p:nvPr/>
            </p:nvSpPr>
            <p:spPr bwMode="auto">
              <a:xfrm>
                <a:off x="1436" y="2444"/>
                <a:ext cx="117" cy="119"/>
              </a:xfrm>
              <a:custGeom>
                <a:avLst/>
                <a:gdLst>
                  <a:gd name="T0" fmla="*/ 101 w 107"/>
                  <a:gd name="T1" fmla="*/ 3 h 109"/>
                  <a:gd name="T2" fmla="*/ 87 w 107"/>
                  <a:gd name="T3" fmla="*/ 3 h 109"/>
                  <a:gd name="T4" fmla="*/ 83 w 107"/>
                  <a:gd name="T5" fmla="*/ 16 h 109"/>
                  <a:gd name="T6" fmla="*/ 53 w 107"/>
                  <a:gd name="T7" fmla="*/ 13 h 109"/>
                  <a:gd name="T8" fmla="*/ 29 w 107"/>
                  <a:gd name="T9" fmla="*/ 33 h 109"/>
                  <a:gd name="T10" fmla="*/ 8 w 107"/>
                  <a:gd name="T11" fmla="*/ 32 h 109"/>
                  <a:gd name="T12" fmla="*/ 0 w 107"/>
                  <a:gd name="T13" fmla="*/ 44 h 109"/>
                  <a:gd name="T14" fmla="*/ 62 w 107"/>
                  <a:gd name="T15" fmla="*/ 106 h 109"/>
                  <a:gd name="T16" fmla="*/ 75 w 107"/>
                  <a:gd name="T17" fmla="*/ 101 h 109"/>
                  <a:gd name="T18" fmla="*/ 74 w 107"/>
                  <a:gd name="T19" fmla="*/ 78 h 109"/>
                  <a:gd name="T20" fmla="*/ 97 w 107"/>
                  <a:gd name="T21" fmla="*/ 53 h 109"/>
                  <a:gd name="T22" fmla="*/ 91 w 107"/>
                  <a:gd name="T23" fmla="*/ 23 h 109"/>
                  <a:gd name="T24" fmla="*/ 104 w 107"/>
                  <a:gd name="T25" fmla="*/ 17 h 109"/>
                  <a:gd name="T26" fmla="*/ 101 w 107"/>
                  <a:gd name="T27" fmla="*/ 3 h 109"/>
                  <a:gd name="T28" fmla="*/ 94 w 107"/>
                  <a:gd name="T29" fmla="*/ 18 h 109"/>
                  <a:gd name="T30" fmla="*/ 88 w 107"/>
                  <a:gd name="T31" fmla="*/ 12 h 109"/>
                  <a:gd name="T32" fmla="*/ 94 w 107"/>
                  <a:gd name="T33" fmla="*/ 5 h 109"/>
                  <a:gd name="T34" fmla="*/ 100 w 107"/>
                  <a:gd name="T35" fmla="*/ 12 h 109"/>
                  <a:gd name="T36" fmla="*/ 94 w 107"/>
                  <a:gd name="T37" fmla="*/ 1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" h="109">
                    <a:moveTo>
                      <a:pt x="101" y="3"/>
                    </a:moveTo>
                    <a:cubicBezTo>
                      <a:pt x="97" y="0"/>
                      <a:pt x="91" y="0"/>
                      <a:pt x="87" y="3"/>
                    </a:cubicBezTo>
                    <a:cubicBezTo>
                      <a:pt x="81" y="8"/>
                      <a:pt x="83" y="16"/>
                      <a:pt x="83" y="16"/>
                    </a:cubicBezTo>
                    <a:cubicBezTo>
                      <a:pt x="83" y="16"/>
                      <a:pt x="58" y="12"/>
                      <a:pt x="53" y="13"/>
                    </a:cubicBezTo>
                    <a:cubicBezTo>
                      <a:pt x="49" y="13"/>
                      <a:pt x="35" y="33"/>
                      <a:pt x="29" y="33"/>
                    </a:cubicBezTo>
                    <a:cubicBezTo>
                      <a:pt x="23" y="34"/>
                      <a:pt x="13" y="32"/>
                      <a:pt x="8" y="32"/>
                    </a:cubicBezTo>
                    <a:cubicBezTo>
                      <a:pt x="3" y="33"/>
                      <a:pt x="0" y="32"/>
                      <a:pt x="0" y="44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76" y="109"/>
                      <a:pt x="75" y="101"/>
                    </a:cubicBezTo>
                    <a:cubicBezTo>
                      <a:pt x="75" y="98"/>
                      <a:pt x="71" y="83"/>
                      <a:pt x="74" y="78"/>
                    </a:cubicBezTo>
                    <a:cubicBezTo>
                      <a:pt x="80" y="66"/>
                      <a:pt x="96" y="56"/>
                      <a:pt x="97" y="53"/>
                    </a:cubicBezTo>
                    <a:cubicBezTo>
                      <a:pt x="97" y="49"/>
                      <a:pt x="91" y="23"/>
                      <a:pt x="91" y="23"/>
                    </a:cubicBezTo>
                    <a:cubicBezTo>
                      <a:pt x="91" y="23"/>
                      <a:pt x="100" y="25"/>
                      <a:pt x="104" y="17"/>
                    </a:cubicBezTo>
                    <a:cubicBezTo>
                      <a:pt x="107" y="11"/>
                      <a:pt x="105" y="6"/>
                      <a:pt x="101" y="3"/>
                    </a:cubicBezTo>
                    <a:close/>
                    <a:moveTo>
                      <a:pt x="94" y="18"/>
                    </a:moveTo>
                    <a:cubicBezTo>
                      <a:pt x="91" y="18"/>
                      <a:pt x="88" y="15"/>
                      <a:pt x="88" y="12"/>
                    </a:cubicBezTo>
                    <a:cubicBezTo>
                      <a:pt x="88" y="8"/>
                      <a:pt x="91" y="5"/>
                      <a:pt x="94" y="5"/>
                    </a:cubicBezTo>
                    <a:cubicBezTo>
                      <a:pt x="98" y="5"/>
                      <a:pt x="100" y="8"/>
                      <a:pt x="100" y="12"/>
                    </a:cubicBezTo>
                    <a:cubicBezTo>
                      <a:pt x="100" y="15"/>
                      <a:pt x="98" y="18"/>
                      <a:pt x="94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8" name="Freeform 588"/>
              <p:cNvSpPr>
                <a:spLocks/>
              </p:cNvSpPr>
              <p:nvPr/>
            </p:nvSpPr>
            <p:spPr bwMode="auto">
              <a:xfrm>
                <a:off x="1445" y="2515"/>
                <a:ext cx="36" cy="36"/>
              </a:xfrm>
              <a:custGeom>
                <a:avLst/>
                <a:gdLst>
                  <a:gd name="T0" fmla="*/ 5 w 33"/>
                  <a:gd name="T1" fmla="*/ 2 h 33"/>
                  <a:gd name="T2" fmla="*/ 9 w 33"/>
                  <a:gd name="T3" fmla="*/ 24 h 33"/>
                  <a:gd name="T4" fmla="*/ 31 w 33"/>
                  <a:gd name="T5" fmla="*/ 28 h 33"/>
                  <a:gd name="T6" fmla="*/ 33 w 33"/>
                  <a:gd name="T7" fmla="*/ 26 h 33"/>
                  <a:gd name="T8" fmla="*/ 8 w 33"/>
                  <a:gd name="T9" fmla="*/ 0 h 33"/>
                  <a:gd name="T10" fmla="*/ 5 w 33"/>
                  <a:gd name="T11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3">
                    <a:moveTo>
                      <a:pt x="5" y="2"/>
                    </a:moveTo>
                    <a:cubicBezTo>
                      <a:pt x="0" y="7"/>
                      <a:pt x="2" y="17"/>
                      <a:pt x="9" y="24"/>
                    </a:cubicBezTo>
                    <a:cubicBezTo>
                      <a:pt x="17" y="31"/>
                      <a:pt x="27" y="33"/>
                      <a:pt x="31" y="28"/>
                    </a:cubicBezTo>
                    <a:cubicBezTo>
                      <a:pt x="32" y="28"/>
                      <a:pt x="33" y="27"/>
                      <a:pt x="33" y="26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9" name="Freeform 589"/>
              <p:cNvSpPr>
                <a:spLocks/>
              </p:cNvSpPr>
              <p:nvPr/>
            </p:nvSpPr>
            <p:spPr bwMode="auto">
              <a:xfrm>
                <a:off x="988" y="2444"/>
                <a:ext cx="129" cy="58"/>
              </a:xfrm>
              <a:custGeom>
                <a:avLst/>
                <a:gdLst>
                  <a:gd name="T0" fmla="*/ 65 w 129"/>
                  <a:gd name="T1" fmla="*/ 0 h 58"/>
                  <a:gd name="T2" fmla="*/ 65 w 129"/>
                  <a:gd name="T3" fmla="*/ 0 h 58"/>
                  <a:gd name="T4" fmla="*/ 0 w 129"/>
                  <a:gd name="T5" fmla="*/ 52 h 58"/>
                  <a:gd name="T6" fmla="*/ 9 w 129"/>
                  <a:gd name="T7" fmla="*/ 58 h 58"/>
                  <a:gd name="T8" fmla="*/ 65 w 129"/>
                  <a:gd name="T9" fmla="*/ 14 h 58"/>
                  <a:gd name="T10" fmla="*/ 121 w 129"/>
                  <a:gd name="T11" fmla="*/ 58 h 58"/>
                  <a:gd name="T12" fmla="*/ 129 w 129"/>
                  <a:gd name="T13" fmla="*/ 52 h 58"/>
                  <a:gd name="T14" fmla="*/ 65 w 129"/>
                  <a:gd name="T15" fmla="*/ 0 h 58"/>
                  <a:gd name="T16" fmla="*/ 65 w 129"/>
                  <a:gd name="T1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9" h="58">
                    <a:moveTo>
                      <a:pt x="65" y="0"/>
                    </a:moveTo>
                    <a:lnTo>
                      <a:pt x="65" y="0"/>
                    </a:lnTo>
                    <a:lnTo>
                      <a:pt x="0" y="52"/>
                    </a:lnTo>
                    <a:lnTo>
                      <a:pt x="9" y="58"/>
                    </a:lnTo>
                    <a:lnTo>
                      <a:pt x="65" y="14"/>
                    </a:lnTo>
                    <a:lnTo>
                      <a:pt x="121" y="58"/>
                    </a:lnTo>
                    <a:lnTo>
                      <a:pt x="129" y="52"/>
                    </a:lnTo>
                    <a:lnTo>
                      <a:pt x="65" y="0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0" name="Freeform 590"/>
              <p:cNvSpPr>
                <a:spLocks/>
              </p:cNvSpPr>
              <p:nvPr/>
            </p:nvSpPr>
            <p:spPr bwMode="auto">
              <a:xfrm>
                <a:off x="1004" y="2471"/>
                <a:ext cx="99" cy="79"/>
              </a:xfrm>
              <a:custGeom>
                <a:avLst/>
                <a:gdLst>
                  <a:gd name="T0" fmla="*/ 0 w 99"/>
                  <a:gd name="T1" fmla="*/ 40 h 79"/>
                  <a:gd name="T2" fmla="*/ 0 w 99"/>
                  <a:gd name="T3" fmla="*/ 79 h 79"/>
                  <a:gd name="T4" fmla="*/ 39 w 99"/>
                  <a:gd name="T5" fmla="*/ 79 h 79"/>
                  <a:gd name="T6" fmla="*/ 39 w 99"/>
                  <a:gd name="T7" fmla="*/ 41 h 79"/>
                  <a:gd name="T8" fmla="*/ 59 w 99"/>
                  <a:gd name="T9" fmla="*/ 41 h 79"/>
                  <a:gd name="T10" fmla="*/ 59 w 99"/>
                  <a:gd name="T11" fmla="*/ 79 h 79"/>
                  <a:gd name="T12" fmla="*/ 99 w 99"/>
                  <a:gd name="T13" fmla="*/ 79 h 79"/>
                  <a:gd name="T14" fmla="*/ 99 w 99"/>
                  <a:gd name="T15" fmla="*/ 40 h 79"/>
                  <a:gd name="T16" fmla="*/ 47 w 99"/>
                  <a:gd name="T17" fmla="*/ 0 h 79"/>
                  <a:gd name="T18" fmla="*/ 0 w 99"/>
                  <a:gd name="T19" fmla="*/ 4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9" h="79">
                    <a:moveTo>
                      <a:pt x="0" y="40"/>
                    </a:moveTo>
                    <a:lnTo>
                      <a:pt x="0" y="79"/>
                    </a:lnTo>
                    <a:lnTo>
                      <a:pt x="39" y="79"/>
                    </a:lnTo>
                    <a:lnTo>
                      <a:pt x="39" y="41"/>
                    </a:lnTo>
                    <a:lnTo>
                      <a:pt x="59" y="41"/>
                    </a:lnTo>
                    <a:lnTo>
                      <a:pt x="59" y="79"/>
                    </a:lnTo>
                    <a:lnTo>
                      <a:pt x="99" y="79"/>
                    </a:lnTo>
                    <a:lnTo>
                      <a:pt x="99" y="40"/>
                    </a:lnTo>
                    <a:lnTo>
                      <a:pt x="47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1" name="Rectangle 591"/>
              <p:cNvSpPr>
                <a:spLocks noChangeArrowheads="1"/>
              </p:cNvSpPr>
              <p:nvPr/>
            </p:nvSpPr>
            <p:spPr bwMode="auto">
              <a:xfrm>
                <a:off x="1083" y="2444"/>
                <a:ext cx="12" cy="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2" name="Freeform 592"/>
              <p:cNvSpPr>
                <a:spLocks/>
              </p:cNvSpPr>
              <p:nvPr/>
            </p:nvSpPr>
            <p:spPr bwMode="auto">
              <a:xfrm>
                <a:off x="772" y="2651"/>
                <a:ext cx="92" cy="87"/>
              </a:xfrm>
              <a:custGeom>
                <a:avLst/>
                <a:gdLst>
                  <a:gd name="T0" fmla="*/ 60 w 92"/>
                  <a:gd name="T1" fmla="*/ 29 h 87"/>
                  <a:gd name="T2" fmla="*/ 46 w 92"/>
                  <a:gd name="T3" fmla="*/ 0 h 87"/>
                  <a:gd name="T4" fmla="*/ 32 w 92"/>
                  <a:gd name="T5" fmla="*/ 29 h 87"/>
                  <a:gd name="T6" fmla="*/ 0 w 92"/>
                  <a:gd name="T7" fmla="*/ 33 h 87"/>
                  <a:gd name="T8" fmla="*/ 23 w 92"/>
                  <a:gd name="T9" fmla="*/ 55 h 87"/>
                  <a:gd name="T10" fmla="*/ 18 w 92"/>
                  <a:gd name="T11" fmla="*/ 87 h 87"/>
                  <a:gd name="T12" fmla="*/ 46 w 92"/>
                  <a:gd name="T13" fmla="*/ 73 h 87"/>
                  <a:gd name="T14" fmla="*/ 75 w 92"/>
                  <a:gd name="T15" fmla="*/ 87 h 87"/>
                  <a:gd name="T16" fmla="*/ 69 w 92"/>
                  <a:gd name="T17" fmla="*/ 55 h 87"/>
                  <a:gd name="T18" fmla="*/ 92 w 92"/>
                  <a:gd name="T19" fmla="*/ 33 h 87"/>
                  <a:gd name="T20" fmla="*/ 60 w 92"/>
                  <a:gd name="T21" fmla="*/ 2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87">
                    <a:moveTo>
                      <a:pt x="60" y="29"/>
                    </a:moveTo>
                    <a:lnTo>
                      <a:pt x="46" y="0"/>
                    </a:lnTo>
                    <a:lnTo>
                      <a:pt x="32" y="29"/>
                    </a:lnTo>
                    <a:lnTo>
                      <a:pt x="0" y="33"/>
                    </a:lnTo>
                    <a:lnTo>
                      <a:pt x="23" y="55"/>
                    </a:lnTo>
                    <a:lnTo>
                      <a:pt x="18" y="87"/>
                    </a:lnTo>
                    <a:lnTo>
                      <a:pt x="46" y="73"/>
                    </a:lnTo>
                    <a:lnTo>
                      <a:pt x="75" y="87"/>
                    </a:lnTo>
                    <a:lnTo>
                      <a:pt x="69" y="55"/>
                    </a:lnTo>
                    <a:lnTo>
                      <a:pt x="92" y="33"/>
                    </a:lnTo>
                    <a:lnTo>
                      <a:pt x="6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3" name="Freeform 593"/>
              <p:cNvSpPr>
                <a:spLocks/>
              </p:cNvSpPr>
              <p:nvPr/>
            </p:nvSpPr>
            <p:spPr bwMode="auto">
              <a:xfrm>
                <a:off x="859" y="2691"/>
                <a:ext cx="41" cy="39"/>
              </a:xfrm>
              <a:custGeom>
                <a:avLst/>
                <a:gdLst>
                  <a:gd name="T0" fmla="*/ 27 w 41"/>
                  <a:gd name="T1" fmla="*/ 13 h 39"/>
                  <a:gd name="T2" fmla="*/ 20 w 41"/>
                  <a:gd name="T3" fmla="*/ 0 h 39"/>
                  <a:gd name="T4" fmla="*/ 14 w 41"/>
                  <a:gd name="T5" fmla="*/ 13 h 39"/>
                  <a:gd name="T6" fmla="*/ 0 w 41"/>
                  <a:gd name="T7" fmla="*/ 15 h 39"/>
                  <a:gd name="T8" fmla="*/ 10 w 41"/>
                  <a:gd name="T9" fmla="*/ 25 h 39"/>
                  <a:gd name="T10" fmla="*/ 7 w 41"/>
                  <a:gd name="T11" fmla="*/ 39 h 39"/>
                  <a:gd name="T12" fmla="*/ 20 w 41"/>
                  <a:gd name="T13" fmla="*/ 33 h 39"/>
                  <a:gd name="T14" fmla="*/ 32 w 41"/>
                  <a:gd name="T15" fmla="*/ 39 h 39"/>
                  <a:gd name="T16" fmla="*/ 30 w 41"/>
                  <a:gd name="T17" fmla="*/ 25 h 39"/>
                  <a:gd name="T18" fmla="*/ 41 w 41"/>
                  <a:gd name="T19" fmla="*/ 15 h 39"/>
                  <a:gd name="T20" fmla="*/ 27 w 41"/>
                  <a:gd name="T21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9">
                    <a:moveTo>
                      <a:pt x="27" y="13"/>
                    </a:moveTo>
                    <a:lnTo>
                      <a:pt x="20" y="0"/>
                    </a:lnTo>
                    <a:lnTo>
                      <a:pt x="14" y="13"/>
                    </a:lnTo>
                    <a:lnTo>
                      <a:pt x="0" y="15"/>
                    </a:lnTo>
                    <a:lnTo>
                      <a:pt x="10" y="25"/>
                    </a:lnTo>
                    <a:lnTo>
                      <a:pt x="7" y="39"/>
                    </a:lnTo>
                    <a:lnTo>
                      <a:pt x="20" y="33"/>
                    </a:lnTo>
                    <a:lnTo>
                      <a:pt x="32" y="39"/>
                    </a:lnTo>
                    <a:lnTo>
                      <a:pt x="30" y="25"/>
                    </a:lnTo>
                    <a:lnTo>
                      <a:pt x="41" y="15"/>
                    </a:lnTo>
                    <a:lnTo>
                      <a:pt x="27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4" name="Freeform 594"/>
              <p:cNvSpPr>
                <a:spLocks/>
              </p:cNvSpPr>
              <p:nvPr/>
            </p:nvSpPr>
            <p:spPr bwMode="auto">
              <a:xfrm>
                <a:off x="810" y="2733"/>
                <a:ext cx="49" cy="47"/>
              </a:xfrm>
              <a:custGeom>
                <a:avLst/>
                <a:gdLst>
                  <a:gd name="T0" fmla="*/ 31 w 49"/>
                  <a:gd name="T1" fmla="*/ 16 h 47"/>
                  <a:gd name="T2" fmla="*/ 24 w 49"/>
                  <a:gd name="T3" fmla="*/ 0 h 47"/>
                  <a:gd name="T4" fmla="*/ 16 w 49"/>
                  <a:gd name="T5" fmla="*/ 16 h 47"/>
                  <a:gd name="T6" fmla="*/ 0 w 49"/>
                  <a:gd name="T7" fmla="*/ 19 h 47"/>
                  <a:gd name="T8" fmla="*/ 12 w 49"/>
                  <a:gd name="T9" fmla="*/ 31 h 47"/>
                  <a:gd name="T10" fmla="*/ 8 w 49"/>
                  <a:gd name="T11" fmla="*/ 47 h 47"/>
                  <a:gd name="T12" fmla="*/ 24 w 49"/>
                  <a:gd name="T13" fmla="*/ 40 h 47"/>
                  <a:gd name="T14" fmla="*/ 39 w 49"/>
                  <a:gd name="T15" fmla="*/ 47 h 47"/>
                  <a:gd name="T16" fmla="*/ 37 w 49"/>
                  <a:gd name="T17" fmla="*/ 31 h 47"/>
                  <a:gd name="T18" fmla="*/ 49 w 49"/>
                  <a:gd name="T19" fmla="*/ 19 h 47"/>
                  <a:gd name="T20" fmla="*/ 31 w 49"/>
                  <a:gd name="T21" fmla="*/ 1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47">
                    <a:moveTo>
                      <a:pt x="31" y="16"/>
                    </a:moveTo>
                    <a:lnTo>
                      <a:pt x="24" y="0"/>
                    </a:lnTo>
                    <a:lnTo>
                      <a:pt x="16" y="16"/>
                    </a:lnTo>
                    <a:lnTo>
                      <a:pt x="0" y="19"/>
                    </a:lnTo>
                    <a:lnTo>
                      <a:pt x="12" y="31"/>
                    </a:lnTo>
                    <a:lnTo>
                      <a:pt x="8" y="47"/>
                    </a:lnTo>
                    <a:lnTo>
                      <a:pt x="24" y="40"/>
                    </a:lnTo>
                    <a:lnTo>
                      <a:pt x="39" y="47"/>
                    </a:lnTo>
                    <a:lnTo>
                      <a:pt x="37" y="31"/>
                    </a:lnTo>
                    <a:lnTo>
                      <a:pt x="49" y="19"/>
                    </a:lnTo>
                    <a:lnTo>
                      <a:pt x="31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5" name="Freeform 595"/>
              <p:cNvSpPr>
                <a:spLocks noEditPoints="1"/>
              </p:cNvSpPr>
              <p:nvPr/>
            </p:nvSpPr>
            <p:spPr bwMode="auto">
              <a:xfrm>
                <a:off x="770" y="2911"/>
                <a:ext cx="133" cy="71"/>
              </a:xfrm>
              <a:custGeom>
                <a:avLst/>
                <a:gdLst>
                  <a:gd name="T0" fmla="*/ 111 w 122"/>
                  <a:gd name="T1" fmla="*/ 30 h 65"/>
                  <a:gd name="T2" fmla="*/ 110 w 122"/>
                  <a:gd name="T3" fmla="*/ 35 h 65"/>
                  <a:gd name="T4" fmla="*/ 114 w 122"/>
                  <a:gd name="T5" fmla="*/ 44 h 65"/>
                  <a:gd name="T6" fmla="*/ 100 w 122"/>
                  <a:gd name="T7" fmla="*/ 58 h 65"/>
                  <a:gd name="T8" fmla="*/ 82 w 122"/>
                  <a:gd name="T9" fmla="*/ 58 h 65"/>
                  <a:gd name="T10" fmla="*/ 77 w 122"/>
                  <a:gd name="T11" fmla="*/ 50 h 65"/>
                  <a:gd name="T12" fmla="*/ 85 w 122"/>
                  <a:gd name="T13" fmla="*/ 50 h 65"/>
                  <a:gd name="T14" fmla="*/ 96 w 122"/>
                  <a:gd name="T15" fmla="*/ 44 h 65"/>
                  <a:gd name="T16" fmla="*/ 103 w 122"/>
                  <a:gd name="T17" fmla="*/ 27 h 65"/>
                  <a:gd name="T18" fmla="*/ 102 w 122"/>
                  <a:gd name="T19" fmla="*/ 20 h 65"/>
                  <a:gd name="T20" fmla="*/ 96 w 122"/>
                  <a:gd name="T21" fmla="*/ 14 h 65"/>
                  <a:gd name="T22" fmla="*/ 82 w 122"/>
                  <a:gd name="T23" fmla="*/ 20 h 65"/>
                  <a:gd name="T24" fmla="*/ 78 w 122"/>
                  <a:gd name="T25" fmla="*/ 29 h 65"/>
                  <a:gd name="T26" fmla="*/ 57 w 122"/>
                  <a:gd name="T27" fmla="*/ 29 h 65"/>
                  <a:gd name="T28" fmla="*/ 55 w 122"/>
                  <a:gd name="T29" fmla="*/ 23 h 65"/>
                  <a:gd name="T30" fmla="*/ 21 w 122"/>
                  <a:gd name="T31" fmla="*/ 0 h 65"/>
                  <a:gd name="T32" fmla="*/ 0 w 122"/>
                  <a:gd name="T33" fmla="*/ 0 h 65"/>
                  <a:gd name="T34" fmla="*/ 17 w 122"/>
                  <a:gd name="T35" fmla="*/ 44 h 65"/>
                  <a:gd name="T36" fmla="*/ 27 w 122"/>
                  <a:gd name="T37" fmla="*/ 50 h 65"/>
                  <a:gd name="T38" fmla="*/ 28 w 122"/>
                  <a:gd name="T39" fmla="*/ 50 h 65"/>
                  <a:gd name="T40" fmla="*/ 23 w 122"/>
                  <a:gd name="T41" fmla="*/ 58 h 65"/>
                  <a:gd name="T42" fmla="*/ 4 w 122"/>
                  <a:gd name="T43" fmla="*/ 58 h 65"/>
                  <a:gd name="T44" fmla="*/ 0 w 122"/>
                  <a:gd name="T45" fmla="*/ 61 h 65"/>
                  <a:gd name="T46" fmla="*/ 4 w 122"/>
                  <a:gd name="T47" fmla="*/ 65 h 65"/>
                  <a:gd name="T48" fmla="*/ 100 w 122"/>
                  <a:gd name="T49" fmla="*/ 65 h 65"/>
                  <a:gd name="T50" fmla="*/ 122 w 122"/>
                  <a:gd name="T51" fmla="*/ 44 h 65"/>
                  <a:gd name="T52" fmla="*/ 116 w 122"/>
                  <a:gd name="T53" fmla="*/ 30 h 65"/>
                  <a:gd name="T54" fmla="*/ 111 w 122"/>
                  <a:gd name="T55" fmla="*/ 30 h 65"/>
                  <a:gd name="T56" fmla="*/ 32 w 122"/>
                  <a:gd name="T57" fmla="*/ 58 h 65"/>
                  <a:gd name="T58" fmla="*/ 37 w 122"/>
                  <a:gd name="T59" fmla="*/ 50 h 65"/>
                  <a:gd name="T60" fmla="*/ 68 w 122"/>
                  <a:gd name="T61" fmla="*/ 50 h 65"/>
                  <a:gd name="T62" fmla="*/ 73 w 122"/>
                  <a:gd name="T63" fmla="*/ 58 h 65"/>
                  <a:gd name="T64" fmla="*/ 32 w 122"/>
                  <a:gd name="T65" fmla="*/ 5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65">
                    <a:moveTo>
                      <a:pt x="111" y="30"/>
                    </a:moveTo>
                    <a:cubicBezTo>
                      <a:pt x="109" y="31"/>
                      <a:pt x="109" y="34"/>
                      <a:pt x="110" y="35"/>
                    </a:cubicBezTo>
                    <a:cubicBezTo>
                      <a:pt x="113" y="37"/>
                      <a:pt x="114" y="41"/>
                      <a:pt x="114" y="44"/>
                    </a:cubicBezTo>
                    <a:cubicBezTo>
                      <a:pt x="114" y="52"/>
                      <a:pt x="108" y="58"/>
                      <a:pt x="100" y="5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90" y="50"/>
                      <a:pt x="94" y="48"/>
                      <a:pt x="96" y="44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4" y="25"/>
                      <a:pt x="103" y="22"/>
                      <a:pt x="102" y="20"/>
                    </a:cubicBezTo>
                    <a:cubicBezTo>
                      <a:pt x="101" y="17"/>
                      <a:pt x="99" y="15"/>
                      <a:pt x="96" y="14"/>
                    </a:cubicBezTo>
                    <a:cubicBezTo>
                      <a:pt x="90" y="12"/>
                      <a:pt x="84" y="15"/>
                      <a:pt x="82" y="20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49" y="10"/>
                      <a:pt x="35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9" y="48"/>
                      <a:pt x="23" y="50"/>
                      <a:pt x="27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2" y="58"/>
                      <a:pt x="0" y="59"/>
                      <a:pt x="0" y="61"/>
                    </a:cubicBezTo>
                    <a:cubicBezTo>
                      <a:pt x="0" y="63"/>
                      <a:pt x="2" y="65"/>
                      <a:pt x="4" y="65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112" y="65"/>
                      <a:pt x="122" y="56"/>
                      <a:pt x="122" y="44"/>
                    </a:cubicBezTo>
                    <a:cubicBezTo>
                      <a:pt x="122" y="39"/>
                      <a:pt x="120" y="34"/>
                      <a:pt x="116" y="30"/>
                    </a:cubicBezTo>
                    <a:cubicBezTo>
                      <a:pt x="115" y="29"/>
                      <a:pt x="112" y="29"/>
                      <a:pt x="111" y="30"/>
                    </a:cubicBezTo>
                    <a:close/>
                    <a:moveTo>
                      <a:pt x="32" y="58"/>
                    </a:moveTo>
                    <a:cubicBezTo>
                      <a:pt x="37" y="50"/>
                      <a:pt x="37" y="50"/>
                      <a:pt x="3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73" y="58"/>
                      <a:pt x="73" y="58"/>
                      <a:pt x="73" y="58"/>
                    </a:cubicBezTo>
                    <a:lnTo>
                      <a:pt x="32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6" name="Freeform 596"/>
              <p:cNvSpPr>
                <a:spLocks/>
              </p:cNvSpPr>
              <p:nvPr/>
            </p:nvSpPr>
            <p:spPr bwMode="auto">
              <a:xfrm>
                <a:off x="1481" y="3160"/>
                <a:ext cx="13" cy="19"/>
              </a:xfrm>
              <a:custGeom>
                <a:avLst/>
                <a:gdLst>
                  <a:gd name="T0" fmla="*/ 2 w 12"/>
                  <a:gd name="T1" fmla="*/ 4 h 18"/>
                  <a:gd name="T2" fmla="*/ 0 w 12"/>
                  <a:gd name="T3" fmla="*/ 0 h 18"/>
                  <a:gd name="T4" fmla="*/ 1 w 12"/>
                  <a:gd name="T5" fmla="*/ 3 h 18"/>
                  <a:gd name="T6" fmla="*/ 3 w 12"/>
                  <a:gd name="T7" fmla="*/ 6 h 18"/>
                  <a:gd name="T8" fmla="*/ 8 w 12"/>
                  <a:gd name="T9" fmla="*/ 18 h 18"/>
                  <a:gd name="T10" fmla="*/ 12 w 12"/>
                  <a:gd name="T11" fmla="*/ 15 h 18"/>
                  <a:gd name="T12" fmla="*/ 4 w 12"/>
                  <a:gd name="T13" fmla="*/ 6 h 18"/>
                  <a:gd name="T14" fmla="*/ 2 w 12"/>
                  <a:gd name="T1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2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7" name="Freeform 597"/>
              <p:cNvSpPr>
                <a:spLocks noEditPoints="1"/>
              </p:cNvSpPr>
              <p:nvPr/>
            </p:nvSpPr>
            <p:spPr bwMode="auto">
              <a:xfrm>
                <a:off x="1422" y="3102"/>
                <a:ext cx="153" cy="128"/>
              </a:xfrm>
              <a:custGeom>
                <a:avLst/>
                <a:gdLst>
                  <a:gd name="T0" fmla="*/ 32 w 140"/>
                  <a:gd name="T1" fmla="*/ 118 h 118"/>
                  <a:gd name="T2" fmla="*/ 108 w 140"/>
                  <a:gd name="T3" fmla="*/ 0 h 118"/>
                  <a:gd name="T4" fmla="*/ 55 w 140"/>
                  <a:gd name="T5" fmla="*/ 89 h 118"/>
                  <a:gd name="T6" fmla="*/ 40 w 140"/>
                  <a:gd name="T7" fmla="*/ 99 h 118"/>
                  <a:gd name="T8" fmla="*/ 31 w 140"/>
                  <a:gd name="T9" fmla="*/ 91 h 118"/>
                  <a:gd name="T10" fmla="*/ 40 w 140"/>
                  <a:gd name="T11" fmla="*/ 89 h 118"/>
                  <a:gd name="T12" fmla="*/ 45 w 140"/>
                  <a:gd name="T13" fmla="*/ 90 h 118"/>
                  <a:gd name="T14" fmla="*/ 46 w 140"/>
                  <a:gd name="T15" fmla="*/ 86 h 118"/>
                  <a:gd name="T16" fmla="*/ 41 w 140"/>
                  <a:gd name="T17" fmla="*/ 83 h 118"/>
                  <a:gd name="T18" fmla="*/ 30 w 140"/>
                  <a:gd name="T19" fmla="*/ 82 h 118"/>
                  <a:gd name="T20" fmla="*/ 23 w 140"/>
                  <a:gd name="T21" fmla="*/ 77 h 118"/>
                  <a:gd name="T22" fmla="*/ 27 w 140"/>
                  <a:gd name="T23" fmla="*/ 62 h 118"/>
                  <a:gd name="T24" fmla="*/ 42 w 140"/>
                  <a:gd name="T25" fmla="*/ 64 h 118"/>
                  <a:gd name="T26" fmla="*/ 37 w 140"/>
                  <a:gd name="T27" fmla="*/ 72 h 118"/>
                  <a:gd name="T28" fmla="*/ 33 w 140"/>
                  <a:gd name="T29" fmla="*/ 67 h 118"/>
                  <a:gd name="T30" fmla="*/ 30 w 140"/>
                  <a:gd name="T31" fmla="*/ 69 h 118"/>
                  <a:gd name="T32" fmla="*/ 39 w 140"/>
                  <a:gd name="T33" fmla="*/ 74 h 118"/>
                  <a:gd name="T34" fmla="*/ 40 w 140"/>
                  <a:gd name="T35" fmla="*/ 75 h 118"/>
                  <a:gd name="T36" fmla="*/ 51 w 140"/>
                  <a:gd name="T37" fmla="*/ 78 h 118"/>
                  <a:gd name="T38" fmla="*/ 55 w 140"/>
                  <a:gd name="T39" fmla="*/ 89 h 118"/>
                  <a:gd name="T40" fmla="*/ 70 w 140"/>
                  <a:gd name="T41" fmla="*/ 74 h 118"/>
                  <a:gd name="T42" fmla="*/ 68 w 140"/>
                  <a:gd name="T43" fmla="*/ 84 h 118"/>
                  <a:gd name="T44" fmla="*/ 45 w 140"/>
                  <a:gd name="T45" fmla="*/ 51 h 118"/>
                  <a:gd name="T46" fmla="*/ 83 w 140"/>
                  <a:gd name="T47" fmla="*/ 74 h 118"/>
                  <a:gd name="T48" fmla="*/ 85 w 140"/>
                  <a:gd name="T49" fmla="*/ 73 h 118"/>
                  <a:gd name="T50" fmla="*/ 71 w 140"/>
                  <a:gd name="T51" fmla="*/ 35 h 118"/>
                  <a:gd name="T52" fmla="*/ 96 w 140"/>
                  <a:gd name="T53" fmla="*/ 57 h 118"/>
                  <a:gd name="T54" fmla="*/ 85 w 140"/>
                  <a:gd name="T55" fmla="*/ 73 h 118"/>
                  <a:gd name="T56" fmla="*/ 116 w 140"/>
                  <a:gd name="T57" fmla="*/ 45 h 118"/>
                  <a:gd name="T58" fmla="*/ 103 w 140"/>
                  <a:gd name="T59" fmla="*/ 62 h 118"/>
                  <a:gd name="T60" fmla="*/ 99 w 140"/>
                  <a:gd name="T61" fmla="*/ 18 h 118"/>
                  <a:gd name="T62" fmla="*/ 93 w 140"/>
                  <a:gd name="T63" fmla="*/ 30 h 118"/>
                  <a:gd name="T64" fmla="*/ 106 w 140"/>
                  <a:gd name="T65" fmla="*/ 32 h 118"/>
                  <a:gd name="T66" fmla="*/ 102 w 140"/>
                  <a:gd name="T67" fmla="*/ 4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0" h="118">
                    <a:moveTo>
                      <a:pt x="0" y="67"/>
                    </a:moveTo>
                    <a:cubicBezTo>
                      <a:pt x="32" y="118"/>
                      <a:pt x="32" y="118"/>
                      <a:pt x="32" y="118"/>
                    </a:cubicBezTo>
                    <a:cubicBezTo>
                      <a:pt x="140" y="51"/>
                      <a:pt x="140" y="51"/>
                      <a:pt x="140" y="51"/>
                    </a:cubicBezTo>
                    <a:cubicBezTo>
                      <a:pt x="108" y="0"/>
                      <a:pt x="108" y="0"/>
                      <a:pt x="108" y="0"/>
                    </a:cubicBezTo>
                    <a:lnTo>
                      <a:pt x="0" y="67"/>
                    </a:lnTo>
                    <a:close/>
                    <a:moveTo>
                      <a:pt x="55" y="89"/>
                    </a:moveTo>
                    <a:cubicBezTo>
                      <a:pt x="54" y="92"/>
                      <a:pt x="52" y="94"/>
                      <a:pt x="49" y="96"/>
                    </a:cubicBezTo>
                    <a:cubicBezTo>
                      <a:pt x="45" y="98"/>
                      <a:pt x="42" y="99"/>
                      <a:pt x="40" y="99"/>
                    </a:cubicBezTo>
                    <a:cubicBezTo>
                      <a:pt x="37" y="98"/>
                      <a:pt x="35" y="96"/>
                      <a:pt x="33" y="93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9" y="86"/>
                      <a:pt x="39" y="86"/>
                      <a:pt x="39" y="86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1" y="90"/>
                      <a:pt x="42" y="90"/>
                      <a:pt x="43" y="91"/>
                    </a:cubicBezTo>
                    <a:cubicBezTo>
                      <a:pt x="43" y="91"/>
                      <a:pt x="44" y="91"/>
                      <a:pt x="45" y="90"/>
                    </a:cubicBezTo>
                    <a:cubicBezTo>
                      <a:pt x="46" y="90"/>
                      <a:pt x="46" y="89"/>
                      <a:pt x="46" y="88"/>
                    </a:cubicBezTo>
                    <a:cubicBezTo>
                      <a:pt x="46" y="88"/>
                      <a:pt x="46" y="87"/>
                      <a:pt x="46" y="86"/>
                    </a:cubicBezTo>
                    <a:cubicBezTo>
                      <a:pt x="45" y="85"/>
                      <a:pt x="45" y="85"/>
                      <a:pt x="44" y="84"/>
                    </a:cubicBezTo>
                    <a:cubicBezTo>
                      <a:pt x="43" y="84"/>
                      <a:pt x="42" y="84"/>
                      <a:pt x="41" y="83"/>
                    </a:cubicBezTo>
                    <a:cubicBezTo>
                      <a:pt x="40" y="83"/>
                      <a:pt x="39" y="83"/>
                      <a:pt x="38" y="83"/>
                    </a:cubicBezTo>
                    <a:cubicBezTo>
                      <a:pt x="34" y="83"/>
                      <a:pt x="32" y="82"/>
                      <a:pt x="30" y="82"/>
                    </a:cubicBezTo>
                    <a:cubicBezTo>
                      <a:pt x="29" y="82"/>
                      <a:pt x="27" y="81"/>
                      <a:pt x="26" y="80"/>
                    </a:cubicBezTo>
                    <a:cubicBezTo>
                      <a:pt x="25" y="79"/>
                      <a:pt x="24" y="78"/>
                      <a:pt x="23" y="77"/>
                    </a:cubicBezTo>
                    <a:cubicBezTo>
                      <a:pt x="21" y="74"/>
                      <a:pt x="21" y="71"/>
                      <a:pt x="22" y="68"/>
                    </a:cubicBezTo>
                    <a:cubicBezTo>
                      <a:pt x="22" y="66"/>
                      <a:pt x="24" y="64"/>
                      <a:pt x="27" y="62"/>
                    </a:cubicBezTo>
                    <a:cubicBezTo>
                      <a:pt x="30" y="60"/>
                      <a:pt x="33" y="59"/>
                      <a:pt x="36" y="59"/>
                    </a:cubicBezTo>
                    <a:cubicBezTo>
                      <a:pt x="38" y="60"/>
                      <a:pt x="40" y="61"/>
                      <a:pt x="42" y="64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8"/>
                      <a:pt x="34" y="67"/>
                      <a:pt x="33" y="67"/>
                    </a:cubicBezTo>
                    <a:cubicBezTo>
                      <a:pt x="32" y="67"/>
                      <a:pt x="32" y="67"/>
                      <a:pt x="31" y="68"/>
                    </a:cubicBezTo>
                    <a:cubicBezTo>
                      <a:pt x="30" y="68"/>
                      <a:pt x="30" y="69"/>
                      <a:pt x="30" y="69"/>
                    </a:cubicBezTo>
                    <a:cubicBezTo>
                      <a:pt x="30" y="70"/>
                      <a:pt x="30" y="71"/>
                      <a:pt x="30" y="71"/>
                    </a:cubicBezTo>
                    <a:cubicBezTo>
                      <a:pt x="31" y="73"/>
                      <a:pt x="34" y="74"/>
                      <a:pt x="39" y="74"/>
                    </a:cubicBezTo>
                    <a:cubicBezTo>
                      <a:pt x="39" y="74"/>
                      <a:pt x="39" y="74"/>
                      <a:pt x="39" y="74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5" y="75"/>
                      <a:pt x="47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2" y="80"/>
                      <a:pt x="53" y="81"/>
                    </a:cubicBezTo>
                    <a:cubicBezTo>
                      <a:pt x="55" y="84"/>
                      <a:pt x="55" y="87"/>
                      <a:pt x="55" y="89"/>
                    </a:cubicBezTo>
                    <a:close/>
                    <a:moveTo>
                      <a:pt x="75" y="79"/>
                    </a:moveTo>
                    <a:cubicBezTo>
                      <a:pt x="70" y="74"/>
                      <a:pt x="70" y="74"/>
                      <a:pt x="70" y="74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83" y="74"/>
                      <a:pt x="83" y="74"/>
                      <a:pt x="83" y="74"/>
                    </a:cubicBezTo>
                    <a:lnTo>
                      <a:pt x="75" y="79"/>
                    </a:lnTo>
                    <a:close/>
                    <a:moveTo>
                      <a:pt x="85" y="73"/>
                    </a:moveTo>
                    <a:cubicBezTo>
                      <a:pt x="64" y="40"/>
                      <a:pt x="64" y="40"/>
                      <a:pt x="64" y="40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101" y="63"/>
                      <a:pt x="101" y="63"/>
                      <a:pt x="101" y="63"/>
                    </a:cubicBezTo>
                    <a:lnTo>
                      <a:pt x="85" y="73"/>
                    </a:lnTo>
                    <a:close/>
                    <a:moveTo>
                      <a:pt x="106" y="51"/>
                    </a:moveTo>
                    <a:cubicBezTo>
                      <a:pt x="116" y="45"/>
                      <a:pt x="116" y="45"/>
                      <a:pt x="116" y="45"/>
                    </a:cubicBezTo>
                    <a:cubicBezTo>
                      <a:pt x="120" y="51"/>
                      <a:pt x="120" y="51"/>
                      <a:pt x="120" y="51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8" y="37"/>
                      <a:pt x="98" y="37"/>
                      <a:pt x="98" y="37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2" y="43"/>
                      <a:pt x="102" y="43"/>
                      <a:pt x="102" y="43"/>
                    </a:cubicBezTo>
                    <a:lnTo>
                      <a:pt x="106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8" name="Freeform 598"/>
              <p:cNvSpPr>
                <a:spLocks/>
              </p:cNvSpPr>
              <p:nvPr/>
            </p:nvSpPr>
            <p:spPr bwMode="auto">
              <a:xfrm>
                <a:off x="583" y="2951"/>
                <a:ext cx="9" cy="11"/>
              </a:xfrm>
              <a:custGeom>
                <a:avLst/>
                <a:gdLst>
                  <a:gd name="T0" fmla="*/ 0 w 9"/>
                  <a:gd name="T1" fmla="*/ 6 h 11"/>
                  <a:gd name="T2" fmla="*/ 5 w 9"/>
                  <a:gd name="T3" fmla="*/ 11 h 11"/>
                  <a:gd name="T4" fmla="*/ 9 w 9"/>
                  <a:gd name="T5" fmla="*/ 8 h 11"/>
                  <a:gd name="T6" fmla="*/ 5 w 9"/>
                  <a:gd name="T7" fmla="*/ 0 h 11"/>
                  <a:gd name="T8" fmla="*/ 0 w 9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0" y="6"/>
                    </a:moveTo>
                    <a:lnTo>
                      <a:pt x="5" y="11"/>
                    </a:lnTo>
                    <a:lnTo>
                      <a:pt x="9" y="8"/>
                    </a:lnTo>
                    <a:lnTo>
                      <a:pt x="5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9" name="Freeform 599"/>
              <p:cNvSpPr>
                <a:spLocks/>
              </p:cNvSpPr>
              <p:nvPr/>
            </p:nvSpPr>
            <p:spPr bwMode="auto">
              <a:xfrm>
                <a:off x="594" y="2942"/>
                <a:ext cx="7" cy="10"/>
              </a:xfrm>
              <a:custGeom>
                <a:avLst/>
                <a:gdLst>
                  <a:gd name="T0" fmla="*/ 0 w 7"/>
                  <a:gd name="T1" fmla="*/ 4 h 10"/>
                  <a:gd name="T2" fmla="*/ 3 w 7"/>
                  <a:gd name="T3" fmla="*/ 10 h 10"/>
                  <a:gd name="T4" fmla="*/ 7 w 7"/>
                  <a:gd name="T5" fmla="*/ 6 h 10"/>
                  <a:gd name="T6" fmla="*/ 4 w 7"/>
                  <a:gd name="T7" fmla="*/ 0 h 10"/>
                  <a:gd name="T8" fmla="*/ 0 w 7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0" y="4"/>
                    </a:moveTo>
                    <a:lnTo>
                      <a:pt x="3" y="10"/>
                    </a:lnTo>
                    <a:lnTo>
                      <a:pt x="7" y="6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0" name="Freeform 600"/>
              <p:cNvSpPr>
                <a:spLocks/>
              </p:cNvSpPr>
              <p:nvPr/>
            </p:nvSpPr>
            <p:spPr bwMode="auto">
              <a:xfrm>
                <a:off x="604" y="2931"/>
                <a:ext cx="8" cy="12"/>
              </a:xfrm>
              <a:custGeom>
                <a:avLst/>
                <a:gdLst>
                  <a:gd name="T0" fmla="*/ 0 w 8"/>
                  <a:gd name="T1" fmla="*/ 5 h 12"/>
                  <a:gd name="T2" fmla="*/ 3 w 8"/>
                  <a:gd name="T3" fmla="*/ 12 h 12"/>
                  <a:gd name="T4" fmla="*/ 8 w 8"/>
                  <a:gd name="T5" fmla="*/ 6 h 12"/>
                  <a:gd name="T6" fmla="*/ 5 w 8"/>
                  <a:gd name="T7" fmla="*/ 0 h 12"/>
                  <a:gd name="T8" fmla="*/ 0 w 8"/>
                  <a:gd name="T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5"/>
                    </a:moveTo>
                    <a:lnTo>
                      <a:pt x="3" y="12"/>
                    </a:lnTo>
                    <a:lnTo>
                      <a:pt x="8" y="6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1" name="Freeform 601"/>
              <p:cNvSpPr>
                <a:spLocks noEditPoints="1"/>
              </p:cNvSpPr>
              <p:nvPr/>
            </p:nvSpPr>
            <p:spPr bwMode="auto">
              <a:xfrm>
                <a:off x="553" y="2866"/>
                <a:ext cx="113" cy="135"/>
              </a:xfrm>
              <a:custGeom>
                <a:avLst/>
                <a:gdLst>
                  <a:gd name="T0" fmla="*/ 73 w 103"/>
                  <a:gd name="T1" fmla="*/ 25 h 124"/>
                  <a:gd name="T2" fmla="*/ 52 w 103"/>
                  <a:gd name="T3" fmla="*/ 0 h 124"/>
                  <a:gd name="T4" fmla="*/ 30 w 103"/>
                  <a:gd name="T5" fmla="*/ 25 h 124"/>
                  <a:gd name="T6" fmla="*/ 8 w 103"/>
                  <a:gd name="T7" fmla="*/ 25 h 124"/>
                  <a:gd name="T8" fmla="*/ 0 w 103"/>
                  <a:gd name="T9" fmla="*/ 124 h 124"/>
                  <a:gd name="T10" fmla="*/ 103 w 103"/>
                  <a:gd name="T11" fmla="*/ 124 h 124"/>
                  <a:gd name="T12" fmla="*/ 95 w 103"/>
                  <a:gd name="T13" fmla="*/ 25 h 124"/>
                  <a:gd name="T14" fmla="*/ 73 w 103"/>
                  <a:gd name="T15" fmla="*/ 25 h 124"/>
                  <a:gd name="T16" fmla="*/ 52 w 103"/>
                  <a:gd name="T17" fmla="*/ 7 h 124"/>
                  <a:gd name="T18" fmla="*/ 65 w 103"/>
                  <a:gd name="T19" fmla="*/ 25 h 124"/>
                  <a:gd name="T20" fmla="*/ 38 w 103"/>
                  <a:gd name="T21" fmla="*/ 25 h 124"/>
                  <a:gd name="T22" fmla="*/ 52 w 103"/>
                  <a:gd name="T23" fmla="*/ 7 h 124"/>
                  <a:gd name="T24" fmla="*/ 73 w 103"/>
                  <a:gd name="T25" fmla="*/ 78 h 124"/>
                  <a:gd name="T26" fmla="*/ 67 w 103"/>
                  <a:gd name="T27" fmla="*/ 84 h 124"/>
                  <a:gd name="T28" fmla="*/ 57 w 103"/>
                  <a:gd name="T29" fmla="*/ 74 h 124"/>
                  <a:gd name="T30" fmla="*/ 63 w 103"/>
                  <a:gd name="T31" fmla="*/ 68 h 124"/>
                  <a:gd name="T32" fmla="*/ 62 w 103"/>
                  <a:gd name="T33" fmla="*/ 65 h 124"/>
                  <a:gd name="T34" fmla="*/ 60 w 103"/>
                  <a:gd name="T35" fmla="*/ 65 h 124"/>
                  <a:gd name="T36" fmla="*/ 32 w 103"/>
                  <a:gd name="T37" fmla="*/ 93 h 124"/>
                  <a:gd name="T38" fmla="*/ 22 w 103"/>
                  <a:gd name="T39" fmla="*/ 83 h 124"/>
                  <a:gd name="T40" fmla="*/ 50 w 103"/>
                  <a:gd name="T41" fmla="*/ 55 h 124"/>
                  <a:gd name="T42" fmla="*/ 72 w 103"/>
                  <a:gd name="T43" fmla="*/ 56 h 124"/>
                  <a:gd name="T44" fmla="*/ 73 w 103"/>
                  <a:gd name="T45" fmla="*/ 7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3" h="124">
                    <a:moveTo>
                      <a:pt x="73" y="25"/>
                    </a:moveTo>
                    <a:cubicBezTo>
                      <a:pt x="69" y="10"/>
                      <a:pt x="61" y="0"/>
                      <a:pt x="52" y="0"/>
                    </a:cubicBezTo>
                    <a:cubicBezTo>
                      <a:pt x="42" y="0"/>
                      <a:pt x="34" y="10"/>
                      <a:pt x="30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03" y="124"/>
                      <a:pt x="103" y="124"/>
                      <a:pt x="103" y="124"/>
                    </a:cubicBezTo>
                    <a:cubicBezTo>
                      <a:pt x="95" y="25"/>
                      <a:pt x="95" y="25"/>
                      <a:pt x="95" y="25"/>
                    </a:cubicBezTo>
                    <a:lnTo>
                      <a:pt x="73" y="25"/>
                    </a:lnTo>
                    <a:close/>
                    <a:moveTo>
                      <a:pt x="52" y="7"/>
                    </a:moveTo>
                    <a:cubicBezTo>
                      <a:pt x="56" y="7"/>
                      <a:pt x="62" y="14"/>
                      <a:pt x="65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41" y="14"/>
                      <a:pt x="47" y="7"/>
                      <a:pt x="52" y="7"/>
                    </a:cubicBezTo>
                    <a:close/>
                    <a:moveTo>
                      <a:pt x="73" y="78"/>
                    </a:moveTo>
                    <a:cubicBezTo>
                      <a:pt x="67" y="84"/>
                      <a:pt x="67" y="84"/>
                      <a:pt x="67" y="84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67"/>
                      <a:pt x="63" y="66"/>
                      <a:pt x="62" y="65"/>
                    </a:cubicBezTo>
                    <a:cubicBezTo>
                      <a:pt x="62" y="64"/>
                      <a:pt x="60" y="64"/>
                      <a:pt x="60" y="65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5" y="49"/>
                      <a:pt x="65" y="50"/>
                      <a:pt x="72" y="56"/>
                    </a:cubicBezTo>
                    <a:cubicBezTo>
                      <a:pt x="78" y="62"/>
                      <a:pt x="78" y="72"/>
                      <a:pt x="73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2" name="Freeform 602"/>
              <p:cNvSpPr>
                <a:spLocks/>
              </p:cNvSpPr>
              <p:nvPr/>
            </p:nvSpPr>
            <p:spPr bwMode="auto">
              <a:xfrm>
                <a:off x="626" y="2933"/>
                <a:ext cx="7" cy="10"/>
              </a:xfrm>
              <a:custGeom>
                <a:avLst/>
                <a:gdLst>
                  <a:gd name="T0" fmla="*/ 0 w 6"/>
                  <a:gd name="T1" fmla="*/ 5 h 9"/>
                  <a:gd name="T2" fmla="*/ 0 w 6"/>
                  <a:gd name="T3" fmla="*/ 6 h 9"/>
                  <a:gd name="T4" fmla="*/ 6 w 6"/>
                  <a:gd name="T5" fmla="*/ 9 h 9"/>
                  <a:gd name="T6" fmla="*/ 4 w 6"/>
                  <a:gd name="T7" fmla="*/ 0 h 9"/>
                  <a:gd name="T8" fmla="*/ 0 w 6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6"/>
                      <a:pt x="6" y="2"/>
                      <a:pt x="4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3" name="Freeform 603"/>
              <p:cNvSpPr>
                <a:spLocks/>
              </p:cNvSpPr>
              <p:nvPr/>
            </p:nvSpPr>
            <p:spPr bwMode="auto">
              <a:xfrm>
                <a:off x="621" y="2946"/>
                <a:ext cx="9" cy="6"/>
              </a:xfrm>
              <a:custGeom>
                <a:avLst/>
                <a:gdLst>
                  <a:gd name="T0" fmla="*/ 0 w 9"/>
                  <a:gd name="T1" fmla="*/ 1 h 6"/>
                  <a:gd name="T2" fmla="*/ 4 w 9"/>
                  <a:gd name="T3" fmla="*/ 6 h 6"/>
                  <a:gd name="T4" fmla="*/ 9 w 9"/>
                  <a:gd name="T5" fmla="*/ 3 h 6"/>
                  <a:gd name="T6" fmla="*/ 1 w 9"/>
                  <a:gd name="T7" fmla="*/ 0 h 6"/>
                  <a:gd name="T8" fmla="*/ 0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1"/>
                    </a:moveTo>
                    <a:lnTo>
                      <a:pt x="4" y="6"/>
                    </a:lnTo>
                    <a:lnTo>
                      <a:pt x="9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4" name="Freeform 604"/>
              <p:cNvSpPr>
                <a:spLocks/>
              </p:cNvSpPr>
              <p:nvPr/>
            </p:nvSpPr>
            <p:spPr bwMode="auto">
              <a:xfrm>
                <a:off x="616" y="2925"/>
                <a:ext cx="8" cy="8"/>
              </a:xfrm>
              <a:custGeom>
                <a:avLst/>
                <a:gdLst>
                  <a:gd name="T0" fmla="*/ 0 w 8"/>
                  <a:gd name="T1" fmla="*/ 1 h 7"/>
                  <a:gd name="T2" fmla="*/ 3 w 8"/>
                  <a:gd name="T3" fmla="*/ 7 h 7"/>
                  <a:gd name="T4" fmla="*/ 4 w 8"/>
                  <a:gd name="T5" fmla="*/ 7 h 7"/>
                  <a:gd name="T6" fmla="*/ 8 w 8"/>
                  <a:gd name="T7" fmla="*/ 2 h 7"/>
                  <a:gd name="T8" fmla="*/ 0 w 8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5" name="Freeform 605"/>
              <p:cNvSpPr>
                <a:spLocks noEditPoints="1"/>
              </p:cNvSpPr>
              <p:nvPr/>
            </p:nvSpPr>
            <p:spPr bwMode="auto">
              <a:xfrm>
                <a:off x="1221" y="2860"/>
                <a:ext cx="113" cy="150"/>
              </a:xfrm>
              <a:custGeom>
                <a:avLst/>
                <a:gdLst>
                  <a:gd name="T0" fmla="*/ 78 w 103"/>
                  <a:gd name="T1" fmla="*/ 42 h 138"/>
                  <a:gd name="T2" fmla="*/ 78 w 103"/>
                  <a:gd name="T3" fmla="*/ 24 h 138"/>
                  <a:gd name="T4" fmla="*/ 75 w 103"/>
                  <a:gd name="T5" fmla="*/ 23 h 138"/>
                  <a:gd name="T6" fmla="*/ 69 w 103"/>
                  <a:gd name="T7" fmla="*/ 21 h 138"/>
                  <a:gd name="T8" fmla="*/ 69 w 103"/>
                  <a:gd name="T9" fmla="*/ 18 h 138"/>
                  <a:gd name="T10" fmla="*/ 51 w 103"/>
                  <a:gd name="T11" fmla="*/ 0 h 138"/>
                  <a:gd name="T12" fmla="*/ 34 w 103"/>
                  <a:gd name="T13" fmla="*/ 18 h 138"/>
                  <a:gd name="T14" fmla="*/ 34 w 103"/>
                  <a:gd name="T15" fmla="*/ 21 h 138"/>
                  <a:gd name="T16" fmla="*/ 28 w 103"/>
                  <a:gd name="T17" fmla="*/ 23 h 138"/>
                  <a:gd name="T18" fmla="*/ 25 w 103"/>
                  <a:gd name="T19" fmla="*/ 24 h 138"/>
                  <a:gd name="T20" fmla="*/ 25 w 103"/>
                  <a:gd name="T21" fmla="*/ 42 h 138"/>
                  <a:gd name="T22" fmla="*/ 0 w 103"/>
                  <a:gd name="T23" fmla="*/ 86 h 138"/>
                  <a:gd name="T24" fmla="*/ 51 w 103"/>
                  <a:gd name="T25" fmla="*/ 138 h 138"/>
                  <a:gd name="T26" fmla="*/ 103 w 103"/>
                  <a:gd name="T27" fmla="*/ 86 h 138"/>
                  <a:gd name="T28" fmla="*/ 78 w 103"/>
                  <a:gd name="T29" fmla="*/ 42 h 138"/>
                  <a:gd name="T30" fmla="*/ 24 w 103"/>
                  <a:gd name="T31" fmla="*/ 104 h 138"/>
                  <a:gd name="T32" fmla="*/ 16 w 103"/>
                  <a:gd name="T33" fmla="*/ 80 h 138"/>
                  <a:gd name="T34" fmla="*/ 30 w 103"/>
                  <a:gd name="T35" fmla="*/ 51 h 138"/>
                  <a:gd name="T36" fmla="*/ 21 w 103"/>
                  <a:gd name="T37" fmla="*/ 82 h 138"/>
                  <a:gd name="T38" fmla="*/ 24 w 103"/>
                  <a:gd name="T39" fmla="*/ 104 h 138"/>
                  <a:gd name="T40" fmla="*/ 60 w 103"/>
                  <a:gd name="T41" fmla="*/ 19 h 138"/>
                  <a:gd name="T42" fmla="*/ 43 w 103"/>
                  <a:gd name="T43" fmla="*/ 19 h 138"/>
                  <a:gd name="T44" fmla="*/ 42 w 103"/>
                  <a:gd name="T45" fmla="*/ 18 h 138"/>
                  <a:gd name="T46" fmla="*/ 51 w 103"/>
                  <a:gd name="T47" fmla="*/ 9 h 138"/>
                  <a:gd name="T48" fmla="*/ 60 w 103"/>
                  <a:gd name="T49" fmla="*/ 18 h 138"/>
                  <a:gd name="T50" fmla="*/ 60 w 103"/>
                  <a:gd name="T51" fmla="*/ 1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3" h="138">
                    <a:moveTo>
                      <a:pt x="78" y="42"/>
                    </a:moveTo>
                    <a:cubicBezTo>
                      <a:pt x="78" y="24"/>
                      <a:pt x="78" y="24"/>
                      <a:pt x="78" y="24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3" y="22"/>
                      <a:pt x="71" y="22"/>
                      <a:pt x="69" y="21"/>
                    </a:cubicBezTo>
                    <a:cubicBezTo>
                      <a:pt x="69" y="20"/>
                      <a:pt x="69" y="19"/>
                      <a:pt x="69" y="18"/>
                    </a:cubicBezTo>
                    <a:cubicBezTo>
                      <a:pt x="69" y="8"/>
                      <a:pt x="61" y="0"/>
                      <a:pt x="51" y="0"/>
                    </a:cubicBezTo>
                    <a:cubicBezTo>
                      <a:pt x="42" y="0"/>
                      <a:pt x="34" y="8"/>
                      <a:pt x="34" y="18"/>
                    </a:cubicBezTo>
                    <a:cubicBezTo>
                      <a:pt x="34" y="19"/>
                      <a:pt x="34" y="20"/>
                      <a:pt x="34" y="21"/>
                    </a:cubicBezTo>
                    <a:cubicBezTo>
                      <a:pt x="32" y="22"/>
                      <a:pt x="30" y="22"/>
                      <a:pt x="28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10" y="51"/>
                      <a:pt x="0" y="68"/>
                      <a:pt x="0" y="86"/>
                    </a:cubicBezTo>
                    <a:cubicBezTo>
                      <a:pt x="0" y="115"/>
                      <a:pt x="23" y="138"/>
                      <a:pt x="51" y="138"/>
                    </a:cubicBezTo>
                    <a:cubicBezTo>
                      <a:pt x="80" y="138"/>
                      <a:pt x="103" y="115"/>
                      <a:pt x="103" y="86"/>
                    </a:cubicBezTo>
                    <a:cubicBezTo>
                      <a:pt x="103" y="68"/>
                      <a:pt x="93" y="51"/>
                      <a:pt x="78" y="42"/>
                    </a:cubicBezTo>
                    <a:close/>
                    <a:moveTo>
                      <a:pt x="24" y="104"/>
                    </a:moveTo>
                    <a:cubicBezTo>
                      <a:pt x="19" y="98"/>
                      <a:pt x="16" y="89"/>
                      <a:pt x="16" y="80"/>
                    </a:cubicBezTo>
                    <a:cubicBezTo>
                      <a:pt x="16" y="67"/>
                      <a:pt x="21" y="56"/>
                      <a:pt x="30" y="51"/>
                    </a:cubicBezTo>
                    <a:cubicBezTo>
                      <a:pt x="24" y="59"/>
                      <a:pt x="21" y="70"/>
                      <a:pt x="21" y="82"/>
                    </a:cubicBezTo>
                    <a:cubicBezTo>
                      <a:pt x="21" y="90"/>
                      <a:pt x="22" y="98"/>
                      <a:pt x="24" y="104"/>
                    </a:cubicBezTo>
                    <a:close/>
                    <a:moveTo>
                      <a:pt x="60" y="19"/>
                    </a:moveTo>
                    <a:cubicBezTo>
                      <a:pt x="54" y="19"/>
                      <a:pt x="48" y="19"/>
                      <a:pt x="43" y="19"/>
                    </a:cubicBezTo>
                    <a:cubicBezTo>
                      <a:pt x="43" y="19"/>
                      <a:pt x="42" y="18"/>
                      <a:pt x="42" y="18"/>
                    </a:cubicBezTo>
                    <a:cubicBezTo>
                      <a:pt x="42" y="13"/>
                      <a:pt x="46" y="9"/>
                      <a:pt x="51" y="9"/>
                    </a:cubicBezTo>
                    <a:cubicBezTo>
                      <a:pt x="56" y="9"/>
                      <a:pt x="60" y="13"/>
                      <a:pt x="60" y="18"/>
                    </a:cubicBezTo>
                    <a:cubicBezTo>
                      <a:pt x="60" y="18"/>
                      <a:pt x="60" y="19"/>
                      <a:pt x="6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6" name="Freeform 606"/>
              <p:cNvSpPr>
                <a:spLocks noEditPoints="1"/>
              </p:cNvSpPr>
              <p:nvPr/>
            </p:nvSpPr>
            <p:spPr bwMode="auto">
              <a:xfrm>
                <a:off x="1189" y="2207"/>
                <a:ext cx="160" cy="159"/>
              </a:xfrm>
              <a:custGeom>
                <a:avLst/>
                <a:gdLst>
                  <a:gd name="T0" fmla="*/ 122 w 147"/>
                  <a:gd name="T1" fmla="*/ 5 h 146"/>
                  <a:gd name="T2" fmla="*/ 121 w 147"/>
                  <a:gd name="T3" fmla="*/ 23 h 146"/>
                  <a:gd name="T4" fmla="*/ 25 w 147"/>
                  <a:gd name="T5" fmla="*/ 68 h 146"/>
                  <a:gd name="T6" fmla="*/ 24 w 147"/>
                  <a:gd name="T7" fmla="*/ 66 h 146"/>
                  <a:gd name="T8" fmla="*/ 16 w 147"/>
                  <a:gd name="T9" fmla="*/ 66 h 146"/>
                  <a:gd name="T10" fmla="*/ 2 w 147"/>
                  <a:gd name="T11" fmla="*/ 80 h 146"/>
                  <a:gd name="T12" fmla="*/ 2 w 147"/>
                  <a:gd name="T13" fmla="*/ 88 h 146"/>
                  <a:gd name="T14" fmla="*/ 58 w 147"/>
                  <a:gd name="T15" fmla="*/ 144 h 146"/>
                  <a:gd name="T16" fmla="*/ 66 w 147"/>
                  <a:gd name="T17" fmla="*/ 144 h 146"/>
                  <a:gd name="T18" fmla="*/ 80 w 147"/>
                  <a:gd name="T19" fmla="*/ 130 h 146"/>
                  <a:gd name="T20" fmla="*/ 80 w 147"/>
                  <a:gd name="T21" fmla="*/ 122 h 146"/>
                  <a:gd name="T22" fmla="*/ 79 w 147"/>
                  <a:gd name="T23" fmla="*/ 122 h 146"/>
                  <a:gd name="T24" fmla="*/ 124 w 147"/>
                  <a:gd name="T25" fmla="*/ 27 h 146"/>
                  <a:gd name="T26" fmla="*/ 142 w 147"/>
                  <a:gd name="T27" fmla="*/ 25 h 146"/>
                  <a:gd name="T28" fmla="*/ 142 w 147"/>
                  <a:gd name="T29" fmla="*/ 5 h 146"/>
                  <a:gd name="T30" fmla="*/ 122 w 147"/>
                  <a:gd name="T31" fmla="*/ 5 h 146"/>
                  <a:gd name="T32" fmla="*/ 73 w 147"/>
                  <a:gd name="T33" fmla="*/ 128 h 146"/>
                  <a:gd name="T34" fmla="*/ 64 w 147"/>
                  <a:gd name="T35" fmla="*/ 137 h 146"/>
                  <a:gd name="T36" fmla="*/ 58 w 147"/>
                  <a:gd name="T37" fmla="*/ 136 h 146"/>
                  <a:gd name="T38" fmla="*/ 10 w 147"/>
                  <a:gd name="T39" fmla="*/ 88 h 146"/>
                  <a:gd name="T40" fmla="*/ 10 w 147"/>
                  <a:gd name="T41" fmla="*/ 83 h 146"/>
                  <a:gd name="T42" fmla="*/ 19 w 147"/>
                  <a:gd name="T43" fmla="*/ 74 h 146"/>
                  <a:gd name="T44" fmla="*/ 22 w 147"/>
                  <a:gd name="T45" fmla="*/ 73 h 146"/>
                  <a:gd name="T46" fmla="*/ 73 w 147"/>
                  <a:gd name="T47" fmla="*/ 124 h 146"/>
                  <a:gd name="T48" fmla="*/ 73 w 147"/>
                  <a:gd name="T49" fmla="*/ 128 h 146"/>
                  <a:gd name="T50" fmla="*/ 138 w 147"/>
                  <a:gd name="T51" fmla="*/ 21 h 146"/>
                  <a:gd name="T52" fmla="*/ 126 w 147"/>
                  <a:gd name="T53" fmla="*/ 21 h 146"/>
                  <a:gd name="T54" fmla="*/ 126 w 147"/>
                  <a:gd name="T55" fmla="*/ 9 h 146"/>
                  <a:gd name="T56" fmla="*/ 138 w 147"/>
                  <a:gd name="T57" fmla="*/ 9 h 146"/>
                  <a:gd name="T58" fmla="*/ 138 w 147"/>
                  <a:gd name="T59" fmla="*/ 2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7" h="146">
                    <a:moveTo>
                      <a:pt x="122" y="5"/>
                    </a:moveTo>
                    <a:cubicBezTo>
                      <a:pt x="118" y="10"/>
                      <a:pt x="117" y="17"/>
                      <a:pt x="121" y="23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2" y="64"/>
                      <a:pt x="18" y="64"/>
                      <a:pt x="16" y="66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0" y="82"/>
                      <a:pt x="0" y="86"/>
                      <a:pt x="2" y="88"/>
                    </a:cubicBezTo>
                    <a:cubicBezTo>
                      <a:pt x="58" y="144"/>
                      <a:pt x="58" y="144"/>
                      <a:pt x="58" y="144"/>
                    </a:cubicBezTo>
                    <a:cubicBezTo>
                      <a:pt x="60" y="146"/>
                      <a:pt x="64" y="146"/>
                      <a:pt x="66" y="144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82" y="128"/>
                      <a:pt x="82" y="124"/>
                      <a:pt x="80" y="122"/>
                    </a:cubicBezTo>
                    <a:cubicBezTo>
                      <a:pt x="79" y="122"/>
                      <a:pt x="79" y="122"/>
                      <a:pt x="79" y="122"/>
                    </a:cubicBezTo>
                    <a:cubicBezTo>
                      <a:pt x="124" y="27"/>
                      <a:pt x="124" y="27"/>
                      <a:pt x="124" y="27"/>
                    </a:cubicBezTo>
                    <a:cubicBezTo>
                      <a:pt x="130" y="30"/>
                      <a:pt x="137" y="30"/>
                      <a:pt x="142" y="25"/>
                    </a:cubicBezTo>
                    <a:cubicBezTo>
                      <a:pt x="147" y="19"/>
                      <a:pt x="147" y="11"/>
                      <a:pt x="142" y="5"/>
                    </a:cubicBezTo>
                    <a:cubicBezTo>
                      <a:pt x="136" y="0"/>
                      <a:pt x="128" y="0"/>
                      <a:pt x="122" y="5"/>
                    </a:cubicBezTo>
                    <a:close/>
                    <a:moveTo>
                      <a:pt x="73" y="128"/>
                    </a:moveTo>
                    <a:cubicBezTo>
                      <a:pt x="64" y="137"/>
                      <a:pt x="64" y="137"/>
                      <a:pt x="64" y="137"/>
                    </a:cubicBezTo>
                    <a:cubicBezTo>
                      <a:pt x="62" y="138"/>
                      <a:pt x="60" y="138"/>
                      <a:pt x="58" y="136"/>
                    </a:cubicBezTo>
                    <a:cubicBezTo>
                      <a:pt x="10" y="88"/>
                      <a:pt x="10" y="88"/>
                      <a:pt x="10" y="88"/>
                    </a:cubicBezTo>
                    <a:cubicBezTo>
                      <a:pt x="9" y="86"/>
                      <a:pt x="8" y="84"/>
                      <a:pt x="10" y="83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20" y="73"/>
                      <a:pt x="21" y="73"/>
                      <a:pt x="22" y="7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4" y="125"/>
                      <a:pt x="73" y="127"/>
                      <a:pt x="73" y="128"/>
                    </a:cubicBezTo>
                    <a:close/>
                    <a:moveTo>
                      <a:pt x="138" y="21"/>
                    </a:moveTo>
                    <a:cubicBezTo>
                      <a:pt x="135" y="25"/>
                      <a:pt x="129" y="25"/>
                      <a:pt x="126" y="21"/>
                    </a:cubicBezTo>
                    <a:cubicBezTo>
                      <a:pt x="123" y="18"/>
                      <a:pt x="123" y="12"/>
                      <a:pt x="126" y="9"/>
                    </a:cubicBezTo>
                    <a:cubicBezTo>
                      <a:pt x="129" y="6"/>
                      <a:pt x="135" y="6"/>
                      <a:pt x="138" y="9"/>
                    </a:cubicBezTo>
                    <a:cubicBezTo>
                      <a:pt x="142" y="12"/>
                      <a:pt x="142" y="18"/>
                      <a:pt x="13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" name="Group 808"/>
            <p:cNvGrpSpPr>
              <a:grpSpLocks/>
            </p:cNvGrpSpPr>
            <p:nvPr/>
          </p:nvGrpSpPr>
          <p:grpSpPr bwMode="auto">
            <a:xfrm>
              <a:off x="513" y="1078"/>
              <a:ext cx="3310" cy="2183"/>
              <a:chOff x="513" y="1078"/>
              <a:chExt cx="3310" cy="2183"/>
            </a:xfrm>
          </p:grpSpPr>
          <p:sp>
            <p:nvSpPr>
              <p:cNvPr id="1987" name="Freeform 608"/>
              <p:cNvSpPr>
                <a:spLocks noEditPoints="1"/>
              </p:cNvSpPr>
              <p:nvPr/>
            </p:nvSpPr>
            <p:spPr bwMode="auto">
              <a:xfrm>
                <a:off x="800" y="3071"/>
                <a:ext cx="65" cy="172"/>
              </a:xfrm>
              <a:custGeom>
                <a:avLst/>
                <a:gdLst>
                  <a:gd name="T0" fmla="*/ 60 w 60"/>
                  <a:gd name="T1" fmla="*/ 100 h 158"/>
                  <a:gd name="T2" fmla="*/ 60 w 60"/>
                  <a:gd name="T3" fmla="*/ 87 h 158"/>
                  <a:gd name="T4" fmla="*/ 57 w 60"/>
                  <a:gd name="T5" fmla="*/ 84 h 158"/>
                  <a:gd name="T6" fmla="*/ 56 w 60"/>
                  <a:gd name="T7" fmla="*/ 84 h 158"/>
                  <a:gd name="T8" fmla="*/ 33 w 60"/>
                  <a:gd name="T9" fmla="*/ 18 h 158"/>
                  <a:gd name="T10" fmla="*/ 40 w 60"/>
                  <a:gd name="T11" fmla="*/ 9 h 158"/>
                  <a:gd name="T12" fmla="*/ 31 w 60"/>
                  <a:gd name="T13" fmla="*/ 0 h 158"/>
                  <a:gd name="T14" fmla="*/ 22 w 60"/>
                  <a:gd name="T15" fmla="*/ 9 h 158"/>
                  <a:gd name="T16" fmla="*/ 29 w 60"/>
                  <a:gd name="T17" fmla="*/ 18 h 158"/>
                  <a:gd name="T18" fmla="*/ 5 w 60"/>
                  <a:gd name="T19" fmla="*/ 84 h 158"/>
                  <a:gd name="T20" fmla="*/ 4 w 60"/>
                  <a:gd name="T21" fmla="*/ 84 h 158"/>
                  <a:gd name="T22" fmla="*/ 0 w 60"/>
                  <a:gd name="T23" fmla="*/ 87 h 158"/>
                  <a:gd name="T24" fmla="*/ 0 w 60"/>
                  <a:gd name="T25" fmla="*/ 100 h 158"/>
                  <a:gd name="T26" fmla="*/ 1 w 60"/>
                  <a:gd name="T27" fmla="*/ 101 h 158"/>
                  <a:gd name="T28" fmla="*/ 1 w 60"/>
                  <a:gd name="T29" fmla="*/ 109 h 158"/>
                  <a:gd name="T30" fmla="*/ 1 w 60"/>
                  <a:gd name="T31" fmla="*/ 112 h 158"/>
                  <a:gd name="T32" fmla="*/ 2 w 60"/>
                  <a:gd name="T33" fmla="*/ 112 h 158"/>
                  <a:gd name="T34" fmla="*/ 2 w 60"/>
                  <a:gd name="T35" fmla="*/ 119 h 158"/>
                  <a:gd name="T36" fmla="*/ 30 w 60"/>
                  <a:gd name="T37" fmla="*/ 158 h 158"/>
                  <a:gd name="T38" fmla="*/ 59 w 60"/>
                  <a:gd name="T39" fmla="*/ 119 h 158"/>
                  <a:gd name="T40" fmla="*/ 59 w 60"/>
                  <a:gd name="T41" fmla="*/ 112 h 158"/>
                  <a:gd name="T42" fmla="*/ 60 w 60"/>
                  <a:gd name="T43" fmla="*/ 109 h 158"/>
                  <a:gd name="T44" fmla="*/ 60 w 60"/>
                  <a:gd name="T45" fmla="*/ 101 h 158"/>
                  <a:gd name="T46" fmla="*/ 60 w 60"/>
                  <a:gd name="T47" fmla="*/ 101 h 158"/>
                  <a:gd name="T48" fmla="*/ 60 w 60"/>
                  <a:gd name="T49" fmla="*/ 100 h 158"/>
                  <a:gd name="T50" fmla="*/ 25 w 60"/>
                  <a:gd name="T51" fmla="*/ 9 h 158"/>
                  <a:gd name="T52" fmla="*/ 31 w 60"/>
                  <a:gd name="T53" fmla="*/ 3 h 158"/>
                  <a:gd name="T54" fmla="*/ 37 w 60"/>
                  <a:gd name="T55" fmla="*/ 9 h 158"/>
                  <a:gd name="T56" fmla="*/ 31 w 60"/>
                  <a:gd name="T57" fmla="*/ 15 h 158"/>
                  <a:gd name="T58" fmla="*/ 25 w 60"/>
                  <a:gd name="T59" fmla="*/ 9 h 158"/>
                  <a:gd name="T60" fmla="*/ 52 w 60"/>
                  <a:gd name="T61" fmla="*/ 119 h 158"/>
                  <a:gd name="T62" fmla="*/ 30 w 60"/>
                  <a:gd name="T63" fmla="*/ 151 h 158"/>
                  <a:gd name="T64" fmla="*/ 8 w 60"/>
                  <a:gd name="T65" fmla="*/ 119 h 158"/>
                  <a:gd name="T66" fmla="*/ 8 w 60"/>
                  <a:gd name="T67" fmla="*/ 119 h 158"/>
                  <a:gd name="T68" fmla="*/ 16 w 60"/>
                  <a:gd name="T69" fmla="*/ 129 h 158"/>
                  <a:gd name="T70" fmla="*/ 18 w 60"/>
                  <a:gd name="T71" fmla="*/ 128 h 158"/>
                  <a:gd name="T72" fmla="*/ 30 w 60"/>
                  <a:gd name="T73" fmla="*/ 125 h 158"/>
                  <a:gd name="T74" fmla="*/ 42 w 60"/>
                  <a:gd name="T75" fmla="*/ 128 h 158"/>
                  <a:gd name="T76" fmla="*/ 45 w 60"/>
                  <a:gd name="T77" fmla="*/ 129 h 158"/>
                  <a:gd name="T78" fmla="*/ 52 w 60"/>
                  <a:gd name="T79" fmla="*/ 119 h 158"/>
                  <a:gd name="T80" fmla="*/ 10 w 60"/>
                  <a:gd name="T81" fmla="*/ 111 h 158"/>
                  <a:gd name="T82" fmla="*/ 51 w 60"/>
                  <a:gd name="T83" fmla="*/ 111 h 158"/>
                  <a:gd name="T84" fmla="*/ 43 w 60"/>
                  <a:gd name="T85" fmla="*/ 121 h 158"/>
                  <a:gd name="T86" fmla="*/ 30 w 60"/>
                  <a:gd name="T87" fmla="*/ 119 h 158"/>
                  <a:gd name="T88" fmla="*/ 18 w 60"/>
                  <a:gd name="T89" fmla="*/ 121 h 158"/>
                  <a:gd name="T90" fmla="*/ 10 w 60"/>
                  <a:gd name="T91" fmla="*/ 111 h 158"/>
                  <a:gd name="T92" fmla="*/ 54 w 60"/>
                  <a:gd name="T93" fmla="*/ 100 h 158"/>
                  <a:gd name="T94" fmla="*/ 7 w 60"/>
                  <a:gd name="T95" fmla="*/ 100 h 158"/>
                  <a:gd name="T96" fmla="*/ 5 w 60"/>
                  <a:gd name="T97" fmla="*/ 98 h 158"/>
                  <a:gd name="T98" fmla="*/ 5 w 60"/>
                  <a:gd name="T99" fmla="*/ 89 h 158"/>
                  <a:gd name="T100" fmla="*/ 7 w 60"/>
                  <a:gd name="T101" fmla="*/ 88 h 158"/>
                  <a:gd name="T102" fmla="*/ 54 w 60"/>
                  <a:gd name="T103" fmla="*/ 88 h 158"/>
                  <a:gd name="T104" fmla="*/ 56 w 60"/>
                  <a:gd name="T105" fmla="*/ 89 h 158"/>
                  <a:gd name="T106" fmla="*/ 56 w 60"/>
                  <a:gd name="T107" fmla="*/ 98 h 158"/>
                  <a:gd name="T108" fmla="*/ 54 w 60"/>
                  <a:gd name="T109" fmla="*/ 10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" h="158">
                    <a:moveTo>
                      <a:pt x="60" y="100"/>
                    </a:moveTo>
                    <a:cubicBezTo>
                      <a:pt x="60" y="87"/>
                      <a:pt x="60" y="87"/>
                      <a:pt x="60" y="87"/>
                    </a:cubicBezTo>
                    <a:cubicBezTo>
                      <a:pt x="60" y="85"/>
                      <a:pt x="59" y="84"/>
                      <a:pt x="57" y="8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7" y="17"/>
                      <a:pt x="40" y="13"/>
                      <a:pt x="40" y="9"/>
                    </a:cubicBezTo>
                    <a:cubicBezTo>
                      <a:pt x="40" y="4"/>
                      <a:pt x="36" y="0"/>
                      <a:pt x="31" y="0"/>
                    </a:cubicBezTo>
                    <a:cubicBezTo>
                      <a:pt x="26" y="0"/>
                      <a:pt x="22" y="4"/>
                      <a:pt x="22" y="9"/>
                    </a:cubicBezTo>
                    <a:cubicBezTo>
                      <a:pt x="22" y="13"/>
                      <a:pt x="25" y="17"/>
                      <a:pt x="29" y="18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2" y="84"/>
                      <a:pt x="0" y="85"/>
                      <a:pt x="0" y="87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1" y="111"/>
                      <a:pt x="1" y="111"/>
                      <a:pt x="1" y="112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2" y="116"/>
                      <a:pt x="2" y="118"/>
                      <a:pt x="2" y="119"/>
                    </a:cubicBezTo>
                    <a:cubicBezTo>
                      <a:pt x="2" y="135"/>
                      <a:pt x="19" y="158"/>
                      <a:pt x="30" y="158"/>
                    </a:cubicBezTo>
                    <a:cubicBezTo>
                      <a:pt x="42" y="158"/>
                      <a:pt x="59" y="135"/>
                      <a:pt x="59" y="119"/>
                    </a:cubicBezTo>
                    <a:cubicBezTo>
                      <a:pt x="59" y="118"/>
                      <a:pt x="59" y="115"/>
                      <a:pt x="59" y="112"/>
                    </a:cubicBezTo>
                    <a:cubicBezTo>
                      <a:pt x="60" y="112"/>
                      <a:pt x="60" y="111"/>
                      <a:pt x="60" y="109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lnTo>
                      <a:pt x="60" y="100"/>
                    </a:lnTo>
                    <a:close/>
                    <a:moveTo>
                      <a:pt x="25" y="9"/>
                    </a:moveTo>
                    <a:cubicBezTo>
                      <a:pt x="25" y="6"/>
                      <a:pt x="28" y="3"/>
                      <a:pt x="31" y="3"/>
                    </a:cubicBezTo>
                    <a:cubicBezTo>
                      <a:pt x="34" y="3"/>
                      <a:pt x="37" y="6"/>
                      <a:pt x="37" y="9"/>
                    </a:cubicBezTo>
                    <a:cubicBezTo>
                      <a:pt x="37" y="12"/>
                      <a:pt x="34" y="15"/>
                      <a:pt x="31" y="15"/>
                    </a:cubicBezTo>
                    <a:cubicBezTo>
                      <a:pt x="28" y="15"/>
                      <a:pt x="25" y="12"/>
                      <a:pt x="25" y="9"/>
                    </a:cubicBezTo>
                    <a:close/>
                    <a:moveTo>
                      <a:pt x="52" y="119"/>
                    </a:moveTo>
                    <a:cubicBezTo>
                      <a:pt x="52" y="133"/>
                      <a:pt x="37" y="151"/>
                      <a:pt x="30" y="151"/>
                    </a:cubicBezTo>
                    <a:cubicBezTo>
                      <a:pt x="24" y="151"/>
                      <a:pt x="8" y="133"/>
                      <a:pt x="8" y="119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8" y="128"/>
                      <a:pt x="23" y="125"/>
                      <a:pt x="30" y="125"/>
                    </a:cubicBezTo>
                    <a:cubicBezTo>
                      <a:pt x="38" y="125"/>
                      <a:pt x="42" y="128"/>
                      <a:pt x="42" y="128"/>
                    </a:cubicBezTo>
                    <a:cubicBezTo>
                      <a:pt x="45" y="129"/>
                      <a:pt x="45" y="129"/>
                      <a:pt x="45" y="129"/>
                    </a:cubicBezTo>
                    <a:cubicBezTo>
                      <a:pt x="52" y="119"/>
                      <a:pt x="52" y="119"/>
                      <a:pt x="52" y="119"/>
                    </a:cubicBezTo>
                    <a:close/>
                    <a:moveTo>
                      <a:pt x="10" y="111"/>
                    </a:moveTo>
                    <a:cubicBezTo>
                      <a:pt x="22" y="103"/>
                      <a:pt x="38" y="103"/>
                      <a:pt x="51" y="11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0" y="120"/>
                      <a:pt x="36" y="119"/>
                      <a:pt x="30" y="119"/>
                    </a:cubicBezTo>
                    <a:cubicBezTo>
                      <a:pt x="25" y="119"/>
                      <a:pt x="20" y="120"/>
                      <a:pt x="18" y="121"/>
                    </a:cubicBezTo>
                    <a:lnTo>
                      <a:pt x="10" y="111"/>
                    </a:lnTo>
                    <a:close/>
                    <a:moveTo>
                      <a:pt x="54" y="100"/>
                    </a:moveTo>
                    <a:cubicBezTo>
                      <a:pt x="43" y="99"/>
                      <a:pt x="18" y="99"/>
                      <a:pt x="7" y="100"/>
                    </a:cubicBezTo>
                    <a:cubicBezTo>
                      <a:pt x="6" y="100"/>
                      <a:pt x="5" y="99"/>
                      <a:pt x="5" y="98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5" y="89"/>
                      <a:pt x="6" y="88"/>
                      <a:pt x="7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8"/>
                      <a:pt x="56" y="89"/>
                      <a:pt x="56" y="89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9"/>
                      <a:pt x="55" y="100"/>
                      <a:pt x="54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8" name="Oval 609"/>
              <p:cNvSpPr>
                <a:spLocks noChangeArrowheads="1"/>
              </p:cNvSpPr>
              <p:nvPr/>
            </p:nvSpPr>
            <p:spPr bwMode="auto">
              <a:xfrm>
                <a:off x="839" y="319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9" name="Freeform 610"/>
              <p:cNvSpPr>
                <a:spLocks/>
              </p:cNvSpPr>
              <p:nvPr/>
            </p:nvSpPr>
            <p:spPr bwMode="auto">
              <a:xfrm>
                <a:off x="826" y="3215"/>
                <a:ext cx="13" cy="4"/>
              </a:xfrm>
              <a:custGeom>
                <a:avLst/>
                <a:gdLst>
                  <a:gd name="T0" fmla="*/ 6 w 12"/>
                  <a:gd name="T1" fmla="*/ 4 h 4"/>
                  <a:gd name="T2" fmla="*/ 12 w 12"/>
                  <a:gd name="T3" fmla="*/ 0 h 4"/>
                  <a:gd name="T4" fmla="*/ 0 w 12"/>
                  <a:gd name="T5" fmla="*/ 0 h 4"/>
                  <a:gd name="T6" fmla="*/ 6 w 1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6" y="4"/>
                    </a:moveTo>
                    <a:cubicBezTo>
                      <a:pt x="10" y="4"/>
                      <a:pt x="12" y="3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4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0" name="Oval 611"/>
              <p:cNvSpPr>
                <a:spLocks noChangeArrowheads="1"/>
              </p:cNvSpPr>
              <p:nvPr/>
            </p:nvSpPr>
            <p:spPr bwMode="auto">
              <a:xfrm>
                <a:off x="819" y="319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1" name="Freeform 612"/>
              <p:cNvSpPr>
                <a:spLocks noEditPoints="1"/>
              </p:cNvSpPr>
              <p:nvPr/>
            </p:nvSpPr>
            <p:spPr bwMode="auto">
              <a:xfrm>
                <a:off x="1230" y="2647"/>
                <a:ext cx="90" cy="148"/>
              </a:xfrm>
              <a:custGeom>
                <a:avLst/>
                <a:gdLst>
                  <a:gd name="T0" fmla="*/ 63 w 82"/>
                  <a:gd name="T1" fmla="*/ 22 h 136"/>
                  <a:gd name="T2" fmla="*/ 57 w 82"/>
                  <a:gd name="T3" fmla="*/ 24 h 136"/>
                  <a:gd name="T4" fmla="*/ 59 w 82"/>
                  <a:gd name="T5" fmla="*/ 17 h 136"/>
                  <a:gd name="T6" fmla="*/ 41 w 82"/>
                  <a:gd name="T7" fmla="*/ 0 h 136"/>
                  <a:gd name="T8" fmla="*/ 24 w 82"/>
                  <a:gd name="T9" fmla="*/ 17 h 136"/>
                  <a:gd name="T10" fmla="*/ 25 w 82"/>
                  <a:gd name="T11" fmla="*/ 24 h 136"/>
                  <a:gd name="T12" fmla="*/ 19 w 82"/>
                  <a:gd name="T13" fmla="*/ 22 h 136"/>
                  <a:gd name="T14" fmla="*/ 0 w 82"/>
                  <a:gd name="T15" fmla="*/ 76 h 136"/>
                  <a:gd name="T16" fmla="*/ 3 w 82"/>
                  <a:gd name="T17" fmla="*/ 106 h 136"/>
                  <a:gd name="T18" fmla="*/ 4 w 82"/>
                  <a:gd name="T19" fmla="*/ 112 h 136"/>
                  <a:gd name="T20" fmla="*/ 19 w 82"/>
                  <a:gd name="T21" fmla="*/ 93 h 136"/>
                  <a:gd name="T22" fmla="*/ 13 w 82"/>
                  <a:gd name="T23" fmla="*/ 136 h 136"/>
                  <a:gd name="T24" fmla="*/ 69 w 82"/>
                  <a:gd name="T25" fmla="*/ 136 h 136"/>
                  <a:gd name="T26" fmla="*/ 63 w 82"/>
                  <a:gd name="T27" fmla="*/ 93 h 136"/>
                  <a:gd name="T28" fmla="*/ 78 w 82"/>
                  <a:gd name="T29" fmla="*/ 112 h 136"/>
                  <a:gd name="T30" fmla="*/ 79 w 82"/>
                  <a:gd name="T31" fmla="*/ 106 h 136"/>
                  <a:gd name="T32" fmla="*/ 82 w 82"/>
                  <a:gd name="T33" fmla="*/ 76 h 136"/>
                  <a:gd name="T34" fmla="*/ 63 w 82"/>
                  <a:gd name="T35" fmla="*/ 22 h 136"/>
                  <a:gd name="T36" fmla="*/ 30 w 82"/>
                  <a:gd name="T37" fmla="*/ 30 h 136"/>
                  <a:gd name="T38" fmla="*/ 30 w 82"/>
                  <a:gd name="T39" fmla="*/ 30 h 136"/>
                  <a:gd name="T40" fmla="*/ 30 w 82"/>
                  <a:gd name="T41" fmla="*/ 30 h 136"/>
                  <a:gd name="T42" fmla="*/ 41 w 82"/>
                  <a:gd name="T43" fmla="*/ 27 h 136"/>
                  <a:gd name="T44" fmla="*/ 31 w 82"/>
                  <a:gd name="T45" fmla="*/ 17 h 136"/>
                  <a:gd name="T46" fmla="*/ 41 w 82"/>
                  <a:gd name="T47" fmla="*/ 7 h 136"/>
                  <a:gd name="T48" fmla="*/ 51 w 82"/>
                  <a:gd name="T49" fmla="*/ 17 h 136"/>
                  <a:gd name="T50" fmla="*/ 41 w 82"/>
                  <a:gd name="T51" fmla="*/ 27 h 136"/>
                  <a:gd name="T52" fmla="*/ 52 w 82"/>
                  <a:gd name="T53" fmla="*/ 30 h 136"/>
                  <a:gd name="T54" fmla="*/ 52 w 82"/>
                  <a:gd name="T55" fmla="*/ 30 h 136"/>
                  <a:gd name="T56" fmla="*/ 52 w 82"/>
                  <a:gd name="T57" fmla="*/ 3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2" h="136">
                    <a:moveTo>
                      <a:pt x="63" y="22"/>
                    </a:moveTo>
                    <a:cubicBezTo>
                      <a:pt x="61" y="22"/>
                      <a:pt x="59" y="23"/>
                      <a:pt x="57" y="24"/>
                    </a:cubicBezTo>
                    <a:cubicBezTo>
                      <a:pt x="58" y="22"/>
                      <a:pt x="59" y="20"/>
                      <a:pt x="59" y="17"/>
                    </a:cubicBezTo>
                    <a:cubicBezTo>
                      <a:pt x="59" y="7"/>
                      <a:pt x="51" y="0"/>
                      <a:pt x="41" y="0"/>
                    </a:cubicBezTo>
                    <a:cubicBezTo>
                      <a:pt x="31" y="0"/>
                      <a:pt x="24" y="7"/>
                      <a:pt x="24" y="17"/>
                    </a:cubicBezTo>
                    <a:cubicBezTo>
                      <a:pt x="24" y="20"/>
                      <a:pt x="24" y="22"/>
                      <a:pt x="25" y="24"/>
                    </a:cubicBezTo>
                    <a:cubicBezTo>
                      <a:pt x="23" y="23"/>
                      <a:pt x="21" y="22"/>
                      <a:pt x="19" y="22"/>
                    </a:cubicBezTo>
                    <a:cubicBezTo>
                      <a:pt x="9" y="22"/>
                      <a:pt x="0" y="46"/>
                      <a:pt x="0" y="76"/>
                    </a:cubicBezTo>
                    <a:cubicBezTo>
                      <a:pt x="0" y="87"/>
                      <a:pt x="1" y="97"/>
                      <a:pt x="3" y="106"/>
                    </a:cubicBezTo>
                    <a:cubicBezTo>
                      <a:pt x="4" y="112"/>
                      <a:pt x="4" y="112"/>
                      <a:pt x="4" y="112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13" y="136"/>
                      <a:pt x="13" y="136"/>
                      <a:pt x="13" y="136"/>
                    </a:cubicBezTo>
                    <a:cubicBezTo>
                      <a:pt x="69" y="136"/>
                      <a:pt x="69" y="136"/>
                      <a:pt x="69" y="136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78" y="112"/>
                      <a:pt x="78" y="112"/>
                      <a:pt x="78" y="112"/>
                    </a:cubicBezTo>
                    <a:cubicBezTo>
                      <a:pt x="79" y="106"/>
                      <a:pt x="79" y="106"/>
                      <a:pt x="79" y="106"/>
                    </a:cubicBezTo>
                    <a:cubicBezTo>
                      <a:pt x="81" y="97"/>
                      <a:pt x="82" y="87"/>
                      <a:pt x="82" y="76"/>
                    </a:cubicBezTo>
                    <a:cubicBezTo>
                      <a:pt x="82" y="46"/>
                      <a:pt x="73" y="22"/>
                      <a:pt x="63" y="22"/>
                    </a:cubicBezTo>
                    <a:close/>
                    <a:moveTo>
                      <a:pt x="30" y="30"/>
                    </a:move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lose/>
                    <a:moveTo>
                      <a:pt x="41" y="27"/>
                    </a:moveTo>
                    <a:cubicBezTo>
                      <a:pt x="36" y="27"/>
                      <a:pt x="31" y="22"/>
                      <a:pt x="31" y="17"/>
                    </a:cubicBezTo>
                    <a:cubicBezTo>
                      <a:pt x="31" y="11"/>
                      <a:pt x="36" y="7"/>
                      <a:pt x="41" y="7"/>
                    </a:cubicBezTo>
                    <a:cubicBezTo>
                      <a:pt x="47" y="7"/>
                      <a:pt x="51" y="11"/>
                      <a:pt x="51" y="17"/>
                    </a:cubicBezTo>
                    <a:cubicBezTo>
                      <a:pt x="51" y="22"/>
                      <a:pt x="47" y="27"/>
                      <a:pt x="41" y="27"/>
                    </a:cubicBezTo>
                    <a:close/>
                    <a:moveTo>
                      <a:pt x="52" y="30"/>
                    </a:move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2" name="Freeform 613"/>
              <p:cNvSpPr>
                <a:spLocks/>
              </p:cNvSpPr>
              <p:nvPr/>
            </p:nvSpPr>
            <p:spPr bwMode="auto">
              <a:xfrm>
                <a:off x="1254" y="2633"/>
                <a:ext cx="42" cy="9"/>
              </a:xfrm>
              <a:custGeom>
                <a:avLst/>
                <a:gdLst>
                  <a:gd name="T0" fmla="*/ 34 w 38"/>
                  <a:gd name="T1" fmla="*/ 0 h 8"/>
                  <a:gd name="T2" fmla="*/ 4 w 38"/>
                  <a:gd name="T3" fmla="*/ 0 h 8"/>
                  <a:gd name="T4" fmla="*/ 0 w 38"/>
                  <a:gd name="T5" fmla="*/ 4 h 8"/>
                  <a:gd name="T6" fmla="*/ 4 w 38"/>
                  <a:gd name="T7" fmla="*/ 8 h 8"/>
                  <a:gd name="T8" fmla="*/ 34 w 38"/>
                  <a:gd name="T9" fmla="*/ 8 h 8"/>
                  <a:gd name="T10" fmla="*/ 38 w 38"/>
                  <a:gd name="T11" fmla="*/ 4 h 8"/>
                  <a:gd name="T12" fmla="*/ 34 w 3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8">
                    <a:moveTo>
                      <a:pt x="3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7"/>
                      <a:pt x="2" y="8"/>
                      <a:pt x="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6" y="8"/>
                      <a:pt x="38" y="7"/>
                      <a:pt x="38" y="4"/>
                    </a:cubicBezTo>
                    <a:cubicBezTo>
                      <a:pt x="38" y="2"/>
                      <a:pt x="36" y="0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3" name="Freeform 614"/>
              <p:cNvSpPr>
                <a:spLocks/>
              </p:cNvSpPr>
              <p:nvPr/>
            </p:nvSpPr>
            <p:spPr bwMode="auto">
              <a:xfrm>
                <a:off x="1507" y="2244"/>
                <a:ext cx="68" cy="63"/>
              </a:xfrm>
              <a:custGeom>
                <a:avLst/>
                <a:gdLst>
                  <a:gd name="T0" fmla="*/ 33 w 62"/>
                  <a:gd name="T1" fmla="*/ 0 h 58"/>
                  <a:gd name="T2" fmla="*/ 21 w 62"/>
                  <a:gd name="T3" fmla="*/ 16 h 58"/>
                  <a:gd name="T4" fmla="*/ 0 w 62"/>
                  <a:gd name="T5" fmla="*/ 18 h 58"/>
                  <a:gd name="T6" fmla="*/ 0 w 62"/>
                  <a:gd name="T7" fmla="*/ 36 h 58"/>
                  <a:gd name="T8" fmla="*/ 7 w 62"/>
                  <a:gd name="T9" fmla="*/ 50 h 58"/>
                  <a:gd name="T10" fmla="*/ 23 w 62"/>
                  <a:gd name="T11" fmla="*/ 58 h 58"/>
                  <a:gd name="T12" fmla="*/ 36 w 62"/>
                  <a:gd name="T13" fmla="*/ 42 h 58"/>
                  <a:gd name="T14" fmla="*/ 56 w 62"/>
                  <a:gd name="T15" fmla="*/ 40 h 58"/>
                  <a:gd name="T16" fmla="*/ 62 w 62"/>
                  <a:gd name="T17" fmla="*/ 10 h 58"/>
                  <a:gd name="T18" fmla="*/ 33 w 62"/>
                  <a:gd name="T1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58">
                    <a:moveTo>
                      <a:pt x="33" y="0"/>
                    </a:moveTo>
                    <a:cubicBezTo>
                      <a:pt x="33" y="0"/>
                      <a:pt x="31" y="10"/>
                      <a:pt x="21" y="16"/>
                    </a:cubicBezTo>
                    <a:cubicBezTo>
                      <a:pt x="10" y="22"/>
                      <a:pt x="0" y="18"/>
                      <a:pt x="0" y="18"/>
                    </a:cubicBezTo>
                    <a:cubicBezTo>
                      <a:pt x="4" y="25"/>
                      <a:pt x="0" y="36"/>
                      <a:pt x="0" y="36"/>
                    </a:cubicBezTo>
                    <a:cubicBezTo>
                      <a:pt x="4" y="38"/>
                      <a:pt x="8" y="46"/>
                      <a:pt x="7" y="50"/>
                    </a:cubicBezTo>
                    <a:cubicBezTo>
                      <a:pt x="7" y="50"/>
                      <a:pt x="19" y="51"/>
                      <a:pt x="23" y="58"/>
                    </a:cubicBezTo>
                    <a:cubicBezTo>
                      <a:pt x="23" y="58"/>
                      <a:pt x="25" y="48"/>
                      <a:pt x="36" y="42"/>
                    </a:cubicBezTo>
                    <a:cubicBezTo>
                      <a:pt x="46" y="36"/>
                      <a:pt x="56" y="40"/>
                      <a:pt x="56" y="40"/>
                    </a:cubicBezTo>
                    <a:cubicBezTo>
                      <a:pt x="46" y="22"/>
                      <a:pt x="61" y="11"/>
                      <a:pt x="62" y="10"/>
                    </a:cubicBezTo>
                    <a:cubicBezTo>
                      <a:pt x="61" y="11"/>
                      <a:pt x="43" y="17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4" name="Freeform 615"/>
              <p:cNvSpPr>
                <a:spLocks/>
              </p:cNvSpPr>
              <p:nvPr/>
            </p:nvSpPr>
            <p:spPr bwMode="auto">
              <a:xfrm>
                <a:off x="1438" y="2212"/>
                <a:ext cx="62" cy="71"/>
              </a:xfrm>
              <a:custGeom>
                <a:avLst/>
                <a:gdLst>
                  <a:gd name="T0" fmla="*/ 42 w 57"/>
                  <a:gd name="T1" fmla="*/ 30 h 65"/>
                  <a:gd name="T2" fmla="*/ 42 w 57"/>
                  <a:gd name="T3" fmla="*/ 9 h 65"/>
                  <a:gd name="T4" fmla="*/ 13 w 57"/>
                  <a:gd name="T5" fmla="*/ 0 h 65"/>
                  <a:gd name="T6" fmla="*/ 0 w 57"/>
                  <a:gd name="T7" fmla="*/ 27 h 65"/>
                  <a:gd name="T8" fmla="*/ 14 w 57"/>
                  <a:gd name="T9" fmla="*/ 42 h 65"/>
                  <a:gd name="T10" fmla="*/ 14 w 57"/>
                  <a:gd name="T11" fmla="*/ 62 h 65"/>
                  <a:gd name="T12" fmla="*/ 32 w 57"/>
                  <a:gd name="T13" fmla="*/ 65 h 65"/>
                  <a:gd name="T14" fmla="*/ 47 w 57"/>
                  <a:gd name="T15" fmla="*/ 59 h 65"/>
                  <a:gd name="T16" fmla="*/ 57 w 57"/>
                  <a:gd name="T17" fmla="*/ 44 h 65"/>
                  <a:gd name="T18" fmla="*/ 42 w 57"/>
                  <a:gd name="T19" fmla="*/ 3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65">
                    <a:moveTo>
                      <a:pt x="42" y="30"/>
                    </a:moveTo>
                    <a:cubicBezTo>
                      <a:pt x="37" y="19"/>
                      <a:pt x="42" y="9"/>
                      <a:pt x="42" y="9"/>
                    </a:cubicBezTo>
                    <a:cubicBezTo>
                      <a:pt x="23" y="17"/>
                      <a:pt x="14" y="1"/>
                      <a:pt x="13" y="0"/>
                    </a:cubicBezTo>
                    <a:cubicBezTo>
                      <a:pt x="13" y="1"/>
                      <a:pt x="18" y="19"/>
                      <a:pt x="0" y="27"/>
                    </a:cubicBezTo>
                    <a:cubicBezTo>
                      <a:pt x="0" y="27"/>
                      <a:pt x="9" y="30"/>
                      <a:pt x="14" y="42"/>
                    </a:cubicBezTo>
                    <a:cubicBezTo>
                      <a:pt x="19" y="53"/>
                      <a:pt x="14" y="62"/>
                      <a:pt x="14" y="62"/>
                    </a:cubicBezTo>
                    <a:cubicBezTo>
                      <a:pt x="21" y="59"/>
                      <a:pt x="32" y="65"/>
                      <a:pt x="32" y="65"/>
                    </a:cubicBezTo>
                    <a:cubicBezTo>
                      <a:pt x="34" y="61"/>
                      <a:pt x="43" y="58"/>
                      <a:pt x="47" y="59"/>
                    </a:cubicBezTo>
                    <a:cubicBezTo>
                      <a:pt x="47" y="59"/>
                      <a:pt x="49" y="48"/>
                      <a:pt x="57" y="44"/>
                    </a:cubicBezTo>
                    <a:cubicBezTo>
                      <a:pt x="57" y="44"/>
                      <a:pt x="47" y="41"/>
                      <a:pt x="42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5" name="Freeform 616"/>
              <p:cNvSpPr>
                <a:spLocks noEditPoints="1"/>
              </p:cNvSpPr>
              <p:nvPr/>
            </p:nvSpPr>
            <p:spPr bwMode="auto">
              <a:xfrm>
                <a:off x="1439" y="2281"/>
                <a:ext cx="71" cy="73"/>
              </a:xfrm>
              <a:custGeom>
                <a:avLst/>
                <a:gdLst>
                  <a:gd name="T0" fmla="*/ 65 w 65"/>
                  <a:gd name="T1" fmla="*/ 19 h 67"/>
                  <a:gd name="T2" fmla="*/ 46 w 65"/>
                  <a:gd name="T3" fmla="*/ 0 h 67"/>
                  <a:gd name="T4" fmla="*/ 28 w 65"/>
                  <a:gd name="T5" fmla="*/ 13 h 67"/>
                  <a:gd name="T6" fmla="*/ 19 w 65"/>
                  <a:gd name="T7" fmla="*/ 10 h 67"/>
                  <a:gd name="T8" fmla="*/ 0 w 65"/>
                  <a:gd name="T9" fmla="*/ 29 h 67"/>
                  <a:gd name="T10" fmla="*/ 19 w 65"/>
                  <a:gd name="T11" fmla="*/ 48 h 67"/>
                  <a:gd name="T12" fmla="*/ 23 w 65"/>
                  <a:gd name="T13" fmla="*/ 48 h 67"/>
                  <a:gd name="T14" fmla="*/ 23 w 65"/>
                  <a:gd name="T15" fmla="*/ 48 h 67"/>
                  <a:gd name="T16" fmla="*/ 42 w 65"/>
                  <a:gd name="T17" fmla="*/ 67 h 67"/>
                  <a:gd name="T18" fmla="*/ 60 w 65"/>
                  <a:gd name="T19" fmla="*/ 48 h 67"/>
                  <a:gd name="T20" fmla="*/ 56 w 65"/>
                  <a:gd name="T21" fmla="*/ 35 h 67"/>
                  <a:gd name="T22" fmla="*/ 65 w 65"/>
                  <a:gd name="T23" fmla="*/ 19 h 67"/>
                  <a:gd name="T24" fmla="*/ 20 w 65"/>
                  <a:gd name="T25" fmla="*/ 38 h 67"/>
                  <a:gd name="T26" fmla="*/ 11 w 65"/>
                  <a:gd name="T27" fmla="*/ 29 h 67"/>
                  <a:gd name="T28" fmla="*/ 20 w 65"/>
                  <a:gd name="T29" fmla="*/ 20 h 67"/>
                  <a:gd name="T30" fmla="*/ 28 w 65"/>
                  <a:gd name="T31" fmla="*/ 25 h 67"/>
                  <a:gd name="T32" fmla="*/ 29 w 65"/>
                  <a:gd name="T33" fmla="*/ 27 h 67"/>
                  <a:gd name="T34" fmla="*/ 29 w 65"/>
                  <a:gd name="T35" fmla="*/ 29 h 67"/>
                  <a:gd name="T36" fmla="*/ 20 w 65"/>
                  <a:gd name="T37" fmla="*/ 38 h 67"/>
                  <a:gd name="T38" fmla="*/ 42 w 65"/>
                  <a:gd name="T39" fmla="*/ 57 h 67"/>
                  <a:gd name="T40" fmla="*/ 33 w 65"/>
                  <a:gd name="T41" fmla="*/ 48 h 67"/>
                  <a:gd name="T42" fmla="*/ 42 w 65"/>
                  <a:gd name="T43" fmla="*/ 39 h 67"/>
                  <a:gd name="T44" fmla="*/ 51 w 65"/>
                  <a:gd name="T45" fmla="*/ 48 h 67"/>
                  <a:gd name="T46" fmla="*/ 42 w 65"/>
                  <a:gd name="T47" fmla="*/ 57 h 67"/>
                  <a:gd name="T48" fmla="*/ 47 w 65"/>
                  <a:gd name="T49" fmla="*/ 28 h 67"/>
                  <a:gd name="T50" fmla="*/ 38 w 65"/>
                  <a:gd name="T51" fmla="*/ 19 h 67"/>
                  <a:gd name="T52" fmla="*/ 47 w 65"/>
                  <a:gd name="T53" fmla="*/ 10 h 67"/>
                  <a:gd name="T54" fmla="*/ 56 w 65"/>
                  <a:gd name="T55" fmla="*/ 19 h 67"/>
                  <a:gd name="T56" fmla="*/ 47 w 65"/>
                  <a:gd name="T57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67">
                    <a:moveTo>
                      <a:pt x="65" y="19"/>
                    </a:moveTo>
                    <a:cubicBezTo>
                      <a:pt x="65" y="9"/>
                      <a:pt x="56" y="0"/>
                      <a:pt x="46" y="0"/>
                    </a:cubicBezTo>
                    <a:cubicBezTo>
                      <a:pt x="38" y="0"/>
                      <a:pt x="31" y="6"/>
                      <a:pt x="28" y="13"/>
                    </a:cubicBezTo>
                    <a:cubicBezTo>
                      <a:pt x="26" y="11"/>
                      <a:pt x="22" y="10"/>
                      <a:pt x="19" y="10"/>
                    </a:cubicBezTo>
                    <a:cubicBezTo>
                      <a:pt x="9" y="10"/>
                      <a:pt x="0" y="19"/>
                      <a:pt x="0" y="29"/>
                    </a:cubicBezTo>
                    <a:cubicBezTo>
                      <a:pt x="0" y="39"/>
                      <a:pt x="9" y="48"/>
                      <a:pt x="19" y="48"/>
                    </a:cubicBezTo>
                    <a:cubicBezTo>
                      <a:pt x="20" y="48"/>
                      <a:pt x="22" y="48"/>
                      <a:pt x="23" y="48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3" y="58"/>
                      <a:pt x="31" y="67"/>
                      <a:pt x="42" y="67"/>
                    </a:cubicBezTo>
                    <a:cubicBezTo>
                      <a:pt x="52" y="67"/>
                      <a:pt x="60" y="58"/>
                      <a:pt x="60" y="48"/>
                    </a:cubicBezTo>
                    <a:cubicBezTo>
                      <a:pt x="60" y="43"/>
                      <a:pt x="59" y="39"/>
                      <a:pt x="56" y="35"/>
                    </a:cubicBezTo>
                    <a:cubicBezTo>
                      <a:pt x="61" y="32"/>
                      <a:pt x="65" y="26"/>
                      <a:pt x="65" y="19"/>
                    </a:cubicBezTo>
                    <a:close/>
                    <a:moveTo>
                      <a:pt x="20" y="38"/>
                    </a:moveTo>
                    <a:cubicBezTo>
                      <a:pt x="15" y="38"/>
                      <a:pt x="11" y="34"/>
                      <a:pt x="11" y="29"/>
                    </a:cubicBezTo>
                    <a:cubicBezTo>
                      <a:pt x="11" y="24"/>
                      <a:pt x="15" y="20"/>
                      <a:pt x="20" y="20"/>
                    </a:cubicBezTo>
                    <a:cubicBezTo>
                      <a:pt x="23" y="20"/>
                      <a:pt x="26" y="22"/>
                      <a:pt x="28" y="25"/>
                    </a:cubicBezTo>
                    <a:cubicBezTo>
                      <a:pt x="28" y="26"/>
                      <a:pt x="29" y="26"/>
                      <a:pt x="29" y="27"/>
                    </a:cubicBezTo>
                    <a:cubicBezTo>
                      <a:pt x="29" y="28"/>
                      <a:pt x="29" y="28"/>
                      <a:pt x="29" y="29"/>
                    </a:cubicBezTo>
                    <a:cubicBezTo>
                      <a:pt x="29" y="34"/>
                      <a:pt x="25" y="38"/>
                      <a:pt x="20" y="38"/>
                    </a:cubicBezTo>
                    <a:close/>
                    <a:moveTo>
                      <a:pt x="42" y="57"/>
                    </a:moveTo>
                    <a:cubicBezTo>
                      <a:pt x="37" y="57"/>
                      <a:pt x="33" y="53"/>
                      <a:pt x="33" y="48"/>
                    </a:cubicBezTo>
                    <a:cubicBezTo>
                      <a:pt x="33" y="43"/>
                      <a:pt x="37" y="39"/>
                      <a:pt x="42" y="39"/>
                    </a:cubicBezTo>
                    <a:cubicBezTo>
                      <a:pt x="47" y="39"/>
                      <a:pt x="51" y="43"/>
                      <a:pt x="51" y="48"/>
                    </a:cubicBezTo>
                    <a:cubicBezTo>
                      <a:pt x="51" y="53"/>
                      <a:pt x="47" y="57"/>
                      <a:pt x="42" y="57"/>
                    </a:cubicBezTo>
                    <a:close/>
                    <a:moveTo>
                      <a:pt x="47" y="28"/>
                    </a:moveTo>
                    <a:cubicBezTo>
                      <a:pt x="42" y="28"/>
                      <a:pt x="38" y="24"/>
                      <a:pt x="38" y="19"/>
                    </a:cubicBezTo>
                    <a:cubicBezTo>
                      <a:pt x="38" y="14"/>
                      <a:pt x="42" y="10"/>
                      <a:pt x="47" y="10"/>
                    </a:cubicBezTo>
                    <a:cubicBezTo>
                      <a:pt x="52" y="10"/>
                      <a:pt x="56" y="14"/>
                      <a:pt x="56" y="19"/>
                    </a:cubicBezTo>
                    <a:cubicBezTo>
                      <a:pt x="56" y="24"/>
                      <a:pt x="52" y="28"/>
                      <a:pt x="47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6" name="Oval 617"/>
              <p:cNvSpPr>
                <a:spLocks noChangeArrowheads="1"/>
              </p:cNvSpPr>
              <p:nvPr/>
            </p:nvSpPr>
            <p:spPr bwMode="auto">
              <a:xfrm>
                <a:off x="2737" y="2621"/>
                <a:ext cx="200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7" name="Oval 618"/>
              <p:cNvSpPr>
                <a:spLocks noChangeArrowheads="1"/>
              </p:cNvSpPr>
              <p:nvPr/>
            </p:nvSpPr>
            <p:spPr bwMode="auto">
              <a:xfrm>
                <a:off x="2957" y="2621"/>
                <a:ext cx="201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8" name="Oval 619"/>
              <p:cNvSpPr>
                <a:spLocks noChangeArrowheads="1"/>
              </p:cNvSpPr>
              <p:nvPr/>
            </p:nvSpPr>
            <p:spPr bwMode="auto">
              <a:xfrm>
                <a:off x="3179" y="2621"/>
                <a:ext cx="200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9" name="Oval 620"/>
              <p:cNvSpPr>
                <a:spLocks noChangeArrowheads="1"/>
              </p:cNvSpPr>
              <p:nvPr/>
            </p:nvSpPr>
            <p:spPr bwMode="auto">
              <a:xfrm>
                <a:off x="3401" y="2621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0" name="Oval 621"/>
              <p:cNvSpPr>
                <a:spLocks noChangeArrowheads="1"/>
              </p:cNvSpPr>
              <p:nvPr/>
            </p:nvSpPr>
            <p:spPr bwMode="auto">
              <a:xfrm>
                <a:off x="3623" y="2621"/>
                <a:ext cx="200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1" name="Oval 622"/>
              <p:cNvSpPr>
                <a:spLocks noChangeArrowheads="1"/>
              </p:cNvSpPr>
              <p:nvPr/>
            </p:nvSpPr>
            <p:spPr bwMode="auto">
              <a:xfrm>
                <a:off x="2737" y="2840"/>
                <a:ext cx="200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2" name="Oval 623"/>
              <p:cNvSpPr>
                <a:spLocks noChangeArrowheads="1"/>
              </p:cNvSpPr>
              <p:nvPr/>
            </p:nvSpPr>
            <p:spPr bwMode="auto">
              <a:xfrm>
                <a:off x="2957" y="2840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3" name="Oval 624"/>
              <p:cNvSpPr>
                <a:spLocks noChangeArrowheads="1"/>
              </p:cNvSpPr>
              <p:nvPr/>
            </p:nvSpPr>
            <p:spPr bwMode="auto">
              <a:xfrm>
                <a:off x="3179" y="2840"/>
                <a:ext cx="200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4" name="Oval 625"/>
              <p:cNvSpPr>
                <a:spLocks noChangeArrowheads="1"/>
              </p:cNvSpPr>
              <p:nvPr/>
            </p:nvSpPr>
            <p:spPr bwMode="auto">
              <a:xfrm>
                <a:off x="3401" y="2840"/>
                <a:ext cx="200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5" name="Oval 626"/>
              <p:cNvSpPr>
                <a:spLocks noChangeArrowheads="1"/>
              </p:cNvSpPr>
              <p:nvPr/>
            </p:nvSpPr>
            <p:spPr bwMode="auto">
              <a:xfrm>
                <a:off x="3623" y="2840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6" name="Oval 627"/>
              <p:cNvSpPr>
                <a:spLocks noChangeArrowheads="1"/>
              </p:cNvSpPr>
              <p:nvPr/>
            </p:nvSpPr>
            <p:spPr bwMode="auto">
              <a:xfrm>
                <a:off x="2737" y="3060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7" name="Oval 628"/>
              <p:cNvSpPr>
                <a:spLocks noChangeArrowheads="1"/>
              </p:cNvSpPr>
              <p:nvPr/>
            </p:nvSpPr>
            <p:spPr bwMode="auto">
              <a:xfrm>
                <a:off x="2957" y="3060"/>
                <a:ext cx="201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8" name="Oval 629"/>
              <p:cNvSpPr>
                <a:spLocks noChangeArrowheads="1"/>
              </p:cNvSpPr>
              <p:nvPr/>
            </p:nvSpPr>
            <p:spPr bwMode="auto">
              <a:xfrm>
                <a:off x="3179" y="3060"/>
                <a:ext cx="200" cy="201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9" name="Oval 630"/>
              <p:cNvSpPr>
                <a:spLocks noChangeArrowheads="1"/>
              </p:cNvSpPr>
              <p:nvPr/>
            </p:nvSpPr>
            <p:spPr bwMode="auto">
              <a:xfrm>
                <a:off x="3401" y="3060"/>
                <a:ext cx="200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0" name="Oval 631"/>
              <p:cNvSpPr>
                <a:spLocks noChangeArrowheads="1"/>
              </p:cNvSpPr>
              <p:nvPr/>
            </p:nvSpPr>
            <p:spPr bwMode="auto">
              <a:xfrm>
                <a:off x="3623" y="3060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1" name="Oval 632"/>
              <p:cNvSpPr>
                <a:spLocks noChangeArrowheads="1"/>
              </p:cNvSpPr>
              <p:nvPr/>
            </p:nvSpPr>
            <p:spPr bwMode="auto">
              <a:xfrm>
                <a:off x="2737" y="2177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2" name="Oval 633"/>
              <p:cNvSpPr>
                <a:spLocks noChangeArrowheads="1"/>
              </p:cNvSpPr>
              <p:nvPr/>
            </p:nvSpPr>
            <p:spPr bwMode="auto">
              <a:xfrm>
                <a:off x="2957" y="2177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3" name="Oval 634"/>
              <p:cNvSpPr>
                <a:spLocks noChangeArrowheads="1"/>
              </p:cNvSpPr>
              <p:nvPr/>
            </p:nvSpPr>
            <p:spPr bwMode="auto">
              <a:xfrm>
                <a:off x="3179" y="2177"/>
                <a:ext cx="200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4" name="Oval 635"/>
              <p:cNvSpPr>
                <a:spLocks noChangeArrowheads="1"/>
              </p:cNvSpPr>
              <p:nvPr/>
            </p:nvSpPr>
            <p:spPr bwMode="auto">
              <a:xfrm>
                <a:off x="3401" y="2177"/>
                <a:ext cx="200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5" name="Oval 636"/>
              <p:cNvSpPr>
                <a:spLocks noChangeArrowheads="1"/>
              </p:cNvSpPr>
              <p:nvPr/>
            </p:nvSpPr>
            <p:spPr bwMode="auto">
              <a:xfrm>
                <a:off x="3623" y="2177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6" name="Oval 637"/>
              <p:cNvSpPr>
                <a:spLocks noChangeArrowheads="1"/>
              </p:cNvSpPr>
              <p:nvPr/>
            </p:nvSpPr>
            <p:spPr bwMode="auto">
              <a:xfrm>
                <a:off x="2737" y="2400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7" name="Oval 638"/>
              <p:cNvSpPr>
                <a:spLocks noChangeArrowheads="1"/>
              </p:cNvSpPr>
              <p:nvPr/>
            </p:nvSpPr>
            <p:spPr bwMode="auto">
              <a:xfrm>
                <a:off x="2957" y="2400"/>
                <a:ext cx="201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8" name="Oval 639"/>
              <p:cNvSpPr>
                <a:spLocks noChangeArrowheads="1"/>
              </p:cNvSpPr>
              <p:nvPr/>
            </p:nvSpPr>
            <p:spPr bwMode="auto">
              <a:xfrm>
                <a:off x="3179" y="2400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9" name="Oval 640"/>
              <p:cNvSpPr>
                <a:spLocks noChangeArrowheads="1"/>
              </p:cNvSpPr>
              <p:nvPr/>
            </p:nvSpPr>
            <p:spPr bwMode="auto">
              <a:xfrm>
                <a:off x="3401" y="2400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0" name="Oval 641"/>
              <p:cNvSpPr>
                <a:spLocks noChangeArrowheads="1"/>
              </p:cNvSpPr>
              <p:nvPr/>
            </p:nvSpPr>
            <p:spPr bwMode="auto">
              <a:xfrm>
                <a:off x="3623" y="2400"/>
                <a:ext cx="200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1" name="Rectangle 642"/>
              <p:cNvSpPr>
                <a:spLocks noChangeArrowheads="1"/>
              </p:cNvSpPr>
              <p:nvPr/>
            </p:nvSpPr>
            <p:spPr bwMode="auto">
              <a:xfrm>
                <a:off x="2803" y="2891"/>
                <a:ext cx="68" cy="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2" name="Freeform 643"/>
              <p:cNvSpPr>
                <a:spLocks/>
              </p:cNvSpPr>
              <p:nvPr/>
            </p:nvSpPr>
            <p:spPr bwMode="auto">
              <a:xfrm>
                <a:off x="2774" y="2925"/>
                <a:ext cx="127" cy="85"/>
              </a:xfrm>
              <a:custGeom>
                <a:avLst/>
                <a:gdLst>
                  <a:gd name="T0" fmla="*/ 97 w 127"/>
                  <a:gd name="T1" fmla="*/ 0 h 85"/>
                  <a:gd name="T2" fmla="*/ 29 w 127"/>
                  <a:gd name="T3" fmla="*/ 0 h 85"/>
                  <a:gd name="T4" fmla="*/ 29 w 127"/>
                  <a:gd name="T5" fmla="*/ 23 h 85"/>
                  <a:gd name="T6" fmla="*/ 0 w 127"/>
                  <a:gd name="T7" fmla="*/ 23 h 85"/>
                  <a:gd name="T8" fmla="*/ 32 w 127"/>
                  <a:gd name="T9" fmla="*/ 54 h 85"/>
                  <a:gd name="T10" fmla="*/ 64 w 127"/>
                  <a:gd name="T11" fmla="*/ 85 h 85"/>
                  <a:gd name="T12" fmla="*/ 95 w 127"/>
                  <a:gd name="T13" fmla="*/ 54 h 85"/>
                  <a:gd name="T14" fmla="*/ 127 w 127"/>
                  <a:gd name="T15" fmla="*/ 23 h 85"/>
                  <a:gd name="T16" fmla="*/ 97 w 127"/>
                  <a:gd name="T17" fmla="*/ 23 h 85"/>
                  <a:gd name="T18" fmla="*/ 97 w 127"/>
                  <a:gd name="T1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7" h="85">
                    <a:moveTo>
                      <a:pt x="97" y="0"/>
                    </a:moveTo>
                    <a:lnTo>
                      <a:pt x="29" y="0"/>
                    </a:lnTo>
                    <a:lnTo>
                      <a:pt x="29" y="23"/>
                    </a:lnTo>
                    <a:lnTo>
                      <a:pt x="0" y="23"/>
                    </a:lnTo>
                    <a:lnTo>
                      <a:pt x="32" y="54"/>
                    </a:lnTo>
                    <a:lnTo>
                      <a:pt x="64" y="85"/>
                    </a:lnTo>
                    <a:lnTo>
                      <a:pt x="95" y="54"/>
                    </a:lnTo>
                    <a:lnTo>
                      <a:pt x="127" y="23"/>
                    </a:lnTo>
                    <a:lnTo>
                      <a:pt x="97" y="23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3" name="Freeform 644"/>
              <p:cNvSpPr>
                <a:spLocks/>
              </p:cNvSpPr>
              <p:nvPr/>
            </p:nvSpPr>
            <p:spPr bwMode="auto">
              <a:xfrm>
                <a:off x="3231" y="2658"/>
                <a:ext cx="99" cy="50"/>
              </a:xfrm>
              <a:custGeom>
                <a:avLst/>
                <a:gdLst>
                  <a:gd name="T0" fmla="*/ 46 w 91"/>
                  <a:gd name="T1" fmla="*/ 0 h 46"/>
                  <a:gd name="T2" fmla="*/ 0 w 91"/>
                  <a:gd name="T3" fmla="*/ 46 h 46"/>
                  <a:gd name="T4" fmla="*/ 7 w 91"/>
                  <a:gd name="T5" fmla="*/ 46 h 46"/>
                  <a:gd name="T6" fmla="*/ 46 w 91"/>
                  <a:gd name="T7" fmla="*/ 4 h 46"/>
                  <a:gd name="T8" fmla="*/ 84 w 91"/>
                  <a:gd name="T9" fmla="*/ 46 h 46"/>
                  <a:gd name="T10" fmla="*/ 91 w 91"/>
                  <a:gd name="T11" fmla="*/ 46 h 46"/>
                  <a:gd name="T12" fmla="*/ 46 w 91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46">
                    <a:moveTo>
                      <a:pt x="46" y="0"/>
                    </a:moveTo>
                    <a:cubicBezTo>
                      <a:pt x="21" y="0"/>
                      <a:pt x="1" y="20"/>
                      <a:pt x="0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8" y="23"/>
                      <a:pt x="25" y="4"/>
                      <a:pt x="46" y="4"/>
                    </a:cubicBezTo>
                    <a:cubicBezTo>
                      <a:pt x="67" y="4"/>
                      <a:pt x="84" y="23"/>
                      <a:pt x="84" y="46"/>
                    </a:cubicBezTo>
                    <a:cubicBezTo>
                      <a:pt x="91" y="46"/>
                      <a:pt x="91" y="46"/>
                      <a:pt x="91" y="46"/>
                    </a:cubicBezTo>
                    <a:cubicBezTo>
                      <a:pt x="90" y="20"/>
                      <a:pt x="70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4" name="Rectangle 645"/>
              <p:cNvSpPr>
                <a:spLocks noChangeArrowheads="1"/>
              </p:cNvSpPr>
              <p:nvPr/>
            </p:nvSpPr>
            <p:spPr bwMode="auto">
              <a:xfrm>
                <a:off x="3224" y="2714"/>
                <a:ext cx="23" cy="4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5" name="Rectangle 646"/>
              <p:cNvSpPr>
                <a:spLocks noChangeArrowheads="1"/>
              </p:cNvSpPr>
              <p:nvPr/>
            </p:nvSpPr>
            <p:spPr bwMode="auto">
              <a:xfrm>
                <a:off x="3315" y="2713"/>
                <a:ext cx="23" cy="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6" name="Rectangle 647"/>
              <p:cNvSpPr>
                <a:spLocks noChangeArrowheads="1"/>
              </p:cNvSpPr>
              <p:nvPr/>
            </p:nvSpPr>
            <p:spPr bwMode="auto">
              <a:xfrm>
                <a:off x="3342" y="2724"/>
                <a:ext cx="7" cy="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7" name="Rectangle 648"/>
              <p:cNvSpPr>
                <a:spLocks noChangeArrowheads="1"/>
              </p:cNvSpPr>
              <p:nvPr/>
            </p:nvSpPr>
            <p:spPr bwMode="auto">
              <a:xfrm>
                <a:off x="3213" y="2724"/>
                <a:ext cx="7" cy="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8" name="Freeform 649"/>
              <p:cNvSpPr>
                <a:spLocks noEditPoints="1"/>
              </p:cNvSpPr>
              <p:nvPr/>
            </p:nvSpPr>
            <p:spPr bwMode="auto">
              <a:xfrm>
                <a:off x="3472" y="2656"/>
                <a:ext cx="112" cy="112"/>
              </a:xfrm>
              <a:custGeom>
                <a:avLst/>
                <a:gdLst>
                  <a:gd name="T0" fmla="*/ 51 w 103"/>
                  <a:gd name="T1" fmla="*/ 0 h 103"/>
                  <a:gd name="T2" fmla="*/ 0 w 103"/>
                  <a:gd name="T3" fmla="*/ 51 h 103"/>
                  <a:gd name="T4" fmla="*/ 51 w 103"/>
                  <a:gd name="T5" fmla="*/ 103 h 103"/>
                  <a:gd name="T6" fmla="*/ 103 w 103"/>
                  <a:gd name="T7" fmla="*/ 51 h 103"/>
                  <a:gd name="T8" fmla="*/ 51 w 103"/>
                  <a:gd name="T9" fmla="*/ 0 h 103"/>
                  <a:gd name="T10" fmla="*/ 32 w 103"/>
                  <a:gd name="T11" fmla="*/ 14 h 103"/>
                  <a:gd name="T12" fmla="*/ 49 w 103"/>
                  <a:gd name="T13" fmla="*/ 30 h 103"/>
                  <a:gd name="T14" fmla="*/ 32 w 103"/>
                  <a:gd name="T15" fmla="*/ 47 h 103"/>
                  <a:gd name="T16" fmla="*/ 15 w 103"/>
                  <a:gd name="T17" fmla="*/ 30 h 103"/>
                  <a:gd name="T18" fmla="*/ 32 w 103"/>
                  <a:gd name="T19" fmla="*/ 14 h 103"/>
                  <a:gd name="T20" fmla="*/ 32 w 103"/>
                  <a:gd name="T21" fmla="*/ 87 h 103"/>
                  <a:gd name="T22" fmla="*/ 15 w 103"/>
                  <a:gd name="T23" fmla="*/ 70 h 103"/>
                  <a:gd name="T24" fmla="*/ 32 w 103"/>
                  <a:gd name="T25" fmla="*/ 53 h 103"/>
                  <a:gd name="T26" fmla="*/ 49 w 103"/>
                  <a:gd name="T27" fmla="*/ 70 h 103"/>
                  <a:gd name="T28" fmla="*/ 32 w 103"/>
                  <a:gd name="T29" fmla="*/ 87 h 103"/>
                  <a:gd name="T30" fmla="*/ 46 w 103"/>
                  <a:gd name="T31" fmla="*/ 51 h 103"/>
                  <a:gd name="T32" fmla="*/ 53 w 103"/>
                  <a:gd name="T33" fmla="*/ 44 h 103"/>
                  <a:gd name="T34" fmla="*/ 60 w 103"/>
                  <a:gd name="T35" fmla="*/ 51 h 103"/>
                  <a:gd name="T36" fmla="*/ 53 w 103"/>
                  <a:gd name="T37" fmla="*/ 58 h 103"/>
                  <a:gd name="T38" fmla="*/ 46 w 103"/>
                  <a:gd name="T39" fmla="*/ 51 h 103"/>
                  <a:gd name="T40" fmla="*/ 72 w 103"/>
                  <a:gd name="T41" fmla="*/ 87 h 103"/>
                  <a:gd name="T42" fmla="*/ 55 w 103"/>
                  <a:gd name="T43" fmla="*/ 70 h 103"/>
                  <a:gd name="T44" fmla="*/ 72 w 103"/>
                  <a:gd name="T45" fmla="*/ 53 h 103"/>
                  <a:gd name="T46" fmla="*/ 89 w 103"/>
                  <a:gd name="T47" fmla="*/ 70 h 103"/>
                  <a:gd name="T48" fmla="*/ 72 w 103"/>
                  <a:gd name="T49" fmla="*/ 87 h 103"/>
                  <a:gd name="T50" fmla="*/ 72 w 103"/>
                  <a:gd name="T51" fmla="*/ 47 h 103"/>
                  <a:gd name="T52" fmla="*/ 55 w 103"/>
                  <a:gd name="T53" fmla="*/ 30 h 103"/>
                  <a:gd name="T54" fmla="*/ 72 w 103"/>
                  <a:gd name="T55" fmla="*/ 14 h 103"/>
                  <a:gd name="T56" fmla="*/ 89 w 103"/>
                  <a:gd name="T57" fmla="*/ 30 h 103"/>
                  <a:gd name="T58" fmla="*/ 72 w 103"/>
                  <a:gd name="T59" fmla="*/ 4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3" h="103">
                    <a:moveTo>
                      <a:pt x="51" y="0"/>
                    </a:moveTo>
                    <a:cubicBezTo>
                      <a:pt x="23" y="0"/>
                      <a:pt x="0" y="23"/>
                      <a:pt x="0" y="51"/>
                    </a:cubicBezTo>
                    <a:cubicBezTo>
                      <a:pt x="0" y="80"/>
                      <a:pt x="23" y="103"/>
                      <a:pt x="51" y="103"/>
                    </a:cubicBezTo>
                    <a:cubicBezTo>
                      <a:pt x="80" y="103"/>
                      <a:pt x="103" y="80"/>
                      <a:pt x="103" y="51"/>
                    </a:cubicBezTo>
                    <a:cubicBezTo>
                      <a:pt x="103" y="23"/>
                      <a:pt x="80" y="0"/>
                      <a:pt x="51" y="0"/>
                    </a:cubicBezTo>
                    <a:close/>
                    <a:moveTo>
                      <a:pt x="32" y="14"/>
                    </a:moveTo>
                    <a:cubicBezTo>
                      <a:pt x="41" y="14"/>
                      <a:pt x="49" y="21"/>
                      <a:pt x="49" y="30"/>
                    </a:cubicBezTo>
                    <a:cubicBezTo>
                      <a:pt x="49" y="40"/>
                      <a:pt x="41" y="47"/>
                      <a:pt x="32" y="47"/>
                    </a:cubicBezTo>
                    <a:cubicBezTo>
                      <a:pt x="23" y="47"/>
                      <a:pt x="15" y="40"/>
                      <a:pt x="15" y="30"/>
                    </a:cubicBezTo>
                    <a:cubicBezTo>
                      <a:pt x="15" y="21"/>
                      <a:pt x="23" y="14"/>
                      <a:pt x="32" y="14"/>
                    </a:cubicBezTo>
                    <a:close/>
                    <a:moveTo>
                      <a:pt x="32" y="87"/>
                    </a:moveTo>
                    <a:cubicBezTo>
                      <a:pt x="23" y="87"/>
                      <a:pt x="15" y="79"/>
                      <a:pt x="15" y="70"/>
                    </a:cubicBezTo>
                    <a:cubicBezTo>
                      <a:pt x="15" y="61"/>
                      <a:pt x="23" y="53"/>
                      <a:pt x="32" y="53"/>
                    </a:cubicBezTo>
                    <a:cubicBezTo>
                      <a:pt x="41" y="53"/>
                      <a:pt x="49" y="61"/>
                      <a:pt x="49" y="70"/>
                    </a:cubicBezTo>
                    <a:cubicBezTo>
                      <a:pt x="49" y="79"/>
                      <a:pt x="41" y="87"/>
                      <a:pt x="32" y="87"/>
                    </a:cubicBezTo>
                    <a:close/>
                    <a:moveTo>
                      <a:pt x="46" y="51"/>
                    </a:moveTo>
                    <a:cubicBezTo>
                      <a:pt x="46" y="47"/>
                      <a:pt x="49" y="44"/>
                      <a:pt x="53" y="44"/>
                    </a:cubicBezTo>
                    <a:cubicBezTo>
                      <a:pt x="57" y="44"/>
                      <a:pt x="60" y="47"/>
                      <a:pt x="60" y="51"/>
                    </a:cubicBezTo>
                    <a:cubicBezTo>
                      <a:pt x="60" y="55"/>
                      <a:pt x="57" y="58"/>
                      <a:pt x="53" y="58"/>
                    </a:cubicBezTo>
                    <a:cubicBezTo>
                      <a:pt x="49" y="58"/>
                      <a:pt x="46" y="55"/>
                      <a:pt x="46" y="51"/>
                    </a:cubicBezTo>
                    <a:close/>
                    <a:moveTo>
                      <a:pt x="72" y="87"/>
                    </a:moveTo>
                    <a:cubicBezTo>
                      <a:pt x="63" y="87"/>
                      <a:pt x="55" y="79"/>
                      <a:pt x="55" y="70"/>
                    </a:cubicBezTo>
                    <a:cubicBezTo>
                      <a:pt x="55" y="61"/>
                      <a:pt x="63" y="53"/>
                      <a:pt x="72" y="53"/>
                    </a:cubicBezTo>
                    <a:cubicBezTo>
                      <a:pt x="81" y="53"/>
                      <a:pt x="89" y="61"/>
                      <a:pt x="89" y="70"/>
                    </a:cubicBezTo>
                    <a:cubicBezTo>
                      <a:pt x="89" y="79"/>
                      <a:pt x="81" y="87"/>
                      <a:pt x="72" y="87"/>
                    </a:cubicBezTo>
                    <a:close/>
                    <a:moveTo>
                      <a:pt x="72" y="47"/>
                    </a:moveTo>
                    <a:cubicBezTo>
                      <a:pt x="63" y="47"/>
                      <a:pt x="55" y="40"/>
                      <a:pt x="55" y="30"/>
                    </a:cubicBezTo>
                    <a:cubicBezTo>
                      <a:pt x="55" y="21"/>
                      <a:pt x="63" y="14"/>
                      <a:pt x="72" y="14"/>
                    </a:cubicBezTo>
                    <a:cubicBezTo>
                      <a:pt x="81" y="14"/>
                      <a:pt x="89" y="21"/>
                      <a:pt x="89" y="30"/>
                    </a:cubicBezTo>
                    <a:cubicBezTo>
                      <a:pt x="89" y="40"/>
                      <a:pt x="81" y="47"/>
                      <a:pt x="7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9" name="Oval 650"/>
              <p:cNvSpPr>
                <a:spLocks noChangeArrowheads="1"/>
              </p:cNvSpPr>
              <p:nvPr/>
            </p:nvSpPr>
            <p:spPr bwMode="auto">
              <a:xfrm>
                <a:off x="3494" y="2676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0" name="Oval 651"/>
              <p:cNvSpPr>
                <a:spLocks noChangeArrowheads="1"/>
              </p:cNvSpPr>
              <p:nvPr/>
            </p:nvSpPr>
            <p:spPr bwMode="auto">
              <a:xfrm>
                <a:off x="3537" y="2676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1" name="Oval 652"/>
              <p:cNvSpPr>
                <a:spLocks noChangeArrowheads="1"/>
              </p:cNvSpPr>
              <p:nvPr/>
            </p:nvSpPr>
            <p:spPr bwMode="auto">
              <a:xfrm>
                <a:off x="3537" y="2719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2" name="Oval 653"/>
              <p:cNvSpPr>
                <a:spLocks noChangeArrowheads="1"/>
              </p:cNvSpPr>
              <p:nvPr/>
            </p:nvSpPr>
            <p:spPr bwMode="auto">
              <a:xfrm>
                <a:off x="3494" y="2719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3" name="Freeform 654"/>
              <p:cNvSpPr>
                <a:spLocks/>
              </p:cNvSpPr>
              <p:nvPr/>
            </p:nvSpPr>
            <p:spPr bwMode="auto">
              <a:xfrm>
                <a:off x="3422" y="2739"/>
                <a:ext cx="74" cy="31"/>
              </a:xfrm>
              <a:custGeom>
                <a:avLst/>
                <a:gdLst>
                  <a:gd name="T0" fmla="*/ 62 w 68"/>
                  <a:gd name="T1" fmla="*/ 18 h 29"/>
                  <a:gd name="T2" fmla="*/ 33 w 68"/>
                  <a:gd name="T3" fmla="*/ 11 h 29"/>
                  <a:gd name="T4" fmla="*/ 15 w 68"/>
                  <a:gd name="T5" fmla="*/ 1 h 29"/>
                  <a:gd name="T6" fmla="*/ 1 w 68"/>
                  <a:gd name="T7" fmla="*/ 12 h 29"/>
                  <a:gd name="T8" fmla="*/ 2 w 68"/>
                  <a:gd name="T9" fmla="*/ 17 h 29"/>
                  <a:gd name="T10" fmla="*/ 7 w 68"/>
                  <a:gd name="T11" fmla="*/ 16 h 29"/>
                  <a:gd name="T12" fmla="*/ 16 w 68"/>
                  <a:gd name="T13" fmla="*/ 7 h 29"/>
                  <a:gd name="T14" fmla="*/ 28 w 68"/>
                  <a:gd name="T15" fmla="*/ 16 h 29"/>
                  <a:gd name="T16" fmla="*/ 51 w 68"/>
                  <a:gd name="T17" fmla="*/ 29 h 29"/>
                  <a:gd name="T18" fmla="*/ 66 w 68"/>
                  <a:gd name="T19" fmla="*/ 24 h 29"/>
                  <a:gd name="T20" fmla="*/ 67 w 68"/>
                  <a:gd name="T21" fmla="*/ 19 h 29"/>
                  <a:gd name="T22" fmla="*/ 62 w 68"/>
                  <a:gd name="T23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29">
                    <a:moveTo>
                      <a:pt x="62" y="18"/>
                    </a:moveTo>
                    <a:cubicBezTo>
                      <a:pt x="50" y="27"/>
                      <a:pt x="43" y="21"/>
                      <a:pt x="33" y="11"/>
                    </a:cubicBezTo>
                    <a:cubicBezTo>
                      <a:pt x="27" y="5"/>
                      <a:pt x="22" y="0"/>
                      <a:pt x="15" y="1"/>
                    </a:cubicBezTo>
                    <a:cubicBezTo>
                      <a:pt x="10" y="1"/>
                      <a:pt x="6" y="5"/>
                      <a:pt x="1" y="12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3" y="18"/>
                      <a:pt x="6" y="18"/>
                      <a:pt x="7" y="16"/>
                    </a:cubicBezTo>
                    <a:cubicBezTo>
                      <a:pt x="10" y="11"/>
                      <a:pt x="13" y="8"/>
                      <a:pt x="16" y="7"/>
                    </a:cubicBezTo>
                    <a:cubicBezTo>
                      <a:pt x="19" y="7"/>
                      <a:pt x="24" y="11"/>
                      <a:pt x="28" y="16"/>
                    </a:cubicBezTo>
                    <a:cubicBezTo>
                      <a:pt x="34" y="22"/>
                      <a:pt x="41" y="29"/>
                      <a:pt x="51" y="29"/>
                    </a:cubicBezTo>
                    <a:cubicBezTo>
                      <a:pt x="55" y="29"/>
                      <a:pt x="60" y="28"/>
                      <a:pt x="66" y="24"/>
                    </a:cubicBezTo>
                    <a:cubicBezTo>
                      <a:pt x="67" y="23"/>
                      <a:pt x="68" y="20"/>
                      <a:pt x="67" y="19"/>
                    </a:cubicBezTo>
                    <a:cubicBezTo>
                      <a:pt x="65" y="17"/>
                      <a:pt x="63" y="17"/>
                      <a:pt x="62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4" name="Freeform 655"/>
              <p:cNvSpPr>
                <a:spLocks noEditPoints="1"/>
              </p:cNvSpPr>
              <p:nvPr/>
            </p:nvSpPr>
            <p:spPr bwMode="auto">
              <a:xfrm>
                <a:off x="2760" y="3084"/>
                <a:ext cx="157" cy="157"/>
              </a:xfrm>
              <a:custGeom>
                <a:avLst/>
                <a:gdLst>
                  <a:gd name="T0" fmla="*/ 86 w 157"/>
                  <a:gd name="T1" fmla="*/ 157 h 157"/>
                  <a:gd name="T2" fmla="*/ 71 w 157"/>
                  <a:gd name="T3" fmla="*/ 0 h 157"/>
                  <a:gd name="T4" fmla="*/ 19 w 157"/>
                  <a:gd name="T5" fmla="*/ 77 h 157"/>
                  <a:gd name="T6" fmla="*/ 18 w 157"/>
                  <a:gd name="T7" fmla="*/ 65 h 157"/>
                  <a:gd name="T8" fmla="*/ 19 w 157"/>
                  <a:gd name="T9" fmla="*/ 77 h 157"/>
                  <a:gd name="T10" fmla="*/ 25 w 157"/>
                  <a:gd name="T11" fmla="*/ 84 h 157"/>
                  <a:gd name="T12" fmla="*/ 38 w 157"/>
                  <a:gd name="T13" fmla="*/ 84 h 157"/>
                  <a:gd name="T14" fmla="*/ 46 w 157"/>
                  <a:gd name="T15" fmla="*/ 105 h 157"/>
                  <a:gd name="T16" fmla="*/ 46 w 157"/>
                  <a:gd name="T17" fmla="*/ 92 h 157"/>
                  <a:gd name="T18" fmla="*/ 46 w 157"/>
                  <a:gd name="T19" fmla="*/ 105 h 157"/>
                  <a:gd name="T20" fmla="*/ 52 w 157"/>
                  <a:gd name="T21" fmla="*/ 112 h 157"/>
                  <a:gd name="T22" fmla="*/ 66 w 157"/>
                  <a:gd name="T23" fmla="*/ 112 h 157"/>
                  <a:gd name="T24" fmla="*/ 73 w 157"/>
                  <a:gd name="T25" fmla="*/ 132 h 157"/>
                  <a:gd name="T26" fmla="*/ 73 w 157"/>
                  <a:gd name="T27" fmla="*/ 119 h 157"/>
                  <a:gd name="T28" fmla="*/ 73 w 157"/>
                  <a:gd name="T29" fmla="*/ 132 h 157"/>
                  <a:gd name="T30" fmla="*/ 80 w 157"/>
                  <a:gd name="T31" fmla="*/ 139 h 157"/>
                  <a:gd name="T32" fmla="*/ 93 w 157"/>
                  <a:gd name="T33" fmla="*/ 139 h 157"/>
                  <a:gd name="T34" fmla="*/ 140 w 157"/>
                  <a:gd name="T35" fmla="*/ 79 h 157"/>
                  <a:gd name="T36" fmla="*/ 140 w 157"/>
                  <a:gd name="T37" fmla="*/ 92 h 157"/>
                  <a:gd name="T38" fmla="*/ 140 w 157"/>
                  <a:gd name="T39" fmla="*/ 79 h 157"/>
                  <a:gd name="T40" fmla="*/ 133 w 157"/>
                  <a:gd name="T41" fmla="*/ 72 h 157"/>
                  <a:gd name="T42" fmla="*/ 120 w 157"/>
                  <a:gd name="T43" fmla="*/ 72 h 157"/>
                  <a:gd name="T44" fmla="*/ 112 w 157"/>
                  <a:gd name="T45" fmla="*/ 52 h 157"/>
                  <a:gd name="T46" fmla="*/ 112 w 157"/>
                  <a:gd name="T47" fmla="*/ 65 h 157"/>
                  <a:gd name="T48" fmla="*/ 112 w 157"/>
                  <a:gd name="T49" fmla="*/ 52 h 157"/>
                  <a:gd name="T50" fmla="*/ 106 w 157"/>
                  <a:gd name="T51" fmla="*/ 45 h 157"/>
                  <a:gd name="T52" fmla="*/ 93 w 157"/>
                  <a:gd name="T53" fmla="*/ 45 h 157"/>
                  <a:gd name="T54" fmla="*/ 85 w 157"/>
                  <a:gd name="T55" fmla="*/ 24 h 157"/>
                  <a:gd name="T56" fmla="*/ 85 w 157"/>
                  <a:gd name="T57" fmla="*/ 37 h 157"/>
                  <a:gd name="T58" fmla="*/ 85 w 157"/>
                  <a:gd name="T59" fmla="*/ 24 h 157"/>
                  <a:gd name="T60" fmla="*/ 72 w 157"/>
                  <a:gd name="T61" fmla="*/ 23 h 157"/>
                  <a:gd name="T62" fmla="*/ 71 w 157"/>
                  <a:gd name="T63" fmla="*/ 11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7" h="157">
                    <a:moveTo>
                      <a:pt x="0" y="71"/>
                    </a:moveTo>
                    <a:lnTo>
                      <a:pt x="86" y="157"/>
                    </a:lnTo>
                    <a:lnTo>
                      <a:pt x="157" y="86"/>
                    </a:lnTo>
                    <a:lnTo>
                      <a:pt x="71" y="0"/>
                    </a:lnTo>
                    <a:lnTo>
                      <a:pt x="0" y="71"/>
                    </a:lnTo>
                    <a:close/>
                    <a:moveTo>
                      <a:pt x="19" y="77"/>
                    </a:moveTo>
                    <a:lnTo>
                      <a:pt x="12" y="70"/>
                    </a:lnTo>
                    <a:lnTo>
                      <a:pt x="18" y="65"/>
                    </a:lnTo>
                    <a:lnTo>
                      <a:pt x="24" y="71"/>
                    </a:lnTo>
                    <a:lnTo>
                      <a:pt x="19" y="77"/>
                    </a:lnTo>
                    <a:close/>
                    <a:moveTo>
                      <a:pt x="32" y="91"/>
                    </a:moveTo>
                    <a:lnTo>
                      <a:pt x="25" y="84"/>
                    </a:lnTo>
                    <a:lnTo>
                      <a:pt x="32" y="78"/>
                    </a:lnTo>
                    <a:lnTo>
                      <a:pt x="38" y="84"/>
                    </a:lnTo>
                    <a:lnTo>
                      <a:pt x="32" y="91"/>
                    </a:lnTo>
                    <a:close/>
                    <a:moveTo>
                      <a:pt x="46" y="105"/>
                    </a:moveTo>
                    <a:lnTo>
                      <a:pt x="39" y="98"/>
                    </a:lnTo>
                    <a:lnTo>
                      <a:pt x="46" y="92"/>
                    </a:lnTo>
                    <a:lnTo>
                      <a:pt x="52" y="98"/>
                    </a:lnTo>
                    <a:lnTo>
                      <a:pt x="46" y="105"/>
                    </a:lnTo>
                    <a:close/>
                    <a:moveTo>
                      <a:pt x="59" y="118"/>
                    </a:moveTo>
                    <a:lnTo>
                      <a:pt x="52" y="112"/>
                    </a:lnTo>
                    <a:lnTo>
                      <a:pt x="59" y="105"/>
                    </a:lnTo>
                    <a:lnTo>
                      <a:pt x="66" y="112"/>
                    </a:lnTo>
                    <a:lnTo>
                      <a:pt x="59" y="118"/>
                    </a:lnTo>
                    <a:close/>
                    <a:moveTo>
                      <a:pt x="73" y="132"/>
                    </a:moveTo>
                    <a:lnTo>
                      <a:pt x="67" y="126"/>
                    </a:lnTo>
                    <a:lnTo>
                      <a:pt x="73" y="119"/>
                    </a:lnTo>
                    <a:lnTo>
                      <a:pt x="80" y="126"/>
                    </a:lnTo>
                    <a:lnTo>
                      <a:pt x="73" y="132"/>
                    </a:lnTo>
                    <a:close/>
                    <a:moveTo>
                      <a:pt x="86" y="145"/>
                    </a:moveTo>
                    <a:lnTo>
                      <a:pt x="80" y="139"/>
                    </a:lnTo>
                    <a:lnTo>
                      <a:pt x="86" y="132"/>
                    </a:lnTo>
                    <a:lnTo>
                      <a:pt x="93" y="139"/>
                    </a:lnTo>
                    <a:lnTo>
                      <a:pt x="86" y="145"/>
                    </a:lnTo>
                    <a:close/>
                    <a:moveTo>
                      <a:pt x="140" y="79"/>
                    </a:moveTo>
                    <a:lnTo>
                      <a:pt x="146" y="85"/>
                    </a:lnTo>
                    <a:lnTo>
                      <a:pt x="140" y="92"/>
                    </a:lnTo>
                    <a:lnTo>
                      <a:pt x="133" y="85"/>
                    </a:lnTo>
                    <a:lnTo>
                      <a:pt x="140" y="79"/>
                    </a:lnTo>
                    <a:close/>
                    <a:moveTo>
                      <a:pt x="127" y="66"/>
                    </a:moveTo>
                    <a:lnTo>
                      <a:pt x="133" y="72"/>
                    </a:lnTo>
                    <a:lnTo>
                      <a:pt x="127" y="79"/>
                    </a:lnTo>
                    <a:lnTo>
                      <a:pt x="120" y="72"/>
                    </a:lnTo>
                    <a:lnTo>
                      <a:pt x="127" y="66"/>
                    </a:lnTo>
                    <a:close/>
                    <a:moveTo>
                      <a:pt x="112" y="52"/>
                    </a:moveTo>
                    <a:lnTo>
                      <a:pt x="119" y="58"/>
                    </a:lnTo>
                    <a:lnTo>
                      <a:pt x="112" y="65"/>
                    </a:lnTo>
                    <a:lnTo>
                      <a:pt x="106" y="58"/>
                    </a:lnTo>
                    <a:lnTo>
                      <a:pt x="112" y="52"/>
                    </a:lnTo>
                    <a:close/>
                    <a:moveTo>
                      <a:pt x="99" y="38"/>
                    </a:moveTo>
                    <a:lnTo>
                      <a:pt x="106" y="45"/>
                    </a:lnTo>
                    <a:lnTo>
                      <a:pt x="99" y="52"/>
                    </a:lnTo>
                    <a:lnTo>
                      <a:pt x="93" y="45"/>
                    </a:lnTo>
                    <a:lnTo>
                      <a:pt x="99" y="38"/>
                    </a:lnTo>
                    <a:close/>
                    <a:moveTo>
                      <a:pt x="85" y="24"/>
                    </a:moveTo>
                    <a:lnTo>
                      <a:pt x="92" y="31"/>
                    </a:lnTo>
                    <a:lnTo>
                      <a:pt x="85" y="37"/>
                    </a:lnTo>
                    <a:lnTo>
                      <a:pt x="79" y="31"/>
                    </a:lnTo>
                    <a:lnTo>
                      <a:pt x="85" y="24"/>
                    </a:lnTo>
                    <a:close/>
                    <a:moveTo>
                      <a:pt x="78" y="18"/>
                    </a:moveTo>
                    <a:lnTo>
                      <a:pt x="72" y="23"/>
                    </a:lnTo>
                    <a:lnTo>
                      <a:pt x="66" y="17"/>
                    </a:lnTo>
                    <a:lnTo>
                      <a:pt x="71" y="11"/>
                    </a:lnTo>
                    <a:lnTo>
                      <a:pt x="78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5" name="Freeform 656"/>
              <p:cNvSpPr>
                <a:spLocks/>
              </p:cNvSpPr>
              <p:nvPr/>
            </p:nvSpPr>
            <p:spPr bwMode="auto">
              <a:xfrm>
                <a:off x="3270" y="2879"/>
                <a:ext cx="40" cy="42"/>
              </a:xfrm>
              <a:custGeom>
                <a:avLst/>
                <a:gdLst>
                  <a:gd name="T0" fmla="*/ 36 w 37"/>
                  <a:gd name="T1" fmla="*/ 6 h 38"/>
                  <a:gd name="T2" fmla="*/ 30 w 37"/>
                  <a:gd name="T3" fmla="*/ 3 h 38"/>
                  <a:gd name="T4" fmla="*/ 14 w 37"/>
                  <a:gd name="T5" fmla="*/ 0 h 38"/>
                  <a:gd name="T6" fmla="*/ 11 w 37"/>
                  <a:gd name="T7" fmla="*/ 0 h 38"/>
                  <a:gd name="T8" fmla="*/ 9 w 37"/>
                  <a:gd name="T9" fmla="*/ 0 h 38"/>
                  <a:gd name="T10" fmla="*/ 8 w 37"/>
                  <a:gd name="T11" fmla="*/ 0 h 38"/>
                  <a:gd name="T12" fmla="*/ 2 w 37"/>
                  <a:gd name="T13" fmla="*/ 0 h 38"/>
                  <a:gd name="T14" fmla="*/ 0 w 37"/>
                  <a:gd name="T15" fmla="*/ 1 h 38"/>
                  <a:gd name="T16" fmla="*/ 37 w 37"/>
                  <a:gd name="T17" fmla="*/ 38 h 38"/>
                  <a:gd name="T18" fmla="*/ 37 w 37"/>
                  <a:gd name="T19" fmla="*/ 38 h 38"/>
                  <a:gd name="T20" fmla="*/ 37 w 37"/>
                  <a:gd name="T21" fmla="*/ 7 h 38"/>
                  <a:gd name="T22" fmla="*/ 36 w 37"/>
                  <a:gd name="T23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38">
                    <a:moveTo>
                      <a:pt x="36" y="6"/>
                    </a:moveTo>
                    <a:cubicBezTo>
                      <a:pt x="34" y="5"/>
                      <a:pt x="32" y="4"/>
                      <a:pt x="30" y="3"/>
                    </a:cubicBezTo>
                    <a:cubicBezTo>
                      <a:pt x="25" y="1"/>
                      <a:pt x="19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2" y="13"/>
                      <a:pt x="24" y="26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27"/>
                      <a:pt x="37" y="17"/>
                      <a:pt x="37" y="7"/>
                    </a:cubicBez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6" name="Freeform 657"/>
              <p:cNvSpPr>
                <a:spLocks/>
              </p:cNvSpPr>
              <p:nvPr/>
            </p:nvSpPr>
            <p:spPr bwMode="auto">
              <a:xfrm>
                <a:off x="3219" y="2911"/>
                <a:ext cx="41" cy="40"/>
              </a:xfrm>
              <a:custGeom>
                <a:avLst/>
                <a:gdLst>
                  <a:gd name="T0" fmla="*/ 10 w 38"/>
                  <a:gd name="T1" fmla="*/ 0 h 37"/>
                  <a:gd name="T2" fmla="*/ 7 w 38"/>
                  <a:gd name="T3" fmla="*/ 0 h 37"/>
                  <a:gd name="T4" fmla="*/ 7 w 38"/>
                  <a:gd name="T5" fmla="*/ 1 h 37"/>
                  <a:gd name="T6" fmla="*/ 4 w 38"/>
                  <a:gd name="T7" fmla="*/ 7 h 37"/>
                  <a:gd name="T8" fmla="*/ 0 w 38"/>
                  <a:gd name="T9" fmla="*/ 23 h 37"/>
                  <a:gd name="T10" fmla="*/ 0 w 38"/>
                  <a:gd name="T11" fmla="*/ 26 h 37"/>
                  <a:gd name="T12" fmla="*/ 0 w 38"/>
                  <a:gd name="T13" fmla="*/ 28 h 37"/>
                  <a:gd name="T14" fmla="*/ 0 w 38"/>
                  <a:gd name="T15" fmla="*/ 29 h 37"/>
                  <a:gd name="T16" fmla="*/ 1 w 38"/>
                  <a:gd name="T17" fmla="*/ 35 h 37"/>
                  <a:gd name="T18" fmla="*/ 1 w 38"/>
                  <a:gd name="T19" fmla="*/ 37 h 37"/>
                  <a:gd name="T20" fmla="*/ 38 w 38"/>
                  <a:gd name="T21" fmla="*/ 0 h 37"/>
                  <a:gd name="T22" fmla="*/ 38 w 38"/>
                  <a:gd name="T23" fmla="*/ 0 h 37"/>
                  <a:gd name="T24" fmla="*/ 10 w 38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5" y="5"/>
                      <a:pt x="4" y="7"/>
                    </a:cubicBezTo>
                    <a:cubicBezTo>
                      <a:pt x="2" y="12"/>
                      <a:pt x="1" y="18"/>
                      <a:pt x="0" y="23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3"/>
                      <a:pt x="1" y="35"/>
                    </a:cubicBezTo>
                    <a:cubicBezTo>
                      <a:pt x="1" y="36"/>
                      <a:pt x="1" y="37"/>
                      <a:pt x="1" y="37"/>
                    </a:cubicBezTo>
                    <a:cubicBezTo>
                      <a:pt x="13" y="25"/>
                      <a:pt x="26" y="13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29" y="0"/>
                      <a:pt x="20" y="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7" name="Freeform 658"/>
              <p:cNvSpPr>
                <a:spLocks/>
              </p:cNvSpPr>
              <p:nvPr/>
            </p:nvSpPr>
            <p:spPr bwMode="auto">
              <a:xfrm>
                <a:off x="3301" y="2930"/>
                <a:ext cx="41" cy="40"/>
              </a:xfrm>
              <a:custGeom>
                <a:avLst/>
                <a:gdLst>
                  <a:gd name="T0" fmla="*/ 38 w 38"/>
                  <a:gd name="T1" fmla="*/ 3 h 37"/>
                  <a:gd name="T2" fmla="*/ 37 w 38"/>
                  <a:gd name="T3" fmla="*/ 0 h 37"/>
                  <a:gd name="T4" fmla="*/ 0 w 38"/>
                  <a:gd name="T5" fmla="*/ 37 h 37"/>
                  <a:gd name="T6" fmla="*/ 1 w 38"/>
                  <a:gd name="T7" fmla="*/ 37 h 37"/>
                  <a:gd name="T8" fmla="*/ 28 w 38"/>
                  <a:gd name="T9" fmla="*/ 37 h 37"/>
                  <a:gd name="T10" fmla="*/ 31 w 38"/>
                  <a:gd name="T11" fmla="*/ 37 h 37"/>
                  <a:gd name="T12" fmla="*/ 32 w 38"/>
                  <a:gd name="T13" fmla="*/ 37 h 37"/>
                  <a:gd name="T14" fmla="*/ 35 w 38"/>
                  <a:gd name="T15" fmla="*/ 30 h 37"/>
                  <a:gd name="T16" fmla="*/ 38 w 38"/>
                  <a:gd name="T17" fmla="*/ 15 h 37"/>
                  <a:gd name="T18" fmla="*/ 38 w 38"/>
                  <a:gd name="T19" fmla="*/ 12 h 37"/>
                  <a:gd name="T20" fmla="*/ 38 w 38"/>
                  <a:gd name="T21" fmla="*/ 9 h 37"/>
                  <a:gd name="T22" fmla="*/ 38 w 38"/>
                  <a:gd name="T23" fmla="*/ 9 h 37"/>
                  <a:gd name="T24" fmla="*/ 38 w 38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38" y="3"/>
                    </a:moveTo>
                    <a:cubicBezTo>
                      <a:pt x="38" y="2"/>
                      <a:pt x="37" y="1"/>
                      <a:pt x="37" y="0"/>
                    </a:cubicBezTo>
                    <a:cubicBezTo>
                      <a:pt x="25" y="13"/>
                      <a:pt x="13" y="25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0" y="37"/>
                      <a:pt x="19" y="37"/>
                      <a:pt x="28" y="37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3" y="35"/>
                      <a:pt x="34" y="33"/>
                      <a:pt x="35" y="30"/>
                    </a:cubicBezTo>
                    <a:cubicBezTo>
                      <a:pt x="36" y="25"/>
                      <a:pt x="38" y="20"/>
                      <a:pt x="38" y="15"/>
                    </a:cubicBezTo>
                    <a:cubicBezTo>
                      <a:pt x="38" y="14"/>
                      <a:pt x="38" y="13"/>
                      <a:pt x="38" y="12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7"/>
                      <a:pt x="38" y="5"/>
                      <a:pt x="3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8" name="Freeform 659"/>
              <p:cNvSpPr>
                <a:spLocks/>
              </p:cNvSpPr>
              <p:nvPr/>
            </p:nvSpPr>
            <p:spPr bwMode="auto">
              <a:xfrm>
                <a:off x="3252" y="2961"/>
                <a:ext cx="40" cy="42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31 h 38"/>
                  <a:gd name="T4" fmla="*/ 0 w 37"/>
                  <a:gd name="T5" fmla="*/ 31 h 38"/>
                  <a:gd name="T6" fmla="*/ 7 w 37"/>
                  <a:gd name="T7" fmla="*/ 34 h 38"/>
                  <a:gd name="T8" fmla="*/ 22 w 37"/>
                  <a:gd name="T9" fmla="*/ 38 h 38"/>
                  <a:gd name="T10" fmla="*/ 25 w 37"/>
                  <a:gd name="T11" fmla="*/ 38 h 38"/>
                  <a:gd name="T12" fmla="*/ 28 w 37"/>
                  <a:gd name="T13" fmla="*/ 38 h 38"/>
                  <a:gd name="T14" fmla="*/ 28 w 37"/>
                  <a:gd name="T15" fmla="*/ 38 h 38"/>
                  <a:gd name="T16" fmla="*/ 34 w 37"/>
                  <a:gd name="T17" fmla="*/ 37 h 38"/>
                  <a:gd name="T18" fmla="*/ 37 w 37"/>
                  <a:gd name="T19" fmla="*/ 37 h 38"/>
                  <a:gd name="T20" fmla="*/ 0 w 37"/>
                  <a:gd name="T2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38">
                    <a:moveTo>
                      <a:pt x="0" y="0"/>
                    </a:moveTo>
                    <a:cubicBezTo>
                      <a:pt x="0" y="10"/>
                      <a:pt x="0" y="2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" y="32"/>
                      <a:pt x="4" y="33"/>
                      <a:pt x="7" y="34"/>
                    </a:cubicBezTo>
                    <a:cubicBezTo>
                      <a:pt x="12" y="36"/>
                      <a:pt x="17" y="37"/>
                      <a:pt x="22" y="38"/>
                    </a:cubicBezTo>
                    <a:cubicBezTo>
                      <a:pt x="23" y="38"/>
                      <a:pt x="24" y="38"/>
                      <a:pt x="25" y="38"/>
                    </a:cubicBezTo>
                    <a:cubicBezTo>
                      <a:pt x="26" y="38"/>
                      <a:pt x="27" y="38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30" y="38"/>
                      <a:pt x="32" y="38"/>
                      <a:pt x="34" y="37"/>
                    </a:cubicBezTo>
                    <a:cubicBezTo>
                      <a:pt x="35" y="37"/>
                      <a:pt x="36" y="37"/>
                      <a:pt x="37" y="37"/>
                    </a:cubicBezTo>
                    <a:cubicBezTo>
                      <a:pt x="24" y="25"/>
                      <a:pt x="12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9" name="Freeform 660"/>
              <p:cNvSpPr>
                <a:spLocks/>
              </p:cNvSpPr>
              <p:nvPr/>
            </p:nvSpPr>
            <p:spPr bwMode="auto">
              <a:xfrm>
                <a:off x="3230" y="2882"/>
                <a:ext cx="58" cy="24"/>
              </a:xfrm>
              <a:custGeom>
                <a:avLst/>
                <a:gdLst>
                  <a:gd name="T0" fmla="*/ 46 w 53"/>
                  <a:gd name="T1" fmla="*/ 16 h 22"/>
                  <a:gd name="T2" fmla="*/ 31 w 53"/>
                  <a:gd name="T3" fmla="*/ 0 h 22"/>
                  <a:gd name="T4" fmla="*/ 30 w 53"/>
                  <a:gd name="T5" fmla="*/ 0 h 22"/>
                  <a:gd name="T6" fmla="*/ 23 w 53"/>
                  <a:gd name="T7" fmla="*/ 3 h 22"/>
                  <a:gd name="T8" fmla="*/ 0 w 53"/>
                  <a:gd name="T9" fmla="*/ 22 h 22"/>
                  <a:gd name="T10" fmla="*/ 0 w 53"/>
                  <a:gd name="T11" fmla="*/ 22 h 22"/>
                  <a:gd name="T12" fmla="*/ 53 w 53"/>
                  <a:gd name="T13" fmla="*/ 22 h 22"/>
                  <a:gd name="T14" fmla="*/ 52 w 53"/>
                  <a:gd name="T15" fmla="*/ 22 h 22"/>
                  <a:gd name="T16" fmla="*/ 46 w 53"/>
                  <a:gd name="T17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22">
                    <a:moveTo>
                      <a:pt x="46" y="16"/>
                    </a:moveTo>
                    <a:cubicBezTo>
                      <a:pt x="41" y="11"/>
                      <a:pt x="36" y="5"/>
                      <a:pt x="31" y="0"/>
                    </a:cubicBezTo>
                    <a:cubicBezTo>
                      <a:pt x="31" y="0"/>
                      <a:pt x="31" y="0"/>
                      <a:pt x="30" y="0"/>
                    </a:cubicBezTo>
                    <a:cubicBezTo>
                      <a:pt x="28" y="1"/>
                      <a:pt x="25" y="2"/>
                      <a:pt x="23" y="3"/>
                    </a:cubicBezTo>
                    <a:cubicBezTo>
                      <a:pt x="14" y="7"/>
                      <a:pt x="6" y="13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8" y="22"/>
                      <a:pt x="35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0" y="20"/>
                      <a:pt x="48" y="18"/>
                      <a:pt x="4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0" name="Freeform 661"/>
              <p:cNvSpPr>
                <a:spLocks/>
              </p:cNvSpPr>
              <p:nvPr/>
            </p:nvSpPr>
            <p:spPr bwMode="auto">
              <a:xfrm>
                <a:off x="3316" y="2890"/>
                <a:ext cx="24" cy="58"/>
              </a:xfrm>
              <a:custGeom>
                <a:avLst/>
                <a:gdLst>
                  <a:gd name="T0" fmla="*/ 19 w 22"/>
                  <a:gd name="T1" fmla="*/ 23 h 53"/>
                  <a:gd name="T2" fmla="*/ 0 w 22"/>
                  <a:gd name="T3" fmla="*/ 0 h 53"/>
                  <a:gd name="T4" fmla="*/ 0 w 22"/>
                  <a:gd name="T5" fmla="*/ 0 h 53"/>
                  <a:gd name="T6" fmla="*/ 0 w 22"/>
                  <a:gd name="T7" fmla="*/ 53 h 53"/>
                  <a:gd name="T8" fmla="*/ 0 w 22"/>
                  <a:gd name="T9" fmla="*/ 52 h 53"/>
                  <a:gd name="T10" fmla="*/ 10 w 22"/>
                  <a:gd name="T11" fmla="*/ 42 h 53"/>
                  <a:gd name="T12" fmla="*/ 22 w 22"/>
                  <a:gd name="T13" fmla="*/ 31 h 53"/>
                  <a:gd name="T14" fmla="*/ 22 w 22"/>
                  <a:gd name="T15" fmla="*/ 30 h 53"/>
                  <a:gd name="T16" fmla="*/ 19 w 22"/>
                  <a:gd name="T17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53">
                    <a:moveTo>
                      <a:pt x="19" y="23"/>
                    </a:moveTo>
                    <a:cubicBezTo>
                      <a:pt x="15" y="14"/>
                      <a:pt x="9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35"/>
                      <a:pt x="0" y="5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4" y="49"/>
                      <a:pt x="7" y="45"/>
                      <a:pt x="10" y="42"/>
                    </a:cubicBezTo>
                    <a:cubicBezTo>
                      <a:pt x="14" y="38"/>
                      <a:pt x="18" y="35"/>
                      <a:pt x="22" y="31"/>
                    </a:cubicBezTo>
                    <a:cubicBezTo>
                      <a:pt x="22" y="31"/>
                      <a:pt x="22" y="30"/>
                      <a:pt x="22" y="30"/>
                    </a:cubicBezTo>
                    <a:cubicBezTo>
                      <a:pt x="21" y="28"/>
                      <a:pt x="20" y="25"/>
                      <a:pt x="1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1" name="Freeform 662"/>
              <p:cNvSpPr>
                <a:spLocks/>
              </p:cNvSpPr>
              <p:nvPr/>
            </p:nvSpPr>
            <p:spPr bwMode="auto">
              <a:xfrm>
                <a:off x="3221" y="2934"/>
                <a:ext cx="25" cy="58"/>
              </a:xfrm>
              <a:custGeom>
                <a:avLst/>
                <a:gdLst>
                  <a:gd name="T0" fmla="*/ 22 w 23"/>
                  <a:gd name="T1" fmla="*/ 1 h 53"/>
                  <a:gd name="T2" fmla="*/ 1 w 23"/>
                  <a:gd name="T3" fmla="*/ 22 h 53"/>
                  <a:gd name="T4" fmla="*/ 1 w 23"/>
                  <a:gd name="T5" fmla="*/ 22 h 53"/>
                  <a:gd name="T6" fmla="*/ 0 w 23"/>
                  <a:gd name="T7" fmla="*/ 23 h 53"/>
                  <a:gd name="T8" fmla="*/ 2 w 23"/>
                  <a:gd name="T9" fmla="*/ 27 h 53"/>
                  <a:gd name="T10" fmla="*/ 19 w 23"/>
                  <a:gd name="T11" fmla="*/ 50 h 53"/>
                  <a:gd name="T12" fmla="*/ 23 w 23"/>
                  <a:gd name="T13" fmla="*/ 53 h 53"/>
                  <a:gd name="T14" fmla="*/ 23 w 23"/>
                  <a:gd name="T15" fmla="*/ 0 h 53"/>
                  <a:gd name="T16" fmla="*/ 22 w 23"/>
                  <a:gd name="T17" fmla="*/ 0 h 53"/>
                  <a:gd name="T18" fmla="*/ 22 w 23"/>
                  <a:gd name="T19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53">
                    <a:moveTo>
                      <a:pt x="22" y="1"/>
                    </a:moveTo>
                    <a:cubicBezTo>
                      <a:pt x="15" y="8"/>
                      <a:pt x="8" y="15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6"/>
                      <a:pt x="2" y="27"/>
                    </a:cubicBezTo>
                    <a:cubicBezTo>
                      <a:pt x="6" y="36"/>
                      <a:pt x="11" y="44"/>
                      <a:pt x="19" y="50"/>
                    </a:cubicBezTo>
                    <a:cubicBezTo>
                      <a:pt x="20" y="51"/>
                      <a:pt x="21" y="52"/>
                      <a:pt x="23" y="53"/>
                    </a:cubicBezTo>
                    <a:cubicBezTo>
                      <a:pt x="23" y="35"/>
                      <a:pt x="23" y="18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2" name="Freeform 663"/>
              <p:cNvSpPr>
                <a:spLocks/>
              </p:cNvSpPr>
              <p:nvPr/>
            </p:nvSpPr>
            <p:spPr bwMode="auto">
              <a:xfrm>
                <a:off x="3273" y="2975"/>
                <a:ext cx="58" cy="24"/>
              </a:xfrm>
              <a:custGeom>
                <a:avLst/>
                <a:gdLst>
                  <a:gd name="T0" fmla="*/ 1 w 53"/>
                  <a:gd name="T1" fmla="*/ 1 h 22"/>
                  <a:gd name="T2" fmla="*/ 22 w 53"/>
                  <a:gd name="T3" fmla="*/ 22 h 22"/>
                  <a:gd name="T4" fmla="*/ 23 w 53"/>
                  <a:gd name="T5" fmla="*/ 22 h 22"/>
                  <a:gd name="T6" fmla="*/ 53 w 53"/>
                  <a:gd name="T7" fmla="*/ 1 h 22"/>
                  <a:gd name="T8" fmla="*/ 53 w 53"/>
                  <a:gd name="T9" fmla="*/ 0 h 22"/>
                  <a:gd name="T10" fmla="*/ 0 w 53"/>
                  <a:gd name="T11" fmla="*/ 0 h 22"/>
                  <a:gd name="T12" fmla="*/ 1 w 53"/>
                  <a:gd name="T13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22">
                    <a:moveTo>
                      <a:pt x="1" y="1"/>
                    </a:moveTo>
                    <a:cubicBezTo>
                      <a:pt x="8" y="8"/>
                      <a:pt x="15" y="15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35" y="19"/>
                      <a:pt x="45" y="11"/>
                      <a:pt x="53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36" y="0"/>
                      <a:pt x="18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3" name="Freeform 664"/>
              <p:cNvSpPr>
                <a:spLocks noEditPoints="1"/>
              </p:cNvSpPr>
              <p:nvPr/>
            </p:nvSpPr>
            <p:spPr bwMode="auto">
              <a:xfrm>
                <a:off x="2993" y="3102"/>
                <a:ext cx="127" cy="90"/>
              </a:xfrm>
              <a:custGeom>
                <a:avLst/>
                <a:gdLst>
                  <a:gd name="T0" fmla="*/ 103 w 116"/>
                  <a:gd name="T1" fmla="*/ 0 h 83"/>
                  <a:gd name="T2" fmla="*/ 13 w 116"/>
                  <a:gd name="T3" fmla="*/ 0 h 83"/>
                  <a:gd name="T4" fmla="*/ 0 w 116"/>
                  <a:gd name="T5" fmla="*/ 16 h 83"/>
                  <a:gd name="T6" fmla="*/ 0 w 116"/>
                  <a:gd name="T7" fmla="*/ 67 h 83"/>
                  <a:gd name="T8" fmla="*/ 13 w 116"/>
                  <a:gd name="T9" fmla="*/ 83 h 83"/>
                  <a:gd name="T10" fmla="*/ 103 w 116"/>
                  <a:gd name="T11" fmla="*/ 83 h 83"/>
                  <a:gd name="T12" fmla="*/ 116 w 116"/>
                  <a:gd name="T13" fmla="*/ 67 h 83"/>
                  <a:gd name="T14" fmla="*/ 116 w 116"/>
                  <a:gd name="T15" fmla="*/ 16 h 83"/>
                  <a:gd name="T16" fmla="*/ 103 w 116"/>
                  <a:gd name="T17" fmla="*/ 0 h 83"/>
                  <a:gd name="T18" fmla="*/ 109 w 116"/>
                  <a:gd name="T19" fmla="*/ 62 h 83"/>
                  <a:gd name="T20" fmla="*/ 98 w 116"/>
                  <a:gd name="T21" fmla="*/ 76 h 83"/>
                  <a:gd name="T22" fmla="*/ 19 w 116"/>
                  <a:gd name="T23" fmla="*/ 76 h 83"/>
                  <a:gd name="T24" fmla="*/ 7 w 116"/>
                  <a:gd name="T25" fmla="*/ 62 h 83"/>
                  <a:gd name="T26" fmla="*/ 7 w 116"/>
                  <a:gd name="T27" fmla="*/ 19 h 83"/>
                  <a:gd name="T28" fmla="*/ 19 w 116"/>
                  <a:gd name="T29" fmla="*/ 6 h 83"/>
                  <a:gd name="T30" fmla="*/ 98 w 116"/>
                  <a:gd name="T31" fmla="*/ 6 h 83"/>
                  <a:gd name="T32" fmla="*/ 109 w 116"/>
                  <a:gd name="T33" fmla="*/ 19 h 83"/>
                  <a:gd name="T34" fmla="*/ 109 w 116"/>
                  <a:gd name="T35" fmla="*/ 6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6" h="83">
                    <a:moveTo>
                      <a:pt x="10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7"/>
                      <a:pt x="0" y="1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6"/>
                      <a:pt x="6" y="83"/>
                      <a:pt x="1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10" y="83"/>
                      <a:pt x="116" y="76"/>
                      <a:pt x="116" y="67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7"/>
                      <a:pt x="110" y="0"/>
                      <a:pt x="103" y="0"/>
                    </a:cubicBezTo>
                    <a:close/>
                    <a:moveTo>
                      <a:pt x="109" y="62"/>
                    </a:moveTo>
                    <a:cubicBezTo>
                      <a:pt x="109" y="70"/>
                      <a:pt x="104" y="76"/>
                      <a:pt x="98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3" y="76"/>
                      <a:pt x="7" y="70"/>
                      <a:pt x="7" y="62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2"/>
                      <a:pt x="13" y="6"/>
                      <a:pt x="19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04" y="6"/>
                      <a:pt x="109" y="12"/>
                      <a:pt x="109" y="19"/>
                    </a:cubicBezTo>
                    <a:lnTo>
                      <a:pt x="109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4" name="Freeform 665"/>
              <p:cNvSpPr>
                <a:spLocks noEditPoints="1"/>
              </p:cNvSpPr>
              <p:nvPr/>
            </p:nvSpPr>
            <p:spPr bwMode="auto">
              <a:xfrm>
                <a:off x="2977" y="3197"/>
                <a:ext cx="160" cy="16"/>
              </a:xfrm>
              <a:custGeom>
                <a:avLst/>
                <a:gdLst>
                  <a:gd name="T0" fmla="*/ 0 w 147"/>
                  <a:gd name="T1" fmla="*/ 8 h 15"/>
                  <a:gd name="T2" fmla="*/ 11 w 147"/>
                  <a:gd name="T3" fmla="*/ 15 h 15"/>
                  <a:gd name="T4" fmla="*/ 136 w 147"/>
                  <a:gd name="T5" fmla="*/ 15 h 15"/>
                  <a:gd name="T6" fmla="*/ 147 w 147"/>
                  <a:gd name="T7" fmla="*/ 8 h 15"/>
                  <a:gd name="T8" fmla="*/ 147 w 147"/>
                  <a:gd name="T9" fmla="*/ 0 h 15"/>
                  <a:gd name="T10" fmla="*/ 0 w 147"/>
                  <a:gd name="T11" fmla="*/ 0 h 15"/>
                  <a:gd name="T12" fmla="*/ 0 w 147"/>
                  <a:gd name="T13" fmla="*/ 8 h 15"/>
                  <a:gd name="T14" fmla="*/ 60 w 147"/>
                  <a:gd name="T15" fmla="*/ 5 h 15"/>
                  <a:gd name="T16" fmla="*/ 86 w 147"/>
                  <a:gd name="T17" fmla="*/ 5 h 15"/>
                  <a:gd name="T18" fmla="*/ 86 w 147"/>
                  <a:gd name="T19" fmla="*/ 10 h 15"/>
                  <a:gd name="T20" fmla="*/ 60 w 147"/>
                  <a:gd name="T21" fmla="*/ 10 h 15"/>
                  <a:gd name="T22" fmla="*/ 60 w 147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7" h="15">
                    <a:moveTo>
                      <a:pt x="0" y="8"/>
                    </a:moveTo>
                    <a:cubicBezTo>
                      <a:pt x="0" y="12"/>
                      <a:pt x="5" y="15"/>
                      <a:pt x="11" y="15"/>
                    </a:cubicBezTo>
                    <a:cubicBezTo>
                      <a:pt x="136" y="15"/>
                      <a:pt x="136" y="15"/>
                      <a:pt x="136" y="15"/>
                    </a:cubicBezTo>
                    <a:cubicBezTo>
                      <a:pt x="142" y="15"/>
                      <a:pt x="147" y="12"/>
                      <a:pt x="147" y="8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8"/>
                    </a:lnTo>
                    <a:close/>
                    <a:moveTo>
                      <a:pt x="60" y="5"/>
                    </a:moveTo>
                    <a:cubicBezTo>
                      <a:pt x="86" y="5"/>
                      <a:pt x="86" y="5"/>
                      <a:pt x="86" y="5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60" y="10"/>
                      <a:pt x="60" y="10"/>
                      <a:pt x="60" y="10"/>
                    </a:cubicBez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5" name="Freeform 666"/>
              <p:cNvSpPr>
                <a:spLocks noEditPoints="1"/>
              </p:cNvSpPr>
              <p:nvPr/>
            </p:nvSpPr>
            <p:spPr bwMode="auto">
              <a:xfrm>
                <a:off x="3672" y="2498"/>
                <a:ext cx="92" cy="60"/>
              </a:xfrm>
              <a:custGeom>
                <a:avLst/>
                <a:gdLst>
                  <a:gd name="T0" fmla="*/ 71 w 84"/>
                  <a:gd name="T1" fmla="*/ 1 h 55"/>
                  <a:gd name="T2" fmla="*/ 13 w 84"/>
                  <a:gd name="T3" fmla="*/ 0 h 55"/>
                  <a:gd name="T4" fmla="*/ 1 w 84"/>
                  <a:gd name="T5" fmla="*/ 15 h 55"/>
                  <a:gd name="T6" fmla="*/ 0 w 84"/>
                  <a:gd name="T7" fmla="*/ 39 h 55"/>
                  <a:gd name="T8" fmla="*/ 13 w 84"/>
                  <a:gd name="T9" fmla="*/ 55 h 55"/>
                  <a:gd name="T10" fmla="*/ 71 w 84"/>
                  <a:gd name="T11" fmla="*/ 55 h 55"/>
                  <a:gd name="T12" fmla="*/ 83 w 84"/>
                  <a:gd name="T13" fmla="*/ 40 h 55"/>
                  <a:gd name="T14" fmla="*/ 84 w 84"/>
                  <a:gd name="T15" fmla="*/ 16 h 55"/>
                  <a:gd name="T16" fmla="*/ 71 w 84"/>
                  <a:gd name="T17" fmla="*/ 1 h 55"/>
                  <a:gd name="T18" fmla="*/ 71 w 84"/>
                  <a:gd name="T19" fmla="*/ 15 h 55"/>
                  <a:gd name="T20" fmla="*/ 14 w 84"/>
                  <a:gd name="T21" fmla="*/ 15 h 55"/>
                  <a:gd name="T22" fmla="*/ 11 w 84"/>
                  <a:gd name="T23" fmla="*/ 11 h 55"/>
                  <a:gd name="T24" fmla="*/ 14 w 84"/>
                  <a:gd name="T25" fmla="*/ 6 h 55"/>
                  <a:gd name="T26" fmla="*/ 71 w 84"/>
                  <a:gd name="T27" fmla="*/ 6 h 55"/>
                  <a:gd name="T28" fmla="*/ 74 w 84"/>
                  <a:gd name="T29" fmla="*/ 11 h 55"/>
                  <a:gd name="T30" fmla="*/ 71 w 84"/>
                  <a:gd name="T31" fmla="*/ 1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4" h="55">
                    <a:moveTo>
                      <a:pt x="71" y="1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1" y="7"/>
                      <a:pt x="1" y="15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8"/>
                      <a:pt x="6" y="54"/>
                      <a:pt x="13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8" y="55"/>
                      <a:pt x="83" y="48"/>
                      <a:pt x="83" y="4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8"/>
                      <a:pt x="78" y="1"/>
                      <a:pt x="71" y="1"/>
                    </a:cubicBezTo>
                    <a:close/>
                    <a:moveTo>
                      <a:pt x="71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1" y="13"/>
                      <a:pt x="11" y="11"/>
                    </a:cubicBezTo>
                    <a:cubicBezTo>
                      <a:pt x="11" y="8"/>
                      <a:pt x="13" y="6"/>
                      <a:pt x="14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3" y="6"/>
                      <a:pt x="74" y="8"/>
                      <a:pt x="74" y="11"/>
                    </a:cubicBezTo>
                    <a:cubicBezTo>
                      <a:pt x="74" y="13"/>
                      <a:pt x="73" y="15"/>
                      <a:pt x="7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6" name="Freeform 667"/>
              <p:cNvSpPr>
                <a:spLocks/>
              </p:cNvSpPr>
              <p:nvPr/>
            </p:nvSpPr>
            <p:spPr bwMode="auto">
              <a:xfrm>
                <a:off x="3770" y="2494"/>
                <a:ext cx="21" cy="62"/>
              </a:xfrm>
              <a:custGeom>
                <a:avLst/>
                <a:gdLst>
                  <a:gd name="T0" fmla="*/ 0 w 21"/>
                  <a:gd name="T1" fmla="*/ 46 h 62"/>
                  <a:gd name="T2" fmla="*/ 21 w 21"/>
                  <a:gd name="T3" fmla="*/ 62 h 62"/>
                  <a:gd name="T4" fmla="*/ 21 w 21"/>
                  <a:gd name="T5" fmla="*/ 0 h 62"/>
                  <a:gd name="T6" fmla="*/ 0 w 21"/>
                  <a:gd name="T7" fmla="*/ 17 h 62"/>
                  <a:gd name="T8" fmla="*/ 0 w 21"/>
                  <a:gd name="T9" fmla="*/ 4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62">
                    <a:moveTo>
                      <a:pt x="0" y="46"/>
                    </a:moveTo>
                    <a:lnTo>
                      <a:pt x="21" y="62"/>
                    </a:lnTo>
                    <a:lnTo>
                      <a:pt x="21" y="0"/>
                    </a:lnTo>
                    <a:lnTo>
                      <a:pt x="0" y="1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7" name="Freeform 668"/>
              <p:cNvSpPr>
                <a:spLocks noEditPoints="1"/>
              </p:cNvSpPr>
              <p:nvPr/>
            </p:nvSpPr>
            <p:spPr bwMode="auto">
              <a:xfrm>
                <a:off x="3661" y="2435"/>
                <a:ext cx="56" cy="55"/>
              </a:xfrm>
              <a:custGeom>
                <a:avLst/>
                <a:gdLst>
                  <a:gd name="T0" fmla="*/ 25 w 51"/>
                  <a:gd name="T1" fmla="*/ 0 h 51"/>
                  <a:gd name="T2" fmla="*/ 0 w 51"/>
                  <a:gd name="T3" fmla="*/ 25 h 51"/>
                  <a:gd name="T4" fmla="*/ 25 w 51"/>
                  <a:gd name="T5" fmla="*/ 51 h 51"/>
                  <a:gd name="T6" fmla="*/ 51 w 51"/>
                  <a:gd name="T7" fmla="*/ 25 h 51"/>
                  <a:gd name="T8" fmla="*/ 25 w 51"/>
                  <a:gd name="T9" fmla="*/ 0 h 51"/>
                  <a:gd name="T10" fmla="*/ 14 w 51"/>
                  <a:gd name="T11" fmla="*/ 38 h 51"/>
                  <a:gd name="T12" fmla="*/ 6 w 51"/>
                  <a:gd name="T13" fmla="*/ 36 h 51"/>
                  <a:gd name="T14" fmla="*/ 8 w 51"/>
                  <a:gd name="T15" fmla="*/ 28 h 51"/>
                  <a:gd name="T16" fmla="*/ 17 w 51"/>
                  <a:gd name="T17" fmla="*/ 30 h 51"/>
                  <a:gd name="T18" fmla="*/ 14 w 51"/>
                  <a:gd name="T19" fmla="*/ 38 h 51"/>
                  <a:gd name="T20" fmla="*/ 17 w 51"/>
                  <a:gd name="T21" fmla="*/ 20 h 51"/>
                  <a:gd name="T22" fmla="*/ 8 w 51"/>
                  <a:gd name="T23" fmla="*/ 22 h 51"/>
                  <a:gd name="T24" fmla="*/ 6 w 51"/>
                  <a:gd name="T25" fmla="*/ 14 h 51"/>
                  <a:gd name="T26" fmla="*/ 15 w 51"/>
                  <a:gd name="T27" fmla="*/ 12 h 51"/>
                  <a:gd name="T28" fmla="*/ 17 w 51"/>
                  <a:gd name="T29" fmla="*/ 20 h 51"/>
                  <a:gd name="T30" fmla="*/ 25 w 51"/>
                  <a:gd name="T31" fmla="*/ 47 h 51"/>
                  <a:gd name="T32" fmla="*/ 19 w 51"/>
                  <a:gd name="T33" fmla="*/ 41 h 51"/>
                  <a:gd name="T34" fmla="*/ 25 w 51"/>
                  <a:gd name="T35" fmla="*/ 35 h 51"/>
                  <a:gd name="T36" fmla="*/ 31 w 51"/>
                  <a:gd name="T37" fmla="*/ 41 h 51"/>
                  <a:gd name="T38" fmla="*/ 25 w 51"/>
                  <a:gd name="T39" fmla="*/ 47 h 51"/>
                  <a:gd name="T40" fmla="*/ 22 w 51"/>
                  <a:gd name="T41" fmla="*/ 25 h 51"/>
                  <a:gd name="T42" fmla="*/ 25 w 51"/>
                  <a:gd name="T43" fmla="*/ 22 h 51"/>
                  <a:gd name="T44" fmla="*/ 28 w 51"/>
                  <a:gd name="T45" fmla="*/ 25 h 51"/>
                  <a:gd name="T46" fmla="*/ 25 w 51"/>
                  <a:gd name="T47" fmla="*/ 28 h 51"/>
                  <a:gd name="T48" fmla="*/ 22 w 51"/>
                  <a:gd name="T49" fmla="*/ 25 h 51"/>
                  <a:gd name="T50" fmla="*/ 25 w 51"/>
                  <a:gd name="T51" fmla="*/ 15 h 51"/>
                  <a:gd name="T52" fmla="*/ 19 w 51"/>
                  <a:gd name="T53" fmla="*/ 9 h 51"/>
                  <a:gd name="T54" fmla="*/ 25 w 51"/>
                  <a:gd name="T55" fmla="*/ 3 h 51"/>
                  <a:gd name="T56" fmla="*/ 31 w 51"/>
                  <a:gd name="T57" fmla="*/ 9 h 51"/>
                  <a:gd name="T58" fmla="*/ 25 w 51"/>
                  <a:gd name="T59" fmla="*/ 15 h 51"/>
                  <a:gd name="T60" fmla="*/ 44 w 51"/>
                  <a:gd name="T61" fmla="*/ 37 h 51"/>
                  <a:gd name="T62" fmla="*/ 36 w 51"/>
                  <a:gd name="T63" fmla="*/ 39 h 51"/>
                  <a:gd name="T64" fmla="*/ 34 w 51"/>
                  <a:gd name="T65" fmla="*/ 30 h 51"/>
                  <a:gd name="T66" fmla="*/ 42 w 51"/>
                  <a:gd name="T67" fmla="*/ 28 h 51"/>
                  <a:gd name="T68" fmla="*/ 44 w 51"/>
                  <a:gd name="T69" fmla="*/ 37 h 51"/>
                  <a:gd name="T70" fmla="*/ 44 w 51"/>
                  <a:gd name="T71" fmla="*/ 14 h 51"/>
                  <a:gd name="T72" fmla="*/ 42 w 51"/>
                  <a:gd name="T73" fmla="*/ 23 h 51"/>
                  <a:gd name="T74" fmla="*/ 34 w 51"/>
                  <a:gd name="T75" fmla="*/ 21 h 51"/>
                  <a:gd name="T76" fmla="*/ 36 w 51"/>
                  <a:gd name="T77" fmla="*/ 12 h 51"/>
                  <a:gd name="T78" fmla="*/ 44 w 51"/>
                  <a:gd name="T79" fmla="*/ 1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1" h="51">
                    <a:moveTo>
                      <a:pt x="25" y="0"/>
                    </a:moveTo>
                    <a:cubicBezTo>
                      <a:pt x="11" y="0"/>
                      <a:pt x="0" y="11"/>
                      <a:pt x="0" y="25"/>
                    </a:cubicBezTo>
                    <a:cubicBezTo>
                      <a:pt x="0" y="39"/>
                      <a:pt x="11" y="51"/>
                      <a:pt x="25" y="51"/>
                    </a:cubicBezTo>
                    <a:cubicBezTo>
                      <a:pt x="39" y="51"/>
                      <a:pt x="51" y="39"/>
                      <a:pt x="51" y="25"/>
                    </a:cubicBezTo>
                    <a:cubicBezTo>
                      <a:pt x="51" y="11"/>
                      <a:pt x="39" y="0"/>
                      <a:pt x="25" y="0"/>
                    </a:cubicBezTo>
                    <a:close/>
                    <a:moveTo>
                      <a:pt x="14" y="38"/>
                    </a:moveTo>
                    <a:cubicBezTo>
                      <a:pt x="11" y="40"/>
                      <a:pt x="8" y="39"/>
                      <a:pt x="6" y="36"/>
                    </a:cubicBezTo>
                    <a:cubicBezTo>
                      <a:pt x="4" y="33"/>
                      <a:pt x="5" y="30"/>
                      <a:pt x="8" y="28"/>
                    </a:cubicBezTo>
                    <a:cubicBezTo>
                      <a:pt x="11" y="26"/>
                      <a:pt x="15" y="27"/>
                      <a:pt x="17" y="30"/>
                    </a:cubicBezTo>
                    <a:cubicBezTo>
                      <a:pt x="18" y="33"/>
                      <a:pt x="17" y="37"/>
                      <a:pt x="14" y="38"/>
                    </a:cubicBezTo>
                    <a:close/>
                    <a:moveTo>
                      <a:pt x="17" y="20"/>
                    </a:moveTo>
                    <a:cubicBezTo>
                      <a:pt x="15" y="23"/>
                      <a:pt x="11" y="24"/>
                      <a:pt x="8" y="22"/>
                    </a:cubicBezTo>
                    <a:cubicBezTo>
                      <a:pt x="6" y="21"/>
                      <a:pt x="5" y="17"/>
                      <a:pt x="6" y="14"/>
                    </a:cubicBezTo>
                    <a:cubicBezTo>
                      <a:pt x="8" y="11"/>
                      <a:pt x="12" y="10"/>
                      <a:pt x="15" y="12"/>
                    </a:cubicBezTo>
                    <a:cubicBezTo>
                      <a:pt x="17" y="14"/>
                      <a:pt x="18" y="17"/>
                      <a:pt x="17" y="20"/>
                    </a:cubicBezTo>
                    <a:close/>
                    <a:moveTo>
                      <a:pt x="25" y="47"/>
                    </a:moveTo>
                    <a:cubicBezTo>
                      <a:pt x="22" y="47"/>
                      <a:pt x="19" y="45"/>
                      <a:pt x="19" y="41"/>
                    </a:cubicBezTo>
                    <a:cubicBezTo>
                      <a:pt x="19" y="38"/>
                      <a:pt x="22" y="35"/>
                      <a:pt x="25" y="35"/>
                    </a:cubicBezTo>
                    <a:cubicBezTo>
                      <a:pt x="28" y="35"/>
                      <a:pt x="31" y="38"/>
                      <a:pt x="31" y="41"/>
                    </a:cubicBezTo>
                    <a:cubicBezTo>
                      <a:pt x="31" y="45"/>
                      <a:pt x="28" y="47"/>
                      <a:pt x="25" y="47"/>
                    </a:cubicBezTo>
                    <a:close/>
                    <a:moveTo>
                      <a:pt x="22" y="25"/>
                    </a:moveTo>
                    <a:cubicBezTo>
                      <a:pt x="22" y="24"/>
                      <a:pt x="24" y="22"/>
                      <a:pt x="25" y="22"/>
                    </a:cubicBezTo>
                    <a:cubicBezTo>
                      <a:pt x="27" y="22"/>
                      <a:pt x="28" y="24"/>
                      <a:pt x="28" y="25"/>
                    </a:cubicBezTo>
                    <a:cubicBezTo>
                      <a:pt x="28" y="27"/>
                      <a:pt x="27" y="28"/>
                      <a:pt x="25" y="28"/>
                    </a:cubicBezTo>
                    <a:cubicBezTo>
                      <a:pt x="24" y="28"/>
                      <a:pt x="22" y="27"/>
                      <a:pt x="22" y="25"/>
                    </a:cubicBezTo>
                    <a:close/>
                    <a:moveTo>
                      <a:pt x="25" y="15"/>
                    </a:moveTo>
                    <a:cubicBezTo>
                      <a:pt x="22" y="15"/>
                      <a:pt x="19" y="13"/>
                      <a:pt x="19" y="9"/>
                    </a:cubicBezTo>
                    <a:cubicBezTo>
                      <a:pt x="19" y="6"/>
                      <a:pt x="22" y="3"/>
                      <a:pt x="25" y="3"/>
                    </a:cubicBezTo>
                    <a:cubicBezTo>
                      <a:pt x="29" y="3"/>
                      <a:pt x="31" y="6"/>
                      <a:pt x="31" y="9"/>
                    </a:cubicBezTo>
                    <a:cubicBezTo>
                      <a:pt x="31" y="13"/>
                      <a:pt x="29" y="15"/>
                      <a:pt x="25" y="15"/>
                    </a:cubicBezTo>
                    <a:close/>
                    <a:moveTo>
                      <a:pt x="44" y="37"/>
                    </a:moveTo>
                    <a:cubicBezTo>
                      <a:pt x="43" y="39"/>
                      <a:pt x="39" y="40"/>
                      <a:pt x="36" y="39"/>
                    </a:cubicBezTo>
                    <a:cubicBezTo>
                      <a:pt x="33" y="37"/>
                      <a:pt x="32" y="33"/>
                      <a:pt x="34" y="30"/>
                    </a:cubicBezTo>
                    <a:cubicBezTo>
                      <a:pt x="35" y="28"/>
                      <a:pt x="39" y="27"/>
                      <a:pt x="42" y="28"/>
                    </a:cubicBezTo>
                    <a:cubicBezTo>
                      <a:pt x="45" y="30"/>
                      <a:pt x="46" y="34"/>
                      <a:pt x="44" y="37"/>
                    </a:cubicBezTo>
                    <a:close/>
                    <a:moveTo>
                      <a:pt x="44" y="14"/>
                    </a:moveTo>
                    <a:cubicBezTo>
                      <a:pt x="46" y="17"/>
                      <a:pt x="45" y="21"/>
                      <a:pt x="42" y="23"/>
                    </a:cubicBezTo>
                    <a:cubicBezTo>
                      <a:pt x="39" y="24"/>
                      <a:pt x="36" y="23"/>
                      <a:pt x="34" y="21"/>
                    </a:cubicBezTo>
                    <a:cubicBezTo>
                      <a:pt x="32" y="18"/>
                      <a:pt x="33" y="14"/>
                      <a:pt x="36" y="12"/>
                    </a:cubicBezTo>
                    <a:cubicBezTo>
                      <a:pt x="39" y="11"/>
                      <a:pt x="43" y="12"/>
                      <a:pt x="4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8" name="Freeform 669"/>
              <p:cNvSpPr>
                <a:spLocks noEditPoints="1"/>
              </p:cNvSpPr>
              <p:nvPr/>
            </p:nvSpPr>
            <p:spPr bwMode="auto">
              <a:xfrm>
                <a:off x="3726" y="2435"/>
                <a:ext cx="55" cy="55"/>
              </a:xfrm>
              <a:custGeom>
                <a:avLst/>
                <a:gdLst>
                  <a:gd name="T0" fmla="*/ 25 w 51"/>
                  <a:gd name="T1" fmla="*/ 0 h 51"/>
                  <a:gd name="T2" fmla="*/ 0 w 51"/>
                  <a:gd name="T3" fmla="*/ 25 h 51"/>
                  <a:gd name="T4" fmla="*/ 25 w 51"/>
                  <a:gd name="T5" fmla="*/ 51 h 51"/>
                  <a:gd name="T6" fmla="*/ 51 w 51"/>
                  <a:gd name="T7" fmla="*/ 25 h 51"/>
                  <a:gd name="T8" fmla="*/ 25 w 51"/>
                  <a:gd name="T9" fmla="*/ 0 h 51"/>
                  <a:gd name="T10" fmla="*/ 15 w 51"/>
                  <a:gd name="T11" fmla="*/ 38 h 51"/>
                  <a:gd name="T12" fmla="*/ 6 w 51"/>
                  <a:gd name="T13" fmla="*/ 36 h 51"/>
                  <a:gd name="T14" fmla="*/ 8 w 51"/>
                  <a:gd name="T15" fmla="*/ 28 h 51"/>
                  <a:gd name="T16" fmla="*/ 17 w 51"/>
                  <a:gd name="T17" fmla="*/ 30 h 51"/>
                  <a:gd name="T18" fmla="*/ 15 w 51"/>
                  <a:gd name="T19" fmla="*/ 38 h 51"/>
                  <a:gd name="T20" fmla="*/ 17 w 51"/>
                  <a:gd name="T21" fmla="*/ 20 h 51"/>
                  <a:gd name="T22" fmla="*/ 9 w 51"/>
                  <a:gd name="T23" fmla="*/ 22 h 51"/>
                  <a:gd name="T24" fmla="*/ 6 w 51"/>
                  <a:gd name="T25" fmla="*/ 14 h 51"/>
                  <a:gd name="T26" fmla="*/ 15 w 51"/>
                  <a:gd name="T27" fmla="*/ 12 h 51"/>
                  <a:gd name="T28" fmla="*/ 17 w 51"/>
                  <a:gd name="T29" fmla="*/ 20 h 51"/>
                  <a:gd name="T30" fmla="*/ 25 w 51"/>
                  <a:gd name="T31" fmla="*/ 47 h 51"/>
                  <a:gd name="T32" fmla="*/ 19 w 51"/>
                  <a:gd name="T33" fmla="*/ 41 h 51"/>
                  <a:gd name="T34" fmla="*/ 25 w 51"/>
                  <a:gd name="T35" fmla="*/ 35 h 51"/>
                  <a:gd name="T36" fmla="*/ 31 w 51"/>
                  <a:gd name="T37" fmla="*/ 41 h 51"/>
                  <a:gd name="T38" fmla="*/ 25 w 51"/>
                  <a:gd name="T39" fmla="*/ 47 h 51"/>
                  <a:gd name="T40" fmla="*/ 22 w 51"/>
                  <a:gd name="T41" fmla="*/ 25 h 51"/>
                  <a:gd name="T42" fmla="*/ 25 w 51"/>
                  <a:gd name="T43" fmla="*/ 22 h 51"/>
                  <a:gd name="T44" fmla="*/ 28 w 51"/>
                  <a:gd name="T45" fmla="*/ 25 h 51"/>
                  <a:gd name="T46" fmla="*/ 25 w 51"/>
                  <a:gd name="T47" fmla="*/ 28 h 51"/>
                  <a:gd name="T48" fmla="*/ 22 w 51"/>
                  <a:gd name="T49" fmla="*/ 25 h 51"/>
                  <a:gd name="T50" fmla="*/ 26 w 51"/>
                  <a:gd name="T51" fmla="*/ 15 h 51"/>
                  <a:gd name="T52" fmla="*/ 20 w 51"/>
                  <a:gd name="T53" fmla="*/ 9 h 51"/>
                  <a:gd name="T54" fmla="*/ 26 w 51"/>
                  <a:gd name="T55" fmla="*/ 3 h 51"/>
                  <a:gd name="T56" fmla="*/ 32 w 51"/>
                  <a:gd name="T57" fmla="*/ 9 h 51"/>
                  <a:gd name="T58" fmla="*/ 26 w 51"/>
                  <a:gd name="T59" fmla="*/ 15 h 51"/>
                  <a:gd name="T60" fmla="*/ 44 w 51"/>
                  <a:gd name="T61" fmla="*/ 37 h 51"/>
                  <a:gd name="T62" fmla="*/ 36 w 51"/>
                  <a:gd name="T63" fmla="*/ 39 h 51"/>
                  <a:gd name="T64" fmla="*/ 34 w 51"/>
                  <a:gd name="T65" fmla="*/ 30 h 51"/>
                  <a:gd name="T66" fmla="*/ 42 w 51"/>
                  <a:gd name="T67" fmla="*/ 28 h 51"/>
                  <a:gd name="T68" fmla="*/ 44 w 51"/>
                  <a:gd name="T69" fmla="*/ 37 h 51"/>
                  <a:gd name="T70" fmla="*/ 45 w 51"/>
                  <a:gd name="T71" fmla="*/ 14 h 51"/>
                  <a:gd name="T72" fmla="*/ 42 w 51"/>
                  <a:gd name="T73" fmla="*/ 23 h 51"/>
                  <a:gd name="T74" fmla="*/ 34 w 51"/>
                  <a:gd name="T75" fmla="*/ 21 h 51"/>
                  <a:gd name="T76" fmla="*/ 36 w 51"/>
                  <a:gd name="T77" fmla="*/ 12 h 51"/>
                  <a:gd name="T78" fmla="*/ 45 w 51"/>
                  <a:gd name="T79" fmla="*/ 1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1" h="51">
                    <a:moveTo>
                      <a:pt x="25" y="0"/>
                    </a:moveTo>
                    <a:cubicBezTo>
                      <a:pt x="11" y="0"/>
                      <a:pt x="0" y="11"/>
                      <a:pt x="0" y="25"/>
                    </a:cubicBezTo>
                    <a:cubicBezTo>
                      <a:pt x="0" y="39"/>
                      <a:pt x="11" y="51"/>
                      <a:pt x="25" y="51"/>
                    </a:cubicBezTo>
                    <a:cubicBezTo>
                      <a:pt x="39" y="51"/>
                      <a:pt x="51" y="39"/>
                      <a:pt x="51" y="25"/>
                    </a:cubicBezTo>
                    <a:cubicBezTo>
                      <a:pt x="51" y="11"/>
                      <a:pt x="39" y="0"/>
                      <a:pt x="25" y="0"/>
                    </a:cubicBezTo>
                    <a:close/>
                    <a:moveTo>
                      <a:pt x="15" y="38"/>
                    </a:moveTo>
                    <a:cubicBezTo>
                      <a:pt x="12" y="40"/>
                      <a:pt x="8" y="39"/>
                      <a:pt x="6" y="36"/>
                    </a:cubicBezTo>
                    <a:cubicBezTo>
                      <a:pt x="5" y="33"/>
                      <a:pt x="6" y="30"/>
                      <a:pt x="8" y="28"/>
                    </a:cubicBezTo>
                    <a:cubicBezTo>
                      <a:pt x="11" y="26"/>
                      <a:pt x="15" y="27"/>
                      <a:pt x="17" y="30"/>
                    </a:cubicBezTo>
                    <a:cubicBezTo>
                      <a:pt x="18" y="33"/>
                      <a:pt x="17" y="37"/>
                      <a:pt x="15" y="38"/>
                    </a:cubicBezTo>
                    <a:close/>
                    <a:moveTo>
                      <a:pt x="17" y="20"/>
                    </a:moveTo>
                    <a:cubicBezTo>
                      <a:pt x="15" y="23"/>
                      <a:pt x="12" y="24"/>
                      <a:pt x="9" y="22"/>
                    </a:cubicBezTo>
                    <a:cubicBezTo>
                      <a:pt x="6" y="21"/>
                      <a:pt x="5" y="17"/>
                      <a:pt x="6" y="14"/>
                    </a:cubicBezTo>
                    <a:cubicBezTo>
                      <a:pt x="8" y="11"/>
                      <a:pt x="12" y="10"/>
                      <a:pt x="15" y="12"/>
                    </a:cubicBezTo>
                    <a:cubicBezTo>
                      <a:pt x="18" y="14"/>
                      <a:pt x="19" y="17"/>
                      <a:pt x="17" y="20"/>
                    </a:cubicBezTo>
                    <a:close/>
                    <a:moveTo>
                      <a:pt x="25" y="47"/>
                    </a:moveTo>
                    <a:cubicBezTo>
                      <a:pt x="22" y="47"/>
                      <a:pt x="19" y="45"/>
                      <a:pt x="19" y="41"/>
                    </a:cubicBezTo>
                    <a:cubicBezTo>
                      <a:pt x="19" y="38"/>
                      <a:pt x="22" y="35"/>
                      <a:pt x="25" y="35"/>
                    </a:cubicBezTo>
                    <a:cubicBezTo>
                      <a:pt x="29" y="35"/>
                      <a:pt x="31" y="38"/>
                      <a:pt x="31" y="41"/>
                    </a:cubicBezTo>
                    <a:cubicBezTo>
                      <a:pt x="31" y="45"/>
                      <a:pt x="29" y="47"/>
                      <a:pt x="25" y="47"/>
                    </a:cubicBezTo>
                    <a:close/>
                    <a:moveTo>
                      <a:pt x="22" y="25"/>
                    </a:moveTo>
                    <a:cubicBezTo>
                      <a:pt x="22" y="24"/>
                      <a:pt x="24" y="22"/>
                      <a:pt x="25" y="22"/>
                    </a:cubicBezTo>
                    <a:cubicBezTo>
                      <a:pt x="27" y="22"/>
                      <a:pt x="28" y="24"/>
                      <a:pt x="28" y="25"/>
                    </a:cubicBezTo>
                    <a:cubicBezTo>
                      <a:pt x="28" y="27"/>
                      <a:pt x="27" y="28"/>
                      <a:pt x="25" y="28"/>
                    </a:cubicBezTo>
                    <a:cubicBezTo>
                      <a:pt x="24" y="28"/>
                      <a:pt x="22" y="27"/>
                      <a:pt x="22" y="25"/>
                    </a:cubicBezTo>
                    <a:close/>
                    <a:moveTo>
                      <a:pt x="26" y="15"/>
                    </a:moveTo>
                    <a:cubicBezTo>
                      <a:pt x="22" y="15"/>
                      <a:pt x="20" y="13"/>
                      <a:pt x="20" y="9"/>
                    </a:cubicBezTo>
                    <a:cubicBezTo>
                      <a:pt x="20" y="6"/>
                      <a:pt x="22" y="3"/>
                      <a:pt x="26" y="3"/>
                    </a:cubicBezTo>
                    <a:cubicBezTo>
                      <a:pt x="29" y="3"/>
                      <a:pt x="32" y="6"/>
                      <a:pt x="32" y="9"/>
                    </a:cubicBezTo>
                    <a:cubicBezTo>
                      <a:pt x="32" y="13"/>
                      <a:pt x="29" y="15"/>
                      <a:pt x="26" y="15"/>
                    </a:cubicBezTo>
                    <a:close/>
                    <a:moveTo>
                      <a:pt x="44" y="37"/>
                    </a:moveTo>
                    <a:cubicBezTo>
                      <a:pt x="43" y="39"/>
                      <a:pt x="39" y="40"/>
                      <a:pt x="36" y="39"/>
                    </a:cubicBezTo>
                    <a:cubicBezTo>
                      <a:pt x="33" y="37"/>
                      <a:pt x="32" y="33"/>
                      <a:pt x="34" y="30"/>
                    </a:cubicBezTo>
                    <a:cubicBezTo>
                      <a:pt x="36" y="28"/>
                      <a:pt x="39" y="27"/>
                      <a:pt x="42" y="28"/>
                    </a:cubicBezTo>
                    <a:cubicBezTo>
                      <a:pt x="45" y="30"/>
                      <a:pt x="46" y="34"/>
                      <a:pt x="44" y="37"/>
                    </a:cubicBezTo>
                    <a:close/>
                    <a:moveTo>
                      <a:pt x="45" y="14"/>
                    </a:moveTo>
                    <a:cubicBezTo>
                      <a:pt x="46" y="17"/>
                      <a:pt x="45" y="21"/>
                      <a:pt x="42" y="23"/>
                    </a:cubicBezTo>
                    <a:cubicBezTo>
                      <a:pt x="39" y="24"/>
                      <a:pt x="36" y="23"/>
                      <a:pt x="34" y="21"/>
                    </a:cubicBezTo>
                    <a:cubicBezTo>
                      <a:pt x="32" y="18"/>
                      <a:pt x="33" y="14"/>
                      <a:pt x="36" y="12"/>
                    </a:cubicBezTo>
                    <a:cubicBezTo>
                      <a:pt x="39" y="11"/>
                      <a:pt x="43" y="12"/>
                      <a:pt x="4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9" name="Freeform 670"/>
              <p:cNvSpPr>
                <a:spLocks noEditPoints="1"/>
              </p:cNvSpPr>
              <p:nvPr/>
            </p:nvSpPr>
            <p:spPr bwMode="auto">
              <a:xfrm>
                <a:off x="3229" y="2213"/>
                <a:ext cx="103" cy="124"/>
              </a:xfrm>
              <a:custGeom>
                <a:avLst/>
                <a:gdLst>
                  <a:gd name="T0" fmla="*/ 0 w 103"/>
                  <a:gd name="T1" fmla="*/ 124 h 124"/>
                  <a:gd name="T2" fmla="*/ 103 w 103"/>
                  <a:gd name="T3" fmla="*/ 17 h 124"/>
                  <a:gd name="T4" fmla="*/ 0 w 103"/>
                  <a:gd name="T5" fmla="*/ 0 h 124"/>
                  <a:gd name="T6" fmla="*/ 5 w 103"/>
                  <a:gd name="T7" fmla="*/ 115 h 124"/>
                  <a:gd name="T8" fmla="*/ 16 w 103"/>
                  <a:gd name="T9" fmla="*/ 106 h 124"/>
                  <a:gd name="T10" fmla="*/ 16 w 103"/>
                  <a:gd name="T11" fmla="*/ 97 h 124"/>
                  <a:gd name="T12" fmla="*/ 5 w 103"/>
                  <a:gd name="T13" fmla="*/ 89 h 124"/>
                  <a:gd name="T14" fmla="*/ 16 w 103"/>
                  <a:gd name="T15" fmla="*/ 97 h 124"/>
                  <a:gd name="T16" fmla="*/ 5 w 103"/>
                  <a:gd name="T17" fmla="*/ 79 h 124"/>
                  <a:gd name="T18" fmla="*/ 16 w 103"/>
                  <a:gd name="T19" fmla="*/ 70 h 124"/>
                  <a:gd name="T20" fmla="*/ 16 w 103"/>
                  <a:gd name="T21" fmla="*/ 61 h 124"/>
                  <a:gd name="T22" fmla="*/ 5 w 103"/>
                  <a:gd name="T23" fmla="*/ 53 h 124"/>
                  <a:gd name="T24" fmla="*/ 16 w 103"/>
                  <a:gd name="T25" fmla="*/ 61 h 124"/>
                  <a:gd name="T26" fmla="*/ 5 w 103"/>
                  <a:gd name="T27" fmla="*/ 43 h 124"/>
                  <a:gd name="T28" fmla="*/ 16 w 103"/>
                  <a:gd name="T29" fmla="*/ 34 h 124"/>
                  <a:gd name="T30" fmla="*/ 16 w 103"/>
                  <a:gd name="T31" fmla="*/ 25 h 124"/>
                  <a:gd name="T32" fmla="*/ 5 w 103"/>
                  <a:gd name="T33" fmla="*/ 17 h 124"/>
                  <a:gd name="T34" fmla="*/ 16 w 103"/>
                  <a:gd name="T35" fmla="*/ 25 h 124"/>
                  <a:gd name="T36" fmla="*/ 33 w 103"/>
                  <a:gd name="T37" fmla="*/ 40 h 124"/>
                  <a:gd name="T38" fmla="*/ 33 w 103"/>
                  <a:gd name="T39" fmla="*/ 83 h 124"/>
                  <a:gd name="T40" fmla="*/ 99 w 103"/>
                  <a:gd name="T41" fmla="*/ 17 h 124"/>
                  <a:gd name="T42" fmla="*/ 88 w 103"/>
                  <a:gd name="T43" fmla="*/ 25 h 124"/>
                  <a:gd name="T44" fmla="*/ 88 w 103"/>
                  <a:gd name="T45" fmla="*/ 34 h 124"/>
                  <a:gd name="T46" fmla="*/ 99 w 103"/>
                  <a:gd name="T47" fmla="*/ 43 h 124"/>
                  <a:gd name="T48" fmla="*/ 88 w 103"/>
                  <a:gd name="T49" fmla="*/ 34 h 124"/>
                  <a:gd name="T50" fmla="*/ 99 w 103"/>
                  <a:gd name="T51" fmla="*/ 53 h 124"/>
                  <a:gd name="T52" fmla="*/ 88 w 103"/>
                  <a:gd name="T53" fmla="*/ 61 h 124"/>
                  <a:gd name="T54" fmla="*/ 88 w 103"/>
                  <a:gd name="T55" fmla="*/ 70 h 124"/>
                  <a:gd name="T56" fmla="*/ 99 w 103"/>
                  <a:gd name="T57" fmla="*/ 79 h 124"/>
                  <a:gd name="T58" fmla="*/ 88 w 103"/>
                  <a:gd name="T59" fmla="*/ 70 h 124"/>
                  <a:gd name="T60" fmla="*/ 99 w 103"/>
                  <a:gd name="T61" fmla="*/ 89 h 124"/>
                  <a:gd name="T62" fmla="*/ 88 w 103"/>
                  <a:gd name="T63" fmla="*/ 97 h 124"/>
                  <a:gd name="T64" fmla="*/ 88 w 103"/>
                  <a:gd name="T65" fmla="*/ 106 h 124"/>
                  <a:gd name="T66" fmla="*/ 99 w 103"/>
                  <a:gd name="T67" fmla="*/ 115 h 124"/>
                  <a:gd name="T68" fmla="*/ 88 w 103"/>
                  <a:gd name="T69" fmla="*/ 10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3" h="124">
                    <a:moveTo>
                      <a:pt x="0" y="0"/>
                    </a:moveTo>
                    <a:lnTo>
                      <a:pt x="0" y="124"/>
                    </a:lnTo>
                    <a:lnTo>
                      <a:pt x="103" y="124"/>
                    </a:lnTo>
                    <a:lnTo>
                      <a:pt x="103" y="17"/>
                    </a:lnTo>
                    <a:lnTo>
                      <a:pt x="86" y="0"/>
                    </a:lnTo>
                    <a:lnTo>
                      <a:pt x="0" y="0"/>
                    </a:lnTo>
                    <a:close/>
                    <a:moveTo>
                      <a:pt x="16" y="115"/>
                    </a:moveTo>
                    <a:lnTo>
                      <a:pt x="5" y="115"/>
                    </a:lnTo>
                    <a:lnTo>
                      <a:pt x="5" y="106"/>
                    </a:lnTo>
                    <a:lnTo>
                      <a:pt x="16" y="106"/>
                    </a:lnTo>
                    <a:lnTo>
                      <a:pt x="16" y="115"/>
                    </a:lnTo>
                    <a:close/>
                    <a:moveTo>
                      <a:pt x="16" y="97"/>
                    </a:moveTo>
                    <a:lnTo>
                      <a:pt x="5" y="97"/>
                    </a:lnTo>
                    <a:lnTo>
                      <a:pt x="5" y="89"/>
                    </a:lnTo>
                    <a:lnTo>
                      <a:pt x="16" y="89"/>
                    </a:lnTo>
                    <a:lnTo>
                      <a:pt x="16" y="97"/>
                    </a:lnTo>
                    <a:close/>
                    <a:moveTo>
                      <a:pt x="16" y="79"/>
                    </a:moveTo>
                    <a:lnTo>
                      <a:pt x="5" y="79"/>
                    </a:lnTo>
                    <a:lnTo>
                      <a:pt x="5" y="70"/>
                    </a:lnTo>
                    <a:lnTo>
                      <a:pt x="16" y="70"/>
                    </a:lnTo>
                    <a:lnTo>
                      <a:pt x="16" y="79"/>
                    </a:lnTo>
                    <a:close/>
                    <a:moveTo>
                      <a:pt x="16" y="61"/>
                    </a:moveTo>
                    <a:lnTo>
                      <a:pt x="5" y="61"/>
                    </a:lnTo>
                    <a:lnTo>
                      <a:pt x="5" y="53"/>
                    </a:lnTo>
                    <a:lnTo>
                      <a:pt x="16" y="53"/>
                    </a:lnTo>
                    <a:lnTo>
                      <a:pt x="16" y="61"/>
                    </a:lnTo>
                    <a:close/>
                    <a:moveTo>
                      <a:pt x="16" y="43"/>
                    </a:moveTo>
                    <a:lnTo>
                      <a:pt x="5" y="43"/>
                    </a:lnTo>
                    <a:lnTo>
                      <a:pt x="5" y="34"/>
                    </a:lnTo>
                    <a:lnTo>
                      <a:pt x="16" y="34"/>
                    </a:lnTo>
                    <a:lnTo>
                      <a:pt x="16" y="43"/>
                    </a:lnTo>
                    <a:close/>
                    <a:moveTo>
                      <a:pt x="16" y="25"/>
                    </a:moveTo>
                    <a:lnTo>
                      <a:pt x="5" y="25"/>
                    </a:lnTo>
                    <a:lnTo>
                      <a:pt x="5" y="17"/>
                    </a:lnTo>
                    <a:lnTo>
                      <a:pt x="16" y="17"/>
                    </a:lnTo>
                    <a:lnTo>
                      <a:pt x="16" y="25"/>
                    </a:lnTo>
                    <a:close/>
                    <a:moveTo>
                      <a:pt x="33" y="83"/>
                    </a:moveTo>
                    <a:lnTo>
                      <a:pt x="33" y="40"/>
                    </a:lnTo>
                    <a:lnTo>
                      <a:pt x="74" y="61"/>
                    </a:lnTo>
                    <a:lnTo>
                      <a:pt x="33" y="83"/>
                    </a:lnTo>
                    <a:close/>
                    <a:moveTo>
                      <a:pt x="88" y="17"/>
                    </a:moveTo>
                    <a:lnTo>
                      <a:pt x="99" y="17"/>
                    </a:lnTo>
                    <a:lnTo>
                      <a:pt x="99" y="25"/>
                    </a:lnTo>
                    <a:lnTo>
                      <a:pt x="88" y="25"/>
                    </a:lnTo>
                    <a:lnTo>
                      <a:pt x="88" y="17"/>
                    </a:lnTo>
                    <a:close/>
                    <a:moveTo>
                      <a:pt x="88" y="34"/>
                    </a:moveTo>
                    <a:lnTo>
                      <a:pt x="99" y="34"/>
                    </a:lnTo>
                    <a:lnTo>
                      <a:pt x="99" y="43"/>
                    </a:lnTo>
                    <a:lnTo>
                      <a:pt x="88" y="43"/>
                    </a:lnTo>
                    <a:lnTo>
                      <a:pt x="88" y="34"/>
                    </a:lnTo>
                    <a:close/>
                    <a:moveTo>
                      <a:pt x="88" y="53"/>
                    </a:moveTo>
                    <a:lnTo>
                      <a:pt x="99" y="53"/>
                    </a:lnTo>
                    <a:lnTo>
                      <a:pt x="99" y="61"/>
                    </a:lnTo>
                    <a:lnTo>
                      <a:pt x="88" y="61"/>
                    </a:lnTo>
                    <a:lnTo>
                      <a:pt x="88" y="53"/>
                    </a:lnTo>
                    <a:close/>
                    <a:moveTo>
                      <a:pt x="88" y="70"/>
                    </a:moveTo>
                    <a:lnTo>
                      <a:pt x="99" y="70"/>
                    </a:lnTo>
                    <a:lnTo>
                      <a:pt x="99" y="79"/>
                    </a:lnTo>
                    <a:lnTo>
                      <a:pt x="88" y="79"/>
                    </a:lnTo>
                    <a:lnTo>
                      <a:pt x="88" y="70"/>
                    </a:lnTo>
                    <a:close/>
                    <a:moveTo>
                      <a:pt x="88" y="89"/>
                    </a:moveTo>
                    <a:lnTo>
                      <a:pt x="99" y="89"/>
                    </a:lnTo>
                    <a:lnTo>
                      <a:pt x="99" y="97"/>
                    </a:lnTo>
                    <a:lnTo>
                      <a:pt x="88" y="97"/>
                    </a:lnTo>
                    <a:lnTo>
                      <a:pt x="88" y="89"/>
                    </a:lnTo>
                    <a:close/>
                    <a:moveTo>
                      <a:pt x="88" y="106"/>
                    </a:moveTo>
                    <a:lnTo>
                      <a:pt x="99" y="106"/>
                    </a:lnTo>
                    <a:lnTo>
                      <a:pt x="99" y="115"/>
                    </a:lnTo>
                    <a:lnTo>
                      <a:pt x="88" y="115"/>
                    </a:lnTo>
                    <a:lnTo>
                      <a:pt x="88" y="1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0" name="Freeform 671"/>
              <p:cNvSpPr>
                <a:spLocks noEditPoints="1"/>
              </p:cNvSpPr>
              <p:nvPr/>
            </p:nvSpPr>
            <p:spPr bwMode="auto">
              <a:xfrm>
                <a:off x="3430" y="2869"/>
                <a:ext cx="144" cy="136"/>
              </a:xfrm>
              <a:custGeom>
                <a:avLst/>
                <a:gdLst>
                  <a:gd name="T0" fmla="*/ 46 w 132"/>
                  <a:gd name="T1" fmla="*/ 41 h 125"/>
                  <a:gd name="T2" fmla="*/ 26 w 132"/>
                  <a:gd name="T3" fmla="*/ 125 h 125"/>
                  <a:gd name="T4" fmla="*/ 99 w 132"/>
                  <a:gd name="T5" fmla="*/ 80 h 125"/>
                  <a:gd name="T6" fmla="*/ 44 w 132"/>
                  <a:gd name="T7" fmla="*/ 65 h 125"/>
                  <a:gd name="T8" fmla="*/ 40 w 132"/>
                  <a:gd name="T9" fmla="*/ 55 h 125"/>
                  <a:gd name="T10" fmla="*/ 39 w 132"/>
                  <a:gd name="T11" fmla="*/ 58 h 125"/>
                  <a:gd name="T12" fmla="*/ 39 w 132"/>
                  <a:gd name="T13" fmla="*/ 61 h 125"/>
                  <a:gd name="T14" fmla="*/ 35 w 132"/>
                  <a:gd name="T15" fmla="*/ 56 h 125"/>
                  <a:gd name="T16" fmla="*/ 43 w 132"/>
                  <a:gd name="T17" fmla="*/ 52 h 125"/>
                  <a:gd name="T18" fmla="*/ 52 w 132"/>
                  <a:gd name="T19" fmla="*/ 64 h 125"/>
                  <a:gd name="T20" fmla="*/ 46 w 132"/>
                  <a:gd name="T21" fmla="*/ 61 h 125"/>
                  <a:gd name="T22" fmla="*/ 50 w 132"/>
                  <a:gd name="T23" fmla="*/ 60 h 125"/>
                  <a:gd name="T24" fmla="*/ 51 w 132"/>
                  <a:gd name="T25" fmla="*/ 60 h 125"/>
                  <a:gd name="T26" fmla="*/ 55 w 132"/>
                  <a:gd name="T27" fmla="*/ 60 h 125"/>
                  <a:gd name="T28" fmla="*/ 56 w 132"/>
                  <a:gd name="T29" fmla="*/ 60 h 125"/>
                  <a:gd name="T30" fmla="*/ 60 w 132"/>
                  <a:gd name="T31" fmla="*/ 61 h 125"/>
                  <a:gd name="T32" fmla="*/ 53 w 132"/>
                  <a:gd name="T33" fmla="*/ 63 h 125"/>
                  <a:gd name="T34" fmla="*/ 56 w 132"/>
                  <a:gd name="T35" fmla="*/ 89 h 125"/>
                  <a:gd name="T36" fmla="*/ 56 w 132"/>
                  <a:gd name="T37" fmla="*/ 72 h 125"/>
                  <a:gd name="T38" fmla="*/ 56 w 132"/>
                  <a:gd name="T39" fmla="*/ 71 h 125"/>
                  <a:gd name="T40" fmla="*/ 61 w 132"/>
                  <a:gd name="T41" fmla="*/ 89 h 125"/>
                  <a:gd name="T42" fmla="*/ 67 w 132"/>
                  <a:gd name="T43" fmla="*/ 51 h 125"/>
                  <a:gd name="T44" fmla="*/ 72 w 132"/>
                  <a:gd name="T45" fmla="*/ 65 h 125"/>
                  <a:gd name="T46" fmla="*/ 67 w 132"/>
                  <a:gd name="T47" fmla="*/ 55 h 125"/>
                  <a:gd name="T48" fmla="*/ 66 w 132"/>
                  <a:gd name="T49" fmla="*/ 58 h 125"/>
                  <a:gd name="T50" fmla="*/ 66 w 132"/>
                  <a:gd name="T51" fmla="*/ 61 h 125"/>
                  <a:gd name="T52" fmla="*/ 62 w 132"/>
                  <a:gd name="T53" fmla="*/ 56 h 125"/>
                  <a:gd name="T54" fmla="*/ 69 w 132"/>
                  <a:gd name="T55" fmla="*/ 83 h 125"/>
                  <a:gd name="T56" fmla="*/ 69 w 132"/>
                  <a:gd name="T57" fmla="*/ 84 h 125"/>
                  <a:gd name="T58" fmla="*/ 66 w 132"/>
                  <a:gd name="T59" fmla="*/ 89 h 125"/>
                  <a:gd name="T60" fmla="*/ 66 w 132"/>
                  <a:gd name="T61" fmla="*/ 87 h 125"/>
                  <a:gd name="T62" fmla="*/ 66 w 132"/>
                  <a:gd name="T63" fmla="*/ 85 h 125"/>
                  <a:gd name="T64" fmla="*/ 69 w 132"/>
                  <a:gd name="T65" fmla="*/ 80 h 125"/>
                  <a:gd name="T66" fmla="*/ 77 w 132"/>
                  <a:gd name="T67" fmla="*/ 83 h 125"/>
                  <a:gd name="T68" fmla="*/ 72 w 132"/>
                  <a:gd name="T69" fmla="*/ 89 h 125"/>
                  <a:gd name="T70" fmla="*/ 70 w 132"/>
                  <a:gd name="T71" fmla="*/ 80 h 125"/>
                  <a:gd name="T72" fmla="*/ 80 w 132"/>
                  <a:gd name="T73" fmla="*/ 65 h 125"/>
                  <a:gd name="T74" fmla="*/ 79 w 132"/>
                  <a:gd name="T75" fmla="*/ 57 h 125"/>
                  <a:gd name="T76" fmla="*/ 78 w 132"/>
                  <a:gd name="T77" fmla="*/ 55 h 125"/>
                  <a:gd name="T78" fmla="*/ 74 w 132"/>
                  <a:gd name="T79" fmla="*/ 52 h 125"/>
                  <a:gd name="T80" fmla="*/ 84 w 132"/>
                  <a:gd name="T81" fmla="*/ 56 h 125"/>
                  <a:gd name="T82" fmla="*/ 80 w 132"/>
                  <a:gd name="T83" fmla="*/ 65 h 125"/>
                  <a:gd name="T84" fmla="*/ 90 w 132"/>
                  <a:gd name="T85" fmla="*/ 65 h 125"/>
                  <a:gd name="T86" fmla="*/ 94 w 132"/>
                  <a:gd name="T87" fmla="*/ 58 h 125"/>
                  <a:gd name="T88" fmla="*/ 89 w 132"/>
                  <a:gd name="T89" fmla="*/ 65 h 125"/>
                  <a:gd name="T90" fmla="*/ 91 w 132"/>
                  <a:gd name="T91" fmla="*/ 52 h 125"/>
                  <a:gd name="T92" fmla="*/ 96 w 132"/>
                  <a:gd name="T93" fmla="*/ 6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2" h="125">
                    <a:moveTo>
                      <a:pt x="87" y="41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66" y="104"/>
                      <a:pt x="66" y="104"/>
                      <a:pt x="66" y="104"/>
                    </a:cubicBezTo>
                    <a:cubicBezTo>
                      <a:pt x="107" y="125"/>
                      <a:pt x="107" y="125"/>
                      <a:pt x="107" y="125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132" y="48"/>
                      <a:pt x="132" y="48"/>
                      <a:pt x="132" y="48"/>
                    </a:cubicBezTo>
                    <a:lnTo>
                      <a:pt x="87" y="41"/>
                    </a:lnTo>
                    <a:close/>
                    <a:moveTo>
                      <a:pt x="44" y="65"/>
                    </a:moveTo>
                    <a:cubicBezTo>
                      <a:pt x="40" y="65"/>
                      <a:pt x="40" y="65"/>
                      <a:pt x="40" y="65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5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55"/>
                      <a:pt x="39" y="56"/>
                      <a:pt x="39" y="56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35" y="55"/>
                      <a:pt x="35" y="53"/>
                      <a:pt x="36" y="53"/>
                    </a:cubicBezTo>
                    <a:cubicBezTo>
                      <a:pt x="37" y="52"/>
                      <a:pt x="38" y="51"/>
                      <a:pt x="40" y="51"/>
                    </a:cubicBezTo>
                    <a:cubicBezTo>
                      <a:pt x="41" y="51"/>
                      <a:pt x="42" y="52"/>
                      <a:pt x="43" y="52"/>
                    </a:cubicBezTo>
                    <a:cubicBezTo>
                      <a:pt x="44" y="53"/>
                      <a:pt x="44" y="54"/>
                      <a:pt x="44" y="56"/>
                    </a:cubicBezTo>
                    <a:lnTo>
                      <a:pt x="44" y="65"/>
                    </a:lnTo>
                    <a:close/>
                    <a:moveTo>
                      <a:pt x="52" y="64"/>
                    </a:moveTo>
                    <a:cubicBezTo>
                      <a:pt x="51" y="65"/>
                      <a:pt x="51" y="65"/>
                      <a:pt x="50" y="65"/>
                    </a:cubicBezTo>
                    <a:cubicBezTo>
                      <a:pt x="49" y="65"/>
                      <a:pt x="48" y="65"/>
                      <a:pt x="47" y="64"/>
                    </a:cubicBezTo>
                    <a:cubicBezTo>
                      <a:pt x="47" y="63"/>
                      <a:pt x="46" y="62"/>
                      <a:pt x="46" y="61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0" y="60"/>
                      <a:pt x="50" y="61"/>
                      <a:pt x="50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0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60"/>
                      <a:pt x="55" y="60"/>
                      <a:pt x="55" y="60"/>
                    </a:cubicBezTo>
                    <a:cubicBezTo>
                      <a:pt x="55" y="60"/>
                      <a:pt x="55" y="61"/>
                      <a:pt x="55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0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0" y="63"/>
                      <a:pt x="59" y="64"/>
                    </a:cubicBezTo>
                    <a:cubicBezTo>
                      <a:pt x="58" y="65"/>
                      <a:pt x="57" y="65"/>
                      <a:pt x="56" y="65"/>
                    </a:cubicBezTo>
                    <a:cubicBezTo>
                      <a:pt x="55" y="65"/>
                      <a:pt x="54" y="64"/>
                      <a:pt x="53" y="63"/>
                    </a:cubicBezTo>
                    <a:cubicBezTo>
                      <a:pt x="53" y="64"/>
                      <a:pt x="52" y="64"/>
                      <a:pt x="52" y="64"/>
                    </a:cubicBezTo>
                    <a:close/>
                    <a:moveTo>
                      <a:pt x="61" y="89"/>
                    </a:moveTo>
                    <a:cubicBezTo>
                      <a:pt x="56" y="89"/>
                      <a:pt x="56" y="89"/>
                      <a:pt x="56" y="89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61" y="71"/>
                      <a:pt x="61" y="71"/>
                      <a:pt x="61" y="71"/>
                    </a:cubicBezTo>
                    <a:lnTo>
                      <a:pt x="61" y="89"/>
                    </a:lnTo>
                    <a:close/>
                    <a:moveTo>
                      <a:pt x="62" y="56"/>
                    </a:moveTo>
                    <a:cubicBezTo>
                      <a:pt x="62" y="55"/>
                      <a:pt x="63" y="53"/>
                      <a:pt x="63" y="53"/>
                    </a:cubicBezTo>
                    <a:cubicBezTo>
                      <a:pt x="64" y="52"/>
                      <a:pt x="65" y="51"/>
                      <a:pt x="67" y="51"/>
                    </a:cubicBezTo>
                    <a:cubicBezTo>
                      <a:pt x="69" y="51"/>
                      <a:pt x="70" y="52"/>
                      <a:pt x="70" y="52"/>
                    </a:cubicBezTo>
                    <a:cubicBezTo>
                      <a:pt x="71" y="53"/>
                      <a:pt x="72" y="54"/>
                      <a:pt x="72" y="56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68" y="65"/>
                      <a:pt x="68" y="65"/>
                      <a:pt x="68" y="65"/>
                    </a:cubicBezTo>
                    <a:cubicBezTo>
                      <a:pt x="68" y="56"/>
                      <a:pt x="68" y="56"/>
                      <a:pt x="68" y="56"/>
                    </a:cubicBezTo>
                    <a:cubicBezTo>
                      <a:pt x="68" y="56"/>
                      <a:pt x="68" y="56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6" y="55"/>
                      <a:pt x="66" y="56"/>
                      <a:pt x="66" y="56"/>
                    </a:cubicBezTo>
                    <a:cubicBezTo>
                      <a:pt x="66" y="58"/>
                      <a:pt x="66" y="58"/>
                      <a:pt x="66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2" y="65"/>
                      <a:pt x="62" y="65"/>
                      <a:pt x="62" y="65"/>
                    </a:cubicBezTo>
                    <a:lnTo>
                      <a:pt x="62" y="56"/>
                    </a:lnTo>
                    <a:close/>
                    <a:moveTo>
                      <a:pt x="70" y="82"/>
                    </a:move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69" y="85"/>
                      <a:pt x="69" y="85"/>
                      <a:pt x="69" y="86"/>
                    </a:cubicBezTo>
                    <a:cubicBezTo>
                      <a:pt x="69" y="87"/>
                      <a:pt x="69" y="88"/>
                      <a:pt x="69" y="88"/>
                    </a:cubicBezTo>
                    <a:cubicBezTo>
                      <a:pt x="68" y="89"/>
                      <a:pt x="67" y="89"/>
                      <a:pt x="66" y="89"/>
                    </a:cubicBezTo>
                    <a:cubicBezTo>
                      <a:pt x="66" y="89"/>
                      <a:pt x="65" y="89"/>
                      <a:pt x="65" y="89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66" y="86"/>
                      <a:pt x="66" y="85"/>
                      <a:pt x="66" y="85"/>
                    </a:cubicBezTo>
                    <a:cubicBezTo>
                      <a:pt x="66" y="84"/>
                      <a:pt x="65" y="84"/>
                      <a:pt x="65" y="83"/>
                    </a:cubicBezTo>
                    <a:cubicBezTo>
                      <a:pt x="65" y="82"/>
                      <a:pt x="66" y="81"/>
                      <a:pt x="66" y="81"/>
                    </a:cubicBezTo>
                    <a:cubicBezTo>
                      <a:pt x="67" y="80"/>
                      <a:pt x="68" y="80"/>
                      <a:pt x="69" y="80"/>
                    </a:cubicBezTo>
                    <a:cubicBezTo>
                      <a:pt x="69" y="80"/>
                      <a:pt x="69" y="80"/>
                      <a:pt x="70" y="80"/>
                    </a:cubicBezTo>
                    <a:lnTo>
                      <a:pt x="70" y="82"/>
                    </a:lnTo>
                    <a:close/>
                    <a:moveTo>
                      <a:pt x="77" y="83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9"/>
                      <a:pt x="75" y="89"/>
                      <a:pt x="75" y="89"/>
                    </a:cubicBezTo>
                    <a:cubicBezTo>
                      <a:pt x="72" y="89"/>
                      <a:pt x="72" y="89"/>
                      <a:pt x="72" y="89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7" y="80"/>
                      <a:pt x="77" y="80"/>
                      <a:pt x="77" y="80"/>
                    </a:cubicBezTo>
                    <a:lnTo>
                      <a:pt x="77" y="83"/>
                    </a:lnTo>
                    <a:close/>
                    <a:moveTo>
                      <a:pt x="80" y="65"/>
                    </a:move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9" y="57"/>
                      <a:pt x="79" y="57"/>
                      <a:pt x="79" y="57"/>
                    </a:cubicBezTo>
                    <a:cubicBezTo>
                      <a:pt x="79" y="57"/>
                      <a:pt x="80" y="57"/>
                      <a:pt x="80" y="56"/>
                    </a:cubicBezTo>
                    <a:cubicBezTo>
                      <a:pt x="80" y="55"/>
                      <a:pt x="79" y="55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52"/>
                      <a:pt x="74" y="52"/>
                      <a:pt x="74" y="52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80" y="52"/>
                      <a:pt x="82" y="52"/>
                      <a:pt x="82" y="53"/>
                    </a:cubicBezTo>
                    <a:cubicBezTo>
                      <a:pt x="83" y="54"/>
                      <a:pt x="84" y="55"/>
                      <a:pt x="84" y="56"/>
                    </a:cubicBezTo>
                    <a:cubicBezTo>
                      <a:pt x="84" y="57"/>
                      <a:pt x="83" y="58"/>
                      <a:pt x="82" y="59"/>
                    </a:cubicBezTo>
                    <a:cubicBezTo>
                      <a:pt x="84" y="65"/>
                      <a:pt x="84" y="65"/>
                      <a:pt x="84" y="65"/>
                    </a:cubicBezTo>
                    <a:lnTo>
                      <a:pt x="80" y="65"/>
                    </a:lnTo>
                    <a:close/>
                    <a:moveTo>
                      <a:pt x="96" y="63"/>
                    </a:moveTo>
                    <a:cubicBezTo>
                      <a:pt x="95" y="64"/>
                      <a:pt x="93" y="65"/>
                      <a:pt x="91" y="65"/>
                    </a:cubicBezTo>
                    <a:cubicBezTo>
                      <a:pt x="91" y="65"/>
                      <a:pt x="91" y="65"/>
                      <a:pt x="90" y="65"/>
                    </a:cubicBezTo>
                    <a:cubicBezTo>
                      <a:pt x="90" y="61"/>
                      <a:pt x="90" y="61"/>
                      <a:pt x="90" y="61"/>
                    </a:cubicBezTo>
                    <a:cubicBezTo>
                      <a:pt x="91" y="61"/>
                      <a:pt x="91" y="61"/>
                      <a:pt x="91" y="61"/>
                    </a:cubicBezTo>
                    <a:cubicBezTo>
                      <a:pt x="93" y="61"/>
                      <a:pt x="94" y="60"/>
                      <a:pt x="94" y="58"/>
                    </a:cubicBezTo>
                    <a:cubicBezTo>
                      <a:pt x="94" y="56"/>
                      <a:pt x="93" y="55"/>
                      <a:pt x="91" y="55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86" y="65"/>
                      <a:pt x="86" y="65"/>
                      <a:pt x="86" y="65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3" y="52"/>
                      <a:pt x="95" y="52"/>
                      <a:pt x="96" y="53"/>
                    </a:cubicBezTo>
                    <a:cubicBezTo>
                      <a:pt x="97" y="54"/>
                      <a:pt x="98" y="56"/>
                      <a:pt x="98" y="58"/>
                    </a:cubicBezTo>
                    <a:cubicBezTo>
                      <a:pt x="98" y="60"/>
                      <a:pt x="97" y="62"/>
                      <a:pt x="96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1" name="Freeform 672"/>
              <p:cNvSpPr>
                <a:spLocks/>
              </p:cNvSpPr>
              <p:nvPr/>
            </p:nvSpPr>
            <p:spPr bwMode="auto">
              <a:xfrm>
                <a:off x="3697" y="2876"/>
                <a:ext cx="58" cy="36"/>
              </a:xfrm>
              <a:custGeom>
                <a:avLst/>
                <a:gdLst>
                  <a:gd name="T0" fmla="*/ 58 w 58"/>
                  <a:gd name="T1" fmla="*/ 6 h 36"/>
                  <a:gd name="T2" fmla="*/ 49 w 58"/>
                  <a:gd name="T3" fmla="*/ 0 h 36"/>
                  <a:gd name="T4" fmla="*/ 9 w 58"/>
                  <a:gd name="T5" fmla="*/ 0 h 36"/>
                  <a:gd name="T6" fmla="*/ 0 w 58"/>
                  <a:gd name="T7" fmla="*/ 6 h 36"/>
                  <a:gd name="T8" fmla="*/ 0 w 58"/>
                  <a:gd name="T9" fmla="*/ 6 h 36"/>
                  <a:gd name="T10" fmla="*/ 0 w 58"/>
                  <a:gd name="T11" fmla="*/ 7 h 36"/>
                  <a:gd name="T12" fmla="*/ 0 w 58"/>
                  <a:gd name="T13" fmla="*/ 7 h 36"/>
                  <a:gd name="T14" fmla="*/ 0 w 58"/>
                  <a:gd name="T15" fmla="*/ 7 h 36"/>
                  <a:gd name="T16" fmla="*/ 9 w 58"/>
                  <a:gd name="T17" fmla="*/ 36 h 36"/>
                  <a:gd name="T18" fmla="*/ 49 w 58"/>
                  <a:gd name="T19" fmla="*/ 36 h 36"/>
                  <a:gd name="T20" fmla="*/ 58 w 58"/>
                  <a:gd name="T21" fmla="*/ 7 h 36"/>
                  <a:gd name="T22" fmla="*/ 58 w 58"/>
                  <a:gd name="T23" fmla="*/ 7 h 36"/>
                  <a:gd name="T24" fmla="*/ 58 w 58"/>
                  <a:gd name="T25" fmla="*/ 7 h 36"/>
                  <a:gd name="T26" fmla="*/ 58 w 58"/>
                  <a:gd name="T27" fmla="*/ 6 h 36"/>
                  <a:gd name="T28" fmla="*/ 58 w 58"/>
                  <a:gd name="T29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36">
                    <a:moveTo>
                      <a:pt x="58" y="6"/>
                    </a:moveTo>
                    <a:lnTo>
                      <a:pt x="49" y="0"/>
                    </a:lnTo>
                    <a:lnTo>
                      <a:pt x="9" y="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9" y="36"/>
                    </a:lnTo>
                    <a:lnTo>
                      <a:pt x="49" y="36"/>
                    </a:lnTo>
                    <a:lnTo>
                      <a:pt x="58" y="7"/>
                    </a:lnTo>
                    <a:lnTo>
                      <a:pt x="58" y="7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2" name="Freeform 673"/>
              <p:cNvSpPr>
                <a:spLocks/>
              </p:cNvSpPr>
              <p:nvPr/>
            </p:nvSpPr>
            <p:spPr bwMode="auto">
              <a:xfrm>
                <a:off x="3697" y="2966"/>
                <a:ext cx="58" cy="37"/>
              </a:xfrm>
              <a:custGeom>
                <a:avLst/>
                <a:gdLst>
                  <a:gd name="T0" fmla="*/ 58 w 58"/>
                  <a:gd name="T1" fmla="*/ 30 h 37"/>
                  <a:gd name="T2" fmla="*/ 49 w 58"/>
                  <a:gd name="T3" fmla="*/ 0 h 37"/>
                  <a:gd name="T4" fmla="*/ 9 w 58"/>
                  <a:gd name="T5" fmla="*/ 0 h 37"/>
                  <a:gd name="T6" fmla="*/ 0 w 58"/>
                  <a:gd name="T7" fmla="*/ 30 h 37"/>
                  <a:gd name="T8" fmla="*/ 0 w 58"/>
                  <a:gd name="T9" fmla="*/ 30 h 37"/>
                  <a:gd name="T10" fmla="*/ 0 w 58"/>
                  <a:gd name="T11" fmla="*/ 30 h 37"/>
                  <a:gd name="T12" fmla="*/ 0 w 58"/>
                  <a:gd name="T13" fmla="*/ 30 h 37"/>
                  <a:gd name="T14" fmla="*/ 1 w 58"/>
                  <a:gd name="T15" fmla="*/ 30 h 37"/>
                  <a:gd name="T16" fmla="*/ 9 w 58"/>
                  <a:gd name="T17" fmla="*/ 37 h 37"/>
                  <a:gd name="T18" fmla="*/ 49 w 58"/>
                  <a:gd name="T19" fmla="*/ 37 h 37"/>
                  <a:gd name="T20" fmla="*/ 58 w 58"/>
                  <a:gd name="T21" fmla="*/ 30 h 37"/>
                  <a:gd name="T22" fmla="*/ 58 w 58"/>
                  <a:gd name="T23" fmla="*/ 30 h 37"/>
                  <a:gd name="T24" fmla="*/ 58 w 58"/>
                  <a:gd name="T25" fmla="*/ 30 h 37"/>
                  <a:gd name="T26" fmla="*/ 58 w 58"/>
                  <a:gd name="T27" fmla="*/ 30 h 37"/>
                  <a:gd name="T28" fmla="*/ 58 w 58"/>
                  <a:gd name="T29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37">
                    <a:moveTo>
                      <a:pt x="58" y="30"/>
                    </a:moveTo>
                    <a:lnTo>
                      <a:pt x="49" y="0"/>
                    </a:lnTo>
                    <a:lnTo>
                      <a:pt x="9" y="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9" y="37"/>
                    </a:lnTo>
                    <a:lnTo>
                      <a:pt x="49" y="37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58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3" name="Freeform 674"/>
              <p:cNvSpPr>
                <a:spLocks/>
              </p:cNvSpPr>
              <p:nvPr/>
            </p:nvSpPr>
            <p:spPr bwMode="auto">
              <a:xfrm>
                <a:off x="3753" y="2911"/>
                <a:ext cx="36" cy="57"/>
              </a:xfrm>
              <a:custGeom>
                <a:avLst/>
                <a:gdLst>
                  <a:gd name="T0" fmla="*/ 30 w 36"/>
                  <a:gd name="T1" fmla="*/ 0 h 57"/>
                  <a:gd name="T2" fmla="*/ 29 w 36"/>
                  <a:gd name="T3" fmla="*/ 0 h 57"/>
                  <a:gd name="T4" fmla="*/ 29 w 36"/>
                  <a:gd name="T5" fmla="*/ 0 h 57"/>
                  <a:gd name="T6" fmla="*/ 29 w 36"/>
                  <a:gd name="T7" fmla="*/ 0 h 57"/>
                  <a:gd name="T8" fmla="*/ 0 w 36"/>
                  <a:gd name="T9" fmla="*/ 9 h 57"/>
                  <a:gd name="T10" fmla="*/ 0 w 36"/>
                  <a:gd name="T11" fmla="*/ 49 h 57"/>
                  <a:gd name="T12" fmla="*/ 29 w 36"/>
                  <a:gd name="T13" fmla="*/ 57 h 57"/>
                  <a:gd name="T14" fmla="*/ 29 w 36"/>
                  <a:gd name="T15" fmla="*/ 57 h 57"/>
                  <a:gd name="T16" fmla="*/ 29 w 36"/>
                  <a:gd name="T17" fmla="*/ 57 h 57"/>
                  <a:gd name="T18" fmla="*/ 30 w 36"/>
                  <a:gd name="T19" fmla="*/ 57 h 57"/>
                  <a:gd name="T20" fmla="*/ 30 w 36"/>
                  <a:gd name="T21" fmla="*/ 57 h 57"/>
                  <a:gd name="T22" fmla="*/ 36 w 36"/>
                  <a:gd name="T23" fmla="*/ 48 h 57"/>
                  <a:gd name="T24" fmla="*/ 36 w 36"/>
                  <a:gd name="T25" fmla="*/ 8 h 57"/>
                  <a:gd name="T26" fmla="*/ 30 w 36"/>
                  <a:gd name="T27" fmla="*/ 0 h 57"/>
                  <a:gd name="T28" fmla="*/ 30 w 36"/>
                  <a:gd name="T2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57">
                    <a:moveTo>
                      <a:pt x="30" y="0"/>
                    </a:moveTo>
                    <a:lnTo>
                      <a:pt x="29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0" y="9"/>
                    </a:lnTo>
                    <a:lnTo>
                      <a:pt x="0" y="49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6" y="48"/>
                    </a:lnTo>
                    <a:lnTo>
                      <a:pt x="36" y="8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4" name="Freeform 675"/>
              <p:cNvSpPr>
                <a:spLocks/>
              </p:cNvSpPr>
              <p:nvPr/>
            </p:nvSpPr>
            <p:spPr bwMode="auto">
              <a:xfrm>
                <a:off x="3662" y="2911"/>
                <a:ext cx="37" cy="57"/>
              </a:xfrm>
              <a:custGeom>
                <a:avLst/>
                <a:gdLst>
                  <a:gd name="T0" fmla="*/ 7 w 37"/>
                  <a:gd name="T1" fmla="*/ 0 h 57"/>
                  <a:gd name="T2" fmla="*/ 7 w 37"/>
                  <a:gd name="T3" fmla="*/ 0 h 57"/>
                  <a:gd name="T4" fmla="*/ 7 w 37"/>
                  <a:gd name="T5" fmla="*/ 0 h 57"/>
                  <a:gd name="T6" fmla="*/ 7 w 37"/>
                  <a:gd name="T7" fmla="*/ 0 h 57"/>
                  <a:gd name="T8" fmla="*/ 0 w 37"/>
                  <a:gd name="T9" fmla="*/ 9 h 57"/>
                  <a:gd name="T10" fmla="*/ 0 w 37"/>
                  <a:gd name="T11" fmla="*/ 49 h 57"/>
                  <a:gd name="T12" fmla="*/ 7 w 37"/>
                  <a:gd name="T13" fmla="*/ 57 h 57"/>
                  <a:gd name="T14" fmla="*/ 7 w 37"/>
                  <a:gd name="T15" fmla="*/ 57 h 57"/>
                  <a:gd name="T16" fmla="*/ 7 w 37"/>
                  <a:gd name="T17" fmla="*/ 57 h 57"/>
                  <a:gd name="T18" fmla="*/ 7 w 37"/>
                  <a:gd name="T19" fmla="*/ 57 h 57"/>
                  <a:gd name="T20" fmla="*/ 7 w 37"/>
                  <a:gd name="T21" fmla="*/ 57 h 57"/>
                  <a:gd name="T22" fmla="*/ 37 w 37"/>
                  <a:gd name="T23" fmla="*/ 48 h 57"/>
                  <a:gd name="T24" fmla="*/ 37 w 37"/>
                  <a:gd name="T25" fmla="*/ 8 h 57"/>
                  <a:gd name="T26" fmla="*/ 7 w 37"/>
                  <a:gd name="T27" fmla="*/ 0 h 57"/>
                  <a:gd name="T28" fmla="*/ 7 w 37"/>
                  <a:gd name="T2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57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0" y="9"/>
                    </a:lnTo>
                    <a:lnTo>
                      <a:pt x="0" y="49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37" y="48"/>
                    </a:lnTo>
                    <a:lnTo>
                      <a:pt x="37" y="8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5" name="Freeform 676"/>
              <p:cNvSpPr>
                <a:spLocks noEditPoints="1"/>
              </p:cNvSpPr>
              <p:nvPr/>
            </p:nvSpPr>
            <p:spPr bwMode="auto">
              <a:xfrm>
                <a:off x="3703" y="2915"/>
                <a:ext cx="48" cy="48"/>
              </a:xfrm>
              <a:custGeom>
                <a:avLst/>
                <a:gdLst>
                  <a:gd name="T0" fmla="*/ 39 w 44"/>
                  <a:gd name="T1" fmla="*/ 0 h 44"/>
                  <a:gd name="T2" fmla="*/ 4 w 44"/>
                  <a:gd name="T3" fmla="*/ 0 h 44"/>
                  <a:gd name="T4" fmla="*/ 0 w 44"/>
                  <a:gd name="T5" fmla="*/ 4 h 44"/>
                  <a:gd name="T6" fmla="*/ 0 w 44"/>
                  <a:gd name="T7" fmla="*/ 39 h 44"/>
                  <a:gd name="T8" fmla="*/ 4 w 44"/>
                  <a:gd name="T9" fmla="*/ 44 h 44"/>
                  <a:gd name="T10" fmla="*/ 39 w 44"/>
                  <a:gd name="T11" fmla="*/ 44 h 44"/>
                  <a:gd name="T12" fmla="*/ 44 w 44"/>
                  <a:gd name="T13" fmla="*/ 39 h 44"/>
                  <a:gd name="T14" fmla="*/ 44 w 44"/>
                  <a:gd name="T15" fmla="*/ 4 h 44"/>
                  <a:gd name="T16" fmla="*/ 39 w 44"/>
                  <a:gd name="T17" fmla="*/ 0 h 44"/>
                  <a:gd name="T18" fmla="*/ 22 w 44"/>
                  <a:gd name="T19" fmla="*/ 40 h 44"/>
                  <a:gd name="T20" fmla="*/ 4 w 44"/>
                  <a:gd name="T21" fmla="*/ 22 h 44"/>
                  <a:gd name="T22" fmla="*/ 22 w 44"/>
                  <a:gd name="T23" fmla="*/ 4 h 44"/>
                  <a:gd name="T24" fmla="*/ 40 w 44"/>
                  <a:gd name="T25" fmla="*/ 22 h 44"/>
                  <a:gd name="T26" fmla="*/ 22 w 44"/>
                  <a:gd name="T27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44">
                    <a:moveTo>
                      <a:pt x="3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2"/>
                      <a:pt x="2" y="44"/>
                      <a:pt x="4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41" y="44"/>
                      <a:pt x="44" y="42"/>
                      <a:pt x="44" y="39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2"/>
                      <a:pt x="41" y="0"/>
                      <a:pt x="39" y="0"/>
                    </a:cubicBezTo>
                    <a:close/>
                    <a:moveTo>
                      <a:pt x="22" y="40"/>
                    </a:moveTo>
                    <a:cubicBezTo>
                      <a:pt x="12" y="40"/>
                      <a:pt x="4" y="32"/>
                      <a:pt x="4" y="22"/>
                    </a:cubicBezTo>
                    <a:cubicBezTo>
                      <a:pt x="4" y="12"/>
                      <a:pt x="12" y="4"/>
                      <a:pt x="22" y="4"/>
                    </a:cubicBezTo>
                    <a:cubicBezTo>
                      <a:pt x="32" y="4"/>
                      <a:pt x="40" y="12"/>
                      <a:pt x="40" y="22"/>
                    </a:cubicBezTo>
                    <a:cubicBezTo>
                      <a:pt x="40" y="32"/>
                      <a:pt x="32" y="40"/>
                      <a:pt x="22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6" name="Freeform 677"/>
              <p:cNvSpPr>
                <a:spLocks noEditPoints="1"/>
              </p:cNvSpPr>
              <p:nvPr/>
            </p:nvSpPr>
            <p:spPr bwMode="auto">
              <a:xfrm>
                <a:off x="2985" y="2206"/>
                <a:ext cx="134" cy="134"/>
              </a:xfrm>
              <a:custGeom>
                <a:avLst/>
                <a:gdLst>
                  <a:gd name="T0" fmla="*/ 0 w 134"/>
                  <a:gd name="T1" fmla="*/ 104 h 134"/>
                  <a:gd name="T2" fmla="*/ 29 w 134"/>
                  <a:gd name="T3" fmla="*/ 134 h 134"/>
                  <a:gd name="T4" fmla="*/ 38 w 134"/>
                  <a:gd name="T5" fmla="*/ 125 h 134"/>
                  <a:gd name="T6" fmla="*/ 109 w 134"/>
                  <a:gd name="T7" fmla="*/ 120 h 134"/>
                  <a:gd name="T8" fmla="*/ 107 w 134"/>
                  <a:gd name="T9" fmla="*/ 112 h 134"/>
                  <a:gd name="T10" fmla="*/ 54 w 134"/>
                  <a:gd name="T11" fmla="*/ 108 h 134"/>
                  <a:gd name="T12" fmla="*/ 74 w 134"/>
                  <a:gd name="T13" fmla="*/ 88 h 134"/>
                  <a:gd name="T14" fmla="*/ 60 w 134"/>
                  <a:gd name="T15" fmla="*/ 65 h 134"/>
                  <a:gd name="T16" fmla="*/ 60 w 134"/>
                  <a:gd name="T17" fmla="*/ 65 h 134"/>
                  <a:gd name="T18" fmla="*/ 66 w 134"/>
                  <a:gd name="T19" fmla="*/ 59 h 134"/>
                  <a:gd name="T20" fmla="*/ 66 w 134"/>
                  <a:gd name="T21" fmla="*/ 59 h 134"/>
                  <a:gd name="T22" fmla="*/ 89 w 134"/>
                  <a:gd name="T23" fmla="*/ 74 h 134"/>
                  <a:gd name="T24" fmla="*/ 109 w 134"/>
                  <a:gd name="T25" fmla="*/ 54 h 134"/>
                  <a:gd name="T26" fmla="*/ 113 w 134"/>
                  <a:gd name="T27" fmla="*/ 107 h 134"/>
                  <a:gd name="T28" fmla="*/ 121 w 134"/>
                  <a:gd name="T29" fmla="*/ 107 h 134"/>
                  <a:gd name="T30" fmla="*/ 125 w 134"/>
                  <a:gd name="T31" fmla="*/ 38 h 134"/>
                  <a:gd name="T32" fmla="*/ 134 w 134"/>
                  <a:gd name="T33" fmla="*/ 29 h 134"/>
                  <a:gd name="T34" fmla="*/ 104 w 134"/>
                  <a:gd name="T35" fmla="*/ 0 h 134"/>
                  <a:gd name="T36" fmla="*/ 0 w 134"/>
                  <a:gd name="T37" fmla="*/ 104 h 134"/>
                  <a:gd name="T38" fmla="*/ 61 w 134"/>
                  <a:gd name="T39" fmla="*/ 91 h 134"/>
                  <a:gd name="T40" fmla="*/ 31 w 134"/>
                  <a:gd name="T41" fmla="*/ 121 h 134"/>
                  <a:gd name="T42" fmla="*/ 13 w 134"/>
                  <a:gd name="T43" fmla="*/ 102 h 134"/>
                  <a:gd name="T44" fmla="*/ 46 w 134"/>
                  <a:gd name="T45" fmla="*/ 68 h 134"/>
                  <a:gd name="T46" fmla="*/ 61 w 134"/>
                  <a:gd name="T47" fmla="*/ 91 h 134"/>
                  <a:gd name="T48" fmla="*/ 92 w 134"/>
                  <a:gd name="T49" fmla="*/ 60 h 134"/>
                  <a:gd name="T50" fmla="*/ 68 w 134"/>
                  <a:gd name="T51" fmla="*/ 47 h 134"/>
                  <a:gd name="T52" fmla="*/ 103 w 134"/>
                  <a:gd name="T53" fmla="*/ 12 h 134"/>
                  <a:gd name="T54" fmla="*/ 122 w 134"/>
                  <a:gd name="T55" fmla="*/ 30 h 134"/>
                  <a:gd name="T56" fmla="*/ 92 w 134"/>
                  <a:gd name="T57" fmla="*/ 6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4" h="134">
                    <a:moveTo>
                      <a:pt x="0" y="104"/>
                    </a:moveTo>
                    <a:lnTo>
                      <a:pt x="29" y="134"/>
                    </a:lnTo>
                    <a:lnTo>
                      <a:pt x="38" y="125"/>
                    </a:lnTo>
                    <a:lnTo>
                      <a:pt x="109" y="120"/>
                    </a:lnTo>
                    <a:lnTo>
                      <a:pt x="107" y="112"/>
                    </a:lnTo>
                    <a:lnTo>
                      <a:pt x="54" y="108"/>
                    </a:lnTo>
                    <a:lnTo>
                      <a:pt x="74" y="88"/>
                    </a:lnTo>
                    <a:lnTo>
                      <a:pt x="60" y="65"/>
                    </a:lnTo>
                    <a:lnTo>
                      <a:pt x="60" y="65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89" y="74"/>
                    </a:lnTo>
                    <a:lnTo>
                      <a:pt x="109" y="54"/>
                    </a:lnTo>
                    <a:lnTo>
                      <a:pt x="113" y="107"/>
                    </a:lnTo>
                    <a:lnTo>
                      <a:pt x="121" y="107"/>
                    </a:lnTo>
                    <a:lnTo>
                      <a:pt x="125" y="38"/>
                    </a:lnTo>
                    <a:lnTo>
                      <a:pt x="134" y="29"/>
                    </a:lnTo>
                    <a:lnTo>
                      <a:pt x="104" y="0"/>
                    </a:lnTo>
                    <a:lnTo>
                      <a:pt x="0" y="104"/>
                    </a:lnTo>
                    <a:close/>
                    <a:moveTo>
                      <a:pt x="61" y="91"/>
                    </a:moveTo>
                    <a:lnTo>
                      <a:pt x="31" y="121"/>
                    </a:lnTo>
                    <a:lnTo>
                      <a:pt x="13" y="102"/>
                    </a:lnTo>
                    <a:lnTo>
                      <a:pt x="46" y="68"/>
                    </a:lnTo>
                    <a:lnTo>
                      <a:pt x="61" y="91"/>
                    </a:lnTo>
                    <a:close/>
                    <a:moveTo>
                      <a:pt x="92" y="60"/>
                    </a:moveTo>
                    <a:lnTo>
                      <a:pt x="68" y="47"/>
                    </a:lnTo>
                    <a:lnTo>
                      <a:pt x="103" y="12"/>
                    </a:lnTo>
                    <a:lnTo>
                      <a:pt x="122" y="30"/>
                    </a:lnTo>
                    <a:lnTo>
                      <a:pt x="92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7" name="Freeform 678"/>
              <p:cNvSpPr>
                <a:spLocks noEditPoints="1"/>
              </p:cNvSpPr>
              <p:nvPr/>
            </p:nvSpPr>
            <p:spPr bwMode="auto">
              <a:xfrm>
                <a:off x="3427" y="2431"/>
                <a:ext cx="80" cy="92"/>
              </a:xfrm>
              <a:custGeom>
                <a:avLst/>
                <a:gdLst>
                  <a:gd name="T0" fmla="*/ 55 w 73"/>
                  <a:gd name="T1" fmla="*/ 10 h 84"/>
                  <a:gd name="T2" fmla="*/ 45 w 73"/>
                  <a:gd name="T3" fmla="*/ 16 h 84"/>
                  <a:gd name="T4" fmla="*/ 35 w 73"/>
                  <a:gd name="T5" fmla="*/ 20 h 84"/>
                  <a:gd name="T6" fmla="*/ 17 w 73"/>
                  <a:gd name="T7" fmla="*/ 19 h 84"/>
                  <a:gd name="T8" fmla="*/ 8 w 73"/>
                  <a:gd name="T9" fmla="*/ 17 h 84"/>
                  <a:gd name="T10" fmla="*/ 1 w 73"/>
                  <a:gd name="T11" fmla="*/ 16 h 84"/>
                  <a:gd name="T12" fmla="*/ 2 w 73"/>
                  <a:gd name="T13" fmla="*/ 32 h 84"/>
                  <a:gd name="T14" fmla="*/ 38 w 73"/>
                  <a:gd name="T15" fmla="*/ 80 h 84"/>
                  <a:gd name="T16" fmla="*/ 60 w 73"/>
                  <a:gd name="T17" fmla="*/ 76 h 84"/>
                  <a:gd name="T18" fmla="*/ 65 w 73"/>
                  <a:gd name="T19" fmla="*/ 70 h 84"/>
                  <a:gd name="T20" fmla="*/ 73 w 73"/>
                  <a:gd name="T21" fmla="*/ 37 h 84"/>
                  <a:gd name="T22" fmla="*/ 67 w 73"/>
                  <a:gd name="T23" fmla="*/ 11 h 84"/>
                  <a:gd name="T24" fmla="*/ 55 w 73"/>
                  <a:gd name="T25" fmla="*/ 10 h 84"/>
                  <a:gd name="T26" fmla="*/ 15 w 73"/>
                  <a:gd name="T27" fmla="*/ 47 h 84"/>
                  <a:gd name="T28" fmla="*/ 24 w 73"/>
                  <a:gd name="T29" fmla="*/ 38 h 84"/>
                  <a:gd name="T30" fmla="*/ 28 w 73"/>
                  <a:gd name="T31" fmla="*/ 39 h 84"/>
                  <a:gd name="T32" fmla="*/ 33 w 73"/>
                  <a:gd name="T33" fmla="*/ 46 h 84"/>
                  <a:gd name="T34" fmla="*/ 28 w 73"/>
                  <a:gd name="T35" fmla="*/ 43 h 84"/>
                  <a:gd name="T36" fmla="*/ 20 w 73"/>
                  <a:gd name="T37" fmla="*/ 44 h 84"/>
                  <a:gd name="T38" fmla="*/ 15 w 73"/>
                  <a:gd name="T39" fmla="*/ 47 h 84"/>
                  <a:gd name="T40" fmla="*/ 62 w 73"/>
                  <a:gd name="T41" fmla="*/ 56 h 84"/>
                  <a:gd name="T42" fmla="*/ 35 w 73"/>
                  <a:gd name="T43" fmla="*/ 69 h 84"/>
                  <a:gd name="T44" fmla="*/ 23 w 73"/>
                  <a:gd name="T45" fmla="*/ 59 h 84"/>
                  <a:gd name="T46" fmla="*/ 63 w 73"/>
                  <a:gd name="T47" fmla="*/ 51 h 84"/>
                  <a:gd name="T48" fmla="*/ 62 w 73"/>
                  <a:gd name="T49" fmla="*/ 56 h 84"/>
                  <a:gd name="T50" fmla="*/ 64 w 73"/>
                  <a:gd name="T51" fmla="*/ 36 h 84"/>
                  <a:gd name="T52" fmla="*/ 61 w 73"/>
                  <a:gd name="T53" fmla="*/ 36 h 84"/>
                  <a:gd name="T54" fmla="*/ 50 w 73"/>
                  <a:gd name="T55" fmla="*/ 40 h 84"/>
                  <a:gd name="T56" fmla="*/ 48 w 73"/>
                  <a:gd name="T57" fmla="*/ 43 h 84"/>
                  <a:gd name="T58" fmla="*/ 47 w 73"/>
                  <a:gd name="T59" fmla="*/ 43 h 84"/>
                  <a:gd name="T60" fmla="*/ 49 w 73"/>
                  <a:gd name="T61" fmla="*/ 36 h 84"/>
                  <a:gd name="T62" fmla="*/ 57 w 73"/>
                  <a:gd name="T63" fmla="*/ 32 h 84"/>
                  <a:gd name="T64" fmla="*/ 65 w 73"/>
                  <a:gd name="T65" fmla="*/ 35 h 84"/>
                  <a:gd name="T66" fmla="*/ 64 w 73"/>
                  <a:gd name="T67" fmla="*/ 3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" h="84">
                    <a:moveTo>
                      <a:pt x="55" y="10"/>
                    </a:moveTo>
                    <a:cubicBezTo>
                      <a:pt x="52" y="12"/>
                      <a:pt x="48" y="14"/>
                      <a:pt x="45" y="16"/>
                    </a:cubicBezTo>
                    <a:cubicBezTo>
                      <a:pt x="42" y="18"/>
                      <a:pt x="38" y="19"/>
                      <a:pt x="35" y="20"/>
                    </a:cubicBezTo>
                    <a:cubicBezTo>
                      <a:pt x="29" y="22"/>
                      <a:pt x="23" y="21"/>
                      <a:pt x="17" y="19"/>
                    </a:cubicBezTo>
                    <a:cubicBezTo>
                      <a:pt x="14" y="19"/>
                      <a:pt x="12" y="18"/>
                      <a:pt x="8" y="17"/>
                    </a:cubicBezTo>
                    <a:cubicBezTo>
                      <a:pt x="5" y="16"/>
                      <a:pt x="1" y="13"/>
                      <a:pt x="1" y="16"/>
                    </a:cubicBezTo>
                    <a:cubicBezTo>
                      <a:pt x="0" y="19"/>
                      <a:pt x="2" y="30"/>
                      <a:pt x="2" y="32"/>
                    </a:cubicBezTo>
                    <a:cubicBezTo>
                      <a:pt x="6" y="54"/>
                      <a:pt x="17" y="71"/>
                      <a:pt x="38" y="80"/>
                    </a:cubicBezTo>
                    <a:cubicBezTo>
                      <a:pt x="46" y="84"/>
                      <a:pt x="54" y="82"/>
                      <a:pt x="60" y="76"/>
                    </a:cubicBezTo>
                    <a:cubicBezTo>
                      <a:pt x="62" y="74"/>
                      <a:pt x="64" y="72"/>
                      <a:pt x="65" y="70"/>
                    </a:cubicBezTo>
                    <a:cubicBezTo>
                      <a:pt x="70" y="60"/>
                      <a:pt x="73" y="49"/>
                      <a:pt x="73" y="37"/>
                    </a:cubicBezTo>
                    <a:cubicBezTo>
                      <a:pt x="72" y="30"/>
                      <a:pt x="70" y="18"/>
                      <a:pt x="67" y="11"/>
                    </a:cubicBezTo>
                    <a:cubicBezTo>
                      <a:pt x="63" y="0"/>
                      <a:pt x="65" y="3"/>
                      <a:pt x="55" y="10"/>
                    </a:cubicBezTo>
                    <a:close/>
                    <a:moveTo>
                      <a:pt x="15" y="47"/>
                    </a:moveTo>
                    <a:cubicBezTo>
                      <a:pt x="15" y="43"/>
                      <a:pt x="20" y="38"/>
                      <a:pt x="24" y="38"/>
                    </a:cubicBezTo>
                    <a:cubicBezTo>
                      <a:pt x="25" y="38"/>
                      <a:pt x="26" y="38"/>
                      <a:pt x="28" y="39"/>
                    </a:cubicBezTo>
                    <a:cubicBezTo>
                      <a:pt x="30" y="40"/>
                      <a:pt x="32" y="43"/>
                      <a:pt x="33" y="46"/>
                    </a:cubicBezTo>
                    <a:cubicBezTo>
                      <a:pt x="31" y="45"/>
                      <a:pt x="30" y="44"/>
                      <a:pt x="28" y="43"/>
                    </a:cubicBezTo>
                    <a:cubicBezTo>
                      <a:pt x="25" y="42"/>
                      <a:pt x="22" y="42"/>
                      <a:pt x="20" y="44"/>
                    </a:cubicBezTo>
                    <a:cubicBezTo>
                      <a:pt x="18" y="45"/>
                      <a:pt x="17" y="46"/>
                      <a:pt x="15" y="47"/>
                    </a:cubicBezTo>
                    <a:close/>
                    <a:moveTo>
                      <a:pt x="62" y="56"/>
                    </a:moveTo>
                    <a:cubicBezTo>
                      <a:pt x="60" y="66"/>
                      <a:pt x="49" y="75"/>
                      <a:pt x="35" y="69"/>
                    </a:cubicBezTo>
                    <a:cubicBezTo>
                      <a:pt x="31" y="67"/>
                      <a:pt x="27" y="64"/>
                      <a:pt x="23" y="59"/>
                    </a:cubicBezTo>
                    <a:cubicBezTo>
                      <a:pt x="46" y="60"/>
                      <a:pt x="46" y="60"/>
                      <a:pt x="63" y="51"/>
                    </a:cubicBezTo>
                    <a:cubicBezTo>
                      <a:pt x="62" y="53"/>
                      <a:pt x="62" y="55"/>
                      <a:pt x="62" y="56"/>
                    </a:cubicBezTo>
                    <a:close/>
                    <a:moveTo>
                      <a:pt x="64" y="36"/>
                    </a:moveTo>
                    <a:cubicBezTo>
                      <a:pt x="63" y="36"/>
                      <a:pt x="62" y="36"/>
                      <a:pt x="61" y="36"/>
                    </a:cubicBezTo>
                    <a:cubicBezTo>
                      <a:pt x="56" y="34"/>
                      <a:pt x="53" y="36"/>
                      <a:pt x="50" y="40"/>
                    </a:cubicBezTo>
                    <a:cubicBezTo>
                      <a:pt x="49" y="41"/>
                      <a:pt x="48" y="42"/>
                      <a:pt x="48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8" y="40"/>
                      <a:pt x="48" y="38"/>
                      <a:pt x="49" y="36"/>
                    </a:cubicBezTo>
                    <a:cubicBezTo>
                      <a:pt x="50" y="32"/>
                      <a:pt x="53" y="31"/>
                      <a:pt x="57" y="32"/>
                    </a:cubicBezTo>
                    <a:cubicBezTo>
                      <a:pt x="60" y="32"/>
                      <a:pt x="62" y="34"/>
                      <a:pt x="65" y="35"/>
                    </a:cubicBezTo>
                    <a:lnTo>
                      <a:pt x="64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8" name="Freeform 679"/>
              <p:cNvSpPr>
                <a:spLocks noEditPoints="1"/>
              </p:cNvSpPr>
              <p:nvPr/>
            </p:nvSpPr>
            <p:spPr bwMode="auto">
              <a:xfrm>
                <a:off x="3503" y="2470"/>
                <a:ext cx="84" cy="90"/>
              </a:xfrm>
              <a:custGeom>
                <a:avLst/>
                <a:gdLst>
                  <a:gd name="T0" fmla="*/ 70 w 77"/>
                  <a:gd name="T1" fmla="*/ 24 h 83"/>
                  <a:gd name="T2" fmla="*/ 63 w 77"/>
                  <a:gd name="T3" fmla="*/ 24 h 83"/>
                  <a:gd name="T4" fmla="*/ 53 w 77"/>
                  <a:gd name="T5" fmla="*/ 24 h 83"/>
                  <a:gd name="T6" fmla="*/ 39 w 77"/>
                  <a:gd name="T7" fmla="*/ 20 h 83"/>
                  <a:gd name="T8" fmla="*/ 29 w 77"/>
                  <a:gd name="T9" fmla="*/ 12 h 83"/>
                  <a:gd name="T10" fmla="*/ 23 w 77"/>
                  <a:gd name="T11" fmla="*/ 7 h 83"/>
                  <a:gd name="T12" fmla="*/ 12 w 77"/>
                  <a:gd name="T13" fmla="*/ 9 h 83"/>
                  <a:gd name="T14" fmla="*/ 11 w 77"/>
                  <a:gd name="T15" fmla="*/ 11 h 83"/>
                  <a:gd name="T16" fmla="*/ 14 w 77"/>
                  <a:gd name="T17" fmla="*/ 74 h 83"/>
                  <a:gd name="T18" fmla="*/ 32 w 77"/>
                  <a:gd name="T19" fmla="*/ 82 h 83"/>
                  <a:gd name="T20" fmla="*/ 48 w 77"/>
                  <a:gd name="T21" fmla="*/ 76 h 83"/>
                  <a:gd name="T22" fmla="*/ 75 w 77"/>
                  <a:gd name="T23" fmla="*/ 37 h 83"/>
                  <a:gd name="T24" fmla="*/ 76 w 77"/>
                  <a:gd name="T25" fmla="*/ 32 h 83"/>
                  <a:gd name="T26" fmla="*/ 70 w 77"/>
                  <a:gd name="T27" fmla="*/ 24 h 83"/>
                  <a:gd name="T28" fmla="*/ 33 w 77"/>
                  <a:gd name="T29" fmla="*/ 34 h 83"/>
                  <a:gd name="T30" fmla="*/ 25 w 77"/>
                  <a:gd name="T31" fmla="*/ 40 h 83"/>
                  <a:gd name="T32" fmla="*/ 18 w 77"/>
                  <a:gd name="T33" fmla="*/ 38 h 83"/>
                  <a:gd name="T34" fmla="*/ 14 w 77"/>
                  <a:gd name="T35" fmla="*/ 30 h 83"/>
                  <a:gd name="T36" fmla="*/ 33 w 77"/>
                  <a:gd name="T37" fmla="*/ 34 h 83"/>
                  <a:gd name="T38" fmla="*/ 44 w 77"/>
                  <a:gd name="T39" fmla="*/ 73 h 83"/>
                  <a:gd name="T40" fmla="*/ 12 w 77"/>
                  <a:gd name="T41" fmla="*/ 60 h 83"/>
                  <a:gd name="T42" fmla="*/ 35 w 77"/>
                  <a:gd name="T43" fmla="*/ 54 h 83"/>
                  <a:gd name="T44" fmla="*/ 44 w 77"/>
                  <a:gd name="T45" fmla="*/ 73 h 83"/>
                  <a:gd name="T46" fmla="*/ 52 w 77"/>
                  <a:gd name="T47" fmla="*/ 53 h 83"/>
                  <a:gd name="T48" fmla="*/ 47 w 77"/>
                  <a:gd name="T49" fmla="*/ 50 h 83"/>
                  <a:gd name="T50" fmla="*/ 45 w 77"/>
                  <a:gd name="T51" fmla="*/ 39 h 83"/>
                  <a:gd name="T52" fmla="*/ 62 w 77"/>
                  <a:gd name="T53" fmla="*/ 50 h 83"/>
                  <a:gd name="T54" fmla="*/ 52 w 77"/>
                  <a:gd name="T55" fmla="*/ 5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7" h="83">
                    <a:moveTo>
                      <a:pt x="70" y="24"/>
                    </a:moveTo>
                    <a:cubicBezTo>
                      <a:pt x="68" y="24"/>
                      <a:pt x="65" y="24"/>
                      <a:pt x="63" y="24"/>
                    </a:cubicBezTo>
                    <a:cubicBezTo>
                      <a:pt x="60" y="24"/>
                      <a:pt x="56" y="24"/>
                      <a:pt x="53" y="24"/>
                    </a:cubicBezTo>
                    <a:cubicBezTo>
                      <a:pt x="48" y="24"/>
                      <a:pt x="43" y="23"/>
                      <a:pt x="39" y="20"/>
                    </a:cubicBezTo>
                    <a:cubicBezTo>
                      <a:pt x="36" y="18"/>
                      <a:pt x="32" y="15"/>
                      <a:pt x="29" y="12"/>
                    </a:cubicBezTo>
                    <a:cubicBezTo>
                      <a:pt x="26" y="11"/>
                      <a:pt x="29" y="13"/>
                      <a:pt x="23" y="7"/>
                    </a:cubicBezTo>
                    <a:cubicBezTo>
                      <a:pt x="17" y="0"/>
                      <a:pt x="18" y="0"/>
                      <a:pt x="12" y="9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" y="32"/>
                      <a:pt x="0" y="54"/>
                      <a:pt x="14" y="74"/>
                    </a:cubicBezTo>
                    <a:cubicBezTo>
                      <a:pt x="18" y="81"/>
                      <a:pt x="24" y="83"/>
                      <a:pt x="32" y="82"/>
                    </a:cubicBezTo>
                    <a:cubicBezTo>
                      <a:pt x="38" y="82"/>
                      <a:pt x="43" y="79"/>
                      <a:pt x="48" y="76"/>
                    </a:cubicBezTo>
                    <a:cubicBezTo>
                      <a:pt x="62" y="67"/>
                      <a:pt x="70" y="53"/>
                      <a:pt x="75" y="37"/>
                    </a:cubicBezTo>
                    <a:cubicBezTo>
                      <a:pt x="75" y="35"/>
                      <a:pt x="75" y="34"/>
                      <a:pt x="76" y="32"/>
                    </a:cubicBezTo>
                    <a:cubicBezTo>
                      <a:pt x="77" y="21"/>
                      <a:pt x="76" y="24"/>
                      <a:pt x="70" y="24"/>
                    </a:cubicBezTo>
                    <a:close/>
                    <a:moveTo>
                      <a:pt x="33" y="34"/>
                    </a:moveTo>
                    <a:cubicBezTo>
                      <a:pt x="30" y="37"/>
                      <a:pt x="28" y="39"/>
                      <a:pt x="25" y="40"/>
                    </a:cubicBezTo>
                    <a:cubicBezTo>
                      <a:pt x="22" y="41"/>
                      <a:pt x="20" y="40"/>
                      <a:pt x="18" y="38"/>
                    </a:cubicBezTo>
                    <a:cubicBezTo>
                      <a:pt x="16" y="36"/>
                      <a:pt x="15" y="33"/>
                      <a:pt x="14" y="30"/>
                    </a:cubicBezTo>
                    <a:cubicBezTo>
                      <a:pt x="20" y="33"/>
                      <a:pt x="26" y="35"/>
                      <a:pt x="33" y="34"/>
                    </a:cubicBezTo>
                    <a:close/>
                    <a:moveTo>
                      <a:pt x="44" y="73"/>
                    </a:moveTo>
                    <a:cubicBezTo>
                      <a:pt x="34" y="66"/>
                      <a:pt x="24" y="62"/>
                      <a:pt x="12" y="60"/>
                    </a:cubicBezTo>
                    <a:cubicBezTo>
                      <a:pt x="17" y="53"/>
                      <a:pt x="27" y="50"/>
                      <a:pt x="35" y="54"/>
                    </a:cubicBezTo>
                    <a:cubicBezTo>
                      <a:pt x="41" y="57"/>
                      <a:pt x="46" y="67"/>
                      <a:pt x="44" y="73"/>
                    </a:cubicBezTo>
                    <a:close/>
                    <a:moveTo>
                      <a:pt x="52" y="53"/>
                    </a:moveTo>
                    <a:cubicBezTo>
                      <a:pt x="50" y="52"/>
                      <a:pt x="48" y="52"/>
                      <a:pt x="47" y="50"/>
                    </a:cubicBezTo>
                    <a:cubicBezTo>
                      <a:pt x="45" y="47"/>
                      <a:pt x="45" y="43"/>
                      <a:pt x="45" y="39"/>
                    </a:cubicBezTo>
                    <a:cubicBezTo>
                      <a:pt x="50" y="44"/>
                      <a:pt x="55" y="48"/>
                      <a:pt x="62" y="50"/>
                    </a:cubicBezTo>
                    <a:cubicBezTo>
                      <a:pt x="58" y="51"/>
                      <a:pt x="55" y="53"/>
                      <a:pt x="52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9" name="Freeform 680"/>
              <p:cNvSpPr>
                <a:spLocks noEditPoints="1"/>
              </p:cNvSpPr>
              <p:nvPr/>
            </p:nvSpPr>
            <p:spPr bwMode="auto">
              <a:xfrm>
                <a:off x="2987" y="2434"/>
                <a:ext cx="143" cy="126"/>
              </a:xfrm>
              <a:custGeom>
                <a:avLst/>
                <a:gdLst>
                  <a:gd name="T0" fmla="*/ 131 w 131"/>
                  <a:gd name="T1" fmla="*/ 116 h 116"/>
                  <a:gd name="T2" fmla="*/ 0 w 131"/>
                  <a:gd name="T3" fmla="*/ 0 h 116"/>
                  <a:gd name="T4" fmla="*/ 20 w 131"/>
                  <a:gd name="T5" fmla="*/ 111 h 116"/>
                  <a:gd name="T6" fmla="*/ 10 w 131"/>
                  <a:gd name="T7" fmla="*/ 99 h 116"/>
                  <a:gd name="T8" fmla="*/ 20 w 131"/>
                  <a:gd name="T9" fmla="*/ 111 h 116"/>
                  <a:gd name="T10" fmla="*/ 31 w 131"/>
                  <a:gd name="T11" fmla="*/ 111 h 116"/>
                  <a:gd name="T12" fmla="*/ 40 w 131"/>
                  <a:gd name="T13" fmla="*/ 99 h 116"/>
                  <a:gd name="T14" fmla="*/ 60 w 131"/>
                  <a:gd name="T15" fmla="*/ 111 h 116"/>
                  <a:gd name="T16" fmla="*/ 51 w 131"/>
                  <a:gd name="T17" fmla="*/ 99 h 116"/>
                  <a:gd name="T18" fmla="*/ 60 w 131"/>
                  <a:gd name="T19" fmla="*/ 111 h 116"/>
                  <a:gd name="T20" fmla="*/ 71 w 131"/>
                  <a:gd name="T21" fmla="*/ 111 h 116"/>
                  <a:gd name="T22" fmla="*/ 81 w 131"/>
                  <a:gd name="T23" fmla="*/ 99 h 116"/>
                  <a:gd name="T24" fmla="*/ 101 w 131"/>
                  <a:gd name="T25" fmla="*/ 111 h 116"/>
                  <a:gd name="T26" fmla="*/ 91 w 131"/>
                  <a:gd name="T27" fmla="*/ 99 h 116"/>
                  <a:gd name="T28" fmla="*/ 101 w 131"/>
                  <a:gd name="T29" fmla="*/ 111 h 116"/>
                  <a:gd name="T30" fmla="*/ 112 w 131"/>
                  <a:gd name="T31" fmla="*/ 111 h 116"/>
                  <a:gd name="T32" fmla="*/ 121 w 131"/>
                  <a:gd name="T33" fmla="*/ 99 h 116"/>
                  <a:gd name="T34" fmla="*/ 122 w 131"/>
                  <a:gd name="T35" fmla="*/ 92 h 116"/>
                  <a:gd name="T36" fmla="*/ 67 w 131"/>
                  <a:gd name="T37" fmla="*/ 76 h 116"/>
                  <a:gd name="T38" fmla="*/ 122 w 131"/>
                  <a:gd name="T39" fmla="*/ 60 h 116"/>
                  <a:gd name="T40" fmla="*/ 112 w 131"/>
                  <a:gd name="T41" fmla="*/ 5 h 116"/>
                  <a:gd name="T42" fmla="*/ 121 w 131"/>
                  <a:gd name="T43" fmla="*/ 18 h 116"/>
                  <a:gd name="T44" fmla="*/ 112 w 131"/>
                  <a:gd name="T45" fmla="*/ 5 h 116"/>
                  <a:gd name="T46" fmla="*/ 101 w 131"/>
                  <a:gd name="T47" fmla="*/ 5 h 116"/>
                  <a:gd name="T48" fmla="*/ 91 w 131"/>
                  <a:gd name="T49" fmla="*/ 18 h 116"/>
                  <a:gd name="T50" fmla="*/ 71 w 131"/>
                  <a:gd name="T51" fmla="*/ 5 h 116"/>
                  <a:gd name="T52" fmla="*/ 81 w 131"/>
                  <a:gd name="T53" fmla="*/ 18 h 116"/>
                  <a:gd name="T54" fmla="*/ 71 w 131"/>
                  <a:gd name="T55" fmla="*/ 5 h 116"/>
                  <a:gd name="T56" fmla="*/ 122 w 131"/>
                  <a:gd name="T57" fmla="*/ 26 h 116"/>
                  <a:gd name="T58" fmla="*/ 82 w 131"/>
                  <a:gd name="T59" fmla="*/ 58 h 116"/>
                  <a:gd name="T60" fmla="*/ 67 w 131"/>
                  <a:gd name="T61" fmla="*/ 26 h 116"/>
                  <a:gd name="T62" fmla="*/ 66 w 131"/>
                  <a:gd name="T63" fmla="*/ 73 h 116"/>
                  <a:gd name="T64" fmla="*/ 66 w 131"/>
                  <a:gd name="T65" fmla="*/ 45 h 116"/>
                  <a:gd name="T66" fmla="*/ 51 w 131"/>
                  <a:gd name="T67" fmla="*/ 5 h 116"/>
                  <a:gd name="T68" fmla="*/ 60 w 131"/>
                  <a:gd name="T69" fmla="*/ 18 h 116"/>
                  <a:gd name="T70" fmla="*/ 51 w 131"/>
                  <a:gd name="T71" fmla="*/ 5 h 116"/>
                  <a:gd name="T72" fmla="*/ 40 w 131"/>
                  <a:gd name="T73" fmla="*/ 5 h 116"/>
                  <a:gd name="T74" fmla="*/ 31 w 131"/>
                  <a:gd name="T75" fmla="*/ 18 h 116"/>
                  <a:gd name="T76" fmla="*/ 10 w 131"/>
                  <a:gd name="T77" fmla="*/ 5 h 116"/>
                  <a:gd name="T78" fmla="*/ 20 w 131"/>
                  <a:gd name="T79" fmla="*/ 18 h 116"/>
                  <a:gd name="T80" fmla="*/ 10 w 131"/>
                  <a:gd name="T81" fmla="*/ 5 h 116"/>
                  <a:gd name="T82" fmla="*/ 9 w 131"/>
                  <a:gd name="T83" fmla="*/ 26 h 116"/>
                  <a:gd name="T84" fmla="*/ 65 w 131"/>
                  <a:gd name="T85" fmla="*/ 42 h 116"/>
                  <a:gd name="T86" fmla="*/ 10 w 131"/>
                  <a:gd name="T87" fmla="*/ 58 h 116"/>
                  <a:gd name="T88" fmla="*/ 49 w 131"/>
                  <a:gd name="T89" fmla="*/ 60 h 116"/>
                  <a:gd name="T90" fmla="*/ 65 w 131"/>
                  <a:gd name="T91" fmla="*/ 92 h 116"/>
                  <a:gd name="T92" fmla="*/ 9 w 131"/>
                  <a:gd name="T93" fmla="*/ 6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1" h="116">
                    <a:moveTo>
                      <a:pt x="0" y="116"/>
                    </a:moveTo>
                    <a:cubicBezTo>
                      <a:pt x="131" y="116"/>
                      <a:pt x="131" y="116"/>
                      <a:pt x="131" y="116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16"/>
                    </a:lnTo>
                    <a:close/>
                    <a:moveTo>
                      <a:pt x="20" y="111"/>
                    </a:moveTo>
                    <a:cubicBezTo>
                      <a:pt x="10" y="111"/>
                      <a:pt x="10" y="111"/>
                      <a:pt x="10" y="111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20" y="99"/>
                      <a:pt x="20" y="99"/>
                      <a:pt x="20" y="99"/>
                    </a:cubicBezTo>
                    <a:lnTo>
                      <a:pt x="20" y="111"/>
                    </a:lnTo>
                    <a:close/>
                    <a:moveTo>
                      <a:pt x="40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40" y="99"/>
                      <a:pt x="40" y="99"/>
                      <a:pt x="40" y="99"/>
                    </a:cubicBezTo>
                    <a:lnTo>
                      <a:pt x="40" y="111"/>
                    </a:lnTo>
                    <a:close/>
                    <a:moveTo>
                      <a:pt x="60" y="111"/>
                    </a:moveTo>
                    <a:cubicBezTo>
                      <a:pt x="51" y="111"/>
                      <a:pt x="51" y="111"/>
                      <a:pt x="51" y="111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60" y="99"/>
                      <a:pt x="60" y="99"/>
                      <a:pt x="60" y="99"/>
                    </a:cubicBezTo>
                    <a:lnTo>
                      <a:pt x="60" y="111"/>
                    </a:lnTo>
                    <a:close/>
                    <a:moveTo>
                      <a:pt x="81" y="111"/>
                    </a:moveTo>
                    <a:cubicBezTo>
                      <a:pt x="71" y="111"/>
                      <a:pt x="71" y="111"/>
                      <a:pt x="71" y="111"/>
                    </a:cubicBezTo>
                    <a:cubicBezTo>
                      <a:pt x="71" y="99"/>
                      <a:pt x="71" y="99"/>
                      <a:pt x="71" y="99"/>
                    </a:cubicBezTo>
                    <a:cubicBezTo>
                      <a:pt x="81" y="99"/>
                      <a:pt x="81" y="99"/>
                      <a:pt x="81" y="99"/>
                    </a:cubicBezTo>
                    <a:lnTo>
                      <a:pt x="81" y="111"/>
                    </a:lnTo>
                    <a:close/>
                    <a:moveTo>
                      <a:pt x="101" y="111"/>
                    </a:moveTo>
                    <a:cubicBezTo>
                      <a:pt x="91" y="111"/>
                      <a:pt x="91" y="111"/>
                      <a:pt x="91" y="111"/>
                    </a:cubicBezTo>
                    <a:cubicBezTo>
                      <a:pt x="91" y="99"/>
                      <a:pt x="91" y="99"/>
                      <a:pt x="91" y="99"/>
                    </a:cubicBezTo>
                    <a:cubicBezTo>
                      <a:pt x="101" y="99"/>
                      <a:pt x="101" y="99"/>
                      <a:pt x="101" y="99"/>
                    </a:cubicBezTo>
                    <a:lnTo>
                      <a:pt x="101" y="111"/>
                    </a:lnTo>
                    <a:close/>
                    <a:moveTo>
                      <a:pt x="121" y="111"/>
                    </a:moveTo>
                    <a:cubicBezTo>
                      <a:pt x="112" y="111"/>
                      <a:pt x="112" y="111"/>
                      <a:pt x="112" y="111"/>
                    </a:cubicBezTo>
                    <a:cubicBezTo>
                      <a:pt x="112" y="99"/>
                      <a:pt x="112" y="99"/>
                      <a:pt x="112" y="99"/>
                    </a:cubicBezTo>
                    <a:cubicBezTo>
                      <a:pt x="121" y="99"/>
                      <a:pt x="121" y="99"/>
                      <a:pt x="121" y="99"/>
                    </a:cubicBezTo>
                    <a:lnTo>
                      <a:pt x="121" y="111"/>
                    </a:lnTo>
                    <a:close/>
                    <a:moveTo>
                      <a:pt x="122" y="92"/>
                    </a:move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75" y="75"/>
                      <a:pt x="82" y="68"/>
                      <a:pt x="82" y="60"/>
                    </a:cubicBezTo>
                    <a:cubicBezTo>
                      <a:pt x="122" y="60"/>
                      <a:pt x="122" y="60"/>
                      <a:pt x="122" y="60"/>
                    </a:cubicBezTo>
                    <a:lnTo>
                      <a:pt x="122" y="92"/>
                    </a:lnTo>
                    <a:close/>
                    <a:moveTo>
                      <a:pt x="112" y="5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21" y="18"/>
                      <a:pt x="121" y="18"/>
                      <a:pt x="121" y="18"/>
                    </a:cubicBezTo>
                    <a:cubicBezTo>
                      <a:pt x="112" y="18"/>
                      <a:pt x="112" y="18"/>
                      <a:pt x="112" y="18"/>
                    </a:cubicBezTo>
                    <a:lnTo>
                      <a:pt x="112" y="5"/>
                    </a:lnTo>
                    <a:close/>
                    <a:moveTo>
                      <a:pt x="91" y="5"/>
                    </a:moveTo>
                    <a:cubicBezTo>
                      <a:pt x="101" y="5"/>
                      <a:pt x="101" y="5"/>
                      <a:pt x="101" y="5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91" y="18"/>
                      <a:pt x="91" y="18"/>
                      <a:pt x="91" y="18"/>
                    </a:cubicBezTo>
                    <a:lnTo>
                      <a:pt x="91" y="5"/>
                    </a:lnTo>
                    <a:close/>
                    <a:moveTo>
                      <a:pt x="71" y="5"/>
                    </a:moveTo>
                    <a:cubicBezTo>
                      <a:pt x="81" y="5"/>
                      <a:pt x="81" y="5"/>
                      <a:pt x="81" y="5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71" y="18"/>
                      <a:pt x="71" y="18"/>
                      <a:pt x="71" y="18"/>
                    </a:cubicBezTo>
                    <a:lnTo>
                      <a:pt x="71" y="5"/>
                    </a:lnTo>
                    <a:close/>
                    <a:moveTo>
                      <a:pt x="67" y="26"/>
                    </a:move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49"/>
                      <a:pt x="75" y="43"/>
                      <a:pt x="67" y="42"/>
                    </a:cubicBezTo>
                    <a:lnTo>
                      <a:pt x="67" y="26"/>
                    </a:lnTo>
                    <a:close/>
                    <a:moveTo>
                      <a:pt x="79" y="59"/>
                    </a:moveTo>
                    <a:cubicBezTo>
                      <a:pt x="79" y="66"/>
                      <a:pt x="73" y="73"/>
                      <a:pt x="66" y="73"/>
                    </a:cubicBezTo>
                    <a:cubicBezTo>
                      <a:pt x="58" y="73"/>
                      <a:pt x="52" y="66"/>
                      <a:pt x="52" y="59"/>
                    </a:cubicBezTo>
                    <a:cubicBezTo>
                      <a:pt x="52" y="51"/>
                      <a:pt x="58" y="45"/>
                      <a:pt x="66" y="45"/>
                    </a:cubicBezTo>
                    <a:cubicBezTo>
                      <a:pt x="73" y="45"/>
                      <a:pt x="79" y="51"/>
                      <a:pt x="79" y="59"/>
                    </a:cubicBezTo>
                    <a:close/>
                    <a:moveTo>
                      <a:pt x="51" y="5"/>
                    </a:moveTo>
                    <a:cubicBezTo>
                      <a:pt x="60" y="5"/>
                      <a:pt x="60" y="5"/>
                      <a:pt x="60" y="5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51" y="18"/>
                      <a:pt x="51" y="18"/>
                      <a:pt x="51" y="18"/>
                    </a:cubicBezTo>
                    <a:lnTo>
                      <a:pt x="51" y="5"/>
                    </a:lnTo>
                    <a:close/>
                    <a:moveTo>
                      <a:pt x="31" y="5"/>
                    </a:moveTo>
                    <a:cubicBezTo>
                      <a:pt x="40" y="5"/>
                      <a:pt x="40" y="5"/>
                      <a:pt x="40" y="5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31" y="18"/>
                      <a:pt x="31" y="18"/>
                      <a:pt x="31" y="18"/>
                    </a:cubicBezTo>
                    <a:lnTo>
                      <a:pt x="31" y="5"/>
                    </a:lnTo>
                    <a:close/>
                    <a:moveTo>
                      <a:pt x="1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0" y="18"/>
                      <a:pt x="10" y="18"/>
                      <a:pt x="10" y="18"/>
                    </a:cubicBezTo>
                    <a:lnTo>
                      <a:pt x="10" y="5"/>
                    </a:lnTo>
                    <a:close/>
                    <a:moveTo>
                      <a:pt x="9" y="60"/>
                    </a:moveTo>
                    <a:cubicBezTo>
                      <a:pt x="9" y="26"/>
                      <a:pt x="9" y="26"/>
                      <a:pt x="9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56" y="42"/>
                      <a:pt x="49" y="49"/>
                      <a:pt x="49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49" y="68"/>
                      <a:pt x="56" y="75"/>
                      <a:pt x="65" y="76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9" y="92"/>
                      <a:pt x="9" y="92"/>
                      <a:pt x="9" y="92"/>
                    </a:cubicBezTo>
                    <a:lnTo>
                      <a:pt x="9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0" name="Freeform 681"/>
              <p:cNvSpPr>
                <a:spLocks/>
              </p:cNvSpPr>
              <p:nvPr/>
            </p:nvSpPr>
            <p:spPr bwMode="auto">
              <a:xfrm>
                <a:off x="3053" y="2487"/>
                <a:ext cx="8" cy="21"/>
              </a:xfrm>
              <a:custGeom>
                <a:avLst/>
                <a:gdLst>
                  <a:gd name="T0" fmla="*/ 0 w 8"/>
                  <a:gd name="T1" fmla="*/ 3 h 21"/>
                  <a:gd name="T2" fmla="*/ 5 w 8"/>
                  <a:gd name="T3" fmla="*/ 3 h 21"/>
                  <a:gd name="T4" fmla="*/ 5 w 8"/>
                  <a:gd name="T5" fmla="*/ 21 h 21"/>
                  <a:gd name="T6" fmla="*/ 8 w 8"/>
                  <a:gd name="T7" fmla="*/ 21 h 21"/>
                  <a:gd name="T8" fmla="*/ 8 w 8"/>
                  <a:gd name="T9" fmla="*/ 0 h 21"/>
                  <a:gd name="T10" fmla="*/ 2 w 8"/>
                  <a:gd name="T11" fmla="*/ 0 h 21"/>
                  <a:gd name="T12" fmla="*/ 0 w 8"/>
                  <a:gd name="T13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1">
                    <a:moveTo>
                      <a:pt x="0" y="3"/>
                    </a:moveTo>
                    <a:lnTo>
                      <a:pt x="5" y="3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1" name="Freeform 682"/>
              <p:cNvSpPr>
                <a:spLocks/>
              </p:cNvSpPr>
              <p:nvPr/>
            </p:nvSpPr>
            <p:spPr bwMode="auto">
              <a:xfrm>
                <a:off x="3204" y="2444"/>
                <a:ext cx="68" cy="104"/>
              </a:xfrm>
              <a:custGeom>
                <a:avLst/>
                <a:gdLst>
                  <a:gd name="T0" fmla="*/ 45 w 63"/>
                  <a:gd name="T1" fmla="*/ 43 h 95"/>
                  <a:gd name="T2" fmla="*/ 55 w 63"/>
                  <a:gd name="T3" fmla="*/ 35 h 95"/>
                  <a:gd name="T4" fmla="*/ 58 w 63"/>
                  <a:gd name="T5" fmla="*/ 24 h 95"/>
                  <a:gd name="T6" fmla="*/ 50 w 63"/>
                  <a:gd name="T7" fmla="*/ 7 h 95"/>
                  <a:gd name="T8" fmla="*/ 32 w 63"/>
                  <a:gd name="T9" fmla="*/ 0 h 95"/>
                  <a:gd name="T10" fmla="*/ 11 w 63"/>
                  <a:gd name="T11" fmla="*/ 8 h 95"/>
                  <a:gd name="T12" fmla="*/ 4 w 63"/>
                  <a:gd name="T13" fmla="*/ 25 h 95"/>
                  <a:gd name="T14" fmla="*/ 20 w 63"/>
                  <a:gd name="T15" fmla="*/ 25 h 95"/>
                  <a:gd name="T16" fmla="*/ 24 w 63"/>
                  <a:gd name="T17" fmla="*/ 19 h 95"/>
                  <a:gd name="T18" fmla="*/ 31 w 63"/>
                  <a:gd name="T19" fmla="*/ 16 h 95"/>
                  <a:gd name="T20" fmla="*/ 38 w 63"/>
                  <a:gd name="T21" fmla="*/ 19 h 95"/>
                  <a:gd name="T22" fmla="*/ 40 w 63"/>
                  <a:gd name="T23" fmla="*/ 25 h 95"/>
                  <a:gd name="T24" fmla="*/ 39 w 63"/>
                  <a:gd name="T25" fmla="*/ 30 h 95"/>
                  <a:gd name="T26" fmla="*/ 34 w 63"/>
                  <a:gd name="T27" fmla="*/ 34 h 95"/>
                  <a:gd name="T28" fmla="*/ 25 w 63"/>
                  <a:gd name="T29" fmla="*/ 36 h 95"/>
                  <a:gd name="T30" fmla="*/ 25 w 63"/>
                  <a:gd name="T31" fmla="*/ 51 h 95"/>
                  <a:gd name="T32" fmla="*/ 40 w 63"/>
                  <a:gd name="T33" fmla="*/ 55 h 95"/>
                  <a:gd name="T34" fmla="*/ 45 w 63"/>
                  <a:gd name="T35" fmla="*/ 66 h 95"/>
                  <a:gd name="T36" fmla="*/ 41 w 63"/>
                  <a:gd name="T37" fmla="*/ 75 h 95"/>
                  <a:gd name="T38" fmla="*/ 31 w 63"/>
                  <a:gd name="T39" fmla="*/ 79 h 95"/>
                  <a:gd name="T40" fmla="*/ 22 w 63"/>
                  <a:gd name="T41" fmla="*/ 76 h 95"/>
                  <a:gd name="T42" fmla="*/ 17 w 63"/>
                  <a:gd name="T43" fmla="*/ 65 h 95"/>
                  <a:gd name="T44" fmla="*/ 0 w 63"/>
                  <a:gd name="T45" fmla="*/ 65 h 95"/>
                  <a:gd name="T46" fmla="*/ 9 w 63"/>
                  <a:gd name="T47" fmla="*/ 87 h 95"/>
                  <a:gd name="T48" fmla="*/ 31 w 63"/>
                  <a:gd name="T49" fmla="*/ 95 h 95"/>
                  <a:gd name="T50" fmla="*/ 54 w 63"/>
                  <a:gd name="T51" fmla="*/ 87 h 95"/>
                  <a:gd name="T52" fmla="*/ 63 w 63"/>
                  <a:gd name="T53" fmla="*/ 66 h 95"/>
                  <a:gd name="T54" fmla="*/ 58 w 63"/>
                  <a:gd name="T55" fmla="*/ 52 h 95"/>
                  <a:gd name="T56" fmla="*/ 45 w 63"/>
                  <a:gd name="T57" fmla="*/ 4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3" h="95">
                    <a:moveTo>
                      <a:pt x="45" y="43"/>
                    </a:moveTo>
                    <a:cubicBezTo>
                      <a:pt x="49" y="41"/>
                      <a:pt x="52" y="38"/>
                      <a:pt x="55" y="35"/>
                    </a:cubicBezTo>
                    <a:cubicBezTo>
                      <a:pt x="57" y="31"/>
                      <a:pt x="58" y="28"/>
                      <a:pt x="58" y="24"/>
                    </a:cubicBezTo>
                    <a:cubicBezTo>
                      <a:pt x="58" y="17"/>
                      <a:pt x="55" y="12"/>
                      <a:pt x="50" y="7"/>
                    </a:cubicBezTo>
                    <a:cubicBezTo>
                      <a:pt x="45" y="2"/>
                      <a:pt x="39" y="0"/>
                      <a:pt x="32" y="0"/>
                    </a:cubicBezTo>
                    <a:cubicBezTo>
                      <a:pt x="23" y="0"/>
                      <a:pt x="16" y="3"/>
                      <a:pt x="11" y="8"/>
                    </a:cubicBezTo>
                    <a:cubicBezTo>
                      <a:pt x="7" y="12"/>
                      <a:pt x="4" y="18"/>
                      <a:pt x="4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2"/>
                      <a:pt x="22" y="20"/>
                      <a:pt x="24" y="19"/>
                    </a:cubicBezTo>
                    <a:cubicBezTo>
                      <a:pt x="26" y="17"/>
                      <a:pt x="29" y="16"/>
                      <a:pt x="31" y="16"/>
                    </a:cubicBezTo>
                    <a:cubicBezTo>
                      <a:pt x="34" y="16"/>
                      <a:pt x="36" y="17"/>
                      <a:pt x="38" y="19"/>
                    </a:cubicBezTo>
                    <a:cubicBezTo>
                      <a:pt x="39" y="20"/>
                      <a:pt x="40" y="23"/>
                      <a:pt x="40" y="25"/>
                    </a:cubicBezTo>
                    <a:cubicBezTo>
                      <a:pt x="40" y="27"/>
                      <a:pt x="40" y="29"/>
                      <a:pt x="39" y="30"/>
                    </a:cubicBezTo>
                    <a:cubicBezTo>
                      <a:pt x="38" y="32"/>
                      <a:pt x="36" y="33"/>
                      <a:pt x="34" y="34"/>
                    </a:cubicBezTo>
                    <a:cubicBezTo>
                      <a:pt x="32" y="35"/>
                      <a:pt x="29" y="36"/>
                      <a:pt x="25" y="36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31" y="51"/>
                      <a:pt x="37" y="53"/>
                      <a:pt x="40" y="55"/>
                    </a:cubicBezTo>
                    <a:cubicBezTo>
                      <a:pt x="44" y="58"/>
                      <a:pt x="45" y="62"/>
                      <a:pt x="45" y="66"/>
                    </a:cubicBezTo>
                    <a:cubicBezTo>
                      <a:pt x="45" y="70"/>
                      <a:pt x="44" y="73"/>
                      <a:pt x="41" y="75"/>
                    </a:cubicBezTo>
                    <a:cubicBezTo>
                      <a:pt x="39" y="78"/>
                      <a:pt x="36" y="79"/>
                      <a:pt x="31" y="79"/>
                    </a:cubicBezTo>
                    <a:cubicBezTo>
                      <a:pt x="28" y="79"/>
                      <a:pt x="24" y="78"/>
                      <a:pt x="22" y="76"/>
                    </a:cubicBezTo>
                    <a:cubicBezTo>
                      <a:pt x="19" y="74"/>
                      <a:pt x="18" y="70"/>
                      <a:pt x="17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75"/>
                      <a:pt x="3" y="82"/>
                      <a:pt x="9" y="87"/>
                    </a:cubicBezTo>
                    <a:cubicBezTo>
                      <a:pt x="15" y="93"/>
                      <a:pt x="22" y="95"/>
                      <a:pt x="31" y="95"/>
                    </a:cubicBezTo>
                    <a:cubicBezTo>
                      <a:pt x="40" y="95"/>
                      <a:pt x="47" y="92"/>
                      <a:pt x="54" y="87"/>
                    </a:cubicBezTo>
                    <a:cubicBezTo>
                      <a:pt x="60" y="81"/>
                      <a:pt x="63" y="74"/>
                      <a:pt x="63" y="66"/>
                    </a:cubicBezTo>
                    <a:cubicBezTo>
                      <a:pt x="63" y="60"/>
                      <a:pt x="61" y="56"/>
                      <a:pt x="58" y="52"/>
                    </a:cubicBezTo>
                    <a:cubicBezTo>
                      <a:pt x="55" y="47"/>
                      <a:pt x="50" y="45"/>
                      <a:pt x="45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2" name="Freeform 683"/>
              <p:cNvSpPr>
                <a:spLocks noEditPoints="1"/>
              </p:cNvSpPr>
              <p:nvPr/>
            </p:nvSpPr>
            <p:spPr bwMode="auto">
              <a:xfrm>
                <a:off x="3276" y="2447"/>
                <a:ext cx="78" cy="99"/>
              </a:xfrm>
              <a:custGeom>
                <a:avLst/>
                <a:gdLst>
                  <a:gd name="T0" fmla="*/ 50 w 72"/>
                  <a:gd name="T1" fmla="*/ 5 h 91"/>
                  <a:gd name="T2" fmla="*/ 21 w 72"/>
                  <a:gd name="T3" fmla="*/ 0 h 91"/>
                  <a:gd name="T4" fmla="*/ 0 w 72"/>
                  <a:gd name="T5" fmla="*/ 0 h 91"/>
                  <a:gd name="T6" fmla="*/ 0 w 72"/>
                  <a:gd name="T7" fmla="*/ 91 h 91"/>
                  <a:gd name="T8" fmla="*/ 21 w 72"/>
                  <a:gd name="T9" fmla="*/ 91 h 91"/>
                  <a:gd name="T10" fmla="*/ 46 w 72"/>
                  <a:gd name="T11" fmla="*/ 89 h 91"/>
                  <a:gd name="T12" fmla="*/ 59 w 72"/>
                  <a:gd name="T13" fmla="*/ 81 h 91"/>
                  <a:gd name="T14" fmla="*/ 69 w 72"/>
                  <a:gd name="T15" fmla="*/ 66 h 91"/>
                  <a:gd name="T16" fmla="*/ 72 w 72"/>
                  <a:gd name="T17" fmla="*/ 47 h 91"/>
                  <a:gd name="T18" fmla="*/ 66 w 72"/>
                  <a:gd name="T19" fmla="*/ 21 h 91"/>
                  <a:gd name="T20" fmla="*/ 50 w 72"/>
                  <a:gd name="T21" fmla="*/ 5 h 91"/>
                  <a:gd name="T22" fmla="*/ 52 w 72"/>
                  <a:gd name="T23" fmla="*/ 62 h 91"/>
                  <a:gd name="T24" fmla="*/ 43 w 72"/>
                  <a:gd name="T25" fmla="*/ 71 h 91"/>
                  <a:gd name="T26" fmla="*/ 26 w 72"/>
                  <a:gd name="T27" fmla="*/ 74 h 91"/>
                  <a:gd name="T28" fmla="*/ 18 w 72"/>
                  <a:gd name="T29" fmla="*/ 74 h 91"/>
                  <a:gd name="T30" fmla="*/ 18 w 72"/>
                  <a:gd name="T31" fmla="*/ 17 h 91"/>
                  <a:gd name="T32" fmla="*/ 24 w 72"/>
                  <a:gd name="T33" fmla="*/ 17 h 91"/>
                  <a:gd name="T34" fmla="*/ 47 w 72"/>
                  <a:gd name="T35" fmla="*/ 24 h 91"/>
                  <a:gd name="T36" fmla="*/ 55 w 72"/>
                  <a:gd name="T37" fmla="*/ 46 h 91"/>
                  <a:gd name="T38" fmla="*/ 52 w 72"/>
                  <a:gd name="T39" fmla="*/ 6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2" h="91">
                    <a:moveTo>
                      <a:pt x="50" y="5"/>
                    </a:moveTo>
                    <a:cubicBezTo>
                      <a:pt x="44" y="2"/>
                      <a:pt x="34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33" y="91"/>
                      <a:pt x="41" y="90"/>
                      <a:pt x="46" y="89"/>
                    </a:cubicBezTo>
                    <a:cubicBezTo>
                      <a:pt x="51" y="87"/>
                      <a:pt x="55" y="85"/>
                      <a:pt x="59" y="81"/>
                    </a:cubicBezTo>
                    <a:cubicBezTo>
                      <a:pt x="63" y="77"/>
                      <a:pt x="67" y="72"/>
                      <a:pt x="69" y="66"/>
                    </a:cubicBezTo>
                    <a:cubicBezTo>
                      <a:pt x="71" y="60"/>
                      <a:pt x="72" y="54"/>
                      <a:pt x="72" y="47"/>
                    </a:cubicBezTo>
                    <a:cubicBezTo>
                      <a:pt x="72" y="37"/>
                      <a:pt x="70" y="28"/>
                      <a:pt x="66" y="21"/>
                    </a:cubicBezTo>
                    <a:cubicBezTo>
                      <a:pt x="62" y="14"/>
                      <a:pt x="57" y="8"/>
                      <a:pt x="50" y="5"/>
                    </a:cubicBezTo>
                    <a:close/>
                    <a:moveTo>
                      <a:pt x="52" y="62"/>
                    </a:moveTo>
                    <a:cubicBezTo>
                      <a:pt x="49" y="66"/>
                      <a:pt x="46" y="70"/>
                      <a:pt x="43" y="71"/>
                    </a:cubicBezTo>
                    <a:cubicBezTo>
                      <a:pt x="39" y="73"/>
                      <a:pt x="34" y="74"/>
                      <a:pt x="26" y="74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4" y="17"/>
                      <a:pt x="42" y="19"/>
                      <a:pt x="47" y="24"/>
                    </a:cubicBezTo>
                    <a:cubicBezTo>
                      <a:pt x="52" y="29"/>
                      <a:pt x="55" y="37"/>
                      <a:pt x="55" y="46"/>
                    </a:cubicBezTo>
                    <a:cubicBezTo>
                      <a:pt x="55" y="53"/>
                      <a:pt x="54" y="58"/>
                      <a:pt x="52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3" name="Freeform 684"/>
              <p:cNvSpPr>
                <a:spLocks noEditPoints="1"/>
              </p:cNvSpPr>
              <p:nvPr/>
            </p:nvSpPr>
            <p:spPr bwMode="auto">
              <a:xfrm>
                <a:off x="3657" y="2197"/>
                <a:ext cx="151" cy="152"/>
              </a:xfrm>
              <a:custGeom>
                <a:avLst/>
                <a:gdLst>
                  <a:gd name="T0" fmla="*/ 82 w 139"/>
                  <a:gd name="T1" fmla="*/ 1 h 139"/>
                  <a:gd name="T2" fmla="*/ 79 w 139"/>
                  <a:gd name="T3" fmla="*/ 1 h 139"/>
                  <a:gd name="T4" fmla="*/ 78 w 139"/>
                  <a:gd name="T5" fmla="*/ 2 h 139"/>
                  <a:gd name="T6" fmla="*/ 78 w 139"/>
                  <a:gd name="T7" fmla="*/ 5 h 139"/>
                  <a:gd name="T8" fmla="*/ 79 w 139"/>
                  <a:gd name="T9" fmla="*/ 5 h 139"/>
                  <a:gd name="T10" fmla="*/ 6 w 139"/>
                  <a:gd name="T11" fmla="*/ 120 h 139"/>
                  <a:gd name="T12" fmla="*/ 5 w 139"/>
                  <a:gd name="T13" fmla="*/ 119 h 139"/>
                  <a:gd name="T14" fmla="*/ 2 w 139"/>
                  <a:gd name="T15" fmla="*/ 119 h 139"/>
                  <a:gd name="T16" fmla="*/ 1 w 139"/>
                  <a:gd name="T17" fmla="*/ 121 h 139"/>
                  <a:gd name="T18" fmla="*/ 0 w 139"/>
                  <a:gd name="T19" fmla="*/ 124 h 139"/>
                  <a:gd name="T20" fmla="*/ 14 w 139"/>
                  <a:gd name="T21" fmla="*/ 138 h 139"/>
                  <a:gd name="T22" fmla="*/ 17 w 139"/>
                  <a:gd name="T23" fmla="*/ 137 h 139"/>
                  <a:gd name="T24" fmla="*/ 19 w 139"/>
                  <a:gd name="T25" fmla="*/ 136 h 139"/>
                  <a:gd name="T26" fmla="*/ 19 w 139"/>
                  <a:gd name="T27" fmla="*/ 133 h 139"/>
                  <a:gd name="T28" fmla="*/ 19 w 139"/>
                  <a:gd name="T29" fmla="*/ 132 h 139"/>
                  <a:gd name="T30" fmla="*/ 58 w 139"/>
                  <a:gd name="T31" fmla="*/ 108 h 139"/>
                  <a:gd name="T32" fmla="*/ 62 w 139"/>
                  <a:gd name="T33" fmla="*/ 114 h 139"/>
                  <a:gd name="T34" fmla="*/ 71 w 139"/>
                  <a:gd name="T35" fmla="*/ 116 h 139"/>
                  <a:gd name="T36" fmla="*/ 104 w 139"/>
                  <a:gd name="T37" fmla="*/ 97 h 139"/>
                  <a:gd name="T38" fmla="*/ 107 w 139"/>
                  <a:gd name="T39" fmla="*/ 88 h 139"/>
                  <a:gd name="T40" fmla="*/ 102 w 139"/>
                  <a:gd name="T41" fmla="*/ 80 h 139"/>
                  <a:gd name="T42" fmla="*/ 134 w 139"/>
                  <a:gd name="T43" fmla="*/ 60 h 139"/>
                  <a:gd name="T44" fmla="*/ 135 w 139"/>
                  <a:gd name="T45" fmla="*/ 61 h 139"/>
                  <a:gd name="T46" fmla="*/ 137 w 139"/>
                  <a:gd name="T47" fmla="*/ 61 h 139"/>
                  <a:gd name="T48" fmla="*/ 139 w 139"/>
                  <a:gd name="T49" fmla="*/ 60 h 139"/>
                  <a:gd name="T50" fmla="*/ 139 w 139"/>
                  <a:gd name="T51" fmla="*/ 57 h 139"/>
                  <a:gd name="T52" fmla="*/ 82 w 139"/>
                  <a:gd name="T53" fmla="*/ 1 h 139"/>
                  <a:gd name="T54" fmla="*/ 99 w 139"/>
                  <a:gd name="T55" fmla="*/ 95 h 139"/>
                  <a:gd name="T56" fmla="*/ 72 w 139"/>
                  <a:gd name="T57" fmla="*/ 110 h 139"/>
                  <a:gd name="T58" fmla="*/ 65 w 139"/>
                  <a:gd name="T59" fmla="*/ 108 h 139"/>
                  <a:gd name="T60" fmla="*/ 63 w 139"/>
                  <a:gd name="T61" fmla="*/ 105 h 139"/>
                  <a:gd name="T62" fmla="*/ 98 w 139"/>
                  <a:gd name="T63" fmla="*/ 83 h 139"/>
                  <a:gd name="T64" fmla="*/ 101 w 139"/>
                  <a:gd name="T65" fmla="*/ 88 h 139"/>
                  <a:gd name="T66" fmla="*/ 99 w 139"/>
                  <a:gd name="T67" fmla="*/ 95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139">
                    <a:moveTo>
                      <a:pt x="82" y="1"/>
                    </a:moveTo>
                    <a:cubicBezTo>
                      <a:pt x="81" y="0"/>
                      <a:pt x="80" y="0"/>
                      <a:pt x="79" y="1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7" y="3"/>
                      <a:pt x="77" y="4"/>
                      <a:pt x="78" y="5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5" y="118"/>
                      <a:pt x="3" y="118"/>
                      <a:pt x="2" y="119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0" y="122"/>
                      <a:pt x="0" y="123"/>
                      <a:pt x="0" y="124"/>
                    </a:cubicBezTo>
                    <a:cubicBezTo>
                      <a:pt x="14" y="138"/>
                      <a:pt x="14" y="138"/>
                      <a:pt x="14" y="138"/>
                    </a:cubicBezTo>
                    <a:cubicBezTo>
                      <a:pt x="15" y="139"/>
                      <a:pt x="16" y="138"/>
                      <a:pt x="17" y="137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20" y="135"/>
                      <a:pt x="20" y="133"/>
                      <a:pt x="19" y="133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58" y="108"/>
                      <a:pt x="58" y="108"/>
                      <a:pt x="58" y="108"/>
                    </a:cubicBezTo>
                    <a:cubicBezTo>
                      <a:pt x="62" y="114"/>
                      <a:pt x="62" y="114"/>
                      <a:pt x="62" y="114"/>
                    </a:cubicBezTo>
                    <a:cubicBezTo>
                      <a:pt x="64" y="117"/>
                      <a:pt x="68" y="118"/>
                      <a:pt x="71" y="116"/>
                    </a:cubicBezTo>
                    <a:cubicBezTo>
                      <a:pt x="104" y="97"/>
                      <a:pt x="104" y="97"/>
                      <a:pt x="104" y="97"/>
                    </a:cubicBezTo>
                    <a:cubicBezTo>
                      <a:pt x="107" y="95"/>
                      <a:pt x="108" y="92"/>
                      <a:pt x="107" y="88"/>
                    </a:cubicBezTo>
                    <a:cubicBezTo>
                      <a:pt x="102" y="80"/>
                      <a:pt x="102" y="80"/>
                      <a:pt x="102" y="8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5" y="61"/>
                      <a:pt x="135" y="61"/>
                      <a:pt x="135" y="61"/>
                    </a:cubicBezTo>
                    <a:cubicBezTo>
                      <a:pt x="135" y="62"/>
                      <a:pt x="137" y="62"/>
                      <a:pt x="137" y="61"/>
                    </a:cubicBezTo>
                    <a:cubicBezTo>
                      <a:pt x="139" y="60"/>
                      <a:pt x="139" y="60"/>
                      <a:pt x="139" y="60"/>
                    </a:cubicBezTo>
                    <a:cubicBezTo>
                      <a:pt x="139" y="59"/>
                      <a:pt x="139" y="58"/>
                      <a:pt x="139" y="57"/>
                    </a:cubicBezTo>
                    <a:lnTo>
                      <a:pt x="82" y="1"/>
                    </a:lnTo>
                    <a:close/>
                    <a:moveTo>
                      <a:pt x="99" y="95"/>
                    </a:moveTo>
                    <a:cubicBezTo>
                      <a:pt x="72" y="110"/>
                      <a:pt x="72" y="110"/>
                      <a:pt x="72" y="110"/>
                    </a:cubicBezTo>
                    <a:cubicBezTo>
                      <a:pt x="69" y="112"/>
                      <a:pt x="66" y="111"/>
                      <a:pt x="65" y="108"/>
                    </a:cubicBezTo>
                    <a:cubicBezTo>
                      <a:pt x="63" y="105"/>
                      <a:pt x="63" y="105"/>
                      <a:pt x="63" y="105"/>
                    </a:cubicBezTo>
                    <a:cubicBezTo>
                      <a:pt x="98" y="83"/>
                      <a:pt x="98" y="83"/>
                      <a:pt x="98" y="83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2" y="90"/>
                      <a:pt x="101" y="94"/>
                      <a:pt x="99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4" name="Freeform 685"/>
              <p:cNvSpPr>
                <a:spLocks noEditPoints="1"/>
              </p:cNvSpPr>
              <p:nvPr/>
            </p:nvSpPr>
            <p:spPr bwMode="auto">
              <a:xfrm>
                <a:off x="2766" y="2247"/>
                <a:ext cx="129" cy="92"/>
              </a:xfrm>
              <a:custGeom>
                <a:avLst/>
                <a:gdLst>
                  <a:gd name="T0" fmla="*/ 116 w 119"/>
                  <a:gd name="T1" fmla="*/ 32 h 84"/>
                  <a:gd name="T2" fmla="*/ 102 w 119"/>
                  <a:gd name="T3" fmla="*/ 32 h 84"/>
                  <a:gd name="T4" fmla="*/ 93 w 119"/>
                  <a:gd name="T5" fmla="*/ 16 h 84"/>
                  <a:gd name="T6" fmla="*/ 79 w 119"/>
                  <a:gd name="T7" fmla="*/ 16 h 84"/>
                  <a:gd name="T8" fmla="*/ 87 w 119"/>
                  <a:gd name="T9" fmla="*/ 32 h 84"/>
                  <a:gd name="T10" fmla="*/ 73 w 119"/>
                  <a:gd name="T11" fmla="*/ 32 h 84"/>
                  <a:gd name="T12" fmla="*/ 64 w 119"/>
                  <a:gd name="T13" fmla="*/ 16 h 84"/>
                  <a:gd name="T14" fmla="*/ 50 w 119"/>
                  <a:gd name="T15" fmla="*/ 16 h 84"/>
                  <a:gd name="T16" fmla="*/ 59 w 119"/>
                  <a:gd name="T17" fmla="*/ 32 h 84"/>
                  <a:gd name="T18" fmla="*/ 44 w 119"/>
                  <a:gd name="T19" fmla="*/ 32 h 84"/>
                  <a:gd name="T20" fmla="*/ 35 w 119"/>
                  <a:gd name="T21" fmla="*/ 16 h 84"/>
                  <a:gd name="T22" fmla="*/ 22 w 119"/>
                  <a:gd name="T23" fmla="*/ 16 h 84"/>
                  <a:gd name="T24" fmla="*/ 31 w 119"/>
                  <a:gd name="T25" fmla="*/ 32 h 84"/>
                  <a:gd name="T26" fmla="*/ 16 w 119"/>
                  <a:gd name="T27" fmla="*/ 32 h 84"/>
                  <a:gd name="T28" fmla="*/ 9 w 119"/>
                  <a:gd name="T29" fmla="*/ 20 h 84"/>
                  <a:gd name="T30" fmla="*/ 11 w 119"/>
                  <a:gd name="T31" fmla="*/ 16 h 84"/>
                  <a:gd name="T32" fmla="*/ 11 w 119"/>
                  <a:gd name="T33" fmla="*/ 15 h 84"/>
                  <a:gd name="T34" fmla="*/ 17 w 119"/>
                  <a:gd name="T35" fmla="*/ 13 h 84"/>
                  <a:gd name="T36" fmla="*/ 2 w 119"/>
                  <a:gd name="T37" fmla="*/ 0 h 84"/>
                  <a:gd name="T38" fmla="*/ 0 w 119"/>
                  <a:gd name="T39" fmla="*/ 1 h 84"/>
                  <a:gd name="T40" fmla="*/ 5 w 119"/>
                  <a:gd name="T41" fmla="*/ 13 h 84"/>
                  <a:gd name="T42" fmla="*/ 3 w 119"/>
                  <a:gd name="T43" fmla="*/ 16 h 84"/>
                  <a:gd name="T44" fmla="*/ 6 w 119"/>
                  <a:gd name="T45" fmla="*/ 20 h 84"/>
                  <a:gd name="T46" fmla="*/ 6 w 119"/>
                  <a:gd name="T47" fmla="*/ 32 h 84"/>
                  <a:gd name="T48" fmla="*/ 6 w 119"/>
                  <a:gd name="T49" fmla="*/ 32 h 84"/>
                  <a:gd name="T50" fmla="*/ 6 w 119"/>
                  <a:gd name="T51" fmla="*/ 84 h 84"/>
                  <a:gd name="T52" fmla="*/ 119 w 119"/>
                  <a:gd name="T53" fmla="*/ 84 h 84"/>
                  <a:gd name="T54" fmla="*/ 119 w 119"/>
                  <a:gd name="T55" fmla="*/ 33 h 84"/>
                  <a:gd name="T56" fmla="*/ 119 w 119"/>
                  <a:gd name="T57" fmla="*/ 33 h 84"/>
                  <a:gd name="T58" fmla="*/ 119 w 119"/>
                  <a:gd name="T59" fmla="*/ 16 h 84"/>
                  <a:gd name="T60" fmla="*/ 107 w 119"/>
                  <a:gd name="T61" fmla="*/ 16 h 84"/>
                  <a:gd name="T62" fmla="*/ 116 w 119"/>
                  <a:gd name="T63" fmla="*/ 32 h 84"/>
                  <a:gd name="T64" fmla="*/ 49 w 119"/>
                  <a:gd name="T65" fmla="*/ 76 h 84"/>
                  <a:gd name="T66" fmla="*/ 49 w 119"/>
                  <a:gd name="T67" fmla="*/ 40 h 84"/>
                  <a:gd name="T68" fmla="*/ 80 w 119"/>
                  <a:gd name="T69" fmla="*/ 58 h 84"/>
                  <a:gd name="T70" fmla="*/ 49 w 119"/>
                  <a:gd name="T71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84">
                    <a:moveTo>
                      <a:pt x="116" y="32"/>
                    </a:moveTo>
                    <a:cubicBezTo>
                      <a:pt x="102" y="32"/>
                      <a:pt x="102" y="32"/>
                      <a:pt x="102" y="32"/>
                    </a:cubicBezTo>
                    <a:cubicBezTo>
                      <a:pt x="93" y="16"/>
                      <a:pt x="93" y="16"/>
                      <a:pt x="93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87" y="32"/>
                      <a:pt x="87" y="32"/>
                      <a:pt x="87" y="32"/>
                    </a:cubicBezTo>
                    <a:cubicBezTo>
                      <a:pt x="73" y="32"/>
                      <a:pt x="73" y="32"/>
                      <a:pt x="73" y="32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19"/>
                      <a:pt x="11" y="18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3" y="15"/>
                      <a:pt x="3" y="16"/>
                    </a:cubicBezTo>
                    <a:cubicBezTo>
                      <a:pt x="3" y="18"/>
                      <a:pt x="4" y="19"/>
                      <a:pt x="6" y="20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19" y="16"/>
                      <a:pt x="119" y="16"/>
                      <a:pt x="119" y="16"/>
                    </a:cubicBezTo>
                    <a:cubicBezTo>
                      <a:pt x="107" y="16"/>
                      <a:pt x="107" y="16"/>
                      <a:pt x="107" y="16"/>
                    </a:cubicBezTo>
                    <a:lnTo>
                      <a:pt x="116" y="32"/>
                    </a:lnTo>
                    <a:close/>
                    <a:moveTo>
                      <a:pt x="49" y="76"/>
                    </a:moveTo>
                    <a:cubicBezTo>
                      <a:pt x="49" y="40"/>
                      <a:pt x="49" y="40"/>
                      <a:pt x="49" y="40"/>
                    </a:cubicBezTo>
                    <a:cubicBezTo>
                      <a:pt x="80" y="58"/>
                      <a:pt x="80" y="58"/>
                      <a:pt x="80" y="58"/>
                    </a:cubicBezTo>
                    <a:lnTo>
                      <a:pt x="49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5" name="Freeform 686"/>
              <p:cNvSpPr>
                <a:spLocks/>
              </p:cNvSpPr>
              <p:nvPr/>
            </p:nvSpPr>
            <p:spPr bwMode="auto">
              <a:xfrm>
                <a:off x="2812" y="2224"/>
                <a:ext cx="31" cy="20"/>
              </a:xfrm>
              <a:custGeom>
                <a:avLst/>
                <a:gdLst>
                  <a:gd name="T0" fmla="*/ 0 w 31"/>
                  <a:gd name="T1" fmla="*/ 6 h 20"/>
                  <a:gd name="T2" fmla="*/ 16 w 31"/>
                  <a:gd name="T3" fmla="*/ 20 h 20"/>
                  <a:gd name="T4" fmla="*/ 31 w 31"/>
                  <a:gd name="T5" fmla="*/ 14 h 20"/>
                  <a:gd name="T6" fmla="*/ 15 w 31"/>
                  <a:gd name="T7" fmla="*/ 0 h 20"/>
                  <a:gd name="T8" fmla="*/ 0 w 31"/>
                  <a:gd name="T9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lnTo>
                      <a:pt x="16" y="20"/>
                    </a:lnTo>
                    <a:lnTo>
                      <a:pt x="31" y="14"/>
                    </a:lnTo>
                    <a:lnTo>
                      <a:pt x="15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6" name="Freeform 687"/>
              <p:cNvSpPr>
                <a:spLocks/>
              </p:cNvSpPr>
              <p:nvPr/>
            </p:nvSpPr>
            <p:spPr bwMode="auto">
              <a:xfrm>
                <a:off x="2841" y="2213"/>
                <a:ext cx="30" cy="20"/>
              </a:xfrm>
              <a:custGeom>
                <a:avLst/>
                <a:gdLst>
                  <a:gd name="T0" fmla="*/ 0 w 30"/>
                  <a:gd name="T1" fmla="*/ 6 h 20"/>
                  <a:gd name="T2" fmla="*/ 16 w 30"/>
                  <a:gd name="T3" fmla="*/ 20 h 20"/>
                  <a:gd name="T4" fmla="*/ 30 w 30"/>
                  <a:gd name="T5" fmla="*/ 15 h 20"/>
                  <a:gd name="T6" fmla="*/ 14 w 30"/>
                  <a:gd name="T7" fmla="*/ 0 h 20"/>
                  <a:gd name="T8" fmla="*/ 0 w 30"/>
                  <a:gd name="T9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0" y="6"/>
                    </a:moveTo>
                    <a:lnTo>
                      <a:pt x="16" y="20"/>
                    </a:lnTo>
                    <a:lnTo>
                      <a:pt x="30" y="15"/>
                    </a:lnTo>
                    <a:lnTo>
                      <a:pt x="1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7" name="Freeform 688"/>
              <p:cNvSpPr>
                <a:spLocks/>
              </p:cNvSpPr>
              <p:nvPr/>
            </p:nvSpPr>
            <p:spPr bwMode="auto">
              <a:xfrm>
                <a:off x="2870" y="2204"/>
                <a:ext cx="18" cy="17"/>
              </a:xfrm>
              <a:custGeom>
                <a:avLst/>
                <a:gdLst>
                  <a:gd name="T0" fmla="*/ 0 w 18"/>
                  <a:gd name="T1" fmla="*/ 4 h 17"/>
                  <a:gd name="T2" fmla="*/ 15 w 18"/>
                  <a:gd name="T3" fmla="*/ 17 h 17"/>
                  <a:gd name="T4" fmla="*/ 18 w 18"/>
                  <a:gd name="T5" fmla="*/ 17 h 17"/>
                  <a:gd name="T6" fmla="*/ 11 w 18"/>
                  <a:gd name="T7" fmla="*/ 0 h 17"/>
                  <a:gd name="T8" fmla="*/ 0 w 18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0" y="4"/>
                    </a:moveTo>
                    <a:lnTo>
                      <a:pt x="15" y="17"/>
                    </a:lnTo>
                    <a:lnTo>
                      <a:pt x="18" y="17"/>
                    </a:lnTo>
                    <a:lnTo>
                      <a:pt x="1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8" name="Freeform 689"/>
              <p:cNvSpPr>
                <a:spLocks/>
              </p:cNvSpPr>
              <p:nvPr/>
            </p:nvSpPr>
            <p:spPr bwMode="auto">
              <a:xfrm>
                <a:off x="2783" y="2236"/>
                <a:ext cx="31" cy="19"/>
              </a:xfrm>
              <a:custGeom>
                <a:avLst/>
                <a:gdLst>
                  <a:gd name="T0" fmla="*/ 0 w 31"/>
                  <a:gd name="T1" fmla="*/ 6 h 19"/>
                  <a:gd name="T2" fmla="*/ 16 w 31"/>
                  <a:gd name="T3" fmla="*/ 19 h 19"/>
                  <a:gd name="T4" fmla="*/ 31 w 31"/>
                  <a:gd name="T5" fmla="*/ 13 h 19"/>
                  <a:gd name="T6" fmla="*/ 14 w 31"/>
                  <a:gd name="T7" fmla="*/ 0 h 19"/>
                  <a:gd name="T8" fmla="*/ 0 w 31"/>
                  <a:gd name="T9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0" y="6"/>
                    </a:moveTo>
                    <a:lnTo>
                      <a:pt x="16" y="19"/>
                    </a:lnTo>
                    <a:lnTo>
                      <a:pt x="31" y="13"/>
                    </a:lnTo>
                    <a:lnTo>
                      <a:pt x="1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9" name="Freeform 690"/>
              <p:cNvSpPr>
                <a:spLocks noEditPoints="1"/>
              </p:cNvSpPr>
              <p:nvPr/>
            </p:nvSpPr>
            <p:spPr bwMode="auto">
              <a:xfrm>
                <a:off x="3453" y="2204"/>
                <a:ext cx="97" cy="139"/>
              </a:xfrm>
              <a:custGeom>
                <a:avLst/>
                <a:gdLst>
                  <a:gd name="T0" fmla="*/ 79 w 89"/>
                  <a:gd name="T1" fmla="*/ 0 h 128"/>
                  <a:gd name="T2" fmla="*/ 11 w 89"/>
                  <a:gd name="T3" fmla="*/ 0 h 128"/>
                  <a:gd name="T4" fmla="*/ 0 w 89"/>
                  <a:gd name="T5" fmla="*/ 24 h 128"/>
                  <a:gd name="T6" fmla="*/ 0 w 89"/>
                  <a:gd name="T7" fmla="*/ 103 h 128"/>
                  <a:gd name="T8" fmla="*/ 11 w 89"/>
                  <a:gd name="T9" fmla="*/ 128 h 128"/>
                  <a:gd name="T10" fmla="*/ 79 w 89"/>
                  <a:gd name="T11" fmla="*/ 128 h 128"/>
                  <a:gd name="T12" fmla="*/ 89 w 89"/>
                  <a:gd name="T13" fmla="*/ 103 h 128"/>
                  <a:gd name="T14" fmla="*/ 89 w 89"/>
                  <a:gd name="T15" fmla="*/ 24 h 128"/>
                  <a:gd name="T16" fmla="*/ 79 w 89"/>
                  <a:gd name="T17" fmla="*/ 0 h 128"/>
                  <a:gd name="T18" fmla="*/ 46 w 89"/>
                  <a:gd name="T19" fmla="*/ 13 h 128"/>
                  <a:gd name="T20" fmla="*/ 61 w 89"/>
                  <a:gd name="T21" fmla="*/ 27 h 128"/>
                  <a:gd name="T22" fmla="*/ 46 w 89"/>
                  <a:gd name="T23" fmla="*/ 42 h 128"/>
                  <a:gd name="T24" fmla="*/ 32 w 89"/>
                  <a:gd name="T25" fmla="*/ 27 h 128"/>
                  <a:gd name="T26" fmla="*/ 46 w 89"/>
                  <a:gd name="T27" fmla="*/ 13 h 128"/>
                  <a:gd name="T28" fmla="*/ 45 w 89"/>
                  <a:gd name="T29" fmla="*/ 120 h 128"/>
                  <a:gd name="T30" fmla="*/ 9 w 89"/>
                  <a:gd name="T31" fmla="*/ 85 h 128"/>
                  <a:gd name="T32" fmla="*/ 45 w 89"/>
                  <a:gd name="T33" fmla="*/ 49 h 128"/>
                  <a:gd name="T34" fmla="*/ 80 w 89"/>
                  <a:gd name="T35" fmla="*/ 85 h 128"/>
                  <a:gd name="T36" fmla="*/ 45 w 89"/>
                  <a:gd name="T37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28">
                    <a:moveTo>
                      <a:pt x="79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11"/>
                      <a:pt x="0" y="24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17"/>
                      <a:pt x="5" y="128"/>
                      <a:pt x="11" y="128"/>
                    </a:cubicBezTo>
                    <a:cubicBezTo>
                      <a:pt x="79" y="128"/>
                      <a:pt x="79" y="128"/>
                      <a:pt x="79" y="128"/>
                    </a:cubicBezTo>
                    <a:cubicBezTo>
                      <a:pt x="84" y="128"/>
                      <a:pt x="89" y="117"/>
                      <a:pt x="89" y="103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89" y="11"/>
                      <a:pt x="84" y="0"/>
                      <a:pt x="79" y="0"/>
                    </a:cubicBezTo>
                    <a:close/>
                    <a:moveTo>
                      <a:pt x="46" y="13"/>
                    </a:moveTo>
                    <a:cubicBezTo>
                      <a:pt x="54" y="13"/>
                      <a:pt x="61" y="19"/>
                      <a:pt x="61" y="27"/>
                    </a:cubicBezTo>
                    <a:cubicBezTo>
                      <a:pt x="61" y="36"/>
                      <a:pt x="54" y="42"/>
                      <a:pt x="46" y="42"/>
                    </a:cubicBezTo>
                    <a:cubicBezTo>
                      <a:pt x="38" y="42"/>
                      <a:pt x="32" y="36"/>
                      <a:pt x="32" y="27"/>
                    </a:cubicBezTo>
                    <a:cubicBezTo>
                      <a:pt x="32" y="19"/>
                      <a:pt x="38" y="13"/>
                      <a:pt x="46" y="13"/>
                    </a:cubicBezTo>
                    <a:close/>
                    <a:moveTo>
                      <a:pt x="45" y="120"/>
                    </a:moveTo>
                    <a:cubicBezTo>
                      <a:pt x="25" y="120"/>
                      <a:pt x="9" y="104"/>
                      <a:pt x="9" y="85"/>
                    </a:cubicBezTo>
                    <a:cubicBezTo>
                      <a:pt x="9" y="65"/>
                      <a:pt x="25" y="49"/>
                      <a:pt x="45" y="49"/>
                    </a:cubicBezTo>
                    <a:cubicBezTo>
                      <a:pt x="64" y="49"/>
                      <a:pt x="80" y="65"/>
                      <a:pt x="80" y="85"/>
                    </a:cubicBezTo>
                    <a:cubicBezTo>
                      <a:pt x="80" y="104"/>
                      <a:pt x="64" y="120"/>
                      <a:pt x="45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0" name="Oval 691"/>
              <p:cNvSpPr>
                <a:spLocks noChangeArrowheads="1"/>
              </p:cNvSpPr>
              <p:nvPr/>
            </p:nvSpPr>
            <p:spPr bwMode="auto">
              <a:xfrm>
                <a:off x="3488" y="2281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1" name="Oval 692"/>
              <p:cNvSpPr>
                <a:spLocks noChangeArrowheads="1"/>
              </p:cNvSpPr>
              <p:nvPr/>
            </p:nvSpPr>
            <p:spPr bwMode="auto">
              <a:xfrm>
                <a:off x="3498" y="222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2" name="Freeform 693"/>
              <p:cNvSpPr>
                <a:spLocks/>
              </p:cNvSpPr>
              <p:nvPr/>
            </p:nvSpPr>
            <p:spPr bwMode="auto">
              <a:xfrm>
                <a:off x="3644" y="3085"/>
                <a:ext cx="94" cy="144"/>
              </a:xfrm>
              <a:custGeom>
                <a:avLst/>
                <a:gdLst>
                  <a:gd name="T0" fmla="*/ 85 w 94"/>
                  <a:gd name="T1" fmla="*/ 0 h 144"/>
                  <a:gd name="T2" fmla="*/ 0 w 94"/>
                  <a:gd name="T3" fmla="*/ 85 h 144"/>
                  <a:gd name="T4" fmla="*/ 59 w 94"/>
                  <a:gd name="T5" fmla="*/ 144 h 144"/>
                  <a:gd name="T6" fmla="*/ 66 w 94"/>
                  <a:gd name="T7" fmla="*/ 137 h 144"/>
                  <a:gd name="T8" fmla="*/ 17 w 94"/>
                  <a:gd name="T9" fmla="*/ 87 h 144"/>
                  <a:gd name="T10" fmla="*/ 94 w 94"/>
                  <a:gd name="T11" fmla="*/ 10 h 144"/>
                  <a:gd name="T12" fmla="*/ 85 w 94"/>
                  <a:gd name="T13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144">
                    <a:moveTo>
                      <a:pt x="85" y="0"/>
                    </a:moveTo>
                    <a:lnTo>
                      <a:pt x="0" y="85"/>
                    </a:lnTo>
                    <a:lnTo>
                      <a:pt x="59" y="144"/>
                    </a:lnTo>
                    <a:lnTo>
                      <a:pt x="66" y="137"/>
                    </a:lnTo>
                    <a:lnTo>
                      <a:pt x="17" y="87"/>
                    </a:lnTo>
                    <a:lnTo>
                      <a:pt x="94" y="10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3" name="Freeform 694"/>
              <p:cNvSpPr>
                <a:spLocks noEditPoints="1"/>
              </p:cNvSpPr>
              <p:nvPr/>
            </p:nvSpPr>
            <p:spPr bwMode="auto">
              <a:xfrm>
                <a:off x="3667" y="3090"/>
                <a:ext cx="137" cy="137"/>
              </a:xfrm>
              <a:custGeom>
                <a:avLst/>
                <a:gdLst>
                  <a:gd name="T0" fmla="*/ 68 w 126"/>
                  <a:gd name="T1" fmla="*/ 7 h 126"/>
                  <a:gd name="T2" fmla="*/ 0 w 126"/>
                  <a:gd name="T3" fmla="*/ 75 h 126"/>
                  <a:gd name="T4" fmla="*/ 43 w 126"/>
                  <a:gd name="T5" fmla="*/ 118 h 126"/>
                  <a:gd name="T6" fmla="*/ 51 w 126"/>
                  <a:gd name="T7" fmla="*/ 126 h 126"/>
                  <a:gd name="T8" fmla="*/ 126 w 126"/>
                  <a:gd name="T9" fmla="*/ 52 h 126"/>
                  <a:gd name="T10" fmla="*/ 75 w 126"/>
                  <a:gd name="T11" fmla="*/ 0 h 126"/>
                  <a:gd name="T12" fmla="*/ 68 w 126"/>
                  <a:gd name="T13" fmla="*/ 7 h 126"/>
                  <a:gd name="T14" fmla="*/ 38 w 126"/>
                  <a:gd name="T15" fmla="*/ 90 h 126"/>
                  <a:gd name="T16" fmla="*/ 35 w 126"/>
                  <a:gd name="T17" fmla="*/ 90 h 126"/>
                  <a:gd name="T18" fmla="*/ 35 w 126"/>
                  <a:gd name="T19" fmla="*/ 87 h 126"/>
                  <a:gd name="T20" fmla="*/ 59 w 126"/>
                  <a:gd name="T21" fmla="*/ 63 h 126"/>
                  <a:gd name="T22" fmla="*/ 62 w 126"/>
                  <a:gd name="T23" fmla="*/ 63 h 126"/>
                  <a:gd name="T24" fmla="*/ 62 w 126"/>
                  <a:gd name="T25" fmla="*/ 66 h 126"/>
                  <a:gd name="T26" fmla="*/ 38 w 126"/>
                  <a:gd name="T27" fmla="*/ 90 h 126"/>
                  <a:gd name="T28" fmla="*/ 97 w 126"/>
                  <a:gd name="T29" fmla="*/ 58 h 126"/>
                  <a:gd name="T30" fmla="*/ 96 w 126"/>
                  <a:gd name="T31" fmla="*/ 62 h 126"/>
                  <a:gd name="T32" fmla="*/ 54 w 126"/>
                  <a:gd name="T33" fmla="*/ 105 h 126"/>
                  <a:gd name="T34" fmla="*/ 50 w 126"/>
                  <a:gd name="T35" fmla="*/ 105 h 126"/>
                  <a:gd name="T36" fmla="*/ 50 w 126"/>
                  <a:gd name="T37" fmla="*/ 101 h 126"/>
                  <a:gd name="T38" fmla="*/ 93 w 126"/>
                  <a:gd name="T39" fmla="*/ 58 h 126"/>
                  <a:gd name="T40" fmla="*/ 97 w 126"/>
                  <a:gd name="T41" fmla="*/ 58 h 126"/>
                  <a:gd name="T42" fmla="*/ 79 w 126"/>
                  <a:gd name="T43" fmla="*/ 16 h 126"/>
                  <a:gd name="T44" fmla="*/ 79 w 126"/>
                  <a:gd name="T45" fmla="*/ 19 h 126"/>
                  <a:gd name="T46" fmla="*/ 78 w 126"/>
                  <a:gd name="T47" fmla="*/ 21 h 126"/>
                  <a:gd name="T48" fmla="*/ 23 w 126"/>
                  <a:gd name="T49" fmla="*/ 77 h 126"/>
                  <a:gd name="T50" fmla="*/ 18 w 126"/>
                  <a:gd name="T51" fmla="*/ 78 h 126"/>
                  <a:gd name="T52" fmla="*/ 19 w 126"/>
                  <a:gd name="T53" fmla="*/ 73 h 126"/>
                  <a:gd name="T54" fmla="*/ 75 w 126"/>
                  <a:gd name="T55" fmla="*/ 17 h 126"/>
                  <a:gd name="T56" fmla="*/ 76 w 126"/>
                  <a:gd name="T57" fmla="*/ 16 h 126"/>
                  <a:gd name="T58" fmla="*/ 79 w 126"/>
                  <a:gd name="T59" fmla="*/ 1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6" h="126">
                    <a:moveTo>
                      <a:pt x="68" y="7"/>
                    </a:moveTo>
                    <a:cubicBezTo>
                      <a:pt x="0" y="75"/>
                      <a:pt x="0" y="75"/>
                      <a:pt x="0" y="75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126" y="52"/>
                      <a:pt x="126" y="52"/>
                      <a:pt x="126" y="52"/>
                    </a:cubicBezTo>
                    <a:cubicBezTo>
                      <a:pt x="75" y="0"/>
                      <a:pt x="75" y="0"/>
                      <a:pt x="75" y="0"/>
                    </a:cubicBezTo>
                    <a:lnTo>
                      <a:pt x="68" y="7"/>
                    </a:lnTo>
                    <a:close/>
                    <a:moveTo>
                      <a:pt x="38" y="90"/>
                    </a:moveTo>
                    <a:cubicBezTo>
                      <a:pt x="38" y="91"/>
                      <a:pt x="36" y="91"/>
                      <a:pt x="35" y="90"/>
                    </a:cubicBezTo>
                    <a:cubicBezTo>
                      <a:pt x="34" y="89"/>
                      <a:pt x="34" y="87"/>
                      <a:pt x="35" y="87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2"/>
                      <a:pt x="61" y="62"/>
                      <a:pt x="62" y="63"/>
                    </a:cubicBezTo>
                    <a:cubicBezTo>
                      <a:pt x="63" y="64"/>
                      <a:pt x="63" y="66"/>
                      <a:pt x="62" y="66"/>
                    </a:cubicBezTo>
                    <a:lnTo>
                      <a:pt x="38" y="90"/>
                    </a:lnTo>
                    <a:close/>
                    <a:moveTo>
                      <a:pt x="97" y="58"/>
                    </a:moveTo>
                    <a:cubicBezTo>
                      <a:pt x="98" y="59"/>
                      <a:pt x="97" y="61"/>
                      <a:pt x="96" y="62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2" y="106"/>
                      <a:pt x="51" y="106"/>
                      <a:pt x="50" y="105"/>
                    </a:cubicBezTo>
                    <a:cubicBezTo>
                      <a:pt x="49" y="104"/>
                      <a:pt x="49" y="102"/>
                      <a:pt x="50" y="101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94" y="57"/>
                      <a:pt x="96" y="57"/>
                      <a:pt x="97" y="58"/>
                    </a:cubicBezTo>
                    <a:close/>
                    <a:moveTo>
                      <a:pt x="79" y="16"/>
                    </a:moveTo>
                    <a:cubicBezTo>
                      <a:pt x="80" y="17"/>
                      <a:pt x="80" y="18"/>
                      <a:pt x="79" y="19"/>
                    </a:cubicBezTo>
                    <a:cubicBezTo>
                      <a:pt x="79" y="20"/>
                      <a:pt x="79" y="20"/>
                      <a:pt x="78" y="21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1" y="78"/>
                      <a:pt x="19" y="79"/>
                      <a:pt x="18" y="78"/>
                    </a:cubicBezTo>
                    <a:cubicBezTo>
                      <a:pt x="17" y="77"/>
                      <a:pt x="18" y="75"/>
                      <a:pt x="19" y="73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6" y="16"/>
                      <a:pt x="76" y="16"/>
                    </a:cubicBezTo>
                    <a:cubicBezTo>
                      <a:pt x="77" y="16"/>
                      <a:pt x="78" y="16"/>
                      <a:pt x="7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4" name="Freeform 695"/>
              <p:cNvSpPr>
                <a:spLocks/>
              </p:cNvSpPr>
              <p:nvPr/>
            </p:nvSpPr>
            <p:spPr bwMode="auto">
              <a:xfrm>
                <a:off x="2758" y="2724"/>
                <a:ext cx="57" cy="50"/>
              </a:xfrm>
              <a:custGeom>
                <a:avLst/>
                <a:gdLst>
                  <a:gd name="T0" fmla="*/ 47 w 52"/>
                  <a:gd name="T1" fmla="*/ 34 h 46"/>
                  <a:gd name="T2" fmla="*/ 24 w 52"/>
                  <a:gd name="T3" fmla="*/ 36 h 46"/>
                  <a:gd name="T4" fmla="*/ 27 w 52"/>
                  <a:gd name="T5" fmla="*/ 28 h 46"/>
                  <a:gd name="T6" fmla="*/ 34 w 52"/>
                  <a:gd name="T7" fmla="*/ 16 h 46"/>
                  <a:gd name="T8" fmla="*/ 22 w 52"/>
                  <a:gd name="T9" fmla="*/ 2 h 46"/>
                  <a:gd name="T10" fmla="*/ 0 w 52"/>
                  <a:gd name="T11" fmla="*/ 12 h 46"/>
                  <a:gd name="T12" fmla="*/ 2 w 52"/>
                  <a:gd name="T13" fmla="*/ 17 h 46"/>
                  <a:gd name="T14" fmla="*/ 6 w 52"/>
                  <a:gd name="T15" fmla="*/ 15 h 46"/>
                  <a:gd name="T16" fmla="*/ 21 w 52"/>
                  <a:gd name="T17" fmla="*/ 8 h 46"/>
                  <a:gd name="T18" fmla="*/ 27 w 52"/>
                  <a:gd name="T19" fmla="*/ 16 h 46"/>
                  <a:gd name="T20" fmla="*/ 22 w 52"/>
                  <a:gd name="T21" fmla="*/ 24 h 46"/>
                  <a:gd name="T22" fmla="*/ 19 w 52"/>
                  <a:gd name="T23" fmla="*/ 40 h 46"/>
                  <a:gd name="T24" fmla="*/ 31 w 52"/>
                  <a:gd name="T25" fmla="*/ 46 h 46"/>
                  <a:gd name="T26" fmla="*/ 50 w 52"/>
                  <a:gd name="T27" fmla="*/ 40 h 46"/>
                  <a:gd name="T28" fmla="*/ 51 w 52"/>
                  <a:gd name="T29" fmla="*/ 35 h 46"/>
                  <a:gd name="T30" fmla="*/ 47 w 52"/>
                  <a:gd name="T31" fmla="*/ 3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" h="46">
                    <a:moveTo>
                      <a:pt x="47" y="34"/>
                    </a:moveTo>
                    <a:cubicBezTo>
                      <a:pt x="45" y="35"/>
                      <a:pt x="29" y="44"/>
                      <a:pt x="24" y="36"/>
                    </a:cubicBezTo>
                    <a:cubicBezTo>
                      <a:pt x="22" y="34"/>
                      <a:pt x="23" y="32"/>
                      <a:pt x="27" y="28"/>
                    </a:cubicBezTo>
                    <a:cubicBezTo>
                      <a:pt x="30" y="25"/>
                      <a:pt x="33" y="22"/>
                      <a:pt x="34" y="16"/>
                    </a:cubicBezTo>
                    <a:cubicBezTo>
                      <a:pt x="34" y="9"/>
                      <a:pt x="30" y="4"/>
                      <a:pt x="22" y="2"/>
                    </a:cubicBezTo>
                    <a:cubicBezTo>
                      <a:pt x="14" y="0"/>
                      <a:pt x="4" y="3"/>
                      <a:pt x="0" y="12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4" y="17"/>
                      <a:pt x="5" y="17"/>
                      <a:pt x="6" y="15"/>
                    </a:cubicBezTo>
                    <a:cubicBezTo>
                      <a:pt x="9" y="9"/>
                      <a:pt x="16" y="7"/>
                      <a:pt x="21" y="8"/>
                    </a:cubicBezTo>
                    <a:cubicBezTo>
                      <a:pt x="22" y="9"/>
                      <a:pt x="28" y="10"/>
                      <a:pt x="27" y="16"/>
                    </a:cubicBezTo>
                    <a:cubicBezTo>
                      <a:pt x="27" y="19"/>
                      <a:pt x="25" y="21"/>
                      <a:pt x="22" y="24"/>
                    </a:cubicBezTo>
                    <a:cubicBezTo>
                      <a:pt x="19" y="27"/>
                      <a:pt x="14" y="33"/>
                      <a:pt x="19" y="40"/>
                    </a:cubicBezTo>
                    <a:cubicBezTo>
                      <a:pt x="21" y="44"/>
                      <a:pt x="26" y="46"/>
                      <a:pt x="31" y="46"/>
                    </a:cubicBezTo>
                    <a:cubicBezTo>
                      <a:pt x="37" y="46"/>
                      <a:pt x="44" y="43"/>
                      <a:pt x="50" y="40"/>
                    </a:cubicBezTo>
                    <a:cubicBezTo>
                      <a:pt x="52" y="39"/>
                      <a:pt x="52" y="37"/>
                      <a:pt x="51" y="35"/>
                    </a:cubicBezTo>
                    <a:cubicBezTo>
                      <a:pt x="50" y="34"/>
                      <a:pt x="48" y="33"/>
                      <a:pt x="47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5" name="Freeform 696"/>
              <p:cNvSpPr>
                <a:spLocks/>
              </p:cNvSpPr>
              <p:nvPr/>
            </p:nvSpPr>
            <p:spPr bwMode="auto">
              <a:xfrm>
                <a:off x="2811" y="2697"/>
                <a:ext cx="65" cy="68"/>
              </a:xfrm>
              <a:custGeom>
                <a:avLst/>
                <a:gdLst>
                  <a:gd name="T0" fmla="*/ 39 w 59"/>
                  <a:gd name="T1" fmla="*/ 0 h 62"/>
                  <a:gd name="T2" fmla="*/ 4 w 59"/>
                  <a:gd name="T3" fmla="*/ 43 h 62"/>
                  <a:gd name="T4" fmla="*/ 4 w 59"/>
                  <a:gd name="T5" fmla="*/ 58 h 62"/>
                  <a:gd name="T6" fmla="*/ 19 w 59"/>
                  <a:gd name="T7" fmla="*/ 58 h 62"/>
                  <a:gd name="T8" fmla="*/ 59 w 59"/>
                  <a:gd name="T9" fmla="*/ 23 h 62"/>
                  <a:gd name="T10" fmla="*/ 39 w 59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62">
                    <a:moveTo>
                      <a:pt x="39" y="0"/>
                    </a:moveTo>
                    <a:cubicBezTo>
                      <a:pt x="4" y="43"/>
                      <a:pt x="4" y="43"/>
                      <a:pt x="4" y="43"/>
                    </a:cubicBezTo>
                    <a:cubicBezTo>
                      <a:pt x="0" y="47"/>
                      <a:pt x="0" y="54"/>
                      <a:pt x="4" y="58"/>
                    </a:cubicBezTo>
                    <a:cubicBezTo>
                      <a:pt x="8" y="62"/>
                      <a:pt x="15" y="62"/>
                      <a:pt x="19" y="58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48" y="21"/>
                      <a:pt x="40" y="11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6" name="Freeform 697"/>
              <p:cNvSpPr>
                <a:spLocks/>
              </p:cNvSpPr>
              <p:nvPr/>
            </p:nvSpPr>
            <p:spPr bwMode="auto">
              <a:xfrm>
                <a:off x="2857" y="2669"/>
                <a:ext cx="50" cy="51"/>
              </a:xfrm>
              <a:custGeom>
                <a:avLst/>
                <a:gdLst>
                  <a:gd name="T0" fmla="*/ 23 w 46"/>
                  <a:gd name="T1" fmla="*/ 0 h 47"/>
                  <a:gd name="T2" fmla="*/ 0 w 46"/>
                  <a:gd name="T3" fmla="*/ 23 h 47"/>
                  <a:gd name="T4" fmla="*/ 0 w 46"/>
                  <a:gd name="T5" fmla="*/ 24 h 47"/>
                  <a:gd name="T6" fmla="*/ 20 w 46"/>
                  <a:gd name="T7" fmla="*/ 47 h 47"/>
                  <a:gd name="T8" fmla="*/ 23 w 46"/>
                  <a:gd name="T9" fmla="*/ 47 h 47"/>
                  <a:gd name="T10" fmla="*/ 46 w 46"/>
                  <a:gd name="T11" fmla="*/ 24 h 47"/>
                  <a:gd name="T12" fmla="*/ 23 w 46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7">
                    <a:moveTo>
                      <a:pt x="23" y="0"/>
                    </a:moveTo>
                    <a:cubicBezTo>
                      <a:pt x="10" y="0"/>
                      <a:pt x="0" y="11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35"/>
                      <a:pt x="9" y="45"/>
                      <a:pt x="20" y="47"/>
                    </a:cubicBezTo>
                    <a:cubicBezTo>
                      <a:pt x="21" y="47"/>
                      <a:pt x="22" y="47"/>
                      <a:pt x="23" y="47"/>
                    </a:cubicBezTo>
                    <a:cubicBezTo>
                      <a:pt x="36" y="47"/>
                      <a:pt x="46" y="36"/>
                      <a:pt x="46" y="24"/>
                    </a:cubicBezTo>
                    <a:cubicBezTo>
                      <a:pt x="46" y="11"/>
                      <a:pt x="36" y="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7" name="Freeform 698"/>
              <p:cNvSpPr>
                <a:spLocks noEditPoints="1"/>
              </p:cNvSpPr>
              <p:nvPr/>
            </p:nvSpPr>
            <p:spPr bwMode="auto">
              <a:xfrm>
                <a:off x="2759" y="2444"/>
                <a:ext cx="153" cy="83"/>
              </a:xfrm>
              <a:custGeom>
                <a:avLst/>
                <a:gdLst>
                  <a:gd name="T0" fmla="*/ 130 w 140"/>
                  <a:gd name="T1" fmla="*/ 33 h 76"/>
                  <a:gd name="T2" fmla="*/ 101 w 140"/>
                  <a:gd name="T3" fmla="*/ 33 h 76"/>
                  <a:gd name="T4" fmla="*/ 101 w 140"/>
                  <a:gd name="T5" fmla="*/ 28 h 76"/>
                  <a:gd name="T6" fmla="*/ 66 w 140"/>
                  <a:gd name="T7" fmla="*/ 2 h 76"/>
                  <a:gd name="T8" fmla="*/ 40 w 140"/>
                  <a:gd name="T9" fmla="*/ 33 h 76"/>
                  <a:gd name="T10" fmla="*/ 10 w 140"/>
                  <a:gd name="T11" fmla="*/ 33 h 76"/>
                  <a:gd name="T12" fmla="*/ 0 w 140"/>
                  <a:gd name="T13" fmla="*/ 43 h 76"/>
                  <a:gd name="T14" fmla="*/ 0 w 140"/>
                  <a:gd name="T15" fmla="*/ 66 h 76"/>
                  <a:gd name="T16" fmla="*/ 10 w 140"/>
                  <a:gd name="T17" fmla="*/ 76 h 76"/>
                  <a:gd name="T18" fmla="*/ 130 w 140"/>
                  <a:gd name="T19" fmla="*/ 76 h 76"/>
                  <a:gd name="T20" fmla="*/ 140 w 140"/>
                  <a:gd name="T21" fmla="*/ 66 h 76"/>
                  <a:gd name="T22" fmla="*/ 140 w 140"/>
                  <a:gd name="T23" fmla="*/ 43 h 76"/>
                  <a:gd name="T24" fmla="*/ 130 w 140"/>
                  <a:gd name="T25" fmla="*/ 33 h 76"/>
                  <a:gd name="T26" fmla="*/ 14 w 140"/>
                  <a:gd name="T27" fmla="*/ 43 h 76"/>
                  <a:gd name="T28" fmla="*/ 19 w 140"/>
                  <a:gd name="T29" fmla="*/ 42 h 76"/>
                  <a:gd name="T30" fmla="*/ 21 w 140"/>
                  <a:gd name="T31" fmla="*/ 47 h 76"/>
                  <a:gd name="T32" fmla="*/ 15 w 140"/>
                  <a:gd name="T33" fmla="*/ 49 h 76"/>
                  <a:gd name="T34" fmla="*/ 14 w 140"/>
                  <a:gd name="T35" fmla="*/ 43 h 76"/>
                  <a:gd name="T36" fmla="*/ 14 w 140"/>
                  <a:gd name="T37" fmla="*/ 54 h 76"/>
                  <a:gd name="T38" fmla="*/ 19 w 140"/>
                  <a:gd name="T39" fmla="*/ 52 h 76"/>
                  <a:gd name="T40" fmla="*/ 21 w 140"/>
                  <a:gd name="T41" fmla="*/ 57 h 76"/>
                  <a:gd name="T42" fmla="*/ 15 w 140"/>
                  <a:gd name="T43" fmla="*/ 59 h 76"/>
                  <a:gd name="T44" fmla="*/ 14 w 140"/>
                  <a:gd name="T45" fmla="*/ 54 h 76"/>
                  <a:gd name="T46" fmla="*/ 21 w 140"/>
                  <a:gd name="T47" fmla="*/ 68 h 76"/>
                  <a:gd name="T48" fmla="*/ 16 w 140"/>
                  <a:gd name="T49" fmla="*/ 69 h 76"/>
                  <a:gd name="T50" fmla="*/ 14 w 140"/>
                  <a:gd name="T51" fmla="*/ 64 h 76"/>
                  <a:gd name="T52" fmla="*/ 19 w 140"/>
                  <a:gd name="T53" fmla="*/ 63 h 76"/>
                  <a:gd name="T54" fmla="*/ 21 w 140"/>
                  <a:gd name="T55" fmla="*/ 68 h 76"/>
                  <a:gd name="T56" fmla="*/ 70 w 140"/>
                  <a:gd name="T57" fmla="*/ 57 h 76"/>
                  <a:gd name="T58" fmla="*/ 46 w 140"/>
                  <a:gd name="T59" fmla="*/ 33 h 76"/>
                  <a:gd name="T60" fmla="*/ 70 w 140"/>
                  <a:gd name="T61" fmla="*/ 8 h 76"/>
                  <a:gd name="T62" fmla="*/ 94 w 140"/>
                  <a:gd name="T63" fmla="*/ 33 h 76"/>
                  <a:gd name="T64" fmla="*/ 70 w 140"/>
                  <a:gd name="T65" fmla="*/ 57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0" h="76">
                    <a:moveTo>
                      <a:pt x="130" y="33"/>
                    </a:move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1"/>
                      <a:pt x="101" y="30"/>
                      <a:pt x="101" y="28"/>
                    </a:cubicBezTo>
                    <a:cubicBezTo>
                      <a:pt x="98" y="11"/>
                      <a:pt x="83" y="0"/>
                      <a:pt x="66" y="2"/>
                    </a:cubicBezTo>
                    <a:cubicBezTo>
                      <a:pt x="51" y="4"/>
                      <a:pt x="40" y="18"/>
                      <a:pt x="4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5" y="33"/>
                      <a:pt x="0" y="37"/>
                      <a:pt x="0" y="43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72"/>
                      <a:pt x="5" y="76"/>
                      <a:pt x="10" y="76"/>
                    </a:cubicBezTo>
                    <a:cubicBezTo>
                      <a:pt x="130" y="76"/>
                      <a:pt x="130" y="76"/>
                      <a:pt x="130" y="76"/>
                    </a:cubicBezTo>
                    <a:cubicBezTo>
                      <a:pt x="135" y="76"/>
                      <a:pt x="140" y="72"/>
                      <a:pt x="140" y="66"/>
                    </a:cubicBezTo>
                    <a:cubicBezTo>
                      <a:pt x="140" y="43"/>
                      <a:pt x="140" y="43"/>
                      <a:pt x="140" y="43"/>
                    </a:cubicBezTo>
                    <a:cubicBezTo>
                      <a:pt x="140" y="37"/>
                      <a:pt x="135" y="33"/>
                      <a:pt x="130" y="33"/>
                    </a:cubicBezTo>
                    <a:close/>
                    <a:moveTo>
                      <a:pt x="14" y="43"/>
                    </a:moveTo>
                    <a:cubicBezTo>
                      <a:pt x="15" y="42"/>
                      <a:pt x="17" y="41"/>
                      <a:pt x="19" y="42"/>
                    </a:cubicBezTo>
                    <a:cubicBezTo>
                      <a:pt x="21" y="43"/>
                      <a:pt x="22" y="45"/>
                      <a:pt x="21" y="47"/>
                    </a:cubicBezTo>
                    <a:cubicBezTo>
                      <a:pt x="20" y="49"/>
                      <a:pt x="17" y="50"/>
                      <a:pt x="15" y="49"/>
                    </a:cubicBezTo>
                    <a:cubicBezTo>
                      <a:pt x="14" y="48"/>
                      <a:pt x="13" y="45"/>
                      <a:pt x="14" y="43"/>
                    </a:cubicBezTo>
                    <a:close/>
                    <a:moveTo>
                      <a:pt x="14" y="54"/>
                    </a:moveTo>
                    <a:cubicBezTo>
                      <a:pt x="15" y="52"/>
                      <a:pt x="17" y="51"/>
                      <a:pt x="19" y="52"/>
                    </a:cubicBezTo>
                    <a:cubicBezTo>
                      <a:pt x="21" y="53"/>
                      <a:pt x="22" y="56"/>
                      <a:pt x="21" y="57"/>
                    </a:cubicBezTo>
                    <a:cubicBezTo>
                      <a:pt x="20" y="59"/>
                      <a:pt x="17" y="60"/>
                      <a:pt x="15" y="59"/>
                    </a:cubicBezTo>
                    <a:cubicBezTo>
                      <a:pt x="14" y="58"/>
                      <a:pt x="13" y="56"/>
                      <a:pt x="14" y="54"/>
                    </a:cubicBezTo>
                    <a:close/>
                    <a:moveTo>
                      <a:pt x="21" y="68"/>
                    </a:moveTo>
                    <a:cubicBezTo>
                      <a:pt x="20" y="70"/>
                      <a:pt x="18" y="70"/>
                      <a:pt x="16" y="69"/>
                    </a:cubicBezTo>
                    <a:cubicBezTo>
                      <a:pt x="14" y="68"/>
                      <a:pt x="13" y="66"/>
                      <a:pt x="14" y="64"/>
                    </a:cubicBezTo>
                    <a:cubicBezTo>
                      <a:pt x="15" y="62"/>
                      <a:pt x="18" y="62"/>
                      <a:pt x="19" y="63"/>
                    </a:cubicBezTo>
                    <a:cubicBezTo>
                      <a:pt x="21" y="64"/>
                      <a:pt x="22" y="66"/>
                      <a:pt x="21" y="68"/>
                    </a:cubicBezTo>
                    <a:close/>
                    <a:moveTo>
                      <a:pt x="70" y="57"/>
                    </a:moveTo>
                    <a:cubicBezTo>
                      <a:pt x="57" y="57"/>
                      <a:pt x="46" y="46"/>
                      <a:pt x="46" y="33"/>
                    </a:cubicBezTo>
                    <a:cubicBezTo>
                      <a:pt x="46" y="19"/>
                      <a:pt x="57" y="8"/>
                      <a:pt x="70" y="8"/>
                    </a:cubicBezTo>
                    <a:cubicBezTo>
                      <a:pt x="83" y="8"/>
                      <a:pt x="94" y="19"/>
                      <a:pt x="94" y="33"/>
                    </a:cubicBezTo>
                    <a:cubicBezTo>
                      <a:pt x="94" y="46"/>
                      <a:pt x="83" y="57"/>
                      <a:pt x="7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8" name="Oval 699"/>
              <p:cNvSpPr>
                <a:spLocks noChangeArrowheads="1"/>
              </p:cNvSpPr>
              <p:nvPr/>
            </p:nvSpPr>
            <p:spPr bwMode="auto">
              <a:xfrm>
                <a:off x="2816" y="2461"/>
                <a:ext cx="38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9" name="Freeform 700"/>
              <p:cNvSpPr>
                <a:spLocks noEditPoints="1"/>
              </p:cNvSpPr>
              <p:nvPr/>
            </p:nvSpPr>
            <p:spPr bwMode="auto">
              <a:xfrm>
                <a:off x="3003" y="2853"/>
                <a:ext cx="111" cy="42"/>
              </a:xfrm>
              <a:custGeom>
                <a:avLst/>
                <a:gdLst>
                  <a:gd name="T0" fmla="*/ 99 w 102"/>
                  <a:gd name="T1" fmla="*/ 26 h 38"/>
                  <a:gd name="T2" fmla="*/ 87 w 102"/>
                  <a:gd name="T3" fmla="*/ 24 h 38"/>
                  <a:gd name="T4" fmla="*/ 87 w 102"/>
                  <a:gd name="T5" fmla="*/ 23 h 38"/>
                  <a:gd name="T6" fmla="*/ 83 w 102"/>
                  <a:gd name="T7" fmla="*/ 10 h 38"/>
                  <a:gd name="T8" fmla="*/ 75 w 102"/>
                  <a:gd name="T9" fmla="*/ 9 h 38"/>
                  <a:gd name="T10" fmla="*/ 70 w 102"/>
                  <a:gd name="T11" fmla="*/ 3 h 38"/>
                  <a:gd name="T12" fmla="*/ 56 w 102"/>
                  <a:gd name="T13" fmla="*/ 7 h 38"/>
                  <a:gd name="T14" fmla="*/ 56 w 102"/>
                  <a:gd name="T15" fmla="*/ 8 h 38"/>
                  <a:gd name="T16" fmla="*/ 45 w 102"/>
                  <a:gd name="T17" fmla="*/ 3 h 38"/>
                  <a:gd name="T18" fmla="*/ 39 w 102"/>
                  <a:gd name="T19" fmla="*/ 8 h 38"/>
                  <a:gd name="T20" fmla="*/ 31 w 102"/>
                  <a:gd name="T21" fmla="*/ 6 h 38"/>
                  <a:gd name="T22" fmla="*/ 23 w 102"/>
                  <a:gd name="T23" fmla="*/ 15 h 38"/>
                  <a:gd name="T24" fmla="*/ 23 w 102"/>
                  <a:gd name="T25" fmla="*/ 15 h 38"/>
                  <a:gd name="T26" fmla="*/ 9 w 102"/>
                  <a:gd name="T27" fmla="*/ 18 h 38"/>
                  <a:gd name="T28" fmla="*/ 8 w 102"/>
                  <a:gd name="T29" fmla="*/ 26 h 38"/>
                  <a:gd name="T30" fmla="*/ 1 w 102"/>
                  <a:gd name="T31" fmla="*/ 31 h 38"/>
                  <a:gd name="T32" fmla="*/ 0 w 102"/>
                  <a:gd name="T33" fmla="*/ 38 h 38"/>
                  <a:gd name="T34" fmla="*/ 30 w 102"/>
                  <a:gd name="T35" fmla="*/ 38 h 38"/>
                  <a:gd name="T36" fmla="*/ 31 w 102"/>
                  <a:gd name="T37" fmla="*/ 36 h 38"/>
                  <a:gd name="T38" fmla="*/ 30 w 102"/>
                  <a:gd name="T39" fmla="*/ 26 h 38"/>
                  <a:gd name="T40" fmla="*/ 35 w 102"/>
                  <a:gd name="T41" fmla="*/ 26 h 38"/>
                  <a:gd name="T42" fmla="*/ 35 w 102"/>
                  <a:gd name="T43" fmla="*/ 26 h 38"/>
                  <a:gd name="T44" fmla="*/ 38 w 102"/>
                  <a:gd name="T45" fmla="*/ 29 h 38"/>
                  <a:gd name="T46" fmla="*/ 32 w 102"/>
                  <a:gd name="T47" fmla="*/ 38 h 38"/>
                  <a:gd name="T48" fmla="*/ 67 w 102"/>
                  <a:gd name="T49" fmla="*/ 38 h 38"/>
                  <a:gd name="T50" fmla="*/ 67 w 102"/>
                  <a:gd name="T51" fmla="*/ 36 h 38"/>
                  <a:gd name="T52" fmla="*/ 67 w 102"/>
                  <a:gd name="T53" fmla="*/ 34 h 38"/>
                  <a:gd name="T54" fmla="*/ 66 w 102"/>
                  <a:gd name="T55" fmla="*/ 32 h 38"/>
                  <a:gd name="T56" fmla="*/ 79 w 102"/>
                  <a:gd name="T57" fmla="*/ 29 h 38"/>
                  <a:gd name="T58" fmla="*/ 82 w 102"/>
                  <a:gd name="T59" fmla="*/ 28 h 38"/>
                  <a:gd name="T60" fmla="*/ 81 w 102"/>
                  <a:gd name="T61" fmla="*/ 32 h 38"/>
                  <a:gd name="T62" fmla="*/ 73 w 102"/>
                  <a:gd name="T63" fmla="*/ 34 h 38"/>
                  <a:gd name="T64" fmla="*/ 71 w 102"/>
                  <a:gd name="T65" fmla="*/ 38 h 38"/>
                  <a:gd name="T66" fmla="*/ 102 w 102"/>
                  <a:gd name="T67" fmla="*/ 38 h 38"/>
                  <a:gd name="T68" fmla="*/ 101 w 102"/>
                  <a:gd name="T69" fmla="*/ 36 h 38"/>
                  <a:gd name="T70" fmla="*/ 99 w 102"/>
                  <a:gd name="T71" fmla="*/ 26 h 38"/>
                  <a:gd name="T72" fmla="*/ 55 w 102"/>
                  <a:gd name="T73" fmla="*/ 26 h 38"/>
                  <a:gd name="T74" fmla="*/ 54 w 102"/>
                  <a:gd name="T75" fmla="*/ 26 h 38"/>
                  <a:gd name="T76" fmla="*/ 53 w 102"/>
                  <a:gd name="T77" fmla="*/ 26 h 38"/>
                  <a:gd name="T78" fmla="*/ 54 w 102"/>
                  <a:gd name="T79" fmla="*/ 20 h 38"/>
                  <a:gd name="T80" fmla="*/ 57 w 102"/>
                  <a:gd name="T81" fmla="*/ 17 h 38"/>
                  <a:gd name="T82" fmla="*/ 60 w 102"/>
                  <a:gd name="T83" fmla="*/ 20 h 38"/>
                  <a:gd name="T84" fmla="*/ 61 w 102"/>
                  <a:gd name="T85" fmla="*/ 20 h 38"/>
                  <a:gd name="T86" fmla="*/ 61 w 102"/>
                  <a:gd name="T87" fmla="*/ 27 h 38"/>
                  <a:gd name="T88" fmla="*/ 55 w 102"/>
                  <a:gd name="T89" fmla="*/ 2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2" h="38">
                    <a:moveTo>
                      <a:pt x="99" y="26"/>
                    </a:moveTo>
                    <a:cubicBezTo>
                      <a:pt x="96" y="23"/>
                      <a:pt x="91" y="22"/>
                      <a:pt x="87" y="24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90" y="18"/>
                      <a:pt x="88" y="12"/>
                      <a:pt x="83" y="10"/>
                    </a:cubicBezTo>
                    <a:cubicBezTo>
                      <a:pt x="80" y="8"/>
                      <a:pt x="78" y="8"/>
                      <a:pt x="75" y="9"/>
                    </a:cubicBezTo>
                    <a:cubicBezTo>
                      <a:pt x="74" y="6"/>
                      <a:pt x="73" y="4"/>
                      <a:pt x="70" y="3"/>
                    </a:cubicBezTo>
                    <a:cubicBezTo>
                      <a:pt x="65" y="0"/>
                      <a:pt x="59" y="2"/>
                      <a:pt x="56" y="7"/>
                    </a:cubicBezTo>
                    <a:cubicBezTo>
                      <a:pt x="56" y="7"/>
                      <a:pt x="56" y="7"/>
                      <a:pt x="56" y="8"/>
                    </a:cubicBezTo>
                    <a:cubicBezTo>
                      <a:pt x="54" y="4"/>
                      <a:pt x="50" y="2"/>
                      <a:pt x="45" y="3"/>
                    </a:cubicBezTo>
                    <a:cubicBezTo>
                      <a:pt x="42" y="4"/>
                      <a:pt x="40" y="5"/>
                      <a:pt x="39" y="8"/>
                    </a:cubicBezTo>
                    <a:cubicBezTo>
                      <a:pt x="37" y="6"/>
                      <a:pt x="34" y="5"/>
                      <a:pt x="31" y="6"/>
                    </a:cubicBezTo>
                    <a:cubicBezTo>
                      <a:pt x="26" y="7"/>
                      <a:pt x="23" y="10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18" y="12"/>
                      <a:pt x="12" y="14"/>
                      <a:pt x="9" y="18"/>
                    </a:cubicBezTo>
                    <a:cubicBezTo>
                      <a:pt x="7" y="21"/>
                      <a:pt x="7" y="24"/>
                      <a:pt x="8" y="26"/>
                    </a:cubicBezTo>
                    <a:cubicBezTo>
                      <a:pt x="5" y="27"/>
                      <a:pt x="3" y="28"/>
                      <a:pt x="1" y="31"/>
                    </a:cubicBezTo>
                    <a:cubicBezTo>
                      <a:pt x="0" y="33"/>
                      <a:pt x="0" y="35"/>
                      <a:pt x="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7"/>
                      <a:pt x="30" y="37"/>
                      <a:pt x="31" y="36"/>
                    </a:cubicBezTo>
                    <a:cubicBezTo>
                      <a:pt x="33" y="33"/>
                      <a:pt x="32" y="29"/>
                      <a:pt x="30" y="26"/>
                    </a:cubicBezTo>
                    <a:cubicBezTo>
                      <a:pt x="32" y="26"/>
                      <a:pt x="33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7"/>
                      <a:pt x="37" y="28"/>
                      <a:pt x="38" y="29"/>
                    </a:cubicBezTo>
                    <a:cubicBezTo>
                      <a:pt x="34" y="31"/>
                      <a:pt x="32" y="34"/>
                      <a:pt x="32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7"/>
                      <a:pt x="67" y="37"/>
                      <a:pt x="67" y="36"/>
                    </a:cubicBezTo>
                    <a:cubicBezTo>
                      <a:pt x="67" y="35"/>
                      <a:pt x="67" y="35"/>
                      <a:pt x="67" y="34"/>
                    </a:cubicBezTo>
                    <a:cubicBezTo>
                      <a:pt x="66" y="33"/>
                      <a:pt x="66" y="33"/>
                      <a:pt x="66" y="32"/>
                    </a:cubicBezTo>
                    <a:cubicBezTo>
                      <a:pt x="71" y="34"/>
                      <a:pt x="76" y="33"/>
                      <a:pt x="79" y="29"/>
                    </a:cubicBezTo>
                    <a:cubicBezTo>
                      <a:pt x="80" y="28"/>
                      <a:pt x="81" y="28"/>
                      <a:pt x="82" y="28"/>
                    </a:cubicBezTo>
                    <a:cubicBezTo>
                      <a:pt x="82" y="29"/>
                      <a:pt x="81" y="30"/>
                      <a:pt x="81" y="32"/>
                    </a:cubicBezTo>
                    <a:cubicBezTo>
                      <a:pt x="78" y="32"/>
                      <a:pt x="76" y="33"/>
                      <a:pt x="73" y="34"/>
                    </a:cubicBezTo>
                    <a:cubicBezTo>
                      <a:pt x="72" y="35"/>
                      <a:pt x="72" y="36"/>
                      <a:pt x="71" y="38"/>
                    </a:cubicBezTo>
                    <a:cubicBezTo>
                      <a:pt x="102" y="38"/>
                      <a:pt x="102" y="38"/>
                      <a:pt x="102" y="38"/>
                    </a:cubicBezTo>
                    <a:cubicBezTo>
                      <a:pt x="102" y="37"/>
                      <a:pt x="101" y="36"/>
                      <a:pt x="101" y="36"/>
                    </a:cubicBezTo>
                    <a:cubicBezTo>
                      <a:pt x="102" y="32"/>
                      <a:pt x="101" y="29"/>
                      <a:pt x="99" y="26"/>
                    </a:cubicBezTo>
                    <a:close/>
                    <a:moveTo>
                      <a:pt x="55" y="26"/>
                    </a:moveTo>
                    <a:cubicBezTo>
                      <a:pt x="54" y="26"/>
                      <a:pt x="54" y="26"/>
                      <a:pt x="54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4" y="24"/>
                      <a:pt x="54" y="22"/>
                      <a:pt x="54" y="20"/>
                    </a:cubicBezTo>
                    <a:cubicBezTo>
                      <a:pt x="55" y="19"/>
                      <a:pt x="56" y="18"/>
                      <a:pt x="57" y="17"/>
                    </a:cubicBezTo>
                    <a:cubicBezTo>
                      <a:pt x="58" y="18"/>
                      <a:pt x="59" y="19"/>
                      <a:pt x="60" y="20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0" y="22"/>
                      <a:pt x="60" y="25"/>
                      <a:pt x="61" y="27"/>
                    </a:cubicBezTo>
                    <a:cubicBezTo>
                      <a:pt x="59" y="26"/>
                      <a:pt x="57" y="25"/>
                      <a:pt x="55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0" name="Freeform 701"/>
              <p:cNvSpPr>
                <a:spLocks noEditPoints="1"/>
              </p:cNvSpPr>
              <p:nvPr/>
            </p:nvSpPr>
            <p:spPr bwMode="auto">
              <a:xfrm>
                <a:off x="3000" y="2899"/>
                <a:ext cx="118" cy="114"/>
              </a:xfrm>
              <a:custGeom>
                <a:avLst/>
                <a:gdLst>
                  <a:gd name="T0" fmla="*/ 14 w 118"/>
                  <a:gd name="T1" fmla="*/ 114 h 114"/>
                  <a:gd name="T2" fmla="*/ 104 w 118"/>
                  <a:gd name="T3" fmla="*/ 114 h 114"/>
                  <a:gd name="T4" fmla="*/ 118 w 118"/>
                  <a:gd name="T5" fmla="*/ 0 h 114"/>
                  <a:gd name="T6" fmla="*/ 0 w 118"/>
                  <a:gd name="T7" fmla="*/ 0 h 114"/>
                  <a:gd name="T8" fmla="*/ 14 w 118"/>
                  <a:gd name="T9" fmla="*/ 114 h 114"/>
                  <a:gd name="T10" fmla="*/ 88 w 118"/>
                  <a:gd name="T11" fmla="*/ 8 h 114"/>
                  <a:gd name="T12" fmla="*/ 96 w 118"/>
                  <a:gd name="T13" fmla="*/ 9 h 114"/>
                  <a:gd name="T14" fmla="*/ 88 w 118"/>
                  <a:gd name="T15" fmla="*/ 107 h 114"/>
                  <a:gd name="T16" fmla="*/ 81 w 118"/>
                  <a:gd name="T17" fmla="*/ 106 h 114"/>
                  <a:gd name="T18" fmla="*/ 88 w 118"/>
                  <a:gd name="T19" fmla="*/ 8 h 114"/>
                  <a:gd name="T20" fmla="*/ 55 w 118"/>
                  <a:gd name="T21" fmla="*/ 8 h 114"/>
                  <a:gd name="T22" fmla="*/ 63 w 118"/>
                  <a:gd name="T23" fmla="*/ 8 h 114"/>
                  <a:gd name="T24" fmla="*/ 63 w 118"/>
                  <a:gd name="T25" fmla="*/ 106 h 114"/>
                  <a:gd name="T26" fmla="*/ 55 w 118"/>
                  <a:gd name="T27" fmla="*/ 106 h 114"/>
                  <a:gd name="T28" fmla="*/ 55 w 118"/>
                  <a:gd name="T29" fmla="*/ 8 h 114"/>
                  <a:gd name="T30" fmla="*/ 27 w 118"/>
                  <a:gd name="T31" fmla="*/ 8 h 114"/>
                  <a:gd name="T32" fmla="*/ 37 w 118"/>
                  <a:gd name="T33" fmla="*/ 106 h 114"/>
                  <a:gd name="T34" fmla="*/ 30 w 118"/>
                  <a:gd name="T35" fmla="*/ 106 h 114"/>
                  <a:gd name="T36" fmla="*/ 21 w 118"/>
                  <a:gd name="T37" fmla="*/ 9 h 114"/>
                  <a:gd name="T38" fmla="*/ 27 w 118"/>
                  <a:gd name="T39" fmla="*/ 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8" h="114">
                    <a:moveTo>
                      <a:pt x="14" y="114"/>
                    </a:moveTo>
                    <a:lnTo>
                      <a:pt x="104" y="114"/>
                    </a:lnTo>
                    <a:lnTo>
                      <a:pt x="118" y="0"/>
                    </a:lnTo>
                    <a:lnTo>
                      <a:pt x="0" y="0"/>
                    </a:lnTo>
                    <a:lnTo>
                      <a:pt x="14" y="114"/>
                    </a:lnTo>
                    <a:close/>
                    <a:moveTo>
                      <a:pt x="88" y="8"/>
                    </a:moveTo>
                    <a:lnTo>
                      <a:pt x="96" y="9"/>
                    </a:lnTo>
                    <a:lnTo>
                      <a:pt x="88" y="107"/>
                    </a:lnTo>
                    <a:lnTo>
                      <a:pt x="81" y="106"/>
                    </a:lnTo>
                    <a:lnTo>
                      <a:pt x="88" y="8"/>
                    </a:lnTo>
                    <a:close/>
                    <a:moveTo>
                      <a:pt x="55" y="8"/>
                    </a:moveTo>
                    <a:lnTo>
                      <a:pt x="63" y="8"/>
                    </a:lnTo>
                    <a:lnTo>
                      <a:pt x="63" y="106"/>
                    </a:lnTo>
                    <a:lnTo>
                      <a:pt x="55" y="106"/>
                    </a:lnTo>
                    <a:lnTo>
                      <a:pt x="55" y="8"/>
                    </a:lnTo>
                    <a:close/>
                    <a:moveTo>
                      <a:pt x="27" y="8"/>
                    </a:moveTo>
                    <a:lnTo>
                      <a:pt x="37" y="106"/>
                    </a:lnTo>
                    <a:lnTo>
                      <a:pt x="30" y="106"/>
                    </a:lnTo>
                    <a:lnTo>
                      <a:pt x="21" y="9"/>
                    </a:ln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1" name="Freeform 702"/>
              <p:cNvSpPr>
                <a:spLocks noEditPoints="1"/>
              </p:cNvSpPr>
              <p:nvPr/>
            </p:nvSpPr>
            <p:spPr bwMode="auto">
              <a:xfrm>
                <a:off x="2990" y="2645"/>
                <a:ext cx="134" cy="156"/>
              </a:xfrm>
              <a:custGeom>
                <a:avLst/>
                <a:gdLst>
                  <a:gd name="T0" fmla="*/ 110 w 123"/>
                  <a:gd name="T1" fmla="*/ 55 h 143"/>
                  <a:gd name="T2" fmla="*/ 108 w 123"/>
                  <a:gd name="T3" fmla="*/ 58 h 143"/>
                  <a:gd name="T4" fmla="*/ 108 w 123"/>
                  <a:gd name="T5" fmla="*/ 79 h 143"/>
                  <a:gd name="T6" fmla="*/ 103 w 123"/>
                  <a:gd name="T7" fmla="*/ 79 h 143"/>
                  <a:gd name="T8" fmla="*/ 100 w 123"/>
                  <a:gd name="T9" fmla="*/ 0 h 143"/>
                  <a:gd name="T10" fmla="*/ 97 w 123"/>
                  <a:gd name="T11" fmla="*/ 4 h 143"/>
                  <a:gd name="T12" fmla="*/ 26 w 123"/>
                  <a:gd name="T13" fmla="*/ 2 h 143"/>
                  <a:gd name="T14" fmla="*/ 19 w 123"/>
                  <a:gd name="T15" fmla="*/ 2 h 143"/>
                  <a:gd name="T16" fmla="*/ 19 w 123"/>
                  <a:gd name="T17" fmla="*/ 79 h 143"/>
                  <a:gd name="T18" fmla="*/ 14 w 123"/>
                  <a:gd name="T19" fmla="*/ 79 h 143"/>
                  <a:gd name="T20" fmla="*/ 14 w 123"/>
                  <a:gd name="T21" fmla="*/ 60 h 143"/>
                  <a:gd name="T22" fmla="*/ 16 w 123"/>
                  <a:gd name="T23" fmla="*/ 57 h 143"/>
                  <a:gd name="T24" fmla="*/ 2 w 123"/>
                  <a:gd name="T25" fmla="*/ 55 h 143"/>
                  <a:gd name="T26" fmla="*/ 0 w 123"/>
                  <a:gd name="T27" fmla="*/ 58 h 143"/>
                  <a:gd name="T28" fmla="*/ 8 w 123"/>
                  <a:gd name="T29" fmla="*/ 60 h 143"/>
                  <a:gd name="T30" fmla="*/ 8 w 123"/>
                  <a:gd name="T31" fmla="*/ 79 h 143"/>
                  <a:gd name="T32" fmla="*/ 1 w 123"/>
                  <a:gd name="T33" fmla="*/ 82 h 143"/>
                  <a:gd name="T34" fmla="*/ 18 w 123"/>
                  <a:gd name="T35" fmla="*/ 85 h 143"/>
                  <a:gd name="T36" fmla="*/ 18 w 123"/>
                  <a:gd name="T37" fmla="*/ 139 h 143"/>
                  <a:gd name="T38" fmla="*/ 23 w 123"/>
                  <a:gd name="T39" fmla="*/ 142 h 143"/>
                  <a:gd name="T40" fmla="*/ 100 w 123"/>
                  <a:gd name="T41" fmla="*/ 142 h 143"/>
                  <a:gd name="T42" fmla="*/ 105 w 123"/>
                  <a:gd name="T43" fmla="*/ 138 h 143"/>
                  <a:gd name="T44" fmla="*/ 105 w 123"/>
                  <a:gd name="T45" fmla="*/ 85 h 143"/>
                  <a:gd name="T46" fmla="*/ 121 w 123"/>
                  <a:gd name="T47" fmla="*/ 82 h 143"/>
                  <a:gd name="T48" fmla="*/ 115 w 123"/>
                  <a:gd name="T49" fmla="*/ 79 h 143"/>
                  <a:gd name="T50" fmla="*/ 115 w 123"/>
                  <a:gd name="T51" fmla="*/ 60 h 143"/>
                  <a:gd name="T52" fmla="*/ 123 w 123"/>
                  <a:gd name="T53" fmla="*/ 58 h 143"/>
                  <a:gd name="T54" fmla="*/ 121 w 123"/>
                  <a:gd name="T55" fmla="*/ 55 h 143"/>
                  <a:gd name="T56" fmla="*/ 62 w 123"/>
                  <a:gd name="T57" fmla="*/ 26 h 143"/>
                  <a:gd name="T58" fmla="*/ 72 w 123"/>
                  <a:gd name="T59" fmla="*/ 33 h 143"/>
                  <a:gd name="T60" fmla="*/ 68 w 123"/>
                  <a:gd name="T61" fmla="*/ 45 h 143"/>
                  <a:gd name="T62" fmla="*/ 55 w 123"/>
                  <a:gd name="T63" fmla="*/ 45 h 143"/>
                  <a:gd name="T64" fmla="*/ 51 w 123"/>
                  <a:gd name="T65" fmla="*/ 33 h 143"/>
                  <a:gd name="T66" fmla="*/ 62 w 123"/>
                  <a:gd name="T67" fmla="*/ 108 h 143"/>
                  <a:gd name="T68" fmla="*/ 95 w 123"/>
                  <a:gd name="T69" fmla="*/ 85 h 143"/>
                  <a:gd name="T70" fmla="*/ 97 w 123"/>
                  <a:gd name="T71" fmla="*/ 79 h 143"/>
                  <a:gd name="T72" fmla="*/ 26 w 123"/>
                  <a:gd name="T73" fmla="*/ 43 h 143"/>
                  <a:gd name="T74" fmla="*/ 97 w 123"/>
                  <a:gd name="T75" fmla="*/ 79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43">
                    <a:moveTo>
                      <a:pt x="121" y="55"/>
                    </a:moveTo>
                    <a:cubicBezTo>
                      <a:pt x="110" y="55"/>
                      <a:pt x="110" y="55"/>
                      <a:pt x="110" y="55"/>
                    </a:cubicBezTo>
                    <a:cubicBezTo>
                      <a:pt x="108" y="55"/>
                      <a:pt x="108" y="56"/>
                      <a:pt x="108" y="57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9"/>
                      <a:pt x="108" y="59"/>
                    </a:cubicBezTo>
                    <a:cubicBezTo>
                      <a:pt x="108" y="79"/>
                      <a:pt x="108" y="79"/>
                      <a:pt x="108" y="79"/>
                    </a:cubicBezTo>
                    <a:cubicBezTo>
                      <a:pt x="108" y="79"/>
                      <a:pt x="108" y="79"/>
                      <a:pt x="108" y="79"/>
                    </a:cubicBezTo>
                    <a:cubicBezTo>
                      <a:pt x="103" y="79"/>
                      <a:pt x="103" y="79"/>
                      <a:pt x="103" y="79"/>
                    </a:cubicBezTo>
                    <a:cubicBezTo>
                      <a:pt x="103" y="2"/>
                      <a:pt x="103" y="2"/>
                      <a:pt x="103" y="2"/>
                    </a:cubicBezTo>
                    <a:cubicBezTo>
                      <a:pt x="103" y="1"/>
                      <a:pt x="102" y="0"/>
                      <a:pt x="100" y="0"/>
                    </a:cubicBezTo>
                    <a:cubicBezTo>
                      <a:pt x="98" y="0"/>
                      <a:pt x="97" y="1"/>
                      <a:pt x="97" y="2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74" y="19"/>
                      <a:pt x="49" y="19"/>
                      <a:pt x="26" y="4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1"/>
                      <a:pt x="24" y="0"/>
                      <a:pt x="23" y="0"/>
                    </a:cubicBezTo>
                    <a:cubicBezTo>
                      <a:pt x="21" y="0"/>
                      <a:pt x="19" y="1"/>
                      <a:pt x="19" y="2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18" y="79"/>
                      <a:pt x="17" y="79"/>
                      <a:pt x="17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6" y="59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6"/>
                      <a:pt x="15" y="55"/>
                      <a:pt x="14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1" y="55"/>
                      <a:pt x="0" y="56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60"/>
                      <a:pt x="2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3" y="79"/>
                      <a:pt x="1" y="81"/>
                      <a:pt x="1" y="82"/>
                    </a:cubicBezTo>
                    <a:cubicBezTo>
                      <a:pt x="1" y="84"/>
                      <a:pt x="3" y="85"/>
                      <a:pt x="5" y="85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18" y="139"/>
                      <a:pt x="18" y="139"/>
                      <a:pt x="18" y="139"/>
                    </a:cubicBezTo>
                    <a:cubicBezTo>
                      <a:pt x="16" y="140"/>
                      <a:pt x="16" y="141"/>
                      <a:pt x="18" y="142"/>
                    </a:cubicBezTo>
                    <a:cubicBezTo>
                      <a:pt x="19" y="143"/>
                      <a:pt x="21" y="143"/>
                      <a:pt x="23" y="142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1" y="143"/>
                      <a:pt x="104" y="143"/>
                      <a:pt x="105" y="142"/>
                    </a:cubicBezTo>
                    <a:cubicBezTo>
                      <a:pt x="106" y="141"/>
                      <a:pt x="106" y="139"/>
                      <a:pt x="105" y="138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105" y="85"/>
                      <a:pt x="105" y="85"/>
                      <a:pt x="105" y="85"/>
                    </a:cubicBezTo>
                    <a:cubicBezTo>
                      <a:pt x="118" y="85"/>
                      <a:pt x="118" y="85"/>
                      <a:pt x="118" y="85"/>
                    </a:cubicBezTo>
                    <a:cubicBezTo>
                      <a:pt x="119" y="85"/>
                      <a:pt x="121" y="84"/>
                      <a:pt x="121" y="82"/>
                    </a:cubicBezTo>
                    <a:cubicBezTo>
                      <a:pt x="121" y="81"/>
                      <a:pt x="119" y="79"/>
                      <a:pt x="118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2" y="60"/>
                      <a:pt x="123" y="59"/>
                      <a:pt x="123" y="58"/>
                    </a:cubicBezTo>
                    <a:cubicBezTo>
                      <a:pt x="123" y="57"/>
                      <a:pt x="123" y="57"/>
                      <a:pt x="123" y="57"/>
                    </a:cubicBezTo>
                    <a:cubicBezTo>
                      <a:pt x="123" y="56"/>
                      <a:pt x="122" y="55"/>
                      <a:pt x="121" y="55"/>
                    </a:cubicBezTo>
                    <a:close/>
                    <a:moveTo>
                      <a:pt x="59" y="32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1" y="33"/>
                      <a:pt x="51" y="33"/>
                      <a:pt x="51" y="33"/>
                    </a:cubicBezTo>
                    <a:lnTo>
                      <a:pt x="59" y="32"/>
                    </a:lnTo>
                    <a:close/>
                    <a:moveTo>
                      <a:pt x="62" y="108"/>
                    </a:moveTo>
                    <a:cubicBezTo>
                      <a:pt x="28" y="85"/>
                      <a:pt x="28" y="85"/>
                      <a:pt x="28" y="85"/>
                    </a:cubicBezTo>
                    <a:cubicBezTo>
                      <a:pt x="95" y="85"/>
                      <a:pt x="95" y="85"/>
                      <a:pt x="95" y="85"/>
                    </a:cubicBezTo>
                    <a:lnTo>
                      <a:pt x="62" y="108"/>
                    </a:lnTo>
                    <a:close/>
                    <a:moveTo>
                      <a:pt x="97" y="79"/>
                    </a:moveTo>
                    <a:cubicBezTo>
                      <a:pt x="26" y="79"/>
                      <a:pt x="26" y="79"/>
                      <a:pt x="26" y="79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47" y="60"/>
                      <a:pt x="73" y="58"/>
                      <a:pt x="97" y="43"/>
                    </a:cubicBezTo>
                    <a:lnTo>
                      <a:pt x="97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2" name="Freeform 703"/>
              <p:cNvSpPr>
                <a:spLocks/>
              </p:cNvSpPr>
              <p:nvPr/>
            </p:nvSpPr>
            <p:spPr bwMode="auto">
              <a:xfrm>
                <a:off x="3483" y="3165"/>
                <a:ext cx="62" cy="44"/>
              </a:xfrm>
              <a:custGeom>
                <a:avLst/>
                <a:gdLst>
                  <a:gd name="T0" fmla="*/ 3 w 57"/>
                  <a:gd name="T1" fmla="*/ 37 h 40"/>
                  <a:gd name="T2" fmla="*/ 7 w 57"/>
                  <a:gd name="T3" fmla="*/ 39 h 40"/>
                  <a:gd name="T4" fmla="*/ 25 w 57"/>
                  <a:gd name="T5" fmla="*/ 40 h 40"/>
                  <a:gd name="T6" fmla="*/ 54 w 57"/>
                  <a:gd name="T7" fmla="*/ 40 h 40"/>
                  <a:gd name="T8" fmla="*/ 57 w 57"/>
                  <a:gd name="T9" fmla="*/ 0 h 40"/>
                  <a:gd name="T10" fmla="*/ 0 w 57"/>
                  <a:gd name="T11" fmla="*/ 0 h 40"/>
                  <a:gd name="T12" fmla="*/ 3 w 57"/>
                  <a:gd name="T13" fmla="*/ 3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40">
                    <a:moveTo>
                      <a:pt x="3" y="37"/>
                    </a:moveTo>
                    <a:cubicBezTo>
                      <a:pt x="3" y="38"/>
                      <a:pt x="5" y="39"/>
                      <a:pt x="7" y="39"/>
                    </a:cubicBezTo>
                    <a:cubicBezTo>
                      <a:pt x="13" y="40"/>
                      <a:pt x="19" y="40"/>
                      <a:pt x="25" y="40"/>
                    </a:cubicBezTo>
                    <a:cubicBezTo>
                      <a:pt x="35" y="40"/>
                      <a:pt x="44" y="40"/>
                      <a:pt x="54" y="40"/>
                    </a:cubicBezTo>
                    <a:cubicBezTo>
                      <a:pt x="55" y="26"/>
                      <a:pt x="56" y="13"/>
                      <a:pt x="57" y="0"/>
                    </a:cubicBezTo>
                    <a:cubicBezTo>
                      <a:pt x="38" y="0"/>
                      <a:pt x="20" y="0"/>
                      <a:pt x="0" y="0"/>
                    </a:cubicBezTo>
                    <a:cubicBezTo>
                      <a:pt x="1" y="13"/>
                      <a:pt x="2" y="25"/>
                      <a:pt x="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3" name="Freeform 704"/>
              <p:cNvSpPr>
                <a:spLocks/>
              </p:cNvSpPr>
              <p:nvPr/>
            </p:nvSpPr>
            <p:spPr bwMode="auto">
              <a:xfrm>
                <a:off x="3480" y="3131"/>
                <a:ext cx="67" cy="31"/>
              </a:xfrm>
              <a:custGeom>
                <a:avLst/>
                <a:gdLst>
                  <a:gd name="T0" fmla="*/ 2 w 61"/>
                  <a:gd name="T1" fmla="*/ 28 h 28"/>
                  <a:gd name="T2" fmla="*/ 59 w 61"/>
                  <a:gd name="T3" fmla="*/ 28 h 28"/>
                  <a:gd name="T4" fmla="*/ 61 w 61"/>
                  <a:gd name="T5" fmla="*/ 0 h 28"/>
                  <a:gd name="T6" fmla="*/ 0 w 61"/>
                  <a:gd name="T7" fmla="*/ 0 h 28"/>
                  <a:gd name="T8" fmla="*/ 2 w 61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28">
                    <a:moveTo>
                      <a:pt x="2" y="28"/>
                    </a:moveTo>
                    <a:cubicBezTo>
                      <a:pt x="21" y="28"/>
                      <a:pt x="40" y="28"/>
                      <a:pt x="59" y="28"/>
                    </a:cubicBezTo>
                    <a:cubicBezTo>
                      <a:pt x="60" y="19"/>
                      <a:pt x="60" y="9"/>
                      <a:pt x="61" y="0"/>
                    </a:cubicBezTo>
                    <a:cubicBezTo>
                      <a:pt x="41" y="0"/>
                      <a:pt x="20" y="0"/>
                      <a:pt x="0" y="0"/>
                    </a:cubicBezTo>
                    <a:cubicBezTo>
                      <a:pt x="1" y="9"/>
                      <a:pt x="2" y="19"/>
                      <a:pt x="2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4" name="Freeform 705"/>
              <p:cNvSpPr>
                <a:spLocks/>
              </p:cNvSpPr>
              <p:nvPr/>
            </p:nvSpPr>
            <p:spPr bwMode="auto">
              <a:xfrm>
                <a:off x="3486" y="3211"/>
                <a:ext cx="55" cy="25"/>
              </a:xfrm>
              <a:custGeom>
                <a:avLst/>
                <a:gdLst>
                  <a:gd name="T0" fmla="*/ 2 w 51"/>
                  <a:gd name="T1" fmla="*/ 23 h 23"/>
                  <a:gd name="T2" fmla="*/ 49 w 51"/>
                  <a:gd name="T3" fmla="*/ 23 h 23"/>
                  <a:gd name="T4" fmla="*/ 51 w 51"/>
                  <a:gd name="T5" fmla="*/ 0 h 23"/>
                  <a:gd name="T6" fmla="*/ 0 w 51"/>
                  <a:gd name="T7" fmla="*/ 0 h 23"/>
                  <a:gd name="T8" fmla="*/ 2 w 51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2" y="23"/>
                    </a:moveTo>
                    <a:cubicBezTo>
                      <a:pt x="18" y="23"/>
                      <a:pt x="33" y="23"/>
                      <a:pt x="49" y="23"/>
                    </a:cubicBezTo>
                    <a:cubicBezTo>
                      <a:pt x="50" y="15"/>
                      <a:pt x="50" y="8"/>
                      <a:pt x="51" y="0"/>
                    </a:cubicBezTo>
                    <a:cubicBezTo>
                      <a:pt x="34" y="0"/>
                      <a:pt x="17" y="0"/>
                      <a:pt x="0" y="0"/>
                    </a:cubicBezTo>
                    <a:cubicBezTo>
                      <a:pt x="1" y="8"/>
                      <a:pt x="1" y="15"/>
                      <a:pt x="2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5" name="Freeform 706"/>
              <p:cNvSpPr>
                <a:spLocks/>
              </p:cNvSpPr>
              <p:nvPr/>
            </p:nvSpPr>
            <p:spPr bwMode="auto">
              <a:xfrm>
                <a:off x="3458" y="3081"/>
                <a:ext cx="93" cy="48"/>
              </a:xfrm>
              <a:custGeom>
                <a:avLst/>
                <a:gdLst>
                  <a:gd name="T0" fmla="*/ 28 w 93"/>
                  <a:gd name="T1" fmla="*/ 0 h 48"/>
                  <a:gd name="T2" fmla="*/ 28 w 93"/>
                  <a:gd name="T3" fmla="*/ 0 h 48"/>
                  <a:gd name="T4" fmla="*/ 0 w 93"/>
                  <a:gd name="T5" fmla="*/ 0 h 48"/>
                  <a:gd name="T6" fmla="*/ 0 w 93"/>
                  <a:gd name="T7" fmla="*/ 6 h 48"/>
                  <a:gd name="T8" fmla="*/ 26 w 93"/>
                  <a:gd name="T9" fmla="*/ 6 h 48"/>
                  <a:gd name="T10" fmla="*/ 40 w 93"/>
                  <a:gd name="T11" fmla="*/ 41 h 48"/>
                  <a:gd name="T12" fmla="*/ 18 w 93"/>
                  <a:gd name="T13" fmla="*/ 41 h 48"/>
                  <a:gd name="T14" fmla="*/ 18 w 93"/>
                  <a:gd name="T15" fmla="*/ 48 h 48"/>
                  <a:gd name="T16" fmla="*/ 93 w 93"/>
                  <a:gd name="T17" fmla="*/ 48 h 48"/>
                  <a:gd name="T18" fmla="*/ 93 w 93"/>
                  <a:gd name="T19" fmla="*/ 41 h 48"/>
                  <a:gd name="T20" fmla="*/ 44 w 93"/>
                  <a:gd name="T21" fmla="*/ 41 h 48"/>
                  <a:gd name="T22" fmla="*/ 28 w 93"/>
                  <a:gd name="T2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3" h="48">
                    <a:moveTo>
                      <a:pt x="28" y="0"/>
                    </a:moveTo>
                    <a:lnTo>
                      <a:pt x="28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6"/>
                    </a:lnTo>
                    <a:lnTo>
                      <a:pt x="40" y="41"/>
                    </a:lnTo>
                    <a:lnTo>
                      <a:pt x="18" y="41"/>
                    </a:lnTo>
                    <a:lnTo>
                      <a:pt x="18" y="48"/>
                    </a:lnTo>
                    <a:lnTo>
                      <a:pt x="93" y="48"/>
                    </a:lnTo>
                    <a:lnTo>
                      <a:pt x="93" y="41"/>
                    </a:lnTo>
                    <a:lnTo>
                      <a:pt x="44" y="4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6" name="Freeform 707"/>
              <p:cNvSpPr>
                <a:spLocks/>
              </p:cNvSpPr>
              <p:nvPr/>
            </p:nvSpPr>
            <p:spPr bwMode="auto">
              <a:xfrm>
                <a:off x="3690" y="2645"/>
                <a:ext cx="33" cy="33"/>
              </a:xfrm>
              <a:custGeom>
                <a:avLst/>
                <a:gdLst>
                  <a:gd name="T0" fmla="*/ 6 w 31"/>
                  <a:gd name="T1" fmla="*/ 1 h 30"/>
                  <a:gd name="T2" fmla="*/ 1 w 31"/>
                  <a:gd name="T3" fmla="*/ 1 h 30"/>
                  <a:gd name="T4" fmla="*/ 1 w 31"/>
                  <a:gd name="T5" fmla="*/ 5 h 30"/>
                  <a:gd name="T6" fmla="*/ 25 w 31"/>
                  <a:gd name="T7" fmla="*/ 29 h 30"/>
                  <a:gd name="T8" fmla="*/ 28 w 31"/>
                  <a:gd name="T9" fmla="*/ 30 h 30"/>
                  <a:gd name="T10" fmla="*/ 30 w 31"/>
                  <a:gd name="T11" fmla="*/ 29 h 30"/>
                  <a:gd name="T12" fmla="*/ 30 w 31"/>
                  <a:gd name="T13" fmla="*/ 25 h 30"/>
                  <a:gd name="T14" fmla="*/ 6 w 31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0">
                    <a:moveTo>
                      <a:pt x="6" y="1"/>
                    </a:moveTo>
                    <a:cubicBezTo>
                      <a:pt x="5" y="0"/>
                      <a:pt x="3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30"/>
                      <a:pt x="27" y="30"/>
                      <a:pt x="28" y="30"/>
                    </a:cubicBezTo>
                    <a:cubicBezTo>
                      <a:pt x="28" y="30"/>
                      <a:pt x="29" y="30"/>
                      <a:pt x="30" y="29"/>
                    </a:cubicBezTo>
                    <a:cubicBezTo>
                      <a:pt x="31" y="28"/>
                      <a:pt x="31" y="26"/>
                      <a:pt x="30" y="25"/>
                    </a:cubicBez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7" name="Freeform 708"/>
              <p:cNvSpPr>
                <a:spLocks/>
              </p:cNvSpPr>
              <p:nvPr/>
            </p:nvSpPr>
            <p:spPr bwMode="auto">
              <a:xfrm>
                <a:off x="3727" y="2645"/>
                <a:ext cx="33" cy="33"/>
              </a:xfrm>
              <a:custGeom>
                <a:avLst/>
                <a:gdLst>
                  <a:gd name="T0" fmla="*/ 25 w 31"/>
                  <a:gd name="T1" fmla="*/ 1 h 30"/>
                  <a:gd name="T2" fmla="*/ 1 w 31"/>
                  <a:gd name="T3" fmla="*/ 25 h 30"/>
                  <a:gd name="T4" fmla="*/ 1 w 31"/>
                  <a:gd name="T5" fmla="*/ 29 h 30"/>
                  <a:gd name="T6" fmla="*/ 3 w 31"/>
                  <a:gd name="T7" fmla="*/ 30 h 30"/>
                  <a:gd name="T8" fmla="*/ 5 w 31"/>
                  <a:gd name="T9" fmla="*/ 29 h 30"/>
                  <a:gd name="T10" fmla="*/ 29 w 31"/>
                  <a:gd name="T11" fmla="*/ 5 h 30"/>
                  <a:gd name="T12" fmla="*/ 29 w 31"/>
                  <a:gd name="T13" fmla="*/ 1 h 30"/>
                  <a:gd name="T14" fmla="*/ 25 w 31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0">
                    <a:moveTo>
                      <a:pt x="25" y="1"/>
                    </a:moveTo>
                    <a:cubicBezTo>
                      <a:pt x="1" y="25"/>
                      <a:pt x="1" y="25"/>
                      <a:pt x="1" y="25"/>
                    </a:cubicBezTo>
                    <a:cubicBezTo>
                      <a:pt x="0" y="26"/>
                      <a:pt x="0" y="28"/>
                      <a:pt x="1" y="29"/>
                    </a:cubicBezTo>
                    <a:cubicBezTo>
                      <a:pt x="2" y="30"/>
                      <a:pt x="2" y="30"/>
                      <a:pt x="3" y="30"/>
                    </a:cubicBezTo>
                    <a:cubicBezTo>
                      <a:pt x="4" y="30"/>
                      <a:pt x="5" y="30"/>
                      <a:pt x="5" y="29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4"/>
                      <a:pt x="31" y="2"/>
                      <a:pt x="29" y="1"/>
                    </a:cubicBezTo>
                    <a:cubicBezTo>
                      <a:pt x="28" y="0"/>
                      <a:pt x="26" y="0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8" name="Freeform 709"/>
              <p:cNvSpPr>
                <a:spLocks noEditPoints="1"/>
              </p:cNvSpPr>
              <p:nvPr/>
            </p:nvSpPr>
            <p:spPr bwMode="auto">
              <a:xfrm>
                <a:off x="3659" y="2680"/>
                <a:ext cx="129" cy="99"/>
              </a:xfrm>
              <a:custGeom>
                <a:avLst/>
                <a:gdLst>
                  <a:gd name="T0" fmla="*/ 104 w 118"/>
                  <a:gd name="T1" fmla="*/ 0 h 91"/>
                  <a:gd name="T2" fmla="*/ 14 w 118"/>
                  <a:gd name="T3" fmla="*/ 0 h 91"/>
                  <a:gd name="T4" fmla="*/ 0 w 118"/>
                  <a:gd name="T5" fmla="*/ 17 h 91"/>
                  <a:gd name="T6" fmla="*/ 0 w 118"/>
                  <a:gd name="T7" fmla="*/ 74 h 91"/>
                  <a:gd name="T8" fmla="*/ 14 w 118"/>
                  <a:gd name="T9" fmla="*/ 91 h 91"/>
                  <a:gd name="T10" fmla="*/ 104 w 118"/>
                  <a:gd name="T11" fmla="*/ 91 h 91"/>
                  <a:gd name="T12" fmla="*/ 118 w 118"/>
                  <a:gd name="T13" fmla="*/ 74 h 91"/>
                  <a:gd name="T14" fmla="*/ 118 w 118"/>
                  <a:gd name="T15" fmla="*/ 17 h 91"/>
                  <a:gd name="T16" fmla="*/ 104 w 118"/>
                  <a:gd name="T17" fmla="*/ 0 h 91"/>
                  <a:gd name="T18" fmla="*/ 77 w 118"/>
                  <a:gd name="T19" fmla="*/ 87 h 91"/>
                  <a:gd name="T20" fmla="*/ 73 w 118"/>
                  <a:gd name="T21" fmla="*/ 84 h 91"/>
                  <a:gd name="T22" fmla="*/ 77 w 118"/>
                  <a:gd name="T23" fmla="*/ 80 h 91"/>
                  <a:gd name="T24" fmla="*/ 80 w 118"/>
                  <a:gd name="T25" fmla="*/ 84 h 91"/>
                  <a:gd name="T26" fmla="*/ 77 w 118"/>
                  <a:gd name="T27" fmla="*/ 87 h 91"/>
                  <a:gd name="T28" fmla="*/ 86 w 118"/>
                  <a:gd name="T29" fmla="*/ 87 h 91"/>
                  <a:gd name="T30" fmla="*/ 82 w 118"/>
                  <a:gd name="T31" fmla="*/ 84 h 91"/>
                  <a:gd name="T32" fmla="*/ 86 w 118"/>
                  <a:gd name="T33" fmla="*/ 80 h 91"/>
                  <a:gd name="T34" fmla="*/ 89 w 118"/>
                  <a:gd name="T35" fmla="*/ 84 h 91"/>
                  <a:gd name="T36" fmla="*/ 86 w 118"/>
                  <a:gd name="T37" fmla="*/ 87 h 91"/>
                  <a:gd name="T38" fmla="*/ 94 w 118"/>
                  <a:gd name="T39" fmla="*/ 87 h 91"/>
                  <a:gd name="T40" fmla="*/ 91 w 118"/>
                  <a:gd name="T41" fmla="*/ 84 h 91"/>
                  <a:gd name="T42" fmla="*/ 94 w 118"/>
                  <a:gd name="T43" fmla="*/ 80 h 91"/>
                  <a:gd name="T44" fmla="*/ 98 w 118"/>
                  <a:gd name="T45" fmla="*/ 84 h 91"/>
                  <a:gd name="T46" fmla="*/ 94 w 118"/>
                  <a:gd name="T47" fmla="*/ 87 h 91"/>
                  <a:gd name="T48" fmla="*/ 111 w 118"/>
                  <a:gd name="T49" fmla="*/ 63 h 91"/>
                  <a:gd name="T50" fmla="*/ 99 w 118"/>
                  <a:gd name="T51" fmla="*/ 76 h 91"/>
                  <a:gd name="T52" fmla="*/ 19 w 118"/>
                  <a:gd name="T53" fmla="*/ 76 h 91"/>
                  <a:gd name="T54" fmla="*/ 7 w 118"/>
                  <a:gd name="T55" fmla="*/ 63 h 91"/>
                  <a:gd name="T56" fmla="*/ 7 w 118"/>
                  <a:gd name="T57" fmla="*/ 19 h 91"/>
                  <a:gd name="T58" fmla="*/ 19 w 118"/>
                  <a:gd name="T59" fmla="*/ 5 h 91"/>
                  <a:gd name="T60" fmla="*/ 99 w 118"/>
                  <a:gd name="T61" fmla="*/ 5 h 91"/>
                  <a:gd name="T62" fmla="*/ 111 w 118"/>
                  <a:gd name="T63" fmla="*/ 19 h 91"/>
                  <a:gd name="T64" fmla="*/ 111 w 118"/>
                  <a:gd name="T65" fmla="*/ 6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8" h="91">
                    <a:moveTo>
                      <a:pt x="10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7"/>
                      <a:pt x="0" y="17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83"/>
                      <a:pt x="6" y="91"/>
                      <a:pt x="14" y="91"/>
                    </a:cubicBezTo>
                    <a:cubicBezTo>
                      <a:pt x="104" y="91"/>
                      <a:pt x="104" y="91"/>
                      <a:pt x="104" y="91"/>
                    </a:cubicBezTo>
                    <a:cubicBezTo>
                      <a:pt x="111" y="91"/>
                      <a:pt x="118" y="83"/>
                      <a:pt x="118" y="74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18" y="7"/>
                      <a:pt x="111" y="0"/>
                      <a:pt x="104" y="0"/>
                    </a:cubicBezTo>
                    <a:close/>
                    <a:moveTo>
                      <a:pt x="77" y="87"/>
                    </a:moveTo>
                    <a:cubicBezTo>
                      <a:pt x="75" y="87"/>
                      <a:pt x="73" y="86"/>
                      <a:pt x="73" y="84"/>
                    </a:cubicBezTo>
                    <a:cubicBezTo>
                      <a:pt x="73" y="82"/>
                      <a:pt x="75" y="80"/>
                      <a:pt x="77" y="80"/>
                    </a:cubicBezTo>
                    <a:cubicBezTo>
                      <a:pt x="79" y="80"/>
                      <a:pt x="80" y="82"/>
                      <a:pt x="80" y="84"/>
                    </a:cubicBezTo>
                    <a:cubicBezTo>
                      <a:pt x="80" y="86"/>
                      <a:pt x="79" y="87"/>
                      <a:pt x="77" y="87"/>
                    </a:cubicBezTo>
                    <a:close/>
                    <a:moveTo>
                      <a:pt x="86" y="87"/>
                    </a:moveTo>
                    <a:cubicBezTo>
                      <a:pt x="83" y="87"/>
                      <a:pt x="82" y="86"/>
                      <a:pt x="82" y="84"/>
                    </a:cubicBezTo>
                    <a:cubicBezTo>
                      <a:pt x="82" y="82"/>
                      <a:pt x="83" y="80"/>
                      <a:pt x="86" y="80"/>
                    </a:cubicBezTo>
                    <a:cubicBezTo>
                      <a:pt x="88" y="80"/>
                      <a:pt x="89" y="82"/>
                      <a:pt x="89" y="84"/>
                    </a:cubicBezTo>
                    <a:cubicBezTo>
                      <a:pt x="89" y="86"/>
                      <a:pt x="88" y="87"/>
                      <a:pt x="86" y="87"/>
                    </a:cubicBezTo>
                    <a:close/>
                    <a:moveTo>
                      <a:pt x="94" y="87"/>
                    </a:moveTo>
                    <a:cubicBezTo>
                      <a:pt x="92" y="87"/>
                      <a:pt x="91" y="86"/>
                      <a:pt x="91" y="84"/>
                    </a:cubicBezTo>
                    <a:cubicBezTo>
                      <a:pt x="91" y="82"/>
                      <a:pt x="92" y="80"/>
                      <a:pt x="94" y="80"/>
                    </a:cubicBezTo>
                    <a:cubicBezTo>
                      <a:pt x="96" y="80"/>
                      <a:pt x="98" y="82"/>
                      <a:pt x="98" y="84"/>
                    </a:cubicBezTo>
                    <a:cubicBezTo>
                      <a:pt x="98" y="86"/>
                      <a:pt x="96" y="87"/>
                      <a:pt x="94" y="87"/>
                    </a:cubicBezTo>
                    <a:close/>
                    <a:moveTo>
                      <a:pt x="111" y="63"/>
                    </a:moveTo>
                    <a:cubicBezTo>
                      <a:pt x="111" y="70"/>
                      <a:pt x="105" y="76"/>
                      <a:pt x="99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3" y="76"/>
                      <a:pt x="7" y="70"/>
                      <a:pt x="7" y="63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2"/>
                      <a:pt x="13" y="5"/>
                      <a:pt x="19" y="5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5" y="5"/>
                      <a:pt x="111" y="12"/>
                      <a:pt x="111" y="19"/>
                    </a:cubicBezTo>
                    <a:lnTo>
                      <a:pt x="111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9" name="Freeform 710"/>
              <p:cNvSpPr>
                <a:spLocks/>
              </p:cNvSpPr>
              <p:nvPr/>
            </p:nvSpPr>
            <p:spPr bwMode="auto">
              <a:xfrm>
                <a:off x="3705" y="2695"/>
                <a:ext cx="50" cy="57"/>
              </a:xfrm>
              <a:custGeom>
                <a:avLst/>
                <a:gdLst>
                  <a:gd name="T0" fmla="*/ 0 w 50"/>
                  <a:gd name="T1" fmla="*/ 57 h 57"/>
                  <a:gd name="T2" fmla="*/ 50 w 50"/>
                  <a:gd name="T3" fmla="*/ 29 h 57"/>
                  <a:gd name="T4" fmla="*/ 0 w 50"/>
                  <a:gd name="T5" fmla="*/ 0 h 57"/>
                  <a:gd name="T6" fmla="*/ 0 w 50"/>
                  <a:gd name="T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57">
                    <a:moveTo>
                      <a:pt x="0" y="57"/>
                    </a:moveTo>
                    <a:lnTo>
                      <a:pt x="50" y="29"/>
                    </a:lnTo>
                    <a:lnTo>
                      <a:pt x="0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0" name="Freeform 711"/>
              <p:cNvSpPr>
                <a:spLocks/>
              </p:cNvSpPr>
              <p:nvPr/>
            </p:nvSpPr>
            <p:spPr bwMode="auto">
              <a:xfrm>
                <a:off x="3301" y="3143"/>
                <a:ext cx="26" cy="32"/>
              </a:xfrm>
              <a:custGeom>
                <a:avLst/>
                <a:gdLst>
                  <a:gd name="T0" fmla="*/ 7 w 24"/>
                  <a:gd name="T1" fmla="*/ 2 h 29"/>
                  <a:gd name="T2" fmla="*/ 6 w 24"/>
                  <a:gd name="T3" fmla="*/ 3 h 29"/>
                  <a:gd name="T4" fmla="*/ 0 w 24"/>
                  <a:gd name="T5" fmla="*/ 27 h 29"/>
                  <a:gd name="T6" fmla="*/ 22 w 24"/>
                  <a:gd name="T7" fmla="*/ 10 h 29"/>
                  <a:gd name="T8" fmla="*/ 7 w 24"/>
                  <a:gd name="T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7" y="2"/>
                    </a:moveTo>
                    <a:cubicBezTo>
                      <a:pt x="7" y="2"/>
                      <a:pt x="6" y="2"/>
                      <a:pt x="6" y="3"/>
                    </a:cubicBezTo>
                    <a:cubicBezTo>
                      <a:pt x="4" y="11"/>
                      <a:pt x="2" y="19"/>
                      <a:pt x="0" y="27"/>
                    </a:cubicBezTo>
                    <a:cubicBezTo>
                      <a:pt x="12" y="29"/>
                      <a:pt x="24" y="20"/>
                      <a:pt x="22" y="10"/>
                    </a:cubicBezTo>
                    <a:cubicBezTo>
                      <a:pt x="22" y="4"/>
                      <a:pt x="14" y="0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1" name="Freeform 712"/>
              <p:cNvSpPr>
                <a:spLocks noEditPoints="1"/>
              </p:cNvSpPr>
              <p:nvPr/>
            </p:nvSpPr>
            <p:spPr bwMode="auto">
              <a:xfrm>
                <a:off x="3208" y="3100"/>
                <a:ext cx="145" cy="118"/>
              </a:xfrm>
              <a:custGeom>
                <a:avLst/>
                <a:gdLst>
                  <a:gd name="T0" fmla="*/ 0 w 133"/>
                  <a:gd name="T1" fmla="*/ 3 h 109"/>
                  <a:gd name="T2" fmla="*/ 0 w 133"/>
                  <a:gd name="T3" fmla="*/ 105 h 109"/>
                  <a:gd name="T4" fmla="*/ 129 w 133"/>
                  <a:gd name="T5" fmla="*/ 109 h 109"/>
                  <a:gd name="T6" fmla="*/ 133 w 133"/>
                  <a:gd name="T7" fmla="*/ 0 h 109"/>
                  <a:gd name="T8" fmla="*/ 3 w 133"/>
                  <a:gd name="T9" fmla="*/ 0 h 109"/>
                  <a:gd name="T10" fmla="*/ 109 w 133"/>
                  <a:gd name="T11" fmla="*/ 6 h 109"/>
                  <a:gd name="T12" fmla="*/ 99 w 133"/>
                  <a:gd name="T13" fmla="*/ 16 h 109"/>
                  <a:gd name="T14" fmla="*/ 84 w 133"/>
                  <a:gd name="T15" fmla="*/ 6 h 109"/>
                  <a:gd name="T16" fmla="*/ 93 w 133"/>
                  <a:gd name="T17" fmla="*/ 16 h 109"/>
                  <a:gd name="T18" fmla="*/ 84 w 133"/>
                  <a:gd name="T19" fmla="*/ 6 h 109"/>
                  <a:gd name="T20" fmla="*/ 77 w 133"/>
                  <a:gd name="T21" fmla="*/ 6 h 109"/>
                  <a:gd name="T22" fmla="*/ 68 w 133"/>
                  <a:gd name="T23" fmla="*/ 16 h 109"/>
                  <a:gd name="T24" fmla="*/ 53 w 133"/>
                  <a:gd name="T25" fmla="*/ 6 h 109"/>
                  <a:gd name="T26" fmla="*/ 62 w 133"/>
                  <a:gd name="T27" fmla="*/ 16 h 109"/>
                  <a:gd name="T28" fmla="*/ 53 w 133"/>
                  <a:gd name="T29" fmla="*/ 6 h 109"/>
                  <a:gd name="T30" fmla="*/ 46 w 133"/>
                  <a:gd name="T31" fmla="*/ 6 h 109"/>
                  <a:gd name="T32" fmla="*/ 37 w 133"/>
                  <a:gd name="T33" fmla="*/ 16 h 109"/>
                  <a:gd name="T34" fmla="*/ 21 w 133"/>
                  <a:gd name="T35" fmla="*/ 6 h 109"/>
                  <a:gd name="T36" fmla="*/ 31 w 133"/>
                  <a:gd name="T37" fmla="*/ 16 h 109"/>
                  <a:gd name="T38" fmla="*/ 21 w 133"/>
                  <a:gd name="T39" fmla="*/ 6 h 109"/>
                  <a:gd name="T40" fmla="*/ 15 w 133"/>
                  <a:gd name="T41" fmla="*/ 6 h 109"/>
                  <a:gd name="T42" fmla="*/ 6 w 133"/>
                  <a:gd name="T43" fmla="*/ 16 h 109"/>
                  <a:gd name="T44" fmla="*/ 15 w 133"/>
                  <a:gd name="T45" fmla="*/ 102 h 109"/>
                  <a:gd name="T46" fmla="*/ 6 w 133"/>
                  <a:gd name="T47" fmla="*/ 93 h 109"/>
                  <a:gd name="T48" fmla="*/ 15 w 133"/>
                  <a:gd name="T49" fmla="*/ 102 h 109"/>
                  <a:gd name="T50" fmla="*/ 21 w 133"/>
                  <a:gd name="T51" fmla="*/ 102 h 109"/>
                  <a:gd name="T52" fmla="*/ 31 w 133"/>
                  <a:gd name="T53" fmla="*/ 93 h 109"/>
                  <a:gd name="T54" fmla="*/ 46 w 133"/>
                  <a:gd name="T55" fmla="*/ 102 h 109"/>
                  <a:gd name="T56" fmla="*/ 37 w 133"/>
                  <a:gd name="T57" fmla="*/ 93 h 109"/>
                  <a:gd name="T58" fmla="*/ 46 w 133"/>
                  <a:gd name="T59" fmla="*/ 102 h 109"/>
                  <a:gd name="T60" fmla="*/ 53 w 133"/>
                  <a:gd name="T61" fmla="*/ 102 h 109"/>
                  <a:gd name="T62" fmla="*/ 62 w 133"/>
                  <a:gd name="T63" fmla="*/ 93 h 109"/>
                  <a:gd name="T64" fmla="*/ 55 w 133"/>
                  <a:gd name="T65" fmla="*/ 77 h 109"/>
                  <a:gd name="T66" fmla="*/ 39 w 133"/>
                  <a:gd name="T67" fmla="*/ 79 h 109"/>
                  <a:gd name="T68" fmla="*/ 32 w 133"/>
                  <a:gd name="T69" fmla="*/ 61 h 109"/>
                  <a:gd name="T70" fmla="*/ 26 w 133"/>
                  <a:gd name="T71" fmla="*/ 77 h 109"/>
                  <a:gd name="T72" fmla="*/ 10 w 133"/>
                  <a:gd name="T73" fmla="*/ 79 h 109"/>
                  <a:gd name="T74" fmla="*/ 22 w 133"/>
                  <a:gd name="T75" fmla="*/ 33 h 109"/>
                  <a:gd name="T76" fmla="*/ 38 w 133"/>
                  <a:gd name="T77" fmla="*/ 29 h 109"/>
                  <a:gd name="T78" fmla="*/ 46 w 133"/>
                  <a:gd name="T79" fmla="*/ 48 h 109"/>
                  <a:gd name="T80" fmla="*/ 51 w 133"/>
                  <a:gd name="T81" fmla="*/ 33 h 109"/>
                  <a:gd name="T82" fmla="*/ 67 w 133"/>
                  <a:gd name="T83" fmla="*/ 29 h 109"/>
                  <a:gd name="T84" fmla="*/ 55 w 133"/>
                  <a:gd name="T85" fmla="*/ 77 h 109"/>
                  <a:gd name="T86" fmla="*/ 68 w 133"/>
                  <a:gd name="T87" fmla="*/ 102 h 109"/>
                  <a:gd name="T88" fmla="*/ 77 w 133"/>
                  <a:gd name="T89" fmla="*/ 93 h 109"/>
                  <a:gd name="T90" fmla="*/ 93 w 133"/>
                  <a:gd name="T91" fmla="*/ 102 h 109"/>
                  <a:gd name="T92" fmla="*/ 84 w 133"/>
                  <a:gd name="T93" fmla="*/ 93 h 109"/>
                  <a:gd name="T94" fmla="*/ 93 w 133"/>
                  <a:gd name="T95" fmla="*/ 102 h 109"/>
                  <a:gd name="T96" fmla="*/ 99 w 133"/>
                  <a:gd name="T97" fmla="*/ 102 h 109"/>
                  <a:gd name="T98" fmla="*/ 109 w 133"/>
                  <a:gd name="T99" fmla="*/ 93 h 109"/>
                  <a:gd name="T100" fmla="*/ 85 w 133"/>
                  <a:gd name="T101" fmla="*/ 79 h 109"/>
                  <a:gd name="T102" fmla="*/ 71 w 133"/>
                  <a:gd name="T103" fmla="*/ 59 h 109"/>
                  <a:gd name="T104" fmla="*/ 83 w 133"/>
                  <a:gd name="T105" fmla="*/ 29 h 109"/>
                  <a:gd name="T106" fmla="*/ 123 w 133"/>
                  <a:gd name="T107" fmla="*/ 53 h 109"/>
                  <a:gd name="T108" fmla="*/ 124 w 133"/>
                  <a:gd name="T109" fmla="*/ 102 h 109"/>
                  <a:gd name="T110" fmla="*/ 115 w 133"/>
                  <a:gd name="T111" fmla="*/ 93 h 109"/>
                  <a:gd name="T112" fmla="*/ 124 w 133"/>
                  <a:gd name="T113" fmla="*/ 102 h 109"/>
                  <a:gd name="T114" fmla="*/ 115 w 133"/>
                  <a:gd name="T115" fmla="*/ 16 h 109"/>
                  <a:gd name="T116" fmla="*/ 124 w 133"/>
                  <a:gd name="T117" fmla="*/ 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3" h="109">
                    <a:moveTo>
                      <a:pt x="3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0" y="23"/>
                      <a:pt x="0" y="43"/>
                      <a:pt x="0" y="63"/>
                    </a:cubicBezTo>
                    <a:cubicBezTo>
                      <a:pt x="0" y="77"/>
                      <a:pt x="0" y="91"/>
                      <a:pt x="0" y="105"/>
                    </a:cubicBezTo>
                    <a:cubicBezTo>
                      <a:pt x="0" y="108"/>
                      <a:pt x="1" y="109"/>
                      <a:pt x="5" y="109"/>
                    </a:cubicBezTo>
                    <a:cubicBezTo>
                      <a:pt x="46" y="109"/>
                      <a:pt x="87" y="109"/>
                      <a:pt x="129" y="109"/>
                    </a:cubicBezTo>
                    <a:cubicBezTo>
                      <a:pt x="130" y="109"/>
                      <a:pt x="131" y="108"/>
                      <a:pt x="133" y="108"/>
                    </a:cubicBezTo>
                    <a:cubicBezTo>
                      <a:pt x="133" y="72"/>
                      <a:pt x="133" y="36"/>
                      <a:pt x="133" y="0"/>
                    </a:cubicBezTo>
                    <a:cubicBezTo>
                      <a:pt x="132" y="0"/>
                      <a:pt x="131" y="0"/>
                      <a:pt x="131" y="0"/>
                    </a:cubicBezTo>
                    <a:cubicBezTo>
                      <a:pt x="88" y="0"/>
                      <a:pt x="46" y="0"/>
                      <a:pt x="3" y="0"/>
                    </a:cubicBezTo>
                    <a:close/>
                    <a:moveTo>
                      <a:pt x="99" y="6"/>
                    </a:move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99" y="16"/>
                      <a:pt x="99" y="16"/>
                      <a:pt x="99" y="16"/>
                    </a:cubicBezTo>
                    <a:lnTo>
                      <a:pt x="99" y="6"/>
                    </a:lnTo>
                    <a:close/>
                    <a:moveTo>
                      <a:pt x="84" y="6"/>
                    </a:moveTo>
                    <a:cubicBezTo>
                      <a:pt x="93" y="6"/>
                      <a:pt x="93" y="6"/>
                      <a:pt x="93" y="6"/>
                    </a:cubicBezTo>
                    <a:cubicBezTo>
                      <a:pt x="93" y="16"/>
                      <a:pt x="93" y="16"/>
                      <a:pt x="93" y="16"/>
                    </a:cubicBezTo>
                    <a:cubicBezTo>
                      <a:pt x="84" y="16"/>
                      <a:pt x="84" y="16"/>
                      <a:pt x="84" y="16"/>
                    </a:cubicBezTo>
                    <a:lnTo>
                      <a:pt x="84" y="6"/>
                    </a:lnTo>
                    <a:close/>
                    <a:moveTo>
                      <a:pt x="68" y="6"/>
                    </a:moveTo>
                    <a:cubicBezTo>
                      <a:pt x="77" y="6"/>
                      <a:pt x="77" y="6"/>
                      <a:pt x="77" y="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68" y="16"/>
                      <a:pt x="68" y="16"/>
                      <a:pt x="68" y="16"/>
                    </a:cubicBezTo>
                    <a:lnTo>
                      <a:pt x="68" y="6"/>
                    </a:lnTo>
                    <a:close/>
                    <a:moveTo>
                      <a:pt x="53" y="6"/>
                    </a:moveTo>
                    <a:cubicBezTo>
                      <a:pt x="62" y="6"/>
                      <a:pt x="62" y="6"/>
                      <a:pt x="62" y="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53" y="16"/>
                      <a:pt x="53" y="16"/>
                      <a:pt x="53" y="16"/>
                    </a:cubicBezTo>
                    <a:lnTo>
                      <a:pt x="53" y="6"/>
                    </a:lnTo>
                    <a:close/>
                    <a:moveTo>
                      <a:pt x="37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37" y="16"/>
                      <a:pt x="37" y="16"/>
                      <a:pt x="37" y="16"/>
                    </a:cubicBezTo>
                    <a:lnTo>
                      <a:pt x="37" y="6"/>
                    </a:lnTo>
                    <a:close/>
                    <a:moveTo>
                      <a:pt x="21" y="6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21" y="16"/>
                      <a:pt x="21" y="16"/>
                      <a:pt x="21" y="16"/>
                    </a:cubicBezTo>
                    <a:lnTo>
                      <a:pt x="21" y="6"/>
                    </a:lnTo>
                    <a:close/>
                    <a:moveTo>
                      <a:pt x="6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6" y="16"/>
                      <a:pt x="6" y="16"/>
                      <a:pt x="6" y="16"/>
                    </a:cubicBezTo>
                    <a:lnTo>
                      <a:pt x="6" y="6"/>
                    </a:lnTo>
                    <a:close/>
                    <a:moveTo>
                      <a:pt x="15" y="102"/>
                    </a:moveTo>
                    <a:cubicBezTo>
                      <a:pt x="6" y="102"/>
                      <a:pt x="6" y="102"/>
                      <a:pt x="6" y="102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15" y="93"/>
                      <a:pt x="15" y="93"/>
                      <a:pt x="15" y="93"/>
                    </a:cubicBezTo>
                    <a:lnTo>
                      <a:pt x="15" y="102"/>
                    </a:lnTo>
                    <a:close/>
                    <a:moveTo>
                      <a:pt x="31" y="102"/>
                    </a:moveTo>
                    <a:cubicBezTo>
                      <a:pt x="21" y="102"/>
                      <a:pt x="21" y="102"/>
                      <a:pt x="21" y="102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31" y="93"/>
                      <a:pt x="31" y="93"/>
                      <a:pt x="31" y="93"/>
                    </a:cubicBezTo>
                    <a:lnTo>
                      <a:pt x="31" y="102"/>
                    </a:lnTo>
                    <a:close/>
                    <a:moveTo>
                      <a:pt x="46" y="102"/>
                    </a:move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93"/>
                      <a:pt x="37" y="93"/>
                      <a:pt x="37" y="93"/>
                    </a:cubicBezTo>
                    <a:cubicBezTo>
                      <a:pt x="46" y="93"/>
                      <a:pt x="46" y="93"/>
                      <a:pt x="46" y="93"/>
                    </a:cubicBezTo>
                    <a:lnTo>
                      <a:pt x="46" y="102"/>
                    </a:lnTo>
                    <a:close/>
                    <a:moveTo>
                      <a:pt x="62" y="102"/>
                    </a:move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93"/>
                      <a:pt x="53" y="93"/>
                      <a:pt x="53" y="93"/>
                    </a:cubicBezTo>
                    <a:cubicBezTo>
                      <a:pt x="62" y="93"/>
                      <a:pt x="62" y="93"/>
                      <a:pt x="62" y="93"/>
                    </a:cubicBezTo>
                    <a:lnTo>
                      <a:pt x="62" y="102"/>
                    </a:lnTo>
                    <a:close/>
                    <a:moveTo>
                      <a:pt x="55" y="77"/>
                    </a:moveTo>
                    <a:cubicBezTo>
                      <a:pt x="55" y="79"/>
                      <a:pt x="54" y="80"/>
                      <a:pt x="51" y="79"/>
                    </a:cubicBezTo>
                    <a:cubicBezTo>
                      <a:pt x="47" y="79"/>
                      <a:pt x="44" y="79"/>
                      <a:pt x="39" y="79"/>
                    </a:cubicBezTo>
                    <a:cubicBezTo>
                      <a:pt x="41" y="73"/>
                      <a:pt x="42" y="67"/>
                      <a:pt x="44" y="61"/>
                    </a:cubicBezTo>
                    <a:cubicBezTo>
                      <a:pt x="40" y="61"/>
                      <a:pt x="36" y="60"/>
                      <a:pt x="32" y="61"/>
                    </a:cubicBezTo>
                    <a:cubicBezTo>
                      <a:pt x="31" y="61"/>
                      <a:pt x="29" y="62"/>
                      <a:pt x="29" y="64"/>
                    </a:cubicBezTo>
                    <a:cubicBezTo>
                      <a:pt x="28" y="68"/>
                      <a:pt x="27" y="73"/>
                      <a:pt x="26" y="77"/>
                    </a:cubicBezTo>
                    <a:cubicBezTo>
                      <a:pt x="25" y="78"/>
                      <a:pt x="24" y="79"/>
                      <a:pt x="23" y="79"/>
                    </a:cubicBezTo>
                    <a:cubicBezTo>
                      <a:pt x="19" y="80"/>
                      <a:pt x="15" y="79"/>
                      <a:pt x="10" y="79"/>
                    </a:cubicBezTo>
                    <a:cubicBezTo>
                      <a:pt x="12" y="73"/>
                      <a:pt x="13" y="68"/>
                      <a:pt x="15" y="62"/>
                    </a:cubicBezTo>
                    <a:cubicBezTo>
                      <a:pt x="17" y="52"/>
                      <a:pt x="19" y="43"/>
                      <a:pt x="22" y="33"/>
                    </a:cubicBezTo>
                    <a:cubicBezTo>
                      <a:pt x="22" y="30"/>
                      <a:pt x="23" y="29"/>
                      <a:pt x="27" y="29"/>
                    </a:cubicBezTo>
                    <a:cubicBezTo>
                      <a:pt x="30" y="29"/>
                      <a:pt x="34" y="29"/>
                      <a:pt x="38" y="29"/>
                    </a:cubicBezTo>
                    <a:cubicBezTo>
                      <a:pt x="36" y="36"/>
                      <a:pt x="35" y="42"/>
                      <a:pt x="33" y="48"/>
                    </a:cubicBezTo>
                    <a:cubicBezTo>
                      <a:pt x="38" y="48"/>
                      <a:pt x="42" y="48"/>
                      <a:pt x="46" y="48"/>
                    </a:cubicBezTo>
                    <a:cubicBezTo>
                      <a:pt x="46" y="48"/>
                      <a:pt x="47" y="47"/>
                      <a:pt x="48" y="46"/>
                    </a:cubicBezTo>
                    <a:cubicBezTo>
                      <a:pt x="49" y="41"/>
                      <a:pt x="50" y="37"/>
                      <a:pt x="51" y="33"/>
                    </a:cubicBezTo>
                    <a:cubicBezTo>
                      <a:pt x="51" y="30"/>
                      <a:pt x="53" y="29"/>
                      <a:pt x="56" y="29"/>
                    </a:cubicBezTo>
                    <a:cubicBezTo>
                      <a:pt x="60" y="30"/>
                      <a:pt x="63" y="29"/>
                      <a:pt x="67" y="29"/>
                    </a:cubicBezTo>
                    <a:cubicBezTo>
                      <a:pt x="65" y="35"/>
                      <a:pt x="64" y="41"/>
                      <a:pt x="63" y="46"/>
                    </a:cubicBezTo>
                    <a:cubicBezTo>
                      <a:pt x="60" y="56"/>
                      <a:pt x="58" y="66"/>
                      <a:pt x="55" y="77"/>
                    </a:cubicBezTo>
                    <a:close/>
                    <a:moveTo>
                      <a:pt x="77" y="102"/>
                    </a:move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93"/>
                      <a:pt x="68" y="93"/>
                      <a:pt x="68" y="93"/>
                    </a:cubicBezTo>
                    <a:cubicBezTo>
                      <a:pt x="77" y="93"/>
                      <a:pt x="77" y="93"/>
                      <a:pt x="77" y="93"/>
                    </a:cubicBezTo>
                    <a:lnTo>
                      <a:pt x="77" y="102"/>
                    </a:lnTo>
                    <a:close/>
                    <a:moveTo>
                      <a:pt x="93" y="102"/>
                    </a:moveTo>
                    <a:cubicBezTo>
                      <a:pt x="84" y="102"/>
                      <a:pt x="84" y="102"/>
                      <a:pt x="84" y="102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93" y="93"/>
                      <a:pt x="93" y="93"/>
                      <a:pt x="93" y="93"/>
                    </a:cubicBezTo>
                    <a:lnTo>
                      <a:pt x="93" y="102"/>
                    </a:lnTo>
                    <a:close/>
                    <a:moveTo>
                      <a:pt x="109" y="102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109" y="93"/>
                      <a:pt x="109" y="93"/>
                      <a:pt x="109" y="93"/>
                    </a:cubicBezTo>
                    <a:lnTo>
                      <a:pt x="109" y="102"/>
                    </a:lnTo>
                    <a:close/>
                    <a:moveTo>
                      <a:pt x="85" y="79"/>
                    </a:moveTo>
                    <a:cubicBezTo>
                      <a:pt x="79" y="79"/>
                      <a:pt x="73" y="79"/>
                      <a:pt x="66" y="79"/>
                    </a:cubicBezTo>
                    <a:cubicBezTo>
                      <a:pt x="68" y="72"/>
                      <a:pt x="70" y="65"/>
                      <a:pt x="71" y="59"/>
                    </a:cubicBezTo>
                    <a:cubicBezTo>
                      <a:pt x="74" y="50"/>
                      <a:pt x="76" y="41"/>
                      <a:pt x="78" y="32"/>
                    </a:cubicBezTo>
                    <a:cubicBezTo>
                      <a:pt x="79" y="30"/>
                      <a:pt x="80" y="29"/>
                      <a:pt x="83" y="29"/>
                    </a:cubicBezTo>
                    <a:cubicBezTo>
                      <a:pt x="88" y="29"/>
                      <a:pt x="93" y="29"/>
                      <a:pt x="98" y="29"/>
                    </a:cubicBezTo>
                    <a:cubicBezTo>
                      <a:pt x="115" y="29"/>
                      <a:pt x="126" y="39"/>
                      <a:pt x="123" y="53"/>
                    </a:cubicBezTo>
                    <a:cubicBezTo>
                      <a:pt x="120" y="69"/>
                      <a:pt x="104" y="79"/>
                      <a:pt x="85" y="79"/>
                    </a:cubicBezTo>
                    <a:close/>
                    <a:moveTo>
                      <a:pt x="124" y="102"/>
                    </a:moveTo>
                    <a:cubicBezTo>
                      <a:pt x="115" y="102"/>
                      <a:pt x="115" y="102"/>
                      <a:pt x="115" y="102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24" y="93"/>
                      <a:pt x="124" y="93"/>
                      <a:pt x="124" y="93"/>
                    </a:cubicBezTo>
                    <a:lnTo>
                      <a:pt x="124" y="102"/>
                    </a:lnTo>
                    <a:close/>
                    <a:moveTo>
                      <a:pt x="124" y="16"/>
                    </a:moveTo>
                    <a:cubicBezTo>
                      <a:pt x="115" y="16"/>
                      <a:pt x="115" y="16"/>
                      <a:pt x="115" y="16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24" y="6"/>
                      <a:pt x="124" y="6"/>
                      <a:pt x="124" y="6"/>
                    </a:cubicBezTo>
                    <a:lnTo>
                      <a:pt x="12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2" name="Oval 713"/>
              <p:cNvSpPr>
                <a:spLocks noChangeArrowheads="1"/>
              </p:cNvSpPr>
              <p:nvPr/>
            </p:nvSpPr>
            <p:spPr bwMode="auto">
              <a:xfrm>
                <a:off x="513" y="1738"/>
                <a:ext cx="200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3" name="Oval 714"/>
              <p:cNvSpPr>
                <a:spLocks noChangeArrowheads="1"/>
              </p:cNvSpPr>
              <p:nvPr/>
            </p:nvSpPr>
            <p:spPr bwMode="auto">
              <a:xfrm>
                <a:off x="733" y="1738"/>
                <a:ext cx="200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4" name="Oval 715"/>
              <p:cNvSpPr>
                <a:spLocks noChangeArrowheads="1"/>
              </p:cNvSpPr>
              <p:nvPr/>
            </p:nvSpPr>
            <p:spPr bwMode="auto">
              <a:xfrm>
                <a:off x="953" y="1738"/>
                <a:ext cx="200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5" name="Oval 716"/>
              <p:cNvSpPr>
                <a:spLocks noChangeArrowheads="1"/>
              </p:cNvSpPr>
              <p:nvPr/>
            </p:nvSpPr>
            <p:spPr bwMode="auto">
              <a:xfrm>
                <a:off x="1175" y="1738"/>
                <a:ext cx="199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6" name="Oval 717"/>
              <p:cNvSpPr>
                <a:spLocks noChangeArrowheads="1"/>
              </p:cNvSpPr>
              <p:nvPr/>
            </p:nvSpPr>
            <p:spPr bwMode="auto">
              <a:xfrm>
                <a:off x="1395" y="1738"/>
                <a:ext cx="199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7" name="Oval 718"/>
              <p:cNvSpPr>
                <a:spLocks noChangeArrowheads="1"/>
              </p:cNvSpPr>
              <p:nvPr/>
            </p:nvSpPr>
            <p:spPr bwMode="auto">
              <a:xfrm>
                <a:off x="513" y="1957"/>
                <a:ext cx="200" cy="199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8" name="Oval 719"/>
              <p:cNvSpPr>
                <a:spLocks noChangeArrowheads="1"/>
              </p:cNvSpPr>
              <p:nvPr/>
            </p:nvSpPr>
            <p:spPr bwMode="auto">
              <a:xfrm>
                <a:off x="733" y="1957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9" name="Oval 720"/>
              <p:cNvSpPr>
                <a:spLocks noChangeArrowheads="1"/>
              </p:cNvSpPr>
              <p:nvPr/>
            </p:nvSpPr>
            <p:spPr bwMode="auto">
              <a:xfrm>
                <a:off x="953" y="1957"/>
                <a:ext cx="200" cy="199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0" name="Oval 721"/>
              <p:cNvSpPr>
                <a:spLocks noChangeArrowheads="1"/>
              </p:cNvSpPr>
              <p:nvPr/>
            </p:nvSpPr>
            <p:spPr bwMode="auto">
              <a:xfrm>
                <a:off x="1175" y="1957"/>
                <a:ext cx="199" cy="199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1" name="Oval 722"/>
              <p:cNvSpPr>
                <a:spLocks noChangeArrowheads="1"/>
              </p:cNvSpPr>
              <p:nvPr/>
            </p:nvSpPr>
            <p:spPr bwMode="auto">
              <a:xfrm>
                <a:off x="1395" y="1957"/>
                <a:ext cx="199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2" name="Oval 723"/>
              <p:cNvSpPr>
                <a:spLocks noChangeArrowheads="1"/>
              </p:cNvSpPr>
              <p:nvPr/>
            </p:nvSpPr>
            <p:spPr bwMode="auto">
              <a:xfrm>
                <a:off x="513" y="1078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3" name="Oval 724"/>
              <p:cNvSpPr>
                <a:spLocks noChangeArrowheads="1"/>
              </p:cNvSpPr>
              <p:nvPr/>
            </p:nvSpPr>
            <p:spPr bwMode="auto">
              <a:xfrm>
                <a:off x="733" y="1078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4" name="Oval 725"/>
              <p:cNvSpPr>
                <a:spLocks noChangeArrowheads="1"/>
              </p:cNvSpPr>
              <p:nvPr/>
            </p:nvSpPr>
            <p:spPr bwMode="auto">
              <a:xfrm>
                <a:off x="953" y="1078"/>
                <a:ext cx="200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5" name="Oval 726"/>
              <p:cNvSpPr>
                <a:spLocks noChangeArrowheads="1"/>
              </p:cNvSpPr>
              <p:nvPr/>
            </p:nvSpPr>
            <p:spPr bwMode="auto">
              <a:xfrm>
                <a:off x="1175" y="1078"/>
                <a:ext cx="199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6" name="Oval 727"/>
              <p:cNvSpPr>
                <a:spLocks noChangeArrowheads="1"/>
              </p:cNvSpPr>
              <p:nvPr/>
            </p:nvSpPr>
            <p:spPr bwMode="auto">
              <a:xfrm>
                <a:off x="1395" y="1078"/>
                <a:ext cx="199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7" name="Oval 728"/>
              <p:cNvSpPr>
                <a:spLocks noChangeArrowheads="1"/>
              </p:cNvSpPr>
              <p:nvPr/>
            </p:nvSpPr>
            <p:spPr bwMode="auto">
              <a:xfrm>
                <a:off x="513" y="1297"/>
                <a:ext cx="200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8" name="Oval 729"/>
              <p:cNvSpPr>
                <a:spLocks noChangeArrowheads="1"/>
              </p:cNvSpPr>
              <p:nvPr/>
            </p:nvSpPr>
            <p:spPr bwMode="auto">
              <a:xfrm>
                <a:off x="733" y="1297"/>
                <a:ext cx="200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9" name="Oval 730"/>
              <p:cNvSpPr>
                <a:spLocks noChangeArrowheads="1"/>
              </p:cNvSpPr>
              <p:nvPr/>
            </p:nvSpPr>
            <p:spPr bwMode="auto">
              <a:xfrm>
                <a:off x="953" y="1297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0" name="Oval 731"/>
              <p:cNvSpPr>
                <a:spLocks noChangeArrowheads="1"/>
              </p:cNvSpPr>
              <p:nvPr/>
            </p:nvSpPr>
            <p:spPr bwMode="auto">
              <a:xfrm>
                <a:off x="1175" y="1297"/>
                <a:ext cx="199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1" name="Oval 732"/>
              <p:cNvSpPr>
                <a:spLocks noChangeArrowheads="1"/>
              </p:cNvSpPr>
              <p:nvPr/>
            </p:nvSpPr>
            <p:spPr bwMode="auto">
              <a:xfrm>
                <a:off x="1395" y="1297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2" name="Oval 733"/>
              <p:cNvSpPr>
                <a:spLocks noChangeArrowheads="1"/>
              </p:cNvSpPr>
              <p:nvPr/>
            </p:nvSpPr>
            <p:spPr bwMode="auto">
              <a:xfrm>
                <a:off x="513" y="1518"/>
                <a:ext cx="200" cy="199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3" name="Oval 734"/>
              <p:cNvSpPr>
                <a:spLocks noChangeArrowheads="1"/>
              </p:cNvSpPr>
              <p:nvPr/>
            </p:nvSpPr>
            <p:spPr bwMode="auto">
              <a:xfrm>
                <a:off x="733" y="1518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4" name="Oval 735"/>
              <p:cNvSpPr>
                <a:spLocks noChangeArrowheads="1"/>
              </p:cNvSpPr>
              <p:nvPr/>
            </p:nvSpPr>
            <p:spPr bwMode="auto">
              <a:xfrm>
                <a:off x="953" y="1518"/>
                <a:ext cx="200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5" name="Oval 736"/>
              <p:cNvSpPr>
                <a:spLocks noChangeArrowheads="1"/>
              </p:cNvSpPr>
              <p:nvPr/>
            </p:nvSpPr>
            <p:spPr bwMode="auto">
              <a:xfrm>
                <a:off x="1175" y="1518"/>
                <a:ext cx="199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6" name="Oval 737"/>
              <p:cNvSpPr>
                <a:spLocks noChangeArrowheads="1"/>
              </p:cNvSpPr>
              <p:nvPr/>
            </p:nvSpPr>
            <p:spPr bwMode="auto">
              <a:xfrm>
                <a:off x="1395" y="1518"/>
                <a:ext cx="199" cy="199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7" name="Freeform 738"/>
              <p:cNvSpPr>
                <a:spLocks/>
              </p:cNvSpPr>
              <p:nvPr/>
            </p:nvSpPr>
            <p:spPr bwMode="auto">
              <a:xfrm>
                <a:off x="747" y="1823"/>
                <a:ext cx="67" cy="66"/>
              </a:xfrm>
              <a:custGeom>
                <a:avLst/>
                <a:gdLst>
                  <a:gd name="T0" fmla="*/ 2 w 61"/>
                  <a:gd name="T1" fmla="*/ 2 h 60"/>
                  <a:gd name="T2" fmla="*/ 16 w 61"/>
                  <a:gd name="T3" fmla="*/ 46 h 60"/>
                  <a:gd name="T4" fmla="*/ 58 w 61"/>
                  <a:gd name="T5" fmla="*/ 60 h 60"/>
                  <a:gd name="T6" fmla="*/ 20 w 61"/>
                  <a:gd name="T7" fmla="*/ 18 h 60"/>
                  <a:gd name="T8" fmla="*/ 15 w 61"/>
                  <a:gd name="T9" fmla="*/ 15 h 60"/>
                  <a:gd name="T10" fmla="*/ 20 w 61"/>
                  <a:gd name="T11" fmla="*/ 18 h 60"/>
                  <a:gd name="T12" fmla="*/ 61 w 61"/>
                  <a:gd name="T13" fmla="*/ 59 h 60"/>
                  <a:gd name="T14" fmla="*/ 47 w 61"/>
                  <a:gd name="T15" fmla="*/ 16 h 60"/>
                  <a:gd name="T16" fmla="*/ 2 w 61"/>
                  <a:gd name="T17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60">
                    <a:moveTo>
                      <a:pt x="2" y="2"/>
                    </a:moveTo>
                    <a:cubicBezTo>
                      <a:pt x="2" y="2"/>
                      <a:pt x="0" y="30"/>
                      <a:pt x="16" y="46"/>
                    </a:cubicBezTo>
                    <a:cubicBezTo>
                      <a:pt x="30" y="60"/>
                      <a:pt x="51" y="60"/>
                      <a:pt x="58" y="60"/>
                    </a:cubicBezTo>
                    <a:cubicBezTo>
                      <a:pt x="48" y="47"/>
                      <a:pt x="31" y="27"/>
                      <a:pt x="20" y="18"/>
                    </a:cubicBezTo>
                    <a:cubicBezTo>
                      <a:pt x="17" y="16"/>
                      <a:pt x="15" y="15"/>
                      <a:pt x="15" y="15"/>
                    </a:cubicBezTo>
                    <a:cubicBezTo>
                      <a:pt x="17" y="16"/>
                      <a:pt x="18" y="17"/>
                      <a:pt x="20" y="18"/>
                    </a:cubicBezTo>
                    <a:cubicBezTo>
                      <a:pt x="28" y="25"/>
                      <a:pt x="45" y="39"/>
                      <a:pt x="61" y="59"/>
                    </a:cubicBezTo>
                    <a:cubicBezTo>
                      <a:pt x="61" y="53"/>
                      <a:pt x="61" y="30"/>
                      <a:pt x="47" y="16"/>
                    </a:cubicBezTo>
                    <a:cubicBezTo>
                      <a:pt x="31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8" name="Freeform 739"/>
              <p:cNvSpPr>
                <a:spLocks/>
              </p:cNvSpPr>
              <p:nvPr/>
            </p:nvSpPr>
            <p:spPr bwMode="auto">
              <a:xfrm>
                <a:off x="823" y="1799"/>
                <a:ext cx="99" cy="90"/>
              </a:xfrm>
              <a:custGeom>
                <a:avLst/>
                <a:gdLst>
                  <a:gd name="T0" fmla="*/ 22 w 91"/>
                  <a:gd name="T1" fmla="*/ 22 h 82"/>
                  <a:gd name="T2" fmla="*/ 1 w 91"/>
                  <a:gd name="T3" fmla="*/ 80 h 82"/>
                  <a:gd name="T4" fmla="*/ 62 w 91"/>
                  <a:gd name="T5" fmla="*/ 26 h 82"/>
                  <a:gd name="T6" fmla="*/ 69 w 91"/>
                  <a:gd name="T7" fmla="*/ 21 h 82"/>
                  <a:gd name="T8" fmla="*/ 62 w 91"/>
                  <a:gd name="T9" fmla="*/ 26 h 82"/>
                  <a:gd name="T10" fmla="*/ 4 w 91"/>
                  <a:gd name="T11" fmla="*/ 82 h 82"/>
                  <a:gd name="T12" fmla="*/ 67 w 91"/>
                  <a:gd name="T13" fmla="*/ 63 h 82"/>
                  <a:gd name="T14" fmla="*/ 88 w 91"/>
                  <a:gd name="T15" fmla="*/ 3 h 82"/>
                  <a:gd name="T16" fmla="*/ 22 w 91"/>
                  <a:gd name="T17" fmla="*/ 2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82">
                    <a:moveTo>
                      <a:pt x="22" y="22"/>
                    </a:moveTo>
                    <a:cubicBezTo>
                      <a:pt x="1" y="41"/>
                      <a:pt x="0" y="72"/>
                      <a:pt x="1" y="80"/>
                    </a:cubicBezTo>
                    <a:cubicBezTo>
                      <a:pt x="24" y="54"/>
                      <a:pt x="49" y="34"/>
                      <a:pt x="62" y="26"/>
                    </a:cubicBezTo>
                    <a:cubicBezTo>
                      <a:pt x="64" y="24"/>
                      <a:pt x="67" y="22"/>
                      <a:pt x="69" y="21"/>
                    </a:cubicBezTo>
                    <a:cubicBezTo>
                      <a:pt x="69" y="21"/>
                      <a:pt x="66" y="23"/>
                      <a:pt x="62" y="26"/>
                    </a:cubicBezTo>
                    <a:cubicBezTo>
                      <a:pt x="45" y="38"/>
                      <a:pt x="21" y="64"/>
                      <a:pt x="4" y="82"/>
                    </a:cubicBezTo>
                    <a:cubicBezTo>
                      <a:pt x="15" y="82"/>
                      <a:pt x="47" y="81"/>
                      <a:pt x="67" y="63"/>
                    </a:cubicBezTo>
                    <a:cubicBezTo>
                      <a:pt x="91" y="42"/>
                      <a:pt x="88" y="3"/>
                      <a:pt x="88" y="3"/>
                    </a:cubicBezTo>
                    <a:cubicBezTo>
                      <a:pt x="88" y="3"/>
                      <a:pt x="46" y="0"/>
                      <a:pt x="22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9" name="Freeform 740"/>
              <p:cNvSpPr>
                <a:spLocks/>
              </p:cNvSpPr>
              <p:nvPr/>
            </p:nvSpPr>
            <p:spPr bwMode="auto">
              <a:xfrm>
                <a:off x="823" y="1102"/>
                <a:ext cx="60" cy="58"/>
              </a:xfrm>
              <a:custGeom>
                <a:avLst/>
                <a:gdLst>
                  <a:gd name="T0" fmla="*/ 32 w 55"/>
                  <a:gd name="T1" fmla="*/ 4 h 54"/>
                  <a:gd name="T2" fmla="*/ 25 w 55"/>
                  <a:gd name="T3" fmla="*/ 0 h 54"/>
                  <a:gd name="T4" fmla="*/ 0 w 55"/>
                  <a:gd name="T5" fmla="*/ 0 h 54"/>
                  <a:gd name="T6" fmla="*/ 0 w 55"/>
                  <a:gd name="T7" fmla="*/ 0 h 54"/>
                  <a:gd name="T8" fmla="*/ 1 w 55"/>
                  <a:gd name="T9" fmla="*/ 1 h 54"/>
                  <a:gd name="T10" fmla="*/ 1 w 55"/>
                  <a:gd name="T11" fmla="*/ 1 h 54"/>
                  <a:gd name="T12" fmla="*/ 2 w 55"/>
                  <a:gd name="T13" fmla="*/ 1 h 54"/>
                  <a:gd name="T14" fmla="*/ 2 w 55"/>
                  <a:gd name="T15" fmla="*/ 1 h 54"/>
                  <a:gd name="T16" fmla="*/ 2 w 55"/>
                  <a:gd name="T17" fmla="*/ 2 h 54"/>
                  <a:gd name="T18" fmla="*/ 2 w 55"/>
                  <a:gd name="T19" fmla="*/ 2 h 54"/>
                  <a:gd name="T20" fmla="*/ 3 w 55"/>
                  <a:gd name="T21" fmla="*/ 3 h 54"/>
                  <a:gd name="T22" fmla="*/ 13 w 55"/>
                  <a:gd name="T23" fmla="*/ 21 h 54"/>
                  <a:gd name="T24" fmla="*/ 23 w 55"/>
                  <a:gd name="T25" fmla="*/ 39 h 54"/>
                  <a:gd name="T26" fmla="*/ 13 w 55"/>
                  <a:gd name="T27" fmla="*/ 45 h 54"/>
                  <a:gd name="T28" fmla="*/ 46 w 55"/>
                  <a:gd name="T29" fmla="*/ 54 h 54"/>
                  <a:gd name="T30" fmla="*/ 55 w 55"/>
                  <a:gd name="T31" fmla="*/ 20 h 54"/>
                  <a:gd name="T32" fmla="*/ 45 w 55"/>
                  <a:gd name="T33" fmla="*/ 26 h 54"/>
                  <a:gd name="T34" fmla="*/ 32 w 55"/>
                  <a:gd name="T35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5" h="54">
                    <a:moveTo>
                      <a:pt x="32" y="4"/>
                    </a:moveTo>
                    <a:cubicBezTo>
                      <a:pt x="31" y="2"/>
                      <a:pt x="28" y="0"/>
                      <a:pt x="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45" y="26"/>
                      <a:pt x="45" y="26"/>
                      <a:pt x="45" y="26"/>
                    </a:cubicBez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0" name="Freeform 741"/>
              <p:cNvSpPr>
                <a:spLocks/>
              </p:cNvSpPr>
              <p:nvPr/>
            </p:nvSpPr>
            <p:spPr bwMode="auto">
              <a:xfrm>
                <a:off x="761" y="1155"/>
                <a:ext cx="50" cy="73"/>
              </a:xfrm>
              <a:custGeom>
                <a:avLst/>
                <a:gdLst>
                  <a:gd name="T0" fmla="*/ 4 w 46"/>
                  <a:gd name="T1" fmla="*/ 9 h 67"/>
                  <a:gd name="T2" fmla="*/ 14 w 46"/>
                  <a:gd name="T3" fmla="*/ 15 h 67"/>
                  <a:gd name="T4" fmla="*/ 2 w 46"/>
                  <a:gd name="T5" fmla="*/ 38 h 67"/>
                  <a:gd name="T6" fmla="*/ 2 w 46"/>
                  <a:gd name="T7" fmla="*/ 46 h 67"/>
                  <a:gd name="T8" fmla="*/ 14 w 46"/>
                  <a:gd name="T9" fmla="*/ 67 h 67"/>
                  <a:gd name="T10" fmla="*/ 14 w 46"/>
                  <a:gd name="T11" fmla="*/ 67 h 67"/>
                  <a:gd name="T12" fmla="*/ 14 w 46"/>
                  <a:gd name="T13" fmla="*/ 66 h 67"/>
                  <a:gd name="T14" fmla="*/ 14 w 46"/>
                  <a:gd name="T15" fmla="*/ 66 h 67"/>
                  <a:gd name="T16" fmla="*/ 14 w 46"/>
                  <a:gd name="T17" fmla="*/ 65 h 67"/>
                  <a:gd name="T18" fmla="*/ 14 w 46"/>
                  <a:gd name="T19" fmla="*/ 65 h 67"/>
                  <a:gd name="T20" fmla="*/ 15 w 46"/>
                  <a:gd name="T21" fmla="*/ 64 h 67"/>
                  <a:gd name="T22" fmla="*/ 15 w 46"/>
                  <a:gd name="T23" fmla="*/ 64 h 67"/>
                  <a:gd name="T24" fmla="*/ 15 w 46"/>
                  <a:gd name="T25" fmla="*/ 63 h 67"/>
                  <a:gd name="T26" fmla="*/ 26 w 46"/>
                  <a:gd name="T27" fmla="*/ 45 h 67"/>
                  <a:gd name="T28" fmla="*/ 36 w 46"/>
                  <a:gd name="T29" fmla="*/ 28 h 67"/>
                  <a:gd name="T30" fmla="*/ 46 w 46"/>
                  <a:gd name="T31" fmla="*/ 34 h 67"/>
                  <a:gd name="T32" fmla="*/ 37 w 46"/>
                  <a:gd name="T33" fmla="*/ 0 h 67"/>
                  <a:gd name="T34" fmla="*/ 4 w 46"/>
                  <a:gd name="T35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67">
                    <a:moveTo>
                      <a:pt x="4" y="9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0" y="40"/>
                      <a:pt x="0" y="44"/>
                      <a:pt x="2" y="46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46" y="34"/>
                      <a:pt x="46" y="34"/>
                      <a:pt x="46" y="34"/>
                    </a:cubicBezTo>
                    <a:cubicBezTo>
                      <a:pt x="37" y="0"/>
                      <a:pt x="37" y="0"/>
                      <a:pt x="37" y="0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1" name="Freeform 742"/>
              <p:cNvSpPr>
                <a:spLocks/>
              </p:cNvSpPr>
              <p:nvPr/>
            </p:nvSpPr>
            <p:spPr bwMode="auto">
              <a:xfrm>
                <a:off x="778" y="1206"/>
                <a:ext cx="45" cy="27"/>
              </a:xfrm>
              <a:custGeom>
                <a:avLst/>
                <a:gdLst>
                  <a:gd name="T0" fmla="*/ 1 w 41"/>
                  <a:gd name="T1" fmla="*/ 17 h 25"/>
                  <a:gd name="T2" fmla="*/ 0 w 41"/>
                  <a:gd name="T3" fmla="*/ 21 h 25"/>
                  <a:gd name="T4" fmla="*/ 0 w 41"/>
                  <a:gd name="T5" fmla="*/ 21 h 25"/>
                  <a:gd name="T6" fmla="*/ 0 w 41"/>
                  <a:gd name="T7" fmla="*/ 22 h 25"/>
                  <a:gd name="T8" fmla="*/ 0 w 41"/>
                  <a:gd name="T9" fmla="*/ 22 h 25"/>
                  <a:gd name="T10" fmla="*/ 0 w 41"/>
                  <a:gd name="T11" fmla="*/ 22 h 25"/>
                  <a:gd name="T12" fmla="*/ 0 w 41"/>
                  <a:gd name="T13" fmla="*/ 22 h 25"/>
                  <a:gd name="T14" fmla="*/ 1 w 41"/>
                  <a:gd name="T15" fmla="*/ 22 h 25"/>
                  <a:gd name="T16" fmla="*/ 1 w 41"/>
                  <a:gd name="T17" fmla="*/ 22 h 25"/>
                  <a:gd name="T18" fmla="*/ 1 w 41"/>
                  <a:gd name="T19" fmla="*/ 23 h 25"/>
                  <a:gd name="T20" fmla="*/ 1 w 41"/>
                  <a:gd name="T21" fmla="*/ 23 h 25"/>
                  <a:gd name="T22" fmla="*/ 1 w 41"/>
                  <a:gd name="T23" fmla="*/ 23 h 25"/>
                  <a:gd name="T24" fmla="*/ 1 w 41"/>
                  <a:gd name="T25" fmla="*/ 23 h 25"/>
                  <a:gd name="T26" fmla="*/ 1 w 41"/>
                  <a:gd name="T27" fmla="*/ 23 h 25"/>
                  <a:gd name="T28" fmla="*/ 1 w 41"/>
                  <a:gd name="T29" fmla="*/ 23 h 25"/>
                  <a:gd name="T30" fmla="*/ 1 w 41"/>
                  <a:gd name="T31" fmla="*/ 23 h 25"/>
                  <a:gd name="T32" fmla="*/ 1 w 41"/>
                  <a:gd name="T33" fmla="*/ 23 h 25"/>
                  <a:gd name="T34" fmla="*/ 2 w 41"/>
                  <a:gd name="T35" fmla="*/ 24 h 25"/>
                  <a:gd name="T36" fmla="*/ 2 w 41"/>
                  <a:gd name="T37" fmla="*/ 24 h 25"/>
                  <a:gd name="T38" fmla="*/ 2 w 41"/>
                  <a:gd name="T39" fmla="*/ 24 h 25"/>
                  <a:gd name="T40" fmla="*/ 2 w 41"/>
                  <a:gd name="T41" fmla="*/ 24 h 25"/>
                  <a:gd name="T42" fmla="*/ 2 w 41"/>
                  <a:gd name="T43" fmla="*/ 24 h 25"/>
                  <a:gd name="T44" fmla="*/ 3 w 41"/>
                  <a:gd name="T45" fmla="*/ 24 h 25"/>
                  <a:gd name="T46" fmla="*/ 3 w 41"/>
                  <a:gd name="T47" fmla="*/ 24 h 25"/>
                  <a:gd name="T48" fmla="*/ 3 w 41"/>
                  <a:gd name="T49" fmla="*/ 25 h 25"/>
                  <a:gd name="T50" fmla="*/ 4 w 41"/>
                  <a:gd name="T51" fmla="*/ 25 h 25"/>
                  <a:gd name="T52" fmla="*/ 4 w 41"/>
                  <a:gd name="T53" fmla="*/ 25 h 25"/>
                  <a:gd name="T54" fmla="*/ 4 w 41"/>
                  <a:gd name="T55" fmla="*/ 25 h 25"/>
                  <a:gd name="T56" fmla="*/ 4 w 41"/>
                  <a:gd name="T57" fmla="*/ 25 h 25"/>
                  <a:gd name="T58" fmla="*/ 5 w 41"/>
                  <a:gd name="T59" fmla="*/ 25 h 25"/>
                  <a:gd name="T60" fmla="*/ 7 w 41"/>
                  <a:gd name="T61" fmla="*/ 25 h 25"/>
                  <a:gd name="T62" fmla="*/ 41 w 41"/>
                  <a:gd name="T63" fmla="*/ 25 h 25"/>
                  <a:gd name="T64" fmla="*/ 41 w 41"/>
                  <a:gd name="T65" fmla="*/ 0 h 25"/>
                  <a:gd name="T66" fmla="*/ 11 w 41"/>
                  <a:gd name="T67" fmla="*/ 0 h 25"/>
                  <a:gd name="T68" fmla="*/ 1 w 41"/>
                  <a:gd name="T69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25">
                    <a:moveTo>
                      <a:pt x="1" y="17"/>
                    </a:moveTo>
                    <a:cubicBezTo>
                      <a:pt x="1" y="19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2" name="Freeform 743"/>
              <p:cNvSpPr>
                <a:spLocks/>
              </p:cNvSpPr>
              <p:nvPr/>
            </p:nvSpPr>
            <p:spPr bwMode="auto">
              <a:xfrm>
                <a:off x="795" y="1103"/>
                <a:ext cx="40" cy="50"/>
              </a:xfrm>
              <a:custGeom>
                <a:avLst/>
                <a:gdLst>
                  <a:gd name="T0" fmla="*/ 24 w 36"/>
                  <a:gd name="T1" fmla="*/ 1 h 46"/>
                  <a:gd name="T2" fmla="*/ 23 w 36"/>
                  <a:gd name="T3" fmla="*/ 1 h 46"/>
                  <a:gd name="T4" fmla="*/ 23 w 36"/>
                  <a:gd name="T5" fmla="*/ 0 h 46"/>
                  <a:gd name="T6" fmla="*/ 23 w 36"/>
                  <a:gd name="T7" fmla="*/ 0 h 46"/>
                  <a:gd name="T8" fmla="*/ 23 w 36"/>
                  <a:gd name="T9" fmla="*/ 0 h 46"/>
                  <a:gd name="T10" fmla="*/ 23 w 36"/>
                  <a:gd name="T11" fmla="*/ 0 h 46"/>
                  <a:gd name="T12" fmla="*/ 23 w 36"/>
                  <a:gd name="T13" fmla="*/ 0 h 46"/>
                  <a:gd name="T14" fmla="*/ 22 w 36"/>
                  <a:gd name="T15" fmla="*/ 0 h 46"/>
                  <a:gd name="T16" fmla="*/ 22 w 36"/>
                  <a:gd name="T17" fmla="*/ 0 h 46"/>
                  <a:gd name="T18" fmla="*/ 22 w 36"/>
                  <a:gd name="T19" fmla="*/ 0 h 46"/>
                  <a:gd name="T20" fmla="*/ 22 w 36"/>
                  <a:gd name="T21" fmla="*/ 0 h 46"/>
                  <a:gd name="T22" fmla="*/ 21 w 36"/>
                  <a:gd name="T23" fmla="*/ 0 h 46"/>
                  <a:gd name="T24" fmla="*/ 21 w 36"/>
                  <a:gd name="T25" fmla="*/ 0 h 46"/>
                  <a:gd name="T26" fmla="*/ 21 w 36"/>
                  <a:gd name="T27" fmla="*/ 0 h 46"/>
                  <a:gd name="T28" fmla="*/ 21 w 36"/>
                  <a:gd name="T29" fmla="*/ 0 h 46"/>
                  <a:gd name="T30" fmla="*/ 20 w 36"/>
                  <a:gd name="T31" fmla="*/ 0 h 46"/>
                  <a:gd name="T32" fmla="*/ 20 w 36"/>
                  <a:gd name="T33" fmla="*/ 0 h 46"/>
                  <a:gd name="T34" fmla="*/ 20 w 36"/>
                  <a:gd name="T35" fmla="*/ 0 h 46"/>
                  <a:gd name="T36" fmla="*/ 20 w 36"/>
                  <a:gd name="T37" fmla="*/ 1 h 46"/>
                  <a:gd name="T38" fmla="*/ 20 w 36"/>
                  <a:gd name="T39" fmla="*/ 1 h 46"/>
                  <a:gd name="T40" fmla="*/ 19 w 36"/>
                  <a:gd name="T41" fmla="*/ 1 h 46"/>
                  <a:gd name="T42" fmla="*/ 19 w 36"/>
                  <a:gd name="T43" fmla="*/ 1 h 46"/>
                  <a:gd name="T44" fmla="*/ 19 w 36"/>
                  <a:gd name="T45" fmla="*/ 1 h 46"/>
                  <a:gd name="T46" fmla="*/ 19 w 36"/>
                  <a:gd name="T47" fmla="*/ 2 h 46"/>
                  <a:gd name="T48" fmla="*/ 18 w 36"/>
                  <a:gd name="T49" fmla="*/ 2 h 46"/>
                  <a:gd name="T50" fmla="*/ 18 w 36"/>
                  <a:gd name="T51" fmla="*/ 2 h 46"/>
                  <a:gd name="T52" fmla="*/ 18 w 36"/>
                  <a:gd name="T53" fmla="*/ 2 h 46"/>
                  <a:gd name="T54" fmla="*/ 18 w 36"/>
                  <a:gd name="T55" fmla="*/ 2 h 46"/>
                  <a:gd name="T56" fmla="*/ 18 w 36"/>
                  <a:gd name="T57" fmla="*/ 2 h 46"/>
                  <a:gd name="T58" fmla="*/ 18 w 36"/>
                  <a:gd name="T59" fmla="*/ 3 h 46"/>
                  <a:gd name="T60" fmla="*/ 18 w 36"/>
                  <a:gd name="T61" fmla="*/ 3 h 46"/>
                  <a:gd name="T62" fmla="*/ 18 w 36"/>
                  <a:gd name="T63" fmla="*/ 3 h 46"/>
                  <a:gd name="T64" fmla="*/ 17 w 36"/>
                  <a:gd name="T65" fmla="*/ 4 h 46"/>
                  <a:gd name="T66" fmla="*/ 0 w 36"/>
                  <a:gd name="T67" fmla="*/ 34 h 46"/>
                  <a:gd name="T68" fmla="*/ 21 w 36"/>
                  <a:gd name="T69" fmla="*/ 46 h 46"/>
                  <a:gd name="T70" fmla="*/ 36 w 36"/>
                  <a:gd name="T71" fmla="*/ 21 h 46"/>
                  <a:gd name="T72" fmla="*/ 26 w 36"/>
                  <a:gd name="T73" fmla="*/ 3 h 46"/>
                  <a:gd name="T74" fmla="*/ 24 w 36"/>
                  <a:gd name="T75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46">
                    <a:moveTo>
                      <a:pt x="24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3" name="Freeform 744"/>
              <p:cNvSpPr>
                <a:spLocks/>
              </p:cNvSpPr>
              <p:nvPr/>
            </p:nvSpPr>
            <p:spPr bwMode="auto">
              <a:xfrm>
                <a:off x="834" y="1193"/>
                <a:ext cx="75" cy="54"/>
              </a:xfrm>
              <a:custGeom>
                <a:avLst/>
                <a:gdLst>
                  <a:gd name="T0" fmla="*/ 68 w 69"/>
                  <a:gd name="T1" fmla="*/ 11 h 49"/>
                  <a:gd name="T2" fmla="*/ 68 w 69"/>
                  <a:gd name="T3" fmla="*/ 11 h 49"/>
                  <a:gd name="T4" fmla="*/ 67 w 69"/>
                  <a:gd name="T5" fmla="*/ 11 h 49"/>
                  <a:gd name="T6" fmla="*/ 67 w 69"/>
                  <a:gd name="T7" fmla="*/ 11 h 49"/>
                  <a:gd name="T8" fmla="*/ 66 w 69"/>
                  <a:gd name="T9" fmla="*/ 11 h 49"/>
                  <a:gd name="T10" fmla="*/ 66 w 69"/>
                  <a:gd name="T11" fmla="*/ 12 h 49"/>
                  <a:gd name="T12" fmla="*/ 65 w 69"/>
                  <a:gd name="T13" fmla="*/ 12 h 49"/>
                  <a:gd name="T14" fmla="*/ 45 w 69"/>
                  <a:gd name="T15" fmla="*/ 12 h 49"/>
                  <a:gd name="T16" fmla="*/ 24 w 69"/>
                  <a:gd name="T17" fmla="*/ 12 h 49"/>
                  <a:gd name="T18" fmla="*/ 24 w 69"/>
                  <a:gd name="T19" fmla="*/ 0 h 49"/>
                  <a:gd name="T20" fmla="*/ 0 w 69"/>
                  <a:gd name="T21" fmla="*/ 24 h 49"/>
                  <a:gd name="T22" fmla="*/ 24 w 69"/>
                  <a:gd name="T23" fmla="*/ 49 h 49"/>
                  <a:gd name="T24" fmla="*/ 24 w 69"/>
                  <a:gd name="T25" fmla="*/ 37 h 49"/>
                  <a:gd name="T26" fmla="*/ 50 w 69"/>
                  <a:gd name="T27" fmla="*/ 36 h 49"/>
                  <a:gd name="T28" fmla="*/ 57 w 69"/>
                  <a:gd name="T29" fmla="*/ 32 h 49"/>
                  <a:gd name="T30" fmla="*/ 69 w 69"/>
                  <a:gd name="T31" fmla="*/ 11 h 49"/>
                  <a:gd name="T32" fmla="*/ 69 w 69"/>
                  <a:gd name="T33" fmla="*/ 11 h 49"/>
                  <a:gd name="T34" fmla="*/ 68 w 69"/>
                  <a:gd name="T35" fmla="*/ 1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9" h="49">
                    <a:moveTo>
                      <a:pt x="68" y="11"/>
                    </a:moveTo>
                    <a:cubicBezTo>
                      <a:pt x="68" y="11"/>
                      <a:pt x="68" y="11"/>
                      <a:pt x="68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5" y="12"/>
                      <a:pt x="6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3" y="36"/>
                      <a:pt x="56" y="34"/>
                      <a:pt x="57" y="32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lnTo>
                      <a:pt x="6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4" name="Freeform 745"/>
              <p:cNvSpPr>
                <a:spLocks/>
              </p:cNvSpPr>
              <p:nvPr/>
            </p:nvSpPr>
            <p:spPr bwMode="auto">
              <a:xfrm>
                <a:off x="866" y="1162"/>
                <a:ext cx="45" cy="41"/>
              </a:xfrm>
              <a:custGeom>
                <a:avLst/>
                <a:gdLst>
                  <a:gd name="T0" fmla="*/ 41 w 41"/>
                  <a:gd name="T1" fmla="*/ 34 h 38"/>
                  <a:gd name="T2" fmla="*/ 41 w 41"/>
                  <a:gd name="T3" fmla="*/ 34 h 38"/>
                  <a:gd name="T4" fmla="*/ 41 w 41"/>
                  <a:gd name="T5" fmla="*/ 34 h 38"/>
                  <a:gd name="T6" fmla="*/ 40 w 41"/>
                  <a:gd name="T7" fmla="*/ 34 h 38"/>
                  <a:gd name="T8" fmla="*/ 40 w 41"/>
                  <a:gd name="T9" fmla="*/ 33 h 38"/>
                  <a:gd name="T10" fmla="*/ 40 w 41"/>
                  <a:gd name="T11" fmla="*/ 33 h 38"/>
                  <a:gd name="T12" fmla="*/ 40 w 41"/>
                  <a:gd name="T13" fmla="*/ 33 h 38"/>
                  <a:gd name="T14" fmla="*/ 40 w 41"/>
                  <a:gd name="T15" fmla="*/ 32 h 38"/>
                  <a:gd name="T16" fmla="*/ 40 w 41"/>
                  <a:gd name="T17" fmla="*/ 32 h 38"/>
                  <a:gd name="T18" fmla="*/ 40 w 41"/>
                  <a:gd name="T19" fmla="*/ 32 h 38"/>
                  <a:gd name="T20" fmla="*/ 40 w 41"/>
                  <a:gd name="T21" fmla="*/ 32 h 38"/>
                  <a:gd name="T22" fmla="*/ 40 w 41"/>
                  <a:gd name="T23" fmla="*/ 31 h 38"/>
                  <a:gd name="T24" fmla="*/ 40 w 41"/>
                  <a:gd name="T25" fmla="*/ 31 h 38"/>
                  <a:gd name="T26" fmla="*/ 40 w 41"/>
                  <a:gd name="T27" fmla="*/ 31 h 38"/>
                  <a:gd name="T28" fmla="*/ 40 w 41"/>
                  <a:gd name="T29" fmla="*/ 31 h 38"/>
                  <a:gd name="T30" fmla="*/ 39 w 41"/>
                  <a:gd name="T31" fmla="*/ 30 h 38"/>
                  <a:gd name="T32" fmla="*/ 22 w 41"/>
                  <a:gd name="T33" fmla="*/ 0 h 38"/>
                  <a:gd name="T34" fmla="*/ 0 w 41"/>
                  <a:gd name="T35" fmla="*/ 13 h 38"/>
                  <a:gd name="T36" fmla="*/ 15 w 41"/>
                  <a:gd name="T37" fmla="*/ 38 h 38"/>
                  <a:gd name="T38" fmla="*/ 35 w 41"/>
                  <a:gd name="T39" fmla="*/ 38 h 38"/>
                  <a:gd name="T40" fmla="*/ 39 w 41"/>
                  <a:gd name="T41" fmla="*/ 37 h 38"/>
                  <a:gd name="T42" fmla="*/ 39 w 41"/>
                  <a:gd name="T43" fmla="*/ 37 h 38"/>
                  <a:gd name="T44" fmla="*/ 39 w 41"/>
                  <a:gd name="T45" fmla="*/ 37 h 38"/>
                  <a:gd name="T46" fmla="*/ 39 w 41"/>
                  <a:gd name="T47" fmla="*/ 37 h 38"/>
                  <a:gd name="T48" fmla="*/ 39 w 41"/>
                  <a:gd name="T49" fmla="*/ 37 h 38"/>
                  <a:gd name="T50" fmla="*/ 40 w 41"/>
                  <a:gd name="T51" fmla="*/ 37 h 38"/>
                  <a:gd name="T52" fmla="*/ 40 w 41"/>
                  <a:gd name="T53" fmla="*/ 36 h 38"/>
                  <a:gd name="T54" fmla="*/ 40 w 41"/>
                  <a:gd name="T55" fmla="*/ 36 h 38"/>
                  <a:gd name="T56" fmla="*/ 40 w 41"/>
                  <a:gd name="T57" fmla="*/ 36 h 38"/>
                  <a:gd name="T58" fmla="*/ 40 w 41"/>
                  <a:gd name="T59" fmla="*/ 36 h 38"/>
                  <a:gd name="T60" fmla="*/ 40 w 41"/>
                  <a:gd name="T61" fmla="*/ 36 h 38"/>
                  <a:gd name="T62" fmla="*/ 40 w 41"/>
                  <a:gd name="T63" fmla="*/ 36 h 38"/>
                  <a:gd name="T64" fmla="*/ 41 w 41"/>
                  <a:gd name="T65" fmla="*/ 34 h 38"/>
                  <a:gd name="T66" fmla="*/ 41 w 41"/>
                  <a:gd name="T67" fmla="*/ 34 h 38"/>
                  <a:gd name="T68" fmla="*/ 41 w 41"/>
                  <a:gd name="T69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38">
                    <a:moveTo>
                      <a:pt x="41" y="34"/>
                    </a:move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8" y="38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5"/>
                      <a:pt x="41" y="35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5" name="Freeform 746"/>
              <p:cNvSpPr>
                <a:spLocks/>
              </p:cNvSpPr>
              <p:nvPr/>
            </p:nvSpPr>
            <p:spPr bwMode="auto">
              <a:xfrm>
                <a:off x="997" y="1749"/>
                <a:ext cx="98" cy="64"/>
              </a:xfrm>
              <a:custGeom>
                <a:avLst/>
                <a:gdLst>
                  <a:gd name="T0" fmla="*/ 68 w 90"/>
                  <a:gd name="T1" fmla="*/ 17 h 59"/>
                  <a:gd name="T2" fmla="*/ 65 w 90"/>
                  <a:gd name="T3" fmla="*/ 15 h 59"/>
                  <a:gd name="T4" fmla="*/ 0 w 90"/>
                  <a:gd name="T5" fmla="*/ 59 h 59"/>
                  <a:gd name="T6" fmla="*/ 55 w 90"/>
                  <a:gd name="T7" fmla="*/ 44 h 59"/>
                  <a:gd name="T8" fmla="*/ 49 w 90"/>
                  <a:gd name="T9" fmla="*/ 59 h 59"/>
                  <a:gd name="T10" fmla="*/ 90 w 90"/>
                  <a:gd name="T11" fmla="*/ 44 h 59"/>
                  <a:gd name="T12" fmla="*/ 73 w 90"/>
                  <a:gd name="T13" fmla="*/ 0 h 59"/>
                  <a:gd name="T14" fmla="*/ 68 w 90"/>
                  <a:gd name="T15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0" h="59">
                    <a:moveTo>
                      <a:pt x="68" y="17"/>
                    </a:moveTo>
                    <a:cubicBezTo>
                      <a:pt x="65" y="15"/>
                      <a:pt x="65" y="15"/>
                      <a:pt x="65" y="15"/>
                    </a:cubicBezTo>
                    <a:cubicBezTo>
                      <a:pt x="15" y="4"/>
                      <a:pt x="0" y="59"/>
                      <a:pt x="0" y="59"/>
                    </a:cubicBezTo>
                    <a:cubicBezTo>
                      <a:pt x="39" y="25"/>
                      <a:pt x="55" y="44"/>
                      <a:pt x="55" y="44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73" y="0"/>
                      <a:pt x="73" y="0"/>
                      <a:pt x="73" y="0"/>
                    </a:cubicBezTo>
                    <a:lnTo>
                      <a:pt x="68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6" name="Freeform 747"/>
              <p:cNvSpPr>
                <a:spLocks/>
              </p:cNvSpPr>
              <p:nvPr/>
            </p:nvSpPr>
            <p:spPr bwMode="auto">
              <a:xfrm>
                <a:off x="1072" y="1804"/>
                <a:ext cx="75" cy="98"/>
              </a:xfrm>
              <a:custGeom>
                <a:avLst/>
                <a:gdLst>
                  <a:gd name="T0" fmla="*/ 26 w 69"/>
                  <a:gd name="T1" fmla="*/ 0 h 90"/>
                  <a:gd name="T2" fmla="*/ 15 w 69"/>
                  <a:gd name="T3" fmla="*/ 56 h 90"/>
                  <a:gd name="T4" fmla="*/ 4 w 69"/>
                  <a:gd name="T5" fmla="*/ 43 h 90"/>
                  <a:gd name="T6" fmla="*/ 0 w 69"/>
                  <a:gd name="T7" fmla="*/ 87 h 90"/>
                  <a:gd name="T8" fmla="*/ 47 w 69"/>
                  <a:gd name="T9" fmla="*/ 90 h 90"/>
                  <a:gd name="T10" fmla="*/ 34 w 69"/>
                  <a:gd name="T11" fmla="*/ 79 h 90"/>
                  <a:gd name="T12" fmla="*/ 37 w 69"/>
                  <a:gd name="T13" fmla="*/ 77 h 90"/>
                  <a:gd name="T14" fmla="*/ 26 w 69"/>
                  <a:gd name="T15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90">
                    <a:moveTo>
                      <a:pt x="26" y="0"/>
                    </a:moveTo>
                    <a:cubicBezTo>
                      <a:pt x="39" y="49"/>
                      <a:pt x="15" y="56"/>
                      <a:pt x="15" y="56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47" y="90"/>
                      <a:pt x="47" y="90"/>
                      <a:pt x="47" y="90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37" y="77"/>
                      <a:pt x="37" y="77"/>
                      <a:pt x="37" y="77"/>
                    </a:cubicBezTo>
                    <a:cubicBezTo>
                      <a:pt x="69" y="37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7" name="Freeform 748"/>
              <p:cNvSpPr>
                <a:spLocks/>
              </p:cNvSpPr>
              <p:nvPr/>
            </p:nvSpPr>
            <p:spPr bwMode="auto">
              <a:xfrm>
                <a:off x="963" y="1822"/>
                <a:ext cx="94" cy="93"/>
              </a:xfrm>
              <a:custGeom>
                <a:avLst/>
                <a:gdLst>
                  <a:gd name="T0" fmla="*/ 47 w 86"/>
                  <a:gd name="T1" fmla="*/ 30 h 85"/>
                  <a:gd name="T2" fmla="*/ 63 w 86"/>
                  <a:gd name="T3" fmla="*/ 28 h 85"/>
                  <a:gd name="T4" fmla="*/ 30 w 86"/>
                  <a:gd name="T5" fmla="*/ 0 h 85"/>
                  <a:gd name="T6" fmla="*/ 0 w 86"/>
                  <a:gd name="T7" fmla="*/ 36 h 85"/>
                  <a:gd name="T8" fmla="*/ 17 w 86"/>
                  <a:gd name="T9" fmla="*/ 32 h 85"/>
                  <a:gd name="T10" fmla="*/ 17 w 86"/>
                  <a:gd name="T11" fmla="*/ 36 h 85"/>
                  <a:gd name="T12" fmla="*/ 86 w 86"/>
                  <a:gd name="T13" fmla="*/ 71 h 85"/>
                  <a:gd name="T14" fmla="*/ 47 w 86"/>
                  <a:gd name="T15" fmla="*/ 3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85">
                    <a:moveTo>
                      <a:pt x="47" y="30"/>
                    </a:moveTo>
                    <a:cubicBezTo>
                      <a:pt x="63" y="28"/>
                      <a:pt x="63" y="28"/>
                      <a:pt x="63" y="28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31" y="85"/>
                      <a:pt x="86" y="71"/>
                      <a:pt x="86" y="71"/>
                    </a:cubicBezTo>
                    <a:cubicBezTo>
                      <a:pt x="38" y="53"/>
                      <a:pt x="47" y="30"/>
                      <a:pt x="47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8" name="Freeform 749"/>
              <p:cNvSpPr>
                <a:spLocks/>
              </p:cNvSpPr>
              <p:nvPr/>
            </p:nvSpPr>
            <p:spPr bwMode="auto">
              <a:xfrm>
                <a:off x="540" y="1320"/>
                <a:ext cx="153" cy="152"/>
              </a:xfrm>
              <a:custGeom>
                <a:avLst/>
                <a:gdLst>
                  <a:gd name="T0" fmla="*/ 98 w 140"/>
                  <a:gd name="T1" fmla="*/ 6 h 140"/>
                  <a:gd name="T2" fmla="*/ 98 w 140"/>
                  <a:gd name="T3" fmla="*/ 6 h 140"/>
                  <a:gd name="T4" fmla="*/ 71 w 140"/>
                  <a:gd name="T5" fmla="*/ 0 h 140"/>
                  <a:gd name="T6" fmla="*/ 70 w 140"/>
                  <a:gd name="T7" fmla="*/ 0 h 140"/>
                  <a:gd name="T8" fmla="*/ 70 w 140"/>
                  <a:gd name="T9" fmla="*/ 0 h 140"/>
                  <a:gd name="T10" fmla="*/ 66 w 140"/>
                  <a:gd name="T11" fmla="*/ 0 h 140"/>
                  <a:gd name="T12" fmla="*/ 63 w 140"/>
                  <a:gd name="T13" fmla="*/ 1 h 140"/>
                  <a:gd name="T14" fmla="*/ 62 w 140"/>
                  <a:gd name="T15" fmla="*/ 1 h 140"/>
                  <a:gd name="T16" fmla="*/ 62 w 140"/>
                  <a:gd name="T17" fmla="*/ 1 h 140"/>
                  <a:gd name="T18" fmla="*/ 31 w 140"/>
                  <a:gd name="T19" fmla="*/ 12 h 140"/>
                  <a:gd name="T20" fmla="*/ 23 w 140"/>
                  <a:gd name="T21" fmla="*/ 1 h 140"/>
                  <a:gd name="T22" fmla="*/ 13 w 140"/>
                  <a:gd name="T23" fmla="*/ 45 h 140"/>
                  <a:gd name="T24" fmla="*/ 53 w 140"/>
                  <a:gd name="T25" fmla="*/ 41 h 140"/>
                  <a:gd name="T26" fmla="*/ 46 w 140"/>
                  <a:gd name="T27" fmla="*/ 32 h 140"/>
                  <a:gd name="T28" fmla="*/ 64 w 140"/>
                  <a:gd name="T29" fmla="*/ 26 h 140"/>
                  <a:gd name="T30" fmla="*/ 64 w 140"/>
                  <a:gd name="T31" fmla="*/ 26 h 140"/>
                  <a:gd name="T32" fmla="*/ 70 w 140"/>
                  <a:gd name="T33" fmla="*/ 25 h 140"/>
                  <a:gd name="T34" fmla="*/ 114 w 140"/>
                  <a:gd name="T35" fmla="*/ 71 h 140"/>
                  <a:gd name="T36" fmla="*/ 69 w 140"/>
                  <a:gd name="T37" fmla="*/ 115 h 140"/>
                  <a:gd name="T38" fmla="*/ 25 w 140"/>
                  <a:gd name="T39" fmla="*/ 70 h 140"/>
                  <a:gd name="T40" fmla="*/ 26 w 140"/>
                  <a:gd name="T41" fmla="*/ 63 h 140"/>
                  <a:gd name="T42" fmla="*/ 2 w 140"/>
                  <a:gd name="T43" fmla="*/ 54 h 140"/>
                  <a:gd name="T44" fmla="*/ 0 w 140"/>
                  <a:gd name="T45" fmla="*/ 69 h 140"/>
                  <a:gd name="T46" fmla="*/ 69 w 140"/>
                  <a:gd name="T47" fmla="*/ 139 h 140"/>
                  <a:gd name="T48" fmla="*/ 139 w 140"/>
                  <a:gd name="T49" fmla="*/ 70 h 140"/>
                  <a:gd name="T50" fmla="*/ 98 w 140"/>
                  <a:gd name="T51" fmla="*/ 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0" h="140">
                    <a:moveTo>
                      <a:pt x="98" y="6"/>
                    </a:moveTo>
                    <a:cubicBezTo>
                      <a:pt x="98" y="6"/>
                      <a:pt x="98" y="6"/>
                      <a:pt x="98" y="6"/>
                    </a:cubicBezTo>
                    <a:cubicBezTo>
                      <a:pt x="89" y="2"/>
                      <a:pt x="80" y="0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7" y="0"/>
                      <a:pt x="66" y="0"/>
                    </a:cubicBezTo>
                    <a:cubicBezTo>
                      <a:pt x="65" y="0"/>
                      <a:pt x="64" y="0"/>
                      <a:pt x="63" y="1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50" y="2"/>
                      <a:pt x="40" y="5"/>
                      <a:pt x="31" y="1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12" y="45"/>
                      <a:pt x="13" y="45"/>
                    </a:cubicBezTo>
                    <a:cubicBezTo>
                      <a:pt x="13" y="45"/>
                      <a:pt x="53" y="42"/>
                      <a:pt x="53" y="41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51" y="29"/>
                      <a:pt x="57" y="27"/>
                      <a:pt x="64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6" y="26"/>
                      <a:pt x="68" y="25"/>
                      <a:pt x="70" y="25"/>
                    </a:cubicBezTo>
                    <a:cubicBezTo>
                      <a:pt x="95" y="26"/>
                      <a:pt x="115" y="46"/>
                      <a:pt x="114" y="71"/>
                    </a:cubicBezTo>
                    <a:cubicBezTo>
                      <a:pt x="114" y="95"/>
                      <a:pt x="94" y="115"/>
                      <a:pt x="69" y="115"/>
                    </a:cubicBezTo>
                    <a:cubicBezTo>
                      <a:pt x="45" y="114"/>
                      <a:pt x="25" y="94"/>
                      <a:pt x="25" y="70"/>
                    </a:cubicBezTo>
                    <a:cubicBezTo>
                      <a:pt x="25" y="68"/>
                      <a:pt x="25" y="65"/>
                      <a:pt x="26" y="63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1" y="59"/>
                      <a:pt x="0" y="64"/>
                      <a:pt x="0" y="69"/>
                    </a:cubicBezTo>
                    <a:cubicBezTo>
                      <a:pt x="0" y="107"/>
                      <a:pt x="31" y="139"/>
                      <a:pt x="69" y="139"/>
                    </a:cubicBezTo>
                    <a:cubicBezTo>
                      <a:pt x="107" y="140"/>
                      <a:pt x="139" y="109"/>
                      <a:pt x="139" y="70"/>
                    </a:cubicBezTo>
                    <a:cubicBezTo>
                      <a:pt x="140" y="42"/>
                      <a:pt x="123" y="17"/>
                      <a:pt x="9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9" name="Freeform 750"/>
              <p:cNvSpPr>
                <a:spLocks/>
              </p:cNvSpPr>
              <p:nvPr/>
            </p:nvSpPr>
            <p:spPr bwMode="auto">
              <a:xfrm>
                <a:off x="584" y="1396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0" name="Freeform 751"/>
              <p:cNvSpPr>
                <a:spLocks/>
              </p:cNvSpPr>
              <p:nvPr/>
            </p:nvSpPr>
            <p:spPr bwMode="auto">
              <a:xfrm>
                <a:off x="576" y="1388"/>
                <a:ext cx="32" cy="32"/>
              </a:xfrm>
              <a:custGeom>
                <a:avLst/>
                <a:gdLst>
                  <a:gd name="T0" fmla="*/ 1 w 29"/>
                  <a:gd name="T1" fmla="*/ 1 h 29"/>
                  <a:gd name="T2" fmla="*/ 8 w 29"/>
                  <a:gd name="T3" fmla="*/ 22 h 29"/>
                  <a:gd name="T4" fmla="*/ 28 w 29"/>
                  <a:gd name="T5" fmla="*/ 29 h 29"/>
                  <a:gd name="T6" fmla="*/ 10 w 29"/>
                  <a:gd name="T7" fmla="*/ 9 h 29"/>
                  <a:gd name="T8" fmla="*/ 7 w 29"/>
                  <a:gd name="T9" fmla="*/ 7 h 29"/>
                  <a:gd name="T10" fmla="*/ 10 w 29"/>
                  <a:gd name="T11" fmla="*/ 9 h 29"/>
                  <a:gd name="T12" fmla="*/ 29 w 29"/>
                  <a:gd name="T13" fmla="*/ 28 h 29"/>
                  <a:gd name="T14" fmla="*/ 22 w 29"/>
                  <a:gd name="T15" fmla="*/ 8 h 29"/>
                  <a:gd name="T16" fmla="*/ 1 w 29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9">
                    <a:moveTo>
                      <a:pt x="1" y="1"/>
                    </a:moveTo>
                    <a:cubicBezTo>
                      <a:pt x="1" y="1"/>
                      <a:pt x="0" y="15"/>
                      <a:pt x="8" y="22"/>
                    </a:cubicBezTo>
                    <a:cubicBezTo>
                      <a:pt x="14" y="29"/>
                      <a:pt x="25" y="29"/>
                      <a:pt x="28" y="29"/>
                    </a:cubicBezTo>
                    <a:cubicBezTo>
                      <a:pt x="23" y="22"/>
                      <a:pt x="15" y="13"/>
                      <a:pt x="10" y="9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7" y="7"/>
                      <a:pt x="8" y="8"/>
                      <a:pt x="10" y="9"/>
                    </a:cubicBezTo>
                    <a:cubicBezTo>
                      <a:pt x="14" y="12"/>
                      <a:pt x="22" y="19"/>
                      <a:pt x="29" y="28"/>
                    </a:cubicBezTo>
                    <a:cubicBezTo>
                      <a:pt x="29" y="25"/>
                      <a:pt x="29" y="14"/>
                      <a:pt x="22" y="8"/>
                    </a:cubicBezTo>
                    <a:cubicBezTo>
                      <a:pt x="15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1" name="Freeform 752"/>
              <p:cNvSpPr>
                <a:spLocks/>
              </p:cNvSpPr>
              <p:nvPr/>
            </p:nvSpPr>
            <p:spPr bwMode="auto">
              <a:xfrm>
                <a:off x="616" y="1380"/>
                <a:ext cx="41" cy="41"/>
              </a:xfrm>
              <a:custGeom>
                <a:avLst/>
                <a:gdLst>
                  <a:gd name="T0" fmla="*/ 9 w 38"/>
                  <a:gd name="T1" fmla="*/ 10 h 38"/>
                  <a:gd name="T2" fmla="*/ 0 w 38"/>
                  <a:gd name="T3" fmla="*/ 37 h 38"/>
                  <a:gd name="T4" fmla="*/ 30 w 38"/>
                  <a:gd name="T5" fmla="*/ 8 h 38"/>
                  <a:gd name="T6" fmla="*/ 31 w 38"/>
                  <a:gd name="T7" fmla="*/ 7 h 38"/>
                  <a:gd name="T8" fmla="*/ 31 w 38"/>
                  <a:gd name="T9" fmla="*/ 7 h 38"/>
                  <a:gd name="T10" fmla="*/ 31 w 38"/>
                  <a:gd name="T11" fmla="*/ 7 h 38"/>
                  <a:gd name="T12" fmla="*/ 30 w 38"/>
                  <a:gd name="T13" fmla="*/ 8 h 38"/>
                  <a:gd name="T14" fmla="*/ 1 w 38"/>
                  <a:gd name="T15" fmla="*/ 38 h 38"/>
                  <a:gd name="T16" fmla="*/ 28 w 38"/>
                  <a:gd name="T17" fmla="*/ 29 h 38"/>
                  <a:gd name="T18" fmla="*/ 37 w 38"/>
                  <a:gd name="T19" fmla="*/ 1 h 38"/>
                  <a:gd name="T20" fmla="*/ 9 w 38"/>
                  <a:gd name="T21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8">
                    <a:moveTo>
                      <a:pt x="9" y="10"/>
                    </a:moveTo>
                    <a:cubicBezTo>
                      <a:pt x="0" y="18"/>
                      <a:pt x="0" y="33"/>
                      <a:pt x="0" y="37"/>
                    </a:cubicBezTo>
                    <a:cubicBezTo>
                      <a:pt x="11" y="21"/>
                      <a:pt x="26" y="10"/>
                      <a:pt x="30" y="8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3" y="13"/>
                      <a:pt x="9" y="28"/>
                      <a:pt x="1" y="38"/>
                    </a:cubicBezTo>
                    <a:cubicBezTo>
                      <a:pt x="5" y="38"/>
                      <a:pt x="19" y="37"/>
                      <a:pt x="28" y="29"/>
                    </a:cubicBezTo>
                    <a:cubicBezTo>
                      <a:pt x="38" y="19"/>
                      <a:pt x="37" y="1"/>
                      <a:pt x="37" y="1"/>
                    </a:cubicBezTo>
                    <a:cubicBezTo>
                      <a:pt x="37" y="1"/>
                      <a:pt x="19" y="0"/>
                      <a:pt x="9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2" name="Freeform 753"/>
              <p:cNvSpPr>
                <a:spLocks/>
              </p:cNvSpPr>
              <p:nvPr/>
            </p:nvSpPr>
            <p:spPr bwMode="auto">
              <a:xfrm>
                <a:off x="584" y="1396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3" name="Freeform 754"/>
              <p:cNvSpPr>
                <a:spLocks/>
              </p:cNvSpPr>
              <p:nvPr/>
            </p:nvSpPr>
            <p:spPr bwMode="auto">
              <a:xfrm>
                <a:off x="648" y="138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4" name="Freeform 755"/>
              <p:cNvSpPr>
                <a:spLocks/>
              </p:cNvSpPr>
              <p:nvPr/>
            </p:nvSpPr>
            <p:spPr bwMode="auto">
              <a:xfrm>
                <a:off x="607" y="1393"/>
                <a:ext cx="10" cy="42"/>
              </a:xfrm>
              <a:custGeom>
                <a:avLst/>
                <a:gdLst>
                  <a:gd name="T0" fmla="*/ 8 w 9"/>
                  <a:gd name="T1" fmla="*/ 25 h 39"/>
                  <a:gd name="T2" fmla="*/ 8 w 9"/>
                  <a:gd name="T3" fmla="*/ 25 h 39"/>
                  <a:gd name="T4" fmla="*/ 6 w 9"/>
                  <a:gd name="T5" fmla="*/ 28 h 39"/>
                  <a:gd name="T6" fmla="*/ 4 w 9"/>
                  <a:gd name="T7" fmla="*/ 0 h 39"/>
                  <a:gd name="T8" fmla="*/ 4 w 9"/>
                  <a:gd name="T9" fmla="*/ 28 h 39"/>
                  <a:gd name="T10" fmla="*/ 1 w 9"/>
                  <a:gd name="T11" fmla="*/ 24 h 39"/>
                  <a:gd name="T12" fmla="*/ 1 w 9"/>
                  <a:gd name="T13" fmla="*/ 25 h 39"/>
                  <a:gd name="T14" fmla="*/ 0 w 9"/>
                  <a:gd name="T15" fmla="*/ 25 h 39"/>
                  <a:gd name="T16" fmla="*/ 4 w 9"/>
                  <a:gd name="T17" fmla="*/ 30 h 39"/>
                  <a:gd name="T18" fmla="*/ 2 w 9"/>
                  <a:gd name="T19" fmla="*/ 38 h 39"/>
                  <a:gd name="T20" fmla="*/ 4 w 9"/>
                  <a:gd name="T21" fmla="*/ 39 h 39"/>
                  <a:gd name="T22" fmla="*/ 5 w 9"/>
                  <a:gd name="T23" fmla="*/ 31 h 39"/>
                  <a:gd name="T24" fmla="*/ 5 w 9"/>
                  <a:gd name="T25" fmla="*/ 31 h 39"/>
                  <a:gd name="T26" fmla="*/ 5 w 9"/>
                  <a:gd name="T27" fmla="*/ 31 h 39"/>
                  <a:gd name="T28" fmla="*/ 9 w 9"/>
                  <a:gd name="T29" fmla="*/ 26 h 39"/>
                  <a:gd name="T30" fmla="*/ 8 w 9"/>
                  <a:gd name="T31" fmla="*/ 2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39">
                    <a:moveTo>
                      <a:pt x="8" y="25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7" y="26"/>
                      <a:pt x="6" y="27"/>
                      <a:pt x="6" y="28"/>
                    </a:cubicBezTo>
                    <a:cubicBezTo>
                      <a:pt x="7" y="14"/>
                      <a:pt x="4" y="0"/>
                      <a:pt x="4" y="0"/>
                    </a:cubicBezTo>
                    <a:cubicBezTo>
                      <a:pt x="5" y="13"/>
                      <a:pt x="5" y="22"/>
                      <a:pt x="4" y="28"/>
                    </a:cubicBezTo>
                    <a:cubicBezTo>
                      <a:pt x="3" y="27"/>
                      <a:pt x="2" y="26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0" y="25"/>
                    </a:cubicBezTo>
                    <a:cubicBezTo>
                      <a:pt x="2" y="27"/>
                      <a:pt x="3" y="29"/>
                      <a:pt x="4" y="30"/>
                    </a:cubicBezTo>
                    <a:cubicBezTo>
                      <a:pt x="3" y="36"/>
                      <a:pt x="2" y="38"/>
                      <a:pt x="2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7"/>
                      <a:pt x="5" y="34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29"/>
                      <a:pt x="8" y="28"/>
                      <a:pt x="9" y="26"/>
                    </a:cubicBezTo>
                    <a:cubicBezTo>
                      <a:pt x="9" y="25"/>
                      <a:pt x="8" y="25"/>
                      <a:pt x="8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5" name="Freeform 756"/>
              <p:cNvSpPr>
                <a:spLocks/>
              </p:cNvSpPr>
              <p:nvPr/>
            </p:nvSpPr>
            <p:spPr bwMode="auto">
              <a:xfrm>
                <a:off x="649" y="13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6" name="Freeform 757"/>
              <p:cNvSpPr>
                <a:spLocks/>
              </p:cNvSpPr>
              <p:nvPr/>
            </p:nvSpPr>
            <p:spPr bwMode="auto">
              <a:xfrm>
                <a:off x="853" y="1549"/>
                <a:ext cx="16" cy="10"/>
              </a:xfrm>
              <a:custGeom>
                <a:avLst/>
                <a:gdLst>
                  <a:gd name="T0" fmla="*/ 0 w 15"/>
                  <a:gd name="T1" fmla="*/ 1 h 10"/>
                  <a:gd name="T2" fmla="*/ 0 w 15"/>
                  <a:gd name="T3" fmla="*/ 1 h 10"/>
                  <a:gd name="T4" fmla="*/ 1 w 15"/>
                  <a:gd name="T5" fmla="*/ 1 h 10"/>
                  <a:gd name="T6" fmla="*/ 1 w 15"/>
                  <a:gd name="T7" fmla="*/ 2 h 10"/>
                  <a:gd name="T8" fmla="*/ 2 w 15"/>
                  <a:gd name="T9" fmla="*/ 2 h 10"/>
                  <a:gd name="T10" fmla="*/ 2 w 15"/>
                  <a:gd name="T11" fmla="*/ 3 h 10"/>
                  <a:gd name="T12" fmla="*/ 2 w 15"/>
                  <a:gd name="T13" fmla="*/ 3 h 10"/>
                  <a:gd name="T14" fmla="*/ 3 w 15"/>
                  <a:gd name="T15" fmla="*/ 4 h 10"/>
                  <a:gd name="T16" fmla="*/ 3 w 15"/>
                  <a:gd name="T17" fmla="*/ 5 h 10"/>
                  <a:gd name="T18" fmla="*/ 4 w 15"/>
                  <a:gd name="T19" fmla="*/ 6 h 10"/>
                  <a:gd name="T20" fmla="*/ 4 w 15"/>
                  <a:gd name="T21" fmla="*/ 6 h 10"/>
                  <a:gd name="T22" fmla="*/ 7 w 15"/>
                  <a:gd name="T23" fmla="*/ 10 h 10"/>
                  <a:gd name="T24" fmla="*/ 7 w 15"/>
                  <a:gd name="T25" fmla="*/ 10 h 10"/>
                  <a:gd name="T26" fmla="*/ 9 w 15"/>
                  <a:gd name="T27" fmla="*/ 9 h 10"/>
                  <a:gd name="T28" fmla="*/ 9 w 15"/>
                  <a:gd name="T29" fmla="*/ 9 h 10"/>
                  <a:gd name="T30" fmla="*/ 11 w 15"/>
                  <a:gd name="T31" fmla="*/ 9 h 10"/>
                  <a:gd name="T32" fmla="*/ 11 w 15"/>
                  <a:gd name="T33" fmla="*/ 8 h 10"/>
                  <a:gd name="T34" fmla="*/ 13 w 15"/>
                  <a:gd name="T35" fmla="*/ 8 h 10"/>
                  <a:gd name="T36" fmla="*/ 13 w 15"/>
                  <a:gd name="T37" fmla="*/ 7 h 10"/>
                  <a:gd name="T38" fmla="*/ 15 w 15"/>
                  <a:gd name="T39" fmla="*/ 7 h 10"/>
                  <a:gd name="T40" fmla="*/ 15 w 15"/>
                  <a:gd name="T41" fmla="*/ 6 h 10"/>
                  <a:gd name="T42" fmla="*/ 0 w 15"/>
                  <a:gd name="T43" fmla="*/ 0 h 10"/>
                  <a:gd name="T44" fmla="*/ 0 w 15"/>
                  <a:gd name="T4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4"/>
                      <a:pt x="5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7" name="Freeform 758"/>
              <p:cNvSpPr>
                <a:spLocks/>
              </p:cNvSpPr>
              <p:nvPr/>
            </p:nvSpPr>
            <p:spPr bwMode="auto">
              <a:xfrm>
                <a:off x="836" y="1620"/>
                <a:ext cx="40" cy="24"/>
              </a:xfrm>
              <a:custGeom>
                <a:avLst/>
                <a:gdLst>
                  <a:gd name="T0" fmla="*/ 0 w 37"/>
                  <a:gd name="T1" fmla="*/ 22 h 22"/>
                  <a:gd name="T2" fmla="*/ 31 w 37"/>
                  <a:gd name="T3" fmla="*/ 22 h 22"/>
                  <a:gd name="T4" fmla="*/ 32 w 37"/>
                  <a:gd name="T5" fmla="*/ 22 h 22"/>
                  <a:gd name="T6" fmla="*/ 32 w 37"/>
                  <a:gd name="T7" fmla="*/ 21 h 22"/>
                  <a:gd name="T8" fmla="*/ 32 w 37"/>
                  <a:gd name="T9" fmla="*/ 20 h 22"/>
                  <a:gd name="T10" fmla="*/ 32 w 37"/>
                  <a:gd name="T11" fmla="*/ 19 h 22"/>
                  <a:gd name="T12" fmla="*/ 33 w 37"/>
                  <a:gd name="T13" fmla="*/ 19 h 22"/>
                  <a:gd name="T14" fmla="*/ 33 w 37"/>
                  <a:gd name="T15" fmla="*/ 18 h 22"/>
                  <a:gd name="T16" fmla="*/ 33 w 37"/>
                  <a:gd name="T17" fmla="*/ 17 h 22"/>
                  <a:gd name="T18" fmla="*/ 33 w 37"/>
                  <a:gd name="T19" fmla="*/ 16 h 22"/>
                  <a:gd name="T20" fmla="*/ 34 w 37"/>
                  <a:gd name="T21" fmla="*/ 16 h 22"/>
                  <a:gd name="T22" fmla="*/ 35 w 37"/>
                  <a:gd name="T23" fmla="*/ 12 h 22"/>
                  <a:gd name="T24" fmla="*/ 35 w 37"/>
                  <a:gd name="T25" fmla="*/ 12 h 22"/>
                  <a:gd name="T26" fmla="*/ 35 w 37"/>
                  <a:gd name="T27" fmla="*/ 11 h 22"/>
                  <a:gd name="T28" fmla="*/ 35 w 37"/>
                  <a:gd name="T29" fmla="*/ 10 h 22"/>
                  <a:gd name="T30" fmla="*/ 35 w 37"/>
                  <a:gd name="T31" fmla="*/ 10 h 22"/>
                  <a:gd name="T32" fmla="*/ 35 w 37"/>
                  <a:gd name="T33" fmla="*/ 9 h 22"/>
                  <a:gd name="T34" fmla="*/ 36 w 37"/>
                  <a:gd name="T35" fmla="*/ 8 h 22"/>
                  <a:gd name="T36" fmla="*/ 36 w 37"/>
                  <a:gd name="T37" fmla="*/ 7 h 22"/>
                  <a:gd name="T38" fmla="*/ 36 w 37"/>
                  <a:gd name="T39" fmla="*/ 7 h 22"/>
                  <a:gd name="T40" fmla="*/ 36 w 37"/>
                  <a:gd name="T41" fmla="*/ 6 h 22"/>
                  <a:gd name="T42" fmla="*/ 36 w 37"/>
                  <a:gd name="T43" fmla="*/ 5 h 22"/>
                  <a:gd name="T44" fmla="*/ 36 w 37"/>
                  <a:gd name="T45" fmla="*/ 4 h 22"/>
                  <a:gd name="T46" fmla="*/ 36 w 37"/>
                  <a:gd name="T47" fmla="*/ 4 h 22"/>
                  <a:gd name="T48" fmla="*/ 37 w 37"/>
                  <a:gd name="T49" fmla="*/ 2 h 22"/>
                  <a:gd name="T50" fmla="*/ 37 w 37"/>
                  <a:gd name="T51" fmla="*/ 2 h 22"/>
                  <a:gd name="T52" fmla="*/ 37 w 37"/>
                  <a:gd name="T53" fmla="*/ 1 h 22"/>
                  <a:gd name="T54" fmla="*/ 37 w 37"/>
                  <a:gd name="T55" fmla="*/ 1 h 22"/>
                  <a:gd name="T56" fmla="*/ 37 w 37"/>
                  <a:gd name="T57" fmla="*/ 0 h 22"/>
                  <a:gd name="T58" fmla="*/ 0 w 37"/>
                  <a:gd name="T59" fmla="*/ 0 h 22"/>
                  <a:gd name="T60" fmla="*/ 0 w 37"/>
                  <a:gd name="T6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22">
                    <a:moveTo>
                      <a:pt x="0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5"/>
                      <a:pt x="34" y="14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3"/>
                      <a:pt x="36" y="3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8" name="Freeform 759"/>
              <p:cNvSpPr>
                <a:spLocks/>
              </p:cNvSpPr>
              <p:nvPr/>
            </p:nvSpPr>
            <p:spPr bwMode="auto">
              <a:xfrm>
                <a:off x="836" y="1649"/>
                <a:ext cx="32" cy="19"/>
              </a:xfrm>
              <a:custGeom>
                <a:avLst/>
                <a:gdLst>
                  <a:gd name="T0" fmla="*/ 0 w 30"/>
                  <a:gd name="T1" fmla="*/ 15 h 18"/>
                  <a:gd name="T2" fmla="*/ 1 w 30"/>
                  <a:gd name="T3" fmla="*/ 15 h 18"/>
                  <a:gd name="T4" fmla="*/ 2 w 30"/>
                  <a:gd name="T5" fmla="*/ 15 h 18"/>
                  <a:gd name="T6" fmla="*/ 4 w 30"/>
                  <a:gd name="T7" fmla="*/ 15 h 18"/>
                  <a:gd name="T8" fmla="*/ 5 w 30"/>
                  <a:gd name="T9" fmla="*/ 15 h 18"/>
                  <a:gd name="T10" fmla="*/ 6 w 30"/>
                  <a:gd name="T11" fmla="*/ 16 h 18"/>
                  <a:gd name="T12" fmla="*/ 7 w 30"/>
                  <a:gd name="T13" fmla="*/ 16 h 18"/>
                  <a:gd name="T14" fmla="*/ 9 w 30"/>
                  <a:gd name="T15" fmla="*/ 16 h 18"/>
                  <a:gd name="T16" fmla="*/ 10 w 30"/>
                  <a:gd name="T17" fmla="*/ 16 h 18"/>
                  <a:gd name="T18" fmla="*/ 13 w 30"/>
                  <a:gd name="T19" fmla="*/ 17 h 18"/>
                  <a:gd name="T20" fmla="*/ 13 w 30"/>
                  <a:gd name="T21" fmla="*/ 17 h 18"/>
                  <a:gd name="T22" fmla="*/ 16 w 30"/>
                  <a:gd name="T23" fmla="*/ 17 h 18"/>
                  <a:gd name="T24" fmla="*/ 16 w 30"/>
                  <a:gd name="T25" fmla="*/ 17 h 18"/>
                  <a:gd name="T26" fmla="*/ 18 w 30"/>
                  <a:gd name="T27" fmla="*/ 18 h 18"/>
                  <a:gd name="T28" fmla="*/ 19 w 30"/>
                  <a:gd name="T29" fmla="*/ 18 h 18"/>
                  <a:gd name="T30" fmla="*/ 20 w 30"/>
                  <a:gd name="T31" fmla="*/ 18 h 18"/>
                  <a:gd name="T32" fmla="*/ 21 w 30"/>
                  <a:gd name="T33" fmla="*/ 17 h 18"/>
                  <a:gd name="T34" fmla="*/ 21 w 30"/>
                  <a:gd name="T35" fmla="*/ 16 h 18"/>
                  <a:gd name="T36" fmla="*/ 22 w 30"/>
                  <a:gd name="T37" fmla="*/ 15 h 18"/>
                  <a:gd name="T38" fmla="*/ 23 w 30"/>
                  <a:gd name="T39" fmla="*/ 14 h 18"/>
                  <a:gd name="T40" fmla="*/ 24 w 30"/>
                  <a:gd name="T41" fmla="*/ 11 h 18"/>
                  <a:gd name="T42" fmla="*/ 25 w 30"/>
                  <a:gd name="T43" fmla="*/ 10 h 18"/>
                  <a:gd name="T44" fmla="*/ 26 w 30"/>
                  <a:gd name="T45" fmla="*/ 9 h 18"/>
                  <a:gd name="T46" fmla="*/ 26 w 30"/>
                  <a:gd name="T47" fmla="*/ 8 h 18"/>
                  <a:gd name="T48" fmla="*/ 27 w 30"/>
                  <a:gd name="T49" fmla="*/ 6 h 18"/>
                  <a:gd name="T50" fmla="*/ 28 w 30"/>
                  <a:gd name="T51" fmla="*/ 5 h 18"/>
                  <a:gd name="T52" fmla="*/ 28 w 30"/>
                  <a:gd name="T53" fmla="*/ 3 h 18"/>
                  <a:gd name="T54" fmla="*/ 29 w 30"/>
                  <a:gd name="T55" fmla="*/ 2 h 18"/>
                  <a:gd name="T56" fmla="*/ 30 w 30"/>
                  <a:gd name="T57" fmla="*/ 0 h 18"/>
                  <a:gd name="T58" fmla="*/ 0 w 30"/>
                  <a:gd name="T59" fmla="*/ 0 h 18"/>
                  <a:gd name="T60" fmla="*/ 0 w 30"/>
                  <a:gd name="T6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18">
                    <a:moveTo>
                      <a:pt x="0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4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2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5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7"/>
                      <a:pt x="18" y="17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3"/>
                      <a:pt x="24" y="12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4"/>
                      <a:pt x="28" y="4"/>
                      <a:pt x="28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9" name="Freeform 760"/>
              <p:cNvSpPr>
                <a:spLocks/>
              </p:cNvSpPr>
              <p:nvPr/>
            </p:nvSpPr>
            <p:spPr bwMode="auto">
              <a:xfrm>
                <a:off x="875" y="1590"/>
                <a:ext cx="29" cy="26"/>
              </a:xfrm>
              <a:custGeom>
                <a:avLst/>
                <a:gdLst>
                  <a:gd name="T0" fmla="*/ 0 w 27"/>
                  <a:gd name="T1" fmla="*/ 0 h 24"/>
                  <a:gd name="T2" fmla="*/ 0 w 27"/>
                  <a:gd name="T3" fmla="*/ 0 h 24"/>
                  <a:gd name="T4" fmla="*/ 1 w 27"/>
                  <a:gd name="T5" fmla="*/ 1 h 24"/>
                  <a:gd name="T6" fmla="*/ 1 w 27"/>
                  <a:gd name="T7" fmla="*/ 1 h 24"/>
                  <a:gd name="T8" fmla="*/ 1 w 27"/>
                  <a:gd name="T9" fmla="*/ 2 h 24"/>
                  <a:gd name="T10" fmla="*/ 1 w 27"/>
                  <a:gd name="T11" fmla="*/ 3 h 24"/>
                  <a:gd name="T12" fmla="*/ 2 w 27"/>
                  <a:gd name="T13" fmla="*/ 4 h 24"/>
                  <a:gd name="T14" fmla="*/ 2 w 27"/>
                  <a:gd name="T15" fmla="*/ 5 h 24"/>
                  <a:gd name="T16" fmla="*/ 2 w 27"/>
                  <a:gd name="T17" fmla="*/ 6 h 24"/>
                  <a:gd name="T18" fmla="*/ 2 w 27"/>
                  <a:gd name="T19" fmla="*/ 6 h 24"/>
                  <a:gd name="T20" fmla="*/ 3 w 27"/>
                  <a:gd name="T21" fmla="*/ 7 h 24"/>
                  <a:gd name="T22" fmla="*/ 3 w 27"/>
                  <a:gd name="T23" fmla="*/ 9 h 24"/>
                  <a:gd name="T24" fmla="*/ 3 w 27"/>
                  <a:gd name="T25" fmla="*/ 9 h 24"/>
                  <a:gd name="T26" fmla="*/ 3 w 27"/>
                  <a:gd name="T27" fmla="*/ 10 h 24"/>
                  <a:gd name="T28" fmla="*/ 3 w 27"/>
                  <a:gd name="T29" fmla="*/ 11 h 24"/>
                  <a:gd name="T30" fmla="*/ 4 w 27"/>
                  <a:gd name="T31" fmla="*/ 12 h 24"/>
                  <a:gd name="T32" fmla="*/ 4 w 27"/>
                  <a:gd name="T33" fmla="*/ 13 h 24"/>
                  <a:gd name="T34" fmla="*/ 4 w 27"/>
                  <a:gd name="T35" fmla="*/ 13 h 24"/>
                  <a:gd name="T36" fmla="*/ 4 w 27"/>
                  <a:gd name="T37" fmla="*/ 14 h 24"/>
                  <a:gd name="T38" fmla="*/ 4 w 27"/>
                  <a:gd name="T39" fmla="*/ 15 h 24"/>
                  <a:gd name="T40" fmla="*/ 4 w 27"/>
                  <a:gd name="T41" fmla="*/ 16 h 24"/>
                  <a:gd name="T42" fmla="*/ 4 w 27"/>
                  <a:gd name="T43" fmla="*/ 17 h 24"/>
                  <a:gd name="T44" fmla="*/ 4 w 27"/>
                  <a:gd name="T45" fmla="*/ 17 h 24"/>
                  <a:gd name="T46" fmla="*/ 5 w 27"/>
                  <a:gd name="T47" fmla="*/ 18 h 24"/>
                  <a:gd name="T48" fmla="*/ 5 w 27"/>
                  <a:gd name="T49" fmla="*/ 19 h 24"/>
                  <a:gd name="T50" fmla="*/ 5 w 27"/>
                  <a:gd name="T51" fmla="*/ 20 h 24"/>
                  <a:gd name="T52" fmla="*/ 5 w 27"/>
                  <a:gd name="T53" fmla="*/ 21 h 24"/>
                  <a:gd name="T54" fmla="*/ 5 w 27"/>
                  <a:gd name="T55" fmla="*/ 21 h 24"/>
                  <a:gd name="T56" fmla="*/ 5 w 27"/>
                  <a:gd name="T57" fmla="*/ 22 h 24"/>
                  <a:gd name="T58" fmla="*/ 5 w 27"/>
                  <a:gd name="T59" fmla="*/ 23 h 24"/>
                  <a:gd name="T60" fmla="*/ 5 w 27"/>
                  <a:gd name="T61" fmla="*/ 24 h 24"/>
                  <a:gd name="T62" fmla="*/ 27 w 27"/>
                  <a:gd name="T63" fmla="*/ 24 h 24"/>
                  <a:gd name="T64" fmla="*/ 22 w 27"/>
                  <a:gd name="T65" fmla="*/ 0 h 24"/>
                  <a:gd name="T66" fmla="*/ 0 w 27"/>
                  <a:gd name="T6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2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4"/>
                      <a:pt x="5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16"/>
                      <a:pt x="25" y="8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0" name="Freeform 761"/>
              <p:cNvSpPr>
                <a:spLocks/>
              </p:cNvSpPr>
              <p:nvPr/>
            </p:nvSpPr>
            <p:spPr bwMode="auto">
              <a:xfrm>
                <a:off x="863" y="1558"/>
                <a:ext cx="35" cy="28"/>
              </a:xfrm>
              <a:custGeom>
                <a:avLst/>
                <a:gdLst>
                  <a:gd name="T0" fmla="*/ 10 w 32"/>
                  <a:gd name="T1" fmla="*/ 0 h 25"/>
                  <a:gd name="T2" fmla="*/ 10 w 32"/>
                  <a:gd name="T3" fmla="*/ 0 h 25"/>
                  <a:gd name="T4" fmla="*/ 8 w 32"/>
                  <a:gd name="T5" fmla="*/ 1 h 25"/>
                  <a:gd name="T6" fmla="*/ 7 w 32"/>
                  <a:gd name="T7" fmla="*/ 1 h 25"/>
                  <a:gd name="T8" fmla="*/ 5 w 32"/>
                  <a:gd name="T9" fmla="*/ 2 h 25"/>
                  <a:gd name="T10" fmla="*/ 5 w 32"/>
                  <a:gd name="T11" fmla="*/ 3 h 25"/>
                  <a:gd name="T12" fmla="*/ 2 w 32"/>
                  <a:gd name="T13" fmla="*/ 3 h 25"/>
                  <a:gd name="T14" fmla="*/ 2 w 32"/>
                  <a:gd name="T15" fmla="*/ 4 h 25"/>
                  <a:gd name="T16" fmla="*/ 0 w 32"/>
                  <a:gd name="T17" fmla="*/ 4 h 25"/>
                  <a:gd name="T18" fmla="*/ 0 w 32"/>
                  <a:gd name="T19" fmla="*/ 4 h 25"/>
                  <a:gd name="T20" fmla="*/ 0 w 32"/>
                  <a:gd name="T21" fmla="*/ 4 h 25"/>
                  <a:gd name="T22" fmla="*/ 0 w 32"/>
                  <a:gd name="T23" fmla="*/ 4 h 25"/>
                  <a:gd name="T24" fmla="*/ 0 w 32"/>
                  <a:gd name="T25" fmla="*/ 5 h 25"/>
                  <a:gd name="T26" fmla="*/ 1 w 32"/>
                  <a:gd name="T27" fmla="*/ 6 h 25"/>
                  <a:gd name="T28" fmla="*/ 2 w 32"/>
                  <a:gd name="T29" fmla="*/ 8 h 25"/>
                  <a:gd name="T30" fmla="*/ 2 w 32"/>
                  <a:gd name="T31" fmla="*/ 9 h 25"/>
                  <a:gd name="T32" fmla="*/ 3 w 32"/>
                  <a:gd name="T33" fmla="*/ 11 h 25"/>
                  <a:gd name="T34" fmla="*/ 4 w 32"/>
                  <a:gd name="T35" fmla="*/ 12 h 25"/>
                  <a:gd name="T36" fmla="*/ 5 w 32"/>
                  <a:gd name="T37" fmla="*/ 14 h 25"/>
                  <a:gd name="T38" fmla="*/ 5 w 32"/>
                  <a:gd name="T39" fmla="*/ 15 h 25"/>
                  <a:gd name="T40" fmla="*/ 8 w 32"/>
                  <a:gd name="T41" fmla="*/ 20 h 25"/>
                  <a:gd name="T42" fmla="*/ 8 w 32"/>
                  <a:gd name="T43" fmla="*/ 21 h 25"/>
                  <a:gd name="T44" fmla="*/ 9 w 32"/>
                  <a:gd name="T45" fmla="*/ 23 h 25"/>
                  <a:gd name="T46" fmla="*/ 9 w 32"/>
                  <a:gd name="T47" fmla="*/ 24 h 25"/>
                  <a:gd name="T48" fmla="*/ 10 w 32"/>
                  <a:gd name="T49" fmla="*/ 25 h 25"/>
                  <a:gd name="T50" fmla="*/ 10 w 32"/>
                  <a:gd name="T51" fmla="*/ 25 h 25"/>
                  <a:gd name="T52" fmla="*/ 32 w 32"/>
                  <a:gd name="T53" fmla="*/ 25 h 25"/>
                  <a:gd name="T54" fmla="*/ 10 w 32"/>
                  <a:gd name="T5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5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6"/>
                      <a:pt x="7" y="18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4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27" y="15"/>
                      <a:pt x="19" y="6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1" name="Freeform 762"/>
              <p:cNvSpPr>
                <a:spLocks/>
              </p:cNvSpPr>
              <p:nvPr/>
            </p:nvSpPr>
            <p:spPr bwMode="auto">
              <a:xfrm>
                <a:off x="863" y="156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2" name="Freeform 763"/>
              <p:cNvSpPr>
                <a:spLocks/>
              </p:cNvSpPr>
              <p:nvPr/>
            </p:nvSpPr>
            <p:spPr bwMode="auto">
              <a:xfrm>
                <a:off x="872" y="155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3" name="Freeform 764"/>
              <p:cNvSpPr>
                <a:spLocks/>
              </p:cNvSpPr>
              <p:nvPr/>
            </p:nvSpPr>
            <p:spPr bwMode="auto">
              <a:xfrm>
                <a:off x="865" y="1562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4" name="Freeform 765"/>
              <p:cNvSpPr>
                <a:spLocks/>
              </p:cNvSpPr>
              <p:nvPr/>
            </p:nvSpPr>
            <p:spPr bwMode="auto">
              <a:xfrm>
                <a:off x="868" y="1559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5" name="Freeform 766"/>
              <p:cNvSpPr>
                <a:spLocks/>
              </p:cNvSpPr>
              <p:nvPr/>
            </p:nvSpPr>
            <p:spPr bwMode="auto">
              <a:xfrm>
                <a:off x="836" y="1546"/>
                <a:ext cx="20" cy="19"/>
              </a:xfrm>
              <a:custGeom>
                <a:avLst/>
                <a:gdLst>
                  <a:gd name="T0" fmla="*/ 18 w 19"/>
                  <a:gd name="T1" fmla="*/ 13 h 17"/>
                  <a:gd name="T2" fmla="*/ 18 w 19"/>
                  <a:gd name="T3" fmla="*/ 12 h 17"/>
                  <a:gd name="T4" fmla="*/ 18 w 19"/>
                  <a:gd name="T5" fmla="*/ 11 h 17"/>
                  <a:gd name="T6" fmla="*/ 15 w 19"/>
                  <a:gd name="T7" fmla="*/ 8 h 17"/>
                  <a:gd name="T8" fmla="*/ 15 w 19"/>
                  <a:gd name="T9" fmla="*/ 8 h 17"/>
                  <a:gd name="T10" fmla="*/ 15 w 19"/>
                  <a:gd name="T11" fmla="*/ 7 h 17"/>
                  <a:gd name="T12" fmla="*/ 15 w 19"/>
                  <a:gd name="T13" fmla="*/ 7 h 17"/>
                  <a:gd name="T14" fmla="*/ 14 w 19"/>
                  <a:gd name="T15" fmla="*/ 6 h 17"/>
                  <a:gd name="T16" fmla="*/ 14 w 19"/>
                  <a:gd name="T17" fmla="*/ 6 h 17"/>
                  <a:gd name="T18" fmla="*/ 13 w 19"/>
                  <a:gd name="T19" fmla="*/ 5 h 17"/>
                  <a:gd name="T20" fmla="*/ 13 w 19"/>
                  <a:gd name="T21" fmla="*/ 5 h 17"/>
                  <a:gd name="T22" fmla="*/ 13 w 19"/>
                  <a:gd name="T23" fmla="*/ 4 h 17"/>
                  <a:gd name="T24" fmla="*/ 12 w 19"/>
                  <a:gd name="T25" fmla="*/ 4 h 17"/>
                  <a:gd name="T26" fmla="*/ 12 w 19"/>
                  <a:gd name="T27" fmla="*/ 3 h 17"/>
                  <a:gd name="T28" fmla="*/ 12 w 19"/>
                  <a:gd name="T29" fmla="*/ 3 h 17"/>
                  <a:gd name="T30" fmla="*/ 11 w 19"/>
                  <a:gd name="T31" fmla="*/ 3 h 17"/>
                  <a:gd name="T32" fmla="*/ 11 w 19"/>
                  <a:gd name="T33" fmla="*/ 2 h 17"/>
                  <a:gd name="T34" fmla="*/ 11 w 19"/>
                  <a:gd name="T35" fmla="*/ 2 h 17"/>
                  <a:gd name="T36" fmla="*/ 10 w 19"/>
                  <a:gd name="T37" fmla="*/ 1 h 17"/>
                  <a:gd name="T38" fmla="*/ 0 w 19"/>
                  <a:gd name="T39" fmla="*/ 0 h 17"/>
                  <a:gd name="T40" fmla="*/ 0 w 19"/>
                  <a:gd name="T41" fmla="*/ 17 h 17"/>
                  <a:gd name="T42" fmla="*/ 1 w 19"/>
                  <a:gd name="T43" fmla="*/ 17 h 17"/>
                  <a:gd name="T44" fmla="*/ 3 w 19"/>
                  <a:gd name="T45" fmla="*/ 17 h 17"/>
                  <a:gd name="T46" fmla="*/ 3 w 19"/>
                  <a:gd name="T47" fmla="*/ 17 h 17"/>
                  <a:gd name="T48" fmla="*/ 5 w 19"/>
                  <a:gd name="T49" fmla="*/ 17 h 17"/>
                  <a:gd name="T50" fmla="*/ 5 w 19"/>
                  <a:gd name="T51" fmla="*/ 16 h 17"/>
                  <a:gd name="T52" fmla="*/ 7 w 19"/>
                  <a:gd name="T53" fmla="*/ 16 h 17"/>
                  <a:gd name="T54" fmla="*/ 7 w 19"/>
                  <a:gd name="T55" fmla="*/ 16 h 17"/>
                  <a:gd name="T56" fmla="*/ 9 w 19"/>
                  <a:gd name="T57" fmla="*/ 16 h 17"/>
                  <a:gd name="T58" fmla="*/ 9 w 19"/>
                  <a:gd name="T59" fmla="*/ 16 h 17"/>
                  <a:gd name="T60" fmla="*/ 11 w 19"/>
                  <a:gd name="T61" fmla="*/ 15 h 17"/>
                  <a:gd name="T62" fmla="*/ 12 w 19"/>
                  <a:gd name="T63" fmla="*/ 15 h 17"/>
                  <a:gd name="T64" fmla="*/ 14 w 19"/>
                  <a:gd name="T65" fmla="*/ 15 h 17"/>
                  <a:gd name="T66" fmla="*/ 14 w 19"/>
                  <a:gd name="T67" fmla="*/ 15 h 17"/>
                  <a:gd name="T68" fmla="*/ 16 w 19"/>
                  <a:gd name="T69" fmla="*/ 14 h 17"/>
                  <a:gd name="T70" fmla="*/ 17 w 19"/>
                  <a:gd name="T71" fmla="*/ 14 h 17"/>
                  <a:gd name="T72" fmla="*/ 19 w 19"/>
                  <a:gd name="T73" fmla="*/ 13 h 17"/>
                  <a:gd name="T74" fmla="*/ 19 w 19"/>
                  <a:gd name="T75" fmla="*/ 13 h 17"/>
                  <a:gd name="T76" fmla="*/ 19 w 19"/>
                  <a:gd name="T77" fmla="*/ 13 h 17"/>
                  <a:gd name="T78" fmla="*/ 18 w 19"/>
                  <a:gd name="T7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17">
                    <a:moveTo>
                      <a:pt x="18" y="13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6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7" y="0"/>
                      <a:pt x="4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6"/>
                      <a:pt x="11" y="16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6" y="14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8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lnTo>
                      <a:pt x="1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6" name="Freeform 767"/>
              <p:cNvSpPr>
                <a:spLocks/>
              </p:cNvSpPr>
              <p:nvPr/>
            </p:nvSpPr>
            <p:spPr bwMode="auto">
              <a:xfrm>
                <a:off x="848" y="1550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7" name="Freeform 768"/>
              <p:cNvSpPr>
                <a:spLocks/>
              </p:cNvSpPr>
              <p:nvPr/>
            </p:nvSpPr>
            <p:spPr bwMode="auto">
              <a:xfrm>
                <a:off x="848" y="15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8" name="Freeform 769"/>
              <p:cNvSpPr>
                <a:spLocks/>
              </p:cNvSpPr>
              <p:nvPr/>
            </p:nvSpPr>
            <p:spPr bwMode="auto">
              <a:xfrm>
                <a:off x="852" y="155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9" name="Freeform 770"/>
              <p:cNvSpPr>
                <a:spLocks/>
              </p:cNvSpPr>
              <p:nvPr/>
            </p:nvSpPr>
            <p:spPr bwMode="auto">
              <a:xfrm>
                <a:off x="852" y="155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0" name="Freeform 771"/>
              <p:cNvSpPr>
                <a:spLocks/>
              </p:cNvSpPr>
              <p:nvPr/>
            </p:nvSpPr>
            <p:spPr bwMode="auto">
              <a:xfrm>
                <a:off x="850" y="15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1" name="Freeform 772"/>
              <p:cNvSpPr>
                <a:spLocks/>
              </p:cNvSpPr>
              <p:nvPr/>
            </p:nvSpPr>
            <p:spPr bwMode="auto">
              <a:xfrm>
                <a:off x="855" y="15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2" name="Freeform 773"/>
              <p:cNvSpPr>
                <a:spLocks/>
              </p:cNvSpPr>
              <p:nvPr/>
            </p:nvSpPr>
            <p:spPr bwMode="auto">
              <a:xfrm>
                <a:off x="851" y="155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3" name="Rectangle 774"/>
              <p:cNvSpPr>
                <a:spLocks noChangeArrowheads="1"/>
              </p:cNvSpPr>
              <p:nvPr/>
            </p:nvSpPr>
            <p:spPr bwMode="auto">
              <a:xfrm>
                <a:off x="856" y="1560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4" name="Freeform 775"/>
              <p:cNvSpPr>
                <a:spLocks/>
              </p:cNvSpPr>
              <p:nvPr/>
            </p:nvSpPr>
            <p:spPr bwMode="auto">
              <a:xfrm>
                <a:off x="850" y="155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5" name="Freeform 776"/>
              <p:cNvSpPr>
                <a:spLocks/>
              </p:cNvSpPr>
              <p:nvPr/>
            </p:nvSpPr>
            <p:spPr bwMode="auto">
              <a:xfrm>
                <a:off x="849" y="155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6" name="Freeform 777"/>
              <p:cNvSpPr>
                <a:spLocks/>
              </p:cNvSpPr>
              <p:nvPr/>
            </p:nvSpPr>
            <p:spPr bwMode="auto">
              <a:xfrm>
                <a:off x="799" y="1565"/>
                <a:ext cx="32" cy="21"/>
              </a:xfrm>
              <a:custGeom>
                <a:avLst/>
                <a:gdLst>
                  <a:gd name="T0" fmla="*/ 28 w 30"/>
                  <a:gd name="T1" fmla="*/ 4 h 19"/>
                  <a:gd name="T2" fmla="*/ 26 w 30"/>
                  <a:gd name="T3" fmla="*/ 4 h 19"/>
                  <a:gd name="T4" fmla="*/ 25 w 30"/>
                  <a:gd name="T5" fmla="*/ 4 h 19"/>
                  <a:gd name="T6" fmla="*/ 23 w 30"/>
                  <a:gd name="T7" fmla="*/ 3 h 19"/>
                  <a:gd name="T8" fmla="*/ 22 w 30"/>
                  <a:gd name="T9" fmla="*/ 3 h 19"/>
                  <a:gd name="T10" fmla="*/ 20 w 30"/>
                  <a:gd name="T11" fmla="*/ 3 h 19"/>
                  <a:gd name="T12" fmla="*/ 20 w 30"/>
                  <a:gd name="T13" fmla="*/ 3 h 19"/>
                  <a:gd name="T14" fmla="*/ 18 w 30"/>
                  <a:gd name="T15" fmla="*/ 2 h 19"/>
                  <a:gd name="T16" fmla="*/ 17 w 30"/>
                  <a:gd name="T17" fmla="*/ 2 h 19"/>
                  <a:gd name="T18" fmla="*/ 15 w 30"/>
                  <a:gd name="T19" fmla="*/ 2 h 19"/>
                  <a:gd name="T20" fmla="*/ 14 w 30"/>
                  <a:gd name="T21" fmla="*/ 1 h 19"/>
                  <a:gd name="T22" fmla="*/ 12 w 30"/>
                  <a:gd name="T23" fmla="*/ 1 h 19"/>
                  <a:gd name="T24" fmla="*/ 11 w 30"/>
                  <a:gd name="T25" fmla="*/ 0 h 19"/>
                  <a:gd name="T26" fmla="*/ 9 w 30"/>
                  <a:gd name="T27" fmla="*/ 0 h 19"/>
                  <a:gd name="T28" fmla="*/ 9 w 30"/>
                  <a:gd name="T29" fmla="*/ 0 h 19"/>
                  <a:gd name="T30" fmla="*/ 8 w 30"/>
                  <a:gd name="T31" fmla="*/ 0 h 19"/>
                  <a:gd name="T32" fmla="*/ 8 w 30"/>
                  <a:gd name="T33" fmla="*/ 2 h 19"/>
                  <a:gd name="T34" fmla="*/ 7 w 30"/>
                  <a:gd name="T35" fmla="*/ 3 h 19"/>
                  <a:gd name="T36" fmla="*/ 6 w 30"/>
                  <a:gd name="T37" fmla="*/ 4 h 19"/>
                  <a:gd name="T38" fmla="*/ 5 w 30"/>
                  <a:gd name="T39" fmla="*/ 7 h 19"/>
                  <a:gd name="T40" fmla="*/ 4 w 30"/>
                  <a:gd name="T41" fmla="*/ 7 h 19"/>
                  <a:gd name="T42" fmla="*/ 3 w 30"/>
                  <a:gd name="T43" fmla="*/ 10 h 19"/>
                  <a:gd name="T44" fmla="*/ 3 w 30"/>
                  <a:gd name="T45" fmla="*/ 10 h 19"/>
                  <a:gd name="T46" fmla="*/ 2 w 30"/>
                  <a:gd name="T47" fmla="*/ 12 h 19"/>
                  <a:gd name="T48" fmla="*/ 2 w 30"/>
                  <a:gd name="T49" fmla="*/ 13 h 19"/>
                  <a:gd name="T50" fmla="*/ 1 w 30"/>
                  <a:gd name="T51" fmla="*/ 15 h 19"/>
                  <a:gd name="T52" fmla="*/ 1 w 30"/>
                  <a:gd name="T53" fmla="*/ 16 h 19"/>
                  <a:gd name="T54" fmla="*/ 0 w 30"/>
                  <a:gd name="T55" fmla="*/ 18 h 19"/>
                  <a:gd name="T56" fmla="*/ 0 w 30"/>
                  <a:gd name="T57" fmla="*/ 19 h 19"/>
                  <a:gd name="T58" fmla="*/ 0 w 30"/>
                  <a:gd name="T59" fmla="*/ 19 h 19"/>
                  <a:gd name="T60" fmla="*/ 30 w 30"/>
                  <a:gd name="T61" fmla="*/ 19 h 19"/>
                  <a:gd name="T62" fmla="*/ 30 w 30"/>
                  <a:gd name="T63" fmla="*/ 4 h 19"/>
                  <a:gd name="T64" fmla="*/ 30 w 30"/>
                  <a:gd name="T65" fmla="*/ 4 h 19"/>
                  <a:gd name="T66" fmla="*/ 28 w 30"/>
                  <a:gd name="T6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19">
                    <a:moveTo>
                      <a:pt x="28" y="4"/>
                    </a:moveTo>
                    <a:cubicBezTo>
                      <a:pt x="27" y="4"/>
                      <a:pt x="26" y="4"/>
                      <a:pt x="26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3"/>
                      <a:pt x="24" y="3"/>
                      <a:pt x="23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29" y="4"/>
                      <a:pt x="2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7" name="Freeform 778"/>
              <p:cNvSpPr>
                <a:spLocks/>
              </p:cNvSpPr>
              <p:nvPr/>
            </p:nvSpPr>
            <p:spPr bwMode="auto">
              <a:xfrm>
                <a:off x="799" y="1649"/>
                <a:ext cx="32" cy="19"/>
              </a:xfrm>
              <a:custGeom>
                <a:avLst/>
                <a:gdLst>
                  <a:gd name="T0" fmla="*/ 0 w 30"/>
                  <a:gd name="T1" fmla="*/ 0 h 18"/>
                  <a:gd name="T2" fmla="*/ 0 w 30"/>
                  <a:gd name="T3" fmla="*/ 1 h 18"/>
                  <a:gd name="T4" fmla="*/ 1 w 30"/>
                  <a:gd name="T5" fmla="*/ 3 h 18"/>
                  <a:gd name="T6" fmla="*/ 1 w 30"/>
                  <a:gd name="T7" fmla="*/ 4 h 18"/>
                  <a:gd name="T8" fmla="*/ 2 w 30"/>
                  <a:gd name="T9" fmla="*/ 5 h 18"/>
                  <a:gd name="T10" fmla="*/ 2 w 30"/>
                  <a:gd name="T11" fmla="*/ 6 h 18"/>
                  <a:gd name="T12" fmla="*/ 3 w 30"/>
                  <a:gd name="T13" fmla="*/ 8 h 18"/>
                  <a:gd name="T14" fmla="*/ 4 w 30"/>
                  <a:gd name="T15" fmla="*/ 9 h 18"/>
                  <a:gd name="T16" fmla="*/ 4 w 30"/>
                  <a:gd name="T17" fmla="*/ 11 h 18"/>
                  <a:gd name="T18" fmla="*/ 5 w 30"/>
                  <a:gd name="T19" fmla="*/ 11 h 18"/>
                  <a:gd name="T20" fmla="*/ 6 w 30"/>
                  <a:gd name="T21" fmla="*/ 14 h 18"/>
                  <a:gd name="T22" fmla="*/ 7 w 30"/>
                  <a:gd name="T23" fmla="*/ 15 h 18"/>
                  <a:gd name="T24" fmla="*/ 7 w 30"/>
                  <a:gd name="T25" fmla="*/ 16 h 18"/>
                  <a:gd name="T26" fmla="*/ 8 w 30"/>
                  <a:gd name="T27" fmla="*/ 17 h 18"/>
                  <a:gd name="T28" fmla="*/ 9 w 30"/>
                  <a:gd name="T29" fmla="*/ 18 h 18"/>
                  <a:gd name="T30" fmla="*/ 10 w 30"/>
                  <a:gd name="T31" fmla="*/ 18 h 18"/>
                  <a:gd name="T32" fmla="*/ 11 w 30"/>
                  <a:gd name="T33" fmla="*/ 18 h 18"/>
                  <a:gd name="T34" fmla="*/ 13 w 30"/>
                  <a:gd name="T35" fmla="*/ 17 h 18"/>
                  <a:gd name="T36" fmla="*/ 14 w 30"/>
                  <a:gd name="T37" fmla="*/ 17 h 18"/>
                  <a:gd name="T38" fmla="*/ 16 w 30"/>
                  <a:gd name="T39" fmla="*/ 17 h 18"/>
                  <a:gd name="T40" fmla="*/ 16 w 30"/>
                  <a:gd name="T41" fmla="*/ 16 h 18"/>
                  <a:gd name="T42" fmla="*/ 19 w 30"/>
                  <a:gd name="T43" fmla="*/ 16 h 18"/>
                  <a:gd name="T44" fmla="*/ 19 w 30"/>
                  <a:gd name="T45" fmla="*/ 16 h 18"/>
                  <a:gd name="T46" fmla="*/ 22 w 30"/>
                  <a:gd name="T47" fmla="*/ 16 h 18"/>
                  <a:gd name="T48" fmla="*/ 23 w 30"/>
                  <a:gd name="T49" fmla="*/ 16 h 18"/>
                  <a:gd name="T50" fmla="*/ 25 w 30"/>
                  <a:gd name="T51" fmla="*/ 15 h 18"/>
                  <a:gd name="T52" fmla="*/ 27 w 30"/>
                  <a:gd name="T53" fmla="*/ 15 h 18"/>
                  <a:gd name="T54" fmla="*/ 28 w 30"/>
                  <a:gd name="T55" fmla="*/ 15 h 18"/>
                  <a:gd name="T56" fmla="*/ 30 w 30"/>
                  <a:gd name="T57" fmla="*/ 15 h 18"/>
                  <a:gd name="T58" fmla="*/ 30 w 30"/>
                  <a:gd name="T59" fmla="*/ 15 h 18"/>
                  <a:gd name="T60" fmla="*/ 30 w 30"/>
                  <a:gd name="T61" fmla="*/ 0 h 18"/>
                  <a:gd name="T62" fmla="*/ 0 w 30"/>
                  <a:gd name="T6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3"/>
                      <a:pt x="6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2" y="17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5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8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1" y="16"/>
                      <a:pt x="22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26" y="15"/>
                      <a:pt x="26" y="15"/>
                      <a:pt x="27" y="15"/>
                    </a:cubicBezTo>
                    <a:cubicBezTo>
                      <a:pt x="27" y="15"/>
                      <a:pt x="28" y="15"/>
                      <a:pt x="28" y="15"/>
                    </a:cubicBezTo>
                    <a:cubicBezTo>
                      <a:pt x="29" y="15"/>
                      <a:pt x="29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8" name="Freeform 779"/>
              <p:cNvSpPr>
                <a:spLocks/>
              </p:cNvSpPr>
              <p:nvPr/>
            </p:nvSpPr>
            <p:spPr bwMode="auto">
              <a:xfrm>
                <a:off x="836" y="1565"/>
                <a:ext cx="33" cy="21"/>
              </a:xfrm>
              <a:custGeom>
                <a:avLst/>
                <a:gdLst>
                  <a:gd name="T0" fmla="*/ 30 w 31"/>
                  <a:gd name="T1" fmla="*/ 16 h 19"/>
                  <a:gd name="T2" fmla="*/ 29 w 31"/>
                  <a:gd name="T3" fmla="*/ 15 h 19"/>
                  <a:gd name="T4" fmla="*/ 28 w 31"/>
                  <a:gd name="T5" fmla="*/ 14 h 19"/>
                  <a:gd name="T6" fmla="*/ 28 w 31"/>
                  <a:gd name="T7" fmla="*/ 13 h 19"/>
                  <a:gd name="T8" fmla="*/ 27 w 31"/>
                  <a:gd name="T9" fmla="*/ 11 h 19"/>
                  <a:gd name="T10" fmla="*/ 27 w 31"/>
                  <a:gd name="T11" fmla="*/ 10 h 19"/>
                  <a:gd name="T12" fmla="*/ 26 w 31"/>
                  <a:gd name="T13" fmla="*/ 8 h 19"/>
                  <a:gd name="T14" fmla="*/ 25 w 31"/>
                  <a:gd name="T15" fmla="*/ 7 h 19"/>
                  <a:gd name="T16" fmla="*/ 24 w 31"/>
                  <a:gd name="T17" fmla="*/ 5 h 19"/>
                  <a:gd name="T18" fmla="*/ 23 w 31"/>
                  <a:gd name="T19" fmla="*/ 4 h 19"/>
                  <a:gd name="T20" fmla="*/ 22 w 31"/>
                  <a:gd name="T21" fmla="*/ 2 h 19"/>
                  <a:gd name="T22" fmla="*/ 21 w 31"/>
                  <a:gd name="T23" fmla="*/ 1 h 19"/>
                  <a:gd name="T24" fmla="*/ 21 w 31"/>
                  <a:gd name="T25" fmla="*/ 0 h 19"/>
                  <a:gd name="T26" fmla="*/ 21 w 31"/>
                  <a:gd name="T27" fmla="*/ 0 h 19"/>
                  <a:gd name="T28" fmla="*/ 19 w 31"/>
                  <a:gd name="T29" fmla="*/ 1 h 19"/>
                  <a:gd name="T30" fmla="*/ 18 w 31"/>
                  <a:gd name="T31" fmla="*/ 1 h 19"/>
                  <a:gd name="T32" fmla="*/ 16 w 31"/>
                  <a:gd name="T33" fmla="*/ 1 h 19"/>
                  <a:gd name="T34" fmla="*/ 15 w 31"/>
                  <a:gd name="T35" fmla="*/ 2 h 19"/>
                  <a:gd name="T36" fmla="*/ 13 w 31"/>
                  <a:gd name="T37" fmla="*/ 2 h 19"/>
                  <a:gd name="T38" fmla="*/ 13 w 31"/>
                  <a:gd name="T39" fmla="*/ 2 h 19"/>
                  <a:gd name="T40" fmla="*/ 11 w 31"/>
                  <a:gd name="T41" fmla="*/ 3 h 19"/>
                  <a:gd name="T42" fmla="*/ 10 w 31"/>
                  <a:gd name="T43" fmla="*/ 3 h 19"/>
                  <a:gd name="T44" fmla="*/ 8 w 31"/>
                  <a:gd name="T45" fmla="*/ 3 h 19"/>
                  <a:gd name="T46" fmla="*/ 8 w 31"/>
                  <a:gd name="T47" fmla="*/ 3 h 19"/>
                  <a:gd name="T48" fmla="*/ 5 w 31"/>
                  <a:gd name="T49" fmla="*/ 3 h 19"/>
                  <a:gd name="T50" fmla="*/ 5 w 31"/>
                  <a:gd name="T51" fmla="*/ 3 h 19"/>
                  <a:gd name="T52" fmla="*/ 3 w 31"/>
                  <a:gd name="T53" fmla="*/ 4 h 19"/>
                  <a:gd name="T54" fmla="*/ 3 w 31"/>
                  <a:gd name="T55" fmla="*/ 4 h 19"/>
                  <a:gd name="T56" fmla="*/ 1 w 31"/>
                  <a:gd name="T57" fmla="*/ 4 h 19"/>
                  <a:gd name="T58" fmla="*/ 0 w 31"/>
                  <a:gd name="T59" fmla="*/ 4 h 19"/>
                  <a:gd name="T60" fmla="*/ 0 w 31"/>
                  <a:gd name="T61" fmla="*/ 4 h 19"/>
                  <a:gd name="T62" fmla="*/ 0 w 31"/>
                  <a:gd name="T63" fmla="*/ 19 h 19"/>
                  <a:gd name="T64" fmla="*/ 31 w 31"/>
                  <a:gd name="T65" fmla="*/ 19 h 19"/>
                  <a:gd name="T66" fmla="*/ 30 w 31"/>
                  <a:gd name="T67" fmla="*/ 18 h 19"/>
                  <a:gd name="T68" fmla="*/ 30 w 31"/>
                  <a:gd name="T69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1" h="19">
                    <a:moveTo>
                      <a:pt x="30" y="16"/>
                    </a:moveTo>
                    <a:cubicBezTo>
                      <a:pt x="29" y="16"/>
                      <a:pt x="29" y="16"/>
                      <a:pt x="29" y="15"/>
                    </a:cubicBezTo>
                    <a:cubicBezTo>
                      <a:pt x="29" y="15"/>
                      <a:pt x="29" y="14"/>
                      <a:pt x="28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2"/>
                      <a:pt x="27" y="11"/>
                      <a:pt x="27" y="11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6" y="9"/>
                      <a:pt x="26" y="9"/>
                      <a:pt x="26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9" name="Freeform 780"/>
              <p:cNvSpPr>
                <a:spLocks/>
              </p:cNvSpPr>
              <p:nvPr/>
            </p:nvSpPr>
            <p:spPr bwMode="auto">
              <a:xfrm>
                <a:off x="868" y="158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0" name="Freeform 781"/>
              <p:cNvSpPr>
                <a:spLocks/>
              </p:cNvSpPr>
              <p:nvPr/>
            </p:nvSpPr>
            <p:spPr bwMode="auto">
              <a:xfrm>
                <a:off x="859" y="15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1" name="Freeform 782"/>
              <p:cNvSpPr>
                <a:spLocks/>
              </p:cNvSpPr>
              <p:nvPr/>
            </p:nvSpPr>
            <p:spPr bwMode="auto">
              <a:xfrm>
                <a:off x="860" y="156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2" name="Freeform 783"/>
              <p:cNvSpPr>
                <a:spLocks/>
              </p:cNvSpPr>
              <p:nvPr/>
            </p:nvSpPr>
            <p:spPr bwMode="auto">
              <a:xfrm>
                <a:off x="864" y="157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3" name="Freeform 784"/>
              <p:cNvSpPr>
                <a:spLocks/>
              </p:cNvSpPr>
              <p:nvPr/>
            </p:nvSpPr>
            <p:spPr bwMode="auto">
              <a:xfrm>
                <a:off x="866" y="15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4" name="Freeform 785"/>
              <p:cNvSpPr>
                <a:spLocks/>
              </p:cNvSpPr>
              <p:nvPr/>
            </p:nvSpPr>
            <p:spPr bwMode="auto">
              <a:xfrm>
                <a:off x="862" y="157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5" name="Freeform 786"/>
              <p:cNvSpPr>
                <a:spLocks/>
              </p:cNvSpPr>
              <p:nvPr/>
            </p:nvSpPr>
            <p:spPr bwMode="auto">
              <a:xfrm>
                <a:off x="865" y="157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6" name="Freeform 787"/>
              <p:cNvSpPr>
                <a:spLocks/>
              </p:cNvSpPr>
              <p:nvPr/>
            </p:nvSpPr>
            <p:spPr bwMode="auto">
              <a:xfrm>
                <a:off x="841" y="1568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7" name="Freeform 788"/>
              <p:cNvSpPr>
                <a:spLocks/>
              </p:cNvSpPr>
              <p:nvPr/>
            </p:nvSpPr>
            <p:spPr bwMode="auto">
              <a:xfrm>
                <a:off x="839" y="156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8" name="Freeform 789"/>
              <p:cNvSpPr>
                <a:spLocks/>
              </p:cNvSpPr>
              <p:nvPr/>
            </p:nvSpPr>
            <p:spPr bwMode="auto">
              <a:xfrm>
                <a:off x="856" y="1565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9" name="Freeform 790"/>
              <p:cNvSpPr>
                <a:spLocks/>
              </p:cNvSpPr>
              <p:nvPr/>
            </p:nvSpPr>
            <p:spPr bwMode="auto">
              <a:xfrm>
                <a:off x="853" y="156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0" name="Freeform 791"/>
              <p:cNvSpPr>
                <a:spLocks/>
              </p:cNvSpPr>
              <p:nvPr/>
            </p:nvSpPr>
            <p:spPr bwMode="auto">
              <a:xfrm>
                <a:off x="837" y="156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1" name="Freeform 792"/>
              <p:cNvSpPr>
                <a:spLocks/>
              </p:cNvSpPr>
              <p:nvPr/>
            </p:nvSpPr>
            <p:spPr bwMode="auto">
              <a:xfrm>
                <a:off x="850" y="1567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2" name="Freeform 793"/>
              <p:cNvSpPr>
                <a:spLocks/>
              </p:cNvSpPr>
              <p:nvPr/>
            </p:nvSpPr>
            <p:spPr bwMode="auto">
              <a:xfrm>
                <a:off x="848" y="1567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3" name="Freeform 794"/>
              <p:cNvSpPr>
                <a:spLocks/>
              </p:cNvSpPr>
              <p:nvPr/>
            </p:nvSpPr>
            <p:spPr bwMode="auto">
              <a:xfrm>
                <a:off x="844" y="1568"/>
                <a:ext cx="3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4" name="Freeform 795"/>
              <p:cNvSpPr>
                <a:spLocks/>
              </p:cNvSpPr>
              <p:nvPr/>
            </p:nvSpPr>
            <p:spPr bwMode="auto">
              <a:xfrm>
                <a:off x="793" y="1590"/>
                <a:ext cx="38" cy="26"/>
              </a:xfrm>
              <a:custGeom>
                <a:avLst/>
                <a:gdLst>
                  <a:gd name="T0" fmla="*/ 3 w 35"/>
                  <a:gd name="T1" fmla="*/ 0 h 24"/>
                  <a:gd name="T2" fmla="*/ 3 w 35"/>
                  <a:gd name="T3" fmla="*/ 3 h 24"/>
                  <a:gd name="T4" fmla="*/ 2 w 35"/>
                  <a:gd name="T5" fmla="*/ 3 h 24"/>
                  <a:gd name="T6" fmla="*/ 2 w 35"/>
                  <a:gd name="T7" fmla="*/ 6 h 24"/>
                  <a:gd name="T8" fmla="*/ 2 w 35"/>
                  <a:gd name="T9" fmla="*/ 6 h 24"/>
                  <a:gd name="T10" fmla="*/ 1 w 35"/>
                  <a:gd name="T11" fmla="*/ 9 h 24"/>
                  <a:gd name="T12" fmla="*/ 1 w 35"/>
                  <a:gd name="T13" fmla="*/ 9 h 24"/>
                  <a:gd name="T14" fmla="*/ 1 w 35"/>
                  <a:gd name="T15" fmla="*/ 12 h 24"/>
                  <a:gd name="T16" fmla="*/ 1 w 35"/>
                  <a:gd name="T17" fmla="*/ 12 h 24"/>
                  <a:gd name="T18" fmla="*/ 0 w 35"/>
                  <a:gd name="T19" fmla="*/ 15 h 24"/>
                  <a:gd name="T20" fmla="*/ 0 w 35"/>
                  <a:gd name="T21" fmla="*/ 15 h 24"/>
                  <a:gd name="T22" fmla="*/ 0 w 35"/>
                  <a:gd name="T23" fmla="*/ 18 h 24"/>
                  <a:gd name="T24" fmla="*/ 0 w 35"/>
                  <a:gd name="T25" fmla="*/ 18 h 24"/>
                  <a:gd name="T26" fmla="*/ 0 w 35"/>
                  <a:gd name="T27" fmla="*/ 21 h 24"/>
                  <a:gd name="T28" fmla="*/ 0 w 35"/>
                  <a:gd name="T29" fmla="*/ 21 h 24"/>
                  <a:gd name="T30" fmla="*/ 0 w 35"/>
                  <a:gd name="T31" fmla="*/ 24 h 24"/>
                  <a:gd name="T32" fmla="*/ 0 w 35"/>
                  <a:gd name="T33" fmla="*/ 24 h 24"/>
                  <a:gd name="T34" fmla="*/ 0 w 35"/>
                  <a:gd name="T35" fmla="*/ 24 h 24"/>
                  <a:gd name="T36" fmla="*/ 35 w 35"/>
                  <a:gd name="T37" fmla="*/ 24 h 24"/>
                  <a:gd name="T38" fmla="*/ 35 w 35"/>
                  <a:gd name="T39" fmla="*/ 0 h 24"/>
                  <a:gd name="T40" fmla="*/ 3 w 35"/>
                  <a:gd name="T4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24">
                    <a:moveTo>
                      <a:pt x="3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5" name="Freeform 796"/>
              <p:cNvSpPr>
                <a:spLocks/>
              </p:cNvSpPr>
              <p:nvPr/>
            </p:nvSpPr>
            <p:spPr bwMode="auto">
              <a:xfrm>
                <a:off x="793" y="1620"/>
                <a:ext cx="38" cy="24"/>
              </a:xfrm>
              <a:custGeom>
                <a:avLst/>
                <a:gdLst>
                  <a:gd name="T0" fmla="*/ 0 w 35"/>
                  <a:gd name="T1" fmla="*/ 0 h 22"/>
                  <a:gd name="T2" fmla="*/ 0 w 35"/>
                  <a:gd name="T3" fmla="*/ 5 h 22"/>
                  <a:gd name="T4" fmla="*/ 0 w 35"/>
                  <a:gd name="T5" fmla="*/ 6 h 22"/>
                  <a:gd name="T6" fmla="*/ 0 w 35"/>
                  <a:gd name="T7" fmla="*/ 8 h 22"/>
                  <a:gd name="T8" fmla="*/ 0 w 35"/>
                  <a:gd name="T9" fmla="*/ 8 h 22"/>
                  <a:gd name="T10" fmla="*/ 1 w 35"/>
                  <a:gd name="T11" fmla="*/ 11 h 22"/>
                  <a:gd name="T12" fmla="*/ 1 w 35"/>
                  <a:gd name="T13" fmla="*/ 11 h 22"/>
                  <a:gd name="T14" fmla="*/ 1 w 35"/>
                  <a:gd name="T15" fmla="*/ 14 h 22"/>
                  <a:gd name="T16" fmla="*/ 1 w 35"/>
                  <a:gd name="T17" fmla="*/ 14 h 22"/>
                  <a:gd name="T18" fmla="*/ 2 w 35"/>
                  <a:gd name="T19" fmla="*/ 16 h 22"/>
                  <a:gd name="T20" fmla="*/ 2 w 35"/>
                  <a:gd name="T21" fmla="*/ 17 h 22"/>
                  <a:gd name="T22" fmla="*/ 3 w 35"/>
                  <a:gd name="T23" fmla="*/ 19 h 22"/>
                  <a:gd name="T24" fmla="*/ 3 w 35"/>
                  <a:gd name="T25" fmla="*/ 19 h 22"/>
                  <a:gd name="T26" fmla="*/ 3 w 35"/>
                  <a:gd name="T27" fmla="*/ 22 h 22"/>
                  <a:gd name="T28" fmla="*/ 35 w 35"/>
                  <a:gd name="T29" fmla="*/ 22 h 22"/>
                  <a:gd name="T30" fmla="*/ 35 w 35"/>
                  <a:gd name="T31" fmla="*/ 0 h 22"/>
                  <a:gd name="T32" fmla="*/ 0 w 35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8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3" y="21"/>
                      <a:pt x="3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6" name="Freeform 797"/>
              <p:cNvSpPr>
                <a:spLocks/>
              </p:cNvSpPr>
              <p:nvPr/>
            </p:nvSpPr>
            <p:spPr bwMode="auto">
              <a:xfrm>
                <a:off x="836" y="1590"/>
                <a:ext cx="40" cy="26"/>
              </a:xfrm>
              <a:custGeom>
                <a:avLst/>
                <a:gdLst>
                  <a:gd name="T0" fmla="*/ 37 w 37"/>
                  <a:gd name="T1" fmla="*/ 23 h 24"/>
                  <a:gd name="T2" fmla="*/ 37 w 37"/>
                  <a:gd name="T3" fmla="*/ 21 h 24"/>
                  <a:gd name="T4" fmla="*/ 37 w 37"/>
                  <a:gd name="T5" fmla="*/ 21 h 24"/>
                  <a:gd name="T6" fmla="*/ 37 w 37"/>
                  <a:gd name="T7" fmla="*/ 20 h 24"/>
                  <a:gd name="T8" fmla="*/ 37 w 37"/>
                  <a:gd name="T9" fmla="*/ 19 h 24"/>
                  <a:gd name="T10" fmla="*/ 37 w 37"/>
                  <a:gd name="T11" fmla="*/ 18 h 24"/>
                  <a:gd name="T12" fmla="*/ 37 w 37"/>
                  <a:gd name="T13" fmla="*/ 18 h 24"/>
                  <a:gd name="T14" fmla="*/ 36 w 37"/>
                  <a:gd name="T15" fmla="*/ 17 h 24"/>
                  <a:gd name="T16" fmla="*/ 36 w 37"/>
                  <a:gd name="T17" fmla="*/ 16 h 24"/>
                  <a:gd name="T18" fmla="*/ 36 w 37"/>
                  <a:gd name="T19" fmla="*/ 15 h 24"/>
                  <a:gd name="T20" fmla="*/ 36 w 37"/>
                  <a:gd name="T21" fmla="*/ 15 h 24"/>
                  <a:gd name="T22" fmla="*/ 36 w 37"/>
                  <a:gd name="T23" fmla="*/ 14 h 24"/>
                  <a:gd name="T24" fmla="*/ 36 w 37"/>
                  <a:gd name="T25" fmla="*/ 13 h 24"/>
                  <a:gd name="T26" fmla="*/ 36 w 37"/>
                  <a:gd name="T27" fmla="*/ 12 h 24"/>
                  <a:gd name="T28" fmla="*/ 36 w 37"/>
                  <a:gd name="T29" fmla="*/ 11 h 24"/>
                  <a:gd name="T30" fmla="*/ 35 w 37"/>
                  <a:gd name="T31" fmla="*/ 11 h 24"/>
                  <a:gd name="T32" fmla="*/ 35 w 37"/>
                  <a:gd name="T33" fmla="*/ 10 h 24"/>
                  <a:gd name="T34" fmla="*/ 35 w 37"/>
                  <a:gd name="T35" fmla="*/ 9 h 24"/>
                  <a:gd name="T36" fmla="*/ 35 w 37"/>
                  <a:gd name="T37" fmla="*/ 8 h 24"/>
                  <a:gd name="T38" fmla="*/ 35 w 37"/>
                  <a:gd name="T39" fmla="*/ 8 h 24"/>
                  <a:gd name="T40" fmla="*/ 34 w 37"/>
                  <a:gd name="T41" fmla="*/ 7 h 24"/>
                  <a:gd name="T42" fmla="*/ 34 w 37"/>
                  <a:gd name="T43" fmla="*/ 6 h 24"/>
                  <a:gd name="T44" fmla="*/ 34 w 37"/>
                  <a:gd name="T45" fmla="*/ 5 h 24"/>
                  <a:gd name="T46" fmla="*/ 34 w 37"/>
                  <a:gd name="T47" fmla="*/ 4 h 24"/>
                  <a:gd name="T48" fmla="*/ 33 w 37"/>
                  <a:gd name="T49" fmla="*/ 3 h 24"/>
                  <a:gd name="T50" fmla="*/ 33 w 37"/>
                  <a:gd name="T51" fmla="*/ 3 h 24"/>
                  <a:gd name="T52" fmla="*/ 33 w 37"/>
                  <a:gd name="T53" fmla="*/ 2 h 24"/>
                  <a:gd name="T54" fmla="*/ 33 w 37"/>
                  <a:gd name="T55" fmla="*/ 1 h 24"/>
                  <a:gd name="T56" fmla="*/ 32 w 37"/>
                  <a:gd name="T57" fmla="*/ 0 h 24"/>
                  <a:gd name="T58" fmla="*/ 32 w 37"/>
                  <a:gd name="T59" fmla="*/ 0 h 24"/>
                  <a:gd name="T60" fmla="*/ 0 w 37"/>
                  <a:gd name="T61" fmla="*/ 0 h 24"/>
                  <a:gd name="T62" fmla="*/ 0 w 37"/>
                  <a:gd name="T63" fmla="*/ 24 h 24"/>
                  <a:gd name="T64" fmla="*/ 37 w 37"/>
                  <a:gd name="T65" fmla="*/ 24 h 24"/>
                  <a:gd name="T66" fmla="*/ 37 w 37"/>
                  <a:gd name="T67" fmla="*/ 24 h 24"/>
                  <a:gd name="T68" fmla="*/ 37 w 37"/>
                  <a:gd name="T6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4">
                    <a:moveTo>
                      <a:pt x="37" y="23"/>
                    </a:moveTo>
                    <a:cubicBezTo>
                      <a:pt x="37" y="22"/>
                      <a:pt x="37" y="22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0"/>
                      <a:pt x="37" y="20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3"/>
                      <a:pt x="37" y="23"/>
                      <a:pt x="37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7" name="Freeform 798"/>
              <p:cNvSpPr>
                <a:spLocks/>
              </p:cNvSpPr>
              <p:nvPr/>
            </p:nvSpPr>
            <p:spPr bwMode="auto">
              <a:xfrm>
                <a:off x="875" y="160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8" name="Freeform 799"/>
              <p:cNvSpPr>
                <a:spLocks/>
              </p:cNvSpPr>
              <p:nvPr/>
            </p:nvSpPr>
            <p:spPr bwMode="auto">
              <a:xfrm>
                <a:off x="873" y="159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9" name="Freeform 800"/>
              <p:cNvSpPr>
                <a:spLocks/>
              </p:cNvSpPr>
              <p:nvPr/>
            </p:nvSpPr>
            <p:spPr bwMode="auto">
              <a:xfrm>
                <a:off x="875" y="160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0" name="Freeform 801"/>
              <p:cNvSpPr>
                <a:spLocks/>
              </p:cNvSpPr>
              <p:nvPr/>
            </p:nvSpPr>
            <p:spPr bwMode="auto">
              <a:xfrm>
                <a:off x="875" y="160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1" name="Freeform 802"/>
              <p:cNvSpPr>
                <a:spLocks/>
              </p:cNvSpPr>
              <p:nvPr/>
            </p:nvSpPr>
            <p:spPr bwMode="auto">
              <a:xfrm>
                <a:off x="875" y="160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2" name="Freeform 803"/>
              <p:cNvSpPr>
                <a:spLocks/>
              </p:cNvSpPr>
              <p:nvPr/>
            </p:nvSpPr>
            <p:spPr bwMode="auto">
              <a:xfrm>
                <a:off x="874" y="160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3" name="Freeform 804"/>
              <p:cNvSpPr>
                <a:spLocks/>
              </p:cNvSpPr>
              <p:nvPr/>
            </p:nvSpPr>
            <p:spPr bwMode="auto">
              <a:xfrm>
                <a:off x="876" y="161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4" name="Freeform 805"/>
              <p:cNvSpPr>
                <a:spLocks/>
              </p:cNvSpPr>
              <p:nvPr/>
            </p:nvSpPr>
            <p:spPr bwMode="auto">
              <a:xfrm>
                <a:off x="874" y="160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5" name="Freeform 806"/>
              <p:cNvSpPr>
                <a:spLocks/>
              </p:cNvSpPr>
              <p:nvPr/>
            </p:nvSpPr>
            <p:spPr bwMode="auto">
              <a:xfrm>
                <a:off x="876" y="161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6" name="Freeform 807"/>
              <p:cNvSpPr>
                <a:spLocks/>
              </p:cNvSpPr>
              <p:nvPr/>
            </p:nvSpPr>
            <p:spPr bwMode="auto">
              <a:xfrm>
                <a:off x="872" y="15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" name="Group 1009"/>
            <p:cNvGrpSpPr>
              <a:grpSpLocks/>
            </p:cNvGrpSpPr>
            <p:nvPr/>
          </p:nvGrpSpPr>
          <p:grpSpPr bwMode="auto">
            <a:xfrm>
              <a:off x="764" y="1092"/>
              <a:ext cx="819" cy="1042"/>
              <a:chOff x="764" y="1092"/>
              <a:chExt cx="819" cy="1042"/>
            </a:xfrm>
          </p:grpSpPr>
          <p:sp>
            <p:nvSpPr>
              <p:cNvPr id="1787" name="Freeform 809"/>
              <p:cNvSpPr>
                <a:spLocks/>
              </p:cNvSpPr>
              <p:nvPr/>
            </p:nvSpPr>
            <p:spPr bwMode="auto">
              <a:xfrm>
                <a:off x="876" y="161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8" name="Freeform 810"/>
              <p:cNvSpPr>
                <a:spLocks/>
              </p:cNvSpPr>
              <p:nvPr/>
            </p:nvSpPr>
            <p:spPr bwMode="auto">
              <a:xfrm>
                <a:off x="872" y="159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9" name="Freeform 811"/>
              <p:cNvSpPr>
                <a:spLocks/>
              </p:cNvSpPr>
              <p:nvPr/>
            </p:nvSpPr>
            <p:spPr bwMode="auto">
              <a:xfrm>
                <a:off x="876" y="16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0" name="Rectangle 812"/>
              <p:cNvSpPr>
                <a:spLocks noChangeArrowheads="1"/>
              </p:cNvSpPr>
              <p:nvPr/>
            </p:nvSpPr>
            <p:spPr bwMode="auto">
              <a:xfrm>
                <a:off x="871" y="1590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1" name="Freeform 813"/>
              <p:cNvSpPr>
                <a:spLocks/>
              </p:cNvSpPr>
              <p:nvPr/>
            </p:nvSpPr>
            <p:spPr bwMode="auto">
              <a:xfrm>
                <a:off x="874" y="15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2" name="Freeform 814"/>
              <p:cNvSpPr>
                <a:spLocks/>
              </p:cNvSpPr>
              <p:nvPr/>
            </p:nvSpPr>
            <p:spPr bwMode="auto">
              <a:xfrm>
                <a:off x="873" y="159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3" name="Freeform 815"/>
              <p:cNvSpPr>
                <a:spLocks/>
              </p:cNvSpPr>
              <p:nvPr/>
            </p:nvSpPr>
            <p:spPr bwMode="auto">
              <a:xfrm>
                <a:off x="799" y="1674"/>
                <a:ext cx="14" cy="9"/>
              </a:xfrm>
              <a:custGeom>
                <a:avLst/>
                <a:gdLst>
                  <a:gd name="T0" fmla="*/ 12 w 13"/>
                  <a:gd name="T1" fmla="*/ 8 h 8"/>
                  <a:gd name="T2" fmla="*/ 12 w 13"/>
                  <a:gd name="T3" fmla="*/ 7 h 8"/>
                  <a:gd name="T4" fmla="*/ 12 w 13"/>
                  <a:gd name="T5" fmla="*/ 7 h 8"/>
                  <a:gd name="T6" fmla="*/ 11 w 13"/>
                  <a:gd name="T7" fmla="*/ 6 h 8"/>
                  <a:gd name="T8" fmla="*/ 11 w 13"/>
                  <a:gd name="T9" fmla="*/ 6 h 8"/>
                  <a:gd name="T10" fmla="*/ 11 w 13"/>
                  <a:gd name="T11" fmla="*/ 5 h 8"/>
                  <a:gd name="T12" fmla="*/ 10 w 13"/>
                  <a:gd name="T13" fmla="*/ 5 h 8"/>
                  <a:gd name="T14" fmla="*/ 10 w 13"/>
                  <a:gd name="T15" fmla="*/ 4 h 8"/>
                  <a:gd name="T16" fmla="*/ 9 w 13"/>
                  <a:gd name="T17" fmla="*/ 4 h 8"/>
                  <a:gd name="T18" fmla="*/ 9 w 13"/>
                  <a:gd name="T19" fmla="*/ 3 h 8"/>
                  <a:gd name="T20" fmla="*/ 9 w 13"/>
                  <a:gd name="T21" fmla="*/ 2 h 8"/>
                  <a:gd name="T22" fmla="*/ 8 w 13"/>
                  <a:gd name="T23" fmla="*/ 2 h 8"/>
                  <a:gd name="T24" fmla="*/ 8 w 13"/>
                  <a:gd name="T25" fmla="*/ 1 h 8"/>
                  <a:gd name="T26" fmla="*/ 7 w 13"/>
                  <a:gd name="T27" fmla="*/ 1 h 8"/>
                  <a:gd name="T28" fmla="*/ 7 w 13"/>
                  <a:gd name="T29" fmla="*/ 0 h 8"/>
                  <a:gd name="T30" fmla="*/ 5 w 13"/>
                  <a:gd name="T31" fmla="*/ 0 h 8"/>
                  <a:gd name="T32" fmla="*/ 5 w 13"/>
                  <a:gd name="T33" fmla="*/ 0 h 8"/>
                  <a:gd name="T34" fmla="*/ 2 w 13"/>
                  <a:gd name="T35" fmla="*/ 1 h 8"/>
                  <a:gd name="T36" fmla="*/ 2 w 13"/>
                  <a:gd name="T37" fmla="*/ 2 h 8"/>
                  <a:gd name="T38" fmla="*/ 0 w 13"/>
                  <a:gd name="T39" fmla="*/ 2 h 8"/>
                  <a:gd name="T40" fmla="*/ 13 w 13"/>
                  <a:gd name="T41" fmla="*/ 8 h 8"/>
                  <a:gd name="T42" fmla="*/ 13 w 13"/>
                  <a:gd name="T43" fmla="*/ 8 h 8"/>
                  <a:gd name="T44" fmla="*/ 12 w 13"/>
                  <a:gd name="T4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8">
                    <a:moveTo>
                      <a:pt x="12" y="8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4" y="5"/>
                      <a:pt x="8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4" name="Freeform 816"/>
              <p:cNvSpPr>
                <a:spLocks/>
              </p:cNvSpPr>
              <p:nvPr/>
            </p:nvSpPr>
            <p:spPr bwMode="auto">
              <a:xfrm>
                <a:off x="836" y="1669"/>
                <a:ext cx="19" cy="17"/>
              </a:xfrm>
              <a:custGeom>
                <a:avLst/>
                <a:gdLst>
                  <a:gd name="T0" fmla="*/ 18 w 18"/>
                  <a:gd name="T1" fmla="*/ 3 h 15"/>
                  <a:gd name="T2" fmla="*/ 15 w 18"/>
                  <a:gd name="T3" fmla="*/ 2 h 15"/>
                  <a:gd name="T4" fmla="*/ 15 w 18"/>
                  <a:gd name="T5" fmla="*/ 2 h 15"/>
                  <a:gd name="T6" fmla="*/ 13 w 18"/>
                  <a:gd name="T7" fmla="*/ 1 h 15"/>
                  <a:gd name="T8" fmla="*/ 12 w 18"/>
                  <a:gd name="T9" fmla="*/ 1 h 15"/>
                  <a:gd name="T10" fmla="*/ 10 w 18"/>
                  <a:gd name="T11" fmla="*/ 1 h 15"/>
                  <a:gd name="T12" fmla="*/ 9 w 18"/>
                  <a:gd name="T13" fmla="*/ 1 h 15"/>
                  <a:gd name="T14" fmla="*/ 7 w 18"/>
                  <a:gd name="T15" fmla="*/ 1 h 15"/>
                  <a:gd name="T16" fmla="*/ 6 w 18"/>
                  <a:gd name="T17" fmla="*/ 1 h 15"/>
                  <a:gd name="T18" fmla="*/ 4 w 18"/>
                  <a:gd name="T19" fmla="*/ 0 h 15"/>
                  <a:gd name="T20" fmla="*/ 3 w 18"/>
                  <a:gd name="T21" fmla="*/ 0 h 15"/>
                  <a:gd name="T22" fmla="*/ 2 w 18"/>
                  <a:gd name="T23" fmla="*/ 0 h 15"/>
                  <a:gd name="T24" fmla="*/ 1 w 18"/>
                  <a:gd name="T25" fmla="*/ 0 h 15"/>
                  <a:gd name="T26" fmla="*/ 0 w 18"/>
                  <a:gd name="T27" fmla="*/ 0 h 15"/>
                  <a:gd name="T28" fmla="*/ 0 w 18"/>
                  <a:gd name="T29" fmla="*/ 15 h 15"/>
                  <a:gd name="T30" fmla="*/ 9 w 18"/>
                  <a:gd name="T31" fmla="*/ 15 h 15"/>
                  <a:gd name="T32" fmla="*/ 9 w 18"/>
                  <a:gd name="T33" fmla="*/ 14 h 15"/>
                  <a:gd name="T34" fmla="*/ 18 w 18"/>
                  <a:gd name="T35" fmla="*/ 3 h 15"/>
                  <a:gd name="T36" fmla="*/ 18 w 18"/>
                  <a:gd name="T3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5">
                    <a:moveTo>
                      <a:pt x="18" y="3"/>
                    </a:move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2"/>
                      <a:pt x="13" y="2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5"/>
                      <a:pt x="6" y="15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14" y="9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5" name="Rectangle 817"/>
              <p:cNvSpPr>
                <a:spLocks noChangeArrowheads="1"/>
              </p:cNvSpPr>
              <p:nvPr/>
            </p:nvSpPr>
            <p:spPr bwMode="auto">
              <a:xfrm>
                <a:off x="855" y="1673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6" name="Freeform 818"/>
              <p:cNvSpPr>
                <a:spLocks/>
              </p:cNvSpPr>
              <p:nvPr/>
            </p:nvSpPr>
            <p:spPr bwMode="auto">
              <a:xfrm>
                <a:off x="852" y="167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7" name="Freeform 819"/>
              <p:cNvSpPr>
                <a:spLocks/>
              </p:cNvSpPr>
              <p:nvPr/>
            </p:nvSpPr>
            <p:spPr bwMode="auto">
              <a:xfrm>
                <a:off x="840" y="1669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8" name="Freeform 820"/>
              <p:cNvSpPr>
                <a:spLocks/>
              </p:cNvSpPr>
              <p:nvPr/>
            </p:nvSpPr>
            <p:spPr bwMode="auto">
              <a:xfrm>
                <a:off x="838" y="166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9" name="Freeform 821"/>
              <p:cNvSpPr>
                <a:spLocks/>
              </p:cNvSpPr>
              <p:nvPr/>
            </p:nvSpPr>
            <p:spPr bwMode="auto">
              <a:xfrm>
                <a:off x="850" y="167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0" name="Freeform 822"/>
              <p:cNvSpPr>
                <a:spLocks/>
              </p:cNvSpPr>
              <p:nvPr/>
            </p:nvSpPr>
            <p:spPr bwMode="auto">
              <a:xfrm>
                <a:off x="843" y="1671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1" name="Freeform 823"/>
              <p:cNvSpPr>
                <a:spLocks/>
              </p:cNvSpPr>
              <p:nvPr/>
            </p:nvSpPr>
            <p:spPr bwMode="auto">
              <a:xfrm>
                <a:off x="847" y="1671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2" name="Freeform 824"/>
              <p:cNvSpPr>
                <a:spLocks/>
              </p:cNvSpPr>
              <p:nvPr/>
            </p:nvSpPr>
            <p:spPr bwMode="auto">
              <a:xfrm>
                <a:off x="836" y="166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3" name="Freeform 825"/>
              <p:cNvSpPr>
                <a:spLocks/>
              </p:cNvSpPr>
              <p:nvPr/>
            </p:nvSpPr>
            <p:spPr bwMode="auto">
              <a:xfrm>
                <a:off x="811" y="1669"/>
                <a:ext cx="20" cy="17"/>
              </a:xfrm>
              <a:custGeom>
                <a:avLst/>
                <a:gdLst>
                  <a:gd name="T0" fmla="*/ 18 w 19"/>
                  <a:gd name="T1" fmla="*/ 0 h 15"/>
                  <a:gd name="T2" fmla="*/ 15 w 19"/>
                  <a:gd name="T3" fmla="*/ 0 h 15"/>
                  <a:gd name="T4" fmla="*/ 15 w 19"/>
                  <a:gd name="T5" fmla="*/ 0 h 15"/>
                  <a:gd name="T6" fmla="*/ 12 w 19"/>
                  <a:gd name="T7" fmla="*/ 1 h 15"/>
                  <a:gd name="T8" fmla="*/ 12 w 19"/>
                  <a:gd name="T9" fmla="*/ 1 h 15"/>
                  <a:gd name="T10" fmla="*/ 9 w 19"/>
                  <a:gd name="T11" fmla="*/ 1 h 15"/>
                  <a:gd name="T12" fmla="*/ 8 w 19"/>
                  <a:gd name="T13" fmla="*/ 1 h 15"/>
                  <a:gd name="T14" fmla="*/ 6 w 19"/>
                  <a:gd name="T15" fmla="*/ 1 h 15"/>
                  <a:gd name="T16" fmla="*/ 6 w 19"/>
                  <a:gd name="T17" fmla="*/ 1 h 15"/>
                  <a:gd name="T18" fmla="*/ 4 w 19"/>
                  <a:gd name="T19" fmla="*/ 2 h 15"/>
                  <a:gd name="T20" fmla="*/ 3 w 19"/>
                  <a:gd name="T21" fmla="*/ 2 h 15"/>
                  <a:gd name="T22" fmla="*/ 0 w 19"/>
                  <a:gd name="T23" fmla="*/ 3 h 15"/>
                  <a:gd name="T24" fmla="*/ 0 w 19"/>
                  <a:gd name="T25" fmla="*/ 3 h 15"/>
                  <a:gd name="T26" fmla="*/ 0 w 19"/>
                  <a:gd name="T27" fmla="*/ 3 h 15"/>
                  <a:gd name="T28" fmla="*/ 0 w 19"/>
                  <a:gd name="T29" fmla="*/ 4 h 15"/>
                  <a:gd name="T30" fmla="*/ 0 w 19"/>
                  <a:gd name="T31" fmla="*/ 4 h 15"/>
                  <a:gd name="T32" fmla="*/ 4 w 19"/>
                  <a:gd name="T33" fmla="*/ 9 h 15"/>
                  <a:gd name="T34" fmla="*/ 4 w 19"/>
                  <a:gd name="T35" fmla="*/ 9 h 15"/>
                  <a:gd name="T36" fmla="*/ 5 w 19"/>
                  <a:gd name="T37" fmla="*/ 10 h 15"/>
                  <a:gd name="T38" fmla="*/ 5 w 19"/>
                  <a:gd name="T39" fmla="*/ 10 h 15"/>
                  <a:gd name="T40" fmla="*/ 7 w 19"/>
                  <a:gd name="T41" fmla="*/ 12 h 15"/>
                  <a:gd name="T42" fmla="*/ 7 w 19"/>
                  <a:gd name="T43" fmla="*/ 12 h 15"/>
                  <a:gd name="T44" fmla="*/ 7 w 19"/>
                  <a:gd name="T45" fmla="*/ 13 h 15"/>
                  <a:gd name="T46" fmla="*/ 8 w 19"/>
                  <a:gd name="T47" fmla="*/ 13 h 15"/>
                  <a:gd name="T48" fmla="*/ 8 w 19"/>
                  <a:gd name="T49" fmla="*/ 13 h 15"/>
                  <a:gd name="T50" fmla="*/ 8 w 19"/>
                  <a:gd name="T51" fmla="*/ 13 h 15"/>
                  <a:gd name="T52" fmla="*/ 8 w 19"/>
                  <a:gd name="T53" fmla="*/ 14 h 15"/>
                  <a:gd name="T54" fmla="*/ 9 w 19"/>
                  <a:gd name="T55" fmla="*/ 14 h 15"/>
                  <a:gd name="T56" fmla="*/ 9 w 19"/>
                  <a:gd name="T57" fmla="*/ 14 h 15"/>
                  <a:gd name="T58" fmla="*/ 19 w 19"/>
                  <a:gd name="T59" fmla="*/ 15 h 15"/>
                  <a:gd name="T60" fmla="*/ 19 w 19"/>
                  <a:gd name="T61" fmla="*/ 0 h 15"/>
                  <a:gd name="T62" fmla="*/ 18 w 19"/>
                  <a:gd name="T6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" h="15">
                    <a:moveTo>
                      <a:pt x="18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5"/>
                      <a:pt x="16" y="15"/>
                      <a:pt x="19" y="15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4" name="Freeform 826"/>
              <p:cNvSpPr>
                <a:spLocks/>
              </p:cNvSpPr>
              <p:nvPr/>
            </p:nvSpPr>
            <p:spPr bwMode="auto">
              <a:xfrm>
                <a:off x="827" y="16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5" name="Freeform 827"/>
              <p:cNvSpPr>
                <a:spLocks/>
              </p:cNvSpPr>
              <p:nvPr/>
            </p:nvSpPr>
            <p:spPr bwMode="auto">
              <a:xfrm>
                <a:off x="830" y="166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6" name="Freeform 828"/>
              <p:cNvSpPr>
                <a:spLocks/>
              </p:cNvSpPr>
              <p:nvPr/>
            </p:nvSpPr>
            <p:spPr bwMode="auto">
              <a:xfrm>
                <a:off x="824" y="1669"/>
                <a:ext cx="3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7" name="Freeform 829"/>
              <p:cNvSpPr>
                <a:spLocks/>
              </p:cNvSpPr>
              <p:nvPr/>
            </p:nvSpPr>
            <p:spPr bwMode="auto">
              <a:xfrm>
                <a:off x="817" y="167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8" name="Freeform 830"/>
              <p:cNvSpPr>
                <a:spLocks/>
              </p:cNvSpPr>
              <p:nvPr/>
            </p:nvSpPr>
            <p:spPr bwMode="auto">
              <a:xfrm>
                <a:off x="815" y="167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9" name="Rectangle 831"/>
              <p:cNvSpPr>
                <a:spLocks noChangeArrowheads="1"/>
              </p:cNvSpPr>
              <p:nvPr/>
            </p:nvSpPr>
            <p:spPr bwMode="auto">
              <a:xfrm>
                <a:off x="811" y="1673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0" name="Freeform 832"/>
              <p:cNvSpPr>
                <a:spLocks/>
              </p:cNvSpPr>
              <p:nvPr/>
            </p:nvSpPr>
            <p:spPr bwMode="auto">
              <a:xfrm>
                <a:off x="820" y="1671"/>
                <a:ext cx="4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1" name="Freeform 833"/>
              <p:cNvSpPr>
                <a:spLocks/>
              </p:cNvSpPr>
              <p:nvPr/>
            </p:nvSpPr>
            <p:spPr bwMode="auto">
              <a:xfrm>
                <a:off x="811" y="1672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2" name="Freeform 834"/>
              <p:cNvSpPr>
                <a:spLocks/>
              </p:cNvSpPr>
              <p:nvPr/>
            </p:nvSpPr>
            <p:spPr bwMode="auto">
              <a:xfrm>
                <a:off x="819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3" name="Freeform 835"/>
              <p:cNvSpPr>
                <a:spLocks/>
              </p:cNvSpPr>
              <p:nvPr/>
            </p:nvSpPr>
            <p:spPr bwMode="auto">
              <a:xfrm>
                <a:off x="819" y="168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4" name="Freeform 836"/>
              <p:cNvSpPr>
                <a:spLocks/>
              </p:cNvSpPr>
              <p:nvPr/>
            </p:nvSpPr>
            <p:spPr bwMode="auto">
              <a:xfrm>
                <a:off x="818" y="1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5" name="Freeform 837"/>
              <p:cNvSpPr>
                <a:spLocks/>
              </p:cNvSpPr>
              <p:nvPr/>
            </p:nvSpPr>
            <p:spPr bwMode="auto">
              <a:xfrm>
                <a:off x="811" y="16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6" name="Freeform 838"/>
              <p:cNvSpPr>
                <a:spLocks/>
              </p:cNvSpPr>
              <p:nvPr/>
            </p:nvSpPr>
            <p:spPr bwMode="auto">
              <a:xfrm>
                <a:off x="815" y="16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7" name="Freeform 839"/>
              <p:cNvSpPr>
                <a:spLocks/>
              </p:cNvSpPr>
              <p:nvPr/>
            </p:nvSpPr>
            <p:spPr bwMode="auto">
              <a:xfrm>
                <a:off x="818" y="1684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8" name="Freeform 840"/>
              <p:cNvSpPr>
                <a:spLocks/>
              </p:cNvSpPr>
              <p:nvPr/>
            </p:nvSpPr>
            <p:spPr bwMode="auto">
              <a:xfrm>
                <a:off x="816" y="16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9" name="Freeform 841"/>
              <p:cNvSpPr>
                <a:spLocks/>
              </p:cNvSpPr>
              <p:nvPr/>
            </p:nvSpPr>
            <p:spPr bwMode="auto">
              <a:xfrm>
                <a:off x="852" y="1674"/>
                <a:ext cx="17" cy="10"/>
              </a:xfrm>
              <a:custGeom>
                <a:avLst/>
                <a:gdLst>
                  <a:gd name="T0" fmla="*/ 14 w 16"/>
                  <a:gd name="T1" fmla="*/ 2 h 9"/>
                  <a:gd name="T2" fmla="*/ 13 w 16"/>
                  <a:gd name="T3" fmla="*/ 2 h 9"/>
                  <a:gd name="T4" fmla="*/ 12 w 16"/>
                  <a:gd name="T5" fmla="*/ 1 h 9"/>
                  <a:gd name="T6" fmla="*/ 11 w 16"/>
                  <a:gd name="T7" fmla="*/ 1 h 9"/>
                  <a:gd name="T8" fmla="*/ 10 w 16"/>
                  <a:gd name="T9" fmla="*/ 0 h 9"/>
                  <a:gd name="T10" fmla="*/ 9 w 16"/>
                  <a:gd name="T11" fmla="*/ 0 h 9"/>
                  <a:gd name="T12" fmla="*/ 7 w 16"/>
                  <a:gd name="T13" fmla="*/ 0 h 9"/>
                  <a:gd name="T14" fmla="*/ 7 w 16"/>
                  <a:gd name="T15" fmla="*/ 0 h 9"/>
                  <a:gd name="T16" fmla="*/ 6 w 16"/>
                  <a:gd name="T17" fmla="*/ 2 h 9"/>
                  <a:gd name="T18" fmla="*/ 5 w 16"/>
                  <a:gd name="T19" fmla="*/ 2 h 9"/>
                  <a:gd name="T20" fmla="*/ 5 w 16"/>
                  <a:gd name="T21" fmla="*/ 3 h 9"/>
                  <a:gd name="T22" fmla="*/ 4 w 16"/>
                  <a:gd name="T23" fmla="*/ 3 h 9"/>
                  <a:gd name="T24" fmla="*/ 4 w 16"/>
                  <a:gd name="T25" fmla="*/ 5 h 9"/>
                  <a:gd name="T26" fmla="*/ 4 w 16"/>
                  <a:gd name="T27" fmla="*/ 5 h 9"/>
                  <a:gd name="T28" fmla="*/ 2 w 16"/>
                  <a:gd name="T29" fmla="*/ 6 h 9"/>
                  <a:gd name="T30" fmla="*/ 2 w 16"/>
                  <a:gd name="T31" fmla="*/ 7 h 9"/>
                  <a:gd name="T32" fmla="*/ 1 w 16"/>
                  <a:gd name="T33" fmla="*/ 7 h 9"/>
                  <a:gd name="T34" fmla="*/ 1 w 16"/>
                  <a:gd name="T35" fmla="*/ 8 h 9"/>
                  <a:gd name="T36" fmla="*/ 1 w 16"/>
                  <a:gd name="T37" fmla="*/ 8 h 9"/>
                  <a:gd name="T38" fmla="*/ 0 w 16"/>
                  <a:gd name="T39" fmla="*/ 9 h 9"/>
                  <a:gd name="T40" fmla="*/ 16 w 16"/>
                  <a:gd name="T41" fmla="*/ 3 h 9"/>
                  <a:gd name="T42" fmla="*/ 15 w 16"/>
                  <a:gd name="T43" fmla="*/ 2 h 9"/>
                  <a:gd name="T44" fmla="*/ 14 w 16"/>
                  <a:gd name="T4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6" h="9">
                    <a:moveTo>
                      <a:pt x="14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6" y="8"/>
                      <a:pt x="11" y="6"/>
                      <a:pt x="16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0" name="Freeform 842"/>
              <p:cNvSpPr>
                <a:spLocks/>
              </p:cNvSpPr>
              <p:nvPr/>
            </p:nvSpPr>
            <p:spPr bwMode="auto">
              <a:xfrm>
                <a:off x="856" y="16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1" name="Freeform 843"/>
              <p:cNvSpPr>
                <a:spLocks/>
              </p:cNvSpPr>
              <p:nvPr/>
            </p:nvSpPr>
            <p:spPr bwMode="auto">
              <a:xfrm>
                <a:off x="856" y="167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2" name="Freeform 844"/>
              <p:cNvSpPr>
                <a:spLocks/>
              </p:cNvSpPr>
              <p:nvPr/>
            </p:nvSpPr>
            <p:spPr bwMode="auto">
              <a:xfrm>
                <a:off x="853" y="16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3" name="Freeform 845"/>
              <p:cNvSpPr>
                <a:spLocks/>
              </p:cNvSpPr>
              <p:nvPr/>
            </p:nvSpPr>
            <p:spPr bwMode="auto">
              <a:xfrm>
                <a:off x="854" y="168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4" name="Freeform 846"/>
              <p:cNvSpPr>
                <a:spLocks/>
              </p:cNvSpPr>
              <p:nvPr/>
            </p:nvSpPr>
            <p:spPr bwMode="auto">
              <a:xfrm>
                <a:off x="852" y="168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5" name="Freeform 847"/>
              <p:cNvSpPr>
                <a:spLocks/>
              </p:cNvSpPr>
              <p:nvPr/>
            </p:nvSpPr>
            <p:spPr bwMode="auto">
              <a:xfrm>
                <a:off x="857" y="167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6" name="Freeform 848"/>
              <p:cNvSpPr>
                <a:spLocks/>
              </p:cNvSpPr>
              <p:nvPr/>
            </p:nvSpPr>
            <p:spPr bwMode="auto">
              <a:xfrm>
                <a:off x="862" y="1649"/>
                <a:ext cx="34" cy="25"/>
              </a:xfrm>
              <a:custGeom>
                <a:avLst/>
                <a:gdLst>
                  <a:gd name="T0" fmla="*/ 10 w 31"/>
                  <a:gd name="T1" fmla="*/ 0 h 23"/>
                  <a:gd name="T2" fmla="*/ 10 w 31"/>
                  <a:gd name="T3" fmla="*/ 1 h 23"/>
                  <a:gd name="T4" fmla="*/ 9 w 31"/>
                  <a:gd name="T5" fmla="*/ 2 h 23"/>
                  <a:gd name="T6" fmla="*/ 8 w 31"/>
                  <a:gd name="T7" fmla="*/ 4 h 23"/>
                  <a:gd name="T8" fmla="*/ 8 w 31"/>
                  <a:gd name="T9" fmla="*/ 4 h 23"/>
                  <a:gd name="T10" fmla="*/ 5 w 31"/>
                  <a:gd name="T11" fmla="*/ 10 h 23"/>
                  <a:gd name="T12" fmla="*/ 5 w 31"/>
                  <a:gd name="T13" fmla="*/ 10 h 23"/>
                  <a:gd name="T14" fmla="*/ 4 w 31"/>
                  <a:gd name="T15" fmla="*/ 13 h 23"/>
                  <a:gd name="T16" fmla="*/ 4 w 31"/>
                  <a:gd name="T17" fmla="*/ 13 h 23"/>
                  <a:gd name="T18" fmla="*/ 2 w 31"/>
                  <a:gd name="T19" fmla="*/ 15 h 23"/>
                  <a:gd name="T20" fmla="*/ 2 w 31"/>
                  <a:gd name="T21" fmla="*/ 16 h 23"/>
                  <a:gd name="T22" fmla="*/ 1 w 31"/>
                  <a:gd name="T23" fmla="*/ 18 h 23"/>
                  <a:gd name="T24" fmla="*/ 0 w 31"/>
                  <a:gd name="T25" fmla="*/ 19 h 23"/>
                  <a:gd name="T26" fmla="*/ 0 w 31"/>
                  <a:gd name="T27" fmla="*/ 19 h 23"/>
                  <a:gd name="T28" fmla="*/ 0 w 31"/>
                  <a:gd name="T29" fmla="*/ 19 h 23"/>
                  <a:gd name="T30" fmla="*/ 0 w 31"/>
                  <a:gd name="T31" fmla="*/ 19 h 23"/>
                  <a:gd name="T32" fmla="*/ 1 w 31"/>
                  <a:gd name="T33" fmla="*/ 19 h 23"/>
                  <a:gd name="T34" fmla="*/ 3 w 31"/>
                  <a:gd name="T35" fmla="*/ 20 h 23"/>
                  <a:gd name="T36" fmla="*/ 3 w 31"/>
                  <a:gd name="T37" fmla="*/ 20 h 23"/>
                  <a:gd name="T38" fmla="*/ 5 w 31"/>
                  <a:gd name="T39" fmla="*/ 21 h 23"/>
                  <a:gd name="T40" fmla="*/ 6 w 31"/>
                  <a:gd name="T41" fmla="*/ 21 h 23"/>
                  <a:gd name="T42" fmla="*/ 8 w 31"/>
                  <a:gd name="T43" fmla="*/ 22 h 23"/>
                  <a:gd name="T44" fmla="*/ 8 w 31"/>
                  <a:gd name="T45" fmla="*/ 22 h 23"/>
                  <a:gd name="T46" fmla="*/ 11 w 31"/>
                  <a:gd name="T47" fmla="*/ 23 h 23"/>
                  <a:gd name="T48" fmla="*/ 11 w 31"/>
                  <a:gd name="T49" fmla="*/ 23 h 23"/>
                  <a:gd name="T50" fmla="*/ 31 w 31"/>
                  <a:gd name="T51" fmla="*/ 0 h 23"/>
                  <a:gd name="T52" fmla="*/ 10 w 31"/>
                  <a:gd name="T5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23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2"/>
                      <a:pt x="9" y="2"/>
                    </a:cubicBezTo>
                    <a:cubicBezTo>
                      <a:pt x="9" y="3"/>
                      <a:pt x="9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6"/>
                      <a:pt x="6" y="8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4"/>
                      <a:pt x="3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1" y="18"/>
                      <a:pt x="1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2"/>
                      <a:pt x="10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0" y="17"/>
                      <a:pt x="27" y="9"/>
                      <a:pt x="31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7" name="Freeform 849"/>
              <p:cNvSpPr>
                <a:spLocks/>
              </p:cNvSpPr>
              <p:nvPr/>
            </p:nvSpPr>
            <p:spPr bwMode="auto">
              <a:xfrm>
                <a:off x="862" y="166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8" name="Freeform 850"/>
              <p:cNvSpPr>
                <a:spLocks/>
              </p:cNvSpPr>
              <p:nvPr/>
            </p:nvSpPr>
            <p:spPr bwMode="auto">
              <a:xfrm>
                <a:off x="872" y="16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9" name="Freeform 851"/>
              <p:cNvSpPr>
                <a:spLocks/>
              </p:cNvSpPr>
              <p:nvPr/>
            </p:nvSpPr>
            <p:spPr bwMode="auto">
              <a:xfrm>
                <a:off x="867" y="16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0" name="Freeform 852"/>
              <p:cNvSpPr>
                <a:spLocks/>
              </p:cNvSpPr>
              <p:nvPr/>
            </p:nvSpPr>
            <p:spPr bwMode="auto">
              <a:xfrm>
                <a:off x="871" y="16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1" name="Freeform 853"/>
              <p:cNvSpPr>
                <a:spLocks/>
              </p:cNvSpPr>
              <p:nvPr/>
            </p:nvSpPr>
            <p:spPr bwMode="auto">
              <a:xfrm>
                <a:off x="866" y="16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2" name="Freeform 854"/>
              <p:cNvSpPr>
                <a:spLocks/>
              </p:cNvSpPr>
              <p:nvPr/>
            </p:nvSpPr>
            <p:spPr bwMode="auto">
              <a:xfrm>
                <a:off x="864" y="1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3" name="Rectangle 855"/>
              <p:cNvSpPr>
                <a:spLocks noChangeArrowheads="1"/>
              </p:cNvSpPr>
              <p:nvPr/>
            </p:nvSpPr>
            <p:spPr bwMode="auto">
              <a:xfrm>
                <a:off x="862" y="1669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4" name="Freeform 856"/>
              <p:cNvSpPr>
                <a:spLocks/>
              </p:cNvSpPr>
              <p:nvPr/>
            </p:nvSpPr>
            <p:spPr bwMode="auto">
              <a:xfrm>
                <a:off x="863" y="1669"/>
                <a:ext cx="2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5" name="Freeform 857"/>
              <p:cNvSpPr>
                <a:spLocks/>
              </p:cNvSpPr>
              <p:nvPr/>
            </p:nvSpPr>
            <p:spPr bwMode="auto">
              <a:xfrm>
                <a:off x="871" y="167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6" name="Freeform 858"/>
              <p:cNvSpPr>
                <a:spLocks/>
              </p:cNvSpPr>
              <p:nvPr/>
            </p:nvSpPr>
            <p:spPr bwMode="auto">
              <a:xfrm>
                <a:off x="865" y="167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7" name="Freeform 859"/>
              <p:cNvSpPr>
                <a:spLocks/>
              </p:cNvSpPr>
              <p:nvPr/>
            </p:nvSpPr>
            <p:spPr bwMode="auto">
              <a:xfrm>
                <a:off x="868" y="1672"/>
                <a:ext cx="3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8" name="Freeform 860"/>
              <p:cNvSpPr>
                <a:spLocks/>
              </p:cNvSpPr>
              <p:nvPr/>
            </p:nvSpPr>
            <p:spPr bwMode="auto">
              <a:xfrm>
                <a:off x="875" y="1620"/>
                <a:ext cx="29" cy="24"/>
              </a:xfrm>
              <a:custGeom>
                <a:avLst/>
                <a:gdLst>
                  <a:gd name="T0" fmla="*/ 5 w 27"/>
                  <a:gd name="T1" fmla="*/ 0 h 22"/>
                  <a:gd name="T2" fmla="*/ 5 w 27"/>
                  <a:gd name="T3" fmla="*/ 0 h 22"/>
                  <a:gd name="T4" fmla="*/ 4 w 27"/>
                  <a:gd name="T5" fmla="*/ 2 h 22"/>
                  <a:gd name="T6" fmla="*/ 4 w 27"/>
                  <a:gd name="T7" fmla="*/ 3 h 22"/>
                  <a:gd name="T8" fmla="*/ 4 w 27"/>
                  <a:gd name="T9" fmla="*/ 5 h 22"/>
                  <a:gd name="T10" fmla="*/ 4 w 27"/>
                  <a:gd name="T11" fmla="*/ 5 h 22"/>
                  <a:gd name="T12" fmla="*/ 4 w 27"/>
                  <a:gd name="T13" fmla="*/ 8 h 22"/>
                  <a:gd name="T14" fmla="*/ 4 w 27"/>
                  <a:gd name="T15" fmla="*/ 8 h 22"/>
                  <a:gd name="T16" fmla="*/ 3 w 27"/>
                  <a:gd name="T17" fmla="*/ 10 h 22"/>
                  <a:gd name="T18" fmla="*/ 3 w 27"/>
                  <a:gd name="T19" fmla="*/ 11 h 22"/>
                  <a:gd name="T20" fmla="*/ 2 w 27"/>
                  <a:gd name="T21" fmla="*/ 13 h 22"/>
                  <a:gd name="T22" fmla="*/ 2 w 27"/>
                  <a:gd name="T23" fmla="*/ 14 h 22"/>
                  <a:gd name="T24" fmla="*/ 2 w 27"/>
                  <a:gd name="T25" fmla="*/ 16 h 22"/>
                  <a:gd name="T26" fmla="*/ 2 w 27"/>
                  <a:gd name="T27" fmla="*/ 16 h 22"/>
                  <a:gd name="T28" fmla="*/ 1 w 27"/>
                  <a:gd name="T29" fmla="*/ 19 h 22"/>
                  <a:gd name="T30" fmla="*/ 1 w 27"/>
                  <a:gd name="T31" fmla="*/ 19 h 22"/>
                  <a:gd name="T32" fmla="*/ 0 w 27"/>
                  <a:gd name="T33" fmla="*/ 22 h 22"/>
                  <a:gd name="T34" fmla="*/ 0 w 27"/>
                  <a:gd name="T35" fmla="*/ 22 h 22"/>
                  <a:gd name="T36" fmla="*/ 0 w 27"/>
                  <a:gd name="T37" fmla="*/ 22 h 22"/>
                  <a:gd name="T38" fmla="*/ 21 w 27"/>
                  <a:gd name="T39" fmla="*/ 22 h 22"/>
                  <a:gd name="T40" fmla="*/ 27 w 27"/>
                  <a:gd name="T41" fmla="*/ 0 h 22"/>
                  <a:gd name="T42" fmla="*/ 5 w 27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7" h="2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7"/>
                      <a:pt x="1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4" y="15"/>
                      <a:pt x="26" y="8"/>
                      <a:pt x="27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9" name="Freeform 861"/>
              <p:cNvSpPr>
                <a:spLocks/>
              </p:cNvSpPr>
              <p:nvPr/>
            </p:nvSpPr>
            <p:spPr bwMode="auto">
              <a:xfrm>
                <a:off x="878" y="162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0" name="Freeform 862"/>
              <p:cNvSpPr>
                <a:spLocks/>
              </p:cNvSpPr>
              <p:nvPr/>
            </p:nvSpPr>
            <p:spPr bwMode="auto">
              <a:xfrm>
                <a:off x="879" y="162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1" name="Freeform 863"/>
              <p:cNvSpPr>
                <a:spLocks/>
              </p:cNvSpPr>
              <p:nvPr/>
            </p:nvSpPr>
            <p:spPr bwMode="auto">
              <a:xfrm>
                <a:off x="875" y="164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2" name="Freeform 864"/>
              <p:cNvSpPr>
                <a:spLocks/>
              </p:cNvSpPr>
              <p:nvPr/>
            </p:nvSpPr>
            <p:spPr bwMode="auto">
              <a:xfrm>
                <a:off x="879" y="162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3" name="Freeform 865"/>
              <p:cNvSpPr>
                <a:spLocks/>
              </p:cNvSpPr>
              <p:nvPr/>
            </p:nvSpPr>
            <p:spPr bwMode="auto">
              <a:xfrm>
                <a:off x="876" y="1638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4" name="Freeform 866"/>
              <p:cNvSpPr>
                <a:spLocks/>
              </p:cNvSpPr>
              <p:nvPr/>
            </p:nvSpPr>
            <p:spPr bwMode="auto">
              <a:xfrm>
                <a:off x="877" y="1632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5" name="Freeform 867"/>
              <p:cNvSpPr>
                <a:spLocks/>
              </p:cNvSpPr>
              <p:nvPr/>
            </p:nvSpPr>
            <p:spPr bwMode="auto">
              <a:xfrm>
                <a:off x="879" y="162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6" name="Freeform 868"/>
              <p:cNvSpPr>
                <a:spLocks/>
              </p:cNvSpPr>
              <p:nvPr/>
            </p:nvSpPr>
            <p:spPr bwMode="auto">
              <a:xfrm>
                <a:off x="877" y="163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7" name="Freeform 869"/>
              <p:cNvSpPr>
                <a:spLocks/>
              </p:cNvSpPr>
              <p:nvPr/>
            </p:nvSpPr>
            <p:spPr bwMode="auto">
              <a:xfrm>
                <a:off x="770" y="1558"/>
                <a:ext cx="34" cy="28"/>
              </a:xfrm>
              <a:custGeom>
                <a:avLst/>
                <a:gdLst>
                  <a:gd name="T0" fmla="*/ 31 w 31"/>
                  <a:gd name="T1" fmla="*/ 4 h 25"/>
                  <a:gd name="T2" fmla="*/ 31 w 31"/>
                  <a:gd name="T3" fmla="*/ 4 h 25"/>
                  <a:gd name="T4" fmla="*/ 26 w 31"/>
                  <a:gd name="T5" fmla="*/ 2 h 25"/>
                  <a:gd name="T6" fmla="*/ 26 w 31"/>
                  <a:gd name="T7" fmla="*/ 2 h 25"/>
                  <a:gd name="T8" fmla="*/ 24 w 31"/>
                  <a:gd name="T9" fmla="*/ 1 h 25"/>
                  <a:gd name="T10" fmla="*/ 24 w 31"/>
                  <a:gd name="T11" fmla="*/ 1 h 25"/>
                  <a:gd name="T12" fmla="*/ 22 w 31"/>
                  <a:gd name="T13" fmla="*/ 0 h 25"/>
                  <a:gd name="T14" fmla="*/ 22 w 31"/>
                  <a:gd name="T15" fmla="*/ 0 h 25"/>
                  <a:gd name="T16" fmla="*/ 0 w 31"/>
                  <a:gd name="T17" fmla="*/ 25 h 25"/>
                  <a:gd name="T18" fmla="*/ 21 w 31"/>
                  <a:gd name="T19" fmla="*/ 25 h 25"/>
                  <a:gd name="T20" fmla="*/ 21 w 31"/>
                  <a:gd name="T21" fmla="*/ 25 h 25"/>
                  <a:gd name="T22" fmla="*/ 22 w 31"/>
                  <a:gd name="T23" fmla="*/ 24 h 25"/>
                  <a:gd name="T24" fmla="*/ 22 w 31"/>
                  <a:gd name="T25" fmla="*/ 23 h 25"/>
                  <a:gd name="T26" fmla="*/ 23 w 31"/>
                  <a:gd name="T27" fmla="*/ 21 h 25"/>
                  <a:gd name="T28" fmla="*/ 23 w 31"/>
                  <a:gd name="T29" fmla="*/ 20 h 25"/>
                  <a:gd name="T30" fmla="*/ 24 w 31"/>
                  <a:gd name="T31" fmla="*/ 17 h 25"/>
                  <a:gd name="T32" fmla="*/ 24 w 31"/>
                  <a:gd name="T33" fmla="*/ 17 h 25"/>
                  <a:gd name="T34" fmla="*/ 26 w 31"/>
                  <a:gd name="T35" fmla="*/ 14 h 25"/>
                  <a:gd name="T36" fmla="*/ 26 w 31"/>
                  <a:gd name="T37" fmla="*/ 13 h 25"/>
                  <a:gd name="T38" fmla="*/ 27 w 31"/>
                  <a:gd name="T39" fmla="*/ 12 h 25"/>
                  <a:gd name="T40" fmla="*/ 28 w 31"/>
                  <a:gd name="T41" fmla="*/ 10 h 25"/>
                  <a:gd name="T42" fmla="*/ 28 w 31"/>
                  <a:gd name="T43" fmla="*/ 9 h 25"/>
                  <a:gd name="T44" fmla="*/ 29 w 31"/>
                  <a:gd name="T45" fmla="*/ 8 h 25"/>
                  <a:gd name="T46" fmla="*/ 30 w 31"/>
                  <a:gd name="T47" fmla="*/ 6 h 25"/>
                  <a:gd name="T48" fmla="*/ 31 w 31"/>
                  <a:gd name="T49" fmla="*/ 5 h 25"/>
                  <a:gd name="T50" fmla="*/ 31 w 31"/>
                  <a:gd name="T51" fmla="*/ 4 h 25"/>
                  <a:gd name="T52" fmla="*/ 31 w 31"/>
                  <a:gd name="T53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25">
                    <a:moveTo>
                      <a:pt x="31" y="4"/>
                    </a:moveTo>
                    <a:cubicBezTo>
                      <a:pt x="31" y="4"/>
                      <a:pt x="31" y="4"/>
                      <a:pt x="31" y="4"/>
                    </a:cubicBezTo>
                    <a:cubicBezTo>
                      <a:pt x="29" y="4"/>
                      <a:pt x="28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2"/>
                      <a:pt x="25" y="2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1"/>
                      <a:pt x="22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2" y="7"/>
                      <a:pt x="5" y="15"/>
                      <a:pt x="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3"/>
                      <a:pt x="22" y="23"/>
                    </a:cubicBezTo>
                    <a:cubicBezTo>
                      <a:pt x="22" y="22"/>
                      <a:pt x="23" y="22"/>
                      <a:pt x="23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19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5" y="15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8" y="10"/>
                    </a:cubicBezTo>
                    <a:cubicBezTo>
                      <a:pt x="28" y="10"/>
                      <a:pt x="28" y="9"/>
                      <a:pt x="28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7"/>
                      <a:pt x="30" y="6"/>
                      <a:pt x="30" y="6"/>
                    </a:cubicBezTo>
                    <a:cubicBezTo>
                      <a:pt x="30" y="6"/>
                      <a:pt x="30" y="5"/>
                      <a:pt x="31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8" name="Freeform 870"/>
              <p:cNvSpPr>
                <a:spLocks/>
              </p:cNvSpPr>
              <p:nvPr/>
            </p:nvSpPr>
            <p:spPr bwMode="auto">
              <a:xfrm>
                <a:off x="794" y="158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9" name="Freeform 871"/>
              <p:cNvSpPr>
                <a:spLocks/>
              </p:cNvSpPr>
              <p:nvPr/>
            </p:nvSpPr>
            <p:spPr bwMode="auto">
              <a:xfrm>
                <a:off x="795" y="158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0" name="Freeform 872"/>
              <p:cNvSpPr>
                <a:spLocks/>
              </p:cNvSpPr>
              <p:nvPr/>
            </p:nvSpPr>
            <p:spPr bwMode="auto">
              <a:xfrm>
                <a:off x="799" y="15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1" name="Freeform 873"/>
              <p:cNvSpPr>
                <a:spLocks/>
              </p:cNvSpPr>
              <p:nvPr/>
            </p:nvSpPr>
            <p:spPr bwMode="auto">
              <a:xfrm>
                <a:off x="796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2" name="Freeform 874"/>
              <p:cNvSpPr>
                <a:spLocks/>
              </p:cNvSpPr>
              <p:nvPr/>
            </p:nvSpPr>
            <p:spPr bwMode="auto">
              <a:xfrm>
                <a:off x="800" y="15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3" name="Freeform 875"/>
              <p:cNvSpPr>
                <a:spLocks/>
              </p:cNvSpPr>
              <p:nvPr/>
            </p:nvSpPr>
            <p:spPr bwMode="auto">
              <a:xfrm>
                <a:off x="801" y="15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4" name="Freeform 876"/>
              <p:cNvSpPr>
                <a:spLocks/>
              </p:cNvSpPr>
              <p:nvPr/>
            </p:nvSpPr>
            <p:spPr bwMode="auto">
              <a:xfrm>
                <a:off x="803" y="156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5" name="Freeform 877"/>
              <p:cNvSpPr>
                <a:spLocks/>
              </p:cNvSpPr>
              <p:nvPr/>
            </p:nvSpPr>
            <p:spPr bwMode="auto">
              <a:xfrm>
                <a:off x="811" y="1546"/>
                <a:ext cx="20" cy="19"/>
              </a:xfrm>
              <a:custGeom>
                <a:avLst/>
                <a:gdLst>
                  <a:gd name="T0" fmla="*/ 8 w 19"/>
                  <a:gd name="T1" fmla="*/ 2 h 17"/>
                  <a:gd name="T2" fmla="*/ 8 w 19"/>
                  <a:gd name="T3" fmla="*/ 2 h 17"/>
                  <a:gd name="T4" fmla="*/ 7 w 19"/>
                  <a:gd name="T5" fmla="*/ 3 h 17"/>
                  <a:gd name="T6" fmla="*/ 7 w 19"/>
                  <a:gd name="T7" fmla="*/ 3 h 17"/>
                  <a:gd name="T8" fmla="*/ 7 w 19"/>
                  <a:gd name="T9" fmla="*/ 3 h 17"/>
                  <a:gd name="T10" fmla="*/ 7 w 19"/>
                  <a:gd name="T11" fmla="*/ 3 h 17"/>
                  <a:gd name="T12" fmla="*/ 6 w 19"/>
                  <a:gd name="T13" fmla="*/ 4 h 17"/>
                  <a:gd name="T14" fmla="*/ 6 w 19"/>
                  <a:gd name="T15" fmla="*/ 4 h 17"/>
                  <a:gd name="T16" fmla="*/ 5 w 19"/>
                  <a:gd name="T17" fmla="*/ 5 h 17"/>
                  <a:gd name="T18" fmla="*/ 5 w 19"/>
                  <a:gd name="T19" fmla="*/ 5 h 17"/>
                  <a:gd name="T20" fmla="*/ 5 w 19"/>
                  <a:gd name="T21" fmla="*/ 6 h 17"/>
                  <a:gd name="T22" fmla="*/ 5 w 19"/>
                  <a:gd name="T23" fmla="*/ 6 h 17"/>
                  <a:gd name="T24" fmla="*/ 4 w 19"/>
                  <a:gd name="T25" fmla="*/ 7 h 17"/>
                  <a:gd name="T26" fmla="*/ 4 w 19"/>
                  <a:gd name="T27" fmla="*/ 7 h 17"/>
                  <a:gd name="T28" fmla="*/ 3 w 19"/>
                  <a:gd name="T29" fmla="*/ 8 h 17"/>
                  <a:gd name="T30" fmla="*/ 3 w 19"/>
                  <a:gd name="T31" fmla="*/ 8 h 17"/>
                  <a:gd name="T32" fmla="*/ 3 w 19"/>
                  <a:gd name="T33" fmla="*/ 9 h 17"/>
                  <a:gd name="T34" fmla="*/ 2 w 19"/>
                  <a:gd name="T35" fmla="*/ 9 h 17"/>
                  <a:gd name="T36" fmla="*/ 2 w 19"/>
                  <a:gd name="T37" fmla="*/ 10 h 17"/>
                  <a:gd name="T38" fmla="*/ 1 w 19"/>
                  <a:gd name="T39" fmla="*/ 11 h 17"/>
                  <a:gd name="T40" fmla="*/ 1 w 19"/>
                  <a:gd name="T41" fmla="*/ 12 h 17"/>
                  <a:gd name="T42" fmla="*/ 0 w 19"/>
                  <a:gd name="T43" fmla="*/ 12 h 17"/>
                  <a:gd name="T44" fmla="*/ 0 w 19"/>
                  <a:gd name="T45" fmla="*/ 13 h 17"/>
                  <a:gd name="T46" fmla="*/ 0 w 19"/>
                  <a:gd name="T47" fmla="*/ 13 h 17"/>
                  <a:gd name="T48" fmla="*/ 0 w 19"/>
                  <a:gd name="T49" fmla="*/ 13 h 17"/>
                  <a:gd name="T50" fmla="*/ 2 w 19"/>
                  <a:gd name="T51" fmla="*/ 14 h 17"/>
                  <a:gd name="T52" fmla="*/ 2 w 19"/>
                  <a:gd name="T53" fmla="*/ 14 h 17"/>
                  <a:gd name="T54" fmla="*/ 5 w 19"/>
                  <a:gd name="T55" fmla="*/ 15 h 17"/>
                  <a:gd name="T56" fmla="*/ 5 w 19"/>
                  <a:gd name="T57" fmla="*/ 15 h 17"/>
                  <a:gd name="T58" fmla="*/ 7 w 19"/>
                  <a:gd name="T59" fmla="*/ 15 h 17"/>
                  <a:gd name="T60" fmla="*/ 8 w 19"/>
                  <a:gd name="T61" fmla="*/ 15 h 17"/>
                  <a:gd name="T62" fmla="*/ 10 w 19"/>
                  <a:gd name="T63" fmla="*/ 16 h 17"/>
                  <a:gd name="T64" fmla="*/ 10 w 19"/>
                  <a:gd name="T65" fmla="*/ 16 h 17"/>
                  <a:gd name="T66" fmla="*/ 12 w 19"/>
                  <a:gd name="T67" fmla="*/ 16 h 17"/>
                  <a:gd name="T68" fmla="*/ 12 w 19"/>
                  <a:gd name="T69" fmla="*/ 16 h 17"/>
                  <a:gd name="T70" fmla="*/ 14 w 19"/>
                  <a:gd name="T71" fmla="*/ 17 h 17"/>
                  <a:gd name="T72" fmla="*/ 15 w 19"/>
                  <a:gd name="T73" fmla="*/ 17 h 17"/>
                  <a:gd name="T74" fmla="*/ 17 w 19"/>
                  <a:gd name="T75" fmla="*/ 17 h 17"/>
                  <a:gd name="T76" fmla="*/ 18 w 19"/>
                  <a:gd name="T77" fmla="*/ 17 h 17"/>
                  <a:gd name="T78" fmla="*/ 19 w 19"/>
                  <a:gd name="T79" fmla="*/ 17 h 17"/>
                  <a:gd name="T80" fmla="*/ 19 w 19"/>
                  <a:gd name="T81" fmla="*/ 17 h 17"/>
                  <a:gd name="T82" fmla="*/ 19 w 19"/>
                  <a:gd name="T83" fmla="*/ 0 h 17"/>
                  <a:gd name="T84" fmla="*/ 9 w 19"/>
                  <a:gd name="T85" fmla="*/ 1 h 17"/>
                  <a:gd name="T86" fmla="*/ 8 w 19"/>
                  <a:gd name="T8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7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9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6"/>
                      <a:pt x="14" y="17"/>
                      <a:pt x="14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6" y="0"/>
                      <a:pt x="12" y="0"/>
                      <a:pt x="9" y="1"/>
                    </a:cubicBezTo>
                    <a:cubicBezTo>
                      <a:pt x="9" y="1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6" name="Rectangle 878"/>
              <p:cNvSpPr>
                <a:spLocks noChangeArrowheads="1"/>
              </p:cNvSpPr>
              <p:nvPr/>
            </p:nvSpPr>
            <p:spPr bwMode="auto">
              <a:xfrm>
                <a:off x="811" y="1560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7" name="Freeform 879"/>
              <p:cNvSpPr>
                <a:spLocks/>
              </p:cNvSpPr>
              <p:nvPr/>
            </p:nvSpPr>
            <p:spPr bwMode="auto">
              <a:xfrm>
                <a:off x="822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8" name="Freeform 880"/>
              <p:cNvSpPr>
                <a:spLocks/>
              </p:cNvSpPr>
              <p:nvPr/>
            </p:nvSpPr>
            <p:spPr bwMode="auto">
              <a:xfrm>
                <a:off x="816" y="15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9" name="Freeform 881"/>
              <p:cNvSpPr>
                <a:spLocks/>
              </p:cNvSpPr>
              <p:nvPr/>
            </p:nvSpPr>
            <p:spPr bwMode="auto">
              <a:xfrm>
                <a:off x="813" y="15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0" name="Freeform 882"/>
              <p:cNvSpPr>
                <a:spLocks/>
              </p:cNvSpPr>
              <p:nvPr/>
            </p:nvSpPr>
            <p:spPr bwMode="auto">
              <a:xfrm>
                <a:off x="818" y="156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1" name="Freeform 883"/>
              <p:cNvSpPr>
                <a:spLocks/>
              </p:cNvSpPr>
              <p:nvPr/>
            </p:nvSpPr>
            <p:spPr bwMode="auto">
              <a:xfrm>
                <a:off x="826" y="156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2" name="Rectangle 884"/>
              <p:cNvSpPr>
                <a:spLocks noChangeArrowheads="1"/>
              </p:cNvSpPr>
              <p:nvPr/>
            </p:nvSpPr>
            <p:spPr bwMode="auto">
              <a:xfrm>
                <a:off x="831" y="1565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3" name="Freeform 885"/>
              <p:cNvSpPr>
                <a:spLocks/>
              </p:cNvSpPr>
              <p:nvPr/>
            </p:nvSpPr>
            <p:spPr bwMode="auto">
              <a:xfrm>
                <a:off x="829" y="156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4" name="Freeform 886"/>
              <p:cNvSpPr>
                <a:spLocks/>
              </p:cNvSpPr>
              <p:nvPr/>
            </p:nvSpPr>
            <p:spPr bwMode="auto">
              <a:xfrm>
                <a:off x="824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5" name="Freeform 887"/>
              <p:cNvSpPr>
                <a:spLocks/>
              </p:cNvSpPr>
              <p:nvPr/>
            </p:nvSpPr>
            <p:spPr bwMode="auto">
              <a:xfrm>
                <a:off x="798" y="1549"/>
                <a:ext cx="16" cy="10"/>
              </a:xfrm>
              <a:custGeom>
                <a:avLst/>
                <a:gdLst>
                  <a:gd name="T0" fmla="*/ 2 w 15"/>
                  <a:gd name="T1" fmla="*/ 7 h 10"/>
                  <a:gd name="T2" fmla="*/ 2 w 15"/>
                  <a:gd name="T3" fmla="*/ 7 h 10"/>
                  <a:gd name="T4" fmla="*/ 3 w 15"/>
                  <a:gd name="T5" fmla="*/ 8 h 10"/>
                  <a:gd name="T6" fmla="*/ 4 w 15"/>
                  <a:gd name="T7" fmla="*/ 8 h 10"/>
                  <a:gd name="T8" fmla="*/ 5 w 15"/>
                  <a:gd name="T9" fmla="*/ 9 h 10"/>
                  <a:gd name="T10" fmla="*/ 6 w 15"/>
                  <a:gd name="T11" fmla="*/ 9 h 10"/>
                  <a:gd name="T12" fmla="*/ 6 w 15"/>
                  <a:gd name="T13" fmla="*/ 9 h 10"/>
                  <a:gd name="T14" fmla="*/ 8 w 15"/>
                  <a:gd name="T15" fmla="*/ 10 h 10"/>
                  <a:gd name="T16" fmla="*/ 9 w 15"/>
                  <a:gd name="T17" fmla="*/ 9 h 10"/>
                  <a:gd name="T18" fmla="*/ 9 w 15"/>
                  <a:gd name="T19" fmla="*/ 8 h 10"/>
                  <a:gd name="T20" fmla="*/ 10 w 15"/>
                  <a:gd name="T21" fmla="*/ 7 h 10"/>
                  <a:gd name="T22" fmla="*/ 10 w 15"/>
                  <a:gd name="T23" fmla="*/ 7 h 10"/>
                  <a:gd name="T24" fmla="*/ 10 w 15"/>
                  <a:gd name="T25" fmla="*/ 6 h 10"/>
                  <a:gd name="T26" fmla="*/ 11 w 15"/>
                  <a:gd name="T27" fmla="*/ 6 h 10"/>
                  <a:gd name="T28" fmla="*/ 11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12 w 15"/>
                  <a:gd name="T35" fmla="*/ 3 h 10"/>
                  <a:gd name="T36" fmla="*/ 13 w 15"/>
                  <a:gd name="T37" fmla="*/ 3 h 10"/>
                  <a:gd name="T38" fmla="*/ 13 w 15"/>
                  <a:gd name="T39" fmla="*/ 2 h 10"/>
                  <a:gd name="T40" fmla="*/ 13 w 15"/>
                  <a:gd name="T41" fmla="*/ 2 h 10"/>
                  <a:gd name="T42" fmla="*/ 14 w 15"/>
                  <a:gd name="T43" fmla="*/ 1 h 10"/>
                  <a:gd name="T44" fmla="*/ 14 w 15"/>
                  <a:gd name="T45" fmla="*/ 1 h 10"/>
                  <a:gd name="T46" fmla="*/ 15 w 15"/>
                  <a:gd name="T47" fmla="*/ 0 h 10"/>
                  <a:gd name="T48" fmla="*/ 0 w 15"/>
                  <a:gd name="T49" fmla="*/ 7 h 10"/>
                  <a:gd name="T50" fmla="*/ 2 w 15"/>
                  <a:gd name="T5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0"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10"/>
                      <a:pt x="8" y="10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0" y="2"/>
                      <a:pt x="5" y="4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6" name="Freeform 888"/>
              <p:cNvSpPr>
                <a:spLocks/>
              </p:cNvSpPr>
              <p:nvPr/>
            </p:nvSpPr>
            <p:spPr bwMode="auto">
              <a:xfrm>
                <a:off x="804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7" name="Freeform 889"/>
              <p:cNvSpPr>
                <a:spLocks/>
              </p:cNvSpPr>
              <p:nvPr/>
            </p:nvSpPr>
            <p:spPr bwMode="auto">
              <a:xfrm>
                <a:off x="802" y="155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8" name="Freeform 890"/>
              <p:cNvSpPr>
                <a:spLocks/>
              </p:cNvSpPr>
              <p:nvPr/>
            </p:nvSpPr>
            <p:spPr bwMode="auto">
              <a:xfrm>
                <a:off x="800" y="15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9" name="Freeform 891"/>
              <p:cNvSpPr>
                <a:spLocks/>
              </p:cNvSpPr>
              <p:nvPr/>
            </p:nvSpPr>
            <p:spPr bwMode="auto">
              <a:xfrm>
                <a:off x="798" y="155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0" name="Freeform 892"/>
              <p:cNvSpPr>
                <a:spLocks/>
              </p:cNvSpPr>
              <p:nvPr/>
            </p:nvSpPr>
            <p:spPr bwMode="auto">
              <a:xfrm>
                <a:off x="813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1" name="Freeform 893"/>
              <p:cNvSpPr>
                <a:spLocks/>
              </p:cNvSpPr>
              <p:nvPr/>
            </p:nvSpPr>
            <p:spPr bwMode="auto">
              <a:xfrm>
                <a:off x="807" y="15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2" name="Freeform 894"/>
              <p:cNvSpPr>
                <a:spLocks/>
              </p:cNvSpPr>
              <p:nvPr/>
            </p:nvSpPr>
            <p:spPr bwMode="auto">
              <a:xfrm>
                <a:off x="812" y="15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3" name="Freeform 895"/>
              <p:cNvSpPr>
                <a:spLocks/>
              </p:cNvSpPr>
              <p:nvPr/>
            </p:nvSpPr>
            <p:spPr bwMode="auto">
              <a:xfrm>
                <a:off x="811" y="155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4" name="Freeform 896"/>
              <p:cNvSpPr>
                <a:spLocks/>
              </p:cNvSpPr>
              <p:nvPr/>
            </p:nvSpPr>
            <p:spPr bwMode="auto">
              <a:xfrm>
                <a:off x="808" y="155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5" name="Freeform 897"/>
              <p:cNvSpPr>
                <a:spLocks/>
              </p:cNvSpPr>
              <p:nvPr/>
            </p:nvSpPr>
            <p:spPr bwMode="auto">
              <a:xfrm>
                <a:off x="806" y="155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6" name="Freeform 898"/>
              <p:cNvSpPr>
                <a:spLocks/>
              </p:cNvSpPr>
              <p:nvPr/>
            </p:nvSpPr>
            <p:spPr bwMode="auto">
              <a:xfrm>
                <a:off x="811" y="15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7" name="Freeform 899"/>
              <p:cNvSpPr>
                <a:spLocks/>
              </p:cNvSpPr>
              <p:nvPr/>
            </p:nvSpPr>
            <p:spPr bwMode="auto">
              <a:xfrm>
                <a:off x="810" y="155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8" name="Freeform 900"/>
              <p:cNvSpPr>
                <a:spLocks/>
              </p:cNvSpPr>
              <p:nvPr/>
            </p:nvSpPr>
            <p:spPr bwMode="auto">
              <a:xfrm>
                <a:off x="771" y="1649"/>
                <a:ext cx="33" cy="25"/>
              </a:xfrm>
              <a:custGeom>
                <a:avLst/>
                <a:gdLst>
                  <a:gd name="T0" fmla="*/ 29 w 30"/>
                  <a:gd name="T1" fmla="*/ 19 h 23"/>
                  <a:gd name="T2" fmla="*/ 29 w 30"/>
                  <a:gd name="T3" fmla="*/ 18 h 23"/>
                  <a:gd name="T4" fmla="*/ 28 w 30"/>
                  <a:gd name="T5" fmla="*/ 16 h 23"/>
                  <a:gd name="T6" fmla="*/ 27 w 30"/>
                  <a:gd name="T7" fmla="*/ 15 h 23"/>
                  <a:gd name="T8" fmla="*/ 27 w 30"/>
                  <a:gd name="T9" fmla="*/ 14 h 23"/>
                  <a:gd name="T10" fmla="*/ 26 w 30"/>
                  <a:gd name="T11" fmla="*/ 13 h 23"/>
                  <a:gd name="T12" fmla="*/ 25 w 30"/>
                  <a:gd name="T13" fmla="*/ 11 h 23"/>
                  <a:gd name="T14" fmla="*/ 25 w 30"/>
                  <a:gd name="T15" fmla="*/ 10 h 23"/>
                  <a:gd name="T16" fmla="*/ 24 w 30"/>
                  <a:gd name="T17" fmla="*/ 8 h 23"/>
                  <a:gd name="T18" fmla="*/ 23 w 30"/>
                  <a:gd name="T19" fmla="*/ 7 h 23"/>
                  <a:gd name="T20" fmla="*/ 22 w 30"/>
                  <a:gd name="T21" fmla="*/ 5 h 23"/>
                  <a:gd name="T22" fmla="*/ 22 w 30"/>
                  <a:gd name="T23" fmla="*/ 4 h 23"/>
                  <a:gd name="T24" fmla="*/ 21 w 30"/>
                  <a:gd name="T25" fmla="*/ 2 h 23"/>
                  <a:gd name="T26" fmla="*/ 21 w 30"/>
                  <a:gd name="T27" fmla="*/ 1 h 23"/>
                  <a:gd name="T28" fmla="*/ 21 w 30"/>
                  <a:gd name="T29" fmla="*/ 0 h 23"/>
                  <a:gd name="T30" fmla="*/ 21 w 30"/>
                  <a:gd name="T31" fmla="*/ 0 h 23"/>
                  <a:gd name="T32" fmla="*/ 0 w 30"/>
                  <a:gd name="T33" fmla="*/ 0 h 23"/>
                  <a:gd name="T34" fmla="*/ 20 w 30"/>
                  <a:gd name="T35" fmla="*/ 23 h 23"/>
                  <a:gd name="T36" fmla="*/ 22 w 30"/>
                  <a:gd name="T37" fmla="*/ 22 h 23"/>
                  <a:gd name="T38" fmla="*/ 23 w 30"/>
                  <a:gd name="T39" fmla="*/ 22 h 23"/>
                  <a:gd name="T40" fmla="*/ 25 w 30"/>
                  <a:gd name="T41" fmla="*/ 21 h 23"/>
                  <a:gd name="T42" fmla="*/ 26 w 30"/>
                  <a:gd name="T43" fmla="*/ 21 h 23"/>
                  <a:gd name="T44" fmla="*/ 28 w 30"/>
                  <a:gd name="T45" fmla="*/ 20 h 23"/>
                  <a:gd name="T46" fmla="*/ 29 w 30"/>
                  <a:gd name="T47" fmla="*/ 20 h 23"/>
                  <a:gd name="T48" fmla="*/ 30 w 30"/>
                  <a:gd name="T49" fmla="*/ 19 h 23"/>
                  <a:gd name="T50" fmla="*/ 30 w 30"/>
                  <a:gd name="T51" fmla="*/ 19 h 23"/>
                  <a:gd name="T52" fmla="*/ 30 w 30"/>
                  <a:gd name="T53" fmla="*/ 19 h 23"/>
                  <a:gd name="T54" fmla="*/ 29 w 30"/>
                  <a:gd name="T55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" h="23">
                    <a:moveTo>
                      <a:pt x="29" y="19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7"/>
                      <a:pt x="28" y="16"/>
                    </a:cubicBezTo>
                    <a:cubicBezTo>
                      <a:pt x="28" y="16"/>
                      <a:pt x="28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1" y="3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9"/>
                      <a:pt x="12" y="17"/>
                      <a:pt x="20" y="23"/>
                    </a:cubicBezTo>
                    <a:cubicBezTo>
                      <a:pt x="21" y="23"/>
                      <a:pt x="22" y="22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lnTo>
                      <a:pt x="29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9" name="Freeform 901"/>
              <p:cNvSpPr>
                <a:spLocks/>
              </p:cNvSpPr>
              <p:nvPr/>
            </p:nvSpPr>
            <p:spPr bwMode="auto">
              <a:xfrm>
                <a:off x="794" y="165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0" name="Freeform 902"/>
              <p:cNvSpPr>
                <a:spLocks/>
              </p:cNvSpPr>
              <p:nvPr/>
            </p:nvSpPr>
            <p:spPr bwMode="auto">
              <a:xfrm>
                <a:off x="799" y="166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1" name="Freeform 903"/>
              <p:cNvSpPr>
                <a:spLocks/>
              </p:cNvSpPr>
              <p:nvPr/>
            </p:nvSpPr>
            <p:spPr bwMode="auto">
              <a:xfrm>
                <a:off x="800" y="16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2" name="Freeform 904"/>
              <p:cNvSpPr>
                <a:spLocks/>
              </p:cNvSpPr>
              <p:nvPr/>
            </p:nvSpPr>
            <p:spPr bwMode="auto">
              <a:xfrm>
                <a:off x="803" y="16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3" name="Freeform 905"/>
              <p:cNvSpPr>
                <a:spLocks/>
              </p:cNvSpPr>
              <p:nvPr/>
            </p:nvSpPr>
            <p:spPr bwMode="auto">
              <a:xfrm>
                <a:off x="801" y="166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4" name="Freeform 906"/>
              <p:cNvSpPr>
                <a:spLocks/>
              </p:cNvSpPr>
              <p:nvPr/>
            </p:nvSpPr>
            <p:spPr bwMode="auto">
              <a:xfrm>
                <a:off x="795" y="165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5" name="Freeform 907"/>
              <p:cNvSpPr>
                <a:spLocks/>
              </p:cNvSpPr>
              <p:nvPr/>
            </p:nvSpPr>
            <p:spPr bwMode="auto">
              <a:xfrm>
                <a:off x="796" y="165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6" name="Freeform 908"/>
              <p:cNvSpPr>
                <a:spLocks/>
              </p:cNvSpPr>
              <p:nvPr/>
            </p:nvSpPr>
            <p:spPr bwMode="auto">
              <a:xfrm>
                <a:off x="799" y="167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7" name="Freeform 909"/>
              <p:cNvSpPr>
                <a:spLocks/>
              </p:cNvSpPr>
              <p:nvPr/>
            </p:nvSpPr>
            <p:spPr bwMode="auto">
              <a:xfrm>
                <a:off x="802" y="167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8" name="Freeform 910"/>
              <p:cNvSpPr>
                <a:spLocks/>
              </p:cNvSpPr>
              <p:nvPr/>
            </p:nvSpPr>
            <p:spPr bwMode="auto">
              <a:xfrm>
                <a:off x="795" y="167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9" name="Rectangle 911"/>
              <p:cNvSpPr>
                <a:spLocks noChangeArrowheads="1"/>
              </p:cNvSpPr>
              <p:nvPr/>
            </p:nvSpPr>
            <p:spPr bwMode="auto">
              <a:xfrm>
                <a:off x="804" y="1669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0" name="Freeform 912"/>
              <p:cNvSpPr>
                <a:spLocks/>
              </p:cNvSpPr>
              <p:nvPr/>
            </p:nvSpPr>
            <p:spPr bwMode="auto">
              <a:xfrm>
                <a:off x="764" y="1620"/>
                <a:ext cx="28" cy="24"/>
              </a:xfrm>
              <a:custGeom>
                <a:avLst/>
                <a:gdLst>
                  <a:gd name="T0" fmla="*/ 26 w 26"/>
                  <a:gd name="T1" fmla="*/ 20 h 22"/>
                  <a:gd name="T2" fmla="*/ 25 w 26"/>
                  <a:gd name="T3" fmla="*/ 19 h 22"/>
                  <a:gd name="T4" fmla="*/ 25 w 26"/>
                  <a:gd name="T5" fmla="*/ 17 h 22"/>
                  <a:gd name="T6" fmla="*/ 25 w 26"/>
                  <a:gd name="T7" fmla="*/ 16 h 22"/>
                  <a:gd name="T8" fmla="*/ 24 w 26"/>
                  <a:gd name="T9" fmla="*/ 14 h 22"/>
                  <a:gd name="T10" fmla="*/ 24 w 26"/>
                  <a:gd name="T11" fmla="*/ 14 h 22"/>
                  <a:gd name="T12" fmla="*/ 24 w 26"/>
                  <a:gd name="T13" fmla="*/ 11 h 22"/>
                  <a:gd name="T14" fmla="*/ 24 w 26"/>
                  <a:gd name="T15" fmla="*/ 11 h 22"/>
                  <a:gd name="T16" fmla="*/ 23 w 26"/>
                  <a:gd name="T17" fmla="*/ 8 h 22"/>
                  <a:gd name="T18" fmla="*/ 23 w 26"/>
                  <a:gd name="T19" fmla="*/ 8 h 22"/>
                  <a:gd name="T20" fmla="*/ 23 w 26"/>
                  <a:gd name="T21" fmla="*/ 6 h 22"/>
                  <a:gd name="T22" fmla="*/ 23 w 26"/>
                  <a:gd name="T23" fmla="*/ 5 h 22"/>
                  <a:gd name="T24" fmla="*/ 23 w 26"/>
                  <a:gd name="T25" fmla="*/ 3 h 22"/>
                  <a:gd name="T26" fmla="*/ 23 w 26"/>
                  <a:gd name="T27" fmla="*/ 2 h 22"/>
                  <a:gd name="T28" fmla="*/ 23 w 26"/>
                  <a:gd name="T29" fmla="*/ 0 h 22"/>
                  <a:gd name="T30" fmla="*/ 23 w 26"/>
                  <a:gd name="T31" fmla="*/ 0 h 22"/>
                  <a:gd name="T32" fmla="*/ 23 w 26"/>
                  <a:gd name="T33" fmla="*/ 0 h 22"/>
                  <a:gd name="T34" fmla="*/ 0 w 26"/>
                  <a:gd name="T35" fmla="*/ 0 h 22"/>
                  <a:gd name="T36" fmla="*/ 6 w 26"/>
                  <a:gd name="T37" fmla="*/ 22 h 22"/>
                  <a:gd name="T38" fmla="*/ 26 w 26"/>
                  <a:gd name="T39" fmla="*/ 22 h 22"/>
                  <a:gd name="T40" fmla="*/ 26 w 26"/>
                  <a:gd name="T41" fmla="*/ 22 h 22"/>
                  <a:gd name="T42" fmla="*/ 26 w 26"/>
                  <a:gd name="T43" fmla="*/ 22 h 22"/>
                  <a:gd name="T44" fmla="*/ 26 w 26"/>
                  <a:gd name="T45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22">
                    <a:moveTo>
                      <a:pt x="26" y="20"/>
                    </a:move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3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0"/>
                      <a:pt x="24" y="9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3" y="4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8"/>
                      <a:pt x="2" y="15"/>
                      <a:pt x="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1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1" name="Freeform 913"/>
              <p:cNvSpPr>
                <a:spLocks/>
              </p:cNvSpPr>
              <p:nvPr/>
            </p:nvSpPr>
            <p:spPr bwMode="auto">
              <a:xfrm>
                <a:off x="789" y="162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2" name="Freeform 914"/>
              <p:cNvSpPr>
                <a:spLocks/>
              </p:cNvSpPr>
              <p:nvPr/>
            </p:nvSpPr>
            <p:spPr bwMode="auto">
              <a:xfrm>
                <a:off x="789" y="1620"/>
                <a:ext cx="0" cy="3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3" name="Freeform 915"/>
              <p:cNvSpPr>
                <a:spLocks/>
              </p:cNvSpPr>
              <p:nvPr/>
            </p:nvSpPr>
            <p:spPr bwMode="auto">
              <a:xfrm>
                <a:off x="789" y="162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4" name="Freeform 916"/>
              <p:cNvSpPr>
                <a:spLocks/>
              </p:cNvSpPr>
              <p:nvPr/>
            </p:nvSpPr>
            <p:spPr bwMode="auto">
              <a:xfrm>
                <a:off x="790" y="163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5" name="Freeform 917"/>
              <p:cNvSpPr>
                <a:spLocks/>
              </p:cNvSpPr>
              <p:nvPr/>
            </p:nvSpPr>
            <p:spPr bwMode="auto">
              <a:xfrm>
                <a:off x="792" y="164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6" name="Freeform 918"/>
              <p:cNvSpPr>
                <a:spLocks/>
              </p:cNvSpPr>
              <p:nvPr/>
            </p:nvSpPr>
            <p:spPr bwMode="auto">
              <a:xfrm>
                <a:off x="791" y="1639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7" name="Freeform 919"/>
              <p:cNvSpPr>
                <a:spLocks/>
              </p:cNvSpPr>
              <p:nvPr/>
            </p:nvSpPr>
            <p:spPr bwMode="auto">
              <a:xfrm>
                <a:off x="789" y="162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8" name="Freeform 920"/>
              <p:cNvSpPr>
                <a:spLocks/>
              </p:cNvSpPr>
              <p:nvPr/>
            </p:nvSpPr>
            <p:spPr bwMode="auto">
              <a:xfrm>
                <a:off x="790" y="1632"/>
                <a:ext cx="0" cy="4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9" name="Freeform 921"/>
              <p:cNvSpPr>
                <a:spLocks/>
              </p:cNvSpPr>
              <p:nvPr/>
            </p:nvSpPr>
            <p:spPr bwMode="auto">
              <a:xfrm>
                <a:off x="764" y="1590"/>
                <a:ext cx="28" cy="26"/>
              </a:xfrm>
              <a:custGeom>
                <a:avLst/>
                <a:gdLst>
                  <a:gd name="T0" fmla="*/ 5 w 26"/>
                  <a:gd name="T1" fmla="*/ 0 h 24"/>
                  <a:gd name="T2" fmla="*/ 0 w 26"/>
                  <a:gd name="T3" fmla="*/ 24 h 24"/>
                  <a:gd name="T4" fmla="*/ 23 w 26"/>
                  <a:gd name="T5" fmla="*/ 24 h 24"/>
                  <a:gd name="T6" fmla="*/ 23 w 26"/>
                  <a:gd name="T7" fmla="*/ 24 h 24"/>
                  <a:gd name="T8" fmla="*/ 23 w 26"/>
                  <a:gd name="T9" fmla="*/ 21 h 24"/>
                  <a:gd name="T10" fmla="*/ 23 w 26"/>
                  <a:gd name="T11" fmla="*/ 21 h 24"/>
                  <a:gd name="T12" fmla="*/ 23 w 26"/>
                  <a:gd name="T13" fmla="*/ 18 h 24"/>
                  <a:gd name="T14" fmla="*/ 23 w 26"/>
                  <a:gd name="T15" fmla="*/ 18 h 24"/>
                  <a:gd name="T16" fmla="*/ 23 w 26"/>
                  <a:gd name="T17" fmla="*/ 15 h 24"/>
                  <a:gd name="T18" fmla="*/ 23 w 26"/>
                  <a:gd name="T19" fmla="*/ 15 h 24"/>
                  <a:gd name="T20" fmla="*/ 24 w 26"/>
                  <a:gd name="T21" fmla="*/ 12 h 24"/>
                  <a:gd name="T22" fmla="*/ 24 w 26"/>
                  <a:gd name="T23" fmla="*/ 12 h 24"/>
                  <a:gd name="T24" fmla="*/ 24 w 26"/>
                  <a:gd name="T25" fmla="*/ 9 h 24"/>
                  <a:gd name="T26" fmla="*/ 24 w 26"/>
                  <a:gd name="T27" fmla="*/ 9 h 24"/>
                  <a:gd name="T28" fmla="*/ 25 w 26"/>
                  <a:gd name="T29" fmla="*/ 6 h 24"/>
                  <a:gd name="T30" fmla="*/ 25 w 26"/>
                  <a:gd name="T31" fmla="*/ 6 h 24"/>
                  <a:gd name="T32" fmla="*/ 25 w 26"/>
                  <a:gd name="T33" fmla="*/ 3 h 24"/>
                  <a:gd name="T34" fmla="*/ 26 w 26"/>
                  <a:gd name="T35" fmla="*/ 3 h 24"/>
                  <a:gd name="T36" fmla="*/ 26 w 26"/>
                  <a:gd name="T37" fmla="*/ 0 h 24"/>
                  <a:gd name="T38" fmla="*/ 26 w 26"/>
                  <a:gd name="T39" fmla="*/ 0 h 24"/>
                  <a:gd name="T40" fmla="*/ 26 w 26"/>
                  <a:gd name="T41" fmla="*/ 0 h 24"/>
                  <a:gd name="T42" fmla="*/ 5 w 26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4">
                    <a:moveTo>
                      <a:pt x="5" y="0"/>
                    </a:moveTo>
                    <a:cubicBezTo>
                      <a:pt x="2" y="8"/>
                      <a:pt x="0" y="16"/>
                      <a:pt x="0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3"/>
                      <a:pt x="23" y="22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3" y="16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4"/>
                      <a:pt x="24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1"/>
                      <a:pt x="24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5" y="7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4"/>
                      <a:pt x="25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2"/>
                      <a:pt x="26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0" name="Freeform 922"/>
              <p:cNvSpPr>
                <a:spLocks/>
              </p:cNvSpPr>
              <p:nvPr/>
            </p:nvSpPr>
            <p:spPr bwMode="auto">
              <a:xfrm>
                <a:off x="789" y="161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1" name="Freeform 923"/>
              <p:cNvSpPr>
                <a:spLocks/>
              </p:cNvSpPr>
              <p:nvPr/>
            </p:nvSpPr>
            <p:spPr bwMode="auto">
              <a:xfrm>
                <a:off x="790" y="160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2" name="Freeform 924"/>
              <p:cNvSpPr>
                <a:spLocks/>
              </p:cNvSpPr>
              <p:nvPr/>
            </p:nvSpPr>
            <p:spPr bwMode="auto">
              <a:xfrm>
                <a:off x="790" y="1596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3" name="Freeform 925"/>
              <p:cNvSpPr>
                <a:spLocks/>
              </p:cNvSpPr>
              <p:nvPr/>
            </p:nvSpPr>
            <p:spPr bwMode="auto">
              <a:xfrm>
                <a:off x="789" y="160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4" name="Freeform 926"/>
              <p:cNvSpPr>
                <a:spLocks/>
              </p:cNvSpPr>
              <p:nvPr/>
            </p:nvSpPr>
            <p:spPr bwMode="auto">
              <a:xfrm>
                <a:off x="789" y="1606"/>
                <a:ext cx="0" cy="4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5" name="Freeform 927"/>
              <p:cNvSpPr>
                <a:spLocks/>
              </p:cNvSpPr>
              <p:nvPr/>
            </p:nvSpPr>
            <p:spPr bwMode="auto">
              <a:xfrm>
                <a:off x="792" y="15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6" name="Freeform 928"/>
              <p:cNvSpPr>
                <a:spLocks/>
              </p:cNvSpPr>
              <p:nvPr/>
            </p:nvSpPr>
            <p:spPr bwMode="auto">
              <a:xfrm>
                <a:off x="791" y="15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7" name="Freeform 929"/>
              <p:cNvSpPr>
                <a:spLocks/>
              </p:cNvSpPr>
              <p:nvPr/>
            </p:nvSpPr>
            <p:spPr bwMode="auto">
              <a:xfrm>
                <a:off x="789" y="161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8" name="Freeform 930"/>
              <p:cNvSpPr>
                <a:spLocks/>
              </p:cNvSpPr>
              <p:nvPr/>
            </p:nvSpPr>
            <p:spPr bwMode="auto">
              <a:xfrm>
                <a:off x="1411" y="1362"/>
                <a:ext cx="98" cy="111"/>
              </a:xfrm>
              <a:custGeom>
                <a:avLst/>
                <a:gdLst>
                  <a:gd name="T0" fmla="*/ 55 w 90"/>
                  <a:gd name="T1" fmla="*/ 43 h 102"/>
                  <a:gd name="T2" fmla="*/ 79 w 90"/>
                  <a:gd name="T3" fmla="*/ 44 h 102"/>
                  <a:gd name="T4" fmla="*/ 40 w 90"/>
                  <a:gd name="T5" fmla="*/ 0 h 102"/>
                  <a:gd name="T6" fmla="*/ 0 w 90"/>
                  <a:gd name="T7" fmla="*/ 44 h 102"/>
                  <a:gd name="T8" fmla="*/ 23 w 90"/>
                  <a:gd name="T9" fmla="*/ 44 h 102"/>
                  <a:gd name="T10" fmla="*/ 90 w 90"/>
                  <a:gd name="T11" fmla="*/ 102 h 102"/>
                  <a:gd name="T12" fmla="*/ 55 w 90"/>
                  <a:gd name="T13" fmla="*/ 4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102">
                    <a:moveTo>
                      <a:pt x="55" y="43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8" y="96"/>
                      <a:pt x="90" y="102"/>
                      <a:pt x="90" y="102"/>
                    </a:cubicBezTo>
                    <a:cubicBezTo>
                      <a:pt x="47" y="84"/>
                      <a:pt x="55" y="43"/>
                      <a:pt x="55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9" name="Freeform 931"/>
              <p:cNvSpPr>
                <a:spLocks/>
              </p:cNvSpPr>
              <p:nvPr/>
            </p:nvSpPr>
            <p:spPr bwMode="auto">
              <a:xfrm>
                <a:off x="1485" y="1324"/>
                <a:ext cx="98" cy="112"/>
              </a:xfrm>
              <a:custGeom>
                <a:avLst/>
                <a:gdLst>
                  <a:gd name="T0" fmla="*/ 0 w 90"/>
                  <a:gd name="T1" fmla="*/ 0 h 103"/>
                  <a:gd name="T2" fmla="*/ 34 w 90"/>
                  <a:gd name="T3" fmla="*/ 59 h 103"/>
                  <a:gd name="T4" fmla="*/ 11 w 90"/>
                  <a:gd name="T5" fmla="*/ 59 h 103"/>
                  <a:gd name="T6" fmla="*/ 50 w 90"/>
                  <a:gd name="T7" fmla="*/ 103 h 103"/>
                  <a:gd name="T8" fmla="*/ 90 w 90"/>
                  <a:gd name="T9" fmla="*/ 58 h 103"/>
                  <a:gd name="T10" fmla="*/ 67 w 90"/>
                  <a:gd name="T11" fmla="*/ 59 h 103"/>
                  <a:gd name="T12" fmla="*/ 0 w 90"/>
                  <a:gd name="T1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103">
                    <a:moveTo>
                      <a:pt x="0" y="0"/>
                    </a:moveTo>
                    <a:cubicBezTo>
                      <a:pt x="43" y="18"/>
                      <a:pt x="34" y="59"/>
                      <a:pt x="34" y="59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50" y="103"/>
                      <a:pt x="50" y="103"/>
                      <a:pt x="50" y="103"/>
                    </a:cubicBezTo>
                    <a:cubicBezTo>
                      <a:pt x="90" y="58"/>
                      <a:pt x="90" y="58"/>
                      <a:pt x="90" y="58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62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0" name="Freeform 932"/>
              <p:cNvSpPr>
                <a:spLocks/>
              </p:cNvSpPr>
              <p:nvPr/>
            </p:nvSpPr>
            <p:spPr bwMode="auto">
              <a:xfrm>
                <a:off x="1206" y="1335"/>
                <a:ext cx="126" cy="136"/>
              </a:xfrm>
              <a:custGeom>
                <a:avLst/>
                <a:gdLst>
                  <a:gd name="T0" fmla="*/ 90 w 115"/>
                  <a:gd name="T1" fmla="*/ 0 h 125"/>
                  <a:gd name="T2" fmla="*/ 52 w 115"/>
                  <a:gd name="T3" fmla="*/ 6 h 125"/>
                  <a:gd name="T4" fmla="*/ 15 w 115"/>
                  <a:gd name="T5" fmla="*/ 26 h 125"/>
                  <a:gd name="T6" fmla="*/ 0 w 115"/>
                  <a:gd name="T7" fmla="*/ 58 h 125"/>
                  <a:gd name="T8" fmla="*/ 4 w 115"/>
                  <a:gd name="T9" fmla="*/ 92 h 125"/>
                  <a:gd name="T10" fmla="*/ 18 w 115"/>
                  <a:gd name="T11" fmla="*/ 109 h 125"/>
                  <a:gd name="T12" fmla="*/ 15 w 115"/>
                  <a:gd name="T13" fmla="*/ 85 h 125"/>
                  <a:gd name="T14" fmla="*/ 31 w 115"/>
                  <a:gd name="T15" fmla="*/ 96 h 125"/>
                  <a:gd name="T16" fmla="*/ 32 w 115"/>
                  <a:gd name="T17" fmla="*/ 95 h 125"/>
                  <a:gd name="T18" fmla="*/ 38 w 115"/>
                  <a:gd name="T19" fmla="*/ 88 h 125"/>
                  <a:gd name="T20" fmla="*/ 40 w 115"/>
                  <a:gd name="T21" fmla="*/ 86 h 125"/>
                  <a:gd name="T22" fmla="*/ 33 w 115"/>
                  <a:gd name="T23" fmla="*/ 29 h 125"/>
                  <a:gd name="T24" fmla="*/ 58 w 115"/>
                  <a:gd name="T25" fmla="*/ 65 h 125"/>
                  <a:gd name="T26" fmla="*/ 60 w 115"/>
                  <a:gd name="T27" fmla="*/ 63 h 125"/>
                  <a:gd name="T28" fmla="*/ 71 w 115"/>
                  <a:gd name="T29" fmla="*/ 48 h 125"/>
                  <a:gd name="T30" fmla="*/ 72 w 115"/>
                  <a:gd name="T31" fmla="*/ 47 h 125"/>
                  <a:gd name="T32" fmla="*/ 86 w 115"/>
                  <a:gd name="T33" fmla="*/ 9 h 125"/>
                  <a:gd name="T34" fmla="*/ 93 w 115"/>
                  <a:gd name="T35" fmla="*/ 18 h 125"/>
                  <a:gd name="T36" fmla="*/ 107 w 115"/>
                  <a:gd name="T37" fmla="*/ 24 h 125"/>
                  <a:gd name="T38" fmla="*/ 85 w 115"/>
                  <a:gd name="T39" fmla="*/ 30 h 125"/>
                  <a:gd name="T40" fmla="*/ 85 w 115"/>
                  <a:gd name="T41" fmla="*/ 31 h 125"/>
                  <a:gd name="T42" fmla="*/ 73 w 115"/>
                  <a:gd name="T43" fmla="*/ 48 h 125"/>
                  <a:gd name="T44" fmla="*/ 73 w 115"/>
                  <a:gd name="T45" fmla="*/ 49 h 125"/>
                  <a:gd name="T46" fmla="*/ 101 w 115"/>
                  <a:gd name="T47" fmla="*/ 68 h 125"/>
                  <a:gd name="T48" fmla="*/ 51 w 115"/>
                  <a:gd name="T49" fmla="*/ 76 h 125"/>
                  <a:gd name="T50" fmla="*/ 50 w 115"/>
                  <a:gd name="T51" fmla="*/ 78 h 125"/>
                  <a:gd name="T52" fmla="*/ 41 w 115"/>
                  <a:gd name="T53" fmla="*/ 88 h 125"/>
                  <a:gd name="T54" fmla="*/ 39 w 115"/>
                  <a:gd name="T55" fmla="*/ 90 h 125"/>
                  <a:gd name="T56" fmla="*/ 65 w 115"/>
                  <a:gd name="T57" fmla="*/ 109 h 125"/>
                  <a:gd name="T58" fmla="*/ 27 w 115"/>
                  <a:gd name="T59" fmla="*/ 104 h 125"/>
                  <a:gd name="T60" fmla="*/ 26 w 115"/>
                  <a:gd name="T61" fmla="*/ 105 h 125"/>
                  <a:gd name="T62" fmla="*/ 44 w 115"/>
                  <a:gd name="T63" fmla="*/ 124 h 125"/>
                  <a:gd name="T64" fmla="*/ 85 w 115"/>
                  <a:gd name="T65" fmla="*/ 120 h 125"/>
                  <a:gd name="T66" fmla="*/ 106 w 115"/>
                  <a:gd name="T67" fmla="*/ 88 h 125"/>
                  <a:gd name="T68" fmla="*/ 113 w 115"/>
                  <a:gd name="T69" fmla="*/ 51 h 125"/>
                  <a:gd name="T70" fmla="*/ 113 w 115"/>
                  <a:gd name="T71" fmla="*/ 23 h 125"/>
                  <a:gd name="T72" fmla="*/ 101 w 115"/>
                  <a:gd name="T73" fmla="*/ 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5" h="125">
                    <a:moveTo>
                      <a:pt x="101" y="5"/>
                    </a:moveTo>
                    <a:cubicBezTo>
                      <a:pt x="86" y="10"/>
                      <a:pt x="90" y="0"/>
                      <a:pt x="90" y="0"/>
                    </a:cubicBezTo>
                    <a:cubicBezTo>
                      <a:pt x="73" y="20"/>
                      <a:pt x="69" y="2"/>
                      <a:pt x="69" y="2"/>
                    </a:cubicBezTo>
                    <a:cubicBezTo>
                      <a:pt x="57" y="26"/>
                      <a:pt x="52" y="6"/>
                      <a:pt x="52" y="6"/>
                    </a:cubicBezTo>
                    <a:cubicBezTo>
                      <a:pt x="42" y="33"/>
                      <a:pt x="31" y="15"/>
                      <a:pt x="31" y="15"/>
                    </a:cubicBezTo>
                    <a:cubicBezTo>
                      <a:pt x="24" y="46"/>
                      <a:pt x="15" y="26"/>
                      <a:pt x="15" y="26"/>
                    </a:cubicBezTo>
                    <a:cubicBezTo>
                      <a:pt x="18" y="50"/>
                      <a:pt x="4" y="38"/>
                      <a:pt x="4" y="38"/>
                    </a:cubicBezTo>
                    <a:cubicBezTo>
                      <a:pt x="13" y="64"/>
                      <a:pt x="0" y="58"/>
                      <a:pt x="0" y="58"/>
                    </a:cubicBezTo>
                    <a:cubicBezTo>
                      <a:pt x="11" y="77"/>
                      <a:pt x="1" y="77"/>
                      <a:pt x="1" y="77"/>
                    </a:cubicBezTo>
                    <a:cubicBezTo>
                      <a:pt x="4" y="81"/>
                      <a:pt x="9" y="91"/>
                      <a:pt x="4" y="92"/>
                    </a:cubicBezTo>
                    <a:cubicBezTo>
                      <a:pt x="4" y="92"/>
                      <a:pt x="10" y="102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8"/>
                      <a:pt x="21" y="106"/>
                      <a:pt x="24" y="103"/>
                    </a:cubicBezTo>
                    <a:cubicBezTo>
                      <a:pt x="23" y="101"/>
                      <a:pt x="17" y="93"/>
                      <a:pt x="15" y="85"/>
                    </a:cubicBezTo>
                    <a:cubicBezTo>
                      <a:pt x="15" y="85"/>
                      <a:pt x="19" y="96"/>
                      <a:pt x="25" y="102"/>
                    </a:cubicBezTo>
                    <a:cubicBezTo>
                      <a:pt x="27" y="100"/>
                      <a:pt x="29" y="98"/>
                      <a:pt x="31" y="96"/>
                    </a:cubicBezTo>
                    <a:cubicBezTo>
                      <a:pt x="29" y="94"/>
                      <a:pt x="18" y="81"/>
                      <a:pt x="15" y="68"/>
                    </a:cubicBezTo>
                    <a:cubicBezTo>
                      <a:pt x="15" y="68"/>
                      <a:pt x="21" y="86"/>
                      <a:pt x="32" y="95"/>
                    </a:cubicBezTo>
                    <a:cubicBezTo>
                      <a:pt x="34" y="93"/>
                      <a:pt x="36" y="91"/>
                      <a:pt x="38" y="88"/>
                    </a:cubicBezTo>
                    <a:cubicBezTo>
                      <a:pt x="38" y="88"/>
                      <a:pt x="38" y="88"/>
                      <a:pt x="38" y="88"/>
                    </a:cubicBezTo>
                    <a:cubicBezTo>
                      <a:pt x="38" y="88"/>
                      <a:pt x="23" y="65"/>
                      <a:pt x="21" y="43"/>
                    </a:cubicBezTo>
                    <a:cubicBezTo>
                      <a:pt x="21" y="43"/>
                      <a:pt x="27" y="70"/>
                      <a:pt x="40" y="86"/>
                    </a:cubicBezTo>
                    <a:cubicBezTo>
                      <a:pt x="43" y="83"/>
                      <a:pt x="46" y="80"/>
                      <a:pt x="49" y="76"/>
                    </a:cubicBezTo>
                    <a:cubicBezTo>
                      <a:pt x="47" y="73"/>
                      <a:pt x="36" y="50"/>
                      <a:pt x="33" y="29"/>
                    </a:cubicBezTo>
                    <a:cubicBezTo>
                      <a:pt x="33" y="29"/>
                      <a:pt x="39" y="57"/>
                      <a:pt x="50" y="75"/>
                    </a:cubicBezTo>
                    <a:cubicBezTo>
                      <a:pt x="53" y="72"/>
                      <a:pt x="56" y="68"/>
                      <a:pt x="58" y="65"/>
                    </a:cubicBezTo>
                    <a:cubicBezTo>
                      <a:pt x="58" y="63"/>
                      <a:pt x="51" y="40"/>
                      <a:pt x="53" y="20"/>
                    </a:cubicBezTo>
                    <a:cubicBezTo>
                      <a:pt x="53" y="20"/>
                      <a:pt x="53" y="46"/>
                      <a:pt x="60" y="63"/>
                    </a:cubicBezTo>
                    <a:cubicBezTo>
                      <a:pt x="64" y="58"/>
                      <a:pt x="68" y="53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67" y="28"/>
                      <a:pt x="68" y="11"/>
                    </a:cubicBezTo>
                    <a:cubicBezTo>
                      <a:pt x="68" y="11"/>
                      <a:pt x="68" y="32"/>
                      <a:pt x="72" y="47"/>
                    </a:cubicBezTo>
                    <a:cubicBezTo>
                      <a:pt x="77" y="40"/>
                      <a:pt x="81" y="35"/>
                      <a:pt x="85" y="30"/>
                    </a:cubicBezTo>
                    <a:cubicBezTo>
                      <a:pt x="84" y="27"/>
                      <a:pt x="84" y="17"/>
                      <a:pt x="86" y="9"/>
                    </a:cubicBezTo>
                    <a:cubicBezTo>
                      <a:pt x="86" y="9"/>
                      <a:pt x="84" y="20"/>
                      <a:pt x="85" y="29"/>
                    </a:cubicBezTo>
                    <a:cubicBezTo>
                      <a:pt x="90" y="22"/>
                      <a:pt x="93" y="18"/>
                      <a:pt x="93" y="18"/>
                    </a:cubicBezTo>
                    <a:cubicBezTo>
                      <a:pt x="91" y="22"/>
                      <a:pt x="88" y="26"/>
                      <a:pt x="86" y="29"/>
                    </a:cubicBezTo>
                    <a:cubicBezTo>
                      <a:pt x="95" y="29"/>
                      <a:pt x="107" y="24"/>
                      <a:pt x="107" y="24"/>
                    </a:cubicBezTo>
                    <a:cubicBezTo>
                      <a:pt x="98" y="29"/>
                      <a:pt x="86" y="30"/>
                      <a:pt x="86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1" y="37"/>
                      <a:pt x="77" y="42"/>
                      <a:pt x="73" y="48"/>
                    </a:cubicBezTo>
                    <a:cubicBezTo>
                      <a:pt x="85" y="52"/>
                      <a:pt x="102" y="51"/>
                      <a:pt x="102" y="51"/>
                    </a:cubicBezTo>
                    <a:cubicBezTo>
                      <a:pt x="90" y="52"/>
                      <a:pt x="75" y="49"/>
                      <a:pt x="73" y="49"/>
                    </a:cubicBezTo>
                    <a:cubicBezTo>
                      <a:pt x="69" y="54"/>
                      <a:pt x="65" y="60"/>
                      <a:pt x="61" y="65"/>
                    </a:cubicBezTo>
                    <a:cubicBezTo>
                      <a:pt x="78" y="70"/>
                      <a:pt x="101" y="68"/>
                      <a:pt x="101" y="68"/>
                    </a:cubicBezTo>
                    <a:cubicBezTo>
                      <a:pt x="84" y="71"/>
                      <a:pt x="63" y="67"/>
                      <a:pt x="59" y="66"/>
                    </a:cubicBezTo>
                    <a:cubicBezTo>
                      <a:pt x="57" y="70"/>
                      <a:pt x="54" y="73"/>
                      <a:pt x="51" y="76"/>
                    </a:cubicBezTo>
                    <a:cubicBezTo>
                      <a:pt x="70" y="85"/>
                      <a:pt x="96" y="84"/>
                      <a:pt x="96" y="84"/>
                    </a:cubicBezTo>
                    <a:cubicBezTo>
                      <a:pt x="75" y="87"/>
                      <a:pt x="50" y="78"/>
                      <a:pt x="50" y="78"/>
                    </a:cubicBezTo>
                    <a:cubicBezTo>
                      <a:pt x="50" y="78"/>
                      <a:pt x="50" y="78"/>
                      <a:pt x="50" y="78"/>
                    </a:cubicBezTo>
                    <a:cubicBezTo>
                      <a:pt x="47" y="81"/>
                      <a:pt x="44" y="85"/>
                      <a:pt x="41" y="88"/>
                    </a:cubicBezTo>
                    <a:cubicBezTo>
                      <a:pt x="59" y="97"/>
                      <a:pt x="84" y="97"/>
                      <a:pt x="84" y="97"/>
                    </a:cubicBezTo>
                    <a:cubicBezTo>
                      <a:pt x="65" y="99"/>
                      <a:pt x="42" y="91"/>
                      <a:pt x="39" y="90"/>
                    </a:cubicBezTo>
                    <a:cubicBezTo>
                      <a:pt x="37" y="92"/>
                      <a:pt x="35" y="94"/>
                      <a:pt x="34" y="96"/>
                    </a:cubicBezTo>
                    <a:cubicBezTo>
                      <a:pt x="46" y="105"/>
                      <a:pt x="65" y="109"/>
                      <a:pt x="65" y="109"/>
                    </a:cubicBezTo>
                    <a:cubicBezTo>
                      <a:pt x="51" y="107"/>
                      <a:pt x="36" y="100"/>
                      <a:pt x="33" y="97"/>
                    </a:cubicBezTo>
                    <a:cubicBezTo>
                      <a:pt x="31" y="100"/>
                      <a:pt x="29" y="102"/>
                      <a:pt x="27" y="104"/>
                    </a:cubicBezTo>
                    <a:cubicBezTo>
                      <a:pt x="35" y="110"/>
                      <a:pt x="47" y="111"/>
                      <a:pt x="47" y="111"/>
                    </a:cubicBezTo>
                    <a:cubicBezTo>
                      <a:pt x="38" y="111"/>
                      <a:pt x="27" y="105"/>
                      <a:pt x="26" y="105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29" y="118"/>
                      <a:pt x="44" y="124"/>
                      <a:pt x="44" y="124"/>
                    </a:cubicBezTo>
                    <a:cubicBezTo>
                      <a:pt x="42" y="109"/>
                      <a:pt x="64" y="125"/>
                      <a:pt x="64" y="125"/>
                    </a:cubicBezTo>
                    <a:cubicBezTo>
                      <a:pt x="61" y="107"/>
                      <a:pt x="85" y="120"/>
                      <a:pt x="85" y="120"/>
                    </a:cubicBezTo>
                    <a:cubicBezTo>
                      <a:pt x="85" y="96"/>
                      <a:pt x="99" y="104"/>
                      <a:pt x="99" y="104"/>
                    </a:cubicBezTo>
                    <a:cubicBezTo>
                      <a:pt x="88" y="88"/>
                      <a:pt x="106" y="88"/>
                      <a:pt x="106" y="88"/>
                    </a:cubicBezTo>
                    <a:cubicBezTo>
                      <a:pt x="94" y="76"/>
                      <a:pt x="112" y="68"/>
                      <a:pt x="112" y="68"/>
                    </a:cubicBezTo>
                    <a:cubicBezTo>
                      <a:pt x="95" y="63"/>
                      <a:pt x="113" y="51"/>
                      <a:pt x="113" y="51"/>
                    </a:cubicBezTo>
                    <a:cubicBezTo>
                      <a:pt x="96" y="54"/>
                      <a:pt x="113" y="36"/>
                      <a:pt x="113" y="36"/>
                    </a:cubicBezTo>
                    <a:cubicBezTo>
                      <a:pt x="99" y="37"/>
                      <a:pt x="113" y="23"/>
                      <a:pt x="113" y="23"/>
                    </a:cubicBezTo>
                    <a:cubicBezTo>
                      <a:pt x="103" y="26"/>
                      <a:pt x="115" y="0"/>
                      <a:pt x="115" y="0"/>
                    </a:cubicBezTo>
                    <a:lnTo>
                      <a:pt x="10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1" name="Freeform 933"/>
              <p:cNvSpPr>
                <a:spLocks/>
              </p:cNvSpPr>
              <p:nvPr/>
            </p:nvSpPr>
            <p:spPr bwMode="auto">
              <a:xfrm>
                <a:off x="1255" y="1206"/>
                <a:ext cx="45" cy="16"/>
              </a:xfrm>
              <a:custGeom>
                <a:avLst/>
                <a:gdLst>
                  <a:gd name="T0" fmla="*/ 37 w 41"/>
                  <a:gd name="T1" fmla="*/ 1 h 14"/>
                  <a:gd name="T2" fmla="*/ 3 w 41"/>
                  <a:gd name="T3" fmla="*/ 7 h 14"/>
                  <a:gd name="T4" fmla="*/ 0 w 41"/>
                  <a:gd name="T5" fmla="*/ 10 h 14"/>
                  <a:gd name="T6" fmla="*/ 0 w 41"/>
                  <a:gd name="T7" fmla="*/ 11 h 14"/>
                  <a:gd name="T8" fmla="*/ 4 w 41"/>
                  <a:gd name="T9" fmla="*/ 13 h 14"/>
                  <a:gd name="T10" fmla="*/ 38 w 41"/>
                  <a:gd name="T11" fmla="*/ 7 h 14"/>
                  <a:gd name="T12" fmla="*/ 40 w 41"/>
                  <a:gd name="T13" fmla="*/ 4 h 14"/>
                  <a:gd name="T14" fmla="*/ 40 w 41"/>
                  <a:gd name="T15" fmla="*/ 3 h 14"/>
                  <a:gd name="T16" fmla="*/ 37 w 41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14">
                    <a:moveTo>
                      <a:pt x="37" y="1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0" y="9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14"/>
                      <a:pt x="4" y="13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9" y="7"/>
                      <a:pt x="41" y="5"/>
                      <a:pt x="40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2"/>
                      <a:pt x="38" y="0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2" name="Freeform 934"/>
              <p:cNvSpPr>
                <a:spLocks/>
              </p:cNvSpPr>
              <p:nvPr/>
            </p:nvSpPr>
            <p:spPr bwMode="auto">
              <a:xfrm>
                <a:off x="1255" y="1219"/>
                <a:ext cx="45" cy="14"/>
              </a:xfrm>
              <a:custGeom>
                <a:avLst/>
                <a:gdLst>
                  <a:gd name="T0" fmla="*/ 37 w 41"/>
                  <a:gd name="T1" fmla="*/ 0 h 13"/>
                  <a:gd name="T2" fmla="*/ 3 w 41"/>
                  <a:gd name="T3" fmla="*/ 6 h 13"/>
                  <a:gd name="T4" fmla="*/ 0 w 41"/>
                  <a:gd name="T5" fmla="*/ 9 h 13"/>
                  <a:gd name="T6" fmla="*/ 0 w 41"/>
                  <a:gd name="T7" fmla="*/ 10 h 13"/>
                  <a:gd name="T8" fmla="*/ 4 w 41"/>
                  <a:gd name="T9" fmla="*/ 12 h 13"/>
                  <a:gd name="T10" fmla="*/ 38 w 41"/>
                  <a:gd name="T11" fmla="*/ 6 h 13"/>
                  <a:gd name="T12" fmla="*/ 40 w 41"/>
                  <a:gd name="T13" fmla="*/ 3 h 13"/>
                  <a:gd name="T14" fmla="*/ 40 w 41"/>
                  <a:gd name="T15" fmla="*/ 2 h 13"/>
                  <a:gd name="T16" fmla="*/ 37 w 41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13">
                    <a:moveTo>
                      <a:pt x="37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2" y="13"/>
                      <a:pt x="4" y="12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41" y="4"/>
                      <a:pt x="40" y="3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38" y="0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3" name="Freeform 935"/>
              <p:cNvSpPr>
                <a:spLocks/>
              </p:cNvSpPr>
              <p:nvPr/>
            </p:nvSpPr>
            <p:spPr bwMode="auto">
              <a:xfrm>
                <a:off x="1255" y="1231"/>
                <a:ext cx="45" cy="14"/>
              </a:xfrm>
              <a:custGeom>
                <a:avLst/>
                <a:gdLst>
                  <a:gd name="T0" fmla="*/ 37 w 41"/>
                  <a:gd name="T1" fmla="*/ 0 h 13"/>
                  <a:gd name="T2" fmla="*/ 3 w 41"/>
                  <a:gd name="T3" fmla="*/ 6 h 13"/>
                  <a:gd name="T4" fmla="*/ 0 w 41"/>
                  <a:gd name="T5" fmla="*/ 10 h 13"/>
                  <a:gd name="T6" fmla="*/ 0 w 41"/>
                  <a:gd name="T7" fmla="*/ 10 h 13"/>
                  <a:gd name="T8" fmla="*/ 4 w 41"/>
                  <a:gd name="T9" fmla="*/ 13 h 13"/>
                  <a:gd name="T10" fmla="*/ 38 w 41"/>
                  <a:gd name="T11" fmla="*/ 7 h 13"/>
                  <a:gd name="T12" fmla="*/ 40 w 41"/>
                  <a:gd name="T13" fmla="*/ 3 h 13"/>
                  <a:gd name="T14" fmla="*/ 40 w 41"/>
                  <a:gd name="T15" fmla="*/ 3 h 13"/>
                  <a:gd name="T16" fmla="*/ 37 w 41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13">
                    <a:moveTo>
                      <a:pt x="37" y="0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2" y="13"/>
                      <a:pt x="4" y="13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9" y="6"/>
                      <a:pt x="41" y="5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1"/>
                      <a:pt x="38" y="0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4" name="Freeform 936"/>
              <p:cNvSpPr>
                <a:spLocks/>
              </p:cNvSpPr>
              <p:nvPr/>
            </p:nvSpPr>
            <p:spPr bwMode="auto">
              <a:xfrm>
                <a:off x="1267" y="1243"/>
                <a:ext cx="24" cy="16"/>
              </a:xfrm>
              <a:custGeom>
                <a:avLst/>
                <a:gdLst>
                  <a:gd name="T0" fmla="*/ 0 w 22"/>
                  <a:gd name="T1" fmla="*/ 4 h 14"/>
                  <a:gd name="T2" fmla="*/ 13 w 22"/>
                  <a:gd name="T3" fmla="*/ 13 h 14"/>
                  <a:gd name="T4" fmla="*/ 21 w 22"/>
                  <a:gd name="T5" fmla="*/ 0 h 14"/>
                  <a:gd name="T6" fmla="*/ 0 w 22"/>
                  <a:gd name="T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4">
                    <a:moveTo>
                      <a:pt x="0" y="4"/>
                    </a:moveTo>
                    <a:cubicBezTo>
                      <a:pt x="1" y="10"/>
                      <a:pt x="7" y="14"/>
                      <a:pt x="13" y="13"/>
                    </a:cubicBezTo>
                    <a:cubicBezTo>
                      <a:pt x="18" y="12"/>
                      <a:pt x="22" y="6"/>
                      <a:pt x="21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5" name="Freeform 937"/>
              <p:cNvSpPr>
                <a:spLocks noEditPoints="1"/>
              </p:cNvSpPr>
              <p:nvPr/>
            </p:nvSpPr>
            <p:spPr bwMode="auto">
              <a:xfrm>
                <a:off x="1229" y="1092"/>
                <a:ext cx="89" cy="118"/>
              </a:xfrm>
              <a:custGeom>
                <a:avLst/>
                <a:gdLst>
                  <a:gd name="T0" fmla="*/ 41 w 82"/>
                  <a:gd name="T1" fmla="*/ 0 h 108"/>
                  <a:gd name="T2" fmla="*/ 0 w 82"/>
                  <a:gd name="T3" fmla="*/ 42 h 108"/>
                  <a:gd name="T4" fmla="*/ 12 w 82"/>
                  <a:gd name="T5" fmla="*/ 71 h 108"/>
                  <a:gd name="T6" fmla="*/ 25 w 82"/>
                  <a:gd name="T7" fmla="*/ 104 h 108"/>
                  <a:gd name="T8" fmla="*/ 25 w 82"/>
                  <a:gd name="T9" fmla="*/ 108 h 108"/>
                  <a:gd name="T10" fmla="*/ 61 w 82"/>
                  <a:gd name="T11" fmla="*/ 102 h 108"/>
                  <a:gd name="T12" fmla="*/ 61 w 82"/>
                  <a:gd name="T13" fmla="*/ 99 h 108"/>
                  <a:gd name="T14" fmla="*/ 73 w 82"/>
                  <a:gd name="T15" fmla="*/ 66 h 108"/>
                  <a:gd name="T16" fmla="*/ 82 w 82"/>
                  <a:gd name="T17" fmla="*/ 42 h 108"/>
                  <a:gd name="T18" fmla="*/ 41 w 82"/>
                  <a:gd name="T19" fmla="*/ 0 h 108"/>
                  <a:gd name="T20" fmla="*/ 66 w 82"/>
                  <a:gd name="T21" fmla="*/ 63 h 108"/>
                  <a:gd name="T22" fmla="*/ 54 w 82"/>
                  <a:gd name="T23" fmla="*/ 96 h 108"/>
                  <a:gd name="T24" fmla="*/ 32 w 82"/>
                  <a:gd name="T25" fmla="*/ 100 h 108"/>
                  <a:gd name="T26" fmla="*/ 18 w 82"/>
                  <a:gd name="T27" fmla="*/ 67 h 108"/>
                  <a:gd name="T28" fmla="*/ 7 w 82"/>
                  <a:gd name="T29" fmla="*/ 42 h 108"/>
                  <a:gd name="T30" fmla="*/ 41 w 82"/>
                  <a:gd name="T31" fmla="*/ 8 h 108"/>
                  <a:gd name="T32" fmla="*/ 75 w 82"/>
                  <a:gd name="T33" fmla="*/ 42 h 108"/>
                  <a:gd name="T34" fmla="*/ 66 w 82"/>
                  <a:gd name="T35" fmla="*/ 63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2" h="108">
                    <a:moveTo>
                      <a:pt x="41" y="0"/>
                    </a:moveTo>
                    <a:cubicBezTo>
                      <a:pt x="18" y="0"/>
                      <a:pt x="0" y="19"/>
                      <a:pt x="0" y="42"/>
                    </a:cubicBezTo>
                    <a:cubicBezTo>
                      <a:pt x="0" y="55"/>
                      <a:pt x="6" y="63"/>
                      <a:pt x="12" y="71"/>
                    </a:cubicBezTo>
                    <a:cubicBezTo>
                      <a:pt x="18" y="80"/>
                      <a:pt x="25" y="88"/>
                      <a:pt x="25" y="104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1" y="99"/>
                      <a:pt x="61" y="99"/>
                      <a:pt x="61" y="99"/>
                    </a:cubicBezTo>
                    <a:cubicBezTo>
                      <a:pt x="61" y="86"/>
                      <a:pt x="67" y="76"/>
                      <a:pt x="73" y="66"/>
                    </a:cubicBezTo>
                    <a:cubicBezTo>
                      <a:pt x="78" y="58"/>
                      <a:pt x="82" y="51"/>
                      <a:pt x="82" y="42"/>
                    </a:cubicBezTo>
                    <a:cubicBezTo>
                      <a:pt x="82" y="19"/>
                      <a:pt x="64" y="0"/>
                      <a:pt x="41" y="0"/>
                    </a:cubicBezTo>
                    <a:close/>
                    <a:moveTo>
                      <a:pt x="66" y="63"/>
                    </a:moveTo>
                    <a:cubicBezTo>
                      <a:pt x="61" y="72"/>
                      <a:pt x="54" y="82"/>
                      <a:pt x="54" y="96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1" y="84"/>
                      <a:pt x="24" y="75"/>
                      <a:pt x="18" y="67"/>
                    </a:cubicBezTo>
                    <a:cubicBezTo>
                      <a:pt x="12" y="59"/>
                      <a:pt x="7" y="52"/>
                      <a:pt x="7" y="42"/>
                    </a:cubicBezTo>
                    <a:cubicBezTo>
                      <a:pt x="7" y="23"/>
                      <a:pt x="22" y="8"/>
                      <a:pt x="41" y="8"/>
                    </a:cubicBezTo>
                    <a:cubicBezTo>
                      <a:pt x="60" y="8"/>
                      <a:pt x="75" y="23"/>
                      <a:pt x="75" y="42"/>
                    </a:cubicBezTo>
                    <a:cubicBezTo>
                      <a:pt x="75" y="49"/>
                      <a:pt x="71" y="55"/>
                      <a:pt x="66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6" name="Freeform 938"/>
              <p:cNvSpPr>
                <a:spLocks/>
              </p:cNvSpPr>
              <p:nvPr/>
            </p:nvSpPr>
            <p:spPr bwMode="auto">
              <a:xfrm>
                <a:off x="998" y="1994"/>
                <a:ext cx="133" cy="57"/>
              </a:xfrm>
              <a:custGeom>
                <a:avLst/>
                <a:gdLst>
                  <a:gd name="T0" fmla="*/ 105 w 122"/>
                  <a:gd name="T1" fmla="*/ 18 h 52"/>
                  <a:gd name="T2" fmla="*/ 104 w 122"/>
                  <a:gd name="T3" fmla="*/ 18 h 52"/>
                  <a:gd name="T4" fmla="*/ 87 w 122"/>
                  <a:gd name="T5" fmla="*/ 7 h 52"/>
                  <a:gd name="T6" fmla="*/ 77 w 122"/>
                  <a:gd name="T7" fmla="*/ 10 h 52"/>
                  <a:gd name="T8" fmla="*/ 61 w 122"/>
                  <a:gd name="T9" fmla="*/ 0 h 52"/>
                  <a:gd name="T10" fmla="*/ 45 w 122"/>
                  <a:gd name="T11" fmla="*/ 10 h 52"/>
                  <a:gd name="T12" fmla="*/ 35 w 122"/>
                  <a:gd name="T13" fmla="*/ 7 h 52"/>
                  <a:gd name="T14" fmla="*/ 18 w 122"/>
                  <a:gd name="T15" fmla="*/ 18 h 52"/>
                  <a:gd name="T16" fmla="*/ 16 w 122"/>
                  <a:gd name="T17" fmla="*/ 18 h 52"/>
                  <a:gd name="T18" fmla="*/ 0 w 122"/>
                  <a:gd name="T19" fmla="*/ 35 h 52"/>
                  <a:gd name="T20" fmla="*/ 16 w 122"/>
                  <a:gd name="T21" fmla="*/ 52 h 52"/>
                  <a:gd name="T22" fmla="*/ 105 w 122"/>
                  <a:gd name="T23" fmla="*/ 52 h 52"/>
                  <a:gd name="T24" fmla="*/ 122 w 122"/>
                  <a:gd name="T25" fmla="*/ 35 h 52"/>
                  <a:gd name="T26" fmla="*/ 105 w 122"/>
                  <a:gd name="T27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2" h="52">
                    <a:moveTo>
                      <a:pt x="105" y="18"/>
                    </a:moveTo>
                    <a:cubicBezTo>
                      <a:pt x="104" y="18"/>
                      <a:pt x="104" y="18"/>
                      <a:pt x="104" y="18"/>
                    </a:cubicBezTo>
                    <a:cubicBezTo>
                      <a:pt x="101" y="12"/>
                      <a:pt x="94" y="7"/>
                      <a:pt x="87" y="7"/>
                    </a:cubicBezTo>
                    <a:cubicBezTo>
                      <a:pt x="83" y="7"/>
                      <a:pt x="80" y="8"/>
                      <a:pt x="77" y="10"/>
                    </a:cubicBezTo>
                    <a:cubicBezTo>
                      <a:pt x="74" y="4"/>
                      <a:pt x="68" y="0"/>
                      <a:pt x="61" y="0"/>
                    </a:cubicBezTo>
                    <a:cubicBezTo>
                      <a:pt x="54" y="0"/>
                      <a:pt x="48" y="4"/>
                      <a:pt x="45" y="10"/>
                    </a:cubicBezTo>
                    <a:cubicBezTo>
                      <a:pt x="42" y="8"/>
                      <a:pt x="39" y="7"/>
                      <a:pt x="35" y="7"/>
                    </a:cubicBezTo>
                    <a:cubicBezTo>
                      <a:pt x="28" y="7"/>
                      <a:pt x="21" y="12"/>
                      <a:pt x="18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8"/>
                      <a:pt x="0" y="26"/>
                      <a:pt x="0" y="35"/>
                    </a:cubicBezTo>
                    <a:cubicBezTo>
                      <a:pt x="0" y="44"/>
                      <a:pt x="7" y="52"/>
                      <a:pt x="16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14" y="52"/>
                      <a:pt x="122" y="44"/>
                      <a:pt x="122" y="35"/>
                    </a:cubicBezTo>
                    <a:cubicBezTo>
                      <a:pt x="122" y="26"/>
                      <a:pt x="114" y="18"/>
                      <a:pt x="105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7" name="Freeform 939"/>
              <p:cNvSpPr>
                <a:spLocks/>
              </p:cNvSpPr>
              <p:nvPr/>
            </p:nvSpPr>
            <p:spPr bwMode="auto">
              <a:xfrm>
                <a:off x="981" y="2055"/>
                <a:ext cx="43" cy="58"/>
              </a:xfrm>
              <a:custGeom>
                <a:avLst/>
                <a:gdLst>
                  <a:gd name="T0" fmla="*/ 35 w 40"/>
                  <a:gd name="T1" fmla="*/ 3 h 53"/>
                  <a:gd name="T2" fmla="*/ 2 w 40"/>
                  <a:gd name="T3" fmla="*/ 47 h 53"/>
                  <a:gd name="T4" fmla="*/ 1 w 40"/>
                  <a:gd name="T5" fmla="*/ 52 h 53"/>
                  <a:gd name="T6" fmla="*/ 5 w 40"/>
                  <a:gd name="T7" fmla="*/ 50 h 53"/>
                  <a:gd name="T8" fmla="*/ 38 w 40"/>
                  <a:gd name="T9" fmla="*/ 6 h 53"/>
                  <a:gd name="T10" fmla="*/ 39 w 40"/>
                  <a:gd name="T11" fmla="*/ 1 h 53"/>
                  <a:gd name="T12" fmla="*/ 35 w 40"/>
                  <a:gd name="T13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53">
                    <a:moveTo>
                      <a:pt x="35" y="3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0" y="49"/>
                      <a:pt x="0" y="52"/>
                      <a:pt x="1" y="52"/>
                    </a:cubicBezTo>
                    <a:cubicBezTo>
                      <a:pt x="2" y="53"/>
                      <a:pt x="4" y="52"/>
                      <a:pt x="5" y="50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40" y="4"/>
                      <a:pt x="40" y="1"/>
                      <a:pt x="39" y="1"/>
                    </a:cubicBezTo>
                    <a:cubicBezTo>
                      <a:pt x="38" y="0"/>
                      <a:pt x="36" y="1"/>
                      <a:pt x="3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8" name="Freeform 940"/>
              <p:cNvSpPr>
                <a:spLocks/>
              </p:cNvSpPr>
              <p:nvPr/>
            </p:nvSpPr>
            <p:spPr bwMode="auto">
              <a:xfrm>
                <a:off x="1002" y="2055"/>
                <a:ext cx="45" cy="58"/>
              </a:xfrm>
              <a:custGeom>
                <a:avLst/>
                <a:gdLst>
                  <a:gd name="T0" fmla="*/ 35 w 41"/>
                  <a:gd name="T1" fmla="*/ 3 h 53"/>
                  <a:gd name="T2" fmla="*/ 2 w 41"/>
                  <a:gd name="T3" fmla="*/ 47 h 53"/>
                  <a:gd name="T4" fmla="*/ 1 w 41"/>
                  <a:gd name="T5" fmla="*/ 52 h 53"/>
                  <a:gd name="T6" fmla="*/ 6 w 41"/>
                  <a:gd name="T7" fmla="*/ 50 h 53"/>
                  <a:gd name="T8" fmla="*/ 39 w 41"/>
                  <a:gd name="T9" fmla="*/ 6 h 53"/>
                  <a:gd name="T10" fmla="*/ 40 w 41"/>
                  <a:gd name="T11" fmla="*/ 1 h 53"/>
                  <a:gd name="T12" fmla="*/ 35 w 41"/>
                  <a:gd name="T13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53">
                    <a:moveTo>
                      <a:pt x="35" y="3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0" y="49"/>
                      <a:pt x="0" y="52"/>
                      <a:pt x="1" y="52"/>
                    </a:cubicBezTo>
                    <a:cubicBezTo>
                      <a:pt x="2" y="53"/>
                      <a:pt x="4" y="52"/>
                      <a:pt x="6" y="5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40" y="4"/>
                      <a:pt x="41" y="1"/>
                      <a:pt x="40" y="1"/>
                    </a:cubicBezTo>
                    <a:cubicBezTo>
                      <a:pt x="39" y="0"/>
                      <a:pt x="37" y="1"/>
                      <a:pt x="3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9" name="Freeform 941"/>
              <p:cNvSpPr>
                <a:spLocks/>
              </p:cNvSpPr>
              <p:nvPr/>
            </p:nvSpPr>
            <p:spPr bwMode="auto">
              <a:xfrm>
                <a:off x="1024" y="2055"/>
                <a:ext cx="45" cy="58"/>
              </a:xfrm>
              <a:custGeom>
                <a:avLst/>
                <a:gdLst>
                  <a:gd name="T0" fmla="*/ 35 w 41"/>
                  <a:gd name="T1" fmla="*/ 3 h 53"/>
                  <a:gd name="T2" fmla="*/ 2 w 41"/>
                  <a:gd name="T3" fmla="*/ 47 h 53"/>
                  <a:gd name="T4" fmla="*/ 1 w 41"/>
                  <a:gd name="T5" fmla="*/ 52 h 53"/>
                  <a:gd name="T6" fmla="*/ 6 w 41"/>
                  <a:gd name="T7" fmla="*/ 50 h 53"/>
                  <a:gd name="T8" fmla="*/ 39 w 41"/>
                  <a:gd name="T9" fmla="*/ 6 h 53"/>
                  <a:gd name="T10" fmla="*/ 40 w 41"/>
                  <a:gd name="T11" fmla="*/ 1 h 53"/>
                  <a:gd name="T12" fmla="*/ 35 w 41"/>
                  <a:gd name="T13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53">
                    <a:moveTo>
                      <a:pt x="35" y="3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1" y="49"/>
                      <a:pt x="0" y="52"/>
                      <a:pt x="1" y="52"/>
                    </a:cubicBezTo>
                    <a:cubicBezTo>
                      <a:pt x="2" y="53"/>
                      <a:pt x="4" y="52"/>
                      <a:pt x="6" y="5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41" y="4"/>
                      <a:pt x="41" y="1"/>
                      <a:pt x="40" y="1"/>
                    </a:cubicBezTo>
                    <a:cubicBezTo>
                      <a:pt x="39" y="0"/>
                      <a:pt x="37" y="1"/>
                      <a:pt x="3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0" name="Freeform 942"/>
              <p:cNvSpPr>
                <a:spLocks/>
              </p:cNvSpPr>
              <p:nvPr/>
            </p:nvSpPr>
            <p:spPr bwMode="auto">
              <a:xfrm>
                <a:off x="1047" y="2055"/>
                <a:ext cx="45" cy="58"/>
              </a:xfrm>
              <a:custGeom>
                <a:avLst/>
                <a:gdLst>
                  <a:gd name="T0" fmla="*/ 35 w 41"/>
                  <a:gd name="T1" fmla="*/ 3 h 53"/>
                  <a:gd name="T2" fmla="*/ 2 w 41"/>
                  <a:gd name="T3" fmla="*/ 47 h 53"/>
                  <a:gd name="T4" fmla="*/ 1 w 41"/>
                  <a:gd name="T5" fmla="*/ 52 h 53"/>
                  <a:gd name="T6" fmla="*/ 6 w 41"/>
                  <a:gd name="T7" fmla="*/ 50 h 53"/>
                  <a:gd name="T8" fmla="*/ 39 w 41"/>
                  <a:gd name="T9" fmla="*/ 6 h 53"/>
                  <a:gd name="T10" fmla="*/ 40 w 41"/>
                  <a:gd name="T11" fmla="*/ 1 h 53"/>
                  <a:gd name="T12" fmla="*/ 35 w 41"/>
                  <a:gd name="T13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53">
                    <a:moveTo>
                      <a:pt x="35" y="3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1" y="49"/>
                      <a:pt x="0" y="52"/>
                      <a:pt x="1" y="52"/>
                    </a:cubicBezTo>
                    <a:cubicBezTo>
                      <a:pt x="2" y="53"/>
                      <a:pt x="4" y="52"/>
                      <a:pt x="6" y="5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40" y="4"/>
                      <a:pt x="41" y="1"/>
                      <a:pt x="40" y="1"/>
                    </a:cubicBezTo>
                    <a:cubicBezTo>
                      <a:pt x="39" y="0"/>
                      <a:pt x="37" y="1"/>
                      <a:pt x="3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1" name="Freeform 943"/>
              <p:cNvSpPr>
                <a:spLocks/>
              </p:cNvSpPr>
              <p:nvPr/>
            </p:nvSpPr>
            <p:spPr bwMode="auto">
              <a:xfrm>
                <a:off x="1069" y="2055"/>
                <a:ext cx="45" cy="58"/>
              </a:xfrm>
              <a:custGeom>
                <a:avLst/>
                <a:gdLst>
                  <a:gd name="T0" fmla="*/ 35 w 41"/>
                  <a:gd name="T1" fmla="*/ 3 h 53"/>
                  <a:gd name="T2" fmla="*/ 2 w 41"/>
                  <a:gd name="T3" fmla="*/ 47 h 53"/>
                  <a:gd name="T4" fmla="*/ 1 w 41"/>
                  <a:gd name="T5" fmla="*/ 52 h 53"/>
                  <a:gd name="T6" fmla="*/ 6 w 41"/>
                  <a:gd name="T7" fmla="*/ 50 h 53"/>
                  <a:gd name="T8" fmla="*/ 39 w 41"/>
                  <a:gd name="T9" fmla="*/ 6 h 53"/>
                  <a:gd name="T10" fmla="*/ 40 w 41"/>
                  <a:gd name="T11" fmla="*/ 1 h 53"/>
                  <a:gd name="T12" fmla="*/ 35 w 41"/>
                  <a:gd name="T13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53">
                    <a:moveTo>
                      <a:pt x="35" y="3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0" y="49"/>
                      <a:pt x="0" y="52"/>
                      <a:pt x="1" y="52"/>
                    </a:cubicBezTo>
                    <a:cubicBezTo>
                      <a:pt x="2" y="53"/>
                      <a:pt x="4" y="52"/>
                      <a:pt x="6" y="50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40" y="4"/>
                      <a:pt x="41" y="1"/>
                      <a:pt x="40" y="1"/>
                    </a:cubicBezTo>
                    <a:cubicBezTo>
                      <a:pt x="39" y="0"/>
                      <a:pt x="37" y="1"/>
                      <a:pt x="3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2" name="Freeform 944"/>
              <p:cNvSpPr>
                <a:spLocks/>
              </p:cNvSpPr>
              <p:nvPr/>
            </p:nvSpPr>
            <p:spPr bwMode="auto">
              <a:xfrm>
                <a:off x="778" y="1990"/>
                <a:ext cx="112" cy="144"/>
              </a:xfrm>
              <a:custGeom>
                <a:avLst/>
                <a:gdLst>
                  <a:gd name="T0" fmla="*/ 98 w 103"/>
                  <a:gd name="T1" fmla="*/ 27 h 132"/>
                  <a:gd name="T2" fmla="*/ 82 w 103"/>
                  <a:gd name="T3" fmla="*/ 41 h 132"/>
                  <a:gd name="T4" fmla="*/ 83 w 103"/>
                  <a:gd name="T5" fmla="*/ 34 h 132"/>
                  <a:gd name="T6" fmla="*/ 83 w 103"/>
                  <a:gd name="T7" fmla="*/ 28 h 132"/>
                  <a:gd name="T8" fmla="*/ 83 w 103"/>
                  <a:gd name="T9" fmla="*/ 26 h 132"/>
                  <a:gd name="T10" fmla="*/ 82 w 103"/>
                  <a:gd name="T11" fmla="*/ 31 h 132"/>
                  <a:gd name="T12" fmla="*/ 81 w 103"/>
                  <a:gd name="T13" fmla="*/ 37 h 132"/>
                  <a:gd name="T14" fmla="*/ 79 w 103"/>
                  <a:gd name="T15" fmla="*/ 43 h 132"/>
                  <a:gd name="T16" fmla="*/ 73 w 103"/>
                  <a:gd name="T17" fmla="*/ 47 h 132"/>
                  <a:gd name="T18" fmla="*/ 56 w 103"/>
                  <a:gd name="T19" fmla="*/ 54 h 132"/>
                  <a:gd name="T20" fmla="*/ 54 w 103"/>
                  <a:gd name="T21" fmla="*/ 26 h 132"/>
                  <a:gd name="T22" fmla="*/ 55 w 103"/>
                  <a:gd name="T23" fmla="*/ 23 h 132"/>
                  <a:gd name="T24" fmla="*/ 60 w 103"/>
                  <a:gd name="T25" fmla="*/ 16 h 132"/>
                  <a:gd name="T26" fmla="*/ 63 w 103"/>
                  <a:gd name="T27" fmla="*/ 12 h 132"/>
                  <a:gd name="T28" fmla="*/ 62 w 103"/>
                  <a:gd name="T29" fmla="*/ 12 h 132"/>
                  <a:gd name="T30" fmla="*/ 59 w 103"/>
                  <a:gd name="T31" fmla="*/ 17 h 132"/>
                  <a:gd name="T32" fmla="*/ 54 w 103"/>
                  <a:gd name="T33" fmla="*/ 22 h 132"/>
                  <a:gd name="T34" fmla="*/ 51 w 103"/>
                  <a:gd name="T35" fmla="*/ 6 h 132"/>
                  <a:gd name="T36" fmla="*/ 51 w 103"/>
                  <a:gd name="T37" fmla="*/ 16 h 132"/>
                  <a:gd name="T38" fmla="*/ 50 w 103"/>
                  <a:gd name="T39" fmla="*/ 34 h 132"/>
                  <a:gd name="T40" fmla="*/ 38 w 103"/>
                  <a:gd name="T41" fmla="*/ 21 h 132"/>
                  <a:gd name="T42" fmla="*/ 36 w 103"/>
                  <a:gd name="T43" fmla="*/ 17 h 132"/>
                  <a:gd name="T44" fmla="*/ 37 w 103"/>
                  <a:gd name="T45" fmla="*/ 21 h 132"/>
                  <a:gd name="T46" fmla="*/ 48 w 103"/>
                  <a:gd name="T47" fmla="*/ 37 h 132"/>
                  <a:gd name="T48" fmla="*/ 49 w 103"/>
                  <a:gd name="T49" fmla="*/ 53 h 132"/>
                  <a:gd name="T50" fmla="*/ 43 w 103"/>
                  <a:gd name="T51" fmla="*/ 68 h 132"/>
                  <a:gd name="T52" fmla="*/ 35 w 103"/>
                  <a:gd name="T53" fmla="*/ 58 h 132"/>
                  <a:gd name="T54" fmla="*/ 23 w 103"/>
                  <a:gd name="T55" fmla="*/ 48 h 132"/>
                  <a:gd name="T56" fmla="*/ 22 w 103"/>
                  <a:gd name="T57" fmla="*/ 43 h 132"/>
                  <a:gd name="T58" fmla="*/ 20 w 103"/>
                  <a:gd name="T59" fmla="*/ 36 h 132"/>
                  <a:gd name="T60" fmla="*/ 19 w 103"/>
                  <a:gd name="T61" fmla="*/ 34 h 132"/>
                  <a:gd name="T62" fmla="*/ 20 w 103"/>
                  <a:gd name="T63" fmla="*/ 43 h 132"/>
                  <a:gd name="T64" fmla="*/ 16 w 103"/>
                  <a:gd name="T65" fmla="*/ 42 h 132"/>
                  <a:gd name="T66" fmla="*/ 3 w 103"/>
                  <a:gd name="T67" fmla="*/ 32 h 132"/>
                  <a:gd name="T68" fmla="*/ 12 w 103"/>
                  <a:gd name="T69" fmla="*/ 40 h 132"/>
                  <a:gd name="T70" fmla="*/ 23 w 103"/>
                  <a:gd name="T71" fmla="*/ 52 h 132"/>
                  <a:gd name="T72" fmla="*/ 31 w 103"/>
                  <a:gd name="T73" fmla="*/ 61 h 132"/>
                  <a:gd name="T74" fmla="*/ 24 w 103"/>
                  <a:gd name="T75" fmla="*/ 60 h 132"/>
                  <a:gd name="T76" fmla="*/ 18 w 103"/>
                  <a:gd name="T77" fmla="*/ 61 h 132"/>
                  <a:gd name="T78" fmla="*/ 28 w 103"/>
                  <a:gd name="T79" fmla="*/ 62 h 132"/>
                  <a:gd name="T80" fmla="*/ 32 w 103"/>
                  <a:gd name="T81" fmla="*/ 64 h 132"/>
                  <a:gd name="T82" fmla="*/ 35 w 103"/>
                  <a:gd name="T83" fmla="*/ 65 h 132"/>
                  <a:gd name="T84" fmla="*/ 40 w 103"/>
                  <a:gd name="T85" fmla="*/ 73 h 132"/>
                  <a:gd name="T86" fmla="*/ 44 w 103"/>
                  <a:gd name="T87" fmla="*/ 81 h 132"/>
                  <a:gd name="T88" fmla="*/ 45 w 103"/>
                  <a:gd name="T89" fmla="*/ 95 h 132"/>
                  <a:gd name="T90" fmla="*/ 45 w 103"/>
                  <a:gd name="T91" fmla="*/ 115 h 132"/>
                  <a:gd name="T92" fmla="*/ 43 w 103"/>
                  <a:gd name="T93" fmla="*/ 130 h 132"/>
                  <a:gd name="T94" fmla="*/ 72 w 103"/>
                  <a:gd name="T95" fmla="*/ 132 h 132"/>
                  <a:gd name="T96" fmla="*/ 58 w 103"/>
                  <a:gd name="T97" fmla="*/ 129 h 132"/>
                  <a:gd name="T98" fmla="*/ 57 w 103"/>
                  <a:gd name="T99" fmla="*/ 111 h 132"/>
                  <a:gd name="T100" fmla="*/ 56 w 103"/>
                  <a:gd name="T101" fmla="*/ 82 h 132"/>
                  <a:gd name="T102" fmla="*/ 70 w 103"/>
                  <a:gd name="T103" fmla="*/ 57 h 132"/>
                  <a:gd name="T104" fmla="*/ 83 w 103"/>
                  <a:gd name="T105" fmla="*/ 54 h 132"/>
                  <a:gd name="T106" fmla="*/ 92 w 103"/>
                  <a:gd name="T107" fmla="*/ 55 h 132"/>
                  <a:gd name="T108" fmla="*/ 97 w 103"/>
                  <a:gd name="T109" fmla="*/ 57 h 132"/>
                  <a:gd name="T110" fmla="*/ 99 w 103"/>
                  <a:gd name="T111" fmla="*/ 58 h 132"/>
                  <a:gd name="T112" fmla="*/ 96 w 103"/>
                  <a:gd name="T113" fmla="*/ 56 h 132"/>
                  <a:gd name="T114" fmla="*/ 83 w 103"/>
                  <a:gd name="T115" fmla="*/ 52 h 132"/>
                  <a:gd name="T116" fmla="*/ 76 w 103"/>
                  <a:gd name="T117" fmla="*/ 49 h 132"/>
                  <a:gd name="T118" fmla="*/ 87 w 103"/>
                  <a:gd name="T119" fmla="*/ 40 h 132"/>
                  <a:gd name="T120" fmla="*/ 100 w 103"/>
                  <a:gd name="T121" fmla="*/ 26 h 132"/>
                  <a:gd name="T122" fmla="*/ 103 w 103"/>
                  <a:gd name="T123" fmla="*/ 2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132">
                    <a:moveTo>
                      <a:pt x="101" y="23"/>
                    </a:moveTo>
                    <a:cubicBezTo>
                      <a:pt x="101" y="23"/>
                      <a:pt x="101" y="23"/>
                      <a:pt x="101" y="23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0" y="24"/>
                      <a:pt x="100" y="25"/>
                      <a:pt x="100" y="25"/>
                    </a:cubicBezTo>
                    <a:cubicBezTo>
                      <a:pt x="99" y="26"/>
                      <a:pt x="99" y="26"/>
                      <a:pt x="98" y="27"/>
                    </a:cubicBezTo>
                    <a:cubicBezTo>
                      <a:pt x="98" y="28"/>
                      <a:pt x="97" y="28"/>
                      <a:pt x="97" y="29"/>
                    </a:cubicBezTo>
                    <a:cubicBezTo>
                      <a:pt x="96" y="29"/>
                      <a:pt x="96" y="30"/>
                      <a:pt x="95" y="31"/>
                    </a:cubicBezTo>
                    <a:cubicBezTo>
                      <a:pt x="94" y="32"/>
                      <a:pt x="92" y="33"/>
                      <a:pt x="91" y="35"/>
                    </a:cubicBezTo>
                    <a:cubicBezTo>
                      <a:pt x="89" y="36"/>
                      <a:pt x="87" y="37"/>
                      <a:pt x="85" y="39"/>
                    </a:cubicBezTo>
                    <a:cubicBezTo>
                      <a:pt x="84" y="39"/>
                      <a:pt x="83" y="40"/>
                      <a:pt x="82" y="41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0"/>
                      <a:pt x="82" y="40"/>
                      <a:pt x="82" y="39"/>
                    </a:cubicBezTo>
                    <a:cubicBezTo>
                      <a:pt x="82" y="39"/>
                      <a:pt x="82" y="38"/>
                      <a:pt x="83" y="38"/>
                    </a:cubicBezTo>
                    <a:cubicBezTo>
                      <a:pt x="83" y="37"/>
                      <a:pt x="83" y="36"/>
                      <a:pt x="83" y="36"/>
                    </a:cubicBezTo>
                    <a:cubicBezTo>
                      <a:pt x="83" y="35"/>
                      <a:pt x="83" y="35"/>
                      <a:pt x="83" y="34"/>
                    </a:cubicBezTo>
                    <a:cubicBezTo>
                      <a:pt x="83" y="34"/>
                      <a:pt x="83" y="33"/>
                      <a:pt x="83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3" y="30"/>
                      <a:pt x="83" y="29"/>
                    </a:cubicBezTo>
                    <a:cubicBezTo>
                      <a:pt x="83" y="29"/>
                      <a:pt x="83" y="28"/>
                      <a:pt x="83" y="28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83" y="25"/>
                      <a:pt x="83" y="25"/>
                      <a:pt x="83" y="25"/>
                    </a:cubicBezTo>
                    <a:cubicBezTo>
                      <a:pt x="83" y="25"/>
                      <a:pt x="83" y="25"/>
                      <a:pt x="83" y="26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9"/>
                      <a:pt x="83" y="29"/>
                    </a:cubicBezTo>
                    <a:cubicBezTo>
                      <a:pt x="83" y="30"/>
                      <a:pt x="82" y="30"/>
                      <a:pt x="82" y="31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2" y="33"/>
                      <a:pt x="82" y="33"/>
                      <a:pt x="82" y="34"/>
                    </a:cubicBezTo>
                    <a:cubicBezTo>
                      <a:pt x="82" y="35"/>
                      <a:pt x="82" y="35"/>
                      <a:pt x="81" y="36"/>
                    </a:cubicBezTo>
                    <a:cubicBezTo>
                      <a:pt x="81" y="36"/>
                      <a:pt x="81" y="37"/>
                      <a:pt x="81" y="37"/>
                    </a:cubicBezTo>
                    <a:cubicBezTo>
                      <a:pt x="81" y="38"/>
                      <a:pt x="81" y="38"/>
                      <a:pt x="81" y="39"/>
                    </a:cubicBezTo>
                    <a:cubicBezTo>
                      <a:pt x="80" y="39"/>
                      <a:pt x="80" y="40"/>
                      <a:pt x="80" y="40"/>
                    </a:cubicBezTo>
                    <a:cubicBezTo>
                      <a:pt x="80" y="40"/>
                      <a:pt x="80" y="41"/>
                      <a:pt x="80" y="41"/>
                    </a:cubicBezTo>
                    <a:cubicBezTo>
                      <a:pt x="79" y="42"/>
                      <a:pt x="79" y="42"/>
                      <a:pt x="79" y="42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8" y="43"/>
                      <a:pt x="78" y="43"/>
                    </a:cubicBezTo>
                    <a:cubicBezTo>
                      <a:pt x="77" y="44"/>
                      <a:pt x="77" y="44"/>
                      <a:pt x="76" y="45"/>
                    </a:cubicBezTo>
                    <a:cubicBezTo>
                      <a:pt x="76" y="45"/>
                      <a:pt x="75" y="45"/>
                      <a:pt x="75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1" y="48"/>
                      <a:pt x="69" y="50"/>
                      <a:pt x="68" y="52"/>
                    </a:cubicBezTo>
                    <a:cubicBezTo>
                      <a:pt x="66" y="54"/>
                      <a:pt x="64" y="56"/>
                      <a:pt x="63" y="58"/>
                    </a:cubicBezTo>
                    <a:cubicBezTo>
                      <a:pt x="60" y="61"/>
                      <a:pt x="58" y="65"/>
                      <a:pt x="56" y="68"/>
                    </a:cubicBezTo>
                    <a:cubicBezTo>
                      <a:pt x="56" y="67"/>
                      <a:pt x="56" y="67"/>
                      <a:pt x="56" y="66"/>
                    </a:cubicBezTo>
                    <a:cubicBezTo>
                      <a:pt x="56" y="62"/>
                      <a:pt x="56" y="58"/>
                      <a:pt x="56" y="54"/>
                    </a:cubicBezTo>
                    <a:cubicBezTo>
                      <a:pt x="55" y="50"/>
                      <a:pt x="55" y="46"/>
                      <a:pt x="55" y="42"/>
                    </a:cubicBezTo>
                    <a:cubicBezTo>
                      <a:pt x="55" y="40"/>
                      <a:pt x="55" y="38"/>
                      <a:pt x="55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2"/>
                      <a:pt x="54" y="31"/>
                      <a:pt x="54" y="31"/>
                    </a:cubicBezTo>
                    <a:cubicBezTo>
                      <a:pt x="54" y="29"/>
                      <a:pt x="54" y="28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22"/>
                      <a:pt x="56" y="22"/>
                      <a:pt x="57" y="22"/>
                    </a:cubicBezTo>
                    <a:cubicBezTo>
                      <a:pt x="57" y="21"/>
                      <a:pt x="58" y="20"/>
                      <a:pt x="59" y="19"/>
                    </a:cubicBezTo>
                    <a:cubicBezTo>
                      <a:pt x="59" y="18"/>
                      <a:pt x="59" y="18"/>
                      <a:pt x="60" y="17"/>
                    </a:cubicBezTo>
                    <a:cubicBezTo>
                      <a:pt x="60" y="17"/>
                      <a:pt x="60" y="16"/>
                      <a:pt x="60" y="16"/>
                    </a:cubicBezTo>
                    <a:cubicBezTo>
                      <a:pt x="61" y="16"/>
                      <a:pt x="61" y="15"/>
                      <a:pt x="61" y="15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3"/>
                      <a:pt x="62" y="13"/>
                      <a:pt x="62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11"/>
                      <a:pt x="63" y="11"/>
                      <a:pt x="63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5"/>
                      <a:pt x="60" y="15"/>
                      <a:pt x="60" y="16"/>
                    </a:cubicBezTo>
                    <a:cubicBezTo>
                      <a:pt x="60" y="16"/>
                      <a:pt x="59" y="16"/>
                      <a:pt x="59" y="17"/>
                    </a:cubicBezTo>
                    <a:cubicBezTo>
                      <a:pt x="58" y="17"/>
                      <a:pt x="58" y="18"/>
                      <a:pt x="58" y="18"/>
                    </a:cubicBezTo>
                    <a:cubicBezTo>
                      <a:pt x="57" y="19"/>
                      <a:pt x="56" y="20"/>
                      <a:pt x="55" y="20"/>
                    </a:cubicBezTo>
                    <a:cubicBezTo>
                      <a:pt x="55" y="21"/>
                      <a:pt x="55" y="21"/>
                      <a:pt x="54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4" y="22"/>
                      <a:pt x="53" y="21"/>
                      <a:pt x="53" y="21"/>
                    </a:cubicBezTo>
                    <a:cubicBezTo>
                      <a:pt x="53" y="19"/>
                      <a:pt x="53" y="18"/>
                      <a:pt x="53" y="16"/>
                    </a:cubicBezTo>
                    <a:cubicBezTo>
                      <a:pt x="53" y="15"/>
                      <a:pt x="53" y="14"/>
                      <a:pt x="52" y="12"/>
                    </a:cubicBezTo>
                    <a:cubicBezTo>
                      <a:pt x="52" y="11"/>
                      <a:pt x="52" y="10"/>
                      <a:pt x="52" y="9"/>
                    </a:cubicBezTo>
                    <a:cubicBezTo>
                      <a:pt x="52" y="8"/>
                      <a:pt x="51" y="7"/>
                      <a:pt x="51" y="6"/>
                    </a:cubicBezTo>
                    <a:cubicBezTo>
                      <a:pt x="51" y="2"/>
                      <a:pt x="50" y="0"/>
                      <a:pt x="50" y="0"/>
                    </a:cubicBezTo>
                    <a:cubicBezTo>
                      <a:pt x="50" y="0"/>
                      <a:pt x="50" y="2"/>
                      <a:pt x="51" y="6"/>
                    </a:cubicBezTo>
                    <a:cubicBezTo>
                      <a:pt x="51" y="7"/>
                      <a:pt x="51" y="8"/>
                      <a:pt x="51" y="9"/>
                    </a:cubicBezTo>
                    <a:cubicBezTo>
                      <a:pt x="51" y="10"/>
                      <a:pt x="51" y="11"/>
                      <a:pt x="51" y="12"/>
                    </a:cubicBezTo>
                    <a:cubicBezTo>
                      <a:pt x="51" y="14"/>
                      <a:pt x="51" y="15"/>
                      <a:pt x="51" y="16"/>
                    </a:cubicBezTo>
                    <a:cubicBezTo>
                      <a:pt x="51" y="18"/>
                      <a:pt x="51" y="19"/>
                      <a:pt x="51" y="21"/>
                    </a:cubicBezTo>
                    <a:cubicBezTo>
                      <a:pt x="51" y="22"/>
                      <a:pt x="51" y="24"/>
                      <a:pt x="51" y="26"/>
                    </a:cubicBezTo>
                    <a:cubicBezTo>
                      <a:pt x="50" y="27"/>
                      <a:pt x="50" y="29"/>
                      <a:pt x="50" y="31"/>
                    </a:cubicBezTo>
                    <a:cubicBezTo>
                      <a:pt x="50" y="32"/>
                      <a:pt x="50" y="32"/>
                      <a:pt x="50" y="33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0" y="34"/>
                      <a:pt x="49" y="34"/>
                      <a:pt x="49" y="34"/>
                    </a:cubicBezTo>
                    <a:cubicBezTo>
                      <a:pt x="47" y="32"/>
                      <a:pt x="45" y="30"/>
                      <a:pt x="43" y="28"/>
                    </a:cubicBezTo>
                    <a:cubicBezTo>
                      <a:pt x="42" y="26"/>
                      <a:pt x="41" y="25"/>
                      <a:pt x="40" y="24"/>
                    </a:cubicBezTo>
                    <a:cubicBezTo>
                      <a:pt x="39" y="23"/>
                      <a:pt x="39" y="23"/>
                      <a:pt x="39" y="22"/>
                    </a:cubicBezTo>
                    <a:cubicBezTo>
                      <a:pt x="38" y="22"/>
                      <a:pt x="38" y="21"/>
                      <a:pt x="38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6" y="18"/>
                      <a:pt x="36" y="18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9"/>
                      <a:pt x="36" y="19"/>
                      <a:pt x="37" y="19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8" y="22"/>
                      <a:pt x="38" y="23"/>
                    </a:cubicBezTo>
                    <a:cubicBezTo>
                      <a:pt x="38" y="23"/>
                      <a:pt x="39" y="24"/>
                      <a:pt x="39" y="25"/>
                    </a:cubicBezTo>
                    <a:cubicBezTo>
                      <a:pt x="40" y="26"/>
                      <a:pt x="41" y="27"/>
                      <a:pt x="42" y="29"/>
                    </a:cubicBezTo>
                    <a:cubicBezTo>
                      <a:pt x="43" y="31"/>
                      <a:pt x="46" y="34"/>
                      <a:pt x="47" y="35"/>
                    </a:cubicBezTo>
                    <a:cubicBezTo>
                      <a:pt x="48" y="36"/>
                      <a:pt x="48" y="36"/>
                      <a:pt x="48" y="37"/>
                    </a:cubicBezTo>
                    <a:cubicBezTo>
                      <a:pt x="49" y="37"/>
                      <a:pt x="49" y="37"/>
                      <a:pt x="49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9"/>
                      <a:pt x="50" y="40"/>
                      <a:pt x="50" y="42"/>
                    </a:cubicBezTo>
                    <a:cubicBezTo>
                      <a:pt x="49" y="46"/>
                      <a:pt x="49" y="49"/>
                      <a:pt x="49" y="53"/>
                    </a:cubicBezTo>
                    <a:cubicBezTo>
                      <a:pt x="49" y="57"/>
                      <a:pt x="48" y="62"/>
                      <a:pt x="48" y="66"/>
                    </a:cubicBezTo>
                    <a:cubicBezTo>
                      <a:pt x="48" y="68"/>
                      <a:pt x="47" y="70"/>
                      <a:pt x="47" y="73"/>
                    </a:cubicBezTo>
                    <a:cubicBezTo>
                      <a:pt x="47" y="72"/>
                      <a:pt x="46" y="71"/>
                      <a:pt x="45" y="71"/>
                    </a:cubicBezTo>
                    <a:cubicBezTo>
                      <a:pt x="45" y="70"/>
                      <a:pt x="45" y="70"/>
                      <a:pt x="44" y="69"/>
                    </a:cubicBezTo>
                    <a:cubicBezTo>
                      <a:pt x="44" y="69"/>
                      <a:pt x="44" y="68"/>
                      <a:pt x="43" y="68"/>
                    </a:cubicBezTo>
                    <a:cubicBezTo>
                      <a:pt x="43" y="67"/>
                      <a:pt x="42" y="66"/>
                      <a:pt x="41" y="65"/>
                    </a:cubicBezTo>
                    <a:cubicBezTo>
                      <a:pt x="40" y="64"/>
                      <a:pt x="40" y="63"/>
                      <a:pt x="39" y="63"/>
                    </a:cubicBezTo>
                    <a:cubicBezTo>
                      <a:pt x="38" y="62"/>
                      <a:pt x="38" y="62"/>
                      <a:pt x="38" y="61"/>
                    </a:cubicBezTo>
                    <a:cubicBezTo>
                      <a:pt x="37" y="61"/>
                      <a:pt x="37" y="60"/>
                      <a:pt x="36" y="60"/>
                    </a:cubicBezTo>
                    <a:cubicBezTo>
                      <a:pt x="36" y="59"/>
                      <a:pt x="36" y="59"/>
                      <a:pt x="35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6"/>
                      <a:pt x="32" y="55"/>
                      <a:pt x="31" y="55"/>
                    </a:cubicBezTo>
                    <a:cubicBezTo>
                      <a:pt x="29" y="53"/>
                      <a:pt x="27" y="51"/>
                      <a:pt x="26" y="50"/>
                    </a:cubicBezTo>
                    <a:cubicBezTo>
                      <a:pt x="25" y="49"/>
                      <a:pt x="24" y="48"/>
                      <a:pt x="23" y="48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3" y="47"/>
                      <a:pt x="23" y="47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5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1" y="41"/>
                      <a:pt x="21" y="40"/>
                      <a:pt x="21" y="40"/>
                    </a:cubicBezTo>
                    <a:cubicBezTo>
                      <a:pt x="21" y="39"/>
                      <a:pt x="20" y="38"/>
                      <a:pt x="20" y="38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20" y="35"/>
                      <a:pt x="20" y="34"/>
                      <a:pt x="19" y="34"/>
                    </a:cubicBezTo>
                    <a:cubicBezTo>
                      <a:pt x="19" y="32"/>
                      <a:pt x="19" y="31"/>
                      <a:pt x="19" y="30"/>
                    </a:cubicBezTo>
                    <a:cubicBezTo>
                      <a:pt x="18" y="28"/>
                      <a:pt x="18" y="27"/>
                      <a:pt x="18" y="27"/>
                    </a:cubicBezTo>
                    <a:cubicBezTo>
                      <a:pt x="18" y="27"/>
                      <a:pt x="18" y="28"/>
                      <a:pt x="18" y="30"/>
                    </a:cubicBezTo>
                    <a:cubicBezTo>
                      <a:pt x="19" y="31"/>
                      <a:pt x="19" y="32"/>
                      <a:pt x="19" y="34"/>
                    </a:cubicBezTo>
                    <a:cubicBezTo>
                      <a:pt x="19" y="34"/>
                      <a:pt x="19" y="35"/>
                      <a:pt x="19" y="36"/>
                    </a:cubicBezTo>
                    <a:cubicBezTo>
                      <a:pt x="19" y="36"/>
                      <a:pt x="19" y="37"/>
                      <a:pt x="19" y="38"/>
                    </a:cubicBezTo>
                    <a:cubicBezTo>
                      <a:pt x="19" y="39"/>
                      <a:pt x="19" y="39"/>
                      <a:pt x="19" y="40"/>
                    </a:cubicBezTo>
                    <a:cubicBezTo>
                      <a:pt x="20" y="41"/>
                      <a:pt x="20" y="41"/>
                      <a:pt x="20" y="42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0" y="45"/>
                      <a:pt x="20" y="45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9" y="44"/>
                      <a:pt x="18" y="44"/>
                      <a:pt x="17" y="43"/>
                    </a:cubicBezTo>
                    <a:cubicBezTo>
                      <a:pt x="17" y="42"/>
                      <a:pt x="17" y="42"/>
                      <a:pt x="16" y="42"/>
                    </a:cubicBezTo>
                    <a:cubicBezTo>
                      <a:pt x="16" y="41"/>
                      <a:pt x="15" y="41"/>
                      <a:pt x="15" y="41"/>
                    </a:cubicBezTo>
                    <a:cubicBezTo>
                      <a:pt x="14" y="40"/>
                      <a:pt x="13" y="40"/>
                      <a:pt x="12" y="39"/>
                    </a:cubicBezTo>
                    <a:cubicBezTo>
                      <a:pt x="12" y="38"/>
                      <a:pt x="11" y="38"/>
                      <a:pt x="10" y="37"/>
                    </a:cubicBezTo>
                    <a:cubicBezTo>
                      <a:pt x="9" y="36"/>
                      <a:pt x="7" y="35"/>
                      <a:pt x="6" y="34"/>
                    </a:cubicBezTo>
                    <a:cubicBezTo>
                      <a:pt x="5" y="33"/>
                      <a:pt x="4" y="33"/>
                      <a:pt x="3" y="32"/>
                    </a:cubicBezTo>
                    <a:cubicBezTo>
                      <a:pt x="1" y="31"/>
                      <a:pt x="0" y="30"/>
                      <a:pt x="0" y="30"/>
                    </a:cubicBezTo>
                    <a:cubicBezTo>
                      <a:pt x="0" y="30"/>
                      <a:pt x="1" y="31"/>
                      <a:pt x="3" y="32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7" y="36"/>
                      <a:pt x="8" y="37"/>
                      <a:pt x="9" y="38"/>
                    </a:cubicBezTo>
                    <a:cubicBezTo>
                      <a:pt x="10" y="39"/>
                      <a:pt x="11" y="39"/>
                      <a:pt x="12" y="40"/>
                    </a:cubicBezTo>
                    <a:cubicBezTo>
                      <a:pt x="12" y="41"/>
                      <a:pt x="13" y="41"/>
                      <a:pt x="14" y="42"/>
                    </a:cubicBezTo>
                    <a:cubicBezTo>
                      <a:pt x="14" y="43"/>
                      <a:pt x="15" y="43"/>
                      <a:pt x="15" y="43"/>
                    </a:cubicBezTo>
                    <a:cubicBezTo>
                      <a:pt x="15" y="44"/>
                      <a:pt x="16" y="44"/>
                      <a:pt x="16" y="44"/>
                    </a:cubicBezTo>
                    <a:cubicBezTo>
                      <a:pt x="17" y="45"/>
                      <a:pt x="18" y="46"/>
                      <a:pt x="19" y="47"/>
                    </a:cubicBezTo>
                    <a:cubicBezTo>
                      <a:pt x="20" y="48"/>
                      <a:pt x="22" y="50"/>
                      <a:pt x="23" y="52"/>
                    </a:cubicBezTo>
                    <a:cubicBezTo>
                      <a:pt x="25" y="54"/>
                      <a:pt x="27" y="55"/>
                      <a:pt x="28" y="57"/>
                    </a:cubicBezTo>
                    <a:cubicBezTo>
                      <a:pt x="29" y="58"/>
                      <a:pt x="30" y="59"/>
                      <a:pt x="31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29" y="61"/>
                      <a:pt x="29" y="61"/>
                      <a:pt x="28" y="61"/>
                    </a:cubicBezTo>
                    <a:cubicBezTo>
                      <a:pt x="27" y="60"/>
                      <a:pt x="27" y="60"/>
                      <a:pt x="26" y="60"/>
                    </a:cubicBezTo>
                    <a:cubicBezTo>
                      <a:pt x="25" y="60"/>
                      <a:pt x="24" y="60"/>
                      <a:pt x="24" y="60"/>
                    </a:cubicBezTo>
                    <a:cubicBezTo>
                      <a:pt x="23" y="60"/>
                      <a:pt x="22" y="60"/>
                      <a:pt x="22" y="61"/>
                    </a:cubicBezTo>
                    <a:cubicBezTo>
                      <a:pt x="21" y="61"/>
                      <a:pt x="20" y="61"/>
                      <a:pt x="20" y="61"/>
                    </a:cubicBezTo>
                    <a:cubicBezTo>
                      <a:pt x="19" y="61"/>
                      <a:pt x="19" y="61"/>
                      <a:pt x="18" y="61"/>
                    </a:cubicBezTo>
                    <a:cubicBezTo>
                      <a:pt x="16" y="61"/>
                      <a:pt x="15" y="61"/>
                      <a:pt x="15" y="61"/>
                    </a:cubicBezTo>
                    <a:cubicBezTo>
                      <a:pt x="15" y="61"/>
                      <a:pt x="16" y="61"/>
                      <a:pt x="18" y="61"/>
                    </a:cubicBezTo>
                    <a:cubicBezTo>
                      <a:pt x="19" y="61"/>
                      <a:pt x="19" y="61"/>
                      <a:pt x="20" y="61"/>
                    </a:cubicBezTo>
                    <a:cubicBezTo>
                      <a:pt x="20" y="61"/>
                      <a:pt x="21" y="61"/>
                      <a:pt x="22" y="61"/>
                    </a:cubicBezTo>
                    <a:cubicBezTo>
                      <a:pt x="22" y="62"/>
                      <a:pt x="23" y="62"/>
                      <a:pt x="24" y="62"/>
                    </a:cubicBezTo>
                    <a:cubicBezTo>
                      <a:pt x="24" y="62"/>
                      <a:pt x="25" y="62"/>
                      <a:pt x="26" y="62"/>
                    </a:cubicBezTo>
                    <a:cubicBezTo>
                      <a:pt x="26" y="62"/>
                      <a:pt x="27" y="62"/>
                      <a:pt x="28" y="62"/>
                    </a:cubicBezTo>
                    <a:cubicBezTo>
                      <a:pt x="28" y="62"/>
                      <a:pt x="29" y="63"/>
                      <a:pt x="30" y="63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6" y="67"/>
                      <a:pt x="36" y="67"/>
                      <a:pt x="37" y="68"/>
                    </a:cubicBezTo>
                    <a:cubicBezTo>
                      <a:pt x="38" y="69"/>
                      <a:pt x="38" y="70"/>
                      <a:pt x="39" y="71"/>
                    </a:cubicBezTo>
                    <a:cubicBezTo>
                      <a:pt x="39" y="72"/>
                      <a:pt x="40" y="72"/>
                      <a:pt x="40" y="73"/>
                    </a:cubicBezTo>
                    <a:cubicBezTo>
                      <a:pt x="40" y="73"/>
                      <a:pt x="40" y="73"/>
                      <a:pt x="41" y="74"/>
                    </a:cubicBezTo>
                    <a:cubicBezTo>
                      <a:pt x="41" y="75"/>
                      <a:pt x="42" y="76"/>
                      <a:pt x="42" y="76"/>
                    </a:cubicBezTo>
                    <a:cubicBezTo>
                      <a:pt x="43" y="77"/>
                      <a:pt x="43" y="78"/>
                      <a:pt x="44" y="79"/>
                    </a:cubicBezTo>
                    <a:cubicBezTo>
                      <a:pt x="44" y="79"/>
                      <a:pt x="44" y="80"/>
                      <a:pt x="44" y="80"/>
                    </a:cubicBezTo>
                    <a:cubicBezTo>
                      <a:pt x="44" y="81"/>
                      <a:pt x="44" y="81"/>
                      <a:pt x="44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2"/>
                      <a:pt x="45" y="83"/>
                      <a:pt x="46" y="83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6"/>
                      <a:pt x="46" y="88"/>
                      <a:pt x="46" y="90"/>
                    </a:cubicBezTo>
                    <a:cubicBezTo>
                      <a:pt x="45" y="92"/>
                      <a:pt x="45" y="94"/>
                      <a:pt x="45" y="95"/>
                    </a:cubicBezTo>
                    <a:cubicBezTo>
                      <a:pt x="45" y="96"/>
                      <a:pt x="45" y="97"/>
                      <a:pt x="45" y="98"/>
                    </a:cubicBezTo>
                    <a:cubicBezTo>
                      <a:pt x="45" y="99"/>
                      <a:pt x="45" y="100"/>
                      <a:pt x="45" y="101"/>
                    </a:cubicBezTo>
                    <a:cubicBezTo>
                      <a:pt x="45" y="103"/>
                      <a:pt x="45" y="104"/>
                      <a:pt x="45" y="106"/>
                    </a:cubicBezTo>
                    <a:cubicBezTo>
                      <a:pt x="45" y="108"/>
                      <a:pt x="45" y="109"/>
                      <a:pt x="45" y="111"/>
                    </a:cubicBezTo>
                    <a:cubicBezTo>
                      <a:pt x="45" y="112"/>
                      <a:pt x="45" y="114"/>
                      <a:pt x="45" y="115"/>
                    </a:cubicBezTo>
                    <a:cubicBezTo>
                      <a:pt x="45" y="117"/>
                      <a:pt x="45" y="118"/>
                      <a:pt x="45" y="119"/>
                    </a:cubicBezTo>
                    <a:cubicBezTo>
                      <a:pt x="45" y="121"/>
                      <a:pt x="45" y="122"/>
                      <a:pt x="45" y="123"/>
                    </a:cubicBezTo>
                    <a:cubicBezTo>
                      <a:pt x="45" y="124"/>
                      <a:pt x="45" y="125"/>
                      <a:pt x="45" y="126"/>
                    </a:cubicBezTo>
                    <a:cubicBezTo>
                      <a:pt x="45" y="128"/>
                      <a:pt x="44" y="129"/>
                      <a:pt x="44" y="130"/>
                    </a:cubicBezTo>
                    <a:cubicBezTo>
                      <a:pt x="43" y="130"/>
                      <a:pt x="43" y="130"/>
                      <a:pt x="43" y="130"/>
                    </a:cubicBezTo>
                    <a:cubicBezTo>
                      <a:pt x="40" y="131"/>
                      <a:pt x="40" y="131"/>
                      <a:pt x="40" y="131"/>
                    </a:cubicBezTo>
                    <a:cubicBezTo>
                      <a:pt x="36" y="132"/>
                      <a:pt x="36" y="132"/>
                      <a:pt x="36" y="132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2" y="132"/>
                      <a:pt x="31" y="132"/>
                      <a:pt x="30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1" y="132"/>
                      <a:pt x="70" y="132"/>
                      <a:pt x="69" y="132"/>
                    </a:cubicBezTo>
                    <a:cubicBezTo>
                      <a:pt x="67" y="132"/>
                      <a:pt x="66" y="132"/>
                      <a:pt x="65" y="131"/>
                    </a:cubicBezTo>
                    <a:cubicBezTo>
                      <a:pt x="64" y="131"/>
                      <a:pt x="63" y="131"/>
                      <a:pt x="62" y="131"/>
                    </a:cubicBezTo>
                    <a:cubicBezTo>
                      <a:pt x="61" y="130"/>
                      <a:pt x="60" y="130"/>
                      <a:pt x="59" y="130"/>
                    </a:cubicBezTo>
                    <a:cubicBezTo>
                      <a:pt x="58" y="129"/>
                      <a:pt x="58" y="129"/>
                      <a:pt x="58" y="129"/>
                    </a:cubicBezTo>
                    <a:cubicBezTo>
                      <a:pt x="58" y="129"/>
                      <a:pt x="57" y="127"/>
                      <a:pt x="57" y="125"/>
                    </a:cubicBezTo>
                    <a:cubicBezTo>
                      <a:pt x="57" y="125"/>
                      <a:pt x="57" y="124"/>
                      <a:pt x="57" y="123"/>
                    </a:cubicBezTo>
                    <a:cubicBezTo>
                      <a:pt x="57" y="121"/>
                      <a:pt x="57" y="120"/>
                      <a:pt x="57" y="119"/>
                    </a:cubicBezTo>
                    <a:cubicBezTo>
                      <a:pt x="57" y="118"/>
                      <a:pt x="57" y="117"/>
                      <a:pt x="57" y="115"/>
                    </a:cubicBezTo>
                    <a:cubicBezTo>
                      <a:pt x="57" y="114"/>
                      <a:pt x="57" y="112"/>
                      <a:pt x="57" y="111"/>
                    </a:cubicBezTo>
                    <a:cubicBezTo>
                      <a:pt x="57" y="109"/>
                      <a:pt x="57" y="108"/>
                      <a:pt x="57" y="106"/>
                    </a:cubicBezTo>
                    <a:cubicBezTo>
                      <a:pt x="57" y="104"/>
                      <a:pt x="56" y="103"/>
                      <a:pt x="56" y="101"/>
                    </a:cubicBezTo>
                    <a:cubicBezTo>
                      <a:pt x="56" y="99"/>
                      <a:pt x="56" y="97"/>
                      <a:pt x="56" y="96"/>
                    </a:cubicBezTo>
                    <a:cubicBezTo>
                      <a:pt x="56" y="94"/>
                      <a:pt x="56" y="92"/>
                      <a:pt x="56" y="90"/>
                    </a:cubicBezTo>
                    <a:cubicBezTo>
                      <a:pt x="56" y="87"/>
                      <a:pt x="56" y="84"/>
                      <a:pt x="56" y="82"/>
                    </a:cubicBezTo>
                    <a:cubicBezTo>
                      <a:pt x="56" y="81"/>
                      <a:pt x="57" y="80"/>
                      <a:pt x="57" y="79"/>
                    </a:cubicBezTo>
                    <a:cubicBezTo>
                      <a:pt x="58" y="77"/>
                      <a:pt x="59" y="74"/>
                      <a:pt x="61" y="71"/>
                    </a:cubicBezTo>
                    <a:cubicBezTo>
                      <a:pt x="63" y="68"/>
                      <a:pt x="65" y="64"/>
                      <a:pt x="67" y="60"/>
                    </a:cubicBezTo>
                    <a:cubicBezTo>
                      <a:pt x="68" y="59"/>
                      <a:pt x="68" y="58"/>
                      <a:pt x="69" y="57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0" y="57"/>
                      <a:pt x="71" y="57"/>
                      <a:pt x="72" y="56"/>
                    </a:cubicBezTo>
                    <a:cubicBezTo>
                      <a:pt x="73" y="56"/>
                      <a:pt x="73" y="56"/>
                      <a:pt x="74" y="56"/>
                    </a:cubicBezTo>
                    <a:cubicBezTo>
                      <a:pt x="75" y="56"/>
                      <a:pt x="76" y="55"/>
                      <a:pt x="77" y="55"/>
                    </a:cubicBezTo>
                    <a:cubicBezTo>
                      <a:pt x="78" y="55"/>
                      <a:pt x="79" y="55"/>
                      <a:pt x="80" y="55"/>
                    </a:cubicBezTo>
                    <a:cubicBezTo>
                      <a:pt x="81" y="54"/>
                      <a:pt x="82" y="54"/>
                      <a:pt x="83" y="54"/>
                    </a:cubicBezTo>
                    <a:cubicBezTo>
                      <a:pt x="84" y="54"/>
                      <a:pt x="85" y="54"/>
                      <a:pt x="86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5"/>
                      <a:pt x="89" y="55"/>
                      <a:pt x="89" y="55"/>
                    </a:cubicBezTo>
                    <a:cubicBezTo>
                      <a:pt x="90" y="55"/>
                      <a:pt x="91" y="55"/>
                      <a:pt x="92" y="55"/>
                    </a:cubicBezTo>
                    <a:cubicBezTo>
                      <a:pt x="93" y="55"/>
                      <a:pt x="93" y="56"/>
                      <a:pt x="94" y="56"/>
                    </a:cubicBezTo>
                    <a:cubicBezTo>
                      <a:pt x="94" y="56"/>
                      <a:pt x="94" y="56"/>
                      <a:pt x="95" y="56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7" y="58"/>
                      <a:pt x="98" y="58"/>
                      <a:pt x="98" y="58"/>
                    </a:cubicBezTo>
                    <a:cubicBezTo>
                      <a:pt x="99" y="58"/>
                      <a:pt x="99" y="59"/>
                      <a:pt x="99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95" y="55"/>
                      <a:pt x="95" y="55"/>
                      <a:pt x="95" y="55"/>
                    </a:cubicBezTo>
                    <a:cubicBezTo>
                      <a:pt x="94" y="55"/>
                      <a:pt x="94" y="54"/>
                      <a:pt x="93" y="54"/>
                    </a:cubicBezTo>
                    <a:cubicBezTo>
                      <a:pt x="92" y="54"/>
                      <a:pt x="91" y="53"/>
                      <a:pt x="90" y="53"/>
                    </a:cubicBezTo>
                    <a:cubicBezTo>
                      <a:pt x="89" y="53"/>
                      <a:pt x="88" y="52"/>
                      <a:pt x="87" y="52"/>
                    </a:cubicBezTo>
                    <a:cubicBezTo>
                      <a:pt x="86" y="52"/>
                      <a:pt x="84" y="52"/>
                      <a:pt x="83" y="52"/>
                    </a:cubicBezTo>
                    <a:cubicBezTo>
                      <a:pt x="81" y="52"/>
                      <a:pt x="79" y="52"/>
                      <a:pt x="77" y="52"/>
                    </a:cubicBezTo>
                    <a:cubicBezTo>
                      <a:pt x="76" y="53"/>
                      <a:pt x="75" y="53"/>
                      <a:pt x="74" y="53"/>
                    </a:cubicBezTo>
                    <a:cubicBezTo>
                      <a:pt x="73" y="53"/>
                      <a:pt x="73" y="53"/>
                      <a:pt x="72" y="53"/>
                    </a:cubicBezTo>
                    <a:cubicBezTo>
                      <a:pt x="73" y="52"/>
                      <a:pt x="75" y="51"/>
                      <a:pt x="76" y="50"/>
                    </a:cubicBezTo>
                    <a:cubicBezTo>
                      <a:pt x="76" y="49"/>
                      <a:pt x="76" y="49"/>
                      <a:pt x="76" y="49"/>
                    </a:cubicBezTo>
                    <a:cubicBezTo>
                      <a:pt x="77" y="48"/>
                      <a:pt x="77" y="48"/>
                      <a:pt x="77" y="48"/>
                    </a:cubicBezTo>
                    <a:cubicBezTo>
                      <a:pt x="78" y="48"/>
                      <a:pt x="78" y="48"/>
                      <a:pt x="78" y="47"/>
                    </a:cubicBezTo>
                    <a:cubicBezTo>
                      <a:pt x="79" y="47"/>
                      <a:pt x="79" y="46"/>
                      <a:pt x="80" y="46"/>
                    </a:cubicBezTo>
                    <a:cubicBezTo>
                      <a:pt x="80" y="46"/>
                      <a:pt x="81" y="45"/>
                      <a:pt x="81" y="45"/>
                    </a:cubicBezTo>
                    <a:cubicBezTo>
                      <a:pt x="83" y="43"/>
                      <a:pt x="85" y="42"/>
                      <a:pt x="87" y="40"/>
                    </a:cubicBezTo>
                    <a:cubicBezTo>
                      <a:pt x="89" y="39"/>
                      <a:pt x="90" y="37"/>
                      <a:pt x="92" y="36"/>
                    </a:cubicBezTo>
                    <a:cubicBezTo>
                      <a:pt x="93" y="34"/>
                      <a:pt x="95" y="33"/>
                      <a:pt x="96" y="32"/>
                    </a:cubicBezTo>
                    <a:cubicBezTo>
                      <a:pt x="96" y="31"/>
                      <a:pt x="97" y="30"/>
                      <a:pt x="97" y="29"/>
                    </a:cubicBezTo>
                    <a:cubicBezTo>
                      <a:pt x="98" y="29"/>
                      <a:pt x="98" y="28"/>
                      <a:pt x="99" y="27"/>
                    </a:cubicBezTo>
                    <a:cubicBezTo>
                      <a:pt x="99" y="27"/>
                      <a:pt x="100" y="26"/>
                      <a:pt x="100" y="26"/>
                    </a:cubicBezTo>
                    <a:cubicBezTo>
                      <a:pt x="100" y="25"/>
                      <a:pt x="101" y="25"/>
                      <a:pt x="101" y="24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2" y="23"/>
                      <a:pt x="102" y="22"/>
                      <a:pt x="102" y="22"/>
                    </a:cubicBezTo>
                    <a:cubicBezTo>
                      <a:pt x="102" y="21"/>
                      <a:pt x="103" y="21"/>
                      <a:pt x="103" y="21"/>
                    </a:cubicBezTo>
                    <a:cubicBezTo>
                      <a:pt x="103" y="21"/>
                      <a:pt x="102" y="21"/>
                      <a:pt x="102" y="22"/>
                    </a:cubicBezTo>
                    <a:lnTo>
                      <a:pt x="101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3" name="Freeform 945"/>
              <p:cNvSpPr>
                <a:spLocks/>
              </p:cNvSpPr>
              <p:nvPr/>
            </p:nvSpPr>
            <p:spPr bwMode="auto">
              <a:xfrm>
                <a:off x="784" y="2032"/>
                <a:ext cx="6" cy="6"/>
              </a:xfrm>
              <a:custGeom>
                <a:avLst/>
                <a:gdLst>
                  <a:gd name="T0" fmla="*/ 5 w 5"/>
                  <a:gd name="T1" fmla="*/ 1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2 w 5"/>
                  <a:gd name="T9" fmla="*/ 1 h 5"/>
                  <a:gd name="T10" fmla="*/ 1 w 5"/>
                  <a:gd name="T11" fmla="*/ 1 h 5"/>
                  <a:gd name="T12" fmla="*/ 1 w 5"/>
                  <a:gd name="T13" fmla="*/ 2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4 h 5"/>
                  <a:gd name="T20" fmla="*/ 0 w 5"/>
                  <a:gd name="T21" fmla="*/ 4 h 5"/>
                  <a:gd name="T22" fmla="*/ 0 w 5"/>
                  <a:gd name="T23" fmla="*/ 4 h 5"/>
                  <a:gd name="T24" fmla="*/ 1 w 5"/>
                  <a:gd name="T25" fmla="*/ 4 h 5"/>
                  <a:gd name="T26" fmla="*/ 2 w 5"/>
                  <a:gd name="T27" fmla="*/ 5 h 5"/>
                  <a:gd name="T28" fmla="*/ 3 w 5"/>
                  <a:gd name="T29" fmla="*/ 5 h 5"/>
                  <a:gd name="T30" fmla="*/ 4 w 5"/>
                  <a:gd name="T31" fmla="*/ 5 h 5"/>
                  <a:gd name="T32" fmla="*/ 4 w 5"/>
                  <a:gd name="T33" fmla="*/ 5 h 5"/>
                  <a:gd name="T34" fmla="*/ 5 w 5"/>
                  <a:gd name="T35" fmla="*/ 4 h 5"/>
                  <a:gd name="T36" fmla="*/ 5 w 5"/>
                  <a:gd name="T37" fmla="*/ 3 h 5"/>
                  <a:gd name="T38" fmla="*/ 5 w 5"/>
                  <a:gd name="T39" fmla="*/ 3 h 5"/>
                  <a:gd name="T40" fmla="*/ 5 w 5"/>
                  <a:gd name="T41" fmla="*/ 2 h 5"/>
                  <a:gd name="T42" fmla="*/ 5 w 5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4" name="Freeform 946"/>
              <p:cNvSpPr>
                <a:spLocks/>
              </p:cNvSpPr>
              <p:nvPr/>
            </p:nvSpPr>
            <p:spPr bwMode="auto">
              <a:xfrm>
                <a:off x="788" y="2037"/>
                <a:ext cx="6" cy="4"/>
              </a:xfrm>
              <a:custGeom>
                <a:avLst/>
                <a:gdLst>
                  <a:gd name="T0" fmla="*/ 6 w 6"/>
                  <a:gd name="T1" fmla="*/ 0 h 4"/>
                  <a:gd name="T2" fmla="*/ 5 w 6"/>
                  <a:gd name="T3" fmla="*/ 0 h 4"/>
                  <a:gd name="T4" fmla="*/ 4 w 6"/>
                  <a:gd name="T5" fmla="*/ 0 h 4"/>
                  <a:gd name="T6" fmla="*/ 3 w 6"/>
                  <a:gd name="T7" fmla="*/ 0 h 4"/>
                  <a:gd name="T8" fmla="*/ 3 w 6"/>
                  <a:gd name="T9" fmla="*/ 0 h 4"/>
                  <a:gd name="T10" fmla="*/ 2 w 6"/>
                  <a:gd name="T11" fmla="*/ 1 h 4"/>
                  <a:gd name="T12" fmla="*/ 2 w 6"/>
                  <a:gd name="T13" fmla="*/ 1 h 4"/>
                  <a:gd name="T14" fmla="*/ 1 w 6"/>
                  <a:gd name="T15" fmla="*/ 2 h 4"/>
                  <a:gd name="T16" fmla="*/ 1 w 6"/>
                  <a:gd name="T17" fmla="*/ 2 h 4"/>
                  <a:gd name="T18" fmla="*/ 0 w 6"/>
                  <a:gd name="T19" fmla="*/ 3 h 4"/>
                  <a:gd name="T20" fmla="*/ 1 w 6"/>
                  <a:gd name="T21" fmla="*/ 3 h 4"/>
                  <a:gd name="T22" fmla="*/ 1 w 6"/>
                  <a:gd name="T23" fmla="*/ 4 h 4"/>
                  <a:gd name="T24" fmla="*/ 2 w 6"/>
                  <a:gd name="T25" fmla="*/ 4 h 4"/>
                  <a:gd name="T26" fmla="*/ 3 w 6"/>
                  <a:gd name="T27" fmla="*/ 4 h 4"/>
                  <a:gd name="T28" fmla="*/ 4 w 6"/>
                  <a:gd name="T29" fmla="*/ 4 h 4"/>
                  <a:gd name="T30" fmla="*/ 5 w 6"/>
                  <a:gd name="T31" fmla="*/ 4 h 4"/>
                  <a:gd name="T32" fmla="*/ 5 w 6"/>
                  <a:gd name="T33" fmla="*/ 4 h 4"/>
                  <a:gd name="T34" fmla="*/ 6 w 6"/>
                  <a:gd name="T35" fmla="*/ 4 h 4"/>
                  <a:gd name="T36" fmla="*/ 6 w 6"/>
                  <a:gd name="T37" fmla="*/ 3 h 4"/>
                  <a:gd name="T38" fmla="*/ 6 w 6"/>
                  <a:gd name="T39" fmla="*/ 2 h 4"/>
                  <a:gd name="T40" fmla="*/ 6 w 6"/>
                  <a:gd name="T41" fmla="*/ 1 h 4"/>
                  <a:gd name="T42" fmla="*/ 6 w 6"/>
                  <a:gd name="T4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5" name="Freeform 947"/>
              <p:cNvSpPr>
                <a:spLocks/>
              </p:cNvSpPr>
              <p:nvPr/>
            </p:nvSpPr>
            <p:spPr bwMode="auto">
              <a:xfrm>
                <a:off x="783" y="2040"/>
                <a:ext cx="6" cy="6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1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1 w 5"/>
                  <a:gd name="T15" fmla="*/ 2 h 5"/>
                  <a:gd name="T16" fmla="*/ 1 w 5"/>
                  <a:gd name="T17" fmla="*/ 3 h 5"/>
                  <a:gd name="T18" fmla="*/ 0 w 5"/>
                  <a:gd name="T19" fmla="*/ 4 h 5"/>
                  <a:gd name="T20" fmla="*/ 0 w 5"/>
                  <a:gd name="T21" fmla="*/ 4 h 5"/>
                  <a:gd name="T22" fmla="*/ 0 w 5"/>
                  <a:gd name="T23" fmla="*/ 5 h 5"/>
                  <a:gd name="T24" fmla="*/ 1 w 5"/>
                  <a:gd name="T25" fmla="*/ 5 h 5"/>
                  <a:gd name="T26" fmla="*/ 1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4 w 5"/>
                  <a:gd name="T33" fmla="*/ 5 h 5"/>
                  <a:gd name="T34" fmla="*/ 4 w 5"/>
                  <a:gd name="T35" fmla="*/ 5 h 5"/>
                  <a:gd name="T36" fmla="*/ 5 w 5"/>
                  <a:gd name="T37" fmla="*/ 4 h 5"/>
                  <a:gd name="T38" fmla="*/ 5 w 5"/>
                  <a:gd name="T39" fmla="*/ 3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6" name="Freeform 948"/>
              <p:cNvSpPr>
                <a:spLocks/>
              </p:cNvSpPr>
              <p:nvPr/>
            </p:nvSpPr>
            <p:spPr bwMode="auto">
              <a:xfrm>
                <a:off x="777" y="2041"/>
                <a:ext cx="6" cy="6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0 h 5"/>
                  <a:gd name="T4" fmla="*/ 3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1 w 6"/>
                  <a:gd name="T11" fmla="*/ 1 h 5"/>
                  <a:gd name="T12" fmla="*/ 1 w 6"/>
                  <a:gd name="T13" fmla="*/ 2 h 5"/>
                  <a:gd name="T14" fmla="*/ 1 w 6"/>
                  <a:gd name="T15" fmla="*/ 3 h 5"/>
                  <a:gd name="T16" fmla="*/ 0 w 6"/>
                  <a:gd name="T17" fmla="*/ 3 h 5"/>
                  <a:gd name="T18" fmla="*/ 0 w 6"/>
                  <a:gd name="T19" fmla="*/ 4 h 5"/>
                  <a:gd name="T20" fmla="*/ 0 w 6"/>
                  <a:gd name="T21" fmla="*/ 4 h 5"/>
                  <a:gd name="T22" fmla="*/ 1 w 6"/>
                  <a:gd name="T23" fmla="*/ 4 h 5"/>
                  <a:gd name="T24" fmla="*/ 1 w 6"/>
                  <a:gd name="T25" fmla="*/ 5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5 w 6"/>
                  <a:gd name="T35" fmla="*/ 4 h 5"/>
                  <a:gd name="T36" fmla="*/ 6 w 6"/>
                  <a:gd name="T37" fmla="*/ 3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7" name="Freeform 949"/>
              <p:cNvSpPr>
                <a:spLocks/>
              </p:cNvSpPr>
              <p:nvPr/>
            </p:nvSpPr>
            <p:spPr bwMode="auto">
              <a:xfrm>
                <a:off x="770" y="2036"/>
                <a:ext cx="7" cy="5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1 h 5"/>
                  <a:gd name="T4" fmla="*/ 3 w 6"/>
                  <a:gd name="T5" fmla="*/ 0 h 5"/>
                  <a:gd name="T6" fmla="*/ 2 w 6"/>
                  <a:gd name="T7" fmla="*/ 1 h 5"/>
                  <a:gd name="T8" fmla="*/ 2 w 6"/>
                  <a:gd name="T9" fmla="*/ 1 h 5"/>
                  <a:gd name="T10" fmla="*/ 1 w 6"/>
                  <a:gd name="T11" fmla="*/ 2 h 5"/>
                  <a:gd name="T12" fmla="*/ 1 w 6"/>
                  <a:gd name="T13" fmla="*/ 2 h 5"/>
                  <a:gd name="T14" fmla="*/ 1 w 6"/>
                  <a:gd name="T15" fmla="*/ 3 h 5"/>
                  <a:gd name="T16" fmla="*/ 0 w 6"/>
                  <a:gd name="T17" fmla="*/ 3 h 5"/>
                  <a:gd name="T18" fmla="*/ 0 w 6"/>
                  <a:gd name="T19" fmla="*/ 4 h 5"/>
                  <a:gd name="T20" fmla="*/ 0 w 6"/>
                  <a:gd name="T21" fmla="*/ 4 h 5"/>
                  <a:gd name="T22" fmla="*/ 1 w 6"/>
                  <a:gd name="T23" fmla="*/ 5 h 5"/>
                  <a:gd name="T24" fmla="*/ 1 w 6"/>
                  <a:gd name="T25" fmla="*/ 5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5 w 6"/>
                  <a:gd name="T35" fmla="*/ 4 h 5"/>
                  <a:gd name="T36" fmla="*/ 5 w 6"/>
                  <a:gd name="T37" fmla="*/ 4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8" name="Freeform 950"/>
              <p:cNvSpPr>
                <a:spLocks/>
              </p:cNvSpPr>
              <p:nvPr/>
            </p:nvSpPr>
            <p:spPr bwMode="auto">
              <a:xfrm>
                <a:off x="778" y="2036"/>
                <a:ext cx="6" cy="5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0 h 5"/>
                  <a:gd name="T4" fmla="*/ 3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1 w 6"/>
                  <a:gd name="T11" fmla="*/ 1 h 5"/>
                  <a:gd name="T12" fmla="*/ 1 w 6"/>
                  <a:gd name="T13" fmla="*/ 2 h 5"/>
                  <a:gd name="T14" fmla="*/ 0 w 6"/>
                  <a:gd name="T15" fmla="*/ 2 h 5"/>
                  <a:gd name="T16" fmla="*/ 0 w 6"/>
                  <a:gd name="T17" fmla="*/ 3 h 5"/>
                  <a:gd name="T18" fmla="*/ 0 w 6"/>
                  <a:gd name="T19" fmla="*/ 3 h 5"/>
                  <a:gd name="T20" fmla="*/ 0 w 6"/>
                  <a:gd name="T21" fmla="*/ 3 h 5"/>
                  <a:gd name="T22" fmla="*/ 1 w 6"/>
                  <a:gd name="T23" fmla="*/ 4 h 5"/>
                  <a:gd name="T24" fmla="*/ 2 w 6"/>
                  <a:gd name="T25" fmla="*/ 4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5 w 6"/>
                  <a:gd name="T35" fmla="*/ 4 h 5"/>
                  <a:gd name="T36" fmla="*/ 6 w 6"/>
                  <a:gd name="T37" fmla="*/ 4 h 5"/>
                  <a:gd name="T38" fmla="*/ 6 w 6"/>
                  <a:gd name="T39" fmla="*/ 3 h 5"/>
                  <a:gd name="T40" fmla="*/ 5 w 6"/>
                  <a:gd name="T41" fmla="*/ 1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9" name="Freeform 951"/>
              <p:cNvSpPr>
                <a:spLocks/>
              </p:cNvSpPr>
              <p:nvPr/>
            </p:nvSpPr>
            <p:spPr bwMode="auto">
              <a:xfrm>
                <a:off x="767" y="2028"/>
                <a:ext cx="7" cy="6"/>
              </a:xfrm>
              <a:custGeom>
                <a:avLst/>
                <a:gdLst>
                  <a:gd name="T0" fmla="*/ 6 w 6"/>
                  <a:gd name="T1" fmla="*/ 0 h 5"/>
                  <a:gd name="T2" fmla="*/ 5 w 6"/>
                  <a:gd name="T3" fmla="*/ 0 h 5"/>
                  <a:gd name="T4" fmla="*/ 4 w 6"/>
                  <a:gd name="T5" fmla="*/ 0 h 5"/>
                  <a:gd name="T6" fmla="*/ 3 w 6"/>
                  <a:gd name="T7" fmla="*/ 0 h 5"/>
                  <a:gd name="T8" fmla="*/ 3 w 6"/>
                  <a:gd name="T9" fmla="*/ 0 h 5"/>
                  <a:gd name="T10" fmla="*/ 2 w 6"/>
                  <a:gd name="T11" fmla="*/ 1 h 5"/>
                  <a:gd name="T12" fmla="*/ 2 w 6"/>
                  <a:gd name="T13" fmla="*/ 1 h 5"/>
                  <a:gd name="T14" fmla="*/ 1 w 6"/>
                  <a:gd name="T15" fmla="*/ 2 h 5"/>
                  <a:gd name="T16" fmla="*/ 0 w 6"/>
                  <a:gd name="T17" fmla="*/ 2 h 5"/>
                  <a:gd name="T18" fmla="*/ 1 w 6"/>
                  <a:gd name="T19" fmla="*/ 2 h 5"/>
                  <a:gd name="T20" fmla="*/ 1 w 6"/>
                  <a:gd name="T21" fmla="*/ 3 h 5"/>
                  <a:gd name="T22" fmla="*/ 2 w 6"/>
                  <a:gd name="T23" fmla="*/ 4 h 5"/>
                  <a:gd name="T24" fmla="*/ 2 w 6"/>
                  <a:gd name="T25" fmla="*/ 4 h 5"/>
                  <a:gd name="T26" fmla="*/ 3 w 6"/>
                  <a:gd name="T27" fmla="*/ 4 h 5"/>
                  <a:gd name="T28" fmla="*/ 4 w 6"/>
                  <a:gd name="T29" fmla="*/ 5 h 5"/>
                  <a:gd name="T30" fmla="*/ 5 w 6"/>
                  <a:gd name="T31" fmla="*/ 5 h 5"/>
                  <a:gd name="T32" fmla="*/ 5 w 6"/>
                  <a:gd name="T33" fmla="*/ 4 h 5"/>
                  <a:gd name="T34" fmla="*/ 6 w 6"/>
                  <a:gd name="T35" fmla="*/ 4 h 5"/>
                  <a:gd name="T36" fmla="*/ 6 w 6"/>
                  <a:gd name="T37" fmla="*/ 3 h 5"/>
                  <a:gd name="T38" fmla="*/ 6 w 6"/>
                  <a:gd name="T39" fmla="*/ 2 h 5"/>
                  <a:gd name="T40" fmla="*/ 6 w 6"/>
                  <a:gd name="T41" fmla="*/ 1 h 5"/>
                  <a:gd name="T42" fmla="*/ 6 w 6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0" name="Freeform 952"/>
              <p:cNvSpPr>
                <a:spLocks/>
              </p:cNvSpPr>
              <p:nvPr/>
            </p:nvSpPr>
            <p:spPr bwMode="auto">
              <a:xfrm>
                <a:off x="792" y="2041"/>
                <a:ext cx="6" cy="6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0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2 w 5"/>
                  <a:gd name="T11" fmla="*/ 1 h 5"/>
                  <a:gd name="T12" fmla="*/ 1 w 5"/>
                  <a:gd name="T13" fmla="*/ 1 h 5"/>
                  <a:gd name="T14" fmla="*/ 1 w 5"/>
                  <a:gd name="T15" fmla="*/ 2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4 h 5"/>
                  <a:gd name="T22" fmla="*/ 0 w 5"/>
                  <a:gd name="T23" fmla="*/ 4 h 5"/>
                  <a:gd name="T24" fmla="*/ 1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4 w 5"/>
                  <a:gd name="T33" fmla="*/ 5 h 5"/>
                  <a:gd name="T34" fmla="*/ 5 w 5"/>
                  <a:gd name="T35" fmla="*/ 4 h 5"/>
                  <a:gd name="T36" fmla="*/ 5 w 5"/>
                  <a:gd name="T37" fmla="*/ 4 h 5"/>
                  <a:gd name="T38" fmla="*/ 5 w 5"/>
                  <a:gd name="T39" fmla="*/ 3 h 5"/>
                  <a:gd name="T40" fmla="*/ 5 w 5"/>
                  <a:gd name="T41" fmla="*/ 2 h 5"/>
                  <a:gd name="T42" fmla="*/ 5 w 5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1" name="Freeform 953"/>
              <p:cNvSpPr>
                <a:spLocks/>
              </p:cNvSpPr>
              <p:nvPr/>
            </p:nvSpPr>
            <p:spPr bwMode="auto">
              <a:xfrm>
                <a:off x="774" y="2032"/>
                <a:ext cx="6" cy="5"/>
              </a:xfrm>
              <a:custGeom>
                <a:avLst/>
                <a:gdLst>
                  <a:gd name="T0" fmla="*/ 5 w 6"/>
                  <a:gd name="T1" fmla="*/ 0 h 4"/>
                  <a:gd name="T2" fmla="*/ 4 w 6"/>
                  <a:gd name="T3" fmla="*/ 0 h 4"/>
                  <a:gd name="T4" fmla="*/ 3 w 6"/>
                  <a:gd name="T5" fmla="*/ 0 h 4"/>
                  <a:gd name="T6" fmla="*/ 3 w 6"/>
                  <a:gd name="T7" fmla="*/ 0 h 4"/>
                  <a:gd name="T8" fmla="*/ 2 w 6"/>
                  <a:gd name="T9" fmla="*/ 0 h 4"/>
                  <a:gd name="T10" fmla="*/ 1 w 6"/>
                  <a:gd name="T11" fmla="*/ 1 h 4"/>
                  <a:gd name="T12" fmla="*/ 1 w 6"/>
                  <a:gd name="T13" fmla="*/ 1 h 4"/>
                  <a:gd name="T14" fmla="*/ 0 w 6"/>
                  <a:gd name="T15" fmla="*/ 1 h 4"/>
                  <a:gd name="T16" fmla="*/ 0 w 6"/>
                  <a:gd name="T17" fmla="*/ 2 h 4"/>
                  <a:gd name="T18" fmla="*/ 0 w 6"/>
                  <a:gd name="T19" fmla="*/ 2 h 4"/>
                  <a:gd name="T20" fmla="*/ 0 w 6"/>
                  <a:gd name="T21" fmla="*/ 3 h 4"/>
                  <a:gd name="T22" fmla="*/ 1 w 6"/>
                  <a:gd name="T23" fmla="*/ 3 h 4"/>
                  <a:gd name="T24" fmla="*/ 2 w 6"/>
                  <a:gd name="T25" fmla="*/ 4 h 4"/>
                  <a:gd name="T26" fmla="*/ 2 w 6"/>
                  <a:gd name="T27" fmla="*/ 4 h 4"/>
                  <a:gd name="T28" fmla="*/ 3 w 6"/>
                  <a:gd name="T29" fmla="*/ 4 h 4"/>
                  <a:gd name="T30" fmla="*/ 4 w 6"/>
                  <a:gd name="T31" fmla="*/ 4 h 4"/>
                  <a:gd name="T32" fmla="*/ 5 w 6"/>
                  <a:gd name="T33" fmla="*/ 4 h 4"/>
                  <a:gd name="T34" fmla="*/ 5 w 6"/>
                  <a:gd name="T35" fmla="*/ 3 h 4"/>
                  <a:gd name="T36" fmla="*/ 6 w 6"/>
                  <a:gd name="T37" fmla="*/ 3 h 4"/>
                  <a:gd name="T38" fmla="*/ 6 w 6"/>
                  <a:gd name="T39" fmla="*/ 2 h 4"/>
                  <a:gd name="T40" fmla="*/ 6 w 6"/>
                  <a:gd name="T41" fmla="*/ 1 h 4"/>
                  <a:gd name="T42" fmla="*/ 5 w 6"/>
                  <a:gd name="T4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2" name="Freeform 954"/>
              <p:cNvSpPr>
                <a:spLocks/>
              </p:cNvSpPr>
              <p:nvPr/>
            </p:nvSpPr>
            <p:spPr bwMode="auto">
              <a:xfrm>
                <a:off x="768" y="2018"/>
                <a:ext cx="7" cy="6"/>
              </a:xfrm>
              <a:custGeom>
                <a:avLst/>
                <a:gdLst>
                  <a:gd name="T0" fmla="*/ 5 w 6"/>
                  <a:gd name="T1" fmla="*/ 0 h 5"/>
                  <a:gd name="T2" fmla="*/ 4 w 6"/>
                  <a:gd name="T3" fmla="*/ 0 h 5"/>
                  <a:gd name="T4" fmla="*/ 3 w 6"/>
                  <a:gd name="T5" fmla="*/ 0 h 5"/>
                  <a:gd name="T6" fmla="*/ 2 w 6"/>
                  <a:gd name="T7" fmla="*/ 0 h 5"/>
                  <a:gd name="T8" fmla="*/ 2 w 6"/>
                  <a:gd name="T9" fmla="*/ 1 h 5"/>
                  <a:gd name="T10" fmla="*/ 1 w 6"/>
                  <a:gd name="T11" fmla="*/ 1 h 5"/>
                  <a:gd name="T12" fmla="*/ 1 w 6"/>
                  <a:gd name="T13" fmla="*/ 1 h 5"/>
                  <a:gd name="T14" fmla="*/ 0 w 6"/>
                  <a:gd name="T15" fmla="*/ 2 h 5"/>
                  <a:gd name="T16" fmla="*/ 0 w 6"/>
                  <a:gd name="T17" fmla="*/ 2 h 5"/>
                  <a:gd name="T18" fmla="*/ 0 w 6"/>
                  <a:gd name="T19" fmla="*/ 3 h 5"/>
                  <a:gd name="T20" fmla="*/ 0 w 6"/>
                  <a:gd name="T21" fmla="*/ 3 h 5"/>
                  <a:gd name="T22" fmla="*/ 1 w 6"/>
                  <a:gd name="T23" fmla="*/ 4 h 5"/>
                  <a:gd name="T24" fmla="*/ 1 w 6"/>
                  <a:gd name="T25" fmla="*/ 4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4 h 5"/>
                  <a:gd name="T34" fmla="*/ 5 w 6"/>
                  <a:gd name="T35" fmla="*/ 4 h 5"/>
                  <a:gd name="T36" fmla="*/ 5 w 6"/>
                  <a:gd name="T37" fmla="*/ 3 h 5"/>
                  <a:gd name="T38" fmla="*/ 6 w 6"/>
                  <a:gd name="T39" fmla="*/ 2 h 5"/>
                  <a:gd name="T40" fmla="*/ 5 w 6"/>
                  <a:gd name="T41" fmla="*/ 1 h 5"/>
                  <a:gd name="T42" fmla="*/ 5 w 6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3" name="Freeform 955"/>
              <p:cNvSpPr>
                <a:spLocks/>
              </p:cNvSpPr>
              <p:nvPr/>
            </p:nvSpPr>
            <p:spPr bwMode="auto">
              <a:xfrm>
                <a:off x="819" y="2023"/>
                <a:ext cx="7" cy="5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1 h 5"/>
                  <a:gd name="T4" fmla="*/ 4 w 6"/>
                  <a:gd name="T5" fmla="*/ 0 h 5"/>
                  <a:gd name="T6" fmla="*/ 3 w 6"/>
                  <a:gd name="T7" fmla="*/ 1 h 5"/>
                  <a:gd name="T8" fmla="*/ 2 w 6"/>
                  <a:gd name="T9" fmla="*/ 1 h 5"/>
                  <a:gd name="T10" fmla="*/ 1 w 6"/>
                  <a:gd name="T11" fmla="*/ 2 h 5"/>
                  <a:gd name="T12" fmla="*/ 1 w 6"/>
                  <a:gd name="T13" fmla="*/ 2 h 5"/>
                  <a:gd name="T14" fmla="*/ 1 w 6"/>
                  <a:gd name="T15" fmla="*/ 3 h 5"/>
                  <a:gd name="T16" fmla="*/ 0 w 6"/>
                  <a:gd name="T17" fmla="*/ 3 h 5"/>
                  <a:gd name="T18" fmla="*/ 0 w 6"/>
                  <a:gd name="T19" fmla="*/ 4 h 5"/>
                  <a:gd name="T20" fmla="*/ 1 w 6"/>
                  <a:gd name="T21" fmla="*/ 4 h 5"/>
                  <a:gd name="T22" fmla="*/ 1 w 6"/>
                  <a:gd name="T23" fmla="*/ 5 h 5"/>
                  <a:gd name="T24" fmla="*/ 2 w 6"/>
                  <a:gd name="T25" fmla="*/ 5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5 w 6"/>
                  <a:gd name="T35" fmla="*/ 4 h 5"/>
                  <a:gd name="T36" fmla="*/ 6 w 6"/>
                  <a:gd name="T37" fmla="*/ 4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4" name="Freeform 956"/>
              <p:cNvSpPr>
                <a:spLocks/>
              </p:cNvSpPr>
              <p:nvPr/>
            </p:nvSpPr>
            <p:spPr bwMode="auto">
              <a:xfrm>
                <a:off x="812" y="2024"/>
                <a:ext cx="6" cy="5"/>
              </a:xfrm>
              <a:custGeom>
                <a:avLst/>
                <a:gdLst>
                  <a:gd name="T0" fmla="*/ 5 w 6"/>
                  <a:gd name="T1" fmla="*/ 1 h 5"/>
                  <a:gd name="T2" fmla="*/ 5 w 6"/>
                  <a:gd name="T3" fmla="*/ 0 h 5"/>
                  <a:gd name="T4" fmla="*/ 4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2 w 6"/>
                  <a:gd name="T11" fmla="*/ 1 h 5"/>
                  <a:gd name="T12" fmla="*/ 1 w 6"/>
                  <a:gd name="T13" fmla="*/ 2 h 5"/>
                  <a:gd name="T14" fmla="*/ 1 w 6"/>
                  <a:gd name="T15" fmla="*/ 2 h 5"/>
                  <a:gd name="T16" fmla="*/ 1 w 6"/>
                  <a:gd name="T17" fmla="*/ 3 h 5"/>
                  <a:gd name="T18" fmla="*/ 0 w 6"/>
                  <a:gd name="T19" fmla="*/ 4 h 5"/>
                  <a:gd name="T20" fmla="*/ 1 w 6"/>
                  <a:gd name="T21" fmla="*/ 4 h 5"/>
                  <a:gd name="T22" fmla="*/ 1 w 6"/>
                  <a:gd name="T23" fmla="*/ 4 h 5"/>
                  <a:gd name="T24" fmla="*/ 2 w 6"/>
                  <a:gd name="T25" fmla="*/ 5 h 5"/>
                  <a:gd name="T26" fmla="*/ 3 w 6"/>
                  <a:gd name="T27" fmla="*/ 5 h 5"/>
                  <a:gd name="T28" fmla="*/ 4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6 w 6"/>
                  <a:gd name="T35" fmla="*/ 4 h 5"/>
                  <a:gd name="T36" fmla="*/ 6 w 6"/>
                  <a:gd name="T37" fmla="*/ 3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5" name="Freeform 957"/>
              <p:cNvSpPr>
                <a:spLocks/>
              </p:cNvSpPr>
              <p:nvPr/>
            </p:nvSpPr>
            <p:spPr bwMode="auto">
              <a:xfrm>
                <a:off x="822" y="1996"/>
                <a:ext cx="5" cy="6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1 h 5"/>
                  <a:gd name="T4" fmla="*/ 4 w 5"/>
                  <a:gd name="T5" fmla="*/ 1 h 5"/>
                  <a:gd name="T6" fmla="*/ 3 w 5"/>
                  <a:gd name="T7" fmla="*/ 0 h 5"/>
                  <a:gd name="T8" fmla="*/ 2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0 w 5"/>
                  <a:gd name="T15" fmla="*/ 0 h 5"/>
                  <a:gd name="T16" fmla="*/ 1 w 5"/>
                  <a:gd name="T17" fmla="*/ 0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1 w 5"/>
                  <a:gd name="T27" fmla="*/ 4 h 5"/>
                  <a:gd name="T28" fmla="*/ 1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5" y="1"/>
                      <a:pt x="5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6" name="Freeform 958"/>
              <p:cNvSpPr>
                <a:spLocks/>
              </p:cNvSpPr>
              <p:nvPr/>
            </p:nvSpPr>
            <p:spPr bwMode="auto">
              <a:xfrm>
                <a:off x="813" y="2014"/>
                <a:ext cx="6" cy="5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0 h 5"/>
                  <a:gd name="T4" fmla="*/ 3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1 w 6"/>
                  <a:gd name="T11" fmla="*/ 1 h 5"/>
                  <a:gd name="T12" fmla="*/ 1 w 6"/>
                  <a:gd name="T13" fmla="*/ 2 h 5"/>
                  <a:gd name="T14" fmla="*/ 1 w 6"/>
                  <a:gd name="T15" fmla="*/ 3 h 5"/>
                  <a:gd name="T16" fmla="*/ 0 w 6"/>
                  <a:gd name="T17" fmla="*/ 3 h 5"/>
                  <a:gd name="T18" fmla="*/ 0 w 6"/>
                  <a:gd name="T19" fmla="*/ 4 h 5"/>
                  <a:gd name="T20" fmla="*/ 1 w 6"/>
                  <a:gd name="T21" fmla="*/ 4 h 5"/>
                  <a:gd name="T22" fmla="*/ 1 w 6"/>
                  <a:gd name="T23" fmla="*/ 4 h 5"/>
                  <a:gd name="T24" fmla="*/ 2 w 6"/>
                  <a:gd name="T25" fmla="*/ 5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5 w 6"/>
                  <a:gd name="T35" fmla="*/ 4 h 5"/>
                  <a:gd name="T36" fmla="*/ 6 w 6"/>
                  <a:gd name="T37" fmla="*/ 3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7" name="Freeform 959"/>
              <p:cNvSpPr>
                <a:spLocks/>
              </p:cNvSpPr>
              <p:nvPr/>
            </p:nvSpPr>
            <p:spPr bwMode="auto">
              <a:xfrm>
                <a:off x="811" y="2008"/>
                <a:ext cx="6" cy="6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0 h 5"/>
                  <a:gd name="T4" fmla="*/ 4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2 w 6"/>
                  <a:gd name="T11" fmla="*/ 1 h 5"/>
                  <a:gd name="T12" fmla="*/ 1 w 6"/>
                  <a:gd name="T13" fmla="*/ 2 h 5"/>
                  <a:gd name="T14" fmla="*/ 1 w 6"/>
                  <a:gd name="T15" fmla="*/ 3 h 5"/>
                  <a:gd name="T16" fmla="*/ 1 w 6"/>
                  <a:gd name="T17" fmla="*/ 3 h 5"/>
                  <a:gd name="T18" fmla="*/ 0 w 6"/>
                  <a:gd name="T19" fmla="*/ 4 h 5"/>
                  <a:gd name="T20" fmla="*/ 1 w 6"/>
                  <a:gd name="T21" fmla="*/ 4 h 5"/>
                  <a:gd name="T22" fmla="*/ 1 w 6"/>
                  <a:gd name="T23" fmla="*/ 4 h 5"/>
                  <a:gd name="T24" fmla="*/ 2 w 6"/>
                  <a:gd name="T25" fmla="*/ 5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5 w 6"/>
                  <a:gd name="T35" fmla="*/ 4 h 5"/>
                  <a:gd name="T36" fmla="*/ 6 w 6"/>
                  <a:gd name="T37" fmla="*/ 3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8" name="Freeform 960"/>
              <p:cNvSpPr>
                <a:spLocks/>
              </p:cNvSpPr>
              <p:nvPr/>
            </p:nvSpPr>
            <p:spPr bwMode="auto">
              <a:xfrm>
                <a:off x="816" y="2018"/>
                <a:ext cx="7" cy="6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1 h 5"/>
                  <a:gd name="T4" fmla="*/ 4 w 6"/>
                  <a:gd name="T5" fmla="*/ 0 h 5"/>
                  <a:gd name="T6" fmla="*/ 3 w 6"/>
                  <a:gd name="T7" fmla="*/ 1 h 5"/>
                  <a:gd name="T8" fmla="*/ 2 w 6"/>
                  <a:gd name="T9" fmla="*/ 1 h 5"/>
                  <a:gd name="T10" fmla="*/ 1 w 6"/>
                  <a:gd name="T11" fmla="*/ 2 h 5"/>
                  <a:gd name="T12" fmla="*/ 1 w 6"/>
                  <a:gd name="T13" fmla="*/ 2 h 5"/>
                  <a:gd name="T14" fmla="*/ 1 w 6"/>
                  <a:gd name="T15" fmla="*/ 3 h 5"/>
                  <a:gd name="T16" fmla="*/ 1 w 6"/>
                  <a:gd name="T17" fmla="*/ 3 h 5"/>
                  <a:gd name="T18" fmla="*/ 0 w 6"/>
                  <a:gd name="T19" fmla="*/ 4 h 5"/>
                  <a:gd name="T20" fmla="*/ 1 w 6"/>
                  <a:gd name="T21" fmla="*/ 4 h 5"/>
                  <a:gd name="T22" fmla="*/ 1 w 6"/>
                  <a:gd name="T23" fmla="*/ 5 h 5"/>
                  <a:gd name="T24" fmla="*/ 2 w 6"/>
                  <a:gd name="T25" fmla="*/ 5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5 w 6"/>
                  <a:gd name="T35" fmla="*/ 4 h 5"/>
                  <a:gd name="T36" fmla="*/ 6 w 6"/>
                  <a:gd name="T37" fmla="*/ 4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9" name="Freeform 961"/>
              <p:cNvSpPr>
                <a:spLocks/>
              </p:cNvSpPr>
              <p:nvPr/>
            </p:nvSpPr>
            <p:spPr bwMode="auto">
              <a:xfrm>
                <a:off x="784" y="2060"/>
                <a:ext cx="7" cy="5"/>
              </a:xfrm>
              <a:custGeom>
                <a:avLst/>
                <a:gdLst>
                  <a:gd name="T0" fmla="*/ 5 w 6"/>
                  <a:gd name="T1" fmla="*/ 1 h 5"/>
                  <a:gd name="T2" fmla="*/ 4 w 6"/>
                  <a:gd name="T3" fmla="*/ 0 h 5"/>
                  <a:gd name="T4" fmla="*/ 3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1 w 6"/>
                  <a:gd name="T11" fmla="*/ 1 h 5"/>
                  <a:gd name="T12" fmla="*/ 1 w 6"/>
                  <a:gd name="T13" fmla="*/ 2 h 5"/>
                  <a:gd name="T14" fmla="*/ 1 w 6"/>
                  <a:gd name="T15" fmla="*/ 2 h 5"/>
                  <a:gd name="T16" fmla="*/ 0 w 6"/>
                  <a:gd name="T17" fmla="*/ 3 h 5"/>
                  <a:gd name="T18" fmla="*/ 0 w 6"/>
                  <a:gd name="T19" fmla="*/ 3 h 5"/>
                  <a:gd name="T20" fmla="*/ 0 w 6"/>
                  <a:gd name="T21" fmla="*/ 4 h 5"/>
                  <a:gd name="T22" fmla="*/ 1 w 6"/>
                  <a:gd name="T23" fmla="*/ 4 h 5"/>
                  <a:gd name="T24" fmla="*/ 1 w 6"/>
                  <a:gd name="T25" fmla="*/ 4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4 h 5"/>
                  <a:gd name="T34" fmla="*/ 5 w 6"/>
                  <a:gd name="T35" fmla="*/ 4 h 5"/>
                  <a:gd name="T36" fmla="*/ 6 w 6"/>
                  <a:gd name="T37" fmla="*/ 3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0" name="Freeform 962"/>
              <p:cNvSpPr>
                <a:spLocks/>
              </p:cNvSpPr>
              <p:nvPr/>
            </p:nvSpPr>
            <p:spPr bwMode="auto">
              <a:xfrm>
                <a:off x="801" y="2028"/>
                <a:ext cx="5" cy="6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2 h 5"/>
                  <a:gd name="T4" fmla="*/ 4 w 5"/>
                  <a:gd name="T5" fmla="*/ 1 h 5"/>
                  <a:gd name="T6" fmla="*/ 4 w 5"/>
                  <a:gd name="T7" fmla="*/ 1 h 5"/>
                  <a:gd name="T8" fmla="*/ 4 w 5"/>
                  <a:gd name="T9" fmla="*/ 0 h 5"/>
                  <a:gd name="T10" fmla="*/ 4 w 5"/>
                  <a:gd name="T11" fmla="*/ 0 h 5"/>
                  <a:gd name="T12" fmla="*/ 3 w 5"/>
                  <a:gd name="T13" fmla="*/ 0 h 5"/>
                  <a:gd name="T14" fmla="*/ 2 w 5"/>
                  <a:gd name="T15" fmla="*/ 0 h 5"/>
                  <a:gd name="T16" fmla="*/ 2 w 5"/>
                  <a:gd name="T17" fmla="*/ 1 h 5"/>
                  <a:gd name="T18" fmla="*/ 1 w 5"/>
                  <a:gd name="T19" fmla="*/ 1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4 h 5"/>
                  <a:gd name="T28" fmla="*/ 1 w 5"/>
                  <a:gd name="T29" fmla="*/ 5 h 5"/>
                  <a:gd name="T30" fmla="*/ 1 w 5"/>
                  <a:gd name="T31" fmla="*/ 5 h 5"/>
                  <a:gd name="T32" fmla="*/ 2 w 5"/>
                  <a:gd name="T33" fmla="*/ 5 h 5"/>
                  <a:gd name="T34" fmla="*/ 3 w 5"/>
                  <a:gd name="T35" fmla="*/ 5 h 5"/>
                  <a:gd name="T36" fmla="*/ 4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1" name="Freeform 963"/>
              <p:cNvSpPr>
                <a:spLocks/>
              </p:cNvSpPr>
              <p:nvPr/>
            </p:nvSpPr>
            <p:spPr bwMode="auto">
              <a:xfrm>
                <a:off x="803" y="2036"/>
                <a:ext cx="5" cy="5"/>
              </a:xfrm>
              <a:custGeom>
                <a:avLst/>
                <a:gdLst>
                  <a:gd name="T0" fmla="*/ 5 w 5"/>
                  <a:gd name="T1" fmla="*/ 3 h 5"/>
                  <a:gd name="T2" fmla="*/ 4 w 5"/>
                  <a:gd name="T3" fmla="*/ 2 h 5"/>
                  <a:gd name="T4" fmla="*/ 4 w 5"/>
                  <a:gd name="T5" fmla="*/ 1 h 5"/>
                  <a:gd name="T6" fmla="*/ 4 w 5"/>
                  <a:gd name="T7" fmla="*/ 1 h 5"/>
                  <a:gd name="T8" fmla="*/ 4 w 5"/>
                  <a:gd name="T9" fmla="*/ 0 h 5"/>
                  <a:gd name="T10" fmla="*/ 4 w 5"/>
                  <a:gd name="T11" fmla="*/ 0 h 5"/>
                  <a:gd name="T12" fmla="*/ 3 w 5"/>
                  <a:gd name="T13" fmla="*/ 0 h 5"/>
                  <a:gd name="T14" fmla="*/ 2 w 5"/>
                  <a:gd name="T15" fmla="*/ 0 h 5"/>
                  <a:gd name="T16" fmla="*/ 2 w 5"/>
                  <a:gd name="T17" fmla="*/ 1 h 5"/>
                  <a:gd name="T18" fmla="*/ 1 w 5"/>
                  <a:gd name="T19" fmla="*/ 1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4 h 5"/>
                  <a:gd name="T28" fmla="*/ 0 w 5"/>
                  <a:gd name="T29" fmla="*/ 5 h 5"/>
                  <a:gd name="T30" fmla="*/ 1 w 5"/>
                  <a:gd name="T31" fmla="*/ 5 h 5"/>
                  <a:gd name="T32" fmla="*/ 2 w 5"/>
                  <a:gd name="T33" fmla="*/ 5 h 5"/>
                  <a:gd name="T34" fmla="*/ 3 w 5"/>
                  <a:gd name="T35" fmla="*/ 5 h 5"/>
                  <a:gd name="T36" fmla="*/ 4 w 5"/>
                  <a:gd name="T37" fmla="*/ 5 h 5"/>
                  <a:gd name="T38" fmla="*/ 4 w 5"/>
                  <a:gd name="T39" fmla="*/ 4 h 5"/>
                  <a:gd name="T40" fmla="*/ 5 w 5"/>
                  <a:gd name="T41" fmla="*/ 3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2" name="Freeform 964"/>
              <p:cNvSpPr>
                <a:spLocks/>
              </p:cNvSpPr>
              <p:nvPr/>
            </p:nvSpPr>
            <p:spPr bwMode="auto">
              <a:xfrm>
                <a:off x="807" y="2030"/>
                <a:ext cx="6" cy="6"/>
              </a:xfrm>
              <a:custGeom>
                <a:avLst/>
                <a:gdLst>
                  <a:gd name="T0" fmla="*/ 5 w 5"/>
                  <a:gd name="T1" fmla="*/ 1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2 w 5"/>
                  <a:gd name="T27" fmla="*/ 5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3 h 5"/>
                  <a:gd name="T34" fmla="*/ 4 w 5"/>
                  <a:gd name="T35" fmla="*/ 3 h 5"/>
                  <a:gd name="T36" fmla="*/ 5 w 5"/>
                  <a:gd name="T37" fmla="*/ 2 h 5"/>
                  <a:gd name="T38" fmla="*/ 5 w 5"/>
                  <a:gd name="T39" fmla="*/ 2 h 5"/>
                  <a:gd name="T40" fmla="*/ 5 w 5"/>
                  <a:gd name="T4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3" name="Freeform 965"/>
              <p:cNvSpPr>
                <a:spLocks/>
              </p:cNvSpPr>
              <p:nvPr/>
            </p:nvSpPr>
            <p:spPr bwMode="auto">
              <a:xfrm>
                <a:off x="886" y="2037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4 w 5"/>
                  <a:gd name="T3" fmla="*/ 0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0 h 5"/>
                  <a:gd name="T12" fmla="*/ 0 w 5"/>
                  <a:gd name="T13" fmla="*/ 1 h 5"/>
                  <a:gd name="T14" fmla="*/ 0 w 5"/>
                  <a:gd name="T15" fmla="*/ 1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3 h 5"/>
                  <a:gd name="T34" fmla="*/ 5 w 5"/>
                  <a:gd name="T35" fmla="*/ 3 h 5"/>
                  <a:gd name="T36" fmla="*/ 5 w 5"/>
                  <a:gd name="T37" fmla="*/ 2 h 5"/>
                  <a:gd name="T38" fmla="*/ 5 w 5"/>
                  <a:gd name="T39" fmla="*/ 2 h 5"/>
                  <a:gd name="T40" fmla="*/ 5 w 5"/>
                  <a:gd name="T4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4" name="Freeform 966"/>
              <p:cNvSpPr>
                <a:spLocks/>
              </p:cNvSpPr>
              <p:nvPr/>
            </p:nvSpPr>
            <p:spPr bwMode="auto">
              <a:xfrm>
                <a:off x="863" y="2041"/>
                <a:ext cx="5" cy="6"/>
              </a:xfrm>
              <a:custGeom>
                <a:avLst/>
                <a:gdLst>
                  <a:gd name="T0" fmla="*/ 5 w 5"/>
                  <a:gd name="T1" fmla="*/ 0 h 5"/>
                  <a:gd name="T2" fmla="*/ 5 w 5"/>
                  <a:gd name="T3" fmla="*/ 0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0 h 5"/>
                  <a:gd name="T12" fmla="*/ 1 w 5"/>
                  <a:gd name="T13" fmla="*/ 0 h 5"/>
                  <a:gd name="T14" fmla="*/ 0 w 5"/>
                  <a:gd name="T15" fmla="*/ 1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3 h 5"/>
                  <a:gd name="T22" fmla="*/ 1 w 5"/>
                  <a:gd name="T23" fmla="*/ 4 h 5"/>
                  <a:gd name="T24" fmla="*/ 2 w 5"/>
                  <a:gd name="T25" fmla="*/ 5 h 5"/>
                  <a:gd name="T26" fmla="*/ 3 w 5"/>
                  <a:gd name="T27" fmla="*/ 5 h 5"/>
                  <a:gd name="T28" fmla="*/ 3 w 5"/>
                  <a:gd name="T29" fmla="*/ 4 h 5"/>
                  <a:gd name="T30" fmla="*/ 4 w 5"/>
                  <a:gd name="T31" fmla="*/ 4 h 5"/>
                  <a:gd name="T32" fmla="*/ 4 w 5"/>
                  <a:gd name="T33" fmla="*/ 3 h 5"/>
                  <a:gd name="T34" fmla="*/ 5 w 5"/>
                  <a:gd name="T35" fmla="*/ 2 h 5"/>
                  <a:gd name="T36" fmla="*/ 5 w 5"/>
                  <a:gd name="T37" fmla="*/ 2 h 5"/>
                  <a:gd name="T38" fmla="*/ 5 w 5"/>
                  <a:gd name="T39" fmla="*/ 1 h 5"/>
                  <a:gd name="T40" fmla="*/ 5 w 5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5" name="Freeform 967"/>
              <p:cNvSpPr>
                <a:spLocks/>
              </p:cNvSpPr>
              <p:nvPr/>
            </p:nvSpPr>
            <p:spPr bwMode="auto">
              <a:xfrm>
                <a:off x="847" y="2026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4 w 5"/>
                  <a:gd name="T3" fmla="*/ 0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0 h 5"/>
                  <a:gd name="T12" fmla="*/ 0 w 5"/>
                  <a:gd name="T13" fmla="*/ 1 h 5"/>
                  <a:gd name="T14" fmla="*/ 0 w 5"/>
                  <a:gd name="T15" fmla="*/ 1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4 h 5"/>
                  <a:gd name="T24" fmla="*/ 2 w 5"/>
                  <a:gd name="T25" fmla="*/ 5 h 5"/>
                  <a:gd name="T26" fmla="*/ 2 w 5"/>
                  <a:gd name="T27" fmla="*/ 5 h 5"/>
                  <a:gd name="T28" fmla="*/ 3 w 5"/>
                  <a:gd name="T29" fmla="*/ 4 h 5"/>
                  <a:gd name="T30" fmla="*/ 4 w 5"/>
                  <a:gd name="T31" fmla="*/ 4 h 5"/>
                  <a:gd name="T32" fmla="*/ 4 w 5"/>
                  <a:gd name="T33" fmla="*/ 3 h 5"/>
                  <a:gd name="T34" fmla="*/ 5 w 5"/>
                  <a:gd name="T35" fmla="*/ 3 h 5"/>
                  <a:gd name="T36" fmla="*/ 5 w 5"/>
                  <a:gd name="T37" fmla="*/ 2 h 5"/>
                  <a:gd name="T38" fmla="*/ 5 w 5"/>
                  <a:gd name="T39" fmla="*/ 2 h 5"/>
                  <a:gd name="T40" fmla="*/ 5 w 5"/>
                  <a:gd name="T4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6" name="Freeform 968"/>
              <p:cNvSpPr>
                <a:spLocks/>
              </p:cNvSpPr>
              <p:nvPr/>
            </p:nvSpPr>
            <p:spPr bwMode="auto">
              <a:xfrm>
                <a:off x="836" y="2003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5 w 5"/>
                  <a:gd name="T5" fmla="*/ 2 h 6"/>
                  <a:gd name="T6" fmla="*/ 4 w 5"/>
                  <a:gd name="T7" fmla="*/ 1 h 6"/>
                  <a:gd name="T8" fmla="*/ 4 w 5"/>
                  <a:gd name="T9" fmla="*/ 0 h 6"/>
                  <a:gd name="T10" fmla="*/ 4 w 5"/>
                  <a:gd name="T11" fmla="*/ 1 h 6"/>
                  <a:gd name="T12" fmla="*/ 3 w 5"/>
                  <a:gd name="T13" fmla="*/ 0 h 6"/>
                  <a:gd name="T14" fmla="*/ 2 w 5"/>
                  <a:gd name="T15" fmla="*/ 1 h 6"/>
                  <a:gd name="T16" fmla="*/ 2 w 5"/>
                  <a:gd name="T17" fmla="*/ 1 h 6"/>
                  <a:gd name="T18" fmla="*/ 1 w 5"/>
                  <a:gd name="T19" fmla="*/ 2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4 h 6"/>
                  <a:gd name="T26" fmla="*/ 0 w 5"/>
                  <a:gd name="T27" fmla="*/ 4 h 6"/>
                  <a:gd name="T28" fmla="*/ 1 w 5"/>
                  <a:gd name="T29" fmla="*/ 5 h 6"/>
                  <a:gd name="T30" fmla="*/ 1 w 5"/>
                  <a:gd name="T31" fmla="*/ 6 h 6"/>
                  <a:gd name="T32" fmla="*/ 3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7" name="Freeform 969"/>
              <p:cNvSpPr>
                <a:spLocks/>
              </p:cNvSpPr>
              <p:nvPr/>
            </p:nvSpPr>
            <p:spPr bwMode="auto">
              <a:xfrm>
                <a:off x="776" y="2026"/>
                <a:ext cx="6" cy="5"/>
              </a:xfrm>
              <a:custGeom>
                <a:avLst/>
                <a:gdLst>
                  <a:gd name="T0" fmla="*/ 5 w 6"/>
                  <a:gd name="T1" fmla="*/ 1 h 5"/>
                  <a:gd name="T2" fmla="*/ 5 w 6"/>
                  <a:gd name="T3" fmla="*/ 0 h 5"/>
                  <a:gd name="T4" fmla="*/ 4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2 w 6"/>
                  <a:gd name="T11" fmla="*/ 1 h 5"/>
                  <a:gd name="T12" fmla="*/ 1 w 6"/>
                  <a:gd name="T13" fmla="*/ 2 h 5"/>
                  <a:gd name="T14" fmla="*/ 1 w 6"/>
                  <a:gd name="T15" fmla="*/ 3 h 5"/>
                  <a:gd name="T16" fmla="*/ 1 w 6"/>
                  <a:gd name="T17" fmla="*/ 3 h 5"/>
                  <a:gd name="T18" fmla="*/ 0 w 6"/>
                  <a:gd name="T19" fmla="*/ 4 h 5"/>
                  <a:gd name="T20" fmla="*/ 1 w 6"/>
                  <a:gd name="T21" fmla="*/ 4 h 5"/>
                  <a:gd name="T22" fmla="*/ 1 w 6"/>
                  <a:gd name="T23" fmla="*/ 4 h 5"/>
                  <a:gd name="T24" fmla="*/ 2 w 6"/>
                  <a:gd name="T25" fmla="*/ 5 h 5"/>
                  <a:gd name="T26" fmla="*/ 3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5 h 5"/>
                  <a:gd name="T34" fmla="*/ 6 w 6"/>
                  <a:gd name="T35" fmla="*/ 4 h 5"/>
                  <a:gd name="T36" fmla="*/ 6 w 6"/>
                  <a:gd name="T37" fmla="*/ 3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8" name="Freeform 970"/>
              <p:cNvSpPr>
                <a:spLocks/>
              </p:cNvSpPr>
              <p:nvPr/>
            </p:nvSpPr>
            <p:spPr bwMode="auto">
              <a:xfrm>
                <a:off x="780" y="2029"/>
                <a:ext cx="7" cy="6"/>
              </a:xfrm>
              <a:custGeom>
                <a:avLst/>
                <a:gdLst>
                  <a:gd name="T0" fmla="*/ 6 w 6"/>
                  <a:gd name="T1" fmla="*/ 1 h 5"/>
                  <a:gd name="T2" fmla="*/ 5 w 6"/>
                  <a:gd name="T3" fmla="*/ 0 h 5"/>
                  <a:gd name="T4" fmla="*/ 4 w 6"/>
                  <a:gd name="T5" fmla="*/ 0 h 5"/>
                  <a:gd name="T6" fmla="*/ 3 w 6"/>
                  <a:gd name="T7" fmla="*/ 0 h 5"/>
                  <a:gd name="T8" fmla="*/ 3 w 6"/>
                  <a:gd name="T9" fmla="*/ 0 h 5"/>
                  <a:gd name="T10" fmla="*/ 2 w 6"/>
                  <a:gd name="T11" fmla="*/ 1 h 5"/>
                  <a:gd name="T12" fmla="*/ 1 w 6"/>
                  <a:gd name="T13" fmla="*/ 1 h 5"/>
                  <a:gd name="T14" fmla="*/ 1 w 6"/>
                  <a:gd name="T15" fmla="*/ 2 h 5"/>
                  <a:gd name="T16" fmla="*/ 1 w 6"/>
                  <a:gd name="T17" fmla="*/ 3 h 5"/>
                  <a:gd name="T18" fmla="*/ 1 w 6"/>
                  <a:gd name="T19" fmla="*/ 3 h 5"/>
                  <a:gd name="T20" fmla="*/ 0 w 6"/>
                  <a:gd name="T21" fmla="*/ 4 h 5"/>
                  <a:gd name="T22" fmla="*/ 1 w 6"/>
                  <a:gd name="T23" fmla="*/ 4 h 5"/>
                  <a:gd name="T24" fmla="*/ 1 w 6"/>
                  <a:gd name="T25" fmla="*/ 4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5 w 6"/>
                  <a:gd name="T33" fmla="*/ 4 h 5"/>
                  <a:gd name="T34" fmla="*/ 5 w 6"/>
                  <a:gd name="T35" fmla="*/ 4 h 5"/>
                  <a:gd name="T36" fmla="*/ 6 w 6"/>
                  <a:gd name="T37" fmla="*/ 3 h 5"/>
                  <a:gd name="T38" fmla="*/ 6 w 6"/>
                  <a:gd name="T39" fmla="*/ 3 h 5"/>
                  <a:gd name="T40" fmla="*/ 6 w 6"/>
                  <a:gd name="T41" fmla="*/ 2 h 5"/>
                  <a:gd name="T42" fmla="*/ 6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6" y="1"/>
                      <a:pt x="5" y="0"/>
                      <a:pt x="5" y="0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9" name="Freeform 971"/>
              <p:cNvSpPr>
                <a:spLocks/>
              </p:cNvSpPr>
              <p:nvPr/>
            </p:nvSpPr>
            <p:spPr bwMode="auto">
              <a:xfrm>
                <a:off x="888" y="2006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2 h 6"/>
                  <a:gd name="T6" fmla="*/ 4 w 5"/>
                  <a:gd name="T7" fmla="*/ 1 h 6"/>
                  <a:gd name="T8" fmla="*/ 4 w 5"/>
                  <a:gd name="T9" fmla="*/ 0 h 6"/>
                  <a:gd name="T10" fmla="*/ 3 w 5"/>
                  <a:gd name="T11" fmla="*/ 0 h 6"/>
                  <a:gd name="T12" fmla="*/ 3 w 5"/>
                  <a:gd name="T13" fmla="*/ 0 h 6"/>
                  <a:gd name="T14" fmla="*/ 2 w 5"/>
                  <a:gd name="T15" fmla="*/ 1 h 6"/>
                  <a:gd name="T16" fmla="*/ 2 w 5"/>
                  <a:gd name="T17" fmla="*/ 1 h 6"/>
                  <a:gd name="T18" fmla="*/ 1 w 5"/>
                  <a:gd name="T19" fmla="*/ 1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5 h 6"/>
                  <a:gd name="T30" fmla="*/ 1 w 5"/>
                  <a:gd name="T31" fmla="*/ 5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4 w 5"/>
                  <a:gd name="T39" fmla="*/ 4 h 6"/>
                  <a:gd name="T40" fmla="*/ 4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0" name="Freeform 972"/>
              <p:cNvSpPr>
                <a:spLocks/>
              </p:cNvSpPr>
              <p:nvPr/>
            </p:nvSpPr>
            <p:spPr bwMode="auto">
              <a:xfrm>
                <a:off x="784" y="2022"/>
                <a:ext cx="6" cy="6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5 w 5"/>
                  <a:gd name="T5" fmla="*/ 1 h 6"/>
                  <a:gd name="T6" fmla="*/ 5 w 5"/>
                  <a:gd name="T7" fmla="*/ 1 h 6"/>
                  <a:gd name="T8" fmla="*/ 5 w 5"/>
                  <a:gd name="T9" fmla="*/ 0 h 6"/>
                  <a:gd name="T10" fmla="*/ 4 w 5"/>
                  <a:gd name="T11" fmla="*/ 0 h 6"/>
                  <a:gd name="T12" fmla="*/ 4 w 5"/>
                  <a:gd name="T13" fmla="*/ 0 h 6"/>
                  <a:gd name="T14" fmla="*/ 3 w 5"/>
                  <a:gd name="T15" fmla="*/ 0 h 6"/>
                  <a:gd name="T16" fmla="*/ 2 w 5"/>
                  <a:gd name="T17" fmla="*/ 1 h 6"/>
                  <a:gd name="T18" fmla="*/ 1 w 5"/>
                  <a:gd name="T19" fmla="*/ 1 h 6"/>
                  <a:gd name="T20" fmla="*/ 1 w 5"/>
                  <a:gd name="T21" fmla="*/ 2 h 6"/>
                  <a:gd name="T22" fmla="*/ 0 w 5"/>
                  <a:gd name="T23" fmla="*/ 3 h 6"/>
                  <a:gd name="T24" fmla="*/ 0 w 5"/>
                  <a:gd name="T25" fmla="*/ 3 h 6"/>
                  <a:gd name="T26" fmla="*/ 1 w 5"/>
                  <a:gd name="T27" fmla="*/ 4 h 6"/>
                  <a:gd name="T28" fmla="*/ 1 w 5"/>
                  <a:gd name="T29" fmla="*/ 5 h 6"/>
                  <a:gd name="T30" fmla="*/ 2 w 5"/>
                  <a:gd name="T31" fmla="*/ 5 h 6"/>
                  <a:gd name="T32" fmla="*/ 3 w 5"/>
                  <a:gd name="T33" fmla="*/ 6 h 6"/>
                  <a:gd name="T34" fmla="*/ 4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1" name="Freeform 973"/>
              <p:cNvSpPr>
                <a:spLocks/>
              </p:cNvSpPr>
              <p:nvPr/>
            </p:nvSpPr>
            <p:spPr bwMode="auto">
              <a:xfrm>
                <a:off x="847" y="1994"/>
                <a:ext cx="4" cy="7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3 h 6"/>
                  <a:gd name="T4" fmla="*/ 4 w 4"/>
                  <a:gd name="T5" fmla="*/ 2 h 6"/>
                  <a:gd name="T6" fmla="*/ 4 w 4"/>
                  <a:gd name="T7" fmla="*/ 1 h 6"/>
                  <a:gd name="T8" fmla="*/ 4 w 4"/>
                  <a:gd name="T9" fmla="*/ 0 h 6"/>
                  <a:gd name="T10" fmla="*/ 3 w 4"/>
                  <a:gd name="T11" fmla="*/ 1 h 6"/>
                  <a:gd name="T12" fmla="*/ 3 w 4"/>
                  <a:gd name="T13" fmla="*/ 1 h 6"/>
                  <a:gd name="T14" fmla="*/ 2 w 4"/>
                  <a:gd name="T15" fmla="*/ 1 h 6"/>
                  <a:gd name="T16" fmla="*/ 1 w 4"/>
                  <a:gd name="T17" fmla="*/ 1 h 6"/>
                  <a:gd name="T18" fmla="*/ 0 w 4"/>
                  <a:gd name="T19" fmla="*/ 2 h 6"/>
                  <a:gd name="T20" fmla="*/ 0 w 4"/>
                  <a:gd name="T21" fmla="*/ 2 h 6"/>
                  <a:gd name="T22" fmla="*/ 0 w 4"/>
                  <a:gd name="T23" fmla="*/ 3 h 6"/>
                  <a:gd name="T24" fmla="*/ 0 w 4"/>
                  <a:gd name="T25" fmla="*/ 4 h 6"/>
                  <a:gd name="T26" fmla="*/ 0 w 4"/>
                  <a:gd name="T27" fmla="*/ 5 h 6"/>
                  <a:gd name="T28" fmla="*/ 0 w 4"/>
                  <a:gd name="T29" fmla="*/ 5 h 6"/>
                  <a:gd name="T30" fmla="*/ 1 w 4"/>
                  <a:gd name="T31" fmla="*/ 6 h 6"/>
                  <a:gd name="T32" fmla="*/ 2 w 4"/>
                  <a:gd name="T33" fmla="*/ 6 h 6"/>
                  <a:gd name="T34" fmla="*/ 3 w 4"/>
                  <a:gd name="T35" fmla="*/ 6 h 6"/>
                  <a:gd name="T36" fmla="*/ 4 w 4"/>
                  <a:gd name="T37" fmla="*/ 6 h 6"/>
                  <a:gd name="T38" fmla="*/ 4 w 4"/>
                  <a:gd name="T39" fmla="*/ 5 h 6"/>
                  <a:gd name="T40" fmla="*/ 4 w 4"/>
                  <a:gd name="T41" fmla="*/ 4 h 6"/>
                  <a:gd name="T42" fmla="*/ 4 w 4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2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2" name="Freeform 974"/>
              <p:cNvSpPr>
                <a:spLocks/>
              </p:cNvSpPr>
              <p:nvPr/>
            </p:nvSpPr>
            <p:spPr bwMode="auto">
              <a:xfrm>
                <a:off x="866" y="2011"/>
                <a:ext cx="6" cy="6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3 h 6"/>
                  <a:gd name="T4" fmla="*/ 4 w 5"/>
                  <a:gd name="T5" fmla="*/ 2 h 6"/>
                  <a:gd name="T6" fmla="*/ 4 w 5"/>
                  <a:gd name="T7" fmla="*/ 2 h 6"/>
                  <a:gd name="T8" fmla="*/ 4 w 5"/>
                  <a:gd name="T9" fmla="*/ 1 h 6"/>
                  <a:gd name="T10" fmla="*/ 3 w 5"/>
                  <a:gd name="T11" fmla="*/ 1 h 6"/>
                  <a:gd name="T12" fmla="*/ 3 w 5"/>
                  <a:gd name="T13" fmla="*/ 0 h 6"/>
                  <a:gd name="T14" fmla="*/ 3 w 5"/>
                  <a:gd name="T15" fmla="*/ 0 h 6"/>
                  <a:gd name="T16" fmla="*/ 2 w 5"/>
                  <a:gd name="T17" fmla="*/ 0 h 6"/>
                  <a:gd name="T18" fmla="*/ 1 w 5"/>
                  <a:gd name="T19" fmla="*/ 1 h 6"/>
                  <a:gd name="T20" fmla="*/ 1 w 5"/>
                  <a:gd name="T21" fmla="*/ 1 h 6"/>
                  <a:gd name="T22" fmla="*/ 0 w 5"/>
                  <a:gd name="T23" fmla="*/ 2 h 6"/>
                  <a:gd name="T24" fmla="*/ 0 w 5"/>
                  <a:gd name="T25" fmla="*/ 3 h 6"/>
                  <a:gd name="T26" fmla="*/ 0 w 5"/>
                  <a:gd name="T27" fmla="*/ 3 h 6"/>
                  <a:gd name="T28" fmla="*/ 0 w 5"/>
                  <a:gd name="T29" fmla="*/ 4 h 6"/>
                  <a:gd name="T30" fmla="*/ 0 w 5"/>
                  <a:gd name="T31" fmla="*/ 5 h 6"/>
                  <a:gd name="T32" fmla="*/ 1 w 5"/>
                  <a:gd name="T33" fmla="*/ 5 h 6"/>
                  <a:gd name="T34" fmla="*/ 2 w 5"/>
                  <a:gd name="T35" fmla="*/ 6 h 6"/>
                  <a:gd name="T36" fmla="*/ 3 w 5"/>
                  <a:gd name="T37" fmla="*/ 6 h 6"/>
                  <a:gd name="T38" fmla="*/ 4 w 5"/>
                  <a:gd name="T39" fmla="*/ 5 h 6"/>
                  <a:gd name="T40" fmla="*/ 4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3" name="Freeform 975"/>
              <p:cNvSpPr>
                <a:spLocks/>
              </p:cNvSpPr>
              <p:nvPr/>
            </p:nvSpPr>
            <p:spPr bwMode="auto">
              <a:xfrm>
                <a:off x="834" y="1980"/>
                <a:ext cx="5" cy="7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3 h 6"/>
                  <a:gd name="T4" fmla="*/ 5 w 5"/>
                  <a:gd name="T5" fmla="*/ 2 h 6"/>
                  <a:gd name="T6" fmla="*/ 5 w 5"/>
                  <a:gd name="T7" fmla="*/ 2 h 6"/>
                  <a:gd name="T8" fmla="*/ 4 w 5"/>
                  <a:gd name="T9" fmla="*/ 1 h 6"/>
                  <a:gd name="T10" fmla="*/ 4 w 5"/>
                  <a:gd name="T11" fmla="*/ 1 h 6"/>
                  <a:gd name="T12" fmla="*/ 4 w 5"/>
                  <a:gd name="T13" fmla="*/ 0 h 6"/>
                  <a:gd name="T14" fmla="*/ 3 w 5"/>
                  <a:gd name="T15" fmla="*/ 0 h 6"/>
                  <a:gd name="T16" fmla="*/ 3 w 5"/>
                  <a:gd name="T17" fmla="*/ 0 h 6"/>
                  <a:gd name="T18" fmla="*/ 2 w 5"/>
                  <a:gd name="T19" fmla="*/ 1 h 6"/>
                  <a:gd name="T20" fmla="*/ 2 w 5"/>
                  <a:gd name="T21" fmla="*/ 1 h 6"/>
                  <a:gd name="T22" fmla="*/ 1 w 5"/>
                  <a:gd name="T23" fmla="*/ 2 h 6"/>
                  <a:gd name="T24" fmla="*/ 1 w 5"/>
                  <a:gd name="T25" fmla="*/ 3 h 6"/>
                  <a:gd name="T26" fmla="*/ 0 w 5"/>
                  <a:gd name="T27" fmla="*/ 3 h 6"/>
                  <a:gd name="T28" fmla="*/ 1 w 5"/>
                  <a:gd name="T29" fmla="*/ 4 h 6"/>
                  <a:gd name="T30" fmla="*/ 1 w 5"/>
                  <a:gd name="T31" fmla="*/ 5 h 6"/>
                  <a:gd name="T32" fmla="*/ 1 w 5"/>
                  <a:gd name="T33" fmla="*/ 5 h 6"/>
                  <a:gd name="T34" fmla="*/ 2 w 5"/>
                  <a:gd name="T35" fmla="*/ 6 h 6"/>
                  <a:gd name="T36" fmla="*/ 4 w 5"/>
                  <a:gd name="T37" fmla="*/ 6 h 6"/>
                  <a:gd name="T38" fmla="*/ 4 w 5"/>
                  <a:gd name="T39" fmla="*/ 5 h 6"/>
                  <a:gd name="T40" fmla="*/ 5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4" name="Freeform 976"/>
              <p:cNvSpPr>
                <a:spLocks/>
              </p:cNvSpPr>
              <p:nvPr/>
            </p:nvSpPr>
            <p:spPr bwMode="auto">
              <a:xfrm>
                <a:off x="841" y="1990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3 h 6"/>
                  <a:gd name="T4" fmla="*/ 4 w 4"/>
                  <a:gd name="T5" fmla="*/ 2 h 6"/>
                  <a:gd name="T6" fmla="*/ 4 w 4"/>
                  <a:gd name="T7" fmla="*/ 2 h 6"/>
                  <a:gd name="T8" fmla="*/ 4 w 4"/>
                  <a:gd name="T9" fmla="*/ 1 h 6"/>
                  <a:gd name="T10" fmla="*/ 3 w 4"/>
                  <a:gd name="T11" fmla="*/ 1 h 6"/>
                  <a:gd name="T12" fmla="*/ 3 w 4"/>
                  <a:gd name="T13" fmla="*/ 0 h 6"/>
                  <a:gd name="T14" fmla="*/ 3 w 4"/>
                  <a:gd name="T15" fmla="*/ 0 h 6"/>
                  <a:gd name="T16" fmla="*/ 2 w 4"/>
                  <a:gd name="T17" fmla="*/ 0 h 6"/>
                  <a:gd name="T18" fmla="*/ 1 w 4"/>
                  <a:gd name="T19" fmla="*/ 1 h 6"/>
                  <a:gd name="T20" fmla="*/ 1 w 4"/>
                  <a:gd name="T21" fmla="*/ 1 h 6"/>
                  <a:gd name="T22" fmla="*/ 0 w 4"/>
                  <a:gd name="T23" fmla="*/ 2 h 6"/>
                  <a:gd name="T24" fmla="*/ 0 w 4"/>
                  <a:gd name="T25" fmla="*/ 3 h 6"/>
                  <a:gd name="T26" fmla="*/ 0 w 4"/>
                  <a:gd name="T27" fmla="*/ 3 h 6"/>
                  <a:gd name="T28" fmla="*/ 0 w 4"/>
                  <a:gd name="T29" fmla="*/ 4 h 6"/>
                  <a:gd name="T30" fmla="*/ 0 w 4"/>
                  <a:gd name="T31" fmla="*/ 5 h 6"/>
                  <a:gd name="T32" fmla="*/ 1 w 4"/>
                  <a:gd name="T33" fmla="*/ 5 h 6"/>
                  <a:gd name="T34" fmla="*/ 2 w 4"/>
                  <a:gd name="T35" fmla="*/ 6 h 6"/>
                  <a:gd name="T36" fmla="*/ 3 w 4"/>
                  <a:gd name="T37" fmla="*/ 6 h 6"/>
                  <a:gd name="T38" fmla="*/ 4 w 4"/>
                  <a:gd name="T39" fmla="*/ 5 h 6"/>
                  <a:gd name="T40" fmla="*/ 4 w 4"/>
                  <a:gd name="T41" fmla="*/ 5 h 6"/>
                  <a:gd name="T42" fmla="*/ 4 w 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5" name="Freeform 977"/>
              <p:cNvSpPr>
                <a:spLocks/>
              </p:cNvSpPr>
              <p:nvPr/>
            </p:nvSpPr>
            <p:spPr bwMode="auto">
              <a:xfrm>
                <a:off x="843" y="2043"/>
                <a:ext cx="6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6" name="Freeform 978"/>
              <p:cNvSpPr>
                <a:spLocks/>
              </p:cNvSpPr>
              <p:nvPr/>
            </p:nvSpPr>
            <p:spPr bwMode="auto">
              <a:xfrm>
                <a:off x="826" y="2002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3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7" name="Freeform 979"/>
              <p:cNvSpPr>
                <a:spLocks/>
              </p:cNvSpPr>
              <p:nvPr/>
            </p:nvSpPr>
            <p:spPr bwMode="auto">
              <a:xfrm>
                <a:off x="827" y="2008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2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6 h 6"/>
                  <a:gd name="T30" fmla="*/ 2 w 5"/>
                  <a:gd name="T31" fmla="*/ 6 h 6"/>
                  <a:gd name="T32" fmla="*/ 3 w 5"/>
                  <a:gd name="T33" fmla="*/ 6 h 6"/>
                  <a:gd name="T34" fmla="*/ 3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8" name="Freeform 980"/>
              <p:cNvSpPr>
                <a:spLocks/>
              </p:cNvSpPr>
              <p:nvPr/>
            </p:nvSpPr>
            <p:spPr bwMode="auto">
              <a:xfrm>
                <a:off x="828" y="1996"/>
                <a:ext cx="4" cy="6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1 h 5"/>
                  <a:gd name="T4" fmla="*/ 3 w 4"/>
                  <a:gd name="T5" fmla="*/ 1 h 5"/>
                  <a:gd name="T6" fmla="*/ 2 w 4"/>
                  <a:gd name="T7" fmla="*/ 1 h 5"/>
                  <a:gd name="T8" fmla="*/ 2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0 w 4"/>
                  <a:gd name="T15" fmla="*/ 0 h 5"/>
                  <a:gd name="T16" fmla="*/ 0 w 4"/>
                  <a:gd name="T17" fmla="*/ 0 h 5"/>
                  <a:gd name="T18" fmla="*/ 0 w 4"/>
                  <a:gd name="T19" fmla="*/ 1 h 5"/>
                  <a:gd name="T20" fmla="*/ 0 w 4"/>
                  <a:gd name="T21" fmla="*/ 2 h 5"/>
                  <a:gd name="T22" fmla="*/ 0 w 4"/>
                  <a:gd name="T23" fmla="*/ 3 h 5"/>
                  <a:gd name="T24" fmla="*/ 0 w 4"/>
                  <a:gd name="T25" fmla="*/ 4 h 5"/>
                  <a:gd name="T26" fmla="*/ 0 w 4"/>
                  <a:gd name="T27" fmla="*/ 4 h 5"/>
                  <a:gd name="T28" fmla="*/ 1 w 4"/>
                  <a:gd name="T29" fmla="*/ 5 h 5"/>
                  <a:gd name="T30" fmla="*/ 1 w 4"/>
                  <a:gd name="T31" fmla="*/ 5 h 5"/>
                  <a:gd name="T32" fmla="*/ 2 w 4"/>
                  <a:gd name="T33" fmla="*/ 5 h 5"/>
                  <a:gd name="T34" fmla="*/ 3 w 4"/>
                  <a:gd name="T35" fmla="*/ 5 h 5"/>
                  <a:gd name="T36" fmla="*/ 4 w 4"/>
                  <a:gd name="T37" fmla="*/ 4 h 5"/>
                  <a:gd name="T38" fmla="*/ 4 w 4"/>
                  <a:gd name="T39" fmla="*/ 4 h 5"/>
                  <a:gd name="T40" fmla="*/ 4 w 4"/>
                  <a:gd name="T41" fmla="*/ 3 h 5"/>
                  <a:gd name="T42" fmla="*/ 4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9" name="Freeform 981"/>
              <p:cNvSpPr>
                <a:spLocks/>
              </p:cNvSpPr>
              <p:nvPr/>
            </p:nvSpPr>
            <p:spPr bwMode="auto">
              <a:xfrm>
                <a:off x="792" y="2050"/>
                <a:ext cx="7" cy="5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4 w 6"/>
                  <a:gd name="T5" fmla="*/ 1 h 5"/>
                  <a:gd name="T6" fmla="*/ 3 w 6"/>
                  <a:gd name="T7" fmla="*/ 0 h 5"/>
                  <a:gd name="T8" fmla="*/ 3 w 6"/>
                  <a:gd name="T9" fmla="*/ 0 h 5"/>
                  <a:gd name="T10" fmla="*/ 2 w 6"/>
                  <a:gd name="T11" fmla="*/ 0 h 5"/>
                  <a:gd name="T12" fmla="*/ 1 w 6"/>
                  <a:gd name="T13" fmla="*/ 0 h 5"/>
                  <a:gd name="T14" fmla="*/ 0 w 6"/>
                  <a:gd name="T15" fmla="*/ 0 h 5"/>
                  <a:gd name="T16" fmla="*/ 1 w 6"/>
                  <a:gd name="T17" fmla="*/ 1 h 5"/>
                  <a:gd name="T18" fmla="*/ 0 w 6"/>
                  <a:gd name="T19" fmla="*/ 1 h 5"/>
                  <a:gd name="T20" fmla="*/ 1 w 6"/>
                  <a:gd name="T21" fmla="*/ 2 h 5"/>
                  <a:gd name="T22" fmla="*/ 1 w 6"/>
                  <a:gd name="T23" fmla="*/ 3 h 5"/>
                  <a:gd name="T24" fmla="*/ 1 w 6"/>
                  <a:gd name="T25" fmla="*/ 4 h 5"/>
                  <a:gd name="T26" fmla="*/ 2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4 w 6"/>
                  <a:gd name="T35" fmla="*/ 5 h 5"/>
                  <a:gd name="T36" fmla="*/ 5 w 6"/>
                  <a:gd name="T37" fmla="*/ 4 h 5"/>
                  <a:gd name="T38" fmla="*/ 6 w 6"/>
                  <a:gd name="T39" fmla="*/ 3 h 5"/>
                  <a:gd name="T40" fmla="*/ 6 w 6"/>
                  <a:gd name="T41" fmla="*/ 2 h 5"/>
                  <a:gd name="T42" fmla="*/ 5 w 6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0" name="Freeform 982"/>
              <p:cNvSpPr>
                <a:spLocks/>
              </p:cNvSpPr>
              <p:nvPr/>
            </p:nvSpPr>
            <p:spPr bwMode="auto">
              <a:xfrm>
                <a:off x="787" y="2049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4 w 5"/>
                  <a:gd name="T3" fmla="*/ 0 h 4"/>
                  <a:gd name="T4" fmla="*/ 3 w 5"/>
                  <a:gd name="T5" fmla="*/ 0 h 4"/>
                  <a:gd name="T6" fmla="*/ 3 w 5"/>
                  <a:gd name="T7" fmla="*/ 0 h 4"/>
                  <a:gd name="T8" fmla="*/ 2 w 5"/>
                  <a:gd name="T9" fmla="*/ 0 h 4"/>
                  <a:gd name="T10" fmla="*/ 1 w 5"/>
                  <a:gd name="T11" fmla="*/ 0 h 4"/>
                  <a:gd name="T12" fmla="*/ 1 w 5"/>
                  <a:gd name="T13" fmla="*/ 0 h 4"/>
                  <a:gd name="T14" fmla="*/ 0 w 5"/>
                  <a:gd name="T15" fmla="*/ 0 h 4"/>
                  <a:gd name="T16" fmla="*/ 0 w 5"/>
                  <a:gd name="T17" fmla="*/ 0 h 4"/>
                  <a:gd name="T18" fmla="*/ 0 w 5"/>
                  <a:gd name="T19" fmla="*/ 1 h 4"/>
                  <a:gd name="T20" fmla="*/ 0 w 5"/>
                  <a:gd name="T21" fmla="*/ 1 h 4"/>
                  <a:gd name="T22" fmla="*/ 0 w 5"/>
                  <a:gd name="T23" fmla="*/ 2 h 4"/>
                  <a:gd name="T24" fmla="*/ 0 w 5"/>
                  <a:gd name="T25" fmla="*/ 3 h 4"/>
                  <a:gd name="T26" fmla="*/ 1 w 5"/>
                  <a:gd name="T27" fmla="*/ 4 h 4"/>
                  <a:gd name="T28" fmla="*/ 1 w 5"/>
                  <a:gd name="T29" fmla="*/ 4 h 4"/>
                  <a:gd name="T30" fmla="*/ 2 w 5"/>
                  <a:gd name="T31" fmla="*/ 4 h 4"/>
                  <a:gd name="T32" fmla="*/ 3 w 5"/>
                  <a:gd name="T33" fmla="*/ 4 h 4"/>
                  <a:gd name="T34" fmla="*/ 4 w 5"/>
                  <a:gd name="T35" fmla="*/ 4 h 4"/>
                  <a:gd name="T36" fmla="*/ 4 w 5"/>
                  <a:gd name="T37" fmla="*/ 4 h 4"/>
                  <a:gd name="T38" fmla="*/ 5 w 5"/>
                  <a:gd name="T39" fmla="*/ 2 h 4"/>
                  <a:gd name="T40" fmla="*/ 5 w 5"/>
                  <a:gd name="T41" fmla="*/ 2 h 4"/>
                  <a:gd name="T42" fmla="*/ 5 w 5"/>
                  <a:gd name="T4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1" name="Freeform 983"/>
              <p:cNvSpPr>
                <a:spLocks/>
              </p:cNvSpPr>
              <p:nvPr/>
            </p:nvSpPr>
            <p:spPr bwMode="auto">
              <a:xfrm>
                <a:off x="862" y="2015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2" name="Freeform 984"/>
              <p:cNvSpPr>
                <a:spLocks/>
              </p:cNvSpPr>
              <p:nvPr/>
            </p:nvSpPr>
            <p:spPr bwMode="auto">
              <a:xfrm>
                <a:off x="855" y="2023"/>
                <a:ext cx="6" cy="5"/>
              </a:xfrm>
              <a:custGeom>
                <a:avLst/>
                <a:gdLst>
                  <a:gd name="T0" fmla="*/ 4 w 5"/>
                  <a:gd name="T1" fmla="*/ 2 h 5"/>
                  <a:gd name="T2" fmla="*/ 4 w 5"/>
                  <a:gd name="T3" fmla="*/ 2 h 5"/>
                  <a:gd name="T4" fmla="*/ 3 w 5"/>
                  <a:gd name="T5" fmla="*/ 1 h 5"/>
                  <a:gd name="T6" fmla="*/ 3 w 5"/>
                  <a:gd name="T7" fmla="*/ 1 h 5"/>
                  <a:gd name="T8" fmla="*/ 2 w 5"/>
                  <a:gd name="T9" fmla="*/ 1 h 5"/>
                  <a:gd name="T10" fmla="*/ 1 w 5"/>
                  <a:gd name="T11" fmla="*/ 1 h 5"/>
                  <a:gd name="T12" fmla="*/ 1 w 5"/>
                  <a:gd name="T13" fmla="*/ 0 h 5"/>
                  <a:gd name="T14" fmla="*/ 0 w 5"/>
                  <a:gd name="T15" fmla="*/ 0 h 5"/>
                  <a:gd name="T16" fmla="*/ 0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4 h 5"/>
                  <a:gd name="T26" fmla="*/ 0 w 5"/>
                  <a:gd name="T27" fmla="*/ 4 h 5"/>
                  <a:gd name="T28" fmla="*/ 1 w 5"/>
                  <a:gd name="T29" fmla="*/ 5 h 5"/>
                  <a:gd name="T30" fmla="*/ 1 w 5"/>
                  <a:gd name="T31" fmla="*/ 5 h 5"/>
                  <a:gd name="T32" fmla="*/ 2 w 5"/>
                  <a:gd name="T33" fmla="*/ 5 h 5"/>
                  <a:gd name="T34" fmla="*/ 3 w 5"/>
                  <a:gd name="T35" fmla="*/ 5 h 5"/>
                  <a:gd name="T36" fmla="*/ 4 w 5"/>
                  <a:gd name="T37" fmla="*/ 5 h 5"/>
                  <a:gd name="T38" fmla="*/ 4 w 5"/>
                  <a:gd name="T39" fmla="*/ 4 h 5"/>
                  <a:gd name="T40" fmla="*/ 5 w 5"/>
                  <a:gd name="T41" fmla="*/ 3 h 5"/>
                  <a:gd name="T42" fmla="*/ 4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3" name="Freeform 985"/>
              <p:cNvSpPr>
                <a:spLocks/>
              </p:cNvSpPr>
              <p:nvPr/>
            </p:nvSpPr>
            <p:spPr bwMode="auto">
              <a:xfrm>
                <a:off x="874" y="2010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1 w 5"/>
                  <a:gd name="T19" fmla="*/ 2 h 6"/>
                  <a:gd name="T20" fmla="*/ 1 w 5"/>
                  <a:gd name="T21" fmla="*/ 3 h 6"/>
                  <a:gd name="T22" fmla="*/ 0 w 5"/>
                  <a:gd name="T23" fmla="*/ 4 h 6"/>
                  <a:gd name="T24" fmla="*/ 1 w 5"/>
                  <a:gd name="T25" fmla="*/ 4 h 6"/>
                  <a:gd name="T26" fmla="*/ 1 w 5"/>
                  <a:gd name="T27" fmla="*/ 5 h 6"/>
                  <a:gd name="T28" fmla="*/ 2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4" name="Freeform 986"/>
              <p:cNvSpPr>
                <a:spLocks/>
              </p:cNvSpPr>
              <p:nvPr/>
            </p:nvSpPr>
            <p:spPr bwMode="auto">
              <a:xfrm>
                <a:off x="823" y="1982"/>
                <a:ext cx="5" cy="7"/>
              </a:xfrm>
              <a:custGeom>
                <a:avLst/>
                <a:gdLst>
                  <a:gd name="T0" fmla="*/ 4 w 5"/>
                  <a:gd name="T1" fmla="*/ 3 h 6"/>
                  <a:gd name="T2" fmla="*/ 4 w 5"/>
                  <a:gd name="T3" fmla="*/ 2 h 6"/>
                  <a:gd name="T4" fmla="*/ 3 w 5"/>
                  <a:gd name="T5" fmla="*/ 2 h 6"/>
                  <a:gd name="T6" fmla="*/ 2 w 5"/>
                  <a:gd name="T7" fmla="*/ 1 h 6"/>
                  <a:gd name="T8" fmla="*/ 2 w 5"/>
                  <a:gd name="T9" fmla="*/ 1 h 6"/>
                  <a:gd name="T10" fmla="*/ 1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0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5 h 6"/>
                  <a:gd name="T26" fmla="*/ 0 w 5"/>
                  <a:gd name="T27" fmla="*/ 5 h 6"/>
                  <a:gd name="T28" fmla="*/ 1 w 5"/>
                  <a:gd name="T29" fmla="*/ 6 h 6"/>
                  <a:gd name="T30" fmla="*/ 1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4 w 5"/>
                  <a:gd name="T39" fmla="*/ 5 h 6"/>
                  <a:gd name="T40" fmla="*/ 5 w 5"/>
                  <a:gd name="T41" fmla="*/ 4 h 6"/>
                  <a:gd name="T42" fmla="*/ 4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5" name="Freeform 987"/>
              <p:cNvSpPr>
                <a:spLocks/>
              </p:cNvSpPr>
              <p:nvPr/>
            </p:nvSpPr>
            <p:spPr bwMode="auto">
              <a:xfrm>
                <a:off x="848" y="2064"/>
                <a:ext cx="5" cy="6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2 h 5"/>
                  <a:gd name="T4" fmla="*/ 5 w 5"/>
                  <a:gd name="T5" fmla="*/ 2 h 5"/>
                  <a:gd name="T6" fmla="*/ 4 w 5"/>
                  <a:gd name="T7" fmla="*/ 1 h 5"/>
                  <a:gd name="T8" fmla="*/ 4 w 5"/>
                  <a:gd name="T9" fmla="*/ 0 h 5"/>
                  <a:gd name="T10" fmla="*/ 3 w 5"/>
                  <a:gd name="T11" fmla="*/ 0 h 5"/>
                  <a:gd name="T12" fmla="*/ 2 w 5"/>
                  <a:gd name="T13" fmla="*/ 0 h 5"/>
                  <a:gd name="T14" fmla="*/ 1 w 5"/>
                  <a:gd name="T15" fmla="*/ 0 h 5"/>
                  <a:gd name="T16" fmla="*/ 1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4 h 5"/>
                  <a:gd name="T26" fmla="*/ 1 w 5"/>
                  <a:gd name="T27" fmla="*/ 4 h 5"/>
                  <a:gd name="T28" fmla="*/ 2 w 5"/>
                  <a:gd name="T29" fmla="*/ 5 h 5"/>
                  <a:gd name="T30" fmla="*/ 3 w 5"/>
                  <a:gd name="T31" fmla="*/ 5 h 5"/>
                  <a:gd name="T32" fmla="*/ 3 w 5"/>
                  <a:gd name="T33" fmla="*/ 5 h 5"/>
                  <a:gd name="T34" fmla="*/ 4 w 5"/>
                  <a:gd name="T35" fmla="*/ 4 h 5"/>
                  <a:gd name="T36" fmla="*/ 4 w 5"/>
                  <a:gd name="T37" fmla="*/ 4 h 5"/>
                  <a:gd name="T38" fmla="*/ 5 w 5"/>
                  <a:gd name="T39" fmla="*/ 4 h 5"/>
                  <a:gd name="T40" fmla="*/ 5 w 5"/>
                  <a:gd name="T41" fmla="*/ 4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6" name="Freeform 988"/>
              <p:cNvSpPr>
                <a:spLocks/>
              </p:cNvSpPr>
              <p:nvPr/>
            </p:nvSpPr>
            <p:spPr bwMode="auto">
              <a:xfrm>
                <a:off x="854" y="2065"/>
                <a:ext cx="6" cy="6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3 h 5"/>
                  <a:gd name="T4" fmla="*/ 5 w 5"/>
                  <a:gd name="T5" fmla="*/ 2 h 5"/>
                  <a:gd name="T6" fmla="*/ 4 w 5"/>
                  <a:gd name="T7" fmla="*/ 1 h 5"/>
                  <a:gd name="T8" fmla="*/ 4 w 5"/>
                  <a:gd name="T9" fmla="*/ 1 h 5"/>
                  <a:gd name="T10" fmla="*/ 3 w 5"/>
                  <a:gd name="T11" fmla="*/ 0 h 5"/>
                  <a:gd name="T12" fmla="*/ 2 w 5"/>
                  <a:gd name="T13" fmla="*/ 0 h 5"/>
                  <a:gd name="T14" fmla="*/ 2 w 5"/>
                  <a:gd name="T15" fmla="*/ 1 h 5"/>
                  <a:gd name="T16" fmla="*/ 1 w 5"/>
                  <a:gd name="T17" fmla="*/ 1 h 5"/>
                  <a:gd name="T18" fmla="*/ 0 w 5"/>
                  <a:gd name="T19" fmla="*/ 2 h 5"/>
                  <a:gd name="T20" fmla="*/ 0 w 5"/>
                  <a:gd name="T21" fmla="*/ 3 h 5"/>
                  <a:gd name="T22" fmla="*/ 0 w 5"/>
                  <a:gd name="T23" fmla="*/ 4 h 5"/>
                  <a:gd name="T24" fmla="*/ 1 w 5"/>
                  <a:gd name="T25" fmla="*/ 4 h 5"/>
                  <a:gd name="T26" fmla="*/ 2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4 w 5"/>
                  <a:gd name="T33" fmla="*/ 5 h 5"/>
                  <a:gd name="T34" fmla="*/ 4 w 5"/>
                  <a:gd name="T35" fmla="*/ 5 h 5"/>
                  <a:gd name="T36" fmla="*/ 5 w 5"/>
                  <a:gd name="T37" fmla="*/ 5 h 5"/>
                  <a:gd name="T38" fmla="*/ 5 w 5"/>
                  <a:gd name="T39" fmla="*/ 5 h 5"/>
                  <a:gd name="T40" fmla="*/ 5 w 5"/>
                  <a:gd name="T41" fmla="*/ 4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7" name="Freeform 989"/>
              <p:cNvSpPr>
                <a:spLocks/>
              </p:cNvSpPr>
              <p:nvPr/>
            </p:nvSpPr>
            <p:spPr bwMode="auto">
              <a:xfrm>
                <a:off x="834" y="1987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4 w 5"/>
                  <a:gd name="T5" fmla="*/ 2 h 6"/>
                  <a:gd name="T6" fmla="*/ 4 w 5"/>
                  <a:gd name="T7" fmla="*/ 1 h 6"/>
                  <a:gd name="T8" fmla="*/ 4 w 5"/>
                  <a:gd name="T9" fmla="*/ 1 h 6"/>
                  <a:gd name="T10" fmla="*/ 4 w 5"/>
                  <a:gd name="T11" fmla="*/ 0 h 6"/>
                  <a:gd name="T12" fmla="*/ 3 w 5"/>
                  <a:gd name="T13" fmla="*/ 0 h 6"/>
                  <a:gd name="T14" fmla="*/ 3 w 5"/>
                  <a:gd name="T15" fmla="*/ 0 h 6"/>
                  <a:gd name="T16" fmla="*/ 2 w 5"/>
                  <a:gd name="T17" fmla="*/ 0 h 6"/>
                  <a:gd name="T18" fmla="*/ 1 w 5"/>
                  <a:gd name="T19" fmla="*/ 1 h 6"/>
                  <a:gd name="T20" fmla="*/ 1 w 5"/>
                  <a:gd name="T21" fmla="*/ 1 h 6"/>
                  <a:gd name="T22" fmla="*/ 0 w 5"/>
                  <a:gd name="T23" fmla="*/ 2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5 h 6"/>
                  <a:gd name="T32" fmla="*/ 1 w 5"/>
                  <a:gd name="T33" fmla="*/ 5 h 6"/>
                  <a:gd name="T34" fmla="*/ 3 w 5"/>
                  <a:gd name="T35" fmla="*/ 6 h 6"/>
                  <a:gd name="T36" fmla="*/ 3 w 5"/>
                  <a:gd name="T37" fmla="*/ 5 h 6"/>
                  <a:gd name="T38" fmla="*/ 4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8" name="Freeform 990"/>
              <p:cNvSpPr>
                <a:spLocks/>
              </p:cNvSpPr>
              <p:nvPr/>
            </p:nvSpPr>
            <p:spPr bwMode="auto">
              <a:xfrm>
                <a:off x="826" y="1989"/>
                <a:ext cx="5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1 w 5"/>
                  <a:gd name="T25" fmla="*/ 5 h 6"/>
                  <a:gd name="T26" fmla="*/ 1 w 5"/>
                  <a:gd name="T27" fmla="*/ 5 h 6"/>
                  <a:gd name="T28" fmla="*/ 2 w 5"/>
                  <a:gd name="T29" fmla="*/ 6 h 6"/>
                  <a:gd name="T30" fmla="*/ 3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9" name="Freeform 991"/>
              <p:cNvSpPr>
                <a:spLocks/>
              </p:cNvSpPr>
              <p:nvPr/>
            </p:nvSpPr>
            <p:spPr bwMode="auto">
              <a:xfrm>
                <a:off x="841" y="1996"/>
                <a:ext cx="6" cy="7"/>
              </a:xfrm>
              <a:custGeom>
                <a:avLst/>
                <a:gdLst>
                  <a:gd name="T0" fmla="*/ 4 w 5"/>
                  <a:gd name="T1" fmla="*/ 2 h 6"/>
                  <a:gd name="T2" fmla="*/ 4 w 5"/>
                  <a:gd name="T3" fmla="*/ 2 h 6"/>
                  <a:gd name="T4" fmla="*/ 3 w 5"/>
                  <a:gd name="T5" fmla="*/ 1 h 6"/>
                  <a:gd name="T6" fmla="*/ 2 w 5"/>
                  <a:gd name="T7" fmla="*/ 1 h 6"/>
                  <a:gd name="T8" fmla="*/ 2 w 5"/>
                  <a:gd name="T9" fmla="*/ 1 h 6"/>
                  <a:gd name="T10" fmla="*/ 1 w 5"/>
                  <a:gd name="T11" fmla="*/ 0 h 6"/>
                  <a:gd name="T12" fmla="*/ 0 w 5"/>
                  <a:gd name="T13" fmla="*/ 0 h 6"/>
                  <a:gd name="T14" fmla="*/ 0 w 5"/>
                  <a:gd name="T15" fmla="*/ 1 h 6"/>
                  <a:gd name="T16" fmla="*/ 0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0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5 h 6"/>
                  <a:gd name="T36" fmla="*/ 4 w 5"/>
                  <a:gd name="T37" fmla="*/ 4 h 6"/>
                  <a:gd name="T38" fmla="*/ 5 w 5"/>
                  <a:gd name="T39" fmla="*/ 4 h 6"/>
                  <a:gd name="T40" fmla="*/ 5 w 5"/>
                  <a:gd name="T41" fmla="*/ 3 h 6"/>
                  <a:gd name="T42" fmla="*/ 4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0" name="Freeform 992"/>
              <p:cNvSpPr>
                <a:spLocks/>
              </p:cNvSpPr>
              <p:nvPr/>
            </p:nvSpPr>
            <p:spPr bwMode="auto">
              <a:xfrm>
                <a:off x="780" y="2018"/>
                <a:ext cx="6" cy="7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3 h 6"/>
                  <a:gd name="T4" fmla="*/ 5 w 5"/>
                  <a:gd name="T5" fmla="*/ 2 h 6"/>
                  <a:gd name="T6" fmla="*/ 4 w 5"/>
                  <a:gd name="T7" fmla="*/ 2 h 6"/>
                  <a:gd name="T8" fmla="*/ 4 w 5"/>
                  <a:gd name="T9" fmla="*/ 1 h 6"/>
                  <a:gd name="T10" fmla="*/ 3 w 5"/>
                  <a:gd name="T11" fmla="*/ 1 h 6"/>
                  <a:gd name="T12" fmla="*/ 3 w 5"/>
                  <a:gd name="T13" fmla="*/ 0 h 6"/>
                  <a:gd name="T14" fmla="*/ 2 w 5"/>
                  <a:gd name="T15" fmla="*/ 0 h 6"/>
                  <a:gd name="T16" fmla="*/ 2 w 5"/>
                  <a:gd name="T17" fmla="*/ 0 h 6"/>
                  <a:gd name="T18" fmla="*/ 1 w 5"/>
                  <a:gd name="T19" fmla="*/ 1 h 6"/>
                  <a:gd name="T20" fmla="*/ 1 w 5"/>
                  <a:gd name="T21" fmla="*/ 1 h 6"/>
                  <a:gd name="T22" fmla="*/ 1 w 5"/>
                  <a:gd name="T23" fmla="*/ 2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5 h 6"/>
                  <a:gd name="T32" fmla="*/ 2 w 5"/>
                  <a:gd name="T33" fmla="*/ 5 h 6"/>
                  <a:gd name="T34" fmla="*/ 2 w 5"/>
                  <a:gd name="T35" fmla="*/ 6 h 6"/>
                  <a:gd name="T36" fmla="*/ 3 w 5"/>
                  <a:gd name="T37" fmla="*/ 6 h 6"/>
                  <a:gd name="T38" fmla="*/ 4 w 5"/>
                  <a:gd name="T39" fmla="*/ 5 h 6"/>
                  <a:gd name="T40" fmla="*/ 5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1" name="Freeform 993"/>
              <p:cNvSpPr>
                <a:spLocks/>
              </p:cNvSpPr>
              <p:nvPr/>
            </p:nvSpPr>
            <p:spPr bwMode="auto">
              <a:xfrm>
                <a:off x="886" y="2019"/>
                <a:ext cx="6" cy="5"/>
              </a:xfrm>
              <a:custGeom>
                <a:avLst/>
                <a:gdLst>
                  <a:gd name="T0" fmla="*/ 6 w 6"/>
                  <a:gd name="T1" fmla="*/ 2 h 4"/>
                  <a:gd name="T2" fmla="*/ 5 w 6"/>
                  <a:gd name="T3" fmla="*/ 1 h 4"/>
                  <a:gd name="T4" fmla="*/ 5 w 6"/>
                  <a:gd name="T5" fmla="*/ 1 h 4"/>
                  <a:gd name="T6" fmla="*/ 4 w 6"/>
                  <a:gd name="T7" fmla="*/ 0 h 4"/>
                  <a:gd name="T8" fmla="*/ 3 w 6"/>
                  <a:gd name="T9" fmla="*/ 0 h 4"/>
                  <a:gd name="T10" fmla="*/ 3 w 6"/>
                  <a:gd name="T11" fmla="*/ 0 h 4"/>
                  <a:gd name="T12" fmla="*/ 2 w 6"/>
                  <a:gd name="T13" fmla="*/ 0 h 4"/>
                  <a:gd name="T14" fmla="*/ 1 w 6"/>
                  <a:gd name="T15" fmla="*/ 0 h 4"/>
                  <a:gd name="T16" fmla="*/ 1 w 6"/>
                  <a:gd name="T17" fmla="*/ 0 h 4"/>
                  <a:gd name="T18" fmla="*/ 0 w 6"/>
                  <a:gd name="T19" fmla="*/ 1 h 4"/>
                  <a:gd name="T20" fmla="*/ 0 w 6"/>
                  <a:gd name="T21" fmla="*/ 2 h 4"/>
                  <a:gd name="T22" fmla="*/ 0 w 6"/>
                  <a:gd name="T23" fmla="*/ 3 h 4"/>
                  <a:gd name="T24" fmla="*/ 1 w 6"/>
                  <a:gd name="T25" fmla="*/ 4 h 4"/>
                  <a:gd name="T26" fmla="*/ 1 w 6"/>
                  <a:gd name="T27" fmla="*/ 4 h 4"/>
                  <a:gd name="T28" fmla="*/ 2 w 6"/>
                  <a:gd name="T29" fmla="*/ 4 h 4"/>
                  <a:gd name="T30" fmla="*/ 3 w 6"/>
                  <a:gd name="T31" fmla="*/ 4 h 4"/>
                  <a:gd name="T32" fmla="*/ 4 w 6"/>
                  <a:gd name="T33" fmla="*/ 4 h 4"/>
                  <a:gd name="T34" fmla="*/ 4 w 6"/>
                  <a:gd name="T35" fmla="*/ 4 h 4"/>
                  <a:gd name="T36" fmla="*/ 5 w 6"/>
                  <a:gd name="T37" fmla="*/ 3 h 4"/>
                  <a:gd name="T38" fmla="*/ 5 w 6"/>
                  <a:gd name="T39" fmla="*/ 3 h 4"/>
                  <a:gd name="T40" fmla="*/ 6 w 6"/>
                  <a:gd name="T4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2" name="Freeform 994"/>
              <p:cNvSpPr>
                <a:spLocks/>
              </p:cNvSpPr>
              <p:nvPr/>
            </p:nvSpPr>
            <p:spPr bwMode="auto">
              <a:xfrm>
                <a:off x="793" y="2013"/>
                <a:ext cx="6" cy="6"/>
              </a:xfrm>
              <a:custGeom>
                <a:avLst/>
                <a:gdLst>
                  <a:gd name="T0" fmla="*/ 4 w 5"/>
                  <a:gd name="T1" fmla="*/ 2 h 6"/>
                  <a:gd name="T2" fmla="*/ 4 w 5"/>
                  <a:gd name="T3" fmla="*/ 1 h 6"/>
                  <a:gd name="T4" fmla="*/ 3 w 5"/>
                  <a:gd name="T5" fmla="*/ 1 h 6"/>
                  <a:gd name="T6" fmla="*/ 2 w 5"/>
                  <a:gd name="T7" fmla="*/ 1 h 6"/>
                  <a:gd name="T8" fmla="*/ 2 w 5"/>
                  <a:gd name="T9" fmla="*/ 1 h 6"/>
                  <a:gd name="T10" fmla="*/ 1 w 5"/>
                  <a:gd name="T11" fmla="*/ 0 h 6"/>
                  <a:gd name="T12" fmla="*/ 0 w 5"/>
                  <a:gd name="T13" fmla="*/ 0 h 6"/>
                  <a:gd name="T14" fmla="*/ 0 w 5"/>
                  <a:gd name="T15" fmla="*/ 1 h 6"/>
                  <a:gd name="T16" fmla="*/ 0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0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3 w 5"/>
                  <a:gd name="T35" fmla="*/ 5 h 6"/>
                  <a:gd name="T36" fmla="*/ 4 w 5"/>
                  <a:gd name="T37" fmla="*/ 4 h 6"/>
                  <a:gd name="T38" fmla="*/ 5 w 5"/>
                  <a:gd name="T39" fmla="*/ 4 h 6"/>
                  <a:gd name="T40" fmla="*/ 5 w 5"/>
                  <a:gd name="T41" fmla="*/ 3 h 6"/>
                  <a:gd name="T42" fmla="*/ 4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3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3" name="Freeform 995"/>
              <p:cNvSpPr>
                <a:spLocks/>
              </p:cNvSpPr>
              <p:nvPr/>
            </p:nvSpPr>
            <p:spPr bwMode="auto">
              <a:xfrm>
                <a:off x="889" y="2014"/>
                <a:ext cx="7" cy="5"/>
              </a:xfrm>
              <a:custGeom>
                <a:avLst/>
                <a:gdLst>
                  <a:gd name="T0" fmla="*/ 6 w 6"/>
                  <a:gd name="T1" fmla="*/ 3 h 5"/>
                  <a:gd name="T2" fmla="*/ 5 w 6"/>
                  <a:gd name="T3" fmla="*/ 2 h 5"/>
                  <a:gd name="T4" fmla="*/ 5 w 6"/>
                  <a:gd name="T5" fmla="*/ 2 h 5"/>
                  <a:gd name="T6" fmla="*/ 4 w 6"/>
                  <a:gd name="T7" fmla="*/ 1 h 5"/>
                  <a:gd name="T8" fmla="*/ 4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1 w 6"/>
                  <a:gd name="T15" fmla="*/ 0 h 5"/>
                  <a:gd name="T16" fmla="*/ 1 w 6"/>
                  <a:gd name="T17" fmla="*/ 1 h 5"/>
                  <a:gd name="T18" fmla="*/ 0 w 6"/>
                  <a:gd name="T19" fmla="*/ 1 h 5"/>
                  <a:gd name="T20" fmla="*/ 0 w 6"/>
                  <a:gd name="T21" fmla="*/ 3 h 5"/>
                  <a:gd name="T22" fmla="*/ 0 w 6"/>
                  <a:gd name="T23" fmla="*/ 3 h 5"/>
                  <a:gd name="T24" fmla="*/ 1 w 6"/>
                  <a:gd name="T25" fmla="*/ 4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4 w 6"/>
                  <a:gd name="T35" fmla="*/ 4 h 5"/>
                  <a:gd name="T36" fmla="*/ 5 w 6"/>
                  <a:gd name="T37" fmla="*/ 4 h 5"/>
                  <a:gd name="T38" fmla="*/ 6 w 6"/>
                  <a:gd name="T39" fmla="*/ 4 h 5"/>
                  <a:gd name="T40" fmla="*/ 5 w 6"/>
                  <a:gd name="T41" fmla="*/ 4 h 5"/>
                  <a:gd name="T42" fmla="*/ 6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4" name="Freeform 996"/>
              <p:cNvSpPr>
                <a:spLocks/>
              </p:cNvSpPr>
              <p:nvPr/>
            </p:nvSpPr>
            <p:spPr bwMode="auto">
              <a:xfrm>
                <a:off x="792" y="2019"/>
                <a:ext cx="6" cy="6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2 h 5"/>
                  <a:gd name="T4" fmla="*/ 4 w 5"/>
                  <a:gd name="T5" fmla="*/ 1 h 5"/>
                  <a:gd name="T6" fmla="*/ 3 w 5"/>
                  <a:gd name="T7" fmla="*/ 1 h 5"/>
                  <a:gd name="T8" fmla="*/ 3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1 w 5"/>
                  <a:gd name="T15" fmla="*/ 0 h 5"/>
                  <a:gd name="T16" fmla="*/ 1 w 5"/>
                  <a:gd name="T17" fmla="*/ 1 h 5"/>
                  <a:gd name="T18" fmla="*/ 1 w 5"/>
                  <a:gd name="T19" fmla="*/ 1 h 5"/>
                  <a:gd name="T20" fmla="*/ 1 w 5"/>
                  <a:gd name="T21" fmla="*/ 2 h 5"/>
                  <a:gd name="T22" fmla="*/ 0 w 5"/>
                  <a:gd name="T23" fmla="*/ 3 h 5"/>
                  <a:gd name="T24" fmla="*/ 1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4 w 5"/>
                  <a:gd name="T35" fmla="*/ 5 h 5"/>
                  <a:gd name="T36" fmla="*/ 5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5" name="Freeform 997"/>
              <p:cNvSpPr>
                <a:spLocks/>
              </p:cNvSpPr>
              <p:nvPr/>
            </p:nvSpPr>
            <p:spPr bwMode="auto">
              <a:xfrm>
                <a:off x="827" y="2016"/>
                <a:ext cx="5" cy="8"/>
              </a:xfrm>
              <a:custGeom>
                <a:avLst/>
                <a:gdLst>
                  <a:gd name="T0" fmla="*/ 5 w 5"/>
                  <a:gd name="T1" fmla="*/ 5 h 7"/>
                  <a:gd name="T2" fmla="*/ 5 w 5"/>
                  <a:gd name="T3" fmla="*/ 4 h 7"/>
                  <a:gd name="T4" fmla="*/ 5 w 5"/>
                  <a:gd name="T5" fmla="*/ 3 h 7"/>
                  <a:gd name="T6" fmla="*/ 4 w 5"/>
                  <a:gd name="T7" fmla="*/ 3 h 7"/>
                  <a:gd name="T8" fmla="*/ 4 w 5"/>
                  <a:gd name="T9" fmla="*/ 2 h 7"/>
                  <a:gd name="T10" fmla="*/ 3 w 5"/>
                  <a:gd name="T11" fmla="*/ 2 h 7"/>
                  <a:gd name="T12" fmla="*/ 3 w 5"/>
                  <a:gd name="T13" fmla="*/ 1 h 7"/>
                  <a:gd name="T14" fmla="*/ 2 w 5"/>
                  <a:gd name="T15" fmla="*/ 0 h 7"/>
                  <a:gd name="T16" fmla="*/ 2 w 5"/>
                  <a:gd name="T17" fmla="*/ 1 h 7"/>
                  <a:gd name="T18" fmla="*/ 2 w 5"/>
                  <a:gd name="T19" fmla="*/ 1 h 7"/>
                  <a:gd name="T20" fmla="*/ 1 w 5"/>
                  <a:gd name="T21" fmla="*/ 2 h 7"/>
                  <a:gd name="T22" fmla="*/ 1 w 5"/>
                  <a:gd name="T23" fmla="*/ 2 h 7"/>
                  <a:gd name="T24" fmla="*/ 0 w 5"/>
                  <a:gd name="T25" fmla="*/ 3 h 7"/>
                  <a:gd name="T26" fmla="*/ 0 w 5"/>
                  <a:gd name="T27" fmla="*/ 4 h 7"/>
                  <a:gd name="T28" fmla="*/ 0 w 5"/>
                  <a:gd name="T29" fmla="*/ 5 h 7"/>
                  <a:gd name="T30" fmla="*/ 1 w 5"/>
                  <a:gd name="T31" fmla="*/ 6 h 7"/>
                  <a:gd name="T32" fmla="*/ 1 w 5"/>
                  <a:gd name="T33" fmla="*/ 6 h 7"/>
                  <a:gd name="T34" fmla="*/ 2 w 5"/>
                  <a:gd name="T35" fmla="*/ 6 h 7"/>
                  <a:gd name="T36" fmla="*/ 3 w 5"/>
                  <a:gd name="T37" fmla="*/ 7 h 7"/>
                  <a:gd name="T38" fmla="*/ 4 w 5"/>
                  <a:gd name="T39" fmla="*/ 6 h 7"/>
                  <a:gd name="T40" fmla="*/ 5 w 5"/>
                  <a:gd name="T41" fmla="*/ 6 h 7"/>
                  <a:gd name="T42" fmla="*/ 5 w 5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6" name="Freeform 998"/>
              <p:cNvSpPr>
                <a:spLocks/>
              </p:cNvSpPr>
              <p:nvPr/>
            </p:nvSpPr>
            <p:spPr bwMode="auto">
              <a:xfrm>
                <a:off x="861" y="2022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1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7" name="Freeform 999"/>
              <p:cNvSpPr>
                <a:spLocks/>
              </p:cNvSpPr>
              <p:nvPr/>
            </p:nvSpPr>
            <p:spPr bwMode="auto">
              <a:xfrm>
                <a:off x="869" y="2024"/>
                <a:ext cx="5" cy="5"/>
              </a:xfrm>
              <a:custGeom>
                <a:avLst/>
                <a:gdLst>
                  <a:gd name="T0" fmla="*/ 4 w 4"/>
                  <a:gd name="T1" fmla="*/ 0 h 5"/>
                  <a:gd name="T2" fmla="*/ 3 w 4"/>
                  <a:gd name="T3" fmla="*/ 0 h 5"/>
                  <a:gd name="T4" fmla="*/ 3 w 4"/>
                  <a:gd name="T5" fmla="*/ 0 h 5"/>
                  <a:gd name="T6" fmla="*/ 2 w 4"/>
                  <a:gd name="T7" fmla="*/ 0 h 5"/>
                  <a:gd name="T8" fmla="*/ 1 w 4"/>
                  <a:gd name="T9" fmla="*/ 0 h 5"/>
                  <a:gd name="T10" fmla="*/ 0 w 4"/>
                  <a:gd name="T11" fmla="*/ 0 h 5"/>
                  <a:gd name="T12" fmla="*/ 0 w 4"/>
                  <a:gd name="T13" fmla="*/ 1 h 5"/>
                  <a:gd name="T14" fmla="*/ 0 w 4"/>
                  <a:gd name="T15" fmla="*/ 2 h 5"/>
                  <a:gd name="T16" fmla="*/ 0 w 4"/>
                  <a:gd name="T17" fmla="*/ 3 h 5"/>
                  <a:gd name="T18" fmla="*/ 0 w 4"/>
                  <a:gd name="T19" fmla="*/ 3 h 5"/>
                  <a:gd name="T20" fmla="*/ 0 w 4"/>
                  <a:gd name="T21" fmla="*/ 4 h 5"/>
                  <a:gd name="T22" fmla="*/ 1 w 4"/>
                  <a:gd name="T23" fmla="*/ 5 h 5"/>
                  <a:gd name="T24" fmla="*/ 2 w 4"/>
                  <a:gd name="T25" fmla="*/ 5 h 5"/>
                  <a:gd name="T26" fmla="*/ 3 w 4"/>
                  <a:gd name="T27" fmla="*/ 5 h 5"/>
                  <a:gd name="T28" fmla="*/ 4 w 4"/>
                  <a:gd name="T29" fmla="*/ 4 h 5"/>
                  <a:gd name="T30" fmla="*/ 4 w 4"/>
                  <a:gd name="T31" fmla="*/ 3 h 5"/>
                  <a:gd name="T32" fmla="*/ 4 w 4"/>
                  <a:gd name="T33" fmla="*/ 2 h 5"/>
                  <a:gd name="T34" fmla="*/ 4 w 4"/>
                  <a:gd name="T35" fmla="*/ 2 h 5"/>
                  <a:gd name="T36" fmla="*/ 4 w 4"/>
                  <a:gd name="T37" fmla="*/ 1 h 5"/>
                  <a:gd name="T38" fmla="*/ 4 w 4"/>
                  <a:gd name="T39" fmla="*/ 1 h 5"/>
                  <a:gd name="T40" fmla="*/ 4 w 4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8" name="Freeform 1000"/>
              <p:cNvSpPr>
                <a:spLocks/>
              </p:cNvSpPr>
              <p:nvPr/>
            </p:nvSpPr>
            <p:spPr bwMode="auto">
              <a:xfrm>
                <a:off x="806" y="2024"/>
                <a:ext cx="6" cy="5"/>
              </a:xfrm>
              <a:custGeom>
                <a:avLst/>
                <a:gdLst>
                  <a:gd name="T0" fmla="*/ 5 w 5"/>
                  <a:gd name="T1" fmla="*/ 1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0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3 h 5"/>
                  <a:gd name="T34" fmla="*/ 4 w 5"/>
                  <a:gd name="T35" fmla="*/ 3 h 5"/>
                  <a:gd name="T36" fmla="*/ 5 w 5"/>
                  <a:gd name="T37" fmla="*/ 2 h 5"/>
                  <a:gd name="T38" fmla="*/ 5 w 5"/>
                  <a:gd name="T39" fmla="*/ 1 h 5"/>
                  <a:gd name="T40" fmla="*/ 5 w 5"/>
                  <a:gd name="T4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9" name="Freeform 1001"/>
              <p:cNvSpPr>
                <a:spLocks/>
              </p:cNvSpPr>
              <p:nvPr/>
            </p:nvSpPr>
            <p:spPr bwMode="auto">
              <a:xfrm>
                <a:off x="847" y="2002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5 w 6"/>
                  <a:gd name="T3" fmla="*/ 2 h 4"/>
                  <a:gd name="T4" fmla="*/ 5 w 6"/>
                  <a:gd name="T5" fmla="*/ 1 h 4"/>
                  <a:gd name="T6" fmla="*/ 4 w 6"/>
                  <a:gd name="T7" fmla="*/ 0 h 4"/>
                  <a:gd name="T8" fmla="*/ 3 w 6"/>
                  <a:gd name="T9" fmla="*/ 0 h 4"/>
                  <a:gd name="T10" fmla="*/ 3 w 6"/>
                  <a:gd name="T11" fmla="*/ 0 h 4"/>
                  <a:gd name="T12" fmla="*/ 2 w 6"/>
                  <a:gd name="T13" fmla="*/ 0 h 4"/>
                  <a:gd name="T14" fmla="*/ 1 w 6"/>
                  <a:gd name="T15" fmla="*/ 0 h 4"/>
                  <a:gd name="T16" fmla="*/ 1 w 6"/>
                  <a:gd name="T17" fmla="*/ 1 h 4"/>
                  <a:gd name="T18" fmla="*/ 0 w 6"/>
                  <a:gd name="T19" fmla="*/ 1 h 4"/>
                  <a:gd name="T20" fmla="*/ 0 w 6"/>
                  <a:gd name="T21" fmla="*/ 2 h 4"/>
                  <a:gd name="T22" fmla="*/ 0 w 6"/>
                  <a:gd name="T23" fmla="*/ 3 h 4"/>
                  <a:gd name="T24" fmla="*/ 1 w 6"/>
                  <a:gd name="T25" fmla="*/ 4 h 4"/>
                  <a:gd name="T26" fmla="*/ 1 w 6"/>
                  <a:gd name="T27" fmla="*/ 4 h 4"/>
                  <a:gd name="T28" fmla="*/ 2 w 6"/>
                  <a:gd name="T29" fmla="*/ 4 h 4"/>
                  <a:gd name="T30" fmla="*/ 3 w 6"/>
                  <a:gd name="T31" fmla="*/ 4 h 4"/>
                  <a:gd name="T32" fmla="*/ 4 w 6"/>
                  <a:gd name="T33" fmla="*/ 4 h 4"/>
                  <a:gd name="T34" fmla="*/ 4 w 6"/>
                  <a:gd name="T35" fmla="*/ 4 h 4"/>
                  <a:gd name="T36" fmla="*/ 5 w 6"/>
                  <a:gd name="T37" fmla="*/ 3 h 4"/>
                  <a:gd name="T38" fmla="*/ 5 w 6"/>
                  <a:gd name="T39" fmla="*/ 3 h 4"/>
                  <a:gd name="T40" fmla="*/ 6 w 6"/>
                  <a:gd name="T4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0" name="Freeform 1002"/>
              <p:cNvSpPr>
                <a:spLocks/>
              </p:cNvSpPr>
              <p:nvPr/>
            </p:nvSpPr>
            <p:spPr bwMode="auto">
              <a:xfrm>
                <a:off x="844" y="2007"/>
                <a:ext cx="7" cy="6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2 h 5"/>
                  <a:gd name="T4" fmla="*/ 4 w 6"/>
                  <a:gd name="T5" fmla="*/ 1 h 5"/>
                  <a:gd name="T6" fmla="*/ 4 w 6"/>
                  <a:gd name="T7" fmla="*/ 0 h 5"/>
                  <a:gd name="T8" fmla="*/ 3 w 6"/>
                  <a:gd name="T9" fmla="*/ 0 h 5"/>
                  <a:gd name="T10" fmla="*/ 2 w 6"/>
                  <a:gd name="T11" fmla="*/ 0 h 5"/>
                  <a:gd name="T12" fmla="*/ 1 w 6"/>
                  <a:gd name="T13" fmla="*/ 0 h 5"/>
                  <a:gd name="T14" fmla="*/ 1 w 6"/>
                  <a:gd name="T15" fmla="*/ 0 h 5"/>
                  <a:gd name="T16" fmla="*/ 0 w 6"/>
                  <a:gd name="T17" fmla="*/ 1 h 5"/>
                  <a:gd name="T18" fmla="*/ 0 w 6"/>
                  <a:gd name="T19" fmla="*/ 2 h 5"/>
                  <a:gd name="T20" fmla="*/ 0 w 6"/>
                  <a:gd name="T21" fmla="*/ 3 h 5"/>
                  <a:gd name="T22" fmla="*/ 0 w 6"/>
                  <a:gd name="T23" fmla="*/ 4 h 5"/>
                  <a:gd name="T24" fmla="*/ 0 w 6"/>
                  <a:gd name="T25" fmla="*/ 4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4 h 5"/>
                  <a:gd name="T32" fmla="*/ 4 w 6"/>
                  <a:gd name="T33" fmla="*/ 4 h 5"/>
                  <a:gd name="T34" fmla="*/ 4 w 6"/>
                  <a:gd name="T35" fmla="*/ 4 h 5"/>
                  <a:gd name="T36" fmla="*/ 5 w 6"/>
                  <a:gd name="T37" fmla="*/ 4 h 5"/>
                  <a:gd name="T38" fmla="*/ 6 w 6"/>
                  <a:gd name="T39" fmla="*/ 3 h 5"/>
                  <a:gd name="T40" fmla="*/ 5 w 6"/>
                  <a:gd name="T41" fmla="*/ 3 h 5"/>
                  <a:gd name="T42" fmla="*/ 5 w 6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0" y="4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1" name="Freeform 1003"/>
              <p:cNvSpPr>
                <a:spLocks/>
              </p:cNvSpPr>
              <p:nvPr/>
            </p:nvSpPr>
            <p:spPr bwMode="auto">
              <a:xfrm>
                <a:off x="798" y="2011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4 w 5"/>
                  <a:gd name="T5" fmla="*/ 2 h 6"/>
                  <a:gd name="T6" fmla="*/ 4 w 5"/>
                  <a:gd name="T7" fmla="*/ 1 h 6"/>
                  <a:gd name="T8" fmla="*/ 4 w 5"/>
                  <a:gd name="T9" fmla="*/ 1 h 6"/>
                  <a:gd name="T10" fmla="*/ 4 w 5"/>
                  <a:gd name="T11" fmla="*/ 0 h 6"/>
                  <a:gd name="T12" fmla="*/ 3 w 5"/>
                  <a:gd name="T13" fmla="*/ 0 h 6"/>
                  <a:gd name="T14" fmla="*/ 3 w 5"/>
                  <a:gd name="T15" fmla="*/ 0 h 6"/>
                  <a:gd name="T16" fmla="*/ 2 w 5"/>
                  <a:gd name="T17" fmla="*/ 0 h 6"/>
                  <a:gd name="T18" fmla="*/ 1 w 5"/>
                  <a:gd name="T19" fmla="*/ 1 h 6"/>
                  <a:gd name="T20" fmla="*/ 1 w 5"/>
                  <a:gd name="T21" fmla="*/ 1 h 6"/>
                  <a:gd name="T22" fmla="*/ 0 w 5"/>
                  <a:gd name="T23" fmla="*/ 2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5 h 6"/>
                  <a:gd name="T32" fmla="*/ 2 w 5"/>
                  <a:gd name="T33" fmla="*/ 5 h 6"/>
                  <a:gd name="T34" fmla="*/ 3 w 5"/>
                  <a:gd name="T35" fmla="*/ 6 h 6"/>
                  <a:gd name="T36" fmla="*/ 4 w 5"/>
                  <a:gd name="T37" fmla="*/ 5 h 6"/>
                  <a:gd name="T38" fmla="*/ 4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2" name="Freeform 1004"/>
              <p:cNvSpPr>
                <a:spLocks/>
              </p:cNvSpPr>
              <p:nvPr/>
            </p:nvSpPr>
            <p:spPr bwMode="auto">
              <a:xfrm>
                <a:off x="886" y="2054"/>
                <a:ext cx="5" cy="6"/>
              </a:xfrm>
              <a:custGeom>
                <a:avLst/>
                <a:gdLst>
                  <a:gd name="T0" fmla="*/ 5 w 5"/>
                  <a:gd name="T1" fmla="*/ 4 h 5"/>
                  <a:gd name="T2" fmla="*/ 5 w 5"/>
                  <a:gd name="T3" fmla="*/ 3 h 5"/>
                  <a:gd name="T4" fmla="*/ 5 w 5"/>
                  <a:gd name="T5" fmla="*/ 2 h 5"/>
                  <a:gd name="T6" fmla="*/ 5 w 5"/>
                  <a:gd name="T7" fmla="*/ 1 h 5"/>
                  <a:gd name="T8" fmla="*/ 4 w 5"/>
                  <a:gd name="T9" fmla="*/ 0 h 5"/>
                  <a:gd name="T10" fmla="*/ 4 w 5"/>
                  <a:gd name="T11" fmla="*/ 0 h 5"/>
                  <a:gd name="T12" fmla="*/ 3 w 5"/>
                  <a:gd name="T13" fmla="*/ 0 h 5"/>
                  <a:gd name="T14" fmla="*/ 2 w 5"/>
                  <a:gd name="T15" fmla="*/ 0 h 5"/>
                  <a:gd name="T16" fmla="*/ 1 w 5"/>
                  <a:gd name="T17" fmla="*/ 0 h 5"/>
                  <a:gd name="T18" fmla="*/ 1 w 5"/>
                  <a:gd name="T19" fmla="*/ 0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1 w 5"/>
                  <a:gd name="T27" fmla="*/ 4 h 5"/>
                  <a:gd name="T28" fmla="*/ 1 w 5"/>
                  <a:gd name="T29" fmla="*/ 4 h 5"/>
                  <a:gd name="T30" fmla="*/ 2 w 5"/>
                  <a:gd name="T31" fmla="*/ 4 h 5"/>
                  <a:gd name="T32" fmla="*/ 3 w 5"/>
                  <a:gd name="T33" fmla="*/ 4 h 5"/>
                  <a:gd name="T34" fmla="*/ 4 w 5"/>
                  <a:gd name="T35" fmla="*/ 4 h 5"/>
                  <a:gd name="T36" fmla="*/ 4 w 5"/>
                  <a:gd name="T37" fmla="*/ 5 h 5"/>
                  <a:gd name="T38" fmla="*/ 5 w 5"/>
                  <a:gd name="T39" fmla="*/ 5 h 5"/>
                  <a:gd name="T40" fmla="*/ 5 w 5"/>
                  <a:gd name="T41" fmla="*/ 4 h 5"/>
                  <a:gd name="T42" fmla="*/ 5 w 5"/>
                  <a:gd name="T4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3" name="Freeform 1005"/>
              <p:cNvSpPr>
                <a:spLocks/>
              </p:cNvSpPr>
              <p:nvPr/>
            </p:nvSpPr>
            <p:spPr bwMode="auto">
              <a:xfrm>
                <a:off x="896" y="2028"/>
                <a:ext cx="5" cy="6"/>
              </a:xfrm>
              <a:custGeom>
                <a:avLst/>
                <a:gdLst>
                  <a:gd name="T0" fmla="*/ 5 w 5"/>
                  <a:gd name="T1" fmla="*/ 4 h 5"/>
                  <a:gd name="T2" fmla="*/ 5 w 5"/>
                  <a:gd name="T3" fmla="*/ 3 h 5"/>
                  <a:gd name="T4" fmla="*/ 5 w 5"/>
                  <a:gd name="T5" fmla="*/ 2 h 5"/>
                  <a:gd name="T6" fmla="*/ 4 w 5"/>
                  <a:gd name="T7" fmla="*/ 1 h 5"/>
                  <a:gd name="T8" fmla="*/ 4 w 5"/>
                  <a:gd name="T9" fmla="*/ 0 h 5"/>
                  <a:gd name="T10" fmla="*/ 3 w 5"/>
                  <a:gd name="T11" fmla="*/ 0 h 5"/>
                  <a:gd name="T12" fmla="*/ 2 w 5"/>
                  <a:gd name="T13" fmla="*/ 0 h 5"/>
                  <a:gd name="T14" fmla="*/ 2 w 5"/>
                  <a:gd name="T15" fmla="*/ 0 h 5"/>
                  <a:gd name="T16" fmla="*/ 1 w 5"/>
                  <a:gd name="T17" fmla="*/ 0 h 5"/>
                  <a:gd name="T18" fmla="*/ 0 w 5"/>
                  <a:gd name="T19" fmla="*/ 0 h 5"/>
                  <a:gd name="T20" fmla="*/ 0 w 5"/>
                  <a:gd name="T21" fmla="*/ 1 h 5"/>
                  <a:gd name="T22" fmla="*/ 0 w 5"/>
                  <a:gd name="T23" fmla="*/ 2 h 5"/>
                  <a:gd name="T24" fmla="*/ 0 w 5"/>
                  <a:gd name="T25" fmla="*/ 3 h 5"/>
                  <a:gd name="T26" fmla="*/ 0 w 5"/>
                  <a:gd name="T27" fmla="*/ 4 h 5"/>
                  <a:gd name="T28" fmla="*/ 1 w 5"/>
                  <a:gd name="T29" fmla="*/ 4 h 5"/>
                  <a:gd name="T30" fmla="*/ 2 w 5"/>
                  <a:gd name="T31" fmla="*/ 4 h 5"/>
                  <a:gd name="T32" fmla="*/ 3 w 5"/>
                  <a:gd name="T33" fmla="*/ 4 h 5"/>
                  <a:gd name="T34" fmla="*/ 3 w 5"/>
                  <a:gd name="T35" fmla="*/ 4 h 5"/>
                  <a:gd name="T36" fmla="*/ 4 w 5"/>
                  <a:gd name="T37" fmla="*/ 4 h 5"/>
                  <a:gd name="T38" fmla="*/ 5 w 5"/>
                  <a:gd name="T39" fmla="*/ 5 h 5"/>
                  <a:gd name="T40" fmla="*/ 4 w 5"/>
                  <a:gd name="T41" fmla="*/ 4 h 5"/>
                  <a:gd name="T42" fmla="*/ 5 w 5"/>
                  <a:gd name="T4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4" name="Freeform 1006"/>
              <p:cNvSpPr>
                <a:spLocks/>
              </p:cNvSpPr>
              <p:nvPr/>
            </p:nvSpPr>
            <p:spPr bwMode="auto">
              <a:xfrm>
                <a:off x="790" y="2024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1 h 5"/>
                  <a:gd name="T6" fmla="*/ 3 w 5"/>
                  <a:gd name="T7" fmla="*/ 1 h 5"/>
                  <a:gd name="T8" fmla="*/ 2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1 w 5"/>
                  <a:gd name="T15" fmla="*/ 0 h 5"/>
                  <a:gd name="T16" fmla="*/ 1 w 5"/>
                  <a:gd name="T17" fmla="*/ 0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4 h 5"/>
                  <a:gd name="T26" fmla="*/ 0 w 5"/>
                  <a:gd name="T27" fmla="*/ 4 h 5"/>
                  <a:gd name="T28" fmla="*/ 1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4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5" name="Freeform 1007"/>
              <p:cNvSpPr>
                <a:spLocks/>
              </p:cNvSpPr>
              <p:nvPr/>
            </p:nvSpPr>
            <p:spPr bwMode="auto">
              <a:xfrm>
                <a:off x="793" y="2028"/>
                <a:ext cx="6" cy="7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3 h 6"/>
                  <a:gd name="T4" fmla="*/ 5 w 5"/>
                  <a:gd name="T5" fmla="*/ 2 h 6"/>
                  <a:gd name="T6" fmla="*/ 4 w 5"/>
                  <a:gd name="T7" fmla="*/ 2 h 6"/>
                  <a:gd name="T8" fmla="*/ 4 w 5"/>
                  <a:gd name="T9" fmla="*/ 1 h 6"/>
                  <a:gd name="T10" fmla="*/ 3 w 5"/>
                  <a:gd name="T11" fmla="*/ 1 h 6"/>
                  <a:gd name="T12" fmla="*/ 3 w 5"/>
                  <a:gd name="T13" fmla="*/ 1 h 6"/>
                  <a:gd name="T14" fmla="*/ 2 w 5"/>
                  <a:gd name="T15" fmla="*/ 0 h 6"/>
                  <a:gd name="T16" fmla="*/ 2 w 5"/>
                  <a:gd name="T17" fmla="*/ 0 h 6"/>
                  <a:gd name="T18" fmla="*/ 1 w 5"/>
                  <a:gd name="T19" fmla="*/ 1 h 6"/>
                  <a:gd name="T20" fmla="*/ 1 w 5"/>
                  <a:gd name="T21" fmla="*/ 1 h 6"/>
                  <a:gd name="T22" fmla="*/ 1 w 5"/>
                  <a:gd name="T23" fmla="*/ 2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5 h 6"/>
                  <a:gd name="T32" fmla="*/ 2 w 5"/>
                  <a:gd name="T33" fmla="*/ 6 h 6"/>
                  <a:gd name="T34" fmla="*/ 2 w 5"/>
                  <a:gd name="T35" fmla="*/ 6 h 6"/>
                  <a:gd name="T36" fmla="*/ 3 w 5"/>
                  <a:gd name="T37" fmla="*/ 6 h 6"/>
                  <a:gd name="T38" fmla="*/ 4 w 5"/>
                  <a:gd name="T39" fmla="*/ 5 h 6"/>
                  <a:gd name="T40" fmla="*/ 5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6" name="Freeform 1008"/>
              <p:cNvSpPr>
                <a:spLocks/>
              </p:cNvSpPr>
              <p:nvPr/>
            </p:nvSpPr>
            <p:spPr bwMode="auto">
              <a:xfrm>
                <a:off x="788" y="2014"/>
                <a:ext cx="5" cy="6"/>
              </a:xfrm>
              <a:custGeom>
                <a:avLst/>
                <a:gdLst>
                  <a:gd name="T0" fmla="*/ 5 w 5"/>
                  <a:gd name="T1" fmla="*/ 4 h 6"/>
                  <a:gd name="T2" fmla="*/ 4 w 5"/>
                  <a:gd name="T3" fmla="*/ 4 h 6"/>
                  <a:gd name="T4" fmla="*/ 4 w 5"/>
                  <a:gd name="T5" fmla="*/ 3 h 6"/>
                  <a:gd name="T6" fmla="*/ 4 w 5"/>
                  <a:gd name="T7" fmla="*/ 2 h 6"/>
                  <a:gd name="T8" fmla="*/ 3 w 5"/>
                  <a:gd name="T9" fmla="*/ 2 h 6"/>
                  <a:gd name="T10" fmla="*/ 3 w 5"/>
                  <a:gd name="T11" fmla="*/ 1 h 6"/>
                  <a:gd name="T12" fmla="*/ 2 w 5"/>
                  <a:gd name="T13" fmla="*/ 1 h 6"/>
                  <a:gd name="T14" fmla="*/ 2 w 5"/>
                  <a:gd name="T15" fmla="*/ 0 h 6"/>
                  <a:gd name="T16" fmla="*/ 1 w 5"/>
                  <a:gd name="T17" fmla="*/ 1 h 6"/>
                  <a:gd name="T18" fmla="*/ 1 w 5"/>
                  <a:gd name="T19" fmla="*/ 1 h 6"/>
                  <a:gd name="T20" fmla="*/ 0 w 5"/>
                  <a:gd name="T21" fmla="*/ 2 h 6"/>
                  <a:gd name="T22" fmla="*/ 0 w 5"/>
                  <a:gd name="T23" fmla="*/ 2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5 h 6"/>
                  <a:gd name="T30" fmla="*/ 0 w 5"/>
                  <a:gd name="T31" fmla="*/ 6 h 6"/>
                  <a:gd name="T32" fmla="*/ 1 w 5"/>
                  <a:gd name="T33" fmla="*/ 6 h 6"/>
                  <a:gd name="T34" fmla="*/ 2 w 5"/>
                  <a:gd name="T35" fmla="*/ 6 h 6"/>
                  <a:gd name="T36" fmla="*/ 2 w 5"/>
                  <a:gd name="T37" fmla="*/ 6 h 6"/>
                  <a:gd name="T38" fmla="*/ 4 w 5"/>
                  <a:gd name="T39" fmla="*/ 6 h 6"/>
                  <a:gd name="T40" fmla="*/ 4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5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0" name="Group 1210"/>
            <p:cNvGrpSpPr>
              <a:grpSpLocks/>
            </p:cNvGrpSpPr>
            <p:nvPr/>
          </p:nvGrpSpPr>
          <p:grpSpPr bwMode="auto">
            <a:xfrm>
              <a:off x="582" y="1099"/>
              <a:ext cx="320" cy="975"/>
              <a:chOff x="582" y="1099"/>
              <a:chExt cx="320" cy="975"/>
            </a:xfrm>
          </p:grpSpPr>
          <p:sp>
            <p:nvSpPr>
              <p:cNvPr id="1587" name="Freeform 1010"/>
              <p:cNvSpPr>
                <a:spLocks/>
              </p:cNvSpPr>
              <p:nvPr/>
            </p:nvSpPr>
            <p:spPr bwMode="auto">
              <a:xfrm>
                <a:off x="883" y="2010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1 h 5"/>
                  <a:gd name="T6" fmla="*/ 3 w 5"/>
                  <a:gd name="T7" fmla="*/ 1 h 5"/>
                  <a:gd name="T8" fmla="*/ 2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1 w 5"/>
                  <a:gd name="T15" fmla="*/ 0 h 5"/>
                  <a:gd name="T16" fmla="*/ 1 w 5"/>
                  <a:gd name="T17" fmla="*/ 0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4 h 5"/>
                  <a:gd name="T26" fmla="*/ 0 w 5"/>
                  <a:gd name="T27" fmla="*/ 4 h 5"/>
                  <a:gd name="T28" fmla="*/ 1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3 w 5"/>
                  <a:gd name="T35" fmla="*/ 5 h 5"/>
                  <a:gd name="T36" fmla="*/ 4 w 5"/>
                  <a:gd name="T37" fmla="*/ 4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8" name="Freeform 1011"/>
              <p:cNvSpPr>
                <a:spLocks/>
              </p:cNvSpPr>
              <p:nvPr/>
            </p:nvSpPr>
            <p:spPr bwMode="auto">
              <a:xfrm>
                <a:off x="820" y="1990"/>
                <a:ext cx="6" cy="5"/>
              </a:xfrm>
              <a:custGeom>
                <a:avLst/>
                <a:gdLst>
                  <a:gd name="T0" fmla="*/ 4 w 5"/>
                  <a:gd name="T1" fmla="*/ 2 h 5"/>
                  <a:gd name="T2" fmla="*/ 4 w 5"/>
                  <a:gd name="T3" fmla="*/ 1 h 5"/>
                  <a:gd name="T4" fmla="*/ 3 w 5"/>
                  <a:gd name="T5" fmla="*/ 1 h 5"/>
                  <a:gd name="T6" fmla="*/ 3 w 5"/>
                  <a:gd name="T7" fmla="*/ 1 h 5"/>
                  <a:gd name="T8" fmla="*/ 2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1 w 5"/>
                  <a:gd name="T15" fmla="*/ 0 h 5"/>
                  <a:gd name="T16" fmla="*/ 0 w 5"/>
                  <a:gd name="T17" fmla="*/ 0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4 h 5"/>
                  <a:gd name="T26" fmla="*/ 0 w 5"/>
                  <a:gd name="T27" fmla="*/ 4 h 5"/>
                  <a:gd name="T28" fmla="*/ 1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3 w 5"/>
                  <a:gd name="T35" fmla="*/ 5 h 5"/>
                  <a:gd name="T36" fmla="*/ 4 w 5"/>
                  <a:gd name="T37" fmla="*/ 4 h 5"/>
                  <a:gd name="T38" fmla="*/ 4 w 5"/>
                  <a:gd name="T39" fmla="*/ 4 h 5"/>
                  <a:gd name="T40" fmla="*/ 5 w 5"/>
                  <a:gd name="T41" fmla="*/ 3 h 5"/>
                  <a:gd name="T42" fmla="*/ 4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9" name="Freeform 1012"/>
              <p:cNvSpPr>
                <a:spLocks/>
              </p:cNvSpPr>
              <p:nvPr/>
            </p:nvSpPr>
            <p:spPr bwMode="auto">
              <a:xfrm>
                <a:off x="860" y="2028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0" name="Freeform 1013"/>
              <p:cNvSpPr>
                <a:spLocks/>
              </p:cNvSpPr>
              <p:nvPr/>
            </p:nvSpPr>
            <p:spPr bwMode="auto">
              <a:xfrm>
                <a:off x="826" y="2032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2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1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1 w 5"/>
                  <a:gd name="T25" fmla="*/ 5 h 6"/>
                  <a:gd name="T26" fmla="*/ 1 w 5"/>
                  <a:gd name="T27" fmla="*/ 5 h 6"/>
                  <a:gd name="T28" fmla="*/ 1 w 5"/>
                  <a:gd name="T29" fmla="*/ 6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1" name="Freeform 1014"/>
              <p:cNvSpPr>
                <a:spLocks/>
              </p:cNvSpPr>
              <p:nvPr/>
            </p:nvSpPr>
            <p:spPr bwMode="auto">
              <a:xfrm>
                <a:off x="881" y="2044"/>
                <a:ext cx="6" cy="6"/>
              </a:xfrm>
              <a:custGeom>
                <a:avLst/>
                <a:gdLst>
                  <a:gd name="T0" fmla="*/ 4 w 5"/>
                  <a:gd name="T1" fmla="*/ 1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1 h 5"/>
                  <a:gd name="T10" fmla="*/ 1 w 5"/>
                  <a:gd name="T11" fmla="*/ 1 h 5"/>
                  <a:gd name="T12" fmla="*/ 0 w 5"/>
                  <a:gd name="T13" fmla="*/ 2 h 5"/>
                  <a:gd name="T14" fmla="*/ 0 w 5"/>
                  <a:gd name="T15" fmla="*/ 3 h 5"/>
                  <a:gd name="T16" fmla="*/ 0 w 5"/>
                  <a:gd name="T17" fmla="*/ 3 h 5"/>
                  <a:gd name="T18" fmla="*/ 0 w 5"/>
                  <a:gd name="T19" fmla="*/ 4 h 5"/>
                  <a:gd name="T20" fmla="*/ 1 w 5"/>
                  <a:gd name="T21" fmla="*/ 5 h 5"/>
                  <a:gd name="T22" fmla="*/ 2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4 w 5"/>
                  <a:gd name="T29" fmla="*/ 5 h 5"/>
                  <a:gd name="T30" fmla="*/ 4 w 5"/>
                  <a:gd name="T31" fmla="*/ 4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2 h 5"/>
                  <a:gd name="T38" fmla="*/ 5 w 5"/>
                  <a:gd name="T39" fmla="*/ 1 h 5"/>
                  <a:gd name="T40" fmla="*/ 5 w 5"/>
                  <a:gd name="T41" fmla="*/ 0 h 5"/>
                  <a:gd name="T42" fmla="*/ 4 w 5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2" name="Freeform 1015"/>
              <p:cNvSpPr>
                <a:spLocks/>
              </p:cNvSpPr>
              <p:nvPr/>
            </p:nvSpPr>
            <p:spPr bwMode="auto">
              <a:xfrm>
                <a:off x="839" y="2051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1 w 5"/>
                  <a:gd name="T21" fmla="*/ 4 h 5"/>
                  <a:gd name="T22" fmla="*/ 2 w 5"/>
                  <a:gd name="T23" fmla="*/ 5 h 5"/>
                  <a:gd name="T24" fmla="*/ 3 w 5"/>
                  <a:gd name="T25" fmla="*/ 5 h 5"/>
                  <a:gd name="T26" fmla="*/ 4 w 5"/>
                  <a:gd name="T27" fmla="*/ 5 h 5"/>
                  <a:gd name="T28" fmla="*/ 4 w 5"/>
                  <a:gd name="T29" fmla="*/ 4 h 5"/>
                  <a:gd name="T30" fmla="*/ 5 w 5"/>
                  <a:gd name="T31" fmla="*/ 3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3" name="Freeform 1016"/>
              <p:cNvSpPr>
                <a:spLocks/>
              </p:cNvSpPr>
              <p:nvPr/>
            </p:nvSpPr>
            <p:spPr bwMode="auto">
              <a:xfrm>
                <a:off x="891" y="2050"/>
                <a:ext cx="7" cy="5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2 h 5"/>
                  <a:gd name="T4" fmla="*/ 4 w 6"/>
                  <a:gd name="T5" fmla="*/ 1 h 5"/>
                  <a:gd name="T6" fmla="*/ 4 w 6"/>
                  <a:gd name="T7" fmla="*/ 1 h 5"/>
                  <a:gd name="T8" fmla="*/ 3 w 6"/>
                  <a:gd name="T9" fmla="*/ 0 h 5"/>
                  <a:gd name="T10" fmla="*/ 2 w 6"/>
                  <a:gd name="T11" fmla="*/ 0 h 5"/>
                  <a:gd name="T12" fmla="*/ 1 w 6"/>
                  <a:gd name="T13" fmla="*/ 0 h 5"/>
                  <a:gd name="T14" fmla="*/ 1 w 6"/>
                  <a:gd name="T15" fmla="*/ 1 h 5"/>
                  <a:gd name="T16" fmla="*/ 0 w 6"/>
                  <a:gd name="T17" fmla="*/ 2 h 5"/>
                  <a:gd name="T18" fmla="*/ 0 w 6"/>
                  <a:gd name="T19" fmla="*/ 2 h 5"/>
                  <a:gd name="T20" fmla="*/ 0 w 6"/>
                  <a:gd name="T21" fmla="*/ 3 h 5"/>
                  <a:gd name="T22" fmla="*/ 0 w 6"/>
                  <a:gd name="T23" fmla="*/ 4 h 5"/>
                  <a:gd name="T24" fmla="*/ 1 w 6"/>
                  <a:gd name="T25" fmla="*/ 5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4 h 5"/>
                  <a:gd name="T34" fmla="*/ 4 w 6"/>
                  <a:gd name="T35" fmla="*/ 4 h 5"/>
                  <a:gd name="T36" fmla="*/ 5 w 6"/>
                  <a:gd name="T37" fmla="*/ 3 h 5"/>
                  <a:gd name="T38" fmla="*/ 5 w 6"/>
                  <a:gd name="T39" fmla="*/ 3 h 5"/>
                  <a:gd name="T40" fmla="*/ 6 w 6"/>
                  <a:gd name="T41" fmla="*/ 2 h 5"/>
                  <a:gd name="T42" fmla="*/ 5 w 6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4" name="Freeform 1017"/>
              <p:cNvSpPr>
                <a:spLocks/>
              </p:cNvSpPr>
              <p:nvPr/>
            </p:nvSpPr>
            <p:spPr bwMode="auto">
              <a:xfrm>
                <a:off x="888" y="2042"/>
                <a:ext cx="5" cy="6"/>
              </a:xfrm>
              <a:custGeom>
                <a:avLst/>
                <a:gdLst>
                  <a:gd name="T0" fmla="*/ 4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0 h 5"/>
                  <a:gd name="T10" fmla="*/ 0 w 5"/>
                  <a:gd name="T11" fmla="*/ 1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4 w 5"/>
                  <a:gd name="T29" fmla="*/ 4 h 5"/>
                  <a:gd name="T30" fmla="*/ 4 w 5"/>
                  <a:gd name="T31" fmla="*/ 3 h 5"/>
                  <a:gd name="T32" fmla="*/ 4 w 5"/>
                  <a:gd name="T33" fmla="*/ 3 h 5"/>
                  <a:gd name="T34" fmla="*/ 4 w 5"/>
                  <a:gd name="T35" fmla="*/ 2 h 5"/>
                  <a:gd name="T36" fmla="*/ 4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  <a:gd name="T42" fmla="*/ 4 w 5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5" name="Freeform 1018"/>
              <p:cNvSpPr>
                <a:spLocks/>
              </p:cNvSpPr>
              <p:nvPr/>
            </p:nvSpPr>
            <p:spPr bwMode="auto">
              <a:xfrm>
                <a:off x="893" y="2010"/>
                <a:ext cx="6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4 h 5"/>
                  <a:gd name="T20" fmla="*/ 1 w 5"/>
                  <a:gd name="T21" fmla="*/ 4 h 5"/>
                  <a:gd name="T22" fmla="*/ 2 w 5"/>
                  <a:gd name="T23" fmla="*/ 5 h 5"/>
                  <a:gd name="T24" fmla="*/ 3 w 5"/>
                  <a:gd name="T25" fmla="*/ 5 h 5"/>
                  <a:gd name="T26" fmla="*/ 4 w 5"/>
                  <a:gd name="T27" fmla="*/ 5 h 5"/>
                  <a:gd name="T28" fmla="*/ 4 w 5"/>
                  <a:gd name="T29" fmla="*/ 4 h 5"/>
                  <a:gd name="T30" fmla="*/ 5 w 5"/>
                  <a:gd name="T31" fmla="*/ 4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6" name="Freeform 1019"/>
              <p:cNvSpPr>
                <a:spLocks/>
              </p:cNvSpPr>
              <p:nvPr/>
            </p:nvSpPr>
            <p:spPr bwMode="auto">
              <a:xfrm>
                <a:off x="852" y="1996"/>
                <a:ext cx="5" cy="6"/>
              </a:xfrm>
              <a:custGeom>
                <a:avLst/>
                <a:gdLst>
                  <a:gd name="T0" fmla="*/ 4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0 h 5"/>
                  <a:gd name="T10" fmla="*/ 0 w 5"/>
                  <a:gd name="T11" fmla="*/ 1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4 w 5"/>
                  <a:gd name="T29" fmla="*/ 4 h 5"/>
                  <a:gd name="T30" fmla="*/ 4 w 5"/>
                  <a:gd name="T31" fmla="*/ 4 h 5"/>
                  <a:gd name="T32" fmla="*/ 4 w 5"/>
                  <a:gd name="T33" fmla="*/ 3 h 5"/>
                  <a:gd name="T34" fmla="*/ 4 w 5"/>
                  <a:gd name="T35" fmla="*/ 2 h 5"/>
                  <a:gd name="T36" fmla="*/ 4 w 5"/>
                  <a:gd name="T37" fmla="*/ 1 h 5"/>
                  <a:gd name="T38" fmla="*/ 4 w 5"/>
                  <a:gd name="T39" fmla="*/ 1 h 5"/>
                  <a:gd name="T40" fmla="*/ 5 w 5"/>
                  <a:gd name="T41" fmla="*/ 0 h 5"/>
                  <a:gd name="T42" fmla="*/ 4 w 5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7" name="Freeform 1020"/>
              <p:cNvSpPr>
                <a:spLocks/>
              </p:cNvSpPr>
              <p:nvPr/>
            </p:nvSpPr>
            <p:spPr bwMode="auto">
              <a:xfrm>
                <a:off x="851" y="2006"/>
                <a:ext cx="6" cy="6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2 h 5"/>
                  <a:gd name="T4" fmla="*/ 5 w 6"/>
                  <a:gd name="T5" fmla="*/ 1 h 5"/>
                  <a:gd name="T6" fmla="*/ 4 w 6"/>
                  <a:gd name="T7" fmla="*/ 1 h 5"/>
                  <a:gd name="T8" fmla="*/ 3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1 w 6"/>
                  <a:gd name="T15" fmla="*/ 0 h 5"/>
                  <a:gd name="T16" fmla="*/ 1 w 6"/>
                  <a:gd name="T17" fmla="*/ 1 h 5"/>
                  <a:gd name="T18" fmla="*/ 0 w 6"/>
                  <a:gd name="T19" fmla="*/ 1 h 5"/>
                  <a:gd name="T20" fmla="*/ 0 w 6"/>
                  <a:gd name="T21" fmla="*/ 2 h 5"/>
                  <a:gd name="T22" fmla="*/ 0 w 6"/>
                  <a:gd name="T23" fmla="*/ 3 h 5"/>
                  <a:gd name="T24" fmla="*/ 1 w 6"/>
                  <a:gd name="T25" fmla="*/ 4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4 h 5"/>
                  <a:gd name="T32" fmla="*/ 4 w 6"/>
                  <a:gd name="T33" fmla="*/ 4 h 5"/>
                  <a:gd name="T34" fmla="*/ 4 w 6"/>
                  <a:gd name="T35" fmla="*/ 4 h 5"/>
                  <a:gd name="T36" fmla="*/ 5 w 6"/>
                  <a:gd name="T37" fmla="*/ 3 h 5"/>
                  <a:gd name="T38" fmla="*/ 5 w 6"/>
                  <a:gd name="T39" fmla="*/ 3 h 5"/>
                  <a:gd name="T40" fmla="*/ 6 w 6"/>
                  <a:gd name="T41" fmla="*/ 3 h 5"/>
                  <a:gd name="T42" fmla="*/ 5 w 6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8" name="Freeform 1021"/>
              <p:cNvSpPr>
                <a:spLocks/>
              </p:cNvSpPr>
              <p:nvPr/>
            </p:nvSpPr>
            <p:spPr bwMode="auto">
              <a:xfrm>
                <a:off x="847" y="1989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1 h 5"/>
                  <a:gd name="T10" fmla="*/ 1 w 5"/>
                  <a:gd name="T11" fmla="*/ 1 h 5"/>
                  <a:gd name="T12" fmla="*/ 1 w 5"/>
                  <a:gd name="T13" fmla="*/ 2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4 h 5"/>
                  <a:gd name="T20" fmla="*/ 1 w 5"/>
                  <a:gd name="T21" fmla="*/ 5 h 5"/>
                  <a:gd name="T22" fmla="*/ 2 w 5"/>
                  <a:gd name="T23" fmla="*/ 5 h 5"/>
                  <a:gd name="T24" fmla="*/ 3 w 5"/>
                  <a:gd name="T25" fmla="*/ 5 h 5"/>
                  <a:gd name="T26" fmla="*/ 4 w 5"/>
                  <a:gd name="T27" fmla="*/ 5 h 5"/>
                  <a:gd name="T28" fmla="*/ 4 w 5"/>
                  <a:gd name="T29" fmla="*/ 4 h 5"/>
                  <a:gd name="T30" fmla="*/ 5 w 5"/>
                  <a:gd name="T31" fmla="*/ 4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2 h 5"/>
                  <a:gd name="T38" fmla="*/ 5 w 5"/>
                  <a:gd name="T39" fmla="*/ 1 h 5"/>
                  <a:gd name="T40" fmla="*/ 5 w 5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9" name="Freeform 1022"/>
              <p:cNvSpPr>
                <a:spLocks/>
              </p:cNvSpPr>
              <p:nvPr/>
            </p:nvSpPr>
            <p:spPr bwMode="auto">
              <a:xfrm>
                <a:off x="874" y="2050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5 w 5"/>
                  <a:gd name="T5" fmla="*/ 1 h 6"/>
                  <a:gd name="T6" fmla="*/ 4 w 5"/>
                  <a:gd name="T7" fmla="*/ 1 h 6"/>
                  <a:gd name="T8" fmla="*/ 3 w 5"/>
                  <a:gd name="T9" fmla="*/ 0 h 6"/>
                  <a:gd name="T10" fmla="*/ 3 w 5"/>
                  <a:gd name="T11" fmla="*/ 0 h 6"/>
                  <a:gd name="T12" fmla="*/ 2 w 5"/>
                  <a:gd name="T13" fmla="*/ 0 h 6"/>
                  <a:gd name="T14" fmla="*/ 1 w 5"/>
                  <a:gd name="T15" fmla="*/ 1 h 6"/>
                  <a:gd name="T16" fmla="*/ 0 w 5"/>
                  <a:gd name="T17" fmla="*/ 2 h 6"/>
                  <a:gd name="T18" fmla="*/ 0 w 5"/>
                  <a:gd name="T19" fmla="*/ 3 h 6"/>
                  <a:gd name="T20" fmla="*/ 0 w 5"/>
                  <a:gd name="T21" fmla="*/ 3 h 6"/>
                  <a:gd name="T22" fmla="*/ 1 w 5"/>
                  <a:gd name="T23" fmla="*/ 4 h 6"/>
                  <a:gd name="T24" fmla="*/ 2 w 5"/>
                  <a:gd name="T25" fmla="*/ 5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4 w 5"/>
                  <a:gd name="T33" fmla="*/ 6 h 6"/>
                  <a:gd name="T34" fmla="*/ 4 w 5"/>
                  <a:gd name="T35" fmla="*/ 5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0" name="Freeform 1023"/>
              <p:cNvSpPr>
                <a:spLocks/>
              </p:cNvSpPr>
              <p:nvPr/>
            </p:nvSpPr>
            <p:spPr bwMode="auto">
              <a:xfrm>
                <a:off x="804" y="2059"/>
                <a:ext cx="4" cy="6"/>
              </a:xfrm>
              <a:custGeom>
                <a:avLst/>
                <a:gdLst>
                  <a:gd name="T0" fmla="*/ 4 w 4"/>
                  <a:gd name="T1" fmla="*/ 1 h 6"/>
                  <a:gd name="T2" fmla="*/ 4 w 4"/>
                  <a:gd name="T3" fmla="*/ 1 h 6"/>
                  <a:gd name="T4" fmla="*/ 3 w 4"/>
                  <a:gd name="T5" fmla="*/ 0 h 6"/>
                  <a:gd name="T6" fmla="*/ 2 w 4"/>
                  <a:gd name="T7" fmla="*/ 0 h 6"/>
                  <a:gd name="T8" fmla="*/ 1 w 4"/>
                  <a:gd name="T9" fmla="*/ 0 h 6"/>
                  <a:gd name="T10" fmla="*/ 0 w 4"/>
                  <a:gd name="T11" fmla="*/ 0 h 6"/>
                  <a:gd name="T12" fmla="*/ 0 w 4"/>
                  <a:gd name="T13" fmla="*/ 1 h 6"/>
                  <a:gd name="T14" fmla="*/ 0 w 4"/>
                  <a:gd name="T15" fmla="*/ 2 h 6"/>
                  <a:gd name="T16" fmla="*/ 0 w 4"/>
                  <a:gd name="T17" fmla="*/ 3 h 6"/>
                  <a:gd name="T18" fmla="*/ 0 w 4"/>
                  <a:gd name="T19" fmla="*/ 4 h 6"/>
                  <a:gd name="T20" fmla="*/ 0 w 4"/>
                  <a:gd name="T21" fmla="*/ 4 h 6"/>
                  <a:gd name="T22" fmla="*/ 0 w 4"/>
                  <a:gd name="T23" fmla="*/ 5 h 6"/>
                  <a:gd name="T24" fmla="*/ 1 w 4"/>
                  <a:gd name="T25" fmla="*/ 5 h 6"/>
                  <a:gd name="T26" fmla="*/ 1 w 4"/>
                  <a:gd name="T27" fmla="*/ 6 h 6"/>
                  <a:gd name="T28" fmla="*/ 2 w 4"/>
                  <a:gd name="T29" fmla="*/ 5 h 6"/>
                  <a:gd name="T30" fmla="*/ 2 w 4"/>
                  <a:gd name="T31" fmla="*/ 5 h 6"/>
                  <a:gd name="T32" fmla="*/ 3 w 4"/>
                  <a:gd name="T33" fmla="*/ 5 h 6"/>
                  <a:gd name="T34" fmla="*/ 3 w 4"/>
                  <a:gd name="T35" fmla="*/ 4 h 6"/>
                  <a:gd name="T36" fmla="*/ 4 w 4"/>
                  <a:gd name="T37" fmla="*/ 4 h 6"/>
                  <a:gd name="T38" fmla="*/ 4 w 4"/>
                  <a:gd name="T39" fmla="*/ 3 h 6"/>
                  <a:gd name="T40" fmla="*/ 4 w 4"/>
                  <a:gd name="T41" fmla="*/ 2 h 6"/>
                  <a:gd name="T42" fmla="*/ 4 w 4"/>
                  <a:gd name="T4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1" name="Freeform 1024"/>
              <p:cNvSpPr>
                <a:spLocks/>
              </p:cNvSpPr>
              <p:nvPr/>
            </p:nvSpPr>
            <p:spPr bwMode="auto">
              <a:xfrm>
                <a:off x="793" y="2063"/>
                <a:ext cx="6" cy="7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4 w 5"/>
                  <a:gd name="T5" fmla="*/ 2 h 6"/>
                  <a:gd name="T6" fmla="*/ 4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1 w 5"/>
                  <a:gd name="T13" fmla="*/ 1 h 6"/>
                  <a:gd name="T14" fmla="*/ 0 w 5"/>
                  <a:gd name="T15" fmla="*/ 2 h 6"/>
                  <a:gd name="T16" fmla="*/ 0 w 5"/>
                  <a:gd name="T17" fmla="*/ 2 h 6"/>
                  <a:gd name="T18" fmla="*/ 0 w 5"/>
                  <a:gd name="T19" fmla="*/ 3 h 6"/>
                  <a:gd name="T20" fmla="*/ 0 w 5"/>
                  <a:gd name="T21" fmla="*/ 4 h 6"/>
                  <a:gd name="T22" fmla="*/ 0 w 5"/>
                  <a:gd name="T23" fmla="*/ 4 h 6"/>
                  <a:gd name="T24" fmla="*/ 0 w 5"/>
                  <a:gd name="T25" fmla="*/ 5 h 6"/>
                  <a:gd name="T26" fmla="*/ 0 w 5"/>
                  <a:gd name="T27" fmla="*/ 6 h 6"/>
                  <a:gd name="T28" fmla="*/ 1 w 5"/>
                  <a:gd name="T29" fmla="*/ 6 h 6"/>
                  <a:gd name="T30" fmla="*/ 1 w 5"/>
                  <a:gd name="T31" fmla="*/ 6 h 6"/>
                  <a:gd name="T32" fmla="*/ 2 w 5"/>
                  <a:gd name="T33" fmla="*/ 6 h 6"/>
                  <a:gd name="T34" fmla="*/ 3 w 5"/>
                  <a:gd name="T35" fmla="*/ 5 h 6"/>
                  <a:gd name="T36" fmla="*/ 4 w 5"/>
                  <a:gd name="T37" fmla="*/ 5 h 6"/>
                  <a:gd name="T38" fmla="*/ 4 w 5"/>
                  <a:gd name="T39" fmla="*/ 4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2" name="Freeform 1025"/>
              <p:cNvSpPr>
                <a:spLocks/>
              </p:cNvSpPr>
              <p:nvPr/>
            </p:nvSpPr>
            <p:spPr bwMode="auto">
              <a:xfrm>
                <a:off x="799" y="2064"/>
                <a:ext cx="5" cy="7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1 h 6"/>
                  <a:gd name="T4" fmla="*/ 4 w 5"/>
                  <a:gd name="T5" fmla="*/ 1 h 6"/>
                  <a:gd name="T6" fmla="*/ 3 w 5"/>
                  <a:gd name="T7" fmla="*/ 0 h 6"/>
                  <a:gd name="T8" fmla="*/ 2 w 5"/>
                  <a:gd name="T9" fmla="*/ 0 h 6"/>
                  <a:gd name="T10" fmla="*/ 1 w 5"/>
                  <a:gd name="T11" fmla="*/ 1 h 6"/>
                  <a:gd name="T12" fmla="*/ 0 w 5"/>
                  <a:gd name="T13" fmla="*/ 1 h 6"/>
                  <a:gd name="T14" fmla="*/ 0 w 5"/>
                  <a:gd name="T15" fmla="*/ 2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1 w 5"/>
                  <a:gd name="T23" fmla="*/ 5 h 6"/>
                  <a:gd name="T24" fmla="*/ 1 w 5"/>
                  <a:gd name="T25" fmla="*/ 6 h 6"/>
                  <a:gd name="T26" fmla="*/ 2 w 5"/>
                  <a:gd name="T27" fmla="*/ 6 h 6"/>
                  <a:gd name="T28" fmla="*/ 2 w 5"/>
                  <a:gd name="T29" fmla="*/ 6 h 6"/>
                  <a:gd name="T30" fmla="*/ 3 w 5"/>
                  <a:gd name="T31" fmla="*/ 6 h 6"/>
                  <a:gd name="T32" fmla="*/ 3 w 5"/>
                  <a:gd name="T33" fmla="*/ 5 h 6"/>
                  <a:gd name="T34" fmla="*/ 4 w 5"/>
                  <a:gd name="T35" fmla="*/ 5 h 6"/>
                  <a:gd name="T36" fmla="*/ 4 w 5"/>
                  <a:gd name="T37" fmla="*/ 4 h 6"/>
                  <a:gd name="T38" fmla="*/ 5 w 5"/>
                  <a:gd name="T39" fmla="*/ 3 h 6"/>
                  <a:gd name="T40" fmla="*/ 5 w 5"/>
                  <a:gd name="T41" fmla="*/ 3 h 6"/>
                  <a:gd name="T42" fmla="*/ 5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3" name="Freeform 1026"/>
              <p:cNvSpPr>
                <a:spLocks/>
              </p:cNvSpPr>
              <p:nvPr/>
            </p:nvSpPr>
            <p:spPr bwMode="auto">
              <a:xfrm>
                <a:off x="813" y="2065"/>
                <a:ext cx="5" cy="6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1 h 5"/>
                  <a:gd name="T4" fmla="*/ 4 w 5"/>
                  <a:gd name="T5" fmla="*/ 1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0 h 5"/>
                  <a:gd name="T12" fmla="*/ 1 w 5"/>
                  <a:gd name="T13" fmla="*/ 1 h 5"/>
                  <a:gd name="T14" fmla="*/ 1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4 h 5"/>
                  <a:gd name="T22" fmla="*/ 0 w 5"/>
                  <a:gd name="T23" fmla="*/ 4 h 5"/>
                  <a:gd name="T24" fmla="*/ 0 w 5"/>
                  <a:gd name="T25" fmla="*/ 5 h 5"/>
                  <a:gd name="T26" fmla="*/ 1 w 5"/>
                  <a:gd name="T27" fmla="*/ 5 h 5"/>
                  <a:gd name="T28" fmla="*/ 1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4 w 5"/>
                  <a:gd name="T35" fmla="*/ 5 h 5"/>
                  <a:gd name="T36" fmla="*/ 5 w 5"/>
                  <a:gd name="T37" fmla="*/ 4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4" name="Freeform 1027"/>
              <p:cNvSpPr>
                <a:spLocks/>
              </p:cNvSpPr>
              <p:nvPr/>
            </p:nvSpPr>
            <p:spPr bwMode="auto">
              <a:xfrm>
                <a:off x="805" y="2065"/>
                <a:ext cx="5" cy="7"/>
              </a:xfrm>
              <a:custGeom>
                <a:avLst/>
                <a:gdLst>
                  <a:gd name="T0" fmla="*/ 4 w 4"/>
                  <a:gd name="T1" fmla="*/ 2 h 6"/>
                  <a:gd name="T2" fmla="*/ 4 w 4"/>
                  <a:gd name="T3" fmla="*/ 2 h 6"/>
                  <a:gd name="T4" fmla="*/ 3 w 4"/>
                  <a:gd name="T5" fmla="*/ 1 h 6"/>
                  <a:gd name="T6" fmla="*/ 2 w 4"/>
                  <a:gd name="T7" fmla="*/ 0 h 6"/>
                  <a:gd name="T8" fmla="*/ 1 w 4"/>
                  <a:gd name="T9" fmla="*/ 0 h 6"/>
                  <a:gd name="T10" fmla="*/ 1 w 4"/>
                  <a:gd name="T11" fmla="*/ 1 h 6"/>
                  <a:gd name="T12" fmla="*/ 0 w 4"/>
                  <a:gd name="T13" fmla="*/ 1 h 6"/>
                  <a:gd name="T14" fmla="*/ 0 w 4"/>
                  <a:gd name="T15" fmla="*/ 2 h 6"/>
                  <a:gd name="T16" fmla="*/ 0 w 4"/>
                  <a:gd name="T17" fmla="*/ 3 h 6"/>
                  <a:gd name="T18" fmla="*/ 0 w 4"/>
                  <a:gd name="T19" fmla="*/ 4 h 6"/>
                  <a:gd name="T20" fmla="*/ 0 w 4"/>
                  <a:gd name="T21" fmla="*/ 4 h 6"/>
                  <a:gd name="T22" fmla="*/ 0 w 4"/>
                  <a:gd name="T23" fmla="*/ 5 h 6"/>
                  <a:gd name="T24" fmla="*/ 0 w 4"/>
                  <a:gd name="T25" fmla="*/ 6 h 6"/>
                  <a:gd name="T26" fmla="*/ 0 w 4"/>
                  <a:gd name="T27" fmla="*/ 5 h 6"/>
                  <a:gd name="T28" fmla="*/ 1 w 4"/>
                  <a:gd name="T29" fmla="*/ 6 h 6"/>
                  <a:gd name="T30" fmla="*/ 1 w 4"/>
                  <a:gd name="T31" fmla="*/ 6 h 6"/>
                  <a:gd name="T32" fmla="*/ 2 w 4"/>
                  <a:gd name="T33" fmla="*/ 5 h 6"/>
                  <a:gd name="T34" fmla="*/ 3 w 4"/>
                  <a:gd name="T35" fmla="*/ 5 h 6"/>
                  <a:gd name="T36" fmla="*/ 4 w 4"/>
                  <a:gd name="T37" fmla="*/ 4 h 6"/>
                  <a:gd name="T38" fmla="*/ 4 w 4"/>
                  <a:gd name="T39" fmla="*/ 4 h 6"/>
                  <a:gd name="T40" fmla="*/ 4 w 4"/>
                  <a:gd name="T41" fmla="*/ 3 h 6"/>
                  <a:gd name="T42" fmla="*/ 4 w 4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5" name="Freeform 1028"/>
              <p:cNvSpPr>
                <a:spLocks/>
              </p:cNvSpPr>
              <p:nvPr/>
            </p:nvSpPr>
            <p:spPr bwMode="auto">
              <a:xfrm>
                <a:off x="810" y="2061"/>
                <a:ext cx="5" cy="5"/>
              </a:xfrm>
              <a:custGeom>
                <a:avLst/>
                <a:gdLst>
                  <a:gd name="T0" fmla="*/ 4 w 5"/>
                  <a:gd name="T1" fmla="*/ 2 h 5"/>
                  <a:gd name="T2" fmla="*/ 4 w 5"/>
                  <a:gd name="T3" fmla="*/ 1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0 h 5"/>
                  <a:gd name="T12" fmla="*/ 0 w 5"/>
                  <a:gd name="T13" fmla="*/ 0 h 5"/>
                  <a:gd name="T14" fmla="*/ 0 w 5"/>
                  <a:gd name="T15" fmla="*/ 1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3 h 5"/>
                  <a:gd name="T22" fmla="*/ 0 w 5"/>
                  <a:gd name="T23" fmla="*/ 4 h 5"/>
                  <a:gd name="T24" fmla="*/ 0 w 5"/>
                  <a:gd name="T25" fmla="*/ 4 h 5"/>
                  <a:gd name="T26" fmla="*/ 1 w 5"/>
                  <a:gd name="T27" fmla="*/ 5 h 5"/>
                  <a:gd name="T28" fmla="*/ 1 w 5"/>
                  <a:gd name="T29" fmla="*/ 5 h 5"/>
                  <a:gd name="T30" fmla="*/ 2 w 5"/>
                  <a:gd name="T31" fmla="*/ 5 h 5"/>
                  <a:gd name="T32" fmla="*/ 2 w 5"/>
                  <a:gd name="T33" fmla="*/ 5 h 5"/>
                  <a:gd name="T34" fmla="*/ 3 w 5"/>
                  <a:gd name="T35" fmla="*/ 4 h 5"/>
                  <a:gd name="T36" fmla="*/ 4 w 5"/>
                  <a:gd name="T37" fmla="*/ 4 h 5"/>
                  <a:gd name="T38" fmla="*/ 4 w 5"/>
                  <a:gd name="T39" fmla="*/ 3 h 5"/>
                  <a:gd name="T40" fmla="*/ 5 w 5"/>
                  <a:gd name="T41" fmla="*/ 2 h 5"/>
                  <a:gd name="T42" fmla="*/ 4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6" name="Freeform 1029"/>
              <p:cNvSpPr>
                <a:spLocks/>
              </p:cNvSpPr>
              <p:nvPr/>
            </p:nvSpPr>
            <p:spPr bwMode="auto">
              <a:xfrm>
                <a:off x="861" y="2051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5 w 5"/>
                  <a:gd name="T5" fmla="*/ 1 h 6"/>
                  <a:gd name="T6" fmla="*/ 5 w 5"/>
                  <a:gd name="T7" fmla="*/ 1 h 6"/>
                  <a:gd name="T8" fmla="*/ 4 w 5"/>
                  <a:gd name="T9" fmla="*/ 0 h 6"/>
                  <a:gd name="T10" fmla="*/ 3 w 5"/>
                  <a:gd name="T11" fmla="*/ 0 h 6"/>
                  <a:gd name="T12" fmla="*/ 3 w 5"/>
                  <a:gd name="T13" fmla="*/ 0 h 6"/>
                  <a:gd name="T14" fmla="*/ 2 w 5"/>
                  <a:gd name="T15" fmla="*/ 0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1 w 5"/>
                  <a:gd name="T23" fmla="*/ 4 h 6"/>
                  <a:gd name="T24" fmla="*/ 1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4 w 5"/>
                  <a:gd name="T33" fmla="*/ 5 h 6"/>
                  <a:gd name="T34" fmla="*/ 5 w 5"/>
                  <a:gd name="T35" fmla="*/ 6 h 6"/>
                  <a:gd name="T36" fmla="*/ 5 w 5"/>
                  <a:gd name="T37" fmla="*/ 5 h 6"/>
                  <a:gd name="T38" fmla="*/ 5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7" name="Freeform 1030"/>
              <p:cNvSpPr>
                <a:spLocks/>
              </p:cNvSpPr>
              <p:nvPr/>
            </p:nvSpPr>
            <p:spPr bwMode="auto">
              <a:xfrm>
                <a:off x="854" y="2052"/>
                <a:ext cx="5" cy="7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2 h 6"/>
                  <a:gd name="T4" fmla="*/ 4 w 4"/>
                  <a:gd name="T5" fmla="*/ 1 h 6"/>
                  <a:gd name="T6" fmla="*/ 4 w 4"/>
                  <a:gd name="T7" fmla="*/ 1 h 6"/>
                  <a:gd name="T8" fmla="*/ 3 w 4"/>
                  <a:gd name="T9" fmla="*/ 0 h 6"/>
                  <a:gd name="T10" fmla="*/ 2 w 4"/>
                  <a:gd name="T11" fmla="*/ 0 h 6"/>
                  <a:gd name="T12" fmla="*/ 2 w 4"/>
                  <a:gd name="T13" fmla="*/ 0 h 6"/>
                  <a:gd name="T14" fmla="*/ 1 w 4"/>
                  <a:gd name="T15" fmla="*/ 0 h 6"/>
                  <a:gd name="T16" fmla="*/ 0 w 4"/>
                  <a:gd name="T17" fmla="*/ 1 h 6"/>
                  <a:gd name="T18" fmla="*/ 0 w 4"/>
                  <a:gd name="T19" fmla="*/ 2 h 6"/>
                  <a:gd name="T20" fmla="*/ 0 w 4"/>
                  <a:gd name="T21" fmla="*/ 3 h 6"/>
                  <a:gd name="T22" fmla="*/ 0 w 4"/>
                  <a:gd name="T23" fmla="*/ 4 h 6"/>
                  <a:gd name="T24" fmla="*/ 1 w 4"/>
                  <a:gd name="T25" fmla="*/ 4 h 6"/>
                  <a:gd name="T26" fmla="*/ 1 w 4"/>
                  <a:gd name="T27" fmla="*/ 5 h 6"/>
                  <a:gd name="T28" fmla="*/ 2 w 4"/>
                  <a:gd name="T29" fmla="*/ 5 h 6"/>
                  <a:gd name="T30" fmla="*/ 2 w 4"/>
                  <a:gd name="T31" fmla="*/ 5 h 6"/>
                  <a:gd name="T32" fmla="*/ 3 w 4"/>
                  <a:gd name="T33" fmla="*/ 5 h 6"/>
                  <a:gd name="T34" fmla="*/ 4 w 4"/>
                  <a:gd name="T35" fmla="*/ 6 h 6"/>
                  <a:gd name="T36" fmla="*/ 4 w 4"/>
                  <a:gd name="T37" fmla="*/ 5 h 6"/>
                  <a:gd name="T38" fmla="*/ 4 w 4"/>
                  <a:gd name="T39" fmla="*/ 5 h 6"/>
                  <a:gd name="T40" fmla="*/ 4 w 4"/>
                  <a:gd name="T41" fmla="*/ 4 h 6"/>
                  <a:gd name="T42" fmla="*/ 4 w 4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8" name="Freeform 1031"/>
              <p:cNvSpPr>
                <a:spLocks/>
              </p:cNvSpPr>
              <p:nvPr/>
            </p:nvSpPr>
            <p:spPr bwMode="auto">
              <a:xfrm>
                <a:off x="855" y="2032"/>
                <a:ext cx="6" cy="6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1 h 5"/>
                  <a:gd name="T6" fmla="*/ 3 w 5"/>
                  <a:gd name="T7" fmla="*/ 0 h 5"/>
                  <a:gd name="T8" fmla="*/ 2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0 w 5"/>
                  <a:gd name="T15" fmla="*/ 0 h 5"/>
                  <a:gd name="T16" fmla="*/ 0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3 h 5"/>
                  <a:gd name="T26" fmla="*/ 1 w 5"/>
                  <a:gd name="T27" fmla="*/ 4 h 5"/>
                  <a:gd name="T28" fmla="*/ 1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9" name="Freeform 1032"/>
              <p:cNvSpPr>
                <a:spLocks/>
              </p:cNvSpPr>
              <p:nvPr/>
            </p:nvSpPr>
            <p:spPr bwMode="auto">
              <a:xfrm>
                <a:off x="818" y="2029"/>
                <a:ext cx="6" cy="6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  <a:gd name="T18" fmla="*/ 0 w 5"/>
                  <a:gd name="T19" fmla="*/ 1 h 5"/>
                  <a:gd name="T20" fmla="*/ 0 w 5"/>
                  <a:gd name="T21" fmla="*/ 1 h 5"/>
                  <a:gd name="T22" fmla="*/ 0 w 5"/>
                  <a:gd name="T23" fmla="*/ 2 h 5"/>
                  <a:gd name="T24" fmla="*/ 0 w 5"/>
                  <a:gd name="T25" fmla="*/ 3 h 5"/>
                  <a:gd name="T26" fmla="*/ 1 w 5"/>
                  <a:gd name="T27" fmla="*/ 4 h 5"/>
                  <a:gd name="T28" fmla="*/ 1 w 5"/>
                  <a:gd name="T29" fmla="*/ 4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4 h 5"/>
                  <a:gd name="T38" fmla="*/ 5 w 5"/>
                  <a:gd name="T39" fmla="*/ 3 h 5"/>
                  <a:gd name="T40" fmla="*/ 5 w 5"/>
                  <a:gd name="T41" fmla="*/ 2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0" name="Freeform 1033"/>
              <p:cNvSpPr>
                <a:spLocks/>
              </p:cNvSpPr>
              <p:nvPr/>
            </p:nvSpPr>
            <p:spPr bwMode="auto">
              <a:xfrm>
                <a:off x="806" y="2002"/>
                <a:ext cx="7" cy="5"/>
              </a:xfrm>
              <a:custGeom>
                <a:avLst/>
                <a:gdLst>
                  <a:gd name="T0" fmla="*/ 6 w 6"/>
                  <a:gd name="T1" fmla="*/ 1 h 5"/>
                  <a:gd name="T2" fmla="*/ 5 w 6"/>
                  <a:gd name="T3" fmla="*/ 0 h 5"/>
                  <a:gd name="T4" fmla="*/ 4 w 6"/>
                  <a:gd name="T5" fmla="*/ 0 h 5"/>
                  <a:gd name="T6" fmla="*/ 3 w 6"/>
                  <a:gd name="T7" fmla="*/ 0 h 5"/>
                  <a:gd name="T8" fmla="*/ 2 w 6"/>
                  <a:gd name="T9" fmla="*/ 0 h 5"/>
                  <a:gd name="T10" fmla="*/ 2 w 6"/>
                  <a:gd name="T11" fmla="*/ 0 h 5"/>
                  <a:gd name="T12" fmla="*/ 1 w 6"/>
                  <a:gd name="T13" fmla="*/ 1 h 5"/>
                  <a:gd name="T14" fmla="*/ 1 w 6"/>
                  <a:gd name="T15" fmla="*/ 1 h 5"/>
                  <a:gd name="T16" fmla="*/ 0 w 6"/>
                  <a:gd name="T17" fmla="*/ 1 h 5"/>
                  <a:gd name="T18" fmla="*/ 0 w 6"/>
                  <a:gd name="T19" fmla="*/ 2 h 5"/>
                  <a:gd name="T20" fmla="*/ 0 w 6"/>
                  <a:gd name="T21" fmla="*/ 2 h 5"/>
                  <a:gd name="T22" fmla="*/ 1 w 6"/>
                  <a:gd name="T23" fmla="*/ 3 h 5"/>
                  <a:gd name="T24" fmla="*/ 1 w 6"/>
                  <a:gd name="T25" fmla="*/ 3 h 5"/>
                  <a:gd name="T26" fmla="*/ 2 w 6"/>
                  <a:gd name="T27" fmla="*/ 4 h 5"/>
                  <a:gd name="T28" fmla="*/ 3 w 6"/>
                  <a:gd name="T29" fmla="*/ 4 h 5"/>
                  <a:gd name="T30" fmla="*/ 3 w 6"/>
                  <a:gd name="T31" fmla="*/ 5 h 5"/>
                  <a:gd name="T32" fmla="*/ 4 w 6"/>
                  <a:gd name="T33" fmla="*/ 4 h 5"/>
                  <a:gd name="T34" fmla="*/ 5 w 6"/>
                  <a:gd name="T35" fmla="*/ 4 h 5"/>
                  <a:gd name="T36" fmla="*/ 5 w 6"/>
                  <a:gd name="T37" fmla="*/ 4 h 5"/>
                  <a:gd name="T38" fmla="*/ 6 w 6"/>
                  <a:gd name="T39" fmla="*/ 3 h 5"/>
                  <a:gd name="T40" fmla="*/ 6 w 6"/>
                  <a:gd name="T41" fmla="*/ 2 h 5"/>
                  <a:gd name="T42" fmla="*/ 6 w 6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1" name="Freeform 1034"/>
              <p:cNvSpPr>
                <a:spLocks/>
              </p:cNvSpPr>
              <p:nvPr/>
            </p:nvSpPr>
            <p:spPr bwMode="auto">
              <a:xfrm>
                <a:off x="813" y="2032"/>
                <a:ext cx="5" cy="6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1 h 5"/>
                  <a:gd name="T4" fmla="*/ 4 w 5"/>
                  <a:gd name="T5" fmla="*/ 1 h 5"/>
                  <a:gd name="T6" fmla="*/ 3 w 5"/>
                  <a:gd name="T7" fmla="*/ 1 h 5"/>
                  <a:gd name="T8" fmla="*/ 3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0 w 5"/>
                  <a:gd name="T15" fmla="*/ 0 h 5"/>
                  <a:gd name="T16" fmla="*/ 1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3 h 5"/>
                  <a:gd name="T26" fmla="*/ 1 w 5"/>
                  <a:gd name="T27" fmla="*/ 4 h 5"/>
                  <a:gd name="T28" fmla="*/ 1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5" y="1"/>
                      <a:pt x="5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2" name="Freeform 1035"/>
              <p:cNvSpPr>
                <a:spLocks/>
              </p:cNvSpPr>
              <p:nvPr/>
            </p:nvSpPr>
            <p:spPr bwMode="auto">
              <a:xfrm>
                <a:off x="825" y="2039"/>
                <a:ext cx="6" cy="5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4 w 6"/>
                  <a:gd name="T5" fmla="*/ 1 h 5"/>
                  <a:gd name="T6" fmla="*/ 3 w 6"/>
                  <a:gd name="T7" fmla="*/ 0 h 5"/>
                  <a:gd name="T8" fmla="*/ 3 w 6"/>
                  <a:gd name="T9" fmla="*/ 0 h 5"/>
                  <a:gd name="T10" fmla="*/ 2 w 6"/>
                  <a:gd name="T11" fmla="*/ 0 h 5"/>
                  <a:gd name="T12" fmla="*/ 2 w 6"/>
                  <a:gd name="T13" fmla="*/ 0 h 5"/>
                  <a:gd name="T14" fmla="*/ 1 w 6"/>
                  <a:gd name="T15" fmla="*/ 0 h 5"/>
                  <a:gd name="T16" fmla="*/ 1 w 6"/>
                  <a:gd name="T17" fmla="*/ 0 h 5"/>
                  <a:gd name="T18" fmla="*/ 1 w 6"/>
                  <a:gd name="T19" fmla="*/ 1 h 5"/>
                  <a:gd name="T20" fmla="*/ 0 w 6"/>
                  <a:gd name="T21" fmla="*/ 2 h 5"/>
                  <a:gd name="T22" fmla="*/ 1 w 6"/>
                  <a:gd name="T23" fmla="*/ 2 h 5"/>
                  <a:gd name="T24" fmla="*/ 1 w 6"/>
                  <a:gd name="T25" fmla="*/ 3 h 5"/>
                  <a:gd name="T26" fmla="*/ 1 w 6"/>
                  <a:gd name="T27" fmla="*/ 4 h 5"/>
                  <a:gd name="T28" fmla="*/ 2 w 6"/>
                  <a:gd name="T29" fmla="*/ 5 h 5"/>
                  <a:gd name="T30" fmla="*/ 2 w 6"/>
                  <a:gd name="T31" fmla="*/ 5 h 5"/>
                  <a:gd name="T32" fmla="*/ 3 w 6"/>
                  <a:gd name="T33" fmla="*/ 5 h 5"/>
                  <a:gd name="T34" fmla="*/ 4 w 6"/>
                  <a:gd name="T35" fmla="*/ 5 h 5"/>
                  <a:gd name="T36" fmla="*/ 5 w 6"/>
                  <a:gd name="T37" fmla="*/ 5 h 5"/>
                  <a:gd name="T38" fmla="*/ 5 w 6"/>
                  <a:gd name="T39" fmla="*/ 4 h 5"/>
                  <a:gd name="T40" fmla="*/ 6 w 6"/>
                  <a:gd name="T41" fmla="*/ 3 h 5"/>
                  <a:gd name="T42" fmla="*/ 5 w 6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3" name="Freeform 1036"/>
              <p:cNvSpPr>
                <a:spLocks/>
              </p:cNvSpPr>
              <p:nvPr/>
            </p:nvSpPr>
            <p:spPr bwMode="auto">
              <a:xfrm>
                <a:off x="826" y="2044"/>
                <a:ext cx="5" cy="7"/>
              </a:xfrm>
              <a:custGeom>
                <a:avLst/>
                <a:gdLst>
                  <a:gd name="T0" fmla="*/ 4 w 5"/>
                  <a:gd name="T1" fmla="*/ 2 h 6"/>
                  <a:gd name="T2" fmla="*/ 4 w 5"/>
                  <a:gd name="T3" fmla="*/ 2 h 6"/>
                  <a:gd name="T4" fmla="*/ 3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1 w 5"/>
                  <a:gd name="T11" fmla="*/ 1 h 6"/>
                  <a:gd name="T12" fmla="*/ 1 w 5"/>
                  <a:gd name="T13" fmla="*/ 1 h 6"/>
                  <a:gd name="T14" fmla="*/ 0 w 5"/>
                  <a:gd name="T15" fmla="*/ 0 h 6"/>
                  <a:gd name="T16" fmla="*/ 0 w 5"/>
                  <a:gd name="T17" fmla="*/ 1 h 6"/>
                  <a:gd name="T18" fmla="*/ 0 w 5"/>
                  <a:gd name="T19" fmla="*/ 1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4 h 6"/>
                  <a:gd name="T26" fmla="*/ 0 w 5"/>
                  <a:gd name="T27" fmla="*/ 5 h 6"/>
                  <a:gd name="T28" fmla="*/ 1 w 5"/>
                  <a:gd name="T29" fmla="*/ 5 h 6"/>
                  <a:gd name="T30" fmla="*/ 1 w 5"/>
                  <a:gd name="T31" fmla="*/ 5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4 w 5"/>
                  <a:gd name="T39" fmla="*/ 4 h 6"/>
                  <a:gd name="T40" fmla="*/ 5 w 5"/>
                  <a:gd name="T41" fmla="*/ 3 h 6"/>
                  <a:gd name="T42" fmla="*/ 4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4" name="Freeform 1037"/>
              <p:cNvSpPr>
                <a:spLocks/>
              </p:cNvSpPr>
              <p:nvPr/>
            </p:nvSpPr>
            <p:spPr bwMode="auto">
              <a:xfrm>
                <a:off x="867" y="2050"/>
                <a:ext cx="6" cy="6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5 w 5"/>
                  <a:gd name="T5" fmla="*/ 2 h 6"/>
                  <a:gd name="T6" fmla="*/ 5 w 5"/>
                  <a:gd name="T7" fmla="*/ 1 h 6"/>
                  <a:gd name="T8" fmla="*/ 4 w 5"/>
                  <a:gd name="T9" fmla="*/ 1 h 6"/>
                  <a:gd name="T10" fmla="*/ 3 w 5"/>
                  <a:gd name="T11" fmla="*/ 0 h 6"/>
                  <a:gd name="T12" fmla="*/ 3 w 5"/>
                  <a:gd name="T13" fmla="*/ 0 h 6"/>
                  <a:gd name="T14" fmla="*/ 2 w 5"/>
                  <a:gd name="T15" fmla="*/ 0 h 6"/>
                  <a:gd name="T16" fmla="*/ 1 w 5"/>
                  <a:gd name="T17" fmla="*/ 1 h 6"/>
                  <a:gd name="T18" fmla="*/ 1 w 5"/>
                  <a:gd name="T19" fmla="*/ 2 h 6"/>
                  <a:gd name="T20" fmla="*/ 0 w 5"/>
                  <a:gd name="T21" fmla="*/ 3 h 6"/>
                  <a:gd name="T22" fmla="*/ 1 w 5"/>
                  <a:gd name="T23" fmla="*/ 4 h 6"/>
                  <a:gd name="T24" fmla="*/ 1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4 w 5"/>
                  <a:gd name="T33" fmla="*/ 5 h 6"/>
                  <a:gd name="T34" fmla="*/ 5 w 5"/>
                  <a:gd name="T35" fmla="*/ 6 h 6"/>
                  <a:gd name="T36" fmla="*/ 5 w 5"/>
                  <a:gd name="T37" fmla="*/ 5 h 6"/>
                  <a:gd name="T38" fmla="*/ 5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5" name="Freeform 1038"/>
              <p:cNvSpPr>
                <a:spLocks/>
              </p:cNvSpPr>
              <p:nvPr/>
            </p:nvSpPr>
            <p:spPr bwMode="auto">
              <a:xfrm>
                <a:off x="873" y="2056"/>
                <a:ext cx="5" cy="6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2 h 5"/>
                  <a:gd name="T4" fmla="*/ 5 w 5"/>
                  <a:gd name="T5" fmla="*/ 1 h 5"/>
                  <a:gd name="T6" fmla="*/ 5 w 5"/>
                  <a:gd name="T7" fmla="*/ 0 h 5"/>
                  <a:gd name="T8" fmla="*/ 4 w 5"/>
                  <a:gd name="T9" fmla="*/ 0 h 5"/>
                  <a:gd name="T10" fmla="*/ 3 w 5"/>
                  <a:gd name="T11" fmla="*/ 0 h 5"/>
                  <a:gd name="T12" fmla="*/ 3 w 5"/>
                  <a:gd name="T13" fmla="*/ 0 h 5"/>
                  <a:gd name="T14" fmla="*/ 2 w 5"/>
                  <a:gd name="T15" fmla="*/ 0 h 5"/>
                  <a:gd name="T16" fmla="*/ 1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1 w 5"/>
                  <a:gd name="T23" fmla="*/ 3 h 5"/>
                  <a:gd name="T24" fmla="*/ 1 w 5"/>
                  <a:gd name="T25" fmla="*/ 4 h 5"/>
                  <a:gd name="T26" fmla="*/ 2 w 5"/>
                  <a:gd name="T27" fmla="*/ 4 h 5"/>
                  <a:gd name="T28" fmla="*/ 3 w 5"/>
                  <a:gd name="T29" fmla="*/ 4 h 5"/>
                  <a:gd name="T30" fmla="*/ 3 w 5"/>
                  <a:gd name="T31" fmla="*/ 5 h 5"/>
                  <a:gd name="T32" fmla="*/ 4 w 5"/>
                  <a:gd name="T33" fmla="*/ 5 h 5"/>
                  <a:gd name="T34" fmla="*/ 5 w 5"/>
                  <a:gd name="T35" fmla="*/ 5 h 5"/>
                  <a:gd name="T36" fmla="*/ 5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6" name="Freeform 1039"/>
              <p:cNvSpPr>
                <a:spLocks/>
              </p:cNvSpPr>
              <p:nvPr/>
            </p:nvSpPr>
            <p:spPr bwMode="auto">
              <a:xfrm>
                <a:off x="867" y="2055"/>
                <a:ext cx="6" cy="6"/>
              </a:xfrm>
              <a:custGeom>
                <a:avLst/>
                <a:gdLst>
                  <a:gd name="T0" fmla="*/ 5 w 5"/>
                  <a:gd name="T1" fmla="*/ 4 h 5"/>
                  <a:gd name="T2" fmla="*/ 5 w 5"/>
                  <a:gd name="T3" fmla="*/ 3 h 5"/>
                  <a:gd name="T4" fmla="*/ 5 w 5"/>
                  <a:gd name="T5" fmla="*/ 2 h 5"/>
                  <a:gd name="T6" fmla="*/ 4 w 5"/>
                  <a:gd name="T7" fmla="*/ 1 h 5"/>
                  <a:gd name="T8" fmla="*/ 4 w 5"/>
                  <a:gd name="T9" fmla="*/ 1 h 5"/>
                  <a:gd name="T10" fmla="*/ 3 w 5"/>
                  <a:gd name="T11" fmla="*/ 0 h 5"/>
                  <a:gd name="T12" fmla="*/ 2 w 5"/>
                  <a:gd name="T13" fmla="*/ 0 h 5"/>
                  <a:gd name="T14" fmla="*/ 2 w 5"/>
                  <a:gd name="T15" fmla="*/ 0 h 5"/>
                  <a:gd name="T16" fmla="*/ 1 w 5"/>
                  <a:gd name="T17" fmla="*/ 1 h 5"/>
                  <a:gd name="T18" fmla="*/ 0 w 5"/>
                  <a:gd name="T19" fmla="*/ 2 h 5"/>
                  <a:gd name="T20" fmla="*/ 0 w 5"/>
                  <a:gd name="T21" fmla="*/ 3 h 5"/>
                  <a:gd name="T22" fmla="*/ 0 w 5"/>
                  <a:gd name="T23" fmla="*/ 4 h 5"/>
                  <a:gd name="T24" fmla="*/ 1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3 w 5"/>
                  <a:gd name="T33" fmla="*/ 5 h 5"/>
                  <a:gd name="T34" fmla="*/ 4 w 5"/>
                  <a:gd name="T35" fmla="*/ 5 h 5"/>
                  <a:gd name="T36" fmla="*/ 5 w 5"/>
                  <a:gd name="T37" fmla="*/ 5 h 5"/>
                  <a:gd name="T38" fmla="*/ 5 w 5"/>
                  <a:gd name="T39" fmla="*/ 5 h 5"/>
                  <a:gd name="T40" fmla="*/ 5 w 5"/>
                  <a:gd name="T41" fmla="*/ 4 h 5"/>
                  <a:gd name="T42" fmla="*/ 5 w 5"/>
                  <a:gd name="T4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7" name="Freeform 1040"/>
              <p:cNvSpPr>
                <a:spLocks/>
              </p:cNvSpPr>
              <p:nvPr/>
            </p:nvSpPr>
            <p:spPr bwMode="auto">
              <a:xfrm>
                <a:off x="844" y="2068"/>
                <a:ext cx="6" cy="6"/>
              </a:xfrm>
              <a:custGeom>
                <a:avLst/>
                <a:gdLst>
                  <a:gd name="T0" fmla="*/ 5 w 5"/>
                  <a:gd name="T1" fmla="*/ 4 h 5"/>
                  <a:gd name="T2" fmla="*/ 5 w 5"/>
                  <a:gd name="T3" fmla="*/ 3 h 5"/>
                  <a:gd name="T4" fmla="*/ 5 w 5"/>
                  <a:gd name="T5" fmla="*/ 2 h 5"/>
                  <a:gd name="T6" fmla="*/ 4 w 5"/>
                  <a:gd name="T7" fmla="*/ 1 h 5"/>
                  <a:gd name="T8" fmla="*/ 4 w 5"/>
                  <a:gd name="T9" fmla="*/ 1 h 5"/>
                  <a:gd name="T10" fmla="*/ 3 w 5"/>
                  <a:gd name="T11" fmla="*/ 0 h 5"/>
                  <a:gd name="T12" fmla="*/ 2 w 5"/>
                  <a:gd name="T13" fmla="*/ 0 h 5"/>
                  <a:gd name="T14" fmla="*/ 2 w 5"/>
                  <a:gd name="T15" fmla="*/ 0 h 5"/>
                  <a:gd name="T16" fmla="*/ 1 w 5"/>
                  <a:gd name="T17" fmla="*/ 1 h 5"/>
                  <a:gd name="T18" fmla="*/ 0 w 5"/>
                  <a:gd name="T19" fmla="*/ 2 h 5"/>
                  <a:gd name="T20" fmla="*/ 0 w 5"/>
                  <a:gd name="T21" fmla="*/ 3 h 5"/>
                  <a:gd name="T22" fmla="*/ 0 w 5"/>
                  <a:gd name="T23" fmla="*/ 4 h 5"/>
                  <a:gd name="T24" fmla="*/ 1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3 w 5"/>
                  <a:gd name="T33" fmla="*/ 5 h 5"/>
                  <a:gd name="T34" fmla="*/ 4 w 5"/>
                  <a:gd name="T35" fmla="*/ 5 h 5"/>
                  <a:gd name="T36" fmla="*/ 5 w 5"/>
                  <a:gd name="T37" fmla="*/ 5 h 5"/>
                  <a:gd name="T38" fmla="*/ 5 w 5"/>
                  <a:gd name="T39" fmla="*/ 5 h 5"/>
                  <a:gd name="T40" fmla="*/ 5 w 5"/>
                  <a:gd name="T41" fmla="*/ 4 h 5"/>
                  <a:gd name="T42" fmla="*/ 5 w 5"/>
                  <a:gd name="T4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8" name="Freeform 1041"/>
              <p:cNvSpPr>
                <a:spLocks/>
              </p:cNvSpPr>
              <p:nvPr/>
            </p:nvSpPr>
            <p:spPr bwMode="auto">
              <a:xfrm>
                <a:off x="878" y="2059"/>
                <a:ext cx="6" cy="6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5 w 5"/>
                  <a:gd name="T5" fmla="*/ 2 h 6"/>
                  <a:gd name="T6" fmla="*/ 5 w 5"/>
                  <a:gd name="T7" fmla="*/ 1 h 6"/>
                  <a:gd name="T8" fmla="*/ 4 w 5"/>
                  <a:gd name="T9" fmla="*/ 1 h 6"/>
                  <a:gd name="T10" fmla="*/ 3 w 5"/>
                  <a:gd name="T11" fmla="*/ 0 h 6"/>
                  <a:gd name="T12" fmla="*/ 3 w 5"/>
                  <a:gd name="T13" fmla="*/ 0 h 6"/>
                  <a:gd name="T14" fmla="*/ 2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1 w 5"/>
                  <a:gd name="T23" fmla="*/ 4 h 6"/>
                  <a:gd name="T24" fmla="*/ 1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4 w 5"/>
                  <a:gd name="T33" fmla="*/ 6 h 6"/>
                  <a:gd name="T34" fmla="*/ 5 w 5"/>
                  <a:gd name="T35" fmla="*/ 6 h 6"/>
                  <a:gd name="T36" fmla="*/ 5 w 5"/>
                  <a:gd name="T37" fmla="*/ 5 h 6"/>
                  <a:gd name="T38" fmla="*/ 5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9" name="Freeform 1042"/>
              <p:cNvSpPr>
                <a:spLocks/>
              </p:cNvSpPr>
              <p:nvPr/>
            </p:nvSpPr>
            <p:spPr bwMode="auto">
              <a:xfrm>
                <a:off x="860" y="2056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5 w 5"/>
                  <a:gd name="T5" fmla="*/ 2 h 6"/>
                  <a:gd name="T6" fmla="*/ 5 w 5"/>
                  <a:gd name="T7" fmla="*/ 1 h 6"/>
                  <a:gd name="T8" fmla="*/ 4 w 5"/>
                  <a:gd name="T9" fmla="*/ 1 h 6"/>
                  <a:gd name="T10" fmla="*/ 3 w 5"/>
                  <a:gd name="T11" fmla="*/ 0 h 6"/>
                  <a:gd name="T12" fmla="*/ 3 w 5"/>
                  <a:gd name="T13" fmla="*/ 0 h 6"/>
                  <a:gd name="T14" fmla="*/ 2 w 5"/>
                  <a:gd name="T15" fmla="*/ 0 h 6"/>
                  <a:gd name="T16" fmla="*/ 1 w 5"/>
                  <a:gd name="T17" fmla="*/ 1 h 6"/>
                  <a:gd name="T18" fmla="*/ 1 w 5"/>
                  <a:gd name="T19" fmla="*/ 2 h 6"/>
                  <a:gd name="T20" fmla="*/ 0 w 5"/>
                  <a:gd name="T21" fmla="*/ 3 h 6"/>
                  <a:gd name="T22" fmla="*/ 1 w 5"/>
                  <a:gd name="T23" fmla="*/ 4 h 6"/>
                  <a:gd name="T24" fmla="*/ 1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4 w 5"/>
                  <a:gd name="T33" fmla="*/ 5 h 6"/>
                  <a:gd name="T34" fmla="*/ 5 w 5"/>
                  <a:gd name="T35" fmla="*/ 6 h 6"/>
                  <a:gd name="T36" fmla="*/ 5 w 5"/>
                  <a:gd name="T37" fmla="*/ 5 h 6"/>
                  <a:gd name="T38" fmla="*/ 5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0" name="Freeform 1043"/>
              <p:cNvSpPr>
                <a:spLocks/>
              </p:cNvSpPr>
              <p:nvPr/>
            </p:nvSpPr>
            <p:spPr bwMode="auto">
              <a:xfrm>
                <a:off x="851" y="2058"/>
                <a:ext cx="5" cy="6"/>
              </a:xfrm>
              <a:custGeom>
                <a:avLst/>
                <a:gdLst>
                  <a:gd name="T0" fmla="*/ 5 w 5"/>
                  <a:gd name="T1" fmla="*/ 4 h 6"/>
                  <a:gd name="T2" fmla="*/ 4 w 5"/>
                  <a:gd name="T3" fmla="*/ 3 h 6"/>
                  <a:gd name="T4" fmla="*/ 4 w 5"/>
                  <a:gd name="T5" fmla="*/ 2 h 6"/>
                  <a:gd name="T6" fmla="*/ 4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2 w 5"/>
                  <a:gd name="T13" fmla="*/ 0 h 6"/>
                  <a:gd name="T14" fmla="*/ 1 w 5"/>
                  <a:gd name="T15" fmla="*/ 1 h 6"/>
                  <a:gd name="T16" fmla="*/ 0 w 5"/>
                  <a:gd name="T17" fmla="*/ 2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1 w 5"/>
                  <a:gd name="T25" fmla="*/ 5 h 6"/>
                  <a:gd name="T26" fmla="*/ 1 w 5"/>
                  <a:gd name="T27" fmla="*/ 5 h 6"/>
                  <a:gd name="T28" fmla="*/ 2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4 w 5"/>
                  <a:gd name="T37" fmla="*/ 6 h 6"/>
                  <a:gd name="T38" fmla="*/ 4 w 5"/>
                  <a:gd name="T39" fmla="*/ 5 h 6"/>
                  <a:gd name="T40" fmla="*/ 4 w 5"/>
                  <a:gd name="T41" fmla="*/ 4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1" name="Freeform 1044"/>
              <p:cNvSpPr>
                <a:spLocks/>
              </p:cNvSpPr>
              <p:nvPr/>
            </p:nvSpPr>
            <p:spPr bwMode="auto">
              <a:xfrm>
                <a:off x="856" y="2061"/>
                <a:ext cx="6" cy="5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2 h 5"/>
                  <a:gd name="T4" fmla="*/ 4 w 5"/>
                  <a:gd name="T5" fmla="*/ 1 h 5"/>
                  <a:gd name="T6" fmla="*/ 4 w 5"/>
                  <a:gd name="T7" fmla="*/ 0 h 5"/>
                  <a:gd name="T8" fmla="*/ 3 w 5"/>
                  <a:gd name="T9" fmla="*/ 0 h 5"/>
                  <a:gd name="T10" fmla="*/ 3 w 5"/>
                  <a:gd name="T11" fmla="*/ 0 h 5"/>
                  <a:gd name="T12" fmla="*/ 2 w 5"/>
                  <a:gd name="T13" fmla="*/ 0 h 5"/>
                  <a:gd name="T14" fmla="*/ 1 w 5"/>
                  <a:gd name="T15" fmla="*/ 0 h 5"/>
                  <a:gd name="T16" fmla="*/ 0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1 w 5"/>
                  <a:gd name="T25" fmla="*/ 4 h 5"/>
                  <a:gd name="T26" fmla="*/ 1 w 5"/>
                  <a:gd name="T27" fmla="*/ 4 h 5"/>
                  <a:gd name="T28" fmla="*/ 2 w 5"/>
                  <a:gd name="T29" fmla="*/ 4 h 5"/>
                  <a:gd name="T30" fmla="*/ 3 w 5"/>
                  <a:gd name="T31" fmla="*/ 5 h 5"/>
                  <a:gd name="T32" fmla="*/ 3 w 5"/>
                  <a:gd name="T33" fmla="*/ 5 h 5"/>
                  <a:gd name="T34" fmla="*/ 4 w 5"/>
                  <a:gd name="T35" fmla="*/ 5 h 5"/>
                  <a:gd name="T36" fmla="*/ 4 w 5"/>
                  <a:gd name="T37" fmla="*/ 5 h 5"/>
                  <a:gd name="T38" fmla="*/ 4 w 5"/>
                  <a:gd name="T39" fmla="*/ 4 h 5"/>
                  <a:gd name="T40" fmla="*/ 5 w 5"/>
                  <a:gd name="T41" fmla="*/ 3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2" name="Freeform 1045"/>
              <p:cNvSpPr>
                <a:spLocks/>
              </p:cNvSpPr>
              <p:nvPr/>
            </p:nvSpPr>
            <p:spPr bwMode="auto">
              <a:xfrm>
                <a:off x="825" y="2028"/>
                <a:ext cx="4" cy="6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1 h 5"/>
                  <a:gd name="T4" fmla="*/ 4 w 4"/>
                  <a:gd name="T5" fmla="*/ 0 h 5"/>
                  <a:gd name="T6" fmla="*/ 3 w 4"/>
                  <a:gd name="T7" fmla="*/ 0 h 5"/>
                  <a:gd name="T8" fmla="*/ 2 w 4"/>
                  <a:gd name="T9" fmla="*/ 0 h 5"/>
                  <a:gd name="T10" fmla="*/ 1 w 4"/>
                  <a:gd name="T11" fmla="*/ 0 h 5"/>
                  <a:gd name="T12" fmla="*/ 0 w 4"/>
                  <a:gd name="T13" fmla="*/ 0 h 5"/>
                  <a:gd name="T14" fmla="*/ 0 w 4"/>
                  <a:gd name="T15" fmla="*/ 1 h 5"/>
                  <a:gd name="T16" fmla="*/ 0 w 4"/>
                  <a:gd name="T17" fmla="*/ 2 h 5"/>
                  <a:gd name="T18" fmla="*/ 0 w 4"/>
                  <a:gd name="T19" fmla="*/ 2 h 5"/>
                  <a:gd name="T20" fmla="*/ 0 w 4"/>
                  <a:gd name="T21" fmla="*/ 3 h 5"/>
                  <a:gd name="T22" fmla="*/ 0 w 4"/>
                  <a:gd name="T23" fmla="*/ 4 h 5"/>
                  <a:gd name="T24" fmla="*/ 0 w 4"/>
                  <a:gd name="T25" fmla="*/ 4 h 5"/>
                  <a:gd name="T26" fmla="*/ 0 w 4"/>
                  <a:gd name="T27" fmla="*/ 5 h 5"/>
                  <a:gd name="T28" fmla="*/ 1 w 4"/>
                  <a:gd name="T29" fmla="*/ 5 h 5"/>
                  <a:gd name="T30" fmla="*/ 1 w 4"/>
                  <a:gd name="T31" fmla="*/ 5 h 5"/>
                  <a:gd name="T32" fmla="*/ 2 w 4"/>
                  <a:gd name="T33" fmla="*/ 5 h 5"/>
                  <a:gd name="T34" fmla="*/ 3 w 4"/>
                  <a:gd name="T35" fmla="*/ 4 h 5"/>
                  <a:gd name="T36" fmla="*/ 4 w 4"/>
                  <a:gd name="T37" fmla="*/ 4 h 5"/>
                  <a:gd name="T38" fmla="*/ 4 w 4"/>
                  <a:gd name="T39" fmla="*/ 3 h 5"/>
                  <a:gd name="T40" fmla="*/ 4 w 4"/>
                  <a:gd name="T41" fmla="*/ 3 h 5"/>
                  <a:gd name="T42" fmla="*/ 4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3" name="Freeform 1046"/>
              <p:cNvSpPr>
                <a:spLocks/>
              </p:cNvSpPr>
              <p:nvPr/>
            </p:nvSpPr>
            <p:spPr bwMode="auto">
              <a:xfrm>
                <a:off x="799" y="2058"/>
                <a:ext cx="4" cy="6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2 h 6"/>
                  <a:gd name="T4" fmla="*/ 4 w 4"/>
                  <a:gd name="T5" fmla="*/ 1 h 6"/>
                  <a:gd name="T6" fmla="*/ 3 w 4"/>
                  <a:gd name="T7" fmla="*/ 1 h 6"/>
                  <a:gd name="T8" fmla="*/ 2 w 4"/>
                  <a:gd name="T9" fmla="*/ 0 h 6"/>
                  <a:gd name="T10" fmla="*/ 1 w 4"/>
                  <a:gd name="T11" fmla="*/ 0 h 6"/>
                  <a:gd name="T12" fmla="*/ 0 w 4"/>
                  <a:gd name="T13" fmla="*/ 1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4 h 6"/>
                  <a:gd name="T22" fmla="*/ 0 w 4"/>
                  <a:gd name="T23" fmla="*/ 4 h 6"/>
                  <a:gd name="T24" fmla="*/ 0 w 4"/>
                  <a:gd name="T25" fmla="*/ 5 h 6"/>
                  <a:gd name="T26" fmla="*/ 0 w 4"/>
                  <a:gd name="T27" fmla="*/ 6 h 6"/>
                  <a:gd name="T28" fmla="*/ 1 w 4"/>
                  <a:gd name="T29" fmla="*/ 6 h 6"/>
                  <a:gd name="T30" fmla="*/ 1 w 4"/>
                  <a:gd name="T31" fmla="*/ 6 h 6"/>
                  <a:gd name="T32" fmla="*/ 2 w 4"/>
                  <a:gd name="T33" fmla="*/ 5 h 6"/>
                  <a:gd name="T34" fmla="*/ 3 w 4"/>
                  <a:gd name="T35" fmla="*/ 5 h 6"/>
                  <a:gd name="T36" fmla="*/ 4 w 4"/>
                  <a:gd name="T37" fmla="*/ 5 h 6"/>
                  <a:gd name="T38" fmla="*/ 4 w 4"/>
                  <a:gd name="T39" fmla="*/ 4 h 6"/>
                  <a:gd name="T40" fmla="*/ 4 w 4"/>
                  <a:gd name="T41" fmla="*/ 3 h 6"/>
                  <a:gd name="T42" fmla="*/ 4 w 4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4" name="Freeform 1047"/>
              <p:cNvSpPr>
                <a:spLocks/>
              </p:cNvSpPr>
              <p:nvPr/>
            </p:nvSpPr>
            <p:spPr bwMode="auto">
              <a:xfrm>
                <a:off x="792" y="2058"/>
                <a:ext cx="6" cy="5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1 h 5"/>
                  <a:gd name="T4" fmla="*/ 5 w 5"/>
                  <a:gd name="T5" fmla="*/ 1 h 5"/>
                  <a:gd name="T6" fmla="*/ 4 w 5"/>
                  <a:gd name="T7" fmla="*/ 0 h 5"/>
                  <a:gd name="T8" fmla="*/ 3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1 w 5"/>
                  <a:gd name="T15" fmla="*/ 1 h 5"/>
                  <a:gd name="T16" fmla="*/ 0 w 5"/>
                  <a:gd name="T17" fmla="*/ 2 h 5"/>
                  <a:gd name="T18" fmla="*/ 0 w 5"/>
                  <a:gd name="T19" fmla="*/ 3 h 5"/>
                  <a:gd name="T20" fmla="*/ 0 w 5"/>
                  <a:gd name="T21" fmla="*/ 3 h 5"/>
                  <a:gd name="T22" fmla="*/ 1 w 5"/>
                  <a:gd name="T23" fmla="*/ 4 h 5"/>
                  <a:gd name="T24" fmla="*/ 1 w 5"/>
                  <a:gd name="T25" fmla="*/ 4 h 5"/>
                  <a:gd name="T26" fmla="*/ 1 w 5"/>
                  <a:gd name="T27" fmla="*/ 5 h 5"/>
                  <a:gd name="T28" fmla="*/ 1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4 h 5"/>
                  <a:gd name="T38" fmla="*/ 5 w 5"/>
                  <a:gd name="T39" fmla="*/ 3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5" name="Freeform 1048"/>
              <p:cNvSpPr>
                <a:spLocks/>
              </p:cNvSpPr>
              <p:nvPr/>
            </p:nvSpPr>
            <p:spPr bwMode="auto">
              <a:xfrm>
                <a:off x="879" y="2052"/>
                <a:ext cx="6" cy="7"/>
              </a:xfrm>
              <a:custGeom>
                <a:avLst/>
                <a:gdLst>
                  <a:gd name="T0" fmla="*/ 5 w 5"/>
                  <a:gd name="T1" fmla="*/ 2 h 6"/>
                  <a:gd name="T2" fmla="*/ 5 w 5"/>
                  <a:gd name="T3" fmla="*/ 2 h 6"/>
                  <a:gd name="T4" fmla="*/ 5 w 5"/>
                  <a:gd name="T5" fmla="*/ 1 h 6"/>
                  <a:gd name="T6" fmla="*/ 4 w 5"/>
                  <a:gd name="T7" fmla="*/ 1 h 6"/>
                  <a:gd name="T8" fmla="*/ 3 w 5"/>
                  <a:gd name="T9" fmla="*/ 0 h 6"/>
                  <a:gd name="T10" fmla="*/ 2 w 5"/>
                  <a:gd name="T11" fmla="*/ 0 h 6"/>
                  <a:gd name="T12" fmla="*/ 1 w 5"/>
                  <a:gd name="T13" fmla="*/ 1 h 6"/>
                  <a:gd name="T14" fmla="*/ 1 w 5"/>
                  <a:gd name="T15" fmla="*/ 1 h 6"/>
                  <a:gd name="T16" fmla="*/ 0 w 5"/>
                  <a:gd name="T17" fmla="*/ 2 h 6"/>
                  <a:gd name="T18" fmla="*/ 1 w 5"/>
                  <a:gd name="T19" fmla="*/ 3 h 6"/>
                  <a:gd name="T20" fmla="*/ 1 w 5"/>
                  <a:gd name="T21" fmla="*/ 4 h 6"/>
                  <a:gd name="T22" fmla="*/ 1 w 5"/>
                  <a:gd name="T23" fmla="*/ 5 h 6"/>
                  <a:gd name="T24" fmla="*/ 2 w 5"/>
                  <a:gd name="T25" fmla="*/ 5 h 6"/>
                  <a:gd name="T26" fmla="*/ 2 w 5"/>
                  <a:gd name="T27" fmla="*/ 5 h 6"/>
                  <a:gd name="T28" fmla="*/ 3 w 5"/>
                  <a:gd name="T29" fmla="*/ 6 h 6"/>
                  <a:gd name="T30" fmla="*/ 3 w 5"/>
                  <a:gd name="T31" fmla="*/ 6 h 6"/>
                  <a:gd name="T32" fmla="*/ 4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6" name="Freeform 1049"/>
              <p:cNvSpPr>
                <a:spLocks/>
              </p:cNvSpPr>
              <p:nvPr/>
            </p:nvSpPr>
            <p:spPr bwMode="auto">
              <a:xfrm>
                <a:off x="873" y="2032"/>
                <a:ext cx="6" cy="6"/>
              </a:xfrm>
              <a:custGeom>
                <a:avLst/>
                <a:gdLst>
                  <a:gd name="T0" fmla="*/ 6 w 6"/>
                  <a:gd name="T1" fmla="*/ 3 h 5"/>
                  <a:gd name="T2" fmla="*/ 5 w 6"/>
                  <a:gd name="T3" fmla="*/ 2 h 5"/>
                  <a:gd name="T4" fmla="*/ 5 w 6"/>
                  <a:gd name="T5" fmla="*/ 2 h 5"/>
                  <a:gd name="T6" fmla="*/ 4 w 6"/>
                  <a:gd name="T7" fmla="*/ 1 h 5"/>
                  <a:gd name="T8" fmla="*/ 4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1 w 6"/>
                  <a:gd name="T15" fmla="*/ 1 h 5"/>
                  <a:gd name="T16" fmla="*/ 1 w 6"/>
                  <a:gd name="T17" fmla="*/ 1 h 5"/>
                  <a:gd name="T18" fmla="*/ 0 w 6"/>
                  <a:gd name="T19" fmla="*/ 2 h 5"/>
                  <a:gd name="T20" fmla="*/ 0 w 6"/>
                  <a:gd name="T21" fmla="*/ 3 h 5"/>
                  <a:gd name="T22" fmla="*/ 0 w 6"/>
                  <a:gd name="T23" fmla="*/ 4 h 5"/>
                  <a:gd name="T24" fmla="*/ 1 w 6"/>
                  <a:gd name="T25" fmla="*/ 4 h 5"/>
                  <a:gd name="T26" fmla="*/ 2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4 w 6"/>
                  <a:gd name="T35" fmla="*/ 5 h 5"/>
                  <a:gd name="T36" fmla="*/ 5 w 6"/>
                  <a:gd name="T37" fmla="*/ 4 h 5"/>
                  <a:gd name="T38" fmla="*/ 6 w 6"/>
                  <a:gd name="T39" fmla="*/ 4 h 5"/>
                  <a:gd name="T40" fmla="*/ 6 w 6"/>
                  <a:gd name="T41" fmla="*/ 4 h 5"/>
                  <a:gd name="T42" fmla="*/ 6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7" name="Freeform 1050"/>
              <p:cNvSpPr>
                <a:spLocks/>
              </p:cNvSpPr>
              <p:nvPr/>
            </p:nvSpPr>
            <p:spPr bwMode="auto">
              <a:xfrm>
                <a:off x="868" y="2037"/>
                <a:ext cx="7" cy="4"/>
              </a:xfrm>
              <a:custGeom>
                <a:avLst/>
                <a:gdLst>
                  <a:gd name="T0" fmla="*/ 6 w 6"/>
                  <a:gd name="T1" fmla="*/ 3 h 4"/>
                  <a:gd name="T2" fmla="*/ 5 w 6"/>
                  <a:gd name="T3" fmla="*/ 2 h 4"/>
                  <a:gd name="T4" fmla="*/ 5 w 6"/>
                  <a:gd name="T5" fmla="*/ 1 h 4"/>
                  <a:gd name="T6" fmla="*/ 4 w 6"/>
                  <a:gd name="T7" fmla="*/ 1 h 4"/>
                  <a:gd name="T8" fmla="*/ 4 w 6"/>
                  <a:gd name="T9" fmla="*/ 0 h 4"/>
                  <a:gd name="T10" fmla="*/ 3 w 6"/>
                  <a:gd name="T11" fmla="*/ 0 h 4"/>
                  <a:gd name="T12" fmla="*/ 2 w 6"/>
                  <a:gd name="T13" fmla="*/ 0 h 4"/>
                  <a:gd name="T14" fmla="*/ 2 w 6"/>
                  <a:gd name="T15" fmla="*/ 0 h 4"/>
                  <a:gd name="T16" fmla="*/ 1 w 6"/>
                  <a:gd name="T17" fmla="*/ 0 h 4"/>
                  <a:gd name="T18" fmla="*/ 0 w 6"/>
                  <a:gd name="T19" fmla="*/ 1 h 4"/>
                  <a:gd name="T20" fmla="*/ 0 w 6"/>
                  <a:gd name="T21" fmla="*/ 2 h 4"/>
                  <a:gd name="T22" fmla="*/ 0 w 6"/>
                  <a:gd name="T23" fmla="*/ 3 h 4"/>
                  <a:gd name="T24" fmla="*/ 1 w 6"/>
                  <a:gd name="T25" fmla="*/ 4 h 4"/>
                  <a:gd name="T26" fmla="*/ 2 w 6"/>
                  <a:gd name="T27" fmla="*/ 4 h 4"/>
                  <a:gd name="T28" fmla="*/ 2 w 6"/>
                  <a:gd name="T29" fmla="*/ 4 h 4"/>
                  <a:gd name="T30" fmla="*/ 3 w 6"/>
                  <a:gd name="T31" fmla="*/ 4 h 4"/>
                  <a:gd name="T32" fmla="*/ 4 w 6"/>
                  <a:gd name="T33" fmla="*/ 4 h 4"/>
                  <a:gd name="T34" fmla="*/ 4 w 6"/>
                  <a:gd name="T35" fmla="*/ 4 h 4"/>
                  <a:gd name="T36" fmla="*/ 5 w 6"/>
                  <a:gd name="T37" fmla="*/ 4 h 4"/>
                  <a:gd name="T38" fmla="*/ 6 w 6"/>
                  <a:gd name="T39" fmla="*/ 4 h 4"/>
                  <a:gd name="T40" fmla="*/ 6 w 6"/>
                  <a:gd name="T41" fmla="*/ 3 h 4"/>
                  <a:gd name="T42" fmla="*/ 6 w 6"/>
                  <a:gd name="T4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8" name="Freeform 1051"/>
              <p:cNvSpPr>
                <a:spLocks/>
              </p:cNvSpPr>
              <p:nvPr/>
            </p:nvSpPr>
            <p:spPr bwMode="auto">
              <a:xfrm>
                <a:off x="878" y="2037"/>
                <a:ext cx="7" cy="5"/>
              </a:xfrm>
              <a:custGeom>
                <a:avLst/>
                <a:gdLst>
                  <a:gd name="T0" fmla="*/ 6 w 6"/>
                  <a:gd name="T1" fmla="*/ 3 h 5"/>
                  <a:gd name="T2" fmla="*/ 5 w 6"/>
                  <a:gd name="T3" fmla="*/ 2 h 5"/>
                  <a:gd name="T4" fmla="*/ 5 w 6"/>
                  <a:gd name="T5" fmla="*/ 1 h 5"/>
                  <a:gd name="T6" fmla="*/ 4 w 6"/>
                  <a:gd name="T7" fmla="*/ 1 h 5"/>
                  <a:gd name="T8" fmla="*/ 4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2 w 6"/>
                  <a:gd name="T15" fmla="*/ 0 h 5"/>
                  <a:gd name="T16" fmla="*/ 1 w 6"/>
                  <a:gd name="T17" fmla="*/ 1 h 5"/>
                  <a:gd name="T18" fmla="*/ 1 w 6"/>
                  <a:gd name="T19" fmla="*/ 2 h 5"/>
                  <a:gd name="T20" fmla="*/ 0 w 6"/>
                  <a:gd name="T21" fmla="*/ 3 h 5"/>
                  <a:gd name="T22" fmla="*/ 1 w 6"/>
                  <a:gd name="T23" fmla="*/ 4 h 5"/>
                  <a:gd name="T24" fmla="*/ 1 w 6"/>
                  <a:gd name="T25" fmla="*/ 4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5 h 5"/>
                  <a:gd name="T32" fmla="*/ 4 w 6"/>
                  <a:gd name="T33" fmla="*/ 4 h 5"/>
                  <a:gd name="T34" fmla="*/ 5 w 6"/>
                  <a:gd name="T35" fmla="*/ 4 h 5"/>
                  <a:gd name="T36" fmla="*/ 5 w 6"/>
                  <a:gd name="T37" fmla="*/ 4 h 5"/>
                  <a:gd name="T38" fmla="*/ 6 w 6"/>
                  <a:gd name="T39" fmla="*/ 4 h 5"/>
                  <a:gd name="T40" fmla="*/ 6 w 6"/>
                  <a:gd name="T41" fmla="*/ 3 h 5"/>
                  <a:gd name="T42" fmla="*/ 6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9" name="Freeform 1052"/>
              <p:cNvSpPr>
                <a:spLocks/>
              </p:cNvSpPr>
              <p:nvPr/>
            </p:nvSpPr>
            <p:spPr bwMode="auto">
              <a:xfrm>
                <a:off x="896" y="2018"/>
                <a:ext cx="6" cy="6"/>
              </a:xfrm>
              <a:custGeom>
                <a:avLst/>
                <a:gdLst>
                  <a:gd name="T0" fmla="*/ 5 w 6"/>
                  <a:gd name="T1" fmla="*/ 3 h 5"/>
                  <a:gd name="T2" fmla="*/ 5 w 6"/>
                  <a:gd name="T3" fmla="*/ 2 h 5"/>
                  <a:gd name="T4" fmla="*/ 4 w 6"/>
                  <a:gd name="T5" fmla="*/ 2 h 5"/>
                  <a:gd name="T6" fmla="*/ 3 w 6"/>
                  <a:gd name="T7" fmla="*/ 1 h 5"/>
                  <a:gd name="T8" fmla="*/ 3 w 6"/>
                  <a:gd name="T9" fmla="*/ 1 h 5"/>
                  <a:gd name="T10" fmla="*/ 2 w 6"/>
                  <a:gd name="T11" fmla="*/ 0 h 5"/>
                  <a:gd name="T12" fmla="*/ 1 w 6"/>
                  <a:gd name="T13" fmla="*/ 1 h 5"/>
                  <a:gd name="T14" fmla="*/ 1 w 6"/>
                  <a:gd name="T15" fmla="*/ 1 h 5"/>
                  <a:gd name="T16" fmla="*/ 0 w 6"/>
                  <a:gd name="T17" fmla="*/ 1 h 5"/>
                  <a:gd name="T18" fmla="*/ 0 w 6"/>
                  <a:gd name="T19" fmla="*/ 2 h 5"/>
                  <a:gd name="T20" fmla="*/ 0 w 6"/>
                  <a:gd name="T21" fmla="*/ 4 h 5"/>
                  <a:gd name="T22" fmla="*/ 0 w 6"/>
                  <a:gd name="T23" fmla="*/ 4 h 5"/>
                  <a:gd name="T24" fmla="*/ 1 w 6"/>
                  <a:gd name="T25" fmla="*/ 5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4 w 6"/>
                  <a:gd name="T35" fmla="*/ 5 h 5"/>
                  <a:gd name="T36" fmla="*/ 5 w 6"/>
                  <a:gd name="T37" fmla="*/ 4 h 5"/>
                  <a:gd name="T38" fmla="*/ 6 w 6"/>
                  <a:gd name="T39" fmla="*/ 4 h 5"/>
                  <a:gd name="T40" fmla="*/ 5 w 6"/>
                  <a:gd name="T41" fmla="*/ 4 h 5"/>
                  <a:gd name="T42" fmla="*/ 5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0" name="Freeform 1053"/>
              <p:cNvSpPr>
                <a:spLocks/>
              </p:cNvSpPr>
              <p:nvPr/>
            </p:nvSpPr>
            <p:spPr bwMode="auto">
              <a:xfrm>
                <a:off x="887" y="2029"/>
                <a:ext cx="6" cy="6"/>
              </a:xfrm>
              <a:custGeom>
                <a:avLst/>
                <a:gdLst>
                  <a:gd name="T0" fmla="*/ 6 w 6"/>
                  <a:gd name="T1" fmla="*/ 2 h 5"/>
                  <a:gd name="T2" fmla="*/ 5 w 6"/>
                  <a:gd name="T3" fmla="*/ 2 h 5"/>
                  <a:gd name="T4" fmla="*/ 5 w 6"/>
                  <a:gd name="T5" fmla="*/ 1 h 5"/>
                  <a:gd name="T6" fmla="*/ 4 w 6"/>
                  <a:gd name="T7" fmla="*/ 0 h 5"/>
                  <a:gd name="T8" fmla="*/ 3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1 w 6"/>
                  <a:gd name="T15" fmla="*/ 0 h 5"/>
                  <a:gd name="T16" fmla="*/ 1 w 6"/>
                  <a:gd name="T17" fmla="*/ 1 h 5"/>
                  <a:gd name="T18" fmla="*/ 0 w 6"/>
                  <a:gd name="T19" fmla="*/ 2 h 5"/>
                  <a:gd name="T20" fmla="*/ 0 w 6"/>
                  <a:gd name="T21" fmla="*/ 3 h 5"/>
                  <a:gd name="T22" fmla="*/ 1 w 6"/>
                  <a:gd name="T23" fmla="*/ 4 h 5"/>
                  <a:gd name="T24" fmla="*/ 1 w 6"/>
                  <a:gd name="T25" fmla="*/ 4 h 5"/>
                  <a:gd name="T26" fmla="*/ 2 w 6"/>
                  <a:gd name="T27" fmla="*/ 5 h 5"/>
                  <a:gd name="T28" fmla="*/ 3 w 6"/>
                  <a:gd name="T29" fmla="*/ 5 h 5"/>
                  <a:gd name="T30" fmla="*/ 4 w 6"/>
                  <a:gd name="T31" fmla="*/ 4 h 5"/>
                  <a:gd name="T32" fmla="*/ 4 w 6"/>
                  <a:gd name="T33" fmla="*/ 4 h 5"/>
                  <a:gd name="T34" fmla="*/ 5 w 6"/>
                  <a:gd name="T35" fmla="*/ 4 h 5"/>
                  <a:gd name="T36" fmla="*/ 5 w 6"/>
                  <a:gd name="T37" fmla="*/ 4 h 5"/>
                  <a:gd name="T38" fmla="*/ 6 w 6"/>
                  <a:gd name="T39" fmla="*/ 3 h 5"/>
                  <a:gd name="T40" fmla="*/ 6 w 6"/>
                  <a:gd name="T41" fmla="*/ 3 h 5"/>
                  <a:gd name="T42" fmla="*/ 6 w 6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1" name="Freeform 1054"/>
              <p:cNvSpPr>
                <a:spLocks/>
              </p:cNvSpPr>
              <p:nvPr/>
            </p:nvSpPr>
            <p:spPr bwMode="auto">
              <a:xfrm>
                <a:off x="890" y="2023"/>
                <a:ext cx="7" cy="5"/>
              </a:xfrm>
              <a:custGeom>
                <a:avLst/>
                <a:gdLst>
                  <a:gd name="T0" fmla="*/ 5 w 6"/>
                  <a:gd name="T1" fmla="*/ 3 h 5"/>
                  <a:gd name="T2" fmla="*/ 5 w 6"/>
                  <a:gd name="T3" fmla="*/ 2 h 5"/>
                  <a:gd name="T4" fmla="*/ 4 w 6"/>
                  <a:gd name="T5" fmla="*/ 2 h 5"/>
                  <a:gd name="T6" fmla="*/ 4 w 6"/>
                  <a:gd name="T7" fmla="*/ 1 h 5"/>
                  <a:gd name="T8" fmla="*/ 3 w 6"/>
                  <a:gd name="T9" fmla="*/ 1 h 5"/>
                  <a:gd name="T10" fmla="*/ 2 w 6"/>
                  <a:gd name="T11" fmla="*/ 0 h 5"/>
                  <a:gd name="T12" fmla="*/ 1 w 6"/>
                  <a:gd name="T13" fmla="*/ 1 h 5"/>
                  <a:gd name="T14" fmla="*/ 1 w 6"/>
                  <a:gd name="T15" fmla="*/ 1 h 5"/>
                  <a:gd name="T16" fmla="*/ 0 w 6"/>
                  <a:gd name="T17" fmla="*/ 1 h 5"/>
                  <a:gd name="T18" fmla="*/ 0 w 6"/>
                  <a:gd name="T19" fmla="*/ 2 h 5"/>
                  <a:gd name="T20" fmla="*/ 0 w 6"/>
                  <a:gd name="T21" fmla="*/ 4 h 5"/>
                  <a:gd name="T22" fmla="*/ 0 w 6"/>
                  <a:gd name="T23" fmla="*/ 4 h 5"/>
                  <a:gd name="T24" fmla="*/ 1 w 6"/>
                  <a:gd name="T25" fmla="*/ 5 h 5"/>
                  <a:gd name="T26" fmla="*/ 2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4 w 6"/>
                  <a:gd name="T35" fmla="*/ 4 h 5"/>
                  <a:gd name="T36" fmla="*/ 5 w 6"/>
                  <a:gd name="T37" fmla="*/ 4 h 5"/>
                  <a:gd name="T38" fmla="*/ 6 w 6"/>
                  <a:gd name="T39" fmla="*/ 4 h 5"/>
                  <a:gd name="T40" fmla="*/ 5 w 6"/>
                  <a:gd name="T41" fmla="*/ 3 h 5"/>
                  <a:gd name="T42" fmla="*/ 5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2" name="Freeform 1055"/>
              <p:cNvSpPr>
                <a:spLocks/>
              </p:cNvSpPr>
              <p:nvPr/>
            </p:nvSpPr>
            <p:spPr bwMode="auto">
              <a:xfrm>
                <a:off x="799" y="2049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1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3" name="Freeform 1056"/>
              <p:cNvSpPr>
                <a:spLocks/>
              </p:cNvSpPr>
              <p:nvPr/>
            </p:nvSpPr>
            <p:spPr bwMode="auto">
              <a:xfrm>
                <a:off x="879" y="2014"/>
                <a:ext cx="6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0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0 w 5"/>
                  <a:gd name="T19" fmla="*/ 2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4 h 6"/>
                  <a:gd name="T26" fmla="*/ 0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4" name="Freeform 1057"/>
              <p:cNvSpPr>
                <a:spLocks/>
              </p:cNvSpPr>
              <p:nvPr/>
            </p:nvSpPr>
            <p:spPr bwMode="auto">
              <a:xfrm>
                <a:off x="856" y="2015"/>
                <a:ext cx="6" cy="7"/>
              </a:xfrm>
              <a:custGeom>
                <a:avLst/>
                <a:gdLst>
                  <a:gd name="T0" fmla="*/ 4 w 5"/>
                  <a:gd name="T1" fmla="*/ 2 h 6"/>
                  <a:gd name="T2" fmla="*/ 4 w 5"/>
                  <a:gd name="T3" fmla="*/ 2 h 6"/>
                  <a:gd name="T4" fmla="*/ 3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0 w 5"/>
                  <a:gd name="T17" fmla="*/ 1 h 6"/>
                  <a:gd name="T18" fmla="*/ 0 w 5"/>
                  <a:gd name="T19" fmla="*/ 2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4 h 6"/>
                  <a:gd name="T26" fmla="*/ 0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4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5" name="Freeform 1058"/>
              <p:cNvSpPr>
                <a:spLocks/>
              </p:cNvSpPr>
              <p:nvPr/>
            </p:nvSpPr>
            <p:spPr bwMode="auto">
              <a:xfrm>
                <a:off x="886" y="2048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3 h 5"/>
                  <a:gd name="T34" fmla="*/ 5 w 5"/>
                  <a:gd name="T35" fmla="*/ 3 h 5"/>
                  <a:gd name="T36" fmla="*/ 5 w 5"/>
                  <a:gd name="T37" fmla="*/ 2 h 5"/>
                  <a:gd name="T38" fmla="*/ 5 w 5"/>
                  <a:gd name="T39" fmla="*/ 2 h 5"/>
                  <a:gd name="T40" fmla="*/ 5 w 5"/>
                  <a:gd name="T4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6" name="Freeform 1059"/>
              <p:cNvSpPr>
                <a:spLocks/>
              </p:cNvSpPr>
              <p:nvPr/>
            </p:nvSpPr>
            <p:spPr bwMode="auto">
              <a:xfrm>
                <a:off x="838" y="2041"/>
                <a:ext cx="5" cy="6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1 w 5"/>
                  <a:gd name="T19" fmla="*/ 4 h 5"/>
                  <a:gd name="T20" fmla="*/ 1 w 5"/>
                  <a:gd name="T21" fmla="*/ 4 h 5"/>
                  <a:gd name="T22" fmla="*/ 2 w 5"/>
                  <a:gd name="T23" fmla="*/ 5 h 5"/>
                  <a:gd name="T24" fmla="*/ 3 w 5"/>
                  <a:gd name="T25" fmla="*/ 5 h 5"/>
                  <a:gd name="T26" fmla="*/ 4 w 5"/>
                  <a:gd name="T27" fmla="*/ 5 h 5"/>
                  <a:gd name="T28" fmla="*/ 4 w 5"/>
                  <a:gd name="T29" fmla="*/ 4 h 5"/>
                  <a:gd name="T30" fmla="*/ 5 w 5"/>
                  <a:gd name="T31" fmla="*/ 4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7" name="Freeform 1060"/>
              <p:cNvSpPr>
                <a:spLocks/>
              </p:cNvSpPr>
              <p:nvPr/>
            </p:nvSpPr>
            <p:spPr bwMode="auto">
              <a:xfrm>
                <a:off x="812" y="2043"/>
                <a:ext cx="5" cy="7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3 h 6"/>
                  <a:gd name="T4" fmla="*/ 4 w 5"/>
                  <a:gd name="T5" fmla="*/ 2 h 6"/>
                  <a:gd name="T6" fmla="*/ 4 w 5"/>
                  <a:gd name="T7" fmla="*/ 2 h 6"/>
                  <a:gd name="T8" fmla="*/ 4 w 5"/>
                  <a:gd name="T9" fmla="*/ 1 h 6"/>
                  <a:gd name="T10" fmla="*/ 3 w 5"/>
                  <a:gd name="T11" fmla="*/ 1 h 6"/>
                  <a:gd name="T12" fmla="*/ 3 w 5"/>
                  <a:gd name="T13" fmla="*/ 0 h 6"/>
                  <a:gd name="T14" fmla="*/ 2 w 5"/>
                  <a:gd name="T15" fmla="*/ 0 h 6"/>
                  <a:gd name="T16" fmla="*/ 2 w 5"/>
                  <a:gd name="T17" fmla="*/ 1 h 6"/>
                  <a:gd name="T18" fmla="*/ 1 w 5"/>
                  <a:gd name="T19" fmla="*/ 1 h 6"/>
                  <a:gd name="T20" fmla="*/ 1 w 5"/>
                  <a:gd name="T21" fmla="*/ 2 h 6"/>
                  <a:gd name="T22" fmla="*/ 0 w 5"/>
                  <a:gd name="T23" fmla="*/ 3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5 h 6"/>
                  <a:gd name="T30" fmla="*/ 1 w 5"/>
                  <a:gd name="T31" fmla="*/ 5 h 6"/>
                  <a:gd name="T32" fmla="*/ 1 w 5"/>
                  <a:gd name="T33" fmla="*/ 6 h 6"/>
                  <a:gd name="T34" fmla="*/ 2 w 5"/>
                  <a:gd name="T35" fmla="*/ 6 h 6"/>
                  <a:gd name="T36" fmla="*/ 3 w 5"/>
                  <a:gd name="T37" fmla="*/ 6 h 6"/>
                  <a:gd name="T38" fmla="*/ 4 w 5"/>
                  <a:gd name="T39" fmla="*/ 5 h 6"/>
                  <a:gd name="T40" fmla="*/ 5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8" name="Freeform 1061"/>
              <p:cNvSpPr>
                <a:spLocks/>
              </p:cNvSpPr>
              <p:nvPr/>
            </p:nvSpPr>
            <p:spPr bwMode="auto">
              <a:xfrm>
                <a:off x="844" y="2034"/>
                <a:ext cx="5" cy="5"/>
              </a:xfrm>
              <a:custGeom>
                <a:avLst/>
                <a:gdLst>
                  <a:gd name="T0" fmla="*/ 4 w 4"/>
                  <a:gd name="T1" fmla="*/ 0 h 5"/>
                  <a:gd name="T2" fmla="*/ 3 w 4"/>
                  <a:gd name="T3" fmla="*/ 0 h 5"/>
                  <a:gd name="T4" fmla="*/ 3 w 4"/>
                  <a:gd name="T5" fmla="*/ 0 h 5"/>
                  <a:gd name="T6" fmla="*/ 2 w 4"/>
                  <a:gd name="T7" fmla="*/ 0 h 5"/>
                  <a:gd name="T8" fmla="*/ 1 w 4"/>
                  <a:gd name="T9" fmla="*/ 1 h 5"/>
                  <a:gd name="T10" fmla="*/ 0 w 4"/>
                  <a:gd name="T11" fmla="*/ 1 h 5"/>
                  <a:gd name="T12" fmla="*/ 0 w 4"/>
                  <a:gd name="T13" fmla="*/ 2 h 5"/>
                  <a:gd name="T14" fmla="*/ 0 w 4"/>
                  <a:gd name="T15" fmla="*/ 2 h 5"/>
                  <a:gd name="T16" fmla="*/ 0 w 4"/>
                  <a:gd name="T17" fmla="*/ 3 h 5"/>
                  <a:gd name="T18" fmla="*/ 0 w 4"/>
                  <a:gd name="T19" fmla="*/ 4 h 5"/>
                  <a:gd name="T20" fmla="*/ 0 w 4"/>
                  <a:gd name="T21" fmla="*/ 5 h 5"/>
                  <a:gd name="T22" fmla="*/ 1 w 4"/>
                  <a:gd name="T23" fmla="*/ 5 h 5"/>
                  <a:gd name="T24" fmla="*/ 2 w 4"/>
                  <a:gd name="T25" fmla="*/ 5 h 5"/>
                  <a:gd name="T26" fmla="*/ 3 w 4"/>
                  <a:gd name="T27" fmla="*/ 5 h 5"/>
                  <a:gd name="T28" fmla="*/ 4 w 4"/>
                  <a:gd name="T29" fmla="*/ 5 h 5"/>
                  <a:gd name="T30" fmla="*/ 4 w 4"/>
                  <a:gd name="T31" fmla="*/ 4 h 5"/>
                  <a:gd name="T32" fmla="*/ 4 w 4"/>
                  <a:gd name="T33" fmla="*/ 3 h 5"/>
                  <a:gd name="T34" fmla="*/ 4 w 4"/>
                  <a:gd name="T35" fmla="*/ 2 h 5"/>
                  <a:gd name="T36" fmla="*/ 4 w 4"/>
                  <a:gd name="T37" fmla="*/ 2 h 5"/>
                  <a:gd name="T38" fmla="*/ 4 w 4"/>
                  <a:gd name="T39" fmla="*/ 1 h 5"/>
                  <a:gd name="T40" fmla="*/ 4 w 4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9" name="Freeform 1062"/>
              <p:cNvSpPr>
                <a:spLocks/>
              </p:cNvSpPr>
              <p:nvPr/>
            </p:nvSpPr>
            <p:spPr bwMode="auto">
              <a:xfrm>
                <a:off x="819" y="2051"/>
                <a:ext cx="6" cy="7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4 h 6"/>
                  <a:gd name="T4" fmla="*/ 5 w 5"/>
                  <a:gd name="T5" fmla="*/ 3 h 6"/>
                  <a:gd name="T6" fmla="*/ 4 w 5"/>
                  <a:gd name="T7" fmla="*/ 2 h 6"/>
                  <a:gd name="T8" fmla="*/ 4 w 5"/>
                  <a:gd name="T9" fmla="*/ 2 h 6"/>
                  <a:gd name="T10" fmla="*/ 4 w 5"/>
                  <a:gd name="T11" fmla="*/ 1 h 6"/>
                  <a:gd name="T12" fmla="*/ 4 w 5"/>
                  <a:gd name="T13" fmla="*/ 0 h 6"/>
                  <a:gd name="T14" fmla="*/ 3 w 5"/>
                  <a:gd name="T15" fmla="*/ 1 h 6"/>
                  <a:gd name="T16" fmla="*/ 3 w 5"/>
                  <a:gd name="T17" fmla="*/ 1 h 6"/>
                  <a:gd name="T18" fmla="*/ 2 w 5"/>
                  <a:gd name="T19" fmla="*/ 1 h 6"/>
                  <a:gd name="T20" fmla="*/ 1 w 5"/>
                  <a:gd name="T21" fmla="*/ 2 h 6"/>
                  <a:gd name="T22" fmla="*/ 1 w 5"/>
                  <a:gd name="T23" fmla="*/ 2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4 h 6"/>
                  <a:gd name="T30" fmla="*/ 1 w 5"/>
                  <a:gd name="T31" fmla="*/ 5 h 6"/>
                  <a:gd name="T32" fmla="*/ 1 w 5"/>
                  <a:gd name="T33" fmla="*/ 6 h 6"/>
                  <a:gd name="T34" fmla="*/ 2 w 5"/>
                  <a:gd name="T35" fmla="*/ 6 h 6"/>
                  <a:gd name="T36" fmla="*/ 3 w 5"/>
                  <a:gd name="T37" fmla="*/ 6 h 6"/>
                  <a:gd name="T38" fmla="*/ 4 w 5"/>
                  <a:gd name="T39" fmla="*/ 6 h 6"/>
                  <a:gd name="T40" fmla="*/ 5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0" name="Freeform 1063"/>
              <p:cNvSpPr>
                <a:spLocks/>
              </p:cNvSpPr>
              <p:nvPr/>
            </p:nvSpPr>
            <p:spPr bwMode="auto">
              <a:xfrm>
                <a:off x="850" y="2030"/>
                <a:ext cx="5" cy="6"/>
              </a:xfrm>
              <a:custGeom>
                <a:avLst/>
                <a:gdLst>
                  <a:gd name="T0" fmla="*/ 4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0 h 5"/>
                  <a:gd name="T10" fmla="*/ 1 w 5"/>
                  <a:gd name="T11" fmla="*/ 0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1 w 5"/>
                  <a:gd name="T21" fmla="*/ 4 h 5"/>
                  <a:gd name="T22" fmla="*/ 2 w 5"/>
                  <a:gd name="T23" fmla="*/ 5 h 5"/>
                  <a:gd name="T24" fmla="*/ 2 w 5"/>
                  <a:gd name="T25" fmla="*/ 5 h 5"/>
                  <a:gd name="T26" fmla="*/ 3 w 5"/>
                  <a:gd name="T27" fmla="*/ 4 h 5"/>
                  <a:gd name="T28" fmla="*/ 4 w 5"/>
                  <a:gd name="T29" fmla="*/ 4 h 5"/>
                  <a:gd name="T30" fmla="*/ 4 w 5"/>
                  <a:gd name="T31" fmla="*/ 3 h 5"/>
                  <a:gd name="T32" fmla="*/ 5 w 5"/>
                  <a:gd name="T33" fmla="*/ 2 h 5"/>
                  <a:gd name="T34" fmla="*/ 5 w 5"/>
                  <a:gd name="T35" fmla="*/ 2 h 5"/>
                  <a:gd name="T36" fmla="*/ 5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  <a:gd name="T42" fmla="*/ 4 w 5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1" name="Freeform 1064"/>
              <p:cNvSpPr>
                <a:spLocks/>
              </p:cNvSpPr>
              <p:nvPr/>
            </p:nvSpPr>
            <p:spPr bwMode="auto">
              <a:xfrm>
                <a:off x="816" y="2048"/>
                <a:ext cx="4" cy="6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3 h 6"/>
                  <a:gd name="T4" fmla="*/ 4 w 4"/>
                  <a:gd name="T5" fmla="*/ 2 h 6"/>
                  <a:gd name="T6" fmla="*/ 4 w 4"/>
                  <a:gd name="T7" fmla="*/ 1 h 6"/>
                  <a:gd name="T8" fmla="*/ 4 w 4"/>
                  <a:gd name="T9" fmla="*/ 1 h 6"/>
                  <a:gd name="T10" fmla="*/ 4 w 4"/>
                  <a:gd name="T11" fmla="*/ 0 h 6"/>
                  <a:gd name="T12" fmla="*/ 3 w 4"/>
                  <a:gd name="T13" fmla="*/ 0 h 6"/>
                  <a:gd name="T14" fmla="*/ 3 w 4"/>
                  <a:gd name="T15" fmla="*/ 0 h 6"/>
                  <a:gd name="T16" fmla="*/ 2 w 4"/>
                  <a:gd name="T17" fmla="*/ 1 h 6"/>
                  <a:gd name="T18" fmla="*/ 1 w 4"/>
                  <a:gd name="T19" fmla="*/ 1 h 6"/>
                  <a:gd name="T20" fmla="*/ 0 w 4"/>
                  <a:gd name="T21" fmla="*/ 2 h 6"/>
                  <a:gd name="T22" fmla="*/ 0 w 4"/>
                  <a:gd name="T23" fmla="*/ 2 h 6"/>
                  <a:gd name="T24" fmla="*/ 0 w 4"/>
                  <a:gd name="T25" fmla="*/ 3 h 6"/>
                  <a:gd name="T26" fmla="*/ 0 w 4"/>
                  <a:gd name="T27" fmla="*/ 4 h 6"/>
                  <a:gd name="T28" fmla="*/ 0 w 4"/>
                  <a:gd name="T29" fmla="*/ 4 h 6"/>
                  <a:gd name="T30" fmla="*/ 0 w 4"/>
                  <a:gd name="T31" fmla="*/ 5 h 6"/>
                  <a:gd name="T32" fmla="*/ 1 w 4"/>
                  <a:gd name="T33" fmla="*/ 6 h 6"/>
                  <a:gd name="T34" fmla="*/ 3 w 4"/>
                  <a:gd name="T35" fmla="*/ 6 h 6"/>
                  <a:gd name="T36" fmla="*/ 3 w 4"/>
                  <a:gd name="T37" fmla="*/ 6 h 6"/>
                  <a:gd name="T38" fmla="*/ 4 w 4"/>
                  <a:gd name="T39" fmla="*/ 5 h 6"/>
                  <a:gd name="T40" fmla="*/ 4 w 4"/>
                  <a:gd name="T41" fmla="*/ 4 h 6"/>
                  <a:gd name="T42" fmla="*/ 4 w 4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2" name="Freeform 1065"/>
              <p:cNvSpPr>
                <a:spLocks/>
              </p:cNvSpPr>
              <p:nvPr/>
            </p:nvSpPr>
            <p:spPr bwMode="auto">
              <a:xfrm>
                <a:off x="835" y="1998"/>
                <a:ext cx="5" cy="6"/>
              </a:xfrm>
              <a:custGeom>
                <a:avLst/>
                <a:gdLst>
                  <a:gd name="T0" fmla="*/ 5 w 5"/>
                  <a:gd name="T1" fmla="*/ 1 h 6"/>
                  <a:gd name="T2" fmla="*/ 4 w 5"/>
                  <a:gd name="T3" fmla="*/ 0 h 6"/>
                  <a:gd name="T4" fmla="*/ 4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1 w 5"/>
                  <a:gd name="T11" fmla="*/ 1 h 6"/>
                  <a:gd name="T12" fmla="*/ 1 w 5"/>
                  <a:gd name="T13" fmla="*/ 2 h 6"/>
                  <a:gd name="T14" fmla="*/ 1 w 5"/>
                  <a:gd name="T15" fmla="*/ 3 h 6"/>
                  <a:gd name="T16" fmla="*/ 0 w 5"/>
                  <a:gd name="T17" fmla="*/ 3 h 6"/>
                  <a:gd name="T18" fmla="*/ 1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3 w 5"/>
                  <a:gd name="T25" fmla="*/ 6 h 6"/>
                  <a:gd name="T26" fmla="*/ 4 w 5"/>
                  <a:gd name="T27" fmla="*/ 5 h 6"/>
                  <a:gd name="T28" fmla="*/ 5 w 5"/>
                  <a:gd name="T29" fmla="*/ 5 h 6"/>
                  <a:gd name="T30" fmla="*/ 5 w 5"/>
                  <a:gd name="T31" fmla="*/ 4 h 6"/>
                  <a:gd name="T32" fmla="*/ 5 w 5"/>
                  <a:gd name="T33" fmla="*/ 3 h 6"/>
                  <a:gd name="T34" fmla="*/ 5 w 5"/>
                  <a:gd name="T35" fmla="*/ 3 h 6"/>
                  <a:gd name="T36" fmla="*/ 5 w 5"/>
                  <a:gd name="T37" fmla="*/ 2 h 6"/>
                  <a:gd name="T38" fmla="*/ 5 w 5"/>
                  <a:gd name="T39" fmla="*/ 2 h 6"/>
                  <a:gd name="T40" fmla="*/ 5 w 5"/>
                  <a:gd name="T4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3" name="Freeform 1066"/>
              <p:cNvSpPr>
                <a:spLocks/>
              </p:cNvSpPr>
              <p:nvPr/>
            </p:nvSpPr>
            <p:spPr bwMode="auto">
              <a:xfrm>
                <a:off x="848" y="2039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3 w 5"/>
                  <a:gd name="T5" fmla="*/ 2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0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5 h 6"/>
                  <a:gd name="T26" fmla="*/ 0 w 5"/>
                  <a:gd name="T27" fmla="*/ 5 h 6"/>
                  <a:gd name="T28" fmla="*/ 1 w 5"/>
                  <a:gd name="T29" fmla="*/ 6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4" name="Freeform 1067"/>
              <p:cNvSpPr>
                <a:spLocks/>
              </p:cNvSpPr>
              <p:nvPr/>
            </p:nvSpPr>
            <p:spPr bwMode="auto">
              <a:xfrm>
                <a:off x="819" y="2036"/>
                <a:ext cx="6" cy="5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2 h 5"/>
                  <a:gd name="T4" fmla="*/ 4 w 5"/>
                  <a:gd name="T5" fmla="*/ 1 h 5"/>
                  <a:gd name="T6" fmla="*/ 3 w 5"/>
                  <a:gd name="T7" fmla="*/ 1 h 5"/>
                  <a:gd name="T8" fmla="*/ 3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1 w 5"/>
                  <a:gd name="T15" fmla="*/ 0 h 5"/>
                  <a:gd name="T16" fmla="*/ 1 w 5"/>
                  <a:gd name="T17" fmla="*/ 1 h 5"/>
                  <a:gd name="T18" fmla="*/ 1 w 5"/>
                  <a:gd name="T19" fmla="*/ 1 h 5"/>
                  <a:gd name="T20" fmla="*/ 1 w 5"/>
                  <a:gd name="T21" fmla="*/ 2 h 5"/>
                  <a:gd name="T22" fmla="*/ 0 w 5"/>
                  <a:gd name="T23" fmla="*/ 3 h 5"/>
                  <a:gd name="T24" fmla="*/ 1 w 5"/>
                  <a:gd name="T25" fmla="*/ 4 h 5"/>
                  <a:gd name="T26" fmla="*/ 1 w 5"/>
                  <a:gd name="T27" fmla="*/ 4 h 5"/>
                  <a:gd name="T28" fmla="*/ 2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4 w 5"/>
                  <a:gd name="T35" fmla="*/ 5 h 5"/>
                  <a:gd name="T36" fmla="*/ 5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5" name="Freeform 1068"/>
              <p:cNvSpPr>
                <a:spLocks/>
              </p:cNvSpPr>
              <p:nvPr/>
            </p:nvSpPr>
            <p:spPr bwMode="auto">
              <a:xfrm>
                <a:off x="819" y="2042"/>
                <a:ext cx="6" cy="7"/>
              </a:xfrm>
              <a:custGeom>
                <a:avLst/>
                <a:gdLst>
                  <a:gd name="T0" fmla="*/ 5 w 5"/>
                  <a:gd name="T1" fmla="*/ 3 h 6"/>
                  <a:gd name="T2" fmla="*/ 5 w 5"/>
                  <a:gd name="T3" fmla="*/ 2 h 6"/>
                  <a:gd name="T4" fmla="*/ 4 w 5"/>
                  <a:gd name="T5" fmla="*/ 2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1 w 5"/>
                  <a:gd name="T19" fmla="*/ 2 h 6"/>
                  <a:gd name="T20" fmla="*/ 1 w 5"/>
                  <a:gd name="T21" fmla="*/ 3 h 6"/>
                  <a:gd name="T22" fmla="*/ 0 w 5"/>
                  <a:gd name="T23" fmla="*/ 4 h 6"/>
                  <a:gd name="T24" fmla="*/ 1 w 5"/>
                  <a:gd name="T25" fmla="*/ 5 h 6"/>
                  <a:gd name="T26" fmla="*/ 1 w 5"/>
                  <a:gd name="T27" fmla="*/ 5 h 6"/>
                  <a:gd name="T28" fmla="*/ 2 w 5"/>
                  <a:gd name="T29" fmla="*/ 6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6" name="Freeform 1069"/>
              <p:cNvSpPr>
                <a:spLocks/>
              </p:cNvSpPr>
              <p:nvPr/>
            </p:nvSpPr>
            <p:spPr bwMode="auto">
              <a:xfrm>
                <a:off x="807" y="2038"/>
                <a:ext cx="6" cy="6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3 h 6"/>
                  <a:gd name="T4" fmla="*/ 5 w 5"/>
                  <a:gd name="T5" fmla="*/ 2 h 6"/>
                  <a:gd name="T6" fmla="*/ 4 w 5"/>
                  <a:gd name="T7" fmla="*/ 2 h 6"/>
                  <a:gd name="T8" fmla="*/ 4 w 5"/>
                  <a:gd name="T9" fmla="*/ 1 h 6"/>
                  <a:gd name="T10" fmla="*/ 3 w 5"/>
                  <a:gd name="T11" fmla="*/ 1 h 6"/>
                  <a:gd name="T12" fmla="*/ 3 w 5"/>
                  <a:gd name="T13" fmla="*/ 0 h 6"/>
                  <a:gd name="T14" fmla="*/ 3 w 5"/>
                  <a:gd name="T15" fmla="*/ 1 h 6"/>
                  <a:gd name="T16" fmla="*/ 2 w 5"/>
                  <a:gd name="T17" fmla="*/ 1 h 6"/>
                  <a:gd name="T18" fmla="*/ 1 w 5"/>
                  <a:gd name="T19" fmla="*/ 1 h 6"/>
                  <a:gd name="T20" fmla="*/ 1 w 5"/>
                  <a:gd name="T21" fmla="*/ 2 h 6"/>
                  <a:gd name="T22" fmla="*/ 1 w 5"/>
                  <a:gd name="T23" fmla="*/ 3 h 6"/>
                  <a:gd name="T24" fmla="*/ 0 w 5"/>
                  <a:gd name="T25" fmla="*/ 4 h 6"/>
                  <a:gd name="T26" fmla="*/ 0 w 5"/>
                  <a:gd name="T27" fmla="*/ 4 h 6"/>
                  <a:gd name="T28" fmla="*/ 1 w 5"/>
                  <a:gd name="T29" fmla="*/ 5 h 6"/>
                  <a:gd name="T30" fmla="*/ 1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6 h 6"/>
                  <a:gd name="T38" fmla="*/ 5 w 5"/>
                  <a:gd name="T39" fmla="*/ 5 h 6"/>
                  <a:gd name="T40" fmla="*/ 5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6"/>
                      <a:pt x="5" y="5"/>
                      <a:pt x="5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7" name="Freeform 1070"/>
              <p:cNvSpPr>
                <a:spLocks/>
              </p:cNvSpPr>
              <p:nvPr/>
            </p:nvSpPr>
            <p:spPr bwMode="auto">
              <a:xfrm>
                <a:off x="825" y="2058"/>
                <a:ext cx="5" cy="6"/>
              </a:xfrm>
              <a:custGeom>
                <a:avLst/>
                <a:gdLst>
                  <a:gd name="T0" fmla="*/ 4 w 5"/>
                  <a:gd name="T1" fmla="*/ 3 h 6"/>
                  <a:gd name="T2" fmla="*/ 4 w 5"/>
                  <a:gd name="T3" fmla="*/ 2 h 6"/>
                  <a:gd name="T4" fmla="*/ 3 w 5"/>
                  <a:gd name="T5" fmla="*/ 2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0 w 5"/>
                  <a:gd name="T17" fmla="*/ 1 h 6"/>
                  <a:gd name="T18" fmla="*/ 0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0 w 5"/>
                  <a:gd name="T25" fmla="*/ 4 h 6"/>
                  <a:gd name="T26" fmla="*/ 0 w 5"/>
                  <a:gd name="T27" fmla="*/ 5 h 6"/>
                  <a:gd name="T28" fmla="*/ 1 w 5"/>
                  <a:gd name="T29" fmla="*/ 6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4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8" name="Freeform 1071"/>
              <p:cNvSpPr>
                <a:spLocks/>
              </p:cNvSpPr>
              <p:nvPr/>
            </p:nvSpPr>
            <p:spPr bwMode="auto">
              <a:xfrm>
                <a:off x="851" y="2036"/>
                <a:ext cx="5" cy="6"/>
              </a:xfrm>
              <a:custGeom>
                <a:avLst/>
                <a:gdLst>
                  <a:gd name="T0" fmla="*/ 5 w 5"/>
                  <a:gd name="T1" fmla="*/ 2 h 6"/>
                  <a:gd name="T2" fmla="*/ 4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1 h 6"/>
                  <a:gd name="T14" fmla="*/ 0 w 5"/>
                  <a:gd name="T15" fmla="*/ 0 h 6"/>
                  <a:gd name="T16" fmla="*/ 0 w 5"/>
                  <a:gd name="T17" fmla="*/ 1 h 6"/>
                  <a:gd name="T18" fmla="*/ 0 w 5"/>
                  <a:gd name="T19" fmla="*/ 1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4 h 6"/>
                  <a:gd name="T26" fmla="*/ 1 w 5"/>
                  <a:gd name="T27" fmla="*/ 5 h 6"/>
                  <a:gd name="T28" fmla="*/ 1 w 5"/>
                  <a:gd name="T29" fmla="*/ 5 h 6"/>
                  <a:gd name="T30" fmla="*/ 2 w 5"/>
                  <a:gd name="T31" fmla="*/ 5 h 6"/>
                  <a:gd name="T32" fmla="*/ 3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9" name="Freeform 1072"/>
              <p:cNvSpPr>
                <a:spLocks/>
              </p:cNvSpPr>
              <p:nvPr/>
            </p:nvSpPr>
            <p:spPr bwMode="auto">
              <a:xfrm>
                <a:off x="815" y="2039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4 w 5"/>
                  <a:gd name="T3" fmla="*/ 1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0 h 5"/>
                  <a:gd name="T12" fmla="*/ 1 w 5"/>
                  <a:gd name="T13" fmla="*/ 0 h 5"/>
                  <a:gd name="T14" fmla="*/ 0 w 5"/>
                  <a:gd name="T15" fmla="*/ 0 h 5"/>
                  <a:gd name="T16" fmla="*/ 0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0 w 5"/>
                  <a:gd name="T25" fmla="*/ 4 h 5"/>
                  <a:gd name="T26" fmla="*/ 1 w 5"/>
                  <a:gd name="T27" fmla="*/ 4 h 5"/>
                  <a:gd name="T28" fmla="*/ 1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4 h 5"/>
                  <a:gd name="T38" fmla="*/ 5 w 5"/>
                  <a:gd name="T39" fmla="*/ 3 h 5"/>
                  <a:gd name="T40" fmla="*/ 5 w 5"/>
                  <a:gd name="T41" fmla="*/ 2 h 5"/>
                  <a:gd name="T42" fmla="*/ 5 w 5"/>
                  <a:gd name="T4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0" name="Freeform 1073"/>
              <p:cNvSpPr>
                <a:spLocks/>
              </p:cNvSpPr>
              <p:nvPr/>
            </p:nvSpPr>
            <p:spPr bwMode="auto">
              <a:xfrm>
                <a:off x="825" y="2052"/>
                <a:ext cx="5" cy="6"/>
              </a:xfrm>
              <a:custGeom>
                <a:avLst/>
                <a:gdLst>
                  <a:gd name="T0" fmla="*/ 5 w 5"/>
                  <a:gd name="T1" fmla="*/ 2 h 5"/>
                  <a:gd name="T2" fmla="*/ 4 w 5"/>
                  <a:gd name="T3" fmla="*/ 1 h 5"/>
                  <a:gd name="T4" fmla="*/ 4 w 5"/>
                  <a:gd name="T5" fmla="*/ 1 h 5"/>
                  <a:gd name="T6" fmla="*/ 3 w 5"/>
                  <a:gd name="T7" fmla="*/ 0 h 5"/>
                  <a:gd name="T8" fmla="*/ 2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2 h 5"/>
                  <a:gd name="T24" fmla="*/ 0 w 5"/>
                  <a:gd name="T25" fmla="*/ 3 h 5"/>
                  <a:gd name="T26" fmla="*/ 1 w 5"/>
                  <a:gd name="T27" fmla="*/ 4 h 5"/>
                  <a:gd name="T28" fmla="*/ 1 w 5"/>
                  <a:gd name="T29" fmla="*/ 4 h 5"/>
                  <a:gd name="T30" fmla="*/ 2 w 5"/>
                  <a:gd name="T31" fmla="*/ 5 h 5"/>
                  <a:gd name="T32" fmla="*/ 3 w 5"/>
                  <a:gd name="T33" fmla="*/ 5 h 5"/>
                  <a:gd name="T34" fmla="*/ 3 w 5"/>
                  <a:gd name="T35" fmla="*/ 5 h 5"/>
                  <a:gd name="T36" fmla="*/ 4 w 5"/>
                  <a:gd name="T37" fmla="*/ 4 h 5"/>
                  <a:gd name="T38" fmla="*/ 5 w 5"/>
                  <a:gd name="T39" fmla="*/ 3 h 5"/>
                  <a:gd name="T40" fmla="*/ 5 w 5"/>
                  <a:gd name="T41" fmla="*/ 2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1" name="Freeform 1074"/>
              <p:cNvSpPr>
                <a:spLocks/>
              </p:cNvSpPr>
              <p:nvPr/>
            </p:nvSpPr>
            <p:spPr bwMode="auto">
              <a:xfrm>
                <a:off x="787" y="2054"/>
                <a:ext cx="6" cy="6"/>
              </a:xfrm>
              <a:custGeom>
                <a:avLst/>
                <a:gdLst>
                  <a:gd name="T0" fmla="*/ 5 w 6"/>
                  <a:gd name="T1" fmla="*/ 0 h 5"/>
                  <a:gd name="T2" fmla="*/ 4 w 6"/>
                  <a:gd name="T3" fmla="*/ 0 h 5"/>
                  <a:gd name="T4" fmla="*/ 3 w 6"/>
                  <a:gd name="T5" fmla="*/ 0 h 5"/>
                  <a:gd name="T6" fmla="*/ 3 w 6"/>
                  <a:gd name="T7" fmla="*/ 0 h 5"/>
                  <a:gd name="T8" fmla="*/ 2 w 6"/>
                  <a:gd name="T9" fmla="*/ 1 h 5"/>
                  <a:gd name="T10" fmla="*/ 1 w 6"/>
                  <a:gd name="T11" fmla="*/ 1 h 5"/>
                  <a:gd name="T12" fmla="*/ 1 w 6"/>
                  <a:gd name="T13" fmla="*/ 2 h 5"/>
                  <a:gd name="T14" fmla="*/ 1 w 6"/>
                  <a:gd name="T15" fmla="*/ 2 h 5"/>
                  <a:gd name="T16" fmla="*/ 0 w 6"/>
                  <a:gd name="T17" fmla="*/ 3 h 5"/>
                  <a:gd name="T18" fmla="*/ 1 w 6"/>
                  <a:gd name="T19" fmla="*/ 3 h 5"/>
                  <a:gd name="T20" fmla="*/ 1 w 6"/>
                  <a:gd name="T21" fmla="*/ 3 h 5"/>
                  <a:gd name="T22" fmla="*/ 1 w 6"/>
                  <a:gd name="T23" fmla="*/ 4 h 5"/>
                  <a:gd name="T24" fmla="*/ 2 w 6"/>
                  <a:gd name="T25" fmla="*/ 4 h 5"/>
                  <a:gd name="T26" fmla="*/ 3 w 6"/>
                  <a:gd name="T27" fmla="*/ 5 h 5"/>
                  <a:gd name="T28" fmla="*/ 4 w 6"/>
                  <a:gd name="T29" fmla="*/ 5 h 5"/>
                  <a:gd name="T30" fmla="*/ 4 w 6"/>
                  <a:gd name="T31" fmla="*/ 5 h 5"/>
                  <a:gd name="T32" fmla="*/ 5 w 6"/>
                  <a:gd name="T33" fmla="*/ 4 h 5"/>
                  <a:gd name="T34" fmla="*/ 6 w 6"/>
                  <a:gd name="T35" fmla="*/ 3 h 5"/>
                  <a:gd name="T36" fmla="*/ 6 w 6"/>
                  <a:gd name="T37" fmla="*/ 3 h 5"/>
                  <a:gd name="T38" fmla="*/ 6 w 6"/>
                  <a:gd name="T39" fmla="*/ 2 h 5"/>
                  <a:gd name="T40" fmla="*/ 6 w 6"/>
                  <a:gd name="T41" fmla="*/ 1 h 5"/>
                  <a:gd name="T42" fmla="*/ 5 w 6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2" name="Freeform 1075"/>
              <p:cNvSpPr>
                <a:spLocks/>
              </p:cNvSpPr>
              <p:nvPr/>
            </p:nvSpPr>
            <p:spPr bwMode="auto">
              <a:xfrm>
                <a:off x="780" y="2053"/>
                <a:ext cx="7" cy="5"/>
              </a:xfrm>
              <a:custGeom>
                <a:avLst/>
                <a:gdLst>
                  <a:gd name="T0" fmla="*/ 5 w 6"/>
                  <a:gd name="T1" fmla="*/ 0 h 4"/>
                  <a:gd name="T2" fmla="*/ 4 w 6"/>
                  <a:gd name="T3" fmla="*/ 0 h 4"/>
                  <a:gd name="T4" fmla="*/ 4 w 6"/>
                  <a:gd name="T5" fmla="*/ 0 h 4"/>
                  <a:gd name="T6" fmla="*/ 3 w 6"/>
                  <a:gd name="T7" fmla="*/ 0 h 4"/>
                  <a:gd name="T8" fmla="*/ 2 w 6"/>
                  <a:gd name="T9" fmla="*/ 0 h 4"/>
                  <a:gd name="T10" fmla="*/ 2 w 6"/>
                  <a:gd name="T11" fmla="*/ 1 h 4"/>
                  <a:gd name="T12" fmla="*/ 1 w 6"/>
                  <a:gd name="T13" fmla="*/ 1 h 4"/>
                  <a:gd name="T14" fmla="*/ 1 w 6"/>
                  <a:gd name="T15" fmla="*/ 2 h 4"/>
                  <a:gd name="T16" fmla="*/ 0 w 6"/>
                  <a:gd name="T17" fmla="*/ 2 h 4"/>
                  <a:gd name="T18" fmla="*/ 1 w 6"/>
                  <a:gd name="T19" fmla="*/ 3 h 4"/>
                  <a:gd name="T20" fmla="*/ 1 w 6"/>
                  <a:gd name="T21" fmla="*/ 3 h 4"/>
                  <a:gd name="T22" fmla="*/ 2 w 6"/>
                  <a:gd name="T23" fmla="*/ 4 h 4"/>
                  <a:gd name="T24" fmla="*/ 2 w 6"/>
                  <a:gd name="T25" fmla="*/ 4 h 4"/>
                  <a:gd name="T26" fmla="*/ 3 w 6"/>
                  <a:gd name="T27" fmla="*/ 4 h 4"/>
                  <a:gd name="T28" fmla="*/ 4 w 6"/>
                  <a:gd name="T29" fmla="*/ 4 h 4"/>
                  <a:gd name="T30" fmla="*/ 5 w 6"/>
                  <a:gd name="T31" fmla="*/ 4 h 4"/>
                  <a:gd name="T32" fmla="*/ 5 w 6"/>
                  <a:gd name="T33" fmla="*/ 4 h 4"/>
                  <a:gd name="T34" fmla="*/ 6 w 6"/>
                  <a:gd name="T35" fmla="*/ 3 h 4"/>
                  <a:gd name="T36" fmla="*/ 6 w 6"/>
                  <a:gd name="T37" fmla="*/ 3 h 4"/>
                  <a:gd name="T38" fmla="*/ 6 w 6"/>
                  <a:gd name="T39" fmla="*/ 2 h 4"/>
                  <a:gd name="T40" fmla="*/ 6 w 6"/>
                  <a:gd name="T41" fmla="*/ 1 h 4"/>
                  <a:gd name="T42" fmla="*/ 5 w 6"/>
                  <a:gd name="T4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3" name="Freeform 1076"/>
              <p:cNvSpPr>
                <a:spLocks/>
              </p:cNvSpPr>
              <p:nvPr/>
            </p:nvSpPr>
            <p:spPr bwMode="auto">
              <a:xfrm>
                <a:off x="775" y="2015"/>
                <a:ext cx="5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4 w 5"/>
                  <a:gd name="T5" fmla="*/ 2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1 w 5"/>
                  <a:gd name="T19" fmla="*/ 2 h 6"/>
                  <a:gd name="T20" fmla="*/ 0 w 5"/>
                  <a:gd name="T21" fmla="*/ 3 h 6"/>
                  <a:gd name="T22" fmla="*/ 0 w 5"/>
                  <a:gd name="T23" fmla="*/ 4 h 6"/>
                  <a:gd name="T24" fmla="*/ 1 w 5"/>
                  <a:gd name="T25" fmla="*/ 5 h 6"/>
                  <a:gd name="T26" fmla="*/ 1 w 5"/>
                  <a:gd name="T27" fmla="*/ 5 h 6"/>
                  <a:gd name="T28" fmla="*/ 1 w 5"/>
                  <a:gd name="T29" fmla="*/ 6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4" name="Freeform 1077"/>
              <p:cNvSpPr>
                <a:spLocks/>
              </p:cNvSpPr>
              <p:nvPr/>
            </p:nvSpPr>
            <p:spPr bwMode="auto">
              <a:xfrm>
                <a:off x="811" y="1995"/>
                <a:ext cx="5" cy="6"/>
              </a:xfrm>
              <a:custGeom>
                <a:avLst/>
                <a:gdLst>
                  <a:gd name="T0" fmla="*/ 5 w 5"/>
                  <a:gd name="T1" fmla="*/ 2 h 5"/>
                  <a:gd name="T2" fmla="*/ 5 w 5"/>
                  <a:gd name="T3" fmla="*/ 1 h 5"/>
                  <a:gd name="T4" fmla="*/ 4 w 5"/>
                  <a:gd name="T5" fmla="*/ 1 h 5"/>
                  <a:gd name="T6" fmla="*/ 3 w 5"/>
                  <a:gd name="T7" fmla="*/ 1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0 h 5"/>
                  <a:gd name="T14" fmla="*/ 0 w 5"/>
                  <a:gd name="T15" fmla="*/ 0 h 5"/>
                  <a:gd name="T16" fmla="*/ 1 w 5"/>
                  <a:gd name="T17" fmla="*/ 1 h 5"/>
                  <a:gd name="T18" fmla="*/ 0 w 5"/>
                  <a:gd name="T19" fmla="*/ 1 h 5"/>
                  <a:gd name="T20" fmla="*/ 0 w 5"/>
                  <a:gd name="T21" fmla="*/ 2 h 5"/>
                  <a:gd name="T22" fmla="*/ 0 w 5"/>
                  <a:gd name="T23" fmla="*/ 3 h 5"/>
                  <a:gd name="T24" fmla="*/ 1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2 w 5"/>
                  <a:gd name="T31" fmla="*/ 5 h 5"/>
                  <a:gd name="T32" fmla="*/ 3 w 5"/>
                  <a:gd name="T33" fmla="*/ 5 h 5"/>
                  <a:gd name="T34" fmla="*/ 4 w 5"/>
                  <a:gd name="T35" fmla="*/ 5 h 5"/>
                  <a:gd name="T36" fmla="*/ 5 w 5"/>
                  <a:gd name="T37" fmla="*/ 5 h 5"/>
                  <a:gd name="T38" fmla="*/ 5 w 5"/>
                  <a:gd name="T39" fmla="*/ 4 h 5"/>
                  <a:gd name="T40" fmla="*/ 5 w 5"/>
                  <a:gd name="T41" fmla="*/ 3 h 5"/>
                  <a:gd name="T42" fmla="*/ 5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2"/>
                      <a:pt x="5" y="1"/>
                      <a:pt x="5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5" name="Freeform 1078"/>
              <p:cNvSpPr>
                <a:spLocks/>
              </p:cNvSpPr>
              <p:nvPr/>
            </p:nvSpPr>
            <p:spPr bwMode="auto">
              <a:xfrm>
                <a:off x="815" y="1990"/>
                <a:ext cx="4" cy="6"/>
              </a:xfrm>
              <a:custGeom>
                <a:avLst/>
                <a:gdLst>
                  <a:gd name="T0" fmla="*/ 4 w 4"/>
                  <a:gd name="T1" fmla="*/ 2 h 6"/>
                  <a:gd name="T2" fmla="*/ 4 w 4"/>
                  <a:gd name="T3" fmla="*/ 2 h 6"/>
                  <a:gd name="T4" fmla="*/ 3 w 4"/>
                  <a:gd name="T5" fmla="*/ 1 h 6"/>
                  <a:gd name="T6" fmla="*/ 2 w 4"/>
                  <a:gd name="T7" fmla="*/ 1 h 6"/>
                  <a:gd name="T8" fmla="*/ 2 w 4"/>
                  <a:gd name="T9" fmla="*/ 1 h 6"/>
                  <a:gd name="T10" fmla="*/ 1 w 4"/>
                  <a:gd name="T11" fmla="*/ 0 h 6"/>
                  <a:gd name="T12" fmla="*/ 1 w 4"/>
                  <a:gd name="T13" fmla="*/ 0 h 6"/>
                  <a:gd name="T14" fmla="*/ 0 w 4"/>
                  <a:gd name="T15" fmla="*/ 0 h 6"/>
                  <a:gd name="T16" fmla="*/ 0 w 4"/>
                  <a:gd name="T17" fmla="*/ 1 h 6"/>
                  <a:gd name="T18" fmla="*/ 0 w 4"/>
                  <a:gd name="T19" fmla="*/ 2 h 6"/>
                  <a:gd name="T20" fmla="*/ 0 w 4"/>
                  <a:gd name="T21" fmla="*/ 2 h 6"/>
                  <a:gd name="T22" fmla="*/ 0 w 4"/>
                  <a:gd name="T23" fmla="*/ 3 h 6"/>
                  <a:gd name="T24" fmla="*/ 0 w 4"/>
                  <a:gd name="T25" fmla="*/ 4 h 6"/>
                  <a:gd name="T26" fmla="*/ 0 w 4"/>
                  <a:gd name="T27" fmla="*/ 5 h 6"/>
                  <a:gd name="T28" fmla="*/ 1 w 4"/>
                  <a:gd name="T29" fmla="*/ 5 h 6"/>
                  <a:gd name="T30" fmla="*/ 1 w 4"/>
                  <a:gd name="T31" fmla="*/ 6 h 6"/>
                  <a:gd name="T32" fmla="*/ 2 w 4"/>
                  <a:gd name="T33" fmla="*/ 6 h 6"/>
                  <a:gd name="T34" fmla="*/ 3 w 4"/>
                  <a:gd name="T35" fmla="*/ 5 h 6"/>
                  <a:gd name="T36" fmla="*/ 4 w 4"/>
                  <a:gd name="T37" fmla="*/ 5 h 6"/>
                  <a:gd name="T38" fmla="*/ 4 w 4"/>
                  <a:gd name="T39" fmla="*/ 4 h 6"/>
                  <a:gd name="T40" fmla="*/ 4 w 4"/>
                  <a:gd name="T41" fmla="*/ 3 h 6"/>
                  <a:gd name="T42" fmla="*/ 4 w 4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6" name="Freeform 1079"/>
              <p:cNvSpPr>
                <a:spLocks/>
              </p:cNvSpPr>
              <p:nvPr/>
            </p:nvSpPr>
            <p:spPr bwMode="auto">
              <a:xfrm>
                <a:off x="817" y="1998"/>
                <a:ext cx="6" cy="6"/>
              </a:xfrm>
              <a:custGeom>
                <a:avLst/>
                <a:gdLst>
                  <a:gd name="T0" fmla="*/ 4 w 5"/>
                  <a:gd name="T1" fmla="*/ 2 h 6"/>
                  <a:gd name="T2" fmla="*/ 4 w 5"/>
                  <a:gd name="T3" fmla="*/ 2 h 6"/>
                  <a:gd name="T4" fmla="*/ 3 w 5"/>
                  <a:gd name="T5" fmla="*/ 1 h 6"/>
                  <a:gd name="T6" fmla="*/ 3 w 5"/>
                  <a:gd name="T7" fmla="*/ 1 h 6"/>
                  <a:gd name="T8" fmla="*/ 2 w 5"/>
                  <a:gd name="T9" fmla="*/ 1 h 6"/>
                  <a:gd name="T10" fmla="*/ 2 w 5"/>
                  <a:gd name="T11" fmla="*/ 1 h 6"/>
                  <a:gd name="T12" fmla="*/ 1 w 5"/>
                  <a:gd name="T13" fmla="*/ 0 h 6"/>
                  <a:gd name="T14" fmla="*/ 1 w 5"/>
                  <a:gd name="T15" fmla="*/ 1 h 6"/>
                  <a:gd name="T16" fmla="*/ 0 w 5"/>
                  <a:gd name="T17" fmla="*/ 1 h 6"/>
                  <a:gd name="T18" fmla="*/ 0 w 5"/>
                  <a:gd name="T19" fmla="*/ 2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4 h 6"/>
                  <a:gd name="T26" fmla="*/ 0 w 5"/>
                  <a:gd name="T27" fmla="*/ 5 h 6"/>
                  <a:gd name="T28" fmla="*/ 1 w 5"/>
                  <a:gd name="T29" fmla="*/ 5 h 6"/>
                  <a:gd name="T30" fmla="*/ 2 w 5"/>
                  <a:gd name="T31" fmla="*/ 6 h 6"/>
                  <a:gd name="T32" fmla="*/ 2 w 5"/>
                  <a:gd name="T33" fmla="*/ 6 h 6"/>
                  <a:gd name="T34" fmla="*/ 3 w 5"/>
                  <a:gd name="T35" fmla="*/ 6 h 6"/>
                  <a:gd name="T36" fmla="*/ 4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4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2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7" name="Freeform 1080"/>
              <p:cNvSpPr>
                <a:spLocks/>
              </p:cNvSpPr>
              <p:nvPr/>
            </p:nvSpPr>
            <p:spPr bwMode="auto">
              <a:xfrm>
                <a:off x="814" y="2002"/>
                <a:ext cx="4" cy="6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2 h 6"/>
                  <a:gd name="T4" fmla="*/ 3 w 4"/>
                  <a:gd name="T5" fmla="*/ 1 h 6"/>
                  <a:gd name="T6" fmla="*/ 2 w 4"/>
                  <a:gd name="T7" fmla="*/ 1 h 6"/>
                  <a:gd name="T8" fmla="*/ 2 w 4"/>
                  <a:gd name="T9" fmla="*/ 1 h 6"/>
                  <a:gd name="T10" fmla="*/ 1 w 4"/>
                  <a:gd name="T11" fmla="*/ 1 h 6"/>
                  <a:gd name="T12" fmla="*/ 0 w 4"/>
                  <a:gd name="T13" fmla="*/ 0 h 6"/>
                  <a:gd name="T14" fmla="*/ 0 w 4"/>
                  <a:gd name="T15" fmla="*/ 1 h 6"/>
                  <a:gd name="T16" fmla="*/ 0 w 4"/>
                  <a:gd name="T17" fmla="*/ 1 h 6"/>
                  <a:gd name="T18" fmla="*/ 0 w 4"/>
                  <a:gd name="T19" fmla="*/ 2 h 6"/>
                  <a:gd name="T20" fmla="*/ 0 w 4"/>
                  <a:gd name="T21" fmla="*/ 3 h 6"/>
                  <a:gd name="T22" fmla="*/ 0 w 4"/>
                  <a:gd name="T23" fmla="*/ 3 h 6"/>
                  <a:gd name="T24" fmla="*/ 0 w 4"/>
                  <a:gd name="T25" fmla="*/ 4 h 6"/>
                  <a:gd name="T26" fmla="*/ 0 w 4"/>
                  <a:gd name="T27" fmla="*/ 5 h 6"/>
                  <a:gd name="T28" fmla="*/ 1 w 4"/>
                  <a:gd name="T29" fmla="*/ 5 h 6"/>
                  <a:gd name="T30" fmla="*/ 1 w 4"/>
                  <a:gd name="T31" fmla="*/ 6 h 6"/>
                  <a:gd name="T32" fmla="*/ 2 w 4"/>
                  <a:gd name="T33" fmla="*/ 6 h 6"/>
                  <a:gd name="T34" fmla="*/ 3 w 4"/>
                  <a:gd name="T35" fmla="*/ 6 h 6"/>
                  <a:gd name="T36" fmla="*/ 4 w 4"/>
                  <a:gd name="T37" fmla="*/ 5 h 6"/>
                  <a:gd name="T38" fmla="*/ 4 w 4"/>
                  <a:gd name="T39" fmla="*/ 4 h 6"/>
                  <a:gd name="T40" fmla="*/ 4 w 4"/>
                  <a:gd name="T41" fmla="*/ 3 h 6"/>
                  <a:gd name="T42" fmla="*/ 4 w 4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3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8" name="Freeform 1081"/>
              <p:cNvSpPr>
                <a:spLocks/>
              </p:cNvSpPr>
              <p:nvPr/>
            </p:nvSpPr>
            <p:spPr bwMode="auto">
              <a:xfrm>
                <a:off x="839" y="2034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1 h 5"/>
                  <a:gd name="T10" fmla="*/ 0 w 5"/>
                  <a:gd name="T11" fmla="*/ 1 h 5"/>
                  <a:gd name="T12" fmla="*/ 0 w 5"/>
                  <a:gd name="T13" fmla="*/ 2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4 h 5"/>
                  <a:gd name="T20" fmla="*/ 0 w 5"/>
                  <a:gd name="T21" fmla="*/ 5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4 w 5"/>
                  <a:gd name="T29" fmla="*/ 5 h 5"/>
                  <a:gd name="T30" fmla="*/ 4 w 5"/>
                  <a:gd name="T31" fmla="*/ 4 h 5"/>
                  <a:gd name="T32" fmla="*/ 4 w 5"/>
                  <a:gd name="T33" fmla="*/ 3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1 h 5"/>
                  <a:gd name="T40" fmla="*/ 5 w 5"/>
                  <a:gd name="T41" fmla="*/ 0 h 5"/>
                  <a:gd name="T42" fmla="*/ 4 w 5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9" name="Freeform 1082"/>
              <p:cNvSpPr>
                <a:spLocks/>
              </p:cNvSpPr>
              <p:nvPr/>
            </p:nvSpPr>
            <p:spPr bwMode="auto">
              <a:xfrm>
                <a:off x="878" y="2028"/>
                <a:ext cx="6" cy="6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2 h 5"/>
                  <a:gd name="T4" fmla="*/ 4 w 5"/>
                  <a:gd name="T5" fmla="*/ 2 h 5"/>
                  <a:gd name="T6" fmla="*/ 4 w 5"/>
                  <a:gd name="T7" fmla="*/ 1 h 5"/>
                  <a:gd name="T8" fmla="*/ 3 w 5"/>
                  <a:gd name="T9" fmla="*/ 0 h 5"/>
                  <a:gd name="T10" fmla="*/ 3 w 5"/>
                  <a:gd name="T11" fmla="*/ 0 h 5"/>
                  <a:gd name="T12" fmla="*/ 2 w 5"/>
                  <a:gd name="T13" fmla="*/ 0 h 5"/>
                  <a:gd name="T14" fmla="*/ 1 w 5"/>
                  <a:gd name="T15" fmla="*/ 0 h 5"/>
                  <a:gd name="T16" fmla="*/ 0 w 5"/>
                  <a:gd name="T17" fmla="*/ 1 h 5"/>
                  <a:gd name="T18" fmla="*/ 0 w 5"/>
                  <a:gd name="T19" fmla="*/ 1 h 5"/>
                  <a:gd name="T20" fmla="*/ 0 w 5"/>
                  <a:gd name="T21" fmla="*/ 3 h 5"/>
                  <a:gd name="T22" fmla="*/ 0 w 5"/>
                  <a:gd name="T23" fmla="*/ 3 h 5"/>
                  <a:gd name="T24" fmla="*/ 0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3 w 5"/>
                  <a:gd name="T33" fmla="*/ 4 h 5"/>
                  <a:gd name="T34" fmla="*/ 4 w 5"/>
                  <a:gd name="T35" fmla="*/ 4 h 5"/>
                  <a:gd name="T36" fmla="*/ 4 w 5"/>
                  <a:gd name="T37" fmla="*/ 4 h 5"/>
                  <a:gd name="T38" fmla="*/ 5 w 5"/>
                  <a:gd name="T39" fmla="*/ 4 h 5"/>
                  <a:gd name="T40" fmla="*/ 5 w 5"/>
                  <a:gd name="T41" fmla="*/ 4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0" name="Freeform 1083"/>
              <p:cNvSpPr>
                <a:spLocks/>
              </p:cNvSpPr>
              <p:nvPr/>
            </p:nvSpPr>
            <p:spPr bwMode="auto">
              <a:xfrm>
                <a:off x="840" y="2012"/>
                <a:ext cx="7" cy="5"/>
              </a:xfrm>
              <a:custGeom>
                <a:avLst/>
                <a:gdLst>
                  <a:gd name="T0" fmla="*/ 6 w 6"/>
                  <a:gd name="T1" fmla="*/ 3 h 5"/>
                  <a:gd name="T2" fmla="*/ 5 w 6"/>
                  <a:gd name="T3" fmla="*/ 2 h 5"/>
                  <a:gd name="T4" fmla="*/ 5 w 6"/>
                  <a:gd name="T5" fmla="*/ 2 h 5"/>
                  <a:gd name="T6" fmla="*/ 4 w 6"/>
                  <a:gd name="T7" fmla="*/ 1 h 5"/>
                  <a:gd name="T8" fmla="*/ 4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1 w 6"/>
                  <a:gd name="T15" fmla="*/ 0 h 5"/>
                  <a:gd name="T16" fmla="*/ 1 w 6"/>
                  <a:gd name="T17" fmla="*/ 1 h 5"/>
                  <a:gd name="T18" fmla="*/ 0 w 6"/>
                  <a:gd name="T19" fmla="*/ 1 h 5"/>
                  <a:gd name="T20" fmla="*/ 0 w 6"/>
                  <a:gd name="T21" fmla="*/ 3 h 5"/>
                  <a:gd name="T22" fmla="*/ 0 w 6"/>
                  <a:gd name="T23" fmla="*/ 3 h 5"/>
                  <a:gd name="T24" fmla="*/ 1 w 6"/>
                  <a:gd name="T25" fmla="*/ 4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4 w 6"/>
                  <a:gd name="T35" fmla="*/ 4 h 5"/>
                  <a:gd name="T36" fmla="*/ 5 w 6"/>
                  <a:gd name="T37" fmla="*/ 4 h 5"/>
                  <a:gd name="T38" fmla="*/ 6 w 6"/>
                  <a:gd name="T39" fmla="*/ 4 h 5"/>
                  <a:gd name="T40" fmla="*/ 5 w 6"/>
                  <a:gd name="T41" fmla="*/ 4 h 5"/>
                  <a:gd name="T42" fmla="*/ 6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1" name="Freeform 1084"/>
              <p:cNvSpPr>
                <a:spLocks/>
              </p:cNvSpPr>
              <p:nvPr/>
            </p:nvSpPr>
            <p:spPr bwMode="auto">
              <a:xfrm>
                <a:off x="883" y="2024"/>
                <a:ext cx="5" cy="5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2 h 5"/>
                  <a:gd name="T4" fmla="*/ 4 w 5"/>
                  <a:gd name="T5" fmla="*/ 2 h 5"/>
                  <a:gd name="T6" fmla="*/ 4 w 5"/>
                  <a:gd name="T7" fmla="*/ 1 h 5"/>
                  <a:gd name="T8" fmla="*/ 3 w 5"/>
                  <a:gd name="T9" fmla="*/ 0 h 5"/>
                  <a:gd name="T10" fmla="*/ 3 w 5"/>
                  <a:gd name="T11" fmla="*/ 0 h 5"/>
                  <a:gd name="T12" fmla="*/ 2 w 5"/>
                  <a:gd name="T13" fmla="*/ 0 h 5"/>
                  <a:gd name="T14" fmla="*/ 1 w 5"/>
                  <a:gd name="T15" fmla="*/ 0 h 5"/>
                  <a:gd name="T16" fmla="*/ 0 w 5"/>
                  <a:gd name="T17" fmla="*/ 1 h 5"/>
                  <a:gd name="T18" fmla="*/ 0 w 5"/>
                  <a:gd name="T19" fmla="*/ 1 h 5"/>
                  <a:gd name="T20" fmla="*/ 0 w 5"/>
                  <a:gd name="T21" fmla="*/ 3 h 5"/>
                  <a:gd name="T22" fmla="*/ 0 w 5"/>
                  <a:gd name="T23" fmla="*/ 3 h 5"/>
                  <a:gd name="T24" fmla="*/ 0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3 w 5"/>
                  <a:gd name="T33" fmla="*/ 5 h 5"/>
                  <a:gd name="T34" fmla="*/ 4 w 5"/>
                  <a:gd name="T35" fmla="*/ 4 h 5"/>
                  <a:gd name="T36" fmla="*/ 4 w 5"/>
                  <a:gd name="T37" fmla="*/ 4 h 5"/>
                  <a:gd name="T38" fmla="*/ 5 w 5"/>
                  <a:gd name="T39" fmla="*/ 4 h 5"/>
                  <a:gd name="T40" fmla="*/ 5 w 5"/>
                  <a:gd name="T41" fmla="*/ 4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2" name="Freeform 1085"/>
              <p:cNvSpPr>
                <a:spLocks/>
              </p:cNvSpPr>
              <p:nvPr/>
            </p:nvSpPr>
            <p:spPr bwMode="auto">
              <a:xfrm>
                <a:off x="772" y="2023"/>
                <a:ext cx="7" cy="4"/>
              </a:xfrm>
              <a:custGeom>
                <a:avLst/>
                <a:gdLst>
                  <a:gd name="T0" fmla="*/ 5 w 6"/>
                  <a:gd name="T1" fmla="*/ 1 h 4"/>
                  <a:gd name="T2" fmla="*/ 4 w 6"/>
                  <a:gd name="T3" fmla="*/ 0 h 4"/>
                  <a:gd name="T4" fmla="*/ 4 w 6"/>
                  <a:gd name="T5" fmla="*/ 0 h 4"/>
                  <a:gd name="T6" fmla="*/ 3 w 6"/>
                  <a:gd name="T7" fmla="*/ 0 h 4"/>
                  <a:gd name="T8" fmla="*/ 2 w 6"/>
                  <a:gd name="T9" fmla="*/ 0 h 4"/>
                  <a:gd name="T10" fmla="*/ 2 w 6"/>
                  <a:gd name="T11" fmla="*/ 0 h 4"/>
                  <a:gd name="T12" fmla="*/ 1 w 6"/>
                  <a:gd name="T13" fmla="*/ 1 h 4"/>
                  <a:gd name="T14" fmla="*/ 1 w 6"/>
                  <a:gd name="T15" fmla="*/ 2 h 4"/>
                  <a:gd name="T16" fmla="*/ 0 w 6"/>
                  <a:gd name="T17" fmla="*/ 2 h 4"/>
                  <a:gd name="T18" fmla="*/ 0 w 6"/>
                  <a:gd name="T19" fmla="*/ 3 h 4"/>
                  <a:gd name="T20" fmla="*/ 0 w 6"/>
                  <a:gd name="T21" fmla="*/ 4 h 4"/>
                  <a:gd name="T22" fmla="*/ 0 w 6"/>
                  <a:gd name="T23" fmla="*/ 4 h 4"/>
                  <a:gd name="T24" fmla="*/ 1 w 6"/>
                  <a:gd name="T25" fmla="*/ 4 h 4"/>
                  <a:gd name="T26" fmla="*/ 2 w 6"/>
                  <a:gd name="T27" fmla="*/ 4 h 4"/>
                  <a:gd name="T28" fmla="*/ 2 w 6"/>
                  <a:gd name="T29" fmla="*/ 4 h 4"/>
                  <a:gd name="T30" fmla="*/ 3 w 6"/>
                  <a:gd name="T31" fmla="*/ 4 h 4"/>
                  <a:gd name="T32" fmla="*/ 4 w 6"/>
                  <a:gd name="T33" fmla="*/ 4 h 4"/>
                  <a:gd name="T34" fmla="*/ 5 w 6"/>
                  <a:gd name="T35" fmla="*/ 4 h 4"/>
                  <a:gd name="T36" fmla="*/ 5 w 6"/>
                  <a:gd name="T37" fmla="*/ 3 h 4"/>
                  <a:gd name="T38" fmla="*/ 5 w 6"/>
                  <a:gd name="T39" fmla="*/ 3 h 4"/>
                  <a:gd name="T40" fmla="*/ 6 w 6"/>
                  <a:gd name="T41" fmla="*/ 2 h 4"/>
                  <a:gd name="T42" fmla="*/ 5 w 6"/>
                  <a:gd name="T4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4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3" name="Freeform 1086"/>
              <p:cNvSpPr>
                <a:spLocks/>
              </p:cNvSpPr>
              <p:nvPr/>
            </p:nvSpPr>
            <p:spPr bwMode="auto">
              <a:xfrm>
                <a:off x="823" y="2012"/>
                <a:ext cx="5" cy="6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3 h 6"/>
                  <a:gd name="T4" fmla="*/ 4 w 5"/>
                  <a:gd name="T5" fmla="*/ 2 h 6"/>
                  <a:gd name="T6" fmla="*/ 4 w 5"/>
                  <a:gd name="T7" fmla="*/ 2 h 6"/>
                  <a:gd name="T8" fmla="*/ 3 w 5"/>
                  <a:gd name="T9" fmla="*/ 1 h 6"/>
                  <a:gd name="T10" fmla="*/ 3 w 5"/>
                  <a:gd name="T11" fmla="*/ 1 h 6"/>
                  <a:gd name="T12" fmla="*/ 3 w 5"/>
                  <a:gd name="T13" fmla="*/ 0 h 6"/>
                  <a:gd name="T14" fmla="*/ 2 w 5"/>
                  <a:gd name="T15" fmla="*/ 0 h 6"/>
                  <a:gd name="T16" fmla="*/ 2 w 5"/>
                  <a:gd name="T17" fmla="*/ 0 h 6"/>
                  <a:gd name="T18" fmla="*/ 1 w 5"/>
                  <a:gd name="T19" fmla="*/ 0 h 6"/>
                  <a:gd name="T20" fmla="*/ 1 w 5"/>
                  <a:gd name="T21" fmla="*/ 1 h 6"/>
                  <a:gd name="T22" fmla="*/ 0 w 5"/>
                  <a:gd name="T23" fmla="*/ 2 h 6"/>
                  <a:gd name="T24" fmla="*/ 0 w 5"/>
                  <a:gd name="T25" fmla="*/ 3 h 6"/>
                  <a:gd name="T26" fmla="*/ 0 w 5"/>
                  <a:gd name="T27" fmla="*/ 3 h 6"/>
                  <a:gd name="T28" fmla="*/ 0 w 5"/>
                  <a:gd name="T29" fmla="*/ 4 h 6"/>
                  <a:gd name="T30" fmla="*/ 0 w 5"/>
                  <a:gd name="T31" fmla="*/ 5 h 6"/>
                  <a:gd name="T32" fmla="*/ 1 w 5"/>
                  <a:gd name="T33" fmla="*/ 5 h 6"/>
                  <a:gd name="T34" fmla="*/ 2 w 5"/>
                  <a:gd name="T35" fmla="*/ 6 h 6"/>
                  <a:gd name="T36" fmla="*/ 2 w 5"/>
                  <a:gd name="T37" fmla="*/ 6 h 6"/>
                  <a:gd name="T38" fmla="*/ 4 w 5"/>
                  <a:gd name="T39" fmla="*/ 5 h 6"/>
                  <a:gd name="T40" fmla="*/ 4 w 5"/>
                  <a:gd name="T41" fmla="*/ 5 h 6"/>
                  <a:gd name="T42" fmla="*/ 5 w 5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4" name="Freeform 1087"/>
              <p:cNvSpPr>
                <a:spLocks/>
              </p:cNvSpPr>
              <p:nvPr/>
            </p:nvSpPr>
            <p:spPr bwMode="auto">
              <a:xfrm>
                <a:off x="818" y="2005"/>
                <a:ext cx="6" cy="7"/>
              </a:xfrm>
              <a:custGeom>
                <a:avLst/>
                <a:gdLst>
                  <a:gd name="T0" fmla="*/ 5 w 5"/>
                  <a:gd name="T1" fmla="*/ 5 h 6"/>
                  <a:gd name="T2" fmla="*/ 5 w 5"/>
                  <a:gd name="T3" fmla="*/ 4 h 6"/>
                  <a:gd name="T4" fmla="*/ 5 w 5"/>
                  <a:gd name="T5" fmla="*/ 3 h 6"/>
                  <a:gd name="T6" fmla="*/ 4 w 5"/>
                  <a:gd name="T7" fmla="*/ 2 h 6"/>
                  <a:gd name="T8" fmla="*/ 4 w 5"/>
                  <a:gd name="T9" fmla="*/ 2 h 6"/>
                  <a:gd name="T10" fmla="*/ 4 w 5"/>
                  <a:gd name="T11" fmla="*/ 1 h 6"/>
                  <a:gd name="T12" fmla="*/ 3 w 5"/>
                  <a:gd name="T13" fmla="*/ 1 h 6"/>
                  <a:gd name="T14" fmla="*/ 3 w 5"/>
                  <a:gd name="T15" fmla="*/ 0 h 6"/>
                  <a:gd name="T16" fmla="*/ 2 w 5"/>
                  <a:gd name="T17" fmla="*/ 1 h 6"/>
                  <a:gd name="T18" fmla="*/ 2 w 5"/>
                  <a:gd name="T19" fmla="*/ 1 h 6"/>
                  <a:gd name="T20" fmla="*/ 1 w 5"/>
                  <a:gd name="T21" fmla="*/ 2 h 6"/>
                  <a:gd name="T22" fmla="*/ 1 w 5"/>
                  <a:gd name="T23" fmla="*/ 2 h 6"/>
                  <a:gd name="T24" fmla="*/ 1 w 5"/>
                  <a:gd name="T25" fmla="*/ 3 h 6"/>
                  <a:gd name="T26" fmla="*/ 0 w 5"/>
                  <a:gd name="T27" fmla="*/ 4 h 6"/>
                  <a:gd name="T28" fmla="*/ 0 w 5"/>
                  <a:gd name="T29" fmla="*/ 5 h 6"/>
                  <a:gd name="T30" fmla="*/ 1 w 5"/>
                  <a:gd name="T31" fmla="*/ 5 h 6"/>
                  <a:gd name="T32" fmla="*/ 2 w 5"/>
                  <a:gd name="T33" fmla="*/ 6 h 6"/>
                  <a:gd name="T34" fmla="*/ 2 w 5"/>
                  <a:gd name="T35" fmla="*/ 6 h 6"/>
                  <a:gd name="T36" fmla="*/ 3 w 5"/>
                  <a:gd name="T37" fmla="*/ 6 h 6"/>
                  <a:gd name="T38" fmla="*/ 4 w 5"/>
                  <a:gd name="T39" fmla="*/ 6 h 6"/>
                  <a:gd name="T40" fmla="*/ 5 w 5"/>
                  <a:gd name="T41" fmla="*/ 5 h 6"/>
                  <a:gd name="T42" fmla="*/ 5 w 5"/>
                  <a:gd name="T4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5" name="Freeform 1088"/>
              <p:cNvSpPr>
                <a:spLocks/>
              </p:cNvSpPr>
              <p:nvPr/>
            </p:nvSpPr>
            <p:spPr bwMode="auto">
              <a:xfrm>
                <a:off x="875" y="2018"/>
                <a:ext cx="5" cy="7"/>
              </a:xfrm>
              <a:custGeom>
                <a:avLst/>
                <a:gdLst>
                  <a:gd name="T0" fmla="*/ 5 w 5"/>
                  <a:gd name="T1" fmla="*/ 2 h 6"/>
                  <a:gd name="T2" fmla="*/ 5 w 5"/>
                  <a:gd name="T3" fmla="*/ 2 h 6"/>
                  <a:gd name="T4" fmla="*/ 4 w 5"/>
                  <a:gd name="T5" fmla="*/ 1 h 6"/>
                  <a:gd name="T6" fmla="*/ 3 w 5"/>
                  <a:gd name="T7" fmla="*/ 1 h 6"/>
                  <a:gd name="T8" fmla="*/ 3 w 5"/>
                  <a:gd name="T9" fmla="*/ 1 h 6"/>
                  <a:gd name="T10" fmla="*/ 2 w 5"/>
                  <a:gd name="T11" fmla="*/ 0 h 6"/>
                  <a:gd name="T12" fmla="*/ 1 w 5"/>
                  <a:gd name="T13" fmla="*/ 0 h 6"/>
                  <a:gd name="T14" fmla="*/ 1 w 5"/>
                  <a:gd name="T15" fmla="*/ 1 h 6"/>
                  <a:gd name="T16" fmla="*/ 1 w 5"/>
                  <a:gd name="T17" fmla="*/ 1 h 6"/>
                  <a:gd name="T18" fmla="*/ 1 w 5"/>
                  <a:gd name="T19" fmla="*/ 2 h 6"/>
                  <a:gd name="T20" fmla="*/ 1 w 5"/>
                  <a:gd name="T21" fmla="*/ 2 h 6"/>
                  <a:gd name="T22" fmla="*/ 0 w 5"/>
                  <a:gd name="T23" fmla="*/ 3 h 6"/>
                  <a:gd name="T24" fmla="*/ 1 w 5"/>
                  <a:gd name="T25" fmla="*/ 4 h 6"/>
                  <a:gd name="T26" fmla="*/ 1 w 5"/>
                  <a:gd name="T27" fmla="*/ 5 h 6"/>
                  <a:gd name="T28" fmla="*/ 2 w 5"/>
                  <a:gd name="T29" fmla="*/ 5 h 6"/>
                  <a:gd name="T30" fmla="*/ 2 w 5"/>
                  <a:gd name="T31" fmla="*/ 6 h 6"/>
                  <a:gd name="T32" fmla="*/ 3 w 5"/>
                  <a:gd name="T33" fmla="*/ 6 h 6"/>
                  <a:gd name="T34" fmla="*/ 4 w 5"/>
                  <a:gd name="T35" fmla="*/ 6 h 6"/>
                  <a:gd name="T36" fmla="*/ 5 w 5"/>
                  <a:gd name="T37" fmla="*/ 5 h 6"/>
                  <a:gd name="T38" fmla="*/ 5 w 5"/>
                  <a:gd name="T39" fmla="*/ 4 h 6"/>
                  <a:gd name="T40" fmla="*/ 5 w 5"/>
                  <a:gd name="T41" fmla="*/ 3 h 6"/>
                  <a:gd name="T42" fmla="*/ 5 w 5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6" name="Freeform 1089"/>
              <p:cNvSpPr>
                <a:spLocks/>
              </p:cNvSpPr>
              <p:nvPr/>
            </p:nvSpPr>
            <p:spPr bwMode="auto">
              <a:xfrm>
                <a:off x="805" y="2018"/>
                <a:ext cx="6" cy="6"/>
              </a:xfrm>
              <a:custGeom>
                <a:avLst/>
                <a:gdLst>
                  <a:gd name="T0" fmla="*/ 4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0 h 5"/>
                  <a:gd name="T10" fmla="*/ 0 w 5"/>
                  <a:gd name="T11" fmla="*/ 1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4 w 5"/>
                  <a:gd name="T29" fmla="*/ 4 h 5"/>
                  <a:gd name="T30" fmla="*/ 4 w 5"/>
                  <a:gd name="T31" fmla="*/ 4 h 5"/>
                  <a:gd name="T32" fmla="*/ 4 w 5"/>
                  <a:gd name="T33" fmla="*/ 3 h 5"/>
                  <a:gd name="T34" fmla="*/ 4 w 5"/>
                  <a:gd name="T35" fmla="*/ 2 h 5"/>
                  <a:gd name="T36" fmla="*/ 4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  <a:gd name="T42" fmla="*/ 4 w 5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7" name="Freeform 1090"/>
              <p:cNvSpPr>
                <a:spLocks/>
              </p:cNvSpPr>
              <p:nvPr/>
            </p:nvSpPr>
            <p:spPr bwMode="auto">
              <a:xfrm>
                <a:off x="865" y="2062"/>
                <a:ext cx="7" cy="5"/>
              </a:xfrm>
              <a:custGeom>
                <a:avLst/>
                <a:gdLst>
                  <a:gd name="T0" fmla="*/ 6 w 6"/>
                  <a:gd name="T1" fmla="*/ 3 h 5"/>
                  <a:gd name="T2" fmla="*/ 5 w 6"/>
                  <a:gd name="T3" fmla="*/ 3 h 5"/>
                  <a:gd name="T4" fmla="*/ 5 w 6"/>
                  <a:gd name="T5" fmla="*/ 2 h 5"/>
                  <a:gd name="T6" fmla="*/ 5 w 6"/>
                  <a:gd name="T7" fmla="*/ 1 h 5"/>
                  <a:gd name="T8" fmla="*/ 4 w 6"/>
                  <a:gd name="T9" fmla="*/ 0 h 5"/>
                  <a:gd name="T10" fmla="*/ 4 w 6"/>
                  <a:gd name="T11" fmla="*/ 0 h 5"/>
                  <a:gd name="T12" fmla="*/ 3 w 6"/>
                  <a:gd name="T13" fmla="*/ 0 h 5"/>
                  <a:gd name="T14" fmla="*/ 2 w 6"/>
                  <a:gd name="T15" fmla="*/ 0 h 5"/>
                  <a:gd name="T16" fmla="*/ 2 w 6"/>
                  <a:gd name="T17" fmla="*/ 0 h 5"/>
                  <a:gd name="T18" fmla="*/ 1 w 6"/>
                  <a:gd name="T19" fmla="*/ 1 h 5"/>
                  <a:gd name="T20" fmla="*/ 0 w 6"/>
                  <a:gd name="T21" fmla="*/ 2 h 5"/>
                  <a:gd name="T22" fmla="*/ 0 w 6"/>
                  <a:gd name="T23" fmla="*/ 3 h 5"/>
                  <a:gd name="T24" fmla="*/ 1 w 6"/>
                  <a:gd name="T25" fmla="*/ 3 h 5"/>
                  <a:gd name="T26" fmla="*/ 1 w 6"/>
                  <a:gd name="T27" fmla="*/ 4 h 5"/>
                  <a:gd name="T28" fmla="*/ 2 w 6"/>
                  <a:gd name="T29" fmla="*/ 4 h 5"/>
                  <a:gd name="T30" fmla="*/ 3 w 6"/>
                  <a:gd name="T31" fmla="*/ 4 h 5"/>
                  <a:gd name="T32" fmla="*/ 4 w 6"/>
                  <a:gd name="T33" fmla="*/ 4 h 5"/>
                  <a:gd name="T34" fmla="*/ 4 w 6"/>
                  <a:gd name="T35" fmla="*/ 4 h 5"/>
                  <a:gd name="T36" fmla="*/ 5 w 6"/>
                  <a:gd name="T37" fmla="*/ 4 h 5"/>
                  <a:gd name="T38" fmla="*/ 6 w 6"/>
                  <a:gd name="T39" fmla="*/ 5 h 5"/>
                  <a:gd name="T40" fmla="*/ 5 w 6"/>
                  <a:gd name="T41" fmla="*/ 4 h 5"/>
                  <a:gd name="T42" fmla="*/ 6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8" name="Freeform 1091"/>
              <p:cNvSpPr>
                <a:spLocks/>
              </p:cNvSpPr>
              <p:nvPr/>
            </p:nvSpPr>
            <p:spPr bwMode="auto">
              <a:xfrm>
                <a:off x="829" y="1983"/>
                <a:ext cx="6" cy="7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3 h 6"/>
                  <a:gd name="T4" fmla="*/ 4 w 5"/>
                  <a:gd name="T5" fmla="*/ 2 h 6"/>
                  <a:gd name="T6" fmla="*/ 4 w 5"/>
                  <a:gd name="T7" fmla="*/ 1 h 6"/>
                  <a:gd name="T8" fmla="*/ 3 w 5"/>
                  <a:gd name="T9" fmla="*/ 1 h 6"/>
                  <a:gd name="T10" fmla="*/ 3 w 5"/>
                  <a:gd name="T11" fmla="*/ 0 h 6"/>
                  <a:gd name="T12" fmla="*/ 2 w 5"/>
                  <a:gd name="T13" fmla="*/ 0 h 6"/>
                  <a:gd name="T14" fmla="*/ 2 w 5"/>
                  <a:gd name="T15" fmla="*/ 0 h 6"/>
                  <a:gd name="T16" fmla="*/ 1 w 5"/>
                  <a:gd name="T17" fmla="*/ 0 h 6"/>
                  <a:gd name="T18" fmla="*/ 1 w 5"/>
                  <a:gd name="T19" fmla="*/ 1 h 6"/>
                  <a:gd name="T20" fmla="*/ 0 w 5"/>
                  <a:gd name="T21" fmla="*/ 2 h 6"/>
                  <a:gd name="T22" fmla="*/ 0 w 5"/>
                  <a:gd name="T23" fmla="*/ 3 h 6"/>
                  <a:gd name="T24" fmla="*/ 0 w 5"/>
                  <a:gd name="T25" fmla="*/ 3 h 6"/>
                  <a:gd name="T26" fmla="*/ 0 w 5"/>
                  <a:gd name="T27" fmla="*/ 4 h 6"/>
                  <a:gd name="T28" fmla="*/ 0 w 5"/>
                  <a:gd name="T29" fmla="*/ 5 h 6"/>
                  <a:gd name="T30" fmla="*/ 1 w 5"/>
                  <a:gd name="T31" fmla="*/ 5 h 6"/>
                  <a:gd name="T32" fmla="*/ 1 w 5"/>
                  <a:gd name="T33" fmla="*/ 6 h 6"/>
                  <a:gd name="T34" fmla="*/ 2 w 5"/>
                  <a:gd name="T35" fmla="*/ 6 h 6"/>
                  <a:gd name="T36" fmla="*/ 4 w 5"/>
                  <a:gd name="T37" fmla="*/ 6 h 6"/>
                  <a:gd name="T38" fmla="*/ 4 w 5"/>
                  <a:gd name="T39" fmla="*/ 5 h 6"/>
                  <a:gd name="T40" fmla="*/ 5 w 5"/>
                  <a:gd name="T41" fmla="*/ 4 h 6"/>
                  <a:gd name="T42" fmla="*/ 5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9" name="Freeform 1092"/>
              <p:cNvSpPr>
                <a:spLocks/>
              </p:cNvSpPr>
              <p:nvPr/>
            </p:nvSpPr>
            <p:spPr bwMode="auto">
              <a:xfrm>
                <a:off x="800" y="2022"/>
                <a:ext cx="5" cy="6"/>
              </a:xfrm>
              <a:custGeom>
                <a:avLst/>
                <a:gdLst>
                  <a:gd name="T0" fmla="*/ 4 w 5"/>
                  <a:gd name="T1" fmla="*/ 1 h 6"/>
                  <a:gd name="T2" fmla="*/ 4 w 5"/>
                  <a:gd name="T3" fmla="*/ 0 h 6"/>
                  <a:gd name="T4" fmla="*/ 3 w 5"/>
                  <a:gd name="T5" fmla="*/ 0 h 6"/>
                  <a:gd name="T6" fmla="*/ 2 w 5"/>
                  <a:gd name="T7" fmla="*/ 1 h 6"/>
                  <a:gd name="T8" fmla="*/ 1 w 5"/>
                  <a:gd name="T9" fmla="*/ 1 h 6"/>
                  <a:gd name="T10" fmla="*/ 0 w 5"/>
                  <a:gd name="T11" fmla="*/ 1 h 6"/>
                  <a:gd name="T12" fmla="*/ 0 w 5"/>
                  <a:gd name="T13" fmla="*/ 2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0 w 5"/>
                  <a:gd name="T21" fmla="*/ 5 h 6"/>
                  <a:gd name="T22" fmla="*/ 1 w 5"/>
                  <a:gd name="T23" fmla="*/ 5 h 6"/>
                  <a:gd name="T24" fmla="*/ 2 w 5"/>
                  <a:gd name="T25" fmla="*/ 6 h 6"/>
                  <a:gd name="T26" fmla="*/ 3 w 5"/>
                  <a:gd name="T27" fmla="*/ 5 h 6"/>
                  <a:gd name="T28" fmla="*/ 4 w 5"/>
                  <a:gd name="T29" fmla="*/ 5 h 6"/>
                  <a:gd name="T30" fmla="*/ 4 w 5"/>
                  <a:gd name="T31" fmla="*/ 4 h 6"/>
                  <a:gd name="T32" fmla="*/ 4 w 5"/>
                  <a:gd name="T33" fmla="*/ 3 h 6"/>
                  <a:gd name="T34" fmla="*/ 4 w 5"/>
                  <a:gd name="T35" fmla="*/ 3 h 6"/>
                  <a:gd name="T36" fmla="*/ 4 w 5"/>
                  <a:gd name="T37" fmla="*/ 2 h 6"/>
                  <a:gd name="T38" fmla="*/ 5 w 5"/>
                  <a:gd name="T39" fmla="*/ 1 h 6"/>
                  <a:gd name="T40" fmla="*/ 5 w 5"/>
                  <a:gd name="T41" fmla="*/ 1 h 6"/>
                  <a:gd name="T42" fmla="*/ 4 w 5"/>
                  <a:gd name="T4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2"/>
                      <a:pt x="5" y="1"/>
                      <a:pt x="5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0" name="Freeform 1093"/>
              <p:cNvSpPr>
                <a:spLocks/>
              </p:cNvSpPr>
              <p:nvPr/>
            </p:nvSpPr>
            <p:spPr bwMode="auto">
              <a:xfrm>
                <a:off x="876" y="2042"/>
                <a:ext cx="5" cy="6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4 h 5"/>
                  <a:gd name="T20" fmla="*/ 1 w 5"/>
                  <a:gd name="T21" fmla="*/ 4 h 5"/>
                  <a:gd name="T22" fmla="*/ 2 w 5"/>
                  <a:gd name="T23" fmla="*/ 5 h 5"/>
                  <a:gd name="T24" fmla="*/ 3 w 5"/>
                  <a:gd name="T25" fmla="*/ 5 h 5"/>
                  <a:gd name="T26" fmla="*/ 4 w 5"/>
                  <a:gd name="T27" fmla="*/ 5 h 5"/>
                  <a:gd name="T28" fmla="*/ 4 w 5"/>
                  <a:gd name="T29" fmla="*/ 4 h 5"/>
                  <a:gd name="T30" fmla="*/ 5 w 5"/>
                  <a:gd name="T31" fmla="*/ 4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2 h 5"/>
                  <a:gd name="T38" fmla="*/ 5 w 5"/>
                  <a:gd name="T39" fmla="*/ 1 h 5"/>
                  <a:gd name="T40" fmla="*/ 5 w 5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1" name="Freeform 1094"/>
              <p:cNvSpPr>
                <a:spLocks/>
              </p:cNvSpPr>
              <p:nvPr/>
            </p:nvSpPr>
            <p:spPr bwMode="auto">
              <a:xfrm>
                <a:off x="871" y="2041"/>
                <a:ext cx="5" cy="6"/>
              </a:xfrm>
              <a:custGeom>
                <a:avLst/>
                <a:gdLst>
                  <a:gd name="T0" fmla="*/ 4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0 h 5"/>
                  <a:gd name="T10" fmla="*/ 1 w 5"/>
                  <a:gd name="T11" fmla="*/ 1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4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4 w 5"/>
                  <a:gd name="T29" fmla="*/ 4 h 5"/>
                  <a:gd name="T30" fmla="*/ 4 w 5"/>
                  <a:gd name="T31" fmla="*/ 4 h 5"/>
                  <a:gd name="T32" fmla="*/ 4 w 5"/>
                  <a:gd name="T33" fmla="*/ 3 h 5"/>
                  <a:gd name="T34" fmla="*/ 5 w 5"/>
                  <a:gd name="T35" fmla="*/ 2 h 5"/>
                  <a:gd name="T36" fmla="*/ 5 w 5"/>
                  <a:gd name="T37" fmla="*/ 2 h 5"/>
                  <a:gd name="T38" fmla="*/ 5 w 5"/>
                  <a:gd name="T39" fmla="*/ 1 h 5"/>
                  <a:gd name="T40" fmla="*/ 5 w 5"/>
                  <a:gd name="T41" fmla="*/ 0 h 5"/>
                  <a:gd name="T42" fmla="*/ 4 w 5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2" name="Freeform 1095"/>
              <p:cNvSpPr>
                <a:spLocks/>
              </p:cNvSpPr>
              <p:nvPr/>
            </p:nvSpPr>
            <p:spPr bwMode="auto">
              <a:xfrm>
                <a:off x="835" y="1992"/>
                <a:ext cx="5" cy="7"/>
              </a:xfrm>
              <a:custGeom>
                <a:avLst/>
                <a:gdLst>
                  <a:gd name="T0" fmla="*/ 5 w 5"/>
                  <a:gd name="T1" fmla="*/ 1 h 6"/>
                  <a:gd name="T2" fmla="*/ 4 w 5"/>
                  <a:gd name="T3" fmla="*/ 0 h 6"/>
                  <a:gd name="T4" fmla="*/ 3 w 5"/>
                  <a:gd name="T5" fmla="*/ 0 h 6"/>
                  <a:gd name="T6" fmla="*/ 3 w 5"/>
                  <a:gd name="T7" fmla="*/ 1 h 6"/>
                  <a:gd name="T8" fmla="*/ 2 w 5"/>
                  <a:gd name="T9" fmla="*/ 1 h 6"/>
                  <a:gd name="T10" fmla="*/ 1 w 5"/>
                  <a:gd name="T11" fmla="*/ 1 h 6"/>
                  <a:gd name="T12" fmla="*/ 1 w 5"/>
                  <a:gd name="T13" fmla="*/ 2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5 h 6"/>
                  <a:gd name="T24" fmla="*/ 3 w 5"/>
                  <a:gd name="T25" fmla="*/ 6 h 6"/>
                  <a:gd name="T26" fmla="*/ 4 w 5"/>
                  <a:gd name="T27" fmla="*/ 5 h 6"/>
                  <a:gd name="T28" fmla="*/ 4 w 5"/>
                  <a:gd name="T29" fmla="*/ 5 h 6"/>
                  <a:gd name="T30" fmla="*/ 5 w 5"/>
                  <a:gd name="T31" fmla="*/ 4 h 6"/>
                  <a:gd name="T32" fmla="*/ 5 w 5"/>
                  <a:gd name="T33" fmla="*/ 3 h 6"/>
                  <a:gd name="T34" fmla="*/ 5 w 5"/>
                  <a:gd name="T35" fmla="*/ 3 h 6"/>
                  <a:gd name="T36" fmla="*/ 5 w 5"/>
                  <a:gd name="T37" fmla="*/ 2 h 6"/>
                  <a:gd name="T38" fmla="*/ 5 w 5"/>
                  <a:gd name="T39" fmla="*/ 1 h 6"/>
                  <a:gd name="T40" fmla="*/ 5 w 5"/>
                  <a:gd name="T4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3" name="Freeform 1096"/>
              <p:cNvSpPr>
                <a:spLocks/>
              </p:cNvSpPr>
              <p:nvPr/>
            </p:nvSpPr>
            <p:spPr bwMode="auto">
              <a:xfrm>
                <a:off x="869" y="2017"/>
                <a:ext cx="6" cy="6"/>
              </a:xfrm>
              <a:custGeom>
                <a:avLst/>
                <a:gdLst>
                  <a:gd name="T0" fmla="*/ 4 w 5"/>
                  <a:gd name="T1" fmla="*/ 0 h 5"/>
                  <a:gd name="T2" fmla="*/ 4 w 5"/>
                  <a:gd name="T3" fmla="*/ 0 h 5"/>
                  <a:gd name="T4" fmla="*/ 3 w 5"/>
                  <a:gd name="T5" fmla="*/ 0 h 5"/>
                  <a:gd name="T6" fmla="*/ 2 w 5"/>
                  <a:gd name="T7" fmla="*/ 0 h 5"/>
                  <a:gd name="T8" fmla="*/ 1 w 5"/>
                  <a:gd name="T9" fmla="*/ 0 h 5"/>
                  <a:gd name="T10" fmla="*/ 1 w 5"/>
                  <a:gd name="T11" fmla="*/ 0 h 5"/>
                  <a:gd name="T12" fmla="*/ 0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4 h 5"/>
                  <a:gd name="T22" fmla="*/ 1 w 5"/>
                  <a:gd name="T23" fmla="*/ 5 h 5"/>
                  <a:gd name="T24" fmla="*/ 2 w 5"/>
                  <a:gd name="T25" fmla="*/ 5 h 5"/>
                  <a:gd name="T26" fmla="*/ 3 w 5"/>
                  <a:gd name="T27" fmla="*/ 5 h 5"/>
                  <a:gd name="T28" fmla="*/ 4 w 5"/>
                  <a:gd name="T29" fmla="*/ 4 h 5"/>
                  <a:gd name="T30" fmla="*/ 4 w 5"/>
                  <a:gd name="T31" fmla="*/ 3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  <a:gd name="T42" fmla="*/ 4 w 5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4" name="Freeform 1097"/>
              <p:cNvSpPr>
                <a:spLocks/>
              </p:cNvSpPr>
              <p:nvPr/>
            </p:nvSpPr>
            <p:spPr bwMode="auto">
              <a:xfrm>
                <a:off x="839" y="1985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4 w 5"/>
                  <a:gd name="T5" fmla="*/ 0 h 5"/>
                  <a:gd name="T6" fmla="*/ 3 w 5"/>
                  <a:gd name="T7" fmla="*/ 0 h 5"/>
                  <a:gd name="T8" fmla="*/ 2 w 5"/>
                  <a:gd name="T9" fmla="*/ 0 h 5"/>
                  <a:gd name="T10" fmla="*/ 1 w 5"/>
                  <a:gd name="T11" fmla="*/ 1 h 5"/>
                  <a:gd name="T12" fmla="*/ 1 w 5"/>
                  <a:gd name="T13" fmla="*/ 1 h 5"/>
                  <a:gd name="T14" fmla="*/ 0 w 5"/>
                  <a:gd name="T15" fmla="*/ 2 h 5"/>
                  <a:gd name="T16" fmla="*/ 0 w 5"/>
                  <a:gd name="T17" fmla="*/ 3 h 5"/>
                  <a:gd name="T18" fmla="*/ 1 w 5"/>
                  <a:gd name="T19" fmla="*/ 3 h 5"/>
                  <a:gd name="T20" fmla="*/ 1 w 5"/>
                  <a:gd name="T21" fmla="*/ 4 h 5"/>
                  <a:gd name="T22" fmla="*/ 2 w 5"/>
                  <a:gd name="T23" fmla="*/ 5 h 5"/>
                  <a:gd name="T24" fmla="*/ 3 w 5"/>
                  <a:gd name="T25" fmla="*/ 5 h 5"/>
                  <a:gd name="T26" fmla="*/ 4 w 5"/>
                  <a:gd name="T27" fmla="*/ 5 h 5"/>
                  <a:gd name="T28" fmla="*/ 4 w 5"/>
                  <a:gd name="T29" fmla="*/ 4 h 5"/>
                  <a:gd name="T30" fmla="*/ 5 w 5"/>
                  <a:gd name="T31" fmla="*/ 4 h 5"/>
                  <a:gd name="T32" fmla="*/ 5 w 5"/>
                  <a:gd name="T33" fmla="*/ 3 h 5"/>
                  <a:gd name="T34" fmla="*/ 5 w 5"/>
                  <a:gd name="T35" fmla="*/ 2 h 5"/>
                  <a:gd name="T36" fmla="*/ 5 w 5"/>
                  <a:gd name="T37" fmla="*/ 1 h 5"/>
                  <a:gd name="T38" fmla="*/ 5 w 5"/>
                  <a:gd name="T39" fmla="*/ 1 h 5"/>
                  <a:gd name="T40" fmla="*/ 5 w 5"/>
                  <a:gd name="T4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5" name="Freeform 1098"/>
              <p:cNvSpPr>
                <a:spLocks/>
              </p:cNvSpPr>
              <p:nvPr/>
            </p:nvSpPr>
            <p:spPr bwMode="auto">
              <a:xfrm>
                <a:off x="799" y="2016"/>
                <a:ext cx="5" cy="7"/>
              </a:xfrm>
              <a:custGeom>
                <a:avLst/>
                <a:gdLst>
                  <a:gd name="T0" fmla="*/ 5 w 5"/>
                  <a:gd name="T1" fmla="*/ 1 h 6"/>
                  <a:gd name="T2" fmla="*/ 4 w 5"/>
                  <a:gd name="T3" fmla="*/ 0 h 6"/>
                  <a:gd name="T4" fmla="*/ 3 w 5"/>
                  <a:gd name="T5" fmla="*/ 0 h 6"/>
                  <a:gd name="T6" fmla="*/ 3 w 5"/>
                  <a:gd name="T7" fmla="*/ 1 h 6"/>
                  <a:gd name="T8" fmla="*/ 2 w 5"/>
                  <a:gd name="T9" fmla="*/ 1 h 6"/>
                  <a:gd name="T10" fmla="*/ 1 w 5"/>
                  <a:gd name="T11" fmla="*/ 1 h 6"/>
                  <a:gd name="T12" fmla="*/ 1 w 5"/>
                  <a:gd name="T13" fmla="*/ 2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5 h 6"/>
                  <a:gd name="T24" fmla="*/ 3 w 5"/>
                  <a:gd name="T25" fmla="*/ 6 h 6"/>
                  <a:gd name="T26" fmla="*/ 4 w 5"/>
                  <a:gd name="T27" fmla="*/ 5 h 6"/>
                  <a:gd name="T28" fmla="*/ 4 w 5"/>
                  <a:gd name="T29" fmla="*/ 5 h 6"/>
                  <a:gd name="T30" fmla="*/ 5 w 5"/>
                  <a:gd name="T31" fmla="*/ 4 h 6"/>
                  <a:gd name="T32" fmla="*/ 5 w 5"/>
                  <a:gd name="T33" fmla="*/ 3 h 6"/>
                  <a:gd name="T34" fmla="*/ 5 w 5"/>
                  <a:gd name="T35" fmla="*/ 3 h 6"/>
                  <a:gd name="T36" fmla="*/ 5 w 5"/>
                  <a:gd name="T37" fmla="*/ 2 h 6"/>
                  <a:gd name="T38" fmla="*/ 5 w 5"/>
                  <a:gd name="T39" fmla="*/ 1 h 6"/>
                  <a:gd name="T40" fmla="*/ 5 w 5"/>
                  <a:gd name="T4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2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6" name="Freeform 1099"/>
              <p:cNvSpPr>
                <a:spLocks/>
              </p:cNvSpPr>
              <p:nvPr/>
            </p:nvSpPr>
            <p:spPr bwMode="auto">
              <a:xfrm>
                <a:off x="838" y="2017"/>
                <a:ext cx="6" cy="6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2 h 5"/>
                  <a:gd name="T4" fmla="*/ 5 w 6"/>
                  <a:gd name="T5" fmla="*/ 1 h 5"/>
                  <a:gd name="T6" fmla="*/ 4 w 6"/>
                  <a:gd name="T7" fmla="*/ 1 h 5"/>
                  <a:gd name="T8" fmla="*/ 3 w 6"/>
                  <a:gd name="T9" fmla="*/ 0 h 5"/>
                  <a:gd name="T10" fmla="*/ 2 w 6"/>
                  <a:gd name="T11" fmla="*/ 0 h 5"/>
                  <a:gd name="T12" fmla="*/ 2 w 6"/>
                  <a:gd name="T13" fmla="*/ 0 h 5"/>
                  <a:gd name="T14" fmla="*/ 1 w 6"/>
                  <a:gd name="T15" fmla="*/ 1 h 5"/>
                  <a:gd name="T16" fmla="*/ 0 w 6"/>
                  <a:gd name="T17" fmla="*/ 1 h 5"/>
                  <a:gd name="T18" fmla="*/ 0 w 6"/>
                  <a:gd name="T19" fmla="*/ 2 h 5"/>
                  <a:gd name="T20" fmla="*/ 0 w 6"/>
                  <a:gd name="T21" fmla="*/ 3 h 5"/>
                  <a:gd name="T22" fmla="*/ 0 w 6"/>
                  <a:gd name="T23" fmla="*/ 4 h 5"/>
                  <a:gd name="T24" fmla="*/ 1 w 6"/>
                  <a:gd name="T25" fmla="*/ 4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4 h 5"/>
                  <a:gd name="T34" fmla="*/ 4 w 6"/>
                  <a:gd name="T35" fmla="*/ 4 h 5"/>
                  <a:gd name="T36" fmla="*/ 5 w 6"/>
                  <a:gd name="T37" fmla="*/ 3 h 5"/>
                  <a:gd name="T38" fmla="*/ 5 w 6"/>
                  <a:gd name="T39" fmla="*/ 3 h 5"/>
                  <a:gd name="T40" fmla="*/ 6 w 6"/>
                  <a:gd name="T41" fmla="*/ 2 h 5"/>
                  <a:gd name="T42" fmla="*/ 5 w 6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7" name="Freeform 1100"/>
              <p:cNvSpPr>
                <a:spLocks/>
              </p:cNvSpPr>
              <p:nvPr/>
            </p:nvSpPr>
            <p:spPr bwMode="auto">
              <a:xfrm>
                <a:off x="848" y="2012"/>
                <a:ext cx="5" cy="5"/>
              </a:xfrm>
              <a:custGeom>
                <a:avLst/>
                <a:gdLst>
                  <a:gd name="T0" fmla="*/ 5 w 5"/>
                  <a:gd name="T1" fmla="*/ 3 h 5"/>
                  <a:gd name="T2" fmla="*/ 5 w 5"/>
                  <a:gd name="T3" fmla="*/ 2 h 5"/>
                  <a:gd name="T4" fmla="*/ 4 w 5"/>
                  <a:gd name="T5" fmla="*/ 1 h 5"/>
                  <a:gd name="T6" fmla="*/ 3 w 5"/>
                  <a:gd name="T7" fmla="*/ 1 h 5"/>
                  <a:gd name="T8" fmla="*/ 3 w 5"/>
                  <a:gd name="T9" fmla="*/ 0 h 5"/>
                  <a:gd name="T10" fmla="*/ 2 w 5"/>
                  <a:gd name="T11" fmla="*/ 0 h 5"/>
                  <a:gd name="T12" fmla="*/ 1 w 5"/>
                  <a:gd name="T13" fmla="*/ 0 h 5"/>
                  <a:gd name="T14" fmla="*/ 1 w 5"/>
                  <a:gd name="T15" fmla="*/ 1 h 5"/>
                  <a:gd name="T16" fmla="*/ 0 w 5"/>
                  <a:gd name="T17" fmla="*/ 1 h 5"/>
                  <a:gd name="T18" fmla="*/ 0 w 5"/>
                  <a:gd name="T19" fmla="*/ 2 h 5"/>
                  <a:gd name="T20" fmla="*/ 0 w 5"/>
                  <a:gd name="T21" fmla="*/ 3 h 5"/>
                  <a:gd name="T22" fmla="*/ 0 w 5"/>
                  <a:gd name="T23" fmla="*/ 4 h 5"/>
                  <a:gd name="T24" fmla="*/ 0 w 5"/>
                  <a:gd name="T25" fmla="*/ 4 h 5"/>
                  <a:gd name="T26" fmla="*/ 1 w 5"/>
                  <a:gd name="T27" fmla="*/ 5 h 5"/>
                  <a:gd name="T28" fmla="*/ 2 w 5"/>
                  <a:gd name="T29" fmla="*/ 5 h 5"/>
                  <a:gd name="T30" fmla="*/ 3 w 5"/>
                  <a:gd name="T31" fmla="*/ 5 h 5"/>
                  <a:gd name="T32" fmla="*/ 4 w 5"/>
                  <a:gd name="T33" fmla="*/ 4 h 5"/>
                  <a:gd name="T34" fmla="*/ 4 w 5"/>
                  <a:gd name="T35" fmla="*/ 4 h 5"/>
                  <a:gd name="T36" fmla="*/ 5 w 5"/>
                  <a:gd name="T37" fmla="*/ 4 h 5"/>
                  <a:gd name="T38" fmla="*/ 5 w 5"/>
                  <a:gd name="T39" fmla="*/ 3 h 5"/>
                  <a:gd name="T40" fmla="*/ 5 w 5"/>
                  <a:gd name="T41" fmla="*/ 3 h 5"/>
                  <a:gd name="T42" fmla="*/ 5 w 5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8" name="Freeform 1101"/>
              <p:cNvSpPr>
                <a:spLocks/>
              </p:cNvSpPr>
              <p:nvPr/>
            </p:nvSpPr>
            <p:spPr bwMode="auto">
              <a:xfrm>
                <a:off x="844" y="2017"/>
                <a:ext cx="7" cy="6"/>
              </a:xfrm>
              <a:custGeom>
                <a:avLst/>
                <a:gdLst>
                  <a:gd name="T0" fmla="*/ 6 w 6"/>
                  <a:gd name="T1" fmla="*/ 3 h 5"/>
                  <a:gd name="T2" fmla="*/ 5 w 6"/>
                  <a:gd name="T3" fmla="*/ 2 h 5"/>
                  <a:gd name="T4" fmla="*/ 5 w 6"/>
                  <a:gd name="T5" fmla="*/ 2 h 5"/>
                  <a:gd name="T6" fmla="*/ 4 w 6"/>
                  <a:gd name="T7" fmla="*/ 1 h 5"/>
                  <a:gd name="T8" fmla="*/ 3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1 w 6"/>
                  <a:gd name="T15" fmla="*/ 1 h 5"/>
                  <a:gd name="T16" fmla="*/ 1 w 6"/>
                  <a:gd name="T17" fmla="*/ 1 h 5"/>
                  <a:gd name="T18" fmla="*/ 0 w 6"/>
                  <a:gd name="T19" fmla="*/ 2 h 5"/>
                  <a:gd name="T20" fmla="*/ 0 w 6"/>
                  <a:gd name="T21" fmla="*/ 3 h 5"/>
                  <a:gd name="T22" fmla="*/ 0 w 6"/>
                  <a:gd name="T23" fmla="*/ 4 h 5"/>
                  <a:gd name="T24" fmla="*/ 1 w 6"/>
                  <a:gd name="T25" fmla="*/ 5 h 5"/>
                  <a:gd name="T26" fmla="*/ 2 w 6"/>
                  <a:gd name="T27" fmla="*/ 5 h 5"/>
                  <a:gd name="T28" fmla="*/ 3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5 w 6"/>
                  <a:gd name="T35" fmla="*/ 4 h 5"/>
                  <a:gd name="T36" fmla="*/ 5 w 6"/>
                  <a:gd name="T37" fmla="*/ 4 h 5"/>
                  <a:gd name="T38" fmla="*/ 6 w 6"/>
                  <a:gd name="T39" fmla="*/ 4 h 5"/>
                  <a:gd name="T40" fmla="*/ 6 w 6"/>
                  <a:gd name="T41" fmla="*/ 3 h 5"/>
                  <a:gd name="T42" fmla="*/ 6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3"/>
                      <a:pt x="5" y="2"/>
                      <a:pt x="5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9" name="Freeform 1102"/>
              <p:cNvSpPr>
                <a:spLocks/>
              </p:cNvSpPr>
              <p:nvPr/>
            </p:nvSpPr>
            <p:spPr bwMode="auto">
              <a:xfrm>
                <a:off x="892" y="2032"/>
                <a:ext cx="7" cy="6"/>
              </a:xfrm>
              <a:custGeom>
                <a:avLst/>
                <a:gdLst>
                  <a:gd name="T0" fmla="*/ 5 w 6"/>
                  <a:gd name="T1" fmla="*/ 3 h 5"/>
                  <a:gd name="T2" fmla="*/ 5 w 6"/>
                  <a:gd name="T3" fmla="*/ 2 h 5"/>
                  <a:gd name="T4" fmla="*/ 4 w 6"/>
                  <a:gd name="T5" fmla="*/ 2 h 5"/>
                  <a:gd name="T6" fmla="*/ 4 w 6"/>
                  <a:gd name="T7" fmla="*/ 1 h 5"/>
                  <a:gd name="T8" fmla="*/ 3 w 6"/>
                  <a:gd name="T9" fmla="*/ 1 h 5"/>
                  <a:gd name="T10" fmla="*/ 2 w 6"/>
                  <a:gd name="T11" fmla="*/ 0 h 5"/>
                  <a:gd name="T12" fmla="*/ 1 w 6"/>
                  <a:gd name="T13" fmla="*/ 1 h 5"/>
                  <a:gd name="T14" fmla="*/ 1 w 6"/>
                  <a:gd name="T15" fmla="*/ 1 h 5"/>
                  <a:gd name="T16" fmla="*/ 0 w 6"/>
                  <a:gd name="T17" fmla="*/ 1 h 5"/>
                  <a:gd name="T18" fmla="*/ 0 w 6"/>
                  <a:gd name="T19" fmla="*/ 2 h 5"/>
                  <a:gd name="T20" fmla="*/ 0 w 6"/>
                  <a:gd name="T21" fmla="*/ 3 h 5"/>
                  <a:gd name="T22" fmla="*/ 0 w 6"/>
                  <a:gd name="T23" fmla="*/ 4 h 5"/>
                  <a:gd name="T24" fmla="*/ 1 w 6"/>
                  <a:gd name="T25" fmla="*/ 5 h 5"/>
                  <a:gd name="T26" fmla="*/ 1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5 h 5"/>
                  <a:gd name="T34" fmla="*/ 4 w 6"/>
                  <a:gd name="T35" fmla="*/ 5 h 5"/>
                  <a:gd name="T36" fmla="*/ 5 w 6"/>
                  <a:gd name="T37" fmla="*/ 4 h 5"/>
                  <a:gd name="T38" fmla="*/ 6 w 6"/>
                  <a:gd name="T39" fmla="*/ 4 h 5"/>
                  <a:gd name="T40" fmla="*/ 5 w 6"/>
                  <a:gd name="T41" fmla="*/ 4 h 5"/>
                  <a:gd name="T42" fmla="*/ 5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0" name="Freeform 1103"/>
              <p:cNvSpPr>
                <a:spLocks/>
              </p:cNvSpPr>
              <p:nvPr/>
            </p:nvSpPr>
            <p:spPr bwMode="auto">
              <a:xfrm>
                <a:off x="883" y="2032"/>
                <a:ext cx="6" cy="6"/>
              </a:xfrm>
              <a:custGeom>
                <a:avLst/>
                <a:gdLst>
                  <a:gd name="T0" fmla="*/ 6 w 6"/>
                  <a:gd name="T1" fmla="*/ 3 h 5"/>
                  <a:gd name="T2" fmla="*/ 5 w 6"/>
                  <a:gd name="T3" fmla="*/ 2 h 5"/>
                  <a:gd name="T4" fmla="*/ 5 w 6"/>
                  <a:gd name="T5" fmla="*/ 1 h 5"/>
                  <a:gd name="T6" fmla="*/ 4 w 6"/>
                  <a:gd name="T7" fmla="*/ 1 h 5"/>
                  <a:gd name="T8" fmla="*/ 3 w 6"/>
                  <a:gd name="T9" fmla="*/ 0 h 5"/>
                  <a:gd name="T10" fmla="*/ 3 w 6"/>
                  <a:gd name="T11" fmla="*/ 0 h 5"/>
                  <a:gd name="T12" fmla="*/ 2 w 6"/>
                  <a:gd name="T13" fmla="*/ 0 h 5"/>
                  <a:gd name="T14" fmla="*/ 1 w 6"/>
                  <a:gd name="T15" fmla="*/ 1 h 5"/>
                  <a:gd name="T16" fmla="*/ 1 w 6"/>
                  <a:gd name="T17" fmla="*/ 1 h 5"/>
                  <a:gd name="T18" fmla="*/ 0 w 6"/>
                  <a:gd name="T19" fmla="*/ 2 h 5"/>
                  <a:gd name="T20" fmla="*/ 0 w 6"/>
                  <a:gd name="T21" fmla="*/ 3 h 5"/>
                  <a:gd name="T22" fmla="*/ 0 w 6"/>
                  <a:gd name="T23" fmla="*/ 4 h 5"/>
                  <a:gd name="T24" fmla="*/ 1 w 6"/>
                  <a:gd name="T25" fmla="*/ 5 h 5"/>
                  <a:gd name="T26" fmla="*/ 2 w 6"/>
                  <a:gd name="T27" fmla="*/ 5 h 5"/>
                  <a:gd name="T28" fmla="*/ 2 w 6"/>
                  <a:gd name="T29" fmla="*/ 5 h 5"/>
                  <a:gd name="T30" fmla="*/ 3 w 6"/>
                  <a:gd name="T31" fmla="*/ 5 h 5"/>
                  <a:gd name="T32" fmla="*/ 4 w 6"/>
                  <a:gd name="T33" fmla="*/ 4 h 5"/>
                  <a:gd name="T34" fmla="*/ 5 w 6"/>
                  <a:gd name="T35" fmla="*/ 4 h 5"/>
                  <a:gd name="T36" fmla="*/ 5 w 6"/>
                  <a:gd name="T37" fmla="*/ 4 h 5"/>
                  <a:gd name="T38" fmla="*/ 6 w 6"/>
                  <a:gd name="T39" fmla="*/ 4 h 5"/>
                  <a:gd name="T40" fmla="*/ 6 w 6"/>
                  <a:gd name="T41" fmla="*/ 3 h 5"/>
                  <a:gd name="T42" fmla="*/ 6 w 6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3"/>
                      <a:pt x="1" y="5"/>
                      <a:pt x="1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1" name="Freeform 1104"/>
              <p:cNvSpPr>
                <a:spLocks/>
              </p:cNvSpPr>
              <p:nvPr/>
            </p:nvSpPr>
            <p:spPr bwMode="auto">
              <a:xfrm>
                <a:off x="841" y="2023"/>
                <a:ext cx="7" cy="4"/>
              </a:xfrm>
              <a:custGeom>
                <a:avLst/>
                <a:gdLst>
                  <a:gd name="T0" fmla="*/ 5 w 6"/>
                  <a:gd name="T1" fmla="*/ 2 h 4"/>
                  <a:gd name="T2" fmla="*/ 5 w 6"/>
                  <a:gd name="T3" fmla="*/ 2 h 4"/>
                  <a:gd name="T4" fmla="*/ 5 w 6"/>
                  <a:gd name="T5" fmla="*/ 1 h 4"/>
                  <a:gd name="T6" fmla="*/ 4 w 6"/>
                  <a:gd name="T7" fmla="*/ 0 h 4"/>
                  <a:gd name="T8" fmla="*/ 3 w 6"/>
                  <a:gd name="T9" fmla="*/ 0 h 4"/>
                  <a:gd name="T10" fmla="*/ 2 w 6"/>
                  <a:gd name="T11" fmla="*/ 0 h 4"/>
                  <a:gd name="T12" fmla="*/ 2 w 6"/>
                  <a:gd name="T13" fmla="*/ 0 h 4"/>
                  <a:gd name="T14" fmla="*/ 1 w 6"/>
                  <a:gd name="T15" fmla="*/ 0 h 4"/>
                  <a:gd name="T16" fmla="*/ 0 w 6"/>
                  <a:gd name="T17" fmla="*/ 0 h 4"/>
                  <a:gd name="T18" fmla="*/ 0 w 6"/>
                  <a:gd name="T19" fmla="*/ 1 h 4"/>
                  <a:gd name="T20" fmla="*/ 0 w 6"/>
                  <a:gd name="T21" fmla="*/ 2 h 4"/>
                  <a:gd name="T22" fmla="*/ 0 w 6"/>
                  <a:gd name="T23" fmla="*/ 3 h 4"/>
                  <a:gd name="T24" fmla="*/ 0 w 6"/>
                  <a:gd name="T25" fmla="*/ 4 h 4"/>
                  <a:gd name="T26" fmla="*/ 1 w 6"/>
                  <a:gd name="T27" fmla="*/ 4 h 4"/>
                  <a:gd name="T28" fmla="*/ 2 w 6"/>
                  <a:gd name="T29" fmla="*/ 4 h 4"/>
                  <a:gd name="T30" fmla="*/ 3 w 6"/>
                  <a:gd name="T31" fmla="*/ 4 h 4"/>
                  <a:gd name="T32" fmla="*/ 3 w 6"/>
                  <a:gd name="T33" fmla="*/ 4 h 4"/>
                  <a:gd name="T34" fmla="*/ 4 w 6"/>
                  <a:gd name="T35" fmla="*/ 4 h 4"/>
                  <a:gd name="T36" fmla="*/ 4 w 6"/>
                  <a:gd name="T37" fmla="*/ 3 h 4"/>
                  <a:gd name="T38" fmla="*/ 5 w 6"/>
                  <a:gd name="T39" fmla="*/ 3 h 4"/>
                  <a:gd name="T40" fmla="*/ 6 w 6"/>
                  <a:gd name="T41" fmla="*/ 2 h 4"/>
                  <a:gd name="T42" fmla="*/ 5 w 6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4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2" name="Freeform 1105"/>
              <p:cNvSpPr>
                <a:spLocks/>
              </p:cNvSpPr>
              <p:nvPr/>
            </p:nvSpPr>
            <p:spPr bwMode="auto">
              <a:xfrm>
                <a:off x="838" y="2028"/>
                <a:ext cx="7" cy="4"/>
              </a:xfrm>
              <a:custGeom>
                <a:avLst/>
                <a:gdLst>
                  <a:gd name="T0" fmla="*/ 6 w 7"/>
                  <a:gd name="T1" fmla="*/ 2 h 4"/>
                  <a:gd name="T2" fmla="*/ 6 w 7"/>
                  <a:gd name="T3" fmla="*/ 1 h 4"/>
                  <a:gd name="T4" fmla="*/ 5 w 7"/>
                  <a:gd name="T5" fmla="*/ 1 h 4"/>
                  <a:gd name="T6" fmla="*/ 5 w 7"/>
                  <a:gd name="T7" fmla="*/ 0 h 4"/>
                  <a:gd name="T8" fmla="*/ 4 w 7"/>
                  <a:gd name="T9" fmla="*/ 0 h 4"/>
                  <a:gd name="T10" fmla="*/ 3 w 7"/>
                  <a:gd name="T11" fmla="*/ 0 h 4"/>
                  <a:gd name="T12" fmla="*/ 2 w 7"/>
                  <a:gd name="T13" fmla="*/ 0 h 4"/>
                  <a:gd name="T14" fmla="*/ 1 w 7"/>
                  <a:gd name="T15" fmla="*/ 0 h 4"/>
                  <a:gd name="T16" fmla="*/ 1 w 7"/>
                  <a:gd name="T17" fmla="*/ 1 h 4"/>
                  <a:gd name="T18" fmla="*/ 1 w 7"/>
                  <a:gd name="T19" fmla="*/ 1 h 4"/>
                  <a:gd name="T20" fmla="*/ 0 w 7"/>
                  <a:gd name="T21" fmla="*/ 2 h 4"/>
                  <a:gd name="T22" fmla="*/ 1 w 7"/>
                  <a:gd name="T23" fmla="*/ 3 h 4"/>
                  <a:gd name="T24" fmla="*/ 1 w 7"/>
                  <a:gd name="T25" fmla="*/ 4 h 4"/>
                  <a:gd name="T26" fmla="*/ 2 w 7"/>
                  <a:gd name="T27" fmla="*/ 4 h 4"/>
                  <a:gd name="T28" fmla="*/ 3 w 7"/>
                  <a:gd name="T29" fmla="*/ 4 h 4"/>
                  <a:gd name="T30" fmla="*/ 4 w 7"/>
                  <a:gd name="T31" fmla="*/ 4 h 4"/>
                  <a:gd name="T32" fmla="*/ 4 w 7"/>
                  <a:gd name="T33" fmla="*/ 4 h 4"/>
                  <a:gd name="T34" fmla="*/ 5 w 7"/>
                  <a:gd name="T35" fmla="*/ 3 h 4"/>
                  <a:gd name="T36" fmla="*/ 5 w 7"/>
                  <a:gd name="T37" fmla="*/ 3 h 4"/>
                  <a:gd name="T38" fmla="*/ 6 w 7"/>
                  <a:gd name="T39" fmla="*/ 2 h 4"/>
                  <a:gd name="T40" fmla="*/ 7 w 7"/>
                  <a:gd name="T41" fmla="*/ 2 h 4"/>
                  <a:gd name="T42" fmla="*/ 6 w 7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4">
                    <a:moveTo>
                      <a:pt x="6" y="2"/>
                    </a:move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7" y="2"/>
                      <a:pt x="7" y="2"/>
                    </a:cubicBez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3" name="Freeform 1106"/>
              <p:cNvSpPr>
                <a:spLocks/>
              </p:cNvSpPr>
              <p:nvPr/>
            </p:nvSpPr>
            <p:spPr bwMode="auto">
              <a:xfrm>
                <a:off x="624" y="1101"/>
                <a:ext cx="8" cy="5"/>
              </a:xfrm>
              <a:custGeom>
                <a:avLst/>
                <a:gdLst>
                  <a:gd name="T0" fmla="*/ 0 w 7"/>
                  <a:gd name="T1" fmla="*/ 1 h 5"/>
                  <a:gd name="T2" fmla="*/ 1 w 7"/>
                  <a:gd name="T3" fmla="*/ 2 h 5"/>
                  <a:gd name="T4" fmla="*/ 1 w 7"/>
                  <a:gd name="T5" fmla="*/ 2 h 5"/>
                  <a:gd name="T6" fmla="*/ 1 w 7"/>
                  <a:gd name="T7" fmla="*/ 2 h 5"/>
                  <a:gd name="T8" fmla="*/ 1 w 7"/>
                  <a:gd name="T9" fmla="*/ 2 h 5"/>
                  <a:gd name="T10" fmla="*/ 3 w 7"/>
                  <a:gd name="T11" fmla="*/ 5 h 5"/>
                  <a:gd name="T12" fmla="*/ 4 w 7"/>
                  <a:gd name="T13" fmla="*/ 5 h 5"/>
                  <a:gd name="T14" fmla="*/ 4 w 7"/>
                  <a:gd name="T15" fmla="*/ 5 h 5"/>
                  <a:gd name="T16" fmla="*/ 5 w 7"/>
                  <a:gd name="T17" fmla="*/ 4 h 5"/>
                  <a:gd name="T18" fmla="*/ 6 w 7"/>
                  <a:gd name="T19" fmla="*/ 4 h 5"/>
                  <a:gd name="T20" fmla="*/ 7 w 7"/>
                  <a:gd name="T21" fmla="*/ 3 h 5"/>
                  <a:gd name="T22" fmla="*/ 7 w 7"/>
                  <a:gd name="T23" fmla="*/ 3 h 5"/>
                  <a:gd name="T24" fmla="*/ 7 w 7"/>
                  <a:gd name="T25" fmla="*/ 3 h 5"/>
                  <a:gd name="T26" fmla="*/ 0 w 7"/>
                  <a:gd name="T27" fmla="*/ 0 h 5"/>
                  <a:gd name="T28" fmla="*/ 0 w 7"/>
                  <a:gd name="T2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4" name="Freeform 1107"/>
              <p:cNvSpPr>
                <a:spLocks/>
              </p:cNvSpPr>
              <p:nvPr/>
            </p:nvSpPr>
            <p:spPr bwMode="auto">
              <a:xfrm>
                <a:off x="616" y="1136"/>
                <a:ext cx="19" cy="14"/>
              </a:xfrm>
              <a:custGeom>
                <a:avLst/>
                <a:gdLst>
                  <a:gd name="T0" fmla="*/ 0 w 18"/>
                  <a:gd name="T1" fmla="*/ 12 h 12"/>
                  <a:gd name="T2" fmla="*/ 15 w 18"/>
                  <a:gd name="T3" fmla="*/ 12 h 12"/>
                  <a:gd name="T4" fmla="*/ 16 w 18"/>
                  <a:gd name="T5" fmla="*/ 11 h 12"/>
                  <a:gd name="T6" fmla="*/ 16 w 18"/>
                  <a:gd name="T7" fmla="*/ 10 h 12"/>
                  <a:gd name="T8" fmla="*/ 16 w 18"/>
                  <a:gd name="T9" fmla="*/ 9 h 12"/>
                  <a:gd name="T10" fmla="*/ 16 w 18"/>
                  <a:gd name="T11" fmla="*/ 9 h 12"/>
                  <a:gd name="T12" fmla="*/ 17 w 18"/>
                  <a:gd name="T13" fmla="*/ 7 h 12"/>
                  <a:gd name="T14" fmla="*/ 17 w 18"/>
                  <a:gd name="T15" fmla="*/ 7 h 12"/>
                  <a:gd name="T16" fmla="*/ 17 w 18"/>
                  <a:gd name="T17" fmla="*/ 6 h 12"/>
                  <a:gd name="T18" fmla="*/ 17 w 18"/>
                  <a:gd name="T19" fmla="*/ 5 h 12"/>
                  <a:gd name="T20" fmla="*/ 18 w 18"/>
                  <a:gd name="T21" fmla="*/ 4 h 12"/>
                  <a:gd name="T22" fmla="*/ 18 w 18"/>
                  <a:gd name="T23" fmla="*/ 4 h 12"/>
                  <a:gd name="T24" fmla="*/ 18 w 18"/>
                  <a:gd name="T25" fmla="*/ 3 h 12"/>
                  <a:gd name="T26" fmla="*/ 18 w 18"/>
                  <a:gd name="T27" fmla="*/ 2 h 12"/>
                  <a:gd name="T28" fmla="*/ 18 w 18"/>
                  <a:gd name="T29" fmla="*/ 1 h 12"/>
                  <a:gd name="T30" fmla="*/ 18 w 18"/>
                  <a:gd name="T31" fmla="*/ 1 h 12"/>
                  <a:gd name="T32" fmla="*/ 18 w 18"/>
                  <a:gd name="T33" fmla="*/ 0 h 12"/>
                  <a:gd name="T34" fmla="*/ 0 w 18"/>
                  <a:gd name="T35" fmla="*/ 0 h 12"/>
                  <a:gd name="T36" fmla="*/ 0 w 18"/>
                  <a:gd name="T3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7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5" name="Freeform 1108"/>
              <p:cNvSpPr>
                <a:spLocks/>
              </p:cNvSpPr>
              <p:nvPr/>
            </p:nvSpPr>
            <p:spPr bwMode="auto">
              <a:xfrm>
                <a:off x="616" y="1152"/>
                <a:ext cx="16" cy="10"/>
              </a:xfrm>
              <a:custGeom>
                <a:avLst/>
                <a:gdLst>
                  <a:gd name="T0" fmla="*/ 0 w 15"/>
                  <a:gd name="T1" fmla="*/ 7 h 9"/>
                  <a:gd name="T2" fmla="*/ 0 w 15"/>
                  <a:gd name="T3" fmla="*/ 7 h 9"/>
                  <a:gd name="T4" fmla="*/ 1 w 15"/>
                  <a:gd name="T5" fmla="*/ 7 h 9"/>
                  <a:gd name="T6" fmla="*/ 1 w 15"/>
                  <a:gd name="T7" fmla="*/ 7 h 9"/>
                  <a:gd name="T8" fmla="*/ 2 w 15"/>
                  <a:gd name="T9" fmla="*/ 7 h 9"/>
                  <a:gd name="T10" fmla="*/ 3 w 15"/>
                  <a:gd name="T11" fmla="*/ 8 h 9"/>
                  <a:gd name="T12" fmla="*/ 3 w 15"/>
                  <a:gd name="T13" fmla="*/ 8 h 9"/>
                  <a:gd name="T14" fmla="*/ 4 w 15"/>
                  <a:gd name="T15" fmla="*/ 8 h 9"/>
                  <a:gd name="T16" fmla="*/ 5 w 15"/>
                  <a:gd name="T17" fmla="*/ 8 h 9"/>
                  <a:gd name="T18" fmla="*/ 6 w 15"/>
                  <a:gd name="T19" fmla="*/ 8 h 9"/>
                  <a:gd name="T20" fmla="*/ 6 w 15"/>
                  <a:gd name="T21" fmla="*/ 8 h 9"/>
                  <a:gd name="T22" fmla="*/ 7 w 15"/>
                  <a:gd name="T23" fmla="*/ 8 h 9"/>
                  <a:gd name="T24" fmla="*/ 8 w 15"/>
                  <a:gd name="T25" fmla="*/ 8 h 9"/>
                  <a:gd name="T26" fmla="*/ 9 w 15"/>
                  <a:gd name="T27" fmla="*/ 9 h 9"/>
                  <a:gd name="T28" fmla="*/ 9 w 15"/>
                  <a:gd name="T29" fmla="*/ 9 h 9"/>
                  <a:gd name="T30" fmla="*/ 10 w 15"/>
                  <a:gd name="T31" fmla="*/ 9 h 9"/>
                  <a:gd name="T32" fmla="*/ 10 w 15"/>
                  <a:gd name="T33" fmla="*/ 9 h 9"/>
                  <a:gd name="T34" fmla="*/ 11 w 15"/>
                  <a:gd name="T35" fmla="*/ 7 h 9"/>
                  <a:gd name="T36" fmla="*/ 11 w 15"/>
                  <a:gd name="T37" fmla="*/ 6 h 9"/>
                  <a:gd name="T38" fmla="*/ 12 w 15"/>
                  <a:gd name="T39" fmla="*/ 4 h 9"/>
                  <a:gd name="T40" fmla="*/ 12 w 15"/>
                  <a:gd name="T41" fmla="*/ 4 h 9"/>
                  <a:gd name="T42" fmla="*/ 13 w 15"/>
                  <a:gd name="T43" fmla="*/ 2 h 9"/>
                  <a:gd name="T44" fmla="*/ 14 w 15"/>
                  <a:gd name="T45" fmla="*/ 2 h 9"/>
                  <a:gd name="T46" fmla="*/ 15 w 15"/>
                  <a:gd name="T47" fmla="*/ 0 h 9"/>
                  <a:gd name="T48" fmla="*/ 15 w 15"/>
                  <a:gd name="T49" fmla="*/ 0 h 9"/>
                  <a:gd name="T50" fmla="*/ 0 w 15"/>
                  <a:gd name="T51" fmla="*/ 0 h 9"/>
                  <a:gd name="T52" fmla="*/ 0 w 15"/>
                  <a:gd name="T5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6" name="Freeform 1109"/>
              <p:cNvSpPr>
                <a:spLocks/>
              </p:cNvSpPr>
              <p:nvPr/>
            </p:nvSpPr>
            <p:spPr bwMode="auto">
              <a:xfrm>
                <a:off x="635" y="1121"/>
                <a:ext cx="14" cy="13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1 h 12"/>
                  <a:gd name="T6" fmla="*/ 0 w 13"/>
                  <a:gd name="T7" fmla="*/ 1 h 12"/>
                  <a:gd name="T8" fmla="*/ 1 w 13"/>
                  <a:gd name="T9" fmla="*/ 2 h 12"/>
                  <a:gd name="T10" fmla="*/ 1 w 13"/>
                  <a:gd name="T11" fmla="*/ 3 h 12"/>
                  <a:gd name="T12" fmla="*/ 1 w 13"/>
                  <a:gd name="T13" fmla="*/ 4 h 12"/>
                  <a:gd name="T14" fmla="*/ 1 w 13"/>
                  <a:gd name="T15" fmla="*/ 5 h 12"/>
                  <a:gd name="T16" fmla="*/ 1 w 13"/>
                  <a:gd name="T17" fmla="*/ 6 h 12"/>
                  <a:gd name="T18" fmla="*/ 2 w 13"/>
                  <a:gd name="T19" fmla="*/ 6 h 12"/>
                  <a:gd name="T20" fmla="*/ 2 w 13"/>
                  <a:gd name="T21" fmla="*/ 7 h 12"/>
                  <a:gd name="T22" fmla="*/ 2 w 13"/>
                  <a:gd name="T23" fmla="*/ 8 h 12"/>
                  <a:gd name="T24" fmla="*/ 2 w 13"/>
                  <a:gd name="T25" fmla="*/ 9 h 12"/>
                  <a:gd name="T26" fmla="*/ 2 w 13"/>
                  <a:gd name="T27" fmla="*/ 9 h 12"/>
                  <a:gd name="T28" fmla="*/ 2 w 13"/>
                  <a:gd name="T29" fmla="*/ 11 h 12"/>
                  <a:gd name="T30" fmla="*/ 2 w 13"/>
                  <a:gd name="T31" fmla="*/ 11 h 12"/>
                  <a:gd name="T32" fmla="*/ 2 w 13"/>
                  <a:gd name="T33" fmla="*/ 12 h 12"/>
                  <a:gd name="T34" fmla="*/ 13 w 13"/>
                  <a:gd name="T35" fmla="*/ 12 h 12"/>
                  <a:gd name="T36" fmla="*/ 11 w 13"/>
                  <a:gd name="T37" fmla="*/ 0 h 12"/>
                  <a:gd name="T38" fmla="*/ 0 w 13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8"/>
                      <a:pt x="13" y="4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7" name="Freeform 1110"/>
              <p:cNvSpPr>
                <a:spLocks/>
              </p:cNvSpPr>
              <p:nvPr/>
            </p:nvSpPr>
            <p:spPr bwMode="auto">
              <a:xfrm>
                <a:off x="629" y="1106"/>
                <a:ext cx="17" cy="13"/>
              </a:xfrm>
              <a:custGeom>
                <a:avLst/>
                <a:gdLst>
                  <a:gd name="T0" fmla="*/ 5 w 16"/>
                  <a:gd name="T1" fmla="*/ 0 h 12"/>
                  <a:gd name="T2" fmla="*/ 4 w 16"/>
                  <a:gd name="T3" fmla="*/ 0 h 12"/>
                  <a:gd name="T4" fmla="*/ 4 w 16"/>
                  <a:gd name="T5" fmla="*/ 0 h 12"/>
                  <a:gd name="T6" fmla="*/ 2 w 16"/>
                  <a:gd name="T7" fmla="*/ 1 h 12"/>
                  <a:gd name="T8" fmla="*/ 2 w 16"/>
                  <a:gd name="T9" fmla="*/ 1 h 12"/>
                  <a:gd name="T10" fmla="*/ 1 w 16"/>
                  <a:gd name="T11" fmla="*/ 2 h 12"/>
                  <a:gd name="T12" fmla="*/ 0 w 16"/>
                  <a:gd name="T13" fmla="*/ 2 h 12"/>
                  <a:gd name="T14" fmla="*/ 0 w 16"/>
                  <a:gd name="T15" fmla="*/ 2 h 12"/>
                  <a:gd name="T16" fmla="*/ 0 w 16"/>
                  <a:gd name="T17" fmla="*/ 2 h 12"/>
                  <a:gd name="T18" fmla="*/ 0 w 16"/>
                  <a:gd name="T19" fmla="*/ 2 h 12"/>
                  <a:gd name="T20" fmla="*/ 0 w 16"/>
                  <a:gd name="T21" fmla="*/ 2 h 12"/>
                  <a:gd name="T22" fmla="*/ 1 w 16"/>
                  <a:gd name="T23" fmla="*/ 3 h 12"/>
                  <a:gd name="T24" fmla="*/ 1 w 16"/>
                  <a:gd name="T25" fmla="*/ 4 h 12"/>
                  <a:gd name="T26" fmla="*/ 1 w 16"/>
                  <a:gd name="T27" fmla="*/ 4 h 12"/>
                  <a:gd name="T28" fmla="*/ 2 w 16"/>
                  <a:gd name="T29" fmla="*/ 5 h 12"/>
                  <a:gd name="T30" fmla="*/ 2 w 16"/>
                  <a:gd name="T31" fmla="*/ 6 h 12"/>
                  <a:gd name="T32" fmla="*/ 3 w 16"/>
                  <a:gd name="T33" fmla="*/ 7 h 12"/>
                  <a:gd name="T34" fmla="*/ 3 w 16"/>
                  <a:gd name="T35" fmla="*/ 7 h 12"/>
                  <a:gd name="T36" fmla="*/ 4 w 16"/>
                  <a:gd name="T37" fmla="*/ 10 h 12"/>
                  <a:gd name="T38" fmla="*/ 4 w 16"/>
                  <a:gd name="T39" fmla="*/ 10 h 12"/>
                  <a:gd name="T40" fmla="*/ 5 w 16"/>
                  <a:gd name="T41" fmla="*/ 11 h 12"/>
                  <a:gd name="T42" fmla="*/ 5 w 16"/>
                  <a:gd name="T43" fmla="*/ 12 h 12"/>
                  <a:gd name="T44" fmla="*/ 5 w 16"/>
                  <a:gd name="T45" fmla="*/ 12 h 12"/>
                  <a:gd name="T46" fmla="*/ 5 w 16"/>
                  <a:gd name="T47" fmla="*/ 12 h 12"/>
                  <a:gd name="T48" fmla="*/ 16 w 16"/>
                  <a:gd name="T49" fmla="*/ 12 h 12"/>
                  <a:gd name="T50" fmla="*/ 5 w 16"/>
                  <a:gd name="T5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" h="12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7"/>
                      <a:pt x="10" y="3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8" name="Freeform 1111"/>
              <p:cNvSpPr>
                <a:spLocks/>
              </p:cNvSpPr>
              <p:nvPr/>
            </p:nvSpPr>
            <p:spPr bwMode="auto">
              <a:xfrm>
                <a:off x="629" y="110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9" name="Freeform 1112"/>
              <p:cNvSpPr>
                <a:spLocks/>
              </p:cNvSpPr>
              <p:nvPr/>
            </p:nvSpPr>
            <p:spPr bwMode="auto">
              <a:xfrm>
                <a:off x="631" y="1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0" name="Freeform 1113"/>
              <p:cNvSpPr>
                <a:spLocks/>
              </p:cNvSpPr>
              <p:nvPr/>
            </p:nvSpPr>
            <p:spPr bwMode="auto">
              <a:xfrm>
                <a:off x="633" y="1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1" name="Freeform 1114"/>
              <p:cNvSpPr>
                <a:spLocks/>
              </p:cNvSpPr>
              <p:nvPr/>
            </p:nvSpPr>
            <p:spPr bwMode="auto">
              <a:xfrm>
                <a:off x="616" y="1099"/>
                <a:ext cx="9" cy="10"/>
              </a:xfrm>
              <a:custGeom>
                <a:avLst/>
                <a:gdLst>
                  <a:gd name="T0" fmla="*/ 8 w 9"/>
                  <a:gd name="T1" fmla="*/ 6 h 9"/>
                  <a:gd name="T2" fmla="*/ 8 w 9"/>
                  <a:gd name="T3" fmla="*/ 6 h 9"/>
                  <a:gd name="T4" fmla="*/ 8 w 9"/>
                  <a:gd name="T5" fmla="*/ 5 h 9"/>
                  <a:gd name="T6" fmla="*/ 8 w 9"/>
                  <a:gd name="T7" fmla="*/ 5 h 9"/>
                  <a:gd name="T8" fmla="*/ 7 w 9"/>
                  <a:gd name="T9" fmla="*/ 4 h 9"/>
                  <a:gd name="T10" fmla="*/ 7 w 9"/>
                  <a:gd name="T11" fmla="*/ 4 h 9"/>
                  <a:gd name="T12" fmla="*/ 6 w 9"/>
                  <a:gd name="T13" fmla="*/ 3 h 9"/>
                  <a:gd name="T14" fmla="*/ 6 w 9"/>
                  <a:gd name="T15" fmla="*/ 3 h 9"/>
                  <a:gd name="T16" fmla="*/ 4 w 9"/>
                  <a:gd name="T17" fmla="*/ 0 h 9"/>
                  <a:gd name="T18" fmla="*/ 0 w 9"/>
                  <a:gd name="T19" fmla="*/ 0 h 9"/>
                  <a:gd name="T20" fmla="*/ 0 w 9"/>
                  <a:gd name="T21" fmla="*/ 9 h 9"/>
                  <a:gd name="T22" fmla="*/ 0 w 9"/>
                  <a:gd name="T23" fmla="*/ 9 h 9"/>
                  <a:gd name="T24" fmla="*/ 0 w 9"/>
                  <a:gd name="T25" fmla="*/ 9 h 9"/>
                  <a:gd name="T26" fmla="*/ 1 w 9"/>
                  <a:gd name="T27" fmla="*/ 9 h 9"/>
                  <a:gd name="T28" fmla="*/ 2 w 9"/>
                  <a:gd name="T29" fmla="*/ 8 h 9"/>
                  <a:gd name="T30" fmla="*/ 3 w 9"/>
                  <a:gd name="T31" fmla="*/ 8 h 9"/>
                  <a:gd name="T32" fmla="*/ 3 w 9"/>
                  <a:gd name="T33" fmla="*/ 8 h 9"/>
                  <a:gd name="T34" fmla="*/ 4 w 9"/>
                  <a:gd name="T35" fmla="*/ 8 h 9"/>
                  <a:gd name="T36" fmla="*/ 4 w 9"/>
                  <a:gd name="T37" fmla="*/ 8 h 9"/>
                  <a:gd name="T38" fmla="*/ 6 w 9"/>
                  <a:gd name="T39" fmla="*/ 8 h 9"/>
                  <a:gd name="T40" fmla="*/ 6 w 9"/>
                  <a:gd name="T41" fmla="*/ 8 h 9"/>
                  <a:gd name="T42" fmla="*/ 7 w 9"/>
                  <a:gd name="T43" fmla="*/ 7 h 9"/>
                  <a:gd name="T44" fmla="*/ 7 w 9"/>
                  <a:gd name="T45" fmla="*/ 7 h 9"/>
                  <a:gd name="T46" fmla="*/ 8 w 9"/>
                  <a:gd name="T47" fmla="*/ 7 h 9"/>
                  <a:gd name="T48" fmla="*/ 9 w 9"/>
                  <a:gd name="T49" fmla="*/ 7 h 9"/>
                  <a:gd name="T50" fmla="*/ 9 w 9"/>
                  <a:gd name="T51" fmla="*/ 7 h 9"/>
                  <a:gd name="T52" fmla="*/ 9 w 9"/>
                  <a:gd name="T53" fmla="*/ 7 h 9"/>
                  <a:gd name="T54" fmla="*/ 8 w 9"/>
                  <a:gd name="T5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9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2" name="Freeform 1115"/>
              <p:cNvSpPr>
                <a:spLocks/>
              </p:cNvSpPr>
              <p:nvPr/>
            </p:nvSpPr>
            <p:spPr bwMode="auto">
              <a:xfrm>
                <a:off x="622" y="1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3" name="Freeform 1116"/>
              <p:cNvSpPr>
                <a:spLocks/>
              </p:cNvSpPr>
              <p:nvPr/>
            </p:nvSpPr>
            <p:spPr bwMode="auto">
              <a:xfrm>
                <a:off x="625" y="1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4" name="Freeform 1117"/>
              <p:cNvSpPr>
                <a:spLocks/>
              </p:cNvSpPr>
              <p:nvPr/>
            </p:nvSpPr>
            <p:spPr bwMode="auto">
              <a:xfrm>
                <a:off x="623" y="1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5" name="Freeform 1118"/>
              <p:cNvSpPr>
                <a:spLocks/>
              </p:cNvSpPr>
              <p:nvPr/>
            </p:nvSpPr>
            <p:spPr bwMode="auto">
              <a:xfrm>
                <a:off x="624" y="1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6" name="Freeform 1119"/>
              <p:cNvSpPr>
                <a:spLocks/>
              </p:cNvSpPr>
              <p:nvPr/>
            </p:nvSpPr>
            <p:spPr bwMode="auto">
              <a:xfrm>
                <a:off x="624" y="11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7" name="Freeform 1120"/>
              <p:cNvSpPr>
                <a:spLocks/>
              </p:cNvSpPr>
              <p:nvPr/>
            </p:nvSpPr>
            <p:spPr bwMode="auto">
              <a:xfrm>
                <a:off x="596" y="1109"/>
                <a:ext cx="17" cy="10"/>
              </a:xfrm>
              <a:custGeom>
                <a:avLst/>
                <a:gdLst>
                  <a:gd name="T0" fmla="*/ 15 w 16"/>
                  <a:gd name="T1" fmla="*/ 2 h 9"/>
                  <a:gd name="T2" fmla="*/ 14 w 16"/>
                  <a:gd name="T3" fmla="*/ 2 h 9"/>
                  <a:gd name="T4" fmla="*/ 13 w 16"/>
                  <a:gd name="T5" fmla="*/ 2 h 9"/>
                  <a:gd name="T6" fmla="*/ 12 w 16"/>
                  <a:gd name="T7" fmla="*/ 1 h 9"/>
                  <a:gd name="T8" fmla="*/ 12 w 16"/>
                  <a:gd name="T9" fmla="*/ 1 h 9"/>
                  <a:gd name="T10" fmla="*/ 9 w 16"/>
                  <a:gd name="T11" fmla="*/ 1 h 9"/>
                  <a:gd name="T12" fmla="*/ 9 w 16"/>
                  <a:gd name="T13" fmla="*/ 1 h 9"/>
                  <a:gd name="T14" fmla="*/ 7 w 16"/>
                  <a:gd name="T15" fmla="*/ 0 h 9"/>
                  <a:gd name="T16" fmla="*/ 7 w 16"/>
                  <a:gd name="T17" fmla="*/ 0 h 9"/>
                  <a:gd name="T18" fmla="*/ 6 w 16"/>
                  <a:gd name="T19" fmla="*/ 0 h 9"/>
                  <a:gd name="T20" fmla="*/ 5 w 16"/>
                  <a:gd name="T21" fmla="*/ 0 h 9"/>
                  <a:gd name="T22" fmla="*/ 5 w 16"/>
                  <a:gd name="T23" fmla="*/ 0 h 9"/>
                  <a:gd name="T24" fmla="*/ 4 w 16"/>
                  <a:gd name="T25" fmla="*/ 0 h 9"/>
                  <a:gd name="T26" fmla="*/ 4 w 16"/>
                  <a:gd name="T27" fmla="*/ 1 h 9"/>
                  <a:gd name="T28" fmla="*/ 4 w 16"/>
                  <a:gd name="T29" fmla="*/ 1 h 9"/>
                  <a:gd name="T30" fmla="*/ 3 w 16"/>
                  <a:gd name="T31" fmla="*/ 2 h 9"/>
                  <a:gd name="T32" fmla="*/ 3 w 16"/>
                  <a:gd name="T33" fmla="*/ 3 h 9"/>
                  <a:gd name="T34" fmla="*/ 3 w 16"/>
                  <a:gd name="T35" fmla="*/ 4 h 9"/>
                  <a:gd name="T36" fmla="*/ 2 w 16"/>
                  <a:gd name="T37" fmla="*/ 5 h 9"/>
                  <a:gd name="T38" fmla="*/ 2 w 16"/>
                  <a:gd name="T39" fmla="*/ 5 h 9"/>
                  <a:gd name="T40" fmla="*/ 1 w 16"/>
                  <a:gd name="T41" fmla="*/ 6 h 9"/>
                  <a:gd name="T42" fmla="*/ 1 w 16"/>
                  <a:gd name="T43" fmla="*/ 6 h 9"/>
                  <a:gd name="T44" fmla="*/ 1 w 16"/>
                  <a:gd name="T45" fmla="*/ 7 h 9"/>
                  <a:gd name="T46" fmla="*/ 1 w 16"/>
                  <a:gd name="T47" fmla="*/ 8 h 9"/>
                  <a:gd name="T48" fmla="*/ 0 w 16"/>
                  <a:gd name="T49" fmla="*/ 9 h 9"/>
                  <a:gd name="T50" fmla="*/ 0 w 16"/>
                  <a:gd name="T51" fmla="*/ 9 h 9"/>
                  <a:gd name="T52" fmla="*/ 0 w 16"/>
                  <a:gd name="T53" fmla="*/ 9 h 9"/>
                  <a:gd name="T54" fmla="*/ 16 w 16"/>
                  <a:gd name="T55" fmla="*/ 9 h 9"/>
                  <a:gd name="T56" fmla="*/ 16 w 16"/>
                  <a:gd name="T57" fmla="*/ 2 h 9"/>
                  <a:gd name="T58" fmla="*/ 16 w 16"/>
                  <a:gd name="T59" fmla="*/ 2 h 9"/>
                  <a:gd name="T60" fmla="*/ 15 w 16"/>
                  <a:gd name="T6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6" h="9">
                    <a:moveTo>
                      <a:pt x="15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8" name="Freeform 1121"/>
              <p:cNvSpPr>
                <a:spLocks/>
              </p:cNvSpPr>
              <p:nvPr/>
            </p:nvSpPr>
            <p:spPr bwMode="auto">
              <a:xfrm>
                <a:off x="596" y="1152"/>
                <a:ext cx="17" cy="10"/>
              </a:xfrm>
              <a:custGeom>
                <a:avLst/>
                <a:gdLst>
                  <a:gd name="T0" fmla="*/ 0 w 16"/>
                  <a:gd name="T1" fmla="*/ 0 h 9"/>
                  <a:gd name="T2" fmla="*/ 0 w 16"/>
                  <a:gd name="T3" fmla="*/ 0 h 9"/>
                  <a:gd name="T4" fmla="*/ 1 w 16"/>
                  <a:gd name="T5" fmla="*/ 1 h 9"/>
                  <a:gd name="T6" fmla="*/ 1 w 16"/>
                  <a:gd name="T7" fmla="*/ 2 h 9"/>
                  <a:gd name="T8" fmla="*/ 1 w 16"/>
                  <a:gd name="T9" fmla="*/ 2 h 9"/>
                  <a:gd name="T10" fmla="*/ 1 w 16"/>
                  <a:gd name="T11" fmla="*/ 3 h 9"/>
                  <a:gd name="T12" fmla="*/ 2 w 16"/>
                  <a:gd name="T13" fmla="*/ 4 h 9"/>
                  <a:gd name="T14" fmla="*/ 2 w 16"/>
                  <a:gd name="T15" fmla="*/ 4 h 9"/>
                  <a:gd name="T16" fmla="*/ 3 w 16"/>
                  <a:gd name="T17" fmla="*/ 5 h 9"/>
                  <a:gd name="T18" fmla="*/ 3 w 16"/>
                  <a:gd name="T19" fmla="*/ 5 h 9"/>
                  <a:gd name="T20" fmla="*/ 3 w 16"/>
                  <a:gd name="T21" fmla="*/ 7 h 9"/>
                  <a:gd name="T22" fmla="*/ 4 w 16"/>
                  <a:gd name="T23" fmla="*/ 7 h 9"/>
                  <a:gd name="T24" fmla="*/ 4 w 16"/>
                  <a:gd name="T25" fmla="*/ 8 h 9"/>
                  <a:gd name="T26" fmla="*/ 4 w 16"/>
                  <a:gd name="T27" fmla="*/ 8 h 9"/>
                  <a:gd name="T28" fmla="*/ 5 w 16"/>
                  <a:gd name="T29" fmla="*/ 9 h 9"/>
                  <a:gd name="T30" fmla="*/ 5 w 16"/>
                  <a:gd name="T31" fmla="*/ 9 h 9"/>
                  <a:gd name="T32" fmla="*/ 6 w 16"/>
                  <a:gd name="T33" fmla="*/ 9 h 9"/>
                  <a:gd name="T34" fmla="*/ 7 w 16"/>
                  <a:gd name="T35" fmla="*/ 8 h 9"/>
                  <a:gd name="T36" fmla="*/ 7 w 16"/>
                  <a:gd name="T37" fmla="*/ 8 h 9"/>
                  <a:gd name="T38" fmla="*/ 8 w 16"/>
                  <a:gd name="T39" fmla="*/ 8 h 9"/>
                  <a:gd name="T40" fmla="*/ 9 w 16"/>
                  <a:gd name="T41" fmla="*/ 8 h 9"/>
                  <a:gd name="T42" fmla="*/ 10 w 16"/>
                  <a:gd name="T43" fmla="*/ 8 h 9"/>
                  <a:gd name="T44" fmla="*/ 10 w 16"/>
                  <a:gd name="T45" fmla="*/ 8 h 9"/>
                  <a:gd name="T46" fmla="*/ 12 w 16"/>
                  <a:gd name="T47" fmla="*/ 8 h 9"/>
                  <a:gd name="T48" fmla="*/ 12 w 16"/>
                  <a:gd name="T49" fmla="*/ 8 h 9"/>
                  <a:gd name="T50" fmla="*/ 13 w 16"/>
                  <a:gd name="T51" fmla="*/ 7 h 9"/>
                  <a:gd name="T52" fmla="*/ 14 w 16"/>
                  <a:gd name="T53" fmla="*/ 7 h 9"/>
                  <a:gd name="T54" fmla="*/ 15 w 16"/>
                  <a:gd name="T55" fmla="*/ 7 h 9"/>
                  <a:gd name="T56" fmla="*/ 15 w 16"/>
                  <a:gd name="T57" fmla="*/ 7 h 9"/>
                  <a:gd name="T58" fmla="*/ 16 w 16"/>
                  <a:gd name="T59" fmla="*/ 7 h 9"/>
                  <a:gd name="T60" fmla="*/ 16 w 16"/>
                  <a:gd name="T61" fmla="*/ 0 h 9"/>
                  <a:gd name="T62" fmla="*/ 0 w 16"/>
                  <a:gd name="T6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9" name="Freeform 1122"/>
              <p:cNvSpPr>
                <a:spLocks/>
              </p:cNvSpPr>
              <p:nvPr/>
            </p:nvSpPr>
            <p:spPr bwMode="auto">
              <a:xfrm>
                <a:off x="616" y="1109"/>
                <a:ext cx="16" cy="10"/>
              </a:xfrm>
              <a:custGeom>
                <a:avLst/>
                <a:gdLst>
                  <a:gd name="T0" fmla="*/ 14 w 15"/>
                  <a:gd name="T1" fmla="*/ 7 h 9"/>
                  <a:gd name="T2" fmla="*/ 13 w 15"/>
                  <a:gd name="T3" fmla="*/ 5 h 9"/>
                  <a:gd name="T4" fmla="*/ 13 w 15"/>
                  <a:gd name="T5" fmla="*/ 4 h 9"/>
                  <a:gd name="T6" fmla="*/ 12 w 15"/>
                  <a:gd name="T7" fmla="*/ 2 h 9"/>
                  <a:gd name="T8" fmla="*/ 12 w 15"/>
                  <a:gd name="T9" fmla="*/ 2 h 9"/>
                  <a:gd name="T10" fmla="*/ 10 w 15"/>
                  <a:gd name="T11" fmla="*/ 0 h 9"/>
                  <a:gd name="T12" fmla="*/ 10 w 15"/>
                  <a:gd name="T13" fmla="*/ 0 h 9"/>
                  <a:gd name="T14" fmla="*/ 10 w 15"/>
                  <a:gd name="T15" fmla="*/ 0 h 9"/>
                  <a:gd name="T16" fmla="*/ 9 w 15"/>
                  <a:gd name="T17" fmla="*/ 0 h 9"/>
                  <a:gd name="T18" fmla="*/ 8 w 15"/>
                  <a:gd name="T19" fmla="*/ 0 h 9"/>
                  <a:gd name="T20" fmla="*/ 8 w 15"/>
                  <a:gd name="T21" fmla="*/ 0 h 9"/>
                  <a:gd name="T22" fmla="*/ 6 w 15"/>
                  <a:gd name="T23" fmla="*/ 1 h 9"/>
                  <a:gd name="T24" fmla="*/ 6 w 15"/>
                  <a:gd name="T25" fmla="*/ 1 h 9"/>
                  <a:gd name="T26" fmla="*/ 5 w 15"/>
                  <a:gd name="T27" fmla="*/ 1 h 9"/>
                  <a:gd name="T28" fmla="*/ 4 w 15"/>
                  <a:gd name="T29" fmla="*/ 1 h 9"/>
                  <a:gd name="T30" fmla="*/ 3 w 15"/>
                  <a:gd name="T31" fmla="*/ 1 h 9"/>
                  <a:gd name="T32" fmla="*/ 3 w 15"/>
                  <a:gd name="T33" fmla="*/ 1 h 9"/>
                  <a:gd name="T34" fmla="*/ 2 w 15"/>
                  <a:gd name="T35" fmla="*/ 1 h 9"/>
                  <a:gd name="T36" fmla="*/ 1 w 15"/>
                  <a:gd name="T37" fmla="*/ 2 h 9"/>
                  <a:gd name="T38" fmla="*/ 0 w 15"/>
                  <a:gd name="T39" fmla="*/ 2 h 9"/>
                  <a:gd name="T40" fmla="*/ 0 w 15"/>
                  <a:gd name="T41" fmla="*/ 2 h 9"/>
                  <a:gd name="T42" fmla="*/ 0 w 15"/>
                  <a:gd name="T43" fmla="*/ 2 h 9"/>
                  <a:gd name="T44" fmla="*/ 0 w 15"/>
                  <a:gd name="T45" fmla="*/ 2 h 9"/>
                  <a:gd name="T46" fmla="*/ 0 w 15"/>
                  <a:gd name="T47" fmla="*/ 9 h 9"/>
                  <a:gd name="T48" fmla="*/ 15 w 15"/>
                  <a:gd name="T49" fmla="*/ 9 h 9"/>
                  <a:gd name="T50" fmla="*/ 14 w 15"/>
                  <a:gd name="T5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4" y="6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8"/>
                      <a:pt x="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0" name="Freeform 1123"/>
              <p:cNvSpPr>
                <a:spLocks/>
              </p:cNvSpPr>
              <p:nvPr/>
            </p:nvSpPr>
            <p:spPr bwMode="auto">
              <a:xfrm>
                <a:off x="629" y="11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1" name="Freeform 1124"/>
              <p:cNvSpPr>
                <a:spLocks/>
              </p:cNvSpPr>
              <p:nvPr/>
            </p:nvSpPr>
            <p:spPr bwMode="auto">
              <a:xfrm>
                <a:off x="630" y="11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2" name="Rectangle 1125"/>
              <p:cNvSpPr>
                <a:spLocks noChangeArrowheads="1"/>
              </p:cNvSpPr>
              <p:nvPr/>
            </p:nvSpPr>
            <p:spPr bwMode="auto">
              <a:xfrm>
                <a:off x="626" y="1109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3" name="Freeform 1126"/>
              <p:cNvSpPr>
                <a:spLocks/>
              </p:cNvSpPr>
              <p:nvPr/>
            </p:nvSpPr>
            <p:spPr bwMode="auto">
              <a:xfrm>
                <a:off x="631" y="11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4" name="Freeform 1127"/>
              <p:cNvSpPr>
                <a:spLocks/>
              </p:cNvSpPr>
              <p:nvPr/>
            </p:nvSpPr>
            <p:spPr bwMode="auto">
              <a:xfrm>
                <a:off x="619" y="11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5" name="Freeform 1128"/>
              <p:cNvSpPr>
                <a:spLocks/>
              </p:cNvSpPr>
              <p:nvPr/>
            </p:nvSpPr>
            <p:spPr bwMode="auto">
              <a:xfrm>
                <a:off x="617" y="11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6" name="Freeform 1129"/>
              <p:cNvSpPr>
                <a:spLocks/>
              </p:cNvSpPr>
              <p:nvPr/>
            </p:nvSpPr>
            <p:spPr bwMode="auto">
              <a:xfrm>
                <a:off x="622" y="11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7" name="Freeform 1130"/>
              <p:cNvSpPr>
                <a:spLocks/>
              </p:cNvSpPr>
              <p:nvPr/>
            </p:nvSpPr>
            <p:spPr bwMode="auto">
              <a:xfrm>
                <a:off x="620" y="1110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8" name="Freeform 1131"/>
              <p:cNvSpPr>
                <a:spLocks/>
              </p:cNvSpPr>
              <p:nvPr/>
            </p:nvSpPr>
            <p:spPr bwMode="auto">
              <a:xfrm>
                <a:off x="625" y="11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9" name="Freeform 1132"/>
              <p:cNvSpPr>
                <a:spLocks/>
              </p:cNvSpPr>
              <p:nvPr/>
            </p:nvSpPr>
            <p:spPr bwMode="auto">
              <a:xfrm>
                <a:off x="624" y="1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0" name="Freeform 1133"/>
              <p:cNvSpPr>
                <a:spLocks/>
              </p:cNvSpPr>
              <p:nvPr/>
            </p:nvSpPr>
            <p:spPr bwMode="auto">
              <a:xfrm>
                <a:off x="616" y="11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1" name="Freeform 1134"/>
              <p:cNvSpPr>
                <a:spLocks/>
              </p:cNvSpPr>
              <p:nvPr/>
            </p:nvSpPr>
            <p:spPr bwMode="auto">
              <a:xfrm>
                <a:off x="594" y="1121"/>
                <a:ext cx="19" cy="13"/>
              </a:xfrm>
              <a:custGeom>
                <a:avLst/>
                <a:gdLst>
                  <a:gd name="T0" fmla="*/ 1 w 18"/>
                  <a:gd name="T1" fmla="*/ 1 h 12"/>
                  <a:gd name="T2" fmla="*/ 1 w 18"/>
                  <a:gd name="T3" fmla="*/ 2 h 12"/>
                  <a:gd name="T4" fmla="*/ 1 w 18"/>
                  <a:gd name="T5" fmla="*/ 3 h 12"/>
                  <a:gd name="T6" fmla="*/ 1 w 18"/>
                  <a:gd name="T7" fmla="*/ 3 h 12"/>
                  <a:gd name="T8" fmla="*/ 1 w 18"/>
                  <a:gd name="T9" fmla="*/ 4 h 12"/>
                  <a:gd name="T10" fmla="*/ 0 w 18"/>
                  <a:gd name="T11" fmla="*/ 5 h 12"/>
                  <a:gd name="T12" fmla="*/ 0 w 18"/>
                  <a:gd name="T13" fmla="*/ 6 h 12"/>
                  <a:gd name="T14" fmla="*/ 0 w 18"/>
                  <a:gd name="T15" fmla="*/ 6 h 12"/>
                  <a:gd name="T16" fmla="*/ 0 w 18"/>
                  <a:gd name="T17" fmla="*/ 8 h 12"/>
                  <a:gd name="T18" fmla="*/ 0 w 18"/>
                  <a:gd name="T19" fmla="*/ 8 h 12"/>
                  <a:gd name="T20" fmla="*/ 0 w 18"/>
                  <a:gd name="T21" fmla="*/ 10 h 12"/>
                  <a:gd name="T22" fmla="*/ 0 w 18"/>
                  <a:gd name="T23" fmla="*/ 10 h 12"/>
                  <a:gd name="T24" fmla="*/ 0 w 18"/>
                  <a:gd name="T25" fmla="*/ 11 h 12"/>
                  <a:gd name="T26" fmla="*/ 0 w 18"/>
                  <a:gd name="T27" fmla="*/ 12 h 12"/>
                  <a:gd name="T28" fmla="*/ 0 w 18"/>
                  <a:gd name="T29" fmla="*/ 12 h 12"/>
                  <a:gd name="T30" fmla="*/ 18 w 18"/>
                  <a:gd name="T31" fmla="*/ 12 h 12"/>
                  <a:gd name="T32" fmla="*/ 18 w 18"/>
                  <a:gd name="T33" fmla="*/ 0 h 12"/>
                  <a:gd name="T34" fmla="*/ 1 w 18"/>
                  <a:gd name="T35" fmla="*/ 0 h 12"/>
                  <a:gd name="T36" fmla="*/ 1 w 18"/>
                  <a:gd name="T3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2" name="Freeform 1135"/>
              <p:cNvSpPr>
                <a:spLocks/>
              </p:cNvSpPr>
              <p:nvPr/>
            </p:nvSpPr>
            <p:spPr bwMode="auto">
              <a:xfrm>
                <a:off x="594" y="1136"/>
                <a:ext cx="19" cy="14"/>
              </a:xfrm>
              <a:custGeom>
                <a:avLst/>
                <a:gdLst>
                  <a:gd name="T0" fmla="*/ 0 w 18"/>
                  <a:gd name="T1" fmla="*/ 1 h 12"/>
                  <a:gd name="T2" fmla="*/ 0 w 18"/>
                  <a:gd name="T3" fmla="*/ 1 h 12"/>
                  <a:gd name="T4" fmla="*/ 0 w 18"/>
                  <a:gd name="T5" fmla="*/ 2 h 12"/>
                  <a:gd name="T6" fmla="*/ 0 w 18"/>
                  <a:gd name="T7" fmla="*/ 3 h 12"/>
                  <a:gd name="T8" fmla="*/ 0 w 18"/>
                  <a:gd name="T9" fmla="*/ 4 h 12"/>
                  <a:gd name="T10" fmla="*/ 0 w 18"/>
                  <a:gd name="T11" fmla="*/ 4 h 12"/>
                  <a:gd name="T12" fmla="*/ 0 w 18"/>
                  <a:gd name="T13" fmla="*/ 6 h 12"/>
                  <a:gd name="T14" fmla="*/ 0 w 18"/>
                  <a:gd name="T15" fmla="*/ 6 h 12"/>
                  <a:gd name="T16" fmla="*/ 0 w 18"/>
                  <a:gd name="T17" fmla="*/ 8 h 12"/>
                  <a:gd name="T18" fmla="*/ 1 w 18"/>
                  <a:gd name="T19" fmla="*/ 8 h 12"/>
                  <a:gd name="T20" fmla="*/ 1 w 18"/>
                  <a:gd name="T21" fmla="*/ 9 h 12"/>
                  <a:gd name="T22" fmla="*/ 1 w 18"/>
                  <a:gd name="T23" fmla="*/ 10 h 12"/>
                  <a:gd name="T24" fmla="*/ 1 w 18"/>
                  <a:gd name="T25" fmla="*/ 10 h 12"/>
                  <a:gd name="T26" fmla="*/ 1 w 18"/>
                  <a:gd name="T27" fmla="*/ 11 h 12"/>
                  <a:gd name="T28" fmla="*/ 2 w 18"/>
                  <a:gd name="T29" fmla="*/ 12 h 12"/>
                  <a:gd name="T30" fmla="*/ 18 w 18"/>
                  <a:gd name="T31" fmla="*/ 12 h 12"/>
                  <a:gd name="T32" fmla="*/ 18 w 18"/>
                  <a:gd name="T33" fmla="*/ 0 h 12"/>
                  <a:gd name="T34" fmla="*/ 0 w 18"/>
                  <a:gd name="T35" fmla="*/ 0 h 12"/>
                  <a:gd name="T36" fmla="*/ 0 w 18"/>
                  <a:gd name="T3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3" name="Freeform 1136"/>
              <p:cNvSpPr>
                <a:spLocks/>
              </p:cNvSpPr>
              <p:nvPr/>
            </p:nvSpPr>
            <p:spPr bwMode="auto">
              <a:xfrm>
                <a:off x="616" y="1121"/>
                <a:ext cx="19" cy="13"/>
              </a:xfrm>
              <a:custGeom>
                <a:avLst/>
                <a:gdLst>
                  <a:gd name="T0" fmla="*/ 18 w 18"/>
                  <a:gd name="T1" fmla="*/ 11 h 12"/>
                  <a:gd name="T2" fmla="*/ 18 w 18"/>
                  <a:gd name="T3" fmla="*/ 10 h 12"/>
                  <a:gd name="T4" fmla="*/ 18 w 18"/>
                  <a:gd name="T5" fmla="*/ 9 h 12"/>
                  <a:gd name="T6" fmla="*/ 18 w 18"/>
                  <a:gd name="T7" fmla="*/ 8 h 12"/>
                  <a:gd name="T8" fmla="*/ 18 w 18"/>
                  <a:gd name="T9" fmla="*/ 7 h 12"/>
                  <a:gd name="T10" fmla="*/ 18 w 18"/>
                  <a:gd name="T11" fmla="*/ 7 h 12"/>
                  <a:gd name="T12" fmla="*/ 17 w 18"/>
                  <a:gd name="T13" fmla="*/ 6 h 12"/>
                  <a:gd name="T14" fmla="*/ 17 w 18"/>
                  <a:gd name="T15" fmla="*/ 5 h 12"/>
                  <a:gd name="T16" fmla="*/ 17 w 18"/>
                  <a:gd name="T17" fmla="*/ 4 h 12"/>
                  <a:gd name="T18" fmla="*/ 17 w 18"/>
                  <a:gd name="T19" fmla="*/ 3 h 12"/>
                  <a:gd name="T20" fmla="*/ 17 w 18"/>
                  <a:gd name="T21" fmla="*/ 3 h 12"/>
                  <a:gd name="T22" fmla="*/ 16 w 18"/>
                  <a:gd name="T23" fmla="*/ 2 h 12"/>
                  <a:gd name="T24" fmla="*/ 16 w 18"/>
                  <a:gd name="T25" fmla="*/ 1 h 12"/>
                  <a:gd name="T26" fmla="*/ 16 w 18"/>
                  <a:gd name="T27" fmla="*/ 0 h 12"/>
                  <a:gd name="T28" fmla="*/ 0 w 18"/>
                  <a:gd name="T29" fmla="*/ 0 h 12"/>
                  <a:gd name="T30" fmla="*/ 0 w 18"/>
                  <a:gd name="T31" fmla="*/ 12 h 12"/>
                  <a:gd name="T32" fmla="*/ 18 w 18"/>
                  <a:gd name="T33" fmla="*/ 12 h 12"/>
                  <a:gd name="T34" fmla="*/ 18 w 18"/>
                  <a:gd name="T35" fmla="*/ 12 h 12"/>
                  <a:gd name="T36" fmla="*/ 18 w 18"/>
                  <a:gd name="T3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2">
                    <a:moveTo>
                      <a:pt x="18" y="11"/>
                    </a:move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4" name="Freeform 1137"/>
              <p:cNvSpPr>
                <a:spLocks/>
              </p:cNvSpPr>
              <p:nvPr/>
            </p:nvSpPr>
            <p:spPr bwMode="auto">
              <a:xfrm>
                <a:off x="635" y="11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5" name="Freeform 1138"/>
              <p:cNvSpPr>
                <a:spLocks/>
              </p:cNvSpPr>
              <p:nvPr/>
            </p:nvSpPr>
            <p:spPr bwMode="auto">
              <a:xfrm>
                <a:off x="635" y="113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6" name="Freeform 1139"/>
              <p:cNvSpPr>
                <a:spLocks/>
              </p:cNvSpPr>
              <p:nvPr/>
            </p:nvSpPr>
            <p:spPr bwMode="auto">
              <a:xfrm>
                <a:off x="633" y="11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7" name="Freeform 1140"/>
              <p:cNvSpPr>
                <a:spLocks/>
              </p:cNvSpPr>
              <p:nvPr/>
            </p:nvSpPr>
            <p:spPr bwMode="auto">
              <a:xfrm>
                <a:off x="633" y="112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8" name="Freeform 1141"/>
              <p:cNvSpPr>
                <a:spLocks/>
              </p:cNvSpPr>
              <p:nvPr/>
            </p:nvSpPr>
            <p:spPr bwMode="auto">
              <a:xfrm>
                <a:off x="635" y="113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9" name="Freeform 1142"/>
              <p:cNvSpPr>
                <a:spLocks/>
              </p:cNvSpPr>
              <p:nvPr/>
            </p:nvSpPr>
            <p:spPr bwMode="auto">
              <a:xfrm>
                <a:off x="634" y="112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0" name="Freeform 1143"/>
              <p:cNvSpPr>
                <a:spLocks/>
              </p:cNvSpPr>
              <p:nvPr/>
            </p:nvSpPr>
            <p:spPr bwMode="auto">
              <a:xfrm>
                <a:off x="635" y="1133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1" name="Freeform 1144"/>
              <p:cNvSpPr>
                <a:spLocks/>
              </p:cNvSpPr>
              <p:nvPr/>
            </p:nvSpPr>
            <p:spPr bwMode="auto">
              <a:xfrm>
                <a:off x="634" y="112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2" name="Freeform 1145"/>
              <p:cNvSpPr>
                <a:spLocks/>
              </p:cNvSpPr>
              <p:nvPr/>
            </p:nvSpPr>
            <p:spPr bwMode="auto">
              <a:xfrm>
                <a:off x="596" y="1164"/>
                <a:ext cx="8" cy="5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3 h 5"/>
                  <a:gd name="T4" fmla="*/ 6 w 7"/>
                  <a:gd name="T5" fmla="*/ 3 h 5"/>
                  <a:gd name="T6" fmla="*/ 5 w 7"/>
                  <a:gd name="T7" fmla="*/ 2 h 5"/>
                  <a:gd name="T8" fmla="*/ 5 w 7"/>
                  <a:gd name="T9" fmla="*/ 2 h 5"/>
                  <a:gd name="T10" fmla="*/ 4 w 7"/>
                  <a:gd name="T11" fmla="*/ 1 h 5"/>
                  <a:gd name="T12" fmla="*/ 4 w 7"/>
                  <a:gd name="T13" fmla="*/ 1 h 5"/>
                  <a:gd name="T14" fmla="*/ 4 w 7"/>
                  <a:gd name="T15" fmla="*/ 0 h 5"/>
                  <a:gd name="T16" fmla="*/ 3 w 7"/>
                  <a:gd name="T17" fmla="*/ 0 h 5"/>
                  <a:gd name="T18" fmla="*/ 2 w 7"/>
                  <a:gd name="T19" fmla="*/ 1 h 5"/>
                  <a:gd name="T20" fmla="*/ 2 w 7"/>
                  <a:gd name="T21" fmla="*/ 1 h 5"/>
                  <a:gd name="T22" fmla="*/ 0 w 7"/>
                  <a:gd name="T23" fmla="*/ 1 h 5"/>
                  <a:gd name="T24" fmla="*/ 0 w 7"/>
                  <a:gd name="T25" fmla="*/ 1 h 5"/>
                  <a:gd name="T26" fmla="*/ 7 w 7"/>
                  <a:gd name="T27" fmla="*/ 5 h 5"/>
                  <a:gd name="T28" fmla="*/ 7 w 7"/>
                  <a:gd name="T29" fmla="*/ 4 h 5"/>
                  <a:gd name="T30" fmla="*/ 6 w 7"/>
                  <a:gd name="T3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5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3" name="Freeform 1146"/>
              <p:cNvSpPr>
                <a:spLocks/>
              </p:cNvSpPr>
              <p:nvPr/>
            </p:nvSpPr>
            <p:spPr bwMode="auto">
              <a:xfrm>
                <a:off x="616" y="1162"/>
                <a:ext cx="9" cy="8"/>
              </a:xfrm>
              <a:custGeom>
                <a:avLst/>
                <a:gdLst>
                  <a:gd name="T0" fmla="*/ 7 w 9"/>
                  <a:gd name="T1" fmla="*/ 1 h 8"/>
                  <a:gd name="T2" fmla="*/ 6 w 9"/>
                  <a:gd name="T3" fmla="*/ 1 h 8"/>
                  <a:gd name="T4" fmla="*/ 4 w 9"/>
                  <a:gd name="T5" fmla="*/ 1 h 8"/>
                  <a:gd name="T6" fmla="*/ 4 w 9"/>
                  <a:gd name="T7" fmla="*/ 1 h 8"/>
                  <a:gd name="T8" fmla="*/ 2 w 9"/>
                  <a:gd name="T9" fmla="*/ 1 h 8"/>
                  <a:gd name="T10" fmla="*/ 2 w 9"/>
                  <a:gd name="T11" fmla="*/ 0 h 8"/>
                  <a:gd name="T12" fmla="*/ 0 w 9"/>
                  <a:gd name="T13" fmla="*/ 0 h 8"/>
                  <a:gd name="T14" fmla="*/ 0 w 9"/>
                  <a:gd name="T15" fmla="*/ 0 h 8"/>
                  <a:gd name="T16" fmla="*/ 0 w 9"/>
                  <a:gd name="T17" fmla="*/ 8 h 8"/>
                  <a:gd name="T18" fmla="*/ 4 w 9"/>
                  <a:gd name="T19" fmla="*/ 8 h 8"/>
                  <a:gd name="T20" fmla="*/ 9 w 9"/>
                  <a:gd name="T21" fmla="*/ 2 h 8"/>
                  <a:gd name="T22" fmla="*/ 8 w 9"/>
                  <a:gd name="T23" fmla="*/ 2 h 8"/>
                  <a:gd name="T24" fmla="*/ 7 w 9"/>
                  <a:gd name="T2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3" y="8"/>
                      <a:pt x="4" y="8"/>
                    </a:cubicBezTo>
                    <a:cubicBezTo>
                      <a:pt x="5" y="7"/>
                      <a:pt x="6" y="5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4" name="Freeform 1147"/>
              <p:cNvSpPr>
                <a:spLocks/>
              </p:cNvSpPr>
              <p:nvPr/>
            </p:nvSpPr>
            <p:spPr bwMode="auto">
              <a:xfrm>
                <a:off x="618" y="116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5" name="Rectangle 1148"/>
              <p:cNvSpPr>
                <a:spLocks noChangeArrowheads="1"/>
              </p:cNvSpPr>
              <p:nvPr/>
            </p:nvSpPr>
            <p:spPr bwMode="auto">
              <a:xfrm>
                <a:off x="616" y="1162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6" name="Freeform 1149"/>
              <p:cNvSpPr>
                <a:spLocks/>
              </p:cNvSpPr>
              <p:nvPr/>
            </p:nvSpPr>
            <p:spPr bwMode="auto">
              <a:xfrm>
                <a:off x="620" y="11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7" name="Freeform 1150"/>
              <p:cNvSpPr>
                <a:spLocks/>
              </p:cNvSpPr>
              <p:nvPr/>
            </p:nvSpPr>
            <p:spPr bwMode="auto">
              <a:xfrm>
                <a:off x="622" y="116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8" name="Freeform 1151"/>
              <p:cNvSpPr>
                <a:spLocks/>
              </p:cNvSpPr>
              <p:nvPr/>
            </p:nvSpPr>
            <p:spPr bwMode="auto">
              <a:xfrm>
                <a:off x="624" y="116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9" name="Freeform 1152"/>
              <p:cNvSpPr>
                <a:spLocks/>
              </p:cNvSpPr>
              <p:nvPr/>
            </p:nvSpPr>
            <p:spPr bwMode="auto">
              <a:xfrm>
                <a:off x="602" y="1162"/>
                <a:ext cx="11" cy="8"/>
              </a:xfrm>
              <a:custGeom>
                <a:avLst/>
                <a:gdLst>
                  <a:gd name="T0" fmla="*/ 9 w 10"/>
                  <a:gd name="T1" fmla="*/ 0 h 8"/>
                  <a:gd name="T2" fmla="*/ 8 w 10"/>
                  <a:gd name="T3" fmla="*/ 0 h 8"/>
                  <a:gd name="T4" fmla="*/ 7 w 10"/>
                  <a:gd name="T5" fmla="*/ 0 h 8"/>
                  <a:gd name="T6" fmla="*/ 6 w 10"/>
                  <a:gd name="T7" fmla="*/ 1 h 8"/>
                  <a:gd name="T8" fmla="*/ 6 w 10"/>
                  <a:gd name="T9" fmla="*/ 1 h 8"/>
                  <a:gd name="T10" fmla="*/ 5 w 10"/>
                  <a:gd name="T11" fmla="*/ 1 h 8"/>
                  <a:gd name="T12" fmla="*/ 4 w 10"/>
                  <a:gd name="T13" fmla="*/ 1 h 8"/>
                  <a:gd name="T14" fmla="*/ 3 w 10"/>
                  <a:gd name="T15" fmla="*/ 1 h 8"/>
                  <a:gd name="T16" fmla="*/ 3 w 10"/>
                  <a:gd name="T17" fmla="*/ 1 h 8"/>
                  <a:gd name="T18" fmla="*/ 2 w 10"/>
                  <a:gd name="T19" fmla="*/ 1 h 8"/>
                  <a:gd name="T20" fmla="*/ 1 w 10"/>
                  <a:gd name="T21" fmla="*/ 1 h 8"/>
                  <a:gd name="T22" fmla="*/ 0 w 10"/>
                  <a:gd name="T23" fmla="*/ 2 h 8"/>
                  <a:gd name="T24" fmla="*/ 0 w 10"/>
                  <a:gd name="T25" fmla="*/ 2 h 8"/>
                  <a:gd name="T26" fmla="*/ 0 w 10"/>
                  <a:gd name="T27" fmla="*/ 2 h 8"/>
                  <a:gd name="T28" fmla="*/ 0 w 10"/>
                  <a:gd name="T29" fmla="*/ 2 h 8"/>
                  <a:gd name="T30" fmla="*/ 0 w 10"/>
                  <a:gd name="T31" fmla="*/ 2 h 8"/>
                  <a:gd name="T32" fmla="*/ 1 w 10"/>
                  <a:gd name="T33" fmla="*/ 3 h 8"/>
                  <a:gd name="T34" fmla="*/ 1 w 10"/>
                  <a:gd name="T35" fmla="*/ 3 h 8"/>
                  <a:gd name="T36" fmla="*/ 1 w 10"/>
                  <a:gd name="T37" fmla="*/ 4 h 8"/>
                  <a:gd name="T38" fmla="*/ 2 w 10"/>
                  <a:gd name="T39" fmla="*/ 4 h 8"/>
                  <a:gd name="T40" fmla="*/ 2 w 10"/>
                  <a:gd name="T41" fmla="*/ 5 h 8"/>
                  <a:gd name="T42" fmla="*/ 2 w 10"/>
                  <a:gd name="T43" fmla="*/ 5 h 8"/>
                  <a:gd name="T44" fmla="*/ 3 w 10"/>
                  <a:gd name="T45" fmla="*/ 6 h 8"/>
                  <a:gd name="T46" fmla="*/ 3 w 10"/>
                  <a:gd name="T47" fmla="*/ 6 h 8"/>
                  <a:gd name="T48" fmla="*/ 3 w 10"/>
                  <a:gd name="T49" fmla="*/ 6 h 8"/>
                  <a:gd name="T50" fmla="*/ 4 w 10"/>
                  <a:gd name="T51" fmla="*/ 7 h 8"/>
                  <a:gd name="T52" fmla="*/ 4 w 10"/>
                  <a:gd name="T53" fmla="*/ 7 h 8"/>
                  <a:gd name="T54" fmla="*/ 4 w 10"/>
                  <a:gd name="T55" fmla="*/ 7 h 8"/>
                  <a:gd name="T56" fmla="*/ 4 w 10"/>
                  <a:gd name="T57" fmla="*/ 7 h 8"/>
                  <a:gd name="T58" fmla="*/ 10 w 10"/>
                  <a:gd name="T59" fmla="*/ 8 h 8"/>
                  <a:gd name="T60" fmla="*/ 10 w 10"/>
                  <a:gd name="T61" fmla="*/ 0 h 8"/>
                  <a:gd name="T62" fmla="*/ 9 w 10"/>
                  <a:gd name="T6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" h="8">
                    <a:moveTo>
                      <a:pt x="9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8"/>
                      <a:pt x="10" y="8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0" name="Freeform 1153"/>
              <p:cNvSpPr>
                <a:spLocks/>
              </p:cNvSpPr>
              <p:nvPr/>
            </p:nvSpPr>
            <p:spPr bwMode="auto">
              <a:xfrm>
                <a:off x="606" y="116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1" name="Rectangle 1154"/>
              <p:cNvSpPr>
                <a:spLocks noChangeArrowheads="1"/>
              </p:cNvSpPr>
              <p:nvPr/>
            </p:nvSpPr>
            <p:spPr bwMode="auto">
              <a:xfrm>
                <a:off x="602" y="1164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2" name="Freeform 1155"/>
              <p:cNvSpPr>
                <a:spLocks/>
              </p:cNvSpPr>
              <p:nvPr/>
            </p:nvSpPr>
            <p:spPr bwMode="auto">
              <a:xfrm>
                <a:off x="612" y="116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3" name="Freeform 1156"/>
              <p:cNvSpPr>
                <a:spLocks/>
              </p:cNvSpPr>
              <p:nvPr/>
            </p:nvSpPr>
            <p:spPr bwMode="auto">
              <a:xfrm>
                <a:off x="605" y="116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4" name="Freeform 1157"/>
              <p:cNvSpPr>
                <a:spLocks/>
              </p:cNvSpPr>
              <p:nvPr/>
            </p:nvSpPr>
            <p:spPr bwMode="auto">
              <a:xfrm>
                <a:off x="608" y="116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5" name="Freeform 1158"/>
              <p:cNvSpPr>
                <a:spLocks/>
              </p:cNvSpPr>
              <p:nvPr/>
            </p:nvSpPr>
            <p:spPr bwMode="auto">
              <a:xfrm>
                <a:off x="602" y="11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6" name="Freeform 1159"/>
              <p:cNvSpPr>
                <a:spLocks/>
              </p:cNvSpPr>
              <p:nvPr/>
            </p:nvSpPr>
            <p:spPr bwMode="auto">
              <a:xfrm>
                <a:off x="609" y="1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7" name="Freeform 1160"/>
              <p:cNvSpPr>
                <a:spLocks/>
              </p:cNvSpPr>
              <p:nvPr/>
            </p:nvSpPr>
            <p:spPr bwMode="auto">
              <a:xfrm>
                <a:off x="611" y="116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8" name="Freeform 1161"/>
              <p:cNvSpPr>
                <a:spLocks/>
              </p:cNvSpPr>
              <p:nvPr/>
            </p:nvSpPr>
            <p:spPr bwMode="auto">
              <a:xfrm>
                <a:off x="605" y="116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9" name="Freeform 1162"/>
              <p:cNvSpPr>
                <a:spLocks/>
              </p:cNvSpPr>
              <p:nvPr/>
            </p:nvSpPr>
            <p:spPr bwMode="auto">
              <a:xfrm>
                <a:off x="602" y="11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0" name="Rectangle 1163"/>
              <p:cNvSpPr>
                <a:spLocks noChangeArrowheads="1"/>
              </p:cNvSpPr>
              <p:nvPr/>
            </p:nvSpPr>
            <p:spPr bwMode="auto">
              <a:xfrm>
                <a:off x="602" y="1164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1" name="Rectangle 1164"/>
              <p:cNvSpPr>
                <a:spLocks noChangeArrowheads="1"/>
              </p:cNvSpPr>
              <p:nvPr/>
            </p:nvSpPr>
            <p:spPr bwMode="auto">
              <a:xfrm>
                <a:off x="607" y="1169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2" name="Freeform 1165"/>
              <p:cNvSpPr>
                <a:spLocks/>
              </p:cNvSpPr>
              <p:nvPr/>
            </p:nvSpPr>
            <p:spPr bwMode="auto">
              <a:xfrm>
                <a:off x="604" y="1165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3" name="Freeform 1166"/>
              <p:cNvSpPr>
                <a:spLocks/>
              </p:cNvSpPr>
              <p:nvPr/>
            </p:nvSpPr>
            <p:spPr bwMode="auto">
              <a:xfrm>
                <a:off x="607" y="1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4" name="Freeform 1167"/>
              <p:cNvSpPr>
                <a:spLocks/>
              </p:cNvSpPr>
              <p:nvPr/>
            </p:nvSpPr>
            <p:spPr bwMode="auto">
              <a:xfrm>
                <a:off x="606" y="11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5" name="Freeform 1168"/>
              <p:cNvSpPr>
                <a:spLocks/>
              </p:cNvSpPr>
              <p:nvPr/>
            </p:nvSpPr>
            <p:spPr bwMode="auto">
              <a:xfrm>
                <a:off x="605" y="1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6" name="Rectangle 1169"/>
              <p:cNvSpPr>
                <a:spLocks noChangeArrowheads="1"/>
              </p:cNvSpPr>
              <p:nvPr/>
            </p:nvSpPr>
            <p:spPr bwMode="auto">
              <a:xfrm>
                <a:off x="602" y="1164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7" name="Freeform 1170"/>
              <p:cNvSpPr>
                <a:spLocks/>
              </p:cNvSpPr>
              <p:nvPr/>
            </p:nvSpPr>
            <p:spPr bwMode="auto">
              <a:xfrm>
                <a:off x="623" y="1164"/>
                <a:ext cx="9" cy="5"/>
              </a:xfrm>
              <a:custGeom>
                <a:avLst/>
                <a:gdLst>
                  <a:gd name="T0" fmla="*/ 6 w 8"/>
                  <a:gd name="T1" fmla="*/ 1 h 5"/>
                  <a:gd name="T2" fmla="*/ 5 w 8"/>
                  <a:gd name="T3" fmla="*/ 1 h 5"/>
                  <a:gd name="T4" fmla="*/ 4 w 8"/>
                  <a:gd name="T5" fmla="*/ 0 h 5"/>
                  <a:gd name="T6" fmla="*/ 4 w 8"/>
                  <a:gd name="T7" fmla="*/ 0 h 5"/>
                  <a:gd name="T8" fmla="*/ 3 w 8"/>
                  <a:gd name="T9" fmla="*/ 0 h 5"/>
                  <a:gd name="T10" fmla="*/ 3 w 8"/>
                  <a:gd name="T11" fmla="*/ 0 h 5"/>
                  <a:gd name="T12" fmla="*/ 3 w 8"/>
                  <a:gd name="T13" fmla="*/ 1 h 5"/>
                  <a:gd name="T14" fmla="*/ 3 w 8"/>
                  <a:gd name="T15" fmla="*/ 1 h 5"/>
                  <a:gd name="T16" fmla="*/ 2 w 8"/>
                  <a:gd name="T17" fmla="*/ 2 h 5"/>
                  <a:gd name="T18" fmla="*/ 2 w 8"/>
                  <a:gd name="T19" fmla="*/ 2 h 5"/>
                  <a:gd name="T20" fmla="*/ 2 w 8"/>
                  <a:gd name="T21" fmla="*/ 2 h 5"/>
                  <a:gd name="T22" fmla="*/ 2 w 8"/>
                  <a:gd name="T23" fmla="*/ 3 h 5"/>
                  <a:gd name="T24" fmla="*/ 2 w 8"/>
                  <a:gd name="T25" fmla="*/ 3 h 5"/>
                  <a:gd name="T26" fmla="*/ 1 w 8"/>
                  <a:gd name="T27" fmla="*/ 3 h 5"/>
                  <a:gd name="T28" fmla="*/ 1 w 8"/>
                  <a:gd name="T29" fmla="*/ 4 h 5"/>
                  <a:gd name="T30" fmla="*/ 1 w 8"/>
                  <a:gd name="T31" fmla="*/ 4 h 5"/>
                  <a:gd name="T32" fmla="*/ 1 w 8"/>
                  <a:gd name="T33" fmla="*/ 4 h 5"/>
                  <a:gd name="T34" fmla="*/ 0 w 8"/>
                  <a:gd name="T35" fmla="*/ 5 h 5"/>
                  <a:gd name="T36" fmla="*/ 8 w 8"/>
                  <a:gd name="T37" fmla="*/ 2 h 5"/>
                  <a:gd name="T38" fmla="*/ 8 w 8"/>
                  <a:gd name="T39" fmla="*/ 2 h 5"/>
                  <a:gd name="T40" fmla="*/ 6 w 8"/>
                  <a:gd name="T4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6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8" name="Freeform 1171"/>
              <p:cNvSpPr>
                <a:spLocks/>
              </p:cNvSpPr>
              <p:nvPr/>
            </p:nvSpPr>
            <p:spPr bwMode="auto">
              <a:xfrm>
                <a:off x="626" y="11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9" name="Freeform 1172"/>
              <p:cNvSpPr>
                <a:spLocks/>
              </p:cNvSpPr>
              <p:nvPr/>
            </p:nvSpPr>
            <p:spPr bwMode="auto">
              <a:xfrm>
                <a:off x="625" y="116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0" name="Freeform 1173"/>
              <p:cNvSpPr>
                <a:spLocks/>
              </p:cNvSpPr>
              <p:nvPr/>
            </p:nvSpPr>
            <p:spPr bwMode="auto">
              <a:xfrm>
                <a:off x="624" y="11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1" name="Freeform 1174"/>
              <p:cNvSpPr>
                <a:spLocks/>
              </p:cNvSpPr>
              <p:nvPr/>
            </p:nvSpPr>
            <p:spPr bwMode="auto">
              <a:xfrm>
                <a:off x="626" y="11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2" name="Freeform 1175"/>
              <p:cNvSpPr>
                <a:spLocks/>
              </p:cNvSpPr>
              <p:nvPr/>
            </p:nvSpPr>
            <p:spPr bwMode="auto">
              <a:xfrm>
                <a:off x="625" y="11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3" name="Freeform 1176"/>
              <p:cNvSpPr>
                <a:spLocks/>
              </p:cNvSpPr>
              <p:nvPr/>
            </p:nvSpPr>
            <p:spPr bwMode="auto">
              <a:xfrm>
                <a:off x="624" y="116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4" name="Freeform 1177"/>
              <p:cNvSpPr>
                <a:spLocks/>
              </p:cNvSpPr>
              <p:nvPr/>
            </p:nvSpPr>
            <p:spPr bwMode="auto">
              <a:xfrm>
                <a:off x="623" y="1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5" name="Freeform 1178"/>
              <p:cNvSpPr>
                <a:spLocks/>
              </p:cNvSpPr>
              <p:nvPr/>
            </p:nvSpPr>
            <p:spPr bwMode="auto">
              <a:xfrm>
                <a:off x="629" y="1152"/>
                <a:ext cx="17" cy="12"/>
              </a:xfrm>
              <a:custGeom>
                <a:avLst/>
                <a:gdLst>
                  <a:gd name="T0" fmla="*/ 5 w 16"/>
                  <a:gd name="T1" fmla="*/ 0 h 11"/>
                  <a:gd name="T2" fmla="*/ 5 w 16"/>
                  <a:gd name="T3" fmla="*/ 0 h 11"/>
                  <a:gd name="T4" fmla="*/ 4 w 16"/>
                  <a:gd name="T5" fmla="*/ 1 h 11"/>
                  <a:gd name="T6" fmla="*/ 4 w 16"/>
                  <a:gd name="T7" fmla="*/ 2 h 11"/>
                  <a:gd name="T8" fmla="*/ 4 w 16"/>
                  <a:gd name="T9" fmla="*/ 2 h 11"/>
                  <a:gd name="T10" fmla="*/ 2 w 16"/>
                  <a:gd name="T11" fmla="*/ 5 h 11"/>
                  <a:gd name="T12" fmla="*/ 2 w 16"/>
                  <a:gd name="T13" fmla="*/ 5 h 11"/>
                  <a:gd name="T14" fmla="*/ 2 w 16"/>
                  <a:gd name="T15" fmla="*/ 6 h 11"/>
                  <a:gd name="T16" fmla="*/ 1 w 16"/>
                  <a:gd name="T17" fmla="*/ 6 h 11"/>
                  <a:gd name="T18" fmla="*/ 1 w 16"/>
                  <a:gd name="T19" fmla="*/ 7 h 11"/>
                  <a:gd name="T20" fmla="*/ 1 w 16"/>
                  <a:gd name="T21" fmla="*/ 8 h 11"/>
                  <a:gd name="T22" fmla="*/ 0 w 16"/>
                  <a:gd name="T23" fmla="*/ 9 h 11"/>
                  <a:gd name="T24" fmla="*/ 0 w 16"/>
                  <a:gd name="T25" fmla="*/ 9 h 11"/>
                  <a:gd name="T26" fmla="*/ 0 w 16"/>
                  <a:gd name="T27" fmla="*/ 9 h 11"/>
                  <a:gd name="T28" fmla="*/ 0 w 16"/>
                  <a:gd name="T29" fmla="*/ 9 h 11"/>
                  <a:gd name="T30" fmla="*/ 0 w 16"/>
                  <a:gd name="T31" fmla="*/ 9 h 11"/>
                  <a:gd name="T32" fmla="*/ 0 w 16"/>
                  <a:gd name="T33" fmla="*/ 9 h 11"/>
                  <a:gd name="T34" fmla="*/ 1 w 16"/>
                  <a:gd name="T35" fmla="*/ 10 h 11"/>
                  <a:gd name="T36" fmla="*/ 2 w 16"/>
                  <a:gd name="T37" fmla="*/ 10 h 11"/>
                  <a:gd name="T38" fmla="*/ 2 w 16"/>
                  <a:gd name="T39" fmla="*/ 10 h 11"/>
                  <a:gd name="T40" fmla="*/ 4 w 16"/>
                  <a:gd name="T41" fmla="*/ 11 h 11"/>
                  <a:gd name="T42" fmla="*/ 4 w 16"/>
                  <a:gd name="T43" fmla="*/ 11 h 11"/>
                  <a:gd name="T44" fmla="*/ 5 w 16"/>
                  <a:gd name="T45" fmla="*/ 11 h 11"/>
                  <a:gd name="T46" fmla="*/ 16 w 16"/>
                  <a:gd name="T47" fmla="*/ 0 h 11"/>
                  <a:gd name="T48" fmla="*/ 5 w 16"/>
                  <a:gd name="T4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10" y="8"/>
                      <a:pt x="13" y="4"/>
                      <a:pt x="16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6" name="Freeform 1179"/>
              <p:cNvSpPr>
                <a:spLocks/>
              </p:cNvSpPr>
              <p:nvPr/>
            </p:nvSpPr>
            <p:spPr bwMode="auto">
              <a:xfrm>
                <a:off x="633" y="115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7" name="Freeform 1180"/>
              <p:cNvSpPr>
                <a:spLocks/>
              </p:cNvSpPr>
              <p:nvPr/>
            </p:nvSpPr>
            <p:spPr bwMode="auto">
              <a:xfrm>
                <a:off x="630" y="1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8" name="Freeform 1181"/>
              <p:cNvSpPr>
                <a:spLocks/>
              </p:cNvSpPr>
              <p:nvPr/>
            </p:nvSpPr>
            <p:spPr bwMode="auto">
              <a:xfrm>
                <a:off x="633" y="11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9" name="Freeform 1182"/>
              <p:cNvSpPr>
                <a:spLocks/>
              </p:cNvSpPr>
              <p:nvPr/>
            </p:nvSpPr>
            <p:spPr bwMode="auto">
              <a:xfrm>
                <a:off x="631" y="1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0" name="Freeform 1183"/>
              <p:cNvSpPr>
                <a:spLocks/>
              </p:cNvSpPr>
              <p:nvPr/>
            </p:nvSpPr>
            <p:spPr bwMode="auto">
              <a:xfrm>
                <a:off x="629" y="11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1" name="Freeform 1184"/>
              <p:cNvSpPr>
                <a:spLocks/>
              </p:cNvSpPr>
              <p:nvPr/>
            </p:nvSpPr>
            <p:spPr bwMode="auto">
              <a:xfrm>
                <a:off x="630" y="11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2" name="Rectangle 1185"/>
              <p:cNvSpPr>
                <a:spLocks noChangeArrowheads="1"/>
              </p:cNvSpPr>
              <p:nvPr/>
            </p:nvSpPr>
            <p:spPr bwMode="auto">
              <a:xfrm>
                <a:off x="629" y="1162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3" name="Freeform 1186"/>
              <p:cNvSpPr>
                <a:spLocks/>
              </p:cNvSpPr>
              <p:nvPr/>
            </p:nvSpPr>
            <p:spPr bwMode="auto">
              <a:xfrm>
                <a:off x="629" y="116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4" name="Freeform 1187"/>
              <p:cNvSpPr>
                <a:spLocks/>
              </p:cNvSpPr>
              <p:nvPr/>
            </p:nvSpPr>
            <p:spPr bwMode="auto">
              <a:xfrm>
                <a:off x="631" y="11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5" name="Freeform 1188"/>
              <p:cNvSpPr>
                <a:spLocks/>
              </p:cNvSpPr>
              <p:nvPr/>
            </p:nvSpPr>
            <p:spPr bwMode="auto">
              <a:xfrm>
                <a:off x="633" y="11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6" name="Freeform 1189"/>
              <p:cNvSpPr>
                <a:spLocks/>
              </p:cNvSpPr>
              <p:nvPr/>
            </p:nvSpPr>
            <p:spPr bwMode="auto">
              <a:xfrm>
                <a:off x="635" y="1136"/>
                <a:ext cx="14" cy="14"/>
              </a:xfrm>
              <a:custGeom>
                <a:avLst/>
                <a:gdLst>
                  <a:gd name="T0" fmla="*/ 2 w 13"/>
                  <a:gd name="T1" fmla="*/ 0 h 12"/>
                  <a:gd name="T2" fmla="*/ 2 w 13"/>
                  <a:gd name="T3" fmla="*/ 1 h 12"/>
                  <a:gd name="T4" fmla="*/ 2 w 13"/>
                  <a:gd name="T5" fmla="*/ 1 h 12"/>
                  <a:gd name="T6" fmla="*/ 2 w 13"/>
                  <a:gd name="T7" fmla="*/ 2 h 12"/>
                  <a:gd name="T8" fmla="*/ 2 w 13"/>
                  <a:gd name="T9" fmla="*/ 3 h 12"/>
                  <a:gd name="T10" fmla="*/ 2 w 13"/>
                  <a:gd name="T11" fmla="*/ 4 h 12"/>
                  <a:gd name="T12" fmla="*/ 2 w 13"/>
                  <a:gd name="T13" fmla="*/ 4 h 12"/>
                  <a:gd name="T14" fmla="*/ 1 w 13"/>
                  <a:gd name="T15" fmla="*/ 6 h 12"/>
                  <a:gd name="T16" fmla="*/ 1 w 13"/>
                  <a:gd name="T17" fmla="*/ 6 h 12"/>
                  <a:gd name="T18" fmla="*/ 1 w 13"/>
                  <a:gd name="T19" fmla="*/ 8 h 12"/>
                  <a:gd name="T20" fmla="*/ 1 w 13"/>
                  <a:gd name="T21" fmla="*/ 8 h 12"/>
                  <a:gd name="T22" fmla="*/ 0 w 13"/>
                  <a:gd name="T23" fmla="*/ 9 h 12"/>
                  <a:gd name="T24" fmla="*/ 0 w 13"/>
                  <a:gd name="T25" fmla="*/ 10 h 12"/>
                  <a:gd name="T26" fmla="*/ 0 w 13"/>
                  <a:gd name="T27" fmla="*/ 11 h 12"/>
                  <a:gd name="T28" fmla="*/ 0 w 13"/>
                  <a:gd name="T29" fmla="*/ 11 h 12"/>
                  <a:gd name="T30" fmla="*/ 0 w 13"/>
                  <a:gd name="T31" fmla="*/ 12 h 12"/>
                  <a:gd name="T32" fmla="*/ 0 w 13"/>
                  <a:gd name="T33" fmla="*/ 12 h 12"/>
                  <a:gd name="T34" fmla="*/ 11 w 13"/>
                  <a:gd name="T35" fmla="*/ 12 h 12"/>
                  <a:gd name="T36" fmla="*/ 13 w 13"/>
                  <a:gd name="T37" fmla="*/ 0 h 12"/>
                  <a:gd name="T38" fmla="*/ 2 w 13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12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8"/>
                      <a:pt x="13" y="4"/>
                      <a:pt x="13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7" name="Freeform 1190"/>
              <p:cNvSpPr>
                <a:spLocks/>
              </p:cNvSpPr>
              <p:nvPr/>
            </p:nvSpPr>
            <p:spPr bwMode="auto">
              <a:xfrm>
                <a:off x="637" y="113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8" name="Freeform 1191"/>
              <p:cNvSpPr>
                <a:spLocks/>
              </p:cNvSpPr>
              <p:nvPr/>
            </p:nvSpPr>
            <p:spPr bwMode="auto">
              <a:xfrm>
                <a:off x="637" y="11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9" name="Freeform 1192"/>
              <p:cNvSpPr>
                <a:spLocks/>
              </p:cNvSpPr>
              <p:nvPr/>
            </p:nvSpPr>
            <p:spPr bwMode="auto">
              <a:xfrm>
                <a:off x="635" y="1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0" name="Freeform 1193"/>
              <p:cNvSpPr>
                <a:spLocks/>
              </p:cNvSpPr>
              <p:nvPr/>
            </p:nvSpPr>
            <p:spPr bwMode="auto">
              <a:xfrm>
                <a:off x="636" y="1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1" name="Freeform 1194"/>
              <p:cNvSpPr>
                <a:spLocks/>
              </p:cNvSpPr>
              <p:nvPr/>
            </p:nvSpPr>
            <p:spPr bwMode="auto">
              <a:xfrm>
                <a:off x="636" y="11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2" name="Freeform 1195"/>
              <p:cNvSpPr>
                <a:spLocks/>
              </p:cNvSpPr>
              <p:nvPr/>
            </p:nvSpPr>
            <p:spPr bwMode="auto">
              <a:xfrm>
                <a:off x="637" y="1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3" name="Freeform 1196"/>
              <p:cNvSpPr>
                <a:spLocks/>
              </p:cNvSpPr>
              <p:nvPr/>
            </p:nvSpPr>
            <p:spPr bwMode="auto">
              <a:xfrm>
                <a:off x="635" y="114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4" name="Freeform 1197"/>
              <p:cNvSpPr>
                <a:spLocks/>
              </p:cNvSpPr>
              <p:nvPr/>
            </p:nvSpPr>
            <p:spPr bwMode="auto">
              <a:xfrm>
                <a:off x="582" y="1106"/>
                <a:ext cx="17" cy="13"/>
              </a:xfrm>
              <a:custGeom>
                <a:avLst/>
                <a:gdLst>
                  <a:gd name="T0" fmla="*/ 16 w 16"/>
                  <a:gd name="T1" fmla="*/ 2 h 12"/>
                  <a:gd name="T2" fmla="*/ 16 w 16"/>
                  <a:gd name="T3" fmla="*/ 2 h 12"/>
                  <a:gd name="T4" fmla="*/ 15 w 16"/>
                  <a:gd name="T5" fmla="*/ 2 h 12"/>
                  <a:gd name="T6" fmla="*/ 14 w 16"/>
                  <a:gd name="T7" fmla="*/ 1 h 12"/>
                  <a:gd name="T8" fmla="*/ 14 w 16"/>
                  <a:gd name="T9" fmla="*/ 1 h 12"/>
                  <a:gd name="T10" fmla="*/ 12 w 16"/>
                  <a:gd name="T11" fmla="*/ 0 h 12"/>
                  <a:gd name="T12" fmla="*/ 12 w 16"/>
                  <a:gd name="T13" fmla="*/ 0 h 12"/>
                  <a:gd name="T14" fmla="*/ 11 w 16"/>
                  <a:gd name="T15" fmla="*/ 0 h 12"/>
                  <a:gd name="T16" fmla="*/ 0 w 16"/>
                  <a:gd name="T17" fmla="*/ 12 h 12"/>
                  <a:gd name="T18" fmla="*/ 11 w 16"/>
                  <a:gd name="T19" fmla="*/ 12 h 12"/>
                  <a:gd name="T20" fmla="*/ 11 w 16"/>
                  <a:gd name="T21" fmla="*/ 12 h 12"/>
                  <a:gd name="T22" fmla="*/ 11 w 16"/>
                  <a:gd name="T23" fmla="*/ 12 h 12"/>
                  <a:gd name="T24" fmla="*/ 11 w 16"/>
                  <a:gd name="T25" fmla="*/ 11 h 12"/>
                  <a:gd name="T26" fmla="*/ 12 w 16"/>
                  <a:gd name="T27" fmla="*/ 10 h 12"/>
                  <a:gd name="T28" fmla="*/ 12 w 16"/>
                  <a:gd name="T29" fmla="*/ 10 h 12"/>
                  <a:gd name="T30" fmla="*/ 12 w 16"/>
                  <a:gd name="T31" fmla="*/ 9 h 12"/>
                  <a:gd name="T32" fmla="*/ 13 w 16"/>
                  <a:gd name="T33" fmla="*/ 8 h 12"/>
                  <a:gd name="T34" fmla="*/ 13 w 16"/>
                  <a:gd name="T35" fmla="*/ 7 h 12"/>
                  <a:gd name="T36" fmla="*/ 13 w 16"/>
                  <a:gd name="T37" fmla="*/ 6 h 12"/>
                  <a:gd name="T38" fmla="*/ 14 w 16"/>
                  <a:gd name="T39" fmla="*/ 6 h 12"/>
                  <a:gd name="T40" fmla="*/ 14 w 16"/>
                  <a:gd name="T41" fmla="*/ 5 h 12"/>
                  <a:gd name="T42" fmla="*/ 15 w 16"/>
                  <a:gd name="T43" fmla="*/ 4 h 12"/>
                  <a:gd name="T44" fmla="*/ 15 w 16"/>
                  <a:gd name="T45" fmla="*/ 4 h 12"/>
                  <a:gd name="T46" fmla="*/ 15 w 16"/>
                  <a:gd name="T47" fmla="*/ 3 h 12"/>
                  <a:gd name="T48" fmla="*/ 16 w 16"/>
                  <a:gd name="T49" fmla="*/ 2 h 12"/>
                  <a:gd name="T50" fmla="*/ 16 w 16"/>
                  <a:gd name="T51" fmla="*/ 2 h 12"/>
                  <a:gd name="T52" fmla="*/ 16 w 16"/>
                  <a:gd name="T5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12">
                    <a:moveTo>
                      <a:pt x="16" y="2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3"/>
                      <a:pt x="3" y="7"/>
                      <a:pt x="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5" name="Freeform 1198"/>
              <p:cNvSpPr>
                <a:spLocks/>
              </p:cNvSpPr>
              <p:nvPr/>
            </p:nvSpPr>
            <p:spPr bwMode="auto">
              <a:xfrm>
                <a:off x="598" y="1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6" name="Freeform 1199"/>
              <p:cNvSpPr>
                <a:spLocks/>
              </p:cNvSpPr>
              <p:nvPr/>
            </p:nvSpPr>
            <p:spPr bwMode="auto">
              <a:xfrm>
                <a:off x="597" y="111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7" name="Freeform 1200"/>
              <p:cNvSpPr>
                <a:spLocks/>
              </p:cNvSpPr>
              <p:nvPr/>
            </p:nvSpPr>
            <p:spPr bwMode="auto">
              <a:xfrm>
                <a:off x="598" y="11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8" name="Freeform 1201"/>
              <p:cNvSpPr>
                <a:spLocks/>
              </p:cNvSpPr>
              <p:nvPr/>
            </p:nvSpPr>
            <p:spPr bwMode="auto">
              <a:xfrm>
                <a:off x="595" y="11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9" name="Freeform 1202"/>
              <p:cNvSpPr>
                <a:spLocks/>
              </p:cNvSpPr>
              <p:nvPr/>
            </p:nvSpPr>
            <p:spPr bwMode="auto">
              <a:xfrm>
                <a:off x="594" y="111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0" name="Freeform 1203"/>
              <p:cNvSpPr>
                <a:spLocks/>
              </p:cNvSpPr>
              <p:nvPr/>
            </p:nvSpPr>
            <p:spPr bwMode="auto">
              <a:xfrm>
                <a:off x="595" y="11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1" name="Freeform 1204"/>
              <p:cNvSpPr>
                <a:spLocks/>
              </p:cNvSpPr>
              <p:nvPr/>
            </p:nvSpPr>
            <p:spPr bwMode="auto">
              <a:xfrm>
                <a:off x="596" y="1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2" name="Freeform 1205"/>
              <p:cNvSpPr>
                <a:spLocks/>
              </p:cNvSpPr>
              <p:nvPr/>
            </p:nvSpPr>
            <p:spPr bwMode="auto">
              <a:xfrm>
                <a:off x="602" y="1099"/>
                <a:ext cx="11" cy="10"/>
              </a:xfrm>
              <a:custGeom>
                <a:avLst/>
                <a:gdLst>
                  <a:gd name="T0" fmla="*/ 4 w 10"/>
                  <a:gd name="T1" fmla="*/ 1 h 9"/>
                  <a:gd name="T2" fmla="*/ 4 w 10"/>
                  <a:gd name="T3" fmla="*/ 1 h 9"/>
                  <a:gd name="T4" fmla="*/ 2 w 10"/>
                  <a:gd name="T5" fmla="*/ 4 h 9"/>
                  <a:gd name="T6" fmla="*/ 2 w 10"/>
                  <a:gd name="T7" fmla="*/ 4 h 9"/>
                  <a:gd name="T8" fmla="*/ 1 w 10"/>
                  <a:gd name="T9" fmla="*/ 5 h 9"/>
                  <a:gd name="T10" fmla="*/ 1 w 10"/>
                  <a:gd name="T11" fmla="*/ 5 h 9"/>
                  <a:gd name="T12" fmla="*/ 1 w 10"/>
                  <a:gd name="T13" fmla="*/ 6 h 9"/>
                  <a:gd name="T14" fmla="*/ 0 w 10"/>
                  <a:gd name="T15" fmla="*/ 6 h 9"/>
                  <a:gd name="T16" fmla="*/ 0 w 10"/>
                  <a:gd name="T17" fmla="*/ 7 h 9"/>
                  <a:gd name="T18" fmla="*/ 0 w 10"/>
                  <a:gd name="T19" fmla="*/ 7 h 9"/>
                  <a:gd name="T20" fmla="*/ 0 w 10"/>
                  <a:gd name="T21" fmla="*/ 7 h 9"/>
                  <a:gd name="T22" fmla="*/ 1 w 10"/>
                  <a:gd name="T23" fmla="*/ 7 h 9"/>
                  <a:gd name="T24" fmla="*/ 1 w 10"/>
                  <a:gd name="T25" fmla="*/ 7 h 9"/>
                  <a:gd name="T26" fmla="*/ 2 w 10"/>
                  <a:gd name="T27" fmla="*/ 7 h 9"/>
                  <a:gd name="T28" fmla="*/ 3 w 10"/>
                  <a:gd name="T29" fmla="*/ 8 h 9"/>
                  <a:gd name="T30" fmla="*/ 3 w 10"/>
                  <a:gd name="T31" fmla="*/ 8 h 9"/>
                  <a:gd name="T32" fmla="*/ 4 w 10"/>
                  <a:gd name="T33" fmla="*/ 8 h 9"/>
                  <a:gd name="T34" fmla="*/ 5 w 10"/>
                  <a:gd name="T35" fmla="*/ 8 h 9"/>
                  <a:gd name="T36" fmla="*/ 6 w 10"/>
                  <a:gd name="T37" fmla="*/ 8 h 9"/>
                  <a:gd name="T38" fmla="*/ 6 w 10"/>
                  <a:gd name="T39" fmla="*/ 8 h 9"/>
                  <a:gd name="T40" fmla="*/ 8 w 10"/>
                  <a:gd name="T41" fmla="*/ 9 h 9"/>
                  <a:gd name="T42" fmla="*/ 8 w 10"/>
                  <a:gd name="T43" fmla="*/ 9 h 9"/>
                  <a:gd name="T44" fmla="*/ 9 w 10"/>
                  <a:gd name="T45" fmla="*/ 9 h 9"/>
                  <a:gd name="T46" fmla="*/ 9 w 10"/>
                  <a:gd name="T47" fmla="*/ 9 h 9"/>
                  <a:gd name="T48" fmla="*/ 10 w 10"/>
                  <a:gd name="T49" fmla="*/ 9 h 9"/>
                  <a:gd name="T50" fmla="*/ 10 w 10"/>
                  <a:gd name="T51" fmla="*/ 0 h 9"/>
                  <a:gd name="T52" fmla="*/ 4 w 10"/>
                  <a:gd name="T53" fmla="*/ 0 h 9"/>
                  <a:gd name="T54" fmla="*/ 4 w 10"/>
                  <a:gd name="T5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" h="9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3" name="Freeform 1206"/>
              <p:cNvSpPr>
                <a:spLocks/>
              </p:cNvSpPr>
              <p:nvPr/>
            </p:nvSpPr>
            <p:spPr bwMode="auto">
              <a:xfrm>
                <a:off x="608" y="110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4" name="Freeform 1207"/>
              <p:cNvSpPr>
                <a:spLocks/>
              </p:cNvSpPr>
              <p:nvPr/>
            </p:nvSpPr>
            <p:spPr bwMode="auto">
              <a:xfrm>
                <a:off x="609" y="110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5" name="Freeform 1208"/>
              <p:cNvSpPr>
                <a:spLocks/>
              </p:cNvSpPr>
              <p:nvPr/>
            </p:nvSpPr>
            <p:spPr bwMode="auto">
              <a:xfrm>
                <a:off x="612" y="11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6" name="Freeform 1209"/>
              <p:cNvSpPr>
                <a:spLocks/>
              </p:cNvSpPr>
              <p:nvPr/>
            </p:nvSpPr>
            <p:spPr bwMode="auto">
              <a:xfrm>
                <a:off x="611" y="11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1" name="Group 1411"/>
            <p:cNvGrpSpPr>
              <a:grpSpLocks/>
            </p:cNvGrpSpPr>
            <p:nvPr/>
          </p:nvGrpSpPr>
          <p:grpSpPr bwMode="auto">
            <a:xfrm>
              <a:off x="536" y="1101"/>
              <a:ext cx="1054" cy="1028"/>
              <a:chOff x="536" y="1101"/>
              <a:chExt cx="1054" cy="1028"/>
            </a:xfrm>
          </p:grpSpPr>
          <p:sp>
            <p:nvSpPr>
              <p:cNvPr id="1387" name="Freeform 1211"/>
              <p:cNvSpPr>
                <a:spLocks/>
              </p:cNvSpPr>
              <p:nvPr/>
            </p:nvSpPr>
            <p:spPr bwMode="auto">
              <a:xfrm>
                <a:off x="604" y="1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8" name="Rectangle 1212"/>
              <p:cNvSpPr>
                <a:spLocks noChangeArrowheads="1"/>
              </p:cNvSpPr>
              <p:nvPr/>
            </p:nvSpPr>
            <p:spPr bwMode="auto">
              <a:xfrm>
                <a:off x="602" y="1107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9" name="Freeform 1213"/>
              <p:cNvSpPr>
                <a:spLocks/>
              </p:cNvSpPr>
              <p:nvPr/>
            </p:nvSpPr>
            <p:spPr bwMode="auto">
              <a:xfrm>
                <a:off x="605" y="1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0" name="Freeform 1214"/>
              <p:cNvSpPr>
                <a:spLocks/>
              </p:cNvSpPr>
              <p:nvPr/>
            </p:nvSpPr>
            <p:spPr bwMode="auto">
              <a:xfrm>
                <a:off x="606" y="110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1" name="Freeform 1215"/>
              <p:cNvSpPr>
                <a:spLocks/>
              </p:cNvSpPr>
              <p:nvPr/>
            </p:nvSpPr>
            <p:spPr bwMode="auto">
              <a:xfrm>
                <a:off x="596" y="1101"/>
                <a:ext cx="8" cy="5"/>
              </a:xfrm>
              <a:custGeom>
                <a:avLst/>
                <a:gdLst>
                  <a:gd name="T0" fmla="*/ 0 w 7"/>
                  <a:gd name="T1" fmla="*/ 4 h 5"/>
                  <a:gd name="T2" fmla="*/ 2 w 7"/>
                  <a:gd name="T3" fmla="*/ 4 h 5"/>
                  <a:gd name="T4" fmla="*/ 2 w 7"/>
                  <a:gd name="T5" fmla="*/ 5 h 5"/>
                  <a:gd name="T6" fmla="*/ 4 w 7"/>
                  <a:gd name="T7" fmla="*/ 5 h 5"/>
                  <a:gd name="T8" fmla="*/ 4 w 7"/>
                  <a:gd name="T9" fmla="*/ 5 h 5"/>
                  <a:gd name="T10" fmla="*/ 4 w 7"/>
                  <a:gd name="T11" fmla="*/ 4 h 5"/>
                  <a:gd name="T12" fmla="*/ 4 w 7"/>
                  <a:gd name="T13" fmla="*/ 4 h 5"/>
                  <a:gd name="T14" fmla="*/ 5 w 7"/>
                  <a:gd name="T15" fmla="*/ 4 h 5"/>
                  <a:gd name="T16" fmla="*/ 5 w 7"/>
                  <a:gd name="T17" fmla="*/ 3 h 5"/>
                  <a:gd name="T18" fmla="*/ 5 w 7"/>
                  <a:gd name="T19" fmla="*/ 3 h 5"/>
                  <a:gd name="T20" fmla="*/ 6 w 7"/>
                  <a:gd name="T21" fmla="*/ 3 h 5"/>
                  <a:gd name="T22" fmla="*/ 6 w 7"/>
                  <a:gd name="T23" fmla="*/ 2 h 5"/>
                  <a:gd name="T24" fmla="*/ 6 w 7"/>
                  <a:gd name="T25" fmla="*/ 2 h 5"/>
                  <a:gd name="T26" fmla="*/ 6 w 7"/>
                  <a:gd name="T27" fmla="*/ 2 h 5"/>
                  <a:gd name="T28" fmla="*/ 6 w 7"/>
                  <a:gd name="T29" fmla="*/ 1 h 5"/>
                  <a:gd name="T30" fmla="*/ 6 w 7"/>
                  <a:gd name="T31" fmla="*/ 1 h 5"/>
                  <a:gd name="T32" fmla="*/ 7 w 7"/>
                  <a:gd name="T33" fmla="*/ 1 h 5"/>
                  <a:gd name="T34" fmla="*/ 7 w 7"/>
                  <a:gd name="T35" fmla="*/ 1 h 5"/>
                  <a:gd name="T36" fmla="*/ 7 w 7"/>
                  <a:gd name="T37" fmla="*/ 0 h 5"/>
                  <a:gd name="T38" fmla="*/ 0 w 7"/>
                  <a:gd name="T3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2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2" name="Freeform 1216"/>
              <p:cNvSpPr>
                <a:spLocks/>
              </p:cNvSpPr>
              <p:nvPr/>
            </p:nvSpPr>
            <p:spPr bwMode="auto">
              <a:xfrm>
                <a:off x="598" y="1105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3" name="Rectangle 1217"/>
              <p:cNvSpPr>
                <a:spLocks noChangeArrowheads="1"/>
              </p:cNvSpPr>
              <p:nvPr/>
            </p:nvSpPr>
            <p:spPr bwMode="auto">
              <a:xfrm>
                <a:off x="600" y="1106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4" name="Freeform 1218"/>
              <p:cNvSpPr>
                <a:spLocks/>
              </p:cNvSpPr>
              <p:nvPr/>
            </p:nvSpPr>
            <p:spPr bwMode="auto">
              <a:xfrm>
                <a:off x="596" y="11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5" name="Freeform 1219"/>
              <p:cNvSpPr>
                <a:spLocks/>
              </p:cNvSpPr>
              <p:nvPr/>
            </p:nvSpPr>
            <p:spPr bwMode="auto">
              <a:xfrm>
                <a:off x="601" y="110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6" name="Freeform 1220"/>
              <p:cNvSpPr>
                <a:spLocks/>
              </p:cNvSpPr>
              <p:nvPr/>
            </p:nvSpPr>
            <p:spPr bwMode="auto">
              <a:xfrm>
                <a:off x="601" y="1104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7" name="Freeform 1221"/>
              <p:cNvSpPr>
                <a:spLocks/>
              </p:cNvSpPr>
              <p:nvPr/>
            </p:nvSpPr>
            <p:spPr bwMode="auto">
              <a:xfrm>
                <a:off x="600" y="11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8" name="Freeform 1222"/>
              <p:cNvSpPr>
                <a:spLocks/>
              </p:cNvSpPr>
              <p:nvPr/>
            </p:nvSpPr>
            <p:spPr bwMode="auto">
              <a:xfrm>
                <a:off x="602" y="110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9" name="Freeform 1223"/>
              <p:cNvSpPr>
                <a:spLocks/>
              </p:cNvSpPr>
              <p:nvPr/>
            </p:nvSpPr>
            <p:spPr bwMode="auto">
              <a:xfrm>
                <a:off x="602" y="110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0" name="Freeform 1224"/>
              <p:cNvSpPr>
                <a:spLocks/>
              </p:cNvSpPr>
              <p:nvPr/>
            </p:nvSpPr>
            <p:spPr bwMode="auto">
              <a:xfrm>
                <a:off x="602" y="1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1" name="Freeform 1225"/>
              <p:cNvSpPr>
                <a:spLocks/>
              </p:cNvSpPr>
              <p:nvPr/>
            </p:nvSpPr>
            <p:spPr bwMode="auto">
              <a:xfrm>
                <a:off x="604" y="110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2" name="Freeform 1226"/>
              <p:cNvSpPr>
                <a:spLocks/>
              </p:cNvSpPr>
              <p:nvPr/>
            </p:nvSpPr>
            <p:spPr bwMode="auto">
              <a:xfrm>
                <a:off x="583" y="1152"/>
                <a:ext cx="16" cy="12"/>
              </a:xfrm>
              <a:custGeom>
                <a:avLst/>
                <a:gdLst>
                  <a:gd name="T0" fmla="*/ 15 w 15"/>
                  <a:gd name="T1" fmla="*/ 9 h 11"/>
                  <a:gd name="T2" fmla="*/ 14 w 15"/>
                  <a:gd name="T3" fmla="*/ 9 h 11"/>
                  <a:gd name="T4" fmla="*/ 14 w 15"/>
                  <a:gd name="T5" fmla="*/ 8 h 11"/>
                  <a:gd name="T6" fmla="*/ 14 w 15"/>
                  <a:gd name="T7" fmla="*/ 8 h 11"/>
                  <a:gd name="T8" fmla="*/ 13 w 15"/>
                  <a:gd name="T9" fmla="*/ 7 h 11"/>
                  <a:gd name="T10" fmla="*/ 13 w 15"/>
                  <a:gd name="T11" fmla="*/ 6 h 11"/>
                  <a:gd name="T12" fmla="*/ 12 w 15"/>
                  <a:gd name="T13" fmla="*/ 5 h 11"/>
                  <a:gd name="T14" fmla="*/ 12 w 15"/>
                  <a:gd name="T15" fmla="*/ 5 h 11"/>
                  <a:gd name="T16" fmla="*/ 11 w 15"/>
                  <a:gd name="T17" fmla="*/ 2 h 11"/>
                  <a:gd name="T18" fmla="*/ 11 w 15"/>
                  <a:gd name="T19" fmla="*/ 2 h 11"/>
                  <a:gd name="T20" fmla="*/ 10 w 15"/>
                  <a:gd name="T21" fmla="*/ 1 h 11"/>
                  <a:gd name="T22" fmla="*/ 10 w 15"/>
                  <a:gd name="T23" fmla="*/ 0 h 11"/>
                  <a:gd name="T24" fmla="*/ 10 w 15"/>
                  <a:gd name="T25" fmla="*/ 0 h 11"/>
                  <a:gd name="T26" fmla="*/ 10 w 15"/>
                  <a:gd name="T27" fmla="*/ 0 h 11"/>
                  <a:gd name="T28" fmla="*/ 0 w 15"/>
                  <a:gd name="T29" fmla="*/ 0 h 11"/>
                  <a:gd name="T30" fmla="*/ 10 w 15"/>
                  <a:gd name="T31" fmla="*/ 11 h 11"/>
                  <a:gd name="T32" fmla="*/ 10 w 15"/>
                  <a:gd name="T33" fmla="*/ 11 h 11"/>
                  <a:gd name="T34" fmla="*/ 12 w 15"/>
                  <a:gd name="T35" fmla="*/ 10 h 11"/>
                  <a:gd name="T36" fmla="*/ 12 w 15"/>
                  <a:gd name="T37" fmla="*/ 10 h 11"/>
                  <a:gd name="T38" fmla="*/ 14 w 15"/>
                  <a:gd name="T39" fmla="*/ 10 h 11"/>
                  <a:gd name="T40" fmla="*/ 15 w 15"/>
                  <a:gd name="T41" fmla="*/ 9 h 11"/>
                  <a:gd name="T42" fmla="*/ 15 w 15"/>
                  <a:gd name="T43" fmla="*/ 9 h 11"/>
                  <a:gd name="T44" fmla="*/ 15 w 15"/>
                  <a:gd name="T4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6" y="8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3" name="Freeform 1227"/>
              <p:cNvSpPr>
                <a:spLocks/>
              </p:cNvSpPr>
              <p:nvPr/>
            </p:nvSpPr>
            <p:spPr bwMode="auto">
              <a:xfrm>
                <a:off x="595" y="11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4" name="Freeform 1228"/>
              <p:cNvSpPr>
                <a:spLocks/>
              </p:cNvSpPr>
              <p:nvPr/>
            </p:nvSpPr>
            <p:spPr bwMode="auto">
              <a:xfrm>
                <a:off x="597" y="115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5" name="Freeform 1229"/>
              <p:cNvSpPr>
                <a:spLocks/>
              </p:cNvSpPr>
              <p:nvPr/>
            </p:nvSpPr>
            <p:spPr bwMode="auto">
              <a:xfrm>
                <a:off x="596" y="1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6" name="Freeform 1230"/>
              <p:cNvSpPr>
                <a:spLocks/>
              </p:cNvSpPr>
              <p:nvPr/>
            </p:nvSpPr>
            <p:spPr bwMode="auto">
              <a:xfrm>
                <a:off x="598" y="11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7" name="Freeform 1231"/>
              <p:cNvSpPr>
                <a:spLocks/>
              </p:cNvSpPr>
              <p:nvPr/>
            </p:nvSpPr>
            <p:spPr bwMode="auto">
              <a:xfrm>
                <a:off x="594" y="115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8" name="Freeform 1232"/>
              <p:cNvSpPr>
                <a:spLocks/>
              </p:cNvSpPr>
              <p:nvPr/>
            </p:nvSpPr>
            <p:spPr bwMode="auto">
              <a:xfrm>
                <a:off x="598" y="116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9" name="Freeform 1233"/>
              <p:cNvSpPr>
                <a:spLocks/>
              </p:cNvSpPr>
              <p:nvPr/>
            </p:nvSpPr>
            <p:spPr bwMode="auto">
              <a:xfrm>
                <a:off x="594" y="11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0" name="Freeform 1234"/>
              <p:cNvSpPr>
                <a:spLocks/>
              </p:cNvSpPr>
              <p:nvPr/>
            </p:nvSpPr>
            <p:spPr bwMode="auto">
              <a:xfrm>
                <a:off x="596" y="11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1" name="Rectangle 1235"/>
              <p:cNvSpPr>
                <a:spLocks noChangeArrowheads="1"/>
              </p:cNvSpPr>
              <p:nvPr/>
            </p:nvSpPr>
            <p:spPr bwMode="auto">
              <a:xfrm>
                <a:off x="599" y="1162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2" name="Freeform 1236"/>
              <p:cNvSpPr>
                <a:spLocks/>
              </p:cNvSpPr>
              <p:nvPr/>
            </p:nvSpPr>
            <p:spPr bwMode="auto">
              <a:xfrm>
                <a:off x="579" y="1136"/>
                <a:ext cx="14" cy="14"/>
              </a:xfrm>
              <a:custGeom>
                <a:avLst/>
                <a:gdLst>
                  <a:gd name="T0" fmla="*/ 13 w 13"/>
                  <a:gd name="T1" fmla="*/ 11 h 12"/>
                  <a:gd name="T2" fmla="*/ 13 w 13"/>
                  <a:gd name="T3" fmla="*/ 10 h 12"/>
                  <a:gd name="T4" fmla="*/ 13 w 13"/>
                  <a:gd name="T5" fmla="*/ 9 h 12"/>
                  <a:gd name="T6" fmla="*/ 13 w 13"/>
                  <a:gd name="T7" fmla="*/ 8 h 12"/>
                  <a:gd name="T8" fmla="*/ 12 w 13"/>
                  <a:gd name="T9" fmla="*/ 8 h 12"/>
                  <a:gd name="T10" fmla="*/ 12 w 13"/>
                  <a:gd name="T11" fmla="*/ 7 h 12"/>
                  <a:gd name="T12" fmla="*/ 12 w 13"/>
                  <a:gd name="T13" fmla="*/ 6 h 12"/>
                  <a:gd name="T14" fmla="*/ 12 w 13"/>
                  <a:gd name="T15" fmla="*/ 5 h 12"/>
                  <a:gd name="T16" fmla="*/ 12 w 13"/>
                  <a:gd name="T17" fmla="*/ 4 h 12"/>
                  <a:gd name="T18" fmla="*/ 12 w 13"/>
                  <a:gd name="T19" fmla="*/ 3 h 12"/>
                  <a:gd name="T20" fmla="*/ 12 w 13"/>
                  <a:gd name="T21" fmla="*/ 3 h 12"/>
                  <a:gd name="T22" fmla="*/ 12 w 13"/>
                  <a:gd name="T23" fmla="*/ 1 h 12"/>
                  <a:gd name="T24" fmla="*/ 12 w 13"/>
                  <a:gd name="T25" fmla="*/ 1 h 12"/>
                  <a:gd name="T26" fmla="*/ 12 w 13"/>
                  <a:gd name="T27" fmla="*/ 0 h 12"/>
                  <a:gd name="T28" fmla="*/ 12 w 13"/>
                  <a:gd name="T29" fmla="*/ 0 h 12"/>
                  <a:gd name="T30" fmla="*/ 0 w 13"/>
                  <a:gd name="T31" fmla="*/ 0 h 12"/>
                  <a:gd name="T32" fmla="*/ 3 w 13"/>
                  <a:gd name="T33" fmla="*/ 12 h 12"/>
                  <a:gd name="T34" fmla="*/ 13 w 13"/>
                  <a:gd name="T35" fmla="*/ 12 h 12"/>
                  <a:gd name="T36" fmla="*/ 13 w 13"/>
                  <a:gd name="T37" fmla="*/ 12 h 12"/>
                  <a:gd name="T38" fmla="*/ 13 w 13"/>
                  <a:gd name="T3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12">
                    <a:moveTo>
                      <a:pt x="13" y="11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1" y="8"/>
                      <a:pt x="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1"/>
                      <a:pt x="1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3" name="Freeform 1237"/>
              <p:cNvSpPr>
                <a:spLocks/>
              </p:cNvSpPr>
              <p:nvPr/>
            </p:nvSpPr>
            <p:spPr bwMode="auto">
              <a:xfrm>
                <a:off x="592" y="114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4" name="Freeform 1238"/>
              <p:cNvSpPr>
                <a:spLocks/>
              </p:cNvSpPr>
              <p:nvPr/>
            </p:nvSpPr>
            <p:spPr bwMode="auto">
              <a:xfrm>
                <a:off x="593" y="114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5" name="Freeform 1239"/>
              <p:cNvSpPr>
                <a:spLocks/>
              </p:cNvSpPr>
              <p:nvPr/>
            </p:nvSpPr>
            <p:spPr bwMode="auto">
              <a:xfrm>
                <a:off x="593" y="1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6" name="Freeform 1240"/>
              <p:cNvSpPr>
                <a:spLocks/>
              </p:cNvSpPr>
              <p:nvPr/>
            </p:nvSpPr>
            <p:spPr bwMode="auto">
              <a:xfrm>
                <a:off x="592" y="11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7" name="Freeform 1241"/>
              <p:cNvSpPr>
                <a:spLocks/>
              </p:cNvSpPr>
              <p:nvPr/>
            </p:nvSpPr>
            <p:spPr bwMode="auto">
              <a:xfrm>
                <a:off x="592" y="114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8" name="Freeform 1242"/>
              <p:cNvSpPr>
                <a:spLocks/>
              </p:cNvSpPr>
              <p:nvPr/>
            </p:nvSpPr>
            <p:spPr bwMode="auto">
              <a:xfrm>
                <a:off x="592" y="114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9" name="Freeform 1243"/>
              <p:cNvSpPr>
                <a:spLocks/>
              </p:cNvSpPr>
              <p:nvPr/>
            </p:nvSpPr>
            <p:spPr bwMode="auto">
              <a:xfrm>
                <a:off x="592" y="1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0" name="Freeform 1244"/>
              <p:cNvSpPr>
                <a:spLocks/>
              </p:cNvSpPr>
              <p:nvPr/>
            </p:nvSpPr>
            <p:spPr bwMode="auto">
              <a:xfrm>
                <a:off x="579" y="1121"/>
                <a:ext cx="14" cy="13"/>
              </a:xfrm>
              <a:custGeom>
                <a:avLst/>
                <a:gdLst>
                  <a:gd name="T0" fmla="*/ 2 w 13"/>
                  <a:gd name="T1" fmla="*/ 0 h 12"/>
                  <a:gd name="T2" fmla="*/ 0 w 13"/>
                  <a:gd name="T3" fmla="*/ 12 h 12"/>
                  <a:gd name="T4" fmla="*/ 12 w 13"/>
                  <a:gd name="T5" fmla="*/ 12 h 12"/>
                  <a:gd name="T6" fmla="*/ 12 w 13"/>
                  <a:gd name="T7" fmla="*/ 12 h 12"/>
                  <a:gd name="T8" fmla="*/ 12 w 13"/>
                  <a:gd name="T9" fmla="*/ 11 h 12"/>
                  <a:gd name="T10" fmla="*/ 12 w 13"/>
                  <a:gd name="T11" fmla="*/ 10 h 12"/>
                  <a:gd name="T12" fmla="*/ 12 w 13"/>
                  <a:gd name="T13" fmla="*/ 9 h 12"/>
                  <a:gd name="T14" fmla="*/ 12 w 13"/>
                  <a:gd name="T15" fmla="*/ 8 h 12"/>
                  <a:gd name="T16" fmla="*/ 12 w 13"/>
                  <a:gd name="T17" fmla="*/ 7 h 12"/>
                  <a:gd name="T18" fmla="*/ 12 w 13"/>
                  <a:gd name="T19" fmla="*/ 6 h 12"/>
                  <a:gd name="T20" fmla="*/ 12 w 13"/>
                  <a:gd name="T21" fmla="*/ 6 h 12"/>
                  <a:gd name="T22" fmla="*/ 12 w 13"/>
                  <a:gd name="T23" fmla="*/ 5 h 12"/>
                  <a:gd name="T24" fmla="*/ 13 w 13"/>
                  <a:gd name="T25" fmla="*/ 4 h 12"/>
                  <a:gd name="T26" fmla="*/ 13 w 13"/>
                  <a:gd name="T27" fmla="*/ 3 h 12"/>
                  <a:gd name="T28" fmla="*/ 13 w 13"/>
                  <a:gd name="T29" fmla="*/ 2 h 12"/>
                  <a:gd name="T30" fmla="*/ 13 w 13"/>
                  <a:gd name="T31" fmla="*/ 1 h 12"/>
                  <a:gd name="T32" fmla="*/ 13 w 13"/>
                  <a:gd name="T33" fmla="*/ 1 h 12"/>
                  <a:gd name="T34" fmla="*/ 13 w 13"/>
                  <a:gd name="T35" fmla="*/ 0 h 12"/>
                  <a:gd name="T36" fmla="*/ 13 w 13"/>
                  <a:gd name="T37" fmla="*/ 0 h 12"/>
                  <a:gd name="T38" fmla="*/ 2 w 13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12">
                    <a:moveTo>
                      <a:pt x="2" y="0"/>
                    </a:moveTo>
                    <a:cubicBezTo>
                      <a:pt x="1" y="4"/>
                      <a:pt x="0" y="8"/>
                      <a:pt x="0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1" name="Freeform 1245"/>
              <p:cNvSpPr>
                <a:spLocks/>
              </p:cNvSpPr>
              <p:nvPr/>
            </p:nvSpPr>
            <p:spPr bwMode="auto">
              <a:xfrm>
                <a:off x="592" y="112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2" name="Freeform 1246"/>
              <p:cNvSpPr>
                <a:spLocks/>
              </p:cNvSpPr>
              <p:nvPr/>
            </p:nvSpPr>
            <p:spPr bwMode="auto">
              <a:xfrm>
                <a:off x="592" y="113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3" name="Freeform 1247"/>
              <p:cNvSpPr>
                <a:spLocks/>
              </p:cNvSpPr>
              <p:nvPr/>
            </p:nvSpPr>
            <p:spPr bwMode="auto">
              <a:xfrm>
                <a:off x="592" y="11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4" name="Freeform 1248"/>
              <p:cNvSpPr>
                <a:spLocks/>
              </p:cNvSpPr>
              <p:nvPr/>
            </p:nvSpPr>
            <p:spPr bwMode="auto">
              <a:xfrm>
                <a:off x="593" y="11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5" name="Freeform 1249"/>
              <p:cNvSpPr>
                <a:spLocks/>
              </p:cNvSpPr>
              <p:nvPr/>
            </p:nvSpPr>
            <p:spPr bwMode="auto">
              <a:xfrm>
                <a:off x="592" y="113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6" name="Freeform 1250"/>
              <p:cNvSpPr>
                <a:spLocks/>
              </p:cNvSpPr>
              <p:nvPr/>
            </p:nvSpPr>
            <p:spPr bwMode="auto">
              <a:xfrm>
                <a:off x="593" y="112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7" name="Freeform 1251"/>
              <p:cNvSpPr>
                <a:spLocks/>
              </p:cNvSpPr>
              <p:nvPr/>
            </p:nvSpPr>
            <p:spPr bwMode="auto">
              <a:xfrm>
                <a:off x="592" y="112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8" name="Freeform 1252"/>
              <p:cNvSpPr>
                <a:spLocks/>
              </p:cNvSpPr>
              <p:nvPr/>
            </p:nvSpPr>
            <p:spPr bwMode="auto">
              <a:xfrm>
                <a:off x="536" y="1126"/>
                <a:ext cx="72" cy="126"/>
              </a:xfrm>
              <a:custGeom>
                <a:avLst/>
                <a:gdLst>
                  <a:gd name="T0" fmla="*/ 33 w 66"/>
                  <a:gd name="T1" fmla="*/ 39 h 116"/>
                  <a:gd name="T2" fmla="*/ 24 w 66"/>
                  <a:gd name="T3" fmla="*/ 43 h 116"/>
                  <a:gd name="T4" fmla="*/ 42 w 66"/>
                  <a:gd name="T5" fmla="*/ 63 h 116"/>
                  <a:gd name="T6" fmla="*/ 38 w 66"/>
                  <a:gd name="T7" fmla="*/ 71 h 116"/>
                  <a:gd name="T8" fmla="*/ 17 w 66"/>
                  <a:gd name="T9" fmla="*/ 53 h 116"/>
                  <a:gd name="T10" fmla="*/ 8 w 66"/>
                  <a:gd name="T11" fmla="*/ 1 h 116"/>
                  <a:gd name="T12" fmla="*/ 1 w 66"/>
                  <a:gd name="T13" fmla="*/ 63 h 116"/>
                  <a:gd name="T14" fmla="*/ 30 w 66"/>
                  <a:gd name="T15" fmla="*/ 111 h 116"/>
                  <a:gd name="T16" fmla="*/ 65 w 66"/>
                  <a:gd name="T17" fmla="*/ 114 h 116"/>
                  <a:gd name="T18" fmla="*/ 63 w 66"/>
                  <a:gd name="T19" fmla="*/ 61 h 116"/>
                  <a:gd name="T20" fmla="*/ 33 w 66"/>
                  <a:gd name="T21" fmla="*/ 3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116">
                    <a:moveTo>
                      <a:pt x="33" y="39"/>
                    </a:moveTo>
                    <a:cubicBezTo>
                      <a:pt x="30" y="37"/>
                      <a:pt x="25" y="36"/>
                      <a:pt x="24" y="43"/>
                    </a:cubicBezTo>
                    <a:cubicBezTo>
                      <a:pt x="24" y="50"/>
                      <a:pt x="40" y="57"/>
                      <a:pt x="42" y="63"/>
                    </a:cubicBezTo>
                    <a:cubicBezTo>
                      <a:pt x="45" y="69"/>
                      <a:pt x="43" y="71"/>
                      <a:pt x="38" y="71"/>
                    </a:cubicBezTo>
                    <a:cubicBezTo>
                      <a:pt x="33" y="72"/>
                      <a:pt x="19" y="55"/>
                      <a:pt x="17" y="53"/>
                    </a:cubicBezTo>
                    <a:cubicBezTo>
                      <a:pt x="15" y="50"/>
                      <a:pt x="17" y="1"/>
                      <a:pt x="8" y="1"/>
                    </a:cubicBezTo>
                    <a:cubicBezTo>
                      <a:pt x="0" y="0"/>
                      <a:pt x="0" y="20"/>
                      <a:pt x="1" y="63"/>
                    </a:cubicBezTo>
                    <a:cubicBezTo>
                      <a:pt x="30" y="95"/>
                      <a:pt x="30" y="111"/>
                      <a:pt x="30" y="111"/>
                    </a:cubicBezTo>
                    <a:cubicBezTo>
                      <a:pt x="30" y="111"/>
                      <a:pt x="58" y="116"/>
                      <a:pt x="65" y="114"/>
                    </a:cubicBezTo>
                    <a:cubicBezTo>
                      <a:pt x="65" y="114"/>
                      <a:pt x="66" y="67"/>
                      <a:pt x="63" y="61"/>
                    </a:cubicBezTo>
                    <a:cubicBezTo>
                      <a:pt x="60" y="54"/>
                      <a:pt x="36" y="41"/>
                      <a:pt x="33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9" name="Freeform 1253"/>
              <p:cNvSpPr>
                <a:spLocks/>
              </p:cNvSpPr>
              <p:nvPr/>
            </p:nvSpPr>
            <p:spPr bwMode="auto">
              <a:xfrm>
                <a:off x="620" y="1126"/>
                <a:ext cx="73" cy="126"/>
              </a:xfrm>
              <a:custGeom>
                <a:avLst/>
                <a:gdLst>
                  <a:gd name="T0" fmla="*/ 58 w 67"/>
                  <a:gd name="T1" fmla="*/ 1 h 116"/>
                  <a:gd name="T2" fmla="*/ 49 w 67"/>
                  <a:gd name="T3" fmla="*/ 53 h 116"/>
                  <a:gd name="T4" fmla="*/ 28 w 67"/>
                  <a:gd name="T5" fmla="*/ 71 h 116"/>
                  <a:gd name="T6" fmla="*/ 24 w 67"/>
                  <a:gd name="T7" fmla="*/ 63 h 116"/>
                  <a:gd name="T8" fmla="*/ 42 w 67"/>
                  <a:gd name="T9" fmla="*/ 43 h 116"/>
                  <a:gd name="T10" fmla="*/ 34 w 67"/>
                  <a:gd name="T11" fmla="*/ 39 h 116"/>
                  <a:gd name="T12" fmla="*/ 3 w 67"/>
                  <a:gd name="T13" fmla="*/ 61 h 116"/>
                  <a:gd name="T14" fmla="*/ 1 w 67"/>
                  <a:gd name="T15" fmla="*/ 114 h 116"/>
                  <a:gd name="T16" fmla="*/ 37 w 67"/>
                  <a:gd name="T17" fmla="*/ 111 h 116"/>
                  <a:gd name="T18" fmla="*/ 66 w 67"/>
                  <a:gd name="T19" fmla="*/ 63 h 116"/>
                  <a:gd name="T20" fmla="*/ 58 w 67"/>
                  <a:gd name="T21" fmla="*/ 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116">
                    <a:moveTo>
                      <a:pt x="58" y="1"/>
                    </a:moveTo>
                    <a:cubicBezTo>
                      <a:pt x="49" y="1"/>
                      <a:pt x="51" y="50"/>
                      <a:pt x="49" y="53"/>
                    </a:cubicBezTo>
                    <a:cubicBezTo>
                      <a:pt x="47" y="55"/>
                      <a:pt x="33" y="72"/>
                      <a:pt x="28" y="71"/>
                    </a:cubicBezTo>
                    <a:cubicBezTo>
                      <a:pt x="24" y="71"/>
                      <a:pt x="22" y="69"/>
                      <a:pt x="24" y="63"/>
                    </a:cubicBezTo>
                    <a:cubicBezTo>
                      <a:pt x="27" y="57"/>
                      <a:pt x="43" y="50"/>
                      <a:pt x="42" y="43"/>
                    </a:cubicBezTo>
                    <a:cubicBezTo>
                      <a:pt x="42" y="36"/>
                      <a:pt x="37" y="37"/>
                      <a:pt x="34" y="39"/>
                    </a:cubicBezTo>
                    <a:cubicBezTo>
                      <a:pt x="31" y="41"/>
                      <a:pt x="6" y="54"/>
                      <a:pt x="3" y="61"/>
                    </a:cubicBezTo>
                    <a:cubicBezTo>
                      <a:pt x="0" y="67"/>
                      <a:pt x="1" y="114"/>
                      <a:pt x="1" y="114"/>
                    </a:cubicBezTo>
                    <a:cubicBezTo>
                      <a:pt x="8" y="116"/>
                      <a:pt x="37" y="111"/>
                      <a:pt x="37" y="111"/>
                    </a:cubicBezTo>
                    <a:cubicBezTo>
                      <a:pt x="37" y="111"/>
                      <a:pt x="37" y="95"/>
                      <a:pt x="66" y="63"/>
                    </a:cubicBezTo>
                    <a:cubicBezTo>
                      <a:pt x="67" y="20"/>
                      <a:pt x="67" y="0"/>
                      <a:pt x="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0" name="Freeform 1254"/>
              <p:cNvSpPr>
                <a:spLocks/>
              </p:cNvSpPr>
              <p:nvPr/>
            </p:nvSpPr>
            <p:spPr bwMode="auto">
              <a:xfrm>
                <a:off x="1235" y="1786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1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1" name="Freeform 1255"/>
              <p:cNvSpPr>
                <a:spLocks/>
              </p:cNvSpPr>
              <p:nvPr/>
            </p:nvSpPr>
            <p:spPr bwMode="auto">
              <a:xfrm>
                <a:off x="1318" y="1774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2" name="Freeform 1256"/>
              <p:cNvSpPr>
                <a:spLocks/>
              </p:cNvSpPr>
              <p:nvPr/>
            </p:nvSpPr>
            <p:spPr bwMode="auto">
              <a:xfrm>
                <a:off x="1320" y="17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3" name="Freeform 1257"/>
              <p:cNvSpPr>
                <a:spLocks/>
              </p:cNvSpPr>
              <p:nvPr/>
            </p:nvSpPr>
            <p:spPr bwMode="auto">
              <a:xfrm>
                <a:off x="1224" y="1775"/>
                <a:ext cx="41" cy="42"/>
              </a:xfrm>
              <a:custGeom>
                <a:avLst/>
                <a:gdLst>
                  <a:gd name="T0" fmla="*/ 2 w 38"/>
                  <a:gd name="T1" fmla="*/ 2 h 38"/>
                  <a:gd name="T2" fmla="*/ 10 w 38"/>
                  <a:gd name="T3" fmla="*/ 29 h 38"/>
                  <a:gd name="T4" fmla="*/ 37 w 38"/>
                  <a:gd name="T5" fmla="*/ 38 h 38"/>
                  <a:gd name="T6" fmla="*/ 13 w 38"/>
                  <a:gd name="T7" fmla="*/ 12 h 38"/>
                  <a:gd name="T8" fmla="*/ 10 w 38"/>
                  <a:gd name="T9" fmla="*/ 10 h 38"/>
                  <a:gd name="T10" fmla="*/ 13 w 38"/>
                  <a:gd name="T11" fmla="*/ 12 h 38"/>
                  <a:gd name="T12" fmla="*/ 38 w 38"/>
                  <a:gd name="T13" fmla="*/ 37 h 38"/>
                  <a:gd name="T14" fmla="*/ 29 w 38"/>
                  <a:gd name="T15" fmla="*/ 10 h 38"/>
                  <a:gd name="T16" fmla="*/ 2 w 38"/>
                  <a:gd name="T17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8">
                    <a:moveTo>
                      <a:pt x="2" y="2"/>
                    </a:moveTo>
                    <a:cubicBezTo>
                      <a:pt x="2" y="2"/>
                      <a:pt x="0" y="19"/>
                      <a:pt x="10" y="29"/>
                    </a:cubicBezTo>
                    <a:cubicBezTo>
                      <a:pt x="19" y="38"/>
                      <a:pt x="32" y="38"/>
                      <a:pt x="37" y="38"/>
                    </a:cubicBezTo>
                    <a:cubicBezTo>
                      <a:pt x="30" y="30"/>
                      <a:pt x="20" y="18"/>
                      <a:pt x="13" y="12"/>
                    </a:cubicBezTo>
                    <a:cubicBezTo>
                      <a:pt x="11" y="11"/>
                      <a:pt x="10" y="10"/>
                      <a:pt x="10" y="10"/>
                    </a:cubicBezTo>
                    <a:cubicBezTo>
                      <a:pt x="11" y="10"/>
                      <a:pt x="12" y="11"/>
                      <a:pt x="13" y="12"/>
                    </a:cubicBezTo>
                    <a:cubicBezTo>
                      <a:pt x="18" y="16"/>
                      <a:pt x="29" y="25"/>
                      <a:pt x="38" y="37"/>
                    </a:cubicBezTo>
                    <a:cubicBezTo>
                      <a:pt x="38" y="34"/>
                      <a:pt x="38" y="19"/>
                      <a:pt x="29" y="10"/>
                    </a:cubicBezTo>
                    <a:cubicBezTo>
                      <a:pt x="19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4" name="Freeform 1258"/>
              <p:cNvSpPr>
                <a:spLocks/>
              </p:cNvSpPr>
              <p:nvPr/>
            </p:nvSpPr>
            <p:spPr bwMode="auto">
              <a:xfrm>
                <a:off x="1318" y="1774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5" name="Freeform 1259"/>
              <p:cNvSpPr>
                <a:spLocks/>
              </p:cNvSpPr>
              <p:nvPr/>
            </p:nvSpPr>
            <p:spPr bwMode="auto">
              <a:xfrm>
                <a:off x="1275" y="1764"/>
                <a:ext cx="54" cy="54"/>
              </a:xfrm>
              <a:custGeom>
                <a:avLst/>
                <a:gdLst>
                  <a:gd name="T0" fmla="*/ 12 w 50"/>
                  <a:gd name="T1" fmla="*/ 13 h 49"/>
                  <a:gd name="T2" fmla="*/ 0 w 50"/>
                  <a:gd name="T3" fmla="*/ 48 h 49"/>
                  <a:gd name="T4" fmla="*/ 40 w 50"/>
                  <a:gd name="T5" fmla="*/ 10 h 49"/>
                  <a:gd name="T6" fmla="*/ 41 w 50"/>
                  <a:gd name="T7" fmla="*/ 9 h 49"/>
                  <a:gd name="T8" fmla="*/ 41 w 50"/>
                  <a:gd name="T9" fmla="*/ 9 h 49"/>
                  <a:gd name="T10" fmla="*/ 41 w 50"/>
                  <a:gd name="T11" fmla="*/ 9 h 49"/>
                  <a:gd name="T12" fmla="*/ 40 w 50"/>
                  <a:gd name="T13" fmla="*/ 10 h 49"/>
                  <a:gd name="T14" fmla="*/ 2 w 50"/>
                  <a:gd name="T15" fmla="*/ 49 h 49"/>
                  <a:gd name="T16" fmla="*/ 37 w 50"/>
                  <a:gd name="T17" fmla="*/ 38 h 49"/>
                  <a:gd name="T18" fmla="*/ 48 w 50"/>
                  <a:gd name="T19" fmla="*/ 1 h 49"/>
                  <a:gd name="T20" fmla="*/ 12 w 50"/>
                  <a:gd name="T21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49">
                    <a:moveTo>
                      <a:pt x="12" y="13"/>
                    </a:moveTo>
                    <a:cubicBezTo>
                      <a:pt x="0" y="24"/>
                      <a:pt x="0" y="43"/>
                      <a:pt x="0" y="48"/>
                    </a:cubicBezTo>
                    <a:cubicBezTo>
                      <a:pt x="15" y="28"/>
                      <a:pt x="35" y="13"/>
                      <a:pt x="40" y="10"/>
                    </a:cubicBezTo>
                    <a:cubicBezTo>
                      <a:pt x="40" y="10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40" y="10"/>
                      <a:pt x="40" y="10"/>
                    </a:cubicBezTo>
                    <a:cubicBezTo>
                      <a:pt x="30" y="16"/>
                      <a:pt x="12" y="36"/>
                      <a:pt x="2" y="49"/>
                    </a:cubicBezTo>
                    <a:cubicBezTo>
                      <a:pt x="7" y="49"/>
                      <a:pt x="25" y="49"/>
                      <a:pt x="37" y="38"/>
                    </a:cubicBezTo>
                    <a:cubicBezTo>
                      <a:pt x="50" y="24"/>
                      <a:pt x="48" y="1"/>
                      <a:pt x="48" y="1"/>
                    </a:cubicBezTo>
                    <a:cubicBezTo>
                      <a:pt x="48" y="1"/>
                      <a:pt x="25" y="0"/>
                      <a:pt x="1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6" name="Freeform 1260"/>
              <p:cNvSpPr>
                <a:spLocks/>
              </p:cNvSpPr>
              <p:nvPr/>
            </p:nvSpPr>
            <p:spPr bwMode="auto">
              <a:xfrm>
                <a:off x="1264" y="1782"/>
                <a:ext cx="13" cy="55"/>
              </a:xfrm>
              <a:custGeom>
                <a:avLst/>
                <a:gdLst>
                  <a:gd name="T0" fmla="*/ 11 w 12"/>
                  <a:gd name="T1" fmla="*/ 33 h 51"/>
                  <a:gd name="T2" fmla="*/ 10 w 12"/>
                  <a:gd name="T3" fmla="*/ 32 h 51"/>
                  <a:gd name="T4" fmla="*/ 7 w 12"/>
                  <a:gd name="T5" fmla="*/ 37 h 51"/>
                  <a:gd name="T6" fmla="*/ 5 w 12"/>
                  <a:gd name="T7" fmla="*/ 0 h 51"/>
                  <a:gd name="T8" fmla="*/ 5 w 12"/>
                  <a:gd name="T9" fmla="*/ 37 h 51"/>
                  <a:gd name="T10" fmla="*/ 1 w 12"/>
                  <a:gd name="T11" fmla="*/ 31 h 51"/>
                  <a:gd name="T12" fmla="*/ 1 w 12"/>
                  <a:gd name="T13" fmla="*/ 32 h 51"/>
                  <a:gd name="T14" fmla="*/ 0 w 12"/>
                  <a:gd name="T15" fmla="*/ 32 h 51"/>
                  <a:gd name="T16" fmla="*/ 5 w 12"/>
                  <a:gd name="T17" fmla="*/ 39 h 51"/>
                  <a:gd name="T18" fmla="*/ 3 w 12"/>
                  <a:gd name="T19" fmla="*/ 49 h 51"/>
                  <a:gd name="T20" fmla="*/ 4 w 12"/>
                  <a:gd name="T21" fmla="*/ 51 h 51"/>
                  <a:gd name="T22" fmla="*/ 7 w 12"/>
                  <a:gd name="T23" fmla="*/ 41 h 51"/>
                  <a:gd name="T24" fmla="*/ 7 w 12"/>
                  <a:gd name="T25" fmla="*/ 40 h 51"/>
                  <a:gd name="T26" fmla="*/ 7 w 12"/>
                  <a:gd name="T27" fmla="*/ 40 h 51"/>
                  <a:gd name="T28" fmla="*/ 12 w 12"/>
                  <a:gd name="T29" fmla="*/ 33 h 51"/>
                  <a:gd name="T30" fmla="*/ 11 w 12"/>
                  <a:gd name="T31" fmla="*/ 3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51">
                    <a:moveTo>
                      <a:pt x="11" y="33"/>
                    </a:moveTo>
                    <a:cubicBezTo>
                      <a:pt x="11" y="33"/>
                      <a:pt x="10" y="32"/>
                      <a:pt x="10" y="32"/>
                    </a:cubicBezTo>
                    <a:cubicBezTo>
                      <a:pt x="9" y="33"/>
                      <a:pt x="8" y="35"/>
                      <a:pt x="7" y="37"/>
                    </a:cubicBezTo>
                    <a:cubicBezTo>
                      <a:pt x="9" y="18"/>
                      <a:pt x="5" y="0"/>
                      <a:pt x="5" y="0"/>
                    </a:cubicBezTo>
                    <a:cubicBezTo>
                      <a:pt x="7" y="17"/>
                      <a:pt x="6" y="28"/>
                      <a:pt x="5" y="37"/>
                    </a:cubicBezTo>
                    <a:cubicBezTo>
                      <a:pt x="4" y="35"/>
                      <a:pt x="3" y="33"/>
                      <a:pt x="1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1" y="32"/>
                      <a:pt x="0" y="32"/>
                    </a:cubicBezTo>
                    <a:cubicBezTo>
                      <a:pt x="2" y="35"/>
                      <a:pt x="4" y="37"/>
                      <a:pt x="5" y="39"/>
                    </a:cubicBezTo>
                    <a:cubicBezTo>
                      <a:pt x="4" y="47"/>
                      <a:pt x="3" y="49"/>
                      <a:pt x="3" y="49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5" y="48"/>
                      <a:pt x="6" y="44"/>
                      <a:pt x="7" y="41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38"/>
                      <a:pt x="10" y="36"/>
                      <a:pt x="12" y="33"/>
                    </a:cubicBezTo>
                    <a:cubicBezTo>
                      <a:pt x="11" y="33"/>
                      <a:pt x="11" y="33"/>
                      <a:pt x="11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7" name="Freeform 1261"/>
              <p:cNvSpPr>
                <a:spLocks/>
              </p:cNvSpPr>
              <p:nvPr/>
            </p:nvSpPr>
            <p:spPr bwMode="auto">
              <a:xfrm>
                <a:off x="1195" y="1784"/>
                <a:ext cx="72" cy="126"/>
              </a:xfrm>
              <a:custGeom>
                <a:avLst/>
                <a:gdLst>
                  <a:gd name="T0" fmla="*/ 33 w 66"/>
                  <a:gd name="T1" fmla="*/ 39 h 116"/>
                  <a:gd name="T2" fmla="*/ 24 w 66"/>
                  <a:gd name="T3" fmla="*/ 43 h 116"/>
                  <a:gd name="T4" fmla="*/ 42 w 66"/>
                  <a:gd name="T5" fmla="*/ 63 h 116"/>
                  <a:gd name="T6" fmla="*/ 38 w 66"/>
                  <a:gd name="T7" fmla="*/ 71 h 116"/>
                  <a:gd name="T8" fmla="*/ 17 w 66"/>
                  <a:gd name="T9" fmla="*/ 52 h 116"/>
                  <a:gd name="T10" fmla="*/ 9 w 66"/>
                  <a:gd name="T11" fmla="*/ 1 h 116"/>
                  <a:gd name="T12" fmla="*/ 1 w 66"/>
                  <a:gd name="T13" fmla="*/ 63 h 116"/>
                  <a:gd name="T14" fmla="*/ 30 w 66"/>
                  <a:gd name="T15" fmla="*/ 110 h 116"/>
                  <a:gd name="T16" fmla="*/ 65 w 66"/>
                  <a:gd name="T17" fmla="*/ 114 h 116"/>
                  <a:gd name="T18" fmla="*/ 63 w 66"/>
                  <a:gd name="T19" fmla="*/ 60 h 116"/>
                  <a:gd name="T20" fmla="*/ 33 w 66"/>
                  <a:gd name="T21" fmla="*/ 3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116">
                    <a:moveTo>
                      <a:pt x="33" y="39"/>
                    </a:moveTo>
                    <a:cubicBezTo>
                      <a:pt x="30" y="37"/>
                      <a:pt x="25" y="36"/>
                      <a:pt x="24" y="43"/>
                    </a:cubicBezTo>
                    <a:cubicBezTo>
                      <a:pt x="24" y="50"/>
                      <a:pt x="39" y="57"/>
                      <a:pt x="42" y="63"/>
                    </a:cubicBezTo>
                    <a:cubicBezTo>
                      <a:pt x="44" y="68"/>
                      <a:pt x="42" y="70"/>
                      <a:pt x="38" y="71"/>
                    </a:cubicBezTo>
                    <a:cubicBezTo>
                      <a:pt x="33" y="71"/>
                      <a:pt x="19" y="55"/>
                      <a:pt x="17" y="52"/>
                    </a:cubicBezTo>
                    <a:cubicBezTo>
                      <a:pt x="15" y="50"/>
                      <a:pt x="17" y="1"/>
                      <a:pt x="9" y="1"/>
                    </a:cubicBezTo>
                    <a:cubicBezTo>
                      <a:pt x="0" y="0"/>
                      <a:pt x="0" y="20"/>
                      <a:pt x="1" y="63"/>
                    </a:cubicBezTo>
                    <a:cubicBezTo>
                      <a:pt x="30" y="94"/>
                      <a:pt x="30" y="110"/>
                      <a:pt x="30" y="110"/>
                    </a:cubicBezTo>
                    <a:cubicBezTo>
                      <a:pt x="30" y="110"/>
                      <a:pt x="57" y="116"/>
                      <a:pt x="65" y="114"/>
                    </a:cubicBezTo>
                    <a:cubicBezTo>
                      <a:pt x="65" y="114"/>
                      <a:pt x="66" y="67"/>
                      <a:pt x="63" y="60"/>
                    </a:cubicBezTo>
                    <a:cubicBezTo>
                      <a:pt x="60" y="54"/>
                      <a:pt x="36" y="41"/>
                      <a:pt x="33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8" name="Freeform 1262"/>
              <p:cNvSpPr>
                <a:spLocks/>
              </p:cNvSpPr>
              <p:nvPr/>
            </p:nvSpPr>
            <p:spPr bwMode="auto">
              <a:xfrm>
                <a:off x="1278" y="1784"/>
                <a:ext cx="72" cy="126"/>
              </a:xfrm>
              <a:custGeom>
                <a:avLst/>
                <a:gdLst>
                  <a:gd name="T0" fmla="*/ 58 w 66"/>
                  <a:gd name="T1" fmla="*/ 1 h 116"/>
                  <a:gd name="T2" fmla="*/ 49 w 66"/>
                  <a:gd name="T3" fmla="*/ 52 h 116"/>
                  <a:gd name="T4" fmla="*/ 28 w 66"/>
                  <a:gd name="T5" fmla="*/ 71 h 116"/>
                  <a:gd name="T6" fmla="*/ 24 w 66"/>
                  <a:gd name="T7" fmla="*/ 63 h 116"/>
                  <a:gd name="T8" fmla="*/ 42 w 66"/>
                  <a:gd name="T9" fmla="*/ 43 h 116"/>
                  <a:gd name="T10" fmla="*/ 34 w 66"/>
                  <a:gd name="T11" fmla="*/ 39 h 116"/>
                  <a:gd name="T12" fmla="*/ 3 w 66"/>
                  <a:gd name="T13" fmla="*/ 60 h 116"/>
                  <a:gd name="T14" fmla="*/ 1 w 66"/>
                  <a:gd name="T15" fmla="*/ 114 h 116"/>
                  <a:gd name="T16" fmla="*/ 37 w 66"/>
                  <a:gd name="T17" fmla="*/ 110 h 116"/>
                  <a:gd name="T18" fmla="*/ 65 w 66"/>
                  <a:gd name="T19" fmla="*/ 63 h 116"/>
                  <a:gd name="T20" fmla="*/ 58 w 66"/>
                  <a:gd name="T21" fmla="*/ 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116">
                    <a:moveTo>
                      <a:pt x="58" y="1"/>
                    </a:moveTo>
                    <a:cubicBezTo>
                      <a:pt x="49" y="1"/>
                      <a:pt x="51" y="50"/>
                      <a:pt x="49" y="52"/>
                    </a:cubicBezTo>
                    <a:cubicBezTo>
                      <a:pt x="47" y="55"/>
                      <a:pt x="33" y="71"/>
                      <a:pt x="28" y="71"/>
                    </a:cubicBezTo>
                    <a:cubicBezTo>
                      <a:pt x="24" y="70"/>
                      <a:pt x="22" y="68"/>
                      <a:pt x="24" y="63"/>
                    </a:cubicBezTo>
                    <a:cubicBezTo>
                      <a:pt x="27" y="57"/>
                      <a:pt x="43" y="50"/>
                      <a:pt x="42" y="43"/>
                    </a:cubicBezTo>
                    <a:cubicBezTo>
                      <a:pt x="42" y="36"/>
                      <a:pt x="37" y="37"/>
                      <a:pt x="34" y="39"/>
                    </a:cubicBezTo>
                    <a:cubicBezTo>
                      <a:pt x="31" y="41"/>
                      <a:pt x="6" y="54"/>
                      <a:pt x="3" y="60"/>
                    </a:cubicBezTo>
                    <a:cubicBezTo>
                      <a:pt x="0" y="67"/>
                      <a:pt x="1" y="114"/>
                      <a:pt x="1" y="114"/>
                    </a:cubicBezTo>
                    <a:cubicBezTo>
                      <a:pt x="9" y="116"/>
                      <a:pt x="37" y="110"/>
                      <a:pt x="37" y="110"/>
                    </a:cubicBezTo>
                    <a:cubicBezTo>
                      <a:pt x="37" y="110"/>
                      <a:pt x="36" y="94"/>
                      <a:pt x="65" y="63"/>
                    </a:cubicBezTo>
                    <a:cubicBezTo>
                      <a:pt x="66" y="20"/>
                      <a:pt x="66" y="0"/>
                      <a:pt x="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9" name="Freeform 1263"/>
              <p:cNvSpPr>
                <a:spLocks/>
              </p:cNvSpPr>
              <p:nvPr/>
            </p:nvSpPr>
            <p:spPr bwMode="auto">
              <a:xfrm>
                <a:off x="972" y="1109"/>
                <a:ext cx="162" cy="73"/>
              </a:xfrm>
              <a:custGeom>
                <a:avLst/>
                <a:gdLst>
                  <a:gd name="T0" fmla="*/ 82 w 162"/>
                  <a:gd name="T1" fmla="*/ 1 h 73"/>
                  <a:gd name="T2" fmla="*/ 81 w 162"/>
                  <a:gd name="T3" fmla="*/ 0 h 73"/>
                  <a:gd name="T4" fmla="*/ 0 w 162"/>
                  <a:gd name="T5" fmla="*/ 66 h 73"/>
                  <a:gd name="T6" fmla="*/ 10 w 162"/>
                  <a:gd name="T7" fmla="*/ 73 h 73"/>
                  <a:gd name="T8" fmla="*/ 82 w 162"/>
                  <a:gd name="T9" fmla="*/ 17 h 73"/>
                  <a:gd name="T10" fmla="*/ 152 w 162"/>
                  <a:gd name="T11" fmla="*/ 73 h 73"/>
                  <a:gd name="T12" fmla="*/ 162 w 162"/>
                  <a:gd name="T13" fmla="*/ 66 h 73"/>
                  <a:gd name="T14" fmla="*/ 82 w 162"/>
                  <a:gd name="T15" fmla="*/ 0 h 73"/>
                  <a:gd name="T16" fmla="*/ 82 w 162"/>
                  <a:gd name="T17" fmla="*/ 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2" h="73">
                    <a:moveTo>
                      <a:pt x="82" y="1"/>
                    </a:moveTo>
                    <a:lnTo>
                      <a:pt x="81" y="0"/>
                    </a:lnTo>
                    <a:lnTo>
                      <a:pt x="0" y="66"/>
                    </a:lnTo>
                    <a:lnTo>
                      <a:pt x="10" y="73"/>
                    </a:lnTo>
                    <a:lnTo>
                      <a:pt x="82" y="17"/>
                    </a:lnTo>
                    <a:lnTo>
                      <a:pt x="152" y="73"/>
                    </a:lnTo>
                    <a:lnTo>
                      <a:pt x="162" y="66"/>
                    </a:lnTo>
                    <a:lnTo>
                      <a:pt x="82" y="0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0" name="Freeform 1264"/>
              <p:cNvSpPr>
                <a:spLocks/>
              </p:cNvSpPr>
              <p:nvPr/>
            </p:nvSpPr>
            <p:spPr bwMode="auto">
              <a:xfrm>
                <a:off x="990" y="1143"/>
                <a:ext cx="126" cy="99"/>
              </a:xfrm>
              <a:custGeom>
                <a:avLst/>
                <a:gdLst>
                  <a:gd name="T0" fmla="*/ 0 w 126"/>
                  <a:gd name="T1" fmla="*/ 50 h 99"/>
                  <a:gd name="T2" fmla="*/ 0 w 126"/>
                  <a:gd name="T3" fmla="*/ 99 h 99"/>
                  <a:gd name="T4" fmla="*/ 51 w 126"/>
                  <a:gd name="T5" fmla="*/ 99 h 99"/>
                  <a:gd name="T6" fmla="*/ 51 w 126"/>
                  <a:gd name="T7" fmla="*/ 52 h 99"/>
                  <a:gd name="T8" fmla="*/ 77 w 126"/>
                  <a:gd name="T9" fmla="*/ 52 h 99"/>
                  <a:gd name="T10" fmla="*/ 77 w 126"/>
                  <a:gd name="T11" fmla="*/ 99 h 99"/>
                  <a:gd name="T12" fmla="*/ 126 w 126"/>
                  <a:gd name="T13" fmla="*/ 99 h 99"/>
                  <a:gd name="T14" fmla="*/ 126 w 126"/>
                  <a:gd name="T15" fmla="*/ 50 h 99"/>
                  <a:gd name="T16" fmla="*/ 63 w 126"/>
                  <a:gd name="T17" fmla="*/ 0 h 99"/>
                  <a:gd name="T18" fmla="*/ 0 w 126"/>
                  <a:gd name="T19" fmla="*/ 5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99">
                    <a:moveTo>
                      <a:pt x="0" y="50"/>
                    </a:moveTo>
                    <a:lnTo>
                      <a:pt x="0" y="99"/>
                    </a:lnTo>
                    <a:lnTo>
                      <a:pt x="51" y="99"/>
                    </a:lnTo>
                    <a:lnTo>
                      <a:pt x="51" y="52"/>
                    </a:lnTo>
                    <a:lnTo>
                      <a:pt x="77" y="52"/>
                    </a:lnTo>
                    <a:lnTo>
                      <a:pt x="77" y="99"/>
                    </a:lnTo>
                    <a:lnTo>
                      <a:pt x="126" y="99"/>
                    </a:lnTo>
                    <a:lnTo>
                      <a:pt x="126" y="50"/>
                    </a:lnTo>
                    <a:lnTo>
                      <a:pt x="63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1" name="Freeform 1265"/>
              <p:cNvSpPr>
                <a:spLocks/>
              </p:cNvSpPr>
              <p:nvPr/>
            </p:nvSpPr>
            <p:spPr bwMode="auto">
              <a:xfrm>
                <a:off x="537" y="1985"/>
                <a:ext cx="145" cy="144"/>
              </a:xfrm>
              <a:custGeom>
                <a:avLst/>
                <a:gdLst>
                  <a:gd name="T0" fmla="*/ 67 w 133"/>
                  <a:gd name="T1" fmla="*/ 64 h 133"/>
                  <a:gd name="T2" fmla="*/ 94 w 133"/>
                  <a:gd name="T3" fmla="*/ 6 h 133"/>
                  <a:gd name="T4" fmla="*/ 67 w 133"/>
                  <a:gd name="T5" fmla="*/ 0 h 133"/>
                  <a:gd name="T6" fmla="*/ 0 w 133"/>
                  <a:gd name="T7" fmla="*/ 66 h 133"/>
                  <a:gd name="T8" fmla="*/ 67 w 133"/>
                  <a:gd name="T9" fmla="*/ 133 h 133"/>
                  <a:gd name="T10" fmla="*/ 133 w 133"/>
                  <a:gd name="T11" fmla="*/ 66 h 133"/>
                  <a:gd name="T12" fmla="*/ 132 w 133"/>
                  <a:gd name="T13" fmla="*/ 58 h 133"/>
                  <a:gd name="T14" fmla="*/ 67 w 133"/>
                  <a:gd name="T15" fmla="*/ 6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3" h="133">
                    <a:moveTo>
                      <a:pt x="67" y="64"/>
                    </a:moveTo>
                    <a:cubicBezTo>
                      <a:pt x="94" y="6"/>
                      <a:pt x="94" y="6"/>
                      <a:pt x="94" y="6"/>
                    </a:cubicBezTo>
                    <a:cubicBezTo>
                      <a:pt x="85" y="2"/>
                      <a:pt x="76" y="0"/>
                      <a:pt x="67" y="0"/>
                    </a:cubicBezTo>
                    <a:cubicBezTo>
                      <a:pt x="30" y="0"/>
                      <a:pt x="0" y="30"/>
                      <a:pt x="0" y="66"/>
                    </a:cubicBezTo>
                    <a:cubicBezTo>
                      <a:pt x="0" y="103"/>
                      <a:pt x="30" y="133"/>
                      <a:pt x="67" y="133"/>
                    </a:cubicBezTo>
                    <a:cubicBezTo>
                      <a:pt x="103" y="133"/>
                      <a:pt x="133" y="103"/>
                      <a:pt x="133" y="66"/>
                    </a:cubicBezTo>
                    <a:cubicBezTo>
                      <a:pt x="133" y="64"/>
                      <a:pt x="133" y="61"/>
                      <a:pt x="132" y="58"/>
                    </a:cubicBezTo>
                    <a:lnTo>
                      <a:pt x="67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2" name="Freeform 1266"/>
              <p:cNvSpPr>
                <a:spLocks/>
              </p:cNvSpPr>
              <p:nvPr/>
            </p:nvSpPr>
            <p:spPr bwMode="auto">
              <a:xfrm>
                <a:off x="623" y="1985"/>
                <a:ext cx="71" cy="61"/>
              </a:xfrm>
              <a:custGeom>
                <a:avLst/>
                <a:gdLst>
                  <a:gd name="T0" fmla="*/ 29 w 65"/>
                  <a:gd name="T1" fmla="*/ 0 h 56"/>
                  <a:gd name="T2" fmla="*/ 0 w 65"/>
                  <a:gd name="T3" fmla="*/ 56 h 56"/>
                  <a:gd name="T4" fmla="*/ 65 w 65"/>
                  <a:gd name="T5" fmla="*/ 48 h 56"/>
                  <a:gd name="T6" fmla="*/ 54 w 65"/>
                  <a:gd name="T7" fmla="*/ 19 h 56"/>
                  <a:gd name="T8" fmla="*/ 29 w 65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56">
                    <a:moveTo>
                      <a:pt x="29" y="0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8"/>
                      <a:pt x="62" y="31"/>
                      <a:pt x="54" y="19"/>
                    </a:cubicBezTo>
                    <a:cubicBezTo>
                      <a:pt x="46" y="8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3" name="Freeform 1267"/>
              <p:cNvSpPr>
                <a:spLocks/>
              </p:cNvSpPr>
              <p:nvPr/>
            </p:nvSpPr>
            <p:spPr bwMode="auto">
              <a:xfrm>
                <a:off x="1190" y="1591"/>
                <a:ext cx="87" cy="82"/>
              </a:xfrm>
              <a:custGeom>
                <a:avLst/>
                <a:gdLst>
                  <a:gd name="T0" fmla="*/ 78 w 80"/>
                  <a:gd name="T1" fmla="*/ 55 h 75"/>
                  <a:gd name="T2" fmla="*/ 73 w 80"/>
                  <a:gd name="T3" fmla="*/ 56 h 75"/>
                  <a:gd name="T4" fmla="*/ 47 w 80"/>
                  <a:gd name="T5" fmla="*/ 67 h 75"/>
                  <a:gd name="T6" fmla="*/ 35 w 80"/>
                  <a:gd name="T7" fmla="*/ 52 h 75"/>
                  <a:gd name="T8" fmla="*/ 44 w 80"/>
                  <a:gd name="T9" fmla="*/ 39 h 75"/>
                  <a:gd name="T10" fmla="*/ 51 w 80"/>
                  <a:gd name="T11" fmla="*/ 15 h 75"/>
                  <a:gd name="T12" fmla="*/ 2 w 80"/>
                  <a:gd name="T13" fmla="*/ 14 h 75"/>
                  <a:gd name="T14" fmla="*/ 1 w 80"/>
                  <a:gd name="T15" fmla="*/ 19 h 75"/>
                  <a:gd name="T16" fmla="*/ 5 w 80"/>
                  <a:gd name="T17" fmla="*/ 20 h 75"/>
                  <a:gd name="T18" fmla="*/ 45 w 80"/>
                  <a:gd name="T19" fmla="*/ 19 h 75"/>
                  <a:gd name="T20" fmla="*/ 40 w 80"/>
                  <a:gd name="T21" fmla="*/ 34 h 75"/>
                  <a:gd name="T22" fmla="*/ 28 w 80"/>
                  <a:gd name="T23" fmla="*/ 52 h 75"/>
                  <a:gd name="T24" fmla="*/ 45 w 80"/>
                  <a:gd name="T25" fmla="*/ 74 h 75"/>
                  <a:gd name="T26" fmla="*/ 53 w 80"/>
                  <a:gd name="T27" fmla="*/ 75 h 75"/>
                  <a:gd name="T28" fmla="*/ 79 w 80"/>
                  <a:gd name="T29" fmla="*/ 59 h 75"/>
                  <a:gd name="T30" fmla="*/ 78 w 80"/>
                  <a:gd name="T31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75">
                    <a:moveTo>
                      <a:pt x="78" y="55"/>
                    </a:moveTo>
                    <a:cubicBezTo>
                      <a:pt x="76" y="54"/>
                      <a:pt x="74" y="55"/>
                      <a:pt x="73" y="56"/>
                    </a:cubicBezTo>
                    <a:cubicBezTo>
                      <a:pt x="68" y="67"/>
                      <a:pt x="56" y="70"/>
                      <a:pt x="47" y="67"/>
                    </a:cubicBezTo>
                    <a:cubicBezTo>
                      <a:pt x="44" y="66"/>
                      <a:pt x="34" y="63"/>
                      <a:pt x="35" y="52"/>
                    </a:cubicBezTo>
                    <a:cubicBezTo>
                      <a:pt x="36" y="47"/>
                      <a:pt x="40" y="43"/>
                      <a:pt x="44" y="39"/>
                    </a:cubicBezTo>
                    <a:cubicBezTo>
                      <a:pt x="51" y="33"/>
                      <a:pt x="58" y="26"/>
                      <a:pt x="51" y="15"/>
                    </a:cubicBezTo>
                    <a:cubicBezTo>
                      <a:pt x="42" y="0"/>
                      <a:pt x="20" y="5"/>
                      <a:pt x="2" y="14"/>
                    </a:cubicBezTo>
                    <a:cubicBezTo>
                      <a:pt x="0" y="15"/>
                      <a:pt x="0" y="17"/>
                      <a:pt x="1" y="19"/>
                    </a:cubicBezTo>
                    <a:cubicBezTo>
                      <a:pt x="2" y="21"/>
                      <a:pt x="4" y="21"/>
                      <a:pt x="5" y="20"/>
                    </a:cubicBezTo>
                    <a:cubicBezTo>
                      <a:pt x="9" y="19"/>
                      <a:pt x="36" y="4"/>
                      <a:pt x="45" y="19"/>
                    </a:cubicBezTo>
                    <a:cubicBezTo>
                      <a:pt x="49" y="24"/>
                      <a:pt x="47" y="27"/>
                      <a:pt x="40" y="34"/>
                    </a:cubicBezTo>
                    <a:cubicBezTo>
                      <a:pt x="35" y="38"/>
                      <a:pt x="29" y="44"/>
                      <a:pt x="28" y="52"/>
                    </a:cubicBezTo>
                    <a:cubicBezTo>
                      <a:pt x="27" y="62"/>
                      <a:pt x="34" y="71"/>
                      <a:pt x="45" y="74"/>
                    </a:cubicBezTo>
                    <a:cubicBezTo>
                      <a:pt x="47" y="75"/>
                      <a:pt x="50" y="75"/>
                      <a:pt x="53" y="75"/>
                    </a:cubicBezTo>
                    <a:cubicBezTo>
                      <a:pt x="63" y="75"/>
                      <a:pt x="74" y="70"/>
                      <a:pt x="79" y="59"/>
                    </a:cubicBezTo>
                    <a:cubicBezTo>
                      <a:pt x="80" y="58"/>
                      <a:pt x="79" y="56"/>
                      <a:pt x="78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4" name="Freeform 1268"/>
              <p:cNvSpPr>
                <a:spLocks noEditPoints="1"/>
              </p:cNvSpPr>
              <p:nvPr/>
            </p:nvSpPr>
            <p:spPr bwMode="auto">
              <a:xfrm>
                <a:off x="1267" y="1587"/>
                <a:ext cx="76" cy="77"/>
              </a:xfrm>
              <a:custGeom>
                <a:avLst/>
                <a:gdLst>
                  <a:gd name="T0" fmla="*/ 0 w 70"/>
                  <a:gd name="T1" fmla="*/ 35 h 71"/>
                  <a:gd name="T2" fmla="*/ 36 w 70"/>
                  <a:gd name="T3" fmla="*/ 71 h 71"/>
                  <a:gd name="T4" fmla="*/ 70 w 70"/>
                  <a:gd name="T5" fmla="*/ 42 h 71"/>
                  <a:gd name="T6" fmla="*/ 27 w 70"/>
                  <a:gd name="T7" fmla="*/ 0 h 71"/>
                  <a:gd name="T8" fmla="*/ 0 w 70"/>
                  <a:gd name="T9" fmla="*/ 35 h 71"/>
                  <a:gd name="T10" fmla="*/ 20 w 70"/>
                  <a:gd name="T11" fmla="*/ 48 h 71"/>
                  <a:gd name="T12" fmla="*/ 20 w 70"/>
                  <a:gd name="T13" fmla="*/ 48 h 71"/>
                  <a:gd name="T14" fmla="*/ 17 w 70"/>
                  <a:gd name="T15" fmla="*/ 50 h 71"/>
                  <a:gd name="T16" fmla="*/ 20 w 70"/>
                  <a:gd name="T17" fmla="*/ 40 h 71"/>
                  <a:gd name="T18" fmla="*/ 29 w 70"/>
                  <a:gd name="T19" fmla="*/ 43 h 71"/>
                  <a:gd name="T20" fmla="*/ 26 w 70"/>
                  <a:gd name="T21" fmla="*/ 45 h 71"/>
                  <a:gd name="T22" fmla="*/ 37 w 70"/>
                  <a:gd name="T23" fmla="*/ 50 h 71"/>
                  <a:gd name="T24" fmla="*/ 20 w 70"/>
                  <a:gd name="T25" fmla="*/ 48 h 71"/>
                  <a:gd name="T26" fmla="*/ 46 w 70"/>
                  <a:gd name="T27" fmla="*/ 45 h 71"/>
                  <a:gd name="T28" fmla="*/ 45 w 70"/>
                  <a:gd name="T29" fmla="*/ 46 h 71"/>
                  <a:gd name="T30" fmla="*/ 49 w 70"/>
                  <a:gd name="T31" fmla="*/ 48 h 71"/>
                  <a:gd name="T32" fmla="*/ 39 w 70"/>
                  <a:gd name="T33" fmla="*/ 49 h 71"/>
                  <a:gd name="T34" fmla="*/ 37 w 70"/>
                  <a:gd name="T35" fmla="*/ 40 h 71"/>
                  <a:gd name="T36" fmla="*/ 40 w 70"/>
                  <a:gd name="T37" fmla="*/ 42 h 71"/>
                  <a:gd name="T38" fmla="*/ 40 w 70"/>
                  <a:gd name="T39" fmla="*/ 30 h 71"/>
                  <a:gd name="T40" fmla="*/ 46 w 70"/>
                  <a:gd name="T41" fmla="*/ 45 h 71"/>
                  <a:gd name="T42" fmla="*/ 32 w 70"/>
                  <a:gd name="T43" fmla="*/ 21 h 71"/>
                  <a:gd name="T44" fmla="*/ 38 w 70"/>
                  <a:gd name="T45" fmla="*/ 29 h 71"/>
                  <a:gd name="T46" fmla="*/ 31 w 70"/>
                  <a:gd name="T47" fmla="*/ 35 h 71"/>
                  <a:gd name="T48" fmla="*/ 31 w 70"/>
                  <a:gd name="T49" fmla="*/ 31 h 71"/>
                  <a:gd name="T50" fmla="*/ 21 w 70"/>
                  <a:gd name="T51" fmla="*/ 37 h 71"/>
                  <a:gd name="T52" fmla="*/ 31 w 70"/>
                  <a:gd name="T53" fmla="*/ 25 h 71"/>
                  <a:gd name="T54" fmla="*/ 32 w 70"/>
                  <a:gd name="T55" fmla="*/ 25 h 71"/>
                  <a:gd name="T56" fmla="*/ 32 w 70"/>
                  <a:gd name="T57" fmla="*/ 2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0" h="71">
                    <a:moveTo>
                      <a:pt x="0" y="35"/>
                    </a:moveTo>
                    <a:cubicBezTo>
                      <a:pt x="0" y="54"/>
                      <a:pt x="17" y="70"/>
                      <a:pt x="36" y="71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0" y="35"/>
                    </a:lnTo>
                    <a:close/>
                    <a:moveTo>
                      <a:pt x="20" y="48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50"/>
                      <a:pt x="37" y="50"/>
                    </a:cubicBezTo>
                    <a:cubicBezTo>
                      <a:pt x="37" y="50"/>
                      <a:pt x="27" y="57"/>
                      <a:pt x="20" y="48"/>
                    </a:cubicBezTo>
                    <a:close/>
                    <a:moveTo>
                      <a:pt x="46" y="45"/>
                    </a:moveTo>
                    <a:cubicBezTo>
                      <a:pt x="45" y="46"/>
                      <a:pt x="45" y="46"/>
                      <a:pt x="45" y="46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2"/>
                      <a:pt x="45" y="39"/>
                      <a:pt x="40" y="30"/>
                    </a:cubicBezTo>
                    <a:cubicBezTo>
                      <a:pt x="40" y="30"/>
                      <a:pt x="51" y="36"/>
                      <a:pt x="46" y="45"/>
                    </a:cubicBezTo>
                    <a:close/>
                    <a:moveTo>
                      <a:pt x="32" y="21"/>
                    </a:moveTo>
                    <a:cubicBezTo>
                      <a:pt x="38" y="29"/>
                      <a:pt x="38" y="29"/>
                      <a:pt x="38" y="29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27" y="28"/>
                      <a:pt x="21" y="37"/>
                    </a:cubicBezTo>
                    <a:cubicBezTo>
                      <a:pt x="21" y="37"/>
                      <a:pt x="20" y="25"/>
                      <a:pt x="31" y="25"/>
                    </a:cubicBezTo>
                    <a:cubicBezTo>
                      <a:pt x="32" y="25"/>
                      <a:pt x="32" y="25"/>
                      <a:pt x="32" y="25"/>
                    </a:cubicBez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5" name="Freeform 1269"/>
              <p:cNvSpPr>
                <a:spLocks/>
              </p:cNvSpPr>
              <p:nvPr/>
            </p:nvSpPr>
            <p:spPr bwMode="auto">
              <a:xfrm>
                <a:off x="1333" y="1590"/>
                <a:ext cx="30" cy="30"/>
              </a:xfrm>
              <a:custGeom>
                <a:avLst/>
                <a:gdLst>
                  <a:gd name="T0" fmla="*/ 22 w 28"/>
                  <a:gd name="T1" fmla="*/ 1 h 28"/>
                  <a:gd name="T2" fmla="*/ 1 w 28"/>
                  <a:gd name="T3" fmla="*/ 22 h 28"/>
                  <a:gd name="T4" fmla="*/ 1 w 28"/>
                  <a:gd name="T5" fmla="*/ 27 h 28"/>
                  <a:gd name="T6" fmla="*/ 4 w 28"/>
                  <a:gd name="T7" fmla="*/ 28 h 28"/>
                  <a:gd name="T8" fmla="*/ 6 w 28"/>
                  <a:gd name="T9" fmla="*/ 27 h 28"/>
                  <a:gd name="T10" fmla="*/ 27 w 28"/>
                  <a:gd name="T11" fmla="*/ 6 h 28"/>
                  <a:gd name="T12" fmla="*/ 27 w 28"/>
                  <a:gd name="T13" fmla="*/ 1 h 28"/>
                  <a:gd name="T14" fmla="*/ 22 w 28"/>
                  <a:gd name="T15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8">
                    <a:moveTo>
                      <a:pt x="22" y="1"/>
                    </a:moveTo>
                    <a:cubicBezTo>
                      <a:pt x="1" y="22"/>
                      <a:pt x="1" y="22"/>
                      <a:pt x="1" y="22"/>
                    </a:cubicBezTo>
                    <a:cubicBezTo>
                      <a:pt x="0" y="24"/>
                      <a:pt x="0" y="26"/>
                      <a:pt x="1" y="27"/>
                    </a:cubicBezTo>
                    <a:cubicBezTo>
                      <a:pt x="2" y="28"/>
                      <a:pt x="3" y="28"/>
                      <a:pt x="4" y="28"/>
                    </a:cubicBezTo>
                    <a:cubicBezTo>
                      <a:pt x="5" y="28"/>
                      <a:pt x="6" y="28"/>
                      <a:pt x="6" y="2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3"/>
                      <a:pt x="27" y="1"/>
                    </a:cubicBezTo>
                    <a:cubicBezTo>
                      <a:pt x="25" y="0"/>
                      <a:pt x="23" y="0"/>
                      <a:pt x="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6" name="Freeform 1270"/>
              <p:cNvSpPr>
                <a:spLocks/>
              </p:cNvSpPr>
              <p:nvPr/>
            </p:nvSpPr>
            <p:spPr bwMode="auto">
              <a:xfrm>
                <a:off x="1311" y="1567"/>
                <a:ext cx="30" cy="31"/>
              </a:xfrm>
              <a:custGeom>
                <a:avLst/>
                <a:gdLst>
                  <a:gd name="T0" fmla="*/ 22 w 28"/>
                  <a:gd name="T1" fmla="*/ 2 h 28"/>
                  <a:gd name="T2" fmla="*/ 1 w 28"/>
                  <a:gd name="T3" fmla="*/ 22 h 28"/>
                  <a:gd name="T4" fmla="*/ 1 w 28"/>
                  <a:gd name="T5" fmla="*/ 27 h 28"/>
                  <a:gd name="T6" fmla="*/ 4 w 28"/>
                  <a:gd name="T7" fmla="*/ 28 h 28"/>
                  <a:gd name="T8" fmla="*/ 6 w 28"/>
                  <a:gd name="T9" fmla="*/ 27 h 28"/>
                  <a:gd name="T10" fmla="*/ 27 w 28"/>
                  <a:gd name="T11" fmla="*/ 6 h 28"/>
                  <a:gd name="T12" fmla="*/ 27 w 28"/>
                  <a:gd name="T13" fmla="*/ 1 h 28"/>
                  <a:gd name="T14" fmla="*/ 22 w 28"/>
                  <a:gd name="T1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8">
                    <a:moveTo>
                      <a:pt x="22" y="2"/>
                    </a:moveTo>
                    <a:cubicBezTo>
                      <a:pt x="1" y="22"/>
                      <a:pt x="1" y="22"/>
                      <a:pt x="1" y="22"/>
                    </a:cubicBezTo>
                    <a:cubicBezTo>
                      <a:pt x="0" y="24"/>
                      <a:pt x="0" y="26"/>
                      <a:pt x="1" y="27"/>
                    </a:cubicBezTo>
                    <a:cubicBezTo>
                      <a:pt x="2" y="28"/>
                      <a:pt x="3" y="28"/>
                      <a:pt x="4" y="28"/>
                    </a:cubicBezTo>
                    <a:cubicBezTo>
                      <a:pt x="5" y="28"/>
                      <a:pt x="5" y="28"/>
                      <a:pt x="6" y="2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3"/>
                      <a:pt x="27" y="1"/>
                    </a:cubicBezTo>
                    <a:cubicBezTo>
                      <a:pt x="25" y="0"/>
                      <a:pt x="23" y="0"/>
                      <a:pt x="2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7" name="Freeform 1271"/>
              <p:cNvSpPr>
                <a:spLocks/>
              </p:cNvSpPr>
              <p:nvPr/>
            </p:nvSpPr>
            <p:spPr bwMode="auto">
              <a:xfrm>
                <a:off x="583" y="1543"/>
                <a:ext cx="96" cy="99"/>
              </a:xfrm>
              <a:custGeom>
                <a:avLst/>
                <a:gdLst>
                  <a:gd name="T0" fmla="*/ 28 w 88"/>
                  <a:gd name="T1" fmla="*/ 1 h 91"/>
                  <a:gd name="T2" fmla="*/ 28 w 88"/>
                  <a:gd name="T3" fmla="*/ 0 h 91"/>
                  <a:gd name="T4" fmla="*/ 27 w 88"/>
                  <a:gd name="T5" fmla="*/ 1 h 91"/>
                  <a:gd name="T6" fmla="*/ 27 w 88"/>
                  <a:gd name="T7" fmla="*/ 0 h 91"/>
                  <a:gd name="T8" fmla="*/ 27 w 88"/>
                  <a:gd name="T9" fmla="*/ 1 h 91"/>
                  <a:gd name="T10" fmla="*/ 0 w 88"/>
                  <a:gd name="T11" fmla="*/ 16 h 91"/>
                  <a:gd name="T12" fmla="*/ 72 w 88"/>
                  <a:gd name="T13" fmla="*/ 91 h 91"/>
                  <a:gd name="T14" fmla="*/ 79 w 88"/>
                  <a:gd name="T15" fmla="*/ 76 h 91"/>
                  <a:gd name="T16" fmla="*/ 82 w 88"/>
                  <a:gd name="T17" fmla="*/ 23 h 91"/>
                  <a:gd name="T18" fmla="*/ 28 w 88"/>
                  <a:gd name="T19" fmla="*/ 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91">
                    <a:moveTo>
                      <a:pt x="28" y="1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19" y="7"/>
                      <a:pt x="9" y="12"/>
                      <a:pt x="0" y="16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75" y="86"/>
                      <a:pt x="77" y="81"/>
                      <a:pt x="79" y="76"/>
                    </a:cubicBezTo>
                    <a:cubicBezTo>
                      <a:pt x="88" y="45"/>
                      <a:pt x="82" y="23"/>
                      <a:pt x="82" y="23"/>
                    </a:cubicBezTo>
                    <a:cubicBezTo>
                      <a:pt x="82" y="23"/>
                      <a:pt x="49" y="18"/>
                      <a:pt x="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8" name="Freeform 1272"/>
              <p:cNvSpPr>
                <a:spLocks/>
              </p:cNvSpPr>
              <p:nvPr/>
            </p:nvSpPr>
            <p:spPr bwMode="auto">
              <a:xfrm>
                <a:off x="547" y="1568"/>
                <a:ext cx="100" cy="128"/>
              </a:xfrm>
              <a:custGeom>
                <a:avLst/>
                <a:gdLst>
                  <a:gd name="T0" fmla="*/ 11 w 92"/>
                  <a:gd name="T1" fmla="*/ 1 h 117"/>
                  <a:gd name="T2" fmla="*/ 10 w 92"/>
                  <a:gd name="T3" fmla="*/ 0 h 117"/>
                  <a:gd name="T4" fmla="*/ 6 w 92"/>
                  <a:gd name="T5" fmla="*/ 0 h 117"/>
                  <a:gd name="T6" fmla="*/ 9 w 92"/>
                  <a:gd name="T7" fmla="*/ 53 h 117"/>
                  <a:gd name="T8" fmla="*/ 60 w 92"/>
                  <a:gd name="T9" fmla="*/ 116 h 117"/>
                  <a:gd name="T10" fmla="*/ 60 w 92"/>
                  <a:gd name="T11" fmla="*/ 117 h 117"/>
                  <a:gd name="T12" fmla="*/ 60 w 92"/>
                  <a:gd name="T13" fmla="*/ 117 h 117"/>
                  <a:gd name="T14" fmla="*/ 60 w 92"/>
                  <a:gd name="T15" fmla="*/ 116 h 117"/>
                  <a:gd name="T16" fmla="*/ 61 w 92"/>
                  <a:gd name="T17" fmla="*/ 117 h 117"/>
                  <a:gd name="T18" fmla="*/ 61 w 92"/>
                  <a:gd name="T19" fmla="*/ 117 h 117"/>
                  <a:gd name="T20" fmla="*/ 61 w 92"/>
                  <a:gd name="T21" fmla="*/ 116 h 117"/>
                  <a:gd name="T22" fmla="*/ 92 w 92"/>
                  <a:gd name="T23" fmla="*/ 85 h 117"/>
                  <a:gd name="T24" fmla="*/ 92 w 92"/>
                  <a:gd name="T25" fmla="*/ 85 h 117"/>
                  <a:gd name="T26" fmla="*/ 11 w 92"/>
                  <a:gd name="T27" fmla="*/ 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117">
                    <a:moveTo>
                      <a:pt x="11" y="1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6" y="0"/>
                    </a:cubicBezTo>
                    <a:cubicBezTo>
                      <a:pt x="6" y="0"/>
                      <a:pt x="0" y="22"/>
                      <a:pt x="9" y="53"/>
                    </a:cubicBezTo>
                    <a:cubicBezTo>
                      <a:pt x="18" y="83"/>
                      <a:pt x="53" y="105"/>
                      <a:pt x="60" y="116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6"/>
                      <a:pt x="60" y="116"/>
                      <a:pt x="60" y="116"/>
                    </a:cubicBezTo>
                    <a:cubicBezTo>
                      <a:pt x="61" y="117"/>
                      <a:pt x="61" y="117"/>
                      <a:pt x="61" y="117"/>
                    </a:cubicBezTo>
                    <a:cubicBezTo>
                      <a:pt x="61" y="117"/>
                      <a:pt x="61" y="117"/>
                      <a:pt x="61" y="117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5" y="110"/>
                      <a:pt x="79" y="99"/>
                      <a:pt x="92" y="85"/>
                    </a:cubicBezTo>
                    <a:cubicBezTo>
                      <a:pt x="92" y="85"/>
                      <a:pt x="92" y="85"/>
                      <a:pt x="92" y="85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9" name="Freeform 1273"/>
              <p:cNvSpPr>
                <a:spLocks/>
              </p:cNvSpPr>
              <p:nvPr/>
            </p:nvSpPr>
            <p:spPr bwMode="auto">
              <a:xfrm>
                <a:off x="562" y="1562"/>
                <a:ext cx="97" cy="96"/>
              </a:xfrm>
              <a:custGeom>
                <a:avLst/>
                <a:gdLst>
                  <a:gd name="T0" fmla="*/ 0 w 97"/>
                  <a:gd name="T1" fmla="*/ 4 h 96"/>
                  <a:gd name="T2" fmla="*/ 88 w 97"/>
                  <a:gd name="T3" fmla="*/ 96 h 96"/>
                  <a:gd name="T4" fmla="*/ 97 w 97"/>
                  <a:gd name="T5" fmla="*/ 84 h 96"/>
                  <a:gd name="T6" fmla="*/ 17 w 97"/>
                  <a:gd name="T7" fmla="*/ 0 h 96"/>
                  <a:gd name="T8" fmla="*/ 0 w 97"/>
                  <a:gd name="T9" fmla="*/ 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6">
                    <a:moveTo>
                      <a:pt x="0" y="4"/>
                    </a:moveTo>
                    <a:lnTo>
                      <a:pt x="88" y="96"/>
                    </a:lnTo>
                    <a:lnTo>
                      <a:pt x="97" y="84"/>
                    </a:lnTo>
                    <a:lnTo>
                      <a:pt x="17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0" name="Freeform 1274"/>
              <p:cNvSpPr>
                <a:spLocks/>
              </p:cNvSpPr>
              <p:nvPr/>
            </p:nvSpPr>
            <p:spPr bwMode="auto">
              <a:xfrm>
                <a:off x="1428" y="1740"/>
                <a:ext cx="114" cy="72"/>
              </a:xfrm>
              <a:custGeom>
                <a:avLst/>
                <a:gdLst>
                  <a:gd name="T0" fmla="*/ 0 w 104"/>
                  <a:gd name="T1" fmla="*/ 33 h 66"/>
                  <a:gd name="T2" fmla="*/ 31 w 104"/>
                  <a:gd name="T3" fmla="*/ 66 h 66"/>
                  <a:gd name="T4" fmla="*/ 104 w 104"/>
                  <a:gd name="T5" fmla="*/ 29 h 66"/>
                  <a:gd name="T6" fmla="*/ 0 w 104"/>
                  <a:gd name="T7" fmla="*/ 3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4" h="66">
                    <a:moveTo>
                      <a:pt x="0" y="33"/>
                    </a:moveTo>
                    <a:cubicBezTo>
                      <a:pt x="35" y="43"/>
                      <a:pt x="31" y="66"/>
                      <a:pt x="31" y="66"/>
                    </a:cubicBezTo>
                    <a:cubicBezTo>
                      <a:pt x="52" y="25"/>
                      <a:pt x="104" y="29"/>
                      <a:pt x="104" y="29"/>
                    </a:cubicBezTo>
                    <a:cubicBezTo>
                      <a:pt x="59" y="0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1" name="Freeform 1275"/>
              <p:cNvSpPr>
                <a:spLocks/>
              </p:cNvSpPr>
              <p:nvPr/>
            </p:nvSpPr>
            <p:spPr bwMode="auto">
              <a:xfrm>
                <a:off x="1524" y="1778"/>
                <a:ext cx="66" cy="113"/>
              </a:xfrm>
              <a:custGeom>
                <a:avLst/>
                <a:gdLst>
                  <a:gd name="T0" fmla="*/ 0 w 60"/>
                  <a:gd name="T1" fmla="*/ 79 h 103"/>
                  <a:gd name="T2" fmla="*/ 39 w 60"/>
                  <a:gd name="T3" fmla="*/ 103 h 103"/>
                  <a:gd name="T4" fmla="*/ 23 w 60"/>
                  <a:gd name="T5" fmla="*/ 0 h 103"/>
                  <a:gd name="T6" fmla="*/ 0 w 60"/>
                  <a:gd name="T7" fmla="*/ 79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103">
                    <a:moveTo>
                      <a:pt x="0" y="79"/>
                    </a:moveTo>
                    <a:cubicBezTo>
                      <a:pt x="0" y="79"/>
                      <a:pt x="22" y="70"/>
                      <a:pt x="39" y="103"/>
                    </a:cubicBezTo>
                    <a:cubicBezTo>
                      <a:pt x="39" y="103"/>
                      <a:pt x="60" y="39"/>
                      <a:pt x="23" y="0"/>
                    </a:cubicBezTo>
                    <a:cubicBezTo>
                      <a:pt x="23" y="0"/>
                      <a:pt x="37" y="50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2" name="Freeform 1276"/>
              <p:cNvSpPr>
                <a:spLocks/>
              </p:cNvSpPr>
              <p:nvPr/>
            </p:nvSpPr>
            <p:spPr bwMode="auto">
              <a:xfrm>
                <a:off x="1425" y="1814"/>
                <a:ext cx="86" cy="72"/>
              </a:xfrm>
              <a:custGeom>
                <a:avLst/>
                <a:gdLst>
                  <a:gd name="T0" fmla="*/ 72 w 79"/>
                  <a:gd name="T1" fmla="*/ 2 h 66"/>
                  <a:gd name="T2" fmla="*/ 68 w 79"/>
                  <a:gd name="T3" fmla="*/ 7 h 66"/>
                  <a:gd name="T4" fmla="*/ 65 w 79"/>
                  <a:gd name="T5" fmla="*/ 10 h 66"/>
                  <a:gd name="T6" fmla="*/ 28 w 79"/>
                  <a:gd name="T7" fmla="*/ 53 h 66"/>
                  <a:gd name="T8" fmla="*/ 13 w 79"/>
                  <a:gd name="T9" fmla="*/ 56 h 66"/>
                  <a:gd name="T10" fmla="*/ 15 w 79"/>
                  <a:gd name="T11" fmla="*/ 42 h 66"/>
                  <a:gd name="T12" fmla="*/ 15 w 79"/>
                  <a:gd name="T13" fmla="*/ 36 h 66"/>
                  <a:gd name="T14" fmla="*/ 9 w 79"/>
                  <a:gd name="T15" fmla="*/ 37 h 66"/>
                  <a:gd name="T16" fmla="*/ 7 w 79"/>
                  <a:gd name="T17" fmla="*/ 62 h 66"/>
                  <a:gd name="T18" fmla="*/ 18 w 79"/>
                  <a:gd name="T19" fmla="*/ 66 h 66"/>
                  <a:gd name="T20" fmla="*/ 34 w 79"/>
                  <a:gd name="T21" fmla="*/ 59 h 66"/>
                  <a:gd name="T22" fmla="*/ 72 w 79"/>
                  <a:gd name="T23" fmla="*/ 15 h 66"/>
                  <a:gd name="T24" fmla="*/ 75 w 79"/>
                  <a:gd name="T25" fmla="*/ 11 h 66"/>
                  <a:gd name="T26" fmla="*/ 78 w 79"/>
                  <a:gd name="T27" fmla="*/ 7 h 66"/>
                  <a:gd name="T28" fmla="*/ 77 w 79"/>
                  <a:gd name="T29" fmla="*/ 2 h 66"/>
                  <a:gd name="T30" fmla="*/ 72 w 79"/>
                  <a:gd name="T31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66">
                    <a:moveTo>
                      <a:pt x="72" y="2"/>
                    </a:moveTo>
                    <a:cubicBezTo>
                      <a:pt x="70" y="4"/>
                      <a:pt x="69" y="5"/>
                      <a:pt x="68" y="7"/>
                    </a:cubicBezTo>
                    <a:cubicBezTo>
                      <a:pt x="67" y="8"/>
                      <a:pt x="66" y="9"/>
                      <a:pt x="65" y="10"/>
                    </a:cubicBezTo>
                    <a:cubicBezTo>
                      <a:pt x="58" y="20"/>
                      <a:pt x="42" y="38"/>
                      <a:pt x="28" y="53"/>
                    </a:cubicBezTo>
                    <a:cubicBezTo>
                      <a:pt x="23" y="58"/>
                      <a:pt x="16" y="59"/>
                      <a:pt x="13" y="56"/>
                    </a:cubicBezTo>
                    <a:cubicBezTo>
                      <a:pt x="10" y="53"/>
                      <a:pt x="11" y="48"/>
                      <a:pt x="15" y="42"/>
                    </a:cubicBezTo>
                    <a:cubicBezTo>
                      <a:pt x="17" y="40"/>
                      <a:pt x="17" y="38"/>
                      <a:pt x="15" y="36"/>
                    </a:cubicBezTo>
                    <a:cubicBezTo>
                      <a:pt x="13" y="35"/>
                      <a:pt x="11" y="35"/>
                      <a:pt x="9" y="37"/>
                    </a:cubicBezTo>
                    <a:cubicBezTo>
                      <a:pt x="0" y="48"/>
                      <a:pt x="2" y="57"/>
                      <a:pt x="7" y="62"/>
                    </a:cubicBezTo>
                    <a:cubicBezTo>
                      <a:pt x="10" y="64"/>
                      <a:pt x="14" y="66"/>
                      <a:pt x="18" y="66"/>
                    </a:cubicBezTo>
                    <a:cubicBezTo>
                      <a:pt x="24" y="66"/>
                      <a:pt x="29" y="64"/>
                      <a:pt x="34" y="59"/>
                    </a:cubicBezTo>
                    <a:cubicBezTo>
                      <a:pt x="48" y="44"/>
                      <a:pt x="64" y="25"/>
                      <a:pt x="72" y="15"/>
                    </a:cubicBezTo>
                    <a:cubicBezTo>
                      <a:pt x="73" y="14"/>
                      <a:pt x="74" y="13"/>
                      <a:pt x="75" y="11"/>
                    </a:cubicBezTo>
                    <a:cubicBezTo>
                      <a:pt x="76" y="10"/>
                      <a:pt x="77" y="9"/>
                      <a:pt x="78" y="7"/>
                    </a:cubicBezTo>
                    <a:cubicBezTo>
                      <a:pt x="79" y="6"/>
                      <a:pt x="79" y="3"/>
                      <a:pt x="77" y="2"/>
                    </a:cubicBezTo>
                    <a:cubicBezTo>
                      <a:pt x="76" y="0"/>
                      <a:pt x="73" y="0"/>
                      <a:pt x="7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3" name="Freeform 1277"/>
              <p:cNvSpPr>
                <a:spLocks/>
              </p:cNvSpPr>
              <p:nvPr/>
            </p:nvSpPr>
            <p:spPr bwMode="auto">
              <a:xfrm>
                <a:off x="1464" y="1775"/>
                <a:ext cx="92" cy="87"/>
              </a:xfrm>
              <a:custGeom>
                <a:avLst/>
                <a:gdLst>
                  <a:gd name="T0" fmla="*/ 45 w 84"/>
                  <a:gd name="T1" fmla="*/ 36 h 80"/>
                  <a:gd name="T2" fmla="*/ 72 w 84"/>
                  <a:gd name="T3" fmla="*/ 2 h 80"/>
                  <a:gd name="T4" fmla="*/ 0 w 84"/>
                  <a:gd name="T5" fmla="*/ 37 h 80"/>
                  <a:gd name="T6" fmla="*/ 29 w 84"/>
                  <a:gd name="T7" fmla="*/ 56 h 80"/>
                  <a:gd name="T8" fmla="*/ 29 w 84"/>
                  <a:gd name="T9" fmla="*/ 56 h 80"/>
                  <a:gd name="T10" fmla="*/ 55 w 84"/>
                  <a:gd name="T11" fmla="*/ 80 h 80"/>
                  <a:gd name="T12" fmla="*/ 72 w 84"/>
                  <a:gd name="T13" fmla="*/ 2 h 80"/>
                  <a:gd name="T14" fmla="*/ 45 w 84"/>
                  <a:gd name="T15" fmla="*/ 3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4" h="80">
                    <a:moveTo>
                      <a:pt x="45" y="36"/>
                    </a:moveTo>
                    <a:cubicBezTo>
                      <a:pt x="72" y="2"/>
                      <a:pt x="72" y="2"/>
                      <a:pt x="72" y="2"/>
                    </a:cubicBezTo>
                    <a:cubicBezTo>
                      <a:pt x="30" y="0"/>
                      <a:pt x="0" y="37"/>
                      <a:pt x="0" y="37"/>
                    </a:cubicBezTo>
                    <a:cubicBezTo>
                      <a:pt x="28" y="38"/>
                      <a:pt x="29" y="56"/>
                      <a:pt x="29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0" y="56"/>
                      <a:pt x="48" y="53"/>
                      <a:pt x="55" y="80"/>
                    </a:cubicBezTo>
                    <a:cubicBezTo>
                      <a:pt x="55" y="80"/>
                      <a:pt x="84" y="43"/>
                      <a:pt x="72" y="2"/>
                    </a:cubicBezTo>
                    <a:lnTo>
                      <a:pt x="45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4" name="Freeform 1278"/>
              <p:cNvSpPr>
                <a:spLocks/>
              </p:cNvSpPr>
              <p:nvPr/>
            </p:nvSpPr>
            <p:spPr bwMode="auto">
              <a:xfrm>
                <a:off x="1544" y="1762"/>
                <a:ext cx="12" cy="15"/>
              </a:xfrm>
              <a:custGeom>
                <a:avLst/>
                <a:gdLst>
                  <a:gd name="T0" fmla="*/ 7 w 12"/>
                  <a:gd name="T1" fmla="*/ 15 h 15"/>
                  <a:gd name="T2" fmla="*/ 12 w 12"/>
                  <a:gd name="T3" fmla="*/ 0 h 15"/>
                  <a:gd name="T4" fmla="*/ 0 w 12"/>
                  <a:gd name="T5" fmla="*/ 10 h 15"/>
                  <a:gd name="T6" fmla="*/ 7 w 1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7" y="15"/>
                    </a:moveTo>
                    <a:lnTo>
                      <a:pt x="12" y="0"/>
                    </a:lnTo>
                    <a:lnTo>
                      <a:pt x="0" y="10"/>
                    </a:ln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5" name="Freeform 1279"/>
              <p:cNvSpPr>
                <a:spLocks/>
              </p:cNvSpPr>
              <p:nvPr/>
            </p:nvSpPr>
            <p:spPr bwMode="auto">
              <a:xfrm>
                <a:off x="1473" y="1131"/>
                <a:ext cx="45" cy="29"/>
              </a:xfrm>
              <a:custGeom>
                <a:avLst/>
                <a:gdLst>
                  <a:gd name="T0" fmla="*/ 31 w 41"/>
                  <a:gd name="T1" fmla="*/ 8 h 27"/>
                  <a:gd name="T2" fmla="*/ 30 w 41"/>
                  <a:gd name="T3" fmla="*/ 7 h 27"/>
                  <a:gd name="T4" fmla="*/ 0 w 41"/>
                  <a:gd name="T5" fmla="*/ 27 h 27"/>
                  <a:gd name="T6" fmla="*/ 25 w 41"/>
                  <a:gd name="T7" fmla="*/ 20 h 27"/>
                  <a:gd name="T8" fmla="*/ 22 w 41"/>
                  <a:gd name="T9" fmla="*/ 27 h 27"/>
                  <a:gd name="T10" fmla="*/ 41 w 41"/>
                  <a:gd name="T11" fmla="*/ 20 h 27"/>
                  <a:gd name="T12" fmla="*/ 34 w 41"/>
                  <a:gd name="T13" fmla="*/ 0 h 27"/>
                  <a:gd name="T14" fmla="*/ 31 w 41"/>
                  <a:gd name="T15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27">
                    <a:moveTo>
                      <a:pt x="31" y="8"/>
                    </a:moveTo>
                    <a:cubicBezTo>
                      <a:pt x="30" y="7"/>
                      <a:pt x="30" y="7"/>
                      <a:pt x="30" y="7"/>
                    </a:cubicBezTo>
                    <a:cubicBezTo>
                      <a:pt x="7" y="1"/>
                      <a:pt x="0" y="27"/>
                      <a:pt x="0" y="27"/>
                    </a:cubicBezTo>
                    <a:cubicBezTo>
                      <a:pt x="18" y="11"/>
                      <a:pt x="25" y="20"/>
                      <a:pt x="25" y="20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34" y="0"/>
                      <a:pt x="34" y="0"/>
                      <a:pt x="34" y="0"/>
                    </a:cubicBezTo>
                    <a:lnTo>
                      <a:pt x="3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6" name="Freeform 1280"/>
              <p:cNvSpPr>
                <a:spLocks/>
              </p:cNvSpPr>
              <p:nvPr/>
            </p:nvSpPr>
            <p:spPr bwMode="auto">
              <a:xfrm>
                <a:off x="1508" y="1156"/>
                <a:ext cx="34" cy="46"/>
              </a:xfrm>
              <a:custGeom>
                <a:avLst/>
                <a:gdLst>
                  <a:gd name="T0" fmla="*/ 12 w 31"/>
                  <a:gd name="T1" fmla="*/ 0 h 42"/>
                  <a:gd name="T2" fmla="*/ 7 w 31"/>
                  <a:gd name="T3" fmla="*/ 26 h 42"/>
                  <a:gd name="T4" fmla="*/ 2 w 31"/>
                  <a:gd name="T5" fmla="*/ 20 h 42"/>
                  <a:gd name="T6" fmla="*/ 0 w 31"/>
                  <a:gd name="T7" fmla="*/ 40 h 42"/>
                  <a:gd name="T8" fmla="*/ 21 w 31"/>
                  <a:gd name="T9" fmla="*/ 42 h 42"/>
                  <a:gd name="T10" fmla="*/ 15 w 31"/>
                  <a:gd name="T11" fmla="*/ 36 h 42"/>
                  <a:gd name="T12" fmla="*/ 17 w 31"/>
                  <a:gd name="T13" fmla="*/ 35 h 42"/>
                  <a:gd name="T14" fmla="*/ 12 w 31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42">
                    <a:moveTo>
                      <a:pt x="12" y="0"/>
                    </a:moveTo>
                    <a:cubicBezTo>
                      <a:pt x="18" y="23"/>
                      <a:pt x="7" y="26"/>
                      <a:pt x="7" y="2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31" y="17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7" name="Freeform 1281"/>
              <p:cNvSpPr>
                <a:spLocks/>
              </p:cNvSpPr>
              <p:nvPr/>
            </p:nvSpPr>
            <p:spPr bwMode="auto">
              <a:xfrm>
                <a:off x="1458" y="1165"/>
                <a:ext cx="42" cy="42"/>
              </a:xfrm>
              <a:custGeom>
                <a:avLst/>
                <a:gdLst>
                  <a:gd name="T0" fmla="*/ 21 w 39"/>
                  <a:gd name="T1" fmla="*/ 14 h 39"/>
                  <a:gd name="T2" fmla="*/ 29 w 39"/>
                  <a:gd name="T3" fmla="*/ 13 h 39"/>
                  <a:gd name="T4" fmla="*/ 13 w 39"/>
                  <a:gd name="T5" fmla="*/ 0 h 39"/>
                  <a:gd name="T6" fmla="*/ 0 w 39"/>
                  <a:gd name="T7" fmla="*/ 16 h 39"/>
                  <a:gd name="T8" fmla="*/ 7 w 39"/>
                  <a:gd name="T9" fmla="*/ 15 h 39"/>
                  <a:gd name="T10" fmla="*/ 7 w 39"/>
                  <a:gd name="T11" fmla="*/ 16 h 39"/>
                  <a:gd name="T12" fmla="*/ 39 w 39"/>
                  <a:gd name="T13" fmla="*/ 33 h 39"/>
                  <a:gd name="T14" fmla="*/ 21 w 39"/>
                  <a:gd name="T15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9">
                    <a:moveTo>
                      <a:pt x="21" y="14"/>
                    </a:moveTo>
                    <a:cubicBezTo>
                      <a:pt x="29" y="13"/>
                      <a:pt x="29" y="13"/>
                      <a:pt x="29" y="13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4" y="39"/>
                      <a:pt x="39" y="33"/>
                      <a:pt x="39" y="33"/>
                    </a:cubicBezTo>
                    <a:cubicBezTo>
                      <a:pt x="17" y="24"/>
                      <a:pt x="21" y="14"/>
                      <a:pt x="21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8" name="Freeform 1282"/>
              <p:cNvSpPr>
                <a:spLocks/>
              </p:cNvSpPr>
              <p:nvPr/>
            </p:nvSpPr>
            <p:spPr bwMode="auto">
              <a:xfrm>
                <a:off x="1431" y="1117"/>
                <a:ext cx="134" cy="132"/>
              </a:xfrm>
              <a:custGeom>
                <a:avLst/>
                <a:gdLst>
                  <a:gd name="T0" fmla="*/ 102 w 123"/>
                  <a:gd name="T1" fmla="*/ 105 h 121"/>
                  <a:gd name="T2" fmla="*/ 92 w 123"/>
                  <a:gd name="T3" fmla="*/ 114 h 121"/>
                  <a:gd name="T4" fmla="*/ 32 w 123"/>
                  <a:gd name="T5" fmla="*/ 114 h 121"/>
                  <a:gd name="T6" fmla="*/ 21 w 123"/>
                  <a:gd name="T7" fmla="*/ 105 h 121"/>
                  <a:gd name="T8" fmla="*/ 11 w 123"/>
                  <a:gd name="T9" fmla="*/ 0 h 121"/>
                  <a:gd name="T10" fmla="*/ 0 w 123"/>
                  <a:gd name="T11" fmla="*/ 0 h 121"/>
                  <a:gd name="T12" fmla="*/ 14 w 123"/>
                  <a:gd name="T13" fmla="*/ 111 h 121"/>
                  <a:gd name="T14" fmla="*/ 26 w 123"/>
                  <a:gd name="T15" fmla="*/ 121 h 121"/>
                  <a:gd name="T16" fmla="*/ 97 w 123"/>
                  <a:gd name="T17" fmla="*/ 121 h 121"/>
                  <a:gd name="T18" fmla="*/ 109 w 123"/>
                  <a:gd name="T19" fmla="*/ 111 h 121"/>
                  <a:gd name="T20" fmla="*/ 123 w 123"/>
                  <a:gd name="T21" fmla="*/ 0 h 121"/>
                  <a:gd name="T22" fmla="*/ 113 w 123"/>
                  <a:gd name="T23" fmla="*/ 0 h 121"/>
                  <a:gd name="T24" fmla="*/ 102 w 123"/>
                  <a:gd name="T25" fmla="*/ 10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3" h="121">
                    <a:moveTo>
                      <a:pt x="102" y="105"/>
                    </a:moveTo>
                    <a:cubicBezTo>
                      <a:pt x="101" y="110"/>
                      <a:pt x="97" y="114"/>
                      <a:pt x="92" y="114"/>
                    </a:cubicBezTo>
                    <a:cubicBezTo>
                      <a:pt x="32" y="114"/>
                      <a:pt x="32" y="114"/>
                      <a:pt x="32" y="114"/>
                    </a:cubicBezTo>
                    <a:cubicBezTo>
                      <a:pt x="26" y="114"/>
                      <a:pt x="22" y="110"/>
                      <a:pt x="21" y="105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5" y="117"/>
                      <a:pt x="20" y="121"/>
                      <a:pt x="26" y="121"/>
                    </a:cubicBezTo>
                    <a:cubicBezTo>
                      <a:pt x="97" y="121"/>
                      <a:pt x="97" y="121"/>
                      <a:pt x="97" y="121"/>
                    </a:cubicBezTo>
                    <a:cubicBezTo>
                      <a:pt x="103" y="121"/>
                      <a:pt x="109" y="117"/>
                      <a:pt x="109" y="111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13" y="0"/>
                      <a:pt x="113" y="0"/>
                      <a:pt x="113" y="0"/>
                    </a:cubicBezTo>
                    <a:lnTo>
                      <a:pt x="102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9" name="Freeform 1283"/>
              <p:cNvSpPr>
                <a:spLocks/>
              </p:cNvSpPr>
              <p:nvPr/>
            </p:nvSpPr>
            <p:spPr bwMode="auto">
              <a:xfrm>
                <a:off x="790" y="1341"/>
                <a:ext cx="78" cy="134"/>
              </a:xfrm>
              <a:custGeom>
                <a:avLst/>
                <a:gdLst>
                  <a:gd name="T0" fmla="*/ 54 w 72"/>
                  <a:gd name="T1" fmla="*/ 10 h 123"/>
                  <a:gd name="T2" fmla="*/ 43 w 72"/>
                  <a:gd name="T3" fmla="*/ 0 h 123"/>
                  <a:gd name="T4" fmla="*/ 9 w 72"/>
                  <a:gd name="T5" fmla="*/ 0 h 123"/>
                  <a:gd name="T6" fmla="*/ 0 w 72"/>
                  <a:gd name="T7" fmla="*/ 10 h 123"/>
                  <a:gd name="T8" fmla="*/ 0 w 72"/>
                  <a:gd name="T9" fmla="*/ 48 h 123"/>
                  <a:gd name="T10" fmla="*/ 1 w 72"/>
                  <a:gd name="T11" fmla="*/ 53 h 123"/>
                  <a:gd name="T12" fmla="*/ 3 w 72"/>
                  <a:gd name="T13" fmla="*/ 56 h 123"/>
                  <a:gd name="T14" fmla="*/ 10 w 72"/>
                  <a:gd name="T15" fmla="*/ 53 h 123"/>
                  <a:gd name="T16" fmla="*/ 10 w 72"/>
                  <a:gd name="T17" fmla="*/ 46 h 123"/>
                  <a:gd name="T18" fmla="*/ 10 w 72"/>
                  <a:gd name="T19" fmla="*/ 27 h 123"/>
                  <a:gd name="T20" fmla="*/ 12 w 72"/>
                  <a:gd name="T21" fmla="*/ 25 h 123"/>
                  <a:gd name="T22" fmla="*/ 12 w 72"/>
                  <a:gd name="T23" fmla="*/ 30 h 123"/>
                  <a:gd name="T24" fmla="*/ 12 w 72"/>
                  <a:gd name="T25" fmla="*/ 69 h 123"/>
                  <a:gd name="T26" fmla="*/ 12 w 72"/>
                  <a:gd name="T27" fmla="*/ 113 h 123"/>
                  <a:gd name="T28" fmla="*/ 12 w 72"/>
                  <a:gd name="T29" fmla="*/ 117 h 123"/>
                  <a:gd name="T30" fmla="*/ 18 w 72"/>
                  <a:gd name="T31" fmla="*/ 122 h 123"/>
                  <a:gd name="T32" fmla="*/ 27 w 72"/>
                  <a:gd name="T33" fmla="*/ 119 h 123"/>
                  <a:gd name="T34" fmla="*/ 27 w 72"/>
                  <a:gd name="T35" fmla="*/ 116 h 123"/>
                  <a:gd name="T36" fmla="*/ 27 w 72"/>
                  <a:gd name="T37" fmla="*/ 114 h 123"/>
                  <a:gd name="T38" fmla="*/ 27 w 72"/>
                  <a:gd name="T39" fmla="*/ 76 h 123"/>
                  <a:gd name="T40" fmla="*/ 28 w 72"/>
                  <a:gd name="T41" fmla="*/ 73 h 123"/>
                  <a:gd name="T42" fmla="*/ 28 w 72"/>
                  <a:gd name="T43" fmla="*/ 71 h 123"/>
                  <a:gd name="T44" fmla="*/ 29 w 72"/>
                  <a:gd name="T45" fmla="*/ 71 h 123"/>
                  <a:gd name="T46" fmla="*/ 29 w 72"/>
                  <a:gd name="T47" fmla="*/ 75 h 123"/>
                  <a:gd name="T48" fmla="*/ 29 w 72"/>
                  <a:gd name="T49" fmla="*/ 113 h 123"/>
                  <a:gd name="T50" fmla="*/ 30 w 72"/>
                  <a:gd name="T51" fmla="*/ 117 h 123"/>
                  <a:gd name="T52" fmla="*/ 36 w 72"/>
                  <a:gd name="T53" fmla="*/ 123 h 123"/>
                  <a:gd name="T54" fmla="*/ 43 w 72"/>
                  <a:gd name="T55" fmla="*/ 119 h 123"/>
                  <a:gd name="T56" fmla="*/ 44 w 72"/>
                  <a:gd name="T57" fmla="*/ 114 h 123"/>
                  <a:gd name="T58" fmla="*/ 44 w 72"/>
                  <a:gd name="T59" fmla="*/ 29 h 123"/>
                  <a:gd name="T60" fmla="*/ 45 w 72"/>
                  <a:gd name="T61" fmla="*/ 26 h 123"/>
                  <a:gd name="T62" fmla="*/ 45 w 72"/>
                  <a:gd name="T63" fmla="*/ 20 h 123"/>
                  <a:gd name="T64" fmla="*/ 58 w 72"/>
                  <a:gd name="T65" fmla="*/ 40 h 123"/>
                  <a:gd name="T66" fmla="*/ 66 w 72"/>
                  <a:gd name="T67" fmla="*/ 50 h 123"/>
                  <a:gd name="T68" fmla="*/ 71 w 72"/>
                  <a:gd name="T69" fmla="*/ 47 h 123"/>
                  <a:gd name="T70" fmla="*/ 69 w 72"/>
                  <a:gd name="T71" fmla="*/ 39 h 123"/>
                  <a:gd name="T72" fmla="*/ 54 w 72"/>
                  <a:gd name="T73" fmla="*/ 1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2" h="123">
                    <a:moveTo>
                      <a:pt x="54" y="10"/>
                    </a:moveTo>
                    <a:cubicBezTo>
                      <a:pt x="51" y="5"/>
                      <a:pt x="49" y="0"/>
                      <a:pt x="43" y="0"/>
                    </a:cubicBezTo>
                    <a:cubicBezTo>
                      <a:pt x="31" y="0"/>
                      <a:pt x="2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23"/>
                      <a:pt x="0" y="36"/>
                      <a:pt x="0" y="48"/>
                    </a:cubicBezTo>
                    <a:cubicBezTo>
                      <a:pt x="0" y="50"/>
                      <a:pt x="0" y="52"/>
                      <a:pt x="1" y="53"/>
                    </a:cubicBezTo>
                    <a:cubicBezTo>
                      <a:pt x="1" y="54"/>
                      <a:pt x="2" y="55"/>
                      <a:pt x="3" y="56"/>
                    </a:cubicBezTo>
                    <a:cubicBezTo>
                      <a:pt x="6" y="57"/>
                      <a:pt x="9" y="56"/>
                      <a:pt x="10" y="53"/>
                    </a:cubicBezTo>
                    <a:cubicBezTo>
                      <a:pt x="10" y="50"/>
                      <a:pt x="10" y="48"/>
                      <a:pt x="10" y="46"/>
                    </a:cubicBezTo>
                    <a:cubicBezTo>
                      <a:pt x="10" y="40"/>
                      <a:pt x="10" y="33"/>
                      <a:pt x="10" y="27"/>
                    </a:cubicBezTo>
                    <a:cubicBezTo>
                      <a:pt x="10" y="26"/>
                      <a:pt x="10" y="25"/>
                      <a:pt x="12" y="25"/>
                    </a:cubicBezTo>
                    <a:cubicBezTo>
                      <a:pt x="12" y="27"/>
                      <a:pt x="12" y="28"/>
                      <a:pt x="12" y="30"/>
                    </a:cubicBezTo>
                    <a:cubicBezTo>
                      <a:pt x="12" y="43"/>
                      <a:pt x="12" y="56"/>
                      <a:pt x="12" y="69"/>
                    </a:cubicBezTo>
                    <a:cubicBezTo>
                      <a:pt x="12" y="83"/>
                      <a:pt x="12" y="98"/>
                      <a:pt x="12" y="113"/>
                    </a:cubicBezTo>
                    <a:cubicBezTo>
                      <a:pt x="12" y="114"/>
                      <a:pt x="12" y="116"/>
                      <a:pt x="12" y="117"/>
                    </a:cubicBezTo>
                    <a:cubicBezTo>
                      <a:pt x="13" y="120"/>
                      <a:pt x="15" y="122"/>
                      <a:pt x="18" y="122"/>
                    </a:cubicBezTo>
                    <a:cubicBezTo>
                      <a:pt x="22" y="123"/>
                      <a:pt x="25" y="121"/>
                      <a:pt x="27" y="119"/>
                    </a:cubicBezTo>
                    <a:cubicBezTo>
                      <a:pt x="27" y="118"/>
                      <a:pt x="27" y="117"/>
                      <a:pt x="27" y="116"/>
                    </a:cubicBezTo>
                    <a:cubicBezTo>
                      <a:pt x="27" y="115"/>
                      <a:pt x="27" y="114"/>
                      <a:pt x="27" y="114"/>
                    </a:cubicBezTo>
                    <a:cubicBezTo>
                      <a:pt x="27" y="101"/>
                      <a:pt x="27" y="89"/>
                      <a:pt x="27" y="76"/>
                    </a:cubicBezTo>
                    <a:cubicBezTo>
                      <a:pt x="27" y="75"/>
                      <a:pt x="27" y="74"/>
                      <a:pt x="28" y="73"/>
                    </a:cubicBezTo>
                    <a:cubicBezTo>
                      <a:pt x="28" y="72"/>
                      <a:pt x="28" y="72"/>
                      <a:pt x="28" y="71"/>
                    </a:cubicBezTo>
                    <a:cubicBezTo>
                      <a:pt x="29" y="71"/>
                      <a:pt x="29" y="71"/>
                      <a:pt x="29" y="71"/>
                    </a:cubicBezTo>
                    <a:cubicBezTo>
                      <a:pt x="29" y="73"/>
                      <a:pt x="29" y="74"/>
                      <a:pt x="29" y="75"/>
                    </a:cubicBezTo>
                    <a:cubicBezTo>
                      <a:pt x="29" y="88"/>
                      <a:pt x="29" y="101"/>
                      <a:pt x="29" y="113"/>
                    </a:cubicBezTo>
                    <a:cubicBezTo>
                      <a:pt x="29" y="115"/>
                      <a:pt x="29" y="116"/>
                      <a:pt x="30" y="117"/>
                    </a:cubicBezTo>
                    <a:cubicBezTo>
                      <a:pt x="31" y="120"/>
                      <a:pt x="33" y="122"/>
                      <a:pt x="36" y="123"/>
                    </a:cubicBezTo>
                    <a:cubicBezTo>
                      <a:pt x="39" y="123"/>
                      <a:pt x="41" y="121"/>
                      <a:pt x="43" y="119"/>
                    </a:cubicBezTo>
                    <a:cubicBezTo>
                      <a:pt x="44" y="118"/>
                      <a:pt x="44" y="116"/>
                      <a:pt x="44" y="114"/>
                    </a:cubicBezTo>
                    <a:cubicBezTo>
                      <a:pt x="44" y="86"/>
                      <a:pt x="44" y="57"/>
                      <a:pt x="44" y="29"/>
                    </a:cubicBezTo>
                    <a:cubicBezTo>
                      <a:pt x="44" y="28"/>
                      <a:pt x="44" y="27"/>
                      <a:pt x="45" y="26"/>
                    </a:cubicBezTo>
                    <a:cubicBezTo>
                      <a:pt x="45" y="25"/>
                      <a:pt x="45" y="20"/>
                      <a:pt x="45" y="20"/>
                    </a:cubicBezTo>
                    <a:cubicBezTo>
                      <a:pt x="48" y="22"/>
                      <a:pt x="58" y="40"/>
                      <a:pt x="58" y="40"/>
                    </a:cubicBezTo>
                    <a:cubicBezTo>
                      <a:pt x="58" y="40"/>
                      <a:pt x="62" y="50"/>
                      <a:pt x="66" y="50"/>
                    </a:cubicBezTo>
                    <a:cubicBezTo>
                      <a:pt x="68" y="50"/>
                      <a:pt x="71" y="50"/>
                      <a:pt x="71" y="47"/>
                    </a:cubicBezTo>
                    <a:cubicBezTo>
                      <a:pt x="72" y="45"/>
                      <a:pt x="69" y="39"/>
                      <a:pt x="69" y="39"/>
                    </a:cubicBez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0" name="Freeform 1284"/>
              <p:cNvSpPr>
                <a:spLocks/>
              </p:cNvSpPr>
              <p:nvPr/>
            </p:nvSpPr>
            <p:spPr bwMode="auto">
              <a:xfrm>
                <a:off x="804" y="1307"/>
                <a:ext cx="32" cy="32"/>
              </a:xfrm>
              <a:custGeom>
                <a:avLst/>
                <a:gdLst>
                  <a:gd name="T0" fmla="*/ 15 w 29"/>
                  <a:gd name="T1" fmla="*/ 1 h 30"/>
                  <a:gd name="T2" fmla="*/ 0 w 29"/>
                  <a:gd name="T3" fmla="*/ 16 h 30"/>
                  <a:gd name="T4" fmla="*/ 14 w 29"/>
                  <a:gd name="T5" fmla="*/ 30 h 30"/>
                  <a:gd name="T6" fmla="*/ 29 w 29"/>
                  <a:gd name="T7" fmla="*/ 15 h 30"/>
                  <a:gd name="T8" fmla="*/ 15 w 29"/>
                  <a:gd name="T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15" y="1"/>
                    </a:moveTo>
                    <a:cubicBezTo>
                      <a:pt x="7" y="1"/>
                      <a:pt x="0" y="8"/>
                      <a:pt x="0" y="16"/>
                    </a:cubicBezTo>
                    <a:cubicBezTo>
                      <a:pt x="0" y="23"/>
                      <a:pt x="7" y="30"/>
                      <a:pt x="14" y="30"/>
                    </a:cubicBezTo>
                    <a:cubicBezTo>
                      <a:pt x="22" y="30"/>
                      <a:pt x="29" y="23"/>
                      <a:pt x="29" y="15"/>
                    </a:cubicBezTo>
                    <a:cubicBezTo>
                      <a:pt x="29" y="8"/>
                      <a:pt x="22" y="0"/>
                      <a:pt x="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1" name="Freeform 1285"/>
              <p:cNvSpPr>
                <a:spLocks/>
              </p:cNvSpPr>
              <p:nvPr/>
            </p:nvSpPr>
            <p:spPr bwMode="auto">
              <a:xfrm>
                <a:off x="848" y="1423"/>
                <a:ext cx="52" cy="52"/>
              </a:xfrm>
              <a:custGeom>
                <a:avLst/>
                <a:gdLst>
                  <a:gd name="T0" fmla="*/ 40 w 48"/>
                  <a:gd name="T1" fmla="*/ 41 h 48"/>
                  <a:gd name="T2" fmla="*/ 36 w 48"/>
                  <a:gd name="T3" fmla="*/ 45 h 48"/>
                  <a:gd name="T4" fmla="*/ 12 w 48"/>
                  <a:gd name="T5" fmla="*/ 45 h 48"/>
                  <a:gd name="T6" fmla="*/ 8 w 48"/>
                  <a:gd name="T7" fmla="*/ 41 h 48"/>
                  <a:gd name="T8" fmla="*/ 4 w 48"/>
                  <a:gd name="T9" fmla="*/ 0 h 48"/>
                  <a:gd name="T10" fmla="*/ 0 w 48"/>
                  <a:gd name="T11" fmla="*/ 0 h 48"/>
                  <a:gd name="T12" fmla="*/ 5 w 48"/>
                  <a:gd name="T13" fmla="*/ 43 h 48"/>
                  <a:gd name="T14" fmla="*/ 10 w 48"/>
                  <a:gd name="T15" fmla="*/ 48 h 48"/>
                  <a:gd name="T16" fmla="*/ 38 w 48"/>
                  <a:gd name="T17" fmla="*/ 48 h 48"/>
                  <a:gd name="T18" fmla="*/ 43 w 48"/>
                  <a:gd name="T19" fmla="*/ 43 h 48"/>
                  <a:gd name="T20" fmla="*/ 48 w 48"/>
                  <a:gd name="T21" fmla="*/ 0 h 48"/>
                  <a:gd name="T22" fmla="*/ 44 w 48"/>
                  <a:gd name="T23" fmla="*/ 0 h 48"/>
                  <a:gd name="T24" fmla="*/ 40 w 48"/>
                  <a:gd name="T25" fmla="*/ 4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48">
                    <a:moveTo>
                      <a:pt x="40" y="41"/>
                    </a:moveTo>
                    <a:cubicBezTo>
                      <a:pt x="40" y="43"/>
                      <a:pt x="38" y="45"/>
                      <a:pt x="36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0" y="45"/>
                      <a:pt x="9" y="43"/>
                      <a:pt x="8" y="4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6"/>
                      <a:pt x="8" y="48"/>
                      <a:pt x="10" y="48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40" y="48"/>
                      <a:pt x="43" y="46"/>
                      <a:pt x="43" y="4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4" y="0"/>
                      <a:pt x="44" y="0"/>
                      <a:pt x="44" y="0"/>
                    </a:cubicBezTo>
                    <a:lnTo>
                      <a:pt x="4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2" name="Freeform 1286"/>
              <p:cNvSpPr>
                <a:spLocks/>
              </p:cNvSpPr>
              <p:nvPr/>
            </p:nvSpPr>
            <p:spPr bwMode="auto">
              <a:xfrm>
                <a:off x="863" y="1402"/>
                <a:ext cx="18" cy="17"/>
              </a:xfrm>
              <a:custGeom>
                <a:avLst/>
                <a:gdLst>
                  <a:gd name="T0" fmla="*/ 9 w 17"/>
                  <a:gd name="T1" fmla="*/ 3 h 15"/>
                  <a:gd name="T2" fmla="*/ 3 w 17"/>
                  <a:gd name="T3" fmla="*/ 9 h 15"/>
                  <a:gd name="T4" fmla="*/ 9 w 17"/>
                  <a:gd name="T5" fmla="*/ 15 h 15"/>
                  <a:gd name="T6" fmla="*/ 15 w 17"/>
                  <a:gd name="T7" fmla="*/ 9 h 15"/>
                  <a:gd name="T8" fmla="*/ 9 w 17"/>
                  <a:gd name="T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9" y="3"/>
                    </a:moveTo>
                    <a:cubicBezTo>
                      <a:pt x="7" y="0"/>
                      <a:pt x="0" y="9"/>
                      <a:pt x="3" y="9"/>
                    </a:cubicBezTo>
                    <a:cubicBezTo>
                      <a:pt x="5" y="9"/>
                      <a:pt x="5" y="15"/>
                      <a:pt x="9" y="15"/>
                    </a:cubicBezTo>
                    <a:cubicBezTo>
                      <a:pt x="12" y="15"/>
                      <a:pt x="13" y="10"/>
                      <a:pt x="15" y="9"/>
                    </a:cubicBezTo>
                    <a:cubicBezTo>
                      <a:pt x="17" y="7"/>
                      <a:pt x="10" y="5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3" name="Freeform 1287"/>
              <p:cNvSpPr>
                <a:spLocks/>
              </p:cNvSpPr>
              <p:nvPr/>
            </p:nvSpPr>
            <p:spPr bwMode="auto">
              <a:xfrm>
                <a:off x="621" y="1747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1 w 5"/>
                  <a:gd name="T3" fmla="*/ 1 h 4"/>
                  <a:gd name="T4" fmla="*/ 1 w 5"/>
                  <a:gd name="T5" fmla="*/ 1 h 4"/>
                  <a:gd name="T6" fmla="*/ 1 w 5"/>
                  <a:gd name="T7" fmla="*/ 2 h 4"/>
                  <a:gd name="T8" fmla="*/ 1 w 5"/>
                  <a:gd name="T9" fmla="*/ 2 h 4"/>
                  <a:gd name="T10" fmla="*/ 2 w 5"/>
                  <a:gd name="T11" fmla="*/ 3 h 4"/>
                  <a:gd name="T12" fmla="*/ 2 w 5"/>
                  <a:gd name="T13" fmla="*/ 3 h 4"/>
                  <a:gd name="T14" fmla="*/ 2 w 5"/>
                  <a:gd name="T15" fmla="*/ 4 h 4"/>
                  <a:gd name="T16" fmla="*/ 2 w 5"/>
                  <a:gd name="T17" fmla="*/ 4 h 4"/>
                  <a:gd name="T18" fmla="*/ 3 w 5"/>
                  <a:gd name="T19" fmla="*/ 4 h 4"/>
                  <a:gd name="T20" fmla="*/ 4 w 5"/>
                  <a:gd name="T21" fmla="*/ 3 h 4"/>
                  <a:gd name="T22" fmla="*/ 4 w 5"/>
                  <a:gd name="T23" fmla="*/ 3 h 4"/>
                  <a:gd name="T24" fmla="*/ 5 w 5"/>
                  <a:gd name="T25" fmla="*/ 3 h 4"/>
                  <a:gd name="T26" fmla="*/ 5 w 5"/>
                  <a:gd name="T27" fmla="*/ 3 h 4"/>
                  <a:gd name="T28" fmla="*/ 0 w 5"/>
                  <a:gd name="T29" fmla="*/ 0 h 4"/>
                  <a:gd name="T30" fmla="*/ 0 w 5"/>
                  <a:gd name="T3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4" name="Freeform 1288"/>
              <p:cNvSpPr>
                <a:spLocks/>
              </p:cNvSpPr>
              <p:nvPr/>
            </p:nvSpPr>
            <p:spPr bwMode="auto">
              <a:xfrm>
                <a:off x="616" y="1771"/>
                <a:ext cx="13" cy="7"/>
              </a:xfrm>
              <a:custGeom>
                <a:avLst/>
                <a:gdLst>
                  <a:gd name="T0" fmla="*/ 0 w 13"/>
                  <a:gd name="T1" fmla="*/ 7 h 7"/>
                  <a:gd name="T2" fmla="*/ 10 w 13"/>
                  <a:gd name="T3" fmla="*/ 7 h 7"/>
                  <a:gd name="T4" fmla="*/ 10 w 13"/>
                  <a:gd name="T5" fmla="*/ 7 h 7"/>
                  <a:gd name="T6" fmla="*/ 12 w 13"/>
                  <a:gd name="T7" fmla="*/ 6 h 7"/>
                  <a:gd name="T8" fmla="*/ 12 w 13"/>
                  <a:gd name="T9" fmla="*/ 6 h 7"/>
                  <a:gd name="T10" fmla="*/ 12 w 13"/>
                  <a:gd name="T11" fmla="*/ 5 h 7"/>
                  <a:gd name="T12" fmla="*/ 12 w 13"/>
                  <a:gd name="T13" fmla="*/ 4 h 7"/>
                  <a:gd name="T14" fmla="*/ 12 w 13"/>
                  <a:gd name="T15" fmla="*/ 4 h 7"/>
                  <a:gd name="T16" fmla="*/ 12 w 13"/>
                  <a:gd name="T17" fmla="*/ 3 h 7"/>
                  <a:gd name="T18" fmla="*/ 13 w 13"/>
                  <a:gd name="T19" fmla="*/ 3 h 7"/>
                  <a:gd name="T20" fmla="*/ 13 w 13"/>
                  <a:gd name="T21" fmla="*/ 2 h 7"/>
                  <a:gd name="T22" fmla="*/ 13 w 13"/>
                  <a:gd name="T23" fmla="*/ 2 h 7"/>
                  <a:gd name="T24" fmla="*/ 13 w 13"/>
                  <a:gd name="T25" fmla="*/ 1 h 7"/>
                  <a:gd name="T26" fmla="*/ 13 w 13"/>
                  <a:gd name="T27" fmla="*/ 1 h 7"/>
                  <a:gd name="T28" fmla="*/ 13 w 13"/>
                  <a:gd name="T29" fmla="*/ 0 h 7"/>
                  <a:gd name="T30" fmla="*/ 13 w 13"/>
                  <a:gd name="T31" fmla="*/ 0 h 7"/>
                  <a:gd name="T32" fmla="*/ 13 w 13"/>
                  <a:gd name="T33" fmla="*/ 0 h 7"/>
                  <a:gd name="T34" fmla="*/ 0 w 13"/>
                  <a:gd name="T35" fmla="*/ 0 h 7"/>
                  <a:gd name="T36" fmla="*/ 0 w 13"/>
                  <a:gd name="T3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lnTo>
                      <a:pt x="10" y="7"/>
                    </a:lnTo>
                    <a:lnTo>
                      <a:pt x="10" y="7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0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5" name="Freeform 1289"/>
              <p:cNvSpPr>
                <a:spLocks/>
              </p:cNvSpPr>
              <p:nvPr/>
            </p:nvSpPr>
            <p:spPr bwMode="auto">
              <a:xfrm>
                <a:off x="616" y="1780"/>
                <a:ext cx="10" cy="6"/>
              </a:xfrm>
              <a:custGeom>
                <a:avLst/>
                <a:gdLst>
                  <a:gd name="T0" fmla="*/ 0 w 10"/>
                  <a:gd name="T1" fmla="*/ 5 h 6"/>
                  <a:gd name="T2" fmla="*/ 0 w 10"/>
                  <a:gd name="T3" fmla="*/ 5 h 6"/>
                  <a:gd name="T4" fmla="*/ 2 w 10"/>
                  <a:gd name="T5" fmla="*/ 5 h 6"/>
                  <a:gd name="T6" fmla="*/ 2 w 10"/>
                  <a:gd name="T7" fmla="*/ 5 h 6"/>
                  <a:gd name="T8" fmla="*/ 3 w 10"/>
                  <a:gd name="T9" fmla="*/ 6 h 6"/>
                  <a:gd name="T10" fmla="*/ 4 w 10"/>
                  <a:gd name="T11" fmla="*/ 6 h 6"/>
                  <a:gd name="T12" fmla="*/ 5 w 10"/>
                  <a:gd name="T13" fmla="*/ 6 h 6"/>
                  <a:gd name="T14" fmla="*/ 5 w 10"/>
                  <a:gd name="T15" fmla="*/ 6 h 6"/>
                  <a:gd name="T16" fmla="*/ 6 w 10"/>
                  <a:gd name="T17" fmla="*/ 6 h 6"/>
                  <a:gd name="T18" fmla="*/ 7 w 10"/>
                  <a:gd name="T19" fmla="*/ 6 h 6"/>
                  <a:gd name="T20" fmla="*/ 7 w 10"/>
                  <a:gd name="T21" fmla="*/ 5 h 6"/>
                  <a:gd name="T22" fmla="*/ 8 w 10"/>
                  <a:gd name="T23" fmla="*/ 5 h 6"/>
                  <a:gd name="T24" fmla="*/ 8 w 10"/>
                  <a:gd name="T25" fmla="*/ 3 h 6"/>
                  <a:gd name="T26" fmla="*/ 9 w 10"/>
                  <a:gd name="T27" fmla="*/ 3 h 6"/>
                  <a:gd name="T28" fmla="*/ 9 w 10"/>
                  <a:gd name="T29" fmla="*/ 1 h 6"/>
                  <a:gd name="T30" fmla="*/ 10 w 10"/>
                  <a:gd name="T31" fmla="*/ 1 h 6"/>
                  <a:gd name="T32" fmla="*/ 10 w 10"/>
                  <a:gd name="T33" fmla="*/ 0 h 6"/>
                  <a:gd name="T34" fmla="*/ 0 w 10"/>
                  <a:gd name="T35" fmla="*/ 0 h 6"/>
                  <a:gd name="T36" fmla="*/ 0 w 10"/>
                  <a:gd name="T3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6" name="Freeform 1290"/>
              <p:cNvSpPr>
                <a:spLocks/>
              </p:cNvSpPr>
              <p:nvPr/>
            </p:nvSpPr>
            <p:spPr bwMode="auto">
              <a:xfrm>
                <a:off x="629" y="1761"/>
                <a:ext cx="8" cy="9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0 w 8"/>
                  <a:gd name="T5" fmla="*/ 0 h 8"/>
                  <a:gd name="T6" fmla="*/ 0 w 8"/>
                  <a:gd name="T7" fmla="*/ 0 h 8"/>
                  <a:gd name="T8" fmla="*/ 0 w 8"/>
                  <a:gd name="T9" fmla="*/ 1 h 8"/>
                  <a:gd name="T10" fmla="*/ 0 w 8"/>
                  <a:gd name="T11" fmla="*/ 2 h 8"/>
                  <a:gd name="T12" fmla="*/ 1 w 8"/>
                  <a:gd name="T13" fmla="*/ 2 h 8"/>
                  <a:gd name="T14" fmla="*/ 1 w 8"/>
                  <a:gd name="T15" fmla="*/ 3 h 8"/>
                  <a:gd name="T16" fmla="*/ 1 w 8"/>
                  <a:gd name="T17" fmla="*/ 3 h 8"/>
                  <a:gd name="T18" fmla="*/ 1 w 8"/>
                  <a:gd name="T19" fmla="*/ 4 h 8"/>
                  <a:gd name="T20" fmla="*/ 1 w 8"/>
                  <a:gd name="T21" fmla="*/ 4 h 8"/>
                  <a:gd name="T22" fmla="*/ 1 w 8"/>
                  <a:gd name="T23" fmla="*/ 5 h 8"/>
                  <a:gd name="T24" fmla="*/ 1 w 8"/>
                  <a:gd name="T25" fmla="*/ 5 h 8"/>
                  <a:gd name="T26" fmla="*/ 1 w 8"/>
                  <a:gd name="T27" fmla="*/ 6 h 8"/>
                  <a:gd name="T28" fmla="*/ 1 w 8"/>
                  <a:gd name="T29" fmla="*/ 6 h 8"/>
                  <a:gd name="T30" fmla="*/ 1 w 8"/>
                  <a:gd name="T31" fmla="*/ 7 h 8"/>
                  <a:gd name="T32" fmla="*/ 1 w 8"/>
                  <a:gd name="T33" fmla="*/ 8 h 8"/>
                  <a:gd name="T34" fmla="*/ 8 w 8"/>
                  <a:gd name="T35" fmla="*/ 8 h 8"/>
                  <a:gd name="T36" fmla="*/ 7 w 8"/>
                  <a:gd name="T37" fmla="*/ 0 h 8"/>
                  <a:gd name="T38" fmla="*/ 0 w 8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5"/>
                      <a:pt x="8" y="2"/>
                      <a:pt x="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7" name="Freeform 1291"/>
              <p:cNvSpPr>
                <a:spLocks/>
              </p:cNvSpPr>
              <p:nvPr/>
            </p:nvSpPr>
            <p:spPr bwMode="auto">
              <a:xfrm>
                <a:off x="624" y="1750"/>
                <a:ext cx="11" cy="10"/>
              </a:xfrm>
              <a:custGeom>
                <a:avLst/>
                <a:gdLst>
                  <a:gd name="T0" fmla="*/ 3 w 10"/>
                  <a:gd name="T1" fmla="*/ 0 h 9"/>
                  <a:gd name="T2" fmla="*/ 3 w 10"/>
                  <a:gd name="T3" fmla="*/ 1 h 9"/>
                  <a:gd name="T4" fmla="*/ 3 w 10"/>
                  <a:gd name="T5" fmla="*/ 1 h 9"/>
                  <a:gd name="T6" fmla="*/ 2 w 10"/>
                  <a:gd name="T7" fmla="*/ 1 h 9"/>
                  <a:gd name="T8" fmla="*/ 1 w 10"/>
                  <a:gd name="T9" fmla="*/ 1 h 9"/>
                  <a:gd name="T10" fmla="*/ 1 w 10"/>
                  <a:gd name="T11" fmla="*/ 2 h 9"/>
                  <a:gd name="T12" fmla="*/ 0 w 10"/>
                  <a:gd name="T13" fmla="*/ 2 h 9"/>
                  <a:gd name="T14" fmla="*/ 0 w 10"/>
                  <a:gd name="T15" fmla="*/ 2 h 9"/>
                  <a:gd name="T16" fmla="*/ 0 w 10"/>
                  <a:gd name="T17" fmla="*/ 2 h 9"/>
                  <a:gd name="T18" fmla="*/ 0 w 10"/>
                  <a:gd name="T19" fmla="*/ 2 h 9"/>
                  <a:gd name="T20" fmla="*/ 0 w 10"/>
                  <a:gd name="T21" fmla="*/ 2 h 9"/>
                  <a:gd name="T22" fmla="*/ 1 w 10"/>
                  <a:gd name="T23" fmla="*/ 3 h 9"/>
                  <a:gd name="T24" fmla="*/ 1 w 10"/>
                  <a:gd name="T25" fmla="*/ 4 h 9"/>
                  <a:gd name="T26" fmla="*/ 2 w 10"/>
                  <a:gd name="T27" fmla="*/ 5 h 9"/>
                  <a:gd name="T28" fmla="*/ 2 w 10"/>
                  <a:gd name="T29" fmla="*/ 5 h 9"/>
                  <a:gd name="T30" fmla="*/ 3 w 10"/>
                  <a:gd name="T31" fmla="*/ 7 h 9"/>
                  <a:gd name="T32" fmla="*/ 3 w 10"/>
                  <a:gd name="T33" fmla="*/ 7 h 9"/>
                  <a:gd name="T34" fmla="*/ 3 w 10"/>
                  <a:gd name="T35" fmla="*/ 8 h 9"/>
                  <a:gd name="T36" fmla="*/ 3 w 10"/>
                  <a:gd name="T37" fmla="*/ 9 h 9"/>
                  <a:gd name="T38" fmla="*/ 3 w 10"/>
                  <a:gd name="T39" fmla="*/ 9 h 9"/>
                  <a:gd name="T40" fmla="*/ 10 w 10"/>
                  <a:gd name="T41" fmla="*/ 9 h 9"/>
                  <a:gd name="T42" fmla="*/ 3 w 10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5"/>
                      <a:pt x="6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8" name="Freeform 1292"/>
              <p:cNvSpPr>
                <a:spLocks/>
              </p:cNvSpPr>
              <p:nvPr/>
            </p:nvSpPr>
            <p:spPr bwMode="auto">
              <a:xfrm>
                <a:off x="628" y="17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9" name="Freeform 1293"/>
              <p:cNvSpPr>
                <a:spLocks/>
              </p:cNvSpPr>
              <p:nvPr/>
            </p:nvSpPr>
            <p:spPr bwMode="auto">
              <a:xfrm>
                <a:off x="624" y="175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0" name="Freeform 1294"/>
              <p:cNvSpPr>
                <a:spLocks/>
              </p:cNvSpPr>
              <p:nvPr/>
            </p:nvSpPr>
            <p:spPr bwMode="auto">
              <a:xfrm>
                <a:off x="625" y="175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1" name="Freeform 1295"/>
              <p:cNvSpPr>
                <a:spLocks/>
              </p:cNvSpPr>
              <p:nvPr/>
            </p:nvSpPr>
            <p:spPr bwMode="auto">
              <a:xfrm>
                <a:off x="616" y="1747"/>
                <a:ext cx="6" cy="5"/>
              </a:xfrm>
              <a:custGeom>
                <a:avLst/>
                <a:gdLst>
                  <a:gd name="T0" fmla="*/ 6 w 6"/>
                  <a:gd name="T1" fmla="*/ 4 h 5"/>
                  <a:gd name="T2" fmla="*/ 6 w 6"/>
                  <a:gd name="T3" fmla="*/ 3 h 5"/>
                  <a:gd name="T4" fmla="*/ 5 w 6"/>
                  <a:gd name="T5" fmla="*/ 3 h 5"/>
                  <a:gd name="T6" fmla="*/ 5 w 6"/>
                  <a:gd name="T7" fmla="*/ 3 h 5"/>
                  <a:gd name="T8" fmla="*/ 5 w 6"/>
                  <a:gd name="T9" fmla="*/ 2 h 5"/>
                  <a:gd name="T10" fmla="*/ 5 w 6"/>
                  <a:gd name="T11" fmla="*/ 2 h 5"/>
                  <a:gd name="T12" fmla="*/ 5 w 6"/>
                  <a:gd name="T13" fmla="*/ 2 h 5"/>
                  <a:gd name="T14" fmla="*/ 3 w 6"/>
                  <a:gd name="T15" fmla="*/ 0 h 5"/>
                  <a:gd name="T16" fmla="*/ 0 w 6"/>
                  <a:gd name="T17" fmla="*/ 0 h 5"/>
                  <a:gd name="T18" fmla="*/ 0 w 6"/>
                  <a:gd name="T19" fmla="*/ 5 h 5"/>
                  <a:gd name="T20" fmla="*/ 0 w 6"/>
                  <a:gd name="T21" fmla="*/ 5 h 5"/>
                  <a:gd name="T22" fmla="*/ 2 w 6"/>
                  <a:gd name="T23" fmla="*/ 5 h 5"/>
                  <a:gd name="T24" fmla="*/ 2 w 6"/>
                  <a:gd name="T25" fmla="*/ 5 h 5"/>
                  <a:gd name="T26" fmla="*/ 3 w 6"/>
                  <a:gd name="T27" fmla="*/ 5 h 5"/>
                  <a:gd name="T28" fmla="*/ 3 w 6"/>
                  <a:gd name="T29" fmla="*/ 5 h 5"/>
                  <a:gd name="T30" fmla="*/ 5 w 6"/>
                  <a:gd name="T31" fmla="*/ 5 h 5"/>
                  <a:gd name="T32" fmla="*/ 5 w 6"/>
                  <a:gd name="T33" fmla="*/ 5 h 5"/>
                  <a:gd name="T34" fmla="*/ 6 w 6"/>
                  <a:gd name="T35" fmla="*/ 4 h 5"/>
                  <a:gd name="T36" fmla="*/ 6 w 6"/>
                  <a:gd name="T37" fmla="*/ 4 h 5"/>
                  <a:gd name="T38" fmla="*/ 6 w 6"/>
                  <a:gd name="T3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2" name="Freeform 1296"/>
              <p:cNvSpPr>
                <a:spLocks/>
              </p:cNvSpPr>
              <p:nvPr/>
            </p:nvSpPr>
            <p:spPr bwMode="auto">
              <a:xfrm>
                <a:off x="621" y="17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3" name="Freeform 1297"/>
              <p:cNvSpPr>
                <a:spLocks/>
              </p:cNvSpPr>
              <p:nvPr/>
            </p:nvSpPr>
            <p:spPr bwMode="auto">
              <a:xfrm>
                <a:off x="62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4" name="Line 1298"/>
              <p:cNvSpPr>
                <a:spLocks noChangeShapeType="1"/>
              </p:cNvSpPr>
              <p:nvPr/>
            </p:nvSpPr>
            <p:spPr bwMode="auto">
              <a:xfrm>
                <a:off x="621" y="174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5" name="Line 1299"/>
              <p:cNvSpPr>
                <a:spLocks noChangeShapeType="1"/>
              </p:cNvSpPr>
              <p:nvPr/>
            </p:nvSpPr>
            <p:spPr bwMode="auto">
              <a:xfrm>
                <a:off x="621" y="174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6" name="Rectangle 1300"/>
              <p:cNvSpPr>
                <a:spLocks noChangeArrowheads="1"/>
              </p:cNvSpPr>
              <p:nvPr/>
            </p:nvSpPr>
            <p:spPr bwMode="auto">
              <a:xfrm>
                <a:off x="622" y="1751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7" name="Freeform 1301"/>
              <p:cNvSpPr>
                <a:spLocks/>
              </p:cNvSpPr>
              <p:nvPr/>
            </p:nvSpPr>
            <p:spPr bwMode="auto">
              <a:xfrm>
                <a:off x="622" y="175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8" name="Freeform 1302"/>
              <p:cNvSpPr>
                <a:spLocks/>
              </p:cNvSpPr>
              <p:nvPr/>
            </p:nvSpPr>
            <p:spPr bwMode="auto">
              <a:xfrm>
                <a:off x="604" y="1752"/>
                <a:ext cx="10" cy="8"/>
              </a:xfrm>
              <a:custGeom>
                <a:avLst/>
                <a:gdLst>
                  <a:gd name="T0" fmla="*/ 9 w 10"/>
                  <a:gd name="T1" fmla="*/ 2 h 7"/>
                  <a:gd name="T2" fmla="*/ 9 w 10"/>
                  <a:gd name="T3" fmla="*/ 2 h 7"/>
                  <a:gd name="T4" fmla="*/ 8 w 10"/>
                  <a:gd name="T5" fmla="*/ 2 h 7"/>
                  <a:gd name="T6" fmla="*/ 8 w 10"/>
                  <a:gd name="T7" fmla="*/ 1 h 7"/>
                  <a:gd name="T8" fmla="*/ 7 w 10"/>
                  <a:gd name="T9" fmla="*/ 1 h 7"/>
                  <a:gd name="T10" fmla="*/ 6 w 10"/>
                  <a:gd name="T11" fmla="*/ 1 h 7"/>
                  <a:gd name="T12" fmla="*/ 5 w 10"/>
                  <a:gd name="T13" fmla="*/ 1 h 7"/>
                  <a:gd name="T14" fmla="*/ 5 w 10"/>
                  <a:gd name="T15" fmla="*/ 1 h 7"/>
                  <a:gd name="T16" fmla="*/ 4 w 10"/>
                  <a:gd name="T17" fmla="*/ 1 h 7"/>
                  <a:gd name="T18" fmla="*/ 4 w 10"/>
                  <a:gd name="T19" fmla="*/ 0 h 7"/>
                  <a:gd name="T20" fmla="*/ 3 w 10"/>
                  <a:gd name="T21" fmla="*/ 0 h 7"/>
                  <a:gd name="T22" fmla="*/ 3 w 10"/>
                  <a:gd name="T23" fmla="*/ 0 h 7"/>
                  <a:gd name="T24" fmla="*/ 3 w 10"/>
                  <a:gd name="T25" fmla="*/ 0 h 7"/>
                  <a:gd name="T26" fmla="*/ 2 w 10"/>
                  <a:gd name="T27" fmla="*/ 2 h 7"/>
                  <a:gd name="T28" fmla="*/ 2 w 10"/>
                  <a:gd name="T29" fmla="*/ 2 h 7"/>
                  <a:gd name="T30" fmla="*/ 1 w 10"/>
                  <a:gd name="T31" fmla="*/ 3 h 7"/>
                  <a:gd name="T32" fmla="*/ 1 w 10"/>
                  <a:gd name="T33" fmla="*/ 3 h 7"/>
                  <a:gd name="T34" fmla="*/ 1 w 10"/>
                  <a:gd name="T35" fmla="*/ 5 h 7"/>
                  <a:gd name="T36" fmla="*/ 0 w 10"/>
                  <a:gd name="T37" fmla="*/ 5 h 7"/>
                  <a:gd name="T38" fmla="*/ 0 w 10"/>
                  <a:gd name="T39" fmla="*/ 6 h 7"/>
                  <a:gd name="T40" fmla="*/ 0 w 10"/>
                  <a:gd name="T41" fmla="*/ 7 h 7"/>
                  <a:gd name="T42" fmla="*/ 10 w 10"/>
                  <a:gd name="T43" fmla="*/ 7 h 7"/>
                  <a:gd name="T44" fmla="*/ 10 w 10"/>
                  <a:gd name="T45" fmla="*/ 2 h 7"/>
                  <a:gd name="T46" fmla="*/ 10 w 10"/>
                  <a:gd name="T47" fmla="*/ 2 h 7"/>
                  <a:gd name="T48" fmla="*/ 10 w 10"/>
                  <a:gd name="T49" fmla="*/ 2 h 7"/>
                  <a:gd name="T50" fmla="*/ 9 w 10"/>
                  <a:gd name="T5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7"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9" name="Freeform 1303"/>
              <p:cNvSpPr>
                <a:spLocks/>
              </p:cNvSpPr>
              <p:nvPr/>
            </p:nvSpPr>
            <p:spPr bwMode="auto">
              <a:xfrm>
                <a:off x="604" y="1780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1 w 10"/>
                  <a:gd name="T3" fmla="*/ 2 h 6"/>
                  <a:gd name="T4" fmla="*/ 1 w 10"/>
                  <a:gd name="T5" fmla="*/ 2 h 6"/>
                  <a:gd name="T6" fmla="*/ 1 w 10"/>
                  <a:gd name="T7" fmla="*/ 3 h 6"/>
                  <a:gd name="T8" fmla="*/ 1 w 10"/>
                  <a:gd name="T9" fmla="*/ 3 h 6"/>
                  <a:gd name="T10" fmla="*/ 2 w 10"/>
                  <a:gd name="T11" fmla="*/ 5 h 6"/>
                  <a:gd name="T12" fmla="*/ 2 w 10"/>
                  <a:gd name="T13" fmla="*/ 5 h 6"/>
                  <a:gd name="T14" fmla="*/ 3 w 10"/>
                  <a:gd name="T15" fmla="*/ 6 h 6"/>
                  <a:gd name="T16" fmla="*/ 3 w 10"/>
                  <a:gd name="T17" fmla="*/ 6 h 6"/>
                  <a:gd name="T18" fmla="*/ 3 w 10"/>
                  <a:gd name="T19" fmla="*/ 6 h 6"/>
                  <a:gd name="T20" fmla="*/ 5 w 10"/>
                  <a:gd name="T21" fmla="*/ 6 h 6"/>
                  <a:gd name="T22" fmla="*/ 5 w 10"/>
                  <a:gd name="T23" fmla="*/ 6 h 6"/>
                  <a:gd name="T24" fmla="*/ 6 w 10"/>
                  <a:gd name="T25" fmla="*/ 6 h 6"/>
                  <a:gd name="T26" fmla="*/ 6 w 10"/>
                  <a:gd name="T27" fmla="*/ 6 h 6"/>
                  <a:gd name="T28" fmla="*/ 8 w 10"/>
                  <a:gd name="T29" fmla="*/ 5 h 6"/>
                  <a:gd name="T30" fmla="*/ 8 w 10"/>
                  <a:gd name="T31" fmla="*/ 5 h 6"/>
                  <a:gd name="T32" fmla="*/ 10 w 10"/>
                  <a:gd name="T33" fmla="*/ 5 h 6"/>
                  <a:gd name="T34" fmla="*/ 10 w 10"/>
                  <a:gd name="T35" fmla="*/ 5 h 6"/>
                  <a:gd name="T36" fmla="*/ 10 w 10"/>
                  <a:gd name="T37" fmla="*/ 0 h 6"/>
                  <a:gd name="T38" fmla="*/ 0 w 10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0" name="Freeform 1304"/>
              <p:cNvSpPr>
                <a:spLocks/>
              </p:cNvSpPr>
              <p:nvPr/>
            </p:nvSpPr>
            <p:spPr bwMode="auto">
              <a:xfrm>
                <a:off x="616" y="1752"/>
                <a:ext cx="10" cy="8"/>
              </a:xfrm>
              <a:custGeom>
                <a:avLst/>
                <a:gdLst>
                  <a:gd name="T0" fmla="*/ 9 w 10"/>
                  <a:gd name="T1" fmla="*/ 5 h 7"/>
                  <a:gd name="T2" fmla="*/ 9 w 10"/>
                  <a:gd name="T3" fmla="*/ 4 h 7"/>
                  <a:gd name="T4" fmla="*/ 9 w 10"/>
                  <a:gd name="T5" fmla="*/ 3 h 7"/>
                  <a:gd name="T6" fmla="*/ 8 w 10"/>
                  <a:gd name="T7" fmla="*/ 2 h 7"/>
                  <a:gd name="T8" fmla="*/ 8 w 10"/>
                  <a:gd name="T9" fmla="*/ 2 h 7"/>
                  <a:gd name="T10" fmla="*/ 7 w 10"/>
                  <a:gd name="T11" fmla="*/ 0 h 7"/>
                  <a:gd name="T12" fmla="*/ 7 w 10"/>
                  <a:gd name="T13" fmla="*/ 0 h 7"/>
                  <a:gd name="T14" fmla="*/ 7 w 10"/>
                  <a:gd name="T15" fmla="*/ 0 h 7"/>
                  <a:gd name="T16" fmla="*/ 6 w 10"/>
                  <a:gd name="T17" fmla="*/ 1 h 7"/>
                  <a:gd name="T18" fmla="*/ 6 w 10"/>
                  <a:gd name="T19" fmla="*/ 1 h 7"/>
                  <a:gd name="T20" fmla="*/ 5 w 10"/>
                  <a:gd name="T21" fmla="*/ 1 h 7"/>
                  <a:gd name="T22" fmla="*/ 4 w 10"/>
                  <a:gd name="T23" fmla="*/ 1 h 7"/>
                  <a:gd name="T24" fmla="*/ 4 w 10"/>
                  <a:gd name="T25" fmla="*/ 1 h 7"/>
                  <a:gd name="T26" fmla="*/ 3 w 10"/>
                  <a:gd name="T27" fmla="*/ 1 h 7"/>
                  <a:gd name="T28" fmla="*/ 3 w 10"/>
                  <a:gd name="T29" fmla="*/ 1 h 7"/>
                  <a:gd name="T30" fmla="*/ 3 w 10"/>
                  <a:gd name="T31" fmla="*/ 1 h 7"/>
                  <a:gd name="T32" fmla="*/ 2 w 10"/>
                  <a:gd name="T33" fmla="*/ 1 h 7"/>
                  <a:gd name="T34" fmla="*/ 2 w 10"/>
                  <a:gd name="T35" fmla="*/ 2 h 7"/>
                  <a:gd name="T36" fmla="*/ 1 w 10"/>
                  <a:gd name="T37" fmla="*/ 2 h 7"/>
                  <a:gd name="T38" fmla="*/ 1 w 10"/>
                  <a:gd name="T39" fmla="*/ 2 h 7"/>
                  <a:gd name="T40" fmla="*/ 0 w 10"/>
                  <a:gd name="T41" fmla="*/ 2 h 7"/>
                  <a:gd name="T42" fmla="*/ 0 w 10"/>
                  <a:gd name="T43" fmla="*/ 2 h 7"/>
                  <a:gd name="T44" fmla="*/ 0 w 10"/>
                  <a:gd name="T45" fmla="*/ 2 h 7"/>
                  <a:gd name="T46" fmla="*/ 0 w 10"/>
                  <a:gd name="T47" fmla="*/ 7 h 7"/>
                  <a:gd name="T48" fmla="*/ 10 w 10"/>
                  <a:gd name="T49" fmla="*/ 7 h 7"/>
                  <a:gd name="T50" fmla="*/ 9 w 10"/>
                  <a:gd name="T5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7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1" name="Rectangle 1305"/>
              <p:cNvSpPr>
                <a:spLocks noChangeArrowheads="1"/>
              </p:cNvSpPr>
              <p:nvPr/>
            </p:nvSpPr>
            <p:spPr bwMode="auto">
              <a:xfrm>
                <a:off x="623" y="1752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2" name="Freeform 1306"/>
              <p:cNvSpPr>
                <a:spLocks/>
              </p:cNvSpPr>
              <p:nvPr/>
            </p:nvSpPr>
            <p:spPr bwMode="auto">
              <a:xfrm>
                <a:off x="624" y="1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3" name="Freeform 1307"/>
              <p:cNvSpPr>
                <a:spLocks/>
              </p:cNvSpPr>
              <p:nvPr/>
            </p:nvSpPr>
            <p:spPr bwMode="auto">
              <a:xfrm>
                <a:off x="625" y="175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4" name="Freeform 1308"/>
              <p:cNvSpPr>
                <a:spLocks/>
              </p:cNvSpPr>
              <p:nvPr/>
            </p:nvSpPr>
            <p:spPr bwMode="auto">
              <a:xfrm>
                <a:off x="625" y="17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5" name="Freeform 1309"/>
              <p:cNvSpPr>
                <a:spLocks/>
              </p:cNvSpPr>
              <p:nvPr/>
            </p:nvSpPr>
            <p:spPr bwMode="auto">
              <a:xfrm>
                <a:off x="618" y="17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6" name="Freeform 1310"/>
              <p:cNvSpPr>
                <a:spLocks/>
              </p:cNvSpPr>
              <p:nvPr/>
            </p:nvSpPr>
            <p:spPr bwMode="auto">
              <a:xfrm>
                <a:off x="621" y="17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7" name="Freeform 1311"/>
              <p:cNvSpPr>
                <a:spLocks/>
              </p:cNvSpPr>
              <p:nvPr/>
            </p:nvSpPr>
            <p:spPr bwMode="auto">
              <a:xfrm>
                <a:off x="617" y="175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8" name="Freeform 1312"/>
              <p:cNvSpPr>
                <a:spLocks/>
              </p:cNvSpPr>
              <p:nvPr/>
            </p:nvSpPr>
            <p:spPr bwMode="auto">
              <a:xfrm>
                <a:off x="616" y="175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9" name="Freeform 1313"/>
              <p:cNvSpPr>
                <a:spLocks/>
              </p:cNvSpPr>
              <p:nvPr/>
            </p:nvSpPr>
            <p:spPr bwMode="auto">
              <a:xfrm>
                <a:off x="619" y="17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0" name="Freeform 1314"/>
              <p:cNvSpPr>
                <a:spLocks/>
              </p:cNvSpPr>
              <p:nvPr/>
            </p:nvSpPr>
            <p:spPr bwMode="auto">
              <a:xfrm>
                <a:off x="620" y="17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1" name="Freeform 1315"/>
              <p:cNvSpPr>
                <a:spLocks/>
              </p:cNvSpPr>
              <p:nvPr/>
            </p:nvSpPr>
            <p:spPr bwMode="auto">
              <a:xfrm>
                <a:off x="622" y="175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2" name="Freeform 1316"/>
              <p:cNvSpPr>
                <a:spLocks/>
              </p:cNvSpPr>
              <p:nvPr/>
            </p:nvSpPr>
            <p:spPr bwMode="auto">
              <a:xfrm>
                <a:off x="601" y="1761"/>
                <a:ext cx="13" cy="9"/>
              </a:xfrm>
              <a:custGeom>
                <a:avLst/>
                <a:gdLst>
                  <a:gd name="T0" fmla="*/ 1 w 13"/>
                  <a:gd name="T1" fmla="*/ 0 h 9"/>
                  <a:gd name="T2" fmla="*/ 1 w 13"/>
                  <a:gd name="T3" fmla="*/ 1 h 9"/>
                  <a:gd name="T4" fmla="*/ 1 w 13"/>
                  <a:gd name="T5" fmla="*/ 1 h 9"/>
                  <a:gd name="T6" fmla="*/ 1 w 13"/>
                  <a:gd name="T7" fmla="*/ 2 h 9"/>
                  <a:gd name="T8" fmla="*/ 1 w 13"/>
                  <a:gd name="T9" fmla="*/ 2 h 9"/>
                  <a:gd name="T10" fmla="*/ 1 w 13"/>
                  <a:gd name="T11" fmla="*/ 3 h 9"/>
                  <a:gd name="T12" fmla="*/ 1 w 13"/>
                  <a:gd name="T13" fmla="*/ 3 h 9"/>
                  <a:gd name="T14" fmla="*/ 1 w 13"/>
                  <a:gd name="T15" fmla="*/ 4 h 9"/>
                  <a:gd name="T16" fmla="*/ 1 w 13"/>
                  <a:gd name="T17" fmla="*/ 6 h 9"/>
                  <a:gd name="T18" fmla="*/ 1 w 13"/>
                  <a:gd name="T19" fmla="*/ 6 h 9"/>
                  <a:gd name="T20" fmla="*/ 0 w 13"/>
                  <a:gd name="T21" fmla="*/ 7 h 9"/>
                  <a:gd name="T22" fmla="*/ 0 w 13"/>
                  <a:gd name="T23" fmla="*/ 7 h 9"/>
                  <a:gd name="T24" fmla="*/ 0 w 13"/>
                  <a:gd name="T25" fmla="*/ 8 h 9"/>
                  <a:gd name="T26" fmla="*/ 0 w 13"/>
                  <a:gd name="T27" fmla="*/ 8 h 9"/>
                  <a:gd name="T28" fmla="*/ 0 w 13"/>
                  <a:gd name="T29" fmla="*/ 9 h 9"/>
                  <a:gd name="T30" fmla="*/ 13 w 13"/>
                  <a:gd name="T31" fmla="*/ 9 h 9"/>
                  <a:gd name="T32" fmla="*/ 13 w 13"/>
                  <a:gd name="T33" fmla="*/ 0 h 9"/>
                  <a:gd name="T34" fmla="*/ 3 w 13"/>
                  <a:gd name="T35" fmla="*/ 0 h 9"/>
                  <a:gd name="T36" fmla="*/ 1 w 13"/>
                  <a:gd name="T3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9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13" y="9"/>
                    </a:lnTo>
                    <a:lnTo>
                      <a:pt x="13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3" name="Freeform 1317"/>
              <p:cNvSpPr>
                <a:spLocks/>
              </p:cNvSpPr>
              <p:nvPr/>
            </p:nvSpPr>
            <p:spPr bwMode="auto">
              <a:xfrm>
                <a:off x="601" y="1771"/>
                <a:ext cx="13" cy="7"/>
              </a:xfrm>
              <a:custGeom>
                <a:avLst/>
                <a:gdLst>
                  <a:gd name="T0" fmla="*/ 0 w 12"/>
                  <a:gd name="T1" fmla="*/ 0 h 7"/>
                  <a:gd name="T2" fmla="*/ 0 w 12"/>
                  <a:gd name="T3" fmla="*/ 2 h 7"/>
                  <a:gd name="T4" fmla="*/ 1 w 12"/>
                  <a:gd name="T5" fmla="*/ 2 h 7"/>
                  <a:gd name="T6" fmla="*/ 1 w 12"/>
                  <a:gd name="T7" fmla="*/ 3 h 7"/>
                  <a:gd name="T8" fmla="*/ 1 w 12"/>
                  <a:gd name="T9" fmla="*/ 4 h 7"/>
                  <a:gd name="T10" fmla="*/ 1 w 12"/>
                  <a:gd name="T11" fmla="*/ 5 h 7"/>
                  <a:gd name="T12" fmla="*/ 1 w 12"/>
                  <a:gd name="T13" fmla="*/ 5 h 7"/>
                  <a:gd name="T14" fmla="*/ 2 w 12"/>
                  <a:gd name="T15" fmla="*/ 7 h 7"/>
                  <a:gd name="T16" fmla="*/ 2 w 12"/>
                  <a:gd name="T17" fmla="*/ 7 h 7"/>
                  <a:gd name="T18" fmla="*/ 12 w 12"/>
                  <a:gd name="T19" fmla="*/ 7 h 7"/>
                  <a:gd name="T20" fmla="*/ 12 w 12"/>
                  <a:gd name="T21" fmla="*/ 0 h 7"/>
                  <a:gd name="T22" fmla="*/ 0 w 12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4" name="Freeform 1318"/>
              <p:cNvSpPr>
                <a:spLocks/>
              </p:cNvSpPr>
              <p:nvPr/>
            </p:nvSpPr>
            <p:spPr bwMode="auto">
              <a:xfrm>
                <a:off x="616" y="1761"/>
                <a:ext cx="13" cy="9"/>
              </a:xfrm>
              <a:custGeom>
                <a:avLst/>
                <a:gdLst>
                  <a:gd name="T0" fmla="*/ 13 w 13"/>
                  <a:gd name="T1" fmla="*/ 8 h 9"/>
                  <a:gd name="T2" fmla="*/ 13 w 13"/>
                  <a:gd name="T3" fmla="*/ 7 h 9"/>
                  <a:gd name="T4" fmla="*/ 13 w 13"/>
                  <a:gd name="T5" fmla="*/ 6 h 9"/>
                  <a:gd name="T6" fmla="*/ 13 w 13"/>
                  <a:gd name="T7" fmla="*/ 6 h 9"/>
                  <a:gd name="T8" fmla="*/ 13 w 13"/>
                  <a:gd name="T9" fmla="*/ 4 h 9"/>
                  <a:gd name="T10" fmla="*/ 13 w 13"/>
                  <a:gd name="T11" fmla="*/ 4 h 9"/>
                  <a:gd name="T12" fmla="*/ 13 w 13"/>
                  <a:gd name="T13" fmla="*/ 3 h 9"/>
                  <a:gd name="T14" fmla="*/ 12 w 13"/>
                  <a:gd name="T15" fmla="*/ 3 h 9"/>
                  <a:gd name="T16" fmla="*/ 12 w 13"/>
                  <a:gd name="T17" fmla="*/ 2 h 9"/>
                  <a:gd name="T18" fmla="*/ 12 w 13"/>
                  <a:gd name="T19" fmla="*/ 2 h 9"/>
                  <a:gd name="T20" fmla="*/ 12 w 13"/>
                  <a:gd name="T21" fmla="*/ 1 h 9"/>
                  <a:gd name="T22" fmla="*/ 12 w 13"/>
                  <a:gd name="T23" fmla="*/ 1 h 9"/>
                  <a:gd name="T24" fmla="*/ 12 w 13"/>
                  <a:gd name="T25" fmla="*/ 0 h 9"/>
                  <a:gd name="T26" fmla="*/ 12 w 13"/>
                  <a:gd name="T27" fmla="*/ 0 h 9"/>
                  <a:gd name="T28" fmla="*/ 0 w 13"/>
                  <a:gd name="T29" fmla="*/ 0 h 9"/>
                  <a:gd name="T30" fmla="*/ 0 w 13"/>
                  <a:gd name="T31" fmla="*/ 9 h 9"/>
                  <a:gd name="T32" fmla="*/ 13 w 13"/>
                  <a:gd name="T33" fmla="*/ 9 h 9"/>
                  <a:gd name="T34" fmla="*/ 13 w 13"/>
                  <a:gd name="T35" fmla="*/ 9 h 9"/>
                  <a:gd name="T36" fmla="*/ 13 w 13"/>
                  <a:gd name="T37" fmla="*/ 8 h 9"/>
                  <a:gd name="T38" fmla="*/ 13 w 13"/>
                  <a:gd name="T3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5" name="Freeform 1319"/>
              <p:cNvSpPr>
                <a:spLocks/>
              </p:cNvSpPr>
              <p:nvPr/>
            </p:nvSpPr>
            <p:spPr bwMode="auto">
              <a:xfrm>
                <a:off x="629" y="176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6" name="Freeform 1320"/>
              <p:cNvSpPr>
                <a:spLocks/>
              </p:cNvSpPr>
              <p:nvPr/>
            </p:nvSpPr>
            <p:spPr bwMode="auto">
              <a:xfrm>
                <a:off x="629" y="17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7" name="Freeform 1321"/>
              <p:cNvSpPr>
                <a:spLocks/>
              </p:cNvSpPr>
              <p:nvPr/>
            </p:nvSpPr>
            <p:spPr bwMode="auto">
              <a:xfrm>
                <a:off x="628" y="17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8" name="Rectangle 1322"/>
              <p:cNvSpPr>
                <a:spLocks noChangeArrowheads="1"/>
              </p:cNvSpPr>
              <p:nvPr/>
            </p:nvSpPr>
            <p:spPr bwMode="auto">
              <a:xfrm>
                <a:off x="628" y="1761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9" name="Freeform 1323"/>
              <p:cNvSpPr>
                <a:spLocks/>
              </p:cNvSpPr>
              <p:nvPr/>
            </p:nvSpPr>
            <p:spPr bwMode="auto">
              <a:xfrm>
                <a:off x="629" y="17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0" name="Freeform 1324"/>
              <p:cNvSpPr>
                <a:spLocks/>
              </p:cNvSpPr>
              <p:nvPr/>
            </p:nvSpPr>
            <p:spPr bwMode="auto">
              <a:xfrm>
                <a:off x="628" y="17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1" name="Freeform 1325"/>
              <p:cNvSpPr>
                <a:spLocks/>
              </p:cNvSpPr>
              <p:nvPr/>
            </p:nvSpPr>
            <p:spPr bwMode="auto">
              <a:xfrm>
                <a:off x="629" y="17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2" name="Freeform 1326"/>
              <p:cNvSpPr>
                <a:spLocks/>
              </p:cNvSpPr>
              <p:nvPr/>
            </p:nvSpPr>
            <p:spPr bwMode="auto">
              <a:xfrm>
                <a:off x="628" y="1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3" name="Freeform 1327"/>
              <p:cNvSpPr>
                <a:spLocks/>
              </p:cNvSpPr>
              <p:nvPr/>
            </p:nvSpPr>
            <p:spPr bwMode="auto">
              <a:xfrm>
                <a:off x="604" y="1788"/>
                <a:ext cx="4" cy="4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2 h 3"/>
                  <a:gd name="T6" fmla="*/ 3 w 4"/>
                  <a:gd name="T7" fmla="*/ 1 h 3"/>
                  <a:gd name="T8" fmla="*/ 3 w 4"/>
                  <a:gd name="T9" fmla="*/ 1 h 3"/>
                  <a:gd name="T10" fmla="*/ 3 w 4"/>
                  <a:gd name="T11" fmla="*/ 0 h 3"/>
                  <a:gd name="T12" fmla="*/ 2 w 4"/>
                  <a:gd name="T13" fmla="*/ 0 h 3"/>
                  <a:gd name="T14" fmla="*/ 2 w 4"/>
                  <a:gd name="T15" fmla="*/ 0 h 3"/>
                  <a:gd name="T16" fmla="*/ 2 w 4"/>
                  <a:gd name="T17" fmla="*/ 0 h 3"/>
                  <a:gd name="T18" fmla="*/ 1 w 4"/>
                  <a:gd name="T19" fmla="*/ 0 h 3"/>
                  <a:gd name="T20" fmla="*/ 1 w 4"/>
                  <a:gd name="T21" fmla="*/ 0 h 3"/>
                  <a:gd name="T22" fmla="*/ 0 w 4"/>
                  <a:gd name="T23" fmla="*/ 0 h 3"/>
                  <a:gd name="T24" fmla="*/ 0 w 4"/>
                  <a:gd name="T25" fmla="*/ 1 h 3"/>
                  <a:gd name="T26" fmla="*/ 4 w 4"/>
                  <a:gd name="T27" fmla="*/ 3 h 3"/>
                  <a:gd name="T28" fmla="*/ 4 w 4"/>
                  <a:gd name="T2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4" name="Freeform 1328"/>
              <p:cNvSpPr>
                <a:spLocks/>
              </p:cNvSpPr>
              <p:nvPr/>
            </p:nvSpPr>
            <p:spPr bwMode="auto">
              <a:xfrm>
                <a:off x="616" y="1787"/>
                <a:ext cx="6" cy="5"/>
              </a:xfrm>
              <a:custGeom>
                <a:avLst/>
                <a:gdLst>
                  <a:gd name="T0" fmla="*/ 5 w 6"/>
                  <a:gd name="T1" fmla="*/ 0 h 4"/>
                  <a:gd name="T2" fmla="*/ 3 w 6"/>
                  <a:gd name="T3" fmla="*/ 0 h 4"/>
                  <a:gd name="T4" fmla="*/ 3 w 6"/>
                  <a:gd name="T5" fmla="*/ 0 h 4"/>
                  <a:gd name="T6" fmla="*/ 1 w 6"/>
                  <a:gd name="T7" fmla="*/ 0 h 4"/>
                  <a:gd name="T8" fmla="*/ 1 w 6"/>
                  <a:gd name="T9" fmla="*/ 0 h 4"/>
                  <a:gd name="T10" fmla="*/ 0 w 6"/>
                  <a:gd name="T11" fmla="*/ 0 h 4"/>
                  <a:gd name="T12" fmla="*/ 0 w 6"/>
                  <a:gd name="T13" fmla="*/ 4 h 4"/>
                  <a:gd name="T14" fmla="*/ 3 w 6"/>
                  <a:gd name="T15" fmla="*/ 4 h 4"/>
                  <a:gd name="T16" fmla="*/ 4 w 6"/>
                  <a:gd name="T17" fmla="*/ 3 h 4"/>
                  <a:gd name="T18" fmla="*/ 4 w 6"/>
                  <a:gd name="T19" fmla="*/ 3 h 4"/>
                  <a:gd name="T20" fmla="*/ 6 w 6"/>
                  <a:gd name="T21" fmla="*/ 0 h 4"/>
                  <a:gd name="T22" fmla="*/ 5 w 6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5" name="Freeform 1329"/>
              <p:cNvSpPr>
                <a:spLocks/>
              </p:cNvSpPr>
              <p:nvPr/>
            </p:nvSpPr>
            <p:spPr bwMode="auto">
              <a:xfrm>
                <a:off x="621" y="178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6" name="Freeform 1330"/>
              <p:cNvSpPr>
                <a:spLocks/>
              </p:cNvSpPr>
              <p:nvPr/>
            </p:nvSpPr>
            <p:spPr bwMode="auto">
              <a:xfrm>
                <a:off x="617" y="1787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7" name="Freeform 1331"/>
              <p:cNvSpPr>
                <a:spLocks/>
              </p:cNvSpPr>
              <p:nvPr/>
            </p:nvSpPr>
            <p:spPr bwMode="auto">
              <a:xfrm>
                <a:off x="616" y="17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8" name="Freeform 1332"/>
              <p:cNvSpPr>
                <a:spLocks/>
              </p:cNvSpPr>
              <p:nvPr/>
            </p:nvSpPr>
            <p:spPr bwMode="auto">
              <a:xfrm>
                <a:off x="619" y="1787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9" name="Freeform 1333"/>
              <p:cNvSpPr>
                <a:spLocks/>
              </p:cNvSpPr>
              <p:nvPr/>
            </p:nvSpPr>
            <p:spPr bwMode="auto">
              <a:xfrm>
                <a:off x="608" y="1787"/>
                <a:ext cx="6" cy="5"/>
              </a:xfrm>
              <a:custGeom>
                <a:avLst/>
                <a:gdLst>
                  <a:gd name="T0" fmla="*/ 4 w 6"/>
                  <a:gd name="T1" fmla="*/ 0 h 4"/>
                  <a:gd name="T2" fmla="*/ 4 w 6"/>
                  <a:gd name="T3" fmla="*/ 0 h 4"/>
                  <a:gd name="T4" fmla="*/ 3 w 6"/>
                  <a:gd name="T5" fmla="*/ 0 h 4"/>
                  <a:gd name="T6" fmla="*/ 3 w 6"/>
                  <a:gd name="T7" fmla="*/ 0 h 4"/>
                  <a:gd name="T8" fmla="*/ 1 w 6"/>
                  <a:gd name="T9" fmla="*/ 0 h 4"/>
                  <a:gd name="T10" fmla="*/ 1 w 6"/>
                  <a:gd name="T11" fmla="*/ 0 h 4"/>
                  <a:gd name="T12" fmla="*/ 0 w 6"/>
                  <a:gd name="T13" fmla="*/ 0 h 4"/>
                  <a:gd name="T14" fmla="*/ 0 w 6"/>
                  <a:gd name="T15" fmla="*/ 0 h 4"/>
                  <a:gd name="T16" fmla="*/ 0 w 6"/>
                  <a:gd name="T17" fmla="*/ 0 h 4"/>
                  <a:gd name="T18" fmla="*/ 0 w 6"/>
                  <a:gd name="T19" fmla="*/ 1 h 4"/>
                  <a:gd name="T20" fmla="*/ 0 w 6"/>
                  <a:gd name="T21" fmla="*/ 1 h 4"/>
                  <a:gd name="T22" fmla="*/ 0 w 6"/>
                  <a:gd name="T23" fmla="*/ 1 h 4"/>
                  <a:gd name="T24" fmla="*/ 1 w 6"/>
                  <a:gd name="T25" fmla="*/ 2 h 4"/>
                  <a:gd name="T26" fmla="*/ 1 w 6"/>
                  <a:gd name="T27" fmla="*/ 2 h 4"/>
                  <a:gd name="T28" fmla="*/ 1 w 6"/>
                  <a:gd name="T29" fmla="*/ 2 h 4"/>
                  <a:gd name="T30" fmla="*/ 1 w 6"/>
                  <a:gd name="T31" fmla="*/ 3 h 4"/>
                  <a:gd name="T32" fmla="*/ 2 w 6"/>
                  <a:gd name="T33" fmla="*/ 4 h 4"/>
                  <a:gd name="T34" fmla="*/ 2 w 6"/>
                  <a:gd name="T35" fmla="*/ 4 h 4"/>
                  <a:gd name="T36" fmla="*/ 2 w 6"/>
                  <a:gd name="T37" fmla="*/ 4 h 4"/>
                  <a:gd name="T38" fmla="*/ 2 w 6"/>
                  <a:gd name="T39" fmla="*/ 4 h 4"/>
                  <a:gd name="T40" fmla="*/ 2 w 6"/>
                  <a:gd name="T41" fmla="*/ 4 h 4"/>
                  <a:gd name="T42" fmla="*/ 6 w 6"/>
                  <a:gd name="T43" fmla="*/ 4 h 4"/>
                  <a:gd name="T44" fmla="*/ 6 w 6"/>
                  <a:gd name="T45" fmla="*/ 0 h 4"/>
                  <a:gd name="T46" fmla="*/ 6 w 6"/>
                  <a:gd name="T47" fmla="*/ 0 h 4"/>
                  <a:gd name="T48" fmla="*/ 4 w 6"/>
                  <a:gd name="T4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0" name="Freeform 1334"/>
              <p:cNvSpPr>
                <a:spLocks/>
              </p:cNvSpPr>
              <p:nvPr/>
            </p:nvSpPr>
            <p:spPr bwMode="auto">
              <a:xfrm>
                <a:off x="608" y="17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1" name="Freeform 1335"/>
              <p:cNvSpPr>
                <a:spLocks/>
              </p:cNvSpPr>
              <p:nvPr/>
            </p:nvSpPr>
            <p:spPr bwMode="auto">
              <a:xfrm>
                <a:off x="612" y="17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2" name="Freeform 1336"/>
              <p:cNvSpPr>
                <a:spLocks/>
              </p:cNvSpPr>
              <p:nvPr/>
            </p:nvSpPr>
            <p:spPr bwMode="auto">
              <a:xfrm>
                <a:off x="609" y="17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3" name="Freeform 1337"/>
              <p:cNvSpPr>
                <a:spLocks/>
              </p:cNvSpPr>
              <p:nvPr/>
            </p:nvSpPr>
            <p:spPr bwMode="auto">
              <a:xfrm>
                <a:off x="611" y="17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4" name="Rectangle 1338"/>
              <p:cNvSpPr>
                <a:spLocks noChangeArrowheads="1"/>
              </p:cNvSpPr>
              <p:nvPr/>
            </p:nvSpPr>
            <p:spPr bwMode="auto">
              <a:xfrm>
                <a:off x="614" y="1787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5" name="Freeform 1339"/>
              <p:cNvSpPr>
                <a:spLocks/>
              </p:cNvSpPr>
              <p:nvPr/>
            </p:nvSpPr>
            <p:spPr bwMode="auto">
              <a:xfrm>
                <a:off x="610" y="17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6" name="Freeform 1340"/>
              <p:cNvSpPr>
                <a:spLocks/>
              </p:cNvSpPr>
              <p:nvPr/>
            </p:nvSpPr>
            <p:spPr bwMode="auto">
              <a:xfrm>
                <a:off x="609" y="179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7" name="Rectangle 1341"/>
              <p:cNvSpPr>
                <a:spLocks noChangeArrowheads="1"/>
              </p:cNvSpPr>
              <p:nvPr/>
            </p:nvSpPr>
            <p:spPr bwMode="auto">
              <a:xfrm>
                <a:off x="610" y="1792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8" name="Freeform 1342"/>
              <p:cNvSpPr>
                <a:spLocks/>
              </p:cNvSpPr>
              <p:nvPr/>
            </p:nvSpPr>
            <p:spPr bwMode="auto">
              <a:xfrm>
                <a:off x="608" y="1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9" name="Freeform 1343"/>
              <p:cNvSpPr>
                <a:spLocks/>
              </p:cNvSpPr>
              <p:nvPr/>
            </p:nvSpPr>
            <p:spPr bwMode="auto">
              <a:xfrm>
                <a:off x="608" y="178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0" name="Rectangle 1344"/>
              <p:cNvSpPr>
                <a:spLocks noChangeArrowheads="1"/>
              </p:cNvSpPr>
              <p:nvPr/>
            </p:nvSpPr>
            <p:spPr bwMode="auto">
              <a:xfrm>
                <a:off x="608" y="1787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1" name="Freeform 1345"/>
              <p:cNvSpPr>
                <a:spLocks/>
              </p:cNvSpPr>
              <p:nvPr/>
            </p:nvSpPr>
            <p:spPr bwMode="auto">
              <a:xfrm>
                <a:off x="609" y="1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2" name="Freeform 1346"/>
              <p:cNvSpPr>
                <a:spLocks/>
              </p:cNvSpPr>
              <p:nvPr/>
            </p:nvSpPr>
            <p:spPr bwMode="auto">
              <a:xfrm>
                <a:off x="608" y="17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3" name="Freeform 1347"/>
              <p:cNvSpPr>
                <a:spLocks/>
              </p:cNvSpPr>
              <p:nvPr/>
            </p:nvSpPr>
            <p:spPr bwMode="auto">
              <a:xfrm>
                <a:off x="621" y="1788"/>
                <a:ext cx="5" cy="4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0 h 3"/>
                  <a:gd name="T4" fmla="*/ 2 w 5"/>
                  <a:gd name="T5" fmla="*/ 0 h 3"/>
                  <a:gd name="T6" fmla="*/ 2 w 5"/>
                  <a:gd name="T7" fmla="*/ 0 h 3"/>
                  <a:gd name="T8" fmla="*/ 2 w 5"/>
                  <a:gd name="T9" fmla="*/ 0 h 3"/>
                  <a:gd name="T10" fmla="*/ 2 w 5"/>
                  <a:gd name="T11" fmla="*/ 0 h 3"/>
                  <a:gd name="T12" fmla="*/ 1 w 5"/>
                  <a:gd name="T13" fmla="*/ 1 h 3"/>
                  <a:gd name="T14" fmla="*/ 1 w 5"/>
                  <a:gd name="T15" fmla="*/ 1 h 3"/>
                  <a:gd name="T16" fmla="*/ 1 w 5"/>
                  <a:gd name="T17" fmla="*/ 2 h 3"/>
                  <a:gd name="T18" fmla="*/ 1 w 5"/>
                  <a:gd name="T19" fmla="*/ 2 h 3"/>
                  <a:gd name="T20" fmla="*/ 0 w 5"/>
                  <a:gd name="T21" fmla="*/ 2 h 3"/>
                  <a:gd name="T22" fmla="*/ 0 w 5"/>
                  <a:gd name="T23" fmla="*/ 3 h 3"/>
                  <a:gd name="T24" fmla="*/ 0 w 5"/>
                  <a:gd name="T25" fmla="*/ 3 h 3"/>
                  <a:gd name="T26" fmla="*/ 5 w 5"/>
                  <a:gd name="T27" fmla="*/ 1 h 3"/>
                  <a:gd name="T28" fmla="*/ 5 w 5"/>
                  <a:gd name="T29" fmla="*/ 1 h 3"/>
                  <a:gd name="T30" fmla="*/ 4 w 5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4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4" name="Freeform 1348"/>
              <p:cNvSpPr>
                <a:spLocks/>
              </p:cNvSpPr>
              <p:nvPr/>
            </p:nvSpPr>
            <p:spPr bwMode="auto">
              <a:xfrm>
                <a:off x="622" y="1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5" name="Freeform 1349"/>
              <p:cNvSpPr>
                <a:spLocks/>
              </p:cNvSpPr>
              <p:nvPr/>
            </p:nvSpPr>
            <p:spPr bwMode="auto">
              <a:xfrm>
                <a:off x="621" y="17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6" name="Freeform 1350"/>
              <p:cNvSpPr>
                <a:spLocks/>
              </p:cNvSpPr>
              <p:nvPr/>
            </p:nvSpPr>
            <p:spPr bwMode="auto">
              <a:xfrm>
                <a:off x="623" y="1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7" name="Freeform 1351"/>
              <p:cNvSpPr>
                <a:spLocks/>
              </p:cNvSpPr>
              <p:nvPr/>
            </p:nvSpPr>
            <p:spPr bwMode="auto">
              <a:xfrm>
                <a:off x="622" y="1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8" name="Freeform 1352"/>
              <p:cNvSpPr>
                <a:spLocks/>
              </p:cNvSpPr>
              <p:nvPr/>
            </p:nvSpPr>
            <p:spPr bwMode="auto">
              <a:xfrm>
                <a:off x="624" y="1780"/>
                <a:ext cx="11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1 h 8"/>
                  <a:gd name="T4" fmla="*/ 3 w 10"/>
                  <a:gd name="T5" fmla="*/ 2 h 8"/>
                  <a:gd name="T6" fmla="*/ 2 w 10"/>
                  <a:gd name="T7" fmla="*/ 4 h 8"/>
                  <a:gd name="T8" fmla="*/ 1 w 10"/>
                  <a:gd name="T9" fmla="*/ 4 h 8"/>
                  <a:gd name="T10" fmla="*/ 1 w 10"/>
                  <a:gd name="T11" fmla="*/ 5 h 8"/>
                  <a:gd name="T12" fmla="*/ 0 w 10"/>
                  <a:gd name="T13" fmla="*/ 6 h 8"/>
                  <a:gd name="T14" fmla="*/ 0 w 10"/>
                  <a:gd name="T15" fmla="*/ 7 h 8"/>
                  <a:gd name="T16" fmla="*/ 0 w 10"/>
                  <a:gd name="T17" fmla="*/ 7 h 8"/>
                  <a:gd name="T18" fmla="*/ 0 w 10"/>
                  <a:gd name="T19" fmla="*/ 7 h 8"/>
                  <a:gd name="T20" fmla="*/ 0 w 10"/>
                  <a:gd name="T21" fmla="*/ 7 h 8"/>
                  <a:gd name="T22" fmla="*/ 2 w 10"/>
                  <a:gd name="T23" fmla="*/ 7 h 8"/>
                  <a:gd name="T24" fmla="*/ 2 w 10"/>
                  <a:gd name="T25" fmla="*/ 7 h 8"/>
                  <a:gd name="T26" fmla="*/ 3 w 10"/>
                  <a:gd name="T27" fmla="*/ 8 h 8"/>
                  <a:gd name="T28" fmla="*/ 3 w 10"/>
                  <a:gd name="T29" fmla="*/ 8 h 8"/>
                  <a:gd name="T30" fmla="*/ 10 w 10"/>
                  <a:gd name="T31" fmla="*/ 0 h 8"/>
                  <a:gd name="T32" fmla="*/ 3 w 10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6" y="6"/>
                      <a:pt x="8" y="3"/>
                      <a:pt x="10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9" name="Freeform 1353"/>
              <p:cNvSpPr>
                <a:spLocks/>
              </p:cNvSpPr>
              <p:nvPr/>
            </p:nvSpPr>
            <p:spPr bwMode="auto">
              <a:xfrm>
                <a:off x="625" y="1784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0" name="Freeform 1354"/>
              <p:cNvSpPr>
                <a:spLocks/>
              </p:cNvSpPr>
              <p:nvPr/>
            </p:nvSpPr>
            <p:spPr bwMode="auto">
              <a:xfrm>
                <a:off x="628" y="178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1" name="Freeform 1355"/>
              <p:cNvSpPr>
                <a:spLocks/>
              </p:cNvSpPr>
              <p:nvPr/>
            </p:nvSpPr>
            <p:spPr bwMode="auto">
              <a:xfrm>
                <a:off x="624" y="17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2" name="Rectangle 1356"/>
              <p:cNvSpPr>
                <a:spLocks noChangeArrowheads="1"/>
              </p:cNvSpPr>
              <p:nvPr/>
            </p:nvSpPr>
            <p:spPr bwMode="auto">
              <a:xfrm>
                <a:off x="624" y="1787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3" name="Freeform 1357"/>
              <p:cNvSpPr>
                <a:spLocks/>
              </p:cNvSpPr>
              <p:nvPr/>
            </p:nvSpPr>
            <p:spPr bwMode="auto">
              <a:xfrm>
                <a:off x="624" y="17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4" name="Freeform 1358"/>
              <p:cNvSpPr>
                <a:spLocks/>
              </p:cNvSpPr>
              <p:nvPr/>
            </p:nvSpPr>
            <p:spPr bwMode="auto">
              <a:xfrm>
                <a:off x="626" y="1787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5" name="Freeform 1359"/>
              <p:cNvSpPr>
                <a:spLocks/>
              </p:cNvSpPr>
              <p:nvPr/>
            </p:nvSpPr>
            <p:spPr bwMode="auto">
              <a:xfrm>
                <a:off x="629" y="1771"/>
                <a:ext cx="8" cy="7"/>
              </a:xfrm>
              <a:custGeom>
                <a:avLst/>
                <a:gdLst>
                  <a:gd name="T0" fmla="*/ 1 w 8"/>
                  <a:gd name="T1" fmla="*/ 0 h 7"/>
                  <a:gd name="T2" fmla="*/ 1 w 8"/>
                  <a:gd name="T3" fmla="*/ 0 h 7"/>
                  <a:gd name="T4" fmla="*/ 1 w 8"/>
                  <a:gd name="T5" fmla="*/ 0 h 7"/>
                  <a:gd name="T6" fmla="*/ 1 w 8"/>
                  <a:gd name="T7" fmla="*/ 1 h 7"/>
                  <a:gd name="T8" fmla="*/ 1 w 8"/>
                  <a:gd name="T9" fmla="*/ 1 h 7"/>
                  <a:gd name="T10" fmla="*/ 1 w 8"/>
                  <a:gd name="T11" fmla="*/ 2 h 7"/>
                  <a:gd name="T12" fmla="*/ 1 w 8"/>
                  <a:gd name="T13" fmla="*/ 2 h 7"/>
                  <a:gd name="T14" fmla="*/ 1 w 8"/>
                  <a:gd name="T15" fmla="*/ 3 h 7"/>
                  <a:gd name="T16" fmla="*/ 1 w 8"/>
                  <a:gd name="T17" fmla="*/ 4 h 7"/>
                  <a:gd name="T18" fmla="*/ 1 w 8"/>
                  <a:gd name="T19" fmla="*/ 4 h 7"/>
                  <a:gd name="T20" fmla="*/ 0 w 8"/>
                  <a:gd name="T21" fmla="*/ 5 h 7"/>
                  <a:gd name="T22" fmla="*/ 0 w 8"/>
                  <a:gd name="T23" fmla="*/ 5 h 7"/>
                  <a:gd name="T24" fmla="*/ 0 w 8"/>
                  <a:gd name="T25" fmla="*/ 6 h 7"/>
                  <a:gd name="T26" fmla="*/ 0 w 8"/>
                  <a:gd name="T27" fmla="*/ 7 h 7"/>
                  <a:gd name="T28" fmla="*/ 0 w 8"/>
                  <a:gd name="T29" fmla="*/ 7 h 7"/>
                  <a:gd name="T30" fmla="*/ 0 w 8"/>
                  <a:gd name="T31" fmla="*/ 7 h 7"/>
                  <a:gd name="T32" fmla="*/ 0 w 8"/>
                  <a:gd name="T33" fmla="*/ 7 h 7"/>
                  <a:gd name="T34" fmla="*/ 7 w 8"/>
                  <a:gd name="T35" fmla="*/ 7 h 7"/>
                  <a:gd name="T36" fmla="*/ 8 w 8"/>
                  <a:gd name="T37" fmla="*/ 0 h 7"/>
                  <a:gd name="T38" fmla="*/ 1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8" y="2"/>
                      <a:pt x="8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6" name="Freeform 1360"/>
              <p:cNvSpPr>
                <a:spLocks/>
              </p:cNvSpPr>
              <p:nvPr/>
            </p:nvSpPr>
            <p:spPr bwMode="auto">
              <a:xfrm>
                <a:off x="629" y="17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7" name="Freeform 1361"/>
              <p:cNvSpPr>
                <a:spLocks/>
              </p:cNvSpPr>
              <p:nvPr/>
            </p:nvSpPr>
            <p:spPr bwMode="auto">
              <a:xfrm>
                <a:off x="629" y="177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8" name="Freeform 1362"/>
              <p:cNvSpPr>
                <a:spLocks/>
              </p:cNvSpPr>
              <p:nvPr/>
            </p:nvSpPr>
            <p:spPr bwMode="auto">
              <a:xfrm>
                <a:off x="630" y="1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9" name="Freeform 1363"/>
              <p:cNvSpPr>
                <a:spLocks/>
              </p:cNvSpPr>
              <p:nvPr/>
            </p:nvSpPr>
            <p:spPr bwMode="auto">
              <a:xfrm>
                <a:off x="630" y="1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0" name="Freeform 1364"/>
              <p:cNvSpPr>
                <a:spLocks/>
              </p:cNvSpPr>
              <p:nvPr/>
            </p:nvSpPr>
            <p:spPr bwMode="auto">
              <a:xfrm>
                <a:off x="630" y="17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1" name="Freeform 1365"/>
              <p:cNvSpPr>
                <a:spLocks/>
              </p:cNvSpPr>
              <p:nvPr/>
            </p:nvSpPr>
            <p:spPr bwMode="auto">
              <a:xfrm>
                <a:off x="630" y="1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2" name="Freeform 1366"/>
              <p:cNvSpPr>
                <a:spLocks/>
              </p:cNvSpPr>
              <p:nvPr/>
            </p:nvSpPr>
            <p:spPr bwMode="auto">
              <a:xfrm>
                <a:off x="629" y="1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3" name="Freeform 1367"/>
              <p:cNvSpPr>
                <a:spLocks/>
              </p:cNvSpPr>
              <p:nvPr/>
            </p:nvSpPr>
            <p:spPr bwMode="auto">
              <a:xfrm>
                <a:off x="595" y="1750"/>
                <a:ext cx="11" cy="10"/>
              </a:xfrm>
              <a:custGeom>
                <a:avLst/>
                <a:gdLst>
                  <a:gd name="T0" fmla="*/ 10 w 10"/>
                  <a:gd name="T1" fmla="*/ 2 h 9"/>
                  <a:gd name="T2" fmla="*/ 10 w 10"/>
                  <a:gd name="T3" fmla="*/ 2 h 9"/>
                  <a:gd name="T4" fmla="*/ 8 w 10"/>
                  <a:gd name="T5" fmla="*/ 1 h 9"/>
                  <a:gd name="T6" fmla="*/ 8 w 10"/>
                  <a:gd name="T7" fmla="*/ 1 h 9"/>
                  <a:gd name="T8" fmla="*/ 7 w 10"/>
                  <a:gd name="T9" fmla="*/ 1 h 9"/>
                  <a:gd name="T10" fmla="*/ 7 w 10"/>
                  <a:gd name="T11" fmla="*/ 0 h 9"/>
                  <a:gd name="T12" fmla="*/ 0 w 10"/>
                  <a:gd name="T13" fmla="*/ 9 h 9"/>
                  <a:gd name="T14" fmla="*/ 7 w 10"/>
                  <a:gd name="T15" fmla="*/ 9 h 9"/>
                  <a:gd name="T16" fmla="*/ 7 w 10"/>
                  <a:gd name="T17" fmla="*/ 9 h 9"/>
                  <a:gd name="T18" fmla="*/ 7 w 10"/>
                  <a:gd name="T19" fmla="*/ 8 h 9"/>
                  <a:gd name="T20" fmla="*/ 7 w 10"/>
                  <a:gd name="T21" fmla="*/ 7 h 9"/>
                  <a:gd name="T22" fmla="*/ 7 w 10"/>
                  <a:gd name="T23" fmla="*/ 7 h 9"/>
                  <a:gd name="T24" fmla="*/ 8 w 10"/>
                  <a:gd name="T25" fmla="*/ 5 h 9"/>
                  <a:gd name="T26" fmla="*/ 8 w 10"/>
                  <a:gd name="T27" fmla="*/ 5 h 9"/>
                  <a:gd name="T28" fmla="*/ 9 w 10"/>
                  <a:gd name="T29" fmla="*/ 4 h 9"/>
                  <a:gd name="T30" fmla="*/ 9 w 10"/>
                  <a:gd name="T31" fmla="*/ 3 h 9"/>
                  <a:gd name="T32" fmla="*/ 10 w 10"/>
                  <a:gd name="T33" fmla="*/ 2 h 9"/>
                  <a:gd name="T34" fmla="*/ 10 w 10"/>
                  <a:gd name="T35" fmla="*/ 2 h 9"/>
                  <a:gd name="T36" fmla="*/ 10 w 10"/>
                  <a:gd name="T3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9"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3"/>
                      <a:pt x="1" y="5"/>
                      <a:pt x="0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4" name="Freeform 1368"/>
              <p:cNvSpPr>
                <a:spLocks/>
              </p:cNvSpPr>
              <p:nvPr/>
            </p:nvSpPr>
            <p:spPr bwMode="auto">
              <a:xfrm>
                <a:off x="602" y="175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5" name="Freeform 1369"/>
              <p:cNvSpPr>
                <a:spLocks/>
              </p:cNvSpPr>
              <p:nvPr/>
            </p:nvSpPr>
            <p:spPr bwMode="auto">
              <a:xfrm>
                <a:off x="605" y="175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6" name="Freeform 1370"/>
              <p:cNvSpPr>
                <a:spLocks/>
              </p:cNvSpPr>
              <p:nvPr/>
            </p:nvSpPr>
            <p:spPr bwMode="auto">
              <a:xfrm>
                <a:off x="602" y="1756"/>
                <a:ext cx="2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7" name="Freeform 1371"/>
              <p:cNvSpPr>
                <a:spLocks/>
              </p:cNvSpPr>
              <p:nvPr/>
            </p:nvSpPr>
            <p:spPr bwMode="auto">
              <a:xfrm>
                <a:off x="604" y="175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8" name="Freeform 1372"/>
              <p:cNvSpPr>
                <a:spLocks/>
              </p:cNvSpPr>
              <p:nvPr/>
            </p:nvSpPr>
            <p:spPr bwMode="auto">
              <a:xfrm>
                <a:off x="608" y="1747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2 w 6"/>
                  <a:gd name="T3" fmla="*/ 0 h 5"/>
                  <a:gd name="T4" fmla="*/ 2 w 6"/>
                  <a:gd name="T5" fmla="*/ 1 h 5"/>
                  <a:gd name="T6" fmla="*/ 2 w 6"/>
                  <a:gd name="T7" fmla="*/ 1 h 5"/>
                  <a:gd name="T8" fmla="*/ 2 w 6"/>
                  <a:gd name="T9" fmla="*/ 1 h 5"/>
                  <a:gd name="T10" fmla="*/ 2 w 6"/>
                  <a:gd name="T11" fmla="*/ 1 h 5"/>
                  <a:gd name="T12" fmla="*/ 1 w 6"/>
                  <a:gd name="T13" fmla="*/ 2 h 5"/>
                  <a:gd name="T14" fmla="*/ 1 w 6"/>
                  <a:gd name="T15" fmla="*/ 2 h 5"/>
                  <a:gd name="T16" fmla="*/ 1 w 6"/>
                  <a:gd name="T17" fmla="*/ 2 h 5"/>
                  <a:gd name="T18" fmla="*/ 1 w 6"/>
                  <a:gd name="T19" fmla="*/ 2 h 5"/>
                  <a:gd name="T20" fmla="*/ 0 w 6"/>
                  <a:gd name="T21" fmla="*/ 3 h 5"/>
                  <a:gd name="T22" fmla="*/ 0 w 6"/>
                  <a:gd name="T23" fmla="*/ 3 h 5"/>
                  <a:gd name="T24" fmla="*/ 0 w 6"/>
                  <a:gd name="T25" fmla="*/ 4 h 5"/>
                  <a:gd name="T26" fmla="*/ 0 w 6"/>
                  <a:gd name="T27" fmla="*/ 4 h 5"/>
                  <a:gd name="T28" fmla="*/ 0 w 6"/>
                  <a:gd name="T29" fmla="*/ 4 h 5"/>
                  <a:gd name="T30" fmla="*/ 0 w 6"/>
                  <a:gd name="T31" fmla="*/ 4 h 5"/>
                  <a:gd name="T32" fmla="*/ 0 w 6"/>
                  <a:gd name="T33" fmla="*/ 4 h 5"/>
                  <a:gd name="T34" fmla="*/ 1 w 6"/>
                  <a:gd name="T35" fmla="*/ 4 h 5"/>
                  <a:gd name="T36" fmla="*/ 1 w 6"/>
                  <a:gd name="T37" fmla="*/ 5 h 5"/>
                  <a:gd name="T38" fmla="*/ 2 w 6"/>
                  <a:gd name="T39" fmla="*/ 5 h 5"/>
                  <a:gd name="T40" fmla="*/ 2 w 6"/>
                  <a:gd name="T41" fmla="*/ 5 h 5"/>
                  <a:gd name="T42" fmla="*/ 2 w 6"/>
                  <a:gd name="T43" fmla="*/ 5 h 5"/>
                  <a:gd name="T44" fmla="*/ 3 w 6"/>
                  <a:gd name="T45" fmla="*/ 5 h 5"/>
                  <a:gd name="T46" fmla="*/ 4 w 6"/>
                  <a:gd name="T47" fmla="*/ 5 h 5"/>
                  <a:gd name="T48" fmla="*/ 4 w 6"/>
                  <a:gd name="T49" fmla="*/ 5 h 5"/>
                  <a:gd name="T50" fmla="*/ 5 w 6"/>
                  <a:gd name="T51" fmla="*/ 5 h 5"/>
                  <a:gd name="T52" fmla="*/ 5 w 6"/>
                  <a:gd name="T53" fmla="*/ 5 h 5"/>
                  <a:gd name="T54" fmla="*/ 5 w 6"/>
                  <a:gd name="T55" fmla="*/ 5 h 5"/>
                  <a:gd name="T56" fmla="*/ 6 w 6"/>
                  <a:gd name="T57" fmla="*/ 5 h 5"/>
                  <a:gd name="T58" fmla="*/ 6 w 6"/>
                  <a:gd name="T59" fmla="*/ 5 h 5"/>
                  <a:gd name="T60" fmla="*/ 6 w 6"/>
                  <a:gd name="T61" fmla="*/ 0 h 5"/>
                  <a:gd name="T62" fmla="*/ 3 w 6"/>
                  <a:gd name="T63" fmla="*/ 0 h 5"/>
                  <a:gd name="T64" fmla="*/ 2 w 6"/>
                  <a:gd name="T6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9" name="Freeform 1373"/>
              <p:cNvSpPr>
                <a:spLocks/>
              </p:cNvSpPr>
              <p:nvPr/>
            </p:nvSpPr>
            <p:spPr bwMode="auto">
              <a:xfrm>
                <a:off x="613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0" name="Freeform 1374"/>
              <p:cNvSpPr>
                <a:spLocks/>
              </p:cNvSpPr>
              <p:nvPr/>
            </p:nvSpPr>
            <p:spPr bwMode="auto">
              <a:xfrm>
                <a:off x="612" y="175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1" name="Freeform 1375"/>
              <p:cNvSpPr>
                <a:spLocks/>
              </p:cNvSpPr>
              <p:nvPr/>
            </p:nvSpPr>
            <p:spPr bwMode="auto">
              <a:xfrm>
                <a:off x="608" y="175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2" name="Freeform 1376"/>
              <p:cNvSpPr>
                <a:spLocks/>
              </p:cNvSpPr>
              <p:nvPr/>
            </p:nvSpPr>
            <p:spPr bwMode="auto">
              <a:xfrm>
                <a:off x="611" y="175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3" name="Rectangle 1377"/>
              <p:cNvSpPr>
                <a:spLocks noChangeArrowheads="1"/>
              </p:cNvSpPr>
              <p:nvPr/>
            </p:nvSpPr>
            <p:spPr bwMode="auto">
              <a:xfrm>
                <a:off x="608" y="1751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4" name="Freeform 1378"/>
              <p:cNvSpPr>
                <a:spLocks/>
              </p:cNvSpPr>
              <p:nvPr/>
            </p:nvSpPr>
            <p:spPr bwMode="auto">
              <a:xfrm>
                <a:off x="609" y="175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5" name="Freeform 1379"/>
              <p:cNvSpPr>
                <a:spLocks/>
              </p:cNvSpPr>
              <p:nvPr/>
            </p:nvSpPr>
            <p:spPr bwMode="auto">
              <a:xfrm>
                <a:off x="610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6" name="Rectangle 1380"/>
              <p:cNvSpPr>
                <a:spLocks noChangeArrowheads="1"/>
              </p:cNvSpPr>
              <p:nvPr/>
            </p:nvSpPr>
            <p:spPr bwMode="auto">
              <a:xfrm>
                <a:off x="614" y="1752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7" name="Freeform 1381"/>
              <p:cNvSpPr>
                <a:spLocks/>
              </p:cNvSpPr>
              <p:nvPr/>
            </p:nvSpPr>
            <p:spPr bwMode="auto">
              <a:xfrm>
                <a:off x="604" y="1748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2 h 3"/>
                  <a:gd name="T4" fmla="*/ 1 w 4"/>
                  <a:gd name="T5" fmla="*/ 2 h 3"/>
                  <a:gd name="T6" fmla="*/ 2 w 4"/>
                  <a:gd name="T7" fmla="*/ 3 h 3"/>
                  <a:gd name="T8" fmla="*/ 2 w 4"/>
                  <a:gd name="T9" fmla="*/ 3 h 3"/>
                  <a:gd name="T10" fmla="*/ 2 w 4"/>
                  <a:gd name="T11" fmla="*/ 2 h 3"/>
                  <a:gd name="T12" fmla="*/ 3 w 4"/>
                  <a:gd name="T13" fmla="*/ 2 h 3"/>
                  <a:gd name="T14" fmla="*/ 3 w 4"/>
                  <a:gd name="T15" fmla="*/ 2 h 3"/>
                  <a:gd name="T16" fmla="*/ 3 w 4"/>
                  <a:gd name="T17" fmla="*/ 1 h 3"/>
                  <a:gd name="T18" fmla="*/ 4 w 4"/>
                  <a:gd name="T19" fmla="*/ 1 h 3"/>
                  <a:gd name="T20" fmla="*/ 4 w 4"/>
                  <a:gd name="T21" fmla="*/ 0 h 3"/>
                  <a:gd name="T22" fmla="*/ 4 w 4"/>
                  <a:gd name="T23" fmla="*/ 0 h 3"/>
                  <a:gd name="T24" fmla="*/ 4 w 4"/>
                  <a:gd name="T25" fmla="*/ 0 h 3"/>
                  <a:gd name="T26" fmla="*/ 4 w 4"/>
                  <a:gd name="T27" fmla="*/ 0 h 3"/>
                  <a:gd name="T28" fmla="*/ 0 w 4"/>
                  <a:gd name="T2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8" name="Freeform 1382"/>
              <p:cNvSpPr>
                <a:spLocks/>
              </p:cNvSpPr>
              <p:nvPr/>
            </p:nvSpPr>
            <p:spPr bwMode="auto">
              <a:xfrm>
                <a:off x="605" y="17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9" name="Rectangle 1383"/>
              <p:cNvSpPr>
                <a:spLocks noChangeArrowheads="1"/>
              </p:cNvSpPr>
              <p:nvPr/>
            </p:nvSpPr>
            <p:spPr bwMode="auto">
              <a:xfrm>
                <a:off x="606" y="1751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0" name="Rectangle 1384"/>
              <p:cNvSpPr>
                <a:spLocks noChangeArrowheads="1"/>
              </p:cNvSpPr>
              <p:nvPr/>
            </p:nvSpPr>
            <p:spPr bwMode="auto">
              <a:xfrm>
                <a:off x="604" y="1750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1" name="Freeform 1385"/>
              <p:cNvSpPr>
                <a:spLocks/>
              </p:cNvSpPr>
              <p:nvPr/>
            </p:nvSpPr>
            <p:spPr bwMode="auto">
              <a:xfrm>
                <a:off x="608" y="17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2" name="Freeform 1386"/>
              <p:cNvSpPr>
                <a:spLocks/>
              </p:cNvSpPr>
              <p:nvPr/>
            </p:nvSpPr>
            <p:spPr bwMode="auto">
              <a:xfrm>
                <a:off x="606" y="175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3" name="Freeform 1387"/>
              <p:cNvSpPr>
                <a:spLocks/>
              </p:cNvSpPr>
              <p:nvPr/>
            </p:nvSpPr>
            <p:spPr bwMode="auto">
              <a:xfrm>
                <a:off x="608" y="17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4" name="Freeform 1388"/>
              <p:cNvSpPr>
                <a:spLocks/>
              </p:cNvSpPr>
              <p:nvPr/>
            </p:nvSpPr>
            <p:spPr bwMode="auto">
              <a:xfrm>
                <a:off x="607" y="174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5" name="Freeform 1389"/>
              <p:cNvSpPr>
                <a:spLocks/>
              </p:cNvSpPr>
              <p:nvPr/>
            </p:nvSpPr>
            <p:spPr bwMode="auto">
              <a:xfrm>
                <a:off x="595" y="1780"/>
                <a:ext cx="11" cy="8"/>
              </a:xfrm>
              <a:custGeom>
                <a:avLst/>
                <a:gdLst>
                  <a:gd name="T0" fmla="*/ 10 w 10"/>
                  <a:gd name="T1" fmla="*/ 7 h 8"/>
                  <a:gd name="T2" fmla="*/ 9 w 10"/>
                  <a:gd name="T3" fmla="*/ 5 h 8"/>
                  <a:gd name="T4" fmla="*/ 9 w 10"/>
                  <a:gd name="T5" fmla="*/ 5 h 8"/>
                  <a:gd name="T6" fmla="*/ 8 w 10"/>
                  <a:gd name="T7" fmla="*/ 4 h 8"/>
                  <a:gd name="T8" fmla="*/ 8 w 10"/>
                  <a:gd name="T9" fmla="*/ 3 h 8"/>
                  <a:gd name="T10" fmla="*/ 7 w 10"/>
                  <a:gd name="T11" fmla="*/ 2 h 8"/>
                  <a:gd name="T12" fmla="*/ 7 w 10"/>
                  <a:gd name="T13" fmla="*/ 2 h 8"/>
                  <a:gd name="T14" fmla="*/ 7 w 10"/>
                  <a:gd name="T15" fmla="*/ 0 h 8"/>
                  <a:gd name="T16" fmla="*/ 7 w 10"/>
                  <a:gd name="T17" fmla="*/ 0 h 8"/>
                  <a:gd name="T18" fmla="*/ 7 w 10"/>
                  <a:gd name="T19" fmla="*/ 0 h 8"/>
                  <a:gd name="T20" fmla="*/ 0 w 10"/>
                  <a:gd name="T21" fmla="*/ 0 h 8"/>
                  <a:gd name="T22" fmla="*/ 7 w 10"/>
                  <a:gd name="T23" fmla="*/ 8 h 8"/>
                  <a:gd name="T24" fmla="*/ 7 w 10"/>
                  <a:gd name="T25" fmla="*/ 8 h 8"/>
                  <a:gd name="T26" fmla="*/ 8 w 10"/>
                  <a:gd name="T27" fmla="*/ 7 h 8"/>
                  <a:gd name="T28" fmla="*/ 8 w 10"/>
                  <a:gd name="T29" fmla="*/ 7 h 8"/>
                  <a:gd name="T30" fmla="*/ 9 w 10"/>
                  <a:gd name="T31" fmla="*/ 7 h 8"/>
                  <a:gd name="T32" fmla="*/ 10 w 10"/>
                  <a:gd name="T33" fmla="*/ 7 h 8"/>
                  <a:gd name="T34" fmla="*/ 10 w 10"/>
                  <a:gd name="T35" fmla="*/ 7 h 8"/>
                  <a:gd name="T36" fmla="*/ 10 w 10"/>
                  <a:gd name="T3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8">
                    <a:moveTo>
                      <a:pt x="10" y="7"/>
                    </a:move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6" name="Freeform 1390"/>
              <p:cNvSpPr>
                <a:spLocks/>
              </p:cNvSpPr>
              <p:nvPr/>
            </p:nvSpPr>
            <p:spPr bwMode="auto">
              <a:xfrm>
                <a:off x="602" y="178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7" name="Freeform 1391"/>
              <p:cNvSpPr>
                <a:spLocks/>
              </p:cNvSpPr>
              <p:nvPr/>
            </p:nvSpPr>
            <p:spPr bwMode="auto">
              <a:xfrm>
                <a:off x="605" y="1785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8" name="Freeform 1392"/>
              <p:cNvSpPr>
                <a:spLocks/>
              </p:cNvSpPr>
              <p:nvPr/>
            </p:nvSpPr>
            <p:spPr bwMode="auto">
              <a:xfrm>
                <a:off x="602" y="1782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9" name="Freeform 1393"/>
              <p:cNvSpPr>
                <a:spLocks/>
              </p:cNvSpPr>
              <p:nvPr/>
            </p:nvSpPr>
            <p:spPr bwMode="auto">
              <a:xfrm>
                <a:off x="604" y="178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0" name="Freeform 1394"/>
              <p:cNvSpPr>
                <a:spLocks/>
              </p:cNvSpPr>
              <p:nvPr/>
            </p:nvSpPr>
            <p:spPr bwMode="auto">
              <a:xfrm>
                <a:off x="604" y="17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1" name="Freeform 1395"/>
              <p:cNvSpPr>
                <a:spLocks/>
              </p:cNvSpPr>
              <p:nvPr/>
            </p:nvSpPr>
            <p:spPr bwMode="auto">
              <a:xfrm>
                <a:off x="602" y="178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2" name="Rectangle 1396"/>
              <p:cNvSpPr>
                <a:spLocks noChangeArrowheads="1"/>
              </p:cNvSpPr>
              <p:nvPr/>
            </p:nvSpPr>
            <p:spPr bwMode="auto">
              <a:xfrm>
                <a:off x="606" y="1787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3" name="Freeform 1397"/>
              <p:cNvSpPr>
                <a:spLocks/>
              </p:cNvSpPr>
              <p:nvPr/>
            </p:nvSpPr>
            <p:spPr bwMode="auto">
              <a:xfrm>
                <a:off x="593" y="1771"/>
                <a:ext cx="8" cy="7"/>
              </a:xfrm>
              <a:custGeom>
                <a:avLst/>
                <a:gdLst>
                  <a:gd name="T0" fmla="*/ 8 w 8"/>
                  <a:gd name="T1" fmla="*/ 5 h 7"/>
                  <a:gd name="T2" fmla="*/ 8 w 8"/>
                  <a:gd name="T3" fmla="*/ 5 h 7"/>
                  <a:gd name="T4" fmla="*/ 7 w 8"/>
                  <a:gd name="T5" fmla="*/ 4 h 7"/>
                  <a:gd name="T6" fmla="*/ 7 w 8"/>
                  <a:gd name="T7" fmla="*/ 3 h 7"/>
                  <a:gd name="T8" fmla="*/ 7 w 8"/>
                  <a:gd name="T9" fmla="*/ 2 h 7"/>
                  <a:gd name="T10" fmla="*/ 7 w 8"/>
                  <a:gd name="T11" fmla="*/ 2 h 7"/>
                  <a:gd name="T12" fmla="*/ 7 w 8"/>
                  <a:gd name="T13" fmla="*/ 0 h 7"/>
                  <a:gd name="T14" fmla="*/ 7 w 8"/>
                  <a:gd name="T15" fmla="*/ 0 h 7"/>
                  <a:gd name="T16" fmla="*/ 7 w 8"/>
                  <a:gd name="T17" fmla="*/ 0 h 7"/>
                  <a:gd name="T18" fmla="*/ 0 w 8"/>
                  <a:gd name="T19" fmla="*/ 0 h 7"/>
                  <a:gd name="T20" fmla="*/ 1 w 8"/>
                  <a:gd name="T21" fmla="*/ 7 h 7"/>
                  <a:gd name="T22" fmla="*/ 8 w 8"/>
                  <a:gd name="T23" fmla="*/ 7 h 7"/>
                  <a:gd name="T24" fmla="*/ 8 w 8"/>
                  <a:gd name="T25" fmla="*/ 7 h 7"/>
                  <a:gd name="T26" fmla="*/ 8 w 8"/>
                  <a:gd name="T27" fmla="*/ 7 h 7"/>
                  <a:gd name="T28" fmla="*/ 8 w 8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7"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1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4" name="Freeform 1398"/>
              <p:cNvSpPr>
                <a:spLocks/>
              </p:cNvSpPr>
              <p:nvPr/>
            </p:nvSpPr>
            <p:spPr bwMode="auto">
              <a:xfrm>
                <a:off x="600" y="177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5" name="Freeform 1399"/>
              <p:cNvSpPr>
                <a:spLocks/>
              </p:cNvSpPr>
              <p:nvPr/>
            </p:nvSpPr>
            <p:spPr bwMode="auto">
              <a:xfrm>
                <a:off x="600" y="177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6" name="Freeform 1400"/>
              <p:cNvSpPr>
                <a:spLocks/>
              </p:cNvSpPr>
              <p:nvPr/>
            </p:nvSpPr>
            <p:spPr bwMode="auto">
              <a:xfrm>
                <a:off x="601" y="17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7" name="Freeform 1401"/>
              <p:cNvSpPr>
                <a:spLocks/>
              </p:cNvSpPr>
              <p:nvPr/>
            </p:nvSpPr>
            <p:spPr bwMode="auto">
              <a:xfrm>
                <a:off x="600" y="177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8" name="Freeform 1402"/>
              <p:cNvSpPr>
                <a:spLocks/>
              </p:cNvSpPr>
              <p:nvPr/>
            </p:nvSpPr>
            <p:spPr bwMode="auto">
              <a:xfrm>
                <a:off x="593" y="1761"/>
                <a:ext cx="8" cy="9"/>
              </a:xfrm>
              <a:custGeom>
                <a:avLst/>
                <a:gdLst>
                  <a:gd name="T0" fmla="*/ 1 w 8"/>
                  <a:gd name="T1" fmla="*/ 0 h 8"/>
                  <a:gd name="T2" fmla="*/ 0 w 8"/>
                  <a:gd name="T3" fmla="*/ 8 h 8"/>
                  <a:gd name="T4" fmla="*/ 7 w 8"/>
                  <a:gd name="T5" fmla="*/ 8 h 8"/>
                  <a:gd name="T6" fmla="*/ 7 w 8"/>
                  <a:gd name="T7" fmla="*/ 7 h 8"/>
                  <a:gd name="T8" fmla="*/ 7 w 8"/>
                  <a:gd name="T9" fmla="*/ 7 h 8"/>
                  <a:gd name="T10" fmla="*/ 7 w 8"/>
                  <a:gd name="T11" fmla="*/ 6 h 8"/>
                  <a:gd name="T12" fmla="*/ 7 w 8"/>
                  <a:gd name="T13" fmla="*/ 6 h 8"/>
                  <a:gd name="T14" fmla="*/ 7 w 8"/>
                  <a:gd name="T15" fmla="*/ 5 h 8"/>
                  <a:gd name="T16" fmla="*/ 7 w 8"/>
                  <a:gd name="T17" fmla="*/ 4 h 8"/>
                  <a:gd name="T18" fmla="*/ 7 w 8"/>
                  <a:gd name="T19" fmla="*/ 4 h 8"/>
                  <a:gd name="T20" fmla="*/ 7 w 8"/>
                  <a:gd name="T21" fmla="*/ 3 h 8"/>
                  <a:gd name="T22" fmla="*/ 8 w 8"/>
                  <a:gd name="T23" fmla="*/ 3 h 8"/>
                  <a:gd name="T24" fmla="*/ 8 w 8"/>
                  <a:gd name="T25" fmla="*/ 2 h 8"/>
                  <a:gd name="T26" fmla="*/ 8 w 8"/>
                  <a:gd name="T27" fmla="*/ 1 h 8"/>
                  <a:gd name="T28" fmla="*/ 8 w 8"/>
                  <a:gd name="T29" fmla="*/ 1 h 8"/>
                  <a:gd name="T30" fmla="*/ 8 w 8"/>
                  <a:gd name="T31" fmla="*/ 0 h 8"/>
                  <a:gd name="T32" fmla="*/ 8 w 8"/>
                  <a:gd name="T33" fmla="*/ 0 h 8"/>
                  <a:gd name="T34" fmla="*/ 8 w 8"/>
                  <a:gd name="T35" fmla="*/ 0 h 8"/>
                  <a:gd name="T36" fmla="*/ 8 w 8"/>
                  <a:gd name="T37" fmla="*/ 0 h 8"/>
                  <a:gd name="T38" fmla="*/ 1 w 8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9" name="Freeform 1403"/>
              <p:cNvSpPr>
                <a:spLocks/>
              </p:cNvSpPr>
              <p:nvPr/>
            </p:nvSpPr>
            <p:spPr bwMode="auto">
              <a:xfrm>
                <a:off x="601" y="1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0" name="Freeform 1404"/>
              <p:cNvSpPr>
                <a:spLocks/>
              </p:cNvSpPr>
              <p:nvPr/>
            </p:nvSpPr>
            <p:spPr bwMode="auto">
              <a:xfrm>
                <a:off x="600" y="17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1" name="Freeform 1405"/>
              <p:cNvSpPr>
                <a:spLocks/>
              </p:cNvSpPr>
              <p:nvPr/>
            </p:nvSpPr>
            <p:spPr bwMode="auto">
              <a:xfrm>
                <a:off x="600" y="17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2" name="Freeform 1406"/>
              <p:cNvSpPr>
                <a:spLocks/>
              </p:cNvSpPr>
              <p:nvPr/>
            </p:nvSpPr>
            <p:spPr bwMode="auto">
              <a:xfrm>
                <a:off x="600" y="17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3" name="Freeform 1407"/>
              <p:cNvSpPr>
                <a:spLocks/>
              </p:cNvSpPr>
              <p:nvPr/>
            </p:nvSpPr>
            <p:spPr bwMode="auto">
              <a:xfrm>
                <a:off x="601" y="1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4" name="Freeform 1408"/>
              <p:cNvSpPr>
                <a:spLocks/>
              </p:cNvSpPr>
              <p:nvPr/>
            </p:nvSpPr>
            <p:spPr bwMode="auto">
              <a:xfrm>
                <a:off x="600" y="1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5" name="Freeform 1409"/>
              <p:cNvSpPr>
                <a:spLocks/>
              </p:cNvSpPr>
              <p:nvPr/>
            </p:nvSpPr>
            <p:spPr bwMode="auto">
              <a:xfrm>
                <a:off x="601" y="176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6" name="Freeform 1410"/>
              <p:cNvSpPr>
                <a:spLocks/>
              </p:cNvSpPr>
              <p:nvPr/>
            </p:nvSpPr>
            <p:spPr bwMode="auto">
              <a:xfrm>
                <a:off x="571" y="1793"/>
                <a:ext cx="90" cy="133"/>
              </a:xfrm>
              <a:custGeom>
                <a:avLst/>
                <a:gdLst>
                  <a:gd name="T0" fmla="*/ 70 w 83"/>
                  <a:gd name="T1" fmla="*/ 7 h 122"/>
                  <a:gd name="T2" fmla="*/ 50 w 83"/>
                  <a:gd name="T3" fmla="*/ 30 h 122"/>
                  <a:gd name="T4" fmla="*/ 32 w 83"/>
                  <a:gd name="T5" fmla="*/ 30 h 122"/>
                  <a:gd name="T6" fmla="*/ 9 w 83"/>
                  <a:gd name="T7" fmla="*/ 3 h 122"/>
                  <a:gd name="T8" fmla="*/ 3 w 83"/>
                  <a:gd name="T9" fmla="*/ 3 h 122"/>
                  <a:gd name="T10" fmla="*/ 2 w 83"/>
                  <a:gd name="T11" fmla="*/ 10 h 122"/>
                  <a:gd name="T12" fmla="*/ 28 w 83"/>
                  <a:gd name="T13" fmla="*/ 45 h 122"/>
                  <a:gd name="T14" fmla="*/ 18 w 83"/>
                  <a:gd name="T15" fmla="*/ 82 h 122"/>
                  <a:gd name="T16" fmla="*/ 18 w 83"/>
                  <a:gd name="T17" fmla="*/ 83 h 122"/>
                  <a:gd name="T18" fmla="*/ 29 w 83"/>
                  <a:gd name="T19" fmla="*/ 83 h 122"/>
                  <a:gd name="T20" fmla="*/ 29 w 83"/>
                  <a:gd name="T21" fmla="*/ 85 h 122"/>
                  <a:gd name="T22" fmla="*/ 29 w 83"/>
                  <a:gd name="T23" fmla="*/ 116 h 122"/>
                  <a:gd name="T24" fmla="*/ 29 w 83"/>
                  <a:gd name="T25" fmla="*/ 119 h 122"/>
                  <a:gd name="T26" fmla="*/ 33 w 83"/>
                  <a:gd name="T27" fmla="*/ 122 h 122"/>
                  <a:gd name="T28" fmla="*/ 38 w 83"/>
                  <a:gd name="T29" fmla="*/ 119 h 122"/>
                  <a:gd name="T30" fmla="*/ 39 w 83"/>
                  <a:gd name="T31" fmla="*/ 116 h 122"/>
                  <a:gd name="T32" fmla="*/ 39 w 83"/>
                  <a:gd name="T33" fmla="*/ 87 h 122"/>
                  <a:gd name="T34" fmla="*/ 39 w 83"/>
                  <a:gd name="T35" fmla="*/ 84 h 122"/>
                  <a:gd name="T36" fmla="*/ 40 w 83"/>
                  <a:gd name="T37" fmla="*/ 83 h 122"/>
                  <a:gd name="T38" fmla="*/ 40 w 83"/>
                  <a:gd name="T39" fmla="*/ 83 h 122"/>
                  <a:gd name="T40" fmla="*/ 40 w 83"/>
                  <a:gd name="T41" fmla="*/ 86 h 122"/>
                  <a:gd name="T42" fmla="*/ 40 w 83"/>
                  <a:gd name="T43" fmla="*/ 115 h 122"/>
                  <a:gd name="T44" fmla="*/ 41 w 83"/>
                  <a:gd name="T45" fmla="*/ 118 h 122"/>
                  <a:gd name="T46" fmla="*/ 45 w 83"/>
                  <a:gd name="T47" fmla="*/ 122 h 122"/>
                  <a:gd name="T48" fmla="*/ 50 w 83"/>
                  <a:gd name="T49" fmla="*/ 118 h 122"/>
                  <a:gd name="T50" fmla="*/ 50 w 83"/>
                  <a:gd name="T51" fmla="*/ 115 h 122"/>
                  <a:gd name="T52" fmla="*/ 50 w 83"/>
                  <a:gd name="T53" fmla="*/ 85 h 122"/>
                  <a:gd name="T54" fmla="*/ 50 w 83"/>
                  <a:gd name="T55" fmla="*/ 83 h 122"/>
                  <a:gd name="T56" fmla="*/ 61 w 83"/>
                  <a:gd name="T57" fmla="*/ 83 h 122"/>
                  <a:gd name="T58" fmla="*/ 61 w 83"/>
                  <a:gd name="T59" fmla="*/ 81 h 122"/>
                  <a:gd name="T60" fmla="*/ 56 w 83"/>
                  <a:gd name="T61" fmla="*/ 65 h 122"/>
                  <a:gd name="T62" fmla="*/ 52 w 83"/>
                  <a:gd name="T63" fmla="*/ 46 h 122"/>
                  <a:gd name="T64" fmla="*/ 78 w 83"/>
                  <a:gd name="T65" fmla="*/ 11 h 122"/>
                  <a:gd name="T66" fmla="*/ 79 w 83"/>
                  <a:gd name="T67" fmla="*/ 3 h 122"/>
                  <a:gd name="T68" fmla="*/ 70 w 83"/>
                  <a:gd name="T69" fmla="*/ 7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70" y="7"/>
                    </a:moveTo>
                    <a:cubicBezTo>
                      <a:pt x="69" y="8"/>
                      <a:pt x="53" y="30"/>
                      <a:pt x="50" y="30"/>
                    </a:cubicBezTo>
                    <a:cubicBezTo>
                      <a:pt x="44" y="30"/>
                      <a:pt x="38" y="30"/>
                      <a:pt x="32" y="30"/>
                    </a:cubicBezTo>
                    <a:cubicBezTo>
                      <a:pt x="28" y="30"/>
                      <a:pt x="11" y="5"/>
                      <a:pt x="9" y="3"/>
                    </a:cubicBezTo>
                    <a:cubicBezTo>
                      <a:pt x="8" y="2"/>
                      <a:pt x="5" y="0"/>
                      <a:pt x="3" y="3"/>
                    </a:cubicBezTo>
                    <a:cubicBezTo>
                      <a:pt x="0" y="5"/>
                      <a:pt x="1" y="8"/>
                      <a:pt x="2" y="10"/>
                    </a:cubicBezTo>
                    <a:cubicBezTo>
                      <a:pt x="4" y="11"/>
                      <a:pt x="28" y="45"/>
                      <a:pt x="28" y="45"/>
                    </a:cubicBezTo>
                    <a:cubicBezTo>
                      <a:pt x="28" y="45"/>
                      <a:pt x="22" y="71"/>
                      <a:pt x="18" y="82"/>
                    </a:cubicBezTo>
                    <a:cubicBezTo>
                      <a:pt x="18" y="82"/>
                      <a:pt x="18" y="82"/>
                      <a:pt x="18" y="83"/>
                    </a:cubicBezTo>
                    <a:cubicBezTo>
                      <a:pt x="22" y="83"/>
                      <a:pt x="25" y="83"/>
                      <a:pt x="29" y="83"/>
                    </a:cubicBezTo>
                    <a:cubicBezTo>
                      <a:pt x="29" y="84"/>
                      <a:pt x="29" y="85"/>
                      <a:pt x="29" y="85"/>
                    </a:cubicBezTo>
                    <a:cubicBezTo>
                      <a:pt x="29" y="96"/>
                      <a:pt x="29" y="106"/>
                      <a:pt x="29" y="116"/>
                    </a:cubicBezTo>
                    <a:cubicBezTo>
                      <a:pt x="29" y="117"/>
                      <a:pt x="29" y="118"/>
                      <a:pt x="29" y="119"/>
                    </a:cubicBezTo>
                    <a:cubicBezTo>
                      <a:pt x="30" y="121"/>
                      <a:pt x="31" y="122"/>
                      <a:pt x="33" y="122"/>
                    </a:cubicBezTo>
                    <a:cubicBezTo>
                      <a:pt x="36" y="122"/>
                      <a:pt x="38" y="121"/>
                      <a:pt x="38" y="119"/>
                    </a:cubicBezTo>
                    <a:cubicBezTo>
                      <a:pt x="39" y="118"/>
                      <a:pt x="39" y="117"/>
                      <a:pt x="39" y="116"/>
                    </a:cubicBezTo>
                    <a:cubicBezTo>
                      <a:pt x="39" y="106"/>
                      <a:pt x="39" y="97"/>
                      <a:pt x="39" y="87"/>
                    </a:cubicBezTo>
                    <a:cubicBezTo>
                      <a:pt x="39" y="86"/>
                      <a:pt x="39" y="85"/>
                      <a:pt x="39" y="84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84"/>
                      <a:pt x="40" y="85"/>
                      <a:pt x="40" y="86"/>
                    </a:cubicBezTo>
                    <a:cubicBezTo>
                      <a:pt x="40" y="96"/>
                      <a:pt x="40" y="106"/>
                      <a:pt x="40" y="115"/>
                    </a:cubicBezTo>
                    <a:cubicBezTo>
                      <a:pt x="40" y="116"/>
                      <a:pt x="40" y="117"/>
                      <a:pt x="41" y="118"/>
                    </a:cubicBezTo>
                    <a:cubicBezTo>
                      <a:pt x="41" y="121"/>
                      <a:pt x="43" y="122"/>
                      <a:pt x="45" y="122"/>
                    </a:cubicBezTo>
                    <a:cubicBezTo>
                      <a:pt x="48" y="122"/>
                      <a:pt x="49" y="121"/>
                      <a:pt x="50" y="118"/>
                    </a:cubicBezTo>
                    <a:cubicBezTo>
                      <a:pt x="50" y="117"/>
                      <a:pt x="50" y="116"/>
                      <a:pt x="50" y="115"/>
                    </a:cubicBezTo>
                    <a:cubicBezTo>
                      <a:pt x="50" y="105"/>
                      <a:pt x="50" y="95"/>
                      <a:pt x="50" y="85"/>
                    </a:cubicBezTo>
                    <a:cubicBezTo>
                      <a:pt x="50" y="85"/>
                      <a:pt x="50" y="84"/>
                      <a:pt x="50" y="83"/>
                    </a:cubicBezTo>
                    <a:cubicBezTo>
                      <a:pt x="54" y="83"/>
                      <a:pt x="58" y="83"/>
                      <a:pt x="61" y="83"/>
                    </a:cubicBezTo>
                    <a:cubicBezTo>
                      <a:pt x="61" y="82"/>
                      <a:pt x="61" y="82"/>
                      <a:pt x="61" y="81"/>
                    </a:cubicBezTo>
                    <a:cubicBezTo>
                      <a:pt x="59" y="76"/>
                      <a:pt x="58" y="70"/>
                      <a:pt x="56" y="65"/>
                    </a:cubicBezTo>
                    <a:cubicBezTo>
                      <a:pt x="55" y="60"/>
                      <a:pt x="54" y="51"/>
                      <a:pt x="52" y="46"/>
                    </a:cubicBezTo>
                    <a:cubicBezTo>
                      <a:pt x="52" y="45"/>
                      <a:pt x="77" y="12"/>
                      <a:pt x="78" y="11"/>
                    </a:cubicBezTo>
                    <a:cubicBezTo>
                      <a:pt x="78" y="10"/>
                      <a:pt x="83" y="7"/>
                      <a:pt x="79" y="3"/>
                    </a:cubicBezTo>
                    <a:cubicBezTo>
                      <a:pt x="75" y="0"/>
                      <a:pt x="72" y="5"/>
                      <a:pt x="7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2" name="Group 1612"/>
            <p:cNvGrpSpPr>
              <a:grpSpLocks/>
            </p:cNvGrpSpPr>
            <p:nvPr/>
          </p:nvGrpSpPr>
          <p:grpSpPr bwMode="auto">
            <a:xfrm>
              <a:off x="604" y="1077"/>
              <a:ext cx="3219" cy="1081"/>
              <a:chOff x="604" y="1077"/>
              <a:chExt cx="3219" cy="1081"/>
            </a:xfrm>
          </p:grpSpPr>
          <p:sp>
            <p:nvSpPr>
              <p:cNvPr id="1187" name="Freeform 1412"/>
              <p:cNvSpPr>
                <a:spLocks/>
              </p:cNvSpPr>
              <p:nvPr/>
            </p:nvSpPr>
            <p:spPr bwMode="auto">
              <a:xfrm>
                <a:off x="604" y="1799"/>
                <a:ext cx="24" cy="24"/>
              </a:xfrm>
              <a:custGeom>
                <a:avLst/>
                <a:gdLst>
                  <a:gd name="T0" fmla="*/ 11 w 22"/>
                  <a:gd name="T1" fmla="*/ 0 h 22"/>
                  <a:gd name="T2" fmla="*/ 0 w 22"/>
                  <a:gd name="T3" fmla="*/ 12 h 22"/>
                  <a:gd name="T4" fmla="*/ 11 w 22"/>
                  <a:gd name="T5" fmla="*/ 22 h 22"/>
                  <a:gd name="T6" fmla="*/ 22 w 22"/>
                  <a:gd name="T7" fmla="*/ 11 h 22"/>
                  <a:gd name="T8" fmla="*/ 11 w 22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6" y="22"/>
                      <a:pt x="22" y="17"/>
                      <a:pt x="22" y="11"/>
                    </a:cubicBezTo>
                    <a:cubicBezTo>
                      <a:pt x="22" y="6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8" name="Freeform 1413"/>
              <p:cNvSpPr>
                <a:spLocks noEditPoints="1"/>
              </p:cNvSpPr>
              <p:nvPr/>
            </p:nvSpPr>
            <p:spPr bwMode="auto">
              <a:xfrm>
                <a:off x="975" y="1331"/>
                <a:ext cx="157" cy="138"/>
              </a:xfrm>
              <a:custGeom>
                <a:avLst/>
                <a:gdLst>
                  <a:gd name="T0" fmla="*/ 114 w 144"/>
                  <a:gd name="T1" fmla="*/ 39 h 127"/>
                  <a:gd name="T2" fmla="*/ 109 w 144"/>
                  <a:gd name="T3" fmla="*/ 2 h 127"/>
                  <a:gd name="T4" fmla="*/ 71 w 144"/>
                  <a:gd name="T5" fmla="*/ 17 h 127"/>
                  <a:gd name="T6" fmla="*/ 41 w 144"/>
                  <a:gd name="T7" fmla="*/ 1 h 127"/>
                  <a:gd name="T8" fmla="*/ 27 w 144"/>
                  <a:gd name="T9" fmla="*/ 33 h 127"/>
                  <a:gd name="T10" fmla="*/ 22 w 144"/>
                  <a:gd name="T11" fmla="*/ 42 h 127"/>
                  <a:gd name="T12" fmla="*/ 22 w 144"/>
                  <a:gd name="T13" fmla="*/ 85 h 127"/>
                  <a:gd name="T14" fmla="*/ 28 w 144"/>
                  <a:gd name="T15" fmla="*/ 95 h 127"/>
                  <a:gd name="T16" fmla="*/ 42 w 144"/>
                  <a:gd name="T17" fmla="*/ 127 h 127"/>
                  <a:gd name="T18" fmla="*/ 76 w 144"/>
                  <a:gd name="T19" fmla="*/ 113 h 127"/>
                  <a:gd name="T20" fmla="*/ 111 w 144"/>
                  <a:gd name="T21" fmla="*/ 123 h 127"/>
                  <a:gd name="T22" fmla="*/ 115 w 144"/>
                  <a:gd name="T23" fmla="*/ 87 h 127"/>
                  <a:gd name="T24" fmla="*/ 144 w 144"/>
                  <a:gd name="T25" fmla="*/ 63 h 127"/>
                  <a:gd name="T26" fmla="*/ 102 w 144"/>
                  <a:gd name="T27" fmla="*/ 5 h 127"/>
                  <a:gd name="T28" fmla="*/ 111 w 144"/>
                  <a:gd name="T29" fmla="*/ 31 h 127"/>
                  <a:gd name="T30" fmla="*/ 87 w 144"/>
                  <a:gd name="T31" fmla="*/ 34 h 127"/>
                  <a:gd name="T32" fmla="*/ 102 w 144"/>
                  <a:gd name="T33" fmla="*/ 5 h 127"/>
                  <a:gd name="T34" fmla="*/ 47 w 144"/>
                  <a:gd name="T35" fmla="*/ 79 h 127"/>
                  <a:gd name="T36" fmla="*/ 36 w 144"/>
                  <a:gd name="T37" fmla="*/ 83 h 127"/>
                  <a:gd name="T38" fmla="*/ 41 w 144"/>
                  <a:gd name="T39" fmla="*/ 58 h 127"/>
                  <a:gd name="T40" fmla="*/ 51 w 144"/>
                  <a:gd name="T41" fmla="*/ 40 h 127"/>
                  <a:gd name="T42" fmla="*/ 41 w 144"/>
                  <a:gd name="T43" fmla="*/ 58 h 127"/>
                  <a:gd name="T44" fmla="*/ 44 w 144"/>
                  <a:gd name="T45" fmla="*/ 64 h 127"/>
                  <a:gd name="T46" fmla="*/ 59 w 144"/>
                  <a:gd name="T47" fmla="*/ 40 h 127"/>
                  <a:gd name="T48" fmla="*/ 72 w 144"/>
                  <a:gd name="T49" fmla="*/ 39 h 127"/>
                  <a:gd name="T50" fmla="*/ 92 w 144"/>
                  <a:gd name="T51" fmla="*/ 50 h 127"/>
                  <a:gd name="T52" fmla="*/ 92 w 144"/>
                  <a:gd name="T53" fmla="*/ 76 h 127"/>
                  <a:gd name="T54" fmla="*/ 72 w 144"/>
                  <a:gd name="T55" fmla="*/ 87 h 127"/>
                  <a:gd name="T56" fmla="*/ 59 w 144"/>
                  <a:gd name="T57" fmla="*/ 87 h 127"/>
                  <a:gd name="T58" fmla="*/ 97 w 144"/>
                  <a:gd name="T59" fmla="*/ 78 h 127"/>
                  <a:gd name="T60" fmla="*/ 109 w 144"/>
                  <a:gd name="T61" fmla="*/ 83 h 127"/>
                  <a:gd name="T62" fmla="*/ 97 w 144"/>
                  <a:gd name="T63" fmla="*/ 78 h 127"/>
                  <a:gd name="T64" fmla="*/ 97 w 144"/>
                  <a:gd name="T65" fmla="*/ 47 h 127"/>
                  <a:gd name="T66" fmla="*/ 108 w 144"/>
                  <a:gd name="T67" fmla="*/ 43 h 127"/>
                  <a:gd name="T68" fmla="*/ 71 w 144"/>
                  <a:gd name="T69" fmla="*/ 24 h 127"/>
                  <a:gd name="T70" fmla="*/ 72 w 144"/>
                  <a:gd name="T71" fmla="*/ 34 h 127"/>
                  <a:gd name="T72" fmla="*/ 63 w 144"/>
                  <a:gd name="T73" fmla="*/ 34 h 127"/>
                  <a:gd name="T74" fmla="*/ 36 w 144"/>
                  <a:gd name="T75" fmla="*/ 7 h 127"/>
                  <a:gd name="T76" fmla="*/ 67 w 144"/>
                  <a:gd name="T77" fmla="*/ 20 h 127"/>
                  <a:gd name="T78" fmla="*/ 34 w 144"/>
                  <a:gd name="T79" fmla="*/ 38 h 127"/>
                  <a:gd name="T80" fmla="*/ 36 w 144"/>
                  <a:gd name="T81" fmla="*/ 7 h 127"/>
                  <a:gd name="T82" fmla="*/ 24 w 144"/>
                  <a:gd name="T83" fmla="*/ 47 h 127"/>
                  <a:gd name="T84" fmla="*/ 38 w 144"/>
                  <a:gd name="T85" fmla="*/ 64 h 127"/>
                  <a:gd name="T86" fmla="*/ 5 w 144"/>
                  <a:gd name="T87" fmla="*/ 63 h 127"/>
                  <a:gd name="T88" fmla="*/ 37 w 144"/>
                  <a:gd name="T89" fmla="*/ 120 h 127"/>
                  <a:gd name="T90" fmla="*/ 35 w 144"/>
                  <a:gd name="T91" fmla="*/ 89 h 127"/>
                  <a:gd name="T92" fmla="*/ 69 w 144"/>
                  <a:gd name="T93" fmla="*/ 106 h 127"/>
                  <a:gd name="T94" fmla="*/ 72 w 144"/>
                  <a:gd name="T95" fmla="*/ 102 h 127"/>
                  <a:gd name="T96" fmla="*/ 71 w 144"/>
                  <a:gd name="T97" fmla="*/ 93 h 127"/>
                  <a:gd name="T98" fmla="*/ 81 w 144"/>
                  <a:gd name="T99" fmla="*/ 92 h 127"/>
                  <a:gd name="T100" fmla="*/ 108 w 144"/>
                  <a:gd name="T101" fmla="*/ 119 h 127"/>
                  <a:gd name="T102" fmla="*/ 76 w 144"/>
                  <a:gd name="T103" fmla="*/ 106 h 127"/>
                  <a:gd name="T104" fmla="*/ 110 w 144"/>
                  <a:gd name="T105" fmla="*/ 88 h 127"/>
                  <a:gd name="T106" fmla="*/ 108 w 144"/>
                  <a:gd name="T107" fmla="*/ 119 h 127"/>
                  <a:gd name="T108" fmla="*/ 114 w 144"/>
                  <a:gd name="T109" fmla="*/ 82 h 127"/>
                  <a:gd name="T110" fmla="*/ 113 w 144"/>
                  <a:gd name="T111" fmla="*/ 44 h 127"/>
                  <a:gd name="T112" fmla="*/ 120 w 144"/>
                  <a:gd name="T113" fmla="*/ 7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4" h="127">
                    <a:moveTo>
                      <a:pt x="122" y="42"/>
                    </a:moveTo>
                    <a:cubicBezTo>
                      <a:pt x="120" y="41"/>
                      <a:pt x="117" y="40"/>
                      <a:pt x="114" y="39"/>
                    </a:cubicBezTo>
                    <a:cubicBezTo>
                      <a:pt x="115" y="37"/>
                      <a:pt x="116" y="34"/>
                      <a:pt x="116" y="32"/>
                    </a:cubicBezTo>
                    <a:cubicBezTo>
                      <a:pt x="119" y="17"/>
                      <a:pt x="116" y="6"/>
                      <a:pt x="109" y="2"/>
                    </a:cubicBezTo>
                    <a:cubicBezTo>
                      <a:pt x="107" y="0"/>
                      <a:pt x="104" y="0"/>
                      <a:pt x="102" y="0"/>
                    </a:cubicBezTo>
                    <a:cubicBezTo>
                      <a:pt x="93" y="0"/>
                      <a:pt x="82" y="6"/>
                      <a:pt x="71" y="17"/>
                    </a:cubicBezTo>
                    <a:cubicBezTo>
                      <a:pt x="70" y="16"/>
                      <a:pt x="69" y="15"/>
                      <a:pt x="68" y="14"/>
                    </a:cubicBezTo>
                    <a:cubicBezTo>
                      <a:pt x="58" y="5"/>
                      <a:pt x="48" y="1"/>
                      <a:pt x="41" y="1"/>
                    </a:cubicBezTo>
                    <a:cubicBezTo>
                      <a:pt x="38" y="1"/>
                      <a:pt x="35" y="1"/>
                      <a:pt x="33" y="3"/>
                    </a:cubicBezTo>
                    <a:cubicBezTo>
                      <a:pt x="26" y="7"/>
                      <a:pt x="23" y="18"/>
                      <a:pt x="27" y="33"/>
                    </a:cubicBezTo>
                    <a:cubicBezTo>
                      <a:pt x="27" y="35"/>
                      <a:pt x="28" y="37"/>
                      <a:pt x="28" y="40"/>
                    </a:cubicBezTo>
                    <a:cubicBezTo>
                      <a:pt x="26" y="40"/>
                      <a:pt x="24" y="41"/>
                      <a:pt x="22" y="42"/>
                    </a:cubicBezTo>
                    <a:cubicBezTo>
                      <a:pt x="8" y="47"/>
                      <a:pt x="0" y="55"/>
                      <a:pt x="0" y="63"/>
                    </a:cubicBezTo>
                    <a:cubicBezTo>
                      <a:pt x="0" y="72"/>
                      <a:pt x="8" y="79"/>
                      <a:pt x="22" y="85"/>
                    </a:cubicBezTo>
                    <a:cubicBezTo>
                      <a:pt x="24" y="86"/>
                      <a:pt x="27" y="86"/>
                      <a:pt x="29" y="87"/>
                    </a:cubicBezTo>
                    <a:cubicBezTo>
                      <a:pt x="29" y="90"/>
                      <a:pt x="28" y="92"/>
                      <a:pt x="28" y="95"/>
                    </a:cubicBezTo>
                    <a:cubicBezTo>
                      <a:pt x="25" y="110"/>
                      <a:pt x="27" y="120"/>
                      <a:pt x="35" y="125"/>
                    </a:cubicBezTo>
                    <a:cubicBezTo>
                      <a:pt x="37" y="126"/>
                      <a:pt x="39" y="127"/>
                      <a:pt x="42" y="127"/>
                    </a:cubicBezTo>
                    <a:cubicBezTo>
                      <a:pt x="51" y="127"/>
                      <a:pt x="62" y="120"/>
                      <a:pt x="73" y="110"/>
                    </a:cubicBezTo>
                    <a:cubicBezTo>
                      <a:pt x="74" y="111"/>
                      <a:pt x="75" y="112"/>
                      <a:pt x="76" y="113"/>
                    </a:cubicBezTo>
                    <a:cubicBezTo>
                      <a:pt x="86" y="121"/>
                      <a:pt x="95" y="126"/>
                      <a:pt x="103" y="126"/>
                    </a:cubicBezTo>
                    <a:cubicBezTo>
                      <a:pt x="106" y="126"/>
                      <a:pt x="109" y="125"/>
                      <a:pt x="111" y="123"/>
                    </a:cubicBezTo>
                    <a:cubicBezTo>
                      <a:pt x="118" y="119"/>
                      <a:pt x="120" y="108"/>
                      <a:pt x="117" y="93"/>
                    </a:cubicBezTo>
                    <a:cubicBezTo>
                      <a:pt x="117" y="91"/>
                      <a:pt x="116" y="89"/>
                      <a:pt x="115" y="87"/>
                    </a:cubicBezTo>
                    <a:cubicBezTo>
                      <a:pt x="118" y="86"/>
                      <a:pt x="120" y="85"/>
                      <a:pt x="122" y="84"/>
                    </a:cubicBezTo>
                    <a:cubicBezTo>
                      <a:pt x="136" y="79"/>
                      <a:pt x="144" y="71"/>
                      <a:pt x="144" y="63"/>
                    </a:cubicBezTo>
                    <a:cubicBezTo>
                      <a:pt x="144" y="55"/>
                      <a:pt x="136" y="47"/>
                      <a:pt x="122" y="42"/>
                    </a:cubicBezTo>
                    <a:close/>
                    <a:moveTo>
                      <a:pt x="102" y="5"/>
                    </a:moveTo>
                    <a:cubicBezTo>
                      <a:pt x="103" y="5"/>
                      <a:pt x="105" y="5"/>
                      <a:pt x="106" y="6"/>
                    </a:cubicBezTo>
                    <a:cubicBezTo>
                      <a:pt x="111" y="9"/>
                      <a:pt x="113" y="18"/>
                      <a:pt x="111" y="31"/>
                    </a:cubicBezTo>
                    <a:cubicBezTo>
                      <a:pt x="110" y="33"/>
                      <a:pt x="110" y="35"/>
                      <a:pt x="109" y="38"/>
                    </a:cubicBezTo>
                    <a:cubicBezTo>
                      <a:pt x="102" y="36"/>
                      <a:pt x="95" y="35"/>
                      <a:pt x="87" y="34"/>
                    </a:cubicBezTo>
                    <a:cubicBezTo>
                      <a:pt x="83" y="29"/>
                      <a:pt x="79" y="24"/>
                      <a:pt x="75" y="20"/>
                    </a:cubicBezTo>
                    <a:cubicBezTo>
                      <a:pt x="85" y="11"/>
                      <a:pt x="94" y="5"/>
                      <a:pt x="102" y="5"/>
                    </a:cubicBezTo>
                    <a:close/>
                    <a:moveTo>
                      <a:pt x="41" y="70"/>
                    </a:moveTo>
                    <a:cubicBezTo>
                      <a:pt x="43" y="73"/>
                      <a:pt x="45" y="76"/>
                      <a:pt x="47" y="79"/>
                    </a:cubicBezTo>
                    <a:cubicBezTo>
                      <a:pt x="49" y="82"/>
                      <a:pt x="50" y="84"/>
                      <a:pt x="52" y="86"/>
                    </a:cubicBezTo>
                    <a:cubicBezTo>
                      <a:pt x="46" y="86"/>
                      <a:pt x="41" y="85"/>
                      <a:pt x="36" y="83"/>
                    </a:cubicBezTo>
                    <a:cubicBezTo>
                      <a:pt x="37" y="79"/>
                      <a:pt x="39" y="74"/>
                      <a:pt x="41" y="70"/>
                    </a:cubicBezTo>
                    <a:close/>
                    <a:moveTo>
                      <a:pt x="41" y="58"/>
                    </a:moveTo>
                    <a:cubicBezTo>
                      <a:pt x="39" y="53"/>
                      <a:pt x="37" y="48"/>
                      <a:pt x="35" y="43"/>
                    </a:cubicBezTo>
                    <a:cubicBezTo>
                      <a:pt x="40" y="42"/>
                      <a:pt x="46" y="41"/>
                      <a:pt x="51" y="40"/>
                    </a:cubicBezTo>
                    <a:cubicBezTo>
                      <a:pt x="50" y="43"/>
                      <a:pt x="48" y="45"/>
                      <a:pt x="47" y="48"/>
                    </a:cubicBezTo>
                    <a:cubicBezTo>
                      <a:pt x="45" y="51"/>
                      <a:pt x="43" y="54"/>
                      <a:pt x="41" y="58"/>
                    </a:cubicBezTo>
                    <a:close/>
                    <a:moveTo>
                      <a:pt x="52" y="76"/>
                    </a:moveTo>
                    <a:cubicBezTo>
                      <a:pt x="49" y="72"/>
                      <a:pt x="46" y="68"/>
                      <a:pt x="44" y="64"/>
                    </a:cubicBezTo>
                    <a:cubicBezTo>
                      <a:pt x="46" y="59"/>
                      <a:pt x="49" y="55"/>
                      <a:pt x="51" y="51"/>
                    </a:cubicBezTo>
                    <a:cubicBezTo>
                      <a:pt x="54" y="47"/>
                      <a:pt x="56" y="43"/>
                      <a:pt x="59" y="40"/>
                    </a:cubicBezTo>
                    <a:cubicBezTo>
                      <a:pt x="63" y="39"/>
                      <a:pt x="67" y="39"/>
                      <a:pt x="72" y="39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7" y="39"/>
                      <a:pt x="81" y="39"/>
                      <a:pt x="85" y="40"/>
                    </a:cubicBezTo>
                    <a:cubicBezTo>
                      <a:pt x="87" y="43"/>
                      <a:pt x="90" y="46"/>
                      <a:pt x="92" y="50"/>
                    </a:cubicBezTo>
                    <a:cubicBezTo>
                      <a:pt x="95" y="54"/>
                      <a:pt x="97" y="58"/>
                      <a:pt x="100" y="63"/>
                    </a:cubicBezTo>
                    <a:cubicBezTo>
                      <a:pt x="97" y="67"/>
                      <a:pt x="95" y="71"/>
                      <a:pt x="92" y="76"/>
                    </a:cubicBezTo>
                    <a:cubicBezTo>
                      <a:pt x="90" y="79"/>
                      <a:pt x="88" y="83"/>
                      <a:pt x="85" y="87"/>
                    </a:cubicBezTo>
                    <a:cubicBezTo>
                      <a:pt x="81" y="87"/>
                      <a:pt x="76" y="87"/>
                      <a:pt x="72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7" y="87"/>
                      <a:pt x="63" y="87"/>
                      <a:pt x="59" y="87"/>
                    </a:cubicBezTo>
                    <a:cubicBezTo>
                      <a:pt x="57" y="83"/>
                      <a:pt x="54" y="80"/>
                      <a:pt x="52" y="76"/>
                    </a:cubicBezTo>
                    <a:close/>
                    <a:moveTo>
                      <a:pt x="97" y="78"/>
                    </a:moveTo>
                    <a:cubicBezTo>
                      <a:pt x="99" y="75"/>
                      <a:pt x="101" y="72"/>
                      <a:pt x="103" y="69"/>
                    </a:cubicBezTo>
                    <a:cubicBezTo>
                      <a:pt x="105" y="74"/>
                      <a:pt x="107" y="78"/>
                      <a:pt x="109" y="83"/>
                    </a:cubicBezTo>
                    <a:cubicBezTo>
                      <a:pt x="103" y="84"/>
                      <a:pt x="98" y="85"/>
                      <a:pt x="92" y="86"/>
                    </a:cubicBezTo>
                    <a:cubicBezTo>
                      <a:pt x="94" y="84"/>
                      <a:pt x="95" y="81"/>
                      <a:pt x="97" y="78"/>
                    </a:cubicBezTo>
                    <a:close/>
                    <a:moveTo>
                      <a:pt x="102" y="57"/>
                    </a:moveTo>
                    <a:cubicBezTo>
                      <a:pt x="101" y="53"/>
                      <a:pt x="99" y="50"/>
                      <a:pt x="97" y="47"/>
                    </a:cubicBezTo>
                    <a:cubicBezTo>
                      <a:pt x="95" y="45"/>
                      <a:pt x="93" y="42"/>
                      <a:pt x="92" y="40"/>
                    </a:cubicBezTo>
                    <a:cubicBezTo>
                      <a:pt x="98" y="41"/>
                      <a:pt x="103" y="42"/>
                      <a:pt x="108" y="43"/>
                    </a:cubicBezTo>
                    <a:cubicBezTo>
                      <a:pt x="106" y="47"/>
                      <a:pt x="104" y="52"/>
                      <a:pt x="102" y="57"/>
                    </a:cubicBezTo>
                    <a:close/>
                    <a:moveTo>
                      <a:pt x="71" y="24"/>
                    </a:moveTo>
                    <a:cubicBezTo>
                      <a:pt x="74" y="27"/>
                      <a:pt x="77" y="30"/>
                      <a:pt x="80" y="34"/>
                    </a:cubicBezTo>
                    <a:cubicBezTo>
                      <a:pt x="78" y="34"/>
                      <a:pt x="75" y="34"/>
                      <a:pt x="72" y="34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69" y="34"/>
                      <a:pt x="66" y="34"/>
                      <a:pt x="63" y="34"/>
                    </a:cubicBezTo>
                    <a:cubicBezTo>
                      <a:pt x="66" y="30"/>
                      <a:pt x="68" y="27"/>
                      <a:pt x="71" y="24"/>
                    </a:cubicBezTo>
                    <a:close/>
                    <a:moveTo>
                      <a:pt x="36" y="7"/>
                    </a:moveTo>
                    <a:cubicBezTo>
                      <a:pt x="37" y="6"/>
                      <a:pt x="39" y="6"/>
                      <a:pt x="41" y="6"/>
                    </a:cubicBezTo>
                    <a:cubicBezTo>
                      <a:pt x="48" y="6"/>
                      <a:pt x="57" y="11"/>
                      <a:pt x="67" y="20"/>
                    </a:cubicBezTo>
                    <a:cubicBezTo>
                      <a:pt x="63" y="25"/>
                      <a:pt x="59" y="29"/>
                      <a:pt x="56" y="35"/>
                    </a:cubicBezTo>
                    <a:cubicBezTo>
                      <a:pt x="48" y="35"/>
                      <a:pt x="40" y="37"/>
                      <a:pt x="34" y="38"/>
                    </a:cubicBezTo>
                    <a:cubicBezTo>
                      <a:pt x="33" y="36"/>
                      <a:pt x="32" y="34"/>
                      <a:pt x="32" y="32"/>
                    </a:cubicBezTo>
                    <a:cubicBezTo>
                      <a:pt x="29" y="20"/>
                      <a:pt x="31" y="11"/>
                      <a:pt x="36" y="7"/>
                    </a:cubicBezTo>
                    <a:close/>
                    <a:moveTo>
                      <a:pt x="5" y="63"/>
                    </a:moveTo>
                    <a:cubicBezTo>
                      <a:pt x="5" y="58"/>
                      <a:pt x="12" y="52"/>
                      <a:pt x="24" y="47"/>
                    </a:cubicBezTo>
                    <a:cubicBezTo>
                      <a:pt x="26" y="46"/>
                      <a:pt x="28" y="46"/>
                      <a:pt x="30" y="45"/>
                    </a:cubicBezTo>
                    <a:cubicBezTo>
                      <a:pt x="32" y="51"/>
                      <a:pt x="35" y="57"/>
                      <a:pt x="38" y="64"/>
                    </a:cubicBezTo>
                    <a:cubicBezTo>
                      <a:pt x="35" y="70"/>
                      <a:pt x="33" y="76"/>
                      <a:pt x="31" y="82"/>
                    </a:cubicBezTo>
                    <a:cubicBezTo>
                      <a:pt x="15" y="77"/>
                      <a:pt x="5" y="70"/>
                      <a:pt x="5" y="63"/>
                    </a:cubicBezTo>
                    <a:close/>
                    <a:moveTo>
                      <a:pt x="42" y="121"/>
                    </a:moveTo>
                    <a:cubicBezTo>
                      <a:pt x="40" y="121"/>
                      <a:pt x="39" y="121"/>
                      <a:pt x="37" y="120"/>
                    </a:cubicBezTo>
                    <a:cubicBezTo>
                      <a:pt x="32" y="117"/>
                      <a:pt x="31" y="108"/>
                      <a:pt x="33" y="96"/>
                    </a:cubicBezTo>
                    <a:cubicBezTo>
                      <a:pt x="33" y="93"/>
                      <a:pt x="34" y="91"/>
                      <a:pt x="35" y="89"/>
                    </a:cubicBezTo>
                    <a:cubicBezTo>
                      <a:pt x="41" y="90"/>
                      <a:pt x="49" y="91"/>
                      <a:pt x="56" y="92"/>
                    </a:cubicBezTo>
                    <a:cubicBezTo>
                      <a:pt x="60" y="97"/>
                      <a:pt x="64" y="102"/>
                      <a:pt x="69" y="106"/>
                    </a:cubicBezTo>
                    <a:cubicBezTo>
                      <a:pt x="59" y="116"/>
                      <a:pt x="49" y="121"/>
                      <a:pt x="42" y="121"/>
                    </a:cubicBezTo>
                    <a:close/>
                    <a:moveTo>
                      <a:pt x="72" y="102"/>
                    </a:moveTo>
                    <a:cubicBezTo>
                      <a:pt x="70" y="99"/>
                      <a:pt x="67" y="96"/>
                      <a:pt x="64" y="92"/>
                    </a:cubicBezTo>
                    <a:cubicBezTo>
                      <a:pt x="66" y="93"/>
                      <a:pt x="69" y="93"/>
                      <a:pt x="71" y="93"/>
                    </a:cubicBezTo>
                    <a:cubicBezTo>
                      <a:pt x="72" y="93"/>
                      <a:pt x="72" y="93"/>
                      <a:pt x="72" y="93"/>
                    </a:cubicBezTo>
                    <a:cubicBezTo>
                      <a:pt x="75" y="93"/>
                      <a:pt x="78" y="93"/>
                      <a:pt x="81" y="92"/>
                    </a:cubicBezTo>
                    <a:cubicBezTo>
                      <a:pt x="78" y="96"/>
                      <a:pt x="75" y="99"/>
                      <a:pt x="72" y="102"/>
                    </a:cubicBezTo>
                    <a:close/>
                    <a:moveTo>
                      <a:pt x="108" y="119"/>
                    </a:moveTo>
                    <a:cubicBezTo>
                      <a:pt x="107" y="120"/>
                      <a:pt x="105" y="120"/>
                      <a:pt x="103" y="120"/>
                    </a:cubicBezTo>
                    <a:cubicBezTo>
                      <a:pt x="96" y="120"/>
                      <a:pt x="86" y="115"/>
                      <a:pt x="76" y="106"/>
                    </a:cubicBezTo>
                    <a:cubicBezTo>
                      <a:pt x="80" y="102"/>
                      <a:pt x="84" y="97"/>
                      <a:pt x="88" y="92"/>
                    </a:cubicBezTo>
                    <a:cubicBezTo>
                      <a:pt x="96" y="91"/>
                      <a:pt x="103" y="90"/>
                      <a:pt x="110" y="88"/>
                    </a:cubicBezTo>
                    <a:cubicBezTo>
                      <a:pt x="111" y="90"/>
                      <a:pt x="111" y="92"/>
                      <a:pt x="112" y="94"/>
                    </a:cubicBezTo>
                    <a:cubicBezTo>
                      <a:pt x="114" y="107"/>
                      <a:pt x="113" y="116"/>
                      <a:pt x="108" y="119"/>
                    </a:cubicBezTo>
                    <a:close/>
                    <a:moveTo>
                      <a:pt x="120" y="79"/>
                    </a:moveTo>
                    <a:cubicBezTo>
                      <a:pt x="118" y="80"/>
                      <a:pt x="116" y="81"/>
                      <a:pt x="114" y="82"/>
                    </a:cubicBezTo>
                    <a:cubicBezTo>
                      <a:pt x="112" y="75"/>
                      <a:pt x="109" y="69"/>
                      <a:pt x="106" y="63"/>
                    </a:cubicBezTo>
                    <a:cubicBezTo>
                      <a:pt x="109" y="56"/>
                      <a:pt x="111" y="50"/>
                      <a:pt x="113" y="44"/>
                    </a:cubicBezTo>
                    <a:cubicBezTo>
                      <a:pt x="129" y="49"/>
                      <a:pt x="138" y="56"/>
                      <a:pt x="138" y="63"/>
                    </a:cubicBezTo>
                    <a:cubicBezTo>
                      <a:pt x="138" y="69"/>
                      <a:pt x="132" y="75"/>
                      <a:pt x="12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9" name="Oval 1414"/>
              <p:cNvSpPr>
                <a:spLocks noChangeArrowheads="1"/>
              </p:cNvSpPr>
              <p:nvPr/>
            </p:nvSpPr>
            <p:spPr bwMode="auto">
              <a:xfrm>
                <a:off x="1038" y="1385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0" name="Oval 1415"/>
              <p:cNvSpPr>
                <a:spLocks noChangeArrowheads="1"/>
              </p:cNvSpPr>
              <p:nvPr/>
            </p:nvSpPr>
            <p:spPr bwMode="auto">
              <a:xfrm>
                <a:off x="1083" y="1328"/>
                <a:ext cx="20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1" name="Freeform 1416"/>
              <p:cNvSpPr>
                <a:spLocks noEditPoints="1"/>
              </p:cNvSpPr>
              <p:nvPr/>
            </p:nvSpPr>
            <p:spPr bwMode="auto">
              <a:xfrm>
                <a:off x="1237" y="1980"/>
                <a:ext cx="79" cy="144"/>
              </a:xfrm>
              <a:custGeom>
                <a:avLst/>
                <a:gdLst>
                  <a:gd name="T0" fmla="*/ 0 w 73"/>
                  <a:gd name="T1" fmla="*/ 88 h 132"/>
                  <a:gd name="T2" fmla="*/ 37 w 73"/>
                  <a:gd name="T3" fmla="*/ 132 h 132"/>
                  <a:gd name="T4" fmla="*/ 73 w 73"/>
                  <a:gd name="T5" fmla="*/ 88 h 132"/>
                  <a:gd name="T6" fmla="*/ 37 w 73"/>
                  <a:gd name="T7" fmla="*/ 0 h 132"/>
                  <a:gd name="T8" fmla="*/ 0 w 73"/>
                  <a:gd name="T9" fmla="*/ 88 h 132"/>
                  <a:gd name="T10" fmla="*/ 60 w 73"/>
                  <a:gd name="T11" fmla="*/ 77 h 132"/>
                  <a:gd name="T12" fmla="*/ 61 w 73"/>
                  <a:gd name="T13" fmla="*/ 98 h 132"/>
                  <a:gd name="T14" fmla="*/ 34 w 73"/>
                  <a:gd name="T15" fmla="*/ 121 h 132"/>
                  <a:gd name="T16" fmla="*/ 60 w 73"/>
                  <a:gd name="T17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132">
                    <a:moveTo>
                      <a:pt x="0" y="88"/>
                    </a:moveTo>
                    <a:cubicBezTo>
                      <a:pt x="0" y="113"/>
                      <a:pt x="17" y="132"/>
                      <a:pt x="37" y="132"/>
                    </a:cubicBezTo>
                    <a:cubicBezTo>
                      <a:pt x="57" y="132"/>
                      <a:pt x="73" y="113"/>
                      <a:pt x="73" y="88"/>
                    </a:cubicBezTo>
                    <a:cubicBezTo>
                      <a:pt x="73" y="64"/>
                      <a:pt x="37" y="0"/>
                      <a:pt x="37" y="0"/>
                    </a:cubicBezTo>
                    <a:cubicBezTo>
                      <a:pt x="37" y="0"/>
                      <a:pt x="0" y="64"/>
                      <a:pt x="0" y="88"/>
                    </a:cubicBezTo>
                    <a:close/>
                    <a:moveTo>
                      <a:pt x="60" y="77"/>
                    </a:moveTo>
                    <a:cubicBezTo>
                      <a:pt x="60" y="77"/>
                      <a:pt x="61" y="86"/>
                      <a:pt x="61" y="98"/>
                    </a:cubicBezTo>
                    <a:cubicBezTo>
                      <a:pt x="57" y="126"/>
                      <a:pt x="34" y="121"/>
                      <a:pt x="34" y="121"/>
                    </a:cubicBezTo>
                    <a:cubicBezTo>
                      <a:pt x="54" y="110"/>
                      <a:pt x="58" y="100"/>
                      <a:pt x="6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2" name="Freeform 1417"/>
              <p:cNvSpPr>
                <a:spLocks/>
              </p:cNvSpPr>
              <p:nvPr/>
            </p:nvSpPr>
            <p:spPr bwMode="auto">
              <a:xfrm>
                <a:off x="1420" y="1980"/>
                <a:ext cx="152" cy="154"/>
              </a:xfrm>
              <a:custGeom>
                <a:avLst/>
                <a:gdLst>
                  <a:gd name="T0" fmla="*/ 132 w 152"/>
                  <a:gd name="T1" fmla="*/ 64 h 154"/>
                  <a:gd name="T2" fmla="*/ 147 w 152"/>
                  <a:gd name="T3" fmla="*/ 47 h 154"/>
                  <a:gd name="T4" fmla="*/ 124 w 152"/>
                  <a:gd name="T5" fmla="*/ 45 h 154"/>
                  <a:gd name="T6" fmla="*/ 131 w 152"/>
                  <a:gd name="T7" fmla="*/ 23 h 154"/>
                  <a:gd name="T8" fmla="*/ 109 w 152"/>
                  <a:gd name="T9" fmla="*/ 30 h 154"/>
                  <a:gd name="T10" fmla="*/ 108 w 152"/>
                  <a:gd name="T11" fmla="*/ 7 h 154"/>
                  <a:gd name="T12" fmla="*/ 89 w 152"/>
                  <a:gd name="T13" fmla="*/ 21 h 154"/>
                  <a:gd name="T14" fmla="*/ 79 w 152"/>
                  <a:gd name="T15" fmla="*/ 0 h 154"/>
                  <a:gd name="T16" fmla="*/ 68 w 152"/>
                  <a:gd name="T17" fmla="*/ 20 h 154"/>
                  <a:gd name="T18" fmla="*/ 52 w 152"/>
                  <a:gd name="T19" fmla="*/ 5 h 154"/>
                  <a:gd name="T20" fmla="*/ 48 w 152"/>
                  <a:gd name="T21" fmla="*/ 26 h 154"/>
                  <a:gd name="T22" fmla="*/ 27 w 152"/>
                  <a:gd name="T23" fmla="*/ 18 h 154"/>
                  <a:gd name="T24" fmla="*/ 31 w 152"/>
                  <a:gd name="T25" fmla="*/ 40 h 154"/>
                  <a:gd name="T26" fmla="*/ 8 w 152"/>
                  <a:gd name="T27" fmla="*/ 39 h 154"/>
                  <a:gd name="T28" fmla="*/ 22 w 152"/>
                  <a:gd name="T29" fmla="*/ 59 h 154"/>
                  <a:gd name="T30" fmla="*/ 0 w 152"/>
                  <a:gd name="T31" fmla="*/ 67 h 154"/>
                  <a:gd name="T32" fmla="*/ 18 w 152"/>
                  <a:gd name="T33" fmla="*/ 80 h 154"/>
                  <a:gd name="T34" fmla="*/ 1 w 152"/>
                  <a:gd name="T35" fmla="*/ 95 h 154"/>
                  <a:gd name="T36" fmla="*/ 23 w 152"/>
                  <a:gd name="T37" fmla="*/ 100 h 154"/>
                  <a:gd name="T38" fmla="*/ 12 w 152"/>
                  <a:gd name="T39" fmla="*/ 120 h 154"/>
                  <a:gd name="T40" fmla="*/ 35 w 152"/>
                  <a:gd name="T41" fmla="*/ 118 h 154"/>
                  <a:gd name="T42" fmla="*/ 32 w 152"/>
                  <a:gd name="T43" fmla="*/ 141 h 154"/>
                  <a:gd name="T44" fmla="*/ 52 w 152"/>
                  <a:gd name="T45" fmla="*/ 130 h 154"/>
                  <a:gd name="T46" fmla="*/ 58 w 152"/>
                  <a:gd name="T47" fmla="*/ 152 h 154"/>
                  <a:gd name="T48" fmla="*/ 73 w 152"/>
                  <a:gd name="T49" fmla="*/ 135 h 154"/>
                  <a:gd name="T50" fmla="*/ 86 w 152"/>
                  <a:gd name="T51" fmla="*/ 154 h 154"/>
                  <a:gd name="T52" fmla="*/ 93 w 152"/>
                  <a:gd name="T53" fmla="*/ 132 h 154"/>
                  <a:gd name="T54" fmla="*/ 113 w 152"/>
                  <a:gd name="T55" fmla="*/ 145 h 154"/>
                  <a:gd name="T56" fmla="*/ 112 w 152"/>
                  <a:gd name="T57" fmla="*/ 122 h 154"/>
                  <a:gd name="T58" fmla="*/ 135 w 152"/>
                  <a:gd name="T59" fmla="*/ 127 h 154"/>
                  <a:gd name="T60" fmla="*/ 126 w 152"/>
                  <a:gd name="T61" fmla="*/ 106 h 154"/>
                  <a:gd name="T62" fmla="*/ 149 w 152"/>
                  <a:gd name="T63" fmla="*/ 102 h 154"/>
                  <a:gd name="T64" fmla="*/ 133 w 152"/>
                  <a:gd name="T65" fmla="*/ 86 h 154"/>
                  <a:gd name="T66" fmla="*/ 152 w 152"/>
                  <a:gd name="T67" fmla="*/ 7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2" h="154">
                    <a:moveTo>
                      <a:pt x="121" y="70"/>
                    </a:moveTo>
                    <a:lnTo>
                      <a:pt x="132" y="64"/>
                    </a:lnTo>
                    <a:lnTo>
                      <a:pt x="119" y="66"/>
                    </a:lnTo>
                    <a:lnTo>
                      <a:pt x="147" y="47"/>
                    </a:lnTo>
                    <a:lnTo>
                      <a:pt x="114" y="54"/>
                    </a:lnTo>
                    <a:lnTo>
                      <a:pt x="124" y="45"/>
                    </a:lnTo>
                    <a:lnTo>
                      <a:pt x="111" y="50"/>
                    </a:lnTo>
                    <a:lnTo>
                      <a:pt x="131" y="23"/>
                    </a:lnTo>
                    <a:lnTo>
                      <a:pt x="103" y="42"/>
                    </a:lnTo>
                    <a:lnTo>
                      <a:pt x="109" y="30"/>
                    </a:lnTo>
                    <a:lnTo>
                      <a:pt x="99" y="39"/>
                    </a:lnTo>
                    <a:lnTo>
                      <a:pt x="108" y="7"/>
                    </a:lnTo>
                    <a:lnTo>
                      <a:pt x="89" y="34"/>
                    </a:lnTo>
                    <a:lnTo>
                      <a:pt x="89" y="21"/>
                    </a:lnTo>
                    <a:lnTo>
                      <a:pt x="84" y="34"/>
                    </a:lnTo>
                    <a:lnTo>
                      <a:pt x="79" y="0"/>
                    </a:lnTo>
                    <a:lnTo>
                      <a:pt x="73" y="33"/>
                    </a:lnTo>
                    <a:lnTo>
                      <a:pt x="68" y="20"/>
                    </a:lnTo>
                    <a:lnTo>
                      <a:pt x="67" y="34"/>
                    </a:lnTo>
                    <a:lnTo>
                      <a:pt x="52" y="5"/>
                    </a:lnTo>
                    <a:lnTo>
                      <a:pt x="56" y="37"/>
                    </a:lnTo>
                    <a:lnTo>
                      <a:pt x="48" y="26"/>
                    </a:lnTo>
                    <a:lnTo>
                      <a:pt x="52" y="39"/>
                    </a:lnTo>
                    <a:lnTo>
                      <a:pt x="27" y="18"/>
                    </a:lnTo>
                    <a:lnTo>
                      <a:pt x="43" y="47"/>
                    </a:lnTo>
                    <a:lnTo>
                      <a:pt x="31" y="40"/>
                    </a:lnTo>
                    <a:lnTo>
                      <a:pt x="40" y="50"/>
                    </a:lnTo>
                    <a:lnTo>
                      <a:pt x="8" y="39"/>
                    </a:lnTo>
                    <a:lnTo>
                      <a:pt x="35" y="61"/>
                    </a:lnTo>
                    <a:lnTo>
                      <a:pt x="22" y="59"/>
                    </a:lnTo>
                    <a:lnTo>
                      <a:pt x="32" y="66"/>
                    </a:lnTo>
                    <a:lnTo>
                      <a:pt x="0" y="67"/>
                    </a:lnTo>
                    <a:lnTo>
                      <a:pt x="31" y="76"/>
                    </a:lnTo>
                    <a:lnTo>
                      <a:pt x="18" y="80"/>
                    </a:lnTo>
                    <a:lnTo>
                      <a:pt x="31" y="82"/>
                    </a:lnTo>
                    <a:lnTo>
                      <a:pt x="1" y="95"/>
                    </a:lnTo>
                    <a:lnTo>
                      <a:pt x="35" y="93"/>
                    </a:lnTo>
                    <a:lnTo>
                      <a:pt x="23" y="100"/>
                    </a:lnTo>
                    <a:lnTo>
                      <a:pt x="36" y="97"/>
                    </a:lnTo>
                    <a:lnTo>
                      <a:pt x="12" y="120"/>
                    </a:lnTo>
                    <a:lnTo>
                      <a:pt x="42" y="107"/>
                    </a:lnTo>
                    <a:lnTo>
                      <a:pt x="35" y="118"/>
                    </a:lnTo>
                    <a:lnTo>
                      <a:pt x="46" y="110"/>
                    </a:lnTo>
                    <a:lnTo>
                      <a:pt x="32" y="141"/>
                    </a:lnTo>
                    <a:lnTo>
                      <a:pt x="55" y="117"/>
                    </a:lnTo>
                    <a:lnTo>
                      <a:pt x="52" y="130"/>
                    </a:lnTo>
                    <a:lnTo>
                      <a:pt x="60" y="119"/>
                    </a:lnTo>
                    <a:lnTo>
                      <a:pt x="58" y="152"/>
                    </a:lnTo>
                    <a:lnTo>
                      <a:pt x="72" y="122"/>
                    </a:lnTo>
                    <a:lnTo>
                      <a:pt x="73" y="135"/>
                    </a:lnTo>
                    <a:lnTo>
                      <a:pt x="76" y="122"/>
                    </a:lnTo>
                    <a:lnTo>
                      <a:pt x="86" y="154"/>
                    </a:lnTo>
                    <a:lnTo>
                      <a:pt x="88" y="120"/>
                    </a:lnTo>
                    <a:lnTo>
                      <a:pt x="93" y="132"/>
                    </a:lnTo>
                    <a:lnTo>
                      <a:pt x="92" y="119"/>
                    </a:lnTo>
                    <a:lnTo>
                      <a:pt x="113" y="145"/>
                    </a:lnTo>
                    <a:lnTo>
                      <a:pt x="102" y="114"/>
                    </a:lnTo>
                    <a:lnTo>
                      <a:pt x="112" y="122"/>
                    </a:lnTo>
                    <a:lnTo>
                      <a:pt x="105" y="110"/>
                    </a:lnTo>
                    <a:lnTo>
                      <a:pt x="135" y="127"/>
                    </a:lnTo>
                    <a:lnTo>
                      <a:pt x="114" y="102"/>
                    </a:lnTo>
                    <a:lnTo>
                      <a:pt x="126" y="106"/>
                    </a:lnTo>
                    <a:lnTo>
                      <a:pt x="115" y="97"/>
                    </a:lnTo>
                    <a:lnTo>
                      <a:pt x="149" y="102"/>
                    </a:lnTo>
                    <a:lnTo>
                      <a:pt x="120" y="86"/>
                    </a:lnTo>
                    <a:lnTo>
                      <a:pt x="133" y="86"/>
                    </a:lnTo>
                    <a:lnTo>
                      <a:pt x="120" y="82"/>
                    </a:lnTo>
                    <a:lnTo>
                      <a:pt x="152" y="74"/>
                    </a:lnTo>
                    <a:lnTo>
                      <a:pt x="121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3" name="Freeform 1418"/>
              <p:cNvSpPr>
                <a:spLocks noEditPoints="1"/>
              </p:cNvSpPr>
              <p:nvPr/>
            </p:nvSpPr>
            <p:spPr bwMode="auto">
              <a:xfrm>
                <a:off x="1431" y="1538"/>
                <a:ext cx="129" cy="140"/>
              </a:xfrm>
              <a:custGeom>
                <a:avLst/>
                <a:gdLst>
                  <a:gd name="T0" fmla="*/ 21 w 119"/>
                  <a:gd name="T1" fmla="*/ 0 h 129"/>
                  <a:gd name="T2" fmla="*/ 119 w 119"/>
                  <a:gd name="T3" fmla="*/ 129 h 129"/>
                  <a:gd name="T4" fmla="*/ 65 w 119"/>
                  <a:gd name="T5" fmla="*/ 74 h 129"/>
                  <a:gd name="T6" fmla="*/ 60 w 119"/>
                  <a:gd name="T7" fmla="*/ 70 h 129"/>
                  <a:gd name="T8" fmla="*/ 32 w 119"/>
                  <a:gd name="T9" fmla="*/ 71 h 129"/>
                  <a:gd name="T10" fmla="*/ 33 w 119"/>
                  <a:gd name="T11" fmla="*/ 68 h 129"/>
                  <a:gd name="T12" fmla="*/ 34 w 119"/>
                  <a:gd name="T13" fmla="*/ 65 h 129"/>
                  <a:gd name="T14" fmla="*/ 35 w 119"/>
                  <a:gd name="T15" fmla="*/ 62 h 129"/>
                  <a:gd name="T16" fmla="*/ 36 w 119"/>
                  <a:gd name="T17" fmla="*/ 60 h 129"/>
                  <a:gd name="T18" fmla="*/ 37 w 119"/>
                  <a:gd name="T19" fmla="*/ 58 h 129"/>
                  <a:gd name="T20" fmla="*/ 41 w 119"/>
                  <a:gd name="T21" fmla="*/ 54 h 129"/>
                  <a:gd name="T22" fmla="*/ 44 w 119"/>
                  <a:gd name="T23" fmla="*/ 52 h 129"/>
                  <a:gd name="T24" fmla="*/ 47 w 119"/>
                  <a:gd name="T25" fmla="*/ 50 h 129"/>
                  <a:gd name="T26" fmla="*/ 55 w 119"/>
                  <a:gd name="T27" fmla="*/ 68 h 129"/>
                  <a:gd name="T28" fmla="*/ 53 w 119"/>
                  <a:gd name="T29" fmla="*/ 70 h 129"/>
                  <a:gd name="T30" fmla="*/ 52 w 119"/>
                  <a:gd name="T31" fmla="*/ 72 h 129"/>
                  <a:gd name="T32" fmla="*/ 52 w 119"/>
                  <a:gd name="T33" fmla="*/ 74 h 129"/>
                  <a:gd name="T34" fmla="*/ 74 w 119"/>
                  <a:gd name="T35" fmla="*/ 99 h 129"/>
                  <a:gd name="T36" fmla="*/ 70 w 119"/>
                  <a:gd name="T37" fmla="*/ 100 h 129"/>
                  <a:gd name="T38" fmla="*/ 67 w 119"/>
                  <a:gd name="T39" fmla="*/ 101 h 129"/>
                  <a:gd name="T40" fmla="*/ 65 w 119"/>
                  <a:gd name="T41" fmla="*/ 102 h 129"/>
                  <a:gd name="T42" fmla="*/ 62 w 119"/>
                  <a:gd name="T43" fmla="*/ 102 h 129"/>
                  <a:gd name="T44" fmla="*/ 60 w 119"/>
                  <a:gd name="T45" fmla="*/ 102 h 129"/>
                  <a:gd name="T46" fmla="*/ 56 w 119"/>
                  <a:gd name="T47" fmla="*/ 102 h 129"/>
                  <a:gd name="T48" fmla="*/ 52 w 119"/>
                  <a:gd name="T49" fmla="*/ 101 h 129"/>
                  <a:gd name="T50" fmla="*/ 48 w 119"/>
                  <a:gd name="T51" fmla="*/ 99 h 129"/>
                  <a:gd name="T52" fmla="*/ 56 w 119"/>
                  <a:gd name="T53" fmla="*/ 81 h 129"/>
                  <a:gd name="T54" fmla="*/ 59 w 119"/>
                  <a:gd name="T55" fmla="*/ 82 h 129"/>
                  <a:gd name="T56" fmla="*/ 61 w 119"/>
                  <a:gd name="T57" fmla="*/ 82 h 129"/>
                  <a:gd name="T58" fmla="*/ 64 w 119"/>
                  <a:gd name="T59" fmla="*/ 82 h 129"/>
                  <a:gd name="T60" fmla="*/ 74 w 119"/>
                  <a:gd name="T61" fmla="*/ 98 h 129"/>
                  <a:gd name="T62" fmla="*/ 68 w 119"/>
                  <a:gd name="T63" fmla="*/ 73 h 129"/>
                  <a:gd name="T64" fmla="*/ 68 w 119"/>
                  <a:gd name="T65" fmla="*/ 71 h 129"/>
                  <a:gd name="T66" fmla="*/ 67 w 119"/>
                  <a:gd name="T67" fmla="*/ 69 h 129"/>
                  <a:gd name="T68" fmla="*/ 65 w 119"/>
                  <a:gd name="T69" fmla="*/ 67 h 129"/>
                  <a:gd name="T70" fmla="*/ 75 w 119"/>
                  <a:gd name="T71" fmla="*/ 50 h 129"/>
                  <a:gd name="T72" fmla="*/ 78 w 119"/>
                  <a:gd name="T73" fmla="*/ 52 h 129"/>
                  <a:gd name="T74" fmla="*/ 81 w 119"/>
                  <a:gd name="T75" fmla="*/ 55 h 129"/>
                  <a:gd name="T76" fmla="*/ 82 w 119"/>
                  <a:gd name="T77" fmla="*/ 56 h 129"/>
                  <a:gd name="T78" fmla="*/ 84 w 119"/>
                  <a:gd name="T79" fmla="*/ 58 h 129"/>
                  <a:gd name="T80" fmla="*/ 85 w 119"/>
                  <a:gd name="T81" fmla="*/ 61 h 129"/>
                  <a:gd name="T82" fmla="*/ 86 w 119"/>
                  <a:gd name="T83" fmla="*/ 64 h 129"/>
                  <a:gd name="T84" fmla="*/ 88 w 119"/>
                  <a:gd name="T85" fmla="*/ 68 h 129"/>
                  <a:gd name="T86" fmla="*/ 88 w 119"/>
                  <a:gd name="T87" fmla="*/ 72 h 129"/>
                  <a:gd name="T88" fmla="*/ 68 w 119"/>
                  <a:gd name="T89" fmla="*/ 7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" h="129">
                    <a:moveTo>
                      <a:pt x="97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12"/>
                      <a:pt x="0" y="129"/>
                      <a:pt x="0" y="129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19" y="129"/>
                      <a:pt x="97" y="112"/>
                      <a:pt x="97" y="0"/>
                    </a:cubicBezTo>
                    <a:close/>
                    <a:moveTo>
                      <a:pt x="60" y="70"/>
                    </a:moveTo>
                    <a:cubicBezTo>
                      <a:pt x="63" y="70"/>
                      <a:pt x="65" y="72"/>
                      <a:pt x="65" y="74"/>
                    </a:cubicBezTo>
                    <a:cubicBezTo>
                      <a:pt x="65" y="77"/>
                      <a:pt x="63" y="79"/>
                      <a:pt x="60" y="79"/>
                    </a:cubicBezTo>
                    <a:cubicBezTo>
                      <a:pt x="58" y="79"/>
                      <a:pt x="56" y="77"/>
                      <a:pt x="56" y="74"/>
                    </a:cubicBezTo>
                    <a:cubicBezTo>
                      <a:pt x="56" y="72"/>
                      <a:pt x="58" y="70"/>
                      <a:pt x="60" y="70"/>
                    </a:cubicBezTo>
                    <a:close/>
                    <a:moveTo>
                      <a:pt x="32" y="73"/>
                    </a:moveTo>
                    <a:cubicBezTo>
                      <a:pt x="32" y="72"/>
                      <a:pt x="32" y="72"/>
                      <a:pt x="32" y="72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52" y="72"/>
                      <a:pt x="52" y="72"/>
                      <a:pt x="52" y="72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32" y="74"/>
                      <a:pt x="32" y="74"/>
                      <a:pt x="32" y="74"/>
                    </a:cubicBezTo>
                    <a:lnTo>
                      <a:pt x="32" y="73"/>
                    </a:lnTo>
                    <a:close/>
                    <a:moveTo>
                      <a:pt x="74" y="99"/>
                    </a:moveTo>
                    <a:cubicBezTo>
                      <a:pt x="73" y="99"/>
                      <a:pt x="73" y="99"/>
                      <a:pt x="73" y="99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69" y="101"/>
                      <a:pt x="69" y="101"/>
                      <a:pt x="69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5" y="102"/>
                      <a:pt x="65" y="102"/>
                      <a:pt x="65" y="102"/>
                    </a:cubicBezTo>
                    <a:cubicBezTo>
                      <a:pt x="64" y="102"/>
                      <a:pt x="64" y="102"/>
                      <a:pt x="64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1" y="102"/>
                      <a:pt x="61" y="102"/>
                      <a:pt x="61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8" y="102"/>
                      <a:pt x="58" y="102"/>
                      <a:pt x="58" y="102"/>
                    </a:cubicBezTo>
                    <a:cubicBezTo>
                      <a:pt x="56" y="102"/>
                      <a:pt x="56" y="102"/>
                      <a:pt x="56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3" y="101"/>
                      <a:pt x="53" y="101"/>
                      <a:pt x="53" y="101"/>
                    </a:cubicBezTo>
                    <a:cubicBezTo>
                      <a:pt x="52" y="101"/>
                      <a:pt x="52" y="101"/>
                      <a:pt x="52" y="101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8" y="82"/>
                      <a:pt x="58" y="82"/>
                      <a:pt x="58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3" y="82"/>
                      <a:pt x="63" y="82"/>
                      <a:pt x="63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74" y="98"/>
                      <a:pt x="74" y="98"/>
                      <a:pt x="74" y="98"/>
                    </a:cubicBezTo>
                    <a:lnTo>
                      <a:pt x="74" y="99"/>
                    </a:lnTo>
                    <a:close/>
                    <a:moveTo>
                      <a:pt x="68" y="74"/>
                    </a:moveTo>
                    <a:cubicBezTo>
                      <a:pt x="68" y="73"/>
                      <a:pt x="68" y="73"/>
                      <a:pt x="68" y="73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5" y="50"/>
                      <a:pt x="75" y="50"/>
                      <a:pt x="75" y="50"/>
                    </a:cubicBezTo>
                    <a:cubicBezTo>
                      <a:pt x="76" y="51"/>
                      <a:pt x="76" y="51"/>
                      <a:pt x="76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5" y="60"/>
                      <a:pt x="85" y="60"/>
                      <a:pt x="85" y="60"/>
                    </a:cubicBezTo>
                    <a:cubicBezTo>
                      <a:pt x="85" y="61"/>
                      <a:pt x="85" y="61"/>
                      <a:pt x="85" y="61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87" y="65"/>
                      <a:pt x="87" y="65"/>
                      <a:pt x="87" y="65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8" y="68"/>
                      <a:pt x="88" y="68"/>
                      <a:pt x="88" y="68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71"/>
                      <a:pt x="88" y="71"/>
                      <a:pt x="88" y="71"/>
                    </a:cubicBezTo>
                    <a:cubicBezTo>
                      <a:pt x="88" y="72"/>
                      <a:pt x="88" y="72"/>
                      <a:pt x="88" y="72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4"/>
                      <a:pt x="88" y="74"/>
                      <a:pt x="88" y="74"/>
                    </a:cubicBezTo>
                    <a:lnTo>
                      <a:pt x="68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4" name="Freeform 1419"/>
              <p:cNvSpPr>
                <a:spLocks/>
              </p:cNvSpPr>
              <p:nvPr/>
            </p:nvSpPr>
            <p:spPr bwMode="auto">
              <a:xfrm>
                <a:off x="986" y="1549"/>
                <a:ext cx="82" cy="130"/>
              </a:xfrm>
              <a:custGeom>
                <a:avLst/>
                <a:gdLst>
                  <a:gd name="T0" fmla="*/ 55 w 75"/>
                  <a:gd name="T1" fmla="*/ 47 h 120"/>
                  <a:gd name="T2" fmla="*/ 49 w 75"/>
                  <a:gd name="T3" fmla="*/ 44 h 120"/>
                  <a:gd name="T4" fmla="*/ 54 w 75"/>
                  <a:gd name="T5" fmla="*/ 41 h 120"/>
                  <a:gd name="T6" fmla="*/ 65 w 75"/>
                  <a:gd name="T7" fmla="*/ 22 h 120"/>
                  <a:gd name="T8" fmla="*/ 41 w 75"/>
                  <a:gd name="T9" fmla="*/ 0 h 120"/>
                  <a:gd name="T10" fmla="*/ 17 w 75"/>
                  <a:gd name="T11" fmla="*/ 22 h 120"/>
                  <a:gd name="T12" fmla="*/ 28 w 75"/>
                  <a:gd name="T13" fmla="*/ 41 h 120"/>
                  <a:gd name="T14" fmla="*/ 33 w 75"/>
                  <a:gd name="T15" fmla="*/ 44 h 120"/>
                  <a:gd name="T16" fmla="*/ 27 w 75"/>
                  <a:gd name="T17" fmla="*/ 47 h 120"/>
                  <a:gd name="T18" fmla="*/ 0 w 75"/>
                  <a:gd name="T19" fmla="*/ 92 h 120"/>
                  <a:gd name="T20" fmla="*/ 0 w 75"/>
                  <a:gd name="T21" fmla="*/ 100 h 120"/>
                  <a:gd name="T22" fmla="*/ 41 w 75"/>
                  <a:gd name="T23" fmla="*/ 120 h 120"/>
                  <a:gd name="T24" fmla="*/ 65 w 75"/>
                  <a:gd name="T25" fmla="*/ 114 h 120"/>
                  <a:gd name="T26" fmla="*/ 61 w 75"/>
                  <a:gd name="T27" fmla="*/ 109 h 120"/>
                  <a:gd name="T28" fmla="*/ 60 w 75"/>
                  <a:gd name="T29" fmla="*/ 108 h 120"/>
                  <a:gd name="T30" fmla="*/ 60 w 75"/>
                  <a:gd name="T31" fmla="*/ 107 h 120"/>
                  <a:gd name="T32" fmla="*/ 60 w 75"/>
                  <a:gd name="T33" fmla="*/ 99 h 120"/>
                  <a:gd name="T34" fmla="*/ 75 w 75"/>
                  <a:gd name="T35" fmla="*/ 65 h 120"/>
                  <a:gd name="T36" fmla="*/ 55 w 75"/>
                  <a:gd name="T37" fmla="*/ 4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120">
                    <a:moveTo>
                      <a:pt x="55" y="47"/>
                    </a:moveTo>
                    <a:cubicBezTo>
                      <a:pt x="49" y="44"/>
                      <a:pt x="49" y="44"/>
                      <a:pt x="49" y="44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61" y="37"/>
                      <a:pt x="65" y="30"/>
                      <a:pt x="65" y="22"/>
                    </a:cubicBezTo>
                    <a:cubicBezTo>
                      <a:pt x="65" y="10"/>
                      <a:pt x="55" y="0"/>
                      <a:pt x="41" y="0"/>
                    </a:cubicBezTo>
                    <a:cubicBezTo>
                      <a:pt x="27" y="0"/>
                      <a:pt x="17" y="10"/>
                      <a:pt x="17" y="22"/>
                    </a:cubicBezTo>
                    <a:cubicBezTo>
                      <a:pt x="17" y="30"/>
                      <a:pt x="21" y="37"/>
                      <a:pt x="28" y="41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11" y="53"/>
                      <a:pt x="0" y="71"/>
                      <a:pt x="0" y="92"/>
                    </a:cubicBezTo>
                    <a:cubicBezTo>
                      <a:pt x="0" y="94"/>
                      <a:pt x="0" y="97"/>
                      <a:pt x="0" y="100"/>
                    </a:cubicBezTo>
                    <a:cubicBezTo>
                      <a:pt x="10" y="112"/>
                      <a:pt x="25" y="120"/>
                      <a:pt x="41" y="120"/>
                    </a:cubicBezTo>
                    <a:cubicBezTo>
                      <a:pt x="50" y="120"/>
                      <a:pt x="58" y="118"/>
                      <a:pt x="65" y="114"/>
                    </a:cubicBezTo>
                    <a:cubicBezTo>
                      <a:pt x="64" y="112"/>
                      <a:pt x="62" y="111"/>
                      <a:pt x="61" y="109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60" y="105"/>
                      <a:pt x="60" y="102"/>
                      <a:pt x="60" y="99"/>
                    </a:cubicBezTo>
                    <a:cubicBezTo>
                      <a:pt x="60" y="85"/>
                      <a:pt x="66" y="73"/>
                      <a:pt x="75" y="65"/>
                    </a:cubicBezTo>
                    <a:cubicBezTo>
                      <a:pt x="70" y="57"/>
                      <a:pt x="63" y="50"/>
                      <a:pt x="55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5" name="Freeform 1420"/>
              <p:cNvSpPr>
                <a:spLocks/>
              </p:cNvSpPr>
              <p:nvPr/>
            </p:nvSpPr>
            <p:spPr bwMode="auto">
              <a:xfrm>
                <a:off x="1058" y="1582"/>
                <a:ext cx="66" cy="97"/>
              </a:xfrm>
              <a:custGeom>
                <a:avLst/>
                <a:gdLst>
                  <a:gd name="T0" fmla="*/ 41 w 61"/>
                  <a:gd name="T1" fmla="*/ 35 h 89"/>
                  <a:gd name="T2" fmla="*/ 35 w 61"/>
                  <a:gd name="T3" fmla="*/ 33 h 89"/>
                  <a:gd name="T4" fmla="*/ 40 w 61"/>
                  <a:gd name="T5" fmla="*/ 29 h 89"/>
                  <a:gd name="T6" fmla="*/ 48 w 61"/>
                  <a:gd name="T7" fmla="*/ 16 h 89"/>
                  <a:gd name="T8" fmla="*/ 30 w 61"/>
                  <a:gd name="T9" fmla="*/ 0 h 89"/>
                  <a:gd name="T10" fmla="*/ 13 w 61"/>
                  <a:gd name="T11" fmla="*/ 16 h 89"/>
                  <a:gd name="T12" fmla="*/ 21 w 61"/>
                  <a:gd name="T13" fmla="*/ 29 h 89"/>
                  <a:gd name="T14" fmla="*/ 26 w 61"/>
                  <a:gd name="T15" fmla="*/ 33 h 89"/>
                  <a:gd name="T16" fmla="*/ 20 w 61"/>
                  <a:gd name="T17" fmla="*/ 35 h 89"/>
                  <a:gd name="T18" fmla="*/ 18 w 61"/>
                  <a:gd name="T19" fmla="*/ 36 h 89"/>
                  <a:gd name="T20" fmla="*/ 15 w 61"/>
                  <a:gd name="T21" fmla="*/ 38 h 89"/>
                  <a:gd name="T22" fmla="*/ 12 w 61"/>
                  <a:gd name="T23" fmla="*/ 40 h 89"/>
                  <a:gd name="T24" fmla="*/ 0 w 61"/>
                  <a:gd name="T25" fmla="*/ 68 h 89"/>
                  <a:gd name="T26" fmla="*/ 1 w 61"/>
                  <a:gd name="T27" fmla="*/ 74 h 89"/>
                  <a:gd name="T28" fmla="*/ 5 w 61"/>
                  <a:gd name="T29" fmla="*/ 79 h 89"/>
                  <a:gd name="T30" fmla="*/ 8 w 61"/>
                  <a:gd name="T31" fmla="*/ 81 h 89"/>
                  <a:gd name="T32" fmla="*/ 11 w 61"/>
                  <a:gd name="T33" fmla="*/ 83 h 89"/>
                  <a:gd name="T34" fmla="*/ 30 w 61"/>
                  <a:gd name="T35" fmla="*/ 89 h 89"/>
                  <a:gd name="T36" fmla="*/ 60 w 61"/>
                  <a:gd name="T37" fmla="*/ 74 h 89"/>
                  <a:gd name="T38" fmla="*/ 61 w 61"/>
                  <a:gd name="T39" fmla="*/ 68 h 89"/>
                  <a:gd name="T40" fmla="*/ 41 w 61"/>
                  <a:gd name="T41" fmla="*/ 3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89">
                    <a:moveTo>
                      <a:pt x="41" y="35"/>
                    </a:moveTo>
                    <a:cubicBezTo>
                      <a:pt x="35" y="33"/>
                      <a:pt x="35" y="33"/>
                      <a:pt x="35" y="33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5" y="26"/>
                      <a:pt x="48" y="21"/>
                      <a:pt x="48" y="16"/>
                    </a:cubicBezTo>
                    <a:cubicBezTo>
                      <a:pt x="48" y="7"/>
                      <a:pt x="40" y="0"/>
                      <a:pt x="30" y="0"/>
                    </a:cubicBezTo>
                    <a:cubicBezTo>
                      <a:pt x="21" y="0"/>
                      <a:pt x="13" y="7"/>
                      <a:pt x="13" y="16"/>
                    </a:cubicBezTo>
                    <a:cubicBezTo>
                      <a:pt x="13" y="21"/>
                      <a:pt x="16" y="26"/>
                      <a:pt x="21" y="29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19" y="36"/>
                      <a:pt x="19" y="36"/>
                      <a:pt x="18" y="36"/>
                    </a:cubicBezTo>
                    <a:cubicBezTo>
                      <a:pt x="17" y="37"/>
                      <a:pt x="16" y="38"/>
                      <a:pt x="15" y="38"/>
                    </a:cubicBezTo>
                    <a:cubicBezTo>
                      <a:pt x="14" y="39"/>
                      <a:pt x="13" y="40"/>
                      <a:pt x="12" y="40"/>
                    </a:cubicBezTo>
                    <a:cubicBezTo>
                      <a:pt x="5" y="47"/>
                      <a:pt x="0" y="57"/>
                      <a:pt x="0" y="68"/>
                    </a:cubicBezTo>
                    <a:cubicBezTo>
                      <a:pt x="0" y="70"/>
                      <a:pt x="0" y="72"/>
                      <a:pt x="1" y="74"/>
                    </a:cubicBezTo>
                    <a:cubicBezTo>
                      <a:pt x="2" y="76"/>
                      <a:pt x="3" y="78"/>
                      <a:pt x="5" y="79"/>
                    </a:cubicBezTo>
                    <a:cubicBezTo>
                      <a:pt x="6" y="80"/>
                      <a:pt x="7" y="81"/>
                      <a:pt x="8" y="81"/>
                    </a:cubicBezTo>
                    <a:cubicBezTo>
                      <a:pt x="9" y="82"/>
                      <a:pt x="10" y="83"/>
                      <a:pt x="11" y="83"/>
                    </a:cubicBezTo>
                    <a:cubicBezTo>
                      <a:pt x="16" y="87"/>
                      <a:pt x="23" y="89"/>
                      <a:pt x="30" y="89"/>
                    </a:cubicBezTo>
                    <a:cubicBezTo>
                      <a:pt x="42" y="89"/>
                      <a:pt x="53" y="83"/>
                      <a:pt x="60" y="74"/>
                    </a:cubicBezTo>
                    <a:cubicBezTo>
                      <a:pt x="61" y="72"/>
                      <a:pt x="61" y="70"/>
                      <a:pt x="61" y="68"/>
                    </a:cubicBezTo>
                    <a:cubicBezTo>
                      <a:pt x="61" y="53"/>
                      <a:pt x="52" y="40"/>
                      <a:pt x="41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6" name="Freeform 1421"/>
              <p:cNvSpPr>
                <a:spLocks/>
              </p:cNvSpPr>
              <p:nvPr/>
            </p:nvSpPr>
            <p:spPr bwMode="auto">
              <a:xfrm>
                <a:off x="986" y="1549"/>
                <a:ext cx="82" cy="130"/>
              </a:xfrm>
              <a:custGeom>
                <a:avLst/>
                <a:gdLst>
                  <a:gd name="T0" fmla="*/ 41 w 75"/>
                  <a:gd name="T1" fmla="*/ 0 h 120"/>
                  <a:gd name="T2" fmla="*/ 17 w 75"/>
                  <a:gd name="T3" fmla="*/ 22 h 120"/>
                  <a:gd name="T4" fmla="*/ 28 w 75"/>
                  <a:gd name="T5" fmla="*/ 41 h 120"/>
                  <a:gd name="T6" fmla="*/ 33 w 75"/>
                  <a:gd name="T7" fmla="*/ 44 h 120"/>
                  <a:gd name="T8" fmla="*/ 27 w 75"/>
                  <a:gd name="T9" fmla="*/ 47 h 120"/>
                  <a:gd name="T10" fmla="*/ 0 w 75"/>
                  <a:gd name="T11" fmla="*/ 92 h 120"/>
                  <a:gd name="T12" fmla="*/ 0 w 75"/>
                  <a:gd name="T13" fmla="*/ 100 h 120"/>
                  <a:gd name="T14" fmla="*/ 41 w 75"/>
                  <a:gd name="T15" fmla="*/ 120 h 120"/>
                  <a:gd name="T16" fmla="*/ 65 w 75"/>
                  <a:gd name="T17" fmla="*/ 114 h 120"/>
                  <a:gd name="T18" fmla="*/ 61 w 75"/>
                  <a:gd name="T19" fmla="*/ 109 h 120"/>
                  <a:gd name="T20" fmla="*/ 60 w 75"/>
                  <a:gd name="T21" fmla="*/ 108 h 120"/>
                  <a:gd name="T22" fmla="*/ 60 w 75"/>
                  <a:gd name="T23" fmla="*/ 107 h 120"/>
                  <a:gd name="T24" fmla="*/ 60 w 75"/>
                  <a:gd name="T25" fmla="*/ 99 h 120"/>
                  <a:gd name="T26" fmla="*/ 60 w 75"/>
                  <a:gd name="T27" fmla="*/ 99 h 120"/>
                  <a:gd name="T28" fmla="*/ 60 w 75"/>
                  <a:gd name="T29" fmla="*/ 99 h 120"/>
                  <a:gd name="T30" fmla="*/ 75 w 75"/>
                  <a:gd name="T31" fmla="*/ 65 h 120"/>
                  <a:gd name="T32" fmla="*/ 55 w 75"/>
                  <a:gd name="T33" fmla="*/ 47 h 120"/>
                  <a:gd name="T34" fmla="*/ 49 w 75"/>
                  <a:gd name="T35" fmla="*/ 44 h 120"/>
                  <a:gd name="T36" fmla="*/ 54 w 75"/>
                  <a:gd name="T37" fmla="*/ 41 h 120"/>
                  <a:gd name="T38" fmla="*/ 65 w 75"/>
                  <a:gd name="T39" fmla="*/ 22 h 120"/>
                  <a:gd name="T40" fmla="*/ 41 w 75"/>
                  <a:gd name="T41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5" h="120">
                    <a:moveTo>
                      <a:pt x="41" y="0"/>
                    </a:moveTo>
                    <a:cubicBezTo>
                      <a:pt x="27" y="0"/>
                      <a:pt x="17" y="10"/>
                      <a:pt x="17" y="22"/>
                    </a:cubicBezTo>
                    <a:cubicBezTo>
                      <a:pt x="17" y="30"/>
                      <a:pt x="21" y="37"/>
                      <a:pt x="28" y="41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11" y="53"/>
                      <a:pt x="0" y="71"/>
                      <a:pt x="0" y="92"/>
                    </a:cubicBezTo>
                    <a:cubicBezTo>
                      <a:pt x="0" y="94"/>
                      <a:pt x="0" y="97"/>
                      <a:pt x="0" y="100"/>
                    </a:cubicBezTo>
                    <a:cubicBezTo>
                      <a:pt x="10" y="112"/>
                      <a:pt x="25" y="120"/>
                      <a:pt x="41" y="120"/>
                    </a:cubicBezTo>
                    <a:cubicBezTo>
                      <a:pt x="50" y="120"/>
                      <a:pt x="58" y="118"/>
                      <a:pt x="65" y="114"/>
                    </a:cubicBezTo>
                    <a:cubicBezTo>
                      <a:pt x="64" y="112"/>
                      <a:pt x="62" y="111"/>
                      <a:pt x="61" y="109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60" y="105"/>
                      <a:pt x="60" y="102"/>
                      <a:pt x="60" y="99"/>
                    </a:cubicBezTo>
                    <a:cubicBezTo>
                      <a:pt x="60" y="99"/>
                      <a:pt x="60" y="99"/>
                      <a:pt x="60" y="99"/>
                    </a:cubicBezTo>
                    <a:cubicBezTo>
                      <a:pt x="60" y="99"/>
                      <a:pt x="60" y="99"/>
                      <a:pt x="60" y="99"/>
                    </a:cubicBezTo>
                    <a:cubicBezTo>
                      <a:pt x="60" y="85"/>
                      <a:pt x="66" y="73"/>
                      <a:pt x="75" y="65"/>
                    </a:cubicBezTo>
                    <a:cubicBezTo>
                      <a:pt x="70" y="57"/>
                      <a:pt x="63" y="50"/>
                      <a:pt x="55" y="47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61" y="37"/>
                      <a:pt x="65" y="30"/>
                      <a:pt x="65" y="22"/>
                    </a:cubicBezTo>
                    <a:cubicBezTo>
                      <a:pt x="65" y="10"/>
                      <a:pt x="55" y="0"/>
                      <a:pt x="4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7" name="Freeform 1422"/>
              <p:cNvSpPr>
                <a:spLocks/>
              </p:cNvSpPr>
              <p:nvPr/>
            </p:nvSpPr>
            <p:spPr bwMode="auto">
              <a:xfrm>
                <a:off x="1058" y="1582"/>
                <a:ext cx="66" cy="97"/>
              </a:xfrm>
              <a:custGeom>
                <a:avLst/>
                <a:gdLst>
                  <a:gd name="T0" fmla="*/ 30 w 61"/>
                  <a:gd name="T1" fmla="*/ 0 h 89"/>
                  <a:gd name="T2" fmla="*/ 13 w 61"/>
                  <a:gd name="T3" fmla="*/ 16 h 89"/>
                  <a:gd name="T4" fmla="*/ 21 w 61"/>
                  <a:gd name="T5" fmla="*/ 29 h 89"/>
                  <a:gd name="T6" fmla="*/ 26 w 61"/>
                  <a:gd name="T7" fmla="*/ 33 h 89"/>
                  <a:gd name="T8" fmla="*/ 20 w 61"/>
                  <a:gd name="T9" fmla="*/ 35 h 89"/>
                  <a:gd name="T10" fmla="*/ 18 w 61"/>
                  <a:gd name="T11" fmla="*/ 36 h 89"/>
                  <a:gd name="T12" fmla="*/ 15 w 61"/>
                  <a:gd name="T13" fmla="*/ 38 h 89"/>
                  <a:gd name="T14" fmla="*/ 12 w 61"/>
                  <a:gd name="T15" fmla="*/ 40 h 89"/>
                  <a:gd name="T16" fmla="*/ 0 w 61"/>
                  <a:gd name="T17" fmla="*/ 68 h 89"/>
                  <a:gd name="T18" fmla="*/ 0 w 61"/>
                  <a:gd name="T19" fmla="*/ 69 h 89"/>
                  <a:gd name="T20" fmla="*/ 1 w 61"/>
                  <a:gd name="T21" fmla="*/ 74 h 89"/>
                  <a:gd name="T22" fmla="*/ 5 w 61"/>
                  <a:gd name="T23" fmla="*/ 79 h 89"/>
                  <a:gd name="T24" fmla="*/ 8 w 61"/>
                  <a:gd name="T25" fmla="*/ 81 h 89"/>
                  <a:gd name="T26" fmla="*/ 11 w 61"/>
                  <a:gd name="T27" fmla="*/ 83 h 89"/>
                  <a:gd name="T28" fmla="*/ 30 w 61"/>
                  <a:gd name="T29" fmla="*/ 89 h 89"/>
                  <a:gd name="T30" fmla="*/ 60 w 61"/>
                  <a:gd name="T31" fmla="*/ 74 h 89"/>
                  <a:gd name="T32" fmla="*/ 61 w 61"/>
                  <a:gd name="T33" fmla="*/ 68 h 89"/>
                  <a:gd name="T34" fmla="*/ 41 w 61"/>
                  <a:gd name="T35" fmla="*/ 35 h 89"/>
                  <a:gd name="T36" fmla="*/ 35 w 61"/>
                  <a:gd name="T37" fmla="*/ 33 h 89"/>
                  <a:gd name="T38" fmla="*/ 40 w 61"/>
                  <a:gd name="T39" fmla="*/ 29 h 89"/>
                  <a:gd name="T40" fmla="*/ 48 w 61"/>
                  <a:gd name="T41" fmla="*/ 16 h 89"/>
                  <a:gd name="T42" fmla="*/ 30 w 61"/>
                  <a:gd name="T4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1" h="89">
                    <a:moveTo>
                      <a:pt x="30" y="0"/>
                    </a:moveTo>
                    <a:cubicBezTo>
                      <a:pt x="21" y="0"/>
                      <a:pt x="13" y="7"/>
                      <a:pt x="13" y="16"/>
                    </a:cubicBezTo>
                    <a:cubicBezTo>
                      <a:pt x="13" y="21"/>
                      <a:pt x="16" y="26"/>
                      <a:pt x="21" y="29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19" y="36"/>
                      <a:pt x="19" y="36"/>
                      <a:pt x="18" y="36"/>
                    </a:cubicBezTo>
                    <a:cubicBezTo>
                      <a:pt x="17" y="37"/>
                      <a:pt x="16" y="38"/>
                      <a:pt x="15" y="38"/>
                    </a:cubicBezTo>
                    <a:cubicBezTo>
                      <a:pt x="14" y="39"/>
                      <a:pt x="13" y="40"/>
                      <a:pt x="12" y="40"/>
                    </a:cubicBezTo>
                    <a:cubicBezTo>
                      <a:pt x="5" y="47"/>
                      <a:pt x="0" y="57"/>
                      <a:pt x="0" y="68"/>
                    </a:cubicBezTo>
                    <a:cubicBezTo>
                      <a:pt x="0" y="68"/>
                      <a:pt x="0" y="68"/>
                      <a:pt x="0" y="69"/>
                    </a:cubicBezTo>
                    <a:cubicBezTo>
                      <a:pt x="0" y="71"/>
                      <a:pt x="0" y="72"/>
                      <a:pt x="1" y="74"/>
                    </a:cubicBezTo>
                    <a:cubicBezTo>
                      <a:pt x="2" y="76"/>
                      <a:pt x="3" y="78"/>
                      <a:pt x="5" y="79"/>
                    </a:cubicBezTo>
                    <a:cubicBezTo>
                      <a:pt x="6" y="80"/>
                      <a:pt x="7" y="81"/>
                      <a:pt x="8" y="81"/>
                    </a:cubicBezTo>
                    <a:cubicBezTo>
                      <a:pt x="9" y="82"/>
                      <a:pt x="10" y="83"/>
                      <a:pt x="11" y="83"/>
                    </a:cubicBezTo>
                    <a:cubicBezTo>
                      <a:pt x="16" y="87"/>
                      <a:pt x="23" y="89"/>
                      <a:pt x="30" y="89"/>
                    </a:cubicBezTo>
                    <a:cubicBezTo>
                      <a:pt x="42" y="89"/>
                      <a:pt x="53" y="83"/>
                      <a:pt x="60" y="74"/>
                    </a:cubicBezTo>
                    <a:cubicBezTo>
                      <a:pt x="61" y="72"/>
                      <a:pt x="61" y="70"/>
                      <a:pt x="61" y="68"/>
                    </a:cubicBezTo>
                    <a:cubicBezTo>
                      <a:pt x="61" y="53"/>
                      <a:pt x="52" y="40"/>
                      <a:pt x="41" y="35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5" y="26"/>
                      <a:pt x="48" y="21"/>
                      <a:pt x="48" y="16"/>
                    </a:cubicBezTo>
                    <a:cubicBezTo>
                      <a:pt x="48" y="7"/>
                      <a:pt x="40" y="0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8" name="Oval 1423"/>
              <p:cNvSpPr>
                <a:spLocks noChangeArrowheads="1"/>
              </p:cNvSpPr>
              <p:nvPr/>
            </p:nvSpPr>
            <p:spPr bwMode="auto">
              <a:xfrm>
                <a:off x="1622" y="1738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9" name="Oval 1424"/>
              <p:cNvSpPr>
                <a:spLocks noChangeArrowheads="1"/>
              </p:cNvSpPr>
              <p:nvPr/>
            </p:nvSpPr>
            <p:spPr bwMode="auto">
              <a:xfrm>
                <a:off x="1843" y="1738"/>
                <a:ext cx="200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0" name="Oval 1425"/>
              <p:cNvSpPr>
                <a:spLocks noChangeArrowheads="1"/>
              </p:cNvSpPr>
              <p:nvPr/>
            </p:nvSpPr>
            <p:spPr bwMode="auto">
              <a:xfrm>
                <a:off x="2064" y="1738"/>
                <a:ext cx="200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1" name="Oval 1426"/>
              <p:cNvSpPr>
                <a:spLocks noChangeArrowheads="1"/>
              </p:cNvSpPr>
              <p:nvPr/>
            </p:nvSpPr>
            <p:spPr bwMode="auto">
              <a:xfrm>
                <a:off x="2286" y="1738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2" name="Oval 1427"/>
              <p:cNvSpPr>
                <a:spLocks noChangeArrowheads="1"/>
              </p:cNvSpPr>
              <p:nvPr/>
            </p:nvSpPr>
            <p:spPr bwMode="auto">
              <a:xfrm>
                <a:off x="2507" y="1738"/>
                <a:ext cx="200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3" name="Oval 1428"/>
              <p:cNvSpPr>
                <a:spLocks noChangeArrowheads="1"/>
              </p:cNvSpPr>
              <p:nvPr/>
            </p:nvSpPr>
            <p:spPr bwMode="auto">
              <a:xfrm>
                <a:off x="1622" y="1958"/>
                <a:ext cx="201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4" name="Oval 1429"/>
              <p:cNvSpPr>
                <a:spLocks noChangeArrowheads="1"/>
              </p:cNvSpPr>
              <p:nvPr/>
            </p:nvSpPr>
            <p:spPr bwMode="auto">
              <a:xfrm>
                <a:off x="1843" y="1958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5" name="Oval 1430"/>
              <p:cNvSpPr>
                <a:spLocks noChangeArrowheads="1"/>
              </p:cNvSpPr>
              <p:nvPr/>
            </p:nvSpPr>
            <p:spPr bwMode="auto">
              <a:xfrm>
                <a:off x="2064" y="1958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6" name="Oval 1431"/>
              <p:cNvSpPr>
                <a:spLocks noChangeArrowheads="1"/>
              </p:cNvSpPr>
              <p:nvPr/>
            </p:nvSpPr>
            <p:spPr bwMode="auto">
              <a:xfrm>
                <a:off x="2286" y="1958"/>
                <a:ext cx="200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7" name="Oval 1432"/>
              <p:cNvSpPr>
                <a:spLocks noChangeArrowheads="1"/>
              </p:cNvSpPr>
              <p:nvPr/>
            </p:nvSpPr>
            <p:spPr bwMode="auto">
              <a:xfrm>
                <a:off x="2507" y="1958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8" name="Oval 1433"/>
              <p:cNvSpPr>
                <a:spLocks noChangeArrowheads="1"/>
              </p:cNvSpPr>
              <p:nvPr/>
            </p:nvSpPr>
            <p:spPr bwMode="auto">
              <a:xfrm>
                <a:off x="1622" y="1077"/>
                <a:ext cx="201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9" name="Oval 1434"/>
              <p:cNvSpPr>
                <a:spLocks noChangeArrowheads="1"/>
              </p:cNvSpPr>
              <p:nvPr/>
            </p:nvSpPr>
            <p:spPr bwMode="auto">
              <a:xfrm>
                <a:off x="1843" y="1077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0" name="Oval 1435"/>
              <p:cNvSpPr>
                <a:spLocks noChangeArrowheads="1"/>
              </p:cNvSpPr>
              <p:nvPr/>
            </p:nvSpPr>
            <p:spPr bwMode="auto">
              <a:xfrm>
                <a:off x="2064" y="1077"/>
                <a:ext cx="200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1" name="Oval 1436"/>
              <p:cNvSpPr>
                <a:spLocks noChangeArrowheads="1"/>
              </p:cNvSpPr>
              <p:nvPr/>
            </p:nvSpPr>
            <p:spPr bwMode="auto">
              <a:xfrm>
                <a:off x="2286" y="1077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2" name="Oval 1437"/>
              <p:cNvSpPr>
                <a:spLocks noChangeArrowheads="1"/>
              </p:cNvSpPr>
              <p:nvPr/>
            </p:nvSpPr>
            <p:spPr bwMode="auto">
              <a:xfrm>
                <a:off x="2507" y="1077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3" name="Oval 1438"/>
              <p:cNvSpPr>
                <a:spLocks noChangeArrowheads="1"/>
              </p:cNvSpPr>
              <p:nvPr/>
            </p:nvSpPr>
            <p:spPr bwMode="auto">
              <a:xfrm>
                <a:off x="1622" y="1296"/>
                <a:ext cx="201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4" name="Oval 1439"/>
              <p:cNvSpPr>
                <a:spLocks noChangeArrowheads="1"/>
              </p:cNvSpPr>
              <p:nvPr/>
            </p:nvSpPr>
            <p:spPr bwMode="auto">
              <a:xfrm>
                <a:off x="1843" y="1296"/>
                <a:ext cx="200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5" name="Oval 1440"/>
              <p:cNvSpPr>
                <a:spLocks noChangeArrowheads="1"/>
              </p:cNvSpPr>
              <p:nvPr/>
            </p:nvSpPr>
            <p:spPr bwMode="auto">
              <a:xfrm>
                <a:off x="2064" y="1296"/>
                <a:ext cx="200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6" name="Oval 1441"/>
              <p:cNvSpPr>
                <a:spLocks noChangeArrowheads="1"/>
              </p:cNvSpPr>
              <p:nvPr/>
            </p:nvSpPr>
            <p:spPr bwMode="auto">
              <a:xfrm>
                <a:off x="2286" y="1296"/>
                <a:ext cx="200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7" name="Oval 1442"/>
              <p:cNvSpPr>
                <a:spLocks noChangeArrowheads="1"/>
              </p:cNvSpPr>
              <p:nvPr/>
            </p:nvSpPr>
            <p:spPr bwMode="auto">
              <a:xfrm>
                <a:off x="2507" y="1296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8" name="Oval 1443"/>
              <p:cNvSpPr>
                <a:spLocks noChangeArrowheads="1"/>
              </p:cNvSpPr>
              <p:nvPr/>
            </p:nvSpPr>
            <p:spPr bwMode="auto">
              <a:xfrm>
                <a:off x="1622" y="1518"/>
                <a:ext cx="201" cy="199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9" name="Oval 1444"/>
              <p:cNvSpPr>
                <a:spLocks noChangeArrowheads="1"/>
              </p:cNvSpPr>
              <p:nvPr/>
            </p:nvSpPr>
            <p:spPr bwMode="auto">
              <a:xfrm>
                <a:off x="1843" y="1518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0" name="Oval 1445"/>
              <p:cNvSpPr>
                <a:spLocks noChangeArrowheads="1"/>
              </p:cNvSpPr>
              <p:nvPr/>
            </p:nvSpPr>
            <p:spPr bwMode="auto">
              <a:xfrm>
                <a:off x="2064" y="1518"/>
                <a:ext cx="200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1" name="Oval 1446"/>
              <p:cNvSpPr>
                <a:spLocks noChangeArrowheads="1"/>
              </p:cNvSpPr>
              <p:nvPr/>
            </p:nvSpPr>
            <p:spPr bwMode="auto">
              <a:xfrm>
                <a:off x="2286" y="1518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2" name="Oval 1447"/>
              <p:cNvSpPr>
                <a:spLocks noChangeArrowheads="1"/>
              </p:cNvSpPr>
              <p:nvPr/>
            </p:nvSpPr>
            <p:spPr bwMode="auto">
              <a:xfrm>
                <a:off x="2507" y="1518"/>
                <a:ext cx="200" cy="199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3" name="Freeform 1448"/>
              <p:cNvSpPr>
                <a:spLocks/>
              </p:cNvSpPr>
              <p:nvPr/>
            </p:nvSpPr>
            <p:spPr bwMode="auto">
              <a:xfrm>
                <a:off x="2113" y="1981"/>
                <a:ext cx="86" cy="57"/>
              </a:xfrm>
              <a:custGeom>
                <a:avLst/>
                <a:gdLst>
                  <a:gd name="T0" fmla="*/ 60 w 79"/>
                  <a:gd name="T1" fmla="*/ 15 h 52"/>
                  <a:gd name="T2" fmla="*/ 58 w 79"/>
                  <a:gd name="T3" fmla="*/ 13 h 52"/>
                  <a:gd name="T4" fmla="*/ 0 w 79"/>
                  <a:gd name="T5" fmla="*/ 52 h 52"/>
                  <a:gd name="T6" fmla="*/ 49 w 79"/>
                  <a:gd name="T7" fmla="*/ 39 h 52"/>
                  <a:gd name="T8" fmla="*/ 43 w 79"/>
                  <a:gd name="T9" fmla="*/ 52 h 52"/>
                  <a:gd name="T10" fmla="*/ 79 w 79"/>
                  <a:gd name="T11" fmla="*/ 38 h 52"/>
                  <a:gd name="T12" fmla="*/ 64 w 79"/>
                  <a:gd name="T13" fmla="*/ 0 h 52"/>
                  <a:gd name="T14" fmla="*/ 60 w 79"/>
                  <a:gd name="T15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52">
                    <a:moveTo>
                      <a:pt x="60" y="15"/>
                    </a:moveTo>
                    <a:cubicBezTo>
                      <a:pt x="58" y="13"/>
                      <a:pt x="58" y="13"/>
                      <a:pt x="58" y="13"/>
                    </a:cubicBezTo>
                    <a:cubicBezTo>
                      <a:pt x="13" y="3"/>
                      <a:pt x="0" y="52"/>
                      <a:pt x="0" y="52"/>
                    </a:cubicBezTo>
                    <a:cubicBezTo>
                      <a:pt x="34" y="22"/>
                      <a:pt x="49" y="39"/>
                      <a:pt x="49" y="39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64" y="0"/>
                      <a:pt x="64" y="0"/>
                      <a:pt x="64" y="0"/>
                    </a:cubicBezTo>
                    <a:lnTo>
                      <a:pt x="6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4" name="Freeform 1449"/>
              <p:cNvSpPr>
                <a:spLocks/>
              </p:cNvSpPr>
              <p:nvPr/>
            </p:nvSpPr>
            <p:spPr bwMode="auto">
              <a:xfrm>
                <a:off x="2179" y="2029"/>
                <a:ext cx="67" cy="87"/>
              </a:xfrm>
              <a:custGeom>
                <a:avLst/>
                <a:gdLst>
                  <a:gd name="T0" fmla="*/ 23 w 61"/>
                  <a:gd name="T1" fmla="*/ 0 h 80"/>
                  <a:gd name="T2" fmla="*/ 13 w 61"/>
                  <a:gd name="T3" fmla="*/ 49 h 80"/>
                  <a:gd name="T4" fmla="*/ 4 w 61"/>
                  <a:gd name="T5" fmla="*/ 39 h 80"/>
                  <a:gd name="T6" fmla="*/ 0 w 61"/>
                  <a:gd name="T7" fmla="*/ 77 h 80"/>
                  <a:gd name="T8" fmla="*/ 42 w 61"/>
                  <a:gd name="T9" fmla="*/ 80 h 80"/>
                  <a:gd name="T10" fmla="*/ 30 w 61"/>
                  <a:gd name="T11" fmla="*/ 70 h 80"/>
                  <a:gd name="T12" fmla="*/ 33 w 61"/>
                  <a:gd name="T13" fmla="*/ 68 h 80"/>
                  <a:gd name="T14" fmla="*/ 23 w 61"/>
                  <a:gd name="T1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80">
                    <a:moveTo>
                      <a:pt x="23" y="0"/>
                    </a:moveTo>
                    <a:cubicBezTo>
                      <a:pt x="35" y="44"/>
                      <a:pt x="13" y="49"/>
                      <a:pt x="13" y="4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61" y="33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5" name="Freeform 1450"/>
              <p:cNvSpPr>
                <a:spLocks/>
              </p:cNvSpPr>
              <p:nvPr/>
            </p:nvSpPr>
            <p:spPr bwMode="auto">
              <a:xfrm>
                <a:off x="2082" y="2046"/>
                <a:ext cx="84" cy="81"/>
              </a:xfrm>
              <a:custGeom>
                <a:avLst/>
                <a:gdLst>
                  <a:gd name="T0" fmla="*/ 42 w 77"/>
                  <a:gd name="T1" fmla="*/ 27 h 75"/>
                  <a:gd name="T2" fmla="*/ 56 w 77"/>
                  <a:gd name="T3" fmla="*/ 25 h 75"/>
                  <a:gd name="T4" fmla="*/ 27 w 77"/>
                  <a:gd name="T5" fmla="*/ 0 h 75"/>
                  <a:gd name="T6" fmla="*/ 0 w 77"/>
                  <a:gd name="T7" fmla="*/ 32 h 75"/>
                  <a:gd name="T8" fmla="*/ 15 w 77"/>
                  <a:gd name="T9" fmla="*/ 29 h 75"/>
                  <a:gd name="T10" fmla="*/ 15 w 77"/>
                  <a:gd name="T11" fmla="*/ 32 h 75"/>
                  <a:gd name="T12" fmla="*/ 77 w 77"/>
                  <a:gd name="T13" fmla="*/ 64 h 75"/>
                  <a:gd name="T14" fmla="*/ 42 w 77"/>
                  <a:gd name="T15" fmla="*/ 2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7" h="75">
                    <a:moveTo>
                      <a:pt x="42" y="27"/>
                    </a:moveTo>
                    <a:cubicBezTo>
                      <a:pt x="56" y="25"/>
                      <a:pt x="56" y="25"/>
                      <a:pt x="56" y="25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7" y="75"/>
                      <a:pt x="77" y="64"/>
                      <a:pt x="77" y="64"/>
                    </a:cubicBezTo>
                    <a:cubicBezTo>
                      <a:pt x="34" y="48"/>
                      <a:pt x="42" y="27"/>
                      <a:pt x="42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6" name="Freeform 1451"/>
              <p:cNvSpPr>
                <a:spLocks/>
              </p:cNvSpPr>
              <p:nvPr/>
            </p:nvSpPr>
            <p:spPr bwMode="auto">
              <a:xfrm>
                <a:off x="1928" y="1643"/>
                <a:ext cx="40" cy="12"/>
              </a:xfrm>
              <a:custGeom>
                <a:avLst/>
                <a:gdLst>
                  <a:gd name="T0" fmla="*/ 33 w 37"/>
                  <a:gd name="T1" fmla="*/ 0 h 11"/>
                  <a:gd name="T2" fmla="*/ 3 w 37"/>
                  <a:gd name="T3" fmla="*/ 5 h 11"/>
                  <a:gd name="T4" fmla="*/ 1 w 37"/>
                  <a:gd name="T5" fmla="*/ 8 h 11"/>
                  <a:gd name="T6" fmla="*/ 1 w 37"/>
                  <a:gd name="T7" fmla="*/ 9 h 11"/>
                  <a:gd name="T8" fmla="*/ 4 w 37"/>
                  <a:gd name="T9" fmla="*/ 11 h 11"/>
                  <a:gd name="T10" fmla="*/ 34 w 37"/>
                  <a:gd name="T11" fmla="*/ 6 h 11"/>
                  <a:gd name="T12" fmla="*/ 36 w 37"/>
                  <a:gd name="T13" fmla="*/ 3 h 11"/>
                  <a:gd name="T14" fmla="*/ 36 w 37"/>
                  <a:gd name="T15" fmla="*/ 2 h 11"/>
                  <a:gd name="T16" fmla="*/ 33 w 37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1">
                    <a:moveTo>
                      <a:pt x="33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0" y="7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1"/>
                      <a:pt x="4" y="11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6" y="5"/>
                      <a:pt x="37" y="4"/>
                      <a:pt x="36" y="3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1"/>
                      <a:pt x="35" y="0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7" name="Freeform 1452"/>
              <p:cNvSpPr>
                <a:spLocks/>
              </p:cNvSpPr>
              <p:nvPr/>
            </p:nvSpPr>
            <p:spPr bwMode="auto">
              <a:xfrm>
                <a:off x="1928" y="1653"/>
                <a:ext cx="40" cy="13"/>
              </a:xfrm>
              <a:custGeom>
                <a:avLst/>
                <a:gdLst>
                  <a:gd name="T0" fmla="*/ 33 w 37"/>
                  <a:gd name="T1" fmla="*/ 1 h 12"/>
                  <a:gd name="T2" fmla="*/ 3 w 37"/>
                  <a:gd name="T3" fmla="*/ 6 h 12"/>
                  <a:gd name="T4" fmla="*/ 1 w 37"/>
                  <a:gd name="T5" fmla="*/ 9 h 12"/>
                  <a:gd name="T6" fmla="*/ 1 w 37"/>
                  <a:gd name="T7" fmla="*/ 10 h 12"/>
                  <a:gd name="T8" fmla="*/ 4 w 37"/>
                  <a:gd name="T9" fmla="*/ 12 h 12"/>
                  <a:gd name="T10" fmla="*/ 34 w 37"/>
                  <a:gd name="T11" fmla="*/ 7 h 12"/>
                  <a:gd name="T12" fmla="*/ 36 w 37"/>
                  <a:gd name="T13" fmla="*/ 3 h 12"/>
                  <a:gd name="T14" fmla="*/ 36 w 37"/>
                  <a:gd name="T15" fmla="*/ 3 h 12"/>
                  <a:gd name="T16" fmla="*/ 33 w 37"/>
                  <a:gd name="T1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2">
                    <a:moveTo>
                      <a:pt x="33" y="1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2" y="12"/>
                      <a:pt x="4" y="1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6" y="6"/>
                      <a:pt x="37" y="5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1"/>
                      <a:pt x="35" y="0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8" name="Freeform 1453"/>
              <p:cNvSpPr>
                <a:spLocks/>
              </p:cNvSpPr>
              <p:nvPr/>
            </p:nvSpPr>
            <p:spPr bwMode="auto">
              <a:xfrm>
                <a:off x="1928" y="1664"/>
                <a:ext cx="40" cy="13"/>
              </a:xfrm>
              <a:custGeom>
                <a:avLst/>
                <a:gdLst>
                  <a:gd name="T0" fmla="*/ 33 w 37"/>
                  <a:gd name="T1" fmla="*/ 1 h 12"/>
                  <a:gd name="T2" fmla="*/ 3 w 37"/>
                  <a:gd name="T3" fmla="*/ 6 h 12"/>
                  <a:gd name="T4" fmla="*/ 1 w 37"/>
                  <a:gd name="T5" fmla="*/ 9 h 12"/>
                  <a:gd name="T6" fmla="*/ 1 w 37"/>
                  <a:gd name="T7" fmla="*/ 10 h 12"/>
                  <a:gd name="T8" fmla="*/ 4 w 37"/>
                  <a:gd name="T9" fmla="*/ 12 h 12"/>
                  <a:gd name="T10" fmla="*/ 34 w 37"/>
                  <a:gd name="T11" fmla="*/ 7 h 12"/>
                  <a:gd name="T12" fmla="*/ 36 w 37"/>
                  <a:gd name="T13" fmla="*/ 3 h 12"/>
                  <a:gd name="T14" fmla="*/ 36 w 37"/>
                  <a:gd name="T15" fmla="*/ 3 h 12"/>
                  <a:gd name="T16" fmla="*/ 33 w 37"/>
                  <a:gd name="T1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2">
                    <a:moveTo>
                      <a:pt x="33" y="1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2" y="12"/>
                      <a:pt x="4" y="1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6" y="6"/>
                      <a:pt x="37" y="5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1"/>
                      <a:pt x="35" y="0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9" name="Freeform 1454"/>
              <p:cNvSpPr>
                <a:spLocks/>
              </p:cNvSpPr>
              <p:nvPr/>
            </p:nvSpPr>
            <p:spPr bwMode="auto">
              <a:xfrm>
                <a:off x="1938" y="1675"/>
                <a:ext cx="22" cy="14"/>
              </a:xfrm>
              <a:custGeom>
                <a:avLst/>
                <a:gdLst>
                  <a:gd name="T0" fmla="*/ 0 w 20"/>
                  <a:gd name="T1" fmla="*/ 4 h 13"/>
                  <a:gd name="T2" fmla="*/ 11 w 20"/>
                  <a:gd name="T3" fmla="*/ 12 h 13"/>
                  <a:gd name="T4" fmla="*/ 19 w 20"/>
                  <a:gd name="T5" fmla="*/ 0 h 13"/>
                  <a:gd name="T6" fmla="*/ 0 w 20"/>
                  <a:gd name="T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0" y="4"/>
                    </a:moveTo>
                    <a:cubicBezTo>
                      <a:pt x="1" y="9"/>
                      <a:pt x="6" y="13"/>
                      <a:pt x="11" y="12"/>
                    </a:cubicBezTo>
                    <a:cubicBezTo>
                      <a:pt x="17" y="11"/>
                      <a:pt x="20" y="6"/>
                      <a:pt x="19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0" name="Freeform 1455"/>
              <p:cNvSpPr>
                <a:spLocks noEditPoints="1"/>
              </p:cNvSpPr>
              <p:nvPr/>
            </p:nvSpPr>
            <p:spPr bwMode="auto">
              <a:xfrm>
                <a:off x="1905" y="1541"/>
                <a:ext cx="79" cy="105"/>
              </a:xfrm>
              <a:custGeom>
                <a:avLst/>
                <a:gdLst>
                  <a:gd name="T0" fmla="*/ 37 w 73"/>
                  <a:gd name="T1" fmla="*/ 0 h 96"/>
                  <a:gd name="T2" fmla="*/ 0 w 73"/>
                  <a:gd name="T3" fmla="*/ 37 h 96"/>
                  <a:gd name="T4" fmla="*/ 11 w 73"/>
                  <a:gd name="T5" fmla="*/ 63 h 96"/>
                  <a:gd name="T6" fmla="*/ 23 w 73"/>
                  <a:gd name="T7" fmla="*/ 92 h 96"/>
                  <a:gd name="T8" fmla="*/ 23 w 73"/>
                  <a:gd name="T9" fmla="*/ 96 h 96"/>
                  <a:gd name="T10" fmla="*/ 55 w 73"/>
                  <a:gd name="T11" fmla="*/ 91 h 96"/>
                  <a:gd name="T12" fmla="*/ 55 w 73"/>
                  <a:gd name="T13" fmla="*/ 88 h 96"/>
                  <a:gd name="T14" fmla="*/ 65 w 73"/>
                  <a:gd name="T15" fmla="*/ 59 h 96"/>
                  <a:gd name="T16" fmla="*/ 73 w 73"/>
                  <a:gd name="T17" fmla="*/ 37 h 96"/>
                  <a:gd name="T18" fmla="*/ 37 w 73"/>
                  <a:gd name="T19" fmla="*/ 0 h 96"/>
                  <a:gd name="T20" fmla="*/ 59 w 73"/>
                  <a:gd name="T21" fmla="*/ 56 h 96"/>
                  <a:gd name="T22" fmla="*/ 48 w 73"/>
                  <a:gd name="T23" fmla="*/ 85 h 96"/>
                  <a:gd name="T24" fmla="*/ 29 w 73"/>
                  <a:gd name="T25" fmla="*/ 88 h 96"/>
                  <a:gd name="T26" fmla="*/ 16 w 73"/>
                  <a:gd name="T27" fmla="*/ 59 h 96"/>
                  <a:gd name="T28" fmla="*/ 6 w 73"/>
                  <a:gd name="T29" fmla="*/ 37 h 96"/>
                  <a:gd name="T30" fmla="*/ 37 w 73"/>
                  <a:gd name="T31" fmla="*/ 7 h 96"/>
                  <a:gd name="T32" fmla="*/ 67 w 73"/>
                  <a:gd name="T33" fmla="*/ 37 h 96"/>
                  <a:gd name="T34" fmla="*/ 59 w 73"/>
                  <a:gd name="T35" fmla="*/ 5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3" h="96">
                    <a:moveTo>
                      <a:pt x="37" y="0"/>
                    </a:moveTo>
                    <a:cubicBezTo>
                      <a:pt x="16" y="0"/>
                      <a:pt x="0" y="17"/>
                      <a:pt x="0" y="37"/>
                    </a:cubicBezTo>
                    <a:cubicBezTo>
                      <a:pt x="0" y="49"/>
                      <a:pt x="5" y="56"/>
                      <a:pt x="11" y="63"/>
                    </a:cubicBezTo>
                    <a:cubicBezTo>
                      <a:pt x="16" y="71"/>
                      <a:pt x="22" y="78"/>
                      <a:pt x="23" y="92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55" y="91"/>
                      <a:pt x="55" y="91"/>
                      <a:pt x="55" y="91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4" y="76"/>
                      <a:pt x="60" y="67"/>
                      <a:pt x="65" y="59"/>
                    </a:cubicBezTo>
                    <a:cubicBezTo>
                      <a:pt x="69" y="52"/>
                      <a:pt x="73" y="45"/>
                      <a:pt x="73" y="37"/>
                    </a:cubicBezTo>
                    <a:cubicBezTo>
                      <a:pt x="73" y="17"/>
                      <a:pt x="57" y="0"/>
                      <a:pt x="37" y="0"/>
                    </a:cubicBezTo>
                    <a:close/>
                    <a:moveTo>
                      <a:pt x="59" y="56"/>
                    </a:moveTo>
                    <a:cubicBezTo>
                      <a:pt x="54" y="64"/>
                      <a:pt x="49" y="73"/>
                      <a:pt x="48" y="85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7" y="75"/>
                      <a:pt x="21" y="66"/>
                      <a:pt x="16" y="59"/>
                    </a:cubicBezTo>
                    <a:cubicBezTo>
                      <a:pt x="11" y="52"/>
                      <a:pt x="6" y="46"/>
                      <a:pt x="6" y="37"/>
                    </a:cubicBezTo>
                    <a:cubicBezTo>
                      <a:pt x="6" y="20"/>
                      <a:pt x="20" y="7"/>
                      <a:pt x="37" y="7"/>
                    </a:cubicBezTo>
                    <a:cubicBezTo>
                      <a:pt x="53" y="7"/>
                      <a:pt x="67" y="20"/>
                      <a:pt x="67" y="37"/>
                    </a:cubicBezTo>
                    <a:cubicBezTo>
                      <a:pt x="67" y="43"/>
                      <a:pt x="63" y="49"/>
                      <a:pt x="59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1" name="Freeform 1456"/>
              <p:cNvSpPr>
                <a:spLocks/>
              </p:cNvSpPr>
              <p:nvPr/>
            </p:nvSpPr>
            <p:spPr bwMode="auto">
              <a:xfrm>
                <a:off x="2174" y="1329"/>
                <a:ext cx="6" cy="5"/>
              </a:xfrm>
              <a:custGeom>
                <a:avLst/>
                <a:gdLst>
                  <a:gd name="T0" fmla="*/ 1 w 6"/>
                  <a:gd name="T1" fmla="*/ 1 h 4"/>
                  <a:gd name="T2" fmla="*/ 1 w 6"/>
                  <a:gd name="T3" fmla="*/ 1 h 4"/>
                  <a:gd name="T4" fmla="*/ 1 w 6"/>
                  <a:gd name="T5" fmla="*/ 2 h 4"/>
                  <a:gd name="T6" fmla="*/ 2 w 6"/>
                  <a:gd name="T7" fmla="*/ 3 h 4"/>
                  <a:gd name="T8" fmla="*/ 2 w 6"/>
                  <a:gd name="T9" fmla="*/ 3 h 4"/>
                  <a:gd name="T10" fmla="*/ 3 w 6"/>
                  <a:gd name="T11" fmla="*/ 4 h 4"/>
                  <a:gd name="T12" fmla="*/ 3 w 6"/>
                  <a:gd name="T13" fmla="*/ 4 h 4"/>
                  <a:gd name="T14" fmla="*/ 3 w 6"/>
                  <a:gd name="T15" fmla="*/ 4 h 4"/>
                  <a:gd name="T16" fmla="*/ 4 w 6"/>
                  <a:gd name="T17" fmla="*/ 4 h 4"/>
                  <a:gd name="T18" fmla="*/ 5 w 6"/>
                  <a:gd name="T19" fmla="*/ 4 h 4"/>
                  <a:gd name="T20" fmla="*/ 6 w 6"/>
                  <a:gd name="T21" fmla="*/ 3 h 4"/>
                  <a:gd name="T22" fmla="*/ 6 w 6"/>
                  <a:gd name="T23" fmla="*/ 3 h 4"/>
                  <a:gd name="T24" fmla="*/ 0 w 6"/>
                  <a:gd name="T25" fmla="*/ 0 h 4"/>
                  <a:gd name="T26" fmla="*/ 1 w 6"/>
                  <a:gd name="T2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2" name="Freeform 1457"/>
              <p:cNvSpPr>
                <a:spLocks/>
              </p:cNvSpPr>
              <p:nvPr/>
            </p:nvSpPr>
            <p:spPr bwMode="auto">
              <a:xfrm>
                <a:off x="2166" y="1361"/>
                <a:ext cx="18" cy="11"/>
              </a:xfrm>
              <a:custGeom>
                <a:avLst/>
                <a:gdLst>
                  <a:gd name="T0" fmla="*/ 0 w 16"/>
                  <a:gd name="T1" fmla="*/ 10 h 10"/>
                  <a:gd name="T2" fmla="*/ 14 w 16"/>
                  <a:gd name="T3" fmla="*/ 10 h 10"/>
                  <a:gd name="T4" fmla="*/ 14 w 16"/>
                  <a:gd name="T5" fmla="*/ 8 h 10"/>
                  <a:gd name="T6" fmla="*/ 14 w 16"/>
                  <a:gd name="T7" fmla="*/ 8 h 10"/>
                  <a:gd name="T8" fmla="*/ 15 w 16"/>
                  <a:gd name="T9" fmla="*/ 5 h 10"/>
                  <a:gd name="T10" fmla="*/ 15 w 16"/>
                  <a:gd name="T11" fmla="*/ 5 h 10"/>
                  <a:gd name="T12" fmla="*/ 16 w 16"/>
                  <a:gd name="T13" fmla="*/ 2 h 10"/>
                  <a:gd name="T14" fmla="*/ 16 w 16"/>
                  <a:gd name="T15" fmla="*/ 1 h 10"/>
                  <a:gd name="T16" fmla="*/ 16 w 16"/>
                  <a:gd name="T17" fmla="*/ 0 h 10"/>
                  <a:gd name="T18" fmla="*/ 0 w 16"/>
                  <a:gd name="T19" fmla="*/ 0 h 10"/>
                  <a:gd name="T20" fmla="*/ 0 w 16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6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4"/>
                      <a:pt x="16" y="3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3" name="Freeform 1458"/>
              <p:cNvSpPr>
                <a:spLocks/>
              </p:cNvSpPr>
              <p:nvPr/>
            </p:nvSpPr>
            <p:spPr bwMode="auto">
              <a:xfrm>
                <a:off x="2166" y="1374"/>
                <a:ext cx="14" cy="9"/>
              </a:xfrm>
              <a:custGeom>
                <a:avLst/>
                <a:gdLst>
                  <a:gd name="T0" fmla="*/ 0 w 13"/>
                  <a:gd name="T1" fmla="*/ 7 h 8"/>
                  <a:gd name="T2" fmla="*/ 1 w 13"/>
                  <a:gd name="T3" fmla="*/ 7 h 8"/>
                  <a:gd name="T4" fmla="*/ 2 w 13"/>
                  <a:gd name="T5" fmla="*/ 7 h 8"/>
                  <a:gd name="T6" fmla="*/ 4 w 13"/>
                  <a:gd name="T7" fmla="*/ 7 h 8"/>
                  <a:gd name="T8" fmla="*/ 4 w 13"/>
                  <a:gd name="T9" fmla="*/ 7 h 8"/>
                  <a:gd name="T10" fmla="*/ 6 w 13"/>
                  <a:gd name="T11" fmla="*/ 8 h 8"/>
                  <a:gd name="T12" fmla="*/ 7 w 13"/>
                  <a:gd name="T13" fmla="*/ 8 h 8"/>
                  <a:gd name="T14" fmla="*/ 9 w 13"/>
                  <a:gd name="T15" fmla="*/ 8 h 8"/>
                  <a:gd name="T16" fmla="*/ 10 w 13"/>
                  <a:gd name="T17" fmla="*/ 7 h 8"/>
                  <a:gd name="T18" fmla="*/ 10 w 13"/>
                  <a:gd name="T19" fmla="*/ 6 h 8"/>
                  <a:gd name="T20" fmla="*/ 11 w 13"/>
                  <a:gd name="T21" fmla="*/ 4 h 8"/>
                  <a:gd name="T22" fmla="*/ 11 w 13"/>
                  <a:gd name="T23" fmla="*/ 4 h 8"/>
                  <a:gd name="T24" fmla="*/ 12 w 13"/>
                  <a:gd name="T25" fmla="*/ 2 h 8"/>
                  <a:gd name="T26" fmla="*/ 13 w 13"/>
                  <a:gd name="T27" fmla="*/ 1 h 8"/>
                  <a:gd name="T28" fmla="*/ 13 w 13"/>
                  <a:gd name="T29" fmla="*/ 0 h 8"/>
                  <a:gd name="T30" fmla="*/ 0 w 13"/>
                  <a:gd name="T31" fmla="*/ 0 h 8"/>
                  <a:gd name="T32" fmla="*/ 0 w 13"/>
                  <a:gd name="T3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8" y="8"/>
                      <a:pt x="9" y="8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4" name="Freeform 1459"/>
              <p:cNvSpPr>
                <a:spLocks/>
              </p:cNvSpPr>
              <p:nvPr/>
            </p:nvSpPr>
            <p:spPr bwMode="auto">
              <a:xfrm>
                <a:off x="2184" y="1348"/>
                <a:ext cx="13" cy="12"/>
              </a:xfrm>
              <a:custGeom>
                <a:avLst/>
                <a:gdLst>
                  <a:gd name="T0" fmla="*/ 0 w 12"/>
                  <a:gd name="T1" fmla="*/ 0 h 11"/>
                  <a:gd name="T2" fmla="*/ 0 w 12"/>
                  <a:gd name="T3" fmla="*/ 0 h 11"/>
                  <a:gd name="T4" fmla="*/ 0 w 12"/>
                  <a:gd name="T5" fmla="*/ 0 h 11"/>
                  <a:gd name="T6" fmla="*/ 1 w 12"/>
                  <a:gd name="T7" fmla="*/ 3 h 11"/>
                  <a:gd name="T8" fmla="*/ 1 w 12"/>
                  <a:gd name="T9" fmla="*/ 3 h 11"/>
                  <a:gd name="T10" fmla="*/ 1 w 12"/>
                  <a:gd name="T11" fmla="*/ 5 h 11"/>
                  <a:gd name="T12" fmla="*/ 1 w 12"/>
                  <a:gd name="T13" fmla="*/ 6 h 11"/>
                  <a:gd name="T14" fmla="*/ 2 w 12"/>
                  <a:gd name="T15" fmla="*/ 8 h 11"/>
                  <a:gd name="T16" fmla="*/ 2 w 12"/>
                  <a:gd name="T17" fmla="*/ 8 h 11"/>
                  <a:gd name="T18" fmla="*/ 2 w 12"/>
                  <a:gd name="T19" fmla="*/ 11 h 11"/>
                  <a:gd name="T20" fmla="*/ 2 w 12"/>
                  <a:gd name="T21" fmla="*/ 11 h 11"/>
                  <a:gd name="T22" fmla="*/ 12 w 12"/>
                  <a:gd name="T23" fmla="*/ 11 h 11"/>
                  <a:gd name="T24" fmla="*/ 10 w 12"/>
                  <a:gd name="T25" fmla="*/ 0 h 11"/>
                  <a:gd name="T26" fmla="*/ 0 w 12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7"/>
                      <a:pt x="11" y="3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5" name="Freeform 1460"/>
              <p:cNvSpPr>
                <a:spLocks/>
              </p:cNvSpPr>
              <p:nvPr/>
            </p:nvSpPr>
            <p:spPr bwMode="auto">
              <a:xfrm>
                <a:off x="2178" y="1334"/>
                <a:ext cx="15" cy="12"/>
              </a:xfrm>
              <a:custGeom>
                <a:avLst/>
                <a:gdLst>
                  <a:gd name="T0" fmla="*/ 4 w 14"/>
                  <a:gd name="T1" fmla="*/ 0 h 11"/>
                  <a:gd name="T2" fmla="*/ 4 w 14"/>
                  <a:gd name="T3" fmla="*/ 0 h 11"/>
                  <a:gd name="T4" fmla="*/ 2 w 14"/>
                  <a:gd name="T5" fmla="*/ 1 h 11"/>
                  <a:gd name="T6" fmla="*/ 2 w 14"/>
                  <a:gd name="T7" fmla="*/ 1 h 11"/>
                  <a:gd name="T8" fmla="*/ 0 w 14"/>
                  <a:gd name="T9" fmla="*/ 2 h 11"/>
                  <a:gd name="T10" fmla="*/ 0 w 14"/>
                  <a:gd name="T11" fmla="*/ 2 h 11"/>
                  <a:gd name="T12" fmla="*/ 0 w 14"/>
                  <a:gd name="T13" fmla="*/ 2 h 11"/>
                  <a:gd name="T14" fmla="*/ 0 w 14"/>
                  <a:gd name="T15" fmla="*/ 2 h 11"/>
                  <a:gd name="T16" fmla="*/ 0 w 14"/>
                  <a:gd name="T17" fmla="*/ 3 h 11"/>
                  <a:gd name="T18" fmla="*/ 1 w 14"/>
                  <a:gd name="T19" fmla="*/ 4 h 11"/>
                  <a:gd name="T20" fmla="*/ 2 w 14"/>
                  <a:gd name="T21" fmla="*/ 6 h 11"/>
                  <a:gd name="T22" fmla="*/ 2 w 14"/>
                  <a:gd name="T23" fmla="*/ 6 h 11"/>
                  <a:gd name="T24" fmla="*/ 3 w 14"/>
                  <a:gd name="T25" fmla="*/ 9 h 11"/>
                  <a:gd name="T26" fmla="*/ 4 w 14"/>
                  <a:gd name="T27" fmla="*/ 10 h 11"/>
                  <a:gd name="T28" fmla="*/ 4 w 14"/>
                  <a:gd name="T29" fmla="*/ 11 h 11"/>
                  <a:gd name="T30" fmla="*/ 4 w 14"/>
                  <a:gd name="T31" fmla="*/ 11 h 11"/>
                  <a:gd name="T32" fmla="*/ 14 w 14"/>
                  <a:gd name="T33" fmla="*/ 11 h 11"/>
                  <a:gd name="T34" fmla="*/ 4 w 14"/>
                  <a:gd name="T3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7"/>
                      <a:pt x="8" y="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6" name="Freeform 1461"/>
              <p:cNvSpPr>
                <a:spLocks/>
              </p:cNvSpPr>
              <p:nvPr/>
            </p:nvSpPr>
            <p:spPr bwMode="auto">
              <a:xfrm>
                <a:off x="2178" y="1335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7" name="Freeform 1462"/>
              <p:cNvSpPr>
                <a:spLocks/>
              </p:cNvSpPr>
              <p:nvPr/>
            </p:nvSpPr>
            <p:spPr bwMode="auto">
              <a:xfrm>
                <a:off x="2180" y="1334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8" name="Freeform 1463"/>
              <p:cNvSpPr>
                <a:spLocks/>
              </p:cNvSpPr>
              <p:nvPr/>
            </p:nvSpPr>
            <p:spPr bwMode="auto">
              <a:xfrm>
                <a:off x="2166" y="1328"/>
                <a:ext cx="9" cy="8"/>
              </a:xfrm>
              <a:custGeom>
                <a:avLst/>
                <a:gdLst>
                  <a:gd name="T0" fmla="*/ 8 w 8"/>
                  <a:gd name="T1" fmla="*/ 5 h 7"/>
                  <a:gd name="T2" fmla="*/ 7 w 8"/>
                  <a:gd name="T3" fmla="*/ 5 h 7"/>
                  <a:gd name="T4" fmla="*/ 7 w 8"/>
                  <a:gd name="T5" fmla="*/ 4 h 7"/>
                  <a:gd name="T6" fmla="*/ 7 w 8"/>
                  <a:gd name="T7" fmla="*/ 4 h 7"/>
                  <a:gd name="T8" fmla="*/ 6 w 8"/>
                  <a:gd name="T9" fmla="*/ 3 h 7"/>
                  <a:gd name="T10" fmla="*/ 6 w 8"/>
                  <a:gd name="T11" fmla="*/ 3 h 7"/>
                  <a:gd name="T12" fmla="*/ 4 w 8"/>
                  <a:gd name="T13" fmla="*/ 0 h 7"/>
                  <a:gd name="T14" fmla="*/ 0 w 8"/>
                  <a:gd name="T15" fmla="*/ 0 h 7"/>
                  <a:gd name="T16" fmla="*/ 0 w 8"/>
                  <a:gd name="T17" fmla="*/ 7 h 7"/>
                  <a:gd name="T18" fmla="*/ 1 w 8"/>
                  <a:gd name="T19" fmla="*/ 7 h 7"/>
                  <a:gd name="T20" fmla="*/ 1 w 8"/>
                  <a:gd name="T21" fmla="*/ 7 h 7"/>
                  <a:gd name="T22" fmla="*/ 4 w 8"/>
                  <a:gd name="T23" fmla="*/ 7 h 7"/>
                  <a:gd name="T24" fmla="*/ 4 w 8"/>
                  <a:gd name="T25" fmla="*/ 7 h 7"/>
                  <a:gd name="T26" fmla="*/ 6 w 8"/>
                  <a:gd name="T27" fmla="*/ 6 h 7"/>
                  <a:gd name="T28" fmla="*/ 7 w 8"/>
                  <a:gd name="T29" fmla="*/ 6 h 7"/>
                  <a:gd name="T30" fmla="*/ 8 w 8"/>
                  <a:gd name="T31" fmla="*/ 6 h 7"/>
                  <a:gd name="T32" fmla="*/ 8 w 8"/>
                  <a:gd name="T33" fmla="*/ 6 h 7"/>
                  <a:gd name="T34" fmla="*/ 8 w 8"/>
                  <a:gd name="T3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7">
                    <a:moveTo>
                      <a:pt x="8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9" name="Freeform 1464"/>
              <p:cNvSpPr>
                <a:spLocks/>
              </p:cNvSpPr>
              <p:nvPr/>
            </p:nvSpPr>
            <p:spPr bwMode="auto">
              <a:xfrm>
                <a:off x="2174" y="13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0" name="Rectangle 1465"/>
              <p:cNvSpPr>
                <a:spLocks noChangeArrowheads="1"/>
              </p:cNvSpPr>
              <p:nvPr/>
            </p:nvSpPr>
            <p:spPr bwMode="auto">
              <a:xfrm>
                <a:off x="2175" y="1335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1" name="Freeform 1466"/>
              <p:cNvSpPr>
                <a:spLocks/>
              </p:cNvSpPr>
              <p:nvPr/>
            </p:nvSpPr>
            <p:spPr bwMode="auto">
              <a:xfrm>
                <a:off x="2174" y="13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2" name="Freeform 1467"/>
              <p:cNvSpPr>
                <a:spLocks/>
              </p:cNvSpPr>
              <p:nvPr/>
            </p:nvSpPr>
            <p:spPr bwMode="auto">
              <a:xfrm>
                <a:off x="2173" y="13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3" name="Freeform 1468"/>
              <p:cNvSpPr>
                <a:spLocks/>
              </p:cNvSpPr>
              <p:nvPr/>
            </p:nvSpPr>
            <p:spPr bwMode="auto">
              <a:xfrm>
                <a:off x="2149" y="1336"/>
                <a:ext cx="15" cy="10"/>
              </a:xfrm>
              <a:custGeom>
                <a:avLst/>
                <a:gdLst>
                  <a:gd name="T0" fmla="*/ 12 w 14"/>
                  <a:gd name="T1" fmla="*/ 2 h 9"/>
                  <a:gd name="T2" fmla="*/ 9 w 14"/>
                  <a:gd name="T3" fmla="*/ 2 h 9"/>
                  <a:gd name="T4" fmla="*/ 9 w 14"/>
                  <a:gd name="T5" fmla="*/ 2 h 9"/>
                  <a:gd name="T6" fmla="*/ 6 w 14"/>
                  <a:gd name="T7" fmla="*/ 1 h 9"/>
                  <a:gd name="T8" fmla="*/ 5 w 14"/>
                  <a:gd name="T9" fmla="*/ 1 h 9"/>
                  <a:gd name="T10" fmla="*/ 4 w 14"/>
                  <a:gd name="T11" fmla="*/ 0 h 9"/>
                  <a:gd name="T12" fmla="*/ 3 w 14"/>
                  <a:gd name="T13" fmla="*/ 2 h 9"/>
                  <a:gd name="T14" fmla="*/ 3 w 14"/>
                  <a:gd name="T15" fmla="*/ 2 h 9"/>
                  <a:gd name="T16" fmla="*/ 2 w 14"/>
                  <a:gd name="T17" fmla="*/ 5 h 9"/>
                  <a:gd name="T18" fmla="*/ 1 w 14"/>
                  <a:gd name="T19" fmla="*/ 6 h 9"/>
                  <a:gd name="T20" fmla="*/ 1 w 14"/>
                  <a:gd name="T21" fmla="*/ 7 h 9"/>
                  <a:gd name="T22" fmla="*/ 0 w 14"/>
                  <a:gd name="T23" fmla="*/ 8 h 9"/>
                  <a:gd name="T24" fmla="*/ 0 w 14"/>
                  <a:gd name="T25" fmla="*/ 9 h 9"/>
                  <a:gd name="T26" fmla="*/ 14 w 14"/>
                  <a:gd name="T27" fmla="*/ 9 h 9"/>
                  <a:gd name="T28" fmla="*/ 14 w 14"/>
                  <a:gd name="T29" fmla="*/ 2 h 9"/>
                  <a:gd name="T30" fmla="*/ 14 w 14"/>
                  <a:gd name="T31" fmla="*/ 2 h 9"/>
                  <a:gd name="T32" fmla="*/ 13 w 14"/>
                  <a:gd name="T33" fmla="*/ 2 h 9"/>
                  <a:gd name="T34" fmla="*/ 12 w 14"/>
                  <a:gd name="T3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9">
                    <a:moveTo>
                      <a:pt x="12" y="2"/>
                    </a:moveTo>
                    <a:cubicBezTo>
                      <a:pt x="11" y="2"/>
                      <a:pt x="10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4" name="Freeform 1469"/>
              <p:cNvSpPr>
                <a:spLocks/>
              </p:cNvSpPr>
              <p:nvPr/>
            </p:nvSpPr>
            <p:spPr bwMode="auto">
              <a:xfrm>
                <a:off x="2149" y="1374"/>
                <a:ext cx="15" cy="9"/>
              </a:xfrm>
              <a:custGeom>
                <a:avLst/>
                <a:gdLst>
                  <a:gd name="T0" fmla="*/ 0 w 14"/>
                  <a:gd name="T1" fmla="*/ 1 h 8"/>
                  <a:gd name="T2" fmla="*/ 1 w 14"/>
                  <a:gd name="T3" fmla="*/ 2 h 8"/>
                  <a:gd name="T4" fmla="*/ 1 w 14"/>
                  <a:gd name="T5" fmla="*/ 3 h 8"/>
                  <a:gd name="T6" fmla="*/ 2 w 14"/>
                  <a:gd name="T7" fmla="*/ 4 h 8"/>
                  <a:gd name="T8" fmla="*/ 3 w 14"/>
                  <a:gd name="T9" fmla="*/ 6 h 8"/>
                  <a:gd name="T10" fmla="*/ 3 w 14"/>
                  <a:gd name="T11" fmla="*/ 7 h 8"/>
                  <a:gd name="T12" fmla="*/ 4 w 14"/>
                  <a:gd name="T13" fmla="*/ 8 h 8"/>
                  <a:gd name="T14" fmla="*/ 5 w 14"/>
                  <a:gd name="T15" fmla="*/ 8 h 8"/>
                  <a:gd name="T16" fmla="*/ 6 w 14"/>
                  <a:gd name="T17" fmla="*/ 8 h 8"/>
                  <a:gd name="T18" fmla="*/ 8 w 14"/>
                  <a:gd name="T19" fmla="*/ 7 h 8"/>
                  <a:gd name="T20" fmla="*/ 9 w 14"/>
                  <a:gd name="T21" fmla="*/ 7 h 8"/>
                  <a:gd name="T22" fmla="*/ 11 w 14"/>
                  <a:gd name="T23" fmla="*/ 7 h 8"/>
                  <a:gd name="T24" fmla="*/ 13 w 14"/>
                  <a:gd name="T25" fmla="*/ 7 h 8"/>
                  <a:gd name="T26" fmla="*/ 14 w 14"/>
                  <a:gd name="T27" fmla="*/ 7 h 8"/>
                  <a:gd name="T28" fmla="*/ 14 w 14"/>
                  <a:gd name="T29" fmla="*/ 0 h 8"/>
                  <a:gd name="T30" fmla="*/ 0 w 14"/>
                  <a:gd name="T31" fmla="*/ 0 h 8"/>
                  <a:gd name="T32" fmla="*/ 0 w 14"/>
                  <a:gd name="T3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8" y="8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5" name="Freeform 1470"/>
              <p:cNvSpPr>
                <a:spLocks/>
              </p:cNvSpPr>
              <p:nvPr/>
            </p:nvSpPr>
            <p:spPr bwMode="auto">
              <a:xfrm>
                <a:off x="2166" y="1336"/>
                <a:ext cx="14" cy="10"/>
              </a:xfrm>
              <a:custGeom>
                <a:avLst/>
                <a:gdLst>
                  <a:gd name="T0" fmla="*/ 13 w 13"/>
                  <a:gd name="T1" fmla="*/ 7 h 9"/>
                  <a:gd name="T2" fmla="*/ 12 w 13"/>
                  <a:gd name="T3" fmla="*/ 6 h 9"/>
                  <a:gd name="T4" fmla="*/ 11 w 13"/>
                  <a:gd name="T5" fmla="*/ 5 h 9"/>
                  <a:gd name="T6" fmla="*/ 10 w 13"/>
                  <a:gd name="T7" fmla="*/ 3 h 9"/>
                  <a:gd name="T8" fmla="*/ 10 w 13"/>
                  <a:gd name="T9" fmla="*/ 2 h 9"/>
                  <a:gd name="T10" fmla="*/ 9 w 13"/>
                  <a:gd name="T11" fmla="*/ 0 h 9"/>
                  <a:gd name="T12" fmla="*/ 8 w 13"/>
                  <a:gd name="T13" fmla="*/ 1 h 9"/>
                  <a:gd name="T14" fmla="*/ 7 w 13"/>
                  <a:gd name="T15" fmla="*/ 1 h 9"/>
                  <a:gd name="T16" fmla="*/ 4 w 13"/>
                  <a:gd name="T17" fmla="*/ 2 h 9"/>
                  <a:gd name="T18" fmla="*/ 4 w 13"/>
                  <a:gd name="T19" fmla="*/ 2 h 9"/>
                  <a:gd name="T20" fmla="*/ 2 w 13"/>
                  <a:gd name="T21" fmla="*/ 2 h 9"/>
                  <a:gd name="T22" fmla="*/ 1 w 13"/>
                  <a:gd name="T23" fmla="*/ 2 h 9"/>
                  <a:gd name="T24" fmla="*/ 0 w 13"/>
                  <a:gd name="T25" fmla="*/ 2 h 9"/>
                  <a:gd name="T26" fmla="*/ 0 w 13"/>
                  <a:gd name="T27" fmla="*/ 2 h 9"/>
                  <a:gd name="T28" fmla="*/ 0 w 13"/>
                  <a:gd name="T29" fmla="*/ 9 h 9"/>
                  <a:gd name="T30" fmla="*/ 13 w 13"/>
                  <a:gd name="T31" fmla="*/ 9 h 9"/>
                  <a:gd name="T32" fmla="*/ 13 w 13"/>
                  <a:gd name="T33" fmla="*/ 8 h 9"/>
                  <a:gd name="T34" fmla="*/ 13 w 13"/>
                  <a:gd name="T3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9">
                    <a:moveTo>
                      <a:pt x="13" y="7"/>
                    </a:moveTo>
                    <a:cubicBezTo>
                      <a:pt x="12" y="7"/>
                      <a:pt x="12" y="6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6" name="Freeform 1471"/>
              <p:cNvSpPr>
                <a:spLocks/>
              </p:cNvSpPr>
              <p:nvPr/>
            </p:nvSpPr>
            <p:spPr bwMode="auto">
              <a:xfrm>
                <a:off x="2179" y="134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7" name="Freeform 1472"/>
              <p:cNvSpPr>
                <a:spLocks/>
              </p:cNvSpPr>
              <p:nvPr/>
            </p:nvSpPr>
            <p:spPr bwMode="auto">
              <a:xfrm>
                <a:off x="2180" y="134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8" name="Freeform 1473"/>
              <p:cNvSpPr>
                <a:spLocks/>
              </p:cNvSpPr>
              <p:nvPr/>
            </p:nvSpPr>
            <p:spPr bwMode="auto">
              <a:xfrm>
                <a:off x="2176" y="133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9" name="Freeform 1474"/>
              <p:cNvSpPr>
                <a:spLocks/>
              </p:cNvSpPr>
              <p:nvPr/>
            </p:nvSpPr>
            <p:spPr bwMode="auto">
              <a:xfrm>
                <a:off x="2177" y="133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0" name="Freeform 1475"/>
              <p:cNvSpPr>
                <a:spLocks/>
              </p:cNvSpPr>
              <p:nvPr/>
            </p:nvSpPr>
            <p:spPr bwMode="auto">
              <a:xfrm>
                <a:off x="2174" y="133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1" name="Freeform 1476"/>
              <p:cNvSpPr>
                <a:spLocks/>
              </p:cNvSpPr>
              <p:nvPr/>
            </p:nvSpPr>
            <p:spPr bwMode="auto">
              <a:xfrm>
                <a:off x="2171" y="13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2" name="Freeform 1477"/>
              <p:cNvSpPr>
                <a:spLocks/>
              </p:cNvSpPr>
              <p:nvPr/>
            </p:nvSpPr>
            <p:spPr bwMode="auto">
              <a:xfrm>
                <a:off x="2167" y="133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3" name="Freeform 1478"/>
              <p:cNvSpPr>
                <a:spLocks/>
              </p:cNvSpPr>
              <p:nvPr/>
            </p:nvSpPr>
            <p:spPr bwMode="auto">
              <a:xfrm>
                <a:off x="2147" y="1348"/>
                <a:ext cx="17" cy="12"/>
              </a:xfrm>
              <a:custGeom>
                <a:avLst/>
                <a:gdLst>
                  <a:gd name="T0" fmla="*/ 1 w 16"/>
                  <a:gd name="T1" fmla="*/ 1 h 11"/>
                  <a:gd name="T2" fmla="*/ 1 w 16"/>
                  <a:gd name="T3" fmla="*/ 2 h 11"/>
                  <a:gd name="T4" fmla="*/ 0 w 16"/>
                  <a:gd name="T5" fmla="*/ 5 h 11"/>
                  <a:gd name="T6" fmla="*/ 0 w 16"/>
                  <a:gd name="T7" fmla="*/ 5 h 11"/>
                  <a:gd name="T8" fmla="*/ 0 w 16"/>
                  <a:gd name="T9" fmla="*/ 8 h 11"/>
                  <a:gd name="T10" fmla="*/ 0 w 16"/>
                  <a:gd name="T11" fmla="*/ 9 h 11"/>
                  <a:gd name="T12" fmla="*/ 0 w 16"/>
                  <a:gd name="T13" fmla="*/ 11 h 11"/>
                  <a:gd name="T14" fmla="*/ 16 w 16"/>
                  <a:gd name="T15" fmla="*/ 11 h 11"/>
                  <a:gd name="T16" fmla="*/ 16 w 16"/>
                  <a:gd name="T17" fmla="*/ 0 h 11"/>
                  <a:gd name="T18" fmla="*/ 1 w 16"/>
                  <a:gd name="T19" fmla="*/ 0 h 11"/>
                  <a:gd name="T20" fmla="*/ 1 w 16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1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4" name="Freeform 1479"/>
              <p:cNvSpPr>
                <a:spLocks/>
              </p:cNvSpPr>
              <p:nvPr/>
            </p:nvSpPr>
            <p:spPr bwMode="auto">
              <a:xfrm>
                <a:off x="2147" y="1361"/>
                <a:ext cx="17" cy="11"/>
              </a:xfrm>
              <a:custGeom>
                <a:avLst/>
                <a:gdLst>
                  <a:gd name="T0" fmla="*/ 0 w 16"/>
                  <a:gd name="T1" fmla="*/ 2 h 10"/>
                  <a:gd name="T2" fmla="*/ 0 w 16"/>
                  <a:gd name="T3" fmla="*/ 3 h 10"/>
                  <a:gd name="T4" fmla="*/ 0 w 16"/>
                  <a:gd name="T5" fmla="*/ 5 h 10"/>
                  <a:gd name="T6" fmla="*/ 0 w 16"/>
                  <a:gd name="T7" fmla="*/ 5 h 10"/>
                  <a:gd name="T8" fmla="*/ 1 w 16"/>
                  <a:gd name="T9" fmla="*/ 8 h 10"/>
                  <a:gd name="T10" fmla="*/ 1 w 16"/>
                  <a:gd name="T11" fmla="*/ 9 h 10"/>
                  <a:gd name="T12" fmla="*/ 1 w 16"/>
                  <a:gd name="T13" fmla="*/ 10 h 10"/>
                  <a:gd name="T14" fmla="*/ 16 w 16"/>
                  <a:gd name="T15" fmla="*/ 10 h 10"/>
                  <a:gd name="T16" fmla="*/ 16 w 16"/>
                  <a:gd name="T17" fmla="*/ 0 h 10"/>
                  <a:gd name="T18" fmla="*/ 0 w 16"/>
                  <a:gd name="T19" fmla="*/ 0 h 10"/>
                  <a:gd name="T20" fmla="*/ 0 w 16"/>
                  <a:gd name="T2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0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5" name="Freeform 1480"/>
              <p:cNvSpPr>
                <a:spLocks/>
              </p:cNvSpPr>
              <p:nvPr/>
            </p:nvSpPr>
            <p:spPr bwMode="auto">
              <a:xfrm>
                <a:off x="2166" y="1348"/>
                <a:ext cx="18" cy="12"/>
              </a:xfrm>
              <a:custGeom>
                <a:avLst/>
                <a:gdLst>
                  <a:gd name="T0" fmla="*/ 16 w 16"/>
                  <a:gd name="T1" fmla="*/ 8 h 11"/>
                  <a:gd name="T2" fmla="*/ 16 w 16"/>
                  <a:gd name="T3" fmla="*/ 8 h 11"/>
                  <a:gd name="T4" fmla="*/ 16 w 16"/>
                  <a:gd name="T5" fmla="*/ 6 h 11"/>
                  <a:gd name="T6" fmla="*/ 16 w 16"/>
                  <a:gd name="T7" fmla="*/ 5 h 11"/>
                  <a:gd name="T8" fmla="*/ 15 w 16"/>
                  <a:gd name="T9" fmla="*/ 3 h 11"/>
                  <a:gd name="T10" fmla="*/ 15 w 16"/>
                  <a:gd name="T11" fmla="*/ 3 h 11"/>
                  <a:gd name="T12" fmla="*/ 14 w 16"/>
                  <a:gd name="T13" fmla="*/ 0 h 11"/>
                  <a:gd name="T14" fmla="*/ 14 w 16"/>
                  <a:gd name="T15" fmla="*/ 0 h 11"/>
                  <a:gd name="T16" fmla="*/ 0 w 16"/>
                  <a:gd name="T17" fmla="*/ 0 h 11"/>
                  <a:gd name="T18" fmla="*/ 0 w 16"/>
                  <a:gd name="T19" fmla="*/ 11 h 11"/>
                  <a:gd name="T20" fmla="*/ 16 w 16"/>
                  <a:gd name="T21" fmla="*/ 11 h 11"/>
                  <a:gd name="T22" fmla="*/ 16 w 16"/>
                  <a:gd name="T23" fmla="*/ 11 h 11"/>
                  <a:gd name="T24" fmla="*/ 16 w 16"/>
                  <a:gd name="T25" fmla="*/ 11 h 11"/>
                  <a:gd name="T26" fmla="*/ 16 w 16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6" y="8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9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6" name="Freeform 1481"/>
              <p:cNvSpPr>
                <a:spLocks/>
              </p:cNvSpPr>
              <p:nvPr/>
            </p:nvSpPr>
            <p:spPr bwMode="auto">
              <a:xfrm>
                <a:off x="2184" y="13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7" name="Freeform 1482"/>
              <p:cNvSpPr>
                <a:spLocks/>
              </p:cNvSpPr>
              <p:nvPr/>
            </p:nvSpPr>
            <p:spPr bwMode="auto">
              <a:xfrm>
                <a:off x="2184" y="13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8" name="Rectangle 1483"/>
              <p:cNvSpPr>
                <a:spLocks noChangeArrowheads="1"/>
              </p:cNvSpPr>
              <p:nvPr/>
            </p:nvSpPr>
            <p:spPr bwMode="auto">
              <a:xfrm>
                <a:off x="2184" y="1360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9" name="Freeform 1484"/>
              <p:cNvSpPr>
                <a:spLocks/>
              </p:cNvSpPr>
              <p:nvPr/>
            </p:nvSpPr>
            <p:spPr bwMode="auto">
              <a:xfrm>
                <a:off x="2183" y="13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0" name="Rectangle 1485"/>
              <p:cNvSpPr>
                <a:spLocks noChangeArrowheads="1"/>
              </p:cNvSpPr>
              <p:nvPr/>
            </p:nvSpPr>
            <p:spPr bwMode="auto">
              <a:xfrm>
                <a:off x="2181" y="1348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1" name="Freeform 1486"/>
              <p:cNvSpPr>
                <a:spLocks/>
              </p:cNvSpPr>
              <p:nvPr/>
            </p:nvSpPr>
            <p:spPr bwMode="auto">
              <a:xfrm>
                <a:off x="2149" y="1385"/>
                <a:ext cx="6" cy="4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5 w 6"/>
                  <a:gd name="T5" fmla="*/ 2 h 4"/>
                  <a:gd name="T6" fmla="*/ 4 w 6"/>
                  <a:gd name="T7" fmla="*/ 2 h 4"/>
                  <a:gd name="T8" fmla="*/ 4 w 6"/>
                  <a:gd name="T9" fmla="*/ 1 h 4"/>
                  <a:gd name="T10" fmla="*/ 3 w 6"/>
                  <a:gd name="T11" fmla="*/ 1 h 4"/>
                  <a:gd name="T12" fmla="*/ 3 w 6"/>
                  <a:gd name="T13" fmla="*/ 0 h 4"/>
                  <a:gd name="T14" fmla="*/ 2 w 6"/>
                  <a:gd name="T15" fmla="*/ 1 h 4"/>
                  <a:gd name="T16" fmla="*/ 0 w 6"/>
                  <a:gd name="T17" fmla="*/ 1 h 4"/>
                  <a:gd name="T18" fmla="*/ 0 w 6"/>
                  <a:gd name="T19" fmla="*/ 2 h 4"/>
                  <a:gd name="T20" fmla="*/ 6 w 6"/>
                  <a:gd name="T21" fmla="*/ 4 h 4"/>
                  <a:gd name="T22" fmla="*/ 5 w 6"/>
                  <a:gd name="T23" fmla="*/ 4 h 4"/>
                  <a:gd name="T24" fmla="*/ 5 w 6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4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2" name="Freeform 1487"/>
              <p:cNvSpPr>
                <a:spLocks/>
              </p:cNvSpPr>
              <p:nvPr/>
            </p:nvSpPr>
            <p:spPr bwMode="auto">
              <a:xfrm>
                <a:off x="2166" y="1384"/>
                <a:ext cx="8" cy="8"/>
              </a:xfrm>
              <a:custGeom>
                <a:avLst/>
                <a:gdLst>
                  <a:gd name="T0" fmla="*/ 6 w 7"/>
                  <a:gd name="T1" fmla="*/ 1 h 7"/>
                  <a:gd name="T2" fmla="*/ 4 w 7"/>
                  <a:gd name="T3" fmla="*/ 0 h 7"/>
                  <a:gd name="T4" fmla="*/ 4 w 7"/>
                  <a:gd name="T5" fmla="*/ 0 h 7"/>
                  <a:gd name="T6" fmla="*/ 1 w 7"/>
                  <a:gd name="T7" fmla="*/ 0 h 7"/>
                  <a:gd name="T8" fmla="*/ 1 w 7"/>
                  <a:gd name="T9" fmla="*/ 0 h 7"/>
                  <a:gd name="T10" fmla="*/ 0 w 7"/>
                  <a:gd name="T11" fmla="*/ 0 h 7"/>
                  <a:gd name="T12" fmla="*/ 0 w 7"/>
                  <a:gd name="T13" fmla="*/ 7 h 7"/>
                  <a:gd name="T14" fmla="*/ 4 w 7"/>
                  <a:gd name="T15" fmla="*/ 6 h 7"/>
                  <a:gd name="T16" fmla="*/ 4 w 7"/>
                  <a:gd name="T17" fmla="*/ 6 h 7"/>
                  <a:gd name="T18" fmla="*/ 4 w 7"/>
                  <a:gd name="T19" fmla="*/ 6 h 7"/>
                  <a:gd name="T20" fmla="*/ 4 w 7"/>
                  <a:gd name="T21" fmla="*/ 6 h 7"/>
                  <a:gd name="T22" fmla="*/ 4 w 7"/>
                  <a:gd name="T23" fmla="*/ 5 h 7"/>
                  <a:gd name="T24" fmla="*/ 5 w 7"/>
                  <a:gd name="T25" fmla="*/ 5 h 7"/>
                  <a:gd name="T26" fmla="*/ 5 w 7"/>
                  <a:gd name="T27" fmla="*/ 4 h 7"/>
                  <a:gd name="T28" fmla="*/ 5 w 7"/>
                  <a:gd name="T29" fmla="*/ 4 h 7"/>
                  <a:gd name="T30" fmla="*/ 7 w 7"/>
                  <a:gd name="T31" fmla="*/ 2 h 7"/>
                  <a:gd name="T32" fmla="*/ 7 w 7"/>
                  <a:gd name="T33" fmla="*/ 2 h 7"/>
                  <a:gd name="T34" fmla="*/ 7 w 7"/>
                  <a:gd name="T35" fmla="*/ 1 h 7"/>
                  <a:gd name="T36" fmla="*/ 7 w 7"/>
                  <a:gd name="T37" fmla="*/ 1 h 7"/>
                  <a:gd name="T38" fmla="*/ 7 w 7"/>
                  <a:gd name="T39" fmla="*/ 1 h 7"/>
                  <a:gd name="T40" fmla="*/ 6 w 7"/>
                  <a:gd name="T4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3" name="Freeform 1488"/>
              <p:cNvSpPr>
                <a:spLocks/>
              </p:cNvSpPr>
              <p:nvPr/>
            </p:nvSpPr>
            <p:spPr bwMode="auto">
              <a:xfrm>
                <a:off x="2171" y="138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4" name="Freeform 1489"/>
              <p:cNvSpPr>
                <a:spLocks/>
              </p:cNvSpPr>
              <p:nvPr/>
            </p:nvSpPr>
            <p:spPr bwMode="auto">
              <a:xfrm>
                <a:off x="2174" y="138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5" name="Freeform 1490"/>
              <p:cNvSpPr>
                <a:spLocks/>
              </p:cNvSpPr>
              <p:nvPr/>
            </p:nvSpPr>
            <p:spPr bwMode="auto">
              <a:xfrm>
                <a:off x="2167" y="1384"/>
                <a:ext cx="4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6" name="Freeform 1491"/>
              <p:cNvSpPr>
                <a:spLocks/>
              </p:cNvSpPr>
              <p:nvPr/>
            </p:nvSpPr>
            <p:spPr bwMode="auto">
              <a:xfrm>
                <a:off x="2166" y="138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7" name="Freeform 1492"/>
              <p:cNvSpPr>
                <a:spLocks/>
              </p:cNvSpPr>
              <p:nvPr/>
            </p:nvSpPr>
            <p:spPr bwMode="auto">
              <a:xfrm>
                <a:off x="2154" y="1384"/>
                <a:ext cx="10" cy="8"/>
              </a:xfrm>
              <a:custGeom>
                <a:avLst/>
                <a:gdLst>
                  <a:gd name="T0" fmla="*/ 7 w 9"/>
                  <a:gd name="T1" fmla="*/ 0 h 7"/>
                  <a:gd name="T2" fmla="*/ 4 w 9"/>
                  <a:gd name="T3" fmla="*/ 0 h 7"/>
                  <a:gd name="T4" fmla="*/ 4 w 9"/>
                  <a:gd name="T5" fmla="*/ 0 h 7"/>
                  <a:gd name="T6" fmla="*/ 2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1 h 7"/>
                  <a:gd name="T14" fmla="*/ 0 w 9"/>
                  <a:gd name="T15" fmla="*/ 1 h 7"/>
                  <a:gd name="T16" fmla="*/ 1 w 9"/>
                  <a:gd name="T17" fmla="*/ 2 h 7"/>
                  <a:gd name="T18" fmla="*/ 1 w 9"/>
                  <a:gd name="T19" fmla="*/ 2 h 7"/>
                  <a:gd name="T20" fmla="*/ 1 w 9"/>
                  <a:gd name="T21" fmla="*/ 3 h 7"/>
                  <a:gd name="T22" fmla="*/ 2 w 9"/>
                  <a:gd name="T23" fmla="*/ 3 h 7"/>
                  <a:gd name="T24" fmla="*/ 2 w 9"/>
                  <a:gd name="T25" fmla="*/ 4 h 7"/>
                  <a:gd name="T26" fmla="*/ 3 w 9"/>
                  <a:gd name="T27" fmla="*/ 5 h 7"/>
                  <a:gd name="T28" fmla="*/ 3 w 9"/>
                  <a:gd name="T29" fmla="*/ 5 h 7"/>
                  <a:gd name="T30" fmla="*/ 3 w 9"/>
                  <a:gd name="T31" fmla="*/ 5 h 7"/>
                  <a:gd name="T32" fmla="*/ 4 w 9"/>
                  <a:gd name="T33" fmla="*/ 6 h 7"/>
                  <a:gd name="T34" fmla="*/ 4 w 9"/>
                  <a:gd name="T35" fmla="*/ 6 h 7"/>
                  <a:gd name="T36" fmla="*/ 4 w 9"/>
                  <a:gd name="T37" fmla="*/ 6 h 7"/>
                  <a:gd name="T38" fmla="*/ 9 w 9"/>
                  <a:gd name="T39" fmla="*/ 7 h 7"/>
                  <a:gd name="T40" fmla="*/ 9 w 9"/>
                  <a:gd name="T41" fmla="*/ 0 h 7"/>
                  <a:gd name="T42" fmla="*/ 7 w 9"/>
                  <a:gd name="T4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7">
                    <a:moveTo>
                      <a:pt x="7" y="0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7"/>
                      <a:pt x="9" y="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8" name="Freeform 1493"/>
              <p:cNvSpPr>
                <a:spLocks/>
              </p:cNvSpPr>
              <p:nvPr/>
            </p:nvSpPr>
            <p:spPr bwMode="auto">
              <a:xfrm>
                <a:off x="2154" y="138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9" name="Freeform 1494"/>
              <p:cNvSpPr>
                <a:spLocks/>
              </p:cNvSpPr>
              <p:nvPr/>
            </p:nvSpPr>
            <p:spPr bwMode="auto">
              <a:xfrm>
                <a:off x="2159" y="138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0" name="Freeform 1495"/>
              <p:cNvSpPr>
                <a:spLocks/>
              </p:cNvSpPr>
              <p:nvPr/>
            </p:nvSpPr>
            <p:spPr bwMode="auto">
              <a:xfrm>
                <a:off x="2162" y="1384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1" name="Freeform 1496"/>
              <p:cNvSpPr>
                <a:spLocks/>
              </p:cNvSpPr>
              <p:nvPr/>
            </p:nvSpPr>
            <p:spPr bwMode="auto">
              <a:xfrm>
                <a:off x="2156" y="1384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2" name="Rectangle 1497"/>
              <p:cNvSpPr>
                <a:spLocks noChangeArrowheads="1"/>
              </p:cNvSpPr>
              <p:nvPr/>
            </p:nvSpPr>
            <p:spPr bwMode="auto">
              <a:xfrm>
                <a:off x="2154" y="1385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3" name="Freeform 1498"/>
              <p:cNvSpPr>
                <a:spLocks/>
              </p:cNvSpPr>
              <p:nvPr/>
            </p:nvSpPr>
            <p:spPr bwMode="auto">
              <a:xfrm>
                <a:off x="2155" y="138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4" name="Freeform 1499"/>
              <p:cNvSpPr>
                <a:spLocks/>
              </p:cNvSpPr>
              <p:nvPr/>
            </p:nvSpPr>
            <p:spPr bwMode="auto">
              <a:xfrm>
                <a:off x="2158" y="13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5" name="Freeform 1500"/>
              <p:cNvSpPr>
                <a:spLocks/>
              </p:cNvSpPr>
              <p:nvPr/>
            </p:nvSpPr>
            <p:spPr bwMode="auto">
              <a:xfrm>
                <a:off x="2156" y="138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6" name="Freeform 1501"/>
              <p:cNvSpPr>
                <a:spLocks/>
              </p:cNvSpPr>
              <p:nvPr/>
            </p:nvSpPr>
            <p:spPr bwMode="auto">
              <a:xfrm>
                <a:off x="2154" y="138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7" name="Rectangle 1502"/>
              <p:cNvSpPr>
                <a:spLocks noChangeArrowheads="1"/>
              </p:cNvSpPr>
              <p:nvPr/>
            </p:nvSpPr>
            <p:spPr bwMode="auto">
              <a:xfrm>
                <a:off x="2159" y="1390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8" name="Freeform 1503"/>
              <p:cNvSpPr>
                <a:spLocks/>
              </p:cNvSpPr>
              <p:nvPr/>
            </p:nvSpPr>
            <p:spPr bwMode="auto">
              <a:xfrm>
                <a:off x="2158" y="138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9" name="Rectangle 1504"/>
              <p:cNvSpPr>
                <a:spLocks noChangeArrowheads="1"/>
              </p:cNvSpPr>
              <p:nvPr/>
            </p:nvSpPr>
            <p:spPr bwMode="auto">
              <a:xfrm>
                <a:off x="2154" y="1385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0" name="Freeform 1505"/>
              <p:cNvSpPr>
                <a:spLocks/>
              </p:cNvSpPr>
              <p:nvPr/>
            </p:nvSpPr>
            <p:spPr bwMode="auto">
              <a:xfrm>
                <a:off x="2173" y="1385"/>
                <a:ext cx="7" cy="5"/>
              </a:xfrm>
              <a:custGeom>
                <a:avLst/>
                <a:gdLst>
                  <a:gd name="T0" fmla="*/ 6 w 7"/>
                  <a:gd name="T1" fmla="*/ 1 h 5"/>
                  <a:gd name="T2" fmla="*/ 3 w 7"/>
                  <a:gd name="T3" fmla="*/ 0 h 5"/>
                  <a:gd name="T4" fmla="*/ 3 w 7"/>
                  <a:gd name="T5" fmla="*/ 2 h 5"/>
                  <a:gd name="T6" fmla="*/ 2 w 7"/>
                  <a:gd name="T7" fmla="*/ 2 h 5"/>
                  <a:gd name="T8" fmla="*/ 2 w 7"/>
                  <a:gd name="T9" fmla="*/ 3 h 5"/>
                  <a:gd name="T10" fmla="*/ 0 w 7"/>
                  <a:gd name="T11" fmla="*/ 5 h 5"/>
                  <a:gd name="T12" fmla="*/ 0 w 7"/>
                  <a:gd name="T13" fmla="*/ 5 h 5"/>
                  <a:gd name="T14" fmla="*/ 7 w 7"/>
                  <a:gd name="T15" fmla="*/ 2 h 5"/>
                  <a:gd name="T16" fmla="*/ 6 w 7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1"/>
                      <a:pt x="4" y="1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5" y="3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1" name="Freeform 1506"/>
              <p:cNvSpPr>
                <a:spLocks/>
              </p:cNvSpPr>
              <p:nvPr/>
            </p:nvSpPr>
            <p:spPr bwMode="auto">
              <a:xfrm>
                <a:off x="2176" y="138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2" name="Freeform 1507"/>
              <p:cNvSpPr>
                <a:spLocks/>
              </p:cNvSpPr>
              <p:nvPr/>
            </p:nvSpPr>
            <p:spPr bwMode="auto">
              <a:xfrm>
                <a:off x="2175" y="138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3" name="Rectangle 1508"/>
              <p:cNvSpPr>
                <a:spLocks noChangeArrowheads="1"/>
              </p:cNvSpPr>
              <p:nvPr/>
            </p:nvSpPr>
            <p:spPr bwMode="auto">
              <a:xfrm>
                <a:off x="2173" y="1390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4" name="Freeform 1509"/>
              <p:cNvSpPr>
                <a:spLocks/>
              </p:cNvSpPr>
              <p:nvPr/>
            </p:nvSpPr>
            <p:spPr bwMode="auto">
              <a:xfrm>
                <a:off x="2177" y="1374"/>
                <a:ext cx="15" cy="12"/>
              </a:xfrm>
              <a:custGeom>
                <a:avLst/>
                <a:gdLst>
                  <a:gd name="T0" fmla="*/ 5 w 14"/>
                  <a:gd name="T1" fmla="*/ 0 h 11"/>
                  <a:gd name="T2" fmla="*/ 4 w 14"/>
                  <a:gd name="T3" fmla="*/ 2 h 11"/>
                  <a:gd name="T4" fmla="*/ 4 w 14"/>
                  <a:gd name="T5" fmla="*/ 2 h 11"/>
                  <a:gd name="T6" fmla="*/ 3 w 14"/>
                  <a:gd name="T7" fmla="*/ 5 h 11"/>
                  <a:gd name="T8" fmla="*/ 3 w 14"/>
                  <a:gd name="T9" fmla="*/ 5 h 11"/>
                  <a:gd name="T10" fmla="*/ 1 w 14"/>
                  <a:gd name="T11" fmla="*/ 7 h 11"/>
                  <a:gd name="T12" fmla="*/ 1 w 14"/>
                  <a:gd name="T13" fmla="*/ 8 h 11"/>
                  <a:gd name="T14" fmla="*/ 0 w 14"/>
                  <a:gd name="T15" fmla="*/ 9 h 11"/>
                  <a:gd name="T16" fmla="*/ 0 w 14"/>
                  <a:gd name="T17" fmla="*/ 9 h 11"/>
                  <a:gd name="T18" fmla="*/ 0 w 14"/>
                  <a:gd name="T19" fmla="*/ 9 h 11"/>
                  <a:gd name="T20" fmla="*/ 2 w 14"/>
                  <a:gd name="T21" fmla="*/ 9 h 11"/>
                  <a:gd name="T22" fmla="*/ 3 w 14"/>
                  <a:gd name="T23" fmla="*/ 10 h 11"/>
                  <a:gd name="T24" fmla="*/ 5 w 14"/>
                  <a:gd name="T25" fmla="*/ 11 h 11"/>
                  <a:gd name="T26" fmla="*/ 14 w 14"/>
                  <a:gd name="T27" fmla="*/ 0 h 11"/>
                  <a:gd name="T28" fmla="*/ 5 w 14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5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9" y="8"/>
                      <a:pt x="12" y="4"/>
                      <a:pt x="14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5" name="Freeform 1510"/>
              <p:cNvSpPr>
                <a:spLocks/>
              </p:cNvSpPr>
              <p:nvPr/>
            </p:nvSpPr>
            <p:spPr bwMode="auto">
              <a:xfrm>
                <a:off x="2181" y="13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6" name="Freeform 1511"/>
              <p:cNvSpPr>
                <a:spLocks/>
              </p:cNvSpPr>
              <p:nvPr/>
            </p:nvSpPr>
            <p:spPr bwMode="auto">
              <a:xfrm>
                <a:off x="2178" y="138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7" name="Freeform 1512"/>
              <p:cNvSpPr>
                <a:spLocks/>
              </p:cNvSpPr>
              <p:nvPr/>
            </p:nvSpPr>
            <p:spPr bwMode="auto">
              <a:xfrm>
                <a:off x="2180" y="13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8" name="Rectangle 1513"/>
              <p:cNvSpPr>
                <a:spLocks noChangeArrowheads="1"/>
              </p:cNvSpPr>
              <p:nvPr/>
            </p:nvSpPr>
            <p:spPr bwMode="auto">
              <a:xfrm>
                <a:off x="2177" y="1384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9" name="Freeform 1514"/>
              <p:cNvSpPr>
                <a:spLocks/>
              </p:cNvSpPr>
              <p:nvPr/>
            </p:nvSpPr>
            <p:spPr bwMode="auto">
              <a:xfrm>
                <a:off x="2179" y="138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0" name="Freeform 1515"/>
              <p:cNvSpPr>
                <a:spLocks/>
              </p:cNvSpPr>
              <p:nvPr/>
            </p:nvSpPr>
            <p:spPr bwMode="auto">
              <a:xfrm>
                <a:off x="2184" y="1361"/>
                <a:ext cx="13" cy="11"/>
              </a:xfrm>
              <a:custGeom>
                <a:avLst/>
                <a:gdLst>
                  <a:gd name="T0" fmla="*/ 2 w 12"/>
                  <a:gd name="T1" fmla="*/ 0 h 10"/>
                  <a:gd name="T2" fmla="*/ 2 w 12"/>
                  <a:gd name="T3" fmla="*/ 1 h 10"/>
                  <a:gd name="T4" fmla="*/ 2 w 12"/>
                  <a:gd name="T5" fmla="*/ 3 h 10"/>
                  <a:gd name="T6" fmla="*/ 1 w 12"/>
                  <a:gd name="T7" fmla="*/ 3 h 10"/>
                  <a:gd name="T8" fmla="*/ 0 w 12"/>
                  <a:gd name="T9" fmla="*/ 8 h 10"/>
                  <a:gd name="T10" fmla="*/ 0 w 12"/>
                  <a:gd name="T11" fmla="*/ 8 h 10"/>
                  <a:gd name="T12" fmla="*/ 0 w 12"/>
                  <a:gd name="T13" fmla="*/ 10 h 10"/>
                  <a:gd name="T14" fmla="*/ 0 w 12"/>
                  <a:gd name="T15" fmla="*/ 10 h 10"/>
                  <a:gd name="T16" fmla="*/ 0 w 12"/>
                  <a:gd name="T17" fmla="*/ 10 h 10"/>
                  <a:gd name="T18" fmla="*/ 9 w 12"/>
                  <a:gd name="T19" fmla="*/ 10 h 10"/>
                  <a:gd name="T20" fmla="*/ 12 w 12"/>
                  <a:gd name="T21" fmla="*/ 0 h 10"/>
                  <a:gd name="T22" fmla="*/ 2 w 12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7"/>
                      <a:pt x="11" y="4"/>
                      <a:pt x="1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1" name="Freeform 1516"/>
              <p:cNvSpPr>
                <a:spLocks/>
              </p:cNvSpPr>
              <p:nvPr/>
            </p:nvSpPr>
            <p:spPr bwMode="auto">
              <a:xfrm>
                <a:off x="2186" y="13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2" name="Freeform 1517"/>
              <p:cNvSpPr>
                <a:spLocks/>
              </p:cNvSpPr>
              <p:nvPr/>
            </p:nvSpPr>
            <p:spPr bwMode="auto">
              <a:xfrm>
                <a:off x="2184" y="1364"/>
                <a:ext cx="1" cy="6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3" name="Freeform 1518"/>
              <p:cNvSpPr>
                <a:spLocks/>
              </p:cNvSpPr>
              <p:nvPr/>
            </p:nvSpPr>
            <p:spPr bwMode="auto">
              <a:xfrm>
                <a:off x="2184" y="137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4" name="Freeform 1519"/>
              <p:cNvSpPr>
                <a:spLocks/>
              </p:cNvSpPr>
              <p:nvPr/>
            </p:nvSpPr>
            <p:spPr bwMode="auto">
              <a:xfrm>
                <a:off x="2137" y="1334"/>
                <a:ext cx="14" cy="12"/>
              </a:xfrm>
              <a:custGeom>
                <a:avLst/>
                <a:gdLst>
                  <a:gd name="T0" fmla="*/ 13 w 13"/>
                  <a:gd name="T1" fmla="*/ 2 h 11"/>
                  <a:gd name="T2" fmla="*/ 9 w 13"/>
                  <a:gd name="T3" fmla="*/ 0 h 11"/>
                  <a:gd name="T4" fmla="*/ 0 w 13"/>
                  <a:gd name="T5" fmla="*/ 11 h 11"/>
                  <a:gd name="T6" fmla="*/ 9 w 13"/>
                  <a:gd name="T7" fmla="*/ 11 h 11"/>
                  <a:gd name="T8" fmla="*/ 9 w 13"/>
                  <a:gd name="T9" fmla="*/ 11 h 11"/>
                  <a:gd name="T10" fmla="*/ 10 w 13"/>
                  <a:gd name="T11" fmla="*/ 10 h 11"/>
                  <a:gd name="T12" fmla="*/ 10 w 13"/>
                  <a:gd name="T13" fmla="*/ 9 h 11"/>
                  <a:gd name="T14" fmla="*/ 11 w 13"/>
                  <a:gd name="T15" fmla="*/ 6 h 11"/>
                  <a:gd name="T16" fmla="*/ 11 w 13"/>
                  <a:gd name="T17" fmla="*/ 6 h 11"/>
                  <a:gd name="T18" fmla="*/ 12 w 13"/>
                  <a:gd name="T19" fmla="*/ 4 h 11"/>
                  <a:gd name="T20" fmla="*/ 13 w 13"/>
                  <a:gd name="T21" fmla="*/ 3 h 11"/>
                  <a:gd name="T22" fmla="*/ 13 w 13"/>
                  <a:gd name="T23" fmla="*/ 2 h 11"/>
                  <a:gd name="T24" fmla="*/ 13 w 13"/>
                  <a:gd name="T25" fmla="*/ 2 h 11"/>
                  <a:gd name="T26" fmla="*/ 13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13" y="2"/>
                    </a:moveTo>
                    <a:cubicBezTo>
                      <a:pt x="12" y="1"/>
                      <a:pt x="11" y="1"/>
                      <a:pt x="9" y="0"/>
                    </a:cubicBezTo>
                    <a:cubicBezTo>
                      <a:pt x="5" y="3"/>
                      <a:pt x="2" y="7"/>
                      <a:pt x="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5" name="Freeform 1520"/>
              <p:cNvSpPr>
                <a:spLocks/>
              </p:cNvSpPr>
              <p:nvPr/>
            </p:nvSpPr>
            <p:spPr bwMode="auto">
              <a:xfrm>
                <a:off x="2150" y="133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6" name="Freeform 1521"/>
              <p:cNvSpPr>
                <a:spLocks/>
              </p:cNvSpPr>
              <p:nvPr/>
            </p:nvSpPr>
            <p:spPr bwMode="auto">
              <a:xfrm>
                <a:off x="2149" y="13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7" name="Freeform 1522"/>
              <p:cNvSpPr>
                <a:spLocks/>
              </p:cNvSpPr>
              <p:nvPr/>
            </p:nvSpPr>
            <p:spPr bwMode="auto">
              <a:xfrm>
                <a:off x="2148" y="134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8" name="Freeform 1523"/>
              <p:cNvSpPr>
                <a:spLocks/>
              </p:cNvSpPr>
              <p:nvPr/>
            </p:nvSpPr>
            <p:spPr bwMode="auto">
              <a:xfrm>
                <a:off x="2154" y="1328"/>
                <a:ext cx="10" cy="8"/>
              </a:xfrm>
              <a:custGeom>
                <a:avLst/>
                <a:gdLst>
                  <a:gd name="T0" fmla="*/ 2 w 9"/>
                  <a:gd name="T1" fmla="*/ 3 h 7"/>
                  <a:gd name="T2" fmla="*/ 2 w 9"/>
                  <a:gd name="T3" fmla="*/ 3 h 7"/>
                  <a:gd name="T4" fmla="*/ 2 w 9"/>
                  <a:gd name="T5" fmla="*/ 4 h 7"/>
                  <a:gd name="T6" fmla="*/ 1 w 9"/>
                  <a:gd name="T7" fmla="*/ 4 h 7"/>
                  <a:gd name="T8" fmla="*/ 1 w 9"/>
                  <a:gd name="T9" fmla="*/ 5 h 7"/>
                  <a:gd name="T10" fmla="*/ 0 w 9"/>
                  <a:gd name="T11" fmla="*/ 5 h 7"/>
                  <a:gd name="T12" fmla="*/ 0 w 9"/>
                  <a:gd name="T13" fmla="*/ 6 h 7"/>
                  <a:gd name="T14" fmla="*/ 0 w 9"/>
                  <a:gd name="T15" fmla="*/ 6 h 7"/>
                  <a:gd name="T16" fmla="*/ 1 w 9"/>
                  <a:gd name="T17" fmla="*/ 6 h 7"/>
                  <a:gd name="T18" fmla="*/ 2 w 9"/>
                  <a:gd name="T19" fmla="*/ 6 h 7"/>
                  <a:gd name="T20" fmla="*/ 4 w 9"/>
                  <a:gd name="T21" fmla="*/ 7 h 7"/>
                  <a:gd name="T22" fmla="*/ 5 w 9"/>
                  <a:gd name="T23" fmla="*/ 7 h 7"/>
                  <a:gd name="T24" fmla="*/ 7 w 9"/>
                  <a:gd name="T25" fmla="*/ 7 h 7"/>
                  <a:gd name="T26" fmla="*/ 8 w 9"/>
                  <a:gd name="T27" fmla="*/ 7 h 7"/>
                  <a:gd name="T28" fmla="*/ 9 w 9"/>
                  <a:gd name="T29" fmla="*/ 7 h 7"/>
                  <a:gd name="T30" fmla="*/ 9 w 9"/>
                  <a:gd name="T31" fmla="*/ 0 h 7"/>
                  <a:gd name="T32" fmla="*/ 4 w 9"/>
                  <a:gd name="T33" fmla="*/ 0 h 7"/>
                  <a:gd name="T34" fmla="*/ 2 w 9"/>
                  <a:gd name="T3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7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6" y="0"/>
                      <a:pt x="4" y="0"/>
                    </a:cubicBezTo>
                    <a:cubicBezTo>
                      <a:pt x="4" y="1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9" name="Freeform 1524"/>
              <p:cNvSpPr>
                <a:spLocks/>
              </p:cNvSpPr>
              <p:nvPr/>
            </p:nvSpPr>
            <p:spPr bwMode="auto">
              <a:xfrm>
                <a:off x="2160" y="133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0" name="Freeform 1525"/>
              <p:cNvSpPr>
                <a:spLocks/>
              </p:cNvSpPr>
              <p:nvPr/>
            </p:nvSpPr>
            <p:spPr bwMode="auto">
              <a:xfrm>
                <a:off x="2163" y="133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1" name="Freeform 1526"/>
              <p:cNvSpPr>
                <a:spLocks/>
              </p:cNvSpPr>
              <p:nvPr/>
            </p:nvSpPr>
            <p:spPr bwMode="auto">
              <a:xfrm>
                <a:off x="2156" y="133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2" name="Freeform 1527"/>
              <p:cNvSpPr>
                <a:spLocks/>
              </p:cNvSpPr>
              <p:nvPr/>
            </p:nvSpPr>
            <p:spPr bwMode="auto">
              <a:xfrm>
                <a:off x="2154" y="133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3" name="Freeform 1528"/>
              <p:cNvSpPr>
                <a:spLocks/>
              </p:cNvSpPr>
              <p:nvPr/>
            </p:nvSpPr>
            <p:spPr bwMode="auto">
              <a:xfrm>
                <a:off x="2149" y="1329"/>
                <a:ext cx="6" cy="5"/>
              </a:xfrm>
              <a:custGeom>
                <a:avLst/>
                <a:gdLst>
                  <a:gd name="T0" fmla="*/ 1 w 6"/>
                  <a:gd name="T1" fmla="*/ 3 h 4"/>
                  <a:gd name="T2" fmla="*/ 1 w 6"/>
                  <a:gd name="T3" fmla="*/ 3 h 4"/>
                  <a:gd name="T4" fmla="*/ 3 w 6"/>
                  <a:gd name="T5" fmla="*/ 4 h 4"/>
                  <a:gd name="T6" fmla="*/ 4 w 6"/>
                  <a:gd name="T7" fmla="*/ 4 h 4"/>
                  <a:gd name="T8" fmla="*/ 4 w 6"/>
                  <a:gd name="T9" fmla="*/ 3 h 4"/>
                  <a:gd name="T10" fmla="*/ 4 w 6"/>
                  <a:gd name="T11" fmla="*/ 3 h 4"/>
                  <a:gd name="T12" fmla="*/ 5 w 6"/>
                  <a:gd name="T13" fmla="*/ 2 h 4"/>
                  <a:gd name="T14" fmla="*/ 5 w 6"/>
                  <a:gd name="T15" fmla="*/ 2 h 4"/>
                  <a:gd name="T16" fmla="*/ 5 w 6"/>
                  <a:gd name="T17" fmla="*/ 1 h 4"/>
                  <a:gd name="T18" fmla="*/ 6 w 6"/>
                  <a:gd name="T19" fmla="*/ 0 h 4"/>
                  <a:gd name="T20" fmla="*/ 6 w 6"/>
                  <a:gd name="T21" fmla="*/ 0 h 4"/>
                  <a:gd name="T22" fmla="*/ 6 w 6"/>
                  <a:gd name="T23" fmla="*/ 0 h 4"/>
                  <a:gd name="T24" fmla="*/ 0 w 6"/>
                  <a:gd name="T25" fmla="*/ 3 h 4"/>
                  <a:gd name="T26" fmla="*/ 1 w 6"/>
                  <a:gd name="T2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4" name="Freeform 1529"/>
              <p:cNvSpPr>
                <a:spLocks/>
              </p:cNvSpPr>
              <p:nvPr/>
            </p:nvSpPr>
            <p:spPr bwMode="auto">
              <a:xfrm>
                <a:off x="2149" y="13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5" name="Freeform 1530"/>
              <p:cNvSpPr>
                <a:spLocks/>
              </p:cNvSpPr>
              <p:nvPr/>
            </p:nvSpPr>
            <p:spPr bwMode="auto">
              <a:xfrm>
                <a:off x="2150" y="133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6" name="Freeform 1531"/>
              <p:cNvSpPr>
                <a:spLocks/>
              </p:cNvSpPr>
              <p:nvPr/>
            </p:nvSpPr>
            <p:spPr bwMode="auto">
              <a:xfrm>
                <a:off x="2155" y="1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7" name="Freeform 1532"/>
              <p:cNvSpPr>
                <a:spLocks/>
              </p:cNvSpPr>
              <p:nvPr/>
            </p:nvSpPr>
            <p:spPr bwMode="auto">
              <a:xfrm>
                <a:off x="2153" y="133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8" name="Freeform 1533"/>
              <p:cNvSpPr>
                <a:spLocks/>
              </p:cNvSpPr>
              <p:nvPr/>
            </p:nvSpPr>
            <p:spPr bwMode="auto">
              <a:xfrm>
                <a:off x="2153" y="133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9" name="Freeform 1534"/>
              <p:cNvSpPr>
                <a:spLocks/>
              </p:cNvSpPr>
              <p:nvPr/>
            </p:nvSpPr>
            <p:spPr bwMode="auto">
              <a:xfrm>
                <a:off x="2154" y="133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0" name="Freeform 1535"/>
              <p:cNvSpPr>
                <a:spLocks/>
              </p:cNvSpPr>
              <p:nvPr/>
            </p:nvSpPr>
            <p:spPr bwMode="auto">
              <a:xfrm>
                <a:off x="2137" y="1374"/>
                <a:ext cx="14" cy="11"/>
              </a:xfrm>
              <a:custGeom>
                <a:avLst/>
                <a:gdLst>
                  <a:gd name="T0" fmla="*/ 13 w 13"/>
                  <a:gd name="T1" fmla="*/ 8 h 10"/>
                  <a:gd name="T2" fmla="*/ 12 w 13"/>
                  <a:gd name="T3" fmla="*/ 7 h 10"/>
                  <a:gd name="T4" fmla="*/ 11 w 13"/>
                  <a:gd name="T5" fmla="*/ 5 h 10"/>
                  <a:gd name="T6" fmla="*/ 11 w 13"/>
                  <a:gd name="T7" fmla="*/ 5 h 10"/>
                  <a:gd name="T8" fmla="*/ 10 w 13"/>
                  <a:gd name="T9" fmla="*/ 2 h 10"/>
                  <a:gd name="T10" fmla="*/ 10 w 13"/>
                  <a:gd name="T11" fmla="*/ 2 h 10"/>
                  <a:gd name="T12" fmla="*/ 9 w 13"/>
                  <a:gd name="T13" fmla="*/ 0 h 10"/>
                  <a:gd name="T14" fmla="*/ 9 w 13"/>
                  <a:gd name="T15" fmla="*/ 0 h 10"/>
                  <a:gd name="T16" fmla="*/ 0 w 13"/>
                  <a:gd name="T17" fmla="*/ 0 h 10"/>
                  <a:gd name="T18" fmla="*/ 9 w 13"/>
                  <a:gd name="T19" fmla="*/ 10 h 10"/>
                  <a:gd name="T20" fmla="*/ 11 w 13"/>
                  <a:gd name="T21" fmla="*/ 10 h 10"/>
                  <a:gd name="T22" fmla="*/ 12 w 13"/>
                  <a:gd name="T23" fmla="*/ 9 h 10"/>
                  <a:gd name="T24" fmla="*/ 13 w 13"/>
                  <a:gd name="T25" fmla="*/ 9 h 10"/>
                  <a:gd name="T26" fmla="*/ 13 w 13"/>
                  <a:gd name="T27" fmla="*/ 9 h 10"/>
                  <a:gd name="T28" fmla="*/ 13 w 13"/>
                  <a:gd name="T29" fmla="*/ 9 h 10"/>
                  <a:gd name="T30" fmla="*/ 13 w 13"/>
                  <a:gd name="T3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0">
                    <a:moveTo>
                      <a:pt x="13" y="8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0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5" y="8"/>
                      <a:pt x="9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1" name="Freeform 1536"/>
              <p:cNvSpPr>
                <a:spLocks/>
              </p:cNvSpPr>
              <p:nvPr/>
            </p:nvSpPr>
            <p:spPr bwMode="auto">
              <a:xfrm>
                <a:off x="2150" y="138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2" name="Freeform 1537"/>
              <p:cNvSpPr>
                <a:spLocks/>
              </p:cNvSpPr>
              <p:nvPr/>
            </p:nvSpPr>
            <p:spPr bwMode="auto">
              <a:xfrm>
                <a:off x="2149" y="13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3" name="Freeform 1538"/>
              <p:cNvSpPr>
                <a:spLocks/>
              </p:cNvSpPr>
              <p:nvPr/>
            </p:nvSpPr>
            <p:spPr bwMode="auto">
              <a:xfrm>
                <a:off x="2148" y="13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4" name="Freeform 1539"/>
              <p:cNvSpPr>
                <a:spLocks/>
              </p:cNvSpPr>
              <p:nvPr/>
            </p:nvSpPr>
            <p:spPr bwMode="auto">
              <a:xfrm>
                <a:off x="2149" y="138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5" name="Rectangle 1540"/>
              <p:cNvSpPr>
                <a:spLocks noChangeArrowheads="1"/>
              </p:cNvSpPr>
              <p:nvPr/>
            </p:nvSpPr>
            <p:spPr bwMode="auto">
              <a:xfrm>
                <a:off x="2151" y="1384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6" name="Freeform 1541"/>
              <p:cNvSpPr>
                <a:spLocks/>
              </p:cNvSpPr>
              <p:nvPr/>
            </p:nvSpPr>
            <p:spPr bwMode="auto">
              <a:xfrm>
                <a:off x="2134" y="1361"/>
                <a:ext cx="13" cy="11"/>
              </a:xfrm>
              <a:custGeom>
                <a:avLst/>
                <a:gdLst>
                  <a:gd name="T0" fmla="*/ 11 w 12"/>
                  <a:gd name="T1" fmla="*/ 8 h 10"/>
                  <a:gd name="T2" fmla="*/ 11 w 12"/>
                  <a:gd name="T3" fmla="*/ 6 h 10"/>
                  <a:gd name="T4" fmla="*/ 10 w 12"/>
                  <a:gd name="T5" fmla="*/ 5 h 10"/>
                  <a:gd name="T6" fmla="*/ 10 w 12"/>
                  <a:gd name="T7" fmla="*/ 3 h 10"/>
                  <a:gd name="T8" fmla="*/ 10 w 12"/>
                  <a:gd name="T9" fmla="*/ 2 h 10"/>
                  <a:gd name="T10" fmla="*/ 10 w 12"/>
                  <a:gd name="T11" fmla="*/ 0 h 10"/>
                  <a:gd name="T12" fmla="*/ 10 w 12"/>
                  <a:gd name="T13" fmla="*/ 0 h 10"/>
                  <a:gd name="T14" fmla="*/ 0 w 12"/>
                  <a:gd name="T15" fmla="*/ 0 h 10"/>
                  <a:gd name="T16" fmla="*/ 2 w 12"/>
                  <a:gd name="T17" fmla="*/ 10 h 10"/>
                  <a:gd name="T18" fmla="*/ 12 w 12"/>
                  <a:gd name="T19" fmla="*/ 10 h 10"/>
                  <a:gd name="T20" fmla="*/ 12 w 12"/>
                  <a:gd name="T21" fmla="*/ 10 h 10"/>
                  <a:gd name="T22" fmla="*/ 11 w 12"/>
                  <a:gd name="T23" fmla="*/ 9 h 10"/>
                  <a:gd name="T24" fmla="*/ 11 w 12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0">
                    <a:moveTo>
                      <a:pt x="11" y="8"/>
                    </a:moveTo>
                    <a:cubicBezTo>
                      <a:pt x="11" y="8"/>
                      <a:pt x="11" y="7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1" y="7"/>
                      <a:pt x="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9"/>
                      <a:pt x="11" y="9"/>
                      <a:pt x="11" y="9"/>
                    </a:cubicBez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7" name="Freeform 1542"/>
              <p:cNvSpPr>
                <a:spLocks/>
              </p:cNvSpPr>
              <p:nvPr/>
            </p:nvSpPr>
            <p:spPr bwMode="auto">
              <a:xfrm>
                <a:off x="2144" y="13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8" name="Freeform 1543"/>
              <p:cNvSpPr>
                <a:spLocks/>
              </p:cNvSpPr>
              <p:nvPr/>
            </p:nvSpPr>
            <p:spPr bwMode="auto">
              <a:xfrm>
                <a:off x="2144" y="136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9" name="Freeform 1544"/>
              <p:cNvSpPr>
                <a:spLocks/>
              </p:cNvSpPr>
              <p:nvPr/>
            </p:nvSpPr>
            <p:spPr bwMode="auto">
              <a:xfrm>
                <a:off x="2146" y="137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0" name="Freeform 1545"/>
              <p:cNvSpPr>
                <a:spLocks/>
              </p:cNvSpPr>
              <p:nvPr/>
            </p:nvSpPr>
            <p:spPr bwMode="auto">
              <a:xfrm>
                <a:off x="2134" y="1348"/>
                <a:ext cx="13" cy="12"/>
              </a:xfrm>
              <a:custGeom>
                <a:avLst/>
                <a:gdLst>
                  <a:gd name="T0" fmla="*/ 2 w 12"/>
                  <a:gd name="T1" fmla="*/ 0 h 11"/>
                  <a:gd name="T2" fmla="*/ 0 w 12"/>
                  <a:gd name="T3" fmla="*/ 11 h 11"/>
                  <a:gd name="T4" fmla="*/ 10 w 12"/>
                  <a:gd name="T5" fmla="*/ 11 h 11"/>
                  <a:gd name="T6" fmla="*/ 10 w 12"/>
                  <a:gd name="T7" fmla="*/ 5 h 11"/>
                  <a:gd name="T8" fmla="*/ 11 w 12"/>
                  <a:gd name="T9" fmla="*/ 4 h 11"/>
                  <a:gd name="T10" fmla="*/ 11 w 12"/>
                  <a:gd name="T11" fmla="*/ 2 h 11"/>
                  <a:gd name="T12" fmla="*/ 11 w 12"/>
                  <a:gd name="T13" fmla="*/ 1 h 11"/>
                  <a:gd name="T14" fmla="*/ 12 w 12"/>
                  <a:gd name="T15" fmla="*/ 0 h 11"/>
                  <a:gd name="T16" fmla="*/ 12 w 12"/>
                  <a:gd name="T17" fmla="*/ 0 h 11"/>
                  <a:gd name="T18" fmla="*/ 2 w 12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2" y="0"/>
                    </a:moveTo>
                    <a:cubicBezTo>
                      <a:pt x="0" y="3"/>
                      <a:pt x="0" y="7"/>
                      <a:pt x="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9"/>
                      <a:pt x="10" y="7"/>
                      <a:pt x="10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1" name="Freeform 1546"/>
              <p:cNvSpPr>
                <a:spLocks/>
              </p:cNvSpPr>
              <p:nvPr/>
            </p:nvSpPr>
            <p:spPr bwMode="auto">
              <a:xfrm>
                <a:off x="2146" y="134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2" name="Freeform 1547"/>
              <p:cNvSpPr>
                <a:spLocks/>
              </p:cNvSpPr>
              <p:nvPr/>
            </p:nvSpPr>
            <p:spPr bwMode="auto">
              <a:xfrm>
                <a:off x="2144" y="135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3" name="Freeform 1548"/>
              <p:cNvSpPr>
                <a:spLocks/>
              </p:cNvSpPr>
              <p:nvPr/>
            </p:nvSpPr>
            <p:spPr bwMode="auto">
              <a:xfrm>
                <a:off x="2095" y="1351"/>
                <a:ext cx="65" cy="114"/>
              </a:xfrm>
              <a:custGeom>
                <a:avLst/>
                <a:gdLst>
                  <a:gd name="T0" fmla="*/ 29 w 59"/>
                  <a:gd name="T1" fmla="*/ 35 h 104"/>
                  <a:gd name="T2" fmla="*/ 21 w 59"/>
                  <a:gd name="T3" fmla="*/ 39 h 104"/>
                  <a:gd name="T4" fmla="*/ 37 w 59"/>
                  <a:gd name="T5" fmla="*/ 56 h 104"/>
                  <a:gd name="T6" fmla="*/ 34 w 59"/>
                  <a:gd name="T7" fmla="*/ 64 h 104"/>
                  <a:gd name="T8" fmla="*/ 15 w 59"/>
                  <a:gd name="T9" fmla="*/ 47 h 104"/>
                  <a:gd name="T10" fmla="*/ 7 w 59"/>
                  <a:gd name="T11" fmla="*/ 1 h 104"/>
                  <a:gd name="T12" fmla="*/ 1 w 59"/>
                  <a:gd name="T13" fmla="*/ 56 h 104"/>
                  <a:gd name="T14" fmla="*/ 26 w 59"/>
                  <a:gd name="T15" fmla="*/ 99 h 104"/>
                  <a:gd name="T16" fmla="*/ 58 w 59"/>
                  <a:gd name="T17" fmla="*/ 102 h 104"/>
                  <a:gd name="T18" fmla="*/ 56 w 59"/>
                  <a:gd name="T19" fmla="*/ 54 h 104"/>
                  <a:gd name="T20" fmla="*/ 29 w 59"/>
                  <a:gd name="T21" fmla="*/ 35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104">
                    <a:moveTo>
                      <a:pt x="29" y="35"/>
                    </a:moveTo>
                    <a:cubicBezTo>
                      <a:pt x="27" y="33"/>
                      <a:pt x="22" y="33"/>
                      <a:pt x="21" y="39"/>
                    </a:cubicBezTo>
                    <a:cubicBezTo>
                      <a:pt x="21" y="45"/>
                      <a:pt x="35" y="51"/>
                      <a:pt x="37" y="56"/>
                    </a:cubicBezTo>
                    <a:cubicBezTo>
                      <a:pt x="40" y="61"/>
                      <a:pt x="38" y="63"/>
                      <a:pt x="34" y="64"/>
                    </a:cubicBezTo>
                    <a:cubicBezTo>
                      <a:pt x="30" y="64"/>
                      <a:pt x="17" y="49"/>
                      <a:pt x="15" y="47"/>
                    </a:cubicBezTo>
                    <a:cubicBezTo>
                      <a:pt x="13" y="44"/>
                      <a:pt x="15" y="1"/>
                      <a:pt x="7" y="1"/>
                    </a:cubicBezTo>
                    <a:cubicBezTo>
                      <a:pt x="0" y="0"/>
                      <a:pt x="0" y="18"/>
                      <a:pt x="1" y="56"/>
                    </a:cubicBezTo>
                    <a:cubicBezTo>
                      <a:pt x="27" y="85"/>
                      <a:pt x="26" y="99"/>
                      <a:pt x="26" y="99"/>
                    </a:cubicBezTo>
                    <a:cubicBezTo>
                      <a:pt x="26" y="99"/>
                      <a:pt x="52" y="104"/>
                      <a:pt x="58" y="102"/>
                    </a:cubicBezTo>
                    <a:cubicBezTo>
                      <a:pt x="58" y="102"/>
                      <a:pt x="59" y="60"/>
                      <a:pt x="56" y="54"/>
                    </a:cubicBezTo>
                    <a:cubicBezTo>
                      <a:pt x="54" y="48"/>
                      <a:pt x="32" y="37"/>
                      <a:pt x="29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4" name="Freeform 1549"/>
              <p:cNvSpPr>
                <a:spLocks/>
              </p:cNvSpPr>
              <p:nvPr/>
            </p:nvSpPr>
            <p:spPr bwMode="auto">
              <a:xfrm>
                <a:off x="2171" y="1351"/>
                <a:ext cx="64" cy="114"/>
              </a:xfrm>
              <a:custGeom>
                <a:avLst/>
                <a:gdLst>
                  <a:gd name="T0" fmla="*/ 51 w 59"/>
                  <a:gd name="T1" fmla="*/ 1 h 104"/>
                  <a:gd name="T2" fmla="*/ 43 w 59"/>
                  <a:gd name="T3" fmla="*/ 47 h 104"/>
                  <a:gd name="T4" fmla="*/ 25 w 59"/>
                  <a:gd name="T5" fmla="*/ 64 h 104"/>
                  <a:gd name="T6" fmla="*/ 21 w 59"/>
                  <a:gd name="T7" fmla="*/ 56 h 104"/>
                  <a:gd name="T8" fmla="*/ 37 w 59"/>
                  <a:gd name="T9" fmla="*/ 39 h 104"/>
                  <a:gd name="T10" fmla="*/ 29 w 59"/>
                  <a:gd name="T11" fmla="*/ 35 h 104"/>
                  <a:gd name="T12" fmla="*/ 2 w 59"/>
                  <a:gd name="T13" fmla="*/ 54 h 104"/>
                  <a:gd name="T14" fmla="*/ 1 w 59"/>
                  <a:gd name="T15" fmla="*/ 102 h 104"/>
                  <a:gd name="T16" fmla="*/ 32 w 59"/>
                  <a:gd name="T17" fmla="*/ 99 h 104"/>
                  <a:gd name="T18" fmla="*/ 58 w 59"/>
                  <a:gd name="T19" fmla="*/ 56 h 104"/>
                  <a:gd name="T20" fmla="*/ 51 w 59"/>
                  <a:gd name="T21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104">
                    <a:moveTo>
                      <a:pt x="51" y="1"/>
                    </a:moveTo>
                    <a:cubicBezTo>
                      <a:pt x="43" y="1"/>
                      <a:pt x="45" y="44"/>
                      <a:pt x="43" y="47"/>
                    </a:cubicBezTo>
                    <a:cubicBezTo>
                      <a:pt x="42" y="49"/>
                      <a:pt x="29" y="64"/>
                      <a:pt x="25" y="64"/>
                    </a:cubicBezTo>
                    <a:cubicBezTo>
                      <a:pt x="21" y="63"/>
                      <a:pt x="19" y="61"/>
                      <a:pt x="21" y="56"/>
                    </a:cubicBezTo>
                    <a:cubicBezTo>
                      <a:pt x="23" y="51"/>
                      <a:pt x="38" y="45"/>
                      <a:pt x="37" y="39"/>
                    </a:cubicBezTo>
                    <a:cubicBezTo>
                      <a:pt x="37" y="33"/>
                      <a:pt x="32" y="33"/>
                      <a:pt x="29" y="35"/>
                    </a:cubicBezTo>
                    <a:cubicBezTo>
                      <a:pt x="27" y="37"/>
                      <a:pt x="5" y="48"/>
                      <a:pt x="2" y="54"/>
                    </a:cubicBezTo>
                    <a:cubicBezTo>
                      <a:pt x="0" y="60"/>
                      <a:pt x="1" y="102"/>
                      <a:pt x="1" y="102"/>
                    </a:cubicBezTo>
                    <a:cubicBezTo>
                      <a:pt x="7" y="104"/>
                      <a:pt x="32" y="99"/>
                      <a:pt x="32" y="99"/>
                    </a:cubicBezTo>
                    <a:cubicBezTo>
                      <a:pt x="32" y="99"/>
                      <a:pt x="32" y="85"/>
                      <a:pt x="58" y="56"/>
                    </a:cubicBezTo>
                    <a:cubicBezTo>
                      <a:pt x="59" y="18"/>
                      <a:pt x="59" y="0"/>
                      <a:pt x="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5" name="Freeform 1550"/>
              <p:cNvSpPr>
                <a:spLocks/>
              </p:cNvSpPr>
              <p:nvPr/>
            </p:nvSpPr>
            <p:spPr bwMode="auto">
              <a:xfrm>
                <a:off x="2319" y="1332"/>
                <a:ext cx="129" cy="129"/>
              </a:xfrm>
              <a:custGeom>
                <a:avLst/>
                <a:gdLst>
                  <a:gd name="T0" fmla="*/ 59 w 119"/>
                  <a:gd name="T1" fmla="*/ 58 h 119"/>
                  <a:gd name="T2" fmla="*/ 84 w 119"/>
                  <a:gd name="T3" fmla="*/ 6 h 119"/>
                  <a:gd name="T4" fmla="*/ 59 w 119"/>
                  <a:gd name="T5" fmla="*/ 0 h 119"/>
                  <a:gd name="T6" fmla="*/ 0 w 119"/>
                  <a:gd name="T7" fmla="*/ 59 h 119"/>
                  <a:gd name="T8" fmla="*/ 59 w 119"/>
                  <a:gd name="T9" fmla="*/ 119 h 119"/>
                  <a:gd name="T10" fmla="*/ 119 w 119"/>
                  <a:gd name="T11" fmla="*/ 59 h 119"/>
                  <a:gd name="T12" fmla="*/ 118 w 119"/>
                  <a:gd name="T13" fmla="*/ 52 h 119"/>
                  <a:gd name="T14" fmla="*/ 59 w 119"/>
                  <a:gd name="T15" fmla="*/ 5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9" h="119">
                    <a:moveTo>
                      <a:pt x="59" y="58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76" y="2"/>
                      <a:pt x="68" y="0"/>
                      <a:pt x="59" y="0"/>
                    </a:cubicBezTo>
                    <a:cubicBezTo>
                      <a:pt x="27" y="0"/>
                      <a:pt x="0" y="27"/>
                      <a:pt x="0" y="59"/>
                    </a:cubicBezTo>
                    <a:cubicBezTo>
                      <a:pt x="0" y="92"/>
                      <a:pt x="27" y="119"/>
                      <a:pt x="59" y="119"/>
                    </a:cubicBezTo>
                    <a:cubicBezTo>
                      <a:pt x="92" y="119"/>
                      <a:pt x="119" y="92"/>
                      <a:pt x="119" y="59"/>
                    </a:cubicBezTo>
                    <a:cubicBezTo>
                      <a:pt x="119" y="57"/>
                      <a:pt x="118" y="55"/>
                      <a:pt x="118" y="52"/>
                    </a:cubicBezTo>
                    <a:lnTo>
                      <a:pt x="59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6" name="Freeform 1551"/>
              <p:cNvSpPr>
                <a:spLocks/>
              </p:cNvSpPr>
              <p:nvPr/>
            </p:nvSpPr>
            <p:spPr bwMode="auto">
              <a:xfrm>
                <a:off x="2395" y="1332"/>
                <a:ext cx="64" cy="55"/>
              </a:xfrm>
              <a:custGeom>
                <a:avLst/>
                <a:gdLst>
                  <a:gd name="T0" fmla="*/ 27 w 59"/>
                  <a:gd name="T1" fmla="*/ 0 h 51"/>
                  <a:gd name="T2" fmla="*/ 0 w 59"/>
                  <a:gd name="T3" fmla="*/ 51 h 51"/>
                  <a:gd name="T4" fmla="*/ 59 w 59"/>
                  <a:gd name="T5" fmla="*/ 43 h 51"/>
                  <a:gd name="T6" fmla="*/ 49 w 59"/>
                  <a:gd name="T7" fmla="*/ 18 h 51"/>
                  <a:gd name="T8" fmla="*/ 27 w 59"/>
                  <a:gd name="T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51">
                    <a:moveTo>
                      <a:pt x="27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59" y="43"/>
                      <a:pt x="56" y="28"/>
                      <a:pt x="49" y="18"/>
                    </a:cubicBezTo>
                    <a:cubicBezTo>
                      <a:pt x="41" y="7"/>
                      <a:pt x="27" y="0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7" name="Freeform 1552"/>
              <p:cNvSpPr>
                <a:spLocks/>
              </p:cNvSpPr>
              <p:nvPr/>
            </p:nvSpPr>
            <p:spPr bwMode="auto">
              <a:xfrm>
                <a:off x="1859" y="1363"/>
                <a:ext cx="82" cy="77"/>
              </a:xfrm>
              <a:custGeom>
                <a:avLst/>
                <a:gdLst>
                  <a:gd name="T0" fmla="*/ 73 w 75"/>
                  <a:gd name="T1" fmla="*/ 51 h 70"/>
                  <a:gd name="T2" fmla="*/ 69 w 75"/>
                  <a:gd name="T3" fmla="*/ 53 h 70"/>
                  <a:gd name="T4" fmla="*/ 44 w 75"/>
                  <a:gd name="T5" fmla="*/ 63 h 70"/>
                  <a:gd name="T6" fmla="*/ 33 w 75"/>
                  <a:gd name="T7" fmla="*/ 49 h 70"/>
                  <a:gd name="T8" fmla="*/ 42 w 75"/>
                  <a:gd name="T9" fmla="*/ 36 h 70"/>
                  <a:gd name="T10" fmla="*/ 48 w 75"/>
                  <a:gd name="T11" fmla="*/ 14 h 70"/>
                  <a:gd name="T12" fmla="*/ 2 w 75"/>
                  <a:gd name="T13" fmla="*/ 13 h 70"/>
                  <a:gd name="T14" fmla="*/ 1 w 75"/>
                  <a:gd name="T15" fmla="*/ 18 h 70"/>
                  <a:gd name="T16" fmla="*/ 5 w 75"/>
                  <a:gd name="T17" fmla="*/ 19 h 70"/>
                  <a:gd name="T18" fmla="*/ 43 w 75"/>
                  <a:gd name="T19" fmla="*/ 17 h 70"/>
                  <a:gd name="T20" fmla="*/ 37 w 75"/>
                  <a:gd name="T21" fmla="*/ 32 h 70"/>
                  <a:gd name="T22" fmla="*/ 27 w 75"/>
                  <a:gd name="T23" fmla="*/ 49 h 70"/>
                  <a:gd name="T24" fmla="*/ 42 w 75"/>
                  <a:gd name="T25" fmla="*/ 69 h 70"/>
                  <a:gd name="T26" fmla="*/ 50 w 75"/>
                  <a:gd name="T27" fmla="*/ 70 h 70"/>
                  <a:gd name="T28" fmla="*/ 75 w 75"/>
                  <a:gd name="T29" fmla="*/ 56 h 70"/>
                  <a:gd name="T30" fmla="*/ 73 w 75"/>
                  <a:gd name="T31" fmla="*/ 5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5" h="70">
                    <a:moveTo>
                      <a:pt x="73" y="51"/>
                    </a:moveTo>
                    <a:cubicBezTo>
                      <a:pt x="71" y="51"/>
                      <a:pt x="70" y="51"/>
                      <a:pt x="69" y="53"/>
                    </a:cubicBezTo>
                    <a:cubicBezTo>
                      <a:pt x="64" y="63"/>
                      <a:pt x="53" y="66"/>
                      <a:pt x="44" y="63"/>
                    </a:cubicBezTo>
                    <a:cubicBezTo>
                      <a:pt x="41" y="62"/>
                      <a:pt x="32" y="59"/>
                      <a:pt x="33" y="49"/>
                    </a:cubicBezTo>
                    <a:cubicBezTo>
                      <a:pt x="34" y="44"/>
                      <a:pt x="38" y="40"/>
                      <a:pt x="42" y="36"/>
                    </a:cubicBezTo>
                    <a:cubicBezTo>
                      <a:pt x="48" y="31"/>
                      <a:pt x="55" y="24"/>
                      <a:pt x="48" y="14"/>
                    </a:cubicBezTo>
                    <a:cubicBezTo>
                      <a:pt x="39" y="0"/>
                      <a:pt x="19" y="4"/>
                      <a:pt x="2" y="13"/>
                    </a:cubicBezTo>
                    <a:cubicBezTo>
                      <a:pt x="0" y="14"/>
                      <a:pt x="0" y="16"/>
                      <a:pt x="1" y="18"/>
                    </a:cubicBezTo>
                    <a:cubicBezTo>
                      <a:pt x="2" y="19"/>
                      <a:pt x="4" y="20"/>
                      <a:pt x="5" y="19"/>
                    </a:cubicBezTo>
                    <a:cubicBezTo>
                      <a:pt x="8" y="17"/>
                      <a:pt x="34" y="4"/>
                      <a:pt x="43" y="17"/>
                    </a:cubicBezTo>
                    <a:cubicBezTo>
                      <a:pt x="46" y="23"/>
                      <a:pt x="44" y="25"/>
                      <a:pt x="37" y="32"/>
                    </a:cubicBezTo>
                    <a:cubicBezTo>
                      <a:pt x="33" y="36"/>
                      <a:pt x="27" y="41"/>
                      <a:pt x="27" y="49"/>
                    </a:cubicBezTo>
                    <a:cubicBezTo>
                      <a:pt x="26" y="58"/>
                      <a:pt x="32" y="67"/>
                      <a:pt x="42" y="69"/>
                    </a:cubicBezTo>
                    <a:cubicBezTo>
                      <a:pt x="45" y="70"/>
                      <a:pt x="47" y="70"/>
                      <a:pt x="50" y="70"/>
                    </a:cubicBezTo>
                    <a:cubicBezTo>
                      <a:pt x="60" y="70"/>
                      <a:pt x="70" y="66"/>
                      <a:pt x="75" y="56"/>
                    </a:cubicBezTo>
                    <a:cubicBezTo>
                      <a:pt x="75" y="54"/>
                      <a:pt x="75" y="52"/>
                      <a:pt x="73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8" name="Freeform 1553"/>
              <p:cNvSpPr>
                <a:spLocks/>
              </p:cNvSpPr>
              <p:nvPr/>
            </p:nvSpPr>
            <p:spPr bwMode="auto">
              <a:xfrm>
                <a:off x="1932" y="1359"/>
                <a:ext cx="72" cy="72"/>
              </a:xfrm>
              <a:custGeom>
                <a:avLst/>
                <a:gdLst>
                  <a:gd name="T0" fmla="*/ 0 w 66"/>
                  <a:gd name="T1" fmla="*/ 33 h 66"/>
                  <a:gd name="T2" fmla="*/ 34 w 66"/>
                  <a:gd name="T3" fmla="*/ 66 h 66"/>
                  <a:gd name="T4" fmla="*/ 66 w 66"/>
                  <a:gd name="T5" fmla="*/ 40 h 66"/>
                  <a:gd name="T6" fmla="*/ 26 w 66"/>
                  <a:gd name="T7" fmla="*/ 0 h 66"/>
                  <a:gd name="T8" fmla="*/ 0 w 66"/>
                  <a:gd name="T9" fmla="*/ 3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66">
                    <a:moveTo>
                      <a:pt x="0" y="33"/>
                    </a:moveTo>
                    <a:cubicBezTo>
                      <a:pt x="0" y="51"/>
                      <a:pt x="16" y="66"/>
                      <a:pt x="34" y="66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9" name="Freeform 1554"/>
              <p:cNvSpPr>
                <a:spLocks/>
              </p:cNvSpPr>
              <p:nvPr/>
            </p:nvSpPr>
            <p:spPr bwMode="auto">
              <a:xfrm>
                <a:off x="1993" y="1362"/>
                <a:ext cx="29" cy="28"/>
              </a:xfrm>
              <a:custGeom>
                <a:avLst/>
                <a:gdLst>
                  <a:gd name="T0" fmla="*/ 21 w 27"/>
                  <a:gd name="T1" fmla="*/ 1 h 26"/>
                  <a:gd name="T2" fmla="*/ 2 w 27"/>
                  <a:gd name="T3" fmla="*/ 21 h 26"/>
                  <a:gd name="T4" fmla="*/ 2 w 27"/>
                  <a:gd name="T5" fmla="*/ 25 h 26"/>
                  <a:gd name="T6" fmla="*/ 4 w 27"/>
                  <a:gd name="T7" fmla="*/ 26 h 26"/>
                  <a:gd name="T8" fmla="*/ 6 w 27"/>
                  <a:gd name="T9" fmla="*/ 25 h 26"/>
                  <a:gd name="T10" fmla="*/ 26 w 27"/>
                  <a:gd name="T11" fmla="*/ 6 h 26"/>
                  <a:gd name="T12" fmla="*/ 25 w 27"/>
                  <a:gd name="T13" fmla="*/ 1 h 26"/>
                  <a:gd name="T14" fmla="*/ 21 w 27"/>
                  <a:gd name="T15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6">
                    <a:moveTo>
                      <a:pt x="21" y="1"/>
                    </a:moveTo>
                    <a:cubicBezTo>
                      <a:pt x="2" y="21"/>
                      <a:pt x="2" y="21"/>
                      <a:pt x="2" y="21"/>
                    </a:cubicBezTo>
                    <a:cubicBezTo>
                      <a:pt x="0" y="22"/>
                      <a:pt x="0" y="24"/>
                      <a:pt x="2" y="25"/>
                    </a:cubicBezTo>
                    <a:cubicBezTo>
                      <a:pt x="2" y="26"/>
                      <a:pt x="3" y="26"/>
                      <a:pt x="4" y="26"/>
                    </a:cubicBezTo>
                    <a:cubicBezTo>
                      <a:pt x="5" y="26"/>
                      <a:pt x="6" y="26"/>
                      <a:pt x="6" y="25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4"/>
                      <a:pt x="27" y="2"/>
                      <a:pt x="25" y="1"/>
                    </a:cubicBezTo>
                    <a:cubicBezTo>
                      <a:pt x="24" y="0"/>
                      <a:pt x="22" y="0"/>
                      <a:pt x="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0" name="Freeform 1555"/>
              <p:cNvSpPr>
                <a:spLocks/>
              </p:cNvSpPr>
              <p:nvPr/>
            </p:nvSpPr>
            <p:spPr bwMode="auto">
              <a:xfrm>
                <a:off x="1972" y="1340"/>
                <a:ext cx="30" cy="30"/>
              </a:xfrm>
              <a:custGeom>
                <a:avLst/>
                <a:gdLst>
                  <a:gd name="T0" fmla="*/ 21 w 27"/>
                  <a:gd name="T1" fmla="*/ 2 h 27"/>
                  <a:gd name="T2" fmla="*/ 2 w 27"/>
                  <a:gd name="T3" fmla="*/ 21 h 27"/>
                  <a:gd name="T4" fmla="*/ 2 w 27"/>
                  <a:gd name="T5" fmla="*/ 26 h 27"/>
                  <a:gd name="T6" fmla="*/ 4 w 27"/>
                  <a:gd name="T7" fmla="*/ 27 h 27"/>
                  <a:gd name="T8" fmla="*/ 6 w 27"/>
                  <a:gd name="T9" fmla="*/ 26 h 27"/>
                  <a:gd name="T10" fmla="*/ 26 w 27"/>
                  <a:gd name="T11" fmla="*/ 6 h 27"/>
                  <a:gd name="T12" fmla="*/ 26 w 27"/>
                  <a:gd name="T13" fmla="*/ 2 h 27"/>
                  <a:gd name="T14" fmla="*/ 21 w 27"/>
                  <a:gd name="T1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7">
                    <a:moveTo>
                      <a:pt x="21" y="2"/>
                    </a:moveTo>
                    <a:cubicBezTo>
                      <a:pt x="2" y="21"/>
                      <a:pt x="2" y="21"/>
                      <a:pt x="2" y="21"/>
                    </a:cubicBezTo>
                    <a:cubicBezTo>
                      <a:pt x="0" y="23"/>
                      <a:pt x="0" y="25"/>
                      <a:pt x="2" y="26"/>
                    </a:cubicBezTo>
                    <a:cubicBezTo>
                      <a:pt x="2" y="26"/>
                      <a:pt x="3" y="27"/>
                      <a:pt x="4" y="27"/>
                    </a:cubicBezTo>
                    <a:cubicBezTo>
                      <a:pt x="5" y="27"/>
                      <a:pt x="6" y="26"/>
                      <a:pt x="6" y="2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5"/>
                      <a:pt x="27" y="3"/>
                      <a:pt x="26" y="2"/>
                    </a:cubicBezTo>
                    <a:cubicBezTo>
                      <a:pt x="24" y="0"/>
                      <a:pt x="22" y="0"/>
                      <a:pt x="2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1" name="Freeform 1556"/>
              <p:cNvSpPr>
                <a:spLocks/>
              </p:cNvSpPr>
              <p:nvPr/>
            </p:nvSpPr>
            <p:spPr bwMode="auto">
              <a:xfrm>
                <a:off x="1970" y="1389"/>
                <a:ext cx="14" cy="20"/>
              </a:xfrm>
              <a:custGeom>
                <a:avLst/>
                <a:gdLst>
                  <a:gd name="T0" fmla="*/ 8 w 13"/>
                  <a:gd name="T1" fmla="*/ 15 h 18"/>
                  <a:gd name="T2" fmla="*/ 2 w 13"/>
                  <a:gd name="T3" fmla="*/ 0 h 18"/>
                  <a:gd name="T4" fmla="*/ 3 w 13"/>
                  <a:gd name="T5" fmla="*/ 12 h 18"/>
                  <a:gd name="T6" fmla="*/ 0 w 13"/>
                  <a:gd name="T7" fmla="*/ 10 h 18"/>
                  <a:gd name="T8" fmla="*/ 1 w 13"/>
                  <a:gd name="T9" fmla="*/ 18 h 18"/>
                  <a:gd name="T10" fmla="*/ 11 w 13"/>
                  <a:gd name="T11" fmla="*/ 17 h 18"/>
                  <a:gd name="T12" fmla="*/ 7 w 13"/>
                  <a:gd name="T13" fmla="*/ 15 h 18"/>
                  <a:gd name="T14" fmla="*/ 8 w 13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8">
                    <a:moveTo>
                      <a:pt x="8" y="15"/>
                    </a:moveTo>
                    <a:cubicBezTo>
                      <a:pt x="13" y="6"/>
                      <a:pt x="2" y="0"/>
                      <a:pt x="2" y="0"/>
                    </a:cubicBezTo>
                    <a:cubicBezTo>
                      <a:pt x="7" y="9"/>
                      <a:pt x="3" y="12"/>
                      <a:pt x="3" y="1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7" y="15"/>
                      <a:pt x="7" y="15"/>
                      <a:pt x="7" y="15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2" name="Freeform 1557"/>
              <p:cNvSpPr>
                <a:spLocks/>
              </p:cNvSpPr>
              <p:nvPr/>
            </p:nvSpPr>
            <p:spPr bwMode="auto">
              <a:xfrm>
                <a:off x="1949" y="1400"/>
                <a:ext cx="21" cy="18"/>
              </a:xfrm>
              <a:custGeom>
                <a:avLst/>
                <a:gdLst>
                  <a:gd name="T0" fmla="*/ 8 w 19"/>
                  <a:gd name="T1" fmla="*/ 4 h 16"/>
                  <a:gd name="T2" fmla="*/ 11 w 19"/>
                  <a:gd name="T3" fmla="*/ 3 h 16"/>
                  <a:gd name="T4" fmla="*/ 3 w 19"/>
                  <a:gd name="T5" fmla="*/ 0 h 16"/>
                  <a:gd name="T6" fmla="*/ 0 w 19"/>
                  <a:gd name="T7" fmla="*/ 9 h 16"/>
                  <a:gd name="T8" fmla="*/ 3 w 19"/>
                  <a:gd name="T9" fmla="*/ 7 h 16"/>
                  <a:gd name="T10" fmla="*/ 3 w 19"/>
                  <a:gd name="T11" fmla="*/ 8 h 16"/>
                  <a:gd name="T12" fmla="*/ 19 w 19"/>
                  <a:gd name="T13" fmla="*/ 9 h 16"/>
                  <a:gd name="T14" fmla="*/ 8 w 19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8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9" y="16"/>
                      <a:pt x="19" y="9"/>
                      <a:pt x="19" y="9"/>
                    </a:cubicBezTo>
                    <a:cubicBezTo>
                      <a:pt x="8" y="9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3" name="Freeform 1558"/>
              <p:cNvSpPr>
                <a:spLocks/>
              </p:cNvSpPr>
              <p:nvPr/>
            </p:nvSpPr>
            <p:spPr bwMode="auto">
              <a:xfrm>
                <a:off x="1953" y="1381"/>
                <a:ext cx="18" cy="16"/>
              </a:xfrm>
              <a:custGeom>
                <a:avLst/>
                <a:gdLst>
                  <a:gd name="T0" fmla="*/ 11 w 17"/>
                  <a:gd name="T1" fmla="*/ 3 h 15"/>
                  <a:gd name="T2" fmla="*/ 10 w 17"/>
                  <a:gd name="T3" fmla="*/ 3 h 15"/>
                  <a:gd name="T4" fmla="*/ 0 w 17"/>
                  <a:gd name="T5" fmla="*/ 15 h 15"/>
                  <a:gd name="T6" fmla="*/ 10 w 17"/>
                  <a:gd name="T7" fmla="*/ 9 h 15"/>
                  <a:gd name="T8" fmla="*/ 10 w 17"/>
                  <a:gd name="T9" fmla="*/ 13 h 15"/>
                  <a:gd name="T10" fmla="*/ 17 w 17"/>
                  <a:gd name="T11" fmla="*/ 7 h 15"/>
                  <a:gd name="T12" fmla="*/ 11 w 17"/>
                  <a:gd name="T13" fmla="*/ 0 h 15"/>
                  <a:gd name="T14" fmla="*/ 11 w 17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11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0" y="4"/>
                      <a:pt x="0" y="15"/>
                      <a:pt x="0" y="15"/>
                    </a:cubicBezTo>
                    <a:cubicBezTo>
                      <a:pt x="6" y="7"/>
                      <a:pt x="10" y="9"/>
                      <a:pt x="10" y="9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4" name="Freeform 1559"/>
              <p:cNvSpPr>
                <a:spLocks noEditPoints="1"/>
              </p:cNvSpPr>
              <p:nvPr/>
            </p:nvSpPr>
            <p:spPr bwMode="auto">
              <a:xfrm>
                <a:off x="1874" y="1998"/>
                <a:ext cx="140" cy="123"/>
              </a:xfrm>
              <a:custGeom>
                <a:avLst/>
                <a:gdLst>
                  <a:gd name="T0" fmla="*/ 101 w 128"/>
                  <a:gd name="T1" fmla="*/ 35 h 113"/>
                  <a:gd name="T2" fmla="*/ 104 w 128"/>
                  <a:gd name="T3" fmla="*/ 14 h 113"/>
                  <a:gd name="T4" fmla="*/ 97 w 128"/>
                  <a:gd name="T5" fmla="*/ 2 h 113"/>
                  <a:gd name="T6" fmla="*/ 63 w 128"/>
                  <a:gd name="T7" fmla="*/ 15 h 113"/>
                  <a:gd name="T8" fmla="*/ 36 w 128"/>
                  <a:gd name="T9" fmla="*/ 1 h 113"/>
                  <a:gd name="T10" fmla="*/ 23 w 128"/>
                  <a:gd name="T11" fmla="*/ 30 h 113"/>
                  <a:gd name="T12" fmla="*/ 19 w 128"/>
                  <a:gd name="T13" fmla="*/ 37 h 113"/>
                  <a:gd name="T14" fmla="*/ 19 w 128"/>
                  <a:gd name="T15" fmla="*/ 76 h 113"/>
                  <a:gd name="T16" fmla="*/ 24 w 128"/>
                  <a:gd name="T17" fmla="*/ 84 h 113"/>
                  <a:gd name="T18" fmla="*/ 37 w 128"/>
                  <a:gd name="T19" fmla="*/ 113 h 113"/>
                  <a:gd name="T20" fmla="*/ 67 w 128"/>
                  <a:gd name="T21" fmla="*/ 100 h 113"/>
                  <a:gd name="T22" fmla="*/ 99 w 128"/>
                  <a:gd name="T23" fmla="*/ 110 h 113"/>
                  <a:gd name="T24" fmla="*/ 102 w 128"/>
                  <a:gd name="T25" fmla="*/ 77 h 113"/>
                  <a:gd name="T26" fmla="*/ 128 w 128"/>
                  <a:gd name="T27" fmla="*/ 56 h 113"/>
                  <a:gd name="T28" fmla="*/ 90 w 128"/>
                  <a:gd name="T29" fmla="*/ 5 h 113"/>
                  <a:gd name="T30" fmla="*/ 89 w 128"/>
                  <a:gd name="T31" fmla="*/ 10 h 113"/>
                  <a:gd name="T32" fmla="*/ 99 w 128"/>
                  <a:gd name="T33" fmla="*/ 17 h 113"/>
                  <a:gd name="T34" fmla="*/ 97 w 128"/>
                  <a:gd name="T35" fmla="*/ 34 h 113"/>
                  <a:gd name="T36" fmla="*/ 66 w 128"/>
                  <a:gd name="T37" fmla="*/ 18 h 113"/>
                  <a:gd name="T38" fmla="*/ 36 w 128"/>
                  <a:gd name="T39" fmla="*/ 62 h 113"/>
                  <a:gd name="T40" fmla="*/ 46 w 128"/>
                  <a:gd name="T41" fmla="*/ 77 h 113"/>
                  <a:gd name="T42" fmla="*/ 36 w 128"/>
                  <a:gd name="T43" fmla="*/ 62 h 113"/>
                  <a:gd name="T44" fmla="*/ 31 w 128"/>
                  <a:gd name="T45" fmla="*/ 39 h 113"/>
                  <a:gd name="T46" fmla="*/ 41 w 128"/>
                  <a:gd name="T47" fmla="*/ 43 h 113"/>
                  <a:gd name="T48" fmla="*/ 46 w 128"/>
                  <a:gd name="T49" fmla="*/ 68 h 113"/>
                  <a:gd name="T50" fmla="*/ 45 w 128"/>
                  <a:gd name="T51" fmla="*/ 45 h 113"/>
                  <a:gd name="T52" fmla="*/ 64 w 128"/>
                  <a:gd name="T53" fmla="*/ 35 h 113"/>
                  <a:gd name="T54" fmla="*/ 75 w 128"/>
                  <a:gd name="T55" fmla="*/ 35 h 113"/>
                  <a:gd name="T56" fmla="*/ 88 w 128"/>
                  <a:gd name="T57" fmla="*/ 56 h 113"/>
                  <a:gd name="T58" fmla="*/ 75 w 128"/>
                  <a:gd name="T59" fmla="*/ 77 h 113"/>
                  <a:gd name="T60" fmla="*/ 63 w 128"/>
                  <a:gd name="T61" fmla="*/ 78 h 113"/>
                  <a:gd name="T62" fmla="*/ 46 w 128"/>
                  <a:gd name="T63" fmla="*/ 68 h 113"/>
                  <a:gd name="T64" fmla="*/ 91 w 128"/>
                  <a:gd name="T65" fmla="*/ 61 h 113"/>
                  <a:gd name="T66" fmla="*/ 82 w 128"/>
                  <a:gd name="T67" fmla="*/ 77 h 113"/>
                  <a:gd name="T68" fmla="*/ 91 w 128"/>
                  <a:gd name="T69" fmla="*/ 51 h 113"/>
                  <a:gd name="T70" fmla="*/ 81 w 128"/>
                  <a:gd name="T71" fmla="*/ 36 h 113"/>
                  <a:gd name="T72" fmla="*/ 91 w 128"/>
                  <a:gd name="T73" fmla="*/ 51 h 113"/>
                  <a:gd name="T74" fmla="*/ 71 w 128"/>
                  <a:gd name="T75" fmla="*/ 30 h 113"/>
                  <a:gd name="T76" fmla="*/ 64 w 128"/>
                  <a:gd name="T77" fmla="*/ 30 h 113"/>
                  <a:gd name="T78" fmla="*/ 63 w 128"/>
                  <a:gd name="T79" fmla="*/ 22 h 113"/>
                  <a:gd name="T80" fmla="*/ 36 w 128"/>
                  <a:gd name="T81" fmla="*/ 5 h 113"/>
                  <a:gd name="T82" fmla="*/ 49 w 128"/>
                  <a:gd name="T83" fmla="*/ 31 h 113"/>
                  <a:gd name="T84" fmla="*/ 28 w 128"/>
                  <a:gd name="T85" fmla="*/ 29 h 113"/>
                  <a:gd name="T86" fmla="*/ 4 w 128"/>
                  <a:gd name="T87" fmla="*/ 57 h 113"/>
                  <a:gd name="T88" fmla="*/ 26 w 128"/>
                  <a:gd name="T89" fmla="*/ 40 h 113"/>
                  <a:gd name="T90" fmla="*/ 27 w 128"/>
                  <a:gd name="T91" fmla="*/ 73 h 113"/>
                  <a:gd name="T92" fmla="*/ 37 w 128"/>
                  <a:gd name="T93" fmla="*/ 108 h 113"/>
                  <a:gd name="T94" fmla="*/ 29 w 128"/>
                  <a:gd name="T95" fmla="*/ 85 h 113"/>
                  <a:gd name="T96" fmla="*/ 50 w 128"/>
                  <a:gd name="T97" fmla="*/ 82 h 113"/>
                  <a:gd name="T98" fmla="*/ 37 w 128"/>
                  <a:gd name="T99" fmla="*/ 108 h 113"/>
                  <a:gd name="T100" fmla="*/ 56 w 128"/>
                  <a:gd name="T101" fmla="*/ 82 h 113"/>
                  <a:gd name="T102" fmla="*/ 64 w 128"/>
                  <a:gd name="T103" fmla="*/ 83 h 113"/>
                  <a:gd name="T104" fmla="*/ 64 w 128"/>
                  <a:gd name="T105" fmla="*/ 91 h 113"/>
                  <a:gd name="T106" fmla="*/ 91 w 128"/>
                  <a:gd name="T107" fmla="*/ 107 h 113"/>
                  <a:gd name="T108" fmla="*/ 78 w 128"/>
                  <a:gd name="T109" fmla="*/ 82 h 113"/>
                  <a:gd name="T110" fmla="*/ 99 w 128"/>
                  <a:gd name="T111" fmla="*/ 84 h 113"/>
                  <a:gd name="T112" fmla="*/ 106 w 128"/>
                  <a:gd name="T113" fmla="*/ 71 h 113"/>
                  <a:gd name="T114" fmla="*/ 94 w 128"/>
                  <a:gd name="T115" fmla="*/ 56 h 113"/>
                  <a:gd name="T116" fmla="*/ 123 w 128"/>
                  <a:gd name="T117" fmla="*/ 5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8" h="113">
                    <a:moveTo>
                      <a:pt x="108" y="37"/>
                    </a:moveTo>
                    <a:cubicBezTo>
                      <a:pt x="106" y="36"/>
                      <a:pt x="104" y="36"/>
                      <a:pt x="101" y="35"/>
                    </a:cubicBezTo>
                    <a:cubicBezTo>
                      <a:pt x="102" y="33"/>
                      <a:pt x="103" y="30"/>
                      <a:pt x="103" y="28"/>
                    </a:cubicBezTo>
                    <a:cubicBezTo>
                      <a:pt x="104" y="23"/>
                      <a:pt x="104" y="18"/>
                      <a:pt x="104" y="14"/>
                    </a:cubicBezTo>
                    <a:cubicBezTo>
                      <a:pt x="104" y="12"/>
                      <a:pt x="105" y="11"/>
                      <a:pt x="105" y="10"/>
                    </a:cubicBezTo>
                    <a:cubicBezTo>
                      <a:pt x="105" y="5"/>
                      <a:pt x="101" y="2"/>
                      <a:pt x="97" y="2"/>
                    </a:cubicBezTo>
                    <a:cubicBezTo>
                      <a:pt x="95" y="0"/>
                      <a:pt x="93" y="0"/>
                      <a:pt x="90" y="0"/>
                    </a:cubicBezTo>
                    <a:cubicBezTo>
                      <a:pt x="82" y="0"/>
                      <a:pt x="73" y="5"/>
                      <a:pt x="63" y="15"/>
                    </a:cubicBezTo>
                    <a:cubicBezTo>
                      <a:pt x="62" y="14"/>
                      <a:pt x="61" y="13"/>
                      <a:pt x="60" y="12"/>
                    </a:cubicBezTo>
                    <a:cubicBezTo>
                      <a:pt x="51" y="5"/>
                      <a:pt x="43" y="1"/>
                      <a:pt x="36" y="1"/>
                    </a:cubicBezTo>
                    <a:cubicBezTo>
                      <a:pt x="33" y="1"/>
                      <a:pt x="31" y="1"/>
                      <a:pt x="29" y="3"/>
                    </a:cubicBezTo>
                    <a:cubicBezTo>
                      <a:pt x="22" y="7"/>
                      <a:pt x="21" y="16"/>
                      <a:pt x="23" y="30"/>
                    </a:cubicBezTo>
                    <a:cubicBezTo>
                      <a:pt x="24" y="31"/>
                      <a:pt x="24" y="33"/>
                      <a:pt x="25" y="35"/>
                    </a:cubicBezTo>
                    <a:cubicBezTo>
                      <a:pt x="23" y="36"/>
                      <a:pt x="21" y="37"/>
                      <a:pt x="19" y="37"/>
                    </a:cubicBezTo>
                    <a:cubicBezTo>
                      <a:pt x="6" y="42"/>
                      <a:pt x="0" y="49"/>
                      <a:pt x="0" y="57"/>
                    </a:cubicBezTo>
                    <a:cubicBezTo>
                      <a:pt x="0" y="64"/>
                      <a:pt x="7" y="71"/>
                      <a:pt x="19" y="76"/>
                    </a:cubicBezTo>
                    <a:cubicBezTo>
                      <a:pt x="21" y="76"/>
                      <a:pt x="23" y="77"/>
                      <a:pt x="26" y="78"/>
                    </a:cubicBezTo>
                    <a:cubicBezTo>
                      <a:pt x="25" y="80"/>
                      <a:pt x="25" y="82"/>
                      <a:pt x="24" y="84"/>
                    </a:cubicBezTo>
                    <a:cubicBezTo>
                      <a:pt x="22" y="98"/>
                      <a:pt x="24" y="107"/>
                      <a:pt x="30" y="111"/>
                    </a:cubicBezTo>
                    <a:cubicBezTo>
                      <a:pt x="32" y="112"/>
                      <a:pt x="35" y="113"/>
                      <a:pt x="37" y="113"/>
                    </a:cubicBezTo>
                    <a:cubicBezTo>
                      <a:pt x="45" y="113"/>
                      <a:pt x="54" y="107"/>
                      <a:pt x="64" y="98"/>
                    </a:cubicBezTo>
                    <a:cubicBezTo>
                      <a:pt x="65" y="99"/>
                      <a:pt x="66" y="100"/>
                      <a:pt x="67" y="100"/>
                    </a:cubicBezTo>
                    <a:cubicBezTo>
                      <a:pt x="76" y="108"/>
                      <a:pt x="85" y="112"/>
                      <a:pt x="91" y="112"/>
                    </a:cubicBezTo>
                    <a:cubicBezTo>
                      <a:pt x="94" y="112"/>
                      <a:pt x="97" y="111"/>
                      <a:pt x="99" y="110"/>
                    </a:cubicBezTo>
                    <a:cubicBezTo>
                      <a:pt x="105" y="106"/>
                      <a:pt x="107" y="96"/>
                      <a:pt x="104" y="83"/>
                    </a:cubicBezTo>
                    <a:cubicBezTo>
                      <a:pt x="103" y="81"/>
                      <a:pt x="103" y="79"/>
                      <a:pt x="102" y="77"/>
                    </a:cubicBezTo>
                    <a:cubicBezTo>
                      <a:pt x="104" y="77"/>
                      <a:pt x="106" y="76"/>
                      <a:pt x="108" y="75"/>
                    </a:cubicBezTo>
                    <a:cubicBezTo>
                      <a:pt x="121" y="70"/>
                      <a:pt x="128" y="64"/>
                      <a:pt x="128" y="56"/>
                    </a:cubicBezTo>
                    <a:cubicBezTo>
                      <a:pt x="128" y="49"/>
                      <a:pt x="121" y="42"/>
                      <a:pt x="108" y="37"/>
                    </a:cubicBezTo>
                    <a:close/>
                    <a:moveTo>
                      <a:pt x="90" y="5"/>
                    </a:moveTo>
                    <a:cubicBezTo>
                      <a:pt x="91" y="5"/>
                      <a:pt x="91" y="5"/>
                      <a:pt x="91" y="5"/>
                    </a:cubicBezTo>
                    <a:cubicBezTo>
                      <a:pt x="89" y="6"/>
                      <a:pt x="89" y="8"/>
                      <a:pt x="89" y="10"/>
                    </a:cubicBezTo>
                    <a:cubicBezTo>
                      <a:pt x="89" y="14"/>
                      <a:pt x="92" y="17"/>
                      <a:pt x="97" y="17"/>
                    </a:cubicBezTo>
                    <a:cubicBezTo>
                      <a:pt x="98" y="17"/>
                      <a:pt x="98" y="17"/>
                      <a:pt x="99" y="17"/>
                    </a:cubicBezTo>
                    <a:cubicBezTo>
                      <a:pt x="99" y="20"/>
                      <a:pt x="99" y="24"/>
                      <a:pt x="98" y="27"/>
                    </a:cubicBezTo>
                    <a:cubicBezTo>
                      <a:pt x="98" y="29"/>
                      <a:pt x="97" y="32"/>
                      <a:pt x="97" y="34"/>
                    </a:cubicBezTo>
                    <a:cubicBezTo>
                      <a:pt x="91" y="32"/>
                      <a:pt x="84" y="31"/>
                      <a:pt x="77" y="31"/>
                    </a:cubicBezTo>
                    <a:cubicBezTo>
                      <a:pt x="74" y="26"/>
                      <a:pt x="70" y="22"/>
                      <a:pt x="66" y="18"/>
                    </a:cubicBezTo>
                    <a:cubicBezTo>
                      <a:pt x="75" y="10"/>
                      <a:pt x="84" y="5"/>
                      <a:pt x="90" y="5"/>
                    </a:cubicBezTo>
                    <a:close/>
                    <a:moveTo>
                      <a:pt x="36" y="62"/>
                    </a:moveTo>
                    <a:cubicBezTo>
                      <a:pt x="38" y="65"/>
                      <a:pt x="40" y="68"/>
                      <a:pt x="42" y="71"/>
                    </a:cubicBezTo>
                    <a:cubicBezTo>
                      <a:pt x="43" y="73"/>
                      <a:pt x="44" y="75"/>
                      <a:pt x="46" y="77"/>
                    </a:cubicBezTo>
                    <a:cubicBezTo>
                      <a:pt x="41" y="76"/>
                      <a:pt x="36" y="75"/>
                      <a:pt x="32" y="74"/>
                    </a:cubicBezTo>
                    <a:cubicBezTo>
                      <a:pt x="33" y="70"/>
                      <a:pt x="35" y="66"/>
                      <a:pt x="36" y="62"/>
                    </a:cubicBezTo>
                    <a:close/>
                    <a:moveTo>
                      <a:pt x="36" y="51"/>
                    </a:moveTo>
                    <a:cubicBezTo>
                      <a:pt x="34" y="47"/>
                      <a:pt x="32" y="43"/>
                      <a:pt x="31" y="39"/>
                    </a:cubicBezTo>
                    <a:cubicBezTo>
                      <a:pt x="36" y="38"/>
                      <a:pt x="40" y="37"/>
                      <a:pt x="45" y="36"/>
                    </a:cubicBezTo>
                    <a:cubicBezTo>
                      <a:pt x="44" y="38"/>
                      <a:pt x="43" y="40"/>
                      <a:pt x="41" y="43"/>
                    </a:cubicBezTo>
                    <a:cubicBezTo>
                      <a:pt x="39" y="46"/>
                      <a:pt x="38" y="49"/>
                      <a:pt x="36" y="51"/>
                    </a:cubicBezTo>
                    <a:close/>
                    <a:moveTo>
                      <a:pt x="46" y="68"/>
                    </a:moveTo>
                    <a:cubicBezTo>
                      <a:pt x="43" y="64"/>
                      <a:pt x="41" y="61"/>
                      <a:pt x="39" y="57"/>
                    </a:cubicBezTo>
                    <a:cubicBezTo>
                      <a:pt x="41" y="53"/>
                      <a:pt x="43" y="49"/>
                      <a:pt x="45" y="45"/>
                    </a:cubicBezTo>
                    <a:cubicBezTo>
                      <a:pt x="47" y="42"/>
                      <a:pt x="50" y="39"/>
                      <a:pt x="52" y="35"/>
                    </a:cubicBezTo>
                    <a:cubicBezTo>
                      <a:pt x="56" y="35"/>
                      <a:pt x="60" y="35"/>
                      <a:pt x="64" y="35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8" y="35"/>
                      <a:pt x="72" y="35"/>
                      <a:pt x="75" y="35"/>
                    </a:cubicBezTo>
                    <a:cubicBezTo>
                      <a:pt x="77" y="38"/>
                      <a:pt x="79" y="41"/>
                      <a:pt x="82" y="45"/>
                    </a:cubicBezTo>
                    <a:cubicBezTo>
                      <a:pt x="84" y="48"/>
                      <a:pt x="86" y="52"/>
                      <a:pt x="88" y="56"/>
                    </a:cubicBezTo>
                    <a:cubicBezTo>
                      <a:pt x="86" y="60"/>
                      <a:pt x="84" y="64"/>
                      <a:pt x="82" y="67"/>
                    </a:cubicBezTo>
                    <a:cubicBezTo>
                      <a:pt x="80" y="71"/>
                      <a:pt x="78" y="74"/>
                      <a:pt x="75" y="77"/>
                    </a:cubicBezTo>
                    <a:cubicBezTo>
                      <a:pt x="72" y="78"/>
                      <a:pt x="68" y="78"/>
                      <a:pt x="64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59" y="78"/>
                      <a:pt x="56" y="78"/>
                      <a:pt x="52" y="77"/>
                    </a:cubicBezTo>
                    <a:cubicBezTo>
                      <a:pt x="50" y="74"/>
                      <a:pt x="48" y="71"/>
                      <a:pt x="46" y="68"/>
                    </a:cubicBezTo>
                    <a:close/>
                    <a:moveTo>
                      <a:pt x="86" y="70"/>
                    </a:moveTo>
                    <a:cubicBezTo>
                      <a:pt x="88" y="67"/>
                      <a:pt x="89" y="64"/>
                      <a:pt x="91" y="61"/>
                    </a:cubicBezTo>
                    <a:cubicBezTo>
                      <a:pt x="93" y="66"/>
                      <a:pt x="95" y="70"/>
                      <a:pt x="96" y="74"/>
                    </a:cubicBezTo>
                    <a:cubicBezTo>
                      <a:pt x="92" y="75"/>
                      <a:pt x="87" y="76"/>
                      <a:pt x="82" y="77"/>
                    </a:cubicBezTo>
                    <a:cubicBezTo>
                      <a:pt x="83" y="74"/>
                      <a:pt x="85" y="72"/>
                      <a:pt x="86" y="70"/>
                    </a:cubicBezTo>
                    <a:close/>
                    <a:moveTo>
                      <a:pt x="91" y="51"/>
                    </a:moveTo>
                    <a:cubicBezTo>
                      <a:pt x="89" y="48"/>
                      <a:pt x="87" y="45"/>
                      <a:pt x="86" y="42"/>
                    </a:cubicBezTo>
                    <a:cubicBezTo>
                      <a:pt x="84" y="40"/>
                      <a:pt x="83" y="38"/>
                      <a:pt x="81" y="36"/>
                    </a:cubicBezTo>
                    <a:cubicBezTo>
                      <a:pt x="86" y="36"/>
                      <a:pt x="91" y="37"/>
                      <a:pt x="95" y="38"/>
                    </a:cubicBezTo>
                    <a:cubicBezTo>
                      <a:pt x="94" y="42"/>
                      <a:pt x="93" y="46"/>
                      <a:pt x="91" y="51"/>
                    </a:cubicBezTo>
                    <a:close/>
                    <a:moveTo>
                      <a:pt x="63" y="22"/>
                    </a:moveTo>
                    <a:cubicBezTo>
                      <a:pt x="66" y="24"/>
                      <a:pt x="68" y="27"/>
                      <a:pt x="71" y="30"/>
                    </a:cubicBezTo>
                    <a:cubicBezTo>
                      <a:pt x="69" y="30"/>
                      <a:pt x="66" y="30"/>
                      <a:pt x="64" y="30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1" y="30"/>
                      <a:pt x="58" y="30"/>
                      <a:pt x="56" y="30"/>
                    </a:cubicBezTo>
                    <a:cubicBezTo>
                      <a:pt x="58" y="27"/>
                      <a:pt x="61" y="24"/>
                      <a:pt x="63" y="22"/>
                    </a:cubicBezTo>
                    <a:close/>
                    <a:moveTo>
                      <a:pt x="31" y="7"/>
                    </a:moveTo>
                    <a:cubicBezTo>
                      <a:pt x="33" y="6"/>
                      <a:pt x="34" y="5"/>
                      <a:pt x="36" y="5"/>
                    </a:cubicBezTo>
                    <a:cubicBezTo>
                      <a:pt x="42" y="5"/>
                      <a:pt x="51" y="10"/>
                      <a:pt x="60" y="18"/>
                    </a:cubicBezTo>
                    <a:cubicBezTo>
                      <a:pt x="56" y="22"/>
                      <a:pt x="53" y="26"/>
                      <a:pt x="49" y="31"/>
                    </a:cubicBezTo>
                    <a:cubicBezTo>
                      <a:pt x="42" y="32"/>
                      <a:pt x="36" y="33"/>
                      <a:pt x="30" y="34"/>
                    </a:cubicBezTo>
                    <a:cubicBezTo>
                      <a:pt x="29" y="32"/>
                      <a:pt x="28" y="30"/>
                      <a:pt x="28" y="29"/>
                    </a:cubicBezTo>
                    <a:cubicBezTo>
                      <a:pt x="26" y="18"/>
                      <a:pt x="27" y="10"/>
                      <a:pt x="31" y="7"/>
                    </a:cubicBezTo>
                    <a:close/>
                    <a:moveTo>
                      <a:pt x="4" y="57"/>
                    </a:moveTo>
                    <a:cubicBezTo>
                      <a:pt x="4" y="51"/>
                      <a:pt x="10" y="46"/>
                      <a:pt x="21" y="42"/>
                    </a:cubicBezTo>
                    <a:cubicBezTo>
                      <a:pt x="23" y="41"/>
                      <a:pt x="24" y="41"/>
                      <a:pt x="26" y="40"/>
                    </a:cubicBezTo>
                    <a:cubicBezTo>
                      <a:pt x="28" y="45"/>
                      <a:pt x="31" y="51"/>
                      <a:pt x="34" y="57"/>
                    </a:cubicBezTo>
                    <a:cubicBezTo>
                      <a:pt x="31" y="62"/>
                      <a:pt x="29" y="68"/>
                      <a:pt x="27" y="73"/>
                    </a:cubicBezTo>
                    <a:cubicBezTo>
                      <a:pt x="13" y="69"/>
                      <a:pt x="4" y="63"/>
                      <a:pt x="4" y="57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4" y="108"/>
                      <a:pt x="33" y="107"/>
                    </a:cubicBezTo>
                    <a:cubicBezTo>
                      <a:pt x="28" y="104"/>
                      <a:pt x="27" y="96"/>
                      <a:pt x="29" y="85"/>
                    </a:cubicBezTo>
                    <a:cubicBezTo>
                      <a:pt x="29" y="83"/>
                      <a:pt x="30" y="81"/>
                      <a:pt x="30" y="79"/>
                    </a:cubicBezTo>
                    <a:cubicBezTo>
                      <a:pt x="36" y="80"/>
                      <a:pt x="43" y="81"/>
                      <a:pt x="50" y="82"/>
                    </a:cubicBezTo>
                    <a:cubicBezTo>
                      <a:pt x="53" y="87"/>
                      <a:pt x="57" y="91"/>
                      <a:pt x="61" y="94"/>
                    </a:cubicBezTo>
                    <a:cubicBezTo>
                      <a:pt x="52" y="103"/>
                      <a:pt x="44" y="108"/>
                      <a:pt x="37" y="108"/>
                    </a:cubicBezTo>
                    <a:close/>
                    <a:moveTo>
                      <a:pt x="64" y="91"/>
                    </a:moveTo>
                    <a:cubicBezTo>
                      <a:pt x="62" y="88"/>
                      <a:pt x="59" y="86"/>
                      <a:pt x="56" y="82"/>
                    </a:cubicBezTo>
                    <a:cubicBezTo>
                      <a:pt x="59" y="83"/>
                      <a:pt x="61" y="83"/>
                      <a:pt x="63" y="83"/>
                    </a:cubicBezTo>
                    <a:cubicBezTo>
                      <a:pt x="64" y="83"/>
                      <a:pt x="64" y="83"/>
                      <a:pt x="64" y="83"/>
                    </a:cubicBezTo>
                    <a:cubicBezTo>
                      <a:pt x="66" y="83"/>
                      <a:pt x="69" y="82"/>
                      <a:pt x="72" y="82"/>
                    </a:cubicBezTo>
                    <a:cubicBezTo>
                      <a:pt x="69" y="85"/>
                      <a:pt x="67" y="88"/>
                      <a:pt x="64" y="91"/>
                    </a:cubicBezTo>
                    <a:close/>
                    <a:moveTo>
                      <a:pt x="96" y="106"/>
                    </a:moveTo>
                    <a:cubicBezTo>
                      <a:pt x="95" y="107"/>
                      <a:pt x="93" y="107"/>
                      <a:pt x="91" y="107"/>
                    </a:cubicBezTo>
                    <a:cubicBezTo>
                      <a:pt x="85" y="107"/>
                      <a:pt x="77" y="102"/>
                      <a:pt x="68" y="94"/>
                    </a:cubicBezTo>
                    <a:cubicBezTo>
                      <a:pt x="71" y="91"/>
                      <a:pt x="75" y="86"/>
                      <a:pt x="78" y="82"/>
                    </a:cubicBezTo>
                    <a:cubicBezTo>
                      <a:pt x="85" y="81"/>
                      <a:pt x="92" y="80"/>
                      <a:pt x="98" y="79"/>
                    </a:cubicBezTo>
                    <a:cubicBezTo>
                      <a:pt x="98" y="80"/>
                      <a:pt x="99" y="82"/>
                      <a:pt x="99" y="84"/>
                    </a:cubicBezTo>
                    <a:cubicBezTo>
                      <a:pt x="101" y="95"/>
                      <a:pt x="100" y="103"/>
                      <a:pt x="96" y="106"/>
                    </a:cubicBezTo>
                    <a:close/>
                    <a:moveTo>
                      <a:pt x="106" y="71"/>
                    </a:moveTo>
                    <a:cubicBezTo>
                      <a:pt x="105" y="71"/>
                      <a:pt x="103" y="72"/>
                      <a:pt x="101" y="73"/>
                    </a:cubicBezTo>
                    <a:cubicBezTo>
                      <a:pt x="99" y="67"/>
                      <a:pt x="97" y="62"/>
                      <a:pt x="94" y="56"/>
                    </a:cubicBezTo>
                    <a:cubicBezTo>
                      <a:pt x="96" y="50"/>
                      <a:pt x="98" y="45"/>
                      <a:pt x="100" y="40"/>
                    </a:cubicBezTo>
                    <a:cubicBezTo>
                      <a:pt x="114" y="44"/>
                      <a:pt x="123" y="50"/>
                      <a:pt x="123" y="56"/>
                    </a:cubicBezTo>
                    <a:cubicBezTo>
                      <a:pt x="123" y="61"/>
                      <a:pt x="117" y="67"/>
                      <a:pt x="106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5" name="Oval 1560"/>
              <p:cNvSpPr>
                <a:spLocks noChangeArrowheads="1"/>
              </p:cNvSpPr>
              <p:nvPr/>
            </p:nvSpPr>
            <p:spPr bwMode="auto">
              <a:xfrm>
                <a:off x="1930" y="2046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6" name="Freeform 1561"/>
              <p:cNvSpPr>
                <a:spLocks/>
              </p:cNvSpPr>
              <p:nvPr/>
            </p:nvSpPr>
            <p:spPr bwMode="auto">
              <a:xfrm>
                <a:off x="2313" y="1105"/>
                <a:ext cx="146" cy="145"/>
              </a:xfrm>
              <a:custGeom>
                <a:avLst/>
                <a:gdLst>
                  <a:gd name="T0" fmla="*/ 127 w 146"/>
                  <a:gd name="T1" fmla="*/ 61 h 145"/>
                  <a:gd name="T2" fmla="*/ 140 w 146"/>
                  <a:gd name="T3" fmla="*/ 43 h 145"/>
                  <a:gd name="T4" fmla="*/ 118 w 146"/>
                  <a:gd name="T5" fmla="*/ 42 h 145"/>
                  <a:gd name="T6" fmla="*/ 125 w 146"/>
                  <a:gd name="T7" fmla="*/ 21 h 145"/>
                  <a:gd name="T8" fmla="*/ 104 w 146"/>
                  <a:gd name="T9" fmla="*/ 27 h 145"/>
                  <a:gd name="T10" fmla="*/ 103 w 146"/>
                  <a:gd name="T11" fmla="*/ 5 h 145"/>
                  <a:gd name="T12" fmla="*/ 85 w 146"/>
                  <a:gd name="T13" fmla="*/ 19 h 145"/>
                  <a:gd name="T14" fmla="*/ 77 w 146"/>
                  <a:gd name="T15" fmla="*/ 0 h 145"/>
                  <a:gd name="T16" fmla="*/ 66 w 146"/>
                  <a:gd name="T17" fmla="*/ 18 h 145"/>
                  <a:gd name="T18" fmla="*/ 49 w 146"/>
                  <a:gd name="T19" fmla="*/ 3 h 145"/>
                  <a:gd name="T20" fmla="*/ 46 w 146"/>
                  <a:gd name="T21" fmla="*/ 25 h 145"/>
                  <a:gd name="T22" fmla="*/ 27 w 146"/>
                  <a:gd name="T23" fmla="*/ 16 h 145"/>
                  <a:gd name="T24" fmla="*/ 31 w 146"/>
                  <a:gd name="T25" fmla="*/ 37 h 145"/>
                  <a:gd name="T26" fmla="*/ 9 w 146"/>
                  <a:gd name="T27" fmla="*/ 37 h 145"/>
                  <a:gd name="T28" fmla="*/ 21 w 146"/>
                  <a:gd name="T29" fmla="*/ 55 h 145"/>
                  <a:gd name="T30" fmla="*/ 0 w 146"/>
                  <a:gd name="T31" fmla="*/ 62 h 145"/>
                  <a:gd name="T32" fmla="*/ 18 w 146"/>
                  <a:gd name="T33" fmla="*/ 75 h 145"/>
                  <a:gd name="T34" fmla="*/ 1 w 146"/>
                  <a:gd name="T35" fmla="*/ 89 h 145"/>
                  <a:gd name="T36" fmla="*/ 22 w 146"/>
                  <a:gd name="T37" fmla="*/ 95 h 145"/>
                  <a:gd name="T38" fmla="*/ 12 w 146"/>
                  <a:gd name="T39" fmla="*/ 113 h 145"/>
                  <a:gd name="T40" fmla="*/ 33 w 146"/>
                  <a:gd name="T41" fmla="*/ 111 h 145"/>
                  <a:gd name="T42" fmla="*/ 31 w 146"/>
                  <a:gd name="T43" fmla="*/ 133 h 145"/>
                  <a:gd name="T44" fmla="*/ 50 w 146"/>
                  <a:gd name="T45" fmla="*/ 123 h 145"/>
                  <a:gd name="T46" fmla="*/ 56 w 146"/>
                  <a:gd name="T47" fmla="*/ 144 h 145"/>
                  <a:gd name="T48" fmla="*/ 70 w 146"/>
                  <a:gd name="T49" fmla="*/ 127 h 145"/>
                  <a:gd name="T50" fmla="*/ 82 w 146"/>
                  <a:gd name="T51" fmla="*/ 145 h 145"/>
                  <a:gd name="T52" fmla="*/ 90 w 146"/>
                  <a:gd name="T53" fmla="*/ 125 h 145"/>
                  <a:gd name="T54" fmla="*/ 108 w 146"/>
                  <a:gd name="T55" fmla="*/ 137 h 145"/>
                  <a:gd name="T56" fmla="*/ 107 w 146"/>
                  <a:gd name="T57" fmla="*/ 115 h 145"/>
                  <a:gd name="T58" fmla="*/ 129 w 146"/>
                  <a:gd name="T59" fmla="*/ 120 h 145"/>
                  <a:gd name="T60" fmla="*/ 120 w 146"/>
                  <a:gd name="T61" fmla="*/ 100 h 145"/>
                  <a:gd name="T62" fmla="*/ 142 w 146"/>
                  <a:gd name="T63" fmla="*/ 96 h 145"/>
                  <a:gd name="T64" fmla="*/ 127 w 146"/>
                  <a:gd name="T65" fmla="*/ 81 h 145"/>
                  <a:gd name="T66" fmla="*/ 146 w 146"/>
                  <a:gd name="T67" fmla="*/ 7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145">
                    <a:moveTo>
                      <a:pt x="115" y="65"/>
                    </a:moveTo>
                    <a:lnTo>
                      <a:pt x="127" y="61"/>
                    </a:lnTo>
                    <a:lnTo>
                      <a:pt x="114" y="61"/>
                    </a:lnTo>
                    <a:lnTo>
                      <a:pt x="140" y="43"/>
                    </a:lnTo>
                    <a:lnTo>
                      <a:pt x="109" y="50"/>
                    </a:lnTo>
                    <a:lnTo>
                      <a:pt x="118" y="42"/>
                    </a:lnTo>
                    <a:lnTo>
                      <a:pt x="106" y="47"/>
                    </a:lnTo>
                    <a:lnTo>
                      <a:pt x="125" y="21"/>
                    </a:lnTo>
                    <a:lnTo>
                      <a:pt x="100" y="39"/>
                    </a:lnTo>
                    <a:lnTo>
                      <a:pt x="104" y="27"/>
                    </a:lnTo>
                    <a:lnTo>
                      <a:pt x="95" y="37"/>
                    </a:lnTo>
                    <a:lnTo>
                      <a:pt x="103" y="5"/>
                    </a:lnTo>
                    <a:lnTo>
                      <a:pt x="85" y="31"/>
                    </a:lnTo>
                    <a:lnTo>
                      <a:pt x="85" y="19"/>
                    </a:lnTo>
                    <a:lnTo>
                      <a:pt x="80" y="31"/>
                    </a:lnTo>
                    <a:lnTo>
                      <a:pt x="77" y="0"/>
                    </a:lnTo>
                    <a:lnTo>
                      <a:pt x="69" y="30"/>
                    </a:lnTo>
                    <a:lnTo>
                      <a:pt x="66" y="18"/>
                    </a:lnTo>
                    <a:lnTo>
                      <a:pt x="65" y="30"/>
                    </a:lnTo>
                    <a:lnTo>
                      <a:pt x="49" y="3"/>
                    </a:lnTo>
                    <a:lnTo>
                      <a:pt x="54" y="35"/>
                    </a:lnTo>
                    <a:lnTo>
                      <a:pt x="46" y="25"/>
                    </a:lnTo>
                    <a:lnTo>
                      <a:pt x="50" y="37"/>
                    </a:lnTo>
                    <a:lnTo>
                      <a:pt x="27" y="16"/>
                    </a:lnTo>
                    <a:lnTo>
                      <a:pt x="42" y="43"/>
                    </a:lnTo>
                    <a:lnTo>
                      <a:pt x="31" y="37"/>
                    </a:lnTo>
                    <a:lnTo>
                      <a:pt x="38" y="47"/>
                    </a:lnTo>
                    <a:lnTo>
                      <a:pt x="9" y="37"/>
                    </a:lnTo>
                    <a:lnTo>
                      <a:pt x="33" y="57"/>
                    </a:lnTo>
                    <a:lnTo>
                      <a:pt x="21" y="55"/>
                    </a:lnTo>
                    <a:lnTo>
                      <a:pt x="31" y="61"/>
                    </a:lnTo>
                    <a:lnTo>
                      <a:pt x="0" y="62"/>
                    </a:lnTo>
                    <a:lnTo>
                      <a:pt x="30" y="72"/>
                    </a:lnTo>
                    <a:lnTo>
                      <a:pt x="18" y="75"/>
                    </a:lnTo>
                    <a:lnTo>
                      <a:pt x="30" y="76"/>
                    </a:lnTo>
                    <a:lnTo>
                      <a:pt x="1" y="89"/>
                    </a:lnTo>
                    <a:lnTo>
                      <a:pt x="33" y="87"/>
                    </a:lnTo>
                    <a:lnTo>
                      <a:pt x="22" y="95"/>
                    </a:lnTo>
                    <a:lnTo>
                      <a:pt x="34" y="91"/>
                    </a:lnTo>
                    <a:lnTo>
                      <a:pt x="12" y="113"/>
                    </a:lnTo>
                    <a:lnTo>
                      <a:pt x="41" y="101"/>
                    </a:lnTo>
                    <a:lnTo>
                      <a:pt x="33" y="111"/>
                    </a:lnTo>
                    <a:lnTo>
                      <a:pt x="44" y="105"/>
                    </a:lnTo>
                    <a:lnTo>
                      <a:pt x="31" y="133"/>
                    </a:lnTo>
                    <a:lnTo>
                      <a:pt x="54" y="110"/>
                    </a:lnTo>
                    <a:lnTo>
                      <a:pt x="50" y="123"/>
                    </a:lnTo>
                    <a:lnTo>
                      <a:pt x="57" y="112"/>
                    </a:lnTo>
                    <a:lnTo>
                      <a:pt x="56" y="144"/>
                    </a:lnTo>
                    <a:lnTo>
                      <a:pt x="68" y="115"/>
                    </a:lnTo>
                    <a:lnTo>
                      <a:pt x="70" y="127"/>
                    </a:lnTo>
                    <a:lnTo>
                      <a:pt x="72" y="115"/>
                    </a:lnTo>
                    <a:lnTo>
                      <a:pt x="82" y="145"/>
                    </a:lnTo>
                    <a:lnTo>
                      <a:pt x="84" y="114"/>
                    </a:lnTo>
                    <a:lnTo>
                      <a:pt x="90" y="125"/>
                    </a:lnTo>
                    <a:lnTo>
                      <a:pt x="88" y="112"/>
                    </a:lnTo>
                    <a:lnTo>
                      <a:pt x="108" y="137"/>
                    </a:lnTo>
                    <a:lnTo>
                      <a:pt x="98" y="108"/>
                    </a:lnTo>
                    <a:lnTo>
                      <a:pt x="107" y="115"/>
                    </a:lnTo>
                    <a:lnTo>
                      <a:pt x="102" y="105"/>
                    </a:lnTo>
                    <a:lnTo>
                      <a:pt x="129" y="120"/>
                    </a:lnTo>
                    <a:lnTo>
                      <a:pt x="109" y="96"/>
                    </a:lnTo>
                    <a:lnTo>
                      <a:pt x="120" y="100"/>
                    </a:lnTo>
                    <a:lnTo>
                      <a:pt x="110" y="91"/>
                    </a:lnTo>
                    <a:lnTo>
                      <a:pt x="142" y="96"/>
                    </a:lnTo>
                    <a:lnTo>
                      <a:pt x="115" y="82"/>
                    </a:lnTo>
                    <a:lnTo>
                      <a:pt x="127" y="81"/>
                    </a:lnTo>
                    <a:lnTo>
                      <a:pt x="115" y="76"/>
                    </a:lnTo>
                    <a:lnTo>
                      <a:pt x="146" y="70"/>
                    </a:lnTo>
                    <a:lnTo>
                      <a:pt x="115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7" name="Freeform 1562"/>
              <p:cNvSpPr>
                <a:spLocks/>
              </p:cNvSpPr>
              <p:nvPr/>
            </p:nvSpPr>
            <p:spPr bwMode="auto">
              <a:xfrm>
                <a:off x="2589" y="1174"/>
                <a:ext cx="10" cy="9"/>
              </a:xfrm>
              <a:custGeom>
                <a:avLst/>
                <a:gdLst>
                  <a:gd name="T0" fmla="*/ 4 w 9"/>
                  <a:gd name="T1" fmla="*/ 0 h 9"/>
                  <a:gd name="T2" fmla="*/ 1 w 9"/>
                  <a:gd name="T3" fmla="*/ 1 h 9"/>
                  <a:gd name="T4" fmla="*/ 0 w 9"/>
                  <a:gd name="T5" fmla="*/ 5 h 9"/>
                  <a:gd name="T6" fmla="*/ 1 w 9"/>
                  <a:gd name="T7" fmla="*/ 8 h 9"/>
                  <a:gd name="T8" fmla="*/ 4 w 9"/>
                  <a:gd name="T9" fmla="*/ 9 h 9"/>
                  <a:gd name="T10" fmla="*/ 7 w 9"/>
                  <a:gd name="T11" fmla="*/ 8 h 9"/>
                  <a:gd name="T12" fmla="*/ 9 w 9"/>
                  <a:gd name="T13" fmla="*/ 5 h 9"/>
                  <a:gd name="T14" fmla="*/ 7 w 9"/>
                  <a:gd name="T15" fmla="*/ 1 h 9"/>
                  <a:gd name="T16" fmla="*/ 4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9"/>
                      <a:pt x="6" y="9"/>
                      <a:pt x="7" y="8"/>
                    </a:cubicBezTo>
                    <a:cubicBezTo>
                      <a:pt x="8" y="7"/>
                      <a:pt x="9" y="6"/>
                      <a:pt x="9" y="5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8" name="Freeform 1563"/>
              <p:cNvSpPr>
                <a:spLocks noEditPoints="1"/>
              </p:cNvSpPr>
              <p:nvPr/>
            </p:nvSpPr>
            <p:spPr bwMode="auto">
              <a:xfrm>
                <a:off x="2559" y="1102"/>
                <a:ext cx="95" cy="153"/>
              </a:xfrm>
              <a:custGeom>
                <a:avLst/>
                <a:gdLst>
                  <a:gd name="T0" fmla="*/ 88 w 88"/>
                  <a:gd name="T1" fmla="*/ 12 h 141"/>
                  <a:gd name="T2" fmla="*/ 73 w 88"/>
                  <a:gd name="T3" fmla="*/ 3 h 141"/>
                  <a:gd name="T4" fmla="*/ 73 w 88"/>
                  <a:gd name="T5" fmla="*/ 3 h 141"/>
                  <a:gd name="T6" fmla="*/ 44 w 88"/>
                  <a:gd name="T7" fmla="*/ 0 h 141"/>
                  <a:gd name="T8" fmla="*/ 0 w 88"/>
                  <a:gd name="T9" fmla="*/ 12 h 141"/>
                  <a:gd name="T10" fmla="*/ 5 w 88"/>
                  <a:gd name="T11" fmla="*/ 17 h 141"/>
                  <a:gd name="T12" fmla="*/ 5 w 88"/>
                  <a:gd name="T13" fmla="*/ 19 h 141"/>
                  <a:gd name="T14" fmla="*/ 5 w 88"/>
                  <a:gd name="T15" fmla="*/ 42 h 141"/>
                  <a:gd name="T16" fmla="*/ 0 w 88"/>
                  <a:gd name="T17" fmla="*/ 49 h 141"/>
                  <a:gd name="T18" fmla="*/ 5 w 88"/>
                  <a:gd name="T19" fmla="*/ 56 h 141"/>
                  <a:gd name="T20" fmla="*/ 5 w 88"/>
                  <a:gd name="T21" fmla="*/ 83 h 141"/>
                  <a:gd name="T22" fmla="*/ 0 w 88"/>
                  <a:gd name="T23" fmla="*/ 91 h 141"/>
                  <a:gd name="T24" fmla="*/ 5 w 88"/>
                  <a:gd name="T25" fmla="*/ 98 h 141"/>
                  <a:gd name="T26" fmla="*/ 5 w 88"/>
                  <a:gd name="T27" fmla="*/ 122 h 141"/>
                  <a:gd name="T28" fmla="*/ 5 w 88"/>
                  <a:gd name="T29" fmla="*/ 124 h 141"/>
                  <a:gd name="T30" fmla="*/ 0 w 88"/>
                  <a:gd name="T31" fmla="*/ 129 h 141"/>
                  <a:gd name="T32" fmla="*/ 44 w 88"/>
                  <a:gd name="T33" fmla="*/ 141 h 141"/>
                  <a:gd name="T34" fmla="*/ 72 w 88"/>
                  <a:gd name="T35" fmla="*/ 138 h 141"/>
                  <a:gd name="T36" fmla="*/ 75 w 88"/>
                  <a:gd name="T37" fmla="*/ 137 h 141"/>
                  <a:gd name="T38" fmla="*/ 88 w 88"/>
                  <a:gd name="T39" fmla="*/ 129 h 141"/>
                  <a:gd name="T40" fmla="*/ 84 w 88"/>
                  <a:gd name="T41" fmla="*/ 124 h 141"/>
                  <a:gd name="T42" fmla="*/ 85 w 88"/>
                  <a:gd name="T43" fmla="*/ 122 h 141"/>
                  <a:gd name="T44" fmla="*/ 85 w 88"/>
                  <a:gd name="T45" fmla="*/ 97 h 141"/>
                  <a:gd name="T46" fmla="*/ 88 w 88"/>
                  <a:gd name="T47" fmla="*/ 91 h 141"/>
                  <a:gd name="T48" fmla="*/ 85 w 88"/>
                  <a:gd name="T49" fmla="*/ 84 h 141"/>
                  <a:gd name="T50" fmla="*/ 85 w 88"/>
                  <a:gd name="T51" fmla="*/ 55 h 141"/>
                  <a:gd name="T52" fmla="*/ 88 w 88"/>
                  <a:gd name="T53" fmla="*/ 49 h 141"/>
                  <a:gd name="T54" fmla="*/ 85 w 88"/>
                  <a:gd name="T55" fmla="*/ 43 h 141"/>
                  <a:gd name="T56" fmla="*/ 85 w 88"/>
                  <a:gd name="T57" fmla="*/ 19 h 141"/>
                  <a:gd name="T58" fmla="*/ 84 w 88"/>
                  <a:gd name="T59" fmla="*/ 17 h 141"/>
                  <a:gd name="T60" fmla="*/ 88 w 88"/>
                  <a:gd name="T61" fmla="*/ 12 h 141"/>
                  <a:gd name="T62" fmla="*/ 40 w 88"/>
                  <a:gd name="T63" fmla="*/ 78 h 141"/>
                  <a:gd name="T64" fmla="*/ 32 w 88"/>
                  <a:gd name="T65" fmla="*/ 81 h 141"/>
                  <a:gd name="T66" fmla="*/ 25 w 88"/>
                  <a:gd name="T67" fmla="*/ 78 h 141"/>
                  <a:gd name="T68" fmla="*/ 22 w 88"/>
                  <a:gd name="T69" fmla="*/ 71 h 141"/>
                  <a:gd name="T70" fmla="*/ 25 w 88"/>
                  <a:gd name="T71" fmla="*/ 63 h 141"/>
                  <a:gd name="T72" fmla="*/ 32 w 88"/>
                  <a:gd name="T73" fmla="*/ 60 h 141"/>
                  <a:gd name="T74" fmla="*/ 40 w 88"/>
                  <a:gd name="T75" fmla="*/ 63 h 141"/>
                  <a:gd name="T76" fmla="*/ 43 w 88"/>
                  <a:gd name="T77" fmla="*/ 71 h 141"/>
                  <a:gd name="T78" fmla="*/ 40 w 88"/>
                  <a:gd name="T79" fmla="*/ 78 h 141"/>
                  <a:gd name="T80" fmla="*/ 51 w 88"/>
                  <a:gd name="T81" fmla="*/ 80 h 141"/>
                  <a:gd name="T82" fmla="*/ 45 w 88"/>
                  <a:gd name="T83" fmla="*/ 80 h 141"/>
                  <a:gd name="T84" fmla="*/ 45 w 88"/>
                  <a:gd name="T85" fmla="*/ 61 h 141"/>
                  <a:gd name="T86" fmla="*/ 51 w 88"/>
                  <a:gd name="T87" fmla="*/ 61 h 141"/>
                  <a:gd name="T88" fmla="*/ 51 w 88"/>
                  <a:gd name="T89" fmla="*/ 80 h 141"/>
                  <a:gd name="T90" fmla="*/ 68 w 88"/>
                  <a:gd name="T91" fmla="*/ 80 h 141"/>
                  <a:gd name="T92" fmla="*/ 63 w 88"/>
                  <a:gd name="T93" fmla="*/ 80 h 141"/>
                  <a:gd name="T94" fmla="*/ 63 w 88"/>
                  <a:gd name="T95" fmla="*/ 80 h 141"/>
                  <a:gd name="T96" fmla="*/ 62 w 88"/>
                  <a:gd name="T97" fmla="*/ 80 h 141"/>
                  <a:gd name="T98" fmla="*/ 57 w 88"/>
                  <a:gd name="T99" fmla="*/ 79 h 141"/>
                  <a:gd name="T100" fmla="*/ 55 w 88"/>
                  <a:gd name="T101" fmla="*/ 73 h 141"/>
                  <a:gd name="T102" fmla="*/ 55 w 88"/>
                  <a:gd name="T103" fmla="*/ 61 h 141"/>
                  <a:gd name="T104" fmla="*/ 61 w 88"/>
                  <a:gd name="T105" fmla="*/ 61 h 141"/>
                  <a:gd name="T106" fmla="*/ 61 w 88"/>
                  <a:gd name="T107" fmla="*/ 72 h 141"/>
                  <a:gd name="T108" fmla="*/ 61 w 88"/>
                  <a:gd name="T109" fmla="*/ 74 h 141"/>
                  <a:gd name="T110" fmla="*/ 63 w 88"/>
                  <a:gd name="T111" fmla="*/ 75 h 141"/>
                  <a:gd name="T112" fmla="*/ 63 w 88"/>
                  <a:gd name="T113" fmla="*/ 75 h 141"/>
                  <a:gd name="T114" fmla="*/ 63 w 88"/>
                  <a:gd name="T115" fmla="*/ 75 h 141"/>
                  <a:gd name="T116" fmla="*/ 68 w 88"/>
                  <a:gd name="T117" fmla="*/ 75 h 141"/>
                  <a:gd name="T118" fmla="*/ 68 w 88"/>
                  <a:gd name="T119" fmla="*/ 8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8" h="141">
                    <a:moveTo>
                      <a:pt x="88" y="12"/>
                    </a:moveTo>
                    <a:cubicBezTo>
                      <a:pt x="88" y="9"/>
                      <a:pt x="82" y="5"/>
                      <a:pt x="73" y="3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5" y="1"/>
                      <a:pt x="55" y="0"/>
                      <a:pt x="44" y="0"/>
                    </a:cubicBezTo>
                    <a:cubicBezTo>
                      <a:pt x="20" y="0"/>
                      <a:pt x="0" y="6"/>
                      <a:pt x="0" y="12"/>
                    </a:cubicBezTo>
                    <a:cubicBezTo>
                      <a:pt x="0" y="14"/>
                      <a:pt x="2" y="16"/>
                      <a:pt x="5" y="17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2" y="44"/>
                      <a:pt x="0" y="47"/>
                      <a:pt x="0" y="49"/>
                    </a:cubicBezTo>
                    <a:cubicBezTo>
                      <a:pt x="0" y="52"/>
                      <a:pt x="2" y="54"/>
                      <a:pt x="5" y="56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2" y="86"/>
                      <a:pt x="0" y="88"/>
                      <a:pt x="0" y="91"/>
                    </a:cubicBezTo>
                    <a:cubicBezTo>
                      <a:pt x="0" y="93"/>
                      <a:pt x="2" y="96"/>
                      <a:pt x="5" y="98"/>
                    </a:cubicBezTo>
                    <a:cubicBezTo>
                      <a:pt x="5" y="122"/>
                      <a:pt x="5" y="122"/>
                      <a:pt x="5" y="122"/>
                    </a:cubicBezTo>
                    <a:cubicBezTo>
                      <a:pt x="5" y="123"/>
                      <a:pt x="5" y="123"/>
                      <a:pt x="5" y="124"/>
                    </a:cubicBezTo>
                    <a:cubicBezTo>
                      <a:pt x="2" y="125"/>
                      <a:pt x="0" y="127"/>
                      <a:pt x="0" y="129"/>
                    </a:cubicBezTo>
                    <a:cubicBezTo>
                      <a:pt x="0" y="135"/>
                      <a:pt x="20" y="141"/>
                      <a:pt x="44" y="141"/>
                    </a:cubicBezTo>
                    <a:cubicBezTo>
                      <a:pt x="55" y="141"/>
                      <a:pt x="64" y="140"/>
                      <a:pt x="72" y="138"/>
                    </a:cubicBezTo>
                    <a:cubicBezTo>
                      <a:pt x="73" y="138"/>
                      <a:pt x="74" y="138"/>
                      <a:pt x="75" y="137"/>
                    </a:cubicBezTo>
                    <a:cubicBezTo>
                      <a:pt x="83" y="135"/>
                      <a:pt x="88" y="132"/>
                      <a:pt x="88" y="129"/>
                    </a:cubicBezTo>
                    <a:cubicBezTo>
                      <a:pt x="88" y="127"/>
                      <a:pt x="87" y="126"/>
                      <a:pt x="84" y="124"/>
                    </a:cubicBezTo>
                    <a:cubicBezTo>
                      <a:pt x="85" y="124"/>
                      <a:pt x="85" y="123"/>
                      <a:pt x="85" y="122"/>
                    </a:cubicBezTo>
                    <a:cubicBezTo>
                      <a:pt x="85" y="97"/>
                      <a:pt x="85" y="97"/>
                      <a:pt x="85" y="97"/>
                    </a:cubicBezTo>
                    <a:cubicBezTo>
                      <a:pt x="87" y="95"/>
                      <a:pt x="88" y="93"/>
                      <a:pt x="88" y="91"/>
                    </a:cubicBezTo>
                    <a:cubicBezTo>
                      <a:pt x="88" y="88"/>
                      <a:pt x="87" y="86"/>
                      <a:pt x="85" y="84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7" y="53"/>
                      <a:pt x="88" y="51"/>
                      <a:pt x="88" y="49"/>
                    </a:cubicBezTo>
                    <a:cubicBezTo>
                      <a:pt x="88" y="47"/>
                      <a:pt x="87" y="45"/>
                      <a:pt x="85" y="43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5" y="18"/>
                      <a:pt x="85" y="17"/>
                      <a:pt x="84" y="17"/>
                    </a:cubicBezTo>
                    <a:cubicBezTo>
                      <a:pt x="87" y="15"/>
                      <a:pt x="88" y="14"/>
                      <a:pt x="88" y="12"/>
                    </a:cubicBezTo>
                    <a:close/>
                    <a:moveTo>
                      <a:pt x="40" y="78"/>
                    </a:moveTo>
                    <a:cubicBezTo>
                      <a:pt x="38" y="80"/>
                      <a:pt x="35" y="81"/>
                      <a:pt x="32" y="81"/>
                    </a:cubicBezTo>
                    <a:cubicBezTo>
                      <a:pt x="29" y="81"/>
                      <a:pt x="27" y="80"/>
                      <a:pt x="25" y="78"/>
                    </a:cubicBezTo>
                    <a:cubicBezTo>
                      <a:pt x="23" y="76"/>
                      <a:pt x="22" y="73"/>
                      <a:pt x="22" y="71"/>
                    </a:cubicBezTo>
                    <a:cubicBezTo>
                      <a:pt x="22" y="68"/>
                      <a:pt x="23" y="65"/>
                      <a:pt x="25" y="63"/>
                    </a:cubicBezTo>
                    <a:cubicBezTo>
                      <a:pt x="27" y="61"/>
                      <a:pt x="29" y="60"/>
                      <a:pt x="32" y="60"/>
                    </a:cubicBezTo>
                    <a:cubicBezTo>
                      <a:pt x="35" y="60"/>
                      <a:pt x="38" y="61"/>
                      <a:pt x="40" y="63"/>
                    </a:cubicBezTo>
                    <a:cubicBezTo>
                      <a:pt x="42" y="65"/>
                      <a:pt x="43" y="68"/>
                      <a:pt x="43" y="71"/>
                    </a:cubicBezTo>
                    <a:cubicBezTo>
                      <a:pt x="43" y="73"/>
                      <a:pt x="42" y="76"/>
                      <a:pt x="40" y="78"/>
                    </a:cubicBezTo>
                    <a:close/>
                    <a:moveTo>
                      <a:pt x="51" y="80"/>
                    </a:moveTo>
                    <a:cubicBezTo>
                      <a:pt x="45" y="80"/>
                      <a:pt x="45" y="80"/>
                      <a:pt x="45" y="80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51" y="61"/>
                      <a:pt x="51" y="61"/>
                      <a:pt x="51" y="61"/>
                    </a:cubicBezTo>
                    <a:lnTo>
                      <a:pt x="51" y="80"/>
                    </a:lnTo>
                    <a:close/>
                    <a:moveTo>
                      <a:pt x="68" y="80"/>
                    </a:moveTo>
                    <a:cubicBezTo>
                      <a:pt x="63" y="80"/>
                      <a:pt x="63" y="80"/>
                      <a:pt x="63" y="8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59" y="80"/>
                      <a:pt x="58" y="80"/>
                      <a:pt x="57" y="79"/>
                    </a:cubicBezTo>
                    <a:cubicBezTo>
                      <a:pt x="55" y="77"/>
                      <a:pt x="55" y="76"/>
                      <a:pt x="55" y="73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3"/>
                      <a:pt x="61" y="74"/>
                      <a:pt x="61" y="74"/>
                    </a:cubicBezTo>
                    <a:cubicBezTo>
                      <a:pt x="61" y="75"/>
                      <a:pt x="62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8" y="75"/>
                      <a:pt x="68" y="75"/>
                      <a:pt x="68" y="75"/>
                    </a:cubicBezTo>
                    <a:lnTo>
                      <a:pt x="68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9" name="Freeform 1564"/>
              <p:cNvSpPr>
                <a:spLocks noEditPoints="1"/>
              </p:cNvSpPr>
              <p:nvPr/>
            </p:nvSpPr>
            <p:spPr bwMode="auto">
              <a:xfrm>
                <a:off x="2537" y="1759"/>
                <a:ext cx="136" cy="138"/>
              </a:xfrm>
              <a:custGeom>
                <a:avLst/>
                <a:gdLst>
                  <a:gd name="T0" fmla="*/ 115 w 125"/>
                  <a:gd name="T1" fmla="*/ 15 h 127"/>
                  <a:gd name="T2" fmla="*/ 109 w 125"/>
                  <a:gd name="T3" fmla="*/ 8 h 127"/>
                  <a:gd name="T4" fmla="*/ 102 w 125"/>
                  <a:gd name="T5" fmla="*/ 5 h 127"/>
                  <a:gd name="T6" fmla="*/ 34 w 125"/>
                  <a:gd name="T7" fmla="*/ 63 h 127"/>
                  <a:gd name="T8" fmla="*/ 39 w 125"/>
                  <a:gd name="T9" fmla="*/ 70 h 127"/>
                  <a:gd name="T10" fmla="*/ 29 w 125"/>
                  <a:gd name="T11" fmla="*/ 84 h 127"/>
                  <a:gd name="T12" fmla="*/ 20 w 125"/>
                  <a:gd name="T13" fmla="*/ 89 h 127"/>
                  <a:gd name="T14" fmla="*/ 14 w 125"/>
                  <a:gd name="T15" fmla="*/ 92 h 127"/>
                  <a:gd name="T16" fmla="*/ 0 w 125"/>
                  <a:gd name="T17" fmla="*/ 97 h 127"/>
                  <a:gd name="T18" fmla="*/ 3 w 125"/>
                  <a:gd name="T19" fmla="*/ 102 h 127"/>
                  <a:gd name="T20" fmla="*/ 1 w 125"/>
                  <a:gd name="T21" fmla="*/ 110 h 127"/>
                  <a:gd name="T22" fmla="*/ 87 w 125"/>
                  <a:gd name="T23" fmla="*/ 127 h 127"/>
                  <a:gd name="T24" fmla="*/ 75 w 125"/>
                  <a:gd name="T25" fmla="*/ 49 h 127"/>
                  <a:gd name="T26" fmla="*/ 72 w 125"/>
                  <a:gd name="T27" fmla="*/ 45 h 127"/>
                  <a:gd name="T28" fmla="*/ 120 w 125"/>
                  <a:gd name="T29" fmla="*/ 49 h 127"/>
                  <a:gd name="T30" fmla="*/ 117 w 125"/>
                  <a:gd name="T31" fmla="*/ 106 h 127"/>
                  <a:gd name="T32" fmla="*/ 121 w 125"/>
                  <a:gd name="T33" fmla="*/ 127 h 127"/>
                  <a:gd name="T34" fmla="*/ 121 w 125"/>
                  <a:gd name="T35" fmla="*/ 106 h 127"/>
                  <a:gd name="T36" fmla="*/ 16 w 125"/>
                  <a:gd name="T37" fmla="*/ 94 h 127"/>
                  <a:gd name="T38" fmla="*/ 17 w 125"/>
                  <a:gd name="T39" fmla="*/ 94 h 127"/>
                  <a:gd name="T40" fmla="*/ 68 w 125"/>
                  <a:gd name="T41" fmla="*/ 49 h 127"/>
                  <a:gd name="T42" fmla="*/ 50 w 125"/>
                  <a:gd name="T43" fmla="*/ 109 h 127"/>
                  <a:gd name="T44" fmla="*/ 42 w 125"/>
                  <a:gd name="T45" fmla="*/ 95 h 127"/>
                  <a:gd name="T46" fmla="*/ 42 w 125"/>
                  <a:gd name="T47" fmla="*/ 77 h 127"/>
                  <a:gd name="T48" fmla="*/ 44 w 125"/>
                  <a:gd name="T49" fmla="*/ 72 h 127"/>
                  <a:gd name="T50" fmla="*/ 65 w 125"/>
                  <a:gd name="T51" fmla="*/ 50 h 127"/>
                  <a:gd name="T52" fmla="*/ 59 w 125"/>
                  <a:gd name="T53" fmla="*/ 78 h 127"/>
                  <a:gd name="T54" fmla="*/ 81 w 125"/>
                  <a:gd name="T55" fmla="*/ 109 h 127"/>
                  <a:gd name="T56" fmla="*/ 81 w 125"/>
                  <a:gd name="T57" fmla="*/ 109 h 127"/>
                  <a:gd name="T58" fmla="*/ 59 w 125"/>
                  <a:gd name="T59" fmla="*/ 95 h 127"/>
                  <a:gd name="T60" fmla="*/ 79 w 125"/>
                  <a:gd name="T61" fmla="*/ 93 h 127"/>
                  <a:gd name="T62" fmla="*/ 79 w 125"/>
                  <a:gd name="T63" fmla="*/ 91 h 127"/>
                  <a:gd name="T64" fmla="*/ 61 w 125"/>
                  <a:gd name="T65" fmla="*/ 80 h 127"/>
                  <a:gd name="T66" fmla="*/ 79 w 125"/>
                  <a:gd name="T67" fmla="*/ 90 h 127"/>
                  <a:gd name="T68" fmla="*/ 63 w 125"/>
                  <a:gd name="T69" fmla="*/ 74 h 127"/>
                  <a:gd name="T70" fmla="*/ 77 w 125"/>
                  <a:gd name="T71" fmla="*/ 77 h 127"/>
                  <a:gd name="T72" fmla="*/ 63 w 125"/>
                  <a:gd name="T73" fmla="*/ 73 h 127"/>
                  <a:gd name="T74" fmla="*/ 74 w 125"/>
                  <a:gd name="T75" fmla="*/ 54 h 127"/>
                  <a:gd name="T76" fmla="*/ 66 w 125"/>
                  <a:gd name="T77" fmla="*/ 54 h 127"/>
                  <a:gd name="T78" fmla="*/ 107 w 125"/>
                  <a:gd name="T79" fmla="*/ 6 h 127"/>
                  <a:gd name="T80" fmla="*/ 112 w 125"/>
                  <a:gd name="T81" fmla="*/ 16 h 127"/>
                  <a:gd name="T82" fmla="*/ 117 w 125"/>
                  <a:gd name="T83" fmla="*/ 39 h 127"/>
                  <a:gd name="T84" fmla="*/ 113 w 125"/>
                  <a:gd name="T85" fmla="*/ 19 h 127"/>
                  <a:gd name="T86" fmla="*/ 117 w 125"/>
                  <a:gd name="T87" fmla="*/ 3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5" h="127">
                    <a:moveTo>
                      <a:pt x="121" y="35"/>
                    </a:moveTo>
                    <a:cubicBezTo>
                      <a:pt x="121" y="35"/>
                      <a:pt x="121" y="35"/>
                      <a:pt x="121" y="35"/>
                    </a:cubicBezTo>
                    <a:cubicBezTo>
                      <a:pt x="121" y="28"/>
                      <a:pt x="120" y="20"/>
                      <a:pt x="115" y="15"/>
                    </a:cubicBezTo>
                    <a:cubicBezTo>
                      <a:pt x="113" y="13"/>
                      <a:pt x="112" y="11"/>
                      <a:pt x="111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4" y="1"/>
                      <a:pt x="103" y="0"/>
                      <a:pt x="103" y="0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5"/>
                      <a:pt x="41" y="76"/>
                      <a:pt x="41" y="77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1" y="90"/>
                      <a:pt x="21" y="90"/>
                      <a:pt x="21" y="90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5" y="93"/>
                      <a:pt x="15" y="92"/>
                      <a:pt x="14" y="92"/>
                    </a:cubicBezTo>
                    <a:cubicBezTo>
                      <a:pt x="12" y="92"/>
                      <a:pt x="11" y="94"/>
                      <a:pt x="11" y="96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100"/>
                      <a:pt x="1" y="100"/>
                      <a:pt x="1" y="100"/>
                    </a:cubicBezTo>
                    <a:cubicBezTo>
                      <a:pt x="3" y="101"/>
                      <a:pt x="3" y="101"/>
                      <a:pt x="3" y="101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1" y="107"/>
                      <a:pt x="1" y="107"/>
                      <a:pt x="1" y="107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87" y="127"/>
                      <a:pt x="87" y="127"/>
                      <a:pt x="87" y="127"/>
                    </a:cubicBezTo>
                    <a:cubicBezTo>
                      <a:pt x="87" y="109"/>
                      <a:pt x="87" y="109"/>
                      <a:pt x="87" y="109"/>
                    </a:cubicBezTo>
                    <a:cubicBezTo>
                      <a:pt x="84" y="109"/>
                      <a:pt x="84" y="109"/>
                      <a:pt x="84" y="109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48"/>
                      <a:pt x="73" y="47"/>
                      <a:pt x="73" y="46"/>
                    </a:cubicBezTo>
                    <a:cubicBezTo>
                      <a:pt x="72" y="46"/>
                      <a:pt x="72" y="45"/>
                      <a:pt x="72" y="45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120" y="49"/>
                      <a:pt x="120" y="49"/>
                      <a:pt x="120" y="49"/>
                    </a:cubicBezTo>
                    <a:cubicBezTo>
                      <a:pt x="120" y="49"/>
                      <a:pt x="120" y="48"/>
                      <a:pt x="120" y="47"/>
                    </a:cubicBez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17" y="127"/>
                      <a:pt x="117" y="127"/>
                      <a:pt x="117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1" y="127"/>
                      <a:pt x="121" y="127"/>
                      <a:pt x="121" y="127"/>
                    </a:cubicBezTo>
                    <a:cubicBezTo>
                      <a:pt x="125" y="127"/>
                      <a:pt x="125" y="127"/>
                      <a:pt x="125" y="127"/>
                    </a:cubicBezTo>
                    <a:cubicBezTo>
                      <a:pt x="125" y="106"/>
                      <a:pt x="125" y="106"/>
                      <a:pt x="125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lnTo>
                      <a:pt x="121" y="35"/>
                    </a:lnTo>
                    <a:close/>
                    <a:moveTo>
                      <a:pt x="17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21" y="90"/>
                      <a:pt x="21" y="90"/>
                      <a:pt x="21" y="90"/>
                    </a:cubicBezTo>
                    <a:cubicBezTo>
                      <a:pt x="22" y="90"/>
                      <a:pt x="22" y="90"/>
                      <a:pt x="22" y="90"/>
                    </a:cubicBezTo>
                    <a:lnTo>
                      <a:pt x="17" y="94"/>
                    </a:lnTo>
                    <a:close/>
                    <a:moveTo>
                      <a:pt x="67" y="48"/>
                    </a:moveTo>
                    <a:cubicBezTo>
                      <a:pt x="67" y="49"/>
                      <a:pt x="67" y="49"/>
                      <a:pt x="67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6" y="50"/>
                      <a:pt x="66" y="50"/>
                      <a:pt x="66" y="50"/>
                    </a:cubicBezTo>
                    <a:lnTo>
                      <a:pt x="67" y="48"/>
                    </a:lnTo>
                    <a:close/>
                    <a:moveTo>
                      <a:pt x="50" y="109"/>
                    </a:moveTo>
                    <a:cubicBezTo>
                      <a:pt x="50" y="104"/>
                      <a:pt x="50" y="104"/>
                      <a:pt x="50" y="104"/>
                    </a:cubicBezTo>
                    <a:cubicBezTo>
                      <a:pt x="42" y="104"/>
                      <a:pt x="42" y="104"/>
                      <a:pt x="42" y="104"/>
                    </a:cubicBezTo>
                    <a:cubicBezTo>
                      <a:pt x="42" y="95"/>
                      <a:pt x="42" y="95"/>
                      <a:pt x="42" y="95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3" y="78"/>
                      <a:pt x="44" y="79"/>
                      <a:pt x="46" y="78"/>
                    </a:cubicBezTo>
                    <a:cubicBezTo>
                      <a:pt x="47" y="77"/>
                      <a:pt x="48" y="75"/>
                      <a:pt x="47" y="74"/>
                    </a:cubicBezTo>
                    <a:cubicBezTo>
                      <a:pt x="46" y="73"/>
                      <a:pt x="45" y="72"/>
                      <a:pt x="44" y="72"/>
                    </a:cubicBezTo>
                    <a:cubicBezTo>
                      <a:pt x="42" y="68"/>
                      <a:pt x="42" y="68"/>
                      <a:pt x="42" y="68"/>
                    </a:cubicBezTo>
                    <a:cubicBezTo>
                      <a:pt x="42" y="68"/>
                      <a:pt x="41" y="67"/>
                      <a:pt x="41" y="67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4" y="109"/>
                      <a:pt x="54" y="109"/>
                      <a:pt x="54" y="109"/>
                    </a:cubicBezTo>
                    <a:lnTo>
                      <a:pt x="50" y="109"/>
                    </a:lnTo>
                    <a:close/>
                    <a:moveTo>
                      <a:pt x="81" y="109"/>
                    </a:moveTo>
                    <a:cubicBezTo>
                      <a:pt x="58" y="109"/>
                      <a:pt x="58" y="109"/>
                      <a:pt x="58" y="109"/>
                    </a:cubicBezTo>
                    <a:cubicBezTo>
                      <a:pt x="80" y="97"/>
                      <a:pt x="80" y="97"/>
                      <a:pt x="80" y="97"/>
                    </a:cubicBezTo>
                    <a:lnTo>
                      <a:pt x="81" y="109"/>
                    </a:lnTo>
                    <a:close/>
                    <a:moveTo>
                      <a:pt x="80" y="95"/>
                    </a:moveTo>
                    <a:cubicBezTo>
                      <a:pt x="56" y="108"/>
                      <a:pt x="56" y="108"/>
                      <a:pt x="56" y="108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79" y="94"/>
                      <a:pt x="79" y="94"/>
                      <a:pt x="79" y="94"/>
                    </a:cubicBezTo>
                    <a:lnTo>
                      <a:pt x="80" y="95"/>
                    </a:lnTo>
                    <a:close/>
                    <a:moveTo>
                      <a:pt x="79" y="93"/>
                    </a:moveTo>
                    <a:cubicBezTo>
                      <a:pt x="59" y="94"/>
                      <a:pt x="59" y="94"/>
                      <a:pt x="59" y="94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79" y="91"/>
                      <a:pt x="79" y="91"/>
                      <a:pt x="79" y="91"/>
                    </a:cubicBezTo>
                    <a:lnTo>
                      <a:pt x="79" y="93"/>
                    </a:lnTo>
                    <a:close/>
                    <a:moveTo>
                      <a:pt x="79" y="90"/>
                    </a:move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77" y="79"/>
                      <a:pt x="77" y="79"/>
                      <a:pt x="77" y="79"/>
                    </a:cubicBezTo>
                    <a:lnTo>
                      <a:pt x="79" y="90"/>
                    </a:lnTo>
                    <a:close/>
                    <a:moveTo>
                      <a:pt x="77" y="77"/>
                    </a:moveTo>
                    <a:cubicBezTo>
                      <a:pt x="62" y="78"/>
                      <a:pt x="62" y="78"/>
                      <a:pt x="62" y="78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75" y="65"/>
                      <a:pt x="75" y="65"/>
                      <a:pt x="75" y="65"/>
                    </a:cubicBezTo>
                    <a:lnTo>
                      <a:pt x="77" y="77"/>
                    </a:lnTo>
                    <a:close/>
                    <a:moveTo>
                      <a:pt x="75" y="62"/>
                    </a:moveTo>
                    <a:cubicBezTo>
                      <a:pt x="75" y="64"/>
                      <a:pt x="75" y="64"/>
                      <a:pt x="75" y="64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65" y="62"/>
                      <a:pt x="65" y="62"/>
                      <a:pt x="65" y="62"/>
                    </a:cubicBezTo>
                    <a:lnTo>
                      <a:pt x="75" y="62"/>
                    </a:lnTo>
                    <a:close/>
                    <a:moveTo>
                      <a:pt x="74" y="54"/>
                    </a:moveTo>
                    <a:cubicBezTo>
                      <a:pt x="75" y="61"/>
                      <a:pt x="75" y="61"/>
                      <a:pt x="7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6" y="54"/>
                      <a:pt x="66" y="54"/>
                      <a:pt x="66" y="54"/>
                    </a:cubicBezTo>
                    <a:lnTo>
                      <a:pt x="74" y="54"/>
                    </a:lnTo>
                    <a:close/>
                    <a:moveTo>
                      <a:pt x="107" y="6"/>
                    </a:moveTo>
                    <a:cubicBezTo>
                      <a:pt x="107" y="6"/>
                      <a:pt x="107" y="6"/>
                      <a:pt x="107" y="6"/>
                    </a:cubicBezTo>
                    <a:close/>
                    <a:moveTo>
                      <a:pt x="101" y="16"/>
                    </a:moveTo>
                    <a:cubicBezTo>
                      <a:pt x="108" y="11"/>
                      <a:pt x="108" y="11"/>
                      <a:pt x="108" y="11"/>
                    </a:cubicBezTo>
                    <a:cubicBezTo>
                      <a:pt x="112" y="16"/>
                      <a:pt x="112" y="16"/>
                      <a:pt x="112" y="16"/>
                    </a:cubicBezTo>
                    <a:cubicBezTo>
                      <a:pt x="105" y="21"/>
                      <a:pt x="105" y="21"/>
                      <a:pt x="105" y="21"/>
                    </a:cubicBezTo>
                    <a:lnTo>
                      <a:pt x="101" y="16"/>
                    </a:lnTo>
                    <a:close/>
                    <a:moveTo>
                      <a:pt x="117" y="39"/>
                    </a:moveTo>
                    <a:cubicBezTo>
                      <a:pt x="109" y="30"/>
                      <a:pt x="109" y="30"/>
                      <a:pt x="109" y="30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13" y="19"/>
                      <a:pt x="113" y="19"/>
                      <a:pt x="113" y="19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14" y="20"/>
                      <a:pt x="116" y="24"/>
                      <a:pt x="117" y="28"/>
                    </a:cubicBezTo>
                    <a:cubicBezTo>
                      <a:pt x="117" y="32"/>
                      <a:pt x="117" y="39"/>
                      <a:pt x="117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0" name="Freeform 1565"/>
              <p:cNvSpPr>
                <a:spLocks noEditPoints="1"/>
              </p:cNvSpPr>
              <p:nvPr/>
            </p:nvSpPr>
            <p:spPr bwMode="auto">
              <a:xfrm>
                <a:off x="1862" y="1148"/>
                <a:ext cx="69" cy="69"/>
              </a:xfrm>
              <a:custGeom>
                <a:avLst/>
                <a:gdLst>
                  <a:gd name="T0" fmla="*/ 32 w 63"/>
                  <a:gd name="T1" fmla="*/ 0 h 63"/>
                  <a:gd name="T2" fmla="*/ 9 w 63"/>
                  <a:gd name="T3" fmla="*/ 9 h 63"/>
                  <a:gd name="T4" fmla="*/ 0 w 63"/>
                  <a:gd name="T5" fmla="*/ 32 h 63"/>
                  <a:gd name="T6" fmla="*/ 9 w 63"/>
                  <a:gd name="T7" fmla="*/ 54 h 63"/>
                  <a:gd name="T8" fmla="*/ 31 w 63"/>
                  <a:gd name="T9" fmla="*/ 63 h 63"/>
                  <a:gd name="T10" fmla="*/ 54 w 63"/>
                  <a:gd name="T11" fmla="*/ 54 h 63"/>
                  <a:gd name="T12" fmla="*/ 63 w 63"/>
                  <a:gd name="T13" fmla="*/ 32 h 63"/>
                  <a:gd name="T14" fmla="*/ 54 w 63"/>
                  <a:gd name="T15" fmla="*/ 10 h 63"/>
                  <a:gd name="T16" fmla="*/ 32 w 63"/>
                  <a:gd name="T17" fmla="*/ 0 h 63"/>
                  <a:gd name="T18" fmla="*/ 41 w 63"/>
                  <a:gd name="T19" fmla="*/ 41 h 63"/>
                  <a:gd name="T20" fmla="*/ 31 w 63"/>
                  <a:gd name="T21" fmla="*/ 45 h 63"/>
                  <a:gd name="T22" fmla="*/ 22 w 63"/>
                  <a:gd name="T23" fmla="*/ 41 h 63"/>
                  <a:gd name="T24" fmla="*/ 18 w 63"/>
                  <a:gd name="T25" fmla="*/ 32 h 63"/>
                  <a:gd name="T26" fmla="*/ 22 w 63"/>
                  <a:gd name="T27" fmla="*/ 22 h 63"/>
                  <a:gd name="T28" fmla="*/ 31 w 63"/>
                  <a:gd name="T29" fmla="*/ 18 h 63"/>
                  <a:gd name="T30" fmla="*/ 41 w 63"/>
                  <a:gd name="T31" fmla="*/ 22 h 63"/>
                  <a:gd name="T32" fmla="*/ 45 w 63"/>
                  <a:gd name="T33" fmla="*/ 32 h 63"/>
                  <a:gd name="T34" fmla="*/ 41 w 63"/>
                  <a:gd name="T35" fmla="*/ 4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63">
                    <a:moveTo>
                      <a:pt x="32" y="0"/>
                    </a:moveTo>
                    <a:cubicBezTo>
                      <a:pt x="23" y="0"/>
                      <a:pt x="15" y="3"/>
                      <a:pt x="9" y="9"/>
                    </a:cubicBezTo>
                    <a:cubicBezTo>
                      <a:pt x="3" y="16"/>
                      <a:pt x="0" y="23"/>
                      <a:pt x="0" y="32"/>
                    </a:cubicBezTo>
                    <a:cubicBezTo>
                      <a:pt x="0" y="40"/>
                      <a:pt x="3" y="48"/>
                      <a:pt x="9" y="54"/>
                    </a:cubicBezTo>
                    <a:cubicBezTo>
                      <a:pt x="15" y="60"/>
                      <a:pt x="23" y="63"/>
                      <a:pt x="31" y="63"/>
                    </a:cubicBezTo>
                    <a:cubicBezTo>
                      <a:pt x="40" y="63"/>
                      <a:pt x="47" y="60"/>
                      <a:pt x="54" y="54"/>
                    </a:cubicBezTo>
                    <a:cubicBezTo>
                      <a:pt x="60" y="48"/>
                      <a:pt x="63" y="40"/>
                      <a:pt x="63" y="32"/>
                    </a:cubicBezTo>
                    <a:cubicBezTo>
                      <a:pt x="63" y="23"/>
                      <a:pt x="60" y="16"/>
                      <a:pt x="54" y="10"/>
                    </a:cubicBezTo>
                    <a:cubicBezTo>
                      <a:pt x="48" y="3"/>
                      <a:pt x="40" y="0"/>
                      <a:pt x="32" y="0"/>
                    </a:cubicBezTo>
                    <a:close/>
                    <a:moveTo>
                      <a:pt x="41" y="41"/>
                    </a:moveTo>
                    <a:cubicBezTo>
                      <a:pt x="38" y="44"/>
                      <a:pt x="35" y="45"/>
                      <a:pt x="31" y="45"/>
                    </a:cubicBezTo>
                    <a:cubicBezTo>
                      <a:pt x="28" y="45"/>
                      <a:pt x="25" y="44"/>
                      <a:pt x="22" y="41"/>
                    </a:cubicBezTo>
                    <a:cubicBezTo>
                      <a:pt x="19" y="39"/>
                      <a:pt x="18" y="35"/>
                      <a:pt x="18" y="32"/>
                    </a:cubicBezTo>
                    <a:cubicBezTo>
                      <a:pt x="18" y="28"/>
                      <a:pt x="19" y="25"/>
                      <a:pt x="22" y="22"/>
                    </a:cubicBezTo>
                    <a:cubicBezTo>
                      <a:pt x="25" y="19"/>
                      <a:pt x="28" y="18"/>
                      <a:pt x="31" y="18"/>
                    </a:cubicBezTo>
                    <a:cubicBezTo>
                      <a:pt x="35" y="18"/>
                      <a:pt x="38" y="19"/>
                      <a:pt x="41" y="22"/>
                    </a:cubicBezTo>
                    <a:cubicBezTo>
                      <a:pt x="43" y="25"/>
                      <a:pt x="45" y="28"/>
                      <a:pt x="45" y="32"/>
                    </a:cubicBezTo>
                    <a:cubicBezTo>
                      <a:pt x="45" y="36"/>
                      <a:pt x="43" y="39"/>
                      <a:pt x="41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1" name="Rectangle 1566"/>
              <p:cNvSpPr>
                <a:spLocks noChangeArrowheads="1"/>
              </p:cNvSpPr>
              <p:nvPr/>
            </p:nvSpPr>
            <p:spPr bwMode="auto">
              <a:xfrm>
                <a:off x="1940" y="1151"/>
                <a:ext cx="19" cy="6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2" name="Freeform 1567"/>
              <p:cNvSpPr>
                <a:spLocks/>
              </p:cNvSpPr>
              <p:nvPr/>
            </p:nvSpPr>
            <p:spPr bwMode="auto">
              <a:xfrm>
                <a:off x="1970" y="1151"/>
                <a:ext cx="46" cy="65"/>
              </a:xfrm>
              <a:custGeom>
                <a:avLst/>
                <a:gdLst>
                  <a:gd name="T0" fmla="*/ 25 w 42"/>
                  <a:gd name="T1" fmla="*/ 42 h 60"/>
                  <a:gd name="T2" fmla="*/ 25 w 42"/>
                  <a:gd name="T3" fmla="*/ 42 h 60"/>
                  <a:gd name="T4" fmla="*/ 20 w 42"/>
                  <a:gd name="T5" fmla="*/ 41 h 60"/>
                  <a:gd name="T6" fmla="*/ 18 w 42"/>
                  <a:gd name="T7" fmla="*/ 35 h 60"/>
                  <a:gd name="T8" fmla="*/ 18 w 42"/>
                  <a:gd name="T9" fmla="*/ 0 h 60"/>
                  <a:gd name="T10" fmla="*/ 0 w 42"/>
                  <a:gd name="T11" fmla="*/ 0 h 60"/>
                  <a:gd name="T12" fmla="*/ 0 w 42"/>
                  <a:gd name="T13" fmla="*/ 38 h 60"/>
                  <a:gd name="T14" fmla="*/ 6 w 42"/>
                  <a:gd name="T15" fmla="*/ 54 h 60"/>
                  <a:gd name="T16" fmla="*/ 21 w 42"/>
                  <a:gd name="T17" fmla="*/ 60 h 60"/>
                  <a:gd name="T18" fmla="*/ 25 w 42"/>
                  <a:gd name="T19" fmla="*/ 60 h 60"/>
                  <a:gd name="T20" fmla="*/ 26 w 42"/>
                  <a:gd name="T21" fmla="*/ 60 h 60"/>
                  <a:gd name="T22" fmla="*/ 42 w 42"/>
                  <a:gd name="T23" fmla="*/ 60 h 60"/>
                  <a:gd name="T24" fmla="*/ 42 w 42"/>
                  <a:gd name="T25" fmla="*/ 42 h 60"/>
                  <a:gd name="T26" fmla="*/ 25 w 42"/>
                  <a:gd name="T27" fmla="*/ 4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60">
                    <a:moveTo>
                      <a:pt x="25" y="42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22" y="42"/>
                      <a:pt x="20" y="42"/>
                      <a:pt x="20" y="41"/>
                    </a:cubicBezTo>
                    <a:cubicBezTo>
                      <a:pt x="19" y="40"/>
                      <a:pt x="18" y="38"/>
                      <a:pt x="18" y="35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5"/>
                      <a:pt x="2" y="50"/>
                      <a:pt x="6" y="54"/>
                    </a:cubicBezTo>
                    <a:cubicBezTo>
                      <a:pt x="10" y="58"/>
                      <a:pt x="15" y="60"/>
                      <a:pt x="21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25" y="42"/>
                      <a:pt x="25" y="42"/>
                      <a:pt x="25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3" name="Freeform 1568"/>
              <p:cNvSpPr>
                <a:spLocks/>
              </p:cNvSpPr>
              <p:nvPr/>
            </p:nvSpPr>
            <p:spPr bwMode="auto">
              <a:xfrm>
                <a:off x="1941" y="1112"/>
                <a:ext cx="17" cy="33"/>
              </a:xfrm>
              <a:custGeom>
                <a:avLst/>
                <a:gdLst>
                  <a:gd name="T0" fmla="*/ 0 w 16"/>
                  <a:gd name="T1" fmla="*/ 22 h 30"/>
                  <a:gd name="T2" fmla="*/ 8 w 16"/>
                  <a:gd name="T3" fmla="*/ 30 h 30"/>
                  <a:gd name="T4" fmla="*/ 16 w 16"/>
                  <a:gd name="T5" fmla="*/ 22 h 30"/>
                  <a:gd name="T6" fmla="*/ 8 w 16"/>
                  <a:gd name="T7" fmla="*/ 0 h 30"/>
                  <a:gd name="T8" fmla="*/ 0 w 16"/>
                  <a:gd name="T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0" y="22"/>
                    </a:moveTo>
                    <a:cubicBezTo>
                      <a:pt x="0" y="26"/>
                      <a:pt x="4" y="30"/>
                      <a:pt x="8" y="30"/>
                    </a:cubicBezTo>
                    <a:cubicBezTo>
                      <a:pt x="12" y="30"/>
                      <a:pt x="16" y="26"/>
                      <a:pt x="16" y="22"/>
                    </a:cubicBezTo>
                    <a:cubicBezTo>
                      <a:pt x="16" y="17"/>
                      <a:pt x="9" y="11"/>
                      <a:pt x="8" y="0"/>
                    </a:cubicBezTo>
                    <a:cubicBezTo>
                      <a:pt x="7" y="11"/>
                      <a:pt x="0" y="1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4" name="Freeform 1569"/>
              <p:cNvSpPr>
                <a:spLocks noEditPoints="1"/>
              </p:cNvSpPr>
              <p:nvPr/>
            </p:nvSpPr>
            <p:spPr bwMode="auto">
              <a:xfrm>
                <a:off x="2576" y="1986"/>
                <a:ext cx="70" cy="135"/>
              </a:xfrm>
              <a:custGeom>
                <a:avLst/>
                <a:gdLst>
                  <a:gd name="T0" fmla="*/ 0 w 64"/>
                  <a:gd name="T1" fmla="*/ 89 h 124"/>
                  <a:gd name="T2" fmla="*/ 32 w 64"/>
                  <a:gd name="T3" fmla="*/ 124 h 124"/>
                  <a:gd name="T4" fmla="*/ 64 w 64"/>
                  <a:gd name="T5" fmla="*/ 89 h 124"/>
                  <a:gd name="T6" fmla="*/ 32 w 64"/>
                  <a:gd name="T7" fmla="*/ 0 h 124"/>
                  <a:gd name="T8" fmla="*/ 0 w 64"/>
                  <a:gd name="T9" fmla="*/ 89 h 124"/>
                  <a:gd name="T10" fmla="*/ 28 w 64"/>
                  <a:gd name="T11" fmla="*/ 31 h 124"/>
                  <a:gd name="T12" fmla="*/ 25 w 64"/>
                  <a:gd name="T13" fmla="*/ 45 h 124"/>
                  <a:gd name="T14" fmla="*/ 22 w 64"/>
                  <a:gd name="T15" fmla="*/ 53 h 124"/>
                  <a:gd name="T16" fmla="*/ 11 w 64"/>
                  <a:gd name="T17" fmla="*/ 75 h 124"/>
                  <a:gd name="T18" fmla="*/ 8 w 64"/>
                  <a:gd name="T19" fmla="*/ 97 h 124"/>
                  <a:gd name="T20" fmla="*/ 25 w 64"/>
                  <a:gd name="T21" fmla="*/ 120 h 124"/>
                  <a:gd name="T22" fmla="*/ 24 w 64"/>
                  <a:gd name="T23" fmla="*/ 120 h 124"/>
                  <a:gd name="T24" fmla="*/ 8 w 64"/>
                  <a:gd name="T25" fmla="*/ 100 h 124"/>
                  <a:gd name="T26" fmla="*/ 9 w 64"/>
                  <a:gd name="T27" fmla="*/ 79 h 124"/>
                  <a:gd name="T28" fmla="*/ 25 w 64"/>
                  <a:gd name="T29" fmla="*/ 45 h 124"/>
                  <a:gd name="T30" fmla="*/ 28 w 64"/>
                  <a:gd name="T31" fmla="*/ 31 h 124"/>
                  <a:gd name="T32" fmla="*/ 28 w 64"/>
                  <a:gd name="T33" fmla="*/ 29 h 124"/>
                  <a:gd name="T34" fmla="*/ 28 w 64"/>
                  <a:gd name="T35" fmla="*/ 29 h 124"/>
                  <a:gd name="T36" fmla="*/ 28 w 64"/>
                  <a:gd name="T37" fmla="*/ 3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124">
                    <a:moveTo>
                      <a:pt x="0" y="89"/>
                    </a:moveTo>
                    <a:cubicBezTo>
                      <a:pt x="0" y="108"/>
                      <a:pt x="14" y="124"/>
                      <a:pt x="32" y="124"/>
                    </a:cubicBezTo>
                    <a:cubicBezTo>
                      <a:pt x="49" y="124"/>
                      <a:pt x="64" y="108"/>
                      <a:pt x="64" y="89"/>
                    </a:cubicBezTo>
                    <a:cubicBezTo>
                      <a:pt x="64" y="70"/>
                      <a:pt x="36" y="43"/>
                      <a:pt x="32" y="0"/>
                    </a:cubicBezTo>
                    <a:cubicBezTo>
                      <a:pt x="28" y="44"/>
                      <a:pt x="0" y="70"/>
                      <a:pt x="0" y="89"/>
                    </a:cubicBezTo>
                    <a:close/>
                    <a:moveTo>
                      <a:pt x="28" y="31"/>
                    </a:moveTo>
                    <a:cubicBezTo>
                      <a:pt x="27" y="35"/>
                      <a:pt x="26" y="40"/>
                      <a:pt x="25" y="45"/>
                    </a:cubicBezTo>
                    <a:cubicBezTo>
                      <a:pt x="24" y="47"/>
                      <a:pt x="23" y="50"/>
                      <a:pt x="22" y="53"/>
                    </a:cubicBezTo>
                    <a:cubicBezTo>
                      <a:pt x="18" y="60"/>
                      <a:pt x="14" y="67"/>
                      <a:pt x="11" y="75"/>
                    </a:cubicBezTo>
                    <a:cubicBezTo>
                      <a:pt x="8" y="82"/>
                      <a:pt x="6" y="89"/>
                      <a:pt x="8" y="97"/>
                    </a:cubicBezTo>
                    <a:cubicBezTo>
                      <a:pt x="10" y="107"/>
                      <a:pt x="17" y="114"/>
                      <a:pt x="25" y="120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17" y="115"/>
                      <a:pt x="10" y="108"/>
                      <a:pt x="8" y="100"/>
                    </a:cubicBezTo>
                    <a:cubicBezTo>
                      <a:pt x="6" y="93"/>
                      <a:pt x="7" y="86"/>
                      <a:pt x="9" y="79"/>
                    </a:cubicBezTo>
                    <a:cubicBezTo>
                      <a:pt x="14" y="67"/>
                      <a:pt x="21" y="56"/>
                      <a:pt x="25" y="45"/>
                    </a:cubicBezTo>
                    <a:cubicBezTo>
                      <a:pt x="26" y="40"/>
                      <a:pt x="27" y="35"/>
                      <a:pt x="28" y="31"/>
                    </a:cubicBezTo>
                    <a:cubicBezTo>
                      <a:pt x="28" y="30"/>
                      <a:pt x="28" y="30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30"/>
                      <a:pt x="28" y="30"/>
                      <a:pt x="28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5" name="Freeform 1570"/>
              <p:cNvSpPr>
                <a:spLocks noEditPoints="1"/>
              </p:cNvSpPr>
              <p:nvPr/>
            </p:nvSpPr>
            <p:spPr bwMode="auto">
              <a:xfrm>
                <a:off x="2089" y="1545"/>
                <a:ext cx="149" cy="126"/>
              </a:xfrm>
              <a:custGeom>
                <a:avLst/>
                <a:gdLst>
                  <a:gd name="T0" fmla="*/ 132 w 137"/>
                  <a:gd name="T1" fmla="*/ 77 h 115"/>
                  <a:gd name="T2" fmla="*/ 93 w 137"/>
                  <a:gd name="T3" fmla="*/ 79 h 115"/>
                  <a:gd name="T4" fmla="*/ 84 w 137"/>
                  <a:gd name="T5" fmla="*/ 68 h 115"/>
                  <a:gd name="T6" fmla="*/ 83 w 137"/>
                  <a:gd name="T7" fmla="*/ 64 h 115"/>
                  <a:gd name="T8" fmla="*/ 83 w 137"/>
                  <a:gd name="T9" fmla="*/ 62 h 115"/>
                  <a:gd name="T10" fmla="*/ 83 w 137"/>
                  <a:gd name="T11" fmla="*/ 61 h 115"/>
                  <a:gd name="T12" fmla="*/ 81 w 137"/>
                  <a:gd name="T13" fmla="*/ 48 h 115"/>
                  <a:gd name="T14" fmla="*/ 80 w 137"/>
                  <a:gd name="T15" fmla="*/ 17 h 115"/>
                  <a:gd name="T16" fmla="*/ 90 w 137"/>
                  <a:gd name="T17" fmla="*/ 8 h 115"/>
                  <a:gd name="T18" fmla="*/ 44 w 137"/>
                  <a:gd name="T19" fmla="*/ 8 h 115"/>
                  <a:gd name="T20" fmla="*/ 54 w 137"/>
                  <a:gd name="T21" fmla="*/ 17 h 115"/>
                  <a:gd name="T22" fmla="*/ 52 w 137"/>
                  <a:gd name="T23" fmla="*/ 48 h 115"/>
                  <a:gd name="T24" fmla="*/ 50 w 137"/>
                  <a:gd name="T25" fmla="*/ 64 h 115"/>
                  <a:gd name="T26" fmla="*/ 49 w 137"/>
                  <a:gd name="T27" fmla="*/ 68 h 115"/>
                  <a:gd name="T28" fmla="*/ 40 w 137"/>
                  <a:gd name="T29" fmla="*/ 79 h 115"/>
                  <a:gd name="T30" fmla="*/ 5 w 137"/>
                  <a:gd name="T31" fmla="*/ 77 h 115"/>
                  <a:gd name="T32" fmla="*/ 0 w 137"/>
                  <a:gd name="T33" fmla="*/ 77 h 115"/>
                  <a:gd name="T34" fmla="*/ 0 w 137"/>
                  <a:gd name="T35" fmla="*/ 110 h 115"/>
                  <a:gd name="T36" fmla="*/ 2 w 137"/>
                  <a:gd name="T37" fmla="*/ 113 h 115"/>
                  <a:gd name="T38" fmla="*/ 5 w 137"/>
                  <a:gd name="T39" fmla="*/ 110 h 115"/>
                  <a:gd name="T40" fmla="*/ 49 w 137"/>
                  <a:gd name="T41" fmla="*/ 115 h 115"/>
                  <a:gd name="T42" fmla="*/ 91 w 137"/>
                  <a:gd name="T43" fmla="*/ 110 h 115"/>
                  <a:gd name="T44" fmla="*/ 132 w 137"/>
                  <a:gd name="T45" fmla="*/ 110 h 115"/>
                  <a:gd name="T46" fmla="*/ 137 w 137"/>
                  <a:gd name="T47" fmla="*/ 110 h 115"/>
                  <a:gd name="T48" fmla="*/ 137 w 137"/>
                  <a:gd name="T49" fmla="*/ 79 h 115"/>
                  <a:gd name="T50" fmla="*/ 134 w 137"/>
                  <a:gd name="T51" fmla="*/ 74 h 115"/>
                  <a:gd name="T52" fmla="*/ 64 w 137"/>
                  <a:gd name="T53" fmla="*/ 6 h 115"/>
                  <a:gd name="T54" fmla="*/ 49 w 137"/>
                  <a:gd name="T55" fmla="*/ 5 h 115"/>
                  <a:gd name="T56" fmla="*/ 54 w 137"/>
                  <a:gd name="T57" fmla="*/ 13 h 115"/>
                  <a:gd name="T58" fmla="*/ 48 w 137"/>
                  <a:gd name="T59" fmla="*/ 7 h 115"/>
                  <a:gd name="T60" fmla="*/ 60 w 137"/>
                  <a:gd name="T61" fmla="*/ 10 h 115"/>
                  <a:gd name="T62" fmla="*/ 59 w 137"/>
                  <a:gd name="T63" fmla="*/ 13 h 115"/>
                  <a:gd name="T64" fmla="*/ 58 w 137"/>
                  <a:gd name="T65" fmla="*/ 14 h 115"/>
                  <a:gd name="T66" fmla="*/ 59 w 137"/>
                  <a:gd name="T67" fmla="*/ 13 h 115"/>
                  <a:gd name="T68" fmla="*/ 61 w 137"/>
                  <a:gd name="T69" fmla="*/ 36 h 115"/>
                  <a:gd name="T70" fmla="*/ 61 w 137"/>
                  <a:gd name="T71" fmla="*/ 36 h 115"/>
                  <a:gd name="T72" fmla="*/ 61 w 137"/>
                  <a:gd name="T73" fmla="*/ 39 h 115"/>
                  <a:gd name="T74" fmla="*/ 63 w 137"/>
                  <a:gd name="T75" fmla="*/ 40 h 115"/>
                  <a:gd name="T76" fmla="*/ 60 w 137"/>
                  <a:gd name="T77" fmla="*/ 46 h 115"/>
                  <a:gd name="T78" fmla="*/ 56 w 137"/>
                  <a:gd name="T79" fmla="*/ 43 h 115"/>
                  <a:gd name="T80" fmla="*/ 61 w 137"/>
                  <a:gd name="T81" fmla="*/ 18 h 115"/>
                  <a:gd name="T82" fmla="*/ 62 w 137"/>
                  <a:gd name="T83" fmla="*/ 19 h 115"/>
                  <a:gd name="T84" fmla="*/ 65 w 137"/>
                  <a:gd name="T85" fmla="*/ 35 h 115"/>
                  <a:gd name="T86" fmla="*/ 80 w 137"/>
                  <a:gd name="T87" fmla="*/ 13 h 115"/>
                  <a:gd name="T88" fmla="*/ 73 w 137"/>
                  <a:gd name="T89" fmla="*/ 8 h 115"/>
                  <a:gd name="T90" fmla="*/ 86 w 137"/>
                  <a:gd name="T91" fmla="*/ 8 h 115"/>
                  <a:gd name="T92" fmla="*/ 75 w 137"/>
                  <a:gd name="T93" fmla="*/ 14 h 115"/>
                  <a:gd name="T94" fmla="*/ 74 w 137"/>
                  <a:gd name="T95" fmla="*/ 13 h 115"/>
                  <a:gd name="T96" fmla="*/ 69 w 137"/>
                  <a:gd name="T97" fmla="*/ 2 h 115"/>
                  <a:gd name="T98" fmla="*/ 72 w 137"/>
                  <a:gd name="T99" fmla="*/ 7 h 115"/>
                  <a:gd name="T100" fmla="*/ 69 w 137"/>
                  <a:gd name="T101" fmla="*/ 2 h 115"/>
                  <a:gd name="T102" fmla="*/ 73 w 137"/>
                  <a:gd name="T103" fmla="*/ 46 h 115"/>
                  <a:gd name="T104" fmla="*/ 71 w 137"/>
                  <a:gd name="T105" fmla="*/ 40 h 115"/>
                  <a:gd name="T106" fmla="*/ 73 w 137"/>
                  <a:gd name="T107" fmla="*/ 39 h 115"/>
                  <a:gd name="T108" fmla="*/ 73 w 137"/>
                  <a:gd name="T109" fmla="*/ 36 h 115"/>
                  <a:gd name="T110" fmla="*/ 73 w 137"/>
                  <a:gd name="T111" fmla="*/ 36 h 115"/>
                  <a:gd name="T112" fmla="*/ 69 w 137"/>
                  <a:gd name="T113" fmla="*/ 19 h 115"/>
                  <a:gd name="T114" fmla="*/ 72 w 137"/>
                  <a:gd name="T115" fmla="*/ 18 h 115"/>
                  <a:gd name="T116" fmla="*/ 76 w 137"/>
                  <a:gd name="T117" fmla="*/ 20 h 115"/>
                  <a:gd name="T118" fmla="*/ 74 w 137"/>
                  <a:gd name="T119" fmla="*/ 4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7" h="115">
                    <a:moveTo>
                      <a:pt x="134" y="74"/>
                    </a:moveTo>
                    <a:cubicBezTo>
                      <a:pt x="133" y="74"/>
                      <a:pt x="132" y="75"/>
                      <a:pt x="132" y="77"/>
                    </a:cubicBezTo>
                    <a:cubicBezTo>
                      <a:pt x="132" y="79"/>
                      <a:pt x="132" y="79"/>
                      <a:pt x="132" y="79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93" y="72"/>
                      <a:pt x="89" y="68"/>
                      <a:pt x="84" y="68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82" y="67"/>
                      <a:pt x="83" y="65"/>
                      <a:pt x="83" y="64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1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0"/>
                      <a:pt x="82" y="49"/>
                      <a:pt x="81" y="48"/>
                    </a:cubicBezTo>
                    <a:cubicBezTo>
                      <a:pt x="81" y="47"/>
                      <a:pt x="82" y="47"/>
                      <a:pt x="82" y="46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6"/>
                      <a:pt x="79" y="15"/>
                      <a:pt x="78" y="15"/>
                    </a:cubicBezTo>
                    <a:cubicBezTo>
                      <a:pt x="85" y="14"/>
                      <a:pt x="90" y="11"/>
                      <a:pt x="90" y="8"/>
                    </a:cubicBezTo>
                    <a:cubicBezTo>
                      <a:pt x="90" y="4"/>
                      <a:pt x="79" y="0"/>
                      <a:pt x="67" y="0"/>
                    </a:cubicBezTo>
                    <a:cubicBezTo>
                      <a:pt x="54" y="0"/>
                      <a:pt x="44" y="4"/>
                      <a:pt x="44" y="8"/>
                    </a:cubicBezTo>
                    <a:cubicBezTo>
                      <a:pt x="44" y="11"/>
                      <a:pt x="48" y="14"/>
                      <a:pt x="56" y="15"/>
                    </a:cubicBezTo>
                    <a:cubicBezTo>
                      <a:pt x="55" y="15"/>
                      <a:pt x="54" y="16"/>
                      <a:pt x="54" y="17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7"/>
                      <a:pt x="52" y="47"/>
                      <a:pt x="52" y="48"/>
                    </a:cubicBezTo>
                    <a:cubicBezTo>
                      <a:pt x="51" y="49"/>
                      <a:pt x="50" y="50"/>
                      <a:pt x="50" y="52"/>
                    </a:cubicBezTo>
                    <a:cubicBezTo>
                      <a:pt x="50" y="64"/>
                      <a:pt x="50" y="64"/>
                      <a:pt x="50" y="64"/>
                    </a:cubicBezTo>
                    <a:cubicBezTo>
                      <a:pt x="50" y="65"/>
                      <a:pt x="51" y="67"/>
                      <a:pt x="52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4" y="68"/>
                      <a:pt x="40" y="72"/>
                      <a:pt x="40" y="79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5" y="77"/>
                      <a:pt x="5" y="77"/>
                      <a:pt x="5" y="77"/>
                    </a:cubicBezTo>
                    <a:cubicBezTo>
                      <a:pt x="5" y="75"/>
                      <a:pt x="4" y="74"/>
                      <a:pt x="2" y="74"/>
                    </a:cubicBezTo>
                    <a:cubicBezTo>
                      <a:pt x="1" y="74"/>
                      <a:pt x="0" y="75"/>
                      <a:pt x="0" y="77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2"/>
                      <a:pt x="1" y="113"/>
                      <a:pt x="2" y="113"/>
                    </a:cubicBezTo>
                    <a:cubicBezTo>
                      <a:pt x="4" y="113"/>
                      <a:pt x="5" y="112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3" y="113"/>
                      <a:pt x="46" y="115"/>
                      <a:pt x="49" y="115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87" y="115"/>
                      <a:pt x="90" y="113"/>
                      <a:pt x="91" y="110"/>
                    </a:cubicBezTo>
                    <a:cubicBezTo>
                      <a:pt x="132" y="110"/>
                      <a:pt x="132" y="110"/>
                      <a:pt x="132" y="110"/>
                    </a:cubicBezTo>
                    <a:cubicBezTo>
                      <a:pt x="132" y="110"/>
                      <a:pt x="132" y="110"/>
                      <a:pt x="132" y="110"/>
                    </a:cubicBezTo>
                    <a:cubicBezTo>
                      <a:pt x="132" y="112"/>
                      <a:pt x="133" y="113"/>
                      <a:pt x="134" y="113"/>
                    </a:cubicBezTo>
                    <a:cubicBezTo>
                      <a:pt x="136" y="113"/>
                      <a:pt x="137" y="112"/>
                      <a:pt x="137" y="110"/>
                    </a:cubicBezTo>
                    <a:cubicBezTo>
                      <a:pt x="137" y="110"/>
                      <a:pt x="137" y="110"/>
                      <a:pt x="137" y="110"/>
                    </a:cubicBezTo>
                    <a:cubicBezTo>
                      <a:pt x="137" y="79"/>
                      <a:pt x="137" y="79"/>
                      <a:pt x="137" y="79"/>
                    </a:cubicBezTo>
                    <a:cubicBezTo>
                      <a:pt x="137" y="77"/>
                      <a:pt x="137" y="77"/>
                      <a:pt x="137" y="77"/>
                    </a:cubicBezTo>
                    <a:cubicBezTo>
                      <a:pt x="137" y="75"/>
                      <a:pt x="136" y="74"/>
                      <a:pt x="134" y="74"/>
                    </a:cubicBezTo>
                    <a:close/>
                    <a:moveTo>
                      <a:pt x="64" y="2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63" y="6"/>
                      <a:pt x="62" y="6"/>
                      <a:pt x="62" y="7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52" y="3"/>
                      <a:pt x="58" y="2"/>
                      <a:pt x="64" y="2"/>
                    </a:cubicBezTo>
                    <a:close/>
                    <a:moveTo>
                      <a:pt x="54" y="13"/>
                    </a:moveTo>
                    <a:cubicBezTo>
                      <a:pt x="50" y="12"/>
                      <a:pt x="47" y="10"/>
                      <a:pt x="47" y="8"/>
                    </a:cubicBezTo>
                    <a:cubicBezTo>
                      <a:pt x="47" y="8"/>
                      <a:pt x="48" y="7"/>
                      <a:pt x="48" y="7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9"/>
                      <a:pt x="60" y="9"/>
                      <a:pt x="60" y="10"/>
                    </a:cubicBezTo>
                    <a:lnTo>
                      <a:pt x="54" y="13"/>
                    </a:lnTo>
                    <a:close/>
                    <a:moveTo>
                      <a:pt x="59" y="13"/>
                    </a:move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14"/>
                      <a:pt x="57" y="14"/>
                      <a:pt x="57" y="14"/>
                    </a:cubicBezTo>
                    <a:lnTo>
                      <a:pt x="59" y="13"/>
                    </a:lnTo>
                    <a:close/>
                    <a:moveTo>
                      <a:pt x="65" y="35"/>
                    </a:moveTo>
                    <a:cubicBezTo>
                      <a:pt x="63" y="35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2" y="39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59" y="46"/>
                      <a:pt x="59" y="46"/>
                      <a:pt x="59" y="46"/>
                    </a:cubicBezTo>
                    <a:cubicBezTo>
                      <a:pt x="58" y="46"/>
                      <a:pt x="56" y="45"/>
                      <a:pt x="56" y="4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58" y="19"/>
                      <a:pt x="59" y="18"/>
                      <a:pt x="61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5" y="19"/>
                      <a:pt x="65" y="19"/>
                      <a:pt x="65" y="19"/>
                    </a:cubicBezTo>
                    <a:lnTo>
                      <a:pt x="65" y="35"/>
                    </a:lnTo>
                    <a:close/>
                    <a:moveTo>
                      <a:pt x="86" y="8"/>
                    </a:moveTo>
                    <a:cubicBezTo>
                      <a:pt x="86" y="10"/>
                      <a:pt x="83" y="12"/>
                      <a:pt x="80" y="13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9"/>
                      <a:pt x="73" y="9"/>
                      <a:pt x="73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6" y="7"/>
                      <a:pt x="86" y="8"/>
                      <a:pt x="86" y="8"/>
                    </a:cubicBezTo>
                    <a:close/>
                    <a:moveTo>
                      <a:pt x="76" y="14"/>
                    </a:move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3"/>
                      <a:pt x="74" y="13"/>
                      <a:pt x="74" y="13"/>
                    </a:cubicBezTo>
                    <a:lnTo>
                      <a:pt x="76" y="14"/>
                    </a:lnTo>
                    <a:close/>
                    <a:moveTo>
                      <a:pt x="69" y="2"/>
                    </a:moveTo>
                    <a:cubicBezTo>
                      <a:pt x="76" y="2"/>
                      <a:pt x="81" y="3"/>
                      <a:pt x="84" y="5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1" y="6"/>
                      <a:pt x="70" y="6"/>
                      <a:pt x="69" y="6"/>
                    </a:cubicBezTo>
                    <a:lnTo>
                      <a:pt x="69" y="2"/>
                    </a:lnTo>
                    <a:close/>
                    <a:moveTo>
                      <a:pt x="74" y="46"/>
                    </a:moveTo>
                    <a:cubicBezTo>
                      <a:pt x="73" y="46"/>
                      <a:pt x="73" y="46"/>
                      <a:pt x="73" y="46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1" y="35"/>
                      <a:pt x="69" y="35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5" y="18"/>
                      <a:pt x="76" y="19"/>
                      <a:pt x="76" y="20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5"/>
                      <a:pt x="76" y="46"/>
                      <a:pt x="74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6" name="Oval 1571"/>
              <p:cNvSpPr>
                <a:spLocks noChangeArrowheads="1"/>
              </p:cNvSpPr>
              <p:nvPr/>
            </p:nvSpPr>
            <p:spPr bwMode="auto">
              <a:xfrm>
                <a:off x="2598" y="1604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7" name="Freeform 1572"/>
              <p:cNvSpPr>
                <a:spLocks/>
              </p:cNvSpPr>
              <p:nvPr/>
            </p:nvSpPr>
            <p:spPr bwMode="auto">
              <a:xfrm>
                <a:off x="2617" y="1555"/>
                <a:ext cx="58" cy="60"/>
              </a:xfrm>
              <a:custGeom>
                <a:avLst/>
                <a:gdLst>
                  <a:gd name="T0" fmla="*/ 58 w 58"/>
                  <a:gd name="T1" fmla="*/ 55 h 60"/>
                  <a:gd name="T2" fmla="*/ 57 w 58"/>
                  <a:gd name="T3" fmla="*/ 51 h 60"/>
                  <a:gd name="T4" fmla="*/ 57 w 58"/>
                  <a:gd name="T5" fmla="*/ 47 h 60"/>
                  <a:gd name="T6" fmla="*/ 56 w 58"/>
                  <a:gd name="T7" fmla="*/ 44 h 60"/>
                  <a:gd name="T8" fmla="*/ 56 w 58"/>
                  <a:gd name="T9" fmla="*/ 41 h 60"/>
                  <a:gd name="T10" fmla="*/ 54 w 58"/>
                  <a:gd name="T11" fmla="*/ 37 h 60"/>
                  <a:gd name="T12" fmla="*/ 54 w 58"/>
                  <a:gd name="T13" fmla="*/ 35 h 60"/>
                  <a:gd name="T14" fmla="*/ 52 w 58"/>
                  <a:gd name="T15" fmla="*/ 31 h 60"/>
                  <a:gd name="T16" fmla="*/ 51 w 58"/>
                  <a:gd name="T17" fmla="*/ 29 h 60"/>
                  <a:gd name="T18" fmla="*/ 51 w 58"/>
                  <a:gd name="T19" fmla="*/ 27 h 60"/>
                  <a:gd name="T20" fmla="*/ 49 w 58"/>
                  <a:gd name="T21" fmla="*/ 25 h 60"/>
                  <a:gd name="T22" fmla="*/ 48 w 58"/>
                  <a:gd name="T23" fmla="*/ 23 h 60"/>
                  <a:gd name="T24" fmla="*/ 47 w 58"/>
                  <a:gd name="T25" fmla="*/ 22 h 60"/>
                  <a:gd name="T26" fmla="*/ 46 w 58"/>
                  <a:gd name="T27" fmla="*/ 20 h 60"/>
                  <a:gd name="T28" fmla="*/ 45 w 58"/>
                  <a:gd name="T29" fmla="*/ 19 h 60"/>
                  <a:gd name="T30" fmla="*/ 43 w 58"/>
                  <a:gd name="T31" fmla="*/ 16 h 60"/>
                  <a:gd name="T32" fmla="*/ 42 w 58"/>
                  <a:gd name="T33" fmla="*/ 15 h 60"/>
                  <a:gd name="T34" fmla="*/ 41 w 58"/>
                  <a:gd name="T35" fmla="*/ 13 h 60"/>
                  <a:gd name="T36" fmla="*/ 40 w 58"/>
                  <a:gd name="T37" fmla="*/ 12 h 60"/>
                  <a:gd name="T38" fmla="*/ 36 w 58"/>
                  <a:gd name="T39" fmla="*/ 10 h 60"/>
                  <a:gd name="T40" fmla="*/ 34 w 58"/>
                  <a:gd name="T41" fmla="*/ 8 h 60"/>
                  <a:gd name="T42" fmla="*/ 33 w 58"/>
                  <a:gd name="T43" fmla="*/ 7 h 60"/>
                  <a:gd name="T44" fmla="*/ 32 w 58"/>
                  <a:gd name="T45" fmla="*/ 5 h 60"/>
                  <a:gd name="T46" fmla="*/ 28 w 58"/>
                  <a:gd name="T47" fmla="*/ 2 h 60"/>
                  <a:gd name="T48" fmla="*/ 27 w 58"/>
                  <a:gd name="T49" fmla="*/ 1 h 60"/>
                  <a:gd name="T50" fmla="*/ 24 w 58"/>
                  <a:gd name="T51" fmla="*/ 0 h 60"/>
                  <a:gd name="T52" fmla="*/ 0 w 58"/>
                  <a:gd name="T53" fmla="*/ 41 h 60"/>
                  <a:gd name="T54" fmla="*/ 1 w 58"/>
                  <a:gd name="T55" fmla="*/ 41 h 60"/>
                  <a:gd name="T56" fmla="*/ 3 w 58"/>
                  <a:gd name="T57" fmla="*/ 43 h 60"/>
                  <a:gd name="T58" fmla="*/ 5 w 58"/>
                  <a:gd name="T59" fmla="*/ 45 h 60"/>
                  <a:gd name="T60" fmla="*/ 6 w 58"/>
                  <a:gd name="T61" fmla="*/ 46 h 60"/>
                  <a:gd name="T62" fmla="*/ 7 w 58"/>
                  <a:gd name="T63" fmla="*/ 48 h 60"/>
                  <a:gd name="T64" fmla="*/ 8 w 58"/>
                  <a:gd name="T65" fmla="*/ 49 h 60"/>
                  <a:gd name="T66" fmla="*/ 9 w 58"/>
                  <a:gd name="T67" fmla="*/ 51 h 60"/>
                  <a:gd name="T68" fmla="*/ 9 w 58"/>
                  <a:gd name="T69" fmla="*/ 53 h 60"/>
                  <a:gd name="T70" fmla="*/ 10 w 58"/>
                  <a:gd name="T71" fmla="*/ 55 h 60"/>
                  <a:gd name="T72" fmla="*/ 10 w 58"/>
                  <a:gd name="T73" fmla="*/ 57 h 60"/>
                  <a:gd name="T74" fmla="*/ 10 w 58"/>
                  <a:gd name="T75" fmla="*/ 59 h 60"/>
                  <a:gd name="T76" fmla="*/ 58 w 58"/>
                  <a:gd name="T77" fmla="*/ 60 h 60"/>
                  <a:gd name="T78" fmla="*/ 58 w 58"/>
                  <a:gd name="T79" fmla="*/ 57 h 60"/>
                  <a:gd name="T80" fmla="*/ 58 w 58"/>
                  <a:gd name="T81" fmla="*/ 5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" h="60">
                    <a:moveTo>
                      <a:pt x="58" y="55"/>
                    </a:moveTo>
                    <a:lnTo>
                      <a:pt x="57" y="51"/>
                    </a:lnTo>
                    <a:lnTo>
                      <a:pt x="57" y="47"/>
                    </a:lnTo>
                    <a:lnTo>
                      <a:pt x="56" y="44"/>
                    </a:lnTo>
                    <a:lnTo>
                      <a:pt x="56" y="41"/>
                    </a:lnTo>
                    <a:lnTo>
                      <a:pt x="54" y="37"/>
                    </a:lnTo>
                    <a:lnTo>
                      <a:pt x="54" y="35"/>
                    </a:lnTo>
                    <a:lnTo>
                      <a:pt x="52" y="31"/>
                    </a:lnTo>
                    <a:lnTo>
                      <a:pt x="51" y="29"/>
                    </a:lnTo>
                    <a:lnTo>
                      <a:pt x="51" y="27"/>
                    </a:lnTo>
                    <a:lnTo>
                      <a:pt x="49" y="25"/>
                    </a:lnTo>
                    <a:lnTo>
                      <a:pt x="48" y="23"/>
                    </a:lnTo>
                    <a:lnTo>
                      <a:pt x="47" y="22"/>
                    </a:lnTo>
                    <a:lnTo>
                      <a:pt x="46" y="20"/>
                    </a:lnTo>
                    <a:lnTo>
                      <a:pt x="45" y="19"/>
                    </a:lnTo>
                    <a:lnTo>
                      <a:pt x="43" y="16"/>
                    </a:lnTo>
                    <a:lnTo>
                      <a:pt x="42" y="15"/>
                    </a:lnTo>
                    <a:lnTo>
                      <a:pt x="41" y="13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4" y="8"/>
                    </a:lnTo>
                    <a:lnTo>
                      <a:pt x="33" y="7"/>
                    </a:lnTo>
                    <a:lnTo>
                      <a:pt x="32" y="5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4" y="0"/>
                    </a:lnTo>
                    <a:lnTo>
                      <a:pt x="0" y="41"/>
                    </a:lnTo>
                    <a:lnTo>
                      <a:pt x="1" y="41"/>
                    </a:lnTo>
                    <a:lnTo>
                      <a:pt x="3" y="43"/>
                    </a:lnTo>
                    <a:lnTo>
                      <a:pt x="5" y="45"/>
                    </a:lnTo>
                    <a:lnTo>
                      <a:pt x="6" y="46"/>
                    </a:lnTo>
                    <a:lnTo>
                      <a:pt x="7" y="48"/>
                    </a:lnTo>
                    <a:lnTo>
                      <a:pt x="8" y="49"/>
                    </a:lnTo>
                    <a:lnTo>
                      <a:pt x="9" y="51"/>
                    </a:lnTo>
                    <a:lnTo>
                      <a:pt x="9" y="53"/>
                    </a:lnTo>
                    <a:lnTo>
                      <a:pt x="10" y="55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58" y="60"/>
                    </a:lnTo>
                    <a:lnTo>
                      <a:pt x="58" y="57"/>
                    </a:lnTo>
                    <a:lnTo>
                      <a:pt x="58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8" name="Freeform 1573"/>
              <p:cNvSpPr>
                <a:spLocks/>
              </p:cNvSpPr>
              <p:nvPr/>
            </p:nvSpPr>
            <p:spPr bwMode="auto">
              <a:xfrm>
                <a:off x="2573" y="1631"/>
                <a:ext cx="68" cy="50"/>
              </a:xfrm>
              <a:custGeom>
                <a:avLst/>
                <a:gdLst>
                  <a:gd name="T0" fmla="*/ 44 w 68"/>
                  <a:gd name="T1" fmla="*/ 1 h 50"/>
                  <a:gd name="T2" fmla="*/ 42 w 68"/>
                  <a:gd name="T3" fmla="*/ 1 h 50"/>
                  <a:gd name="T4" fmla="*/ 40 w 68"/>
                  <a:gd name="T5" fmla="*/ 3 h 50"/>
                  <a:gd name="T6" fmla="*/ 39 w 68"/>
                  <a:gd name="T7" fmla="*/ 3 h 50"/>
                  <a:gd name="T8" fmla="*/ 37 w 68"/>
                  <a:gd name="T9" fmla="*/ 4 h 50"/>
                  <a:gd name="T10" fmla="*/ 35 w 68"/>
                  <a:gd name="T11" fmla="*/ 3 h 50"/>
                  <a:gd name="T12" fmla="*/ 32 w 68"/>
                  <a:gd name="T13" fmla="*/ 3 h 50"/>
                  <a:gd name="T14" fmla="*/ 30 w 68"/>
                  <a:gd name="T15" fmla="*/ 3 h 50"/>
                  <a:gd name="T16" fmla="*/ 28 w 68"/>
                  <a:gd name="T17" fmla="*/ 1 h 50"/>
                  <a:gd name="T18" fmla="*/ 27 w 68"/>
                  <a:gd name="T19" fmla="*/ 1 h 50"/>
                  <a:gd name="T20" fmla="*/ 25 w 68"/>
                  <a:gd name="T21" fmla="*/ 0 h 50"/>
                  <a:gd name="T22" fmla="*/ 0 w 68"/>
                  <a:gd name="T23" fmla="*/ 41 h 50"/>
                  <a:gd name="T24" fmla="*/ 3 w 68"/>
                  <a:gd name="T25" fmla="*/ 43 h 50"/>
                  <a:gd name="T26" fmla="*/ 5 w 68"/>
                  <a:gd name="T27" fmla="*/ 44 h 50"/>
                  <a:gd name="T28" fmla="*/ 7 w 68"/>
                  <a:gd name="T29" fmla="*/ 45 h 50"/>
                  <a:gd name="T30" fmla="*/ 13 w 68"/>
                  <a:gd name="T31" fmla="*/ 46 h 50"/>
                  <a:gd name="T32" fmla="*/ 15 w 68"/>
                  <a:gd name="T33" fmla="*/ 47 h 50"/>
                  <a:gd name="T34" fmla="*/ 17 w 68"/>
                  <a:gd name="T35" fmla="*/ 48 h 50"/>
                  <a:gd name="T36" fmla="*/ 21 w 68"/>
                  <a:gd name="T37" fmla="*/ 49 h 50"/>
                  <a:gd name="T38" fmla="*/ 24 w 68"/>
                  <a:gd name="T39" fmla="*/ 49 h 50"/>
                  <a:gd name="T40" fmla="*/ 28 w 68"/>
                  <a:gd name="T41" fmla="*/ 50 h 50"/>
                  <a:gd name="T42" fmla="*/ 30 w 68"/>
                  <a:gd name="T43" fmla="*/ 50 h 50"/>
                  <a:gd name="T44" fmla="*/ 32 w 68"/>
                  <a:gd name="T45" fmla="*/ 50 h 50"/>
                  <a:gd name="T46" fmla="*/ 35 w 68"/>
                  <a:gd name="T47" fmla="*/ 50 h 50"/>
                  <a:gd name="T48" fmla="*/ 37 w 68"/>
                  <a:gd name="T49" fmla="*/ 50 h 50"/>
                  <a:gd name="T50" fmla="*/ 39 w 68"/>
                  <a:gd name="T51" fmla="*/ 50 h 50"/>
                  <a:gd name="T52" fmla="*/ 41 w 68"/>
                  <a:gd name="T53" fmla="*/ 50 h 50"/>
                  <a:gd name="T54" fmla="*/ 43 w 68"/>
                  <a:gd name="T55" fmla="*/ 50 h 50"/>
                  <a:gd name="T56" fmla="*/ 45 w 68"/>
                  <a:gd name="T57" fmla="*/ 50 h 50"/>
                  <a:gd name="T58" fmla="*/ 47 w 68"/>
                  <a:gd name="T59" fmla="*/ 49 h 50"/>
                  <a:gd name="T60" fmla="*/ 49 w 68"/>
                  <a:gd name="T61" fmla="*/ 49 h 50"/>
                  <a:gd name="T62" fmla="*/ 51 w 68"/>
                  <a:gd name="T63" fmla="*/ 49 h 50"/>
                  <a:gd name="T64" fmla="*/ 55 w 68"/>
                  <a:gd name="T65" fmla="*/ 47 h 50"/>
                  <a:gd name="T66" fmla="*/ 57 w 68"/>
                  <a:gd name="T67" fmla="*/ 47 h 50"/>
                  <a:gd name="T68" fmla="*/ 59 w 68"/>
                  <a:gd name="T69" fmla="*/ 46 h 50"/>
                  <a:gd name="T70" fmla="*/ 61 w 68"/>
                  <a:gd name="T71" fmla="*/ 45 h 50"/>
                  <a:gd name="T72" fmla="*/ 65 w 68"/>
                  <a:gd name="T73" fmla="*/ 44 h 50"/>
                  <a:gd name="T74" fmla="*/ 67 w 68"/>
                  <a:gd name="T75" fmla="*/ 43 h 50"/>
                  <a:gd name="T76" fmla="*/ 68 w 68"/>
                  <a:gd name="T77" fmla="*/ 42 h 50"/>
                  <a:gd name="T78" fmla="*/ 44 w 68"/>
                  <a:gd name="T79" fmla="*/ 0 h 50"/>
                  <a:gd name="T80" fmla="*/ 44 w 68"/>
                  <a:gd name="T81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8" h="50">
                    <a:moveTo>
                      <a:pt x="44" y="1"/>
                    </a:moveTo>
                    <a:lnTo>
                      <a:pt x="42" y="1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7" y="4"/>
                    </a:lnTo>
                    <a:lnTo>
                      <a:pt x="35" y="3"/>
                    </a:lnTo>
                    <a:lnTo>
                      <a:pt x="32" y="3"/>
                    </a:lnTo>
                    <a:lnTo>
                      <a:pt x="30" y="3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5" y="0"/>
                    </a:lnTo>
                    <a:lnTo>
                      <a:pt x="0" y="41"/>
                    </a:lnTo>
                    <a:lnTo>
                      <a:pt x="3" y="43"/>
                    </a:lnTo>
                    <a:lnTo>
                      <a:pt x="5" y="44"/>
                    </a:lnTo>
                    <a:lnTo>
                      <a:pt x="7" y="45"/>
                    </a:lnTo>
                    <a:lnTo>
                      <a:pt x="13" y="46"/>
                    </a:lnTo>
                    <a:lnTo>
                      <a:pt x="15" y="47"/>
                    </a:lnTo>
                    <a:lnTo>
                      <a:pt x="17" y="48"/>
                    </a:lnTo>
                    <a:lnTo>
                      <a:pt x="21" y="49"/>
                    </a:lnTo>
                    <a:lnTo>
                      <a:pt x="24" y="49"/>
                    </a:lnTo>
                    <a:lnTo>
                      <a:pt x="28" y="50"/>
                    </a:lnTo>
                    <a:lnTo>
                      <a:pt x="30" y="50"/>
                    </a:lnTo>
                    <a:lnTo>
                      <a:pt x="32" y="50"/>
                    </a:lnTo>
                    <a:lnTo>
                      <a:pt x="35" y="50"/>
                    </a:lnTo>
                    <a:lnTo>
                      <a:pt x="37" y="50"/>
                    </a:lnTo>
                    <a:lnTo>
                      <a:pt x="39" y="50"/>
                    </a:lnTo>
                    <a:lnTo>
                      <a:pt x="41" y="50"/>
                    </a:lnTo>
                    <a:lnTo>
                      <a:pt x="43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5" y="47"/>
                    </a:lnTo>
                    <a:lnTo>
                      <a:pt x="57" y="47"/>
                    </a:lnTo>
                    <a:lnTo>
                      <a:pt x="59" y="46"/>
                    </a:lnTo>
                    <a:lnTo>
                      <a:pt x="61" y="45"/>
                    </a:lnTo>
                    <a:lnTo>
                      <a:pt x="65" y="44"/>
                    </a:lnTo>
                    <a:lnTo>
                      <a:pt x="67" y="43"/>
                    </a:lnTo>
                    <a:lnTo>
                      <a:pt x="68" y="42"/>
                    </a:lnTo>
                    <a:lnTo>
                      <a:pt x="44" y="0"/>
                    </a:lnTo>
                    <a:lnTo>
                      <a:pt x="4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9" name="Freeform 1574"/>
              <p:cNvSpPr>
                <a:spLocks/>
              </p:cNvSpPr>
              <p:nvPr/>
            </p:nvSpPr>
            <p:spPr bwMode="auto">
              <a:xfrm>
                <a:off x="2540" y="1555"/>
                <a:ext cx="58" cy="59"/>
              </a:xfrm>
              <a:custGeom>
                <a:avLst/>
                <a:gdLst>
                  <a:gd name="T0" fmla="*/ 32 w 58"/>
                  <a:gd name="T1" fmla="*/ 2 h 59"/>
                  <a:gd name="T2" fmla="*/ 29 w 58"/>
                  <a:gd name="T3" fmla="*/ 3 h 59"/>
                  <a:gd name="T4" fmla="*/ 27 w 58"/>
                  <a:gd name="T5" fmla="*/ 5 h 59"/>
                  <a:gd name="T6" fmla="*/ 24 w 58"/>
                  <a:gd name="T7" fmla="*/ 9 h 59"/>
                  <a:gd name="T8" fmla="*/ 22 w 58"/>
                  <a:gd name="T9" fmla="*/ 10 h 59"/>
                  <a:gd name="T10" fmla="*/ 20 w 58"/>
                  <a:gd name="T11" fmla="*/ 12 h 59"/>
                  <a:gd name="T12" fmla="*/ 16 w 58"/>
                  <a:gd name="T13" fmla="*/ 15 h 59"/>
                  <a:gd name="T14" fmla="*/ 15 w 58"/>
                  <a:gd name="T15" fmla="*/ 16 h 59"/>
                  <a:gd name="T16" fmla="*/ 13 w 58"/>
                  <a:gd name="T17" fmla="*/ 21 h 59"/>
                  <a:gd name="T18" fmla="*/ 11 w 58"/>
                  <a:gd name="T19" fmla="*/ 22 h 59"/>
                  <a:gd name="T20" fmla="*/ 10 w 58"/>
                  <a:gd name="T21" fmla="*/ 24 h 59"/>
                  <a:gd name="T22" fmla="*/ 9 w 58"/>
                  <a:gd name="T23" fmla="*/ 25 h 59"/>
                  <a:gd name="T24" fmla="*/ 8 w 58"/>
                  <a:gd name="T25" fmla="*/ 27 h 59"/>
                  <a:gd name="T26" fmla="*/ 7 w 58"/>
                  <a:gd name="T27" fmla="*/ 29 h 59"/>
                  <a:gd name="T28" fmla="*/ 5 w 58"/>
                  <a:gd name="T29" fmla="*/ 31 h 59"/>
                  <a:gd name="T30" fmla="*/ 5 w 58"/>
                  <a:gd name="T31" fmla="*/ 33 h 59"/>
                  <a:gd name="T32" fmla="*/ 4 w 58"/>
                  <a:gd name="T33" fmla="*/ 35 h 59"/>
                  <a:gd name="T34" fmla="*/ 3 w 58"/>
                  <a:gd name="T35" fmla="*/ 37 h 59"/>
                  <a:gd name="T36" fmla="*/ 3 w 58"/>
                  <a:gd name="T37" fmla="*/ 38 h 59"/>
                  <a:gd name="T38" fmla="*/ 2 w 58"/>
                  <a:gd name="T39" fmla="*/ 40 h 59"/>
                  <a:gd name="T40" fmla="*/ 1 w 58"/>
                  <a:gd name="T41" fmla="*/ 45 h 59"/>
                  <a:gd name="T42" fmla="*/ 1 w 58"/>
                  <a:gd name="T43" fmla="*/ 47 h 59"/>
                  <a:gd name="T44" fmla="*/ 1 w 58"/>
                  <a:gd name="T45" fmla="*/ 49 h 59"/>
                  <a:gd name="T46" fmla="*/ 0 w 58"/>
                  <a:gd name="T47" fmla="*/ 50 h 59"/>
                  <a:gd name="T48" fmla="*/ 0 w 58"/>
                  <a:gd name="T49" fmla="*/ 55 h 59"/>
                  <a:gd name="T50" fmla="*/ 0 w 58"/>
                  <a:gd name="T51" fmla="*/ 57 h 59"/>
                  <a:gd name="T52" fmla="*/ 0 w 58"/>
                  <a:gd name="T53" fmla="*/ 59 h 59"/>
                  <a:gd name="T54" fmla="*/ 47 w 58"/>
                  <a:gd name="T55" fmla="*/ 59 h 59"/>
                  <a:gd name="T56" fmla="*/ 47 w 58"/>
                  <a:gd name="T57" fmla="*/ 59 h 59"/>
                  <a:gd name="T58" fmla="*/ 47 w 58"/>
                  <a:gd name="T59" fmla="*/ 57 h 59"/>
                  <a:gd name="T60" fmla="*/ 48 w 58"/>
                  <a:gd name="T61" fmla="*/ 55 h 59"/>
                  <a:gd name="T62" fmla="*/ 49 w 58"/>
                  <a:gd name="T63" fmla="*/ 52 h 59"/>
                  <a:gd name="T64" fmla="*/ 49 w 58"/>
                  <a:gd name="T65" fmla="*/ 51 h 59"/>
                  <a:gd name="T66" fmla="*/ 50 w 58"/>
                  <a:gd name="T67" fmla="*/ 49 h 59"/>
                  <a:gd name="T68" fmla="*/ 51 w 58"/>
                  <a:gd name="T69" fmla="*/ 48 h 59"/>
                  <a:gd name="T70" fmla="*/ 53 w 58"/>
                  <a:gd name="T71" fmla="*/ 46 h 59"/>
                  <a:gd name="T72" fmla="*/ 54 w 58"/>
                  <a:gd name="T73" fmla="*/ 45 h 59"/>
                  <a:gd name="T74" fmla="*/ 56 w 58"/>
                  <a:gd name="T75" fmla="*/ 44 h 59"/>
                  <a:gd name="T76" fmla="*/ 58 w 58"/>
                  <a:gd name="T77" fmla="*/ 43 h 59"/>
                  <a:gd name="T78" fmla="*/ 35 w 58"/>
                  <a:gd name="T79" fmla="*/ 0 h 59"/>
                  <a:gd name="T80" fmla="*/ 32 w 58"/>
                  <a:gd name="T81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" h="59">
                    <a:moveTo>
                      <a:pt x="32" y="2"/>
                    </a:moveTo>
                    <a:lnTo>
                      <a:pt x="29" y="3"/>
                    </a:lnTo>
                    <a:lnTo>
                      <a:pt x="27" y="5"/>
                    </a:lnTo>
                    <a:lnTo>
                      <a:pt x="24" y="9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3" y="21"/>
                    </a:lnTo>
                    <a:lnTo>
                      <a:pt x="11" y="22"/>
                    </a:lnTo>
                    <a:lnTo>
                      <a:pt x="10" y="24"/>
                    </a:lnTo>
                    <a:lnTo>
                      <a:pt x="9" y="25"/>
                    </a:lnTo>
                    <a:lnTo>
                      <a:pt x="8" y="27"/>
                    </a:lnTo>
                    <a:lnTo>
                      <a:pt x="7" y="29"/>
                    </a:lnTo>
                    <a:lnTo>
                      <a:pt x="5" y="31"/>
                    </a:lnTo>
                    <a:lnTo>
                      <a:pt x="5" y="33"/>
                    </a:lnTo>
                    <a:lnTo>
                      <a:pt x="4" y="35"/>
                    </a:lnTo>
                    <a:lnTo>
                      <a:pt x="3" y="37"/>
                    </a:lnTo>
                    <a:lnTo>
                      <a:pt x="3" y="38"/>
                    </a:lnTo>
                    <a:lnTo>
                      <a:pt x="2" y="40"/>
                    </a:lnTo>
                    <a:lnTo>
                      <a:pt x="1" y="45"/>
                    </a:lnTo>
                    <a:lnTo>
                      <a:pt x="1" y="47"/>
                    </a:lnTo>
                    <a:lnTo>
                      <a:pt x="1" y="49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47" y="59"/>
                    </a:lnTo>
                    <a:lnTo>
                      <a:pt x="47" y="59"/>
                    </a:lnTo>
                    <a:lnTo>
                      <a:pt x="47" y="57"/>
                    </a:lnTo>
                    <a:lnTo>
                      <a:pt x="48" y="55"/>
                    </a:lnTo>
                    <a:lnTo>
                      <a:pt x="49" y="52"/>
                    </a:lnTo>
                    <a:lnTo>
                      <a:pt x="49" y="51"/>
                    </a:lnTo>
                    <a:lnTo>
                      <a:pt x="50" y="49"/>
                    </a:lnTo>
                    <a:lnTo>
                      <a:pt x="51" y="48"/>
                    </a:lnTo>
                    <a:lnTo>
                      <a:pt x="53" y="46"/>
                    </a:lnTo>
                    <a:lnTo>
                      <a:pt x="54" y="45"/>
                    </a:lnTo>
                    <a:lnTo>
                      <a:pt x="56" y="44"/>
                    </a:lnTo>
                    <a:lnTo>
                      <a:pt x="58" y="43"/>
                    </a:lnTo>
                    <a:lnTo>
                      <a:pt x="35" y="0"/>
                    </a:lnTo>
                    <a:lnTo>
                      <a:pt x="3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0" name="Freeform 1575"/>
              <p:cNvSpPr>
                <a:spLocks noEditPoints="1"/>
              </p:cNvSpPr>
              <p:nvPr/>
            </p:nvSpPr>
            <p:spPr bwMode="auto">
              <a:xfrm>
                <a:off x="1661" y="1761"/>
                <a:ext cx="126" cy="141"/>
              </a:xfrm>
              <a:custGeom>
                <a:avLst/>
                <a:gdLst>
                  <a:gd name="T0" fmla="*/ 57 w 116"/>
                  <a:gd name="T1" fmla="*/ 0 h 129"/>
                  <a:gd name="T2" fmla="*/ 57 w 116"/>
                  <a:gd name="T3" fmla="*/ 129 h 129"/>
                  <a:gd name="T4" fmla="*/ 94 w 116"/>
                  <a:gd name="T5" fmla="*/ 0 h 129"/>
                  <a:gd name="T6" fmla="*/ 59 w 116"/>
                  <a:gd name="T7" fmla="*/ 76 h 129"/>
                  <a:gd name="T8" fmla="*/ 40 w 116"/>
                  <a:gd name="T9" fmla="*/ 72 h 129"/>
                  <a:gd name="T10" fmla="*/ 40 w 116"/>
                  <a:gd name="T11" fmla="*/ 70 h 129"/>
                  <a:gd name="T12" fmla="*/ 40 w 116"/>
                  <a:gd name="T13" fmla="*/ 68 h 129"/>
                  <a:gd name="T14" fmla="*/ 41 w 116"/>
                  <a:gd name="T15" fmla="*/ 66 h 129"/>
                  <a:gd name="T16" fmla="*/ 42 w 116"/>
                  <a:gd name="T17" fmla="*/ 64 h 129"/>
                  <a:gd name="T18" fmla="*/ 43 w 116"/>
                  <a:gd name="T19" fmla="*/ 63 h 129"/>
                  <a:gd name="T20" fmla="*/ 44 w 116"/>
                  <a:gd name="T21" fmla="*/ 61 h 129"/>
                  <a:gd name="T22" fmla="*/ 46 w 116"/>
                  <a:gd name="T23" fmla="*/ 59 h 129"/>
                  <a:gd name="T24" fmla="*/ 48 w 116"/>
                  <a:gd name="T25" fmla="*/ 57 h 129"/>
                  <a:gd name="T26" fmla="*/ 56 w 116"/>
                  <a:gd name="T27" fmla="*/ 68 h 129"/>
                  <a:gd name="T28" fmla="*/ 55 w 116"/>
                  <a:gd name="T29" fmla="*/ 69 h 129"/>
                  <a:gd name="T30" fmla="*/ 54 w 116"/>
                  <a:gd name="T31" fmla="*/ 70 h 129"/>
                  <a:gd name="T32" fmla="*/ 53 w 116"/>
                  <a:gd name="T33" fmla="*/ 72 h 129"/>
                  <a:gd name="T34" fmla="*/ 40 w 116"/>
                  <a:gd name="T35" fmla="*/ 73 h 129"/>
                  <a:gd name="T36" fmla="*/ 67 w 116"/>
                  <a:gd name="T37" fmla="*/ 90 h 129"/>
                  <a:gd name="T38" fmla="*/ 65 w 116"/>
                  <a:gd name="T39" fmla="*/ 91 h 129"/>
                  <a:gd name="T40" fmla="*/ 63 w 116"/>
                  <a:gd name="T41" fmla="*/ 92 h 129"/>
                  <a:gd name="T42" fmla="*/ 61 w 116"/>
                  <a:gd name="T43" fmla="*/ 92 h 129"/>
                  <a:gd name="T44" fmla="*/ 60 w 116"/>
                  <a:gd name="T45" fmla="*/ 92 h 129"/>
                  <a:gd name="T46" fmla="*/ 58 w 116"/>
                  <a:gd name="T47" fmla="*/ 92 h 129"/>
                  <a:gd name="T48" fmla="*/ 55 w 116"/>
                  <a:gd name="T49" fmla="*/ 92 h 129"/>
                  <a:gd name="T50" fmla="*/ 53 w 116"/>
                  <a:gd name="T51" fmla="*/ 91 h 129"/>
                  <a:gd name="T52" fmla="*/ 50 w 116"/>
                  <a:gd name="T53" fmla="*/ 90 h 129"/>
                  <a:gd name="T54" fmla="*/ 57 w 116"/>
                  <a:gd name="T55" fmla="*/ 78 h 129"/>
                  <a:gd name="T56" fmla="*/ 58 w 116"/>
                  <a:gd name="T57" fmla="*/ 78 h 129"/>
                  <a:gd name="T58" fmla="*/ 60 w 116"/>
                  <a:gd name="T59" fmla="*/ 78 h 129"/>
                  <a:gd name="T60" fmla="*/ 62 w 116"/>
                  <a:gd name="T61" fmla="*/ 78 h 129"/>
                  <a:gd name="T62" fmla="*/ 68 w 116"/>
                  <a:gd name="T63" fmla="*/ 90 h 129"/>
                  <a:gd name="T64" fmla="*/ 64 w 116"/>
                  <a:gd name="T65" fmla="*/ 72 h 129"/>
                  <a:gd name="T66" fmla="*/ 64 w 116"/>
                  <a:gd name="T67" fmla="*/ 70 h 129"/>
                  <a:gd name="T68" fmla="*/ 63 w 116"/>
                  <a:gd name="T69" fmla="*/ 69 h 129"/>
                  <a:gd name="T70" fmla="*/ 62 w 116"/>
                  <a:gd name="T71" fmla="*/ 68 h 129"/>
                  <a:gd name="T72" fmla="*/ 70 w 116"/>
                  <a:gd name="T73" fmla="*/ 57 h 129"/>
                  <a:gd name="T74" fmla="*/ 71 w 116"/>
                  <a:gd name="T75" fmla="*/ 58 h 129"/>
                  <a:gd name="T76" fmla="*/ 73 w 116"/>
                  <a:gd name="T77" fmla="*/ 60 h 129"/>
                  <a:gd name="T78" fmla="*/ 74 w 116"/>
                  <a:gd name="T79" fmla="*/ 61 h 129"/>
                  <a:gd name="T80" fmla="*/ 75 w 116"/>
                  <a:gd name="T81" fmla="*/ 63 h 129"/>
                  <a:gd name="T82" fmla="*/ 76 w 116"/>
                  <a:gd name="T83" fmla="*/ 64 h 129"/>
                  <a:gd name="T84" fmla="*/ 77 w 116"/>
                  <a:gd name="T85" fmla="*/ 67 h 129"/>
                  <a:gd name="T86" fmla="*/ 78 w 116"/>
                  <a:gd name="T87" fmla="*/ 69 h 129"/>
                  <a:gd name="T88" fmla="*/ 78 w 116"/>
                  <a:gd name="T89" fmla="*/ 7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6" h="129">
                    <a:moveTo>
                      <a:pt x="94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5" y="85"/>
                      <a:pt x="0" y="129"/>
                      <a:pt x="0" y="129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116" y="129"/>
                      <a:pt x="116" y="129"/>
                      <a:pt x="116" y="129"/>
                    </a:cubicBezTo>
                    <a:cubicBezTo>
                      <a:pt x="116" y="129"/>
                      <a:pt x="92" y="85"/>
                      <a:pt x="94" y="0"/>
                    </a:cubicBezTo>
                    <a:close/>
                    <a:moveTo>
                      <a:pt x="59" y="70"/>
                    </a:moveTo>
                    <a:cubicBezTo>
                      <a:pt x="60" y="70"/>
                      <a:pt x="62" y="71"/>
                      <a:pt x="62" y="73"/>
                    </a:cubicBezTo>
                    <a:cubicBezTo>
                      <a:pt x="62" y="75"/>
                      <a:pt x="60" y="76"/>
                      <a:pt x="59" y="76"/>
                    </a:cubicBezTo>
                    <a:cubicBezTo>
                      <a:pt x="57" y="76"/>
                      <a:pt x="56" y="75"/>
                      <a:pt x="56" y="73"/>
                    </a:cubicBezTo>
                    <a:cubicBezTo>
                      <a:pt x="56" y="71"/>
                      <a:pt x="57" y="70"/>
                      <a:pt x="59" y="70"/>
                    </a:cubicBezTo>
                    <a:close/>
                    <a:moveTo>
                      <a:pt x="40" y="72"/>
                    </a:moveTo>
                    <a:cubicBezTo>
                      <a:pt x="40" y="72"/>
                      <a:pt x="40" y="72"/>
                      <a:pt x="40" y="72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1" y="67"/>
                      <a:pt x="41" y="67"/>
                      <a:pt x="41" y="67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40" y="73"/>
                      <a:pt x="40" y="73"/>
                      <a:pt x="40" y="73"/>
                    </a:cubicBezTo>
                    <a:lnTo>
                      <a:pt x="40" y="72"/>
                    </a:lnTo>
                    <a:close/>
                    <a:moveTo>
                      <a:pt x="68" y="90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6" y="92"/>
                      <a:pt x="56" y="92"/>
                      <a:pt x="56" y="92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56" y="78"/>
                      <a:pt x="56" y="78"/>
                      <a:pt x="56" y="78"/>
                    </a:cubicBezTo>
                    <a:cubicBezTo>
                      <a:pt x="57" y="78"/>
                      <a:pt x="57" y="78"/>
                      <a:pt x="57" y="78"/>
                    </a:cubicBezTo>
                    <a:cubicBezTo>
                      <a:pt x="57" y="78"/>
                      <a:pt x="57" y="78"/>
                      <a:pt x="57" y="78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9" y="90"/>
                      <a:pt x="69" y="90"/>
                      <a:pt x="69" y="90"/>
                    </a:cubicBezTo>
                    <a:lnTo>
                      <a:pt x="68" y="90"/>
                    </a:lnTo>
                    <a:close/>
                    <a:moveTo>
                      <a:pt x="64" y="73"/>
                    </a:move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5" y="62"/>
                      <a:pt x="75" y="62"/>
                      <a:pt x="75" y="62"/>
                    </a:cubicBezTo>
                    <a:cubicBezTo>
                      <a:pt x="75" y="62"/>
                      <a:pt x="75" y="62"/>
                      <a:pt x="75" y="62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8" y="72"/>
                      <a:pt x="78" y="72"/>
                      <a:pt x="78" y="72"/>
                    </a:cubicBezTo>
                    <a:cubicBezTo>
                      <a:pt x="78" y="73"/>
                      <a:pt x="78" y="73"/>
                      <a:pt x="78" y="73"/>
                    </a:cubicBezTo>
                    <a:lnTo>
                      <a:pt x="64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1" name="Freeform 1576"/>
              <p:cNvSpPr>
                <a:spLocks/>
              </p:cNvSpPr>
              <p:nvPr/>
            </p:nvSpPr>
            <p:spPr bwMode="auto">
              <a:xfrm>
                <a:off x="2311" y="1785"/>
                <a:ext cx="148" cy="109"/>
              </a:xfrm>
              <a:custGeom>
                <a:avLst/>
                <a:gdLst>
                  <a:gd name="T0" fmla="*/ 15 w 148"/>
                  <a:gd name="T1" fmla="*/ 0 h 109"/>
                  <a:gd name="T2" fmla="*/ 0 w 148"/>
                  <a:gd name="T3" fmla="*/ 0 h 109"/>
                  <a:gd name="T4" fmla="*/ 0 w 148"/>
                  <a:gd name="T5" fmla="*/ 109 h 109"/>
                  <a:gd name="T6" fmla="*/ 148 w 148"/>
                  <a:gd name="T7" fmla="*/ 109 h 109"/>
                  <a:gd name="T8" fmla="*/ 148 w 148"/>
                  <a:gd name="T9" fmla="*/ 93 h 109"/>
                  <a:gd name="T10" fmla="*/ 15 w 148"/>
                  <a:gd name="T11" fmla="*/ 93 h 109"/>
                  <a:gd name="T12" fmla="*/ 15 w 148"/>
                  <a:gd name="T13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8" h="109">
                    <a:moveTo>
                      <a:pt x="15" y="0"/>
                    </a:moveTo>
                    <a:lnTo>
                      <a:pt x="0" y="0"/>
                    </a:lnTo>
                    <a:lnTo>
                      <a:pt x="0" y="109"/>
                    </a:lnTo>
                    <a:lnTo>
                      <a:pt x="148" y="109"/>
                    </a:lnTo>
                    <a:lnTo>
                      <a:pt x="148" y="93"/>
                    </a:lnTo>
                    <a:lnTo>
                      <a:pt x="15" y="9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2" name="Freeform 1577"/>
              <p:cNvSpPr>
                <a:spLocks/>
              </p:cNvSpPr>
              <p:nvPr/>
            </p:nvSpPr>
            <p:spPr bwMode="auto">
              <a:xfrm>
                <a:off x="2334" y="1783"/>
                <a:ext cx="125" cy="72"/>
              </a:xfrm>
              <a:custGeom>
                <a:avLst/>
                <a:gdLst>
                  <a:gd name="T0" fmla="*/ 113 w 115"/>
                  <a:gd name="T1" fmla="*/ 1 h 66"/>
                  <a:gd name="T2" fmla="*/ 108 w 115"/>
                  <a:gd name="T3" fmla="*/ 2 h 66"/>
                  <a:gd name="T4" fmla="*/ 79 w 115"/>
                  <a:gd name="T5" fmla="*/ 46 h 66"/>
                  <a:gd name="T6" fmla="*/ 38 w 115"/>
                  <a:gd name="T7" fmla="*/ 16 h 66"/>
                  <a:gd name="T8" fmla="*/ 1 w 115"/>
                  <a:gd name="T9" fmla="*/ 60 h 66"/>
                  <a:gd name="T10" fmla="*/ 1 w 115"/>
                  <a:gd name="T11" fmla="*/ 65 h 66"/>
                  <a:gd name="T12" fmla="*/ 4 w 115"/>
                  <a:gd name="T13" fmla="*/ 66 h 66"/>
                  <a:gd name="T14" fmla="*/ 7 w 115"/>
                  <a:gd name="T15" fmla="*/ 64 h 66"/>
                  <a:gd name="T16" fmla="*/ 39 w 115"/>
                  <a:gd name="T17" fmla="*/ 26 h 66"/>
                  <a:gd name="T18" fmla="*/ 81 w 115"/>
                  <a:gd name="T19" fmla="*/ 56 h 66"/>
                  <a:gd name="T20" fmla="*/ 114 w 115"/>
                  <a:gd name="T21" fmla="*/ 6 h 66"/>
                  <a:gd name="T22" fmla="*/ 113 w 115"/>
                  <a:gd name="T23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" h="66">
                    <a:moveTo>
                      <a:pt x="113" y="1"/>
                    </a:moveTo>
                    <a:cubicBezTo>
                      <a:pt x="111" y="0"/>
                      <a:pt x="109" y="0"/>
                      <a:pt x="108" y="2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1"/>
                      <a:pt x="0" y="63"/>
                      <a:pt x="1" y="65"/>
                    </a:cubicBezTo>
                    <a:cubicBezTo>
                      <a:pt x="2" y="65"/>
                      <a:pt x="3" y="66"/>
                      <a:pt x="4" y="66"/>
                    </a:cubicBezTo>
                    <a:cubicBezTo>
                      <a:pt x="5" y="66"/>
                      <a:pt x="6" y="65"/>
                      <a:pt x="7" y="64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5" y="4"/>
                      <a:pt x="114" y="2"/>
                      <a:pt x="1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3" name="Freeform 1578"/>
              <p:cNvSpPr>
                <a:spLocks/>
              </p:cNvSpPr>
              <p:nvPr/>
            </p:nvSpPr>
            <p:spPr bwMode="auto">
              <a:xfrm>
                <a:off x="2340" y="1834"/>
                <a:ext cx="116" cy="35"/>
              </a:xfrm>
              <a:custGeom>
                <a:avLst/>
                <a:gdLst>
                  <a:gd name="T0" fmla="*/ 101 w 107"/>
                  <a:gd name="T1" fmla="*/ 8 h 32"/>
                  <a:gd name="T2" fmla="*/ 68 w 107"/>
                  <a:gd name="T3" fmla="*/ 23 h 32"/>
                  <a:gd name="T4" fmla="*/ 39 w 107"/>
                  <a:gd name="T5" fmla="*/ 0 h 32"/>
                  <a:gd name="T6" fmla="*/ 2 w 107"/>
                  <a:gd name="T7" fmla="*/ 22 h 32"/>
                  <a:gd name="T8" fmla="*/ 1 w 107"/>
                  <a:gd name="T9" fmla="*/ 27 h 32"/>
                  <a:gd name="T10" fmla="*/ 6 w 107"/>
                  <a:gd name="T11" fmla="*/ 28 h 32"/>
                  <a:gd name="T12" fmla="*/ 39 w 107"/>
                  <a:gd name="T13" fmla="*/ 9 h 32"/>
                  <a:gd name="T14" fmla="*/ 66 w 107"/>
                  <a:gd name="T15" fmla="*/ 32 h 32"/>
                  <a:gd name="T16" fmla="*/ 104 w 107"/>
                  <a:gd name="T17" fmla="*/ 15 h 32"/>
                  <a:gd name="T18" fmla="*/ 106 w 107"/>
                  <a:gd name="T19" fmla="*/ 10 h 32"/>
                  <a:gd name="T20" fmla="*/ 101 w 107"/>
                  <a:gd name="T2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7" h="32">
                    <a:moveTo>
                      <a:pt x="101" y="8"/>
                    </a:moveTo>
                    <a:cubicBezTo>
                      <a:pt x="68" y="23"/>
                      <a:pt x="68" y="23"/>
                      <a:pt x="68" y="2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3"/>
                      <a:pt x="0" y="25"/>
                      <a:pt x="1" y="27"/>
                    </a:cubicBezTo>
                    <a:cubicBezTo>
                      <a:pt x="2" y="28"/>
                      <a:pt x="4" y="29"/>
                      <a:pt x="6" y="28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6" y="14"/>
                      <a:pt x="107" y="12"/>
                      <a:pt x="106" y="10"/>
                    </a:cubicBezTo>
                    <a:cubicBezTo>
                      <a:pt x="105" y="9"/>
                      <a:pt x="103" y="8"/>
                      <a:pt x="10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4" name="Rectangle 1579"/>
              <p:cNvSpPr>
                <a:spLocks noChangeArrowheads="1"/>
              </p:cNvSpPr>
              <p:nvPr/>
            </p:nvSpPr>
            <p:spPr bwMode="auto">
              <a:xfrm>
                <a:off x="2111" y="1866"/>
                <a:ext cx="29" cy="3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5" name="Rectangle 1580"/>
              <p:cNvSpPr>
                <a:spLocks noChangeArrowheads="1"/>
              </p:cNvSpPr>
              <p:nvPr/>
            </p:nvSpPr>
            <p:spPr bwMode="auto">
              <a:xfrm>
                <a:off x="2190" y="1833"/>
                <a:ext cx="31" cy="6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6" name="Rectangle 1581"/>
              <p:cNvSpPr>
                <a:spLocks noChangeArrowheads="1"/>
              </p:cNvSpPr>
              <p:nvPr/>
            </p:nvSpPr>
            <p:spPr bwMode="auto">
              <a:xfrm>
                <a:off x="2150" y="1850"/>
                <a:ext cx="30" cy="5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7" name="Freeform 1582"/>
              <p:cNvSpPr>
                <a:spLocks/>
              </p:cNvSpPr>
              <p:nvPr/>
            </p:nvSpPr>
            <p:spPr bwMode="auto">
              <a:xfrm>
                <a:off x="2095" y="1765"/>
                <a:ext cx="129" cy="81"/>
              </a:xfrm>
              <a:custGeom>
                <a:avLst/>
                <a:gdLst>
                  <a:gd name="T0" fmla="*/ 36 w 118"/>
                  <a:gd name="T1" fmla="*/ 25 h 74"/>
                  <a:gd name="T2" fmla="*/ 60 w 118"/>
                  <a:gd name="T3" fmla="*/ 34 h 74"/>
                  <a:gd name="T4" fmla="*/ 12 w 118"/>
                  <a:gd name="T5" fmla="*/ 67 h 74"/>
                  <a:gd name="T6" fmla="*/ 0 w 118"/>
                  <a:gd name="T7" fmla="*/ 67 h 74"/>
                  <a:gd name="T8" fmla="*/ 11 w 118"/>
                  <a:gd name="T9" fmla="*/ 71 h 74"/>
                  <a:gd name="T10" fmla="*/ 39 w 118"/>
                  <a:gd name="T11" fmla="*/ 74 h 74"/>
                  <a:gd name="T12" fmla="*/ 94 w 118"/>
                  <a:gd name="T13" fmla="*/ 47 h 74"/>
                  <a:gd name="T14" fmla="*/ 118 w 118"/>
                  <a:gd name="T15" fmla="*/ 56 h 74"/>
                  <a:gd name="T16" fmla="*/ 91 w 118"/>
                  <a:gd name="T17" fmla="*/ 0 h 74"/>
                  <a:gd name="T18" fmla="*/ 36 w 118"/>
                  <a:gd name="T19" fmla="*/ 2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8" h="74">
                    <a:moveTo>
                      <a:pt x="36" y="25"/>
                    </a:moveTo>
                    <a:cubicBezTo>
                      <a:pt x="60" y="34"/>
                      <a:pt x="60" y="34"/>
                      <a:pt x="60" y="34"/>
                    </a:cubicBezTo>
                    <a:cubicBezTo>
                      <a:pt x="59" y="40"/>
                      <a:pt x="51" y="67"/>
                      <a:pt x="12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71"/>
                      <a:pt x="24" y="74"/>
                      <a:pt x="39" y="74"/>
                    </a:cubicBezTo>
                    <a:cubicBezTo>
                      <a:pt x="57" y="74"/>
                      <a:pt x="81" y="69"/>
                      <a:pt x="94" y="47"/>
                    </a:cubicBezTo>
                    <a:cubicBezTo>
                      <a:pt x="118" y="56"/>
                      <a:pt x="118" y="56"/>
                      <a:pt x="118" y="56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8" name="Freeform 1583"/>
              <p:cNvSpPr>
                <a:spLocks noEditPoints="1"/>
              </p:cNvSpPr>
              <p:nvPr/>
            </p:nvSpPr>
            <p:spPr bwMode="auto">
              <a:xfrm>
                <a:off x="2092" y="1130"/>
                <a:ext cx="145" cy="98"/>
              </a:xfrm>
              <a:custGeom>
                <a:avLst/>
                <a:gdLst>
                  <a:gd name="T0" fmla="*/ 106 w 133"/>
                  <a:gd name="T1" fmla="*/ 0 h 90"/>
                  <a:gd name="T2" fmla="*/ 13 w 133"/>
                  <a:gd name="T3" fmla="*/ 4 h 90"/>
                  <a:gd name="T4" fmla="*/ 0 w 133"/>
                  <a:gd name="T5" fmla="*/ 90 h 90"/>
                  <a:gd name="T6" fmla="*/ 119 w 133"/>
                  <a:gd name="T7" fmla="*/ 0 h 90"/>
                  <a:gd name="T8" fmla="*/ 70 w 133"/>
                  <a:gd name="T9" fmla="*/ 43 h 90"/>
                  <a:gd name="T10" fmla="*/ 67 w 133"/>
                  <a:gd name="T11" fmla="*/ 40 h 90"/>
                  <a:gd name="T12" fmla="*/ 43 w 133"/>
                  <a:gd name="T13" fmla="*/ 40 h 90"/>
                  <a:gd name="T14" fmla="*/ 43 w 133"/>
                  <a:gd name="T15" fmla="*/ 38 h 90"/>
                  <a:gd name="T16" fmla="*/ 44 w 133"/>
                  <a:gd name="T17" fmla="*/ 35 h 90"/>
                  <a:gd name="T18" fmla="*/ 45 w 133"/>
                  <a:gd name="T19" fmla="*/ 33 h 90"/>
                  <a:gd name="T20" fmla="*/ 46 w 133"/>
                  <a:gd name="T21" fmla="*/ 31 h 90"/>
                  <a:gd name="T22" fmla="*/ 47 w 133"/>
                  <a:gd name="T23" fmla="*/ 29 h 90"/>
                  <a:gd name="T24" fmla="*/ 50 w 133"/>
                  <a:gd name="T25" fmla="*/ 26 h 90"/>
                  <a:gd name="T26" fmla="*/ 53 w 133"/>
                  <a:gd name="T27" fmla="*/ 24 h 90"/>
                  <a:gd name="T28" fmla="*/ 55 w 133"/>
                  <a:gd name="T29" fmla="*/ 22 h 90"/>
                  <a:gd name="T30" fmla="*/ 62 w 133"/>
                  <a:gd name="T31" fmla="*/ 38 h 90"/>
                  <a:gd name="T32" fmla="*/ 61 w 133"/>
                  <a:gd name="T33" fmla="*/ 40 h 90"/>
                  <a:gd name="T34" fmla="*/ 60 w 133"/>
                  <a:gd name="T35" fmla="*/ 41 h 90"/>
                  <a:gd name="T36" fmla="*/ 59 w 133"/>
                  <a:gd name="T37" fmla="*/ 43 h 90"/>
                  <a:gd name="T38" fmla="*/ 78 w 133"/>
                  <a:gd name="T39" fmla="*/ 64 h 90"/>
                  <a:gd name="T40" fmla="*/ 75 w 133"/>
                  <a:gd name="T41" fmla="*/ 65 h 90"/>
                  <a:gd name="T42" fmla="*/ 73 w 133"/>
                  <a:gd name="T43" fmla="*/ 66 h 90"/>
                  <a:gd name="T44" fmla="*/ 70 w 133"/>
                  <a:gd name="T45" fmla="*/ 67 h 90"/>
                  <a:gd name="T46" fmla="*/ 68 w 133"/>
                  <a:gd name="T47" fmla="*/ 67 h 90"/>
                  <a:gd name="T48" fmla="*/ 66 w 133"/>
                  <a:gd name="T49" fmla="*/ 67 h 90"/>
                  <a:gd name="T50" fmla="*/ 63 w 133"/>
                  <a:gd name="T51" fmla="*/ 67 h 90"/>
                  <a:gd name="T52" fmla="*/ 60 w 133"/>
                  <a:gd name="T53" fmla="*/ 66 h 90"/>
                  <a:gd name="T54" fmla="*/ 56 w 133"/>
                  <a:gd name="T55" fmla="*/ 65 h 90"/>
                  <a:gd name="T56" fmla="*/ 63 w 133"/>
                  <a:gd name="T57" fmla="*/ 49 h 90"/>
                  <a:gd name="T58" fmla="*/ 65 w 133"/>
                  <a:gd name="T59" fmla="*/ 50 h 90"/>
                  <a:gd name="T60" fmla="*/ 67 w 133"/>
                  <a:gd name="T61" fmla="*/ 50 h 90"/>
                  <a:gd name="T62" fmla="*/ 70 w 133"/>
                  <a:gd name="T63" fmla="*/ 50 h 90"/>
                  <a:gd name="T64" fmla="*/ 79 w 133"/>
                  <a:gd name="T65" fmla="*/ 64 h 90"/>
                  <a:gd name="T66" fmla="*/ 74 w 133"/>
                  <a:gd name="T67" fmla="*/ 42 h 90"/>
                  <a:gd name="T68" fmla="*/ 73 w 133"/>
                  <a:gd name="T69" fmla="*/ 40 h 90"/>
                  <a:gd name="T70" fmla="*/ 72 w 133"/>
                  <a:gd name="T71" fmla="*/ 38 h 90"/>
                  <a:gd name="T72" fmla="*/ 71 w 133"/>
                  <a:gd name="T73" fmla="*/ 37 h 90"/>
                  <a:gd name="T74" fmla="*/ 79 w 133"/>
                  <a:gd name="T75" fmla="*/ 23 h 90"/>
                  <a:gd name="T76" fmla="*/ 82 w 133"/>
                  <a:gd name="T77" fmla="*/ 25 h 90"/>
                  <a:gd name="T78" fmla="*/ 84 w 133"/>
                  <a:gd name="T79" fmla="*/ 26 h 90"/>
                  <a:gd name="T80" fmla="*/ 85 w 133"/>
                  <a:gd name="T81" fmla="*/ 28 h 90"/>
                  <a:gd name="T82" fmla="*/ 87 w 133"/>
                  <a:gd name="T83" fmla="*/ 30 h 90"/>
                  <a:gd name="T84" fmla="*/ 88 w 133"/>
                  <a:gd name="T85" fmla="*/ 32 h 90"/>
                  <a:gd name="T86" fmla="*/ 89 w 133"/>
                  <a:gd name="T87" fmla="*/ 35 h 90"/>
                  <a:gd name="T88" fmla="*/ 90 w 133"/>
                  <a:gd name="T89" fmla="*/ 38 h 90"/>
                  <a:gd name="T90" fmla="*/ 90 w 133"/>
                  <a:gd name="T91" fmla="*/ 41 h 90"/>
                  <a:gd name="T92" fmla="*/ 74 w 133"/>
                  <a:gd name="T9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3" h="90">
                    <a:moveTo>
                      <a:pt x="119" y="5"/>
                    </a:moveTo>
                    <a:cubicBezTo>
                      <a:pt x="106" y="5"/>
                      <a:pt x="106" y="5"/>
                      <a:pt x="106" y="5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33" y="90"/>
                      <a:pt x="133" y="90"/>
                      <a:pt x="133" y="90"/>
                    </a:cubicBezTo>
                    <a:cubicBezTo>
                      <a:pt x="133" y="0"/>
                      <a:pt x="133" y="0"/>
                      <a:pt x="133" y="0"/>
                    </a:cubicBezTo>
                    <a:cubicBezTo>
                      <a:pt x="119" y="0"/>
                      <a:pt x="119" y="0"/>
                      <a:pt x="119" y="0"/>
                    </a:cubicBezTo>
                    <a:lnTo>
                      <a:pt x="119" y="5"/>
                    </a:lnTo>
                    <a:close/>
                    <a:moveTo>
                      <a:pt x="67" y="40"/>
                    </a:moveTo>
                    <a:cubicBezTo>
                      <a:pt x="69" y="40"/>
                      <a:pt x="70" y="41"/>
                      <a:pt x="70" y="43"/>
                    </a:cubicBezTo>
                    <a:cubicBezTo>
                      <a:pt x="70" y="45"/>
                      <a:pt x="69" y="47"/>
                      <a:pt x="67" y="47"/>
                    </a:cubicBezTo>
                    <a:cubicBezTo>
                      <a:pt x="65" y="47"/>
                      <a:pt x="63" y="45"/>
                      <a:pt x="63" y="43"/>
                    </a:cubicBezTo>
                    <a:cubicBezTo>
                      <a:pt x="63" y="41"/>
                      <a:pt x="65" y="40"/>
                      <a:pt x="67" y="40"/>
                    </a:cubicBezTo>
                    <a:close/>
                    <a:moveTo>
                      <a:pt x="43" y="42"/>
                    </a:move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9" y="27"/>
                      <a:pt x="49" y="27"/>
                      <a:pt x="49" y="27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43" y="43"/>
                      <a:pt x="43" y="43"/>
                      <a:pt x="43" y="43"/>
                    </a:cubicBezTo>
                    <a:lnTo>
                      <a:pt x="43" y="42"/>
                    </a:lnTo>
                    <a:close/>
                    <a:moveTo>
                      <a:pt x="78" y="64"/>
                    </a:moveTo>
                    <a:cubicBezTo>
                      <a:pt x="77" y="65"/>
                      <a:pt x="77" y="65"/>
                      <a:pt x="77" y="65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1" y="66"/>
                      <a:pt x="61" y="66"/>
                      <a:pt x="61" y="66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5" y="64"/>
                      <a:pt x="55" y="64"/>
                      <a:pt x="55" y="64"/>
                    </a:cubicBezTo>
                    <a:cubicBezTo>
                      <a:pt x="55" y="64"/>
                      <a:pt x="55" y="64"/>
                      <a:pt x="55" y="64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9" y="50"/>
                      <a:pt x="69" y="50"/>
                      <a:pt x="69" y="50"/>
                    </a:cubicBezTo>
                    <a:cubicBezTo>
                      <a:pt x="70" y="50"/>
                      <a:pt x="70" y="50"/>
                      <a:pt x="70" y="50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9" y="64"/>
                      <a:pt x="79" y="64"/>
                      <a:pt x="79" y="64"/>
                    </a:cubicBezTo>
                    <a:lnTo>
                      <a:pt x="78" y="64"/>
                    </a:lnTo>
                    <a:close/>
                    <a:moveTo>
                      <a:pt x="74" y="43"/>
                    </a:moveTo>
                    <a:cubicBezTo>
                      <a:pt x="74" y="42"/>
                      <a:pt x="74" y="42"/>
                      <a:pt x="74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1"/>
                      <a:pt x="73" y="41"/>
                      <a:pt x="73" y="41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3" y="25"/>
                      <a:pt x="83" y="25"/>
                      <a:pt x="83" y="25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5" y="28"/>
                      <a:pt x="85" y="28"/>
                      <a:pt x="85" y="28"/>
                    </a:cubicBezTo>
                    <a:cubicBezTo>
                      <a:pt x="85" y="28"/>
                      <a:pt x="85" y="28"/>
                      <a:pt x="85" y="28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3"/>
                      <a:pt x="88" y="33"/>
                      <a:pt x="88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90" y="39"/>
                      <a:pt x="90" y="39"/>
                      <a:pt x="90" y="39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1" y="43"/>
                      <a:pt x="91" y="43"/>
                      <a:pt x="91" y="43"/>
                    </a:cubicBezTo>
                    <a:lnTo>
                      <a:pt x="74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9" name="Freeform 1584"/>
              <p:cNvSpPr>
                <a:spLocks/>
              </p:cNvSpPr>
              <p:nvPr/>
            </p:nvSpPr>
            <p:spPr bwMode="auto">
              <a:xfrm>
                <a:off x="2136" y="1111"/>
                <a:ext cx="53" cy="18"/>
              </a:xfrm>
              <a:custGeom>
                <a:avLst/>
                <a:gdLst>
                  <a:gd name="T0" fmla="*/ 24 w 49"/>
                  <a:gd name="T1" fmla="*/ 0 h 16"/>
                  <a:gd name="T2" fmla="*/ 0 w 49"/>
                  <a:gd name="T3" fmla="*/ 14 h 16"/>
                  <a:gd name="T4" fmla="*/ 0 w 49"/>
                  <a:gd name="T5" fmla="*/ 16 h 16"/>
                  <a:gd name="T6" fmla="*/ 8 w 49"/>
                  <a:gd name="T7" fmla="*/ 16 h 16"/>
                  <a:gd name="T8" fmla="*/ 8 w 49"/>
                  <a:gd name="T9" fmla="*/ 14 h 16"/>
                  <a:gd name="T10" fmla="*/ 24 w 49"/>
                  <a:gd name="T11" fmla="*/ 6 h 16"/>
                  <a:gd name="T12" fmla="*/ 40 w 49"/>
                  <a:gd name="T13" fmla="*/ 14 h 16"/>
                  <a:gd name="T14" fmla="*/ 40 w 49"/>
                  <a:gd name="T15" fmla="*/ 16 h 16"/>
                  <a:gd name="T16" fmla="*/ 49 w 49"/>
                  <a:gd name="T17" fmla="*/ 16 h 16"/>
                  <a:gd name="T18" fmla="*/ 49 w 49"/>
                  <a:gd name="T19" fmla="*/ 14 h 16"/>
                  <a:gd name="T20" fmla="*/ 24 w 49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16">
                    <a:moveTo>
                      <a:pt x="24" y="0"/>
                    </a:moveTo>
                    <a:cubicBezTo>
                      <a:pt x="11" y="0"/>
                      <a:pt x="0" y="7"/>
                      <a:pt x="0" y="1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0"/>
                      <a:pt x="16" y="6"/>
                      <a:pt x="24" y="6"/>
                    </a:cubicBezTo>
                    <a:cubicBezTo>
                      <a:pt x="33" y="6"/>
                      <a:pt x="40" y="10"/>
                      <a:pt x="40" y="14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7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0" name="Freeform 1585"/>
              <p:cNvSpPr>
                <a:spLocks/>
              </p:cNvSpPr>
              <p:nvPr/>
            </p:nvSpPr>
            <p:spPr bwMode="auto">
              <a:xfrm>
                <a:off x="1932" y="1785"/>
                <a:ext cx="20" cy="142"/>
              </a:xfrm>
              <a:custGeom>
                <a:avLst/>
                <a:gdLst>
                  <a:gd name="T0" fmla="*/ 0 w 20"/>
                  <a:gd name="T1" fmla="*/ 142 h 142"/>
                  <a:gd name="T2" fmla="*/ 20 w 20"/>
                  <a:gd name="T3" fmla="*/ 142 h 142"/>
                  <a:gd name="T4" fmla="*/ 10 w 20"/>
                  <a:gd name="T5" fmla="*/ 0 h 142"/>
                  <a:gd name="T6" fmla="*/ 0 w 20"/>
                  <a:gd name="T7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42">
                    <a:moveTo>
                      <a:pt x="0" y="142"/>
                    </a:moveTo>
                    <a:lnTo>
                      <a:pt x="20" y="142"/>
                    </a:lnTo>
                    <a:lnTo>
                      <a:pt x="10" y="0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1" name="Freeform 1586"/>
              <p:cNvSpPr>
                <a:spLocks/>
              </p:cNvSpPr>
              <p:nvPr/>
            </p:nvSpPr>
            <p:spPr bwMode="auto">
              <a:xfrm>
                <a:off x="1888" y="1799"/>
                <a:ext cx="55" cy="35"/>
              </a:xfrm>
              <a:custGeom>
                <a:avLst/>
                <a:gdLst>
                  <a:gd name="T0" fmla="*/ 1 w 50"/>
                  <a:gd name="T1" fmla="*/ 30 h 32"/>
                  <a:gd name="T2" fmla="*/ 50 w 50"/>
                  <a:gd name="T3" fmla="*/ 3 h 32"/>
                  <a:gd name="T4" fmla="*/ 48 w 50"/>
                  <a:gd name="T5" fmla="*/ 0 h 32"/>
                  <a:gd name="T6" fmla="*/ 1 w 50"/>
                  <a:gd name="T7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32">
                    <a:moveTo>
                      <a:pt x="1" y="30"/>
                    </a:moveTo>
                    <a:cubicBezTo>
                      <a:pt x="2" y="32"/>
                      <a:pt x="50" y="3"/>
                      <a:pt x="50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0" y="28"/>
                      <a:pt x="1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2" name="Freeform 1587"/>
              <p:cNvSpPr>
                <a:spLocks/>
              </p:cNvSpPr>
              <p:nvPr/>
            </p:nvSpPr>
            <p:spPr bwMode="auto">
              <a:xfrm>
                <a:off x="1938" y="1739"/>
                <a:ext cx="6" cy="62"/>
              </a:xfrm>
              <a:custGeom>
                <a:avLst/>
                <a:gdLst>
                  <a:gd name="T0" fmla="*/ 2 w 5"/>
                  <a:gd name="T1" fmla="*/ 1 h 57"/>
                  <a:gd name="T2" fmla="*/ 1 w 5"/>
                  <a:gd name="T3" fmla="*/ 57 h 57"/>
                  <a:gd name="T4" fmla="*/ 5 w 5"/>
                  <a:gd name="T5" fmla="*/ 57 h 57"/>
                  <a:gd name="T6" fmla="*/ 2 w 5"/>
                  <a:gd name="T7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7">
                    <a:moveTo>
                      <a:pt x="2" y="1"/>
                    </a:moveTo>
                    <a:cubicBezTo>
                      <a:pt x="0" y="0"/>
                      <a:pt x="1" y="57"/>
                      <a:pt x="1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4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3" name="Freeform 1588"/>
              <p:cNvSpPr>
                <a:spLocks/>
              </p:cNvSpPr>
              <p:nvPr/>
            </p:nvSpPr>
            <p:spPr bwMode="auto">
              <a:xfrm>
                <a:off x="1941" y="1799"/>
                <a:ext cx="55" cy="33"/>
              </a:xfrm>
              <a:custGeom>
                <a:avLst/>
                <a:gdLst>
                  <a:gd name="T0" fmla="*/ 2 w 51"/>
                  <a:gd name="T1" fmla="*/ 0 h 30"/>
                  <a:gd name="T2" fmla="*/ 0 w 51"/>
                  <a:gd name="T3" fmla="*/ 3 h 30"/>
                  <a:gd name="T4" fmla="*/ 50 w 51"/>
                  <a:gd name="T5" fmla="*/ 29 h 30"/>
                  <a:gd name="T6" fmla="*/ 2 w 51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49" y="30"/>
                      <a:pt x="50" y="29"/>
                    </a:cubicBezTo>
                    <a:cubicBezTo>
                      <a:pt x="51" y="27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4" name="Freeform 1589"/>
              <p:cNvSpPr>
                <a:spLocks noEditPoints="1"/>
              </p:cNvSpPr>
              <p:nvPr/>
            </p:nvSpPr>
            <p:spPr bwMode="auto">
              <a:xfrm>
                <a:off x="1646" y="1535"/>
                <a:ext cx="152" cy="136"/>
              </a:xfrm>
              <a:custGeom>
                <a:avLst/>
                <a:gdLst>
                  <a:gd name="T0" fmla="*/ 138 w 139"/>
                  <a:gd name="T1" fmla="*/ 107 h 124"/>
                  <a:gd name="T2" fmla="*/ 80 w 139"/>
                  <a:gd name="T3" fmla="*/ 6 h 124"/>
                  <a:gd name="T4" fmla="*/ 70 w 139"/>
                  <a:gd name="T5" fmla="*/ 0 h 124"/>
                  <a:gd name="T6" fmla="*/ 60 w 139"/>
                  <a:gd name="T7" fmla="*/ 6 h 124"/>
                  <a:gd name="T8" fmla="*/ 1 w 139"/>
                  <a:gd name="T9" fmla="*/ 107 h 124"/>
                  <a:gd name="T10" fmla="*/ 0 w 139"/>
                  <a:gd name="T11" fmla="*/ 113 h 124"/>
                  <a:gd name="T12" fmla="*/ 1 w 139"/>
                  <a:gd name="T13" fmla="*/ 118 h 124"/>
                  <a:gd name="T14" fmla="*/ 11 w 139"/>
                  <a:gd name="T15" fmla="*/ 124 h 124"/>
                  <a:gd name="T16" fmla="*/ 128 w 139"/>
                  <a:gd name="T17" fmla="*/ 124 h 124"/>
                  <a:gd name="T18" fmla="*/ 138 w 139"/>
                  <a:gd name="T19" fmla="*/ 118 h 124"/>
                  <a:gd name="T20" fmla="*/ 139 w 139"/>
                  <a:gd name="T21" fmla="*/ 113 h 124"/>
                  <a:gd name="T22" fmla="*/ 138 w 139"/>
                  <a:gd name="T23" fmla="*/ 107 h 124"/>
                  <a:gd name="T24" fmla="*/ 130 w 139"/>
                  <a:gd name="T25" fmla="*/ 114 h 124"/>
                  <a:gd name="T26" fmla="*/ 128 w 139"/>
                  <a:gd name="T27" fmla="*/ 114 h 124"/>
                  <a:gd name="T28" fmla="*/ 11 w 139"/>
                  <a:gd name="T29" fmla="*/ 114 h 124"/>
                  <a:gd name="T30" fmla="*/ 10 w 139"/>
                  <a:gd name="T31" fmla="*/ 114 h 124"/>
                  <a:gd name="T32" fmla="*/ 9 w 139"/>
                  <a:gd name="T33" fmla="*/ 113 h 124"/>
                  <a:gd name="T34" fmla="*/ 10 w 139"/>
                  <a:gd name="T35" fmla="*/ 112 h 124"/>
                  <a:gd name="T36" fmla="*/ 68 w 139"/>
                  <a:gd name="T37" fmla="*/ 11 h 124"/>
                  <a:gd name="T38" fmla="*/ 70 w 139"/>
                  <a:gd name="T39" fmla="*/ 10 h 124"/>
                  <a:gd name="T40" fmla="*/ 71 w 139"/>
                  <a:gd name="T41" fmla="*/ 11 h 124"/>
                  <a:gd name="T42" fmla="*/ 130 w 139"/>
                  <a:gd name="T43" fmla="*/ 112 h 124"/>
                  <a:gd name="T44" fmla="*/ 130 w 139"/>
                  <a:gd name="T45" fmla="*/ 113 h 124"/>
                  <a:gd name="T46" fmla="*/ 130 w 139"/>
                  <a:gd name="T47" fmla="*/ 114 h 124"/>
                  <a:gd name="T48" fmla="*/ 69 w 139"/>
                  <a:gd name="T49" fmla="*/ 91 h 124"/>
                  <a:gd name="T50" fmla="*/ 59 w 139"/>
                  <a:gd name="T51" fmla="*/ 101 h 124"/>
                  <a:gd name="T52" fmla="*/ 69 w 139"/>
                  <a:gd name="T53" fmla="*/ 110 h 124"/>
                  <a:gd name="T54" fmla="*/ 78 w 139"/>
                  <a:gd name="T55" fmla="*/ 101 h 124"/>
                  <a:gd name="T56" fmla="*/ 69 w 139"/>
                  <a:gd name="T57" fmla="*/ 91 h 124"/>
                  <a:gd name="T58" fmla="*/ 69 w 139"/>
                  <a:gd name="T59" fmla="*/ 32 h 124"/>
                  <a:gd name="T60" fmla="*/ 55 w 139"/>
                  <a:gd name="T61" fmla="*/ 45 h 124"/>
                  <a:gd name="T62" fmla="*/ 56 w 139"/>
                  <a:gd name="T63" fmla="*/ 48 h 124"/>
                  <a:gd name="T64" fmla="*/ 61 w 139"/>
                  <a:gd name="T65" fmla="*/ 88 h 124"/>
                  <a:gd name="T66" fmla="*/ 76 w 139"/>
                  <a:gd name="T67" fmla="*/ 88 h 124"/>
                  <a:gd name="T68" fmla="*/ 81 w 139"/>
                  <a:gd name="T69" fmla="*/ 48 h 124"/>
                  <a:gd name="T70" fmla="*/ 82 w 139"/>
                  <a:gd name="T71" fmla="*/ 45 h 124"/>
                  <a:gd name="T72" fmla="*/ 69 w 139"/>
                  <a:gd name="T73" fmla="*/ 3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9" h="124">
                    <a:moveTo>
                      <a:pt x="138" y="107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8" y="2"/>
                      <a:pt x="74" y="0"/>
                      <a:pt x="70" y="0"/>
                    </a:cubicBezTo>
                    <a:cubicBezTo>
                      <a:pt x="65" y="0"/>
                      <a:pt x="62" y="2"/>
                      <a:pt x="60" y="6"/>
                    </a:cubicBezTo>
                    <a:cubicBezTo>
                      <a:pt x="1" y="107"/>
                      <a:pt x="1" y="107"/>
                      <a:pt x="1" y="107"/>
                    </a:cubicBezTo>
                    <a:cubicBezTo>
                      <a:pt x="0" y="109"/>
                      <a:pt x="0" y="111"/>
                      <a:pt x="0" y="113"/>
                    </a:cubicBezTo>
                    <a:cubicBezTo>
                      <a:pt x="0" y="114"/>
                      <a:pt x="0" y="116"/>
                      <a:pt x="1" y="118"/>
                    </a:cubicBezTo>
                    <a:cubicBezTo>
                      <a:pt x="4" y="122"/>
                      <a:pt x="7" y="124"/>
                      <a:pt x="11" y="124"/>
                    </a:cubicBezTo>
                    <a:cubicBezTo>
                      <a:pt x="128" y="124"/>
                      <a:pt x="128" y="124"/>
                      <a:pt x="128" y="124"/>
                    </a:cubicBezTo>
                    <a:cubicBezTo>
                      <a:pt x="132" y="124"/>
                      <a:pt x="136" y="122"/>
                      <a:pt x="138" y="118"/>
                    </a:cubicBezTo>
                    <a:cubicBezTo>
                      <a:pt x="139" y="116"/>
                      <a:pt x="139" y="114"/>
                      <a:pt x="139" y="113"/>
                    </a:cubicBezTo>
                    <a:cubicBezTo>
                      <a:pt x="139" y="111"/>
                      <a:pt x="139" y="109"/>
                      <a:pt x="138" y="107"/>
                    </a:cubicBezTo>
                    <a:close/>
                    <a:moveTo>
                      <a:pt x="130" y="114"/>
                    </a:moveTo>
                    <a:cubicBezTo>
                      <a:pt x="129" y="114"/>
                      <a:pt x="129" y="114"/>
                      <a:pt x="128" y="114"/>
                    </a:cubicBezTo>
                    <a:cubicBezTo>
                      <a:pt x="11" y="114"/>
                      <a:pt x="11" y="114"/>
                      <a:pt x="11" y="114"/>
                    </a:cubicBezTo>
                    <a:cubicBezTo>
                      <a:pt x="11" y="114"/>
                      <a:pt x="10" y="114"/>
                      <a:pt x="10" y="114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0"/>
                      <a:pt x="69" y="10"/>
                      <a:pt x="70" y="10"/>
                    </a:cubicBezTo>
                    <a:cubicBezTo>
                      <a:pt x="70" y="10"/>
                      <a:pt x="71" y="10"/>
                      <a:pt x="71" y="11"/>
                    </a:cubicBezTo>
                    <a:cubicBezTo>
                      <a:pt x="130" y="112"/>
                      <a:pt x="130" y="112"/>
                      <a:pt x="130" y="112"/>
                    </a:cubicBezTo>
                    <a:cubicBezTo>
                      <a:pt x="130" y="113"/>
                      <a:pt x="130" y="113"/>
                      <a:pt x="130" y="113"/>
                    </a:cubicBezTo>
                    <a:lnTo>
                      <a:pt x="130" y="114"/>
                    </a:lnTo>
                    <a:close/>
                    <a:moveTo>
                      <a:pt x="69" y="91"/>
                    </a:moveTo>
                    <a:cubicBezTo>
                      <a:pt x="63" y="91"/>
                      <a:pt x="59" y="96"/>
                      <a:pt x="59" y="101"/>
                    </a:cubicBezTo>
                    <a:cubicBezTo>
                      <a:pt x="59" y="106"/>
                      <a:pt x="63" y="110"/>
                      <a:pt x="69" y="110"/>
                    </a:cubicBezTo>
                    <a:cubicBezTo>
                      <a:pt x="74" y="110"/>
                      <a:pt x="78" y="106"/>
                      <a:pt x="78" y="101"/>
                    </a:cubicBezTo>
                    <a:cubicBezTo>
                      <a:pt x="78" y="96"/>
                      <a:pt x="74" y="91"/>
                      <a:pt x="69" y="91"/>
                    </a:cubicBezTo>
                    <a:close/>
                    <a:moveTo>
                      <a:pt x="69" y="32"/>
                    </a:moveTo>
                    <a:cubicBezTo>
                      <a:pt x="61" y="32"/>
                      <a:pt x="55" y="38"/>
                      <a:pt x="55" y="45"/>
                    </a:cubicBezTo>
                    <a:cubicBezTo>
                      <a:pt x="55" y="46"/>
                      <a:pt x="56" y="47"/>
                      <a:pt x="56" y="4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7"/>
                      <a:pt x="82" y="46"/>
                      <a:pt x="82" y="45"/>
                    </a:cubicBezTo>
                    <a:cubicBezTo>
                      <a:pt x="82" y="38"/>
                      <a:pt x="76" y="32"/>
                      <a:pt x="69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5" name="Freeform 1590"/>
              <p:cNvSpPr>
                <a:spLocks/>
              </p:cNvSpPr>
              <p:nvPr/>
            </p:nvSpPr>
            <p:spPr bwMode="auto">
              <a:xfrm>
                <a:off x="1665" y="1982"/>
                <a:ext cx="107" cy="138"/>
              </a:xfrm>
              <a:custGeom>
                <a:avLst/>
                <a:gdLst>
                  <a:gd name="T0" fmla="*/ 103 w 107"/>
                  <a:gd name="T1" fmla="*/ 84 h 138"/>
                  <a:gd name="T2" fmla="*/ 100 w 107"/>
                  <a:gd name="T3" fmla="*/ 89 h 138"/>
                  <a:gd name="T4" fmla="*/ 99 w 107"/>
                  <a:gd name="T5" fmla="*/ 89 h 138"/>
                  <a:gd name="T6" fmla="*/ 101 w 107"/>
                  <a:gd name="T7" fmla="*/ 70 h 138"/>
                  <a:gd name="T8" fmla="*/ 97 w 107"/>
                  <a:gd name="T9" fmla="*/ 58 h 138"/>
                  <a:gd name="T10" fmla="*/ 93 w 107"/>
                  <a:gd name="T11" fmla="*/ 55 h 138"/>
                  <a:gd name="T12" fmla="*/ 90 w 107"/>
                  <a:gd name="T13" fmla="*/ 65 h 138"/>
                  <a:gd name="T14" fmla="*/ 88 w 107"/>
                  <a:gd name="T15" fmla="*/ 71 h 138"/>
                  <a:gd name="T16" fmla="*/ 85 w 107"/>
                  <a:gd name="T17" fmla="*/ 46 h 138"/>
                  <a:gd name="T18" fmla="*/ 80 w 107"/>
                  <a:gd name="T19" fmla="*/ 35 h 138"/>
                  <a:gd name="T20" fmla="*/ 74 w 107"/>
                  <a:gd name="T21" fmla="*/ 40 h 138"/>
                  <a:gd name="T22" fmla="*/ 71 w 107"/>
                  <a:gd name="T23" fmla="*/ 44 h 138"/>
                  <a:gd name="T24" fmla="*/ 68 w 107"/>
                  <a:gd name="T25" fmla="*/ 33 h 138"/>
                  <a:gd name="T26" fmla="*/ 61 w 107"/>
                  <a:gd name="T27" fmla="*/ 21 h 138"/>
                  <a:gd name="T28" fmla="*/ 56 w 107"/>
                  <a:gd name="T29" fmla="*/ 3 h 138"/>
                  <a:gd name="T30" fmla="*/ 48 w 107"/>
                  <a:gd name="T31" fmla="*/ 18 h 138"/>
                  <a:gd name="T32" fmla="*/ 50 w 107"/>
                  <a:gd name="T33" fmla="*/ 31 h 138"/>
                  <a:gd name="T34" fmla="*/ 46 w 107"/>
                  <a:gd name="T35" fmla="*/ 41 h 138"/>
                  <a:gd name="T36" fmla="*/ 39 w 107"/>
                  <a:gd name="T37" fmla="*/ 35 h 138"/>
                  <a:gd name="T38" fmla="*/ 32 w 107"/>
                  <a:gd name="T39" fmla="*/ 32 h 138"/>
                  <a:gd name="T40" fmla="*/ 29 w 107"/>
                  <a:gd name="T41" fmla="*/ 37 h 138"/>
                  <a:gd name="T42" fmla="*/ 35 w 107"/>
                  <a:gd name="T43" fmla="*/ 48 h 138"/>
                  <a:gd name="T44" fmla="*/ 35 w 107"/>
                  <a:gd name="T45" fmla="*/ 60 h 138"/>
                  <a:gd name="T46" fmla="*/ 28 w 107"/>
                  <a:gd name="T47" fmla="*/ 64 h 138"/>
                  <a:gd name="T48" fmla="*/ 24 w 107"/>
                  <a:gd name="T49" fmla="*/ 60 h 138"/>
                  <a:gd name="T50" fmla="*/ 17 w 107"/>
                  <a:gd name="T51" fmla="*/ 59 h 138"/>
                  <a:gd name="T52" fmla="*/ 21 w 107"/>
                  <a:gd name="T53" fmla="*/ 67 h 138"/>
                  <a:gd name="T54" fmla="*/ 25 w 107"/>
                  <a:gd name="T55" fmla="*/ 78 h 138"/>
                  <a:gd name="T56" fmla="*/ 23 w 107"/>
                  <a:gd name="T57" fmla="*/ 88 h 138"/>
                  <a:gd name="T58" fmla="*/ 17 w 107"/>
                  <a:gd name="T59" fmla="*/ 82 h 138"/>
                  <a:gd name="T60" fmla="*/ 8 w 107"/>
                  <a:gd name="T61" fmla="*/ 79 h 138"/>
                  <a:gd name="T62" fmla="*/ 8 w 107"/>
                  <a:gd name="T63" fmla="*/ 85 h 138"/>
                  <a:gd name="T64" fmla="*/ 15 w 107"/>
                  <a:gd name="T65" fmla="*/ 115 h 138"/>
                  <a:gd name="T66" fmla="*/ 34 w 107"/>
                  <a:gd name="T67" fmla="*/ 137 h 138"/>
                  <a:gd name="T68" fmla="*/ 44 w 107"/>
                  <a:gd name="T69" fmla="*/ 130 h 138"/>
                  <a:gd name="T70" fmla="*/ 36 w 107"/>
                  <a:gd name="T71" fmla="*/ 109 h 138"/>
                  <a:gd name="T72" fmla="*/ 39 w 107"/>
                  <a:gd name="T73" fmla="*/ 108 h 138"/>
                  <a:gd name="T74" fmla="*/ 41 w 107"/>
                  <a:gd name="T75" fmla="*/ 113 h 138"/>
                  <a:gd name="T76" fmla="*/ 48 w 107"/>
                  <a:gd name="T77" fmla="*/ 116 h 138"/>
                  <a:gd name="T78" fmla="*/ 48 w 107"/>
                  <a:gd name="T79" fmla="*/ 112 h 138"/>
                  <a:gd name="T80" fmla="*/ 45 w 107"/>
                  <a:gd name="T81" fmla="*/ 105 h 138"/>
                  <a:gd name="T82" fmla="*/ 46 w 107"/>
                  <a:gd name="T83" fmla="*/ 97 h 138"/>
                  <a:gd name="T84" fmla="*/ 48 w 107"/>
                  <a:gd name="T85" fmla="*/ 101 h 138"/>
                  <a:gd name="T86" fmla="*/ 50 w 107"/>
                  <a:gd name="T87" fmla="*/ 105 h 138"/>
                  <a:gd name="T88" fmla="*/ 53 w 107"/>
                  <a:gd name="T89" fmla="*/ 106 h 138"/>
                  <a:gd name="T90" fmla="*/ 56 w 107"/>
                  <a:gd name="T91" fmla="*/ 97 h 138"/>
                  <a:gd name="T92" fmla="*/ 60 w 107"/>
                  <a:gd name="T93" fmla="*/ 86 h 138"/>
                  <a:gd name="T94" fmla="*/ 63 w 107"/>
                  <a:gd name="T95" fmla="*/ 106 h 138"/>
                  <a:gd name="T96" fmla="*/ 66 w 107"/>
                  <a:gd name="T97" fmla="*/ 103 h 138"/>
                  <a:gd name="T98" fmla="*/ 69 w 107"/>
                  <a:gd name="T99" fmla="*/ 100 h 138"/>
                  <a:gd name="T100" fmla="*/ 70 w 107"/>
                  <a:gd name="T101" fmla="*/ 96 h 138"/>
                  <a:gd name="T102" fmla="*/ 71 w 107"/>
                  <a:gd name="T103" fmla="*/ 107 h 138"/>
                  <a:gd name="T104" fmla="*/ 69 w 107"/>
                  <a:gd name="T105" fmla="*/ 114 h 138"/>
                  <a:gd name="T106" fmla="*/ 74 w 107"/>
                  <a:gd name="T107" fmla="*/ 112 h 138"/>
                  <a:gd name="T108" fmla="*/ 77 w 107"/>
                  <a:gd name="T109" fmla="*/ 110 h 138"/>
                  <a:gd name="T110" fmla="*/ 77 w 107"/>
                  <a:gd name="T111" fmla="*/ 116 h 138"/>
                  <a:gd name="T112" fmla="*/ 74 w 107"/>
                  <a:gd name="T113" fmla="*/ 123 h 138"/>
                  <a:gd name="T114" fmla="*/ 65 w 107"/>
                  <a:gd name="T115" fmla="*/ 132 h 138"/>
                  <a:gd name="T116" fmla="*/ 83 w 107"/>
                  <a:gd name="T117" fmla="*/ 133 h 138"/>
                  <a:gd name="T118" fmla="*/ 102 w 107"/>
                  <a:gd name="T119" fmla="*/ 10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" h="138">
                    <a:moveTo>
                      <a:pt x="106" y="81"/>
                    </a:moveTo>
                    <a:lnTo>
                      <a:pt x="106" y="81"/>
                    </a:lnTo>
                    <a:lnTo>
                      <a:pt x="105" y="81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3"/>
                    </a:lnTo>
                    <a:lnTo>
                      <a:pt x="103" y="83"/>
                    </a:lnTo>
                    <a:lnTo>
                      <a:pt x="103" y="83"/>
                    </a:lnTo>
                    <a:lnTo>
                      <a:pt x="103" y="84"/>
                    </a:lnTo>
                    <a:lnTo>
                      <a:pt x="103" y="84"/>
                    </a:lnTo>
                    <a:lnTo>
                      <a:pt x="102" y="84"/>
                    </a:lnTo>
                    <a:lnTo>
                      <a:pt x="102" y="84"/>
                    </a:lnTo>
                    <a:lnTo>
                      <a:pt x="102" y="85"/>
                    </a:lnTo>
                    <a:lnTo>
                      <a:pt x="102" y="85"/>
                    </a:lnTo>
                    <a:lnTo>
                      <a:pt x="102" y="85"/>
                    </a:lnTo>
                    <a:lnTo>
                      <a:pt x="101" y="86"/>
                    </a:lnTo>
                    <a:lnTo>
                      <a:pt x="101" y="88"/>
                    </a:lnTo>
                    <a:lnTo>
                      <a:pt x="101" y="88"/>
                    </a:lnTo>
                    <a:lnTo>
                      <a:pt x="100" y="88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99" y="89"/>
                    </a:lnTo>
                    <a:lnTo>
                      <a:pt x="99" y="89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8" y="91"/>
                    </a:lnTo>
                    <a:lnTo>
                      <a:pt x="98" y="91"/>
                    </a:lnTo>
                    <a:lnTo>
                      <a:pt x="99" y="89"/>
                    </a:lnTo>
                    <a:lnTo>
                      <a:pt x="99" y="88"/>
                    </a:lnTo>
                    <a:lnTo>
                      <a:pt x="100" y="85"/>
                    </a:lnTo>
                    <a:lnTo>
                      <a:pt x="100" y="83"/>
                    </a:lnTo>
                    <a:lnTo>
                      <a:pt x="101" y="81"/>
                    </a:lnTo>
                    <a:lnTo>
                      <a:pt x="101" y="80"/>
                    </a:lnTo>
                    <a:lnTo>
                      <a:pt x="101" y="79"/>
                    </a:lnTo>
                    <a:lnTo>
                      <a:pt x="101" y="77"/>
                    </a:lnTo>
                    <a:lnTo>
                      <a:pt x="101" y="76"/>
                    </a:lnTo>
                    <a:lnTo>
                      <a:pt x="101" y="71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8"/>
                    </a:lnTo>
                    <a:lnTo>
                      <a:pt x="101" y="67"/>
                    </a:lnTo>
                    <a:lnTo>
                      <a:pt x="100" y="66"/>
                    </a:lnTo>
                    <a:lnTo>
                      <a:pt x="100" y="64"/>
                    </a:lnTo>
                    <a:lnTo>
                      <a:pt x="99" y="62"/>
                    </a:lnTo>
                    <a:lnTo>
                      <a:pt x="99" y="61"/>
                    </a:lnTo>
                    <a:lnTo>
                      <a:pt x="98" y="60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6" y="58"/>
                    </a:lnTo>
                    <a:lnTo>
                      <a:pt x="96" y="57"/>
                    </a:lnTo>
                    <a:lnTo>
                      <a:pt x="95" y="56"/>
                    </a:lnTo>
                    <a:lnTo>
                      <a:pt x="95" y="55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3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2" y="60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2" y="64"/>
                    </a:lnTo>
                    <a:lnTo>
                      <a:pt x="90" y="65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0" y="67"/>
                    </a:lnTo>
                    <a:lnTo>
                      <a:pt x="90" y="67"/>
                    </a:lnTo>
                    <a:lnTo>
                      <a:pt x="90" y="68"/>
                    </a:lnTo>
                    <a:lnTo>
                      <a:pt x="89" y="69"/>
                    </a:lnTo>
                    <a:lnTo>
                      <a:pt x="89" y="69"/>
                    </a:lnTo>
                    <a:lnTo>
                      <a:pt x="89" y="70"/>
                    </a:lnTo>
                    <a:lnTo>
                      <a:pt x="88" y="70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7" y="72"/>
                    </a:lnTo>
                    <a:lnTo>
                      <a:pt x="87" y="72"/>
                    </a:lnTo>
                    <a:lnTo>
                      <a:pt x="87" y="73"/>
                    </a:lnTo>
                    <a:lnTo>
                      <a:pt x="86" y="74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6" y="50"/>
                    </a:lnTo>
                    <a:lnTo>
                      <a:pt x="86" y="48"/>
                    </a:lnTo>
                    <a:lnTo>
                      <a:pt x="85" y="46"/>
                    </a:lnTo>
                    <a:lnTo>
                      <a:pt x="85" y="43"/>
                    </a:lnTo>
                    <a:lnTo>
                      <a:pt x="84" y="42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77" y="34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74" y="31"/>
                    </a:lnTo>
                    <a:lnTo>
                      <a:pt x="74" y="37"/>
                    </a:lnTo>
                    <a:lnTo>
                      <a:pt x="74" y="37"/>
                    </a:lnTo>
                    <a:lnTo>
                      <a:pt x="74" y="40"/>
                    </a:lnTo>
                    <a:lnTo>
                      <a:pt x="73" y="40"/>
                    </a:lnTo>
                    <a:lnTo>
                      <a:pt x="73" y="41"/>
                    </a:lnTo>
                    <a:lnTo>
                      <a:pt x="73" y="42"/>
                    </a:lnTo>
                    <a:lnTo>
                      <a:pt x="73" y="42"/>
                    </a:lnTo>
                    <a:lnTo>
                      <a:pt x="73" y="42"/>
                    </a:lnTo>
                    <a:lnTo>
                      <a:pt x="72" y="43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69" y="45"/>
                    </a:lnTo>
                    <a:lnTo>
                      <a:pt x="69" y="44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37"/>
                    </a:lnTo>
                    <a:lnTo>
                      <a:pt x="68" y="36"/>
                    </a:lnTo>
                    <a:lnTo>
                      <a:pt x="68" y="35"/>
                    </a:lnTo>
                    <a:lnTo>
                      <a:pt x="68" y="33"/>
                    </a:lnTo>
                    <a:lnTo>
                      <a:pt x="66" y="32"/>
                    </a:lnTo>
                    <a:lnTo>
                      <a:pt x="66" y="31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6"/>
                    </a:lnTo>
                    <a:lnTo>
                      <a:pt x="64" y="25"/>
                    </a:lnTo>
                    <a:lnTo>
                      <a:pt x="63" y="24"/>
                    </a:lnTo>
                    <a:lnTo>
                      <a:pt x="62" y="23"/>
                    </a:lnTo>
                    <a:lnTo>
                      <a:pt x="62" y="22"/>
                    </a:lnTo>
                    <a:lnTo>
                      <a:pt x="61" y="21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59" y="16"/>
                    </a:lnTo>
                    <a:lnTo>
                      <a:pt x="59" y="14"/>
                    </a:lnTo>
                    <a:lnTo>
                      <a:pt x="58" y="13"/>
                    </a:lnTo>
                    <a:lnTo>
                      <a:pt x="57" y="9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6" y="0"/>
                    </a:lnTo>
                    <a:lnTo>
                      <a:pt x="52" y="5"/>
                    </a:lnTo>
                    <a:lnTo>
                      <a:pt x="51" y="7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49" y="11"/>
                    </a:lnTo>
                    <a:lnTo>
                      <a:pt x="49" y="13"/>
                    </a:lnTo>
                    <a:lnTo>
                      <a:pt x="48" y="16"/>
                    </a:lnTo>
                    <a:lnTo>
                      <a:pt x="48" y="17"/>
                    </a:lnTo>
                    <a:lnTo>
                      <a:pt x="48" y="18"/>
                    </a:lnTo>
                    <a:lnTo>
                      <a:pt x="48" y="21"/>
                    </a:lnTo>
                    <a:lnTo>
                      <a:pt x="48" y="22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8"/>
                    </a:lnTo>
                    <a:lnTo>
                      <a:pt x="49" y="29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50" y="32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50" y="36"/>
                    </a:lnTo>
                    <a:lnTo>
                      <a:pt x="49" y="37"/>
                    </a:lnTo>
                    <a:lnTo>
                      <a:pt x="49" y="38"/>
                    </a:lnTo>
                    <a:lnTo>
                      <a:pt x="48" y="40"/>
                    </a:lnTo>
                    <a:lnTo>
                      <a:pt x="47" y="42"/>
                    </a:lnTo>
                    <a:lnTo>
                      <a:pt x="47" y="42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5" y="38"/>
                    </a:lnTo>
                    <a:lnTo>
                      <a:pt x="44" y="38"/>
                    </a:lnTo>
                    <a:lnTo>
                      <a:pt x="42" y="37"/>
                    </a:lnTo>
                    <a:lnTo>
                      <a:pt x="42" y="37"/>
                    </a:lnTo>
                    <a:lnTo>
                      <a:pt x="41" y="36"/>
                    </a:lnTo>
                    <a:lnTo>
                      <a:pt x="40" y="35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8" y="35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6" y="33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4" y="32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28" y="32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6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5"/>
                    </a:lnTo>
                    <a:lnTo>
                      <a:pt x="28" y="36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30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3" y="43"/>
                    </a:lnTo>
                    <a:lnTo>
                      <a:pt x="33" y="44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6" y="50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7"/>
                    </a:lnTo>
                    <a:lnTo>
                      <a:pt x="35" y="58"/>
                    </a:lnTo>
                    <a:lnTo>
                      <a:pt x="35" y="59"/>
                    </a:lnTo>
                    <a:lnTo>
                      <a:pt x="35" y="60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0" y="65"/>
                    </a:lnTo>
                    <a:lnTo>
                      <a:pt x="30" y="65"/>
                    </a:lnTo>
                    <a:lnTo>
                      <a:pt x="29" y="64"/>
                    </a:lnTo>
                    <a:lnTo>
                      <a:pt x="29" y="64"/>
                    </a:lnTo>
                    <a:lnTo>
                      <a:pt x="28" y="64"/>
                    </a:lnTo>
                    <a:lnTo>
                      <a:pt x="28" y="64"/>
                    </a:lnTo>
                    <a:lnTo>
                      <a:pt x="28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2" y="60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16" y="60"/>
                    </a:lnTo>
                    <a:lnTo>
                      <a:pt x="17" y="62"/>
                    </a:lnTo>
                    <a:lnTo>
                      <a:pt x="18" y="62"/>
                    </a:lnTo>
                    <a:lnTo>
                      <a:pt x="18" y="64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1" y="68"/>
                    </a:lnTo>
                    <a:lnTo>
                      <a:pt x="22" y="69"/>
                    </a:lnTo>
                    <a:lnTo>
                      <a:pt x="22" y="69"/>
                    </a:lnTo>
                    <a:lnTo>
                      <a:pt x="23" y="70"/>
                    </a:lnTo>
                    <a:lnTo>
                      <a:pt x="24" y="71"/>
                    </a:lnTo>
                    <a:lnTo>
                      <a:pt x="24" y="72"/>
                    </a:lnTo>
                    <a:lnTo>
                      <a:pt x="25" y="74"/>
                    </a:lnTo>
                    <a:lnTo>
                      <a:pt x="25" y="76"/>
                    </a:lnTo>
                    <a:lnTo>
                      <a:pt x="25" y="77"/>
                    </a:lnTo>
                    <a:lnTo>
                      <a:pt x="25" y="78"/>
                    </a:lnTo>
                    <a:lnTo>
                      <a:pt x="25" y="78"/>
                    </a:lnTo>
                    <a:lnTo>
                      <a:pt x="25" y="83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4" y="88"/>
                    </a:lnTo>
                    <a:lnTo>
                      <a:pt x="24" y="89"/>
                    </a:lnTo>
                    <a:lnTo>
                      <a:pt x="24" y="89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2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18" y="83"/>
                    </a:lnTo>
                    <a:lnTo>
                      <a:pt x="18" y="83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1"/>
                    </a:lnTo>
                    <a:lnTo>
                      <a:pt x="15" y="81"/>
                    </a:lnTo>
                    <a:lnTo>
                      <a:pt x="14" y="81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8" y="79"/>
                    </a:lnTo>
                    <a:lnTo>
                      <a:pt x="8" y="79"/>
                    </a:lnTo>
                    <a:lnTo>
                      <a:pt x="7" y="79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3" y="78"/>
                    </a:lnTo>
                    <a:lnTo>
                      <a:pt x="0" y="78"/>
                    </a:lnTo>
                    <a:lnTo>
                      <a:pt x="3" y="79"/>
                    </a:lnTo>
                    <a:lnTo>
                      <a:pt x="4" y="80"/>
                    </a:lnTo>
                    <a:lnTo>
                      <a:pt x="5" y="81"/>
                    </a:lnTo>
                    <a:lnTo>
                      <a:pt x="7" y="83"/>
                    </a:lnTo>
                    <a:lnTo>
                      <a:pt x="8" y="85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11" y="94"/>
                    </a:lnTo>
                    <a:lnTo>
                      <a:pt x="11" y="97"/>
                    </a:lnTo>
                    <a:lnTo>
                      <a:pt x="11" y="100"/>
                    </a:lnTo>
                    <a:lnTo>
                      <a:pt x="12" y="103"/>
                    </a:lnTo>
                    <a:lnTo>
                      <a:pt x="12" y="106"/>
                    </a:lnTo>
                    <a:lnTo>
                      <a:pt x="13" y="109"/>
                    </a:lnTo>
                    <a:lnTo>
                      <a:pt x="14" y="112"/>
                    </a:lnTo>
                    <a:lnTo>
                      <a:pt x="15" y="115"/>
                    </a:lnTo>
                    <a:lnTo>
                      <a:pt x="16" y="118"/>
                    </a:lnTo>
                    <a:lnTo>
                      <a:pt x="17" y="120"/>
                    </a:lnTo>
                    <a:lnTo>
                      <a:pt x="18" y="123"/>
                    </a:lnTo>
                    <a:lnTo>
                      <a:pt x="20" y="126"/>
                    </a:lnTo>
                    <a:lnTo>
                      <a:pt x="22" y="128"/>
                    </a:lnTo>
                    <a:lnTo>
                      <a:pt x="24" y="130"/>
                    </a:lnTo>
                    <a:lnTo>
                      <a:pt x="26" y="132"/>
                    </a:lnTo>
                    <a:lnTo>
                      <a:pt x="28" y="133"/>
                    </a:lnTo>
                    <a:lnTo>
                      <a:pt x="30" y="135"/>
                    </a:lnTo>
                    <a:lnTo>
                      <a:pt x="34" y="137"/>
                    </a:lnTo>
                    <a:lnTo>
                      <a:pt x="37" y="137"/>
                    </a:lnTo>
                    <a:lnTo>
                      <a:pt x="40" y="138"/>
                    </a:lnTo>
                    <a:lnTo>
                      <a:pt x="44" y="138"/>
                    </a:lnTo>
                    <a:lnTo>
                      <a:pt x="49" y="138"/>
                    </a:lnTo>
                    <a:lnTo>
                      <a:pt x="53" y="137"/>
                    </a:lnTo>
                    <a:lnTo>
                      <a:pt x="51" y="135"/>
                    </a:lnTo>
                    <a:lnTo>
                      <a:pt x="49" y="134"/>
                    </a:lnTo>
                    <a:lnTo>
                      <a:pt x="47" y="132"/>
                    </a:lnTo>
                    <a:lnTo>
                      <a:pt x="46" y="131"/>
                    </a:lnTo>
                    <a:lnTo>
                      <a:pt x="44" y="130"/>
                    </a:lnTo>
                    <a:lnTo>
                      <a:pt x="41" y="128"/>
                    </a:lnTo>
                    <a:lnTo>
                      <a:pt x="40" y="125"/>
                    </a:lnTo>
                    <a:lnTo>
                      <a:pt x="39" y="123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6" y="119"/>
                    </a:lnTo>
                    <a:lnTo>
                      <a:pt x="36" y="117"/>
                    </a:lnTo>
                    <a:lnTo>
                      <a:pt x="36" y="115"/>
                    </a:lnTo>
                    <a:lnTo>
                      <a:pt x="36" y="109"/>
                    </a:lnTo>
                    <a:lnTo>
                      <a:pt x="36" y="108"/>
                    </a:lnTo>
                    <a:lnTo>
                      <a:pt x="36" y="106"/>
                    </a:lnTo>
                    <a:lnTo>
                      <a:pt x="36" y="106"/>
                    </a:lnTo>
                    <a:lnTo>
                      <a:pt x="36" y="104"/>
                    </a:lnTo>
                    <a:lnTo>
                      <a:pt x="37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8" y="106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40" y="109"/>
                    </a:lnTo>
                    <a:lnTo>
                      <a:pt x="40" y="110"/>
                    </a:lnTo>
                    <a:lnTo>
                      <a:pt x="40" y="110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1" y="112"/>
                    </a:lnTo>
                    <a:lnTo>
                      <a:pt x="41" y="113"/>
                    </a:lnTo>
                    <a:lnTo>
                      <a:pt x="42" y="113"/>
                    </a:lnTo>
                    <a:lnTo>
                      <a:pt x="42" y="113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5" y="115"/>
                    </a:lnTo>
                    <a:lnTo>
                      <a:pt x="45" y="115"/>
                    </a:lnTo>
                    <a:lnTo>
                      <a:pt x="45" y="115"/>
                    </a:lnTo>
                    <a:lnTo>
                      <a:pt x="47" y="115"/>
                    </a:lnTo>
                    <a:lnTo>
                      <a:pt x="48" y="116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49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3"/>
                    </a:lnTo>
                    <a:lnTo>
                      <a:pt x="48" y="113"/>
                    </a:lnTo>
                    <a:lnTo>
                      <a:pt x="48" y="112"/>
                    </a:lnTo>
                    <a:lnTo>
                      <a:pt x="47" y="112"/>
                    </a:lnTo>
                    <a:lnTo>
                      <a:pt x="47" y="110"/>
                    </a:lnTo>
                    <a:lnTo>
                      <a:pt x="46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8"/>
                    </a:lnTo>
                    <a:lnTo>
                      <a:pt x="45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5"/>
                    </a:lnTo>
                    <a:lnTo>
                      <a:pt x="45" y="103"/>
                    </a:lnTo>
                    <a:lnTo>
                      <a:pt x="44" y="103"/>
                    </a:lnTo>
                    <a:lnTo>
                      <a:pt x="44" y="101"/>
                    </a:lnTo>
                    <a:lnTo>
                      <a:pt x="45" y="101"/>
                    </a:lnTo>
                    <a:lnTo>
                      <a:pt x="45" y="100"/>
                    </a:lnTo>
                    <a:lnTo>
                      <a:pt x="45" y="98"/>
                    </a:lnTo>
                    <a:lnTo>
                      <a:pt x="45" y="98"/>
                    </a:lnTo>
                    <a:lnTo>
                      <a:pt x="45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7" y="98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47" y="101"/>
                    </a:lnTo>
                    <a:lnTo>
                      <a:pt x="48" y="101"/>
                    </a:lnTo>
                    <a:lnTo>
                      <a:pt x="48" y="101"/>
                    </a:lnTo>
                    <a:lnTo>
                      <a:pt x="48" y="102"/>
                    </a:lnTo>
                    <a:lnTo>
                      <a:pt x="48" y="102"/>
                    </a:lnTo>
                    <a:lnTo>
                      <a:pt x="48" y="102"/>
                    </a:lnTo>
                    <a:lnTo>
                      <a:pt x="49" y="103"/>
                    </a:lnTo>
                    <a:lnTo>
                      <a:pt x="49" y="103"/>
                    </a:lnTo>
                    <a:lnTo>
                      <a:pt x="49" y="104"/>
                    </a:lnTo>
                    <a:lnTo>
                      <a:pt x="50" y="104"/>
                    </a:lnTo>
                    <a:lnTo>
                      <a:pt x="50" y="104"/>
                    </a:lnTo>
                    <a:lnTo>
                      <a:pt x="50" y="105"/>
                    </a:lnTo>
                    <a:lnTo>
                      <a:pt x="51" y="105"/>
                    </a:lnTo>
                    <a:lnTo>
                      <a:pt x="51" y="105"/>
                    </a:lnTo>
                    <a:lnTo>
                      <a:pt x="51" y="106"/>
                    </a:lnTo>
                    <a:lnTo>
                      <a:pt x="52" y="106"/>
                    </a:lnTo>
                    <a:lnTo>
                      <a:pt x="52" y="106"/>
                    </a:lnTo>
                    <a:lnTo>
                      <a:pt x="52" y="106"/>
                    </a:lnTo>
                    <a:lnTo>
                      <a:pt x="52" y="106"/>
                    </a:lnTo>
                    <a:lnTo>
                      <a:pt x="52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5"/>
                    </a:lnTo>
                    <a:lnTo>
                      <a:pt x="53" y="105"/>
                    </a:lnTo>
                    <a:lnTo>
                      <a:pt x="54" y="104"/>
                    </a:lnTo>
                    <a:lnTo>
                      <a:pt x="54" y="104"/>
                    </a:lnTo>
                    <a:lnTo>
                      <a:pt x="54" y="103"/>
                    </a:lnTo>
                    <a:lnTo>
                      <a:pt x="54" y="103"/>
                    </a:lnTo>
                    <a:lnTo>
                      <a:pt x="54" y="101"/>
                    </a:lnTo>
                    <a:lnTo>
                      <a:pt x="56" y="101"/>
                    </a:lnTo>
                    <a:lnTo>
                      <a:pt x="56" y="98"/>
                    </a:lnTo>
                    <a:lnTo>
                      <a:pt x="56" y="97"/>
                    </a:lnTo>
                    <a:lnTo>
                      <a:pt x="56" y="95"/>
                    </a:lnTo>
                    <a:lnTo>
                      <a:pt x="57" y="94"/>
                    </a:lnTo>
                    <a:lnTo>
                      <a:pt x="57" y="89"/>
                    </a:lnTo>
                    <a:lnTo>
                      <a:pt x="57" y="89"/>
                    </a:lnTo>
                    <a:lnTo>
                      <a:pt x="57" y="84"/>
                    </a:lnTo>
                    <a:lnTo>
                      <a:pt x="57" y="82"/>
                    </a:lnTo>
                    <a:lnTo>
                      <a:pt x="58" y="83"/>
                    </a:lnTo>
                    <a:lnTo>
                      <a:pt x="59" y="84"/>
                    </a:lnTo>
                    <a:lnTo>
                      <a:pt x="59" y="85"/>
                    </a:lnTo>
                    <a:lnTo>
                      <a:pt x="60" y="86"/>
                    </a:lnTo>
                    <a:lnTo>
                      <a:pt x="60" y="88"/>
                    </a:lnTo>
                    <a:lnTo>
                      <a:pt x="60" y="89"/>
                    </a:lnTo>
                    <a:lnTo>
                      <a:pt x="61" y="90"/>
                    </a:lnTo>
                    <a:lnTo>
                      <a:pt x="61" y="91"/>
                    </a:lnTo>
                    <a:lnTo>
                      <a:pt x="61" y="92"/>
                    </a:lnTo>
                    <a:lnTo>
                      <a:pt x="61" y="92"/>
                    </a:lnTo>
                    <a:lnTo>
                      <a:pt x="62" y="93"/>
                    </a:lnTo>
                    <a:lnTo>
                      <a:pt x="62" y="106"/>
                    </a:lnTo>
                    <a:lnTo>
                      <a:pt x="62" y="106"/>
                    </a:lnTo>
                    <a:lnTo>
                      <a:pt x="63" y="106"/>
                    </a:lnTo>
                    <a:lnTo>
                      <a:pt x="63" y="105"/>
                    </a:lnTo>
                    <a:lnTo>
                      <a:pt x="64" y="105"/>
                    </a:lnTo>
                    <a:lnTo>
                      <a:pt x="64" y="105"/>
                    </a:lnTo>
                    <a:lnTo>
                      <a:pt x="64" y="105"/>
                    </a:lnTo>
                    <a:lnTo>
                      <a:pt x="65" y="104"/>
                    </a:lnTo>
                    <a:lnTo>
                      <a:pt x="65" y="104"/>
                    </a:lnTo>
                    <a:lnTo>
                      <a:pt x="65" y="104"/>
                    </a:lnTo>
                    <a:lnTo>
                      <a:pt x="66" y="104"/>
                    </a:lnTo>
                    <a:lnTo>
                      <a:pt x="66" y="103"/>
                    </a:lnTo>
                    <a:lnTo>
                      <a:pt x="66" y="103"/>
                    </a:lnTo>
                    <a:lnTo>
                      <a:pt x="66" y="103"/>
                    </a:lnTo>
                    <a:lnTo>
                      <a:pt x="68" y="103"/>
                    </a:lnTo>
                    <a:lnTo>
                      <a:pt x="68" y="102"/>
                    </a:lnTo>
                    <a:lnTo>
                      <a:pt x="68" y="102"/>
                    </a:lnTo>
                    <a:lnTo>
                      <a:pt x="68" y="102"/>
                    </a:lnTo>
                    <a:lnTo>
                      <a:pt x="68" y="101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69" y="98"/>
                    </a:lnTo>
                    <a:lnTo>
                      <a:pt x="69" y="98"/>
                    </a:lnTo>
                    <a:lnTo>
                      <a:pt x="69" y="98"/>
                    </a:lnTo>
                    <a:lnTo>
                      <a:pt x="69" y="97"/>
                    </a:lnTo>
                    <a:lnTo>
                      <a:pt x="70" y="97"/>
                    </a:lnTo>
                    <a:lnTo>
                      <a:pt x="70" y="97"/>
                    </a:lnTo>
                    <a:lnTo>
                      <a:pt x="70" y="97"/>
                    </a:lnTo>
                    <a:lnTo>
                      <a:pt x="70" y="97"/>
                    </a:lnTo>
                    <a:lnTo>
                      <a:pt x="70" y="96"/>
                    </a:lnTo>
                    <a:lnTo>
                      <a:pt x="71" y="97"/>
                    </a:lnTo>
                    <a:lnTo>
                      <a:pt x="71" y="97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2" y="100"/>
                    </a:lnTo>
                    <a:lnTo>
                      <a:pt x="72" y="105"/>
                    </a:lnTo>
                    <a:lnTo>
                      <a:pt x="71" y="105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7"/>
                    </a:lnTo>
                    <a:lnTo>
                      <a:pt x="71" y="107"/>
                    </a:lnTo>
                    <a:lnTo>
                      <a:pt x="71" y="108"/>
                    </a:lnTo>
                    <a:lnTo>
                      <a:pt x="70" y="108"/>
                    </a:lnTo>
                    <a:lnTo>
                      <a:pt x="70" y="109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70" y="112"/>
                    </a:lnTo>
                    <a:lnTo>
                      <a:pt x="70" y="113"/>
                    </a:lnTo>
                    <a:lnTo>
                      <a:pt x="69" y="113"/>
                    </a:lnTo>
                    <a:lnTo>
                      <a:pt x="69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2" y="114"/>
                    </a:lnTo>
                    <a:lnTo>
                      <a:pt x="72" y="113"/>
                    </a:lnTo>
                    <a:lnTo>
                      <a:pt x="73" y="113"/>
                    </a:lnTo>
                    <a:lnTo>
                      <a:pt x="73" y="113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3"/>
                    </a:lnTo>
                    <a:lnTo>
                      <a:pt x="74" y="112"/>
                    </a:lnTo>
                    <a:lnTo>
                      <a:pt x="74" y="112"/>
                    </a:lnTo>
                    <a:lnTo>
                      <a:pt x="75" y="112"/>
                    </a:lnTo>
                    <a:lnTo>
                      <a:pt x="75" y="112"/>
                    </a:lnTo>
                    <a:lnTo>
                      <a:pt x="75" y="112"/>
                    </a:lnTo>
                    <a:lnTo>
                      <a:pt x="75" y="112"/>
                    </a:lnTo>
                    <a:lnTo>
                      <a:pt x="76" y="110"/>
                    </a:lnTo>
                    <a:lnTo>
                      <a:pt x="76" y="110"/>
                    </a:lnTo>
                    <a:lnTo>
                      <a:pt x="76" y="110"/>
                    </a:lnTo>
                    <a:lnTo>
                      <a:pt x="76" y="110"/>
                    </a:lnTo>
                    <a:lnTo>
                      <a:pt x="77" y="110"/>
                    </a:lnTo>
                    <a:lnTo>
                      <a:pt x="77" y="109"/>
                    </a:lnTo>
                    <a:lnTo>
                      <a:pt x="77" y="109"/>
                    </a:lnTo>
                    <a:lnTo>
                      <a:pt x="77" y="109"/>
                    </a:lnTo>
                    <a:lnTo>
                      <a:pt x="78" y="109"/>
                    </a:lnTo>
                    <a:lnTo>
                      <a:pt x="77" y="110"/>
                    </a:lnTo>
                    <a:lnTo>
                      <a:pt x="77" y="112"/>
                    </a:lnTo>
                    <a:lnTo>
                      <a:pt x="77" y="113"/>
                    </a:lnTo>
                    <a:lnTo>
                      <a:pt x="77" y="114"/>
                    </a:lnTo>
                    <a:lnTo>
                      <a:pt x="77" y="115"/>
                    </a:lnTo>
                    <a:lnTo>
                      <a:pt x="77" y="116"/>
                    </a:lnTo>
                    <a:lnTo>
                      <a:pt x="77" y="117"/>
                    </a:lnTo>
                    <a:lnTo>
                      <a:pt x="76" y="117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5" y="120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4" y="122"/>
                    </a:lnTo>
                    <a:lnTo>
                      <a:pt x="74" y="123"/>
                    </a:lnTo>
                    <a:lnTo>
                      <a:pt x="74" y="123"/>
                    </a:lnTo>
                    <a:lnTo>
                      <a:pt x="73" y="125"/>
                    </a:lnTo>
                    <a:lnTo>
                      <a:pt x="72" y="126"/>
                    </a:lnTo>
                    <a:lnTo>
                      <a:pt x="72" y="127"/>
                    </a:lnTo>
                    <a:lnTo>
                      <a:pt x="71" y="127"/>
                    </a:lnTo>
                    <a:lnTo>
                      <a:pt x="70" y="128"/>
                    </a:lnTo>
                    <a:lnTo>
                      <a:pt x="69" y="129"/>
                    </a:lnTo>
                    <a:lnTo>
                      <a:pt x="69" y="130"/>
                    </a:lnTo>
                    <a:lnTo>
                      <a:pt x="68" y="131"/>
                    </a:lnTo>
                    <a:lnTo>
                      <a:pt x="66" y="132"/>
                    </a:lnTo>
                    <a:lnTo>
                      <a:pt x="65" y="132"/>
                    </a:lnTo>
                    <a:lnTo>
                      <a:pt x="61" y="137"/>
                    </a:lnTo>
                    <a:lnTo>
                      <a:pt x="63" y="137"/>
                    </a:lnTo>
                    <a:lnTo>
                      <a:pt x="70" y="137"/>
                    </a:lnTo>
                    <a:lnTo>
                      <a:pt x="72" y="137"/>
                    </a:lnTo>
                    <a:lnTo>
                      <a:pt x="74" y="137"/>
                    </a:lnTo>
                    <a:lnTo>
                      <a:pt x="76" y="135"/>
                    </a:lnTo>
                    <a:lnTo>
                      <a:pt x="77" y="135"/>
                    </a:lnTo>
                    <a:lnTo>
                      <a:pt x="80" y="134"/>
                    </a:lnTo>
                    <a:lnTo>
                      <a:pt x="81" y="134"/>
                    </a:lnTo>
                    <a:lnTo>
                      <a:pt x="83" y="133"/>
                    </a:lnTo>
                    <a:lnTo>
                      <a:pt x="85" y="132"/>
                    </a:lnTo>
                    <a:lnTo>
                      <a:pt x="86" y="131"/>
                    </a:lnTo>
                    <a:lnTo>
                      <a:pt x="87" y="130"/>
                    </a:lnTo>
                    <a:lnTo>
                      <a:pt x="89" y="128"/>
                    </a:lnTo>
                    <a:lnTo>
                      <a:pt x="94" y="123"/>
                    </a:lnTo>
                    <a:lnTo>
                      <a:pt x="97" y="119"/>
                    </a:lnTo>
                    <a:lnTo>
                      <a:pt x="98" y="116"/>
                    </a:lnTo>
                    <a:lnTo>
                      <a:pt x="99" y="114"/>
                    </a:lnTo>
                    <a:lnTo>
                      <a:pt x="100" y="110"/>
                    </a:lnTo>
                    <a:lnTo>
                      <a:pt x="102" y="105"/>
                    </a:lnTo>
                    <a:lnTo>
                      <a:pt x="103" y="101"/>
                    </a:lnTo>
                    <a:lnTo>
                      <a:pt x="103" y="97"/>
                    </a:lnTo>
                    <a:lnTo>
                      <a:pt x="105" y="93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6" y="80"/>
                    </a:lnTo>
                    <a:lnTo>
                      <a:pt x="106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6" name="Freeform 1591"/>
              <p:cNvSpPr>
                <a:spLocks/>
              </p:cNvSpPr>
              <p:nvPr/>
            </p:nvSpPr>
            <p:spPr bwMode="auto">
              <a:xfrm>
                <a:off x="1685" y="1104"/>
                <a:ext cx="66" cy="159"/>
              </a:xfrm>
              <a:custGeom>
                <a:avLst/>
                <a:gdLst>
                  <a:gd name="T0" fmla="*/ 63 w 66"/>
                  <a:gd name="T1" fmla="*/ 55 h 159"/>
                  <a:gd name="T2" fmla="*/ 60 w 66"/>
                  <a:gd name="T3" fmla="*/ 56 h 159"/>
                  <a:gd name="T4" fmla="*/ 52 w 66"/>
                  <a:gd name="T5" fmla="*/ 60 h 159"/>
                  <a:gd name="T6" fmla="*/ 46 w 66"/>
                  <a:gd name="T7" fmla="*/ 62 h 159"/>
                  <a:gd name="T8" fmla="*/ 40 w 66"/>
                  <a:gd name="T9" fmla="*/ 64 h 159"/>
                  <a:gd name="T10" fmla="*/ 32 w 66"/>
                  <a:gd name="T11" fmla="*/ 67 h 159"/>
                  <a:gd name="T12" fmla="*/ 28 w 66"/>
                  <a:gd name="T13" fmla="*/ 70 h 159"/>
                  <a:gd name="T14" fmla="*/ 24 w 66"/>
                  <a:gd name="T15" fmla="*/ 72 h 159"/>
                  <a:gd name="T16" fmla="*/ 22 w 66"/>
                  <a:gd name="T17" fmla="*/ 72 h 159"/>
                  <a:gd name="T18" fmla="*/ 24 w 66"/>
                  <a:gd name="T19" fmla="*/ 70 h 159"/>
                  <a:gd name="T20" fmla="*/ 26 w 66"/>
                  <a:gd name="T21" fmla="*/ 65 h 159"/>
                  <a:gd name="T22" fmla="*/ 36 w 66"/>
                  <a:gd name="T23" fmla="*/ 46 h 159"/>
                  <a:gd name="T24" fmla="*/ 41 w 66"/>
                  <a:gd name="T25" fmla="*/ 36 h 159"/>
                  <a:gd name="T26" fmla="*/ 46 w 66"/>
                  <a:gd name="T27" fmla="*/ 26 h 159"/>
                  <a:gd name="T28" fmla="*/ 51 w 66"/>
                  <a:gd name="T29" fmla="*/ 16 h 159"/>
                  <a:gd name="T30" fmla="*/ 55 w 66"/>
                  <a:gd name="T31" fmla="*/ 8 h 159"/>
                  <a:gd name="T32" fmla="*/ 57 w 66"/>
                  <a:gd name="T33" fmla="*/ 3 h 159"/>
                  <a:gd name="T34" fmla="*/ 60 w 66"/>
                  <a:gd name="T35" fmla="*/ 0 h 159"/>
                  <a:gd name="T36" fmla="*/ 0 w 66"/>
                  <a:gd name="T37" fmla="*/ 95 h 159"/>
                  <a:gd name="T38" fmla="*/ 40 w 66"/>
                  <a:gd name="T39" fmla="*/ 77 h 159"/>
                  <a:gd name="T40" fmla="*/ 40 w 66"/>
                  <a:gd name="T41" fmla="*/ 80 h 159"/>
                  <a:gd name="T42" fmla="*/ 38 w 66"/>
                  <a:gd name="T43" fmla="*/ 90 h 159"/>
                  <a:gd name="T44" fmla="*/ 36 w 66"/>
                  <a:gd name="T45" fmla="*/ 100 h 159"/>
                  <a:gd name="T46" fmla="*/ 32 w 66"/>
                  <a:gd name="T47" fmla="*/ 119 h 159"/>
                  <a:gd name="T48" fmla="*/ 31 w 66"/>
                  <a:gd name="T49" fmla="*/ 125 h 159"/>
                  <a:gd name="T50" fmla="*/ 30 w 66"/>
                  <a:gd name="T51" fmla="*/ 131 h 159"/>
                  <a:gd name="T52" fmla="*/ 29 w 66"/>
                  <a:gd name="T53" fmla="*/ 134 h 159"/>
                  <a:gd name="T54" fmla="*/ 20 w 66"/>
                  <a:gd name="T55" fmla="*/ 123 h 159"/>
                  <a:gd name="T56" fmla="*/ 20 w 66"/>
                  <a:gd name="T57" fmla="*/ 125 h 159"/>
                  <a:gd name="T58" fmla="*/ 21 w 66"/>
                  <a:gd name="T59" fmla="*/ 131 h 159"/>
                  <a:gd name="T60" fmla="*/ 22 w 66"/>
                  <a:gd name="T61" fmla="*/ 139 h 159"/>
                  <a:gd name="T62" fmla="*/ 25 w 66"/>
                  <a:gd name="T63" fmla="*/ 153 h 159"/>
                  <a:gd name="T64" fmla="*/ 25 w 66"/>
                  <a:gd name="T65" fmla="*/ 158 h 159"/>
                  <a:gd name="T66" fmla="*/ 26 w 66"/>
                  <a:gd name="T67" fmla="*/ 159 h 159"/>
                  <a:gd name="T68" fmla="*/ 40 w 66"/>
                  <a:gd name="T69" fmla="*/ 144 h 159"/>
                  <a:gd name="T70" fmla="*/ 49 w 66"/>
                  <a:gd name="T71" fmla="*/ 135 h 159"/>
                  <a:gd name="T72" fmla="*/ 51 w 66"/>
                  <a:gd name="T73" fmla="*/ 133 h 159"/>
                  <a:gd name="T74" fmla="*/ 50 w 66"/>
                  <a:gd name="T75" fmla="*/ 134 h 159"/>
                  <a:gd name="T76" fmla="*/ 46 w 66"/>
                  <a:gd name="T77" fmla="*/ 134 h 159"/>
                  <a:gd name="T78" fmla="*/ 42 w 66"/>
                  <a:gd name="T79" fmla="*/ 135 h 159"/>
                  <a:gd name="T80" fmla="*/ 39 w 66"/>
                  <a:gd name="T81" fmla="*/ 135 h 159"/>
                  <a:gd name="T82" fmla="*/ 38 w 66"/>
                  <a:gd name="T83" fmla="*/ 135 h 159"/>
                  <a:gd name="T84" fmla="*/ 39 w 66"/>
                  <a:gd name="T85" fmla="*/ 132 h 159"/>
                  <a:gd name="T86" fmla="*/ 42 w 66"/>
                  <a:gd name="T87" fmla="*/ 123 h 159"/>
                  <a:gd name="T88" fmla="*/ 45 w 66"/>
                  <a:gd name="T89" fmla="*/ 113 h 159"/>
                  <a:gd name="T90" fmla="*/ 51 w 66"/>
                  <a:gd name="T91" fmla="*/ 99 h 159"/>
                  <a:gd name="T92" fmla="*/ 55 w 66"/>
                  <a:gd name="T93" fmla="*/ 84 h 159"/>
                  <a:gd name="T94" fmla="*/ 60 w 66"/>
                  <a:gd name="T95" fmla="*/ 73 h 159"/>
                  <a:gd name="T96" fmla="*/ 63 w 66"/>
                  <a:gd name="T97" fmla="*/ 64 h 159"/>
                  <a:gd name="T98" fmla="*/ 65 w 66"/>
                  <a:gd name="T99" fmla="*/ 58 h 159"/>
                  <a:gd name="T100" fmla="*/ 66 w 66"/>
                  <a:gd name="T101" fmla="*/ 54 h 159"/>
                  <a:gd name="T102" fmla="*/ 65 w 66"/>
                  <a:gd name="T103" fmla="*/ 5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6" h="159">
                    <a:moveTo>
                      <a:pt x="65" y="54"/>
                    </a:moveTo>
                    <a:lnTo>
                      <a:pt x="64" y="55"/>
                    </a:lnTo>
                    <a:lnTo>
                      <a:pt x="63" y="55"/>
                    </a:lnTo>
                    <a:lnTo>
                      <a:pt x="62" y="55"/>
                    </a:lnTo>
                    <a:lnTo>
                      <a:pt x="61" y="56"/>
                    </a:lnTo>
                    <a:lnTo>
                      <a:pt x="60" y="56"/>
                    </a:lnTo>
                    <a:lnTo>
                      <a:pt x="57" y="58"/>
                    </a:lnTo>
                    <a:lnTo>
                      <a:pt x="55" y="59"/>
                    </a:lnTo>
                    <a:lnTo>
                      <a:pt x="52" y="60"/>
                    </a:lnTo>
                    <a:lnTo>
                      <a:pt x="50" y="61"/>
                    </a:lnTo>
                    <a:lnTo>
                      <a:pt x="48" y="61"/>
                    </a:lnTo>
                    <a:lnTo>
                      <a:pt x="46" y="62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0" y="64"/>
                    </a:lnTo>
                    <a:lnTo>
                      <a:pt x="38" y="65"/>
                    </a:lnTo>
                    <a:lnTo>
                      <a:pt x="36" y="66"/>
                    </a:lnTo>
                    <a:lnTo>
                      <a:pt x="32" y="67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2"/>
                    </a:lnTo>
                    <a:lnTo>
                      <a:pt x="22" y="72"/>
                    </a:lnTo>
                    <a:lnTo>
                      <a:pt x="22" y="72"/>
                    </a:lnTo>
                    <a:lnTo>
                      <a:pt x="22" y="72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4" y="70"/>
                    </a:lnTo>
                    <a:lnTo>
                      <a:pt x="24" y="68"/>
                    </a:lnTo>
                    <a:lnTo>
                      <a:pt x="25" y="67"/>
                    </a:lnTo>
                    <a:lnTo>
                      <a:pt x="26" y="65"/>
                    </a:lnTo>
                    <a:lnTo>
                      <a:pt x="32" y="52"/>
                    </a:lnTo>
                    <a:lnTo>
                      <a:pt x="34" y="49"/>
                    </a:lnTo>
                    <a:lnTo>
                      <a:pt x="36" y="46"/>
                    </a:lnTo>
                    <a:lnTo>
                      <a:pt x="38" y="42"/>
                    </a:lnTo>
                    <a:lnTo>
                      <a:pt x="39" y="39"/>
                    </a:lnTo>
                    <a:lnTo>
                      <a:pt x="41" y="36"/>
                    </a:lnTo>
                    <a:lnTo>
                      <a:pt x="42" y="32"/>
                    </a:lnTo>
                    <a:lnTo>
                      <a:pt x="44" y="29"/>
                    </a:lnTo>
                    <a:lnTo>
                      <a:pt x="46" y="26"/>
                    </a:lnTo>
                    <a:lnTo>
                      <a:pt x="48" y="23"/>
                    </a:lnTo>
                    <a:lnTo>
                      <a:pt x="50" y="19"/>
                    </a:lnTo>
                    <a:lnTo>
                      <a:pt x="51" y="16"/>
                    </a:lnTo>
                    <a:lnTo>
                      <a:pt x="52" y="13"/>
                    </a:lnTo>
                    <a:lnTo>
                      <a:pt x="53" y="11"/>
                    </a:lnTo>
                    <a:lnTo>
                      <a:pt x="55" y="8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7" y="3"/>
                    </a:lnTo>
                    <a:lnTo>
                      <a:pt x="58" y="1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33" y="0"/>
                    </a:lnTo>
                    <a:lnTo>
                      <a:pt x="0" y="95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0" y="77"/>
                    </a:lnTo>
                    <a:lnTo>
                      <a:pt x="40" y="78"/>
                    </a:lnTo>
                    <a:lnTo>
                      <a:pt x="40" y="79"/>
                    </a:lnTo>
                    <a:lnTo>
                      <a:pt x="40" y="80"/>
                    </a:lnTo>
                    <a:lnTo>
                      <a:pt x="40" y="82"/>
                    </a:lnTo>
                    <a:lnTo>
                      <a:pt x="39" y="86"/>
                    </a:lnTo>
                    <a:lnTo>
                      <a:pt x="38" y="90"/>
                    </a:lnTo>
                    <a:lnTo>
                      <a:pt x="38" y="92"/>
                    </a:lnTo>
                    <a:lnTo>
                      <a:pt x="37" y="98"/>
                    </a:lnTo>
                    <a:lnTo>
                      <a:pt x="36" y="100"/>
                    </a:lnTo>
                    <a:lnTo>
                      <a:pt x="36" y="103"/>
                    </a:lnTo>
                    <a:lnTo>
                      <a:pt x="33" y="111"/>
                    </a:lnTo>
                    <a:lnTo>
                      <a:pt x="32" y="119"/>
                    </a:lnTo>
                    <a:lnTo>
                      <a:pt x="31" y="121"/>
                    </a:lnTo>
                    <a:lnTo>
                      <a:pt x="31" y="123"/>
                    </a:lnTo>
                    <a:lnTo>
                      <a:pt x="31" y="125"/>
                    </a:lnTo>
                    <a:lnTo>
                      <a:pt x="30" y="127"/>
                    </a:lnTo>
                    <a:lnTo>
                      <a:pt x="30" y="129"/>
                    </a:lnTo>
                    <a:lnTo>
                      <a:pt x="30" y="131"/>
                    </a:lnTo>
                    <a:lnTo>
                      <a:pt x="29" y="132"/>
                    </a:lnTo>
                    <a:lnTo>
                      <a:pt x="29" y="133"/>
                    </a:lnTo>
                    <a:lnTo>
                      <a:pt x="29" y="134"/>
                    </a:lnTo>
                    <a:lnTo>
                      <a:pt x="29" y="134"/>
                    </a:lnTo>
                    <a:lnTo>
                      <a:pt x="29" y="135"/>
                    </a:lnTo>
                    <a:lnTo>
                      <a:pt x="20" y="123"/>
                    </a:lnTo>
                    <a:lnTo>
                      <a:pt x="20" y="123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1" y="126"/>
                    </a:lnTo>
                    <a:lnTo>
                      <a:pt x="21" y="127"/>
                    </a:lnTo>
                    <a:lnTo>
                      <a:pt x="21" y="131"/>
                    </a:lnTo>
                    <a:lnTo>
                      <a:pt x="22" y="135"/>
                    </a:lnTo>
                    <a:lnTo>
                      <a:pt x="22" y="138"/>
                    </a:lnTo>
                    <a:lnTo>
                      <a:pt x="22" y="139"/>
                    </a:lnTo>
                    <a:lnTo>
                      <a:pt x="24" y="148"/>
                    </a:lnTo>
                    <a:lnTo>
                      <a:pt x="25" y="152"/>
                    </a:lnTo>
                    <a:lnTo>
                      <a:pt x="25" y="153"/>
                    </a:lnTo>
                    <a:lnTo>
                      <a:pt x="25" y="156"/>
                    </a:lnTo>
                    <a:lnTo>
                      <a:pt x="25" y="157"/>
                    </a:lnTo>
                    <a:lnTo>
                      <a:pt x="25" y="158"/>
                    </a:lnTo>
                    <a:lnTo>
                      <a:pt x="26" y="158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9" y="155"/>
                    </a:lnTo>
                    <a:lnTo>
                      <a:pt x="31" y="152"/>
                    </a:lnTo>
                    <a:lnTo>
                      <a:pt x="40" y="144"/>
                    </a:lnTo>
                    <a:lnTo>
                      <a:pt x="42" y="141"/>
                    </a:lnTo>
                    <a:lnTo>
                      <a:pt x="46" y="137"/>
                    </a:lnTo>
                    <a:lnTo>
                      <a:pt x="49" y="135"/>
                    </a:lnTo>
                    <a:lnTo>
                      <a:pt x="50" y="134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4"/>
                    </a:lnTo>
                    <a:lnTo>
                      <a:pt x="49" y="134"/>
                    </a:lnTo>
                    <a:lnTo>
                      <a:pt x="48" y="134"/>
                    </a:lnTo>
                    <a:lnTo>
                      <a:pt x="46" y="134"/>
                    </a:lnTo>
                    <a:lnTo>
                      <a:pt x="45" y="134"/>
                    </a:lnTo>
                    <a:lnTo>
                      <a:pt x="43" y="135"/>
                    </a:lnTo>
                    <a:lnTo>
                      <a:pt x="42" y="135"/>
                    </a:lnTo>
                    <a:lnTo>
                      <a:pt x="41" y="135"/>
                    </a:lnTo>
                    <a:lnTo>
                      <a:pt x="40" y="135"/>
                    </a:lnTo>
                    <a:lnTo>
                      <a:pt x="39" y="135"/>
                    </a:lnTo>
                    <a:lnTo>
                      <a:pt x="39" y="135"/>
                    </a:lnTo>
                    <a:lnTo>
                      <a:pt x="38" y="135"/>
                    </a:lnTo>
                    <a:lnTo>
                      <a:pt x="38" y="135"/>
                    </a:lnTo>
                    <a:lnTo>
                      <a:pt x="38" y="135"/>
                    </a:lnTo>
                    <a:lnTo>
                      <a:pt x="39" y="134"/>
                    </a:lnTo>
                    <a:lnTo>
                      <a:pt x="39" y="132"/>
                    </a:lnTo>
                    <a:lnTo>
                      <a:pt x="40" y="128"/>
                    </a:lnTo>
                    <a:lnTo>
                      <a:pt x="41" y="125"/>
                    </a:lnTo>
                    <a:lnTo>
                      <a:pt x="42" y="123"/>
                    </a:lnTo>
                    <a:lnTo>
                      <a:pt x="43" y="120"/>
                    </a:lnTo>
                    <a:lnTo>
                      <a:pt x="44" y="116"/>
                    </a:lnTo>
                    <a:lnTo>
                      <a:pt x="45" y="113"/>
                    </a:lnTo>
                    <a:lnTo>
                      <a:pt x="46" y="110"/>
                    </a:lnTo>
                    <a:lnTo>
                      <a:pt x="49" y="102"/>
                    </a:lnTo>
                    <a:lnTo>
                      <a:pt x="51" y="99"/>
                    </a:lnTo>
                    <a:lnTo>
                      <a:pt x="52" y="95"/>
                    </a:lnTo>
                    <a:lnTo>
                      <a:pt x="53" y="91"/>
                    </a:lnTo>
                    <a:lnTo>
                      <a:pt x="55" y="84"/>
                    </a:lnTo>
                    <a:lnTo>
                      <a:pt x="57" y="80"/>
                    </a:lnTo>
                    <a:lnTo>
                      <a:pt x="58" y="76"/>
                    </a:lnTo>
                    <a:lnTo>
                      <a:pt x="60" y="73"/>
                    </a:lnTo>
                    <a:lnTo>
                      <a:pt x="61" y="70"/>
                    </a:lnTo>
                    <a:lnTo>
                      <a:pt x="62" y="66"/>
                    </a:lnTo>
                    <a:lnTo>
                      <a:pt x="63" y="64"/>
                    </a:lnTo>
                    <a:lnTo>
                      <a:pt x="63" y="62"/>
                    </a:lnTo>
                    <a:lnTo>
                      <a:pt x="64" y="60"/>
                    </a:lnTo>
                    <a:lnTo>
                      <a:pt x="65" y="58"/>
                    </a:lnTo>
                    <a:lnTo>
                      <a:pt x="65" y="56"/>
                    </a:lnTo>
                    <a:lnTo>
                      <a:pt x="66" y="55"/>
                    </a:lnTo>
                    <a:lnTo>
                      <a:pt x="66" y="54"/>
                    </a:lnTo>
                    <a:lnTo>
                      <a:pt x="66" y="54"/>
                    </a:lnTo>
                    <a:lnTo>
                      <a:pt x="65" y="54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7" name="Freeform 1592"/>
              <p:cNvSpPr>
                <a:spLocks/>
              </p:cNvSpPr>
              <p:nvPr/>
            </p:nvSpPr>
            <p:spPr bwMode="auto">
              <a:xfrm>
                <a:off x="2316" y="1988"/>
                <a:ext cx="140" cy="138"/>
              </a:xfrm>
              <a:custGeom>
                <a:avLst/>
                <a:gdLst>
                  <a:gd name="T0" fmla="*/ 106 w 140"/>
                  <a:gd name="T1" fmla="*/ 0 h 138"/>
                  <a:gd name="T2" fmla="*/ 70 w 140"/>
                  <a:gd name="T3" fmla="*/ 36 h 138"/>
                  <a:gd name="T4" fmla="*/ 33 w 140"/>
                  <a:gd name="T5" fmla="*/ 0 h 138"/>
                  <a:gd name="T6" fmla="*/ 0 w 140"/>
                  <a:gd name="T7" fmla="*/ 32 h 138"/>
                  <a:gd name="T8" fmla="*/ 37 w 140"/>
                  <a:gd name="T9" fmla="*/ 70 h 138"/>
                  <a:gd name="T10" fmla="*/ 0 w 140"/>
                  <a:gd name="T11" fmla="*/ 106 h 138"/>
                  <a:gd name="T12" fmla="*/ 33 w 140"/>
                  <a:gd name="T13" fmla="*/ 138 h 138"/>
                  <a:gd name="T14" fmla="*/ 70 w 140"/>
                  <a:gd name="T15" fmla="*/ 102 h 138"/>
                  <a:gd name="T16" fmla="*/ 106 w 140"/>
                  <a:gd name="T17" fmla="*/ 138 h 138"/>
                  <a:gd name="T18" fmla="*/ 140 w 140"/>
                  <a:gd name="T19" fmla="*/ 106 h 138"/>
                  <a:gd name="T20" fmla="*/ 103 w 140"/>
                  <a:gd name="T21" fmla="*/ 70 h 138"/>
                  <a:gd name="T22" fmla="*/ 140 w 140"/>
                  <a:gd name="T23" fmla="*/ 32 h 138"/>
                  <a:gd name="T24" fmla="*/ 106 w 140"/>
                  <a:gd name="T2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38">
                    <a:moveTo>
                      <a:pt x="106" y="0"/>
                    </a:moveTo>
                    <a:lnTo>
                      <a:pt x="70" y="36"/>
                    </a:lnTo>
                    <a:lnTo>
                      <a:pt x="33" y="0"/>
                    </a:lnTo>
                    <a:lnTo>
                      <a:pt x="0" y="32"/>
                    </a:lnTo>
                    <a:lnTo>
                      <a:pt x="37" y="70"/>
                    </a:lnTo>
                    <a:lnTo>
                      <a:pt x="0" y="106"/>
                    </a:lnTo>
                    <a:lnTo>
                      <a:pt x="33" y="138"/>
                    </a:lnTo>
                    <a:lnTo>
                      <a:pt x="70" y="102"/>
                    </a:lnTo>
                    <a:lnTo>
                      <a:pt x="106" y="138"/>
                    </a:lnTo>
                    <a:lnTo>
                      <a:pt x="140" y="106"/>
                    </a:lnTo>
                    <a:lnTo>
                      <a:pt x="103" y="70"/>
                    </a:lnTo>
                    <a:lnTo>
                      <a:pt x="140" y="32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8" name="Freeform 1593"/>
              <p:cNvSpPr>
                <a:spLocks/>
              </p:cNvSpPr>
              <p:nvPr/>
            </p:nvSpPr>
            <p:spPr bwMode="auto">
              <a:xfrm>
                <a:off x="2313" y="1569"/>
                <a:ext cx="118" cy="123"/>
              </a:xfrm>
              <a:custGeom>
                <a:avLst/>
                <a:gdLst>
                  <a:gd name="T0" fmla="*/ 22 w 108"/>
                  <a:gd name="T1" fmla="*/ 86 h 113"/>
                  <a:gd name="T2" fmla="*/ 108 w 108"/>
                  <a:gd name="T3" fmla="*/ 90 h 113"/>
                  <a:gd name="T4" fmla="*/ 27 w 108"/>
                  <a:gd name="T5" fmla="*/ 0 h 113"/>
                  <a:gd name="T6" fmla="*/ 22 w 108"/>
                  <a:gd name="T7" fmla="*/ 8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113">
                    <a:moveTo>
                      <a:pt x="22" y="86"/>
                    </a:moveTo>
                    <a:cubicBezTo>
                      <a:pt x="45" y="111"/>
                      <a:pt x="83" y="113"/>
                      <a:pt x="108" y="9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" y="22"/>
                      <a:pt x="0" y="61"/>
                      <a:pt x="22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9" name="Freeform 1594"/>
              <p:cNvSpPr>
                <a:spLocks noEditPoints="1"/>
              </p:cNvSpPr>
              <p:nvPr/>
            </p:nvSpPr>
            <p:spPr bwMode="auto">
              <a:xfrm>
                <a:off x="2396" y="1576"/>
                <a:ext cx="69" cy="86"/>
              </a:xfrm>
              <a:custGeom>
                <a:avLst/>
                <a:gdLst>
                  <a:gd name="T0" fmla="*/ 0 w 63"/>
                  <a:gd name="T1" fmla="*/ 37 h 79"/>
                  <a:gd name="T2" fmla="*/ 38 w 63"/>
                  <a:gd name="T3" fmla="*/ 79 h 79"/>
                  <a:gd name="T4" fmla="*/ 42 w 63"/>
                  <a:gd name="T5" fmla="*/ 0 h 79"/>
                  <a:gd name="T6" fmla="*/ 0 w 63"/>
                  <a:gd name="T7" fmla="*/ 37 h 79"/>
                  <a:gd name="T8" fmla="*/ 38 w 63"/>
                  <a:gd name="T9" fmla="*/ 69 h 79"/>
                  <a:gd name="T10" fmla="*/ 10 w 63"/>
                  <a:gd name="T11" fmla="*/ 38 h 79"/>
                  <a:gd name="T12" fmla="*/ 41 w 63"/>
                  <a:gd name="T13" fmla="*/ 10 h 79"/>
                  <a:gd name="T14" fmla="*/ 38 w 63"/>
                  <a:gd name="T15" fmla="*/ 6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79">
                    <a:moveTo>
                      <a:pt x="0" y="37"/>
                    </a:moveTo>
                    <a:cubicBezTo>
                      <a:pt x="38" y="79"/>
                      <a:pt x="38" y="79"/>
                      <a:pt x="38" y="79"/>
                    </a:cubicBezTo>
                    <a:cubicBezTo>
                      <a:pt x="61" y="59"/>
                      <a:pt x="63" y="23"/>
                      <a:pt x="42" y="0"/>
                    </a:cubicBezTo>
                    <a:lnTo>
                      <a:pt x="0" y="37"/>
                    </a:lnTo>
                    <a:close/>
                    <a:moveTo>
                      <a:pt x="38" y="69"/>
                    </a:moveTo>
                    <a:cubicBezTo>
                      <a:pt x="10" y="38"/>
                      <a:pt x="10" y="38"/>
                      <a:pt x="10" y="38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53" y="28"/>
                      <a:pt x="52" y="52"/>
                      <a:pt x="38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0" name="Freeform 1595"/>
              <p:cNvSpPr>
                <a:spLocks/>
              </p:cNvSpPr>
              <p:nvPr/>
            </p:nvSpPr>
            <p:spPr bwMode="auto">
              <a:xfrm>
                <a:off x="2349" y="1542"/>
                <a:ext cx="86" cy="69"/>
              </a:xfrm>
              <a:custGeom>
                <a:avLst/>
                <a:gdLst>
                  <a:gd name="T0" fmla="*/ 0 w 79"/>
                  <a:gd name="T1" fmla="*/ 21 h 63"/>
                  <a:gd name="T2" fmla="*/ 37 w 79"/>
                  <a:gd name="T3" fmla="*/ 63 h 63"/>
                  <a:gd name="T4" fmla="*/ 79 w 79"/>
                  <a:gd name="T5" fmla="*/ 25 h 63"/>
                  <a:gd name="T6" fmla="*/ 0 w 79"/>
                  <a:gd name="T7" fmla="*/ 2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63">
                    <a:moveTo>
                      <a:pt x="0" y="21"/>
                    </a:moveTo>
                    <a:cubicBezTo>
                      <a:pt x="37" y="63"/>
                      <a:pt x="37" y="63"/>
                      <a:pt x="37" y="63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58" y="2"/>
                      <a:pt x="23" y="0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1" name="Freeform 1596"/>
              <p:cNvSpPr>
                <a:spLocks noEditPoints="1"/>
              </p:cNvSpPr>
              <p:nvPr/>
            </p:nvSpPr>
            <p:spPr bwMode="auto">
              <a:xfrm>
                <a:off x="2545" y="1351"/>
                <a:ext cx="119" cy="77"/>
              </a:xfrm>
              <a:custGeom>
                <a:avLst/>
                <a:gdLst>
                  <a:gd name="T0" fmla="*/ 0 w 119"/>
                  <a:gd name="T1" fmla="*/ 77 h 77"/>
                  <a:gd name="T2" fmla="*/ 119 w 119"/>
                  <a:gd name="T3" fmla="*/ 77 h 77"/>
                  <a:gd name="T4" fmla="*/ 119 w 119"/>
                  <a:gd name="T5" fmla="*/ 0 h 77"/>
                  <a:gd name="T6" fmla="*/ 0 w 119"/>
                  <a:gd name="T7" fmla="*/ 0 h 77"/>
                  <a:gd name="T8" fmla="*/ 0 w 119"/>
                  <a:gd name="T9" fmla="*/ 77 h 77"/>
                  <a:gd name="T10" fmla="*/ 36 w 119"/>
                  <a:gd name="T11" fmla="*/ 31 h 77"/>
                  <a:gd name="T12" fmla="*/ 46 w 119"/>
                  <a:gd name="T13" fmla="*/ 21 h 77"/>
                  <a:gd name="T14" fmla="*/ 46 w 119"/>
                  <a:gd name="T15" fmla="*/ 21 h 77"/>
                  <a:gd name="T16" fmla="*/ 46 w 119"/>
                  <a:gd name="T17" fmla="*/ 21 h 77"/>
                  <a:gd name="T18" fmla="*/ 56 w 119"/>
                  <a:gd name="T19" fmla="*/ 31 h 77"/>
                  <a:gd name="T20" fmla="*/ 56 w 119"/>
                  <a:gd name="T21" fmla="*/ 31 h 77"/>
                  <a:gd name="T22" fmla="*/ 64 w 119"/>
                  <a:gd name="T23" fmla="*/ 38 h 77"/>
                  <a:gd name="T24" fmla="*/ 80 w 119"/>
                  <a:gd name="T25" fmla="*/ 23 h 77"/>
                  <a:gd name="T26" fmla="*/ 69 w 119"/>
                  <a:gd name="T27" fmla="*/ 12 h 77"/>
                  <a:gd name="T28" fmla="*/ 87 w 119"/>
                  <a:gd name="T29" fmla="*/ 10 h 77"/>
                  <a:gd name="T30" fmla="*/ 104 w 119"/>
                  <a:gd name="T31" fmla="*/ 8 h 77"/>
                  <a:gd name="T32" fmla="*/ 102 w 119"/>
                  <a:gd name="T33" fmla="*/ 25 h 77"/>
                  <a:gd name="T34" fmla="*/ 100 w 119"/>
                  <a:gd name="T35" fmla="*/ 43 h 77"/>
                  <a:gd name="T36" fmla="*/ 90 w 119"/>
                  <a:gd name="T37" fmla="*/ 33 h 77"/>
                  <a:gd name="T38" fmla="*/ 73 w 119"/>
                  <a:gd name="T39" fmla="*/ 48 h 77"/>
                  <a:gd name="T40" fmla="*/ 73 w 119"/>
                  <a:gd name="T41" fmla="*/ 48 h 77"/>
                  <a:gd name="T42" fmla="*/ 64 w 119"/>
                  <a:gd name="T43" fmla="*/ 58 h 77"/>
                  <a:gd name="T44" fmla="*/ 64 w 119"/>
                  <a:gd name="T45" fmla="*/ 58 h 77"/>
                  <a:gd name="T46" fmla="*/ 64 w 119"/>
                  <a:gd name="T47" fmla="*/ 58 h 77"/>
                  <a:gd name="T48" fmla="*/ 54 w 119"/>
                  <a:gd name="T49" fmla="*/ 48 h 77"/>
                  <a:gd name="T50" fmla="*/ 54 w 119"/>
                  <a:gd name="T51" fmla="*/ 48 h 77"/>
                  <a:gd name="T52" fmla="*/ 46 w 119"/>
                  <a:gd name="T53" fmla="*/ 41 h 77"/>
                  <a:gd name="T54" fmla="*/ 21 w 119"/>
                  <a:gd name="T55" fmla="*/ 66 h 77"/>
                  <a:gd name="T56" fmla="*/ 11 w 119"/>
                  <a:gd name="T57" fmla="*/ 56 h 77"/>
                  <a:gd name="T58" fmla="*/ 36 w 119"/>
                  <a:gd name="T59" fmla="*/ 31 h 77"/>
                  <a:gd name="T60" fmla="*/ 36 w 119"/>
                  <a:gd name="T61" fmla="*/ 3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9" h="77">
                    <a:moveTo>
                      <a:pt x="0" y="77"/>
                    </a:moveTo>
                    <a:lnTo>
                      <a:pt x="119" y="77"/>
                    </a:lnTo>
                    <a:lnTo>
                      <a:pt x="119" y="0"/>
                    </a:lnTo>
                    <a:lnTo>
                      <a:pt x="0" y="0"/>
                    </a:lnTo>
                    <a:lnTo>
                      <a:pt x="0" y="77"/>
                    </a:lnTo>
                    <a:close/>
                    <a:moveTo>
                      <a:pt x="36" y="31"/>
                    </a:moveTo>
                    <a:lnTo>
                      <a:pt x="46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64" y="38"/>
                    </a:lnTo>
                    <a:lnTo>
                      <a:pt x="80" y="23"/>
                    </a:lnTo>
                    <a:lnTo>
                      <a:pt x="69" y="12"/>
                    </a:lnTo>
                    <a:lnTo>
                      <a:pt x="87" y="10"/>
                    </a:lnTo>
                    <a:lnTo>
                      <a:pt x="104" y="8"/>
                    </a:lnTo>
                    <a:lnTo>
                      <a:pt x="102" y="25"/>
                    </a:lnTo>
                    <a:lnTo>
                      <a:pt x="100" y="43"/>
                    </a:lnTo>
                    <a:lnTo>
                      <a:pt x="90" y="33"/>
                    </a:lnTo>
                    <a:lnTo>
                      <a:pt x="73" y="48"/>
                    </a:lnTo>
                    <a:lnTo>
                      <a:pt x="73" y="48"/>
                    </a:lnTo>
                    <a:lnTo>
                      <a:pt x="64" y="58"/>
                    </a:lnTo>
                    <a:lnTo>
                      <a:pt x="64" y="58"/>
                    </a:lnTo>
                    <a:lnTo>
                      <a:pt x="64" y="58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46" y="41"/>
                    </a:lnTo>
                    <a:lnTo>
                      <a:pt x="21" y="66"/>
                    </a:lnTo>
                    <a:lnTo>
                      <a:pt x="11" y="56"/>
                    </a:lnTo>
                    <a:lnTo>
                      <a:pt x="36" y="31"/>
                    </a:lnTo>
                    <a:lnTo>
                      <a:pt x="36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2" name="Freeform 1597"/>
              <p:cNvSpPr>
                <a:spLocks/>
              </p:cNvSpPr>
              <p:nvPr/>
            </p:nvSpPr>
            <p:spPr bwMode="auto">
              <a:xfrm>
                <a:off x="2532" y="1337"/>
                <a:ext cx="146" cy="11"/>
              </a:xfrm>
              <a:custGeom>
                <a:avLst/>
                <a:gdLst>
                  <a:gd name="T0" fmla="*/ 129 w 134"/>
                  <a:gd name="T1" fmla="*/ 0 h 10"/>
                  <a:gd name="T2" fmla="*/ 5 w 134"/>
                  <a:gd name="T3" fmla="*/ 0 h 10"/>
                  <a:gd name="T4" fmla="*/ 0 w 134"/>
                  <a:gd name="T5" fmla="*/ 5 h 10"/>
                  <a:gd name="T6" fmla="*/ 5 w 134"/>
                  <a:gd name="T7" fmla="*/ 10 h 10"/>
                  <a:gd name="T8" fmla="*/ 129 w 134"/>
                  <a:gd name="T9" fmla="*/ 10 h 10"/>
                  <a:gd name="T10" fmla="*/ 134 w 134"/>
                  <a:gd name="T11" fmla="*/ 5 h 10"/>
                  <a:gd name="T12" fmla="*/ 129 w 13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4" h="10">
                    <a:moveTo>
                      <a:pt x="129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129" y="10"/>
                      <a:pt x="129" y="10"/>
                      <a:pt x="129" y="10"/>
                    </a:cubicBezTo>
                    <a:cubicBezTo>
                      <a:pt x="132" y="10"/>
                      <a:pt x="134" y="8"/>
                      <a:pt x="134" y="5"/>
                    </a:cubicBezTo>
                    <a:cubicBezTo>
                      <a:pt x="134" y="2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3" name="Freeform 1598"/>
              <p:cNvSpPr>
                <a:spLocks/>
              </p:cNvSpPr>
              <p:nvPr/>
            </p:nvSpPr>
            <p:spPr bwMode="auto">
              <a:xfrm>
                <a:off x="2560" y="1431"/>
                <a:ext cx="86" cy="47"/>
              </a:xfrm>
              <a:custGeom>
                <a:avLst/>
                <a:gdLst>
                  <a:gd name="T0" fmla="*/ 43 w 79"/>
                  <a:gd name="T1" fmla="*/ 2 h 43"/>
                  <a:gd name="T2" fmla="*/ 42 w 79"/>
                  <a:gd name="T3" fmla="*/ 1 h 43"/>
                  <a:gd name="T4" fmla="*/ 40 w 79"/>
                  <a:gd name="T5" fmla="*/ 0 h 43"/>
                  <a:gd name="T6" fmla="*/ 37 w 79"/>
                  <a:gd name="T7" fmla="*/ 1 h 43"/>
                  <a:gd name="T8" fmla="*/ 36 w 79"/>
                  <a:gd name="T9" fmla="*/ 2 h 43"/>
                  <a:gd name="T10" fmla="*/ 3 w 79"/>
                  <a:gd name="T11" fmla="*/ 35 h 43"/>
                  <a:gd name="T12" fmla="*/ 2 w 79"/>
                  <a:gd name="T13" fmla="*/ 42 h 43"/>
                  <a:gd name="T14" fmla="*/ 8 w 79"/>
                  <a:gd name="T15" fmla="*/ 41 h 43"/>
                  <a:gd name="T16" fmla="*/ 36 w 79"/>
                  <a:gd name="T17" fmla="*/ 13 h 43"/>
                  <a:gd name="T18" fmla="*/ 36 w 79"/>
                  <a:gd name="T19" fmla="*/ 39 h 43"/>
                  <a:gd name="T20" fmla="*/ 40 w 79"/>
                  <a:gd name="T21" fmla="*/ 42 h 43"/>
                  <a:gd name="T22" fmla="*/ 43 w 79"/>
                  <a:gd name="T23" fmla="*/ 39 h 43"/>
                  <a:gd name="T24" fmla="*/ 43 w 79"/>
                  <a:gd name="T25" fmla="*/ 13 h 43"/>
                  <a:gd name="T26" fmla="*/ 71 w 79"/>
                  <a:gd name="T27" fmla="*/ 41 h 43"/>
                  <a:gd name="T28" fmla="*/ 77 w 79"/>
                  <a:gd name="T29" fmla="*/ 42 h 43"/>
                  <a:gd name="T30" fmla="*/ 76 w 79"/>
                  <a:gd name="T31" fmla="*/ 35 h 43"/>
                  <a:gd name="T32" fmla="*/ 43 w 79"/>
                  <a:gd name="T33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43">
                    <a:moveTo>
                      <a:pt x="43" y="2"/>
                    </a:moveTo>
                    <a:cubicBezTo>
                      <a:pt x="43" y="1"/>
                      <a:pt x="43" y="1"/>
                      <a:pt x="42" y="1"/>
                    </a:cubicBezTo>
                    <a:cubicBezTo>
                      <a:pt x="42" y="0"/>
                      <a:pt x="41" y="0"/>
                      <a:pt x="40" y="0"/>
                    </a:cubicBezTo>
                    <a:cubicBezTo>
                      <a:pt x="38" y="0"/>
                      <a:pt x="37" y="0"/>
                      <a:pt x="37" y="1"/>
                    </a:cubicBezTo>
                    <a:cubicBezTo>
                      <a:pt x="36" y="1"/>
                      <a:pt x="36" y="1"/>
                      <a:pt x="36" y="2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7"/>
                      <a:pt x="0" y="40"/>
                      <a:pt x="2" y="42"/>
                    </a:cubicBezTo>
                    <a:cubicBezTo>
                      <a:pt x="3" y="43"/>
                      <a:pt x="6" y="43"/>
                      <a:pt x="8" y="41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41"/>
                      <a:pt x="37" y="42"/>
                      <a:pt x="40" y="42"/>
                    </a:cubicBezTo>
                    <a:cubicBezTo>
                      <a:pt x="42" y="42"/>
                      <a:pt x="43" y="41"/>
                      <a:pt x="43" y="39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3" y="43"/>
                      <a:pt x="76" y="43"/>
                      <a:pt x="77" y="42"/>
                    </a:cubicBezTo>
                    <a:cubicBezTo>
                      <a:pt x="79" y="40"/>
                      <a:pt x="78" y="37"/>
                      <a:pt x="76" y="35"/>
                    </a:cubicBezTo>
                    <a:lnTo>
                      <a:pt x="4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4" name="Freeform 1599"/>
              <p:cNvSpPr>
                <a:spLocks noEditPoints="1"/>
              </p:cNvSpPr>
              <p:nvPr/>
            </p:nvSpPr>
            <p:spPr bwMode="auto">
              <a:xfrm>
                <a:off x="1633" y="1305"/>
                <a:ext cx="177" cy="176"/>
              </a:xfrm>
              <a:custGeom>
                <a:avLst/>
                <a:gdLst>
                  <a:gd name="T0" fmla="*/ 46 w 162"/>
                  <a:gd name="T1" fmla="*/ 19 h 161"/>
                  <a:gd name="T2" fmla="*/ 19 w 162"/>
                  <a:gd name="T3" fmla="*/ 115 h 161"/>
                  <a:gd name="T4" fmla="*/ 116 w 162"/>
                  <a:gd name="T5" fmla="*/ 142 h 161"/>
                  <a:gd name="T6" fmla="*/ 142 w 162"/>
                  <a:gd name="T7" fmla="*/ 46 h 161"/>
                  <a:gd name="T8" fmla="*/ 46 w 162"/>
                  <a:gd name="T9" fmla="*/ 19 h 161"/>
                  <a:gd name="T10" fmla="*/ 81 w 162"/>
                  <a:gd name="T11" fmla="*/ 71 h 161"/>
                  <a:gd name="T12" fmla="*/ 91 w 162"/>
                  <a:gd name="T13" fmla="*/ 81 h 161"/>
                  <a:gd name="T14" fmla="*/ 81 w 162"/>
                  <a:gd name="T15" fmla="*/ 90 h 161"/>
                  <a:gd name="T16" fmla="*/ 71 w 162"/>
                  <a:gd name="T17" fmla="*/ 81 h 161"/>
                  <a:gd name="T18" fmla="*/ 81 w 162"/>
                  <a:gd name="T19" fmla="*/ 71 h 161"/>
                  <a:gd name="T20" fmla="*/ 16 w 162"/>
                  <a:gd name="T21" fmla="*/ 80 h 161"/>
                  <a:gd name="T22" fmla="*/ 49 w 162"/>
                  <a:gd name="T23" fmla="*/ 24 h 161"/>
                  <a:gd name="T24" fmla="*/ 72 w 162"/>
                  <a:gd name="T25" fmla="*/ 66 h 161"/>
                  <a:gd name="T26" fmla="*/ 72 w 162"/>
                  <a:gd name="T27" fmla="*/ 66 h 161"/>
                  <a:gd name="T28" fmla="*/ 63 w 162"/>
                  <a:gd name="T29" fmla="*/ 80 h 161"/>
                  <a:gd name="T30" fmla="*/ 16 w 162"/>
                  <a:gd name="T31" fmla="*/ 80 h 161"/>
                  <a:gd name="T32" fmla="*/ 48 w 162"/>
                  <a:gd name="T33" fmla="*/ 136 h 161"/>
                  <a:gd name="T34" fmla="*/ 72 w 162"/>
                  <a:gd name="T35" fmla="*/ 96 h 161"/>
                  <a:gd name="T36" fmla="*/ 89 w 162"/>
                  <a:gd name="T37" fmla="*/ 96 h 161"/>
                  <a:gd name="T38" fmla="*/ 90 w 162"/>
                  <a:gd name="T39" fmla="*/ 96 h 161"/>
                  <a:gd name="T40" fmla="*/ 113 w 162"/>
                  <a:gd name="T41" fmla="*/ 137 h 161"/>
                  <a:gd name="T42" fmla="*/ 48 w 162"/>
                  <a:gd name="T43" fmla="*/ 136 h 161"/>
                  <a:gd name="T44" fmla="*/ 98 w 162"/>
                  <a:gd name="T45" fmla="*/ 81 h 161"/>
                  <a:gd name="T46" fmla="*/ 96 w 162"/>
                  <a:gd name="T47" fmla="*/ 72 h 161"/>
                  <a:gd name="T48" fmla="*/ 90 w 162"/>
                  <a:gd name="T49" fmla="*/ 66 h 161"/>
                  <a:gd name="T50" fmla="*/ 114 w 162"/>
                  <a:gd name="T51" fmla="*/ 25 h 161"/>
                  <a:gd name="T52" fmla="*/ 137 w 162"/>
                  <a:gd name="T53" fmla="*/ 49 h 161"/>
                  <a:gd name="T54" fmla="*/ 146 w 162"/>
                  <a:gd name="T55" fmla="*/ 81 h 161"/>
                  <a:gd name="T56" fmla="*/ 98 w 162"/>
                  <a:gd name="T57" fmla="*/ 8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2" h="161">
                    <a:moveTo>
                      <a:pt x="46" y="19"/>
                    </a:moveTo>
                    <a:cubicBezTo>
                      <a:pt x="12" y="38"/>
                      <a:pt x="0" y="81"/>
                      <a:pt x="19" y="115"/>
                    </a:cubicBezTo>
                    <a:cubicBezTo>
                      <a:pt x="39" y="149"/>
                      <a:pt x="82" y="161"/>
                      <a:pt x="116" y="142"/>
                    </a:cubicBezTo>
                    <a:cubicBezTo>
                      <a:pt x="150" y="123"/>
                      <a:pt x="162" y="80"/>
                      <a:pt x="142" y="46"/>
                    </a:cubicBezTo>
                    <a:cubicBezTo>
                      <a:pt x="123" y="12"/>
                      <a:pt x="80" y="0"/>
                      <a:pt x="46" y="19"/>
                    </a:cubicBezTo>
                    <a:close/>
                    <a:moveTo>
                      <a:pt x="81" y="71"/>
                    </a:moveTo>
                    <a:cubicBezTo>
                      <a:pt x="86" y="71"/>
                      <a:pt x="91" y="75"/>
                      <a:pt x="91" y="81"/>
                    </a:cubicBezTo>
                    <a:cubicBezTo>
                      <a:pt x="91" y="86"/>
                      <a:pt x="86" y="90"/>
                      <a:pt x="81" y="90"/>
                    </a:cubicBezTo>
                    <a:cubicBezTo>
                      <a:pt x="76" y="90"/>
                      <a:pt x="71" y="86"/>
                      <a:pt x="71" y="81"/>
                    </a:cubicBezTo>
                    <a:cubicBezTo>
                      <a:pt x="71" y="75"/>
                      <a:pt x="76" y="71"/>
                      <a:pt x="81" y="71"/>
                    </a:cubicBezTo>
                    <a:close/>
                    <a:moveTo>
                      <a:pt x="16" y="80"/>
                    </a:moveTo>
                    <a:cubicBezTo>
                      <a:pt x="16" y="58"/>
                      <a:pt x="28" y="36"/>
                      <a:pt x="49" y="24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67" y="69"/>
                      <a:pt x="63" y="75"/>
                      <a:pt x="63" y="80"/>
                    </a:cubicBezTo>
                    <a:lnTo>
                      <a:pt x="16" y="80"/>
                    </a:lnTo>
                    <a:close/>
                    <a:moveTo>
                      <a:pt x="48" y="136"/>
                    </a:moveTo>
                    <a:cubicBezTo>
                      <a:pt x="72" y="96"/>
                      <a:pt x="72" y="96"/>
                      <a:pt x="72" y="96"/>
                    </a:cubicBezTo>
                    <a:cubicBezTo>
                      <a:pt x="77" y="99"/>
                      <a:pt x="84" y="100"/>
                      <a:pt x="89" y="96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113" y="137"/>
                      <a:pt x="113" y="137"/>
                      <a:pt x="113" y="137"/>
                    </a:cubicBezTo>
                    <a:cubicBezTo>
                      <a:pt x="92" y="149"/>
                      <a:pt x="67" y="148"/>
                      <a:pt x="48" y="136"/>
                    </a:cubicBezTo>
                    <a:close/>
                    <a:moveTo>
                      <a:pt x="98" y="81"/>
                    </a:moveTo>
                    <a:cubicBezTo>
                      <a:pt x="98" y="78"/>
                      <a:pt x="98" y="75"/>
                      <a:pt x="96" y="72"/>
                    </a:cubicBezTo>
                    <a:cubicBezTo>
                      <a:pt x="95" y="70"/>
                      <a:pt x="92" y="67"/>
                      <a:pt x="90" y="66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23" y="30"/>
                      <a:pt x="131" y="38"/>
                      <a:pt x="137" y="49"/>
                    </a:cubicBezTo>
                    <a:cubicBezTo>
                      <a:pt x="143" y="59"/>
                      <a:pt x="146" y="70"/>
                      <a:pt x="146" y="81"/>
                    </a:cubicBezTo>
                    <a:lnTo>
                      <a:pt x="98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5" name="Oval 1600"/>
              <p:cNvSpPr>
                <a:spLocks noChangeArrowheads="1"/>
              </p:cNvSpPr>
              <p:nvPr/>
            </p:nvSpPr>
            <p:spPr bwMode="auto">
              <a:xfrm>
                <a:off x="2737" y="1515"/>
                <a:ext cx="200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6" name="Oval 1601"/>
              <p:cNvSpPr>
                <a:spLocks noChangeArrowheads="1"/>
              </p:cNvSpPr>
              <p:nvPr/>
            </p:nvSpPr>
            <p:spPr bwMode="auto">
              <a:xfrm>
                <a:off x="2957" y="1515"/>
                <a:ext cx="201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7" name="Oval 1602"/>
              <p:cNvSpPr>
                <a:spLocks noChangeArrowheads="1"/>
              </p:cNvSpPr>
              <p:nvPr/>
            </p:nvSpPr>
            <p:spPr bwMode="auto">
              <a:xfrm>
                <a:off x="3179" y="1515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8" name="Oval 1603"/>
              <p:cNvSpPr>
                <a:spLocks noChangeArrowheads="1"/>
              </p:cNvSpPr>
              <p:nvPr/>
            </p:nvSpPr>
            <p:spPr bwMode="auto">
              <a:xfrm>
                <a:off x="3401" y="1515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9" name="Oval 1604"/>
              <p:cNvSpPr>
                <a:spLocks noChangeArrowheads="1"/>
              </p:cNvSpPr>
              <p:nvPr/>
            </p:nvSpPr>
            <p:spPr bwMode="auto">
              <a:xfrm>
                <a:off x="3623" y="1515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0" name="Oval 1605"/>
              <p:cNvSpPr>
                <a:spLocks noChangeArrowheads="1"/>
              </p:cNvSpPr>
              <p:nvPr/>
            </p:nvSpPr>
            <p:spPr bwMode="auto">
              <a:xfrm>
                <a:off x="2737" y="1734"/>
                <a:ext cx="200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1" name="Oval 1606"/>
              <p:cNvSpPr>
                <a:spLocks noChangeArrowheads="1"/>
              </p:cNvSpPr>
              <p:nvPr/>
            </p:nvSpPr>
            <p:spPr bwMode="auto">
              <a:xfrm>
                <a:off x="2957" y="1734"/>
                <a:ext cx="201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2" name="Oval 1607"/>
              <p:cNvSpPr>
                <a:spLocks noChangeArrowheads="1"/>
              </p:cNvSpPr>
              <p:nvPr/>
            </p:nvSpPr>
            <p:spPr bwMode="auto">
              <a:xfrm>
                <a:off x="3179" y="1734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3" name="Oval 1608"/>
              <p:cNvSpPr>
                <a:spLocks noChangeArrowheads="1"/>
              </p:cNvSpPr>
              <p:nvPr/>
            </p:nvSpPr>
            <p:spPr bwMode="auto">
              <a:xfrm>
                <a:off x="3401" y="1734"/>
                <a:ext cx="200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4" name="Oval 1609"/>
              <p:cNvSpPr>
                <a:spLocks noChangeArrowheads="1"/>
              </p:cNvSpPr>
              <p:nvPr/>
            </p:nvSpPr>
            <p:spPr bwMode="auto">
              <a:xfrm>
                <a:off x="3623" y="1734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5" name="Oval 1610"/>
              <p:cNvSpPr>
                <a:spLocks noChangeArrowheads="1"/>
              </p:cNvSpPr>
              <p:nvPr/>
            </p:nvSpPr>
            <p:spPr bwMode="auto">
              <a:xfrm>
                <a:off x="2737" y="1954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6" name="Oval 1611"/>
              <p:cNvSpPr>
                <a:spLocks noChangeArrowheads="1"/>
              </p:cNvSpPr>
              <p:nvPr/>
            </p:nvSpPr>
            <p:spPr bwMode="auto">
              <a:xfrm>
                <a:off x="2957" y="1954"/>
                <a:ext cx="201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3" name="Group 1813"/>
            <p:cNvGrpSpPr>
              <a:grpSpLocks/>
            </p:cNvGrpSpPr>
            <p:nvPr/>
          </p:nvGrpSpPr>
          <p:grpSpPr bwMode="auto">
            <a:xfrm>
              <a:off x="2721" y="1054"/>
              <a:ext cx="2216" cy="1105"/>
              <a:chOff x="2721" y="1054"/>
              <a:chExt cx="2216" cy="1105"/>
            </a:xfrm>
          </p:grpSpPr>
          <p:sp>
            <p:nvSpPr>
              <p:cNvPr id="987" name="Oval 1613"/>
              <p:cNvSpPr>
                <a:spLocks noChangeArrowheads="1"/>
              </p:cNvSpPr>
              <p:nvPr/>
            </p:nvSpPr>
            <p:spPr bwMode="auto">
              <a:xfrm>
                <a:off x="3179" y="1954"/>
                <a:ext cx="200" cy="201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8" name="Oval 1614"/>
              <p:cNvSpPr>
                <a:spLocks noChangeArrowheads="1"/>
              </p:cNvSpPr>
              <p:nvPr/>
            </p:nvSpPr>
            <p:spPr bwMode="auto">
              <a:xfrm>
                <a:off x="3401" y="1954"/>
                <a:ext cx="200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9" name="Oval 1615"/>
              <p:cNvSpPr>
                <a:spLocks noChangeArrowheads="1"/>
              </p:cNvSpPr>
              <p:nvPr/>
            </p:nvSpPr>
            <p:spPr bwMode="auto">
              <a:xfrm>
                <a:off x="3623" y="1954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0" name="Oval 1616"/>
              <p:cNvSpPr>
                <a:spLocks noChangeArrowheads="1"/>
              </p:cNvSpPr>
              <p:nvPr/>
            </p:nvSpPr>
            <p:spPr bwMode="auto">
              <a:xfrm>
                <a:off x="2737" y="1071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1" name="Oval 1617"/>
              <p:cNvSpPr>
                <a:spLocks noChangeArrowheads="1"/>
              </p:cNvSpPr>
              <p:nvPr/>
            </p:nvSpPr>
            <p:spPr bwMode="auto">
              <a:xfrm>
                <a:off x="2957" y="1071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2" name="Oval 1618"/>
              <p:cNvSpPr>
                <a:spLocks noChangeArrowheads="1"/>
              </p:cNvSpPr>
              <p:nvPr/>
            </p:nvSpPr>
            <p:spPr bwMode="auto">
              <a:xfrm>
                <a:off x="3179" y="1071"/>
                <a:ext cx="200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3" name="Oval 1619"/>
              <p:cNvSpPr>
                <a:spLocks noChangeArrowheads="1"/>
              </p:cNvSpPr>
              <p:nvPr/>
            </p:nvSpPr>
            <p:spPr bwMode="auto">
              <a:xfrm>
                <a:off x="3403" y="1071"/>
                <a:ext cx="201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4" name="Oval 1620"/>
              <p:cNvSpPr>
                <a:spLocks noChangeArrowheads="1"/>
              </p:cNvSpPr>
              <p:nvPr/>
            </p:nvSpPr>
            <p:spPr bwMode="auto">
              <a:xfrm>
                <a:off x="3623" y="1071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5" name="Oval 1621"/>
              <p:cNvSpPr>
                <a:spLocks noChangeArrowheads="1"/>
              </p:cNvSpPr>
              <p:nvPr/>
            </p:nvSpPr>
            <p:spPr bwMode="auto">
              <a:xfrm>
                <a:off x="2737" y="1293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6" name="Oval 1622"/>
              <p:cNvSpPr>
                <a:spLocks noChangeArrowheads="1"/>
              </p:cNvSpPr>
              <p:nvPr/>
            </p:nvSpPr>
            <p:spPr bwMode="auto">
              <a:xfrm>
                <a:off x="2957" y="1293"/>
                <a:ext cx="201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7" name="Oval 1623"/>
              <p:cNvSpPr>
                <a:spLocks noChangeArrowheads="1"/>
              </p:cNvSpPr>
              <p:nvPr/>
            </p:nvSpPr>
            <p:spPr bwMode="auto">
              <a:xfrm>
                <a:off x="3179" y="1293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8" name="Oval 1624"/>
              <p:cNvSpPr>
                <a:spLocks noChangeArrowheads="1"/>
              </p:cNvSpPr>
              <p:nvPr/>
            </p:nvSpPr>
            <p:spPr bwMode="auto">
              <a:xfrm>
                <a:off x="3401" y="1293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9" name="Oval 1625"/>
              <p:cNvSpPr>
                <a:spLocks noChangeArrowheads="1"/>
              </p:cNvSpPr>
              <p:nvPr/>
            </p:nvSpPr>
            <p:spPr bwMode="auto">
              <a:xfrm>
                <a:off x="3623" y="1293"/>
                <a:ext cx="200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0" name="Freeform 1626"/>
              <p:cNvSpPr>
                <a:spLocks/>
              </p:cNvSpPr>
              <p:nvPr/>
            </p:nvSpPr>
            <p:spPr bwMode="auto">
              <a:xfrm>
                <a:off x="3652" y="1983"/>
                <a:ext cx="144" cy="146"/>
              </a:xfrm>
              <a:custGeom>
                <a:avLst/>
                <a:gdLst>
                  <a:gd name="T0" fmla="*/ 109 w 133"/>
                  <a:gd name="T1" fmla="*/ 55 h 134"/>
                  <a:gd name="T2" fmla="*/ 93 w 133"/>
                  <a:gd name="T3" fmla="*/ 58 h 134"/>
                  <a:gd name="T4" fmla="*/ 82 w 133"/>
                  <a:gd name="T5" fmla="*/ 65 h 134"/>
                  <a:gd name="T6" fmla="*/ 79 w 133"/>
                  <a:gd name="T7" fmla="*/ 57 h 134"/>
                  <a:gd name="T8" fmla="*/ 91 w 133"/>
                  <a:gd name="T9" fmla="*/ 54 h 134"/>
                  <a:gd name="T10" fmla="*/ 105 w 133"/>
                  <a:gd name="T11" fmla="*/ 45 h 134"/>
                  <a:gd name="T12" fmla="*/ 114 w 133"/>
                  <a:gd name="T13" fmla="*/ 20 h 134"/>
                  <a:gd name="T14" fmla="*/ 88 w 133"/>
                  <a:gd name="T15" fmla="*/ 28 h 134"/>
                  <a:gd name="T16" fmla="*/ 79 w 133"/>
                  <a:gd name="T17" fmla="*/ 42 h 134"/>
                  <a:gd name="T18" fmla="*/ 76 w 133"/>
                  <a:gd name="T19" fmla="*/ 55 h 134"/>
                  <a:gd name="T20" fmla="*/ 68 w 133"/>
                  <a:gd name="T21" fmla="*/ 52 h 134"/>
                  <a:gd name="T22" fmla="*/ 75 w 133"/>
                  <a:gd name="T23" fmla="*/ 41 h 134"/>
                  <a:gd name="T24" fmla="*/ 78 w 133"/>
                  <a:gd name="T25" fmla="*/ 24 h 134"/>
                  <a:gd name="T26" fmla="*/ 66 w 133"/>
                  <a:gd name="T27" fmla="*/ 0 h 134"/>
                  <a:gd name="T28" fmla="*/ 55 w 133"/>
                  <a:gd name="T29" fmla="*/ 24 h 134"/>
                  <a:gd name="T30" fmla="*/ 58 w 133"/>
                  <a:gd name="T31" fmla="*/ 41 h 134"/>
                  <a:gd name="T32" fmla="*/ 65 w 133"/>
                  <a:gd name="T33" fmla="*/ 52 h 134"/>
                  <a:gd name="T34" fmla="*/ 57 w 133"/>
                  <a:gd name="T35" fmla="*/ 55 h 134"/>
                  <a:gd name="T36" fmla="*/ 54 w 133"/>
                  <a:gd name="T37" fmla="*/ 42 h 134"/>
                  <a:gd name="T38" fmla="*/ 45 w 133"/>
                  <a:gd name="T39" fmla="*/ 29 h 134"/>
                  <a:gd name="T40" fmla="*/ 19 w 133"/>
                  <a:gd name="T41" fmla="*/ 20 h 134"/>
                  <a:gd name="T42" fmla="*/ 28 w 133"/>
                  <a:gd name="T43" fmla="*/ 45 h 134"/>
                  <a:gd name="T44" fmla="*/ 42 w 133"/>
                  <a:gd name="T45" fmla="*/ 55 h 134"/>
                  <a:gd name="T46" fmla="*/ 54 w 133"/>
                  <a:gd name="T47" fmla="*/ 57 h 134"/>
                  <a:gd name="T48" fmla="*/ 51 w 133"/>
                  <a:gd name="T49" fmla="*/ 66 h 134"/>
                  <a:gd name="T50" fmla="*/ 40 w 133"/>
                  <a:gd name="T51" fmla="*/ 58 h 134"/>
                  <a:gd name="T52" fmla="*/ 24 w 133"/>
                  <a:gd name="T53" fmla="*/ 55 h 134"/>
                  <a:gd name="T54" fmla="*/ 0 w 133"/>
                  <a:gd name="T55" fmla="*/ 67 h 134"/>
                  <a:gd name="T56" fmla="*/ 24 w 133"/>
                  <a:gd name="T57" fmla="*/ 79 h 134"/>
                  <a:gd name="T58" fmla="*/ 40 w 133"/>
                  <a:gd name="T59" fmla="*/ 76 h 134"/>
                  <a:gd name="T60" fmla="*/ 51 w 133"/>
                  <a:gd name="T61" fmla="*/ 69 h 134"/>
                  <a:gd name="T62" fmla="*/ 54 w 133"/>
                  <a:gd name="T63" fmla="*/ 77 h 134"/>
                  <a:gd name="T64" fmla="*/ 42 w 133"/>
                  <a:gd name="T65" fmla="*/ 80 h 134"/>
                  <a:gd name="T66" fmla="*/ 28 w 133"/>
                  <a:gd name="T67" fmla="*/ 89 h 134"/>
                  <a:gd name="T68" fmla="*/ 19 w 133"/>
                  <a:gd name="T69" fmla="*/ 114 h 134"/>
                  <a:gd name="T70" fmla="*/ 45 w 133"/>
                  <a:gd name="T71" fmla="*/ 106 h 134"/>
                  <a:gd name="T72" fmla="*/ 54 w 133"/>
                  <a:gd name="T73" fmla="*/ 92 h 134"/>
                  <a:gd name="T74" fmla="*/ 57 w 133"/>
                  <a:gd name="T75" fmla="*/ 79 h 134"/>
                  <a:gd name="T76" fmla="*/ 65 w 133"/>
                  <a:gd name="T77" fmla="*/ 83 h 134"/>
                  <a:gd name="T78" fmla="*/ 58 w 133"/>
                  <a:gd name="T79" fmla="*/ 93 h 134"/>
                  <a:gd name="T80" fmla="*/ 55 w 133"/>
                  <a:gd name="T81" fmla="*/ 110 h 134"/>
                  <a:gd name="T82" fmla="*/ 67 w 133"/>
                  <a:gd name="T83" fmla="*/ 134 h 134"/>
                  <a:gd name="T84" fmla="*/ 78 w 133"/>
                  <a:gd name="T85" fmla="*/ 110 h 134"/>
                  <a:gd name="T86" fmla="*/ 75 w 133"/>
                  <a:gd name="T87" fmla="*/ 93 h 134"/>
                  <a:gd name="T88" fmla="*/ 68 w 133"/>
                  <a:gd name="T89" fmla="*/ 83 h 134"/>
                  <a:gd name="T90" fmla="*/ 76 w 133"/>
                  <a:gd name="T91" fmla="*/ 79 h 134"/>
                  <a:gd name="T92" fmla="*/ 79 w 133"/>
                  <a:gd name="T93" fmla="*/ 92 h 134"/>
                  <a:gd name="T94" fmla="*/ 88 w 133"/>
                  <a:gd name="T95" fmla="*/ 105 h 134"/>
                  <a:gd name="T96" fmla="*/ 114 w 133"/>
                  <a:gd name="T97" fmla="*/ 114 h 134"/>
                  <a:gd name="T98" fmla="*/ 105 w 133"/>
                  <a:gd name="T99" fmla="*/ 89 h 134"/>
                  <a:gd name="T100" fmla="*/ 91 w 133"/>
                  <a:gd name="T101" fmla="*/ 79 h 134"/>
                  <a:gd name="T102" fmla="*/ 79 w 133"/>
                  <a:gd name="T103" fmla="*/ 77 h 134"/>
                  <a:gd name="T104" fmla="*/ 82 w 133"/>
                  <a:gd name="T105" fmla="*/ 69 h 134"/>
                  <a:gd name="T106" fmla="*/ 93 w 133"/>
                  <a:gd name="T107" fmla="*/ 76 h 134"/>
                  <a:gd name="T108" fmla="*/ 109 w 133"/>
                  <a:gd name="T109" fmla="*/ 79 h 134"/>
                  <a:gd name="T110" fmla="*/ 133 w 133"/>
                  <a:gd name="T111" fmla="*/ 67 h 134"/>
                  <a:gd name="T112" fmla="*/ 109 w 133"/>
                  <a:gd name="T113" fmla="*/ 5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3" h="134">
                    <a:moveTo>
                      <a:pt x="109" y="55"/>
                    </a:moveTo>
                    <a:cubicBezTo>
                      <a:pt x="103" y="55"/>
                      <a:pt x="97" y="56"/>
                      <a:pt x="93" y="58"/>
                    </a:cubicBezTo>
                    <a:cubicBezTo>
                      <a:pt x="87" y="60"/>
                      <a:pt x="83" y="62"/>
                      <a:pt x="82" y="65"/>
                    </a:cubicBezTo>
                    <a:cubicBezTo>
                      <a:pt x="82" y="62"/>
                      <a:pt x="81" y="60"/>
                      <a:pt x="79" y="57"/>
                    </a:cubicBezTo>
                    <a:cubicBezTo>
                      <a:pt x="82" y="59"/>
                      <a:pt x="86" y="58"/>
                      <a:pt x="91" y="54"/>
                    </a:cubicBezTo>
                    <a:cubicBezTo>
                      <a:pt x="96" y="53"/>
                      <a:pt x="101" y="50"/>
                      <a:pt x="105" y="45"/>
                    </a:cubicBezTo>
                    <a:cubicBezTo>
                      <a:pt x="114" y="36"/>
                      <a:pt x="118" y="24"/>
                      <a:pt x="114" y="20"/>
                    </a:cubicBezTo>
                    <a:cubicBezTo>
                      <a:pt x="109" y="15"/>
                      <a:pt x="98" y="19"/>
                      <a:pt x="88" y="28"/>
                    </a:cubicBezTo>
                    <a:cubicBezTo>
                      <a:pt x="84" y="33"/>
                      <a:pt x="81" y="38"/>
                      <a:pt x="79" y="42"/>
                    </a:cubicBezTo>
                    <a:cubicBezTo>
                      <a:pt x="76" y="47"/>
                      <a:pt x="75" y="52"/>
                      <a:pt x="76" y="55"/>
                    </a:cubicBezTo>
                    <a:cubicBezTo>
                      <a:pt x="74" y="53"/>
                      <a:pt x="71" y="52"/>
                      <a:pt x="68" y="52"/>
                    </a:cubicBezTo>
                    <a:cubicBezTo>
                      <a:pt x="71" y="50"/>
                      <a:pt x="74" y="46"/>
                      <a:pt x="75" y="41"/>
                    </a:cubicBezTo>
                    <a:cubicBezTo>
                      <a:pt x="77" y="36"/>
                      <a:pt x="78" y="31"/>
                      <a:pt x="78" y="24"/>
                    </a:cubicBezTo>
                    <a:cubicBezTo>
                      <a:pt x="78" y="11"/>
                      <a:pt x="73" y="0"/>
                      <a:pt x="66" y="0"/>
                    </a:cubicBezTo>
                    <a:cubicBezTo>
                      <a:pt x="60" y="0"/>
                      <a:pt x="55" y="11"/>
                      <a:pt x="55" y="24"/>
                    </a:cubicBezTo>
                    <a:cubicBezTo>
                      <a:pt x="55" y="31"/>
                      <a:pt x="56" y="37"/>
                      <a:pt x="58" y="41"/>
                    </a:cubicBezTo>
                    <a:cubicBezTo>
                      <a:pt x="59" y="46"/>
                      <a:pt x="62" y="51"/>
                      <a:pt x="65" y="52"/>
                    </a:cubicBezTo>
                    <a:cubicBezTo>
                      <a:pt x="62" y="52"/>
                      <a:pt x="59" y="53"/>
                      <a:pt x="57" y="55"/>
                    </a:cubicBezTo>
                    <a:cubicBezTo>
                      <a:pt x="58" y="52"/>
                      <a:pt x="57" y="47"/>
                      <a:pt x="54" y="42"/>
                    </a:cubicBezTo>
                    <a:cubicBezTo>
                      <a:pt x="52" y="38"/>
                      <a:pt x="49" y="33"/>
                      <a:pt x="45" y="29"/>
                    </a:cubicBezTo>
                    <a:cubicBezTo>
                      <a:pt x="35" y="19"/>
                      <a:pt x="24" y="15"/>
                      <a:pt x="19" y="20"/>
                    </a:cubicBezTo>
                    <a:cubicBezTo>
                      <a:pt x="15" y="24"/>
                      <a:pt x="19" y="36"/>
                      <a:pt x="28" y="45"/>
                    </a:cubicBezTo>
                    <a:cubicBezTo>
                      <a:pt x="32" y="50"/>
                      <a:pt x="37" y="53"/>
                      <a:pt x="42" y="55"/>
                    </a:cubicBezTo>
                    <a:cubicBezTo>
                      <a:pt x="47" y="58"/>
                      <a:pt x="51" y="59"/>
                      <a:pt x="54" y="57"/>
                    </a:cubicBezTo>
                    <a:cubicBezTo>
                      <a:pt x="52" y="60"/>
                      <a:pt x="51" y="63"/>
                      <a:pt x="51" y="66"/>
                    </a:cubicBezTo>
                    <a:cubicBezTo>
                      <a:pt x="50" y="62"/>
                      <a:pt x="46" y="60"/>
                      <a:pt x="40" y="58"/>
                    </a:cubicBezTo>
                    <a:cubicBezTo>
                      <a:pt x="36" y="57"/>
                      <a:pt x="30" y="55"/>
                      <a:pt x="24" y="55"/>
                    </a:cubicBezTo>
                    <a:cubicBezTo>
                      <a:pt x="11" y="55"/>
                      <a:pt x="0" y="61"/>
                      <a:pt x="0" y="67"/>
                    </a:cubicBezTo>
                    <a:cubicBezTo>
                      <a:pt x="0" y="74"/>
                      <a:pt x="11" y="79"/>
                      <a:pt x="24" y="79"/>
                    </a:cubicBezTo>
                    <a:cubicBezTo>
                      <a:pt x="30" y="79"/>
                      <a:pt x="36" y="78"/>
                      <a:pt x="40" y="76"/>
                    </a:cubicBezTo>
                    <a:cubicBezTo>
                      <a:pt x="46" y="74"/>
                      <a:pt x="50" y="72"/>
                      <a:pt x="51" y="69"/>
                    </a:cubicBezTo>
                    <a:cubicBezTo>
                      <a:pt x="51" y="72"/>
                      <a:pt x="53" y="75"/>
                      <a:pt x="54" y="77"/>
                    </a:cubicBezTo>
                    <a:cubicBezTo>
                      <a:pt x="51" y="75"/>
                      <a:pt x="47" y="77"/>
                      <a:pt x="42" y="80"/>
                    </a:cubicBezTo>
                    <a:cubicBezTo>
                      <a:pt x="37" y="81"/>
                      <a:pt x="33" y="85"/>
                      <a:pt x="28" y="89"/>
                    </a:cubicBezTo>
                    <a:cubicBezTo>
                      <a:pt x="19" y="98"/>
                      <a:pt x="15" y="110"/>
                      <a:pt x="19" y="114"/>
                    </a:cubicBezTo>
                    <a:cubicBezTo>
                      <a:pt x="24" y="119"/>
                      <a:pt x="35" y="115"/>
                      <a:pt x="45" y="106"/>
                    </a:cubicBezTo>
                    <a:cubicBezTo>
                      <a:pt x="49" y="101"/>
                      <a:pt x="53" y="96"/>
                      <a:pt x="54" y="92"/>
                    </a:cubicBezTo>
                    <a:cubicBezTo>
                      <a:pt x="57" y="87"/>
                      <a:pt x="58" y="82"/>
                      <a:pt x="57" y="79"/>
                    </a:cubicBezTo>
                    <a:cubicBezTo>
                      <a:pt x="59" y="81"/>
                      <a:pt x="62" y="82"/>
                      <a:pt x="65" y="83"/>
                    </a:cubicBezTo>
                    <a:cubicBezTo>
                      <a:pt x="62" y="84"/>
                      <a:pt x="59" y="88"/>
                      <a:pt x="58" y="93"/>
                    </a:cubicBezTo>
                    <a:cubicBezTo>
                      <a:pt x="56" y="98"/>
                      <a:pt x="55" y="103"/>
                      <a:pt x="55" y="110"/>
                    </a:cubicBezTo>
                    <a:cubicBezTo>
                      <a:pt x="55" y="123"/>
                      <a:pt x="60" y="134"/>
                      <a:pt x="67" y="134"/>
                    </a:cubicBezTo>
                    <a:cubicBezTo>
                      <a:pt x="73" y="134"/>
                      <a:pt x="78" y="123"/>
                      <a:pt x="78" y="110"/>
                    </a:cubicBezTo>
                    <a:cubicBezTo>
                      <a:pt x="78" y="103"/>
                      <a:pt x="77" y="98"/>
                      <a:pt x="75" y="93"/>
                    </a:cubicBezTo>
                    <a:cubicBezTo>
                      <a:pt x="74" y="88"/>
                      <a:pt x="71" y="84"/>
                      <a:pt x="68" y="83"/>
                    </a:cubicBezTo>
                    <a:cubicBezTo>
                      <a:pt x="71" y="82"/>
                      <a:pt x="74" y="81"/>
                      <a:pt x="76" y="79"/>
                    </a:cubicBezTo>
                    <a:cubicBezTo>
                      <a:pt x="75" y="82"/>
                      <a:pt x="76" y="87"/>
                      <a:pt x="79" y="92"/>
                    </a:cubicBezTo>
                    <a:cubicBezTo>
                      <a:pt x="81" y="96"/>
                      <a:pt x="84" y="101"/>
                      <a:pt x="88" y="105"/>
                    </a:cubicBezTo>
                    <a:cubicBezTo>
                      <a:pt x="98" y="115"/>
                      <a:pt x="109" y="119"/>
                      <a:pt x="114" y="114"/>
                    </a:cubicBezTo>
                    <a:cubicBezTo>
                      <a:pt x="119" y="110"/>
                      <a:pt x="115" y="98"/>
                      <a:pt x="105" y="89"/>
                    </a:cubicBezTo>
                    <a:cubicBezTo>
                      <a:pt x="101" y="84"/>
                      <a:pt x="96" y="81"/>
                      <a:pt x="91" y="79"/>
                    </a:cubicBezTo>
                    <a:cubicBezTo>
                      <a:pt x="86" y="76"/>
                      <a:pt x="82" y="75"/>
                      <a:pt x="79" y="77"/>
                    </a:cubicBezTo>
                    <a:cubicBezTo>
                      <a:pt x="81" y="74"/>
                      <a:pt x="82" y="71"/>
                      <a:pt x="82" y="69"/>
                    </a:cubicBezTo>
                    <a:cubicBezTo>
                      <a:pt x="83" y="72"/>
                      <a:pt x="87" y="74"/>
                      <a:pt x="93" y="76"/>
                    </a:cubicBezTo>
                    <a:cubicBezTo>
                      <a:pt x="97" y="78"/>
                      <a:pt x="103" y="79"/>
                      <a:pt x="109" y="79"/>
                    </a:cubicBezTo>
                    <a:cubicBezTo>
                      <a:pt x="123" y="79"/>
                      <a:pt x="133" y="73"/>
                      <a:pt x="133" y="67"/>
                    </a:cubicBezTo>
                    <a:cubicBezTo>
                      <a:pt x="133" y="60"/>
                      <a:pt x="123" y="55"/>
                      <a:pt x="109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1" name="Freeform 1627"/>
              <p:cNvSpPr>
                <a:spLocks/>
              </p:cNvSpPr>
              <p:nvPr/>
            </p:nvSpPr>
            <p:spPr bwMode="auto">
              <a:xfrm>
                <a:off x="3031" y="13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2" name="Freeform 1628"/>
              <p:cNvSpPr>
                <a:spLocks/>
              </p:cNvSpPr>
              <p:nvPr/>
            </p:nvSpPr>
            <p:spPr bwMode="auto">
              <a:xfrm>
                <a:off x="3014" y="1377"/>
                <a:ext cx="87" cy="68"/>
              </a:xfrm>
              <a:custGeom>
                <a:avLst/>
                <a:gdLst>
                  <a:gd name="T0" fmla="*/ 79 w 80"/>
                  <a:gd name="T1" fmla="*/ 10 h 62"/>
                  <a:gd name="T2" fmla="*/ 73 w 80"/>
                  <a:gd name="T3" fmla="*/ 25 h 62"/>
                  <a:gd name="T4" fmla="*/ 71 w 80"/>
                  <a:gd name="T5" fmla="*/ 30 h 62"/>
                  <a:gd name="T6" fmla="*/ 62 w 80"/>
                  <a:gd name="T7" fmla="*/ 41 h 62"/>
                  <a:gd name="T8" fmla="*/ 49 w 80"/>
                  <a:gd name="T9" fmla="*/ 49 h 62"/>
                  <a:gd name="T10" fmla="*/ 41 w 80"/>
                  <a:gd name="T11" fmla="*/ 49 h 62"/>
                  <a:gd name="T12" fmla="*/ 36 w 80"/>
                  <a:gd name="T13" fmla="*/ 45 h 62"/>
                  <a:gd name="T14" fmla="*/ 32 w 80"/>
                  <a:gd name="T15" fmla="*/ 41 h 62"/>
                  <a:gd name="T16" fmla="*/ 26 w 80"/>
                  <a:gd name="T17" fmla="*/ 37 h 62"/>
                  <a:gd name="T18" fmla="*/ 20 w 80"/>
                  <a:gd name="T19" fmla="*/ 34 h 62"/>
                  <a:gd name="T20" fmla="*/ 16 w 80"/>
                  <a:gd name="T21" fmla="*/ 32 h 62"/>
                  <a:gd name="T22" fmla="*/ 15 w 80"/>
                  <a:gd name="T23" fmla="*/ 23 h 62"/>
                  <a:gd name="T24" fmla="*/ 14 w 80"/>
                  <a:gd name="T25" fmla="*/ 20 h 62"/>
                  <a:gd name="T26" fmla="*/ 14 w 80"/>
                  <a:gd name="T27" fmla="*/ 11 h 62"/>
                  <a:gd name="T28" fmla="*/ 13 w 80"/>
                  <a:gd name="T29" fmla="*/ 8 h 62"/>
                  <a:gd name="T30" fmla="*/ 14 w 80"/>
                  <a:gd name="T31" fmla="*/ 4 h 62"/>
                  <a:gd name="T32" fmla="*/ 14 w 80"/>
                  <a:gd name="T33" fmla="*/ 3 h 62"/>
                  <a:gd name="T34" fmla="*/ 14 w 80"/>
                  <a:gd name="T35" fmla="*/ 0 h 62"/>
                  <a:gd name="T36" fmla="*/ 11 w 80"/>
                  <a:gd name="T37" fmla="*/ 4 h 62"/>
                  <a:gd name="T38" fmla="*/ 3 w 80"/>
                  <a:gd name="T39" fmla="*/ 16 h 62"/>
                  <a:gd name="T40" fmla="*/ 3 w 80"/>
                  <a:gd name="T41" fmla="*/ 39 h 62"/>
                  <a:gd name="T42" fmla="*/ 6 w 80"/>
                  <a:gd name="T43" fmla="*/ 43 h 62"/>
                  <a:gd name="T44" fmla="*/ 9 w 80"/>
                  <a:gd name="T45" fmla="*/ 46 h 62"/>
                  <a:gd name="T46" fmla="*/ 13 w 80"/>
                  <a:gd name="T47" fmla="*/ 50 h 62"/>
                  <a:gd name="T48" fmla="*/ 19 w 80"/>
                  <a:gd name="T49" fmla="*/ 54 h 62"/>
                  <a:gd name="T50" fmla="*/ 31 w 80"/>
                  <a:gd name="T51" fmla="*/ 60 h 62"/>
                  <a:gd name="T52" fmla="*/ 38 w 80"/>
                  <a:gd name="T53" fmla="*/ 61 h 62"/>
                  <a:gd name="T54" fmla="*/ 41 w 80"/>
                  <a:gd name="T55" fmla="*/ 62 h 62"/>
                  <a:gd name="T56" fmla="*/ 45 w 80"/>
                  <a:gd name="T57" fmla="*/ 62 h 62"/>
                  <a:gd name="T58" fmla="*/ 50 w 80"/>
                  <a:gd name="T59" fmla="*/ 62 h 62"/>
                  <a:gd name="T60" fmla="*/ 54 w 80"/>
                  <a:gd name="T61" fmla="*/ 61 h 62"/>
                  <a:gd name="T62" fmla="*/ 57 w 80"/>
                  <a:gd name="T63" fmla="*/ 60 h 62"/>
                  <a:gd name="T64" fmla="*/ 60 w 80"/>
                  <a:gd name="T65" fmla="*/ 58 h 62"/>
                  <a:gd name="T66" fmla="*/ 66 w 80"/>
                  <a:gd name="T67" fmla="*/ 53 h 62"/>
                  <a:gd name="T68" fmla="*/ 72 w 80"/>
                  <a:gd name="T69" fmla="*/ 49 h 62"/>
                  <a:gd name="T70" fmla="*/ 75 w 80"/>
                  <a:gd name="T71" fmla="*/ 48 h 62"/>
                  <a:gd name="T72" fmla="*/ 76 w 80"/>
                  <a:gd name="T73" fmla="*/ 45 h 62"/>
                  <a:gd name="T74" fmla="*/ 79 w 80"/>
                  <a:gd name="T75" fmla="*/ 32 h 62"/>
                  <a:gd name="T76" fmla="*/ 80 w 80"/>
                  <a:gd name="T77" fmla="*/ 25 h 62"/>
                  <a:gd name="T78" fmla="*/ 80 w 80"/>
                  <a:gd name="T79" fmla="*/ 22 h 62"/>
                  <a:gd name="T80" fmla="*/ 80 w 80"/>
                  <a:gd name="T81" fmla="*/ 17 h 62"/>
                  <a:gd name="T82" fmla="*/ 79 w 80"/>
                  <a:gd name="T83" fmla="*/ 1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0" h="62">
                    <a:moveTo>
                      <a:pt x="79" y="10"/>
                    </a:moveTo>
                    <a:cubicBezTo>
                      <a:pt x="75" y="12"/>
                      <a:pt x="74" y="20"/>
                      <a:pt x="73" y="25"/>
                    </a:cubicBezTo>
                    <a:cubicBezTo>
                      <a:pt x="72" y="26"/>
                      <a:pt x="71" y="28"/>
                      <a:pt x="71" y="30"/>
                    </a:cubicBezTo>
                    <a:cubicBezTo>
                      <a:pt x="68" y="34"/>
                      <a:pt x="66" y="38"/>
                      <a:pt x="62" y="41"/>
                    </a:cubicBezTo>
                    <a:cubicBezTo>
                      <a:pt x="58" y="44"/>
                      <a:pt x="54" y="47"/>
                      <a:pt x="49" y="49"/>
                    </a:cubicBezTo>
                    <a:cubicBezTo>
                      <a:pt x="47" y="50"/>
                      <a:pt x="44" y="50"/>
                      <a:pt x="41" y="49"/>
                    </a:cubicBezTo>
                    <a:cubicBezTo>
                      <a:pt x="39" y="48"/>
                      <a:pt x="38" y="46"/>
                      <a:pt x="36" y="45"/>
                    </a:cubicBezTo>
                    <a:cubicBezTo>
                      <a:pt x="35" y="44"/>
                      <a:pt x="33" y="42"/>
                      <a:pt x="32" y="41"/>
                    </a:cubicBezTo>
                    <a:cubicBezTo>
                      <a:pt x="30" y="40"/>
                      <a:pt x="28" y="38"/>
                      <a:pt x="26" y="37"/>
                    </a:cubicBezTo>
                    <a:cubicBezTo>
                      <a:pt x="24" y="36"/>
                      <a:pt x="22" y="34"/>
                      <a:pt x="20" y="34"/>
                    </a:cubicBezTo>
                    <a:cubicBezTo>
                      <a:pt x="18" y="33"/>
                      <a:pt x="16" y="33"/>
                      <a:pt x="16" y="32"/>
                    </a:cubicBezTo>
                    <a:cubicBezTo>
                      <a:pt x="15" y="29"/>
                      <a:pt x="15" y="26"/>
                      <a:pt x="15" y="23"/>
                    </a:cubicBezTo>
                    <a:cubicBezTo>
                      <a:pt x="15" y="22"/>
                      <a:pt x="15" y="21"/>
                      <a:pt x="14" y="20"/>
                    </a:cubicBezTo>
                    <a:cubicBezTo>
                      <a:pt x="14" y="17"/>
                      <a:pt x="14" y="14"/>
                      <a:pt x="14" y="11"/>
                    </a:cubicBezTo>
                    <a:cubicBezTo>
                      <a:pt x="14" y="10"/>
                      <a:pt x="14" y="9"/>
                      <a:pt x="13" y="8"/>
                    </a:cubicBezTo>
                    <a:cubicBezTo>
                      <a:pt x="13" y="7"/>
                      <a:pt x="13" y="5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2" y="3"/>
                      <a:pt x="11" y="4"/>
                    </a:cubicBezTo>
                    <a:cubicBezTo>
                      <a:pt x="8" y="8"/>
                      <a:pt x="5" y="12"/>
                      <a:pt x="3" y="16"/>
                    </a:cubicBezTo>
                    <a:cubicBezTo>
                      <a:pt x="1" y="22"/>
                      <a:pt x="0" y="33"/>
                      <a:pt x="3" y="39"/>
                    </a:cubicBezTo>
                    <a:cubicBezTo>
                      <a:pt x="4" y="41"/>
                      <a:pt x="5" y="42"/>
                      <a:pt x="6" y="43"/>
                    </a:cubicBezTo>
                    <a:cubicBezTo>
                      <a:pt x="7" y="44"/>
                      <a:pt x="8" y="45"/>
                      <a:pt x="9" y="46"/>
                    </a:cubicBezTo>
                    <a:cubicBezTo>
                      <a:pt x="10" y="47"/>
                      <a:pt x="12" y="49"/>
                      <a:pt x="13" y="50"/>
                    </a:cubicBezTo>
                    <a:cubicBezTo>
                      <a:pt x="15" y="51"/>
                      <a:pt x="17" y="52"/>
                      <a:pt x="19" y="54"/>
                    </a:cubicBezTo>
                    <a:cubicBezTo>
                      <a:pt x="23" y="56"/>
                      <a:pt x="26" y="58"/>
                      <a:pt x="31" y="60"/>
                    </a:cubicBezTo>
                    <a:cubicBezTo>
                      <a:pt x="33" y="60"/>
                      <a:pt x="35" y="61"/>
                      <a:pt x="38" y="61"/>
                    </a:cubicBezTo>
                    <a:cubicBezTo>
                      <a:pt x="39" y="61"/>
                      <a:pt x="40" y="62"/>
                      <a:pt x="41" y="62"/>
                    </a:cubicBezTo>
                    <a:cubicBezTo>
                      <a:pt x="42" y="62"/>
                      <a:pt x="44" y="62"/>
                      <a:pt x="45" y="62"/>
                    </a:cubicBezTo>
                    <a:cubicBezTo>
                      <a:pt x="46" y="62"/>
                      <a:pt x="48" y="62"/>
                      <a:pt x="50" y="62"/>
                    </a:cubicBezTo>
                    <a:cubicBezTo>
                      <a:pt x="51" y="62"/>
                      <a:pt x="52" y="61"/>
                      <a:pt x="54" y="61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58" y="59"/>
                      <a:pt x="59" y="58"/>
                      <a:pt x="60" y="58"/>
                    </a:cubicBezTo>
                    <a:cubicBezTo>
                      <a:pt x="62" y="56"/>
                      <a:pt x="64" y="54"/>
                      <a:pt x="66" y="53"/>
                    </a:cubicBezTo>
                    <a:cubicBezTo>
                      <a:pt x="68" y="52"/>
                      <a:pt x="70" y="51"/>
                      <a:pt x="72" y="49"/>
                    </a:cubicBezTo>
                    <a:cubicBezTo>
                      <a:pt x="73" y="49"/>
                      <a:pt x="74" y="49"/>
                      <a:pt x="75" y="48"/>
                    </a:cubicBezTo>
                    <a:cubicBezTo>
                      <a:pt x="75" y="48"/>
                      <a:pt x="76" y="45"/>
                      <a:pt x="76" y="45"/>
                    </a:cubicBezTo>
                    <a:cubicBezTo>
                      <a:pt x="78" y="41"/>
                      <a:pt x="78" y="36"/>
                      <a:pt x="79" y="32"/>
                    </a:cubicBezTo>
                    <a:cubicBezTo>
                      <a:pt x="79" y="30"/>
                      <a:pt x="79" y="28"/>
                      <a:pt x="80" y="25"/>
                    </a:cubicBezTo>
                    <a:cubicBezTo>
                      <a:pt x="80" y="24"/>
                      <a:pt x="80" y="23"/>
                      <a:pt x="80" y="22"/>
                    </a:cubicBezTo>
                    <a:cubicBezTo>
                      <a:pt x="80" y="21"/>
                      <a:pt x="80" y="19"/>
                      <a:pt x="80" y="17"/>
                    </a:cubicBezTo>
                    <a:cubicBezTo>
                      <a:pt x="80" y="15"/>
                      <a:pt x="80" y="11"/>
                      <a:pt x="79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3" name="Freeform 1629"/>
              <p:cNvSpPr>
                <a:spLocks/>
              </p:cNvSpPr>
              <p:nvPr/>
            </p:nvSpPr>
            <p:spPr bwMode="auto">
              <a:xfrm>
                <a:off x="3023" y="1320"/>
                <a:ext cx="59" cy="21"/>
              </a:xfrm>
              <a:custGeom>
                <a:avLst/>
                <a:gdLst>
                  <a:gd name="T0" fmla="*/ 41 w 54"/>
                  <a:gd name="T1" fmla="*/ 9 h 20"/>
                  <a:gd name="T2" fmla="*/ 36 w 54"/>
                  <a:gd name="T3" fmla="*/ 7 h 20"/>
                  <a:gd name="T4" fmla="*/ 29 w 54"/>
                  <a:gd name="T5" fmla="*/ 2 h 20"/>
                  <a:gd name="T6" fmla="*/ 26 w 54"/>
                  <a:gd name="T7" fmla="*/ 0 h 20"/>
                  <a:gd name="T8" fmla="*/ 24 w 54"/>
                  <a:gd name="T9" fmla="*/ 1 h 20"/>
                  <a:gd name="T10" fmla="*/ 19 w 54"/>
                  <a:gd name="T11" fmla="*/ 4 h 20"/>
                  <a:gd name="T12" fmla="*/ 5 w 54"/>
                  <a:gd name="T13" fmla="*/ 12 h 20"/>
                  <a:gd name="T14" fmla="*/ 1 w 54"/>
                  <a:gd name="T15" fmla="*/ 16 h 20"/>
                  <a:gd name="T16" fmla="*/ 1 w 54"/>
                  <a:gd name="T17" fmla="*/ 18 h 20"/>
                  <a:gd name="T18" fmla="*/ 4 w 54"/>
                  <a:gd name="T19" fmla="*/ 19 h 20"/>
                  <a:gd name="T20" fmla="*/ 16 w 54"/>
                  <a:gd name="T21" fmla="*/ 20 h 20"/>
                  <a:gd name="T22" fmla="*/ 24 w 54"/>
                  <a:gd name="T23" fmla="*/ 18 h 20"/>
                  <a:gd name="T24" fmla="*/ 29 w 54"/>
                  <a:gd name="T25" fmla="*/ 16 h 20"/>
                  <a:gd name="T26" fmla="*/ 34 w 54"/>
                  <a:gd name="T27" fmla="*/ 15 h 20"/>
                  <a:gd name="T28" fmla="*/ 52 w 54"/>
                  <a:gd name="T29" fmla="*/ 15 h 20"/>
                  <a:gd name="T30" fmla="*/ 54 w 54"/>
                  <a:gd name="T31" fmla="*/ 16 h 20"/>
                  <a:gd name="T32" fmla="*/ 51 w 54"/>
                  <a:gd name="T33" fmla="*/ 14 h 20"/>
                  <a:gd name="T34" fmla="*/ 41 w 54"/>
                  <a:gd name="T3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20">
                    <a:moveTo>
                      <a:pt x="41" y="9"/>
                    </a:moveTo>
                    <a:cubicBezTo>
                      <a:pt x="40" y="8"/>
                      <a:pt x="37" y="8"/>
                      <a:pt x="36" y="7"/>
                    </a:cubicBezTo>
                    <a:cubicBezTo>
                      <a:pt x="33" y="5"/>
                      <a:pt x="31" y="4"/>
                      <a:pt x="29" y="2"/>
                    </a:cubicBezTo>
                    <a:cubicBezTo>
                      <a:pt x="28" y="2"/>
                      <a:pt x="27" y="1"/>
                      <a:pt x="26" y="0"/>
                    </a:cubicBezTo>
                    <a:cubicBezTo>
                      <a:pt x="25" y="0"/>
                      <a:pt x="24" y="1"/>
                      <a:pt x="24" y="1"/>
                    </a:cubicBezTo>
                    <a:cubicBezTo>
                      <a:pt x="22" y="2"/>
                      <a:pt x="20" y="3"/>
                      <a:pt x="19" y="4"/>
                    </a:cubicBezTo>
                    <a:cubicBezTo>
                      <a:pt x="14" y="7"/>
                      <a:pt x="9" y="9"/>
                      <a:pt x="5" y="12"/>
                    </a:cubicBezTo>
                    <a:cubicBezTo>
                      <a:pt x="4" y="13"/>
                      <a:pt x="2" y="14"/>
                      <a:pt x="1" y="16"/>
                    </a:cubicBezTo>
                    <a:cubicBezTo>
                      <a:pt x="1" y="16"/>
                      <a:pt x="0" y="17"/>
                      <a:pt x="1" y="18"/>
                    </a:cubicBezTo>
                    <a:cubicBezTo>
                      <a:pt x="1" y="19"/>
                      <a:pt x="3" y="19"/>
                      <a:pt x="4" y="19"/>
                    </a:cubicBezTo>
                    <a:cubicBezTo>
                      <a:pt x="7" y="20"/>
                      <a:pt x="12" y="20"/>
                      <a:pt x="16" y="20"/>
                    </a:cubicBezTo>
                    <a:cubicBezTo>
                      <a:pt x="18" y="19"/>
                      <a:pt x="21" y="19"/>
                      <a:pt x="24" y="18"/>
                    </a:cubicBezTo>
                    <a:cubicBezTo>
                      <a:pt x="25" y="17"/>
                      <a:pt x="27" y="17"/>
                      <a:pt x="29" y="16"/>
                    </a:cubicBezTo>
                    <a:cubicBezTo>
                      <a:pt x="31" y="16"/>
                      <a:pt x="33" y="16"/>
                      <a:pt x="34" y="15"/>
                    </a:cubicBezTo>
                    <a:cubicBezTo>
                      <a:pt x="39" y="15"/>
                      <a:pt x="47" y="15"/>
                      <a:pt x="52" y="15"/>
                    </a:cubicBezTo>
                    <a:cubicBezTo>
                      <a:pt x="53" y="15"/>
                      <a:pt x="53" y="16"/>
                      <a:pt x="54" y="16"/>
                    </a:cubicBezTo>
                    <a:cubicBezTo>
                      <a:pt x="54" y="15"/>
                      <a:pt x="52" y="14"/>
                      <a:pt x="51" y="14"/>
                    </a:cubicBezTo>
                    <a:cubicBezTo>
                      <a:pt x="48" y="12"/>
                      <a:pt x="45" y="10"/>
                      <a:pt x="4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4" name="Freeform 1630"/>
              <p:cNvSpPr>
                <a:spLocks/>
              </p:cNvSpPr>
              <p:nvPr/>
            </p:nvSpPr>
            <p:spPr bwMode="auto">
              <a:xfrm>
                <a:off x="3064" y="1408"/>
                <a:ext cx="62" cy="54"/>
              </a:xfrm>
              <a:custGeom>
                <a:avLst/>
                <a:gdLst>
                  <a:gd name="T0" fmla="*/ 54 w 57"/>
                  <a:gd name="T1" fmla="*/ 2 h 50"/>
                  <a:gd name="T2" fmla="*/ 52 w 57"/>
                  <a:gd name="T3" fmla="*/ 0 h 50"/>
                  <a:gd name="T4" fmla="*/ 51 w 57"/>
                  <a:gd name="T5" fmla="*/ 0 h 50"/>
                  <a:gd name="T6" fmla="*/ 49 w 57"/>
                  <a:gd name="T7" fmla="*/ 6 h 50"/>
                  <a:gd name="T8" fmla="*/ 39 w 57"/>
                  <a:gd name="T9" fmla="*/ 19 h 50"/>
                  <a:gd name="T10" fmla="*/ 28 w 57"/>
                  <a:gd name="T11" fmla="*/ 24 h 50"/>
                  <a:gd name="T12" fmla="*/ 13 w 57"/>
                  <a:gd name="T13" fmla="*/ 34 h 50"/>
                  <a:gd name="T14" fmla="*/ 8 w 57"/>
                  <a:gd name="T15" fmla="*/ 37 h 50"/>
                  <a:gd name="T16" fmla="*/ 3 w 57"/>
                  <a:gd name="T17" fmla="*/ 39 h 50"/>
                  <a:gd name="T18" fmla="*/ 0 w 57"/>
                  <a:gd name="T19" fmla="*/ 50 h 50"/>
                  <a:gd name="T20" fmla="*/ 6 w 57"/>
                  <a:gd name="T21" fmla="*/ 47 h 50"/>
                  <a:gd name="T22" fmla="*/ 8 w 57"/>
                  <a:gd name="T23" fmla="*/ 47 h 50"/>
                  <a:gd name="T24" fmla="*/ 11 w 57"/>
                  <a:gd name="T25" fmla="*/ 48 h 50"/>
                  <a:gd name="T26" fmla="*/ 17 w 57"/>
                  <a:gd name="T27" fmla="*/ 49 h 50"/>
                  <a:gd name="T28" fmla="*/ 22 w 57"/>
                  <a:gd name="T29" fmla="*/ 46 h 50"/>
                  <a:gd name="T30" fmla="*/ 29 w 57"/>
                  <a:gd name="T31" fmla="*/ 36 h 50"/>
                  <a:gd name="T32" fmla="*/ 39 w 57"/>
                  <a:gd name="T33" fmla="*/ 33 h 50"/>
                  <a:gd name="T34" fmla="*/ 53 w 57"/>
                  <a:gd name="T35" fmla="*/ 25 h 50"/>
                  <a:gd name="T36" fmla="*/ 57 w 57"/>
                  <a:gd name="T37" fmla="*/ 16 h 50"/>
                  <a:gd name="T38" fmla="*/ 57 w 57"/>
                  <a:gd name="T39" fmla="*/ 12 h 50"/>
                  <a:gd name="T40" fmla="*/ 57 w 57"/>
                  <a:gd name="T41" fmla="*/ 7 h 50"/>
                  <a:gd name="T42" fmla="*/ 54 w 57"/>
                  <a:gd name="T4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50">
                    <a:moveTo>
                      <a:pt x="54" y="2"/>
                    </a:moveTo>
                    <a:cubicBezTo>
                      <a:pt x="54" y="2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2"/>
                      <a:pt x="49" y="4"/>
                      <a:pt x="49" y="6"/>
                    </a:cubicBezTo>
                    <a:cubicBezTo>
                      <a:pt x="47" y="10"/>
                      <a:pt x="43" y="16"/>
                      <a:pt x="39" y="19"/>
                    </a:cubicBezTo>
                    <a:cubicBezTo>
                      <a:pt x="36" y="21"/>
                      <a:pt x="31" y="22"/>
                      <a:pt x="28" y="24"/>
                    </a:cubicBezTo>
                    <a:cubicBezTo>
                      <a:pt x="23" y="27"/>
                      <a:pt x="18" y="30"/>
                      <a:pt x="13" y="34"/>
                    </a:cubicBezTo>
                    <a:cubicBezTo>
                      <a:pt x="11" y="35"/>
                      <a:pt x="10" y="36"/>
                      <a:pt x="8" y="37"/>
                    </a:cubicBezTo>
                    <a:cubicBezTo>
                      <a:pt x="6" y="38"/>
                      <a:pt x="4" y="38"/>
                      <a:pt x="3" y="39"/>
                    </a:cubicBezTo>
                    <a:cubicBezTo>
                      <a:pt x="1" y="41"/>
                      <a:pt x="0" y="46"/>
                      <a:pt x="0" y="50"/>
                    </a:cubicBezTo>
                    <a:cubicBezTo>
                      <a:pt x="2" y="48"/>
                      <a:pt x="3" y="47"/>
                      <a:pt x="6" y="47"/>
                    </a:cubicBezTo>
                    <a:cubicBezTo>
                      <a:pt x="6" y="46"/>
                      <a:pt x="7" y="47"/>
                      <a:pt x="8" y="47"/>
                    </a:cubicBezTo>
                    <a:cubicBezTo>
                      <a:pt x="9" y="47"/>
                      <a:pt x="10" y="47"/>
                      <a:pt x="11" y="48"/>
                    </a:cubicBezTo>
                    <a:cubicBezTo>
                      <a:pt x="13" y="48"/>
                      <a:pt x="15" y="50"/>
                      <a:pt x="17" y="49"/>
                    </a:cubicBezTo>
                    <a:cubicBezTo>
                      <a:pt x="19" y="48"/>
                      <a:pt x="21" y="47"/>
                      <a:pt x="22" y="46"/>
                    </a:cubicBezTo>
                    <a:cubicBezTo>
                      <a:pt x="25" y="43"/>
                      <a:pt x="26" y="39"/>
                      <a:pt x="29" y="36"/>
                    </a:cubicBezTo>
                    <a:cubicBezTo>
                      <a:pt x="32" y="35"/>
                      <a:pt x="36" y="34"/>
                      <a:pt x="39" y="33"/>
                    </a:cubicBezTo>
                    <a:cubicBezTo>
                      <a:pt x="45" y="31"/>
                      <a:pt x="50" y="29"/>
                      <a:pt x="53" y="25"/>
                    </a:cubicBezTo>
                    <a:cubicBezTo>
                      <a:pt x="55" y="22"/>
                      <a:pt x="56" y="20"/>
                      <a:pt x="57" y="16"/>
                    </a:cubicBezTo>
                    <a:cubicBezTo>
                      <a:pt x="57" y="15"/>
                      <a:pt x="57" y="13"/>
                      <a:pt x="57" y="12"/>
                    </a:cubicBezTo>
                    <a:cubicBezTo>
                      <a:pt x="57" y="10"/>
                      <a:pt x="57" y="8"/>
                      <a:pt x="57" y="7"/>
                    </a:cubicBezTo>
                    <a:cubicBezTo>
                      <a:pt x="56" y="5"/>
                      <a:pt x="55" y="4"/>
                      <a:pt x="5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5" name="Freeform 1631"/>
              <p:cNvSpPr>
                <a:spLocks/>
              </p:cNvSpPr>
              <p:nvPr/>
            </p:nvSpPr>
            <p:spPr bwMode="auto">
              <a:xfrm>
                <a:off x="2988" y="1401"/>
                <a:ext cx="77" cy="61"/>
              </a:xfrm>
              <a:custGeom>
                <a:avLst/>
                <a:gdLst>
                  <a:gd name="T0" fmla="*/ 25 w 71"/>
                  <a:gd name="T1" fmla="*/ 20 h 56"/>
                  <a:gd name="T2" fmla="*/ 22 w 71"/>
                  <a:gd name="T3" fmla="*/ 14 h 56"/>
                  <a:gd name="T4" fmla="*/ 8 w 71"/>
                  <a:gd name="T5" fmla="*/ 0 h 56"/>
                  <a:gd name="T6" fmla="*/ 6 w 71"/>
                  <a:gd name="T7" fmla="*/ 1 h 56"/>
                  <a:gd name="T8" fmla="*/ 2 w 71"/>
                  <a:gd name="T9" fmla="*/ 3 h 56"/>
                  <a:gd name="T10" fmla="*/ 0 w 71"/>
                  <a:gd name="T11" fmla="*/ 4 h 56"/>
                  <a:gd name="T12" fmla="*/ 4 w 71"/>
                  <a:gd name="T13" fmla="*/ 7 h 56"/>
                  <a:gd name="T14" fmla="*/ 12 w 71"/>
                  <a:gd name="T15" fmla="*/ 20 h 56"/>
                  <a:gd name="T16" fmla="*/ 13 w 71"/>
                  <a:gd name="T17" fmla="*/ 27 h 56"/>
                  <a:gd name="T18" fmla="*/ 13 w 71"/>
                  <a:gd name="T19" fmla="*/ 31 h 56"/>
                  <a:gd name="T20" fmla="*/ 15 w 71"/>
                  <a:gd name="T21" fmla="*/ 39 h 56"/>
                  <a:gd name="T22" fmla="*/ 27 w 71"/>
                  <a:gd name="T23" fmla="*/ 46 h 56"/>
                  <a:gd name="T24" fmla="*/ 34 w 71"/>
                  <a:gd name="T25" fmla="*/ 47 h 56"/>
                  <a:gd name="T26" fmla="*/ 51 w 71"/>
                  <a:gd name="T27" fmla="*/ 55 h 56"/>
                  <a:gd name="T28" fmla="*/ 57 w 71"/>
                  <a:gd name="T29" fmla="*/ 55 h 56"/>
                  <a:gd name="T30" fmla="*/ 65 w 71"/>
                  <a:gd name="T31" fmla="*/ 49 h 56"/>
                  <a:gd name="T32" fmla="*/ 71 w 71"/>
                  <a:gd name="T33" fmla="*/ 43 h 56"/>
                  <a:gd name="T34" fmla="*/ 39 w 71"/>
                  <a:gd name="T35" fmla="*/ 33 h 56"/>
                  <a:gd name="T36" fmla="*/ 25 w 71"/>
                  <a:gd name="T37" fmla="*/ 2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56">
                    <a:moveTo>
                      <a:pt x="25" y="20"/>
                    </a:moveTo>
                    <a:cubicBezTo>
                      <a:pt x="24" y="19"/>
                      <a:pt x="23" y="17"/>
                      <a:pt x="22" y="14"/>
                    </a:cubicBezTo>
                    <a:cubicBezTo>
                      <a:pt x="19" y="8"/>
                      <a:pt x="18" y="0"/>
                      <a:pt x="8" y="0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4"/>
                      <a:pt x="3" y="6"/>
                      <a:pt x="4" y="7"/>
                    </a:cubicBezTo>
                    <a:cubicBezTo>
                      <a:pt x="8" y="10"/>
                      <a:pt x="10" y="14"/>
                      <a:pt x="12" y="20"/>
                    </a:cubicBezTo>
                    <a:cubicBezTo>
                      <a:pt x="12" y="22"/>
                      <a:pt x="12" y="24"/>
                      <a:pt x="13" y="27"/>
                    </a:cubicBezTo>
                    <a:cubicBezTo>
                      <a:pt x="13" y="28"/>
                      <a:pt x="13" y="29"/>
                      <a:pt x="13" y="31"/>
                    </a:cubicBezTo>
                    <a:cubicBezTo>
                      <a:pt x="13" y="34"/>
                      <a:pt x="14" y="37"/>
                      <a:pt x="15" y="39"/>
                    </a:cubicBezTo>
                    <a:cubicBezTo>
                      <a:pt x="18" y="43"/>
                      <a:pt x="21" y="44"/>
                      <a:pt x="27" y="46"/>
                    </a:cubicBezTo>
                    <a:cubicBezTo>
                      <a:pt x="29" y="46"/>
                      <a:pt x="32" y="47"/>
                      <a:pt x="34" y="47"/>
                    </a:cubicBezTo>
                    <a:cubicBezTo>
                      <a:pt x="40" y="49"/>
                      <a:pt x="44" y="53"/>
                      <a:pt x="51" y="55"/>
                    </a:cubicBezTo>
                    <a:cubicBezTo>
                      <a:pt x="53" y="56"/>
                      <a:pt x="56" y="55"/>
                      <a:pt x="57" y="55"/>
                    </a:cubicBezTo>
                    <a:cubicBezTo>
                      <a:pt x="61" y="53"/>
                      <a:pt x="63" y="51"/>
                      <a:pt x="65" y="49"/>
                    </a:cubicBezTo>
                    <a:cubicBezTo>
                      <a:pt x="67" y="47"/>
                      <a:pt x="69" y="45"/>
                      <a:pt x="71" y="43"/>
                    </a:cubicBezTo>
                    <a:cubicBezTo>
                      <a:pt x="56" y="43"/>
                      <a:pt x="47" y="39"/>
                      <a:pt x="39" y="33"/>
                    </a:cubicBezTo>
                    <a:cubicBezTo>
                      <a:pt x="34" y="29"/>
                      <a:pt x="29" y="25"/>
                      <a:pt x="25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6" name="Freeform 1632"/>
              <p:cNvSpPr>
                <a:spLocks/>
              </p:cNvSpPr>
              <p:nvPr/>
            </p:nvSpPr>
            <p:spPr bwMode="auto">
              <a:xfrm>
                <a:off x="3108" y="1347"/>
                <a:ext cx="27" cy="57"/>
              </a:xfrm>
              <a:custGeom>
                <a:avLst/>
                <a:gdLst>
                  <a:gd name="T0" fmla="*/ 17 w 25"/>
                  <a:gd name="T1" fmla="*/ 21 h 52"/>
                  <a:gd name="T2" fmla="*/ 16 w 25"/>
                  <a:gd name="T3" fmla="*/ 10 h 52"/>
                  <a:gd name="T4" fmla="*/ 18 w 25"/>
                  <a:gd name="T5" fmla="*/ 8 h 52"/>
                  <a:gd name="T6" fmla="*/ 13 w 25"/>
                  <a:gd name="T7" fmla="*/ 5 h 52"/>
                  <a:gd name="T8" fmla="*/ 0 w 25"/>
                  <a:gd name="T9" fmla="*/ 0 h 52"/>
                  <a:gd name="T10" fmla="*/ 1 w 25"/>
                  <a:gd name="T11" fmla="*/ 4 h 52"/>
                  <a:gd name="T12" fmla="*/ 3 w 25"/>
                  <a:gd name="T13" fmla="*/ 10 h 52"/>
                  <a:gd name="T14" fmla="*/ 5 w 25"/>
                  <a:gd name="T15" fmla="*/ 20 h 52"/>
                  <a:gd name="T16" fmla="*/ 12 w 25"/>
                  <a:gd name="T17" fmla="*/ 33 h 52"/>
                  <a:gd name="T18" fmla="*/ 12 w 25"/>
                  <a:gd name="T19" fmla="*/ 41 h 52"/>
                  <a:gd name="T20" fmla="*/ 11 w 25"/>
                  <a:gd name="T21" fmla="*/ 52 h 52"/>
                  <a:gd name="T22" fmla="*/ 18 w 25"/>
                  <a:gd name="T23" fmla="*/ 50 h 52"/>
                  <a:gd name="T24" fmla="*/ 24 w 25"/>
                  <a:gd name="T25" fmla="*/ 45 h 52"/>
                  <a:gd name="T26" fmla="*/ 24 w 25"/>
                  <a:gd name="T27" fmla="*/ 37 h 52"/>
                  <a:gd name="T28" fmla="*/ 17 w 25"/>
                  <a:gd name="T29" fmla="*/ 2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52">
                    <a:moveTo>
                      <a:pt x="17" y="21"/>
                    </a:moveTo>
                    <a:cubicBezTo>
                      <a:pt x="15" y="18"/>
                      <a:pt x="14" y="13"/>
                      <a:pt x="16" y="10"/>
                    </a:cubicBezTo>
                    <a:cubicBezTo>
                      <a:pt x="17" y="9"/>
                      <a:pt x="17" y="8"/>
                      <a:pt x="18" y="8"/>
                    </a:cubicBezTo>
                    <a:cubicBezTo>
                      <a:pt x="17" y="7"/>
                      <a:pt x="15" y="6"/>
                      <a:pt x="13" y="5"/>
                    </a:cubicBezTo>
                    <a:cubicBezTo>
                      <a:pt x="10" y="3"/>
                      <a:pt x="5" y="1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2" y="6"/>
                      <a:pt x="2" y="8"/>
                      <a:pt x="3" y="10"/>
                    </a:cubicBezTo>
                    <a:cubicBezTo>
                      <a:pt x="4" y="13"/>
                      <a:pt x="4" y="17"/>
                      <a:pt x="5" y="20"/>
                    </a:cubicBezTo>
                    <a:cubicBezTo>
                      <a:pt x="7" y="25"/>
                      <a:pt x="11" y="27"/>
                      <a:pt x="12" y="33"/>
                    </a:cubicBezTo>
                    <a:cubicBezTo>
                      <a:pt x="12" y="35"/>
                      <a:pt x="12" y="39"/>
                      <a:pt x="12" y="41"/>
                    </a:cubicBezTo>
                    <a:cubicBezTo>
                      <a:pt x="11" y="45"/>
                      <a:pt x="11" y="48"/>
                      <a:pt x="11" y="52"/>
                    </a:cubicBezTo>
                    <a:cubicBezTo>
                      <a:pt x="13" y="52"/>
                      <a:pt x="16" y="51"/>
                      <a:pt x="18" y="50"/>
                    </a:cubicBezTo>
                    <a:cubicBezTo>
                      <a:pt x="21" y="49"/>
                      <a:pt x="23" y="47"/>
                      <a:pt x="24" y="45"/>
                    </a:cubicBezTo>
                    <a:cubicBezTo>
                      <a:pt x="25" y="43"/>
                      <a:pt x="25" y="39"/>
                      <a:pt x="24" y="37"/>
                    </a:cubicBezTo>
                    <a:cubicBezTo>
                      <a:pt x="22" y="31"/>
                      <a:pt x="19" y="27"/>
                      <a:pt x="17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7" name="Freeform 1633"/>
              <p:cNvSpPr>
                <a:spLocks/>
              </p:cNvSpPr>
              <p:nvPr/>
            </p:nvSpPr>
            <p:spPr bwMode="auto">
              <a:xfrm>
                <a:off x="3000" y="1339"/>
                <a:ext cx="79" cy="67"/>
              </a:xfrm>
              <a:custGeom>
                <a:avLst/>
                <a:gdLst>
                  <a:gd name="T0" fmla="*/ 67 w 73"/>
                  <a:gd name="T1" fmla="*/ 7 h 61"/>
                  <a:gd name="T2" fmla="*/ 66 w 73"/>
                  <a:gd name="T3" fmla="*/ 5 h 61"/>
                  <a:gd name="T4" fmla="*/ 62 w 73"/>
                  <a:gd name="T5" fmla="*/ 3 h 61"/>
                  <a:gd name="T6" fmla="*/ 58 w 73"/>
                  <a:gd name="T7" fmla="*/ 0 h 61"/>
                  <a:gd name="T8" fmla="*/ 55 w 73"/>
                  <a:gd name="T9" fmla="*/ 1 h 61"/>
                  <a:gd name="T10" fmla="*/ 54 w 73"/>
                  <a:gd name="T11" fmla="*/ 1 h 61"/>
                  <a:gd name="T12" fmla="*/ 51 w 73"/>
                  <a:gd name="T13" fmla="*/ 3 h 61"/>
                  <a:gd name="T14" fmla="*/ 45 w 73"/>
                  <a:gd name="T15" fmla="*/ 4 h 61"/>
                  <a:gd name="T16" fmla="*/ 42 w 73"/>
                  <a:gd name="T17" fmla="*/ 4 h 61"/>
                  <a:gd name="T18" fmla="*/ 38 w 73"/>
                  <a:gd name="T19" fmla="*/ 5 h 61"/>
                  <a:gd name="T20" fmla="*/ 35 w 73"/>
                  <a:gd name="T21" fmla="*/ 5 h 61"/>
                  <a:gd name="T22" fmla="*/ 26 w 73"/>
                  <a:gd name="T23" fmla="*/ 5 h 61"/>
                  <a:gd name="T24" fmla="*/ 23 w 73"/>
                  <a:gd name="T25" fmla="*/ 4 h 61"/>
                  <a:gd name="T26" fmla="*/ 21 w 73"/>
                  <a:gd name="T27" fmla="*/ 5 h 61"/>
                  <a:gd name="T28" fmla="*/ 18 w 73"/>
                  <a:gd name="T29" fmla="*/ 11 h 61"/>
                  <a:gd name="T30" fmla="*/ 15 w 73"/>
                  <a:gd name="T31" fmla="*/ 19 h 61"/>
                  <a:gd name="T32" fmla="*/ 14 w 73"/>
                  <a:gd name="T33" fmla="*/ 23 h 61"/>
                  <a:gd name="T34" fmla="*/ 7 w 73"/>
                  <a:gd name="T35" fmla="*/ 30 h 61"/>
                  <a:gd name="T36" fmla="*/ 1 w 73"/>
                  <a:gd name="T37" fmla="*/ 39 h 61"/>
                  <a:gd name="T38" fmla="*/ 1 w 73"/>
                  <a:gd name="T39" fmla="*/ 46 h 61"/>
                  <a:gd name="T40" fmla="*/ 2 w 73"/>
                  <a:gd name="T41" fmla="*/ 51 h 61"/>
                  <a:gd name="T42" fmla="*/ 5 w 73"/>
                  <a:gd name="T43" fmla="*/ 55 h 61"/>
                  <a:gd name="T44" fmla="*/ 5 w 73"/>
                  <a:gd name="T45" fmla="*/ 56 h 61"/>
                  <a:gd name="T46" fmla="*/ 7 w 73"/>
                  <a:gd name="T47" fmla="*/ 57 h 61"/>
                  <a:gd name="T48" fmla="*/ 10 w 73"/>
                  <a:gd name="T49" fmla="*/ 61 h 61"/>
                  <a:gd name="T50" fmla="*/ 10 w 73"/>
                  <a:gd name="T51" fmla="*/ 61 h 61"/>
                  <a:gd name="T52" fmla="*/ 11 w 73"/>
                  <a:gd name="T53" fmla="*/ 54 h 61"/>
                  <a:gd name="T54" fmla="*/ 20 w 73"/>
                  <a:gd name="T55" fmla="*/ 35 h 61"/>
                  <a:gd name="T56" fmla="*/ 45 w 73"/>
                  <a:gd name="T57" fmla="*/ 15 h 61"/>
                  <a:gd name="T58" fmla="*/ 53 w 73"/>
                  <a:gd name="T59" fmla="*/ 12 h 61"/>
                  <a:gd name="T60" fmla="*/ 57 w 73"/>
                  <a:gd name="T61" fmla="*/ 12 h 61"/>
                  <a:gd name="T62" fmla="*/ 61 w 73"/>
                  <a:gd name="T63" fmla="*/ 12 h 61"/>
                  <a:gd name="T64" fmla="*/ 66 w 73"/>
                  <a:gd name="T65" fmla="*/ 12 h 61"/>
                  <a:gd name="T66" fmla="*/ 73 w 73"/>
                  <a:gd name="T67" fmla="*/ 14 h 61"/>
                  <a:gd name="T68" fmla="*/ 70 w 73"/>
                  <a:gd name="T69" fmla="*/ 11 h 61"/>
                  <a:gd name="T70" fmla="*/ 67 w 73"/>
                  <a:gd name="T71" fmla="*/ 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61">
                    <a:moveTo>
                      <a:pt x="67" y="7"/>
                    </a:moveTo>
                    <a:cubicBezTo>
                      <a:pt x="67" y="7"/>
                      <a:pt x="66" y="6"/>
                      <a:pt x="66" y="5"/>
                    </a:cubicBezTo>
                    <a:cubicBezTo>
                      <a:pt x="65" y="4"/>
                      <a:pt x="63" y="4"/>
                      <a:pt x="62" y="3"/>
                    </a:cubicBezTo>
                    <a:cubicBezTo>
                      <a:pt x="61" y="2"/>
                      <a:pt x="59" y="0"/>
                      <a:pt x="58" y="0"/>
                    </a:cubicBezTo>
                    <a:cubicBezTo>
                      <a:pt x="57" y="0"/>
                      <a:pt x="56" y="1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3" y="2"/>
                      <a:pt x="52" y="2"/>
                      <a:pt x="51" y="3"/>
                    </a:cubicBezTo>
                    <a:cubicBezTo>
                      <a:pt x="49" y="3"/>
                      <a:pt x="47" y="3"/>
                      <a:pt x="45" y="4"/>
                    </a:cubicBezTo>
                    <a:cubicBezTo>
                      <a:pt x="44" y="4"/>
                      <a:pt x="43" y="4"/>
                      <a:pt x="42" y="4"/>
                    </a:cubicBezTo>
                    <a:cubicBezTo>
                      <a:pt x="41" y="4"/>
                      <a:pt x="40" y="4"/>
                      <a:pt x="38" y="5"/>
                    </a:cubicBezTo>
                    <a:cubicBezTo>
                      <a:pt x="37" y="5"/>
                      <a:pt x="36" y="5"/>
                      <a:pt x="35" y="5"/>
                    </a:cubicBezTo>
                    <a:cubicBezTo>
                      <a:pt x="33" y="5"/>
                      <a:pt x="28" y="5"/>
                      <a:pt x="26" y="5"/>
                    </a:cubicBezTo>
                    <a:cubicBezTo>
                      <a:pt x="25" y="5"/>
                      <a:pt x="24" y="5"/>
                      <a:pt x="23" y="4"/>
                    </a:cubicBezTo>
                    <a:cubicBezTo>
                      <a:pt x="23" y="4"/>
                      <a:pt x="22" y="5"/>
                      <a:pt x="21" y="5"/>
                    </a:cubicBezTo>
                    <a:cubicBezTo>
                      <a:pt x="19" y="6"/>
                      <a:pt x="19" y="9"/>
                      <a:pt x="18" y="11"/>
                    </a:cubicBezTo>
                    <a:cubicBezTo>
                      <a:pt x="17" y="14"/>
                      <a:pt x="16" y="17"/>
                      <a:pt x="15" y="19"/>
                    </a:cubicBezTo>
                    <a:cubicBezTo>
                      <a:pt x="14" y="21"/>
                      <a:pt x="14" y="22"/>
                      <a:pt x="14" y="23"/>
                    </a:cubicBezTo>
                    <a:cubicBezTo>
                      <a:pt x="12" y="26"/>
                      <a:pt x="10" y="28"/>
                      <a:pt x="7" y="30"/>
                    </a:cubicBezTo>
                    <a:cubicBezTo>
                      <a:pt x="5" y="32"/>
                      <a:pt x="2" y="35"/>
                      <a:pt x="1" y="39"/>
                    </a:cubicBezTo>
                    <a:cubicBezTo>
                      <a:pt x="1" y="41"/>
                      <a:pt x="0" y="43"/>
                      <a:pt x="1" y="46"/>
                    </a:cubicBezTo>
                    <a:cubicBezTo>
                      <a:pt x="1" y="47"/>
                      <a:pt x="2" y="49"/>
                      <a:pt x="2" y="51"/>
                    </a:cubicBezTo>
                    <a:cubicBezTo>
                      <a:pt x="3" y="52"/>
                      <a:pt x="4" y="53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6" y="57"/>
                      <a:pt x="6" y="57"/>
                      <a:pt x="7" y="57"/>
                    </a:cubicBezTo>
                    <a:cubicBezTo>
                      <a:pt x="8" y="58"/>
                      <a:pt x="9" y="60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58"/>
                      <a:pt x="10" y="56"/>
                      <a:pt x="11" y="54"/>
                    </a:cubicBezTo>
                    <a:cubicBezTo>
                      <a:pt x="13" y="46"/>
                      <a:pt x="16" y="41"/>
                      <a:pt x="20" y="35"/>
                    </a:cubicBezTo>
                    <a:cubicBezTo>
                      <a:pt x="27" y="27"/>
                      <a:pt x="35" y="20"/>
                      <a:pt x="45" y="15"/>
                    </a:cubicBezTo>
                    <a:cubicBezTo>
                      <a:pt x="48" y="14"/>
                      <a:pt x="50" y="13"/>
                      <a:pt x="53" y="12"/>
                    </a:cubicBezTo>
                    <a:cubicBezTo>
                      <a:pt x="55" y="12"/>
                      <a:pt x="56" y="12"/>
                      <a:pt x="57" y="12"/>
                    </a:cubicBezTo>
                    <a:cubicBezTo>
                      <a:pt x="58" y="12"/>
                      <a:pt x="60" y="12"/>
                      <a:pt x="61" y="12"/>
                    </a:cubicBezTo>
                    <a:cubicBezTo>
                      <a:pt x="62" y="12"/>
                      <a:pt x="64" y="12"/>
                      <a:pt x="66" y="12"/>
                    </a:cubicBezTo>
                    <a:cubicBezTo>
                      <a:pt x="68" y="13"/>
                      <a:pt x="71" y="14"/>
                      <a:pt x="73" y="14"/>
                    </a:cubicBezTo>
                    <a:cubicBezTo>
                      <a:pt x="72" y="13"/>
                      <a:pt x="71" y="12"/>
                      <a:pt x="70" y="11"/>
                    </a:cubicBezTo>
                    <a:cubicBezTo>
                      <a:pt x="69" y="10"/>
                      <a:pt x="68" y="8"/>
                      <a:pt x="6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8" name="Freeform 1634"/>
              <p:cNvSpPr>
                <a:spLocks/>
              </p:cNvSpPr>
              <p:nvPr/>
            </p:nvSpPr>
            <p:spPr bwMode="auto">
              <a:xfrm>
                <a:off x="2985" y="1348"/>
                <a:ext cx="30" cy="49"/>
              </a:xfrm>
              <a:custGeom>
                <a:avLst/>
                <a:gdLst>
                  <a:gd name="T0" fmla="*/ 25 w 28"/>
                  <a:gd name="T1" fmla="*/ 1 h 45"/>
                  <a:gd name="T2" fmla="*/ 13 w 28"/>
                  <a:gd name="T3" fmla="*/ 5 h 45"/>
                  <a:gd name="T4" fmla="*/ 12 w 28"/>
                  <a:gd name="T5" fmla="*/ 6 h 45"/>
                  <a:gd name="T6" fmla="*/ 9 w 28"/>
                  <a:gd name="T7" fmla="*/ 6 h 45"/>
                  <a:gd name="T8" fmla="*/ 6 w 28"/>
                  <a:gd name="T9" fmla="*/ 8 h 45"/>
                  <a:gd name="T10" fmla="*/ 2 w 28"/>
                  <a:gd name="T11" fmla="*/ 9 h 45"/>
                  <a:gd name="T12" fmla="*/ 0 w 28"/>
                  <a:gd name="T13" fmla="*/ 10 h 45"/>
                  <a:gd name="T14" fmla="*/ 2 w 28"/>
                  <a:gd name="T15" fmla="*/ 16 h 45"/>
                  <a:gd name="T16" fmla="*/ 2 w 28"/>
                  <a:gd name="T17" fmla="*/ 20 h 45"/>
                  <a:gd name="T18" fmla="*/ 2 w 28"/>
                  <a:gd name="T19" fmla="*/ 28 h 45"/>
                  <a:gd name="T20" fmla="*/ 3 w 28"/>
                  <a:gd name="T21" fmla="*/ 34 h 45"/>
                  <a:gd name="T22" fmla="*/ 12 w 28"/>
                  <a:gd name="T23" fmla="*/ 45 h 45"/>
                  <a:gd name="T24" fmla="*/ 12 w 28"/>
                  <a:gd name="T25" fmla="*/ 45 h 45"/>
                  <a:gd name="T26" fmla="*/ 12 w 28"/>
                  <a:gd name="T27" fmla="*/ 42 h 45"/>
                  <a:gd name="T28" fmla="*/ 11 w 28"/>
                  <a:gd name="T29" fmla="*/ 30 h 45"/>
                  <a:gd name="T30" fmla="*/ 15 w 28"/>
                  <a:gd name="T31" fmla="*/ 23 h 45"/>
                  <a:gd name="T32" fmla="*/ 28 w 28"/>
                  <a:gd name="T33" fmla="*/ 5 h 45"/>
                  <a:gd name="T34" fmla="*/ 27 w 28"/>
                  <a:gd name="T35" fmla="*/ 2 h 45"/>
                  <a:gd name="T36" fmla="*/ 25 w 28"/>
                  <a:gd name="T37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45">
                    <a:moveTo>
                      <a:pt x="25" y="1"/>
                    </a:moveTo>
                    <a:cubicBezTo>
                      <a:pt x="23" y="0"/>
                      <a:pt x="16" y="6"/>
                      <a:pt x="13" y="5"/>
                    </a:cubicBezTo>
                    <a:cubicBezTo>
                      <a:pt x="13" y="5"/>
                      <a:pt x="12" y="6"/>
                      <a:pt x="12" y="6"/>
                    </a:cubicBezTo>
                    <a:cubicBezTo>
                      <a:pt x="11" y="6"/>
                      <a:pt x="10" y="6"/>
                      <a:pt x="9" y="6"/>
                    </a:cubicBezTo>
                    <a:cubicBezTo>
                      <a:pt x="8" y="7"/>
                      <a:pt x="7" y="7"/>
                      <a:pt x="6" y="8"/>
                    </a:cubicBezTo>
                    <a:cubicBezTo>
                      <a:pt x="5" y="8"/>
                      <a:pt x="3" y="9"/>
                      <a:pt x="2" y="9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2"/>
                      <a:pt x="1" y="14"/>
                      <a:pt x="2" y="16"/>
                    </a:cubicBezTo>
                    <a:cubicBezTo>
                      <a:pt x="2" y="18"/>
                      <a:pt x="2" y="19"/>
                      <a:pt x="2" y="20"/>
                    </a:cubicBezTo>
                    <a:cubicBezTo>
                      <a:pt x="2" y="23"/>
                      <a:pt x="2" y="25"/>
                      <a:pt x="2" y="28"/>
                    </a:cubicBezTo>
                    <a:cubicBezTo>
                      <a:pt x="3" y="30"/>
                      <a:pt x="3" y="32"/>
                      <a:pt x="3" y="34"/>
                    </a:cubicBezTo>
                    <a:cubicBezTo>
                      <a:pt x="4" y="40"/>
                      <a:pt x="6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4"/>
                      <a:pt x="12" y="43"/>
                      <a:pt x="12" y="42"/>
                    </a:cubicBezTo>
                    <a:cubicBezTo>
                      <a:pt x="11" y="38"/>
                      <a:pt x="10" y="34"/>
                      <a:pt x="11" y="30"/>
                    </a:cubicBezTo>
                    <a:cubicBezTo>
                      <a:pt x="12" y="27"/>
                      <a:pt x="13" y="24"/>
                      <a:pt x="15" y="23"/>
                    </a:cubicBezTo>
                    <a:cubicBezTo>
                      <a:pt x="24" y="17"/>
                      <a:pt x="26" y="9"/>
                      <a:pt x="28" y="5"/>
                    </a:cubicBezTo>
                    <a:cubicBezTo>
                      <a:pt x="28" y="4"/>
                      <a:pt x="28" y="3"/>
                      <a:pt x="27" y="2"/>
                    </a:cubicBezTo>
                    <a:cubicBezTo>
                      <a:pt x="27" y="2"/>
                      <a:pt x="26" y="1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9" name="Freeform 1635"/>
              <p:cNvSpPr>
                <a:spLocks/>
              </p:cNvSpPr>
              <p:nvPr/>
            </p:nvSpPr>
            <p:spPr bwMode="auto">
              <a:xfrm>
                <a:off x="3072" y="1339"/>
                <a:ext cx="46" cy="89"/>
              </a:xfrm>
              <a:custGeom>
                <a:avLst/>
                <a:gdLst>
                  <a:gd name="T0" fmla="*/ 35 w 42"/>
                  <a:gd name="T1" fmla="*/ 29 h 81"/>
                  <a:gd name="T2" fmla="*/ 34 w 42"/>
                  <a:gd name="T3" fmla="*/ 23 h 81"/>
                  <a:gd name="T4" fmla="*/ 29 w 42"/>
                  <a:gd name="T5" fmla="*/ 7 h 81"/>
                  <a:gd name="T6" fmla="*/ 18 w 42"/>
                  <a:gd name="T7" fmla="*/ 0 h 81"/>
                  <a:gd name="T8" fmla="*/ 14 w 42"/>
                  <a:gd name="T9" fmla="*/ 1 h 81"/>
                  <a:gd name="T10" fmla="*/ 13 w 42"/>
                  <a:gd name="T11" fmla="*/ 1 h 81"/>
                  <a:gd name="T12" fmla="*/ 11 w 42"/>
                  <a:gd name="T13" fmla="*/ 1 h 81"/>
                  <a:gd name="T14" fmla="*/ 0 w 42"/>
                  <a:gd name="T15" fmla="*/ 2 h 81"/>
                  <a:gd name="T16" fmla="*/ 3 w 42"/>
                  <a:gd name="T17" fmla="*/ 4 h 81"/>
                  <a:gd name="T18" fmla="*/ 6 w 42"/>
                  <a:gd name="T19" fmla="*/ 7 h 81"/>
                  <a:gd name="T20" fmla="*/ 10 w 42"/>
                  <a:gd name="T21" fmla="*/ 11 h 81"/>
                  <a:gd name="T22" fmla="*/ 17 w 42"/>
                  <a:gd name="T23" fmla="*/ 21 h 81"/>
                  <a:gd name="T24" fmla="*/ 26 w 42"/>
                  <a:gd name="T25" fmla="*/ 37 h 81"/>
                  <a:gd name="T26" fmla="*/ 28 w 42"/>
                  <a:gd name="T27" fmla="*/ 41 h 81"/>
                  <a:gd name="T28" fmla="*/ 32 w 42"/>
                  <a:gd name="T29" fmla="*/ 48 h 81"/>
                  <a:gd name="T30" fmla="*/ 31 w 42"/>
                  <a:gd name="T31" fmla="*/ 61 h 81"/>
                  <a:gd name="T32" fmla="*/ 30 w 42"/>
                  <a:gd name="T33" fmla="*/ 68 h 81"/>
                  <a:gd name="T34" fmla="*/ 26 w 42"/>
                  <a:gd name="T35" fmla="*/ 81 h 81"/>
                  <a:gd name="T36" fmla="*/ 34 w 42"/>
                  <a:gd name="T37" fmla="*/ 75 h 81"/>
                  <a:gd name="T38" fmla="*/ 38 w 42"/>
                  <a:gd name="T39" fmla="*/ 64 h 81"/>
                  <a:gd name="T40" fmla="*/ 40 w 42"/>
                  <a:gd name="T41" fmla="*/ 60 h 81"/>
                  <a:gd name="T42" fmla="*/ 41 w 42"/>
                  <a:gd name="T43" fmla="*/ 58 h 81"/>
                  <a:gd name="T44" fmla="*/ 41 w 42"/>
                  <a:gd name="T45" fmla="*/ 57 h 81"/>
                  <a:gd name="T46" fmla="*/ 41 w 42"/>
                  <a:gd name="T47" fmla="*/ 53 h 81"/>
                  <a:gd name="T48" fmla="*/ 42 w 42"/>
                  <a:gd name="T49" fmla="*/ 43 h 81"/>
                  <a:gd name="T50" fmla="*/ 38 w 42"/>
                  <a:gd name="T51" fmla="*/ 37 h 81"/>
                  <a:gd name="T52" fmla="*/ 35 w 42"/>
                  <a:gd name="T53" fmla="*/ 2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2" h="81">
                    <a:moveTo>
                      <a:pt x="35" y="29"/>
                    </a:moveTo>
                    <a:cubicBezTo>
                      <a:pt x="34" y="27"/>
                      <a:pt x="34" y="25"/>
                      <a:pt x="34" y="23"/>
                    </a:cubicBezTo>
                    <a:cubicBezTo>
                      <a:pt x="32" y="17"/>
                      <a:pt x="31" y="11"/>
                      <a:pt x="29" y="7"/>
                    </a:cubicBezTo>
                    <a:cubicBezTo>
                      <a:pt x="26" y="3"/>
                      <a:pt x="24" y="0"/>
                      <a:pt x="18" y="0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8" y="2"/>
                      <a:pt x="4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7" y="9"/>
                      <a:pt x="9" y="10"/>
                      <a:pt x="10" y="11"/>
                    </a:cubicBezTo>
                    <a:cubicBezTo>
                      <a:pt x="12" y="14"/>
                      <a:pt x="15" y="18"/>
                      <a:pt x="17" y="21"/>
                    </a:cubicBezTo>
                    <a:cubicBezTo>
                      <a:pt x="20" y="26"/>
                      <a:pt x="23" y="32"/>
                      <a:pt x="26" y="37"/>
                    </a:cubicBezTo>
                    <a:cubicBezTo>
                      <a:pt x="27" y="39"/>
                      <a:pt x="28" y="40"/>
                      <a:pt x="28" y="41"/>
                    </a:cubicBezTo>
                    <a:cubicBezTo>
                      <a:pt x="30" y="43"/>
                      <a:pt x="31" y="45"/>
                      <a:pt x="32" y="48"/>
                    </a:cubicBezTo>
                    <a:cubicBezTo>
                      <a:pt x="33" y="52"/>
                      <a:pt x="31" y="57"/>
                      <a:pt x="31" y="61"/>
                    </a:cubicBezTo>
                    <a:cubicBezTo>
                      <a:pt x="30" y="63"/>
                      <a:pt x="30" y="66"/>
                      <a:pt x="30" y="68"/>
                    </a:cubicBezTo>
                    <a:cubicBezTo>
                      <a:pt x="29" y="73"/>
                      <a:pt x="28" y="77"/>
                      <a:pt x="26" y="81"/>
                    </a:cubicBezTo>
                    <a:cubicBezTo>
                      <a:pt x="29" y="80"/>
                      <a:pt x="32" y="78"/>
                      <a:pt x="34" y="75"/>
                    </a:cubicBezTo>
                    <a:cubicBezTo>
                      <a:pt x="36" y="72"/>
                      <a:pt x="37" y="68"/>
                      <a:pt x="38" y="64"/>
                    </a:cubicBezTo>
                    <a:cubicBezTo>
                      <a:pt x="39" y="62"/>
                      <a:pt x="39" y="61"/>
                      <a:pt x="40" y="60"/>
                    </a:cubicBezTo>
                    <a:cubicBezTo>
                      <a:pt x="40" y="60"/>
                      <a:pt x="40" y="59"/>
                      <a:pt x="41" y="58"/>
                    </a:cubicBezTo>
                    <a:cubicBezTo>
                      <a:pt x="41" y="58"/>
                      <a:pt x="41" y="57"/>
                      <a:pt x="41" y="57"/>
                    </a:cubicBezTo>
                    <a:cubicBezTo>
                      <a:pt x="41" y="56"/>
                      <a:pt x="41" y="54"/>
                      <a:pt x="41" y="53"/>
                    </a:cubicBezTo>
                    <a:cubicBezTo>
                      <a:pt x="41" y="50"/>
                      <a:pt x="42" y="46"/>
                      <a:pt x="42" y="43"/>
                    </a:cubicBezTo>
                    <a:cubicBezTo>
                      <a:pt x="41" y="41"/>
                      <a:pt x="39" y="38"/>
                      <a:pt x="38" y="37"/>
                    </a:cubicBezTo>
                    <a:cubicBezTo>
                      <a:pt x="36" y="34"/>
                      <a:pt x="35" y="32"/>
                      <a:pt x="35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0" name="Freeform 1636"/>
              <p:cNvSpPr>
                <a:spLocks/>
              </p:cNvSpPr>
              <p:nvPr/>
            </p:nvSpPr>
            <p:spPr bwMode="auto">
              <a:xfrm>
                <a:off x="3060" y="1389"/>
                <a:ext cx="13" cy="17"/>
              </a:xfrm>
              <a:custGeom>
                <a:avLst/>
                <a:gdLst>
                  <a:gd name="T0" fmla="*/ 10 w 12"/>
                  <a:gd name="T1" fmla="*/ 0 h 15"/>
                  <a:gd name="T2" fmla="*/ 9 w 12"/>
                  <a:gd name="T3" fmla="*/ 0 h 15"/>
                  <a:gd name="T4" fmla="*/ 7 w 12"/>
                  <a:gd name="T5" fmla="*/ 0 h 15"/>
                  <a:gd name="T6" fmla="*/ 1 w 12"/>
                  <a:gd name="T7" fmla="*/ 4 h 15"/>
                  <a:gd name="T8" fmla="*/ 2 w 12"/>
                  <a:gd name="T9" fmla="*/ 12 h 15"/>
                  <a:gd name="T10" fmla="*/ 6 w 12"/>
                  <a:gd name="T11" fmla="*/ 14 h 15"/>
                  <a:gd name="T12" fmla="*/ 9 w 12"/>
                  <a:gd name="T13" fmla="*/ 14 h 15"/>
                  <a:gd name="T14" fmla="*/ 11 w 12"/>
                  <a:gd name="T15" fmla="*/ 4 h 15"/>
                  <a:gd name="T16" fmla="*/ 10 w 12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4" y="1"/>
                      <a:pt x="1" y="1"/>
                      <a:pt x="1" y="4"/>
                    </a:cubicBezTo>
                    <a:cubicBezTo>
                      <a:pt x="0" y="6"/>
                      <a:pt x="1" y="11"/>
                      <a:pt x="2" y="12"/>
                    </a:cubicBezTo>
                    <a:cubicBezTo>
                      <a:pt x="3" y="13"/>
                      <a:pt x="4" y="13"/>
                      <a:pt x="6" y="14"/>
                    </a:cubicBezTo>
                    <a:cubicBezTo>
                      <a:pt x="6" y="14"/>
                      <a:pt x="8" y="15"/>
                      <a:pt x="9" y="14"/>
                    </a:cubicBezTo>
                    <a:cubicBezTo>
                      <a:pt x="11" y="13"/>
                      <a:pt x="12" y="7"/>
                      <a:pt x="11" y="4"/>
                    </a:cubicBezTo>
                    <a:cubicBezTo>
                      <a:pt x="11" y="2"/>
                      <a:pt x="10" y="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1" name="Freeform 1637"/>
              <p:cNvSpPr>
                <a:spLocks/>
              </p:cNvSpPr>
              <p:nvPr/>
            </p:nvSpPr>
            <p:spPr bwMode="auto">
              <a:xfrm>
                <a:off x="3031" y="1357"/>
                <a:ext cx="65" cy="42"/>
              </a:xfrm>
              <a:custGeom>
                <a:avLst/>
                <a:gdLst>
                  <a:gd name="T0" fmla="*/ 57 w 59"/>
                  <a:gd name="T1" fmla="*/ 16 h 39"/>
                  <a:gd name="T2" fmla="*/ 52 w 59"/>
                  <a:gd name="T3" fmla="*/ 8 h 39"/>
                  <a:gd name="T4" fmla="*/ 49 w 59"/>
                  <a:gd name="T5" fmla="*/ 4 h 39"/>
                  <a:gd name="T6" fmla="*/ 48 w 59"/>
                  <a:gd name="T7" fmla="*/ 2 h 39"/>
                  <a:gd name="T8" fmla="*/ 43 w 59"/>
                  <a:gd name="T9" fmla="*/ 1 h 39"/>
                  <a:gd name="T10" fmla="*/ 40 w 59"/>
                  <a:gd name="T11" fmla="*/ 0 h 39"/>
                  <a:gd name="T12" fmla="*/ 38 w 59"/>
                  <a:gd name="T13" fmla="*/ 0 h 39"/>
                  <a:gd name="T14" fmla="*/ 32 w 59"/>
                  <a:gd name="T15" fmla="*/ 0 h 39"/>
                  <a:gd name="T16" fmla="*/ 30 w 59"/>
                  <a:gd name="T17" fmla="*/ 0 h 39"/>
                  <a:gd name="T18" fmla="*/ 27 w 59"/>
                  <a:gd name="T19" fmla="*/ 0 h 39"/>
                  <a:gd name="T20" fmla="*/ 20 w 59"/>
                  <a:gd name="T21" fmla="*/ 4 h 39"/>
                  <a:gd name="T22" fmla="*/ 13 w 59"/>
                  <a:gd name="T23" fmla="*/ 6 h 39"/>
                  <a:gd name="T24" fmla="*/ 8 w 59"/>
                  <a:gd name="T25" fmla="*/ 8 h 39"/>
                  <a:gd name="T26" fmla="*/ 5 w 59"/>
                  <a:gd name="T27" fmla="*/ 11 h 39"/>
                  <a:gd name="T28" fmla="*/ 3 w 59"/>
                  <a:gd name="T29" fmla="*/ 15 h 39"/>
                  <a:gd name="T30" fmla="*/ 3 w 59"/>
                  <a:gd name="T31" fmla="*/ 34 h 39"/>
                  <a:gd name="T32" fmla="*/ 10 w 59"/>
                  <a:gd name="T33" fmla="*/ 38 h 39"/>
                  <a:gd name="T34" fmla="*/ 13 w 59"/>
                  <a:gd name="T35" fmla="*/ 39 h 39"/>
                  <a:gd name="T36" fmla="*/ 25 w 59"/>
                  <a:gd name="T37" fmla="*/ 16 h 39"/>
                  <a:gd name="T38" fmla="*/ 50 w 59"/>
                  <a:gd name="T39" fmla="*/ 19 h 39"/>
                  <a:gd name="T40" fmla="*/ 53 w 59"/>
                  <a:gd name="T41" fmla="*/ 31 h 39"/>
                  <a:gd name="T42" fmla="*/ 52 w 59"/>
                  <a:gd name="T43" fmla="*/ 39 h 39"/>
                  <a:gd name="T44" fmla="*/ 54 w 59"/>
                  <a:gd name="T45" fmla="*/ 37 h 39"/>
                  <a:gd name="T46" fmla="*/ 56 w 59"/>
                  <a:gd name="T47" fmla="*/ 34 h 39"/>
                  <a:gd name="T48" fmla="*/ 57 w 59"/>
                  <a:gd name="T49" fmla="*/ 32 h 39"/>
                  <a:gd name="T50" fmla="*/ 58 w 59"/>
                  <a:gd name="T51" fmla="*/ 30 h 39"/>
                  <a:gd name="T52" fmla="*/ 59 w 59"/>
                  <a:gd name="T53" fmla="*/ 26 h 39"/>
                  <a:gd name="T54" fmla="*/ 59 w 59"/>
                  <a:gd name="T55" fmla="*/ 19 h 39"/>
                  <a:gd name="T56" fmla="*/ 57 w 59"/>
                  <a:gd name="T57" fmla="*/ 1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9" h="39">
                    <a:moveTo>
                      <a:pt x="57" y="16"/>
                    </a:moveTo>
                    <a:cubicBezTo>
                      <a:pt x="55" y="14"/>
                      <a:pt x="54" y="11"/>
                      <a:pt x="52" y="8"/>
                    </a:cubicBezTo>
                    <a:cubicBezTo>
                      <a:pt x="51" y="7"/>
                      <a:pt x="50" y="5"/>
                      <a:pt x="49" y="4"/>
                    </a:cubicBezTo>
                    <a:cubicBezTo>
                      <a:pt x="49" y="3"/>
                      <a:pt x="48" y="2"/>
                      <a:pt x="48" y="2"/>
                    </a:cubicBezTo>
                    <a:cubicBezTo>
                      <a:pt x="47" y="1"/>
                      <a:pt x="45" y="2"/>
                      <a:pt x="43" y="1"/>
                    </a:cubicBezTo>
                    <a:cubicBezTo>
                      <a:pt x="42" y="1"/>
                      <a:pt x="41" y="1"/>
                      <a:pt x="40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6" y="0"/>
                      <a:pt x="34" y="0"/>
                      <a:pt x="32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4" y="1"/>
                      <a:pt x="22" y="3"/>
                      <a:pt x="20" y="4"/>
                    </a:cubicBezTo>
                    <a:cubicBezTo>
                      <a:pt x="17" y="5"/>
                      <a:pt x="15" y="5"/>
                      <a:pt x="13" y="6"/>
                    </a:cubicBezTo>
                    <a:cubicBezTo>
                      <a:pt x="11" y="7"/>
                      <a:pt x="10" y="8"/>
                      <a:pt x="8" y="8"/>
                    </a:cubicBezTo>
                    <a:cubicBezTo>
                      <a:pt x="7" y="9"/>
                      <a:pt x="6" y="10"/>
                      <a:pt x="5" y="11"/>
                    </a:cubicBezTo>
                    <a:cubicBezTo>
                      <a:pt x="4" y="12"/>
                      <a:pt x="4" y="14"/>
                      <a:pt x="3" y="15"/>
                    </a:cubicBezTo>
                    <a:cubicBezTo>
                      <a:pt x="2" y="21"/>
                      <a:pt x="0" y="29"/>
                      <a:pt x="3" y="34"/>
                    </a:cubicBezTo>
                    <a:cubicBezTo>
                      <a:pt x="4" y="36"/>
                      <a:pt x="7" y="38"/>
                      <a:pt x="10" y="38"/>
                    </a:cubicBezTo>
                    <a:cubicBezTo>
                      <a:pt x="11" y="38"/>
                      <a:pt x="12" y="39"/>
                      <a:pt x="13" y="39"/>
                    </a:cubicBezTo>
                    <a:cubicBezTo>
                      <a:pt x="12" y="27"/>
                      <a:pt x="17" y="19"/>
                      <a:pt x="25" y="16"/>
                    </a:cubicBezTo>
                    <a:cubicBezTo>
                      <a:pt x="33" y="13"/>
                      <a:pt x="45" y="15"/>
                      <a:pt x="50" y="19"/>
                    </a:cubicBezTo>
                    <a:cubicBezTo>
                      <a:pt x="53" y="21"/>
                      <a:pt x="54" y="26"/>
                      <a:pt x="53" y="31"/>
                    </a:cubicBezTo>
                    <a:cubicBezTo>
                      <a:pt x="53" y="34"/>
                      <a:pt x="53" y="36"/>
                      <a:pt x="52" y="39"/>
                    </a:cubicBezTo>
                    <a:cubicBezTo>
                      <a:pt x="53" y="38"/>
                      <a:pt x="53" y="38"/>
                      <a:pt x="54" y="37"/>
                    </a:cubicBezTo>
                    <a:cubicBezTo>
                      <a:pt x="54" y="36"/>
                      <a:pt x="55" y="35"/>
                      <a:pt x="56" y="34"/>
                    </a:cubicBezTo>
                    <a:cubicBezTo>
                      <a:pt x="56" y="34"/>
                      <a:pt x="57" y="33"/>
                      <a:pt x="57" y="32"/>
                    </a:cubicBezTo>
                    <a:cubicBezTo>
                      <a:pt x="57" y="31"/>
                      <a:pt x="58" y="30"/>
                      <a:pt x="58" y="30"/>
                    </a:cubicBezTo>
                    <a:cubicBezTo>
                      <a:pt x="58" y="29"/>
                      <a:pt x="59" y="27"/>
                      <a:pt x="59" y="26"/>
                    </a:cubicBezTo>
                    <a:cubicBezTo>
                      <a:pt x="59" y="24"/>
                      <a:pt x="59" y="21"/>
                      <a:pt x="59" y="19"/>
                    </a:cubicBezTo>
                    <a:cubicBezTo>
                      <a:pt x="58" y="18"/>
                      <a:pt x="58" y="17"/>
                      <a:pt x="5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2" name="Freeform 1638"/>
              <p:cNvSpPr>
                <a:spLocks/>
              </p:cNvSpPr>
              <p:nvPr/>
            </p:nvSpPr>
            <p:spPr bwMode="auto">
              <a:xfrm>
                <a:off x="3035" y="1376"/>
                <a:ext cx="52" cy="50"/>
              </a:xfrm>
              <a:custGeom>
                <a:avLst/>
                <a:gdLst>
                  <a:gd name="T0" fmla="*/ 46 w 48"/>
                  <a:gd name="T1" fmla="*/ 26 h 46"/>
                  <a:gd name="T2" fmla="*/ 46 w 48"/>
                  <a:gd name="T3" fmla="*/ 24 h 46"/>
                  <a:gd name="T4" fmla="*/ 46 w 48"/>
                  <a:gd name="T5" fmla="*/ 20 h 46"/>
                  <a:gd name="T6" fmla="*/ 46 w 48"/>
                  <a:gd name="T7" fmla="*/ 9 h 46"/>
                  <a:gd name="T8" fmla="*/ 44 w 48"/>
                  <a:gd name="T9" fmla="*/ 4 h 46"/>
                  <a:gd name="T10" fmla="*/ 29 w 48"/>
                  <a:gd name="T11" fmla="*/ 0 h 46"/>
                  <a:gd name="T12" fmla="*/ 27 w 48"/>
                  <a:gd name="T13" fmla="*/ 0 h 46"/>
                  <a:gd name="T14" fmla="*/ 21 w 48"/>
                  <a:gd name="T15" fmla="*/ 3 h 46"/>
                  <a:gd name="T16" fmla="*/ 17 w 48"/>
                  <a:gd name="T17" fmla="*/ 5 h 46"/>
                  <a:gd name="T18" fmla="*/ 14 w 48"/>
                  <a:gd name="T19" fmla="*/ 12 h 46"/>
                  <a:gd name="T20" fmla="*/ 14 w 48"/>
                  <a:gd name="T21" fmla="*/ 18 h 46"/>
                  <a:gd name="T22" fmla="*/ 20 w 48"/>
                  <a:gd name="T23" fmla="*/ 27 h 46"/>
                  <a:gd name="T24" fmla="*/ 24 w 48"/>
                  <a:gd name="T25" fmla="*/ 28 h 46"/>
                  <a:gd name="T26" fmla="*/ 24 w 48"/>
                  <a:gd name="T27" fmla="*/ 28 h 46"/>
                  <a:gd name="T28" fmla="*/ 23 w 48"/>
                  <a:gd name="T29" fmla="*/ 28 h 46"/>
                  <a:gd name="T30" fmla="*/ 21 w 48"/>
                  <a:gd name="T31" fmla="*/ 24 h 46"/>
                  <a:gd name="T32" fmla="*/ 20 w 48"/>
                  <a:gd name="T33" fmla="*/ 20 h 46"/>
                  <a:gd name="T34" fmla="*/ 24 w 48"/>
                  <a:gd name="T35" fmla="*/ 10 h 46"/>
                  <a:gd name="T36" fmla="*/ 35 w 48"/>
                  <a:gd name="T37" fmla="*/ 8 h 46"/>
                  <a:gd name="T38" fmla="*/ 38 w 48"/>
                  <a:gd name="T39" fmla="*/ 13 h 46"/>
                  <a:gd name="T40" fmla="*/ 39 w 48"/>
                  <a:gd name="T41" fmla="*/ 19 h 46"/>
                  <a:gd name="T42" fmla="*/ 38 w 48"/>
                  <a:gd name="T43" fmla="*/ 24 h 46"/>
                  <a:gd name="T44" fmla="*/ 30 w 48"/>
                  <a:gd name="T45" fmla="*/ 32 h 46"/>
                  <a:gd name="T46" fmla="*/ 25 w 48"/>
                  <a:gd name="T47" fmla="*/ 32 h 46"/>
                  <a:gd name="T48" fmla="*/ 21 w 48"/>
                  <a:gd name="T49" fmla="*/ 31 h 46"/>
                  <a:gd name="T50" fmla="*/ 17 w 48"/>
                  <a:gd name="T51" fmla="*/ 30 h 46"/>
                  <a:gd name="T52" fmla="*/ 5 w 48"/>
                  <a:gd name="T53" fmla="*/ 24 h 46"/>
                  <a:gd name="T54" fmla="*/ 0 w 48"/>
                  <a:gd name="T55" fmla="*/ 21 h 46"/>
                  <a:gd name="T56" fmla="*/ 0 w 48"/>
                  <a:gd name="T57" fmla="*/ 21 h 46"/>
                  <a:gd name="T58" fmla="*/ 2 w 48"/>
                  <a:gd name="T59" fmla="*/ 30 h 46"/>
                  <a:gd name="T60" fmla="*/ 8 w 48"/>
                  <a:gd name="T61" fmla="*/ 35 h 46"/>
                  <a:gd name="T62" fmla="*/ 21 w 48"/>
                  <a:gd name="T63" fmla="*/ 44 h 46"/>
                  <a:gd name="T64" fmla="*/ 27 w 48"/>
                  <a:gd name="T65" fmla="*/ 46 h 46"/>
                  <a:gd name="T66" fmla="*/ 32 w 48"/>
                  <a:gd name="T67" fmla="*/ 44 h 46"/>
                  <a:gd name="T68" fmla="*/ 40 w 48"/>
                  <a:gd name="T69" fmla="*/ 38 h 46"/>
                  <a:gd name="T70" fmla="*/ 48 w 48"/>
                  <a:gd name="T71" fmla="*/ 29 h 46"/>
                  <a:gd name="T72" fmla="*/ 48 w 48"/>
                  <a:gd name="T73" fmla="*/ 29 h 46"/>
                  <a:gd name="T74" fmla="*/ 46 w 48"/>
                  <a:gd name="T75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8" h="46">
                    <a:moveTo>
                      <a:pt x="46" y="26"/>
                    </a:moveTo>
                    <a:cubicBezTo>
                      <a:pt x="46" y="25"/>
                      <a:pt x="46" y="25"/>
                      <a:pt x="46" y="24"/>
                    </a:cubicBezTo>
                    <a:cubicBezTo>
                      <a:pt x="46" y="23"/>
                      <a:pt x="46" y="21"/>
                      <a:pt x="46" y="20"/>
                    </a:cubicBezTo>
                    <a:cubicBezTo>
                      <a:pt x="47" y="16"/>
                      <a:pt x="47" y="12"/>
                      <a:pt x="46" y="9"/>
                    </a:cubicBezTo>
                    <a:cubicBezTo>
                      <a:pt x="46" y="7"/>
                      <a:pt x="45" y="5"/>
                      <a:pt x="44" y="4"/>
                    </a:cubicBezTo>
                    <a:cubicBezTo>
                      <a:pt x="41" y="1"/>
                      <a:pt x="35" y="0"/>
                      <a:pt x="29" y="0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5" y="1"/>
                      <a:pt x="23" y="2"/>
                      <a:pt x="21" y="3"/>
                    </a:cubicBezTo>
                    <a:cubicBezTo>
                      <a:pt x="20" y="4"/>
                      <a:pt x="19" y="4"/>
                      <a:pt x="17" y="5"/>
                    </a:cubicBezTo>
                    <a:cubicBezTo>
                      <a:pt x="16" y="6"/>
                      <a:pt x="14" y="10"/>
                      <a:pt x="14" y="12"/>
                    </a:cubicBezTo>
                    <a:cubicBezTo>
                      <a:pt x="13" y="13"/>
                      <a:pt x="13" y="16"/>
                      <a:pt x="14" y="18"/>
                    </a:cubicBezTo>
                    <a:cubicBezTo>
                      <a:pt x="15" y="23"/>
                      <a:pt x="15" y="26"/>
                      <a:pt x="20" y="27"/>
                    </a:cubicBezTo>
                    <a:cubicBezTo>
                      <a:pt x="21" y="28"/>
                      <a:pt x="23" y="29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7"/>
                      <a:pt x="21" y="25"/>
                      <a:pt x="21" y="24"/>
                    </a:cubicBezTo>
                    <a:cubicBezTo>
                      <a:pt x="20" y="22"/>
                      <a:pt x="20" y="21"/>
                      <a:pt x="20" y="20"/>
                    </a:cubicBezTo>
                    <a:cubicBezTo>
                      <a:pt x="19" y="15"/>
                      <a:pt x="21" y="12"/>
                      <a:pt x="24" y="10"/>
                    </a:cubicBezTo>
                    <a:cubicBezTo>
                      <a:pt x="26" y="9"/>
                      <a:pt x="32" y="7"/>
                      <a:pt x="35" y="8"/>
                    </a:cubicBezTo>
                    <a:cubicBezTo>
                      <a:pt x="37" y="9"/>
                      <a:pt x="38" y="11"/>
                      <a:pt x="38" y="13"/>
                    </a:cubicBezTo>
                    <a:cubicBezTo>
                      <a:pt x="39" y="15"/>
                      <a:pt x="39" y="17"/>
                      <a:pt x="39" y="19"/>
                    </a:cubicBezTo>
                    <a:cubicBezTo>
                      <a:pt x="38" y="21"/>
                      <a:pt x="39" y="23"/>
                      <a:pt x="38" y="24"/>
                    </a:cubicBezTo>
                    <a:cubicBezTo>
                      <a:pt x="37" y="29"/>
                      <a:pt x="34" y="31"/>
                      <a:pt x="30" y="32"/>
                    </a:cubicBezTo>
                    <a:cubicBezTo>
                      <a:pt x="28" y="32"/>
                      <a:pt x="27" y="32"/>
                      <a:pt x="25" y="32"/>
                    </a:cubicBezTo>
                    <a:cubicBezTo>
                      <a:pt x="24" y="32"/>
                      <a:pt x="22" y="31"/>
                      <a:pt x="21" y="31"/>
                    </a:cubicBezTo>
                    <a:cubicBezTo>
                      <a:pt x="19" y="31"/>
                      <a:pt x="18" y="30"/>
                      <a:pt x="17" y="30"/>
                    </a:cubicBezTo>
                    <a:cubicBezTo>
                      <a:pt x="13" y="28"/>
                      <a:pt x="9" y="26"/>
                      <a:pt x="5" y="24"/>
                    </a:cubicBezTo>
                    <a:cubicBezTo>
                      <a:pt x="3" y="23"/>
                      <a:pt x="2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4"/>
                      <a:pt x="1" y="28"/>
                      <a:pt x="2" y="30"/>
                    </a:cubicBezTo>
                    <a:cubicBezTo>
                      <a:pt x="3" y="33"/>
                      <a:pt x="6" y="33"/>
                      <a:pt x="8" y="35"/>
                    </a:cubicBezTo>
                    <a:cubicBezTo>
                      <a:pt x="12" y="38"/>
                      <a:pt x="16" y="41"/>
                      <a:pt x="21" y="44"/>
                    </a:cubicBezTo>
                    <a:cubicBezTo>
                      <a:pt x="22" y="44"/>
                      <a:pt x="26" y="46"/>
                      <a:pt x="27" y="46"/>
                    </a:cubicBezTo>
                    <a:cubicBezTo>
                      <a:pt x="29" y="46"/>
                      <a:pt x="30" y="45"/>
                      <a:pt x="32" y="44"/>
                    </a:cubicBezTo>
                    <a:cubicBezTo>
                      <a:pt x="35" y="42"/>
                      <a:pt x="37" y="40"/>
                      <a:pt x="40" y="38"/>
                    </a:cubicBezTo>
                    <a:cubicBezTo>
                      <a:pt x="43" y="36"/>
                      <a:pt x="47" y="33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6" y="29"/>
                      <a:pt x="46" y="27"/>
                      <a:pt x="46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3" name="Freeform 1639"/>
              <p:cNvSpPr>
                <a:spLocks/>
              </p:cNvSpPr>
              <p:nvPr/>
            </p:nvSpPr>
            <p:spPr bwMode="auto">
              <a:xfrm>
                <a:off x="3670" y="1773"/>
                <a:ext cx="107" cy="125"/>
              </a:xfrm>
              <a:custGeom>
                <a:avLst/>
                <a:gdLst>
                  <a:gd name="T0" fmla="*/ 67 w 98"/>
                  <a:gd name="T1" fmla="*/ 43 h 115"/>
                  <a:gd name="T2" fmla="*/ 49 w 98"/>
                  <a:gd name="T3" fmla="*/ 0 h 115"/>
                  <a:gd name="T4" fmla="*/ 31 w 98"/>
                  <a:gd name="T5" fmla="*/ 43 h 115"/>
                  <a:gd name="T6" fmla="*/ 0 w 98"/>
                  <a:gd name="T7" fmla="*/ 16 h 115"/>
                  <a:gd name="T8" fmla="*/ 49 w 98"/>
                  <a:gd name="T9" fmla="*/ 115 h 115"/>
                  <a:gd name="T10" fmla="*/ 98 w 98"/>
                  <a:gd name="T11" fmla="*/ 16 h 115"/>
                  <a:gd name="T12" fmla="*/ 67 w 98"/>
                  <a:gd name="T13" fmla="*/ 4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115">
                    <a:moveTo>
                      <a:pt x="67" y="43"/>
                    </a:moveTo>
                    <a:cubicBezTo>
                      <a:pt x="67" y="25"/>
                      <a:pt x="54" y="6"/>
                      <a:pt x="49" y="0"/>
                    </a:cubicBezTo>
                    <a:cubicBezTo>
                      <a:pt x="43" y="6"/>
                      <a:pt x="31" y="25"/>
                      <a:pt x="31" y="43"/>
                    </a:cubicBezTo>
                    <a:cubicBezTo>
                      <a:pt x="25" y="23"/>
                      <a:pt x="5" y="21"/>
                      <a:pt x="0" y="16"/>
                    </a:cubicBezTo>
                    <a:cubicBezTo>
                      <a:pt x="0" y="22"/>
                      <a:pt x="6" y="115"/>
                      <a:pt x="49" y="115"/>
                    </a:cubicBezTo>
                    <a:cubicBezTo>
                      <a:pt x="92" y="115"/>
                      <a:pt x="98" y="22"/>
                      <a:pt x="98" y="16"/>
                    </a:cubicBezTo>
                    <a:cubicBezTo>
                      <a:pt x="93" y="21"/>
                      <a:pt x="72" y="23"/>
                      <a:pt x="67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4" name="Freeform 1640"/>
              <p:cNvSpPr>
                <a:spLocks noEditPoints="1"/>
              </p:cNvSpPr>
              <p:nvPr/>
            </p:nvSpPr>
            <p:spPr bwMode="auto">
              <a:xfrm>
                <a:off x="2759" y="1308"/>
                <a:ext cx="164" cy="158"/>
              </a:xfrm>
              <a:custGeom>
                <a:avLst/>
                <a:gdLst>
                  <a:gd name="T0" fmla="*/ 98 w 150"/>
                  <a:gd name="T1" fmla="*/ 51 h 145"/>
                  <a:gd name="T2" fmla="*/ 93 w 150"/>
                  <a:gd name="T3" fmla="*/ 48 h 145"/>
                  <a:gd name="T4" fmla="*/ 97 w 150"/>
                  <a:gd name="T5" fmla="*/ 28 h 145"/>
                  <a:gd name="T6" fmla="*/ 71 w 150"/>
                  <a:gd name="T7" fmla="*/ 0 h 145"/>
                  <a:gd name="T8" fmla="*/ 50 w 150"/>
                  <a:gd name="T9" fmla="*/ 32 h 145"/>
                  <a:gd name="T10" fmla="*/ 58 w 150"/>
                  <a:gd name="T11" fmla="*/ 51 h 145"/>
                  <a:gd name="T12" fmla="*/ 52 w 150"/>
                  <a:gd name="T13" fmla="*/ 56 h 145"/>
                  <a:gd name="T14" fmla="*/ 37 w 150"/>
                  <a:gd name="T15" fmla="*/ 42 h 145"/>
                  <a:gd name="T16" fmla="*/ 0 w 150"/>
                  <a:gd name="T17" fmla="*/ 51 h 145"/>
                  <a:gd name="T18" fmla="*/ 0 w 150"/>
                  <a:gd name="T19" fmla="*/ 51 h 145"/>
                  <a:gd name="T20" fmla="*/ 17 w 150"/>
                  <a:gd name="T21" fmla="*/ 84 h 145"/>
                  <a:gd name="T22" fmla="*/ 37 w 150"/>
                  <a:gd name="T23" fmla="*/ 88 h 145"/>
                  <a:gd name="T24" fmla="*/ 38 w 150"/>
                  <a:gd name="T25" fmla="*/ 94 h 145"/>
                  <a:gd name="T26" fmla="*/ 23 w 150"/>
                  <a:gd name="T27" fmla="*/ 107 h 145"/>
                  <a:gd name="T28" fmla="*/ 25 w 150"/>
                  <a:gd name="T29" fmla="*/ 145 h 145"/>
                  <a:gd name="T30" fmla="*/ 61 w 150"/>
                  <a:gd name="T31" fmla="*/ 133 h 145"/>
                  <a:gd name="T32" fmla="*/ 67 w 150"/>
                  <a:gd name="T33" fmla="*/ 113 h 145"/>
                  <a:gd name="T34" fmla="*/ 76 w 150"/>
                  <a:gd name="T35" fmla="*/ 110 h 145"/>
                  <a:gd name="T36" fmla="*/ 81 w 150"/>
                  <a:gd name="T37" fmla="*/ 130 h 145"/>
                  <a:gd name="T38" fmla="*/ 117 w 150"/>
                  <a:gd name="T39" fmla="*/ 142 h 145"/>
                  <a:gd name="T40" fmla="*/ 120 w 150"/>
                  <a:gd name="T41" fmla="*/ 104 h 145"/>
                  <a:gd name="T42" fmla="*/ 105 w 150"/>
                  <a:gd name="T43" fmla="*/ 91 h 145"/>
                  <a:gd name="T44" fmla="*/ 106 w 150"/>
                  <a:gd name="T45" fmla="*/ 85 h 145"/>
                  <a:gd name="T46" fmla="*/ 127 w 150"/>
                  <a:gd name="T47" fmla="*/ 86 h 145"/>
                  <a:gd name="T48" fmla="*/ 150 w 150"/>
                  <a:gd name="T49" fmla="*/ 56 h 145"/>
                  <a:gd name="T50" fmla="*/ 116 w 150"/>
                  <a:gd name="T51" fmla="*/ 41 h 145"/>
                  <a:gd name="T52" fmla="*/ 98 w 150"/>
                  <a:gd name="T53" fmla="*/ 51 h 145"/>
                  <a:gd name="T54" fmla="*/ 79 w 150"/>
                  <a:gd name="T55" fmla="*/ 99 h 145"/>
                  <a:gd name="T56" fmla="*/ 54 w 150"/>
                  <a:gd name="T57" fmla="*/ 83 h 145"/>
                  <a:gd name="T58" fmla="*/ 69 w 150"/>
                  <a:gd name="T59" fmla="*/ 59 h 145"/>
                  <a:gd name="T60" fmla="*/ 94 w 150"/>
                  <a:gd name="T61" fmla="*/ 74 h 145"/>
                  <a:gd name="T62" fmla="*/ 79 w 150"/>
                  <a:gd name="T63" fmla="*/ 9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0" h="145">
                    <a:moveTo>
                      <a:pt x="98" y="51"/>
                    </a:moveTo>
                    <a:cubicBezTo>
                      <a:pt x="92" y="55"/>
                      <a:pt x="93" y="48"/>
                      <a:pt x="93" y="48"/>
                    </a:cubicBezTo>
                    <a:cubicBezTo>
                      <a:pt x="93" y="48"/>
                      <a:pt x="103" y="41"/>
                      <a:pt x="97" y="28"/>
                    </a:cubicBezTo>
                    <a:cubicBezTo>
                      <a:pt x="90" y="15"/>
                      <a:pt x="76" y="15"/>
                      <a:pt x="71" y="0"/>
                    </a:cubicBezTo>
                    <a:cubicBezTo>
                      <a:pt x="68" y="16"/>
                      <a:pt x="54" y="18"/>
                      <a:pt x="50" y="32"/>
                    </a:cubicBezTo>
                    <a:cubicBezTo>
                      <a:pt x="46" y="46"/>
                      <a:pt x="58" y="51"/>
                      <a:pt x="58" y="51"/>
                    </a:cubicBezTo>
                    <a:cubicBezTo>
                      <a:pt x="58" y="51"/>
                      <a:pt x="59" y="59"/>
                      <a:pt x="52" y="56"/>
                    </a:cubicBezTo>
                    <a:cubicBezTo>
                      <a:pt x="52" y="56"/>
                      <a:pt x="51" y="43"/>
                      <a:pt x="37" y="42"/>
                    </a:cubicBezTo>
                    <a:cubicBezTo>
                      <a:pt x="22" y="41"/>
                      <a:pt x="15" y="54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2" y="61"/>
                      <a:pt x="7" y="74"/>
                      <a:pt x="17" y="84"/>
                    </a:cubicBezTo>
                    <a:cubicBezTo>
                      <a:pt x="27" y="95"/>
                      <a:pt x="37" y="88"/>
                      <a:pt x="37" y="88"/>
                    </a:cubicBezTo>
                    <a:cubicBezTo>
                      <a:pt x="37" y="88"/>
                      <a:pt x="44" y="89"/>
                      <a:pt x="38" y="94"/>
                    </a:cubicBezTo>
                    <a:cubicBezTo>
                      <a:pt x="38" y="94"/>
                      <a:pt x="26" y="92"/>
                      <a:pt x="23" y="107"/>
                    </a:cubicBezTo>
                    <a:cubicBezTo>
                      <a:pt x="19" y="121"/>
                      <a:pt x="31" y="129"/>
                      <a:pt x="25" y="145"/>
                    </a:cubicBezTo>
                    <a:cubicBezTo>
                      <a:pt x="37" y="134"/>
                      <a:pt x="49" y="141"/>
                      <a:pt x="61" y="133"/>
                    </a:cubicBezTo>
                    <a:cubicBezTo>
                      <a:pt x="73" y="124"/>
                      <a:pt x="67" y="113"/>
                      <a:pt x="67" y="113"/>
                    </a:cubicBezTo>
                    <a:cubicBezTo>
                      <a:pt x="67" y="113"/>
                      <a:pt x="68" y="103"/>
                      <a:pt x="76" y="110"/>
                    </a:cubicBezTo>
                    <a:cubicBezTo>
                      <a:pt x="76" y="110"/>
                      <a:pt x="70" y="122"/>
                      <a:pt x="81" y="130"/>
                    </a:cubicBezTo>
                    <a:cubicBezTo>
                      <a:pt x="93" y="139"/>
                      <a:pt x="106" y="131"/>
                      <a:pt x="117" y="142"/>
                    </a:cubicBezTo>
                    <a:cubicBezTo>
                      <a:pt x="112" y="127"/>
                      <a:pt x="124" y="119"/>
                      <a:pt x="120" y="104"/>
                    </a:cubicBezTo>
                    <a:cubicBezTo>
                      <a:pt x="117" y="90"/>
                      <a:pt x="105" y="91"/>
                      <a:pt x="105" y="91"/>
                    </a:cubicBezTo>
                    <a:cubicBezTo>
                      <a:pt x="97" y="85"/>
                      <a:pt x="106" y="85"/>
                      <a:pt x="106" y="85"/>
                    </a:cubicBezTo>
                    <a:cubicBezTo>
                      <a:pt x="106" y="85"/>
                      <a:pt x="115" y="95"/>
                      <a:pt x="127" y="86"/>
                    </a:cubicBezTo>
                    <a:cubicBezTo>
                      <a:pt x="139" y="78"/>
                      <a:pt x="136" y="64"/>
                      <a:pt x="150" y="56"/>
                    </a:cubicBezTo>
                    <a:cubicBezTo>
                      <a:pt x="134" y="56"/>
                      <a:pt x="130" y="43"/>
                      <a:pt x="116" y="41"/>
                    </a:cubicBezTo>
                    <a:cubicBezTo>
                      <a:pt x="101" y="39"/>
                      <a:pt x="98" y="51"/>
                      <a:pt x="98" y="51"/>
                    </a:cubicBezTo>
                    <a:close/>
                    <a:moveTo>
                      <a:pt x="79" y="99"/>
                    </a:moveTo>
                    <a:cubicBezTo>
                      <a:pt x="68" y="101"/>
                      <a:pt x="57" y="94"/>
                      <a:pt x="54" y="83"/>
                    </a:cubicBezTo>
                    <a:cubicBezTo>
                      <a:pt x="52" y="72"/>
                      <a:pt x="58" y="61"/>
                      <a:pt x="69" y="59"/>
                    </a:cubicBezTo>
                    <a:cubicBezTo>
                      <a:pt x="80" y="56"/>
                      <a:pt x="91" y="63"/>
                      <a:pt x="94" y="74"/>
                    </a:cubicBezTo>
                    <a:cubicBezTo>
                      <a:pt x="96" y="85"/>
                      <a:pt x="90" y="96"/>
                      <a:pt x="79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5" name="Freeform 1641"/>
              <p:cNvSpPr>
                <a:spLocks/>
              </p:cNvSpPr>
              <p:nvPr/>
            </p:nvSpPr>
            <p:spPr bwMode="auto">
              <a:xfrm>
                <a:off x="2770" y="1988"/>
                <a:ext cx="136" cy="135"/>
              </a:xfrm>
              <a:custGeom>
                <a:avLst/>
                <a:gdLst>
                  <a:gd name="T0" fmla="*/ 115 w 125"/>
                  <a:gd name="T1" fmla="*/ 30 h 124"/>
                  <a:gd name="T2" fmla="*/ 108 w 125"/>
                  <a:gd name="T3" fmla="*/ 24 h 124"/>
                  <a:gd name="T4" fmla="*/ 103 w 125"/>
                  <a:gd name="T5" fmla="*/ 16 h 124"/>
                  <a:gd name="T6" fmla="*/ 83 w 125"/>
                  <a:gd name="T7" fmla="*/ 7 h 124"/>
                  <a:gd name="T8" fmla="*/ 69 w 125"/>
                  <a:gd name="T9" fmla="*/ 42 h 124"/>
                  <a:gd name="T10" fmla="*/ 64 w 125"/>
                  <a:gd name="T11" fmla="*/ 52 h 124"/>
                  <a:gd name="T12" fmla="*/ 60 w 125"/>
                  <a:gd name="T13" fmla="*/ 41 h 124"/>
                  <a:gd name="T14" fmla="*/ 52 w 125"/>
                  <a:gd name="T15" fmla="*/ 5 h 124"/>
                  <a:gd name="T16" fmla="*/ 30 w 125"/>
                  <a:gd name="T17" fmla="*/ 10 h 124"/>
                  <a:gd name="T18" fmla="*/ 24 w 125"/>
                  <a:gd name="T19" fmla="*/ 18 h 124"/>
                  <a:gd name="T20" fmla="*/ 16 w 125"/>
                  <a:gd name="T21" fmla="*/ 22 h 124"/>
                  <a:gd name="T22" fmla="*/ 8 w 125"/>
                  <a:gd name="T23" fmla="*/ 42 h 124"/>
                  <a:gd name="T24" fmla="*/ 42 w 125"/>
                  <a:gd name="T25" fmla="*/ 56 h 124"/>
                  <a:gd name="T26" fmla="*/ 52 w 125"/>
                  <a:gd name="T27" fmla="*/ 62 h 124"/>
                  <a:gd name="T28" fmla="*/ 42 w 125"/>
                  <a:gd name="T29" fmla="*/ 65 h 124"/>
                  <a:gd name="T30" fmla="*/ 5 w 125"/>
                  <a:gd name="T31" fmla="*/ 74 h 124"/>
                  <a:gd name="T32" fmla="*/ 10 w 125"/>
                  <a:gd name="T33" fmla="*/ 95 h 124"/>
                  <a:gd name="T34" fmla="*/ 18 w 125"/>
                  <a:gd name="T35" fmla="*/ 101 h 124"/>
                  <a:gd name="T36" fmla="*/ 22 w 125"/>
                  <a:gd name="T37" fmla="*/ 109 h 124"/>
                  <a:gd name="T38" fmla="*/ 43 w 125"/>
                  <a:gd name="T39" fmla="*/ 118 h 124"/>
                  <a:gd name="T40" fmla="*/ 57 w 125"/>
                  <a:gd name="T41" fmla="*/ 83 h 124"/>
                  <a:gd name="T42" fmla="*/ 62 w 125"/>
                  <a:gd name="T43" fmla="*/ 73 h 124"/>
                  <a:gd name="T44" fmla="*/ 66 w 125"/>
                  <a:gd name="T45" fmla="*/ 84 h 124"/>
                  <a:gd name="T46" fmla="*/ 74 w 125"/>
                  <a:gd name="T47" fmla="*/ 120 h 124"/>
                  <a:gd name="T48" fmla="*/ 94 w 125"/>
                  <a:gd name="T49" fmla="*/ 118 h 124"/>
                  <a:gd name="T50" fmla="*/ 102 w 125"/>
                  <a:gd name="T51" fmla="*/ 107 h 124"/>
                  <a:gd name="T52" fmla="*/ 109 w 125"/>
                  <a:gd name="T53" fmla="*/ 103 h 124"/>
                  <a:gd name="T54" fmla="*/ 118 w 125"/>
                  <a:gd name="T55" fmla="*/ 82 h 124"/>
                  <a:gd name="T56" fmla="*/ 83 w 125"/>
                  <a:gd name="T57" fmla="*/ 69 h 124"/>
                  <a:gd name="T58" fmla="*/ 74 w 125"/>
                  <a:gd name="T59" fmla="*/ 63 h 124"/>
                  <a:gd name="T60" fmla="*/ 84 w 125"/>
                  <a:gd name="T61" fmla="*/ 59 h 124"/>
                  <a:gd name="T62" fmla="*/ 120 w 125"/>
                  <a:gd name="T63" fmla="*/ 51 h 124"/>
                  <a:gd name="T64" fmla="*/ 115 w 125"/>
                  <a:gd name="T65" fmla="*/ 3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5" h="124">
                    <a:moveTo>
                      <a:pt x="115" y="30"/>
                    </a:moveTo>
                    <a:cubicBezTo>
                      <a:pt x="112" y="28"/>
                      <a:pt x="110" y="27"/>
                      <a:pt x="108" y="24"/>
                    </a:cubicBezTo>
                    <a:cubicBezTo>
                      <a:pt x="105" y="22"/>
                      <a:pt x="104" y="19"/>
                      <a:pt x="103" y="16"/>
                    </a:cubicBezTo>
                    <a:cubicBezTo>
                      <a:pt x="100" y="6"/>
                      <a:pt x="90" y="3"/>
                      <a:pt x="83" y="7"/>
                    </a:cubicBezTo>
                    <a:cubicBezTo>
                      <a:pt x="69" y="15"/>
                      <a:pt x="65" y="27"/>
                      <a:pt x="69" y="42"/>
                    </a:cubicBezTo>
                    <a:cubicBezTo>
                      <a:pt x="70" y="48"/>
                      <a:pt x="68" y="52"/>
                      <a:pt x="64" y="52"/>
                    </a:cubicBezTo>
                    <a:cubicBezTo>
                      <a:pt x="60" y="51"/>
                      <a:pt x="57" y="47"/>
                      <a:pt x="60" y="41"/>
                    </a:cubicBezTo>
                    <a:cubicBezTo>
                      <a:pt x="66" y="27"/>
                      <a:pt x="64" y="14"/>
                      <a:pt x="52" y="5"/>
                    </a:cubicBezTo>
                    <a:cubicBezTo>
                      <a:pt x="45" y="0"/>
                      <a:pt x="35" y="1"/>
                      <a:pt x="30" y="10"/>
                    </a:cubicBezTo>
                    <a:cubicBezTo>
                      <a:pt x="29" y="13"/>
                      <a:pt x="27" y="15"/>
                      <a:pt x="24" y="18"/>
                    </a:cubicBezTo>
                    <a:cubicBezTo>
                      <a:pt x="22" y="20"/>
                      <a:pt x="19" y="21"/>
                      <a:pt x="16" y="22"/>
                    </a:cubicBezTo>
                    <a:cubicBezTo>
                      <a:pt x="7" y="25"/>
                      <a:pt x="4" y="35"/>
                      <a:pt x="8" y="42"/>
                    </a:cubicBezTo>
                    <a:cubicBezTo>
                      <a:pt x="15" y="56"/>
                      <a:pt x="27" y="60"/>
                      <a:pt x="42" y="56"/>
                    </a:cubicBezTo>
                    <a:cubicBezTo>
                      <a:pt x="48" y="55"/>
                      <a:pt x="52" y="58"/>
                      <a:pt x="52" y="62"/>
                    </a:cubicBezTo>
                    <a:cubicBezTo>
                      <a:pt x="52" y="66"/>
                      <a:pt x="47" y="68"/>
                      <a:pt x="42" y="65"/>
                    </a:cubicBezTo>
                    <a:cubicBezTo>
                      <a:pt x="27" y="59"/>
                      <a:pt x="15" y="61"/>
                      <a:pt x="5" y="74"/>
                    </a:cubicBezTo>
                    <a:cubicBezTo>
                      <a:pt x="0" y="80"/>
                      <a:pt x="2" y="91"/>
                      <a:pt x="10" y="95"/>
                    </a:cubicBezTo>
                    <a:cubicBezTo>
                      <a:pt x="13" y="97"/>
                      <a:pt x="16" y="98"/>
                      <a:pt x="18" y="101"/>
                    </a:cubicBezTo>
                    <a:cubicBezTo>
                      <a:pt x="20" y="103"/>
                      <a:pt x="21" y="106"/>
                      <a:pt x="22" y="109"/>
                    </a:cubicBezTo>
                    <a:cubicBezTo>
                      <a:pt x="25" y="118"/>
                      <a:pt x="35" y="122"/>
                      <a:pt x="43" y="118"/>
                    </a:cubicBezTo>
                    <a:cubicBezTo>
                      <a:pt x="56" y="110"/>
                      <a:pt x="61" y="98"/>
                      <a:pt x="57" y="83"/>
                    </a:cubicBezTo>
                    <a:cubicBezTo>
                      <a:pt x="55" y="77"/>
                      <a:pt x="58" y="73"/>
                      <a:pt x="62" y="73"/>
                    </a:cubicBezTo>
                    <a:cubicBezTo>
                      <a:pt x="66" y="73"/>
                      <a:pt x="68" y="78"/>
                      <a:pt x="66" y="84"/>
                    </a:cubicBezTo>
                    <a:cubicBezTo>
                      <a:pt x="59" y="98"/>
                      <a:pt x="62" y="111"/>
                      <a:pt x="74" y="120"/>
                    </a:cubicBezTo>
                    <a:cubicBezTo>
                      <a:pt x="80" y="124"/>
                      <a:pt x="88" y="124"/>
                      <a:pt x="94" y="118"/>
                    </a:cubicBezTo>
                    <a:cubicBezTo>
                      <a:pt x="95" y="117"/>
                      <a:pt x="99" y="109"/>
                      <a:pt x="102" y="107"/>
                    </a:cubicBezTo>
                    <a:cubicBezTo>
                      <a:pt x="104" y="105"/>
                      <a:pt x="106" y="104"/>
                      <a:pt x="109" y="103"/>
                    </a:cubicBezTo>
                    <a:cubicBezTo>
                      <a:pt x="119" y="100"/>
                      <a:pt x="122" y="90"/>
                      <a:pt x="118" y="82"/>
                    </a:cubicBezTo>
                    <a:cubicBezTo>
                      <a:pt x="110" y="69"/>
                      <a:pt x="98" y="65"/>
                      <a:pt x="83" y="69"/>
                    </a:cubicBezTo>
                    <a:cubicBezTo>
                      <a:pt x="77" y="70"/>
                      <a:pt x="73" y="67"/>
                      <a:pt x="74" y="63"/>
                    </a:cubicBezTo>
                    <a:cubicBezTo>
                      <a:pt x="74" y="59"/>
                      <a:pt x="78" y="57"/>
                      <a:pt x="84" y="59"/>
                    </a:cubicBezTo>
                    <a:cubicBezTo>
                      <a:pt x="98" y="66"/>
                      <a:pt x="111" y="63"/>
                      <a:pt x="120" y="51"/>
                    </a:cubicBezTo>
                    <a:cubicBezTo>
                      <a:pt x="125" y="45"/>
                      <a:pt x="124" y="34"/>
                      <a:pt x="115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6" name="Freeform 1642"/>
              <p:cNvSpPr>
                <a:spLocks/>
              </p:cNvSpPr>
              <p:nvPr/>
            </p:nvSpPr>
            <p:spPr bwMode="auto">
              <a:xfrm>
                <a:off x="3212" y="1987"/>
                <a:ext cx="140" cy="137"/>
              </a:xfrm>
              <a:custGeom>
                <a:avLst/>
                <a:gdLst>
                  <a:gd name="T0" fmla="*/ 81 w 128"/>
                  <a:gd name="T1" fmla="*/ 59 h 126"/>
                  <a:gd name="T2" fmla="*/ 71 w 128"/>
                  <a:gd name="T3" fmla="*/ 66 h 126"/>
                  <a:gd name="T4" fmla="*/ 68 w 128"/>
                  <a:gd name="T5" fmla="*/ 58 h 126"/>
                  <a:gd name="T6" fmla="*/ 108 w 128"/>
                  <a:gd name="T7" fmla="*/ 22 h 126"/>
                  <a:gd name="T8" fmla="*/ 66 w 128"/>
                  <a:gd name="T9" fmla="*/ 57 h 126"/>
                  <a:gd name="T10" fmla="*/ 77 w 128"/>
                  <a:gd name="T11" fmla="*/ 27 h 126"/>
                  <a:gd name="T12" fmla="*/ 53 w 128"/>
                  <a:gd name="T13" fmla="*/ 23 h 126"/>
                  <a:gd name="T14" fmla="*/ 56 w 128"/>
                  <a:gd name="T15" fmla="*/ 57 h 126"/>
                  <a:gd name="T16" fmla="*/ 48 w 128"/>
                  <a:gd name="T17" fmla="*/ 28 h 126"/>
                  <a:gd name="T18" fmla="*/ 30 w 128"/>
                  <a:gd name="T19" fmla="*/ 40 h 126"/>
                  <a:gd name="T20" fmla="*/ 56 w 128"/>
                  <a:gd name="T21" fmla="*/ 57 h 126"/>
                  <a:gd name="T22" fmla="*/ 52 w 128"/>
                  <a:gd name="T23" fmla="*/ 62 h 126"/>
                  <a:gd name="T24" fmla="*/ 30 w 128"/>
                  <a:gd name="T25" fmla="*/ 45 h 126"/>
                  <a:gd name="T26" fmla="*/ 3 w 128"/>
                  <a:gd name="T27" fmla="*/ 48 h 126"/>
                  <a:gd name="T28" fmla="*/ 23 w 128"/>
                  <a:gd name="T29" fmla="*/ 66 h 126"/>
                  <a:gd name="T30" fmla="*/ 51 w 128"/>
                  <a:gd name="T31" fmla="*/ 65 h 126"/>
                  <a:gd name="T32" fmla="*/ 44 w 128"/>
                  <a:gd name="T33" fmla="*/ 70 h 126"/>
                  <a:gd name="T34" fmla="*/ 7 w 128"/>
                  <a:gd name="T35" fmla="*/ 76 h 126"/>
                  <a:gd name="T36" fmla="*/ 14 w 128"/>
                  <a:gd name="T37" fmla="*/ 99 h 126"/>
                  <a:gd name="T38" fmla="*/ 48 w 128"/>
                  <a:gd name="T39" fmla="*/ 79 h 126"/>
                  <a:gd name="T40" fmla="*/ 54 w 128"/>
                  <a:gd name="T41" fmla="*/ 74 h 126"/>
                  <a:gd name="T42" fmla="*/ 51 w 128"/>
                  <a:gd name="T43" fmla="*/ 81 h 126"/>
                  <a:gd name="T44" fmla="*/ 39 w 128"/>
                  <a:gd name="T45" fmla="*/ 97 h 126"/>
                  <a:gd name="T46" fmla="*/ 45 w 128"/>
                  <a:gd name="T47" fmla="*/ 125 h 126"/>
                  <a:gd name="T48" fmla="*/ 61 w 128"/>
                  <a:gd name="T49" fmla="*/ 105 h 126"/>
                  <a:gd name="T50" fmla="*/ 61 w 128"/>
                  <a:gd name="T51" fmla="*/ 89 h 126"/>
                  <a:gd name="T52" fmla="*/ 59 w 128"/>
                  <a:gd name="T53" fmla="*/ 76 h 126"/>
                  <a:gd name="T54" fmla="*/ 63 w 128"/>
                  <a:gd name="T55" fmla="*/ 84 h 126"/>
                  <a:gd name="T56" fmla="*/ 69 w 128"/>
                  <a:gd name="T57" fmla="*/ 114 h 126"/>
                  <a:gd name="T58" fmla="*/ 86 w 128"/>
                  <a:gd name="T59" fmla="*/ 123 h 126"/>
                  <a:gd name="T60" fmla="*/ 91 w 128"/>
                  <a:gd name="T61" fmla="*/ 102 h 126"/>
                  <a:gd name="T62" fmla="*/ 71 w 128"/>
                  <a:gd name="T63" fmla="*/ 81 h 126"/>
                  <a:gd name="T64" fmla="*/ 69 w 128"/>
                  <a:gd name="T65" fmla="*/ 73 h 126"/>
                  <a:gd name="T66" fmla="*/ 76 w 128"/>
                  <a:gd name="T67" fmla="*/ 82 h 126"/>
                  <a:gd name="T68" fmla="*/ 92 w 128"/>
                  <a:gd name="T69" fmla="*/ 97 h 126"/>
                  <a:gd name="T70" fmla="*/ 107 w 128"/>
                  <a:gd name="T71" fmla="*/ 103 h 126"/>
                  <a:gd name="T72" fmla="*/ 119 w 128"/>
                  <a:gd name="T73" fmla="*/ 83 h 126"/>
                  <a:gd name="T74" fmla="*/ 100 w 128"/>
                  <a:gd name="T75" fmla="*/ 76 h 126"/>
                  <a:gd name="T76" fmla="*/ 81 w 128"/>
                  <a:gd name="T77" fmla="*/ 74 h 126"/>
                  <a:gd name="T78" fmla="*/ 71 w 128"/>
                  <a:gd name="T79" fmla="*/ 67 h 126"/>
                  <a:gd name="T80" fmla="*/ 83 w 128"/>
                  <a:gd name="T81" fmla="*/ 68 h 126"/>
                  <a:gd name="T82" fmla="*/ 122 w 128"/>
                  <a:gd name="T83" fmla="*/ 68 h 126"/>
                  <a:gd name="T84" fmla="*/ 99 w 128"/>
                  <a:gd name="T85" fmla="*/ 48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8" h="126">
                    <a:moveTo>
                      <a:pt x="99" y="48"/>
                    </a:moveTo>
                    <a:cubicBezTo>
                      <a:pt x="93" y="51"/>
                      <a:pt x="86" y="55"/>
                      <a:pt x="81" y="59"/>
                    </a:cubicBezTo>
                    <a:cubicBezTo>
                      <a:pt x="78" y="61"/>
                      <a:pt x="76" y="63"/>
                      <a:pt x="75" y="64"/>
                    </a:cubicBezTo>
                    <a:cubicBezTo>
                      <a:pt x="74" y="65"/>
                      <a:pt x="73" y="65"/>
                      <a:pt x="71" y="66"/>
                    </a:cubicBezTo>
                    <a:cubicBezTo>
                      <a:pt x="71" y="63"/>
                      <a:pt x="70" y="61"/>
                      <a:pt x="68" y="59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74" y="55"/>
                      <a:pt x="85" y="51"/>
                      <a:pt x="95" y="47"/>
                    </a:cubicBezTo>
                    <a:cubicBezTo>
                      <a:pt x="107" y="40"/>
                      <a:pt x="117" y="31"/>
                      <a:pt x="108" y="22"/>
                    </a:cubicBezTo>
                    <a:cubicBezTo>
                      <a:pt x="98" y="12"/>
                      <a:pt x="90" y="20"/>
                      <a:pt x="82" y="31"/>
                    </a:cubicBezTo>
                    <a:cubicBezTo>
                      <a:pt x="75" y="39"/>
                      <a:pt x="69" y="50"/>
                      <a:pt x="66" y="57"/>
                    </a:cubicBezTo>
                    <a:cubicBezTo>
                      <a:pt x="64" y="56"/>
                      <a:pt x="62" y="56"/>
                      <a:pt x="60" y="56"/>
                    </a:cubicBezTo>
                    <a:cubicBezTo>
                      <a:pt x="62" y="51"/>
                      <a:pt x="72" y="39"/>
                      <a:pt x="77" y="27"/>
                    </a:cubicBezTo>
                    <a:cubicBezTo>
                      <a:pt x="83" y="14"/>
                      <a:pt x="82" y="0"/>
                      <a:pt x="67" y="0"/>
                    </a:cubicBezTo>
                    <a:cubicBezTo>
                      <a:pt x="52" y="0"/>
                      <a:pt x="52" y="10"/>
                      <a:pt x="53" y="23"/>
                    </a:cubicBezTo>
                    <a:cubicBezTo>
                      <a:pt x="55" y="36"/>
                      <a:pt x="59" y="50"/>
                      <a:pt x="59" y="56"/>
                    </a:cubicBezTo>
                    <a:cubicBezTo>
                      <a:pt x="58" y="56"/>
                      <a:pt x="57" y="57"/>
                      <a:pt x="56" y="57"/>
                    </a:cubicBezTo>
                    <a:cubicBezTo>
                      <a:pt x="55" y="55"/>
                      <a:pt x="54" y="51"/>
                      <a:pt x="53" y="46"/>
                    </a:cubicBezTo>
                    <a:cubicBezTo>
                      <a:pt x="51" y="41"/>
                      <a:pt x="50" y="34"/>
                      <a:pt x="48" y="28"/>
                    </a:cubicBezTo>
                    <a:cubicBezTo>
                      <a:pt x="43" y="16"/>
                      <a:pt x="36" y="6"/>
                      <a:pt x="26" y="14"/>
                    </a:cubicBezTo>
                    <a:cubicBezTo>
                      <a:pt x="15" y="22"/>
                      <a:pt x="21" y="31"/>
                      <a:pt x="30" y="40"/>
                    </a:cubicBezTo>
                    <a:cubicBezTo>
                      <a:pt x="35" y="44"/>
                      <a:pt x="41" y="48"/>
                      <a:pt x="46" y="52"/>
                    </a:cubicBezTo>
                    <a:cubicBezTo>
                      <a:pt x="50" y="54"/>
                      <a:pt x="54" y="56"/>
                      <a:pt x="56" y="57"/>
                    </a:cubicBezTo>
                    <a:cubicBezTo>
                      <a:pt x="55" y="58"/>
                      <a:pt x="54" y="58"/>
                      <a:pt x="54" y="59"/>
                    </a:cubicBezTo>
                    <a:cubicBezTo>
                      <a:pt x="53" y="60"/>
                      <a:pt x="52" y="61"/>
                      <a:pt x="52" y="62"/>
                    </a:cubicBezTo>
                    <a:cubicBezTo>
                      <a:pt x="50" y="60"/>
                      <a:pt x="48" y="59"/>
                      <a:pt x="46" y="57"/>
                    </a:cubicBezTo>
                    <a:cubicBezTo>
                      <a:pt x="41" y="53"/>
                      <a:pt x="35" y="48"/>
                      <a:pt x="30" y="45"/>
                    </a:cubicBezTo>
                    <a:cubicBezTo>
                      <a:pt x="24" y="42"/>
                      <a:pt x="18" y="39"/>
                      <a:pt x="14" y="39"/>
                    </a:cubicBezTo>
                    <a:cubicBezTo>
                      <a:pt x="8" y="38"/>
                      <a:pt x="3" y="41"/>
                      <a:pt x="3" y="48"/>
                    </a:cubicBezTo>
                    <a:cubicBezTo>
                      <a:pt x="2" y="55"/>
                      <a:pt x="3" y="58"/>
                      <a:pt x="6" y="61"/>
                    </a:cubicBezTo>
                    <a:cubicBezTo>
                      <a:pt x="10" y="64"/>
                      <a:pt x="16" y="65"/>
                      <a:pt x="23" y="66"/>
                    </a:cubicBezTo>
                    <a:cubicBezTo>
                      <a:pt x="30" y="66"/>
                      <a:pt x="37" y="66"/>
                      <a:pt x="43" y="65"/>
                    </a:cubicBezTo>
                    <a:cubicBezTo>
                      <a:pt x="46" y="65"/>
                      <a:pt x="49" y="65"/>
                      <a:pt x="51" y="65"/>
                    </a:cubicBezTo>
                    <a:cubicBezTo>
                      <a:pt x="51" y="67"/>
                      <a:pt x="51" y="68"/>
                      <a:pt x="52" y="70"/>
                    </a:cubicBezTo>
                    <a:cubicBezTo>
                      <a:pt x="50" y="70"/>
                      <a:pt x="47" y="70"/>
                      <a:pt x="44" y="70"/>
                    </a:cubicBezTo>
                    <a:cubicBezTo>
                      <a:pt x="37" y="71"/>
                      <a:pt x="31" y="71"/>
                      <a:pt x="24" y="72"/>
                    </a:cubicBezTo>
                    <a:cubicBezTo>
                      <a:pt x="18" y="73"/>
                      <a:pt x="12" y="73"/>
                      <a:pt x="7" y="76"/>
                    </a:cubicBezTo>
                    <a:cubicBezTo>
                      <a:pt x="2" y="79"/>
                      <a:pt x="0" y="84"/>
                      <a:pt x="4" y="90"/>
                    </a:cubicBezTo>
                    <a:cubicBezTo>
                      <a:pt x="7" y="96"/>
                      <a:pt x="10" y="98"/>
                      <a:pt x="14" y="99"/>
                    </a:cubicBezTo>
                    <a:cubicBezTo>
                      <a:pt x="18" y="99"/>
                      <a:pt x="25" y="97"/>
                      <a:pt x="32" y="92"/>
                    </a:cubicBezTo>
                    <a:cubicBezTo>
                      <a:pt x="37" y="88"/>
                      <a:pt x="44" y="83"/>
                      <a:pt x="48" y="79"/>
                    </a:cubicBezTo>
                    <a:cubicBezTo>
                      <a:pt x="50" y="77"/>
                      <a:pt x="52" y="74"/>
                      <a:pt x="54" y="73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5" y="75"/>
                      <a:pt x="56" y="75"/>
                    </a:cubicBezTo>
                    <a:cubicBezTo>
                      <a:pt x="55" y="77"/>
                      <a:pt x="53" y="79"/>
                      <a:pt x="51" y="81"/>
                    </a:cubicBezTo>
                    <a:cubicBezTo>
                      <a:pt x="49" y="83"/>
                      <a:pt x="47" y="88"/>
                      <a:pt x="45" y="89"/>
                    </a:cubicBezTo>
                    <a:cubicBezTo>
                      <a:pt x="43" y="91"/>
                      <a:pt x="41" y="93"/>
                      <a:pt x="39" y="97"/>
                    </a:cubicBezTo>
                    <a:cubicBezTo>
                      <a:pt x="34" y="104"/>
                      <a:pt x="33" y="111"/>
                      <a:pt x="34" y="116"/>
                    </a:cubicBezTo>
                    <a:cubicBezTo>
                      <a:pt x="35" y="120"/>
                      <a:pt x="38" y="123"/>
                      <a:pt x="45" y="125"/>
                    </a:cubicBezTo>
                    <a:cubicBezTo>
                      <a:pt x="52" y="126"/>
                      <a:pt x="57" y="123"/>
                      <a:pt x="59" y="119"/>
                    </a:cubicBezTo>
                    <a:cubicBezTo>
                      <a:pt x="61" y="115"/>
                      <a:pt x="61" y="110"/>
                      <a:pt x="61" y="105"/>
                    </a:cubicBezTo>
                    <a:cubicBezTo>
                      <a:pt x="61" y="102"/>
                      <a:pt x="61" y="98"/>
                      <a:pt x="61" y="94"/>
                    </a:cubicBezTo>
                    <a:cubicBezTo>
                      <a:pt x="61" y="91"/>
                      <a:pt x="61" y="90"/>
                      <a:pt x="61" y="89"/>
                    </a:cubicBezTo>
                    <a:cubicBezTo>
                      <a:pt x="60" y="87"/>
                      <a:pt x="60" y="86"/>
                      <a:pt x="60" y="84"/>
                    </a:cubicBezTo>
                    <a:cubicBezTo>
                      <a:pt x="60" y="81"/>
                      <a:pt x="59" y="79"/>
                      <a:pt x="59" y="76"/>
                    </a:cubicBezTo>
                    <a:cubicBezTo>
                      <a:pt x="61" y="77"/>
                      <a:pt x="62" y="77"/>
                      <a:pt x="63" y="76"/>
                    </a:cubicBezTo>
                    <a:cubicBezTo>
                      <a:pt x="63" y="78"/>
                      <a:pt x="63" y="81"/>
                      <a:pt x="63" y="84"/>
                    </a:cubicBezTo>
                    <a:cubicBezTo>
                      <a:pt x="63" y="91"/>
                      <a:pt x="64" y="98"/>
                      <a:pt x="66" y="105"/>
                    </a:cubicBezTo>
                    <a:cubicBezTo>
                      <a:pt x="67" y="108"/>
                      <a:pt x="68" y="111"/>
                      <a:pt x="69" y="114"/>
                    </a:cubicBezTo>
                    <a:cubicBezTo>
                      <a:pt x="70" y="117"/>
                      <a:pt x="72" y="119"/>
                      <a:pt x="73" y="120"/>
                    </a:cubicBezTo>
                    <a:cubicBezTo>
                      <a:pt x="76" y="123"/>
                      <a:pt x="79" y="123"/>
                      <a:pt x="86" y="123"/>
                    </a:cubicBezTo>
                    <a:cubicBezTo>
                      <a:pt x="93" y="122"/>
                      <a:pt x="96" y="116"/>
                      <a:pt x="94" y="110"/>
                    </a:cubicBezTo>
                    <a:cubicBezTo>
                      <a:pt x="94" y="107"/>
                      <a:pt x="93" y="105"/>
                      <a:pt x="91" y="102"/>
                    </a:cubicBezTo>
                    <a:cubicBezTo>
                      <a:pt x="89" y="100"/>
                      <a:pt x="87" y="97"/>
                      <a:pt x="85" y="94"/>
                    </a:cubicBezTo>
                    <a:cubicBezTo>
                      <a:pt x="81" y="90"/>
                      <a:pt x="75" y="85"/>
                      <a:pt x="71" y="81"/>
                    </a:cubicBezTo>
                    <a:cubicBezTo>
                      <a:pt x="69" y="79"/>
                      <a:pt x="68" y="77"/>
                      <a:pt x="67" y="75"/>
                    </a:cubicBezTo>
                    <a:cubicBezTo>
                      <a:pt x="67" y="74"/>
                      <a:pt x="68" y="74"/>
                      <a:pt x="69" y="73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71" y="75"/>
                      <a:pt x="73" y="79"/>
                      <a:pt x="76" y="82"/>
                    </a:cubicBezTo>
                    <a:cubicBezTo>
                      <a:pt x="78" y="85"/>
                      <a:pt x="80" y="87"/>
                      <a:pt x="83" y="90"/>
                    </a:cubicBezTo>
                    <a:cubicBezTo>
                      <a:pt x="86" y="93"/>
                      <a:pt x="89" y="95"/>
                      <a:pt x="92" y="97"/>
                    </a:cubicBezTo>
                    <a:cubicBezTo>
                      <a:pt x="95" y="99"/>
                      <a:pt x="99" y="100"/>
                      <a:pt x="101" y="101"/>
                    </a:cubicBezTo>
                    <a:cubicBezTo>
                      <a:pt x="103" y="102"/>
                      <a:pt x="105" y="103"/>
                      <a:pt x="107" y="103"/>
                    </a:cubicBezTo>
                    <a:cubicBezTo>
                      <a:pt x="111" y="104"/>
                      <a:pt x="115" y="103"/>
                      <a:pt x="119" y="97"/>
                    </a:cubicBezTo>
                    <a:cubicBezTo>
                      <a:pt x="123" y="91"/>
                      <a:pt x="122" y="87"/>
                      <a:pt x="119" y="83"/>
                    </a:cubicBezTo>
                    <a:cubicBezTo>
                      <a:pt x="116" y="81"/>
                      <a:pt x="113" y="79"/>
                      <a:pt x="109" y="78"/>
                    </a:cubicBezTo>
                    <a:cubicBezTo>
                      <a:pt x="106" y="77"/>
                      <a:pt x="103" y="76"/>
                      <a:pt x="100" y="76"/>
                    </a:cubicBezTo>
                    <a:cubicBezTo>
                      <a:pt x="96" y="76"/>
                      <a:pt x="93" y="76"/>
                      <a:pt x="90" y="76"/>
                    </a:cubicBezTo>
                    <a:cubicBezTo>
                      <a:pt x="87" y="75"/>
                      <a:pt x="83" y="75"/>
                      <a:pt x="81" y="74"/>
                    </a:cubicBezTo>
                    <a:cubicBezTo>
                      <a:pt x="76" y="74"/>
                      <a:pt x="72" y="73"/>
                      <a:pt x="70" y="71"/>
                    </a:cubicBezTo>
                    <a:cubicBezTo>
                      <a:pt x="71" y="70"/>
                      <a:pt x="71" y="68"/>
                      <a:pt x="71" y="67"/>
                    </a:cubicBezTo>
                    <a:cubicBezTo>
                      <a:pt x="73" y="67"/>
                      <a:pt x="74" y="67"/>
                      <a:pt x="75" y="67"/>
                    </a:cubicBezTo>
                    <a:cubicBezTo>
                      <a:pt x="78" y="68"/>
                      <a:pt x="81" y="68"/>
                      <a:pt x="83" y="68"/>
                    </a:cubicBezTo>
                    <a:cubicBezTo>
                      <a:pt x="89" y="69"/>
                      <a:pt x="96" y="71"/>
                      <a:pt x="103" y="71"/>
                    </a:cubicBezTo>
                    <a:cubicBezTo>
                      <a:pt x="110" y="72"/>
                      <a:pt x="118" y="71"/>
                      <a:pt x="122" y="68"/>
                    </a:cubicBezTo>
                    <a:cubicBezTo>
                      <a:pt x="127" y="64"/>
                      <a:pt x="128" y="59"/>
                      <a:pt x="125" y="53"/>
                    </a:cubicBezTo>
                    <a:cubicBezTo>
                      <a:pt x="118" y="40"/>
                      <a:pt x="111" y="42"/>
                      <a:pt x="99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7" name="Freeform 1643"/>
              <p:cNvSpPr>
                <a:spLocks/>
              </p:cNvSpPr>
              <p:nvPr/>
            </p:nvSpPr>
            <p:spPr bwMode="auto">
              <a:xfrm>
                <a:off x="3658" y="1105"/>
                <a:ext cx="131" cy="134"/>
              </a:xfrm>
              <a:custGeom>
                <a:avLst/>
                <a:gdLst>
                  <a:gd name="T0" fmla="*/ 75 w 120"/>
                  <a:gd name="T1" fmla="*/ 55 h 123"/>
                  <a:gd name="T2" fmla="*/ 75 w 120"/>
                  <a:gd name="T3" fmla="*/ 54 h 123"/>
                  <a:gd name="T4" fmla="*/ 75 w 120"/>
                  <a:gd name="T5" fmla="*/ 53 h 123"/>
                  <a:gd name="T6" fmla="*/ 93 w 120"/>
                  <a:gd name="T7" fmla="*/ 13 h 123"/>
                  <a:gd name="T8" fmla="*/ 62 w 120"/>
                  <a:gd name="T9" fmla="*/ 45 h 123"/>
                  <a:gd name="T10" fmla="*/ 60 w 120"/>
                  <a:gd name="T11" fmla="*/ 45 h 123"/>
                  <a:gd name="T12" fmla="*/ 34 w 120"/>
                  <a:gd name="T13" fmla="*/ 9 h 123"/>
                  <a:gd name="T14" fmla="*/ 46 w 120"/>
                  <a:gd name="T15" fmla="*/ 51 h 123"/>
                  <a:gd name="T16" fmla="*/ 45 w 120"/>
                  <a:gd name="T17" fmla="*/ 53 h 123"/>
                  <a:gd name="T18" fmla="*/ 1 w 120"/>
                  <a:gd name="T19" fmla="*/ 58 h 123"/>
                  <a:gd name="T20" fmla="*/ 44 w 120"/>
                  <a:gd name="T21" fmla="*/ 68 h 123"/>
                  <a:gd name="T22" fmla="*/ 44 w 120"/>
                  <a:gd name="T23" fmla="*/ 69 h 123"/>
                  <a:gd name="T24" fmla="*/ 45 w 120"/>
                  <a:gd name="T25" fmla="*/ 70 h 123"/>
                  <a:gd name="T26" fmla="*/ 27 w 120"/>
                  <a:gd name="T27" fmla="*/ 111 h 123"/>
                  <a:gd name="T28" fmla="*/ 58 w 120"/>
                  <a:gd name="T29" fmla="*/ 79 h 123"/>
                  <a:gd name="T30" fmla="*/ 60 w 120"/>
                  <a:gd name="T31" fmla="*/ 79 h 123"/>
                  <a:gd name="T32" fmla="*/ 86 w 120"/>
                  <a:gd name="T33" fmla="*/ 115 h 123"/>
                  <a:gd name="T34" fmla="*/ 73 w 120"/>
                  <a:gd name="T35" fmla="*/ 72 h 123"/>
                  <a:gd name="T36" fmla="*/ 75 w 120"/>
                  <a:gd name="T37" fmla="*/ 70 h 123"/>
                  <a:gd name="T38" fmla="*/ 119 w 120"/>
                  <a:gd name="T39" fmla="*/ 66 h 123"/>
                  <a:gd name="T40" fmla="*/ 75 w 120"/>
                  <a:gd name="T41" fmla="*/ 5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0" h="123">
                    <a:moveTo>
                      <a:pt x="75" y="55"/>
                    </a:move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90" y="43"/>
                      <a:pt x="109" y="24"/>
                      <a:pt x="93" y="13"/>
                    </a:cubicBezTo>
                    <a:cubicBezTo>
                      <a:pt x="76" y="2"/>
                      <a:pt x="66" y="27"/>
                      <a:pt x="62" y="45"/>
                    </a:cubicBezTo>
                    <a:cubicBezTo>
                      <a:pt x="61" y="45"/>
                      <a:pt x="61" y="45"/>
                      <a:pt x="60" y="45"/>
                    </a:cubicBezTo>
                    <a:cubicBezTo>
                      <a:pt x="58" y="27"/>
                      <a:pt x="52" y="0"/>
                      <a:pt x="34" y="9"/>
                    </a:cubicBezTo>
                    <a:cubicBezTo>
                      <a:pt x="16" y="18"/>
                      <a:pt x="33" y="39"/>
                      <a:pt x="46" y="51"/>
                    </a:cubicBezTo>
                    <a:cubicBezTo>
                      <a:pt x="46" y="52"/>
                      <a:pt x="45" y="53"/>
                      <a:pt x="45" y="53"/>
                    </a:cubicBezTo>
                    <a:cubicBezTo>
                      <a:pt x="29" y="45"/>
                      <a:pt x="2" y="38"/>
                      <a:pt x="1" y="58"/>
                    </a:cubicBezTo>
                    <a:cubicBezTo>
                      <a:pt x="0" y="78"/>
                      <a:pt x="27" y="74"/>
                      <a:pt x="44" y="68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30" y="81"/>
                      <a:pt x="11" y="100"/>
                      <a:pt x="27" y="111"/>
                    </a:cubicBezTo>
                    <a:cubicBezTo>
                      <a:pt x="43" y="122"/>
                      <a:pt x="54" y="96"/>
                      <a:pt x="58" y="79"/>
                    </a:cubicBezTo>
                    <a:cubicBezTo>
                      <a:pt x="58" y="79"/>
                      <a:pt x="59" y="79"/>
                      <a:pt x="60" y="79"/>
                    </a:cubicBezTo>
                    <a:cubicBezTo>
                      <a:pt x="61" y="97"/>
                      <a:pt x="68" y="123"/>
                      <a:pt x="86" y="115"/>
                    </a:cubicBezTo>
                    <a:cubicBezTo>
                      <a:pt x="104" y="106"/>
                      <a:pt x="87" y="84"/>
                      <a:pt x="73" y="72"/>
                    </a:cubicBezTo>
                    <a:cubicBezTo>
                      <a:pt x="74" y="71"/>
                      <a:pt x="74" y="71"/>
                      <a:pt x="75" y="70"/>
                    </a:cubicBezTo>
                    <a:cubicBezTo>
                      <a:pt x="91" y="78"/>
                      <a:pt x="117" y="85"/>
                      <a:pt x="119" y="66"/>
                    </a:cubicBezTo>
                    <a:cubicBezTo>
                      <a:pt x="120" y="46"/>
                      <a:pt x="93" y="50"/>
                      <a:pt x="75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8" name="Freeform 1644"/>
              <p:cNvSpPr>
                <a:spLocks/>
              </p:cNvSpPr>
              <p:nvPr/>
            </p:nvSpPr>
            <p:spPr bwMode="auto">
              <a:xfrm>
                <a:off x="3213" y="1116"/>
                <a:ext cx="58" cy="48"/>
              </a:xfrm>
              <a:custGeom>
                <a:avLst/>
                <a:gdLst>
                  <a:gd name="T0" fmla="*/ 7 w 53"/>
                  <a:gd name="T1" fmla="*/ 29 h 44"/>
                  <a:gd name="T2" fmla="*/ 48 w 53"/>
                  <a:gd name="T3" fmla="*/ 44 h 44"/>
                  <a:gd name="T4" fmla="*/ 49 w 53"/>
                  <a:gd name="T5" fmla="*/ 44 h 44"/>
                  <a:gd name="T6" fmla="*/ 50 w 53"/>
                  <a:gd name="T7" fmla="*/ 43 h 44"/>
                  <a:gd name="T8" fmla="*/ 40 w 53"/>
                  <a:gd name="T9" fmla="*/ 34 h 44"/>
                  <a:gd name="T10" fmla="*/ 51 w 53"/>
                  <a:gd name="T11" fmla="*/ 40 h 44"/>
                  <a:gd name="T12" fmla="*/ 52 w 53"/>
                  <a:gd name="T13" fmla="*/ 41 h 44"/>
                  <a:gd name="T14" fmla="*/ 53 w 53"/>
                  <a:gd name="T15" fmla="*/ 39 h 44"/>
                  <a:gd name="T16" fmla="*/ 18 w 53"/>
                  <a:gd name="T17" fmla="*/ 0 h 44"/>
                  <a:gd name="T18" fmla="*/ 15 w 53"/>
                  <a:gd name="T19" fmla="*/ 14 h 44"/>
                  <a:gd name="T20" fmla="*/ 7 w 53"/>
                  <a:gd name="T21" fmla="*/ 2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44">
                    <a:moveTo>
                      <a:pt x="7" y="29"/>
                    </a:moveTo>
                    <a:cubicBezTo>
                      <a:pt x="18" y="37"/>
                      <a:pt x="34" y="40"/>
                      <a:pt x="48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7" y="40"/>
                      <a:pt x="43" y="38"/>
                      <a:pt x="40" y="34"/>
                    </a:cubicBezTo>
                    <a:cubicBezTo>
                      <a:pt x="45" y="35"/>
                      <a:pt x="47" y="38"/>
                      <a:pt x="51" y="40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0"/>
                      <a:pt x="52" y="40"/>
                      <a:pt x="53" y="39"/>
                    </a:cubicBezTo>
                    <a:cubicBezTo>
                      <a:pt x="47" y="28"/>
                      <a:pt x="33" y="0"/>
                      <a:pt x="18" y="0"/>
                    </a:cubicBezTo>
                    <a:cubicBezTo>
                      <a:pt x="13" y="3"/>
                      <a:pt x="12" y="7"/>
                      <a:pt x="15" y="14"/>
                    </a:cubicBezTo>
                    <a:cubicBezTo>
                      <a:pt x="2" y="9"/>
                      <a:pt x="0" y="24"/>
                      <a:pt x="7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9" name="Freeform 1645"/>
              <p:cNvSpPr>
                <a:spLocks/>
              </p:cNvSpPr>
              <p:nvPr/>
            </p:nvSpPr>
            <p:spPr bwMode="auto">
              <a:xfrm>
                <a:off x="3253" y="1094"/>
                <a:ext cx="41" cy="62"/>
              </a:xfrm>
              <a:custGeom>
                <a:avLst/>
                <a:gdLst>
                  <a:gd name="T0" fmla="*/ 21 w 38"/>
                  <a:gd name="T1" fmla="*/ 57 h 57"/>
                  <a:gd name="T2" fmla="*/ 23 w 38"/>
                  <a:gd name="T3" fmla="*/ 57 h 57"/>
                  <a:gd name="T4" fmla="*/ 22 w 38"/>
                  <a:gd name="T5" fmla="*/ 44 h 57"/>
                  <a:gd name="T6" fmla="*/ 23 w 38"/>
                  <a:gd name="T7" fmla="*/ 44 h 57"/>
                  <a:gd name="T8" fmla="*/ 25 w 38"/>
                  <a:gd name="T9" fmla="*/ 56 h 57"/>
                  <a:gd name="T10" fmla="*/ 26 w 38"/>
                  <a:gd name="T11" fmla="*/ 56 h 57"/>
                  <a:gd name="T12" fmla="*/ 27 w 38"/>
                  <a:gd name="T13" fmla="*/ 56 h 57"/>
                  <a:gd name="T14" fmla="*/ 34 w 38"/>
                  <a:gd name="T15" fmla="*/ 11 h 57"/>
                  <a:gd name="T16" fmla="*/ 18 w 38"/>
                  <a:gd name="T17" fmla="*/ 11 h 57"/>
                  <a:gd name="T18" fmla="*/ 12 w 38"/>
                  <a:gd name="T19" fmla="*/ 6 h 57"/>
                  <a:gd name="T20" fmla="*/ 2 w 38"/>
                  <a:gd name="T21" fmla="*/ 19 h 57"/>
                  <a:gd name="T22" fmla="*/ 21 w 38"/>
                  <a:gd name="T2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57">
                    <a:moveTo>
                      <a:pt x="21" y="57"/>
                    </a:moveTo>
                    <a:cubicBezTo>
                      <a:pt x="21" y="57"/>
                      <a:pt x="22" y="57"/>
                      <a:pt x="23" y="57"/>
                    </a:cubicBezTo>
                    <a:cubicBezTo>
                      <a:pt x="22" y="52"/>
                      <a:pt x="22" y="48"/>
                      <a:pt x="22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8"/>
                      <a:pt x="24" y="52"/>
                      <a:pt x="25" y="56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6" y="56"/>
                      <a:pt x="27" y="56"/>
                      <a:pt x="27" y="56"/>
                    </a:cubicBezTo>
                    <a:cubicBezTo>
                      <a:pt x="30" y="43"/>
                      <a:pt x="38" y="27"/>
                      <a:pt x="34" y="11"/>
                    </a:cubicBezTo>
                    <a:cubicBezTo>
                      <a:pt x="32" y="0"/>
                      <a:pt x="20" y="0"/>
                      <a:pt x="18" y="11"/>
                    </a:cubicBezTo>
                    <a:cubicBezTo>
                      <a:pt x="16" y="9"/>
                      <a:pt x="15" y="7"/>
                      <a:pt x="12" y="6"/>
                    </a:cubicBezTo>
                    <a:cubicBezTo>
                      <a:pt x="4" y="2"/>
                      <a:pt x="0" y="12"/>
                      <a:pt x="2" y="19"/>
                    </a:cubicBezTo>
                    <a:cubicBezTo>
                      <a:pt x="6" y="33"/>
                      <a:pt x="14" y="45"/>
                      <a:pt x="21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0" name="Freeform 1646"/>
              <p:cNvSpPr>
                <a:spLocks/>
              </p:cNvSpPr>
              <p:nvPr/>
            </p:nvSpPr>
            <p:spPr bwMode="auto">
              <a:xfrm>
                <a:off x="3261" y="1157"/>
                <a:ext cx="36" cy="30"/>
              </a:xfrm>
              <a:custGeom>
                <a:avLst/>
                <a:gdLst>
                  <a:gd name="T0" fmla="*/ 15 w 33"/>
                  <a:gd name="T1" fmla="*/ 2 h 27"/>
                  <a:gd name="T2" fmla="*/ 22 w 33"/>
                  <a:gd name="T3" fmla="*/ 22 h 27"/>
                  <a:gd name="T4" fmla="*/ 15 w 33"/>
                  <a:gd name="T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7">
                    <a:moveTo>
                      <a:pt x="15" y="2"/>
                    </a:moveTo>
                    <a:cubicBezTo>
                      <a:pt x="0" y="8"/>
                      <a:pt x="8" y="27"/>
                      <a:pt x="22" y="22"/>
                    </a:cubicBezTo>
                    <a:cubicBezTo>
                      <a:pt x="33" y="18"/>
                      <a:pt x="30" y="0"/>
                      <a:pt x="1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1" name="Freeform 1647"/>
              <p:cNvSpPr>
                <a:spLocks/>
              </p:cNvSpPr>
              <p:nvPr/>
            </p:nvSpPr>
            <p:spPr bwMode="auto">
              <a:xfrm>
                <a:off x="3286" y="1104"/>
                <a:ext cx="53" cy="58"/>
              </a:xfrm>
              <a:custGeom>
                <a:avLst/>
                <a:gdLst>
                  <a:gd name="T0" fmla="*/ 2 w 48"/>
                  <a:gd name="T1" fmla="*/ 49 h 53"/>
                  <a:gd name="T2" fmla="*/ 2 w 48"/>
                  <a:gd name="T3" fmla="*/ 49 h 53"/>
                  <a:gd name="T4" fmla="*/ 11 w 48"/>
                  <a:gd name="T5" fmla="*/ 40 h 53"/>
                  <a:gd name="T6" fmla="*/ 4 w 48"/>
                  <a:gd name="T7" fmla="*/ 51 h 53"/>
                  <a:gd name="T8" fmla="*/ 16 w 48"/>
                  <a:gd name="T9" fmla="*/ 46 h 53"/>
                  <a:gd name="T10" fmla="*/ 44 w 48"/>
                  <a:gd name="T11" fmla="*/ 23 h 53"/>
                  <a:gd name="T12" fmla="*/ 31 w 48"/>
                  <a:gd name="T13" fmla="*/ 14 h 53"/>
                  <a:gd name="T14" fmla="*/ 22 w 48"/>
                  <a:gd name="T15" fmla="*/ 2 h 53"/>
                  <a:gd name="T16" fmla="*/ 4 w 48"/>
                  <a:gd name="T17" fmla="*/ 35 h 53"/>
                  <a:gd name="T18" fmla="*/ 2 w 48"/>
                  <a:gd name="T19" fmla="*/ 4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53">
                    <a:moveTo>
                      <a:pt x="2" y="49"/>
                    </a:moveTo>
                    <a:cubicBezTo>
                      <a:pt x="2" y="49"/>
                      <a:pt x="2" y="49"/>
                      <a:pt x="2" y="49"/>
                    </a:cubicBezTo>
                    <a:cubicBezTo>
                      <a:pt x="5" y="46"/>
                      <a:pt x="7" y="42"/>
                      <a:pt x="11" y="40"/>
                    </a:cubicBezTo>
                    <a:cubicBezTo>
                      <a:pt x="10" y="44"/>
                      <a:pt x="7" y="48"/>
                      <a:pt x="4" y="51"/>
                    </a:cubicBezTo>
                    <a:cubicBezTo>
                      <a:pt x="8" y="53"/>
                      <a:pt x="12" y="48"/>
                      <a:pt x="16" y="46"/>
                    </a:cubicBezTo>
                    <a:cubicBezTo>
                      <a:pt x="25" y="41"/>
                      <a:pt x="40" y="34"/>
                      <a:pt x="44" y="23"/>
                    </a:cubicBezTo>
                    <a:cubicBezTo>
                      <a:pt x="48" y="13"/>
                      <a:pt x="37" y="11"/>
                      <a:pt x="31" y="14"/>
                    </a:cubicBezTo>
                    <a:cubicBezTo>
                      <a:pt x="33" y="8"/>
                      <a:pt x="30" y="0"/>
                      <a:pt x="22" y="2"/>
                    </a:cubicBezTo>
                    <a:cubicBezTo>
                      <a:pt x="14" y="3"/>
                      <a:pt x="9" y="21"/>
                      <a:pt x="4" y="35"/>
                    </a:cubicBezTo>
                    <a:cubicBezTo>
                      <a:pt x="3" y="38"/>
                      <a:pt x="0" y="46"/>
                      <a:pt x="2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2" name="Freeform 1648"/>
              <p:cNvSpPr>
                <a:spLocks/>
              </p:cNvSpPr>
              <p:nvPr/>
            </p:nvSpPr>
            <p:spPr bwMode="auto">
              <a:xfrm>
                <a:off x="3291" y="1177"/>
                <a:ext cx="59" cy="53"/>
              </a:xfrm>
              <a:custGeom>
                <a:avLst/>
                <a:gdLst>
                  <a:gd name="T0" fmla="*/ 4 w 54"/>
                  <a:gd name="T1" fmla="*/ 0 h 49"/>
                  <a:gd name="T2" fmla="*/ 3 w 54"/>
                  <a:gd name="T3" fmla="*/ 2 h 49"/>
                  <a:gd name="T4" fmla="*/ 12 w 54"/>
                  <a:gd name="T5" fmla="*/ 10 h 49"/>
                  <a:gd name="T6" fmla="*/ 12 w 54"/>
                  <a:gd name="T7" fmla="*/ 11 h 49"/>
                  <a:gd name="T8" fmla="*/ 1 w 54"/>
                  <a:gd name="T9" fmla="*/ 4 h 49"/>
                  <a:gd name="T10" fmla="*/ 0 w 54"/>
                  <a:gd name="T11" fmla="*/ 5 h 49"/>
                  <a:gd name="T12" fmla="*/ 27 w 54"/>
                  <a:gd name="T13" fmla="*/ 43 h 49"/>
                  <a:gd name="T14" fmla="*/ 38 w 54"/>
                  <a:gd name="T15" fmla="*/ 30 h 49"/>
                  <a:gd name="T16" fmla="*/ 48 w 54"/>
                  <a:gd name="T17" fmla="*/ 18 h 49"/>
                  <a:gd name="T18" fmla="*/ 4 w 54"/>
                  <a:gd name="T1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4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6" y="4"/>
                      <a:pt x="9" y="7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8" y="8"/>
                      <a:pt x="5" y="6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4"/>
                      <a:pt x="20" y="39"/>
                      <a:pt x="27" y="43"/>
                    </a:cubicBezTo>
                    <a:cubicBezTo>
                      <a:pt x="37" y="49"/>
                      <a:pt x="42" y="39"/>
                      <a:pt x="38" y="30"/>
                    </a:cubicBezTo>
                    <a:cubicBezTo>
                      <a:pt x="47" y="34"/>
                      <a:pt x="54" y="25"/>
                      <a:pt x="48" y="18"/>
                    </a:cubicBezTo>
                    <a:cubicBezTo>
                      <a:pt x="43" y="11"/>
                      <a:pt x="15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3" name="Freeform 1649"/>
              <p:cNvSpPr>
                <a:spLocks/>
              </p:cNvSpPr>
              <p:nvPr/>
            </p:nvSpPr>
            <p:spPr bwMode="auto">
              <a:xfrm>
                <a:off x="3204" y="1159"/>
                <a:ext cx="63" cy="39"/>
              </a:xfrm>
              <a:custGeom>
                <a:avLst/>
                <a:gdLst>
                  <a:gd name="T0" fmla="*/ 58 w 58"/>
                  <a:gd name="T1" fmla="*/ 16 h 35"/>
                  <a:gd name="T2" fmla="*/ 58 w 58"/>
                  <a:gd name="T3" fmla="*/ 14 h 35"/>
                  <a:gd name="T4" fmla="*/ 44 w 58"/>
                  <a:gd name="T5" fmla="*/ 14 h 35"/>
                  <a:gd name="T6" fmla="*/ 44 w 58"/>
                  <a:gd name="T7" fmla="*/ 13 h 35"/>
                  <a:gd name="T8" fmla="*/ 57 w 58"/>
                  <a:gd name="T9" fmla="*/ 11 h 35"/>
                  <a:gd name="T10" fmla="*/ 57 w 58"/>
                  <a:gd name="T11" fmla="*/ 9 h 35"/>
                  <a:gd name="T12" fmla="*/ 24 w 58"/>
                  <a:gd name="T13" fmla="*/ 1 h 35"/>
                  <a:gd name="T14" fmla="*/ 7 w 58"/>
                  <a:gd name="T15" fmla="*/ 3 h 35"/>
                  <a:gd name="T16" fmla="*/ 12 w 58"/>
                  <a:gd name="T17" fmla="*/ 18 h 35"/>
                  <a:gd name="T18" fmla="*/ 7 w 58"/>
                  <a:gd name="T19" fmla="*/ 30 h 35"/>
                  <a:gd name="T20" fmla="*/ 22 w 58"/>
                  <a:gd name="T21" fmla="*/ 33 h 35"/>
                  <a:gd name="T22" fmla="*/ 58 w 58"/>
                  <a:gd name="T2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35">
                    <a:moveTo>
                      <a:pt x="58" y="16"/>
                    </a:moveTo>
                    <a:cubicBezTo>
                      <a:pt x="58" y="15"/>
                      <a:pt x="58" y="14"/>
                      <a:pt x="58" y="14"/>
                    </a:cubicBezTo>
                    <a:cubicBezTo>
                      <a:pt x="53" y="14"/>
                      <a:pt x="49" y="14"/>
                      <a:pt x="44" y="14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8" y="13"/>
                      <a:pt x="53" y="12"/>
                      <a:pt x="57" y="11"/>
                    </a:cubicBezTo>
                    <a:cubicBezTo>
                      <a:pt x="57" y="10"/>
                      <a:pt x="57" y="9"/>
                      <a:pt x="57" y="9"/>
                    </a:cubicBezTo>
                    <a:cubicBezTo>
                      <a:pt x="43" y="6"/>
                      <a:pt x="35" y="3"/>
                      <a:pt x="24" y="1"/>
                    </a:cubicBezTo>
                    <a:cubicBezTo>
                      <a:pt x="12" y="0"/>
                      <a:pt x="9" y="2"/>
                      <a:pt x="7" y="3"/>
                    </a:cubicBezTo>
                    <a:cubicBezTo>
                      <a:pt x="0" y="7"/>
                      <a:pt x="5" y="17"/>
                      <a:pt x="12" y="18"/>
                    </a:cubicBezTo>
                    <a:cubicBezTo>
                      <a:pt x="9" y="20"/>
                      <a:pt x="3" y="24"/>
                      <a:pt x="7" y="30"/>
                    </a:cubicBezTo>
                    <a:cubicBezTo>
                      <a:pt x="9" y="35"/>
                      <a:pt x="16" y="35"/>
                      <a:pt x="22" y="33"/>
                    </a:cubicBezTo>
                    <a:cubicBezTo>
                      <a:pt x="36" y="29"/>
                      <a:pt x="46" y="21"/>
                      <a:pt x="5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4" name="Freeform 1650"/>
              <p:cNvSpPr>
                <a:spLocks/>
              </p:cNvSpPr>
              <p:nvPr/>
            </p:nvSpPr>
            <p:spPr bwMode="auto">
              <a:xfrm>
                <a:off x="3295" y="1143"/>
                <a:ext cx="63" cy="40"/>
              </a:xfrm>
              <a:custGeom>
                <a:avLst/>
                <a:gdLst>
                  <a:gd name="T0" fmla="*/ 46 w 58"/>
                  <a:gd name="T1" fmla="*/ 18 h 37"/>
                  <a:gd name="T2" fmla="*/ 46 w 58"/>
                  <a:gd name="T3" fmla="*/ 17 h 37"/>
                  <a:gd name="T4" fmla="*/ 40 w 58"/>
                  <a:gd name="T5" fmla="*/ 1 h 37"/>
                  <a:gd name="T6" fmla="*/ 1 w 58"/>
                  <a:gd name="T7" fmla="*/ 20 h 37"/>
                  <a:gd name="T8" fmla="*/ 0 w 58"/>
                  <a:gd name="T9" fmla="*/ 20 h 37"/>
                  <a:gd name="T10" fmla="*/ 13 w 58"/>
                  <a:gd name="T11" fmla="*/ 21 h 37"/>
                  <a:gd name="T12" fmla="*/ 14 w 58"/>
                  <a:gd name="T13" fmla="*/ 22 h 37"/>
                  <a:gd name="T14" fmla="*/ 1 w 58"/>
                  <a:gd name="T15" fmla="*/ 25 h 37"/>
                  <a:gd name="T16" fmla="*/ 1 w 58"/>
                  <a:gd name="T17" fmla="*/ 27 h 37"/>
                  <a:gd name="T18" fmla="*/ 47 w 58"/>
                  <a:gd name="T19" fmla="*/ 34 h 37"/>
                  <a:gd name="T20" fmla="*/ 46 w 58"/>
                  <a:gd name="T2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37">
                    <a:moveTo>
                      <a:pt x="46" y="18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55" y="14"/>
                      <a:pt x="53" y="0"/>
                      <a:pt x="40" y="1"/>
                    </a:cubicBezTo>
                    <a:cubicBezTo>
                      <a:pt x="27" y="3"/>
                      <a:pt x="12" y="12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3"/>
                      <a:pt x="9" y="22"/>
                      <a:pt x="13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9" y="23"/>
                      <a:pt x="5" y="24"/>
                      <a:pt x="1" y="25"/>
                    </a:cubicBezTo>
                    <a:cubicBezTo>
                      <a:pt x="1" y="25"/>
                      <a:pt x="1" y="26"/>
                      <a:pt x="1" y="27"/>
                    </a:cubicBezTo>
                    <a:cubicBezTo>
                      <a:pt x="12" y="30"/>
                      <a:pt x="35" y="37"/>
                      <a:pt x="47" y="34"/>
                    </a:cubicBezTo>
                    <a:cubicBezTo>
                      <a:pt x="58" y="32"/>
                      <a:pt x="56" y="19"/>
                      <a:pt x="46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5" name="Freeform 1651"/>
              <p:cNvSpPr>
                <a:spLocks/>
              </p:cNvSpPr>
              <p:nvPr/>
            </p:nvSpPr>
            <p:spPr bwMode="auto">
              <a:xfrm>
                <a:off x="3270" y="1186"/>
                <a:ext cx="38" cy="61"/>
              </a:xfrm>
              <a:custGeom>
                <a:avLst/>
                <a:gdLst>
                  <a:gd name="T0" fmla="*/ 15 w 35"/>
                  <a:gd name="T1" fmla="*/ 0 h 56"/>
                  <a:gd name="T2" fmla="*/ 13 w 35"/>
                  <a:gd name="T3" fmla="*/ 0 h 56"/>
                  <a:gd name="T4" fmla="*/ 13 w 35"/>
                  <a:gd name="T5" fmla="*/ 0 h 56"/>
                  <a:gd name="T6" fmla="*/ 13 w 35"/>
                  <a:gd name="T7" fmla="*/ 13 h 56"/>
                  <a:gd name="T8" fmla="*/ 13 w 35"/>
                  <a:gd name="T9" fmla="*/ 13 h 56"/>
                  <a:gd name="T10" fmla="*/ 10 w 35"/>
                  <a:gd name="T11" fmla="*/ 0 h 56"/>
                  <a:gd name="T12" fmla="*/ 8 w 35"/>
                  <a:gd name="T13" fmla="*/ 0 h 56"/>
                  <a:gd name="T14" fmla="*/ 1 w 35"/>
                  <a:gd name="T15" fmla="*/ 44 h 56"/>
                  <a:gd name="T16" fmla="*/ 18 w 35"/>
                  <a:gd name="T17" fmla="*/ 45 h 56"/>
                  <a:gd name="T18" fmla="*/ 29 w 35"/>
                  <a:gd name="T19" fmla="*/ 51 h 56"/>
                  <a:gd name="T20" fmla="*/ 32 w 35"/>
                  <a:gd name="T21" fmla="*/ 35 h 56"/>
                  <a:gd name="T22" fmla="*/ 15 w 35"/>
                  <a:gd name="T2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56">
                    <a:moveTo>
                      <a:pt x="15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4"/>
                      <a:pt x="14" y="9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9"/>
                      <a:pt x="11" y="5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5" y="10"/>
                      <a:pt x="0" y="31"/>
                      <a:pt x="1" y="44"/>
                    </a:cubicBezTo>
                    <a:cubicBezTo>
                      <a:pt x="1" y="56"/>
                      <a:pt x="15" y="56"/>
                      <a:pt x="18" y="45"/>
                    </a:cubicBezTo>
                    <a:cubicBezTo>
                      <a:pt x="20" y="48"/>
                      <a:pt x="24" y="54"/>
                      <a:pt x="29" y="51"/>
                    </a:cubicBezTo>
                    <a:cubicBezTo>
                      <a:pt x="35" y="48"/>
                      <a:pt x="34" y="40"/>
                      <a:pt x="32" y="35"/>
                    </a:cubicBezTo>
                    <a:cubicBezTo>
                      <a:pt x="28" y="22"/>
                      <a:pt x="20" y="12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6" name="Freeform 1652"/>
              <p:cNvSpPr>
                <a:spLocks/>
              </p:cNvSpPr>
              <p:nvPr/>
            </p:nvSpPr>
            <p:spPr bwMode="auto">
              <a:xfrm>
                <a:off x="3223" y="1180"/>
                <a:ext cx="53" cy="58"/>
              </a:xfrm>
              <a:custGeom>
                <a:avLst/>
                <a:gdLst>
                  <a:gd name="T0" fmla="*/ 46 w 48"/>
                  <a:gd name="T1" fmla="*/ 4 h 53"/>
                  <a:gd name="T2" fmla="*/ 36 w 48"/>
                  <a:gd name="T3" fmla="*/ 12 h 53"/>
                  <a:gd name="T4" fmla="*/ 43 w 48"/>
                  <a:gd name="T5" fmla="*/ 2 h 53"/>
                  <a:gd name="T6" fmla="*/ 42 w 48"/>
                  <a:gd name="T7" fmla="*/ 0 h 53"/>
                  <a:gd name="T8" fmla="*/ 5 w 48"/>
                  <a:gd name="T9" fmla="*/ 26 h 53"/>
                  <a:gd name="T10" fmla="*/ 12 w 48"/>
                  <a:gd name="T11" fmla="*/ 40 h 53"/>
                  <a:gd name="T12" fmla="*/ 14 w 48"/>
                  <a:gd name="T13" fmla="*/ 40 h 53"/>
                  <a:gd name="T14" fmla="*/ 17 w 48"/>
                  <a:gd name="T15" fmla="*/ 39 h 53"/>
                  <a:gd name="T16" fmla="*/ 20 w 48"/>
                  <a:gd name="T17" fmla="*/ 50 h 53"/>
                  <a:gd name="T18" fmla="*/ 31 w 48"/>
                  <a:gd name="T19" fmla="*/ 47 h 53"/>
                  <a:gd name="T20" fmla="*/ 44 w 48"/>
                  <a:gd name="T21" fmla="*/ 17 h 53"/>
                  <a:gd name="T22" fmla="*/ 46 w 48"/>
                  <a:gd name="T23" fmla="*/ 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53">
                    <a:moveTo>
                      <a:pt x="46" y="4"/>
                    </a:moveTo>
                    <a:cubicBezTo>
                      <a:pt x="45" y="3"/>
                      <a:pt x="38" y="11"/>
                      <a:pt x="36" y="12"/>
                    </a:cubicBezTo>
                    <a:cubicBezTo>
                      <a:pt x="39" y="9"/>
                      <a:pt x="41" y="5"/>
                      <a:pt x="43" y="2"/>
                    </a:cubicBezTo>
                    <a:cubicBezTo>
                      <a:pt x="43" y="1"/>
                      <a:pt x="42" y="1"/>
                      <a:pt x="42" y="0"/>
                    </a:cubicBezTo>
                    <a:cubicBezTo>
                      <a:pt x="30" y="6"/>
                      <a:pt x="13" y="16"/>
                      <a:pt x="5" y="26"/>
                    </a:cubicBezTo>
                    <a:cubicBezTo>
                      <a:pt x="0" y="33"/>
                      <a:pt x="1" y="40"/>
                      <a:pt x="12" y="40"/>
                    </a:cubicBezTo>
                    <a:cubicBezTo>
                      <a:pt x="12" y="41"/>
                      <a:pt x="14" y="39"/>
                      <a:pt x="14" y="40"/>
                    </a:cubicBezTo>
                    <a:cubicBezTo>
                      <a:pt x="16" y="39"/>
                      <a:pt x="15" y="40"/>
                      <a:pt x="17" y="39"/>
                    </a:cubicBezTo>
                    <a:cubicBezTo>
                      <a:pt x="15" y="43"/>
                      <a:pt x="17" y="48"/>
                      <a:pt x="20" y="50"/>
                    </a:cubicBezTo>
                    <a:cubicBezTo>
                      <a:pt x="24" y="53"/>
                      <a:pt x="28" y="49"/>
                      <a:pt x="31" y="47"/>
                    </a:cubicBezTo>
                    <a:cubicBezTo>
                      <a:pt x="37" y="40"/>
                      <a:pt x="41" y="27"/>
                      <a:pt x="44" y="17"/>
                    </a:cubicBezTo>
                    <a:cubicBezTo>
                      <a:pt x="45" y="14"/>
                      <a:pt x="48" y="6"/>
                      <a:pt x="4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7" name="Freeform 1653"/>
              <p:cNvSpPr>
                <a:spLocks/>
              </p:cNvSpPr>
              <p:nvPr/>
            </p:nvSpPr>
            <p:spPr bwMode="auto">
              <a:xfrm>
                <a:off x="3643" y="1358"/>
                <a:ext cx="70" cy="47"/>
              </a:xfrm>
              <a:custGeom>
                <a:avLst/>
                <a:gdLst>
                  <a:gd name="T0" fmla="*/ 61 w 64"/>
                  <a:gd name="T1" fmla="*/ 34 h 43"/>
                  <a:gd name="T2" fmla="*/ 64 w 64"/>
                  <a:gd name="T3" fmla="*/ 25 h 43"/>
                  <a:gd name="T4" fmla="*/ 51 w 64"/>
                  <a:gd name="T5" fmla="*/ 8 h 43"/>
                  <a:gd name="T6" fmla="*/ 31 w 64"/>
                  <a:gd name="T7" fmla="*/ 1 h 43"/>
                  <a:gd name="T8" fmla="*/ 17 w 64"/>
                  <a:gd name="T9" fmla="*/ 5 h 43"/>
                  <a:gd name="T10" fmla="*/ 0 w 64"/>
                  <a:gd name="T11" fmla="*/ 10 h 43"/>
                  <a:gd name="T12" fmla="*/ 12 w 64"/>
                  <a:gd name="T13" fmla="*/ 23 h 43"/>
                  <a:gd name="T14" fmla="*/ 20 w 64"/>
                  <a:gd name="T15" fmla="*/ 35 h 43"/>
                  <a:gd name="T16" fmla="*/ 61 w 64"/>
                  <a:gd name="T17" fmla="*/ 3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43">
                    <a:moveTo>
                      <a:pt x="61" y="34"/>
                    </a:moveTo>
                    <a:cubicBezTo>
                      <a:pt x="61" y="30"/>
                      <a:pt x="62" y="28"/>
                      <a:pt x="64" y="25"/>
                    </a:cubicBezTo>
                    <a:cubicBezTo>
                      <a:pt x="60" y="18"/>
                      <a:pt x="56" y="12"/>
                      <a:pt x="51" y="8"/>
                    </a:cubicBezTo>
                    <a:cubicBezTo>
                      <a:pt x="45" y="3"/>
                      <a:pt x="38" y="0"/>
                      <a:pt x="31" y="1"/>
                    </a:cubicBezTo>
                    <a:cubicBezTo>
                      <a:pt x="28" y="1"/>
                      <a:pt x="24" y="3"/>
                      <a:pt x="17" y="5"/>
                    </a:cubicBezTo>
                    <a:cubicBezTo>
                      <a:pt x="10" y="8"/>
                      <a:pt x="5" y="10"/>
                      <a:pt x="0" y="10"/>
                    </a:cubicBezTo>
                    <a:cubicBezTo>
                      <a:pt x="4" y="13"/>
                      <a:pt x="8" y="17"/>
                      <a:pt x="12" y="23"/>
                    </a:cubicBezTo>
                    <a:cubicBezTo>
                      <a:pt x="16" y="29"/>
                      <a:pt x="19" y="33"/>
                      <a:pt x="20" y="35"/>
                    </a:cubicBezTo>
                    <a:cubicBezTo>
                      <a:pt x="30" y="43"/>
                      <a:pt x="44" y="43"/>
                      <a:pt x="61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8" name="Freeform 1654"/>
              <p:cNvSpPr>
                <a:spLocks/>
              </p:cNvSpPr>
              <p:nvPr/>
            </p:nvSpPr>
            <p:spPr bwMode="auto">
              <a:xfrm>
                <a:off x="3675" y="1400"/>
                <a:ext cx="47" cy="61"/>
              </a:xfrm>
              <a:custGeom>
                <a:avLst/>
                <a:gdLst>
                  <a:gd name="T0" fmla="*/ 33 w 43"/>
                  <a:gd name="T1" fmla="*/ 0 h 56"/>
                  <a:gd name="T2" fmla="*/ 6 w 43"/>
                  <a:gd name="T3" fmla="*/ 13 h 56"/>
                  <a:gd name="T4" fmla="*/ 1 w 43"/>
                  <a:gd name="T5" fmla="*/ 24 h 56"/>
                  <a:gd name="T6" fmla="*/ 1 w 43"/>
                  <a:gd name="T7" fmla="*/ 39 h 56"/>
                  <a:gd name="T8" fmla="*/ 0 w 43"/>
                  <a:gd name="T9" fmla="*/ 56 h 56"/>
                  <a:gd name="T10" fmla="*/ 16 w 43"/>
                  <a:gd name="T11" fmla="*/ 49 h 56"/>
                  <a:gd name="T12" fmla="*/ 29 w 43"/>
                  <a:gd name="T13" fmla="*/ 45 h 56"/>
                  <a:gd name="T14" fmla="*/ 35 w 43"/>
                  <a:gd name="T15" fmla="*/ 40 h 56"/>
                  <a:gd name="T16" fmla="*/ 41 w 43"/>
                  <a:gd name="T17" fmla="*/ 5 h 56"/>
                  <a:gd name="T18" fmla="*/ 33 w 43"/>
                  <a:gd name="T1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" h="56">
                    <a:moveTo>
                      <a:pt x="33" y="0"/>
                    </a:moveTo>
                    <a:cubicBezTo>
                      <a:pt x="21" y="2"/>
                      <a:pt x="12" y="7"/>
                      <a:pt x="6" y="13"/>
                    </a:cubicBezTo>
                    <a:cubicBezTo>
                      <a:pt x="3" y="16"/>
                      <a:pt x="1" y="20"/>
                      <a:pt x="1" y="24"/>
                    </a:cubicBezTo>
                    <a:cubicBezTo>
                      <a:pt x="0" y="27"/>
                      <a:pt x="0" y="32"/>
                      <a:pt x="1" y="39"/>
                    </a:cubicBezTo>
                    <a:cubicBezTo>
                      <a:pt x="1" y="46"/>
                      <a:pt x="1" y="52"/>
                      <a:pt x="0" y="56"/>
                    </a:cubicBezTo>
                    <a:cubicBezTo>
                      <a:pt x="4" y="54"/>
                      <a:pt x="9" y="51"/>
                      <a:pt x="16" y="49"/>
                    </a:cubicBezTo>
                    <a:cubicBezTo>
                      <a:pt x="23" y="48"/>
                      <a:pt x="27" y="46"/>
                      <a:pt x="29" y="45"/>
                    </a:cubicBezTo>
                    <a:cubicBezTo>
                      <a:pt x="31" y="43"/>
                      <a:pt x="33" y="42"/>
                      <a:pt x="35" y="40"/>
                    </a:cubicBezTo>
                    <a:cubicBezTo>
                      <a:pt x="41" y="33"/>
                      <a:pt x="43" y="21"/>
                      <a:pt x="41" y="5"/>
                    </a:cubicBezTo>
                    <a:cubicBezTo>
                      <a:pt x="37" y="5"/>
                      <a:pt x="35" y="3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9" name="Freeform 1655"/>
              <p:cNvSpPr>
                <a:spLocks/>
              </p:cNvSpPr>
              <p:nvPr/>
            </p:nvSpPr>
            <p:spPr bwMode="auto">
              <a:xfrm>
                <a:off x="3697" y="1310"/>
                <a:ext cx="50" cy="71"/>
              </a:xfrm>
              <a:custGeom>
                <a:avLst/>
                <a:gdLst>
                  <a:gd name="T0" fmla="*/ 19 w 46"/>
                  <a:gd name="T1" fmla="*/ 65 h 65"/>
                  <a:gd name="T2" fmla="*/ 28 w 46"/>
                  <a:gd name="T3" fmla="*/ 65 h 65"/>
                  <a:gd name="T4" fmla="*/ 40 w 46"/>
                  <a:gd name="T5" fmla="*/ 26 h 65"/>
                  <a:gd name="T6" fmla="*/ 32 w 46"/>
                  <a:gd name="T7" fmla="*/ 15 h 65"/>
                  <a:gd name="T8" fmla="*/ 23 w 46"/>
                  <a:gd name="T9" fmla="*/ 0 h 65"/>
                  <a:gd name="T10" fmla="*/ 14 w 46"/>
                  <a:gd name="T11" fmla="*/ 15 h 65"/>
                  <a:gd name="T12" fmla="*/ 5 w 46"/>
                  <a:gd name="T13" fmla="*/ 27 h 65"/>
                  <a:gd name="T14" fmla="*/ 19 w 46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65">
                    <a:moveTo>
                      <a:pt x="19" y="65"/>
                    </a:moveTo>
                    <a:cubicBezTo>
                      <a:pt x="22" y="64"/>
                      <a:pt x="25" y="64"/>
                      <a:pt x="28" y="65"/>
                    </a:cubicBezTo>
                    <a:cubicBezTo>
                      <a:pt x="42" y="51"/>
                      <a:pt x="46" y="38"/>
                      <a:pt x="40" y="26"/>
                    </a:cubicBezTo>
                    <a:cubicBezTo>
                      <a:pt x="39" y="24"/>
                      <a:pt x="37" y="20"/>
                      <a:pt x="32" y="15"/>
                    </a:cubicBezTo>
                    <a:cubicBezTo>
                      <a:pt x="28" y="9"/>
                      <a:pt x="24" y="4"/>
                      <a:pt x="23" y="0"/>
                    </a:cubicBezTo>
                    <a:cubicBezTo>
                      <a:pt x="21" y="5"/>
                      <a:pt x="18" y="9"/>
                      <a:pt x="14" y="15"/>
                    </a:cubicBezTo>
                    <a:cubicBezTo>
                      <a:pt x="9" y="20"/>
                      <a:pt x="6" y="24"/>
                      <a:pt x="5" y="27"/>
                    </a:cubicBezTo>
                    <a:cubicBezTo>
                      <a:pt x="0" y="39"/>
                      <a:pt x="5" y="51"/>
                      <a:pt x="19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0" name="Freeform 1656"/>
              <p:cNvSpPr>
                <a:spLocks/>
              </p:cNvSpPr>
              <p:nvPr/>
            </p:nvSpPr>
            <p:spPr bwMode="auto">
              <a:xfrm>
                <a:off x="3725" y="1400"/>
                <a:ext cx="49" cy="59"/>
              </a:xfrm>
              <a:custGeom>
                <a:avLst/>
                <a:gdLst>
                  <a:gd name="T0" fmla="*/ 43 w 45"/>
                  <a:gd name="T1" fmla="*/ 22 h 54"/>
                  <a:gd name="T2" fmla="*/ 35 w 45"/>
                  <a:gd name="T3" fmla="*/ 10 h 54"/>
                  <a:gd name="T4" fmla="*/ 9 w 45"/>
                  <a:gd name="T5" fmla="*/ 0 h 54"/>
                  <a:gd name="T6" fmla="*/ 2 w 45"/>
                  <a:gd name="T7" fmla="*/ 5 h 54"/>
                  <a:gd name="T8" fmla="*/ 2 w 45"/>
                  <a:gd name="T9" fmla="*/ 5 h 54"/>
                  <a:gd name="T10" fmla="*/ 10 w 45"/>
                  <a:gd name="T11" fmla="*/ 41 h 54"/>
                  <a:gd name="T12" fmla="*/ 27 w 45"/>
                  <a:gd name="T13" fmla="*/ 48 h 54"/>
                  <a:gd name="T14" fmla="*/ 45 w 45"/>
                  <a:gd name="T15" fmla="*/ 54 h 54"/>
                  <a:gd name="T16" fmla="*/ 43 w 45"/>
                  <a:gd name="T17" fmla="*/ 37 h 54"/>
                  <a:gd name="T18" fmla="*/ 43 w 45"/>
                  <a:gd name="T19" fmla="*/ 2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54">
                    <a:moveTo>
                      <a:pt x="43" y="22"/>
                    </a:moveTo>
                    <a:cubicBezTo>
                      <a:pt x="41" y="17"/>
                      <a:pt x="39" y="13"/>
                      <a:pt x="35" y="10"/>
                    </a:cubicBezTo>
                    <a:cubicBezTo>
                      <a:pt x="29" y="5"/>
                      <a:pt x="20" y="1"/>
                      <a:pt x="9" y="0"/>
                    </a:cubicBezTo>
                    <a:cubicBezTo>
                      <a:pt x="7" y="2"/>
                      <a:pt x="5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22"/>
                      <a:pt x="2" y="33"/>
                      <a:pt x="10" y="41"/>
                    </a:cubicBezTo>
                    <a:cubicBezTo>
                      <a:pt x="13" y="43"/>
                      <a:pt x="19" y="46"/>
                      <a:pt x="27" y="48"/>
                    </a:cubicBezTo>
                    <a:cubicBezTo>
                      <a:pt x="35" y="50"/>
                      <a:pt x="42" y="52"/>
                      <a:pt x="45" y="54"/>
                    </a:cubicBezTo>
                    <a:cubicBezTo>
                      <a:pt x="44" y="50"/>
                      <a:pt x="43" y="44"/>
                      <a:pt x="43" y="37"/>
                    </a:cubicBezTo>
                    <a:cubicBezTo>
                      <a:pt x="43" y="30"/>
                      <a:pt x="43" y="25"/>
                      <a:pt x="43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1" name="Freeform 1657"/>
              <p:cNvSpPr>
                <a:spLocks/>
              </p:cNvSpPr>
              <p:nvPr/>
            </p:nvSpPr>
            <p:spPr bwMode="auto">
              <a:xfrm>
                <a:off x="3715" y="1385"/>
                <a:ext cx="16" cy="16"/>
              </a:xfrm>
              <a:custGeom>
                <a:avLst/>
                <a:gdLst>
                  <a:gd name="T0" fmla="*/ 14 w 15"/>
                  <a:gd name="T1" fmla="*/ 5 h 15"/>
                  <a:gd name="T2" fmla="*/ 12 w 15"/>
                  <a:gd name="T3" fmla="*/ 2 h 15"/>
                  <a:gd name="T4" fmla="*/ 7 w 15"/>
                  <a:gd name="T5" fmla="*/ 0 h 15"/>
                  <a:gd name="T6" fmla="*/ 2 w 15"/>
                  <a:gd name="T7" fmla="*/ 2 h 15"/>
                  <a:gd name="T8" fmla="*/ 0 w 15"/>
                  <a:gd name="T9" fmla="*/ 8 h 15"/>
                  <a:gd name="T10" fmla="*/ 2 w 15"/>
                  <a:gd name="T11" fmla="*/ 13 h 15"/>
                  <a:gd name="T12" fmla="*/ 8 w 15"/>
                  <a:gd name="T13" fmla="*/ 15 h 15"/>
                  <a:gd name="T14" fmla="*/ 13 w 15"/>
                  <a:gd name="T15" fmla="*/ 12 h 15"/>
                  <a:gd name="T16" fmla="*/ 14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4" y="5"/>
                    </a:moveTo>
                    <a:cubicBezTo>
                      <a:pt x="14" y="4"/>
                      <a:pt x="13" y="3"/>
                      <a:pt x="12" y="2"/>
                    </a:cubicBezTo>
                    <a:cubicBezTo>
                      <a:pt x="11" y="0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10"/>
                      <a:pt x="1" y="12"/>
                      <a:pt x="2" y="13"/>
                    </a:cubicBezTo>
                    <a:cubicBezTo>
                      <a:pt x="4" y="14"/>
                      <a:pt x="5" y="15"/>
                      <a:pt x="8" y="15"/>
                    </a:cubicBezTo>
                    <a:cubicBezTo>
                      <a:pt x="10" y="15"/>
                      <a:pt x="11" y="14"/>
                      <a:pt x="13" y="12"/>
                    </a:cubicBezTo>
                    <a:cubicBezTo>
                      <a:pt x="15" y="10"/>
                      <a:pt x="15" y="8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2" name="Freeform 1658"/>
              <p:cNvSpPr>
                <a:spLocks/>
              </p:cNvSpPr>
              <p:nvPr/>
            </p:nvSpPr>
            <p:spPr bwMode="auto">
              <a:xfrm>
                <a:off x="3733" y="1357"/>
                <a:ext cx="69" cy="47"/>
              </a:xfrm>
              <a:custGeom>
                <a:avLst/>
                <a:gdLst>
                  <a:gd name="T0" fmla="*/ 32 w 63"/>
                  <a:gd name="T1" fmla="*/ 1 h 43"/>
                  <a:gd name="T2" fmla="*/ 9 w 63"/>
                  <a:gd name="T3" fmla="*/ 12 h 43"/>
                  <a:gd name="T4" fmla="*/ 0 w 63"/>
                  <a:gd name="T5" fmla="*/ 26 h 43"/>
                  <a:gd name="T6" fmla="*/ 2 w 63"/>
                  <a:gd name="T7" fmla="*/ 34 h 43"/>
                  <a:gd name="T8" fmla="*/ 43 w 63"/>
                  <a:gd name="T9" fmla="*/ 35 h 43"/>
                  <a:gd name="T10" fmla="*/ 51 w 63"/>
                  <a:gd name="T11" fmla="*/ 25 h 43"/>
                  <a:gd name="T12" fmla="*/ 59 w 63"/>
                  <a:gd name="T13" fmla="*/ 14 h 43"/>
                  <a:gd name="T14" fmla="*/ 63 w 63"/>
                  <a:gd name="T15" fmla="*/ 10 h 43"/>
                  <a:gd name="T16" fmla="*/ 46 w 63"/>
                  <a:gd name="T17" fmla="*/ 6 h 43"/>
                  <a:gd name="T18" fmla="*/ 32 w 63"/>
                  <a:gd name="T1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3">
                    <a:moveTo>
                      <a:pt x="32" y="1"/>
                    </a:moveTo>
                    <a:cubicBezTo>
                      <a:pt x="24" y="0"/>
                      <a:pt x="16" y="4"/>
                      <a:pt x="9" y="12"/>
                    </a:cubicBezTo>
                    <a:cubicBezTo>
                      <a:pt x="6" y="15"/>
                      <a:pt x="3" y="20"/>
                      <a:pt x="0" y="26"/>
                    </a:cubicBezTo>
                    <a:cubicBezTo>
                      <a:pt x="2" y="28"/>
                      <a:pt x="3" y="31"/>
                      <a:pt x="2" y="34"/>
                    </a:cubicBezTo>
                    <a:cubicBezTo>
                      <a:pt x="20" y="43"/>
                      <a:pt x="34" y="43"/>
                      <a:pt x="43" y="35"/>
                    </a:cubicBezTo>
                    <a:cubicBezTo>
                      <a:pt x="45" y="33"/>
                      <a:pt x="48" y="30"/>
                      <a:pt x="51" y="25"/>
                    </a:cubicBezTo>
                    <a:cubicBezTo>
                      <a:pt x="54" y="20"/>
                      <a:pt x="57" y="16"/>
                      <a:pt x="59" y="14"/>
                    </a:cubicBezTo>
                    <a:cubicBezTo>
                      <a:pt x="60" y="12"/>
                      <a:pt x="61" y="11"/>
                      <a:pt x="63" y="10"/>
                    </a:cubicBezTo>
                    <a:cubicBezTo>
                      <a:pt x="58" y="9"/>
                      <a:pt x="53" y="8"/>
                      <a:pt x="46" y="6"/>
                    </a:cubicBezTo>
                    <a:cubicBezTo>
                      <a:pt x="39" y="3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3" name="Freeform 1659"/>
              <p:cNvSpPr>
                <a:spLocks/>
              </p:cNvSpPr>
              <p:nvPr/>
            </p:nvSpPr>
            <p:spPr bwMode="auto">
              <a:xfrm>
                <a:off x="3432" y="1999"/>
                <a:ext cx="63" cy="125"/>
              </a:xfrm>
              <a:custGeom>
                <a:avLst/>
                <a:gdLst>
                  <a:gd name="T0" fmla="*/ 38 w 57"/>
                  <a:gd name="T1" fmla="*/ 50 h 115"/>
                  <a:gd name="T2" fmla="*/ 40 w 57"/>
                  <a:gd name="T3" fmla="*/ 33 h 115"/>
                  <a:gd name="T4" fmla="*/ 31 w 57"/>
                  <a:gd name="T5" fmla="*/ 11 h 115"/>
                  <a:gd name="T6" fmla="*/ 9 w 57"/>
                  <a:gd name="T7" fmla="*/ 0 h 115"/>
                  <a:gd name="T8" fmla="*/ 15 w 57"/>
                  <a:gd name="T9" fmla="*/ 19 h 115"/>
                  <a:gd name="T10" fmla="*/ 8 w 57"/>
                  <a:gd name="T11" fmla="*/ 41 h 115"/>
                  <a:gd name="T12" fmla="*/ 0 w 57"/>
                  <a:gd name="T13" fmla="*/ 64 h 115"/>
                  <a:gd name="T14" fmla="*/ 15 w 57"/>
                  <a:gd name="T15" fmla="*/ 98 h 115"/>
                  <a:gd name="T16" fmla="*/ 57 w 57"/>
                  <a:gd name="T17" fmla="*/ 115 h 115"/>
                  <a:gd name="T18" fmla="*/ 36 w 57"/>
                  <a:gd name="T19" fmla="*/ 68 h 115"/>
                  <a:gd name="T20" fmla="*/ 38 w 57"/>
                  <a:gd name="T21" fmla="*/ 5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115">
                    <a:moveTo>
                      <a:pt x="38" y="50"/>
                    </a:moveTo>
                    <a:cubicBezTo>
                      <a:pt x="39" y="43"/>
                      <a:pt x="40" y="37"/>
                      <a:pt x="40" y="33"/>
                    </a:cubicBezTo>
                    <a:cubicBezTo>
                      <a:pt x="40" y="25"/>
                      <a:pt x="37" y="18"/>
                      <a:pt x="31" y="11"/>
                    </a:cubicBezTo>
                    <a:cubicBezTo>
                      <a:pt x="25" y="5"/>
                      <a:pt x="18" y="1"/>
                      <a:pt x="9" y="0"/>
                    </a:cubicBezTo>
                    <a:cubicBezTo>
                      <a:pt x="13" y="6"/>
                      <a:pt x="15" y="13"/>
                      <a:pt x="15" y="19"/>
                    </a:cubicBezTo>
                    <a:cubicBezTo>
                      <a:pt x="15" y="24"/>
                      <a:pt x="12" y="32"/>
                      <a:pt x="8" y="41"/>
                    </a:cubicBezTo>
                    <a:cubicBezTo>
                      <a:pt x="3" y="50"/>
                      <a:pt x="0" y="58"/>
                      <a:pt x="0" y="64"/>
                    </a:cubicBezTo>
                    <a:cubicBezTo>
                      <a:pt x="0" y="77"/>
                      <a:pt x="5" y="89"/>
                      <a:pt x="15" y="98"/>
                    </a:cubicBezTo>
                    <a:cubicBezTo>
                      <a:pt x="25" y="106"/>
                      <a:pt x="39" y="112"/>
                      <a:pt x="57" y="115"/>
                    </a:cubicBezTo>
                    <a:cubicBezTo>
                      <a:pt x="43" y="100"/>
                      <a:pt x="36" y="85"/>
                      <a:pt x="36" y="68"/>
                    </a:cubicBezTo>
                    <a:cubicBezTo>
                      <a:pt x="36" y="64"/>
                      <a:pt x="36" y="58"/>
                      <a:pt x="38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4" name="Freeform 1660"/>
              <p:cNvSpPr>
                <a:spLocks/>
              </p:cNvSpPr>
              <p:nvPr/>
            </p:nvSpPr>
            <p:spPr bwMode="auto">
              <a:xfrm>
                <a:off x="3477" y="2011"/>
                <a:ext cx="49" cy="113"/>
              </a:xfrm>
              <a:custGeom>
                <a:avLst/>
                <a:gdLst>
                  <a:gd name="T0" fmla="*/ 23 w 45"/>
                  <a:gd name="T1" fmla="*/ 0 h 104"/>
                  <a:gd name="T2" fmla="*/ 0 w 45"/>
                  <a:gd name="T3" fmla="*/ 56 h 104"/>
                  <a:gd name="T4" fmla="*/ 23 w 45"/>
                  <a:gd name="T5" fmla="*/ 104 h 104"/>
                  <a:gd name="T6" fmla="*/ 45 w 45"/>
                  <a:gd name="T7" fmla="*/ 56 h 104"/>
                  <a:gd name="T8" fmla="*/ 23 w 45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04">
                    <a:moveTo>
                      <a:pt x="23" y="0"/>
                    </a:moveTo>
                    <a:cubicBezTo>
                      <a:pt x="8" y="20"/>
                      <a:pt x="0" y="39"/>
                      <a:pt x="0" y="56"/>
                    </a:cubicBezTo>
                    <a:cubicBezTo>
                      <a:pt x="0" y="73"/>
                      <a:pt x="8" y="89"/>
                      <a:pt x="23" y="104"/>
                    </a:cubicBezTo>
                    <a:cubicBezTo>
                      <a:pt x="38" y="89"/>
                      <a:pt x="45" y="73"/>
                      <a:pt x="45" y="56"/>
                    </a:cubicBezTo>
                    <a:cubicBezTo>
                      <a:pt x="45" y="39"/>
                      <a:pt x="38" y="20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5" name="Freeform 1661"/>
              <p:cNvSpPr>
                <a:spLocks/>
              </p:cNvSpPr>
              <p:nvPr/>
            </p:nvSpPr>
            <p:spPr bwMode="auto">
              <a:xfrm>
                <a:off x="3510" y="1999"/>
                <a:ext cx="61" cy="125"/>
              </a:xfrm>
              <a:custGeom>
                <a:avLst/>
                <a:gdLst>
                  <a:gd name="T0" fmla="*/ 41 w 56"/>
                  <a:gd name="T1" fmla="*/ 19 h 115"/>
                  <a:gd name="T2" fmla="*/ 47 w 56"/>
                  <a:gd name="T3" fmla="*/ 0 h 115"/>
                  <a:gd name="T4" fmla="*/ 25 w 56"/>
                  <a:gd name="T5" fmla="*/ 11 h 115"/>
                  <a:gd name="T6" fmla="*/ 16 w 56"/>
                  <a:gd name="T7" fmla="*/ 33 h 115"/>
                  <a:gd name="T8" fmla="*/ 19 w 56"/>
                  <a:gd name="T9" fmla="*/ 53 h 115"/>
                  <a:gd name="T10" fmla="*/ 21 w 56"/>
                  <a:gd name="T11" fmla="*/ 72 h 115"/>
                  <a:gd name="T12" fmla="*/ 0 w 56"/>
                  <a:gd name="T13" fmla="*/ 115 h 115"/>
                  <a:gd name="T14" fmla="*/ 41 w 56"/>
                  <a:gd name="T15" fmla="*/ 98 h 115"/>
                  <a:gd name="T16" fmla="*/ 56 w 56"/>
                  <a:gd name="T17" fmla="*/ 64 h 115"/>
                  <a:gd name="T18" fmla="*/ 49 w 56"/>
                  <a:gd name="T19" fmla="*/ 41 h 115"/>
                  <a:gd name="T20" fmla="*/ 41 w 56"/>
                  <a:gd name="T21" fmla="*/ 1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115">
                    <a:moveTo>
                      <a:pt x="41" y="19"/>
                    </a:moveTo>
                    <a:cubicBezTo>
                      <a:pt x="41" y="13"/>
                      <a:pt x="43" y="7"/>
                      <a:pt x="47" y="0"/>
                    </a:cubicBezTo>
                    <a:cubicBezTo>
                      <a:pt x="39" y="1"/>
                      <a:pt x="32" y="5"/>
                      <a:pt x="25" y="11"/>
                    </a:cubicBezTo>
                    <a:cubicBezTo>
                      <a:pt x="19" y="18"/>
                      <a:pt x="16" y="25"/>
                      <a:pt x="16" y="33"/>
                    </a:cubicBezTo>
                    <a:cubicBezTo>
                      <a:pt x="16" y="37"/>
                      <a:pt x="17" y="43"/>
                      <a:pt x="19" y="53"/>
                    </a:cubicBezTo>
                    <a:cubicBezTo>
                      <a:pt x="21" y="61"/>
                      <a:pt x="21" y="67"/>
                      <a:pt x="21" y="72"/>
                    </a:cubicBezTo>
                    <a:cubicBezTo>
                      <a:pt x="19" y="88"/>
                      <a:pt x="12" y="102"/>
                      <a:pt x="0" y="115"/>
                    </a:cubicBezTo>
                    <a:cubicBezTo>
                      <a:pt x="17" y="112"/>
                      <a:pt x="31" y="106"/>
                      <a:pt x="41" y="98"/>
                    </a:cubicBezTo>
                    <a:cubicBezTo>
                      <a:pt x="51" y="89"/>
                      <a:pt x="56" y="77"/>
                      <a:pt x="56" y="64"/>
                    </a:cubicBezTo>
                    <a:cubicBezTo>
                      <a:pt x="56" y="58"/>
                      <a:pt x="54" y="50"/>
                      <a:pt x="49" y="41"/>
                    </a:cubicBezTo>
                    <a:cubicBezTo>
                      <a:pt x="44" y="32"/>
                      <a:pt x="41" y="24"/>
                      <a:pt x="41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6" name="Freeform 1662"/>
              <p:cNvSpPr>
                <a:spLocks/>
              </p:cNvSpPr>
              <p:nvPr/>
            </p:nvSpPr>
            <p:spPr bwMode="auto">
              <a:xfrm>
                <a:off x="3265" y="1818"/>
                <a:ext cx="31" cy="32"/>
              </a:xfrm>
              <a:custGeom>
                <a:avLst/>
                <a:gdLst>
                  <a:gd name="T0" fmla="*/ 20 w 29"/>
                  <a:gd name="T1" fmla="*/ 3 h 30"/>
                  <a:gd name="T2" fmla="*/ 3 w 29"/>
                  <a:gd name="T3" fmla="*/ 10 h 30"/>
                  <a:gd name="T4" fmla="*/ 9 w 29"/>
                  <a:gd name="T5" fmla="*/ 27 h 30"/>
                  <a:gd name="T6" fmla="*/ 26 w 29"/>
                  <a:gd name="T7" fmla="*/ 20 h 30"/>
                  <a:gd name="T8" fmla="*/ 20 w 29"/>
                  <a:gd name="T9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0" y="3"/>
                    </a:moveTo>
                    <a:cubicBezTo>
                      <a:pt x="13" y="0"/>
                      <a:pt x="6" y="3"/>
                      <a:pt x="3" y="10"/>
                    </a:cubicBezTo>
                    <a:cubicBezTo>
                      <a:pt x="0" y="16"/>
                      <a:pt x="3" y="24"/>
                      <a:pt x="9" y="27"/>
                    </a:cubicBezTo>
                    <a:cubicBezTo>
                      <a:pt x="16" y="30"/>
                      <a:pt x="23" y="27"/>
                      <a:pt x="26" y="20"/>
                    </a:cubicBezTo>
                    <a:cubicBezTo>
                      <a:pt x="29" y="14"/>
                      <a:pt x="26" y="6"/>
                      <a:pt x="2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7" name="Freeform 1663"/>
              <p:cNvSpPr>
                <a:spLocks/>
              </p:cNvSpPr>
              <p:nvPr/>
            </p:nvSpPr>
            <p:spPr bwMode="auto">
              <a:xfrm>
                <a:off x="3281" y="1764"/>
                <a:ext cx="65" cy="64"/>
              </a:xfrm>
              <a:custGeom>
                <a:avLst/>
                <a:gdLst>
                  <a:gd name="T0" fmla="*/ 10 w 60"/>
                  <a:gd name="T1" fmla="*/ 0 h 58"/>
                  <a:gd name="T2" fmla="*/ 0 w 60"/>
                  <a:gd name="T3" fmla="*/ 48 h 58"/>
                  <a:gd name="T4" fmla="*/ 12 w 60"/>
                  <a:gd name="T5" fmla="*/ 5 h 58"/>
                  <a:gd name="T6" fmla="*/ 54 w 60"/>
                  <a:gd name="T7" fmla="*/ 37 h 58"/>
                  <a:gd name="T8" fmla="*/ 15 w 60"/>
                  <a:gd name="T9" fmla="*/ 58 h 58"/>
                  <a:gd name="T10" fmla="*/ 58 w 60"/>
                  <a:gd name="T11" fmla="*/ 37 h 58"/>
                  <a:gd name="T12" fmla="*/ 10 w 60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58">
                    <a:moveTo>
                      <a:pt x="10" y="0"/>
                    </a:moveTo>
                    <a:cubicBezTo>
                      <a:pt x="1" y="0"/>
                      <a:pt x="0" y="32"/>
                      <a:pt x="0" y="48"/>
                    </a:cubicBezTo>
                    <a:cubicBezTo>
                      <a:pt x="0" y="34"/>
                      <a:pt x="4" y="5"/>
                      <a:pt x="12" y="5"/>
                    </a:cubicBezTo>
                    <a:cubicBezTo>
                      <a:pt x="29" y="6"/>
                      <a:pt x="52" y="26"/>
                      <a:pt x="54" y="37"/>
                    </a:cubicBezTo>
                    <a:cubicBezTo>
                      <a:pt x="55" y="44"/>
                      <a:pt x="25" y="55"/>
                      <a:pt x="15" y="58"/>
                    </a:cubicBezTo>
                    <a:cubicBezTo>
                      <a:pt x="27" y="54"/>
                      <a:pt x="60" y="46"/>
                      <a:pt x="58" y="37"/>
                    </a:cubicBezTo>
                    <a:cubicBezTo>
                      <a:pt x="56" y="24"/>
                      <a:pt x="30" y="1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8" name="Freeform 1664"/>
              <p:cNvSpPr>
                <a:spLocks/>
              </p:cNvSpPr>
              <p:nvPr/>
            </p:nvSpPr>
            <p:spPr bwMode="auto">
              <a:xfrm>
                <a:off x="3215" y="1762"/>
                <a:ext cx="67" cy="64"/>
              </a:xfrm>
              <a:custGeom>
                <a:avLst/>
                <a:gdLst>
                  <a:gd name="T0" fmla="*/ 53 w 62"/>
                  <a:gd name="T1" fmla="*/ 2 h 59"/>
                  <a:gd name="T2" fmla="*/ 3 w 62"/>
                  <a:gd name="T3" fmla="*/ 37 h 59"/>
                  <a:gd name="T4" fmla="*/ 46 w 62"/>
                  <a:gd name="T5" fmla="*/ 59 h 59"/>
                  <a:gd name="T6" fmla="*/ 9 w 62"/>
                  <a:gd name="T7" fmla="*/ 36 h 59"/>
                  <a:gd name="T8" fmla="*/ 51 w 62"/>
                  <a:gd name="T9" fmla="*/ 6 h 59"/>
                  <a:gd name="T10" fmla="*/ 58 w 62"/>
                  <a:gd name="T11" fmla="*/ 50 h 59"/>
                  <a:gd name="T12" fmla="*/ 58 w 62"/>
                  <a:gd name="T13" fmla="*/ 50 h 59"/>
                  <a:gd name="T14" fmla="*/ 59 w 62"/>
                  <a:gd name="T15" fmla="*/ 48 h 59"/>
                  <a:gd name="T16" fmla="*/ 53 w 62"/>
                  <a:gd name="T17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59">
                    <a:moveTo>
                      <a:pt x="53" y="2"/>
                    </a:moveTo>
                    <a:cubicBezTo>
                      <a:pt x="40" y="0"/>
                      <a:pt x="10" y="18"/>
                      <a:pt x="3" y="37"/>
                    </a:cubicBezTo>
                    <a:cubicBezTo>
                      <a:pt x="0" y="45"/>
                      <a:pt x="31" y="54"/>
                      <a:pt x="46" y="59"/>
                    </a:cubicBezTo>
                    <a:cubicBezTo>
                      <a:pt x="33" y="55"/>
                      <a:pt x="6" y="43"/>
                      <a:pt x="9" y="36"/>
                    </a:cubicBezTo>
                    <a:cubicBezTo>
                      <a:pt x="15" y="20"/>
                      <a:pt x="40" y="5"/>
                      <a:pt x="51" y="6"/>
                    </a:cubicBezTo>
                    <a:cubicBezTo>
                      <a:pt x="58" y="7"/>
                      <a:pt x="59" y="39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9" y="49"/>
                      <a:pt x="59" y="49"/>
                      <a:pt x="59" y="48"/>
                    </a:cubicBezTo>
                    <a:cubicBezTo>
                      <a:pt x="59" y="35"/>
                      <a:pt x="62" y="3"/>
                      <a:pt x="5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9" name="Freeform 1665"/>
              <p:cNvSpPr>
                <a:spLocks/>
              </p:cNvSpPr>
              <p:nvPr/>
            </p:nvSpPr>
            <p:spPr bwMode="auto">
              <a:xfrm>
                <a:off x="3205" y="1811"/>
                <a:ext cx="63" cy="79"/>
              </a:xfrm>
              <a:custGeom>
                <a:avLst/>
                <a:gdLst>
                  <a:gd name="T0" fmla="*/ 25 w 58"/>
                  <a:gd name="T1" fmla="*/ 60 h 72"/>
                  <a:gd name="T2" fmla="*/ 11 w 58"/>
                  <a:gd name="T3" fmla="*/ 12 h 72"/>
                  <a:gd name="T4" fmla="*/ 54 w 58"/>
                  <a:gd name="T5" fmla="*/ 17 h 72"/>
                  <a:gd name="T6" fmla="*/ 6 w 58"/>
                  <a:gd name="T7" fmla="*/ 8 h 72"/>
                  <a:gd name="T8" fmla="*/ 24 w 58"/>
                  <a:gd name="T9" fmla="*/ 67 h 72"/>
                  <a:gd name="T10" fmla="*/ 58 w 58"/>
                  <a:gd name="T11" fmla="*/ 32 h 72"/>
                  <a:gd name="T12" fmla="*/ 25 w 58"/>
                  <a:gd name="T13" fmla="*/ 6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72">
                    <a:moveTo>
                      <a:pt x="25" y="60"/>
                    </a:moveTo>
                    <a:cubicBezTo>
                      <a:pt x="12" y="50"/>
                      <a:pt x="6" y="22"/>
                      <a:pt x="11" y="12"/>
                    </a:cubicBezTo>
                    <a:cubicBezTo>
                      <a:pt x="14" y="5"/>
                      <a:pt x="44" y="13"/>
                      <a:pt x="54" y="17"/>
                    </a:cubicBezTo>
                    <a:cubicBezTo>
                      <a:pt x="42" y="12"/>
                      <a:pt x="10" y="0"/>
                      <a:pt x="6" y="8"/>
                    </a:cubicBezTo>
                    <a:cubicBezTo>
                      <a:pt x="0" y="20"/>
                      <a:pt x="8" y="54"/>
                      <a:pt x="24" y="67"/>
                    </a:cubicBezTo>
                    <a:cubicBezTo>
                      <a:pt x="31" y="72"/>
                      <a:pt x="49" y="45"/>
                      <a:pt x="58" y="32"/>
                    </a:cubicBezTo>
                    <a:cubicBezTo>
                      <a:pt x="50" y="43"/>
                      <a:pt x="31" y="65"/>
                      <a:pt x="25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0" name="Freeform 1666"/>
              <p:cNvSpPr>
                <a:spLocks/>
              </p:cNvSpPr>
              <p:nvPr/>
            </p:nvSpPr>
            <p:spPr bwMode="auto">
              <a:xfrm>
                <a:off x="3240" y="1848"/>
                <a:ext cx="80" cy="61"/>
              </a:xfrm>
              <a:custGeom>
                <a:avLst/>
                <a:gdLst>
                  <a:gd name="T0" fmla="*/ 62 w 74"/>
                  <a:gd name="T1" fmla="*/ 42 h 56"/>
                  <a:gd name="T2" fmla="*/ 10 w 74"/>
                  <a:gd name="T3" fmla="*/ 40 h 56"/>
                  <a:gd name="T4" fmla="*/ 28 w 74"/>
                  <a:gd name="T5" fmla="*/ 0 h 56"/>
                  <a:gd name="T6" fmla="*/ 6 w 74"/>
                  <a:gd name="T7" fmla="*/ 43 h 56"/>
                  <a:gd name="T8" fmla="*/ 67 w 74"/>
                  <a:gd name="T9" fmla="*/ 44 h 56"/>
                  <a:gd name="T10" fmla="*/ 47 w 74"/>
                  <a:gd name="T11" fmla="*/ 0 h 56"/>
                  <a:gd name="T12" fmla="*/ 62 w 74"/>
                  <a:gd name="T13" fmla="*/ 4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56">
                    <a:moveTo>
                      <a:pt x="62" y="42"/>
                    </a:moveTo>
                    <a:cubicBezTo>
                      <a:pt x="48" y="51"/>
                      <a:pt x="18" y="48"/>
                      <a:pt x="10" y="40"/>
                    </a:cubicBezTo>
                    <a:cubicBezTo>
                      <a:pt x="5" y="35"/>
                      <a:pt x="21" y="9"/>
                      <a:pt x="28" y="0"/>
                    </a:cubicBezTo>
                    <a:cubicBezTo>
                      <a:pt x="20" y="10"/>
                      <a:pt x="0" y="37"/>
                      <a:pt x="6" y="43"/>
                    </a:cubicBezTo>
                    <a:cubicBezTo>
                      <a:pt x="15" y="52"/>
                      <a:pt x="50" y="56"/>
                      <a:pt x="67" y="44"/>
                    </a:cubicBezTo>
                    <a:cubicBezTo>
                      <a:pt x="74" y="39"/>
                      <a:pt x="57" y="13"/>
                      <a:pt x="47" y="0"/>
                    </a:cubicBezTo>
                    <a:cubicBezTo>
                      <a:pt x="55" y="11"/>
                      <a:pt x="68" y="37"/>
                      <a:pt x="62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1" name="Freeform 1667"/>
              <p:cNvSpPr>
                <a:spLocks/>
              </p:cNvSpPr>
              <p:nvPr/>
            </p:nvSpPr>
            <p:spPr bwMode="auto">
              <a:xfrm>
                <a:off x="3293" y="1813"/>
                <a:ext cx="63" cy="78"/>
              </a:xfrm>
              <a:custGeom>
                <a:avLst/>
                <a:gdLst>
                  <a:gd name="T0" fmla="*/ 4 w 58"/>
                  <a:gd name="T1" fmla="*/ 15 h 71"/>
                  <a:gd name="T2" fmla="*/ 48 w 58"/>
                  <a:gd name="T3" fmla="*/ 13 h 71"/>
                  <a:gd name="T4" fmla="*/ 31 w 58"/>
                  <a:gd name="T5" fmla="*/ 62 h 71"/>
                  <a:gd name="T6" fmla="*/ 0 w 58"/>
                  <a:gd name="T7" fmla="*/ 30 h 71"/>
                  <a:gd name="T8" fmla="*/ 32 w 58"/>
                  <a:gd name="T9" fmla="*/ 67 h 71"/>
                  <a:gd name="T10" fmla="*/ 52 w 58"/>
                  <a:gd name="T11" fmla="*/ 9 h 71"/>
                  <a:gd name="T12" fmla="*/ 4 w 58"/>
                  <a:gd name="T13" fmla="*/ 1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71">
                    <a:moveTo>
                      <a:pt x="4" y="15"/>
                    </a:moveTo>
                    <a:cubicBezTo>
                      <a:pt x="17" y="11"/>
                      <a:pt x="46" y="5"/>
                      <a:pt x="48" y="13"/>
                    </a:cubicBezTo>
                    <a:cubicBezTo>
                      <a:pt x="53" y="29"/>
                      <a:pt x="41" y="56"/>
                      <a:pt x="31" y="62"/>
                    </a:cubicBezTo>
                    <a:cubicBezTo>
                      <a:pt x="25" y="65"/>
                      <a:pt x="6" y="39"/>
                      <a:pt x="0" y="30"/>
                    </a:cubicBezTo>
                    <a:cubicBezTo>
                      <a:pt x="7" y="41"/>
                      <a:pt x="25" y="71"/>
                      <a:pt x="32" y="67"/>
                    </a:cubicBezTo>
                    <a:cubicBezTo>
                      <a:pt x="44" y="60"/>
                      <a:pt x="58" y="28"/>
                      <a:pt x="52" y="9"/>
                    </a:cubicBezTo>
                    <a:cubicBezTo>
                      <a:pt x="50" y="0"/>
                      <a:pt x="19" y="10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2" name="Freeform 1668"/>
              <p:cNvSpPr>
                <a:spLocks noEditPoints="1"/>
              </p:cNvSpPr>
              <p:nvPr/>
            </p:nvSpPr>
            <p:spPr bwMode="auto">
              <a:xfrm>
                <a:off x="3429" y="1758"/>
                <a:ext cx="151" cy="155"/>
              </a:xfrm>
              <a:custGeom>
                <a:avLst/>
                <a:gdLst>
                  <a:gd name="T0" fmla="*/ 92 w 138"/>
                  <a:gd name="T1" fmla="*/ 57 h 142"/>
                  <a:gd name="T2" fmla="*/ 122 w 138"/>
                  <a:gd name="T3" fmla="*/ 28 h 142"/>
                  <a:gd name="T4" fmla="*/ 111 w 138"/>
                  <a:gd name="T5" fmla="*/ 31 h 142"/>
                  <a:gd name="T6" fmla="*/ 112 w 138"/>
                  <a:gd name="T7" fmla="*/ 24 h 142"/>
                  <a:gd name="T8" fmla="*/ 91 w 138"/>
                  <a:gd name="T9" fmla="*/ 36 h 142"/>
                  <a:gd name="T10" fmla="*/ 98 w 138"/>
                  <a:gd name="T11" fmla="*/ 12 h 142"/>
                  <a:gd name="T12" fmla="*/ 78 w 138"/>
                  <a:gd name="T13" fmla="*/ 34 h 142"/>
                  <a:gd name="T14" fmla="*/ 77 w 138"/>
                  <a:gd name="T15" fmla="*/ 4 h 142"/>
                  <a:gd name="T16" fmla="*/ 65 w 138"/>
                  <a:gd name="T17" fmla="*/ 40 h 142"/>
                  <a:gd name="T18" fmla="*/ 49 w 138"/>
                  <a:gd name="T19" fmla="*/ 4 h 142"/>
                  <a:gd name="T20" fmla="*/ 50 w 138"/>
                  <a:gd name="T21" fmla="*/ 30 h 142"/>
                  <a:gd name="T22" fmla="*/ 35 w 138"/>
                  <a:gd name="T23" fmla="*/ 14 h 142"/>
                  <a:gd name="T24" fmla="*/ 40 w 138"/>
                  <a:gd name="T25" fmla="*/ 36 h 142"/>
                  <a:gd name="T26" fmla="*/ 21 w 138"/>
                  <a:gd name="T27" fmla="*/ 24 h 142"/>
                  <a:gd name="T28" fmla="*/ 36 w 138"/>
                  <a:gd name="T29" fmla="*/ 48 h 142"/>
                  <a:gd name="T30" fmla="*/ 9 w 138"/>
                  <a:gd name="T31" fmla="*/ 41 h 142"/>
                  <a:gd name="T32" fmla="*/ 38 w 138"/>
                  <a:gd name="T33" fmla="*/ 61 h 142"/>
                  <a:gd name="T34" fmla="*/ 3 w 138"/>
                  <a:gd name="T35" fmla="*/ 67 h 142"/>
                  <a:gd name="T36" fmla="*/ 24 w 138"/>
                  <a:gd name="T37" fmla="*/ 73 h 142"/>
                  <a:gd name="T38" fmla="*/ 1 w 138"/>
                  <a:gd name="T39" fmla="*/ 84 h 142"/>
                  <a:gd name="T40" fmla="*/ 26 w 138"/>
                  <a:gd name="T41" fmla="*/ 85 h 142"/>
                  <a:gd name="T42" fmla="*/ 9 w 138"/>
                  <a:gd name="T43" fmla="*/ 101 h 142"/>
                  <a:gd name="T44" fmla="*/ 38 w 138"/>
                  <a:gd name="T45" fmla="*/ 92 h 142"/>
                  <a:gd name="T46" fmla="*/ 23 w 138"/>
                  <a:gd name="T47" fmla="*/ 118 h 142"/>
                  <a:gd name="T48" fmla="*/ 53 w 138"/>
                  <a:gd name="T49" fmla="*/ 92 h 142"/>
                  <a:gd name="T50" fmla="*/ 49 w 138"/>
                  <a:gd name="T51" fmla="*/ 130 h 142"/>
                  <a:gd name="T52" fmla="*/ 54 w 138"/>
                  <a:gd name="T53" fmla="*/ 126 h 142"/>
                  <a:gd name="T54" fmla="*/ 58 w 138"/>
                  <a:gd name="T55" fmla="*/ 137 h 142"/>
                  <a:gd name="T56" fmla="*/ 67 w 138"/>
                  <a:gd name="T57" fmla="*/ 114 h 142"/>
                  <a:gd name="T58" fmla="*/ 78 w 138"/>
                  <a:gd name="T59" fmla="*/ 136 h 142"/>
                  <a:gd name="T60" fmla="*/ 79 w 138"/>
                  <a:gd name="T61" fmla="*/ 104 h 142"/>
                  <a:gd name="T62" fmla="*/ 100 w 138"/>
                  <a:gd name="T63" fmla="*/ 127 h 142"/>
                  <a:gd name="T64" fmla="*/ 85 w 138"/>
                  <a:gd name="T65" fmla="*/ 88 h 142"/>
                  <a:gd name="T66" fmla="*/ 122 w 138"/>
                  <a:gd name="T67" fmla="*/ 106 h 142"/>
                  <a:gd name="T68" fmla="*/ 124 w 138"/>
                  <a:gd name="T69" fmla="*/ 103 h 142"/>
                  <a:gd name="T70" fmla="*/ 126 w 138"/>
                  <a:gd name="T71" fmla="*/ 101 h 142"/>
                  <a:gd name="T72" fmla="*/ 107 w 138"/>
                  <a:gd name="T73" fmla="*/ 84 h 142"/>
                  <a:gd name="T74" fmla="*/ 133 w 138"/>
                  <a:gd name="T75" fmla="*/ 81 h 142"/>
                  <a:gd name="T76" fmla="*/ 104 w 138"/>
                  <a:gd name="T77" fmla="*/ 69 h 142"/>
                  <a:gd name="T78" fmla="*/ 133 w 138"/>
                  <a:gd name="T79" fmla="*/ 57 h 142"/>
                  <a:gd name="T80" fmla="*/ 92 w 138"/>
                  <a:gd name="T81" fmla="*/ 57 h 142"/>
                  <a:gd name="T82" fmla="*/ 70 w 138"/>
                  <a:gd name="T83" fmla="*/ 82 h 142"/>
                  <a:gd name="T84" fmla="*/ 57 w 138"/>
                  <a:gd name="T85" fmla="*/ 69 h 142"/>
                  <a:gd name="T86" fmla="*/ 70 w 138"/>
                  <a:gd name="T87" fmla="*/ 56 h 142"/>
                  <a:gd name="T88" fmla="*/ 83 w 138"/>
                  <a:gd name="T89" fmla="*/ 69 h 142"/>
                  <a:gd name="T90" fmla="*/ 70 w 138"/>
                  <a:gd name="T91" fmla="*/ 8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8" h="142">
                    <a:moveTo>
                      <a:pt x="92" y="57"/>
                    </a:moveTo>
                    <a:cubicBezTo>
                      <a:pt x="110" y="47"/>
                      <a:pt x="130" y="30"/>
                      <a:pt x="122" y="28"/>
                    </a:cubicBezTo>
                    <a:cubicBezTo>
                      <a:pt x="120" y="27"/>
                      <a:pt x="116" y="28"/>
                      <a:pt x="111" y="31"/>
                    </a:cubicBezTo>
                    <a:cubicBezTo>
                      <a:pt x="113" y="27"/>
                      <a:pt x="114" y="25"/>
                      <a:pt x="112" y="24"/>
                    </a:cubicBezTo>
                    <a:cubicBezTo>
                      <a:pt x="108" y="23"/>
                      <a:pt x="100" y="29"/>
                      <a:pt x="91" y="36"/>
                    </a:cubicBezTo>
                    <a:cubicBezTo>
                      <a:pt x="98" y="24"/>
                      <a:pt x="102" y="13"/>
                      <a:pt x="98" y="12"/>
                    </a:cubicBezTo>
                    <a:cubicBezTo>
                      <a:pt x="93" y="12"/>
                      <a:pt x="85" y="23"/>
                      <a:pt x="78" y="34"/>
                    </a:cubicBezTo>
                    <a:cubicBezTo>
                      <a:pt x="81" y="19"/>
                      <a:pt x="82" y="3"/>
                      <a:pt x="77" y="4"/>
                    </a:cubicBezTo>
                    <a:cubicBezTo>
                      <a:pt x="72" y="6"/>
                      <a:pt x="67" y="24"/>
                      <a:pt x="65" y="40"/>
                    </a:cubicBezTo>
                    <a:cubicBezTo>
                      <a:pt x="61" y="23"/>
                      <a:pt x="53" y="0"/>
                      <a:pt x="49" y="4"/>
                    </a:cubicBezTo>
                    <a:cubicBezTo>
                      <a:pt x="46" y="7"/>
                      <a:pt x="47" y="18"/>
                      <a:pt x="50" y="30"/>
                    </a:cubicBezTo>
                    <a:cubicBezTo>
                      <a:pt x="44" y="20"/>
                      <a:pt x="38" y="13"/>
                      <a:pt x="35" y="14"/>
                    </a:cubicBezTo>
                    <a:cubicBezTo>
                      <a:pt x="32" y="16"/>
                      <a:pt x="35" y="26"/>
                      <a:pt x="40" y="36"/>
                    </a:cubicBezTo>
                    <a:cubicBezTo>
                      <a:pt x="32" y="28"/>
                      <a:pt x="23" y="22"/>
                      <a:pt x="21" y="24"/>
                    </a:cubicBezTo>
                    <a:cubicBezTo>
                      <a:pt x="18" y="27"/>
                      <a:pt x="27" y="38"/>
                      <a:pt x="36" y="48"/>
                    </a:cubicBezTo>
                    <a:cubicBezTo>
                      <a:pt x="24" y="42"/>
                      <a:pt x="11" y="38"/>
                      <a:pt x="9" y="41"/>
                    </a:cubicBezTo>
                    <a:cubicBezTo>
                      <a:pt x="7" y="46"/>
                      <a:pt x="24" y="55"/>
                      <a:pt x="38" y="61"/>
                    </a:cubicBezTo>
                    <a:cubicBezTo>
                      <a:pt x="23" y="61"/>
                      <a:pt x="4" y="62"/>
                      <a:pt x="3" y="67"/>
                    </a:cubicBezTo>
                    <a:cubicBezTo>
                      <a:pt x="3" y="70"/>
                      <a:pt x="13" y="72"/>
                      <a:pt x="24" y="73"/>
                    </a:cubicBezTo>
                    <a:cubicBezTo>
                      <a:pt x="13" y="76"/>
                      <a:pt x="2" y="80"/>
                      <a:pt x="1" y="84"/>
                    </a:cubicBezTo>
                    <a:cubicBezTo>
                      <a:pt x="0" y="88"/>
                      <a:pt x="13" y="87"/>
                      <a:pt x="26" y="85"/>
                    </a:cubicBezTo>
                    <a:cubicBezTo>
                      <a:pt x="17" y="91"/>
                      <a:pt x="9" y="97"/>
                      <a:pt x="9" y="101"/>
                    </a:cubicBezTo>
                    <a:cubicBezTo>
                      <a:pt x="9" y="106"/>
                      <a:pt x="24" y="100"/>
                      <a:pt x="38" y="92"/>
                    </a:cubicBezTo>
                    <a:cubicBezTo>
                      <a:pt x="29" y="102"/>
                      <a:pt x="22" y="114"/>
                      <a:pt x="23" y="118"/>
                    </a:cubicBezTo>
                    <a:cubicBezTo>
                      <a:pt x="26" y="123"/>
                      <a:pt x="43" y="106"/>
                      <a:pt x="53" y="92"/>
                    </a:cubicBezTo>
                    <a:cubicBezTo>
                      <a:pt x="49" y="107"/>
                      <a:pt x="45" y="126"/>
                      <a:pt x="49" y="130"/>
                    </a:cubicBezTo>
                    <a:cubicBezTo>
                      <a:pt x="50" y="131"/>
                      <a:pt x="52" y="130"/>
                      <a:pt x="54" y="126"/>
                    </a:cubicBezTo>
                    <a:cubicBezTo>
                      <a:pt x="55" y="132"/>
                      <a:pt x="56" y="136"/>
                      <a:pt x="58" y="137"/>
                    </a:cubicBezTo>
                    <a:cubicBezTo>
                      <a:pt x="61" y="142"/>
                      <a:pt x="65" y="129"/>
                      <a:pt x="67" y="114"/>
                    </a:cubicBezTo>
                    <a:cubicBezTo>
                      <a:pt x="70" y="125"/>
                      <a:pt x="74" y="135"/>
                      <a:pt x="78" y="136"/>
                    </a:cubicBezTo>
                    <a:cubicBezTo>
                      <a:pt x="83" y="140"/>
                      <a:pt x="83" y="122"/>
                      <a:pt x="79" y="104"/>
                    </a:cubicBezTo>
                    <a:cubicBezTo>
                      <a:pt x="87" y="116"/>
                      <a:pt x="96" y="127"/>
                      <a:pt x="100" y="127"/>
                    </a:cubicBezTo>
                    <a:cubicBezTo>
                      <a:pt x="108" y="129"/>
                      <a:pt x="98" y="105"/>
                      <a:pt x="85" y="88"/>
                    </a:cubicBezTo>
                    <a:cubicBezTo>
                      <a:pt x="99" y="98"/>
                      <a:pt x="118" y="108"/>
                      <a:pt x="122" y="106"/>
                    </a:cubicBezTo>
                    <a:cubicBezTo>
                      <a:pt x="124" y="105"/>
                      <a:pt x="124" y="104"/>
                      <a:pt x="124" y="103"/>
                    </a:cubicBezTo>
                    <a:cubicBezTo>
                      <a:pt x="125" y="103"/>
                      <a:pt x="126" y="102"/>
                      <a:pt x="126" y="101"/>
                    </a:cubicBezTo>
                    <a:cubicBezTo>
                      <a:pt x="126" y="97"/>
                      <a:pt x="117" y="90"/>
                      <a:pt x="107" y="84"/>
                    </a:cubicBezTo>
                    <a:cubicBezTo>
                      <a:pt x="122" y="87"/>
                      <a:pt x="136" y="86"/>
                      <a:pt x="133" y="81"/>
                    </a:cubicBezTo>
                    <a:cubicBezTo>
                      <a:pt x="131" y="77"/>
                      <a:pt x="118" y="72"/>
                      <a:pt x="104" y="69"/>
                    </a:cubicBezTo>
                    <a:cubicBezTo>
                      <a:pt x="122" y="67"/>
                      <a:pt x="138" y="61"/>
                      <a:pt x="133" y="57"/>
                    </a:cubicBezTo>
                    <a:cubicBezTo>
                      <a:pt x="130" y="53"/>
                      <a:pt x="109" y="54"/>
                      <a:pt x="92" y="57"/>
                    </a:cubicBezTo>
                    <a:close/>
                    <a:moveTo>
                      <a:pt x="70" y="82"/>
                    </a:moveTo>
                    <a:cubicBezTo>
                      <a:pt x="62" y="82"/>
                      <a:pt x="57" y="76"/>
                      <a:pt x="57" y="69"/>
                    </a:cubicBezTo>
                    <a:cubicBezTo>
                      <a:pt x="57" y="62"/>
                      <a:pt x="62" y="56"/>
                      <a:pt x="70" y="56"/>
                    </a:cubicBezTo>
                    <a:cubicBezTo>
                      <a:pt x="77" y="56"/>
                      <a:pt x="83" y="62"/>
                      <a:pt x="83" y="69"/>
                    </a:cubicBezTo>
                    <a:cubicBezTo>
                      <a:pt x="83" y="76"/>
                      <a:pt x="77" y="82"/>
                      <a:pt x="70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3" name="Freeform 1669"/>
              <p:cNvSpPr>
                <a:spLocks noEditPoints="1"/>
              </p:cNvSpPr>
              <p:nvPr/>
            </p:nvSpPr>
            <p:spPr bwMode="auto">
              <a:xfrm>
                <a:off x="2758" y="1534"/>
                <a:ext cx="159" cy="159"/>
              </a:xfrm>
              <a:custGeom>
                <a:avLst/>
                <a:gdLst>
                  <a:gd name="T0" fmla="*/ 116 w 146"/>
                  <a:gd name="T1" fmla="*/ 67 h 146"/>
                  <a:gd name="T2" fmla="*/ 136 w 146"/>
                  <a:gd name="T3" fmla="*/ 34 h 146"/>
                  <a:gd name="T4" fmla="*/ 99 w 146"/>
                  <a:gd name="T5" fmla="*/ 39 h 146"/>
                  <a:gd name="T6" fmla="*/ 90 w 146"/>
                  <a:gd name="T7" fmla="*/ 0 h 146"/>
                  <a:gd name="T8" fmla="*/ 67 w 146"/>
                  <a:gd name="T9" fmla="*/ 31 h 146"/>
                  <a:gd name="T10" fmla="*/ 33 w 146"/>
                  <a:gd name="T11" fmla="*/ 10 h 146"/>
                  <a:gd name="T12" fmla="*/ 39 w 146"/>
                  <a:gd name="T13" fmla="*/ 48 h 146"/>
                  <a:gd name="T14" fmla="*/ 0 w 146"/>
                  <a:gd name="T15" fmla="*/ 57 h 146"/>
                  <a:gd name="T16" fmla="*/ 30 w 146"/>
                  <a:gd name="T17" fmla="*/ 79 h 146"/>
                  <a:gd name="T18" fmla="*/ 10 w 146"/>
                  <a:gd name="T19" fmla="*/ 113 h 146"/>
                  <a:gd name="T20" fmla="*/ 47 w 146"/>
                  <a:gd name="T21" fmla="*/ 108 h 146"/>
                  <a:gd name="T22" fmla="*/ 56 w 146"/>
                  <a:gd name="T23" fmla="*/ 146 h 146"/>
                  <a:gd name="T24" fmla="*/ 79 w 146"/>
                  <a:gd name="T25" fmla="*/ 116 h 146"/>
                  <a:gd name="T26" fmla="*/ 113 w 146"/>
                  <a:gd name="T27" fmla="*/ 137 h 146"/>
                  <a:gd name="T28" fmla="*/ 107 w 146"/>
                  <a:gd name="T29" fmla="*/ 99 h 146"/>
                  <a:gd name="T30" fmla="*/ 146 w 146"/>
                  <a:gd name="T31" fmla="*/ 90 h 146"/>
                  <a:gd name="T32" fmla="*/ 116 w 146"/>
                  <a:gd name="T33" fmla="*/ 67 h 146"/>
                  <a:gd name="T34" fmla="*/ 81 w 146"/>
                  <a:gd name="T35" fmla="*/ 79 h 146"/>
                  <a:gd name="T36" fmla="*/ 82 w 146"/>
                  <a:gd name="T37" fmla="*/ 88 h 146"/>
                  <a:gd name="T38" fmla="*/ 74 w 146"/>
                  <a:gd name="T39" fmla="*/ 83 h 146"/>
                  <a:gd name="T40" fmla="*/ 69 w 146"/>
                  <a:gd name="T41" fmla="*/ 90 h 146"/>
                  <a:gd name="T42" fmla="*/ 67 w 146"/>
                  <a:gd name="T43" fmla="*/ 81 h 146"/>
                  <a:gd name="T44" fmla="*/ 59 w 146"/>
                  <a:gd name="T45" fmla="*/ 82 h 146"/>
                  <a:gd name="T46" fmla="*/ 63 w 146"/>
                  <a:gd name="T47" fmla="*/ 75 h 146"/>
                  <a:gd name="T48" fmla="*/ 57 w 146"/>
                  <a:gd name="T49" fmla="*/ 70 h 146"/>
                  <a:gd name="T50" fmla="*/ 65 w 146"/>
                  <a:gd name="T51" fmla="*/ 68 h 146"/>
                  <a:gd name="T52" fmla="*/ 64 w 146"/>
                  <a:gd name="T53" fmla="*/ 59 h 146"/>
                  <a:gd name="T54" fmla="*/ 72 w 146"/>
                  <a:gd name="T55" fmla="*/ 64 h 146"/>
                  <a:gd name="T56" fmla="*/ 77 w 146"/>
                  <a:gd name="T57" fmla="*/ 57 h 146"/>
                  <a:gd name="T58" fmla="*/ 79 w 146"/>
                  <a:gd name="T59" fmla="*/ 66 h 146"/>
                  <a:gd name="T60" fmla="*/ 87 w 146"/>
                  <a:gd name="T61" fmla="*/ 65 h 146"/>
                  <a:gd name="T62" fmla="*/ 82 w 146"/>
                  <a:gd name="T63" fmla="*/ 72 h 146"/>
                  <a:gd name="T64" fmla="*/ 89 w 146"/>
                  <a:gd name="T65" fmla="*/ 77 h 146"/>
                  <a:gd name="T66" fmla="*/ 81 w 146"/>
                  <a:gd name="T67" fmla="*/ 7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146">
                    <a:moveTo>
                      <a:pt x="116" y="67"/>
                    </a:moveTo>
                    <a:cubicBezTo>
                      <a:pt x="130" y="58"/>
                      <a:pt x="136" y="34"/>
                      <a:pt x="136" y="34"/>
                    </a:cubicBezTo>
                    <a:cubicBezTo>
                      <a:pt x="136" y="34"/>
                      <a:pt x="113" y="30"/>
                      <a:pt x="99" y="39"/>
                    </a:cubicBezTo>
                    <a:cubicBezTo>
                      <a:pt x="103" y="22"/>
                      <a:pt x="90" y="0"/>
                      <a:pt x="90" y="0"/>
                    </a:cubicBezTo>
                    <a:cubicBezTo>
                      <a:pt x="90" y="0"/>
                      <a:pt x="70" y="14"/>
                      <a:pt x="67" y="31"/>
                    </a:cubicBezTo>
                    <a:cubicBezTo>
                      <a:pt x="58" y="16"/>
                      <a:pt x="33" y="10"/>
                      <a:pt x="33" y="10"/>
                    </a:cubicBezTo>
                    <a:cubicBezTo>
                      <a:pt x="33" y="10"/>
                      <a:pt x="29" y="34"/>
                      <a:pt x="39" y="48"/>
                    </a:cubicBezTo>
                    <a:cubicBezTo>
                      <a:pt x="22" y="44"/>
                      <a:pt x="0" y="57"/>
                      <a:pt x="0" y="57"/>
                    </a:cubicBezTo>
                    <a:cubicBezTo>
                      <a:pt x="0" y="57"/>
                      <a:pt x="14" y="76"/>
                      <a:pt x="30" y="79"/>
                    </a:cubicBezTo>
                    <a:cubicBezTo>
                      <a:pt x="16" y="89"/>
                      <a:pt x="10" y="113"/>
                      <a:pt x="10" y="113"/>
                    </a:cubicBezTo>
                    <a:cubicBezTo>
                      <a:pt x="10" y="113"/>
                      <a:pt x="33" y="117"/>
                      <a:pt x="47" y="108"/>
                    </a:cubicBezTo>
                    <a:cubicBezTo>
                      <a:pt x="43" y="125"/>
                      <a:pt x="56" y="146"/>
                      <a:pt x="56" y="146"/>
                    </a:cubicBezTo>
                    <a:cubicBezTo>
                      <a:pt x="56" y="146"/>
                      <a:pt x="76" y="133"/>
                      <a:pt x="79" y="116"/>
                    </a:cubicBezTo>
                    <a:cubicBezTo>
                      <a:pt x="88" y="131"/>
                      <a:pt x="113" y="137"/>
                      <a:pt x="113" y="137"/>
                    </a:cubicBezTo>
                    <a:cubicBezTo>
                      <a:pt x="113" y="137"/>
                      <a:pt x="117" y="113"/>
                      <a:pt x="107" y="99"/>
                    </a:cubicBezTo>
                    <a:cubicBezTo>
                      <a:pt x="124" y="103"/>
                      <a:pt x="146" y="90"/>
                      <a:pt x="146" y="90"/>
                    </a:cubicBezTo>
                    <a:cubicBezTo>
                      <a:pt x="146" y="90"/>
                      <a:pt x="132" y="71"/>
                      <a:pt x="116" y="67"/>
                    </a:cubicBezTo>
                    <a:close/>
                    <a:moveTo>
                      <a:pt x="81" y="79"/>
                    </a:moveTo>
                    <a:cubicBezTo>
                      <a:pt x="83" y="82"/>
                      <a:pt x="82" y="88"/>
                      <a:pt x="82" y="88"/>
                    </a:cubicBezTo>
                    <a:cubicBezTo>
                      <a:pt x="82" y="88"/>
                      <a:pt x="76" y="86"/>
                      <a:pt x="74" y="83"/>
                    </a:cubicBezTo>
                    <a:cubicBezTo>
                      <a:pt x="74" y="87"/>
                      <a:pt x="69" y="90"/>
                      <a:pt x="69" y="90"/>
                    </a:cubicBezTo>
                    <a:cubicBezTo>
                      <a:pt x="69" y="90"/>
                      <a:pt x="66" y="85"/>
                      <a:pt x="67" y="81"/>
                    </a:cubicBezTo>
                    <a:cubicBezTo>
                      <a:pt x="64" y="83"/>
                      <a:pt x="59" y="82"/>
                      <a:pt x="59" y="82"/>
                    </a:cubicBezTo>
                    <a:cubicBezTo>
                      <a:pt x="59" y="82"/>
                      <a:pt x="60" y="77"/>
                      <a:pt x="63" y="75"/>
                    </a:cubicBezTo>
                    <a:cubicBezTo>
                      <a:pt x="60" y="74"/>
                      <a:pt x="57" y="70"/>
                      <a:pt x="57" y="70"/>
                    </a:cubicBezTo>
                    <a:cubicBezTo>
                      <a:pt x="57" y="70"/>
                      <a:pt x="62" y="67"/>
                      <a:pt x="65" y="68"/>
                    </a:cubicBezTo>
                    <a:cubicBezTo>
                      <a:pt x="63" y="64"/>
                      <a:pt x="64" y="59"/>
                      <a:pt x="64" y="59"/>
                    </a:cubicBezTo>
                    <a:cubicBezTo>
                      <a:pt x="64" y="59"/>
                      <a:pt x="70" y="61"/>
                      <a:pt x="72" y="64"/>
                    </a:cubicBezTo>
                    <a:cubicBezTo>
                      <a:pt x="72" y="60"/>
                      <a:pt x="77" y="57"/>
                      <a:pt x="77" y="57"/>
                    </a:cubicBezTo>
                    <a:cubicBezTo>
                      <a:pt x="77" y="57"/>
                      <a:pt x="80" y="62"/>
                      <a:pt x="79" y="66"/>
                    </a:cubicBezTo>
                    <a:cubicBezTo>
                      <a:pt x="82" y="64"/>
                      <a:pt x="87" y="65"/>
                      <a:pt x="87" y="65"/>
                    </a:cubicBezTo>
                    <a:cubicBezTo>
                      <a:pt x="87" y="65"/>
                      <a:pt x="86" y="70"/>
                      <a:pt x="82" y="72"/>
                    </a:cubicBezTo>
                    <a:cubicBezTo>
                      <a:pt x="86" y="73"/>
                      <a:pt x="89" y="77"/>
                      <a:pt x="89" y="77"/>
                    </a:cubicBezTo>
                    <a:cubicBezTo>
                      <a:pt x="89" y="77"/>
                      <a:pt x="84" y="80"/>
                      <a:pt x="81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4" name="Freeform 1670"/>
              <p:cNvSpPr>
                <a:spLocks noEditPoints="1"/>
              </p:cNvSpPr>
              <p:nvPr/>
            </p:nvSpPr>
            <p:spPr bwMode="auto">
              <a:xfrm>
                <a:off x="2979" y="1756"/>
                <a:ext cx="157" cy="155"/>
              </a:xfrm>
              <a:custGeom>
                <a:avLst/>
                <a:gdLst>
                  <a:gd name="T0" fmla="*/ 135 w 144"/>
                  <a:gd name="T1" fmla="*/ 68 h 143"/>
                  <a:gd name="T2" fmla="*/ 94 w 144"/>
                  <a:gd name="T3" fmla="*/ 65 h 143"/>
                  <a:gd name="T4" fmla="*/ 125 w 144"/>
                  <a:gd name="T5" fmla="*/ 37 h 143"/>
                  <a:gd name="T6" fmla="*/ 125 w 144"/>
                  <a:gd name="T7" fmla="*/ 24 h 143"/>
                  <a:gd name="T8" fmla="*/ 113 w 144"/>
                  <a:gd name="T9" fmla="*/ 13 h 143"/>
                  <a:gd name="T10" fmla="*/ 100 w 144"/>
                  <a:gd name="T11" fmla="*/ 15 h 143"/>
                  <a:gd name="T12" fmla="*/ 77 w 144"/>
                  <a:gd name="T13" fmla="*/ 50 h 143"/>
                  <a:gd name="T14" fmla="*/ 69 w 144"/>
                  <a:gd name="T15" fmla="*/ 8 h 143"/>
                  <a:gd name="T16" fmla="*/ 58 w 144"/>
                  <a:gd name="T17" fmla="*/ 2 h 143"/>
                  <a:gd name="T18" fmla="*/ 42 w 144"/>
                  <a:gd name="T19" fmla="*/ 7 h 143"/>
                  <a:gd name="T20" fmla="*/ 37 w 144"/>
                  <a:gd name="T21" fmla="*/ 19 h 143"/>
                  <a:gd name="T22" fmla="*/ 56 w 144"/>
                  <a:gd name="T23" fmla="*/ 56 h 143"/>
                  <a:gd name="T24" fmla="*/ 15 w 144"/>
                  <a:gd name="T25" fmla="*/ 43 h 143"/>
                  <a:gd name="T26" fmla="*/ 5 w 144"/>
                  <a:gd name="T27" fmla="*/ 49 h 143"/>
                  <a:gd name="T28" fmla="*/ 1 w 144"/>
                  <a:gd name="T29" fmla="*/ 66 h 143"/>
                  <a:gd name="T30" fmla="*/ 9 w 144"/>
                  <a:gd name="T31" fmla="*/ 75 h 143"/>
                  <a:gd name="T32" fmla="*/ 51 w 144"/>
                  <a:gd name="T33" fmla="*/ 78 h 143"/>
                  <a:gd name="T34" fmla="*/ 19 w 144"/>
                  <a:gd name="T35" fmla="*/ 106 h 143"/>
                  <a:gd name="T36" fmla="*/ 19 w 144"/>
                  <a:gd name="T37" fmla="*/ 119 h 143"/>
                  <a:gd name="T38" fmla="*/ 32 w 144"/>
                  <a:gd name="T39" fmla="*/ 130 h 143"/>
                  <a:gd name="T40" fmla="*/ 44 w 144"/>
                  <a:gd name="T41" fmla="*/ 128 h 143"/>
                  <a:gd name="T42" fmla="*/ 67 w 144"/>
                  <a:gd name="T43" fmla="*/ 94 h 143"/>
                  <a:gd name="T44" fmla="*/ 76 w 144"/>
                  <a:gd name="T45" fmla="*/ 135 h 143"/>
                  <a:gd name="T46" fmla="*/ 87 w 144"/>
                  <a:gd name="T47" fmla="*/ 141 h 143"/>
                  <a:gd name="T48" fmla="*/ 102 w 144"/>
                  <a:gd name="T49" fmla="*/ 136 h 143"/>
                  <a:gd name="T50" fmla="*/ 107 w 144"/>
                  <a:gd name="T51" fmla="*/ 124 h 143"/>
                  <a:gd name="T52" fmla="*/ 89 w 144"/>
                  <a:gd name="T53" fmla="*/ 87 h 143"/>
                  <a:gd name="T54" fmla="*/ 129 w 144"/>
                  <a:gd name="T55" fmla="*/ 100 h 143"/>
                  <a:gd name="T56" fmla="*/ 140 w 144"/>
                  <a:gd name="T57" fmla="*/ 94 h 143"/>
                  <a:gd name="T58" fmla="*/ 143 w 144"/>
                  <a:gd name="T59" fmla="*/ 78 h 143"/>
                  <a:gd name="T60" fmla="*/ 135 w 144"/>
                  <a:gd name="T61" fmla="*/ 68 h 143"/>
                  <a:gd name="T62" fmla="*/ 89 w 144"/>
                  <a:gd name="T63" fmla="*/ 78 h 143"/>
                  <a:gd name="T64" fmla="*/ 79 w 144"/>
                  <a:gd name="T65" fmla="*/ 87 h 143"/>
                  <a:gd name="T66" fmla="*/ 78 w 144"/>
                  <a:gd name="T67" fmla="*/ 87 h 143"/>
                  <a:gd name="T68" fmla="*/ 89 w 144"/>
                  <a:gd name="T69" fmla="*/ 123 h 143"/>
                  <a:gd name="T70" fmla="*/ 75 w 144"/>
                  <a:gd name="T71" fmla="*/ 88 h 143"/>
                  <a:gd name="T72" fmla="*/ 62 w 144"/>
                  <a:gd name="T73" fmla="*/ 83 h 143"/>
                  <a:gd name="T74" fmla="*/ 36 w 144"/>
                  <a:gd name="T75" fmla="*/ 112 h 143"/>
                  <a:gd name="T76" fmla="*/ 60 w 144"/>
                  <a:gd name="T77" fmla="*/ 81 h 143"/>
                  <a:gd name="T78" fmla="*/ 58 w 144"/>
                  <a:gd name="T79" fmla="*/ 76 h 143"/>
                  <a:gd name="T80" fmla="*/ 57 w 144"/>
                  <a:gd name="T81" fmla="*/ 69 h 143"/>
                  <a:gd name="T82" fmla="*/ 19 w 144"/>
                  <a:gd name="T83" fmla="*/ 61 h 143"/>
                  <a:gd name="T84" fmla="*/ 58 w 144"/>
                  <a:gd name="T85" fmla="*/ 66 h 143"/>
                  <a:gd name="T86" fmla="*/ 66 w 144"/>
                  <a:gd name="T87" fmla="*/ 56 h 143"/>
                  <a:gd name="T88" fmla="*/ 55 w 144"/>
                  <a:gd name="T89" fmla="*/ 20 h 143"/>
                  <a:gd name="T90" fmla="*/ 69 w 144"/>
                  <a:gd name="T91" fmla="*/ 55 h 143"/>
                  <a:gd name="T92" fmla="*/ 84 w 144"/>
                  <a:gd name="T93" fmla="*/ 58 h 143"/>
                  <a:gd name="T94" fmla="*/ 108 w 144"/>
                  <a:gd name="T95" fmla="*/ 31 h 143"/>
                  <a:gd name="T96" fmla="*/ 86 w 144"/>
                  <a:gd name="T97" fmla="*/ 60 h 143"/>
                  <a:gd name="T98" fmla="*/ 89 w 144"/>
                  <a:gd name="T99" fmla="*/ 66 h 143"/>
                  <a:gd name="T100" fmla="*/ 90 w 144"/>
                  <a:gd name="T101" fmla="*/ 75 h 143"/>
                  <a:gd name="T102" fmla="*/ 125 w 144"/>
                  <a:gd name="T103" fmla="*/ 83 h 143"/>
                  <a:gd name="T104" fmla="*/ 89 w 144"/>
                  <a:gd name="T105" fmla="*/ 7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4" h="143">
                    <a:moveTo>
                      <a:pt x="135" y="68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125" y="37"/>
                      <a:pt x="125" y="37"/>
                      <a:pt x="125" y="37"/>
                    </a:cubicBezTo>
                    <a:cubicBezTo>
                      <a:pt x="129" y="33"/>
                      <a:pt x="129" y="28"/>
                      <a:pt x="125" y="24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09" y="10"/>
                      <a:pt x="103" y="11"/>
                      <a:pt x="100" y="15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8" y="3"/>
                      <a:pt x="63" y="0"/>
                      <a:pt x="58" y="2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7" y="9"/>
                      <a:pt x="35" y="14"/>
                      <a:pt x="37" y="19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0" y="41"/>
                      <a:pt x="6" y="44"/>
                      <a:pt x="5" y="49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71"/>
                      <a:pt x="4" y="75"/>
                      <a:pt x="9" y="75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5" y="110"/>
                      <a:pt x="15" y="115"/>
                      <a:pt x="19" y="119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6" y="133"/>
                      <a:pt x="41" y="133"/>
                      <a:pt x="44" y="128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76" y="135"/>
                      <a:pt x="76" y="135"/>
                      <a:pt x="76" y="135"/>
                    </a:cubicBezTo>
                    <a:cubicBezTo>
                      <a:pt x="77" y="140"/>
                      <a:pt x="82" y="143"/>
                      <a:pt x="87" y="141"/>
                    </a:cubicBezTo>
                    <a:cubicBezTo>
                      <a:pt x="102" y="136"/>
                      <a:pt x="102" y="136"/>
                      <a:pt x="102" y="136"/>
                    </a:cubicBezTo>
                    <a:cubicBezTo>
                      <a:pt x="107" y="134"/>
                      <a:pt x="109" y="129"/>
                      <a:pt x="107" y="124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34" y="102"/>
                      <a:pt x="139" y="99"/>
                      <a:pt x="140" y="94"/>
                    </a:cubicBezTo>
                    <a:cubicBezTo>
                      <a:pt x="143" y="78"/>
                      <a:pt x="143" y="78"/>
                      <a:pt x="143" y="78"/>
                    </a:cubicBezTo>
                    <a:cubicBezTo>
                      <a:pt x="144" y="72"/>
                      <a:pt x="141" y="68"/>
                      <a:pt x="135" y="68"/>
                    </a:cubicBezTo>
                    <a:close/>
                    <a:moveTo>
                      <a:pt x="89" y="78"/>
                    </a:moveTo>
                    <a:cubicBezTo>
                      <a:pt x="87" y="82"/>
                      <a:pt x="84" y="85"/>
                      <a:pt x="79" y="87"/>
                    </a:cubicBezTo>
                    <a:cubicBezTo>
                      <a:pt x="78" y="87"/>
                      <a:pt x="78" y="87"/>
                      <a:pt x="78" y="87"/>
                    </a:cubicBezTo>
                    <a:cubicBezTo>
                      <a:pt x="82" y="99"/>
                      <a:pt x="84" y="109"/>
                      <a:pt x="89" y="123"/>
                    </a:cubicBezTo>
                    <a:cubicBezTo>
                      <a:pt x="84" y="109"/>
                      <a:pt x="79" y="100"/>
                      <a:pt x="75" y="88"/>
                    </a:cubicBezTo>
                    <a:cubicBezTo>
                      <a:pt x="70" y="88"/>
                      <a:pt x="66" y="86"/>
                      <a:pt x="62" y="83"/>
                    </a:cubicBezTo>
                    <a:cubicBezTo>
                      <a:pt x="54" y="93"/>
                      <a:pt x="46" y="100"/>
                      <a:pt x="36" y="112"/>
                    </a:cubicBezTo>
                    <a:cubicBezTo>
                      <a:pt x="45" y="100"/>
                      <a:pt x="51" y="91"/>
                      <a:pt x="60" y="81"/>
                    </a:cubicBezTo>
                    <a:cubicBezTo>
                      <a:pt x="59" y="80"/>
                      <a:pt x="58" y="78"/>
                      <a:pt x="58" y="76"/>
                    </a:cubicBezTo>
                    <a:cubicBezTo>
                      <a:pt x="57" y="74"/>
                      <a:pt x="57" y="71"/>
                      <a:pt x="57" y="69"/>
                    </a:cubicBezTo>
                    <a:cubicBezTo>
                      <a:pt x="45" y="66"/>
                      <a:pt x="34" y="63"/>
                      <a:pt x="19" y="61"/>
                    </a:cubicBezTo>
                    <a:cubicBezTo>
                      <a:pt x="34" y="63"/>
                      <a:pt x="44" y="63"/>
                      <a:pt x="58" y="66"/>
                    </a:cubicBezTo>
                    <a:cubicBezTo>
                      <a:pt x="59" y="62"/>
                      <a:pt x="62" y="58"/>
                      <a:pt x="66" y="56"/>
                    </a:cubicBezTo>
                    <a:cubicBezTo>
                      <a:pt x="63" y="44"/>
                      <a:pt x="60" y="34"/>
                      <a:pt x="55" y="20"/>
                    </a:cubicBezTo>
                    <a:cubicBezTo>
                      <a:pt x="61" y="34"/>
                      <a:pt x="65" y="43"/>
                      <a:pt x="69" y="55"/>
                    </a:cubicBezTo>
                    <a:cubicBezTo>
                      <a:pt x="75" y="54"/>
                      <a:pt x="80" y="55"/>
                      <a:pt x="84" y="58"/>
                    </a:cubicBezTo>
                    <a:cubicBezTo>
                      <a:pt x="91" y="49"/>
                      <a:pt x="99" y="42"/>
                      <a:pt x="108" y="31"/>
                    </a:cubicBezTo>
                    <a:cubicBezTo>
                      <a:pt x="100" y="42"/>
                      <a:pt x="94" y="51"/>
                      <a:pt x="86" y="60"/>
                    </a:cubicBezTo>
                    <a:cubicBezTo>
                      <a:pt x="87" y="62"/>
                      <a:pt x="89" y="63"/>
                      <a:pt x="89" y="66"/>
                    </a:cubicBezTo>
                    <a:cubicBezTo>
                      <a:pt x="90" y="69"/>
                      <a:pt x="90" y="72"/>
                      <a:pt x="90" y="75"/>
                    </a:cubicBezTo>
                    <a:cubicBezTo>
                      <a:pt x="101" y="77"/>
                      <a:pt x="111" y="80"/>
                      <a:pt x="125" y="83"/>
                    </a:cubicBezTo>
                    <a:cubicBezTo>
                      <a:pt x="111" y="81"/>
                      <a:pt x="101" y="80"/>
                      <a:pt x="89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5" name="Freeform 1671"/>
              <p:cNvSpPr>
                <a:spLocks/>
              </p:cNvSpPr>
              <p:nvPr/>
            </p:nvSpPr>
            <p:spPr bwMode="auto">
              <a:xfrm>
                <a:off x="3436" y="1550"/>
                <a:ext cx="60" cy="54"/>
              </a:xfrm>
              <a:custGeom>
                <a:avLst/>
                <a:gdLst>
                  <a:gd name="T0" fmla="*/ 11 w 55"/>
                  <a:gd name="T1" fmla="*/ 15 h 50"/>
                  <a:gd name="T2" fmla="*/ 40 w 55"/>
                  <a:gd name="T3" fmla="*/ 50 h 50"/>
                  <a:gd name="T4" fmla="*/ 43 w 55"/>
                  <a:gd name="T5" fmla="*/ 45 h 50"/>
                  <a:gd name="T6" fmla="*/ 28 w 55"/>
                  <a:gd name="T7" fmla="*/ 37 h 50"/>
                  <a:gd name="T8" fmla="*/ 23 w 55"/>
                  <a:gd name="T9" fmla="*/ 32 h 50"/>
                  <a:gd name="T10" fmla="*/ 26 w 55"/>
                  <a:gd name="T11" fmla="*/ 26 h 50"/>
                  <a:gd name="T12" fmla="*/ 42 w 55"/>
                  <a:gd name="T13" fmla="*/ 27 h 50"/>
                  <a:gd name="T14" fmla="*/ 51 w 55"/>
                  <a:gd name="T15" fmla="*/ 37 h 50"/>
                  <a:gd name="T16" fmla="*/ 55 w 55"/>
                  <a:gd name="T17" fmla="*/ 36 h 50"/>
                  <a:gd name="T18" fmla="*/ 11 w 55"/>
                  <a:gd name="T19" fmla="*/ 1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50">
                    <a:moveTo>
                      <a:pt x="11" y="15"/>
                    </a:moveTo>
                    <a:cubicBezTo>
                      <a:pt x="0" y="28"/>
                      <a:pt x="10" y="40"/>
                      <a:pt x="40" y="50"/>
                    </a:cubicBezTo>
                    <a:cubicBezTo>
                      <a:pt x="41" y="48"/>
                      <a:pt x="42" y="46"/>
                      <a:pt x="43" y="45"/>
                    </a:cubicBezTo>
                    <a:cubicBezTo>
                      <a:pt x="36" y="42"/>
                      <a:pt x="31" y="40"/>
                      <a:pt x="28" y="37"/>
                    </a:cubicBezTo>
                    <a:cubicBezTo>
                      <a:pt x="25" y="35"/>
                      <a:pt x="23" y="33"/>
                      <a:pt x="23" y="32"/>
                    </a:cubicBezTo>
                    <a:cubicBezTo>
                      <a:pt x="23" y="30"/>
                      <a:pt x="25" y="27"/>
                      <a:pt x="26" y="26"/>
                    </a:cubicBezTo>
                    <a:cubicBezTo>
                      <a:pt x="31" y="20"/>
                      <a:pt x="38" y="24"/>
                      <a:pt x="42" y="27"/>
                    </a:cubicBezTo>
                    <a:cubicBezTo>
                      <a:pt x="45" y="30"/>
                      <a:pt x="48" y="33"/>
                      <a:pt x="51" y="37"/>
                    </a:cubicBezTo>
                    <a:cubicBezTo>
                      <a:pt x="52" y="37"/>
                      <a:pt x="53" y="36"/>
                      <a:pt x="55" y="36"/>
                    </a:cubicBezTo>
                    <a:cubicBezTo>
                      <a:pt x="45" y="12"/>
                      <a:pt x="23" y="0"/>
                      <a:pt x="1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6" name="Freeform 1672"/>
              <p:cNvSpPr>
                <a:spLocks/>
              </p:cNvSpPr>
              <p:nvPr/>
            </p:nvSpPr>
            <p:spPr bwMode="auto">
              <a:xfrm>
                <a:off x="3423" y="1613"/>
                <a:ext cx="66" cy="53"/>
              </a:xfrm>
              <a:custGeom>
                <a:avLst/>
                <a:gdLst>
                  <a:gd name="T0" fmla="*/ 56 w 61"/>
                  <a:gd name="T1" fmla="*/ 15 h 49"/>
                  <a:gd name="T2" fmla="*/ 22 w 61"/>
                  <a:gd name="T3" fmla="*/ 28 h 49"/>
                  <a:gd name="T4" fmla="*/ 21 w 61"/>
                  <a:gd name="T5" fmla="*/ 26 h 49"/>
                  <a:gd name="T6" fmla="*/ 22 w 61"/>
                  <a:gd name="T7" fmla="*/ 22 h 49"/>
                  <a:gd name="T8" fmla="*/ 51 w 61"/>
                  <a:gd name="T9" fmla="*/ 4 h 49"/>
                  <a:gd name="T10" fmla="*/ 51 w 61"/>
                  <a:gd name="T11" fmla="*/ 5 h 49"/>
                  <a:gd name="T12" fmla="*/ 51 w 61"/>
                  <a:gd name="T13" fmla="*/ 0 h 49"/>
                  <a:gd name="T14" fmla="*/ 5 w 61"/>
                  <a:gd name="T15" fmla="*/ 34 h 49"/>
                  <a:gd name="T16" fmla="*/ 61 w 61"/>
                  <a:gd name="T17" fmla="*/ 19 h 49"/>
                  <a:gd name="T18" fmla="*/ 59 w 61"/>
                  <a:gd name="T19" fmla="*/ 18 h 49"/>
                  <a:gd name="T20" fmla="*/ 56 w 61"/>
                  <a:gd name="T21" fmla="*/ 1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49">
                    <a:moveTo>
                      <a:pt x="56" y="15"/>
                    </a:moveTo>
                    <a:cubicBezTo>
                      <a:pt x="42" y="29"/>
                      <a:pt x="28" y="32"/>
                      <a:pt x="22" y="28"/>
                    </a:cubicBezTo>
                    <a:cubicBezTo>
                      <a:pt x="22" y="27"/>
                      <a:pt x="21" y="27"/>
                      <a:pt x="21" y="26"/>
                    </a:cubicBezTo>
                    <a:cubicBezTo>
                      <a:pt x="20" y="24"/>
                      <a:pt x="21" y="23"/>
                      <a:pt x="22" y="22"/>
                    </a:cubicBezTo>
                    <a:cubicBezTo>
                      <a:pt x="26" y="15"/>
                      <a:pt x="37" y="8"/>
                      <a:pt x="51" y="4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3"/>
                      <a:pt x="51" y="1"/>
                      <a:pt x="51" y="0"/>
                    </a:cubicBezTo>
                    <a:cubicBezTo>
                      <a:pt x="24" y="2"/>
                      <a:pt x="0" y="20"/>
                      <a:pt x="5" y="34"/>
                    </a:cubicBezTo>
                    <a:cubicBezTo>
                      <a:pt x="11" y="49"/>
                      <a:pt x="39" y="47"/>
                      <a:pt x="61" y="19"/>
                    </a:cubicBezTo>
                    <a:cubicBezTo>
                      <a:pt x="61" y="19"/>
                      <a:pt x="60" y="18"/>
                      <a:pt x="59" y="18"/>
                    </a:cubicBezTo>
                    <a:cubicBezTo>
                      <a:pt x="58" y="17"/>
                      <a:pt x="57" y="16"/>
                      <a:pt x="5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7" name="Freeform 1673"/>
              <p:cNvSpPr>
                <a:spLocks/>
              </p:cNvSpPr>
              <p:nvPr/>
            </p:nvSpPr>
            <p:spPr bwMode="auto">
              <a:xfrm>
                <a:off x="3526" y="1590"/>
                <a:ext cx="58" cy="45"/>
              </a:xfrm>
              <a:custGeom>
                <a:avLst/>
                <a:gdLst>
                  <a:gd name="T0" fmla="*/ 2 w 53"/>
                  <a:gd name="T1" fmla="*/ 15 h 41"/>
                  <a:gd name="T2" fmla="*/ 2 w 53"/>
                  <a:gd name="T3" fmla="*/ 20 h 41"/>
                  <a:gd name="T4" fmla="*/ 33 w 53"/>
                  <a:gd name="T5" fmla="*/ 15 h 41"/>
                  <a:gd name="T6" fmla="*/ 35 w 53"/>
                  <a:gd name="T7" fmla="*/ 22 h 41"/>
                  <a:gd name="T8" fmla="*/ 32 w 53"/>
                  <a:gd name="T9" fmla="*/ 26 h 41"/>
                  <a:gd name="T10" fmla="*/ 2 w 53"/>
                  <a:gd name="T11" fmla="*/ 26 h 41"/>
                  <a:gd name="T12" fmla="*/ 0 w 53"/>
                  <a:gd name="T13" fmla="*/ 30 h 41"/>
                  <a:gd name="T14" fmla="*/ 53 w 53"/>
                  <a:gd name="T15" fmla="*/ 22 h 41"/>
                  <a:gd name="T16" fmla="*/ 2 w 53"/>
                  <a:gd name="T17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41">
                    <a:moveTo>
                      <a:pt x="2" y="15"/>
                    </a:moveTo>
                    <a:cubicBezTo>
                      <a:pt x="2" y="16"/>
                      <a:pt x="2" y="18"/>
                      <a:pt x="2" y="20"/>
                    </a:cubicBezTo>
                    <a:cubicBezTo>
                      <a:pt x="18" y="13"/>
                      <a:pt x="29" y="13"/>
                      <a:pt x="33" y="15"/>
                    </a:cubicBezTo>
                    <a:cubicBezTo>
                      <a:pt x="34" y="17"/>
                      <a:pt x="35" y="19"/>
                      <a:pt x="35" y="22"/>
                    </a:cubicBezTo>
                    <a:cubicBezTo>
                      <a:pt x="35" y="23"/>
                      <a:pt x="34" y="25"/>
                      <a:pt x="32" y="26"/>
                    </a:cubicBezTo>
                    <a:cubicBezTo>
                      <a:pt x="27" y="30"/>
                      <a:pt x="14" y="30"/>
                      <a:pt x="2" y="26"/>
                    </a:cubicBezTo>
                    <a:cubicBezTo>
                      <a:pt x="1" y="27"/>
                      <a:pt x="1" y="29"/>
                      <a:pt x="0" y="30"/>
                    </a:cubicBezTo>
                    <a:cubicBezTo>
                      <a:pt x="22" y="41"/>
                      <a:pt x="52" y="39"/>
                      <a:pt x="53" y="22"/>
                    </a:cubicBezTo>
                    <a:cubicBezTo>
                      <a:pt x="53" y="1"/>
                      <a:pt x="30" y="0"/>
                      <a:pt x="2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8" name="Freeform 1674"/>
              <p:cNvSpPr>
                <a:spLocks/>
              </p:cNvSpPr>
              <p:nvPr/>
            </p:nvSpPr>
            <p:spPr bwMode="auto">
              <a:xfrm>
                <a:off x="3488" y="1634"/>
                <a:ext cx="56" cy="59"/>
              </a:xfrm>
              <a:custGeom>
                <a:avLst/>
                <a:gdLst>
                  <a:gd name="T0" fmla="*/ 24 w 51"/>
                  <a:gd name="T1" fmla="*/ 2 h 55"/>
                  <a:gd name="T2" fmla="*/ 31 w 51"/>
                  <a:gd name="T3" fmla="*/ 28 h 55"/>
                  <a:gd name="T4" fmla="*/ 26 w 51"/>
                  <a:gd name="T5" fmla="*/ 32 h 55"/>
                  <a:gd name="T6" fmla="*/ 19 w 51"/>
                  <a:gd name="T7" fmla="*/ 31 h 55"/>
                  <a:gd name="T8" fmla="*/ 14 w 51"/>
                  <a:gd name="T9" fmla="*/ 4 h 55"/>
                  <a:gd name="T10" fmla="*/ 9 w 51"/>
                  <a:gd name="T11" fmla="*/ 3 h 55"/>
                  <a:gd name="T12" fmla="*/ 29 w 51"/>
                  <a:gd name="T13" fmla="*/ 50 h 55"/>
                  <a:gd name="T14" fmla="*/ 27 w 51"/>
                  <a:gd name="T15" fmla="*/ 0 h 55"/>
                  <a:gd name="T16" fmla="*/ 24 w 51"/>
                  <a:gd name="T17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55">
                    <a:moveTo>
                      <a:pt x="24" y="2"/>
                    </a:moveTo>
                    <a:cubicBezTo>
                      <a:pt x="30" y="12"/>
                      <a:pt x="33" y="23"/>
                      <a:pt x="31" y="28"/>
                    </a:cubicBezTo>
                    <a:cubicBezTo>
                      <a:pt x="31" y="30"/>
                      <a:pt x="30" y="31"/>
                      <a:pt x="26" y="32"/>
                    </a:cubicBezTo>
                    <a:cubicBezTo>
                      <a:pt x="21" y="33"/>
                      <a:pt x="19" y="31"/>
                      <a:pt x="19" y="31"/>
                    </a:cubicBezTo>
                    <a:cubicBezTo>
                      <a:pt x="14" y="27"/>
                      <a:pt x="11" y="16"/>
                      <a:pt x="14" y="4"/>
                    </a:cubicBezTo>
                    <a:cubicBezTo>
                      <a:pt x="12" y="4"/>
                      <a:pt x="11" y="4"/>
                      <a:pt x="9" y="3"/>
                    </a:cubicBezTo>
                    <a:cubicBezTo>
                      <a:pt x="0" y="28"/>
                      <a:pt x="8" y="55"/>
                      <a:pt x="29" y="50"/>
                    </a:cubicBezTo>
                    <a:cubicBezTo>
                      <a:pt x="51" y="45"/>
                      <a:pt x="39" y="15"/>
                      <a:pt x="27" y="0"/>
                    </a:cubicBezTo>
                    <a:cubicBezTo>
                      <a:pt x="26" y="1"/>
                      <a:pt x="25" y="1"/>
                      <a:pt x="2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9" name="Freeform 1675"/>
              <p:cNvSpPr>
                <a:spLocks/>
              </p:cNvSpPr>
              <p:nvPr/>
            </p:nvSpPr>
            <p:spPr bwMode="auto">
              <a:xfrm>
                <a:off x="3499" y="1539"/>
                <a:ext cx="53" cy="60"/>
              </a:xfrm>
              <a:custGeom>
                <a:avLst/>
                <a:gdLst>
                  <a:gd name="T0" fmla="*/ 25 w 49"/>
                  <a:gd name="T1" fmla="*/ 4 h 55"/>
                  <a:gd name="T2" fmla="*/ 0 w 49"/>
                  <a:gd name="T3" fmla="*/ 45 h 55"/>
                  <a:gd name="T4" fmla="*/ 7 w 49"/>
                  <a:gd name="T5" fmla="*/ 45 h 55"/>
                  <a:gd name="T6" fmla="*/ 7 w 49"/>
                  <a:gd name="T7" fmla="*/ 44 h 55"/>
                  <a:gd name="T8" fmla="*/ 21 w 49"/>
                  <a:gd name="T9" fmla="*/ 21 h 55"/>
                  <a:gd name="T10" fmla="*/ 26 w 49"/>
                  <a:gd name="T11" fmla="*/ 23 h 55"/>
                  <a:gd name="T12" fmla="*/ 19 w 49"/>
                  <a:gd name="T13" fmla="*/ 50 h 55"/>
                  <a:gd name="T14" fmla="*/ 24 w 49"/>
                  <a:gd name="T15" fmla="*/ 55 h 55"/>
                  <a:gd name="T16" fmla="*/ 25 w 49"/>
                  <a:gd name="T17" fmla="*/ 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55">
                    <a:moveTo>
                      <a:pt x="25" y="4"/>
                    </a:moveTo>
                    <a:cubicBezTo>
                      <a:pt x="2" y="0"/>
                      <a:pt x="4" y="25"/>
                      <a:pt x="0" y="45"/>
                    </a:cubicBezTo>
                    <a:cubicBezTo>
                      <a:pt x="2" y="44"/>
                      <a:pt x="5" y="44"/>
                      <a:pt x="7" y="45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10" y="22"/>
                      <a:pt x="13" y="20"/>
                      <a:pt x="21" y="21"/>
                    </a:cubicBezTo>
                    <a:cubicBezTo>
                      <a:pt x="23" y="22"/>
                      <a:pt x="25" y="22"/>
                      <a:pt x="26" y="23"/>
                    </a:cubicBezTo>
                    <a:cubicBezTo>
                      <a:pt x="29" y="26"/>
                      <a:pt x="27" y="37"/>
                      <a:pt x="19" y="50"/>
                    </a:cubicBezTo>
                    <a:cubicBezTo>
                      <a:pt x="21" y="52"/>
                      <a:pt x="22" y="53"/>
                      <a:pt x="24" y="55"/>
                    </a:cubicBezTo>
                    <a:cubicBezTo>
                      <a:pt x="38" y="35"/>
                      <a:pt x="49" y="7"/>
                      <a:pt x="2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0" name="Freeform 1676"/>
              <p:cNvSpPr>
                <a:spLocks/>
              </p:cNvSpPr>
              <p:nvPr/>
            </p:nvSpPr>
            <p:spPr bwMode="auto">
              <a:xfrm>
                <a:off x="3494" y="1601"/>
                <a:ext cx="21" cy="23"/>
              </a:xfrm>
              <a:custGeom>
                <a:avLst/>
                <a:gdLst>
                  <a:gd name="T0" fmla="*/ 16 w 20"/>
                  <a:gd name="T1" fmla="*/ 3 h 21"/>
                  <a:gd name="T2" fmla="*/ 3 w 20"/>
                  <a:gd name="T3" fmla="*/ 5 h 21"/>
                  <a:gd name="T4" fmla="*/ 5 w 20"/>
                  <a:gd name="T5" fmla="*/ 18 h 21"/>
                  <a:gd name="T6" fmla="*/ 17 w 20"/>
                  <a:gd name="T7" fmla="*/ 16 h 21"/>
                  <a:gd name="T8" fmla="*/ 16 w 20"/>
                  <a:gd name="T9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6" y="3"/>
                    </a:moveTo>
                    <a:cubicBezTo>
                      <a:pt x="12" y="0"/>
                      <a:pt x="6" y="1"/>
                      <a:pt x="3" y="5"/>
                    </a:cubicBezTo>
                    <a:cubicBezTo>
                      <a:pt x="0" y="9"/>
                      <a:pt x="1" y="15"/>
                      <a:pt x="5" y="18"/>
                    </a:cubicBezTo>
                    <a:cubicBezTo>
                      <a:pt x="9" y="21"/>
                      <a:pt x="14" y="20"/>
                      <a:pt x="17" y="16"/>
                    </a:cubicBezTo>
                    <a:cubicBezTo>
                      <a:pt x="20" y="12"/>
                      <a:pt x="20" y="6"/>
                      <a:pt x="1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1" name="Freeform 1677"/>
              <p:cNvSpPr>
                <a:spLocks noEditPoints="1"/>
              </p:cNvSpPr>
              <p:nvPr/>
            </p:nvSpPr>
            <p:spPr bwMode="auto">
              <a:xfrm>
                <a:off x="3207" y="1320"/>
                <a:ext cx="147" cy="148"/>
              </a:xfrm>
              <a:custGeom>
                <a:avLst/>
                <a:gdLst>
                  <a:gd name="T0" fmla="*/ 111 w 135"/>
                  <a:gd name="T1" fmla="*/ 53 h 136"/>
                  <a:gd name="T2" fmla="*/ 120 w 135"/>
                  <a:gd name="T3" fmla="*/ 26 h 136"/>
                  <a:gd name="T4" fmla="*/ 91 w 135"/>
                  <a:gd name="T5" fmla="*/ 28 h 136"/>
                  <a:gd name="T6" fmla="*/ 80 w 135"/>
                  <a:gd name="T7" fmla="*/ 1 h 136"/>
                  <a:gd name="T8" fmla="*/ 60 w 135"/>
                  <a:gd name="T9" fmla="*/ 21 h 136"/>
                  <a:gd name="T10" fmla="*/ 34 w 135"/>
                  <a:gd name="T11" fmla="*/ 8 h 136"/>
                  <a:gd name="T12" fmla="*/ 31 w 135"/>
                  <a:gd name="T13" fmla="*/ 37 h 136"/>
                  <a:gd name="T14" fmla="*/ 3 w 135"/>
                  <a:gd name="T15" fmla="*/ 43 h 136"/>
                  <a:gd name="T16" fmla="*/ 19 w 135"/>
                  <a:gd name="T17" fmla="*/ 67 h 136"/>
                  <a:gd name="T18" fmla="*/ 2 w 135"/>
                  <a:gd name="T19" fmla="*/ 90 h 136"/>
                  <a:gd name="T20" fmla="*/ 30 w 135"/>
                  <a:gd name="T21" fmla="*/ 97 h 136"/>
                  <a:gd name="T22" fmla="*/ 31 w 135"/>
                  <a:gd name="T23" fmla="*/ 126 h 136"/>
                  <a:gd name="T24" fmla="*/ 57 w 135"/>
                  <a:gd name="T25" fmla="*/ 114 h 136"/>
                  <a:gd name="T26" fmla="*/ 77 w 135"/>
                  <a:gd name="T27" fmla="*/ 135 h 136"/>
                  <a:gd name="T28" fmla="*/ 89 w 135"/>
                  <a:gd name="T29" fmla="*/ 110 h 136"/>
                  <a:gd name="T30" fmla="*/ 117 w 135"/>
                  <a:gd name="T31" fmla="*/ 113 h 136"/>
                  <a:gd name="T32" fmla="*/ 111 w 135"/>
                  <a:gd name="T33" fmla="*/ 85 h 136"/>
                  <a:gd name="T34" fmla="*/ 134 w 135"/>
                  <a:gd name="T35" fmla="*/ 70 h 136"/>
                  <a:gd name="T36" fmla="*/ 111 w 135"/>
                  <a:gd name="T37" fmla="*/ 53 h 136"/>
                  <a:gd name="T38" fmla="*/ 69 w 135"/>
                  <a:gd name="T39" fmla="*/ 85 h 136"/>
                  <a:gd name="T40" fmla="*/ 50 w 135"/>
                  <a:gd name="T41" fmla="*/ 71 h 136"/>
                  <a:gd name="T42" fmla="*/ 64 w 135"/>
                  <a:gd name="T43" fmla="*/ 52 h 136"/>
                  <a:gd name="T44" fmla="*/ 83 w 135"/>
                  <a:gd name="T45" fmla="*/ 66 h 136"/>
                  <a:gd name="T46" fmla="*/ 69 w 135"/>
                  <a:gd name="T47" fmla="*/ 85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5" h="136">
                    <a:moveTo>
                      <a:pt x="111" y="53"/>
                    </a:moveTo>
                    <a:cubicBezTo>
                      <a:pt x="120" y="41"/>
                      <a:pt x="124" y="31"/>
                      <a:pt x="120" y="26"/>
                    </a:cubicBezTo>
                    <a:cubicBezTo>
                      <a:pt x="116" y="21"/>
                      <a:pt x="105" y="22"/>
                      <a:pt x="91" y="28"/>
                    </a:cubicBezTo>
                    <a:cubicBezTo>
                      <a:pt x="90" y="13"/>
                      <a:pt x="86" y="3"/>
                      <a:pt x="80" y="1"/>
                    </a:cubicBezTo>
                    <a:cubicBezTo>
                      <a:pt x="74" y="0"/>
                      <a:pt x="66" y="8"/>
                      <a:pt x="60" y="21"/>
                    </a:cubicBezTo>
                    <a:cubicBezTo>
                      <a:pt x="49" y="11"/>
                      <a:pt x="40" y="5"/>
                      <a:pt x="34" y="8"/>
                    </a:cubicBezTo>
                    <a:cubicBezTo>
                      <a:pt x="29" y="11"/>
                      <a:pt x="28" y="22"/>
                      <a:pt x="31" y="37"/>
                    </a:cubicBezTo>
                    <a:cubicBezTo>
                      <a:pt x="16" y="35"/>
                      <a:pt x="6" y="37"/>
                      <a:pt x="3" y="43"/>
                    </a:cubicBezTo>
                    <a:cubicBezTo>
                      <a:pt x="1" y="49"/>
                      <a:pt x="7" y="58"/>
                      <a:pt x="19" y="67"/>
                    </a:cubicBezTo>
                    <a:cubicBezTo>
                      <a:pt x="7" y="75"/>
                      <a:pt x="0" y="83"/>
                      <a:pt x="2" y="90"/>
                    </a:cubicBezTo>
                    <a:cubicBezTo>
                      <a:pt x="4" y="96"/>
                      <a:pt x="15" y="98"/>
                      <a:pt x="30" y="97"/>
                    </a:cubicBezTo>
                    <a:cubicBezTo>
                      <a:pt x="25" y="112"/>
                      <a:pt x="26" y="123"/>
                      <a:pt x="31" y="126"/>
                    </a:cubicBezTo>
                    <a:cubicBezTo>
                      <a:pt x="37" y="129"/>
                      <a:pt x="46" y="125"/>
                      <a:pt x="57" y="114"/>
                    </a:cubicBezTo>
                    <a:cubicBezTo>
                      <a:pt x="63" y="128"/>
                      <a:pt x="70" y="136"/>
                      <a:pt x="77" y="135"/>
                    </a:cubicBezTo>
                    <a:cubicBezTo>
                      <a:pt x="83" y="134"/>
                      <a:pt x="87" y="124"/>
                      <a:pt x="89" y="110"/>
                    </a:cubicBezTo>
                    <a:cubicBezTo>
                      <a:pt x="103" y="116"/>
                      <a:pt x="113" y="118"/>
                      <a:pt x="117" y="113"/>
                    </a:cubicBezTo>
                    <a:cubicBezTo>
                      <a:pt x="122" y="108"/>
                      <a:pt x="119" y="98"/>
                      <a:pt x="111" y="85"/>
                    </a:cubicBezTo>
                    <a:cubicBezTo>
                      <a:pt x="125" y="82"/>
                      <a:pt x="134" y="76"/>
                      <a:pt x="134" y="70"/>
                    </a:cubicBezTo>
                    <a:cubicBezTo>
                      <a:pt x="135" y="63"/>
                      <a:pt x="126" y="57"/>
                      <a:pt x="111" y="53"/>
                    </a:cubicBezTo>
                    <a:close/>
                    <a:moveTo>
                      <a:pt x="69" y="85"/>
                    </a:moveTo>
                    <a:cubicBezTo>
                      <a:pt x="60" y="86"/>
                      <a:pt x="51" y="80"/>
                      <a:pt x="50" y="71"/>
                    </a:cubicBezTo>
                    <a:cubicBezTo>
                      <a:pt x="49" y="62"/>
                      <a:pt x="55" y="53"/>
                      <a:pt x="64" y="52"/>
                    </a:cubicBezTo>
                    <a:cubicBezTo>
                      <a:pt x="73" y="50"/>
                      <a:pt x="82" y="57"/>
                      <a:pt x="83" y="66"/>
                    </a:cubicBezTo>
                    <a:cubicBezTo>
                      <a:pt x="85" y="75"/>
                      <a:pt x="78" y="84"/>
                      <a:pt x="69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2" name="Freeform 1678"/>
              <p:cNvSpPr>
                <a:spLocks noEditPoints="1"/>
              </p:cNvSpPr>
              <p:nvPr/>
            </p:nvSpPr>
            <p:spPr bwMode="auto">
              <a:xfrm>
                <a:off x="2982" y="1977"/>
                <a:ext cx="155" cy="156"/>
              </a:xfrm>
              <a:custGeom>
                <a:avLst/>
                <a:gdLst>
                  <a:gd name="T0" fmla="*/ 112 w 142"/>
                  <a:gd name="T1" fmla="*/ 42 h 143"/>
                  <a:gd name="T2" fmla="*/ 83 w 142"/>
                  <a:gd name="T3" fmla="*/ 23 h 143"/>
                  <a:gd name="T4" fmla="*/ 50 w 142"/>
                  <a:gd name="T5" fmla="*/ 27 h 143"/>
                  <a:gd name="T6" fmla="*/ 26 w 142"/>
                  <a:gd name="T7" fmla="*/ 51 h 143"/>
                  <a:gd name="T8" fmla="*/ 24 w 142"/>
                  <a:gd name="T9" fmla="*/ 85 h 143"/>
                  <a:gd name="T10" fmla="*/ 44 w 142"/>
                  <a:gd name="T11" fmla="*/ 113 h 143"/>
                  <a:gd name="T12" fmla="*/ 77 w 142"/>
                  <a:gd name="T13" fmla="*/ 121 h 143"/>
                  <a:gd name="T14" fmla="*/ 107 w 142"/>
                  <a:gd name="T15" fmla="*/ 106 h 143"/>
                  <a:gd name="T16" fmla="*/ 121 w 142"/>
                  <a:gd name="T17" fmla="*/ 75 h 143"/>
                  <a:gd name="T18" fmla="*/ 94 w 142"/>
                  <a:gd name="T19" fmla="*/ 67 h 143"/>
                  <a:gd name="T20" fmla="*/ 89 w 142"/>
                  <a:gd name="T21" fmla="*/ 76 h 143"/>
                  <a:gd name="T22" fmla="*/ 96 w 142"/>
                  <a:gd name="T23" fmla="*/ 83 h 143"/>
                  <a:gd name="T24" fmla="*/ 80 w 142"/>
                  <a:gd name="T25" fmla="*/ 87 h 143"/>
                  <a:gd name="T26" fmla="*/ 93 w 142"/>
                  <a:gd name="T27" fmla="*/ 115 h 143"/>
                  <a:gd name="T28" fmla="*/ 78 w 142"/>
                  <a:gd name="T29" fmla="*/ 88 h 143"/>
                  <a:gd name="T30" fmla="*/ 68 w 142"/>
                  <a:gd name="T31" fmla="*/ 92 h 143"/>
                  <a:gd name="T32" fmla="*/ 66 w 142"/>
                  <a:gd name="T33" fmla="*/ 92 h 143"/>
                  <a:gd name="T34" fmla="*/ 58 w 142"/>
                  <a:gd name="T35" fmla="*/ 83 h 143"/>
                  <a:gd name="T36" fmla="*/ 31 w 142"/>
                  <a:gd name="T37" fmla="*/ 101 h 143"/>
                  <a:gd name="T38" fmla="*/ 57 w 142"/>
                  <a:gd name="T39" fmla="*/ 81 h 143"/>
                  <a:gd name="T40" fmla="*/ 52 w 142"/>
                  <a:gd name="T41" fmla="*/ 72 h 143"/>
                  <a:gd name="T42" fmla="*/ 52 w 142"/>
                  <a:gd name="T43" fmla="*/ 70 h 143"/>
                  <a:gd name="T44" fmla="*/ 54 w 142"/>
                  <a:gd name="T45" fmla="*/ 68 h 143"/>
                  <a:gd name="T46" fmla="*/ 58 w 142"/>
                  <a:gd name="T47" fmla="*/ 60 h 143"/>
                  <a:gd name="T48" fmla="*/ 59 w 142"/>
                  <a:gd name="T49" fmla="*/ 59 h 143"/>
                  <a:gd name="T50" fmla="*/ 68 w 142"/>
                  <a:gd name="T51" fmla="*/ 54 h 143"/>
                  <a:gd name="T52" fmla="*/ 66 w 142"/>
                  <a:gd name="T53" fmla="*/ 19 h 143"/>
                  <a:gd name="T54" fmla="*/ 71 w 142"/>
                  <a:gd name="T55" fmla="*/ 54 h 143"/>
                  <a:gd name="T56" fmla="*/ 81 w 142"/>
                  <a:gd name="T57" fmla="*/ 57 h 143"/>
                  <a:gd name="T58" fmla="*/ 82 w 142"/>
                  <a:gd name="T59" fmla="*/ 58 h 143"/>
                  <a:gd name="T60" fmla="*/ 93 w 142"/>
                  <a:gd name="T61" fmla="*/ 64 h 143"/>
                  <a:gd name="T62" fmla="*/ 94 w 142"/>
                  <a:gd name="T63" fmla="*/ 67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2" h="143">
                    <a:moveTo>
                      <a:pt x="140" y="52"/>
                    </a:moveTo>
                    <a:cubicBezTo>
                      <a:pt x="138" y="45"/>
                      <a:pt x="127" y="42"/>
                      <a:pt x="112" y="42"/>
                    </a:cubicBezTo>
                    <a:cubicBezTo>
                      <a:pt x="117" y="27"/>
                      <a:pt x="117" y="16"/>
                      <a:pt x="111" y="12"/>
                    </a:cubicBezTo>
                    <a:cubicBezTo>
                      <a:pt x="106" y="8"/>
                      <a:pt x="95" y="13"/>
                      <a:pt x="83" y="23"/>
                    </a:cubicBezTo>
                    <a:cubicBezTo>
                      <a:pt x="78" y="9"/>
                      <a:pt x="71" y="0"/>
                      <a:pt x="64" y="0"/>
                    </a:cubicBezTo>
                    <a:cubicBezTo>
                      <a:pt x="57" y="1"/>
                      <a:pt x="52" y="11"/>
                      <a:pt x="50" y="27"/>
                    </a:cubicBezTo>
                    <a:cubicBezTo>
                      <a:pt x="36" y="19"/>
                      <a:pt x="25" y="17"/>
                      <a:pt x="20" y="22"/>
                    </a:cubicBezTo>
                    <a:cubicBezTo>
                      <a:pt x="15" y="27"/>
                      <a:pt x="18" y="38"/>
                      <a:pt x="26" y="51"/>
                    </a:cubicBezTo>
                    <a:cubicBezTo>
                      <a:pt x="11" y="54"/>
                      <a:pt x="1" y="60"/>
                      <a:pt x="0" y="67"/>
                    </a:cubicBezTo>
                    <a:cubicBezTo>
                      <a:pt x="0" y="73"/>
                      <a:pt x="9" y="80"/>
                      <a:pt x="24" y="85"/>
                    </a:cubicBezTo>
                    <a:cubicBezTo>
                      <a:pt x="14" y="98"/>
                      <a:pt x="10" y="108"/>
                      <a:pt x="14" y="114"/>
                    </a:cubicBezTo>
                    <a:cubicBezTo>
                      <a:pt x="18" y="119"/>
                      <a:pt x="29" y="118"/>
                      <a:pt x="44" y="113"/>
                    </a:cubicBezTo>
                    <a:cubicBezTo>
                      <a:pt x="44" y="128"/>
                      <a:pt x="48" y="139"/>
                      <a:pt x="54" y="141"/>
                    </a:cubicBezTo>
                    <a:cubicBezTo>
                      <a:pt x="61" y="143"/>
                      <a:pt x="69" y="135"/>
                      <a:pt x="77" y="121"/>
                    </a:cubicBezTo>
                    <a:cubicBezTo>
                      <a:pt x="87" y="133"/>
                      <a:pt x="97" y="139"/>
                      <a:pt x="103" y="136"/>
                    </a:cubicBezTo>
                    <a:cubicBezTo>
                      <a:pt x="109" y="133"/>
                      <a:pt x="110" y="121"/>
                      <a:pt x="107" y="106"/>
                    </a:cubicBezTo>
                    <a:cubicBezTo>
                      <a:pt x="123" y="108"/>
                      <a:pt x="134" y="107"/>
                      <a:pt x="137" y="100"/>
                    </a:cubicBezTo>
                    <a:cubicBezTo>
                      <a:pt x="140" y="94"/>
                      <a:pt x="133" y="85"/>
                      <a:pt x="121" y="75"/>
                    </a:cubicBezTo>
                    <a:cubicBezTo>
                      <a:pt x="135" y="67"/>
                      <a:pt x="142" y="58"/>
                      <a:pt x="140" y="52"/>
                    </a:cubicBezTo>
                    <a:close/>
                    <a:moveTo>
                      <a:pt x="94" y="67"/>
                    </a:moveTo>
                    <a:cubicBezTo>
                      <a:pt x="92" y="67"/>
                      <a:pt x="90" y="68"/>
                      <a:pt x="89" y="68"/>
                    </a:cubicBezTo>
                    <a:cubicBezTo>
                      <a:pt x="89" y="71"/>
                      <a:pt x="89" y="73"/>
                      <a:pt x="89" y="76"/>
                    </a:cubicBezTo>
                    <a:cubicBezTo>
                      <a:pt x="88" y="77"/>
                      <a:pt x="88" y="78"/>
                      <a:pt x="88" y="78"/>
                    </a:cubicBezTo>
                    <a:cubicBezTo>
                      <a:pt x="93" y="81"/>
                      <a:pt x="96" y="83"/>
                      <a:pt x="96" y="83"/>
                    </a:cubicBezTo>
                    <a:cubicBezTo>
                      <a:pt x="96" y="83"/>
                      <a:pt x="92" y="82"/>
                      <a:pt x="87" y="80"/>
                    </a:cubicBezTo>
                    <a:cubicBezTo>
                      <a:pt x="86" y="83"/>
                      <a:pt x="83" y="86"/>
                      <a:pt x="80" y="87"/>
                    </a:cubicBezTo>
                    <a:cubicBezTo>
                      <a:pt x="81" y="89"/>
                      <a:pt x="82" y="91"/>
                      <a:pt x="83" y="93"/>
                    </a:cubicBezTo>
                    <a:cubicBezTo>
                      <a:pt x="89" y="105"/>
                      <a:pt x="93" y="115"/>
                      <a:pt x="93" y="115"/>
                    </a:cubicBezTo>
                    <a:cubicBezTo>
                      <a:pt x="92" y="116"/>
                      <a:pt x="87" y="106"/>
                      <a:pt x="81" y="94"/>
                    </a:cubicBezTo>
                    <a:cubicBezTo>
                      <a:pt x="80" y="92"/>
                      <a:pt x="79" y="90"/>
                      <a:pt x="78" y="88"/>
                    </a:cubicBezTo>
                    <a:cubicBezTo>
                      <a:pt x="75" y="89"/>
                      <a:pt x="72" y="90"/>
                      <a:pt x="68" y="89"/>
                    </a:cubicBezTo>
                    <a:cubicBezTo>
                      <a:pt x="68" y="90"/>
                      <a:pt x="68" y="91"/>
                      <a:pt x="68" y="92"/>
                    </a:cubicBezTo>
                    <a:cubicBezTo>
                      <a:pt x="65" y="104"/>
                      <a:pt x="62" y="113"/>
                      <a:pt x="62" y="112"/>
                    </a:cubicBezTo>
                    <a:cubicBezTo>
                      <a:pt x="61" y="112"/>
                      <a:pt x="63" y="103"/>
                      <a:pt x="66" y="92"/>
                    </a:cubicBezTo>
                    <a:cubicBezTo>
                      <a:pt x="66" y="91"/>
                      <a:pt x="67" y="90"/>
                      <a:pt x="67" y="89"/>
                    </a:cubicBezTo>
                    <a:cubicBezTo>
                      <a:pt x="63" y="88"/>
                      <a:pt x="60" y="86"/>
                      <a:pt x="58" y="83"/>
                    </a:cubicBezTo>
                    <a:cubicBezTo>
                      <a:pt x="56" y="85"/>
                      <a:pt x="54" y="86"/>
                      <a:pt x="52" y="87"/>
                    </a:cubicBezTo>
                    <a:cubicBezTo>
                      <a:pt x="41" y="96"/>
                      <a:pt x="32" y="102"/>
                      <a:pt x="31" y="101"/>
                    </a:cubicBezTo>
                    <a:cubicBezTo>
                      <a:pt x="31" y="101"/>
                      <a:pt x="40" y="94"/>
                      <a:pt x="51" y="86"/>
                    </a:cubicBezTo>
                    <a:cubicBezTo>
                      <a:pt x="53" y="84"/>
                      <a:pt x="55" y="83"/>
                      <a:pt x="57" y="81"/>
                    </a:cubicBezTo>
                    <a:cubicBezTo>
                      <a:pt x="55" y="79"/>
                      <a:pt x="54" y="75"/>
                      <a:pt x="54" y="72"/>
                    </a:cubicBezTo>
                    <a:cubicBezTo>
                      <a:pt x="53" y="72"/>
                      <a:pt x="53" y="72"/>
                      <a:pt x="52" y="72"/>
                    </a:cubicBezTo>
                    <a:cubicBezTo>
                      <a:pt x="41" y="71"/>
                      <a:pt x="33" y="70"/>
                      <a:pt x="33" y="69"/>
                    </a:cubicBezTo>
                    <a:cubicBezTo>
                      <a:pt x="33" y="69"/>
                      <a:pt x="41" y="69"/>
                      <a:pt x="52" y="70"/>
                    </a:cubicBezTo>
                    <a:cubicBezTo>
                      <a:pt x="53" y="70"/>
                      <a:pt x="53" y="70"/>
                      <a:pt x="54" y="70"/>
                    </a:cubicBezTo>
                    <a:cubicBezTo>
                      <a:pt x="54" y="69"/>
                      <a:pt x="54" y="68"/>
                      <a:pt x="54" y="68"/>
                    </a:cubicBezTo>
                    <a:cubicBezTo>
                      <a:pt x="55" y="65"/>
                      <a:pt x="56" y="62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1" y="53"/>
                      <a:pt x="45" y="47"/>
                      <a:pt x="45" y="47"/>
                    </a:cubicBezTo>
                    <a:cubicBezTo>
                      <a:pt x="46" y="46"/>
                      <a:pt x="52" y="52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62" y="57"/>
                      <a:pt x="65" y="55"/>
                      <a:pt x="68" y="54"/>
                    </a:cubicBezTo>
                    <a:cubicBezTo>
                      <a:pt x="68" y="52"/>
                      <a:pt x="68" y="49"/>
                      <a:pt x="68" y="46"/>
                    </a:cubicBezTo>
                    <a:cubicBezTo>
                      <a:pt x="66" y="31"/>
                      <a:pt x="65" y="20"/>
                      <a:pt x="66" y="19"/>
                    </a:cubicBezTo>
                    <a:cubicBezTo>
                      <a:pt x="66" y="19"/>
                      <a:pt x="68" y="31"/>
                      <a:pt x="70" y="46"/>
                    </a:cubicBezTo>
                    <a:cubicBezTo>
                      <a:pt x="70" y="49"/>
                      <a:pt x="70" y="52"/>
                      <a:pt x="71" y="54"/>
                    </a:cubicBezTo>
                    <a:cubicBezTo>
                      <a:pt x="72" y="54"/>
                      <a:pt x="74" y="54"/>
                      <a:pt x="76" y="55"/>
                    </a:cubicBezTo>
                    <a:cubicBezTo>
                      <a:pt x="78" y="55"/>
                      <a:pt x="79" y="56"/>
                      <a:pt x="81" y="57"/>
                    </a:cubicBezTo>
                    <a:cubicBezTo>
                      <a:pt x="85" y="51"/>
                      <a:pt x="88" y="47"/>
                      <a:pt x="88" y="47"/>
                    </a:cubicBezTo>
                    <a:cubicBezTo>
                      <a:pt x="89" y="48"/>
                      <a:pt x="86" y="52"/>
                      <a:pt x="82" y="58"/>
                    </a:cubicBezTo>
                    <a:cubicBezTo>
                      <a:pt x="85" y="60"/>
                      <a:pt x="87" y="63"/>
                      <a:pt x="88" y="66"/>
                    </a:cubicBezTo>
                    <a:cubicBezTo>
                      <a:pt x="90" y="66"/>
                      <a:pt x="91" y="65"/>
                      <a:pt x="93" y="64"/>
                    </a:cubicBezTo>
                    <a:cubicBezTo>
                      <a:pt x="106" y="61"/>
                      <a:pt x="116" y="59"/>
                      <a:pt x="116" y="59"/>
                    </a:cubicBezTo>
                    <a:cubicBezTo>
                      <a:pt x="116" y="60"/>
                      <a:pt x="106" y="63"/>
                      <a:pt x="94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3" name="Freeform 1679"/>
              <p:cNvSpPr>
                <a:spLocks noEditPoints="1"/>
              </p:cNvSpPr>
              <p:nvPr/>
            </p:nvSpPr>
            <p:spPr bwMode="auto">
              <a:xfrm>
                <a:off x="3436" y="1317"/>
                <a:ext cx="132" cy="153"/>
              </a:xfrm>
              <a:custGeom>
                <a:avLst/>
                <a:gdLst>
                  <a:gd name="T0" fmla="*/ 121 w 121"/>
                  <a:gd name="T1" fmla="*/ 35 h 140"/>
                  <a:gd name="T2" fmla="*/ 78 w 121"/>
                  <a:gd name="T3" fmla="*/ 40 h 140"/>
                  <a:gd name="T4" fmla="*/ 61 w 121"/>
                  <a:gd name="T5" fmla="*/ 0 h 140"/>
                  <a:gd name="T6" fmla="*/ 43 w 121"/>
                  <a:gd name="T7" fmla="*/ 40 h 140"/>
                  <a:gd name="T8" fmla="*/ 0 w 121"/>
                  <a:gd name="T9" fmla="*/ 35 h 140"/>
                  <a:gd name="T10" fmla="*/ 26 w 121"/>
                  <a:gd name="T11" fmla="*/ 70 h 140"/>
                  <a:gd name="T12" fmla="*/ 0 w 121"/>
                  <a:gd name="T13" fmla="*/ 105 h 140"/>
                  <a:gd name="T14" fmla="*/ 43 w 121"/>
                  <a:gd name="T15" fmla="*/ 101 h 140"/>
                  <a:gd name="T16" fmla="*/ 61 w 121"/>
                  <a:gd name="T17" fmla="*/ 140 h 140"/>
                  <a:gd name="T18" fmla="*/ 78 w 121"/>
                  <a:gd name="T19" fmla="*/ 101 h 140"/>
                  <a:gd name="T20" fmla="*/ 121 w 121"/>
                  <a:gd name="T21" fmla="*/ 105 h 140"/>
                  <a:gd name="T22" fmla="*/ 96 w 121"/>
                  <a:gd name="T23" fmla="*/ 70 h 140"/>
                  <a:gd name="T24" fmla="*/ 121 w 121"/>
                  <a:gd name="T25" fmla="*/ 35 h 140"/>
                  <a:gd name="T26" fmla="*/ 61 w 121"/>
                  <a:gd name="T27" fmla="*/ 88 h 140"/>
                  <a:gd name="T28" fmla="*/ 42 w 121"/>
                  <a:gd name="T29" fmla="*/ 69 h 140"/>
                  <a:gd name="T30" fmla="*/ 61 w 121"/>
                  <a:gd name="T31" fmla="*/ 50 h 140"/>
                  <a:gd name="T32" fmla="*/ 80 w 121"/>
                  <a:gd name="T33" fmla="*/ 69 h 140"/>
                  <a:gd name="T34" fmla="*/ 61 w 121"/>
                  <a:gd name="T35" fmla="*/ 8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1" h="140">
                    <a:moveTo>
                      <a:pt x="121" y="35"/>
                    </a:moveTo>
                    <a:cubicBezTo>
                      <a:pt x="109" y="28"/>
                      <a:pt x="92" y="30"/>
                      <a:pt x="78" y="40"/>
                    </a:cubicBezTo>
                    <a:cubicBezTo>
                      <a:pt x="80" y="23"/>
                      <a:pt x="73" y="8"/>
                      <a:pt x="61" y="0"/>
                    </a:cubicBezTo>
                    <a:cubicBezTo>
                      <a:pt x="49" y="8"/>
                      <a:pt x="42" y="23"/>
                      <a:pt x="43" y="40"/>
                    </a:cubicBezTo>
                    <a:cubicBezTo>
                      <a:pt x="29" y="30"/>
                      <a:pt x="13" y="28"/>
                      <a:pt x="0" y="35"/>
                    </a:cubicBezTo>
                    <a:cubicBezTo>
                      <a:pt x="1" y="50"/>
                      <a:pt x="10" y="63"/>
                      <a:pt x="26" y="70"/>
                    </a:cubicBezTo>
                    <a:cubicBezTo>
                      <a:pt x="10" y="77"/>
                      <a:pt x="1" y="91"/>
                      <a:pt x="0" y="105"/>
                    </a:cubicBezTo>
                    <a:cubicBezTo>
                      <a:pt x="13" y="112"/>
                      <a:pt x="29" y="111"/>
                      <a:pt x="43" y="101"/>
                    </a:cubicBezTo>
                    <a:cubicBezTo>
                      <a:pt x="42" y="118"/>
                      <a:pt x="49" y="133"/>
                      <a:pt x="61" y="140"/>
                    </a:cubicBezTo>
                    <a:cubicBezTo>
                      <a:pt x="73" y="133"/>
                      <a:pt x="80" y="118"/>
                      <a:pt x="78" y="101"/>
                    </a:cubicBezTo>
                    <a:cubicBezTo>
                      <a:pt x="92" y="111"/>
                      <a:pt x="109" y="112"/>
                      <a:pt x="121" y="105"/>
                    </a:cubicBezTo>
                    <a:cubicBezTo>
                      <a:pt x="121" y="91"/>
                      <a:pt x="112" y="77"/>
                      <a:pt x="96" y="70"/>
                    </a:cubicBezTo>
                    <a:cubicBezTo>
                      <a:pt x="112" y="63"/>
                      <a:pt x="121" y="50"/>
                      <a:pt x="121" y="35"/>
                    </a:cubicBezTo>
                    <a:close/>
                    <a:moveTo>
                      <a:pt x="61" y="88"/>
                    </a:moveTo>
                    <a:cubicBezTo>
                      <a:pt x="50" y="88"/>
                      <a:pt x="42" y="80"/>
                      <a:pt x="42" y="69"/>
                    </a:cubicBezTo>
                    <a:cubicBezTo>
                      <a:pt x="42" y="59"/>
                      <a:pt x="50" y="50"/>
                      <a:pt x="61" y="50"/>
                    </a:cubicBezTo>
                    <a:cubicBezTo>
                      <a:pt x="71" y="50"/>
                      <a:pt x="80" y="59"/>
                      <a:pt x="80" y="69"/>
                    </a:cubicBezTo>
                    <a:cubicBezTo>
                      <a:pt x="80" y="80"/>
                      <a:pt x="71" y="88"/>
                      <a:pt x="61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4" name="Freeform 1680"/>
              <p:cNvSpPr>
                <a:spLocks noEditPoints="1"/>
              </p:cNvSpPr>
              <p:nvPr/>
            </p:nvSpPr>
            <p:spPr bwMode="auto">
              <a:xfrm>
                <a:off x="2965" y="1081"/>
                <a:ext cx="189" cy="179"/>
              </a:xfrm>
              <a:custGeom>
                <a:avLst/>
                <a:gdLst>
                  <a:gd name="T0" fmla="*/ 105 w 173"/>
                  <a:gd name="T1" fmla="*/ 76 h 164"/>
                  <a:gd name="T2" fmla="*/ 103 w 173"/>
                  <a:gd name="T3" fmla="*/ 70 h 164"/>
                  <a:gd name="T4" fmla="*/ 98 w 173"/>
                  <a:gd name="T5" fmla="*/ 66 h 164"/>
                  <a:gd name="T6" fmla="*/ 93 w 173"/>
                  <a:gd name="T7" fmla="*/ 63 h 164"/>
                  <a:gd name="T8" fmla="*/ 87 w 173"/>
                  <a:gd name="T9" fmla="*/ 63 h 164"/>
                  <a:gd name="T10" fmla="*/ 80 w 173"/>
                  <a:gd name="T11" fmla="*/ 63 h 164"/>
                  <a:gd name="T12" fmla="*/ 75 w 173"/>
                  <a:gd name="T13" fmla="*/ 66 h 164"/>
                  <a:gd name="T14" fmla="*/ 70 w 173"/>
                  <a:gd name="T15" fmla="*/ 70 h 164"/>
                  <a:gd name="T16" fmla="*/ 68 w 173"/>
                  <a:gd name="T17" fmla="*/ 76 h 164"/>
                  <a:gd name="T18" fmla="*/ 66 w 173"/>
                  <a:gd name="T19" fmla="*/ 82 h 164"/>
                  <a:gd name="T20" fmla="*/ 68 w 173"/>
                  <a:gd name="T21" fmla="*/ 88 h 164"/>
                  <a:gd name="T22" fmla="*/ 70 w 173"/>
                  <a:gd name="T23" fmla="*/ 94 h 164"/>
                  <a:gd name="T24" fmla="*/ 75 w 173"/>
                  <a:gd name="T25" fmla="*/ 97 h 164"/>
                  <a:gd name="T26" fmla="*/ 80 w 173"/>
                  <a:gd name="T27" fmla="*/ 101 h 164"/>
                  <a:gd name="T28" fmla="*/ 87 w 173"/>
                  <a:gd name="T29" fmla="*/ 101 h 164"/>
                  <a:gd name="T30" fmla="*/ 93 w 173"/>
                  <a:gd name="T31" fmla="*/ 101 h 164"/>
                  <a:gd name="T32" fmla="*/ 98 w 173"/>
                  <a:gd name="T33" fmla="*/ 97 h 164"/>
                  <a:gd name="T34" fmla="*/ 103 w 173"/>
                  <a:gd name="T35" fmla="*/ 94 h 164"/>
                  <a:gd name="T36" fmla="*/ 105 w 173"/>
                  <a:gd name="T37" fmla="*/ 88 h 164"/>
                  <a:gd name="T38" fmla="*/ 107 w 173"/>
                  <a:gd name="T39" fmla="*/ 82 h 164"/>
                  <a:gd name="T40" fmla="*/ 105 w 173"/>
                  <a:gd name="T41" fmla="*/ 76 h 164"/>
                  <a:gd name="T42" fmla="*/ 87 w 173"/>
                  <a:gd name="T43" fmla="*/ 96 h 164"/>
                  <a:gd name="T44" fmla="*/ 72 w 173"/>
                  <a:gd name="T45" fmla="*/ 82 h 164"/>
                  <a:gd name="T46" fmla="*/ 87 w 173"/>
                  <a:gd name="T47" fmla="*/ 67 h 164"/>
                  <a:gd name="T48" fmla="*/ 101 w 173"/>
                  <a:gd name="T49" fmla="*/ 82 h 164"/>
                  <a:gd name="T50" fmla="*/ 87 w 173"/>
                  <a:gd name="T51" fmla="*/ 9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3" h="164">
                    <a:moveTo>
                      <a:pt x="105" y="76"/>
                    </a:moveTo>
                    <a:cubicBezTo>
                      <a:pt x="165" y="56"/>
                      <a:pt x="156" y="31"/>
                      <a:pt x="103" y="70"/>
                    </a:cubicBezTo>
                    <a:cubicBezTo>
                      <a:pt x="156" y="31"/>
                      <a:pt x="135" y="15"/>
                      <a:pt x="98" y="66"/>
                    </a:cubicBezTo>
                    <a:cubicBezTo>
                      <a:pt x="135" y="15"/>
                      <a:pt x="113" y="0"/>
                      <a:pt x="93" y="63"/>
                    </a:cubicBezTo>
                    <a:cubicBezTo>
                      <a:pt x="113" y="0"/>
                      <a:pt x="87" y="0"/>
                      <a:pt x="87" y="63"/>
                    </a:cubicBezTo>
                    <a:cubicBezTo>
                      <a:pt x="87" y="0"/>
                      <a:pt x="60" y="0"/>
                      <a:pt x="80" y="63"/>
                    </a:cubicBezTo>
                    <a:cubicBezTo>
                      <a:pt x="60" y="0"/>
                      <a:pt x="38" y="15"/>
                      <a:pt x="75" y="66"/>
                    </a:cubicBezTo>
                    <a:cubicBezTo>
                      <a:pt x="38" y="15"/>
                      <a:pt x="17" y="31"/>
                      <a:pt x="70" y="70"/>
                    </a:cubicBezTo>
                    <a:cubicBezTo>
                      <a:pt x="17" y="31"/>
                      <a:pt x="8" y="56"/>
                      <a:pt x="68" y="76"/>
                    </a:cubicBezTo>
                    <a:cubicBezTo>
                      <a:pt x="8" y="56"/>
                      <a:pt x="0" y="82"/>
                      <a:pt x="66" y="82"/>
                    </a:cubicBezTo>
                    <a:cubicBezTo>
                      <a:pt x="0" y="82"/>
                      <a:pt x="8" y="107"/>
                      <a:pt x="68" y="88"/>
                    </a:cubicBezTo>
                    <a:cubicBezTo>
                      <a:pt x="8" y="107"/>
                      <a:pt x="17" y="133"/>
                      <a:pt x="70" y="94"/>
                    </a:cubicBezTo>
                    <a:cubicBezTo>
                      <a:pt x="17" y="133"/>
                      <a:pt x="38" y="148"/>
                      <a:pt x="75" y="97"/>
                    </a:cubicBezTo>
                    <a:cubicBezTo>
                      <a:pt x="38" y="148"/>
                      <a:pt x="60" y="164"/>
                      <a:pt x="80" y="101"/>
                    </a:cubicBezTo>
                    <a:cubicBezTo>
                      <a:pt x="60" y="164"/>
                      <a:pt x="87" y="164"/>
                      <a:pt x="87" y="101"/>
                    </a:cubicBezTo>
                    <a:cubicBezTo>
                      <a:pt x="87" y="164"/>
                      <a:pt x="113" y="164"/>
                      <a:pt x="93" y="101"/>
                    </a:cubicBezTo>
                    <a:cubicBezTo>
                      <a:pt x="113" y="164"/>
                      <a:pt x="135" y="148"/>
                      <a:pt x="98" y="97"/>
                    </a:cubicBezTo>
                    <a:cubicBezTo>
                      <a:pt x="135" y="148"/>
                      <a:pt x="156" y="133"/>
                      <a:pt x="103" y="94"/>
                    </a:cubicBezTo>
                    <a:cubicBezTo>
                      <a:pt x="156" y="133"/>
                      <a:pt x="165" y="107"/>
                      <a:pt x="105" y="88"/>
                    </a:cubicBezTo>
                    <a:cubicBezTo>
                      <a:pt x="165" y="107"/>
                      <a:pt x="173" y="82"/>
                      <a:pt x="107" y="82"/>
                    </a:cubicBezTo>
                    <a:cubicBezTo>
                      <a:pt x="173" y="82"/>
                      <a:pt x="165" y="56"/>
                      <a:pt x="105" y="76"/>
                    </a:cubicBezTo>
                    <a:close/>
                    <a:moveTo>
                      <a:pt x="87" y="96"/>
                    </a:moveTo>
                    <a:cubicBezTo>
                      <a:pt x="79" y="96"/>
                      <a:pt x="72" y="90"/>
                      <a:pt x="72" y="82"/>
                    </a:cubicBezTo>
                    <a:cubicBezTo>
                      <a:pt x="72" y="74"/>
                      <a:pt x="79" y="67"/>
                      <a:pt x="87" y="67"/>
                    </a:cubicBezTo>
                    <a:cubicBezTo>
                      <a:pt x="95" y="67"/>
                      <a:pt x="101" y="74"/>
                      <a:pt x="101" y="82"/>
                    </a:cubicBezTo>
                    <a:cubicBezTo>
                      <a:pt x="101" y="90"/>
                      <a:pt x="95" y="96"/>
                      <a:pt x="87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5" name="Freeform 1681"/>
              <p:cNvSpPr>
                <a:spLocks/>
              </p:cNvSpPr>
              <p:nvPr/>
            </p:nvSpPr>
            <p:spPr bwMode="auto">
              <a:xfrm>
                <a:off x="2786" y="1846"/>
                <a:ext cx="43" cy="44"/>
              </a:xfrm>
              <a:custGeom>
                <a:avLst/>
                <a:gdLst>
                  <a:gd name="T0" fmla="*/ 0 w 39"/>
                  <a:gd name="T1" fmla="*/ 40 h 40"/>
                  <a:gd name="T2" fmla="*/ 39 w 39"/>
                  <a:gd name="T3" fmla="*/ 0 h 40"/>
                  <a:gd name="T4" fmla="*/ 0 w 39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0">
                    <a:moveTo>
                      <a:pt x="0" y="40"/>
                    </a:moveTo>
                    <a:cubicBezTo>
                      <a:pt x="20" y="35"/>
                      <a:pt x="35" y="20"/>
                      <a:pt x="39" y="0"/>
                    </a:cubicBezTo>
                    <a:cubicBezTo>
                      <a:pt x="19" y="5"/>
                      <a:pt x="4" y="20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6" name="Freeform 1682"/>
              <p:cNvSpPr>
                <a:spLocks/>
              </p:cNvSpPr>
              <p:nvPr/>
            </p:nvSpPr>
            <p:spPr bwMode="auto">
              <a:xfrm>
                <a:off x="2786" y="1782"/>
                <a:ext cx="43" cy="43"/>
              </a:xfrm>
              <a:custGeom>
                <a:avLst/>
                <a:gdLst>
                  <a:gd name="T0" fmla="*/ 0 w 39"/>
                  <a:gd name="T1" fmla="*/ 0 h 40"/>
                  <a:gd name="T2" fmla="*/ 39 w 39"/>
                  <a:gd name="T3" fmla="*/ 40 h 40"/>
                  <a:gd name="T4" fmla="*/ 0 w 39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0">
                    <a:moveTo>
                      <a:pt x="0" y="0"/>
                    </a:moveTo>
                    <a:cubicBezTo>
                      <a:pt x="4" y="20"/>
                      <a:pt x="19" y="36"/>
                      <a:pt x="39" y="40"/>
                    </a:cubicBezTo>
                    <a:cubicBezTo>
                      <a:pt x="35" y="20"/>
                      <a:pt x="2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7" name="Freeform 1683"/>
              <p:cNvSpPr>
                <a:spLocks/>
              </p:cNvSpPr>
              <p:nvPr/>
            </p:nvSpPr>
            <p:spPr bwMode="auto">
              <a:xfrm>
                <a:off x="2764" y="1823"/>
                <a:ext cx="60" cy="25"/>
              </a:xfrm>
              <a:custGeom>
                <a:avLst/>
                <a:gdLst>
                  <a:gd name="T0" fmla="*/ 55 w 55"/>
                  <a:gd name="T1" fmla="*/ 12 h 23"/>
                  <a:gd name="T2" fmla="*/ 0 w 55"/>
                  <a:gd name="T3" fmla="*/ 12 h 23"/>
                  <a:gd name="T4" fmla="*/ 55 w 55"/>
                  <a:gd name="T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" h="23">
                    <a:moveTo>
                      <a:pt x="55" y="12"/>
                    </a:moveTo>
                    <a:cubicBezTo>
                      <a:pt x="38" y="0"/>
                      <a:pt x="17" y="0"/>
                      <a:pt x="0" y="12"/>
                    </a:cubicBezTo>
                    <a:cubicBezTo>
                      <a:pt x="17" y="23"/>
                      <a:pt x="38" y="23"/>
                      <a:pt x="5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8" name="Freeform 1684"/>
              <p:cNvSpPr>
                <a:spLocks/>
              </p:cNvSpPr>
              <p:nvPr/>
            </p:nvSpPr>
            <p:spPr bwMode="auto">
              <a:xfrm>
                <a:off x="2851" y="1782"/>
                <a:ext cx="42" cy="43"/>
              </a:xfrm>
              <a:custGeom>
                <a:avLst/>
                <a:gdLst>
                  <a:gd name="T0" fmla="*/ 39 w 39"/>
                  <a:gd name="T1" fmla="*/ 0 h 40"/>
                  <a:gd name="T2" fmla="*/ 0 w 39"/>
                  <a:gd name="T3" fmla="*/ 40 h 40"/>
                  <a:gd name="T4" fmla="*/ 39 w 39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0">
                    <a:moveTo>
                      <a:pt x="39" y="0"/>
                    </a:moveTo>
                    <a:cubicBezTo>
                      <a:pt x="19" y="5"/>
                      <a:pt x="4" y="20"/>
                      <a:pt x="0" y="40"/>
                    </a:cubicBezTo>
                    <a:cubicBezTo>
                      <a:pt x="20" y="36"/>
                      <a:pt x="35" y="2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9" name="Freeform 1685"/>
              <p:cNvSpPr>
                <a:spLocks/>
              </p:cNvSpPr>
              <p:nvPr/>
            </p:nvSpPr>
            <p:spPr bwMode="auto">
              <a:xfrm>
                <a:off x="2851" y="1846"/>
                <a:ext cx="42" cy="44"/>
              </a:xfrm>
              <a:custGeom>
                <a:avLst/>
                <a:gdLst>
                  <a:gd name="T0" fmla="*/ 0 w 39"/>
                  <a:gd name="T1" fmla="*/ 0 h 40"/>
                  <a:gd name="T2" fmla="*/ 39 w 39"/>
                  <a:gd name="T3" fmla="*/ 40 h 40"/>
                  <a:gd name="T4" fmla="*/ 0 w 39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0">
                    <a:moveTo>
                      <a:pt x="0" y="0"/>
                    </a:moveTo>
                    <a:cubicBezTo>
                      <a:pt x="4" y="20"/>
                      <a:pt x="19" y="35"/>
                      <a:pt x="39" y="40"/>
                    </a:cubicBezTo>
                    <a:cubicBezTo>
                      <a:pt x="35" y="20"/>
                      <a:pt x="20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0" name="Freeform 1686"/>
              <p:cNvSpPr>
                <a:spLocks/>
              </p:cNvSpPr>
              <p:nvPr/>
            </p:nvSpPr>
            <p:spPr bwMode="auto">
              <a:xfrm>
                <a:off x="2855" y="1823"/>
                <a:ext cx="61" cy="25"/>
              </a:xfrm>
              <a:custGeom>
                <a:avLst/>
                <a:gdLst>
                  <a:gd name="T0" fmla="*/ 0 w 56"/>
                  <a:gd name="T1" fmla="*/ 12 h 23"/>
                  <a:gd name="T2" fmla="*/ 56 w 56"/>
                  <a:gd name="T3" fmla="*/ 12 h 23"/>
                  <a:gd name="T4" fmla="*/ 0 w 56"/>
                  <a:gd name="T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23">
                    <a:moveTo>
                      <a:pt x="0" y="12"/>
                    </a:moveTo>
                    <a:cubicBezTo>
                      <a:pt x="17" y="23"/>
                      <a:pt x="38" y="23"/>
                      <a:pt x="56" y="12"/>
                    </a:cubicBezTo>
                    <a:cubicBezTo>
                      <a:pt x="38" y="0"/>
                      <a:pt x="17" y="0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1" name="Freeform 1687"/>
              <p:cNvSpPr>
                <a:spLocks/>
              </p:cNvSpPr>
              <p:nvPr/>
            </p:nvSpPr>
            <p:spPr bwMode="auto">
              <a:xfrm>
                <a:off x="2828" y="1850"/>
                <a:ext cx="24" cy="61"/>
              </a:xfrm>
              <a:custGeom>
                <a:avLst/>
                <a:gdLst>
                  <a:gd name="T0" fmla="*/ 11 w 22"/>
                  <a:gd name="T1" fmla="*/ 56 h 56"/>
                  <a:gd name="T2" fmla="*/ 11 w 22"/>
                  <a:gd name="T3" fmla="*/ 0 h 56"/>
                  <a:gd name="T4" fmla="*/ 11 w 22"/>
                  <a:gd name="T5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6">
                    <a:moveTo>
                      <a:pt x="11" y="56"/>
                    </a:moveTo>
                    <a:cubicBezTo>
                      <a:pt x="22" y="39"/>
                      <a:pt x="22" y="18"/>
                      <a:pt x="11" y="0"/>
                    </a:cubicBezTo>
                    <a:cubicBezTo>
                      <a:pt x="0" y="18"/>
                      <a:pt x="0" y="39"/>
                      <a:pt x="11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2" name="Freeform 1688"/>
              <p:cNvSpPr>
                <a:spLocks/>
              </p:cNvSpPr>
              <p:nvPr/>
            </p:nvSpPr>
            <p:spPr bwMode="auto">
              <a:xfrm>
                <a:off x="2828" y="1760"/>
                <a:ext cx="24" cy="61"/>
              </a:xfrm>
              <a:custGeom>
                <a:avLst/>
                <a:gdLst>
                  <a:gd name="T0" fmla="*/ 11 w 22"/>
                  <a:gd name="T1" fmla="*/ 56 h 56"/>
                  <a:gd name="T2" fmla="*/ 11 w 22"/>
                  <a:gd name="T3" fmla="*/ 0 h 56"/>
                  <a:gd name="T4" fmla="*/ 11 w 22"/>
                  <a:gd name="T5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6">
                    <a:moveTo>
                      <a:pt x="11" y="56"/>
                    </a:moveTo>
                    <a:cubicBezTo>
                      <a:pt x="22" y="39"/>
                      <a:pt x="22" y="17"/>
                      <a:pt x="11" y="0"/>
                    </a:cubicBezTo>
                    <a:cubicBezTo>
                      <a:pt x="0" y="17"/>
                      <a:pt x="0" y="39"/>
                      <a:pt x="11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3" name="Freeform 1689"/>
              <p:cNvSpPr>
                <a:spLocks/>
              </p:cNvSpPr>
              <p:nvPr/>
            </p:nvSpPr>
            <p:spPr bwMode="auto">
              <a:xfrm>
                <a:off x="3215" y="1550"/>
                <a:ext cx="132" cy="138"/>
              </a:xfrm>
              <a:custGeom>
                <a:avLst/>
                <a:gdLst>
                  <a:gd name="T0" fmla="*/ 120 w 122"/>
                  <a:gd name="T1" fmla="*/ 31 h 127"/>
                  <a:gd name="T2" fmla="*/ 104 w 122"/>
                  <a:gd name="T3" fmla="*/ 57 h 127"/>
                  <a:gd name="T4" fmla="*/ 67 w 122"/>
                  <a:gd name="T5" fmla="*/ 112 h 127"/>
                  <a:gd name="T6" fmla="*/ 64 w 122"/>
                  <a:gd name="T7" fmla="*/ 112 h 127"/>
                  <a:gd name="T8" fmla="*/ 66 w 122"/>
                  <a:gd name="T9" fmla="*/ 110 h 127"/>
                  <a:gd name="T10" fmla="*/ 91 w 122"/>
                  <a:gd name="T11" fmla="*/ 35 h 127"/>
                  <a:gd name="T12" fmla="*/ 85 w 122"/>
                  <a:gd name="T13" fmla="*/ 1 h 127"/>
                  <a:gd name="T14" fmla="*/ 84 w 122"/>
                  <a:gd name="T15" fmla="*/ 1 h 127"/>
                  <a:gd name="T16" fmla="*/ 61 w 122"/>
                  <a:gd name="T17" fmla="*/ 52 h 127"/>
                  <a:gd name="T18" fmla="*/ 38 w 122"/>
                  <a:gd name="T19" fmla="*/ 1 h 127"/>
                  <a:gd name="T20" fmla="*/ 37 w 122"/>
                  <a:gd name="T21" fmla="*/ 1 h 127"/>
                  <a:gd name="T22" fmla="*/ 31 w 122"/>
                  <a:gd name="T23" fmla="*/ 35 h 127"/>
                  <a:gd name="T24" fmla="*/ 56 w 122"/>
                  <a:gd name="T25" fmla="*/ 110 h 127"/>
                  <a:gd name="T26" fmla="*/ 57 w 122"/>
                  <a:gd name="T27" fmla="*/ 112 h 127"/>
                  <a:gd name="T28" fmla="*/ 55 w 122"/>
                  <a:gd name="T29" fmla="*/ 112 h 127"/>
                  <a:gd name="T30" fmla="*/ 17 w 122"/>
                  <a:gd name="T31" fmla="*/ 57 h 127"/>
                  <a:gd name="T32" fmla="*/ 2 w 122"/>
                  <a:gd name="T33" fmla="*/ 31 h 127"/>
                  <a:gd name="T34" fmla="*/ 1 w 122"/>
                  <a:gd name="T35" fmla="*/ 32 h 127"/>
                  <a:gd name="T36" fmla="*/ 6 w 122"/>
                  <a:gd name="T37" fmla="*/ 58 h 127"/>
                  <a:gd name="T38" fmla="*/ 50 w 122"/>
                  <a:gd name="T39" fmla="*/ 121 h 127"/>
                  <a:gd name="T40" fmla="*/ 61 w 122"/>
                  <a:gd name="T41" fmla="*/ 127 h 127"/>
                  <a:gd name="T42" fmla="*/ 71 w 122"/>
                  <a:gd name="T43" fmla="*/ 121 h 127"/>
                  <a:gd name="T44" fmla="*/ 116 w 122"/>
                  <a:gd name="T45" fmla="*/ 58 h 127"/>
                  <a:gd name="T46" fmla="*/ 121 w 122"/>
                  <a:gd name="T47" fmla="*/ 32 h 127"/>
                  <a:gd name="T48" fmla="*/ 120 w 122"/>
                  <a:gd name="T49" fmla="*/ 31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2" h="127">
                    <a:moveTo>
                      <a:pt x="120" y="31"/>
                    </a:moveTo>
                    <a:cubicBezTo>
                      <a:pt x="113" y="36"/>
                      <a:pt x="107" y="44"/>
                      <a:pt x="104" y="57"/>
                    </a:cubicBezTo>
                    <a:cubicBezTo>
                      <a:pt x="99" y="86"/>
                      <a:pt x="88" y="110"/>
                      <a:pt x="67" y="112"/>
                    </a:cubicBezTo>
                    <a:cubicBezTo>
                      <a:pt x="66" y="113"/>
                      <a:pt x="65" y="112"/>
                      <a:pt x="64" y="112"/>
                    </a:cubicBezTo>
                    <a:cubicBezTo>
                      <a:pt x="64" y="111"/>
                      <a:pt x="65" y="110"/>
                      <a:pt x="66" y="110"/>
                    </a:cubicBezTo>
                    <a:cubicBezTo>
                      <a:pt x="95" y="95"/>
                      <a:pt x="100" y="62"/>
                      <a:pt x="91" y="35"/>
                    </a:cubicBezTo>
                    <a:cubicBezTo>
                      <a:pt x="87" y="23"/>
                      <a:pt x="84" y="11"/>
                      <a:pt x="85" y="1"/>
                    </a:cubicBezTo>
                    <a:cubicBezTo>
                      <a:pt x="85" y="0"/>
                      <a:pt x="84" y="0"/>
                      <a:pt x="84" y="1"/>
                    </a:cubicBezTo>
                    <a:cubicBezTo>
                      <a:pt x="67" y="14"/>
                      <a:pt x="62" y="42"/>
                      <a:pt x="61" y="52"/>
                    </a:cubicBezTo>
                    <a:cubicBezTo>
                      <a:pt x="60" y="42"/>
                      <a:pt x="55" y="14"/>
                      <a:pt x="38" y="1"/>
                    </a:cubicBezTo>
                    <a:cubicBezTo>
                      <a:pt x="37" y="0"/>
                      <a:pt x="37" y="0"/>
                      <a:pt x="37" y="1"/>
                    </a:cubicBezTo>
                    <a:cubicBezTo>
                      <a:pt x="37" y="11"/>
                      <a:pt x="35" y="23"/>
                      <a:pt x="31" y="35"/>
                    </a:cubicBezTo>
                    <a:cubicBezTo>
                      <a:pt x="21" y="62"/>
                      <a:pt x="27" y="95"/>
                      <a:pt x="56" y="110"/>
                    </a:cubicBezTo>
                    <a:cubicBezTo>
                      <a:pt x="57" y="110"/>
                      <a:pt x="58" y="111"/>
                      <a:pt x="57" y="112"/>
                    </a:cubicBezTo>
                    <a:cubicBezTo>
                      <a:pt x="57" y="112"/>
                      <a:pt x="56" y="113"/>
                      <a:pt x="55" y="112"/>
                    </a:cubicBezTo>
                    <a:cubicBezTo>
                      <a:pt x="33" y="110"/>
                      <a:pt x="22" y="86"/>
                      <a:pt x="17" y="57"/>
                    </a:cubicBezTo>
                    <a:cubicBezTo>
                      <a:pt x="15" y="44"/>
                      <a:pt x="9" y="36"/>
                      <a:pt x="2" y="31"/>
                    </a:cubicBezTo>
                    <a:cubicBezTo>
                      <a:pt x="0" y="30"/>
                      <a:pt x="1" y="31"/>
                      <a:pt x="1" y="32"/>
                    </a:cubicBezTo>
                    <a:cubicBezTo>
                      <a:pt x="5" y="39"/>
                      <a:pt x="6" y="43"/>
                      <a:pt x="6" y="58"/>
                    </a:cubicBezTo>
                    <a:cubicBezTo>
                      <a:pt x="4" y="101"/>
                      <a:pt x="19" y="121"/>
                      <a:pt x="50" y="121"/>
                    </a:cubicBezTo>
                    <a:cubicBezTo>
                      <a:pt x="55" y="121"/>
                      <a:pt x="59" y="124"/>
                      <a:pt x="61" y="127"/>
                    </a:cubicBezTo>
                    <a:cubicBezTo>
                      <a:pt x="63" y="124"/>
                      <a:pt x="67" y="121"/>
                      <a:pt x="71" y="121"/>
                    </a:cubicBezTo>
                    <a:cubicBezTo>
                      <a:pt x="103" y="121"/>
                      <a:pt x="118" y="101"/>
                      <a:pt x="116" y="58"/>
                    </a:cubicBezTo>
                    <a:cubicBezTo>
                      <a:pt x="116" y="43"/>
                      <a:pt x="116" y="39"/>
                      <a:pt x="121" y="32"/>
                    </a:cubicBezTo>
                    <a:cubicBezTo>
                      <a:pt x="121" y="31"/>
                      <a:pt x="122" y="30"/>
                      <a:pt x="12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4" name="Freeform 1690"/>
              <p:cNvSpPr>
                <a:spLocks noEditPoints="1"/>
              </p:cNvSpPr>
              <p:nvPr/>
            </p:nvSpPr>
            <p:spPr bwMode="auto">
              <a:xfrm>
                <a:off x="3428" y="1096"/>
                <a:ext cx="147" cy="145"/>
              </a:xfrm>
              <a:custGeom>
                <a:avLst/>
                <a:gdLst>
                  <a:gd name="T0" fmla="*/ 119 w 135"/>
                  <a:gd name="T1" fmla="*/ 55 h 133"/>
                  <a:gd name="T2" fmla="*/ 122 w 135"/>
                  <a:gd name="T3" fmla="*/ 27 h 133"/>
                  <a:gd name="T4" fmla="*/ 89 w 135"/>
                  <a:gd name="T5" fmla="*/ 26 h 133"/>
                  <a:gd name="T6" fmla="*/ 68 w 135"/>
                  <a:gd name="T7" fmla="*/ 0 h 133"/>
                  <a:gd name="T8" fmla="*/ 47 w 135"/>
                  <a:gd name="T9" fmla="*/ 26 h 133"/>
                  <a:gd name="T10" fmla="*/ 31 w 135"/>
                  <a:gd name="T11" fmla="*/ 23 h 133"/>
                  <a:gd name="T12" fmla="*/ 14 w 135"/>
                  <a:gd name="T13" fmla="*/ 48 h 133"/>
                  <a:gd name="T14" fmla="*/ 21 w 135"/>
                  <a:gd name="T15" fmla="*/ 59 h 133"/>
                  <a:gd name="T16" fmla="*/ 10 w 135"/>
                  <a:gd name="T17" fmla="*/ 66 h 133"/>
                  <a:gd name="T18" fmla="*/ 0 w 135"/>
                  <a:gd name="T19" fmla="*/ 86 h 133"/>
                  <a:gd name="T20" fmla="*/ 30 w 135"/>
                  <a:gd name="T21" fmla="*/ 100 h 133"/>
                  <a:gd name="T22" fmla="*/ 31 w 135"/>
                  <a:gd name="T23" fmla="*/ 100 h 133"/>
                  <a:gd name="T24" fmla="*/ 30 w 135"/>
                  <a:gd name="T25" fmla="*/ 100 h 133"/>
                  <a:gd name="T26" fmla="*/ 34 w 135"/>
                  <a:gd name="T27" fmla="*/ 126 h 133"/>
                  <a:gd name="T28" fmla="*/ 57 w 135"/>
                  <a:gd name="T29" fmla="*/ 127 h 133"/>
                  <a:gd name="T30" fmla="*/ 76 w 135"/>
                  <a:gd name="T31" fmla="*/ 127 h 133"/>
                  <a:gd name="T32" fmla="*/ 98 w 135"/>
                  <a:gd name="T33" fmla="*/ 132 h 133"/>
                  <a:gd name="T34" fmla="*/ 106 w 135"/>
                  <a:gd name="T35" fmla="*/ 101 h 133"/>
                  <a:gd name="T36" fmla="*/ 135 w 135"/>
                  <a:gd name="T37" fmla="*/ 86 h 133"/>
                  <a:gd name="T38" fmla="*/ 127 w 135"/>
                  <a:gd name="T39" fmla="*/ 68 h 133"/>
                  <a:gd name="T40" fmla="*/ 128 w 135"/>
                  <a:gd name="T41" fmla="*/ 84 h 133"/>
                  <a:gd name="T42" fmla="*/ 107 w 135"/>
                  <a:gd name="T43" fmla="*/ 94 h 133"/>
                  <a:gd name="T44" fmla="*/ 79 w 135"/>
                  <a:gd name="T45" fmla="*/ 75 h 133"/>
                  <a:gd name="T46" fmla="*/ 100 w 135"/>
                  <a:gd name="T47" fmla="*/ 100 h 133"/>
                  <a:gd name="T48" fmla="*/ 95 w 135"/>
                  <a:gd name="T49" fmla="*/ 126 h 133"/>
                  <a:gd name="T50" fmla="*/ 74 w 135"/>
                  <a:gd name="T51" fmla="*/ 117 h 133"/>
                  <a:gd name="T52" fmla="*/ 71 w 135"/>
                  <a:gd name="T53" fmla="*/ 82 h 133"/>
                  <a:gd name="T54" fmla="*/ 65 w 135"/>
                  <a:gd name="T55" fmla="*/ 82 h 133"/>
                  <a:gd name="T56" fmla="*/ 62 w 135"/>
                  <a:gd name="T57" fmla="*/ 117 h 133"/>
                  <a:gd name="T58" fmla="*/ 45 w 135"/>
                  <a:gd name="T59" fmla="*/ 125 h 133"/>
                  <a:gd name="T60" fmla="*/ 35 w 135"/>
                  <a:gd name="T61" fmla="*/ 114 h 133"/>
                  <a:gd name="T62" fmla="*/ 40 w 135"/>
                  <a:gd name="T63" fmla="*/ 95 h 133"/>
                  <a:gd name="T64" fmla="*/ 57 w 135"/>
                  <a:gd name="T65" fmla="*/ 75 h 133"/>
                  <a:gd name="T66" fmla="*/ 30 w 135"/>
                  <a:gd name="T67" fmla="*/ 94 h 133"/>
                  <a:gd name="T68" fmla="*/ 18 w 135"/>
                  <a:gd name="T69" fmla="*/ 93 h 133"/>
                  <a:gd name="T70" fmla="*/ 16 w 135"/>
                  <a:gd name="T71" fmla="*/ 68 h 133"/>
                  <a:gd name="T72" fmla="*/ 55 w 135"/>
                  <a:gd name="T73" fmla="*/ 69 h 133"/>
                  <a:gd name="T74" fmla="*/ 56 w 135"/>
                  <a:gd name="T75" fmla="*/ 64 h 133"/>
                  <a:gd name="T76" fmla="*/ 20 w 135"/>
                  <a:gd name="T77" fmla="*/ 48 h 133"/>
                  <a:gd name="T78" fmla="*/ 30 w 135"/>
                  <a:gd name="T79" fmla="*/ 28 h 133"/>
                  <a:gd name="T80" fmla="*/ 48 w 135"/>
                  <a:gd name="T81" fmla="*/ 35 h 133"/>
                  <a:gd name="T82" fmla="*/ 65 w 135"/>
                  <a:gd name="T83" fmla="*/ 57 h 133"/>
                  <a:gd name="T84" fmla="*/ 52 w 135"/>
                  <a:gd name="T85" fmla="*/ 27 h 133"/>
                  <a:gd name="T86" fmla="*/ 68 w 135"/>
                  <a:gd name="T87" fmla="*/ 7 h 133"/>
                  <a:gd name="T88" fmla="*/ 81 w 135"/>
                  <a:gd name="T89" fmla="*/ 19 h 133"/>
                  <a:gd name="T90" fmla="*/ 71 w 135"/>
                  <a:gd name="T91" fmla="*/ 58 h 133"/>
                  <a:gd name="T92" fmla="*/ 89 w 135"/>
                  <a:gd name="T93" fmla="*/ 33 h 133"/>
                  <a:gd name="T94" fmla="*/ 117 w 135"/>
                  <a:gd name="T95" fmla="*/ 31 h 133"/>
                  <a:gd name="T96" fmla="*/ 103 w 135"/>
                  <a:gd name="T97" fmla="*/ 59 h 133"/>
                  <a:gd name="T98" fmla="*/ 80 w 135"/>
                  <a:gd name="T99" fmla="*/ 69 h 133"/>
                  <a:gd name="T100" fmla="*/ 105 w 135"/>
                  <a:gd name="T101" fmla="*/ 64 h 133"/>
                  <a:gd name="T102" fmla="*/ 120 w 135"/>
                  <a:gd name="T103" fmla="*/ 68 h 133"/>
                  <a:gd name="T104" fmla="*/ 128 w 135"/>
                  <a:gd name="T105" fmla="*/ 8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5" h="133">
                    <a:moveTo>
                      <a:pt x="115" y="59"/>
                    </a:moveTo>
                    <a:cubicBezTo>
                      <a:pt x="119" y="55"/>
                      <a:pt x="119" y="55"/>
                      <a:pt x="119" y="55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98" y="22"/>
                      <a:pt x="93" y="23"/>
                      <a:pt x="89" y="26"/>
                    </a:cubicBezTo>
                    <a:cubicBezTo>
                      <a:pt x="89" y="23"/>
                      <a:pt x="88" y="20"/>
                      <a:pt x="86" y="17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8" y="18"/>
                      <a:pt x="47" y="22"/>
                      <a:pt x="47" y="26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0" y="66"/>
                      <a:pt x="10" y="66"/>
                      <a:pt x="10" y="66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19" y="99"/>
                      <a:pt x="19" y="99"/>
                      <a:pt x="19" y="99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9" y="104"/>
                      <a:pt x="28" y="107"/>
                      <a:pt x="28" y="109"/>
                    </a:cubicBezTo>
                    <a:cubicBezTo>
                      <a:pt x="28" y="112"/>
                      <a:pt x="30" y="117"/>
                      <a:pt x="34" y="126"/>
                    </a:cubicBezTo>
                    <a:cubicBezTo>
                      <a:pt x="36" y="131"/>
                      <a:pt x="38" y="133"/>
                      <a:pt x="41" y="132"/>
                    </a:cubicBezTo>
                    <a:cubicBezTo>
                      <a:pt x="57" y="127"/>
                      <a:pt x="57" y="127"/>
                      <a:pt x="57" y="127"/>
                    </a:cubicBezTo>
                    <a:cubicBezTo>
                      <a:pt x="60" y="127"/>
                      <a:pt x="63" y="124"/>
                      <a:pt x="68" y="119"/>
                    </a:cubicBezTo>
                    <a:cubicBezTo>
                      <a:pt x="69" y="121"/>
                      <a:pt x="72" y="124"/>
                      <a:pt x="76" y="127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8" y="132"/>
                      <a:pt x="98" y="132"/>
                      <a:pt x="98" y="132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8" y="107"/>
                      <a:pt x="107" y="103"/>
                      <a:pt x="106" y="101"/>
                    </a:cubicBezTo>
                    <a:cubicBezTo>
                      <a:pt x="113" y="101"/>
                      <a:pt x="118" y="100"/>
                      <a:pt x="120" y="9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5" y="84"/>
                      <a:pt x="135" y="84"/>
                      <a:pt x="135" y="84"/>
                    </a:cubicBezTo>
                    <a:cubicBezTo>
                      <a:pt x="127" y="68"/>
                      <a:pt x="127" y="68"/>
                      <a:pt x="127" y="68"/>
                    </a:cubicBezTo>
                    <a:cubicBezTo>
                      <a:pt x="124" y="63"/>
                      <a:pt x="120" y="60"/>
                      <a:pt x="115" y="59"/>
                    </a:cubicBezTo>
                    <a:close/>
                    <a:moveTo>
                      <a:pt x="128" y="84"/>
                    </a:moveTo>
                    <a:cubicBezTo>
                      <a:pt x="118" y="92"/>
                      <a:pt x="118" y="92"/>
                      <a:pt x="118" y="92"/>
                    </a:cubicBezTo>
                    <a:cubicBezTo>
                      <a:pt x="114" y="94"/>
                      <a:pt x="110" y="95"/>
                      <a:pt x="107" y="94"/>
                    </a:cubicBezTo>
                    <a:cubicBezTo>
                      <a:pt x="100" y="92"/>
                      <a:pt x="100" y="92"/>
                      <a:pt x="100" y="92"/>
                    </a:cubicBezTo>
                    <a:cubicBezTo>
                      <a:pt x="79" y="75"/>
                      <a:pt x="79" y="75"/>
                      <a:pt x="79" y="75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89" y="89"/>
                      <a:pt x="97" y="96"/>
                      <a:pt x="100" y="100"/>
                    </a:cubicBezTo>
                    <a:cubicBezTo>
                      <a:pt x="101" y="103"/>
                      <a:pt x="102" y="107"/>
                      <a:pt x="101" y="112"/>
                    </a:cubicBezTo>
                    <a:cubicBezTo>
                      <a:pt x="95" y="126"/>
                      <a:pt x="95" y="126"/>
                      <a:pt x="95" y="126"/>
                    </a:cubicBezTo>
                    <a:cubicBezTo>
                      <a:pt x="84" y="123"/>
                      <a:pt x="84" y="123"/>
                      <a:pt x="84" y="123"/>
                    </a:cubicBezTo>
                    <a:cubicBezTo>
                      <a:pt x="80" y="122"/>
                      <a:pt x="76" y="120"/>
                      <a:pt x="74" y="117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59" y="121"/>
                      <a:pt x="59" y="121"/>
                      <a:pt x="59" y="121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0" y="126"/>
                      <a:pt x="40" y="126"/>
                      <a:pt x="40" y="126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4" y="110"/>
                      <a:pt x="34" y="106"/>
                      <a:pt x="35" y="102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0" y="94"/>
                      <a:pt x="30" y="94"/>
                      <a:pt x="30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11" y="75"/>
                      <a:pt x="15" y="69"/>
                      <a:pt x="16" y="68"/>
                    </a:cubicBezTo>
                    <a:cubicBezTo>
                      <a:pt x="19" y="65"/>
                      <a:pt x="23" y="64"/>
                      <a:pt x="29" y="64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5" y="68"/>
                      <a:pt x="55" y="67"/>
                      <a:pt x="57" y="66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39" y="61"/>
                      <a:pt x="29" y="59"/>
                      <a:pt x="27" y="58"/>
                    </a:cubicBezTo>
                    <a:cubicBezTo>
                      <a:pt x="24" y="55"/>
                      <a:pt x="22" y="52"/>
                      <a:pt x="20" y="48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41" y="29"/>
                      <a:pt x="45" y="31"/>
                      <a:pt x="48" y="35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5" y="57"/>
                      <a:pt x="65" y="57"/>
                      <a:pt x="65" y="57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3" y="22"/>
                      <a:pt x="55" y="19"/>
                      <a:pt x="57" y="16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3" y="22"/>
                      <a:pt x="84" y="27"/>
                      <a:pt x="83" y="3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3" y="45"/>
                      <a:pt x="87" y="36"/>
                      <a:pt x="89" y="33"/>
                    </a:cubicBezTo>
                    <a:cubicBezTo>
                      <a:pt x="93" y="28"/>
                      <a:pt x="99" y="27"/>
                      <a:pt x="106" y="28"/>
                    </a:cubicBezTo>
                    <a:cubicBezTo>
                      <a:pt x="117" y="31"/>
                      <a:pt x="117" y="31"/>
                      <a:pt x="117" y="31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52"/>
                      <a:pt x="111" y="57"/>
                      <a:pt x="103" y="59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80" y="66"/>
                      <a:pt x="81" y="67"/>
                      <a:pt x="80" y="69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5" y="64"/>
                      <a:pt x="105" y="64"/>
                      <a:pt x="105" y="64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1" y="67"/>
                      <a:pt x="124" y="73"/>
                      <a:pt x="129" y="84"/>
                    </a:cubicBezTo>
                    <a:lnTo>
                      <a:pt x="128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5" name="Freeform 1691"/>
              <p:cNvSpPr>
                <a:spLocks/>
              </p:cNvSpPr>
              <p:nvPr/>
            </p:nvSpPr>
            <p:spPr bwMode="auto">
              <a:xfrm>
                <a:off x="2966" y="1530"/>
                <a:ext cx="182" cy="173"/>
              </a:xfrm>
              <a:custGeom>
                <a:avLst/>
                <a:gdLst>
                  <a:gd name="T0" fmla="*/ 89 w 167"/>
                  <a:gd name="T1" fmla="*/ 76 h 159"/>
                  <a:gd name="T2" fmla="*/ 111 w 167"/>
                  <a:gd name="T3" fmla="*/ 42 h 159"/>
                  <a:gd name="T4" fmla="*/ 83 w 167"/>
                  <a:gd name="T5" fmla="*/ 72 h 159"/>
                  <a:gd name="T6" fmla="*/ 55 w 167"/>
                  <a:gd name="T7" fmla="*/ 42 h 159"/>
                  <a:gd name="T8" fmla="*/ 78 w 167"/>
                  <a:gd name="T9" fmla="*/ 76 h 159"/>
                  <a:gd name="T10" fmla="*/ 38 w 167"/>
                  <a:gd name="T11" fmla="*/ 95 h 159"/>
                  <a:gd name="T12" fmla="*/ 80 w 167"/>
                  <a:gd name="T13" fmla="*/ 83 h 159"/>
                  <a:gd name="T14" fmla="*/ 83 w 167"/>
                  <a:gd name="T15" fmla="*/ 128 h 159"/>
                  <a:gd name="T16" fmla="*/ 87 w 167"/>
                  <a:gd name="T17" fmla="*/ 83 h 159"/>
                  <a:gd name="T18" fmla="*/ 129 w 167"/>
                  <a:gd name="T19" fmla="*/ 95 h 159"/>
                  <a:gd name="T20" fmla="*/ 89 w 167"/>
                  <a:gd name="T21" fmla="*/ 7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7" h="159">
                    <a:moveTo>
                      <a:pt x="89" y="76"/>
                    </a:moveTo>
                    <a:cubicBezTo>
                      <a:pt x="150" y="55"/>
                      <a:pt x="148" y="25"/>
                      <a:pt x="111" y="42"/>
                    </a:cubicBezTo>
                    <a:cubicBezTo>
                      <a:pt x="114" y="0"/>
                      <a:pt x="83" y="7"/>
                      <a:pt x="83" y="72"/>
                    </a:cubicBezTo>
                    <a:cubicBezTo>
                      <a:pt x="83" y="7"/>
                      <a:pt x="52" y="0"/>
                      <a:pt x="55" y="42"/>
                    </a:cubicBezTo>
                    <a:cubicBezTo>
                      <a:pt x="19" y="25"/>
                      <a:pt x="17" y="55"/>
                      <a:pt x="78" y="76"/>
                    </a:cubicBezTo>
                    <a:cubicBezTo>
                      <a:pt x="17" y="55"/>
                      <a:pt x="0" y="83"/>
                      <a:pt x="38" y="95"/>
                    </a:cubicBezTo>
                    <a:cubicBezTo>
                      <a:pt x="13" y="123"/>
                      <a:pt x="42" y="133"/>
                      <a:pt x="80" y="83"/>
                    </a:cubicBezTo>
                    <a:cubicBezTo>
                      <a:pt x="42" y="133"/>
                      <a:pt x="63" y="159"/>
                      <a:pt x="83" y="128"/>
                    </a:cubicBezTo>
                    <a:cubicBezTo>
                      <a:pt x="104" y="159"/>
                      <a:pt x="125" y="133"/>
                      <a:pt x="87" y="83"/>
                    </a:cubicBezTo>
                    <a:cubicBezTo>
                      <a:pt x="125" y="133"/>
                      <a:pt x="154" y="123"/>
                      <a:pt x="129" y="95"/>
                    </a:cubicBezTo>
                    <a:cubicBezTo>
                      <a:pt x="167" y="83"/>
                      <a:pt x="150" y="55"/>
                      <a:pt x="89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6" name="Freeform 1692"/>
              <p:cNvSpPr>
                <a:spLocks/>
              </p:cNvSpPr>
              <p:nvPr/>
            </p:nvSpPr>
            <p:spPr bwMode="auto">
              <a:xfrm>
                <a:off x="2721" y="1054"/>
                <a:ext cx="118" cy="214"/>
              </a:xfrm>
              <a:custGeom>
                <a:avLst/>
                <a:gdLst>
                  <a:gd name="T0" fmla="*/ 108 w 108"/>
                  <a:gd name="T1" fmla="*/ 95 h 197"/>
                  <a:gd name="T2" fmla="*/ 96 w 108"/>
                  <a:gd name="T3" fmla="*/ 107 h 197"/>
                  <a:gd name="T4" fmla="*/ 103 w 108"/>
                  <a:gd name="T5" fmla="*/ 123 h 197"/>
                  <a:gd name="T6" fmla="*/ 97 w 108"/>
                  <a:gd name="T7" fmla="*/ 110 h 197"/>
                  <a:gd name="T8" fmla="*/ 108 w 108"/>
                  <a:gd name="T9" fmla="*/ 9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197">
                    <a:moveTo>
                      <a:pt x="108" y="95"/>
                    </a:moveTo>
                    <a:cubicBezTo>
                      <a:pt x="87" y="0"/>
                      <a:pt x="0" y="87"/>
                      <a:pt x="96" y="107"/>
                    </a:cubicBezTo>
                    <a:cubicBezTo>
                      <a:pt x="0" y="87"/>
                      <a:pt x="56" y="197"/>
                      <a:pt x="103" y="123"/>
                    </a:cubicBezTo>
                    <a:cubicBezTo>
                      <a:pt x="99" y="120"/>
                      <a:pt x="97" y="116"/>
                      <a:pt x="97" y="110"/>
                    </a:cubicBezTo>
                    <a:cubicBezTo>
                      <a:pt x="97" y="103"/>
                      <a:pt x="101" y="97"/>
                      <a:pt x="108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7" name="Freeform 1693"/>
              <p:cNvSpPr>
                <a:spLocks/>
              </p:cNvSpPr>
              <p:nvPr/>
            </p:nvSpPr>
            <p:spPr bwMode="auto">
              <a:xfrm>
                <a:off x="2855" y="1119"/>
                <a:ext cx="79" cy="123"/>
              </a:xfrm>
              <a:custGeom>
                <a:avLst/>
                <a:gdLst>
                  <a:gd name="T0" fmla="*/ 4 w 73"/>
                  <a:gd name="T1" fmla="*/ 41 h 113"/>
                  <a:gd name="T2" fmla="*/ 6 w 73"/>
                  <a:gd name="T3" fmla="*/ 50 h 113"/>
                  <a:gd name="T4" fmla="*/ 0 w 73"/>
                  <a:gd name="T5" fmla="*/ 63 h 113"/>
                  <a:gd name="T6" fmla="*/ 4 w 73"/>
                  <a:gd name="T7" fmla="*/ 4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113">
                    <a:moveTo>
                      <a:pt x="4" y="41"/>
                    </a:moveTo>
                    <a:cubicBezTo>
                      <a:pt x="5" y="44"/>
                      <a:pt x="6" y="47"/>
                      <a:pt x="6" y="50"/>
                    </a:cubicBezTo>
                    <a:cubicBezTo>
                      <a:pt x="6" y="55"/>
                      <a:pt x="4" y="60"/>
                      <a:pt x="0" y="63"/>
                    </a:cubicBezTo>
                    <a:cubicBezTo>
                      <a:pt x="55" y="113"/>
                      <a:pt x="73" y="0"/>
                      <a:pt x="4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8" name="Freeform 1694"/>
              <p:cNvSpPr>
                <a:spLocks/>
              </p:cNvSpPr>
              <p:nvPr/>
            </p:nvSpPr>
            <p:spPr bwMode="auto">
              <a:xfrm>
                <a:off x="2817" y="1055"/>
                <a:ext cx="115" cy="109"/>
              </a:xfrm>
              <a:custGeom>
                <a:avLst/>
                <a:gdLst>
                  <a:gd name="T0" fmla="*/ 20 w 106"/>
                  <a:gd name="T1" fmla="*/ 94 h 100"/>
                  <a:gd name="T2" fmla="*/ 25 w 106"/>
                  <a:gd name="T3" fmla="*/ 93 h 100"/>
                  <a:gd name="T4" fmla="*/ 38 w 106"/>
                  <a:gd name="T5" fmla="*/ 100 h 100"/>
                  <a:gd name="T6" fmla="*/ 20 w 106"/>
                  <a:gd name="T7" fmla="*/ 9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6" h="100">
                    <a:moveTo>
                      <a:pt x="20" y="94"/>
                    </a:moveTo>
                    <a:cubicBezTo>
                      <a:pt x="21" y="93"/>
                      <a:pt x="23" y="93"/>
                      <a:pt x="25" y="93"/>
                    </a:cubicBezTo>
                    <a:cubicBezTo>
                      <a:pt x="31" y="93"/>
                      <a:pt x="35" y="96"/>
                      <a:pt x="38" y="100"/>
                    </a:cubicBezTo>
                    <a:cubicBezTo>
                      <a:pt x="106" y="53"/>
                      <a:pt x="0" y="0"/>
                      <a:pt x="2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9" name="Freeform 1695"/>
              <p:cNvSpPr>
                <a:spLocks/>
              </p:cNvSpPr>
              <p:nvPr/>
            </p:nvSpPr>
            <p:spPr bwMode="auto">
              <a:xfrm>
                <a:off x="2784" y="1188"/>
                <a:ext cx="127" cy="79"/>
              </a:xfrm>
              <a:custGeom>
                <a:avLst/>
                <a:gdLst>
                  <a:gd name="T0" fmla="*/ 55 w 116"/>
                  <a:gd name="T1" fmla="*/ 4 h 73"/>
                  <a:gd name="T2" fmla="*/ 45 w 116"/>
                  <a:gd name="T3" fmla="*/ 0 h 73"/>
                  <a:gd name="T4" fmla="*/ 65 w 116"/>
                  <a:gd name="T5" fmla="*/ 0 h 73"/>
                  <a:gd name="T6" fmla="*/ 55 w 116"/>
                  <a:gd name="T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6" h="73">
                    <a:moveTo>
                      <a:pt x="55" y="4"/>
                    </a:moveTo>
                    <a:cubicBezTo>
                      <a:pt x="51" y="4"/>
                      <a:pt x="48" y="2"/>
                      <a:pt x="45" y="0"/>
                    </a:cubicBezTo>
                    <a:cubicBezTo>
                      <a:pt x="0" y="73"/>
                      <a:pt x="116" y="55"/>
                      <a:pt x="65" y="0"/>
                    </a:cubicBezTo>
                    <a:cubicBezTo>
                      <a:pt x="63" y="2"/>
                      <a:pt x="59" y="4"/>
                      <a:pt x="5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0" name="Freeform 1696"/>
              <p:cNvSpPr>
                <a:spLocks/>
              </p:cNvSpPr>
              <p:nvPr/>
            </p:nvSpPr>
            <p:spPr bwMode="auto">
              <a:xfrm>
                <a:off x="3693" y="1544"/>
                <a:ext cx="65" cy="55"/>
              </a:xfrm>
              <a:custGeom>
                <a:avLst/>
                <a:gdLst>
                  <a:gd name="T0" fmla="*/ 30 w 60"/>
                  <a:gd name="T1" fmla="*/ 0 h 50"/>
                  <a:gd name="T2" fmla="*/ 30 w 60"/>
                  <a:gd name="T3" fmla="*/ 50 h 50"/>
                  <a:gd name="T4" fmla="*/ 30 w 60"/>
                  <a:gd name="T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50">
                    <a:moveTo>
                      <a:pt x="30" y="0"/>
                    </a:moveTo>
                    <a:cubicBezTo>
                      <a:pt x="0" y="0"/>
                      <a:pt x="30" y="50"/>
                      <a:pt x="30" y="50"/>
                    </a:cubicBezTo>
                    <a:cubicBezTo>
                      <a:pt x="30" y="50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1" name="Freeform 1697"/>
              <p:cNvSpPr>
                <a:spLocks/>
              </p:cNvSpPr>
              <p:nvPr/>
            </p:nvSpPr>
            <p:spPr bwMode="auto">
              <a:xfrm>
                <a:off x="3655" y="1583"/>
                <a:ext cx="54" cy="65"/>
              </a:xfrm>
              <a:custGeom>
                <a:avLst/>
                <a:gdLst>
                  <a:gd name="T0" fmla="*/ 0 w 50"/>
                  <a:gd name="T1" fmla="*/ 29 h 59"/>
                  <a:gd name="T2" fmla="*/ 50 w 50"/>
                  <a:gd name="T3" fmla="*/ 29 h 59"/>
                  <a:gd name="T4" fmla="*/ 0 w 50"/>
                  <a:gd name="T5" fmla="*/ 2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59">
                    <a:moveTo>
                      <a:pt x="0" y="29"/>
                    </a:moveTo>
                    <a:cubicBezTo>
                      <a:pt x="0" y="59"/>
                      <a:pt x="50" y="29"/>
                      <a:pt x="50" y="29"/>
                    </a:cubicBezTo>
                    <a:cubicBezTo>
                      <a:pt x="50" y="29"/>
                      <a:pt x="0" y="0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2" name="Oval 1698"/>
              <p:cNvSpPr>
                <a:spLocks noChangeArrowheads="1"/>
              </p:cNvSpPr>
              <p:nvPr/>
            </p:nvSpPr>
            <p:spPr bwMode="auto">
              <a:xfrm>
                <a:off x="3711" y="1601"/>
                <a:ext cx="29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3" name="Freeform 1699"/>
              <p:cNvSpPr>
                <a:spLocks/>
              </p:cNvSpPr>
              <p:nvPr/>
            </p:nvSpPr>
            <p:spPr bwMode="auto">
              <a:xfrm>
                <a:off x="3738" y="1542"/>
                <a:ext cx="61" cy="61"/>
              </a:xfrm>
              <a:custGeom>
                <a:avLst/>
                <a:gdLst>
                  <a:gd name="T0" fmla="*/ 35 w 56"/>
                  <a:gd name="T1" fmla="*/ 21 h 56"/>
                  <a:gd name="T2" fmla="*/ 0 w 56"/>
                  <a:gd name="T3" fmla="*/ 56 h 56"/>
                  <a:gd name="T4" fmla="*/ 35 w 56"/>
                  <a:gd name="T5" fmla="*/ 2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56">
                    <a:moveTo>
                      <a:pt x="35" y="21"/>
                    </a:moveTo>
                    <a:cubicBezTo>
                      <a:pt x="14" y="0"/>
                      <a:pt x="0" y="56"/>
                      <a:pt x="0" y="56"/>
                    </a:cubicBezTo>
                    <a:cubicBezTo>
                      <a:pt x="0" y="56"/>
                      <a:pt x="56" y="42"/>
                      <a:pt x="35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4" name="Freeform 1700"/>
              <p:cNvSpPr>
                <a:spLocks/>
              </p:cNvSpPr>
              <p:nvPr/>
            </p:nvSpPr>
            <p:spPr bwMode="auto">
              <a:xfrm>
                <a:off x="3653" y="1542"/>
                <a:ext cx="61" cy="61"/>
              </a:xfrm>
              <a:custGeom>
                <a:avLst/>
                <a:gdLst>
                  <a:gd name="T0" fmla="*/ 56 w 56"/>
                  <a:gd name="T1" fmla="*/ 56 h 56"/>
                  <a:gd name="T2" fmla="*/ 21 w 56"/>
                  <a:gd name="T3" fmla="*/ 21 h 56"/>
                  <a:gd name="T4" fmla="*/ 56 w 56"/>
                  <a:gd name="T5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56">
                    <a:moveTo>
                      <a:pt x="56" y="56"/>
                    </a:moveTo>
                    <a:cubicBezTo>
                      <a:pt x="56" y="56"/>
                      <a:pt x="42" y="0"/>
                      <a:pt x="21" y="21"/>
                    </a:cubicBezTo>
                    <a:cubicBezTo>
                      <a:pt x="0" y="42"/>
                      <a:pt x="56" y="56"/>
                      <a:pt x="56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5" name="Freeform 1701"/>
              <p:cNvSpPr>
                <a:spLocks/>
              </p:cNvSpPr>
              <p:nvPr/>
            </p:nvSpPr>
            <p:spPr bwMode="auto">
              <a:xfrm>
                <a:off x="3653" y="1627"/>
                <a:ext cx="61" cy="61"/>
              </a:xfrm>
              <a:custGeom>
                <a:avLst/>
                <a:gdLst>
                  <a:gd name="T0" fmla="*/ 21 w 56"/>
                  <a:gd name="T1" fmla="*/ 35 h 56"/>
                  <a:gd name="T2" fmla="*/ 56 w 56"/>
                  <a:gd name="T3" fmla="*/ 0 h 56"/>
                  <a:gd name="T4" fmla="*/ 21 w 56"/>
                  <a:gd name="T5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56">
                    <a:moveTo>
                      <a:pt x="21" y="35"/>
                    </a:moveTo>
                    <a:cubicBezTo>
                      <a:pt x="42" y="56"/>
                      <a:pt x="56" y="0"/>
                      <a:pt x="56" y="0"/>
                    </a:cubicBezTo>
                    <a:cubicBezTo>
                      <a:pt x="56" y="0"/>
                      <a:pt x="0" y="14"/>
                      <a:pt x="21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6" name="Freeform 1702"/>
              <p:cNvSpPr>
                <a:spLocks/>
              </p:cNvSpPr>
              <p:nvPr/>
            </p:nvSpPr>
            <p:spPr bwMode="auto">
              <a:xfrm>
                <a:off x="3738" y="1627"/>
                <a:ext cx="61" cy="61"/>
              </a:xfrm>
              <a:custGeom>
                <a:avLst/>
                <a:gdLst>
                  <a:gd name="T0" fmla="*/ 0 w 56"/>
                  <a:gd name="T1" fmla="*/ 0 h 56"/>
                  <a:gd name="T2" fmla="*/ 35 w 56"/>
                  <a:gd name="T3" fmla="*/ 35 h 56"/>
                  <a:gd name="T4" fmla="*/ 0 w 56"/>
                  <a:gd name="T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56">
                    <a:moveTo>
                      <a:pt x="0" y="0"/>
                    </a:moveTo>
                    <a:cubicBezTo>
                      <a:pt x="0" y="0"/>
                      <a:pt x="14" y="56"/>
                      <a:pt x="35" y="35"/>
                    </a:cubicBezTo>
                    <a:cubicBezTo>
                      <a:pt x="56" y="1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7" name="Freeform 1703"/>
              <p:cNvSpPr>
                <a:spLocks/>
              </p:cNvSpPr>
              <p:nvPr/>
            </p:nvSpPr>
            <p:spPr bwMode="auto">
              <a:xfrm>
                <a:off x="3742" y="1582"/>
                <a:ext cx="54" cy="66"/>
              </a:xfrm>
              <a:custGeom>
                <a:avLst/>
                <a:gdLst>
                  <a:gd name="T0" fmla="*/ 0 w 50"/>
                  <a:gd name="T1" fmla="*/ 30 h 60"/>
                  <a:gd name="T2" fmla="*/ 50 w 50"/>
                  <a:gd name="T3" fmla="*/ 30 h 60"/>
                  <a:gd name="T4" fmla="*/ 0 w 50"/>
                  <a:gd name="T5" fmla="*/ 3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60">
                    <a:moveTo>
                      <a:pt x="0" y="30"/>
                    </a:moveTo>
                    <a:cubicBezTo>
                      <a:pt x="0" y="30"/>
                      <a:pt x="50" y="60"/>
                      <a:pt x="50" y="30"/>
                    </a:cubicBezTo>
                    <a:cubicBezTo>
                      <a:pt x="50" y="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8" name="Freeform 1704"/>
              <p:cNvSpPr>
                <a:spLocks/>
              </p:cNvSpPr>
              <p:nvPr/>
            </p:nvSpPr>
            <p:spPr bwMode="auto">
              <a:xfrm>
                <a:off x="3693" y="1631"/>
                <a:ext cx="65" cy="55"/>
              </a:xfrm>
              <a:custGeom>
                <a:avLst/>
                <a:gdLst>
                  <a:gd name="T0" fmla="*/ 30 w 60"/>
                  <a:gd name="T1" fmla="*/ 50 h 50"/>
                  <a:gd name="T2" fmla="*/ 30 w 60"/>
                  <a:gd name="T3" fmla="*/ 0 h 50"/>
                  <a:gd name="T4" fmla="*/ 30 w 60"/>
                  <a:gd name="T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50">
                    <a:moveTo>
                      <a:pt x="30" y="50"/>
                    </a:moveTo>
                    <a:cubicBezTo>
                      <a:pt x="60" y="50"/>
                      <a:pt x="30" y="0"/>
                      <a:pt x="30" y="0"/>
                    </a:cubicBezTo>
                    <a:cubicBezTo>
                      <a:pt x="30" y="0"/>
                      <a:pt x="0" y="50"/>
                      <a:pt x="30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9" name="Oval 1705"/>
              <p:cNvSpPr>
                <a:spLocks noChangeArrowheads="1"/>
              </p:cNvSpPr>
              <p:nvPr/>
            </p:nvSpPr>
            <p:spPr bwMode="auto">
              <a:xfrm>
                <a:off x="3852" y="1519"/>
                <a:ext cx="199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0" name="Oval 1706"/>
              <p:cNvSpPr>
                <a:spLocks noChangeArrowheads="1"/>
              </p:cNvSpPr>
              <p:nvPr/>
            </p:nvSpPr>
            <p:spPr bwMode="auto">
              <a:xfrm>
                <a:off x="4072" y="1519"/>
                <a:ext cx="201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1" name="Oval 1707"/>
              <p:cNvSpPr>
                <a:spLocks noChangeArrowheads="1"/>
              </p:cNvSpPr>
              <p:nvPr/>
            </p:nvSpPr>
            <p:spPr bwMode="auto">
              <a:xfrm>
                <a:off x="4293" y="1519"/>
                <a:ext cx="201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2" name="Oval 1708"/>
              <p:cNvSpPr>
                <a:spLocks noChangeArrowheads="1"/>
              </p:cNvSpPr>
              <p:nvPr/>
            </p:nvSpPr>
            <p:spPr bwMode="auto">
              <a:xfrm>
                <a:off x="4516" y="1519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3" name="Oval 1709"/>
              <p:cNvSpPr>
                <a:spLocks noChangeArrowheads="1"/>
              </p:cNvSpPr>
              <p:nvPr/>
            </p:nvSpPr>
            <p:spPr bwMode="auto">
              <a:xfrm>
                <a:off x="4738" y="1519"/>
                <a:ext cx="199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4" name="Oval 1710"/>
              <p:cNvSpPr>
                <a:spLocks noChangeArrowheads="1"/>
              </p:cNvSpPr>
              <p:nvPr/>
            </p:nvSpPr>
            <p:spPr bwMode="auto">
              <a:xfrm>
                <a:off x="3852" y="1738"/>
                <a:ext cx="199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5" name="Oval 1711"/>
              <p:cNvSpPr>
                <a:spLocks noChangeArrowheads="1"/>
              </p:cNvSpPr>
              <p:nvPr/>
            </p:nvSpPr>
            <p:spPr bwMode="auto">
              <a:xfrm>
                <a:off x="4072" y="1738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6" name="Oval 1712"/>
              <p:cNvSpPr>
                <a:spLocks noChangeArrowheads="1"/>
              </p:cNvSpPr>
              <p:nvPr/>
            </p:nvSpPr>
            <p:spPr bwMode="auto">
              <a:xfrm>
                <a:off x="4293" y="1738"/>
                <a:ext cx="201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7" name="Oval 1713"/>
              <p:cNvSpPr>
                <a:spLocks noChangeArrowheads="1"/>
              </p:cNvSpPr>
              <p:nvPr/>
            </p:nvSpPr>
            <p:spPr bwMode="auto">
              <a:xfrm>
                <a:off x="4516" y="1738"/>
                <a:ext cx="200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8" name="Oval 1714"/>
              <p:cNvSpPr>
                <a:spLocks noChangeArrowheads="1"/>
              </p:cNvSpPr>
              <p:nvPr/>
            </p:nvSpPr>
            <p:spPr bwMode="auto">
              <a:xfrm>
                <a:off x="4738" y="1738"/>
                <a:ext cx="199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9" name="Oval 1715"/>
              <p:cNvSpPr>
                <a:spLocks noChangeArrowheads="1"/>
              </p:cNvSpPr>
              <p:nvPr/>
            </p:nvSpPr>
            <p:spPr bwMode="auto">
              <a:xfrm>
                <a:off x="3852" y="1958"/>
                <a:ext cx="199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0" name="Oval 1716"/>
              <p:cNvSpPr>
                <a:spLocks noChangeArrowheads="1"/>
              </p:cNvSpPr>
              <p:nvPr/>
            </p:nvSpPr>
            <p:spPr bwMode="auto">
              <a:xfrm>
                <a:off x="4072" y="1958"/>
                <a:ext cx="201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1" name="Oval 1717"/>
              <p:cNvSpPr>
                <a:spLocks noChangeArrowheads="1"/>
              </p:cNvSpPr>
              <p:nvPr/>
            </p:nvSpPr>
            <p:spPr bwMode="auto">
              <a:xfrm>
                <a:off x="4293" y="1958"/>
                <a:ext cx="201" cy="201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2" name="Oval 1718"/>
              <p:cNvSpPr>
                <a:spLocks noChangeArrowheads="1"/>
              </p:cNvSpPr>
              <p:nvPr/>
            </p:nvSpPr>
            <p:spPr bwMode="auto">
              <a:xfrm>
                <a:off x="4516" y="1958"/>
                <a:ext cx="200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3" name="Oval 1719"/>
              <p:cNvSpPr>
                <a:spLocks noChangeArrowheads="1"/>
              </p:cNvSpPr>
              <p:nvPr/>
            </p:nvSpPr>
            <p:spPr bwMode="auto">
              <a:xfrm>
                <a:off x="4738" y="1958"/>
                <a:ext cx="199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4" name="Oval 1720"/>
              <p:cNvSpPr>
                <a:spLocks noChangeArrowheads="1"/>
              </p:cNvSpPr>
              <p:nvPr/>
            </p:nvSpPr>
            <p:spPr bwMode="auto">
              <a:xfrm>
                <a:off x="3852" y="1075"/>
                <a:ext cx="199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5" name="Oval 1721"/>
              <p:cNvSpPr>
                <a:spLocks noChangeArrowheads="1"/>
              </p:cNvSpPr>
              <p:nvPr/>
            </p:nvSpPr>
            <p:spPr bwMode="auto">
              <a:xfrm>
                <a:off x="4072" y="1075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6" name="Oval 1722"/>
              <p:cNvSpPr>
                <a:spLocks noChangeArrowheads="1"/>
              </p:cNvSpPr>
              <p:nvPr/>
            </p:nvSpPr>
            <p:spPr bwMode="auto">
              <a:xfrm>
                <a:off x="4293" y="1075"/>
                <a:ext cx="201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7" name="Oval 1723"/>
              <p:cNvSpPr>
                <a:spLocks noChangeArrowheads="1"/>
              </p:cNvSpPr>
              <p:nvPr/>
            </p:nvSpPr>
            <p:spPr bwMode="auto">
              <a:xfrm>
                <a:off x="4516" y="1075"/>
                <a:ext cx="200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8" name="Oval 1724"/>
              <p:cNvSpPr>
                <a:spLocks noChangeArrowheads="1"/>
              </p:cNvSpPr>
              <p:nvPr/>
            </p:nvSpPr>
            <p:spPr bwMode="auto">
              <a:xfrm>
                <a:off x="4738" y="1075"/>
                <a:ext cx="199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9" name="Oval 1725"/>
              <p:cNvSpPr>
                <a:spLocks noChangeArrowheads="1"/>
              </p:cNvSpPr>
              <p:nvPr/>
            </p:nvSpPr>
            <p:spPr bwMode="auto">
              <a:xfrm>
                <a:off x="3852" y="1298"/>
                <a:ext cx="199" cy="199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0" name="Oval 1726"/>
              <p:cNvSpPr>
                <a:spLocks noChangeArrowheads="1"/>
              </p:cNvSpPr>
              <p:nvPr/>
            </p:nvSpPr>
            <p:spPr bwMode="auto">
              <a:xfrm>
                <a:off x="4072" y="1298"/>
                <a:ext cx="201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1" name="Oval 1727"/>
              <p:cNvSpPr>
                <a:spLocks noChangeArrowheads="1"/>
              </p:cNvSpPr>
              <p:nvPr/>
            </p:nvSpPr>
            <p:spPr bwMode="auto">
              <a:xfrm>
                <a:off x="4293" y="1298"/>
                <a:ext cx="201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2" name="Oval 1728"/>
              <p:cNvSpPr>
                <a:spLocks noChangeArrowheads="1"/>
              </p:cNvSpPr>
              <p:nvPr/>
            </p:nvSpPr>
            <p:spPr bwMode="auto">
              <a:xfrm>
                <a:off x="4516" y="1298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3" name="Oval 1729"/>
              <p:cNvSpPr>
                <a:spLocks noChangeArrowheads="1"/>
              </p:cNvSpPr>
              <p:nvPr/>
            </p:nvSpPr>
            <p:spPr bwMode="auto">
              <a:xfrm>
                <a:off x="4738" y="1298"/>
                <a:ext cx="199" cy="199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4" name="Freeform 1730"/>
              <p:cNvSpPr>
                <a:spLocks noEditPoints="1"/>
              </p:cNvSpPr>
              <p:nvPr/>
            </p:nvSpPr>
            <p:spPr bwMode="auto">
              <a:xfrm>
                <a:off x="4789" y="1821"/>
                <a:ext cx="99" cy="50"/>
              </a:xfrm>
              <a:custGeom>
                <a:avLst/>
                <a:gdLst>
                  <a:gd name="T0" fmla="*/ 46 w 91"/>
                  <a:gd name="T1" fmla="*/ 46 h 46"/>
                  <a:gd name="T2" fmla="*/ 91 w 91"/>
                  <a:gd name="T3" fmla="*/ 0 h 46"/>
                  <a:gd name="T4" fmla="*/ 0 w 91"/>
                  <a:gd name="T5" fmla="*/ 1 h 46"/>
                  <a:gd name="T6" fmla="*/ 46 w 91"/>
                  <a:gd name="T7" fmla="*/ 46 h 46"/>
                  <a:gd name="T8" fmla="*/ 70 w 91"/>
                  <a:gd name="T9" fmla="*/ 7 h 46"/>
                  <a:gd name="T10" fmla="*/ 82 w 91"/>
                  <a:gd name="T11" fmla="*/ 15 h 46"/>
                  <a:gd name="T12" fmla="*/ 70 w 91"/>
                  <a:gd name="T13" fmla="*/ 7 h 46"/>
                  <a:gd name="T14" fmla="*/ 59 w 91"/>
                  <a:gd name="T15" fmla="*/ 18 h 46"/>
                  <a:gd name="T16" fmla="*/ 68 w 91"/>
                  <a:gd name="T17" fmla="*/ 29 h 46"/>
                  <a:gd name="T18" fmla="*/ 59 w 91"/>
                  <a:gd name="T19" fmla="*/ 18 h 46"/>
                  <a:gd name="T20" fmla="*/ 47 w 91"/>
                  <a:gd name="T21" fmla="*/ 23 h 46"/>
                  <a:gd name="T22" fmla="*/ 45 w 91"/>
                  <a:gd name="T23" fmla="*/ 37 h 46"/>
                  <a:gd name="T24" fmla="*/ 47 w 91"/>
                  <a:gd name="T25" fmla="*/ 23 h 46"/>
                  <a:gd name="T26" fmla="*/ 33 w 91"/>
                  <a:gd name="T27" fmla="*/ 18 h 46"/>
                  <a:gd name="T28" fmla="*/ 24 w 91"/>
                  <a:gd name="T29" fmla="*/ 29 h 46"/>
                  <a:gd name="T30" fmla="*/ 33 w 91"/>
                  <a:gd name="T31" fmla="*/ 18 h 46"/>
                  <a:gd name="T32" fmla="*/ 10 w 91"/>
                  <a:gd name="T33" fmla="*/ 16 h 46"/>
                  <a:gd name="T34" fmla="*/ 22 w 91"/>
                  <a:gd name="T35" fmla="*/ 8 h 46"/>
                  <a:gd name="T36" fmla="*/ 10 w 91"/>
                  <a:gd name="T37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" h="46">
                    <a:moveTo>
                      <a:pt x="46" y="46"/>
                    </a:moveTo>
                    <a:cubicBezTo>
                      <a:pt x="71" y="46"/>
                      <a:pt x="91" y="25"/>
                      <a:pt x="9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5"/>
                      <a:pt x="21" y="46"/>
                      <a:pt x="46" y="46"/>
                    </a:cubicBezTo>
                    <a:close/>
                    <a:moveTo>
                      <a:pt x="70" y="7"/>
                    </a:moveTo>
                    <a:cubicBezTo>
                      <a:pt x="70" y="7"/>
                      <a:pt x="88" y="7"/>
                      <a:pt x="82" y="15"/>
                    </a:cubicBezTo>
                    <a:cubicBezTo>
                      <a:pt x="77" y="23"/>
                      <a:pt x="70" y="8"/>
                      <a:pt x="70" y="7"/>
                    </a:cubicBezTo>
                    <a:close/>
                    <a:moveTo>
                      <a:pt x="59" y="18"/>
                    </a:moveTo>
                    <a:cubicBezTo>
                      <a:pt x="59" y="18"/>
                      <a:pt x="76" y="23"/>
                      <a:pt x="68" y="29"/>
                    </a:cubicBezTo>
                    <a:cubicBezTo>
                      <a:pt x="61" y="35"/>
                      <a:pt x="58" y="18"/>
                      <a:pt x="59" y="18"/>
                    </a:cubicBezTo>
                    <a:close/>
                    <a:moveTo>
                      <a:pt x="47" y="23"/>
                    </a:moveTo>
                    <a:cubicBezTo>
                      <a:pt x="48" y="23"/>
                      <a:pt x="55" y="39"/>
                      <a:pt x="45" y="37"/>
                    </a:cubicBezTo>
                    <a:cubicBezTo>
                      <a:pt x="35" y="36"/>
                      <a:pt x="47" y="23"/>
                      <a:pt x="47" y="23"/>
                    </a:cubicBezTo>
                    <a:close/>
                    <a:moveTo>
                      <a:pt x="33" y="18"/>
                    </a:moveTo>
                    <a:cubicBezTo>
                      <a:pt x="34" y="19"/>
                      <a:pt x="32" y="36"/>
                      <a:pt x="24" y="29"/>
                    </a:cubicBezTo>
                    <a:cubicBezTo>
                      <a:pt x="17" y="23"/>
                      <a:pt x="33" y="18"/>
                      <a:pt x="33" y="18"/>
                    </a:cubicBezTo>
                    <a:close/>
                    <a:moveTo>
                      <a:pt x="10" y="16"/>
                    </a:moveTo>
                    <a:cubicBezTo>
                      <a:pt x="5" y="8"/>
                      <a:pt x="22" y="8"/>
                      <a:pt x="22" y="8"/>
                    </a:cubicBezTo>
                    <a:cubicBezTo>
                      <a:pt x="22" y="8"/>
                      <a:pt x="15" y="24"/>
                      <a:pt x="1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5" name="Freeform 1731"/>
              <p:cNvSpPr>
                <a:spLocks/>
              </p:cNvSpPr>
              <p:nvPr/>
            </p:nvSpPr>
            <p:spPr bwMode="auto">
              <a:xfrm>
                <a:off x="4768" y="1821"/>
                <a:ext cx="139" cy="70"/>
              </a:xfrm>
              <a:custGeom>
                <a:avLst/>
                <a:gdLst>
                  <a:gd name="T0" fmla="*/ 101 w 127"/>
                  <a:gd name="T1" fmla="*/ 37 h 64"/>
                  <a:gd name="T2" fmla="*/ 64 w 127"/>
                  <a:gd name="T3" fmla="*/ 52 h 64"/>
                  <a:gd name="T4" fmla="*/ 27 w 127"/>
                  <a:gd name="T5" fmla="*/ 37 h 64"/>
                  <a:gd name="T6" fmla="*/ 12 w 127"/>
                  <a:gd name="T7" fmla="*/ 1 h 64"/>
                  <a:gd name="T8" fmla="*/ 0 w 127"/>
                  <a:gd name="T9" fmla="*/ 1 h 64"/>
                  <a:gd name="T10" fmla="*/ 19 w 127"/>
                  <a:gd name="T11" fmla="*/ 45 h 64"/>
                  <a:gd name="T12" fmla="*/ 64 w 127"/>
                  <a:gd name="T13" fmla="*/ 64 h 64"/>
                  <a:gd name="T14" fmla="*/ 109 w 127"/>
                  <a:gd name="T15" fmla="*/ 45 h 64"/>
                  <a:gd name="T16" fmla="*/ 127 w 127"/>
                  <a:gd name="T17" fmla="*/ 0 h 64"/>
                  <a:gd name="T18" fmla="*/ 116 w 127"/>
                  <a:gd name="T19" fmla="*/ 0 h 64"/>
                  <a:gd name="T20" fmla="*/ 101 w 127"/>
                  <a:gd name="T21" fmla="*/ 3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64">
                    <a:moveTo>
                      <a:pt x="101" y="37"/>
                    </a:moveTo>
                    <a:cubicBezTo>
                      <a:pt x="91" y="46"/>
                      <a:pt x="78" y="52"/>
                      <a:pt x="64" y="52"/>
                    </a:cubicBezTo>
                    <a:cubicBezTo>
                      <a:pt x="50" y="52"/>
                      <a:pt x="37" y="46"/>
                      <a:pt x="27" y="37"/>
                    </a:cubicBezTo>
                    <a:cubicBezTo>
                      <a:pt x="18" y="28"/>
                      <a:pt x="12" y="15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8"/>
                      <a:pt x="8" y="34"/>
                      <a:pt x="19" y="45"/>
                    </a:cubicBezTo>
                    <a:cubicBezTo>
                      <a:pt x="30" y="57"/>
                      <a:pt x="46" y="64"/>
                      <a:pt x="64" y="64"/>
                    </a:cubicBezTo>
                    <a:cubicBezTo>
                      <a:pt x="81" y="64"/>
                      <a:pt x="97" y="57"/>
                      <a:pt x="109" y="45"/>
                    </a:cubicBezTo>
                    <a:cubicBezTo>
                      <a:pt x="120" y="34"/>
                      <a:pt x="127" y="18"/>
                      <a:pt x="127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15"/>
                      <a:pt x="110" y="28"/>
                      <a:pt x="101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6" name="Freeform 1732"/>
              <p:cNvSpPr>
                <a:spLocks/>
              </p:cNvSpPr>
              <p:nvPr/>
            </p:nvSpPr>
            <p:spPr bwMode="auto">
              <a:xfrm>
                <a:off x="4382" y="1987"/>
                <a:ext cx="24" cy="68"/>
              </a:xfrm>
              <a:custGeom>
                <a:avLst/>
                <a:gdLst>
                  <a:gd name="T0" fmla="*/ 17 w 22"/>
                  <a:gd name="T1" fmla="*/ 26 h 63"/>
                  <a:gd name="T2" fmla="*/ 17 w 22"/>
                  <a:gd name="T3" fmla="*/ 9 h 63"/>
                  <a:gd name="T4" fmla="*/ 17 w 22"/>
                  <a:gd name="T5" fmla="*/ 9 h 63"/>
                  <a:gd name="T6" fmla="*/ 19 w 22"/>
                  <a:gd name="T7" fmla="*/ 7 h 63"/>
                  <a:gd name="T8" fmla="*/ 19 w 22"/>
                  <a:gd name="T9" fmla="*/ 2 h 63"/>
                  <a:gd name="T10" fmla="*/ 17 w 22"/>
                  <a:gd name="T11" fmla="*/ 0 h 63"/>
                  <a:gd name="T12" fmla="*/ 4 w 22"/>
                  <a:gd name="T13" fmla="*/ 0 h 63"/>
                  <a:gd name="T14" fmla="*/ 2 w 22"/>
                  <a:gd name="T15" fmla="*/ 2 h 63"/>
                  <a:gd name="T16" fmla="*/ 2 w 22"/>
                  <a:gd name="T17" fmla="*/ 7 h 63"/>
                  <a:gd name="T18" fmla="*/ 4 w 22"/>
                  <a:gd name="T19" fmla="*/ 9 h 63"/>
                  <a:gd name="T20" fmla="*/ 4 w 22"/>
                  <a:gd name="T21" fmla="*/ 9 h 63"/>
                  <a:gd name="T22" fmla="*/ 4 w 22"/>
                  <a:gd name="T23" fmla="*/ 26 h 63"/>
                  <a:gd name="T24" fmla="*/ 1 w 22"/>
                  <a:gd name="T25" fmla="*/ 33 h 63"/>
                  <a:gd name="T26" fmla="*/ 0 w 22"/>
                  <a:gd name="T27" fmla="*/ 35 h 63"/>
                  <a:gd name="T28" fmla="*/ 0 w 22"/>
                  <a:gd name="T29" fmla="*/ 38 h 63"/>
                  <a:gd name="T30" fmla="*/ 2 w 22"/>
                  <a:gd name="T31" fmla="*/ 43 h 63"/>
                  <a:gd name="T32" fmla="*/ 2 w 22"/>
                  <a:gd name="T33" fmla="*/ 43 h 63"/>
                  <a:gd name="T34" fmla="*/ 8 w 22"/>
                  <a:gd name="T35" fmla="*/ 51 h 63"/>
                  <a:gd name="T36" fmla="*/ 11 w 22"/>
                  <a:gd name="T37" fmla="*/ 60 h 63"/>
                  <a:gd name="T38" fmla="*/ 11 w 22"/>
                  <a:gd name="T39" fmla="*/ 63 h 63"/>
                  <a:gd name="T40" fmla="*/ 13 w 22"/>
                  <a:gd name="T41" fmla="*/ 60 h 63"/>
                  <a:gd name="T42" fmla="*/ 20 w 22"/>
                  <a:gd name="T43" fmla="*/ 52 h 63"/>
                  <a:gd name="T44" fmla="*/ 20 w 22"/>
                  <a:gd name="T45" fmla="*/ 52 h 63"/>
                  <a:gd name="T46" fmla="*/ 22 w 22"/>
                  <a:gd name="T47" fmla="*/ 46 h 63"/>
                  <a:gd name="T48" fmla="*/ 22 w 22"/>
                  <a:gd name="T49" fmla="*/ 37 h 63"/>
                  <a:gd name="T50" fmla="*/ 20 w 22"/>
                  <a:gd name="T51" fmla="*/ 33 h 63"/>
                  <a:gd name="T52" fmla="*/ 17 w 22"/>
                  <a:gd name="T53" fmla="*/ 2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63">
                    <a:moveTo>
                      <a:pt x="17" y="26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9" y="8"/>
                      <a:pt x="19" y="7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8" y="0"/>
                      <a:pt x="17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29"/>
                      <a:pt x="3" y="31"/>
                      <a:pt x="1" y="3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40"/>
                      <a:pt x="0" y="42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1" y="54"/>
                      <a:pt x="11" y="56"/>
                      <a:pt x="11" y="60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2"/>
                      <a:pt x="13" y="61"/>
                      <a:pt x="13" y="60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2" y="50"/>
                      <a:pt x="22" y="48"/>
                      <a:pt x="22" y="4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18" y="31"/>
                      <a:pt x="17" y="29"/>
                      <a:pt x="17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7" name="Freeform 1733"/>
              <p:cNvSpPr>
                <a:spLocks noEditPoints="1"/>
              </p:cNvSpPr>
              <p:nvPr/>
            </p:nvSpPr>
            <p:spPr bwMode="auto">
              <a:xfrm>
                <a:off x="4351" y="2001"/>
                <a:ext cx="39" cy="119"/>
              </a:xfrm>
              <a:custGeom>
                <a:avLst/>
                <a:gdLst>
                  <a:gd name="T0" fmla="*/ 27 w 36"/>
                  <a:gd name="T1" fmla="*/ 33 h 109"/>
                  <a:gd name="T2" fmla="*/ 24 w 36"/>
                  <a:gd name="T3" fmla="*/ 26 h 109"/>
                  <a:gd name="T4" fmla="*/ 24 w 36"/>
                  <a:gd name="T5" fmla="*/ 8 h 109"/>
                  <a:gd name="T6" fmla="*/ 25 w 36"/>
                  <a:gd name="T7" fmla="*/ 8 h 109"/>
                  <a:gd name="T8" fmla="*/ 27 w 36"/>
                  <a:gd name="T9" fmla="*/ 6 h 109"/>
                  <a:gd name="T10" fmla="*/ 27 w 36"/>
                  <a:gd name="T11" fmla="*/ 2 h 109"/>
                  <a:gd name="T12" fmla="*/ 25 w 36"/>
                  <a:gd name="T13" fmla="*/ 0 h 109"/>
                  <a:gd name="T14" fmla="*/ 11 w 36"/>
                  <a:gd name="T15" fmla="*/ 0 h 109"/>
                  <a:gd name="T16" fmla="*/ 9 w 36"/>
                  <a:gd name="T17" fmla="*/ 2 h 109"/>
                  <a:gd name="T18" fmla="*/ 9 w 36"/>
                  <a:gd name="T19" fmla="*/ 6 h 109"/>
                  <a:gd name="T20" fmla="*/ 11 w 36"/>
                  <a:gd name="T21" fmla="*/ 8 h 109"/>
                  <a:gd name="T22" fmla="*/ 11 w 36"/>
                  <a:gd name="T23" fmla="*/ 8 h 109"/>
                  <a:gd name="T24" fmla="*/ 11 w 36"/>
                  <a:gd name="T25" fmla="*/ 26 h 109"/>
                  <a:gd name="T26" fmla="*/ 9 w 36"/>
                  <a:gd name="T27" fmla="*/ 33 h 109"/>
                  <a:gd name="T28" fmla="*/ 2 w 36"/>
                  <a:gd name="T29" fmla="*/ 40 h 109"/>
                  <a:gd name="T30" fmla="*/ 0 w 36"/>
                  <a:gd name="T31" fmla="*/ 47 h 109"/>
                  <a:gd name="T32" fmla="*/ 0 w 36"/>
                  <a:gd name="T33" fmla="*/ 104 h 109"/>
                  <a:gd name="T34" fmla="*/ 3 w 36"/>
                  <a:gd name="T35" fmla="*/ 109 h 109"/>
                  <a:gd name="T36" fmla="*/ 21 w 36"/>
                  <a:gd name="T37" fmla="*/ 109 h 109"/>
                  <a:gd name="T38" fmla="*/ 33 w 36"/>
                  <a:gd name="T39" fmla="*/ 109 h 109"/>
                  <a:gd name="T40" fmla="*/ 36 w 36"/>
                  <a:gd name="T41" fmla="*/ 104 h 109"/>
                  <a:gd name="T42" fmla="*/ 36 w 36"/>
                  <a:gd name="T43" fmla="*/ 47 h 109"/>
                  <a:gd name="T44" fmla="*/ 33 w 36"/>
                  <a:gd name="T45" fmla="*/ 40 h 109"/>
                  <a:gd name="T46" fmla="*/ 27 w 36"/>
                  <a:gd name="T47" fmla="*/ 33 h 109"/>
                  <a:gd name="T48" fmla="*/ 17 w 36"/>
                  <a:gd name="T49" fmla="*/ 29 h 109"/>
                  <a:gd name="T50" fmla="*/ 17 w 36"/>
                  <a:gd name="T51" fmla="*/ 29 h 109"/>
                  <a:gd name="T52" fmla="*/ 7 w 36"/>
                  <a:gd name="T53" fmla="*/ 50 h 109"/>
                  <a:gd name="T54" fmla="*/ 7 w 36"/>
                  <a:gd name="T55" fmla="*/ 106 h 109"/>
                  <a:gd name="T56" fmla="*/ 3 w 36"/>
                  <a:gd name="T57" fmla="*/ 106 h 109"/>
                  <a:gd name="T58" fmla="*/ 3 w 36"/>
                  <a:gd name="T59" fmla="*/ 106 h 109"/>
                  <a:gd name="T60" fmla="*/ 3 w 36"/>
                  <a:gd name="T61" fmla="*/ 105 h 109"/>
                  <a:gd name="T62" fmla="*/ 3 w 36"/>
                  <a:gd name="T63" fmla="*/ 48 h 109"/>
                  <a:gd name="T64" fmla="*/ 4 w 36"/>
                  <a:gd name="T65" fmla="*/ 43 h 109"/>
                  <a:gd name="T66" fmla="*/ 4 w 36"/>
                  <a:gd name="T67" fmla="*/ 43 h 109"/>
                  <a:gd name="T68" fmla="*/ 11 w 36"/>
                  <a:gd name="T69" fmla="*/ 36 h 109"/>
                  <a:gd name="T70" fmla="*/ 14 w 36"/>
                  <a:gd name="T71" fmla="*/ 26 h 109"/>
                  <a:gd name="T72" fmla="*/ 14 w 36"/>
                  <a:gd name="T73" fmla="*/ 26 h 109"/>
                  <a:gd name="T74" fmla="*/ 14 w 36"/>
                  <a:gd name="T75" fmla="*/ 8 h 109"/>
                  <a:gd name="T76" fmla="*/ 17 w 36"/>
                  <a:gd name="T77" fmla="*/ 8 h 109"/>
                  <a:gd name="T78" fmla="*/ 17 w 36"/>
                  <a:gd name="T79" fmla="*/ 2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109">
                    <a:moveTo>
                      <a:pt x="27" y="33"/>
                    </a:moveTo>
                    <a:cubicBezTo>
                      <a:pt x="25" y="31"/>
                      <a:pt x="25" y="28"/>
                      <a:pt x="24" y="26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8"/>
                      <a:pt x="27" y="7"/>
                      <a:pt x="27" y="6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1"/>
                      <a:pt x="26" y="0"/>
                      <a:pt x="2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1"/>
                      <a:pt x="9" y="2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8"/>
                      <a:pt x="10" y="31"/>
                      <a:pt x="9" y="33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0" y="42"/>
                      <a:pt x="0" y="44"/>
                      <a:pt x="0" y="47"/>
                    </a:cubicBezTo>
                    <a:cubicBezTo>
                      <a:pt x="0" y="66"/>
                      <a:pt x="0" y="85"/>
                      <a:pt x="0" y="104"/>
                    </a:cubicBezTo>
                    <a:cubicBezTo>
                      <a:pt x="0" y="107"/>
                      <a:pt x="1" y="109"/>
                      <a:pt x="3" y="109"/>
                    </a:cubicBezTo>
                    <a:cubicBezTo>
                      <a:pt x="9" y="109"/>
                      <a:pt x="15" y="109"/>
                      <a:pt x="21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5" y="109"/>
                      <a:pt x="36" y="107"/>
                      <a:pt x="36" y="104"/>
                    </a:cubicBezTo>
                    <a:cubicBezTo>
                      <a:pt x="36" y="85"/>
                      <a:pt x="36" y="66"/>
                      <a:pt x="36" y="47"/>
                    </a:cubicBezTo>
                    <a:cubicBezTo>
                      <a:pt x="36" y="44"/>
                      <a:pt x="35" y="42"/>
                      <a:pt x="33" y="40"/>
                    </a:cubicBezTo>
                    <a:lnTo>
                      <a:pt x="27" y="33"/>
                    </a:lnTo>
                    <a:close/>
                    <a:moveTo>
                      <a:pt x="17" y="29"/>
                    </a:move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38"/>
                      <a:pt x="7" y="45"/>
                      <a:pt x="7" y="50"/>
                    </a:cubicBezTo>
                    <a:cubicBezTo>
                      <a:pt x="7" y="69"/>
                      <a:pt x="7" y="88"/>
                      <a:pt x="7" y="106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3" y="105"/>
                      <a:pt x="3" y="105"/>
                      <a:pt x="3" y="105"/>
                    </a:cubicBezTo>
                    <a:cubicBezTo>
                      <a:pt x="3" y="86"/>
                      <a:pt x="2" y="67"/>
                      <a:pt x="3" y="48"/>
                    </a:cubicBezTo>
                    <a:cubicBezTo>
                      <a:pt x="3" y="46"/>
                      <a:pt x="3" y="4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3" y="33"/>
                      <a:pt x="14" y="30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8"/>
                      <a:pt x="17" y="8"/>
                      <a:pt x="17" y="8"/>
                    </a:cubicBezTo>
                    <a:lnTo>
                      <a:pt x="1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8" name="Freeform 1734"/>
              <p:cNvSpPr>
                <a:spLocks noEditPoints="1"/>
              </p:cNvSpPr>
              <p:nvPr/>
            </p:nvSpPr>
            <p:spPr bwMode="auto">
              <a:xfrm>
                <a:off x="4396" y="2011"/>
                <a:ext cx="40" cy="118"/>
              </a:xfrm>
              <a:custGeom>
                <a:avLst/>
                <a:gdLst>
                  <a:gd name="T0" fmla="*/ 28 w 37"/>
                  <a:gd name="T1" fmla="*/ 33 h 109"/>
                  <a:gd name="T2" fmla="*/ 25 w 37"/>
                  <a:gd name="T3" fmla="*/ 26 h 109"/>
                  <a:gd name="T4" fmla="*/ 25 w 37"/>
                  <a:gd name="T5" fmla="*/ 8 h 109"/>
                  <a:gd name="T6" fmla="*/ 26 w 37"/>
                  <a:gd name="T7" fmla="*/ 8 h 109"/>
                  <a:gd name="T8" fmla="*/ 27 w 37"/>
                  <a:gd name="T9" fmla="*/ 6 h 109"/>
                  <a:gd name="T10" fmla="*/ 27 w 37"/>
                  <a:gd name="T11" fmla="*/ 2 h 109"/>
                  <a:gd name="T12" fmla="*/ 26 w 37"/>
                  <a:gd name="T13" fmla="*/ 0 h 109"/>
                  <a:gd name="T14" fmla="*/ 12 w 37"/>
                  <a:gd name="T15" fmla="*/ 0 h 109"/>
                  <a:gd name="T16" fmla="*/ 10 w 37"/>
                  <a:gd name="T17" fmla="*/ 2 h 109"/>
                  <a:gd name="T18" fmla="*/ 10 w 37"/>
                  <a:gd name="T19" fmla="*/ 6 h 109"/>
                  <a:gd name="T20" fmla="*/ 12 w 37"/>
                  <a:gd name="T21" fmla="*/ 8 h 109"/>
                  <a:gd name="T22" fmla="*/ 12 w 37"/>
                  <a:gd name="T23" fmla="*/ 8 h 109"/>
                  <a:gd name="T24" fmla="*/ 12 w 37"/>
                  <a:gd name="T25" fmla="*/ 26 h 109"/>
                  <a:gd name="T26" fmla="*/ 9 w 37"/>
                  <a:gd name="T27" fmla="*/ 33 h 109"/>
                  <a:gd name="T28" fmla="*/ 3 w 37"/>
                  <a:gd name="T29" fmla="*/ 40 h 109"/>
                  <a:gd name="T30" fmla="*/ 0 w 37"/>
                  <a:gd name="T31" fmla="*/ 47 h 109"/>
                  <a:gd name="T32" fmla="*/ 0 w 37"/>
                  <a:gd name="T33" fmla="*/ 104 h 109"/>
                  <a:gd name="T34" fmla="*/ 4 w 37"/>
                  <a:gd name="T35" fmla="*/ 109 h 109"/>
                  <a:gd name="T36" fmla="*/ 21 w 37"/>
                  <a:gd name="T37" fmla="*/ 109 h 109"/>
                  <a:gd name="T38" fmla="*/ 21 w 37"/>
                  <a:gd name="T39" fmla="*/ 109 h 109"/>
                  <a:gd name="T40" fmla="*/ 34 w 37"/>
                  <a:gd name="T41" fmla="*/ 109 h 109"/>
                  <a:gd name="T42" fmla="*/ 37 w 37"/>
                  <a:gd name="T43" fmla="*/ 104 h 109"/>
                  <a:gd name="T44" fmla="*/ 37 w 37"/>
                  <a:gd name="T45" fmla="*/ 47 h 109"/>
                  <a:gd name="T46" fmla="*/ 34 w 37"/>
                  <a:gd name="T47" fmla="*/ 40 h 109"/>
                  <a:gd name="T48" fmla="*/ 28 w 37"/>
                  <a:gd name="T49" fmla="*/ 33 h 109"/>
                  <a:gd name="T50" fmla="*/ 18 w 37"/>
                  <a:gd name="T51" fmla="*/ 29 h 109"/>
                  <a:gd name="T52" fmla="*/ 18 w 37"/>
                  <a:gd name="T53" fmla="*/ 29 h 109"/>
                  <a:gd name="T54" fmla="*/ 8 w 37"/>
                  <a:gd name="T55" fmla="*/ 50 h 109"/>
                  <a:gd name="T56" fmla="*/ 8 w 37"/>
                  <a:gd name="T57" fmla="*/ 106 h 109"/>
                  <a:gd name="T58" fmla="*/ 4 w 37"/>
                  <a:gd name="T59" fmla="*/ 106 h 109"/>
                  <a:gd name="T60" fmla="*/ 4 w 37"/>
                  <a:gd name="T61" fmla="*/ 106 h 109"/>
                  <a:gd name="T62" fmla="*/ 3 w 37"/>
                  <a:gd name="T63" fmla="*/ 105 h 109"/>
                  <a:gd name="T64" fmla="*/ 3 w 37"/>
                  <a:gd name="T65" fmla="*/ 48 h 109"/>
                  <a:gd name="T66" fmla="*/ 5 w 37"/>
                  <a:gd name="T67" fmla="*/ 43 h 109"/>
                  <a:gd name="T68" fmla="*/ 5 w 37"/>
                  <a:gd name="T69" fmla="*/ 43 h 109"/>
                  <a:gd name="T70" fmla="*/ 12 w 37"/>
                  <a:gd name="T71" fmla="*/ 36 h 109"/>
                  <a:gd name="T72" fmla="*/ 15 w 37"/>
                  <a:gd name="T73" fmla="*/ 26 h 109"/>
                  <a:gd name="T74" fmla="*/ 15 w 37"/>
                  <a:gd name="T75" fmla="*/ 26 h 109"/>
                  <a:gd name="T76" fmla="*/ 15 w 37"/>
                  <a:gd name="T77" fmla="*/ 8 h 109"/>
                  <a:gd name="T78" fmla="*/ 18 w 37"/>
                  <a:gd name="T79" fmla="*/ 8 h 109"/>
                  <a:gd name="T80" fmla="*/ 18 w 37"/>
                  <a:gd name="T81" fmla="*/ 2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" h="109">
                    <a:moveTo>
                      <a:pt x="28" y="33"/>
                    </a:moveTo>
                    <a:cubicBezTo>
                      <a:pt x="26" y="31"/>
                      <a:pt x="26" y="28"/>
                      <a:pt x="25" y="26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7" y="8"/>
                      <a:pt x="27" y="7"/>
                      <a:pt x="27" y="6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1"/>
                      <a:pt x="27" y="0"/>
                      <a:pt x="2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0" y="1"/>
                      <a:pt x="10" y="2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8"/>
                      <a:pt x="11" y="31"/>
                      <a:pt x="9" y="33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1" y="43"/>
                      <a:pt x="0" y="44"/>
                      <a:pt x="0" y="47"/>
                    </a:cubicBezTo>
                    <a:cubicBezTo>
                      <a:pt x="0" y="66"/>
                      <a:pt x="0" y="85"/>
                      <a:pt x="0" y="104"/>
                    </a:cubicBezTo>
                    <a:cubicBezTo>
                      <a:pt x="0" y="107"/>
                      <a:pt x="2" y="109"/>
                      <a:pt x="4" y="109"/>
                    </a:cubicBezTo>
                    <a:cubicBezTo>
                      <a:pt x="10" y="109"/>
                      <a:pt x="16" y="109"/>
                      <a:pt x="21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6" y="109"/>
                      <a:pt x="37" y="107"/>
                      <a:pt x="37" y="104"/>
                    </a:cubicBezTo>
                    <a:cubicBezTo>
                      <a:pt x="37" y="85"/>
                      <a:pt x="37" y="66"/>
                      <a:pt x="37" y="47"/>
                    </a:cubicBezTo>
                    <a:cubicBezTo>
                      <a:pt x="37" y="44"/>
                      <a:pt x="36" y="43"/>
                      <a:pt x="34" y="40"/>
                    </a:cubicBezTo>
                    <a:lnTo>
                      <a:pt x="28" y="33"/>
                    </a:lnTo>
                    <a:close/>
                    <a:moveTo>
                      <a:pt x="18" y="29"/>
                    </a:move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38"/>
                      <a:pt x="8" y="45"/>
                      <a:pt x="8" y="50"/>
                    </a:cubicBezTo>
                    <a:cubicBezTo>
                      <a:pt x="8" y="69"/>
                      <a:pt x="8" y="88"/>
                      <a:pt x="8" y="106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3" y="105"/>
                      <a:pt x="3" y="105"/>
                      <a:pt x="3" y="105"/>
                    </a:cubicBezTo>
                    <a:cubicBezTo>
                      <a:pt x="3" y="86"/>
                      <a:pt x="3" y="67"/>
                      <a:pt x="3" y="48"/>
                    </a:cubicBezTo>
                    <a:cubicBezTo>
                      <a:pt x="3" y="46"/>
                      <a:pt x="4" y="45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4" y="33"/>
                      <a:pt x="15" y="30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8" y="8"/>
                      <a:pt x="18" y="8"/>
                      <a:pt x="18" y="8"/>
                    </a:cubicBezTo>
                    <a:lnTo>
                      <a:pt x="18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9" name="Freeform 1735"/>
              <p:cNvSpPr>
                <a:spLocks/>
              </p:cNvSpPr>
              <p:nvPr/>
            </p:nvSpPr>
            <p:spPr bwMode="auto">
              <a:xfrm>
                <a:off x="3915" y="1538"/>
                <a:ext cx="71" cy="77"/>
              </a:xfrm>
              <a:custGeom>
                <a:avLst/>
                <a:gdLst>
                  <a:gd name="T0" fmla="*/ 5 w 65"/>
                  <a:gd name="T1" fmla="*/ 35 h 71"/>
                  <a:gd name="T2" fmla="*/ 14 w 65"/>
                  <a:gd name="T3" fmla="*/ 51 h 71"/>
                  <a:gd name="T4" fmla="*/ 4 w 65"/>
                  <a:gd name="T5" fmla="*/ 61 h 71"/>
                  <a:gd name="T6" fmla="*/ 22 w 65"/>
                  <a:gd name="T7" fmla="*/ 71 h 71"/>
                  <a:gd name="T8" fmla="*/ 34 w 65"/>
                  <a:gd name="T9" fmla="*/ 66 h 71"/>
                  <a:gd name="T10" fmla="*/ 56 w 65"/>
                  <a:gd name="T11" fmla="*/ 54 h 71"/>
                  <a:gd name="T12" fmla="*/ 53 w 65"/>
                  <a:gd name="T13" fmla="*/ 51 h 71"/>
                  <a:gd name="T14" fmla="*/ 65 w 65"/>
                  <a:gd name="T15" fmla="*/ 38 h 71"/>
                  <a:gd name="T16" fmla="*/ 47 w 65"/>
                  <a:gd name="T17" fmla="*/ 38 h 71"/>
                  <a:gd name="T18" fmla="*/ 61 w 65"/>
                  <a:gd name="T19" fmla="*/ 3 h 71"/>
                  <a:gd name="T20" fmla="*/ 38 w 65"/>
                  <a:gd name="T21" fmla="*/ 21 h 71"/>
                  <a:gd name="T22" fmla="*/ 27 w 65"/>
                  <a:gd name="T23" fmla="*/ 0 h 71"/>
                  <a:gd name="T24" fmla="*/ 26 w 65"/>
                  <a:gd name="T25" fmla="*/ 23 h 71"/>
                  <a:gd name="T26" fmla="*/ 0 w 65"/>
                  <a:gd name="T27" fmla="*/ 7 h 71"/>
                  <a:gd name="T28" fmla="*/ 22 w 65"/>
                  <a:gd name="T29" fmla="*/ 39 h 71"/>
                  <a:gd name="T30" fmla="*/ 5 w 65"/>
                  <a:gd name="T31" fmla="*/ 3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" h="71">
                    <a:moveTo>
                      <a:pt x="5" y="35"/>
                    </a:moveTo>
                    <a:cubicBezTo>
                      <a:pt x="10" y="40"/>
                      <a:pt x="13" y="46"/>
                      <a:pt x="14" y="51"/>
                    </a:cubicBezTo>
                    <a:cubicBezTo>
                      <a:pt x="10" y="53"/>
                      <a:pt x="7" y="57"/>
                      <a:pt x="4" y="61"/>
                    </a:cubicBezTo>
                    <a:cubicBezTo>
                      <a:pt x="10" y="65"/>
                      <a:pt x="16" y="68"/>
                      <a:pt x="22" y="71"/>
                    </a:cubicBezTo>
                    <a:cubicBezTo>
                      <a:pt x="26" y="70"/>
                      <a:pt x="30" y="68"/>
                      <a:pt x="34" y="66"/>
                    </a:cubicBezTo>
                    <a:cubicBezTo>
                      <a:pt x="42" y="62"/>
                      <a:pt x="49" y="58"/>
                      <a:pt x="56" y="54"/>
                    </a:cubicBezTo>
                    <a:cubicBezTo>
                      <a:pt x="55" y="53"/>
                      <a:pt x="54" y="52"/>
                      <a:pt x="53" y="51"/>
                    </a:cubicBezTo>
                    <a:cubicBezTo>
                      <a:pt x="55" y="46"/>
                      <a:pt x="60" y="42"/>
                      <a:pt x="65" y="38"/>
                    </a:cubicBezTo>
                    <a:cubicBezTo>
                      <a:pt x="59" y="37"/>
                      <a:pt x="53" y="37"/>
                      <a:pt x="47" y="38"/>
                    </a:cubicBezTo>
                    <a:cubicBezTo>
                      <a:pt x="46" y="28"/>
                      <a:pt x="55" y="12"/>
                      <a:pt x="61" y="3"/>
                    </a:cubicBezTo>
                    <a:cubicBezTo>
                      <a:pt x="55" y="6"/>
                      <a:pt x="42" y="16"/>
                      <a:pt x="38" y="21"/>
                    </a:cubicBezTo>
                    <a:cubicBezTo>
                      <a:pt x="36" y="14"/>
                      <a:pt x="33" y="7"/>
                      <a:pt x="27" y="0"/>
                    </a:cubicBezTo>
                    <a:cubicBezTo>
                      <a:pt x="27" y="9"/>
                      <a:pt x="27" y="17"/>
                      <a:pt x="26" y="23"/>
                    </a:cubicBezTo>
                    <a:cubicBezTo>
                      <a:pt x="21" y="21"/>
                      <a:pt x="6" y="8"/>
                      <a:pt x="0" y="7"/>
                    </a:cubicBezTo>
                    <a:cubicBezTo>
                      <a:pt x="6" y="14"/>
                      <a:pt x="20" y="31"/>
                      <a:pt x="22" y="39"/>
                    </a:cubicBezTo>
                    <a:cubicBezTo>
                      <a:pt x="17" y="37"/>
                      <a:pt x="12" y="36"/>
                      <a:pt x="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0" name="Freeform 1736"/>
              <p:cNvSpPr>
                <a:spLocks/>
              </p:cNvSpPr>
              <p:nvPr/>
            </p:nvSpPr>
            <p:spPr bwMode="auto">
              <a:xfrm>
                <a:off x="3915" y="1652"/>
                <a:ext cx="60" cy="22"/>
              </a:xfrm>
              <a:custGeom>
                <a:avLst/>
                <a:gdLst>
                  <a:gd name="T0" fmla="*/ 30 w 55"/>
                  <a:gd name="T1" fmla="*/ 20 h 20"/>
                  <a:gd name="T2" fmla="*/ 31 w 55"/>
                  <a:gd name="T3" fmla="*/ 20 h 20"/>
                  <a:gd name="T4" fmla="*/ 46 w 55"/>
                  <a:gd name="T5" fmla="*/ 14 h 20"/>
                  <a:gd name="T6" fmla="*/ 55 w 55"/>
                  <a:gd name="T7" fmla="*/ 9 h 20"/>
                  <a:gd name="T8" fmla="*/ 31 w 55"/>
                  <a:gd name="T9" fmla="*/ 3 h 20"/>
                  <a:gd name="T10" fmla="*/ 23 w 55"/>
                  <a:gd name="T11" fmla="*/ 0 h 20"/>
                  <a:gd name="T12" fmla="*/ 0 w 55"/>
                  <a:gd name="T13" fmla="*/ 6 h 20"/>
                  <a:gd name="T14" fmla="*/ 30 w 55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20">
                    <a:moveTo>
                      <a:pt x="30" y="2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6" y="18"/>
                      <a:pt x="41" y="16"/>
                      <a:pt x="46" y="14"/>
                    </a:cubicBezTo>
                    <a:cubicBezTo>
                      <a:pt x="49" y="12"/>
                      <a:pt x="52" y="11"/>
                      <a:pt x="55" y="9"/>
                    </a:cubicBezTo>
                    <a:cubicBezTo>
                      <a:pt x="47" y="8"/>
                      <a:pt x="39" y="6"/>
                      <a:pt x="31" y="3"/>
                    </a:cubicBezTo>
                    <a:cubicBezTo>
                      <a:pt x="29" y="2"/>
                      <a:pt x="26" y="1"/>
                      <a:pt x="23" y="0"/>
                    </a:cubicBezTo>
                    <a:cubicBezTo>
                      <a:pt x="16" y="2"/>
                      <a:pt x="8" y="4"/>
                      <a:pt x="0" y="6"/>
                    </a:cubicBezTo>
                    <a:cubicBezTo>
                      <a:pt x="10" y="12"/>
                      <a:pt x="20" y="16"/>
                      <a:pt x="3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1" name="Freeform 1737"/>
              <p:cNvSpPr>
                <a:spLocks/>
              </p:cNvSpPr>
              <p:nvPr/>
            </p:nvSpPr>
            <p:spPr bwMode="auto">
              <a:xfrm>
                <a:off x="3910" y="1610"/>
                <a:ext cx="20" cy="14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13 h 13"/>
                  <a:gd name="T4" fmla="*/ 19 w 19"/>
                  <a:gd name="T5" fmla="*/ 8 h 13"/>
                  <a:gd name="T6" fmla="*/ 6 w 19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cubicBezTo>
                      <a:pt x="3" y="4"/>
                      <a:pt x="1" y="8"/>
                      <a:pt x="0" y="13"/>
                    </a:cubicBezTo>
                    <a:cubicBezTo>
                      <a:pt x="7" y="12"/>
                      <a:pt x="13" y="10"/>
                      <a:pt x="19" y="8"/>
                    </a:cubicBezTo>
                    <a:cubicBezTo>
                      <a:pt x="15" y="5"/>
                      <a:pt x="10" y="3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2" name="Freeform 1738"/>
              <p:cNvSpPr>
                <a:spLocks/>
              </p:cNvSpPr>
              <p:nvPr/>
            </p:nvSpPr>
            <p:spPr bwMode="auto">
              <a:xfrm>
                <a:off x="3984" y="1625"/>
                <a:ext cx="10" cy="6"/>
              </a:xfrm>
              <a:custGeom>
                <a:avLst/>
                <a:gdLst>
                  <a:gd name="T0" fmla="*/ 9 w 9"/>
                  <a:gd name="T1" fmla="*/ 6 h 6"/>
                  <a:gd name="T2" fmla="*/ 8 w 9"/>
                  <a:gd name="T3" fmla="*/ 0 h 6"/>
                  <a:gd name="T4" fmla="*/ 0 w 9"/>
                  <a:gd name="T5" fmla="*/ 5 h 6"/>
                  <a:gd name="T6" fmla="*/ 9 w 9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9" y="4"/>
                      <a:pt x="8" y="2"/>
                      <a:pt x="8" y="0"/>
                    </a:cubicBezTo>
                    <a:cubicBezTo>
                      <a:pt x="5" y="2"/>
                      <a:pt x="3" y="3"/>
                      <a:pt x="0" y="5"/>
                    </a:cubicBezTo>
                    <a:cubicBezTo>
                      <a:pt x="3" y="6"/>
                      <a:pt x="6" y="6"/>
                      <a:pt x="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3" name="Freeform 1739"/>
              <p:cNvSpPr>
                <a:spLocks/>
              </p:cNvSpPr>
              <p:nvPr/>
            </p:nvSpPr>
            <p:spPr bwMode="auto">
              <a:xfrm>
                <a:off x="3947" y="1601"/>
                <a:ext cx="43" cy="27"/>
              </a:xfrm>
              <a:custGeom>
                <a:avLst/>
                <a:gdLst>
                  <a:gd name="T0" fmla="*/ 8 w 40"/>
                  <a:gd name="T1" fmla="*/ 13 h 25"/>
                  <a:gd name="T2" fmla="*/ 0 w 40"/>
                  <a:gd name="T3" fmla="*/ 17 h 25"/>
                  <a:gd name="T4" fmla="*/ 11 w 40"/>
                  <a:gd name="T5" fmla="*/ 21 h 25"/>
                  <a:gd name="T6" fmla="*/ 26 w 40"/>
                  <a:gd name="T7" fmla="*/ 25 h 25"/>
                  <a:gd name="T8" fmla="*/ 40 w 40"/>
                  <a:gd name="T9" fmla="*/ 16 h 25"/>
                  <a:gd name="T10" fmla="*/ 31 w 40"/>
                  <a:gd name="T11" fmla="*/ 0 h 25"/>
                  <a:gd name="T12" fmla="*/ 8 w 40"/>
                  <a:gd name="T13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5">
                    <a:moveTo>
                      <a:pt x="8" y="13"/>
                    </a:moveTo>
                    <a:cubicBezTo>
                      <a:pt x="5" y="14"/>
                      <a:pt x="3" y="15"/>
                      <a:pt x="0" y="17"/>
                    </a:cubicBezTo>
                    <a:cubicBezTo>
                      <a:pt x="4" y="18"/>
                      <a:pt x="7" y="19"/>
                      <a:pt x="11" y="21"/>
                    </a:cubicBezTo>
                    <a:cubicBezTo>
                      <a:pt x="16" y="22"/>
                      <a:pt x="21" y="24"/>
                      <a:pt x="26" y="25"/>
                    </a:cubicBezTo>
                    <a:cubicBezTo>
                      <a:pt x="31" y="22"/>
                      <a:pt x="36" y="19"/>
                      <a:pt x="40" y="16"/>
                    </a:cubicBezTo>
                    <a:cubicBezTo>
                      <a:pt x="38" y="10"/>
                      <a:pt x="35" y="4"/>
                      <a:pt x="31" y="0"/>
                    </a:cubicBezTo>
                    <a:cubicBezTo>
                      <a:pt x="24" y="5"/>
                      <a:pt x="16" y="9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4" name="Freeform 1740"/>
              <p:cNvSpPr>
                <a:spLocks/>
              </p:cNvSpPr>
              <p:nvPr/>
            </p:nvSpPr>
            <p:spPr bwMode="auto">
              <a:xfrm>
                <a:off x="3912" y="1622"/>
                <a:ext cx="56" cy="24"/>
              </a:xfrm>
              <a:custGeom>
                <a:avLst/>
                <a:gdLst>
                  <a:gd name="T0" fmla="*/ 51 w 51"/>
                  <a:gd name="T1" fmla="*/ 10 h 22"/>
                  <a:gd name="T2" fmla="*/ 41 w 51"/>
                  <a:gd name="T3" fmla="*/ 7 h 22"/>
                  <a:gd name="T4" fmla="*/ 25 w 51"/>
                  <a:gd name="T5" fmla="*/ 0 h 22"/>
                  <a:gd name="T6" fmla="*/ 0 w 51"/>
                  <a:gd name="T7" fmla="*/ 7 h 22"/>
                  <a:gd name="T8" fmla="*/ 26 w 51"/>
                  <a:gd name="T9" fmla="*/ 22 h 22"/>
                  <a:gd name="T10" fmla="*/ 42 w 51"/>
                  <a:gd name="T11" fmla="*/ 15 h 22"/>
                  <a:gd name="T12" fmla="*/ 51 w 51"/>
                  <a:gd name="T13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2">
                    <a:moveTo>
                      <a:pt x="51" y="10"/>
                    </a:moveTo>
                    <a:cubicBezTo>
                      <a:pt x="48" y="9"/>
                      <a:pt x="44" y="8"/>
                      <a:pt x="41" y="7"/>
                    </a:cubicBezTo>
                    <a:cubicBezTo>
                      <a:pt x="35" y="5"/>
                      <a:pt x="30" y="3"/>
                      <a:pt x="25" y="0"/>
                    </a:cubicBezTo>
                    <a:cubicBezTo>
                      <a:pt x="17" y="3"/>
                      <a:pt x="9" y="6"/>
                      <a:pt x="0" y="7"/>
                    </a:cubicBezTo>
                    <a:cubicBezTo>
                      <a:pt x="8" y="13"/>
                      <a:pt x="17" y="18"/>
                      <a:pt x="26" y="22"/>
                    </a:cubicBezTo>
                    <a:cubicBezTo>
                      <a:pt x="31" y="20"/>
                      <a:pt x="37" y="18"/>
                      <a:pt x="42" y="15"/>
                    </a:cubicBezTo>
                    <a:cubicBezTo>
                      <a:pt x="45" y="14"/>
                      <a:pt x="48" y="12"/>
                      <a:pt x="5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5" name="Freeform 1741"/>
              <p:cNvSpPr>
                <a:spLocks/>
              </p:cNvSpPr>
              <p:nvPr/>
            </p:nvSpPr>
            <p:spPr bwMode="auto">
              <a:xfrm>
                <a:off x="3959" y="1664"/>
                <a:ext cx="31" cy="17"/>
              </a:xfrm>
              <a:custGeom>
                <a:avLst/>
                <a:gdLst>
                  <a:gd name="T0" fmla="*/ 8 w 29"/>
                  <a:gd name="T1" fmla="*/ 8 h 16"/>
                  <a:gd name="T2" fmla="*/ 0 w 29"/>
                  <a:gd name="T3" fmla="*/ 12 h 16"/>
                  <a:gd name="T4" fmla="*/ 18 w 29"/>
                  <a:gd name="T5" fmla="*/ 16 h 16"/>
                  <a:gd name="T6" fmla="*/ 29 w 29"/>
                  <a:gd name="T7" fmla="*/ 1 h 16"/>
                  <a:gd name="T8" fmla="*/ 24 w 29"/>
                  <a:gd name="T9" fmla="*/ 0 h 16"/>
                  <a:gd name="T10" fmla="*/ 8 w 29"/>
                  <a:gd name="T1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8" y="8"/>
                    </a:moveTo>
                    <a:cubicBezTo>
                      <a:pt x="6" y="9"/>
                      <a:pt x="3" y="10"/>
                      <a:pt x="0" y="12"/>
                    </a:cubicBezTo>
                    <a:cubicBezTo>
                      <a:pt x="6" y="13"/>
                      <a:pt x="12" y="14"/>
                      <a:pt x="18" y="16"/>
                    </a:cubicBezTo>
                    <a:cubicBezTo>
                      <a:pt x="23" y="12"/>
                      <a:pt x="27" y="7"/>
                      <a:pt x="29" y="1"/>
                    </a:cubicBezTo>
                    <a:cubicBezTo>
                      <a:pt x="27" y="0"/>
                      <a:pt x="26" y="0"/>
                      <a:pt x="24" y="0"/>
                    </a:cubicBezTo>
                    <a:cubicBezTo>
                      <a:pt x="19" y="3"/>
                      <a:pt x="14" y="5"/>
                      <a:pt x="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6" name="Freeform 1742"/>
              <p:cNvSpPr>
                <a:spLocks/>
              </p:cNvSpPr>
              <p:nvPr/>
            </p:nvSpPr>
            <p:spPr bwMode="auto">
              <a:xfrm>
                <a:off x="3949" y="1635"/>
                <a:ext cx="45" cy="23"/>
              </a:xfrm>
              <a:custGeom>
                <a:avLst/>
                <a:gdLst>
                  <a:gd name="T0" fmla="*/ 11 w 41"/>
                  <a:gd name="T1" fmla="*/ 8 h 21"/>
                  <a:gd name="T2" fmla="*/ 0 w 41"/>
                  <a:gd name="T3" fmla="*/ 13 h 21"/>
                  <a:gd name="T4" fmla="*/ 3 w 41"/>
                  <a:gd name="T5" fmla="*/ 14 h 21"/>
                  <a:gd name="T6" fmla="*/ 32 w 41"/>
                  <a:gd name="T7" fmla="*/ 21 h 21"/>
                  <a:gd name="T8" fmla="*/ 41 w 41"/>
                  <a:gd name="T9" fmla="*/ 15 h 21"/>
                  <a:gd name="T10" fmla="*/ 41 w 41"/>
                  <a:gd name="T11" fmla="*/ 3 h 21"/>
                  <a:gd name="T12" fmla="*/ 25 w 41"/>
                  <a:gd name="T13" fmla="*/ 0 h 21"/>
                  <a:gd name="T14" fmla="*/ 11 w 41"/>
                  <a:gd name="T15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21">
                    <a:moveTo>
                      <a:pt x="11" y="8"/>
                    </a:moveTo>
                    <a:cubicBezTo>
                      <a:pt x="7" y="10"/>
                      <a:pt x="4" y="11"/>
                      <a:pt x="0" y="13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12" y="17"/>
                      <a:pt x="22" y="19"/>
                      <a:pt x="32" y="21"/>
                    </a:cubicBezTo>
                    <a:cubicBezTo>
                      <a:pt x="35" y="19"/>
                      <a:pt x="38" y="17"/>
                      <a:pt x="41" y="15"/>
                    </a:cubicBezTo>
                    <a:cubicBezTo>
                      <a:pt x="41" y="11"/>
                      <a:pt x="41" y="7"/>
                      <a:pt x="41" y="3"/>
                    </a:cubicBezTo>
                    <a:cubicBezTo>
                      <a:pt x="36" y="2"/>
                      <a:pt x="31" y="1"/>
                      <a:pt x="25" y="0"/>
                    </a:cubicBezTo>
                    <a:cubicBezTo>
                      <a:pt x="21" y="3"/>
                      <a:pt x="16" y="6"/>
                      <a:pt x="11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7" name="Freeform 1743"/>
              <p:cNvSpPr>
                <a:spLocks/>
              </p:cNvSpPr>
              <p:nvPr/>
            </p:nvSpPr>
            <p:spPr bwMode="auto">
              <a:xfrm>
                <a:off x="3909" y="1635"/>
                <a:ext cx="23" cy="18"/>
              </a:xfrm>
              <a:custGeom>
                <a:avLst/>
                <a:gdLst>
                  <a:gd name="T0" fmla="*/ 0 w 21"/>
                  <a:gd name="T1" fmla="*/ 0 h 17"/>
                  <a:gd name="T2" fmla="*/ 0 w 21"/>
                  <a:gd name="T3" fmla="*/ 3 h 17"/>
                  <a:gd name="T4" fmla="*/ 1 w 21"/>
                  <a:gd name="T5" fmla="*/ 17 h 17"/>
                  <a:gd name="T6" fmla="*/ 21 w 21"/>
                  <a:gd name="T7" fmla="*/ 12 h 17"/>
                  <a:gd name="T8" fmla="*/ 0 w 21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8"/>
                      <a:pt x="0" y="12"/>
                      <a:pt x="1" y="17"/>
                    </a:cubicBezTo>
                    <a:cubicBezTo>
                      <a:pt x="8" y="16"/>
                      <a:pt x="14" y="14"/>
                      <a:pt x="21" y="12"/>
                    </a:cubicBezTo>
                    <a:cubicBezTo>
                      <a:pt x="14" y="9"/>
                      <a:pt x="7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8" name="Freeform 1744"/>
              <p:cNvSpPr>
                <a:spLocks/>
              </p:cNvSpPr>
              <p:nvPr/>
            </p:nvSpPr>
            <p:spPr bwMode="auto">
              <a:xfrm>
                <a:off x="3912" y="1663"/>
                <a:ext cx="28" cy="18"/>
              </a:xfrm>
              <a:custGeom>
                <a:avLst/>
                <a:gdLst>
                  <a:gd name="T0" fmla="*/ 0 w 26"/>
                  <a:gd name="T1" fmla="*/ 0 h 17"/>
                  <a:gd name="T2" fmla="*/ 11 w 26"/>
                  <a:gd name="T3" fmla="*/ 17 h 17"/>
                  <a:gd name="T4" fmla="*/ 26 w 26"/>
                  <a:gd name="T5" fmla="*/ 13 h 17"/>
                  <a:gd name="T6" fmla="*/ 0 w 26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0"/>
                    </a:moveTo>
                    <a:cubicBezTo>
                      <a:pt x="2" y="7"/>
                      <a:pt x="5" y="13"/>
                      <a:pt x="11" y="17"/>
                    </a:cubicBezTo>
                    <a:cubicBezTo>
                      <a:pt x="16" y="16"/>
                      <a:pt x="21" y="14"/>
                      <a:pt x="26" y="13"/>
                    </a:cubicBezTo>
                    <a:cubicBezTo>
                      <a:pt x="17" y="9"/>
                      <a:pt x="8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9" name="Freeform 1745"/>
              <p:cNvSpPr>
                <a:spLocks/>
              </p:cNvSpPr>
              <p:nvPr/>
            </p:nvSpPr>
            <p:spPr bwMode="auto">
              <a:xfrm>
                <a:off x="3933" y="1680"/>
                <a:ext cx="36" cy="8"/>
              </a:xfrm>
              <a:custGeom>
                <a:avLst/>
                <a:gdLst>
                  <a:gd name="T0" fmla="*/ 0 w 33"/>
                  <a:gd name="T1" fmla="*/ 5 h 7"/>
                  <a:gd name="T2" fmla="*/ 17 w 33"/>
                  <a:gd name="T3" fmla="*/ 7 h 7"/>
                  <a:gd name="T4" fmla="*/ 33 w 33"/>
                  <a:gd name="T5" fmla="*/ 5 h 7"/>
                  <a:gd name="T6" fmla="*/ 16 w 33"/>
                  <a:gd name="T7" fmla="*/ 0 h 7"/>
                  <a:gd name="T8" fmla="*/ 0 w 33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7">
                    <a:moveTo>
                      <a:pt x="0" y="5"/>
                    </a:moveTo>
                    <a:cubicBezTo>
                      <a:pt x="4" y="6"/>
                      <a:pt x="10" y="7"/>
                      <a:pt x="17" y="7"/>
                    </a:cubicBezTo>
                    <a:cubicBezTo>
                      <a:pt x="23" y="7"/>
                      <a:pt x="29" y="6"/>
                      <a:pt x="33" y="5"/>
                    </a:cubicBezTo>
                    <a:cubicBezTo>
                      <a:pt x="27" y="3"/>
                      <a:pt x="21" y="2"/>
                      <a:pt x="16" y="0"/>
                    </a:cubicBezTo>
                    <a:cubicBezTo>
                      <a:pt x="10" y="2"/>
                      <a:pt x="5" y="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0" name="Freeform 1746"/>
              <p:cNvSpPr>
                <a:spLocks noEditPoints="1"/>
              </p:cNvSpPr>
              <p:nvPr/>
            </p:nvSpPr>
            <p:spPr bwMode="auto">
              <a:xfrm>
                <a:off x="4341" y="1564"/>
                <a:ext cx="105" cy="113"/>
              </a:xfrm>
              <a:custGeom>
                <a:avLst/>
                <a:gdLst>
                  <a:gd name="T0" fmla="*/ 79 w 96"/>
                  <a:gd name="T1" fmla="*/ 0 h 104"/>
                  <a:gd name="T2" fmla="*/ 76 w 96"/>
                  <a:gd name="T3" fmla="*/ 0 h 104"/>
                  <a:gd name="T4" fmla="*/ 19 w 96"/>
                  <a:gd name="T5" fmla="*/ 0 h 104"/>
                  <a:gd name="T6" fmla="*/ 17 w 96"/>
                  <a:gd name="T7" fmla="*/ 0 h 104"/>
                  <a:gd name="T8" fmla="*/ 16 w 96"/>
                  <a:gd name="T9" fmla="*/ 2 h 104"/>
                  <a:gd name="T10" fmla="*/ 10 w 96"/>
                  <a:gd name="T11" fmla="*/ 60 h 104"/>
                  <a:gd name="T12" fmla="*/ 20 w 96"/>
                  <a:gd name="T13" fmla="*/ 70 h 104"/>
                  <a:gd name="T14" fmla="*/ 41 w 96"/>
                  <a:gd name="T15" fmla="*/ 76 h 104"/>
                  <a:gd name="T16" fmla="*/ 43 w 96"/>
                  <a:gd name="T17" fmla="*/ 77 h 104"/>
                  <a:gd name="T18" fmla="*/ 43 w 96"/>
                  <a:gd name="T19" fmla="*/ 93 h 104"/>
                  <a:gd name="T20" fmla="*/ 20 w 96"/>
                  <a:gd name="T21" fmla="*/ 104 h 104"/>
                  <a:gd name="T22" fmla="*/ 48 w 96"/>
                  <a:gd name="T23" fmla="*/ 104 h 104"/>
                  <a:gd name="T24" fmla="*/ 76 w 96"/>
                  <a:gd name="T25" fmla="*/ 104 h 104"/>
                  <a:gd name="T26" fmla="*/ 52 w 96"/>
                  <a:gd name="T27" fmla="*/ 93 h 104"/>
                  <a:gd name="T28" fmla="*/ 52 w 96"/>
                  <a:gd name="T29" fmla="*/ 77 h 104"/>
                  <a:gd name="T30" fmla="*/ 54 w 96"/>
                  <a:gd name="T31" fmla="*/ 76 h 104"/>
                  <a:gd name="T32" fmla="*/ 76 w 96"/>
                  <a:gd name="T33" fmla="*/ 70 h 104"/>
                  <a:gd name="T34" fmla="*/ 86 w 96"/>
                  <a:gd name="T35" fmla="*/ 60 h 104"/>
                  <a:gd name="T36" fmla="*/ 80 w 96"/>
                  <a:gd name="T37" fmla="*/ 2 h 104"/>
                  <a:gd name="T38" fmla="*/ 79 w 96"/>
                  <a:gd name="T39" fmla="*/ 0 h 104"/>
                  <a:gd name="T40" fmla="*/ 77 w 96"/>
                  <a:gd name="T41" fmla="*/ 55 h 104"/>
                  <a:gd name="T42" fmla="*/ 49 w 96"/>
                  <a:gd name="T43" fmla="*/ 64 h 104"/>
                  <a:gd name="T44" fmla="*/ 20 w 96"/>
                  <a:gd name="T45" fmla="*/ 55 h 104"/>
                  <a:gd name="T46" fmla="*/ 19 w 96"/>
                  <a:gd name="T47" fmla="*/ 50 h 104"/>
                  <a:gd name="T48" fmla="*/ 78 w 96"/>
                  <a:gd name="T49" fmla="*/ 50 h 104"/>
                  <a:gd name="T50" fmla="*/ 77 w 96"/>
                  <a:gd name="T51" fmla="*/ 55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6" h="104">
                    <a:moveTo>
                      <a:pt x="79" y="0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0" y="42"/>
                      <a:pt x="10" y="60"/>
                    </a:cubicBezTo>
                    <a:cubicBezTo>
                      <a:pt x="12" y="64"/>
                      <a:pt x="15" y="67"/>
                      <a:pt x="20" y="70"/>
                    </a:cubicBezTo>
                    <a:cubicBezTo>
                      <a:pt x="26" y="73"/>
                      <a:pt x="33" y="75"/>
                      <a:pt x="41" y="76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3" y="83"/>
                      <a:pt x="43" y="87"/>
                      <a:pt x="43" y="93"/>
                    </a:cubicBezTo>
                    <a:cubicBezTo>
                      <a:pt x="37" y="98"/>
                      <a:pt x="20" y="103"/>
                      <a:pt x="20" y="104"/>
                    </a:cubicBezTo>
                    <a:cubicBezTo>
                      <a:pt x="29" y="104"/>
                      <a:pt x="39" y="104"/>
                      <a:pt x="48" y="104"/>
                    </a:cubicBezTo>
                    <a:cubicBezTo>
                      <a:pt x="57" y="104"/>
                      <a:pt x="66" y="104"/>
                      <a:pt x="76" y="104"/>
                    </a:cubicBezTo>
                    <a:cubicBezTo>
                      <a:pt x="76" y="103"/>
                      <a:pt x="59" y="98"/>
                      <a:pt x="52" y="93"/>
                    </a:cubicBezTo>
                    <a:cubicBezTo>
                      <a:pt x="52" y="87"/>
                      <a:pt x="52" y="83"/>
                      <a:pt x="52" y="77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62" y="75"/>
                      <a:pt x="70" y="73"/>
                      <a:pt x="76" y="70"/>
                    </a:cubicBezTo>
                    <a:cubicBezTo>
                      <a:pt x="80" y="67"/>
                      <a:pt x="84" y="64"/>
                      <a:pt x="86" y="60"/>
                    </a:cubicBezTo>
                    <a:cubicBezTo>
                      <a:pt x="96" y="42"/>
                      <a:pt x="80" y="2"/>
                      <a:pt x="80" y="2"/>
                    </a:cubicBezTo>
                    <a:lnTo>
                      <a:pt x="79" y="0"/>
                    </a:lnTo>
                    <a:close/>
                    <a:moveTo>
                      <a:pt x="77" y="55"/>
                    </a:moveTo>
                    <a:cubicBezTo>
                      <a:pt x="73" y="62"/>
                      <a:pt x="56" y="64"/>
                      <a:pt x="49" y="64"/>
                    </a:cubicBezTo>
                    <a:cubicBezTo>
                      <a:pt x="41" y="64"/>
                      <a:pt x="24" y="62"/>
                      <a:pt x="20" y="55"/>
                    </a:cubicBezTo>
                    <a:cubicBezTo>
                      <a:pt x="20" y="54"/>
                      <a:pt x="19" y="52"/>
                      <a:pt x="19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8" y="52"/>
                      <a:pt x="77" y="54"/>
                      <a:pt x="77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1" name="Freeform 1747"/>
              <p:cNvSpPr>
                <a:spLocks/>
              </p:cNvSpPr>
              <p:nvPr/>
            </p:nvSpPr>
            <p:spPr bwMode="auto">
              <a:xfrm>
                <a:off x="4374" y="1821"/>
                <a:ext cx="20" cy="9"/>
              </a:xfrm>
              <a:custGeom>
                <a:avLst/>
                <a:gdLst>
                  <a:gd name="T0" fmla="*/ 9 w 18"/>
                  <a:gd name="T1" fmla="*/ 0 h 8"/>
                  <a:gd name="T2" fmla="*/ 1 w 18"/>
                  <a:gd name="T3" fmla="*/ 4 h 8"/>
                  <a:gd name="T4" fmla="*/ 9 w 18"/>
                  <a:gd name="T5" fmla="*/ 8 h 8"/>
                  <a:gd name="T6" fmla="*/ 17 w 18"/>
                  <a:gd name="T7" fmla="*/ 4 h 8"/>
                  <a:gd name="T8" fmla="*/ 9 w 1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9" y="0"/>
                    </a:moveTo>
                    <a:cubicBezTo>
                      <a:pt x="6" y="0"/>
                      <a:pt x="1" y="2"/>
                      <a:pt x="1" y="4"/>
                    </a:cubicBezTo>
                    <a:cubicBezTo>
                      <a:pt x="0" y="6"/>
                      <a:pt x="6" y="7"/>
                      <a:pt x="9" y="8"/>
                    </a:cubicBezTo>
                    <a:cubicBezTo>
                      <a:pt x="12" y="8"/>
                      <a:pt x="16" y="6"/>
                      <a:pt x="17" y="4"/>
                    </a:cubicBezTo>
                    <a:cubicBezTo>
                      <a:pt x="18" y="2"/>
                      <a:pt x="11" y="1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2" name="Rectangle 1748"/>
              <p:cNvSpPr>
                <a:spLocks noChangeArrowheads="1"/>
              </p:cNvSpPr>
              <p:nvPr/>
            </p:nvSpPr>
            <p:spPr bwMode="auto">
              <a:xfrm>
                <a:off x="4435" y="1874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3" name="Freeform 1749"/>
              <p:cNvSpPr>
                <a:spLocks/>
              </p:cNvSpPr>
              <p:nvPr/>
            </p:nvSpPr>
            <p:spPr bwMode="auto">
              <a:xfrm>
                <a:off x="4346" y="1843"/>
                <a:ext cx="19" cy="9"/>
              </a:xfrm>
              <a:custGeom>
                <a:avLst/>
                <a:gdLst>
                  <a:gd name="T0" fmla="*/ 9 w 18"/>
                  <a:gd name="T1" fmla="*/ 0 h 8"/>
                  <a:gd name="T2" fmla="*/ 1 w 18"/>
                  <a:gd name="T3" fmla="*/ 4 h 8"/>
                  <a:gd name="T4" fmla="*/ 9 w 18"/>
                  <a:gd name="T5" fmla="*/ 7 h 8"/>
                  <a:gd name="T6" fmla="*/ 17 w 18"/>
                  <a:gd name="T7" fmla="*/ 4 h 8"/>
                  <a:gd name="T8" fmla="*/ 9 w 1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9" y="0"/>
                    </a:moveTo>
                    <a:cubicBezTo>
                      <a:pt x="7" y="0"/>
                      <a:pt x="1" y="2"/>
                      <a:pt x="1" y="4"/>
                    </a:cubicBezTo>
                    <a:cubicBezTo>
                      <a:pt x="0" y="6"/>
                      <a:pt x="6" y="7"/>
                      <a:pt x="9" y="7"/>
                    </a:cubicBezTo>
                    <a:cubicBezTo>
                      <a:pt x="12" y="8"/>
                      <a:pt x="16" y="6"/>
                      <a:pt x="17" y="4"/>
                    </a:cubicBezTo>
                    <a:cubicBezTo>
                      <a:pt x="18" y="2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4" name="Freeform 1750"/>
              <p:cNvSpPr>
                <a:spLocks noEditPoints="1"/>
              </p:cNvSpPr>
              <p:nvPr/>
            </p:nvSpPr>
            <p:spPr bwMode="auto">
              <a:xfrm>
                <a:off x="4326" y="1812"/>
                <a:ext cx="117" cy="79"/>
              </a:xfrm>
              <a:custGeom>
                <a:avLst/>
                <a:gdLst>
                  <a:gd name="T0" fmla="*/ 26 w 107"/>
                  <a:gd name="T1" fmla="*/ 13 h 72"/>
                  <a:gd name="T2" fmla="*/ 0 w 107"/>
                  <a:gd name="T3" fmla="*/ 56 h 72"/>
                  <a:gd name="T4" fmla="*/ 107 w 107"/>
                  <a:gd name="T5" fmla="*/ 59 h 72"/>
                  <a:gd name="T6" fmla="*/ 48 w 107"/>
                  <a:gd name="T7" fmla="*/ 34 h 72"/>
                  <a:gd name="T8" fmla="*/ 47 w 107"/>
                  <a:gd name="T9" fmla="*/ 35 h 72"/>
                  <a:gd name="T10" fmla="*/ 46 w 107"/>
                  <a:gd name="T11" fmla="*/ 36 h 72"/>
                  <a:gd name="T12" fmla="*/ 46 w 107"/>
                  <a:gd name="T13" fmla="*/ 36 h 72"/>
                  <a:gd name="T14" fmla="*/ 45 w 107"/>
                  <a:gd name="T15" fmla="*/ 37 h 72"/>
                  <a:gd name="T16" fmla="*/ 44 w 107"/>
                  <a:gd name="T17" fmla="*/ 37 h 72"/>
                  <a:gd name="T18" fmla="*/ 43 w 107"/>
                  <a:gd name="T19" fmla="*/ 38 h 72"/>
                  <a:gd name="T20" fmla="*/ 42 w 107"/>
                  <a:gd name="T21" fmla="*/ 38 h 72"/>
                  <a:gd name="T22" fmla="*/ 41 w 107"/>
                  <a:gd name="T23" fmla="*/ 39 h 72"/>
                  <a:gd name="T24" fmla="*/ 28 w 107"/>
                  <a:gd name="T25" fmla="*/ 42 h 72"/>
                  <a:gd name="T26" fmla="*/ 27 w 107"/>
                  <a:gd name="T27" fmla="*/ 41 h 72"/>
                  <a:gd name="T28" fmla="*/ 26 w 107"/>
                  <a:gd name="T29" fmla="*/ 41 h 72"/>
                  <a:gd name="T30" fmla="*/ 25 w 107"/>
                  <a:gd name="T31" fmla="*/ 41 h 72"/>
                  <a:gd name="T32" fmla="*/ 23 w 107"/>
                  <a:gd name="T33" fmla="*/ 41 h 72"/>
                  <a:gd name="T34" fmla="*/ 22 w 107"/>
                  <a:gd name="T35" fmla="*/ 41 h 72"/>
                  <a:gd name="T36" fmla="*/ 21 w 107"/>
                  <a:gd name="T37" fmla="*/ 40 h 72"/>
                  <a:gd name="T38" fmla="*/ 19 w 107"/>
                  <a:gd name="T39" fmla="*/ 40 h 72"/>
                  <a:gd name="T40" fmla="*/ 17 w 107"/>
                  <a:gd name="T41" fmla="*/ 39 h 72"/>
                  <a:gd name="T42" fmla="*/ 9 w 107"/>
                  <a:gd name="T43" fmla="*/ 36 h 72"/>
                  <a:gd name="T44" fmla="*/ 49 w 107"/>
                  <a:gd name="T45" fmla="*/ 56 h 72"/>
                  <a:gd name="T46" fmla="*/ 53 w 107"/>
                  <a:gd name="T47" fmla="*/ 21 h 72"/>
                  <a:gd name="T48" fmla="*/ 52 w 107"/>
                  <a:gd name="T49" fmla="*/ 21 h 72"/>
                  <a:gd name="T50" fmla="*/ 51 w 107"/>
                  <a:gd name="T51" fmla="*/ 21 h 72"/>
                  <a:gd name="T52" fmla="*/ 49 w 107"/>
                  <a:gd name="T53" fmla="*/ 21 h 72"/>
                  <a:gd name="T54" fmla="*/ 48 w 107"/>
                  <a:gd name="T55" fmla="*/ 21 h 72"/>
                  <a:gd name="T56" fmla="*/ 47 w 107"/>
                  <a:gd name="T57" fmla="*/ 20 h 72"/>
                  <a:gd name="T58" fmla="*/ 46 w 107"/>
                  <a:gd name="T59" fmla="*/ 20 h 72"/>
                  <a:gd name="T60" fmla="*/ 44 w 107"/>
                  <a:gd name="T61" fmla="*/ 20 h 72"/>
                  <a:gd name="T62" fmla="*/ 42 w 107"/>
                  <a:gd name="T63" fmla="*/ 19 h 72"/>
                  <a:gd name="T64" fmla="*/ 33 w 107"/>
                  <a:gd name="T65" fmla="*/ 15 h 72"/>
                  <a:gd name="T66" fmla="*/ 73 w 107"/>
                  <a:gd name="T67" fmla="*/ 14 h 72"/>
                  <a:gd name="T68" fmla="*/ 73 w 107"/>
                  <a:gd name="T69" fmla="*/ 15 h 72"/>
                  <a:gd name="T70" fmla="*/ 72 w 107"/>
                  <a:gd name="T71" fmla="*/ 15 h 72"/>
                  <a:gd name="T72" fmla="*/ 71 w 107"/>
                  <a:gd name="T73" fmla="*/ 16 h 72"/>
                  <a:gd name="T74" fmla="*/ 70 w 107"/>
                  <a:gd name="T75" fmla="*/ 17 h 72"/>
                  <a:gd name="T76" fmla="*/ 69 w 107"/>
                  <a:gd name="T77" fmla="*/ 17 h 72"/>
                  <a:gd name="T78" fmla="*/ 68 w 107"/>
                  <a:gd name="T79" fmla="*/ 18 h 72"/>
                  <a:gd name="T80" fmla="*/ 67 w 107"/>
                  <a:gd name="T81" fmla="*/ 18 h 72"/>
                  <a:gd name="T82" fmla="*/ 66 w 107"/>
                  <a:gd name="T83" fmla="*/ 19 h 72"/>
                  <a:gd name="T84" fmla="*/ 99 w 107"/>
                  <a:gd name="T85" fmla="*/ 35 h 72"/>
                  <a:gd name="T86" fmla="*/ 98 w 107"/>
                  <a:gd name="T87" fmla="*/ 36 h 72"/>
                  <a:gd name="T88" fmla="*/ 97 w 107"/>
                  <a:gd name="T89" fmla="*/ 37 h 72"/>
                  <a:gd name="T90" fmla="*/ 97 w 107"/>
                  <a:gd name="T91" fmla="*/ 38 h 72"/>
                  <a:gd name="T92" fmla="*/ 96 w 107"/>
                  <a:gd name="T93" fmla="*/ 38 h 72"/>
                  <a:gd name="T94" fmla="*/ 95 w 107"/>
                  <a:gd name="T95" fmla="*/ 39 h 72"/>
                  <a:gd name="T96" fmla="*/ 94 w 107"/>
                  <a:gd name="T97" fmla="*/ 39 h 72"/>
                  <a:gd name="T98" fmla="*/ 93 w 107"/>
                  <a:gd name="T99" fmla="*/ 40 h 72"/>
                  <a:gd name="T100" fmla="*/ 92 w 107"/>
                  <a:gd name="T101" fmla="*/ 40 h 72"/>
                  <a:gd name="T102" fmla="*/ 79 w 107"/>
                  <a:gd name="T103" fmla="*/ 43 h 72"/>
                  <a:gd name="T104" fmla="*/ 78 w 107"/>
                  <a:gd name="T105" fmla="*/ 43 h 72"/>
                  <a:gd name="T106" fmla="*/ 77 w 107"/>
                  <a:gd name="T107" fmla="*/ 43 h 72"/>
                  <a:gd name="T108" fmla="*/ 76 w 107"/>
                  <a:gd name="T109" fmla="*/ 43 h 72"/>
                  <a:gd name="T110" fmla="*/ 74 w 107"/>
                  <a:gd name="T111" fmla="*/ 42 h 72"/>
                  <a:gd name="T112" fmla="*/ 73 w 107"/>
                  <a:gd name="T113" fmla="*/ 42 h 72"/>
                  <a:gd name="T114" fmla="*/ 72 w 107"/>
                  <a:gd name="T115" fmla="*/ 42 h 72"/>
                  <a:gd name="T116" fmla="*/ 70 w 107"/>
                  <a:gd name="T117" fmla="*/ 42 h 72"/>
                  <a:gd name="T118" fmla="*/ 69 w 107"/>
                  <a:gd name="T119" fmla="*/ 41 h 72"/>
                  <a:gd name="T120" fmla="*/ 64 w 107"/>
                  <a:gd name="T121" fmla="*/ 39 h 72"/>
                  <a:gd name="T122" fmla="*/ 100 w 107"/>
                  <a:gd name="T123" fmla="*/ 3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7" h="72">
                    <a:moveTo>
                      <a:pt x="107" y="35"/>
                    </a:moveTo>
                    <a:cubicBezTo>
                      <a:pt x="107" y="33"/>
                      <a:pt x="106" y="31"/>
                      <a:pt x="105" y="30"/>
                    </a:cubicBezTo>
                    <a:cubicBezTo>
                      <a:pt x="103" y="29"/>
                      <a:pt x="102" y="28"/>
                      <a:pt x="100" y="27"/>
                    </a:cubicBezTo>
                    <a:cubicBezTo>
                      <a:pt x="94" y="25"/>
                      <a:pt x="87" y="23"/>
                      <a:pt x="82" y="22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2" y="12"/>
                      <a:pt x="81" y="10"/>
                      <a:pt x="79" y="9"/>
                    </a:cubicBezTo>
                    <a:cubicBezTo>
                      <a:pt x="78" y="7"/>
                      <a:pt x="76" y="6"/>
                      <a:pt x="74" y="6"/>
                    </a:cubicBezTo>
                    <a:cubicBezTo>
                      <a:pt x="68" y="3"/>
                      <a:pt x="59" y="1"/>
                      <a:pt x="54" y="1"/>
                    </a:cubicBezTo>
                    <a:cubicBezTo>
                      <a:pt x="50" y="0"/>
                      <a:pt x="43" y="2"/>
                      <a:pt x="38" y="4"/>
                    </a:cubicBezTo>
                    <a:cubicBezTo>
                      <a:pt x="32" y="6"/>
                      <a:pt x="28" y="10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2" y="21"/>
                      <a:pt x="17" y="22"/>
                      <a:pt x="13" y="24"/>
                    </a:cubicBezTo>
                    <a:cubicBezTo>
                      <a:pt x="7" y="26"/>
                      <a:pt x="2" y="30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4"/>
                      <a:pt x="0" y="34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60"/>
                      <a:pt x="2" y="62"/>
                      <a:pt x="5" y="64"/>
                    </a:cubicBezTo>
                    <a:cubicBezTo>
                      <a:pt x="7" y="65"/>
                      <a:pt x="10" y="67"/>
                      <a:pt x="13" y="68"/>
                    </a:cubicBezTo>
                    <a:cubicBezTo>
                      <a:pt x="19" y="69"/>
                      <a:pt x="24" y="70"/>
                      <a:pt x="28" y="71"/>
                    </a:cubicBezTo>
                    <a:cubicBezTo>
                      <a:pt x="33" y="71"/>
                      <a:pt x="39" y="69"/>
                      <a:pt x="44" y="67"/>
                    </a:cubicBezTo>
                    <a:cubicBezTo>
                      <a:pt x="47" y="66"/>
                      <a:pt x="50" y="64"/>
                      <a:pt x="52" y="62"/>
                    </a:cubicBezTo>
                    <a:cubicBezTo>
                      <a:pt x="53" y="63"/>
                      <a:pt x="54" y="65"/>
                      <a:pt x="56" y="65"/>
                    </a:cubicBezTo>
                    <a:cubicBezTo>
                      <a:pt x="58" y="67"/>
                      <a:pt x="61" y="68"/>
                      <a:pt x="64" y="69"/>
                    </a:cubicBezTo>
                    <a:cubicBezTo>
                      <a:pt x="69" y="71"/>
                      <a:pt x="75" y="72"/>
                      <a:pt x="79" y="72"/>
                    </a:cubicBezTo>
                    <a:cubicBezTo>
                      <a:pt x="83" y="72"/>
                      <a:pt x="89" y="71"/>
                      <a:pt x="94" y="69"/>
                    </a:cubicBezTo>
                    <a:cubicBezTo>
                      <a:pt x="100" y="66"/>
                      <a:pt x="105" y="63"/>
                      <a:pt x="106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8"/>
                      <a:pt x="107" y="58"/>
                      <a:pt x="107" y="57"/>
                    </a:cubicBezTo>
                    <a:cubicBezTo>
                      <a:pt x="107" y="57"/>
                      <a:pt x="107" y="57"/>
                      <a:pt x="107" y="57"/>
                    </a:cubicBezTo>
                    <a:lnTo>
                      <a:pt x="107" y="35"/>
                    </a:lnTo>
                    <a:close/>
                    <a:moveTo>
                      <a:pt x="49" y="34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36" y="41"/>
                      <a:pt x="32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9"/>
                      <a:pt x="15" y="39"/>
                      <a:pt x="14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1" y="37"/>
                      <a:pt x="10" y="37"/>
                      <a:pt x="9" y="36"/>
                    </a:cubicBezTo>
                    <a:cubicBezTo>
                      <a:pt x="9" y="36"/>
                      <a:pt x="8" y="36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9" y="33"/>
                      <a:pt x="12" y="31"/>
                      <a:pt x="16" y="30"/>
                    </a:cubicBezTo>
                    <a:cubicBezTo>
                      <a:pt x="20" y="28"/>
                      <a:pt x="25" y="27"/>
                      <a:pt x="28" y="27"/>
                    </a:cubicBezTo>
                    <a:cubicBezTo>
                      <a:pt x="32" y="27"/>
                      <a:pt x="40" y="29"/>
                      <a:pt x="46" y="31"/>
                    </a:cubicBezTo>
                    <a:cubicBezTo>
                      <a:pt x="47" y="32"/>
                      <a:pt x="48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lnTo>
                      <a:pt x="49" y="34"/>
                    </a:lnTo>
                    <a:close/>
                    <a:moveTo>
                      <a:pt x="49" y="56"/>
                    </a:move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lose/>
                    <a:moveTo>
                      <a:pt x="54" y="21"/>
                    </a:move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1" y="19"/>
                      <a:pt x="40" y="18"/>
                      <a:pt x="39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7" y="17"/>
                      <a:pt x="35" y="17"/>
                      <a:pt x="34" y="16"/>
                    </a:cubicBezTo>
                    <a:cubicBezTo>
                      <a:pt x="34" y="16"/>
                      <a:pt x="34" y="16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4" y="13"/>
                      <a:pt x="37" y="11"/>
                      <a:pt x="41" y="9"/>
                    </a:cubicBezTo>
                    <a:cubicBezTo>
                      <a:pt x="45" y="8"/>
                      <a:pt x="50" y="6"/>
                      <a:pt x="53" y="7"/>
                    </a:cubicBezTo>
                    <a:cubicBezTo>
                      <a:pt x="57" y="7"/>
                      <a:pt x="66" y="9"/>
                      <a:pt x="71" y="11"/>
                    </a:cubicBezTo>
                    <a:cubicBezTo>
                      <a:pt x="72" y="12"/>
                      <a:pt x="74" y="12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2" y="21"/>
                      <a:pt x="57" y="22"/>
                      <a:pt x="54" y="21"/>
                    </a:cubicBezTo>
                    <a:close/>
                    <a:moveTo>
                      <a:pt x="99" y="35"/>
                    </a:move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8" y="37"/>
                      <a:pt x="98" y="37"/>
                      <a:pt x="98" y="37"/>
                    </a:cubicBezTo>
                    <a:cubicBezTo>
                      <a:pt x="98" y="37"/>
                      <a:pt x="98" y="37"/>
                      <a:pt x="98" y="37"/>
                    </a:cubicBezTo>
                    <a:cubicBezTo>
                      <a:pt x="98" y="37"/>
                      <a:pt x="98" y="37"/>
                      <a:pt x="98" y="37"/>
                    </a:cubicBezTo>
                    <a:cubicBezTo>
                      <a:pt x="98" y="37"/>
                      <a:pt x="98" y="37"/>
                      <a:pt x="98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87" y="42"/>
                      <a:pt x="83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5" y="43"/>
                      <a:pt x="75" y="43"/>
                      <a:pt x="75" y="43"/>
                    </a:cubicBezTo>
                    <a:cubicBezTo>
                      <a:pt x="75" y="43"/>
                      <a:pt x="75" y="43"/>
                      <a:pt x="75" y="43"/>
                    </a:cubicBezTo>
                    <a:cubicBezTo>
                      <a:pt x="75" y="43"/>
                      <a:pt x="75" y="43"/>
                      <a:pt x="75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6" y="40"/>
                      <a:pt x="65" y="40"/>
                      <a:pt x="64" y="40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2" y="39"/>
                      <a:pt x="61" y="38"/>
                      <a:pt x="60" y="38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59" y="35"/>
                      <a:pt x="63" y="33"/>
                      <a:pt x="66" y="31"/>
                    </a:cubicBezTo>
                    <a:cubicBezTo>
                      <a:pt x="71" y="29"/>
                      <a:pt x="76" y="28"/>
                      <a:pt x="79" y="28"/>
                    </a:cubicBezTo>
                    <a:cubicBezTo>
                      <a:pt x="83" y="29"/>
                      <a:pt x="91" y="30"/>
                      <a:pt x="96" y="33"/>
                    </a:cubicBezTo>
                    <a:cubicBezTo>
                      <a:pt x="98" y="33"/>
                      <a:pt x="99" y="34"/>
                      <a:pt x="100" y="35"/>
                    </a:cubicBezTo>
                    <a:cubicBezTo>
                      <a:pt x="100" y="34"/>
                      <a:pt x="100" y="34"/>
                      <a:pt x="100" y="34"/>
                    </a:cubicBezTo>
                    <a:lnTo>
                      <a:pt x="99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5" name="Freeform 1751"/>
              <p:cNvSpPr>
                <a:spLocks/>
              </p:cNvSpPr>
              <p:nvPr/>
            </p:nvSpPr>
            <p:spPr bwMode="auto">
              <a:xfrm>
                <a:off x="4401" y="1844"/>
                <a:ext cx="21" cy="9"/>
              </a:xfrm>
              <a:custGeom>
                <a:avLst/>
                <a:gdLst>
                  <a:gd name="T0" fmla="*/ 9 w 19"/>
                  <a:gd name="T1" fmla="*/ 1 h 8"/>
                  <a:gd name="T2" fmla="*/ 1 w 19"/>
                  <a:gd name="T3" fmla="*/ 4 h 8"/>
                  <a:gd name="T4" fmla="*/ 9 w 19"/>
                  <a:gd name="T5" fmla="*/ 8 h 8"/>
                  <a:gd name="T6" fmla="*/ 18 w 19"/>
                  <a:gd name="T7" fmla="*/ 4 h 8"/>
                  <a:gd name="T8" fmla="*/ 9 w 19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8">
                    <a:moveTo>
                      <a:pt x="9" y="1"/>
                    </a:moveTo>
                    <a:cubicBezTo>
                      <a:pt x="7" y="0"/>
                      <a:pt x="2" y="2"/>
                      <a:pt x="1" y="4"/>
                    </a:cubicBezTo>
                    <a:cubicBezTo>
                      <a:pt x="0" y="6"/>
                      <a:pt x="7" y="8"/>
                      <a:pt x="9" y="8"/>
                    </a:cubicBezTo>
                    <a:cubicBezTo>
                      <a:pt x="12" y="8"/>
                      <a:pt x="17" y="6"/>
                      <a:pt x="18" y="4"/>
                    </a:cubicBezTo>
                    <a:cubicBezTo>
                      <a:pt x="19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6" name="Freeform 1752"/>
              <p:cNvSpPr>
                <a:spLocks/>
              </p:cNvSpPr>
              <p:nvPr/>
            </p:nvSpPr>
            <p:spPr bwMode="auto">
              <a:xfrm>
                <a:off x="4339" y="1792"/>
                <a:ext cx="127" cy="15"/>
              </a:xfrm>
              <a:custGeom>
                <a:avLst/>
                <a:gdLst>
                  <a:gd name="T0" fmla="*/ 116 w 116"/>
                  <a:gd name="T1" fmla="*/ 14 h 14"/>
                  <a:gd name="T2" fmla="*/ 116 w 116"/>
                  <a:gd name="T3" fmla="*/ 0 h 14"/>
                  <a:gd name="T4" fmla="*/ 0 w 116"/>
                  <a:gd name="T5" fmla="*/ 7 h 14"/>
                  <a:gd name="T6" fmla="*/ 116 w 116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6" h="14">
                    <a:moveTo>
                      <a:pt x="116" y="14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0" y="4"/>
                      <a:pt x="0" y="7"/>
                    </a:cubicBezTo>
                    <a:cubicBezTo>
                      <a:pt x="0" y="11"/>
                      <a:pt x="116" y="14"/>
                      <a:pt x="1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7" name="Freeform 1753"/>
              <p:cNvSpPr>
                <a:spLocks/>
              </p:cNvSpPr>
              <p:nvPr/>
            </p:nvSpPr>
            <p:spPr bwMode="auto">
              <a:xfrm>
                <a:off x="4343" y="1781"/>
                <a:ext cx="126" cy="49"/>
              </a:xfrm>
              <a:custGeom>
                <a:avLst/>
                <a:gdLst>
                  <a:gd name="T0" fmla="*/ 1 w 115"/>
                  <a:gd name="T1" fmla="*/ 3 h 45"/>
                  <a:gd name="T2" fmla="*/ 110 w 115"/>
                  <a:gd name="T3" fmla="*/ 45 h 45"/>
                  <a:gd name="T4" fmla="*/ 115 w 115"/>
                  <a:gd name="T5" fmla="*/ 32 h 45"/>
                  <a:gd name="T6" fmla="*/ 1 w 115"/>
                  <a:gd name="T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5" h="45">
                    <a:moveTo>
                      <a:pt x="1" y="3"/>
                    </a:moveTo>
                    <a:cubicBezTo>
                      <a:pt x="0" y="7"/>
                      <a:pt x="110" y="45"/>
                      <a:pt x="110" y="45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5" y="32"/>
                      <a:pt x="2" y="0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8" name="Freeform 1754"/>
              <p:cNvSpPr>
                <a:spLocks/>
              </p:cNvSpPr>
              <p:nvPr/>
            </p:nvSpPr>
            <p:spPr bwMode="auto">
              <a:xfrm>
                <a:off x="4443" y="1345"/>
                <a:ext cx="31" cy="100"/>
              </a:xfrm>
              <a:custGeom>
                <a:avLst/>
                <a:gdLst>
                  <a:gd name="T0" fmla="*/ 14 w 29"/>
                  <a:gd name="T1" fmla="*/ 0 h 92"/>
                  <a:gd name="T2" fmla="*/ 0 w 29"/>
                  <a:gd name="T3" fmla="*/ 20 h 92"/>
                  <a:gd name="T4" fmla="*/ 12 w 29"/>
                  <a:gd name="T5" fmla="*/ 39 h 92"/>
                  <a:gd name="T6" fmla="*/ 9 w 29"/>
                  <a:gd name="T7" fmla="*/ 92 h 92"/>
                  <a:gd name="T8" fmla="*/ 20 w 29"/>
                  <a:gd name="T9" fmla="*/ 92 h 92"/>
                  <a:gd name="T10" fmla="*/ 17 w 29"/>
                  <a:gd name="T11" fmla="*/ 39 h 92"/>
                  <a:gd name="T12" fmla="*/ 29 w 29"/>
                  <a:gd name="T13" fmla="*/ 20 h 92"/>
                  <a:gd name="T14" fmla="*/ 14 w 29"/>
                  <a:gd name="T1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92">
                    <a:moveTo>
                      <a:pt x="14" y="0"/>
                    </a:moveTo>
                    <a:cubicBezTo>
                      <a:pt x="6" y="0"/>
                      <a:pt x="0" y="9"/>
                      <a:pt x="0" y="20"/>
                    </a:cubicBezTo>
                    <a:cubicBezTo>
                      <a:pt x="0" y="29"/>
                      <a:pt x="5" y="37"/>
                      <a:pt x="12" y="39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24" y="37"/>
                      <a:pt x="29" y="29"/>
                      <a:pt x="29" y="20"/>
                    </a:cubicBezTo>
                    <a:cubicBezTo>
                      <a:pt x="29" y="9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9" name="Freeform 1755"/>
              <p:cNvSpPr>
                <a:spLocks/>
              </p:cNvSpPr>
              <p:nvPr/>
            </p:nvSpPr>
            <p:spPr bwMode="auto">
              <a:xfrm>
                <a:off x="4310" y="1347"/>
                <a:ext cx="39" cy="97"/>
              </a:xfrm>
              <a:custGeom>
                <a:avLst/>
                <a:gdLst>
                  <a:gd name="T0" fmla="*/ 28 w 36"/>
                  <a:gd name="T1" fmla="*/ 0 h 89"/>
                  <a:gd name="T2" fmla="*/ 27 w 36"/>
                  <a:gd name="T3" fmla="*/ 21 h 89"/>
                  <a:gd name="T4" fmla="*/ 24 w 36"/>
                  <a:gd name="T5" fmla="*/ 21 h 89"/>
                  <a:gd name="T6" fmla="*/ 23 w 36"/>
                  <a:gd name="T7" fmla="*/ 0 h 89"/>
                  <a:gd name="T8" fmla="*/ 20 w 36"/>
                  <a:gd name="T9" fmla="*/ 0 h 89"/>
                  <a:gd name="T10" fmla="*/ 19 w 36"/>
                  <a:gd name="T11" fmla="*/ 21 h 89"/>
                  <a:gd name="T12" fmla="*/ 17 w 36"/>
                  <a:gd name="T13" fmla="*/ 21 h 89"/>
                  <a:gd name="T14" fmla="*/ 15 w 36"/>
                  <a:gd name="T15" fmla="*/ 0 h 89"/>
                  <a:gd name="T16" fmla="*/ 13 w 36"/>
                  <a:gd name="T17" fmla="*/ 0 h 89"/>
                  <a:gd name="T18" fmla="*/ 12 w 36"/>
                  <a:gd name="T19" fmla="*/ 21 h 89"/>
                  <a:gd name="T20" fmla="*/ 9 w 36"/>
                  <a:gd name="T21" fmla="*/ 21 h 89"/>
                  <a:gd name="T22" fmla="*/ 8 w 36"/>
                  <a:gd name="T23" fmla="*/ 0 h 89"/>
                  <a:gd name="T24" fmla="*/ 5 w 36"/>
                  <a:gd name="T25" fmla="*/ 0 h 89"/>
                  <a:gd name="T26" fmla="*/ 15 w 36"/>
                  <a:gd name="T27" fmla="*/ 36 h 89"/>
                  <a:gd name="T28" fmla="*/ 13 w 36"/>
                  <a:gd name="T29" fmla="*/ 89 h 89"/>
                  <a:gd name="T30" fmla="*/ 24 w 36"/>
                  <a:gd name="T31" fmla="*/ 89 h 89"/>
                  <a:gd name="T32" fmla="*/ 20 w 36"/>
                  <a:gd name="T33" fmla="*/ 36 h 89"/>
                  <a:gd name="T34" fmla="*/ 31 w 36"/>
                  <a:gd name="T35" fmla="*/ 0 h 89"/>
                  <a:gd name="T36" fmla="*/ 28 w 36"/>
                  <a:gd name="T37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89">
                    <a:moveTo>
                      <a:pt x="28" y="0"/>
                    </a:moveTo>
                    <a:cubicBezTo>
                      <a:pt x="27" y="21"/>
                      <a:pt x="27" y="21"/>
                      <a:pt x="27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0"/>
                      <a:pt x="0" y="32"/>
                      <a:pt x="15" y="36"/>
                    </a:cubicBezTo>
                    <a:cubicBezTo>
                      <a:pt x="13" y="89"/>
                      <a:pt x="13" y="89"/>
                      <a:pt x="1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36" y="32"/>
                      <a:pt x="32" y="10"/>
                      <a:pt x="31" y="0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0" name="Oval 1756"/>
              <p:cNvSpPr>
                <a:spLocks noChangeArrowheads="1"/>
              </p:cNvSpPr>
              <p:nvPr/>
            </p:nvSpPr>
            <p:spPr bwMode="auto">
              <a:xfrm>
                <a:off x="4359" y="1363"/>
                <a:ext cx="69" cy="7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1" name="Freeform 1757"/>
              <p:cNvSpPr>
                <a:spLocks noEditPoints="1"/>
              </p:cNvSpPr>
              <p:nvPr/>
            </p:nvSpPr>
            <p:spPr bwMode="auto">
              <a:xfrm>
                <a:off x="4341" y="1347"/>
                <a:ext cx="104" cy="103"/>
              </a:xfrm>
              <a:custGeom>
                <a:avLst/>
                <a:gdLst>
                  <a:gd name="T0" fmla="*/ 48 w 95"/>
                  <a:gd name="T1" fmla="*/ 0 h 95"/>
                  <a:gd name="T2" fmla="*/ 0 w 95"/>
                  <a:gd name="T3" fmla="*/ 47 h 95"/>
                  <a:gd name="T4" fmla="*/ 48 w 95"/>
                  <a:gd name="T5" fmla="*/ 95 h 95"/>
                  <a:gd name="T6" fmla="*/ 95 w 95"/>
                  <a:gd name="T7" fmla="*/ 47 h 95"/>
                  <a:gd name="T8" fmla="*/ 48 w 95"/>
                  <a:gd name="T9" fmla="*/ 0 h 95"/>
                  <a:gd name="T10" fmla="*/ 48 w 95"/>
                  <a:gd name="T11" fmla="*/ 84 h 95"/>
                  <a:gd name="T12" fmla="*/ 12 w 95"/>
                  <a:gd name="T13" fmla="*/ 47 h 95"/>
                  <a:gd name="T14" fmla="*/ 48 w 95"/>
                  <a:gd name="T15" fmla="*/ 11 h 95"/>
                  <a:gd name="T16" fmla="*/ 84 w 95"/>
                  <a:gd name="T17" fmla="*/ 47 h 95"/>
                  <a:gd name="T18" fmla="*/ 48 w 95"/>
                  <a:gd name="T19" fmla="*/ 8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5">
                    <a:moveTo>
                      <a:pt x="48" y="0"/>
                    </a:moveTo>
                    <a:cubicBezTo>
                      <a:pt x="22" y="0"/>
                      <a:pt x="0" y="21"/>
                      <a:pt x="0" y="47"/>
                    </a:cubicBezTo>
                    <a:cubicBezTo>
                      <a:pt x="0" y="74"/>
                      <a:pt x="22" y="95"/>
                      <a:pt x="48" y="95"/>
                    </a:cubicBezTo>
                    <a:cubicBezTo>
                      <a:pt x="74" y="95"/>
                      <a:pt x="95" y="74"/>
                      <a:pt x="95" y="47"/>
                    </a:cubicBezTo>
                    <a:cubicBezTo>
                      <a:pt x="95" y="21"/>
                      <a:pt x="74" y="0"/>
                      <a:pt x="48" y="0"/>
                    </a:cubicBezTo>
                    <a:close/>
                    <a:moveTo>
                      <a:pt x="48" y="84"/>
                    </a:moveTo>
                    <a:cubicBezTo>
                      <a:pt x="28" y="84"/>
                      <a:pt x="12" y="67"/>
                      <a:pt x="12" y="47"/>
                    </a:cubicBezTo>
                    <a:cubicBezTo>
                      <a:pt x="12" y="27"/>
                      <a:pt x="28" y="11"/>
                      <a:pt x="48" y="11"/>
                    </a:cubicBezTo>
                    <a:cubicBezTo>
                      <a:pt x="68" y="11"/>
                      <a:pt x="84" y="27"/>
                      <a:pt x="84" y="47"/>
                    </a:cubicBezTo>
                    <a:cubicBezTo>
                      <a:pt x="84" y="67"/>
                      <a:pt x="68" y="84"/>
                      <a:pt x="48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2" name="Freeform 1758"/>
              <p:cNvSpPr>
                <a:spLocks noEditPoints="1"/>
              </p:cNvSpPr>
              <p:nvPr/>
            </p:nvSpPr>
            <p:spPr bwMode="auto">
              <a:xfrm>
                <a:off x="3898" y="1773"/>
                <a:ext cx="113" cy="134"/>
              </a:xfrm>
              <a:custGeom>
                <a:avLst/>
                <a:gdLst>
                  <a:gd name="T0" fmla="*/ 84 w 104"/>
                  <a:gd name="T1" fmla="*/ 33 h 123"/>
                  <a:gd name="T2" fmla="*/ 85 w 104"/>
                  <a:gd name="T3" fmla="*/ 24 h 123"/>
                  <a:gd name="T4" fmla="*/ 40 w 104"/>
                  <a:gd name="T5" fmla="*/ 10 h 123"/>
                  <a:gd name="T6" fmla="*/ 22 w 104"/>
                  <a:gd name="T7" fmla="*/ 5 h 123"/>
                  <a:gd name="T8" fmla="*/ 10 w 104"/>
                  <a:gd name="T9" fmla="*/ 15 h 123"/>
                  <a:gd name="T10" fmla="*/ 6 w 104"/>
                  <a:gd name="T11" fmla="*/ 45 h 123"/>
                  <a:gd name="T12" fmla="*/ 16 w 104"/>
                  <a:gd name="T13" fmla="*/ 75 h 123"/>
                  <a:gd name="T14" fmla="*/ 11 w 104"/>
                  <a:gd name="T15" fmla="*/ 111 h 123"/>
                  <a:gd name="T16" fmla="*/ 11 w 104"/>
                  <a:gd name="T17" fmla="*/ 112 h 123"/>
                  <a:gd name="T18" fmla="*/ 20 w 104"/>
                  <a:gd name="T19" fmla="*/ 123 h 123"/>
                  <a:gd name="T20" fmla="*/ 22 w 104"/>
                  <a:gd name="T21" fmla="*/ 123 h 123"/>
                  <a:gd name="T22" fmla="*/ 74 w 104"/>
                  <a:gd name="T23" fmla="*/ 123 h 123"/>
                  <a:gd name="T24" fmla="*/ 76 w 104"/>
                  <a:gd name="T25" fmla="*/ 123 h 123"/>
                  <a:gd name="T26" fmla="*/ 82 w 104"/>
                  <a:gd name="T27" fmla="*/ 120 h 123"/>
                  <a:gd name="T28" fmla="*/ 85 w 104"/>
                  <a:gd name="T29" fmla="*/ 111 h 123"/>
                  <a:gd name="T30" fmla="*/ 84 w 104"/>
                  <a:gd name="T31" fmla="*/ 110 h 123"/>
                  <a:gd name="T32" fmla="*/ 91 w 104"/>
                  <a:gd name="T33" fmla="*/ 100 h 123"/>
                  <a:gd name="T34" fmla="*/ 104 w 104"/>
                  <a:gd name="T35" fmla="*/ 46 h 123"/>
                  <a:gd name="T36" fmla="*/ 79 w 104"/>
                  <a:gd name="T37" fmla="*/ 115 h 123"/>
                  <a:gd name="T38" fmla="*/ 75 w 104"/>
                  <a:gd name="T39" fmla="*/ 116 h 123"/>
                  <a:gd name="T40" fmla="*/ 22 w 104"/>
                  <a:gd name="T41" fmla="*/ 116 h 123"/>
                  <a:gd name="T42" fmla="*/ 21 w 104"/>
                  <a:gd name="T43" fmla="*/ 116 h 123"/>
                  <a:gd name="T44" fmla="*/ 16 w 104"/>
                  <a:gd name="T45" fmla="*/ 110 h 123"/>
                  <a:gd name="T46" fmla="*/ 20 w 104"/>
                  <a:gd name="T47" fmla="*/ 73 h 123"/>
                  <a:gd name="T48" fmla="*/ 28 w 104"/>
                  <a:gd name="T49" fmla="*/ 27 h 123"/>
                  <a:gd name="T50" fmla="*/ 80 w 104"/>
                  <a:gd name="T51" fmla="*/ 27 h 123"/>
                  <a:gd name="T52" fmla="*/ 80 w 104"/>
                  <a:gd name="T53" fmla="*/ 110 h 123"/>
                  <a:gd name="T54" fmla="*/ 79 w 104"/>
                  <a:gd name="T55" fmla="*/ 115 h 123"/>
                  <a:gd name="T56" fmla="*/ 95 w 104"/>
                  <a:gd name="T57" fmla="*/ 87 h 123"/>
                  <a:gd name="T58" fmla="*/ 86 w 104"/>
                  <a:gd name="T59" fmla="*/ 74 h 123"/>
                  <a:gd name="T60" fmla="*/ 95 w 104"/>
                  <a:gd name="T61" fmla="*/ 44 h 123"/>
                  <a:gd name="T62" fmla="*/ 97 w 104"/>
                  <a:gd name="T63" fmla="*/ 8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" h="123">
                    <a:moveTo>
                      <a:pt x="91" y="33"/>
                    </a:moveTo>
                    <a:cubicBezTo>
                      <a:pt x="84" y="33"/>
                      <a:pt x="84" y="33"/>
                      <a:pt x="84" y="33"/>
                    </a:cubicBezTo>
                    <a:cubicBezTo>
                      <a:pt x="84" y="31"/>
                      <a:pt x="84" y="29"/>
                      <a:pt x="85" y="27"/>
                    </a:cubicBezTo>
                    <a:cubicBezTo>
                      <a:pt x="85" y="24"/>
                      <a:pt x="85" y="24"/>
                      <a:pt x="85" y="24"/>
                    </a:cubicBezTo>
                    <a:cubicBezTo>
                      <a:pt x="85" y="24"/>
                      <a:pt x="87" y="13"/>
                      <a:pt x="75" y="6"/>
                    </a:cubicBezTo>
                    <a:cubicBezTo>
                      <a:pt x="65" y="0"/>
                      <a:pt x="45" y="8"/>
                      <a:pt x="40" y="10"/>
                    </a:cubicBezTo>
                    <a:cubicBezTo>
                      <a:pt x="38" y="8"/>
                      <a:pt x="35" y="7"/>
                      <a:pt x="33" y="6"/>
                    </a:cubicBezTo>
                    <a:cubicBezTo>
                      <a:pt x="29" y="5"/>
                      <a:pt x="26" y="5"/>
                      <a:pt x="22" y="5"/>
                    </a:cubicBezTo>
                    <a:cubicBezTo>
                      <a:pt x="19" y="6"/>
                      <a:pt x="16" y="7"/>
                      <a:pt x="13" y="10"/>
                    </a:cubicBezTo>
                    <a:cubicBezTo>
                      <a:pt x="12" y="11"/>
                      <a:pt x="11" y="13"/>
                      <a:pt x="10" y="15"/>
                    </a:cubicBezTo>
                    <a:cubicBezTo>
                      <a:pt x="7" y="16"/>
                      <a:pt x="0" y="18"/>
                      <a:pt x="2" y="29"/>
                    </a:cubicBezTo>
                    <a:cubicBezTo>
                      <a:pt x="3" y="36"/>
                      <a:pt x="5" y="41"/>
                      <a:pt x="6" y="45"/>
                    </a:cubicBezTo>
                    <a:cubicBezTo>
                      <a:pt x="8" y="49"/>
                      <a:pt x="13" y="71"/>
                      <a:pt x="16" y="71"/>
                    </a:cubicBezTo>
                    <a:cubicBezTo>
                      <a:pt x="16" y="72"/>
                      <a:pt x="16" y="73"/>
                      <a:pt x="16" y="75"/>
                    </a:cubicBezTo>
                    <a:cubicBezTo>
                      <a:pt x="16" y="89"/>
                      <a:pt x="15" y="101"/>
                      <a:pt x="11" y="110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2"/>
                      <a:pt x="11" y="112"/>
                    </a:cubicBezTo>
                    <a:cubicBezTo>
                      <a:pt x="11" y="115"/>
                      <a:pt x="12" y="118"/>
                      <a:pt x="13" y="120"/>
                    </a:cubicBezTo>
                    <a:cubicBezTo>
                      <a:pt x="15" y="121"/>
                      <a:pt x="17" y="122"/>
                      <a:pt x="20" y="123"/>
                    </a:cubicBezTo>
                    <a:cubicBezTo>
                      <a:pt x="20" y="123"/>
                      <a:pt x="20" y="123"/>
                      <a:pt x="20" y="123"/>
                    </a:cubicBezTo>
                    <a:cubicBezTo>
                      <a:pt x="21" y="123"/>
                      <a:pt x="21" y="123"/>
                      <a:pt x="22" y="123"/>
                    </a:cubicBezTo>
                    <a:cubicBezTo>
                      <a:pt x="22" y="123"/>
                      <a:pt x="22" y="123"/>
                      <a:pt x="22" y="123"/>
                    </a:cubicBezTo>
                    <a:cubicBezTo>
                      <a:pt x="74" y="123"/>
                      <a:pt x="74" y="123"/>
                      <a:pt x="74" y="123"/>
                    </a:cubicBezTo>
                    <a:cubicBezTo>
                      <a:pt x="74" y="123"/>
                      <a:pt x="74" y="123"/>
                      <a:pt x="74" y="123"/>
                    </a:cubicBezTo>
                    <a:cubicBezTo>
                      <a:pt x="75" y="123"/>
                      <a:pt x="75" y="123"/>
                      <a:pt x="76" y="123"/>
                    </a:cubicBezTo>
                    <a:cubicBezTo>
                      <a:pt x="76" y="123"/>
                      <a:pt x="76" y="123"/>
                      <a:pt x="76" y="123"/>
                    </a:cubicBezTo>
                    <a:cubicBezTo>
                      <a:pt x="79" y="122"/>
                      <a:pt x="81" y="121"/>
                      <a:pt x="82" y="120"/>
                    </a:cubicBezTo>
                    <a:cubicBezTo>
                      <a:pt x="84" y="118"/>
                      <a:pt x="85" y="115"/>
                      <a:pt x="85" y="112"/>
                    </a:cubicBezTo>
                    <a:cubicBezTo>
                      <a:pt x="85" y="112"/>
                      <a:pt x="85" y="111"/>
                      <a:pt x="85" y="111"/>
                    </a:cubicBezTo>
                    <a:cubicBezTo>
                      <a:pt x="85" y="111"/>
                      <a:pt x="85" y="111"/>
                      <a:pt x="85" y="111"/>
                    </a:cubicBezTo>
                    <a:cubicBezTo>
                      <a:pt x="84" y="110"/>
                      <a:pt x="84" y="110"/>
                      <a:pt x="84" y="110"/>
                    </a:cubicBezTo>
                    <a:cubicBezTo>
                      <a:pt x="84" y="108"/>
                      <a:pt x="83" y="106"/>
                      <a:pt x="83" y="104"/>
                    </a:cubicBezTo>
                    <a:cubicBezTo>
                      <a:pt x="91" y="100"/>
                      <a:pt x="91" y="100"/>
                      <a:pt x="91" y="100"/>
                    </a:cubicBezTo>
                    <a:cubicBezTo>
                      <a:pt x="98" y="98"/>
                      <a:pt x="104" y="95"/>
                      <a:pt x="104" y="88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4" y="39"/>
                      <a:pt x="98" y="33"/>
                      <a:pt x="91" y="33"/>
                    </a:cubicBezTo>
                    <a:close/>
                    <a:moveTo>
                      <a:pt x="79" y="115"/>
                    </a:moveTo>
                    <a:cubicBezTo>
                      <a:pt x="78" y="115"/>
                      <a:pt x="77" y="116"/>
                      <a:pt x="75" y="116"/>
                    </a:cubicBezTo>
                    <a:cubicBezTo>
                      <a:pt x="75" y="116"/>
                      <a:pt x="75" y="116"/>
                      <a:pt x="75" y="116"/>
                    </a:cubicBezTo>
                    <a:cubicBezTo>
                      <a:pt x="74" y="116"/>
                      <a:pt x="74" y="116"/>
                      <a:pt x="74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19" y="116"/>
                      <a:pt x="17" y="115"/>
                      <a:pt x="17" y="115"/>
                    </a:cubicBezTo>
                    <a:cubicBezTo>
                      <a:pt x="16" y="114"/>
                      <a:pt x="15" y="112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9" y="100"/>
                      <a:pt x="20" y="87"/>
                      <a:pt x="20" y="73"/>
                    </a:cubicBezTo>
                    <a:cubicBezTo>
                      <a:pt x="20" y="59"/>
                      <a:pt x="19" y="43"/>
                      <a:pt x="1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77" y="43"/>
                      <a:pt x="76" y="59"/>
                      <a:pt x="76" y="73"/>
                    </a:cubicBezTo>
                    <a:cubicBezTo>
                      <a:pt x="75" y="87"/>
                      <a:pt x="77" y="100"/>
                      <a:pt x="80" y="110"/>
                    </a:cubicBezTo>
                    <a:cubicBezTo>
                      <a:pt x="80" y="110"/>
                      <a:pt x="80" y="110"/>
                      <a:pt x="80" y="110"/>
                    </a:cubicBezTo>
                    <a:cubicBezTo>
                      <a:pt x="80" y="112"/>
                      <a:pt x="80" y="114"/>
                      <a:pt x="79" y="115"/>
                    </a:cubicBezTo>
                    <a:close/>
                    <a:moveTo>
                      <a:pt x="97" y="85"/>
                    </a:moveTo>
                    <a:cubicBezTo>
                      <a:pt x="97" y="87"/>
                      <a:pt x="96" y="87"/>
                      <a:pt x="95" y="87"/>
                    </a:cubicBezTo>
                    <a:cubicBezTo>
                      <a:pt x="86" y="91"/>
                      <a:pt x="86" y="91"/>
                      <a:pt x="86" y="91"/>
                    </a:cubicBezTo>
                    <a:cubicBezTo>
                      <a:pt x="86" y="86"/>
                      <a:pt x="85" y="80"/>
                      <a:pt x="86" y="74"/>
                    </a:cubicBezTo>
                    <a:cubicBezTo>
                      <a:pt x="86" y="65"/>
                      <a:pt x="86" y="55"/>
                      <a:pt x="88" y="44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7" y="44"/>
                      <a:pt x="97" y="45"/>
                      <a:pt x="97" y="46"/>
                    </a:cubicBezTo>
                    <a:lnTo>
                      <a:pt x="97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3" name="Freeform 1759"/>
              <p:cNvSpPr>
                <a:spLocks/>
              </p:cNvSpPr>
              <p:nvPr/>
            </p:nvSpPr>
            <p:spPr bwMode="auto">
              <a:xfrm>
                <a:off x="3928" y="1811"/>
                <a:ext cx="9" cy="78"/>
              </a:xfrm>
              <a:custGeom>
                <a:avLst/>
                <a:gdLst>
                  <a:gd name="T0" fmla="*/ 4 w 8"/>
                  <a:gd name="T1" fmla="*/ 0 h 71"/>
                  <a:gd name="T2" fmla="*/ 0 w 8"/>
                  <a:gd name="T3" fmla="*/ 3 h 71"/>
                  <a:gd name="T4" fmla="*/ 0 w 8"/>
                  <a:gd name="T5" fmla="*/ 67 h 71"/>
                  <a:gd name="T6" fmla="*/ 4 w 8"/>
                  <a:gd name="T7" fmla="*/ 71 h 71"/>
                  <a:gd name="T8" fmla="*/ 8 w 8"/>
                  <a:gd name="T9" fmla="*/ 67 h 71"/>
                  <a:gd name="T10" fmla="*/ 8 w 8"/>
                  <a:gd name="T11" fmla="*/ 3 h 71"/>
                  <a:gd name="T12" fmla="*/ 4 w 8"/>
                  <a:gd name="T1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1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2" y="71"/>
                      <a:pt x="4" y="71"/>
                    </a:cubicBezTo>
                    <a:cubicBezTo>
                      <a:pt x="6" y="71"/>
                      <a:pt x="8" y="69"/>
                      <a:pt x="8" y="6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4" name="Freeform 1760"/>
              <p:cNvSpPr>
                <a:spLocks/>
              </p:cNvSpPr>
              <p:nvPr/>
            </p:nvSpPr>
            <p:spPr bwMode="auto">
              <a:xfrm>
                <a:off x="3946" y="1811"/>
                <a:ext cx="8" cy="78"/>
              </a:xfrm>
              <a:custGeom>
                <a:avLst/>
                <a:gdLst>
                  <a:gd name="T0" fmla="*/ 4 w 8"/>
                  <a:gd name="T1" fmla="*/ 0 h 71"/>
                  <a:gd name="T2" fmla="*/ 0 w 8"/>
                  <a:gd name="T3" fmla="*/ 3 h 71"/>
                  <a:gd name="T4" fmla="*/ 0 w 8"/>
                  <a:gd name="T5" fmla="*/ 67 h 71"/>
                  <a:gd name="T6" fmla="*/ 4 w 8"/>
                  <a:gd name="T7" fmla="*/ 71 h 71"/>
                  <a:gd name="T8" fmla="*/ 8 w 8"/>
                  <a:gd name="T9" fmla="*/ 67 h 71"/>
                  <a:gd name="T10" fmla="*/ 8 w 8"/>
                  <a:gd name="T11" fmla="*/ 3 h 71"/>
                  <a:gd name="T12" fmla="*/ 4 w 8"/>
                  <a:gd name="T1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1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2" y="71"/>
                      <a:pt x="4" y="71"/>
                    </a:cubicBezTo>
                    <a:cubicBezTo>
                      <a:pt x="6" y="71"/>
                      <a:pt x="8" y="69"/>
                      <a:pt x="8" y="6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5" name="Freeform 1761"/>
              <p:cNvSpPr>
                <a:spLocks/>
              </p:cNvSpPr>
              <p:nvPr/>
            </p:nvSpPr>
            <p:spPr bwMode="auto">
              <a:xfrm>
                <a:off x="3963" y="1811"/>
                <a:ext cx="8" cy="78"/>
              </a:xfrm>
              <a:custGeom>
                <a:avLst/>
                <a:gdLst>
                  <a:gd name="T0" fmla="*/ 3 w 7"/>
                  <a:gd name="T1" fmla="*/ 0 h 71"/>
                  <a:gd name="T2" fmla="*/ 0 w 7"/>
                  <a:gd name="T3" fmla="*/ 3 h 71"/>
                  <a:gd name="T4" fmla="*/ 0 w 7"/>
                  <a:gd name="T5" fmla="*/ 67 h 71"/>
                  <a:gd name="T6" fmla="*/ 3 w 7"/>
                  <a:gd name="T7" fmla="*/ 71 h 71"/>
                  <a:gd name="T8" fmla="*/ 7 w 7"/>
                  <a:gd name="T9" fmla="*/ 67 h 71"/>
                  <a:gd name="T10" fmla="*/ 7 w 7"/>
                  <a:gd name="T11" fmla="*/ 3 h 71"/>
                  <a:gd name="T12" fmla="*/ 3 w 7"/>
                  <a:gd name="T1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1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9"/>
                      <a:pt x="1" y="71"/>
                      <a:pt x="3" y="71"/>
                    </a:cubicBezTo>
                    <a:cubicBezTo>
                      <a:pt x="5" y="71"/>
                      <a:pt x="7" y="69"/>
                      <a:pt x="7" y="67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6" name="Freeform 1762"/>
              <p:cNvSpPr>
                <a:spLocks/>
              </p:cNvSpPr>
              <p:nvPr/>
            </p:nvSpPr>
            <p:spPr bwMode="auto">
              <a:xfrm>
                <a:off x="4771" y="1595"/>
                <a:ext cx="146" cy="79"/>
              </a:xfrm>
              <a:custGeom>
                <a:avLst/>
                <a:gdLst>
                  <a:gd name="T0" fmla="*/ 126 w 134"/>
                  <a:gd name="T1" fmla="*/ 18 h 72"/>
                  <a:gd name="T2" fmla="*/ 121 w 134"/>
                  <a:gd name="T3" fmla="*/ 11 h 72"/>
                  <a:gd name="T4" fmla="*/ 117 w 134"/>
                  <a:gd name="T5" fmla="*/ 15 h 72"/>
                  <a:gd name="T6" fmla="*/ 66 w 134"/>
                  <a:gd name="T7" fmla="*/ 47 h 72"/>
                  <a:gd name="T8" fmla="*/ 63 w 134"/>
                  <a:gd name="T9" fmla="*/ 43 h 72"/>
                  <a:gd name="T10" fmla="*/ 93 w 134"/>
                  <a:gd name="T11" fmla="*/ 19 h 72"/>
                  <a:gd name="T12" fmla="*/ 29 w 134"/>
                  <a:gd name="T13" fmla="*/ 11 h 72"/>
                  <a:gd name="T14" fmla="*/ 20 w 134"/>
                  <a:gd name="T15" fmla="*/ 33 h 72"/>
                  <a:gd name="T16" fmla="*/ 6 w 134"/>
                  <a:gd name="T17" fmla="*/ 31 h 72"/>
                  <a:gd name="T18" fmla="*/ 0 w 134"/>
                  <a:gd name="T19" fmla="*/ 42 h 72"/>
                  <a:gd name="T20" fmla="*/ 25 w 134"/>
                  <a:gd name="T21" fmla="*/ 72 h 72"/>
                  <a:gd name="T22" fmla="*/ 107 w 134"/>
                  <a:gd name="T23" fmla="*/ 72 h 72"/>
                  <a:gd name="T24" fmla="*/ 127 w 134"/>
                  <a:gd name="T25" fmla="*/ 27 h 72"/>
                  <a:gd name="T26" fmla="*/ 133 w 134"/>
                  <a:gd name="T27" fmla="*/ 23 h 72"/>
                  <a:gd name="T28" fmla="*/ 126 w 134"/>
                  <a:gd name="T29" fmla="*/ 1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4" h="72">
                    <a:moveTo>
                      <a:pt x="126" y="18"/>
                    </a:moveTo>
                    <a:cubicBezTo>
                      <a:pt x="125" y="17"/>
                      <a:pt x="125" y="12"/>
                      <a:pt x="121" y="11"/>
                    </a:cubicBezTo>
                    <a:cubicBezTo>
                      <a:pt x="120" y="10"/>
                      <a:pt x="118" y="12"/>
                      <a:pt x="117" y="15"/>
                    </a:cubicBezTo>
                    <a:cubicBezTo>
                      <a:pt x="106" y="44"/>
                      <a:pt x="87" y="9"/>
                      <a:pt x="66" y="47"/>
                    </a:cubicBezTo>
                    <a:cubicBezTo>
                      <a:pt x="65" y="45"/>
                      <a:pt x="64" y="44"/>
                      <a:pt x="63" y="43"/>
                    </a:cubicBezTo>
                    <a:cubicBezTo>
                      <a:pt x="65" y="33"/>
                      <a:pt x="76" y="22"/>
                      <a:pt x="93" y="19"/>
                    </a:cubicBezTo>
                    <a:cubicBezTo>
                      <a:pt x="79" y="9"/>
                      <a:pt x="46" y="0"/>
                      <a:pt x="29" y="11"/>
                    </a:cubicBezTo>
                    <a:cubicBezTo>
                      <a:pt x="22" y="16"/>
                      <a:pt x="23" y="23"/>
                      <a:pt x="20" y="33"/>
                    </a:cubicBezTo>
                    <a:cubicBezTo>
                      <a:pt x="15" y="32"/>
                      <a:pt x="10" y="32"/>
                      <a:pt x="6" y="31"/>
                    </a:cubicBezTo>
                    <a:cubicBezTo>
                      <a:pt x="4" y="35"/>
                      <a:pt x="2" y="38"/>
                      <a:pt x="0" y="42"/>
                    </a:cubicBezTo>
                    <a:cubicBezTo>
                      <a:pt x="4" y="55"/>
                      <a:pt x="13" y="65"/>
                      <a:pt x="25" y="72"/>
                    </a:cubicBezTo>
                    <a:cubicBezTo>
                      <a:pt x="52" y="72"/>
                      <a:pt x="80" y="72"/>
                      <a:pt x="107" y="72"/>
                    </a:cubicBezTo>
                    <a:cubicBezTo>
                      <a:pt x="132" y="54"/>
                      <a:pt x="100" y="40"/>
                      <a:pt x="127" y="27"/>
                    </a:cubicBezTo>
                    <a:cubicBezTo>
                      <a:pt x="129" y="25"/>
                      <a:pt x="132" y="24"/>
                      <a:pt x="133" y="23"/>
                    </a:cubicBezTo>
                    <a:cubicBezTo>
                      <a:pt x="134" y="21"/>
                      <a:pt x="128" y="18"/>
                      <a:pt x="126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7" name="Freeform 1763"/>
              <p:cNvSpPr>
                <a:spLocks/>
              </p:cNvSpPr>
              <p:nvPr/>
            </p:nvSpPr>
            <p:spPr bwMode="auto">
              <a:xfrm>
                <a:off x="4814" y="1584"/>
                <a:ext cx="1" cy="7"/>
              </a:xfrm>
              <a:custGeom>
                <a:avLst/>
                <a:gdLst>
                  <a:gd name="T0" fmla="*/ 1 w 1"/>
                  <a:gd name="T1" fmla="*/ 6 h 6"/>
                  <a:gd name="T2" fmla="*/ 0 w 1"/>
                  <a:gd name="T3" fmla="*/ 0 h 6"/>
                  <a:gd name="T4" fmla="*/ 1 w 1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8" name="Freeform 1764"/>
              <p:cNvSpPr>
                <a:spLocks/>
              </p:cNvSpPr>
              <p:nvPr/>
            </p:nvSpPr>
            <p:spPr bwMode="auto">
              <a:xfrm>
                <a:off x="4808" y="1546"/>
                <a:ext cx="24" cy="49"/>
              </a:xfrm>
              <a:custGeom>
                <a:avLst/>
                <a:gdLst>
                  <a:gd name="T0" fmla="*/ 6 w 22"/>
                  <a:gd name="T1" fmla="*/ 1 h 45"/>
                  <a:gd name="T2" fmla="*/ 1 w 22"/>
                  <a:gd name="T3" fmla="*/ 2 h 45"/>
                  <a:gd name="T4" fmla="*/ 2 w 22"/>
                  <a:gd name="T5" fmla="*/ 7 h 45"/>
                  <a:gd name="T6" fmla="*/ 7 w 22"/>
                  <a:gd name="T7" fmla="*/ 24 h 45"/>
                  <a:gd name="T8" fmla="*/ 4 w 22"/>
                  <a:gd name="T9" fmla="*/ 43 h 45"/>
                  <a:gd name="T10" fmla="*/ 7 w 22"/>
                  <a:gd name="T11" fmla="*/ 45 h 45"/>
                  <a:gd name="T12" fmla="*/ 8 w 22"/>
                  <a:gd name="T13" fmla="*/ 45 h 45"/>
                  <a:gd name="T14" fmla="*/ 10 w 22"/>
                  <a:gd name="T15" fmla="*/ 40 h 45"/>
                  <a:gd name="T16" fmla="*/ 13 w 22"/>
                  <a:gd name="T17" fmla="*/ 27 h 45"/>
                  <a:gd name="T18" fmla="*/ 6 w 22"/>
                  <a:gd name="T19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5">
                    <a:moveTo>
                      <a:pt x="6" y="1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13" y="14"/>
                      <a:pt x="11" y="17"/>
                      <a:pt x="7" y="24"/>
                    </a:cubicBezTo>
                    <a:cubicBezTo>
                      <a:pt x="4" y="29"/>
                      <a:pt x="1" y="35"/>
                      <a:pt x="4" y="43"/>
                    </a:cubicBezTo>
                    <a:cubicBezTo>
                      <a:pt x="4" y="44"/>
                      <a:pt x="5" y="45"/>
                      <a:pt x="7" y="45"/>
                    </a:cubicBezTo>
                    <a:cubicBezTo>
                      <a:pt x="7" y="45"/>
                      <a:pt x="8" y="45"/>
                      <a:pt x="8" y="45"/>
                    </a:cubicBezTo>
                    <a:cubicBezTo>
                      <a:pt x="10" y="44"/>
                      <a:pt x="11" y="42"/>
                      <a:pt x="10" y="40"/>
                    </a:cubicBezTo>
                    <a:cubicBezTo>
                      <a:pt x="9" y="36"/>
                      <a:pt x="11" y="32"/>
                      <a:pt x="13" y="27"/>
                    </a:cubicBezTo>
                    <a:cubicBezTo>
                      <a:pt x="17" y="21"/>
                      <a:pt x="22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9" name="Freeform 1765"/>
              <p:cNvSpPr>
                <a:spLocks/>
              </p:cNvSpPr>
              <p:nvPr/>
            </p:nvSpPr>
            <p:spPr bwMode="auto">
              <a:xfrm>
                <a:off x="4838" y="1584"/>
                <a:ext cx="1" cy="7"/>
              </a:xfrm>
              <a:custGeom>
                <a:avLst/>
                <a:gdLst>
                  <a:gd name="T0" fmla="*/ 1 w 1"/>
                  <a:gd name="T1" fmla="*/ 6 h 6"/>
                  <a:gd name="T2" fmla="*/ 0 w 1"/>
                  <a:gd name="T3" fmla="*/ 0 h 6"/>
                  <a:gd name="T4" fmla="*/ 1 w 1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0" name="Freeform 1766"/>
              <p:cNvSpPr>
                <a:spLocks/>
              </p:cNvSpPr>
              <p:nvPr/>
            </p:nvSpPr>
            <p:spPr bwMode="auto">
              <a:xfrm>
                <a:off x="4832" y="1546"/>
                <a:ext cx="24" cy="49"/>
              </a:xfrm>
              <a:custGeom>
                <a:avLst/>
                <a:gdLst>
                  <a:gd name="T0" fmla="*/ 6 w 22"/>
                  <a:gd name="T1" fmla="*/ 1 h 45"/>
                  <a:gd name="T2" fmla="*/ 1 w 22"/>
                  <a:gd name="T3" fmla="*/ 2 h 45"/>
                  <a:gd name="T4" fmla="*/ 2 w 22"/>
                  <a:gd name="T5" fmla="*/ 7 h 45"/>
                  <a:gd name="T6" fmla="*/ 7 w 22"/>
                  <a:gd name="T7" fmla="*/ 24 h 45"/>
                  <a:gd name="T8" fmla="*/ 4 w 22"/>
                  <a:gd name="T9" fmla="*/ 43 h 45"/>
                  <a:gd name="T10" fmla="*/ 7 w 22"/>
                  <a:gd name="T11" fmla="*/ 45 h 45"/>
                  <a:gd name="T12" fmla="*/ 8 w 22"/>
                  <a:gd name="T13" fmla="*/ 45 h 45"/>
                  <a:gd name="T14" fmla="*/ 10 w 22"/>
                  <a:gd name="T15" fmla="*/ 40 h 45"/>
                  <a:gd name="T16" fmla="*/ 13 w 22"/>
                  <a:gd name="T17" fmla="*/ 27 h 45"/>
                  <a:gd name="T18" fmla="*/ 6 w 22"/>
                  <a:gd name="T19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5">
                    <a:moveTo>
                      <a:pt x="6" y="1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13" y="14"/>
                      <a:pt x="11" y="17"/>
                      <a:pt x="7" y="24"/>
                    </a:cubicBezTo>
                    <a:cubicBezTo>
                      <a:pt x="4" y="29"/>
                      <a:pt x="1" y="35"/>
                      <a:pt x="4" y="43"/>
                    </a:cubicBezTo>
                    <a:cubicBezTo>
                      <a:pt x="4" y="44"/>
                      <a:pt x="5" y="45"/>
                      <a:pt x="7" y="45"/>
                    </a:cubicBezTo>
                    <a:cubicBezTo>
                      <a:pt x="7" y="45"/>
                      <a:pt x="8" y="45"/>
                      <a:pt x="8" y="45"/>
                    </a:cubicBezTo>
                    <a:cubicBezTo>
                      <a:pt x="10" y="44"/>
                      <a:pt x="11" y="42"/>
                      <a:pt x="10" y="40"/>
                    </a:cubicBezTo>
                    <a:cubicBezTo>
                      <a:pt x="9" y="36"/>
                      <a:pt x="11" y="32"/>
                      <a:pt x="13" y="27"/>
                    </a:cubicBezTo>
                    <a:cubicBezTo>
                      <a:pt x="17" y="21"/>
                      <a:pt x="22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1" name="Freeform 1767"/>
              <p:cNvSpPr>
                <a:spLocks/>
              </p:cNvSpPr>
              <p:nvPr/>
            </p:nvSpPr>
            <p:spPr bwMode="auto">
              <a:xfrm>
                <a:off x="4861" y="1584"/>
                <a:ext cx="1" cy="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0 h 6"/>
                  <a:gd name="T4" fmla="*/ 1 w 1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2" name="Freeform 1768"/>
              <p:cNvSpPr>
                <a:spLocks/>
              </p:cNvSpPr>
              <p:nvPr/>
            </p:nvSpPr>
            <p:spPr bwMode="auto">
              <a:xfrm>
                <a:off x="4855" y="1546"/>
                <a:ext cx="24" cy="49"/>
              </a:xfrm>
              <a:custGeom>
                <a:avLst/>
                <a:gdLst>
                  <a:gd name="T0" fmla="*/ 6 w 22"/>
                  <a:gd name="T1" fmla="*/ 1 h 45"/>
                  <a:gd name="T2" fmla="*/ 1 w 22"/>
                  <a:gd name="T3" fmla="*/ 2 h 45"/>
                  <a:gd name="T4" fmla="*/ 2 w 22"/>
                  <a:gd name="T5" fmla="*/ 7 h 45"/>
                  <a:gd name="T6" fmla="*/ 7 w 22"/>
                  <a:gd name="T7" fmla="*/ 24 h 45"/>
                  <a:gd name="T8" fmla="*/ 4 w 22"/>
                  <a:gd name="T9" fmla="*/ 43 h 45"/>
                  <a:gd name="T10" fmla="*/ 7 w 22"/>
                  <a:gd name="T11" fmla="*/ 45 h 45"/>
                  <a:gd name="T12" fmla="*/ 8 w 22"/>
                  <a:gd name="T13" fmla="*/ 45 h 45"/>
                  <a:gd name="T14" fmla="*/ 11 w 22"/>
                  <a:gd name="T15" fmla="*/ 40 h 45"/>
                  <a:gd name="T16" fmla="*/ 14 w 22"/>
                  <a:gd name="T17" fmla="*/ 27 h 45"/>
                  <a:gd name="T18" fmla="*/ 6 w 22"/>
                  <a:gd name="T19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5">
                    <a:moveTo>
                      <a:pt x="6" y="1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4"/>
                      <a:pt x="1" y="6"/>
                      <a:pt x="2" y="7"/>
                    </a:cubicBezTo>
                    <a:cubicBezTo>
                      <a:pt x="13" y="14"/>
                      <a:pt x="11" y="17"/>
                      <a:pt x="7" y="24"/>
                    </a:cubicBezTo>
                    <a:cubicBezTo>
                      <a:pt x="5" y="29"/>
                      <a:pt x="1" y="35"/>
                      <a:pt x="4" y="43"/>
                    </a:cubicBezTo>
                    <a:cubicBezTo>
                      <a:pt x="4" y="44"/>
                      <a:pt x="6" y="45"/>
                      <a:pt x="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0" y="44"/>
                      <a:pt x="11" y="42"/>
                      <a:pt x="11" y="40"/>
                    </a:cubicBezTo>
                    <a:cubicBezTo>
                      <a:pt x="9" y="36"/>
                      <a:pt x="11" y="32"/>
                      <a:pt x="14" y="27"/>
                    </a:cubicBezTo>
                    <a:cubicBezTo>
                      <a:pt x="17" y="21"/>
                      <a:pt x="22" y="1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3" name="Freeform 1769"/>
              <p:cNvSpPr>
                <a:spLocks noEditPoints="1"/>
              </p:cNvSpPr>
              <p:nvPr/>
            </p:nvSpPr>
            <p:spPr bwMode="auto">
              <a:xfrm>
                <a:off x="3902" y="1166"/>
                <a:ext cx="115" cy="69"/>
              </a:xfrm>
              <a:custGeom>
                <a:avLst/>
                <a:gdLst>
                  <a:gd name="T0" fmla="*/ 99 w 105"/>
                  <a:gd name="T1" fmla="*/ 10 h 63"/>
                  <a:gd name="T2" fmla="*/ 83 w 105"/>
                  <a:gd name="T3" fmla="*/ 4 h 63"/>
                  <a:gd name="T4" fmla="*/ 83 w 105"/>
                  <a:gd name="T5" fmla="*/ 0 h 63"/>
                  <a:gd name="T6" fmla="*/ 0 w 105"/>
                  <a:gd name="T7" fmla="*/ 0 h 63"/>
                  <a:gd name="T8" fmla="*/ 0 w 105"/>
                  <a:gd name="T9" fmla="*/ 48 h 63"/>
                  <a:gd name="T10" fmla="*/ 13 w 105"/>
                  <a:gd name="T11" fmla="*/ 63 h 63"/>
                  <a:gd name="T12" fmla="*/ 70 w 105"/>
                  <a:gd name="T13" fmla="*/ 63 h 63"/>
                  <a:gd name="T14" fmla="*/ 83 w 105"/>
                  <a:gd name="T15" fmla="*/ 50 h 63"/>
                  <a:gd name="T16" fmla="*/ 104 w 105"/>
                  <a:gd name="T17" fmla="*/ 28 h 63"/>
                  <a:gd name="T18" fmla="*/ 104 w 105"/>
                  <a:gd name="T19" fmla="*/ 18 h 63"/>
                  <a:gd name="T20" fmla="*/ 99 w 105"/>
                  <a:gd name="T21" fmla="*/ 10 h 63"/>
                  <a:gd name="T22" fmla="*/ 95 w 105"/>
                  <a:gd name="T23" fmla="*/ 26 h 63"/>
                  <a:gd name="T24" fmla="*/ 83 w 105"/>
                  <a:gd name="T25" fmla="*/ 39 h 63"/>
                  <a:gd name="T26" fmla="*/ 83 w 105"/>
                  <a:gd name="T27" fmla="*/ 13 h 63"/>
                  <a:gd name="T28" fmla="*/ 93 w 105"/>
                  <a:gd name="T29" fmla="*/ 16 h 63"/>
                  <a:gd name="T30" fmla="*/ 95 w 105"/>
                  <a:gd name="T31" fmla="*/ 20 h 63"/>
                  <a:gd name="T32" fmla="*/ 95 w 105"/>
                  <a:gd name="T33" fmla="*/ 2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63">
                    <a:moveTo>
                      <a:pt x="99" y="10"/>
                    </a:moveTo>
                    <a:cubicBezTo>
                      <a:pt x="96" y="6"/>
                      <a:pt x="90" y="3"/>
                      <a:pt x="83" y="4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7"/>
                      <a:pt x="9" y="58"/>
                      <a:pt x="13" y="63"/>
                    </a:cubicBezTo>
                    <a:cubicBezTo>
                      <a:pt x="32" y="63"/>
                      <a:pt x="51" y="63"/>
                      <a:pt x="70" y="63"/>
                    </a:cubicBezTo>
                    <a:cubicBezTo>
                      <a:pt x="74" y="58"/>
                      <a:pt x="81" y="57"/>
                      <a:pt x="83" y="50"/>
                    </a:cubicBezTo>
                    <a:cubicBezTo>
                      <a:pt x="96" y="45"/>
                      <a:pt x="103" y="36"/>
                      <a:pt x="104" y="28"/>
                    </a:cubicBezTo>
                    <a:cubicBezTo>
                      <a:pt x="105" y="25"/>
                      <a:pt x="105" y="21"/>
                      <a:pt x="104" y="18"/>
                    </a:cubicBezTo>
                    <a:cubicBezTo>
                      <a:pt x="104" y="15"/>
                      <a:pt x="102" y="12"/>
                      <a:pt x="99" y="10"/>
                    </a:cubicBezTo>
                    <a:close/>
                    <a:moveTo>
                      <a:pt x="95" y="26"/>
                    </a:moveTo>
                    <a:cubicBezTo>
                      <a:pt x="94" y="31"/>
                      <a:pt x="90" y="36"/>
                      <a:pt x="83" y="39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7" y="13"/>
                      <a:pt x="91" y="14"/>
                      <a:pt x="93" y="16"/>
                    </a:cubicBezTo>
                    <a:cubicBezTo>
                      <a:pt x="94" y="17"/>
                      <a:pt x="95" y="19"/>
                      <a:pt x="95" y="20"/>
                    </a:cubicBezTo>
                    <a:cubicBezTo>
                      <a:pt x="96" y="22"/>
                      <a:pt x="96" y="24"/>
                      <a:pt x="95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4" name="Freeform 1770"/>
              <p:cNvSpPr>
                <a:spLocks/>
              </p:cNvSpPr>
              <p:nvPr/>
            </p:nvSpPr>
            <p:spPr bwMode="auto">
              <a:xfrm>
                <a:off x="3922" y="1144"/>
                <a:ext cx="1" cy="8"/>
              </a:xfrm>
              <a:custGeom>
                <a:avLst/>
                <a:gdLst>
                  <a:gd name="T0" fmla="*/ 1 w 1"/>
                  <a:gd name="T1" fmla="*/ 7 h 7"/>
                  <a:gd name="T2" fmla="*/ 1 w 1"/>
                  <a:gd name="T3" fmla="*/ 0 h 7"/>
                  <a:gd name="T4" fmla="*/ 1 w 1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5" name="Freeform 1771"/>
              <p:cNvSpPr>
                <a:spLocks/>
              </p:cNvSpPr>
              <p:nvPr/>
            </p:nvSpPr>
            <p:spPr bwMode="auto">
              <a:xfrm>
                <a:off x="3914" y="1104"/>
                <a:ext cx="26" cy="52"/>
              </a:xfrm>
              <a:custGeom>
                <a:avLst/>
                <a:gdLst>
                  <a:gd name="T0" fmla="*/ 7 w 24"/>
                  <a:gd name="T1" fmla="*/ 1 h 48"/>
                  <a:gd name="T2" fmla="*/ 2 w 24"/>
                  <a:gd name="T3" fmla="*/ 2 h 48"/>
                  <a:gd name="T4" fmla="*/ 3 w 24"/>
                  <a:gd name="T5" fmla="*/ 7 h 48"/>
                  <a:gd name="T6" fmla="*/ 8 w 24"/>
                  <a:gd name="T7" fmla="*/ 25 h 48"/>
                  <a:gd name="T8" fmla="*/ 4 w 24"/>
                  <a:gd name="T9" fmla="*/ 45 h 48"/>
                  <a:gd name="T10" fmla="*/ 8 w 24"/>
                  <a:gd name="T11" fmla="*/ 48 h 48"/>
                  <a:gd name="T12" fmla="*/ 9 w 24"/>
                  <a:gd name="T13" fmla="*/ 48 h 48"/>
                  <a:gd name="T14" fmla="*/ 12 w 24"/>
                  <a:gd name="T15" fmla="*/ 43 h 48"/>
                  <a:gd name="T16" fmla="*/ 15 w 24"/>
                  <a:gd name="T17" fmla="*/ 29 h 48"/>
                  <a:gd name="T18" fmla="*/ 7 w 24"/>
                  <a:gd name="T1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48">
                    <a:moveTo>
                      <a:pt x="7" y="1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7"/>
                    </a:cubicBezTo>
                    <a:cubicBezTo>
                      <a:pt x="14" y="15"/>
                      <a:pt x="12" y="18"/>
                      <a:pt x="8" y="25"/>
                    </a:cubicBezTo>
                    <a:cubicBezTo>
                      <a:pt x="5" y="30"/>
                      <a:pt x="2" y="37"/>
                      <a:pt x="4" y="45"/>
                    </a:cubicBezTo>
                    <a:cubicBezTo>
                      <a:pt x="5" y="47"/>
                      <a:pt x="6" y="48"/>
                      <a:pt x="8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11" y="47"/>
                      <a:pt x="12" y="45"/>
                      <a:pt x="12" y="43"/>
                    </a:cubicBezTo>
                    <a:cubicBezTo>
                      <a:pt x="10" y="38"/>
                      <a:pt x="12" y="34"/>
                      <a:pt x="15" y="29"/>
                    </a:cubicBezTo>
                    <a:cubicBezTo>
                      <a:pt x="19" y="22"/>
                      <a:pt x="24" y="12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6" name="Freeform 1772"/>
              <p:cNvSpPr>
                <a:spLocks/>
              </p:cNvSpPr>
              <p:nvPr/>
            </p:nvSpPr>
            <p:spPr bwMode="auto">
              <a:xfrm>
                <a:off x="3947" y="1144"/>
                <a:ext cx="1" cy="8"/>
              </a:xfrm>
              <a:custGeom>
                <a:avLst/>
                <a:gdLst>
                  <a:gd name="T0" fmla="*/ 1 w 1"/>
                  <a:gd name="T1" fmla="*/ 7 h 7"/>
                  <a:gd name="T2" fmla="*/ 1 w 1"/>
                  <a:gd name="T3" fmla="*/ 0 h 7"/>
                  <a:gd name="T4" fmla="*/ 1 w 1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4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7" name="Freeform 1773"/>
              <p:cNvSpPr>
                <a:spLocks/>
              </p:cNvSpPr>
              <p:nvPr/>
            </p:nvSpPr>
            <p:spPr bwMode="auto">
              <a:xfrm>
                <a:off x="3940" y="1104"/>
                <a:ext cx="25" cy="52"/>
              </a:xfrm>
              <a:custGeom>
                <a:avLst/>
                <a:gdLst>
                  <a:gd name="T0" fmla="*/ 6 w 23"/>
                  <a:gd name="T1" fmla="*/ 1 h 48"/>
                  <a:gd name="T2" fmla="*/ 1 w 23"/>
                  <a:gd name="T3" fmla="*/ 2 h 48"/>
                  <a:gd name="T4" fmla="*/ 2 w 23"/>
                  <a:gd name="T5" fmla="*/ 7 h 48"/>
                  <a:gd name="T6" fmla="*/ 7 w 23"/>
                  <a:gd name="T7" fmla="*/ 25 h 48"/>
                  <a:gd name="T8" fmla="*/ 4 w 23"/>
                  <a:gd name="T9" fmla="*/ 45 h 48"/>
                  <a:gd name="T10" fmla="*/ 7 w 23"/>
                  <a:gd name="T11" fmla="*/ 48 h 48"/>
                  <a:gd name="T12" fmla="*/ 9 w 23"/>
                  <a:gd name="T13" fmla="*/ 48 h 48"/>
                  <a:gd name="T14" fmla="*/ 11 w 23"/>
                  <a:gd name="T15" fmla="*/ 43 h 48"/>
                  <a:gd name="T16" fmla="*/ 14 w 23"/>
                  <a:gd name="T17" fmla="*/ 29 h 48"/>
                  <a:gd name="T18" fmla="*/ 6 w 23"/>
                  <a:gd name="T1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48">
                    <a:moveTo>
                      <a:pt x="6" y="1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13" y="15"/>
                      <a:pt x="11" y="18"/>
                      <a:pt x="7" y="25"/>
                    </a:cubicBezTo>
                    <a:cubicBezTo>
                      <a:pt x="5" y="30"/>
                      <a:pt x="1" y="37"/>
                      <a:pt x="4" y="45"/>
                    </a:cubicBezTo>
                    <a:cubicBezTo>
                      <a:pt x="4" y="47"/>
                      <a:pt x="6" y="48"/>
                      <a:pt x="7" y="48"/>
                    </a:cubicBezTo>
                    <a:cubicBezTo>
                      <a:pt x="8" y="48"/>
                      <a:pt x="8" y="48"/>
                      <a:pt x="9" y="48"/>
                    </a:cubicBezTo>
                    <a:cubicBezTo>
                      <a:pt x="11" y="47"/>
                      <a:pt x="12" y="45"/>
                      <a:pt x="11" y="43"/>
                    </a:cubicBezTo>
                    <a:cubicBezTo>
                      <a:pt x="9" y="38"/>
                      <a:pt x="12" y="34"/>
                      <a:pt x="14" y="29"/>
                    </a:cubicBezTo>
                    <a:cubicBezTo>
                      <a:pt x="18" y="22"/>
                      <a:pt x="23" y="12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8" name="Freeform 1774"/>
              <p:cNvSpPr>
                <a:spLocks/>
              </p:cNvSpPr>
              <p:nvPr/>
            </p:nvSpPr>
            <p:spPr bwMode="auto">
              <a:xfrm>
                <a:off x="3972" y="1144"/>
                <a:ext cx="1" cy="8"/>
              </a:xfrm>
              <a:custGeom>
                <a:avLst/>
                <a:gdLst>
                  <a:gd name="T0" fmla="*/ 1 w 1"/>
                  <a:gd name="T1" fmla="*/ 7 h 7"/>
                  <a:gd name="T2" fmla="*/ 0 w 1"/>
                  <a:gd name="T3" fmla="*/ 0 h 7"/>
                  <a:gd name="T4" fmla="*/ 1 w 1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1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9" name="Freeform 1775"/>
              <p:cNvSpPr>
                <a:spLocks/>
              </p:cNvSpPr>
              <p:nvPr/>
            </p:nvSpPr>
            <p:spPr bwMode="auto">
              <a:xfrm>
                <a:off x="3964" y="1104"/>
                <a:ext cx="26" cy="52"/>
              </a:xfrm>
              <a:custGeom>
                <a:avLst/>
                <a:gdLst>
                  <a:gd name="T0" fmla="*/ 7 w 24"/>
                  <a:gd name="T1" fmla="*/ 1 h 48"/>
                  <a:gd name="T2" fmla="*/ 1 w 24"/>
                  <a:gd name="T3" fmla="*/ 2 h 48"/>
                  <a:gd name="T4" fmla="*/ 3 w 24"/>
                  <a:gd name="T5" fmla="*/ 7 h 48"/>
                  <a:gd name="T6" fmla="*/ 8 w 24"/>
                  <a:gd name="T7" fmla="*/ 25 h 48"/>
                  <a:gd name="T8" fmla="*/ 4 w 24"/>
                  <a:gd name="T9" fmla="*/ 45 h 48"/>
                  <a:gd name="T10" fmla="*/ 8 w 24"/>
                  <a:gd name="T11" fmla="*/ 48 h 48"/>
                  <a:gd name="T12" fmla="*/ 9 w 24"/>
                  <a:gd name="T13" fmla="*/ 48 h 48"/>
                  <a:gd name="T14" fmla="*/ 12 w 24"/>
                  <a:gd name="T15" fmla="*/ 43 h 48"/>
                  <a:gd name="T16" fmla="*/ 15 w 24"/>
                  <a:gd name="T17" fmla="*/ 29 h 48"/>
                  <a:gd name="T18" fmla="*/ 7 w 24"/>
                  <a:gd name="T1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48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6"/>
                      <a:pt x="3" y="7"/>
                    </a:cubicBezTo>
                    <a:cubicBezTo>
                      <a:pt x="14" y="15"/>
                      <a:pt x="12" y="18"/>
                      <a:pt x="8" y="25"/>
                    </a:cubicBezTo>
                    <a:cubicBezTo>
                      <a:pt x="5" y="30"/>
                      <a:pt x="2" y="37"/>
                      <a:pt x="4" y="45"/>
                    </a:cubicBezTo>
                    <a:cubicBezTo>
                      <a:pt x="5" y="47"/>
                      <a:pt x="6" y="48"/>
                      <a:pt x="8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11" y="47"/>
                      <a:pt x="12" y="45"/>
                      <a:pt x="12" y="43"/>
                    </a:cubicBezTo>
                    <a:cubicBezTo>
                      <a:pt x="10" y="38"/>
                      <a:pt x="12" y="34"/>
                      <a:pt x="15" y="29"/>
                    </a:cubicBezTo>
                    <a:cubicBezTo>
                      <a:pt x="19" y="22"/>
                      <a:pt x="24" y="12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0" name="Freeform 1776"/>
              <p:cNvSpPr>
                <a:spLocks/>
              </p:cNvSpPr>
              <p:nvPr/>
            </p:nvSpPr>
            <p:spPr bwMode="auto">
              <a:xfrm>
                <a:off x="4610" y="1147"/>
                <a:ext cx="50" cy="19"/>
              </a:xfrm>
              <a:custGeom>
                <a:avLst/>
                <a:gdLst>
                  <a:gd name="T0" fmla="*/ 28 w 45"/>
                  <a:gd name="T1" fmla="*/ 0 h 17"/>
                  <a:gd name="T2" fmla="*/ 16 w 45"/>
                  <a:gd name="T3" fmla="*/ 0 h 17"/>
                  <a:gd name="T4" fmla="*/ 18 w 45"/>
                  <a:gd name="T5" fmla="*/ 11 h 17"/>
                  <a:gd name="T6" fmla="*/ 0 w 45"/>
                  <a:gd name="T7" fmla="*/ 17 h 17"/>
                  <a:gd name="T8" fmla="*/ 45 w 45"/>
                  <a:gd name="T9" fmla="*/ 17 h 17"/>
                  <a:gd name="T10" fmla="*/ 26 w 45"/>
                  <a:gd name="T11" fmla="*/ 11 h 17"/>
                  <a:gd name="T12" fmla="*/ 28 w 45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17">
                    <a:moveTo>
                      <a:pt x="28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2" y="11"/>
                      <a:pt x="5" y="13"/>
                      <a:pt x="0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39" y="13"/>
                      <a:pt x="32" y="11"/>
                      <a:pt x="26" y="11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1" name="Freeform 1777"/>
              <p:cNvSpPr>
                <a:spLocks/>
              </p:cNvSpPr>
              <p:nvPr/>
            </p:nvSpPr>
            <p:spPr bwMode="auto">
              <a:xfrm>
                <a:off x="4594" y="1128"/>
                <a:ext cx="81" cy="39"/>
              </a:xfrm>
              <a:custGeom>
                <a:avLst/>
                <a:gdLst>
                  <a:gd name="T0" fmla="*/ 37 w 74"/>
                  <a:gd name="T1" fmla="*/ 0 h 36"/>
                  <a:gd name="T2" fmla="*/ 0 w 74"/>
                  <a:gd name="T3" fmla="*/ 35 h 36"/>
                  <a:gd name="T4" fmla="*/ 0 w 74"/>
                  <a:gd name="T5" fmla="*/ 36 h 36"/>
                  <a:gd name="T6" fmla="*/ 4 w 74"/>
                  <a:gd name="T7" fmla="*/ 36 h 36"/>
                  <a:gd name="T8" fmla="*/ 37 w 74"/>
                  <a:gd name="T9" fmla="*/ 8 h 36"/>
                  <a:gd name="T10" fmla="*/ 71 w 74"/>
                  <a:gd name="T11" fmla="*/ 36 h 36"/>
                  <a:gd name="T12" fmla="*/ 74 w 74"/>
                  <a:gd name="T13" fmla="*/ 36 h 36"/>
                  <a:gd name="T14" fmla="*/ 74 w 74"/>
                  <a:gd name="T15" fmla="*/ 35 h 36"/>
                  <a:gd name="T16" fmla="*/ 37 w 74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36">
                    <a:moveTo>
                      <a:pt x="37" y="0"/>
                    </a:moveTo>
                    <a:cubicBezTo>
                      <a:pt x="17" y="0"/>
                      <a:pt x="0" y="15"/>
                      <a:pt x="0" y="35"/>
                    </a:cubicBezTo>
                    <a:cubicBezTo>
                      <a:pt x="0" y="35"/>
                      <a:pt x="0" y="36"/>
                      <a:pt x="0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21"/>
                      <a:pt x="19" y="8"/>
                      <a:pt x="37" y="8"/>
                    </a:cubicBezTo>
                    <a:cubicBezTo>
                      <a:pt x="56" y="8"/>
                      <a:pt x="71" y="21"/>
                      <a:pt x="71" y="36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6"/>
                      <a:pt x="74" y="35"/>
                      <a:pt x="74" y="35"/>
                    </a:cubicBezTo>
                    <a:cubicBezTo>
                      <a:pt x="74" y="15"/>
                      <a:pt x="58" y="0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2" name="Freeform 1778"/>
              <p:cNvSpPr>
                <a:spLocks/>
              </p:cNvSpPr>
              <p:nvPr/>
            </p:nvSpPr>
            <p:spPr bwMode="auto">
              <a:xfrm>
                <a:off x="4559" y="1169"/>
                <a:ext cx="129" cy="58"/>
              </a:xfrm>
              <a:custGeom>
                <a:avLst/>
                <a:gdLst>
                  <a:gd name="T0" fmla="*/ 97 w 118"/>
                  <a:gd name="T1" fmla="*/ 2 h 53"/>
                  <a:gd name="T2" fmla="*/ 42 w 118"/>
                  <a:gd name="T3" fmla="*/ 2 h 53"/>
                  <a:gd name="T4" fmla="*/ 33 w 118"/>
                  <a:gd name="T5" fmla="*/ 12 h 53"/>
                  <a:gd name="T6" fmla="*/ 4 w 118"/>
                  <a:gd name="T7" fmla="*/ 0 h 53"/>
                  <a:gd name="T8" fmla="*/ 0 w 118"/>
                  <a:gd name="T9" fmla="*/ 6 h 53"/>
                  <a:gd name="T10" fmla="*/ 24 w 118"/>
                  <a:gd name="T11" fmla="*/ 39 h 53"/>
                  <a:gd name="T12" fmla="*/ 23 w 118"/>
                  <a:gd name="T13" fmla="*/ 53 h 53"/>
                  <a:gd name="T14" fmla="*/ 117 w 118"/>
                  <a:gd name="T15" fmla="*/ 53 h 53"/>
                  <a:gd name="T16" fmla="*/ 97 w 118"/>
                  <a:gd name="T17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8" h="53">
                    <a:moveTo>
                      <a:pt x="97" y="2"/>
                    </a:moveTo>
                    <a:cubicBezTo>
                      <a:pt x="42" y="2"/>
                      <a:pt x="42" y="2"/>
                      <a:pt x="42" y="2"/>
                    </a:cubicBezTo>
                    <a:cubicBezTo>
                      <a:pt x="38" y="5"/>
                      <a:pt x="35" y="8"/>
                      <a:pt x="33" y="1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11" y="17"/>
                      <a:pt x="13" y="33"/>
                      <a:pt x="24" y="39"/>
                    </a:cubicBezTo>
                    <a:cubicBezTo>
                      <a:pt x="23" y="43"/>
                      <a:pt x="23" y="48"/>
                      <a:pt x="23" y="53"/>
                    </a:cubicBezTo>
                    <a:cubicBezTo>
                      <a:pt x="117" y="53"/>
                      <a:pt x="117" y="53"/>
                      <a:pt x="117" y="53"/>
                    </a:cubicBezTo>
                    <a:cubicBezTo>
                      <a:pt x="118" y="29"/>
                      <a:pt x="109" y="12"/>
                      <a:pt x="9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3" name="Freeform 1779"/>
              <p:cNvSpPr>
                <a:spLocks/>
              </p:cNvSpPr>
              <p:nvPr/>
            </p:nvSpPr>
            <p:spPr bwMode="auto">
              <a:xfrm>
                <a:off x="4548" y="1110"/>
                <a:ext cx="27" cy="53"/>
              </a:xfrm>
              <a:custGeom>
                <a:avLst/>
                <a:gdLst>
                  <a:gd name="T0" fmla="*/ 7 w 24"/>
                  <a:gd name="T1" fmla="*/ 1 h 48"/>
                  <a:gd name="T2" fmla="*/ 2 w 24"/>
                  <a:gd name="T3" fmla="*/ 2 h 48"/>
                  <a:gd name="T4" fmla="*/ 3 w 24"/>
                  <a:gd name="T5" fmla="*/ 8 h 48"/>
                  <a:gd name="T6" fmla="*/ 8 w 24"/>
                  <a:gd name="T7" fmla="*/ 25 h 48"/>
                  <a:gd name="T8" fmla="*/ 4 w 24"/>
                  <a:gd name="T9" fmla="*/ 45 h 48"/>
                  <a:gd name="T10" fmla="*/ 8 w 24"/>
                  <a:gd name="T11" fmla="*/ 48 h 48"/>
                  <a:gd name="T12" fmla="*/ 9 w 24"/>
                  <a:gd name="T13" fmla="*/ 48 h 48"/>
                  <a:gd name="T14" fmla="*/ 12 w 24"/>
                  <a:gd name="T15" fmla="*/ 43 h 48"/>
                  <a:gd name="T16" fmla="*/ 15 w 24"/>
                  <a:gd name="T17" fmla="*/ 29 h 48"/>
                  <a:gd name="T18" fmla="*/ 7 w 24"/>
                  <a:gd name="T1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48">
                    <a:moveTo>
                      <a:pt x="7" y="1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8"/>
                    </a:cubicBezTo>
                    <a:cubicBezTo>
                      <a:pt x="14" y="15"/>
                      <a:pt x="12" y="18"/>
                      <a:pt x="8" y="25"/>
                    </a:cubicBezTo>
                    <a:cubicBezTo>
                      <a:pt x="5" y="31"/>
                      <a:pt x="2" y="37"/>
                      <a:pt x="4" y="45"/>
                    </a:cubicBezTo>
                    <a:cubicBezTo>
                      <a:pt x="5" y="47"/>
                      <a:pt x="6" y="48"/>
                      <a:pt x="8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11" y="47"/>
                      <a:pt x="12" y="45"/>
                      <a:pt x="12" y="43"/>
                    </a:cubicBezTo>
                    <a:cubicBezTo>
                      <a:pt x="10" y="38"/>
                      <a:pt x="12" y="34"/>
                      <a:pt x="15" y="29"/>
                    </a:cubicBezTo>
                    <a:cubicBezTo>
                      <a:pt x="19" y="22"/>
                      <a:pt x="24" y="12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4" name="Freeform 1780"/>
              <p:cNvSpPr>
                <a:spLocks/>
              </p:cNvSpPr>
              <p:nvPr/>
            </p:nvSpPr>
            <p:spPr bwMode="auto">
              <a:xfrm>
                <a:off x="4209" y="1798"/>
                <a:ext cx="11" cy="11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8 h 10"/>
                  <a:gd name="T4" fmla="*/ 8 w 10"/>
                  <a:gd name="T5" fmla="*/ 9 h 10"/>
                  <a:gd name="T6" fmla="*/ 9 w 10"/>
                  <a:gd name="T7" fmla="*/ 2 h 10"/>
                  <a:gd name="T8" fmla="*/ 2 w 1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2" y="2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3" y="10"/>
                      <a:pt x="6" y="10"/>
                      <a:pt x="8" y="9"/>
                    </a:cubicBezTo>
                    <a:cubicBezTo>
                      <a:pt x="10" y="7"/>
                      <a:pt x="10" y="4"/>
                      <a:pt x="9" y="2"/>
                    </a:cubicBezTo>
                    <a:cubicBezTo>
                      <a:pt x="7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5" name="Freeform 1781"/>
              <p:cNvSpPr>
                <a:spLocks/>
              </p:cNvSpPr>
              <p:nvPr/>
            </p:nvSpPr>
            <p:spPr bwMode="auto">
              <a:xfrm>
                <a:off x="4200" y="1816"/>
                <a:ext cx="8" cy="8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6 h 8"/>
                  <a:gd name="T4" fmla="*/ 6 w 8"/>
                  <a:gd name="T5" fmla="*/ 6 h 8"/>
                  <a:gd name="T6" fmla="*/ 6 w 8"/>
                  <a:gd name="T7" fmla="*/ 2 h 8"/>
                  <a:gd name="T8" fmla="*/ 2 w 8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2"/>
                      <a:pt x="0" y="5"/>
                      <a:pt x="1" y="6"/>
                    </a:cubicBezTo>
                    <a:cubicBezTo>
                      <a:pt x="2" y="7"/>
                      <a:pt x="5" y="8"/>
                      <a:pt x="6" y="6"/>
                    </a:cubicBezTo>
                    <a:cubicBezTo>
                      <a:pt x="7" y="5"/>
                      <a:pt x="8" y="3"/>
                      <a:pt x="6" y="2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6" name="Freeform 1782"/>
              <p:cNvSpPr>
                <a:spLocks/>
              </p:cNvSpPr>
              <p:nvPr/>
            </p:nvSpPr>
            <p:spPr bwMode="auto">
              <a:xfrm>
                <a:off x="4213" y="1820"/>
                <a:ext cx="10" cy="10"/>
              </a:xfrm>
              <a:custGeom>
                <a:avLst/>
                <a:gdLst>
                  <a:gd name="T0" fmla="*/ 2 w 9"/>
                  <a:gd name="T1" fmla="*/ 1 h 9"/>
                  <a:gd name="T2" fmla="*/ 2 w 9"/>
                  <a:gd name="T3" fmla="*/ 7 h 9"/>
                  <a:gd name="T4" fmla="*/ 7 w 9"/>
                  <a:gd name="T5" fmla="*/ 7 h 9"/>
                  <a:gd name="T6" fmla="*/ 8 w 9"/>
                  <a:gd name="T7" fmla="*/ 2 h 9"/>
                  <a:gd name="T8" fmla="*/ 2 w 9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3"/>
                      <a:pt x="0" y="5"/>
                      <a:pt x="2" y="7"/>
                    </a:cubicBezTo>
                    <a:cubicBezTo>
                      <a:pt x="3" y="9"/>
                      <a:pt x="6" y="9"/>
                      <a:pt x="7" y="7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6" y="0"/>
                      <a:pt x="4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7" name="Freeform 1783"/>
              <p:cNvSpPr>
                <a:spLocks/>
              </p:cNvSpPr>
              <p:nvPr/>
            </p:nvSpPr>
            <p:spPr bwMode="auto">
              <a:xfrm>
                <a:off x="4195" y="1829"/>
                <a:ext cx="13" cy="13"/>
              </a:xfrm>
              <a:custGeom>
                <a:avLst/>
                <a:gdLst>
                  <a:gd name="T0" fmla="*/ 2 w 12"/>
                  <a:gd name="T1" fmla="*/ 2 h 12"/>
                  <a:gd name="T2" fmla="*/ 2 w 12"/>
                  <a:gd name="T3" fmla="*/ 10 h 12"/>
                  <a:gd name="T4" fmla="*/ 9 w 12"/>
                  <a:gd name="T5" fmla="*/ 10 h 12"/>
                  <a:gd name="T6" fmla="*/ 10 w 12"/>
                  <a:gd name="T7" fmla="*/ 3 h 12"/>
                  <a:gd name="T8" fmla="*/ 2 w 12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2" y="2"/>
                    </a:moveTo>
                    <a:cubicBezTo>
                      <a:pt x="0" y="4"/>
                      <a:pt x="0" y="8"/>
                      <a:pt x="2" y="10"/>
                    </a:cubicBezTo>
                    <a:cubicBezTo>
                      <a:pt x="4" y="12"/>
                      <a:pt x="7" y="12"/>
                      <a:pt x="9" y="10"/>
                    </a:cubicBezTo>
                    <a:cubicBezTo>
                      <a:pt x="11" y="8"/>
                      <a:pt x="12" y="5"/>
                      <a:pt x="10" y="3"/>
                    </a:cubicBezTo>
                    <a:cubicBezTo>
                      <a:pt x="8" y="1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8" name="Freeform 1784"/>
              <p:cNvSpPr>
                <a:spLocks/>
              </p:cNvSpPr>
              <p:nvPr/>
            </p:nvSpPr>
            <p:spPr bwMode="auto">
              <a:xfrm>
                <a:off x="4185" y="1797"/>
                <a:ext cx="16" cy="15"/>
              </a:xfrm>
              <a:custGeom>
                <a:avLst/>
                <a:gdLst>
                  <a:gd name="T0" fmla="*/ 3 w 14"/>
                  <a:gd name="T1" fmla="*/ 2 h 14"/>
                  <a:gd name="T2" fmla="*/ 3 w 14"/>
                  <a:gd name="T3" fmla="*/ 11 h 14"/>
                  <a:gd name="T4" fmla="*/ 11 w 14"/>
                  <a:gd name="T5" fmla="*/ 12 h 14"/>
                  <a:gd name="T6" fmla="*/ 12 w 14"/>
                  <a:gd name="T7" fmla="*/ 3 h 14"/>
                  <a:gd name="T8" fmla="*/ 3 w 14"/>
                  <a:gd name="T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3" y="2"/>
                    </a:moveTo>
                    <a:cubicBezTo>
                      <a:pt x="1" y="5"/>
                      <a:pt x="0" y="8"/>
                      <a:pt x="3" y="11"/>
                    </a:cubicBezTo>
                    <a:cubicBezTo>
                      <a:pt x="5" y="14"/>
                      <a:pt x="9" y="14"/>
                      <a:pt x="11" y="12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6" y="0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9" name="Freeform 1785"/>
              <p:cNvSpPr>
                <a:spLocks noEditPoints="1"/>
              </p:cNvSpPr>
              <p:nvPr/>
            </p:nvSpPr>
            <p:spPr bwMode="auto">
              <a:xfrm>
                <a:off x="4109" y="1775"/>
                <a:ext cx="135" cy="129"/>
              </a:xfrm>
              <a:custGeom>
                <a:avLst/>
                <a:gdLst>
                  <a:gd name="T0" fmla="*/ 88 w 124"/>
                  <a:gd name="T1" fmla="*/ 1 h 118"/>
                  <a:gd name="T2" fmla="*/ 61 w 124"/>
                  <a:gd name="T3" fmla="*/ 10 h 118"/>
                  <a:gd name="T4" fmla="*/ 58 w 124"/>
                  <a:gd name="T5" fmla="*/ 13 h 118"/>
                  <a:gd name="T6" fmla="*/ 28 w 124"/>
                  <a:gd name="T7" fmla="*/ 39 h 118"/>
                  <a:gd name="T8" fmla="*/ 25 w 124"/>
                  <a:gd name="T9" fmla="*/ 42 h 118"/>
                  <a:gd name="T10" fmla="*/ 22 w 124"/>
                  <a:gd name="T11" fmla="*/ 45 h 118"/>
                  <a:gd name="T12" fmla="*/ 22 w 124"/>
                  <a:gd name="T13" fmla="*/ 45 h 118"/>
                  <a:gd name="T14" fmla="*/ 12 w 124"/>
                  <a:gd name="T15" fmla="*/ 68 h 118"/>
                  <a:gd name="T16" fmla="*/ 17 w 124"/>
                  <a:gd name="T17" fmla="*/ 89 h 118"/>
                  <a:gd name="T18" fmla="*/ 3 w 124"/>
                  <a:gd name="T19" fmla="*/ 88 h 118"/>
                  <a:gd name="T20" fmla="*/ 29 w 124"/>
                  <a:gd name="T21" fmla="*/ 118 h 118"/>
                  <a:gd name="T22" fmla="*/ 30 w 124"/>
                  <a:gd name="T23" fmla="*/ 103 h 118"/>
                  <a:gd name="T24" fmla="*/ 47 w 124"/>
                  <a:gd name="T25" fmla="*/ 108 h 118"/>
                  <a:gd name="T26" fmla="*/ 74 w 124"/>
                  <a:gd name="T27" fmla="*/ 99 h 118"/>
                  <a:gd name="T28" fmla="*/ 75 w 124"/>
                  <a:gd name="T29" fmla="*/ 98 h 118"/>
                  <a:gd name="T30" fmla="*/ 110 w 124"/>
                  <a:gd name="T31" fmla="*/ 68 h 118"/>
                  <a:gd name="T32" fmla="*/ 110 w 124"/>
                  <a:gd name="T33" fmla="*/ 67 h 118"/>
                  <a:gd name="T34" fmla="*/ 111 w 124"/>
                  <a:gd name="T35" fmla="*/ 67 h 118"/>
                  <a:gd name="T36" fmla="*/ 111 w 124"/>
                  <a:gd name="T37" fmla="*/ 67 h 118"/>
                  <a:gd name="T38" fmla="*/ 111 w 124"/>
                  <a:gd name="T39" fmla="*/ 67 h 118"/>
                  <a:gd name="T40" fmla="*/ 123 w 124"/>
                  <a:gd name="T41" fmla="*/ 41 h 118"/>
                  <a:gd name="T42" fmla="*/ 114 w 124"/>
                  <a:gd name="T43" fmla="*/ 14 h 118"/>
                  <a:gd name="T44" fmla="*/ 88 w 124"/>
                  <a:gd name="T45" fmla="*/ 1 h 118"/>
                  <a:gd name="T46" fmla="*/ 112 w 124"/>
                  <a:gd name="T47" fmla="*/ 41 h 118"/>
                  <a:gd name="T48" fmla="*/ 103 w 124"/>
                  <a:gd name="T49" fmla="*/ 59 h 118"/>
                  <a:gd name="T50" fmla="*/ 84 w 124"/>
                  <a:gd name="T51" fmla="*/ 66 h 118"/>
                  <a:gd name="T52" fmla="*/ 65 w 124"/>
                  <a:gd name="T53" fmla="*/ 57 h 118"/>
                  <a:gd name="T54" fmla="*/ 59 w 124"/>
                  <a:gd name="T55" fmla="*/ 37 h 118"/>
                  <a:gd name="T56" fmla="*/ 68 w 124"/>
                  <a:gd name="T57" fmla="*/ 19 h 118"/>
                  <a:gd name="T58" fmla="*/ 87 w 124"/>
                  <a:gd name="T59" fmla="*/ 12 h 118"/>
                  <a:gd name="T60" fmla="*/ 106 w 124"/>
                  <a:gd name="T61" fmla="*/ 21 h 118"/>
                  <a:gd name="T62" fmla="*/ 112 w 124"/>
                  <a:gd name="T63" fmla="*/ 4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118">
                    <a:moveTo>
                      <a:pt x="88" y="1"/>
                    </a:moveTo>
                    <a:cubicBezTo>
                      <a:pt x="79" y="0"/>
                      <a:pt x="69" y="3"/>
                      <a:pt x="61" y="10"/>
                    </a:cubicBezTo>
                    <a:cubicBezTo>
                      <a:pt x="60" y="11"/>
                      <a:pt x="59" y="12"/>
                      <a:pt x="58" y="13"/>
                    </a:cubicBezTo>
                    <a:cubicBezTo>
                      <a:pt x="48" y="22"/>
                      <a:pt x="38" y="31"/>
                      <a:pt x="28" y="39"/>
                    </a:cubicBezTo>
                    <a:cubicBezTo>
                      <a:pt x="27" y="40"/>
                      <a:pt x="26" y="41"/>
                      <a:pt x="25" y="42"/>
                    </a:cubicBezTo>
                    <a:cubicBezTo>
                      <a:pt x="24" y="43"/>
                      <a:pt x="23" y="44"/>
                      <a:pt x="22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16" y="51"/>
                      <a:pt x="12" y="59"/>
                      <a:pt x="12" y="68"/>
                    </a:cubicBezTo>
                    <a:cubicBezTo>
                      <a:pt x="11" y="75"/>
                      <a:pt x="13" y="83"/>
                      <a:pt x="17" y="89"/>
                    </a:cubicBezTo>
                    <a:cubicBezTo>
                      <a:pt x="12" y="89"/>
                      <a:pt x="7" y="89"/>
                      <a:pt x="3" y="88"/>
                    </a:cubicBezTo>
                    <a:cubicBezTo>
                      <a:pt x="0" y="108"/>
                      <a:pt x="10" y="117"/>
                      <a:pt x="29" y="118"/>
                    </a:cubicBezTo>
                    <a:cubicBezTo>
                      <a:pt x="29" y="113"/>
                      <a:pt x="30" y="108"/>
                      <a:pt x="30" y="103"/>
                    </a:cubicBezTo>
                    <a:cubicBezTo>
                      <a:pt x="35" y="106"/>
                      <a:pt x="41" y="108"/>
                      <a:pt x="47" y="108"/>
                    </a:cubicBezTo>
                    <a:cubicBezTo>
                      <a:pt x="57" y="109"/>
                      <a:pt x="67" y="106"/>
                      <a:pt x="74" y="99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87" y="88"/>
                      <a:pt x="98" y="78"/>
                      <a:pt x="110" y="68"/>
                    </a:cubicBezTo>
                    <a:cubicBezTo>
                      <a:pt x="110" y="67"/>
                      <a:pt x="110" y="67"/>
                      <a:pt x="110" y="67"/>
                    </a:cubicBezTo>
                    <a:cubicBezTo>
                      <a:pt x="111" y="67"/>
                      <a:pt x="111" y="67"/>
                      <a:pt x="111" y="67"/>
                    </a:cubicBezTo>
                    <a:cubicBezTo>
                      <a:pt x="111" y="67"/>
                      <a:pt x="111" y="67"/>
                      <a:pt x="111" y="67"/>
                    </a:cubicBezTo>
                    <a:cubicBezTo>
                      <a:pt x="111" y="67"/>
                      <a:pt x="111" y="67"/>
                      <a:pt x="111" y="67"/>
                    </a:cubicBezTo>
                    <a:cubicBezTo>
                      <a:pt x="119" y="60"/>
                      <a:pt x="123" y="51"/>
                      <a:pt x="123" y="41"/>
                    </a:cubicBezTo>
                    <a:cubicBezTo>
                      <a:pt x="124" y="32"/>
                      <a:pt x="121" y="22"/>
                      <a:pt x="114" y="14"/>
                    </a:cubicBezTo>
                    <a:cubicBezTo>
                      <a:pt x="107" y="6"/>
                      <a:pt x="98" y="2"/>
                      <a:pt x="88" y="1"/>
                    </a:cubicBezTo>
                    <a:close/>
                    <a:moveTo>
                      <a:pt x="112" y="41"/>
                    </a:moveTo>
                    <a:cubicBezTo>
                      <a:pt x="112" y="48"/>
                      <a:pt x="109" y="54"/>
                      <a:pt x="103" y="59"/>
                    </a:cubicBezTo>
                    <a:cubicBezTo>
                      <a:pt x="98" y="64"/>
                      <a:pt x="91" y="66"/>
                      <a:pt x="84" y="66"/>
                    </a:cubicBezTo>
                    <a:cubicBezTo>
                      <a:pt x="77" y="65"/>
                      <a:pt x="70" y="62"/>
                      <a:pt x="65" y="57"/>
                    </a:cubicBezTo>
                    <a:cubicBezTo>
                      <a:pt x="61" y="51"/>
                      <a:pt x="58" y="44"/>
                      <a:pt x="59" y="37"/>
                    </a:cubicBezTo>
                    <a:cubicBezTo>
                      <a:pt x="59" y="30"/>
                      <a:pt x="62" y="24"/>
                      <a:pt x="68" y="19"/>
                    </a:cubicBezTo>
                    <a:cubicBezTo>
                      <a:pt x="74" y="14"/>
                      <a:pt x="81" y="12"/>
                      <a:pt x="87" y="12"/>
                    </a:cubicBezTo>
                    <a:cubicBezTo>
                      <a:pt x="94" y="13"/>
                      <a:pt x="101" y="16"/>
                      <a:pt x="106" y="21"/>
                    </a:cubicBezTo>
                    <a:cubicBezTo>
                      <a:pt x="111" y="27"/>
                      <a:pt x="113" y="34"/>
                      <a:pt x="112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0" name="Freeform 1786"/>
              <p:cNvSpPr>
                <a:spLocks/>
              </p:cNvSpPr>
              <p:nvPr/>
            </p:nvSpPr>
            <p:spPr bwMode="auto">
              <a:xfrm>
                <a:off x="4119" y="1634"/>
                <a:ext cx="112" cy="27"/>
              </a:xfrm>
              <a:custGeom>
                <a:avLst/>
                <a:gdLst>
                  <a:gd name="T0" fmla="*/ 0 w 103"/>
                  <a:gd name="T1" fmla="*/ 7 h 25"/>
                  <a:gd name="T2" fmla="*/ 18 w 103"/>
                  <a:gd name="T3" fmla="*/ 25 h 25"/>
                  <a:gd name="T4" fmla="*/ 85 w 103"/>
                  <a:gd name="T5" fmla="*/ 25 h 25"/>
                  <a:gd name="T6" fmla="*/ 103 w 103"/>
                  <a:gd name="T7" fmla="*/ 7 h 25"/>
                  <a:gd name="T8" fmla="*/ 103 w 103"/>
                  <a:gd name="T9" fmla="*/ 0 h 25"/>
                  <a:gd name="T10" fmla="*/ 0 w 103"/>
                  <a:gd name="T11" fmla="*/ 0 h 25"/>
                  <a:gd name="T12" fmla="*/ 0 w 103"/>
                  <a:gd name="T13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3" h="25">
                    <a:moveTo>
                      <a:pt x="0" y="7"/>
                    </a:moveTo>
                    <a:cubicBezTo>
                      <a:pt x="0" y="17"/>
                      <a:pt x="8" y="25"/>
                      <a:pt x="18" y="25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95" y="25"/>
                      <a:pt x="103" y="17"/>
                      <a:pt x="103" y="7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1" name="Freeform 1787"/>
              <p:cNvSpPr>
                <a:spLocks/>
              </p:cNvSpPr>
              <p:nvPr/>
            </p:nvSpPr>
            <p:spPr bwMode="auto">
              <a:xfrm>
                <a:off x="4106" y="1612"/>
                <a:ext cx="137" cy="16"/>
              </a:xfrm>
              <a:custGeom>
                <a:avLst/>
                <a:gdLst>
                  <a:gd name="T0" fmla="*/ 119 w 126"/>
                  <a:gd name="T1" fmla="*/ 0 h 15"/>
                  <a:gd name="T2" fmla="*/ 8 w 126"/>
                  <a:gd name="T3" fmla="*/ 0 h 15"/>
                  <a:gd name="T4" fmla="*/ 0 w 126"/>
                  <a:gd name="T5" fmla="*/ 8 h 15"/>
                  <a:gd name="T6" fmla="*/ 8 w 126"/>
                  <a:gd name="T7" fmla="*/ 15 h 15"/>
                  <a:gd name="T8" fmla="*/ 119 w 126"/>
                  <a:gd name="T9" fmla="*/ 15 h 15"/>
                  <a:gd name="T10" fmla="*/ 126 w 126"/>
                  <a:gd name="T11" fmla="*/ 8 h 15"/>
                  <a:gd name="T12" fmla="*/ 119 w 126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6" h="15">
                    <a:moveTo>
                      <a:pt x="119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2"/>
                      <a:pt x="4" y="15"/>
                      <a:pt x="8" y="15"/>
                    </a:cubicBezTo>
                    <a:cubicBezTo>
                      <a:pt x="119" y="15"/>
                      <a:pt x="119" y="15"/>
                      <a:pt x="119" y="15"/>
                    </a:cubicBezTo>
                    <a:cubicBezTo>
                      <a:pt x="123" y="15"/>
                      <a:pt x="126" y="12"/>
                      <a:pt x="126" y="8"/>
                    </a:cubicBezTo>
                    <a:cubicBezTo>
                      <a:pt x="126" y="4"/>
                      <a:pt x="123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2" name="Freeform 1788"/>
              <p:cNvSpPr>
                <a:spLocks noEditPoints="1"/>
              </p:cNvSpPr>
              <p:nvPr/>
            </p:nvSpPr>
            <p:spPr bwMode="auto">
              <a:xfrm>
                <a:off x="4118" y="1565"/>
                <a:ext cx="113" cy="42"/>
              </a:xfrm>
              <a:custGeom>
                <a:avLst/>
                <a:gdLst>
                  <a:gd name="T0" fmla="*/ 52 w 104"/>
                  <a:gd name="T1" fmla="*/ 0 h 39"/>
                  <a:gd name="T2" fmla="*/ 0 w 104"/>
                  <a:gd name="T3" fmla="*/ 39 h 39"/>
                  <a:gd name="T4" fmla="*/ 104 w 104"/>
                  <a:gd name="T5" fmla="*/ 39 h 39"/>
                  <a:gd name="T6" fmla="*/ 52 w 104"/>
                  <a:gd name="T7" fmla="*/ 0 h 39"/>
                  <a:gd name="T8" fmla="*/ 21 w 104"/>
                  <a:gd name="T9" fmla="*/ 22 h 39"/>
                  <a:gd name="T10" fmla="*/ 18 w 104"/>
                  <a:gd name="T11" fmla="*/ 19 h 39"/>
                  <a:gd name="T12" fmla="*/ 21 w 104"/>
                  <a:gd name="T13" fmla="*/ 16 h 39"/>
                  <a:gd name="T14" fmla="*/ 24 w 104"/>
                  <a:gd name="T15" fmla="*/ 19 h 39"/>
                  <a:gd name="T16" fmla="*/ 21 w 104"/>
                  <a:gd name="T17" fmla="*/ 22 h 39"/>
                  <a:gd name="T18" fmla="*/ 40 w 104"/>
                  <a:gd name="T19" fmla="*/ 33 h 39"/>
                  <a:gd name="T20" fmla="*/ 37 w 104"/>
                  <a:gd name="T21" fmla="*/ 30 h 39"/>
                  <a:gd name="T22" fmla="*/ 40 w 104"/>
                  <a:gd name="T23" fmla="*/ 27 h 39"/>
                  <a:gd name="T24" fmla="*/ 43 w 104"/>
                  <a:gd name="T25" fmla="*/ 30 h 39"/>
                  <a:gd name="T26" fmla="*/ 40 w 104"/>
                  <a:gd name="T27" fmla="*/ 33 h 39"/>
                  <a:gd name="T28" fmla="*/ 52 w 104"/>
                  <a:gd name="T29" fmla="*/ 12 h 39"/>
                  <a:gd name="T30" fmla="*/ 49 w 104"/>
                  <a:gd name="T31" fmla="*/ 9 h 39"/>
                  <a:gd name="T32" fmla="*/ 52 w 104"/>
                  <a:gd name="T33" fmla="*/ 6 h 39"/>
                  <a:gd name="T34" fmla="*/ 55 w 104"/>
                  <a:gd name="T35" fmla="*/ 9 h 39"/>
                  <a:gd name="T36" fmla="*/ 52 w 104"/>
                  <a:gd name="T37" fmla="*/ 12 h 39"/>
                  <a:gd name="T38" fmla="*/ 66 w 104"/>
                  <a:gd name="T39" fmla="*/ 33 h 39"/>
                  <a:gd name="T40" fmla="*/ 63 w 104"/>
                  <a:gd name="T41" fmla="*/ 30 h 39"/>
                  <a:gd name="T42" fmla="*/ 66 w 104"/>
                  <a:gd name="T43" fmla="*/ 27 h 39"/>
                  <a:gd name="T44" fmla="*/ 69 w 104"/>
                  <a:gd name="T45" fmla="*/ 30 h 39"/>
                  <a:gd name="T46" fmla="*/ 66 w 104"/>
                  <a:gd name="T47" fmla="*/ 33 h 39"/>
                  <a:gd name="T48" fmla="*/ 85 w 104"/>
                  <a:gd name="T49" fmla="*/ 22 h 39"/>
                  <a:gd name="T50" fmla="*/ 81 w 104"/>
                  <a:gd name="T51" fmla="*/ 19 h 39"/>
                  <a:gd name="T52" fmla="*/ 85 w 104"/>
                  <a:gd name="T53" fmla="*/ 16 h 39"/>
                  <a:gd name="T54" fmla="*/ 88 w 104"/>
                  <a:gd name="T55" fmla="*/ 19 h 39"/>
                  <a:gd name="T56" fmla="*/ 85 w 104"/>
                  <a:gd name="T57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4" h="39">
                    <a:moveTo>
                      <a:pt x="52" y="0"/>
                    </a:moveTo>
                    <a:cubicBezTo>
                      <a:pt x="24" y="0"/>
                      <a:pt x="0" y="18"/>
                      <a:pt x="0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4" y="18"/>
                      <a:pt x="81" y="0"/>
                      <a:pt x="52" y="0"/>
                    </a:cubicBezTo>
                    <a:close/>
                    <a:moveTo>
                      <a:pt x="21" y="22"/>
                    </a:moveTo>
                    <a:cubicBezTo>
                      <a:pt x="19" y="22"/>
                      <a:pt x="18" y="21"/>
                      <a:pt x="18" y="19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3" y="16"/>
                      <a:pt x="24" y="17"/>
                      <a:pt x="24" y="19"/>
                    </a:cubicBezTo>
                    <a:cubicBezTo>
                      <a:pt x="24" y="21"/>
                      <a:pt x="23" y="22"/>
                      <a:pt x="21" y="22"/>
                    </a:cubicBezTo>
                    <a:close/>
                    <a:moveTo>
                      <a:pt x="40" y="33"/>
                    </a:moveTo>
                    <a:cubicBezTo>
                      <a:pt x="38" y="33"/>
                      <a:pt x="37" y="31"/>
                      <a:pt x="37" y="30"/>
                    </a:cubicBezTo>
                    <a:cubicBezTo>
                      <a:pt x="37" y="28"/>
                      <a:pt x="38" y="27"/>
                      <a:pt x="40" y="27"/>
                    </a:cubicBezTo>
                    <a:cubicBezTo>
                      <a:pt x="42" y="27"/>
                      <a:pt x="43" y="28"/>
                      <a:pt x="43" y="30"/>
                    </a:cubicBezTo>
                    <a:cubicBezTo>
                      <a:pt x="43" y="31"/>
                      <a:pt x="42" y="33"/>
                      <a:pt x="40" y="33"/>
                    </a:cubicBezTo>
                    <a:close/>
                    <a:moveTo>
                      <a:pt x="52" y="12"/>
                    </a:moveTo>
                    <a:cubicBezTo>
                      <a:pt x="51" y="12"/>
                      <a:pt x="49" y="11"/>
                      <a:pt x="49" y="9"/>
                    </a:cubicBezTo>
                    <a:cubicBezTo>
                      <a:pt x="49" y="7"/>
                      <a:pt x="51" y="6"/>
                      <a:pt x="52" y="6"/>
                    </a:cubicBezTo>
                    <a:cubicBezTo>
                      <a:pt x="54" y="6"/>
                      <a:pt x="55" y="7"/>
                      <a:pt x="55" y="9"/>
                    </a:cubicBezTo>
                    <a:cubicBezTo>
                      <a:pt x="55" y="11"/>
                      <a:pt x="54" y="12"/>
                      <a:pt x="52" y="12"/>
                    </a:cubicBezTo>
                    <a:close/>
                    <a:moveTo>
                      <a:pt x="66" y="33"/>
                    </a:moveTo>
                    <a:cubicBezTo>
                      <a:pt x="65" y="33"/>
                      <a:pt x="63" y="32"/>
                      <a:pt x="63" y="30"/>
                    </a:cubicBezTo>
                    <a:cubicBezTo>
                      <a:pt x="63" y="28"/>
                      <a:pt x="65" y="27"/>
                      <a:pt x="66" y="27"/>
                    </a:cubicBezTo>
                    <a:cubicBezTo>
                      <a:pt x="68" y="27"/>
                      <a:pt x="69" y="28"/>
                      <a:pt x="69" y="30"/>
                    </a:cubicBezTo>
                    <a:cubicBezTo>
                      <a:pt x="69" y="32"/>
                      <a:pt x="68" y="33"/>
                      <a:pt x="66" y="33"/>
                    </a:cubicBezTo>
                    <a:close/>
                    <a:moveTo>
                      <a:pt x="85" y="22"/>
                    </a:moveTo>
                    <a:cubicBezTo>
                      <a:pt x="83" y="22"/>
                      <a:pt x="81" y="21"/>
                      <a:pt x="81" y="19"/>
                    </a:cubicBezTo>
                    <a:cubicBezTo>
                      <a:pt x="81" y="17"/>
                      <a:pt x="83" y="16"/>
                      <a:pt x="85" y="16"/>
                    </a:cubicBezTo>
                    <a:cubicBezTo>
                      <a:pt x="86" y="16"/>
                      <a:pt x="88" y="17"/>
                      <a:pt x="88" y="19"/>
                    </a:cubicBezTo>
                    <a:cubicBezTo>
                      <a:pt x="88" y="21"/>
                      <a:pt x="86" y="22"/>
                      <a:pt x="85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3" name="Freeform 1789"/>
              <p:cNvSpPr>
                <a:spLocks/>
              </p:cNvSpPr>
              <p:nvPr/>
            </p:nvSpPr>
            <p:spPr bwMode="auto">
              <a:xfrm>
                <a:off x="4547" y="1817"/>
                <a:ext cx="140" cy="72"/>
              </a:xfrm>
              <a:custGeom>
                <a:avLst/>
                <a:gdLst>
                  <a:gd name="T0" fmla="*/ 0 w 128"/>
                  <a:gd name="T1" fmla="*/ 8 h 66"/>
                  <a:gd name="T2" fmla="*/ 15 w 128"/>
                  <a:gd name="T3" fmla="*/ 8 h 66"/>
                  <a:gd name="T4" fmla="*/ 15 w 128"/>
                  <a:gd name="T5" fmla="*/ 53 h 66"/>
                  <a:gd name="T6" fmla="*/ 29 w 128"/>
                  <a:gd name="T7" fmla="*/ 66 h 66"/>
                  <a:gd name="T8" fmla="*/ 100 w 128"/>
                  <a:gd name="T9" fmla="*/ 66 h 66"/>
                  <a:gd name="T10" fmla="*/ 114 w 128"/>
                  <a:gd name="T11" fmla="*/ 53 h 66"/>
                  <a:gd name="T12" fmla="*/ 114 w 128"/>
                  <a:gd name="T13" fmla="*/ 8 h 66"/>
                  <a:gd name="T14" fmla="*/ 128 w 128"/>
                  <a:gd name="T15" fmla="*/ 8 h 66"/>
                  <a:gd name="T16" fmla="*/ 128 w 128"/>
                  <a:gd name="T17" fmla="*/ 0 h 66"/>
                  <a:gd name="T18" fmla="*/ 0 w 128"/>
                  <a:gd name="T19" fmla="*/ 0 h 66"/>
                  <a:gd name="T20" fmla="*/ 0 w 128"/>
                  <a:gd name="T21" fmla="*/ 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66">
                    <a:moveTo>
                      <a:pt x="0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60"/>
                      <a:pt x="21" y="66"/>
                      <a:pt x="29" y="66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108" y="66"/>
                      <a:pt x="114" y="60"/>
                      <a:pt x="114" y="53"/>
                    </a:cubicBezTo>
                    <a:cubicBezTo>
                      <a:pt x="114" y="8"/>
                      <a:pt x="114" y="8"/>
                      <a:pt x="114" y="8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4" name="Freeform 1790"/>
              <p:cNvSpPr>
                <a:spLocks/>
              </p:cNvSpPr>
              <p:nvPr/>
            </p:nvSpPr>
            <p:spPr bwMode="auto">
              <a:xfrm>
                <a:off x="4564" y="1784"/>
                <a:ext cx="109" cy="27"/>
              </a:xfrm>
              <a:custGeom>
                <a:avLst/>
                <a:gdLst>
                  <a:gd name="T0" fmla="*/ 55 w 100"/>
                  <a:gd name="T1" fmla="*/ 7 h 25"/>
                  <a:gd name="T2" fmla="*/ 61 w 100"/>
                  <a:gd name="T3" fmla="*/ 7 h 25"/>
                  <a:gd name="T4" fmla="*/ 61 w 100"/>
                  <a:gd name="T5" fmla="*/ 0 h 25"/>
                  <a:gd name="T6" fmla="*/ 36 w 100"/>
                  <a:gd name="T7" fmla="*/ 0 h 25"/>
                  <a:gd name="T8" fmla="*/ 36 w 100"/>
                  <a:gd name="T9" fmla="*/ 7 h 25"/>
                  <a:gd name="T10" fmla="*/ 43 w 100"/>
                  <a:gd name="T11" fmla="*/ 7 h 25"/>
                  <a:gd name="T12" fmla="*/ 43 w 100"/>
                  <a:gd name="T13" fmla="*/ 12 h 25"/>
                  <a:gd name="T14" fmla="*/ 0 w 100"/>
                  <a:gd name="T15" fmla="*/ 18 h 25"/>
                  <a:gd name="T16" fmla="*/ 0 w 100"/>
                  <a:gd name="T17" fmla="*/ 25 h 25"/>
                  <a:gd name="T18" fmla="*/ 11 w 100"/>
                  <a:gd name="T19" fmla="*/ 25 h 25"/>
                  <a:gd name="T20" fmla="*/ 24 w 100"/>
                  <a:gd name="T21" fmla="*/ 25 h 25"/>
                  <a:gd name="T22" fmla="*/ 100 w 100"/>
                  <a:gd name="T23" fmla="*/ 25 h 25"/>
                  <a:gd name="T24" fmla="*/ 100 w 100"/>
                  <a:gd name="T25" fmla="*/ 18 h 25"/>
                  <a:gd name="T26" fmla="*/ 55 w 100"/>
                  <a:gd name="T27" fmla="*/ 12 h 25"/>
                  <a:gd name="T28" fmla="*/ 55 w 100"/>
                  <a:gd name="T2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0" h="25">
                    <a:moveTo>
                      <a:pt x="55" y="7"/>
                    </a:moveTo>
                    <a:cubicBezTo>
                      <a:pt x="61" y="7"/>
                      <a:pt x="61" y="7"/>
                      <a:pt x="61" y="7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28" y="13"/>
                      <a:pt x="14" y="15"/>
                      <a:pt x="0" y="18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85" y="15"/>
                      <a:pt x="70" y="13"/>
                      <a:pt x="55" y="12"/>
                    </a:cubicBez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5" name="Freeform 1791"/>
              <p:cNvSpPr>
                <a:spLocks noEditPoints="1"/>
              </p:cNvSpPr>
              <p:nvPr/>
            </p:nvSpPr>
            <p:spPr bwMode="auto">
              <a:xfrm>
                <a:off x="4556" y="1558"/>
                <a:ext cx="121" cy="121"/>
              </a:xfrm>
              <a:custGeom>
                <a:avLst/>
                <a:gdLst>
                  <a:gd name="T0" fmla="*/ 96 w 111"/>
                  <a:gd name="T1" fmla="*/ 5 h 111"/>
                  <a:gd name="T2" fmla="*/ 69 w 111"/>
                  <a:gd name="T3" fmla="*/ 16 h 111"/>
                  <a:gd name="T4" fmla="*/ 48 w 111"/>
                  <a:gd name="T5" fmla="*/ 47 h 111"/>
                  <a:gd name="T6" fmla="*/ 15 w 111"/>
                  <a:gd name="T7" fmla="*/ 69 h 111"/>
                  <a:gd name="T8" fmla="*/ 5 w 111"/>
                  <a:gd name="T9" fmla="*/ 96 h 111"/>
                  <a:gd name="T10" fmla="*/ 32 w 111"/>
                  <a:gd name="T11" fmla="*/ 106 h 111"/>
                  <a:gd name="T12" fmla="*/ 62 w 111"/>
                  <a:gd name="T13" fmla="*/ 89 h 111"/>
                  <a:gd name="T14" fmla="*/ 90 w 111"/>
                  <a:gd name="T15" fmla="*/ 61 h 111"/>
                  <a:gd name="T16" fmla="*/ 107 w 111"/>
                  <a:gd name="T17" fmla="*/ 31 h 111"/>
                  <a:gd name="T18" fmla="*/ 96 w 111"/>
                  <a:gd name="T19" fmla="*/ 5 h 111"/>
                  <a:gd name="T20" fmla="*/ 95 w 111"/>
                  <a:gd name="T21" fmla="*/ 36 h 111"/>
                  <a:gd name="T22" fmla="*/ 81 w 111"/>
                  <a:gd name="T23" fmla="*/ 40 h 111"/>
                  <a:gd name="T24" fmla="*/ 73 w 111"/>
                  <a:gd name="T25" fmla="*/ 41 h 111"/>
                  <a:gd name="T26" fmla="*/ 75 w 111"/>
                  <a:gd name="T27" fmla="*/ 44 h 111"/>
                  <a:gd name="T28" fmla="*/ 80 w 111"/>
                  <a:gd name="T29" fmla="*/ 60 h 111"/>
                  <a:gd name="T30" fmla="*/ 60 w 111"/>
                  <a:gd name="T31" fmla="*/ 65 h 111"/>
                  <a:gd name="T32" fmla="*/ 54 w 111"/>
                  <a:gd name="T33" fmla="*/ 64 h 111"/>
                  <a:gd name="T34" fmla="*/ 55 w 111"/>
                  <a:gd name="T35" fmla="*/ 68 h 111"/>
                  <a:gd name="T36" fmla="*/ 52 w 111"/>
                  <a:gd name="T37" fmla="*/ 85 h 111"/>
                  <a:gd name="T38" fmla="*/ 35 w 111"/>
                  <a:gd name="T39" fmla="*/ 83 h 111"/>
                  <a:gd name="T40" fmla="*/ 30 w 111"/>
                  <a:gd name="T41" fmla="*/ 80 h 111"/>
                  <a:gd name="T42" fmla="*/ 31 w 111"/>
                  <a:gd name="T43" fmla="*/ 90 h 111"/>
                  <a:gd name="T44" fmla="*/ 26 w 111"/>
                  <a:gd name="T45" fmla="*/ 95 h 111"/>
                  <a:gd name="T46" fmla="*/ 21 w 111"/>
                  <a:gd name="T47" fmla="*/ 91 h 111"/>
                  <a:gd name="T48" fmla="*/ 31 w 111"/>
                  <a:gd name="T49" fmla="*/ 70 h 111"/>
                  <a:gd name="T50" fmla="*/ 41 w 111"/>
                  <a:gd name="T51" fmla="*/ 76 h 111"/>
                  <a:gd name="T52" fmla="*/ 45 w 111"/>
                  <a:gd name="T53" fmla="*/ 78 h 111"/>
                  <a:gd name="T54" fmla="*/ 46 w 111"/>
                  <a:gd name="T55" fmla="*/ 69 h 111"/>
                  <a:gd name="T56" fmla="*/ 52 w 111"/>
                  <a:gd name="T57" fmla="*/ 54 h 111"/>
                  <a:gd name="T58" fmla="*/ 63 w 111"/>
                  <a:gd name="T59" fmla="*/ 56 h 111"/>
                  <a:gd name="T60" fmla="*/ 71 w 111"/>
                  <a:gd name="T61" fmla="*/ 57 h 111"/>
                  <a:gd name="T62" fmla="*/ 68 w 111"/>
                  <a:gd name="T63" fmla="*/ 49 h 111"/>
                  <a:gd name="T64" fmla="*/ 67 w 111"/>
                  <a:gd name="T65" fmla="*/ 33 h 111"/>
                  <a:gd name="T66" fmla="*/ 82 w 111"/>
                  <a:gd name="T67" fmla="*/ 31 h 111"/>
                  <a:gd name="T68" fmla="*/ 87 w 111"/>
                  <a:gd name="T69" fmla="*/ 31 h 111"/>
                  <a:gd name="T70" fmla="*/ 83 w 111"/>
                  <a:gd name="T71" fmla="*/ 27 h 111"/>
                  <a:gd name="T72" fmla="*/ 83 w 111"/>
                  <a:gd name="T73" fmla="*/ 20 h 111"/>
                  <a:gd name="T74" fmla="*/ 89 w 111"/>
                  <a:gd name="T75" fmla="*/ 20 h 111"/>
                  <a:gd name="T76" fmla="*/ 95 w 111"/>
                  <a:gd name="T77" fmla="*/ 3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1" h="111">
                    <a:moveTo>
                      <a:pt x="96" y="5"/>
                    </a:moveTo>
                    <a:cubicBezTo>
                      <a:pt x="85" y="0"/>
                      <a:pt x="73" y="5"/>
                      <a:pt x="69" y="16"/>
                    </a:cubicBezTo>
                    <a:cubicBezTo>
                      <a:pt x="64" y="28"/>
                      <a:pt x="57" y="39"/>
                      <a:pt x="48" y="47"/>
                    </a:cubicBezTo>
                    <a:cubicBezTo>
                      <a:pt x="39" y="56"/>
                      <a:pt x="28" y="63"/>
                      <a:pt x="15" y="69"/>
                    </a:cubicBezTo>
                    <a:cubicBezTo>
                      <a:pt x="5" y="74"/>
                      <a:pt x="0" y="86"/>
                      <a:pt x="5" y="96"/>
                    </a:cubicBezTo>
                    <a:cubicBezTo>
                      <a:pt x="9" y="106"/>
                      <a:pt x="21" y="111"/>
                      <a:pt x="32" y="106"/>
                    </a:cubicBezTo>
                    <a:cubicBezTo>
                      <a:pt x="43" y="102"/>
                      <a:pt x="53" y="96"/>
                      <a:pt x="62" y="89"/>
                    </a:cubicBezTo>
                    <a:cubicBezTo>
                      <a:pt x="62" y="89"/>
                      <a:pt x="82" y="74"/>
                      <a:pt x="90" y="61"/>
                    </a:cubicBezTo>
                    <a:cubicBezTo>
                      <a:pt x="90" y="61"/>
                      <a:pt x="102" y="42"/>
                      <a:pt x="107" y="31"/>
                    </a:cubicBezTo>
                    <a:cubicBezTo>
                      <a:pt x="111" y="21"/>
                      <a:pt x="106" y="9"/>
                      <a:pt x="96" y="5"/>
                    </a:cubicBezTo>
                    <a:close/>
                    <a:moveTo>
                      <a:pt x="95" y="36"/>
                    </a:moveTo>
                    <a:cubicBezTo>
                      <a:pt x="92" y="41"/>
                      <a:pt x="87" y="41"/>
                      <a:pt x="81" y="40"/>
                    </a:cubicBezTo>
                    <a:cubicBezTo>
                      <a:pt x="78" y="40"/>
                      <a:pt x="75" y="40"/>
                      <a:pt x="73" y="41"/>
                    </a:cubicBezTo>
                    <a:cubicBezTo>
                      <a:pt x="72" y="42"/>
                      <a:pt x="74" y="42"/>
                      <a:pt x="75" y="44"/>
                    </a:cubicBezTo>
                    <a:cubicBezTo>
                      <a:pt x="79" y="48"/>
                      <a:pt x="82" y="53"/>
                      <a:pt x="80" y="60"/>
                    </a:cubicBezTo>
                    <a:cubicBezTo>
                      <a:pt x="76" y="70"/>
                      <a:pt x="68" y="67"/>
                      <a:pt x="60" y="65"/>
                    </a:cubicBezTo>
                    <a:cubicBezTo>
                      <a:pt x="57" y="64"/>
                      <a:pt x="55" y="63"/>
                      <a:pt x="54" y="64"/>
                    </a:cubicBezTo>
                    <a:cubicBezTo>
                      <a:pt x="53" y="64"/>
                      <a:pt x="55" y="66"/>
                      <a:pt x="55" y="68"/>
                    </a:cubicBezTo>
                    <a:cubicBezTo>
                      <a:pt x="56" y="74"/>
                      <a:pt x="56" y="81"/>
                      <a:pt x="52" y="85"/>
                    </a:cubicBezTo>
                    <a:cubicBezTo>
                      <a:pt x="45" y="92"/>
                      <a:pt x="40" y="87"/>
                      <a:pt x="35" y="83"/>
                    </a:cubicBezTo>
                    <a:cubicBezTo>
                      <a:pt x="33" y="81"/>
                      <a:pt x="31" y="80"/>
                      <a:pt x="30" y="80"/>
                    </a:cubicBezTo>
                    <a:cubicBezTo>
                      <a:pt x="30" y="80"/>
                      <a:pt x="31" y="90"/>
                      <a:pt x="31" y="90"/>
                    </a:cubicBezTo>
                    <a:cubicBezTo>
                      <a:pt x="31" y="93"/>
                      <a:pt x="29" y="95"/>
                      <a:pt x="26" y="95"/>
                    </a:cubicBezTo>
                    <a:cubicBezTo>
                      <a:pt x="24" y="96"/>
                      <a:pt x="21" y="94"/>
                      <a:pt x="21" y="91"/>
                    </a:cubicBezTo>
                    <a:cubicBezTo>
                      <a:pt x="21" y="91"/>
                      <a:pt x="19" y="70"/>
                      <a:pt x="31" y="70"/>
                    </a:cubicBezTo>
                    <a:cubicBezTo>
                      <a:pt x="35" y="71"/>
                      <a:pt x="38" y="73"/>
                      <a:pt x="41" y="76"/>
                    </a:cubicBezTo>
                    <a:cubicBezTo>
                      <a:pt x="43" y="77"/>
                      <a:pt x="45" y="79"/>
                      <a:pt x="45" y="78"/>
                    </a:cubicBezTo>
                    <a:cubicBezTo>
                      <a:pt x="46" y="77"/>
                      <a:pt x="46" y="73"/>
                      <a:pt x="46" y="69"/>
                    </a:cubicBezTo>
                    <a:cubicBezTo>
                      <a:pt x="45" y="62"/>
                      <a:pt x="45" y="55"/>
                      <a:pt x="52" y="54"/>
                    </a:cubicBezTo>
                    <a:cubicBezTo>
                      <a:pt x="56" y="54"/>
                      <a:pt x="59" y="55"/>
                      <a:pt x="63" y="56"/>
                    </a:cubicBezTo>
                    <a:cubicBezTo>
                      <a:pt x="67" y="57"/>
                      <a:pt x="70" y="58"/>
                      <a:pt x="71" y="57"/>
                    </a:cubicBezTo>
                    <a:cubicBezTo>
                      <a:pt x="72" y="55"/>
                      <a:pt x="70" y="52"/>
                      <a:pt x="68" y="49"/>
                    </a:cubicBezTo>
                    <a:cubicBezTo>
                      <a:pt x="64" y="43"/>
                      <a:pt x="60" y="38"/>
                      <a:pt x="67" y="33"/>
                    </a:cubicBezTo>
                    <a:cubicBezTo>
                      <a:pt x="72" y="30"/>
                      <a:pt x="77" y="31"/>
                      <a:pt x="82" y="31"/>
                    </a:cubicBezTo>
                    <a:cubicBezTo>
                      <a:pt x="85" y="31"/>
                      <a:pt x="87" y="31"/>
                      <a:pt x="87" y="31"/>
                    </a:cubicBezTo>
                    <a:cubicBezTo>
                      <a:pt x="88" y="30"/>
                      <a:pt x="84" y="27"/>
                      <a:pt x="83" y="27"/>
                    </a:cubicBezTo>
                    <a:cubicBezTo>
                      <a:pt x="81" y="25"/>
                      <a:pt x="81" y="22"/>
                      <a:pt x="83" y="20"/>
                    </a:cubicBezTo>
                    <a:cubicBezTo>
                      <a:pt x="84" y="18"/>
                      <a:pt x="87" y="18"/>
                      <a:pt x="89" y="20"/>
                    </a:cubicBezTo>
                    <a:cubicBezTo>
                      <a:pt x="89" y="20"/>
                      <a:pt x="100" y="28"/>
                      <a:pt x="9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6" name="Freeform 1792"/>
              <p:cNvSpPr>
                <a:spLocks noEditPoints="1"/>
              </p:cNvSpPr>
              <p:nvPr/>
            </p:nvSpPr>
            <p:spPr bwMode="auto">
              <a:xfrm>
                <a:off x="4772" y="1331"/>
                <a:ext cx="135" cy="129"/>
              </a:xfrm>
              <a:custGeom>
                <a:avLst/>
                <a:gdLst>
                  <a:gd name="T0" fmla="*/ 29 w 124"/>
                  <a:gd name="T1" fmla="*/ 98 h 119"/>
                  <a:gd name="T2" fmla="*/ 105 w 124"/>
                  <a:gd name="T3" fmla="*/ 26 h 119"/>
                  <a:gd name="T4" fmla="*/ 96 w 124"/>
                  <a:gd name="T5" fmla="*/ 32 h 119"/>
                  <a:gd name="T6" fmla="*/ 101 w 124"/>
                  <a:gd name="T7" fmla="*/ 38 h 119"/>
                  <a:gd name="T8" fmla="*/ 96 w 124"/>
                  <a:gd name="T9" fmla="*/ 32 h 119"/>
                  <a:gd name="T10" fmla="*/ 77 w 124"/>
                  <a:gd name="T11" fmla="*/ 29 h 119"/>
                  <a:gd name="T12" fmla="*/ 72 w 124"/>
                  <a:gd name="T13" fmla="*/ 34 h 119"/>
                  <a:gd name="T14" fmla="*/ 52 w 124"/>
                  <a:gd name="T15" fmla="*/ 13 h 119"/>
                  <a:gd name="T16" fmla="*/ 57 w 124"/>
                  <a:gd name="T17" fmla="*/ 19 h 119"/>
                  <a:gd name="T18" fmla="*/ 52 w 124"/>
                  <a:gd name="T19" fmla="*/ 13 h 119"/>
                  <a:gd name="T20" fmla="*/ 21 w 124"/>
                  <a:gd name="T21" fmla="*/ 44 h 119"/>
                  <a:gd name="T22" fmla="*/ 26 w 124"/>
                  <a:gd name="T23" fmla="*/ 50 h 119"/>
                  <a:gd name="T24" fmla="*/ 31 w 124"/>
                  <a:gd name="T25" fmla="*/ 72 h 119"/>
                  <a:gd name="T26" fmla="*/ 26 w 124"/>
                  <a:gd name="T27" fmla="*/ 66 h 119"/>
                  <a:gd name="T28" fmla="*/ 31 w 124"/>
                  <a:gd name="T29" fmla="*/ 72 h 119"/>
                  <a:gd name="T30" fmla="*/ 39 w 124"/>
                  <a:gd name="T31" fmla="*/ 33 h 119"/>
                  <a:gd name="T32" fmla="*/ 44 w 124"/>
                  <a:gd name="T33" fmla="*/ 38 h 119"/>
                  <a:gd name="T34" fmla="*/ 50 w 124"/>
                  <a:gd name="T35" fmla="*/ 86 h 119"/>
                  <a:gd name="T36" fmla="*/ 44 w 124"/>
                  <a:gd name="T37" fmla="*/ 80 h 119"/>
                  <a:gd name="T38" fmla="*/ 50 w 124"/>
                  <a:gd name="T39" fmla="*/ 86 h 119"/>
                  <a:gd name="T40" fmla="*/ 57 w 124"/>
                  <a:gd name="T41" fmla="*/ 104 h 119"/>
                  <a:gd name="T42" fmla="*/ 62 w 124"/>
                  <a:gd name="T43" fmla="*/ 99 h 119"/>
                  <a:gd name="T44" fmla="*/ 81 w 124"/>
                  <a:gd name="T45" fmla="*/ 89 h 119"/>
                  <a:gd name="T46" fmla="*/ 76 w 124"/>
                  <a:gd name="T47" fmla="*/ 84 h 119"/>
                  <a:gd name="T48" fmla="*/ 81 w 124"/>
                  <a:gd name="T49" fmla="*/ 89 h 119"/>
                  <a:gd name="T50" fmla="*/ 48 w 124"/>
                  <a:gd name="T51" fmla="*/ 73 h 119"/>
                  <a:gd name="T52" fmla="*/ 79 w 124"/>
                  <a:gd name="T53" fmla="*/ 44 h 119"/>
                  <a:gd name="T54" fmla="*/ 90 w 124"/>
                  <a:gd name="T55" fmla="*/ 59 h 119"/>
                  <a:gd name="T56" fmla="*/ 95 w 124"/>
                  <a:gd name="T57" fmla="*/ 54 h 119"/>
                  <a:gd name="T58" fmla="*/ 90 w 124"/>
                  <a:gd name="T59" fmla="*/ 59 h 119"/>
                  <a:gd name="T60" fmla="*/ 97 w 124"/>
                  <a:gd name="T61" fmla="*/ 80 h 119"/>
                  <a:gd name="T62" fmla="*/ 102 w 124"/>
                  <a:gd name="T63" fmla="*/ 7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119">
                    <a:moveTo>
                      <a:pt x="21" y="20"/>
                    </a:moveTo>
                    <a:cubicBezTo>
                      <a:pt x="0" y="40"/>
                      <a:pt x="9" y="77"/>
                      <a:pt x="29" y="98"/>
                    </a:cubicBezTo>
                    <a:cubicBezTo>
                      <a:pt x="49" y="119"/>
                      <a:pt x="78" y="117"/>
                      <a:pt x="99" y="97"/>
                    </a:cubicBezTo>
                    <a:cubicBezTo>
                      <a:pt x="115" y="84"/>
                      <a:pt x="124" y="47"/>
                      <a:pt x="105" y="26"/>
                    </a:cubicBezTo>
                    <a:cubicBezTo>
                      <a:pt x="85" y="5"/>
                      <a:pt x="42" y="0"/>
                      <a:pt x="21" y="20"/>
                    </a:cubicBezTo>
                    <a:close/>
                    <a:moveTo>
                      <a:pt x="96" y="32"/>
                    </a:moveTo>
                    <a:cubicBezTo>
                      <a:pt x="97" y="31"/>
                      <a:pt x="99" y="31"/>
                      <a:pt x="101" y="33"/>
                    </a:cubicBezTo>
                    <a:cubicBezTo>
                      <a:pt x="102" y="34"/>
                      <a:pt x="102" y="37"/>
                      <a:pt x="101" y="38"/>
                    </a:cubicBezTo>
                    <a:cubicBezTo>
                      <a:pt x="99" y="39"/>
                      <a:pt x="97" y="39"/>
                      <a:pt x="95" y="38"/>
                    </a:cubicBezTo>
                    <a:cubicBezTo>
                      <a:pt x="94" y="36"/>
                      <a:pt x="94" y="34"/>
                      <a:pt x="96" y="32"/>
                    </a:cubicBezTo>
                    <a:close/>
                    <a:moveTo>
                      <a:pt x="72" y="29"/>
                    </a:moveTo>
                    <a:cubicBezTo>
                      <a:pt x="74" y="27"/>
                      <a:pt x="76" y="27"/>
                      <a:pt x="77" y="29"/>
                    </a:cubicBezTo>
                    <a:cubicBezTo>
                      <a:pt x="79" y="30"/>
                      <a:pt x="79" y="33"/>
                      <a:pt x="77" y="34"/>
                    </a:cubicBezTo>
                    <a:cubicBezTo>
                      <a:pt x="76" y="35"/>
                      <a:pt x="73" y="35"/>
                      <a:pt x="72" y="34"/>
                    </a:cubicBezTo>
                    <a:cubicBezTo>
                      <a:pt x="71" y="32"/>
                      <a:pt x="71" y="30"/>
                      <a:pt x="72" y="29"/>
                    </a:cubicBezTo>
                    <a:close/>
                    <a:moveTo>
                      <a:pt x="52" y="13"/>
                    </a:moveTo>
                    <a:cubicBezTo>
                      <a:pt x="53" y="12"/>
                      <a:pt x="55" y="12"/>
                      <a:pt x="57" y="13"/>
                    </a:cubicBezTo>
                    <a:cubicBezTo>
                      <a:pt x="58" y="15"/>
                      <a:pt x="58" y="17"/>
                      <a:pt x="57" y="19"/>
                    </a:cubicBezTo>
                    <a:cubicBezTo>
                      <a:pt x="55" y="20"/>
                      <a:pt x="53" y="20"/>
                      <a:pt x="51" y="19"/>
                    </a:cubicBezTo>
                    <a:cubicBezTo>
                      <a:pt x="50" y="17"/>
                      <a:pt x="50" y="15"/>
                      <a:pt x="52" y="13"/>
                    </a:cubicBezTo>
                    <a:close/>
                    <a:moveTo>
                      <a:pt x="21" y="50"/>
                    </a:moveTo>
                    <a:cubicBezTo>
                      <a:pt x="20" y="48"/>
                      <a:pt x="20" y="46"/>
                      <a:pt x="21" y="44"/>
                    </a:cubicBezTo>
                    <a:cubicBezTo>
                      <a:pt x="23" y="43"/>
                      <a:pt x="25" y="43"/>
                      <a:pt x="26" y="44"/>
                    </a:cubicBezTo>
                    <a:cubicBezTo>
                      <a:pt x="28" y="46"/>
                      <a:pt x="28" y="48"/>
                      <a:pt x="26" y="50"/>
                    </a:cubicBezTo>
                    <a:cubicBezTo>
                      <a:pt x="25" y="51"/>
                      <a:pt x="22" y="51"/>
                      <a:pt x="21" y="50"/>
                    </a:cubicBezTo>
                    <a:close/>
                    <a:moveTo>
                      <a:pt x="31" y="72"/>
                    </a:moveTo>
                    <a:cubicBezTo>
                      <a:pt x="30" y="73"/>
                      <a:pt x="27" y="73"/>
                      <a:pt x="26" y="72"/>
                    </a:cubicBezTo>
                    <a:cubicBezTo>
                      <a:pt x="24" y="70"/>
                      <a:pt x="25" y="68"/>
                      <a:pt x="26" y="66"/>
                    </a:cubicBezTo>
                    <a:cubicBezTo>
                      <a:pt x="28" y="65"/>
                      <a:pt x="30" y="65"/>
                      <a:pt x="31" y="67"/>
                    </a:cubicBezTo>
                    <a:cubicBezTo>
                      <a:pt x="33" y="68"/>
                      <a:pt x="33" y="70"/>
                      <a:pt x="31" y="72"/>
                    </a:cubicBezTo>
                    <a:close/>
                    <a:moveTo>
                      <a:pt x="39" y="38"/>
                    </a:moveTo>
                    <a:cubicBezTo>
                      <a:pt x="38" y="36"/>
                      <a:pt x="38" y="34"/>
                      <a:pt x="39" y="33"/>
                    </a:cubicBezTo>
                    <a:cubicBezTo>
                      <a:pt x="41" y="31"/>
                      <a:pt x="43" y="31"/>
                      <a:pt x="44" y="33"/>
                    </a:cubicBezTo>
                    <a:cubicBezTo>
                      <a:pt x="46" y="34"/>
                      <a:pt x="46" y="37"/>
                      <a:pt x="44" y="38"/>
                    </a:cubicBezTo>
                    <a:cubicBezTo>
                      <a:pt x="43" y="39"/>
                      <a:pt x="40" y="39"/>
                      <a:pt x="39" y="38"/>
                    </a:cubicBezTo>
                    <a:close/>
                    <a:moveTo>
                      <a:pt x="50" y="86"/>
                    </a:moveTo>
                    <a:cubicBezTo>
                      <a:pt x="48" y="87"/>
                      <a:pt x="46" y="87"/>
                      <a:pt x="44" y="85"/>
                    </a:cubicBezTo>
                    <a:cubicBezTo>
                      <a:pt x="43" y="84"/>
                      <a:pt x="43" y="82"/>
                      <a:pt x="44" y="80"/>
                    </a:cubicBezTo>
                    <a:cubicBezTo>
                      <a:pt x="46" y="79"/>
                      <a:pt x="48" y="79"/>
                      <a:pt x="50" y="80"/>
                    </a:cubicBezTo>
                    <a:cubicBezTo>
                      <a:pt x="51" y="82"/>
                      <a:pt x="51" y="84"/>
                      <a:pt x="50" y="86"/>
                    </a:cubicBezTo>
                    <a:close/>
                    <a:moveTo>
                      <a:pt x="62" y="105"/>
                    </a:moveTo>
                    <a:cubicBezTo>
                      <a:pt x="61" y="106"/>
                      <a:pt x="58" y="106"/>
                      <a:pt x="57" y="104"/>
                    </a:cubicBezTo>
                    <a:cubicBezTo>
                      <a:pt x="56" y="103"/>
                      <a:pt x="56" y="100"/>
                      <a:pt x="57" y="99"/>
                    </a:cubicBezTo>
                    <a:cubicBezTo>
                      <a:pt x="59" y="98"/>
                      <a:pt x="61" y="98"/>
                      <a:pt x="62" y="99"/>
                    </a:cubicBezTo>
                    <a:cubicBezTo>
                      <a:pt x="64" y="101"/>
                      <a:pt x="64" y="103"/>
                      <a:pt x="62" y="105"/>
                    </a:cubicBezTo>
                    <a:close/>
                    <a:moveTo>
                      <a:pt x="81" y="89"/>
                    </a:moveTo>
                    <a:cubicBezTo>
                      <a:pt x="80" y="91"/>
                      <a:pt x="77" y="91"/>
                      <a:pt x="76" y="89"/>
                    </a:cubicBezTo>
                    <a:cubicBezTo>
                      <a:pt x="75" y="88"/>
                      <a:pt x="75" y="85"/>
                      <a:pt x="76" y="84"/>
                    </a:cubicBezTo>
                    <a:cubicBezTo>
                      <a:pt x="78" y="83"/>
                      <a:pt x="80" y="83"/>
                      <a:pt x="82" y="84"/>
                    </a:cubicBezTo>
                    <a:cubicBezTo>
                      <a:pt x="83" y="86"/>
                      <a:pt x="83" y="88"/>
                      <a:pt x="81" y="89"/>
                    </a:cubicBezTo>
                    <a:close/>
                    <a:moveTo>
                      <a:pt x="78" y="74"/>
                    </a:moveTo>
                    <a:cubicBezTo>
                      <a:pt x="69" y="82"/>
                      <a:pt x="56" y="82"/>
                      <a:pt x="48" y="73"/>
                    </a:cubicBezTo>
                    <a:cubicBezTo>
                      <a:pt x="40" y="64"/>
                      <a:pt x="40" y="51"/>
                      <a:pt x="49" y="43"/>
                    </a:cubicBezTo>
                    <a:cubicBezTo>
                      <a:pt x="57" y="35"/>
                      <a:pt x="71" y="35"/>
                      <a:pt x="79" y="44"/>
                    </a:cubicBezTo>
                    <a:cubicBezTo>
                      <a:pt x="87" y="53"/>
                      <a:pt x="87" y="66"/>
                      <a:pt x="78" y="74"/>
                    </a:cubicBezTo>
                    <a:close/>
                    <a:moveTo>
                      <a:pt x="90" y="59"/>
                    </a:moveTo>
                    <a:cubicBezTo>
                      <a:pt x="89" y="57"/>
                      <a:pt x="89" y="55"/>
                      <a:pt x="90" y="53"/>
                    </a:cubicBezTo>
                    <a:cubicBezTo>
                      <a:pt x="92" y="52"/>
                      <a:pt x="94" y="52"/>
                      <a:pt x="95" y="54"/>
                    </a:cubicBezTo>
                    <a:cubicBezTo>
                      <a:pt x="97" y="55"/>
                      <a:pt x="97" y="57"/>
                      <a:pt x="95" y="59"/>
                    </a:cubicBezTo>
                    <a:cubicBezTo>
                      <a:pt x="94" y="60"/>
                      <a:pt x="91" y="60"/>
                      <a:pt x="90" y="59"/>
                    </a:cubicBezTo>
                    <a:close/>
                    <a:moveTo>
                      <a:pt x="102" y="80"/>
                    </a:moveTo>
                    <a:cubicBezTo>
                      <a:pt x="101" y="82"/>
                      <a:pt x="98" y="82"/>
                      <a:pt x="97" y="80"/>
                    </a:cubicBezTo>
                    <a:cubicBezTo>
                      <a:pt x="95" y="79"/>
                      <a:pt x="95" y="76"/>
                      <a:pt x="97" y="75"/>
                    </a:cubicBezTo>
                    <a:cubicBezTo>
                      <a:pt x="98" y="73"/>
                      <a:pt x="101" y="73"/>
                      <a:pt x="102" y="75"/>
                    </a:cubicBezTo>
                    <a:cubicBezTo>
                      <a:pt x="104" y="76"/>
                      <a:pt x="104" y="79"/>
                      <a:pt x="102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7" name="Freeform 1793"/>
              <p:cNvSpPr>
                <a:spLocks/>
              </p:cNvSpPr>
              <p:nvPr/>
            </p:nvSpPr>
            <p:spPr bwMode="auto">
              <a:xfrm>
                <a:off x="3884" y="2020"/>
                <a:ext cx="141" cy="91"/>
              </a:xfrm>
              <a:custGeom>
                <a:avLst/>
                <a:gdLst>
                  <a:gd name="T0" fmla="*/ 113 w 130"/>
                  <a:gd name="T1" fmla="*/ 26 h 83"/>
                  <a:gd name="T2" fmla="*/ 110 w 130"/>
                  <a:gd name="T3" fmla="*/ 28 h 83"/>
                  <a:gd name="T4" fmla="*/ 96 w 130"/>
                  <a:gd name="T5" fmla="*/ 40 h 83"/>
                  <a:gd name="T6" fmla="*/ 88 w 130"/>
                  <a:gd name="T7" fmla="*/ 50 h 83"/>
                  <a:gd name="T8" fmla="*/ 88 w 130"/>
                  <a:gd name="T9" fmla="*/ 48 h 83"/>
                  <a:gd name="T10" fmla="*/ 107 w 130"/>
                  <a:gd name="T11" fmla="*/ 22 h 83"/>
                  <a:gd name="T12" fmla="*/ 109 w 130"/>
                  <a:gd name="T13" fmla="*/ 22 h 83"/>
                  <a:gd name="T14" fmla="*/ 85 w 130"/>
                  <a:gd name="T15" fmla="*/ 8 h 83"/>
                  <a:gd name="T16" fmla="*/ 69 w 130"/>
                  <a:gd name="T17" fmla="*/ 36 h 83"/>
                  <a:gd name="T18" fmla="*/ 80 w 130"/>
                  <a:gd name="T19" fmla="*/ 6 h 83"/>
                  <a:gd name="T20" fmla="*/ 66 w 130"/>
                  <a:gd name="T21" fmla="*/ 3 h 83"/>
                  <a:gd name="T22" fmla="*/ 65 w 130"/>
                  <a:gd name="T23" fmla="*/ 2 h 83"/>
                  <a:gd name="T24" fmla="*/ 49 w 130"/>
                  <a:gd name="T25" fmla="*/ 7 h 83"/>
                  <a:gd name="T26" fmla="*/ 36 w 130"/>
                  <a:gd name="T27" fmla="*/ 27 h 83"/>
                  <a:gd name="T28" fmla="*/ 49 w 130"/>
                  <a:gd name="T29" fmla="*/ 1 h 83"/>
                  <a:gd name="T30" fmla="*/ 41 w 130"/>
                  <a:gd name="T31" fmla="*/ 1 h 83"/>
                  <a:gd name="T32" fmla="*/ 13 w 130"/>
                  <a:gd name="T33" fmla="*/ 8 h 83"/>
                  <a:gd name="T34" fmla="*/ 0 w 130"/>
                  <a:gd name="T35" fmla="*/ 31 h 83"/>
                  <a:gd name="T36" fmla="*/ 6 w 130"/>
                  <a:gd name="T37" fmla="*/ 46 h 83"/>
                  <a:gd name="T38" fmla="*/ 36 w 130"/>
                  <a:gd name="T39" fmla="*/ 70 h 83"/>
                  <a:gd name="T40" fmla="*/ 100 w 130"/>
                  <a:gd name="T41" fmla="*/ 79 h 83"/>
                  <a:gd name="T42" fmla="*/ 117 w 130"/>
                  <a:gd name="T43" fmla="*/ 71 h 83"/>
                  <a:gd name="T44" fmla="*/ 125 w 130"/>
                  <a:gd name="T45" fmla="*/ 40 h 83"/>
                  <a:gd name="T46" fmla="*/ 113 w 130"/>
                  <a:gd name="T47" fmla="*/ 2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0" h="83">
                    <a:moveTo>
                      <a:pt x="113" y="26"/>
                    </a:moveTo>
                    <a:cubicBezTo>
                      <a:pt x="112" y="26"/>
                      <a:pt x="111" y="27"/>
                      <a:pt x="110" y="28"/>
                    </a:cubicBezTo>
                    <a:cubicBezTo>
                      <a:pt x="105" y="32"/>
                      <a:pt x="100" y="36"/>
                      <a:pt x="96" y="40"/>
                    </a:cubicBezTo>
                    <a:cubicBezTo>
                      <a:pt x="93" y="43"/>
                      <a:pt x="91" y="47"/>
                      <a:pt x="88" y="50"/>
                    </a:cubicBezTo>
                    <a:cubicBezTo>
                      <a:pt x="88" y="49"/>
                      <a:pt x="88" y="48"/>
                      <a:pt x="88" y="48"/>
                    </a:cubicBezTo>
                    <a:cubicBezTo>
                      <a:pt x="91" y="37"/>
                      <a:pt x="98" y="29"/>
                      <a:pt x="107" y="22"/>
                    </a:cubicBezTo>
                    <a:cubicBezTo>
                      <a:pt x="107" y="22"/>
                      <a:pt x="108" y="22"/>
                      <a:pt x="109" y="22"/>
                    </a:cubicBezTo>
                    <a:cubicBezTo>
                      <a:pt x="102" y="16"/>
                      <a:pt x="94" y="12"/>
                      <a:pt x="85" y="8"/>
                    </a:cubicBezTo>
                    <a:cubicBezTo>
                      <a:pt x="78" y="16"/>
                      <a:pt x="73" y="25"/>
                      <a:pt x="69" y="36"/>
                    </a:cubicBezTo>
                    <a:cubicBezTo>
                      <a:pt x="69" y="28"/>
                      <a:pt x="74" y="15"/>
                      <a:pt x="80" y="6"/>
                    </a:cubicBezTo>
                    <a:cubicBezTo>
                      <a:pt x="75" y="5"/>
                      <a:pt x="71" y="4"/>
                      <a:pt x="66" y="3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59" y="0"/>
                      <a:pt x="53" y="2"/>
                      <a:pt x="49" y="7"/>
                    </a:cubicBezTo>
                    <a:cubicBezTo>
                      <a:pt x="43" y="13"/>
                      <a:pt x="40" y="16"/>
                      <a:pt x="36" y="27"/>
                    </a:cubicBezTo>
                    <a:cubicBezTo>
                      <a:pt x="37" y="17"/>
                      <a:pt x="42" y="9"/>
                      <a:pt x="49" y="1"/>
                    </a:cubicBezTo>
                    <a:cubicBezTo>
                      <a:pt x="46" y="1"/>
                      <a:pt x="44" y="1"/>
                      <a:pt x="41" y="1"/>
                    </a:cubicBezTo>
                    <a:cubicBezTo>
                      <a:pt x="32" y="1"/>
                      <a:pt x="22" y="3"/>
                      <a:pt x="13" y="8"/>
                    </a:cubicBezTo>
                    <a:cubicBezTo>
                      <a:pt x="5" y="13"/>
                      <a:pt x="0" y="20"/>
                      <a:pt x="0" y="31"/>
                    </a:cubicBezTo>
                    <a:cubicBezTo>
                      <a:pt x="1" y="37"/>
                      <a:pt x="3" y="42"/>
                      <a:pt x="6" y="46"/>
                    </a:cubicBezTo>
                    <a:cubicBezTo>
                      <a:pt x="14" y="57"/>
                      <a:pt x="24" y="65"/>
                      <a:pt x="36" y="70"/>
                    </a:cubicBezTo>
                    <a:cubicBezTo>
                      <a:pt x="56" y="79"/>
                      <a:pt x="77" y="83"/>
                      <a:pt x="100" y="79"/>
                    </a:cubicBezTo>
                    <a:cubicBezTo>
                      <a:pt x="106" y="77"/>
                      <a:pt x="112" y="75"/>
                      <a:pt x="117" y="71"/>
                    </a:cubicBezTo>
                    <a:cubicBezTo>
                      <a:pt x="128" y="63"/>
                      <a:pt x="130" y="52"/>
                      <a:pt x="125" y="40"/>
                    </a:cubicBezTo>
                    <a:cubicBezTo>
                      <a:pt x="122" y="34"/>
                      <a:pt x="118" y="29"/>
                      <a:pt x="113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8" name="Freeform 1794"/>
              <p:cNvSpPr>
                <a:spLocks/>
              </p:cNvSpPr>
              <p:nvPr/>
            </p:nvSpPr>
            <p:spPr bwMode="auto">
              <a:xfrm>
                <a:off x="4329" y="1107"/>
                <a:ext cx="127" cy="110"/>
              </a:xfrm>
              <a:custGeom>
                <a:avLst/>
                <a:gdLst>
                  <a:gd name="T0" fmla="*/ 105 w 116"/>
                  <a:gd name="T1" fmla="*/ 6 h 101"/>
                  <a:gd name="T2" fmla="*/ 78 w 116"/>
                  <a:gd name="T3" fmla="*/ 11 h 101"/>
                  <a:gd name="T4" fmla="*/ 61 w 116"/>
                  <a:gd name="T5" fmla="*/ 0 h 101"/>
                  <a:gd name="T6" fmla="*/ 45 w 116"/>
                  <a:gd name="T7" fmla="*/ 11 h 101"/>
                  <a:gd name="T8" fmla="*/ 42 w 116"/>
                  <a:gd name="T9" fmla="*/ 8 h 101"/>
                  <a:gd name="T10" fmla="*/ 10 w 116"/>
                  <a:gd name="T11" fmla="*/ 11 h 101"/>
                  <a:gd name="T12" fmla="*/ 22 w 116"/>
                  <a:gd name="T13" fmla="*/ 47 h 101"/>
                  <a:gd name="T14" fmla="*/ 25 w 116"/>
                  <a:gd name="T15" fmla="*/ 49 h 101"/>
                  <a:gd name="T16" fmla="*/ 24 w 116"/>
                  <a:gd name="T17" fmla="*/ 87 h 101"/>
                  <a:gd name="T18" fmla="*/ 24 w 116"/>
                  <a:gd name="T19" fmla="*/ 101 h 101"/>
                  <a:gd name="T20" fmla="*/ 95 w 116"/>
                  <a:gd name="T21" fmla="*/ 101 h 101"/>
                  <a:gd name="T22" fmla="*/ 95 w 116"/>
                  <a:gd name="T23" fmla="*/ 45 h 101"/>
                  <a:gd name="T24" fmla="*/ 115 w 116"/>
                  <a:gd name="T25" fmla="*/ 27 h 101"/>
                  <a:gd name="T26" fmla="*/ 105 w 116"/>
                  <a:gd name="T27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6" h="101">
                    <a:moveTo>
                      <a:pt x="105" y="6"/>
                    </a:moveTo>
                    <a:cubicBezTo>
                      <a:pt x="95" y="0"/>
                      <a:pt x="86" y="3"/>
                      <a:pt x="78" y="11"/>
                    </a:cubicBezTo>
                    <a:cubicBezTo>
                      <a:pt x="74" y="4"/>
                      <a:pt x="69" y="0"/>
                      <a:pt x="61" y="0"/>
                    </a:cubicBezTo>
                    <a:cubicBezTo>
                      <a:pt x="54" y="0"/>
                      <a:pt x="48" y="4"/>
                      <a:pt x="45" y="11"/>
                    </a:cubicBezTo>
                    <a:cubicBezTo>
                      <a:pt x="44" y="10"/>
                      <a:pt x="43" y="9"/>
                      <a:pt x="42" y="8"/>
                    </a:cubicBezTo>
                    <a:cubicBezTo>
                      <a:pt x="33" y="0"/>
                      <a:pt x="18" y="1"/>
                      <a:pt x="10" y="11"/>
                    </a:cubicBezTo>
                    <a:cubicBezTo>
                      <a:pt x="0" y="23"/>
                      <a:pt x="6" y="42"/>
                      <a:pt x="22" y="47"/>
                    </a:cubicBezTo>
                    <a:cubicBezTo>
                      <a:pt x="23" y="47"/>
                      <a:pt x="25" y="47"/>
                      <a:pt x="25" y="49"/>
                    </a:cubicBezTo>
                    <a:cubicBezTo>
                      <a:pt x="24" y="62"/>
                      <a:pt x="24" y="75"/>
                      <a:pt x="24" y="87"/>
                    </a:cubicBezTo>
                    <a:cubicBezTo>
                      <a:pt x="24" y="92"/>
                      <a:pt x="24" y="96"/>
                      <a:pt x="24" y="101"/>
                    </a:cubicBezTo>
                    <a:cubicBezTo>
                      <a:pt x="48" y="101"/>
                      <a:pt x="71" y="101"/>
                      <a:pt x="95" y="101"/>
                    </a:cubicBezTo>
                    <a:cubicBezTo>
                      <a:pt x="95" y="82"/>
                      <a:pt x="95" y="64"/>
                      <a:pt x="95" y="45"/>
                    </a:cubicBezTo>
                    <a:cubicBezTo>
                      <a:pt x="106" y="44"/>
                      <a:pt x="113" y="38"/>
                      <a:pt x="115" y="27"/>
                    </a:cubicBezTo>
                    <a:cubicBezTo>
                      <a:pt x="116" y="18"/>
                      <a:pt x="113" y="11"/>
                      <a:pt x="10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9" name="Freeform 1795"/>
              <p:cNvSpPr>
                <a:spLocks/>
              </p:cNvSpPr>
              <p:nvPr/>
            </p:nvSpPr>
            <p:spPr bwMode="auto">
              <a:xfrm>
                <a:off x="4349" y="1224"/>
                <a:ext cx="89" cy="14"/>
              </a:xfrm>
              <a:custGeom>
                <a:avLst/>
                <a:gdLst>
                  <a:gd name="T0" fmla="*/ 75 w 82"/>
                  <a:gd name="T1" fmla="*/ 0 h 13"/>
                  <a:gd name="T2" fmla="*/ 8 w 82"/>
                  <a:gd name="T3" fmla="*/ 0 h 13"/>
                  <a:gd name="T4" fmla="*/ 3 w 82"/>
                  <a:gd name="T5" fmla="*/ 1 h 13"/>
                  <a:gd name="T6" fmla="*/ 1 w 82"/>
                  <a:gd name="T7" fmla="*/ 8 h 13"/>
                  <a:gd name="T8" fmla="*/ 8 w 82"/>
                  <a:gd name="T9" fmla="*/ 13 h 13"/>
                  <a:gd name="T10" fmla="*/ 41 w 82"/>
                  <a:gd name="T11" fmla="*/ 13 h 13"/>
                  <a:gd name="T12" fmla="*/ 75 w 82"/>
                  <a:gd name="T13" fmla="*/ 13 h 13"/>
                  <a:gd name="T14" fmla="*/ 82 w 82"/>
                  <a:gd name="T15" fmla="*/ 6 h 13"/>
                  <a:gd name="T16" fmla="*/ 75 w 82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13">
                    <a:moveTo>
                      <a:pt x="75" y="0"/>
                    </a:moveTo>
                    <a:cubicBezTo>
                      <a:pt x="53" y="0"/>
                      <a:pt x="30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1" y="3"/>
                      <a:pt x="0" y="6"/>
                      <a:pt x="1" y="8"/>
                    </a:cubicBezTo>
                    <a:cubicBezTo>
                      <a:pt x="2" y="11"/>
                      <a:pt x="4" y="13"/>
                      <a:pt x="8" y="13"/>
                    </a:cubicBezTo>
                    <a:cubicBezTo>
                      <a:pt x="19" y="13"/>
                      <a:pt x="30" y="13"/>
                      <a:pt x="41" y="13"/>
                    </a:cubicBezTo>
                    <a:cubicBezTo>
                      <a:pt x="52" y="13"/>
                      <a:pt x="64" y="13"/>
                      <a:pt x="75" y="13"/>
                    </a:cubicBezTo>
                    <a:cubicBezTo>
                      <a:pt x="79" y="13"/>
                      <a:pt x="82" y="10"/>
                      <a:pt x="82" y="6"/>
                    </a:cubicBezTo>
                    <a:cubicBezTo>
                      <a:pt x="82" y="2"/>
                      <a:pt x="80" y="0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0" name="Freeform 1796"/>
              <p:cNvSpPr>
                <a:spLocks/>
              </p:cNvSpPr>
              <p:nvPr/>
            </p:nvSpPr>
            <p:spPr bwMode="auto">
              <a:xfrm>
                <a:off x="4764" y="2003"/>
                <a:ext cx="132" cy="129"/>
              </a:xfrm>
              <a:custGeom>
                <a:avLst/>
                <a:gdLst>
                  <a:gd name="T0" fmla="*/ 78 w 121"/>
                  <a:gd name="T1" fmla="*/ 0 h 118"/>
                  <a:gd name="T2" fmla="*/ 74 w 121"/>
                  <a:gd name="T3" fmla="*/ 2 h 118"/>
                  <a:gd name="T4" fmla="*/ 56 w 121"/>
                  <a:gd name="T5" fmla="*/ 20 h 118"/>
                  <a:gd name="T6" fmla="*/ 40 w 121"/>
                  <a:gd name="T7" fmla="*/ 66 h 118"/>
                  <a:gd name="T8" fmla="*/ 30 w 121"/>
                  <a:gd name="T9" fmla="*/ 73 h 118"/>
                  <a:gd name="T10" fmla="*/ 9 w 121"/>
                  <a:gd name="T11" fmla="*/ 73 h 118"/>
                  <a:gd name="T12" fmla="*/ 0 w 121"/>
                  <a:gd name="T13" fmla="*/ 76 h 118"/>
                  <a:gd name="T14" fmla="*/ 0 w 121"/>
                  <a:gd name="T15" fmla="*/ 77 h 118"/>
                  <a:gd name="T16" fmla="*/ 28 w 121"/>
                  <a:gd name="T17" fmla="*/ 92 h 118"/>
                  <a:gd name="T18" fmla="*/ 44 w 121"/>
                  <a:gd name="T19" fmla="*/ 118 h 118"/>
                  <a:gd name="T20" fmla="*/ 47 w 121"/>
                  <a:gd name="T21" fmla="*/ 88 h 118"/>
                  <a:gd name="T22" fmla="*/ 51 w 121"/>
                  <a:gd name="T23" fmla="*/ 82 h 118"/>
                  <a:gd name="T24" fmla="*/ 55 w 121"/>
                  <a:gd name="T25" fmla="*/ 81 h 118"/>
                  <a:gd name="T26" fmla="*/ 73 w 121"/>
                  <a:gd name="T27" fmla="*/ 78 h 118"/>
                  <a:gd name="T28" fmla="*/ 110 w 121"/>
                  <a:gd name="T29" fmla="*/ 57 h 118"/>
                  <a:gd name="T30" fmla="*/ 121 w 121"/>
                  <a:gd name="T31" fmla="*/ 43 h 118"/>
                  <a:gd name="T32" fmla="*/ 78 w 121"/>
                  <a:gd name="T3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1" h="118">
                    <a:moveTo>
                      <a:pt x="78" y="0"/>
                    </a:moveTo>
                    <a:cubicBezTo>
                      <a:pt x="76" y="1"/>
                      <a:pt x="75" y="2"/>
                      <a:pt x="74" y="2"/>
                    </a:cubicBezTo>
                    <a:cubicBezTo>
                      <a:pt x="67" y="7"/>
                      <a:pt x="61" y="13"/>
                      <a:pt x="56" y="20"/>
                    </a:cubicBezTo>
                    <a:cubicBezTo>
                      <a:pt x="46" y="34"/>
                      <a:pt x="42" y="50"/>
                      <a:pt x="40" y="66"/>
                    </a:cubicBezTo>
                    <a:cubicBezTo>
                      <a:pt x="39" y="73"/>
                      <a:pt x="36" y="74"/>
                      <a:pt x="30" y="73"/>
                    </a:cubicBezTo>
                    <a:cubicBezTo>
                      <a:pt x="23" y="73"/>
                      <a:pt x="16" y="72"/>
                      <a:pt x="9" y="73"/>
                    </a:cubicBezTo>
                    <a:cubicBezTo>
                      <a:pt x="6" y="73"/>
                      <a:pt x="3" y="75"/>
                      <a:pt x="0" y="76"/>
                    </a:cubicBezTo>
                    <a:cubicBezTo>
                      <a:pt x="0" y="76"/>
                      <a:pt x="0" y="77"/>
                      <a:pt x="0" y="77"/>
                    </a:cubicBezTo>
                    <a:cubicBezTo>
                      <a:pt x="8" y="84"/>
                      <a:pt x="16" y="92"/>
                      <a:pt x="28" y="92"/>
                    </a:cubicBezTo>
                    <a:cubicBezTo>
                      <a:pt x="30" y="102"/>
                      <a:pt x="34" y="111"/>
                      <a:pt x="44" y="118"/>
                    </a:cubicBezTo>
                    <a:cubicBezTo>
                      <a:pt x="48" y="108"/>
                      <a:pt x="49" y="98"/>
                      <a:pt x="47" y="88"/>
                    </a:cubicBezTo>
                    <a:cubicBezTo>
                      <a:pt x="47" y="84"/>
                      <a:pt x="48" y="83"/>
                      <a:pt x="51" y="82"/>
                    </a:cubicBezTo>
                    <a:cubicBezTo>
                      <a:pt x="52" y="82"/>
                      <a:pt x="54" y="82"/>
                      <a:pt x="55" y="81"/>
                    </a:cubicBezTo>
                    <a:cubicBezTo>
                      <a:pt x="61" y="80"/>
                      <a:pt x="67" y="79"/>
                      <a:pt x="73" y="78"/>
                    </a:cubicBezTo>
                    <a:cubicBezTo>
                      <a:pt x="87" y="75"/>
                      <a:pt x="100" y="68"/>
                      <a:pt x="110" y="57"/>
                    </a:cubicBezTo>
                    <a:cubicBezTo>
                      <a:pt x="114" y="53"/>
                      <a:pt x="117" y="48"/>
                      <a:pt x="121" y="43"/>
                    </a:cubicBezTo>
                    <a:cubicBezTo>
                      <a:pt x="96" y="39"/>
                      <a:pt x="84" y="23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1" name="Freeform 1797"/>
              <p:cNvSpPr>
                <a:spLocks noEditPoints="1"/>
              </p:cNvSpPr>
              <p:nvPr/>
            </p:nvSpPr>
            <p:spPr bwMode="auto">
              <a:xfrm>
                <a:off x="4855" y="1990"/>
                <a:ext cx="46" cy="54"/>
              </a:xfrm>
              <a:custGeom>
                <a:avLst/>
                <a:gdLst>
                  <a:gd name="T0" fmla="*/ 2 w 43"/>
                  <a:gd name="T1" fmla="*/ 9 h 50"/>
                  <a:gd name="T2" fmla="*/ 0 w 43"/>
                  <a:gd name="T3" fmla="*/ 13 h 50"/>
                  <a:gd name="T4" fmla="*/ 7 w 43"/>
                  <a:gd name="T5" fmla="*/ 28 h 50"/>
                  <a:gd name="T6" fmla="*/ 39 w 43"/>
                  <a:gd name="T7" fmla="*/ 50 h 50"/>
                  <a:gd name="T8" fmla="*/ 40 w 43"/>
                  <a:gd name="T9" fmla="*/ 22 h 50"/>
                  <a:gd name="T10" fmla="*/ 2 w 43"/>
                  <a:gd name="T11" fmla="*/ 9 h 50"/>
                  <a:gd name="T12" fmla="*/ 22 w 43"/>
                  <a:gd name="T13" fmla="*/ 22 h 50"/>
                  <a:gd name="T14" fmla="*/ 14 w 43"/>
                  <a:gd name="T15" fmla="*/ 22 h 50"/>
                  <a:gd name="T16" fmla="*/ 14 w 43"/>
                  <a:gd name="T17" fmla="*/ 14 h 50"/>
                  <a:gd name="T18" fmla="*/ 22 w 43"/>
                  <a:gd name="T19" fmla="*/ 14 h 50"/>
                  <a:gd name="T20" fmla="*/ 22 w 43"/>
                  <a:gd name="T21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50">
                    <a:moveTo>
                      <a:pt x="2" y="9"/>
                    </a:moveTo>
                    <a:cubicBezTo>
                      <a:pt x="1" y="10"/>
                      <a:pt x="0" y="12"/>
                      <a:pt x="0" y="13"/>
                    </a:cubicBezTo>
                    <a:cubicBezTo>
                      <a:pt x="2" y="18"/>
                      <a:pt x="4" y="24"/>
                      <a:pt x="7" y="28"/>
                    </a:cubicBezTo>
                    <a:cubicBezTo>
                      <a:pt x="14" y="40"/>
                      <a:pt x="25" y="47"/>
                      <a:pt x="39" y="50"/>
                    </a:cubicBezTo>
                    <a:cubicBezTo>
                      <a:pt x="42" y="41"/>
                      <a:pt x="43" y="32"/>
                      <a:pt x="40" y="22"/>
                    </a:cubicBezTo>
                    <a:cubicBezTo>
                      <a:pt x="36" y="7"/>
                      <a:pt x="15" y="0"/>
                      <a:pt x="2" y="9"/>
                    </a:cubicBezTo>
                    <a:close/>
                    <a:moveTo>
                      <a:pt x="22" y="22"/>
                    </a:moveTo>
                    <a:cubicBezTo>
                      <a:pt x="20" y="24"/>
                      <a:pt x="16" y="24"/>
                      <a:pt x="14" y="22"/>
                    </a:cubicBezTo>
                    <a:cubicBezTo>
                      <a:pt x="12" y="20"/>
                      <a:pt x="12" y="17"/>
                      <a:pt x="14" y="14"/>
                    </a:cubicBezTo>
                    <a:cubicBezTo>
                      <a:pt x="16" y="12"/>
                      <a:pt x="20" y="12"/>
                      <a:pt x="22" y="14"/>
                    </a:cubicBezTo>
                    <a:cubicBezTo>
                      <a:pt x="24" y="16"/>
                      <a:pt x="24" y="20"/>
                      <a:pt x="22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2" name="Freeform 1798"/>
              <p:cNvSpPr>
                <a:spLocks/>
              </p:cNvSpPr>
              <p:nvPr/>
            </p:nvSpPr>
            <p:spPr bwMode="auto">
              <a:xfrm>
                <a:off x="4808" y="2004"/>
                <a:ext cx="27" cy="42"/>
              </a:xfrm>
              <a:custGeom>
                <a:avLst/>
                <a:gdLst>
                  <a:gd name="T0" fmla="*/ 3 w 25"/>
                  <a:gd name="T1" fmla="*/ 12 h 38"/>
                  <a:gd name="T2" fmla="*/ 0 w 25"/>
                  <a:gd name="T3" fmla="*/ 38 h 38"/>
                  <a:gd name="T4" fmla="*/ 1 w 25"/>
                  <a:gd name="T5" fmla="*/ 38 h 38"/>
                  <a:gd name="T6" fmla="*/ 25 w 25"/>
                  <a:gd name="T7" fmla="*/ 0 h 38"/>
                  <a:gd name="T8" fmla="*/ 9 w 25"/>
                  <a:gd name="T9" fmla="*/ 5 h 38"/>
                  <a:gd name="T10" fmla="*/ 3 w 25"/>
                  <a:gd name="T11" fmla="*/ 1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8">
                    <a:moveTo>
                      <a:pt x="3" y="12"/>
                    </a:moveTo>
                    <a:cubicBezTo>
                      <a:pt x="1" y="20"/>
                      <a:pt x="1" y="29"/>
                      <a:pt x="0" y="38"/>
                    </a:cubicBezTo>
                    <a:cubicBezTo>
                      <a:pt x="0" y="38"/>
                      <a:pt x="0" y="38"/>
                      <a:pt x="1" y="38"/>
                    </a:cubicBezTo>
                    <a:cubicBezTo>
                      <a:pt x="5" y="23"/>
                      <a:pt x="15" y="12"/>
                      <a:pt x="25" y="0"/>
                    </a:cubicBezTo>
                    <a:cubicBezTo>
                      <a:pt x="19" y="1"/>
                      <a:pt x="14" y="2"/>
                      <a:pt x="9" y="5"/>
                    </a:cubicBezTo>
                    <a:cubicBezTo>
                      <a:pt x="6" y="6"/>
                      <a:pt x="3" y="9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3" name="Freeform 1799"/>
              <p:cNvSpPr>
                <a:spLocks/>
              </p:cNvSpPr>
              <p:nvPr/>
            </p:nvSpPr>
            <p:spPr bwMode="auto">
              <a:xfrm>
                <a:off x="4868" y="2072"/>
                <a:ext cx="17" cy="19"/>
              </a:xfrm>
              <a:custGeom>
                <a:avLst/>
                <a:gdLst>
                  <a:gd name="T0" fmla="*/ 8 w 16"/>
                  <a:gd name="T1" fmla="*/ 7 h 18"/>
                  <a:gd name="T2" fmla="*/ 0 w 16"/>
                  <a:gd name="T3" fmla="*/ 13 h 18"/>
                  <a:gd name="T4" fmla="*/ 12 w 16"/>
                  <a:gd name="T5" fmla="*/ 16 h 18"/>
                  <a:gd name="T6" fmla="*/ 16 w 16"/>
                  <a:gd name="T7" fmla="*/ 12 h 18"/>
                  <a:gd name="T8" fmla="*/ 16 w 16"/>
                  <a:gd name="T9" fmla="*/ 0 h 18"/>
                  <a:gd name="T10" fmla="*/ 8 w 16"/>
                  <a:gd name="T11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8" y="7"/>
                    </a:moveTo>
                    <a:cubicBezTo>
                      <a:pt x="5" y="9"/>
                      <a:pt x="3" y="11"/>
                      <a:pt x="0" y="13"/>
                    </a:cubicBezTo>
                    <a:cubicBezTo>
                      <a:pt x="2" y="17"/>
                      <a:pt x="7" y="18"/>
                      <a:pt x="12" y="16"/>
                    </a:cubicBezTo>
                    <a:cubicBezTo>
                      <a:pt x="15" y="16"/>
                      <a:pt x="16" y="14"/>
                      <a:pt x="16" y="12"/>
                    </a:cubicBezTo>
                    <a:cubicBezTo>
                      <a:pt x="16" y="8"/>
                      <a:pt x="16" y="4"/>
                      <a:pt x="16" y="0"/>
                    </a:cubicBezTo>
                    <a:cubicBezTo>
                      <a:pt x="13" y="3"/>
                      <a:pt x="11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4" name="Freeform 1800"/>
              <p:cNvSpPr>
                <a:spLocks noEditPoints="1"/>
              </p:cNvSpPr>
              <p:nvPr/>
            </p:nvSpPr>
            <p:spPr bwMode="auto">
              <a:xfrm>
                <a:off x="4159" y="1333"/>
                <a:ext cx="84" cy="77"/>
              </a:xfrm>
              <a:custGeom>
                <a:avLst/>
                <a:gdLst>
                  <a:gd name="T0" fmla="*/ 45 w 77"/>
                  <a:gd name="T1" fmla="*/ 21 h 71"/>
                  <a:gd name="T2" fmla="*/ 41 w 77"/>
                  <a:gd name="T3" fmla="*/ 21 h 71"/>
                  <a:gd name="T4" fmla="*/ 41 w 77"/>
                  <a:gd name="T5" fmla="*/ 20 h 71"/>
                  <a:gd name="T6" fmla="*/ 46 w 77"/>
                  <a:gd name="T7" fmla="*/ 20 h 71"/>
                  <a:gd name="T8" fmla="*/ 8 w 77"/>
                  <a:gd name="T9" fmla="*/ 10 h 71"/>
                  <a:gd name="T10" fmla="*/ 0 w 77"/>
                  <a:gd name="T11" fmla="*/ 20 h 71"/>
                  <a:gd name="T12" fmla="*/ 2 w 77"/>
                  <a:gd name="T13" fmla="*/ 25 h 71"/>
                  <a:gd name="T14" fmla="*/ 47 w 77"/>
                  <a:gd name="T15" fmla="*/ 70 h 71"/>
                  <a:gd name="T16" fmla="*/ 51 w 77"/>
                  <a:gd name="T17" fmla="*/ 71 h 71"/>
                  <a:gd name="T18" fmla="*/ 67 w 77"/>
                  <a:gd name="T19" fmla="*/ 61 h 71"/>
                  <a:gd name="T20" fmla="*/ 45 w 77"/>
                  <a:gd name="T21" fmla="*/ 21 h 71"/>
                  <a:gd name="T22" fmla="*/ 7 w 77"/>
                  <a:gd name="T23" fmla="*/ 20 h 71"/>
                  <a:gd name="T24" fmla="*/ 19 w 77"/>
                  <a:gd name="T25" fmla="*/ 8 h 71"/>
                  <a:gd name="T26" fmla="*/ 36 w 77"/>
                  <a:gd name="T27" fmla="*/ 18 h 71"/>
                  <a:gd name="T28" fmla="*/ 7 w 77"/>
                  <a:gd name="T29" fmla="*/ 20 h 71"/>
                  <a:gd name="T30" fmla="*/ 65 w 77"/>
                  <a:gd name="T31" fmla="*/ 48 h 71"/>
                  <a:gd name="T32" fmla="*/ 51 w 77"/>
                  <a:gd name="T33" fmla="*/ 61 h 71"/>
                  <a:gd name="T34" fmla="*/ 55 w 77"/>
                  <a:gd name="T35" fmla="*/ 30 h 71"/>
                  <a:gd name="T36" fmla="*/ 65 w 77"/>
                  <a:gd name="T37" fmla="*/ 4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71">
                    <a:moveTo>
                      <a:pt x="45" y="21"/>
                    </a:moveTo>
                    <a:cubicBezTo>
                      <a:pt x="44" y="21"/>
                      <a:pt x="42" y="21"/>
                      <a:pt x="41" y="21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3" y="20"/>
                      <a:pt x="44" y="20"/>
                      <a:pt x="46" y="20"/>
                    </a:cubicBezTo>
                    <a:cubicBezTo>
                      <a:pt x="40" y="6"/>
                      <a:pt x="20" y="0"/>
                      <a:pt x="8" y="10"/>
                    </a:cubicBezTo>
                    <a:cubicBezTo>
                      <a:pt x="5" y="12"/>
                      <a:pt x="2" y="16"/>
                      <a:pt x="0" y="20"/>
                    </a:cubicBezTo>
                    <a:cubicBezTo>
                      <a:pt x="0" y="21"/>
                      <a:pt x="1" y="23"/>
                      <a:pt x="2" y="25"/>
                    </a:cubicBezTo>
                    <a:cubicBezTo>
                      <a:pt x="16" y="40"/>
                      <a:pt x="32" y="55"/>
                      <a:pt x="47" y="70"/>
                    </a:cubicBezTo>
                    <a:cubicBezTo>
                      <a:pt x="48" y="71"/>
                      <a:pt x="49" y="71"/>
                      <a:pt x="51" y="71"/>
                    </a:cubicBezTo>
                    <a:cubicBezTo>
                      <a:pt x="58" y="70"/>
                      <a:pt x="63" y="67"/>
                      <a:pt x="67" y="61"/>
                    </a:cubicBezTo>
                    <a:cubicBezTo>
                      <a:pt x="77" y="44"/>
                      <a:pt x="66" y="22"/>
                      <a:pt x="45" y="21"/>
                    </a:cubicBezTo>
                    <a:close/>
                    <a:moveTo>
                      <a:pt x="7" y="20"/>
                    </a:moveTo>
                    <a:cubicBezTo>
                      <a:pt x="7" y="14"/>
                      <a:pt x="13" y="9"/>
                      <a:pt x="19" y="8"/>
                    </a:cubicBezTo>
                    <a:cubicBezTo>
                      <a:pt x="26" y="7"/>
                      <a:pt x="33" y="11"/>
                      <a:pt x="36" y="18"/>
                    </a:cubicBezTo>
                    <a:cubicBezTo>
                      <a:pt x="25" y="10"/>
                      <a:pt x="17" y="11"/>
                      <a:pt x="7" y="20"/>
                    </a:cubicBezTo>
                    <a:close/>
                    <a:moveTo>
                      <a:pt x="65" y="48"/>
                    </a:moveTo>
                    <a:cubicBezTo>
                      <a:pt x="64" y="55"/>
                      <a:pt x="58" y="61"/>
                      <a:pt x="51" y="61"/>
                    </a:cubicBezTo>
                    <a:cubicBezTo>
                      <a:pt x="62" y="52"/>
                      <a:pt x="63" y="45"/>
                      <a:pt x="55" y="30"/>
                    </a:cubicBezTo>
                    <a:cubicBezTo>
                      <a:pt x="62" y="33"/>
                      <a:pt x="66" y="40"/>
                      <a:pt x="65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5" name="Freeform 1801"/>
              <p:cNvSpPr>
                <a:spLocks noEditPoints="1"/>
              </p:cNvSpPr>
              <p:nvPr/>
            </p:nvSpPr>
            <p:spPr bwMode="auto">
              <a:xfrm>
                <a:off x="4191" y="1325"/>
                <a:ext cx="52" cy="44"/>
              </a:xfrm>
              <a:custGeom>
                <a:avLst/>
                <a:gdLst>
                  <a:gd name="T0" fmla="*/ 20 w 48"/>
                  <a:gd name="T1" fmla="*/ 0 h 40"/>
                  <a:gd name="T2" fmla="*/ 0 w 48"/>
                  <a:gd name="T3" fmla="*/ 11 h 40"/>
                  <a:gd name="T4" fmla="*/ 19 w 48"/>
                  <a:gd name="T5" fmla="*/ 25 h 40"/>
                  <a:gd name="T6" fmla="*/ 21 w 48"/>
                  <a:gd name="T7" fmla="*/ 27 h 40"/>
                  <a:gd name="T8" fmla="*/ 40 w 48"/>
                  <a:gd name="T9" fmla="*/ 40 h 40"/>
                  <a:gd name="T10" fmla="*/ 43 w 48"/>
                  <a:gd name="T11" fmla="*/ 14 h 40"/>
                  <a:gd name="T12" fmla="*/ 20 w 48"/>
                  <a:gd name="T13" fmla="*/ 0 h 40"/>
                  <a:gd name="T14" fmla="*/ 34 w 48"/>
                  <a:gd name="T15" fmla="*/ 30 h 40"/>
                  <a:gd name="T16" fmla="*/ 29 w 48"/>
                  <a:gd name="T17" fmla="*/ 8 h 40"/>
                  <a:gd name="T18" fmla="*/ 40 w 48"/>
                  <a:gd name="T19" fmla="*/ 16 h 40"/>
                  <a:gd name="T20" fmla="*/ 34 w 48"/>
                  <a:gd name="T21" fmla="*/ 3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40">
                    <a:moveTo>
                      <a:pt x="20" y="0"/>
                    </a:moveTo>
                    <a:cubicBezTo>
                      <a:pt x="12" y="0"/>
                      <a:pt x="5" y="4"/>
                      <a:pt x="0" y="11"/>
                    </a:cubicBezTo>
                    <a:cubicBezTo>
                      <a:pt x="9" y="13"/>
                      <a:pt x="15" y="17"/>
                      <a:pt x="19" y="25"/>
                    </a:cubicBezTo>
                    <a:cubicBezTo>
                      <a:pt x="19" y="26"/>
                      <a:pt x="20" y="27"/>
                      <a:pt x="21" y="27"/>
                    </a:cubicBezTo>
                    <a:cubicBezTo>
                      <a:pt x="29" y="28"/>
                      <a:pt x="36" y="32"/>
                      <a:pt x="40" y="40"/>
                    </a:cubicBezTo>
                    <a:cubicBezTo>
                      <a:pt x="47" y="31"/>
                      <a:pt x="48" y="23"/>
                      <a:pt x="43" y="14"/>
                    </a:cubicBezTo>
                    <a:cubicBezTo>
                      <a:pt x="38" y="5"/>
                      <a:pt x="31" y="0"/>
                      <a:pt x="20" y="0"/>
                    </a:cubicBezTo>
                    <a:close/>
                    <a:moveTo>
                      <a:pt x="34" y="30"/>
                    </a:moveTo>
                    <a:cubicBezTo>
                      <a:pt x="39" y="20"/>
                      <a:pt x="38" y="15"/>
                      <a:pt x="29" y="8"/>
                    </a:cubicBezTo>
                    <a:cubicBezTo>
                      <a:pt x="34" y="8"/>
                      <a:pt x="38" y="11"/>
                      <a:pt x="40" y="16"/>
                    </a:cubicBezTo>
                    <a:cubicBezTo>
                      <a:pt x="41" y="21"/>
                      <a:pt x="40" y="26"/>
                      <a:pt x="34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6" name="Freeform 1802"/>
              <p:cNvSpPr>
                <a:spLocks/>
              </p:cNvSpPr>
              <p:nvPr/>
            </p:nvSpPr>
            <p:spPr bwMode="auto">
              <a:xfrm>
                <a:off x="4158" y="1401"/>
                <a:ext cx="23" cy="25"/>
              </a:xfrm>
              <a:custGeom>
                <a:avLst/>
                <a:gdLst>
                  <a:gd name="T0" fmla="*/ 8 w 23"/>
                  <a:gd name="T1" fmla="*/ 7 h 25"/>
                  <a:gd name="T2" fmla="*/ 0 w 23"/>
                  <a:gd name="T3" fmla="*/ 25 h 25"/>
                  <a:gd name="T4" fmla="*/ 19 w 23"/>
                  <a:gd name="T5" fmla="*/ 17 h 25"/>
                  <a:gd name="T6" fmla="*/ 18 w 23"/>
                  <a:gd name="T7" fmla="*/ 16 h 25"/>
                  <a:gd name="T8" fmla="*/ 23 w 23"/>
                  <a:gd name="T9" fmla="*/ 0 h 25"/>
                  <a:gd name="T10" fmla="*/ 8 w 23"/>
                  <a:gd name="T1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5">
                    <a:moveTo>
                      <a:pt x="8" y="7"/>
                    </a:moveTo>
                    <a:lnTo>
                      <a:pt x="0" y="25"/>
                    </a:lnTo>
                    <a:lnTo>
                      <a:pt x="19" y="17"/>
                    </a:lnTo>
                    <a:lnTo>
                      <a:pt x="18" y="16"/>
                    </a:lnTo>
                    <a:lnTo>
                      <a:pt x="23" y="0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7" name="Freeform 1803"/>
              <p:cNvSpPr>
                <a:spLocks/>
              </p:cNvSpPr>
              <p:nvPr/>
            </p:nvSpPr>
            <p:spPr bwMode="auto">
              <a:xfrm>
                <a:off x="4142" y="1390"/>
                <a:ext cx="29" cy="28"/>
              </a:xfrm>
              <a:custGeom>
                <a:avLst/>
                <a:gdLst>
                  <a:gd name="T0" fmla="*/ 0 w 29"/>
                  <a:gd name="T1" fmla="*/ 28 h 28"/>
                  <a:gd name="T2" fmla="*/ 23 w 29"/>
                  <a:gd name="T3" fmla="*/ 17 h 28"/>
                  <a:gd name="T4" fmla="*/ 29 w 29"/>
                  <a:gd name="T5" fmla="*/ 0 h 28"/>
                  <a:gd name="T6" fmla="*/ 9 w 29"/>
                  <a:gd name="T7" fmla="*/ 9 h 28"/>
                  <a:gd name="T8" fmla="*/ 0 w 29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lnTo>
                      <a:pt x="23" y="17"/>
                    </a:lnTo>
                    <a:lnTo>
                      <a:pt x="29" y="0"/>
                    </a:lnTo>
                    <a:lnTo>
                      <a:pt x="9" y="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8" name="Freeform 1804"/>
              <p:cNvSpPr>
                <a:spLocks/>
              </p:cNvSpPr>
              <p:nvPr/>
            </p:nvSpPr>
            <p:spPr bwMode="auto">
              <a:xfrm>
                <a:off x="4131" y="1409"/>
                <a:ext cx="33" cy="31"/>
              </a:xfrm>
              <a:custGeom>
                <a:avLst/>
                <a:gdLst>
                  <a:gd name="T0" fmla="*/ 10 w 33"/>
                  <a:gd name="T1" fmla="*/ 11 h 31"/>
                  <a:gd name="T2" fmla="*/ 0 w 33"/>
                  <a:gd name="T3" fmla="*/ 31 h 31"/>
                  <a:gd name="T4" fmla="*/ 25 w 33"/>
                  <a:gd name="T5" fmla="*/ 19 h 31"/>
                  <a:gd name="T6" fmla="*/ 25 w 33"/>
                  <a:gd name="T7" fmla="*/ 19 h 31"/>
                  <a:gd name="T8" fmla="*/ 33 w 33"/>
                  <a:gd name="T9" fmla="*/ 0 h 31"/>
                  <a:gd name="T10" fmla="*/ 10 w 33"/>
                  <a:gd name="T11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10" y="11"/>
                    </a:moveTo>
                    <a:lnTo>
                      <a:pt x="0" y="31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33" y="0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9" name="Freeform 1805"/>
              <p:cNvSpPr>
                <a:spLocks noEditPoints="1"/>
              </p:cNvSpPr>
              <p:nvPr/>
            </p:nvSpPr>
            <p:spPr bwMode="auto">
              <a:xfrm>
                <a:off x="4109" y="1360"/>
                <a:ext cx="100" cy="101"/>
              </a:xfrm>
              <a:custGeom>
                <a:avLst/>
                <a:gdLst>
                  <a:gd name="T0" fmla="*/ 0 w 92"/>
                  <a:gd name="T1" fmla="*/ 92 h 93"/>
                  <a:gd name="T2" fmla="*/ 1 w 92"/>
                  <a:gd name="T3" fmla="*/ 93 h 93"/>
                  <a:gd name="T4" fmla="*/ 92 w 92"/>
                  <a:gd name="T5" fmla="*/ 47 h 93"/>
                  <a:gd name="T6" fmla="*/ 45 w 92"/>
                  <a:gd name="T7" fmla="*/ 0 h 93"/>
                  <a:gd name="T8" fmla="*/ 0 w 92"/>
                  <a:gd name="T9" fmla="*/ 92 h 93"/>
                  <a:gd name="T10" fmla="*/ 48 w 92"/>
                  <a:gd name="T11" fmla="*/ 16 h 93"/>
                  <a:gd name="T12" fmla="*/ 39 w 92"/>
                  <a:gd name="T13" fmla="*/ 34 h 93"/>
                  <a:gd name="T14" fmla="*/ 59 w 92"/>
                  <a:gd name="T15" fmla="*/ 26 h 93"/>
                  <a:gd name="T16" fmla="*/ 59 w 92"/>
                  <a:gd name="T17" fmla="*/ 27 h 93"/>
                  <a:gd name="T18" fmla="*/ 59 w 92"/>
                  <a:gd name="T19" fmla="*/ 27 h 93"/>
                  <a:gd name="T20" fmla="*/ 53 w 92"/>
                  <a:gd name="T21" fmla="*/ 42 h 93"/>
                  <a:gd name="T22" fmla="*/ 67 w 92"/>
                  <a:gd name="T23" fmla="*/ 36 h 93"/>
                  <a:gd name="T24" fmla="*/ 67 w 92"/>
                  <a:gd name="T25" fmla="*/ 36 h 93"/>
                  <a:gd name="T26" fmla="*/ 68 w 92"/>
                  <a:gd name="T27" fmla="*/ 36 h 93"/>
                  <a:gd name="T28" fmla="*/ 63 w 92"/>
                  <a:gd name="T29" fmla="*/ 52 h 93"/>
                  <a:gd name="T30" fmla="*/ 77 w 92"/>
                  <a:gd name="T31" fmla="*/ 45 h 93"/>
                  <a:gd name="T32" fmla="*/ 78 w 92"/>
                  <a:gd name="T33" fmla="*/ 46 h 93"/>
                  <a:gd name="T34" fmla="*/ 19 w 92"/>
                  <a:gd name="T35" fmla="*/ 75 h 93"/>
                  <a:gd name="T36" fmla="*/ 19 w 92"/>
                  <a:gd name="T37" fmla="*/ 76 h 93"/>
                  <a:gd name="T38" fmla="*/ 17 w 92"/>
                  <a:gd name="T39" fmla="*/ 75 h 93"/>
                  <a:gd name="T40" fmla="*/ 47 w 92"/>
                  <a:gd name="T41" fmla="*/ 15 h 93"/>
                  <a:gd name="T42" fmla="*/ 48 w 92"/>
                  <a:gd name="T43" fmla="*/ 1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2" h="93">
                    <a:moveTo>
                      <a:pt x="0" y="92"/>
                    </a:moveTo>
                    <a:cubicBezTo>
                      <a:pt x="1" y="93"/>
                      <a:pt x="1" y="93"/>
                      <a:pt x="1" y="93"/>
                    </a:cubicBezTo>
                    <a:cubicBezTo>
                      <a:pt x="31" y="78"/>
                      <a:pt x="62" y="63"/>
                      <a:pt x="92" y="47"/>
                    </a:cubicBezTo>
                    <a:cubicBezTo>
                      <a:pt x="76" y="31"/>
                      <a:pt x="61" y="16"/>
                      <a:pt x="45" y="0"/>
                    </a:cubicBezTo>
                    <a:cubicBezTo>
                      <a:pt x="30" y="31"/>
                      <a:pt x="15" y="61"/>
                      <a:pt x="0" y="92"/>
                    </a:cubicBezTo>
                    <a:close/>
                    <a:moveTo>
                      <a:pt x="48" y="16"/>
                    </a:moveTo>
                    <a:cubicBezTo>
                      <a:pt x="39" y="34"/>
                      <a:pt x="39" y="34"/>
                      <a:pt x="39" y="34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47" y="15"/>
                      <a:pt x="47" y="15"/>
                      <a:pt x="47" y="15"/>
                    </a:cubicBezTo>
                    <a:lnTo>
                      <a:pt x="48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0" name="Freeform 1806"/>
              <p:cNvSpPr>
                <a:spLocks/>
              </p:cNvSpPr>
              <p:nvPr/>
            </p:nvSpPr>
            <p:spPr bwMode="auto">
              <a:xfrm>
                <a:off x="3934" y="1401"/>
                <a:ext cx="61" cy="44"/>
              </a:xfrm>
              <a:custGeom>
                <a:avLst/>
                <a:gdLst>
                  <a:gd name="T0" fmla="*/ 2 w 56"/>
                  <a:gd name="T1" fmla="*/ 37 h 40"/>
                  <a:gd name="T2" fmla="*/ 6 w 56"/>
                  <a:gd name="T3" fmla="*/ 40 h 40"/>
                  <a:gd name="T4" fmla="*/ 25 w 56"/>
                  <a:gd name="T5" fmla="*/ 40 h 40"/>
                  <a:gd name="T6" fmla="*/ 53 w 56"/>
                  <a:gd name="T7" fmla="*/ 40 h 40"/>
                  <a:gd name="T8" fmla="*/ 56 w 56"/>
                  <a:gd name="T9" fmla="*/ 0 h 40"/>
                  <a:gd name="T10" fmla="*/ 0 w 56"/>
                  <a:gd name="T11" fmla="*/ 0 h 40"/>
                  <a:gd name="T12" fmla="*/ 2 w 56"/>
                  <a:gd name="T13" fmla="*/ 3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40">
                    <a:moveTo>
                      <a:pt x="2" y="37"/>
                    </a:moveTo>
                    <a:cubicBezTo>
                      <a:pt x="2" y="38"/>
                      <a:pt x="5" y="40"/>
                      <a:pt x="6" y="40"/>
                    </a:cubicBezTo>
                    <a:cubicBezTo>
                      <a:pt x="12" y="40"/>
                      <a:pt x="18" y="40"/>
                      <a:pt x="25" y="40"/>
                    </a:cubicBezTo>
                    <a:cubicBezTo>
                      <a:pt x="34" y="40"/>
                      <a:pt x="43" y="40"/>
                      <a:pt x="53" y="40"/>
                    </a:cubicBezTo>
                    <a:cubicBezTo>
                      <a:pt x="54" y="26"/>
                      <a:pt x="55" y="14"/>
                      <a:pt x="56" y="0"/>
                    </a:cubicBezTo>
                    <a:cubicBezTo>
                      <a:pt x="37" y="0"/>
                      <a:pt x="19" y="0"/>
                      <a:pt x="0" y="0"/>
                    </a:cubicBezTo>
                    <a:cubicBezTo>
                      <a:pt x="1" y="13"/>
                      <a:pt x="1" y="25"/>
                      <a:pt x="2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1" name="Freeform 1807"/>
              <p:cNvSpPr>
                <a:spLocks/>
              </p:cNvSpPr>
              <p:nvPr/>
            </p:nvSpPr>
            <p:spPr bwMode="auto">
              <a:xfrm>
                <a:off x="3930" y="1368"/>
                <a:ext cx="67" cy="31"/>
              </a:xfrm>
              <a:custGeom>
                <a:avLst/>
                <a:gdLst>
                  <a:gd name="T0" fmla="*/ 3 w 61"/>
                  <a:gd name="T1" fmla="*/ 29 h 29"/>
                  <a:gd name="T2" fmla="*/ 59 w 61"/>
                  <a:gd name="T3" fmla="*/ 29 h 29"/>
                  <a:gd name="T4" fmla="*/ 61 w 61"/>
                  <a:gd name="T5" fmla="*/ 0 h 29"/>
                  <a:gd name="T6" fmla="*/ 0 w 61"/>
                  <a:gd name="T7" fmla="*/ 0 h 29"/>
                  <a:gd name="T8" fmla="*/ 3 w 61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29">
                    <a:moveTo>
                      <a:pt x="3" y="29"/>
                    </a:moveTo>
                    <a:cubicBezTo>
                      <a:pt x="22" y="29"/>
                      <a:pt x="40" y="29"/>
                      <a:pt x="59" y="29"/>
                    </a:cubicBezTo>
                    <a:cubicBezTo>
                      <a:pt x="60" y="19"/>
                      <a:pt x="61" y="10"/>
                      <a:pt x="61" y="0"/>
                    </a:cubicBezTo>
                    <a:cubicBezTo>
                      <a:pt x="41" y="0"/>
                      <a:pt x="21" y="0"/>
                      <a:pt x="0" y="0"/>
                    </a:cubicBezTo>
                    <a:cubicBezTo>
                      <a:pt x="1" y="10"/>
                      <a:pt x="2" y="19"/>
                      <a:pt x="3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2" name="Freeform 1808"/>
              <p:cNvSpPr>
                <a:spLocks/>
              </p:cNvSpPr>
              <p:nvPr/>
            </p:nvSpPr>
            <p:spPr bwMode="auto">
              <a:xfrm>
                <a:off x="3937" y="1447"/>
                <a:ext cx="55" cy="25"/>
              </a:xfrm>
              <a:custGeom>
                <a:avLst/>
                <a:gdLst>
                  <a:gd name="T0" fmla="*/ 1 w 50"/>
                  <a:gd name="T1" fmla="*/ 23 h 23"/>
                  <a:gd name="T2" fmla="*/ 48 w 50"/>
                  <a:gd name="T3" fmla="*/ 23 h 23"/>
                  <a:gd name="T4" fmla="*/ 50 w 50"/>
                  <a:gd name="T5" fmla="*/ 0 h 23"/>
                  <a:gd name="T6" fmla="*/ 0 w 50"/>
                  <a:gd name="T7" fmla="*/ 0 h 23"/>
                  <a:gd name="T8" fmla="*/ 1 w 50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1" y="23"/>
                    </a:moveTo>
                    <a:cubicBezTo>
                      <a:pt x="17" y="23"/>
                      <a:pt x="33" y="23"/>
                      <a:pt x="48" y="23"/>
                    </a:cubicBezTo>
                    <a:cubicBezTo>
                      <a:pt x="49" y="15"/>
                      <a:pt x="50" y="8"/>
                      <a:pt x="50" y="0"/>
                    </a:cubicBezTo>
                    <a:cubicBezTo>
                      <a:pt x="33" y="0"/>
                      <a:pt x="17" y="0"/>
                      <a:pt x="0" y="0"/>
                    </a:cubicBezTo>
                    <a:cubicBezTo>
                      <a:pt x="0" y="8"/>
                      <a:pt x="1" y="15"/>
                      <a:pt x="1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3" name="Freeform 1809"/>
              <p:cNvSpPr>
                <a:spLocks/>
              </p:cNvSpPr>
              <p:nvPr/>
            </p:nvSpPr>
            <p:spPr bwMode="auto">
              <a:xfrm>
                <a:off x="3908" y="1319"/>
                <a:ext cx="94" cy="46"/>
              </a:xfrm>
              <a:custGeom>
                <a:avLst/>
                <a:gdLst>
                  <a:gd name="T0" fmla="*/ 29 w 94"/>
                  <a:gd name="T1" fmla="*/ 0 h 46"/>
                  <a:gd name="T2" fmla="*/ 28 w 94"/>
                  <a:gd name="T3" fmla="*/ 0 h 46"/>
                  <a:gd name="T4" fmla="*/ 0 w 94"/>
                  <a:gd name="T5" fmla="*/ 0 h 46"/>
                  <a:gd name="T6" fmla="*/ 0 w 94"/>
                  <a:gd name="T7" fmla="*/ 4 h 46"/>
                  <a:gd name="T8" fmla="*/ 27 w 94"/>
                  <a:gd name="T9" fmla="*/ 4 h 46"/>
                  <a:gd name="T10" fmla="*/ 41 w 94"/>
                  <a:gd name="T11" fmla="*/ 41 h 46"/>
                  <a:gd name="T12" fmla="*/ 18 w 94"/>
                  <a:gd name="T13" fmla="*/ 41 h 46"/>
                  <a:gd name="T14" fmla="*/ 18 w 94"/>
                  <a:gd name="T15" fmla="*/ 46 h 46"/>
                  <a:gd name="T16" fmla="*/ 94 w 94"/>
                  <a:gd name="T17" fmla="*/ 46 h 46"/>
                  <a:gd name="T18" fmla="*/ 94 w 94"/>
                  <a:gd name="T19" fmla="*/ 41 h 46"/>
                  <a:gd name="T20" fmla="*/ 45 w 94"/>
                  <a:gd name="T21" fmla="*/ 41 h 46"/>
                  <a:gd name="T22" fmla="*/ 29 w 94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46">
                    <a:moveTo>
                      <a:pt x="29" y="0"/>
                    </a:moveTo>
                    <a:lnTo>
                      <a:pt x="28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7" y="4"/>
                    </a:lnTo>
                    <a:lnTo>
                      <a:pt x="41" y="41"/>
                    </a:lnTo>
                    <a:lnTo>
                      <a:pt x="18" y="41"/>
                    </a:lnTo>
                    <a:lnTo>
                      <a:pt x="18" y="46"/>
                    </a:lnTo>
                    <a:lnTo>
                      <a:pt x="94" y="46"/>
                    </a:lnTo>
                    <a:lnTo>
                      <a:pt x="94" y="41"/>
                    </a:lnTo>
                    <a:lnTo>
                      <a:pt x="45" y="4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4" name="Freeform 1810"/>
              <p:cNvSpPr>
                <a:spLocks/>
              </p:cNvSpPr>
              <p:nvPr/>
            </p:nvSpPr>
            <p:spPr bwMode="auto">
              <a:xfrm>
                <a:off x="4637" y="1351"/>
                <a:ext cx="26" cy="33"/>
              </a:xfrm>
              <a:custGeom>
                <a:avLst/>
                <a:gdLst>
                  <a:gd name="T0" fmla="*/ 5 w 24"/>
                  <a:gd name="T1" fmla="*/ 2 h 30"/>
                  <a:gd name="T2" fmla="*/ 3 w 24"/>
                  <a:gd name="T3" fmla="*/ 18 h 30"/>
                  <a:gd name="T4" fmla="*/ 18 w 24"/>
                  <a:gd name="T5" fmla="*/ 28 h 30"/>
                  <a:gd name="T6" fmla="*/ 20 w 24"/>
                  <a:gd name="T7" fmla="*/ 11 h 30"/>
                  <a:gd name="T8" fmla="*/ 5 w 24"/>
                  <a:gd name="T9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5" y="2"/>
                    </a:moveTo>
                    <a:cubicBezTo>
                      <a:pt x="0" y="4"/>
                      <a:pt x="0" y="11"/>
                      <a:pt x="3" y="18"/>
                    </a:cubicBezTo>
                    <a:cubicBezTo>
                      <a:pt x="7" y="25"/>
                      <a:pt x="13" y="30"/>
                      <a:pt x="18" y="28"/>
                    </a:cubicBezTo>
                    <a:cubicBezTo>
                      <a:pt x="23" y="26"/>
                      <a:pt x="24" y="18"/>
                      <a:pt x="20" y="11"/>
                    </a:cubicBezTo>
                    <a:cubicBezTo>
                      <a:pt x="16" y="4"/>
                      <a:pt x="10" y="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5" name="Freeform 1811"/>
              <p:cNvSpPr>
                <a:spLocks noEditPoints="1"/>
              </p:cNvSpPr>
              <p:nvPr/>
            </p:nvSpPr>
            <p:spPr bwMode="auto">
              <a:xfrm>
                <a:off x="4540" y="1322"/>
                <a:ext cx="147" cy="143"/>
              </a:xfrm>
              <a:custGeom>
                <a:avLst/>
                <a:gdLst>
                  <a:gd name="T0" fmla="*/ 127 w 135"/>
                  <a:gd name="T1" fmla="*/ 31 h 131"/>
                  <a:gd name="T2" fmla="*/ 105 w 135"/>
                  <a:gd name="T3" fmla="*/ 6 h 131"/>
                  <a:gd name="T4" fmla="*/ 88 w 135"/>
                  <a:gd name="T5" fmla="*/ 1 h 131"/>
                  <a:gd name="T6" fmla="*/ 17 w 135"/>
                  <a:gd name="T7" fmla="*/ 102 h 131"/>
                  <a:gd name="T8" fmla="*/ 16 w 135"/>
                  <a:gd name="T9" fmla="*/ 110 h 131"/>
                  <a:gd name="T10" fmla="*/ 7 w 135"/>
                  <a:gd name="T11" fmla="*/ 123 h 131"/>
                  <a:gd name="T12" fmla="*/ 20 w 135"/>
                  <a:gd name="T13" fmla="*/ 119 h 131"/>
                  <a:gd name="T14" fmla="*/ 34 w 135"/>
                  <a:gd name="T15" fmla="*/ 125 h 131"/>
                  <a:gd name="T16" fmla="*/ 25 w 135"/>
                  <a:gd name="T17" fmla="*/ 111 h 131"/>
                  <a:gd name="T18" fmla="*/ 27 w 135"/>
                  <a:gd name="T19" fmla="*/ 105 h 131"/>
                  <a:gd name="T20" fmla="*/ 111 w 135"/>
                  <a:gd name="T21" fmla="*/ 88 h 131"/>
                  <a:gd name="T22" fmla="*/ 121 w 135"/>
                  <a:gd name="T23" fmla="*/ 85 h 131"/>
                  <a:gd name="T24" fmla="*/ 134 w 135"/>
                  <a:gd name="T25" fmla="*/ 62 h 131"/>
                  <a:gd name="T26" fmla="*/ 127 w 135"/>
                  <a:gd name="T27" fmla="*/ 31 h 131"/>
                  <a:gd name="T28" fmla="*/ 124 w 135"/>
                  <a:gd name="T29" fmla="*/ 62 h 131"/>
                  <a:gd name="T30" fmla="*/ 116 w 135"/>
                  <a:gd name="T31" fmla="*/ 76 h 131"/>
                  <a:gd name="T32" fmla="*/ 100 w 135"/>
                  <a:gd name="T33" fmla="*/ 74 h 131"/>
                  <a:gd name="T34" fmla="*/ 82 w 135"/>
                  <a:gd name="T35" fmla="*/ 53 h 131"/>
                  <a:gd name="T36" fmla="*/ 76 w 135"/>
                  <a:gd name="T37" fmla="*/ 26 h 131"/>
                  <a:gd name="T38" fmla="*/ 84 w 135"/>
                  <a:gd name="T39" fmla="*/ 12 h 131"/>
                  <a:gd name="T40" fmla="*/ 100 w 135"/>
                  <a:gd name="T41" fmla="*/ 14 h 131"/>
                  <a:gd name="T42" fmla="*/ 118 w 135"/>
                  <a:gd name="T43" fmla="*/ 35 h 131"/>
                  <a:gd name="T44" fmla="*/ 124 w 135"/>
                  <a:gd name="T45" fmla="*/ 6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5" h="131">
                    <a:moveTo>
                      <a:pt x="127" y="31"/>
                    </a:moveTo>
                    <a:cubicBezTo>
                      <a:pt x="121" y="20"/>
                      <a:pt x="113" y="11"/>
                      <a:pt x="105" y="6"/>
                    </a:cubicBezTo>
                    <a:cubicBezTo>
                      <a:pt x="99" y="2"/>
                      <a:pt x="93" y="0"/>
                      <a:pt x="88" y="1"/>
                    </a:cubicBezTo>
                    <a:cubicBezTo>
                      <a:pt x="53" y="6"/>
                      <a:pt x="20" y="71"/>
                      <a:pt x="17" y="102"/>
                    </a:cubicBezTo>
                    <a:cubicBezTo>
                      <a:pt x="17" y="105"/>
                      <a:pt x="16" y="107"/>
                      <a:pt x="16" y="110"/>
                    </a:cubicBezTo>
                    <a:cubicBezTo>
                      <a:pt x="10" y="113"/>
                      <a:pt x="0" y="119"/>
                      <a:pt x="7" y="123"/>
                    </a:cubicBezTo>
                    <a:cubicBezTo>
                      <a:pt x="15" y="128"/>
                      <a:pt x="20" y="119"/>
                      <a:pt x="20" y="119"/>
                    </a:cubicBezTo>
                    <a:cubicBezTo>
                      <a:pt x="20" y="119"/>
                      <a:pt x="27" y="131"/>
                      <a:pt x="34" y="125"/>
                    </a:cubicBezTo>
                    <a:cubicBezTo>
                      <a:pt x="40" y="119"/>
                      <a:pt x="27" y="112"/>
                      <a:pt x="25" y="111"/>
                    </a:cubicBezTo>
                    <a:cubicBezTo>
                      <a:pt x="26" y="109"/>
                      <a:pt x="26" y="107"/>
                      <a:pt x="27" y="105"/>
                    </a:cubicBezTo>
                    <a:cubicBezTo>
                      <a:pt x="48" y="83"/>
                      <a:pt x="81" y="89"/>
                      <a:pt x="111" y="88"/>
                    </a:cubicBezTo>
                    <a:cubicBezTo>
                      <a:pt x="114" y="88"/>
                      <a:pt x="118" y="87"/>
                      <a:pt x="121" y="85"/>
                    </a:cubicBezTo>
                    <a:cubicBezTo>
                      <a:pt x="128" y="81"/>
                      <a:pt x="133" y="73"/>
                      <a:pt x="134" y="62"/>
                    </a:cubicBezTo>
                    <a:cubicBezTo>
                      <a:pt x="135" y="53"/>
                      <a:pt x="132" y="42"/>
                      <a:pt x="127" y="31"/>
                    </a:cubicBezTo>
                    <a:close/>
                    <a:moveTo>
                      <a:pt x="124" y="62"/>
                    </a:moveTo>
                    <a:cubicBezTo>
                      <a:pt x="123" y="69"/>
                      <a:pt x="121" y="74"/>
                      <a:pt x="116" y="76"/>
                    </a:cubicBezTo>
                    <a:cubicBezTo>
                      <a:pt x="112" y="79"/>
                      <a:pt x="106" y="77"/>
                      <a:pt x="100" y="74"/>
                    </a:cubicBezTo>
                    <a:cubicBezTo>
                      <a:pt x="93" y="70"/>
                      <a:pt x="87" y="62"/>
                      <a:pt x="82" y="53"/>
                    </a:cubicBezTo>
                    <a:cubicBezTo>
                      <a:pt x="77" y="44"/>
                      <a:pt x="75" y="34"/>
                      <a:pt x="76" y="26"/>
                    </a:cubicBezTo>
                    <a:cubicBezTo>
                      <a:pt x="76" y="20"/>
                      <a:pt x="79" y="14"/>
                      <a:pt x="84" y="12"/>
                    </a:cubicBezTo>
                    <a:cubicBezTo>
                      <a:pt x="88" y="10"/>
                      <a:pt x="94" y="11"/>
                      <a:pt x="100" y="14"/>
                    </a:cubicBezTo>
                    <a:cubicBezTo>
                      <a:pt x="107" y="19"/>
                      <a:pt x="113" y="26"/>
                      <a:pt x="118" y="35"/>
                    </a:cubicBezTo>
                    <a:cubicBezTo>
                      <a:pt x="122" y="44"/>
                      <a:pt x="124" y="54"/>
                      <a:pt x="124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6" name="Freeform 1812"/>
              <p:cNvSpPr>
                <a:spLocks/>
              </p:cNvSpPr>
              <p:nvPr/>
            </p:nvSpPr>
            <p:spPr bwMode="auto">
              <a:xfrm>
                <a:off x="4633" y="2028"/>
                <a:ext cx="24" cy="16"/>
              </a:xfrm>
              <a:custGeom>
                <a:avLst/>
                <a:gdLst>
                  <a:gd name="T0" fmla="*/ 4 w 22"/>
                  <a:gd name="T1" fmla="*/ 15 h 15"/>
                  <a:gd name="T2" fmla="*/ 7 w 22"/>
                  <a:gd name="T3" fmla="*/ 15 h 15"/>
                  <a:gd name="T4" fmla="*/ 22 w 22"/>
                  <a:gd name="T5" fmla="*/ 0 h 15"/>
                  <a:gd name="T6" fmla="*/ 10 w 22"/>
                  <a:gd name="T7" fmla="*/ 0 h 15"/>
                  <a:gd name="T8" fmla="*/ 0 w 22"/>
                  <a:gd name="T9" fmla="*/ 9 h 15"/>
                  <a:gd name="T10" fmla="*/ 4 w 22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4" y="15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4" y="13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4" name="Group 2014"/>
            <p:cNvGrpSpPr>
              <a:grpSpLocks/>
            </p:cNvGrpSpPr>
            <p:nvPr/>
          </p:nvGrpSpPr>
          <p:grpSpPr bwMode="auto">
            <a:xfrm>
              <a:off x="511" y="-37"/>
              <a:ext cx="5549" cy="2196"/>
              <a:chOff x="511" y="-37"/>
              <a:chExt cx="5549" cy="2196"/>
            </a:xfrm>
          </p:grpSpPr>
          <p:sp>
            <p:nvSpPr>
              <p:cNvPr id="787" name="Freeform 1814"/>
              <p:cNvSpPr>
                <a:spLocks noEditPoints="1"/>
              </p:cNvSpPr>
              <p:nvPr/>
            </p:nvSpPr>
            <p:spPr bwMode="auto">
              <a:xfrm>
                <a:off x="4548" y="1993"/>
                <a:ext cx="139" cy="121"/>
              </a:xfrm>
              <a:custGeom>
                <a:avLst/>
                <a:gdLst>
                  <a:gd name="T0" fmla="*/ 93 w 127"/>
                  <a:gd name="T1" fmla="*/ 55 h 111"/>
                  <a:gd name="T2" fmla="*/ 127 w 127"/>
                  <a:gd name="T3" fmla="*/ 21 h 111"/>
                  <a:gd name="T4" fmla="*/ 114 w 127"/>
                  <a:gd name="T5" fmla="*/ 21 h 111"/>
                  <a:gd name="T6" fmla="*/ 99 w 127"/>
                  <a:gd name="T7" fmla="*/ 21 h 111"/>
                  <a:gd name="T8" fmla="*/ 116 w 127"/>
                  <a:gd name="T9" fmla="*/ 5 h 111"/>
                  <a:gd name="T10" fmla="*/ 110 w 127"/>
                  <a:gd name="T11" fmla="*/ 0 h 111"/>
                  <a:gd name="T12" fmla="*/ 91 w 127"/>
                  <a:gd name="T13" fmla="*/ 21 h 111"/>
                  <a:gd name="T14" fmla="*/ 64 w 127"/>
                  <a:gd name="T15" fmla="*/ 21 h 111"/>
                  <a:gd name="T16" fmla="*/ 14 w 127"/>
                  <a:gd name="T17" fmla="*/ 21 h 111"/>
                  <a:gd name="T18" fmla="*/ 0 w 127"/>
                  <a:gd name="T19" fmla="*/ 21 h 111"/>
                  <a:gd name="T20" fmla="*/ 35 w 127"/>
                  <a:gd name="T21" fmla="*/ 55 h 111"/>
                  <a:gd name="T22" fmla="*/ 56 w 127"/>
                  <a:gd name="T23" fmla="*/ 77 h 111"/>
                  <a:gd name="T24" fmla="*/ 56 w 127"/>
                  <a:gd name="T25" fmla="*/ 95 h 111"/>
                  <a:gd name="T26" fmla="*/ 23 w 127"/>
                  <a:gd name="T27" fmla="*/ 111 h 111"/>
                  <a:gd name="T28" fmla="*/ 34 w 127"/>
                  <a:gd name="T29" fmla="*/ 111 h 111"/>
                  <a:gd name="T30" fmla="*/ 95 w 127"/>
                  <a:gd name="T31" fmla="*/ 111 h 111"/>
                  <a:gd name="T32" fmla="*/ 106 w 127"/>
                  <a:gd name="T33" fmla="*/ 111 h 111"/>
                  <a:gd name="T34" fmla="*/ 72 w 127"/>
                  <a:gd name="T35" fmla="*/ 95 h 111"/>
                  <a:gd name="T36" fmla="*/ 72 w 127"/>
                  <a:gd name="T37" fmla="*/ 77 h 111"/>
                  <a:gd name="T38" fmla="*/ 93 w 127"/>
                  <a:gd name="T39" fmla="*/ 55 h 111"/>
                  <a:gd name="T40" fmla="*/ 100 w 127"/>
                  <a:gd name="T41" fmla="*/ 32 h 111"/>
                  <a:gd name="T42" fmla="*/ 85 w 127"/>
                  <a:gd name="T43" fmla="*/ 47 h 111"/>
                  <a:gd name="T44" fmla="*/ 82 w 127"/>
                  <a:gd name="T45" fmla="*/ 47 h 111"/>
                  <a:gd name="T46" fmla="*/ 78 w 127"/>
                  <a:gd name="T47" fmla="*/ 41 h 111"/>
                  <a:gd name="T48" fmla="*/ 88 w 127"/>
                  <a:gd name="T49" fmla="*/ 32 h 111"/>
                  <a:gd name="T50" fmla="*/ 100 w 127"/>
                  <a:gd name="T51" fmla="*/ 32 h 111"/>
                  <a:gd name="T52" fmla="*/ 69 w 127"/>
                  <a:gd name="T53" fmla="*/ 38 h 111"/>
                  <a:gd name="T54" fmla="*/ 55 w 127"/>
                  <a:gd name="T55" fmla="*/ 47 h 111"/>
                  <a:gd name="T56" fmla="*/ 43 w 127"/>
                  <a:gd name="T57" fmla="*/ 47 h 111"/>
                  <a:gd name="T58" fmla="*/ 27 w 127"/>
                  <a:gd name="T59" fmla="*/ 32 h 111"/>
                  <a:gd name="T60" fmla="*/ 64 w 127"/>
                  <a:gd name="T61" fmla="*/ 32 h 111"/>
                  <a:gd name="T62" fmla="*/ 80 w 127"/>
                  <a:gd name="T63" fmla="*/ 32 h 111"/>
                  <a:gd name="T64" fmla="*/ 74 w 127"/>
                  <a:gd name="T65" fmla="*/ 39 h 111"/>
                  <a:gd name="T66" fmla="*/ 69 w 127"/>
                  <a:gd name="T67" fmla="*/ 3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7" h="111">
                    <a:moveTo>
                      <a:pt x="93" y="55"/>
                    </a:moveTo>
                    <a:cubicBezTo>
                      <a:pt x="127" y="21"/>
                      <a:pt x="127" y="21"/>
                      <a:pt x="127" y="21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95"/>
                      <a:pt x="56" y="95"/>
                      <a:pt x="56" y="95"/>
                    </a:cubicBezTo>
                    <a:cubicBezTo>
                      <a:pt x="23" y="111"/>
                      <a:pt x="23" y="111"/>
                      <a:pt x="23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106" y="111"/>
                      <a:pt x="106" y="111"/>
                      <a:pt x="106" y="111"/>
                    </a:cubicBezTo>
                    <a:cubicBezTo>
                      <a:pt x="72" y="95"/>
                      <a:pt x="72" y="95"/>
                      <a:pt x="72" y="95"/>
                    </a:cubicBezTo>
                    <a:cubicBezTo>
                      <a:pt x="72" y="77"/>
                      <a:pt x="72" y="77"/>
                      <a:pt x="72" y="77"/>
                    </a:cubicBezTo>
                    <a:lnTo>
                      <a:pt x="93" y="55"/>
                    </a:lnTo>
                    <a:close/>
                    <a:moveTo>
                      <a:pt x="100" y="32"/>
                    </a:moveTo>
                    <a:cubicBezTo>
                      <a:pt x="85" y="47"/>
                      <a:pt x="85" y="47"/>
                      <a:pt x="85" y="47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5"/>
                      <a:pt x="80" y="43"/>
                      <a:pt x="78" y="41"/>
                    </a:cubicBezTo>
                    <a:cubicBezTo>
                      <a:pt x="88" y="32"/>
                      <a:pt x="88" y="32"/>
                      <a:pt x="88" y="32"/>
                    </a:cubicBezTo>
                    <a:lnTo>
                      <a:pt x="100" y="32"/>
                    </a:lnTo>
                    <a:close/>
                    <a:moveTo>
                      <a:pt x="69" y="38"/>
                    </a:moveTo>
                    <a:cubicBezTo>
                      <a:pt x="62" y="38"/>
                      <a:pt x="56" y="42"/>
                      <a:pt x="55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2" y="39"/>
                      <a:pt x="70" y="38"/>
                      <a:pt x="69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8" name="Freeform 1815"/>
              <p:cNvSpPr>
                <a:spLocks/>
              </p:cNvSpPr>
              <p:nvPr/>
            </p:nvSpPr>
            <p:spPr bwMode="auto">
              <a:xfrm>
                <a:off x="4755" y="1141"/>
                <a:ext cx="146" cy="92"/>
              </a:xfrm>
              <a:custGeom>
                <a:avLst/>
                <a:gdLst>
                  <a:gd name="T0" fmla="*/ 99 w 134"/>
                  <a:gd name="T1" fmla="*/ 4 h 85"/>
                  <a:gd name="T2" fmla="*/ 45 w 134"/>
                  <a:gd name="T3" fmla="*/ 55 h 85"/>
                  <a:gd name="T4" fmla="*/ 0 w 134"/>
                  <a:gd name="T5" fmla="*/ 75 h 85"/>
                  <a:gd name="T6" fmla="*/ 42 w 134"/>
                  <a:gd name="T7" fmla="*/ 81 h 85"/>
                  <a:gd name="T8" fmla="*/ 117 w 134"/>
                  <a:gd name="T9" fmla="*/ 17 h 85"/>
                  <a:gd name="T10" fmla="*/ 99 w 134"/>
                  <a:gd name="T11" fmla="*/ 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85">
                    <a:moveTo>
                      <a:pt x="99" y="4"/>
                    </a:moveTo>
                    <a:cubicBezTo>
                      <a:pt x="76" y="0"/>
                      <a:pt x="67" y="35"/>
                      <a:pt x="45" y="55"/>
                    </a:cubicBezTo>
                    <a:cubicBezTo>
                      <a:pt x="24" y="74"/>
                      <a:pt x="0" y="75"/>
                      <a:pt x="0" y="75"/>
                    </a:cubicBezTo>
                    <a:cubicBezTo>
                      <a:pt x="0" y="75"/>
                      <a:pt x="10" y="85"/>
                      <a:pt x="42" y="81"/>
                    </a:cubicBezTo>
                    <a:cubicBezTo>
                      <a:pt x="59" y="79"/>
                      <a:pt x="134" y="47"/>
                      <a:pt x="117" y="17"/>
                    </a:cubicBezTo>
                    <a:cubicBezTo>
                      <a:pt x="114" y="11"/>
                      <a:pt x="109" y="6"/>
                      <a:pt x="9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9" name="Freeform 1816"/>
              <p:cNvSpPr>
                <a:spLocks/>
              </p:cNvSpPr>
              <p:nvPr/>
            </p:nvSpPr>
            <p:spPr bwMode="auto">
              <a:xfrm>
                <a:off x="4867" y="1104"/>
                <a:ext cx="39" cy="58"/>
              </a:xfrm>
              <a:custGeom>
                <a:avLst/>
                <a:gdLst>
                  <a:gd name="T0" fmla="*/ 25 w 36"/>
                  <a:gd name="T1" fmla="*/ 0 h 53"/>
                  <a:gd name="T2" fmla="*/ 18 w 36"/>
                  <a:gd name="T3" fmla="*/ 33 h 53"/>
                  <a:gd name="T4" fmla="*/ 0 w 36"/>
                  <a:gd name="T5" fmla="*/ 36 h 53"/>
                  <a:gd name="T6" fmla="*/ 21 w 36"/>
                  <a:gd name="T7" fmla="*/ 53 h 53"/>
                  <a:gd name="T8" fmla="*/ 22 w 36"/>
                  <a:gd name="T9" fmla="*/ 36 h 53"/>
                  <a:gd name="T10" fmla="*/ 22 w 36"/>
                  <a:gd name="T11" fmla="*/ 36 h 53"/>
                  <a:gd name="T12" fmla="*/ 33 w 36"/>
                  <a:gd name="T13" fmla="*/ 1 h 53"/>
                  <a:gd name="T14" fmla="*/ 25 w 36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53">
                    <a:moveTo>
                      <a:pt x="25" y="0"/>
                    </a:moveTo>
                    <a:cubicBezTo>
                      <a:pt x="27" y="16"/>
                      <a:pt x="26" y="23"/>
                      <a:pt x="18" y="33"/>
                    </a:cubicBezTo>
                    <a:cubicBezTo>
                      <a:pt x="10" y="30"/>
                      <a:pt x="0" y="36"/>
                      <a:pt x="0" y="36"/>
                    </a:cubicBezTo>
                    <a:cubicBezTo>
                      <a:pt x="11" y="38"/>
                      <a:pt x="18" y="42"/>
                      <a:pt x="21" y="53"/>
                    </a:cubicBezTo>
                    <a:cubicBezTo>
                      <a:pt x="21" y="53"/>
                      <a:pt x="30" y="45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34" y="26"/>
                      <a:pt x="36" y="17"/>
                      <a:pt x="33" y="1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0" name="Freeform 1817"/>
              <p:cNvSpPr>
                <a:spLocks/>
              </p:cNvSpPr>
              <p:nvPr/>
            </p:nvSpPr>
            <p:spPr bwMode="auto">
              <a:xfrm>
                <a:off x="4173" y="1114"/>
                <a:ext cx="65" cy="58"/>
              </a:xfrm>
              <a:custGeom>
                <a:avLst/>
                <a:gdLst>
                  <a:gd name="T0" fmla="*/ 37 w 59"/>
                  <a:gd name="T1" fmla="*/ 9 h 54"/>
                  <a:gd name="T2" fmla="*/ 8 w 59"/>
                  <a:gd name="T3" fmla="*/ 1 h 54"/>
                  <a:gd name="T4" fmla="*/ 36 w 59"/>
                  <a:gd name="T5" fmla="*/ 37 h 54"/>
                  <a:gd name="T6" fmla="*/ 4 w 59"/>
                  <a:gd name="T7" fmla="*/ 15 h 54"/>
                  <a:gd name="T8" fmla="*/ 0 w 59"/>
                  <a:gd name="T9" fmla="*/ 10 h 54"/>
                  <a:gd name="T10" fmla="*/ 9 w 59"/>
                  <a:gd name="T11" fmla="*/ 40 h 54"/>
                  <a:gd name="T12" fmla="*/ 59 w 59"/>
                  <a:gd name="T13" fmla="*/ 48 h 54"/>
                  <a:gd name="T14" fmla="*/ 37 w 59"/>
                  <a:gd name="T15" fmla="*/ 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4">
                    <a:moveTo>
                      <a:pt x="37" y="9"/>
                    </a:moveTo>
                    <a:cubicBezTo>
                      <a:pt x="23" y="0"/>
                      <a:pt x="15" y="1"/>
                      <a:pt x="8" y="1"/>
                    </a:cubicBezTo>
                    <a:cubicBezTo>
                      <a:pt x="12" y="16"/>
                      <a:pt x="25" y="29"/>
                      <a:pt x="36" y="37"/>
                    </a:cubicBezTo>
                    <a:cubicBezTo>
                      <a:pt x="36" y="37"/>
                      <a:pt x="13" y="25"/>
                      <a:pt x="4" y="15"/>
                    </a:cubicBezTo>
                    <a:cubicBezTo>
                      <a:pt x="2" y="13"/>
                      <a:pt x="1" y="12"/>
                      <a:pt x="0" y="10"/>
                    </a:cubicBezTo>
                    <a:cubicBezTo>
                      <a:pt x="0" y="18"/>
                      <a:pt x="1" y="31"/>
                      <a:pt x="9" y="40"/>
                    </a:cubicBezTo>
                    <a:cubicBezTo>
                      <a:pt x="21" y="54"/>
                      <a:pt x="59" y="48"/>
                      <a:pt x="59" y="48"/>
                    </a:cubicBezTo>
                    <a:cubicBezTo>
                      <a:pt x="59" y="48"/>
                      <a:pt x="51" y="19"/>
                      <a:pt x="3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1" name="Freeform 1818"/>
              <p:cNvSpPr>
                <a:spLocks/>
              </p:cNvSpPr>
              <p:nvPr/>
            </p:nvSpPr>
            <p:spPr bwMode="auto">
              <a:xfrm>
                <a:off x="4110" y="1101"/>
                <a:ext cx="116" cy="146"/>
              </a:xfrm>
              <a:custGeom>
                <a:avLst/>
                <a:gdLst>
                  <a:gd name="T0" fmla="*/ 84 w 106"/>
                  <a:gd name="T1" fmla="*/ 77 h 134"/>
                  <a:gd name="T2" fmla="*/ 69 w 106"/>
                  <a:gd name="T3" fmla="*/ 79 h 134"/>
                  <a:gd name="T4" fmla="*/ 63 w 106"/>
                  <a:gd name="T5" fmla="*/ 66 h 134"/>
                  <a:gd name="T6" fmla="*/ 58 w 106"/>
                  <a:gd name="T7" fmla="*/ 47 h 134"/>
                  <a:gd name="T8" fmla="*/ 56 w 106"/>
                  <a:gd name="T9" fmla="*/ 37 h 134"/>
                  <a:gd name="T10" fmla="*/ 61 w 106"/>
                  <a:gd name="T11" fmla="*/ 13 h 134"/>
                  <a:gd name="T12" fmla="*/ 51 w 106"/>
                  <a:gd name="T13" fmla="*/ 12 h 134"/>
                  <a:gd name="T14" fmla="*/ 43 w 106"/>
                  <a:gd name="T15" fmla="*/ 30 h 134"/>
                  <a:gd name="T16" fmla="*/ 30 w 106"/>
                  <a:gd name="T17" fmla="*/ 80 h 134"/>
                  <a:gd name="T18" fmla="*/ 16 w 106"/>
                  <a:gd name="T19" fmla="*/ 82 h 134"/>
                  <a:gd name="T20" fmla="*/ 9 w 106"/>
                  <a:gd name="T21" fmla="*/ 120 h 134"/>
                  <a:gd name="T22" fmla="*/ 48 w 106"/>
                  <a:gd name="T23" fmla="*/ 125 h 134"/>
                  <a:gd name="T24" fmla="*/ 51 w 106"/>
                  <a:gd name="T25" fmla="*/ 123 h 134"/>
                  <a:gd name="T26" fmla="*/ 44 w 106"/>
                  <a:gd name="T27" fmla="*/ 95 h 134"/>
                  <a:gd name="T28" fmla="*/ 45 w 106"/>
                  <a:gd name="T29" fmla="*/ 93 h 134"/>
                  <a:gd name="T30" fmla="*/ 52 w 106"/>
                  <a:gd name="T31" fmla="*/ 85 h 134"/>
                  <a:gd name="T32" fmla="*/ 36 w 106"/>
                  <a:gd name="T33" fmla="*/ 80 h 134"/>
                  <a:gd name="T34" fmla="*/ 35 w 106"/>
                  <a:gd name="T35" fmla="*/ 72 h 134"/>
                  <a:gd name="T36" fmla="*/ 48 w 106"/>
                  <a:gd name="T37" fmla="*/ 34 h 134"/>
                  <a:gd name="T38" fmla="*/ 48 w 106"/>
                  <a:gd name="T39" fmla="*/ 33 h 134"/>
                  <a:gd name="T40" fmla="*/ 50 w 106"/>
                  <a:gd name="T41" fmla="*/ 30 h 134"/>
                  <a:gd name="T42" fmla="*/ 52 w 106"/>
                  <a:gd name="T43" fmla="*/ 48 h 134"/>
                  <a:gd name="T44" fmla="*/ 63 w 106"/>
                  <a:gd name="T45" fmla="*/ 82 h 134"/>
                  <a:gd name="T46" fmla="*/ 49 w 106"/>
                  <a:gd name="T47" fmla="*/ 95 h 134"/>
                  <a:gd name="T48" fmla="*/ 67 w 106"/>
                  <a:gd name="T49" fmla="*/ 129 h 134"/>
                  <a:gd name="T50" fmla="*/ 102 w 106"/>
                  <a:gd name="T51" fmla="*/ 111 h 134"/>
                  <a:gd name="T52" fmla="*/ 84 w 106"/>
                  <a:gd name="T53" fmla="*/ 7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6" h="134">
                    <a:moveTo>
                      <a:pt x="84" y="77"/>
                    </a:moveTo>
                    <a:cubicBezTo>
                      <a:pt x="79" y="76"/>
                      <a:pt x="74" y="77"/>
                      <a:pt x="69" y="79"/>
                    </a:cubicBezTo>
                    <a:cubicBezTo>
                      <a:pt x="67" y="75"/>
                      <a:pt x="65" y="71"/>
                      <a:pt x="63" y="66"/>
                    </a:cubicBezTo>
                    <a:cubicBezTo>
                      <a:pt x="61" y="60"/>
                      <a:pt x="59" y="54"/>
                      <a:pt x="58" y="47"/>
                    </a:cubicBezTo>
                    <a:cubicBezTo>
                      <a:pt x="57" y="44"/>
                      <a:pt x="56" y="40"/>
                      <a:pt x="56" y="37"/>
                    </a:cubicBezTo>
                    <a:cubicBezTo>
                      <a:pt x="55" y="23"/>
                      <a:pt x="56" y="20"/>
                      <a:pt x="61" y="13"/>
                    </a:cubicBezTo>
                    <a:cubicBezTo>
                      <a:pt x="70" y="0"/>
                      <a:pt x="55" y="1"/>
                      <a:pt x="51" y="12"/>
                    </a:cubicBezTo>
                    <a:cubicBezTo>
                      <a:pt x="49" y="18"/>
                      <a:pt x="47" y="23"/>
                      <a:pt x="43" y="30"/>
                    </a:cubicBezTo>
                    <a:cubicBezTo>
                      <a:pt x="36" y="44"/>
                      <a:pt x="28" y="57"/>
                      <a:pt x="30" y="80"/>
                    </a:cubicBezTo>
                    <a:cubicBezTo>
                      <a:pt x="25" y="80"/>
                      <a:pt x="20" y="80"/>
                      <a:pt x="16" y="82"/>
                    </a:cubicBezTo>
                    <a:cubicBezTo>
                      <a:pt x="4" y="86"/>
                      <a:pt x="0" y="108"/>
                      <a:pt x="9" y="120"/>
                    </a:cubicBezTo>
                    <a:cubicBezTo>
                      <a:pt x="18" y="132"/>
                      <a:pt x="35" y="134"/>
                      <a:pt x="48" y="125"/>
                    </a:cubicBezTo>
                    <a:cubicBezTo>
                      <a:pt x="49" y="125"/>
                      <a:pt x="50" y="124"/>
                      <a:pt x="51" y="123"/>
                    </a:cubicBezTo>
                    <a:cubicBezTo>
                      <a:pt x="44" y="116"/>
                      <a:pt x="39" y="104"/>
                      <a:pt x="44" y="95"/>
                    </a:cubicBezTo>
                    <a:cubicBezTo>
                      <a:pt x="45" y="94"/>
                      <a:pt x="45" y="93"/>
                      <a:pt x="45" y="93"/>
                    </a:cubicBezTo>
                    <a:cubicBezTo>
                      <a:pt x="47" y="90"/>
                      <a:pt x="49" y="87"/>
                      <a:pt x="52" y="85"/>
                    </a:cubicBezTo>
                    <a:cubicBezTo>
                      <a:pt x="47" y="82"/>
                      <a:pt x="42" y="80"/>
                      <a:pt x="36" y="80"/>
                    </a:cubicBezTo>
                    <a:cubicBezTo>
                      <a:pt x="35" y="77"/>
                      <a:pt x="35" y="74"/>
                      <a:pt x="35" y="72"/>
                    </a:cubicBezTo>
                    <a:cubicBezTo>
                      <a:pt x="36" y="56"/>
                      <a:pt x="42" y="45"/>
                      <a:pt x="48" y="34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49" y="32"/>
                      <a:pt x="49" y="31"/>
                      <a:pt x="50" y="30"/>
                    </a:cubicBezTo>
                    <a:cubicBezTo>
                      <a:pt x="50" y="36"/>
                      <a:pt x="51" y="42"/>
                      <a:pt x="52" y="48"/>
                    </a:cubicBezTo>
                    <a:cubicBezTo>
                      <a:pt x="54" y="60"/>
                      <a:pt x="58" y="72"/>
                      <a:pt x="63" y="82"/>
                    </a:cubicBezTo>
                    <a:cubicBezTo>
                      <a:pt x="58" y="85"/>
                      <a:pt x="52" y="90"/>
                      <a:pt x="49" y="95"/>
                    </a:cubicBezTo>
                    <a:cubicBezTo>
                      <a:pt x="42" y="105"/>
                      <a:pt x="52" y="125"/>
                      <a:pt x="67" y="129"/>
                    </a:cubicBezTo>
                    <a:cubicBezTo>
                      <a:pt x="81" y="134"/>
                      <a:pt x="97" y="126"/>
                      <a:pt x="102" y="111"/>
                    </a:cubicBezTo>
                    <a:cubicBezTo>
                      <a:pt x="106" y="97"/>
                      <a:pt x="97" y="78"/>
                      <a:pt x="84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2" name="Freeform 1819"/>
              <p:cNvSpPr>
                <a:spLocks/>
              </p:cNvSpPr>
              <p:nvPr/>
            </p:nvSpPr>
            <p:spPr bwMode="auto">
              <a:xfrm>
                <a:off x="4176" y="1983"/>
                <a:ext cx="54" cy="39"/>
              </a:xfrm>
              <a:custGeom>
                <a:avLst/>
                <a:gdLst>
                  <a:gd name="T0" fmla="*/ 15 w 50"/>
                  <a:gd name="T1" fmla="*/ 5 h 35"/>
                  <a:gd name="T2" fmla="*/ 0 w 50"/>
                  <a:gd name="T3" fmla="*/ 21 h 35"/>
                  <a:gd name="T4" fmla="*/ 4 w 50"/>
                  <a:gd name="T5" fmla="*/ 19 h 35"/>
                  <a:gd name="T6" fmla="*/ 32 w 50"/>
                  <a:gd name="T7" fmla="*/ 15 h 35"/>
                  <a:gd name="T8" fmla="*/ 2 w 50"/>
                  <a:gd name="T9" fmla="*/ 29 h 35"/>
                  <a:gd name="T10" fmla="*/ 23 w 50"/>
                  <a:gd name="T11" fmla="*/ 33 h 35"/>
                  <a:gd name="T12" fmla="*/ 50 w 50"/>
                  <a:gd name="T13" fmla="*/ 15 h 35"/>
                  <a:gd name="T14" fmla="*/ 15 w 50"/>
                  <a:gd name="T1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5">
                    <a:moveTo>
                      <a:pt x="15" y="5"/>
                    </a:moveTo>
                    <a:cubicBezTo>
                      <a:pt x="7" y="8"/>
                      <a:pt x="3" y="16"/>
                      <a:pt x="0" y="21"/>
                    </a:cubicBezTo>
                    <a:cubicBezTo>
                      <a:pt x="1" y="20"/>
                      <a:pt x="2" y="20"/>
                      <a:pt x="4" y="19"/>
                    </a:cubicBezTo>
                    <a:cubicBezTo>
                      <a:pt x="13" y="16"/>
                      <a:pt x="32" y="15"/>
                      <a:pt x="32" y="15"/>
                    </a:cubicBezTo>
                    <a:cubicBezTo>
                      <a:pt x="22" y="17"/>
                      <a:pt x="9" y="21"/>
                      <a:pt x="2" y="29"/>
                    </a:cubicBezTo>
                    <a:cubicBezTo>
                      <a:pt x="6" y="31"/>
                      <a:pt x="11" y="35"/>
                      <a:pt x="23" y="33"/>
                    </a:cubicBezTo>
                    <a:cubicBezTo>
                      <a:pt x="35" y="32"/>
                      <a:pt x="50" y="15"/>
                      <a:pt x="50" y="15"/>
                    </a:cubicBezTo>
                    <a:cubicBezTo>
                      <a:pt x="50" y="15"/>
                      <a:pt x="28" y="0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3" name="Freeform 1820"/>
              <p:cNvSpPr>
                <a:spLocks/>
              </p:cNvSpPr>
              <p:nvPr/>
            </p:nvSpPr>
            <p:spPr bwMode="auto">
              <a:xfrm>
                <a:off x="4173" y="2067"/>
                <a:ext cx="17" cy="15"/>
              </a:xfrm>
              <a:custGeom>
                <a:avLst/>
                <a:gdLst>
                  <a:gd name="T0" fmla="*/ 6 w 15"/>
                  <a:gd name="T1" fmla="*/ 1 h 13"/>
                  <a:gd name="T2" fmla="*/ 0 w 15"/>
                  <a:gd name="T3" fmla="*/ 13 h 13"/>
                  <a:gd name="T4" fmla="*/ 13 w 15"/>
                  <a:gd name="T5" fmla="*/ 8 h 13"/>
                  <a:gd name="T6" fmla="*/ 6 w 15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1"/>
                    </a:moveTo>
                    <a:cubicBezTo>
                      <a:pt x="1" y="1"/>
                      <a:pt x="0" y="13"/>
                      <a:pt x="0" y="13"/>
                    </a:cubicBezTo>
                    <a:cubicBezTo>
                      <a:pt x="0" y="13"/>
                      <a:pt x="11" y="12"/>
                      <a:pt x="13" y="8"/>
                    </a:cubicBezTo>
                    <a:cubicBezTo>
                      <a:pt x="15" y="5"/>
                      <a:pt x="12" y="0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4" name="Freeform 1821"/>
              <p:cNvSpPr>
                <a:spLocks/>
              </p:cNvSpPr>
              <p:nvPr/>
            </p:nvSpPr>
            <p:spPr bwMode="auto">
              <a:xfrm>
                <a:off x="4153" y="2067"/>
                <a:ext cx="16" cy="15"/>
              </a:xfrm>
              <a:custGeom>
                <a:avLst/>
                <a:gdLst>
                  <a:gd name="T0" fmla="*/ 9 w 15"/>
                  <a:gd name="T1" fmla="*/ 1 h 13"/>
                  <a:gd name="T2" fmla="*/ 2 w 15"/>
                  <a:gd name="T3" fmla="*/ 8 h 13"/>
                  <a:gd name="T4" fmla="*/ 15 w 15"/>
                  <a:gd name="T5" fmla="*/ 13 h 13"/>
                  <a:gd name="T6" fmla="*/ 9 w 15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9" y="1"/>
                    </a:moveTo>
                    <a:cubicBezTo>
                      <a:pt x="3" y="0"/>
                      <a:pt x="0" y="5"/>
                      <a:pt x="2" y="8"/>
                    </a:cubicBezTo>
                    <a:cubicBezTo>
                      <a:pt x="4" y="12"/>
                      <a:pt x="15" y="13"/>
                      <a:pt x="15" y="13"/>
                    </a:cubicBezTo>
                    <a:cubicBezTo>
                      <a:pt x="15" y="13"/>
                      <a:pt x="14" y="1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5" name="Freeform 1822"/>
              <p:cNvSpPr>
                <a:spLocks noEditPoints="1"/>
              </p:cNvSpPr>
              <p:nvPr/>
            </p:nvSpPr>
            <p:spPr bwMode="auto">
              <a:xfrm>
                <a:off x="4110" y="1986"/>
                <a:ext cx="122" cy="141"/>
              </a:xfrm>
              <a:custGeom>
                <a:avLst/>
                <a:gdLst>
                  <a:gd name="T0" fmla="*/ 81 w 112"/>
                  <a:gd name="T1" fmla="*/ 35 h 130"/>
                  <a:gd name="T2" fmla="*/ 56 w 112"/>
                  <a:gd name="T3" fmla="*/ 37 h 130"/>
                  <a:gd name="T4" fmla="*/ 55 w 112"/>
                  <a:gd name="T5" fmla="*/ 37 h 130"/>
                  <a:gd name="T6" fmla="*/ 58 w 112"/>
                  <a:gd name="T7" fmla="*/ 36 h 130"/>
                  <a:gd name="T8" fmla="*/ 65 w 112"/>
                  <a:gd name="T9" fmla="*/ 6 h 130"/>
                  <a:gd name="T10" fmla="*/ 56 w 112"/>
                  <a:gd name="T11" fmla="*/ 0 h 130"/>
                  <a:gd name="T12" fmla="*/ 51 w 112"/>
                  <a:gd name="T13" fmla="*/ 36 h 130"/>
                  <a:gd name="T14" fmla="*/ 31 w 112"/>
                  <a:gd name="T15" fmla="*/ 35 h 130"/>
                  <a:gd name="T16" fmla="*/ 10 w 112"/>
                  <a:gd name="T17" fmla="*/ 45 h 130"/>
                  <a:gd name="T18" fmla="*/ 0 w 112"/>
                  <a:gd name="T19" fmla="*/ 70 h 130"/>
                  <a:gd name="T20" fmla="*/ 8 w 112"/>
                  <a:gd name="T21" fmla="*/ 95 h 130"/>
                  <a:gd name="T22" fmla="*/ 14 w 112"/>
                  <a:gd name="T23" fmla="*/ 107 h 130"/>
                  <a:gd name="T24" fmla="*/ 23 w 112"/>
                  <a:gd name="T25" fmla="*/ 119 h 130"/>
                  <a:gd name="T26" fmla="*/ 36 w 112"/>
                  <a:gd name="T27" fmla="*/ 129 h 130"/>
                  <a:gd name="T28" fmla="*/ 56 w 112"/>
                  <a:gd name="T29" fmla="*/ 125 h 130"/>
                  <a:gd name="T30" fmla="*/ 75 w 112"/>
                  <a:gd name="T31" fmla="*/ 129 h 130"/>
                  <a:gd name="T32" fmla="*/ 88 w 112"/>
                  <a:gd name="T33" fmla="*/ 119 h 130"/>
                  <a:gd name="T34" fmla="*/ 97 w 112"/>
                  <a:gd name="T35" fmla="*/ 107 h 130"/>
                  <a:gd name="T36" fmla="*/ 104 w 112"/>
                  <a:gd name="T37" fmla="*/ 95 h 130"/>
                  <a:gd name="T38" fmla="*/ 111 w 112"/>
                  <a:gd name="T39" fmla="*/ 70 h 130"/>
                  <a:gd name="T40" fmla="*/ 101 w 112"/>
                  <a:gd name="T41" fmla="*/ 45 h 130"/>
                  <a:gd name="T42" fmla="*/ 81 w 112"/>
                  <a:gd name="T43" fmla="*/ 35 h 130"/>
                  <a:gd name="T44" fmla="*/ 102 w 112"/>
                  <a:gd name="T45" fmla="*/ 70 h 130"/>
                  <a:gd name="T46" fmla="*/ 95 w 112"/>
                  <a:gd name="T47" fmla="*/ 91 h 130"/>
                  <a:gd name="T48" fmla="*/ 89 w 112"/>
                  <a:gd name="T49" fmla="*/ 102 h 130"/>
                  <a:gd name="T50" fmla="*/ 81 w 112"/>
                  <a:gd name="T51" fmla="*/ 113 h 130"/>
                  <a:gd name="T52" fmla="*/ 73 w 112"/>
                  <a:gd name="T53" fmla="*/ 120 h 130"/>
                  <a:gd name="T54" fmla="*/ 58 w 112"/>
                  <a:gd name="T55" fmla="*/ 116 h 130"/>
                  <a:gd name="T56" fmla="*/ 56 w 112"/>
                  <a:gd name="T57" fmla="*/ 114 h 130"/>
                  <a:gd name="T58" fmla="*/ 53 w 112"/>
                  <a:gd name="T59" fmla="*/ 116 h 130"/>
                  <a:gd name="T60" fmla="*/ 38 w 112"/>
                  <a:gd name="T61" fmla="*/ 120 h 130"/>
                  <a:gd name="T62" fmla="*/ 30 w 112"/>
                  <a:gd name="T63" fmla="*/ 113 h 130"/>
                  <a:gd name="T64" fmla="*/ 22 w 112"/>
                  <a:gd name="T65" fmla="*/ 102 h 130"/>
                  <a:gd name="T66" fmla="*/ 16 w 112"/>
                  <a:gd name="T67" fmla="*/ 91 h 130"/>
                  <a:gd name="T68" fmla="*/ 10 w 112"/>
                  <a:gd name="T69" fmla="*/ 70 h 130"/>
                  <a:gd name="T70" fmla="*/ 17 w 112"/>
                  <a:gd name="T71" fmla="*/ 52 h 130"/>
                  <a:gd name="T72" fmla="*/ 32 w 112"/>
                  <a:gd name="T73" fmla="*/ 45 h 130"/>
                  <a:gd name="T74" fmla="*/ 55 w 112"/>
                  <a:gd name="T75" fmla="*/ 46 h 130"/>
                  <a:gd name="T76" fmla="*/ 56 w 112"/>
                  <a:gd name="T77" fmla="*/ 46 h 130"/>
                  <a:gd name="T78" fmla="*/ 57 w 112"/>
                  <a:gd name="T79" fmla="*/ 46 h 130"/>
                  <a:gd name="T80" fmla="*/ 79 w 112"/>
                  <a:gd name="T81" fmla="*/ 45 h 130"/>
                  <a:gd name="T82" fmla="*/ 95 w 112"/>
                  <a:gd name="T83" fmla="*/ 52 h 130"/>
                  <a:gd name="T84" fmla="*/ 102 w 112"/>
                  <a:gd name="T85" fmla="*/ 7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2" h="130">
                    <a:moveTo>
                      <a:pt x="81" y="35"/>
                    </a:moveTo>
                    <a:cubicBezTo>
                      <a:pt x="74" y="34"/>
                      <a:pt x="65" y="34"/>
                      <a:pt x="56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5" y="26"/>
                      <a:pt x="54" y="13"/>
                      <a:pt x="65" y="6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42" y="9"/>
                      <a:pt x="46" y="23"/>
                      <a:pt x="51" y="36"/>
                    </a:cubicBezTo>
                    <a:cubicBezTo>
                      <a:pt x="43" y="34"/>
                      <a:pt x="37" y="34"/>
                      <a:pt x="31" y="35"/>
                    </a:cubicBezTo>
                    <a:cubicBezTo>
                      <a:pt x="22" y="37"/>
                      <a:pt x="15" y="40"/>
                      <a:pt x="10" y="45"/>
                    </a:cubicBezTo>
                    <a:cubicBezTo>
                      <a:pt x="2" y="53"/>
                      <a:pt x="0" y="61"/>
                      <a:pt x="0" y="70"/>
                    </a:cubicBezTo>
                    <a:cubicBezTo>
                      <a:pt x="1" y="79"/>
                      <a:pt x="4" y="87"/>
                      <a:pt x="8" y="95"/>
                    </a:cubicBezTo>
                    <a:cubicBezTo>
                      <a:pt x="10" y="99"/>
                      <a:pt x="12" y="103"/>
                      <a:pt x="14" y="107"/>
                    </a:cubicBezTo>
                    <a:cubicBezTo>
                      <a:pt x="17" y="110"/>
                      <a:pt x="20" y="114"/>
                      <a:pt x="23" y="119"/>
                    </a:cubicBezTo>
                    <a:cubicBezTo>
                      <a:pt x="26" y="124"/>
                      <a:pt x="30" y="128"/>
                      <a:pt x="36" y="129"/>
                    </a:cubicBezTo>
                    <a:cubicBezTo>
                      <a:pt x="41" y="130"/>
                      <a:pt x="47" y="129"/>
                      <a:pt x="56" y="125"/>
                    </a:cubicBezTo>
                    <a:cubicBezTo>
                      <a:pt x="64" y="129"/>
                      <a:pt x="70" y="130"/>
                      <a:pt x="75" y="129"/>
                    </a:cubicBezTo>
                    <a:cubicBezTo>
                      <a:pt x="81" y="128"/>
                      <a:pt x="85" y="124"/>
                      <a:pt x="88" y="119"/>
                    </a:cubicBezTo>
                    <a:cubicBezTo>
                      <a:pt x="92" y="114"/>
                      <a:pt x="95" y="110"/>
                      <a:pt x="97" y="107"/>
                    </a:cubicBezTo>
                    <a:cubicBezTo>
                      <a:pt x="100" y="103"/>
                      <a:pt x="102" y="99"/>
                      <a:pt x="104" y="95"/>
                    </a:cubicBezTo>
                    <a:cubicBezTo>
                      <a:pt x="107" y="87"/>
                      <a:pt x="111" y="79"/>
                      <a:pt x="111" y="70"/>
                    </a:cubicBezTo>
                    <a:cubicBezTo>
                      <a:pt x="112" y="61"/>
                      <a:pt x="109" y="53"/>
                      <a:pt x="101" y="45"/>
                    </a:cubicBezTo>
                    <a:cubicBezTo>
                      <a:pt x="96" y="40"/>
                      <a:pt x="89" y="37"/>
                      <a:pt x="81" y="35"/>
                    </a:cubicBezTo>
                    <a:close/>
                    <a:moveTo>
                      <a:pt x="102" y="70"/>
                    </a:moveTo>
                    <a:cubicBezTo>
                      <a:pt x="101" y="77"/>
                      <a:pt x="98" y="84"/>
                      <a:pt x="95" y="91"/>
                    </a:cubicBezTo>
                    <a:cubicBezTo>
                      <a:pt x="93" y="94"/>
                      <a:pt x="91" y="98"/>
                      <a:pt x="89" y="102"/>
                    </a:cubicBezTo>
                    <a:cubicBezTo>
                      <a:pt x="87" y="105"/>
                      <a:pt x="84" y="109"/>
                      <a:pt x="81" y="113"/>
                    </a:cubicBezTo>
                    <a:cubicBezTo>
                      <a:pt x="79" y="117"/>
                      <a:pt x="76" y="119"/>
                      <a:pt x="73" y="120"/>
                    </a:cubicBezTo>
                    <a:cubicBezTo>
                      <a:pt x="70" y="121"/>
                      <a:pt x="65" y="120"/>
                      <a:pt x="58" y="116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3" y="116"/>
                      <a:pt x="53" y="116"/>
                      <a:pt x="53" y="116"/>
                    </a:cubicBezTo>
                    <a:cubicBezTo>
                      <a:pt x="46" y="120"/>
                      <a:pt x="41" y="121"/>
                      <a:pt x="38" y="120"/>
                    </a:cubicBezTo>
                    <a:cubicBezTo>
                      <a:pt x="35" y="119"/>
                      <a:pt x="33" y="117"/>
                      <a:pt x="30" y="113"/>
                    </a:cubicBezTo>
                    <a:cubicBezTo>
                      <a:pt x="27" y="109"/>
                      <a:pt x="25" y="105"/>
                      <a:pt x="22" y="102"/>
                    </a:cubicBezTo>
                    <a:cubicBezTo>
                      <a:pt x="20" y="98"/>
                      <a:pt x="18" y="94"/>
                      <a:pt x="16" y="91"/>
                    </a:cubicBezTo>
                    <a:cubicBezTo>
                      <a:pt x="13" y="84"/>
                      <a:pt x="10" y="77"/>
                      <a:pt x="10" y="70"/>
                    </a:cubicBezTo>
                    <a:cubicBezTo>
                      <a:pt x="9" y="63"/>
                      <a:pt x="11" y="57"/>
                      <a:pt x="17" y="52"/>
                    </a:cubicBezTo>
                    <a:cubicBezTo>
                      <a:pt x="20" y="48"/>
                      <a:pt x="26" y="46"/>
                      <a:pt x="32" y="45"/>
                    </a:cubicBezTo>
                    <a:cubicBezTo>
                      <a:pt x="38" y="44"/>
                      <a:pt x="46" y="44"/>
                      <a:pt x="55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5" y="44"/>
                      <a:pt x="73" y="44"/>
                      <a:pt x="79" y="45"/>
                    </a:cubicBezTo>
                    <a:cubicBezTo>
                      <a:pt x="86" y="46"/>
                      <a:pt x="91" y="48"/>
                      <a:pt x="95" y="52"/>
                    </a:cubicBezTo>
                    <a:cubicBezTo>
                      <a:pt x="100" y="57"/>
                      <a:pt x="102" y="63"/>
                      <a:pt x="102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6" name="Oval 1823"/>
              <p:cNvSpPr>
                <a:spLocks noChangeArrowheads="1"/>
              </p:cNvSpPr>
              <p:nvPr/>
            </p:nvSpPr>
            <p:spPr bwMode="auto">
              <a:xfrm>
                <a:off x="4973" y="1738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7" name="Oval 1824"/>
              <p:cNvSpPr>
                <a:spLocks noChangeArrowheads="1"/>
              </p:cNvSpPr>
              <p:nvPr/>
            </p:nvSpPr>
            <p:spPr bwMode="auto">
              <a:xfrm>
                <a:off x="5193" y="1738"/>
                <a:ext cx="201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8" name="Oval 1825"/>
              <p:cNvSpPr>
                <a:spLocks noChangeArrowheads="1"/>
              </p:cNvSpPr>
              <p:nvPr/>
            </p:nvSpPr>
            <p:spPr bwMode="auto">
              <a:xfrm>
                <a:off x="5416" y="1738"/>
                <a:ext cx="200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9" name="Oval 1826"/>
              <p:cNvSpPr>
                <a:spLocks noChangeArrowheads="1"/>
              </p:cNvSpPr>
              <p:nvPr/>
            </p:nvSpPr>
            <p:spPr bwMode="auto">
              <a:xfrm>
                <a:off x="5638" y="1738"/>
                <a:ext cx="199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0" name="Oval 1827"/>
              <p:cNvSpPr>
                <a:spLocks noChangeArrowheads="1"/>
              </p:cNvSpPr>
              <p:nvPr/>
            </p:nvSpPr>
            <p:spPr bwMode="auto">
              <a:xfrm>
                <a:off x="5859" y="1738"/>
                <a:ext cx="201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1" name="Oval 1828"/>
              <p:cNvSpPr>
                <a:spLocks noChangeArrowheads="1"/>
              </p:cNvSpPr>
              <p:nvPr/>
            </p:nvSpPr>
            <p:spPr bwMode="auto">
              <a:xfrm>
                <a:off x="4973" y="1958"/>
                <a:ext cx="201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2" name="Oval 1829"/>
              <p:cNvSpPr>
                <a:spLocks noChangeArrowheads="1"/>
              </p:cNvSpPr>
              <p:nvPr/>
            </p:nvSpPr>
            <p:spPr bwMode="auto">
              <a:xfrm>
                <a:off x="5193" y="1958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3" name="Oval 1830"/>
              <p:cNvSpPr>
                <a:spLocks noChangeArrowheads="1"/>
              </p:cNvSpPr>
              <p:nvPr/>
            </p:nvSpPr>
            <p:spPr bwMode="auto">
              <a:xfrm>
                <a:off x="5416" y="1958"/>
                <a:ext cx="200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4" name="Oval 1831"/>
              <p:cNvSpPr>
                <a:spLocks noChangeArrowheads="1"/>
              </p:cNvSpPr>
              <p:nvPr/>
            </p:nvSpPr>
            <p:spPr bwMode="auto">
              <a:xfrm>
                <a:off x="5638" y="1958"/>
                <a:ext cx="199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5" name="Oval 1832"/>
              <p:cNvSpPr>
                <a:spLocks noChangeArrowheads="1"/>
              </p:cNvSpPr>
              <p:nvPr/>
            </p:nvSpPr>
            <p:spPr bwMode="auto">
              <a:xfrm>
                <a:off x="5859" y="1958"/>
                <a:ext cx="201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6" name="Oval 1833"/>
              <p:cNvSpPr>
                <a:spLocks noChangeArrowheads="1"/>
              </p:cNvSpPr>
              <p:nvPr/>
            </p:nvSpPr>
            <p:spPr bwMode="auto">
              <a:xfrm>
                <a:off x="4973" y="1075"/>
                <a:ext cx="201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7" name="Oval 1834"/>
              <p:cNvSpPr>
                <a:spLocks noChangeArrowheads="1"/>
              </p:cNvSpPr>
              <p:nvPr/>
            </p:nvSpPr>
            <p:spPr bwMode="auto">
              <a:xfrm>
                <a:off x="5193" y="1075"/>
                <a:ext cx="201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8" name="Oval 1835"/>
              <p:cNvSpPr>
                <a:spLocks noChangeArrowheads="1"/>
              </p:cNvSpPr>
              <p:nvPr/>
            </p:nvSpPr>
            <p:spPr bwMode="auto">
              <a:xfrm>
                <a:off x="5416" y="1075"/>
                <a:ext cx="200" cy="201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9" name="Oval 1836"/>
              <p:cNvSpPr>
                <a:spLocks noChangeArrowheads="1"/>
              </p:cNvSpPr>
              <p:nvPr/>
            </p:nvSpPr>
            <p:spPr bwMode="auto">
              <a:xfrm>
                <a:off x="5638" y="1075"/>
                <a:ext cx="199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0" name="Oval 1837"/>
              <p:cNvSpPr>
                <a:spLocks noChangeArrowheads="1"/>
              </p:cNvSpPr>
              <p:nvPr/>
            </p:nvSpPr>
            <p:spPr bwMode="auto">
              <a:xfrm>
                <a:off x="5859" y="1075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1" name="Oval 1838"/>
              <p:cNvSpPr>
                <a:spLocks noChangeArrowheads="1"/>
              </p:cNvSpPr>
              <p:nvPr/>
            </p:nvSpPr>
            <p:spPr bwMode="auto">
              <a:xfrm>
                <a:off x="4973" y="1296"/>
                <a:ext cx="201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2" name="Oval 1839"/>
              <p:cNvSpPr>
                <a:spLocks noChangeArrowheads="1"/>
              </p:cNvSpPr>
              <p:nvPr/>
            </p:nvSpPr>
            <p:spPr bwMode="auto">
              <a:xfrm>
                <a:off x="5193" y="1296"/>
                <a:ext cx="201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3" name="Oval 1840"/>
              <p:cNvSpPr>
                <a:spLocks noChangeArrowheads="1"/>
              </p:cNvSpPr>
              <p:nvPr/>
            </p:nvSpPr>
            <p:spPr bwMode="auto">
              <a:xfrm>
                <a:off x="5416" y="1296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4" name="Oval 1841"/>
              <p:cNvSpPr>
                <a:spLocks noChangeArrowheads="1"/>
              </p:cNvSpPr>
              <p:nvPr/>
            </p:nvSpPr>
            <p:spPr bwMode="auto">
              <a:xfrm>
                <a:off x="5638" y="1296"/>
                <a:ext cx="199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5" name="Oval 1842"/>
              <p:cNvSpPr>
                <a:spLocks noChangeArrowheads="1"/>
              </p:cNvSpPr>
              <p:nvPr/>
            </p:nvSpPr>
            <p:spPr bwMode="auto">
              <a:xfrm>
                <a:off x="5859" y="1296"/>
                <a:ext cx="201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6" name="Oval 1843"/>
              <p:cNvSpPr>
                <a:spLocks noChangeArrowheads="1"/>
              </p:cNvSpPr>
              <p:nvPr/>
            </p:nvSpPr>
            <p:spPr bwMode="auto">
              <a:xfrm>
                <a:off x="4973" y="1517"/>
                <a:ext cx="201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7" name="Oval 1844"/>
              <p:cNvSpPr>
                <a:spLocks noChangeArrowheads="1"/>
              </p:cNvSpPr>
              <p:nvPr/>
            </p:nvSpPr>
            <p:spPr bwMode="auto">
              <a:xfrm>
                <a:off x="5193" y="1517"/>
                <a:ext cx="201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8" name="Oval 1845"/>
              <p:cNvSpPr>
                <a:spLocks noChangeArrowheads="1"/>
              </p:cNvSpPr>
              <p:nvPr/>
            </p:nvSpPr>
            <p:spPr bwMode="auto">
              <a:xfrm>
                <a:off x="5416" y="1517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9" name="Oval 1846"/>
              <p:cNvSpPr>
                <a:spLocks noChangeArrowheads="1"/>
              </p:cNvSpPr>
              <p:nvPr/>
            </p:nvSpPr>
            <p:spPr bwMode="auto">
              <a:xfrm>
                <a:off x="5638" y="1517"/>
                <a:ext cx="199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0" name="Oval 1847"/>
              <p:cNvSpPr>
                <a:spLocks noChangeArrowheads="1"/>
              </p:cNvSpPr>
              <p:nvPr/>
            </p:nvSpPr>
            <p:spPr bwMode="auto">
              <a:xfrm>
                <a:off x="5859" y="1517"/>
                <a:ext cx="201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1" name="Freeform 1848"/>
              <p:cNvSpPr>
                <a:spLocks/>
              </p:cNvSpPr>
              <p:nvPr/>
            </p:nvSpPr>
            <p:spPr bwMode="auto">
              <a:xfrm>
                <a:off x="5226" y="1543"/>
                <a:ext cx="148" cy="109"/>
              </a:xfrm>
              <a:custGeom>
                <a:avLst/>
                <a:gdLst>
                  <a:gd name="T0" fmla="*/ 127 w 136"/>
                  <a:gd name="T1" fmla="*/ 84 h 100"/>
                  <a:gd name="T2" fmla="*/ 100 w 136"/>
                  <a:gd name="T3" fmla="*/ 54 h 100"/>
                  <a:gd name="T4" fmla="*/ 59 w 136"/>
                  <a:gd name="T5" fmla="*/ 0 h 100"/>
                  <a:gd name="T6" fmla="*/ 49 w 136"/>
                  <a:gd name="T7" fmla="*/ 18 h 100"/>
                  <a:gd name="T8" fmla="*/ 16 w 136"/>
                  <a:gd name="T9" fmla="*/ 55 h 100"/>
                  <a:gd name="T10" fmla="*/ 0 w 136"/>
                  <a:gd name="T11" fmla="*/ 73 h 100"/>
                  <a:gd name="T12" fmla="*/ 0 w 136"/>
                  <a:gd name="T13" fmla="*/ 73 h 100"/>
                  <a:gd name="T14" fmla="*/ 8 w 136"/>
                  <a:gd name="T15" fmla="*/ 64 h 100"/>
                  <a:gd name="T16" fmla="*/ 8 w 136"/>
                  <a:gd name="T17" fmla="*/ 100 h 100"/>
                  <a:gd name="T18" fmla="*/ 40 w 136"/>
                  <a:gd name="T19" fmla="*/ 100 h 100"/>
                  <a:gd name="T20" fmla="*/ 43 w 136"/>
                  <a:gd name="T21" fmla="*/ 97 h 100"/>
                  <a:gd name="T22" fmla="*/ 50 w 136"/>
                  <a:gd name="T23" fmla="*/ 77 h 100"/>
                  <a:gd name="T24" fmla="*/ 58 w 136"/>
                  <a:gd name="T25" fmla="*/ 50 h 100"/>
                  <a:gd name="T26" fmla="*/ 59 w 136"/>
                  <a:gd name="T27" fmla="*/ 53 h 100"/>
                  <a:gd name="T28" fmla="*/ 74 w 136"/>
                  <a:gd name="T29" fmla="*/ 97 h 100"/>
                  <a:gd name="T30" fmla="*/ 77 w 136"/>
                  <a:gd name="T31" fmla="*/ 100 h 100"/>
                  <a:gd name="T32" fmla="*/ 109 w 136"/>
                  <a:gd name="T33" fmla="*/ 100 h 100"/>
                  <a:gd name="T34" fmla="*/ 109 w 136"/>
                  <a:gd name="T35" fmla="*/ 64 h 100"/>
                  <a:gd name="T36" fmla="*/ 125 w 136"/>
                  <a:gd name="T37" fmla="*/ 84 h 100"/>
                  <a:gd name="T38" fmla="*/ 131 w 136"/>
                  <a:gd name="T39" fmla="*/ 99 h 100"/>
                  <a:gd name="T40" fmla="*/ 132 w 136"/>
                  <a:gd name="T41" fmla="*/ 100 h 100"/>
                  <a:gd name="T42" fmla="*/ 134 w 136"/>
                  <a:gd name="T43" fmla="*/ 87 h 100"/>
                  <a:gd name="T44" fmla="*/ 127 w 136"/>
                  <a:gd name="T45" fmla="*/ 8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6" h="100">
                    <a:moveTo>
                      <a:pt x="127" y="84"/>
                    </a:moveTo>
                    <a:cubicBezTo>
                      <a:pt x="118" y="74"/>
                      <a:pt x="110" y="64"/>
                      <a:pt x="100" y="54"/>
                    </a:cubicBezTo>
                    <a:cubicBezTo>
                      <a:pt x="84" y="38"/>
                      <a:pt x="67" y="22"/>
                      <a:pt x="59" y="0"/>
                    </a:cubicBezTo>
                    <a:cubicBezTo>
                      <a:pt x="56" y="6"/>
                      <a:pt x="53" y="12"/>
                      <a:pt x="49" y="18"/>
                    </a:cubicBezTo>
                    <a:cubicBezTo>
                      <a:pt x="40" y="32"/>
                      <a:pt x="28" y="44"/>
                      <a:pt x="16" y="55"/>
                    </a:cubicBezTo>
                    <a:cubicBezTo>
                      <a:pt x="10" y="60"/>
                      <a:pt x="4" y="66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3" y="70"/>
                      <a:pt x="5" y="68"/>
                      <a:pt x="8" y="64"/>
                    </a:cubicBezTo>
                    <a:cubicBezTo>
                      <a:pt x="12" y="77"/>
                      <a:pt x="12" y="88"/>
                      <a:pt x="8" y="100"/>
                    </a:cubicBezTo>
                    <a:cubicBezTo>
                      <a:pt x="19" y="100"/>
                      <a:pt x="29" y="100"/>
                      <a:pt x="40" y="100"/>
                    </a:cubicBezTo>
                    <a:cubicBezTo>
                      <a:pt x="41" y="100"/>
                      <a:pt x="43" y="98"/>
                      <a:pt x="43" y="97"/>
                    </a:cubicBezTo>
                    <a:cubicBezTo>
                      <a:pt x="45" y="90"/>
                      <a:pt x="47" y="84"/>
                      <a:pt x="50" y="77"/>
                    </a:cubicBezTo>
                    <a:cubicBezTo>
                      <a:pt x="52" y="68"/>
                      <a:pt x="55" y="60"/>
                      <a:pt x="58" y="50"/>
                    </a:cubicBezTo>
                    <a:cubicBezTo>
                      <a:pt x="59" y="52"/>
                      <a:pt x="59" y="53"/>
                      <a:pt x="59" y="53"/>
                    </a:cubicBezTo>
                    <a:cubicBezTo>
                      <a:pt x="64" y="68"/>
                      <a:pt x="69" y="82"/>
                      <a:pt x="74" y="97"/>
                    </a:cubicBezTo>
                    <a:cubicBezTo>
                      <a:pt x="74" y="98"/>
                      <a:pt x="76" y="100"/>
                      <a:pt x="77" y="100"/>
                    </a:cubicBezTo>
                    <a:cubicBezTo>
                      <a:pt x="87" y="100"/>
                      <a:pt x="98" y="100"/>
                      <a:pt x="109" y="100"/>
                    </a:cubicBezTo>
                    <a:cubicBezTo>
                      <a:pt x="105" y="88"/>
                      <a:pt x="105" y="77"/>
                      <a:pt x="109" y="64"/>
                    </a:cubicBezTo>
                    <a:cubicBezTo>
                      <a:pt x="115" y="71"/>
                      <a:pt x="120" y="78"/>
                      <a:pt x="125" y="84"/>
                    </a:cubicBezTo>
                    <a:cubicBezTo>
                      <a:pt x="129" y="88"/>
                      <a:pt x="132" y="93"/>
                      <a:pt x="131" y="99"/>
                    </a:cubicBezTo>
                    <a:cubicBezTo>
                      <a:pt x="132" y="100"/>
                      <a:pt x="132" y="100"/>
                      <a:pt x="132" y="100"/>
                    </a:cubicBezTo>
                    <a:cubicBezTo>
                      <a:pt x="135" y="99"/>
                      <a:pt x="136" y="93"/>
                      <a:pt x="134" y="87"/>
                    </a:cubicBezTo>
                    <a:cubicBezTo>
                      <a:pt x="130" y="87"/>
                      <a:pt x="130" y="87"/>
                      <a:pt x="127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2" name="Freeform 1849"/>
              <p:cNvSpPr>
                <a:spLocks/>
              </p:cNvSpPr>
              <p:nvPr/>
            </p:nvSpPr>
            <p:spPr bwMode="auto">
              <a:xfrm>
                <a:off x="5208" y="1623"/>
                <a:ext cx="18" cy="29"/>
              </a:xfrm>
              <a:custGeom>
                <a:avLst/>
                <a:gdLst>
                  <a:gd name="T0" fmla="*/ 4 w 17"/>
                  <a:gd name="T1" fmla="*/ 15 h 27"/>
                  <a:gd name="T2" fmla="*/ 0 w 17"/>
                  <a:gd name="T3" fmla="*/ 14 h 27"/>
                  <a:gd name="T4" fmla="*/ 0 w 17"/>
                  <a:gd name="T5" fmla="*/ 27 h 27"/>
                  <a:gd name="T6" fmla="*/ 1 w 17"/>
                  <a:gd name="T7" fmla="*/ 27 h 27"/>
                  <a:gd name="T8" fmla="*/ 3 w 17"/>
                  <a:gd name="T9" fmla="*/ 24 h 27"/>
                  <a:gd name="T10" fmla="*/ 7 w 17"/>
                  <a:gd name="T11" fmla="*/ 13 h 27"/>
                  <a:gd name="T12" fmla="*/ 17 w 17"/>
                  <a:gd name="T13" fmla="*/ 0 h 27"/>
                  <a:gd name="T14" fmla="*/ 17 w 17"/>
                  <a:gd name="T15" fmla="*/ 0 h 27"/>
                  <a:gd name="T16" fmla="*/ 4 w 17"/>
                  <a:gd name="T1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4" y="15"/>
                    </a:moveTo>
                    <a:cubicBezTo>
                      <a:pt x="2" y="14"/>
                      <a:pt x="1" y="14"/>
                      <a:pt x="0" y="14"/>
                    </a:cubicBezTo>
                    <a:cubicBezTo>
                      <a:pt x="0" y="18"/>
                      <a:pt x="0" y="23"/>
                      <a:pt x="0" y="27"/>
                    </a:cubicBezTo>
                    <a:cubicBezTo>
                      <a:pt x="0" y="27"/>
                      <a:pt x="1" y="27"/>
                      <a:pt x="1" y="27"/>
                    </a:cubicBezTo>
                    <a:cubicBezTo>
                      <a:pt x="2" y="26"/>
                      <a:pt x="3" y="25"/>
                      <a:pt x="3" y="24"/>
                    </a:cubicBezTo>
                    <a:cubicBezTo>
                      <a:pt x="2" y="19"/>
                      <a:pt x="4" y="16"/>
                      <a:pt x="7" y="13"/>
                    </a:cubicBezTo>
                    <a:cubicBezTo>
                      <a:pt x="11" y="9"/>
                      <a:pt x="14" y="4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2" y="5"/>
                      <a:pt x="8" y="10"/>
                      <a:pt x="4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3" name="Freeform 1850"/>
              <p:cNvSpPr>
                <a:spLocks noEditPoints="1"/>
              </p:cNvSpPr>
              <p:nvPr/>
            </p:nvSpPr>
            <p:spPr bwMode="auto">
              <a:xfrm>
                <a:off x="5011" y="1996"/>
                <a:ext cx="123" cy="124"/>
              </a:xfrm>
              <a:custGeom>
                <a:avLst/>
                <a:gdLst>
                  <a:gd name="T0" fmla="*/ 109 w 112"/>
                  <a:gd name="T1" fmla="*/ 36 h 113"/>
                  <a:gd name="T2" fmla="*/ 105 w 112"/>
                  <a:gd name="T3" fmla="*/ 29 h 113"/>
                  <a:gd name="T4" fmla="*/ 60 w 112"/>
                  <a:gd name="T5" fmla="*/ 1 h 113"/>
                  <a:gd name="T6" fmla="*/ 52 w 112"/>
                  <a:gd name="T7" fmla="*/ 0 h 113"/>
                  <a:gd name="T8" fmla="*/ 7 w 112"/>
                  <a:gd name="T9" fmla="*/ 29 h 113"/>
                  <a:gd name="T10" fmla="*/ 6 w 112"/>
                  <a:gd name="T11" fmla="*/ 31 h 113"/>
                  <a:gd name="T12" fmla="*/ 4 w 112"/>
                  <a:gd name="T13" fmla="*/ 36 h 113"/>
                  <a:gd name="T14" fmla="*/ 0 w 112"/>
                  <a:gd name="T15" fmla="*/ 53 h 113"/>
                  <a:gd name="T16" fmla="*/ 0 w 112"/>
                  <a:gd name="T17" fmla="*/ 60 h 113"/>
                  <a:gd name="T18" fmla="*/ 3 w 112"/>
                  <a:gd name="T19" fmla="*/ 77 h 113"/>
                  <a:gd name="T20" fmla="*/ 7 w 112"/>
                  <a:gd name="T21" fmla="*/ 84 h 113"/>
                  <a:gd name="T22" fmla="*/ 52 w 112"/>
                  <a:gd name="T23" fmla="*/ 113 h 113"/>
                  <a:gd name="T24" fmla="*/ 60 w 112"/>
                  <a:gd name="T25" fmla="*/ 113 h 113"/>
                  <a:gd name="T26" fmla="*/ 105 w 112"/>
                  <a:gd name="T27" fmla="*/ 84 h 113"/>
                  <a:gd name="T28" fmla="*/ 106 w 112"/>
                  <a:gd name="T29" fmla="*/ 82 h 113"/>
                  <a:gd name="T30" fmla="*/ 108 w 112"/>
                  <a:gd name="T31" fmla="*/ 77 h 113"/>
                  <a:gd name="T32" fmla="*/ 112 w 112"/>
                  <a:gd name="T33" fmla="*/ 60 h 113"/>
                  <a:gd name="T34" fmla="*/ 112 w 112"/>
                  <a:gd name="T35" fmla="*/ 53 h 113"/>
                  <a:gd name="T36" fmla="*/ 35 w 112"/>
                  <a:gd name="T37" fmla="*/ 13 h 113"/>
                  <a:gd name="T38" fmla="*/ 16 w 112"/>
                  <a:gd name="T39" fmla="*/ 29 h 113"/>
                  <a:gd name="T40" fmla="*/ 12 w 112"/>
                  <a:gd name="T41" fmla="*/ 36 h 113"/>
                  <a:gd name="T42" fmla="*/ 23 w 112"/>
                  <a:gd name="T43" fmla="*/ 53 h 113"/>
                  <a:gd name="T44" fmla="*/ 12 w 112"/>
                  <a:gd name="T45" fmla="*/ 36 h 113"/>
                  <a:gd name="T46" fmla="*/ 7 w 112"/>
                  <a:gd name="T47" fmla="*/ 60 h 113"/>
                  <a:gd name="T48" fmla="*/ 25 w 112"/>
                  <a:gd name="T49" fmla="*/ 77 h 113"/>
                  <a:gd name="T50" fmla="*/ 16 w 112"/>
                  <a:gd name="T51" fmla="*/ 84 h 113"/>
                  <a:gd name="T52" fmla="*/ 35 w 112"/>
                  <a:gd name="T53" fmla="*/ 100 h 113"/>
                  <a:gd name="T54" fmla="*/ 52 w 112"/>
                  <a:gd name="T55" fmla="*/ 105 h 113"/>
                  <a:gd name="T56" fmla="*/ 52 w 112"/>
                  <a:gd name="T57" fmla="*/ 84 h 113"/>
                  <a:gd name="T58" fmla="*/ 52 w 112"/>
                  <a:gd name="T59" fmla="*/ 77 h 113"/>
                  <a:gd name="T60" fmla="*/ 31 w 112"/>
                  <a:gd name="T61" fmla="*/ 60 h 113"/>
                  <a:gd name="T62" fmla="*/ 52 w 112"/>
                  <a:gd name="T63" fmla="*/ 77 h 113"/>
                  <a:gd name="T64" fmla="*/ 31 w 112"/>
                  <a:gd name="T65" fmla="*/ 53 h 113"/>
                  <a:gd name="T66" fmla="*/ 52 w 112"/>
                  <a:gd name="T67" fmla="*/ 36 h 113"/>
                  <a:gd name="T68" fmla="*/ 52 w 112"/>
                  <a:gd name="T69" fmla="*/ 29 h 113"/>
                  <a:gd name="T70" fmla="*/ 52 w 112"/>
                  <a:gd name="T71" fmla="*/ 8 h 113"/>
                  <a:gd name="T72" fmla="*/ 96 w 112"/>
                  <a:gd name="T73" fmla="*/ 29 h 113"/>
                  <a:gd name="T74" fmla="*/ 77 w 112"/>
                  <a:gd name="T75" fmla="*/ 13 h 113"/>
                  <a:gd name="T76" fmla="*/ 60 w 112"/>
                  <a:gd name="T77" fmla="*/ 8 h 113"/>
                  <a:gd name="T78" fmla="*/ 60 w 112"/>
                  <a:gd name="T79" fmla="*/ 29 h 113"/>
                  <a:gd name="T80" fmla="*/ 60 w 112"/>
                  <a:gd name="T81" fmla="*/ 36 h 113"/>
                  <a:gd name="T82" fmla="*/ 81 w 112"/>
                  <a:gd name="T83" fmla="*/ 53 h 113"/>
                  <a:gd name="T84" fmla="*/ 60 w 112"/>
                  <a:gd name="T85" fmla="*/ 36 h 113"/>
                  <a:gd name="T86" fmla="*/ 81 w 112"/>
                  <a:gd name="T87" fmla="*/ 60 h 113"/>
                  <a:gd name="T88" fmla="*/ 60 w 112"/>
                  <a:gd name="T89" fmla="*/ 77 h 113"/>
                  <a:gd name="T90" fmla="*/ 60 w 112"/>
                  <a:gd name="T91" fmla="*/ 105 h 113"/>
                  <a:gd name="T92" fmla="*/ 77 w 112"/>
                  <a:gd name="T93" fmla="*/ 84 h 113"/>
                  <a:gd name="T94" fmla="*/ 77 w 112"/>
                  <a:gd name="T95" fmla="*/ 100 h 113"/>
                  <a:gd name="T96" fmla="*/ 96 w 112"/>
                  <a:gd name="T97" fmla="*/ 84 h 113"/>
                  <a:gd name="T98" fmla="*/ 100 w 112"/>
                  <a:gd name="T99" fmla="*/ 77 h 113"/>
                  <a:gd name="T100" fmla="*/ 89 w 112"/>
                  <a:gd name="T101" fmla="*/ 60 h 113"/>
                  <a:gd name="T102" fmla="*/ 100 w 112"/>
                  <a:gd name="T103" fmla="*/ 77 h 113"/>
                  <a:gd name="T104" fmla="*/ 87 w 112"/>
                  <a:gd name="T105" fmla="*/ 36 h 113"/>
                  <a:gd name="T106" fmla="*/ 104 w 112"/>
                  <a:gd name="T107" fmla="*/ 5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113">
                    <a:moveTo>
                      <a:pt x="108" y="36"/>
                    </a:moveTo>
                    <a:cubicBezTo>
                      <a:pt x="109" y="36"/>
                      <a:pt x="109" y="36"/>
                      <a:pt x="109" y="36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95" y="12"/>
                      <a:pt x="78" y="2"/>
                      <a:pt x="60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33" y="2"/>
                      <a:pt x="17" y="12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1" y="41"/>
                      <a:pt x="0" y="47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6"/>
                      <a:pt x="1" y="72"/>
                      <a:pt x="4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17" y="101"/>
                      <a:pt x="33" y="111"/>
                      <a:pt x="52" y="113"/>
                    </a:cubicBezTo>
                    <a:cubicBezTo>
                      <a:pt x="52" y="113"/>
                      <a:pt x="52" y="113"/>
                      <a:pt x="52" y="113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78" y="111"/>
                      <a:pt x="95" y="101"/>
                      <a:pt x="105" y="84"/>
                    </a:cubicBezTo>
                    <a:cubicBezTo>
                      <a:pt x="105" y="84"/>
                      <a:pt x="105" y="84"/>
                      <a:pt x="105" y="84"/>
                    </a:cubicBezTo>
                    <a:cubicBezTo>
                      <a:pt x="106" y="82"/>
                      <a:pt x="106" y="82"/>
                      <a:pt x="106" y="82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10" y="72"/>
                      <a:pt x="112" y="66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53"/>
                      <a:pt x="112" y="53"/>
                      <a:pt x="112" y="53"/>
                    </a:cubicBezTo>
                    <a:cubicBezTo>
                      <a:pt x="112" y="53"/>
                      <a:pt x="112" y="53"/>
                      <a:pt x="112" y="53"/>
                    </a:cubicBezTo>
                    <a:cubicBezTo>
                      <a:pt x="112" y="47"/>
                      <a:pt x="110" y="41"/>
                      <a:pt x="108" y="36"/>
                    </a:cubicBezTo>
                    <a:close/>
                    <a:moveTo>
                      <a:pt x="35" y="13"/>
                    </a:moveTo>
                    <a:cubicBezTo>
                      <a:pt x="32" y="17"/>
                      <a:pt x="29" y="22"/>
                      <a:pt x="27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1" y="22"/>
                      <a:pt x="28" y="16"/>
                      <a:pt x="35" y="13"/>
                    </a:cubicBezTo>
                    <a:close/>
                    <a:moveTo>
                      <a:pt x="12" y="36"/>
                    </a:moveTo>
                    <a:cubicBezTo>
                      <a:pt x="25" y="36"/>
                      <a:pt x="25" y="36"/>
                      <a:pt x="25" y="36"/>
                    </a:cubicBezTo>
                    <a:cubicBezTo>
                      <a:pt x="24" y="41"/>
                      <a:pt x="23" y="47"/>
                      <a:pt x="23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8" y="47"/>
                      <a:pt x="9" y="41"/>
                      <a:pt x="12" y="36"/>
                    </a:cubicBezTo>
                    <a:close/>
                    <a:moveTo>
                      <a:pt x="12" y="77"/>
                    </a:moveTo>
                    <a:cubicBezTo>
                      <a:pt x="9" y="72"/>
                      <a:pt x="8" y="66"/>
                      <a:pt x="7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6"/>
                      <a:pt x="24" y="72"/>
                      <a:pt x="25" y="77"/>
                    </a:cubicBezTo>
                    <a:lnTo>
                      <a:pt x="12" y="77"/>
                    </a:lnTo>
                    <a:close/>
                    <a:moveTo>
                      <a:pt x="16" y="84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9" y="91"/>
                      <a:pt x="32" y="96"/>
                      <a:pt x="35" y="100"/>
                    </a:cubicBezTo>
                    <a:cubicBezTo>
                      <a:pt x="28" y="97"/>
                      <a:pt x="21" y="91"/>
                      <a:pt x="16" y="84"/>
                    </a:cubicBezTo>
                    <a:close/>
                    <a:moveTo>
                      <a:pt x="52" y="105"/>
                    </a:moveTo>
                    <a:cubicBezTo>
                      <a:pt x="45" y="103"/>
                      <a:pt x="39" y="95"/>
                      <a:pt x="35" y="84"/>
                    </a:cubicBezTo>
                    <a:cubicBezTo>
                      <a:pt x="52" y="84"/>
                      <a:pt x="52" y="84"/>
                      <a:pt x="52" y="84"/>
                    </a:cubicBezTo>
                    <a:lnTo>
                      <a:pt x="52" y="105"/>
                    </a:lnTo>
                    <a:close/>
                    <a:moveTo>
                      <a:pt x="52" y="77"/>
                    </a:moveTo>
                    <a:cubicBezTo>
                      <a:pt x="33" y="77"/>
                      <a:pt x="33" y="77"/>
                      <a:pt x="33" y="77"/>
                    </a:cubicBezTo>
                    <a:cubicBezTo>
                      <a:pt x="32" y="72"/>
                      <a:pt x="31" y="66"/>
                      <a:pt x="31" y="60"/>
                    </a:cubicBezTo>
                    <a:cubicBezTo>
                      <a:pt x="52" y="60"/>
                      <a:pt x="52" y="60"/>
                      <a:pt x="52" y="60"/>
                    </a:cubicBezTo>
                    <a:lnTo>
                      <a:pt x="52" y="77"/>
                    </a:lnTo>
                    <a:close/>
                    <a:moveTo>
                      <a:pt x="52" y="53"/>
                    </a:move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47"/>
                      <a:pt x="32" y="41"/>
                      <a:pt x="33" y="36"/>
                    </a:cubicBezTo>
                    <a:cubicBezTo>
                      <a:pt x="52" y="36"/>
                      <a:pt x="52" y="36"/>
                      <a:pt x="52" y="36"/>
                    </a:cubicBezTo>
                    <a:lnTo>
                      <a:pt x="52" y="53"/>
                    </a:lnTo>
                    <a:close/>
                    <a:moveTo>
                      <a:pt x="52" y="29"/>
                    </a:moveTo>
                    <a:cubicBezTo>
                      <a:pt x="35" y="29"/>
                      <a:pt x="35" y="29"/>
                      <a:pt x="35" y="29"/>
                    </a:cubicBezTo>
                    <a:cubicBezTo>
                      <a:pt x="39" y="18"/>
                      <a:pt x="45" y="10"/>
                      <a:pt x="52" y="8"/>
                    </a:cubicBezTo>
                    <a:lnTo>
                      <a:pt x="52" y="29"/>
                    </a:lnTo>
                    <a:close/>
                    <a:moveTo>
                      <a:pt x="96" y="29"/>
                    </a:moveTo>
                    <a:cubicBezTo>
                      <a:pt x="84" y="29"/>
                      <a:pt x="84" y="29"/>
                      <a:pt x="84" y="29"/>
                    </a:cubicBezTo>
                    <a:cubicBezTo>
                      <a:pt x="82" y="22"/>
                      <a:pt x="80" y="17"/>
                      <a:pt x="77" y="13"/>
                    </a:cubicBezTo>
                    <a:cubicBezTo>
                      <a:pt x="84" y="16"/>
                      <a:pt x="91" y="22"/>
                      <a:pt x="96" y="29"/>
                    </a:cubicBezTo>
                    <a:close/>
                    <a:moveTo>
                      <a:pt x="60" y="8"/>
                    </a:moveTo>
                    <a:cubicBezTo>
                      <a:pt x="66" y="10"/>
                      <a:pt x="72" y="18"/>
                      <a:pt x="77" y="29"/>
                    </a:cubicBezTo>
                    <a:cubicBezTo>
                      <a:pt x="60" y="29"/>
                      <a:pt x="60" y="29"/>
                      <a:pt x="60" y="29"/>
                    </a:cubicBezTo>
                    <a:lnTo>
                      <a:pt x="60" y="8"/>
                    </a:lnTo>
                    <a:close/>
                    <a:moveTo>
                      <a:pt x="60" y="36"/>
                    </a:moveTo>
                    <a:cubicBezTo>
                      <a:pt x="79" y="36"/>
                      <a:pt x="79" y="36"/>
                      <a:pt x="79" y="36"/>
                    </a:cubicBezTo>
                    <a:cubicBezTo>
                      <a:pt x="80" y="41"/>
                      <a:pt x="81" y="47"/>
                      <a:pt x="81" y="53"/>
                    </a:cubicBezTo>
                    <a:cubicBezTo>
                      <a:pt x="60" y="53"/>
                      <a:pt x="60" y="53"/>
                      <a:pt x="60" y="53"/>
                    </a:cubicBezTo>
                    <a:lnTo>
                      <a:pt x="60" y="36"/>
                    </a:lnTo>
                    <a:close/>
                    <a:moveTo>
                      <a:pt x="60" y="60"/>
                    </a:moveTo>
                    <a:cubicBezTo>
                      <a:pt x="81" y="60"/>
                      <a:pt x="81" y="60"/>
                      <a:pt x="81" y="60"/>
                    </a:cubicBezTo>
                    <a:cubicBezTo>
                      <a:pt x="81" y="66"/>
                      <a:pt x="80" y="72"/>
                      <a:pt x="79" y="77"/>
                    </a:cubicBezTo>
                    <a:cubicBezTo>
                      <a:pt x="60" y="77"/>
                      <a:pt x="60" y="77"/>
                      <a:pt x="60" y="77"/>
                    </a:cubicBezTo>
                    <a:lnTo>
                      <a:pt x="60" y="60"/>
                    </a:lnTo>
                    <a:close/>
                    <a:moveTo>
                      <a:pt x="60" y="105"/>
                    </a:moveTo>
                    <a:cubicBezTo>
                      <a:pt x="60" y="84"/>
                      <a:pt x="60" y="84"/>
                      <a:pt x="60" y="84"/>
                    </a:cubicBezTo>
                    <a:cubicBezTo>
                      <a:pt x="77" y="84"/>
                      <a:pt x="77" y="84"/>
                      <a:pt x="77" y="84"/>
                    </a:cubicBezTo>
                    <a:cubicBezTo>
                      <a:pt x="72" y="95"/>
                      <a:pt x="66" y="103"/>
                      <a:pt x="60" y="105"/>
                    </a:cubicBezTo>
                    <a:close/>
                    <a:moveTo>
                      <a:pt x="77" y="100"/>
                    </a:moveTo>
                    <a:cubicBezTo>
                      <a:pt x="80" y="96"/>
                      <a:pt x="82" y="91"/>
                      <a:pt x="84" y="84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1" y="91"/>
                      <a:pt x="84" y="97"/>
                      <a:pt x="77" y="100"/>
                    </a:cubicBezTo>
                    <a:close/>
                    <a:moveTo>
                      <a:pt x="100" y="77"/>
                    </a:moveTo>
                    <a:cubicBezTo>
                      <a:pt x="87" y="77"/>
                      <a:pt x="87" y="77"/>
                      <a:pt x="87" y="77"/>
                    </a:cubicBezTo>
                    <a:cubicBezTo>
                      <a:pt x="88" y="72"/>
                      <a:pt x="88" y="66"/>
                      <a:pt x="89" y="60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4" y="66"/>
                      <a:pt x="103" y="72"/>
                      <a:pt x="100" y="77"/>
                    </a:cubicBezTo>
                    <a:close/>
                    <a:moveTo>
                      <a:pt x="89" y="53"/>
                    </a:moveTo>
                    <a:cubicBezTo>
                      <a:pt x="88" y="47"/>
                      <a:pt x="88" y="41"/>
                      <a:pt x="87" y="36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103" y="41"/>
                      <a:pt x="104" y="47"/>
                      <a:pt x="104" y="53"/>
                    </a:cubicBezTo>
                    <a:lnTo>
                      <a:pt x="89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4" name="Freeform 1851"/>
              <p:cNvSpPr>
                <a:spLocks noEditPoints="1"/>
              </p:cNvSpPr>
              <p:nvPr/>
            </p:nvSpPr>
            <p:spPr bwMode="auto">
              <a:xfrm>
                <a:off x="5665" y="2029"/>
                <a:ext cx="128" cy="105"/>
              </a:xfrm>
              <a:custGeom>
                <a:avLst/>
                <a:gdLst>
                  <a:gd name="T0" fmla="*/ 113 w 117"/>
                  <a:gd name="T1" fmla="*/ 0 h 96"/>
                  <a:gd name="T2" fmla="*/ 4 w 117"/>
                  <a:gd name="T3" fmla="*/ 0 h 96"/>
                  <a:gd name="T4" fmla="*/ 1 w 117"/>
                  <a:gd name="T5" fmla="*/ 2 h 96"/>
                  <a:gd name="T6" fmla="*/ 1 w 117"/>
                  <a:gd name="T7" fmla="*/ 5 h 96"/>
                  <a:gd name="T8" fmla="*/ 55 w 117"/>
                  <a:gd name="T9" fmla="*/ 59 h 96"/>
                  <a:gd name="T10" fmla="*/ 55 w 117"/>
                  <a:gd name="T11" fmla="*/ 88 h 96"/>
                  <a:gd name="T12" fmla="*/ 55 w 117"/>
                  <a:gd name="T13" fmla="*/ 88 h 96"/>
                  <a:gd name="T14" fmla="*/ 44 w 117"/>
                  <a:gd name="T15" fmla="*/ 88 h 96"/>
                  <a:gd name="T16" fmla="*/ 40 w 117"/>
                  <a:gd name="T17" fmla="*/ 92 h 96"/>
                  <a:gd name="T18" fmla="*/ 44 w 117"/>
                  <a:gd name="T19" fmla="*/ 96 h 96"/>
                  <a:gd name="T20" fmla="*/ 73 w 117"/>
                  <a:gd name="T21" fmla="*/ 96 h 96"/>
                  <a:gd name="T22" fmla="*/ 77 w 117"/>
                  <a:gd name="T23" fmla="*/ 92 h 96"/>
                  <a:gd name="T24" fmla="*/ 73 w 117"/>
                  <a:gd name="T25" fmla="*/ 88 h 96"/>
                  <a:gd name="T26" fmla="*/ 62 w 117"/>
                  <a:gd name="T27" fmla="*/ 88 h 96"/>
                  <a:gd name="T28" fmla="*/ 62 w 117"/>
                  <a:gd name="T29" fmla="*/ 88 h 96"/>
                  <a:gd name="T30" fmla="*/ 62 w 117"/>
                  <a:gd name="T31" fmla="*/ 59 h 96"/>
                  <a:gd name="T32" fmla="*/ 116 w 117"/>
                  <a:gd name="T33" fmla="*/ 5 h 96"/>
                  <a:gd name="T34" fmla="*/ 117 w 117"/>
                  <a:gd name="T35" fmla="*/ 2 h 96"/>
                  <a:gd name="T36" fmla="*/ 113 w 117"/>
                  <a:gd name="T37" fmla="*/ 0 h 96"/>
                  <a:gd name="T38" fmla="*/ 59 w 117"/>
                  <a:gd name="T39" fmla="*/ 53 h 96"/>
                  <a:gd name="T40" fmla="*/ 12 w 117"/>
                  <a:gd name="T41" fmla="*/ 6 h 96"/>
                  <a:gd name="T42" fmla="*/ 105 w 117"/>
                  <a:gd name="T43" fmla="*/ 6 h 96"/>
                  <a:gd name="T44" fmla="*/ 59 w 117"/>
                  <a:gd name="T45" fmla="*/ 5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7" h="96">
                    <a:moveTo>
                      <a:pt x="11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2" y="88"/>
                      <a:pt x="40" y="90"/>
                      <a:pt x="40" y="92"/>
                    </a:cubicBezTo>
                    <a:cubicBezTo>
                      <a:pt x="40" y="94"/>
                      <a:pt x="42" y="96"/>
                      <a:pt x="44" y="96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5" y="96"/>
                      <a:pt x="77" y="94"/>
                      <a:pt x="77" y="92"/>
                    </a:cubicBezTo>
                    <a:cubicBezTo>
                      <a:pt x="77" y="90"/>
                      <a:pt x="75" y="88"/>
                      <a:pt x="73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59"/>
                      <a:pt x="62" y="59"/>
                      <a:pt x="62" y="59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17" y="4"/>
                      <a:pt x="117" y="3"/>
                      <a:pt x="117" y="2"/>
                    </a:cubicBezTo>
                    <a:cubicBezTo>
                      <a:pt x="116" y="0"/>
                      <a:pt x="115" y="0"/>
                      <a:pt x="113" y="0"/>
                    </a:cubicBezTo>
                    <a:close/>
                    <a:moveTo>
                      <a:pt x="59" y="53"/>
                    </a:moveTo>
                    <a:cubicBezTo>
                      <a:pt x="55" y="49"/>
                      <a:pt x="21" y="15"/>
                      <a:pt x="12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97" y="15"/>
                      <a:pt x="63" y="49"/>
                      <a:pt x="59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5" name="Freeform 1852"/>
              <p:cNvSpPr>
                <a:spLocks/>
              </p:cNvSpPr>
              <p:nvPr/>
            </p:nvSpPr>
            <p:spPr bwMode="auto">
              <a:xfrm>
                <a:off x="5697" y="2046"/>
                <a:ext cx="65" cy="32"/>
              </a:xfrm>
              <a:custGeom>
                <a:avLst/>
                <a:gdLst>
                  <a:gd name="T0" fmla="*/ 33 w 65"/>
                  <a:gd name="T1" fmla="*/ 32 h 32"/>
                  <a:gd name="T2" fmla="*/ 65 w 65"/>
                  <a:gd name="T3" fmla="*/ 0 h 32"/>
                  <a:gd name="T4" fmla="*/ 0 w 65"/>
                  <a:gd name="T5" fmla="*/ 0 h 32"/>
                  <a:gd name="T6" fmla="*/ 33 w 65"/>
                  <a:gd name="T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32">
                    <a:moveTo>
                      <a:pt x="33" y="32"/>
                    </a:moveTo>
                    <a:lnTo>
                      <a:pt x="65" y="0"/>
                    </a:lnTo>
                    <a:lnTo>
                      <a:pt x="0" y="0"/>
                    </a:lnTo>
                    <a:lnTo>
                      <a:pt x="33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6" name="Freeform 1853"/>
              <p:cNvSpPr>
                <a:spLocks/>
              </p:cNvSpPr>
              <p:nvPr/>
            </p:nvSpPr>
            <p:spPr bwMode="auto">
              <a:xfrm>
                <a:off x="5768" y="1998"/>
                <a:ext cx="43" cy="29"/>
              </a:xfrm>
              <a:custGeom>
                <a:avLst/>
                <a:gdLst>
                  <a:gd name="T0" fmla="*/ 29 w 40"/>
                  <a:gd name="T1" fmla="*/ 5 h 27"/>
                  <a:gd name="T2" fmla="*/ 23 w 40"/>
                  <a:gd name="T3" fmla="*/ 7 h 27"/>
                  <a:gd name="T4" fmla="*/ 12 w 40"/>
                  <a:gd name="T5" fmla="*/ 0 h 27"/>
                  <a:gd name="T6" fmla="*/ 0 w 40"/>
                  <a:gd name="T7" fmla="*/ 12 h 27"/>
                  <a:gd name="T8" fmla="*/ 12 w 40"/>
                  <a:gd name="T9" fmla="*/ 24 h 27"/>
                  <a:gd name="T10" fmla="*/ 19 w 40"/>
                  <a:gd name="T11" fmla="*/ 21 h 27"/>
                  <a:gd name="T12" fmla="*/ 29 w 40"/>
                  <a:gd name="T13" fmla="*/ 27 h 27"/>
                  <a:gd name="T14" fmla="*/ 40 w 40"/>
                  <a:gd name="T15" fmla="*/ 16 h 27"/>
                  <a:gd name="T16" fmla="*/ 29 w 40"/>
                  <a:gd name="T1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7">
                    <a:moveTo>
                      <a:pt x="29" y="5"/>
                    </a:moveTo>
                    <a:cubicBezTo>
                      <a:pt x="27" y="5"/>
                      <a:pt x="25" y="6"/>
                      <a:pt x="23" y="7"/>
                    </a:cubicBezTo>
                    <a:cubicBezTo>
                      <a:pt x="21" y="3"/>
                      <a:pt x="17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7" y="23"/>
                      <a:pt x="19" y="21"/>
                    </a:cubicBezTo>
                    <a:cubicBezTo>
                      <a:pt x="21" y="25"/>
                      <a:pt x="25" y="27"/>
                      <a:pt x="29" y="27"/>
                    </a:cubicBezTo>
                    <a:cubicBezTo>
                      <a:pt x="35" y="27"/>
                      <a:pt x="40" y="22"/>
                      <a:pt x="40" y="16"/>
                    </a:cubicBezTo>
                    <a:cubicBezTo>
                      <a:pt x="40" y="10"/>
                      <a:pt x="35" y="5"/>
                      <a:pt x="2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7" name="Freeform 1854"/>
              <p:cNvSpPr>
                <a:spLocks/>
              </p:cNvSpPr>
              <p:nvPr/>
            </p:nvSpPr>
            <p:spPr bwMode="auto">
              <a:xfrm>
                <a:off x="5949" y="1327"/>
                <a:ext cx="63" cy="131"/>
              </a:xfrm>
              <a:custGeom>
                <a:avLst/>
                <a:gdLst>
                  <a:gd name="T0" fmla="*/ 48 w 58"/>
                  <a:gd name="T1" fmla="*/ 92 h 120"/>
                  <a:gd name="T2" fmla="*/ 30 w 58"/>
                  <a:gd name="T3" fmla="*/ 110 h 120"/>
                  <a:gd name="T4" fmla="*/ 17 w 58"/>
                  <a:gd name="T5" fmla="*/ 105 h 120"/>
                  <a:gd name="T6" fmla="*/ 13 w 58"/>
                  <a:gd name="T7" fmla="*/ 99 h 120"/>
                  <a:gd name="T8" fmla="*/ 12 w 58"/>
                  <a:gd name="T9" fmla="*/ 96 h 120"/>
                  <a:gd name="T10" fmla="*/ 12 w 58"/>
                  <a:gd name="T11" fmla="*/ 95 h 120"/>
                  <a:gd name="T12" fmla="*/ 10 w 58"/>
                  <a:gd name="T13" fmla="*/ 90 h 120"/>
                  <a:gd name="T14" fmla="*/ 3 w 58"/>
                  <a:gd name="T15" fmla="*/ 90 h 120"/>
                  <a:gd name="T16" fmla="*/ 3 w 58"/>
                  <a:gd name="T17" fmla="*/ 99 h 120"/>
                  <a:gd name="T18" fmla="*/ 3 w 58"/>
                  <a:gd name="T19" fmla="*/ 100 h 120"/>
                  <a:gd name="T20" fmla="*/ 7 w 58"/>
                  <a:gd name="T21" fmla="*/ 108 h 120"/>
                  <a:gd name="T22" fmla="*/ 20 w 58"/>
                  <a:gd name="T23" fmla="*/ 118 h 120"/>
                  <a:gd name="T24" fmla="*/ 30 w 58"/>
                  <a:gd name="T25" fmla="*/ 120 h 120"/>
                  <a:gd name="T26" fmla="*/ 58 w 58"/>
                  <a:gd name="T27" fmla="*/ 96 h 120"/>
                  <a:gd name="T28" fmla="*/ 58 w 58"/>
                  <a:gd name="T29" fmla="*/ 96 h 120"/>
                  <a:gd name="T30" fmla="*/ 58 w 58"/>
                  <a:gd name="T31" fmla="*/ 0 h 120"/>
                  <a:gd name="T32" fmla="*/ 48 w 58"/>
                  <a:gd name="T33" fmla="*/ 0 h 120"/>
                  <a:gd name="T34" fmla="*/ 48 w 58"/>
                  <a:gd name="T35" fmla="*/ 9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120">
                    <a:moveTo>
                      <a:pt x="48" y="92"/>
                    </a:moveTo>
                    <a:cubicBezTo>
                      <a:pt x="48" y="102"/>
                      <a:pt x="40" y="110"/>
                      <a:pt x="30" y="110"/>
                    </a:cubicBezTo>
                    <a:cubicBezTo>
                      <a:pt x="25" y="110"/>
                      <a:pt x="21" y="108"/>
                      <a:pt x="17" y="105"/>
                    </a:cubicBezTo>
                    <a:cubicBezTo>
                      <a:pt x="15" y="103"/>
                      <a:pt x="14" y="101"/>
                      <a:pt x="13" y="99"/>
                    </a:cubicBezTo>
                    <a:cubicBezTo>
                      <a:pt x="13" y="98"/>
                      <a:pt x="12" y="97"/>
                      <a:pt x="12" y="96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2" y="93"/>
                      <a:pt x="12" y="91"/>
                      <a:pt x="10" y="90"/>
                    </a:cubicBezTo>
                    <a:cubicBezTo>
                      <a:pt x="8" y="89"/>
                      <a:pt x="5" y="89"/>
                      <a:pt x="3" y="90"/>
                    </a:cubicBezTo>
                    <a:cubicBezTo>
                      <a:pt x="0" y="93"/>
                      <a:pt x="2" y="97"/>
                      <a:pt x="3" y="99"/>
                    </a:cubicBezTo>
                    <a:cubicBezTo>
                      <a:pt x="3" y="99"/>
                      <a:pt x="3" y="100"/>
                      <a:pt x="3" y="100"/>
                    </a:cubicBezTo>
                    <a:cubicBezTo>
                      <a:pt x="4" y="103"/>
                      <a:pt x="5" y="105"/>
                      <a:pt x="7" y="108"/>
                    </a:cubicBezTo>
                    <a:cubicBezTo>
                      <a:pt x="9" y="111"/>
                      <a:pt x="14" y="116"/>
                      <a:pt x="20" y="118"/>
                    </a:cubicBezTo>
                    <a:cubicBezTo>
                      <a:pt x="23" y="119"/>
                      <a:pt x="27" y="120"/>
                      <a:pt x="30" y="120"/>
                    </a:cubicBezTo>
                    <a:cubicBezTo>
                      <a:pt x="44" y="120"/>
                      <a:pt x="56" y="110"/>
                      <a:pt x="58" y="96"/>
                    </a:cubicBezTo>
                    <a:cubicBezTo>
                      <a:pt x="58" y="96"/>
                      <a:pt x="58" y="96"/>
                      <a:pt x="58" y="96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48" y="0"/>
                      <a:pt x="48" y="0"/>
                      <a:pt x="48" y="0"/>
                    </a:cubicBezTo>
                    <a:lnTo>
                      <a:pt x="48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8" name="Freeform 1855"/>
              <p:cNvSpPr>
                <a:spLocks noEditPoints="1"/>
              </p:cNvSpPr>
              <p:nvPr/>
            </p:nvSpPr>
            <p:spPr bwMode="auto">
              <a:xfrm>
                <a:off x="5897" y="1365"/>
                <a:ext cx="99" cy="52"/>
              </a:xfrm>
              <a:custGeom>
                <a:avLst/>
                <a:gdLst>
                  <a:gd name="T0" fmla="*/ 65 w 90"/>
                  <a:gd name="T1" fmla="*/ 0 h 47"/>
                  <a:gd name="T2" fmla="*/ 25 w 90"/>
                  <a:gd name="T3" fmla="*/ 0 h 47"/>
                  <a:gd name="T4" fmla="*/ 0 w 90"/>
                  <a:gd name="T5" fmla="*/ 23 h 47"/>
                  <a:gd name="T6" fmla="*/ 25 w 90"/>
                  <a:gd name="T7" fmla="*/ 47 h 47"/>
                  <a:gd name="T8" fmla="*/ 45 w 90"/>
                  <a:gd name="T9" fmla="*/ 37 h 47"/>
                  <a:gd name="T10" fmla="*/ 65 w 90"/>
                  <a:gd name="T11" fmla="*/ 47 h 47"/>
                  <a:gd name="T12" fmla="*/ 90 w 90"/>
                  <a:gd name="T13" fmla="*/ 23 h 47"/>
                  <a:gd name="T14" fmla="*/ 65 w 90"/>
                  <a:gd name="T15" fmla="*/ 0 h 47"/>
                  <a:gd name="T16" fmla="*/ 62 w 90"/>
                  <a:gd name="T17" fmla="*/ 40 h 47"/>
                  <a:gd name="T18" fmla="*/ 47 w 90"/>
                  <a:gd name="T19" fmla="*/ 23 h 47"/>
                  <a:gd name="T20" fmla="*/ 45 w 90"/>
                  <a:gd name="T21" fmla="*/ 20 h 47"/>
                  <a:gd name="T22" fmla="*/ 43 w 90"/>
                  <a:gd name="T23" fmla="*/ 23 h 47"/>
                  <a:gd name="T24" fmla="*/ 27 w 90"/>
                  <a:gd name="T25" fmla="*/ 40 h 47"/>
                  <a:gd name="T26" fmla="*/ 10 w 90"/>
                  <a:gd name="T27" fmla="*/ 23 h 47"/>
                  <a:gd name="T28" fmla="*/ 27 w 90"/>
                  <a:gd name="T29" fmla="*/ 7 h 47"/>
                  <a:gd name="T30" fmla="*/ 62 w 90"/>
                  <a:gd name="T31" fmla="*/ 7 h 47"/>
                  <a:gd name="T32" fmla="*/ 79 w 90"/>
                  <a:gd name="T33" fmla="*/ 23 h 47"/>
                  <a:gd name="T34" fmla="*/ 62 w 90"/>
                  <a:gd name="T35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47">
                    <a:moveTo>
                      <a:pt x="6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6"/>
                      <a:pt x="11" y="47"/>
                      <a:pt x="25" y="47"/>
                    </a:cubicBezTo>
                    <a:cubicBezTo>
                      <a:pt x="33" y="47"/>
                      <a:pt x="40" y="43"/>
                      <a:pt x="45" y="37"/>
                    </a:cubicBezTo>
                    <a:cubicBezTo>
                      <a:pt x="49" y="43"/>
                      <a:pt x="57" y="47"/>
                      <a:pt x="65" y="47"/>
                    </a:cubicBezTo>
                    <a:cubicBezTo>
                      <a:pt x="79" y="47"/>
                      <a:pt x="90" y="36"/>
                      <a:pt x="90" y="23"/>
                    </a:cubicBezTo>
                    <a:cubicBezTo>
                      <a:pt x="90" y="11"/>
                      <a:pt x="79" y="0"/>
                      <a:pt x="65" y="0"/>
                    </a:cubicBezTo>
                    <a:close/>
                    <a:moveTo>
                      <a:pt x="62" y="40"/>
                    </a:moveTo>
                    <a:cubicBezTo>
                      <a:pt x="56" y="40"/>
                      <a:pt x="49" y="28"/>
                      <a:pt x="47" y="23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0" y="28"/>
                      <a:pt x="34" y="40"/>
                      <a:pt x="27" y="40"/>
                    </a:cubicBezTo>
                    <a:cubicBezTo>
                      <a:pt x="18" y="40"/>
                      <a:pt x="10" y="32"/>
                      <a:pt x="10" y="23"/>
                    </a:cubicBezTo>
                    <a:cubicBezTo>
                      <a:pt x="10" y="15"/>
                      <a:pt x="18" y="7"/>
                      <a:pt x="27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72" y="7"/>
                      <a:pt x="79" y="15"/>
                      <a:pt x="79" y="23"/>
                    </a:cubicBezTo>
                    <a:cubicBezTo>
                      <a:pt x="79" y="32"/>
                      <a:pt x="72" y="40"/>
                      <a:pt x="62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9" name="Freeform 1856"/>
              <p:cNvSpPr>
                <a:spLocks noEditPoints="1"/>
              </p:cNvSpPr>
              <p:nvPr/>
            </p:nvSpPr>
            <p:spPr bwMode="auto">
              <a:xfrm>
                <a:off x="5248" y="1758"/>
                <a:ext cx="129" cy="156"/>
              </a:xfrm>
              <a:custGeom>
                <a:avLst/>
                <a:gdLst>
                  <a:gd name="T0" fmla="*/ 70 w 118"/>
                  <a:gd name="T1" fmla="*/ 60 h 143"/>
                  <a:gd name="T2" fmla="*/ 35 w 118"/>
                  <a:gd name="T3" fmla="*/ 99 h 143"/>
                  <a:gd name="T4" fmla="*/ 35 w 118"/>
                  <a:gd name="T5" fmla="*/ 96 h 143"/>
                  <a:gd name="T6" fmla="*/ 26 w 118"/>
                  <a:gd name="T7" fmla="*/ 11 h 143"/>
                  <a:gd name="T8" fmla="*/ 18 w 118"/>
                  <a:gd name="T9" fmla="*/ 97 h 143"/>
                  <a:gd name="T10" fmla="*/ 19 w 118"/>
                  <a:gd name="T11" fmla="*/ 117 h 143"/>
                  <a:gd name="T12" fmla="*/ 10 w 118"/>
                  <a:gd name="T13" fmla="*/ 136 h 143"/>
                  <a:gd name="T14" fmla="*/ 32 w 118"/>
                  <a:gd name="T15" fmla="*/ 129 h 143"/>
                  <a:gd name="T16" fmla="*/ 94 w 118"/>
                  <a:gd name="T17" fmla="*/ 68 h 143"/>
                  <a:gd name="T18" fmla="*/ 20 w 118"/>
                  <a:gd name="T19" fmla="*/ 67 h 143"/>
                  <a:gd name="T20" fmla="*/ 13 w 118"/>
                  <a:gd name="T21" fmla="*/ 23 h 143"/>
                  <a:gd name="T22" fmla="*/ 16 w 118"/>
                  <a:gd name="T23" fmla="*/ 23 h 143"/>
                  <a:gd name="T24" fmla="*/ 20 w 118"/>
                  <a:gd name="T25" fmla="*/ 67 h 143"/>
                  <a:gd name="T26" fmla="*/ 26 w 118"/>
                  <a:gd name="T27" fmla="*/ 75 h 143"/>
                  <a:gd name="T28" fmla="*/ 25 w 118"/>
                  <a:gd name="T29" fmla="*/ 18 h 143"/>
                  <a:gd name="T30" fmla="*/ 27 w 118"/>
                  <a:gd name="T31" fmla="*/ 18 h 143"/>
                  <a:gd name="T32" fmla="*/ 32 w 118"/>
                  <a:gd name="T33" fmla="*/ 67 h 143"/>
                  <a:gd name="T34" fmla="*/ 31 w 118"/>
                  <a:gd name="T35" fmla="*/ 66 h 143"/>
                  <a:gd name="T36" fmla="*/ 38 w 118"/>
                  <a:gd name="T37" fmla="*/ 22 h 143"/>
                  <a:gd name="T38" fmla="*/ 33 w 118"/>
                  <a:gd name="T39" fmla="*/ 66 h 143"/>
                  <a:gd name="T40" fmla="*/ 46 w 118"/>
                  <a:gd name="T41" fmla="*/ 98 h 143"/>
                  <a:gd name="T42" fmla="*/ 78 w 118"/>
                  <a:gd name="T43" fmla="*/ 66 h 143"/>
                  <a:gd name="T44" fmla="*/ 48 w 118"/>
                  <a:gd name="T45" fmla="*/ 99 h 143"/>
                  <a:gd name="T46" fmla="*/ 46 w 118"/>
                  <a:gd name="T47" fmla="*/ 99 h 143"/>
                  <a:gd name="T48" fmla="*/ 44 w 118"/>
                  <a:gd name="T49" fmla="*/ 109 h 143"/>
                  <a:gd name="T50" fmla="*/ 87 w 118"/>
                  <a:gd name="T51" fmla="*/ 72 h 143"/>
                  <a:gd name="T52" fmla="*/ 89 w 118"/>
                  <a:gd name="T53" fmla="*/ 74 h 143"/>
                  <a:gd name="T54" fmla="*/ 44 w 118"/>
                  <a:gd name="T55" fmla="*/ 109 h 143"/>
                  <a:gd name="T56" fmla="*/ 55 w 118"/>
                  <a:gd name="T57" fmla="*/ 109 h 143"/>
                  <a:gd name="T58" fmla="*/ 54 w 118"/>
                  <a:gd name="T59" fmla="*/ 109 h 143"/>
                  <a:gd name="T60" fmla="*/ 91 w 118"/>
                  <a:gd name="T61" fmla="*/ 84 h 143"/>
                  <a:gd name="T62" fmla="*/ 92 w 118"/>
                  <a:gd name="T63" fmla="*/ 86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8" h="143">
                    <a:moveTo>
                      <a:pt x="94" y="68"/>
                    </a:moveTo>
                    <a:cubicBezTo>
                      <a:pt x="94" y="68"/>
                      <a:pt x="86" y="42"/>
                      <a:pt x="70" y="60"/>
                    </a:cubicBezTo>
                    <a:cubicBezTo>
                      <a:pt x="60" y="71"/>
                      <a:pt x="46" y="88"/>
                      <a:pt x="35" y="100"/>
                    </a:cubicBezTo>
                    <a:cubicBezTo>
                      <a:pt x="35" y="100"/>
                      <a:pt x="35" y="99"/>
                      <a:pt x="35" y="99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6" y="88"/>
                      <a:pt x="44" y="46"/>
                      <a:pt x="48" y="24"/>
                    </a:cubicBezTo>
                    <a:cubicBezTo>
                      <a:pt x="52" y="0"/>
                      <a:pt x="26" y="11"/>
                      <a:pt x="26" y="11"/>
                    </a:cubicBezTo>
                    <a:cubicBezTo>
                      <a:pt x="26" y="11"/>
                      <a:pt x="0" y="0"/>
                      <a:pt x="4" y="24"/>
                    </a:cubicBezTo>
                    <a:cubicBezTo>
                      <a:pt x="9" y="48"/>
                      <a:pt x="18" y="95"/>
                      <a:pt x="18" y="97"/>
                    </a:cubicBezTo>
                    <a:cubicBezTo>
                      <a:pt x="18" y="99"/>
                      <a:pt x="13" y="113"/>
                      <a:pt x="15" y="115"/>
                    </a:cubicBezTo>
                    <a:cubicBezTo>
                      <a:pt x="16" y="116"/>
                      <a:pt x="17" y="117"/>
                      <a:pt x="19" y="117"/>
                    </a:cubicBezTo>
                    <a:cubicBezTo>
                      <a:pt x="14" y="120"/>
                      <a:pt x="6" y="123"/>
                      <a:pt x="6" y="126"/>
                    </a:cubicBezTo>
                    <a:cubicBezTo>
                      <a:pt x="5" y="129"/>
                      <a:pt x="6" y="131"/>
                      <a:pt x="10" y="136"/>
                    </a:cubicBezTo>
                    <a:cubicBezTo>
                      <a:pt x="15" y="141"/>
                      <a:pt x="16" y="142"/>
                      <a:pt x="19" y="143"/>
                    </a:cubicBezTo>
                    <a:cubicBezTo>
                      <a:pt x="23" y="143"/>
                      <a:pt x="31" y="130"/>
                      <a:pt x="32" y="129"/>
                    </a:cubicBezTo>
                    <a:cubicBezTo>
                      <a:pt x="34" y="128"/>
                      <a:pt x="76" y="106"/>
                      <a:pt x="97" y="94"/>
                    </a:cubicBezTo>
                    <a:cubicBezTo>
                      <a:pt x="118" y="82"/>
                      <a:pt x="94" y="68"/>
                      <a:pt x="94" y="68"/>
                    </a:cubicBezTo>
                    <a:close/>
                    <a:moveTo>
                      <a:pt x="20" y="67"/>
                    </a:moveTo>
                    <a:cubicBezTo>
                      <a:pt x="20" y="67"/>
                      <a:pt x="20" y="67"/>
                      <a:pt x="20" y="67"/>
                    </a:cubicBezTo>
                    <a:cubicBezTo>
                      <a:pt x="19" y="67"/>
                      <a:pt x="19" y="67"/>
                      <a:pt x="19" y="66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5" y="22"/>
                      <a:pt x="15" y="22"/>
                      <a:pt x="16" y="23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6"/>
                      <a:pt x="21" y="67"/>
                      <a:pt x="20" y="67"/>
                    </a:cubicBezTo>
                    <a:close/>
                    <a:moveTo>
                      <a:pt x="27" y="74"/>
                    </a:moveTo>
                    <a:cubicBezTo>
                      <a:pt x="27" y="75"/>
                      <a:pt x="27" y="75"/>
                      <a:pt x="26" y="75"/>
                    </a:cubicBezTo>
                    <a:cubicBezTo>
                      <a:pt x="25" y="75"/>
                      <a:pt x="25" y="75"/>
                      <a:pt x="25" y="74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7"/>
                      <a:pt x="25" y="17"/>
                      <a:pt x="26" y="17"/>
                    </a:cubicBezTo>
                    <a:cubicBezTo>
                      <a:pt x="27" y="17"/>
                      <a:pt x="27" y="17"/>
                      <a:pt x="27" y="18"/>
                    </a:cubicBezTo>
                    <a:lnTo>
                      <a:pt x="27" y="74"/>
                    </a:lnTo>
                    <a:close/>
                    <a:moveTo>
                      <a:pt x="32" y="67"/>
                    </a:moveTo>
                    <a:cubicBezTo>
                      <a:pt x="32" y="67"/>
                      <a:pt x="32" y="67"/>
                      <a:pt x="32" y="67"/>
                    </a:cubicBezTo>
                    <a:cubicBezTo>
                      <a:pt x="31" y="67"/>
                      <a:pt x="31" y="66"/>
                      <a:pt x="31" y="66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2"/>
                      <a:pt x="37" y="22"/>
                      <a:pt x="38" y="22"/>
                    </a:cubicBezTo>
                    <a:cubicBezTo>
                      <a:pt x="39" y="22"/>
                      <a:pt x="39" y="22"/>
                      <a:pt x="39" y="23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3" y="67"/>
                      <a:pt x="33" y="67"/>
                      <a:pt x="32" y="67"/>
                    </a:cubicBezTo>
                    <a:close/>
                    <a:moveTo>
                      <a:pt x="46" y="98"/>
                    </a:moveTo>
                    <a:cubicBezTo>
                      <a:pt x="76" y="66"/>
                      <a:pt x="76" y="66"/>
                      <a:pt x="76" y="66"/>
                    </a:cubicBezTo>
                    <a:cubicBezTo>
                      <a:pt x="77" y="66"/>
                      <a:pt x="77" y="66"/>
                      <a:pt x="78" y="66"/>
                    </a:cubicBezTo>
                    <a:cubicBezTo>
                      <a:pt x="78" y="67"/>
                      <a:pt x="78" y="67"/>
                      <a:pt x="78" y="68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47" y="100"/>
                      <a:pt x="47" y="100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8"/>
                      <a:pt x="46" y="98"/>
                    </a:cubicBezTo>
                    <a:close/>
                    <a:moveTo>
                      <a:pt x="44" y="109"/>
                    </a:moveTo>
                    <a:cubicBezTo>
                      <a:pt x="43" y="109"/>
                      <a:pt x="43" y="108"/>
                      <a:pt x="44" y="107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88" y="72"/>
                      <a:pt x="89" y="72"/>
                      <a:pt x="89" y="72"/>
                    </a:cubicBezTo>
                    <a:cubicBezTo>
                      <a:pt x="89" y="73"/>
                      <a:pt x="89" y="74"/>
                      <a:pt x="89" y="74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45" y="110"/>
                      <a:pt x="44" y="110"/>
                      <a:pt x="44" y="109"/>
                    </a:cubicBezTo>
                    <a:close/>
                    <a:moveTo>
                      <a:pt x="92" y="86"/>
                    </a:moveTo>
                    <a:cubicBezTo>
                      <a:pt x="55" y="109"/>
                      <a:pt x="55" y="109"/>
                      <a:pt x="55" y="109"/>
                    </a:cubicBezTo>
                    <a:cubicBezTo>
                      <a:pt x="55" y="109"/>
                      <a:pt x="54" y="109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3" y="108"/>
                      <a:pt x="54" y="107"/>
                      <a:pt x="54" y="107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2" y="84"/>
                      <a:pt x="93" y="84"/>
                      <a:pt x="93" y="85"/>
                    </a:cubicBezTo>
                    <a:cubicBezTo>
                      <a:pt x="93" y="85"/>
                      <a:pt x="93" y="86"/>
                      <a:pt x="92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0" name="Freeform 1857"/>
              <p:cNvSpPr>
                <a:spLocks noEditPoints="1"/>
              </p:cNvSpPr>
              <p:nvPr/>
            </p:nvSpPr>
            <p:spPr bwMode="auto">
              <a:xfrm>
                <a:off x="5446" y="1773"/>
                <a:ext cx="142" cy="129"/>
              </a:xfrm>
              <a:custGeom>
                <a:avLst/>
                <a:gdLst>
                  <a:gd name="T0" fmla="*/ 100 w 130"/>
                  <a:gd name="T1" fmla="*/ 26 h 118"/>
                  <a:gd name="T2" fmla="*/ 93 w 130"/>
                  <a:gd name="T3" fmla="*/ 29 h 118"/>
                  <a:gd name="T4" fmla="*/ 80 w 130"/>
                  <a:gd name="T5" fmla="*/ 12 h 118"/>
                  <a:gd name="T6" fmla="*/ 54 w 130"/>
                  <a:gd name="T7" fmla="*/ 31 h 118"/>
                  <a:gd name="T8" fmla="*/ 49 w 130"/>
                  <a:gd name="T9" fmla="*/ 29 h 118"/>
                  <a:gd name="T10" fmla="*/ 85 w 130"/>
                  <a:gd name="T11" fmla="*/ 8 h 118"/>
                  <a:gd name="T12" fmla="*/ 43 w 130"/>
                  <a:gd name="T13" fmla="*/ 22 h 118"/>
                  <a:gd name="T14" fmla="*/ 11 w 130"/>
                  <a:gd name="T15" fmla="*/ 13 h 118"/>
                  <a:gd name="T16" fmla="*/ 12 w 130"/>
                  <a:gd name="T17" fmla="*/ 15 h 118"/>
                  <a:gd name="T18" fmla="*/ 38 w 130"/>
                  <a:gd name="T19" fmla="*/ 26 h 118"/>
                  <a:gd name="T20" fmla="*/ 18 w 130"/>
                  <a:gd name="T21" fmla="*/ 37 h 118"/>
                  <a:gd name="T22" fmla="*/ 21 w 130"/>
                  <a:gd name="T23" fmla="*/ 39 h 118"/>
                  <a:gd name="T24" fmla="*/ 33 w 130"/>
                  <a:gd name="T25" fmla="*/ 54 h 118"/>
                  <a:gd name="T26" fmla="*/ 45 w 130"/>
                  <a:gd name="T27" fmla="*/ 82 h 118"/>
                  <a:gd name="T28" fmla="*/ 49 w 130"/>
                  <a:gd name="T29" fmla="*/ 73 h 118"/>
                  <a:gd name="T30" fmla="*/ 54 w 130"/>
                  <a:gd name="T31" fmla="*/ 59 h 118"/>
                  <a:gd name="T32" fmla="*/ 54 w 130"/>
                  <a:gd name="T33" fmla="*/ 59 h 118"/>
                  <a:gd name="T34" fmla="*/ 64 w 130"/>
                  <a:gd name="T35" fmla="*/ 69 h 118"/>
                  <a:gd name="T36" fmla="*/ 42 w 130"/>
                  <a:gd name="T37" fmla="*/ 116 h 118"/>
                  <a:gd name="T38" fmla="*/ 66 w 130"/>
                  <a:gd name="T39" fmla="*/ 76 h 118"/>
                  <a:gd name="T40" fmla="*/ 83 w 130"/>
                  <a:gd name="T41" fmla="*/ 118 h 118"/>
                  <a:gd name="T42" fmla="*/ 76 w 130"/>
                  <a:gd name="T43" fmla="*/ 68 h 118"/>
                  <a:gd name="T44" fmla="*/ 81 w 130"/>
                  <a:gd name="T45" fmla="*/ 67 h 118"/>
                  <a:gd name="T46" fmla="*/ 85 w 130"/>
                  <a:gd name="T47" fmla="*/ 50 h 118"/>
                  <a:gd name="T48" fmla="*/ 89 w 130"/>
                  <a:gd name="T49" fmla="*/ 86 h 118"/>
                  <a:gd name="T50" fmla="*/ 90 w 130"/>
                  <a:gd name="T51" fmla="*/ 47 h 118"/>
                  <a:gd name="T52" fmla="*/ 107 w 130"/>
                  <a:gd name="T53" fmla="*/ 39 h 118"/>
                  <a:gd name="T54" fmla="*/ 124 w 130"/>
                  <a:gd name="T55" fmla="*/ 60 h 118"/>
                  <a:gd name="T56" fmla="*/ 108 w 130"/>
                  <a:gd name="T57" fmla="*/ 35 h 118"/>
                  <a:gd name="T58" fmla="*/ 102 w 130"/>
                  <a:gd name="T59" fmla="*/ 29 h 118"/>
                  <a:gd name="T60" fmla="*/ 46 w 130"/>
                  <a:gd name="T61" fmla="*/ 36 h 118"/>
                  <a:gd name="T62" fmla="*/ 46 w 130"/>
                  <a:gd name="T63" fmla="*/ 36 h 118"/>
                  <a:gd name="T64" fmla="*/ 37 w 130"/>
                  <a:gd name="T65" fmla="*/ 53 h 118"/>
                  <a:gd name="T66" fmla="*/ 43 w 130"/>
                  <a:gd name="T67" fmla="*/ 48 h 118"/>
                  <a:gd name="T68" fmla="*/ 47 w 130"/>
                  <a:gd name="T69" fmla="*/ 72 h 118"/>
                  <a:gd name="T70" fmla="*/ 45 w 130"/>
                  <a:gd name="T71" fmla="*/ 47 h 118"/>
                  <a:gd name="T72" fmla="*/ 46 w 130"/>
                  <a:gd name="T73" fmla="*/ 36 h 118"/>
                  <a:gd name="T74" fmla="*/ 46 w 130"/>
                  <a:gd name="T75" fmla="*/ 37 h 118"/>
                  <a:gd name="T76" fmla="*/ 55 w 130"/>
                  <a:gd name="T77" fmla="*/ 49 h 118"/>
                  <a:gd name="T78" fmla="*/ 56 w 130"/>
                  <a:gd name="T79" fmla="*/ 46 h 118"/>
                  <a:gd name="T80" fmla="*/ 60 w 130"/>
                  <a:gd name="T81" fmla="*/ 40 h 118"/>
                  <a:gd name="T82" fmla="*/ 71 w 130"/>
                  <a:gd name="T83" fmla="*/ 69 h 118"/>
                  <a:gd name="T84" fmla="*/ 72 w 130"/>
                  <a:gd name="T85" fmla="*/ 68 h 118"/>
                  <a:gd name="T86" fmla="*/ 71 w 130"/>
                  <a:gd name="T87" fmla="*/ 69 h 118"/>
                  <a:gd name="T88" fmla="*/ 68 w 130"/>
                  <a:gd name="T89" fmla="*/ 64 h 118"/>
                  <a:gd name="T90" fmla="*/ 59 w 130"/>
                  <a:gd name="T91" fmla="*/ 50 h 118"/>
                  <a:gd name="T92" fmla="*/ 67 w 130"/>
                  <a:gd name="T93" fmla="*/ 46 h 118"/>
                  <a:gd name="T94" fmla="*/ 72 w 130"/>
                  <a:gd name="T95" fmla="*/ 60 h 118"/>
                  <a:gd name="T96" fmla="*/ 70 w 130"/>
                  <a:gd name="T97" fmla="*/ 43 h 118"/>
                  <a:gd name="T98" fmla="*/ 71 w 130"/>
                  <a:gd name="T99" fmla="*/ 39 h 118"/>
                  <a:gd name="T100" fmla="*/ 74 w 130"/>
                  <a:gd name="T101" fmla="*/ 50 h 118"/>
                  <a:gd name="T102" fmla="*/ 80 w 130"/>
                  <a:gd name="T103" fmla="*/ 32 h 118"/>
                  <a:gd name="T104" fmla="*/ 63 w 130"/>
                  <a:gd name="T105" fmla="*/ 36 h 118"/>
                  <a:gd name="T106" fmla="*/ 64 w 130"/>
                  <a:gd name="T107" fmla="*/ 21 h 118"/>
                  <a:gd name="T108" fmla="*/ 85 w 130"/>
                  <a:gd name="T109" fmla="*/ 2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0" h="118">
                    <a:moveTo>
                      <a:pt x="130" y="26"/>
                    </a:moveTo>
                    <a:cubicBezTo>
                      <a:pt x="122" y="20"/>
                      <a:pt x="109" y="20"/>
                      <a:pt x="100" y="26"/>
                    </a:cubicBezTo>
                    <a:cubicBezTo>
                      <a:pt x="97" y="27"/>
                      <a:pt x="95" y="29"/>
                      <a:pt x="93" y="30"/>
                    </a:cubicBezTo>
                    <a:cubicBezTo>
                      <a:pt x="93" y="30"/>
                      <a:pt x="93" y="29"/>
                      <a:pt x="93" y="29"/>
                    </a:cubicBezTo>
                    <a:cubicBezTo>
                      <a:pt x="92" y="25"/>
                      <a:pt x="91" y="22"/>
                      <a:pt x="89" y="19"/>
                    </a:cubicBezTo>
                    <a:cubicBezTo>
                      <a:pt x="87" y="15"/>
                      <a:pt x="84" y="13"/>
                      <a:pt x="80" y="12"/>
                    </a:cubicBezTo>
                    <a:cubicBezTo>
                      <a:pt x="73" y="11"/>
                      <a:pt x="66" y="15"/>
                      <a:pt x="62" y="20"/>
                    </a:cubicBezTo>
                    <a:cubicBezTo>
                      <a:pt x="59" y="23"/>
                      <a:pt x="56" y="27"/>
                      <a:pt x="54" y="31"/>
                    </a:cubicBezTo>
                    <a:cubicBezTo>
                      <a:pt x="53" y="31"/>
                      <a:pt x="51" y="31"/>
                      <a:pt x="50" y="30"/>
                    </a:cubicBezTo>
                    <a:cubicBezTo>
                      <a:pt x="50" y="30"/>
                      <a:pt x="49" y="29"/>
                      <a:pt x="49" y="29"/>
                    </a:cubicBezTo>
                    <a:cubicBezTo>
                      <a:pt x="50" y="22"/>
                      <a:pt x="53" y="14"/>
                      <a:pt x="58" y="10"/>
                    </a:cubicBezTo>
                    <a:cubicBezTo>
                      <a:pt x="65" y="3"/>
                      <a:pt x="76" y="3"/>
                      <a:pt x="85" y="8"/>
                    </a:cubicBezTo>
                    <a:cubicBezTo>
                      <a:pt x="77" y="2"/>
                      <a:pt x="65" y="0"/>
                      <a:pt x="56" y="6"/>
                    </a:cubicBezTo>
                    <a:cubicBezTo>
                      <a:pt x="50" y="10"/>
                      <a:pt x="46" y="16"/>
                      <a:pt x="43" y="22"/>
                    </a:cubicBezTo>
                    <a:cubicBezTo>
                      <a:pt x="38" y="18"/>
                      <a:pt x="33" y="15"/>
                      <a:pt x="27" y="13"/>
                    </a:cubicBezTo>
                    <a:cubicBezTo>
                      <a:pt x="22" y="12"/>
                      <a:pt x="16" y="11"/>
                      <a:pt x="11" y="13"/>
                    </a:cubicBezTo>
                    <a:cubicBezTo>
                      <a:pt x="6" y="15"/>
                      <a:pt x="2" y="19"/>
                      <a:pt x="0" y="23"/>
                    </a:cubicBezTo>
                    <a:cubicBezTo>
                      <a:pt x="3" y="19"/>
                      <a:pt x="7" y="16"/>
                      <a:pt x="12" y="15"/>
                    </a:cubicBezTo>
                    <a:cubicBezTo>
                      <a:pt x="16" y="14"/>
                      <a:pt x="21" y="15"/>
                      <a:pt x="25" y="17"/>
                    </a:cubicBezTo>
                    <a:cubicBezTo>
                      <a:pt x="30" y="19"/>
                      <a:pt x="34" y="22"/>
                      <a:pt x="38" y="26"/>
                    </a:cubicBezTo>
                    <a:cubicBezTo>
                      <a:pt x="35" y="26"/>
                      <a:pt x="32" y="26"/>
                      <a:pt x="29" y="28"/>
                    </a:cubicBezTo>
                    <a:cubicBezTo>
                      <a:pt x="24" y="29"/>
                      <a:pt x="21" y="33"/>
                      <a:pt x="18" y="37"/>
                    </a:cubicBezTo>
                    <a:cubicBezTo>
                      <a:pt x="12" y="45"/>
                      <a:pt x="10" y="55"/>
                      <a:pt x="12" y="64"/>
                    </a:cubicBezTo>
                    <a:cubicBezTo>
                      <a:pt x="11" y="55"/>
                      <a:pt x="15" y="46"/>
                      <a:pt x="21" y="39"/>
                    </a:cubicBezTo>
                    <a:cubicBezTo>
                      <a:pt x="25" y="34"/>
                      <a:pt x="32" y="32"/>
                      <a:pt x="38" y="33"/>
                    </a:cubicBezTo>
                    <a:cubicBezTo>
                      <a:pt x="33" y="39"/>
                      <a:pt x="31" y="47"/>
                      <a:pt x="33" y="54"/>
                    </a:cubicBezTo>
                    <a:cubicBezTo>
                      <a:pt x="35" y="62"/>
                      <a:pt x="41" y="68"/>
                      <a:pt x="47" y="72"/>
                    </a:cubicBezTo>
                    <a:cubicBezTo>
                      <a:pt x="46" y="75"/>
                      <a:pt x="46" y="79"/>
                      <a:pt x="45" y="82"/>
                    </a:cubicBezTo>
                    <a:cubicBezTo>
                      <a:pt x="46" y="79"/>
                      <a:pt x="47" y="76"/>
                      <a:pt x="48" y="73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8" y="73"/>
                      <a:pt x="48" y="73"/>
                      <a:pt x="48" y="73"/>
                    </a:cubicBezTo>
                    <a:cubicBezTo>
                      <a:pt x="50" y="68"/>
                      <a:pt x="52" y="64"/>
                      <a:pt x="54" y="59"/>
                    </a:cubicBezTo>
                    <a:cubicBezTo>
                      <a:pt x="54" y="60"/>
                      <a:pt x="55" y="60"/>
                      <a:pt x="55" y="60"/>
                    </a:cubicBezTo>
                    <a:cubicBezTo>
                      <a:pt x="55" y="60"/>
                      <a:pt x="54" y="60"/>
                      <a:pt x="54" y="59"/>
                    </a:cubicBezTo>
                    <a:cubicBezTo>
                      <a:pt x="55" y="57"/>
                      <a:pt x="56" y="55"/>
                      <a:pt x="57" y="54"/>
                    </a:cubicBezTo>
                    <a:cubicBezTo>
                      <a:pt x="60" y="58"/>
                      <a:pt x="62" y="63"/>
                      <a:pt x="64" y="69"/>
                    </a:cubicBezTo>
                    <a:cubicBezTo>
                      <a:pt x="63" y="70"/>
                      <a:pt x="62" y="71"/>
                      <a:pt x="62" y="72"/>
                    </a:cubicBezTo>
                    <a:cubicBezTo>
                      <a:pt x="52" y="84"/>
                      <a:pt x="43" y="98"/>
                      <a:pt x="42" y="116"/>
                    </a:cubicBezTo>
                    <a:cubicBezTo>
                      <a:pt x="55" y="116"/>
                      <a:pt x="55" y="116"/>
                      <a:pt x="55" y="116"/>
                    </a:cubicBezTo>
                    <a:cubicBezTo>
                      <a:pt x="54" y="103"/>
                      <a:pt x="59" y="89"/>
                      <a:pt x="66" y="76"/>
                    </a:cubicBezTo>
                    <a:cubicBezTo>
                      <a:pt x="70" y="90"/>
                      <a:pt x="71" y="104"/>
                      <a:pt x="70" y="118"/>
                    </a:cubicBezTo>
                    <a:cubicBezTo>
                      <a:pt x="83" y="118"/>
                      <a:pt x="83" y="118"/>
                      <a:pt x="83" y="118"/>
                    </a:cubicBezTo>
                    <a:cubicBezTo>
                      <a:pt x="82" y="106"/>
                      <a:pt x="80" y="93"/>
                      <a:pt x="76" y="80"/>
                    </a:cubicBezTo>
                    <a:cubicBezTo>
                      <a:pt x="75" y="76"/>
                      <a:pt x="76" y="72"/>
                      <a:pt x="76" y="68"/>
                    </a:cubicBezTo>
                    <a:cubicBezTo>
                      <a:pt x="76" y="66"/>
                      <a:pt x="78" y="60"/>
                      <a:pt x="78" y="60"/>
                    </a:cubicBezTo>
                    <a:cubicBezTo>
                      <a:pt x="78" y="60"/>
                      <a:pt x="80" y="65"/>
                      <a:pt x="81" y="67"/>
                    </a:cubicBezTo>
                    <a:cubicBezTo>
                      <a:pt x="80" y="64"/>
                      <a:pt x="79" y="61"/>
                      <a:pt x="78" y="58"/>
                    </a:cubicBezTo>
                    <a:cubicBezTo>
                      <a:pt x="80" y="56"/>
                      <a:pt x="83" y="53"/>
                      <a:pt x="85" y="50"/>
                    </a:cubicBezTo>
                    <a:cubicBezTo>
                      <a:pt x="89" y="53"/>
                      <a:pt x="93" y="58"/>
                      <a:pt x="94" y="63"/>
                    </a:cubicBezTo>
                    <a:cubicBezTo>
                      <a:pt x="96" y="71"/>
                      <a:pt x="94" y="80"/>
                      <a:pt x="89" y="86"/>
                    </a:cubicBezTo>
                    <a:cubicBezTo>
                      <a:pt x="95" y="80"/>
                      <a:pt x="99" y="72"/>
                      <a:pt x="98" y="63"/>
                    </a:cubicBezTo>
                    <a:cubicBezTo>
                      <a:pt x="97" y="57"/>
                      <a:pt x="94" y="52"/>
                      <a:pt x="90" y="47"/>
                    </a:cubicBezTo>
                    <a:cubicBezTo>
                      <a:pt x="91" y="46"/>
                      <a:pt x="91" y="45"/>
                      <a:pt x="91" y="43"/>
                    </a:cubicBezTo>
                    <a:cubicBezTo>
                      <a:pt x="96" y="40"/>
                      <a:pt x="101" y="38"/>
                      <a:pt x="107" y="39"/>
                    </a:cubicBezTo>
                    <a:cubicBezTo>
                      <a:pt x="112" y="39"/>
                      <a:pt x="116" y="42"/>
                      <a:pt x="119" y="46"/>
                    </a:cubicBezTo>
                    <a:cubicBezTo>
                      <a:pt x="122" y="49"/>
                      <a:pt x="123" y="55"/>
                      <a:pt x="124" y="60"/>
                    </a:cubicBezTo>
                    <a:cubicBezTo>
                      <a:pt x="124" y="55"/>
                      <a:pt x="123" y="49"/>
                      <a:pt x="121" y="44"/>
                    </a:cubicBezTo>
                    <a:cubicBezTo>
                      <a:pt x="118" y="40"/>
                      <a:pt x="113" y="36"/>
                      <a:pt x="108" y="35"/>
                    </a:cubicBezTo>
                    <a:cubicBezTo>
                      <a:pt x="104" y="34"/>
                      <a:pt x="100" y="34"/>
                      <a:pt x="96" y="34"/>
                    </a:cubicBezTo>
                    <a:cubicBezTo>
                      <a:pt x="98" y="33"/>
                      <a:pt x="100" y="31"/>
                      <a:pt x="102" y="29"/>
                    </a:cubicBezTo>
                    <a:cubicBezTo>
                      <a:pt x="110" y="23"/>
                      <a:pt x="121" y="21"/>
                      <a:pt x="130" y="26"/>
                    </a:cubicBezTo>
                    <a:close/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lose/>
                    <a:moveTo>
                      <a:pt x="47" y="72"/>
                    </a:moveTo>
                    <a:cubicBezTo>
                      <a:pt x="41" y="67"/>
                      <a:pt x="37" y="60"/>
                      <a:pt x="37" y="53"/>
                    </a:cubicBezTo>
                    <a:cubicBezTo>
                      <a:pt x="36" y="48"/>
                      <a:pt x="38" y="43"/>
                      <a:pt x="41" y="39"/>
                    </a:cubicBezTo>
                    <a:cubicBezTo>
                      <a:pt x="41" y="42"/>
                      <a:pt x="41" y="45"/>
                      <a:pt x="43" y="48"/>
                    </a:cubicBezTo>
                    <a:cubicBezTo>
                      <a:pt x="45" y="52"/>
                      <a:pt x="48" y="55"/>
                      <a:pt x="51" y="58"/>
                    </a:cubicBezTo>
                    <a:cubicBezTo>
                      <a:pt x="49" y="62"/>
                      <a:pt x="48" y="67"/>
                      <a:pt x="47" y="72"/>
                    </a:cubicBezTo>
                    <a:close/>
                    <a:moveTo>
                      <a:pt x="51" y="57"/>
                    </a:moveTo>
                    <a:cubicBezTo>
                      <a:pt x="48" y="54"/>
                      <a:pt x="46" y="51"/>
                      <a:pt x="45" y="47"/>
                    </a:cubicBezTo>
                    <a:cubicBezTo>
                      <a:pt x="44" y="44"/>
                      <a:pt x="44" y="40"/>
                      <a:pt x="45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9" y="41"/>
                      <a:pt x="52" y="45"/>
                      <a:pt x="55" y="49"/>
                    </a:cubicBezTo>
                    <a:cubicBezTo>
                      <a:pt x="53" y="52"/>
                      <a:pt x="52" y="54"/>
                      <a:pt x="51" y="57"/>
                    </a:cubicBezTo>
                    <a:close/>
                    <a:moveTo>
                      <a:pt x="56" y="46"/>
                    </a:moveTo>
                    <a:cubicBezTo>
                      <a:pt x="53" y="43"/>
                      <a:pt x="50" y="40"/>
                      <a:pt x="47" y="37"/>
                    </a:cubicBezTo>
                    <a:cubicBezTo>
                      <a:pt x="51" y="37"/>
                      <a:pt x="56" y="38"/>
                      <a:pt x="60" y="40"/>
                    </a:cubicBezTo>
                    <a:cubicBezTo>
                      <a:pt x="58" y="42"/>
                      <a:pt x="57" y="44"/>
                      <a:pt x="56" y="46"/>
                    </a:cubicBezTo>
                    <a:close/>
                    <a:moveTo>
                      <a:pt x="71" y="69"/>
                    </a:moveTo>
                    <a:cubicBezTo>
                      <a:pt x="71" y="69"/>
                      <a:pt x="71" y="68"/>
                      <a:pt x="72" y="68"/>
                    </a:cubicBez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9"/>
                      <a:pt x="72" y="70"/>
                      <a:pt x="72" y="71"/>
                    </a:cubicBezTo>
                    <a:cubicBezTo>
                      <a:pt x="71" y="70"/>
                      <a:pt x="71" y="70"/>
                      <a:pt x="71" y="69"/>
                    </a:cubicBezTo>
                    <a:close/>
                    <a:moveTo>
                      <a:pt x="72" y="60"/>
                    </a:moveTo>
                    <a:cubicBezTo>
                      <a:pt x="71" y="61"/>
                      <a:pt x="69" y="63"/>
                      <a:pt x="68" y="64"/>
                    </a:cubicBezTo>
                    <a:cubicBezTo>
                      <a:pt x="65" y="59"/>
                      <a:pt x="62" y="55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61" y="48"/>
                      <a:pt x="63" y="45"/>
                      <a:pt x="65" y="43"/>
                    </a:cubicBezTo>
                    <a:cubicBezTo>
                      <a:pt x="66" y="44"/>
                      <a:pt x="66" y="45"/>
                      <a:pt x="67" y="46"/>
                    </a:cubicBezTo>
                    <a:cubicBezTo>
                      <a:pt x="69" y="48"/>
                      <a:pt x="72" y="50"/>
                      <a:pt x="73" y="53"/>
                    </a:cubicBezTo>
                    <a:cubicBezTo>
                      <a:pt x="73" y="55"/>
                      <a:pt x="72" y="58"/>
                      <a:pt x="72" y="60"/>
                    </a:cubicBezTo>
                    <a:close/>
                    <a:moveTo>
                      <a:pt x="74" y="50"/>
                    </a:moveTo>
                    <a:cubicBezTo>
                      <a:pt x="73" y="47"/>
                      <a:pt x="72" y="45"/>
                      <a:pt x="70" y="43"/>
                    </a:cubicBezTo>
                    <a:cubicBezTo>
                      <a:pt x="69" y="42"/>
                      <a:pt x="69" y="42"/>
                      <a:pt x="68" y="41"/>
                    </a:cubicBezTo>
                    <a:cubicBezTo>
                      <a:pt x="69" y="40"/>
                      <a:pt x="70" y="40"/>
                      <a:pt x="71" y="39"/>
                    </a:cubicBezTo>
                    <a:cubicBezTo>
                      <a:pt x="74" y="38"/>
                      <a:pt x="76" y="40"/>
                      <a:pt x="78" y="42"/>
                    </a:cubicBezTo>
                    <a:cubicBezTo>
                      <a:pt x="76" y="45"/>
                      <a:pt x="75" y="47"/>
                      <a:pt x="74" y="50"/>
                    </a:cubicBezTo>
                    <a:close/>
                    <a:moveTo>
                      <a:pt x="84" y="35"/>
                    </a:moveTo>
                    <a:cubicBezTo>
                      <a:pt x="83" y="34"/>
                      <a:pt x="81" y="33"/>
                      <a:pt x="80" y="32"/>
                    </a:cubicBezTo>
                    <a:cubicBezTo>
                      <a:pt x="76" y="30"/>
                      <a:pt x="71" y="31"/>
                      <a:pt x="68" y="33"/>
                    </a:cubicBezTo>
                    <a:cubicBezTo>
                      <a:pt x="66" y="34"/>
                      <a:pt x="64" y="35"/>
                      <a:pt x="63" y="36"/>
                    </a:cubicBezTo>
                    <a:cubicBezTo>
                      <a:pt x="60" y="34"/>
                      <a:pt x="58" y="33"/>
                      <a:pt x="55" y="32"/>
                    </a:cubicBezTo>
                    <a:cubicBezTo>
                      <a:pt x="57" y="28"/>
                      <a:pt x="60" y="24"/>
                      <a:pt x="64" y="21"/>
                    </a:cubicBezTo>
                    <a:cubicBezTo>
                      <a:pt x="68" y="18"/>
                      <a:pt x="74" y="16"/>
                      <a:pt x="79" y="17"/>
                    </a:cubicBezTo>
                    <a:cubicBezTo>
                      <a:pt x="83" y="19"/>
                      <a:pt x="85" y="24"/>
                      <a:pt x="85" y="29"/>
                    </a:cubicBezTo>
                    <a:cubicBezTo>
                      <a:pt x="85" y="31"/>
                      <a:pt x="85" y="33"/>
                      <a:pt x="84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1" name="Freeform 1858"/>
              <p:cNvSpPr>
                <a:spLocks noEditPoints="1"/>
              </p:cNvSpPr>
              <p:nvPr/>
            </p:nvSpPr>
            <p:spPr bwMode="auto">
              <a:xfrm>
                <a:off x="5892" y="1549"/>
                <a:ext cx="134" cy="126"/>
              </a:xfrm>
              <a:custGeom>
                <a:avLst/>
                <a:gdLst>
                  <a:gd name="T0" fmla="*/ 83 w 123"/>
                  <a:gd name="T1" fmla="*/ 19 h 116"/>
                  <a:gd name="T2" fmla="*/ 64 w 123"/>
                  <a:gd name="T3" fmla="*/ 0 h 116"/>
                  <a:gd name="T4" fmla="*/ 60 w 123"/>
                  <a:gd name="T5" fmla="*/ 0 h 116"/>
                  <a:gd name="T6" fmla="*/ 40 w 123"/>
                  <a:gd name="T7" fmla="*/ 19 h 116"/>
                  <a:gd name="T8" fmla="*/ 40 w 123"/>
                  <a:gd name="T9" fmla="*/ 26 h 116"/>
                  <a:gd name="T10" fmla="*/ 31 w 123"/>
                  <a:gd name="T11" fmla="*/ 26 h 116"/>
                  <a:gd name="T12" fmla="*/ 31 w 123"/>
                  <a:gd name="T13" fmla="*/ 116 h 116"/>
                  <a:gd name="T14" fmla="*/ 92 w 123"/>
                  <a:gd name="T15" fmla="*/ 116 h 116"/>
                  <a:gd name="T16" fmla="*/ 92 w 123"/>
                  <a:gd name="T17" fmla="*/ 26 h 116"/>
                  <a:gd name="T18" fmla="*/ 83 w 123"/>
                  <a:gd name="T19" fmla="*/ 26 h 116"/>
                  <a:gd name="T20" fmla="*/ 83 w 123"/>
                  <a:gd name="T21" fmla="*/ 19 h 116"/>
                  <a:gd name="T22" fmla="*/ 76 w 123"/>
                  <a:gd name="T23" fmla="*/ 26 h 116"/>
                  <a:gd name="T24" fmla="*/ 47 w 123"/>
                  <a:gd name="T25" fmla="*/ 26 h 116"/>
                  <a:gd name="T26" fmla="*/ 47 w 123"/>
                  <a:gd name="T27" fmla="*/ 19 h 116"/>
                  <a:gd name="T28" fmla="*/ 60 w 123"/>
                  <a:gd name="T29" fmla="*/ 7 h 116"/>
                  <a:gd name="T30" fmla="*/ 64 w 123"/>
                  <a:gd name="T31" fmla="*/ 7 h 116"/>
                  <a:gd name="T32" fmla="*/ 76 w 123"/>
                  <a:gd name="T33" fmla="*/ 19 h 116"/>
                  <a:gd name="T34" fmla="*/ 76 w 123"/>
                  <a:gd name="T35" fmla="*/ 26 h 116"/>
                  <a:gd name="T36" fmla="*/ 0 w 123"/>
                  <a:gd name="T37" fmla="*/ 42 h 116"/>
                  <a:gd name="T38" fmla="*/ 0 w 123"/>
                  <a:gd name="T39" fmla="*/ 99 h 116"/>
                  <a:gd name="T40" fmla="*/ 17 w 123"/>
                  <a:gd name="T41" fmla="*/ 116 h 116"/>
                  <a:gd name="T42" fmla="*/ 18 w 123"/>
                  <a:gd name="T43" fmla="*/ 116 h 116"/>
                  <a:gd name="T44" fmla="*/ 18 w 123"/>
                  <a:gd name="T45" fmla="*/ 26 h 116"/>
                  <a:gd name="T46" fmla="*/ 17 w 123"/>
                  <a:gd name="T47" fmla="*/ 26 h 116"/>
                  <a:gd name="T48" fmla="*/ 0 w 123"/>
                  <a:gd name="T49" fmla="*/ 42 h 116"/>
                  <a:gd name="T50" fmla="*/ 106 w 123"/>
                  <a:gd name="T51" fmla="*/ 26 h 116"/>
                  <a:gd name="T52" fmla="*/ 106 w 123"/>
                  <a:gd name="T53" fmla="*/ 26 h 116"/>
                  <a:gd name="T54" fmla="*/ 106 w 123"/>
                  <a:gd name="T55" fmla="*/ 116 h 116"/>
                  <a:gd name="T56" fmla="*/ 106 w 123"/>
                  <a:gd name="T57" fmla="*/ 116 h 116"/>
                  <a:gd name="T58" fmla="*/ 123 w 123"/>
                  <a:gd name="T59" fmla="*/ 99 h 116"/>
                  <a:gd name="T60" fmla="*/ 123 w 123"/>
                  <a:gd name="T61" fmla="*/ 42 h 116"/>
                  <a:gd name="T62" fmla="*/ 106 w 123"/>
                  <a:gd name="T63" fmla="*/ 2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" h="116">
                    <a:moveTo>
                      <a:pt x="83" y="19"/>
                    </a:moveTo>
                    <a:cubicBezTo>
                      <a:pt x="83" y="8"/>
                      <a:pt x="75" y="0"/>
                      <a:pt x="64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49" y="0"/>
                      <a:pt x="40" y="8"/>
                      <a:pt x="40" y="19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116"/>
                      <a:pt x="31" y="116"/>
                      <a:pt x="31" y="11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83" y="26"/>
                      <a:pt x="83" y="26"/>
                      <a:pt x="83" y="26"/>
                    </a:cubicBezTo>
                    <a:lnTo>
                      <a:pt x="83" y="19"/>
                    </a:lnTo>
                    <a:close/>
                    <a:moveTo>
                      <a:pt x="76" y="26"/>
                    </a:move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8" y="12"/>
                      <a:pt x="53" y="7"/>
                      <a:pt x="60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71" y="7"/>
                      <a:pt x="76" y="12"/>
                      <a:pt x="76" y="19"/>
                    </a:cubicBezTo>
                    <a:lnTo>
                      <a:pt x="76" y="26"/>
                    </a:lnTo>
                    <a:close/>
                    <a:moveTo>
                      <a:pt x="0" y="42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0" y="108"/>
                      <a:pt x="8" y="116"/>
                      <a:pt x="17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8" y="26"/>
                      <a:pt x="0" y="33"/>
                      <a:pt x="0" y="42"/>
                    </a:cubicBezTo>
                    <a:close/>
                    <a:moveTo>
                      <a:pt x="106" y="26"/>
                    </a:moveTo>
                    <a:cubicBezTo>
                      <a:pt x="106" y="26"/>
                      <a:pt x="106" y="26"/>
                      <a:pt x="106" y="26"/>
                    </a:cubicBezTo>
                    <a:cubicBezTo>
                      <a:pt x="106" y="116"/>
                      <a:pt x="106" y="116"/>
                      <a:pt x="106" y="116"/>
                    </a:cubicBezTo>
                    <a:cubicBezTo>
                      <a:pt x="106" y="116"/>
                      <a:pt x="106" y="116"/>
                      <a:pt x="106" y="116"/>
                    </a:cubicBezTo>
                    <a:cubicBezTo>
                      <a:pt x="116" y="116"/>
                      <a:pt x="123" y="108"/>
                      <a:pt x="123" y="99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33"/>
                      <a:pt x="116" y="26"/>
                      <a:pt x="106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2" name="Freeform 1859"/>
              <p:cNvSpPr>
                <a:spLocks/>
              </p:cNvSpPr>
              <p:nvPr/>
            </p:nvSpPr>
            <p:spPr bwMode="auto">
              <a:xfrm>
                <a:off x="5006" y="1107"/>
                <a:ext cx="133" cy="133"/>
              </a:xfrm>
              <a:custGeom>
                <a:avLst/>
                <a:gdLst>
                  <a:gd name="T0" fmla="*/ 116 w 133"/>
                  <a:gd name="T1" fmla="*/ 57 h 133"/>
                  <a:gd name="T2" fmla="*/ 128 w 133"/>
                  <a:gd name="T3" fmla="*/ 40 h 133"/>
                  <a:gd name="T4" fmla="*/ 108 w 133"/>
                  <a:gd name="T5" fmla="*/ 39 h 133"/>
                  <a:gd name="T6" fmla="*/ 114 w 133"/>
                  <a:gd name="T7" fmla="*/ 21 h 133"/>
                  <a:gd name="T8" fmla="*/ 95 w 133"/>
                  <a:gd name="T9" fmla="*/ 26 h 133"/>
                  <a:gd name="T10" fmla="*/ 94 w 133"/>
                  <a:gd name="T11" fmla="*/ 7 h 133"/>
                  <a:gd name="T12" fmla="*/ 79 w 133"/>
                  <a:gd name="T13" fmla="*/ 19 h 133"/>
                  <a:gd name="T14" fmla="*/ 70 w 133"/>
                  <a:gd name="T15" fmla="*/ 0 h 133"/>
                  <a:gd name="T16" fmla="*/ 60 w 133"/>
                  <a:gd name="T17" fmla="*/ 17 h 133"/>
                  <a:gd name="T18" fmla="*/ 46 w 133"/>
                  <a:gd name="T19" fmla="*/ 3 h 133"/>
                  <a:gd name="T20" fmla="*/ 43 w 133"/>
                  <a:gd name="T21" fmla="*/ 24 h 133"/>
                  <a:gd name="T22" fmla="*/ 24 w 133"/>
                  <a:gd name="T23" fmla="*/ 15 h 133"/>
                  <a:gd name="T24" fmla="*/ 28 w 133"/>
                  <a:gd name="T25" fmla="*/ 35 h 133"/>
                  <a:gd name="T26" fmla="*/ 9 w 133"/>
                  <a:gd name="T27" fmla="*/ 35 h 133"/>
                  <a:gd name="T28" fmla="*/ 20 w 133"/>
                  <a:gd name="T29" fmla="*/ 51 h 133"/>
                  <a:gd name="T30" fmla="*/ 0 w 133"/>
                  <a:gd name="T31" fmla="*/ 58 h 133"/>
                  <a:gd name="T32" fmla="*/ 16 w 133"/>
                  <a:gd name="T33" fmla="*/ 70 h 133"/>
                  <a:gd name="T34" fmla="*/ 1 w 133"/>
                  <a:gd name="T35" fmla="*/ 82 h 133"/>
                  <a:gd name="T36" fmla="*/ 21 w 133"/>
                  <a:gd name="T37" fmla="*/ 87 h 133"/>
                  <a:gd name="T38" fmla="*/ 11 w 133"/>
                  <a:gd name="T39" fmla="*/ 105 h 133"/>
                  <a:gd name="T40" fmla="*/ 31 w 133"/>
                  <a:gd name="T41" fmla="*/ 103 h 133"/>
                  <a:gd name="T42" fmla="*/ 28 w 133"/>
                  <a:gd name="T43" fmla="*/ 122 h 133"/>
                  <a:gd name="T44" fmla="*/ 46 w 133"/>
                  <a:gd name="T45" fmla="*/ 113 h 133"/>
                  <a:gd name="T46" fmla="*/ 51 w 133"/>
                  <a:gd name="T47" fmla="*/ 132 h 133"/>
                  <a:gd name="T48" fmla="*/ 64 w 133"/>
                  <a:gd name="T49" fmla="*/ 118 h 133"/>
                  <a:gd name="T50" fmla="*/ 75 w 133"/>
                  <a:gd name="T51" fmla="*/ 133 h 133"/>
                  <a:gd name="T52" fmla="*/ 82 w 133"/>
                  <a:gd name="T53" fmla="*/ 115 h 133"/>
                  <a:gd name="T54" fmla="*/ 99 w 133"/>
                  <a:gd name="T55" fmla="*/ 125 h 133"/>
                  <a:gd name="T56" fmla="*/ 98 w 133"/>
                  <a:gd name="T57" fmla="*/ 106 h 133"/>
                  <a:gd name="T58" fmla="*/ 118 w 133"/>
                  <a:gd name="T59" fmla="*/ 110 h 133"/>
                  <a:gd name="T60" fmla="*/ 110 w 133"/>
                  <a:gd name="T61" fmla="*/ 92 h 133"/>
                  <a:gd name="T62" fmla="*/ 130 w 133"/>
                  <a:gd name="T63" fmla="*/ 88 h 133"/>
                  <a:gd name="T64" fmla="*/ 117 w 133"/>
                  <a:gd name="T65" fmla="*/ 74 h 133"/>
                  <a:gd name="T66" fmla="*/ 133 w 133"/>
                  <a:gd name="T67" fmla="*/ 6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3" h="133">
                    <a:moveTo>
                      <a:pt x="106" y="61"/>
                    </a:moveTo>
                    <a:lnTo>
                      <a:pt x="116" y="57"/>
                    </a:lnTo>
                    <a:lnTo>
                      <a:pt x="104" y="57"/>
                    </a:lnTo>
                    <a:lnTo>
                      <a:pt x="128" y="40"/>
                    </a:lnTo>
                    <a:lnTo>
                      <a:pt x="100" y="47"/>
                    </a:lnTo>
                    <a:lnTo>
                      <a:pt x="108" y="39"/>
                    </a:lnTo>
                    <a:lnTo>
                      <a:pt x="97" y="44"/>
                    </a:lnTo>
                    <a:lnTo>
                      <a:pt x="114" y="21"/>
                    </a:lnTo>
                    <a:lnTo>
                      <a:pt x="90" y="36"/>
                    </a:lnTo>
                    <a:lnTo>
                      <a:pt x="95" y="26"/>
                    </a:lnTo>
                    <a:lnTo>
                      <a:pt x="87" y="35"/>
                    </a:lnTo>
                    <a:lnTo>
                      <a:pt x="94" y="7"/>
                    </a:lnTo>
                    <a:lnTo>
                      <a:pt x="77" y="29"/>
                    </a:lnTo>
                    <a:lnTo>
                      <a:pt x="79" y="19"/>
                    </a:lnTo>
                    <a:lnTo>
                      <a:pt x="74" y="29"/>
                    </a:lnTo>
                    <a:lnTo>
                      <a:pt x="70" y="0"/>
                    </a:lnTo>
                    <a:lnTo>
                      <a:pt x="63" y="28"/>
                    </a:lnTo>
                    <a:lnTo>
                      <a:pt x="60" y="17"/>
                    </a:lnTo>
                    <a:lnTo>
                      <a:pt x="60" y="29"/>
                    </a:lnTo>
                    <a:lnTo>
                      <a:pt x="46" y="3"/>
                    </a:lnTo>
                    <a:lnTo>
                      <a:pt x="50" y="33"/>
                    </a:lnTo>
                    <a:lnTo>
                      <a:pt x="43" y="24"/>
                    </a:lnTo>
                    <a:lnTo>
                      <a:pt x="46" y="34"/>
                    </a:lnTo>
                    <a:lnTo>
                      <a:pt x="24" y="15"/>
                    </a:lnTo>
                    <a:lnTo>
                      <a:pt x="38" y="40"/>
                    </a:lnTo>
                    <a:lnTo>
                      <a:pt x="28" y="35"/>
                    </a:lnTo>
                    <a:lnTo>
                      <a:pt x="36" y="44"/>
                    </a:lnTo>
                    <a:lnTo>
                      <a:pt x="9" y="35"/>
                    </a:lnTo>
                    <a:lnTo>
                      <a:pt x="31" y="53"/>
                    </a:lnTo>
                    <a:lnTo>
                      <a:pt x="20" y="51"/>
                    </a:lnTo>
                    <a:lnTo>
                      <a:pt x="29" y="57"/>
                    </a:lnTo>
                    <a:lnTo>
                      <a:pt x="0" y="58"/>
                    </a:lnTo>
                    <a:lnTo>
                      <a:pt x="28" y="67"/>
                    </a:lnTo>
                    <a:lnTo>
                      <a:pt x="16" y="70"/>
                    </a:lnTo>
                    <a:lnTo>
                      <a:pt x="27" y="71"/>
                    </a:lnTo>
                    <a:lnTo>
                      <a:pt x="1" y="82"/>
                    </a:lnTo>
                    <a:lnTo>
                      <a:pt x="31" y="81"/>
                    </a:lnTo>
                    <a:lnTo>
                      <a:pt x="21" y="87"/>
                    </a:lnTo>
                    <a:lnTo>
                      <a:pt x="32" y="85"/>
                    </a:lnTo>
                    <a:lnTo>
                      <a:pt x="11" y="105"/>
                    </a:lnTo>
                    <a:lnTo>
                      <a:pt x="38" y="93"/>
                    </a:lnTo>
                    <a:lnTo>
                      <a:pt x="31" y="103"/>
                    </a:lnTo>
                    <a:lnTo>
                      <a:pt x="40" y="96"/>
                    </a:lnTo>
                    <a:lnTo>
                      <a:pt x="28" y="122"/>
                    </a:lnTo>
                    <a:lnTo>
                      <a:pt x="49" y="101"/>
                    </a:lnTo>
                    <a:lnTo>
                      <a:pt x="46" y="113"/>
                    </a:lnTo>
                    <a:lnTo>
                      <a:pt x="52" y="104"/>
                    </a:lnTo>
                    <a:lnTo>
                      <a:pt x="51" y="132"/>
                    </a:lnTo>
                    <a:lnTo>
                      <a:pt x="62" y="106"/>
                    </a:lnTo>
                    <a:lnTo>
                      <a:pt x="64" y="118"/>
                    </a:lnTo>
                    <a:lnTo>
                      <a:pt x="67" y="106"/>
                    </a:lnTo>
                    <a:lnTo>
                      <a:pt x="75" y="133"/>
                    </a:lnTo>
                    <a:lnTo>
                      <a:pt x="76" y="105"/>
                    </a:lnTo>
                    <a:lnTo>
                      <a:pt x="82" y="115"/>
                    </a:lnTo>
                    <a:lnTo>
                      <a:pt x="81" y="104"/>
                    </a:lnTo>
                    <a:lnTo>
                      <a:pt x="99" y="125"/>
                    </a:lnTo>
                    <a:lnTo>
                      <a:pt x="89" y="99"/>
                    </a:lnTo>
                    <a:lnTo>
                      <a:pt x="98" y="106"/>
                    </a:lnTo>
                    <a:lnTo>
                      <a:pt x="93" y="96"/>
                    </a:lnTo>
                    <a:lnTo>
                      <a:pt x="118" y="110"/>
                    </a:lnTo>
                    <a:lnTo>
                      <a:pt x="99" y="88"/>
                    </a:lnTo>
                    <a:lnTo>
                      <a:pt x="110" y="92"/>
                    </a:lnTo>
                    <a:lnTo>
                      <a:pt x="101" y="84"/>
                    </a:lnTo>
                    <a:lnTo>
                      <a:pt x="130" y="88"/>
                    </a:lnTo>
                    <a:lnTo>
                      <a:pt x="105" y="75"/>
                    </a:lnTo>
                    <a:lnTo>
                      <a:pt x="117" y="74"/>
                    </a:lnTo>
                    <a:lnTo>
                      <a:pt x="105" y="71"/>
                    </a:lnTo>
                    <a:lnTo>
                      <a:pt x="133" y="64"/>
                    </a:lnTo>
                    <a:lnTo>
                      <a:pt x="106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3" name="Freeform 1860"/>
              <p:cNvSpPr>
                <a:spLocks/>
              </p:cNvSpPr>
              <p:nvPr/>
            </p:nvSpPr>
            <p:spPr bwMode="auto">
              <a:xfrm>
                <a:off x="5674" y="1131"/>
                <a:ext cx="124" cy="110"/>
              </a:xfrm>
              <a:custGeom>
                <a:avLst/>
                <a:gdLst>
                  <a:gd name="T0" fmla="*/ 110 w 114"/>
                  <a:gd name="T1" fmla="*/ 67 h 101"/>
                  <a:gd name="T2" fmla="*/ 105 w 114"/>
                  <a:gd name="T3" fmla="*/ 63 h 101"/>
                  <a:gd name="T4" fmla="*/ 105 w 114"/>
                  <a:gd name="T5" fmla="*/ 63 h 101"/>
                  <a:gd name="T6" fmla="*/ 76 w 114"/>
                  <a:gd name="T7" fmla="*/ 60 h 101"/>
                  <a:gd name="T8" fmla="*/ 72 w 114"/>
                  <a:gd name="T9" fmla="*/ 48 h 101"/>
                  <a:gd name="T10" fmla="*/ 73 w 114"/>
                  <a:gd name="T11" fmla="*/ 39 h 101"/>
                  <a:gd name="T12" fmla="*/ 62 w 114"/>
                  <a:gd name="T13" fmla="*/ 13 h 101"/>
                  <a:gd name="T14" fmla="*/ 80 w 114"/>
                  <a:gd name="T15" fmla="*/ 12 h 101"/>
                  <a:gd name="T16" fmla="*/ 86 w 114"/>
                  <a:gd name="T17" fmla="*/ 29 h 101"/>
                  <a:gd name="T18" fmla="*/ 86 w 114"/>
                  <a:gd name="T19" fmla="*/ 33 h 101"/>
                  <a:gd name="T20" fmla="*/ 88 w 114"/>
                  <a:gd name="T21" fmla="*/ 36 h 101"/>
                  <a:gd name="T22" fmla="*/ 90 w 114"/>
                  <a:gd name="T23" fmla="*/ 35 h 101"/>
                  <a:gd name="T24" fmla="*/ 88 w 114"/>
                  <a:gd name="T25" fmla="*/ 32 h 101"/>
                  <a:gd name="T26" fmla="*/ 88 w 114"/>
                  <a:gd name="T27" fmla="*/ 31 h 101"/>
                  <a:gd name="T28" fmla="*/ 94 w 114"/>
                  <a:gd name="T29" fmla="*/ 32 h 101"/>
                  <a:gd name="T30" fmla="*/ 98 w 114"/>
                  <a:gd name="T31" fmla="*/ 25 h 101"/>
                  <a:gd name="T32" fmla="*/ 98 w 114"/>
                  <a:gd name="T33" fmla="*/ 26 h 101"/>
                  <a:gd name="T34" fmla="*/ 100 w 114"/>
                  <a:gd name="T35" fmla="*/ 29 h 101"/>
                  <a:gd name="T36" fmla="*/ 102 w 114"/>
                  <a:gd name="T37" fmla="*/ 28 h 101"/>
                  <a:gd name="T38" fmla="*/ 100 w 114"/>
                  <a:gd name="T39" fmla="*/ 25 h 101"/>
                  <a:gd name="T40" fmla="*/ 97 w 114"/>
                  <a:gd name="T41" fmla="*/ 23 h 101"/>
                  <a:gd name="T42" fmla="*/ 89 w 114"/>
                  <a:gd name="T43" fmla="*/ 4 h 101"/>
                  <a:gd name="T44" fmla="*/ 83 w 114"/>
                  <a:gd name="T45" fmla="*/ 0 h 101"/>
                  <a:gd name="T46" fmla="*/ 51 w 114"/>
                  <a:gd name="T47" fmla="*/ 1 h 101"/>
                  <a:gd name="T48" fmla="*/ 48 w 114"/>
                  <a:gd name="T49" fmla="*/ 2 h 101"/>
                  <a:gd name="T50" fmla="*/ 48 w 114"/>
                  <a:gd name="T51" fmla="*/ 2 h 101"/>
                  <a:gd name="T52" fmla="*/ 47 w 114"/>
                  <a:gd name="T53" fmla="*/ 2 h 101"/>
                  <a:gd name="T54" fmla="*/ 44 w 114"/>
                  <a:gd name="T55" fmla="*/ 4 h 101"/>
                  <a:gd name="T56" fmla="*/ 24 w 114"/>
                  <a:gd name="T57" fmla="*/ 16 h 101"/>
                  <a:gd name="T58" fmla="*/ 10 w 114"/>
                  <a:gd name="T59" fmla="*/ 5 h 101"/>
                  <a:gd name="T60" fmla="*/ 2 w 114"/>
                  <a:gd name="T61" fmla="*/ 5 h 101"/>
                  <a:gd name="T62" fmla="*/ 2 w 114"/>
                  <a:gd name="T63" fmla="*/ 14 h 101"/>
                  <a:gd name="T64" fmla="*/ 20 w 114"/>
                  <a:gd name="T65" fmla="*/ 28 h 101"/>
                  <a:gd name="T66" fmla="*/ 27 w 114"/>
                  <a:gd name="T67" fmla="*/ 29 h 101"/>
                  <a:gd name="T68" fmla="*/ 42 w 114"/>
                  <a:gd name="T69" fmla="*/ 19 h 101"/>
                  <a:gd name="T70" fmla="*/ 51 w 114"/>
                  <a:gd name="T71" fmla="*/ 42 h 101"/>
                  <a:gd name="T72" fmla="*/ 39 w 114"/>
                  <a:gd name="T73" fmla="*/ 50 h 101"/>
                  <a:gd name="T74" fmla="*/ 35 w 114"/>
                  <a:gd name="T75" fmla="*/ 55 h 101"/>
                  <a:gd name="T76" fmla="*/ 35 w 114"/>
                  <a:gd name="T77" fmla="*/ 56 h 101"/>
                  <a:gd name="T78" fmla="*/ 34 w 114"/>
                  <a:gd name="T79" fmla="*/ 85 h 101"/>
                  <a:gd name="T80" fmla="*/ 29 w 114"/>
                  <a:gd name="T81" fmla="*/ 87 h 101"/>
                  <a:gd name="T82" fmla="*/ 25 w 114"/>
                  <a:gd name="T83" fmla="*/ 96 h 101"/>
                  <a:gd name="T84" fmla="*/ 34 w 114"/>
                  <a:gd name="T85" fmla="*/ 99 h 101"/>
                  <a:gd name="T86" fmla="*/ 43 w 114"/>
                  <a:gd name="T87" fmla="*/ 96 h 101"/>
                  <a:gd name="T88" fmla="*/ 47 w 114"/>
                  <a:gd name="T89" fmla="*/ 91 h 101"/>
                  <a:gd name="T90" fmla="*/ 47 w 114"/>
                  <a:gd name="T91" fmla="*/ 91 h 101"/>
                  <a:gd name="T92" fmla="*/ 48 w 114"/>
                  <a:gd name="T93" fmla="*/ 61 h 101"/>
                  <a:gd name="T94" fmla="*/ 61 w 114"/>
                  <a:gd name="T95" fmla="*/ 55 h 101"/>
                  <a:gd name="T96" fmla="*/ 65 w 114"/>
                  <a:gd name="T97" fmla="*/ 68 h 101"/>
                  <a:gd name="T98" fmla="*/ 71 w 114"/>
                  <a:gd name="T99" fmla="*/ 73 h 101"/>
                  <a:gd name="T100" fmla="*/ 99 w 114"/>
                  <a:gd name="T101" fmla="*/ 75 h 101"/>
                  <a:gd name="T102" fmla="*/ 101 w 114"/>
                  <a:gd name="T103" fmla="*/ 81 h 101"/>
                  <a:gd name="T104" fmla="*/ 109 w 114"/>
                  <a:gd name="T105" fmla="*/ 86 h 101"/>
                  <a:gd name="T106" fmla="*/ 113 w 114"/>
                  <a:gd name="T107" fmla="*/ 77 h 101"/>
                  <a:gd name="T108" fmla="*/ 110 w 114"/>
                  <a:gd name="T109" fmla="*/ 6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4" h="101">
                    <a:moveTo>
                      <a:pt x="110" y="67"/>
                    </a:moveTo>
                    <a:cubicBezTo>
                      <a:pt x="109" y="65"/>
                      <a:pt x="108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4" y="45"/>
                      <a:pt x="74" y="42"/>
                      <a:pt x="73" y="39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30"/>
                      <a:pt x="85" y="32"/>
                      <a:pt x="86" y="33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2"/>
                      <a:pt x="88" y="32"/>
                      <a:pt x="88" y="32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90" y="33"/>
                      <a:pt x="92" y="33"/>
                      <a:pt x="94" y="32"/>
                    </a:cubicBezTo>
                    <a:cubicBezTo>
                      <a:pt x="97" y="31"/>
                      <a:pt x="98" y="28"/>
                      <a:pt x="98" y="25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100" y="24"/>
                      <a:pt x="98" y="23"/>
                      <a:pt x="97" y="23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8" y="1"/>
                      <a:pt x="86" y="0"/>
                      <a:pt x="83" y="0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9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3"/>
                      <a:pt x="45" y="3"/>
                      <a:pt x="44" y="4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4" y="3"/>
                      <a:pt x="2" y="5"/>
                    </a:cubicBezTo>
                    <a:cubicBezTo>
                      <a:pt x="0" y="8"/>
                      <a:pt x="0" y="12"/>
                      <a:pt x="2" y="14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2" y="30"/>
                      <a:pt x="25" y="30"/>
                      <a:pt x="27" y="2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7" y="51"/>
                      <a:pt x="35" y="53"/>
                      <a:pt x="35" y="55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6" y="88"/>
                      <a:pt x="24" y="92"/>
                      <a:pt x="25" y="96"/>
                    </a:cubicBezTo>
                    <a:cubicBezTo>
                      <a:pt x="27" y="99"/>
                      <a:pt x="31" y="101"/>
                      <a:pt x="34" y="99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5" y="95"/>
                      <a:pt x="47" y="93"/>
                      <a:pt x="47" y="91"/>
                    </a:cubicBezTo>
                    <a:cubicBezTo>
                      <a:pt x="47" y="91"/>
                      <a:pt x="47" y="91"/>
                      <a:pt x="47" y="9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6" y="71"/>
                      <a:pt x="68" y="73"/>
                      <a:pt x="71" y="73"/>
                    </a:cubicBezTo>
                    <a:cubicBezTo>
                      <a:pt x="99" y="75"/>
                      <a:pt x="99" y="75"/>
                      <a:pt x="99" y="75"/>
                    </a:cubicBezTo>
                    <a:cubicBezTo>
                      <a:pt x="101" y="81"/>
                      <a:pt x="101" y="81"/>
                      <a:pt x="101" y="81"/>
                    </a:cubicBezTo>
                    <a:cubicBezTo>
                      <a:pt x="102" y="85"/>
                      <a:pt x="105" y="87"/>
                      <a:pt x="109" y="86"/>
                    </a:cubicBezTo>
                    <a:cubicBezTo>
                      <a:pt x="112" y="84"/>
                      <a:pt x="114" y="81"/>
                      <a:pt x="113" y="77"/>
                    </a:cubicBezTo>
                    <a:lnTo>
                      <a:pt x="110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4" name="Freeform 1861"/>
              <p:cNvSpPr>
                <a:spLocks/>
              </p:cNvSpPr>
              <p:nvPr/>
            </p:nvSpPr>
            <p:spPr bwMode="auto">
              <a:xfrm>
                <a:off x="5763" y="1174"/>
                <a:ext cx="16" cy="21"/>
              </a:xfrm>
              <a:custGeom>
                <a:avLst/>
                <a:gdLst>
                  <a:gd name="T0" fmla="*/ 1 w 14"/>
                  <a:gd name="T1" fmla="*/ 5 h 20"/>
                  <a:gd name="T2" fmla="*/ 9 w 14"/>
                  <a:gd name="T3" fmla="*/ 19 h 20"/>
                  <a:gd name="T4" fmla="*/ 13 w 14"/>
                  <a:gd name="T5" fmla="*/ 20 h 20"/>
                  <a:gd name="T6" fmla="*/ 14 w 14"/>
                  <a:gd name="T7" fmla="*/ 19 h 20"/>
                  <a:gd name="T8" fmla="*/ 4 w 14"/>
                  <a:gd name="T9" fmla="*/ 0 h 20"/>
                  <a:gd name="T10" fmla="*/ 2 w 14"/>
                  <a:gd name="T11" fmla="*/ 1 h 20"/>
                  <a:gd name="T12" fmla="*/ 1 w 14"/>
                  <a:gd name="T1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0">
                    <a:moveTo>
                      <a:pt x="1" y="5"/>
                    </a:moveTo>
                    <a:cubicBezTo>
                      <a:pt x="9" y="19"/>
                      <a:pt x="9" y="19"/>
                      <a:pt x="9" y="19"/>
                    </a:cubicBezTo>
                    <a:cubicBezTo>
                      <a:pt x="10" y="20"/>
                      <a:pt x="11" y="20"/>
                      <a:pt x="13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5" name="Freeform 1862"/>
              <p:cNvSpPr>
                <a:spLocks/>
              </p:cNvSpPr>
              <p:nvPr/>
            </p:nvSpPr>
            <p:spPr bwMode="auto">
              <a:xfrm>
                <a:off x="5707" y="1107"/>
                <a:ext cx="26" cy="25"/>
              </a:xfrm>
              <a:custGeom>
                <a:avLst/>
                <a:gdLst>
                  <a:gd name="T0" fmla="*/ 8 w 24"/>
                  <a:gd name="T1" fmla="*/ 21 h 23"/>
                  <a:gd name="T2" fmla="*/ 22 w 24"/>
                  <a:gd name="T3" fmla="*/ 15 h 23"/>
                  <a:gd name="T4" fmla="*/ 15 w 24"/>
                  <a:gd name="T5" fmla="*/ 2 h 23"/>
                  <a:gd name="T6" fmla="*/ 2 w 24"/>
                  <a:gd name="T7" fmla="*/ 8 h 23"/>
                  <a:gd name="T8" fmla="*/ 8 w 24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8" y="21"/>
                    </a:moveTo>
                    <a:cubicBezTo>
                      <a:pt x="14" y="23"/>
                      <a:pt x="20" y="20"/>
                      <a:pt x="22" y="15"/>
                    </a:cubicBezTo>
                    <a:cubicBezTo>
                      <a:pt x="24" y="10"/>
                      <a:pt x="21" y="4"/>
                      <a:pt x="15" y="2"/>
                    </a:cubicBezTo>
                    <a:cubicBezTo>
                      <a:pt x="10" y="0"/>
                      <a:pt x="4" y="2"/>
                      <a:pt x="2" y="8"/>
                    </a:cubicBezTo>
                    <a:cubicBezTo>
                      <a:pt x="0" y="13"/>
                      <a:pt x="3" y="19"/>
                      <a:pt x="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6" name="Freeform 1863"/>
              <p:cNvSpPr>
                <a:spLocks/>
              </p:cNvSpPr>
              <p:nvPr/>
            </p:nvSpPr>
            <p:spPr bwMode="auto">
              <a:xfrm>
                <a:off x="5791" y="1159"/>
                <a:ext cx="14" cy="22"/>
              </a:xfrm>
              <a:custGeom>
                <a:avLst/>
                <a:gdLst>
                  <a:gd name="T0" fmla="*/ 5 w 13"/>
                  <a:gd name="T1" fmla="*/ 2 h 20"/>
                  <a:gd name="T2" fmla="*/ 1 w 13"/>
                  <a:gd name="T3" fmla="*/ 1 h 20"/>
                  <a:gd name="T4" fmla="*/ 0 w 13"/>
                  <a:gd name="T5" fmla="*/ 1 h 20"/>
                  <a:gd name="T6" fmla="*/ 10 w 13"/>
                  <a:gd name="T7" fmla="*/ 20 h 20"/>
                  <a:gd name="T8" fmla="*/ 11 w 13"/>
                  <a:gd name="T9" fmla="*/ 19 h 20"/>
                  <a:gd name="T10" fmla="*/ 12 w 13"/>
                  <a:gd name="T11" fmla="*/ 16 h 20"/>
                  <a:gd name="T12" fmla="*/ 5 w 13"/>
                  <a:gd name="T1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5" y="2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3" y="17"/>
                      <a:pt x="12" y="16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7" name="Freeform 1864"/>
              <p:cNvSpPr>
                <a:spLocks/>
              </p:cNvSpPr>
              <p:nvPr/>
            </p:nvSpPr>
            <p:spPr bwMode="auto">
              <a:xfrm>
                <a:off x="5769" y="1162"/>
                <a:ext cx="31" cy="31"/>
              </a:xfrm>
              <a:custGeom>
                <a:avLst/>
                <a:gdLst>
                  <a:gd name="T0" fmla="*/ 0 w 31"/>
                  <a:gd name="T1" fmla="*/ 10 h 31"/>
                  <a:gd name="T2" fmla="*/ 12 w 31"/>
                  <a:gd name="T3" fmla="*/ 31 h 31"/>
                  <a:gd name="T4" fmla="*/ 31 w 31"/>
                  <a:gd name="T5" fmla="*/ 20 h 31"/>
                  <a:gd name="T6" fmla="*/ 21 w 31"/>
                  <a:gd name="T7" fmla="*/ 0 h 31"/>
                  <a:gd name="T8" fmla="*/ 0 w 31"/>
                  <a:gd name="T9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0" y="10"/>
                    </a:moveTo>
                    <a:lnTo>
                      <a:pt x="12" y="31"/>
                    </a:lnTo>
                    <a:lnTo>
                      <a:pt x="31" y="20"/>
                    </a:lnTo>
                    <a:lnTo>
                      <a:pt x="21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8" name="Freeform 1865"/>
              <p:cNvSpPr>
                <a:spLocks/>
              </p:cNvSpPr>
              <p:nvPr/>
            </p:nvSpPr>
            <p:spPr bwMode="auto">
              <a:xfrm>
                <a:off x="5434" y="2014"/>
                <a:ext cx="164" cy="101"/>
              </a:xfrm>
              <a:custGeom>
                <a:avLst/>
                <a:gdLst>
                  <a:gd name="T0" fmla="*/ 99 w 150"/>
                  <a:gd name="T1" fmla="*/ 0 h 93"/>
                  <a:gd name="T2" fmla="*/ 75 w 150"/>
                  <a:gd name="T3" fmla="*/ 10 h 93"/>
                  <a:gd name="T4" fmla="*/ 51 w 150"/>
                  <a:gd name="T5" fmla="*/ 0 h 93"/>
                  <a:gd name="T6" fmla="*/ 37 w 150"/>
                  <a:gd name="T7" fmla="*/ 0 h 93"/>
                  <a:gd name="T8" fmla="*/ 0 w 150"/>
                  <a:gd name="T9" fmla="*/ 32 h 93"/>
                  <a:gd name="T10" fmla="*/ 20 w 150"/>
                  <a:gd name="T11" fmla="*/ 55 h 93"/>
                  <a:gd name="T12" fmla="*/ 37 w 150"/>
                  <a:gd name="T13" fmla="*/ 40 h 93"/>
                  <a:gd name="T14" fmla="*/ 32 w 150"/>
                  <a:gd name="T15" fmla="*/ 93 h 93"/>
                  <a:gd name="T16" fmla="*/ 118 w 150"/>
                  <a:gd name="T17" fmla="*/ 93 h 93"/>
                  <a:gd name="T18" fmla="*/ 113 w 150"/>
                  <a:gd name="T19" fmla="*/ 40 h 93"/>
                  <a:gd name="T20" fmla="*/ 130 w 150"/>
                  <a:gd name="T21" fmla="*/ 55 h 93"/>
                  <a:gd name="T22" fmla="*/ 150 w 150"/>
                  <a:gd name="T23" fmla="*/ 32 h 93"/>
                  <a:gd name="T24" fmla="*/ 113 w 150"/>
                  <a:gd name="T25" fmla="*/ 0 h 93"/>
                  <a:gd name="T26" fmla="*/ 99 w 150"/>
                  <a:gd name="T2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0" h="93">
                    <a:moveTo>
                      <a:pt x="99" y="0"/>
                    </a:moveTo>
                    <a:cubicBezTo>
                      <a:pt x="94" y="6"/>
                      <a:pt x="85" y="10"/>
                      <a:pt x="75" y="10"/>
                    </a:cubicBezTo>
                    <a:cubicBezTo>
                      <a:pt x="65" y="10"/>
                      <a:pt x="57" y="6"/>
                      <a:pt x="51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118" y="93"/>
                      <a:pt x="118" y="93"/>
                      <a:pt x="118" y="93"/>
                    </a:cubicBezTo>
                    <a:cubicBezTo>
                      <a:pt x="113" y="40"/>
                      <a:pt x="113" y="40"/>
                      <a:pt x="113" y="40"/>
                    </a:cubicBezTo>
                    <a:cubicBezTo>
                      <a:pt x="130" y="55"/>
                      <a:pt x="130" y="55"/>
                      <a:pt x="130" y="55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13" y="0"/>
                      <a:pt x="113" y="0"/>
                      <a:pt x="113" y="0"/>
                    </a:cubicBez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9" name="Freeform 1866"/>
              <p:cNvSpPr>
                <a:spLocks/>
              </p:cNvSpPr>
              <p:nvPr/>
            </p:nvSpPr>
            <p:spPr bwMode="auto">
              <a:xfrm>
                <a:off x="5493" y="2012"/>
                <a:ext cx="47" cy="8"/>
              </a:xfrm>
              <a:custGeom>
                <a:avLst/>
                <a:gdLst>
                  <a:gd name="T0" fmla="*/ 21 w 43"/>
                  <a:gd name="T1" fmla="*/ 4 h 8"/>
                  <a:gd name="T2" fmla="*/ 6 w 43"/>
                  <a:gd name="T3" fmla="*/ 0 h 8"/>
                  <a:gd name="T4" fmla="*/ 0 w 43"/>
                  <a:gd name="T5" fmla="*/ 0 h 8"/>
                  <a:gd name="T6" fmla="*/ 21 w 43"/>
                  <a:gd name="T7" fmla="*/ 8 h 8"/>
                  <a:gd name="T8" fmla="*/ 43 w 43"/>
                  <a:gd name="T9" fmla="*/ 0 h 8"/>
                  <a:gd name="T10" fmla="*/ 36 w 43"/>
                  <a:gd name="T11" fmla="*/ 0 h 8"/>
                  <a:gd name="T12" fmla="*/ 21 w 43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8">
                    <a:moveTo>
                      <a:pt x="21" y="4"/>
                    </a:moveTo>
                    <a:cubicBezTo>
                      <a:pt x="16" y="4"/>
                      <a:pt x="10" y="2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13" y="8"/>
                      <a:pt x="21" y="8"/>
                    </a:cubicBezTo>
                    <a:cubicBezTo>
                      <a:pt x="30" y="8"/>
                      <a:pt x="37" y="5"/>
                      <a:pt x="43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2" y="2"/>
                      <a:pt x="27" y="4"/>
                      <a:pt x="2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0" name="Freeform 1867"/>
              <p:cNvSpPr>
                <a:spLocks/>
              </p:cNvSpPr>
              <p:nvPr/>
            </p:nvSpPr>
            <p:spPr bwMode="auto">
              <a:xfrm>
                <a:off x="5690" y="1348"/>
                <a:ext cx="7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0 h 5"/>
                  <a:gd name="T4" fmla="*/ 0 w 6"/>
                  <a:gd name="T5" fmla="*/ 5 h 5"/>
                  <a:gd name="T6" fmla="*/ 2 w 6"/>
                  <a:gd name="T7" fmla="*/ 5 h 5"/>
                  <a:gd name="T8" fmla="*/ 6 w 6"/>
                  <a:gd name="T9" fmla="*/ 3 h 5"/>
                  <a:gd name="T10" fmla="*/ 2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6" y="4"/>
                      <a:pt x="6" y="3"/>
                    </a:cubicBezTo>
                    <a:cubicBezTo>
                      <a:pt x="6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1" name="Freeform 1868"/>
              <p:cNvSpPr>
                <a:spLocks/>
              </p:cNvSpPr>
              <p:nvPr/>
            </p:nvSpPr>
            <p:spPr bwMode="auto">
              <a:xfrm>
                <a:off x="5732" y="1348"/>
                <a:ext cx="5" cy="10"/>
              </a:xfrm>
              <a:custGeom>
                <a:avLst/>
                <a:gdLst>
                  <a:gd name="T0" fmla="*/ 2 w 5"/>
                  <a:gd name="T1" fmla="*/ 0 h 9"/>
                  <a:gd name="T2" fmla="*/ 2 w 5"/>
                  <a:gd name="T3" fmla="*/ 0 h 9"/>
                  <a:gd name="T4" fmla="*/ 1 w 5"/>
                  <a:gd name="T5" fmla="*/ 5 h 9"/>
                  <a:gd name="T6" fmla="*/ 0 w 5"/>
                  <a:gd name="T7" fmla="*/ 9 h 9"/>
                  <a:gd name="T8" fmla="*/ 5 w 5"/>
                  <a:gd name="T9" fmla="*/ 9 h 9"/>
                  <a:gd name="T10" fmla="*/ 3 w 5"/>
                  <a:gd name="T11" fmla="*/ 5 h 9"/>
                  <a:gd name="T12" fmla="*/ 2 w 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3"/>
                      <a:pt x="1" y="5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2" name="Freeform 1869"/>
              <p:cNvSpPr>
                <a:spLocks/>
              </p:cNvSpPr>
              <p:nvPr/>
            </p:nvSpPr>
            <p:spPr bwMode="auto">
              <a:xfrm>
                <a:off x="5690" y="1358"/>
                <a:ext cx="7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0 h 6"/>
                  <a:gd name="T4" fmla="*/ 0 w 6"/>
                  <a:gd name="T5" fmla="*/ 6 h 6"/>
                  <a:gd name="T6" fmla="*/ 2 w 6"/>
                  <a:gd name="T7" fmla="*/ 6 h 6"/>
                  <a:gd name="T8" fmla="*/ 6 w 6"/>
                  <a:gd name="T9" fmla="*/ 3 h 6"/>
                  <a:gd name="T10" fmla="*/ 2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4" y="6"/>
                      <a:pt x="6" y="5"/>
                      <a:pt x="6" y="3"/>
                    </a:cubicBezTo>
                    <a:cubicBezTo>
                      <a:pt x="6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3" name="Freeform 1870"/>
              <p:cNvSpPr>
                <a:spLocks noEditPoints="1"/>
              </p:cNvSpPr>
              <p:nvPr/>
            </p:nvSpPr>
            <p:spPr bwMode="auto">
              <a:xfrm>
                <a:off x="5664" y="1317"/>
                <a:ext cx="144" cy="162"/>
              </a:xfrm>
              <a:custGeom>
                <a:avLst/>
                <a:gdLst>
                  <a:gd name="T0" fmla="*/ 79 w 132"/>
                  <a:gd name="T1" fmla="*/ 14 h 148"/>
                  <a:gd name="T2" fmla="*/ 76 w 132"/>
                  <a:gd name="T3" fmla="*/ 0 h 148"/>
                  <a:gd name="T4" fmla="*/ 53 w 132"/>
                  <a:gd name="T5" fmla="*/ 2 h 148"/>
                  <a:gd name="T6" fmla="*/ 5 w 132"/>
                  <a:gd name="T7" fmla="*/ 14 h 148"/>
                  <a:gd name="T8" fmla="*/ 0 w 132"/>
                  <a:gd name="T9" fmla="*/ 54 h 148"/>
                  <a:gd name="T10" fmla="*/ 53 w 132"/>
                  <a:gd name="T11" fmla="*/ 59 h 148"/>
                  <a:gd name="T12" fmla="*/ 56 w 132"/>
                  <a:gd name="T13" fmla="*/ 148 h 148"/>
                  <a:gd name="T14" fmla="*/ 79 w 132"/>
                  <a:gd name="T15" fmla="*/ 146 h 148"/>
                  <a:gd name="T16" fmla="*/ 127 w 132"/>
                  <a:gd name="T17" fmla="*/ 59 h 148"/>
                  <a:gd name="T18" fmla="*/ 132 w 132"/>
                  <a:gd name="T19" fmla="*/ 19 h 148"/>
                  <a:gd name="T20" fmla="*/ 33 w 132"/>
                  <a:gd name="T21" fmla="*/ 45 h 148"/>
                  <a:gd name="T22" fmla="*/ 19 w 132"/>
                  <a:gd name="T23" fmla="*/ 47 h 148"/>
                  <a:gd name="T24" fmla="*/ 25 w 132"/>
                  <a:gd name="T25" fmla="*/ 25 h 148"/>
                  <a:gd name="T26" fmla="*/ 35 w 132"/>
                  <a:gd name="T27" fmla="*/ 30 h 148"/>
                  <a:gd name="T28" fmla="*/ 31 w 132"/>
                  <a:gd name="T29" fmla="*/ 35 h 148"/>
                  <a:gd name="T30" fmla="*/ 33 w 132"/>
                  <a:gd name="T31" fmla="*/ 45 h 148"/>
                  <a:gd name="T32" fmla="*/ 39 w 132"/>
                  <a:gd name="T33" fmla="*/ 47 h 148"/>
                  <a:gd name="T34" fmla="*/ 52 w 132"/>
                  <a:gd name="T35" fmla="*/ 25 h 148"/>
                  <a:gd name="T36" fmla="*/ 44 w 132"/>
                  <a:gd name="T37" fmla="*/ 29 h 148"/>
                  <a:gd name="T38" fmla="*/ 52 w 132"/>
                  <a:gd name="T39" fmla="*/ 33 h 148"/>
                  <a:gd name="T40" fmla="*/ 44 w 132"/>
                  <a:gd name="T41" fmla="*/ 37 h 148"/>
                  <a:gd name="T42" fmla="*/ 53 w 132"/>
                  <a:gd name="T43" fmla="*/ 43 h 148"/>
                  <a:gd name="T44" fmla="*/ 69 w 132"/>
                  <a:gd name="T45" fmla="*/ 47 h 148"/>
                  <a:gd name="T46" fmla="*/ 61 w 132"/>
                  <a:gd name="T47" fmla="*/ 41 h 148"/>
                  <a:gd name="T48" fmla="*/ 54 w 132"/>
                  <a:gd name="T49" fmla="*/ 47 h 148"/>
                  <a:gd name="T50" fmla="*/ 68 w 132"/>
                  <a:gd name="T51" fmla="*/ 25 h 148"/>
                  <a:gd name="T52" fmla="*/ 69 w 132"/>
                  <a:gd name="T53" fmla="*/ 47 h 148"/>
                  <a:gd name="T54" fmla="*/ 92 w 132"/>
                  <a:gd name="T55" fmla="*/ 42 h 148"/>
                  <a:gd name="T56" fmla="*/ 87 w 132"/>
                  <a:gd name="T57" fmla="*/ 47 h 148"/>
                  <a:gd name="T58" fmla="*/ 87 w 132"/>
                  <a:gd name="T59" fmla="*/ 24 h 148"/>
                  <a:gd name="T60" fmla="*/ 92 w 132"/>
                  <a:gd name="T61" fmla="*/ 29 h 148"/>
                  <a:gd name="T62" fmla="*/ 81 w 132"/>
                  <a:gd name="T63" fmla="*/ 36 h 148"/>
                  <a:gd name="T64" fmla="*/ 114 w 132"/>
                  <a:gd name="T65" fmla="*/ 47 h 148"/>
                  <a:gd name="T66" fmla="*/ 109 w 132"/>
                  <a:gd name="T67" fmla="*/ 38 h 148"/>
                  <a:gd name="T68" fmla="*/ 101 w 132"/>
                  <a:gd name="T69" fmla="*/ 47 h 148"/>
                  <a:gd name="T70" fmla="*/ 96 w 132"/>
                  <a:gd name="T71" fmla="*/ 25 h 148"/>
                  <a:gd name="T72" fmla="*/ 101 w 132"/>
                  <a:gd name="T73" fmla="*/ 33 h 148"/>
                  <a:gd name="T74" fmla="*/ 109 w 132"/>
                  <a:gd name="T75" fmla="*/ 25 h 148"/>
                  <a:gd name="T76" fmla="*/ 114 w 132"/>
                  <a:gd name="T77" fmla="*/ 4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2" h="148">
                    <a:moveTo>
                      <a:pt x="127" y="14"/>
                    </a:move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9" y="1"/>
                      <a:pt x="78" y="0"/>
                      <a:pt x="7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4" y="0"/>
                      <a:pt x="53" y="1"/>
                      <a:pt x="53" y="2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3" y="14"/>
                      <a:pt x="0" y="16"/>
                      <a:pt x="0" y="19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7"/>
                      <a:pt x="3" y="59"/>
                      <a:pt x="5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146"/>
                      <a:pt x="53" y="146"/>
                      <a:pt x="53" y="146"/>
                    </a:cubicBezTo>
                    <a:cubicBezTo>
                      <a:pt x="53" y="147"/>
                      <a:pt x="54" y="148"/>
                      <a:pt x="56" y="148"/>
                    </a:cubicBezTo>
                    <a:cubicBezTo>
                      <a:pt x="76" y="148"/>
                      <a:pt x="76" y="148"/>
                      <a:pt x="76" y="148"/>
                    </a:cubicBezTo>
                    <a:cubicBezTo>
                      <a:pt x="78" y="148"/>
                      <a:pt x="79" y="147"/>
                      <a:pt x="79" y="146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9" y="59"/>
                      <a:pt x="132" y="57"/>
                      <a:pt x="132" y="54"/>
                    </a:cubicBezTo>
                    <a:cubicBezTo>
                      <a:pt x="132" y="19"/>
                      <a:pt x="132" y="19"/>
                      <a:pt x="132" y="19"/>
                    </a:cubicBezTo>
                    <a:cubicBezTo>
                      <a:pt x="132" y="16"/>
                      <a:pt x="129" y="14"/>
                      <a:pt x="127" y="14"/>
                    </a:cubicBezTo>
                    <a:close/>
                    <a:moveTo>
                      <a:pt x="33" y="45"/>
                    </a:moveTo>
                    <a:cubicBezTo>
                      <a:pt x="31" y="46"/>
                      <a:pt x="29" y="47"/>
                      <a:pt x="24" y="47"/>
                    </a:cubicBezTo>
                    <a:cubicBezTo>
                      <a:pt x="22" y="47"/>
                      <a:pt x="20" y="47"/>
                      <a:pt x="19" y="47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23" y="25"/>
                      <a:pt x="25" y="25"/>
                    </a:cubicBezTo>
                    <a:cubicBezTo>
                      <a:pt x="28" y="25"/>
                      <a:pt x="30" y="25"/>
                      <a:pt x="32" y="26"/>
                    </a:cubicBezTo>
                    <a:cubicBezTo>
                      <a:pt x="33" y="27"/>
                      <a:pt x="35" y="28"/>
                      <a:pt x="35" y="30"/>
                    </a:cubicBezTo>
                    <a:cubicBezTo>
                      <a:pt x="35" y="32"/>
                      <a:pt x="33" y="34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3" y="36"/>
                      <a:pt x="35" y="37"/>
                      <a:pt x="35" y="40"/>
                    </a:cubicBezTo>
                    <a:cubicBezTo>
                      <a:pt x="35" y="42"/>
                      <a:pt x="34" y="44"/>
                      <a:pt x="33" y="45"/>
                    </a:cubicBezTo>
                    <a:close/>
                    <a:moveTo>
                      <a:pt x="53" y="47"/>
                    </a:move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53" y="43"/>
                      <a:pt x="53" y="43"/>
                      <a:pt x="53" y="43"/>
                    </a:cubicBezTo>
                    <a:lnTo>
                      <a:pt x="53" y="47"/>
                    </a:lnTo>
                    <a:close/>
                    <a:moveTo>
                      <a:pt x="69" y="47"/>
                    </a:moveTo>
                    <a:cubicBezTo>
                      <a:pt x="67" y="41"/>
                      <a:pt x="67" y="41"/>
                      <a:pt x="67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74" y="47"/>
                      <a:pt x="74" y="47"/>
                      <a:pt x="74" y="47"/>
                    </a:cubicBezTo>
                    <a:lnTo>
                      <a:pt x="69" y="47"/>
                    </a:lnTo>
                    <a:close/>
                    <a:moveTo>
                      <a:pt x="88" y="43"/>
                    </a:moveTo>
                    <a:cubicBezTo>
                      <a:pt x="89" y="43"/>
                      <a:pt x="91" y="43"/>
                      <a:pt x="92" y="42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2" y="47"/>
                      <a:pt x="90" y="47"/>
                      <a:pt x="87" y="47"/>
                    </a:cubicBezTo>
                    <a:cubicBezTo>
                      <a:pt x="79" y="47"/>
                      <a:pt x="76" y="42"/>
                      <a:pt x="76" y="36"/>
                    </a:cubicBezTo>
                    <a:cubicBezTo>
                      <a:pt x="76" y="29"/>
                      <a:pt x="81" y="24"/>
                      <a:pt x="87" y="24"/>
                    </a:cubicBezTo>
                    <a:cubicBezTo>
                      <a:pt x="90" y="24"/>
                      <a:pt x="92" y="25"/>
                      <a:pt x="93" y="25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1" y="29"/>
                      <a:pt x="89" y="29"/>
                      <a:pt x="88" y="29"/>
                    </a:cubicBezTo>
                    <a:cubicBezTo>
                      <a:pt x="84" y="29"/>
                      <a:pt x="81" y="31"/>
                      <a:pt x="81" y="36"/>
                    </a:cubicBezTo>
                    <a:cubicBezTo>
                      <a:pt x="81" y="40"/>
                      <a:pt x="83" y="43"/>
                      <a:pt x="88" y="43"/>
                    </a:cubicBezTo>
                    <a:close/>
                    <a:moveTo>
                      <a:pt x="114" y="47"/>
                    </a:move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1" y="47"/>
                      <a:pt x="101" y="47"/>
                      <a:pt x="101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14" y="25"/>
                      <a:pt x="114" y="25"/>
                      <a:pt x="114" y="25"/>
                    </a:cubicBezTo>
                    <a:lnTo>
                      <a:pt x="114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4" name="Freeform 1871"/>
              <p:cNvSpPr>
                <a:spLocks noEditPoints="1"/>
              </p:cNvSpPr>
              <p:nvPr/>
            </p:nvSpPr>
            <p:spPr bwMode="auto">
              <a:xfrm>
                <a:off x="5219" y="1132"/>
                <a:ext cx="154" cy="99"/>
              </a:xfrm>
              <a:custGeom>
                <a:avLst/>
                <a:gdLst>
                  <a:gd name="T0" fmla="*/ 12 w 142"/>
                  <a:gd name="T1" fmla="*/ 0 h 91"/>
                  <a:gd name="T2" fmla="*/ 0 w 142"/>
                  <a:gd name="T3" fmla="*/ 85 h 91"/>
                  <a:gd name="T4" fmla="*/ 65 w 142"/>
                  <a:gd name="T5" fmla="*/ 91 h 91"/>
                  <a:gd name="T6" fmla="*/ 71 w 142"/>
                  <a:gd name="T7" fmla="*/ 49 h 91"/>
                  <a:gd name="T8" fmla="*/ 81 w 142"/>
                  <a:gd name="T9" fmla="*/ 91 h 91"/>
                  <a:gd name="T10" fmla="*/ 142 w 142"/>
                  <a:gd name="T11" fmla="*/ 83 h 91"/>
                  <a:gd name="T12" fmla="*/ 131 w 142"/>
                  <a:gd name="T13" fmla="*/ 0 h 91"/>
                  <a:gd name="T14" fmla="*/ 12 w 142"/>
                  <a:gd name="T15" fmla="*/ 0 h 91"/>
                  <a:gd name="T16" fmla="*/ 24 w 142"/>
                  <a:gd name="T17" fmla="*/ 70 h 91"/>
                  <a:gd name="T18" fmla="*/ 22 w 142"/>
                  <a:gd name="T19" fmla="*/ 69 h 91"/>
                  <a:gd name="T20" fmla="*/ 22 w 142"/>
                  <a:gd name="T21" fmla="*/ 67 h 91"/>
                  <a:gd name="T22" fmla="*/ 24 w 142"/>
                  <a:gd name="T23" fmla="*/ 66 h 91"/>
                  <a:gd name="T24" fmla="*/ 25 w 142"/>
                  <a:gd name="T25" fmla="*/ 68 h 91"/>
                  <a:gd name="T26" fmla="*/ 24 w 142"/>
                  <a:gd name="T27" fmla="*/ 70 h 91"/>
                  <a:gd name="T28" fmla="*/ 28 w 142"/>
                  <a:gd name="T29" fmla="*/ 21 h 91"/>
                  <a:gd name="T30" fmla="*/ 26 w 142"/>
                  <a:gd name="T31" fmla="*/ 21 h 91"/>
                  <a:gd name="T32" fmla="*/ 26 w 142"/>
                  <a:gd name="T33" fmla="*/ 19 h 91"/>
                  <a:gd name="T34" fmla="*/ 28 w 142"/>
                  <a:gd name="T35" fmla="*/ 18 h 91"/>
                  <a:gd name="T36" fmla="*/ 29 w 142"/>
                  <a:gd name="T37" fmla="*/ 20 h 91"/>
                  <a:gd name="T38" fmla="*/ 28 w 142"/>
                  <a:gd name="T39" fmla="*/ 21 h 91"/>
                  <a:gd name="T40" fmla="*/ 52 w 142"/>
                  <a:gd name="T41" fmla="*/ 51 h 91"/>
                  <a:gd name="T42" fmla="*/ 50 w 142"/>
                  <a:gd name="T43" fmla="*/ 52 h 91"/>
                  <a:gd name="T44" fmla="*/ 48 w 142"/>
                  <a:gd name="T45" fmla="*/ 51 h 91"/>
                  <a:gd name="T46" fmla="*/ 49 w 142"/>
                  <a:gd name="T47" fmla="*/ 49 h 91"/>
                  <a:gd name="T48" fmla="*/ 51 w 142"/>
                  <a:gd name="T49" fmla="*/ 49 h 91"/>
                  <a:gd name="T50" fmla="*/ 52 w 142"/>
                  <a:gd name="T51" fmla="*/ 51 h 91"/>
                  <a:gd name="T52" fmla="*/ 73 w 142"/>
                  <a:gd name="T53" fmla="*/ 21 h 91"/>
                  <a:gd name="T54" fmla="*/ 71 w 142"/>
                  <a:gd name="T55" fmla="*/ 22 h 91"/>
                  <a:gd name="T56" fmla="*/ 70 w 142"/>
                  <a:gd name="T57" fmla="*/ 21 h 91"/>
                  <a:gd name="T58" fmla="*/ 70 w 142"/>
                  <a:gd name="T59" fmla="*/ 19 h 91"/>
                  <a:gd name="T60" fmla="*/ 72 w 142"/>
                  <a:gd name="T61" fmla="*/ 19 h 91"/>
                  <a:gd name="T62" fmla="*/ 73 w 142"/>
                  <a:gd name="T63" fmla="*/ 21 h 91"/>
                  <a:gd name="T64" fmla="*/ 93 w 142"/>
                  <a:gd name="T65" fmla="*/ 45 h 91"/>
                  <a:gd name="T66" fmla="*/ 91 w 142"/>
                  <a:gd name="T67" fmla="*/ 44 h 91"/>
                  <a:gd name="T68" fmla="*/ 90 w 142"/>
                  <a:gd name="T69" fmla="*/ 42 h 91"/>
                  <a:gd name="T70" fmla="*/ 92 w 142"/>
                  <a:gd name="T71" fmla="*/ 41 h 91"/>
                  <a:gd name="T72" fmla="*/ 94 w 142"/>
                  <a:gd name="T73" fmla="*/ 43 h 91"/>
                  <a:gd name="T74" fmla="*/ 93 w 142"/>
                  <a:gd name="T75" fmla="*/ 45 h 91"/>
                  <a:gd name="T76" fmla="*/ 112 w 142"/>
                  <a:gd name="T77" fmla="*/ 19 h 91"/>
                  <a:gd name="T78" fmla="*/ 114 w 142"/>
                  <a:gd name="T79" fmla="*/ 18 h 91"/>
                  <a:gd name="T80" fmla="*/ 116 w 142"/>
                  <a:gd name="T81" fmla="*/ 20 h 91"/>
                  <a:gd name="T82" fmla="*/ 115 w 142"/>
                  <a:gd name="T83" fmla="*/ 21 h 91"/>
                  <a:gd name="T84" fmla="*/ 113 w 142"/>
                  <a:gd name="T85" fmla="*/ 21 h 91"/>
                  <a:gd name="T86" fmla="*/ 112 w 142"/>
                  <a:gd name="T87" fmla="*/ 19 h 91"/>
                  <a:gd name="T88" fmla="*/ 119 w 142"/>
                  <a:gd name="T89" fmla="*/ 66 h 91"/>
                  <a:gd name="T90" fmla="*/ 118 w 142"/>
                  <a:gd name="T91" fmla="*/ 68 h 91"/>
                  <a:gd name="T92" fmla="*/ 116 w 142"/>
                  <a:gd name="T93" fmla="*/ 66 h 91"/>
                  <a:gd name="T94" fmla="*/ 117 w 142"/>
                  <a:gd name="T95" fmla="*/ 64 h 91"/>
                  <a:gd name="T96" fmla="*/ 119 w 142"/>
                  <a:gd name="T97" fmla="*/ 64 h 91"/>
                  <a:gd name="T98" fmla="*/ 119 w 142"/>
                  <a:gd name="T99" fmla="*/ 6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2" h="91">
                    <a:moveTo>
                      <a:pt x="12" y="0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71" y="49"/>
                      <a:pt x="71" y="49"/>
                      <a:pt x="71" y="49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142" y="83"/>
                      <a:pt x="142" y="83"/>
                      <a:pt x="142" y="83"/>
                    </a:cubicBezTo>
                    <a:cubicBezTo>
                      <a:pt x="131" y="0"/>
                      <a:pt x="131" y="0"/>
                      <a:pt x="131" y="0"/>
                    </a:cubicBezTo>
                    <a:lnTo>
                      <a:pt x="12" y="0"/>
                    </a:lnTo>
                    <a:close/>
                    <a:moveTo>
                      <a:pt x="24" y="70"/>
                    </a:moveTo>
                    <a:cubicBezTo>
                      <a:pt x="29" y="80"/>
                      <a:pt x="14" y="76"/>
                      <a:pt x="22" y="69"/>
                    </a:cubicBezTo>
                    <a:cubicBezTo>
                      <a:pt x="14" y="76"/>
                      <a:pt x="13" y="60"/>
                      <a:pt x="22" y="67"/>
                    </a:cubicBezTo>
                    <a:cubicBezTo>
                      <a:pt x="13" y="60"/>
                      <a:pt x="27" y="55"/>
                      <a:pt x="24" y="66"/>
                    </a:cubicBezTo>
                    <a:cubicBezTo>
                      <a:pt x="27" y="55"/>
                      <a:pt x="37" y="67"/>
                      <a:pt x="25" y="68"/>
                    </a:cubicBezTo>
                    <a:cubicBezTo>
                      <a:pt x="37" y="67"/>
                      <a:pt x="29" y="80"/>
                      <a:pt x="24" y="70"/>
                    </a:cubicBezTo>
                    <a:close/>
                    <a:moveTo>
                      <a:pt x="28" y="21"/>
                    </a:moveTo>
                    <a:cubicBezTo>
                      <a:pt x="33" y="31"/>
                      <a:pt x="18" y="27"/>
                      <a:pt x="26" y="21"/>
                    </a:cubicBezTo>
                    <a:cubicBezTo>
                      <a:pt x="18" y="27"/>
                      <a:pt x="17" y="12"/>
                      <a:pt x="26" y="19"/>
                    </a:cubicBezTo>
                    <a:cubicBezTo>
                      <a:pt x="17" y="12"/>
                      <a:pt x="32" y="6"/>
                      <a:pt x="28" y="18"/>
                    </a:cubicBezTo>
                    <a:cubicBezTo>
                      <a:pt x="32" y="6"/>
                      <a:pt x="42" y="18"/>
                      <a:pt x="29" y="20"/>
                    </a:cubicBezTo>
                    <a:cubicBezTo>
                      <a:pt x="42" y="18"/>
                      <a:pt x="33" y="31"/>
                      <a:pt x="28" y="21"/>
                    </a:cubicBezTo>
                    <a:close/>
                    <a:moveTo>
                      <a:pt x="52" y="51"/>
                    </a:moveTo>
                    <a:cubicBezTo>
                      <a:pt x="62" y="53"/>
                      <a:pt x="50" y="62"/>
                      <a:pt x="50" y="52"/>
                    </a:cubicBezTo>
                    <a:cubicBezTo>
                      <a:pt x="50" y="62"/>
                      <a:pt x="37" y="53"/>
                      <a:pt x="48" y="51"/>
                    </a:cubicBezTo>
                    <a:cubicBezTo>
                      <a:pt x="37" y="53"/>
                      <a:pt x="42" y="38"/>
                      <a:pt x="49" y="49"/>
                    </a:cubicBezTo>
                    <a:cubicBezTo>
                      <a:pt x="42" y="38"/>
                      <a:pt x="58" y="38"/>
                      <a:pt x="51" y="49"/>
                    </a:cubicBezTo>
                    <a:cubicBezTo>
                      <a:pt x="58" y="38"/>
                      <a:pt x="62" y="53"/>
                      <a:pt x="52" y="51"/>
                    </a:cubicBezTo>
                    <a:close/>
                    <a:moveTo>
                      <a:pt x="73" y="21"/>
                    </a:moveTo>
                    <a:cubicBezTo>
                      <a:pt x="84" y="24"/>
                      <a:pt x="71" y="33"/>
                      <a:pt x="71" y="22"/>
                    </a:cubicBezTo>
                    <a:cubicBezTo>
                      <a:pt x="71" y="33"/>
                      <a:pt x="59" y="24"/>
                      <a:pt x="70" y="21"/>
                    </a:cubicBezTo>
                    <a:cubicBezTo>
                      <a:pt x="59" y="24"/>
                      <a:pt x="64" y="9"/>
                      <a:pt x="70" y="19"/>
                    </a:cubicBezTo>
                    <a:cubicBezTo>
                      <a:pt x="64" y="9"/>
                      <a:pt x="79" y="9"/>
                      <a:pt x="72" y="19"/>
                    </a:cubicBezTo>
                    <a:cubicBezTo>
                      <a:pt x="79" y="9"/>
                      <a:pt x="84" y="24"/>
                      <a:pt x="73" y="21"/>
                    </a:cubicBezTo>
                    <a:close/>
                    <a:moveTo>
                      <a:pt x="93" y="45"/>
                    </a:moveTo>
                    <a:cubicBezTo>
                      <a:pt x="98" y="55"/>
                      <a:pt x="83" y="51"/>
                      <a:pt x="91" y="44"/>
                    </a:cubicBezTo>
                    <a:cubicBezTo>
                      <a:pt x="83" y="51"/>
                      <a:pt x="82" y="35"/>
                      <a:pt x="90" y="42"/>
                    </a:cubicBezTo>
                    <a:cubicBezTo>
                      <a:pt x="82" y="35"/>
                      <a:pt x="96" y="30"/>
                      <a:pt x="92" y="41"/>
                    </a:cubicBezTo>
                    <a:cubicBezTo>
                      <a:pt x="96" y="30"/>
                      <a:pt x="106" y="42"/>
                      <a:pt x="94" y="43"/>
                    </a:cubicBezTo>
                    <a:cubicBezTo>
                      <a:pt x="106" y="42"/>
                      <a:pt x="98" y="55"/>
                      <a:pt x="93" y="45"/>
                    </a:cubicBezTo>
                    <a:close/>
                    <a:moveTo>
                      <a:pt x="112" y="19"/>
                    </a:moveTo>
                    <a:cubicBezTo>
                      <a:pt x="104" y="12"/>
                      <a:pt x="118" y="6"/>
                      <a:pt x="114" y="18"/>
                    </a:cubicBezTo>
                    <a:cubicBezTo>
                      <a:pt x="118" y="6"/>
                      <a:pt x="128" y="18"/>
                      <a:pt x="116" y="20"/>
                    </a:cubicBezTo>
                    <a:cubicBezTo>
                      <a:pt x="128" y="18"/>
                      <a:pt x="120" y="31"/>
                      <a:pt x="115" y="21"/>
                    </a:cubicBezTo>
                    <a:cubicBezTo>
                      <a:pt x="120" y="31"/>
                      <a:pt x="105" y="27"/>
                      <a:pt x="113" y="21"/>
                    </a:cubicBezTo>
                    <a:cubicBezTo>
                      <a:pt x="105" y="27"/>
                      <a:pt x="104" y="12"/>
                      <a:pt x="112" y="19"/>
                    </a:cubicBezTo>
                    <a:close/>
                    <a:moveTo>
                      <a:pt x="119" y="66"/>
                    </a:moveTo>
                    <a:cubicBezTo>
                      <a:pt x="130" y="69"/>
                      <a:pt x="118" y="78"/>
                      <a:pt x="118" y="68"/>
                    </a:cubicBezTo>
                    <a:cubicBezTo>
                      <a:pt x="118" y="78"/>
                      <a:pt x="105" y="69"/>
                      <a:pt x="116" y="66"/>
                    </a:cubicBezTo>
                    <a:cubicBezTo>
                      <a:pt x="105" y="69"/>
                      <a:pt x="110" y="54"/>
                      <a:pt x="117" y="64"/>
                    </a:cubicBezTo>
                    <a:cubicBezTo>
                      <a:pt x="110" y="54"/>
                      <a:pt x="125" y="54"/>
                      <a:pt x="119" y="64"/>
                    </a:cubicBezTo>
                    <a:cubicBezTo>
                      <a:pt x="125" y="54"/>
                      <a:pt x="130" y="69"/>
                      <a:pt x="119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5" name="Freeform 1872"/>
              <p:cNvSpPr>
                <a:spLocks/>
              </p:cNvSpPr>
              <p:nvPr/>
            </p:nvSpPr>
            <p:spPr bwMode="auto">
              <a:xfrm>
                <a:off x="5428" y="1374"/>
                <a:ext cx="174" cy="64"/>
              </a:xfrm>
              <a:custGeom>
                <a:avLst/>
                <a:gdLst>
                  <a:gd name="T0" fmla="*/ 117 w 160"/>
                  <a:gd name="T1" fmla="*/ 0 h 59"/>
                  <a:gd name="T2" fmla="*/ 120 w 160"/>
                  <a:gd name="T3" fmla="*/ 10 h 59"/>
                  <a:gd name="T4" fmla="*/ 140 w 160"/>
                  <a:gd name="T5" fmla="*/ 28 h 59"/>
                  <a:gd name="T6" fmla="*/ 80 w 160"/>
                  <a:gd name="T7" fmla="*/ 51 h 59"/>
                  <a:gd name="T8" fmla="*/ 19 w 160"/>
                  <a:gd name="T9" fmla="*/ 28 h 59"/>
                  <a:gd name="T10" fmla="*/ 39 w 160"/>
                  <a:gd name="T11" fmla="*/ 10 h 59"/>
                  <a:gd name="T12" fmla="*/ 43 w 160"/>
                  <a:gd name="T13" fmla="*/ 0 h 59"/>
                  <a:gd name="T14" fmla="*/ 0 w 160"/>
                  <a:gd name="T15" fmla="*/ 28 h 59"/>
                  <a:gd name="T16" fmla="*/ 80 w 160"/>
                  <a:gd name="T17" fmla="*/ 59 h 59"/>
                  <a:gd name="T18" fmla="*/ 160 w 160"/>
                  <a:gd name="T19" fmla="*/ 28 h 59"/>
                  <a:gd name="T20" fmla="*/ 117 w 160"/>
                  <a:gd name="T2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0" h="59">
                    <a:moveTo>
                      <a:pt x="117" y="0"/>
                    </a:moveTo>
                    <a:cubicBezTo>
                      <a:pt x="118" y="4"/>
                      <a:pt x="120" y="7"/>
                      <a:pt x="120" y="10"/>
                    </a:cubicBezTo>
                    <a:cubicBezTo>
                      <a:pt x="133" y="15"/>
                      <a:pt x="140" y="21"/>
                      <a:pt x="140" y="28"/>
                    </a:cubicBezTo>
                    <a:cubicBezTo>
                      <a:pt x="140" y="41"/>
                      <a:pt x="113" y="51"/>
                      <a:pt x="80" y="51"/>
                    </a:cubicBezTo>
                    <a:cubicBezTo>
                      <a:pt x="46" y="51"/>
                      <a:pt x="19" y="41"/>
                      <a:pt x="19" y="28"/>
                    </a:cubicBezTo>
                    <a:cubicBezTo>
                      <a:pt x="19" y="21"/>
                      <a:pt x="27" y="15"/>
                      <a:pt x="39" y="10"/>
                    </a:cubicBezTo>
                    <a:cubicBezTo>
                      <a:pt x="40" y="7"/>
                      <a:pt x="41" y="4"/>
                      <a:pt x="43" y="0"/>
                    </a:cubicBezTo>
                    <a:cubicBezTo>
                      <a:pt x="17" y="6"/>
                      <a:pt x="0" y="16"/>
                      <a:pt x="0" y="28"/>
                    </a:cubicBezTo>
                    <a:cubicBezTo>
                      <a:pt x="0" y="45"/>
                      <a:pt x="36" y="59"/>
                      <a:pt x="80" y="59"/>
                    </a:cubicBezTo>
                    <a:cubicBezTo>
                      <a:pt x="124" y="59"/>
                      <a:pt x="160" y="45"/>
                      <a:pt x="160" y="28"/>
                    </a:cubicBezTo>
                    <a:cubicBezTo>
                      <a:pt x="160" y="16"/>
                      <a:pt x="142" y="6"/>
                      <a:pt x="1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6" name="Freeform 1873"/>
              <p:cNvSpPr>
                <a:spLocks/>
              </p:cNvSpPr>
              <p:nvPr/>
            </p:nvSpPr>
            <p:spPr bwMode="auto">
              <a:xfrm>
                <a:off x="5478" y="1349"/>
                <a:ext cx="74" cy="61"/>
              </a:xfrm>
              <a:custGeom>
                <a:avLst/>
                <a:gdLst>
                  <a:gd name="T0" fmla="*/ 64 w 68"/>
                  <a:gd name="T1" fmla="*/ 23 h 56"/>
                  <a:gd name="T2" fmla="*/ 34 w 68"/>
                  <a:gd name="T3" fmla="*/ 0 h 56"/>
                  <a:gd name="T4" fmla="*/ 3 w 68"/>
                  <a:gd name="T5" fmla="*/ 23 h 56"/>
                  <a:gd name="T6" fmla="*/ 0 w 68"/>
                  <a:gd name="T7" fmla="*/ 33 h 56"/>
                  <a:gd name="T8" fmla="*/ 0 w 68"/>
                  <a:gd name="T9" fmla="*/ 41 h 56"/>
                  <a:gd name="T10" fmla="*/ 0 w 68"/>
                  <a:gd name="T11" fmla="*/ 47 h 56"/>
                  <a:gd name="T12" fmla="*/ 35 w 68"/>
                  <a:gd name="T13" fmla="*/ 56 h 56"/>
                  <a:gd name="T14" fmla="*/ 67 w 68"/>
                  <a:gd name="T15" fmla="*/ 47 h 56"/>
                  <a:gd name="T16" fmla="*/ 68 w 68"/>
                  <a:gd name="T17" fmla="*/ 41 h 56"/>
                  <a:gd name="T18" fmla="*/ 67 w 68"/>
                  <a:gd name="T19" fmla="*/ 33 h 56"/>
                  <a:gd name="T20" fmla="*/ 64 w 68"/>
                  <a:gd name="T21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6">
                    <a:moveTo>
                      <a:pt x="64" y="23"/>
                    </a:moveTo>
                    <a:cubicBezTo>
                      <a:pt x="59" y="10"/>
                      <a:pt x="47" y="0"/>
                      <a:pt x="34" y="0"/>
                    </a:cubicBezTo>
                    <a:cubicBezTo>
                      <a:pt x="20" y="0"/>
                      <a:pt x="9" y="10"/>
                      <a:pt x="3" y="23"/>
                    </a:cubicBezTo>
                    <a:cubicBezTo>
                      <a:pt x="2" y="26"/>
                      <a:pt x="1" y="30"/>
                      <a:pt x="0" y="33"/>
                    </a:cubicBezTo>
                    <a:cubicBezTo>
                      <a:pt x="0" y="36"/>
                      <a:pt x="0" y="39"/>
                      <a:pt x="0" y="41"/>
                    </a:cubicBezTo>
                    <a:cubicBezTo>
                      <a:pt x="0" y="43"/>
                      <a:pt x="0" y="47"/>
                      <a:pt x="0" y="47"/>
                    </a:cubicBezTo>
                    <a:cubicBezTo>
                      <a:pt x="0" y="47"/>
                      <a:pt x="9" y="56"/>
                      <a:pt x="35" y="56"/>
                    </a:cubicBezTo>
                    <a:cubicBezTo>
                      <a:pt x="60" y="56"/>
                      <a:pt x="67" y="47"/>
                      <a:pt x="67" y="47"/>
                    </a:cubicBezTo>
                    <a:cubicBezTo>
                      <a:pt x="67" y="47"/>
                      <a:pt x="68" y="43"/>
                      <a:pt x="68" y="41"/>
                    </a:cubicBezTo>
                    <a:cubicBezTo>
                      <a:pt x="68" y="39"/>
                      <a:pt x="68" y="36"/>
                      <a:pt x="67" y="33"/>
                    </a:cubicBezTo>
                    <a:cubicBezTo>
                      <a:pt x="67" y="30"/>
                      <a:pt x="66" y="26"/>
                      <a:pt x="64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7" name="Freeform 1874"/>
              <p:cNvSpPr>
                <a:spLocks/>
              </p:cNvSpPr>
              <p:nvPr/>
            </p:nvSpPr>
            <p:spPr bwMode="auto">
              <a:xfrm>
                <a:off x="5891" y="1106"/>
                <a:ext cx="59" cy="59"/>
              </a:xfrm>
              <a:custGeom>
                <a:avLst/>
                <a:gdLst>
                  <a:gd name="T0" fmla="*/ 0 w 54"/>
                  <a:gd name="T1" fmla="*/ 54 h 54"/>
                  <a:gd name="T2" fmla="*/ 32 w 54"/>
                  <a:gd name="T3" fmla="*/ 54 h 54"/>
                  <a:gd name="T4" fmla="*/ 54 w 54"/>
                  <a:gd name="T5" fmla="*/ 32 h 54"/>
                  <a:gd name="T6" fmla="*/ 54 w 54"/>
                  <a:gd name="T7" fmla="*/ 0 h 54"/>
                  <a:gd name="T8" fmla="*/ 0 w 54"/>
                  <a:gd name="T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0" y="54"/>
                    </a:moveTo>
                    <a:cubicBezTo>
                      <a:pt x="32" y="54"/>
                      <a:pt x="32" y="54"/>
                      <a:pt x="32" y="54"/>
                    </a:cubicBezTo>
                    <a:cubicBezTo>
                      <a:pt x="35" y="44"/>
                      <a:pt x="43" y="36"/>
                      <a:pt x="54" y="32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26" y="4"/>
                      <a:pt x="4" y="26"/>
                      <a:pt x="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8" name="Freeform 1875"/>
              <p:cNvSpPr>
                <a:spLocks/>
              </p:cNvSpPr>
              <p:nvPr/>
            </p:nvSpPr>
            <p:spPr bwMode="auto">
              <a:xfrm>
                <a:off x="5969" y="1106"/>
                <a:ext cx="59" cy="59"/>
              </a:xfrm>
              <a:custGeom>
                <a:avLst/>
                <a:gdLst>
                  <a:gd name="T0" fmla="*/ 0 w 54"/>
                  <a:gd name="T1" fmla="*/ 0 h 54"/>
                  <a:gd name="T2" fmla="*/ 0 w 54"/>
                  <a:gd name="T3" fmla="*/ 32 h 54"/>
                  <a:gd name="T4" fmla="*/ 21 w 54"/>
                  <a:gd name="T5" fmla="*/ 54 h 54"/>
                  <a:gd name="T6" fmla="*/ 54 w 54"/>
                  <a:gd name="T7" fmla="*/ 54 h 54"/>
                  <a:gd name="T8" fmla="*/ 0 w 54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0" y="0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10" y="36"/>
                      <a:pt x="18" y="44"/>
                      <a:pt x="21" y="54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50" y="26"/>
                      <a:pt x="28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9" name="Freeform 1876"/>
              <p:cNvSpPr>
                <a:spLocks/>
              </p:cNvSpPr>
              <p:nvPr/>
            </p:nvSpPr>
            <p:spPr bwMode="auto">
              <a:xfrm>
                <a:off x="5969" y="1184"/>
                <a:ext cx="59" cy="59"/>
              </a:xfrm>
              <a:custGeom>
                <a:avLst/>
                <a:gdLst>
                  <a:gd name="T0" fmla="*/ 0 w 54"/>
                  <a:gd name="T1" fmla="*/ 22 h 54"/>
                  <a:gd name="T2" fmla="*/ 0 w 54"/>
                  <a:gd name="T3" fmla="*/ 54 h 54"/>
                  <a:gd name="T4" fmla="*/ 54 w 54"/>
                  <a:gd name="T5" fmla="*/ 0 h 54"/>
                  <a:gd name="T6" fmla="*/ 21 w 54"/>
                  <a:gd name="T7" fmla="*/ 0 h 54"/>
                  <a:gd name="T8" fmla="*/ 0 w 54"/>
                  <a:gd name="T9" fmla="*/ 2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0" y="22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28" y="50"/>
                      <a:pt x="50" y="28"/>
                      <a:pt x="54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8" y="10"/>
                      <a:pt x="10" y="19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0" name="Freeform 1877"/>
              <p:cNvSpPr>
                <a:spLocks/>
              </p:cNvSpPr>
              <p:nvPr/>
            </p:nvSpPr>
            <p:spPr bwMode="auto">
              <a:xfrm>
                <a:off x="5891" y="1184"/>
                <a:ext cx="59" cy="59"/>
              </a:xfrm>
              <a:custGeom>
                <a:avLst/>
                <a:gdLst>
                  <a:gd name="T0" fmla="*/ 32 w 54"/>
                  <a:gd name="T1" fmla="*/ 0 h 54"/>
                  <a:gd name="T2" fmla="*/ 0 w 54"/>
                  <a:gd name="T3" fmla="*/ 0 h 54"/>
                  <a:gd name="T4" fmla="*/ 54 w 54"/>
                  <a:gd name="T5" fmla="*/ 54 h 54"/>
                  <a:gd name="T6" fmla="*/ 54 w 54"/>
                  <a:gd name="T7" fmla="*/ 22 h 54"/>
                  <a:gd name="T8" fmla="*/ 32 w 54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3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8"/>
                      <a:pt x="26" y="50"/>
                      <a:pt x="54" y="54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43" y="19"/>
                      <a:pt x="35" y="10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1" name="Freeform 1878"/>
              <p:cNvSpPr>
                <a:spLocks/>
              </p:cNvSpPr>
              <p:nvPr/>
            </p:nvSpPr>
            <p:spPr bwMode="auto">
              <a:xfrm>
                <a:off x="5442" y="1104"/>
                <a:ext cx="148" cy="140"/>
              </a:xfrm>
              <a:custGeom>
                <a:avLst/>
                <a:gdLst>
                  <a:gd name="T0" fmla="*/ 81 w 136"/>
                  <a:gd name="T1" fmla="*/ 47 h 129"/>
                  <a:gd name="T2" fmla="*/ 67 w 136"/>
                  <a:gd name="T3" fmla="*/ 0 h 129"/>
                  <a:gd name="T4" fmla="*/ 52 w 136"/>
                  <a:gd name="T5" fmla="*/ 46 h 129"/>
                  <a:gd name="T6" fmla="*/ 1 w 136"/>
                  <a:gd name="T7" fmla="*/ 47 h 129"/>
                  <a:gd name="T8" fmla="*/ 45 w 136"/>
                  <a:gd name="T9" fmla="*/ 76 h 129"/>
                  <a:gd name="T10" fmla="*/ 26 w 136"/>
                  <a:gd name="T11" fmla="*/ 125 h 129"/>
                  <a:gd name="T12" fmla="*/ 67 w 136"/>
                  <a:gd name="T13" fmla="*/ 93 h 129"/>
                  <a:gd name="T14" fmla="*/ 107 w 136"/>
                  <a:gd name="T15" fmla="*/ 125 h 129"/>
                  <a:gd name="T16" fmla="*/ 91 w 136"/>
                  <a:gd name="T17" fmla="*/ 76 h 129"/>
                  <a:gd name="T18" fmla="*/ 133 w 136"/>
                  <a:gd name="T19" fmla="*/ 47 h 129"/>
                  <a:gd name="T20" fmla="*/ 81 w 136"/>
                  <a:gd name="T21" fmla="*/ 47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129">
                    <a:moveTo>
                      <a:pt x="81" y="47"/>
                    </a:moveTo>
                    <a:cubicBezTo>
                      <a:pt x="81" y="47"/>
                      <a:pt x="74" y="0"/>
                      <a:pt x="67" y="0"/>
                    </a:cubicBezTo>
                    <a:cubicBezTo>
                      <a:pt x="59" y="0"/>
                      <a:pt x="52" y="46"/>
                      <a:pt x="52" y="46"/>
                    </a:cubicBezTo>
                    <a:cubicBezTo>
                      <a:pt x="52" y="46"/>
                      <a:pt x="2" y="42"/>
                      <a:pt x="1" y="47"/>
                    </a:cubicBezTo>
                    <a:cubicBezTo>
                      <a:pt x="0" y="53"/>
                      <a:pt x="45" y="76"/>
                      <a:pt x="45" y="76"/>
                    </a:cubicBezTo>
                    <a:cubicBezTo>
                      <a:pt x="45" y="76"/>
                      <a:pt x="21" y="120"/>
                      <a:pt x="26" y="125"/>
                    </a:cubicBezTo>
                    <a:cubicBezTo>
                      <a:pt x="31" y="129"/>
                      <a:pt x="67" y="93"/>
                      <a:pt x="67" y="93"/>
                    </a:cubicBezTo>
                    <a:cubicBezTo>
                      <a:pt x="67" y="93"/>
                      <a:pt x="102" y="129"/>
                      <a:pt x="107" y="125"/>
                    </a:cubicBezTo>
                    <a:cubicBezTo>
                      <a:pt x="113" y="120"/>
                      <a:pt x="91" y="76"/>
                      <a:pt x="91" y="76"/>
                    </a:cubicBezTo>
                    <a:cubicBezTo>
                      <a:pt x="91" y="76"/>
                      <a:pt x="136" y="56"/>
                      <a:pt x="133" y="47"/>
                    </a:cubicBezTo>
                    <a:cubicBezTo>
                      <a:pt x="130" y="39"/>
                      <a:pt x="81" y="47"/>
                      <a:pt x="81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2" name="Freeform 1879"/>
              <p:cNvSpPr>
                <a:spLocks noEditPoints="1"/>
              </p:cNvSpPr>
              <p:nvPr/>
            </p:nvSpPr>
            <p:spPr bwMode="auto">
              <a:xfrm>
                <a:off x="5881" y="1985"/>
                <a:ext cx="93" cy="143"/>
              </a:xfrm>
              <a:custGeom>
                <a:avLst/>
                <a:gdLst>
                  <a:gd name="T0" fmla="*/ 43 w 85"/>
                  <a:gd name="T1" fmla="*/ 8 h 132"/>
                  <a:gd name="T2" fmla="*/ 16 w 85"/>
                  <a:gd name="T3" fmla="*/ 89 h 132"/>
                  <a:gd name="T4" fmla="*/ 34 w 85"/>
                  <a:gd name="T5" fmla="*/ 132 h 132"/>
                  <a:gd name="T6" fmla="*/ 52 w 85"/>
                  <a:gd name="T7" fmla="*/ 92 h 132"/>
                  <a:gd name="T8" fmla="*/ 43 w 85"/>
                  <a:gd name="T9" fmla="*/ 8 h 132"/>
                  <a:gd name="T10" fmla="*/ 53 w 85"/>
                  <a:gd name="T11" fmla="*/ 57 h 132"/>
                  <a:gd name="T12" fmla="*/ 38 w 85"/>
                  <a:gd name="T13" fmla="*/ 30 h 132"/>
                  <a:gd name="T14" fmla="*/ 22 w 85"/>
                  <a:gd name="T15" fmla="*/ 57 h 132"/>
                  <a:gd name="T16" fmla="*/ 18 w 85"/>
                  <a:gd name="T17" fmla="*/ 57 h 132"/>
                  <a:gd name="T18" fmla="*/ 18 w 85"/>
                  <a:gd name="T19" fmla="*/ 49 h 132"/>
                  <a:gd name="T20" fmla="*/ 35 w 85"/>
                  <a:gd name="T21" fmla="*/ 18 h 132"/>
                  <a:gd name="T22" fmla="*/ 38 w 85"/>
                  <a:gd name="T23" fmla="*/ 17 h 132"/>
                  <a:gd name="T24" fmla="*/ 40 w 85"/>
                  <a:gd name="T25" fmla="*/ 18 h 132"/>
                  <a:gd name="T26" fmla="*/ 58 w 85"/>
                  <a:gd name="T27" fmla="*/ 49 h 132"/>
                  <a:gd name="T28" fmla="*/ 58 w 85"/>
                  <a:gd name="T29" fmla="*/ 57 h 132"/>
                  <a:gd name="T30" fmla="*/ 53 w 85"/>
                  <a:gd name="T31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" h="132">
                    <a:moveTo>
                      <a:pt x="43" y="8"/>
                    </a:moveTo>
                    <a:cubicBezTo>
                      <a:pt x="0" y="0"/>
                      <a:pt x="16" y="66"/>
                      <a:pt x="16" y="89"/>
                    </a:cubicBezTo>
                    <a:cubicBezTo>
                      <a:pt x="16" y="111"/>
                      <a:pt x="7" y="132"/>
                      <a:pt x="34" y="132"/>
                    </a:cubicBezTo>
                    <a:cubicBezTo>
                      <a:pt x="62" y="132"/>
                      <a:pt x="52" y="115"/>
                      <a:pt x="52" y="92"/>
                    </a:cubicBezTo>
                    <a:cubicBezTo>
                      <a:pt x="52" y="69"/>
                      <a:pt x="85" y="15"/>
                      <a:pt x="43" y="8"/>
                    </a:cubicBezTo>
                    <a:close/>
                    <a:moveTo>
                      <a:pt x="53" y="57"/>
                    </a:moveTo>
                    <a:cubicBezTo>
                      <a:pt x="38" y="30"/>
                      <a:pt x="38" y="30"/>
                      <a:pt x="38" y="30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9"/>
                      <a:pt x="19" y="59"/>
                      <a:pt x="18" y="57"/>
                    </a:cubicBezTo>
                    <a:cubicBezTo>
                      <a:pt x="17" y="55"/>
                      <a:pt x="17" y="51"/>
                      <a:pt x="18" y="4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6" y="17"/>
                      <a:pt x="37" y="16"/>
                      <a:pt x="38" y="17"/>
                    </a:cubicBezTo>
                    <a:cubicBezTo>
                      <a:pt x="39" y="16"/>
                      <a:pt x="39" y="17"/>
                      <a:pt x="40" y="18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59" y="51"/>
                      <a:pt x="59" y="55"/>
                      <a:pt x="58" y="57"/>
                    </a:cubicBezTo>
                    <a:cubicBezTo>
                      <a:pt x="56" y="59"/>
                      <a:pt x="54" y="59"/>
                      <a:pt x="53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3" name="Freeform 1880"/>
              <p:cNvSpPr>
                <a:spLocks noEditPoints="1"/>
              </p:cNvSpPr>
              <p:nvPr/>
            </p:nvSpPr>
            <p:spPr bwMode="auto">
              <a:xfrm>
                <a:off x="5944" y="1985"/>
                <a:ext cx="93" cy="143"/>
              </a:xfrm>
              <a:custGeom>
                <a:avLst/>
                <a:gdLst>
                  <a:gd name="T0" fmla="*/ 43 w 85"/>
                  <a:gd name="T1" fmla="*/ 8 h 132"/>
                  <a:gd name="T2" fmla="*/ 34 w 85"/>
                  <a:gd name="T3" fmla="*/ 92 h 132"/>
                  <a:gd name="T4" fmla="*/ 51 w 85"/>
                  <a:gd name="T5" fmla="*/ 132 h 132"/>
                  <a:gd name="T6" fmla="*/ 69 w 85"/>
                  <a:gd name="T7" fmla="*/ 89 h 132"/>
                  <a:gd name="T8" fmla="*/ 43 w 85"/>
                  <a:gd name="T9" fmla="*/ 8 h 132"/>
                  <a:gd name="T10" fmla="*/ 68 w 85"/>
                  <a:gd name="T11" fmla="*/ 57 h 132"/>
                  <a:gd name="T12" fmla="*/ 63 w 85"/>
                  <a:gd name="T13" fmla="*/ 57 h 132"/>
                  <a:gd name="T14" fmla="*/ 48 w 85"/>
                  <a:gd name="T15" fmla="*/ 30 h 132"/>
                  <a:gd name="T16" fmla="*/ 32 w 85"/>
                  <a:gd name="T17" fmla="*/ 57 h 132"/>
                  <a:gd name="T18" fmla="*/ 28 w 85"/>
                  <a:gd name="T19" fmla="*/ 57 h 132"/>
                  <a:gd name="T20" fmla="*/ 28 w 85"/>
                  <a:gd name="T21" fmla="*/ 49 h 132"/>
                  <a:gd name="T22" fmla="*/ 46 w 85"/>
                  <a:gd name="T23" fmla="*/ 18 h 132"/>
                  <a:gd name="T24" fmla="*/ 48 w 85"/>
                  <a:gd name="T25" fmla="*/ 17 h 132"/>
                  <a:gd name="T26" fmla="*/ 50 w 85"/>
                  <a:gd name="T27" fmla="*/ 18 h 132"/>
                  <a:gd name="T28" fmla="*/ 68 w 85"/>
                  <a:gd name="T29" fmla="*/ 49 h 132"/>
                  <a:gd name="T30" fmla="*/ 68 w 85"/>
                  <a:gd name="T31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" h="132">
                    <a:moveTo>
                      <a:pt x="43" y="8"/>
                    </a:moveTo>
                    <a:cubicBezTo>
                      <a:pt x="0" y="15"/>
                      <a:pt x="34" y="69"/>
                      <a:pt x="34" y="92"/>
                    </a:cubicBezTo>
                    <a:cubicBezTo>
                      <a:pt x="34" y="115"/>
                      <a:pt x="23" y="132"/>
                      <a:pt x="51" y="132"/>
                    </a:cubicBezTo>
                    <a:cubicBezTo>
                      <a:pt x="79" y="132"/>
                      <a:pt x="69" y="111"/>
                      <a:pt x="69" y="89"/>
                    </a:cubicBezTo>
                    <a:cubicBezTo>
                      <a:pt x="69" y="66"/>
                      <a:pt x="85" y="0"/>
                      <a:pt x="43" y="8"/>
                    </a:cubicBezTo>
                    <a:close/>
                    <a:moveTo>
                      <a:pt x="68" y="57"/>
                    </a:moveTo>
                    <a:cubicBezTo>
                      <a:pt x="67" y="59"/>
                      <a:pt x="65" y="59"/>
                      <a:pt x="63" y="57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1" y="59"/>
                      <a:pt x="29" y="59"/>
                      <a:pt x="28" y="57"/>
                    </a:cubicBezTo>
                    <a:cubicBezTo>
                      <a:pt x="27" y="55"/>
                      <a:pt x="27" y="51"/>
                      <a:pt x="28" y="49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6" y="17"/>
                      <a:pt x="47" y="16"/>
                      <a:pt x="48" y="17"/>
                    </a:cubicBezTo>
                    <a:cubicBezTo>
                      <a:pt x="49" y="16"/>
                      <a:pt x="50" y="17"/>
                      <a:pt x="50" y="1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9" y="51"/>
                      <a:pt x="69" y="55"/>
                      <a:pt x="6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4" name="Freeform 1881"/>
              <p:cNvSpPr>
                <a:spLocks/>
              </p:cNvSpPr>
              <p:nvPr/>
            </p:nvSpPr>
            <p:spPr bwMode="auto">
              <a:xfrm>
                <a:off x="5729" y="1830"/>
                <a:ext cx="19" cy="19"/>
              </a:xfrm>
              <a:custGeom>
                <a:avLst/>
                <a:gdLst>
                  <a:gd name="T0" fmla="*/ 9 w 18"/>
                  <a:gd name="T1" fmla="*/ 0 h 18"/>
                  <a:gd name="T2" fmla="*/ 9 w 18"/>
                  <a:gd name="T3" fmla="*/ 0 h 18"/>
                  <a:gd name="T4" fmla="*/ 0 w 18"/>
                  <a:gd name="T5" fmla="*/ 9 h 18"/>
                  <a:gd name="T6" fmla="*/ 9 w 18"/>
                  <a:gd name="T7" fmla="*/ 18 h 18"/>
                  <a:gd name="T8" fmla="*/ 9 w 18"/>
                  <a:gd name="T9" fmla="*/ 18 h 18"/>
                  <a:gd name="T10" fmla="*/ 18 w 18"/>
                  <a:gd name="T11" fmla="*/ 9 h 18"/>
                  <a:gd name="T12" fmla="*/ 9 w 1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4" y="18"/>
                      <a:pt x="18" y="14"/>
                      <a:pt x="18" y="9"/>
                    </a:cubicBezTo>
                    <a:cubicBezTo>
                      <a:pt x="18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5" name="Freeform 1882"/>
              <p:cNvSpPr>
                <a:spLocks noEditPoints="1"/>
              </p:cNvSpPr>
              <p:nvPr/>
            </p:nvSpPr>
            <p:spPr bwMode="auto">
              <a:xfrm>
                <a:off x="5666" y="1768"/>
                <a:ext cx="143" cy="142"/>
              </a:xfrm>
              <a:custGeom>
                <a:avLst/>
                <a:gdLst>
                  <a:gd name="T0" fmla="*/ 66 w 131"/>
                  <a:gd name="T1" fmla="*/ 0 h 131"/>
                  <a:gd name="T2" fmla="*/ 0 w 131"/>
                  <a:gd name="T3" fmla="*/ 65 h 131"/>
                  <a:gd name="T4" fmla="*/ 66 w 131"/>
                  <a:gd name="T5" fmla="*/ 131 h 131"/>
                  <a:gd name="T6" fmla="*/ 131 w 131"/>
                  <a:gd name="T7" fmla="*/ 65 h 131"/>
                  <a:gd name="T8" fmla="*/ 66 w 131"/>
                  <a:gd name="T9" fmla="*/ 0 h 131"/>
                  <a:gd name="T10" fmla="*/ 123 w 131"/>
                  <a:gd name="T11" fmla="*/ 66 h 131"/>
                  <a:gd name="T12" fmla="*/ 79 w 131"/>
                  <a:gd name="T13" fmla="*/ 66 h 131"/>
                  <a:gd name="T14" fmla="*/ 66 w 131"/>
                  <a:gd name="T15" fmla="*/ 78 h 131"/>
                  <a:gd name="T16" fmla="*/ 66 w 131"/>
                  <a:gd name="T17" fmla="*/ 78 h 131"/>
                  <a:gd name="T18" fmla="*/ 66 w 131"/>
                  <a:gd name="T19" fmla="*/ 123 h 131"/>
                  <a:gd name="T20" fmla="*/ 66 w 131"/>
                  <a:gd name="T21" fmla="*/ 123 h 131"/>
                  <a:gd name="T22" fmla="*/ 8 w 131"/>
                  <a:gd name="T23" fmla="*/ 66 h 131"/>
                  <a:gd name="T24" fmla="*/ 54 w 131"/>
                  <a:gd name="T25" fmla="*/ 66 h 131"/>
                  <a:gd name="T26" fmla="*/ 66 w 131"/>
                  <a:gd name="T27" fmla="*/ 54 h 131"/>
                  <a:gd name="T28" fmla="*/ 66 w 131"/>
                  <a:gd name="T29" fmla="*/ 8 h 131"/>
                  <a:gd name="T30" fmla="*/ 123 w 131"/>
                  <a:gd name="T31" fmla="*/ 65 h 131"/>
                  <a:gd name="T32" fmla="*/ 123 w 131"/>
                  <a:gd name="T33" fmla="*/ 66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" h="131">
                    <a:moveTo>
                      <a:pt x="66" y="0"/>
                    </a:moveTo>
                    <a:cubicBezTo>
                      <a:pt x="30" y="0"/>
                      <a:pt x="0" y="29"/>
                      <a:pt x="0" y="65"/>
                    </a:cubicBezTo>
                    <a:cubicBezTo>
                      <a:pt x="0" y="102"/>
                      <a:pt x="30" y="131"/>
                      <a:pt x="66" y="131"/>
                    </a:cubicBezTo>
                    <a:cubicBezTo>
                      <a:pt x="102" y="131"/>
                      <a:pt x="131" y="102"/>
                      <a:pt x="131" y="65"/>
                    </a:cubicBezTo>
                    <a:cubicBezTo>
                      <a:pt x="131" y="29"/>
                      <a:pt x="102" y="0"/>
                      <a:pt x="66" y="0"/>
                    </a:cubicBezTo>
                    <a:close/>
                    <a:moveTo>
                      <a:pt x="123" y="66"/>
                    </a:move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73"/>
                      <a:pt x="73" y="78"/>
                      <a:pt x="66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34" y="123"/>
                      <a:pt x="9" y="98"/>
                      <a:pt x="8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59"/>
                      <a:pt x="59" y="54"/>
                      <a:pt x="66" y="54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98" y="8"/>
                      <a:pt x="123" y="34"/>
                      <a:pt x="123" y="65"/>
                    </a:cubicBezTo>
                    <a:lnTo>
                      <a:pt x="123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6" name="Freeform 1883"/>
              <p:cNvSpPr>
                <a:spLocks/>
              </p:cNvSpPr>
              <p:nvPr/>
            </p:nvSpPr>
            <p:spPr bwMode="auto">
              <a:xfrm>
                <a:off x="5445" y="1596"/>
                <a:ext cx="139" cy="69"/>
              </a:xfrm>
              <a:custGeom>
                <a:avLst/>
                <a:gdLst>
                  <a:gd name="T0" fmla="*/ 101 w 127"/>
                  <a:gd name="T1" fmla="*/ 36 h 63"/>
                  <a:gd name="T2" fmla="*/ 64 w 127"/>
                  <a:gd name="T3" fmla="*/ 52 h 63"/>
                  <a:gd name="T4" fmla="*/ 27 w 127"/>
                  <a:gd name="T5" fmla="*/ 36 h 63"/>
                  <a:gd name="T6" fmla="*/ 12 w 127"/>
                  <a:gd name="T7" fmla="*/ 0 h 63"/>
                  <a:gd name="T8" fmla="*/ 0 w 127"/>
                  <a:gd name="T9" fmla="*/ 0 h 63"/>
                  <a:gd name="T10" fmla="*/ 19 w 127"/>
                  <a:gd name="T11" fmla="*/ 44 h 63"/>
                  <a:gd name="T12" fmla="*/ 64 w 127"/>
                  <a:gd name="T13" fmla="*/ 63 h 63"/>
                  <a:gd name="T14" fmla="*/ 109 w 127"/>
                  <a:gd name="T15" fmla="*/ 44 h 63"/>
                  <a:gd name="T16" fmla="*/ 127 w 127"/>
                  <a:gd name="T17" fmla="*/ 0 h 63"/>
                  <a:gd name="T18" fmla="*/ 116 w 127"/>
                  <a:gd name="T19" fmla="*/ 0 h 63"/>
                  <a:gd name="T20" fmla="*/ 101 w 127"/>
                  <a:gd name="T21" fmla="*/ 3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63">
                    <a:moveTo>
                      <a:pt x="101" y="36"/>
                    </a:moveTo>
                    <a:cubicBezTo>
                      <a:pt x="91" y="46"/>
                      <a:pt x="78" y="52"/>
                      <a:pt x="64" y="52"/>
                    </a:cubicBezTo>
                    <a:cubicBezTo>
                      <a:pt x="50" y="52"/>
                      <a:pt x="36" y="46"/>
                      <a:pt x="27" y="36"/>
                    </a:cubicBezTo>
                    <a:cubicBezTo>
                      <a:pt x="18" y="27"/>
                      <a:pt x="12" y="14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8" y="33"/>
                      <a:pt x="19" y="44"/>
                    </a:cubicBezTo>
                    <a:cubicBezTo>
                      <a:pt x="30" y="56"/>
                      <a:pt x="46" y="63"/>
                      <a:pt x="64" y="63"/>
                    </a:cubicBezTo>
                    <a:cubicBezTo>
                      <a:pt x="81" y="63"/>
                      <a:pt x="97" y="56"/>
                      <a:pt x="109" y="44"/>
                    </a:cubicBezTo>
                    <a:cubicBezTo>
                      <a:pt x="120" y="33"/>
                      <a:pt x="127" y="17"/>
                      <a:pt x="127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14"/>
                      <a:pt x="110" y="27"/>
                      <a:pt x="101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7" name="Freeform 1884"/>
              <p:cNvSpPr>
                <a:spLocks noEditPoints="1"/>
              </p:cNvSpPr>
              <p:nvPr/>
            </p:nvSpPr>
            <p:spPr bwMode="auto">
              <a:xfrm>
                <a:off x="5466" y="1596"/>
                <a:ext cx="99" cy="50"/>
              </a:xfrm>
              <a:custGeom>
                <a:avLst/>
                <a:gdLst>
                  <a:gd name="T0" fmla="*/ 46 w 91"/>
                  <a:gd name="T1" fmla="*/ 45 h 45"/>
                  <a:gd name="T2" fmla="*/ 91 w 91"/>
                  <a:gd name="T3" fmla="*/ 0 h 45"/>
                  <a:gd name="T4" fmla="*/ 0 w 91"/>
                  <a:gd name="T5" fmla="*/ 0 h 45"/>
                  <a:gd name="T6" fmla="*/ 46 w 91"/>
                  <a:gd name="T7" fmla="*/ 45 h 45"/>
                  <a:gd name="T8" fmla="*/ 70 w 91"/>
                  <a:gd name="T9" fmla="*/ 6 h 45"/>
                  <a:gd name="T10" fmla="*/ 82 w 91"/>
                  <a:gd name="T11" fmla="*/ 15 h 45"/>
                  <a:gd name="T12" fmla="*/ 70 w 91"/>
                  <a:gd name="T13" fmla="*/ 6 h 45"/>
                  <a:gd name="T14" fmla="*/ 59 w 91"/>
                  <a:gd name="T15" fmla="*/ 17 h 45"/>
                  <a:gd name="T16" fmla="*/ 68 w 91"/>
                  <a:gd name="T17" fmla="*/ 28 h 45"/>
                  <a:gd name="T18" fmla="*/ 59 w 91"/>
                  <a:gd name="T19" fmla="*/ 17 h 45"/>
                  <a:gd name="T20" fmla="*/ 47 w 91"/>
                  <a:gd name="T21" fmla="*/ 22 h 45"/>
                  <a:gd name="T22" fmla="*/ 45 w 91"/>
                  <a:gd name="T23" fmla="*/ 37 h 45"/>
                  <a:gd name="T24" fmla="*/ 47 w 91"/>
                  <a:gd name="T25" fmla="*/ 22 h 45"/>
                  <a:gd name="T26" fmla="*/ 33 w 91"/>
                  <a:gd name="T27" fmla="*/ 18 h 45"/>
                  <a:gd name="T28" fmla="*/ 24 w 91"/>
                  <a:gd name="T29" fmla="*/ 29 h 45"/>
                  <a:gd name="T30" fmla="*/ 33 w 91"/>
                  <a:gd name="T31" fmla="*/ 18 h 45"/>
                  <a:gd name="T32" fmla="*/ 10 w 91"/>
                  <a:gd name="T33" fmla="*/ 15 h 45"/>
                  <a:gd name="T34" fmla="*/ 22 w 91"/>
                  <a:gd name="T35" fmla="*/ 7 h 45"/>
                  <a:gd name="T36" fmla="*/ 10 w 91"/>
                  <a:gd name="T37" fmla="*/ 1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" h="45">
                    <a:moveTo>
                      <a:pt x="46" y="45"/>
                    </a:moveTo>
                    <a:cubicBezTo>
                      <a:pt x="71" y="45"/>
                      <a:pt x="91" y="25"/>
                      <a:pt x="9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5"/>
                      <a:pt x="21" y="45"/>
                      <a:pt x="46" y="45"/>
                    </a:cubicBezTo>
                    <a:close/>
                    <a:moveTo>
                      <a:pt x="70" y="6"/>
                    </a:moveTo>
                    <a:cubicBezTo>
                      <a:pt x="70" y="6"/>
                      <a:pt x="88" y="6"/>
                      <a:pt x="82" y="15"/>
                    </a:cubicBezTo>
                    <a:cubicBezTo>
                      <a:pt x="77" y="23"/>
                      <a:pt x="70" y="7"/>
                      <a:pt x="70" y="6"/>
                    </a:cubicBezTo>
                    <a:close/>
                    <a:moveTo>
                      <a:pt x="59" y="17"/>
                    </a:moveTo>
                    <a:cubicBezTo>
                      <a:pt x="59" y="17"/>
                      <a:pt x="76" y="22"/>
                      <a:pt x="68" y="28"/>
                    </a:cubicBezTo>
                    <a:cubicBezTo>
                      <a:pt x="61" y="35"/>
                      <a:pt x="58" y="18"/>
                      <a:pt x="59" y="17"/>
                    </a:cubicBezTo>
                    <a:close/>
                    <a:moveTo>
                      <a:pt x="47" y="22"/>
                    </a:moveTo>
                    <a:cubicBezTo>
                      <a:pt x="48" y="23"/>
                      <a:pt x="55" y="38"/>
                      <a:pt x="45" y="37"/>
                    </a:cubicBezTo>
                    <a:cubicBezTo>
                      <a:pt x="35" y="35"/>
                      <a:pt x="47" y="22"/>
                      <a:pt x="47" y="22"/>
                    </a:cubicBezTo>
                    <a:close/>
                    <a:moveTo>
                      <a:pt x="33" y="18"/>
                    </a:moveTo>
                    <a:cubicBezTo>
                      <a:pt x="34" y="18"/>
                      <a:pt x="32" y="35"/>
                      <a:pt x="24" y="29"/>
                    </a:cubicBezTo>
                    <a:cubicBezTo>
                      <a:pt x="17" y="22"/>
                      <a:pt x="33" y="18"/>
                      <a:pt x="33" y="18"/>
                    </a:cubicBezTo>
                    <a:close/>
                    <a:moveTo>
                      <a:pt x="10" y="15"/>
                    </a:moveTo>
                    <a:cubicBezTo>
                      <a:pt x="5" y="7"/>
                      <a:pt x="22" y="7"/>
                      <a:pt x="22" y="7"/>
                    </a:cubicBezTo>
                    <a:cubicBezTo>
                      <a:pt x="22" y="8"/>
                      <a:pt x="15" y="23"/>
                      <a:pt x="1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8" name="Freeform 1885"/>
              <p:cNvSpPr>
                <a:spLocks/>
              </p:cNvSpPr>
              <p:nvPr/>
            </p:nvSpPr>
            <p:spPr bwMode="auto">
              <a:xfrm>
                <a:off x="5005" y="1337"/>
                <a:ext cx="132" cy="129"/>
              </a:xfrm>
              <a:custGeom>
                <a:avLst/>
                <a:gdLst>
                  <a:gd name="T0" fmla="*/ 78 w 121"/>
                  <a:gd name="T1" fmla="*/ 0 h 118"/>
                  <a:gd name="T2" fmla="*/ 74 w 121"/>
                  <a:gd name="T3" fmla="*/ 2 h 118"/>
                  <a:gd name="T4" fmla="*/ 56 w 121"/>
                  <a:gd name="T5" fmla="*/ 20 h 118"/>
                  <a:gd name="T6" fmla="*/ 40 w 121"/>
                  <a:gd name="T7" fmla="*/ 66 h 118"/>
                  <a:gd name="T8" fmla="*/ 30 w 121"/>
                  <a:gd name="T9" fmla="*/ 73 h 118"/>
                  <a:gd name="T10" fmla="*/ 9 w 121"/>
                  <a:gd name="T11" fmla="*/ 73 h 118"/>
                  <a:gd name="T12" fmla="*/ 0 w 121"/>
                  <a:gd name="T13" fmla="*/ 76 h 118"/>
                  <a:gd name="T14" fmla="*/ 0 w 121"/>
                  <a:gd name="T15" fmla="*/ 77 h 118"/>
                  <a:gd name="T16" fmla="*/ 28 w 121"/>
                  <a:gd name="T17" fmla="*/ 92 h 118"/>
                  <a:gd name="T18" fmla="*/ 44 w 121"/>
                  <a:gd name="T19" fmla="*/ 118 h 118"/>
                  <a:gd name="T20" fmla="*/ 47 w 121"/>
                  <a:gd name="T21" fmla="*/ 88 h 118"/>
                  <a:gd name="T22" fmla="*/ 51 w 121"/>
                  <a:gd name="T23" fmla="*/ 82 h 118"/>
                  <a:gd name="T24" fmla="*/ 55 w 121"/>
                  <a:gd name="T25" fmla="*/ 81 h 118"/>
                  <a:gd name="T26" fmla="*/ 73 w 121"/>
                  <a:gd name="T27" fmla="*/ 78 h 118"/>
                  <a:gd name="T28" fmla="*/ 110 w 121"/>
                  <a:gd name="T29" fmla="*/ 57 h 118"/>
                  <a:gd name="T30" fmla="*/ 121 w 121"/>
                  <a:gd name="T31" fmla="*/ 44 h 118"/>
                  <a:gd name="T32" fmla="*/ 78 w 121"/>
                  <a:gd name="T3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1" h="118">
                    <a:moveTo>
                      <a:pt x="78" y="0"/>
                    </a:moveTo>
                    <a:cubicBezTo>
                      <a:pt x="76" y="1"/>
                      <a:pt x="75" y="2"/>
                      <a:pt x="74" y="2"/>
                    </a:cubicBezTo>
                    <a:cubicBezTo>
                      <a:pt x="67" y="7"/>
                      <a:pt x="61" y="13"/>
                      <a:pt x="56" y="20"/>
                    </a:cubicBezTo>
                    <a:cubicBezTo>
                      <a:pt x="46" y="34"/>
                      <a:pt x="42" y="50"/>
                      <a:pt x="40" y="66"/>
                    </a:cubicBezTo>
                    <a:cubicBezTo>
                      <a:pt x="39" y="73"/>
                      <a:pt x="37" y="74"/>
                      <a:pt x="30" y="73"/>
                    </a:cubicBezTo>
                    <a:cubicBezTo>
                      <a:pt x="23" y="73"/>
                      <a:pt x="16" y="72"/>
                      <a:pt x="9" y="73"/>
                    </a:cubicBezTo>
                    <a:cubicBezTo>
                      <a:pt x="6" y="73"/>
                      <a:pt x="3" y="75"/>
                      <a:pt x="0" y="76"/>
                    </a:cubicBezTo>
                    <a:cubicBezTo>
                      <a:pt x="0" y="76"/>
                      <a:pt x="0" y="77"/>
                      <a:pt x="0" y="77"/>
                    </a:cubicBezTo>
                    <a:cubicBezTo>
                      <a:pt x="8" y="84"/>
                      <a:pt x="16" y="92"/>
                      <a:pt x="28" y="92"/>
                    </a:cubicBezTo>
                    <a:cubicBezTo>
                      <a:pt x="30" y="102"/>
                      <a:pt x="34" y="111"/>
                      <a:pt x="44" y="118"/>
                    </a:cubicBezTo>
                    <a:cubicBezTo>
                      <a:pt x="48" y="108"/>
                      <a:pt x="50" y="98"/>
                      <a:pt x="47" y="88"/>
                    </a:cubicBezTo>
                    <a:cubicBezTo>
                      <a:pt x="47" y="84"/>
                      <a:pt x="48" y="83"/>
                      <a:pt x="51" y="82"/>
                    </a:cubicBezTo>
                    <a:cubicBezTo>
                      <a:pt x="52" y="82"/>
                      <a:pt x="54" y="82"/>
                      <a:pt x="55" y="81"/>
                    </a:cubicBezTo>
                    <a:cubicBezTo>
                      <a:pt x="61" y="80"/>
                      <a:pt x="67" y="79"/>
                      <a:pt x="73" y="78"/>
                    </a:cubicBezTo>
                    <a:cubicBezTo>
                      <a:pt x="87" y="75"/>
                      <a:pt x="100" y="68"/>
                      <a:pt x="110" y="57"/>
                    </a:cubicBezTo>
                    <a:cubicBezTo>
                      <a:pt x="114" y="53"/>
                      <a:pt x="117" y="48"/>
                      <a:pt x="121" y="44"/>
                    </a:cubicBezTo>
                    <a:cubicBezTo>
                      <a:pt x="96" y="39"/>
                      <a:pt x="84" y="23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9" name="Freeform 1886"/>
              <p:cNvSpPr>
                <a:spLocks noEditPoints="1"/>
              </p:cNvSpPr>
              <p:nvPr/>
            </p:nvSpPr>
            <p:spPr bwMode="auto">
              <a:xfrm>
                <a:off x="5095" y="1324"/>
                <a:ext cx="47" cy="54"/>
              </a:xfrm>
              <a:custGeom>
                <a:avLst/>
                <a:gdLst>
                  <a:gd name="T0" fmla="*/ 2 w 43"/>
                  <a:gd name="T1" fmla="*/ 9 h 50"/>
                  <a:gd name="T2" fmla="*/ 0 w 43"/>
                  <a:gd name="T3" fmla="*/ 13 h 50"/>
                  <a:gd name="T4" fmla="*/ 7 w 43"/>
                  <a:gd name="T5" fmla="*/ 29 h 50"/>
                  <a:gd name="T6" fmla="*/ 39 w 43"/>
                  <a:gd name="T7" fmla="*/ 50 h 50"/>
                  <a:gd name="T8" fmla="*/ 41 w 43"/>
                  <a:gd name="T9" fmla="*/ 22 h 50"/>
                  <a:gd name="T10" fmla="*/ 2 w 43"/>
                  <a:gd name="T11" fmla="*/ 9 h 50"/>
                  <a:gd name="T12" fmla="*/ 22 w 43"/>
                  <a:gd name="T13" fmla="*/ 22 h 50"/>
                  <a:gd name="T14" fmla="*/ 14 w 43"/>
                  <a:gd name="T15" fmla="*/ 22 h 50"/>
                  <a:gd name="T16" fmla="*/ 14 w 43"/>
                  <a:gd name="T17" fmla="*/ 14 h 50"/>
                  <a:gd name="T18" fmla="*/ 22 w 43"/>
                  <a:gd name="T19" fmla="*/ 14 h 50"/>
                  <a:gd name="T20" fmla="*/ 22 w 43"/>
                  <a:gd name="T21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50">
                    <a:moveTo>
                      <a:pt x="2" y="9"/>
                    </a:moveTo>
                    <a:cubicBezTo>
                      <a:pt x="1" y="10"/>
                      <a:pt x="0" y="12"/>
                      <a:pt x="0" y="13"/>
                    </a:cubicBezTo>
                    <a:cubicBezTo>
                      <a:pt x="2" y="18"/>
                      <a:pt x="4" y="24"/>
                      <a:pt x="7" y="29"/>
                    </a:cubicBezTo>
                    <a:cubicBezTo>
                      <a:pt x="14" y="40"/>
                      <a:pt x="25" y="47"/>
                      <a:pt x="39" y="50"/>
                    </a:cubicBezTo>
                    <a:cubicBezTo>
                      <a:pt x="42" y="41"/>
                      <a:pt x="43" y="32"/>
                      <a:pt x="41" y="22"/>
                    </a:cubicBezTo>
                    <a:cubicBezTo>
                      <a:pt x="36" y="7"/>
                      <a:pt x="15" y="0"/>
                      <a:pt x="2" y="9"/>
                    </a:cubicBezTo>
                    <a:close/>
                    <a:moveTo>
                      <a:pt x="22" y="22"/>
                    </a:moveTo>
                    <a:cubicBezTo>
                      <a:pt x="20" y="24"/>
                      <a:pt x="17" y="24"/>
                      <a:pt x="14" y="22"/>
                    </a:cubicBezTo>
                    <a:cubicBezTo>
                      <a:pt x="12" y="20"/>
                      <a:pt x="12" y="17"/>
                      <a:pt x="14" y="14"/>
                    </a:cubicBezTo>
                    <a:cubicBezTo>
                      <a:pt x="16" y="12"/>
                      <a:pt x="20" y="12"/>
                      <a:pt x="22" y="14"/>
                    </a:cubicBezTo>
                    <a:cubicBezTo>
                      <a:pt x="24" y="17"/>
                      <a:pt x="24" y="20"/>
                      <a:pt x="22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0" name="Freeform 1887"/>
              <p:cNvSpPr>
                <a:spLocks/>
              </p:cNvSpPr>
              <p:nvPr/>
            </p:nvSpPr>
            <p:spPr bwMode="auto">
              <a:xfrm>
                <a:off x="5049" y="1338"/>
                <a:ext cx="27" cy="42"/>
              </a:xfrm>
              <a:custGeom>
                <a:avLst/>
                <a:gdLst>
                  <a:gd name="T0" fmla="*/ 3 w 25"/>
                  <a:gd name="T1" fmla="*/ 12 h 38"/>
                  <a:gd name="T2" fmla="*/ 0 w 25"/>
                  <a:gd name="T3" fmla="*/ 38 h 38"/>
                  <a:gd name="T4" fmla="*/ 1 w 25"/>
                  <a:gd name="T5" fmla="*/ 38 h 38"/>
                  <a:gd name="T6" fmla="*/ 25 w 25"/>
                  <a:gd name="T7" fmla="*/ 0 h 38"/>
                  <a:gd name="T8" fmla="*/ 9 w 25"/>
                  <a:gd name="T9" fmla="*/ 5 h 38"/>
                  <a:gd name="T10" fmla="*/ 3 w 25"/>
                  <a:gd name="T11" fmla="*/ 1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8">
                    <a:moveTo>
                      <a:pt x="3" y="12"/>
                    </a:moveTo>
                    <a:cubicBezTo>
                      <a:pt x="1" y="20"/>
                      <a:pt x="1" y="29"/>
                      <a:pt x="0" y="38"/>
                    </a:cubicBezTo>
                    <a:cubicBezTo>
                      <a:pt x="0" y="38"/>
                      <a:pt x="1" y="38"/>
                      <a:pt x="1" y="38"/>
                    </a:cubicBezTo>
                    <a:cubicBezTo>
                      <a:pt x="5" y="23"/>
                      <a:pt x="15" y="12"/>
                      <a:pt x="25" y="0"/>
                    </a:cubicBezTo>
                    <a:cubicBezTo>
                      <a:pt x="19" y="1"/>
                      <a:pt x="14" y="3"/>
                      <a:pt x="9" y="5"/>
                    </a:cubicBezTo>
                    <a:cubicBezTo>
                      <a:pt x="6" y="6"/>
                      <a:pt x="3" y="9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1" name="Freeform 1888"/>
              <p:cNvSpPr>
                <a:spLocks/>
              </p:cNvSpPr>
              <p:nvPr/>
            </p:nvSpPr>
            <p:spPr bwMode="auto">
              <a:xfrm>
                <a:off x="5108" y="1406"/>
                <a:ext cx="18" cy="19"/>
              </a:xfrm>
              <a:custGeom>
                <a:avLst/>
                <a:gdLst>
                  <a:gd name="T0" fmla="*/ 8 w 16"/>
                  <a:gd name="T1" fmla="*/ 7 h 18"/>
                  <a:gd name="T2" fmla="*/ 0 w 16"/>
                  <a:gd name="T3" fmla="*/ 13 h 18"/>
                  <a:gd name="T4" fmla="*/ 12 w 16"/>
                  <a:gd name="T5" fmla="*/ 16 h 18"/>
                  <a:gd name="T6" fmla="*/ 16 w 16"/>
                  <a:gd name="T7" fmla="*/ 12 h 18"/>
                  <a:gd name="T8" fmla="*/ 16 w 16"/>
                  <a:gd name="T9" fmla="*/ 0 h 18"/>
                  <a:gd name="T10" fmla="*/ 8 w 16"/>
                  <a:gd name="T11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8" y="7"/>
                    </a:moveTo>
                    <a:cubicBezTo>
                      <a:pt x="6" y="10"/>
                      <a:pt x="3" y="11"/>
                      <a:pt x="0" y="13"/>
                    </a:cubicBezTo>
                    <a:cubicBezTo>
                      <a:pt x="2" y="17"/>
                      <a:pt x="7" y="18"/>
                      <a:pt x="12" y="16"/>
                    </a:cubicBezTo>
                    <a:cubicBezTo>
                      <a:pt x="15" y="16"/>
                      <a:pt x="16" y="14"/>
                      <a:pt x="16" y="12"/>
                    </a:cubicBezTo>
                    <a:cubicBezTo>
                      <a:pt x="16" y="8"/>
                      <a:pt x="16" y="4"/>
                      <a:pt x="16" y="0"/>
                    </a:cubicBezTo>
                    <a:cubicBezTo>
                      <a:pt x="13" y="3"/>
                      <a:pt x="11" y="5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2" name="Freeform 1889"/>
              <p:cNvSpPr>
                <a:spLocks noEditPoints="1"/>
              </p:cNvSpPr>
              <p:nvPr/>
            </p:nvSpPr>
            <p:spPr bwMode="auto">
              <a:xfrm>
                <a:off x="5057" y="1776"/>
                <a:ext cx="84" cy="78"/>
              </a:xfrm>
              <a:custGeom>
                <a:avLst/>
                <a:gdLst>
                  <a:gd name="T0" fmla="*/ 45 w 77"/>
                  <a:gd name="T1" fmla="*/ 21 h 71"/>
                  <a:gd name="T2" fmla="*/ 41 w 77"/>
                  <a:gd name="T3" fmla="*/ 21 h 71"/>
                  <a:gd name="T4" fmla="*/ 41 w 77"/>
                  <a:gd name="T5" fmla="*/ 20 h 71"/>
                  <a:gd name="T6" fmla="*/ 46 w 77"/>
                  <a:gd name="T7" fmla="*/ 19 h 71"/>
                  <a:gd name="T8" fmla="*/ 8 w 77"/>
                  <a:gd name="T9" fmla="*/ 9 h 71"/>
                  <a:gd name="T10" fmla="*/ 0 w 77"/>
                  <a:gd name="T11" fmla="*/ 19 h 71"/>
                  <a:gd name="T12" fmla="*/ 1 w 77"/>
                  <a:gd name="T13" fmla="*/ 24 h 71"/>
                  <a:gd name="T14" fmla="*/ 46 w 77"/>
                  <a:gd name="T15" fmla="*/ 69 h 71"/>
                  <a:gd name="T16" fmla="*/ 51 w 77"/>
                  <a:gd name="T17" fmla="*/ 70 h 71"/>
                  <a:gd name="T18" fmla="*/ 67 w 77"/>
                  <a:gd name="T19" fmla="*/ 60 h 71"/>
                  <a:gd name="T20" fmla="*/ 45 w 77"/>
                  <a:gd name="T21" fmla="*/ 21 h 71"/>
                  <a:gd name="T22" fmla="*/ 7 w 77"/>
                  <a:gd name="T23" fmla="*/ 19 h 71"/>
                  <a:gd name="T24" fmla="*/ 19 w 77"/>
                  <a:gd name="T25" fmla="*/ 7 h 71"/>
                  <a:gd name="T26" fmla="*/ 36 w 77"/>
                  <a:gd name="T27" fmla="*/ 18 h 71"/>
                  <a:gd name="T28" fmla="*/ 7 w 77"/>
                  <a:gd name="T29" fmla="*/ 19 h 71"/>
                  <a:gd name="T30" fmla="*/ 65 w 77"/>
                  <a:gd name="T31" fmla="*/ 47 h 71"/>
                  <a:gd name="T32" fmla="*/ 51 w 77"/>
                  <a:gd name="T33" fmla="*/ 61 h 71"/>
                  <a:gd name="T34" fmla="*/ 55 w 77"/>
                  <a:gd name="T35" fmla="*/ 30 h 71"/>
                  <a:gd name="T36" fmla="*/ 65 w 77"/>
                  <a:gd name="T37" fmla="*/ 47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" h="71">
                    <a:moveTo>
                      <a:pt x="45" y="21"/>
                    </a:moveTo>
                    <a:cubicBezTo>
                      <a:pt x="44" y="21"/>
                      <a:pt x="42" y="21"/>
                      <a:pt x="41" y="21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2" y="19"/>
                      <a:pt x="44" y="19"/>
                      <a:pt x="46" y="19"/>
                    </a:cubicBezTo>
                    <a:cubicBezTo>
                      <a:pt x="40" y="5"/>
                      <a:pt x="20" y="0"/>
                      <a:pt x="8" y="9"/>
                    </a:cubicBezTo>
                    <a:cubicBezTo>
                      <a:pt x="4" y="11"/>
                      <a:pt x="2" y="15"/>
                      <a:pt x="0" y="19"/>
                    </a:cubicBezTo>
                    <a:cubicBezTo>
                      <a:pt x="0" y="20"/>
                      <a:pt x="0" y="23"/>
                      <a:pt x="1" y="24"/>
                    </a:cubicBezTo>
                    <a:cubicBezTo>
                      <a:pt x="16" y="39"/>
                      <a:pt x="31" y="54"/>
                      <a:pt x="46" y="69"/>
                    </a:cubicBezTo>
                    <a:cubicBezTo>
                      <a:pt x="47" y="70"/>
                      <a:pt x="49" y="71"/>
                      <a:pt x="51" y="70"/>
                    </a:cubicBezTo>
                    <a:cubicBezTo>
                      <a:pt x="57" y="69"/>
                      <a:pt x="63" y="66"/>
                      <a:pt x="67" y="60"/>
                    </a:cubicBezTo>
                    <a:cubicBezTo>
                      <a:pt x="77" y="43"/>
                      <a:pt x="66" y="21"/>
                      <a:pt x="45" y="21"/>
                    </a:cubicBezTo>
                    <a:close/>
                    <a:moveTo>
                      <a:pt x="7" y="19"/>
                    </a:moveTo>
                    <a:cubicBezTo>
                      <a:pt x="7" y="13"/>
                      <a:pt x="12" y="8"/>
                      <a:pt x="19" y="7"/>
                    </a:cubicBezTo>
                    <a:cubicBezTo>
                      <a:pt x="26" y="6"/>
                      <a:pt x="33" y="10"/>
                      <a:pt x="36" y="18"/>
                    </a:cubicBezTo>
                    <a:cubicBezTo>
                      <a:pt x="25" y="9"/>
                      <a:pt x="17" y="10"/>
                      <a:pt x="7" y="19"/>
                    </a:cubicBezTo>
                    <a:close/>
                    <a:moveTo>
                      <a:pt x="65" y="47"/>
                    </a:moveTo>
                    <a:cubicBezTo>
                      <a:pt x="64" y="54"/>
                      <a:pt x="58" y="60"/>
                      <a:pt x="51" y="61"/>
                    </a:cubicBezTo>
                    <a:cubicBezTo>
                      <a:pt x="62" y="51"/>
                      <a:pt x="63" y="44"/>
                      <a:pt x="55" y="30"/>
                    </a:cubicBezTo>
                    <a:cubicBezTo>
                      <a:pt x="62" y="32"/>
                      <a:pt x="66" y="39"/>
                      <a:pt x="65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3" name="Freeform 1890"/>
              <p:cNvSpPr>
                <a:spLocks noEditPoints="1"/>
              </p:cNvSpPr>
              <p:nvPr/>
            </p:nvSpPr>
            <p:spPr bwMode="auto">
              <a:xfrm>
                <a:off x="5089" y="1768"/>
                <a:ext cx="51" cy="44"/>
              </a:xfrm>
              <a:custGeom>
                <a:avLst/>
                <a:gdLst>
                  <a:gd name="T0" fmla="*/ 20 w 47"/>
                  <a:gd name="T1" fmla="*/ 0 h 41"/>
                  <a:gd name="T2" fmla="*/ 0 w 47"/>
                  <a:gd name="T3" fmla="*/ 11 h 41"/>
                  <a:gd name="T4" fmla="*/ 19 w 47"/>
                  <a:gd name="T5" fmla="*/ 26 h 41"/>
                  <a:gd name="T6" fmla="*/ 21 w 47"/>
                  <a:gd name="T7" fmla="*/ 27 h 41"/>
                  <a:gd name="T8" fmla="*/ 40 w 47"/>
                  <a:gd name="T9" fmla="*/ 41 h 41"/>
                  <a:gd name="T10" fmla="*/ 43 w 47"/>
                  <a:gd name="T11" fmla="*/ 14 h 41"/>
                  <a:gd name="T12" fmla="*/ 20 w 47"/>
                  <a:gd name="T13" fmla="*/ 0 h 41"/>
                  <a:gd name="T14" fmla="*/ 34 w 47"/>
                  <a:gd name="T15" fmla="*/ 30 h 41"/>
                  <a:gd name="T16" fmla="*/ 29 w 47"/>
                  <a:gd name="T17" fmla="*/ 8 h 41"/>
                  <a:gd name="T18" fmla="*/ 40 w 47"/>
                  <a:gd name="T19" fmla="*/ 16 h 41"/>
                  <a:gd name="T20" fmla="*/ 34 w 47"/>
                  <a:gd name="T21" fmla="*/ 3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41">
                    <a:moveTo>
                      <a:pt x="20" y="0"/>
                    </a:moveTo>
                    <a:cubicBezTo>
                      <a:pt x="12" y="0"/>
                      <a:pt x="5" y="4"/>
                      <a:pt x="0" y="11"/>
                    </a:cubicBezTo>
                    <a:cubicBezTo>
                      <a:pt x="9" y="14"/>
                      <a:pt x="15" y="17"/>
                      <a:pt x="19" y="26"/>
                    </a:cubicBezTo>
                    <a:cubicBezTo>
                      <a:pt x="19" y="26"/>
                      <a:pt x="20" y="27"/>
                      <a:pt x="21" y="27"/>
                    </a:cubicBezTo>
                    <a:cubicBezTo>
                      <a:pt x="29" y="29"/>
                      <a:pt x="36" y="32"/>
                      <a:pt x="40" y="41"/>
                    </a:cubicBezTo>
                    <a:cubicBezTo>
                      <a:pt x="46" y="32"/>
                      <a:pt x="47" y="23"/>
                      <a:pt x="43" y="14"/>
                    </a:cubicBezTo>
                    <a:cubicBezTo>
                      <a:pt x="38" y="5"/>
                      <a:pt x="30" y="0"/>
                      <a:pt x="20" y="0"/>
                    </a:cubicBezTo>
                    <a:close/>
                    <a:moveTo>
                      <a:pt x="34" y="30"/>
                    </a:moveTo>
                    <a:cubicBezTo>
                      <a:pt x="39" y="20"/>
                      <a:pt x="38" y="15"/>
                      <a:pt x="29" y="8"/>
                    </a:cubicBezTo>
                    <a:cubicBezTo>
                      <a:pt x="34" y="9"/>
                      <a:pt x="38" y="12"/>
                      <a:pt x="40" y="16"/>
                    </a:cubicBezTo>
                    <a:cubicBezTo>
                      <a:pt x="41" y="22"/>
                      <a:pt x="40" y="26"/>
                      <a:pt x="34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4" name="Freeform 1891"/>
              <p:cNvSpPr>
                <a:spLocks/>
              </p:cNvSpPr>
              <p:nvPr/>
            </p:nvSpPr>
            <p:spPr bwMode="auto">
              <a:xfrm>
                <a:off x="5056" y="1844"/>
                <a:ext cx="23" cy="25"/>
              </a:xfrm>
              <a:custGeom>
                <a:avLst/>
                <a:gdLst>
                  <a:gd name="T0" fmla="*/ 8 w 23"/>
                  <a:gd name="T1" fmla="*/ 8 h 25"/>
                  <a:gd name="T2" fmla="*/ 0 w 23"/>
                  <a:gd name="T3" fmla="*/ 25 h 25"/>
                  <a:gd name="T4" fmla="*/ 19 w 23"/>
                  <a:gd name="T5" fmla="*/ 16 h 25"/>
                  <a:gd name="T6" fmla="*/ 18 w 23"/>
                  <a:gd name="T7" fmla="*/ 16 h 25"/>
                  <a:gd name="T8" fmla="*/ 23 w 23"/>
                  <a:gd name="T9" fmla="*/ 0 h 25"/>
                  <a:gd name="T10" fmla="*/ 8 w 23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5">
                    <a:moveTo>
                      <a:pt x="8" y="8"/>
                    </a:moveTo>
                    <a:lnTo>
                      <a:pt x="0" y="25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23" y="0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5" name="Freeform 1892"/>
              <p:cNvSpPr>
                <a:spLocks/>
              </p:cNvSpPr>
              <p:nvPr/>
            </p:nvSpPr>
            <p:spPr bwMode="auto">
              <a:xfrm>
                <a:off x="5040" y="1833"/>
                <a:ext cx="29" cy="27"/>
              </a:xfrm>
              <a:custGeom>
                <a:avLst/>
                <a:gdLst>
                  <a:gd name="T0" fmla="*/ 0 w 29"/>
                  <a:gd name="T1" fmla="*/ 27 h 27"/>
                  <a:gd name="T2" fmla="*/ 23 w 29"/>
                  <a:gd name="T3" fmla="*/ 17 h 27"/>
                  <a:gd name="T4" fmla="*/ 29 w 29"/>
                  <a:gd name="T5" fmla="*/ 0 h 27"/>
                  <a:gd name="T6" fmla="*/ 9 w 29"/>
                  <a:gd name="T7" fmla="*/ 10 h 27"/>
                  <a:gd name="T8" fmla="*/ 0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0" y="27"/>
                    </a:moveTo>
                    <a:lnTo>
                      <a:pt x="23" y="17"/>
                    </a:lnTo>
                    <a:lnTo>
                      <a:pt x="29" y="0"/>
                    </a:lnTo>
                    <a:lnTo>
                      <a:pt x="9" y="1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6" name="Freeform 1893"/>
              <p:cNvSpPr>
                <a:spLocks/>
              </p:cNvSpPr>
              <p:nvPr/>
            </p:nvSpPr>
            <p:spPr bwMode="auto">
              <a:xfrm>
                <a:off x="5029" y="1853"/>
                <a:ext cx="33" cy="29"/>
              </a:xfrm>
              <a:custGeom>
                <a:avLst/>
                <a:gdLst>
                  <a:gd name="T0" fmla="*/ 10 w 33"/>
                  <a:gd name="T1" fmla="*/ 9 h 29"/>
                  <a:gd name="T2" fmla="*/ 0 w 33"/>
                  <a:gd name="T3" fmla="*/ 29 h 29"/>
                  <a:gd name="T4" fmla="*/ 25 w 33"/>
                  <a:gd name="T5" fmla="*/ 17 h 29"/>
                  <a:gd name="T6" fmla="*/ 25 w 33"/>
                  <a:gd name="T7" fmla="*/ 17 h 29"/>
                  <a:gd name="T8" fmla="*/ 33 w 33"/>
                  <a:gd name="T9" fmla="*/ 0 h 29"/>
                  <a:gd name="T10" fmla="*/ 10 w 33"/>
                  <a:gd name="T11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9">
                    <a:moveTo>
                      <a:pt x="10" y="9"/>
                    </a:moveTo>
                    <a:lnTo>
                      <a:pt x="0" y="29"/>
                    </a:lnTo>
                    <a:lnTo>
                      <a:pt x="25" y="17"/>
                    </a:lnTo>
                    <a:lnTo>
                      <a:pt x="25" y="17"/>
                    </a:lnTo>
                    <a:lnTo>
                      <a:pt x="33" y="0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7" name="Freeform 1894"/>
              <p:cNvSpPr>
                <a:spLocks noEditPoints="1"/>
              </p:cNvSpPr>
              <p:nvPr/>
            </p:nvSpPr>
            <p:spPr bwMode="auto">
              <a:xfrm>
                <a:off x="5007" y="1802"/>
                <a:ext cx="100" cy="102"/>
              </a:xfrm>
              <a:custGeom>
                <a:avLst/>
                <a:gdLst>
                  <a:gd name="T0" fmla="*/ 0 w 92"/>
                  <a:gd name="T1" fmla="*/ 92 h 93"/>
                  <a:gd name="T2" fmla="*/ 1 w 92"/>
                  <a:gd name="T3" fmla="*/ 93 h 93"/>
                  <a:gd name="T4" fmla="*/ 92 w 92"/>
                  <a:gd name="T5" fmla="*/ 48 h 93"/>
                  <a:gd name="T6" fmla="*/ 45 w 92"/>
                  <a:gd name="T7" fmla="*/ 0 h 93"/>
                  <a:gd name="T8" fmla="*/ 0 w 92"/>
                  <a:gd name="T9" fmla="*/ 92 h 93"/>
                  <a:gd name="T10" fmla="*/ 48 w 92"/>
                  <a:gd name="T11" fmla="*/ 16 h 93"/>
                  <a:gd name="T12" fmla="*/ 39 w 92"/>
                  <a:gd name="T13" fmla="*/ 35 h 93"/>
                  <a:gd name="T14" fmla="*/ 58 w 92"/>
                  <a:gd name="T15" fmla="*/ 26 h 93"/>
                  <a:gd name="T16" fmla="*/ 59 w 92"/>
                  <a:gd name="T17" fmla="*/ 27 h 93"/>
                  <a:gd name="T18" fmla="*/ 59 w 92"/>
                  <a:gd name="T19" fmla="*/ 27 h 93"/>
                  <a:gd name="T20" fmla="*/ 53 w 92"/>
                  <a:gd name="T21" fmla="*/ 43 h 93"/>
                  <a:gd name="T22" fmla="*/ 67 w 92"/>
                  <a:gd name="T23" fmla="*/ 36 h 93"/>
                  <a:gd name="T24" fmla="*/ 67 w 92"/>
                  <a:gd name="T25" fmla="*/ 36 h 93"/>
                  <a:gd name="T26" fmla="*/ 68 w 92"/>
                  <a:gd name="T27" fmla="*/ 36 h 93"/>
                  <a:gd name="T28" fmla="*/ 63 w 92"/>
                  <a:gd name="T29" fmla="*/ 52 h 93"/>
                  <a:gd name="T30" fmla="*/ 77 w 92"/>
                  <a:gd name="T31" fmla="*/ 45 h 93"/>
                  <a:gd name="T32" fmla="*/ 78 w 92"/>
                  <a:gd name="T33" fmla="*/ 47 h 93"/>
                  <a:gd name="T34" fmla="*/ 19 w 92"/>
                  <a:gd name="T35" fmla="*/ 75 h 93"/>
                  <a:gd name="T36" fmla="*/ 19 w 92"/>
                  <a:gd name="T37" fmla="*/ 76 h 93"/>
                  <a:gd name="T38" fmla="*/ 17 w 92"/>
                  <a:gd name="T39" fmla="*/ 75 h 93"/>
                  <a:gd name="T40" fmla="*/ 46 w 92"/>
                  <a:gd name="T41" fmla="*/ 15 h 93"/>
                  <a:gd name="T42" fmla="*/ 48 w 92"/>
                  <a:gd name="T43" fmla="*/ 1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2" h="93">
                    <a:moveTo>
                      <a:pt x="0" y="92"/>
                    </a:moveTo>
                    <a:cubicBezTo>
                      <a:pt x="1" y="93"/>
                      <a:pt x="1" y="93"/>
                      <a:pt x="1" y="93"/>
                    </a:cubicBezTo>
                    <a:cubicBezTo>
                      <a:pt x="31" y="78"/>
                      <a:pt x="61" y="63"/>
                      <a:pt x="92" y="48"/>
                    </a:cubicBezTo>
                    <a:cubicBezTo>
                      <a:pt x="76" y="32"/>
                      <a:pt x="61" y="16"/>
                      <a:pt x="45" y="0"/>
                    </a:cubicBezTo>
                    <a:cubicBezTo>
                      <a:pt x="30" y="31"/>
                      <a:pt x="15" y="62"/>
                      <a:pt x="0" y="92"/>
                    </a:cubicBezTo>
                    <a:close/>
                    <a:moveTo>
                      <a:pt x="48" y="16"/>
                    </a:moveTo>
                    <a:cubicBezTo>
                      <a:pt x="39" y="35"/>
                      <a:pt x="39" y="35"/>
                      <a:pt x="39" y="35"/>
                    </a:cubicBezTo>
                    <a:cubicBezTo>
                      <a:pt x="58" y="26"/>
                      <a:pt x="58" y="26"/>
                      <a:pt x="58" y="26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46" y="15"/>
                      <a:pt x="46" y="15"/>
                      <a:pt x="46" y="15"/>
                    </a:cubicBezTo>
                    <a:lnTo>
                      <a:pt x="48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8" name="Freeform 1895"/>
              <p:cNvSpPr>
                <a:spLocks/>
              </p:cNvSpPr>
              <p:nvPr/>
            </p:nvSpPr>
            <p:spPr bwMode="auto">
              <a:xfrm>
                <a:off x="5273" y="2064"/>
                <a:ext cx="61" cy="43"/>
              </a:xfrm>
              <a:custGeom>
                <a:avLst/>
                <a:gdLst>
                  <a:gd name="T0" fmla="*/ 3 w 56"/>
                  <a:gd name="T1" fmla="*/ 37 h 39"/>
                  <a:gd name="T2" fmla="*/ 6 w 56"/>
                  <a:gd name="T3" fmla="*/ 39 h 39"/>
                  <a:gd name="T4" fmla="*/ 25 w 56"/>
                  <a:gd name="T5" fmla="*/ 39 h 39"/>
                  <a:gd name="T6" fmla="*/ 53 w 56"/>
                  <a:gd name="T7" fmla="*/ 39 h 39"/>
                  <a:gd name="T8" fmla="*/ 56 w 56"/>
                  <a:gd name="T9" fmla="*/ 0 h 39"/>
                  <a:gd name="T10" fmla="*/ 0 w 56"/>
                  <a:gd name="T11" fmla="*/ 0 h 39"/>
                  <a:gd name="T12" fmla="*/ 3 w 56"/>
                  <a:gd name="T13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9">
                    <a:moveTo>
                      <a:pt x="3" y="37"/>
                    </a:moveTo>
                    <a:cubicBezTo>
                      <a:pt x="3" y="38"/>
                      <a:pt x="5" y="39"/>
                      <a:pt x="6" y="39"/>
                    </a:cubicBezTo>
                    <a:cubicBezTo>
                      <a:pt x="12" y="39"/>
                      <a:pt x="19" y="39"/>
                      <a:pt x="25" y="39"/>
                    </a:cubicBezTo>
                    <a:cubicBezTo>
                      <a:pt x="34" y="39"/>
                      <a:pt x="44" y="39"/>
                      <a:pt x="53" y="39"/>
                    </a:cubicBezTo>
                    <a:cubicBezTo>
                      <a:pt x="54" y="26"/>
                      <a:pt x="55" y="13"/>
                      <a:pt x="56" y="0"/>
                    </a:cubicBezTo>
                    <a:cubicBezTo>
                      <a:pt x="37" y="0"/>
                      <a:pt x="19" y="0"/>
                      <a:pt x="0" y="0"/>
                    </a:cubicBezTo>
                    <a:cubicBezTo>
                      <a:pt x="1" y="12"/>
                      <a:pt x="2" y="25"/>
                      <a:pt x="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9" name="Freeform 1896"/>
              <p:cNvSpPr>
                <a:spLocks/>
              </p:cNvSpPr>
              <p:nvPr/>
            </p:nvSpPr>
            <p:spPr bwMode="auto">
              <a:xfrm>
                <a:off x="5270" y="2029"/>
                <a:ext cx="67" cy="32"/>
              </a:xfrm>
              <a:custGeom>
                <a:avLst/>
                <a:gdLst>
                  <a:gd name="T0" fmla="*/ 3 w 62"/>
                  <a:gd name="T1" fmla="*/ 29 h 29"/>
                  <a:gd name="T2" fmla="*/ 59 w 62"/>
                  <a:gd name="T3" fmla="*/ 29 h 29"/>
                  <a:gd name="T4" fmla="*/ 62 w 62"/>
                  <a:gd name="T5" fmla="*/ 0 h 29"/>
                  <a:gd name="T6" fmla="*/ 0 w 62"/>
                  <a:gd name="T7" fmla="*/ 0 h 29"/>
                  <a:gd name="T8" fmla="*/ 3 w 62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29">
                    <a:moveTo>
                      <a:pt x="3" y="29"/>
                    </a:moveTo>
                    <a:cubicBezTo>
                      <a:pt x="22" y="29"/>
                      <a:pt x="40" y="29"/>
                      <a:pt x="59" y="29"/>
                    </a:cubicBezTo>
                    <a:cubicBezTo>
                      <a:pt x="60" y="19"/>
                      <a:pt x="61" y="10"/>
                      <a:pt x="62" y="0"/>
                    </a:cubicBezTo>
                    <a:cubicBezTo>
                      <a:pt x="41" y="0"/>
                      <a:pt x="21" y="0"/>
                      <a:pt x="0" y="0"/>
                    </a:cubicBezTo>
                    <a:cubicBezTo>
                      <a:pt x="1" y="10"/>
                      <a:pt x="2" y="19"/>
                      <a:pt x="3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0" name="Freeform 1897"/>
              <p:cNvSpPr>
                <a:spLocks/>
              </p:cNvSpPr>
              <p:nvPr/>
            </p:nvSpPr>
            <p:spPr bwMode="auto">
              <a:xfrm>
                <a:off x="5276" y="2109"/>
                <a:ext cx="55" cy="25"/>
              </a:xfrm>
              <a:custGeom>
                <a:avLst/>
                <a:gdLst>
                  <a:gd name="T0" fmla="*/ 2 w 50"/>
                  <a:gd name="T1" fmla="*/ 23 h 23"/>
                  <a:gd name="T2" fmla="*/ 48 w 50"/>
                  <a:gd name="T3" fmla="*/ 23 h 23"/>
                  <a:gd name="T4" fmla="*/ 50 w 50"/>
                  <a:gd name="T5" fmla="*/ 0 h 23"/>
                  <a:gd name="T6" fmla="*/ 0 w 50"/>
                  <a:gd name="T7" fmla="*/ 0 h 23"/>
                  <a:gd name="T8" fmla="*/ 2 w 50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3">
                    <a:moveTo>
                      <a:pt x="2" y="23"/>
                    </a:moveTo>
                    <a:cubicBezTo>
                      <a:pt x="17" y="23"/>
                      <a:pt x="33" y="23"/>
                      <a:pt x="48" y="23"/>
                    </a:cubicBezTo>
                    <a:cubicBezTo>
                      <a:pt x="49" y="16"/>
                      <a:pt x="50" y="8"/>
                      <a:pt x="50" y="0"/>
                    </a:cubicBezTo>
                    <a:cubicBezTo>
                      <a:pt x="33" y="0"/>
                      <a:pt x="17" y="0"/>
                      <a:pt x="0" y="0"/>
                    </a:cubicBezTo>
                    <a:cubicBezTo>
                      <a:pt x="0" y="8"/>
                      <a:pt x="1" y="16"/>
                      <a:pt x="2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1" name="Freeform 1898"/>
              <p:cNvSpPr>
                <a:spLocks/>
              </p:cNvSpPr>
              <p:nvPr/>
            </p:nvSpPr>
            <p:spPr bwMode="auto">
              <a:xfrm>
                <a:off x="5248" y="1980"/>
                <a:ext cx="94" cy="47"/>
              </a:xfrm>
              <a:custGeom>
                <a:avLst/>
                <a:gdLst>
                  <a:gd name="T0" fmla="*/ 28 w 94"/>
                  <a:gd name="T1" fmla="*/ 0 h 47"/>
                  <a:gd name="T2" fmla="*/ 28 w 94"/>
                  <a:gd name="T3" fmla="*/ 0 h 47"/>
                  <a:gd name="T4" fmla="*/ 0 w 94"/>
                  <a:gd name="T5" fmla="*/ 0 h 47"/>
                  <a:gd name="T6" fmla="*/ 0 w 94"/>
                  <a:gd name="T7" fmla="*/ 6 h 47"/>
                  <a:gd name="T8" fmla="*/ 26 w 94"/>
                  <a:gd name="T9" fmla="*/ 6 h 47"/>
                  <a:gd name="T10" fmla="*/ 40 w 94"/>
                  <a:gd name="T11" fmla="*/ 42 h 47"/>
                  <a:gd name="T12" fmla="*/ 17 w 94"/>
                  <a:gd name="T13" fmla="*/ 42 h 47"/>
                  <a:gd name="T14" fmla="*/ 17 w 94"/>
                  <a:gd name="T15" fmla="*/ 47 h 47"/>
                  <a:gd name="T16" fmla="*/ 94 w 94"/>
                  <a:gd name="T17" fmla="*/ 47 h 47"/>
                  <a:gd name="T18" fmla="*/ 94 w 94"/>
                  <a:gd name="T19" fmla="*/ 42 h 47"/>
                  <a:gd name="T20" fmla="*/ 45 w 94"/>
                  <a:gd name="T21" fmla="*/ 42 h 47"/>
                  <a:gd name="T22" fmla="*/ 28 w 94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47">
                    <a:moveTo>
                      <a:pt x="28" y="0"/>
                    </a:moveTo>
                    <a:lnTo>
                      <a:pt x="28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6"/>
                    </a:lnTo>
                    <a:lnTo>
                      <a:pt x="40" y="42"/>
                    </a:lnTo>
                    <a:lnTo>
                      <a:pt x="17" y="42"/>
                    </a:lnTo>
                    <a:lnTo>
                      <a:pt x="17" y="47"/>
                    </a:lnTo>
                    <a:lnTo>
                      <a:pt x="94" y="47"/>
                    </a:lnTo>
                    <a:lnTo>
                      <a:pt x="94" y="42"/>
                    </a:lnTo>
                    <a:lnTo>
                      <a:pt x="45" y="4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2" name="Freeform 1899"/>
              <p:cNvSpPr>
                <a:spLocks noEditPoints="1"/>
              </p:cNvSpPr>
              <p:nvPr/>
            </p:nvSpPr>
            <p:spPr bwMode="auto">
              <a:xfrm>
                <a:off x="5881" y="1808"/>
                <a:ext cx="157" cy="57"/>
              </a:xfrm>
              <a:custGeom>
                <a:avLst/>
                <a:gdLst>
                  <a:gd name="T0" fmla="*/ 142 w 144"/>
                  <a:gd name="T1" fmla="*/ 4 h 52"/>
                  <a:gd name="T2" fmla="*/ 136 w 144"/>
                  <a:gd name="T3" fmla="*/ 3 h 52"/>
                  <a:gd name="T4" fmla="*/ 113 w 144"/>
                  <a:gd name="T5" fmla="*/ 0 h 52"/>
                  <a:gd name="T6" fmla="*/ 90 w 144"/>
                  <a:gd name="T7" fmla="*/ 3 h 52"/>
                  <a:gd name="T8" fmla="*/ 78 w 144"/>
                  <a:gd name="T9" fmla="*/ 6 h 52"/>
                  <a:gd name="T10" fmla="*/ 61 w 144"/>
                  <a:gd name="T11" fmla="*/ 5 h 52"/>
                  <a:gd name="T12" fmla="*/ 31 w 144"/>
                  <a:gd name="T13" fmla="*/ 0 h 52"/>
                  <a:gd name="T14" fmla="*/ 8 w 144"/>
                  <a:gd name="T15" fmla="*/ 2 h 52"/>
                  <a:gd name="T16" fmla="*/ 1 w 144"/>
                  <a:gd name="T17" fmla="*/ 12 h 52"/>
                  <a:gd name="T18" fmla="*/ 1 w 144"/>
                  <a:gd name="T19" fmla="*/ 14 h 52"/>
                  <a:gd name="T20" fmla="*/ 5 w 144"/>
                  <a:gd name="T21" fmla="*/ 20 h 52"/>
                  <a:gd name="T22" fmla="*/ 9 w 144"/>
                  <a:gd name="T23" fmla="*/ 37 h 52"/>
                  <a:gd name="T24" fmla="*/ 19 w 144"/>
                  <a:gd name="T25" fmla="*/ 48 h 52"/>
                  <a:gd name="T26" fmla="*/ 40 w 144"/>
                  <a:gd name="T27" fmla="*/ 50 h 52"/>
                  <a:gd name="T28" fmla="*/ 60 w 144"/>
                  <a:gd name="T29" fmla="*/ 36 h 52"/>
                  <a:gd name="T30" fmla="*/ 66 w 144"/>
                  <a:gd name="T31" fmla="*/ 22 h 52"/>
                  <a:gd name="T32" fmla="*/ 73 w 144"/>
                  <a:gd name="T33" fmla="*/ 18 h 52"/>
                  <a:gd name="T34" fmla="*/ 78 w 144"/>
                  <a:gd name="T35" fmla="*/ 22 h 52"/>
                  <a:gd name="T36" fmla="*/ 82 w 144"/>
                  <a:gd name="T37" fmla="*/ 32 h 52"/>
                  <a:gd name="T38" fmla="*/ 100 w 144"/>
                  <a:gd name="T39" fmla="*/ 49 h 52"/>
                  <a:gd name="T40" fmla="*/ 124 w 144"/>
                  <a:gd name="T41" fmla="*/ 49 h 52"/>
                  <a:gd name="T42" fmla="*/ 135 w 144"/>
                  <a:gd name="T43" fmla="*/ 38 h 52"/>
                  <a:gd name="T44" fmla="*/ 139 w 144"/>
                  <a:gd name="T45" fmla="*/ 20 h 52"/>
                  <a:gd name="T46" fmla="*/ 142 w 144"/>
                  <a:gd name="T47" fmla="*/ 15 h 52"/>
                  <a:gd name="T48" fmla="*/ 143 w 144"/>
                  <a:gd name="T49" fmla="*/ 13 h 52"/>
                  <a:gd name="T50" fmla="*/ 144 w 144"/>
                  <a:gd name="T51" fmla="*/ 6 h 52"/>
                  <a:gd name="T52" fmla="*/ 142 w 144"/>
                  <a:gd name="T53" fmla="*/ 4 h 52"/>
                  <a:gd name="T54" fmla="*/ 61 w 144"/>
                  <a:gd name="T55" fmla="*/ 23 h 52"/>
                  <a:gd name="T56" fmla="*/ 57 w 144"/>
                  <a:gd name="T57" fmla="*/ 34 h 52"/>
                  <a:gd name="T58" fmla="*/ 32 w 144"/>
                  <a:gd name="T59" fmla="*/ 47 h 52"/>
                  <a:gd name="T60" fmla="*/ 27 w 144"/>
                  <a:gd name="T61" fmla="*/ 46 h 52"/>
                  <a:gd name="T62" fmla="*/ 9 w 144"/>
                  <a:gd name="T63" fmla="*/ 28 h 52"/>
                  <a:gd name="T64" fmla="*/ 9 w 144"/>
                  <a:gd name="T65" fmla="*/ 16 h 52"/>
                  <a:gd name="T66" fmla="*/ 18 w 144"/>
                  <a:gd name="T67" fmla="*/ 5 h 52"/>
                  <a:gd name="T68" fmla="*/ 31 w 144"/>
                  <a:gd name="T69" fmla="*/ 3 h 52"/>
                  <a:gd name="T70" fmla="*/ 53 w 144"/>
                  <a:gd name="T71" fmla="*/ 7 h 52"/>
                  <a:gd name="T72" fmla="*/ 61 w 144"/>
                  <a:gd name="T73" fmla="*/ 23 h 52"/>
                  <a:gd name="T74" fmla="*/ 132 w 144"/>
                  <a:gd name="T75" fmla="*/ 38 h 52"/>
                  <a:gd name="T76" fmla="*/ 125 w 144"/>
                  <a:gd name="T77" fmla="*/ 45 h 52"/>
                  <a:gd name="T78" fmla="*/ 102 w 144"/>
                  <a:gd name="T79" fmla="*/ 47 h 52"/>
                  <a:gd name="T80" fmla="*/ 95 w 144"/>
                  <a:gd name="T81" fmla="*/ 43 h 52"/>
                  <a:gd name="T82" fmla="*/ 83 w 144"/>
                  <a:gd name="T83" fmla="*/ 17 h 52"/>
                  <a:gd name="T84" fmla="*/ 88 w 144"/>
                  <a:gd name="T85" fmla="*/ 9 h 52"/>
                  <a:gd name="T86" fmla="*/ 126 w 144"/>
                  <a:gd name="T87" fmla="*/ 5 h 52"/>
                  <a:gd name="T88" fmla="*/ 135 w 144"/>
                  <a:gd name="T89" fmla="*/ 17 h 52"/>
                  <a:gd name="T90" fmla="*/ 135 w 144"/>
                  <a:gd name="T91" fmla="*/ 22 h 52"/>
                  <a:gd name="T92" fmla="*/ 132 w 144"/>
                  <a:gd name="T93" fmla="*/ 3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4" h="52">
                    <a:moveTo>
                      <a:pt x="142" y="4"/>
                    </a:moveTo>
                    <a:cubicBezTo>
                      <a:pt x="140" y="4"/>
                      <a:pt x="138" y="4"/>
                      <a:pt x="136" y="3"/>
                    </a:cubicBezTo>
                    <a:cubicBezTo>
                      <a:pt x="128" y="2"/>
                      <a:pt x="121" y="1"/>
                      <a:pt x="113" y="0"/>
                    </a:cubicBezTo>
                    <a:cubicBezTo>
                      <a:pt x="105" y="0"/>
                      <a:pt x="98" y="1"/>
                      <a:pt x="90" y="3"/>
                    </a:cubicBezTo>
                    <a:cubicBezTo>
                      <a:pt x="86" y="4"/>
                      <a:pt x="82" y="6"/>
                      <a:pt x="78" y="6"/>
                    </a:cubicBezTo>
                    <a:cubicBezTo>
                      <a:pt x="72" y="7"/>
                      <a:pt x="66" y="6"/>
                      <a:pt x="61" y="5"/>
                    </a:cubicBezTo>
                    <a:cubicBezTo>
                      <a:pt x="51" y="2"/>
                      <a:pt x="41" y="0"/>
                      <a:pt x="31" y="0"/>
                    </a:cubicBezTo>
                    <a:cubicBezTo>
                      <a:pt x="23" y="0"/>
                      <a:pt x="16" y="1"/>
                      <a:pt x="8" y="2"/>
                    </a:cubicBezTo>
                    <a:cubicBezTo>
                      <a:pt x="0" y="3"/>
                      <a:pt x="0" y="3"/>
                      <a:pt x="1" y="12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4" y="15"/>
                      <a:pt x="4" y="17"/>
                      <a:pt x="5" y="20"/>
                    </a:cubicBezTo>
                    <a:cubicBezTo>
                      <a:pt x="6" y="25"/>
                      <a:pt x="7" y="31"/>
                      <a:pt x="9" y="37"/>
                    </a:cubicBezTo>
                    <a:cubicBezTo>
                      <a:pt x="10" y="42"/>
                      <a:pt x="14" y="46"/>
                      <a:pt x="19" y="48"/>
                    </a:cubicBezTo>
                    <a:cubicBezTo>
                      <a:pt x="26" y="50"/>
                      <a:pt x="33" y="51"/>
                      <a:pt x="40" y="50"/>
                    </a:cubicBezTo>
                    <a:cubicBezTo>
                      <a:pt x="49" y="48"/>
                      <a:pt x="56" y="44"/>
                      <a:pt x="60" y="36"/>
                    </a:cubicBezTo>
                    <a:cubicBezTo>
                      <a:pt x="62" y="32"/>
                      <a:pt x="64" y="27"/>
                      <a:pt x="66" y="22"/>
                    </a:cubicBezTo>
                    <a:cubicBezTo>
                      <a:pt x="68" y="19"/>
                      <a:pt x="70" y="17"/>
                      <a:pt x="73" y="18"/>
                    </a:cubicBezTo>
                    <a:cubicBezTo>
                      <a:pt x="75" y="18"/>
                      <a:pt x="77" y="19"/>
                      <a:pt x="78" y="22"/>
                    </a:cubicBezTo>
                    <a:cubicBezTo>
                      <a:pt x="79" y="25"/>
                      <a:pt x="80" y="29"/>
                      <a:pt x="82" y="32"/>
                    </a:cubicBezTo>
                    <a:cubicBezTo>
                      <a:pt x="85" y="40"/>
                      <a:pt x="91" y="46"/>
                      <a:pt x="100" y="49"/>
                    </a:cubicBezTo>
                    <a:cubicBezTo>
                      <a:pt x="108" y="51"/>
                      <a:pt x="116" y="52"/>
                      <a:pt x="124" y="49"/>
                    </a:cubicBezTo>
                    <a:cubicBezTo>
                      <a:pt x="130" y="46"/>
                      <a:pt x="134" y="43"/>
                      <a:pt x="135" y="38"/>
                    </a:cubicBezTo>
                    <a:cubicBezTo>
                      <a:pt x="137" y="32"/>
                      <a:pt x="138" y="26"/>
                      <a:pt x="139" y="20"/>
                    </a:cubicBezTo>
                    <a:cubicBezTo>
                      <a:pt x="140" y="18"/>
                      <a:pt x="140" y="16"/>
                      <a:pt x="142" y="15"/>
                    </a:cubicBezTo>
                    <a:cubicBezTo>
                      <a:pt x="143" y="14"/>
                      <a:pt x="143" y="14"/>
                      <a:pt x="143" y="13"/>
                    </a:cubicBezTo>
                    <a:cubicBezTo>
                      <a:pt x="144" y="11"/>
                      <a:pt x="144" y="8"/>
                      <a:pt x="144" y="6"/>
                    </a:cubicBezTo>
                    <a:cubicBezTo>
                      <a:pt x="144" y="5"/>
                      <a:pt x="143" y="4"/>
                      <a:pt x="142" y="4"/>
                    </a:cubicBezTo>
                    <a:close/>
                    <a:moveTo>
                      <a:pt x="61" y="23"/>
                    </a:moveTo>
                    <a:cubicBezTo>
                      <a:pt x="60" y="27"/>
                      <a:pt x="59" y="30"/>
                      <a:pt x="57" y="34"/>
                    </a:cubicBezTo>
                    <a:cubicBezTo>
                      <a:pt x="52" y="44"/>
                      <a:pt x="43" y="48"/>
                      <a:pt x="32" y="47"/>
                    </a:cubicBezTo>
                    <a:cubicBezTo>
                      <a:pt x="31" y="47"/>
                      <a:pt x="29" y="47"/>
                      <a:pt x="27" y="46"/>
                    </a:cubicBezTo>
                    <a:cubicBezTo>
                      <a:pt x="16" y="44"/>
                      <a:pt x="11" y="39"/>
                      <a:pt x="9" y="28"/>
                    </a:cubicBezTo>
                    <a:cubicBezTo>
                      <a:pt x="9" y="24"/>
                      <a:pt x="9" y="20"/>
                      <a:pt x="9" y="16"/>
                    </a:cubicBezTo>
                    <a:cubicBezTo>
                      <a:pt x="9" y="10"/>
                      <a:pt x="12" y="6"/>
                      <a:pt x="18" y="5"/>
                    </a:cubicBezTo>
                    <a:cubicBezTo>
                      <a:pt x="22" y="4"/>
                      <a:pt x="27" y="4"/>
                      <a:pt x="31" y="3"/>
                    </a:cubicBezTo>
                    <a:cubicBezTo>
                      <a:pt x="39" y="3"/>
                      <a:pt x="46" y="5"/>
                      <a:pt x="53" y="7"/>
                    </a:cubicBezTo>
                    <a:cubicBezTo>
                      <a:pt x="61" y="10"/>
                      <a:pt x="63" y="15"/>
                      <a:pt x="61" y="23"/>
                    </a:cubicBezTo>
                    <a:close/>
                    <a:moveTo>
                      <a:pt x="132" y="38"/>
                    </a:moveTo>
                    <a:cubicBezTo>
                      <a:pt x="131" y="41"/>
                      <a:pt x="128" y="44"/>
                      <a:pt x="125" y="45"/>
                    </a:cubicBezTo>
                    <a:cubicBezTo>
                      <a:pt x="117" y="49"/>
                      <a:pt x="110" y="49"/>
                      <a:pt x="102" y="47"/>
                    </a:cubicBezTo>
                    <a:cubicBezTo>
                      <a:pt x="99" y="46"/>
                      <a:pt x="97" y="45"/>
                      <a:pt x="95" y="43"/>
                    </a:cubicBezTo>
                    <a:cubicBezTo>
                      <a:pt x="87" y="36"/>
                      <a:pt x="83" y="28"/>
                      <a:pt x="83" y="17"/>
                    </a:cubicBezTo>
                    <a:cubicBezTo>
                      <a:pt x="83" y="14"/>
                      <a:pt x="85" y="11"/>
                      <a:pt x="88" y="9"/>
                    </a:cubicBezTo>
                    <a:cubicBezTo>
                      <a:pt x="100" y="3"/>
                      <a:pt x="113" y="2"/>
                      <a:pt x="126" y="5"/>
                    </a:cubicBezTo>
                    <a:cubicBezTo>
                      <a:pt x="132" y="7"/>
                      <a:pt x="135" y="10"/>
                      <a:pt x="135" y="17"/>
                    </a:cubicBezTo>
                    <a:cubicBezTo>
                      <a:pt x="135" y="18"/>
                      <a:pt x="135" y="20"/>
                      <a:pt x="135" y="22"/>
                    </a:cubicBezTo>
                    <a:cubicBezTo>
                      <a:pt x="135" y="27"/>
                      <a:pt x="134" y="33"/>
                      <a:pt x="132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3" name="Freeform 1900"/>
              <p:cNvSpPr>
                <a:spLocks noEditPoints="1"/>
              </p:cNvSpPr>
              <p:nvPr/>
            </p:nvSpPr>
            <p:spPr bwMode="auto">
              <a:xfrm>
                <a:off x="5727" y="1592"/>
                <a:ext cx="61" cy="61"/>
              </a:xfrm>
              <a:custGeom>
                <a:avLst/>
                <a:gdLst>
                  <a:gd name="T0" fmla="*/ 19 w 56"/>
                  <a:gd name="T1" fmla="*/ 6 h 56"/>
                  <a:gd name="T2" fmla="*/ 6 w 56"/>
                  <a:gd name="T3" fmla="*/ 39 h 56"/>
                  <a:gd name="T4" fmla="*/ 35 w 56"/>
                  <a:gd name="T5" fmla="*/ 54 h 56"/>
                  <a:gd name="T6" fmla="*/ 56 w 56"/>
                  <a:gd name="T7" fmla="*/ 29 h 56"/>
                  <a:gd name="T8" fmla="*/ 55 w 56"/>
                  <a:gd name="T9" fmla="*/ 23 h 56"/>
                  <a:gd name="T10" fmla="*/ 19 w 56"/>
                  <a:gd name="T11" fmla="*/ 6 h 56"/>
                  <a:gd name="T12" fmla="*/ 30 w 56"/>
                  <a:gd name="T13" fmla="*/ 49 h 56"/>
                  <a:gd name="T14" fmla="*/ 10 w 56"/>
                  <a:gd name="T15" fmla="*/ 30 h 56"/>
                  <a:gd name="T16" fmla="*/ 30 w 56"/>
                  <a:gd name="T17" fmla="*/ 9 h 56"/>
                  <a:gd name="T18" fmla="*/ 50 w 56"/>
                  <a:gd name="T19" fmla="*/ 29 h 56"/>
                  <a:gd name="T20" fmla="*/ 30 w 56"/>
                  <a:gd name="T21" fmla="*/ 4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56">
                    <a:moveTo>
                      <a:pt x="19" y="6"/>
                    </a:moveTo>
                    <a:cubicBezTo>
                      <a:pt x="6" y="12"/>
                      <a:pt x="0" y="26"/>
                      <a:pt x="6" y="39"/>
                    </a:cubicBezTo>
                    <a:cubicBezTo>
                      <a:pt x="11" y="50"/>
                      <a:pt x="23" y="56"/>
                      <a:pt x="35" y="54"/>
                    </a:cubicBezTo>
                    <a:cubicBezTo>
                      <a:pt x="47" y="51"/>
                      <a:pt x="56" y="41"/>
                      <a:pt x="56" y="29"/>
                    </a:cubicBezTo>
                    <a:cubicBezTo>
                      <a:pt x="56" y="27"/>
                      <a:pt x="56" y="25"/>
                      <a:pt x="55" y="23"/>
                    </a:cubicBezTo>
                    <a:cubicBezTo>
                      <a:pt x="51" y="8"/>
                      <a:pt x="34" y="0"/>
                      <a:pt x="19" y="6"/>
                    </a:cubicBezTo>
                    <a:close/>
                    <a:moveTo>
                      <a:pt x="30" y="49"/>
                    </a:moveTo>
                    <a:cubicBezTo>
                      <a:pt x="20" y="49"/>
                      <a:pt x="10" y="41"/>
                      <a:pt x="10" y="30"/>
                    </a:cubicBezTo>
                    <a:cubicBezTo>
                      <a:pt x="9" y="17"/>
                      <a:pt x="19" y="9"/>
                      <a:pt x="30" y="9"/>
                    </a:cubicBezTo>
                    <a:cubicBezTo>
                      <a:pt x="41" y="9"/>
                      <a:pt x="50" y="18"/>
                      <a:pt x="50" y="29"/>
                    </a:cubicBezTo>
                    <a:cubicBezTo>
                      <a:pt x="50" y="40"/>
                      <a:pt x="41" y="49"/>
                      <a:pt x="3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4" name="Freeform 1901"/>
              <p:cNvSpPr>
                <a:spLocks noEditPoints="1"/>
              </p:cNvSpPr>
              <p:nvPr/>
            </p:nvSpPr>
            <p:spPr bwMode="auto">
              <a:xfrm>
                <a:off x="5668" y="1568"/>
                <a:ext cx="138" cy="101"/>
              </a:xfrm>
              <a:custGeom>
                <a:avLst/>
                <a:gdLst>
                  <a:gd name="T0" fmla="*/ 117 w 127"/>
                  <a:gd name="T1" fmla="*/ 10 h 93"/>
                  <a:gd name="T2" fmla="*/ 111 w 127"/>
                  <a:gd name="T3" fmla="*/ 10 h 93"/>
                  <a:gd name="T4" fmla="*/ 107 w 127"/>
                  <a:gd name="T5" fmla="*/ 7 h 93"/>
                  <a:gd name="T6" fmla="*/ 97 w 127"/>
                  <a:gd name="T7" fmla="*/ 0 h 93"/>
                  <a:gd name="T8" fmla="*/ 75 w 127"/>
                  <a:gd name="T9" fmla="*/ 0 h 93"/>
                  <a:gd name="T10" fmla="*/ 69 w 127"/>
                  <a:gd name="T11" fmla="*/ 3 h 93"/>
                  <a:gd name="T12" fmla="*/ 66 w 127"/>
                  <a:gd name="T13" fmla="*/ 9 h 93"/>
                  <a:gd name="T14" fmla="*/ 64 w 127"/>
                  <a:gd name="T15" fmla="*/ 10 h 93"/>
                  <a:gd name="T16" fmla="*/ 41 w 127"/>
                  <a:gd name="T17" fmla="*/ 10 h 93"/>
                  <a:gd name="T18" fmla="*/ 39 w 127"/>
                  <a:gd name="T19" fmla="*/ 9 h 93"/>
                  <a:gd name="T20" fmla="*/ 35 w 127"/>
                  <a:gd name="T21" fmla="*/ 7 h 93"/>
                  <a:gd name="T22" fmla="*/ 27 w 127"/>
                  <a:gd name="T23" fmla="*/ 7 h 93"/>
                  <a:gd name="T24" fmla="*/ 23 w 127"/>
                  <a:gd name="T25" fmla="*/ 9 h 93"/>
                  <a:gd name="T26" fmla="*/ 21 w 127"/>
                  <a:gd name="T27" fmla="*/ 10 h 93"/>
                  <a:gd name="T28" fmla="*/ 14 w 127"/>
                  <a:gd name="T29" fmla="*/ 10 h 93"/>
                  <a:gd name="T30" fmla="*/ 0 w 127"/>
                  <a:gd name="T31" fmla="*/ 24 h 93"/>
                  <a:gd name="T32" fmla="*/ 0 w 127"/>
                  <a:gd name="T33" fmla="*/ 78 h 93"/>
                  <a:gd name="T34" fmla="*/ 15 w 127"/>
                  <a:gd name="T35" fmla="*/ 92 h 93"/>
                  <a:gd name="T36" fmla="*/ 63 w 127"/>
                  <a:gd name="T37" fmla="*/ 92 h 93"/>
                  <a:gd name="T38" fmla="*/ 114 w 127"/>
                  <a:gd name="T39" fmla="*/ 92 h 93"/>
                  <a:gd name="T40" fmla="*/ 127 w 127"/>
                  <a:gd name="T41" fmla="*/ 79 h 93"/>
                  <a:gd name="T42" fmla="*/ 127 w 127"/>
                  <a:gd name="T43" fmla="*/ 23 h 93"/>
                  <a:gd name="T44" fmla="*/ 117 w 127"/>
                  <a:gd name="T45" fmla="*/ 10 h 93"/>
                  <a:gd name="T46" fmla="*/ 40 w 127"/>
                  <a:gd name="T47" fmla="*/ 26 h 93"/>
                  <a:gd name="T48" fmla="*/ 22 w 127"/>
                  <a:gd name="T49" fmla="*/ 26 h 93"/>
                  <a:gd name="T50" fmla="*/ 22 w 127"/>
                  <a:gd name="T51" fmla="*/ 21 h 93"/>
                  <a:gd name="T52" fmla="*/ 40 w 127"/>
                  <a:gd name="T53" fmla="*/ 21 h 93"/>
                  <a:gd name="T54" fmla="*/ 40 w 127"/>
                  <a:gd name="T55" fmla="*/ 26 h 93"/>
                  <a:gd name="T56" fmla="*/ 98 w 127"/>
                  <a:gd name="T57" fmla="*/ 78 h 93"/>
                  <a:gd name="T58" fmla="*/ 85 w 127"/>
                  <a:gd name="T59" fmla="*/ 80 h 93"/>
                  <a:gd name="T60" fmla="*/ 55 w 127"/>
                  <a:gd name="T61" fmla="*/ 54 h 93"/>
                  <a:gd name="T62" fmla="*/ 71 w 127"/>
                  <a:gd name="T63" fmla="*/ 26 h 93"/>
                  <a:gd name="T64" fmla="*/ 114 w 127"/>
                  <a:gd name="T65" fmla="*/ 42 h 93"/>
                  <a:gd name="T66" fmla="*/ 98 w 127"/>
                  <a:gd name="T67" fmla="*/ 7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7" h="93">
                    <a:moveTo>
                      <a:pt x="117" y="10"/>
                    </a:moveTo>
                    <a:cubicBezTo>
                      <a:pt x="115" y="10"/>
                      <a:pt x="113" y="10"/>
                      <a:pt x="111" y="10"/>
                    </a:cubicBezTo>
                    <a:cubicBezTo>
                      <a:pt x="108" y="10"/>
                      <a:pt x="108" y="10"/>
                      <a:pt x="107" y="7"/>
                    </a:cubicBezTo>
                    <a:cubicBezTo>
                      <a:pt x="106" y="2"/>
                      <a:pt x="102" y="0"/>
                      <a:pt x="97" y="0"/>
                    </a:cubicBezTo>
                    <a:cubicBezTo>
                      <a:pt x="90" y="0"/>
                      <a:pt x="82" y="0"/>
                      <a:pt x="75" y="0"/>
                    </a:cubicBezTo>
                    <a:cubicBezTo>
                      <a:pt x="73" y="0"/>
                      <a:pt x="70" y="1"/>
                      <a:pt x="69" y="3"/>
                    </a:cubicBezTo>
                    <a:cubicBezTo>
                      <a:pt x="68" y="4"/>
                      <a:pt x="67" y="6"/>
                      <a:pt x="66" y="9"/>
                    </a:cubicBezTo>
                    <a:cubicBezTo>
                      <a:pt x="65" y="9"/>
                      <a:pt x="65" y="10"/>
                      <a:pt x="64" y="10"/>
                    </a:cubicBezTo>
                    <a:cubicBezTo>
                      <a:pt x="56" y="10"/>
                      <a:pt x="49" y="10"/>
                      <a:pt x="41" y="10"/>
                    </a:cubicBezTo>
                    <a:cubicBezTo>
                      <a:pt x="40" y="10"/>
                      <a:pt x="40" y="9"/>
                      <a:pt x="39" y="9"/>
                    </a:cubicBezTo>
                    <a:cubicBezTo>
                      <a:pt x="38" y="7"/>
                      <a:pt x="37" y="7"/>
                      <a:pt x="35" y="7"/>
                    </a:cubicBezTo>
                    <a:cubicBezTo>
                      <a:pt x="33" y="7"/>
                      <a:pt x="30" y="7"/>
                      <a:pt x="27" y="7"/>
                    </a:cubicBezTo>
                    <a:cubicBezTo>
                      <a:pt x="25" y="7"/>
                      <a:pt x="24" y="7"/>
                      <a:pt x="23" y="9"/>
                    </a:cubicBezTo>
                    <a:cubicBezTo>
                      <a:pt x="23" y="10"/>
                      <a:pt x="22" y="10"/>
                      <a:pt x="21" y="10"/>
                    </a:cubicBezTo>
                    <a:cubicBezTo>
                      <a:pt x="19" y="10"/>
                      <a:pt x="17" y="10"/>
                      <a:pt x="14" y="10"/>
                    </a:cubicBezTo>
                    <a:cubicBezTo>
                      <a:pt x="6" y="10"/>
                      <a:pt x="0" y="15"/>
                      <a:pt x="0" y="24"/>
                    </a:cubicBezTo>
                    <a:cubicBezTo>
                      <a:pt x="0" y="42"/>
                      <a:pt x="0" y="60"/>
                      <a:pt x="0" y="78"/>
                    </a:cubicBezTo>
                    <a:cubicBezTo>
                      <a:pt x="0" y="86"/>
                      <a:pt x="6" y="93"/>
                      <a:pt x="15" y="92"/>
                    </a:cubicBezTo>
                    <a:cubicBezTo>
                      <a:pt x="31" y="92"/>
                      <a:pt x="47" y="92"/>
                      <a:pt x="63" y="92"/>
                    </a:cubicBezTo>
                    <a:cubicBezTo>
                      <a:pt x="80" y="92"/>
                      <a:pt x="97" y="92"/>
                      <a:pt x="114" y="92"/>
                    </a:cubicBezTo>
                    <a:cubicBezTo>
                      <a:pt x="121" y="92"/>
                      <a:pt x="127" y="87"/>
                      <a:pt x="127" y="79"/>
                    </a:cubicBezTo>
                    <a:cubicBezTo>
                      <a:pt x="127" y="60"/>
                      <a:pt x="127" y="41"/>
                      <a:pt x="127" y="23"/>
                    </a:cubicBezTo>
                    <a:cubicBezTo>
                      <a:pt x="127" y="17"/>
                      <a:pt x="123" y="12"/>
                      <a:pt x="117" y="10"/>
                    </a:cubicBezTo>
                    <a:close/>
                    <a:moveTo>
                      <a:pt x="40" y="26"/>
                    </a:moveTo>
                    <a:cubicBezTo>
                      <a:pt x="34" y="26"/>
                      <a:pt x="28" y="26"/>
                      <a:pt x="22" y="26"/>
                    </a:cubicBezTo>
                    <a:cubicBezTo>
                      <a:pt x="22" y="25"/>
                      <a:pt x="22" y="23"/>
                      <a:pt x="22" y="21"/>
                    </a:cubicBezTo>
                    <a:cubicBezTo>
                      <a:pt x="28" y="21"/>
                      <a:pt x="34" y="21"/>
                      <a:pt x="40" y="21"/>
                    </a:cubicBezTo>
                    <a:cubicBezTo>
                      <a:pt x="40" y="23"/>
                      <a:pt x="40" y="25"/>
                      <a:pt x="40" y="26"/>
                    </a:cubicBezTo>
                    <a:close/>
                    <a:moveTo>
                      <a:pt x="98" y="78"/>
                    </a:moveTo>
                    <a:cubicBezTo>
                      <a:pt x="94" y="79"/>
                      <a:pt x="90" y="80"/>
                      <a:pt x="85" y="80"/>
                    </a:cubicBezTo>
                    <a:cubicBezTo>
                      <a:pt x="70" y="80"/>
                      <a:pt x="57" y="69"/>
                      <a:pt x="55" y="54"/>
                    </a:cubicBezTo>
                    <a:cubicBezTo>
                      <a:pt x="54" y="43"/>
                      <a:pt x="60" y="32"/>
                      <a:pt x="71" y="26"/>
                    </a:cubicBezTo>
                    <a:cubicBezTo>
                      <a:pt x="87" y="17"/>
                      <a:pt x="108" y="25"/>
                      <a:pt x="114" y="42"/>
                    </a:cubicBezTo>
                    <a:cubicBezTo>
                      <a:pt x="119" y="56"/>
                      <a:pt x="112" y="71"/>
                      <a:pt x="98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5" name="Freeform 1902"/>
              <p:cNvSpPr>
                <a:spLocks noEditPoints="1"/>
              </p:cNvSpPr>
              <p:nvPr/>
            </p:nvSpPr>
            <p:spPr bwMode="auto">
              <a:xfrm>
                <a:off x="5011" y="1562"/>
                <a:ext cx="72" cy="112"/>
              </a:xfrm>
              <a:custGeom>
                <a:avLst/>
                <a:gdLst>
                  <a:gd name="T0" fmla="*/ 53 w 66"/>
                  <a:gd name="T1" fmla="*/ 0 h 103"/>
                  <a:gd name="T2" fmla="*/ 12 w 66"/>
                  <a:gd name="T3" fmla="*/ 0 h 103"/>
                  <a:gd name="T4" fmla="*/ 0 w 66"/>
                  <a:gd name="T5" fmla="*/ 12 h 103"/>
                  <a:gd name="T6" fmla="*/ 0 w 66"/>
                  <a:gd name="T7" fmla="*/ 91 h 103"/>
                  <a:gd name="T8" fmla="*/ 12 w 66"/>
                  <a:gd name="T9" fmla="*/ 103 h 103"/>
                  <a:gd name="T10" fmla="*/ 53 w 66"/>
                  <a:gd name="T11" fmla="*/ 103 h 103"/>
                  <a:gd name="T12" fmla="*/ 66 w 66"/>
                  <a:gd name="T13" fmla="*/ 91 h 103"/>
                  <a:gd name="T14" fmla="*/ 66 w 66"/>
                  <a:gd name="T15" fmla="*/ 12 h 103"/>
                  <a:gd name="T16" fmla="*/ 53 w 66"/>
                  <a:gd name="T17" fmla="*/ 0 h 103"/>
                  <a:gd name="T18" fmla="*/ 33 w 66"/>
                  <a:gd name="T19" fmla="*/ 85 h 103"/>
                  <a:gd name="T20" fmla="*/ 20 w 66"/>
                  <a:gd name="T21" fmla="*/ 72 h 103"/>
                  <a:gd name="T22" fmla="*/ 33 w 66"/>
                  <a:gd name="T23" fmla="*/ 59 h 103"/>
                  <a:gd name="T24" fmla="*/ 46 w 66"/>
                  <a:gd name="T25" fmla="*/ 72 h 103"/>
                  <a:gd name="T26" fmla="*/ 33 w 66"/>
                  <a:gd name="T27" fmla="*/ 85 h 103"/>
                  <a:gd name="T28" fmla="*/ 59 w 66"/>
                  <a:gd name="T29" fmla="*/ 36 h 103"/>
                  <a:gd name="T30" fmla="*/ 53 w 66"/>
                  <a:gd name="T31" fmla="*/ 42 h 103"/>
                  <a:gd name="T32" fmla="*/ 13 w 66"/>
                  <a:gd name="T33" fmla="*/ 42 h 103"/>
                  <a:gd name="T34" fmla="*/ 7 w 66"/>
                  <a:gd name="T35" fmla="*/ 36 h 103"/>
                  <a:gd name="T36" fmla="*/ 7 w 66"/>
                  <a:gd name="T37" fmla="*/ 13 h 103"/>
                  <a:gd name="T38" fmla="*/ 13 w 66"/>
                  <a:gd name="T39" fmla="*/ 7 h 103"/>
                  <a:gd name="T40" fmla="*/ 53 w 66"/>
                  <a:gd name="T41" fmla="*/ 7 h 103"/>
                  <a:gd name="T42" fmla="*/ 59 w 66"/>
                  <a:gd name="T43" fmla="*/ 13 h 103"/>
                  <a:gd name="T44" fmla="*/ 59 w 66"/>
                  <a:gd name="T45" fmla="*/ 3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" h="103">
                    <a:moveTo>
                      <a:pt x="5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7"/>
                      <a:pt x="5" y="103"/>
                      <a:pt x="12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60" y="103"/>
                      <a:pt x="66" y="97"/>
                      <a:pt x="66" y="9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5"/>
                      <a:pt x="60" y="0"/>
                      <a:pt x="53" y="0"/>
                    </a:cubicBezTo>
                    <a:close/>
                    <a:moveTo>
                      <a:pt x="33" y="85"/>
                    </a:moveTo>
                    <a:cubicBezTo>
                      <a:pt x="26" y="85"/>
                      <a:pt x="20" y="79"/>
                      <a:pt x="20" y="72"/>
                    </a:cubicBezTo>
                    <a:cubicBezTo>
                      <a:pt x="20" y="64"/>
                      <a:pt x="26" y="59"/>
                      <a:pt x="33" y="59"/>
                    </a:cubicBezTo>
                    <a:cubicBezTo>
                      <a:pt x="40" y="59"/>
                      <a:pt x="46" y="64"/>
                      <a:pt x="46" y="72"/>
                    </a:cubicBezTo>
                    <a:cubicBezTo>
                      <a:pt x="46" y="79"/>
                      <a:pt x="40" y="85"/>
                      <a:pt x="33" y="85"/>
                    </a:cubicBezTo>
                    <a:close/>
                    <a:moveTo>
                      <a:pt x="59" y="36"/>
                    </a:moveTo>
                    <a:cubicBezTo>
                      <a:pt x="59" y="39"/>
                      <a:pt x="56" y="42"/>
                      <a:pt x="5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9" y="42"/>
                      <a:pt x="7" y="39"/>
                      <a:pt x="7" y="36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0"/>
                      <a:pt x="9" y="7"/>
                      <a:pt x="1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6" y="7"/>
                      <a:pt x="59" y="10"/>
                      <a:pt x="59" y="13"/>
                    </a:cubicBezTo>
                    <a:lnTo>
                      <a:pt x="59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6" name="Oval 1903"/>
              <p:cNvSpPr>
                <a:spLocks noChangeArrowheads="1"/>
              </p:cNvSpPr>
              <p:nvPr/>
            </p:nvSpPr>
            <p:spPr bwMode="auto">
              <a:xfrm>
                <a:off x="5093" y="1557"/>
                <a:ext cx="23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7" name="Oval 1904"/>
              <p:cNvSpPr>
                <a:spLocks noChangeArrowheads="1"/>
              </p:cNvSpPr>
              <p:nvPr/>
            </p:nvSpPr>
            <p:spPr bwMode="auto">
              <a:xfrm>
                <a:off x="5113" y="1574"/>
                <a:ext cx="24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8" name="Freeform 1905"/>
              <p:cNvSpPr>
                <a:spLocks/>
              </p:cNvSpPr>
              <p:nvPr/>
            </p:nvSpPr>
            <p:spPr bwMode="auto">
              <a:xfrm>
                <a:off x="5089" y="1577"/>
                <a:ext cx="35" cy="81"/>
              </a:xfrm>
              <a:custGeom>
                <a:avLst/>
                <a:gdLst>
                  <a:gd name="T0" fmla="*/ 20 w 32"/>
                  <a:gd name="T1" fmla="*/ 4 h 74"/>
                  <a:gd name="T2" fmla="*/ 16 w 32"/>
                  <a:gd name="T3" fmla="*/ 0 h 74"/>
                  <a:gd name="T4" fmla="*/ 13 w 32"/>
                  <a:gd name="T5" fmla="*/ 4 h 74"/>
                  <a:gd name="T6" fmla="*/ 16 w 32"/>
                  <a:gd name="T7" fmla="*/ 24 h 74"/>
                  <a:gd name="T8" fmla="*/ 3 w 32"/>
                  <a:gd name="T9" fmla="*/ 67 h 74"/>
                  <a:gd name="T10" fmla="*/ 0 w 32"/>
                  <a:gd name="T11" fmla="*/ 72 h 74"/>
                  <a:gd name="T12" fmla="*/ 4 w 32"/>
                  <a:gd name="T13" fmla="*/ 74 h 74"/>
                  <a:gd name="T14" fmla="*/ 5 w 32"/>
                  <a:gd name="T15" fmla="*/ 74 h 74"/>
                  <a:gd name="T16" fmla="*/ 23 w 32"/>
                  <a:gd name="T17" fmla="*/ 23 h 74"/>
                  <a:gd name="T18" fmla="*/ 20 w 32"/>
                  <a:gd name="T19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74">
                    <a:moveTo>
                      <a:pt x="20" y="4"/>
                    </a:moveTo>
                    <a:cubicBezTo>
                      <a:pt x="19" y="2"/>
                      <a:pt x="18" y="0"/>
                      <a:pt x="16" y="0"/>
                    </a:cubicBezTo>
                    <a:cubicBezTo>
                      <a:pt x="14" y="0"/>
                      <a:pt x="12" y="2"/>
                      <a:pt x="13" y="4"/>
                    </a:cubicBezTo>
                    <a:cubicBezTo>
                      <a:pt x="13" y="10"/>
                      <a:pt x="14" y="17"/>
                      <a:pt x="16" y="24"/>
                    </a:cubicBezTo>
                    <a:cubicBezTo>
                      <a:pt x="20" y="48"/>
                      <a:pt x="22" y="62"/>
                      <a:pt x="3" y="67"/>
                    </a:cubicBezTo>
                    <a:cubicBezTo>
                      <a:pt x="1" y="68"/>
                      <a:pt x="0" y="70"/>
                      <a:pt x="0" y="72"/>
                    </a:cubicBezTo>
                    <a:cubicBezTo>
                      <a:pt x="1" y="73"/>
                      <a:pt x="2" y="74"/>
                      <a:pt x="4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32" y="67"/>
                      <a:pt x="27" y="42"/>
                      <a:pt x="23" y="23"/>
                    </a:cubicBezTo>
                    <a:cubicBezTo>
                      <a:pt x="21" y="16"/>
                      <a:pt x="20" y="9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9" name="Freeform 1906"/>
              <p:cNvSpPr>
                <a:spLocks/>
              </p:cNvSpPr>
              <p:nvPr/>
            </p:nvSpPr>
            <p:spPr bwMode="auto">
              <a:xfrm>
                <a:off x="5089" y="1593"/>
                <a:ext cx="49" cy="65"/>
              </a:xfrm>
              <a:custGeom>
                <a:avLst/>
                <a:gdLst>
                  <a:gd name="T0" fmla="*/ 36 w 45"/>
                  <a:gd name="T1" fmla="*/ 3 h 59"/>
                  <a:gd name="T2" fmla="*/ 32 w 45"/>
                  <a:gd name="T3" fmla="*/ 0 h 59"/>
                  <a:gd name="T4" fmla="*/ 29 w 45"/>
                  <a:gd name="T5" fmla="*/ 4 h 59"/>
                  <a:gd name="T6" fmla="*/ 33 w 45"/>
                  <a:gd name="T7" fmla="*/ 19 h 59"/>
                  <a:gd name="T8" fmla="*/ 34 w 45"/>
                  <a:gd name="T9" fmla="*/ 39 h 59"/>
                  <a:gd name="T10" fmla="*/ 3 w 45"/>
                  <a:gd name="T11" fmla="*/ 52 h 59"/>
                  <a:gd name="T12" fmla="*/ 0 w 45"/>
                  <a:gd name="T13" fmla="*/ 56 h 59"/>
                  <a:gd name="T14" fmla="*/ 4 w 45"/>
                  <a:gd name="T15" fmla="*/ 59 h 59"/>
                  <a:gd name="T16" fmla="*/ 4 w 45"/>
                  <a:gd name="T17" fmla="*/ 59 h 59"/>
                  <a:gd name="T18" fmla="*/ 40 w 45"/>
                  <a:gd name="T19" fmla="*/ 43 h 59"/>
                  <a:gd name="T20" fmla="*/ 40 w 45"/>
                  <a:gd name="T21" fmla="*/ 18 h 59"/>
                  <a:gd name="T22" fmla="*/ 36 w 45"/>
                  <a:gd name="T23" fmla="*/ 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9">
                    <a:moveTo>
                      <a:pt x="36" y="3"/>
                    </a:moveTo>
                    <a:cubicBezTo>
                      <a:pt x="36" y="1"/>
                      <a:pt x="34" y="0"/>
                      <a:pt x="32" y="0"/>
                    </a:cubicBezTo>
                    <a:cubicBezTo>
                      <a:pt x="30" y="0"/>
                      <a:pt x="29" y="2"/>
                      <a:pt x="29" y="4"/>
                    </a:cubicBezTo>
                    <a:cubicBezTo>
                      <a:pt x="30" y="10"/>
                      <a:pt x="32" y="15"/>
                      <a:pt x="33" y="19"/>
                    </a:cubicBezTo>
                    <a:cubicBezTo>
                      <a:pt x="36" y="28"/>
                      <a:pt x="37" y="35"/>
                      <a:pt x="34" y="39"/>
                    </a:cubicBezTo>
                    <a:cubicBezTo>
                      <a:pt x="31" y="45"/>
                      <a:pt x="21" y="49"/>
                      <a:pt x="3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1" y="58"/>
                      <a:pt x="2" y="59"/>
                      <a:pt x="4" y="5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25" y="55"/>
                      <a:pt x="36" y="50"/>
                      <a:pt x="40" y="43"/>
                    </a:cubicBezTo>
                    <a:cubicBezTo>
                      <a:pt x="45" y="36"/>
                      <a:pt x="42" y="27"/>
                      <a:pt x="40" y="18"/>
                    </a:cubicBezTo>
                    <a:cubicBezTo>
                      <a:pt x="39" y="13"/>
                      <a:pt x="37" y="8"/>
                      <a:pt x="3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0" name="Freeform 1907"/>
              <p:cNvSpPr>
                <a:spLocks noEditPoints="1"/>
              </p:cNvSpPr>
              <p:nvPr/>
            </p:nvSpPr>
            <p:spPr bwMode="auto">
              <a:xfrm>
                <a:off x="5219" y="1324"/>
                <a:ext cx="150" cy="132"/>
              </a:xfrm>
              <a:custGeom>
                <a:avLst/>
                <a:gdLst>
                  <a:gd name="T0" fmla="*/ 56 w 138"/>
                  <a:gd name="T1" fmla="*/ 15 h 121"/>
                  <a:gd name="T2" fmla="*/ 56 w 138"/>
                  <a:gd name="T3" fmla="*/ 0 h 121"/>
                  <a:gd name="T4" fmla="*/ 51 w 138"/>
                  <a:gd name="T5" fmla="*/ 0 h 121"/>
                  <a:gd name="T6" fmla="*/ 51 w 138"/>
                  <a:gd name="T7" fmla="*/ 98 h 121"/>
                  <a:gd name="T8" fmla="*/ 0 w 138"/>
                  <a:gd name="T9" fmla="*/ 98 h 121"/>
                  <a:gd name="T10" fmla="*/ 10 w 138"/>
                  <a:gd name="T11" fmla="*/ 121 h 121"/>
                  <a:gd name="T12" fmla="*/ 115 w 138"/>
                  <a:gd name="T13" fmla="*/ 121 h 121"/>
                  <a:gd name="T14" fmla="*/ 138 w 138"/>
                  <a:gd name="T15" fmla="*/ 98 h 121"/>
                  <a:gd name="T16" fmla="*/ 91 w 138"/>
                  <a:gd name="T17" fmla="*/ 98 h 121"/>
                  <a:gd name="T18" fmla="*/ 56 w 138"/>
                  <a:gd name="T19" fmla="*/ 15 h 121"/>
                  <a:gd name="T20" fmla="*/ 72 w 138"/>
                  <a:gd name="T21" fmla="*/ 98 h 121"/>
                  <a:gd name="T22" fmla="*/ 56 w 138"/>
                  <a:gd name="T23" fmla="*/ 98 h 121"/>
                  <a:gd name="T24" fmla="*/ 56 w 138"/>
                  <a:gd name="T25" fmla="*/ 19 h 121"/>
                  <a:gd name="T26" fmla="*/ 72 w 138"/>
                  <a:gd name="T27" fmla="*/ 98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8" h="121">
                    <a:moveTo>
                      <a:pt x="56" y="15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0" y="121"/>
                      <a:pt x="10" y="121"/>
                      <a:pt x="10" y="121"/>
                    </a:cubicBezTo>
                    <a:cubicBezTo>
                      <a:pt x="115" y="121"/>
                      <a:pt x="115" y="121"/>
                      <a:pt x="115" y="121"/>
                    </a:cubicBezTo>
                    <a:cubicBezTo>
                      <a:pt x="138" y="98"/>
                      <a:pt x="138" y="98"/>
                      <a:pt x="138" y="98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130" y="59"/>
                      <a:pt x="69" y="23"/>
                      <a:pt x="56" y="15"/>
                    </a:cubicBezTo>
                    <a:close/>
                    <a:moveTo>
                      <a:pt x="72" y="98"/>
                    </a:move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79" y="63"/>
                      <a:pt x="75" y="89"/>
                      <a:pt x="72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1" name="Freeform 1908"/>
              <p:cNvSpPr>
                <a:spLocks/>
              </p:cNvSpPr>
              <p:nvPr/>
            </p:nvSpPr>
            <p:spPr bwMode="auto">
              <a:xfrm>
                <a:off x="5283" y="1324"/>
                <a:ext cx="37" cy="14"/>
              </a:xfrm>
              <a:custGeom>
                <a:avLst/>
                <a:gdLst>
                  <a:gd name="T0" fmla="*/ 0 w 37"/>
                  <a:gd name="T1" fmla="*/ 14 h 14"/>
                  <a:gd name="T2" fmla="*/ 37 w 37"/>
                  <a:gd name="T3" fmla="*/ 7 h 14"/>
                  <a:gd name="T4" fmla="*/ 0 w 37"/>
                  <a:gd name="T5" fmla="*/ 0 h 14"/>
                  <a:gd name="T6" fmla="*/ 0 w 37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14">
                    <a:moveTo>
                      <a:pt x="0" y="14"/>
                    </a:moveTo>
                    <a:lnTo>
                      <a:pt x="37" y="7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2" name="Oval 1909"/>
              <p:cNvSpPr>
                <a:spLocks noChangeArrowheads="1"/>
              </p:cNvSpPr>
              <p:nvPr/>
            </p:nvSpPr>
            <p:spPr bwMode="auto">
              <a:xfrm>
                <a:off x="511" y="625"/>
                <a:ext cx="199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3" name="Oval 1910"/>
              <p:cNvSpPr>
                <a:spLocks noChangeArrowheads="1"/>
              </p:cNvSpPr>
              <p:nvPr/>
            </p:nvSpPr>
            <p:spPr bwMode="auto">
              <a:xfrm>
                <a:off x="731" y="625"/>
                <a:ext cx="201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4" name="Oval 1911"/>
              <p:cNvSpPr>
                <a:spLocks noChangeArrowheads="1"/>
              </p:cNvSpPr>
              <p:nvPr/>
            </p:nvSpPr>
            <p:spPr bwMode="auto">
              <a:xfrm>
                <a:off x="952" y="625"/>
                <a:ext cx="201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5" name="Oval 1912"/>
              <p:cNvSpPr>
                <a:spLocks noChangeArrowheads="1"/>
              </p:cNvSpPr>
              <p:nvPr/>
            </p:nvSpPr>
            <p:spPr bwMode="auto">
              <a:xfrm>
                <a:off x="1175" y="625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6" name="Oval 1913"/>
              <p:cNvSpPr>
                <a:spLocks noChangeArrowheads="1"/>
              </p:cNvSpPr>
              <p:nvPr/>
            </p:nvSpPr>
            <p:spPr bwMode="auto">
              <a:xfrm>
                <a:off x="1396" y="625"/>
                <a:ext cx="200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7" name="Oval 1914"/>
              <p:cNvSpPr>
                <a:spLocks noChangeArrowheads="1"/>
              </p:cNvSpPr>
              <p:nvPr/>
            </p:nvSpPr>
            <p:spPr bwMode="auto">
              <a:xfrm>
                <a:off x="511" y="845"/>
                <a:ext cx="199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8" name="Oval 1915"/>
              <p:cNvSpPr>
                <a:spLocks noChangeArrowheads="1"/>
              </p:cNvSpPr>
              <p:nvPr/>
            </p:nvSpPr>
            <p:spPr bwMode="auto">
              <a:xfrm>
                <a:off x="731" y="845"/>
                <a:ext cx="201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9" name="Oval 1916"/>
              <p:cNvSpPr>
                <a:spLocks noChangeArrowheads="1"/>
              </p:cNvSpPr>
              <p:nvPr/>
            </p:nvSpPr>
            <p:spPr bwMode="auto">
              <a:xfrm>
                <a:off x="952" y="845"/>
                <a:ext cx="201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0" name="Oval 1917"/>
              <p:cNvSpPr>
                <a:spLocks noChangeArrowheads="1"/>
              </p:cNvSpPr>
              <p:nvPr/>
            </p:nvSpPr>
            <p:spPr bwMode="auto">
              <a:xfrm>
                <a:off x="1175" y="845"/>
                <a:ext cx="200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1" name="Oval 1918"/>
              <p:cNvSpPr>
                <a:spLocks noChangeArrowheads="1"/>
              </p:cNvSpPr>
              <p:nvPr/>
            </p:nvSpPr>
            <p:spPr bwMode="auto">
              <a:xfrm>
                <a:off x="1396" y="845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2" name="Oval 1919"/>
              <p:cNvSpPr>
                <a:spLocks noChangeArrowheads="1"/>
              </p:cNvSpPr>
              <p:nvPr/>
            </p:nvSpPr>
            <p:spPr bwMode="auto">
              <a:xfrm>
                <a:off x="511" y="-37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3" name="Oval 1920"/>
              <p:cNvSpPr>
                <a:spLocks noChangeArrowheads="1"/>
              </p:cNvSpPr>
              <p:nvPr/>
            </p:nvSpPr>
            <p:spPr bwMode="auto">
              <a:xfrm>
                <a:off x="731" y="-37"/>
                <a:ext cx="201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4" name="Oval 1921"/>
              <p:cNvSpPr>
                <a:spLocks noChangeArrowheads="1"/>
              </p:cNvSpPr>
              <p:nvPr/>
            </p:nvSpPr>
            <p:spPr bwMode="auto">
              <a:xfrm>
                <a:off x="952" y="-37"/>
                <a:ext cx="201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5" name="Oval 1922"/>
              <p:cNvSpPr>
                <a:spLocks noChangeArrowheads="1"/>
              </p:cNvSpPr>
              <p:nvPr/>
            </p:nvSpPr>
            <p:spPr bwMode="auto">
              <a:xfrm>
                <a:off x="1175" y="-37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6" name="Oval 1923"/>
              <p:cNvSpPr>
                <a:spLocks noChangeArrowheads="1"/>
              </p:cNvSpPr>
              <p:nvPr/>
            </p:nvSpPr>
            <p:spPr bwMode="auto">
              <a:xfrm>
                <a:off x="1396" y="-37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7" name="Oval 1924"/>
              <p:cNvSpPr>
                <a:spLocks noChangeArrowheads="1"/>
              </p:cNvSpPr>
              <p:nvPr/>
            </p:nvSpPr>
            <p:spPr bwMode="auto">
              <a:xfrm>
                <a:off x="511" y="182"/>
                <a:ext cx="199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8" name="Oval 1925"/>
              <p:cNvSpPr>
                <a:spLocks noChangeArrowheads="1"/>
              </p:cNvSpPr>
              <p:nvPr/>
            </p:nvSpPr>
            <p:spPr bwMode="auto">
              <a:xfrm>
                <a:off x="731" y="182"/>
                <a:ext cx="201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9" name="Oval 1926"/>
              <p:cNvSpPr>
                <a:spLocks noChangeArrowheads="1"/>
              </p:cNvSpPr>
              <p:nvPr/>
            </p:nvSpPr>
            <p:spPr bwMode="auto">
              <a:xfrm>
                <a:off x="952" y="182"/>
                <a:ext cx="201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0" name="Oval 1927"/>
              <p:cNvSpPr>
                <a:spLocks noChangeArrowheads="1"/>
              </p:cNvSpPr>
              <p:nvPr/>
            </p:nvSpPr>
            <p:spPr bwMode="auto">
              <a:xfrm>
                <a:off x="1175" y="182"/>
                <a:ext cx="200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1" name="Oval 1928"/>
              <p:cNvSpPr>
                <a:spLocks noChangeArrowheads="1"/>
              </p:cNvSpPr>
              <p:nvPr/>
            </p:nvSpPr>
            <p:spPr bwMode="auto">
              <a:xfrm>
                <a:off x="1396" y="182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2" name="Oval 1929"/>
              <p:cNvSpPr>
                <a:spLocks noChangeArrowheads="1"/>
              </p:cNvSpPr>
              <p:nvPr/>
            </p:nvSpPr>
            <p:spPr bwMode="auto">
              <a:xfrm>
                <a:off x="511" y="404"/>
                <a:ext cx="199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3" name="Oval 1930"/>
              <p:cNvSpPr>
                <a:spLocks noChangeArrowheads="1"/>
              </p:cNvSpPr>
              <p:nvPr/>
            </p:nvSpPr>
            <p:spPr bwMode="auto">
              <a:xfrm>
                <a:off x="731" y="404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4" name="Oval 1931"/>
              <p:cNvSpPr>
                <a:spLocks noChangeArrowheads="1"/>
              </p:cNvSpPr>
              <p:nvPr/>
            </p:nvSpPr>
            <p:spPr bwMode="auto">
              <a:xfrm>
                <a:off x="952" y="404"/>
                <a:ext cx="201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5" name="Oval 1932"/>
              <p:cNvSpPr>
                <a:spLocks noChangeArrowheads="1"/>
              </p:cNvSpPr>
              <p:nvPr/>
            </p:nvSpPr>
            <p:spPr bwMode="auto">
              <a:xfrm>
                <a:off x="1175" y="404"/>
                <a:ext cx="200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6" name="Oval 1933"/>
              <p:cNvSpPr>
                <a:spLocks noChangeArrowheads="1"/>
              </p:cNvSpPr>
              <p:nvPr/>
            </p:nvSpPr>
            <p:spPr bwMode="auto">
              <a:xfrm>
                <a:off x="1396" y="404"/>
                <a:ext cx="200" cy="201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7" name="Freeform 1934"/>
              <p:cNvSpPr>
                <a:spLocks/>
              </p:cNvSpPr>
              <p:nvPr/>
            </p:nvSpPr>
            <p:spPr bwMode="auto">
              <a:xfrm>
                <a:off x="1527" y="94"/>
                <a:ext cx="34" cy="26"/>
              </a:xfrm>
              <a:custGeom>
                <a:avLst/>
                <a:gdLst>
                  <a:gd name="T0" fmla="*/ 10 w 32"/>
                  <a:gd name="T1" fmla="*/ 0 h 23"/>
                  <a:gd name="T2" fmla="*/ 10 w 32"/>
                  <a:gd name="T3" fmla="*/ 1 h 23"/>
                  <a:gd name="T4" fmla="*/ 8 w 32"/>
                  <a:gd name="T5" fmla="*/ 4 h 23"/>
                  <a:gd name="T6" fmla="*/ 6 w 32"/>
                  <a:gd name="T7" fmla="*/ 10 h 23"/>
                  <a:gd name="T8" fmla="*/ 3 w 32"/>
                  <a:gd name="T9" fmla="*/ 14 h 23"/>
                  <a:gd name="T10" fmla="*/ 1 w 32"/>
                  <a:gd name="T11" fmla="*/ 19 h 23"/>
                  <a:gd name="T12" fmla="*/ 0 w 32"/>
                  <a:gd name="T13" fmla="*/ 19 h 23"/>
                  <a:gd name="T14" fmla="*/ 0 w 32"/>
                  <a:gd name="T15" fmla="*/ 19 h 23"/>
                  <a:gd name="T16" fmla="*/ 1 w 32"/>
                  <a:gd name="T17" fmla="*/ 20 h 23"/>
                  <a:gd name="T18" fmla="*/ 6 w 32"/>
                  <a:gd name="T19" fmla="*/ 21 h 23"/>
                  <a:gd name="T20" fmla="*/ 10 w 32"/>
                  <a:gd name="T21" fmla="*/ 23 h 23"/>
                  <a:gd name="T22" fmla="*/ 11 w 32"/>
                  <a:gd name="T23" fmla="*/ 23 h 23"/>
                  <a:gd name="T24" fmla="*/ 32 w 32"/>
                  <a:gd name="T25" fmla="*/ 0 h 23"/>
                  <a:gd name="T26" fmla="*/ 10 w 32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3"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8" y="6"/>
                      <a:pt x="7" y="8"/>
                      <a:pt x="6" y="10"/>
                    </a:cubicBezTo>
                    <a:cubicBezTo>
                      <a:pt x="5" y="11"/>
                      <a:pt x="4" y="13"/>
                      <a:pt x="3" y="14"/>
                    </a:cubicBezTo>
                    <a:cubicBezTo>
                      <a:pt x="2" y="16"/>
                      <a:pt x="2" y="17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3" y="20"/>
                      <a:pt x="5" y="21"/>
                      <a:pt x="6" y="21"/>
                    </a:cubicBezTo>
                    <a:cubicBezTo>
                      <a:pt x="8" y="22"/>
                      <a:pt x="9" y="22"/>
                      <a:pt x="10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0" y="17"/>
                      <a:pt x="27" y="9"/>
                      <a:pt x="32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8" name="Freeform 1935"/>
              <p:cNvSpPr>
                <a:spLocks/>
              </p:cNvSpPr>
              <p:nvPr/>
            </p:nvSpPr>
            <p:spPr bwMode="auto">
              <a:xfrm>
                <a:off x="1500" y="34"/>
                <a:ext cx="41" cy="27"/>
              </a:xfrm>
              <a:custGeom>
                <a:avLst/>
                <a:gdLst>
                  <a:gd name="T0" fmla="*/ 37 w 37"/>
                  <a:gd name="T1" fmla="*/ 17 h 24"/>
                  <a:gd name="T2" fmla="*/ 37 w 37"/>
                  <a:gd name="T3" fmla="*/ 15 h 24"/>
                  <a:gd name="T4" fmla="*/ 36 w 37"/>
                  <a:gd name="T5" fmla="*/ 13 h 24"/>
                  <a:gd name="T6" fmla="*/ 36 w 37"/>
                  <a:gd name="T7" fmla="*/ 11 h 24"/>
                  <a:gd name="T8" fmla="*/ 34 w 37"/>
                  <a:gd name="T9" fmla="*/ 5 h 24"/>
                  <a:gd name="T10" fmla="*/ 33 w 37"/>
                  <a:gd name="T11" fmla="*/ 2 h 24"/>
                  <a:gd name="T12" fmla="*/ 33 w 37"/>
                  <a:gd name="T13" fmla="*/ 0 h 24"/>
                  <a:gd name="T14" fmla="*/ 32 w 37"/>
                  <a:gd name="T15" fmla="*/ 0 h 24"/>
                  <a:gd name="T16" fmla="*/ 0 w 37"/>
                  <a:gd name="T17" fmla="*/ 0 h 24"/>
                  <a:gd name="T18" fmla="*/ 0 w 37"/>
                  <a:gd name="T19" fmla="*/ 24 h 24"/>
                  <a:gd name="T20" fmla="*/ 37 w 37"/>
                  <a:gd name="T21" fmla="*/ 24 h 24"/>
                  <a:gd name="T22" fmla="*/ 37 w 37"/>
                  <a:gd name="T23" fmla="*/ 24 h 24"/>
                  <a:gd name="T24" fmla="*/ 37 w 37"/>
                  <a:gd name="T25" fmla="*/ 19 h 24"/>
                  <a:gd name="T26" fmla="*/ 37 w 37"/>
                  <a:gd name="T2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4">
                    <a:moveTo>
                      <a:pt x="37" y="17"/>
                    </a:moveTo>
                    <a:cubicBezTo>
                      <a:pt x="37" y="17"/>
                      <a:pt x="37" y="16"/>
                      <a:pt x="37" y="15"/>
                    </a:cubicBez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2"/>
                      <a:pt x="36" y="12"/>
                      <a:pt x="36" y="11"/>
                    </a:cubicBezTo>
                    <a:cubicBezTo>
                      <a:pt x="35" y="9"/>
                      <a:pt x="35" y="7"/>
                      <a:pt x="34" y="5"/>
                    </a:cubicBezTo>
                    <a:cubicBezTo>
                      <a:pt x="34" y="4"/>
                      <a:pt x="34" y="3"/>
                      <a:pt x="33" y="2"/>
                    </a:cubicBezTo>
                    <a:cubicBezTo>
                      <a:pt x="33" y="1"/>
                      <a:pt x="33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37" y="21"/>
                      <a:pt x="37" y="19"/>
                    </a:cubicBezTo>
                    <a:cubicBezTo>
                      <a:pt x="37" y="18"/>
                      <a:pt x="37" y="18"/>
                      <a:pt x="37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9" name="Freeform 1936"/>
              <p:cNvSpPr>
                <a:spLocks/>
              </p:cNvSpPr>
              <p:nvPr/>
            </p:nvSpPr>
            <p:spPr bwMode="auto">
              <a:xfrm>
                <a:off x="1462" y="8"/>
                <a:ext cx="34" cy="22"/>
              </a:xfrm>
              <a:custGeom>
                <a:avLst/>
                <a:gdLst>
                  <a:gd name="T0" fmla="*/ 27 w 31"/>
                  <a:gd name="T1" fmla="*/ 4 h 20"/>
                  <a:gd name="T2" fmla="*/ 24 w 31"/>
                  <a:gd name="T3" fmla="*/ 4 h 20"/>
                  <a:gd name="T4" fmla="*/ 20 w 31"/>
                  <a:gd name="T5" fmla="*/ 3 h 20"/>
                  <a:gd name="T6" fmla="*/ 14 w 31"/>
                  <a:gd name="T7" fmla="*/ 2 h 20"/>
                  <a:gd name="T8" fmla="*/ 11 w 31"/>
                  <a:gd name="T9" fmla="*/ 1 h 20"/>
                  <a:gd name="T10" fmla="*/ 9 w 31"/>
                  <a:gd name="T11" fmla="*/ 0 h 20"/>
                  <a:gd name="T12" fmla="*/ 9 w 31"/>
                  <a:gd name="T13" fmla="*/ 0 h 20"/>
                  <a:gd name="T14" fmla="*/ 6 w 31"/>
                  <a:gd name="T15" fmla="*/ 5 h 20"/>
                  <a:gd name="T16" fmla="*/ 5 w 31"/>
                  <a:gd name="T17" fmla="*/ 7 h 20"/>
                  <a:gd name="T18" fmla="*/ 5 w 31"/>
                  <a:gd name="T19" fmla="*/ 8 h 20"/>
                  <a:gd name="T20" fmla="*/ 4 w 31"/>
                  <a:gd name="T21" fmla="*/ 10 h 20"/>
                  <a:gd name="T22" fmla="*/ 3 w 31"/>
                  <a:gd name="T23" fmla="*/ 13 h 20"/>
                  <a:gd name="T24" fmla="*/ 2 w 31"/>
                  <a:gd name="T25" fmla="*/ 14 h 20"/>
                  <a:gd name="T26" fmla="*/ 1 w 31"/>
                  <a:gd name="T27" fmla="*/ 16 h 20"/>
                  <a:gd name="T28" fmla="*/ 0 w 31"/>
                  <a:gd name="T29" fmla="*/ 19 h 20"/>
                  <a:gd name="T30" fmla="*/ 0 w 31"/>
                  <a:gd name="T31" fmla="*/ 20 h 20"/>
                  <a:gd name="T32" fmla="*/ 31 w 31"/>
                  <a:gd name="T33" fmla="*/ 20 h 20"/>
                  <a:gd name="T34" fmla="*/ 31 w 31"/>
                  <a:gd name="T35" fmla="*/ 4 h 20"/>
                  <a:gd name="T36" fmla="*/ 30 w 31"/>
                  <a:gd name="T37" fmla="*/ 4 h 20"/>
                  <a:gd name="T38" fmla="*/ 27 w 31"/>
                  <a:gd name="T3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0">
                    <a:moveTo>
                      <a:pt x="27" y="4"/>
                    </a:moveTo>
                    <a:cubicBezTo>
                      <a:pt x="26" y="4"/>
                      <a:pt x="25" y="4"/>
                      <a:pt x="24" y="4"/>
                    </a:cubicBezTo>
                    <a:cubicBezTo>
                      <a:pt x="23" y="4"/>
                      <a:pt x="21" y="3"/>
                      <a:pt x="20" y="3"/>
                    </a:cubicBezTo>
                    <a:cubicBezTo>
                      <a:pt x="18" y="3"/>
                      <a:pt x="16" y="2"/>
                      <a:pt x="14" y="2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7" y="3"/>
                      <a:pt x="6" y="5"/>
                    </a:cubicBezTo>
                    <a:cubicBezTo>
                      <a:pt x="6" y="5"/>
                      <a:pt x="6" y="6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1"/>
                      <a:pt x="3" y="12"/>
                      <a:pt x="3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5"/>
                      <a:pt x="1" y="15"/>
                      <a:pt x="1" y="16"/>
                    </a:cubicBezTo>
                    <a:cubicBezTo>
                      <a:pt x="1" y="17"/>
                      <a:pt x="0" y="18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29" y="4"/>
                      <a:pt x="28" y="4"/>
                      <a:pt x="2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0" name="Freeform 1937"/>
              <p:cNvSpPr>
                <a:spLocks/>
              </p:cNvSpPr>
              <p:nvPr/>
            </p:nvSpPr>
            <p:spPr bwMode="auto">
              <a:xfrm>
                <a:off x="1427" y="65"/>
                <a:ext cx="29" cy="25"/>
              </a:xfrm>
              <a:custGeom>
                <a:avLst/>
                <a:gdLst>
                  <a:gd name="T0" fmla="*/ 24 w 26"/>
                  <a:gd name="T1" fmla="*/ 14 h 23"/>
                  <a:gd name="T2" fmla="*/ 23 w 26"/>
                  <a:gd name="T3" fmla="*/ 0 h 23"/>
                  <a:gd name="T4" fmla="*/ 23 w 26"/>
                  <a:gd name="T5" fmla="*/ 0 h 23"/>
                  <a:gd name="T6" fmla="*/ 0 w 26"/>
                  <a:gd name="T7" fmla="*/ 0 h 23"/>
                  <a:gd name="T8" fmla="*/ 5 w 26"/>
                  <a:gd name="T9" fmla="*/ 23 h 23"/>
                  <a:gd name="T10" fmla="*/ 26 w 26"/>
                  <a:gd name="T11" fmla="*/ 23 h 23"/>
                  <a:gd name="T12" fmla="*/ 26 w 26"/>
                  <a:gd name="T13" fmla="*/ 23 h 23"/>
                  <a:gd name="T14" fmla="*/ 25 w 26"/>
                  <a:gd name="T15" fmla="*/ 17 h 23"/>
                  <a:gd name="T16" fmla="*/ 24 w 26"/>
                  <a:gd name="T1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3">
                    <a:moveTo>
                      <a:pt x="24" y="14"/>
                    </a:moveTo>
                    <a:cubicBezTo>
                      <a:pt x="23" y="10"/>
                      <a:pt x="23" y="5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2" y="16"/>
                      <a:pt x="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1"/>
                      <a:pt x="25" y="19"/>
                      <a:pt x="25" y="17"/>
                    </a:cubicBezTo>
                    <a:cubicBezTo>
                      <a:pt x="25" y="16"/>
                      <a:pt x="25" y="15"/>
                      <a:pt x="2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1" name="Freeform 1938"/>
              <p:cNvSpPr>
                <a:spLocks/>
              </p:cNvSpPr>
              <p:nvPr/>
            </p:nvSpPr>
            <p:spPr bwMode="auto">
              <a:xfrm>
                <a:off x="1528" y="2"/>
                <a:ext cx="35" cy="28"/>
              </a:xfrm>
              <a:custGeom>
                <a:avLst/>
                <a:gdLst>
                  <a:gd name="T0" fmla="*/ 10 w 32"/>
                  <a:gd name="T1" fmla="*/ 0 h 26"/>
                  <a:gd name="T2" fmla="*/ 4 w 32"/>
                  <a:gd name="T3" fmla="*/ 3 h 26"/>
                  <a:gd name="T4" fmla="*/ 0 w 32"/>
                  <a:gd name="T5" fmla="*/ 5 h 26"/>
                  <a:gd name="T6" fmla="*/ 0 w 32"/>
                  <a:gd name="T7" fmla="*/ 5 h 26"/>
                  <a:gd name="T8" fmla="*/ 4 w 32"/>
                  <a:gd name="T9" fmla="*/ 12 h 26"/>
                  <a:gd name="T10" fmla="*/ 6 w 32"/>
                  <a:gd name="T11" fmla="*/ 15 h 26"/>
                  <a:gd name="T12" fmla="*/ 6 w 32"/>
                  <a:gd name="T13" fmla="*/ 15 h 26"/>
                  <a:gd name="T14" fmla="*/ 8 w 32"/>
                  <a:gd name="T15" fmla="*/ 21 h 26"/>
                  <a:gd name="T16" fmla="*/ 10 w 32"/>
                  <a:gd name="T17" fmla="*/ 25 h 26"/>
                  <a:gd name="T18" fmla="*/ 10 w 32"/>
                  <a:gd name="T19" fmla="*/ 26 h 26"/>
                  <a:gd name="T20" fmla="*/ 32 w 32"/>
                  <a:gd name="T21" fmla="*/ 26 h 26"/>
                  <a:gd name="T22" fmla="*/ 10 w 32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26">
                    <a:moveTo>
                      <a:pt x="10" y="0"/>
                    </a:moveTo>
                    <a:cubicBezTo>
                      <a:pt x="8" y="1"/>
                      <a:pt x="6" y="2"/>
                      <a:pt x="4" y="3"/>
                    </a:cubicBezTo>
                    <a:cubicBezTo>
                      <a:pt x="3" y="4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3" y="10"/>
                      <a:pt x="4" y="12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7"/>
                      <a:pt x="7" y="19"/>
                      <a:pt x="8" y="21"/>
                    </a:cubicBezTo>
                    <a:cubicBezTo>
                      <a:pt x="9" y="22"/>
                      <a:pt x="9" y="24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27" y="16"/>
                      <a:pt x="20" y="7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2" name="Freeform 1939"/>
              <p:cNvSpPr>
                <a:spLocks/>
              </p:cNvSpPr>
              <p:nvPr/>
            </p:nvSpPr>
            <p:spPr bwMode="auto">
              <a:xfrm>
                <a:off x="1474" y="-10"/>
                <a:ext cx="22" cy="18"/>
              </a:xfrm>
              <a:custGeom>
                <a:avLst/>
                <a:gdLst>
                  <a:gd name="T0" fmla="*/ 2 w 20"/>
                  <a:gd name="T1" fmla="*/ 11 h 17"/>
                  <a:gd name="T2" fmla="*/ 0 w 20"/>
                  <a:gd name="T3" fmla="*/ 14 h 17"/>
                  <a:gd name="T4" fmla="*/ 4 w 20"/>
                  <a:gd name="T5" fmla="*/ 15 h 17"/>
                  <a:gd name="T6" fmla="*/ 7 w 20"/>
                  <a:gd name="T7" fmla="*/ 15 h 17"/>
                  <a:gd name="T8" fmla="*/ 10 w 20"/>
                  <a:gd name="T9" fmla="*/ 16 h 17"/>
                  <a:gd name="T10" fmla="*/ 13 w 20"/>
                  <a:gd name="T11" fmla="*/ 17 h 17"/>
                  <a:gd name="T12" fmla="*/ 16 w 20"/>
                  <a:gd name="T13" fmla="*/ 17 h 17"/>
                  <a:gd name="T14" fmla="*/ 19 w 20"/>
                  <a:gd name="T15" fmla="*/ 17 h 17"/>
                  <a:gd name="T16" fmla="*/ 20 w 20"/>
                  <a:gd name="T17" fmla="*/ 17 h 17"/>
                  <a:gd name="T18" fmla="*/ 20 w 20"/>
                  <a:gd name="T19" fmla="*/ 17 h 17"/>
                  <a:gd name="T20" fmla="*/ 20 w 20"/>
                  <a:gd name="T21" fmla="*/ 0 h 17"/>
                  <a:gd name="T22" fmla="*/ 10 w 20"/>
                  <a:gd name="T23" fmla="*/ 1 h 17"/>
                  <a:gd name="T24" fmla="*/ 2 w 20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7">
                    <a:moveTo>
                      <a:pt x="2" y="11"/>
                    </a:moveTo>
                    <a:cubicBezTo>
                      <a:pt x="1" y="12"/>
                      <a:pt x="1" y="13"/>
                      <a:pt x="0" y="14"/>
                    </a:cubicBezTo>
                    <a:cubicBezTo>
                      <a:pt x="2" y="14"/>
                      <a:pt x="3" y="14"/>
                      <a:pt x="4" y="15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8" y="16"/>
                      <a:pt x="9" y="16"/>
                      <a:pt x="10" y="16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4" y="17"/>
                      <a:pt x="15" y="17"/>
                      <a:pt x="16" y="17"/>
                    </a:cubicBezTo>
                    <a:cubicBezTo>
                      <a:pt x="17" y="17"/>
                      <a:pt x="18" y="17"/>
                      <a:pt x="19" y="17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8" y="3"/>
                      <a:pt x="5" y="6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3" name="Freeform 1940"/>
              <p:cNvSpPr>
                <a:spLocks/>
              </p:cNvSpPr>
              <p:nvPr/>
            </p:nvSpPr>
            <p:spPr bwMode="auto">
              <a:xfrm>
                <a:off x="1427" y="34"/>
                <a:ext cx="29" cy="27"/>
              </a:xfrm>
              <a:custGeom>
                <a:avLst/>
                <a:gdLst>
                  <a:gd name="T0" fmla="*/ 4 w 26"/>
                  <a:gd name="T1" fmla="*/ 0 h 24"/>
                  <a:gd name="T2" fmla="*/ 0 w 26"/>
                  <a:gd name="T3" fmla="*/ 24 h 24"/>
                  <a:gd name="T4" fmla="*/ 23 w 26"/>
                  <a:gd name="T5" fmla="*/ 24 h 24"/>
                  <a:gd name="T6" fmla="*/ 23 w 26"/>
                  <a:gd name="T7" fmla="*/ 22 h 24"/>
                  <a:gd name="T8" fmla="*/ 23 w 26"/>
                  <a:gd name="T9" fmla="*/ 18 h 24"/>
                  <a:gd name="T10" fmla="*/ 23 w 26"/>
                  <a:gd name="T11" fmla="*/ 15 h 24"/>
                  <a:gd name="T12" fmla="*/ 24 w 26"/>
                  <a:gd name="T13" fmla="*/ 11 h 24"/>
                  <a:gd name="T14" fmla="*/ 24 w 26"/>
                  <a:gd name="T15" fmla="*/ 11 h 24"/>
                  <a:gd name="T16" fmla="*/ 24 w 26"/>
                  <a:gd name="T17" fmla="*/ 8 h 24"/>
                  <a:gd name="T18" fmla="*/ 25 w 26"/>
                  <a:gd name="T19" fmla="*/ 7 h 24"/>
                  <a:gd name="T20" fmla="*/ 25 w 26"/>
                  <a:gd name="T21" fmla="*/ 5 h 24"/>
                  <a:gd name="T22" fmla="*/ 26 w 26"/>
                  <a:gd name="T23" fmla="*/ 0 h 24"/>
                  <a:gd name="T24" fmla="*/ 26 w 26"/>
                  <a:gd name="T25" fmla="*/ 0 h 24"/>
                  <a:gd name="T26" fmla="*/ 4 w 26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4">
                    <a:moveTo>
                      <a:pt x="4" y="0"/>
                    </a:moveTo>
                    <a:cubicBezTo>
                      <a:pt x="1" y="8"/>
                      <a:pt x="0" y="16"/>
                      <a:pt x="0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3"/>
                      <a:pt x="23" y="23"/>
                      <a:pt x="23" y="22"/>
                    </a:cubicBezTo>
                    <a:cubicBezTo>
                      <a:pt x="23" y="21"/>
                      <a:pt x="23" y="19"/>
                      <a:pt x="23" y="18"/>
                    </a:cubicBezTo>
                    <a:cubicBezTo>
                      <a:pt x="23" y="17"/>
                      <a:pt x="23" y="16"/>
                      <a:pt x="23" y="15"/>
                    </a:cubicBezTo>
                    <a:cubicBezTo>
                      <a:pt x="23" y="14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0"/>
                      <a:pt x="24" y="9"/>
                      <a:pt x="24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5" y="3"/>
                      <a:pt x="26" y="2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4" name="Freeform 1941"/>
              <p:cNvSpPr>
                <a:spLocks/>
              </p:cNvSpPr>
              <p:nvPr/>
            </p:nvSpPr>
            <p:spPr bwMode="auto">
              <a:xfrm>
                <a:off x="1500" y="-10"/>
                <a:ext cx="21" cy="18"/>
              </a:xfrm>
              <a:custGeom>
                <a:avLst/>
                <a:gdLst>
                  <a:gd name="T0" fmla="*/ 15 w 19"/>
                  <a:gd name="T1" fmla="*/ 8 h 17"/>
                  <a:gd name="T2" fmla="*/ 11 w 19"/>
                  <a:gd name="T3" fmla="*/ 2 h 17"/>
                  <a:gd name="T4" fmla="*/ 10 w 19"/>
                  <a:gd name="T5" fmla="*/ 1 h 17"/>
                  <a:gd name="T6" fmla="*/ 0 w 19"/>
                  <a:gd name="T7" fmla="*/ 0 h 17"/>
                  <a:gd name="T8" fmla="*/ 0 w 19"/>
                  <a:gd name="T9" fmla="*/ 17 h 17"/>
                  <a:gd name="T10" fmla="*/ 2 w 19"/>
                  <a:gd name="T11" fmla="*/ 17 h 17"/>
                  <a:gd name="T12" fmla="*/ 5 w 19"/>
                  <a:gd name="T13" fmla="*/ 17 h 17"/>
                  <a:gd name="T14" fmla="*/ 7 w 19"/>
                  <a:gd name="T15" fmla="*/ 17 h 17"/>
                  <a:gd name="T16" fmla="*/ 12 w 19"/>
                  <a:gd name="T17" fmla="*/ 16 h 17"/>
                  <a:gd name="T18" fmla="*/ 14 w 19"/>
                  <a:gd name="T19" fmla="*/ 15 h 17"/>
                  <a:gd name="T20" fmla="*/ 17 w 19"/>
                  <a:gd name="T21" fmla="*/ 14 h 17"/>
                  <a:gd name="T22" fmla="*/ 19 w 19"/>
                  <a:gd name="T23" fmla="*/ 14 h 17"/>
                  <a:gd name="T24" fmla="*/ 19 w 19"/>
                  <a:gd name="T25" fmla="*/ 14 h 17"/>
                  <a:gd name="T26" fmla="*/ 19 w 19"/>
                  <a:gd name="T27" fmla="*/ 13 h 17"/>
                  <a:gd name="T28" fmla="*/ 15 w 19"/>
                  <a:gd name="T2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5" y="8"/>
                    </a:moveTo>
                    <a:cubicBezTo>
                      <a:pt x="13" y="5"/>
                      <a:pt x="12" y="3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3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5" y="17"/>
                      <a:pt x="6" y="17"/>
                      <a:pt x="7" y="17"/>
                    </a:cubicBezTo>
                    <a:cubicBezTo>
                      <a:pt x="8" y="16"/>
                      <a:pt x="10" y="16"/>
                      <a:pt x="12" y="16"/>
                    </a:cubicBezTo>
                    <a:cubicBezTo>
                      <a:pt x="12" y="16"/>
                      <a:pt x="13" y="15"/>
                      <a:pt x="14" y="15"/>
                    </a:cubicBezTo>
                    <a:cubicBezTo>
                      <a:pt x="15" y="15"/>
                      <a:pt x="16" y="15"/>
                      <a:pt x="17" y="14"/>
                    </a:cubicBezTo>
                    <a:cubicBezTo>
                      <a:pt x="18" y="14"/>
                      <a:pt x="18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7" y="11"/>
                      <a:pt x="16" y="9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5" name="Freeform 1942"/>
              <p:cNvSpPr>
                <a:spLocks/>
              </p:cNvSpPr>
              <p:nvPr/>
            </p:nvSpPr>
            <p:spPr bwMode="auto">
              <a:xfrm>
                <a:off x="1500" y="8"/>
                <a:ext cx="34" cy="22"/>
              </a:xfrm>
              <a:custGeom>
                <a:avLst/>
                <a:gdLst>
                  <a:gd name="T0" fmla="*/ 29 w 31"/>
                  <a:gd name="T1" fmla="*/ 16 h 20"/>
                  <a:gd name="T2" fmla="*/ 28 w 31"/>
                  <a:gd name="T3" fmla="*/ 14 h 20"/>
                  <a:gd name="T4" fmla="*/ 27 w 31"/>
                  <a:gd name="T5" fmla="*/ 10 h 20"/>
                  <a:gd name="T6" fmla="*/ 24 w 31"/>
                  <a:gd name="T7" fmla="*/ 5 h 20"/>
                  <a:gd name="T8" fmla="*/ 21 w 31"/>
                  <a:gd name="T9" fmla="*/ 0 h 20"/>
                  <a:gd name="T10" fmla="*/ 21 w 31"/>
                  <a:gd name="T11" fmla="*/ 0 h 20"/>
                  <a:gd name="T12" fmla="*/ 21 w 31"/>
                  <a:gd name="T13" fmla="*/ 0 h 20"/>
                  <a:gd name="T14" fmla="*/ 19 w 31"/>
                  <a:gd name="T15" fmla="*/ 1 h 20"/>
                  <a:gd name="T16" fmla="*/ 16 w 31"/>
                  <a:gd name="T17" fmla="*/ 2 h 20"/>
                  <a:gd name="T18" fmla="*/ 16 w 31"/>
                  <a:gd name="T19" fmla="*/ 2 h 20"/>
                  <a:gd name="T20" fmla="*/ 10 w 31"/>
                  <a:gd name="T21" fmla="*/ 3 h 20"/>
                  <a:gd name="T22" fmla="*/ 2 w 31"/>
                  <a:gd name="T23" fmla="*/ 4 h 20"/>
                  <a:gd name="T24" fmla="*/ 0 w 31"/>
                  <a:gd name="T25" fmla="*/ 4 h 20"/>
                  <a:gd name="T26" fmla="*/ 0 w 31"/>
                  <a:gd name="T27" fmla="*/ 4 h 20"/>
                  <a:gd name="T28" fmla="*/ 0 w 31"/>
                  <a:gd name="T29" fmla="*/ 4 h 20"/>
                  <a:gd name="T30" fmla="*/ 0 w 31"/>
                  <a:gd name="T31" fmla="*/ 20 h 20"/>
                  <a:gd name="T32" fmla="*/ 31 w 31"/>
                  <a:gd name="T33" fmla="*/ 20 h 20"/>
                  <a:gd name="T34" fmla="*/ 31 w 31"/>
                  <a:gd name="T35" fmla="*/ 20 h 20"/>
                  <a:gd name="T36" fmla="*/ 29 w 31"/>
                  <a:gd name="T3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0">
                    <a:moveTo>
                      <a:pt x="29" y="16"/>
                    </a:moveTo>
                    <a:cubicBezTo>
                      <a:pt x="29" y="15"/>
                      <a:pt x="29" y="14"/>
                      <a:pt x="28" y="14"/>
                    </a:cubicBezTo>
                    <a:cubicBezTo>
                      <a:pt x="28" y="13"/>
                      <a:pt x="27" y="11"/>
                      <a:pt x="27" y="10"/>
                    </a:cubicBezTo>
                    <a:cubicBezTo>
                      <a:pt x="26" y="8"/>
                      <a:pt x="25" y="7"/>
                      <a:pt x="24" y="5"/>
                    </a:cubicBezTo>
                    <a:cubicBezTo>
                      <a:pt x="23" y="4"/>
                      <a:pt x="22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8" y="1"/>
                      <a:pt x="17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7" y="4"/>
                      <a:pt x="5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8"/>
                      <a:pt x="30" y="17"/>
                      <a:pt x="2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6" name="Freeform 1943"/>
              <p:cNvSpPr>
                <a:spLocks/>
              </p:cNvSpPr>
              <p:nvPr/>
            </p:nvSpPr>
            <p:spPr bwMode="auto">
              <a:xfrm>
                <a:off x="1500" y="94"/>
                <a:ext cx="33" cy="20"/>
              </a:xfrm>
              <a:custGeom>
                <a:avLst/>
                <a:gdLst>
                  <a:gd name="T0" fmla="*/ 0 w 30"/>
                  <a:gd name="T1" fmla="*/ 15 h 18"/>
                  <a:gd name="T2" fmla="*/ 1 w 30"/>
                  <a:gd name="T3" fmla="*/ 15 h 18"/>
                  <a:gd name="T4" fmla="*/ 5 w 30"/>
                  <a:gd name="T5" fmla="*/ 16 h 18"/>
                  <a:gd name="T6" fmla="*/ 9 w 30"/>
                  <a:gd name="T7" fmla="*/ 16 h 18"/>
                  <a:gd name="T8" fmla="*/ 10 w 30"/>
                  <a:gd name="T9" fmla="*/ 16 h 18"/>
                  <a:gd name="T10" fmla="*/ 12 w 30"/>
                  <a:gd name="T11" fmla="*/ 17 h 18"/>
                  <a:gd name="T12" fmla="*/ 16 w 30"/>
                  <a:gd name="T13" fmla="*/ 17 h 18"/>
                  <a:gd name="T14" fmla="*/ 20 w 30"/>
                  <a:gd name="T15" fmla="*/ 18 h 18"/>
                  <a:gd name="T16" fmla="*/ 20 w 30"/>
                  <a:gd name="T17" fmla="*/ 18 h 18"/>
                  <a:gd name="T18" fmla="*/ 20 w 30"/>
                  <a:gd name="T19" fmla="*/ 18 h 18"/>
                  <a:gd name="T20" fmla="*/ 20 w 30"/>
                  <a:gd name="T21" fmla="*/ 18 h 18"/>
                  <a:gd name="T22" fmla="*/ 26 w 30"/>
                  <a:gd name="T23" fmla="*/ 9 h 18"/>
                  <a:gd name="T24" fmla="*/ 27 w 30"/>
                  <a:gd name="T25" fmla="*/ 5 h 18"/>
                  <a:gd name="T26" fmla="*/ 28 w 30"/>
                  <a:gd name="T27" fmla="*/ 4 h 18"/>
                  <a:gd name="T28" fmla="*/ 30 w 30"/>
                  <a:gd name="T29" fmla="*/ 0 h 18"/>
                  <a:gd name="T30" fmla="*/ 30 w 30"/>
                  <a:gd name="T31" fmla="*/ 0 h 18"/>
                  <a:gd name="T32" fmla="*/ 0 w 30"/>
                  <a:gd name="T33" fmla="*/ 0 h 18"/>
                  <a:gd name="T34" fmla="*/ 0 w 30"/>
                  <a:gd name="T3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18">
                    <a:moveTo>
                      <a:pt x="0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4" y="15"/>
                      <a:pt x="5" y="16"/>
                    </a:cubicBezTo>
                    <a:cubicBezTo>
                      <a:pt x="6" y="16"/>
                      <a:pt x="7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1" y="16"/>
                      <a:pt x="12" y="16"/>
                      <a:pt x="12" y="17"/>
                    </a:cubicBezTo>
                    <a:cubicBezTo>
                      <a:pt x="14" y="17"/>
                      <a:pt x="15" y="17"/>
                      <a:pt x="16" y="17"/>
                    </a:cubicBezTo>
                    <a:cubicBezTo>
                      <a:pt x="17" y="17"/>
                      <a:pt x="18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5"/>
                      <a:pt x="24" y="12"/>
                      <a:pt x="26" y="9"/>
                    </a:cubicBezTo>
                    <a:cubicBezTo>
                      <a:pt x="26" y="8"/>
                      <a:pt x="27" y="7"/>
                      <a:pt x="27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7" name="Freeform 1944"/>
              <p:cNvSpPr>
                <a:spLocks/>
              </p:cNvSpPr>
              <p:nvPr/>
            </p:nvSpPr>
            <p:spPr bwMode="auto">
              <a:xfrm>
                <a:off x="1517" y="120"/>
                <a:ext cx="17" cy="10"/>
              </a:xfrm>
              <a:custGeom>
                <a:avLst/>
                <a:gdLst>
                  <a:gd name="T0" fmla="*/ 12 w 16"/>
                  <a:gd name="T1" fmla="*/ 1 h 10"/>
                  <a:gd name="T2" fmla="*/ 7 w 16"/>
                  <a:gd name="T3" fmla="*/ 0 h 10"/>
                  <a:gd name="T4" fmla="*/ 7 w 16"/>
                  <a:gd name="T5" fmla="*/ 0 h 10"/>
                  <a:gd name="T6" fmla="*/ 7 w 16"/>
                  <a:gd name="T7" fmla="*/ 0 h 10"/>
                  <a:gd name="T8" fmla="*/ 4 w 16"/>
                  <a:gd name="T9" fmla="*/ 5 h 10"/>
                  <a:gd name="T10" fmla="*/ 3 w 16"/>
                  <a:gd name="T11" fmla="*/ 5 h 10"/>
                  <a:gd name="T12" fmla="*/ 2 w 16"/>
                  <a:gd name="T13" fmla="*/ 7 h 10"/>
                  <a:gd name="T14" fmla="*/ 2 w 16"/>
                  <a:gd name="T15" fmla="*/ 8 h 10"/>
                  <a:gd name="T16" fmla="*/ 1 w 16"/>
                  <a:gd name="T17" fmla="*/ 8 h 10"/>
                  <a:gd name="T18" fmla="*/ 0 w 16"/>
                  <a:gd name="T19" fmla="*/ 10 h 10"/>
                  <a:gd name="T20" fmla="*/ 0 w 16"/>
                  <a:gd name="T21" fmla="*/ 10 h 10"/>
                  <a:gd name="T22" fmla="*/ 16 w 16"/>
                  <a:gd name="T23" fmla="*/ 3 h 10"/>
                  <a:gd name="T24" fmla="*/ 14 w 16"/>
                  <a:gd name="T25" fmla="*/ 2 h 10"/>
                  <a:gd name="T26" fmla="*/ 12 w 16"/>
                  <a:gd name="T2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2" y="1"/>
                    </a:moveTo>
                    <a:cubicBezTo>
                      <a:pt x="10" y="1"/>
                      <a:pt x="9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5" y="3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6" y="8"/>
                      <a:pt x="11" y="6"/>
                      <a:pt x="16" y="3"/>
                    </a:cubicBezTo>
                    <a:cubicBezTo>
                      <a:pt x="16" y="3"/>
                      <a:pt x="15" y="2"/>
                      <a:pt x="14" y="2"/>
                    </a:cubicBezTo>
                    <a:cubicBezTo>
                      <a:pt x="13" y="2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8" name="Freeform 1945"/>
              <p:cNvSpPr>
                <a:spLocks/>
              </p:cNvSpPr>
              <p:nvPr/>
            </p:nvSpPr>
            <p:spPr bwMode="auto">
              <a:xfrm>
                <a:off x="1462" y="-7"/>
                <a:ext cx="16" cy="10"/>
              </a:xfrm>
              <a:custGeom>
                <a:avLst/>
                <a:gdLst>
                  <a:gd name="T0" fmla="*/ 4 w 14"/>
                  <a:gd name="T1" fmla="*/ 8 h 9"/>
                  <a:gd name="T2" fmla="*/ 7 w 14"/>
                  <a:gd name="T3" fmla="*/ 9 h 9"/>
                  <a:gd name="T4" fmla="*/ 7 w 14"/>
                  <a:gd name="T5" fmla="*/ 9 h 9"/>
                  <a:gd name="T6" fmla="*/ 8 w 14"/>
                  <a:gd name="T7" fmla="*/ 9 h 9"/>
                  <a:gd name="T8" fmla="*/ 8 w 14"/>
                  <a:gd name="T9" fmla="*/ 8 h 9"/>
                  <a:gd name="T10" fmla="*/ 9 w 14"/>
                  <a:gd name="T11" fmla="*/ 6 h 9"/>
                  <a:gd name="T12" fmla="*/ 11 w 14"/>
                  <a:gd name="T13" fmla="*/ 4 h 9"/>
                  <a:gd name="T14" fmla="*/ 12 w 14"/>
                  <a:gd name="T15" fmla="*/ 2 h 9"/>
                  <a:gd name="T16" fmla="*/ 12 w 14"/>
                  <a:gd name="T17" fmla="*/ 2 h 9"/>
                  <a:gd name="T18" fmla="*/ 14 w 14"/>
                  <a:gd name="T19" fmla="*/ 0 h 9"/>
                  <a:gd name="T20" fmla="*/ 0 w 14"/>
                  <a:gd name="T21" fmla="*/ 6 h 9"/>
                  <a:gd name="T22" fmla="*/ 4 w 14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4" y="8"/>
                    </a:moveTo>
                    <a:cubicBezTo>
                      <a:pt x="5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10" y="6"/>
                      <a:pt x="10" y="5"/>
                      <a:pt x="11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9" y="1"/>
                      <a:pt x="4" y="3"/>
                      <a:pt x="0" y="6"/>
                    </a:cubicBezTo>
                    <a:cubicBezTo>
                      <a:pt x="1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9" name="Freeform 1946"/>
              <p:cNvSpPr>
                <a:spLocks/>
              </p:cNvSpPr>
              <p:nvPr/>
            </p:nvSpPr>
            <p:spPr bwMode="auto">
              <a:xfrm>
                <a:off x="1500" y="115"/>
                <a:ext cx="20" cy="18"/>
              </a:xfrm>
              <a:custGeom>
                <a:avLst/>
                <a:gdLst>
                  <a:gd name="T0" fmla="*/ 13 w 18"/>
                  <a:gd name="T1" fmla="*/ 2 h 16"/>
                  <a:gd name="T2" fmla="*/ 5 w 18"/>
                  <a:gd name="T3" fmla="*/ 1 h 16"/>
                  <a:gd name="T4" fmla="*/ 1 w 18"/>
                  <a:gd name="T5" fmla="*/ 0 h 16"/>
                  <a:gd name="T6" fmla="*/ 0 w 18"/>
                  <a:gd name="T7" fmla="*/ 0 h 16"/>
                  <a:gd name="T8" fmla="*/ 0 w 18"/>
                  <a:gd name="T9" fmla="*/ 16 h 16"/>
                  <a:gd name="T10" fmla="*/ 9 w 18"/>
                  <a:gd name="T11" fmla="*/ 15 h 16"/>
                  <a:gd name="T12" fmla="*/ 18 w 18"/>
                  <a:gd name="T13" fmla="*/ 3 h 16"/>
                  <a:gd name="T14" fmla="*/ 18 w 18"/>
                  <a:gd name="T15" fmla="*/ 3 h 16"/>
                  <a:gd name="T16" fmla="*/ 13 w 18"/>
                  <a:gd name="T1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3" y="2"/>
                    </a:moveTo>
                    <a:cubicBezTo>
                      <a:pt x="10" y="1"/>
                      <a:pt x="8" y="1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6"/>
                      <a:pt x="6" y="15"/>
                      <a:pt x="9" y="15"/>
                    </a:cubicBezTo>
                    <a:cubicBezTo>
                      <a:pt x="10" y="13"/>
                      <a:pt x="14" y="9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2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0" name="Freeform 1947"/>
              <p:cNvSpPr>
                <a:spLocks/>
              </p:cNvSpPr>
              <p:nvPr/>
            </p:nvSpPr>
            <p:spPr bwMode="auto">
              <a:xfrm>
                <a:off x="1474" y="115"/>
                <a:ext cx="22" cy="18"/>
              </a:xfrm>
              <a:custGeom>
                <a:avLst/>
                <a:gdLst>
                  <a:gd name="T0" fmla="*/ 16 w 20"/>
                  <a:gd name="T1" fmla="*/ 0 h 16"/>
                  <a:gd name="T2" fmla="*/ 15 w 20"/>
                  <a:gd name="T3" fmla="*/ 0 h 16"/>
                  <a:gd name="T4" fmla="*/ 14 w 20"/>
                  <a:gd name="T5" fmla="*/ 1 h 16"/>
                  <a:gd name="T6" fmla="*/ 12 w 20"/>
                  <a:gd name="T7" fmla="*/ 1 h 16"/>
                  <a:gd name="T8" fmla="*/ 9 w 20"/>
                  <a:gd name="T9" fmla="*/ 1 h 16"/>
                  <a:gd name="T10" fmla="*/ 9 w 20"/>
                  <a:gd name="T11" fmla="*/ 1 h 16"/>
                  <a:gd name="T12" fmla="*/ 5 w 20"/>
                  <a:gd name="T13" fmla="*/ 2 h 16"/>
                  <a:gd name="T14" fmla="*/ 5 w 20"/>
                  <a:gd name="T15" fmla="*/ 2 h 16"/>
                  <a:gd name="T16" fmla="*/ 0 w 20"/>
                  <a:gd name="T17" fmla="*/ 3 h 16"/>
                  <a:gd name="T18" fmla="*/ 9 w 20"/>
                  <a:gd name="T19" fmla="*/ 15 h 16"/>
                  <a:gd name="T20" fmla="*/ 20 w 20"/>
                  <a:gd name="T21" fmla="*/ 16 h 16"/>
                  <a:gd name="T22" fmla="*/ 20 w 20"/>
                  <a:gd name="T23" fmla="*/ 0 h 16"/>
                  <a:gd name="T24" fmla="*/ 19 w 20"/>
                  <a:gd name="T25" fmla="*/ 0 h 16"/>
                  <a:gd name="T26" fmla="*/ 16 w 20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2" y="2"/>
                      <a:pt x="0" y="3"/>
                    </a:cubicBezTo>
                    <a:cubicBezTo>
                      <a:pt x="4" y="8"/>
                      <a:pt x="7" y="12"/>
                      <a:pt x="9" y="15"/>
                    </a:cubicBezTo>
                    <a:cubicBezTo>
                      <a:pt x="13" y="15"/>
                      <a:pt x="17" y="16"/>
                      <a:pt x="20" y="1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1" name="Freeform 1948"/>
              <p:cNvSpPr>
                <a:spLocks/>
              </p:cNvSpPr>
              <p:nvPr/>
            </p:nvSpPr>
            <p:spPr bwMode="auto">
              <a:xfrm>
                <a:off x="1540" y="65"/>
                <a:ext cx="30" cy="25"/>
              </a:xfrm>
              <a:custGeom>
                <a:avLst/>
                <a:gdLst>
                  <a:gd name="T0" fmla="*/ 5 w 28"/>
                  <a:gd name="T1" fmla="*/ 0 h 23"/>
                  <a:gd name="T2" fmla="*/ 5 w 28"/>
                  <a:gd name="T3" fmla="*/ 2 h 23"/>
                  <a:gd name="T4" fmla="*/ 5 w 28"/>
                  <a:gd name="T5" fmla="*/ 5 h 23"/>
                  <a:gd name="T6" fmla="*/ 3 w 28"/>
                  <a:gd name="T7" fmla="*/ 14 h 23"/>
                  <a:gd name="T8" fmla="*/ 2 w 28"/>
                  <a:gd name="T9" fmla="*/ 17 h 23"/>
                  <a:gd name="T10" fmla="*/ 0 w 28"/>
                  <a:gd name="T11" fmla="*/ 23 h 23"/>
                  <a:gd name="T12" fmla="*/ 0 w 28"/>
                  <a:gd name="T13" fmla="*/ 23 h 23"/>
                  <a:gd name="T14" fmla="*/ 22 w 28"/>
                  <a:gd name="T15" fmla="*/ 23 h 23"/>
                  <a:gd name="T16" fmla="*/ 28 w 28"/>
                  <a:gd name="T17" fmla="*/ 0 h 23"/>
                  <a:gd name="T18" fmla="*/ 5 w 28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3">
                    <a:moveTo>
                      <a:pt x="5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4" y="8"/>
                      <a:pt x="4" y="11"/>
                      <a:pt x="3" y="14"/>
                    </a:cubicBezTo>
                    <a:cubicBezTo>
                      <a:pt x="3" y="15"/>
                      <a:pt x="2" y="16"/>
                      <a:pt x="2" y="17"/>
                    </a:cubicBezTo>
                    <a:cubicBezTo>
                      <a:pt x="2" y="19"/>
                      <a:pt x="1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5" y="16"/>
                      <a:pt x="27" y="8"/>
                      <a:pt x="28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2" name="Freeform 1949"/>
              <p:cNvSpPr>
                <a:spLocks/>
              </p:cNvSpPr>
              <p:nvPr/>
            </p:nvSpPr>
            <p:spPr bwMode="auto">
              <a:xfrm>
                <a:off x="1435" y="94"/>
                <a:ext cx="33" cy="26"/>
              </a:xfrm>
              <a:custGeom>
                <a:avLst/>
                <a:gdLst>
                  <a:gd name="T0" fmla="*/ 30 w 30"/>
                  <a:gd name="T1" fmla="*/ 19 h 23"/>
                  <a:gd name="T2" fmla="*/ 30 w 30"/>
                  <a:gd name="T3" fmla="*/ 19 h 23"/>
                  <a:gd name="T4" fmla="*/ 27 w 30"/>
                  <a:gd name="T5" fmla="*/ 15 h 23"/>
                  <a:gd name="T6" fmla="*/ 27 w 30"/>
                  <a:gd name="T7" fmla="*/ 15 h 23"/>
                  <a:gd name="T8" fmla="*/ 25 w 30"/>
                  <a:gd name="T9" fmla="*/ 10 h 23"/>
                  <a:gd name="T10" fmla="*/ 24 w 30"/>
                  <a:gd name="T11" fmla="*/ 9 h 23"/>
                  <a:gd name="T12" fmla="*/ 23 w 30"/>
                  <a:gd name="T13" fmla="*/ 6 h 23"/>
                  <a:gd name="T14" fmla="*/ 22 w 30"/>
                  <a:gd name="T15" fmla="*/ 4 h 23"/>
                  <a:gd name="T16" fmla="*/ 22 w 30"/>
                  <a:gd name="T17" fmla="*/ 3 h 23"/>
                  <a:gd name="T18" fmla="*/ 21 w 30"/>
                  <a:gd name="T19" fmla="*/ 0 h 23"/>
                  <a:gd name="T20" fmla="*/ 21 w 30"/>
                  <a:gd name="T21" fmla="*/ 0 h 23"/>
                  <a:gd name="T22" fmla="*/ 0 w 30"/>
                  <a:gd name="T23" fmla="*/ 0 h 23"/>
                  <a:gd name="T24" fmla="*/ 21 w 30"/>
                  <a:gd name="T25" fmla="*/ 23 h 23"/>
                  <a:gd name="T26" fmla="*/ 21 w 30"/>
                  <a:gd name="T27" fmla="*/ 23 h 23"/>
                  <a:gd name="T28" fmla="*/ 24 w 30"/>
                  <a:gd name="T29" fmla="*/ 22 h 23"/>
                  <a:gd name="T30" fmla="*/ 26 w 30"/>
                  <a:gd name="T31" fmla="*/ 21 h 23"/>
                  <a:gd name="T32" fmla="*/ 30 w 30"/>
                  <a:gd name="T33" fmla="*/ 20 h 23"/>
                  <a:gd name="T34" fmla="*/ 30 w 30"/>
                  <a:gd name="T35" fmla="*/ 19 h 23"/>
                  <a:gd name="T36" fmla="*/ 30 w 30"/>
                  <a:gd name="T3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23"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8" y="16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3"/>
                      <a:pt x="26" y="12"/>
                      <a:pt x="25" y="10"/>
                    </a:cubicBezTo>
                    <a:cubicBezTo>
                      <a:pt x="25" y="10"/>
                      <a:pt x="25" y="9"/>
                      <a:pt x="24" y="9"/>
                    </a:cubicBezTo>
                    <a:cubicBezTo>
                      <a:pt x="24" y="8"/>
                      <a:pt x="23" y="7"/>
                      <a:pt x="23" y="6"/>
                    </a:cubicBezTo>
                    <a:cubicBezTo>
                      <a:pt x="23" y="5"/>
                      <a:pt x="23" y="5"/>
                      <a:pt x="22" y="4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1" y="2"/>
                      <a:pt x="21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9"/>
                      <a:pt x="12" y="1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2"/>
                      <a:pt x="23" y="22"/>
                      <a:pt x="24" y="22"/>
                    </a:cubicBezTo>
                    <a:cubicBezTo>
                      <a:pt x="25" y="21"/>
                      <a:pt x="25" y="21"/>
                      <a:pt x="26" y="21"/>
                    </a:cubicBezTo>
                    <a:cubicBezTo>
                      <a:pt x="27" y="20"/>
                      <a:pt x="29" y="20"/>
                      <a:pt x="30" y="20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3" name="Freeform 1950"/>
              <p:cNvSpPr>
                <a:spLocks/>
              </p:cNvSpPr>
              <p:nvPr/>
            </p:nvSpPr>
            <p:spPr bwMode="auto">
              <a:xfrm>
                <a:off x="1462" y="120"/>
                <a:ext cx="14" cy="9"/>
              </a:xfrm>
              <a:custGeom>
                <a:avLst/>
                <a:gdLst>
                  <a:gd name="T0" fmla="*/ 11 w 13"/>
                  <a:gd name="T1" fmla="*/ 6 h 9"/>
                  <a:gd name="T2" fmla="*/ 10 w 13"/>
                  <a:gd name="T3" fmla="*/ 5 h 9"/>
                  <a:gd name="T4" fmla="*/ 7 w 13"/>
                  <a:gd name="T5" fmla="*/ 1 h 9"/>
                  <a:gd name="T6" fmla="*/ 7 w 13"/>
                  <a:gd name="T7" fmla="*/ 0 h 9"/>
                  <a:gd name="T8" fmla="*/ 3 w 13"/>
                  <a:gd name="T9" fmla="*/ 1 h 9"/>
                  <a:gd name="T10" fmla="*/ 2 w 13"/>
                  <a:gd name="T11" fmla="*/ 2 h 9"/>
                  <a:gd name="T12" fmla="*/ 0 w 13"/>
                  <a:gd name="T13" fmla="*/ 3 h 9"/>
                  <a:gd name="T14" fmla="*/ 13 w 13"/>
                  <a:gd name="T15" fmla="*/ 9 h 9"/>
                  <a:gd name="T16" fmla="*/ 12 w 13"/>
                  <a:gd name="T17" fmla="*/ 7 h 9"/>
                  <a:gd name="T18" fmla="*/ 11 w 13"/>
                  <a:gd name="T1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9">
                    <a:moveTo>
                      <a:pt x="11" y="6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4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4" y="5"/>
                      <a:pt x="9" y="7"/>
                      <a:pt x="13" y="9"/>
                    </a:cubicBezTo>
                    <a:cubicBezTo>
                      <a:pt x="13" y="8"/>
                      <a:pt x="12" y="8"/>
                      <a:pt x="12" y="7"/>
                    </a:cubicBezTo>
                    <a:cubicBezTo>
                      <a:pt x="12" y="7"/>
                      <a:pt x="11" y="6"/>
                      <a:pt x="1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4" name="Freeform 1951"/>
              <p:cNvSpPr>
                <a:spLocks/>
              </p:cNvSpPr>
              <p:nvPr/>
            </p:nvSpPr>
            <p:spPr bwMode="auto">
              <a:xfrm>
                <a:off x="1434" y="3"/>
                <a:ext cx="34" cy="27"/>
              </a:xfrm>
              <a:custGeom>
                <a:avLst/>
                <a:gdLst>
                  <a:gd name="T0" fmla="*/ 30 w 31"/>
                  <a:gd name="T1" fmla="*/ 3 h 25"/>
                  <a:gd name="T2" fmla="*/ 26 w 31"/>
                  <a:gd name="T3" fmla="*/ 2 h 25"/>
                  <a:gd name="T4" fmla="*/ 24 w 31"/>
                  <a:gd name="T5" fmla="*/ 1 h 25"/>
                  <a:gd name="T6" fmla="*/ 22 w 31"/>
                  <a:gd name="T7" fmla="*/ 0 h 25"/>
                  <a:gd name="T8" fmla="*/ 0 w 31"/>
                  <a:gd name="T9" fmla="*/ 25 h 25"/>
                  <a:gd name="T10" fmla="*/ 22 w 31"/>
                  <a:gd name="T11" fmla="*/ 25 h 25"/>
                  <a:gd name="T12" fmla="*/ 22 w 31"/>
                  <a:gd name="T13" fmla="*/ 24 h 25"/>
                  <a:gd name="T14" fmla="*/ 23 w 31"/>
                  <a:gd name="T15" fmla="*/ 20 h 25"/>
                  <a:gd name="T16" fmla="*/ 23 w 31"/>
                  <a:gd name="T17" fmla="*/ 19 h 25"/>
                  <a:gd name="T18" fmla="*/ 26 w 31"/>
                  <a:gd name="T19" fmla="*/ 14 h 25"/>
                  <a:gd name="T20" fmla="*/ 26 w 31"/>
                  <a:gd name="T21" fmla="*/ 14 h 25"/>
                  <a:gd name="T22" fmla="*/ 28 w 31"/>
                  <a:gd name="T23" fmla="*/ 9 h 25"/>
                  <a:gd name="T24" fmla="*/ 31 w 31"/>
                  <a:gd name="T25" fmla="*/ 5 h 25"/>
                  <a:gd name="T26" fmla="*/ 31 w 31"/>
                  <a:gd name="T27" fmla="*/ 4 h 25"/>
                  <a:gd name="T28" fmla="*/ 31 w 31"/>
                  <a:gd name="T29" fmla="*/ 4 h 25"/>
                  <a:gd name="T30" fmla="*/ 31 w 31"/>
                  <a:gd name="T31" fmla="*/ 4 h 25"/>
                  <a:gd name="T32" fmla="*/ 30 w 31"/>
                  <a:gd name="T33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5">
                    <a:moveTo>
                      <a:pt x="30" y="3"/>
                    </a:moveTo>
                    <a:cubicBezTo>
                      <a:pt x="29" y="3"/>
                      <a:pt x="27" y="2"/>
                      <a:pt x="26" y="2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2" y="6"/>
                      <a:pt x="5" y="15"/>
                      <a:pt x="0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3"/>
                      <a:pt x="23" y="21"/>
                      <a:pt x="23" y="2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4" y="18"/>
                      <a:pt x="25" y="16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7" y="11"/>
                      <a:pt x="28" y="9"/>
                    </a:cubicBezTo>
                    <a:cubicBezTo>
                      <a:pt x="29" y="7"/>
                      <a:pt x="30" y="6"/>
                      <a:pt x="31" y="5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5" name="Freeform 1952"/>
              <p:cNvSpPr>
                <a:spLocks/>
              </p:cNvSpPr>
              <p:nvPr/>
            </p:nvSpPr>
            <p:spPr bwMode="auto">
              <a:xfrm>
                <a:off x="1518" y="-8"/>
                <a:ext cx="16" cy="11"/>
              </a:xfrm>
              <a:custGeom>
                <a:avLst/>
                <a:gdLst>
                  <a:gd name="T0" fmla="*/ 2 w 15"/>
                  <a:gd name="T1" fmla="*/ 3 h 10"/>
                  <a:gd name="T2" fmla="*/ 3 w 15"/>
                  <a:gd name="T3" fmla="*/ 4 h 10"/>
                  <a:gd name="T4" fmla="*/ 6 w 15"/>
                  <a:gd name="T5" fmla="*/ 9 h 10"/>
                  <a:gd name="T6" fmla="*/ 6 w 15"/>
                  <a:gd name="T7" fmla="*/ 9 h 10"/>
                  <a:gd name="T8" fmla="*/ 6 w 15"/>
                  <a:gd name="T9" fmla="*/ 9 h 10"/>
                  <a:gd name="T10" fmla="*/ 6 w 15"/>
                  <a:gd name="T11" fmla="*/ 10 h 10"/>
                  <a:gd name="T12" fmla="*/ 7 w 15"/>
                  <a:gd name="T13" fmla="*/ 10 h 10"/>
                  <a:gd name="T14" fmla="*/ 7 w 15"/>
                  <a:gd name="T15" fmla="*/ 10 h 10"/>
                  <a:gd name="T16" fmla="*/ 7 w 15"/>
                  <a:gd name="T17" fmla="*/ 10 h 10"/>
                  <a:gd name="T18" fmla="*/ 8 w 15"/>
                  <a:gd name="T19" fmla="*/ 10 h 10"/>
                  <a:gd name="T20" fmla="*/ 10 w 15"/>
                  <a:gd name="T21" fmla="*/ 9 h 10"/>
                  <a:gd name="T22" fmla="*/ 15 w 15"/>
                  <a:gd name="T23" fmla="*/ 7 h 10"/>
                  <a:gd name="T24" fmla="*/ 0 w 15"/>
                  <a:gd name="T25" fmla="*/ 0 h 10"/>
                  <a:gd name="T26" fmla="*/ 2 w 15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4" y="5"/>
                      <a:pt x="5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9"/>
                      <a:pt x="10" y="9"/>
                    </a:cubicBezTo>
                    <a:cubicBezTo>
                      <a:pt x="12" y="8"/>
                      <a:pt x="14" y="8"/>
                      <a:pt x="15" y="7"/>
                    </a:cubicBezTo>
                    <a:cubicBezTo>
                      <a:pt x="11" y="4"/>
                      <a:pt x="5" y="2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6" name="Freeform 1953"/>
              <p:cNvSpPr>
                <a:spLocks/>
              </p:cNvSpPr>
              <p:nvPr/>
            </p:nvSpPr>
            <p:spPr bwMode="auto">
              <a:xfrm>
                <a:off x="1541" y="34"/>
                <a:ext cx="29" cy="27"/>
              </a:xfrm>
              <a:custGeom>
                <a:avLst/>
                <a:gdLst>
                  <a:gd name="T0" fmla="*/ 0 w 27"/>
                  <a:gd name="T1" fmla="*/ 0 h 24"/>
                  <a:gd name="T2" fmla="*/ 0 w 27"/>
                  <a:gd name="T3" fmla="*/ 0 h 24"/>
                  <a:gd name="T4" fmla="*/ 0 w 27"/>
                  <a:gd name="T5" fmla="*/ 1 h 24"/>
                  <a:gd name="T6" fmla="*/ 2 w 27"/>
                  <a:gd name="T7" fmla="*/ 6 h 24"/>
                  <a:gd name="T8" fmla="*/ 2 w 27"/>
                  <a:gd name="T9" fmla="*/ 9 h 24"/>
                  <a:gd name="T10" fmla="*/ 3 w 27"/>
                  <a:gd name="T11" fmla="*/ 12 h 24"/>
                  <a:gd name="T12" fmla="*/ 4 w 27"/>
                  <a:gd name="T13" fmla="*/ 16 h 24"/>
                  <a:gd name="T14" fmla="*/ 4 w 27"/>
                  <a:gd name="T15" fmla="*/ 24 h 24"/>
                  <a:gd name="T16" fmla="*/ 27 w 27"/>
                  <a:gd name="T17" fmla="*/ 24 h 24"/>
                  <a:gd name="T18" fmla="*/ 22 w 27"/>
                  <a:gd name="T19" fmla="*/ 0 h 24"/>
                  <a:gd name="T20" fmla="*/ 0 w 27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5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3" y="10"/>
                      <a:pt x="3" y="11"/>
                      <a:pt x="3" y="12"/>
                    </a:cubicBezTo>
                    <a:cubicBezTo>
                      <a:pt x="3" y="14"/>
                      <a:pt x="4" y="14"/>
                      <a:pt x="4" y="16"/>
                    </a:cubicBezTo>
                    <a:cubicBezTo>
                      <a:pt x="4" y="19"/>
                      <a:pt x="4" y="21"/>
                      <a:pt x="4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16"/>
                      <a:pt x="25" y="8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7" name="Freeform 1954"/>
              <p:cNvSpPr>
                <a:spLocks/>
              </p:cNvSpPr>
              <p:nvPr/>
            </p:nvSpPr>
            <p:spPr bwMode="auto">
              <a:xfrm>
                <a:off x="1500" y="65"/>
                <a:ext cx="41" cy="25"/>
              </a:xfrm>
              <a:custGeom>
                <a:avLst/>
                <a:gdLst>
                  <a:gd name="T0" fmla="*/ 0 w 37"/>
                  <a:gd name="T1" fmla="*/ 23 h 23"/>
                  <a:gd name="T2" fmla="*/ 32 w 37"/>
                  <a:gd name="T3" fmla="*/ 23 h 23"/>
                  <a:gd name="T4" fmla="*/ 34 w 37"/>
                  <a:gd name="T5" fmla="*/ 17 h 23"/>
                  <a:gd name="T6" fmla="*/ 35 w 37"/>
                  <a:gd name="T7" fmla="*/ 14 h 23"/>
                  <a:gd name="T8" fmla="*/ 35 w 37"/>
                  <a:gd name="T9" fmla="*/ 11 h 23"/>
                  <a:gd name="T10" fmla="*/ 36 w 37"/>
                  <a:gd name="T11" fmla="*/ 7 h 23"/>
                  <a:gd name="T12" fmla="*/ 37 w 37"/>
                  <a:gd name="T13" fmla="*/ 4 h 23"/>
                  <a:gd name="T14" fmla="*/ 37 w 37"/>
                  <a:gd name="T15" fmla="*/ 1 h 23"/>
                  <a:gd name="T16" fmla="*/ 37 w 37"/>
                  <a:gd name="T17" fmla="*/ 0 h 23"/>
                  <a:gd name="T18" fmla="*/ 0 w 37"/>
                  <a:gd name="T19" fmla="*/ 0 h 23"/>
                  <a:gd name="T20" fmla="*/ 0 w 37"/>
                  <a:gd name="T2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0" y="23"/>
                    </a:move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1"/>
                      <a:pt x="33" y="19"/>
                      <a:pt x="34" y="17"/>
                    </a:cubicBezTo>
                    <a:cubicBezTo>
                      <a:pt x="34" y="16"/>
                      <a:pt x="34" y="15"/>
                      <a:pt x="35" y="14"/>
                    </a:cubicBezTo>
                    <a:cubicBezTo>
                      <a:pt x="35" y="13"/>
                      <a:pt x="35" y="12"/>
                      <a:pt x="35" y="11"/>
                    </a:cubicBezTo>
                    <a:cubicBezTo>
                      <a:pt x="36" y="10"/>
                      <a:pt x="36" y="8"/>
                      <a:pt x="36" y="7"/>
                    </a:cubicBezTo>
                    <a:cubicBezTo>
                      <a:pt x="36" y="6"/>
                      <a:pt x="37" y="5"/>
                      <a:pt x="37" y="4"/>
                    </a:cubicBezTo>
                    <a:cubicBezTo>
                      <a:pt x="37" y="3"/>
                      <a:pt x="37" y="2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8" name="Freeform 1955"/>
              <p:cNvSpPr>
                <a:spLocks/>
              </p:cNvSpPr>
              <p:nvPr/>
            </p:nvSpPr>
            <p:spPr bwMode="auto">
              <a:xfrm>
                <a:off x="1462" y="94"/>
                <a:ext cx="34" cy="20"/>
              </a:xfrm>
              <a:custGeom>
                <a:avLst/>
                <a:gdLst>
                  <a:gd name="T0" fmla="*/ 8 w 31"/>
                  <a:gd name="T1" fmla="*/ 17 h 18"/>
                  <a:gd name="T2" fmla="*/ 9 w 31"/>
                  <a:gd name="T3" fmla="*/ 18 h 18"/>
                  <a:gd name="T4" fmla="*/ 9 w 31"/>
                  <a:gd name="T5" fmla="*/ 18 h 18"/>
                  <a:gd name="T6" fmla="*/ 11 w 31"/>
                  <a:gd name="T7" fmla="*/ 18 h 18"/>
                  <a:gd name="T8" fmla="*/ 13 w 31"/>
                  <a:gd name="T9" fmla="*/ 17 h 18"/>
                  <a:gd name="T10" fmla="*/ 17 w 31"/>
                  <a:gd name="T11" fmla="*/ 16 h 18"/>
                  <a:gd name="T12" fmla="*/ 20 w 31"/>
                  <a:gd name="T13" fmla="*/ 16 h 18"/>
                  <a:gd name="T14" fmla="*/ 23 w 31"/>
                  <a:gd name="T15" fmla="*/ 16 h 18"/>
                  <a:gd name="T16" fmla="*/ 31 w 31"/>
                  <a:gd name="T17" fmla="*/ 15 h 18"/>
                  <a:gd name="T18" fmla="*/ 31 w 31"/>
                  <a:gd name="T19" fmla="*/ 0 h 18"/>
                  <a:gd name="T20" fmla="*/ 0 w 31"/>
                  <a:gd name="T21" fmla="*/ 0 h 18"/>
                  <a:gd name="T22" fmla="*/ 8 w 31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18">
                    <a:moveTo>
                      <a:pt x="8" y="17"/>
                    </a:move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0" y="18"/>
                      <a:pt x="11" y="18"/>
                    </a:cubicBezTo>
                    <a:cubicBezTo>
                      <a:pt x="11" y="18"/>
                      <a:pt x="12" y="17"/>
                      <a:pt x="13" y="17"/>
                    </a:cubicBezTo>
                    <a:cubicBezTo>
                      <a:pt x="15" y="17"/>
                      <a:pt x="16" y="17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5"/>
                      <a:pt x="28" y="15"/>
                      <a:pt x="31" y="15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5" y="12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9" name="Freeform 1956"/>
              <p:cNvSpPr>
                <a:spLocks/>
              </p:cNvSpPr>
              <p:nvPr/>
            </p:nvSpPr>
            <p:spPr bwMode="auto">
              <a:xfrm>
                <a:off x="1457" y="65"/>
                <a:ext cx="39" cy="25"/>
              </a:xfrm>
              <a:custGeom>
                <a:avLst/>
                <a:gdLst>
                  <a:gd name="T0" fmla="*/ 4 w 36"/>
                  <a:gd name="T1" fmla="*/ 23 h 23"/>
                  <a:gd name="T2" fmla="*/ 36 w 36"/>
                  <a:gd name="T3" fmla="*/ 23 h 23"/>
                  <a:gd name="T4" fmla="*/ 36 w 36"/>
                  <a:gd name="T5" fmla="*/ 0 h 23"/>
                  <a:gd name="T6" fmla="*/ 0 w 36"/>
                  <a:gd name="T7" fmla="*/ 0 h 23"/>
                  <a:gd name="T8" fmla="*/ 4 w 36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3">
                    <a:moveTo>
                      <a:pt x="4" y="23"/>
                    </a:move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1" y="15"/>
                      <a:pt x="4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0" name="Freeform 1957"/>
              <p:cNvSpPr>
                <a:spLocks/>
              </p:cNvSpPr>
              <p:nvPr/>
            </p:nvSpPr>
            <p:spPr bwMode="auto">
              <a:xfrm>
                <a:off x="1457" y="34"/>
                <a:ext cx="39" cy="27"/>
              </a:xfrm>
              <a:custGeom>
                <a:avLst/>
                <a:gdLst>
                  <a:gd name="T0" fmla="*/ 0 w 36"/>
                  <a:gd name="T1" fmla="*/ 19 h 24"/>
                  <a:gd name="T2" fmla="*/ 0 w 36"/>
                  <a:gd name="T3" fmla="*/ 22 h 24"/>
                  <a:gd name="T4" fmla="*/ 0 w 36"/>
                  <a:gd name="T5" fmla="*/ 24 h 24"/>
                  <a:gd name="T6" fmla="*/ 36 w 36"/>
                  <a:gd name="T7" fmla="*/ 24 h 24"/>
                  <a:gd name="T8" fmla="*/ 36 w 36"/>
                  <a:gd name="T9" fmla="*/ 0 h 24"/>
                  <a:gd name="T10" fmla="*/ 3 w 36"/>
                  <a:gd name="T11" fmla="*/ 0 h 24"/>
                  <a:gd name="T12" fmla="*/ 0 w 36"/>
                  <a:gd name="T13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4">
                    <a:moveTo>
                      <a:pt x="0" y="19"/>
                    </a:moveTo>
                    <a:cubicBezTo>
                      <a:pt x="0" y="20"/>
                      <a:pt x="0" y="21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6"/>
                      <a:pt x="0" y="13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1" name="Freeform 1958"/>
              <p:cNvSpPr>
                <a:spLocks/>
              </p:cNvSpPr>
              <p:nvPr/>
            </p:nvSpPr>
            <p:spPr bwMode="auto">
              <a:xfrm>
                <a:off x="1424" y="246"/>
                <a:ext cx="84" cy="96"/>
              </a:xfrm>
              <a:custGeom>
                <a:avLst/>
                <a:gdLst>
                  <a:gd name="T0" fmla="*/ 48 w 77"/>
                  <a:gd name="T1" fmla="*/ 38 h 88"/>
                  <a:gd name="T2" fmla="*/ 68 w 77"/>
                  <a:gd name="T3" fmla="*/ 38 h 88"/>
                  <a:gd name="T4" fmla="*/ 35 w 77"/>
                  <a:gd name="T5" fmla="*/ 0 h 88"/>
                  <a:gd name="T6" fmla="*/ 0 w 77"/>
                  <a:gd name="T7" fmla="*/ 38 h 88"/>
                  <a:gd name="T8" fmla="*/ 19 w 77"/>
                  <a:gd name="T9" fmla="*/ 38 h 88"/>
                  <a:gd name="T10" fmla="*/ 77 w 77"/>
                  <a:gd name="T11" fmla="*/ 88 h 88"/>
                  <a:gd name="T12" fmla="*/ 48 w 77"/>
                  <a:gd name="T13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88">
                    <a:moveTo>
                      <a:pt x="48" y="38"/>
                    </a:moveTo>
                    <a:cubicBezTo>
                      <a:pt x="68" y="38"/>
                      <a:pt x="68" y="38"/>
                      <a:pt x="68" y="38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4" y="83"/>
                      <a:pt x="77" y="88"/>
                      <a:pt x="77" y="88"/>
                    </a:cubicBezTo>
                    <a:cubicBezTo>
                      <a:pt x="40" y="73"/>
                      <a:pt x="48" y="38"/>
                      <a:pt x="48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2" name="Freeform 1959"/>
              <p:cNvSpPr>
                <a:spLocks/>
              </p:cNvSpPr>
              <p:nvPr/>
            </p:nvSpPr>
            <p:spPr bwMode="auto">
              <a:xfrm>
                <a:off x="1487" y="214"/>
                <a:ext cx="85" cy="96"/>
              </a:xfrm>
              <a:custGeom>
                <a:avLst/>
                <a:gdLst>
                  <a:gd name="T0" fmla="*/ 0 w 78"/>
                  <a:gd name="T1" fmla="*/ 0 h 88"/>
                  <a:gd name="T2" fmla="*/ 30 w 78"/>
                  <a:gd name="T3" fmla="*/ 50 h 88"/>
                  <a:gd name="T4" fmla="*/ 10 w 78"/>
                  <a:gd name="T5" fmla="*/ 50 h 88"/>
                  <a:gd name="T6" fmla="*/ 43 w 78"/>
                  <a:gd name="T7" fmla="*/ 88 h 88"/>
                  <a:gd name="T8" fmla="*/ 78 w 78"/>
                  <a:gd name="T9" fmla="*/ 50 h 88"/>
                  <a:gd name="T10" fmla="*/ 58 w 78"/>
                  <a:gd name="T11" fmla="*/ 50 h 88"/>
                  <a:gd name="T12" fmla="*/ 0 w 78"/>
                  <a:gd name="T1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88">
                    <a:moveTo>
                      <a:pt x="0" y="0"/>
                    </a:moveTo>
                    <a:cubicBezTo>
                      <a:pt x="37" y="15"/>
                      <a:pt x="30" y="50"/>
                      <a:pt x="3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43" y="88"/>
                      <a:pt x="43" y="88"/>
                      <a:pt x="43" y="88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3" y="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3" name="Freeform 1960"/>
              <p:cNvSpPr>
                <a:spLocks/>
              </p:cNvSpPr>
              <p:nvPr/>
            </p:nvSpPr>
            <p:spPr bwMode="auto">
              <a:xfrm>
                <a:off x="768" y="885"/>
                <a:ext cx="124" cy="124"/>
              </a:xfrm>
              <a:custGeom>
                <a:avLst/>
                <a:gdLst>
                  <a:gd name="T0" fmla="*/ 57 w 114"/>
                  <a:gd name="T1" fmla="*/ 55 h 114"/>
                  <a:gd name="T2" fmla="*/ 80 w 114"/>
                  <a:gd name="T3" fmla="*/ 5 h 114"/>
                  <a:gd name="T4" fmla="*/ 57 w 114"/>
                  <a:gd name="T5" fmla="*/ 0 h 114"/>
                  <a:gd name="T6" fmla="*/ 0 w 114"/>
                  <a:gd name="T7" fmla="*/ 57 h 114"/>
                  <a:gd name="T8" fmla="*/ 57 w 114"/>
                  <a:gd name="T9" fmla="*/ 114 h 114"/>
                  <a:gd name="T10" fmla="*/ 114 w 114"/>
                  <a:gd name="T11" fmla="*/ 57 h 114"/>
                  <a:gd name="T12" fmla="*/ 113 w 114"/>
                  <a:gd name="T13" fmla="*/ 50 h 114"/>
                  <a:gd name="T14" fmla="*/ 57 w 114"/>
                  <a:gd name="T15" fmla="*/ 5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14">
                    <a:moveTo>
                      <a:pt x="57" y="55"/>
                    </a:moveTo>
                    <a:cubicBezTo>
                      <a:pt x="80" y="5"/>
                      <a:pt x="80" y="5"/>
                      <a:pt x="80" y="5"/>
                    </a:cubicBezTo>
                    <a:cubicBezTo>
                      <a:pt x="73" y="2"/>
                      <a:pt x="65" y="0"/>
                      <a:pt x="57" y="0"/>
                    </a:cubicBezTo>
                    <a:cubicBezTo>
                      <a:pt x="25" y="0"/>
                      <a:pt x="0" y="26"/>
                      <a:pt x="0" y="57"/>
                    </a:cubicBezTo>
                    <a:cubicBezTo>
                      <a:pt x="0" y="89"/>
                      <a:pt x="25" y="114"/>
                      <a:pt x="57" y="114"/>
                    </a:cubicBezTo>
                    <a:cubicBezTo>
                      <a:pt x="88" y="114"/>
                      <a:pt x="114" y="89"/>
                      <a:pt x="114" y="57"/>
                    </a:cubicBezTo>
                    <a:cubicBezTo>
                      <a:pt x="114" y="55"/>
                      <a:pt x="114" y="52"/>
                      <a:pt x="113" y="50"/>
                    </a:cubicBezTo>
                    <a:lnTo>
                      <a:pt x="57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4" name="Freeform 1961"/>
              <p:cNvSpPr>
                <a:spLocks/>
              </p:cNvSpPr>
              <p:nvPr/>
            </p:nvSpPr>
            <p:spPr bwMode="auto">
              <a:xfrm>
                <a:off x="841" y="885"/>
                <a:ext cx="62" cy="52"/>
              </a:xfrm>
              <a:custGeom>
                <a:avLst/>
                <a:gdLst>
                  <a:gd name="T0" fmla="*/ 26 w 57"/>
                  <a:gd name="T1" fmla="*/ 0 h 48"/>
                  <a:gd name="T2" fmla="*/ 0 w 57"/>
                  <a:gd name="T3" fmla="*/ 48 h 48"/>
                  <a:gd name="T4" fmla="*/ 57 w 57"/>
                  <a:gd name="T5" fmla="*/ 41 h 48"/>
                  <a:gd name="T6" fmla="*/ 47 w 57"/>
                  <a:gd name="T7" fmla="*/ 17 h 48"/>
                  <a:gd name="T8" fmla="*/ 26 w 57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48">
                    <a:moveTo>
                      <a:pt x="26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1"/>
                      <a:pt x="54" y="27"/>
                      <a:pt x="47" y="17"/>
                    </a:cubicBezTo>
                    <a:cubicBezTo>
                      <a:pt x="40" y="7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5" name="Freeform 1962"/>
              <p:cNvSpPr>
                <a:spLocks/>
              </p:cNvSpPr>
              <p:nvPr/>
            </p:nvSpPr>
            <p:spPr bwMode="auto">
              <a:xfrm>
                <a:off x="551" y="-21"/>
                <a:ext cx="103" cy="65"/>
              </a:xfrm>
              <a:custGeom>
                <a:avLst/>
                <a:gdLst>
                  <a:gd name="T0" fmla="*/ 0 w 94"/>
                  <a:gd name="T1" fmla="*/ 30 h 60"/>
                  <a:gd name="T2" fmla="*/ 27 w 94"/>
                  <a:gd name="T3" fmla="*/ 60 h 60"/>
                  <a:gd name="T4" fmla="*/ 94 w 94"/>
                  <a:gd name="T5" fmla="*/ 26 h 60"/>
                  <a:gd name="T6" fmla="*/ 0 w 94"/>
                  <a:gd name="T7" fmla="*/ 3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60">
                    <a:moveTo>
                      <a:pt x="0" y="30"/>
                    </a:moveTo>
                    <a:cubicBezTo>
                      <a:pt x="32" y="39"/>
                      <a:pt x="27" y="60"/>
                      <a:pt x="27" y="60"/>
                    </a:cubicBezTo>
                    <a:cubicBezTo>
                      <a:pt x="47" y="23"/>
                      <a:pt x="94" y="26"/>
                      <a:pt x="94" y="26"/>
                    </a:cubicBezTo>
                    <a:cubicBezTo>
                      <a:pt x="53" y="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6" name="Freeform 1963"/>
              <p:cNvSpPr>
                <a:spLocks/>
              </p:cNvSpPr>
              <p:nvPr/>
            </p:nvSpPr>
            <p:spPr bwMode="auto">
              <a:xfrm>
                <a:off x="637" y="14"/>
                <a:ext cx="60" cy="101"/>
              </a:xfrm>
              <a:custGeom>
                <a:avLst/>
                <a:gdLst>
                  <a:gd name="T0" fmla="*/ 0 w 55"/>
                  <a:gd name="T1" fmla="*/ 71 h 93"/>
                  <a:gd name="T2" fmla="*/ 35 w 55"/>
                  <a:gd name="T3" fmla="*/ 93 h 93"/>
                  <a:gd name="T4" fmla="*/ 21 w 55"/>
                  <a:gd name="T5" fmla="*/ 0 h 93"/>
                  <a:gd name="T6" fmla="*/ 0 w 55"/>
                  <a:gd name="T7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93">
                    <a:moveTo>
                      <a:pt x="0" y="71"/>
                    </a:moveTo>
                    <a:cubicBezTo>
                      <a:pt x="0" y="71"/>
                      <a:pt x="20" y="63"/>
                      <a:pt x="35" y="93"/>
                    </a:cubicBezTo>
                    <a:cubicBezTo>
                      <a:pt x="35" y="93"/>
                      <a:pt x="55" y="35"/>
                      <a:pt x="21" y="0"/>
                    </a:cubicBezTo>
                    <a:cubicBezTo>
                      <a:pt x="21" y="0"/>
                      <a:pt x="33" y="45"/>
                      <a:pt x="0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7" name="Freeform 1964"/>
              <p:cNvSpPr>
                <a:spLocks/>
              </p:cNvSpPr>
              <p:nvPr/>
            </p:nvSpPr>
            <p:spPr bwMode="auto">
              <a:xfrm>
                <a:off x="548" y="46"/>
                <a:ext cx="78" cy="65"/>
              </a:xfrm>
              <a:custGeom>
                <a:avLst/>
                <a:gdLst>
                  <a:gd name="T0" fmla="*/ 65 w 72"/>
                  <a:gd name="T1" fmla="*/ 2 h 59"/>
                  <a:gd name="T2" fmla="*/ 62 w 72"/>
                  <a:gd name="T3" fmla="*/ 5 h 59"/>
                  <a:gd name="T4" fmla="*/ 59 w 72"/>
                  <a:gd name="T5" fmla="*/ 9 h 59"/>
                  <a:gd name="T6" fmla="*/ 25 w 72"/>
                  <a:gd name="T7" fmla="*/ 48 h 59"/>
                  <a:gd name="T8" fmla="*/ 11 w 72"/>
                  <a:gd name="T9" fmla="*/ 50 h 59"/>
                  <a:gd name="T10" fmla="*/ 14 w 72"/>
                  <a:gd name="T11" fmla="*/ 38 h 59"/>
                  <a:gd name="T12" fmla="*/ 13 w 72"/>
                  <a:gd name="T13" fmla="*/ 33 h 59"/>
                  <a:gd name="T14" fmla="*/ 8 w 72"/>
                  <a:gd name="T15" fmla="*/ 33 h 59"/>
                  <a:gd name="T16" fmla="*/ 6 w 72"/>
                  <a:gd name="T17" fmla="*/ 56 h 59"/>
                  <a:gd name="T18" fmla="*/ 16 w 72"/>
                  <a:gd name="T19" fmla="*/ 59 h 59"/>
                  <a:gd name="T20" fmla="*/ 31 w 72"/>
                  <a:gd name="T21" fmla="*/ 53 h 59"/>
                  <a:gd name="T22" fmla="*/ 65 w 72"/>
                  <a:gd name="T23" fmla="*/ 13 h 59"/>
                  <a:gd name="T24" fmla="*/ 68 w 72"/>
                  <a:gd name="T25" fmla="*/ 10 h 59"/>
                  <a:gd name="T26" fmla="*/ 71 w 72"/>
                  <a:gd name="T27" fmla="*/ 6 h 59"/>
                  <a:gd name="T28" fmla="*/ 70 w 72"/>
                  <a:gd name="T29" fmla="*/ 1 h 59"/>
                  <a:gd name="T30" fmla="*/ 65 w 72"/>
                  <a:gd name="T31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2" h="59">
                    <a:moveTo>
                      <a:pt x="65" y="2"/>
                    </a:moveTo>
                    <a:cubicBezTo>
                      <a:pt x="64" y="3"/>
                      <a:pt x="63" y="4"/>
                      <a:pt x="62" y="5"/>
                    </a:cubicBezTo>
                    <a:cubicBezTo>
                      <a:pt x="61" y="7"/>
                      <a:pt x="60" y="8"/>
                      <a:pt x="59" y="9"/>
                    </a:cubicBezTo>
                    <a:cubicBezTo>
                      <a:pt x="52" y="18"/>
                      <a:pt x="38" y="34"/>
                      <a:pt x="25" y="48"/>
                    </a:cubicBezTo>
                    <a:cubicBezTo>
                      <a:pt x="21" y="52"/>
                      <a:pt x="14" y="53"/>
                      <a:pt x="11" y="50"/>
                    </a:cubicBezTo>
                    <a:cubicBezTo>
                      <a:pt x="9" y="48"/>
                      <a:pt x="10" y="43"/>
                      <a:pt x="14" y="38"/>
                    </a:cubicBezTo>
                    <a:cubicBezTo>
                      <a:pt x="15" y="36"/>
                      <a:pt x="15" y="34"/>
                      <a:pt x="13" y="33"/>
                    </a:cubicBezTo>
                    <a:cubicBezTo>
                      <a:pt x="12" y="31"/>
                      <a:pt x="9" y="31"/>
                      <a:pt x="8" y="33"/>
                    </a:cubicBezTo>
                    <a:cubicBezTo>
                      <a:pt x="0" y="43"/>
                      <a:pt x="2" y="51"/>
                      <a:pt x="6" y="56"/>
                    </a:cubicBezTo>
                    <a:cubicBezTo>
                      <a:pt x="9" y="58"/>
                      <a:pt x="13" y="59"/>
                      <a:pt x="16" y="59"/>
                    </a:cubicBezTo>
                    <a:cubicBezTo>
                      <a:pt x="21" y="59"/>
                      <a:pt x="26" y="57"/>
                      <a:pt x="31" y="53"/>
                    </a:cubicBezTo>
                    <a:cubicBezTo>
                      <a:pt x="44" y="39"/>
                      <a:pt x="58" y="22"/>
                      <a:pt x="65" y="13"/>
                    </a:cubicBezTo>
                    <a:cubicBezTo>
                      <a:pt x="66" y="12"/>
                      <a:pt x="67" y="11"/>
                      <a:pt x="68" y="10"/>
                    </a:cubicBezTo>
                    <a:cubicBezTo>
                      <a:pt x="69" y="9"/>
                      <a:pt x="70" y="8"/>
                      <a:pt x="71" y="6"/>
                    </a:cubicBezTo>
                    <a:cubicBezTo>
                      <a:pt x="72" y="5"/>
                      <a:pt x="72" y="2"/>
                      <a:pt x="70" y="1"/>
                    </a:cubicBezTo>
                    <a:cubicBezTo>
                      <a:pt x="68" y="0"/>
                      <a:pt x="66" y="0"/>
                      <a:pt x="6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8" name="Freeform 1965"/>
              <p:cNvSpPr>
                <a:spLocks/>
              </p:cNvSpPr>
              <p:nvPr/>
            </p:nvSpPr>
            <p:spPr bwMode="auto">
              <a:xfrm>
                <a:off x="584" y="10"/>
                <a:ext cx="82" cy="79"/>
              </a:xfrm>
              <a:custGeom>
                <a:avLst/>
                <a:gdLst>
                  <a:gd name="T0" fmla="*/ 40 w 75"/>
                  <a:gd name="T1" fmla="*/ 32 h 72"/>
                  <a:gd name="T2" fmla="*/ 65 w 75"/>
                  <a:gd name="T3" fmla="*/ 2 h 72"/>
                  <a:gd name="T4" fmla="*/ 0 w 75"/>
                  <a:gd name="T5" fmla="*/ 34 h 72"/>
                  <a:gd name="T6" fmla="*/ 26 w 75"/>
                  <a:gd name="T7" fmla="*/ 51 h 72"/>
                  <a:gd name="T8" fmla="*/ 26 w 75"/>
                  <a:gd name="T9" fmla="*/ 50 h 72"/>
                  <a:gd name="T10" fmla="*/ 49 w 75"/>
                  <a:gd name="T11" fmla="*/ 72 h 72"/>
                  <a:gd name="T12" fmla="*/ 65 w 75"/>
                  <a:gd name="T13" fmla="*/ 1 h 72"/>
                  <a:gd name="T14" fmla="*/ 40 w 75"/>
                  <a:gd name="T15" fmla="*/ 3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72">
                    <a:moveTo>
                      <a:pt x="40" y="32"/>
                    </a:moveTo>
                    <a:cubicBezTo>
                      <a:pt x="65" y="2"/>
                      <a:pt x="65" y="2"/>
                      <a:pt x="65" y="2"/>
                    </a:cubicBezTo>
                    <a:cubicBezTo>
                      <a:pt x="26" y="0"/>
                      <a:pt x="0" y="34"/>
                      <a:pt x="0" y="34"/>
                    </a:cubicBezTo>
                    <a:cubicBezTo>
                      <a:pt x="25" y="34"/>
                      <a:pt x="26" y="51"/>
                      <a:pt x="26" y="51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0"/>
                      <a:pt x="43" y="48"/>
                      <a:pt x="49" y="72"/>
                    </a:cubicBezTo>
                    <a:cubicBezTo>
                      <a:pt x="49" y="72"/>
                      <a:pt x="75" y="38"/>
                      <a:pt x="65" y="1"/>
                    </a:cubicBezTo>
                    <a:lnTo>
                      <a:pt x="4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9" name="Freeform 1966"/>
              <p:cNvSpPr>
                <a:spLocks/>
              </p:cNvSpPr>
              <p:nvPr/>
            </p:nvSpPr>
            <p:spPr bwMode="auto">
              <a:xfrm>
                <a:off x="656" y="-1"/>
                <a:ext cx="10" cy="13"/>
              </a:xfrm>
              <a:custGeom>
                <a:avLst/>
                <a:gdLst>
                  <a:gd name="T0" fmla="*/ 5 w 10"/>
                  <a:gd name="T1" fmla="*/ 13 h 13"/>
                  <a:gd name="T2" fmla="*/ 10 w 10"/>
                  <a:gd name="T3" fmla="*/ 0 h 13"/>
                  <a:gd name="T4" fmla="*/ 0 w 10"/>
                  <a:gd name="T5" fmla="*/ 8 h 13"/>
                  <a:gd name="T6" fmla="*/ 5 w 10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5" y="13"/>
                    </a:moveTo>
                    <a:lnTo>
                      <a:pt x="10" y="0"/>
                    </a:lnTo>
                    <a:lnTo>
                      <a:pt x="0" y="8"/>
                    </a:lnTo>
                    <a:lnTo>
                      <a:pt x="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0" name="Freeform 1967"/>
              <p:cNvSpPr>
                <a:spLocks noEditPoints="1"/>
              </p:cNvSpPr>
              <p:nvPr/>
            </p:nvSpPr>
            <p:spPr bwMode="auto">
              <a:xfrm>
                <a:off x="1019" y="-10"/>
                <a:ext cx="75" cy="137"/>
              </a:xfrm>
              <a:custGeom>
                <a:avLst/>
                <a:gdLst>
                  <a:gd name="T0" fmla="*/ 0 w 69"/>
                  <a:gd name="T1" fmla="*/ 84 h 126"/>
                  <a:gd name="T2" fmla="*/ 34 w 69"/>
                  <a:gd name="T3" fmla="*/ 126 h 126"/>
                  <a:gd name="T4" fmla="*/ 69 w 69"/>
                  <a:gd name="T5" fmla="*/ 84 h 126"/>
                  <a:gd name="T6" fmla="*/ 34 w 69"/>
                  <a:gd name="T7" fmla="*/ 0 h 126"/>
                  <a:gd name="T8" fmla="*/ 0 w 69"/>
                  <a:gd name="T9" fmla="*/ 84 h 126"/>
                  <a:gd name="T10" fmla="*/ 56 w 69"/>
                  <a:gd name="T11" fmla="*/ 73 h 126"/>
                  <a:gd name="T12" fmla="*/ 58 w 69"/>
                  <a:gd name="T13" fmla="*/ 93 h 126"/>
                  <a:gd name="T14" fmla="*/ 32 w 69"/>
                  <a:gd name="T15" fmla="*/ 115 h 126"/>
                  <a:gd name="T16" fmla="*/ 56 w 69"/>
                  <a:gd name="T17" fmla="*/ 73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126">
                    <a:moveTo>
                      <a:pt x="0" y="84"/>
                    </a:moveTo>
                    <a:cubicBezTo>
                      <a:pt x="0" y="107"/>
                      <a:pt x="15" y="126"/>
                      <a:pt x="34" y="126"/>
                    </a:cubicBezTo>
                    <a:cubicBezTo>
                      <a:pt x="54" y="126"/>
                      <a:pt x="69" y="107"/>
                      <a:pt x="69" y="84"/>
                    </a:cubicBezTo>
                    <a:cubicBezTo>
                      <a:pt x="69" y="61"/>
                      <a:pt x="34" y="0"/>
                      <a:pt x="34" y="0"/>
                    </a:cubicBezTo>
                    <a:cubicBezTo>
                      <a:pt x="34" y="0"/>
                      <a:pt x="0" y="61"/>
                      <a:pt x="0" y="84"/>
                    </a:cubicBezTo>
                    <a:close/>
                    <a:moveTo>
                      <a:pt x="56" y="73"/>
                    </a:moveTo>
                    <a:cubicBezTo>
                      <a:pt x="56" y="73"/>
                      <a:pt x="58" y="82"/>
                      <a:pt x="58" y="93"/>
                    </a:cubicBezTo>
                    <a:cubicBezTo>
                      <a:pt x="54" y="120"/>
                      <a:pt x="32" y="115"/>
                      <a:pt x="32" y="115"/>
                    </a:cubicBezTo>
                    <a:cubicBezTo>
                      <a:pt x="51" y="105"/>
                      <a:pt x="54" y="95"/>
                      <a:pt x="56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1" name="Freeform 1968"/>
              <p:cNvSpPr>
                <a:spLocks/>
              </p:cNvSpPr>
              <p:nvPr/>
            </p:nvSpPr>
            <p:spPr bwMode="auto">
              <a:xfrm>
                <a:off x="762" y="-8"/>
                <a:ext cx="142" cy="142"/>
              </a:xfrm>
              <a:custGeom>
                <a:avLst/>
                <a:gdLst>
                  <a:gd name="T0" fmla="*/ 123 w 142"/>
                  <a:gd name="T1" fmla="*/ 59 h 142"/>
                  <a:gd name="T2" fmla="*/ 136 w 142"/>
                  <a:gd name="T3" fmla="*/ 42 h 142"/>
                  <a:gd name="T4" fmla="*/ 115 w 142"/>
                  <a:gd name="T5" fmla="*/ 41 h 142"/>
                  <a:gd name="T6" fmla="*/ 122 w 142"/>
                  <a:gd name="T7" fmla="*/ 21 h 142"/>
                  <a:gd name="T8" fmla="*/ 101 w 142"/>
                  <a:gd name="T9" fmla="*/ 27 h 142"/>
                  <a:gd name="T10" fmla="*/ 100 w 142"/>
                  <a:gd name="T11" fmla="*/ 5 h 142"/>
                  <a:gd name="T12" fmla="*/ 83 w 142"/>
                  <a:gd name="T13" fmla="*/ 18 h 142"/>
                  <a:gd name="T14" fmla="*/ 75 w 142"/>
                  <a:gd name="T15" fmla="*/ 0 h 142"/>
                  <a:gd name="T16" fmla="*/ 64 w 142"/>
                  <a:gd name="T17" fmla="*/ 17 h 142"/>
                  <a:gd name="T18" fmla="*/ 49 w 142"/>
                  <a:gd name="T19" fmla="*/ 3 h 142"/>
                  <a:gd name="T20" fmla="*/ 45 w 142"/>
                  <a:gd name="T21" fmla="*/ 24 h 142"/>
                  <a:gd name="T22" fmla="*/ 26 w 142"/>
                  <a:gd name="T23" fmla="*/ 15 h 142"/>
                  <a:gd name="T24" fmla="*/ 30 w 142"/>
                  <a:gd name="T25" fmla="*/ 37 h 142"/>
                  <a:gd name="T26" fmla="*/ 8 w 142"/>
                  <a:gd name="T27" fmla="*/ 36 h 142"/>
                  <a:gd name="T28" fmla="*/ 20 w 142"/>
                  <a:gd name="T29" fmla="*/ 53 h 142"/>
                  <a:gd name="T30" fmla="*/ 0 w 142"/>
                  <a:gd name="T31" fmla="*/ 61 h 142"/>
                  <a:gd name="T32" fmla="*/ 17 w 142"/>
                  <a:gd name="T33" fmla="*/ 73 h 142"/>
                  <a:gd name="T34" fmla="*/ 1 w 142"/>
                  <a:gd name="T35" fmla="*/ 87 h 142"/>
                  <a:gd name="T36" fmla="*/ 21 w 142"/>
                  <a:gd name="T37" fmla="*/ 93 h 142"/>
                  <a:gd name="T38" fmla="*/ 12 w 142"/>
                  <a:gd name="T39" fmla="*/ 111 h 142"/>
                  <a:gd name="T40" fmla="*/ 32 w 142"/>
                  <a:gd name="T41" fmla="*/ 109 h 142"/>
                  <a:gd name="T42" fmla="*/ 30 w 142"/>
                  <a:gd name="T43" fmla="*/ 130 h 142"/>
                  <a:gd name="T44" fmla="*/ 49 w 142"/>
                  <a:gd name="T45" fmla="*/ 120 h 142"/>
                  <a:gd name="T46" fmla="*/ 54 w 142"/>
                  <a:gd name="T47" fmla="*/ 141 h 142"/>
                  <a:gd name="T48" fmla="*/ 68 w 142"/>
                  <a:gd name="T49" fmla="*/ 124 h 142"/>
                  <a:gd name="T50" fmla="*/ 80 w 142"/>
                  <a:gd name="T51" fmla="*/ 142 h 142"/>
                  <a:gd name="T52" fmla="*/ 88 w 142"/>
                  <a:gd name="T53" fmla="*/ 122 h 142"/>
                  <a:gd name="T54" fmla="*/ 105 w 142"/>
                  <a:gd name="T55" fmla="*/ 133 h 142"/>
                  <a:gd name="T56" fmla="*/ 104 w 142"/>
                  <a:gd name="T57" fmla="*/ 112 h 142"/>
                  <a:gd name="T58" fmla="*/ 125 w 142"/>
                  <a:gd name="T59" fmla="*/ 117 h 142"/>
                  <a:gd name="T60" fmla="*/ 117 w 142"/>
                  <a:gd name="T61" fmla="*/ 97 h 142"/>
                  <a:gd name="T62" fmla="*/ 138 w 142"/>
                  <a:gd name="T63" fmla="*/ 94 h 142"/>
                  <a:gd name="T64" fmla="*/ 124 w 142"/>
                  <a:gd name="T65" fmla="*/ 78 h 142"/>
                  <a:gd name="T66" fmla="*/ 142 w 142"/>
                  <a:gd name="T67" fmla="*/ 6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2" h="142">
                    <a:moveTo>
                      <a:pt x="112" y="63"/>
                    </a:moveTo>
                    <a:lnTo>
                      <a:pt x="123" y="59"/>
                    </a:lnTo>
                    <a:lnTo>
                      <a:pt x="110" y="60"/>
                    </a:lnTo>
                    <a:lnTo>
                      <a:pt x="136" y="42"/>
                    </a:lnTo>
                    <a:lnTo>
                      <a:pt x="106" y="49"/>
                    </a:lnTo>
                    <a:lnTo>
                      <a:pt x="115" y="41"/>
                    </a:lnTo>
                    <a:lnTo>
                      <a:pt x="103" y="46"/>
                    </a:lnTo>
                    <a:lnTo>
                      <a:pt x="122" y="21"/>
                    </a:lnTo>
                    <a:lnTo>
                      <a:pt x="97" y="38"/>
                    </a:lnTo>
                    <a:lnTo>
                      <a:pt x="101" y="27"/>
                    </a:lnTo>
                    <a:lnTo>
                      <a:pt x="92" y="36"/>
                    </a:lnTo>
                    <a:lnTo>
                      <a:pt x="100" y="5"/>
                    </a:lnTo>
                    <a:lnTo>
                      <a:pt x="82" y="30"/>
                    </a:lnTo>
                    <a:lnTo>
                      <a:pt x="83" y="18"/>
                    </a:lnTo>
                    <a:lnTo>
                      <a:pt x="78" y="30"/>
                    </a:lnTo>
                    <a:lnTo>
                      <a:pt x="75" y="0"/>
                    </a:lnTo>
                    <a:lnTo>
                      <a:pt x="67" y="29"/>
                    </a:lnTo>
                    <a:lnTo>
                      <a:pt x="64" y="17"/>
                    </a:lnTo>
                    <a:lnTo>
                      <a:pt x="63" y="30"/>
                    </a:lnTo>
                    <a:lnTo>
                      <a:pt x="49" y="3"/>
                    </a:lnTo>
                    <a:lnTo>
                      <a:pt x="53" y="34"/>
                    </a:lnTo>
                    <a:lnTo>
                      <a:pt x="45" y="24"/>
                    </a:lnTo>
                    <a:lnTo>
                      <a:pt x="49" y="36"/>
                    </a:lnTo>
                    <a:lnTo>
                      <a:pt x="26" y="15"/>
                    </a:lnTo>
                    <a:lnTo>
                      <a:pt x="40" y="42"/>
                    </a:lnTo>
                    <a:lnTo>
                      <a:pt x="30" y="37"/>
                    </a:lnTo>
                    <a:lnTo>
                      <a:pt x="38" y="46"/>
                    </a:lnTo>
                    <a:lnTo>
                      <a:pt x="8" y="36"/>
                    </a:lnTo>
                    <a:lnTo>
                      <a:pt x="32" y="56"/>
                    </a:lnTo>
                    <a:lnTo>
                      <a:pt x="20" y="53"/>
                    </a:lnTo>
                    <a:lnTo>
                      <a:pt x="30" y="60"/>
                    </a:lnTo>
                    <a:lnTo>
                      <a:pt x="0" y="61"/>
                    </a:lnTo>
                    <a:lnTo>
                      <a:pt x="29" y="71"/>
                    </a:lnTo>
                    <a:lnTo>
                      <a:pt x="17" y="73"/>
                    </a:lnTo>
                    <a:lnTo>
                      <a:pt x="29" y="75"/>
                    </a:lnTo>
                    <a:lnTo>
                      <a:pt x="1" y="87"/>
                    </a:lnTo>
                    <a:lnTo>
                      <a:pt x="32" y="85"/>
                    </a:lnTo>
                    <a:lnTo>
                      <a:pt x="21" y="93"/>
                    </a:lnTo>
                    <a:lnTo>
                      <a:pt x="33" y="89"/>
                    </a:lnTo>
                    <a:lnTo>
                      <a:pt x="12" y="111"/>
                    </a:lnTo>
                    <a:lnTo>
                      <a:pt x="40" y="98"/>
                    </a:lnTo>
                    <a:lnTo>
                      <a:pt x="32" y="109"/>
                    </a:lnTo>
                    <a:lnTo>
                      <a:pt x="42" y="101"/>
                    </a:lnTo>
                    <a:lnTo>
                      <a:pt x="30" y="130"/>
                    </a:lnTo>
                    <a:lnTo>
                      <a:pt x="52" y="108"/>
                    </a:lnTo>
                    <a:lnTo>
                      <a:pt x="49" y="120"/>
                    </a:lnTo>
                    <a:lnTo>
                      <a:pt x="55" y="110"/>
                    </a:lnTo>
                    <a:lnTo>
                      <a:pt x="54" y="141"/>
                    </a:lnTo>
                    <a:lnTo>
                      <a:pt x="66" y="112"/>
                    </a:lnTo>
                    <a:lnTo>
                      <a:pt x="68" y="124"/>
                    </a:lnTo>
                    <a:lnTo>
                      <a:pt x="70" y="112"/>
                    </a:lnTo>
                    <a:lnTo>
                      <a:pt x="80" y="142"/>
                    </a:lnTo>
                    <a:lnTo>
                      <a:pt x="81" y="111"/>
                    </a:lnTo>
                    <a:lnTo>
                      <a:pt x="88" y="122"/>
                    </a:lnTo>
                    <a:lnTo>
                      <a:pt x="86" y="109"/>
                    </a:lnTo>
                    <a:lnTo>
                      <a:pt x="105" y="133"/>
                    </a:lnTo>
                    <a:lnTo>
                      <a:pt x="95" y="105"/>
                    </a:lnTo>
                    <a:lnTo>
                      <a:pt x="104" y="112"/>
                    </a:lnTo>
                    <a:lnTo>
                      <a:pt x="99" y="101"/>
                    </a:lnTo>
                    <a:lnTo>
                      <a:pt x="125" y="117"/>
                    </a:lnTo>
                    <a:lnTo>
                      <a:pt x="106" y="94"/>
                    </a:lnTo>
                    <a:lnTo>
                      <a:pt x="117" y="97"/>
                    </a:lnTo>
                    <a:lnTo>
                      <a:pt x="107" y="89"/>
                    </a:lnTo>
                    <a:lnTo>
                      <a:pt x="138" y="94"/>
                    </a:lnTo>
                    <a:lnTo>
                      <a:pt x="112" y="80"/>
                    </a:lnTo>
                    <a:lnTo>
                      <a:pt x="124" y="78"/>
                    </a:lnTo>
                    <a:lnTo>
                      <a:pt x="112" y="75"/>
                    </a:lnTo>
                    <a:lnTo>
                      <a:pt x="142" y="68"/>
                    </a:lnTo>
                    <a:lnTo>
                      <a:pt x="112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2" name="Freeform 1969"/>
              <p:cNvSpPr>
                <a:spLocks/>
              </p:cNvSpPr>
              <p:nvPr/>
            </p:nvSpPr>
            <p:spPr bwMode="auto">
              <a:xfrm>
                <a:off x="1199" y="869"/>
                <a:ext cx="152" cy="144"/>
              </a:xfrm>
              <a:custGeom>
                <a:avLst/>
                <a:gdLst>
                  <a:gd name="T0" fmla="*/ 126 w 140"/>
                  <a:gd name="T1" fmla="*/ 43 h 132"/>
                  <a:gd name="T2" fmla="*/ 109 w 140"/>
                  <a:gd name="T3" fmla="*/ 44 h 132"/>
                  <a:gd name="T4" fmla="*/ 97 w 140"/>
                  <a:gd name="T5" fmla="*/ 54 h 132"/>
                  <a:gd name="T6" fmla="*/ 88 w 140"/>
                  <a:gd name="T7" fmla="*/ 51 h 132"/>
                  <a:gd name="T8" fmla="*/ 93 w 140"/>
                  <a:gd name="T9" fmla="*/ 28 h 132"/>
                  <a:gd name="T10" fmla="*/ 83 w 140"/>
                  <a:gd name="T11" fmla="*/ 14 h 132"/>
                  <a:gd name="T12" fmla="*/ 70 w 140"/>
                  <a:gd name="T13" fmla="*/ 0 h 132"/>
                  <a:gd name="T14" fmla="*/ 57 w 140"/>
                  <a:gd name="T15" fmla="*/ 14 h 132"/>
                  <a:gd name="T16" fmla="*/ 47 w 140"/>
                  <a:gd name="T17" fmla="*/ 28 h 132"/>
                  <a:gd name="T18" fmla="*/ 52 w 140"/>
                  <a:gd name="T19" fmla="*/ 51 h 132"/>
                  <a:gd name="T20" fmla="*/ 43 w 140"/>
                  <a:gd name="T21" fmla="*/ 54 h 132"/>
                  <a:gd name="T22" fmla="*/ 31 w 140"/>
                  <a:gd name="T23" fmla="*/ 44 h 132"/>
                  <a:gd name="T24" fmla="*/ 14 w 140"/>
                  <a:gd name="T25" fmla="*/ 43 h 132"/>
                  <a:gd name="T26" fmla="*/ 0 w 140"/>
                  <a:gd name="T27" fmla="*/ 45 h 132"/>
                  <a:gd name="T28" fmla="*/ 3 w 140"/>
                  <a:gd name="T29" fmla="*/ 60 h 132"/>
                  <a:gd name="T30" fmla="*/ 7 w 140"/>
                  <a:gd name="T31" fmla="*/ 77 h 132"/>
                  <a:gd name="T32" fmla="*/ 36 w 140"/>
                  <a:gd name="T33" fmla="*/ 85 h 132"/>
                  <a:gd name="T34" fmla="*/ 38 w 140"/>
                  <a:gd name="T35" fmla="*/ 98 h 132"/>
                  <a:gd name="T36" fmla="*/ 25 w 140"/>
                  <a:gd name="T37" fmla="*/ 109 h 132"/>
                  <a:gd name="T38" fmla="*/ 39 w 140"/>
                  <a:gd name="T39" fmla="*/ 112 h 132"/>
                  <a:gd name="T40" fmla="*/ 53 w 140"/>
                  <a:gd name="T41" fmla="*/ 114 h 132"/>
                  <a:gd name="T42" fmla="*/ 66 w 140"/>
                  <a:gd name="T43" fmla="*/ 105 h 132"/>
                  <a:gd name="T44" fmla="*/ 66 w 140"/>
                  <a:gd name="T45" fmla="*/ 132 h 132"/>
                  <a:gd name="T46" fmla="*/ 74 w 140"/>
                  <a:gd name="T47" fmla="*/ 132 h 132"/>
                  <a:gd name="T48" fmla="*/ 74 w 140"/>
                  <a:gd name="T49" fmla="*/ 105 h 132"/>
                  <a:gd name="T50" fmla="*/ 87 w 140"/>
                  <a:gd name="T51" fmla="*/ 114 h 132"/>
                  <a:gd name="T52" fmla="*/ 102 w 140"/>
                  <a:gd name="T53" fmla="*/ 112 h 132"/>
                  <a:gd name="T54" fmla="*/ 116 w 140"/>
                  <a:gd name="T55" fmla="*/ 109 h 132"/>
                  <a:gd name="T56" fmla="*/ 102 w 140"/>
                  <a:gd name="T57" fmla="*/ 98 h 132"/>
                  <a:gd name="T58" fmla="*/ 105 w 140"/>
                  <a:gd name="T59" fmla="*/ 85 h 132"/>
                  <a:gd name="T60" fmla="*/ 133 w 140"/>
                  <a:gd name="T61" fmla="*/ 77 h 132"/>
                  <a:gd name="T62" fmla="*/ 137 w 140"/>
                  <a:gd name="T63" fmla="*/ 60 h 132"/>
                  <a:gd name="T64" fmla="*/ 140 w 140"/>
                  <a:gd name="T65" fmla="*/ 45 h 132"/>
                  <a:gd name="T66" fmla="*/ 126 w 140"/>
                  <a:gd name="T67" fmla="*/ 43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0" h="132">
                    <a:moveTo>
                      <a:pt x="126" y="43"/>
                    </a:moveTo>
                    <a:cubicBezTo>
                      <a:pt x="118" y="48"/>
                      <a:pt x="112" y="48"/>
                      <a:pt x="109" y="44"/>
                    </a:cubicBezTo>
                    <a:cubicBezTo>
                      <a:pt x="107" y="47"/>
                      <a:pt x="100" y="52"/>
                      <a:pt x="97" y="54"/>
                    </a:cubicBezTo>
                    <a:cubicBezTo>
                      <a:pt x="94" y="56"/>
                      <a:pt x="89" y="55"/>
                      <a:pt x="88" y="51"/>
                    </a:cubicBezTo>
                    <a:cubicBezTo>
                      <a:pt x="87" y="45"/>
                      <a:pt x="90" y="35"/>
                      <a:pt x="93" y="28"/>
                    </a:cubicBezTo>
                    <a:cubicBezTo>
                      <a:pt x="83" y="27"/>
                      <a:pt x="81" y="20"/>
                      <a:pt x="83" y="14"/>
                    </a:cubicBezTo>
                    <a:cubicBezTo>
                      <a:pt x="76" y="15"/>
                      <a:pt x="72" y="7"/>
                      <a:pt x="70" y="0"/>
                    </a:cubicBezTo>
                    <a:cubicBezTo>
                      <a:pt x="68" y="7"/>
                      <a:pt x="64" y="15"/>
                      <a:pt x="57" y="14"/>
                    </a:cubicBezTo>
                    <a:cubicBezTo>
                      <a:pt x="60" y="20"/>
                      <a:pt x="58" y="27"/>
                      <a:pt x="47" y="28"/>
                    </a:cubicBezTo>
                    <a:cubicBezTo>
                      <a:pt x="50" y="35"/>
                      <a:pt x="53" y="45"/>
                      <a:pt x="52" y="51"/>
                    </a:cubicBezTo>
                    <a:cubicBezTo>
                      <a:pt x="51" y="55"/>
                      <a:pt x="46" y="56"/>
                      <a:pt x="43" y="54"/>
                    </a:cubicBezTo>
                    <a:cubicBezTo>
                      <a:pt x="41" y="52"/>
                      <a:pt x="34" y="47"/>
                      <a:pt x="31" y="44"/>
                    </a:cubicBezTo>
                    <a:cubicBezTo>
                      <a:pt x="28" y="48"/>
                      <a:pt x="22" y="48"/>
                      <a:pt x="14" y="43"/>
                    </a:cubicBezTo>
                    <a:cubicBezTo>
                      <a:pt x="11" y="48"/>
                      <a:pt x="6" y="47"/>
                      <a:pt x="0" y="45"/>
                    </a:cubicBezTo>
                    <a:cubicBezTo>
                      <a:pt x="5" y="50"/>
                      <a:pt x="8" y="54"/>
                      <a:pt x="3" y="60"/>
                    </a:cubicBezTo>
                    <a:cubicBezTo>
                      <a:pt x="9" y="64"/>
                      <a:pt x="14" y="68"/>
                      <a:pt x="7" y="77"/>
                    </a:cubicBezTo>
                    <a:cubicBezTo>
                      <a:pt x="20" y="80"/>
                      <a:pt x="31" y="83"/>
                      <a:pt x="36" y="85"/>
                    </a:cubicBezTo>
                    <a:cubicBezTo>
                      <a:pt x="42" y="89"/>
                      <a:pt x="43" y="92"/>
                      <a:pt x="38" y="98"/>
                    </a:cubicBezTo>
                    <a:cubicBezTo>
                      <a:pt x="34" y="103"/>
                      <a:pt x="27" y="106"/>
                      <a:pt x="25" y="109"/>
                    </a:cubicBezTo>
                    <a:cubicBezTo>
                      <a:pt x="34" y="108"/>
                      <a:pt x="40" y="109"/>
                      <a:pt x="39" y="112"/>
                    </a:cubicBezTo>
                    <a:cubicBezTo>
                      <a:pt x="47" y="108"/>
                      <a:pt x="57" y="106"/>
                      <a:pt x="53" y="114"/>
                    </a:cubicBezTo>
                    <a:cubicBezTo>
                      <a:pt x="57" y="113"/>
                      <a:pt x="65" y="107"/>
                      <a:pt x="66" y="105"/>
                    </a:cubicBezTo>
                    <a:cubicBezTo>
                      <a:pt x="66" y="132"/>
                      <a:pt x="66" y="132"/>
                      <a:pt x="66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5" y="107"/>
                      <a:pt x="83" y="113"/>
                      <a:pt x="87" y="114"/>
                    </a:cubicBezTo>
                    <a:cubicBezTo>
                      <a:pt x="84" y="106"/>
                      <a:pt x="94" y="108"/>
                      <a:pt x="102" y="112"/>
                    </a:cubicBezTo>
                    <a:cubicBezTo>
                      <a:pt x="101" y="109"/>
                      <a:pt x="106" y="108"/>
                      <a:pt x="116" y="109"/>
                    </a:cubicBezTo>
                    <a:cubicBezTo>
                      <a:pt x="113" y="106"/>
                      <a:pt x="107" y="103"/>
                      <a:pt x="102" y="98"/>
                    </a:cubicBezTo>
                    <a:cubicBezTo>
                      <a:pt x="98" y="92"/>
                      <a:pt x="98" y="89"/>
                      <a:pt x="105" y="85"/>
                    </a:cubicBezTo>
                    <a:cubicBezTo>
                      <a:pt x="109" y="83"/>
                      <a:pt x="121" y="80"/>
                      <a:pt x="133" y="77"/>
                    </a:cubicBezTo>
                    <a:cubicBezTo>
                      <a:pt x="126" y="68"/>
                      <a:pt x="131" y="64"/>
                      <a:pt x="137" y="60"/>
                    </a:cubicBezTo>
                    <a:cubicBezTo>
                      <a:pt x="132" y="54"/>
                      <a:pt x="135" y="50"/>
                      <a:pt x="140" y="45"/>
                    </a:cubicBezTo>
                    <a:cubicBezTo>
                      <a:pt x="134" y="47"/>
                      <a:pt x="129" y="48"/>
                      <a:pt x="126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3" name="Freeform 1970"/>
              <p:cNvSpPr>
                <a:spLocks/>
              </p:cNvSpPr>
              <p:nvPr/>
            </p:nvSpPr>
            <p:spPr bwMode="auto">
              <a:xfrm>
                <a:off x="749" y="452"/>
                <a:ext cx="158" cy="94"/>
              </a:xfrm>
              <a:custGeom>
                <a:avLst/>
                <a:gdLst>
                  <a:gd name="T0" fmla="*/ 123 w 145"/>
                  <a:gd name="T1" fmla="*/ 36 h 86"/>
                  <a:gd name="T2" fmla="*/ 122 w 145"/>
                  <a:gd name="T3" fmla="*/ 39 h 86"/>
                  <a:gd name="T4" fmla="*/ 123 w 145"/>
                  <a:gd name="T5" fmla="*/ 36 h 86"/>
                  <a:gd name="T6" fmla="*/ 102 w 145"/>
                  <a:gd name="T7" fmla="*/ 23 h 86"/>
                  <a:gd name="T8" fmla="*/ 79 w 145"/>
                  <a:gd name="T9" fmla="*/ 0 h 86"/>
                  <a:gd name="T10" fmla="*/ 63 w 145"/>
                  <a:gd name="T11" fmla="*/ 4 h 86"/>
                  <a:gd name="T12" fmla="*/ 56 w 145"/>
                  <a:gd name="T13" fmla="*/ 22 h 86"/>
                  <a:gd name="T14" fmla="*/ 36 w 145"/>
                  <a:gd name="T15" fmla="*/ 20 h 86"/>
                  <a:gd name="T16" fmla="*/ 31 w 145"/>
                  <a:gd name="T17" fmla="*/ 42 h 86"/>
                  <a:gd name="T18" fmla="*/ 8 w 145"/>
                  <a:gd name="T19" fmla="*/ 64 h 86"/>
                  <a:gd name="T20" fmla="*/ 38 w 145"/>
                  <a:gd name="T21" fmla="*/ 64 h 86"/>
                  <a:gd name="T22" fmla="*/ 84 w 145"/>
                  <a:gd name="T23" fmla="*/ 66 h 86"/>
                  <a:gd name="T24" fmla="*/ 113 w 145"/>
                  <a:gd name="T25" fmla="*/ 61 h 86"/>
                  <a:gd name="T26" fmla="*/ 139 w 145"/>
                  <a:gd name="T27" fmla="*/ 62 h 86"/>
                  <a:gd name="T28" fmla="*/ 137 w 145"/>
                  <a:gd name="T29" fmla="*/ 38 h 86"/>
                  <a:gd name="T30" fmla="*/ 123 w 145"/>
                  <a:gd name="T31" fmla="*/ 3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5" h="86">
                    <a:moveTo>
                      <a:pt x="123" y="36"/>
                    </a:moveTo>
                    <a:cubicBezTo>
                      <a:pt x="123" y="37"/>
                      <a:pt x="122" y="38"/>
                      <a:pt x="122" y="39"/>
                    </a:cubicBezTo>
                    <a:cubicBezTo>
                      <a:pt x="122" y="38"/>
                      <a:pt x="122" y="37"/>
                      <a:pt x="123" y="36"/>
                    </a:cubicBezTo>
                    <a:cubicBezTo>
                      <a:pt x="128" y="18"/>
                      <a:pt x="101" y="14"/>
                      <a:pt x="102" y="23"/>
                    </a:cubicBezTo>
                    <a:cubicBezTo>
                      <a:pt x="101" y="11"/>
                      <a:pt x="91" y="2"/>
                      <a:pt x="79" y="0"/>
                    </a:cubicBezTo>
                    <a:cubicBezTo>
                      <a:pt x="74" y="0"/>
                      <a:pt x="67" y="0"/>
                      <a:pt x="63" y="4"/>
                    </a:cubicBezTo>
                    <a:cubicBezTo>
                      <a:pt x="57" y="8"/>
                      <a:pt x="54" y="16"/>
                      <a:pt x="56" y="22"/>
                    </a:cubicBezTo>
                    <a:cubicBezTo>
                      <a:pt x="53" y="16"/>
                      <a:pt x="41" y="16"/>
                      <a:pt x="36" y="20"/>
                    </a:cubicBezTo>
                    <a:cubicBezTo>
                      <a:pt x="29" y="25"/>
                      <a:pt x="29" y="35"/>
                      <a:pt x="31" y="42"/>
                    </a:cubicBezTo>
                    <a:cubicBezTo>
                      <a:pt x="22" y="27"/>
                      <a:pt x="0" y="52"/>
                      <a:pt x="8" y="64"/>
                    </a:cubicBezTo>
                    <a:cubicBezTo>
                      <a:pt x="14" y="72"/>
                      <a:pt x="34" y="75"/>
                      <a:pt x="38" y="64"/>
                    </a:cubicBezTo>
                    <a:cubicBezTo>
                      <a:pt x="32" y="78"/>
                      <a:pt x="81" y="86"/>
                      <a:pt x="84" y="66"/>
                    </a:cubicBezTo>
                    <a:cubicBezTo>
                      <a:pt x="90" y="81"/>
                      <a:pt x="111" y="76"/>
                      <a:pt x="113" y="61"/>
                    </a:cubicBezTo>
                    <a:cubicBezTo>
                      <a:pt x="111" y="74"/>
                      <a:pt x="134" y="68"/>
                      <a:pt x="139" y="62"/>
                    </a:cubicBezTo>
                    <a:cubicBezTo>
                      <a:pt x="145" y="55"/>
                      <a:pt x="143" y="45"/>
                      <a:pt x="137" y="38"/>
                    </a:cubicBezTo>
                    <a:cubicBezTo>
                      <a:pt x="133" y="35"/>
                      <a:pt x="126" y="32"/>
                      <a:pt x="12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4" name="Freeform 1971"/>
              <p:cNvSpPr>
                <a:spLocks/>
              </p:cNvSpPr>
              <p:nvPr/>
            </p:nvSpPr>
            <p:spPr bwMode="auto">
              <a:xfrm>
                <a:off x="614" y="675"/>
                <a:ext cx="91" cy="69"/>
              </a:xfrm>
              <a:custGeom>
                <a:avLst/>
                <a:gdLst>
                  <a:gd name="T0" fmla="*/ 65 w 83"/>
                  <a:gd name="T1" fmla="*/ 30 h 63"/>
                  <a:gd name="T2" fmla="*/ 64 w 83"/>
                  <a:gd name="T3" fmla="*/ 33 h 63"/>
                  <a:gd name="T4" fmla="*/ 65 w 83"/>
                  <a:gd name="T5" fmla="*/ 30 h 63"/>
                  <a:gd name="T6" fmla="*/ 48 w 83"/>
                  <a:gd name="T7" fmla="*/ 19 h 63"/>
                  <a:gd name="T8" fmla="*/ 30 w 83"/>
                  <a:gd name="T9" fmla="*/ 1 h 63"/>
                  <a:gd name="T10" fmla="*/ 16 w 83"/>
                  <a:gd name="T11" fmla="*/ 4 h 63"/>
                  <a:gd name="T12" fmla="*/ 10 w 83"/>
                  <a:gd name="T13" fmla="*/ 19 h 63"/>
                  <a:gd name="T14" fmla="*/ 0 w 83"/>
                  <a:gd name="T15" fmla="*/ 15 h 63"/>
                  <a:gd name="T16" fmla="*/ 6 w 83"/>
                  <a:gd name="T17" fmla="*/ 28 h 63"/>
                  <a:gd name="T18" fmla="*/ 26 w 83"/>
                  <a:gd name="T19" fmla="*/ 40 h 63"/>
                  <a:gd name="T20" fmla="*/ 38 w 83"/>
                  <a:gd name="T21" fmla="*/ 42 h 63"/>
                  <a:gd name="T22" fmla="*/ 42 w 83"/>
                  <a:gd name="T23" fmla="*/ 62 h 63"/>
                  <a:gd name="T24" fmla="*/ 57 w 83"/>
                  <a:gd name="T25" fmla="*/ 50 h 63"/>
                  <a:gd name="T26" fmla="*/ 79 w 83"/>
                  <a:gd name="T27" fmla="*/ 52 h 63"/>
                  <a:gd name="T28" fmla="*/ 77 w 83"/>
                  <a:gd name="T29" fmla="*/ 32 h 63"/>
                  <a:gd name="T30" fmla="*/ 65 w 83"/>
                  <a:gd name="T31" fmla="*/ 3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3" h="63">
                    <a:moveTo>
                      <a:pt x="65" y="30"/>
                    </a:moveTo>
                    <a:cubicBezTo>
                      <a:pt x="65" y="31"/>
                      <a:pt x="65" y="32"/>
                      <a:pt x="64" y="33"/>
                    </a:cubicBezTo>
                    <a:cubicBezTo>
                      <a:pt x="65" y="32"/>
                      <a:pt x="65" y="31"/>
                      <a:pt x="65" y="30"/>
                    </a:cubicBezTo>
                    <a:cubicBezTo>
                      <a:pt x="70" y="15"/>
                      <a:pt x="48" y="12"/>
                      <a:pt x="48" y="19"/>
                    </a:cubicBezTo>
                    <a:cubicBezTo>
                      <a:pt x="48" y="10"/>
                      <a:pt x="39" y="2"/>
                      <a:pt x="30" y="1"/>
                    </a:cubicBezTo>
                    <a:cubicBezTo>
                      <a:pt x="25" y="0"/>
                      <a:pt x="20" y="1"/>
                      <a:pt x="16" y="4"/>
                    </a:cubicBezTo>
                    <a:cubicBezTo>
                      <a:pt x="12" y="7"/>
                      <a:pt x="9" y="14"/>
                      <a:pt x="10" y="19"/>
                    </a:cubicBezTo>
                    <a:cubicBezTo>
                      <a:pt x="9" y="15"/>
                      <a:pt x="4" y="14"/>
                      <a:pt x="0" y="15"/>
                    </a:cubicBezTo>
                    <a:cubicBezTo>
                      <a:pt x="4" y="18"/>
                      <a:pt x="6" y="23"/>
                      <a:pt x="6" y="28"/>
                    </a:cubicBezTo>
                    <a:cubicBezTo>
                      <a:pt x="6" y="20"/>
                      <a:pt x="31" y="24"/>
                      <a:pt x="26" y="40"/>
                    </a:cubicBezTo>
                    <a:cubicBezTo>
                      <a:pt x="29" y="36"/>
                      <a:pt x="35" y="39"/>
                      <a:pt x="38" y="42"/>
                    </a:cubicBezTo>
                    <a:cubicBezTo>
                      <a:pt x="44" y="47"/>
                      <a:pt x="46" y="55"/>
                      <a:pt x="42" y="62"/>
                    </a:cubicBezTo>
                    <a:cubicBezTo>
                      <a:pt x="49" y="63"/>
                      <a:pt x="56" y="59"/>
                      <a:pt x="57" y="50"/>
                    </a:cubicBezTo>
                    <a:cubicBezTo>
                      <a:pt x="56" y="61"/>
                      <a:pt x="75" y="56"/>
                      <a:pt x="79" y="52"/>
                    </a:cubicBezTo>
                    <a:cubicBezTo>
                      <a:pt x="83" y="45"/>
                      <a:pt x="82" y="37"/>
                      <a:pt x="77" y="32"/>
                    </a:cubicBezTo>
                    <a:cubicBezTo>
                      <a:pt x="74" y="29"/>
                      <a:pt x="68" y="26"/>
                      <a:pt x="65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5" name="Freeform 1972"/>
              <p:cNvSpPr>
                <a:spLocks/>
              </p:cNvSpPr>
              <p:nvPr/>
            </p:nvSpPr>
            <p:spPr bwMode="auto">
              <a:xfrm>
                <a:off x="514" y="687"/>
                <a:ext cx="145" cy="88"/>
              </a:xfrm>
              <a:custGeom>
                <a:avLst/>
                <a:gdLst>
                  <a:gd name="T0" fmla="*/ 113 w 133"/>
                  <a:gd name="T1" fmla="*/ 34 h 80"/>
                  <a:gd name="T2" fmla="*/ 94 w 133"/>
                  <a:gd name="T3" fmla="*/ 22 h 80"/>
                  <a:gd name="T4" fmla="*/ 87 w 133"/>
                  <a:gd name="T5" fmla="*/ 8 h 80"/>
                  <a:gd name="T6" fmla="*/ 73 w 133"/>
                  <a:gd name="T7" fmla="*/ 1 h 80"/>
                  <a:gd name="T8" fmla="*/ 58 w 133"/>
                  <a:gd name="T9" fmla="*/ 4 h 80"/>
                  <a:gd name="T10" fmla="*/ 52 w 133"/>
                  <a:gd name="T11" fmla="*/ 21 h 80"/>
                  <a:gd name="T12" fmla="*/ 33 w 133"/>
                  <a:gd name="T13" fmla="*/ 19 h 80"/>
                  <a:gd name="T14" fmla="*/ 29 w 133"/>
                  <a:gd name="T15" fmla="*/ 39 h 80"/>
                  <a:gd name="T16" fmla="*/ 8 w 133"/>
                  <a:gd name="T17" fmla="*/ 60 h 80"/>
                  <a:gd name="T18" fmla="*/ 35 w 133"/>
                  <a:gd name="T19" fmla="*/ 60 h 80"/>
                  <a:gd name="T20" fmla="*/ 78 w 133"/>
                  <a:gd name="T21" fmla="*/ 61 h 80"/>
                  <a:gd name="T22" fmla="*/ 103 w 133"/>
                  <a:gd name="T23" fmla="*/ 58 h 80"/>
                  <a:gd name="T24" fmla="*/ 104 w 133"/>
                  <a:gd name="T25" fmla="*/ 58 h 80"/>
                  <a:gd name="T26" fmla="*/ 128 w 133"/>
                  <a:gd name="T27" fmla="*/ 58 h 80"/>
                  <a:gd name="T28" fmla="*/ 129 w 133"/>
                  <a:gd name="T29" fmla="*/ 56 h 80"/>
                  <a:gd name="T30" fmla="*/ 126 w 133"/>
                  <a:gd name="T31" fmla="*/ 36 h 80"/>
                  <a:gd name="T32" fmla="*/ 113 w 133"/>
                  <a:gd name="T33" fmla="*/ 3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80">
                    <a:moveTo>
                      <a:pt x="113" y="34"/>
                    </a:moveTo>
                    <a:cubicBezTo>
                      <a:pt x="118" y="17"/>
                      <a:pt x="93" y="13"/>
                      <a:pt x="94" y="22"/>
                    </a:cubicBezTo>
                    <a:cubicBezTo>
                      <a:pt x="94" y="17"/>
                      <a:pt x="91" y="12"/>
                      <a:pt x="87" y="8"/>
                    </a:cubicBezTo>
                    <a:cubicBezTo>
                      <a:pt x="84" y="5"/>
                      <a:pt x="79" y="2"/>
                      <a:pt x="73" y="1"/>
                    </a:cubicBezTo>
                    <a:cubicBezTo>
                      <a:pt x="68" y="0"/>
                      <a:pt x="62" y="1"/>
                      <a:pt x="58" y="4"/>
                    </a:cubicBezTo>
                    <a:cubicBezTo>
                      <a:pt x="53" y="8"/>
                      <a:pt x="50" y="16"/>
                      <a:pt x="52" y="21"/>
                    </a:cubicBezTo>
                    <a:cubicBezTo>
                      <a:pt x="49" y="15"/>
                      <a:pt x="38" y="16"/>
                      <a:pt x="33" y="19"/>
                    </a:cubicBezTo>
                    <a:cubicBezTo>
                      <a:pt x="27" y="24"/>
                      <a:pt x="27" y="33"/>
                      <a:pt x="29" y="39"/>
                    </a:cubicBezTo>
                    <a:cubicBezTo>
                      <a:pt x="20" y="26"/>
                      <a:pt x="0" y="49"/>
                      <a:pt x="8" y="60"/>
                    </a:cubicBezTo>
                    <a:cubicBezTo>
                      <a:pt x="13" y="67"/>
                      <a:pt x="31" y="70"/>
                      <a:pt x="35" y="60"/>
                    </a:cubicBezTo>
                    <a:cubicBezTo>
                      <a:pt x="30" y="73"/>
                      <a:pt x="75" y="80"/>
                      <a:pt x="78" y="61"/>
                    </a:cubicBezTo>
                    <a:cubicBezTo>
                      <a:pt x="82" y="75"/>
                      <a:pt x="100" y="71"/>
                      <a:pt x="103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8"/>
                      <a:pt x="124" y="63"/>
                      <a:pt x="128" y="58"/>
                    </a:cubicBezTo>
                    <a:cubicBezTo>
                      <a:pt x="129" y="57"/>
                      <a:pt x="129" y="57"/>
                      <a:pt x="129" y="56"/>
                    </a:cubicBezTo>
                    <a:cubicBezTo>
                      <a:pt x="133" y="49"/>
                      <a:pt x="131" y="41"/>
                      <a:pt x="126" y="36"/>
                    </a:cubicBezTo>
                    <a:cubicBezTo>
                      <a:pt x="122" y="33"/>
                      <a:pt x="116" y="30"/>
                      <a:pt x="113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6" name="Freeform 1973"/>
              <p:cNvSpPr>
                <a:spLocks noEditPoints="1"/>
              </p:cNvSpPr>
              <p:nvPr/>
            </p:nvSpPr>
            <p:spPr bwMode="auto">
              <a:xfrm>
                <a:off x="1426" y="728"/>
                <a:ext cx="30" cy="52"/>
              </a:xfrm>
              <a:custGeom>
                <a:avLst/>
                <a:gdLst>
                  <a:gd name="T0" fmla="*/ 0 w 27"/>
                  <a:gd name="T1" fmla="*/ 32 h 48"/>
                  <a:gd name="T2" fmla="*/ 13 w 27"/>
                  <a:gd name="T3" fmla="*/ 48 h 48"/>
                  <a:gd name="T4" fmla="*/ 27 w 27"/>
                  <a:gd name="T5" fmla="*/ 32 h 48"/>
                  <a:gd name="T6" fmla="*/ 13 w 27"/>
                  <a:gd name="T7" fmla="*/ 0 h 48"/>
                  <a:gd name="T8" fmla="*/ 0 w 27"/>
                  <a:gd name="T9" fmla="*/ 32 h 48"/>
                  <a:gd name="T10" fmla="*/ 22 w 27"/>
                  <a:gd name="T11" fmla="*/ 28 h 48"/>
                  <a:gd name="T12" fmla="*/ 22 w 27"/>
                  <a:gd name="T13" fmla="*/ 35 h 48"/>
                  <a:gd name="T14" fmla="*/ 13 w 27"/>
                  <a:gd name="T15" fmla="*/ 44 h 48"/>
                  <a:gd name="T16" fmla="*/ 22 w 27"/>
                  <a:gd name="T17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48">
                    <a:moveTo>
                      <a:pt x="0" y="32"/>
                    </a:moveTo>
                    <a:cubicBezTo>
                      <a:pt x="0" y="41"/>
                      <a:pt x="6" y="48"/>
                      <a:pt x="13" y="48"/>
                    </a:cubicBezTo>
                    <a:cubicBezTo>
                      <a:pt x="21" y="48"/>
                      <a:pt x="27" y="41"/>
                      <a:pt x="27" y="32"/>
                    </a:cubicBezTo>
                    <a:cubicBezTo>
                      <a:pt x="27" y="23"/>
                      <a:pt x="13" y="0"/>
                      <a:pt x="13" y="0"/>
                    </a:cubicBezTo>
                    <a:cubicBezTo>
                      <a:pt x="13" y="0"/>
                      <a:pt x="0" y="23"/>
                      <a:pt x="0" y="32"/>
                    </a:cubicBezTo>
                    <a:close/>
                    <a:moveTo>
                      <a:pt x="22" y="28"/>
                    </a:moveTo>
                    <a:cubicBezTo>
                      <a:pt x="22" y="28"/>
                      <a:pt x="22" y="31"/>
                      <a:pt x="22" y="35"/>
                    </a:cubicBezTo>
                    <a:cubicBezTo>
                      <a:pt x="21" y="46"/>
                      <a:pt x="13" y="44"/>
                      <a:pt x="13" y="44"/>
                    </a:cubicBezTo>
                    <a:cubicBezTo>
                      <a:pt x="20" y="40"/>
                      <a:pt x="21" y="36"/>
                      <a:pt x="22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7" name="Freeform 1974"/>
              <p:cNvSpPr>
                <a:spLocks noEditPoints="1"/>
              </p:cNvSpPr>
              <p:nvPr/>
            </p:nvSpPr>
            <p:spPr bwMode="auto">
              <a:xfrm>
                <a:off x="1482" y="746"/>
                <a:ext cx="28" cy="53"/>
              </a:xfrm>
              <a:custGeom>
                <a:avLst/>
                <a:gdLst>
                  <a:gd name="T0" fmla="*/ 0 w 26"/>
                  <a:gd name="T1" fmla="*/ 32 h 48"/>
                  <a:gd name="T2" fmla="*/ 13 w 26"/>
                  <a:gd name="T3" fmla="*/ 48 h 48"/>
                  <a:gd name="T4" fmla="*/ 26 w 26"/>
                  <a:gd name="T5" fmla="*/ 32 h 48"/>
                  <a:gd name="T6" fmla="*/ 13 w 26"/>
                  <a:gd name="T7" fmla="*/ 0 h 48"/>
                  <a:gd name="T8" fmla="*/ 0 w 26"/>
                  <a:gd name="T9" fmla="*/ 32 h 48"/>
                  <a:gd name="T10" fmla="*/ 21 w 26"/>
                  <a:gd name="T11" fmla="*/ 28 h 48"/>
                  <a:gd name="T12" fmla="*/ 22 w 26"/>
                  <a:gd name="T13" fmla="*/ 35 h 48"/>
                  <a:gd name="T14" fmla="*/ 12 w 26"/>
                  <a:gd name="T15" fmla="*/ 44 h 48"/>
                  <a:gd name="T16" fmla="*/ 21 w 26"/>
                  <a:gd name="T17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48">
                    <a:moveTo>
                      <a:pt x="0" y="32"/>
                    </a:moveTo>
                    <a:cubicBezTo>
                      <a:pt x="0" y="41"/>
                      <a:pt x="5" y="48"/>
                      <a:pt x="13" y="48"/>
                    </a:cubicBezTo>
                    <a:cubicBezTo>
                      <a:pt x="20" y="48"/>
                      <a:pt x="26" y="41"/>
                      <a:pt x="26" y="32"/>
                    </a:cubicBezTo>
                    <a:cubicBezTo>
                      <a:pt x="26" y="23"/>
                      <a:pt x="13" y="0"/>
                      <a:pt x="13" y="0"/>
                    </a:cubicBezTo>
                    <a:cubicBezTo>
                      <a:pt x="13" y="0"/>
                      <a:pt x="0" y="23"/>
                      <a:pt x="0" y="32"/>
                    </a:cubicBezTo>
                    <a:close/>
                    <a:moveTo>
                      <a:pt x="21" y="28"/>
                    </a:moveTo>
                    <a:cubicBezTo>
                      <a:pt x="21" y="28"/>
                      <a:pt x="22" y="31"/>
                      <a:pt x="22" y="35"/>
                    </a:cubicBezTo>
                    <a:cubicBezTo>
                      <a:pt x="20" y="45"/>
                      <a:pt x="12" y="44"/>
                      <a:pt x="12" y="44"/>
                    </a:cubicBezTo>
                    <a:cubicBezTo>
                      <a:pt x="19" y="40"/>
                      <a:pt x="20" y="36"/>
                      <a:pt x="2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8" name="Freeform 1975"/>
              <p:cNvSpPr>
                <a:spLocks noEditPoints="1"/>
              </p:cNvSpPr>
              <p:nvPr/>
            </p:nvSpPr>
            <p:spPr bwMode="auto">
              <a:xfrm>
                <a:off x="1535" y="730"/>
                <a:ext cx="29" cy="52"/>
              </a:xfrm>
              <a:custGeom>
                <a:avLst/>
                <a:gdLst>
                  <a:gd name="T0" fmla="*/ 0 w 26"/>
                  <a:gd name="T1" fmla="*/ 32 h 48"/>
                  <a:gd name="T2" fmla="*/ 13 w 26"/>
                  <a:gd name="T3" fmla="*/ 48 h 48"/>
                  <a:gd name="T4" fmla="*/ 26 w 26"/>
                  <a:gd name="T5" fmla="*/ 32 h 48"/>
                  <a:gd name="T6" fmla="*/ 13 w 26"/>
                  <a:gd name="T7" fmla="*/ 0 h 48"/>
                  <a:gd name="T8" fmla="*/ 0 w 26"/>
                  <a:gd name="T9" fmla="*/ 32 h 48"/>
                  <a:gd name="T10" fmla="*/ 21 w 26"/>
                  <a:gd name="T11" fmla="*/ 28 h 48"/>
                  <a:gd name="T12" fmla="*/ 22 w 26"/>
                  <a:gd name="T13" fmla="*/ 36 h 48"/>
                  <a:gd name="T14" fmla="*/ 12 w 26"/>
                  <a:gd name="T15" fmla="*/ 44 h 48"/>
                  <a:gd name="T16" fmla="*/ 21 w 26"/>
                  <a:gd name="T17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48">
                    <a:moveTo>
                      <a:pt x="0" y="32"/>
                    </a:moveTo>
                    <a:cubicBezTo>
                      <a:pt x="0" y="41"/>
                      <a:pt x="5" y="48"/>
                      <a:pt x="13" y="48"/>
                    </a:cubicBezTo>
                    <a:cubicBezTo>
                      <a:pt x="20" y="48"/>
                      <a:pt x="26" y="41"/>
                      <a:pt x="26" y="32"/>
                    </a:cubicBezTo>
                    <a:cubicBezTo>
                      <a:pt x="26" y="24"/>
                      <a:pt x="13" y="0"/>
                      <a:pt x="13" y="0"/>
                    </a:cubicBezTo>
                    <a:cubicBezTo>
                      <a:pt x="13" y="0"/>
                      <a:pt x="0" y="24"/>
                      <a:pt x="0" y="32"/>
                    </a:cubicBezTo>
                    <a:close/>
                    <a:moveTo>
                      <a:pt x="21" y="28"/>
                    </a:moveTo>
                    <a:cubicBezTo>
                      <a:pt x="21" y="28"/>
                      <a:pt x="22" y="31"/>
                      <a:pt x="22" y="36"/>
                    </a:cubicBezTo>
                    <a:cubicBezTo>
                      <a:pt x="20" y="46"/>
                      <a:pt x="12" y="44"/>
                      <a:pt x="12" y="44"/>
                    </a:cubicBezTo>
                    <a:cubicBezTo>
                      <a:pt x="19" y="40"/>
                      <a:pt x="20" y="36"/>
                      <a:pt x="2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9" name="Freeform 1976"/>
              <p:cNvSpPr>
                <a:spLocks/>
              </p:cNvSpPr>
              <p:nvPr/>
            </p:nvSpPr>
            <p:spPr bwMode="auto">
              <a:xfrm>
                <a:off x="1413" y="641"/>
                <a:ext cx="158" cy="94"/>
              </a:xfrm>
              <a:custGeom>
                <a:avLst/>
                <a:gdLst>
                  <a:gd name="T0" fmla="*/ 123 w 145"/>
                  <a:gd name="T1" fmla="*/ 37 h 87"/>
                  <a:gd name="T2" fmla="*/ 122 w 145"/>
                  <a:gd name="T3" fmla="*/ 40 h 87"/>
                  <a:gd name="T4" fmla="*/ 123 w 145"/>
                  <a:gd name="T5" fmla="*/ 37 h 87"/>
                  <a:gd name="T6" fmla="*/ 102 w 145"/>
                  <a:gd name="T7" fmla="*/ 24 h 87"/>
                  <a:gd name="T8" fmla="*/ 80 w 145"/>
                  <a:gd name="T9" fmla="*/ 1 h 87"/>
                  <a:gd name="T10" fmla="*/ 63 w 145"/>
                  <a:gd name="T11" fmla="*/ 5 h 87"/>
                  <a:gd name="T12" fmla="*/ 56 w 145"/>
                  <a:gd name="T13" fmla="*/ 23 h 87"/>
                  <a:gd name="T14" fmla="*/ 36 w 145"/>
                  <a:gd name="T15" fmla="*/ 21 h 87"/>
                  <a:gd name="T16" fmla="*/ 31 w 145"/>
                  <a:gd name="T17" fmla="*/ 43 h 87"/>
                  <a:gd name="T18" fmla="*/ 8 w 145"/>
                  <a:gd name="T19" fmla="*/ 65 h 87"/>
                  <a:gd name="T20" fmla="*/ 38 w 145"/>
                  <a:gd name="T21" fmla="*/ 65 h 87"/>
                  <a:gd name="T22" fmla="*/ 85 w 145"/>
                  <a:gd name="T23" fmla="*/ 67 h 87"/>
                  <a:gd name="T24" fmla="*/ 113 w 145"/>
                  <a:gd name="T25" fmla="*/ 62 h 87"/>
                  <a:gd name="T26" fmla="*/ 139 w 145"/>
                  <a:gd name="T27" fmla="*/ 63 h 87"/>
                  <a:gd name="T28" fmla="*/ 137 w 145"/>
                  <a:gd name="T29" fmla="*/ 39 h 87"/>
                  <a:gd name="T30" fmla="*/ 123 w 145"/>
                  <a:gd name="T31" fmla="*/ 3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5" h="87">
                    <a:moveTo>
                      <a:pt x="123" y="37"/>
                    </a:moveTo>
                    <a:cubicBezTo>
                      <a:pt x="123" y="38"/>
                      <a:pt x="122" y="39"/>
                      <a:pt x="122" y="40"/>
                    </a:cubicBezTo>
                    <a:cubicBezTo>
                      <a:pt x="122" y="39"/>
                      <a:pt x="122" y="38"/>
                      <a:pt x="123" y="37"/>
                    </a:cubicBezTo>
                    <a:cubicBezTo>
                      <a:pt x="128" y="19"/>
                      <a:pt x="102" y="15"/>
                      <a:pt x="102" y="24"/>
                    </a:cubicBezTo>
                    <a:cubicBezTo>
                      <a:pt x="101" y="12"/>
                      <a:pt x="91" y="3"/>
                      <a:pt x="80" y="1"/>
                    </a:cubicBezTo>
                    <a:cubicBezTo>
                      <a:pt x="74" y="0"/>
                      <a:pt x="68" y="1"/>
                      <a:pt x="63" y="5"/>
                    </a:cubicBezTo>
                    <a:cubicBezTo>
                      <a:pt x="58" y="9"/>
                      <a:pt x="54" y="17"/>
                      <a:pt x="56" y="23"/>
                    </a:cubicBezTo>
                    <a:cubicBezTo>
                      <a:pt x="53" y="17"/>
                      <a:pt x="41" y="17"/>
                      <a:pt x="36" y="21"/>
                    </a:cubicBezTo>
                    <a:cubicBezTo>
                      <a:pt x="29" y="26"/>
                      <a:pt x="29" y="36"/>
                      <a:pt x="31" y="43"/>
                    </a:cubicBezTo>
                    <a:cubicBezTo>
                      <a:pt x="22" y="28"/>
                      <a:pt x="0" y="53"/>
                      <a:pt x="8" y="65"/>
                    </a:cubicBezTo>
                    <a:cubicBezTo>
                      <a:pt x="14" y="73"/>
                      <a:pt x="34" y="76"/>
                      <a:pt x="38" y="65"/>
                    </a:cubicBezTo>
                    <a:cubicBezTo>
                      <a:pt x="32" y="79"/>
                      <a:pt x="81" y="87"/>
                      <a:pt x="85" y="67"/>
                    </a:cubicBezTo>
                    <a:cubicBezTo>
                      <a:pt x="90" y="82"/>
                      <a:pt x="111" y="77"/>
                      <a:pt x="113" y="62"/>
                    </a:cubicBezTo>
                    <a:cubicBezTo>
                      <a:pt x="111" y="75"/>
                      <a:pt x="135" y="69"/>
                      <a:pt x="139" y="63"/>
                    </a:cubicBezTo>
                    <a:cubicBezTo>
                      <a:pt x="145" y="56"/>
                      <a:pt x="144" y="46"/>
                      <a:pt x="137" y="39"/>
                    </a:cubicBezTo>
                    <a:cubicBezTo>
                      <a:pt x="133" y="36"/>
                      <a:pt x="126" y="33"/>
                      <a:pt x="12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0" name="Freeform 1977"/>
              <p:cNvSpPr>
                <a:spLocks/>
              </p:cNvSpPr>
              <p:nvPr/>
            </p:nvSpPr>
            <p:spPr bwMode="auto">
              <a:xfrm>
                <a:off x="990" y="218"/>
                <a:ext cx="132" cy="130"/>
              </a:xfrm>
              <a:custGeom>
                <a:avLst/>
                <a:gdLst>
                  <a:gd name="T0" fmla="*/ 85 w 121"/>
                  <a:gd name="T1" fmla="*/ 5 h 120"/>
                  <a:gd name="T2" fmla="*/ 85 w 121"/>
                  <a:gd name="T3" fmla="*/ 5 h 120"/>
                  <a:gd name="T4" fmla="*/ 61 w 121"/>
                  <a:gd name="T5" fmla="*/ 0 h 120"/>
                  <a:gd name="T6" fmla="*/ 61 w 121"/>
                  <a:gd name="T7" fmla="*/ 0 h 120"/>
                  <a:gd name="T8" fmla="*/ 61 w 121"/>
                  <a:gd name="T9" fmla="*/ 0 h 120"/>
                  <a:gd name="T10" fmla="*/ 57 w 121"/>
                  <a:gd name="T11" fmla="*/ 0 h 120"/>
                  <a:gd name="T12" fmla="*/ 54 w 121"/>
                  <a:gd name="T13" fmla="*/ 0 h 120"/>
                  <a:gd name="T14" fmla="*/ 54 w 121"/>
                  <a:gd name="T15" fmla="*/ 0 h 120"/>
                  <a:gd name="T16" fmla="*/ 54 w 121"/>
                  <a:gd name="T17" fmla="*/ 0 h 120"/>
                  <a:gd name="T18" fmla="*/ 27 w 121"/>
                  <a:gd name="T19" fmla="*/ 10 h 120"/>
                  <a:gd name="T20" fmla="*/ 19 w 121"/>
                  <a:gd name="T21" fmla="*/ 0 h 120"/>
                  <a:gd name="T22" fmla="*/ 11 w 121"/>
                  <a:gd name="T23" fmla="*/ 38 h 120"/>
                  <a:gd name="T24" fmla="*/ 46 w 121"/>
                  <a:gd name="T25" fmla="*/ 35 h 120"/>
                  <a:gd name="T26" fmla="*/ 40 w 121"/>
                  <a:gd name="T27" fmla="*/ 28 h 120"/>
                  <a:gd name="T28" fmla="*/ 55 w 121"/>
                  <a:gd name="T29" fmla="*/ 22 h 120"/>
                  <a:gd name="T30" fmla="*/ 55 w 121"/>
                  <a:gd name="T31" fmla="*/ 22 h 120"/>
                  <a:gd name="T32" fmla="*/ 61 w 121"/>
                  <a:gd name="T33" fmla="*/ 22 h 120"/>
                  <a:gd name="T34" fmla="*/ 99 w 121"/>
                  <a:gd name="T35" fmla="*/ 61 h 120"/>
                  <a:gd name="T36" fmla="*/ 60 w 121"/>
                  <a:gd name="T37" fmla="*/ 99 h 120"/>
                  <a:gd name="T38" fmla="*/ 22 w 121"/>
                  <a:gd name="T39" fmla="*/ 60 h 120"/>
                  <a:gd name="T40" fmla="*/ 22 w 121"/>
                  <a:gd name="T41" fmla="*/ 54 h 120"/>
                  <a:gd name="T42" fmla="*/ 2 w 121"/>
                  <a:gd name="T43" fmla="*/ 47 h 120"/>
                  <a:gd name="T44" fmla="*/ 0 w 121"/>
                  <a:gd name="T45" fmla="*/ 59 h 120"/>
                  <a:gd name="T46" fmla="*/ 60 w 121"/>
                  <a:gd name="T47" fmla="*/ 120 h 120"/>
                  <a:gd name="T48" fmla="*/ 121 w 121"/>
                  <a:gd name="T49" fmla="*/ 60 h 120"/>
                  <a:gd name="T50" fmla="*/ 85 w 121"/>
                  <a:gd name="T51" fmla="*/ 5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1" h="120">
                    <a:moveTo>
                      <a:pt x="85" y="5"/>
                    </a:moveTo>
                    <a:cubicBezTo>
                      <a:pt x="85" y="5"/>
                      <a:pt x="85" y="5"/>
                      <a:pt x="85" y="5"/>
                    </a:cubicBezTo>
                    <a:cubicBezTo>
                      <a:pt x="77" y="1"/>
                      <a:pt x="69" y="0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0" y="0"/>
                      <a:pt x="58" y="0"/>
                      <a:pt x="57" y="0"/>
                    </a:cubicBezTo>
                    <a:cubicBezTo>
                      <a:pt x="56" y="0"/>
                      <a:pt x="55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43" y="1"/>
                      <a:pt x="35" y="4"/>
                      <a:pt x="27" y="1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1" y="38"/>
                      <a:pt x="11" y="38"/>
                    </a:cubicBezTo>
                    <a:cubicBezTo>
                      <a:pt x="11" y="39"/>
                      <a:pt x="46" y="36"/>
                      <a:pt x="46" y="35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4" y="25"/>
                      <a:pt x="50" y="22"/>
                      <a:pt x="5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7" y="22"/>
                      <a:pt x="59" y="22"/>
                      <a:pt x="61" y="22"/>
                    </a:cubicBezTo>
                    <a:cubicBezTo>
                      <a:pt x="82" y="22"/>
                      <a:pt x="99" y="39"/>
                      <a:pt x="99" y="61"/>
                    </a:cubicBezTo>
                    <a:cubicBezTo>
                      <a:pt x="99" y="82"/>
                      <a:pt x="81" y="99"/>
                      <a:pt x="60" y="99"/>
                    </a:cubicBezTo>
                    <a:cubicBezTo>
                      <a:pt x="39" y="99"/>
                      <a:pt x="21" y="81"/>
                      <a:pt x="22" y="60"/>
                    </a:cubicBezTo>
                    <a:cubicBezTo>
                      <a:pt x="22" y="58"/>
                      <a:pt x="22" y="56"/>
                      <a:pt x="22" y="54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51"/>
                      <a:pt x="0" y="55"/>
                      <a:pt x="0" y="59"/>
                    </a:cubicBezTo>
                    <a:cubicBezTo>
                      <a:pt x="0" y="93"/>
                      <a:pt x="26" y="120"/>
                      <a:pt x="60" y="120"/>
                    </a:cubicBezTo>
                    <a:cubicBezTo>
                      <a:pt x="93" y="120"/>
                      <a:pt x="120" y="94"/>
                      <a:pt x="121" y="60"/>
                    </a:cubicBezTo>
                    <a:cubicBezTo>
                      <a:pt x="121" y="36"/>
                      <a:pt x="106" y="14"/>
                      <a:pt x="8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1" name="Freeform 1978"/>
              <p:cNvSpPr>
                <a:spLocks/>
              </p:cNvSpPr>
              <p:nvPr/>
            </p:nvSpPr>
            <p:spPr bwMode="auto">
              <a:xfrm>
                <a:off x="1025" y="263"/>
                <a:ext cx="60" cy="36"/>
              </a:xfrm>
              <a:custGeom>
                <a:avLst/>
                <a:gdLst>
                  <a:gd name="T0" fmla="*/ 47 w 55"/>
                  <a:gd name="T1" fmla="*/ 14 h 33"/>
                  <a:gd name="T2" fmla="*/ 46 w 55"/>
                  <a:gd name="T3" fmla="*/ 15 h 33"/>
                  <a:gd name="T4" fmla="*/ 47 w 55"/>
                  <a:gd name="T5" fmla="*/ 14 h 33"/>
                  <a:gd name="T6" fmla="*/ 39 w 55"/>
                  <a:gd name="T7" fmla="*/ 9 h 33"/>
                  <a:gd name="T8" fmla="*/ 30 w 55"/>
                  <a:gd name="T9" fmla="*/ 1 h 33"/>
                  <a:gd name="T10" fmla="*/ 24 w 55"/>
                  <a:gd name="T11" fmla="*/ 2 h 33"/>
                  <a:gd name="T12" fmla="*/ 21 w 55"/>
                  <a:gd name="T13" fmla="*/ 9 h 33"/>
                  <a:gd name="T14" fmla="*/ 14 w 55"/>
                  <a:gd name="T15" fmla="*/ 8 h 33"/>
                  <a:gd name="T16" fmla="*/ 12 w 55"/>
                  <a:gd name="T17" fmla="*/ 16 h 33"/>
                  <a:gd name="T18" fmla="*/ 3 w 55"/>
                  <a:gd name="T19" fmla="*/ 25 h 33"/>
                  <a:gd name="T20" fmla="*/ 14 w 55"/>
                  <a:gd name="T21" fmla="*/ 25 h 33"/>
                  <a:gd name="T22" fmla="*/ 32 w 55"/>
                  <a:gd name="T23" fmla="*/ 25 h 33"/>
                  <a:gd name="T24" fmla="*/ 43 w 55"/>
                  <a:gd name="T25" fmla="*/ 24 h 33"/>
                  <a:gd name="T26" fmla="*/ 53 w 55"/>
                  <a:gd name="T27" fmla="*/ 24 h 33"/>
                  <a:gd name="T28" fmla="*/ 52 w 55"/>
                  <a:gd name="T29" fmla="*/ 15 h 33"/>
                  <a:gd name="T30" fmla="*/ 47 w 55"/>
                  <a:gd name="T31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5" h="33">
                    <a:moveTo>
                      <a:pt x="47" y="14"/>
                    </a:moveTo>
                    <a:cubicBezTo>
                      <a:pt x="47" y="15"/>
                      <a:pt x="46" y="15"/>
                      <a:pt x="46" y="15"/>
                    </a:cubicBezTo>
                    <a:cubicBezTo>
                      <a:pt x="46" y="15"/>
                      <a:pt x="47" y="15"/>
                      <a:pt x="47" y="14"/>
                    </a:cubicBezTo>
                    <a:cubicBezTo>
                      <a:pt x="49" y="7"/>
                      <a:pt x="39" y="6"/>
                      <a:pt x="39" y="9"/>
                    </a:cubicBezTo>
                    <a:cubicBezTo>
                      <a:pt x="39" y="5"/>
                      <a:pt x="35" y="1"/>
                      <a:pt x="30" y="1"/>
                    </a:cubicBezTo>
                    <a:cubicBezTo>
                      <a:pt x="28" y="0"/>
                      <a:pt x="26" y="1"/>
                      <a:pt x="24" y="2"/>
                    </a:cubicBezTo>
                    <a:cubicBezTo>
                      <a:pt x="22" y="4"/>
                      <a:pt x="21" y="7"/>
                      <a:pt x="21" y="9"/>
                    </a:cubicBezTo>
                    <a:cubicBezTo>
                      <a:pt x="20" y="7"/>
                      <a:pt x="16" y="7"/>
                      <a:pt x="14" y="8"/>
                    </a:cubicBezTo>
                    <a:cubicBezTo>
                      <a:pt x="11" y="10"/>
                      <a:pt x="11" y="14"/>
                      <a:pt x="12" y="16"/>
                    </a:cubicBezTo>
                    <a:cubicBezTo>
                      <a:pt x="8" y="11"/>
                      <a:pt x="0" y="20"/>
                      <a:pt x="3" y="25"/>
                    </a:cubicBezTo>
                    <a:cubicBezTo>
                      <a:pt x="5" y="28"/>
                      <a:pt x="13" y="29"/>
                      <a:pt x="14" y="25"/>
                    </a:cubicBezTo>
                    <a:cubicBezTo>
                      <a:pt x="12" y="30"/>
                      <a:pt x="31" y="33"/>
                      <a:pt x="32" y="25"/>
                    </a:cubicBezTo>
                    <a:cubicBezTo>
                      <a:pt x="34" y="31"/>
                      <a:pt x="42" y="30"/>
                      <a:pt x="43" y="24"/>
                    </a:cubicBezTo>
                    <a:cubicBezTo>
                      <a:pt x="42" y="29"/>
                      <a:pt x="51" y="26"/>
                      <a:pt x="53" y="24"/>
                    </a:cubicBezTo>
                    <a:cubicBezTo>
                      <a:pt x="55" y="21"/>
                      <a:pt x="55" y="17"/>
                      <a:pt x="52" y="15"/>
                    </a:cubicBezTo>
                    <a:cubicBezTo>
                      <a:pt x="51" y="14"/>
                      <a:pt x="48" y="13"/>
                      <a:pt x="4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2" name="Freeform 1979"/>
              <p:cNvSpPr>
                <a:spLocks noEditPoints="1"/>
              </p:cNvSpPr>
              <p:nvPr/>
            </p:nvSpPr>
            <p:spPr bwMode="auto">
              <a:xfrm>
                <a:off x="998" y="668"/>
                <a:ext cx="113" cy="113"/>
              </a:xfrm>
              <a:custGeom>
                <a:avLst/>
                <a:gdLst>
                  <a:gd name="T0" fmla="*/ 52 w 104"/>
                  <a:gd name="T1" fmla="*/ 0 h 104"/>
                  <a:gd name="T2" fmla="*/ 0 w 104"/>
                  <a:gd name="T3" fmla="*/ 52 h 104"/>
                  <a:gd name="T4" fmla="*/ 52 w 104"/>
                  <a:gd name="T5" fmla="*/ 104 h 104"/>
                  <a:gd name="T6" fmla="*/ 104 w 104"/>
                  <a:gd name="T7" fmla="*/ 52 h 104"/>
                  <a:gd name="T8" fmla="*/ 52 w 104"/>
                  <a:gd name="T9" fmla="*/ 0 h 104"/>
                  <a:gd name="T10" fmla="*/ 52 w 104"/>
                  <a:gd name="T11" fmla="*/ 13 h 104"/>
                  <a:gd name="T12" fmla="*/ 61 w 104"/>
                  <a:gd name="T13" fmla="*/ 22 h 104"/>
                  <a:gd name="T14" fmla="*/ 52 w 104"/>
                  <a:gd name="T15" fmla="*/ 31 h 104"/>
                  <a:gd name="T16" fmla="*/ 43 w 104"/>
                  <a:gd name="T17" fmla="*/ 22 h 104"/>
                  <a:gd name="T18" fmla="*/ 52 w 104"/>
                  <a:gd name="T19" fmla="*/ 13 h 104"/>
                  <a:gd name="T20" fmla="*/ 58 w 104"/>
                  <a:gd name="T21" fmla="*/ 90 h 104"/>
                  <a:gd name="T22" fmla="*/ 50 w 104"/>
                  <a:gd name="T23" fmla="*/ 92 h 104"/>
                  <a:gd name="T24" fmla="*/ 45 w 104"/>
                  <a:gd name="T25" fmla="*/ 89 h 104"/>
                  <a:gd name="T26" fmla="*/ 42 w 104"/>
                  <a:gd name="T27" fmla="*/ 84 h 104"/>
                  <a:gd name="T28" fmla="*/ 43 w 104"/>
                  <a:gd name="T29" fmla="*/ 74 h 104"/>
                  <a:gd name="T30" fmla="*/ 47 w 104"/>
                  <a:gd name="T31" fmla="*/ 50 h 104"/>
                  <a:gd name="T32" fmla="*/ 47 w 104"/>
                  <a:gd name="T33" fmla="*/ 46 h 104"/>
                  <a:gd name="T34" fmla="*/ 46 w 104"/>
                  <a:gd name="T35" fmla="*/ 43 h 104"/>
                  <a:gd name="T36" fmla="*/ 43 w 104"/>
                  <a:gd name="T37" fmla="*/ 42 h 104"/>
                  <a:gd name="T38" fmla="*/ 40 w 104"/>
                  <a:gd name="T39" fmla="*/ 43 h 104"/>
                  <a:gd name="T40" fmla="*/ 40 w 104"/>
                  <a:gd name="T41" fmla="*/ 41 h 104"/>
                  <a:gd name="T42" fmla="*/ 57 w 104"/>
                  <a:gd name="T43" fmla="*/ 37 h 104"/>
                  <a:gd name="T44" fmla="*/ 59 w 104"/>
                  <a:gd name="T45" fmla="*/ 37 h 104"/>
                  <a:gd name="T46" fmla="*/ 52 w 104"/>
                  <a:gd name="T47" fmla="*/ 78 h 104"/>
                  <a:gd name="T48" fmla="*/ 52 w 104"/>
                  <a:gd name="T49" fmla="*/ 84 h 104"/>
                  <a:gd name="T50" fmla="*/ 55 w 104"/>
                  <a:gd name="T51" fmla="*/ 86 h 104"/>
                  <a:gd name="T52" fmla="*/ 58 w 104"/>
                  <a:gd name="T53" fmla="*/ 86 h 104"/>
                  <a:gd name="T54" fmla="*/ 61 w 104"/>
                  <a:gd name="T55" fmla="*/ 80 h 104"/>
                  <a:gd name="T56" fmla="*/ 63 w 104"/>
                  <a:gd name="T57" fmla="*/ 80 h 104"/>
                  <a:gd name="T58" fmla="*/ 58 w 104"/>
                  <a:gd name="T59" fmla="*/ 9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4" h="104">
                    <a:moveTo>
                      <a:pt x="52" y="0"/>
                    </a:moveTo>
                    <a:cubicBezTo>
                      <a:pt x="23" y="0"/>
                      <a:pt x="0" y="23"/>
                      <a:pt x="0" y="52"/>
                    </a:cubicBezTo>
                    <a:cubicBezTo>
                      <a:pt x="0" y="81"/>
                      <a:pt x="23" y="104"/>
                      <a:pt x="52" y="104"/>
                    </a:cubicBezTo>
                    <a:cubicBezTo>
                      <a:pt x="80" y="104"/>
                      <a:pt x="104" y="81"/>
                      <a:pt x="104" y="52"/>
                    </a:cubicBezTo>
                    <a:cubicBezTo>
                      <a:pt x="104" y="23"/>
                      <a:pt x="80" y="0"/>
                      <a:pt x="52" y="0"/>
                    </a:cubicBezTo>
                    <a:close/>
                    <a:moveTo>
                      <a:pt x="52" y="13"/>
                    </a:moveTo>
                    <a:cubicBezTo>
                      <a:pt x="57" y="13"/>
                      <a:pt x="61" y="17"/>
                      <a:pt x="61" y="22"/>
                    </a:cubicBezTo>
                    <a:cubicBezTo>
                      <a:pt x="61" y="27"/>
                      <a:pt x="57" y="31"/>
                      <a:pt x="52" y="31"/>
                    </a:cubicBezTo>
                    <a:cubicBezTo>
                      <a:pt x="47" y="31"/>
                      <a:pt x="43" y="27"/>
                      <a:pt x="43" y="22"/>
                    </a:cubicBezTo>
                    <a:cubicBezTo>
                      <a:pt x="43" y="17"/>
                      <a:pt x="47" y="13"/>
                      <a:pt x="52" y="13"/>
                    </a:cubicBezTo>
                    <a:close/>
                    <a:moveTo>
                      <a:pt x="58" y="90"/>
                    </a:moveTo>
                    <a:cubicBezTo>
                      <a:pt x="56" y="92"/>
                      <a:pt x="53" y="92"/>
                      <a:pt x="50" y="92"/>
                    </a:cubicBezTo>
                    <a:cubicBezTo>
                      <a:pt x="48" y="91"/>
                      <a:pt x="46" y="90"/>
                      <a:pt x="45" y="89"/>
                    </a:cubicBezTo>
                    <a:cubicBezTo>
                      <a:pt x="43" y="88"/>
                      <a:pt x="42" y="86"/>
                      <a:pt x="42" y="84"/>
                    </a:cubicBezTo>
                    <a:cubicBezTo>
                      <a:pt x="42" y="82"/>
                      <a:pt x="42" y="79"/>
                      <a:pt x="43" y="74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48"/>
                      <a:pt x="47" y="47"/>
                      <a:pt x="47" y="46"/>
                    </a:cubicBezTo>
                    <a:cubicBezTo>
                      <a:pt x="47" y="45"/>
                      <a:pt x="47" y="44"/>
                      <a:pt x="46" y="43"/>
                    </a:cubicBezTo>
                    <a:cubicBezTo>
                      <a:pt x="46" y="43"/>
                      <a:pt x="45" y="43"/>
                      <a:pt x="43" y="42"/>
                    </a:cubicBezTo>
                    <a:cubicBezTo>
                      <a:pt x="43" y="42"/>
                      <a:pt x="42" y="42"/>
                      <a:pt x="40" y="43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2" y="78"/>
                      <a:pt x="52" y="78"/>
                      <a:pt x="52" y="78"/>
                    </a:cubicBezTo>
                    <a:cubicBezTo>
                      <a:pt x="51" y="81"/>
                      <a:pt x="51" y="83"/>
                      <a:pt x="52" y="84"/>
                    </a:cubicBezTo>
                    <a:cubicBezTo>
                      <a:pt x="52" y="85"/>
                      <a:pt x="53" y="86"/>
                      <a:pt x="55" y="86"/>
                    </a:cubicBezTo>
                    <a:cubicBezTo>
                      <a:pt x="56" y="87"/>
                      <a:pt x="57" y="86"/>
                      <a:pt x="58" y="86"/>
                    </a:cubicBezTo>
                    <a:cubicBezTo>
                      <a:pt x="59" y="85"/>
                      <a:pt x="60" y="83"/>
                      <a:pt x="61" y="8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2" y="85"/>
                      <a:pt x="60" y="88"/>
                      <a:pt x="58" y="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3" name="Freeform 1980"/>
              <p:cNvSpPr>
                <a:spLocks noEditPoints="1"/>
              </p:cNvSpPr>
              <p:nvPr/>
            </p:nvSpPr>
            <p:spPr bwMode="auto">
              <a:xfrm>
                <a:off x="984" y="655"/>
                <a:ext cx="140" cy="139"/>
              </a:xfrm>
              <a:custGeom>
                <a:avLst/>
                <a:gdLst>
                  <a:gd name="T0" fmla="*/ 65 w 129"/>
                  <a:gd name="T1" fmla="*/ 0 h 128"/>
                  <a:gd name="T2" fmla="*/ 0 w 129"/>
                  <a:gd name="T3" fmla="*/ 64 h 128"/>
                  <a:gd name="T4" fmla="*/ 65 w 129"/>
                  <a:gd name="T5" fmla="*/ 128 h 128"/>
                  <a:gd name="T6" fmla="*/ 129 w 129"/>
                  <a:gd name="T7" fmla="*/ 64 h 128"/>
                  <a:gd name="T8" fmla="*/ 65 w 129"/>
                  <a:gd name="T9" fmla="*/ 0 h 128"/>
                  <a:gd name="T10" fmla="*/ 65 w 129"/>
                  <a:gd name="T11" fmla="*/ 122 h 128"/>
                  <a:gd name="T12" fmla="*/ 6 w 129"/>
                  <a:gd name="T13" fmla="*/ 64 h 128"/>
                  <a:gd name="T14" fmla="*/ 65 w 129"/>
                  <a:gd name="T15" fmla="*/ 5 h 128"/>
                  <a:gd name="T16" fmla="*/ 123 w 129"/>
                  <a:gd name="T17" fmla="*/ 64 h 128"/>
                  <a:gd name="T18" fmla="*/ 65 w 129"/>
                  <a:gd name="T19" fmla="*/ 12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9" h="128">
                    <a:moveTo>
                      <a:pt x="65" y="0"/>
                    </a:moveTo>
                    <a:cubicBezTo>
                      <a:pt x="29" y="0"/>
                      <a:pt x="0" y="28"/>
                      <a:pt x="0" y="64"/>
                    </a:cubicBezTo>
                    <a:cubicBezTo>
                      <a:pt x="0" y="99"/>
                      <a:pt x="29" y="128"/>
                      <a:pt x="65" y="128"/>
                    </a:cubicBezTo>
                    <a:cubicBezTo>
                      <a:pt x="100" y="128"/>
                      <a:pt x="129" y="99"/>
                      <a:pt x="129" y="64"/>
                    </a:cubicBezTo>
                    <a:cubicBezTo>
                      <a:pt x="129" y="28"/>
                      <a:pt x="100" y="0"/>
                      <a:pt x="65" y="0"/>
                    </a:cubicBezTo>
                    <a:close/>
                    <a:moveTo>
                      <a:pt x="65" y="122"/>
                    </a:moveTo>
                    <a:cubicBezTo>
                      <a:pt x="32" y="122"/>
                      <a:pt x="6" y="96"/>
                      <a:pt x="6" y="64"/>
                    </a:cubicBezTo>
                    <a:cubicBezTo>
                      <a:pt x="6" y="32"/>
                      <a:pt x="32" y="5"/>
                      <a:pt x="65" y="5"/>
                    </a:cubicBezTo>
                    <a:cubicBezTo>
                      <a:pt x="97" y="5"/>
                      <a:pt x="123" y="32"/>
                      <a:pt x="123" y="64"/>
                    </a:cubicBezTo>
                    <a:cubicBezTo>
                      <a:pt x="123" y="96"/>
                      <a:pt x="97" y="122"/>
                      <a:pt x="65" y="1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4" name="Freeform 1981"/>
              <p:cNvSpPr>
                <a:spLocks noEditPoints="1"/>
              </p:cNvSpPr>
              <p:nvPr/>
            </p:nvSpPr>
            <p:spPr bwMode="auto">
              <a:xfrm>
                <a:off x="1191" y="418"/>
                <a:ext cx="171" cy="171"/>
              </a:xfrm>
              <a:custGeom>
                <a:avLst/>
                <a:gdLst>
                  <a:gd name="T0" fmla="*/ 157 w 157"/>
                  <a:gd name="T1" fmla="*/ 78 h 157"/>
                  <a:gd name="T2" fmla="*/ 120 w 157"/>
                  <a:gd name="T3" fmla="*/ 68 h 157"/>
                  <a:gd name="T4" fmla="*/ 123 w 157"/>
                  <a:gd name="T5" fmla="*/ 35 h 157"/>
                  <a:gd name="T6" fmla="*/ 123 w 157"/>
                  <a:gd name="T7" fmla="*/ 34 h 157"/>
                  <a:gd name="T8" fmla="*/ 123 w 157"/>
                  <a:gd name="T9" fmla="*/ 34 h 157"/>
                  <a:gd name="T10" fmla="*/ 122 w 157"/>
                  <a:gd name="T11" fmla="*/ 34 h 157"/>
                  <a:gd name="T12" fmla="*/ 79 w 157"/>
                  <a:gd name="T13" fmla="*/ 0 h 157"/>
                  <a:gd name="T14" fmla="*/ 79 w 157"/>
                  <a:gd name="T15" fmla="*/ 0 h 157"/>
                  <a:gd name="T16" fmla="*/ 78 w 157"/>
                  <a:gd name="T17" fmla="*/ 0 h 157"/>
                  <a:gd name="T18" fmla="*/ 78 w 157"/>
                  <a:gd name="T19" fmla="*/ 1 h 157"/>
                  <a:gd name="T20" fmla="*/ 35 w 157"/>
                  <a:gd name="T21" fmla="*/ 34 h 157"/>
                  <a:gd name="T22" fmla="*/ 34 w 157"/>
                  <a:gd name="T23" fmla="*/ 34 h 157"/>
                  <a:gd name="T24" fmla="*/ 34 w 157"/>
                  <a:gd name="T25" fmla="*/ 34 h 157"/>
                  <a:gd name="T26" fmla="*/ 34 w 157"/>
                  <a:gd name="T27" fmla="*/ 35 h 157"/>
                  <a:gd name="T28" fmla="*/ 1 w 157"/>
                  <a:gd name="T29" fmla="*/ 78 h 157"/>
                  <a:gd name="T30" fmla="*/ 0 w 157"/>
                  <a:gd name="T31" fmla="*/ 78 h 157"/>
                  <a:gd name="T32" fmla="*/ 0 w 157"/>
                  <a:gd name="T33" fmla="*/ 79 h 157"/>
                  <a:gd name="T34" fmla="*/ 35 w 157"/>
                  <a:gd name="T35" fmla="*/ 88 h 157"/>
                  <a:gd name="T36" fmla="*/ 34 w 157"/>
                  <a:gd name="T37" fmla="*/ 123 h 157"/>
                  <a:gd name="T38" fmla="*/ 34 w 157"/>
                  <a:gd name="T39" fmla="*/ 123 h 157"/>
                  <a:gd name="T40" fmla="*/ 35 w 157"/>
                  <a:gd name="T41" fmla="*/ 123 h 157"/>
                  <a:gd name="T42" fmla="*/ 78 w 157"/>
                  <a:gd name="T43" fmla="*/ 157 h 157"/>
                  <a:gd name="T44" fmla="*/ 79 w 157"/>
                  <a:gd name="T45" fmla="*/ 157 h 157"/>
                  <a:gd name="T46" fmla="*/ 79 w 157"/>
                  <a:gd name="T47" fmla="*/ 157 h 157"/>
                  <a:gd name="T48" fmla="*/ 122 w 157"/>
                  <a:gd name="T49" fmla="*/ 123 h 157"/>
                  <a:gd name="T50" fmla="*/ 123 w 157"/>
                  <a:gd name="T51" fmla="*/ 123 h 157"/>
                  <a:gd name="T52" fmla="*/ 124 w 157"/>
                  <a:gd name="T53" fmla="*/ 123 h 157"/>
                  <a:gd name="T54" fmla="*/ 120 w 157"/>
                  <a:gd name="T55" fmla="*/ 89 h 157"/>
                  <a:gd name="T56" fmla="*/ 157 w 157"/>
                  <a:gd name="T57" fmla="*/ 79 h 157"/>
                  <a:gd name="T58" fmla="*/ 68 w 157"/>
                  <a:gd name="T59" fmla="*/ 39 h 157"/>
                  <a:gd name="T60" fmla="*/ 41 w 157"/>
                  <a:gd name="T61" fmla="*/ 39 h 157"/>
                  <a:gd name="T62" fmla="*/ 45 w 157"/>
                  <a:gd name="T63" fmla="*/ 54 h 157"/>
                  <a:gd name="T64" fmla="*/ 8 w 157"/>
                  <a:gd name="T65" fmla="*/ 78 h 157"/>
                  <a:gd name="T66" fmla="*/ 37 w 157"/>
                  <a:gd name="T67" fmla="*/ 89 h 157"/>
                  <a:gd name="T68" fmla="*/ 39 w 157"/>
                  <a:gd name="T69" fmla="*/ 116 h 157"/>
                  <a:gd name="T70" fmla="*/ 61 w 157"/>
                  <a:gd name="T71" fmla="*/ 95 h 157"/>
                  <a:gd name="T72" fmla="*/ 68 w 157"/>
                  <a:gd name="T73" fmla="*/ 120 h 157"/>
                  <a:gd name="T74" fmla="*/ 71 w 157"/>
                  <a:gd name="T75" fmla="*/ 121 h 157"/>
                  <a:gd name="T76" fmla="*/ 118 w 157"/>
                  <a:gd name="T77" fmla="*/ 68 h 157"/>
                  <a:gd name="T78" fmla="*/ 118 w 157"/>
                  <a:gd name="T79" fmla="*/ 41 h 157"/>
                  <a:gd name="T80" fmla="*/ 96 w 157"/>
                  <a:gd name="T81" fmla="*/ 62 h 157"/>
                  <a:gd name="T82" fmla="*/ 90 w 157"/>
                  <a:gd name="T83" fmla="*/ 40 h 157"/>
                  <a:gd name="T84" fmla="*/ 87 w 157"/>
                  <a:gd name="T85" fmla="*/ 39 h 157"/>
                  <a:gd name="T86" fmla="*/ 89 w 157"/>
                  <a:gd name="T87" fmla="*/ 120 h 157"/>
                  <a:gd name="T88" fmla="*/ 116 w 157"/>
                  <a:gd name="T89" fmla="*/ 118 h 157"/>
                  <a:gd name="T90" fmla="*/ 95 w 157"/>
                  <a:gd name="T91" fmla="*/ 96 h 157"/>
                  <a:gd name="T92" fmla="*/ 118 w 157"/>
                  <a:gd name="T93" fmla="*/ 89 h 157"/>
                  <a:gd name="T94" fmla="*/ 95 w 157"/>
                  <a:gd name="T95" fmla="*/ 9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7" h="157">
                    <a:moveTo>
                      <a:pt x="157" y="78"/>
                    </a:move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18" y="63"/>
                      <a:pt x="116" y="58"/>
                      <a:pt x="112" y="54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4" y="35"/>
                      <a:pt x="124" y="35"/>
                      <a:pt x="124" y="35"/>
                    </a:cubicBezTo>
                    <a:cubicBezTo>
                      <a:pt x="124" y="34"/>
                      <a:pt x="124" y="34"/>
                      <a:pt x="124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3" y="34"/>
                      <a:pt x="123" y="34"/>
                      <a:pt x="123" y="34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04" y="45"/>
                      <a:pt x="104" y="45"/>
                      <a:pt x="104" y="45"/>
                    </a:cubicBezTo>
                    <a:cubicBezTo>
                      <a:pt x="99" y="41"/>
                      <a:pt x="94" y="39"/>
                      <a:pt x="89" y="38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68" y="37"/>
                      <a:pt x="68" y="37"/>
                      <a:pt x="68" y="37"/>
                    </a:cubicBezTo>
                    <a:cubicBezTo>
                      <a:pt x="63" y="39"/>
                      <a:pt x="57" y="41"/>
                      <a:pt x="53" y="4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0" y="57"/>
                      <a:pt x="37" y="63"/>
                      <a:pt x="36" y="69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35" y="88"/>
                      <a:pt x="35" y="88"/>
                      <a:pt x="35" y="88"/>
                    </a:cubicBezTo>
                    <a:cubicBezTo>
                      <a:pt x="36" y="95"/>
                      <a:pt x="39" y="101"/>
                      <a:pt x="43" y="106"/>
                    </a:cubicBezTo>
                    <a:cubicBezTo>
                      <a:pt x="34" y="122"/>
                      <a:pt x="34" y="122"/>
                      <a:pt x="34" y="122"/>
                    </a:cubicBezTo>
                    <a:cubicBezTo>
                      <a:pt x="34" y="122"/>
                      <a:pt x="34" y="122"/>
                      <a:pt x="34" y="122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51" y="114"/>
                      <a:pt x="51" y="114"/>
                      <a:pt x="51" y="114"/>
                    </a:cubicBezTo>
                    <a:cubicBezTo>
                      <a:pt x="56" y="118"/>
                      <a:pt x="62" y="121"/>
                      <a:pt x="69" y="122"/>
                    </a:cubicBezTo>
                    <a:cubicBezTo>
                      <a:pt x="78" y="157"/>
                      <a:pt x="78" y="157"/>
                      <a:pt x="78" y="157"/>
                    </a:cubicBezTo>
                    <a:cubicBezTo>
                      <a:pt x="78" y="157"/>
                      <a:pt x="78" y="157"/>
                      <a:pt x="78" y="157"/>
                    </a:cubicBezTo>
                    <a:cubicBezTo>
                      <a:pt x="78" y="157"/>
                      <a:pt x="78" y="157"/>
                      <a:pt x="78" y="157"/>
                    </a:cubicBezTo>
                    <a:cubicBezTo>
                      <a:pt x="78" y="157"/>
                      <a:pt x="78" y="157"/>
                      <a:pt x="78" y="157"/>
                    </a:cubicBezTo>
                    <a:cubicBezTo>
                      <a:pt x="78" y="157"/>
                      <a:pt x="78" y="157"/>
                      <a:pt x="78" y="157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88" y="122"/>
                      <a:pt x="88" y="122"/>
                      <a:pt x="88" y="122"/>
                    </a:cubicBezTo>
                    <a:cubicBezTo>
                      <a:pt x="95" y="121"/>
                      <a:pt x="100" y="118"/>
                      <a:pt x="105" y="113"/>
                    </a:cubicBezTo>
                    <a:cubicBezTo>
                      <a:pt x="122" y="123"/>
                      <a:pt x="122" y="123"/>
                      <a:pt x="122" y="123"/>
                    </a:cubicBezTo>
                    <a:cubicBezTo>
                      <a:pt x="123" y="124"/>
                      <a:pt x="123" y="124"/>
                      <a:pt x="123" y="124"/>
                    </a:cubicBezTo>
                    <a:cubicBezTo>
                      <a:pt x="123" y="123"/>
                      <a:pt x="123" y="123"/>
                      <a:pt x="123" y="123"/>
                    </a:cubicBezTo>
                    <a:cubicBezTo>
                      <a:pt x="123" y="123"/>
                      <a:pt x="123" y="123"/>
                      <a:pt x="123" y="123"/>
                    </a:cubicBezTo>
                    <a:cubicBezTo>
                      <a:pt x="123" y="123"/>
                      <a:pt x="123" y="123"/>
                      <a:pt x="123" y="123"/>
                    </a:cubicBezTo>
                    <a:cubicBezTo>
                      <a:pt x="123" y="123"/>
                      <a:pt x="123" y="123"/>
                      <a:pt x="123" y="123"/>
                    </a:cubicBezTo>
                    <a:cubicBezTo>
                      <a:pt x="123" y="123"/>
                      <a:pt x="123" y="123"/>
                      <a:pt x="123" y="123"/>
                    </a:cubicBezTo>
                    <a:cubicBezTo>
                      <a:pt x="123" y="123"/>
                      <a:pt x="123" y="123"/>
                      <a:pt x="123" y="123"/>
                    </a:cubicBezTo>
                    <a:cubicBezTo>
                      <a:pt x="124" y="123"/>
                      <a:pt x="124" y="123"/>
                      <a:pt x="124" y="123"/>
                    </a:cubicBezTo>
                    <a:cubicBezTo>
                      <a:pt x="124" y="122"/>
                      <a:pt x="124" y="122"/>
                      <a:pt x="124" y="122"/>
                    </a:cubicBezTo>
                    <a:cubicBezTo>
                      <a:pt x="123" y="122"/>
                      <a:pt x="123" y="122"/>
                      <a:pt x="123" y="122"/>
                    </a:cubicBezTo>
                    <a:cubicBezTo>
                      <a:pt x="113" y="105"/>
                      <a:pt x="113" y="105"/>
                      <a:pt x="113" y="105"/>
                    </a:cubicBezTo>
                    <a:cubicBezTo>
                      <a:pt x="117" y="100"/>
                      <a:pt x="119" y="95"/>
                      <a:pt x="120" y="89"/>
                    </a:cubicBezTo>
                    <a:cubicBezTo>
                      <a:pt x="157" y="79"/>
                      <a:pt x="157" y="79"/>
                      <a:pt x="157" y="79"/>
                    </a:cubicBezTo>
                    <a:cubicBezTo>
                      <a:pt x="157" y="79"/>
                      <a:pt x="157" y="79"/>
                      <a:pt x="157" y="79"/>
                    </a:cubicBezTo>
                    <a:cubicBezTo>
                      <a:pt x="157" y="79"/>
                      <a:pt x="157" y="79"/>
                      <a:pt x="157" y="79"/>
                    </a:cubicBezTo>
                    <a:cubicBezTo>
                      <a:pt x="157" y="79"/>
                      <a:pt x="157" y="79"/>
                      <a:pt x="157" y="79"/>
                    </a:cubicBezTo>
                    <a:cubicBezTo>
                      <a:pt x="157" y="79"/>
                      <a:pt x="157" y="79"/>
                      <a:pt x="157" y="79"/>
                    </a:cubicBezTo>
                    <a:cubicBezTo>
                      <a:pt x="157" y="79"/>
                      <a:pt x="157" y="79"/>
                      <a:pt x="157" y="79"/>
                    </a:cubicBezTo>
                    <a:cubicBezTo>
                      <a:pt x="157" y="78"/>
                      <a:pt x="157" y="78"/>
                      <a:pt x="157" y="78"/>
                    </a:cubicBezTo>
                    <a:close/>
                    <a:moveTo>
                      <a:pt x="68" y="39"/>
                    </a:moveTo>
                    <a:cubicBezTo>
                      <a:pt x="65" y="51"/>
                      <a:pt x="65" y="51"/>
                      <a:pt x="65" y="51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9" y="42"/>
                      <a:pt x="63" y="40"/>
                      <a:pt x="68" y="39"/>
                    </a:cubicBezTo>
                    <a:close/>
                    <a:moveTo>
                      <a:pt x="41" y="39"/>
                    </a:moveTo>
                    <a:cubicBezTo>
                      <a:pt x="64" y="53"/>
                      <a:pt x="64" y="53"/>
                      <a:pt x="64" y="53"/>
                    </a:cubicBezTo>
                    <a:cubicBezTo>
                      <a:pt x="62" y="61"/>
                      <a:pt x="62" y="61"/>
                      <a:pt x="62" y="61"/>
                    </a:cubicBezTo>
                    <a:lnTo>
                      <a:pt x="41" y="39"/>
                    </a:lnTo>
                    <a:close/>
                    <a:moveTo>
                      <a:pt x="45" y="54"/>
                    </a:moveTo>
                    <a:cubicBezTo>
                      <a:pt x="51" y="65"/>
                      <a:pt x="51" y="65"/>
                      <a:pt x="51" y="65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9" y="63"/>
                      <a:pt x="42" y="58"/>
                      <a:pt x="45" y="54"/>
                    </a:cubicBezTo>
                    <a:close/>
                    <a:moveTo>
                      <a:pt x="8" y="78"/>
                    </a:moveTo>
                    <a:cubicBezTo>
                      <a:pt x="62" y="64"/>
                      <a:pt x="62" y="64"/>
                      <a:pt x="62" y="64"/>
                    </a:cubicBezTo>
                    <a:cubicBezTo>
                      <a:pt x="76" y="78"/>
                      <a:pt x="76" y="78"/>
                      <a:pt x="76" y="78"/>
                    </a:cubicBezTo>
                    <a:lnTo>
                      <a:pt x="8" y="78"/>
                    </a:lnTo>
                    <a:close/>
                    <a:moveTo>
                      <a:pt x="37" y="89"/>
                    </a:moveTo>
                    <a:cubicBezTo>
                      <a:pt x="51" y="92"/>
                      <a:pt x="51" y="92"/>
                      <a:pt x="51" y="92"/>
                    </a:cubicBezTo>
                    <a:cubicBezTo>
                      <a:pt x="44" y="104"/>
                      <a:pt x="44" y="104"/>
                      <a:pt x="44" y="104"/>
                    </a:cubicBezTo>
                    <a:cubicBezTo>
                      <a:pt x="41" y="100"/>
                      <a:pt x="38" y="94"/>
                      <a:pt x="37" y="89"/>
                    </a:cubicBezTo>
                    <a:close/>
                    <a:moveTo>
                      <a:pt x="39" y="116"/>
                    </a:moveTo>
                    <a:cubicBezTo>
                      <a:pt x="45" y="107"/>
                      <a:pt x="45" y="107"/>
                      <a:pt x="45" y="107"/>
                    </a:cubicBezTo>
                    <a:cubicBezTo>
                      <a:pt x="45" y="107"/>
                      <a:pt x="45" y="107"/>
                      <a:pt x="45" y="107"/>
                    </a:cubicBezTo>
                    <a:cubicBezTo>
                      <a:pt x="53" y="93"/>
                      <a:pt x="53" y="93"/>
                      <a:pt x="53" y="93"/>
                    </a:cubicBezTo>
                    <a:cubicBezTo>
                      <a:pt x="61" y="95"/>
                      <a:pt x="61" y="95"/>
                      <a:pt x="61" y="95"/>
                    </a:cubicBezTo>
                    <a:lnTo>
                      <a:pt x="39" y="116"/>
                    </a:lnTo>
                    <a:close/>
                    <a:moveTo>
                      <a:pt x="53" y="113"/>
                    </a:moveTo>
                    <a:cubicBezTo>
                      <a:pt x="65" y="106"/>
                      <a:pt x="65" y="106"/>
                      <a:pt x="65" y="106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3" y="119"/>
                      <a:pt x="57" y="117"/>
                      <a:pt x="53" y="113"/>
                    </a:cubicBezTo>
                    <a:close/>
                    <a:moveTo>
                      <a:pt x="78" y="149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78" y="81"/>
                      <a:pt x="78" y="81"/>
                      <a:pt x="78" y="81"/>
                    </a:cubicBezTo>
                    <a:lnTo>
                      <a:pt x="78" y="149"/>
                    </a:lnTo>
                    <a:close/>
                    <a:moveTo>
                      <a:pt x="118" y="68"/>
                    </a:moveTo>
                    <a:cubicBezTo>
                      <a:pt x="106" y="65"/>
                      <a:pt x="106" y="65"/>
                      <a:pt x="106" y="65"/>
                    </a:cubicBezTo>
                    <a:cubicBezTo>
                      <a:pt x="111" y="55"/>
                      <a:pt x="111" y="55"/>
                      <a:pt x="111" y="55"/>
                    </a:cubicBezTo>
                    <a:cubicBezTo>
                      <a:pt x="114" y="59"/>
                      <a:pt x="116" y="63"/>
                      <a:pt x="118" y="68"/>
                    </a:cubicBezTo>
                    <a:close/>
                    <a:moveTo>
                      <a:pt x="118" y="41"/>
                    </a:move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96" y="62"/>
                      <a:pt x="96" y="62"/>
                      <a:pt x="96" y="62"/>
                    </a:cubicBezTo>
                    <a:lnTo>
                      <a:pt x="118" y="41"/>
                    </a:lnTo>
                    <a:close/>
                    <a:moveTo>
                      <a:pt x="102" y="46"/>
                    </a:moveTo>
                    <a:cubicBezTo>
                      <a:pt x="92" y="51"/>
                      <a:pt x="92" y="51"/>
                      <a:pt x="92" y="5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4" y="41"/>
                      <a:pt x="98" y="43"/>
                      <a:pt x="102" y="46"/>
                    </a:cubicBezTo>
                    <a:close/>
                    <a:moveTo>
                      <a:pt x="79" y="8"/>
                    </a:move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93" y="62"/>
                      <a:pt x="93" y="62"/>
                      <a:pt x="93" y="62"/>
                    </a:cubicBezTo>
                    <a:cubicBezTo>
                      <a:pt x="79" y="76"/>
                      <a:pt x="79" y="76"/>
                      <a:pt x="79" y="76"/>
                    </a:cubicBezTo>
                    <a:lnTo>
                      <a:pt x="79" y="8"/>
                    </a:lnTo>
                    <a:close/>
                    <a:moveTo>
                      <a:pt x="89" y="120"/>
                    </a:moveTo>
                    <a:cubicBezTo>
                      <a:pt x="92" y="106"/>
                      <a:pt x="92" y="106"/>
                      <a:pt x="92" y="106"/>
                    </a:cubicBezTo>
                    <a:cubicBezTo>
                      <a:pt x="104" y="112"/>
                      <a:pt x="104" y="112"/>
                      <a:pt x="104" y="112"/>
                    </a:cubicBezTo>
                    <a:cubicBezTo>
                      <a:pt x="99" y="116"/>
                      <a:pt x="94" y="119"/>
                      <a:pt x="89" y="120"/>
                    </a:cubicBezTo>
                    <a:close/>
                    <a:moveTo>
                      <a:pt x="116" y="118"/>
                    </a:moveTo>
                    <a:cubicBezTo>
                      <a:pt x="106" y="111"/>
                      <a:pt x="106" y="111"/>
                      <a:pt x="106" y="111"/>
                    </a:cubicBezTo>
                    <a:cubicBezTo>
                      <a:pt x="106" y="111"/>
                      <a:pt x="106" y="111"/>
                      <a:pt x="106" y="111"/>
                    </a:cubicBezTo>
                    <a:cubicBezTo>
                      <a:pt x="93" y="104"/>
                      <a:pt x="93" y="104"/>
                      <a:pt x="93" y="104"/>
                    </a:cubicBezTo>
                    <a:cubicBezTo>
                      <a:pt x="95" y="96"/>
                      <a:pt x="95" y="96"/>
                      <a:pt x="95" y="96"/>
                    </a:cubicBezTo>
                    <a:lnTo>
                      <a:pt x="116" y="118"/>
                    </a:lnTo>
                    <a:close/>
                    <a:moveTo>
                      <a:pt x="112" y="103"/>
                    </a:moveTo>
                    <a:cubicBezTo>
                      <a:pt x="106" y="92"/>
                      <a:pt x="106" y="92"/>
                      <a:pt x="106" y="92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17" y="94"/>
                      <a:pt x="115" y="99"/>
                      <a:pt x="112" y="103"/>
                    </a:cubicBezTo>
                    <a:close/>
                    <a:moveTo>
                      <a:pt x="119" y="87"/>
                    </a:moveTo>
                    <a:cubicBezTo>
                      <a:pt x="119" y="87"/>
                      <a:pt x="119" y="87"/>
                      <a:pt x="119" y="87"/>
                    </a:cubicBezTo>
                    <a:cubicBezTo>
                      <a:pt x="95" y="93"/>
                      <a:pt x="95" y="93"/>
                      <a:pt x="95" y="93"/>
                    </a:cubicBezTo>
                    <a:cubicBezTo>
                      <a:pt x="81" y="79"/>
                      <a:pt x="81" y="79"/>
                      <a:pt x="81" y="79"/>
                    </a:cubicBezTo>
                    <a:cubicBezTo>
                      <a:pt x="149" y="79"/>
                      <a:pt x="149" y="79"/>
                      <a:pt x="149" y="79"/>
                    </a:cubicBezTo>
                    <a:lnTo>
                      <a:pt x="119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5" name="Freeform 1982"/>
              <p:cNvSpPr>
                <a:spLocks/>
              </p:cNvSpPr>
              <p:nvPr/>
            </p:nvSpPr>
            <p:spPr bwMode="auto">
              <a:xfrm>
                <a:off x="1447" y="440"/>
                <a:ext cx="110" cy="131"/>
              </a:xfrm>
              <a:custGeom>
                <a:avLst/>
                <a:gdLst>
                  <a:gd name="T0" fmla="*/ 71 w 110"/>
                  <a:gd name="T1" fmla="*/ 0 h 131"/>
                  <a:gd name="T2" fmla="*/ 38 w 110"/>
                  <a:gd name="T3" fmla="*/ 38 h 131"/>
                  <a:gd name="T4" fmla="*/ 51 w 110"/>
                  <a:gd name="T5" fmla="*/ 41 h 131"/>
                  <a:gd name="T6" fmla="*/ 20 w 110"/>
                  <a:gd name="T7" fmla="*/ 78 h 131"/>
                  <a:gd name="T8" fmla="*/ 32 w 110"/>
                  <a:gd name="T9" fmla="*/ 81 h 131"/>
                  <a:gd name="T10" fmla="*/ 0 w 110"/>
                  <a:gd name="T11" fmla="*/ 131 h 131"/>
                  <a:gd name="T12" fmla="*/ 64 w 110"/>
                  <a:gd name="T13" fmla="*/ 78 h 131"/>
                  <a:gd name="T14" fmla="*/ 46 w 110"/>
                  <a:gd name="T15" fmla="*/ 75 h 131"/>
                  <a:gd name="T16" fmla="*/ 95 w 110"/>
                  <a:gd name="T17" fmla="*/ 33 h 131"/>
                  <a:gd name="T18" fmla="*/ 78 w 110"/>
                  <a:gd name="T19" fmla="*/ 30 h 131"/>
                  <a:gd name="T20" fmla="*/ 110 w 110"/>
                  <a:gd name="T21" fmla="*/ 2 h 131"/>
                  <a:gd name="T22" fmla="*/ 71 w 110"/>
                  <a:gd name="T23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0" h="131">
                    <a:moveTo>
                      <a:pt x="71" y="0"/>
                    </a:moveTo>
                    <a:lnTo>
                      <a:pt x="38" y="38"/>
                    </a:lnTo>
                    <a:lnTo>
                      <a:pt x="51" y="41"/>
                    </a:lnTo>
                    <a:lnTo>
                      <a:pt x="20" y="78"/>
                    </a:lnTo>
                    <a:lnTo>
                      <a:pt x="32" y="81"/>
                    </a:lnTo>
                    <a:lnTo>
                      <a:pt x="0" y="131"/>
                    </a:lnTo>
                    <a:lnTo>
                      <a:pt x="64" y="78"/>
                    </a:lnTo>
                    <a:lnTo>
                      <a:pt x="46" y="75"/>
                    </a:lnTo>
                    <a:lnTo>
                      <a:pt x="95" y="33"/>
                    </a:lnTo>
                    <a:lnTo>
                      <a:pt x="78" y="30"/>
                    </a:lnTo>
                    <a:lnTo>
                      <a:pt x="110" y="2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6" name="Freeform 1983"/>
              <p:cNvSpPr>
                <a:spLocks/>
              </p:cNvSpPr>
              <p:nvPr/>
            </p:nvSpPr>
            <p:spPr bwMode="auto">
              <a:xfrm>
                <a:off x="543" y="202"/>
                <a:ext cx="158" cy="95"/>
              </a:xfrm>
              <a:custGeom>
                <a:avLst/>
                <a:gdLst>
                  <a:gd name="T0" fmla="*/ 123 w 145"/>
                  <a:gd name="T1" fmla="*/ 36 h 87"/>
                  <a:gd name="T2" fmla="*/ 122 w 145"/>
                  <a:gd name="T3" fmla="*/ 39 h 87"/>
                  <a:gd name="T4" fmla="*/ 123 w 145"/>
                  <a:gd name="T5" fmla="*/ 36 h 87"/>
                  <a:gd name="T6" fmla="*/ 102 w 145"/>
                  <a:gd name="T7" fmla="*/ 23 h 87"/>
                  <a:gd name="T8" fmla="*/ 80 w 145"/>
                  <a:gd name="T9" fmla="*/ 0 h 87"/>
                  <a:gd name="T10" fmla="*/ 63 w 145"/>
                  <a:gd name="T11" fmla="*/ 4 h 87"/>
                  <a:gd name="T12" fmla="*/ 56 w 145"/>
                  <a:gd name="T13" fmla="*/ 23 h 87"/>
                  <a:gd name="T14" fmla="*/ 36 w 145"/>
                  <a:gd name="T15" fmla="*/ 20 h 87"/>
                  <a:gd name="T16" fmla="*/ 32 w 145"/>
                  <a:gd name="T17" fmla="*/ 42 h 87"/>
                  <a:gd name="T18" fmla="*/ 9 w 145"/>
                  <a:gd name="T19" fmla="*/ 64 h 87"/>
                  <a:gd name="T20" fmla="*/ 38 w 145"/>
                  <a:gd name="T21" fmla="*/ 64 h 87"/>
                  <a:gd name="T22" fmla="*/ 85 w 145"/>
                  <a:gd name="T23" fmla="*/ 66 h 87"/>
                  <a:gd name="T24" fmla="*/ 113 w 145"/>
                  <a:gd name="T25" fmla="*/ 61 h 87"/>
                  <a:gd name="T26" fmla="*/ 139 w 145"/>
                  <a:gd name="T27" fmla="*/ 62 h 87"/>
                  <a:gd name="T28" fmla="*/ 137 w 145"/>
                  <a:gd name="T29" fmla="*/ 38 h 87"/>
                  <a:gd name="T30" fmla="*/ 123 w 145"/>
                  <a:gd name="T31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5" h="87">
                    <a:moveTo>
                      <a:pt x="123" y="36"/>
                    </a:moveTo>
                    <a:cubicBezTo>
                      <a:pt x="123" y="37"/>
                      <a:pt x="123" y="38"/>
                      <a:pt x="122" y="39"/>
                    </a:cubicBezTo>
                    <a:cubicBezTo>
                      <a:pt x="122" y="38"/>
                      <a:pt x="123" y="37"/>
                      <a:pt x="123" y="36"/>
                    </a:cubicBezTo>
                    <a:cubicBezTo>
                      <a:pt x="129" y="18"/>
                      <a:pt x="102" y="14"/>
                      <a:pt x="102" y="23"/>
                    </a:cubicBezTo>
                    <a:cubicBezTo>
                      <a:pt x="102" y="11"/>
                      <a:pt x="91" y="2"/>
                      <a:pt x="80" y="0"/>
                    </a:cubicBezTo>
                    <a:cubicBezTo>
                      <a:pt x="74" y="0"/>
                      <a:pt x="68" y="0"/>
                      <a:pt x="63" y="4"/>
                    </a:cubicBezTo>
                    <a:cubicBezTo>
                      <a:pt x="58" y="8"/>
                      <a:pt x="55" y="16"/>
                      <a:pt x="56" y="23"/>
                    </a:cubicBezTo>
                    <a:cubicBezTo>
                      <a:pt x="53" y="16"/>
                      <a:pt x="41" y="16"/>
                      <a:pt x="36" y="20"/>
                    </a:cubicBezTo>
                    <a:cubicBezTo>
                      <a:pt x="30" y="25"/>
                      <a:pt x="29" y="35"/>
                      <a:pt x="32" y="42"/>
                    </a:cubicBezTo>
                    <a:cubicBezTo>
                      <a:pt x="22" y="27"/>
                      <a:pt x="0" y="53"/>
                      <a:pt x="9" y="64"/>
                    </a:cubicBezTo>
                    <a:cubicBezTo>
                      <a:pt x="14" y="72"/>
                      <a:pt x="34" y="75"/>
                      <a:pt x="38" y="64"/>
                    </a:cubicBezTo>
                    <a:cubicBezTo>
                      <a:pt x="33" y="78"/>
                      <a:pt x="82" y="87"/>
                      <a:pt x="85" y="66"/>
                    </a:cubicBezTo>
                    <a:cubicBezTo>
                      <a:pt x="90" y="81"/>
                      <a:pt x="111" y="76"/>
                      <a:pt x="113" y="61"/>
                    </a:cubicBezTo>
                    <a:cubicBezTo>
                      <a:pt x="112" y="74"/>
                      <a:pt x="135" y="68"/>
                      <a:pt x="139" y="62"/>
                    </a:cubicBezTo>
                    <a:cubicBezTo>
                      <a:pt x="145" y="55"/>
                      <a:pt x="144" y="45"/>
                      <a:pt x="137" y="38"/>
                    </a:cubicBezTo>
                    <a:cubicBezTo>
                      <a:pt x="134" y="35"/>
                      <a:pt x="126" y="32"/>
                      <a:pt x="12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7" name="Freeform 1984"/>
              <p:cNvSpPr>
                <a:spLocks/>
              </p:cNvSpPr>
              <p:nvPr/>
            </p:nvSpPr>
            <p:spPr bwMode="auto">
              <a:xfrm>
                <a:off x="550" y="295"/>
                <a:ext cx="45" cy="54"/>
              </a:xfrm>
              <a:custGeom>
                <a:avLst/>
                <a:gdLst>
                  <a:gd name="T0" fmla="*/ 30 w 45"/>
                  <a:gd name="T1" fmla="*/ 0 h 54"/>
                  <a:gd name="T2" fmla="*/ 15 w 45"/>
                  <a:gd name="T3" fmla="*/ 16 h 54"/>
                  <a:gd name="T4" fmla="*/ 21 w 45"/>
                  <a:gd name="T5" fmla="*/ 17 h 54"/>
                  <a:gd name="T6" fmla="*/ 9 w 45"/>
                  <a:gd name="T7" fmla="*/ 33 h 54"/>
                  <a:gd name="T8" fmla="*/ 13 w 45"/>
                  <a:gd name="T9" fmla="*/ 34 h 54"/>
                  <a:gd name="T10" fmla="*/ 0 w 45"/>
                  <a:gd name="T11" fmla="*/ 54 h 54"/>
                  <a:gd name="T12" fmla="*/ 26 w 45"/>
                  <a:gd name="T13" fmla="*/ 33 h 54"/>
                  <a:gd name="T14" fmla="*/ 19 w 45"/>
                  <a:gd name="T15" fmla="*/ 31 h 54"/>
                  <a:gd name="T16" fmla="*/ 39 w 45"/>
                  <a:gd name="T17" fmla="*/ 14 h 54"/>
                  <a:gd name="T18" fmla="*/ 32 w 45"/>
                  <a:gd name="T19" fmla="*/ 13 h 54"/>
                  <a:gd name="T20" fmla="*/ 45 w 45"/>
                  <a:gd name="T21" fmla="*/ 1 h 54"/>
                  <a:gd name="T22" fmla="*/ 30 w 45"/>
                  <a:gd name="T2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4">
                    <a:moveTo>
                      <a:pt x="30" y="0"/>
                    </a:moveTo>
                    <a:lnTo>
                      <a:pt x="15" y="16"/>
                    </a:lnTo>
                    <a:lnTo>
                      <a:pt x="21" y="17"/>
                    </a:lnTo>
                    <a:lnTo>
                      <a:pt x="9" y="33"/>
                    </a:lnTo>
                    <a:lnTo>
                      <a:pt x="13" y="34"/>
                    </a:lnTo>
                    <a:lnTo>
                      <a:pt x="0" y="54"/>
                    </a:lnTo>
                    <a:lnTo>
                      <a:pt x="26" y="33"/>
                    </a:lnTo>
                    <a:lnTo>
                      <a:pt x="19" y="31"/>
                    </a:lnTo>
                    <a:lnTo>
                      <a:pt x="39" y="14"/>
                    </a:lnTo>
                    <a:lnTo>
                      <a:pt x="32" y="13"/>
                    </a:lnTo>
                    <a:lnTo>
                      <a:pt x="45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8" name="Freeform 1985"/>
              <p:cNvSpPr>
                <a:spLocks/>
              </p:cNvSpPr>
              <p:nvPr/>
            </p:nvSpPr>
            <p:spPr bwMode="auto">
              <a:xfrm>
                <a:off x="588" y="311"/>
                <a:ext cx="45" cy="54"/>
              </a:xfrm>
              <a:custGeom>
                <a:avLst/>
                <a:gdLst>
                  <a:gd name="T0" fmla="*/ 30 w 45"/>
                  <a:gd name="T1" fmla="*/ 0 h 54"/>
                  <a:gd name="T2" fmla="*/ 16 w 45"/>
                  <a:gd name="T3" fmla="*/ 16 h 54"/>
                  <a:gd name="T4" fmla="*/ 21 w 45"/>
                  <a:gd name="T5" fmla="*/ 17 h 54"/>
                  <a:gd name="T6" fmla="*/ 8 w 45"/>
                  <a:gd name="T7" fmla="*/ 32 h 54"/>
                  <a:gd name="T8" fmla="*/ 13 w 45"/>
                  <a:gd name="T9" fmla="*/ 33 h 54"/>
                  <a:gd name="T10" fmla="*/ 0 w 45"/>
                  <a:gd name="T11" fmla="*/ 54 h 54"/>
                  <a:gd name="T12" fmla="*/ 26 w 45"/>
                  <a:gd name="T13" fmla="*/ 32 h 54"/>
                  <a:gd name="T14" fmla="*/ 19 w 45"/>
                  <a:gd name="T15" fmla="*/ 31 h 54"/>
                  <a:gd name="T16" fmla="*/ 38 w 45"/>
                  <a:gd name="T17" fmla="*/ 13 h 54"/>
                  <a:gd name="T18" fmla="*/ 32 w 45"/>
                  <a:gd name="T19" fmla="*/ 12 h 54"/>
                  <a:gd name="T20" fmla="*/ 45 w 45"/>
                  <a:gd name="T21" fmla="*/ 0 h 54"/>
                  <a:gd name="T22" fmla="*/ 30 w 45"/>
                  <a:gd name="T2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4">
                    <a:moveTo>
                      <a:pt x="30" y="0"/>
                    </a:moveTo>
                    <a:lnTo>
                      <a:pt x="16" y="16"/>
                    </a:lnTo>
                    <a:lnTo>
                      <a:pt x="21" y="17"/>
                    </a:lnTo>
                    <a:lnTo>
                      <a:pt x="8" y="32"/>
                    </a:lnTo>
                    <a:lnTo>
                      <a:pt x="13" y="33"/>
                    </a:lnTo>
                    <a:lnTo>
                      <a:pt x="0" y="54"/>
                    </a:lnTo>
                    <a:lnTo>
                      <a:pt x="26" y="32"/>
                    </a:lnTo>
                    <a:lnTo>
                      <a:pt x="19" y="31"/>
                    </a:lnTo>
                    <a:lnTo>
                      <a:pt x="38" y="13"/>
                    </a:lnTo>
                    <a:lnTo>
                      <a:pt x="32" y="12"/>
                    </a:lnTo>
                    <a:lnTo>
                      <a:pt x="45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9" name="Freeform 1986"/>
              <p:cNvSpPr>
                <a:spLocks/>
              </p:cNvSpPr>
              <p:nvPr/>
            </p:nvSpPr>
            <p:spPr bwMode="auto">
              <a:xfrm>
                <a:off x="637" y="295"/>
                <a:ext cx="45" cy="54"/>
              </a:xfrm>
              <a:custGeom>
                <a:avLst/>
                <a:gdLst>
                  <a:gd name="T0" fmla="*/ 30 w 45"/>
                  <a:gd name="T1" fmla="*/ 0 h 54"/>
                  <a:gd name="T2" fmla="*/ 17 w 45"/>
                  <a:gd name="T3" fmla="*/ 16 h 54"/>
                  <a:gd name="T4" fmla="*/ 21 w 45"/>
                  <a:gd name="T5" fmla="*/ 17 h 54"/>
                  <a:gd name="T6" fmla="*/ 9 w 45"/>
                  <a:gd name="T7" fmla="*/ 33 h 54"/>
                  <a:gd name="T8" fmla="*/ 13 w 45"/>
                  <a:gd name="T9" fmla="*/ 34 h 54"/>
                  <a:gd name="T10" fmla="*/ 0 w 45"/>
                  <a:gd name="T11" fmla="*/ 54 h 54"/>
                  <a:gd name="T12" fmla="*/ 27 w 45"/>
                  <a:gd name="T13" fmla="*/ 33 h 54"/>
                  <a:gd name="T14" fmla="*/ 19 w 45"/>
                  <a:gd name="T15" fmla="*/ 31 h 54"/>
                  <a:gd name="T16" fmla="*/ 40 w 45"/>
                  <a:gd name="T17" fmla="*/ 14 h 54"/>
                  <a:gd name="T18" fmla="*/ 33 w 45"/>
                  <a:gd name="T19" fmla="*/ 13 h 54"/>
                  <a:gd name="T20" fmla="*/ 45 w 45"/>
                  <a:gd name="T21" fmla="*/ 1 h 54"/>
                  <a:gd name="T22" fmla="*/ 30 w 45"/>
                  <a:gd name="T2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4">
                    <a:moveTo>
                      <a:pt x="30" y="0"/>
                    </a:moveTo>
                    <a:lnTo>
                      <a:pt x="17" y="16"/>
                    </a:lnTo>
                    <a:lnTo>
                      <a:pt x="21" y="17"/>
                    </a:lnTo>
                    <a:lnTo>
                      <a:pt x="9" y="33"/>
                    </a:lnTo>
                    <a:lnTo>
                      <a:pt x="13" y="34"/>
                    </a:lnTo>
                    <a:lnTo>
                      <a:pt x="0" y="54"/>
                    </a:lnTo>
                    <a:lnTo>
                      <a:pt x="27" y="33"/>
                    </a:lnTo>
                    <a:lnTo>
                      <a:pt x="19" y="31"/>
                    </a:lnTo>
                    <a:lnTo>
                      <a:pt x="40" y="14"/>
                    </a:lnTo>
                    <a:lnTo>
                      <a:pt x="33" y="13"/>
                    </a:lnTo>
                    <a:lnTo>
                      <a:pt x="45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0" name="Freeform 1987"/>
              <p:cNvSpPr>
                <a:spLocks noEditPoints="1"/>
              </p:cNvSpPr>
              <p:nvPr/>
            </p:nvSpPr>
            <p:spPr bwMode="auto">
              <a:xfrm>
                <a:off x="765" y="213"/>
                <a:ext cx="136" cy="139"/>
              </a:xfrm>
              <a:custGeom>
                <a:avLst/>
                <a:gdLst>
                  <a:gd name="T0" fmla="*/ 118 w 125"/>
                  <a:gd name="T1" fmla="*/ 58 h 127"/>
                  <a:gd name="T2" fmla="*/ 120 w 125"/>
                  <a:gd name="T3" fmla="*/ 46 h 127"/>
                  <a:gd name="T4" fmla="*/ 115 w 125"/>
                  <a:gd name="T5" fmla="*/ 40 h 127"/>
                  <a:gd name="T6" fmla="*/ 109 w 125"/>
                  <a:gd name="T7" fmla="*/ 30 h 127"/>
                  <a:gd name="T8" fmla="*/ 106 w 125"/>
                  <a:gd name="T9" fmla="*/ 22 h 127"/>
                  <a:gd name="T10" fmla="*/ 95 w 125"/>
                  <a:gd name="T11" fmla="*/ 19 h 127"/>
                  <a:gd name="T12" fmla="*/ 76 w 125"/>
                  <a:gd name="T13" fmla="*/ 49 h 127"/>
                  <a:gd name="T14" fmla="*/ 68 w 125"/>
                  <a:gd name="T15" fmla="*/ 29 h 127"/>
                  <a:gd name="T16" fmla="*/ 85 w 125"/>
                  <a:gd name="T17" fmla="*/ 5 h 127"/>
                  <a:gd name="T18" fmla="*/ 68 w 125"/>
                  <a:gd name="T19" fmla="*/ 12 h 127"/>
                  <a:gd name="T20" fmla="*/ 63 w 125"/>
                  <a:gd name="T21" fmla="*/ 0 h 127"/>
                  <a:gd name="T22" fmla="*/ 57 w 125"/>
                  <a:gd name="T23" fmla="*/ 12 h 127"/>
                  <a:gd name="T24" fmla="*/ 40 w 125"/>
                  <a:gd name="T25" fmla="*/ 5 h 127"/>
                  <a:gd name="T26" fmla="*/ 57 w 125"/>
                  <a:gd name="T27" fmla="*/ 29 h 127"/>
                  <a:gd name="T28" fmla="*/ 49 w 125"/>
                  <a:gd name="T29" fmla="*/ 49 h 127"/>
                  <a:gd name="T30" fmla="*/ 30 w 125"/>
                  <a:gd name="T31" fmla="*/ 19 h 127"/>
                  <a:gd name="T32" fmla="*/ 19 w 125"/>
                  <a:gd name="T33" fmla="*/ 22 h 127"/>
                  <a:gd name="T34" fmla="*/ 16 w 125"/>
                  <a:gd name="T35" fmla="*/ 30 h 127"/>
                  <a:gd name="T36" fmla="*/ 10 w 125"/>
                  <a:gd name="T37" fmla="*/ 40 h 127"/>
                  <a:gd name="T38" fmla="*/ 5 w 125"/>
                  <a:gd name="T39" fmla="*/ 46 h 127"/>
                  <a:gd name="T40" fmla="*/ 7 w 125"/>
                  <a:gd name="T41" fmla="*/ 58 h 127"/>
                  <a:gd name="T42" fmla="*/ 29 w 125"/>
                  <a:gd name="T43" fmla="*/ 51 h 127"/>
                  <a:gd name="T44" fmla="*/ 42 w 125"/>
                  <a:gd name="T45" fmla="*/ 63 h 127"/>
                  <a:gd name="T46" fmla="*/ 29 w 125"/>
                  <a:gd name="T47" fmla="*/ 76 h 127"/>
                  <a:gd name="T48" fmla="*/ 1 w 125"/>
                  <a:gd name="T49" fmla="*/ 73 h 127"/>
                  <a:gd name="T50" fmla="*/ 15 w 125"/>
                  <a:gd name="T51" fmla="*/ 84 h 127"/>
                  <a:gd name="T52" fmla="*/ 8 w 125"/>
                  <a:gd name="T53" fmla="*/ 95 h 127"/>
                  <a:gd name="T54" fmla="*/ 16 w 125"/>
                  <a:gd name="T55" fmla="*/ 97 h 127"/>
                  <a:gd name="T56" fmla="*/ 19 w 125"/>
                  <a:gd name="T57" fmla="*/ 105 h 127"/>
                  <a:gd name="T58" fmla="*/ 25 w 125"/>
                  <a:gd name="T59" fmla="*/ 112 h 127"/>
                  <a:gd name="T60" fmla="*/ 35 w 125"/>
                  <a:gd name="T61" fmla="*/ 86 h 127"/>
                  <a:gd name="T62" fmla="*/ 57 w 125"/>
                  <a:gd name="T63" fmla="*/ 83 h 127"/>
                  <a:gd name="T64" fmla="*/ 41 w 125"/>
                  <a:gd name="T65" fmla="*/ 113 h 127"/>
                  <a:gd name="T66" fmla="*/ 49 w 125"/>
                  <a:gd name="T67" fmla="*/ 122 h 127"/>
                  <a:gd name="T68" fmla="*/ 57 w 125"/>
                  <a:gd name="T69" fmla="*/ 121 h 127"/>
                  <a:gd name="T70" fmla="*/ 68 w 125"/>
                  <a:gd name="T71" fmla="*/ 121 h 127"/>
                  <a:gd name="T72" fmla="*/ 76 w 125"/>
                  <a:gd name="T73" fmla="*/ 122 h 127"/>
                  <a:gd name="T74" fmla="*/ 85 w 125"/>
                  <a:gd name="T75" fmla="*/ 122 h 127"/>
                  <a:gd name="T76" fmla="*/ 68 w 125"/>
                  <a:gd name="T77" fmla="*/ 98 h 127"/>
                  <a:gd name="T78" fmla="*/ 76 w 125"/>
                  <a:gd name="T79" fmla="*/ 78 h 127"/>
                  <a:gd name="T80" fmla="*/ 95 w 125"/>
                  <a:gd name="T81" fmla="*/ 107 h 127"/>
                  <a:gd name="T82" fmla="*/ 102 w 125"/>
                  <a:gd name="T83" fmla="*/ 112 h 127"/>
                  <a:gd name="T84" fmla="*/ 104 w 125"/>
                  <a:gd name="T85" fmla="*/ 94 h 127"/>
                  <a:gd name="T86" fmla="*/ 112 w 125"/>
                  <a:gd name="T87" fmla="*/ 98 h 127"/>
                  <a:gd name="T88" fmla="*/ 115 w 125"/>
                  <a:gd name="T89" fmla="*/ 87 h 127"/>
                  <a:gd name="T90" fmla="*/ 120 w 125"/>
                  <a:gd name="T91" fmla="*/ 81 h 127"/>
                  <a:gd name="T92" fmla="*/ 117 w 125"/>
                  <a:gd name="T93" fmla="*/ 69 h 127"/>
                  <a:gd name="T94" fmla="*/ 82 w 125"/>
                  <a:gd name="T95" fmla="*/ 68 h 127"/>
                  <a:gd name="T96" fmla="*/ 82 w 125"/>
                  <a:gd name="T97" fmla="*/ 59 h 127"/>
                  <a:gd name="T98" fmla="*/ 117 w 125"/>
                  <a:gd name="T99" fmla="*/ 58 h 127"/>
                  <a:gd name="T100" fmla="*/ 52 w 125"/>
                  <a:gd name="T101" fmla="*/ 63 h 127"/>
                  <a:gd name="T102" fmla="*/ 73 w 125"/>
                  <a:gd name="T103" fmla="*/ 6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5" h="127">
                    <a:moveTo>
                      <a:pt x="117" y="58"/>
                    </a:moveTo>
                    <a:cubicBezTo>
                      <a:pt x="117" y="58"/>
                      <a:pt x="118" y="58"/>
                      <a:pt x="118" y="58"/>
                    </a:cubicBezTo>
                    <a:cubicBezTo>
                      <a:pt x="121" y="58"/>
                      <a:pt x="123" y="56"/>
                      <a:pt x="124" y="54"/>
                    </a:cubicBezTo>
                    <a:cubicBezTo>
                      <a:pt x="125" y="50"/>
                      <a:pt x="123" y="47"/>
                      <a:pt x="120" y="46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8" y="38"/>
                      <a:pt x="119" y="35"/>
                      <a:pt x="117" y="32"/>
                    </a:cubicBezTo>
                    <a:cubicBezTo>
                      <a:pt x="116" y="29"/>
                      <a:pt x="112" y="28"/>
                      <a:pt x="109" y="30"/>
                    </a:cubicBezTo>
                    <a:cubicBezTo>
                      <a:pt x="104" y="33"/>
                      <a:pt x="104" y="33"/>
                      <a:pt x="104" y="33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7" y="19"/>
                      <a:pt x="105" y="16"/>
                      <a:pt x="102" y="15"/>
                    </a:cubicBezTo>
                    <a:cubicBezTo>
                      <a:pt x="99" y="14"/>
                      <a:pt x="95" y="16"/>
                      <a:pt x="95" y="19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76" y="49"/>
                      <a:pt x="76" y="49"/>
                      <a:pt x="76" y="49"/>
                    </a:cubicBezTo>
                    <a:cubicBezTo>
                      <a:pt x="74" y="47"/>
                      <a:pt x="71" y="45"/>
                      <a:pt x="68" y="44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7" y="11"/>
                      <a:pt x="87" y="8"/>
                      <a:pt x="85" y="5"/>
                    </a:cubicBezTo>
                    <a:cubicBezTo>
                      <a:pt x="83" y="3"/>
                      <a:pt x="79" y="3"/>
                      <a:pt x="76" y="5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6"/>
                      <a:pt x="68" y="6"/>
                      <a:pt x="68" y="6"/>
                    </a:cubicBezTo>
                    <a:cubicBezTo>
                      <a:pt x="68" y="3"/>
                      <a:pt x="66" y="0"/>
                      <a:pt x="63" y="0"/>
                    </a:cubicBezTo>
                    <a:cubicBezTo>
                      <a:pt x="59" y="0"/>
                      <a:pt x="57" y="3"/>
                      <a:pt x="57" y="6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6" y="3"/>
                      <a:pt x="42" y="3"/>
                      <a:pt x="40" y="5"/>
                    </a:cubicBezTo>
                    <a:cubicBezTo>
                      <a:pt x="38" y="8"/>
                      <a:pt x="38" y="11"/>
                      <a:pt x="41" y="14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4" y="45"/>
                      <a:pt x="51" y="47"/>
                      <a:pt x="49" y="49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6"/>
                      <a:pt x="26" y="14"/>
                      <a:pt x="23" y="15"/>
                    </a:cubicBezTo>
                    <a:cubicBezTo>
                      <a:pt x="20" y="16"/>
                      <a:pt x="18" y="19"/>
                      <a:pt x="19" y="22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3" y="28"/>
                      <a:pt x="9" y="29"/>
                      <a:pt x="8" y="32"/>
                    </a:cubicBezTo>
                    <a:cubicBezTo>
                      <a:pt x="6" y="35"/>
                      <a:pt x="7" y="38"/>
                      <a:pt x="10" y="40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2" y="47"/>
                      <a:pt x="0" y="50"/>
                      <a:pt x="1" y="54"/>
                    </a:cubicBezTo>
                    <a:cubicBezTo>
                      <a:pt x="2" y="56"/>
                      <a:pt x="4" y="58"/>
                      <a:pt x="7" y="58"/>
                    </a:cubicBezTo>
                    <a:cubicBezTo>
                      <a:pt x="7" y="58"/>
                      <a:pt x="8" y="58"/>
                      <a:pt x="8" y="58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2" y="60"/>
                      <a:pt x="42" y="62"/>
                      <a:pt x="42" y="63"/>
                    </a:cubicBezTo>
                    <a:cubicBezTo>
                      <a:pt x="42" y="65"/>
                      <a:pt x="42" y="66"/>
                      <a:pt x="43" y="68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5" y="68"/>
                      <a:pt x="2" y="70"/>
                      <a:pt x="1" y="73"/>
                    </a:cubicBezTo>
                    <a:cubicBezTo>
                      <a:pt x="0" y="76"/>
                      <a:pt x="2" y="80"/>
                      <a:pt x="5" y="81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7" y="89"/>
                      <a:pt x="6" y="92"/>
                      <a:pt x="8" y="95"/>
                    </a:cubicBezTo>
                    <a:cubicBezTo>
                      <a:pt x="9" y="97"/>
                      <a:pt x="11" y="98"/>
                      <a:pt x="13" y="98"/>
                    </a:cubicBezTo>
                    <a:cubicBezTo>
                      <a:pt x="14" y="98"/>
                      <a:pt x="15" y="98"/>
                      <a:pt x="16" y="97"/>
                    </a:cubicBezTo>
                    <a:cubicBezTo>
                      <a:pt x="21" y="94"/>
                      <a:pt x="21" y="94"/>
                      <a:pt x="21" y="94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8"/>
                      <a:pt x="20" y="111"/>
                      <a:pt x="23" y="112"/>
                    </a:cubicBezTo>
                    <a:cubicBezTo>
                      <a:pt x="24" y="112"/>
                      <a:pt x="24" y="112"/>
                      <a:pt x="25" y="112"/>
                    </a:cubicBezTo>
                    <a:cubicBezTo>
                      <a:pt x="27" y="112"/>
                      <a:pt x="30" y="110"/>
                      <a:pt x="30" y="107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51" y="80"/>
                      <a:pt x="54" y="82"/>
                      <a:pt x="57" y="83"/>
                    </a:cubicBezTo>
                    <a:cubicBezTo>
                      <a:pt x="57" y="98"/>
                      <a:pt x="57" y="98"/>
                      <a:pt x="57" y="98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38" y="116"/>
                      <a:pt x="38" y="119"/>
                      <a:pt x="40" y="122"/>
                    </a:cubicBezTo>
                    <a:cubicBezTo>
                      <a:pt x="42" y="124"/>
                      <a:pt x="46" y="124"/>
                      <a:pt x="49" y="122"/>
                    </a:cubicBezTo>
                    <a:cubicBezTo>
                      <a:pt x="57" y="115"/>
                      <a:pt x="57" y="115"/>
                      <a:pt x="57" y="115"/>
                    </a:cubicBezTo>
                    <a:cubicBezTo>
                      <a:pt x="57" y="121"/>
                      <a:pt x="57" y="121"/>
                      <a:pt x="57" y="121"/>
                    </a:cubicBezTo>
                    <a:cubicBezTo>
                      <a:pt x="57" y="124"/>
                      <a:pt x="59" y="127"/>
                      <a:pt x="63" y="127"/>
                    </a:cubicBezTo>
                    <a:cubicBezTo>
                      <a:pt x="66" y="127"/>
                      <a:pt x="68" y="124"/>
                      <a:pt x="68" y="121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78" y="123"/>
                      <a:pt x="79" y="124"/>
                      <a:pt x="80" y="124"/>
                    </a:cubicBezTo>
                    <a:cubicBezTo>
                      <a:pt x="82" y="124"/>
                      <a:pt x="84" y="123"/>
                      <a:pt x="85" y="122"/>
                    </a:cubicBezTo>
                    <a:cubicBezTo>
                      <a:pt x="87" y="119"/>
                      <a:pt x="87" y="116"/>
                      <a:pt x="84" y="113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71" y="82"/>
                      <a:pt x="74" y="80"/>
                      <a:pt x="76" y="78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5" y="107"/>
                      <a:pt x="95" y="107"/>
                      <a:pt x="95" y="107"/>
                    </a:cubicBezTo>
                    <a:cubicBezTo>
                      <a:pt x="95" y="110"/>
                      <a:pt x="98" y="112"/>
                      <a:pt x="100" y="112"/>
                    </a:cubicBezTo>
                    <a:cubicBezTo>
                      <a:pt x="101" y="112"/>
                      <a:pt x="101" y="112"/>
                      <a:pt x="102" y="112"/>
                    </a:cubicBezTo>
                    <a:cubicBezTo>
                      <a:pt x="105" y="111"/>
                      <a:pt x="107" y="108"/>
                      <a:pt x="106" y="105"/>
                    </a:cubicBezTo>
                    <a:cubicBezTo>
                      <a:pt x="104" y="94"/>
                      <a:pt x="104" y="94"/>
                      <a:pt x="104" y="94"/>
                    </a:cubicBezTo>
                    <a:cubicBezTo>
                      <a:pt x="109" y="97"/>
                      <a:pt x="109" y="97"/>
                      <a:pt x="109" y="97"/>
                    </a:cubicBezTo>
                    <a:cubicBezTo>
                      <a:pt x="110" y="98"/>
                      <a:pt x="111" y="98"/>
                      <a:pt x="112" y="98"/>
                    </a:cubicBezTo>
                    <a:cubicBezTo>
                      <a:pt x="114" y="98"/>
                      <a:pt x="116" y="97"/>
                      <a:pt x="117" y="95"/>
                    </a:cubicBezTo>
                    <a:cubicBezTo>
                      <a:pt x="119" y="92"/>
                      <a:pt x="118" y="89"/>
                      <a:pt x="115" y="87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23" y="80"/>
                      <a:pt x="125" y="76"/>
                      <a:pt x="124" y="73"/>
                    </a:cubicBezTo>
                    <a:cubicBezTo>
                      <a:pt x="123" y="70"/>
                      <a:pt x="120" y="68"/>
                      <a:pt x="117" y="69"/>
                    </a:cubicBezTo>
                    <a:cubicBezTo>
                      <a:pt x="96" y="76"/>
                      <a:pt x="96" y="76"/>
                      <a:pt x="96" y="7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3" y="66"/>
                      <a:pt x="83" y="65"/>
                      <a:pt x="83" y="63"/>
                    </a:cubicBezTo>
                    <a:cubicBezTo>
                      <a:pt x="83" y="62"/>
                      <a:pt x="83" y="60"/>
                      <a:pt x="82" y="59"/>
                    </a:cubicBezTo>
                    <a:cubicBezTo>
                      <a:pt x="96" y="51"/>
                      <a:pt x="96" y="51"/>
                      <a:pt x="96" y="51"/>
                    </a:cubicBezTo>
                    <a:lnTo>
                      <a:pt x="117" y="58"/>
                    </a:lnTo>
                    <a:close/>
                    <a:moveTo>
                      <a:pt x="63" y="74"/>
                    </a:moveTo>
                    <a:cubicBezTo>
                      <a:pt x="57" y="74"/>
                      <a:pt x="52" y="69"/>
                      <a:pt x="52" y="63"/>
                    </a:cubicBezTo>
                    <a:cubicBezTo>
                      <a:pt x="52" y="58"/>
                      <a:pt x="57" y="53"/>
                      <a:pt x="63" y="53"/>
                    </a:cubicBezTo>
                    <a:cubicBezTo>
                      <a:pt x="68" y="53"/>
                      <a:pt x="73" y="58"/>
                      <a:pt x="73" y="63"/>
                    </a:cubicBezTo>
                    <a:cubicBezTo>
                      <a:pt x="73" y="69"/>
                      <a:pt x="68" y="74"/>
                      <a:pt x="63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1" name="Freeform 1988"/>
              <p:cNvSpPr>
                <a:spLocks/>
              </p:cNvSpPr>
              <p:nvPr/>
            </p:nvSpPr>
            <p:spPr bwMode="auto">
              <a:xfrm>
                <a:off x="970" y="868"/>
                <a:ext cx="158" cy="95"/>
              </a:xfrm>
              <a:custGeom>
                <a:avLst/>
                <a:gdLst>
                  <a:gd name="T0" fmla="*/ 123 w 145"/>
                  <a:gd name="T1" fmla="*/ 37 h 87"/>
                  <a:gd name="T2" fmla="*/ 122 w 145"/>
                  <a:gd name="T3" fmla="*/ 40 h 87"/>
                  <a:gd name="T4" fmla="*/ 123 w 145"/>
                  <a:gd name="T5" fmla="*/ 37 h 87"/>
                  <a:gd name="T6" fmla="*/ 102 w 145"/>
                  <a:gd name="T7" fmla="*/ 24 h 87"/>
                  <a:gd name="T8" fmla="*/ 79 w 145"/>
                  <a:gd name="T9" fmla="*/ 1 h 87"/>
                  <a:gd name="T10" fmla="*/ 63 w 145"/>
                  <a:gd name="T11" fmla="*/ 5 h 87"/>
                  <a:gd name="T12" fmla="*/ 56 w 145"/>
                  <a:gd name="T13" fmla="*/ 23 h 87"/>
                  <a:gd name="T14" fmla="*/ 36 w 145"/>
                  <a:gd name="T15" fmla="*/ 21 h 87"/>
                  <a:gd name="T16" fmla="*/ 31 w 145"/>
                  <a:gd name="T17" fmla="*/ 42 h 87"/>
                  <a:gd name="T18" fmla="*/ 8 w 145"/>
                  <a:gd name="T19" fmla="*/ 65 h 87"/>
                  <a:gd name="T20" fmla="*/ 38 w 145"/>
                  <a:gd name="T21" fmla="*/ 65 h 87"/>
                  <a:gd name="T22" fmla="*/ 85 w 145"/>
                  <a:gd name="T23" fmla="*/ 66 h 87"/>
                  <a:gd name="T24" fmla="*/ 113 w 145"/>
                  <a:gd name="T25" fmla="*/ 61 h 87"/>
                  <a:gd name="T26" fmla="*/ 139 w 145"/>
                  <a:gd name="T27" fmla="*/ 63 h 87"/>
                  <a:gd name="T28" fmla="*/ 137 w 145"/>
                  <a:gd name="T29" fmla="*/ 39 h 87"/>
                  <a:gd name="T30" fmla="*/ 123 w 145"/>
                  <a:gd name="T31" fmla="*/ 3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5" h="87">
                    <a:moveTo>
                      <a:pt x="123" y="37"/>
                    </a:moveTo>
                    <a:cubicBezTo>
                      <a:pt x="123" y="38"/>
                      <a:pt x="122" y="39"/>
                      <a:pt x="122" y="40"/>
                    </a:cubicBezTo>
                    <a:cubicBezTo>
                      <a:pt x="122" y="39"/>
                      <a:pt x="122" y="37"/>
                      <a:pt x="123" y="37"/>
                    </a:cubicBezTo>
                    <a:cubicBezTo>
                      <a:pt x="128" y="19"/>
                      <a:pt x="101" y="14"/>
                      <a:pt x="102" y="24"/>
                    </a:cubicBezTo>
                    <a:cubicBezTo>
                      <a:pt x="101" y="12"/>
                      <a:pt x="91" y="3"/>
                      <a:pt x="79" y="1"/>
                    </a:cubicBezTo>
                    <a:cubicBezTo>
                      <a:pt x="74" y="0"/>
                      <a:pt x="67" y="1"/>
                      <a:pt x="63" y="5"/>
                    </a:cubicBezTo>
                    <a:cubicBezTo>
                      <a:pt x="57" y="8"/>
                      <a:pt x="54" y="17"/>
                      <a:pt x="56" y="23"/>
                    </a:cubicBezTo>
                    <a:cubicBezTo>
                      <a:pt x="53" y="16"/>
                      <a:pt x="41" y="17"/>
                      <a:pt x="36" y="21"/>
                    </a:cubicBezTo>
                    <a:cubicBezTo>
                      <a:pt x="29" y="26"/>
                      <a:pt x="29" y="35"/>
                      <a:pt x="31" y="42"/>
                    </a:cubicBezTo>
                    <a:cubicBezTo>
                      <a:pt x="22" y="28"/>
                      <a:pt x="0" y="53"/>
                      <a:pt x="8" y="65"/>
                    </a:cubicBezTo>
                    <a:cubicBezTo>
                      <a:pt x="14" y="72"/>
                      <a:pt x="34" y="75"/>
                      <a:pt x="38" y="65"/>
                    </a:cubicBezTo>
                    <a:cubicBezTo>
                      <a:pt x="32" y="79"/>
                      <a:pt x="81" y="87"/>
                      <a:pt x="85" y="66"/>
                    </a:cubicBezTo>
                    <a:cubicBezTo>
                      <a:pt x="90" y="82"/>
                      <a:pt x="111" y="77"/>
                      <a:pt x="113" y="61"/>
                    </a:cubicBezTo>
                    <a:cubicBezTo>
                      <a:pt x="111" y="75"/>
                      <a:pt x="135" y="69"/>
                      <a:pt x="139" y="63"/>
                    </a:cubicBezTo>
                    <a:cubicBezTo>
                      <a:pt x="145" y="55"/>
                      <a:pt x="143" y="45"/>
                      <a:pt x="137" y="39"/>
                    </a:cubicBezTo>
                    <a:cubicBezTo>
                      <a:pt x="133" y="35"/>
                      <a:pt x="126" y="32"/>
                      <a:pt x="12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2" name="Freeform 1989"/>
              <p:cNvSpPr>
                <a:spLocks noEditPoints="1"/>
              </p:cNvSpPr>
              <p:nvPr/>
            </p:nvSpPr>
            <p:spPr bwMode="auto">
              <a:xfrm>
                <a:off x="983" y="958"/>
                <a:ext cx="34" cy="35"/>
              </a:xfrm>
              <a:custGeom>
                <a:avLst/>
                <a:gdLst>
                  <a:gd name="T0" fmla="*/ 30 w 31"/>
                  <a:gd name="T1" fmla="*/ 15 h 32"/>
                  <a:gd name="T2" fmla="*/ 30 w 31"/>
                  <a:gd name="T3" fmla="*/ 12 h 32"/>
                  <a:gd name="T4" fmla="*/ 29 w 31"/>
                  <a:gd name="T5" fmla="*/ 10 h 32"/>
                  <a:gd name="T6" fmla="*/ 27 w 31"/>
                  <a:gd name="T7" fmla="*/ 7 h 32"/>
                  <a:gd name="T8" fmla="*/ 27 w 31"/>
                  <a:gd name="T9" fmla="*/ 6 h 32"/>
                  <a:gd name="T10" fmla="*/ 24 w 31"/>
                  <a:gd name="T11" fmla="*/ 5 h 32"/>
                  <a:gd name="T12" fmla="*/ 19 w 31"/>
                  <a:gd name="T13" fmla="*/ 12 h 32"/>
                  <a:gd name="T14" fmla="*/ 17 w 31"/>
                  <a:gd name="T15" fmla="*/ 7 h 32"/>
                  <a:gd name="T16" fmla="*/ 21 w 31"/>
                  <a:gd name="T17" fmla="*/ 1 h 32"/>
                  <a:gd name="T18" fmla="*/ 17 w 31"/>
                  <a:gd name="T19" fmla="*/ 3 h 32"/>
                  <a:gd name="T20" fmla="*/ 16 w 31"/>
                  <a:gd name="T21" fmla="*/ 0 h 32"/>
                  <a:gd name="T22" fmla="*/ 14 w 31"/>
                  <a:gd name="T23" fmla="*/ 3 h 32"/>
                  <a:gd name="T24" fmla="*/ 10 w 31"/>
                  <a:gd name="T25" fmla="*/ 1 h 32"/>
                  <a:gd name="T26" fmla="*/ 14 w 31"/>
                  <a:gd name="T27" fmla="*/ 7 h 32"/>
                  <a:gd name="T28" fmla="*/ 12 w 31"/>
                  <a:gd name="T29" fmla="*/ 12 h 32"/>
                  <a:gd name="T30" fmla="*/ 8 w 31"/>
                  <a:gd name="T31" fmla="*/ 5 h 32"/>
                  <a:gd name="T32" fmla="*/ 5 w 31"/>
                  <a:gd name="T33" fmla="*/ 6 h 32"/>
                  <a:gd name="T34" fmla="*/ 4 w 31"/>
                  <a:gd name="T35" fmla="*/ 7 h 32"/>
                  <a:gd name="T36" fmla="*/ 3 w 31"/>
                  <a:gd name="T37" fmla="*/ 10 h 32"/>
                  <a:gd name="T38" fmla="*/ 1 w 31"/>
                  <a:gd name="T39" fmla="*/ 12 h 32"/>
                  <a:gd name="T40" fmla="*/ 2 w 31"/>
                  <a:gd name="T41" fmla="*/ 15 h 32"/>
                  <a:gd name="T42" fmla="*/ 7 w 31"/>
                  <a:gd name="T43" fmla="*/ 13 h 32"/>
                  <a:gd name="T44" fmla="*/ 11 w 31"/>
                  <a:gd name="T45" fmla="*/ 16 h 32"/>
                  <a:gd name="T46" fmla="*/ 7 w 31"/>
                  <a:gd name="T47" fmla="*/ 19 h 32"/>
                  <a:gd name="T48" fmla="*/ 0 w 31"/>
                  <a:gd name="T49" fmla="*/ 18 h 32"/>
                  <a:gd name="T50" fmla="*/ 4 w 31"/>
                  <a:gd name="T51" fmla="*/ 21 h 32"/>
                  <a:gd name="T52" fmla="*/ 2 w 31"/>
                  <a:gd name="T53" fmla="*/ 24 h 32"/>
                  <a:gd name="T54" fmla="*/ 4 w 31"/>
                  <a:gd name="T55" fmla="*/ 24 h 32"/>
                  <a:gd name="T56" fmla="*/ 5 w 31"/>
                  <a:gd name="T57" fmla="*/ 26 h 32"/>
                  <a:gd name="T58" fmla="*/ 6 w 31"/>
                  <a:gd name="T59" fmla="*/ 28 h 32"/>
                  <a:gd name="T60" fmla="*/ 9 w 31"/>
                  <a:gd name="T61" fmla="*/ 22 h 32"/>
                  <a:gd name="T62" fmla="*/ 14 w 31"/>
                  <a:gd name="T63" fmla="*/ 21 h 32"/>
                  <a:gd name="T64" fmla="*/ 10 w 31"/>
                  <a:gd name="T65" fmla="*/ 28 h 32"/>
                  <a:gd name="T66" fmla="*/ 12 w 31"/>
                  <a:gd name="T67" fmla="*/ 31 h 32"/>
                  <a:gd name="T68" fmla="*/ 14 w 31"/>
                  <a:gd name="T69" fmla="*/ 30 h 32"/>
                  <a:gd name="T70" fmla="*/ 17 w 31"/>
                  <a:gd name="T71" fmla="*/ 30 h 32"/>
                  <a:gd name="T72" fmla="*/ 19 w 31"/>
                  <a:gd name="T73" fmla="*/ 31 h 32"/>
                  <a:gd name="T74" fmla="*/ 21 w 31"/>
                  <a:gd name="T75" fmla="*/ 30 h 32"/>
                  <a:gd name="T76" fmla="*/ 17 w 31"/>
                  <a:gd name="T77" fmla="*/ 25 h 32"/>
                  <a:gd name="T78" fmla="*/ 19 w 31"/>
                  <a:gd name="T79" fmla="*/ 20 h 32"/>
                  <a:gd name="T80" fmla="*/ 24 w 31"/>
                  <a:gd name="T81" fmla="*/ 27 h 32"/>
                  <a:gd name="T82" fmla="*/ 26 w 31"/>
                  <a:gd name="T83" fmla="*/ 28 h 32"/>
                  <a:gd name="T84" fmla="*/ 26 w 31"/>
                  <a:gd name="T85" fmla="*/ 24 h 32"/>
                  <a:gd name="T86" fmla="*/ 28 w 31"/>
                  <a:gd name="T87" fmla="*/ 25 h 32"/>
                  <a:gd name="T88" fmla="*/ 29 w 31"/>
                  <a:gd name="T89" fmla="*/ 22 h 32"/>
                  <a:gd name="T90" fmla="*/ 30 w 31"/>
                  <a:gd name="T91" fmla="*/ 20 h 32"/>
                  <a:gd name="T92" fmla="*/ 29 w 31"/>
                  <a:gd name="T93" fmla="*/ 17 h 32"/>
                  <a:gd name="T94" fmla="*/ 21 w 31"/>
                  <a:gd name="T95" fmla="*/ 17 h 32"/>
                  <a:gd name="T96" fmla="*/ 21 w 31"/>
                  <a:gd name="T97" fmla="*/ 15 h 32"/>
                  <a:gd name="T98" fmla="*/ 29 w 31"/>
                  <a:gd name="T99" fmla="*/ 14 h 32"/>
                  <a:gd name="T100" fmla="*/ 13 w 31"/>
                  <a:gd name="T101" fmla="*/ 16 h 32"/>
                  <a:gd name="T102" fmla="*/ 18 w 31"/>
                  <a:gd name="T103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" h="32">
                    <a:moveTo>
                      <a:pt x="29" y="14"/>
                    </a:move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1" y="14"/>
                      <a:pt x="31" y="13"/>
                    </a:cubicBezTo>
                    <a:cubicBezTo>
                      <a:pt x="31" y="13"/>
                      <a:pt x="31" y="12"/>
                      <a:pt x="30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10"/>
                      <a:pt x="30" y="9"/>
                      <a:pt x="29" y="8"/>
                    </a:cubicBezTo>
                    <a:cubicBezTo>
                      <a:pt x="29" y="7"/>
                      <a:pt x="28" y="7"/>
                      <a:pt x="27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6" y="4"/>
                      <a:pt x="26" y="4"/>
                    </a:cubicBezTo>
                    <a:cubicBezTo>
                      <a:pt x="25" y="4"/>
                      <a:pt x="24" y="4"/>
                      <a:pt x="24" y="5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8" y="11"/>
                      <a:pt x="17" y="11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1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5" y="0"/>
                      <a:pt x="14" y="1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5" y="4"/>
                      <a:pt x="5" y="5"/>
                      <a:pt x="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7"/>
                      <a:pt x="2" y="8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1" y="14"/>
                      <a:pt x="1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1" y="17"/>
                      <a:pt x="1" y="18"/>
                      <a:pt x="0" y="18"/>
                    </a:cubicBezTo>
                    <a:cubicBezTo>
                      <a:pt x="0" y="19"/>
                      <a:pt x="1" y="20"/>
                      <a:pt x="1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2"/>
                      <a:pt x="2" y="23"/>
                      <a:pt x="2" y="24"/>
                    </a:cubicBezTo>
                    <a:cubicBezTo>
                      <a:pt x="2" y="24"/>
                      <a:pt x="3" y="25"/>
                      <a:pt x="3" y="25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8" y="28"/>
                      <a:pt x="8" y="27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4" y="21"/>
                      <a:pt x="14" y="21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9"/>
                      <a:pt x="10" y="30"/>
                      <a:pt x="10" y="30"/>
                    </a:cubicBezTo>
                    <a:cubicBezTo>
                      <a:pt x="11" y="31"/>
                      <a:pt x="12" y="31"/>
                      <a:pt x="12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17" y="32"/>
                      <a:pt x="17" y="31"/>
                      <a:pt x="17" y="30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20" y="31"/>
                      <a:pt x="20" y="31"/>
                    </a:cubicBezTo>
                    <a:cubicBezTo>
                      <a:pt x="21" y="31"/>
                      <a:pt x="21" y="31"/>
                      <a:pt x="21" y="30"/>
                    </a:cubicBezTo>
                    <a:cubicBezTo>
                      <a:pt x="22" y="30"/>
                      <a:pt x="22" y="29"/>
                      <a:pt x="21" y="28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1"/>
                      <a:pt x="19" y="20"/>
                      <a:pt x="19" y="20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5" y="28"/>
                      <a:pt x="25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7" y="27"/>
                      <a:pt x="27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30" y="23"/>
                      <a:pt x="30" y="22"/>
                      <a:pt x="29" y="22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1" y="19"/>
                      <a:pt x="31" y="18"/>
                    </a:cubicBezTo>
                    <a:cubicBezTo>
                      <a:pt x="31" y="18"/>
                      <a:pt x="30" y="17"/>
                      <a:pt x="29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4" y="13"/>
                      <a:pt x="24" y="13"/>
                      <a:pt x="24" y="13"/>
                    </a:cubicBezTo>
                    <a:lnTo>
                      <a:pt x="29" y="14"/>
                    </a:lnTo>
                    <a:close/>
                    <a:moveTo>
                      <a:pt x="16" y="19"/>
                    </a:moveTo>
                    <a:cubicBezTo>
                      <a:pt x="14" y="19"/>
                      <a:pt x="13" y="17"/>
                      <a:pt x="13" y="16"/>
                    </a:cubicBezTo>
                    <a:cubicBezTo>
                      <a:pt x="13" y="14"/>
                      <a:pt x="14" y="13"/>
                      <a:pt x="16" y="13"/>
                    </a:cubicBezTo>
                    <a:cubicBezTo>
                      <a:pt x="17" y="13"/>
                      <a:pt x="18" y="14"/>
                      <a:pt x="18" y="16"/>
                    </a:cubicBezTo>
                    <a:cubicBezTo>
                      <a:pt x="18" y="17"/>
                      <a:pt x="17" y="19"/>
                      <a:pt x="16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3" name="Freeform 1990"/>
              <p:cNvSpPr>
                <a:spLocks noEditPoints="1"/>
              </p:cNvSpPr>
              <p:nvPr/>
            </p:nvSpPr>
            <p:spPr bwMode="auto">
              <a:xfrm>
                <a:off x="1091" y="957"/>
                <a:ext cx="35" cy="33"/>
              </a:xfrm>
              <a:custGeom>
                <a:avLst/>
                <a:gdLst>
                  <a:gd name="T0" fmla="*/ 30 w 32"/>
                  <a:gd name="T1" fmla="*/ 14 h 31"/>
                  <a:gd name="T2" fmla="*/ 30 w 32"/>
                  <a:gd name="T3" fmla="*/ 11 h 31"/>
                  <a:gd name="T4" fmla="*/ 29 w 32"/>
                  <a:gd name="T5" fmla="*/ 10 h 31"/>
                  <a:gd name="T6" fmla="*/ 28 w 32"/>
                  <a:gd name="T7" fmla="*/ 7 h 31"/>
                  <a:gd name="T8" fmla="*/ 27 w 32"/>
                  <a:gd name="T9" fmla="*/ 5 h 31"/>
                  <a:gd name="T10" fmla="*/ 24 w 32"/>
                  <a:gd name="T11" fmla="*/ 4 h 31"/>
                  <a:gd name="T12" fmla="*/ 19 w 32"/>
                  <a:gd name="T13" fmla="*/ 12 h 31"/>
                  <a:gd name="T14" fmla="*/ 17 w 32"/>
                  <a:gd name="T15" fmla="*/ 7 h 31"/>
                  <a:gd name="T16" fmla="*/ 21 w 32"/>
                  <a:gd name="T17" fmla="*/ 1 h 31"/>
                  <a:gd name="T18" fmla="*/ 17 w 32"/>
                  <a:gd name="T19" fmla="*/ 3 h 31"/>
                  <a:gd name="T20" fmla="*/ 16 w 32"/>
                  <a:gd name="T21" fmla="*/ 0 h 31"/>
                  <a:gd name="T22" fmla="*/ 14 w 32"/>
                  <a:gd name="T23" fmla="*/ 3 h 31"/>
                  <a:gd name="T24" fmla="*/ 10 w 32"/>
                  <a:gd name="T25" fmla="*/ 1 h 31"/>
                  <a:gd name="T26" fmla="*/ 14 w 32"/>
                  <a:gd name="T27" fmla="*/ 7 h 31"/>
                  <a:gd name="T28" fmla="*/ 12 w 32"/>
                  <a:gd name="T29" fmla="*/ 12 h 31"/>
                  <a:gd name="T30" fmla="*/ 8 w 32"/>
                  <a:gd name="T31" fmla="*/ 4 h 31"/>
                  <a:gd name="T32" fmla="*/ 5 w 32"/>
                  <a:gd name="T33" fmla="*/ 5 h 31"/>
                  <a:gd name="T34" fmla="*/ 4 w 32"/>
                  <a:gd name="T35" fmla="*/ 7 h 31"/>
                  <a:gd name="T36" fmla="*/ 3 w 32"/>
                  <a:gd name="T37" fmla="*/ 10 h 31"/>
                  <a:gd name="T38" fmla="*/ 1 w 32"/>
                  <a:gd name="T39" fmla="*/ 11 h 31"/>
                  <a:gd name="T40" fmla="*/ 2 w 32"/>
                  <a:gd name="T41" fmla="*/ 14 h 31"/>
                  <a:gd name="T42" fmla="*/ 8 w 32"/>
                  <a:gd name="T43" fmla="*/ 12 h 31"/>
                  <a:gd name="T44" fmla="*/ 11 w 32"/>
                  <a:gd name="T45" fmla="*/ 15 h 31"/>
                  <a:gd name="T46" fmla="*/ 8 w 32"/>
                  <a:gd name="T47" fmla="*/ 19 h 31"/>
                  <a:gd name="T48" fmla="*/ 0 w 32"/>
                  <a:gd name="T49" fmla="*/ 18 h 31"/>
                  <a:gd name="T50" fmla="*/ 4 w 32"/>
                  <a:gd name="T51" fmla="*/ 21 h 31"/>
                  <a:gd name="T52" fmla="*/ 2 w 32"/>
                  <a:gd name="T53" fmla="*/ 23 h 31"/>
                  <a:gd name="T54" fmla="*/ 4 w 32"/>
                  <a:gd name="T55" fmla="*/ 24 h 31"/>
                  <a:gd name="T56" fmla="*/ 5 w 32"/>
                  <a:gd name="T57" fmla="*/ 26 h 31"/>
                  <a:gd name="T58" fmla="*/ 6 w 32"/>
                  <a:gd name="T59" fmla="*/ 28 h 31"/>
                  <a:gd name="T60" fmla="*/ 9 w 32"/>
                  <a:gd name="T61" fmla="*/ 21 h 31"/>
                  <a:gd name="T62" fmla="*/ 14 w 32"/>
                  <a:gd name="T63" fmla="*/ 20 h 31"/>
                  <a:gd name="T64" fmla="*/ 10 w 32"/>
                  <a:gd name="T65" fmla="*/ 28 h 31"/>
                  <a:gd name="T66" fmla="*/ 12 w 32"/>
                  <a:gd name="T67" fmla="*/ 30 h 31"/>
                  <a:gd name="T68" fmla="*/ 14 w 32"/>
                  <a:gd name="T69" fmla="*/ 30 h 31"/>
                  <a:gd name="T70" fmla="*/ 17 w 32"/>
                  <a:gd name="T71" fmla="*/ 30 h 31"/>
                  <a:gd name="T72" fmla="*/ 19 w 32"/>
                  <a:gd name="T73" fmla="*/ 30 h 31"/>
                  <a:gd name="T74" fmla="*/ 21 w 32"/>
                  <a:gd name="T75" fmla="*/ 30 h 31"/>
                  <a:gd name="T76" fmla="*/ 17 w 32"/>
                  <a:gd name="T77" fmla="*/ 24 h 31"/>
                  <a:gd name="T78" fmla="*/ 19 w 32"/>
                  <a:gd name="T79" fmla="*/ 19 h 31"/>
                  <a:gd name="T80" fmla="*/ 24 w 32"/>
                  <a:gd name="T81" fmla="*/ 26 h 31"/>
                  <a:gd name="T82" fmla="*/ 26 w 32"/>
                  <a:gd name="T83" fmla="*/ 28 h 31"/>
                  <a:gd name="T84" fmla="*/ 26 w 32"/>
                  <a:gd name="T85" fmla="*/ 23 h 31"/>
                  <a:gd name="T86" fmla="*/ 28 w 32"/>
                  <a:gd name="T87" fmla="*/ 24 h 31"/>
                  <a:gd name="T88" fmla="*/ 29 w 32"/>
                  <a:gd name="T89" fmla="*/ 21 h 31"/>
                  <a:gd name="T90" fmla="*/ 30 w 32"/>
                  <a:gd name="T91" fmla="*/ 20 h 31"/>
                  <a:gd name="T92" fmla="*/ 29 w 32"/>
                  <a:gd name="T93" fmla="*/ 17 h 31"/>
                  <a:gd name="T94" fmla="*/ 21 w 32"/>
                  <a:gd name="T95" fmla="*/ 17 h 31"/>
                  <a:gd name="T96" fmla="*/ 21 w 32"/>
                  <a:gd name="T97" fmla="*/ 14 h 31"/>
                  <a:gd name="T98" fmla="*/ 29 w 32"/>
                  <a:gd name="T99" fmla="*/ 14 h 31"/>
                  <a:gd name="T100" fmla="*/ 13 w 32"/>
                  <a:gd name="T101" fmla="*/ 15 h 31"/>
                  <a:gd name="T102" fmla="*/ 19 w 32"/>
                  <a:gd name="T103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31">
                    <a:moveTo>
                      <a:pt x="29" y="14"/>
                    </a:moveTo>
                    <a:cubicBezTo>
                      <a:pt x="30" y="14"/>
                      <a:pt x="30" y="14"/>
                      <a:pt x="30" y="14"/>
                    </a:cubicBezTo>
                    <a:cubicBezTo>
                      <a:pt x="31" y="14"/>
                      <a:pt x="31" y="14"/>
                      <a:pt x="31" y="13"/>
                    </a:cubicBezTo>
                    <a:cubicBezTo>
                      <a:pt x="32" y="12"/>
                      <a:pt x="31" y="11"/>
                      <a:pt x="30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9"/>
                      <a:pt x="30" y="8"/>
                      <a:pt x="30" y="8"/>
                    </a:cubicBezTo>
                    <a:cubicBezTo>
                      <a:pt x="29" y="7"/>
                      <a:pt x="28" y="7"/>
                      <a:pt x="28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4"/>
                      <a:pt x="27" y="4"/>
                      <a:pt x="26" y="3"/>
                    </a:cubicBezTo>
                    <a:cubicBezTo>
                      <a:pt x="25" y="3"/>
                      <a:pt x="24" y="4"/>
                      <a:pt x="24" y="4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8" y="11"/>
                      <a:pt x="17" y="11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2"/>
                      <a:pt x="22" y="1"/>
                      <a:pt x="21" y="1"/>
                    </a:cubicBezTo>
                    <a:cubicBezTo>
                      <a:pt x="21" y="0"/>
                      <a:pt x="20" y="0"/>
                      <a:pt x="19" y="1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5" y="0"/>
                      <a:pt x="14" y="0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2" y="8"/>
                      <a:pt x="2" y="9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0" y="18"/>
                    </a:cubicBezTo>
                    <a:cubicBezTo>
                      <a:pt x="0" y="19"/>
                      <a:pt x="1" y="20"/>
                      <a:pt x="1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2"/>
                      <a:pt x="2" y="23"/>
                      <a:pt x="2" y="23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7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8" y="27"/>
                      <a:pt x="8" y="26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9"/>
                      <a:pt x="10" y="30"/>
                    </a:cubicBezTo>
                    <a:cubicBezTo>
                      <a:pt x="11" y="31"/>
                      <a:pt x="12" y="31"/>
                      <a:pt x="12" y="3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1"/>
                      <a:pt x="15" y="31"/>
                      <a:pt x="16" y="31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29"/>
                      <a:pt x="22" y="28"/>
                      <a:pt x="21" y="28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0"/>
                      <a:pt x="19" y="20"/>
                      <a:pt x="19" y="19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5" y="28"/>
                      <a:pt x="25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7" y="27"/>
                      <a:pt x="27" y="27"/>
                      <a:pt x="27" y="26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9" y="24"/>
                      <a:pt x="29" y="24"/>
                      <a:pt x="30" y="23"/>
                    </a:cubicBezTo>
                    <a:cubicBezTo>
                      <a:pt x="30" y="23"/>
                      <a:pt x="30" y="22"/>
                      <a:pt x="29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2" y="19"/>
                      <a:pt x="31" y="18"/>
                    </a:cubicBezTo>
                    <a:cubicBezTo>
                      <a:pt x="31" y="17"/>
                      <a:pt x="30" y="17"/>
                      <a:pt x="29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1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4" y="12"/>
                      <a:pt x="24" y="12"/>
                      <a:pt x="24" y="12"/>
                    </a:cubicBezTo>
                    <a:lnTo>
                      <a:pt x="29" y="14"/>
                    </a:lnTo>
                    <a:close/>
                    <a:moveTo>
                      <a:pt x="16" y="18"/>
                    </a:move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4"/>
                      <a:pt x="14" y="13"/>
                      <a:pt x="16" y="13"/>
                    </a:cubicBezTo>
                    <a:cubicBezTo>
                      <a:pt x="17" y="13"/>
                      <a:pt x="19" y="14"/>
                      <a:pt x="19" y="15"/>
                    </a:cubicBezTo>
                    <a:cubicBezTo>
                      <a:pt x="19" y="17"/>
                      <a:pt x="17" y="18"/>
                      <a:pt x="16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4" name="Freeform 1991"/>
              <p:cNvSpPr>
                <a:spLocks noEditPoints="1"/>
              </p:cNvSpPr>
              <p:nvPr/>
            </p:nvSpPr>
            <p:spPr bwMode="auto">
              <a:xfrm>
                <a:off x="1037" y="978"/>
                <a:ext cx="35" cy="35"/>
              </a:xfrm>
              <a:custGeom>
                <a:avLst/>
                <a:gdLst>
                  <a:gd name="T0" fmla="*/ 30 w 32"/>
                  <a:gd name="T1" fmla="*/ 15 h 32"/>
                  <a:gd name="T2" fmla="*/ 31 w 32"/>
                  <a:gd name="T3" fmla="*/ 12 h 32"/>
                  <a:gd name="T4" fmla="*/ 29 w 32"/>
                  <a:gd name="T5" fmla="*/ 10 h 32"/>
                  <a:gd name="T6" fmla="*/ 28 w 32"/>
                  <a:gd name="T7" fmla="*/ 8 h 32"/>
                  <a:gd name="T8" fmla="*/ 27 w 32"/>
                  <a:gd name="T9" fmla="*/ 6 h 32"/>
                  <a:gd name="T10" fmla="*/ 24 w 32"/>
                  <a:gd name="T11" fmla="*/ 5 h 32"/>
                  <a:gd name="T12" fmla="*/ 20 w 32"/>
                  <a:gd name="T13" fmla="*/ 13 h 32"/>
                  <a:gd name="T14" fmla="*/ 18 w 32"/>
                  <a:gd name="T15" fmla="*/ 8 h 32"/>
                  <a:gd name="T16" fmla="*/ 22 w 32"/>
                  <a:gd name="T17" fmla="*/ 2 h 32"/>
                  <a:gd name="T18" fmla="*/ 18 w 32"/>
                  <a:gd name="T19" fmla="*/ 3 h 32"/>
                  <a:gd name="T20" fmla="*/ 16 w 32"/>
                  <a:gd name="T21" fmla="*/ 0 h 32"/>
                  <a:gd name="T22" fmla="*/ 15 w 32"/>
                  <a:gd name="T23" fmla="*/ 3 h 32"/>
                  <a:gd name="T24" fmla="*/ 11 w 32"/>
                  <a:gd name="T25" fmla="*/ 2 h 32"/>
                  <a:gd name="T26" fmla="*/ 15 w 32"/>
                  <a:gd name="T27" fmla="*/ 8 h 32"/>
                  <a:gd name="T28" fmla="*/ 13 w 32"/>
                  <a:gd name="T29" fmla="*/ 13 h 32"/>
                  <a:gd name="T30" fmla="*/ 8 w 32"/>
                  <a:gd name="T31" fmla="*/ 5 h 32"/>
                  <a:gd name="T32" fmla="*/ 5 w 32"/>
                  <a:gd name="T33" fmla="*/ 6 h 32"/>
                  <a:gd name="T34" fmla="*/ 4 w 32"/>
                  <a:gd name="T35" fmla="*/ 8 h 32"/>
                  <a:gd name="T36" fmla="*/ 3 w 32"/>
                  <a:gd name="T37" fmla="*/ 10 h 32"/>
                  <a:gd name="T38" fmla="*/ 2 w 32"/>
                  <a:gd name="T39" fmla="*/ 12 h 32"/>
                  <a:gd name="T40" fmla="*/ 2 w 32"/>
                  <a:gd name="T41" fmla="*/ 15 h 32"/>
                  <a:gd name="T42" fmla="*/ 8 w 32"/>
                  <a:gd name="T43" fmla="*/ 13 h 32"/>
                  <a:gd name="T44" fmla="*/ 11 w 32"/>
                  <a:gd name="T45" fmla="*/ 16 h 32"/>
                  <a:gd name="T46" fmla="*/ 8 w 32"/>
                  <a:gd name="T47" fmla="*/ 19 h 32"/>
                  <a:gd name="T48" fmla="*/ 1 w 32"/>
                  <a:gd name="T49" fmla="*/ 19 h 32"/>
                  <a:gd name="T50" fmla="*/ 4 w 32"/>
                  <a:gd name="T51" fmla="*/ 21 h 32"/>
                  <a:gd name="T52" fmla="*/ 2 w 32"/>
                  <a:gd name="T53" fmla="*/ 24 h 32"/>
                  <a:gd name="T54" fmla="*/ 4 w 32"/>
                  <a:gd name="T55" fmla="*/ 25 h 32"/>
                  <a:gd name="T56" fmla="*/ 5 w 32"/>
                  <a:gd name="T57" fmla="*/ 27 h 32"/>
                  <a:gd name="T58" fmla="*/ 7 w 32"/>
                  <a:gd name="T59" fmla="*/ 28 h 32"/>
                  <a:gd name="T60" fmla="*/ 9 w 32"/>
                  <a:gd name="T61" fmla="*/ 22 h 32"/>
                  <a:gd name="T62" fmla="*/ 15 w 32"/>
                  <a:gd name="T63" fmla="*/ 21 h 32"/>
                  <a:gd name="T64" fmla="*/ 11 w 32"/>
                  <a:gd name="T65" fmla="*/ 29 h 32"/>
                  <a:gd name="T66" fmla="*/ 13 w 32"/>
                  <a:gd name="T67" fmla="*/ 31 h 32"/>
                  <a:gd name="T68" fmla="*/ 15 w 32"/>
                  <a:gd name="T69" fmla="*/ 31 h 32"/>
                  <a:gd name="T70" fmla="*/ 18 w 32"/>
                  <a:gd name="T71" fmla="*/ 31 h 32"/>
                  <a:gd name="T72" fmla="*/ 20 w 32"/>
                  <a:gd name="T73" fmla="*/ 31 h 32"/>
                  <a:gd name="T74" fmla="*/ 22 w 32"/>
                  <a:gd name="T75" fmla="*/ 31 h 32"/>
                  <a:gd name="T76" fmla="*/ 18 w 32"/>
                  <a:gd name="T77" fmla="*/ 25 h 32"/>
                  <a:gd name="T78" fmla="*/ 20 w 32"/>
                  <a:gd name="T79" fmla="*/ 20 h 32"/>
                  <a:gd name="T80" fmla="*/ 24 w 32"/>
                  <a:gd name="T81" fmla="*/ 27 h 32"/>
                  <a:gd name="T82" fmla="*/ 26 w 32"/>
                  <a:gd name="T83" fmla="*/ 28 h 32"/>
                  <a:gd name="T84" fmla="*/ 26 w 32"/>
                  <a:gd name="T85" fmla="*/ 24 h 32"/>
                  <a:gd name="T86" fmla="*/ 29 w 32"/>
                  <a:gd name="T87" fmla="*/ 25 h 32"/>
                  <a:gd name="T88" fmla="*/ 29 w 32"/>
                  <a:gd name="T89" fmla="*/ 22 h 32"/>
                  <a:gd name="T90" fmla="*/ 31 w 32"/>
                  <a:gd name="T91" fmla="*/ 21 h 32"/>
                  <a:gd name="T92" fmla="*/ 30 w 32"/>
                  <a:gd name="T93" fmla="*/ 18 h 32"/>
                  <a:gd name="T94" fmla="*/ 21 w 32"/>
                  <a:gd name="T95" fmla="*/ 17 h 32"/>
                  <a:gd name="T96" fmla="*/ 21 w 32"/>
                  <a:gd name="T97" fmla="*/ 15 h 32"/>
                  <a:gd name="T98" fmla="*/ 30 w 32"/>
                  <a:gd name="T99" fmla="*/ 15 h 32"/>
                  <a:gd name="T100" fmla="*/ 13 w 32"/>
                  <a:gd name="T101" fmla="*/ 16 h 32"/>
                  <a:gd name="T102" fmla="*/ 19 w 32"/>
                  <a:gd name="T103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32">
                    <a:moveTo>
                      <a:pt x="30" y="15"/>
                    </a:move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5"/>
                      <a:pt x="31" y="14"/>
                      <a:pt x="32" y="14"/>
                    </a:cubicBezTo>
                    <a:cubicBezTo>
                      <a:pt x="32" y="13"/>
                      <a:pt x="31" y="12"/>
                      <a:pt x="31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10"/>
                      <a:pt x="30" y="9"/>
                      <a:pt x="30" y="8"/>
                    </a:cubicBezTo>
                    <a:cubicBezTo>
                      <a:pt x="29" y="8"/>
                      <a:pt x="29" y="7"/>
                      <a:pt x="28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4"/>
                      <a:pt x="26" y="4"/>
                    </a:cubicBezTo>
                    <a:cubicBezTo>
                      <a:pt x="25" y="4"/>
                      <a:pt x="24" y="4"/>
                      <a:pt x="24" y="5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2"/>
                      <a:pt x="18" y="12"/>
                      <a:pt x="18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1" y="1"/>
                      <a:pt x="20" y="1"/>
                      <a:pt x="20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7" y="0"/>
                      <a:pt x="16" y="0"/>
                    </a:cubicBezTo>
                    <a:cubicBezTo>
                      <a:pt x="15" y="0"/>
                      <a:pt x="15" y="1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0" y="2"/>
                      <a:pt x="10" y="3"/>
                      <a:pt x="11" y="4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3" y="12"/>
                      <a:pt x="13" y="13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5" y="4"/>
                      <a:pt x="5" y="5"/>
                      <a:pt x="5" y="6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1" y="14"/>
                      <a:pt x="1" y="15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7"/>
                      <a:pt x="1" y="18"/>
                      <a:pt x="1" y="19"/>
                    </a:cubicBezTo>
                    <a:cubicBezTo>
                      <a:pt x="0" y="19"/>
                      <a:pt x="1" y="20"/>
                      <a:pt x="2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8"/>
                      <a:pt x="6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8" y="28"/>
                      <a:pt x="8" y="27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4" y="21"/>
                      <a:pt x="15" y="21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0" y="29"/>
                      <a:pt x="10" y="30"/>
                      <a:pt x="11" y="31"/>
                    </a:cubicBezTo>
                    <a:cubicBezTo>
                      <a:pt x="11" y="31"/>
                      <a:pt x="12" y="31"/>
                      <a:pt x="13" y="31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2"/>
                      <a:pt x="16" y="32"/>
                    </a:cubicBezTo>
                    <a:cubicBezTo>
                      <a:pt x="17" y="32"/>
                      <a:pt x="18" y="31"/>
                      <a:pt x="18" y="31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1" y="31"/>
                    </a:cubicBezTo>
                    <a:cubicBezTo>
                      <a:pt x="21" y="31"/>
                      <a:pt x="21" y="31"/>
                      <a:pt x="22" y="31"/>
                    </a:cubicBezTo>
                    <a:cubicBezTo>
                      <a:pt x="22" y="30"/>
                      <a:pt x="22" y="29"/>
                      <a:pt x="22" y="29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9" y="20"/>
                      <a:pt x="20" y="20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5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7" y="28"/>
                      <a:pt x="27" y="27"/>
                      <a:pt x="27" y="27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5"/>
                      <a:pt x="30" y="25"/>
                      <a:pt x="30" y="24"/>
                    </a:cubicBezTo>
                    <a:cubicBezTo>
                      <a:pt x="30" y="23"/>
                      <a:pt x="30" y="23"/>
                      <a:pt x="29" y="22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0"/>
                      <a:pt x="32" y="19"/>
                      <a:pt x="32" y="19"/>
                    </a:cubicBezTo>
                    <a:cubicBezTo>
                      <a:pt x="31" y="18"/>
                      <a:pt x="30" y="17"/>
                      <a:pt x="30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4" y="13"/>
                      <a:pt x="24" y="13"/>
                      <a:pt x="24" y="13"/>
                    </a:cubicBezTo>
                    <a:lnTo>
                      <a:pt x="30" y="15"/>
                    </a:lnTo>
                    <a:close/>
                    <a:moveTo>
                      <a:pt x="16" y="19"/>
                    </a:moveTo>
                    <a:cubicBezTo>
                      <a:pt x="15" y="19"/>
                      <a:pt x="13" y="18"/>
                      <a:pt x="13" y="16"/>
                    </a:cubicBezTo>
                    <a:cubicBezTo>
                      <a:pt x="13" y="15"/>
                      <a:pt x="15" y="14"/>
                      <a:pt x="16" y="14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8"/>
                      <a:pt x="18" y="19"/>
                      <a:pt x="16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5" name="Freeform 1992"/>
              <p:cNvSpPr>
                <a:spLocks noEditPoints="1"/>
              </p:cNvSpPr>
              <p:nvPr/>
            </p:nvSpPr>
            <p:spPr bwMode="auto">
              <a:xfrm>
                <a:off x="1430" y="856"/>
                <a:ext cx="66" cy="113"/>
              </a:xfrm>
              <a:custGeom>
                <a:avLst/>
                <a:gdLst>
                  <a:gd name="T0" fmla="*/ 0 w 61"/>
                  <a:gd name="T1" fmla="*/ 72 h 103"/>
                  <a:gd name="T2" fmla="*/ 30 w 61"/>
                  <a:gd name="T3" fmla="*/ 103 h 103"/>
                  <a:gd name="T4" fmla="*/ 61 w 61"/>
                  <a:gd name="T5" fmla="*/ 72 h 103"/>
                  <a:gd name="T6" fmla="*/ 30 w 61"/>
                  <a:gd name="T7" fmla="*/ 0 h 103"/>
                  <a:gd name="T8" fmla="*/ 0 w 61"/>
                  <a:gd name="T9" fmla="*/ 72 h 103"/>
                  <a:gd name="T10" fmla="*/ 51 w 61"/>
                  <a:gd name="T11" fmla="*/ 72 h 103"/>
                  <a:gd name="T12" fmla="*/ 30 w 61"/>
                  <a:gd name="T13" fmla="*/ 93 h 103"/>
                  <a:gd name="T14" fmla="*/ 10 w 61"/>
                  <a:gd name="T15" fmla="*/ 72 h 103"/>
                  <a:gd name="T16" fmla="*/ 26 w 61"/>
                  <a:gd name="T17" fmla="*/ 33 h 103"/>
                  <a:gd name="T18" fmla="*/ 30 w 61"/>
                  <a:gd name="T19" fmla="*/ 25 h 103"/>
                  <a:gd name="T20" fmla="*/ 35 w 61"/>
                  <a:gd name="T21" fmla="*/ 33 h 103"/>
                  <a:gd name="T22" fmla="*/ 51 w 61"/>
                  <a:gd name="T23" fmla="*/ 7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103">
                    <a:moveTo>
                      <a:pt x="0" y="72"/>
                    </a:moveTo>
                    <a:cubicBezTo>
                      <a:pt x="0" y="89"/>
                      <a:pt x="14" y="103"/>
                      <a:pt x="30" y="103"/>
                    </a:cubicBezTo>
                    <a:cubicBezTo>
                      <a:pt x="47" y="103"/>
                      <a:pt x="61" y="89"/>
                      <a:pt x="61" y="72"/>
                    </a:cubicBezTo>
                    <a:cubicBezTo>
                      <a:pt x="61" y="48"/>
                      <a:pt x="32" y="17"/>
                      <a:pt x="30" y="0"/>
                    </a:cubicBezTo>
                    <a:cubicBezTo>
                      <a:pt x="28" y="17"/>
                      <a:pt x="0" y="49"/>
                      <a:pt x="0" y="72"/>
                    </a:cubicBezTo>
                    <a:close/>
                    <a:moveTo>
                      <a:pt x="51" y="72"/>
                    </a:moveTo>
                    <a:cubicBezTo>
                      <a:pt x="51" y="84"/>
                      <a:pt x="42" y="93"/>
                      <a:pt x="30" y="93"/>
                    </a:cubicBezTo>
                    <a:cubicBezTo>
                      <a:pt x="19" y="93"/>
                      <a:pt x="10" y="84"/>
                      <a:pt x="10" y="72"/>
                    </a:cubicBezTo>
                    <a:cubicBezTo>
                      <a:pt x="10" y="62"/>
                      <a:pt x="19" y="46"/>
                      <a:pt x="26" y="33"/>
                    </a:cubicBezTo>
                    <a:cubicBezTo>
                      <a:pt x="28" y="30"/>
                      <a:pt x="29" y="28"/>
                      <a:pt x="30" y="25"/>
                    </a:cubicBezTo>
                    <a:cubicBezTo>
                      <a:pt x="32" y="28"/>
                      <a:pt x="33" y="30"/>
                      <a:pt x="35" y="33"/>
                    </a:cubicBezTo>
                    <a:cubicBezTo>
                      <a:pt x="42" y="46"/>
                      <a:pt x="51" y="61"/>
                      <a:pt x="51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6" name="Freeform 1993"/>
              <p:cNvSpPr>
                <a:spLocks noEditPoints="1"/>
              </p:cNvSpPr>
              <p:nvPr/>
            </p:nvSpPr>
            <p:spPr bwMode="auto">
              <a:xfrm>
                <a:off x="1497" y="908"/>
                <a:ext cx="66" cy="112"/>
              </a:xfrm>
              <a:custGeom>
                <a:avLst/>
                <a:gdLst>
                  <a:gd name="T0" fmla="*/ 0 w 60"/>
                  <a:gd name="T1" fmla="*/ 72 h 103"/>
                  <a:gd name="T2" fmla="*/ 30 w 60"/>
                  <a:gd name="T3" fmla="*/ 103 h 103"/>
                  <a:gd name="T4" fmla="*/ 60 w 60"/>
                  <a:gd name="T5" fmla="*/ 72 h 103"/>
                  <a:gd name="T6" fmla="*/ 30 w 60"/>
                  <a:gd name="T7" fmla="*/ 0 h 103"/>
                  <a:gd name="T8" fmla="*/ 0 w 60"/>
                  <a:gd name="T9" fmla="*/ 72 h 103"/>
                  <a:gd name="T10" fmla="*/ 51 w 60"/>
                  <a:gd name="T11" fmla="*/ 72 h 103"/>
                  <a:gd name="T12" fmla="*/ 30 w 60"/>
                  <a:gd name="T13" fmla="*/ 93 h 103"/>
                  <a:gd name="T14" fmla="*/ 10 w 60"/>
                  <a:gd name="T15" fmla="*/ 72 h 103"/>
                  <a:gd name="T16" fmla="*/ 26 w 60"/>
                  <a:gd name="T17" fmla="*/ 32 h 103"/>
                  <a:gd name="T18" fmla="*/ 30 w 60"/>
                  <a:gd name="T19" fmla="*/ 25 h 103"/>
                  <a:gd name="T20" fmla="*/ 34 w 60"/>
                  <a:gd name="T21" fmla="*/ 32 h 103"/>
                  <a:gd name="T22" fmla="*/ 51 w 60"/>
                  <a:gd name="T23" fmla="*/ 7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103">
                    <a:moveTo>
                      <a:pt x="0" y="72"/>
                    </a:moveTo>
                    <a:cubicBezTo>
                      <a:pt x="0" y="89"/>
                      <a:pt x="13" y="103"/>
                      <a:pt x="30" y="103"/>
                    </a:cubicBezTo>
                    <a:cubicBezTo>
                      <a:pt x="47" y="103"/>
                      <a:pt x="60" y="89"/>
                      <a:pt x="60" y="72"/>
                    </a:cubicBezTo>
                    <a:cubicBezTo>
                      <a:pt x="60" y="48"/>
                      <a:pt x="32" y="17"/>
                      <a:pt x="30" y="0"/>
                    </a:cubicBezTo>
                    <a:cubicBezTo>
                      <a:pt x="28" y="16"/>
                      <a:pt x="0" y="49"/>
                      <a:pt x="0" y="72"/>
                    </a:cubicBezTo>
                    <a:close/>
                    <a:moveTo>
                      <a:pt x="51" y="72"/>
                    </a:moveTo>
                    <a:cubicBezTo>
                      <a:pt x="51" y="83"/>
                      <a:pt x="41" y="93"/>
                      <a:pt x="30" y="93"/>
                    </a:cubicBezTo>
                    <a:cubicBezTo>
                      <a:pt x="19" y="93"/>
                      <a:pt x="10" y="83"/>
                      <a:pt x="10" y="72"/>
                    </a:cubicBezTo>
                    <a:cubicBezTo>
                      <a:pt x="10" y="61"/>
                      <a:pt x="18" y="46"/>
                      <a:pt x="26" y="32"/>
                    </a:cubicBezTo>
                    <a:cubicBezTo>
                      <a:pt x="27" y="30"/>
                      <a:pt x="29" y="27"/>
                      <a:pt x="30" y="25"/>
                    </a:cubicBezTo>
                    <a:cubicBezTo>
                      <a:pt x="31" y="27"/>
                      <a:pt x="33" y="30"/>
                      <a:pt x="34" y="32"/>
                    </a:cubicBezTo>
                    <a:cubicBezTo>
                      <a:pt x="42" y="46"/>
                      <a:pt x="51" y="61"/>
                      <a:pt x="51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7" name="Freeform 1994"/>
              <p:cNvSpPr>
                <a:spLocks noEditPoints="1"/>
              </p:cNvSpPr>
              <p:nvPr/>
            </p:nvSpPr>
            <p:spPr bwMode="auto">
              <a:xfrm>
                <a:off x="981" y="431"/>
                <a:ext cx="141" cy="143"/>
              </a:xfrm>
              <a:custGeom>
                <a:avLst/>
                <a:gdLst>
                  <a:gd name="T0" fmla="*/ 89 w 130"/>
                  <a:gd name="T1" fmla="*/ 9 h 131"/>
                  <a:gd name="T2" fmla="*/ 52 w 130"/>
                  <a:gd name="T3" fmla="*/ 46 h 131"/>
                  <a:gd name="T4" fmla="*/ 16 w 130"/>
                  <a:gd name="T5" fmla="*/ 58 h 131"/>
                  <a:gd name="T6" fmla="*/ 16 w 130"/>
                  <a:gd name="T7" fmla="*/ 115 h 131"/>
                  <a:gd name="T8" fmla="*/ 73 w 130"/>
                  <a:gd name="T9" fmla="*/ 115 h 131"/>
                  <a:gd name="T10" fmla="*/ 84 w 130"/>
                  <a:gd name="T11" fmla="*/ 79 h 131"/>
                  <a:gd name="T12" fmla="*/ 121 w 130"/>
                  <a:gd name="T13" fmla="*/ 42 h 131"/>
                  <a:gd name="T14" fmla="*/ 121 w 130"/>
                  <a:gd name="T15" fmla="*/ 9 h 131"/>
                  <a:gd name="T16" fmla="*/ 89 w 130"/>
                  <a:gd name="T17" fmla="*/ 9 h 131"/>
                  <a:gd name="T18" fmla="*/ 114 w 130"/>
                  <a:gd name="T19" fmla="*/ 34 h 131"/>
                  <a:gd name="T20" fmla="*/ 72 w 130"/>
                  <a:gd name="T21" fmla="*/ 75 h 131"/>
                  <a:gd name="T22" fmla="*/ 73 w 130"/>
                  <a:gd name="T23" fmla="*/ 81 h 131"/>
                  <a:gd name="T24" fmla="*/ 65 w 130"/>
                  <a:gd name="T25" fmla="*/ 107 h 131"/>
                  <a:gd name="T26" fmla="*/ 24 w 130"/>
                  <a:gd name="T27" fmla="*/ 107 h 131"/>
                  <a:gd name="T28" fmla="*/ 24 w 130"/>
                  <a:gd name="T29" fmla="*/ 65 h 131"/>
                  <a:gd name="T30" fmla="*/ 50 w 130"/>
                  <a:gd name="T31" fmla="*/ 57 h 131"/>
                  <a:gd name="T32" fmla="*/ 55 w 130"/>
                  <a:gd name="T33" fmla="*/ 58 h 131"/>
                  <a:gd name="T34" fmla="*/ 97 w 130"/>
                  <a:gd name="T35" fmla="*/ 17 h 131"/>
                  <a:gd name="T36" fmla="*/ 114 w 130"/>
                  <a:gd name="T37" fmla="*/ 17 h 131"/>
                  <a:gd name="T38" fmla="*/ 114 w 130"/>
                  <a:gd name="T39" fmla="*/ 34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0" h="131">
                    <a:moveTo>
                      <a:pt x="89" y="9"/>
                    </a:moveTo>
                    <a:cubicBezTo>
                      <a:pt x="52" y="46"/>
                      <a:pt x="52" y="46"/>
                      <a:pt x="52" y="46"/>
                    </a:cubicBezTo>
                    <a:cubicBezTo>
                      <a:pt x="39" y="44"/>
                      <a:pt x="26" y="48"/>
                      <a:pt x="16" y="58"/>
                    </a:cubicBezTo>
                    <a:cubicBezTo>
                      <a:pt x="0" y="73"/>
                      <a:pt x="0" y="99"/>
                      <a:pt x="16" y="115"/>
                    </a:cubicBezTo>
                    <a:cubicBezTo>
                      <a:pt x="32" y="131"/>
                      <a:pt x="57" y="131"/>
                      <a:pt x="73" y="115"/>
                    </a:cubicBezTo>
                    <a:cubicBezTo>
                      <a:pt x="83" y="105"/>
                      <a:pt x="86" y="92"/>
                      <a:pt x="84" y="79"/>
                    </a:cubicBezTo>
                    <a:cubicBezTo>
                      <a:pt x="121" y="42"/>
                      <a:pt x="121" y="42"/>
                      <a:pt x="121" y="42"/>
                    </a:cubicBezTo>
                    <a:cubicBezTo>
                      <a:pt x="130" y="33"/>
                      <a:pt x="130" y="18"/>
                      <a:pt x="121" y="9"/>
                    </a:cubicBezTo>
                    <a:cubicBezTo>
                      <a:pt x="112" y="0"/>
                      <a:pt x="98" y="0"/>
                      <a:pt x="89" y="9"/>
                    </a:cubicBezTo>
                    <a:close/>
                    <a:moveTo>
                      <a:pt x="114" y="34"/>
                    </a:moveTo>
                    <a:cubicBezTo>
                      <a:pt x="72" y="75"/>
                      <a:pt x="72" y="75"/>
                      <a:pt x="72" y="75"/>
                    </a:cubicBezTo>
                    <a:cubicBezTo>
                      <a:pt x="73" y="81"/>
                      <a:pt x="73" y="81"/>
                      <a:pt x="73" y="81"/>
                    </a:cubicBezTo>
                    <a:cubicBezTo>
                      <a:pt x="75" y="90"/>
                      <a:pt x="72" y="100"/>
                      <a:pt x="65" y="107"/>
                    </a:cubicBezTo>
                    <a:cubicBezTo>
                      <a:pt x="54" y="118"/>
                      <a:pt x="35" y="118"/>
                      <a:pt x="24" y="107"/>
                    </a:cubicBezTo>
                    <a:cubicBezTo>
                      <a:pt x="12" y="95"/>
                      <a:pt x="12" y="77"/>
                      <a:pt x="24" y="65"/>
                    </a:cubicBezTo>
                    <a:cubicBezTo>
                      <a:pt x="30" y="58"/>
                      <a:pt x="40" y="55"/>
                      <a:pt x="50" y="57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97" y="17"/>
                      <a:pt x="97" y="17"/>
                      <a:pt x="97" y="17"/>
                    </a:cubicBezTo>
                    <a:cubicBezTo>
                      <a:pt x="101" y="12"/>
                      <a:pt x="109" y="12"/>
                      <a:pt x="114" y="17"/>
                    </a:cubicBezTo>
                    <a:cubicBezTo>
                      <a:pt x="118" y="22"/>
                      <a:pt x="118" y="29"/>
                      <a:pt x="114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8" name="Freeform 1995"/>
              <p:cNvSpPr>
                <a:spLocks/>
              </p:cNvSpPr>
              <p:nvPr/>
            </p:nvSpPr>
            <p:spPr bwMode="auto">
              <a:xfrm>
                <a:off x="1007" y="457"/>
                <a:ext cx="89" cy="91"/>
              </a:xfrm>
              <a:custGeom>
                <a:avLst/>
                <a:gdLst>
                  <a:gd name="T0" fmla="*/ 80 w 82"/>
                  <a:gd name="T1" fmla="*/ 1 h 83"/>
                  <a:gd name="T2" fmla="*/ 33 w 82"/>
                  <a:gd name="T3" fmla="*/ 48 h 83"/>
                  <a:gd name="T4" fmla="*/ 7 w 82"/>
                  <a:gd name="T5" fmla="*/ 49 h 83"/>
                  <a:gd name="T6" fmla="*/ 7 w 82"/>
                  <a:gd name="T7" fmla="*/ 76 h 83"/>
                  <a:gd name="T8" fmla="*/ 34 w 82"/>
                  <a:gd name="T9" fmla="*/ 76 h 83"/>
                  <a:gd name="T10" fmla="*/ 34 w 82"/>
                  <a:gd name="T11" fmla="*/ 50 h 83"/>
                  <a:gd name="T12" fmla="*/ 82 w 82"/>
                  <a:gd name="T13" fmla="*/ 2 h 83"/>
                  <a:gd name="T14" fmla="*/ 82 w 82"/>
                  <a:gd name="T15" fmla="*/ 1 h 83"/>
                  <a:gd name="T16" fmla="*/ 80 w 82"/>
                  <a:gd name="T17" fmla="*/ 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3">
                    <a:moveTo>
                      <a:pt x="80" y="1"/>
                    </a:moveTo>
                    <a:cubicBezTo>
                      <a:pt x="80" y="1"/>
                      <a:pt x="44" y="37"/>
                      <a:pt x="33" y="48"/>
                    </a:cubicBezTo>
                    <a:cubicBezTo>
                      <a:pt x="25" y="42"/>
                      <a:pt x="14" y="42"/>
                      <a:pt x="7" y="49"/>
                    </a:cubicBezTo>
                    <a:cubicBezTo>
                      <a:pt x="0" y="56"/>
                      <a:pt x="0" y="68"/>
                      <a:pt x="7" y="76"/>
                    </a:cubicBezTo>
                    <a:cubicBezTo>
                      <a:pt x="14" y="83"/>
                      <a:pt x="26" y="83"/>
                      <a:pt x="34" y="76"/>
                    </a:cubicBezTo>
                    <a:cubicBezTo>
                      <a:pt x="41" y="69"/>
                      <a:pt x="41" y="57"/>
                      <a:pt x="34" y="50"/>
                    </a:cubicBezTo>
                    <a:cubicBezTo>
                      <a:pt x="46" y="39"/>
                      <a:pt x="82" y="2"/>
                      <a:pt x="82" y="2"/>
                    </a:cubicBezTo>
                    <a:cubicBezTo>
                      <a:pt x="82" y="2"/>
                      <a:pt x="82" y="1"/>
                      <a:pt x="82" y="1"/>
                    </a:cubicBezTo>
                    <a:cubicBezTo>
                      <a:pt x="81" y="0"/>
                      <a:pt x="81" y="0"/>
                      <a:pt x="8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9" name="Freeform 1996"/>
              <p:cNvSpPr>
                <a:spLocks/>
              </p:cNvSpPr>
              <p:nvPr/>
            </p:nvSpPr>
            <p:spPr bwMode="auto">
              <a:xfrm>
                <a:off x="1082" y="455"/>
                <a:ext cx="8" cy="8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8 h 8"/>
                  <a:gd name="T4" fmla="*/ 8 w 8"/>
                  <a:gd name="T5" fmla="*/ 5 h 8"/>
                  <a:gd name="T6" fmla="*/ 3 w 8"/>
                  <a:gd name="T7" fmla="*/ 0 h 8"/>
                  <a:gd name="T8" fmla="*/ 0 w 8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lnTo>
                      <a:pt x="4" y="8"/>
                    </a:lnTo>
                    <a:lnTo>
                      <a:pt x="8" y="5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0" name="Freeform 1997"/>
              <p:cNvSpPr>
                <a:spLocks/>
              </p:cNvSpPr>
              <p:nvPr/>
            </p:nvSpPr>
            <p:spPr bwMode="auto">
              <a:xfrm>
                <a:off x="1070" y="467"/>
                <a:ext cx="8" cy="8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8 h 8"/>
                  <a:gd name="T4" fmla="*/ 8 w 8"/>
                  <a:gd name="T5" fmla="*/ 5 h 8"/>
                  <a:gd name="T6" fmla="*/ 3 w 8"/>
                  <a:gd name="T7" fmla="*/ 0 h 8"/>
                  <a:gd name="T8" fmla="*/ 0 w 8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lnTo>
                      <a:pt x="4" y="8"/>
                    </a:lnTo>
                    <a:lnTo>
                      <a:pt x="8" y="5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1" name="Freeform 1998"/>
              <p:cNvSpPr>
                <a:spLocks/>
              </p:cNvSpPr>
              <p:nvPr/>
            </p:nvSpPr>
            <p:spPr bwMode="auto">
              <a:xfrm>
                <a:off x="1058" y="478"/>
                <a:ext cx="9" cy="8"/>
              </a:xfrm>
              <a:custGeom>
                <a:avLst/>
                <a:gdLst>
                  <a:gd name="T0" fmla="*/ 0 w 9"/>
                  <a:gd name="T1" fmla="*/ 3 h 8"/>
                  <a:gd name="T2" fmla="*/ 5 w 9"/>
                  <a:gd name="T3" fmla="*/ 8 h 8"/>
                  <a:gd name="T4" fmla="*/ 9 w 9"/>
                  <a:gd name="T5" fmla="*/ 4 h 8"/>
                  <a:gd name="T6" fmla="*/ 3 w 9"/>
                  <a:gd name="T7" fmla="*/ 0 h 8"/>
                  <a:gd name="T8" fmla="*/ 0 w 9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lnTo>
                      <a:pt x="5" y="8"/>
                    </a:lnTo>
                    <a:lnTo>
                      <a:pt x="9" y="4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2" name="Freeform 1999"/>
              <p:cNvSpPr>
                <a:spLocks/>
              </p:cNvSpPr>
              <p:nvPr/>
            </p:nvSpPr>
            <p:spPr bwMode="auto">
              <a:xfrm>
                <a:off x="1047" y="490"/>
                <a:ext cx="8" cy="8"/>
              </a:xfrm>
              <a:custGeom>
                <a:avLst/>
                <a:gdLst>
                  <a:gd name="T0" fmla="*/ 0 w 8"/>
                  <a:gd name="T1" fmla="*/ 3 h 8"/>
                  <a:gd name="T2" fmla="*/ 4 w 8"/>
                  <a:gd name="T3" fmla="*/ 8 h 8"/>
                  <a:gd name="T4" fmla="*/ 8 w 8"/>
                  <a:gd name="T5" fmla="*/ 4 h 8"/>
                  <a:gd name="T6" fmla="*/ 3 w 8"/>
                  <a:gd name="T7" fmla="*/ 0 h 8"/>
                  <a:gd name="T8" fmla="*/ 0 w 8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lnTo>
                      <a:pt x="4" y="8"/>
                    </a:lnTo>
                    <a:lnTo>
                      <a:pt x="8" y="4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3" name="Freeform 2000"/>
              <p:cNvSpPr>
                <a:spLocks/>
              </p:cNvSpPr>
              <p:nvPr/>
            </p:nvSpPr>
            <p:spPr bwMode="auto">
              <a:xfrm>
                <a:off x="583" y="911"/>
                <a:ext cx="73" cy="95"/>
              </a:xfrm>
              <a:custGeom>
                <a:avLst/>
                <a:gdLst>
                  <a:gd name="T0" fmla="*/ 47 w 67"/>
                  <a:gd name="T1" fmla="*/ 16 h 87"/>
                  <a:gd name="T2" fmla="*/ 63 w 67"/>
                  <a:gd name="T3" fmla="*/ 19 h 87"/>
                  <a:gd name="T4" fmla="*/ 67 w 67"/>
                  <a:gd name="T5" fmla="*/ 4 h 87"/>
                  <a:gd name="T6" fmla="*/ 46 w 67"/>
                  <a:gd name="T7" fmla="*/ 0 h 87"/>
                  <a:gd name="T8" fmla="*/ 0 w 67"/>
                  <a:gd name="T9" fmla="*/ 45 h 87"/>
                  <a:gd name="T10" fmla="*/ 45 w 67"/>
                  <a:gd name="T11" fmla="*/ 87 h 87"/>
                  <a:gd name="T12" fmla="*/ 66 w 67"/>
                  <a:gd name="T13" fmla="*/ 83 h 87"/>
                  <a:gd name="T14" fmla="*/ 63 w 67"/>
                  <a:gd name="T15" fmla="*/ 68 h 87"/>
                  <a:gd name="T16" fmla="*/ 47 w 67"/>
                  <a:gd name="T17" fmla="*/ 71 h 87"/>
                  <a:gd name="T18" fmla="*/ 20 w 67"/>
                  <a:gd name="T19" fmla="*/ 44 h 87"/>
                  <a:gd name="T20" fmla="*/ 47 w 67"/>
                  <a:gd name="T21" fmla="*/ 1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87">
                    <a:moveTo>
                      <a:pt x="47" y="16"/>
                    </a:moveTo>
                    <a:cubicBezTo>
                      <a:pt x="54" y="16"/>
                      <a:pt x="60" y="17"/>
                      <a:pt x="63" y="19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4" y="2"/>
                      <a:pt x="56" y="0"/>
                      <a:pt x="46" y="0"/>
                    </a:cubicBezTo>
                    <a:cubicBezTo>
                      <a:pt x="21" y="0"/>
                      <a:pt x="0" y="16"/>
                      <a:pt x="0" y="45"/>
                    </a:cubicBezTo>
                    <a:cubicBezTo>
                      <a:pt x="0" y="69"/>
                      <a:pt x="15" y="87"/>
                      <a:pt x="45" y="87"/>
                    </a:cubicBezTo>
                    <a:cubicBezTo>
                      <a:pt x="55" y="87"/>
                      <a:pt x="63" y="85"/>
                      <a:pt x="66" y="83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0" y="70"/>
                      <a:pt x="53" y="71"/>
                      <a:pt x="47" y="71"/>
                    </a:cubicBezTo>
                    <a:cubicBezTo>
                      <a:pt x="30" y="71"/>
                      <a:pt x="20" y="60"/>
                      <a:pt x="20" y="44"/>
                    </a:cubicBezTo>
                    <a:cubicBezTo>
                      <a:pt x="20" y="25"/>
                      <a:pt x="32" y="16"/>
                      <a:pt x="4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4" name="Freeform 2001"/>
              <p:cNvSpPr>
                <a:spLocks noEditPoints="1"/>
              </p:cNvSpPr>
              <p:nvPr/>
            </p:nvSpPr>
            <p:spPr bwMode="auto">
              <a:xfrm>
                <a:off x="555" y="878"/>
                <a:ext cx="38" cy="38"/>
              </a:xfrm>
              <a:custGeom>
                <a:avLst/>
                <a:gdLst>
                  <a:gd name="T0" fmla="*/ 18 w 35"/>
                  <a:gd name="T1" fmla="*/ 0 h 35"/>
                  <a:gd name="T2" fmla="*/ 0 w 35"/>
                  <a:gd name="T3" fmla="*/ 18 h 35"/>
                  <a:gd name="T4" fmla="*/ 18 w 35"/>
                  <a:gd name="T5" fmla="*/ 35 h 35"/>
                  <a:gd name="T6" fmla="*/ 35 w 35"/>
                  <a:gd name="T7" fmla="*/ 18 h 35"/>
                  <a:gd name="T8" fmla="*/ 18 w 35"/>
                  <a:gd name="T9" fmla="*/ 0 h 35"/>
                  <a:gd name="T10" fmla="*/ 18 w 35"/>
                  <a:gd name="T11" fmla="*/ 29 h 35"/>
                  <a:gd name="T12" fmla="*/ 6 w 35"/>
                  <a:gd name="T13" fmla="*/ 17 h 35"/>
                  <a:gd name="T14" fmla="*/ 18 w 35"/>
                  <a:gd name="T15" fmla="*/ 6 h 35"/>
                  <a:gd name="T16" fmla="*/ 29 w 35"/>
                  <a:gd name="T17" fmla="*/ 17 h 35"/>
                  <a:gd name="T18" fmla="*/ 18 w 35"/>
                  <a:gd name="T1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35">
                    <a:moveTo>
                      <a:pt x="18" y="0"/>
                    </a:moveTo>
                    <a:cubicBezTo>
                      <a:pt x="8" y="0"/>
                      <a:pt x="0" y="8"/>
                      <a:pt x="0" y="18"/>
                    </a:cubicBezTo>
                    <a:cubicBezTo>
                      <a:pt x="0" y="28"/>
                      <a:pt x="8" y="35"/>
                      <a:pt x="18" y="35"/>
                    </a:cubicBezTo>
                    <a:cubicBezTo>
                      <a:pt x="27" y="35"/>
                      <a:pt x="35" y="28"/>
                      <a:pt x="35" y="18"/>
                    </a:cubicBezTo>
                    <a:cubicBezTo>
                      <a:pt x="35" y="8"/>
                      <a:pt x="27" y="0"/>
                      <a:pt x="18" y="0"/>
                    </a:cubicBezTo>
                    <a:close/>
                    <a:moveTo>
                      <a:pt x="18" y="29"/>
                    </a:moveTo>
                    <a:cubicBezTo>
                      <a:pt x="11" y="29"/>
                      <a:pt x="6" y="24"/>
                      <a:pt x="6" y="17"/>
                    </a:cubicBezTo>
                    <a:cubicBezTo>
                      <a:pt x="6" y="11"/>
                      <a:pt x="11" y="6"/>
                      <a:pt x="18" y="6"/>
                    </a:cubicBezTo>
                    <a:cubicBezTo>
                      <a:pt x="24" y="6"/>
                      <a:pt x="29" y="11"/>
                      <a:pt x="29" y="17"/>
                    </a:cubicBezTo>
                    <a:cubicBezTo>
                      <a:pt x="29" y="24"/>
                      <a:pt x="24" y="29"/>
                      <a:pt x="18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5" name="Freeform 2002"/>
              <p:cNvSpPr>
                <a:spLocks/>
              </p:cNvSpPr>
              <p:nvPr/>
            </p:nvSpPr>
            <p:spPr bwMode="auto">
              <a:xfrm>
                <a:off x="1268" y="694"/>
                <a:ext cx="56" cy="93"/>
              </a:xfrm>
              <a:custGeom>
                <a:avLst/>
                <a:gdLst>
                  <a:gd name="T0" fmla="*/ 0 w 56"/>
                  <a:gd name="T1" fmla="*/ 93 h 93"/>
                  <a:gd name="T2" fmla="*/ 21 w 56"/>
                  <a:gd name="T3" fmla="*/ 93 h 93"/>
                  <a:gd name="T4" fmla="*/ 21 w 56"/>
                  <a:gd name="T5" fmla="*/ 56 h 93"/>
                  <a:gd name="T6" fmla="*/ 54 w 56"/>
                  <a:gd name="T7" fmla="*/ 56 h 93"/>
                  <a:gd name="T8" fmla="*/ 54 w 56"/>
                  <a:gd name="T9" fmla="*/ 38 h 93"/>
                  <a:gd name="T10" fmla="*/ 21 w 56"/>
                  <a:gd name="T11" fmla="*/ 38 h 93"/>
                  <a:gd name="T12" fmla="*/ 21 w 56"/>
                  <a:gd name="T13" fmla="*/ 17 h 93"/>
                  <a:gd name="T14" fmla="*/ 56 w 56"/>
                  <a:gd name="T15" fmla="*/ 17 h 93"/>
                  <a:gd name="T16" fmla="*/ 56 w 56"/>
                  <a:gd name="T17" fmla="*/ 0 h 93"/>
                  <a:gd name="T18" fmla="*/ 0 w 56"/>
                  <a:gd name="T19" fmla="*/ 0 h 93"/>
                  <a:gd name="T20" fmla="*/ 0 w 56"/>
                  <a:gd name="T21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93">
                    <a:moveTo>
                      <a:pt x="0" y="93"/>
                    </a:moveTo>
                    <a:lnTo>
                      <a:pt x="21" y="93"/>
                    </a:lnTo>
                    <a:lnTo>
                      <a:pt x="21" y="56"/>
                    </a:lnTo>
                    <a:lnTo>
                      <a:pt x="54" y="56"/>
                    </a:lnTo>
                    <a:lnTo>
                      <a:pt x="54" y="38"/>
                    </a:lnTo>
                    <a:lnTo>
                      <a:pt x="21" y="38"/>
                    </a:lnTo>
                    <a:lnTo>
                      <a:pt x="21" y="17"/>
                    </a:lnTo>
                    <a:lnTo>
                      <a:pt x="56" y="17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6" name="Freeform 2003"/>
              <p:cNvSpPr>
                <a:spLocks noEditPoints="1"/>
              </p:cNvSpPr>
              <p:nvPr/>
            </p:nvSpPr>
            <p:spPr bwMode="auto">
              <a:xfrm>
                <a:off x="1215" y="661"/>
                <a:ext cx="38" cy="39"/>
              </a:xfrm>
              <a:custGeom>
                <a:avLst/>
                <a:gdLst>
                  <a:gd name="T0" fmla="*/ 18 w 35"/>
                  <a:gd name="T1" fmla="*/ 0 h 36"/>
                  <a:gd name="T2" fmla="*/ 0 w 35"/>
                  <a:gd name="T3" fmla="*/ 18 h 36"/>
                  <a:gd name="T4" fmla="*/ 18 w 35"/>
                  <a:gd name="T5" fmla="*/ 36 h 36"/>
                  <a:gd name="T6" fmla="*/ 35 w 35"/>
                  <a:gd name="T7" fmla="*/ 18 h 36"/>
                  <a:gd name="T8" fmla="*/ 18 w 35"/>
                  <a:gd name="T9" fmla="*/ 0 h 36"/>
                  <a:gd name="T10" fmla="*/ 18 w 35"/>
                  <a:gd name="T11" fmla="*/ 29 h 36"/>
                  <a:gd name="T12" fmla="*/ 6 w 35"/>
                  <a:gd name="T13" fmla="*/ 18 h 36"/>
                  <a:gd name="T14" fmla="*/ 18 w 35"/>
                  <a:gd name="T15" fmla="*/ 6 h 36"/>
                  <a:gd name="T16" fmla="*/ 29 w 35"/>
                  <a:gd name="T17" fmla="*/ 18 h 36"/>
                  <a:gd name="T18" fmla="*/ 18 w 35"/>
                  <a:gd name="T19" fmla="*/ 2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36">
                    <a:moveTo>
                      <a:pt x="18" y="0"/>
                    </a:moveTo>
                    <a:cubicBezTo>
                      <a:pt x="8" y="0"/>
                      <a:pt x="0" y="8"/>
                      <a:pt x="0" y="18"/>
                    </a:cubicBezTo>
                    <a:cubicBezTo>
                      <a:pt x="0" y="28"/>
                      <a:pt x="8" y="36"/>
                      <a:pt x="18" y="36"/>
                    </a:cubicBezTo>
                    <a:cubicBezTo>
                      <a:pt x="28" y="36"/>
                      <a:pt x="35" y="28"/>
                      <a:pt x="35" y="18"/>
                    </a:cubicBezTo>
                    <a:cubicBezTo>
                      <a:pt x="35" y="8"/>
                      <a:pt x="28" y="0"/>
                      <a:pt x="18" y="0"/>
                    </a:cubicBezTo>
                    <a:close/>
                    <a:moveTo>
                      <a:pt x="18" y="29"/>
                    </a:moveTo>
                    <a:cubicBezTo>
                      <a:pt x="12" y="29"/>
                      <a:pt x="6" y="24"/>
                      <a:pt x="6" y="18"/>
                    </a:cubicBezTo>
                    <a:cubicBezTo>
                      <a:pt x="6" y="11"/>
                      <a:pt x="12" y="6"/>
                      <a:pt x="18" y="6"/>
                    </a:cubicBezTo>
                    <a:cubicBezTo>
                      <a:pt x="24" y="6"/>
                      <a:pt x="29" y="11"/>
                      <a:pt x="29" y="18"/>
                    </a:cubicBezTo>
                    <a:cubicBezTo>
                      <a:pt x="29" y="24"/>
                      <a:pt x="24" y="29"/>
                      <a:pt x="18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7" name="Freeform 2004"/>
              <p:cNvSpPr>
                <a:spLocks/>
              </p:cNvSpPr>
              <p:nvPr/>
            </p:nvSpPr>
            <p:spPr bwMode="auto">
              <a:xfrm>
                <a:off x="1205" y="-10"/>
                <a:ext cx="145" cy="145"/>
              </a:xfrm>
              <a:custGeom>
                <a:avLst/>
                <a:gdLst>
                  <a:gd name="T0" fmla="*/ 85 w 145"/>
                  <a:gd name="T1" fmla="*/ 64 h 145"/>
                  <a:gd name="T2" fmla="*/ 111 w 145"/>
                  <a:gd name="T3" fmla="*/ 32 h 145"/>
                  <a:gd name="T4" fmla="*/ 80 w 145"/>
                  <a:gd name="T5" fmla="*/ 59 h 145"/>
                  <a:gd name="T6" fmla="*/ 72 w 145"/>
                  <a:gd name="T7" fmla="*/ 0 h 145"/>
                  <a:gd name="T8" fmla="*/ 64 w 145"/>
                  <a:gd name="T9" fmla="*/ 59 h 145"/>
                  <a:gd name="T10" fmla="*/ 33 w 145"/>
                  <a:gd name="T11" fmla="*/ 32 h 145"/>
                  <a:gd name="T12" fmla="*/ 59 w 145"/>
                  <a:gd name="T13" fmla="*/ 64 h 145"/>
                  <a:gd name="T14" fmla="*/ 0 w 145"/>
                  <a:gd name="T15" fmla="*/ 72 h 145"/>
                  <a:gd name="T16" fmla="*/ 59 w 145"/>
                  <a:gd name="T17" fmla="*/ 79 h 145"/>
                  <a:gd name="T18" fmla="*/ 33 w 145"/>
                  <a:gd name="T19" fmla="*/ 111 h 145"/>
                  <a:gd name="T20" fmla="*/ 64 w 145"/>
                  <a:gd name="T21" fmla="*/ 85 h 145"/>
                  <a:gd name="T22" fmla="*/ 72 w 145"/>
                  <a:gd name="T23" fmla="*/ 145 h 145"/>
                  <a:gd name="T24" fmla="*/ 80 w 145"/>
                  <a:gd name="T25" fmla="*/ 85 h 145"/>
                  <a:gd name="T26" fmla="*/ 111 w 145"/>
                  <a:gd name="T27" fmla="*/ 111 h 145"/>
                  <a:gd name="T28" fmla="*/ 85 w 145"/>
                  <a:gd name="T29" fmla="*/ 79 h 145"/>
                  <a:gd name="T30" fmla="*/ 145 w 145"/>
                  <a:gd name="T31" fmla="*/ 72 h 145"/>
                  <a:gd name="T32" fmla="*/ 85 w 145"/>
                  <a:gd name="T33" fmla="*/ 6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145">
                    <a:moveTo>
                      <a:pt x="85" y="64"/>
                    </a:moveTo>
                    <a:lnTo>
                      <a:pt x="111" y="32"/>
                    </a:lnTo>
                    <a:lnTo>
                      <a:pt x="80" y="59"/>
                    </a:lnTo>
                    <a:lnTo>
                      <a:pt x="72" y="0"/>
                    </a:lnTo>
                    <a:lnTo>
                      <a:pt x="64" y="59"/>
                    </a:lnTo>
                    <a:lnTo>
                      <a:pt x="33" y="32"/>
                    </a:lnTo>
                    <a:lnTo>
                      <a:pt x="59" y="64"/>
                    </a:lnTo>
                    <a:lnTo>
                      <a:pt x="0" y="72"/>
                    </a:lnTo>
                    <a:lnTo>
                      <a:pt x="59" y="79"/>
                    </a:lnTo>
                    <a:lnTo>
                      <a:pt x="33" y="111"/>
                    </a:lnTo>
                    <a:lnTo>
                      <a:pt x="64" y="85"/>
                    </a:lnTo>
                    <a:lnTo>
                      <a:pt x="72" y="145"/>
                    </a:lnTo>
                    <a:lnTo>
                      <a:pt x="80" y="85"/>
                    </a:lnTo>
                    <a:lnTo>
                      <a:pt x="111" y="111"/>
                    </a:lnTo>
                    <a:lnTo>
                      <a:pt x="85" y="79"/>
                    </a:lnTo>
                    <a:lnTo>
                      <a:pt x="145" y="72"/>
                    </a:lnTo>
                    <a:lnTo>
                      <a:pt x="85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8" name="Freeform 2005"/>
              <p:cNvSpPr>
                <a:spLocks/>
              </p:cNvSpPr>
              <p:nvPr/>
            </p:nvSpPr>
            <p:spPr bwMode="auto">
              <a:xfrm>
                <a:off x="1217" y="215"/>
                <a:ext cx="107" cy="125"/>
              </a:xfrm>
              <a:custGeom>
                <a:avLst/>
                <a:gdLst>
                  <a:gd name="T0" fmla="*/ 39 w 98"/>
                  <a:gd name="T1" fmla="*/ 46 h 114"/>
                  <a:gd name="T2" fmla="*/ 66 w 98"/>
                  <a:gd name="T3" fmla="*/ 0 h 114"/>
                  <a:gd name="T4" fmla="*/ 57 w 98"/>
                  <a:gd name="T5" fmla="*/ 0 h 114"/>
                  <a:gd name="T6" fmla="*/ 0 w 98"/>
                  <a:gd name="T7" fmla="*/ 57 h 114"/>
                  <a:gd name="T8" fmla="*/ 57 w 98"/>
                  <a:gd name="T9" fmla="*/ 114 h 114"/>
                  <a:gd name="T10" fmla="*/ 98 w 98"/>
                  <a:gd name="T11" fmla="*/ 97 h 114"/>
                  <a:gd name="T12" fmla="*/ 91 w 98"/>
                  <a:gd name="T13" fmla="*/ 97 h 114"/>
                  <a:gd name="T14" fmla="*/ 39 w 98"/>
                  <a:gd name="T15" fmla="*/ 4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114">
                    <a:moveTo>
                      <a:pt x="39" y="46"/>
                    </a:moveTo>
                    <a:cubicBezTo>
                      <a:pt x="39" y="26"/>
                      <a:pt x="50" y="9"/>
                      <a:pt x="66" y="0"/>
                    </a:cubicBezTo>
                    <a:cubicBezTo>
                      <a:pt x="63" y="0"/>
                      <a:pt x="60" y="0"/>
                      <a:pt x="57" y="0"/>
                    </a:cubicBezTo>
                    <a:cubicBezTo>
                      <a:pt x="26" y="0"/>
                      <a:pt x="0" y="25"/>
                      <a:pt x="0" y="57"/>
                    </a:cubicBezTo>
                    <a:cubicBezTo>
                      <a:pt x="0" y="88"/>
                      <a:pt x="26" y="114"/>
                      <a:pt x="57" y="114"/>
                    </a:cubicBezTo>
                    <a:cubicBezTo>
                      <a:pt x="73" y="114"/>
                      <a:pt x="88" y="107"/>
                      <a:pt x="98" y="97"/>
                    </a:cubicBezTo>
                    <a:cubicBezTo>
                      <a:pt x="96" y="97"/>
                      <a:pt x="93" y="97"/>
                      <a:pt x="91" y="97"/>
                    </a:cubicBezTo>
                    <a:cubicBezTo>
                      <a:pt x="62" y="97"/>
                      <a:pt x="39" y="74"/>
                      <a:pt x="3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9" name="Freeform 2006"/>
              <p:cNvSpPr>
                <a:spLocks/>
              </p:cNvSpPr>
              <p:nvPr/>
            </p:nvSpPr>
            <p:spPr bwMode="auto">
              <a:xfrm>
                <a:off x="768" y="659"/>
                <a:ext cx="94" cy="89"/>
              </a:xfrm>
              <a:custGeom>
                <a:avLst/>
                <a:gdLst>
                  <a:gd name="T0" fmla="*/ 61 w 94"/>
                  <a:gd name="T1" fmla="*/ 29 h 89"/>
                  <a:gd name="T2" fmla="*/ 47 w 94"/>
                  <a:gd name="T3" fmla="*/ 0 h 89"/>
                  <a:gd name="T4" fmla="*/ 33 w 94"/>
                  <a:gd name="T5" fmla="*/ 29 h 89"/>
                  <a:gd name="T6" fmla="*/ 0 w 94"/>
                  <a:gd name="T7" fmla="*/ 34 h 89"/>
                  <a:gd name="T8" fmla="*/ 23 w 94"/>
                  <a:gd name="T9" fmla="*/ 57 h 89"/>
                  <a:gd name="T10" fmla="*/ 18 w 94"/>
                  <a:gd name="T11" fmla="*/ 89 h 89"/>
                  <a:gd name="T12" fmla="*/ 47 w 94"/>
                  <a:gd name="T13" fmla="*/ 74 h 89"/>
                  <a:gd name="T14" fmla="*/ 76 w 94"/>
                  <a:gd name="T15" fmla="*/ 89 h 89"/>
                  <a:gd name="T16" fmla="*/ 71 w 94"/>
                  <a:gd name="T17" fmla="*/ 57 h 89"/>
                  <a:gd name="T18" fmla="*/ 94 w 94"/>
                  <a:gd name="T19" fmla="*/ 34 h 89"/>
                  <a:gd name="T20" fmla="*/ 61 w 94"/>
                  <a:gd name="T21" fmla="*/ 2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89">
                    <a:moveTo>
                      <a:pt x="61" y="29"/>
                    </a:moveTo>
                    <a:lnTo>
                      <a:pt x="47" y="0"/>
                    </a:lnTo>
                    <a:lnTo>
                      <a:pt x="33" y="29"/>
                    </a:lnTo>
                    <a:lnTo>
                      <a:pt x="0" y="34"/>
                    </a:lnTo>
                    <a:lnTo>
                      <a:pt x="23" y="57"/>
                    </a:lnTo>
                    <a:lnTo>
                      <a:pt x="18" y="89"/>
                    </a:lnTo>
                    <a:lnTo>
                      <a:pt x="47" y="74"/>
                    </a:lnTo>
                    <a:lnTo>
                      <a:pt x="76" y="89"/>
                    </a:lnTo>
                    <a:lnTo>
                      <a:pt x="71" y="57"/>
                    </a:lnTo>
                    <a:lnTo>
                      <a:pt x="94" y="34"/>
                    </a:lnTo>
                    <a:lnTo>
                      <a:pt x="61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0" name="Freeform 2007"/>
              <p:cNvSpPr>
                <a:spLocks/>
              </p:cNvSpPr>
              <p:nvPr/>
            </p:nvSpPr>
            <p:spPr bwMode="auto">
              <a:xfrm>
                <a:off x="856" y="700"/>
                <a:ext cx="42" cy="40"/>
              </a:xfrm>
              <a:custGeom>
                <a:avLst/>
                <a:gdLst>
                  <a:gd name="T0" fmla="*/ 28 w 42"/>
                  <a:gd name="T1" fmla="*/ 14 h 40"/>
                  <a:gd name="T2" fmla="*/ 21 w 42"/>
                  <a:gd name="T3" fmla="*/ 0 h 40"/>
                  <a:gd name="T4" fmla="*/ 15 w 42"/>
                  <a:gd name="T5" fmla="*/ 14 h 40"/>
                  <a:gd name="T6" fmla="*/ 0 w 42"/>
                  <a:gd name="T7" fmla="*/ 15 h 40"/>
                  <a:gd name="T8" fmla="*/ 10 w 42"/>
                  <a:gd name="T9" fmla="*/ 26 h 40"/>
                  <a:gd name="T10" fmla="*/ 8 w 42"/>
                  <a:gd name="T11" fmla="*/ 40 h 40"/>
                  <a:gd name="T12" fmla="*/ 21 w 42"/>
                  <a:gd name="T13" fmla="*/ 33 h 40"/>
                  <a:gd name="T14" fmla="*/ 34 w 42"/>
                  <a:gd name="T15" fmla="*/ 40 h 40"/>
                  <a:gd name="T16" fmla="*/ 31 w 42"/>
                  <a:gd name="T17" fmla="*/ 26 h 40"/>
                  <a:gd name="T18" fmla="*/ 42 w 42"/>
                  <a:gd name="T19" fmla="*/ 15 h 40"/>
                  <a:gd name="T20" fmla="*/ 28 w 42"/>
                  <a:gd name="T21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40">
                    <a:moveTo>
                      <a:pt x="28" y="14"/>
                    </a:moveTo>
                    <a:lnTo>
                      <a:pt x="21" y="0"/>
                    </a:lnTo>
                    <a:lnTo>
                      <a:pt x="15" y="14"/>
                    </a:lnTo>
                    <a:lnTo>
                      <a:pt x="0" y="15"/>
                    </a:lnTo>
                    <a:lnTo>
                      <a:pt x="10" y="26"/>
                    </a:lnTo>
                    <a:lnTo>
                      <a:pt x="8" y="40"/>
                    </a:lnTo>
                    <a:lnTo>
                      <a:pt x="21" y="33"/>
                    </a:lnTo>
                    <a:lnTo>
                      <a:pt x="34" y="40"/>
                    </a:lnTo>
                    <a:lnTo>
                      <a:pt x="31" y="26"/>
                    </a:lnTo>
                    <a:lnTo>
                      <a:pt x="42" y="15"/>
                    </a:lnTo>
                    <a:lnTo>
                      <a:pt x="2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1" name="Freeform 2008"/>
              <p:cNvSpPr>
                <a:spLocks/>
              </p:cNvSpPr>
              <p:nvPr/>
            </p:nvSpPr>
            <p:spPr bwMode="auto">
              <a:xfrm>
                <a:off x="805" y="743"/>
                <a:ext cx="51" cy="49"/>
              </a:xfrm>
              <a:custGeom>
                <a:avLst/>
                <a:gdLst>
                  <a:gd name="T0" fmla="*/ 34 w 51"/>
                  <a:gd name="T1" fmla="*/ 16 h 49"/>
                  <a:gd name="T2" fmla="*/ 25 w 51"/>
                  <a:gd name="T3" fmla="*/ 0 h 49"/>
                  <a:gd name="T4" fmla="*/ 18 w 51"/>
                  <a:gd name="T5" fmla="*/ 16 h 49"/>
                  <a:gd name="T6" fmla="*/ 0 w 51"/>
                  <a:gd name="T7" fmla="*/ 19 h 49"/>
                  <a:gd name="T8" fmla="*/ 13 w 51"/>
                  <a:gd name="T9" fmla="*/ 32 h 49"/>
                  <a:gd name="T10" fmla="*/ 10 w 51"/>
                  <a:gd name="T11" fmla="*/ 49 h 49"/>
                  <a:gd name="T12" fmla="*/ 25 w 51"/>
                  <a:gd name="T13" fmla="*/ 40 h 49"/>
                  <a:gd name="T14" fmla="*/ 42 w 51"/>
                  <a:gd name="T15" fmla="*/ 49 h 49"/>
                  <a:gd name="T16" fmla="*/ 38 w 51"/>
                  <a:gd name="T17" fmla="*/ 32 h 49"/>
                  <a:gd name="T18" fmla="*/ 51 w 51"/>
                  <a:gd name="T19" fmla="*/ 19 h 49"/>
                  <a:gd name="T20" fmla="*/ 34 w 51"/>
                  <a:gd name="T21" fmla="*/ 1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49">
                    <a:moveTo>
                      <a:pt x="34" y="16"/>
                    </a:moveTo>
                    <a:lnTo>
                      <a:pt x="25" y="0"/>
                    </a:lnTo>
                    <a:lnTo>
                      <a:pt x="18" y="16"/>
                    </a:lnTo>
                    <a:lnTo>
                      <a:pt x="0" y="19"/>
                    </a:lnTo>
                    <a:lnTo>
                      <a:pt x="13" y="32"/>
                    </a:lnTo>
                    <a:lnTo>
                      <a:pt x="10" y="49"/>
                    </a:lnTo>
                    <a:lnTo>
                      <a:pt x="25" y="40"/>
                    </a:lnTo>
                    <a:lnTo>
                      <a:pt x="42" y="49"/>
                    </a:lnTo>
                    <a:lnTo>
                      <a:pt x="38" y="32"/>
                    </a:lnTo>
                    <a:lnTo>
                      <a:pt x="51" y="19"/>
                    </a:lnTo>
                    <a:lnTo>
                      <a:pt x="3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2" name="Freeform 2009"/>
              <p:cNvSpPr>
                <a:spLocks/>
              </p:cNvSpPr>
              <p:nvPr/>
            </p:nvSpPr>
            <p:spPr bwMode="auto">
              <a:xfrm>
                <a:off x="539" y="424"/>
                <a:ext cx="82" cy="109"/>
              </a:xfrm>
              <a:custGeom>
                <a:avLst/>
                <a:gdLst>
                  <a:gd name="T0" fmla="*/ 6 w 75"/>
                  <a:gd name="T1" fmla="*/ 26 h 100"/>
                  <a:gd name="T2" fmla="*/ 14 w 75"/>
                  <a:gd name="T3" fmla="*/ 59 h 100"/>
                  <a:gd name="T4" fmla="*/ 45 w 75"/>
                  <a:gd name="T5" fmla="*/ 58 h 100"/>
                  <a:gd name="T6" fmla="*/ 46 w 75"/>
                  <a:gd name="T7" fmla="*/ 33 h 100"/>
                  <a:gd name="T8" fmla="*/ 28 w 75"/>
                  <a:gd name="T9" fmla="*/ 33 h 100"/>
                  <a:gd name="T10" fmla="*/ 33 w 75"/>
                  <a:gd name="T11" fmla="*/ 32 h 100"/>
                  <a:gd name="T12" fmla="*/ 43 w 75"/>
                  <a:gd name="T13" fmla="*/ 40 h 100"/>
                  <a:gd name="T14" fmla="*/ 33 w 75"/>
                  <a:gd name="T15" fmla="*/ 51 h 100"/>
                  <a:gd name="T16" fmla="*/ 22 w 75"/>
                  <a:gd name="T17" fmla="*/ 44 h 100"/>
                  <a:gd name="T18" fmla="*/ 24 w 75"/>
                  <a:gd name="T19" fmla="*/ 29 h 100"/>
                  <a:gd name="T20" fmla="*/ 43 w 75"/>
                  <a:gd name="T21" fmla="*/ 25 h 100"/>
                  <a:gd name="T22" fmla="*/ 59 w 75"/>
                  <a:gd name="T23" fmla="*/ 53 h 100"/>
                  <a:gd name="T24" fmla="*/ 51 w 75"/>
                  <a:gd name="T25" fmla="*/ 71 h 100"/>
                  <a:gd name="T26" fmla="*/ 25 w 75"/>
                  <a:gd name="T27" fmla="*/ 100 h 100"/>
                  <a:gd name="T28" fmla="*/ 63 w 75"/>
                  <a:gd name="T29" fmla="*/ 72 h 100"/>
                  <a:gd name="T30" fmla="*/ 74 w 75"/>
                  <a:gd name="T31" fmla="*/ 49 h 100"/>
                  <a:gd name="T32" fmla="*/ 59 w 75"/>
                  <a:gd name="T33" fmla="*/ 15 h 100"/>
                  <a:gd name="T34" fmla="*/ 6 w 75"/>
                  <a:gd name="T35" fmla="*/ 2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100">
                    <a:moveTo>
                      <a:pt x="6" y="26"/>
                    </a:moveTo>
                    <a:cubicBezTo>
                      <a:pt x="0" y="40"/>
                      <a:pt x="3" y="50"/>
                      <a:pt x="14" y="59"/>
                    </a:cubicBezTo>
                    <a:cubicBezTo>
                      <a:pt x="24" y="67"/>
                      <a:pt x="36" y="66"/>
                      <a:pt x="45" y="58"/>
                    </a:cubicBezTo>
                    <a:cubicBezTo>
                      <a:pt x="53" y="51"/>
                      <a:pt x="53" y="40"/>
                      <a:pt x="46" y="33"/>
                    </a:cubicBezTo>
                    <a:cubicBezTo>
                      <a:pt x="40" y="28"/>
                      <a:pt x="33" y="28"/>
                      <a:pt x="28" y="33"/>
                    </a:cubicBezTo>
                    <a:cubicBezTo>
                      <a:pt x="30" y="33"/>
                      <a:pt x="31" y="33"/>
                      <a:pt x="33" y="32"/>
                    </a:cubicBezTo>
                    <a:cubicBezTo>
                      <a:pt x="38" y="32"/>
                      <a:pt x="43" y="36"/>
                      <a:pt x="43" y="40"/>
                    </a:cubicBezTo>
                    <a:cubicBezTo>
                      <a:pt x="43" y="46"/>
                      <a:pt x="38" y="52"/>
                      <a:pt x="33" y="51"/>
                    </a:cubicBezTo>
                    <a:cubicBezTo>
                      <a:pt x="28" y="51"/>
                      <a:pt x="24" y="49"/>
                      <a:pt x="22" y="44"/>
                    </a:cubicBezTo>
                    <a:cubicBezTo>
                      <a:pt x="20" y="39"/>
                      <a:pt x="21" y="33"/>
                      <a:pt x="24" y="29"/>
                    </a:cubicBezTo>
                    <a:cubicBezTo>
                      <a:pt x="29" y="24"/>
                      <a:pt x="37" y="23"/>
                      <a:pt x="43" y="25"/>
                    </a:cubicBezTo>
                    <a:cubicBezTo>
                      <a:pt x="53" y="29"/>
                      <a:pt x="60" y="42"/>
                      <a:pt x="59" y="53"/>
                    </a:cubicBezTo>
                    <a:cubicBezTo>
                      <a:pt x="58" y="60"/>
                      <a:pt x="54" y="66"/>
                      <a:pt x="51" y="71"/>
                    </a:cubicBezTo>
                    <a:cubicBezTo>
                      <a:pt x="44" y="82"/>
                      <a:pt x="35" y="92"/>
                      <a:pt x="25" y="100"/>
                    </a:cubicBezTo>
                    <a:cubicBezTo>
                      <a:pt x="35" y="96"/>
                      <a:pt x="55" y="81"/>
                      <a:pt x="63" y="72"/>
                    </a:cubicBezTo>
                    <a:cubicBezTo>
                      <a:pt x="68" y="65"/>
                      <a:pt x="73" y="58"/>
                      <a:pt x="74" y="49"/>
                    </a:cubicBezTo>
                    <a:cubicBezTo>
                      <a:pt x="75" y="35"/>
                      <a:pt x="69" y="24"/>
                      <a:pt x="59" y="15"/>
                    </a:cubicBezTo>
                    <a:cubicBezTo>
                      <a:pt x="45" y="1"/>
                      <a:pt x="16" y="0"/>
                      <a:pt x="6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3" name="Freeform 2010"/>
              <p:cNvSpPr>
                <a:spLocks/>
              </p:cNvSpPr>
              <p:nvPr/>
            </p:nvSpPr>
            <p:spPr bwMode="auto">
              <a:xfrm>
                <a:off x="576" y="508"/>
                <a:ext cx="86" cy="68"/>
              </a:xfrm>
              <a:custGeom>
                <a:avLst/>
                <a:gdLst>
                  <a:gd name="T0" fmla="*/ 30 w 79"/>
                  <a:gd name="T1" fmla="*/ 9 h 63"/>
                  <a:gd name="T2" fmla="*/ 7 w 79"/>
                  <a:gd name="T3" fmla="*/ 27 h 63"/>
                  <a:gd name="T4" fmla="*/ 0 w 79"/>
                  <a:gd name="T5" fmla="*/ 35 h 63"/>
                  <a:gd name="T6" fmla="*/ 0 w 79"/>
                  <a:gd name="T7" fmla="*/ 36 h 63"/>
                  <a:gd name="T8" fmla="*/ 3 w 79"/>
                  <a:gd name="T9" fmla="*/ 34 h 63"/>
                  <a:gd name="T10" fmla="*/ 33 w 79"/>
                  <a:gd name="T11" fmla="*/ 17 h 63"/>
                  <a:gd name="T12" fmla="*/ 60 w 79"/>
                  <a:gd name="T13" fmla="*/ 29 h 63"/>
                  <a:gd name="T14" fmla="*/ 58 w 79"/>
                  <a:gd name="T15" fmla="*/ 44 h 63"/>
                  <a:gd name="T16" fmla="*/ 46 w 79"/>
                  <a:gd name="T17" fmla="*/ 47 h 63"/>
                  <a:gd name="T18" fmla="*/ 39 w 79"/>
                  <a:gd name="T19" fmla="*/ 39 h 63"/>
                  <a:gd name="T20" fmla="*/ 43 w 79"/>
                  <a:gd name="T21" fmla="*/ 31 h 63"/>
                  <a:gd name="T22" fmla="*/ 51 w 79"/>
                  <a:gd name="T23" fmla="*/ 32 h 63"/>
                  <a:gd name="T24" fmla="*/ 54 w 79"/>
                  <a:gd name="T25" fmla="*/ 40 h 63"/>
                  <a:gd name="T26" fmla="*/ 53 w 79"/>
                  <a:gd name="T27" fmla="*/ 43 h 63"/>
                  <a:gd name="T28" fmla="*/ 55 w 79"/>
                  <a:gd name="T29" fmla="*/ 28 h 63"/>
                  <a:gd name="T30" fmla="*/ 38 w 79"/>
                  <a:gd name="T31" fmla="*/ 25 h 63"/>
                  <a:gd name="T32" fmla="*/ 29 w 79"/>
                  <a:gd name="T33" fmla="*/ 43 h 63"/>
                  <a:gd name="T34" fmla="*/ 43 w 79"/>
                  <a:gd name="T35" fmla="*/ 61 h 63"/>
                  <a:gd name="T36" fmla="*/ 68 w 79"/>
                  <a:gd name="T37" fmla="*/ 54 h 63"/>
                  <a:gd name="T38" fmla="*/ 72 w 79"/>
                  <a:gd name="T39" fmla="*/ 22 h 63"/>
                  <a:gd name="T40" fmla="*/ 30 w 79"/>
                  <a:gd name="T41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63">
                    <a:moveTo>
                      <a:pt x="30" y="9"/>
                    </a:moveTo>
                    <a:cubicBezTo>
                      <a:pt x="22" y="13"/>
                      <a:pt x="14" y="20"/>
                      <a:pt x="7" y="27"/>
                    </a:cubicBezTo>
                    <a:cubicBezTo>
                      <a:pt x="5" y="30"/>
                      <a:pt x="2" y="32"/>
                      <a:pt x="0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5"/>
                      <a:pt x="2" y="34"/>
                      <a:pt x="3" y="34"/>
                    </a:cubicBezTo>
                    <a:cubicBezTo>
                      <a:pt x="12" y="26"/>
                      <a:pt x="22" y="21"/>
                      <a:pt x="33" y="17"/>
                    </a:cubicBezTo>
                    <a:cubicBezTo>
                      <a:pt x="45" y="14"/>
                      <a:pt x="55" y="18"/>
                      <a:pt x="60" y="29"/>
                    </a:cubicBezTo>
                    <a:cubicBezTo>
                      <a:pt x="62" y="34"/>
                      <a:pt x="62" y="40"/>
                      <a:pt x="58" y="44"/>
                    </a:cubicBezTo>
                    <a:cubicBezTo>
                      <a:pt x="55" y="48"/>
                      <a:pt x="51" y="48"/>
                      <a:pt x="46" y="47"/>
                    </a:cubicBezTo>
                    <a:cubicBezTo>
                      <a:pt x="42" y="46"/>
                      <a:pt x="40" y="43"/>
                      <a:pt x="39" y="39"/>
                    </a:cubicBezTo>
                    <a:cubicBezTo>
                      <a:pt x="39" y="35"/>
                      <a:pt x="40" y="33"/>
                      <a:pt x="43" y="31"/>
                    </a:cubicBezTo>
                    <a:cubicBezTo>
                      <a:pt x="46" y="30"/>
                      <a:pt x="49" y="30"/>
                      <a:pt x="51" y="32"/>
                    </a:cubicBezTo>
                    <a:cubicBezTo>
                      <a:pt x="54" y="34"/>
                      <a:pt x="55" y="37"/>
                      <a:pt x="54" y="40"/>
                    </a:cubicBezTo>
                    <a:cubicBezTo>
                      <a:pt x="54" y="41"/>
                      <a:pt x="53" y="42"/>
                      <a:pt x="53" y="43"/>
                    </a:cubicBezTo>
                    <a:cubicBezTo>
                      <a:pt x="58" y="39"/>
                      <a:pt x="59" y="33"/>
                      <a:pt x="55" y="28"/>
                    </a:cubicBezTo>
                    <a:cubicBezTo>
                      <a:pt x="51" y="23"/>
                      <a:pt x="44" y="21"/>
                      <a:pt x="38" y="25"/>
                    </a:cubicBezTo>
                    <a:cubicBezTo>
                      <a:pt x="31" y="28"/>
                      <a:pt x="28" y="35"/>
                      <a:pt x="29" y="43"/>
                    </a:cubicBezTo>
                    <a:cubicBezTo>
                      <a:pt x="29" y="51"/>
                      <a:pt x="35" y="59"/>
                      <a:pt x="43" y="61"/>
                    </a:cubicBezTo>
                    <a:cubicBezTo>
                      <a:pt x="52" y="63"/>
                      <a:pt x="61" y="61"/>
                      <a:pt x="68" y="54"/>
                    </a:cubicBezTo>
                    <a:cubicBezTo>
                      <a:pt x="77" y="46"/>
                      <a:pt x="79" y="33"/>
                      <a:pt x="72" y="22"/>
                    </a:cubicBezTo>
                    <a:cubicBezTo>
                      <a:pt x="63" y="5"/>
                      <a:pt x="46" y="0"/>
                      <a:pt x="3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4" name="Freeform 2011"/>
              <p:cNvSpPr>
                <a:spLocks/>
              </p:cNvSpPr>
              <p:nvPr/>
            </p:nvSpPr>
            <p:spPr bwMode="auto">
              <a:xfrm>
                <a:off x="625" y="458"/>
                <a:ext cx="48" cy="54"/>
              </a:xfrm>
              <a:custGeom>
                <a:avLst/>
                <a:gdLst>
                  <a:gd name="T0" fmla="*/ 21 w 44"/>
                  <a:gd name="T1" fmla="*/ 2 h 49"/>
                  <a:gd name="T2" fmla="*/ 3 w 44"/>
                  <a:gd name="T3" fmla="*/ 23 h 49"/>
                  <a:gd name="T4" fmla="*/ 15 w 44"/>
                  <a:gd name="T5" fmla="*/ 34 h 49"/>
                  <a:gd name="T6" fmla="*/ 25 w 44"/>
                  <a:gd name="T7" fmla="*/ 27 h 49"/>
                  <a:gd name="T8" fmla="*/ 23 w 44"/>
                  <a:gd name="T9" fmla="*/ 18 h 49"/>
                  <a:gd name="T10" fmla="*/ 23 w 44"/>
                  <a:gd name="T11" fmla="*/ 19 h 49"/>
                  <a:gd name="T12" fmla="*/ 21 w 44"/>
                  <a:gd name="T13" fmla="*/ 26 h 49"/>
                  <a:gd name="T14" fmla="*/ 14 w 44"/>
                  <a:gd name="T15" fmla="*/ 27 h 49"/>
                  <a:gd name="T16" fmla="*/ 12 w 44"/>
                  <a:gd name="T17" fmla="*/ 20 h 49"/>
                  <a:gd name="T18" fmla="*/ 27 w 44"/>
                  <a:gd name="T19" fmla="*/ 15 h 49"/>
                  <a:gd name="T20" fmla="*/ 30 w 44"/>
                  <a:gd name="T21" fmla="*/ 31 h 49"/>
                  <a:gd name="T22" fmla="*/ 6 w 44"/>
                  <a:gd name="T23" fmla="*/ 45 h 49"/>
                  <a:gd name="T24" fmla="*/ 34 w 44"/>
                  <a:gd name="T25" fmla="*/ 41 h 49"/>
                  <a:gd name="T26" fmla="*/ 40 w 44"/>
                  <a:gd name="T27" fmla="*/ 16 h 49"/>
                  <a:gd name="T28" fmla="*/ 21 w 44"/>
                  <a:gd name="T29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49">
                    <a:moveTo>
                      <a:pt x="21" y="2"/>
                    </a:moveTo>
                    <a:cubicBezTo>
                      <a:pt x="8" y="0"/>
                      <a:pt x="0" y="14"/>
                      <a:pt x="3" y="23"/>
                    </a:cubicBezTo>
                    <a:cubicBezTo>
                      <a:pt x="4" y="28"/>
                      <a:pt x="9" y="33"/>
                      <a:pt x="15" y="34"/>
                    </a:cubicBezTo>
                    <a:cubicBezTo>
                      <a:pt x="19" y="34"/>
                      <a:pt x="24" y="31"/>
                      <a:pt x="25" y="27"/>
                    </a:cubicBezTo>
                    <a:cubicBezTo>
                      <a:pt x="27" y="24"/>
                      <a:pt x="26" y="21"/>
                      <a:pt x="23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5" y="22"/>
                      <a:pt x="24" y="25"/>
                      <a:pt x="21" y="26"/>
                    </a:cubicBezTo>
                    <a:cubicBezTo>
                      <a:pt x="19" y="28"/>
                      <a:pt x="16" y="28"/>
                      <a:pt x="14" y="27"/>
                    </a:cubicBezTo>
                    <a:cubicBezTo>
                      <a:pt x="11" y="25"/>
                      <a:pt x="11" y="22"/>
                      <a:pt x="12" y="20"/>
                    </a:cubicBezTo>
                    <a:cubicBezTo>
                      <a:pt x="13" y="13"/>
                      <a:pt x="22" y="11"/>
                      <a:pt x="27" y="15"/>
                    </a:cubicBezTo>
                    <a:cubicBezTo>
                      <a:pt x="32" y="19"/>
                      <a:pt x="33" y="26"/>
                      <a:pt x="30" y="31"/>
                    </a:cubicBezTo>
                    <a:cubicBezTo>
                      <a:pt x="24" y="40"/>
                      <a:pt x="17" y="44"/>
                      <a:pt x="6" y="45"/>
                    </a:cubicBezTo>
                    <a:cubicBezTo>
                      <a:pt x="16" y="49"/>
                      <a:pt x="26" y="48"/>
                      <a:pt x="34" y="41"/>
                    </a:cubicBezTo>
                    <a:cubicBezTo>
                      <a:pt x="41" y="34"/>
                      <a:pt x="44" y="25"/>
                      <a:pt x="40" y="16"/>
                    </a:cubicBezTo>
                    <a:cubicBezTo>
                      <a:pt x="37" y="6"/>
                      <a:pt x="30" y="3"/>
                      <a:pt x="2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5" name="Oval 2012"/>
              <p:cNvSpPr>
                <a:spLocks noChangeArrowheads="1"/>
              </p:cNvSpPr>
              <p:nvPr/>
            </p:nvSpPr>
            <p:spPr bwMode="auto">
              <a:xfrm>
                <a:off x="1621" y="625"/>
                <a:ext cx="201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6" name="Oval 2013"/>
              <p:cNvSpPr>
                <a:spLocks noChangeArrowheads="1"/>
              </p:cNvSpPr>
              <p:nvPr/>
            </p:nvSpPr>
            <p:spPr bwMode="auto">
              <a:xfrm>
                <a:off x="1843" y="625"/>
                <a:ext cx="200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5" name="Group 2215"/>
            <p:cNvGrpSpPr>
              <a:grpSpLocks/>
            </p:cNvGrpSpPr>
            <p:nvPr/>
          </p:nvGrpSpPr>
          <p:grpSpPr bwMode="auto">
            <a:xfrm>
              <a:off x="1621" y="-44"/>
              <a:ext cx="2202" cy="1089"/>
              <a:chOff x="1621" y="-44"/>
              <a:chExt cx="2202" cy="1089"/>
            </a:xfrm>
          </p:grpSpPr>
          <p:sp>
            <p:nvSpPr>
              <p:cNvPr id="587" name="Oval 2015"/>
              <p:cNvSpPr>
                <a:spLocks noChangeArrowheads="1"/>
              </p:cNvSpPr>
              <p:nvPr/>
            </p:nvSpPr>
            <p:spPr bwMode="auto">
              <a:xfrm>
                <a:off x="2064" y="625"/>
                <a:ext cx="200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Oval 2016"/>
              <p:cNvSpPr>
                <a:spLocks noChangeArrowheads="1"/>
              </p:cNvSpPr>
              <p:nvPr/>
            </p:nvSpPr>
            <p:spPr bwMode="auto">
              <a:xfrm>
                <a:off x="2286" y="625"/>
                <a:ext cx="201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Oval 2017"/>
              <p:cNvSpPr>
                <a:spLocks noChangeArrowheads="1"/>
              </p:cNvSpPr>
              <p:nvPr/>
            </p:nvSpPr>
            <p:spPr bwMode="auto">
              <a:xfrm>
                <a:off x="2507" y="625"/>
                <a:ext cx="201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Oval 2018"/>
              <p:cNvSpPr>
                <a:spLocks noChangeArrowheads="1"/>
              </p:cNvSpPr>
              <p:nvPr/>
            </p:nvSpPr>
            <p:spPr bwMode="auto">
              <a:xfrm>
                <a:off x="1621" y="845"/>
                <a:ext cx="201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1" name="Oval 2019"/>
              <p:cNvSpPr>
                <a:spLocks noChangeArrowheads="1"/>
              </p:cNvSpPr>
              <p:nvPr/>
            </p:nvSpPr>
            <p:spPr bwMode="auto">
              <a:xfrm>
                <a:off x="1843" y="845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2" name="Oval 2020"/>
              <p:cNvSpPr>
                <a:spLocks noChangeArrowheads="1"/>
              </p:cNvSpPr>
              <p:nvPr/>
            </p:nvSpPr>
            <p:spPr bwMode="auto">
              <a:xfrm>
                <a:off x="2064" y="845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3" name="Oval 2021"/>
              <p:cNvSpPr>
                <a:spLocks noChangeArrowheads="1"/>
              </p:cNvSpPr>
              <p:nvPr/>
            </p:nvSpPr>
            <p:spPr bwMode="auto">
              <a:xfrm>
                <a:off x="2286" y="845"/>
                <a:ext cx="201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4" name="Oval 2022"/>
              <p:cNvSpPr>
                <a:spLocks noChangeArrowheads="1"/>
              </p:cNvSpPr>
              <p:nvPr/>
            </p:nvSpPr>
            <p:spPr bwMode="auto">
              <a:xfrm>
                <a:off x="2507" y="845"/>
                <a:ext cx="201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5" name="Oval 2023"/>
              <p:cNvSpPr>
                <a:spLocks noChangeArrowheads="1"/>
              </p:cNvSpPr>
              <p:nvPr/>
            </p:nvSpPr>
            <p:spPr bwMode="auto">
              <a:xfrm>
                <a:off x="1621" y="-37"/>
                <a:ext cx="201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6" name="Oval 2024"/>
              <p:cNvSpPr>
                <a:spLocks noChangeArrowheads="1"/>
              </p:cNvSpPr>
              <p:nvPr/>
            </p:nvSpPr>
            <p:spPr bwMode="auto">
              <a:xfrm>
                <a:off x="1843" y="-37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7" name="Oval 2025"/>
              <p:cNvSpPr>
                <a:spLocks noChangeArrowheads="1"/>
              </p:cNvSpPr>
              <p:nvPr/>
            </p:nvSpPr>
            <p:spPr bwMode="auto">
              <a:xfrm>
                <a:off x="2064" y="-37"/>
                <a:ext cx="200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8" name="Oval 2026"/>
              <p:cNvSpPr>
                <a:spLocks noChangeArrowheads="1"/>
              </p:cNvSpPr>
              <p:nvPr/>
            </p:nvSpPr>
            <p:spPr bwMode="auto">
              <a:xfrm>
                <a:off x="2286" y="-37"/>
                <a:ext cx="201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9" name="Oval 2027"/>
              <p:cNvSpPr>
                <a:spLocks noChangeArrowheads="1"/>
              </p:cNvSpPr>
              <p:nvPr/>
            </p:nvSpPr>
            <p:spPr bwMode="auto">
              <a:xfrm>
                <a:off x="2507" y="-37"/>
                <a:ext cx="201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0" name="Oval 2028"/>
              <p:cNvSpPr>
                <a:spLocks noChangeArrowheads="1"/>
              </p:cNvSpPr>
              <p:nvPr/>
            </p:nvSpPr>
            <p:spPr bwMode="auto">
              <a:xfrm>
                <a:off x="1621" y="182"/>
                <a:ext cx="201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1" name="Oval 2029"/>
              <p:cNvSpPr>
                <a:spLocks noChangeArrowheads="1"/>
              </p:cNvSpPr>
              <p:nvPr/>
            </p:nvSpPr>
            <p:spPr bwMode="auto">
              <a:xfrm>
                <a:off x="1843" y="182"/>
                <a:ext cx="200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2" name="Oval 2030"/>
              <p:cNvSpPr>
                <a:spLocks noChangeArrowheads="1"/>
              </p:cNvSpPr>
              <p:nvPr/>
            </p:nvSpPr>
            <p:spPr bwMode="auto">
              <a:xfrm>
                <a:off x="2064" y="182"/>
                <a:ext cx="200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3" name="Oval 2031"/>
              <p:cNvSpPr>
                <a:spLocks noChangeArrowheads="1"/>
              </p:cNvSpPr>
              <p:nvPr/>
            </p:nvSpPr>
            <p:spPr bwMode="auto">
              <a:xfrm>
                <a:off x="2286" y="182"/>
                <a:ext cx="201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4" name="Oval 2032"/>
              <p:cNvSpPr>
                <a:spLocks noChangeArrowheads="1"/>
              </p:cNvSpPr>
              <p:nvPr/>
            </p:nvSpPr>
            <p:spPr bwMode="auto">
              <a:xfrm>
                <a:off x="2507" y="182"/>
                <a:ext cx="201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5" name="Oval 2033"/>
              <p:cNvSpPr>
                <a:spLocks noChangeArrowheads="1"/>
              </p:cNvSpPr>
              <p:nvPr/>
            </p:nvSpPr>
            <p:spPr bwMode="auto">
              <a:xfrm>
                <a:off x="1621" y="404"/>
                <a:ext cx="201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6" name="Oval 2034"/>
              <p:cNvSpPr>
                <a:spLocks noChangeArrowheads="1"/>
              </p:cNvSpPr>
              <p:nvPr/>
            </p:nvSpPr>
            <p:spPr bwMode="auto">
              <a:xfrm>
                <a:off x="1843" y="404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Oval 2035"/>
              <p:cNvSpPr>
                <a:spLocks noChangeArrowheads="1"/>
              </p:cNvSpPr>
              <p:nvPr/>
            </p:nvSpPr>
            <p:spPr bwMode="auto">
              <a:xfrm>
                <a:off x="2064" y="404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8" name="Oval 2036"/>
              <p:cNvSpPr>
                <a:spLocks noChangeArrowheads="1"/>
              </p:cNvSpPr>
              <p:nvPr/>
            </p:nvSpPr>
            <p:spPr bwMode="auto">
              <a:xfrm>
                <a:off x="2286" y="404"/>
                <a:ext cx="201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9" name="Oval 2037"/>
              <p:cNvSpPr>
                <a:spLocks noChangeArrowheads="1"/>
              </p:cNvSpPr>
              <p:nvPr/>
            </p:nvSpPr>
            <p:spPr bwMode="auto">
              <a:xfrm>
                <a:off x="2507" y="404"/>
                <a:ext cx="201" cy="201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0" name="Freeform 2038"/>
              <p:cNvSpPr>
                <a:spLocks noEditPoints="1"/>
              </p:cNvSpPr>
              <p:nvPr/>
            </p:nvSpPr>
            <p:spPr bwMode="auto">
              <a:xfrm>
                <a:off x="2331" y="869"/>
                <a:ext cx="113" cy="137"/>
              </a:xfrm>
              <a:custGeom>
                <a:avLst/>
                <a:gdLst>
                  <a:gd name="T0" fmla="*/ 73 w 104"/>
                  <a:gd name="T1" fmla="*/ 26 h 125"/>
                  <a:gd name="T2" fmla="*/ 52 w 104"/>
                  <a:gd name="T3" fmla="*/ 0 h 125"/>
                  <a:gd name="T4" fmla="*/ 31 w 104"/>
                  <a:gd name="T5" fmla="*/ 26 h 125"/>
                  <a:gd name="T6" fmla="*/ 9 w 104"/>
                  <a:gd name="T7" fmla="*/ 26 h 125"/>
                  <a:gd name="T8" fmla="*/ 0 w 104"/>
                  <a:gd name="T9" fmla="*/ 125 h 125"/>
                  <a:gd name="T10" fmla="*/ 104 w 104"/>
                  <a:gd name="T11" fmla="*/ 125 h 125"/>
                  <a:gd name="T12" fmla="*/ 95 w 104"/>
                  <a:gd name="T13" fmla="*/ 26 h 125"/>
                  <a:gd name="T14" fmla="*/ 73 w 104"/>
                  <a:gd name="T15" fmla="*/ 26 h 125"/>
                  <a:gd name="T16" fmla="*/ 39 w 104"/>
                  <a:gd name="T17" fmla="*/ 26 h 125"/>
                  <a:gd name="T18" fmla="*/ 52 w 104"/>
                  <a:gd name="T19" fmla="*/ 8 h 125"/>
                  <a:gd name="T20" fmla="*/ 65 w 104"/>
                  <a:gd name="T21" fmla="*/ 26 h 125"/>
                  <a:gd name="T22" fmla="*/ 39 w 104"/>
                  <a:gd name="T23" fmla="*/ 26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4" h="125">
                    <a:moveTo>
                      <a:pt x="73" y="26"/>
                    </a:moveTo>
                    <a:cubicBezTo>
                      <a:pt x="70" y="11"/>
                      <a:pt x="62" y="0"/>
                      <a:pt x="52" y="0"/>
                    </a:cubicBezTo>
                    <a:cubicBezTo>
                      <a:pt x="42" y="0"/>
                      <a:pt x="34" y="11"/>
                      <a:pt x="31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104" y="125"/>
                      <a:pt x="104" y="125"/>
                      <a:pt x="104" y="125"/>
                    </a:cubicBezTo>
                    <a:cubicBezTo>
                      <a:pt x="95" y="26"/>
                      <a:pt x="95" y="26"/>
                      <a:pt x="95" y="26"/>
                    </a:cubicBezTo>
                    <a:lnTo>
                      <a:pt x="73" y="26"/>
                    </a:lnTo>
                    <a:close/>
                    <a:moveTo>
                      <a:pt x="39" y="26"/>
                    </a:moveTo>
                    <a:cubicBezTo>
                      <a:pt x="42" y="15"/>
                      <a:pt x="47" y="8"/>
                      <a:pt x="52" y="8"/>
                    </a:cubicBezTo>
                    <a:cubicBezTo>
                      <a:pt x="57" y="8"/>
                      <a:pt x="62" y="15"/>
                      <a:pt x="65" y="26"/>
                    </a:cubicBezTo>
                    <a:lnTo>
                      <a:pt x="39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1" name="Freeform 2039"/>
              <p:cNvSpPr>
                <a:spLocks/>
              </p:cNvSpPr>
              <p:nvPr/>
            </p:nvSpPr>
            <p:spPr bwMode="auto">
              <a:xfrm>
                <a:off x="2377" y="480"/>
                <a:ext cx="26" cy="87"/>
              </a:xfrm>
              <a:custGeom>
                <a:avLst/>
                <a:gdLst>
                  <a:gd name="T0" fmla="*/ 0 w 24"/>
                  <a:gd name="T1" fmla="*/ 0 h 80"/>
                  <a:gd name="T2" fmla="*/ 0 w 24"/>
                  <a:gd name="T3" fmla="*/ 80 h 80"/>
                  <a:gd name="T4" fmla="*/ 12 w 24"/>
                  <a:gd name="T5" fmla="*/ 80 h 80"/>
                  <a:gd name="T6" fmla="*/ 24 w 24"/>
                  <a:gd name="T7" fmla="*/ 80 h 80"/>
                  <a:gd name="T8" fmla="*/ 24 w 24"/>
                  <a:gd name="T9" fmla="*/ 0 h 80"/>
                  <a:gd name="T10" fmla="*/ 12 w 24"/>
                  <a:gd name="T11" fmla="*/ 0 h 80"/>
                  <a:gd name="T12" fmla="*/ 0 w 24"/>
                  <a:gd name="T1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0">
                    <a:moveTo>
                      <a:pt x="0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4" y="80"/>
                      <a:pt x="8" y="80"/>
                      <a:pt x="12" y="80"/>
                    </a:cubicBezTo>
                    <a:cubicBezTo>
                      <a:pt x="17" y="80"/>
                      <a:pt x="21" y="80"/>
                      <a:pt x="24" y="8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1" y="0"/>
                      <a:pt x="17" y="0"/>
                      <a:pt x="12" y="0"/>
                    </a:cubicBezTo>
                    <a:cubicBezTo>
                      <a:pt x="8" y="0"/>
                      <a:pt x="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2" name="Freeform 2040"/>
              <p:cNvSpPr>
                <a:spLocks/>
              </p:cNvSpPr>
              <p:nvPr/>
            </p:nvSpPr>
            <p:spPr bwMode="auto">
              <a:xfrm>
                <a:off x="2336" y="480"/>
                <a:ext cx="35" cy="87"/>
              </a:xfrm>
              <a:custGeom>
                <a:avLst/>
                <a:gdLst>
                  <a:gd name="T0" fmla="*/ 0 w 32"/>
                  <a:gd name="T1" fmla="*/ 13 h 80"/>
                  <a:gd name="T2" fmla="*/ 0 w 32"/>
                  <a:gd name="T3" fmla="*/ 67 h 80"/>
                  <a:gd name="T4" fmla="*/ 10 w 32"/>
                  <a:gd name="T5" fmla="*/ 77 h 80"/>
                  <a:gd name="T6" fmla="*/ 32 w 32"/>
                  <a:gd name="T7" fmla="*/ 80 h 80"/>
                  <a:gd name="T8" fmla="*/ 32 w 32"/>
                  <a:gd name="T9" fmla="*/ 0 h 80"/>
                  <a:gd name="T10" fmla="*/ 10 w 32"/>
                  <a:gd name="T11" fmla="*/ 3 h 80"/>
                  <a:gd name="T12" fmla="*/ 0 w 32"/>
                  <a:gd name="T13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80">
                    <a:moveTo>
                      <a:pt x="0" y="13"/>
                    </a:moveTo>
                    <a:cubicBezTo>
                      <a:pt x="0" y="67"/>
                      <a:pt x="0" y="67"/>
                      <a:pt x="0" y="67"/>
                    </a:cubicBezTo>
                    <a:cubicBezTo>
                      <a:pt x="0" y="72"/>
                      <a:pt x="5" y="77"/>
                      <a:pt x="10" y="77"/>
                    </a:cubicBezTo>
                    <a:cubicBezTo>
                      <a:pt x="10" y="77"/>
                      <a:pt x="17" y="79"/>
                      <a:pt x="32" y="8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17" y="1"/>
                      <a:pt x="10" y="3"/>
                      <a:pt x="10" y="3"/>
                    </a:cubicBezTo>
                    <a:cubicBezTo>
                      <a:pt x="5" y="3"/>
                      <a:pt x="0" y="7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3" name="Freeform 2041"/>
              <p:cNvSpPr>
                <a:spLocks/>
              </p:cNvSpPr>
              <p:nvPr/>
            </p:nvSpPr>
            <p:spPr bwMode="auto">
              <a:xfrm>
                <a:off x="2409" y="480"/>
                <a:ext cx="34" cy="87"/>
              </a:xfrm>
              <a:custGeom>
                <a:avLst/>
                <a:gdLst>
                  <a:gd name="T0" fmla="*/ 21 w 31"/>
                  <a:gd name="T1" fmla="*/ 3 h 80"/>
                  <a:gd name="T2" fmla="*/ 0 w 31"/>
                  <a:gd name="T3" fmla="*/ 0 h 80"/>
                  <a:gd name="T4" fmla="*/ 0 w 31"/>
                  <a:gd name="T5" fmla="*/ 80 h 80"/>
                  <a:gd name="T6" fmla="*/ 21 w 31"/>
                  <a:gd name="T7" fmla="*/ 77 h 80"/>
                  <a:gd name="T8" fmla="*/ 31 w 31"/>
                  <a:gd name="T9" fmla="*/ 67 h 80"/>
                  <a:gd name="T10" fmla="*/ 31 w 31"/>
                  <a:gd name="T11" fmla="*/ 13 h 80"/>
                  <a:gd name="T12" fmla="*/ 21 w 31"/>
                  <a:gd name="T13" fmla="*/ 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80">
                    <a:moveTo>
                      <a:pt x="21" y="3"/>
                    </a:moveTo>
                    <a:cubicBezTo>
                      <a:pt x="21" y="3"/>
                      <a:pt x="14" y="1"/>
                      <a:pt x="0" y="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4" y="79"/>
                      <a:pt x="21" y="77"/>
                      <a:pt x="21" y="77"/>
                    </a:cubicBezTo>
                    <a:cubicBezTo>
                      <a:pt x="26" y="77"/>
                      <a:pt x="31" y="72"/>
                      <a:pt x="31" y="67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7"/>
                      <a:pt x="26" y="3"/>
                      <a:pt x="2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4" name="Freeform 2042"/>
              <p:cNvSpPr>
                <a:spLocks noEditPoints="1"/>
              </p:cNvSpPr>
              <p:nvPr/>
            </p:nvSpPr>
            <p:spPr bwMode="auto">
              <a:xfrm>
                <a:off x="2344" y="428"/>
                <a:ext cx="41" cy="48"/>
              </a:xfrm>
              <a:custGeom>
                <a:avLst/>
                <a:gdLst>
                  <a:gd name="T0" fmla="*/ 25 w 38"/>
                  <a:gd name="T1" fmla="*/ 3 h 44"/>
                  <a:gd name="T2" fmla="*/ 2 w 38"/>
                  <a:gd name="T3" fmla="*/ 28 h 44"/>
                  <a:gd name="T4" fmla="*/ 23 w 38"/>
                  <a:gd name="T5" fmla="*/ 44 h 44"/>
                  <a:gd name="T6" fmla="*/ 38 w 38"/>
                  <a:gd name="T7" fmla="*/ 43 h 44"/>
                  <a:gd name="T8" fmla="*/ 25 w 38"/>
                  <a:gd name="T9" fmla="*/ 3 h 44"/>
                  <a:gd name="T10" fmla="*/ 24 w 38"/>
                  <a:gd name="T11" fmla="*/ 38 h 44"/>
                  <a:gd name="T12" fmla="*/ 13 w 38"/>
                  <a:gd name="T13" fmla="*/ 30 h 44"/>
                  <a:gd name="T14" fmla="*/ 25 w 38"/>
                  <a:gd name="T15" fmla="*/ 18 h 44"/>
                  <a:gd name="T16" fmla="*/ 31 w 38"/>
                  <a:gd name="T17" fmla="*/ 38 h 44"/>
                  <a:gd name="T18" fmla="*/ 24 w 38"/>
                  <a:gd name="T1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44">
                    <a:moveTo>
                      <a:pt x="25" y="3"/>
                    </a:moveTo>
                    <a:cubicBezTo>
                      <a:pt x="18" y="0"/>
                      <a:pt x="0" y="20"/>
                      <a:pt x="2" y="28"/>
                    </a:cubicBezTo>
                    <a:cubicBezTo>
                      <a:pt x="5" y="35"/>
                      <a:pt x="23" y="44"/>
                      <a:pt x="23" y="44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3"/>
                      <a:pt x="32" y="6"/>
                      <a:pt x="25" y="3"/>
                    </a:cubicBezTo>
                    <a:close/>
                    <a:moveTo>
                      <a:pt x="24" y="38"/>
                    </a:moveTo>
                    <a:cubicBezTo>
                      <a:pt x="24" y="38"/>
                      <a:pt x="15" y="34"/>
                      <a:pt x="13" y="30"/>
                    </a:cubicBezTo>
                    <a:cubicBezTo>
                      <a:pt x="12" y="27"/>
                      <a:pt x="21" y="17"/>
                      <a:pt x="25" y="18"/>
                    </a:cubicBezTo>
                    <a:cubicBezTo>
                      <a:pt x="28" y="19"/>
                      <a:pt x="31" y="38"/>
                      <a:pt x="31" y="38"/>
                    </a:cubicBezTo>
                    <a:lnTo>
                      <a:pt x="24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5" name="Freeform 2043"/>
              <p:cNvSpPr>
                <a:spLocks noEditPoints="1"/>
              </p:cNvSpPr>
              <p:nvPr/>
            </p:nvSpPr>
            <p:spPr bwMode="auto">
              <a:xfrm>
                <a:off x="2394" y="428"/>
                <a:ext cx="42" cy="48"/>
              </a:xfrm>
              <a:custGeom>
                <a:avLst/>
                <a:gdLst>
                  <a:gd name="T0" fmla="*/ 13 w 39"/>
                  <a:gd name="T1" fmla="*/ 3 h 44"/>
                  <a:gd name="T2" fmla="*/ 0 w 39"/>
                  <a:gd name="T3" fmla="*/ 43 h 44"/>
                  <a:gd name="T4" fmla="*/ 15 w 39"/>
                  <a:gd name="T5" fmla="*/ 44 h 44"/>
                  <a:gd name="T6" fmla="*/ 36 w 39"/>
                  <a:gd name="T7" fmla="*/ 28 h 44"/>
                  <a:gd name="T8" fmla="*/ 13 w 39"/>
                  <a:gd name="T9" fmla="*/ 3 h 44"/>
                  <a:gd name="T10" fmla="*/ 25 w 39"/>
                  <a:gd name="T11" fmla="*/ 30 h 44"/>
                  <a:gd name="T12" fmla="*/ 15 w 39"/>
                  <a:gd name="T13" fmla="*/ 38 h 44"/>
                  <a:gd name="T14" fmla="*/ 7 w 39"/>
                  <a:gd name="T15" fmla="*/ 38 h 44"/>
                  <a:gd name="T16" fmla="*/ 13 w 39"/>
                  <a:gd name="T17" fmla="*/ 18 h 44"/>
                  <a:gd name="T18" fmla="*/ 25 w 39"/>
                  <a:gd name="T19" fmla="*/ 3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44">
                    <a:moveTo>
                      <a:pt x="13" y="3"/>
                    </a:moveTo>
                    <a:cubicBezTo>
                      <a:pt x="6" y="6"/>
                      <a:pt x="0" y="43"/>
                      <a:pt x="0" y="43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34" y="35"/>
                      <a:pt x="36" y="28"/>
                    </a:cubicBezTo>
                    <a:cubicBezTo>
                      <a:pt x="39" y="20"/>
                      <a:pt x="20" y="0"/>
                      <a:pt x="13" y="3"/>
                    </a:cubicBezTo>
                    <a:close/>
                    <a:moveTo>
                      <a:pt x="25" y="30"/>
                    </a:moveTo>
                    <a:cubicBezTo>
                      <a:pt x="23" y="34"/>
                      <a:pt x="15" y="38"/>
                      <a:pt x="15" y="38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8"/>
                      <a:pt x="10" y="19"/>
                      <a:pt x="13" y="18"/>
                    </a:cubicBezTo>
                    <a:cubicBezTo>
                      <a:pt x="17" y="17"/>
                      <a:pt x="26" y="27"/>
                      <a:pt x="25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6" name="Freeform 2044"/>
              <p:cNvSpPr>
                <a:spLocks/>
              </p:cNvSpPr>
              <p:nvPr/>
            </p:nvSpPr>
            <p:spPr bwMode="auto">
              <a:xfrm>
                <a:off x="2575" y="-16"/>
                <a:ext cx="69" cy="79"/>
              </a:xfrm>
              <a:custGeom>
                <a:avLst/>
                <a:gdLst>
                  <a:gd name="T0" fmla="*/ 55 w 63"/>
                  <a:gd name="T1" fmla="*/ 12 h 72"/>
                  <a:gd name="T2" fmla="*/ 55 w 63"/>
                  <a:gd name="T3" fmla="*/ 0 h 72"/>
                  <a:gd name="T4" fmla="*/ 48 w 63"/>
                  <a:gd name="T5" fmla="*/ 0 h 72"/>
                  <a:gd name="T6" fmla="*/ 46 w 63"/>
                  <a:gd name="T7" fmla="*/ 13 h 72"/>
                  <a:gd name="T8" fmla="*/ 42 w 63"/>
                  <a:gd name="T9" fmla="*/ 19 h 72"/>
                  <a:gd name="T10" fmla="*/ 32 w 63"/>
                  <a:gd name="T11" fmla="*/ 20 h 72"/>
                  <a:gd name="T12" fmla="*/ 22 w 63"/>
                  <a:gd name="T13" fmla="*/ 19 h 72"/>
                  <a:gd name="T14" fmla="*/ 18 w 63"/>
                  <a:gd name="T15" fmla="*/ 13 h 72"/>
                  <a:gd name="T16" fmla="*/ 16 w 63"/>
                  <a:gd name="T17" fmla="*/ 0 h 72"/>
                  <a:gd name="T18" fmla="*/ 9 w 63"/>
                  <a:gd name="T19" fmla="*/ 0 h 72"/>
                  <a:gd name="T20" fmla="*/ 9 w 63"/>
                  <a:gd name="T21" fmla="*/ 12 h 72"/>
                  <a:gd name="T22" fmla="*/ 1 w 63"/>
                  <a:gd name="T23" fmla="*/ 26 h 72"/>
                  <a:gd name="T24" fmla="*/ 1 w 63"/>
                  <a:gd name="T25" fmla="*/ 26 h 72"/>
                  <a:gd name="T26" fmla="*/ 0 w 63"/>
                  <a:gd name="T27" fmla="*/ 26 h 72"/>
                  <a:gd name="T28" fmla="*/ 5 w 63"/>
                  <a:gd name="T29" fmla="*/ 69 h 72"/>
                  <a:gd name="T30" fmla="*/ 32 w 63"/>
                  <a:gd name="T31" fmla="*/ 72 h 72"/>
                  <a:gd name="T32" fmla="*/ 59 w 63"/>
                  <a:gd name="T33" fmla="*/ 69 h 72"/>
                  <a:gd name="T34" fmla="*/ 63 w 63"/>
                  <a:gd name="T35" fmla="*/ 26 h 72"/>
                  <a:gd name="T36" fmla="*/ 63 w 63"/>
                  <a:gd name="T37" fmla="*/ 26 h 72"/>
                  <a:gd name="T38" fmla="*/ 63 w 63"/>
                  <a:gd name="T39" fmla="*/ 26 h 72"/>
                  <a:gd name="T40" fmla="*/ 55 w 63"/>
                  <a:gd name="T41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3" h="72">
                    <a:moveTo>
                      <a:pt x="55" y="12"/>
                    </a:moveTo>
                    <a:cubicBezTo>
                      <a:pt x="53" y="6"/>
                      <a:pt x="55" y="0"/>
                      <a:pt x="55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50" y="9"/>
                      <a:pt x="46" y="13"/>
                    </a:cubicBezTo>
                    <a:cubicBezTo>
                      <a:pt x="45" y="14"/>
                      <a:pt x="43" y="17"/>
                      <a:pt x="42" y="19"/>
                    </a:cubicBezTo>
                    <a:cubicBezTo>
                      <a:pt x="39" y="20"/>
                      <a:pt x="35" y="20"/>
                      <a:pt x="32" y="20"/>
                    </a:cubicBezTo>
                    <a:cubicBezTo>
                      <a:pt x="29" y="20"/>
                      <a:pt x="25" y="20"/>
                      <a:pt x="22" y="19"/>
                    </a:cubicBezTo>
                    <a:cubicBezTo>
                      <a:pt x="21" y="17"/>
                      <a:pt x="19" y="14"/>
                      <a:pt x="18" y="13"/>
                    </a:cubicBezTo>
                    <a:cubicBezTo>
                      <a:pt x="14" y="9"/>
                      <a:pt x="16" y="0"/>
                      <a:pt x="16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1" y="6"/>
                      <a:pt x="9" y="12"/>
                    </a:cubicBezTo>
                    <a:cubicBezTo>
                      <a:pt x="6" y="18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3" y="46"/>
                      <a:pt x="5" y="69"/>
                    </a:cubicBezTo>
                    <a:cubicBezTo>
                      <a:pt x="13" y="71"/>
                      <a:pt x="22" y="72"/>
                      <a:pt x="32" y="72"/>
                    </a:cubicBezTo>
                    <a:cubicBezTo>
                      <a:pt x="41" y="72"/>
                      <a:pt x="50" y="71"/>
                      <a:pt x="59" y="69"/>
                    </a:cubicBezTo>
                    <a:cubicBezTo>
                      <a:pt x="61" y="46"/>
                      <a:pt x="63" y="26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6"/>
                      <a:pt x="58" y="18"/>
                      <a:pt x="5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7" name="Freeform 2045"/>
              <p:cNvSpPr>
                <a:spLocks/>
              </p:cNvSpPr>
              <p:nvPr/>
            </p:nvSpPr>
            <p:spPr bwMode="auto">
              <a:xfrm>
                <a:off x="2566" y="66"/>
                <a:ext cx="86" cy="62"/>
              </a:xfrm>
              <a:custGeom>
                <a:avLst/>
                <a:gdLst>
                  <a:gd name="T0" fmla="*/ 66 w 79"/>
                  <a:gd name="T1" fmla="*/ 2 h 57"/>
                  <a:gd name="T2" fmla="*/ 66 w 79"/>
                  <a:gd name="T3" fmla="*/ 0 h 57"/>
                  <a:gd name="T4" fmla="*/ 40 w 79"/>
                  <a:gd name="T5" fmla="*/ 3 h 57"/>
                  <a:gd name="T6" fmla="*/ 13 w 79"/>
                  <a:gd name="T7" fmla="*/ 0 h 57"/>
                  <a:gd name="T8" fmla="*/ 14 w 79"/>
                  <a:gd name="T9" fmla="*/ 2 h 57"/>
                  <a:gd name="T10" fmla="*/ 0 w 79"/>
                  <a:gd name="T11" fmla="*/ 57 h 57"/>
                  <a:gd name="T12" fmla="*/ 37 w 79"/>
                  <a:gd name="T13" fmla="*/ 57 h 57"/>
                  <a:gd name="T14" fmla="*/ 37 w 79"/>
                  <a:gd name="T15" fmla="*/ 57 h 57"/>
                  <a:gd name="T16" fmla="*/ 79 w 79"/>
                  <a:gd name="T17" fmla="*/ 57 h 57"/>
                  <a:gd name="T18" fmla="*/ 66 w 79"/>
                  <a:gd name="T19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" h="57">
                    <a:moveTo>
                      <a:pt x="66" y="2"/>
                    </a:moveTo>
                    <a:cubicBezTo>
                      <a:pt x="66" y="1"/>
                      <a:pt x="66" y="1"/>
                      <a:pt x="66" y="0"/>
                    </a:cubicBezTo>
                    <a:cubicBezTo>
                      <a:pt x="58" y="1"/>
                      <a:pt x="49" y="3"/>
                      <a:pt x="40" y="3"/>
                    </a:cubicBezTo>
                    <a:cubicBezTo>
                      <a:pt x="31" y="3"/>
                      <a:pt x="22" y="1"/>
                      <a:pt x="13" y="0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6" y="29"/>
                      <a:pt x="0" y="57"/>
                      <a:pt x="0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79" y="57"/>
                      <a:pt x="79" y="57"/>
                      <a:pt x="79" y="57"/>
                    </a:cubicBezTo>
                    <a:cubicBezTo>
                      <a:pt x="79" y="57"/>
                      <a:pt x="64" y="29"/>
                      <a:pt x="6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8" name="Freeform 2046"/>
              <p:cNvSpPr>
                <a:spLocks noEditPoints="1"/>
              </p:cNvSpPr>
              <p:nvPr/>
            </p:nvSpPr>
            <p:spPr bwMode="auto">
              <a:xfrm>
                <a:off x="1879" y="912"/>
                <a:ext cx="127" cy="89"/>
              </a:xfrm>
              <a:custGeom>
                <a:avLst/>
                <a:gdLst>
                  <a:gd name="T0" fmla="*/ 0 w 127"/>
                  <a:gd name="T1" fmla="*/ 89 h 89"/>
                  <a:gd name="T2" fmla="*/ 127 w 127"/>
                  <a:gd name="T3" fmla="*/ 89 h 89"/>
                  <a:gd name="T4" fmla="*/ 127 w 127"/>
                  <a:gd name="T5" fmla="*/ 0 h 89"/>
                  <a:gd name="T6" fmla="*/ 0 w 127"/>
                  <a:gd name="T7" fmla="*/ 0 h 89"/>
                  <a:gd name="T8" fmla="*/ 0 w 127"/>
                  <a:gd name="T9" fmla="*/ 89 h 89"/>
                  <a:gd name="T10" fmla="*/ 56 w 127"/>
                  <a:gd name="T11" fmla="*/ 25 h 89"/>
                  <a:gd name="T12" fmla="*/ 69 w 127"/>
                  <a:gd name="T13" fmla="*/ 25 h 89"/>
                  <a:gd name="T14" fmla="*/ 69 w 127"/>
                  <a:gd name="T15" fmla="*/ 49 h 89"/>
                  <a:gd name="T16" fmla="*/ 56 w 127"/>
                  <a:gd name="T17" fmla="*/ 49 h 89"/>
                  <a:gd name="T18" fmla="*/ 56 w 127"/>
                  <a:gd name="T19" fmla="*/ 2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7" h="89">
                    <a:moveTo>
                      <a:pt x="0" y="89"/>
                    </a:moveTo>
                    <a:lnTo>
                      <a:pt x="127" y="89"/>
                    </a:lnTo>
                    <a:lnTo>
                      <a:pt x="127" y="0"/>
                    </a:lnTo>
                    <a:lnTo>
                      <a:pt x="0" y="0"/>
                    </a:lnTo>
                    <a:lnTo>
                      <a:pt x="0" y="89"/>
                    </a:lnTo>
                    <a:close/>
                    <a:moveTo>
                      <a:pt x="56" y="25"/>
                    </a:moveTo>
                    <a:lnTo>
                      <a:pt x="69" y="25"/>
                    </a:lnTo>
                    <a:lnTo>
                      <a:pt x="69" y="49"/>
                    </a:lnTo>
                    <a:lnTo>
                      <a:pt x="56" y="49"/>
                    </a:lnTo>
                    <a:lnTo>
                      <a:pt x="56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9" name="Freeform 2047"/>
              <p:cNvSpPr>
                <a:spLocks/>
              </p:cNvSpPr>
              <p:nvPr/>
            </p:nvSpPr>
            <p:spPr bwMode="auto">
              <a:xfrm>
                <a:off x="1900" y="869"/>
                <a:ext cx="84" cy="40"/>
              </a:xfrm>
              <a:custGeom>
                <a:avLst/>
                <a:gdLst>
                  <a:gd name="T0" fmla="*/ 39 w 77"/>
                  <a:gd name="T1" fmla="*/ 0 h 36"/>
                  <a:gd name="T2" fmla="*/ 0 w 77"/>
                  <a:gd name="T3" fmla="*/ 36 h 36"/>
                  <a:gd name="T4" fmla="*/ 9 w 77"/>
                  <a:gd name="T5" fmla="*/ 36 h 36"/>
                  <a:gd name="T6" fmla="*/ 39 w 77"/>
                  <a:gd name="T7" fmla="*/ 6 h 36"/>
                  <a:gd name="T8" fmla="*/ 69 w 77"/>
                  <a:gd name="T9" fmla="*/ 36 h 36"/>
                  <a:gd name="T10" fmla="*/ 77 w 77"/>
                  <a:gd name="T11" fmla="*/ 36 h 36"/>
                  <a:gd name="T12" fmla="*/ 39 w 77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6">
                    <a:moveTo>
                      <a:pt x="39" y="0"/>
                    </a:moveTo>
                    <a:cubicBezTo>
                      <a:pt x="17" y="0"/>
                      <a:pt x="0" y="16"/>
                      <a:pt x="0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19"/>
                      <a:pt x="22" y="6"/>
                      <a:pt x="39" y="6"/>
                    </a:cubicBezTo>
                    <a:cubicBezTo>
                      <a:pt x="55" y="6"/>
                      <a:pt x="69" y="19"/>
                      <a:pt x="69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16"/>
                      <a:pt x="60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0" name="Freeform 2048"/>
              <p:cNvSpPr>
                <a:spLocks noEditPoints="1"/>
              </p:cNvSpPr>
              <p:nvPr/>
            </p:nvSpPr>
            <p:spPr bwMode="auto">
              <a:xfrm>
                <a:off x="2093" y="651"/>
                <a:ext cx="141" cy="149"/>
              </a:xfrm>
              <a:custGeom>
                <a:avLst/>
                <a:gdLst>
                  <a:gd name="T0" fmla="*/ 106 w 129"/>
                  <a:gd name="T1" fmla="*/ 10 h 136"/>
                  <a:gd name="T2" fmla="*/ 98 w 129"/>
                  <a:gd name="T3" fmla="*/ 2 h 136"/>
                  <a:gd name="T4" fmla="*/ 71 w 129"/>
                  <a:gd name="T5" fmla="*/ 13 h 136"/>
                  <a:gd name="T6" fmla="*/ 6 w 129"/>
                  <a:gd name="T7" fmla="*/ 101 h 136"/>
                  <a:gd name="T8" fmla="*/ 58 w 129"/>
                  <a:gd name="T9" fmla="*/ 130 h 136"/>
                  <a:gd name="T10" fmla="*/ 123 w 129"/>
                  <a:gd name="T11" fmla="*/ 42 h 136"/>
                  <a:gd name="T12" fmla="*/ 38 w 129"/>
                  <a:gd name="T13" fmla="*/ 62 h 136"/>
                  <a:gd name="T14" fmla="*/ 48 w 129"/>
                  <a:gd name="T15" fmla="*/ 72 h 136"/>
                  <a:gd name="T16" fmla="*/ 38 w 129"/>
                  <a:gd name="T17" fmla="*/ 62 h 136"/>
                  <a:gd name="T18" fmla="*/ 61 w 129"/>
                  <a:gd name="T19" fmla="*/ 75 h 136"/>
                  <a:gd name="T20" fmla="*/ 51 w 129"/>
                  <a:gd name="T21" fmla="*/ 85 h 136"/>
                  <a:gd name="T22" fmla="*/ 48 w 129"/>
                  <a:gd name="T23" fmla="*/ 97 h 136"/>
                  <a:gd name="T24" fmla="*/ 39 w 129"/>
                  <a:gd name="T25" fmla="*/ 87 h 136"/>
                  <a:gd name="T26" fmla="*/ 48 w 129"/>
                  <a:gd name="T27" fmla="*/ 97 h 136"/>
                  <a:gd name="T28" fmla="*/ 35 w 129"/>
                  <a:gd name="T29" fmla="*/ 74 h 136"/>
                  <a:gd name="T30" fmla="*/ 26 w 129"/>
                  <a:gd name="T31" fmla="*/ 84 h 136"/>
                  <a:gd name="T32" fmla="*/ 13 w 129"/>
                  <a:gd name="T33" fmla="*/ 97 h 136"/>
                  <a:gd name="T34" fmla="*/ 23 w 129"/>
                  <a:gd name="T35" fmla="*/ 87 h 136"/>
                  <a:gd name="T36" fmla="*/ 13 w 129"/>
                  <a:gd name="T37" fmla="*/ 97 h 136"/>
                  <a:gd name="T38" fmla="*/ 26 w 129"/>
                  <a:gd name="T39" fmla="*/ 100 h 136"/>
                  <a:gd name="T40" fmla="*/ 36 w 129"/>
                  <a:gd name="T41" fmla="*/ 110 h 136"/>
                  <a:gd name="T42" fmla="*/ 49 w 129"/>
                  <a:gd name="T43" fmla="*/ 123 h 136"/>
                  <a:gd name="T44" fmla="*/ 39 w 129"/>
                  <a:gd name="T45" fmla="*/ 113 h 136"/>
                  <a:gd name="T46" fmla="*/ 49 w 129"/>
                  <a:gd name="T47" fmla="*/ 123 h 136"/>
                  <a:gd name="T48" fmla="*/ 52 w 129"/>
                  <a:gd name="T49" fmla="*/ 110 h 136"/>
                  <a:gd name="T50" fmla="*/ 61 w 129"/>
                  <a:gd name="T51" fmla="*/ 100 h 136"/>
                  <a:gd name="T52" fmla="*/ 74 w 129"/>
                  <a:gd name="T53" fmla="*/ 98 h 136"/>
                  <a:gd name="T54" fmla="*/ 64 w 129"/>
                  <a:gd name="T55" fmla="*/ 88 h 136"/>
                  <a:gd name="T56" fmla="*/ 74 w 129"/>
                  <a:gd name="T57" fmla="*/ 98 h 136"/>
                  <a:gd name="T58" fmla="*/ 90 w 129"/>
                  <a:gd name="T59" fmla="*/ 83 h 136"/>
                  <a:gd name="T60" fmla="*/ 53 w 129"/>
                  <a:gd name="T61" fmla="*/ 59 h 136"/>
                  <a:gd name="T62" fmla="*/ 75 w 129"/>
                  <a:gd name="T63" fmla="*/ 24 h 136"/>
                  <a:gd name="T64" fmla="*/ 112 w 129"/>
                  <a:gd name="T65" fmla="*/ 4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9" h="136">
                    <a:moveTo>
                      <a:pt x="98" y="17"/>
                    </a:moveTo>
                    <a:cubicBezTo>
                      <a:pt x="106" y="10"/>
                      <a:pt x="106" y="10"/>
                      <a:pt x="106" y="10"/>
                    </a:cubicBezTo>
                    <a:cubicBezTo>
                      <a:pt x="108" y="8"/>
                      <a:pt x="108" y="4"/>
                      <a:pt x="106" y="2"/>
                    </a:cubicBezTo>
                    <a:cubicBezTo>
                      <a:pt x="104" y="0"/>
                      <a:pt x="100" y="0"/>
                      <a:pt x="98" y="2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4" y="7"/>
                      <a:pt x="76" y="8"/>
                      <a:pt x="71" y="13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0" y="84"/>
                      <a:pt x="0" y="94"/>
                      <a:pt x="6" y="101"/>
                    </a:cubicBezTo>
                    <a:cubicBezTo>
                      <a:pt x="35" y="130"/>
                      <a:pt x="35" y="130"/>
                      <a:pt x="35" y="130"/>
                    </a:cubicBezTo>
                    <a:cubicBezTo>
                      <a:pt x="41" y="136"/>
                      <a:pt x="52" y="136"/>
                      <a:pt x="58" y="130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9" y="58"/>
                      <a:pt x="129" y="48"/>
                      <a:pt x="123" y="42"/>
                    </a:cubicBezTo>
                    <a:lnTo>
                      <a:pt x="98" y="17"/>
                    </a:lnTo>
                    <a:close/>
                    <a:moveTo>
                      <a:pt x="38" y="62"/>
                    </a:moveTo>
                    <a:cubicBezTo>
                      <a:pt x="41" y="59"/>
                      <a:pt x="45" y="59"/>
                      <a:pt x="48" y="62"/>
                    </a:cubicBezTo>
                    <a:cubicBezTo>
                      <a:pt x="51" y="65"/>
                      <a:pt x="51" y="69"/>
                      <a:pt x="48" y="72"/>
                    </a:cubicBezTo>
                    <a:cubicBezTo>
                      <a:pt x="45" y="74"/>
                      <a:pt x="41" y="74"/>
                      <a:pt x="38" y="72"/>
                    </a:cubicBezTo>
                    <a:cubicBezTo>
                      <a:pt x="35" y="69"/>
                      <a:pt x="35" y="65"/>
                      <a:pt x="38" y="62"/>
                    </a:cubicBezTo>
                    <a:close/>
                    <a:moveTo>
                      <a:pt x="51" y="75"/>
                    </a:moveTo>
                    <a:cubicBezTo>
                      <a:pt x="54" y="72"/>
                      <a:pt x="58" y="72"/>
                      <a:pt x="61" y="75"/>
                    </a:cubicBezTo>
                    <a:cubicBezTo>
                      <a:pt x="64" y="78"/>
                      <a:pt x="64" y="82"/>
                      <a:pt x="61" y="85"/>
                    </a:cubicBezTo>
                    <a:cubicBezTo>
                      <a:pt x="58" y="87"/>
                      <a:pt x="54" y="87"/>
                      <a:pt x="51" y="85"/>
                    </a:cubicBezTo>
                    <a:cubicBezTo>
                      <a:pt x="48" y="82"/>
                      <a:pt x="48" y="78"/>
                      <a:pt x="51" y="75"/>
                    </a:cubicBezTo>
                    <a:close/>
                    <a:moveTo>
                      <a:pt x="48" y="97"/>
                    </a:moveTo>
                    <a:cubicBezTo>
                      <a:pt x="46" y="100"/>
                      <a:pt x="41" y="100"/>
                      <a:pt x="39" y="97"/>
                    </a:cubicBezTo>
                    <a:cubicBezTo>
                      <a:pt x="36" y="95"/>
                      <a:pt x="36" y="90"/>
                      <a:pt x="39" y="87"/>
                    </a:cubicBezTo>
                    <a:cubicBezTo>
                      <a:pt x="41" y="85"/>
                      <a:pt x="46" y="85"/>
                      <a:pt x="48" y="87"/>
                    </a:cubicBezTo>
                    <a:cubicBezTo>
                      <a:pt x="51" y="90"/>
                      <a:pt x="51" y="94"/>
                      <a:pt x="48" y="97"/>
                    </a:cubicBezTo>
                    <a:close/>
                    <a:moveTo>
                      <a:pt x="26" y="74"/>
                    </a:moveTo>
                    <a:cubicBezTo>
                      <a:pt x="28" y="72"/>
                      <a:pt x="33" y="72"/>
                      <a:pt x="35" y="74"/>
                    </a:cubicBezTo>
                    <a:cubicBezTo>
                      <a:pt x="38" y="77"/>
                      <a:pt x="38" y="82"/>
                      <a:pt x="35" y="84"/>
                    </a:cubicBezTo>
                    <a:cubicBezTo>
                      <a:pt x="33" y="87"/>
                      <a:pt x="28" y="87"/>
                      <a:pt x="26" y="84"/>
                    </a:cubicBezTo>
                    <a:cubicBezTo>
                      <a:pt x="23" y="82"/>
                      <a:pt x="23" y="77"/>
                      <a:pt x="26" y="74"/>
                    </a:cubicBezTo>
                    <a:close/>
                    <a:moveTo>
                      <a:pt x="13" y="97"/>
                    </a:moveTo>
                    <a:cubicBezTo>
                      <a:pt x="10" y="94"/>
                      <a:pt x="10" y="90"/>
                      <a:pt x="13" y="87"/>
                    </a:cubicBezTo>
                    <a:cubicBezTo>
                      <a:pt x="16" y="84"/>
                      <a:pt x="20" y="84"/>
                      <a:pt x="23" y="87"/>
                    </a:cubicBezTo>
                    <a:cubicBezTo>
                      <a:pt x="26" y="90"/>
                      <a:pt x="26" y="94"/>
                      <a:pt x="23" y="97"/>
                    </a:cubicBezTo>
                    <a:cubicBezTo>
                      <a:pt x="20" y="99"/>
                      <a:pt x="16" y="99"/>
                      <a:pt x="13" y="97"/>
                    </a:cubicBezTo>
                    <a:close/>
                    <a:moveTo>
                      <a:pt x="26" y="110"/>
                    </a:moveTo>
                    <a:cubicBezTo>
                      <a:pt x="23" y="107"/>
                      <a:pt x="23" y="103"/>
                      <a:pt x="26" y="100"/>
                    </a:cubicBezTo>
                    <a:cubicBezTo>
                      <a:pt x="29" y="97"/>
                      <a:pt x="33" y="97"/>
                      <a:pt x="36" y="100"/>
                    </a:cubicBezTo>
                    <a:cubicBezTo>
                      <a:pt x="38" y="103"/>
                      <a:pt x="38" y="107"/>
                      <a:pt x="36" y="110"/>
                    </a:cubicBezTo>
                    <a:cubicBezTo>
                      <a:pt x="33" y="112"/>
                      <a:pt x="29" y="112"/>
                      <a:pt x="26" y="110"/>
                    </a:cubicBezTo>
                    <a:close/>
                    <a:moveTo>
                      <a:pt x="49" y="123"/>
                    </a:moveTo>
                    <a:cubicBezTo>
                      <a:pt x="46" y="125"/>
                      <a:pt x="42" y="125"/>
                      <a:pt x="39" y="123"/>
                    </a:cubicBezTo>
                    <a:cubicBezTo>
                      <a:pt x="36" y="120"/>
                      <a:pt x="36" y="116"/>
                      <a:pt x="39" y="113"/>
                    </a:cubicBezTo>
                    <a:cubicBezTo>
                      <a:pt x="42" y="110"/>
                      <a:pt x="46" y="110"/>
                      <a:pt x="49" y="113"/>
                    </a:cubicBezTo>
                    <a:cubicBezTo>
                      <a:pt x="51" y="116"/>
                      <a:pt x="51" y="120"/>
                      <a:pt x="49" y="123"/>
                    </a:cubicBezTo>
                    <a:close/>
                    <a:moveTo>
                      <a:pt x="61" y="110"/>
                    </a:moveTo>
                    <a:cubicBezTo>
                      <a:pt x="59" y="113"/>
                      <a:pt x="54" y="113"/>
                      <a:pt x="52" y="110"/>
                    </a:cubicBezTo>
                    <a:cubicBezTo>
                      <a:pt x="49" y="107"/>
                      <a:pt x="49" y="103"/>
                      <a:pt x="52" y="100"/>
                    </a:cubicBezTo>
                    <a:cubicBezTo>
                      <a:pt x="54" y="98"/>
                      <a:pt x="59" y="98"/>
                      <a:pt x="61" y="100"/>
                    </a:cubicBezTo>
                    <a:cubicBezTo>
                      <a:pt x="64" y="103"/>
                      <a:pt x="64" y="107"/>
                      <a:pt x="61" y="110"/>
                    </a:cubicBezTo>
                    <a:close/>
                    <a:moveTo>
                      <a:pt x="74" y="98"/>
                    </a:moveTo>
                    <a:cubicBezTo>
                      <a:pt x="71" y="100"/>
                      <a:pt x="67" y="100"/>
                      <a:pt x="64" y="98"/>
                    </a:cubicBezTo>
                    <a:cubicBezTo>
                      <a:pt x="61" y="95"/>
                      <a:pt x="61" y="91"/>
                      <a:pt x="64" y="88"/>
                    </a:cubicBezTo>
                    <a:cubicBezTo>
                      <a:pt x="67" y="85"/>
                      <a:pt x="71" y="85"/>
                      <a:pt x="74" y="88"/>
                    </a:cubicBezTo>
                    <a:cubicBezTo>
                      <a:pt x="77" y="91"/>
                      <a:pt x="77" y="95"/>
                      <a:pt x="74" y="98"/>
                    </a:cubicBezTo>
                    <a:close/>
                    <a:moveTo>
                      <a:pt x="112" y="61"/>
                    </a:moveTo>
                    <a:cubicBezTo>
                      <a:pt x="90" y="83"/>
                      <a:pt x="90" y="83"/>
                      <a:pt x="90" y="83"/>
                    </a:cubicBezTo>
                    <a:cubicBezTo>
                      <a:pt x="86" y="87"/>
                      <a:pt x="80" y="87"/>
                      <a:pt x="76" y="83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49" y="56"/>
                      <a:pt x="49" y="49"/>
                      <a:pt x="53" y="46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9" y="20"/>
                      <a:pt x="85" y="20"/>
                      <a:pt x="89" y="24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6" y="51"/>
                      <a:pt x="116" y="57"/>
                      <a:pt x="11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1" name="Oval 2049"/>
              <p:cNvSpPr>
                <a:spLocks noChangeArrowheads="1"/>
              </p:cNvSpPr>
              <p:nvPr/>
            </p:nvSpPr>
            <p:spPr bwMode="auto">
              <a:xfrm>
                <a:off x="1952" y="467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2" name="Freeform 2050"/>
              <p:cNvSpPr>
                <a:spLocks/>
              </p:cNvSpPr>
              <p:nvPr/>
            </p:nvSpPr>
            <p:spPr bwMode="auto">
              <a:xfrm>
                <a:off x="1934" y="491"/>
                <a:ext cx="57" cy="94"/>
              </a:xfrm>
              <a:custGeom>
                <a:avLst/>
                <a:gdLst>
                  <a:gd name="T0" fmla="*/ 43 w 52"/>
                  <a:gd name="T1" fmla="*/ 8 h 86"/>
                  <a:gd name="T2" fmla="*/ 33 w 52"/>
                  <a:gd name="T3" fmla="*/ 0 h 86"/>
                  <a:gd name="T4" fmla="*/ 19 w 52"/>
                  <a:gd name="T5" fmla="*/ 0 h 86"/>
                  <a:gd name="T6" fmla="*/ 10 w 52"/>
                  <a:gd name="T7" fmla="*/ 6 h 86"/>
                  <a:gd name="T8" fmla="*/ 9 w 52"/>
                  <a:gd name="T9" fmla="*/ 8 h 86"/>
                  <a:gd name="T10" fmla="*/ 1 w 52"/>
                  <a:gd name="T11" fmla="*/ 32 h 86"/>
                  <a:gd name="T12" fmla="*/ 3 w 52"/>
                  <a:gd name="T13" fmla="*/ 37 h 86"/>
                  <a:gd name="T14" fmla="*/ 8 w 52"/>
                  <a:gd name="T15" fmla="*/ 35 h 86"/>
                  <a:gd name="T16" fmla="*/ 16 w 52"/>
                  <a:gd name="T17" fmla="*/ 13 h 86"/>
                  <a:gd name="T18" fmla="*/ 17 w 52"/>
                  <a:gd name="T19" fmla="*/ 13 h 86"/>
                  <a:gd name="T20" fmla="*/ 4 w 52"/>
                  <a:gd name="T21" fmla="*/ 50 h 86"/>
                  <a:gd name="T22" fmla="*/ 16 w 52"/>
                  <a:gd name="T23" fmla="*/ 50 h 86"/>
                  <a:gd name="T24" fmla="*/ 16 w 52"/>
                  <a:gd name="T25" fmla="*/ 81 h 86"/>
                  <a:gd name="T26" fmla="*/ 21 w 52"/>
                  <a:gd name="T27" fmla="*/ 86 h 86"/>
                  <a:gd name="T28" fmla="*/ 25 w 52"/>
                  <a:gd name="T29" fmla="*/ 81 h 86"/>
                  <a:gd name="T30" fmla="*/ 25 w 52"/>
                  <a:gd name="T31" fmla="*/ 50 h 86"/>
                  <a:gd name="T32" fmla="*/ 27 w 52"/>
                  <a:gd name="T33" fmla="*/ 50 h 86"/>
                  <a:gd name="T34" fmla="*/ 27 w 52"/>
                  <a:gd name="T35" fmla="*/ 81 h 86"/>
                  <a:gd name="T36" fmla="*/ 31 w 52"/>
                  <a:gd name="T37" fmla="*/ 86 h 86"/>
                  <a:gd name="T38" fmla="*/ 36 w 52"/>
                  <a:gd name="T39" fmla="*/ 81 h 86"/>
                  <a:gd name="T40" fmla="*/ 36 w 52"/>
                  <a:gd name="T41" fmla="*/ 50 h 86"/>
                  <a:gd name="T42" fmla="*/ 48 w 52"/>
                  <a:gd name="T43" fmla="*/ 50 h 86"/>
                  <a:gd name="T44" fmla="*/ 35 w 52"/>
                  <a:gd name="T45" fmla="*/ 13 h 86"/>
                  <a:gd name="T46" fmla="*/ 36 w 52"/>
                  <a:gd name="T47" fmla="*/ 13 h 86"/>
                  <a:gd name="T48" fmla="*/ 44 w 52"/>
                  <a:gd name="T49" fmla="*/ 35 h 86"/>
                  <a:gd name="T50" fmla="*/ 49 w 52"/>
                  <a:gd name="T51" fmla="*/ 37 h 86"/>
                  <a:gd name="T52" fmla="*/ 51 w 52"/>
                  <a:gd name="T53" fmla="*/ 32 h 86"/>
                  <a:gd name="T54" fmla="*/ 43 w 52"/>
                  <a:gd name="T55" fmla="*/ 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2" h="86">
                    <a:moveTo>
                      <a:pt x="43" y="8"/>
                    </a:moveTo>
                    <a:cubicBezTo>
                      <a:pt x="42" y="4"/>
                      <a:pt x="38" y="0"/>
                      <a:pt x="33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5" y="0"/>
                      <a:pt x="11" y="3"/>
                      <a:pt x="10" y="6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4"/>
                      <a:pt x="1" y="36"/>
                      <a:pt x="3" y="37"/>
                    </a:cubicBezTo>
                    <a:cubicBezTo>
                      <a:pt x="5" y="38"/>
                      <a:pt x="7" y="37"/>
                      <a:pt x="8" y="3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6" y="81"/>
                      <a:pt x="16" y="81"/>
                      <a:pt x="16" y="81"/>
                    </a:cubicBezTo>
                    <a:cubicBezTo>
                      <a:pt x="16" y="84"/>
                      <a:pt x="18" y="86"/>
                      <a:pt x="21" y="86"/>
                    </a:cubicBezTo>
                    <a:cubicBezTo>
                      <a:pt x="23" y="86"/>
                      <a:pt x="25" y="84"/>
                      <a:pt x="25" y="81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7" y="84"/>
                      <a:pt x="29" y="86"/>
                      <a:pt x="31" y="86"/>
                    </a:cubicBezTo>
                    <a:cubicBezTo>
                      <a:pt x="34" y="86"/>
                      <a:pt x="36" y="84"/>
                      <a:pt x="36" y="81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7"/>
                      <a:pt x="47" y="38"/>
                      <a:pt x="49" y="37"/>
                    </a:cubicBezTo>
                    <a:cubicBezTo>
                      <a:pt x="51" y="36"/>
                      <a:pt x="52" y="34"/>
                      <a:pt x="51" y="32"/>
                    </a:cubicBezTo>
                    <a:lnTo>
                      <a:pt x="4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3" name="Freeform 2051"/>
              <p:cNvSpPr>
                <a:spLocks noEditPoints="1"/>
              </p:cNvSpPr>
              <p:nvPr/>
            </p:nvSpPr>
            <p:spPr bwMode="auto">
              <a:xfrm>
                <a:off x="1905" y="415"/>
                <a:ext cx="47" cy="54"/>
              </a:xfrm>
              <a:custGeom>
                <a:avLst/>
                <a:gdLst>
                  <a:gd name="T0" fmla="*/ 36 w 43"/>
                  <a:gd name="T1" fmla="*/ 7 h 50"/>
                  <a:gd name="T2" fmla="*/ 26 w 43"/>
                  <a:gd name="T3" fmla="*/ 1 h 50"/>
                  <a:gd name="T4" fmla="*/ 15 w 43"/>
                  <a:gd name="T5" fmla="*/ 2 h 50"/>
                  <a:gd name="T6" fmla="*/ 4 w 43"/>
                  <a:gd name="T7" fmla="*/ 9 h 50"/>
                  <a:gd name="T8" fmla="*/ 0 w 43"/>
                  <a:gd name="T9" fmla="*/ 20 h 50"/>
                  <a:gd name="T10" fmla="*/ 1 w 43"/>
                  <a:gd name="T11" fmla="*/ 30 h 50"/>
                  <a:gd name="T12" fmla="*/ 12 w 43"/>
                  <a:gd name="T13" fmla="*/ 41 h 50"/>
                  <a:gd name="T14" fmla="*/ 24 w 43"/>
                  <a:gd name="T15" fmla="*/ 44 h 50"/>
                  <a:gd name="T16" fmla="*/ 26 w 43"/>
                  <a:gd name="T17" fmla="*/ 46 h 50"/>
                  <a:gd name="T18" fmla="*/ 30 w 43"/>
                  <a:gd name="T19" fmla="*/ 49 h 50"/>
                  <a:gd name="T20" fmla="*/ 36 w 43"/>
                  <a:gd name="T21" fmla="*/ 50 h 50"/>
                  <a:gd name="T22" fmla="*/ 40 w 43"/>
                  <a:gd name="T23" fmla="*/ 50 h 50"/>
                  <a:gd name="T24" fmla="*/ 35 w 43"/>
                  <a:gd name="T25" fmla="*/ 45 h 50"/>
                  <a:gd name="T26" fmla="*/ 33 w 43"/>
                  <a:gd name="T27" fmla="*/ 40 h 50"/>
                  <a:gd name="T28" fmla="*/ 41 w 43"/>
                  <a:gd name="T29" fmla="*/ 31 h 50"/>
                  <a:gd name="T30" fmla="*/ 43 w 43"/>
                  <a:gd name="T31" fmla="*/ 20 h 50"/>
                  <a:gd name="T32" fmla="*/ 36 w 43"/>
                  <a:gd name="T33" fmla="*/ 7 h 50"/>
                  <a:gd name="T34" fmla="*/ 15 w 43"/>
                  <a:gd name="T35" fmla="*/ 13 h 50"/>
                  <a:gd name="T36" fmla="*/ 17 w 43"/>
                  <a:gd name="T37" fmla="*/ 10 h 50"/>
                  <a:gd name="T38" fmla="*/ 17 w 43"/>
                  <a:gd name="T39" fmla="*/ 7 h 50"/>
                  <a:gd name="T40" fmla="*/ 19 w 43"/>
                  <a:gd name="T41" fmla="*/ 7 h 50"/>
                  <a:gd name="T42" fmla="*/ 19 w 43"/>
                  <a:gd name="T43" fmla="*/ 10 h 50"/>
                  <a:gd name="T44" fmla="*/ 20 w 43"/>
                  <a:gd name="T45" fmla="*/ 11 h 50"/>
                  <a:gd name="T46" fmla="*/ 22 w 43"/>
                  <a:gd name="T47" fmla="*/ 12 h 50"/>
                  <a:gd name="T48" fmla="*/ 24 w 43"/>
                  <a:gd name="T49" fmla="*/ 11 h 50"/>
                  <a:gd name="T50" fmla="*/ 25 w 43"/>
                  <a:gd name="T51" fmla="*/ 10 h 50"/>
                  <a:gd name="T52" fmla="*/ 26 w 43"/>
                  <a:gd name="T53" fmla="*/ 7 h 50"/>
                  <a:gd name="T54" fmla="*/ 27 w 43"/>
                  <a:gd name="T55" fmla="*/ 7 h 50"/>
                  <a:gd name="T56" fmla="*/ 27 w 43"/>
                  <a:gd name="T57" fmla="*/ 10 h 50"/>
                  <a:gd name="T58" fmla="*/ 29 w 43"/>
                  <a:gd name="T59" fmla="*/ 13 h 50"/>
                  <a:gd name="T60" fmla="*/ 29 w 43"/>
                  <a:gd name="T61" fmla="*/ 13 h 50"/>
                  <a:gd name="T62" fmla="*/ 29 w 43"/>
                  <a:gd name="T63" fmla="*/ 13 h 50"/>
                  <a:gd name="T64" fmla="*/ 28 w 43"/>
                  <a:gd name="T65" fmla="*/ 22 h 50"/>
                  <a:gd name="T66" fmla="*/ 22 w 43"/>
                  <a:gd name="T67" fmla="*/ 23 h 50"/>
                  <a:gd name="T68" fmla="*/ 16 w 43"/>
                  <a:gd name="T69" fmla="*/ 22 h 50"/>
                  <a:gd name="T70" fmla="*/ 15 w 43"/>
                  <a:gd name="T71" fmla="*/ 13 h 50"/>
                  <a:gd name="T72" fmla="*/ 15 w 43"/>
                  <a:gd name="T73" fmla="*/ 13 h 50"/>
                  <a:gd name="T74" fmla="*/ 22 w 43"/>
                  <a:gd name="T75" fmla="*/ 36 h 50"/>
                  <a:gd name="T76" fmla="*/ 21 w 43"/>
                  <a:gd name="T77" fmla="*/ 36 h 50"/>
                  <a:gd name="T78" fmla="*/ 13 w 43"/>
                  <a:gd name="T79" fmla="*/ 36 h 50"/>
                  <a:gd name="T80" fmla="*/ 16 w 43"/>
                  <a:gd name="T81" fmla="*/ 24 h 50"/>
                  <a:gd name="T82" fmla="*/ 16 w 43"/>
                  <a:gd name="T83" fmla="*/ 24 h 50"/>
                  <a:gd name="T84" fmla="*/ 22 w 43"/>
                  <a:gd name="T85" fmla="*/ 24 h 50"/>
                  <a:gd name="T86" fmla="*/ 28 w 43"/>
                  <a:gd name="T87" fmla="*/ 24 h 50"/>
                  <a:gd name="T88" fmla="*/ 28 w 43"/>
                  <a:gd name="T89" fmla="*/ 24 h 50"/>
                  <a:gd name="T90" fmla="*/ 31 w 43"/>
                  <a:gd name="T91" fmla="*/ 36 h 50"/>
                  <a:gd name="T92" fmla="*/ 22 w 43"/>
                  <a:gd name="T93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3" h="50">
                    <a:moveTo>
                      <a:pt x="36" y="7"/>
                    </a:moveTo>
                    <a:cubicBezTo>
                      <a:pt x="33" y="4"/>
                      <a:pt x="30" y="2"/>
                      <a:pt x="26" y="1"/>
                    </a:cubicBezTo>
                    <a:cubicBezTo>
                      <a:pt x="23" y="0"/>
                      <a:pt x="19" y="1"/>
                      <a:pt x="15" y="2"/>
                    </a:cubicBezTo>
                    <a:cubicBezTo>
                      <a:pt x="11" y="3"/>
                      <a:pt x="7" y="6"/>
                      <a:pt x="4" y="9"/>
                    </a:cubicBezTo>
                    <a:cubicBezTo>
                      <a:pt x="2" y="12"/>
                      <a:pt x="0" y="16"/>
                      <a:pt x="0" y="20"/>
                    </a:cubicBezTo>
                    <a:cubicBezTo>
                      <a:pt x="0" y="23"/>
                      <a:pt x="0" y="27"/>
                      <a:pt x="1" y="30"/>
                    </a:cubicBezTo>
                    <a:cubicBezTo>
                      <a:pt x="3" y="35"/>
                      <a:pt x="7" y="39"/>
                      <a:pt x="12" y="41"/>
                    </a:cubicBezTo>
                    <a:cubicBezTo>
                      <a:pt x="15" y="43"/>
                      <a:pt x="20" y="44"/>
                      <a:pt x="24" y="44"/>
                    </a:cubicBezTo>
                    <a:cubicBezTo>
                      <a:pt x="24" y="44"/>
                      <a:pt x="25" y="45"/>
                      <a:pt x="26" y="46"/>
                    </a:cubicBezTo>
                    <a:cubicBezTo>
                      <a:pt x="27" y="47"/>
                      <a:pt x="28" y="48"/>
                      <a:pt x="30" y="49"/>
                    </a:cubicBezTo>
                    <a:cubicBezTo>
                      <a:pt x="32" y="49"/>
                      <a:pt x="34" y="50"/>
                      <a:pt x="36" y="50"/>
                    </a:cubicBezTo>
                    <a:cubicBezTo>
                      <a:pt x="37" y="50"/>
                      <a:pt x="39" y="50"/>
                      <a:pt x="40" y="50"/>
                    </a:cubicBezTo>
                    <a:cubicBezTo>
                      <a:pt x="38" y="48"/>
                      <a:pt x="37" y="47"/>
                      <a:pt x="35" y="45"/>
                    </a:cubicBezTo>
                    <a:cubicBezTo>
                      <a:pt x="34" y="43"/>
                      <a:pt x="34" y="42"/>
                      <a:pt x="33" y="40"/>
                    </a:cubicBezTo>
                    <a:cubicBezTo>
                      <a:pt x="37" y="38"/>
                      <a:pt x="39" y="34"/>
                      <a:pt x="41" y="31"/>
                    </a:cubicBezTo>
                    <a:cubicBezTo>
                      <a:pt x="42" y="27"/>
                      <a:pt x="43" y="24"/>
                      <a:pt x="43" y="20"/>
                    </a:cubicBezTo>
                    <a:cubicBezTo>
                      <a:pt x="42" y="15"/>
                      <a:pt x="40" y="10"/>
                      <a:pt x="36" y="7"/>
                    </a:cubicBezTo>
                    <a:close/>
                    <a:moveTo>
                      <a:pt x="15" y="13"/>
                    </a:moveTo>
                    <a:cubicBezTo>
                      <a:pt x="15" y="13"/>
                      <a:pt x="17" y="11"/>
                      <a:pt x="17" y="10"/>
                    </a:cubicBezTo>
                    <a:cubicBezTo>
                      <a:pt x="18" y="8"/>
                      <a:pt x="17" y="7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8" y="9"/>
                      <a:pt x="19" y="10"/>
                    </a:cubicBezTo>
                    <a:cubicBezTo>
                      <a:pt x="19" y="10"/>
                      <a:pt x="20" y="11"/>
                      <a:pt x="20" y="11"/>
                    </a:cubicBezTo>
                    <a:cubicBezTo>
                      <a:pt x="21" y="11"/>
                      <a:pt x="21" y="12"/>
                      <a:pt x="22" y="12"/>
                    </a:cubicBezTo>
                    <a:cubicBezTo>
                      <a:pt x="23" y="12"/>
                      <a:pt x="24" y="11"/>
                      <a:pt x="24" y="11"/>
                    </a:cubicBezTo>
                    <a:cubicBezTo>
                      <a:pt x="25" y="11"/>
                      <a:pt x="25" y="10"/>
                      <a:pt x="25" y="10"/>
                    </a:cubicBezTo>
                    <a:cubicBezTo>
                      <a:pt x="26" y="9"/>
                      <a:pt x="26" y="7"/>
                      <a:pt x="26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8"/>
                      <a:pt x="27" y="10"/>
                    </a:cubicBezTo>
                    <a:cubicBezTo>
                      <a:pt x="28" y="11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7"/>
                      <a:pt x="28" y="22"/>
                    </a:cubicBezTo>
                    <a:cubicBezTo>
                      <a:pt x="26" y="23"/>
                      <a:pt x="24" y="23"/>
                      <a:pt x="22" y="23"/>
                    </a:cubicBezTo>
                    <a:cubicBezTo>
                      <a:pt x="20" y="23"/>
                      <a:pt x="18" y="23"/>
                      <a:pt x="16" y="22"/>
                    </a:cubicBezTo>
                    <a:cubicBezTo>
                      <a:pt x="16" y="17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lose/>
                    <a:moveTo>
                      <a:pt x="22" y="36"/>
                    </a:moveTo>
                    <a:cubicBezTo>
                      <a:pt x="21" y="36"/>
                      <a:pt x="21" y="36"/>
                      <a:pt x="21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7" y="30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8" y="24"/>
                      <a:pt x="20" y="24"/>
                      <a:pt x="22" y="24"/>
                    </a:cubicBezTo>
                    <a:cubicBezTo>
                      <a:pt x="24" y="24"/>
                      <a:pt x="26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30"/>
                      <a:pt x="31" y="36"/>
                      <a:pt x="31" y="36"/>
                    </a:cubicBezTo>
                    <a:lnTo>
                      <a:pt x="22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4" name="Freeform 2052"/>
              <p:cNvSpPr>
                <a:spLocks/>
              </p:cNvSpPr>
              <p:nvPr/>
            </p:nvSpPr>
            <p:spPr bwMode="auto">
              <a:xfrm>
                <a:off x="1687" y="275"/>
                <a:ext cx="7" cy="8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0 h 7"/>
                  <a:gd name="T4" fmla="*/ 2 w 7"/>
                  <a:gd name="T5" fmla="*/ 4 h 7"/>
                  <a:gd name="T6" fmla="*/ 4 w 7"/>
                  <a:gd name="T7" fmla="*/ 7 h 7"/>
                  <a:gd name="T8" fmla="*/ 7 w 7"/>
                  <a:gd name="T9" fmla="*/ 4 h 7"/>
                  <a:gd name="T10" fmla="*/ 3 w 7"/>
                  <a:gd name="T11" fmla="*/ 2 h 7"/>
                  <a:gd name="T12" fmla="*/ 0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2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5" name="Freeform 2053"/>
              <p:cNvSpPr>
                <a:spLocks/>
              </p:cNvSpPr>
              <p:nvPr/>
            </p:nvSpPr>
            <p:spPr bwMode="auto">
              <a:xfrm>
                <a:off x="1713" y="245"/>
                <a:ext cx="15" cy="14"/>
              </a:xfrm>
              <a:custGeom>
                <a:avLst/>
                <a:gdLst>
                  <a:gd name="T0" fmla="*/ 2 w 14"/>
                  <a:gd name="T1" fmla="*/ 3 h 13"/>
                  <a:gd name="T2" fmla="*/ 0 w 14"/>
                  <a:gd name="T3" fmla="*/ 4 h 13"/>
                  <a:gd name="T4" fmla="*/ 9 w 14"/>
                  <a:gd name="T5" fmla="*/ 13 h 13"/>
                  <a:gd name="T6" fmla="*/ 11 w 14"/>
                  <a:gd name="T7" fmla="*/ 12 h 13"/>
                  <a:gd name="T8" fmla="*/ 10 w 14"/>
                  <a:gd name="T9" fmla="*/ 3 h 13"/>
                  <a:gd name="T10" fmla="*/ 2 w 14"/>
                  <a:gd name="T1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2" y="3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4" y="10"/>
                      <a:pt x="14" y="6"/>
                      <a:pt x="10" y="3"/>
                    </a:cubicBezTo>
                    <a:cubicBezTo>
                      <a:pt x="8" y="0"/>
                      <a:pt x="4" y="0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6" name="Freeform 2054"/>
              <p:cNvSpPr>
                <a:spLocks/>
              </p:cNvSpPr>
              <p:nvPr/>
            </p:nvSpPr>
            <p:spPr bwMode="auto">
              <a:xfrm>
                <a:off x="1700" y="259"/>
                <a:ext cx="7" cy="8"/>
              </a:xfrm>
              <a:custGeom>
                <a:avLst/>
                <a:gdLst>
                  <a:gd name="T0" fmla="*/ 1 w 7"/>
                  <a:gd name="T1" fmla="*/ 2 h 7"/>
                  <a:gd name="T2" fmla="*/ 0 w 7"/>
                  <a:gd name="T3" fmla="*/ 4 h 7"/>
                  <a:gd name="T4" fmla="*/ 4 w 7"/>
                  <a:gd name="T5" fmla="*/ 7 h 7"/>
                  <a:gd name="T6" fmla="*/ 5 w 7"/>
                  <a:gd name="T7" fmla="*/ 6 h 7"/>
                  <a:gd name="T8" fmla="*/ 5 w 7"/>
                  <a:gd name="T9" fmla="*/ 2 h 7"/>
                  <a:gd name="T10" fmla="*/ 1 w 7"/>
                  <a:gd name="T1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5"/>
                      <a:pt x="7" y="3"/>
                      <a:pt x="5" y="2"/>
                    </a:cubicBezTo>
                    <a:cubicBezTo>
                      <a:pt x="4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7" name="Freeform 2055"/>
              <p:cNvSpPr>
                <a:spLocks noEditPoints="1"/>
              </p:cNvSpPr>
              <p:nvPr/>
            </p:nvSpPr>
            <p:spPr bwMode="auto">
              <a:xfrm>
                <a:off x="1642" y="200"/>
                <a:ext cx="157" cy="158"/>
              </a:xfrm>
              <a:custGeom>
                <a:avLst/>
                <a:gdLst>
                  <a:gd name="T0" fmla="*/ 94 w 144"/>
                  <a:gd name="T1" fmla="*/ 3 h 145"/>
                  <a:gd name="T2" fmla="*/ 84 w 144"/>
                  <a:gd name="T3" fmla="*/ 3 h 145"/>
                  <a:gd name="T4" fmla="*/ 2 w 144"/>
                  <a:gd name="T5" fmla="*/ 84 h 145"/>
                  <a:gd name="T6" fmla="*/ 2 w 144"/>
                  <a:gd name="T7" fmla="*/ 94 h 145"/>
                  <a:gd name="T8" fmla="*/ 50 w 144"/>
                  <a:gd name="T9" fmla="*/ 142 h 145"/>
                  <a:gd name="T10" fmla="*/ 60 w 144"/>
                  <a:gd name="T11" fmla="*/ 142 h 145"/>
                  <a:gd name="T12" fmla="*/ 141 w 144"/>
                  <a:gd name="T13" fmla="*/ 61 h 145"/>
                  <a:gd name="T14" fmla="*/ 141 w 144"/>
                  <a:gd name="T15" fmla="*/ 51 h 145"/>
                  <a:gd name="T16" fmla="*/ 94 w 144"/>
                  <a:gd name="T17" fmla="*/ 3 h 145"/>
                  <a:gd name="T18" fmla="*/ 42 w 144"/>
                  <a:gd name="T19" fmla="*/ 92 h 145"/>
                  <a:gd name="T20" fmla="*/ 27 w 144"/>
                  <a:gd name="T21" fmla="*/ 93 h 145"/>
                  <a:gd name="T22" fmla="*/ 28 w 144"/>
                  <a:gd name="T23" fmla="*/ 78 h 145"/>
                  <a:gd name="T24" fmla="*/ 32 w 144"/>
                  <a:gd name="T25" fmla="*/ 75 h 145"/>
                  <a:gd name="T26" fmla="*/ 34 w 144"/>
                  <a:gd name="T27" fmla="*/ 78 h 145"/>
                  <a:gd name="T28" fmla="*/ 30 w 144"/>
                  <a:gd name="T29" fmla="*/ 80 h 145"/>
                  <a:gd name="T30" fmla="*/ 31 w 144"/>
                  <a:gd name="T31" fmla="*/ 89 h 145"/>
                  <a:gd name="T32" fmla="*/ 40 w 144"/>
                  <a:gd name="T33" fmla="*/ 89 h 145"/>
                  <a:gd name="T34" fmla="*/ 42 w 144"/>
                  <a:gd name="T35" fmla="*/ 86 h 145"/>
                  <a:gd name="T36" fmla="*/ 45 w 144"/>
                  <a:gd name="T37" fmla="*/ 88 h 145"/>
                  <a:gd name="T38" fmla="*/ 42 w 144"/>
                  <a:gd name="T39" fmla="*/ 92 h 145"/>
                  <a:gd name="T40" fmla="*/ 56 w 144"/>
                  <a:gd name="T41" fmla="*/ 78 h 145"/>
                  <a:gd name="T42" fmla="*/ 51 w 144"/>
                  <a:gd name="T43" fmla="*/ 75 h 145"/>
                  <a:gd name="T44" fmla="*/ 47 w 144"/>
                  <a:gd name="T45" fmla="*/ 79 h 145"/>
                  <a:gd name="T46" fmla="*/ 50 w 144"/>
                  <a:gd name="T47" fmla="*/ 84 h 145"/>
                  <a:gd name="T48" fmla="*/ 46 w 144"/>
                  <a:gd name="T49" fmla="*/ 87 h 145"/>
                  <a:gd name="T50" fmla="*/ 37 w 144"/>
                  <a:gd name="T51" fmla="*/ 69 h 145"/>
                  <a:gd name="T52" fmla="*/ 41 w 144"/>
                  <a:gd name="T53" fmla="*/ 65 h 145"/>
                  <a:gd name="T54" fmla="*/ 59 w 144"/>
                  <a:gd name="T55" fmla="*/ 74 h 145"/>
                  <a:gd name="T56" fmla="*/ 56 w 144"/>
                  <a:gd name="T57" fmla="*/ 78 h 145"/>
                  <a:gd name="T58" fmla="*/ 69 w 144"/>
                  <a:gd name="T59" fmla="*/ 65 h 145"/>
                  <a:gd name="T60" fmla="*/ 64 w 144"/>
                  <a:gd name="T61" fmla="*/ 63 h 145"/>
                  <a:gd name="T62" fmla="*/ 60 w 144"/>
                  <a:gd name="T63" fmla="*/ 63 h 145"/>
                  <a:gd name="T64" fmla="*/ 59 w 144"/>
                  <a:gd name="T65" fmla="*/ 64 h 145"/>
                  <a:gd name="T66" fmla="*/ 64 w 144"/>
                  <a:gd name="T67" fmla="*/ 69 h 145"/>
                  <a:gd name="T68" fmla="*/ 61 w 144"/>
                  <a:gd name="T69" fmla="*/ 73 h 145"/>
                  <a:gd name="T70" fmla="*/ 47 w 144"/>
                  <a:gd name="T71" fmla="*/ 59 h 145"/>
                  <a:gd name="T72" fmla="*/ 51 w 144"/>
                  <a:gd name="T73" fmla="*/ 54 h 145"/>
                  <a:gd name="T74" fmla="*/ 57 w 144"/>
                  <a:gd name="T75" fmla="*/ 51 h 145"/>
                  <a:gd name="T76" fmla="*/ 61 w 144"/>
                  <a:gd name="T77" fmla="*/ 52 h 145"/>
                  <a:gd name="T78" fmla="*/ 62 w 144"/>
                  <a:gd name="T79" fmla="*/ 58 h 145"/>
                  <a:gd name="T80" fmla="*/ 62 w 144"/>
                  <a:gd name="T81" fmla="*/ 58 h 145"/>
                  <a:gd name="T82" fmla="*/ 67 w 144"/>
                  <a:gd name="T83" fmla="*/ 59 h 145"/>
                  <a:gd name="T84" fmla="*/ 72 w 144"/>
                  <a:gd name="T85" fmla="*/ 62 h 145"/>
                  <a:gd name="T86" fmla="*/ 69 w 144"/>
                  <a:gd name="T87" fmla="*/ 65 h 145"/>
                  <a:gd name="T88" fmla="*/ 77 w 144"/>
                  <a:gd name="T89" fmla="*/ 57 h 145"/>
                  <a:gd name="T90" fmla="*/ 74 w 144"/>
                  <a:gd name="T91" fmla="*/ 60 h 145"/>
                  <a:gd name="T92" fmla="*/ 60 w 144"/>
                  <a:gd name="T93" fmla="*/ 46 h 145"/>
                  <a:gd name="T94" fmla="*/ 64 w 144"/>
                  <a:gd name="T95" fmla="*/ 42 h 145"/>
                  <a:gd name="T96" fmla="*/ 71 w 144"/>
                  <a:gd name="T97" fmla="*/ 37 h 145"/>
                  <a:gd name="T98" fmla="*/ 79 w 144"/>
                  <a:gd name="T99" fmla="*/ 40 h 145"/>
                  <a:gd name="T100" fmla="*/ 82 w 144"/>
                  <a:gd name="T101" fmla="*/ 48 h 145"/>
                  <a:gd name="T102" fmla="*/ 77 w 144"/>
                  <a:gd name="T103" fmla="*/ 57 h 145"/>
                  <a:gd name="T104" fmla="*/ 122 w 144"/>
                  <a:gd name="T105" fmla="*/ 67 h 145"/>
                  <a:gd name="T106" fmla="*/ 113 w 144"/>
                  <a:gd name="T107" fmla="*/ 71 h 145"/>
                  <a:gd name="T108" fmla="*/ 109 w 144"/>
                  <a:gd name="T109" fmla="*/ 80 h 145"/>
                  <a:gd name="T110" fmla="*/ 89 w 144"/>
                  <a:gd name="T111" fmla="*/ 80 h 145"/>
                  <a:gd name="T112" fmla="*/ 89 w 144"/>
                  <a:gd name="T113" fmla="*/ 61 h 145"/>
                  <a:gd name="T114" fmla="*/ 99 w 144"/>
                  <a:gd name="T115" fmla="*/ 57 h 145"/>
                  <a:gd name="T116" fmla="*/ 103 w 144"/>
                  <a:gd name="T117" fmla="*/ 48 h 145"/>
                  <a:gd name="T118" fmla="*/ 122 w 144"/>
                  <a:gd name="T119" fmla="*/ 48 h 145"/>
                  <a:gd name="T120" fmla="*/ 122 w 144"/>
                  <a:gd name="T121" fmla="*/ 6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4" h="145">
                    <a:moveTo>
                      <a:pt x="94" y="3"/>
                    </a:moveTo>
                    <a:cubicBezTo>
                      <a:pt x="91" y="0"/>
                      <a:pt x="86" y="0"/>
                      <a:pt x="84" y="3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0" y="87"/>
                      <a:pt x="0" y="92"/>
                      <a:pt x="2" y="94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3" y="145"/>
                      <a:pt x="57" y="145"/>
                      <a:pt x="60" y="142"/>
                    </a:cubicBezTo>
                    <a:cubicBezTo>
                      <a:pt x="141" y="61"/>
                      <a:pt x="141" y="61"/>
                      <a:pt x="141" y="61"/>
                    </a:cubicBezTo>
                    <a:cubicBezTo>
                      <a:pt x="144" y="58"/>
                      <a:pt x="144" y="54"/>
                      <a:pt x="141" y="51"/>
                    </a:cubicBezTo>
                    <a:lnTo>
                      <a:pt x="94" y="3"/>
                    </a:lnTo>
                    <a:close/>
                    <a:moveTo>
                      <a:pt x="42" y="92"/>
                    </a:moveTo>
                    <a:cubicBezTo>
                      <a:pt x="37" y="97"/>
                      <a:pt x="31" y="97"/>
                      <a:pt x="27" y="93"/>
                    </a:cubicBezTo>
                    <a:cubicBezTo>
                      <a:pt x="23" y="88"/>
                      <a:pt x="23" y="82"/>
                      <a:pt x="28" y="78"/>
                    </a:cubicBezTo>
                    <a:cubicBezTo>
                      <a:pt x="29" y="76"/>
                      <a:pt x="31" y="75"/>
                      <a:pt x="32" y="7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3" y="78"/>
                      <a:pt x="31" y="79"/>
                      <a:pt x="30" y="80"/>
                    </a:cubicBezTo>
                    <a:cubicBezTo>
                      <a:pt x="28" y="83"/>
                      <a:pt x="27" y="86"/>
                      <a:pt x="31" y="89"/>
                    </a:cubicBezTo>
                    <a:cubicBezTo>
                      <a:pt x="33" y="92"/>
                      <a:pt x="37" y="92"/>
                      <a:pt x="40" y="89"/>
                    </a:cubicBezTo>
                    <a:cubicBezTo>
                      <a:pt x="41" y="88"/>
                      <a:pt x="41" y="87"/>
                      <a:pt x="42" y="86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9"/>
                      <a:pt x="44" y="91"/>
                      <a:pt x="42" y="92"/>
                    </a:cubicBezTo>
                    <a:close/>
                    <a:moveTo>
                      <a:pt x="56" y="78"/>
                    </a:moveTo>
                    <a:cubicBezTo>
                      <a:pt x="51" y="75"/>
                      <a:pt x="51" y="75"/>
                      <a:pt x="51" y="75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46" y="87"/>
                      <a:pt x="46" y="87"/>
                      <a:pt x="46" y="87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59" y="74"/>
                      <a:pt x="59" y="74"/>
                      <a:pt x="59" y="74"/>
                    </a:cubicBezTo>
                    <a:lnTo>
                      <a:pt x="56" y="78"/>
                    </a:lnTo>
                    <a:close/>
                    <a:moveTo>
                      <a:pt x="69" y="65"/>
                    </a:moveTo>
                    <a:cubicBezTo>
                      <a:pt x="68" y="65"/>
                      <a:pt x="67" y="64"/>
                      <a:pt x="64" y="63"/>
                    </a:cubicBezTo>
                    <a:cubicBezTo>
                      <a:pt x="62" y="61"/>
                      <a:pt x="61" y="62"/>
                      <a:pt x="60" y="63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48" y="57"/>
                      <a:pt x="50" y="56"/>
                      <a:pt x="51" y="54"/>
                    </a:cubicBezTo>
                    <a:cubicBezTo>
                      <a:pt x="53" y="52"/>
                      <a:pt x="55" y="51"/>
                      <a:pt x="57" y="51"/>
                    </a:cubicBezTo>
                    <a:cubicBezTo>
                      <a:pt x="58" y="50"/>
                      <a:pt x="60" y="51"/>
                      <a:pt x="61" y="52"/>
                    </a:cubicBezTo>
                    <a:cubicBezTo>
                      <a:pt x="63" y="54"/>
                      <a:pt x="63" y="57"/>
                      <a:pt x="62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8"/>
                      <a:pt x="65" y="58"/>
                      <a:pt x="67" y="59"/>
                    </a:cubicBezTo>
                    <a:cubicBezTo>
                      <a:pt x="69" y="60"/>
                      <a:pt x="71" y="62"/>
                      <a:pt x="72" y="62"/>
                    </a:cubicBezTo>
                    <a:lnTo>
                      <a:pt x="69" y="65"/>
                    </a:lnTo>
                    <a:close/>
                    <a:moveTo>
                      <a:pt x="77" y="57"/>
                    </a:moveTo>
                    <a:cubicBezTo>
                      <a:pt x="76" y="58"/>
                      <a:pt x="74" y="59"/>
                      <a:pt x="74" y="60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1" y="45"/>
                      <a:pt x="62" y="43"/>
                      <a:pt x="64" y="42"/>
                    </a:cubicBezTo>
                    <a:cubicBezTo>
                      <a:pt x="66" y="39"/>
                      <a:pt x="69" y="38"/>
                      <a:pt x="71" y="37"/>
                    </a:cubicBezTo>
                    <a:cubicBezTo>
                      <a:pt x="74" y="37"/>
                      <a:pt x="76" y="38"/>
                      <a:pt x="79" y="40"/>
                    </a:cubicBezTo>
                    <a:cubicBezTo>
                      <a:pt x="81" y="43"/>
                      <a:pt x="82" y="46"/>
                      <a:pt x="82" y="48"/>
                    </a:cubicBezTo>
                    <a:cubicBezTo>
                      <a:pt x="82" y="51"/>
                      <a:pt x="80" y="54"/>
                      <a:pt x="77" y="57"/>
                    </a:cubicBezTo>
                    <a:close/>
                    <a:moveTo>
                      <a:pt x="122" y="67"/>
                    </a:moveTo>
                    <a:cubicBezTo>
                      <a:pt x="119" y="70"/>
                      <a:pt x="116" y="71"/>
                      <a:pt x="113" y="71"/>
                    </a:cubicBezTo>
                    <a:cubicBezTo>
                      <a:pt x="113" y="74"/>
                      <a:pt x="111" y="78"/>
                      <a:pt x="109" y="80"/>
                    </a:cubicBezTo>
                    <a:cubicBezTo>
                      <a:pt x="103" y="86"/>
                      <a:pt x="95" y="86"/>
                      <a:pt x="89" y="80"/>
                    </a:cubicBezTo>
                    <a:cubicBezTo>
                      <a:pt x="84" y="75"/>
                      <a:pt x="84" y="66"/>
                      <a:pt x="89" y="61"/>
                    </a:cubicBezTo>
                    <a:cubicBezTo>
                      <a:pt x="92" y="58"/>
                      <a:pt x="95" y="57"/>
                      <a:pt x="99" y="57"/>
                    </a:cubicBezTo>
                    <a:cubicBezTo>
                      <a:pt x="99" y="54"/>
                      <a:pt x="100" y="50"/>
                      <a:pt x="103" y="48"/>
                    </a:cubicBezTo>
                    <a:cubicBezTo>
                      <a:pt x="108" y="43"/>
                      <a:pt x="117" y="43"/>
                      <a:pt x="122" y="48"/>
                    </a:cubicBezTo>
                    <a:cubicBezTo>
                      <a:pt x="127" y="53"/>
                      <a:pt x="127" y="62"/>
                      <a:pt x="122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8" name="Freeform 2056"/>
              <p:cNvSpPr>
                <a:spLocks/>
              </p:cNvSpPr>
              <p:nvPr/>
            </p:nvSpPr>
            <p:spPr bwMode="auto">
              <a:xfrm>
                <a:off x="2557" y="419"/>
                <a:ext cx="95" cy="158"/>
              </a:xfrm>
              <a:custGeom>
                <a:avLst/>
                <a:gdLst>
                  <a:gd name="T0" fmla="*/ 84 w 87"/>
                  <a:gd name="T1" fmla="*/ 2 h 145"/>
                  <a:gd name="T2" fmla="*/ 68 w 87"/>
                  <a:gd name="T3" fmla="*/ 4 h 145"/>
                  <a:gd name="T4" fmla="*/ 46 w 87"/>
                  <a:gd name="T5" fmla="*/ 2 h 145"/>
                  <a:gd name="T6" fmla="*/ 41 w 87"/>
                  <a:gd name="T7" fmla="*/ 0 h 145"/>
                  <a:gd name="T8" fmla="*/ 42 w 87"/>
                  <a:gd name="T9" fmla="*/ 3 h 145"/>
                  <a:gd name="T10" fmla="*/ 44 w 87"/>
                  <a:gd name="T11" fmla="*/ 18 h 145"/>
                  <a:gd name="T12" fmla="*/ 47 w 87"/>
                  <a:gd name="T13" fmla="*/ 78 h 145"/>
                  <a:gd name="T14" fmla="*/ 34 w 87"/>
                  <a:gd name="T15" fmla="*/ 119 h 145"/>
                  <a:gd name="T16" fmla="*/ 14 w 87"/>
                  <a:gd name="T17" fmla="*/ 127 h 145"/>
                  <a:gd name="T18" fmla="*/ 5 w 87"/>
                  <a:gd name="T19" fmla="*/ 127 h 145"/>
                  <a:gd name="T20" fmla="*/ 0 w 87"/>
                  <a:gd name="T21" fmla="*/ 130 h 145"/>
                  <a:gd name="T22" fmla="*/ 4 w 87"/>
                  <a:gd name="T23" fmla="*/ 135 h 145"/>
                  <a:gd name="T24" fmla="*/ 31 w 87"/>
                  <a:gd name="T25" fmla="*/ 144 h 145"/>
                  <a:gd name="T26" fmla="*/ 48 w 87"/>
                  <a:gd name="T27" fmla="*/ 137 h 145"/>
                  <a:gd name="T28" fmla="*/ 53 w 87"/>
                  <a:gd name="T29" fmla="*/ 132 h 145"/>
                  <a:gd name="T30" fmla="*/ 65 w 87"/>
                  <a:gd name="T31" fmla="*/ 115 h 145"/>
                  <a:gd name="T32" fmla="*/ 68 w 87"/>
                  <a:gd name="T33" fmla="*/ 114 h 145"/>
                  <a:gd name="T34" fmla="*/ 70 w 87"/>
                  <a:gd name="T35" fmla="*/ 117 h 145"/>
                  <a:gd name="T36" fmla="*/ 72 w 87"/>
                  <a:gd name="T37" fmla="*/ 130 h 145"/>
                  <a:gd name="T38" fmla="*/ 72 w 87"/>
                  <a:gd name="T39" fmla="*/ 142 h 145"/>
                  <a:gd name="T40" fmla="*/ 74 w 87"/>
                  <a:gd name="T41" fmla="*/ 144 h 145"/>
                  <a:gd name="T42" fmla="*/ 75 w 87"/>
                  <a:gd name="T43" fmla="*/ 142 h 145"/>
                  <a:gd name="T44" fmla="*/ 75 w 87"/>
                  <a:gd name="T45" fmla="*/ 140 h 145"/>
                  <a:gd name="T46" fmla="*/ 77 w 87"/>
                  <a:gd name="T47" fmla="*/ 122 h 145"/>
                  <a:gd name="T48" fmla="*/ 82 w 87"/>
                  <a:gd name="T49" fmla="*/ 107 h 145"/>
                  <a:gd name="T50" fmla="*/ 79 w 87"/>
                  <a:gd name="T51" fmla="*/ 91 h 145"/>
                  <a:gd name="T52" fmla="*/ 76 w 87"/>
                  <a:gd name="T53" fmla="*/ 83 h 145"/>
                  <a:gd name="T54" fmla="*/ 86 w 87"/>
                  <a:gd name="T55" fmla="*/ 4 h 145"/>
                  <a:gd name="T56" fmla="*/ 84 w 87"/>
                  <a:gd name="T57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7" h="145">
                    <a:moveTo>
                      <a:pt x="84" y="2"/>
                    </a:moveTo>
                    <a:cubicBezTo>
                      <a:pt x="79" y="3"/>
                      <a:pt x="74" y="3"/>
                      <a:pt x="68" y="4"/>
                    </a:cubicBezTo>
                    <a:cubicBezTo>
                      <a:pt x="61" y="5"/>
                      <a:pt x="53" y="4"/>
                      <a:pt x="46" y="2"/>
                    </a:cubicBezTo>
                    <a:cubicBezTo>
                      <a:pt x="44" y="1"/>
                      <a:pt x="43" y="1"/>
                      <a:pt x="41" y="0"/>
                    </a:cubicBezTo>
                    <a:cubicBezTo>
                      <a:pt x="41" y="1"/>
                      <a:pt x="41" y="2"/>
                      <a:pt x="42" y="3"/>
                    </a:cubicBezTo>
                    <a:cubicBezTo>
                      <a:pt x="42" y="8"/>
                      <a:pt x="43" y="13"/>
                      <a:pt x="44" y="18"/>
                    </a:cubicBezTo>
                    <a:cubicBezTo>
                      <a:pt x="47" y="38"/>
                      <a:pt x="47" y="78"/>
                      <a:pt x="47" y="78"/>
                    </a:cubicBezTo>
                    <a:cubicBezTo>
                      <a:pt x="47" y="78"/>
                      <a:pt x="50" y="102"/>
                      <a:pt x="34" y="119"/>
                    </a:cubicBezTo>
                    <a:cubicBezTo>
                      <a:pt x="29" y="126"/>
                      <a:pt x="22" y="129"/>
                      <a:pt x="14" y="127"/>
                    </a:cubicBezTo>
                    <a:cubicBezTo>
                      <a:pt x="11" y="127"/>
                      <a:pt x="8" y="127"/>
                      <a:pt x="5" y="127"/>
                    </a:cubicBezTo>
                    <a:cubicBezTo>
                      <a:pt x="3" y="127"/>
                      <a:pt x="1" y="127"/>
                      <a:pt x="0" y="130"/>
                    </a:cubicBezTo>
                    <a:cubicBezTo>
                      <a:pt x="0" y="132"/>
                      <a:pt x="1" y="134"/>
                      <a:pt x="4" y="135"/>
                    </a:cubicBezTo>
                    <a:cubicBezTo>
                      <a:pt x="12" y="140"/>
                      <a:pt x="22" y="142"/>
                      <a:pt x="31" y="144"/>
                    </a:cubicBezTo>
                    <a:cubicBezTo>
                      <a:pt x="38" y="145"/>
                      <a:pt x="44" y="143"/>
                      <a:pt x="48" y="137"/>
                    </a:cubicBezTo>
                    <a:cubicBezTo>
                      <a:pt x="50" y="136"/>
                      <a:pt x="51" y="134"/>
                      <a:pt x="53" y="132"/>
                    </a:cubicBezTo>
                    <a:cubicBezTo>
                      <a:pt x="57" y="127"/>
                      <a:pt x="61" y="121"/>
                      <a:pt x="65" y="115"/>
                    </a:cubicBezTo>
                    <a:cubicBezTo>
                      <a:pt x="66" y="114"/>
                      <a:pt x="67" y="113"/>
                      <a:pt x="68" y="114"/>
                    </a:cubicBezTo>
                    <a:cubicBezTo>
                      <a:pt x="69" y="114"/>
                      <a:pt x="70" y="116"/>
                      <a:pt x="70" y="117"/>
                    </a:cubicBezTo>
                    <a:cubicBezTo>
                      <a:pt x="71" y="121"/>
                      <a:pt x="71" y="126"/>
                      <a:pt x="72" y="130"/>
                    </a:cubicBezTo>
                    <a:cubicBezTo>
                      <a:pt x="72" y="134"/>
                      <a:pt x="72" y="138"/>
                      <a:pt x="72" y="142"/>
                    </a:cubicBezTo>
                    <a:cubicBezTo>
                      <a:pt x="72" y="143"/>
                      <a:pt x="73" y="143"/>
                      <a:pt x="74" y="144"/>
                    </a:cubicBezTo>
                    <a:cubicBezTo>
                      <a:pt x="74" y="143"/>
                      <a:pt x="75" y="143"/>
                      <a:pt x="75" y="142"/>
                    </a:cubicBezTo>
                    <a:cubicBezTo>
                      <a:pt x="75" y="142"/>
                      <a:pt x="75" y="141"/>
                      <a:pt x="75" y="140"/>
                    </a:cubicBezTo>
                    <a:cubicBezTo>
                      <a:pt x="76" y="134"/>
                      <a:pt x="76" y="128"/>
                      <a:pt x="77" y="122"/>
                    </a:cubicBezTo>
                    <a:cubicBezTo>
                      <a:pt x="78" y="117"/>
                      <a:pt x="80" y="112"/>
                      <a:pt x="82" y="107"/>
                    </a:cubicBezTo>
                    <a:cubicBezTo>
                      <a:pt x="83" y="101"/>
                      <a:pt x="83" y="95"/>
                      <a:pt x="79" y="91"/>
                    </a:cubicBezTo>
                    <a:cubicBezTo>
                      <a:pt x="76" y="88"/>
                      <a:pt x="76" y="86"/>
                      <a:pt x="76" y="83"/>
                    </a:cubicBezTo>
                    <a:cubicBezTo>
                      <a:pt x="80" y="57"/>
                      <a:pt x="83" y="30"/>
                      <a:pt x="86" y="4"/>
                    </a:cubicBezTo>
                    <a:cubicBezTo>
                      <a:pt x="87" y="2"/>
                      <a:pt x="86" y="1"/>
                      <a:pt x="8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9" name="Freeform 2057"/>
              <p:cNvSpPr>
                <a:spLocks noEditPoints="1"/>
              </p:cNvSpPr>
              <p:nvPr/>
            </p:nvSpPr>
            <p:spPr bwMode="auto">
              <a:xfrm>
                <a:off x="1652" y="447"/>
                <a:ext cx="142" cy="106"/>
              </a:xfrm>
              <a:custGeom>
                <a:avLst/>
                <a:gdLst>
                  <a:gd name="T0" fmla="*/ 109 w 130"/>
                  <a:gd name="T1" fmla="*/ 54 h 98"/>
                  <a:gd name="T2" fmla="*/ 119 w 130"/>
                  <a:gd name="T3" fmla="*/ 51 h 98"/>
                  <a:gd name="T4" fmla="*/ 123 w 130"/>
                  <a:gd name="T5" fmla="*/ 36 h 98"/>
                  <a:gd name="T6" fmla="*/ 119 w 130"/>
                  <a:gd name="T7" fmla="*/ 14 h 98"/>
                  <a:gd name="T8" fmla="*/ 110 w 130"/>
                  <a:gd name="T9" fmla="*/ 2 h 98"/>
                  <a:gd name="T10" fmla="*/ 95 w 130"/>
                  <a:gd name="T11" fmla="*/ 5 h 98"/>
                  <a:gd name="T12" fmla="*/ 74 w 130"/>
                  <a:gd name="T13" fmla="*/ 20 h 98"/>
                  <a:gd name="T14" fmla="*/ 69 w 130"/>
                  <a:gd name="T15" fmla="*/ 18 h 98"/>
                  <a:gd name="T16" fmla="*/ 60 w 130"/>
                  <a:gd name="T17" fmla="*/ 18 h 98"/>
                  <a:gd name="T18" fmla="*/ 56 w 130"/>
                  <a:gd name="T19" fmla="*/ 20 h 98"/>
                  <a:gd name="T20" fmla="*/ 35 w 130"/>
                  <a:gd name="T21" fmla="*/ 5 h 98"/>
                  <a:gd name="T22" fmla="*/ 20 w 130"/>
                  <a:gd name="T23" fmla="*/ 2 h 98"/>
                  <a:gd name="T24" fmla="*/ 11 w 130"/>
                  <a:gd name="T25" fmla="*/ 14 h 98"/>
                  <a:gd name="T26" fmla="*/ 7 w 130"/>
                  <a:gd name="T27" fmla="*/ 36 h 98"/>
                  <a:gd name="T28" fmla="*/ 11 w 130"/>
                  <a:gd name="T29" fmla="*/ 51 h 98"/>
                  <a:gd name="T30" fmla="*/ 21 w 130"/>
                  <a:gd name="T31" fmla="*/ 54 h 98"/>
                  <a:gd name="T32" fmla="*/ 24 w 130"/>
                  <a:gd name="T33" fmla="*/ 54 h 98"/>
                  <a:gd name="T34" fmla="*/ 0 w 130"/>
                  <a:gd name="T35" fmla="*/ 83 h 98"/>
                  <a:gd name="T36" fmla="*/ 19 w 130"/>
                  <a:gd name="T37" fmla="*/ 80 h 98"/>
                  <a:gd name="T38" fmla="*/ 19 w 130"/>
                  <a:gd name="T39" fmla="*/ 98 h 98"/>
                  <a:gd name="T40" fmla="*/ 61 w 130"/>
                  <a:gd name="T41" fmla="*/ 48 h 98"/>
                  <a:gd name="T42" fmla="*/ 69 w 130"/>
                  <a:gd name="T43" fmla="*/ 48 h 98"/>
                  <a:gd name="T44" fmla="*/ 111 w 130"/>
                  <a:gd name="T45" fmla="*/ 98 h 98"/>
                  <a:gd name="T46" fmla="*/ 111 w 130"/>
                  <a:gd name="T47" fmla="*/ 80 h 98"/>
                  <a:gd name="T48" fmla="*/ 130 w 130"/>
                  <a:gd name="T49" fmla="*/ 83 h 98"/>
                  <a:gd name="T50" fmla="*/ 106 w 130"/>
                  <a:gd name="T51" fmla="*/ 54 h 98"/>
                  <a:gd name="T52" fmla="*/ 109 w 130"/>
                  <a:gd name="T53" fmla="*/ 54 h 98"/>
                  <a:gd name="T54" fmla="*/ 69 w 130"/>
                  <a:gd name="T55" fmla="*/ 40 h 98"/>
                  <a:gd name="T56" fmla="*/ 61 w 130"/>
                  <a:gd name="T57" fmla="*/ 40 h 98"/>
                  <a:gd name="T58" fmla="*/ 60 w 130"/>
                  <a:gd name="T59" fmla="*/ 27 h 98"/>
                  <a:gd name="T60" fmla="*/ 69 w 130"/>
                  <a:gd name="T61" fmla="*/ 26 h 98"/>
                  <a:gd name="T62" fmla="*/ 69 w 130"/>
                  <a:gd name="T63" fmla="*/ 4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0" h="98">
                    <a:moveTo>
                      <a:pt x="109" y="54"/>
                    </a:moveTo>
                    <a:cubicBezTo>
                      <a:pt x="113" y="54"/>
                      <a:pt x="116" y="53"/>
                      <a:pt x="119" y="51"/>
                    </a:cubicBezTo>
                    <a:cubicBezTo>
                      <a:pt x="122" y="48"/>
                      <a:pt x="124" y="42"/>
                      <a:pt x="123" y="36"/>
                    </a:cubicBezTo>
                    <a:cubicBezTo>
                      <a:pt x="119" y="14"/>
                      <a:pt x="119" y="14"/>
                      <a:pt x="119" y="14"/>
                    </a:cubicBezTo>
                    <a:cubicBezTo>
                      <a:pt x="118" y="8"/>
                      <a:pt x="115" y="4"/>
                      <a:pt x="110" y="2"/>
                    </a:cubicBezTo>
                    <a:cubicBezTo>
                      <a:pt x="105" y="0"/>
                      <a:pt x="100" y="1"/>
                      <a:pt x="95" y="5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3" y="19"/>
                      <a:pt x="71" y="18"/>
                      <a:pt x="69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59" y="18"/>
                      <a:pt x="57" y="19"/>
                      <a:pt x="56" y="20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0" y="1"/>
                      <a:pt x="25" y="0"/>
                      <a:pt x="20" y="2"/>
                    </a:cubicBezTo>
                    <a:cubicBezTo>
                      <a:pt x="15" y="4"/>
                      <a:pt x="12" y="8"/>
                      <a:pt x="11" y="14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6" y="42"/>
                      <a:pt x="8" y="48"/>
                      <a:pt x="11" y="51"/>
                    </a:cubicBezTo>
                    <a:cubicBezTo>
                      <a:pt x="14" y="53"/>
                      <a:pt x="17" y="54"/>
                      <a:pt x="21" y="54"/>
                    </a:cubicBezTo>
                    <a:cubicBezTo>
                      <a:pt x="22" y="54"/>
                      <a:pt x="23" y="54"/>
                      <a:pt x="24" y="54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98"/>
                      <a:pt x="19" y="98"/>
                      <a:pt x="19" y="9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111" y="98"/>
                      <a:pt x="111" y="98"/>
                      <a:pt x="111" y="98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7" y="54"/>
                      <a:pt x="108" y="54"/>
                      <a:pt x="109" y="54"/>
                    </a:cubicBezTo>
                    <a:close/>
                    <a:moveTo>
                      <a:pt x="69" y="40"/>
                    </a:moveTo>
                    <a:cubicBezTo>
                      <a:pt x="61" y="40"/>
                      <a:pt x="61" y="40"/>
                      <a:pt x="61" y="40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9" y="26"/>
                      <a:pt x="69" y="26"/>
                      <a:pt x="69" y="26"/>
                    </a:cubicBezTo>
                    <a:lnTo>
                      <a:pt x="69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0" name="Freeform 2058"/>
              <p:cNvSpPr>
                <a:spLocks noEditPoints="1"/>
              </p:cNvSpPr>
              <p:nvPr/>
            </p:nvSpPr>
            <p:spPr bwMode="auto">
              <a:xfrm>
                <a:off x="2537" y="227"/>
                <a:ext cx="146" cy="125"/>
              </a:xfrm>
              <a:custGeom>
                <a:avLst/>
                <a:gdLst>
                  <a:gd name="T0" fmla="*/ 100 w 134"/>
                  <a:gd name="T1" fmla="*/ 1 h 114"/>
                  <a:gd name="T2" fmla="*/ 67 w 134"/>
                  <a:gd name="T3" fmla="*/ 22 h 114"/>
                  <a:gd name="T4" fmla="*/ 33 w 134"/>
                  <a:gd name="T5" fmla="*/ 0 h 114"/>
                  <a:gd name="T6" fmla="*/ 0 w 134"/>
                  <a:gd name="T7" fmla="*/ 29 h 114"/>
                  <a:gd name="T8" fmla="*/ 67 w 134"/>
                  <a:gd name="T9" fmla="*/ 114 h 114"/>
                  <a:gd name="T10" fmla="*/ 134 w 134"/>
                  <a:gd name="T11" fmla="*/ 29 h 114"/>
                  <a:gd name="T12" fmla="*/ 100 w 134"/>
                  <a:gd name="T13" fmla="*/ 1 h 114"/>
                  <a:gd name="T14" fmla="*/ 77 w 134"/>
                  <a:gd name="T15" fmla="*/ 70 h 114"/>
                  <a:gd name="T16" fmla="*/ 66 w 134"/>
                  <a:gd name="T17" fmla="*/ 79 h 114"/>
                  <a:gd name="T18" fmla="*/ 56 w 134"/>
                  <a:gd name="T19" fmla="*/ 70 h 114"/>
                  <a:gd name="T20" fmla="*/ 55 w 134"/>
                  <a:gd name="T21" fmla="*/ 46 h 114"/>
                  <a:gd name="T22" fmla="*/ 66 w 134"/>
                  <a:gd name="T23" fmla="*/ 37 h 114"/>
                  <a:gd name="T24" fmla="*/ 77 w 134"/>
                  <a:gd name="T25" fmla="*/ 46 h 114"/>
                  <a:gd name="T26" fmla="*/ 77 w 134"/>
                  <a:gd name="T27" fmla="*/ 7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4" h="114">
                    <a:moveTo>
                      <a:pt x="100" y="1"/>
                    </a:moveTo>
                    <a:cubicBezTo>
                      <a:pt x="84" y="1"/>
                      <a:pt x="75" y="8"/>
                      <a:pt x="67" y="22"/>
                    </a:cubicBezTo>
                    <a:cubicBezTo>
                      <a:pt x="58" y="8"/>
                      <a:pt x="50" y="0"/>
                      <a:pt x="33" y="0"/>
                    </a:cubicBezTo>
                    <a:cubicBezTo>
                      <a:pt x="15" y="0"/>
                      <a:pt x="0" y="13"/>
                      <a:pt x="0" y="29"/>
                    </a:cubicBezTo>
                    <a:cubicBezTo>
                      <a:pt x="0" y="57"/>
                      <a:pt x="33" y="86"/>
                      <a:pt x="67" y="114"/>
                    </a:cubicBezTo>
                    <a:cubicBezTo>
                      <a:pt x="100" y="86"/>
                      <a:pt x="134" y="57"/>
                      <a:pt x="134" y="29"/>
                    </a:cubicBezTo>
                    <a:cubicBezTo>
                      <a:pt x="134" y="13"/>
                      <a:pt x="119" y="1"/>
                      <a:pt x="100" y="1"/>
                    </a:cubicBezTo>
                    <a:close/>
                    <a:moveTo>
                      <a:pt x="77" y="70"/>
                    </a:moveTo>
                    <a:cubicBezTo>
                      <a:pt x="78" y="74"/>
                      <a:pt x="72" y="79"/>
                      <a:pt x="66" y="79"/>
                    </a:cubicBezTo>
                    <a:cubicBezTo>
                      <a:pt x="61" y="79"/>
                      <a:pt x="56" y="75"/>
                      <a:pt x="56" y="70"/>
                    </a:cubicBezTo>
                    <a:cubicBezTo>
                      <a:pt x="64" y="66"/>
                      <a:pt x="55" y="52"/>
                      <a:pt x="55" y="46"/>
                    </a:cubicBezTo>
                    <a:cubicBezTo>
                      <a:pt x="55" y="41"/>
                      <a:pt x="60" y="37"/>
                      <a:pt x="66" y="37"/>
                    </a:cubicBezTo>
                    <a:cubicBezTo>
                      <a:pt x="72" y="37"/>
                      <a:pt x="77" y="41"/>
                      <a:pt x="77" y="46"/>
                    </a:cubicBezTo>
                    <a:cubicBezTo>
                      <a:pt x="77" y="53"/>
                      <a:pt x="69" y="63"/>
                      <a:pt x="77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1" name="Freeform 2059"/>
              <p:cNvSpPr>
                <a:spLocks noEditPoints="1"/>
              </p:cNvSpPr>
              <p:nvPr/>
            </p:nvSpPr>
            <p:spPr bwMode="auto">
              <a:xfrm>
                <a:off x="1884" y="212"/>
                <a:ext cx="116" cy="140"/>
              </a:xfrm>
              <a:custGeom>
                <a:avLst/>
                <a:gdLst>
                  <a:gd name="T0" fmla="*/ 102 w 106"/>
                  <a:gd name="T1" fmla="*/ 25 h 128"/>
                  <a:gd name="T2" fmla="*/ 100 w 106"/>
                  <a:gd name="T3" fmla="*/ 25 h 128"/>
                  <a:gd name="T4" fmla="*/ 50 w 106"/>
                  <a:gd name="T5" fmla="*/ 25 h 128"/>
                  <a:gd name="T6" fmla="*/ 44 w 106"/>
                  <a:gd name="T7" fmla="*/ 22 h 128"/>
                  <a:gd name="T8" fmla="*/ 30 w 106"/>
                  <a:gd name="T9" fmla="*/ 3 h 128"/>
                  <a:gd name="T10" fmla="*/ 25 w 106"/>
                  <a:gd name="T11" fmla="*/ 1 h 128"/>
                  <a:gd name="T12" fmla="*/ 3 w 106"/>
                  <a:gd name="T13" fmla="*/ 5 h 128"/>
                  <a:gd name="T14" fmla="*/ 0 w 106"/>
                  <a:gd name="T15" fmla="*/ 9 h 128"/>
                  <a:gd name="T16" fmla="*/ 4 w 106"/>
                  <a:gd name="T17" fmla="*/ 13 h 128"/>
                  <a:gd name="T18" fmla="*/ 7 w 106"/>
                  <a:gd name="T19" fmla="*/ 12 h 128"/>
                  <a:gd name="T20" fmla="*/ 22 w 106"/>
                  <a:gd name="T21" fmla="*/ 9 h 128"/>
                  <a:gd name="T22" fmla="*/ 26 w 106"/>
                  <a:gd name="T23" fmla="*/ 10 h 128"/>
                  <a:gd name="T24" fmla="*/ 36 w 106"/>
                  <a:gd name="T25" fmla="*/ 24 h 128"/>
                  <a:gd name="T26" fmla="*/ 30 w 106"/>
                  <a:gd name="T27" fmla="*/ 25 h 128"/>
                  <a:gd name="T28" fmla="*/ 9 w 106"/>
                  <a:gd name="T29" fmla="*/ 25 h 128"/>
                  <a:gd name="T30" fmla="*/ 6 w 106"/>
                  <a:gd name="T31" fmla="*/ 26 h 128"/>
                  <a:gd name="T32" fmla="*/ 7 w 106"/>
                  <a:gd name="T33" fmla="*/ 30 h 128"/>
                  <a:gd name="T34" fmla="*/ 8 w 106"/>
                  <a:gd name="T35" fmla="*/ 31 h 128"/>
                  <a:gd name="T36" fmla="*/ 50 w 106"/>
                  <a:gd name="T37" fmla="*/ 73 h 128"/>
                  <a:gd name="T38" fmla="*/ 52 w 106"/>
                  <a:gd name="T39" fmla="*/ 78 h 128"/>
                  <a:gd name="T40" fmla="*/ 53 w 106"/>
                  <a:gd name="T41" fmla="*/ 108 h 128"/>
                  <a:gd name="T42" fmla="*/ 50 w 106"/>
                  <a:gd name="T43" fmla="*/ 111 h 128"/>
                  <a:gd name="T44" fmla="*/ 39 w 106"/>
                  <a:gd name="T45" fmla="*/ 115 h 128"/>
                  <a:gd name="T46" fmla="*/ 39 w 106"/>
                  <a:gd name="T47" fmla="*/ 124 h 128"/>
                  <a:gd name="T48" fmla="*/ 53 w 106"/>
                  <a:gd name="T49" fmla="*/ 127 h 128"/>
                  <a:gd name="T50" fmla="*/ 74 w 106"/>
                  <a:gd name="T51" fmla="*/ 124 h 128"/>
                  <a:gd name="T52" fmla="*/ 79 w 106"/>
                  <a:gd name="T53" fmla="*/ 118 h 128"/>
                  <a:gd name="T54" fmla="*/ 74 w 106"/>
                  <a:gd name="T55" fmla="*/ 113 h 128"/>
                  <a:gd name="T56" fmla="*/ 65 w 106"/>
                  <a:gd name="T57" fmla="*/ 111 h 128"/>
                  <a:gd name="T58" fmla="*/ 62 w 106"/>
                  <a:gd name="T59" fmla="*/ 108 h 128"/>
                  <a:gd name="T60" fmla="*/ 62 w 106"/>
                  <a:gd name="T61" fmla="*/ 78 h 128"/>
                  <a:gd name="T62" fmla="*/ 64 w 106"/>
                  <a:gd name="T63" fmla="*/ 73 h 128"/>
                  <a:gd name="T64" fmla="*/ 90 w 106"/>
                  <a:gd name="T65" fmla="*/ 45 h 128"/>
                  <a:gd name="T66" fmla="*/ 104 w 106"/>
                  <a:gd name="T67" fmla="*/ 30 h 128"/>
                  <a:gd name="T68" fmla="*/ 105 w 106"/>
                  <a:gd name="T69" fmla="*/ 26 h 128"/>
                  <a:gd name="T70" fmla="*/ 102 w 106"/>
                  <a:gd name="T71" fmla="*/ 25 h 128"/>
                  <a:gd name="T72" fmla="*/ 67 w 106"/>
                  <a:gd name="T73" fmla="*/ 59 h 128"/>
                  <a:gd name="T74" fmla="*/ 58 w 106"/>
                  <a:gd name="T75" fmla="*/ 54 h 128"/>
                  <a:gd name="T76" fmla="*/ 63 w 106"/>
                  <a:gd name="T77" fmla="*/ 44 h 128"/>
                  <a:gd name="T78" fmla="*/ 72 w 106"/>
                  <a:gd name="T79" fmla="*/ 49 h 128"/>
                  <a:gd name="T80" fmla="*/ 67 w 106"/>
                  <a:gd name="T81" fmla="*/ 59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6" h="128">
                    <a:moveTo>
                      <a:pt x="102" y="25"/>
                    </a:moveTo>
                    <a:cubicBezTo>
                      <a:pt x="102" y="25"/>
                      <a:pt x="101" y="25"/>
                      <a:pt x="100" y="25"/>
                    </a:cubicBezTo>
                    <a:cubicBezTo>
                      <a:pt x="83" y="25"/>
                      <a:pt x="66" y="25"/>
                      <a:pt x="50" y="25"/>
                    </a:cubicBezTo>
                    <a:cubicBezTo>
                      <a:pt x="47" y="25"/>
                      <a:pt x="46" y="24"/>
                      <a:pt x="44" y="22"/>
                    </a:cubicBezTo>
                    <a:cubicBezTo>
                      <a:pt x="40" y="16"/>
                      <a:pt x="35" y="9"/>
                      <a:pt x="30" y="3"/>
                    </a:cubicBezTo>
                    <a:cubicBezTo>
                      <a:pt x="29" y="1"/>
                      <a:pt x="27" y="0"/>
                      <a:pt x="25" y="1"/>
                    </a:cubicBezTo>
                    <a:cubicBezTo>
                      <a:pt x="17" y="2"/>
                      <a:pt x="10" y="3"/>
                      <a:pt x="3" y="5"/>
                    </a:cubicBezTo>
                    <a:cubicBezTo>
                      <a:pt x="2" y="6"/>
                      <a:pt x="0" y="8"/>
                      <a:pt x="0" y="9"/>
                    </a:cubicBezTo>
                    <a:cubicBezTo>
                      <a:pt x="1" y="11"/>
                      <a:pt x="3" y="12"/>
                      <a:pt x="4" y="13"/>
                    </a:cubicBezTo>
                    <a:cubicBezTo>
                      <a:pt x="5" y="13"/>
                      <a:pt x="6" y="13"/>
                      <a:pt x="7" y="12"/>
                    </a:cubicBezTo>
                    <a:cubicBezTo>
                      <a:pt x="12" y="11"/>
                      <a:pt x="17" y="10"/>
                      <a:pt x="22" y="9"/>
                    </a:cubicBezTo>
                    <a:cubicBezTo>
                      <a:pt x="23" y="9"/>
                      <a:pt x="25" y="9"/>
                      <a:pt x="26" y="10"/>
                    </a:cubicBezTo>
                    <a:cubicBezTo>
                      <a:pt x="29" y="15"/>
                      <a:pt x="32" y="19"/>
                      <a:pt x="36" y="24"/>
                    </a:cubicBezTo>
                    <a:cubicBezTo>
                      <a:pt x="33" y="25"/>
                      <a:pt x="32" y="25"/>
                      <a:pt x="30" y="25"/>
                    </a:cubicBezTo>
                    <a:cubicBezTo>
                      <a:pt x="23" y="25"/>
                      <a:pt x="16" y="24"/>
                      <a:pt x="9" y="25"/>
                    </a:cubicBezTo>
                    <a:cubicBezTo>
                      <a:pt x="8" y="25"/>
                      <a:pt x="6" y="25"/>
                      <a:pt x="6" y="26"/>
                    </a:cubicBezTo>
                    <a:cubicBezTo>
                      <a:pt x="5" y="27"/>
                      <a:pt x="6" y="28"/>
                      <a:pt x="7" y="30"/>
                    </a:cubicBezTo>
                    <a:cubicBezTo>
                      <a:pt x="7" y="30"/>
                      <a:pt x="8" y="31"/>
                      <a:pt x="8" y="31"/>
                    </a:cubicBezTo>
                    <a:cubicBezTo>
                      <a:pt x="22" y="45"/>
                      <a:pt x="36" y="59"/>
                      <a:pt x="50" y="73"/>
                    </a:cubicBezTo>
                    <a:cubicBezTo>
                      <a:pt x="51" y="74"/>
                      <a:pt x="52" y="76"/>
                      <a:pt x="52" y="78"/>
                    </a:cubicBezTo>
                    <a:cubicBezTo>
                      <a:pt x="53" y="88"/>
                      <a:pt x="53" y="98"/>
                      <a:pt x="53" y="108"/>
                    </a:cubicBezTo>
                    <a:cubicBezTo>
                      <a:pt x="53" y="110"/>
                      <a:pt x="52" y="111"/>
                      <a:pt x="50" y="111"/>
                    </a:cubicBezTo>
                    <a:cubicBezTo>
                      <a:pt x="46" y="112"/>
                      <a:pt x="42" y="113"/>
                      <a:pt x="39" y="115"/>
                    </a:cubicBezTo>
                    <a:cubicBezTo>
                      <a:pt x="34" y="118"/>
                      <a:pt x="34" y="122"/>
                      <a:pt x="39" y="124"/>
                    </a:cubicBezTo>
                    <a:cubicBezTo>
                      <a:pt x="43" y="125"/>
                      <a:pt x="48" y="126"/>
                      <a:pt x="53" y="127"/>
                    </a:cubicBezTo>
                    <a:cubicBezTo>
                      <a:pt x="60" y="128"/>
                      <a:pt x="67" y="127"/>
                      <a:pt x="74" y="124"/>
                    </a:cubicBezTo>
                    <a:cubicBezTo>
                      <a:pt x="76" y="123"/>
                      <a:pt x="80" y="122"/>
                      <a:pt x="79" y="118"/>
                    </a:cubicBezTo>
                    <a:cubicBezTo>
                      <a:pt x="79" y="116"/>
                      <a:pt x="76" y="114"/>
                      <a:pt x="74" y="113"/>
                    </a:cubicBezTo>
                    <a:cubicBezTo>
                      <a:pt x="71" y="112"/>
                      <a:pt x="68" y="112"/>
                      <a:pt x="65" y="111"/>
                    </a:cubicBezTo>
                    <a:cubicBezTo>
                      <a:pt x="63" y="111"/>
                      <a:pt x="62" y="110"/>
                      <a:pt x="62" y="108"/>
                    </a:cubicBezTo>
                    <a:cubicBezTo>
                      <a:pt x="62" y="98"/>
                      <a:pt x="62" y="88"/>
                      <a:pt x="62" y="78"/>
                    </a:cubicBezTo>
                    <a:cubicBezTo>
                      <a:pt x="62" y="76"/>
                      <a:pt x="63" y="74"/>
                      <a:pt x="64" y="73"/>
                    </a:cubicBezTo>
                    <a:cubicBezTo>
                      <a:pt x="73" y="64"/>
                      <a:pt x="82" y="54"/>
                      <a:pt x="90" y="45"/>
                    </a:cubicBezTo>
                    <a:cubicBezTo>
                      <a:pt x="95" y="40"/>
                      <a:pt x="100" y="35"/>
                      <a:pt x="104" y="30"/>
                    </a:cubicBezTo>
                    <a:cubicBezTo>
                      <a:pt x="105" y="29"/>
                      <a:pt x="106" y="27"/>
                      <a:pt x="105" y="26"/>
                    </a:cubicBezTo>
                    <a:cubicBezTo>
                      <a:pt x="105" y="26"/>
                      <a:pt x="103" y="25"/>
                      <a:pt x="102" y="25"/>
                    </a:cubicBezTo>
                    <a:close/>
                    <a:moveTo>
                      <a:pt x="67" y="59"/>
                    </a:moveTo>
                    <a:cubicBezTo>
                      <a:pt x="63" y="60"/>
                      <a:pt x="59" y="58"/>
                      <a:pt x="58" y="54"/>
                    </a:cubicBezTo>
                    <a:cubicBezTo>
                      <a:pt x="56" y="50"/>
                      <a:pt x="59" y="46"/>
                      <a:pt x="63" y="44"/>
                    </a:cubicBezTo>
                    <a:cubicBezTo>
                      <a:pt x="67" y="43"/>
                      <a:pt x="71" y="45"/>
                      <a:pt x="72" y="49"/>
                    </a:cubicBezTo>
                    <a:cubicBezTo>
                      <a:pt x="74" y="54"/>
                      <a:pt x="71" y="58"/>
                      <a:pt x="67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2" name="Freeform 2060"/>
              <p:cNvSpPr>
                <a:spLocks/>
              </p:cNvSpPr>
              <p:nvPr/>
            </p:nvSpPr>
            <p:spPr bwMode="auto">
              <a:xfrm>
                <a:off x="1713" y="669"/>
                <a:ext cx="18" cy="43"/>
              </a:xfrm>
              <a:custGeom>
                <a:avLst/>
                <a:gdLst>
                  <a:gd name="T0" fmla="*/ 0 w 18"/>
                  <a:gd name="T1" fmla="*/ 43 h 43"/>
                  <a:gd name="T2" fmla="*/ 18 w 18"/>
                  <a:gd name="T3" fmla="*/ 21 h 43"/>
                  <a:gd name="T4" fmla="*/ 10 w 18"/>
                  <a:gd name="T5" fmla="*/ 0 h 43"/>
                  <a:gd name="T6" fmla="*/ 0 w 1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3">
                    <a:moveTo>
                      <a:pt x="0" y="43"/>
                    </a:moveTo>
                    <a:lnTo>
                      <a:pt x="18" y="21"/>
                    </a:lnTo>
                    <a:lnTo>
                      <a:pt x="1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3" name="Freeform 2061"/>
              <p:cNvSpPr>
                <a:spLocks/>
              </p:cNvSpPr>
              <p:nvPr/>
            </p:nvSpPr>
            <p:spPr bwMode="auto">
              <a:xfrm>
                <a:off x="1725" y="663"/>
                <a:ext cx="20" cy="24"/>
              </a:xfrm>
              <a:custGeom>
                <a:avLst/>
                <a:gdLst>
                  <a:gd name="T0" fmla="*/ 9 w 20"/>
                  <a:gd name="T1" fmla="*/ 24 h 24"/>
                  <a:gd name="T2" fmla="*/ 20 w 20"/>
                  <a:gd name="T3" fmla="*/ 0 h 24"/>
                  <a:gd name="T4" fmla="*/ 0 w 20"/>
                  <a:gd name="T5" fmla="*/ 4 h 24"/>
                  <a:gd name="T6" fmla="*/ 9 w 20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9" y="24"/>
                    </a:moveTo>
                    <a:lnTo>
                      <a:pt x="20" y="0"/>
                    </a:lnTo>
                    <a:lnTo>
                      <a:pt x="0" y="4"/>
                    </a:ln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4" name="Freeform 2062"/>
              <p:cNvSpPr>
                <a:spLocks/>
              </p:cNvSpPr>
              <p:nvPr/>
            </p:nvSpPr>
            <p:spPr bwMode="auto">
              <a:xfrm>
                <a:off x="1736" y="665"/>
                <a:ext cx="51" cy="51"/>
              </a:xfrm>
              <a:custGeom>
                <a:avLst/>
                <a:gdLst>
                  <a:gd name="T0" fmla="*/ 0 w 51"/>
                  <a:gd name="T1" fmla="*/ 26 h 51"/>
                  <a:gd name="T2" fmla="*/ 25 w 51"/>
                  <a:gd name="T3" fmla="*/ 51 h 51"/>
                  <a:gd name="T4" fmla="*/ 51 w 51"/>
                  <a:gd name="T5" fmla="*/ 39 h 51"/>
                  <a:gd name="T6" fmla="*/ 12 w 51"/>
                  <a:gd name="T7" fmla="*/ 0 h 51"/>
                  <a:gd name="T8" fmla="*/ 0 w 51"/>
                  <a:gd name="T9" fmla="*/ 2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0" y="26"/>
                    </a:moveTo>
                    <a:lnTo>
                      <a:pt x="25" y="51"/>
                    </a:lnTo>
                    <a:lnTo>
                      <a:pt x="51" y="39"/>
                    </a:lnTo>
                    <a:lnTo>
                      <a:pt x="12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5" name="Freeform 2063"/>
              <p:cNvSpPr>
                <a:spLocks/>
              </p:cNvSpPr>
              <p:nvPr/>
            </p:nvSpPr>
            <p:spPr bwMode="auto">
              <a:xfrm>
                <a:off x="1764" y="707"/>
                <a:ext cx="24" cy="19"/>
              </a:xfrm>
              <a:custGeom>
                <a:avLst/>
                <a:gdLst>
                  <a:gd name="T0" fmla="*/ 21 w 24"/>
                  <a:gd name="T1" fmla="*/ 19 h 19"/>
                  <a:gd name="T2" fmla="*/ 24 w 24"/>
                  <a:gd name="T3" fmla="*/ 0 h 19"/>
                  <a:gd name="T4" fmla="*/ 0 w 24"/>
                  <a:gd name="T5" fmla="*/ 11 h 19"/>
                  <a:gd name="T6" fmla="*/ 21 w 24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21" y="19"/>
                    </a:moveTo>
                    <a:lnTo>
                      <a:pt x="24" y="0"/>
                    </a:lnTo>
                    <a:lnTo>
                      <a:pt x="0" y="11"/>
                    </a:lnTo>
                    <a:lnTo>
                      <a:pt x="2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6" name="Freeform 2064"/>
              <p:cNvSpPr>
                <a:spLocks/>
              </p:cNvSpPr>
              <p:nvPr/>
            </p:nvSpPr>
            <p:spPr bwMode="auto">
              <a:xfrm>
                <a:off x="1712" y="692"/>
                <a:ext cx="47" cy="48"/>
              </a:xfrm>
              <a:custGeom>
                <a:avLst/>
                <a:gdLst>
                  <a:gd name="T0" fmla="*/ 0 w 47"/>
                  <a:gd name="T1" fmla="*/ 26 h 48"/>
                  <a:gd name="T2" fmla="*/ 22 w 47"/>
                  <a:gd name="T3" fmla="*/ 48 h 48"/>
                  <a:gd name="T4" fmla="*/ 47 w 47"/>
                  <a:gd name="T5" fmla="*/ 26 h 48"/>
                  <a:gd name="T6" fmla="*/ 22 w 47"/>
                  <a:gd name="T7" fmla="*/ 0 h 48"/>
                  <a:gd name="T8" fmla="*/ 0 w 47"/>
                  <a:gd name="T9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8">
                    <a:moveTo>
                      <a:pt x="0" y="26"/>
                    </a:moveTo>
                    <a:lnTo>
                      <a:pt x="22" y="48"/>
                    </a:lnTo>
                    <a:lnTo>
                      <a:pt x="47" y="26"/>
                    </a:lnTo>
                    <a:lnTo>
                      <a:pt x="22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7" name="Freeform 2065"/>
              <p:cNvSpPr>
                <a:spLocks/>
              </p:cNvSpPr>
              <p:nvPr/>
            </p:nvSpPr>
            <p:spPr bwMode="auto">
              <a:xfrm>
                <a:off x="1739" y="720"/>
                <a:ext cx="44" cy="19"/>
              </a:xfrm>
              <a:custGeom>
                <a:avLst/>
                <a:gdLst>
                  <a:gd name="T0" fmla="*/ 0 w 44"/>
                  <a:gd name="T1" fmla="*/ 19 h 19"/>
                  <a:gd name="T2" fmla="*/ 44 w 44"/>
                  <a:gd name="T3" fmla="*/ 9 h 19"/>
                  <a:gd name="T4" fmla="*/ 23 w 44"/>
                  <a:gd name="T5" fmla="*/ 0 h 19"/>
                  <a:gd name="T6" fmla="*/ 0 w 44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lnTo>
                      <a:pt x="44" y="9"/>
                    </a:lnTo>
                    <a:lnTo>
                      <a:pt x="23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8" name="Freeform 2066"/>
              <p:cNvSpPr>
                <a:spLocks noEditPoints="1"/>
              </p:cNvSpPr>
              <p:nvPr/>
            </p:nvSpPr>
            <p:spPr bwMode="auto">
              <a:xfrm>
                <a:off x="1657" y="707"/>
                <a:ext cx="86" cy="87"/>
              </a:xfrm>
              <a:custGeom>
                <a:avLst/>
                <a:gdLst>
                  <a:gd name="T0" fmla="*/ 14 w 79"/>
                  <a:gd name="T1" fmla="*/ 14 h 80"/>
                  <a:gd name="T2" fmla="*/ 14 w 79"/>
                  <a:gd name="T3" fmla="*/ 66 h 80"/>
                  <a:gd name="T4" fmla="*/ 65 w 79"/>
                  <a:gd name="T5" fmla="*/ 66 h 80"/>
                  <a:gd name="T6" fmla="*/ 65 w 79"/>
                  <a:gd name="T7" fmla="*/ 14 h 80"/>
                  <a:gd name="T8" fmla="*/ 14 w 79"/>
                  <a:gd name="T9" fmla="*/ 14 h 80"/>
                  <a:gd name="T10" fmla="*/ 60 w 79"/>
                  <a:gd name="T11" fmla="*/ 61 h 80"/>
                  <a:gd name="T12" fmla="*/ 19 w 79"/>
                  <a:gd name="T13" fmla="*/ 61 h 80"/>
                  <a:gd name="T14" fmla="*/ 19 w 79"/>
                  <a:gd name="T15" fmla="*/ 20 h 80"/>
                  <a:gd name="T16" fmla="*/ 60 w 79"/>
                  <a:gd name="T17" fmla="*/ 20 h 80"/>
                  <a:gd name="T18" fmla="*/ 60 w 79"/>
                  <a:gd name="T19" fmla="*/ 6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" h="80">
                    <a:moveTo>
                      <a:pt x="14" y="14"/>
                    </a:moveTo>
                    <a:cubicBezTo>
                      <a:pt x="0" y="29"/>
                      <a:pt x="0" y="52"/>
                      <a:pt x="14" y="66"/>
                    </a:cubicBezTo>
                    <a:cubicBezTo>
                      <a:pt x="28" y="80"/>
                      <a:pt x="51" y="80"/>
                      <a:pt x="65" y="66"/>
                    </a:cubicBezTo>
                    <a:cubicBezTo>
                      <a:pt x="79" y="52"/>
                      <a:pt x="79" y="29"/>
                      <a:pt x="65" y="14"/>
                    </a:cubicBezTo>
                    <a:cubicBezTo>
                      <a:pt x="51" y="0"/>
                      <a:pt x="28" y="0"/>
                      <a:pt x="14" y="14"/>
                    </a:cubicBezTo>
                    <a:close/>
                    <a:moveTo>
                      <a:pt x="60" y="61"/>
                    </a:moveTo>
                    <a:cubicBezTo>
                      <a:pt x="49" y="72"/>
                      <a:pt x="30" y="72"/>
                      <a:pt x="19" y="61"/>
                    </a:cubicBezTo>
                    <a:cubicBezTo>
                      <a:pt x="8" y="49"/>
                      <a:pt x="8" y="31"/>
                      <a:pt x="19" y="20"/>
                    </a:cubicBezTo>
                    <a:cubicBezTo>
                      <a:pt x="30" y="8"/>
                      <a:pt x="49" y="8"/>
                      <a:pt x="60" y="20"/>
                    </a:cubicBezTo>
                    <a:cubicBezTo>
                      <a:pt x="72" y="31"/>
                      <a:pt x="72" y="49"/>
                      <a:pt x="60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9" name="Freeform 2067"/>
              <p:cNvSpPr>
                <a:spLocks noEditPoints="1"/>
              </p:cNvSpPr>
              <p:nvPr/>
            </p:nvSpPr>
            <p:spPr bwMode="auto">
              <a:xfrm>
                <a:off x="2347" y="639"/>
                <a:ext cx="83" cy="165"/>
              </a:xfrm>
              <a:custGeom>
                <a:avLst/>
                <a:gdLst>
                  <a:gd name="T0" fmla="*/ 51 w 76"/>
                  <a:gd name="T1" fmla="*/ 14 h 151"/>
                  <a:gd name="T2" fmla="*/ 24 w 76"/>
                  <a:gd name="T3" fmla="*/ 14 h 151"/>
                  <a:gd name="T4" fmla="*/ 46 w 76"/>
                  <a:gd name="T5" fmla="*/ 54 h 151"/>
                  <a:gd name="T6" fmla="*/ 41 w 76"/>
                  <a:gd name="T7" fmla="*/ 56 h 151"/>
                  <a:gd name="T8" fmla="*/ 46 w 76"/>
                  <a:gd name="T9" fmla="*/ 54 h 151"/>
                  <a:gd name="T10" fmla="*/ 74 w 76"/>
                  <a:gd name="T11" fmla="*/ 62 h 151"/>
                  <a:gd name="T12" fmla="*/ 61 w 76"/>
                  <a:gd name="T13" fmla="*/ 40 h 151"/>
                  <a:gd name="T14" fmla="*/ 28 w 76"/>
                  <a:gd name="T15" fmla="*/ 31 h 151"/>
                  <a:gd name="T16" fmla="*/ 18 w 76"/>
                  <a:gd name="T17" fmla="*/ 35 h 151"/>
                  <a:gd name="T18" fmla="*/ 16 w 76"/>
                  <a:gd name="T19" fmla="*/ 38 h 151"/>
                  <a:gd name="T20" fmla="*/ 1 w 76"/>
                  <a:gd name="T21" fmla="*/ 62 h 151"/>
                  <a:gd name="T22" fmla="*/ 15 w 76"/>
                  <a:gd name="T23" fmla="*/ 80 h 151"/>
                  <a:gd name="T24" fmla="*/ 24 w 76"/>
                  <a:gd name="T25" fmla="*/ 100 h 151"/>
                  <a:gd name="T26" fmla="*/ 30 w 76"/>
                  <a:gd name="T27" fmla="*/ 151 h 151"/>
                  <a:gd name="T28" fmla="*/ 37 w 76"/>
                  <a:gd name="T29" fmla="*/ 100 h 151"/>
                  <a:gd name="T30" fmla="*/ 39 w 76"/>
                  <a:gd name="T31" fmla="*/ 144 h 151"/>
                  <a:gd name="T32" fmla="*/ 52 w 76"/>
                  <a:gd name="T33" fmla="*/ 144 h 151"/>
                  <a:gd name="T34" fmla="*/ 68 w 76"/>
                  <a:gd name="T35" fmla="*/ 100 h 151"/>
                  <a:gd name="T36" fmla="*/ 64 w 76"/>
                  <a:gd name="T37" fmla="*/ 78 h 151"/>
                  <a:gd name="T38" fmla="*/ 50 w 76"/>
                  <a:gd name="T39" fmla="*/ 53 h 151"/>
                  <a:gd name="T40" fmla="*/ 39 w 76"/>
                  <a:gd name="T41" fmla="*/ 58 h 151"/>
                  <a:gd name="T42" fmla="*/ 32 w 76"/>
                  <a:gd name="T43" fmla="*/ 46 h 151"/>
                  <a:gd name="T44" fmla="*/ 32 w 76"/>
                  <a:gd name="T45" fmla="*/ 58 h 151"/>
                  <a:gd name="T46" fmla="*/ 32 w 76"/>
                  <a:gd name="T47" fmla="*/ 46 h 151"/>
                  <a:gd name="T48" fmla="*/ 22 w 76"/>
                  <a:gd name="T49" fmla="*/ 47 h 151"/>
                  <a:gd name="T50" fmla="*/ 18 w 76"/>
                  <a:gd name="T51" fmla="*/ 70 h 151"/>
                  <a:gd name="T52" fmla="*/ 32 w 76"/>
                  <a:gd name="T53" fmla="*/ 84 h 151"/>
                  <a:gd name="T54" fmla="*/ 23 w 76"/>
                  <a:gd name="T55" fmla="*/ 80 h 151"/>
                  <a:gd name="T56" fmla="*/ 26 w 76"/>
                  <a:gd name="T57" fmla="*/ 60 h 151"/>
                  <a:gd name="T58" fmla="*/ 32 w 76"/>
                  <a:gd name="T59" fmla="*/ 84 h 151"/>
                  <a:gd name="T60" fmla="*/ 38 w 76"/>
                  <a:gd name="T61" fmla="*/ 84 h 151"/>
                  <a:gd name="T62" fmla="*/ 34 w 76"/>
                  <a:gd name="T63" fmla="*/ 60 h 151"/>
                  <a:gd name="T64" fmla="*/ 41 w 76"/>
                  <a:gd name="T65" fmla="*/ 60 h 151"/>
                  <a:gd name="T66" fmla="*/ 53 w 76"/>
                  <a:gd name="T67" fmla="*/ 80 h 151"/>
                  <a:gd name="T68" fmla="*/ 43 w 76"/>
                  <a:gd name="T69" fmla="*/ 84 h 151"/>
                  <a:gd name="T70" fmla="*/ 50 w 76"/>
                  <a:gd name="T71" fmla="*/ 60 h 151"/>
                  <a:gd name="T72" fmla="*/ 53 w 76"/>
                  <a:gd name="T73" fmla="*/ 80 h 151"/>
                  <a:gd name="T74" fmla="*/ 50 w 76"/>
                  <a:gd name="T75" fmla="*/ 47 h 151"/>
                  <a:gd name="T76" fmla="*/ 64 w 76"/>
                  <a:gd name="T77" fmla="*/ 60 h 151"/>
                  <a:gd name="T78" fmla="*/ 32 w 76"/>
                  <a:gd name="T79" fmla="*/ 57 h 151"/>
                  <a:gd name="T80" fmla="*/ 32 w 76"/>
                  <a:gd name="T81" fmla="*/ 50 h 151"/>
                  <a:gd name="T82" fmla="*/ 32 w 76"/>
                  <a:gd name="T83" fmla="*/ 5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151">
                    <a:moveTo>
                      <a:pt x="38" y="28"/>
                    </a:moveTo>
                    <a:cubicBezTo>
                      <a:pt x="45" y="28"/>
                      <a:pt x="51" y="22"/>
                      <a:pt x="51" y="14"/>
                    </a:cubicBezTo>
                    <a:cubicBezTo>
                      <a:pt x="51" y="7"/>
                      <a:pt x="45" y="0"/>
                      <a:pt x="38" y="0"/>
                    </a:cubicBezTo>
                    <a:cubicBezTo>
                      <a:pt x="30" y="0"/>
                      <a:pt x="24" y="7"/>
                      <a:pt x="24" y="14"/>
                    </a:cubicBezTo>
                    <a:cubicBezTo>
                      <a:pt x="24" y="22"/>
                      <a:pt x="30" y="28"/>
                      <a:pt x="38" y="28"/>
                    </a:cubicBezTo>
                    <a:close/>
                    <a:moveTo>
                      <a:pt x="46" y="54"/>
                    </a:moveTo>
                    <a:cubicBezTo>
                      <a:pt x="47" y="53"/>
                      <a:pt x="44" y="50"/>
                      <a:pt x="43" y="50"/>
                    </a:cubicBezTo>
                    <a:cubicBezTo>
                      <a:pt x="42" y="51"/>
                      <a:pt x="41" y="56"/>
                      <a:pt x="41" y="56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6" y="55"/>
                      <a:pt x="46" y="54"/>
                    </a:cubicBezTo>
                    <a:close/>
                    <a:moveTo>
                      <a:pt x="64" y="78"/>
                    </a:moveTo>
                    <a:cubicBezTo>
                      <a:pt x="74" y="62"/>
                      <a:pt x="74" y="62"/>
                      <a:pt x="74" y="62"/>
                    </a:cubicBezTo>
                    <a:cubicBezTo>
                      <a:pt x="76" y="60"/>
                      <a:pt x="75" y="58"/>
                      <a:pt x="74" y="56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58" y="35"/>
                      <a:pt x="53" y="31"/>
                      <a:pt x="47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4" y="31"/>
                      <a:pt x="21" y="33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7" y="36"/>
                      <a:pt x="17" y="37"/>
                      <a:pt x="16" y="38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58"/>
                      <a:pt x="0" y="60"/>
                      <a:pt x="1" y="62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2" y="79"/>
                      <a:pt x="13" y="80"/>
                      <a:pt x="15" y="80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4" y="100"/>
                      <a:pt x="24" y="100"/>
                      <a:pt x="24" y="100"/>
                    </a:cubicBezTo>
                    <a:cubicBezTo>
                      <a:pt x="24" y="144"/>
                      <a:pt x="24" y="144"/>
                      <a:pt x="24" y="144"/>
                    </a:cubicBezTo>
                    <a:cubicBezTo>
                      <a:pt x="24" y="148"/>
                      <a:pt x="27" y="151"/>
                      <a:pt x="30" y="151"/>
                    </a:cubicBezTo>
                    <a:cubicBezTo>
                      <a:pt x="34" y="151"/>
                      <a:pt x="37" y="148"/>
                      <a:pt x="37" y="144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44"/>
                      <a:pt x="39" y="144"/>
                      <a:pt x="39" y="144"/>
                    </a:cubicBezTo>
                    <a:cubicBezTo>
                      <a:pt x="39" y="148"/>
                      <a:pt x="42" y="151"/>
                      <a:pt x="45" y="151"/>
                    </a:cubicBezTo>
                    <a:cubicBezTo>
                      <a:pt x="49" y="151"/>
                      <a:pt x="52" y="148"/>
                      <a:pt x="52" y="144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80"/>
                      <a:pt x="64" y="79"/>
                      <a:pt x="64" y="78"/>
                    </a:cubicBezTo>
                    <a:close/>
                    <a:moveTo>
                      <a:pt x="43" y="46"/>
                    </a:moveTo>
                    <a:cubicBezTo>
                      <a:pt x="45" y="45"/>
                      <a:pt x="51" y="51"/>
                      <a:pt x="50" y="53"/>
                    </a:cubicBezTo>
                    <a:cubicBezTo>
                      <a:pt x="49" y="56"/>
                      <a:pt x="44" y="58"/>
                      <a:pt x="44" y="58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39" y="58"/>
                      <a:pt x="41" y="47"/>
                      <a:pt x="43" y="46"/>
                    </a:cubicBezTo>
                    <a:close/>
                    <a:moveTo>
                      <a:pt x="32" y="46"/>
                    </a:moveTo>
                    <a:cubicBezTo>
                      <a:pt x="35" y="47"/>
                      <a:pt x="36" y="58"/>
                      <a:pt x="36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26" y="56"/>
                      <a:pt x="25" y="53"/>
                    </a:cubicBezTo>
                    <a:cubicBezTo>
                      <a:pt x="25" y="51"/>
                      <a:pt x="30" y="45"/>
                      <a:pt x="32" y="46"/>
                    </a:cubicBezTo>
                    <a:close/>
                    <a:moveTo>
                      <a:pt x="11" y="60"/>
                    </a:moveTo>
                    <a:cubicBezTo>
                      <a:pt x="22" y="47"/>
                      <a:pt x="22" y="47"/>
                      <a:pt x="22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18" y="70"/>
                      <a:pt x="18" y="70"/>
                      <a:pt x="18" y="70"/>
                    </a:cubicBezTo>
                    <a:lnTo>
                      <a:pt x="11" y="60"/>
                    </a:lnTo>
                    <a:close/>
                    <a:moveTo>
                      <a:pt x="32" y="84"/>
                    </a:moveTo>
                    <a:cubicBezTo>
                      <a:pt x="28" y="84"/>
                      <a:pt x="26" y="83"/>
                      <a:pt x="26" y="83"/>
                    </a:cubicBezTo>
                    <a:cubicBezTo>
                      <a:pt x="24" y="83"/>
                      <a:pt x="23" y="82"/>
                      <a:pt x="23" y="80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4" y="60"/>
                      <a:pt x="26" y="60"/>
                    </a:cubicBezTo>
                    <a:cubicBezTo>
                      <a:pt x="26" y="60"/>
                      <a:pt x="28" y="60"/>
                      <a:pt x="32" y="60"/>
                    </a:cubicBezTo>
                    <a:lnTo>
                      <a:pt x="32" y="84"/>
                    </a:lnTo>
                    <a:close/>
                    <a:moveTo>
                      <a:pt x="41" y="84"/>
                    </a:moveTo>
                    <a:cubicBezTo>
                      <a:pt x="40" y="84"/>
                      <a:pt x="39" y="84"/>
                      <a:pt x="38" y="84"/>
                    </a:cubicBezTo>
                    <a:cubicBezTo>
                      <a:pt x="36" y="84"/>
                      <a:pt x="35" y="84"/>
                      <a:pt x="34" y="84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5" y="60"/>
                      <a:pt x="36" y="59"/>
                      <a:pt x="38" y="59"/>
                    </a:cubicBezTo>
                    <a:cubicBezTo>
                      <a:pt x="39" y="59"/>
                      <a:pt x="40" y="60"/>
                      <a:pt x="41" y="60"/>
                    </a:cubicBezTo>
                    <a:lnTo>
                      <a:pt x="41" y="84"/>
                    </a:lnTo>
                    <a:close/>
                    <a:moveTo>
                      <a:pt x="53" y="80"/>
                    </a:moveTo>
                    <a:cubicBezTo>
                      <a:pt x="53" y="82"/>
                      <a:pt x="51" y="83"/>
                      <a:pt x="50" y="83"/>
                    </a:cubicBezTo>
                    <a:cubicBezTo>
                      <a:pt x="50" y="83"/>
                      <a:pt x="47" y="84"/>
                      <a:pt x="43" y="84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7" y="60"/>
                      <a:pt x="50" y="60"/>
                      <a:pt x="50" y="60"/>
                    </a:cubicBezTo>
                    <a:cubicBezTo>
                      <a:pt x="51" y="60"/>
                      <a:pt x="53" y="62"/>
                      <a:pt x="53" y="64"/>
                    </a:cubicBezTo>
                    <a:lnTo>
                      <a:pt x="53" y="80"/>
                    </a:lnTo>
                    <a:close/>
                    <a:moveTo>
                      <a:pt x="58" y="70"/>
                    </a:moveTo>
                    <a:cubicBezTo>
                      <a:pt x="50" y="47"/>
                      <a:pt x="50" y="47"/>
                      <a:pt x="50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64" y="60"/>
                      <a:pt x="64" y="60"/>
                      <a:pt x="64" y="60"/>
                    </a:cubicBezTo>
                    <a:lnTo>
                      <a:pt x="58" y="70"/>
                    </a:lnTo>
                    <a:close/>
                    <a:moveTo>
                      <a:pt x="32" y="57"/>
                    </a:moveTo>
                    <a:cubicBezTo>
                      <a:pt x="34" y="56"/>
                      <a:pt x="34" y="56"/>
                      <a:pt x="34" y="56"/>
                    </a:cubicBezTo>
                    <a:cubicBezTo>
                      <a:pt x="34" y="56"/>
                      <a:pt x="33" y="51"/>
                      <a:pt x="32" y="50"/>
                    </a:cubicBezTo>
                    <a:cubicBezTo>
                      <a:pt x="31" y="50"/>
                      <a:pt x="28" y="53"/>
                      <a:pt x="29" y="54"/>
                    </a:cubicBezTo>
                    <a:cubicBezTo>
                      <a:pt x="29" y="55"/>
                      <a:pt x="32" y="57"/>
                      <a:pt x="32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0" name="Freeform 2068"/>
              <p:cNvSpPr>
                <a:spLocks/>
              </p:cNvSpPr>
              <p:nvPr/>
            </p:nvSpPr>
            <p:spPr bwMode="auto">
              <a:xfrm>
                <a:off x="1709" y="883"/>
                <a:ext cx="24" cy="20"/>
              </a:xfrm>
              <a:custGeom>
                <a:avLst/>
                <a:gdLst>
                  <a:gd name="T0" fmla="*/ 21 w 22"/>
                  <a:gd name="T1" fmla="*/ 3 h 19"/>
                  <a:gd name="T2" fmla="*/ 21 w 22"/>
                  <a:gd name="T3" fmla="*/ 3 h 19"/>
                  <a:gd name="T4" fmla="*/ 16 w 22"/>
                  <a:gd name="T5" fmla="*/ 0 h 19"/>
                  <a:gd name="T6" fmla="*/ 16 w 22"/>
                  <a:gd name="T7" fmla="*/ 0 h 19"/>
                  <a:gd name="T8" fmla="*/ 16 w 22"/>
                  <a:gd name="T9" fmla="*/ 0 h 19"/>
                  <a:gd name="T10" fmla="*/ 11 w 22"/>
                  <a:gd name="T11" fmla="*/ 2 h 19"/>
                  <a:gd name="T12" fmla="*/ 11 w 22"/>
                  <a:gd name="T13" fmla="*/ 2 h 19"/>
                  <a:gd name="T14" fmla="*/ 8 w 22"/>
                  <a:gd name="T15" fmla="*/ 1 h 19"/>
                  <a:gd name="T16" fmla="*/ 5 w 22"/>
                  <a:gd name="T17" fmla="*/ 0 h 19"/>
                  <a:gd name="T18" fmla="*/ 0 w 22"/>
                  <a:gd name="T19" fmla="*/ 6 h 19"/>
                  <a:gd name="T20" fmla="*/ 0 w 22"/>
                  <a:gd name="T21" fmla="*/ 9 h 19"/>
                  <a:gd name="T22" fmla="*/ 5 w 22"/>
                  <a:gd name="T23" fmla="*/ 15 h 19"/>
                  <a:gd name="T24" fmla="*/ 11 w 22"/>
                  <a:gd name="T25" fmla="*/ 19 h 19"/>
                  <a:gd name="T26" fmla="*/ 11 w 22"/>
                  <a:gd name="T27" fmla="*/ 19 h 19"/>
                  <a:gd name="T28" fmla="*/ 11 w 22"/>
                  <a:gd name="T29" fmla="*/ 19 h 19"/>
                  <a:gd name="T30" fmla="*/ 11 w 22"/>
                  <a:gd name="T31" fmla="*/ 19 h 19"/>
                  <a:gd name="T32" fmla="*/ 11 w 22"/>
                  <a:gd name="T33" fmla="*/ 19 h 19"/>
                  <a:gd name="T34" fmla="*/ 17 w 22"/>
                  <a:gd name="T35" fmla="*/ 15 h 19"/>
                  <a:gd name="T36" fmla="*/ 21 w 22"/>
                  <a:gd name="T37" fmla="*/ 9 h 19"/>
                  <a:gd name="T38" fmla="*/ 22 w 22"/>
                  <a:gd name="T39" fmla="*/ 7 h 19"/>
                  <a:gd name="T40" fmla="*/ 21 w 22"/>
                  <a:gd name="T41" fmla="*/ 4 h 19"/>
                  <a:gd name="T42" fmla="*/ 21 w 22"/>
                  <a:gd name="T4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9"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0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1" y="11"/>
                      <a:pt x="2" y="13"/>
                      <a:pt x="5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9" y="13"/>
                      <a:pt x="21" y="11"/>
                      <a:pt x="21" y="9"/>
                    </a:cubicBezTo>
                    <a:cubicBezTo>
                      <a:pt x="22" y="9"/>
                      <a:pt x="22" y="8"/>
                      <a:pt x="22" y="7"/>
                    </a:cubicBezTo>
                    <a:cubicBezTo>
                      <a:pt x="22" y="5"/>
                      <a:pt x="22" y="4"/>
                      <a:pt x="21" y="4"/>
                    </a:cubicBez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1" name="Oval 2069"/>
              <p:cNvSpPr>
                <a:spLocks noChangeArrowheads="1"/>
              </p:cNvSpPr>
              <p:nvPr/>
            </p:nvSpPr>
            <p:spPr bwMode="auto">
              <a:xfrm>
                <a:off x="1674" y="876"/>
                <a:ext cx="24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2" name="Freeform 2070"/>
              <p:cNvSpPr>
                <a:spLocks/>
              </p:cNvSpPr>
              <p:nvPr/>
            </p:nvSpPr>
            <p:spPr bwMode="auto">
              <a:xfrm>
                <a:off x="1661" y="901"/>
                <a:ext cx="65" cy="112"/>
              </a:xfrm>
              <a:custGeom>
                <a:avLst/>
                <a:gdLst>
                  <a:gd name="T0" fmla="*/ 55 w 60"/>
                  <a:gd name="T1" fmla="*/ 32 h 103"/>
                  <a:gd name="T2" fmla="*/ 54 w 60"/>
                  <a:gd name="T3" fmla="*/ 31 h 103"/>
                  <a:gd name="T4" fmla="*/ 54 w 60"/>
                  <a:gd name="T5" fmla="*/ 30 h 103"/>
                  <a:gd name="T6" fmla="*/ 54 w 60"/>
                  <a:gd name="T7" fmla="*/ 30 h 103"/>
                  <a:gd name="T8" fmla="*/ 45 w 60"/>
                  <a:gd name="T9" fmla="*/ 8 h 103"/>
                  <a:gd name="T10" fmla="*/ 43 w 60"/>
                  <a:gd name="T11" fmla="*/ 5 h 103"/>
                  <a:gd name="T12" fmla="*/ 43 w 60"/>
                  <a:gd name="T13" fmla="*/ 5 h 103"/>
                  <a:gd name="T14" fmla="*/ 43 w 60"/>
                  <a:gd name="T15" fmla="*/ 5 h 103"/>
                  <a:gd name="T16" fmla="*/ 41 w 60"/>
                  <a:gd name="T17" fmla="*/ 4 h 103"/>
                  <a:gd name="T18" fmla="*/ 23 w 60"/>
                  <a:gd name="T19" fmla="*/ 1 h 103"/>
                  <a:gd name="T20" fmla="*/ 0 w 60"/>
                  <a:gd name="T21" fmla="*/ 11 h 103"/>
                  <a:gd name="T22" fmla="*/ 0 w 60"/>
                  <a:gd name="T23" fmla="*/ 31 h 103"/>
                  <a:gd name="T24" fmla="*/ 0 w 60"/>
                  <a:gd name="T25" fmla="*/ 31 h 103"/>
                  <a:gd name="T26" fmla="*/ 0 w 60"/>
                  <a:gd name="T27" fmla="*/ 52 h 103"/>
                  <a:gd name="T28" fmla="*/ 9 w 60"/>
                  <a:gd name="T29" fmla="*/ 53 h 103"/>
                  <a:gd name="T30" fmla="*/ 9 w 60"/>
                  <a:gd name="T31" fmla="*/ 30 h 103"/>
                  <a:gd name="T32" fmla="*/ 9 w 60"/>
                  <a:gd name="T33" fmla="*/ 30 h 103"/>
                  <a:gd name="T34" fmla="*/ 9 w 60"/>
                  <a:gd name="T35" fmla="*/ 16 h 103"/>
                  <a:gd name="T36" fmla="*/ 11 w 60"/>
                  <a:gd name="T37" fmla="*/ 17 h 103"/>
                  <a:gd name="T38" fmla="*/ 12 w 60"/>
                  <a:gd name="T39" fmla="*/ 43 h 103"/>
                  <a:gd name="T40" fmla="*/ 12 w 60"/>
                  <a:gd name="T41" fmla="*/ 43 h 103"/>
                  <a:gd name="T42" fmla="*/ 12 w 60"/>
                  <a:gd name="T43" fmla="*/ 93 h 103"/>
                  <a:gd name="T44" fmla="*/ 21 w 60"/>
                  <a:gd name="T45" fmla="*/ 91 h 103"/>
                  <a:gd name="T46" fmla="*/ 21 w 60"/>
                  <a:gd name="T47" fmla="*/ 47 h 103"/>
                  <a:gd name="T48" fmla="*/ 23 w 60"/>
                  <a:gd name="T49" fmla="*/ 47 h 103"/>
                  <a:gd name="T50" fmla="*/ 25 w 60"/>
                  <a:gd name="T51" fmla="*/ 47 h 103"/>
                  <a:gd name="T52" fmla="*/ 25 w 60"/>
                  <a:gd name="T53" fmla="*/ 91 h 103"/>
                  <a:gd name="T54" fmla="*/ 34 w 60"/>
                  <a:gd name="T55" fmla="*/ 93 h 103"/>
                  <a:gd name="T56" fmla="*/ 35 w 60"/>
                  <a:gd name="T57" fmla="*/ 44 h 103"/>
                  <a:gd name="T58" fmla="*/ 35 w 60"/>
                  <a:gd name="T59" fmla="*/ 44 h 103"/>
                  <a:gd name="T60" fmla="*/ 35 w 60"/>
                  <a:gd name="T61" fmla="*/ 17 h 103"/>
                  <a:gd name="T62" fmla="*/ 35 w 60"/>
                  <a:gd name="T63" fmla="*/ 16 h 103"/>
                  <a:gd name="T64" fmla="*/ 39 w 60"/>
                  <a:gd name="T65" fmla="*/ 17 h 103"/>
                  <a:gd name="T66" fmla="*/ 39 w 60"/>
                  <a:gd name="T67" fmla="*/ 17 h 103"/>
                  <a:gd name="T68" fmla="*/ 45 w 60"/>
                  <a:gd name="T69" fmla="*/ 33 h 103"/>
                  <a:gd name="T70" fmla="*/ 45 w 60"/>
                  <a:gd name="T71" fmla="*/ 33 h 103"/>
                  <a:gd name="T72" fmla="*/ 52 w 60"/>
                  <a:gd name="T73" fmla="*/ 51 h 103"/>
                  <a:gd name="T74" fmla="*/ 60 w 60"/>
                  <a:gd name="T75" fmla="*/ 47 h 103"/>
                  <a:gd name="T76" fmla="*/ 55 w 60"/>
                  <a:gd name="T77" fmla="*/ 3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" h="103">
                    <a:moveTo>
                      <a:pt x="55" y="32"/>
                    </a:moveTo>
                    <a:cubicBezTo>
                      <a:pt x="54" y="31"/>
                      <a:pt x="54" y="31"/>
                      <a:pt x="54" y="31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4" y="6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4"/>
                      <a:pt x="41" y="4"/>
                    </a:cubicBezTo>
                    <a:cubicBezTo>
                      <a:pt x="35" y="0"/>
                      <a:pt x="24" y="1"/>
                      <a:pt x="23" y="1"/>
                    </a:cubicBezTo>
                    <a:cubicBezTo>
                      <a:pt x="22" y="1"/>
                      <a:pt x="0" y="0"/>
                      <a:pt x="0" y="1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3" y="58"/>
                      <a:pt x="9" y="53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11" y="14"/>
                      <a:pt x="11" y="17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8" y="103"/>
                      <a:pt x="21" y="91"/>
                      <a:pt x="21" y="91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8" y="103"/>
                      <a:pt x="34" y="93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6"/>
                      <a:pt x="37" y="15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9" y="52"/>
                      <a:pt x="60" y="47"/>
                      <a:pt x="60" y="47"/>
                    </a:cubicBezTo>
                    <a:cubicBezTo>
                      <a:pt x="55" y="32"/>
                      <a:pt x="55" y="32"/>
                      <a:pt x="55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3" name="Oval 2071"/>
              <p:cNvSpPr>
                <a:spLocks noChangeArrowheads="1"/>
              </p:cNvSpPr>
              <p:nvPr/>
            </p:nvSpPr>
            <p:spPr bwMode="auto">
              <a:xfrm>
                <a:off x="1745" y="884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4" name="Freeform 2072"/>
              <p:cNvSpPr>
                <a:spLocks/>
              </p:cNvSpPr>
              <p:nvPr/>
            </p:nvSpPr>
            <p:spPr bwMode="auto">
              <a:xfrm>
                <a:off x="1715" y="909"/>
                <a:ext cx="71" cy="103"/>
              </a:xfrm>
              <a:custGeom>
                <a:avLst/>
                <a:gdLst>
                  <a:gd name="T0" fmla="*/ 58 w 65"/>
                  <a:gd name="T1" fmla="*/ 8 h 95"/>
                  <a:gd name="T2" fmla="*/ 40 w 65"/>
                  <a:gd name="T3" fmla="*/ 0 h 95"/>
                  <a:gd name="T4" fmla="*/ 36 w 65"/>
                  <a:gd name="T5" fmla="*/ 0 h 95"/>
                  <a:gd name="T6" fmla="*/ 25 w 65"/>
                  <a:gd name="T7" fmla="*/ 2 h 95"/>
                  <a:gd name="T8" fmla="*/ 19 w 65"/>
                  <a:gd name="T9" fmla="*/ 6 h 95"/>
                  <a:gd name="T10" fmla="*/ 2 w 65"/>
                  <a:gd name="T11" fmla="*/ 35 h 95"/>
                  <a:gd name="T12" fmla="*/ 4 w 65"/>
                  <a:gd name="T13" fmla="*/ 43 h 95"/>
                  <a:gd name="T14" fmla="*/ 10 w 65"/>
                  <a:gd name="T15" fmla="*/ 40 h 95"/>
                  <a:gd name="T16" fmla="*/ 24 w 65"/>
                  <a:gd name="T17" fmla="*/ 13 h 95"/>
                  <a:gd name="T18" fmla="*/ 26 w 65"/>
                  <a:gd name="T19" fmla="*/ 13 h 95"/>
                  <a:gd name="T20" fmla="*/ 26 w 65"/>
                  <a:gd name="T21" fmla="*/ 13 h 95"/>
                  <a:gd name="T22" fmla="*/ 26 w 65"/>
                  <a:gd name="T23" fmla="*/ 13 h 95"/>
                  <a:gd name="T24" fmla="*/ 27 w 65"/>
                  <a:gd name="T25" fmla="*/ 13 h 95"/>
                  <a:gd name="T26" fmla="*/ 27 w 65"/>
                  <a:gd name="T27" fmla="*/ 13 h 95"/>
                  <a:gd name="T28" fmla="*/ 27 w 65"/>
                  <a:gd name="T29" fmla="*/ 16 h 95"/>
                  <a:gd name="T30" fmla="*/ 19 w 65"/>
                  <a:gd name="T31" fmla="*/ 57 h 95"/>
                  <a:gd name="T32" fmla="*/ 27 w 65"/>
                  <a:gd name="T33" fmla="*/ 57 h 95"/>
                  <a:gd name="T34" fmla="*/ 27 w 65"/>
                  <a:gd name="T35" fmla="*/ 87 h 95"/>
                  <a:gd name="T36" fmla="*/ 38 w 65"/>
                  <a:gd name="T37" fmla="*/ 85 h 95"/>
                  <a:gd name="T38" fmla="*/ 38 w 65"/>
                  <a:gd name="T39" fmla="*/ 57 h 95"/>
                  <a:gd name="T40" fmla="*/ 40 w 65"/>
                  <a:gd name="T41" fmla="*/ 57 h 95"/>
                  <a:gd name="T42" fmla="*/ 40 w 65"/>
                  <a:gd name="T43" fmla="*/ 85 h 95"/>
                  <a:gd name="T44" fmla="*/ 50 w 65"/>
                  <a:gd name="T45" fmla="*/ 87 h 95"/>
                  <a:gd name="T46" fmla="*/ 51 w 65"/>
                  <a:gd name="T47" fmla="*/ 57 h 95"/>
                  <a:gd name="T48" fmla="*/ 57 w 65"/>
                  <a:gd name="T49" fmla="*/ 57 h 95"/>
                  <a:gd name="T50" fmla="*/ 49 w 65"/>
                  <a:gd name="T51" fmla="*/ 16 h 95"/>
                  <a:gd name="T52" fmla="*/ 51 w 65"/>
                  <a:gd name="T53" fmla="*/ 13 h 95"/>
                  <a:gd name="T54" fmla="*/ 51 w 65"/>
                  <a:gd name="T55" fmla="*/ 14 h 95"/>
                  <a:gd name="T56" fmla="*/ 56 w 65"/>
                  <a:gd name="T57" fmla="*/ 44 h 95"/>
                  <a:gd name="T58" fmla="*/ 61 w 65"/>
                  <a:gd name="T59" fmla="*/ 48 h 95"/>
                  <a:gd name="T60" fmla="*/ 65 w 65"/>
                  <a:gd name="T61" fmla="*/ 41 h 95"/>
                  <a:gd name="T62" fmla="*/ 58 w 65"/>
                  <a:gd name="T63" fmla="*/ 8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5" h="95">
                    <a:moveTo>
                      <a:pt x="58" y="8"/>
                    </a:moveTo>
                    <a:cubicBezTo>
                      <a:pt x="54" y="1"/>
                      <a:pt x="44" y="0"/>
                      <a:pt x="40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29" y="1"/>
                      <a:pt x="25" y="2"/>
                    </a:cubicBezTo>
                    <a:cubicBezTo>
                      <a:pt x="23" y="3"/>
                      <a:pt x="21" y="4"/>
                      <a:pt x="19" y="6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0" y="41"/>
                      <a:pt x="4" y="43"/>
                    </a:cubicBezTo>
                    <a:cubicBezTo>
                      <a:pt x="4" y="43"/>
                      <a:pt x="7" y="44"/>
                      <a:pt x="10" y="4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5" y="12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8" y="14"/>
                      <a:pt x="27" y="1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34" y="95"/>
                      <a:pt x="38" y="85"/>
                      <a:pt x="38" y="85"/>
                    </a:cubicBezTo>
                    <a:cubicBezTo>
                      <a:pt x="38" y="57"/>
                      <a:pt x="38" y="57"/>
                      <a:pt x="38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0" y="85"/>
                      <a:pt x="44" y="95"/>
                      <a:pt x="50" y="8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8" y="12"/>
                      <a:pt x="51" y="13"/>
                      <a:pt x="51" y="13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7" y="48"/>
                      <a:pt x="61" y="48"/>
                      <a:pt x="61" y="48"/>
                    </a:cubicBezTo>
                    <a:cubicBezTo>
                      <a:pt x="65" y="47"/>
                      <a:pt x="65" y="41"/>
                      <a:pt x="65" y="41"/>
                    </a:cubicBez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5" name="Freeform 2073"/>
              <p:cNvSpPr>
                <a:spLocks noEditPoints="1"/>
              </p:cNvSpPr>
              <p:nvPr/>
            </p:nvSpPr>
            <p:spPr bwMode="auto">
              <a:xfrm>
                <a:off x="2080" y="-20"/>
                <a:ext cx="172" cy="157"/>
              </a:xfrm>
              <a:custGeom>
                <a:avLst/>
                <a:gdLst>
                  <a:gd name="T0" fmla="*/ 42 w 158"/>
                  <a:gd name="T1" fmla="*/ 144 h 144"/>
                  <a:gd name="T2" fmla="*/ 116 w 158"/>
                  <a:gd name="T3" fmla="*/ 0 h 144"/>
                  <a:gd name="T4" fmla="*/ 65 w 158"/>
                  <a:gd name="T5" fmla="*/ 109 h 144"/>
                  <a:gd name="T6" fmla="*/ 49 w 158"/>
                  <a:gd name="T7" fmla="*/ 121 h 144"/>
                  <a:gd name="T8" fmla="*/ 38 w 158"/>
                  <a:gd name="T9" fmla="*/ 112 h 144"/>
                  <a:gd name="T10" fmla="*/ 48 w 158"/>
                  <a:gd name="T11" fmla="*/ 109 h 144"/>
                  <a:gd name="T12" fmla="*/ 54 w 158"/>
                  <a:gd name="T13" fmla="*/ 111 h 144"/>
                  <a:gd name="T14" fmla="*/ 54 w 158"/>
                  <a:gd name="T15" fmla="*/ 106 h 144"/>
                  <a:gd name="T16" fmla="*/ 48 w 158"/>
                  <a:gd name="T17" fmla="*/ 103 h 144"/>
                  <a:gd name="T18" fmla="*/ 36 w 158"/>
                  <a:gd name="T19" fmla="*/ 103 h 144"/>
                  <a:gd name="T20" fmla="*/ 27 w 158"/>
                  <a:gd name="T21" fmla="*/ 98 h 144"/>
                  <a:gd name="T22" fmla="*/ 31 w 158"/>
                  <a:gd name="T23" fmla="*/ 80 h 144"/>
                  <a:gd name="T24" fmla="*/ 48 w 158"/>
                  <a:gd name="T25" fmla="*/ 81 h 144"/>
                  <a:gd name="T26" fmla="*/ 42 w 158"/>
                  <a:gd name="T27" fmla="*/ 90 h 144"/>
                  <a:gd name="T28" fmla="*/ 38 w 158"/>
                  <a:gd name="T29" fmla="*/ 86 h 144"/>
                  <a:gd name="T30" fmla="*/ 34 w 158"/>
                  <a:gd name="T31" fmla="*/ 88 h 144"/>
                  <a:gd name="T32" fmla="*/ 45 w 158"/>
                  <a:gd name="T33" fmla="*/ 93 h 144"/>
                  <a:gd name="T34" fmla="*/ 46 w 158"/>
                  <a:gd name="T35" fmla="*/ 93 h 144"/>
                  <a:gd name="T36" fmla="*/ 59 w 158"/>
                  <a:gd name="T37" fmla="*/ 96 h 144"/>
                  <a:gd name="T38" fmla="*/ 65 w 158"/>
                  <a:gd name="T39" fmla="*/ 109 h 144"/>
                  <a:gd name="T40" fmla="*/ 81 w 158"/>
                  <a:gd name="T41" fmla="*/ 89 h 144"/>
                  <a:gd name="T42" fmla="*/ 79 w 158"/>
                  <a:gd name="T43" fmla="*/ 101 h 144"/>
                  <a:gd name="T44" fmla="*/ 50 w 158"/>
                  <a:gd name="T45" fmla="*/ 66 h 144"/>
                  <a:gd name="T46" fmla="*/ 95 w 158"/>
                  <a:gd name="T47" fmla="*/ 88 h 144"/>
                  <a:gd name="T48" fmla="*/ 97 w 158"/>
                  <a:gd name="T49" fmla="*/ 87 h 144"/>
                  <a:gd name="T50" fmla="*/ 78 w 158"/>
                  <a:gd name="T51" fmla="*/ 44 h 144"/>
                  <a:gd name="T52" fmla="*/ 109 w 158"/>
                  <a:gd name="T53" fmla="*/ 67 h 144"/>
                  <a:gd name="T54" fmla="*/ 97 w 158"/>
                  <a:gd name="T55" fmla="*/ 87 h 144"/>
                  <a:gd name="T56" fmla="*/ 113 w 158"/>
                  <a:gd name="T57" fmla="*/ 51 h 144"/>
                  <a:gd name="T58" fmla="*/ 130 w 158"/>
                  <a:gd name="T59" fmla="*/ 51 h 144"/>
                  <a:gd name="T60" fmla="*/ 117 w 158"/>
                  <a:gd name="T61" fmla="*/ 72 h 144"/>
                  <a:gd name="T62" fmla="*/ 107 w 158"/>
                  <a:gd name="T63" fmla="*/ 22 h 144"/>
                  <a:gd name="T64" fmla="*/ 102 w 158"/>
                  <a:gd name="T65" fmla="*/ 37 h 144"/>
                  <a:gd name="T66" fmla="*/ 117 w 158"/>
                  <a:gd name="T67" fmla="*/ 3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" h="144">
                    <a:moveTo>
                      <a:pt x="0" y="89"/>
                    </a:moveTo>
                    <a:cubicBezTo>
                      <a:pt x="42" y="144"/>
                      <a:pt x="42" y="144"/>
                      <a:pt x="42" y="144"/>
                    </a:cubicBezTo>
                    <a:cubicBezTo>
                      <a:pt x="158" y="56"/>
                      <a:pt x="158" y="56"/>
                      <a:pt x="158" y="56"/>
                    </a:cubicBezTo>
                    <a:cubicBezTo>
                      <a:pt x="116" y="0"/>
                      <a:pt x="116" y="0"/>
                      <a:pt x="116" y="0"/>
                    </a:cubicBezTo>
                    <a:lnTo>
                      <a:pt x="0" y="89"/>
                    </a:lnTo>
                    <a:close/>
                    <a:moveTo>
                      <a:pt x="65" y="109"/>
                    </a:moveTo>
                    <a:cubicBezTo>
                      <a:pt x="64" y="112"/>
                      <a:pt x="62" y="115"/>
                      <a:pt x="58" y="117"/>
                    </a:cubicBezTo>
                    <a:cubicBezTo>
                      <a:pt x="55" y="120"/>
                      <a:pt x="52" y="121"/>
                      <a:pt x="49" y="121"/>
                    </a:cubicBezTo>
                    <a:cubicBezTo>
                      <a:pt x="45" y="120"/>
                      <a:pt x="43" y="119"/>
                      <a:pt x="40" y="115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49" y="110"/>
                      <a:pt x="50" y="111"/>
                      <a:pt x="51" y="111"/>
                    </a:cubicBezTo>
                    <a:cubicBezTo>
                      <a:pt x="52" y="112"/>
                      <a:pt x="53" y="111"/>
                      <a:pt x="54" y="111"/>
                    </a:cubicBezTo>
                    <a:cubicBezTo>
                      <a:pt x="55" y="110"/>
                      <a:pt x="55" y="109"/>
                      <a:pt x="55" y="108"/>
                    </a:cubicBezTo>
                    <a:cubicBezTo>
                      <a:pt x="55" y="108"/>
                      <a:pt x="55" y="107"/>
                      <a:pt x="54" y="106"/>
                    </a:cubicBezTo>
                    <a:cubicBezTo>
                      <a:pt x="54" y="105"/>
                      <a:pt x="53" y="104"/>
                      <a:pt x="52" y="104"/>
                    </a:cubicBezTo>
                    <a:cubicBezTo>
                      <a:pt x="51" y="104"/>
                      <a:pt x="49" y="103"/>
                      <a:pt x="48" y="103"/>
                    </a:cubicBezTo>
                    <a:cubicBezTo>
                      <a:pt x="47" y="103"/>
                      <a:pt x="46" y="103"/>
                      <a:pt x="45" y="103"/>
                    </a:cubicBezTo>
                    <a:cubicBezTo>
                      <a:pt x="41" y="103"/>
                      <a:pt x="38" y="103"/>
                      <a:pt x="36" y="103"/>
                    </a:cubicBezTo>
                    <a:cubicBezTo>
                      <a:pt x="34" y="103"/>
                      <a:pt x="33" y="102"/>
                      <a:pt x="31" y="101"/>
                    </a:cubicBezTo>
                    <a:cubicBezTo>
                      <a:pt x="30" y="100"/>
                      <a:pt x="28" y="99"/>
                      <a:pt x="27" y="98"/>
                    </a:cubicBezTo>
                    <a:cubicBezTo>
                      <a:pt x="25" y="95"/>
                      <a:pt x="24" y="91"/>
                      <a:pt x="25" y="88"/>
                    </a:cubicBezTo>
                    <a:cubicBezTo>
                      <a:pt x="25" y="85"/>
                      <a:pt x="27" y="82"/>
                      <a:pt x="31" y="80"/>
                    </a:cubicBezTo>
                    <a:cubicBezTo>
                      <a:pt x="34" y="77"/>
                      <a:pt x="37" y="76"/>
                      <a:pt x="40" y="76"/>
                    </a:cubicBezTo>
                    <a:cubicBezTo>
                      <a:pt x="43" y="77"/>
                      <a:pt x="45" y="78"/>
                      <a:pt x="48" y="81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42" y="90"/>
                      <a:pt x="42" y="90"/>
                      <a:pt x="42" y="90"/>
                    </a:cubicBezTo>
                    <a:cubicBezTo>
                      <a:pt x="40" y="88"/>
                      <a:pt x="40" y="88"/>
                      <a:pt x="40" y="88"/>
                    </a:cubicBezTo>
                    <a:cubicBezTo>
                      <a:pt x="39" y="87"/>
                      <a:pt x="39" y="86"/>
                      <a:pt x="38" y="86"/>
                    </a:cubicBezTo>
                    <a:cubicBezTo>
                      <a:pt x="37" y="85"/>
                      <a:pt x="36" y="86"/>
                      <a:pt x="35" y="86"/>
                    </a:cubicBezTo>
                    <a:cubicBezTo>
                      <a:pt x="34" y="87"/>
                      <a:pt x="34" y="88"/>
                      <a:pt x="34" y="88"/>
                    </a:cubicBezTo>
                    <a:cubicBezTo>
                      <a:pt x="34" y="89"/>
                      <a:pt x="34" y="90"/>
                      <a:pt x="35" y="91"/>
                    </a:cubicBezTo>
                    <a:cubicBezTo>
                      <a:pt x="36" y="92"/>
                      <a:pt x="39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52" y="93"/>
                      <a:pt x="55" y="94"/>
                      <a:pt x="56" y="95"/>
                    </a:cubicBezTo>
                    <a:cubicBezTo>
                      <a:pt x="57" y="95"/>
                      <a:pt x="58" y="96"/>
                      <a:pt x="59" y="96"/>
                    </a:cubicBezTo>
                    <a:cubicBezTo>
                      <a:pt x="60" y="97"/>
                      <a:pt x="61" y="98"/>
                      <a:pt x="62" y="99"/>
                    </a:cubicBezTo>
                    <a:cubicBezTo>
                      <a:pt x="64" y="102"/>
                      <a:pt x="65" y="105"/>
                      <a:pt x="65" y="109"/>
                    </a:cubicBezTo>
                    <a:close/>
                    <a:moveTo>
                      <a:pt x="87" y="95"/>
                    </a:moveTo>
                    <a:cubicBezTo>
                      <a:pt x="81" y="89"/>
                      <a:pt x="81" y="89"/>
                      <a:pt x="81" y="89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1" y="107"/>
                      <a:pt x="71" y="107"/>
                      <a:pt x="71" y="107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95" y="88"/>
                      <a:pt x="95" y="88"/>
                      <a:pt x="95" y="88"/>
                    </a:cubicBezTo>
                    <a:lnTo>
                      <a:pt x="87" y="95"/>
                    </a:lnTo>
                    <a:close/>
                    <a:moveTo>
                      <a:pt x="97" y="87"/>
                    </a:moveTo>
                    <a:cubicBezTo>
                      <a:pt x="70" y="51"/>
                      <a:pt x="70" y="51"/>
                      <a:pt x="70" y="51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100" y="74"/>
                      <a:pt x="100" y="74"/>
                      <a:pt x="100" y="74"/>
                    </a:cubicBezTo>
                    <a:cubicBezTo>
                      <a:pt x="109" y="67"/>
                      <a:pt x="109" y="67"/>
                      <a:pt x="109" y="67"/>
                    </a:cubicBezTo>
                    <a:cubicBezTo>
                      <a:pt x="114" y="74"/>
                      <a:pt x="114" y="74"/>
                      <a:pt x="114" y="74"/>
                    </a:cubicBezTo>
                    <a:lnTo>
                      <a:pt x="97" y="87"/>
                    </a:lnTo>
                    <a:close/>
                    <a:moveTo>
                      <a:pt x="122" y="44"/>
                    </a:moveTo>
                    <a:cubicBezTo>
                      <a:pt x="113" y="51"/>
                      <a:pt x="113" y="51"/>
                      <a:pt x="113" y="51"/>
                    </a:cubicBezTo>
                    <a:cubicBezTo>
                      <a:pt x="119" y="59"/>
                      <a:pt x="119" y="59"/>
                      <a:pt x="119" y="59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135" y="58"/>
                      <a:pt x="135" y="58"/>
                      <a:pt x="135" y="58"/>
                    </a:cubicBezTo>
                    <a:cubicBezTo>
                      <a:pt x="117" y="72"/>
                      <a:pt x="117" y="72"/>
                      <a:pt x="117" y="72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13" y="29"/>
                      <a:pt x="113" y="29"/>
                      <a:pt x="113" y="29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17" y="37"/>
                      <a:pt x="117" y="37"/>
                      <a:pt x="117" y="37"/>
                    </a:cubicBezTo>
                    <a:lnTo>
                      <a:pt x="122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6" name="Freeform 2074"/>
              <p:cNvSpPr>
                <a:spLocks/>
              </p:cNvSpPr>
              <p:nvPr/>
            </p:nvSpPr>
            <p:spPr bwMode="auto">
              <a:xfrm>
                <a:off x="2146" y="53"/>
                <a:ext cx="16" cy="21"/>
              </a:xfrm>
              <a:custGeom>
                <a:avLst/>
                <a:gdLst>
                  <a:gd name="T0" fmla="*/ 3 w 15"/>
                  <a:gd name="T1" fmla="*/ 4 h 19"/>
                  <a:gd name="T2" fmla="*/ 0 w 15"/>
                  <a:gd name="T3" fmla="*/ 0 h 19"/>
                  <a:gd name="T4" fmla="*/ 2 w 15"/>
                  <a:gd name="T5" fmla="*/ 4 h 19"/>
                  <a:gd name="T6" fmla="*/ 4 w 15"/>
                  <a:gd name="T7" fmla="*/ 7 h 19"/>
                  <a:gd name="T8" fmla="*/ 11 w 15"/>
                  <a:gd name="T9" fmla="*/ 19 h 19"/>
                  <a:gd name="T10" fmla="*/ 15 w 15"/>
                  <a:gd name="T11" fmla="*/ 16 h 19"/>
                  <a:gd name="T12" fmla="*/ 5 w 15"/>
                  <a:gd name="T13" fmla="*/ 6 h 19"/>
                  <a:gd name="T14" fmla="*/ 3 w 15"/>
                  <a:gd name="T1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9">
                    <a:moveTo>
                      <a:pt x="3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1" y="1"/>
                      <a:pt x="1" y="3"/>
                      <a:pt x="2" y="4"/>
                    </a:cubicBezTo>
                    <a:cubicBezTo>
                      <a:pt x="3" y="5"/>
                      <a:pt x="3" y="6"/>
                      <a:pt x="4" y="7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7" name="Freeform 2075"/>
              <p:cNvSpPr>
                <a:spLocks noEditPoints="1"/>
              </p:cNvSpPr>
              <p:nvPr/>
            </p:nvSpPr>
            <p:spPr bwMode="auto">
              <a:xfrm>
                <a:off x="1643" y="2"/>
                <a:ext cx="163" cy="123"/>
              </a:xfrm>
              <a:custGeom>
                <a:avLst/>
                <a:gdLst>
                  <a:gd name="T0" fmla="*/ 112 w 149"/>
                  <a:gd name="T1" fmla="*/ 9 h 113"/>
                  <a:gd name="T2" fmla="*/ 83 w 149"/>
                  <a:gd name="T3" fmla="*/ 11 h 113"/>
                  <a:gd name="T4" fmla="*/ 62 w 149"/>
                  <a:gd name="T5" fmla="*/ 3 h 113"/>
                  <a:gd name="T6" fmla="*/ 31 w 149"/>
                  <a:gd name="T7" fmla="*/ 11 h 113"/>
                  <a:gd name="T8" fmla="*/ 3 w 149"/>
                  <a:gd name="T9" fmla="*/ 43 h 113"/>
                  <a:gd name="T10" fmla="*/ 14 w 149"/>
                  <a:gd name="T11" fmla="*/ 55 h 113"/>
                  <a:gd name="T12" fmla="*/ 4 w 149"/>
                  <a:gd name="T13" fmla="*/ 64 h 113"/>
                  <a:gd name="T14" fmla="*/ 26 w 149"/>
                  <a:gd name="T15" fmla="*/ 96 h 113"/>
                  <a:gd name="T16" fmla="*/ 46 w 149"/>
                  <a:gd name="T17" fmla="*/ 104 h 113"/>
                  <a:gd name="T18" fmla="*/ 66 w 149"/>
                  <a:gd name="T19" fmla="*/ 100 h 113"/>
                  <a:gd name="T20" fmla="*/ 97 w 149"/>
                  <a:gd name="T21" fmla="*/ 100 h 113"/>
                  <a:gd name="T22" fmla="*/ 106 w 149"/>
                  <a:gd name="T23" fmla="*/ 78 h 113"/>
                  <a:gd name="T24" fmla="*/ 116 w 149"/>
                  <a:gd name="T25" fmla="*/ 81 h 113"/>
                  <a:gd name="T26" fmla="*/ 121 w 149"/>
                  <a:gd name="T27" fmla="*/ 83 h 113"/>
                  <a:gd name="T28" fmla="*/ 136 w 149"/>
                  <a:gd name="T29" fmla="*/ 48 h 113"/>
                  <a:gd name="T30" fmla="*/ 130 w 149"/>
                  <a:gd name="T31" fmla="*/ 22 h 113"/>
                  <a:gd name="T32" fmla="*/ 119 w 149"/>
                  <a:gd name="T33" fmla="*/ 56 h 113"/>
                  <a:gd name="T34" fmla="*/ 118 w 149"/>
                  <a:gd name="T35" fmla="*/ 60 h 113"/>
                  <a:gd name="T36" fmla="*/ 102 w 149"/>
                  <a:gd name="T37" fmla="*/ 66 h 113"/>
                  <a:gd name="T38" fmla="*/ 88 w 149"/>
                  <a:gd name="T39" fmla="*/ 62 h 113"/>
                  <a:gd name="T40" fmla="*/ 76 w 149"/>
                  <a:gd name="T41" fmla="*/ 66 h 113"/>
                  <a:gd name="T42" fmla="*/ 72 w 149"/>
                  <a:gd name="T43" fmla="*/ 91 h 113"/>
                  <a:gd name="T44" fmla="*/ 56 w 149"/>
                  <a:gd name="T45" fmla="*/ 78 h 113"/>
                  <a:gd name="T46" fmla="*/ 52 w 149"/>
                  <a:gd name="T47" fmla="*/ 68 h 113"/>
                  <a:gd name="T48" fmla="*/ 50 w 149"/>
                  <a:gd name="T49" fmla="*/ 68 h 113"/>
                  <a:gd name="T50" fmla="*/ 44 w 149"/>
                  <a:gd name="T51" fmla="*/ 69 h 113"/>
                  <a:gd name="T52" fmla="*/ 29 w 149"/>
                  <a:gd name="T53" fmla="*/ 66 h 113"/>
                  <a:gd name="T54" fmla="*/ 19 w 149"/>
                  <a:gd name="T55" fmla="*/ 61 h 113"/>
                  <a:gd name="T56" fmla="*/ 25 w 149"/>
                  <a:gd name="T57" fmla="*/ 52 h 113"/>
                  <a:gd name="T58" fmla="*/ 28 w 149"/>
                  <a:gd name="T59" fmla="*/ 47 h 113"/>
                  <a:gd name="T60" fmla="*/ 33 w 149"/>
                  <a:gd name="T61" fmla="*/ 38 h 113"/>
                  <a:gd name="T62" fmla="*/ 27 w 149"/>
                  <a:gd name="T63" fmla="*/ 19 h 113"/>
                  <a:gd name="T64" fmla="*/ 36 w 149"/>
                  <a:gd name="T65" fmla="*/ 40 h 113"/>
                  <a:gd name="T66" fmla="*/ 55 w 149"/>
                  <a:gd name="T67" fmla="*/ 41 h 113"/>
                  <a:gd name="T68" fmla="*/ 64 w 149"/>
                  <a:gd name="T69" fmla="*/ 42 h 113"/>
                  <a:gd name="T70" fmla="*/ 73 w 149"/>
                  <a:gd name="T71" fmla="*/ 41 h 113"/>
                  <a:gd name="T72" fmla="*/ 78 w 149"/>
                  <a:gd name="T73" fmla="*/ 44 h 113"/>
                  <a:gd name="T74" fmla="*/ 79 w 149"/>
                  <a:gd name="T75" fmla="*/ 23 h 113"/>
                  <a:gd name="T76" fmla="*/ 83 w 149"/>
                  <a:gd name="T77" fmla="*/ 40 h 113"/>
                  <a:gd name="T78" fmla="*/ 106 w 149"/>
                  <a:gd name="T79" fmla="*/ 25 h 113"/>
                  <a:gd name="T80" fmla="*/ 105 w 149"/>
                  <a:gd name="T81" fmla="*/ 48 h 113"/>
                  <a:gd name="T82" fmla="*/ 116 w 149"/>
                  <a:gd name="T83" fmla="*/ 47 h 113"/>
                  <a:gd name="T84" fmla="*/ 127 w 149"/>
                  <a:gd name="T85" fmla="*/ 4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9" h="113">
                    <a:moveTo>
                      <a:pt x="130" y="22"/>
                    </a:moveTo>
                    <a:cubicBezTo>
                      <a:pt x="123" y="18"/>
                      <a:pt x="118" y="14"/>
                      <a:pt x="112" y="9"/>
                    </a:cubicBezTo>
                    <a:cubicBezTo>
                      <a:pt x="106" y="5"/>
                      <a:pt x="99" y="4"/>
                      <a:pt x="92" y="7"/>
                    </a:cubicBezTo>
                    <a:cubicBezTo>
                      <a:pt x="89" y="9"/>
                      <a:pt x="86" y="11"/>
                      <a:pt x="83" y="11"/>
                    </a:cubicBezTo>
                    <a:cubicBezTo>
                      <a:pt x="79" y="12"/>
                      <a:pt x="75" y="11"/>
                      <a:pt x="71" y="9"/>
                    </a:cubicBezTo>
                    <a:cubicBezTo>
                      <a:pt x="68" y="7"/>
                      <a:pt x="65" y="5"/>
                      <a:pt x="62" y="3"/>
                    </a:cubicBezTo>
                    <a:cubicBezTo>
                      <a:pt x="59" y="0"/>
                      <a:pt x="54" y="2"/>
                      <a:pt x="50" y="2"/>
                    </a:cubicBezTo>
                    <a:cubicBezTo>
                      <a:pt x="43" y="3"/>
                      <a:pt x="36" y="7"/>
                      <a:pt x="31" y="11"/>
                    </a:cubicBezTo>
                    <a:cubicBezTo>
                      <a:pt x="26" y="16"/>
                      <a:pt x="21" y="21"/>
                      <a:pt x="16" y="26"/>
                    </a:cubicBezTo>
                    <a:cubicBezTo>
                      <a:pt x="11" y="31"/>
                      <a:pt x="3" y="34"/>
                      <a:pt x="3" y="43"/>
                    </a:cubicBezTo>
                    <a:cubicBezTo>
                      <a:pt x="4" y="45"/>
                      <a:pt x="6" y="48"/>
                      <a:pt x="8" y="50"/>
                    </a:cubicBezTo>
                    <a:cubicBezTo>
                      <a:pt x="9" y="51"/>
                      <a:pt x="14" y="54"/>
                      <a:pt x="14" y="55"/>
                    </a:cubicBezTo>
                    <a:cubicBezTo>
                      <a:pt x="14" y="56"/>
                      <a:pt x="11" y="58"/>
                      <a:pt x="10" y="58"/>
                    </a:cubicBezTo>
                    <a:cubicBezTo>
                      <a:pt x="7" y="60"/>
                      <a:pt x="6" y="62"/>
                      <a:pt x="4" y="64"/>
                    </a:cubicBezTo>
                    <a:cubicBezTo>
                      <a:pt x="0" y="74"/>
                      <a:pt x="11" y="91"/>
                      <a:pt x="20" y="80"/>
                    </a:cubicBezTo>
                    <a:cubicBezTo>
                      <a:pt x="20" y="88"/>
                      <a:pt x="20" y="91"/>
                      <a:pt x="26" y="96"/>
                    </a:cubicBezTo>
                    <a:cubicBezTo>
                      <a:pt x="29" y="99"/>
                      <a:pt x="37" y="106"/>
                      <a:pt x="40" y="99"/>
                    </a:cubicBezTo>
                    <a:cubicBezTo>
                      <a:pt x="40" y="104"/>
                      <a:pt x="43" y="103"/>
                      <a:pt x="46" y="104"/>
                    </a:cubicBezTo>
                    <a:cubicBezTo>
                      <a:pt x="51" y="105"/>
                      <a:pt x="57" y="108"/>
                      <a:pt x="61" y="108"/>
                    </a:cubicBezTo>
                    <a:cubicBezTo>
                      <a:pt x="67" y="108"/>
                      <a:pt x="63" y="100"/>
                      <a:pt x="66" y="100"/>
                    </a:cubicBezTo>
                    <a:cubicBezTo>
                      <a:pt x="67" y="100"/>
                      <a:pt x="67" y="108"/>
                      <a:pt x="69" y="109"/>
                    </a:cubicBezTo>
                    <a:cubicBezTo>
                      <a:pt x="76" y="113"/>
                      <a:pt x="91" y="103"/>
                      <a:pt x="97" y="100"/>
                    </a:cubicBezTo>
                    <a:cubicBezTo>
                      <a:pt x="101" y="98"/>
                      <a:pt x="106" y="96"/>
                      <a:pt x="108" y="91"/>
                    </a:cubicBezTo>
                    <a:cubicBezTo>
                      <a:pt x="109" y="87"/>
                      <a:pt x="105" y="82"/>
                      <a:pt x="106" y="78"/>
                    </a:cubicBezTo>
                    <a:cubicBezTo>
                      <a:pt x="109" y="79"/>
                      <a:pt x="110" y="94"/>
                      <a:pt x="113" y="89"/>
                    </a:cubicBezTo>
                    <a:cubicBezTo>
                      <a:pt x="115" y="87"/>
                      <a:pt x="114" y="82"/>
                      <a:pt x="116" y="81"/>
                    </a:cubicBezTo>
                    <a:cubicBezTo>
                      <a:pt x="118" y="79"/>
                      <a:pt x="117" y="81"/>
                      <a:pt x="119" y="81"/>
                    </a:cubicBezTo>
                    <a:cubicBezTo>
                      <a:pt x="120" y="82"/>
                      <a:pt x="119" y="83"/>
                      <a:pt x="121" y="83"/>
                    </a:cubicBezTo>
                    <a:cubicBezTo>
                      <a:pt x="122" y="82"/>
                      <a:pt x="123" y="82"/>
                      <a:pt x="123" y="82"/>
                    </a:cubicBezTo>
                    <a:cubicBezTo>
                      <a:pt x="133" y="77"/>
                      <a:pt x="149" y="56"/>
                      <a:pt x="136" y="48"/>
                    </a:cubicBezTo>
                    <a:cubicBezTo>
                      <a:pt x="139" y="45"/>
                      <a:pt x="149" y="41"/>
                      <a:pt x="147" y="35"/>
                    </a:cubicBezTo>
                    <a:cubicBezTo>
                      <a:pt x="145" y="27"/>
                      <a:pt x="135" y="26"/>
                      <a:pt x="130" y="22"/>
                    </a:cubicBezTo>
                    <a:close/>
                    <a:moveTo>
                      <a:pt x="127" y="48"/>
                    </a:moveTo>
                    <a:cubicBezTo>
                      <a:pt x="123" y="53"/>
                      <a:pt x="118" y="48"/>
                      <a:pt x="119" y="56"/>
                    </a:cubicBezTo>
                    <a:cubicBezTo>
                      <a:pt x="119" y="57"/>
                      <a:pt x="120" y="63"/>
                      <a:pt x="119" y="64"/>
                    </a:cubicBezTo>
                    <a:cubicBezTo>
                      <a:pt x="118" y="66"/>
                      <a:pt x="118" y="60"/>
                      <a:pt x="118" y="60"/>
                    </a:cubicBezTo>
                    <a:cubicBezTo>
                      <a:pt x="116" y="54"/>
                      <a:pt x="113" y="51"/>
                      <a:pt x="107" y="52"/>
                    </a:cubicBezTo>
                    <a:cubicBezTo>
                      <a:pt x="96" y="54"/>
                      <a:pt x="101" y="58"/>
                      <a:pt x="102" y="66"/>
                    </a:cubicBezTo>
                    <a:cubicBezTo>
                      <a:pt x="101" y="63"/>
                      <a:pt x="99" y="59"/>
                      <a:pt x="96" y="58"/>
                    </a:cubicBezTo>
                    <a:cubicBezTo>
                      <a:pt x="93" y="57"/>
                      <a:pt x="89" y="58"/>
                      <a:pt x="88" y="62"/>
                    </a:cubicBezTo>
                    <a:cubicBezTo>
                      <a:pt x="86" y="68"/>
                      <a:pt x="92" y="75"/>
                      <a:pt x="91" y="81"/>
                    </a:cubicBezTo>
                    <a:cubicBezTo>
                      <a:pt x="88" y="76"/>
                      <a:pt x="86" y="57"/>
                      <a:pt x="76" y="66"/>
                    </a:cubicBezTo>
                    <a:cubicBezTo>
                      <a:pt x="72" y="69"/>
                      <a:pt x="73" y="74"/>
                      <a:pt x="74" y="78"/>
                    </a:cubicBezTo>
                    <a:cubicBezTo>
                      <a:pt x="74" y="81"/>
                      <a:pt x="74" y="90"/>
                      <a:pt x="72" y="91"/>
                    </a:cubicBezTo>
                    <a:cubicBezTo>
                      <a:pt x="71" y="85"/>
                      <a:pt x="74" y="75"/>
                      <a:pt x="70" y="70"/>
                    </a:cubicBezTo>
                    <a:cubicBezTo>
                      <a:pt x="64" y="62"/>
                      <a:pt x="58" y="73"/>
                      <a:pt x="56" y="78"/>
                    </a:cubicBezTo>
                    <a:cubicBezTo>
                      <a:pt x="56" y="73"/>
                      <a:pt x="60" y="70"/>
                      <a:pt x="60" y="66"/>
                    </a:cubicBezTo>
                    <a:cubicBezTo>
                      <a:pt x="59" y="60"/>
                      <a:pt x="54" y="64"/>
                      <a:pt x="52" y="68"/>
                    </a:cubicBezTo>
                    <a:cubicBezTo>
                      <a:pt x="48" y="76"/>
                      <a:pt x="46" y="82"/>
                      <a:pt x="45" y="91"/>
                    </a:cubicBezTo>
                    <a:cubicBezTo>
                      <a:pt x="42" y="82"/>
                      <a:pt x="47" y="76"/>
                      <a:pt x="50" y="68"/>
                    </a:cubicBezTo>
                    <a:cubicBezTo>
                      <a:pt x="50" y="68"/>
                      <a:pt x="53" y="60"/>
                      <a:pt x="49" y="61"/>
                    </a:cubicBezTo>
                    <a:cubicBezTo>
                      <a:pt x="46" y="61"/>
                      <a:pt x="46" y="67"/>
                      <a:pt x="44" y="69"/>
                    </a:cubicBezTo>
                    <a:cubicBezTo>
                      <a:pt x="44" y="65"/>
                      <a:pt x="46" y="59"/>
                      <a:pt x="40" y="60"/>
                    </a:cubicBezTo>
                    <a:cubicBezTo>
                      <a:pt x="37" y="60"/>
                      <a:pt x="32" y="64"/>
                      <a:pt x="29" y="66"/>
                    </a:cubicBezTo>
                    <a:cubicBezTo>
                      <a:pt x="30" y="65"/>
                      <a:pt x="37" y="57"/>
                      <a:pt x="32" y="57"/>
                    </a:cubicBezTo>
                    <a:cubicBezTo>
                      <a:pt x="26" y="55"/>
                      <a:pt x="24" y="59"/>
                      <a:pt x="19" y="61"/>
                    </a:cubicBezTo>
                    <a:cubicBezTo>
                      <a:pt x="25" y="55"/>
                      <a:pt x="13" y="50"/>
                      <a:pt x="11" y="45"/>
                    </a:cubicBezTo>
                    <a:cubicBezTo>
                      <a:pt x="14" y="47"/>
                      <a:pt x="22" y="57"/>
                      <a:pt x="25" y="52"/>
                    </a:cubicBezTo>
                    <a:cubicBezTo>
                      <a:pt x="27" y="47"/>
                      <a:pt x="17" y="40"/>
                      <a:pt x="20" y="36"/>
                    </a:cubicBezTo>
                    <a:cubicBezTo>
                      <a:pt x="22" y="41"/>
                      <a:pt x="24" y="44"/>
                      <a:pt x="28" y="47"/>
                    </a:cubicBezTo>
                    <a:cubicBezTo>
                      <a:pt x="32" y="49"/>
                      <a:pt x="40" y="50"/>
                      <a:pt x="37" y="44"/>
                    </a:cubicBezTo>
                    <a:cubicBezTo>
                      <a:pt x="36" y="42"/>
                      <a:pt x="34" y="40"/>
                      <a:pt x="33" y="38"/>
                    </a:cubicBezTo>
                    <a:cubicBezTo>
                      <a:pt x="33" y="35"/>
                      <a:pt x="31" y="34"/>
                      <a:pt x="29" y="32"/>
                    </a:cubicBezTo>
                    <a:cubicBezTo>
                      <a:pt x="28" y="29"/>
                      <a:pt x="24" y="21"/>
                      <a:pt x="27" y="19"/>
                    </a:cubicBezTo>
                    <a:cubicBezTo>
                      <a:pt x="29" y="24"/>
                      <a:pt x="28" y="29"/>
                      <a:pt x="33" y="33"/>
                    </a:cubicBezTo>
                    <a:cubicBezTo>
                      <a:pt x="35" y="35"/>
                      <a:pt x="35" y="37"/>
                      <a:pt x="36" y="40"/>
                    </a:cubicBezTo>
                    <a:cubicBezTo>
                      <a:pt x="37" y="42"/>
                      <a:pt x="40" y="44"/>
                      <a:pt x="42" y="45"/>
                    </a:cubicBezTo>
                    <a:cubicBezTo>
                      <a:pt x="46" y="46"/>
                      <a:pt x="54" y="46"/>
                      <a:pt x="55" y="41"/>
                    </a:cubicBezTo>
                    <a:cubicBezTo>
                      <a:pt x="56" y="37"/>
                      <a:pt x="53" y="28"/>
                      <a:pt x="56" y="26"/>
                    </a:cubicBezTo>
                    <a:cubicBezTo>
                      <a:pt x="57" y="29"/>
                      <a:pt x="59" y="42"/>
                      <a:pt x="64" y="42"/>
                    </a:cubicBezTo>
                    <a:cubicBezTo>
                      <a:pt x="73" y="41"/>
                      <a:pt x="67" y="32"/>
                      <a:pt x="69" y="28"/>
                    </a:cubicBezTo>
                    <a:cubicBezTo>
                      <a:pt x="71" y="30"/>
                      <a:pt x="72" y="37"/>
                      <a:pt x="73" y="41"/>
                    </a:cubicBezTo>
                    <a:cubicBezTo>
                      <a:pt x="73" y="42"/>
                      <a:pt x="72" y="46"/>
                      <a:pt x="74" y="47"/>
                    </a:cubicBezTo>
                    <a:cubicBezTo>
                      <a:pt x="76" y="49"/>
                      <a:pt x="78" y="45"/>
                      <a:pt x="78" y="44"/>
                    </a:cubicBezTo>
                    <a:cubicBezTo>
                      <a:pt x="83" y="35"/>
                      <a:pt x="72" y="26"/>
                      <a:pt x="78" y="17"/>
                    </a:cubicBezTo>
                    <a:cubicBezTo>
                      <a:pt x="79" y="19"/>
                      <a:pt x="79" y="21"/>
                      <a:pt x="79" y="23"/>
                    </a:cubicBezTo>
                    <a:cubicBezTo>
                      <a:pt x="79" y="26"/>
                      <a:pt x="80" y="29"/>
                      <a:pt x="81" y="32"/>
                    </a:cubicBezTo>
                    <a:cubicBezTo>
                      <a:pt x="82" y="35"/>
                      <a:pt x="83" y="37"/>
                      <a:pt x="83" y="40"/>
                    </a:cubicBezTo>
                    <a:cubicBezTo>
                      <a:pt x="83" y="44"/>
                      <a:pt x="82" y="45"/>
                      <a:pt x="86" y="46"/>
                    </a:cubicBezTo>
                    <a:cubicBezTo>
                      <a:pt x="98" y="52"/>
                      <a:pt x="106" y="36"/>
                      <a:pt x="106" y="25"/>
                    </a:cubicBezTo>
                    <a:cubicBezTo>
                      <a:pt x="108" y="30"/>
                      <a:pt x="107" y="32"/>
                      <a:pt x="106" y="37"/>
                    </a:cubicBezTo>
                    <a:cubicBezTo>
                      <a:pt x="105" y="39"/>
                      <a:pt x="102" y="47"/>
                      <a:pt x="105" y="48"/>
                    </a:cubicBezTo>
                    <a:cubicBezTo>
                      <a:pt x="111" y="49"/>
                      <a:pt x="115" y="30"/>
                      <a:pt x="116" y="26"/>
                    </a:cubicBezTo>
                    <a:cubicBezTo>
                      <a:pt x="120" y="31"/>
                      <a:pt x="107" y="47"/>
                      <a:pt x="116" y="47"/>
                    </a:cubicBezTo>
                    <a:cubicBezTo>
                      <a:pt x="126" y="46"/>
                      <a:pt x="129" y="36"/>
                      <a:pt x="129" y="28"/>
                    </a:cubicBezTo>
                    <a:cubicBezTo>
                      <a:pt x="131" y="33"/>
                      <a:pt x="132" y="43"/>
                      <a:pt x="127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8" name="Freeform 2076"/>
              <p:cNvSpPr>
                <a:spLocks noEditPoints="1"/>
              </p:cNvSpPr>
              <p:nvPr/>
            </p:nvSpPr>
            <p:spPr bwMode="auto">
              <a:xfrm>
                <a:off x="2101" y="428"/>
                <a:ext cx="142" cy="135"/>
              </a:xfrm>
              <a:custGeom>
                <a:avLst/>
                <a:gdLst>
                  <a:gd name="T0" fmla="*/ 15 w 130"/>
                  <a:gd name="T1" fmla="*/ 56 h 124"/>
                  <a:gd name="T2" fmla="*/ 0 w 130"/>
                  <a:gd name="T3" fmla="*/ 124 h 124"/>
                  <a:gd name="T4" fmla="*/ 73 w 130"/>
                  <a:gd name="T5" fmla="*/ 114 h 124"/>
                  <a:gd name="T6" fmla="*/ 73 w 130"/>
                  <a:gd name="T7" fmla="*/ 0 h 124"/>
                  <a:gd name="T8" fmla="*/ 46 w 130"/>
                  <a:gd name="T9" fmla="*/ 55 h 124"/>
                  <a:gd name="T10" fmla="*/ 49 w 130"/>
                  <a:gd name="T11" fmla="*/ 53 h 124"/>
                  <a:gd name="T12" fmla="*/ 52 w 130"/>
                  <a:gd name="T13" fmla="*/ 34 h 124"/>
                  <a:gd name="T14" fmla="*/ 46 w 130"/>
                  <a:gd name="T15" fmla="*/ 34 h 124"/>
                  <a:gd name="T16" fmla="*/ 45 w 130"/>
                  <a:gd name="T17" fmla="*/ 29 h 124"/>
                  <a:gd name="T18" fmla="*/ 63 w 130"/>
                  <a:gd name="T19" fmla="*/ 28 h 124"/>
                  <a:gd name="T20" fmla="*/ 66 w 130"/>
                  <a:gd name="T21" fmla="*/ 31 h 124"/>
                  <a:gd name="T22" fmla="*/ 63 w 130"/>
                  <a:gd name="T23" fmla="*/ 34 h 124"/>
                  <a:gd name="T24" fmla="*/ 59 w 130"/>
                  <a:gd name="T25" fmla="*/ 52 h 124"/>
                  <a:gd name="T26" fmla="*/ 66 w 130"/>
                  <a:gd name="T27" fmla="*/ 53 h 124"/>
                  <a:gd name="T28" fmla="*/ 66 w 130"/>
                  <a:gd name="T29" fmla="*/ 57 h 124"/>
                  <a:gd name="T30" fmla="*/ 49 w 130"/>
                  <a:gd name="T31" fmla="*/ 58 h 124"/>
                  <a:gd name="T32" fmla="*/ 90 w 130"/>
                  <a:gd name="T33" fmla="*/ 69 h 124"/>
                  <a:gd name="T34" fmla="*/ 87 w 130"/>
                  <a:gd name="T35" fmla="*/ 70 h 124"/>
                  <a:gd name="T36" fmla="*/ 85 w 130"/>
                  <a:gd name="T37" fmla="*/ 92 h 124"/>
                  <a:gd name="T38" fmla="*/ 67 w 130"/>
                  <a:gd name="T39" fmla="*/ 92 h 124"/>
                  <a:gd name="T40" fmla="*/ 64 w 130"/>
                  <a:gd name="T41" fmla="*/ 70 h 124"/>
                  <a:gd name="T42" fmla="*/ 61 w 130"/>
                  <a:gd name="T43" fmla="*/ 69 h 124"/>
                  <a:gd name="T44" fmla="*/ 61 w 130"/>
                  <a:gd name="T45" fmla="*/ 65 h 124"/>
                  <a:gd name="T46" fmla="*/ 70 w 130"/>
                  <a:gd name="T47" fmla="*/ 64 h 124"/>
                  <a:gd name="T48" fmla="*/ 74 w 130"/>
                  <a:gd name="T49" fmla="*/ 67 h 124"/>
                  <a:gd name="T50" fmla="*/ 71 w 130"/>
                  <a:gd name="T51" fmla="*/ 70 h 124"/>
                  <a:gd name="T52" fmla="*/ 70 w 130"/>
                  <a:gd name="T53" fmla="*/ 83 h 124"/>
                  <a:gd name="T54" fmla="*/ 76 w 130"/>
                  <a:gd name="T55" fmla="*/ 89 h 124"/>
                  <a:gd name="T56" fmla="*/ 81 w 130"/>
                  <a:gd name="T57" fmla="*/ 83 h 124"/>
                  <a:gd name="T58" fmla="*/ 81 w 130"/>
                  <a:gd name="T59" fmla="*/ 70 h 124"/>
                  <a:gd name="T60" fmla="*/ 78 w 130"/>
                  <a:gd name="T61" fmla="*/ 67 h 124"/>
                  <a:gd name="T62" fmla="*/ 81 w 130"/>
                  <a:gd name="T63" fmla="*/ 64 h 124"/>
                  <a:gd name="T64" fmla="*/ 90 w 130"/>
                  <a:gd name="T65" fmla="*/ 65 h 124"/>
                  <a:gd name="T66" fmla="*/ 90 w 130"/>
                  <a:gd name="T67" fmla="*/ 69 h 124"/>
                  <a:gd name="T68" fmla="*/ 89 w 130"/>
                  <a:gd name="T69" fmla="*/ 57 h 124"/>
                  <a:gd name="T70" fmla="*/ 89 w 130"/>
                  <a:gd name="T71" fmla="*/ 3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0" h="124">
                    <a:moveTo>
                      <a:pt x="73" y="0"/>
                    </a:moveTo>
                    <a:cubicBezTo>
                      <a:pt x="41" y="0"/>
                      <a:pt x="15" y="25"/>
                      <a:pt x="15" y="56"/>
                    </a:cubicBezTo>
                    <a:cubicBezTo>
                      <a:pt x="15" y="70"/>
                      <a:pt x="21" y="83"/>
                      <a:pt x="30" y="93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45" y="107"/>
                      <a:pt x="58" y="114"/>
                      <a:pt x="73" y="114"/>
                    </a:cubicBezTo>
                    <a:cubicBezTo>
                      <a:pt x="105" y="114"/>
                      <a:pt x="130" y="89"/>
                      <a:pt x="130" y="57"/>
                    </a:cubicBezTo>
                    <a:cubicBezTo>
                      <a:pt x="130" y="25"/>
                      <a:pt x="105" y="0"/>
                      <a:pt x="73" y="0"/>
                    </a:cubicBezTo>
                    <a:close/>
                    <a:moveTo>
                      <a:pt x="47" y="58"/>
                    </a:moveTo>
                    <a:cubicBezTo>
                      <a:pt x="46" y="57"/>
                      <a:pt x="46" y="56"/>
                      <a:pt x="46" y="55"/>
                    </a:cubicBezTo>
                    <a:cubicBezTo>
                      <a:pt x="46" y="55"/>
                      <a:pt x="46" y="54"/>
                      <a:pt x="46" y="53"/>
                    </a:cubicBezTo>
                    <a:cubicBezTo>
                      <a:pt x="47" y="53"/>
                      <a:pt x="48" y="53"/>
                      <a:pt x="49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7" y="34"/>
                      <a:pt x="46" y="34"/>
                      <a:pt x="46" y="34"/>
                    </a:cubicBezTo>
                    <a:cubicBezTo>
                      <a:pt x="45" y="33"/>
                      <a:pt x="45" y="32"/>
                      <a:pt x="45" y="31"/>
                    </a:cubicBezTo>
                    <a:cubicBezTo>
                      <a:pt x="45" y="30"/>
                      <a:pt x="45" y="30"/>
                      <a:pt x="45" y="29"/>
                    </a:cubicBezTo>
                    <a:cubicBezTo>
                      <a:pt x="46" y="29"/>
                      <a:pt x="47" y="29"/>
                      <a:pt x="48" y="29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4" y="28"/>
                      <a:pt x="65" y="28"/>
                      <a:pt x="65" y="29"/>
                    </a:cubicBezTo>
                    <a:cubicBezTo>
                      <a:pt x="66" y="29"/>
                      <a:pt x="66" y="30"/>
                      <a:pt x="66" y="31"/>
                    </a:cubicBezTo>
                    <a:cubicBezTo>
                      <a:pt x="66" y="32"/>
                      <a:pt x="66" y="32"/>
                      <a:pt x="65" y="33"/>
                    </a:cubicBezTo>
                    <a:cubicBezTo>
                      <a:pt x="65" y="33"/>
                      <a:pt x="64" y="33"/>
                      <a:pt x="63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5" y="52"/>
                      <a:pt x="65" y="52"/>
                      <a:pt x="66" y="53"/>
                    </a:cubicBezTo>
                    <a:cubicBezTo>
                      <a:pt x="67" y="53"/>
                      <a:pt x="67" y="54"/>
                      <a:pt x="67" y="55"/>
                    </a:cubicBezTo>
                    <a:cubicBezTo>
                      <a:pt x="67" y="56"/>
                      <a:pt x="67" y="56"/>
                      <a:pt x="66" y="57"/>
                    </a:cubicBezTo>
                    <a:cubicBezTo>
                      <a:pt x="66" y="57"/>
                      <a:pt x="65" y="58"/>
                      <a:pt x="64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8" y="58"/>
                      <a:pt x="47" y="58"/>
                      <a:pt x="47" y="58"/>
                    </a:cubicBezTo>
                    <a:close/>
                    <a:moveTo>
                      <a:pt x="90" y="69"/>
                    </a:moveTo>
                    <a:cubicBezTo>
                      <a:pt x="89" y="69"/>
                      <a:pt x="89" y="70"/>
                      <a:pt x="88" y="70"/>
                    </a:cubicBezTo>
                    <a:cubicBezTo>
                      <a:pt x="87" y="70"/>
                      <a:pt x="87" y="70"/>
                      <a:pt x="87" y="70"/>
                    </a:cubicBezTo>
                    <a:cubicBezTo>
                      <a:pt x="87" y="83"/>
                      <a:pt x="87" y="83"/>
                      <a:pt x="87" y="83"/>
                    </a:cubicBezTo>
                    <a:cubicBezTo>
                      <a:pt x="87" y="87"/>
                      <a:pt x="86" y="90"/>
                      <a:pt x="85" y="92"/>
                    </a:cubicBezTo>
                    <a:cubicBezTo>
                      <a:pt x="83" y="94"/>
                      <a:pt x="80" y="95"/>
                      <a:pt x="76" y="95"/>
                    </a:cubicBezTo>
                    <a:cubicBezTo>
                      <a:pt x="72" y="95"/>
                      <a:pt x="68" y="94"/>
                      <a:pt x="67" y="92"/>
                    </a:cubicBezTo>
                    <a:cubicBezTo>
                      <a:pt x="65" y="90"/>
                      <a:pt x="64" y="87"/>
                      <a:pt x="64" y="83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0"/>
                      <a:pt x="62" y="69"/>
                      <a:pt x="61" y="69"/>
                    </a:cubicBezTo>
                    <a:cubicBezTo>
                      <a:pt x="61" y="68"/>
                      <a:pt x="61" y="68"/>
                      <a:pt x="61" y="67"/>
                    </a:cubicBezTo>
                    <a:cubicBezTo>
                      <a:pt x="61" y="66"/>
                      <a:pt x="61" y="65"/>
                      <a:pt x="61" y="65"/>
                    </a:cubicBezTo>
                    <a:cubicBezTo>
                      <a:pt x="62" y="64"/>
                      <a:pt x="63" y="64"/>
                      <a:pt x="64" y="64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2" y="64"/>
                      <a:pt x="72" y="64"/>
                      <a:pt x="73" y="65"/>
                    </a:cubicBezTo>
                    <a:cubicBezTo>
                      <a:pt x="73" y="65"/>
                      <a:pt x="74" y="66"/>
                      <a:pt x="74" y="67"/>
                    </a:cubicBezTo>
                    <a:cubicBezTo>
                      <a:pt x="74" y="68"/>
                      <a:pt x="73" y="68"/>
                      <a:pt x="73" y="69"/>
                    </a:cubicBezTo>
                    <a:cubicBezTo>
                      <a:pt x="72" y="69"/>
                      <a:pt x="72" y="70"/>
                      <a:pt x="71" y="70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5"/>
                      <a:pt x="71" y="87"/>
                      <a:pt x="72" y="88"/>
                    </a:cubicBezTo>
                    <a:cubicBezTo>
                      <a:pt x="72" y="89"/>
                      <a:pt x="74" y="89"/>
                      <a:pt x="76" y="89"/>
                    </a:cubicBezTo>
                    <a:cubicBezTo>
                      <a:pt x="78" y="89"/>
                      <a:pt x="79" y="89"/>
                      <a:pt x="80" y="88"/>
                    </a:cubicBezTo>
                    <a:cubicBezTo>
                      <a:pt x="81" y="87"/>
                      <a:pt x="81" y="85"/>
                      <a:pt x="81" y="83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80" y="70"/>
                      <a:pt x="79" y="69"/>
                      <a:pt x="79" y="69"/>
                    </a:cubicBezTo>
                    <a:cubicBezTo>
                      <a:pt x="78" y="68"/>
                      <a:pt x="78" y="68"/>
                      <a:pt x="78" y="67"/>
                    </a:cubicBezTo>
                    <a:cubicBezTo>
                      <a:pt x="78" y="66"/>
                      <a:pt x="78" y="65"/>
                      <a:pt x="79" y="65"/>
                    </a:cubicBezTo>
                    <a:cubicBezTo>
                      <a:pt x="79" y="64"/>
                      <a:pt x="80" y="64"/>
                      <a:pt x="81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9" y="64"/>
                      <a:pt x="89" y="64"/>
                      <a:pt x="90" y="65"/>
                    </a:cubicBezTo>
                    <a:cubicBezTo>
                      <a:pt x="90" y="65"/>
                      <a:pt x="91" y="66"/>
                      <a:pt x="91" y="67"/>
                    </a:cubicBezTo>
                    <a:cubicBezTo>
                      <a:pt x="91" y="68"/>
                      <a:pt x="90" y="68"/>
                      <a:pt x="90" y="69"/>
                    </a:cubicBezTo>
                    <a:close/>
                    <a:moveTo>
                      <a:pt x="105" y="40"/>
                    </a:moveTo>
                    <a:cubicBezTo>
                      <a:pt x="102" y="49"/>
                      <a:pt x="89" y="57"/>
                      <a:pt x="89" y="57"/>
                    </a:cubicBezTo>
                    <a:cubicBezTo>
                      <a:pt x="89" y="57"/>
                      <a:pt x="76" y="50"/>
                      <a:pt x="73" y="40"/>
                    </a:cubicBezTo>
                    <a:cubicBezTo>
                      <a:pt x="71" y="32"/>
                      <a:pt x="80" y="24"/>
                      <a:pt x="89" y="31"/>
                    </a:cubicBezTo>
                    <a:cubicBezTo>
                      <a:pt x="99" y="24"/>
                      <a:pt x="107" y="32"/>
                      <a:pt x="105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9" name="Freeform 2077"/>
              <p:cNvSpPr>
                <a:spLocks noEditPoints="1"/>
              </p:cNvSpPr>
              <p:nvPr/>
            </p:nvSpPr>
            <p:spPr bwMode="auto">
              <a:xfrm>
                <a:off x="1881" y="2"/>
                <a:ext cx="136" cy="100"/>
              </a:xfrm>
              <a:custGeom>
                <a:avLst/>
                <a:gdLst>
                  <a:gd name="T0" fmla="*/ 120 w 125"/>
                  <a:gd name="T1" fmla="*/ 79 h 92"/>
                  <a:gd name="T2" fmla="*/ 111 w 125"/>
                  <a:gd name="T3" fmla="*/ 78 h 92"/>
                  <a:gd name="T4" fmla="*/ 110 w 125"/>
                  <a:gd name="T5" fmla="*/ 74 h 92"/>
                  <a:gd name="T6" fmla="*/ 106 w 125"/>
                  <a:gd name="T7" fmla="*/ 68 h 92"/>
                  <a:gd name="T8" fmla="*/ 103 w 125"/>
                  <a:gd name="T9" fmla="*/ 68 h 92"/>
                  <a:gd name="T10" fmla="*/ 100 w 125"/>
                  <a:gd name="T11" fmla="*/ 66 h 92"/>
                  <a:gd name="T12" fmla="*/ 101 w 125"/>
                  <a:gd name="T13" fmla="*/ 62 h 92"/>
                  <a:gd name="T14" fmla="*/ 96 w 125"/>
                  <a:gd name="T15" fmla="*/ 60 h 92"/>
                  <a:gd name="T16" fmla="*/ 91 w 125"/>
                  <a:gd name="T17" fmla="*/ 57 h 92"/>
                  <a:gd name="T18" fmla="*/ 89 w 125"/>
                  <a:gd name="T19" fmla="*/ 59 h 92"/>
                  <a:gd name="T20" fmla="*/ 87 w 125"/>
                  <a:gd name="T21" fmla="*/ 59 h 92"/>
                  <a:gd name="T22" fmla="*/ 81 w 125"/>
                  <a:gd name="T23" fmla="*/ 59 h 92"/>
                  <a:gd name="T24" fmla="*/ 75 w 125"/>
                  <a:gd name="T25" fmla="*/ 60 h 92"/>
                  <a:gd name="T26" fmla="*/ 65 w 125"/>
                  <a:gd name="T27" fmla="*/ 52 h 92"/>
                  <a:gd name="T28" fmla="*/ 50 w 125"/>
                  <a:gd name="T29" fmla="*/ 35 h 92"/>
                  <a:gd name="T30" fmla="*/ 30 w 125"/>
                  <a:gd name="T31" fmla="*/ 16 h 92"/>
                  <a:gd name="T32" fmla="*/ 21 w 125"/>
                  <a:gd name="T33" fmla="*/ 7 h 92"/>
                  <a:gd name="T34" fmla="*/ 15 w 125"/>
                  <a:gd name="T35" fmla="*/ 2 h 92"/>
                  <a:gd name="T36" fmla="*/ 13 w 125"/>
                  <a:gd name="T37" fmla="*/ 0 h 92"/>
                  <a:gd name="T38" fmla="*/ 11 w 125"/>
                  <a:gd name="T39" fmla="*/ 2 h 92"/>
                  <a:gd name="T40" fmla="*/ 7 w 125"/>
                  <a:gd name="T41" fmla="*/ 7 h 92"/>
                  <a:gd name="T42" fmla="*/ 2 w 125"/>
                  <a:gd name="T43" fmla="*/ 17 h 92"/>
                  <a:gd name="T44" fmla="*/ 0 w 125"/>
                  <a:gd name="T45" fmla="*/ 29 h 92"/>
                  <a:gd name="T46" fmla="*/ 3 w 125"/>
                  <a:gd name="T47" fmla="*/ 35 h 92"/>
                  <a:gd name="T48" fmla="*/ 15 w 125"/>
                  <a:gd name="T49" fmla="*/ 81 h 92"/>
                  <a:gd name="T50" fmla="*/ 15 w 125"/>
                  <a:gd name="T51" fmla="*/ 86 h 92"/>
                  <a:gd name="T52" fmla="*/ 19 w 125"/>
                  <a:gd name="T53" fmla="*/ 86 h 92"/>
                  <a:gd name="T54" fmla="*/ 20 w 125"/>
                  <a:gd name="T55" fmla="*/ 85 h 92"/>
                  <a:gd name="T56" fmla="*/ 20 w 125"/>
                  <a:gd name="T57" fmla="*/ 82 h 92"/>
                  <a:gd name="T58" fmla="*/ 20 w 125"/>
                  <a:gd name="T59" fmla="*/ 76 h 92"/>
                  <a:gd name="T60" fmla="*/ 21 w 125"/>
                  <a:gd name="T61" fmla="*/ 52 h 92"/>
                  <a:gd name="T62" fmla="*/ 25 w 125"/>
                  <a:gd name="T63" fmla="*/ 48 h 92"/>
                  <a:gd name="T64" fmla="*/ 35 w 125"/>
                  <a:gd name="T65" fmla="*/ 55 h 92"/>
                  <a:gd name="T66" fmla="*/ 47 w 125"/>
                  <a:gd name="T67" fmla="*/ 72 h 92"/>
                  <a:gd name="T68" fmla="*/ 54 w 125"/>
                  <a:gd name="T69" fmla="*/ 82 h 92"/>
                  <a:gd name="T70" fmla="*/ 61 w 125"/>
                  <a:gd name="T71" fmla="*/ 89 h 92"/>
                  <a:gd name="T72" fmla="*/ 86 w 125"/>
                  <a:gd name="T73" fmla="*/ 90 h 92"/>
                  <a:gd name="T74" fmla="*/ 113 w 125"/>
                  <a:gd name="T75" fmla="*/ 86 h 92"/>
                  <a:gd name="T76" fmla="*/ 118 w 125"/>
                  <a:gd name="T77" fmla="*/ 85 h 92"/>
                  <a:gd name="T78" fmla="*/ 122 w 125"/>
                  <a:gd name="T79" fmla="*/ 85 h 92"/>
                  <a:gd name="T80" fmla="*/ 120 w 125"/>
                  <a:gd name="T81" fmla="*/ 79 h 92"/>
                  <a:gd name="T82" fmla="*/ 85 w 125"/>
                  <a:gd name="T83" fmla="*/ 64 h 92"/>
                  <a:gd name="T84" fmla="*/ 79 w 125"/>
                  <a:gd name="T85" fmla="*/ 63 h 92"/>
                  <a:gd name="T86" fmla="*/ 87 w 125"/>
                  <a:gd name="T87" fmla="*/ 61 h 92"/>
                  <a:gd name="T88" fmla="*/ 90 w 125"/>
                  <a:gd name="T89" fmla="*/ 61 h 92"/>
                  <a:gd name="T90" fmla="*/ 91 w 125"/>
                  <a:gd name="T91" fmla="*/ 63 h 92"/>
                  <a:gd name="T92" fmla="*/ 85 w 125"/>
                  <a:gd name="T93" fmla="*/ 64 h 92"/>
                  <a:gd name="T94" fmla="*/ 89 w 125"/>
                  <a:gd name="T95" fmla="*/ 66 h 92"/>
                  <a:gd name="T96" fmla="*/ 92 w 125"/>
                  <a:gd name="T97" fmla="*/ 66 h 92"/>
                  <a:gd name="T98" fmla="*/ 89 w 125"/>
                  <a:gd name="T99" fmla="*/ 66 h 92"/>
                  <a:gd name="T100" fmla="*/ 95 w 125"/>
                  <a:gd name="T101" fmla="*/ 68 h 92"/>
                  <a:gd name="T102" fmla="*/ 96 w 125"/>
                  <a:gd name="T103" fmla="*/ 66 h 92"/>
                  <a:gd name="T104" fmla="*/ 97 w 125"/>
                  <a:gd name="T105" fmla="*/ 68 h 92"/>
                  <a:gd name="T106" fmla="*/ 95 w 125"/>
                  <a:gd name="T107" fmla="*/ 6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5" h="92">
                    <a:moveTo>
                      <a:pt x="120" y="79"/>
                    </a:moveTo>
                    <a:cubicBezTo>
                      <a:pt x="117" y="79"/>
                      <a:pt x="114" y="79"/>
                      <a:pt x="111" y="78"/>
                    </a:cubicBezTo>
                    <a:cubicBezTo>
                      <a:pt x="110" y="78"/>
                      <a:pt x="110" y="75"/>
                      <a:pt x="110" y="74"/>
                    </a:cubicBezTo>
                    <a:cubicBezTo>
                      <a:pt x="109" y="72"/>
                      <a:pt x="108" y="70"/>
                      <a:pt x="106" y="68"/>
                    </a:cubicBezTo>
                    <a:cubicBezTo>
                      <a:pt x="105" y="68"/>
                      <a:pt x="104" y="68"/>
                      <a:pt x="103" y="68"/>
                    </a:cubicBezTo>
                    <a:cubicBezTo>
                      <a:pt x="102" y="67"/>
                      <a:pt x="101" y="67"/>
                      <a:pt x="100" y="66"/>
                    </a:cubicBezTo>
                    <a:cubicBezTo>
                      <a:pt x="101" y="65"/>
                      <a:pt x="103" y="62"/>
                      <a:pt x="101" y="62"/>
                    </a:cubicBezTo>
                    <a:cubicBezTo>
                      <a:pt x="99" y="61"/>
                      <a:pt x="97" y="62"/>
                      <a:pt x="96" y="60"/>
                    </a:cubicBezTo>
                    <a:cubicBezTo>
                      <a:pt x="95" y="58"/>
                      <a:pt x="94" y="57"/>
                      <a:pt x="91" y="57"/>
                    </a:cubicBezTo>
                    <a:cubicBezTo>
                      <a:pt x="90" y="57"/>
                      <a:pt x="89" y="58"/>
                      <a:pt x="89" y="59"/>
                    </a:cubicBezTo>
                    <a:cubicBezTo>
                      <a:pt x="89" y="59"/>
                      <a:pt x="88" y="59"/>
                      <a:pt x="87" y="59"/>
                    </a:cubicBezTo>
                    <a:cubicBezTo>
                      <a:pt x="85" y="59"/>
                      <a:pt x="83" y="59"/>
                      <a:pt x="81" y="59"/>
                    </a:cubicBezTo>
                    <a:cubicBezTo>
                      <a:pt x="79" y="59"/>
                      <a:pt x="76" y="61"/>
                      <a:pt x="75" y="60"/>
                    </a:cubicBezTo>
                    <a:cubicBezTo>
                      <a:pt x="71" y="58"/>
                      <a:pt x="68" y="55"/>
                      <a:pt x="65" y="52"/>
                    </a:cubicBezTo>
                    <a:cubicBezTo>
                      <a:pt x="60" y="46"/>
                      <a:pt x="55" y="40"/>
                      <a:pt x="50" y="35"/>
                    </a:cubicBezTo>
                    <a:cubicBezTo>
                      <a:pt x="43" y="28"/>
                      <a:pt x="37" y="22"/>
                      <a:pt x="30" y="16"/>
                    </a:cubicBezTo>
                    <a:cubicBezTo>
                      <a:pt x="27" y="13"/>
                      <a:pt x="24" y="10"/>
                      <a:pt x="21" y="7"/>
                    </a:cubicBezTo>
                    <a:cubicBezTo>
                      <a:pt x="19" y="5"/>
                      <a:pt x="17" y="3"/>
                      <a:pt x="15" y="2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2" y="0"/>
                      <a:pt x="11" y="1"/>
                      <a:pt x="11" y="2"/>
                    </a:cubicBezTo>
                    <a:cubicBezTo>
                      <a:pt x="9" y="3"/>
                      <a:pt x="8" y="5"/>
                      <a:pt x="7" y="7"/>
                    </a:cubicBezTo>
                    <a:cubicBezTo>
                      <a:pt x="5" y="10"/>
                      <a:pt x="3" y="14"/>
                      <a:pt x="2" y="17"/>
                    </a:cubicBezTo>
                    <a:cubicBezTo>
                      <a:pt x="0" y="21"/>
                      <a:pt x="0" y="25"/>
                      <a:pt x="0" y="29"/>
                    </a:cubicBezTo>
                    <a:cubicBezTo>
                      <a:pt x="0" y="32"/>
                      <a:pt x="1" y="33"/>
                      <a:pt x="3" y="35"/>
                    </a:cubicBezTo>
                    <a:cubicBezTo>
                      <a:pt x="15" y="46"/>
                      <a:pt x="16" y="65"/>
                      <a:pt x="15" y="81"/>
                    </a:cubicBezTo>
                    <a:cubicBezTo>
                      <a:pt x="15" y="81"/>
                      <a:pt x="14" y="86"/>
                      <a:pt x="15" y="86"/>
                    </a:cubicBezTo>
                    <a:cubicBezTo>
                      <a:pt x="16" y="86"/>
                      <a:pt x="18" y="86"/>
                      <a:pt x="19" y="86"/>
                    </a:cubicBezTo>
                    <a:cubicBezTo>
                      <a:pt x="20" y="86"/>
                      <a:pt x="20" y="86"/>
                      <a:pt x="20" y="85"/>
                    </a:cubicBezTo>
                    <a:cubicBezTo>
                      <a:pt x="20" y="84"/>
                      <a:pt x="20" y="83"/>
                      <a:pt x="20" y="82"/>
                    </a:cubicBezTo>
                    <a:cubicBezTo>
                      <a:pt x="20" y="80"/>
                      <a:pt x="20" y="78"/>
                      <a:pt x="20" y="76"/>
                    </a:cubicBezTo>
                    <a:cubicBezTo>
                      <a:pt x="20" y="68"/>
                      <a:pt x="20" y="60"/>
                      <a:pt x="21" y="52"/>
                    </a:cubicBezTo>
                    <a:cubicBezTo>
                      <a:pt x="21" y="49"/>
                      <a:pt x="22" y="47"/>
                      <a:pt x="25" y="48"/>
                    </a:cubicBezTo>
                    <a:cubicBezTo>
                      <a:pt x="29" y="49"/>
                      <a:pt x="32" y="52"/>
                      <a:pt x="35" y="55"/>
                    </a:cubicBezTo>
                    <a:cubicBezTo>
                      <a:pt x="40" y="60"/>
                      <a:pt x="43" y="66"/>
                      <a:pt x="47" y="72"/>
                    </a:cubicBezTo>
                    <a:cubicBezTo>
                      <a:pt x="49" y="75"/>
                      <a:pt x="51" y="78"/>
                      <a:pt x="54" y="82"/>
                    </a:cubicBezTo>
                    <a:cubicBezTo>
                      <a:pt x="56" y="84"/>
                      <a:pt x="57" y="88"/>
                      <a:pt x="61" y="89"/>
                    </a:cubicBezTo>
                    <a:cubicBezTo>
                      <a:pt x="69" y="92"/>
                      <a:pt x="78" y="91"/>
                      <a:pt x="86" y="90"/>
                    </a:cubicBezTo>
                    <a:cubicBezTo>
                      <a:pt x="95" y="89"/>
                      <a:pt x="104" y="88"/>
                      <a:pt x="113" y="86"/>
                    </a:cubicBezTo>
                    <a:cubicBezTo>
                      <a:pt x="114" y="86"/>
                      <a:pt x="116" y="86"/>
                      <a:pt x="118" y="85"/>
                    </a:cubicBezTo>
                    <a:cubicBezTo>
                      <a:pt x="120" y="85"/>
                      <a:pt x="121" y="85"/>
                      <a:pt x="122" y="85"/>
                    </a:cubicBezTo>
                    <a:cubicBezTo>
                      <a:pt x="125" y="83"/>
                      <a:pt x="122" y="79"/>
                      <a:pt x="120" y="79"/>
                    </a:cubicBezTo>
                    <a:close/>
                    <a:moveTo>
                      <a:pt x="85" y="64"/>
                    </a:moveTo>
                    <a:cubicBezTo>
                      <a:pt x="83" y="65"/>
                      <a:pt x="81" y="63"/>
                      <a:pt x="79" y="63"/>
                    </a:cubicBezTo>
                    <a:cubicBezTo>
                      <a:pt x="82" y="62"/>
                      <a:pt x="85" y="61"/>
                      <a:pt x="87" y="61"/>
                    </a:cubicBezTo>
                    <a:cubicBezTo>
                      <a:pt x="88" y="61"/>
                      <a:pt x="89" y="61"/>
                      <a:pt x="90" y="61"/>
                    </a:cubicBezTo>
                    <a:cubicBezTo>
                      <a:pt x="90" y="62"/>
                      <a:pt x="91" y="63"/>
                      <a:pt x="91" y="63"/>
                    </a:cubicBezTo>
                    <a:cubicBezTo>
                      <a:pt x="89" y="63"/>
                      <a:pt x="87" y="64"/>
                      <a:pt x="85" y="64"/>
                    </a:cubicBezTo>
                    <a:close/>
                    <a:moveTo>
                      <a:pt x="89" y="66"/>
                    </a:moveTo>
                    <a:cubicBezTo>
                      <a:pt x="90" y="66"/>
                      <a:pt x="91" y="66"/>
                      <a:pt x="92" y="66"/>
                    </a:cubicBezTo>
                    <a:cubicBezTo>
                      <a:pt x="91" y="67"/>
                      <a:pt x="91" y="67"/>
                      <a:pt x="89" y="66"/>
                    </a:cubicBezTo>
                    <a:close/>
                    <a:moveTo>
                      <a:pt x="95" y="68"/>
                    </a:moveTo>
                    <a:cubicBezTo>
                      <a:pt x="95" y="67"/>
                      <a:pt x="95" y="65"/>
                      <a:pt x="96" y="66"/>
                    </a:cubicBezTo>
                    <a:cubicBezTo>
                      <a:pt x="97" y="66"/>
                      <a:pt x="97" y="67"/>
                      <a:pt x="97" y="68"/>
                    </a:cubicBezTo>
                    <a:cubicBezTo>
                      <a:pt x="96" y="68"/>
                      <a:pt x="96" y="68"/>
                      <a:pt x="95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0" name="Freeform 2078"/>
              <p:cNvSpPr>
                <a:spLocks/>
              </p:cNvSpPr>
              <p:nvPr/>
            </p:nvSpPr>
            <p:spPr bwMode="auto">
              <a:xfrm>
                <a:off x="2600" y="913"/>
                <a:ext cx="84" cy="92"/>
              </a:xfrm>
              <a:custGeom>
                <a:avLst/>
                <a:gdLst>
                  <a:gd name="T0" fmla="*/ 64 w 77"/>
                  <a:gd name="T1" fmla="*/ 10 h 84"/>
                  <a:gd name="T2" fmla="*/ 47 w 77"/>
                  <a:gd name="T3" fmla="*/ 2 h 84"/>
                  <a:gd name="T4" fmla="*/ 32 w 77"/>
                  <a:gd name="T5" fmla="*/ 0 h 84"/>
                  <a:gd name="T6" fmla="*/ 2 w 77"/>
                  <a:gd name="T7" fmla="*/ 22 h 84"/>
                  <a:gd name="T8" fmla="*/ 14 w 77"/>
                  <a:gd name="T9" fmla="*/ 45 h 84"/>
                  <a:gd name="T10" fmla="*/ 25 w 77"/>
                  <a:gd name="T11" fmla="*/ 51 h 84"/>
                  <a:gd name="T12" fmla="*/ 41 w 77"/>
                  <a:gd name="T13" fmla="*/ 57 h 84"/>
                  <a:gd name="T14" fmla="*/ 60 w 77"/>
                  <a:gd name="T15" fmla="*/ 84 h 84"/>
                  <a:gd name="T16" fmla="*/ 58 w 77"/>
                  <a:gd name="T17" fmla="*/ 61 h 84"/>
                  <a:gd name="T18" fmla="*/ 77 w 77"/>
                  <a:gd name="T19" fmla="*/ 37 h 84"/>
                  <a:gd name="T20" fmla="*/ 70 w 77"/>
                  <a:gd name="T21" fmla="*/ 16 h 84"/>
                  <a:gd name="T22" fmla="*/ 64 w 77"/>
                  <a:gd name="T23" fmla="*/ 1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84">
                    <a:moveTo>
                      <a:pt x="64" y="10"/>
                    </a:moveTo>
                    <a:cubicBezTo>
                      <a:pt x="59" y="6"/>
                      <a:pt x="53" y="3"/>
                      <a:pt x="47" y="2"/>
                    </a:cubicBezTo>
                    <a:cubicBezTo>
                      <a:pt x="42" y="1"/>
                      <a:pt x="37" y="0"/>
                      <a:pt x="32" y="0"/>
                    </a:cubicBezTo>
                    <a:cubicBezTo>
                      <a:pt x="19" y="0"/>
                      <a:pt x="6" y="5"/>
                      <a:pt x="2" y="22"/>
                    </a:cubicBezTo>
                    <a:cubicBezTo>
                      <a:pt x="0" y="32"/>
                      <a:pt x="6" y="40"/>
                      <a:pt x="14" y="45"/>
                    </a:cubicBezTo>
                    <a:cubicBezTo>
                      <a:pt x="18" y="47"/>
                      <a:pt x="21" y="49"/>
                      <a:pt x="25" y="51"/>
                    </a:cubicBezTo>
                    <a:cubicBezTo>
                      <a:pt x="34" y="55"/>
                      <a:pt x="41" y="57"/>
                      <a:pt x="41" y="57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77" y="56"/>
                      <a:pt x="77" y="37"/>
                    </a:cubicBezTo>
                    <a:cubicBezTo>
                      <a:pt x="77" y="28"/>
                      <a:pt x="75" y="21"/>
                      <a:pt x="70" y="16"/>
                    </a:cubicBezTo>
                    <a:cubicBezTo>
                      <a:pt x="68" y="13"/>
                      <a:pt x="66" y="11"/>
                      <a:pt x="6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1" name="Freeform 2079"/>
              <p:cNvSpPr>
                <a:spLocks/>
              </p:cNvSpPr>
              <p:nvPr/>
            </p:nvSpPr>
            <p:spPr bwMode="auto">
              <a:xfrm>
                <a:off x="2533" y="868"/>
                <a:ext cx="145" cy="141"/>
              </a:xfrm>
              <a:custGeom>
                <a:avLst/>
                <a:gdLst>
                  <a:gd name="T0" fmla="*/ 74 w 133"/>
                  <a:gd name="T1" fmla="*/ 0 h 129"/>
                  <a:gd name="T2" fmla="*/ 48 w 133"/>
                  <a:gd name="T3" fmla="*/ 2 h 129"/>
                  <a:gd name="T4" fmla="*/ 0 w 133"/>
                  <a:gd name="T5" fmla="*/ 59 h 129"/>
                  <a:gd name="T6" fmla="*/ 33 w 133"/>
                  <a:gd name="T7" fmla="*/ 95 h 129"/>
                  <a:gd name="T8" fmla="*/ 18 w 133"/>
                  <a:gd name="T9" fmla="*/ 129 h 129"/>
                  <a:gd name="T10" fmla="*/ 68 w 133"/>
                  <a:gd name="T11" fmla="*/ 94 h 129"/>
                  <a:gd name="T12" fmla="*/ 80 w 133"/>
                  <a:gd name="T13" fmla="*/ 93 h 129"/>
                  <a:gd name="T14" fmla="*/ 70 w 133"/>
                  <a:gd name="T15" fmla="*/ 86 h 129"/>
                  <a:gd name="T16" fmla="*/ 68 w 133"/>
                  <a:gd name="T17" fmla="*/ 87 h 129"/>
                  <a:gd name="T18" fmla="*/ 63 w 133"/>
                  <a:gd name="T19" fmla="*/ 88 h 129"/>
                  <a:gd name="T20" fmla="*/ 37 w 133"/>
                  <a:gd name="T21" fmla="*/ 106 h 129"/>
                  <a:gd name="T22" fmla="*/ 41 w 133"/>
                  <a:gd name="T23" fmla="*/ 97 h 129"/>
                  <a:gd name="T24" fmla="*/ 40 w 133"/>
                  <a:gd name="T25" fmla="*/ 91 h 129"/>
                  <a:gd name="T26" fmla="*/ 35 w 133"/>
                  <a:gd name="T27" fmla="*/ 88 h 129"/>
                  <a:gd name="T28" fmla="*/ 8 w 133"/>
                  <a:gd name="T29" fmla="*/ 58 h 129"/>
                  <a:gd name="T30" fmla="*/ 50 w 133"/>
                  <a:gd name="T31" fmla="*/ 10 h 129"/>
                  <a:gd name="T32" fmla="*/ 74 w 133"/>
                  <a:gd name="T33" fmla="*/ 7 h 129"/>
                  <a:gd name="T34" fmla="*/ 126 w 133"/>
                  <a:gd name="T35" fmla="*/ 41 h 129"/>
                  <a:gd name="T36" fmla="*/ 125 w 133"/>
                  <a:gd name="T37" fmla="*/ 46 h 129"/>
                  <a:gd name="T38" fmla="*/ 132 w 133"/>
                  <a:gd name="T39" fmla="*/ 52 h 129"/>
                  <a:gd name="T40" fmla="*/ 133 w 133"/>
                  <a:gd name="T41" fmla="*/ 41 h 129"/>
                  <a:gd name="T42" fmla="*/ 74 w 133"/>
                  <a:gd name="T4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3" h="129">
                    <a:moveTo>
                      <a:pt x="74" y="0"/>
                    </a:moveTo>
                    <a:cubicBezTo>
                      <a:pt x="66" y="0"/>
                      <a:pt x="56" y="1"/>
                      <a:pt x="48" y="2"/>
                    </a:cubicBezTo>
                    <a:cubicBezTo>
                      <a:pt x="11" y="10"/>
                      <a:pt x="0" y="30"/>
                      <a:pt x="0" y="59"/>
                    </a:cubicBezTo>
                    <a:cubicBezTo>
                      <a:pt x="1" y="87"/>
                      <a:pt x="33" y="95"/>
                      <a:pt x="33" y="95"/>
                    </a:cubicBezTo>
                    <a:cubicBezTo>
                      <a:pt x="26" y="117"/>
                      <a:pt x="18" y="129"/>
                      <a:pt x="18" y="129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8" y="94"/>
                      <a:pt x="73" y="94"/>
                      <a:pt x="80" y="93"/>
                    </a:cubicBezTo>
                    <a:cubicBezTo>
                      <a:pt x="76" y="91"/>
                      <a:pt x="73" y="89"/>
                      <a:pt x="70" y="86"/>
                    </a:cubicBezTo>
                    <a:cubicBezTo>
                      <a:pt x="69" y="87"/>
                      <a:pt x="68" y="87"/>
                      <a:pt x="68" y="87"/>
                    </a:cubicBezTo>
                    <a:cubicBezTo>
                      <a:pt x="66" y="87"/>
                      <a:pt x="65" y="87"/>
                      <a:pt x="63" y="88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8" y="103"/>
                      <a:pt x="40" y="100"/>
                      <a:pt x="41" y="97"/>
                    </a:cubicBezTo>
                    <a:cubicBezTo>
                      <a:pt x="41" y="95"/>
                      <a:pt x="41" y="93"/>
                      <a:pt x="40" y="91"/>
                    </a:cubicBezTo>
                    <a:cubicBezTo>
                      <a:pt x="39" y="89"/>
                      <a:pt x="37" y="88"/>
                      <a:pt x="35" y="88"/>
                    </a:cubicBezTo>
                    <a:cubicBezTo>
                      <a:pt x="35" y="87"/>
                      <a:pt x="8" y="81"/>
                      <a:pt x="8" y="58"/>
                    </a:cubicBezTo>
                    <a:cubicBezTo>
                      <a:pt x="7" y="30"/>
                      <a:pt x="20" y="16"/>
                      <a:pt x="50" y="10"/>
                    </a:cubicBezTo>
                    <a:cubicBezTo>
                      <a:pt x="58" y="8"/>
                      <a:pt x="66" y="7"/>
                      <a:pt x="74" y="7"/>
                    </a:cubicBezTo>
                    <a:cubicBezTo>
                      <a:pt x="90" y="7"/>
                      <a:pt x="126" y="11"/>
                      <a:pt x="126" y="41"/>
                    </a:cubicBezTo>
                    <a:cubicBezTo>
                      <a:pt x="126" y="43"/>
                      <a:pt x="126" y="45"/>
                      <a:pt x="125" y="46"/>
                    </a:cubicBezTo>
                    <a:cubicBezTo>
                      <a:pt x="128" y="48"/>
                      <a:pt x="130" y="50"/>
                      <a:pt x="132" y="52"/>
                    </a:cubicBezTo>
                    <a:cubicBezTo>
                      <a:pt x="133" y="49"/>
                      <a:pt x="133" y="45"/>
                      <a:pt x="133" y="41"/>
                    </a:cubicBezTo>
                    <a:cubicBezTo>
                      <a:pt x="133" y="11"/>
                      <a:pt x="105" y="0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2" name="Freeform 2080"/>
              <p:cNvSpPr>
                <a:spLocks noEditPoints="1"/>
              </p:cNvSpPr>
              <p:nvPr/>
            </p:nvSpPr>
            <p:spPr bwMode="auto">
              <a:xfrm>
                <a:off x="1876" y="712"/>
                <a:ext cx="151" cy="83"/>
              </a:xfrm>
              <a:custGeom>
                <a:avLst/>
                <a:gdLst>
                  <a:gd name="T0" fmla="*/ 114 w 138"/>
                  <a:gd name="T1" fmla="*/ 3 h 76"/>
                  <a:gd name="T2" fmla="*/ 112 w 138"/>
                  <a:gd name="T3" fmla="*/ 3 h 76"/>
                  <a:gd name="T4" fmla="*/ 112 w 138"/>
                  <a:gd name="T5" fmla="*/ 0 h 76"/>
                  <a:gd name="T6" fmla="*/ 0 w 138"/>
                  <a:gd name="T7" fmla="*/ 0 h 76"/>
                  <a:gd name="T8" fmla="*/ 0 w 138"/>
                  <a:gd name="T9" fmla="*/ 41 h 76"/>
                  <a:gd name="T10" fmla="*/ 32 w 138"/>
                  <a:gd name="T11" fmla="*/ 76 h 76"/>
                  <a:gd name="T12" fmla="*/ 80 w 138"/>
                  <a:gd name="T13" fmla="*/ 76 h 76"/>
                  <a:gd name="T14" fmla="*/ 111 w 138"/>
                  <a:gd name="T15" fmla="*/ 50 h 76"/>
                  <a:gd name="T16" fmla="*/ 114 w 138"/>
                  <a:gd name="T17" fmla="*/ 50 h 76"/>
                  <a:gd name="T18" fmla="*/ 138 w 138"/>
                  <a:gd name="T19" fmla="*/ 27 h 76"/>
                  <a:gd name="T20" fmla="*/ 114 w 138"/>
                  <a:gd name="T21" fmla="*/ 3 h 76"/>
                  <a:gd name="T22" fmla="*/ 114 w 138"/>
                  <a:gd name="T23" fmla="*/ 41 h 76"/>
                  <a:gd name="T24" fmla="*/ 112 w 138"/>
                  <a:gd name="T25" fmla="*/ 41 h 76"/>
                  <a:gd name="T26" fmla="*/ 112 w 138"/>
                  <a:gd name="T27" fmla="*/ 41 h 76"/>
                  <a:gd name="T28" fmla="*/ 112 w 138"/>
                  <a:gd name="T29" fmla="*/ 12 h 76"/>
                  <a:gd name="T30" fmla="*/ 114 w 138"/>
                  <a:gd name="T31" fmla="*/ 12 h 76"/>
                  <a:gd name="T32" fmla="*/ 129 w 138"/>
                  <a:gd name="T33" fmla="*/ 27 h 76"/>
                  <a:gd name="T34" fmla="*/ 114 w 138"/>
                  <a:gd name="T35" fmla="*/ 4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8" h="76">
                    <a:moveTo>
                      <a:pt x="114" y="3"/>
                    </a:moveTo>
                    <a:cubicBezTo>
                      <a:pt x="113" y="3"/>
                      <a:pt x="113" y="3"/>
                      <a:pt x="112" y="3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60"/>
                      <a:pt x="15" y="76"/>
                      <a:pt x="32" y="76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95" y="76"/>
                      <a:pt x="107" y="65"/>
                      <a:pt x="111" y="50"/>
                    </a:cubicBezTo>
                    <a:cubicBezTo>
                      <a:pt x="112" y="50"/>
                      <a:pt x="113" y="50"/>
                      <a:pt x="114" y="50"/>
                    </a:cubicBezTo>
                    <a:cubicBezTo>
                      <a:pt x="127" y="50"/>
                      <a:pt x="138" y="40"/>
                      <a:pt x="138" y="27"/>
                    </a:cubicBezTo>
                    <a:cubicBezTo>
                      <a:pt x="138" y="14"/>
                      <a:pt x="127" y="3"/>
                      <a:pt x="114" y="3"/>
                    </a:cubicBezTo>
                    <a:close/>
                    <a:moveTo>
                      <a:pt x="114" y="41"/>
                    </a:moveTo>
                    <a:cubicBezTo>
                      <a:pt x="113" y="41"/>
                      <a:pt x="113" y="41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3" y="12"/>
                      <a:pt x="113" y="12"/>
                      <a:pt x="114" y="12"/>
                    </a:cubicBezTo>
                    <a:cubicBezTo>
                      <a:pt x="122" y="12"/>
                      <a:pt x="129" y="18"/>
                      <a:pt x="129" y="27"/>
                    </a:cubicBezTo>
                    <a:cubicBezTo>
                      <a:pt x="129" y="35"/>
                      <a:pt x="122" y="41"/>
                      <a:pt x="114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3" name="Freeform 2081"/>
              <p:cNvSpPr>
                <a:spLocks/>
              </p:cNvSpPr>
              <p:nvPr/>
            </p:nvSpPr>
            <p:spPr bwMode="auto">
              <a:xfrm>
                <a:off x="1899" y="645"/>
                <a:ext cx="30" cy="60"/>
              </a:xfrm>
              <a:custGeom>
                <a:avLst/>
                <a:gdLst>
                  <a:gd name="T0" fmla="*/ 7 w 27"/>
                  <a:gd name="T1" fmla="*/ 1 h 55"/>
                  <a:gd name="T2" fmla="*/ 1 w 27"/>
                  <a:gd name="T3" fmla="*/ 2 h 55"/>
                  <a:gd name="T4" fmla="*/ 3 w 27"/>
                  <a:gd name="T5" fmla="*/ 8 h 55"/>
                  <a:gd name="T6" fmla="*/ 9 w 27"/>
                  <a:gd name="T7" fmla="*/ 29 h 55"/>
                  <a:gd name="T8" fmla="*/ 4 w 27"/>
                  <a:gd name="T9" fmla="*/ 52 h 55"/>
                  <a:gd name="T10" fmla="*/ 9 w 27"/>
                  <a:gd name="T11" fmla="*/ 55 h 55"/>
                  <a:gd name="T12" fmla="*/ 10 w 27"/>
                  <a:gd name="T13" fmla="*/ 54 h 55"/>
                  <a:gd name="T14" fmla="*/ 13 w 27"/>
                  <a:gd name="T15" fmla="*/ 49 h 55"/>
                  <a:gd name="T16" fmla="*/ 16 w 27"/>
                  <a:gd name="T17" fmla="*/ 33 h 55"/>
                  <a:gd name="T18" fmla="*/ 7 w 27"/>
                  <a:gd name="T19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55">
                    <a:moveTo>
                      <a:pt x="7" y="1"/>
                    </a:move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15" y="17"/>
                      <a:pt x="13" y="21"/>
                      <a:pt x="9" y="29"/>
                    </a:cubicBezTo>
                    <a:cubicBezTo>
                      <a:pt x="5" y="35"/>
                      <a:pt x="1" y="42"/>
                      <a:pt x="4" y="52"/>
                    </a:cubicBezTo>
                    <a:cubicBezTo>
                      <a:pt x="5" y="53"/>
                      <a:pt x="7" y="55"/>
                      <a:pt x="9" y="55"/>
                    </a:cubicBezTo>
                    <a:cubicBezTo>
                      <a:pt x="9" y="55"/>
                      <a:pt x="10" y="54"/>
                      <a:pt x="10" y="54"/>
                    </a:cubicBezTo>
                    <a:cubicBezTo>
                      <a:pt x="12" y="54"/>
                      <a:pt x="14" y="51"/>
                      <a:pt x="13" y="49"/>
                    </a:cubicBezTo>
                    <a:cubicBezTo>
                      <a:pt x="11" y="43"/>
                      <a:pt x="13" y="38"/>
                      <a:pt x="16" y="33"/>
                    </a:cubicBezTo>
                    <a:cubicBezTo>
                      <a:pt x="21" y="25"/>
                      <a:pt x="27" y="14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4" name="Freeform 2082"/>
              <p:cNvSpPr>
                <a:spLocks/>
              </p:cNvSpPr>
              <p:nvPr/>
            </p:nvSpPr>
            <p:spPr bwMode="auto">
              <a:xfrm>
                <a:off x="1929" y="645"/>
                <a:ext cx="29" cy="60"/>
              </a:xfrm>
              <a:custGeom>
                <a:avLst/>
                <a:gdLst>
                  <a:gd name="T0" fmla="*/ 7 w 27"/>
                  <a:gd name="T1" fmla="*/ 1 h 55"/>
                  <a:gd name="T2" fmla="*/ 1 w 27"/>
                  <a:gd name="T3" fmla="*/ 2 h 55"/>
                  <a:gd name="T4" fmla="*/ 2 w 27"/>
                  <a:gd name="T5" fmla="*/ 8 h 55"/>
                  <a:gd name="T6" fmla="*/ 8 w 27"/>
                  <a:gd name="T7" fmla="*/ 29 h 55"/>
                  <a:gd name="T8" fmla="*/ 4 w 27"/>
                  <a:gd name="T9" fmla="*/ 52 h 55"/>
                  <a:gd name="T10" fmla="*/ 8 w 27"/>
                  <a:gd name="T11" fmla="*/ 55 h 55"/>
                  <a:gd name="T12" fmla="*/ 10 w 27"/>
                  <a:gd name="T13" fmla="*/ 54 h 55"/>
                  <a:gd name="T14" fmla="*/ 12 w 27"/>
                  <a:gd name="T15" fmla="*/ 49 h 55"/>
                  <a:gd name="T16" fmla="*/ 16 w 27"/>
                  <a:gd name="T17" fmla="*/ 33 h 55"/>
                  <a:gd name="T18" fmla="*/ 7 w 27"/>
                  <a:gd name="T19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55">
                    <a:moveTo>
                      <a:pt x="7" y="1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15" y="17"/>
                      <a:pt x="13" y="21"/>
                      <a:pt x="8" y="29"/>
                    </a:cubicBezTo>
                    <a:cubicBezTo>
                      <a:pt x="5" y="35"/>
                      <a:pt x="1" y="42"/>
                      <a:pt x="4" y="52"/>
                    </a:cubicBezTo>
                    <a:cubicBezTo>
                      <a:pt x="5" y="53"/>
                      <a:pt x="6" y="55"/>
                      <a:pt x="8" y="55"/>
                    </a:cubicBezTo>
                    <a:cubicBezTo>
                      <a:pt x="9" y="55"/>
                      <a:pt x="9" y="54"/>
                      <a:pt x="10" y="54"/>
                    </a:cubicBezTo>
                    <a:cubicBezTo>
                      <a:pt x="12" y="54"/>
                      <a:pt x="13" y="51"/>
                      <a:pt x="12" y="49"/>
                    </a:cubicBezTo>
                    <a:cubicBezTo>
                      <a:pt x="11" y="43"/>
                      <a:pt x="13" y="38"/>
                      <a:pt x="16" y="33"/>
                    </a:cubicBezTo>
                    <a:cubicBezTo>
                      <a:pt x="20" y="25"/>
                      <a:pt x="27" y="14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5" name="Freeform 2083"/>
              <p:cNvSpPr>
                <a:spLocks/>
              </p:cNvSpPr>
              <p:nvPr/>
            </p:nvSpPr>
            <p:spPr bwMode="auto">
              <a:xfrm>
                <a:off x="1956" y="645"/>
                <a:ext cx="29" cy="60"/>
              </a:xfrm>
              <a:custGeom>
                <a:avLst/>
                <a:gdLst>
                  <a:gd name="T0" fmla="*/ 8 w 27"/>
                  <a:gd name="T1" fmla="*/ 1 h 55"/>
                  <a:gd name="T2" fmla="*/ 2 w 27"/>
                  <a:gd name="T3" fmla="*/ 2 h 55"/>
                  <a:gd name="T4" fmla="*/ 3 w 27"/>
                  <a:gd name="T5" fmla="*/ 8 h 55"/>
                  <a:gd name="T6" fmla="*/ 9 w 27"/>
                  <a:gd name="T7" fmla="*/ 29 h 55"/>
                  <a:gd name="T8" fmla="*/ 5 w 27"/>
                  <a:gd name="T9" fmla="*/ 52 h 55"/>
                  <a:gd name="T10" fmla="*/ 9 w 27"/>
                  <a:gd name="T11" fmla="*/ 55 h 55"/>
                  <a:gd name="T12" fmla="*/ 10 w 27"/>
                  <a:gd name="T13" fmla="*/ 54 h 55"/>
                  <a:gd name="T14" fmla="*/ 13 w 27"/>
                  <a:gd name="T15" fmla="*/ 49 h 55"/>
                  <a:gd name="T16" fmla="*/ 17 w 27"/>
                  <a:gd name="T17" fmla="*/ 33 h 55"/>
                  <a:gd name="T18" fmla="*/ 8 w 27"/>
                  <a:gd name="T19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55">
                    <a:moveTo>
                      <a:pt x="8" y="1"/>
                    </a:moveTo>
                    <a:cubicBezTo>
                      <a:pt x="6" y="0"/>
                      <a:pt x="3" y="0"/>
                      <a:pt x="2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16" y="17"/>
                      <a:pt x="13" y="21"/>
                      <a:pt x="9" y="29"/>
                    </a:cubicBezTo>
                    <a:cubicBezTo>
                      <a:pt x="6" y="35"/>
                      <a:pt x="2" y="42"/>
                      <a:pt x="5" y="52"/>
                    </a:cubicBezTo>
                    <a:cubicBezTo>
                      <a:pt x="5" y="53"/>
                      <a:pt x="7" y="55"/>
                      <a:pt x="9" y="55"/>
                    </a:cubicBezTo>
                    <a:cubicBezTo>
                      <a:pt x="9" y="55"/>
                      <a:pt x="10" y="54"/>
                      <a:pt x="10" y="54"/>
                    </a:cubicBezTo>
                    <a:cubicBezTo>
                      <a:pt x="13" y="54"/>
                      <a:pt x="14" y="51"/>
                      <a:pt x="13" y="49"/>
                    </a:cubicBezTo>
                    <a:cubicBezTo>
                      <a:pt x="11" y="43"/>
                      <a:pt x="14" y="38"/>
                      <a:pt x="17" y="33"/>
                    </a:cubicBezTo>
                    <a:cubicBezTo>
                      <a:pt x="21" y="25"/>
                      <a:pt x="27" y="14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Rectangle 2084"/>
              <p:cNvSpPr>
                <a:spLocks noChangeArrowheads="1"/>
              </p:cNvSpPr>
              <p:nvPr/>
            </p:nvSpPr>
            <p:spPr bwMode="auto">
              <a:xfrm>
                <a:off x="2592" y="692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Freeform 2085"/>
              <p:cNvSpPr>
                <a:spLocks/>
              </p:cNvSpPr>
              <p:nvPr/>
            </p:nvSpPr>
            <p:spPr bwMode="auto">
              <a:xfrm>
                <a:off x="2561" y="696"/>
                <a:ext cx="87" cy="75"/>
              </a:xfrm>
              <a:custGeom>
                <a:avLst/>
                <a:gdLst>
                  <a:gd name="T0" fmla="*/ 68 w 80"/>
                  <a:gd name="T1" fmla="*/ 44 h 69"/>
                  <a:gd name="T2" fmla="*/ 64 w 80"/>
                  <a:gd name="T3" fmla="*/ 48 h 69"/>
                  <a:gd name="T4" fmla="*/ 52 w 80"/>
                  <a:gd name="T5" fmla="*/ 55 h 69"/>
                  <a:gd name="T6" fmla="*/ 38 w 80"/>
                  <a:gd name="T7" fmla="*/ 57 h 69"/>
                  <a:gd name="T8" fmla="*/ 31 w 80"/>
                  <a:gd name="T9" fmla="*/ 55 h 69"/>
                  <a:gd name="T10" fmla="*/ 28 w 80"/>
                  <a:gd name="T11" fmla="*/ 48 h 69"/>
                  <a:gd name="T12" fmla="*/ 25 w 80"/>
                  <a:gd name="T13" fmla="*/ 44 h 69"/>
                  <a:gd name="T14" fmla="*/ 22 w 80"/>
                  <a:gd name="T15" fmla="*/ 38 h 69"/>
                  <a:gd name="T16" fmla="*/ 17 w 80"/>
                  <a:gd name="T17" fmla="*/ 32 h 69"/>
                  <a:gd name="T18" fmla="*/ 14 w 80"/>
                  <a:gd name="T19" fmla="*/ 29 h 69"/>
                  <a:gd name="T20" fmla="*/ 17 w 80"/>
                  <a:gd name="T21" fmla="*/ 21 h 69"/>
                  <a:gd name="T22" fmla="*/ 18 w 80"/>
                  <a:gd name="T23" fmla="*/ 18 h 69"/>
                  <a:gd name="T24" fmla="*/ 20 w 80"/>
                  <a:gd name="T25" fmla="*/ 10 h 69"/>
                  <a:gd name="T26" fmla="*/ 21 w 80"/>
                  <a:gd name="T27" fmla="*/ 7 h 69"/>
                  <a:gd name="T28" fmla="*/ 23 w 80"/>
                  <a:gd name="T29" fmla="*/ 3 h 69"/>
                  <a:gd name="T30" fmla="*/ 24 w 80"/>
                  <a:gd name="T31" fmla="*/ 2 h 69"/>
                  <a:gd name="T32" fmla="*/ 25 w 80"/>
                  <a:gd name="T33" fmla="*/ 0 h 69"/>
                  <a:gd name="T34" fmla="*/ 20 w 80"/>
                  <a:gd name="T35" fmla="*/ 2 h 69"/>
                  <a:gd name="T36" fmla="*/ 9 w 80"/>
                  <a:gd name="T37" fmla="*/ 11 h 69"/>
                  <a:gd name="T38" fmla="*/ 0 w 80"/>
                  <a:gd name="T39" fmla="*/ 31 h 69"/>
                  <a:gd name="T40" fmla="*/ 1 w 80"/>
                  <a:gd name="T41" fmla="*/ 36 h 69"/>
                  <a:gd name="T42" fmla="*/ 3 w 80"/>
                  <a:gd name="T43" fmla="*/ 39 h 69"/>
                  <a:gd name="T44" fmla="*/ 5 w 80"/>
                  <a:gd name="T45" fmla="*/ 44 h 69"/>
                  <a:gd name="T46" fmla="*/ 10 w 80"/>
                  <a:gd name="T47" fmla="*/ 50 h 69"/>
                  <a:gd name="T48" fmla="*/ 18 w 80"/>
                  <a:gd name="T49" fmla="*/ 60 h 69"/>
                  <a:gd name="T50" fmla="*/ 23 w 80"/>
                  <a:gd name="T51" fmla="*/ 64 h 69"/>
                  <a:gd name="T52" fmla="*/ 26 w 80"/>
                  <a:gd name="T53" fmla="*/ 66 h 69"/>
                  <a:gd name="T54" fmla="*/ 29 w 80"/>
                  <a:gd name="T55" fmla="*/ 67 h 69"/>
                  <a:gd name="T56" fmla="*/ 34 w 80"/>
                  <a:gd name="T57" fmla="*/ 69 h 69"/>
                  <a:gd name="T58" fmla="*/ 38 w 80"/>
                  <a:gd name="T59" fmla="*/ 69 h 69"/>
                  <a:gd name="T60" fmla="*/ 41 w 80"/>
                  <a:gd name="T61" fmla="*/ 69 h 69"/>
                  <a:gd name="T62" fmla="*/ 44 w 80"/>
                  <a:gd name="T63" fmla="*/ 69 h 69"/>
                  <a:gd name="T64" fmla="*/ 52 w 80"/>
                  <a:gd name="T65" fmla="*/ 67 h 69"/>
                  <a:gd name="T66" fmla="*/ 58 w 80"/>
                  <a:gd name="T67" fmla="*/ 66 h 69"/>
                  <a:gd name="T68" fmla="*/ 61 w 80"/>
                  <a:gd name="T69" fmla="*/ 66 h 69"/>
                  <a:gd name="T70" fmla="*/ 64 w 80"/>
                  <a:gd name="T71" fmla="*/ 63 h 69"/>
                  <a:gd name="T72" fmla="*/ 71 w 80"/>
                  <a:gd name="T73" fmla="*/ 53 h 69"/>
                  <a:gd name="T74" fmla="*/ 74 w 80"/>
                  <a:gd name="T75" fmla="*/ 47 h 69"/>
                  <a:gd name="T76" fmla="*/ 76 w 80"/>
                  <a:gd name="T77" fmla="*/ 45 h 69"/>
                  <a:gd name="T78" fmla="*/ 78 w 80"/>
                  <a:gd name="T79" fmla="*/ 40 h 69"/>
                  <a:gd name="T80" fmla="*/ 79 w 80"/>
                  <a:gd name="T81" fmla="*/ 33 h 69"/>
                  <a:gd name="T82" fmla="*/ 68 w 80"/>
                  <a:gd name="T83" fmla="*/ 4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0" h="69">
                    <a:moveTo>
                      <a:pt x="68" y="44"/>
                    </a:moveTo>
                    <a:cubicBezTo>
                      <a:pt x="67" y="45"/>
                      <a:pt x="66" y="47"/>
                      <a:pt x="64" y="48"/>
                    </a:cubicBezTo>
                    <a:cubicBezTo>
                      <a:pt x="61" y="51"/>
                      <a:pt x="57" y="54"/>
                      <a:pt x="52" y="55"/>
                    </a:cubicBezTo>
                    <a:cubicBezTo>
                      <a:pt x="48" y="56"/>
                      <a:pt x="43" y="57"/>
                      <a:pt x="38" y="57"/>
                    </a:cubicBezTo>
                    <a:cubicBezTo>
                      <a:pt x="36" y="57"/>
                      <a:pt x="33" y="56"/>
                      <a:pt x="31" y="55"/>
                    </a:cubicBezTo>
                    <a:cubicBezTo>
                      <a:pt x="29" y="53"/>
                      <a:pt x="29" y="50"/>
                      <a:pt x="28" y="48"/>
                    </a:cubicBezTo>
                    <a:cubicBezTo>
                      <a:pt x="27" y="47"/>
                      <a:pt x="26" y="45"/>
                      <a:pt x="25" y="44"/>
                    </a:cubicBezTo>
                    <a:cubicBezTo>
                      <a:pt x="24" y="42"/>
                      <a:pt x="23" y="40"/>
                      <a:pt x="22" y="38"/>
                    </a:cubicBezTo>
                    <a:cubicBezTo>
                      <a:pt x="21" y="36"/>
                      <a:pt x="19" y="34"/>
                      <a:pt x="17" y="32"/>
                    </a:cubicBezTo>
                    <a:cubicBezTo>
                      <a:pt x="16" y="31"/>
                      <a:pt x="14" y="31"/>
                      <a:pt x="14" y="29"/>
                    </a:cubicBezTo>
                    <a:cubicBezTo>
                      <a:pt x="14" y="27"/>
                      <a:pt x="16" y="24"/>
                      <a:pt x="17" y="21"/>
                    </a:cubicBezTo>
                    <a:cubicBezTo>
                      <a:pt x="17" y="20"/>
                      <a:pt x="17" y="19"/>
                      <a:pt x="18" y="18"/>
                    </a:cubicBezTo>
                    <a:cubicBezTo>
                      <a:pt x="19" y="15"/>
                      <a:pt x="19" y="13"/>
                      <a:pt x="20" y="10"/>
                    </a:cubicBezTo>
                    <a:cubicBezTo>
                      <a:pt x="21" y="9"/>
                      <a:pt x="21" y="8"/>
                      <a:pt x="21" y="7"/>
                    </a:cubicBezTo>
                    <a:cubicBezTo>
                      <a:pt x="21" y="6"/>
                      <a:pt x="22" y="5"/>
                      <a:pt x="23" y="3"/>
                    </a:cubicBezTo>
                    <a:cubicBezTo>
                      <a:pt x="23" y="3"/>
                      <a:pt x="23" y="3"/>
                      <a:pt x="24" y="2"/>
                    </a:cubicBezTo>
                    <a:cubicBezTo>
                      <a:pt x="24" y="2"/>
                      <a:pt x="24" y="1"/>
                      <a:pt x="25" y="0"/>
                    </a:cubicBezTo>
                    <a:cubicBezTo>
                      <a:pt x="23" y="1"/>
                      <a:pt x="22" y="2"/>
                      <a:pt x="20" y="2"/>
                    </a:cubicBezTo>
                    <a:cubicBezTo>
                      <a:pt x="16" y="5"/>
                      <a:pt x="12" y="7"/>
                      <a:pt x="9" y="11"/>
                    </a:cubicBezTo>
                    <a:cubicBezTo>
                      <a:pt x="4" y="15"/>
                      <a:pt x="0" y="25"/>
                      <a:pt x="0" y="31"/>
                    </a:cubicBezTo>
                    <a:cubicBezTo>
                      <a:pt x="0" y="33"/>
                      <a:pt x="1" y="34"/>
                      <a:pt x="1" y="36"/>
                    </a:cubicBezTo>
                    <a:cubicBezTo>
                      <a:pt x="2" y="37"/>
                      <a:pt x="2" y="38"/>
                      <a:pt x="3" y="39"/>
                    </a:cubicBezTo>
                    <a:cubicBezTo>
                      <a:pt x="4" y="41"/>
                      <a:pt x="5" y="43"/>
                      <a:pt x="5" y="44"/>
                    </a:cubicBezTo>
                    <a:cubicBezTo>
                      <a:pt x="7" y="46"/>
                      <a:pt x="8" y="48"/>
                      <a:pt x="10" y="50"/>
                    </a:cubicBezTo>
                    <a:cubicBezTo>
                      <a:pt x="12" y="54"/>
                      <a:pt x="14" y="57"/>
                      <a:pt x="18" y="60"/>
                    </a:cubicBezTo>
                    <a:cubicBezTo>
                      <a:pt x="19" y="61"/>
                      <a:pt x="21" y="62"/>
                      <a:pt x="23" y="64"/>
                    </a:cubicBezTo>
                    <a:cubicBezTo>
                      <a:pt x="24" y="64"/>
                      <a:pt x="25" y="65"/>
                      <a:pt x="26" y="66"/>
                    </a:cubicBezTo>
                    <a:cubicBezTo>
                      <a:pt x="27" y="66"/>
                      <a:pt x="28" y="67"/>
                      <a:pt x="29" y="67"/>
                    </a:cubicBezTo>
                    <a:cubicBezTo>
                      <a:pt x="31" y="68"/>
                      <a:pt x="32" y="68"/>
                      <a:pt x="34" y="69"/>
                    </a:cubicBezTo>
                    <a:cubicBezTo>
                      <a:pt x="35" y="69"/>
                      <a:pt x="37" y="69"/>
                      <a:pt x="38" y="69"/>
                    </a:cubicBezTo>
                    <a:cubicBezTo>
                      <a:pt x="39" y="69"/>
                      <a:pt x="40" y="69"/>
                      <a:pt x="41" y="69"/>
                    </a:cubicBezTo>
                    <a:cubicBezTo>
                      <a:pt x="42" y="69"/>
                      <a:pt x="43" y="69"/>
                      <a:pt x="44" y="69"/>
                    </a:cubicBezTo>
                    <a:cubicBezTo>
                      <a:pt x="47" y="68"/>
                      <a:pt x="50" y="68"/>
                      <a:pt x="52" y="67"/>
                    </a:cubicBezTo>
                    <a:cubicBezTo>
                      <a:pt x="54" y="67"/>
                      <a:pt x="56" y="66"/>
                      <a:pt x="58" y="66"/>
                    </a:cubicBezTo>
                    <a:cubicBezTo>
                      <a:pt x="59" y="66"/>
                      <a:pt x="60" y="66"/>
                      <a:pt x="61" y="66"/>
                    </a:cubicBezTo>
                    <a:cubicBezTo>
                      <a:pt x="62" y="66"/>
                      <a:pt x="64" y="64"/>
                      <a:pt x="64" y="63"/>
                    </a:cubicBezTo>
                    <a:cubicBezTo>
                      <a:pt x="67" y="60"/>
                      <a:pt x="69" y="57"/>
                      <a:pt x="71" y="53"/>
                    </a:cubicBezTo>
                    <a:cubicBezTo>
                      <a:pt x="72" y="51"/>
                      <a:pt x="73" y="49"/>
                      <a:pt x="74" y="47"/>
                    </a:cubicBezTo>
                    <a:cubicBezTo>
                      <a:pt x="75" y="46"/>
                      <a:pt x="75" y="45"/>
                      <a:pt x="76" y="45"/>
                    </a:cubicBezTo>
                    <a:cubicBezTo>
                      <a:pt x="77" y="43"/>
                      <a:pt x="77" y="41"/>
                      <a:pt x="78" y="40"/>
                    </a:cubicBezTo>
                    <a:cubicBezTo>
                      <a:pt x="79" y="38"/>
                      <a:pt x="80" y="34"/>
                      <a:pt x="79" y="33"/>
                    </a:cubicBezTo>
                    <a:cubicBezTo>
                      <a:pt x="75" y="34"/>
                      <a:pt x="71" y="40"/>
                      <a:pt x="68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Freeform 2086"/>
              <p:cNvSpPr>
                <a:spLocks/>
              </p:cNvSpPr>
              <p:nvPr/>
            </p:nvSpPr>
            <p:spPr bwMode="auto">
              <a:xfrm>
                <a:off x="2597" y="653"/>
                <a:ext cx="53" cy="26"/>
              </a:xfrm>
              <a:custGeom>
                <a:avLst/>
                <a:gdLst>
                  <a:gd name="T0" fmla="*/ 40 w 49"/>
                  <a:gd name="T1" fmla="*/ 13 h 24"/>
                  <a:gd name="T2" fmla="*/ 36 w 49"/>
                  <a:gd name="T3" fmla="*/ 10 h 24"/>
                  <a:gd name="T4" fmla="*/ 31 w 49"/>
                  <a:gd name="T5" fmla="*/ 3 h 24"/>
                  <a:gd name="T6" fmla="*/ 29 w 49"/>
                  <a:gd name="T7" fmla="*/ 0 h 24"/>
                  <a:gd name="T8" fmla="*/ 27 w 49"/>
                  <a:gd name="T9" fmla="*/ 0 h 24"/>
                  <a:gd name="T10" fmla="*/ 21 w 49"/>
                  <a:gd name="T11" fmla="*/ 1 h 24"/>
                  <a:gd name="T12" fmla="*/ 6 w 49"/>
                  <a:gd name="T13" fmla="*/ 3 h 24"/>
                  <a:gd name="T14" fmla="*/ 1 w 49"/>
                  <a:gd name="T15" fmla="*/ 5 h 24"/>
                  <a:gd name="T16" fmla="*/ 0 w 49"/>
                  <a:gd name="T17" fmla="*/ 7 h 24"/>
                  <a:gd name="T18" fmla="*/ 2 w 49"/>
                  <a:gd name="T19" fmla="*/ 9 h 24"/>
                  <a:gd name="T20" fmla="*/ 13 w 49"/>
                  <a:gd name="T21" fmla="*/ 14 h 24"/>
                  <a:gd name="T22" fmla="*/ 20 w 49"/>
                  <a:gd name="T23" fmla="*/ 15 h 24"/>
                  <a:gd name="T24" fmla="*/ 26 w 49"/>
                  <a:gd name="T25" fmla="*/ 16 h 24"/>
                  <a:gd name="T26" fmla="*/ 31 w 49"/>
                  <a:gd name="T27" fmla="*/ 17 h 24"/>
                  <a:gd name="T28" fmla="*/ 47 w 49"/>
                  <a:gd name="T29" fmla="*/ 23 h 24"/>
                  <a:gd name="T30" fmla="*/ 49 w 49"/>
                  <a:gd name="T31" fmla="*/ 24 h 24"/>
                  <a:gd name="T32" fmla="*/ 47 w 49"/>
                  <a:gd name="T33" fmla="*/ 21 h 24"/>
                  <a:gd name="T34" fmla="*/ 40 w 49"/>
                  <a:gd name="T35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24">
                    <a:moveTo>
                      <a:pt x="40" y="13"/>
                    </a:moveTo>
                    <a:cubicBezTo>
                      <a:pt x="38" y="12"/>
                      <a:pt x="37" y="11"/>
                      <a:pt x="36" y="10"/>
                    </a:cubicBezTo>
                    <a:cubicBezTo>
                      <a:pt x="34" y="8"/>
                      <a:pt x="32" y="5"/>
                      <a:pt x="31" y="3"/>
                    </a:cubicBezTo>
                    <a:cubicBezTo>
                      <a:pt x="30" y="2"/>
                      <a:pt x="29" y="1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0"/>
                      <a:pt x="23" y="0"/>
                      <a:pt x="21" y="1"/>
                    </a:cubicBezTo>
                    <a:cubicBezTo>
                      <a:pt x="16" y="1"/>
                      <a:pt x="11" y="2"/>
                      <a:pt x="6" y="3"/>
                    </a:cubicBezTo>
                    <a:cubicBezTo>
                      <a:pt x="4" y="4"/>
                      <a:pt x="3" y="4"/>
                      <a:pt x="1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8"/>
                      <a:pt x="1" y="8"/>
                      <a:pt x="2" y="9"/>
                    </a:cubicBezTo>
                    <a:cubicBezTo>
                      <a:pt x="5" y="11"/>
                      <a:pt x="9" y="13"/>
                      <a:pt x="13" y="14"/>
                    </a:cubicBezTo>
                    <a:cubicBezTo>
                      <a:pt x="15" y="14"/>
                      <a:pt x="18" y="15"/>
                      <a:pt x="20" y="15"/>
                    </a:cubicBezTo>
                    <a:cubicBezTo>
                      <a:pt x="22" y="15"/>
                      <a:pt x="24" y="15"/>
                      <a:pt x="26" y="16"/>
                    </a:cubicBezTo>
                    <a:cubicBezTo>
                      <a:pt x="28" y="16"/>
                      <a:pt x="29" y="16"/>
                      <a:pt x="31" y="17"/>
                    </a:cubicBezTo>
                    <a:cubicBezTo>
                      <a:pt x="36" y="18"/>
                      <a:pt x="43" y="21"/>
                      <a:pt x="47" y="23"/>
                    </a:cubicBezTo>
                    <a:cubicBezTo>
                      <a:pt x="47" y="24"/>
                      <a:pt x="48" y="24"/>
                      <a:pt x="49" y="24"/>
                    </a:cubicBezTo>
                    <a:cubicBezTo>
                      <a:pt x="49" y="23"/>
                      <a:pt x="48" y="22"/>
                      <a:pt x="47" y="21"/>
                    </a:cubicBezTo>
                    <a:cubicBezTo>
                      <a:pt x="45" y="19"/>
                      <a:pt x="42" y="16"/>
                      <a:pt x="4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Freeform 2087"/>
              <p:cNvSpPr>
                <a:spLocks/>
              </p:cNvSpPr>
              <p:nvPr/>
            </p:nvSpPr>
            <p:spPr bwMode="auto">
              <a:xfrm>
                <a:off x="2588" y="757"/>
                <a:ext cx="73" cy="34"/>
              </a:xfrm>
              <a:custGeom>
                <a:avLst/>
                <a:gdLst>
                  <a:gd name="T0" fmla="*/ 65 w 67"/>
                  <a:gd name="T1" fmla="*/ 0 h 31"/>
                  <a:gd name="T2" fmla="*/ 64 w 67"/>
                  <a:gd name="T3" fmla="*/ 0 h 31"/>
                  <a:gd name="T4" fmla="*/ 60 w 67"/>
                  <a:gd name="T5" fmla="*/ 4 h 31"/>
                  <a:gd name="T6" fmla="*/ 46 w 67"/>
                  <a:gd name="T7" fmla="*/ 13 h 31"/>
                  <a:gd name="T8" fmla="*/ 34 w 67"/>
                  <a:gd name="T9" fmla="*/ 13 h 31"/>
                  <a:gd name="T10" fmla="*/ 17 w 67"/>
                  <a:gd name="T11" fmla="*/ 16 h 31"/>
                  <a:gd name="T12" fmla="*/ 11 w 67"/>
                  <a:gd name="T13" fmla="*/ 18 h 31"/>
                  <a:gd name="T14" fmla="*/ 6 w 67"/>
                  <a:gd name="T15" fmla="*/ 18 h 31"/>
                  <a:gd name="T16" fmla="*/ 0 w 67"/>
                  <a:gd name="T17" fmla="*/ 26 h 31"/>
                  <a:gd name="T18" fmla="*/ 6 w 67"/>
                  <a:gd name="T19" fmla="*/ 25 h 31"/>
                  <a:gd name="T20" fmla="*/ 8 w 67"/>
                  <a:gd name="T21" fmla="*/ 26 h 31"/>
                  <a:gd name="T22" fmla="*/ 10 w 67"/>
                  <a:gd name="T23" fmla="*/ 28 h 31"/>
                  <a:gd name="T24" fmla="*/ 15 w 67"/>
                  <a:gd name="T25" fmla="*/ 31 h 31"/>
                  <a:gd name="T26" fmla="*/ 21 w 67"/>
                  <a:gd name="T27" fmla="*/ 30 h 31"/>
                  <a:gd name="T28" fmla="*/ 31 w 67"/>
                  <a:gd name="T29" fmla="*/ 25 h 31"/>
                  <a:gd name="T30" fmla="*/ 41 w 67"/>
                  <a:gd name="T31" fmla="*/ 25 h 31"/>
                  <a:gd name="T32" fmla="*/ 56 w 67"/>
                  <a:gd name="T33" fmla="*/ 23 h 31"/>
                  <a:gd name="T34" fmla="*/ 63 w 67"/>
                  <a:gd name="T35" fmla="*/ 17 h 31"/>
                  <a:gd name="T36" fmla="*/ 65 w 67"/>
                  <a:gd name="T37" fmla="*/ 13 h 31"/>
                  <a:gd name="T38" fmla="*/ 67 w 67"/>
                  <a:gd name="T39" fmla="*/ 9 h 31"/>
                  <a:gd name="T40" fmla="*/ 66 w 67"/>
                  <a:gd name="T41" fmla="*/ 3 h 31"/>
                  <a:gd name="T42" fmla="*/ 65 w 67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31">
                    <a:moveTo>
                      <a:pt x="65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3" y="1"/>
                      <a:pt x="61" y="3"/>
                      <a:pt x="60" y="4"/>
                    </a:cubicBezTo>
                    <a:cubicBezTo>
                      <a:pt x="56" y="8"/>
                      <a:pt x="51" y="12"/>
                      <a:pt x="46" y="13"/>
                    </a:cubicBezTo>
                    <a:cubicBezTo>
                      <a:pt x="42" y="13"/>
                      <a:pt x="38" y="13"/>
                      <a:pt x="34" y="13"/>
                    </a:cubicBezTo>
                    <a:cubicBezTo>
                      <a:pt x="28" y="14"/>
                      <a:pt x="23" y="15"/>
                      <a:pt x="17" y="16"/>
                    </a:cubicBezTo>
                    <a:cubicBezTo>
                      <a:pt x="15" y="17"/>
                      <a:pt x="13" y="17"/>
                      <a:pt x="11" y="18"/>
                    </a:cubicBezTo>
                    <a:cubicBezTo>
                      <a:pt x="10" y="18"/>
                      <a:pt x="8" y="17"/>
                      <a:pt x="6" y="18"/>
                    </a:cubicBezTo>
                    <a:cubicBezTo>
                      <a:pt x="4" y="18"/>
                      <a:pt x="0" y="23"/>
                      <a:pt x="0" y="26"/>
                    </a:cubicBezTo>
                    <a:cubicBezTo>
                      <a:pt x="2" y="25"/>
                      <a:pt x="3" y="24"/>
                      <a:pt x="6" y="25"/>
                    </a:cubicBezTo>
                    <a:cubicBezTo>
                      <a:pt x="7" y="25"/>
                      <a:pt x="7" y="26"/>
                      <a:pt x="8" y="26"/>
                    </a:cubicBezTo>
                    <a:cubicBezTo>
                      <a:pt x="9" y="27"/>
                      <a:pt x="9" y="27"/>
                      <a:pt x="10" y="28"/>
                    </a:cubicBezTo>
                    <a:cubicBezTo>
                      <a:pt x="11" y="29"/>
                      <a:pt x="13" y="31"/>
                      <a:pt x="15" y="31"/>
                    </a:cubicBezTo>
                    <a:cubicBezTo>
                      <a:pt x="17" y="31"/>
                      <a:pt x="19" y="31"/>
                      <a:pt x="21" y="30"/>
                    </a:cubicBezTo>
                    <a:cubicBezTo>
                      <a:pt x="24" y="28"/>
                      <a:pt x="27" y="25"/>
                      <a:pt x="31" y="25"/>
                    </a:cubicBezTo>
                    <a:cubicBezTo>
                      <a:pt x="34" y="24"/>
                      <a:pt x="38" y="25"/>
                      <a:pt x="41" y="25"/>
                    </a:cubicBezTo>
                    <a:cubicBezTo>
                      <a:pt x="47" y="26"/>
                      <a:pt x="52" y="25"/>
                      <a:pt x="56" y="23"/>
                    </a:cubicBezTo>
                    <a:cubicBezTo>
                      <a:pt x="59" y="21"/>
                      <a:pt x="61" y="20"/>
                      <a:pt x="63" y="17"/>
                    </a:cubicBezTo>
                    <a:cubicBezTo>
                      <a:pt x="64" y="16"/>
                      <a:pt x="64" y="14"/>
                      <a:pt x="65" y="13"/>
                    </a:cubicBezTo>
                    <a:cubicBezTo>
                      <a:pt x="66" y="12"/>
                      <a:pt x="66" y="10"/>
                      <a:pt x="67" y="9"/>
                    </a:cubicBezTo>
                    <a:cubicBezTo>
                      <a:pt x="67" y="7"/>
                      <a:pt x="66" y="5"/>
                      <a:pt x="66" y="3"/>
                    </a:cubicBezTo>
                    <a:cubicBezTo>
                      <a:pt x="66" y="3"/>
                      <a:pt x="65" y="0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0" name="Freeform 2088"/>
              <p:cNvSpPr>
                <a:spLocks/>
              </p:cNvSpPr>
              <p:nvPr/>
            </p:nvSpPr>
            <p:spPr bwMode="auto">
              <a:xfrm>
                <a:off x="2540" y="706"/>
                <a:ext cx="53" cy="73"/>
              </a:xfrm>
              <a:custGeom>
                <a:avLst/>
                <a:gdLst>
                  <a:gd name="T0" fmla="*/ 24 w 49"/>
                  <a:gd name="T1" fmla="*/ 40 h 67"/>
                  <a:gd name="T2" fmla="*/ 16 w 49"/>
                  <a:gd name="T3" fmla="*/ 24 h 67"/>
                  <a:gd name="T4" fmla="*/ 16 w 49"/>
                  <a:gd name="T5" fmla="*/ 18 h 67"/>
                  <a:gd name="T6" fmla="*/ 9 w 49"/>
                  <a:gd name="T7" fmla="*/ 0 h 67"/>
                  <a:gd name="T8" fmla="*/ 6 w 49"/>
                  <a:gd name="T9" fmla="*/ 0 h 67"/>
                  <a:gd name="T10" fmla="*/ 2 w 49"/>
                  <a:gd name="T11" fmla="*/ 0 h 67"/>
                  <a:gd name="T12" fmla="*/ 0 w 49"/>
                  <a:gd name="T13" fmla="*/ 0 h 67"/>
                  <a:gd name="T14" fmla="*/ 2 w 49"/>
                  <a:gd name="T15" fmla="*/ 4 h 67"/>
                  <a:gd name="T16" fmla="*/ 5 w 49"/>
                  <a:gd name="T17" fmla="*/ 19 h 67"/>
                  <a:gd name="T18" fmla="*/ 3 w 49"/>
                  <a:gd name="T19" fmla="*/ 25 h 67"/>
                  <a:gd name="T20" fmla="*/ 2 w 49"/>
                  <a:gd name="T21" fmla="*/ 29 h 67"/>
                  <a:gd name="T22" fmla="*/ 1 w 49"/>
                  <a:gd name="T23" fmla="*/ 37 h 67"/>
                  <a:gd name="T24" fmla="*/ 9 w 49"/>
                  <a:gd name="T25" fmla="*/ 48 h 67"/>
                  <a:gd name="T26" fmla="*/ 15 w 49"/>
                  <a:gd name="T27" fmla="*/ 52 h 67"/>
                  <a:gd name="T28" fmla="*/ 27 w 49"/>
                  <a:gd name="T29" fmla="*/ 65 h 67"/>
                  <a:gd name="T30" fmla="*/ 33 w 49"/>
                  <a:gd name="T31" fmla="*/ 67 h 67"/>
                  <a:gd name="T32" fmla="*/ 42 w 49"/>
                  <a:gd name="T33" fmla="*/ 65 h 67"/>
                  <a:gd name="T34" fmla="*/ 49 w 49"/>
                  <a:gd name="T35" fmla="*/ 62 h 67"/>
                  <a:gd name="T36" fmla="*/ 24 w 49"/>
                  <a:gd name="T37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67">
                    <a:moveTo>
                      <a:pt x="24" y="40"/>
                    </a:moveTo>
                    <a:cubicBezTo>
                      <a:pt x="21" y="35"/>
                      <a:pt x="18" y="30"/>
                      <a:pt x="16" y="24"/>
                    </a:cubicBezTo>
                    <a:cubicBezTo>
                      <a:pt x="16" y="22"/>
                      <a:pt x="16" y="20"/>
                      <a:pt x="16" y="18"/>
                    </a:cubicBezTo>
                    <a:cubicBezTo>
                      <a:pt x="16" y="11"/>
                      <a:pt x="18" y="4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ubicBezTo>
                      <a:pt x="5" y="9"/>
                      <a:pt x="6" y="13"/>
                      <a:pt x="5" y="19"/>
                    </a:cubicBezTo>
                    <a:cubicBezTo>
                      <a:pt x="4" y="21"/>
                      <a:pt x="3" y="23"/>
                      <a:pt x="3" y="25"/>
                    </a:cubicBezTo>
                    <a:cubicBezTo>
                      <a:pt x="2" y="27"/>
                      <a:pt x="2" y="28"/>
                      <a:pt x="2" y="29"/>
                    </a:cubicBezTo>
                    <a:cubicBezTo>
                      <a:pt x="1" y="32"/>
                      <a:pt x="0" y="35"/>
                      <a:pt x="1" y="37"/>
                    </a:cubicBezTo>
                    <a:cubicBezTo>
                      <a:pt x="1" y="42"/>
                      <a:pt x="4" y="45"/>
                      <a:pt x="9" y="48"/>
                    </a:cubicBezTo>
                    <a:cubicBezTo>
                      <a:pt x="11" y="49"/>
                      <a:pt x="13" y="50"/>
                      <a:pt x="15" y="52"/>
                    </a:cubicBezTo>
                    <a:cubicBezTo>
                      <a:pt x="19" y="56"/>
                      <a:pt x="22" y="61"/>
                      <a:pt x="27" y="65"/>
                    </a:cubicBezTo>
                    <a:cubicBezTo>
                      <a:pt x="28" y="66"/>
                      <a:pt x="31" y="67"/>
                      <a:pt x="33" y="67"/>
                    </a:cubicBezTo>
                    <a:cubicBezTo>
                      <a:pt x="36" y="67"/>
                      <a:pt x="39" y="66"/>
                      <a:pt x="42" y="65"/>
                    </a:cubicBezTo>
                    <a:cubicBezTo>
                      <a:pt x="44" y="64"/>
                      <a:pt x="47" y="63"/>
                      <a:pt x="49" y="62"/>
                    </a:cubicBezTo>
                    <a:cubicBezTo>
                      <a:pt x="36" y="57"/>
                      <a:pt x="29" y="49"/>
                      <a:pt x="24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1" name="Freeform 2089"/>
              <p:cNvSpPr>
                <a:spLocks/>
              </p:cNvSpPr>
              <p:nvPr/>
            </p:nvSpPr>
            <p:spPr bwMode="auto">
              <a:xfrm>
                <a:off x="2659" y="698"/>
                <a:ext cx="25" cy="56"/>
              </a:xfrm>
              <a:custGeom>
                <a:avLst/>
                <a:gdLst>
                  <a:gd name="T0" fmla="*/ 10 w 23"/>
                  <a:gd name="T1" fmla="*/ 0 h 51"/>
                  <a:gd name="T2" fmla="*/ 9 w 23"/>
                  <a:gd name="T3" fmla="*/ 3 h 51"/>
                  <a:gd name="T4" fmla="*/ 9 w 23"/>
                  <a:gd name="T5" fmla="*/ 9 h 51"/>
                  <a:gd name="T6" fmla="*/ 7 w 23"/>
                  <a:gd name="T7" fmla="*/ 20 h 51"/>
                  <a:gd name="T8" fmla="*/ 8 w 23"/>
                  <a:gd name="T9" fmla="*/ 33 h 51"/>
                  <a:gd name="T10" fmla="*/ 5 w 23"/>
                  <a:gd name="T11" fmla="*/ 41 h 51"/>
                  <a:gd name="T12" fmla="*/ 0 w 23"/>
                  <a:gd name="T13" fmla="*/ 51 h 51"/>
                  <a:gd name="T14" fmla="*/ 8 w 23"/>
                  <a:gd name="T15" fmla="*/ 51 h 51"/>
                  <a:gd name="T16" fmla="*/ 15 w 23"/>
                  <a:gd name="T17" fmla="*/ 49 h 51"/>
                  <a:gd name="T18" fmla="*/ 18 w 23"/>
                  <a:gd name="T19" fmla="*/ 41 h 51"/>
                  <a:gd name="T20" fmla="*/ 17 w 23"/>
                  <a:gd name="T21" fmla="*/ 25 h 51"/>
                  <a:gd name="T22" fmla="*/ 21 w 23"/>
                  <a:gd name="T23" fmla="*/ 14 h 51"/>
                  <a:gd name="T24" fmla="*/ 23 w 23"/>
                  <a:gd name="T25" fmla="*/ 13 h 51"/>
                  <a:gd name="T26" fmla="*/ 20 w 23"/>
                  <a:gd name="T27" fmla="*/ 9 h 51"/>
                  <a:gd name="T28" fmla="*/ 10 w 23"/>
                  <a:gd name="T2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1">
                    <a:moveTo>
                      <a:pt x="10" y="0"/>
                    </a:moveTo>
                    <a:cubicBezTo>
                      <a:pt x="9" y="1"/>
                      <a:pt x="10" y="2"/>
                      <a:pt x="9" y="3"/>
                    </a:cubicBezTo>
                    <a:cubicBezTo>
                      <a:pt x="9" y="5"/>
                      <a:pt x="9" y="7"/>
                      <a:pt x="9" y="9"/>
                    </a:cubicBezTo>
                    <a:cubicBezTo>
                      <a:pt x="8" y="13"/>
                      <a:pt x="7" y="17"/>
                      <a:pt x="7" y="20"/>
                    </a:cubicBezTo>
                    <a:cubicBezTo>
                      <a:pt x="7" y="25"/>
                      <a:pt x="9" y="28"/>
                      <a:pt x="8" y="33"/>
                    </a:cubicBezTo>
                    <a:cubicBezTo>
                      <a:pt x="8" y="36"/>
                      <a:pt x="6" y="39"/>
                      <a:pt x="5" y="41"/>
                    </a:cubicBezTo>
                    <a:cubicBezTo>
                      <a:pt x="3" y="44"/>
                      <a:pt x="2" y="47"/>
                      <a:pt x="0" y="51"/>
                    </a:cubicBezTo>
                    <a:cubicBezTo>
                      <a:pt x="2" y="51"/>
                      <a:pt x="5" y="51"/>
                      <a:pt x="8" y="51"/>
                    </a:cubicBezTo>
                    <a:cubicBezTo>
                      <a:pt x="10" y="51"/>
                      <a:pt x="13" y="50"/>
                      <a:pt x="15" y="49"/>
                    </a:cubicBezTo>
                    <a:cubicBezTo>
                      <a:pt x="17" y="47"/>
                      <a:pt x="18" y="44"/>
                      <a:pt x="18" y="41"/>
                    </a:cubicBezTo>
                    <a:cubicBezTo>
                      <a:pt x="18" y="36"/>
                      <a:pt x="17" y="30"/>
                      <a:pt x="17" y="25"/>
                    </a:cubicBezTo>
                    <a:cubicBezTo>
                      <a:pt x="17" y="21"/>
                      <a:pt x="18" y="17"/>
                      <a:pt x="21" y="14"/>
                    </a:cubicBezTo>
                    <a:cubicBezTo>
                      <a:pt x="21" y="14"/>
                      <a:pt x="22" y="14"/>
                      <a:pt x="23" y="13"/>
                    </a:cubicBezTo>
                    <a:cubicBezTo>
                      <a:pt x="22" y="12"/>
                      <a:pt x="21" y="10"/>
                      <a:pt x="20" y="9"/>
                    </a:cubicBezTo>
                    <a:cubicBezTo>
                      <a:pt x="18" y="6"/>
                      <a:pt x="14" y="2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Freeform 2090"/>
              <p:cNvSpPr>
                <a:spLocks/>
              </p:cNvSpPr>
              <p:nvPr/>
            </p:nvSpPr>
            <p:spPr bwMode="auto">
              <a:xfrm>
                <a:off x="2557" y="665"/>
                <a:ext cx="84" cy="50"/>
              </a:xfrm>
              <a:custGeom>
                <a:avLst/>
                <a:gdLst>
                  <a:gd name="T0" fmla="*/ 74 w 77"/>
                  <a:gd name="T1" fmla="*/ 19 h 46"/>
                  <a:gd name="T2" fmla="*/ 73 w 77"/>
                  <a:gd name="T3" fmla="*/ 17 h 46"/>
                  <a:gd name="T4" fmla="*/ 71 w 77"/>
                  <a:gd name="T5" fmla="*/ 13 h 46"/>
                  <a:gd name="T6" fmla="*/ 68 w 77"/>
                  <a:gd name="T7" fmla="*/ 9 h 46"/>
                  <a:gd name="T8" fmla="*/ 65 w 77"/>
                  <a:gd name="T9" fmla="*/ 8 h 46"/>
                  <a:gd name="T10" fmla="*/ 64 w 77"/>
                  <a:gd name="T11" fmla="*/ 9 h 46"/>
                  <a:gd name="T12" fmla="*/ 61 w 77"/>
                  <a:gd name="T13" fmla="*/ 9 h 46"/>
                  <a:gd name="T14" fmla="*/ 55 w 77"/>
                  <a:gd name="T15" fmla="*/ 8 h 46"/>
                  <a:gd name="T16" fmla="*/ 53 w 77"/>
                  <a:gd name="T17" fmla="*/ 7 h 46"/>
                  <a:gd name="T18" fmla="*/ 49 w 77"/>
                  <a:gd name="T19" fmla="*/ 6 h 46"/>
                  <a:gd name="T20" fmla="*/ 46 w 77"/>
                  <a:gd name="T21" fmla="*/ 5 h 46"/>
                  <a:gd name="T22" fmla="*/ 38 w 77"/>
                  <a:gd name="T23" fmla="*/ 2 h 46"/>
                  <a:gd name="T24" fmla="*/ 36 w 77"/>
                  <a:gd name="T25" fmla="*/ 0 h 46"/>
                  <a:gd name="T26" fmla="*/ 33 w 77"/>
                  <a:gd name="T27" fmla="*/ 0 h 46"/>
                  <a:gd name="T28" fmla="*/ 28 w 77"/>
                  <a:gd name="T29" fmla="*/ 4 h 46"/>
                  <a:gd name="T30" fmla="*/ 23 w 77"/>
                  <a:gd name="T31" fmla="*/ 11 h 46"/>
                  <a:gd name="T32" fmla="*/ 20 w 77"/>
                  <a:gd name="T33" fmla="*/ 14 h 46"/>
                  <a:gd name="T34" fmla="*/ 12 w 77"/>
                  <a:gd name="T35" fmla="*/ 17 h 46"/>
                  <a:gd name="T36" fmla="*/ 3 w 77"/>
                  <a:gd name="T37" fmla="*/ 23 h 46"/>
                  <a:gd name="T38" fmla="*/ 0 w 77"/>
                  <a:gd name="T39" fmla="*/ 29 h 46"/>
                  <a:gd name="T40" fmla="*/ 0 w 77"/>
                  <a:gd name="T41" fmla="*/ 34 h 46"/>
                  <a:gd name="T42" fmla="*/ 0 w 77"/>
                  <a:gd name="T43" fmla="*/ 39 h 46"/>
                  <a:gd name="T44" fmla="*/ 0 w 77"/>
                  <a:gd name="T45" fmla="*/ 40 h 46"/>
                  <a:gd name="T46" fmla="*/ 1 w 77"/>
                  <a:gd name="T47" fmla="*/ 42 h 46"/>
                  <a:gd name="T48" fmla="*/ 3 w 77"/>
                  <a:gd name="T49" fmla="*/ 46 h 46"/>
                  <a:gd name="T50" fmla="*/ 3 w 77"/>
                  <a:gd name="T51" fmla="*/ 46 h 46"/>
                  <a:gd name="T52" fmla="*/ 6 w 77"/>
                  <a:gd name="T53" fmla="*/ 40 h 46"/>
                  <a:gd name="T54" fmla="*/ 21 w 77"/>
                  <a:gd name="T55" fmla="*/ 27 h 46"/>
                  <a:gd name="T56" fmla="*/ 51 w 77"/>
                  <a:gd name="T57" fmla="*/ 18 h 46"/>
                  <a:gd name="T58" fmla="*/ 60 w 77"/>
                  <a:gd name="T59" fmla="*/ 18 h 46"/>
                  <a:gd name="T60" fmla="*/ 63 w 77"/>
                  <a:gd name="T61" fmla="*/ 19 h 46"/>
                  <a:gd name="T62" fmla="*/ 67 w 77"/>
                  <a:gd name="T63" fmla="*/ 21 h 46"/>
                  <a:gd name="T64" fmla="*/ 71 w 77"/>
                  <a:gd name="T65" fmla="*/ 23 h 46"/>
                  <a:gd name="T66" fmla="*/ 77 w 77"/>
                  <a:gd name="T67" fmla="*/ 27 h 46"/>
                  <a:gd name="T68" fmla="*/ 76 w 77"/>
                  <a:gd name="T69" fmla="*/ 24 h 46"/>
                  <a:gd name="T70" fmla="*/ 74 w 77"/>
                  <a:gd name="T71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7" h="46">
                    <a:moveTo>
                      <a:pt x="74" y="19"/>
                    </a:moveTo>
                    <a:cubicBezTo>
                      <a:pt x="74" y="18"/>
                      <a:pt x="74" y="17"/>
                      <a:pt x="73" y="17"/>
                    </a:cubicBezTo>
                    <a:cubicBezTo>
                      <a:pt x="73" y="16"/>
                      <a:pt x="72" y="14"/>
                      <a:pt x="71" y="13"/>
                    </a:cubicBezTo>
                    <a:cubicBezTo>
                      <a:pt x="71" y="12"/>
                      <a:pt x="69" y="10"/>
                      <a:pt x="68" y="9"/>
                    </a:cubicBezTo>
                    <a:cubicBezTo>
                      <a:pt x="67" y="9"/>
                      <a:pt x="66" y="9"/>
                      <a:pt x="65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3" y="9"/>
                      <a:pt x="62" y="9"/>
                      <a:pt x="61" y="9"/>
                    </a:cubicBezTo>
                    <a:cubicBezTo>
                      <a:pt x="59" y="9"/>
                      <a:pt x="57" y="8"/>
                      <a:pt x="55" y="8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2" y="7"/>
                      <a:pt x="50" y="6"/>
                      <a:pt x="49" y="6"/>
                    </a:cubicBezTo>
                    <a:cubicBezTo>
                      <a:pt x="48" y="6"/>
                      <a:pt x="47" y="5"/>
                      <a:pt x="46" y="5"/>
                    </a:cubicBezTo>
                    <a:cubicBezTo>
                      <a:pt x="44" y="5"/>
                      <a:pt x="40" y="3"/>
                      <a:pt x="38" y="2"/>
                    </a:cubicBezTo>
                    <a:cubicBezTo>
                      <a:pt x="37" y="1"/>
                      <a:pt x="36" y="1"/>
                      <a:pt x="36" y="0"/>
                    </a:cubicBezTo>
                    <a:cubicBezTo>
                      <a:pt x="35" y="0"/>
                      <a:pt x="34" y="0"/>
                      <a:pt x="33" y="0"/>
                    </a:cubicBezTo>
                    <a:cubicBezTo>
                      <a:pt x="31" y="0"/>
                      <a:pt x="30" y="3"/>
                      <a:pt x="28" y="4"/>
                    </a:cubicBezTo>
                    <a:cubicBezTo>
                      <a:pt x="26" y="7"/>
                      <a:pt x="24" y="8"/>
                      <a:pt x="23" y="11"/>
                    </a:cubicBezTo>
                    <a:cubicBezTo>
                      <a:pt x="22" y="12"/>
                      <a:pt x="21" y="13"/>
                      <a:pt x="20" y="14"/>
                    </a:cubicBezTo>
                    <a:cubicBezTo>
                      <a:pt x="18" y="16"/>
                      <a:pt x="15" y="17"/>
                      <a:pt x="12" y="17"/>
                    </a:cubicBezTo>
                    <a:cubicBezTo>
                      <a:pt x="9" y="18"/>
                      <a:pt x="5" y="20"/>
                      <a:pt x="3" y="23"/>
                    </a:cubicBezTo>
                    <a:cubicBezTo>
                      <a:pt x="2" y="24"/>
                      <a:pt x="1" y="27"/>
                      <a:pt x="0" y="29"/>
                    </a:cubicBezTo>
                    <a:cubicBezTo>
                      <a:pt x="0" y="31"/>
                      <a:pt x="0" y="32"/>
                      <a:pt x="0" y="34"/>
                    </a:cubicBezTo>
                    <a:cubicBezTo>
                      <a:pt x="0" y="36"/>
                      <a:pt x="0" y="37"/>
                      <a:pt x="0" y="39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1" y="41"/>
                      <a:pt x="1" y="41"/>
                      <a:pt x="1" y="42"/>
                    </a:cubicBezTo>
                    <a:cubicBezTo>
                      <a:pt x="2" y="43"/>
                      <a:pt x="3" y="4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4"/>
                      <a:pt x="5" y="42"/>
                      <a:pt x="6" y="40"/>
                    </a:cubicBezTo>
                    <a:cubicBezTo>
                      <a:pt x="11" y="34"/>
                      <a:pt x="16" y="30"/>
                      <a:pt x="21" y="27"/>
                    </a:cubicBezTo>
                    <a:cubicBezTo>
                      <a:pt x="30" y="21"/>
                      <a:pt x="40" y="18"/>
                      <a:pt x="51" y="18"/>
                    </a:cubicBezTo>
                    <a:cubicBezTo>
                      <a:pt x="54" y="18"/>
                      <a:pt x="57" y="18"/>
                      <a:pt x="60" y="18"/>
                    </a:cubicBezTo>
                    <a:cubicBezTo>
                      <a:pt x="61" y="18"/>
                      <a:pt x="62" y="19"/>
                      <a:pt x="63" y="19"/>
                    </a:cubicBezTo>
                    <a:cubicBezTo>
                      <a:pt x="64" y="20"/>
                      <a:pt x="66" y="20"/>
                      <a:pt x="67" y="21"/>
                    </a:cubicBezTo>
                    <a:cubicBezTo>
                      <a:pt x="68" y="22"/>
                      <a:pt x="69" y="22"/>
                      <a:pt x="71" y="23"/>
                    </a:cubicBezTo>
                    <a:cubicBezTo>
                      <a:pt x="73" y="25"/>
                      <a:pt x="75" y="26"/>
                      <a:pt x="77" y="27"/>
                    </a:cubicBezTo>
                    <a:cubicBezTo>
                      <a:pt x="76" y="26"/>
                      <a:pt x="76" y="25"/>
                      <a:pt x="76" y="24"/>
                    </a:cubicBezTo>
                    <a:cubicBezTo>
                      <a:pt x="75" y="22"/>
                      <a:pt x="75" y="21"/>
                      <a:pt x="74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Freeform 2091"/>
              <p:cNvSpPr>
                <a:spLocks/>
              </p:cNvSpPr>
              <p:nvPr/>
            </p:nvSpPr>
            <p:spPr bwMode="auto">
              <a:xfrm>
                <a:off x="2545" y="662"/>
                <a:ext cx="40" cy="41"/>
              </a:xfrm>
              <a:custGeom>
                <a:avLst/>
                <a:gdLst>
                  <a:gd name="T0" fmla="*/ 34 w 36"/>
                  <a:gd name="T1" fmla="*/ 2 h 37"/>
                  <a:gd name="T2" fmla="*/ 22 w 36"/>
                  <a:gd name="T3" fmla="*/ 2 h 37"/>
                  <a:gd name="T4" fmla="*/ 21 w 36"/>
                  <a:gd name="T5" fmla="*/ 1 h 37"/>
                  <a:gd name="T6" fmla="*/ 18 w 36"/>
                  <a:gd name="T7" fmla="*/ 1 h 37"/>
                  <a:gd name="T8" fmla="*/ 14 w 36"/>
                  <a:gd name="T9" fmla="*/ 1 h 37"/>
                  <a:gd name="T10" fmla="*/ 10 w 36"/>
                  <a:gd name="T11" fmla="*/ 1 h 37"/>
                  <a:gd name="T12" fmla="*/ 8 w 36"/>
                  <a:gd name="T13" fmla="*/ 1 h 37"/>
                  <a:gd name="T14" fmla="*/ 7 w 36"/>
                  <a:gd name="T15" fmla="*/ 7 h 37"/>
                  <a:gd name="T16" fmla="*/ 6 w 36"/>
                  <a:gd name="T17" fmla="*/ 11 h 37"/>
                  <a:gd name="T18" fmla="*/ 4 w 36"/>
                  <a:gd name="T19" fmla="*/ 17 h 37"/>
                  <a:gd name="T20" fmla="*/ 2 w 36"/>
                  <a:gd name="T21" fmla="*/ 23 h 37"/>
                  <a:gd name="T22" fmla="*/ 6 w 36"/>
                  <a:gd name="T23" fmla="*/ 37 h 37"/>
                  <a:gd name="T24" fmla="*/ 6 w 36"/>
                  <a:gd name="T25" fmla="*/ 37 h 37"/>
                  <a:gd name="T26" fmla="*/ 7 w 36"/>
                  <a:gd name="T27" fmla="*/ 33 h 37"/>
                  <a:gd name="T28" fmla="*/ 11 w 36"/>
                  <a:gd name="T29" fmla="*/ 23 h 37"/>
                  <a:gd name="T30" fmla="*/ 17 w 36"/>
                  <a:gd name="T31" fmla="*/ 18 h 37"/>
                  <a:gd name="T32" fmla="*/ 35 w 36"/>
                  <a:gd name="T33" fmla="*/ 6 h 37"/>
                  <a:gd name="T34" fmla="*/ 36 w 36"/>
                  <a:gd name="T35" fmla="*/ 4 h 37"/>
                  <a:gd name="T36" fmla="*/ 34 w 36"/>
                  <a:gd name="T37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37">
                    <a:moveTo>
                      <a:pt x="34" y="2"/>
                    </a:moveTo>
                    <a:cubicBezTo>
                      <a:pt x="33" y="0"/>
                      <a:pt x="24" y="3"/>
                      <a:pt x="22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7" y="1"/>
                      <a:pt x="15" y="1"/>
                      <a:pt x="14" y="1"/>
                    </a:cubicBezTo>
                    <a:cubicBezTo>
                      <a:pt x="13" y="1"/>
                      <a:pt x="12" y="1"/>
                      <a:pt x="10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3"/>
                      <a:pt x="8" y="5"/>
                      <a:pt x="7" y="7"/>
                    </a:cubicBezTo>
                    <a:cubicBezTo>
                      <a:pt x="7" y="8"/>
                      <a:pt x="7" y="9"/>
                      <a:pt x="6" y="11"/>
                    </a:cubicBezTo>
                    <a:cubicBezTo>
                      <a:pt x="5" y="13"/>
                      <a:pt x="5" y="15"/>
                      <a:pt x="4" y="17"/>
                    </a:cubicBezTo>
                    <a:cubicBezTo>
                      <a:pt x="3" y="19"/>
                      <a:pt x="2" y="21"/>
                      <a:pt x="2" y="23"/>
                    </a:cubicBezTo>
                    <a:cubicBezTo>
                      <a:pt x="1" y="29"/>
                      <a:pt x="0" y="34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6"/>
                      <a:pt x="7" y="35"/>
                      <a:pt x="7" y="33"/>
                    </a:cubicBezTo>
                    <a:cubicBezTo>
                      <a:pt x="7" y="30"/>
                      <a:pt x="8" y="26"/>
                      <a:pt x="11" y="23"/>
                    </a:cubicBezTo>
                    <a:cubicBezTo>
                      <a:pt x="12" y="21"/>
                      <a:pt x="14" y="18"/>
                      <a:pt x="17" y="18"/>
                    </a:cubicBezTo>
                    <a:cubicBezTo>
                      <a:pt x="27" y="16"/>
                      <a:pt x="32" y="9"/>
                      <a:pt x="35" y="6"/>
                    </a:cubicBezTo>
                    <a:cubicBezTo>
                      <a:pt x="35" y="6"/>
                      <a:pt x="36" y="4"/>
                      <a:pt x="36" y="4"/>
                    </a:cubicBezTo>
                    <a:cubicBezTo>
                      <a:pt x="35" y="3"/>
                      <a:pt x="34" y="2"/>
                      <a:pt x="3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4" name="Freeform 2092"/>
              <p:cNvSpPr>
                <a:spLocks/>
              </p:cNvSpPr>
              <p:nvPr/>
            </p:nvSpPr>
            <p:spPr bwMode="auto">
              <a:xfrm>
                <a:off x="2633" y="680"/>
                <a:ext cx="32" cy="88"/>
              </a:xfrm>
              <a:custGeom>
                <a:avLst/>
                <a:gdLst>
                  <a:gd name="T0" fmla="*/ 28 w 30"/>
                  <a:gd name="T1" fmla="*/ 32 h 81"/>
                  <a:gd name="T2" fmla="*/ 30 w 30"/>
                  <a:gd name="T3" fmla="*/ 15 h 81"/>
                  <a:gd name="T4" fmla="*/ 22 w 30"/>
                  <a:gd name="T5" fmla="*/ 5 h 81"/>
                  <a:gd name="T6" fmla="*/ 19 w 30"/>
                  <a:gd name="T7" fmla="*/ 4 h 81"/>
                  <a:gd name="T8" fmla="*/ 18 w 30"/>
                  <a:gd name="T9" fmla="*/ 4 h 81"/>
                  <a:gd name="T10" fmla="*/ 16 w 30"/>
                  <a:gd name="T11" fmla="*/ 3 h 81"/>
                  <a:gd name="T12" fmla="*/ 6 w 30"/>
                  <a:gd name="T13" fmla="*/ 0 h 81"/>
                  <a:gd name="T14" fmla="*/ 8 w 30"/>
                  <a:gd name="T15" fmla="*/ 3 h 81"/>
                  <a:gd name="T16" fmla="*/ 10 w 30"/>
                  <a:gd name="T17" fmla="*/ 7 h 81"/>
                  <a:gd name="T18" fmla="*/ 11 w 30"/>
                  <a:gd name="T19" fmla="*/ 11 h 81"/>
                  <a:gd name="T20" fmla="*/ 14 w 30"/>
                  <a:gd name="T21" fmla="*/ 24 h 81"/>
                  <a:gd name="T22" fmla="*/ 16 w 30"/>
                  <a:gd name="T23" fmla="*/ 41 h 81"/>
                  <a:gd name="T24" fmla="*/ 17 w 30"/>
                  <a:gd name="T25" fmla="*/ 46 h 81"/>
                  <a:gd name="T26" fmla="*/ 17 w 30"/>
                  <a:gd name="T27" fmla="*/ 53 h 81"/>
                  <a:gd name="T28" fmla="*/ 12 w 30"/>
                  <a:gd name="T29" fmla="*/ 64 h 81"/>
                  <a:gd name="T30" fmla="*/ 8 w 30"/>
                  <a:gd name="T31" fmla="*/ 70 h 81"/>
                  <a:gd name="T32" fmla="*/ 0 w 30"/>
                  <a:gd name="T33" fmla="*/ 81 h 81"/>
                  <a:gd name="T34" fmla="*/ 10 w 30"/>
                  <a:gd name="T35" fmla="*/ 78 h 81"/>
                  <a:gd name="T36" fmla="*/ 18 w 30"/>
                  <a:gd name="T37" fmla="*/ 69 h 81"/>
                  <a:gd name="T38" fmla="*/ 20 w 30"/>
                  <a:gd name="T39" fmla="*/ 67 h 81"/>
                  <a:gd name="T40" fmla="*/ 22 w 30"/>
                  <a:gd name="T41" fmla="*/ 66 h 81"/>
                  <a:gd name="T42" fmla="*/ 22 w 30"/>
                  <a:gd name="T43" fmla="*/ 64 h 81"/>
                  <a:gd name="T44" fmla="*/ 24 w 30"/>
                  <a:gd name="T45" fmla="*/ 61 h 81"/>
                  <a:gd name="T46" fmla="*/ 28 w 30"/>
                  <a:gd name="T47" fmla="*/ 52 h 81"/>
                  <a:gd name="T48" fmla="*/ 27 w 30"/>
                  <a:gd name="T49" fmla="*/ 45 h 81"/>
                  <a:gd name="T50" fmla="*/ 27 w 30"/>
                  <a:gd name="T51" fmla="*/ 37 h 81"/>
                  <a:gd name="T52" fmla="*/ 28 w 30"/>
                  <a:gd name="T53" fmla="*/ 3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" h="81">
                    <a:moveTo>
                      <a:pt x="28" y="32"/>
                    </a:moveTo>
                    <a:cubicBezTo>
                      <a:pt x="29" y="26"/>
                      <a:pt x="30" y="20"/>
                      <a:pt x="30" y="15"/>
                    </a:cubicBezTo>
                    <a:cubicBezTo>
                      <a:pt x="29" y="11"/>
                      <a:pt x="28" y="7"/>
                      <a:pt x="22" y="5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7" y="3"/>
                      <a:pt x="16" y="3"/>
                    </a:cubicBezTo>
                    <a:cubicBezTo>
                      <a:pt x="13" y="3"/>
                      <a:pt x="9" y="2"/>
                      <a:pt x="6" y="0"/>
                    </a:cubicBezTo>
                    <a:cubicBezTo>
                      <a:pt x="7" y="1"/>
                      <a:pt x="7" y="2"/>
                      <a:pt x="8" y="3"/>
                    </a:cubicBezTo>
                    <a:cubicBezTo>
                      <a:pt x="9" y="4"/>
                      <a:pt x="9" y="6"/>
                      <a:pt x="10" y="7"/>
                    </a:cubicBezTo>
                    <a:cubicBezTo>
                      <a:pt x="10" y="8"/>
                      <a:pt x="11" y="10"/>
                      <a:pt x="11" y="11"/>
                    </a:cubicBezTo>
                    <a:cubicBezTo>
                      <a:pt x="12" y="15"/>
                      <a:pt x="14" y="19"/>
                      <a:pt x="14" y="24"/>
                    </a:cubicBezTo>
                    <a:cubicBezTo>
                      <a:pt x="15" y="29"/>
                      <a:pt x="16" y="35"/>
                      <a:pt x="16" y="41"/>
                    </a:cubicBezTo>
                    <a:cubicBezTo>
                      <a:pt x="17" y="43"/>
                      <a:pt x="17" y="44"/>
                      <a:pt x="17" y="46"/>
                    </a:cubicBezTo>
                    <a:cubicBezTo>
                      <a:pt x="17" y="48"/>
                      <a:pt x="18" y="50"/>
                      <a:pt x="17" y="53"/>
                    </a:cubicBezTo>
                    <a:cubicBezTo>
                      <a:pt x="17" y="57"/>
                      <a:pt x="14" y="61"/>
                      <a:pt x="12" y="64"/>
                    </a:cubicBezTo>
                    <a:cubicBezTo>
                      <a:pt x="11" y="66"/>
                      <a:pt x="9" y="68"/>
                      <a:pt x="8" y="70"/>
                    </a:cubicBezTo>
                    <a:cubicBezTo>
                      <a:pt x="6" y="74"/>
                      <a:pt x="3" y="78"/>
                      <a:pt x="0" y="81"/>
                    </a:cubicBezTo>
                    <a:cubicBezTo>
                      <a:pt x="4" y="81"/>
                      <a:pt x="7" y="80"/>
                      <a:pt x="10" y="78"/>
                    </a:cubicBezTo>
                    <a:cubicBezTo>
                      <a:pt x="13" y="76"/>
                      <a:pt x="15" y="72"/>
                      <a:pt x="18" y="69"/>
                    </a:cubicBezTo>
                    <a:cubicBezTo>
                      <a:pt x="18" y="68"/>
                      <a:pt x="19" y="68"/>
                      <a:pt x="20" y="67"/>
                    </a:cubicBezTo>
                    <a:cubicBezTo>
                      <a:pt x="21" y="66"/>
                      <a:pt x="21" y="66"/>
                      <a:pt x="22" y="66"/>
                    </a:cubicBezTo>
                    <a:cubicBezTo>
                      <a:pt x="22" y="65"/>
                      <a:pt x="22" y="65"/>
                      <a:pt x="22" y="64"/>
                    </a:cubicBezTo>
                    <a:cubicBezTo>
                      <a:pt x="23" y="63"/>
                      <a:pt x="23" y="62"/>
                      <a:pt x="24" y="61"/>
                    </a:cubicBezTo>
                    <a:cubicBezTo>
                      <a:pt x="25" y="58"/>
                      <a:pt x="27" y="55"/>
                      <a:pt x="28" y="52"/>
                    </a:cubicBezTo>
                    <a:cubicBezTo>
                      <a:pt x="29" y="50"/>
                      <a:pt x="28" y="47"/>
                      <a:pt x="27" y="45"/>
                    </a:cubicBezTo>
                    <a:cubicBezTo>
                      <a:pt x="27" y="43"/>
                      <a:pt x="27" y="40"/>
                      <a:pt x="27" y="37"/>
                    </a:cubicBezTo>
                    <a:cubicBezTo>
                      <a:pt x="28" y="35"/>
                      <a:pt x="28" y="33"/>
                      <a:pt x="28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5" name="Freeform 2093"/>
              <p:cNvSpPr>
                <a:spLocks/>
              </p:cNvSpPr>
              <p:nvPr/>
            </p:nvSpPr>
            <p:spPr bwMode="auto">
              <a:xfrm>
                <a:off x="2606" y="720"/>
                <a:ext cx="15" cy="15"/>
              </a:xfrm>
              <a:custGeom>
                <a:avLst/>
                <a:gdLst>
                  <a:gd name="T0" fmla="*/ 12 w 13"/>
                  <a:gd name="T1" fmla="*/ 2 h 14"/>
                  <a:gd name="T2" fmla="*/ 10 w 13"/>
                  <a:gd name="T3" fmla="*/ 1 h 14"/>
                  <a:gd name="T4" fmla="*/ 3 w 13"/>
                  <a:gd name="T5" fmla="*/ 2 h 14"/>
                  <a:gd name="T6" fmla="*/ 1 w 13"/>
                  <a:gd name="T7" fmla="*/ 10 h 14"/>
                  <a:gd name="T8" fmla="*/ 4 w 13"/>
                  <a:gd name="T9" fmla="*/ 13 h 14"/>
                  <a:gd name="T10" fmla="*/ 6 w 13"/>
                  <a:gd name="T11" fmla="*/ 14 h 14"/>
                  <a:gd name="T12" fmla="*/ 12 w 13"/>
                  <a:gd name="T13" fmla="*/ 6 h 14"/>
                  <a:gd name="T14" fmla="*/ 12 w 13"/>
                  <a:gd name="T1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12" y="2"/>
                    </a:moveTo>
                    <a:cubicBezTo>
                      <a:pt x="11" y="2"/>
                      <a:pt x="10" y="1"/>
                      <a:pt x="10" y="1"/>
                    </a:cubicBezTo>
                    <a:cubicBezTo>
                      <a:pt x="7" y="1"/>
                      <a:pt x="5" y="0"/>
                      <a:pt x="3" y="2"/>
                    </a:cubicBezTo>
                    <a:cubicBezTo>
                      <a:pt x="1" y="4"/>
                      <a:pt x="0" y="9"/>
                      <a:pt x="1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3"/>
                      <a:pt x="6" y="14"/>
                      <a:pt x="6" y="14"/>
                    </a:cubicBezTo>
                    <a:cubicBezTo>
                      <a:pt x="9" y="14"/>
                      <a:pt x="12" y="9"/>
                      <a:pt x="12" y="6"/>
                    </a:cubicBezTo>
                    <a:cubicBezTo>
                      <a:pt x="12" y="4"/>
                      <a:pt x="13" y="3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6" name="Freeform 2094"/>
              <p:cNvSpPr>
                <a:spLocks/>
              </p:cNvSpPr>
              <p:nvPr/>
            </p:nvSpPr>
            <p:spPr bwMode="auto">
              <a:xfrm>
                <a:off x="2586" y="690"/>
                <a:ext cx="61" cy="48"/>
              </a:xfrm>
              <a:custGeom>
                <a:avLst/>
                <a:gdLst>
                  <a:gd name="T0" fmla="*/ 54 w 56"/>
                  <a:gd name="T1" fmla="*/ 17 h 44"/>
                  <a:gd name="T2" fmla="*/ 53 w 56"/>
                  <a:gd name="T3" fmla="*/ 11 h 44"/>
                  <a:gd name="T4" fmla="*/ 53 w 56"/>
                  <a:gd name="T5" fmla="*/ 9 h 44"/>
                  <a:gd name="T6" fmla="*/ 49 w 56"/>
                  <a:gd name="T7" fmla="*/ 7 h 44"/>
                  <a:gd name="T8" fmla="*/ 46 w 56"/>
                  <a:gd name="T9" fmla="*/ 5 h 44"/>
                  <a:gd name="T10" fmla="*/ 44 w 56"/>
                  <a:gd name="T11" fmla="*/ 4 h 44"/>
                  <a:gd name="T12" fmla="*/ 40 w 56"/>
                  <a:gd name="T13" fmla="*/ 2 h 44"/>
                  <a:gd name="T14" fmla="*/ 38 w 56"/>
                  <a:gd name="T15" fmla="*/ 1 h 44"/>
                  <a:gd name="T16" fmla="*/ 34 w 56"/>
                  <a:gd name="T17" fmla="*/ 0 h 44"/>
                  <a:gd name="T18" fmla="*/ 26 w 56"/>
                  <a:gd name="T19" fmla="*/ 1 h 44"/>
                  <a:gd name="T20" fmla="*/ 20 w 56"/>
                  <a:gd name="T21" fmla="*/ 0 h 44"/>
                  <a:gd name="T22" fmla="*/ 15 w 56"/>
                  <a:gd name="T23" fmla="*/ 0 h 44"/>
                  <a:gd name="T24" fmla="*/ 11 w 56"/>
                  <a:gd name="T25" fmla="*/ 1 h 44"/>
                  <a:gd name="T26" fmla="*/ 8 w 56"/>
                  <a:gd name="T27" fmla="*/ 5 h 44"/>
                  <a:gd name="T28" fmla="*/ 1 w 56"/>
                  <a:gd name="T29" fmla="*/ 21 h 44"/>
                  <a:gd name="T30" fmla="*/ 5 w 56"/>
                  <a:gd name="T31" fmla="*/ 28 h 44"/>
                  <a:gd name="T32" fmla="*/ 8 w 56"/>
                  <a:gd name="T33" fmla="*/ 29 h 44"/>
                  <a:gd name="T34" fmla="*/ 28 w 56"/>
                  <a:gd name="T35" fmla="*/ 13 h 44"/>
                  <a:gd name="T36" fmla="*/ 48 w 56"/>
                  <a:gd name="T37" fmla="*/ 25 h 44"/>
                  <a:gd name="T38" fmla="*/ 47 w 56"/>
                  <a:gd name="T39" fmla="*/ 38 h 44"/>
                  <a:gd name="T40" fmla="*/ 43 w 56"/>
                  <a:gd name="T41" fmla="*/ 44 h 44"/>
                  <a:gd name="T42" fmla="*/ 45 w 56"/>
                  <a:gd name="T43" fmla="*/ 43 h 44"/>
                  <a:gd name="T44" fmla="*/ 48 w 56"/>
                  <a:gd name="T45" fmla="*/ 41 h 44"/>
                  <a:gd name="T46" fmla="*/ 50 w 56"/>
                  <a:gd name="T47" fmla="*/ 40 h 44"/>
                  <a:gd name="T48" fmla="*/ 52 w 56"/>
                  <a:gd name="T49" fmla="*/ 38 h 44"/>
                  <a:gd name="T50" fmla="*/ 54 w 56"/>
                  <a:gd name="T51" fmla="*/ 35 h 44"/>
                  <a:gd name="T52" fmla="*/ 56 w 56"/>
                  <a:gd name="T53" fmla="*/ 29 h 44"/>
                  <a:gd name="T54" fmla="*/ 56 w 56"/>
                  <a:gd name="T55" fmla="*/ 26 h 44"/>
                  <a:gd name="T56" fmla="*/ 54 w 56"/>
                  <a:gd name="T57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6" h="44">
                    <a:moveTo>
                      <a:pt x="54" y="17"/>
                    </a:moveTo>
                    <a:cubicBezTo>
                      <a:pt x="54" y="15"/>
                      <a:pt x="54" y="13"/>
                      <a:pt x="53" y="11"/>
                    </a:cubicBezTo>
                    <a:cubicBezTo>
                      <a:pt x="53" y="11"/>
                      <a:pt x="53" y="10"/>
                      <a:pt x="53" y="9"/>
                    </a:cubicBezTo>
                    <a:cubicBezTo>
                      <a:pt x="52" y="8"/>
                      <a:pt x="50" y="8"/>
                      <a:pt x="49" y="7"/>
                    </a:cubicBezTo>
                    <a:cubicBezTo>
                      <a:pt x="48" y="6"/>
                      <a:pt x="47" y="6"/>
                      <a:pt x="46" y="5"/>
                    </a:cubicBezTo>
                    <a:cubicBezTo>
                      <a:pt x="46" y="4"/>
                      <a:pt x="45" y="4"/>
                      <a:pt x="44" y="4"/>
                    </a:cubicBezTo>
                    <a:cubicBezTo>
                      <a:pt x="43" y="3"/>
                      <a:pt x="41" y="2"/>
                      <a:pt x="40" y="2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5" y="0"/>
                      <a:pt x="34" y="0"/>
                    </a:cubicBezTo>
                    <a:cubicBezTo>
                      <a:pt x="31" y="0"/>
                      <a:pt x="29" y="1"/>
                      <a:pt x="26" y="1"/>
                    </a:cubicBezTo>
                    <a:cubicBezTo>
                      <a:pt x="24" y="1"/>
                      <a:pt x="22" y="0"/>
                      <a:pt x="20" y="0"/>
                    </a:cubicBezTo>
                    <a:cubicBezTo>
                      <a:pt x="18" y="0"/>
                      <a:pt x="16" y="0"/>
                      <a:pt x="15" y="0"/>
                    </a:cubicBezTo>
                    <a:cubicBezTo>
                      <a:pt x="14" y="1"/>
                      <a:pt x="12" y="1"/>
                      <a:pt x="11" y="1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4" y="9"/>
                      <a:pt x="0" y="15"/>
                      <a:pt x="1" y="21"/>
                    </a:cubicBezTo>
                    <a:cubicBezTo>
                      <a:pt x="1" y="24"/>
                      <a:pt x="3" y="26"/>
                      <a:pt x="5" y="28"/>
                    </a:cubicBezTo>
                    <a:cubicBezTo>
                      <a:pt x="6" y="28"/>
                      <a:pt x="7" y="29"/>
                      <a:pt x="8" y="29"/>
                    </a:cubicBezTo>
                    <a:cubicBezTo>
                      <a:pt x="11" y="18"/>
                      <a:pt x="19" y="13"/>
                      <a:pt x="28" y="13"/>
                    </a:cubicBezTo>
                    <a:cubicBezTo>
                      <a:pt x="36" y="13"/>
                      <a:pt x="45" y="19"/>
                      <a:pt x="48" y="25"/>
                    </a:cubicBezTo>
                    <a:cubicBezTo>
                      <a:pt x="50" y="28"/>
                      <a:pt x="50" y="33"/>
                      <a:pt x="47" y="38"/>
                    </a:cubicBezTo>
                    <a:cubicBezTo>
                      <a:pt x="46" y="40"/>
                      <a:pt x="44" y="42"/>
                      <a:pt x="43" y="44"/>
                    </a:cubicBezTo>
                    <a:cubicBezTo>
                      <a:pt x="44" y="44"/>
                      <a:pt x="44" y="43"/>
                      <a:pt x="45" y="43"/>
                    </a:cubicBezTo>
                    <a:cubicBezTo>
                      <a:pt x="46" y="43"/>
                      <a:pt x="47" y="42"/>
                      <a:pt x="48" y="41"/>
                    </a:cubicBezTo>
                    <a:cubicBezTo>
                      <a:pt x="49" y="41"/>
                      <a:pt x="49" y="40"/>
                      <a:pt x="50" y="40"/>
                    </a:cubicBezTo>
                    <a:cubicBezTo>
                      <a:pt x="50" y="39"/>
                      <a:pt x="51" y="38"/>
                      <a:pt x="52" y="38"/>
                    </a:cubicBezTo>
                    <a:cubicBezTo>
                      <a:pt x="52" y="37"/>
                      <a:pt x="53" y="36"/>
                      <a:pt x="54" y="35"/>
                    </a:cubicBezTo>
                    <a:cubicBezTo>
                      <a:pt x="55" y="34"/>
                      <a:pt x="56" y="31"/>
                      <a:pt x="56" y="29"/>
                    </a:cubicBezTo>
                    <a:cubicBezTo>
                      <a:pt x="56" y="28"/>
                      <a:pt x="56" y="27"/>
                      <a:pt x="56" y="26"/>
                    </a:cubicBezTo>
                    <a:cubicBezTo>
                      <a:pt x="55" y="23"/>
                      <a:pt x="55" y="20"/>
                      <a:pt x="5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7" name="Freeform 2095"/>
              <p:cNvSpPr>
                <a:spLocks/>
              </p:cNvSpPr>
              <p:nvPr/>
            </p:nvSpPr>
            <p:spPr bwMode="auto">
              <a:xfrm>
                <a:off x="2583" y="708"/>
                <a:ext cx="52" cy="46"/>
              </a:xfrm>
              <a:custGeom>
                <a:avLst/>
                <a:gdLst>
                  <a:gd name="T0" fmla="*/ 36 w 48"/>
                  <a:gd name="T1" fmla="*/ 1 h 42"/>
                  <a:gd name="T2" fmla="*/ 34 w 48"/>
                  <a:gd name="T3" fmla="*/ 0 h 42"/>
                  <a:gd name="T4" fmla="*/ 28 w 48"/>
                  <a:gd name="T5" fmla="*/ 1 h 42"/>
                  <a:gd name="T6" fmla="*/ 23 w 48"/>
                  <a:gd name="T7" fmla="*/ 1 h 42"/>
                  <a:gd name="T8" fmla="*/ 17 w 48"/>
                  <a:gd name="T9" fmla="*/ 6 h 42"/>
                  <a:gd name="T10" fmla="*/ 15 w 48"/>
                  <a:gd name="T11" fmla="*/ 11 h 42"/>
                  <a:gd name="T12" fmla="*/ 17 w 48"/>
                  <a:gd name="T13" fmla="*/ 22 h 42"/>
                  <a:gd name="T14" fmla="*/ 21 w 48"/>
                  <a:gd name="T15" fmla="*/ 24 h 42"/>
                  <a:gd name="T16" fmla="*/ 21 w 48"/>
                  <a:gd name="T17" fmla="*/ 24 h 42"/>
                  <a:gd name="T18" fmla="*/ 20 w 48"/>
                  <a:gd name="T19" fmla="*/ 23 h 42"/>
                  <a:gd name="T20" fmla="*/ 19 w 48"/>
                  <a:gd name="T21" fmla="*/ 19 h 42"/>
                  <a:gd name="T22" fmla="*/ 20 w 48"/>
                  <a:gd name="T23" fmla="*/ 15 h 42"/>
                  <a:gd name="T24" fmla="*/ 27 w 48"/>
                  <a:gd name="T25" fmla="*/ 8 h 42"/>
                  <a:gd name="T26" fmla="*/ 38 w 48"/>
                  <a:gd name="T27" fmla="*/ 10 h 42"/>
                  <a:gd name="T28" fmla="*/ 39 w 48"/>
                  <a:gd name="T29" fmla="*/ 16 h 42"/>
                  <a:gd name="T30" fmla="*/ 37 w 48"/>
                  <a:gd name="T31" fmla="*/ 21 h 42"/>
                  <a:gd name="T32" fmla="*/ 35 w 48"/>
                  <a:gd name="T33" fmla="*/ 26 h 42"/>
                  <a:gd name="T34" fmla="*/ 24 w 48"/>
                  <a:gd name="T35" fmla="*/ 30 h 42"/>
                  <a:gd name="T36" fmla="*/ 21 w 48"/>
                  <a:gd name="T37" fmla="*/ 28 h 42"/>
                  <a:gd name="T38" fmla="*/ 17 w 48"/>
                  <a:gd name="T39" fmla="*/ 26 h 42"/>
                  <a:gd name="T40" fmla="*/ 14 w 48"/>
                  <a:gd name="T41" fmla="*/ 23 h 42"/>
                  <a:gd name="T42" fmla="*/ 5 w 48"/>
                  <a:gd name="T43" fmla="*/ 14 h 42"/>
                  <a:gd name="T44" fmla="*/ 2 w 48"/>
                  <a:gd name="T45" fmla="*/ 9 h 42"/>
                  <a:gd name="T46" fmla="*/ 2 w 48"/>
                  <a:gd name="T47" fmla="*/ 9 h 42"/>
                  <a:gd name="T48" fmla="*/ 0 w 48"/>
                  <a:gd name="T49" fmla="*/ 18 h 42"/>
                  <a:gd name="T50" fmla="*/ 4 w 48"/>
                  <a:gd name="T51" fmla="*/ 24 h 42"/>
                  <a:gd name="T52" fmla="*/ 12 w 48"/>
                  <a:gd name="T53" fmla="*/ 37 h 42"/>
                  <a:gd name="T54" fmla="*/ 17 w 48"/>
                  <a:gd name="T55" fmla="*/ 42 h 42"/>
                  <a:gd name="T56" fmla="*/ 22 w 48"/>
                  <a:gd name="T57" fmla="*/ 41 h 42"/>
                  <a:gd name="T58" fmla="*/ 31 w 48"/>
                  <a:gd name="T59" fmla="*/ 39 h 42"/>
                  <a:gd name="T60" fmla="*/ 42 w 48"/>
                  <a:gd name="T61" fmla="*/ 34 h 42"/>
                  <a:gd name="T62" fmla="*/ 42 w 48"/>
                  <a:gd name="T63" fmla="*/ 34 h 42"/>
                  <a:gd name="T64" fmla="*/ 41 w 48"/>
                  <a:gd name="T65" fmla="*/ 30 h 42"/>
                  <a:gd name="T66" fmla="*/ 42 w 48"/>
                  <a:gd name="T67" fmla="*/ 29 h 42"/>
                  <a:gd name="T68" fmla="*/ 44 w 48"/>
                  <a:gd name="T69" fmla="*/ 25 h 42"/>
                  <a:gd name="T70" fmla="*/ 48 w 48"/>
                  <a:gd name="T71" fmla="*/ 15 h 42"/>
                  <a:gd name="T72" fmla="*/ 48 w 48"/>
                  <a:gd name="T73" fmla="*/ 10 h 42"/>
                  <a:gd name="T74" fmla="*/ 36 w 48"/>
                  <a:gd name="T75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8" h="42">
                    <a:moveTo>
                      <a:pt x="36" y="1"/>
                    </a:moveTo>
                    <a:cubicBezTo>
                      <a:pt x="35" y="1"/>
                      <a:pt x="34" y="1"/>
                      <a:pt x="34" y="0"/>
                    </a:cubicBezTo>
                    <a:cubicBezTo>
                      <a:pt x="32" y="0"/>
                      <a:pt x="30" y="1"/>
                      <a:pt x="28" y="1"/>
                    </a:cubicBezTo>
                    <a:cubicBezTo>
                      <a:pt x="26" y="1"/>
                      <a:pt x="25" y="1"/>
                      <a:pt x="23" y="1"/>
                    </a:cubicBezTo>
                    <a:cubicBezTo>
                      <a:pt x="22" y="1"/>
                      <a:pt x="19" y="4"/>
                      <a:pt x="17" y="6"/>
                    </a:cubicBezTo>
                    <a:cubicBezTo>
                      <a:pt x="16" y="7"/>
                      <a:pt x="16" y="9"/>
                      <a:pt x="15" y="11"/>
                    </a:cubicBezTo>
                    <a:cubicBezTo>
                      <a:pt x="14" y="17"/>
                      <a:pt x="13" y="19"/>
                      <a:pt x="17" y="22"/>
                    </a:cubicBezTo>
                    <a:cubicBezTo>
                      <a:pt x="18" y="23"/>
                      <a:pt x="20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2"/>
                      <a:pt x="19" y="21"/>
                      <a:pt x="19" y="19"/>
                    </a:cubicBezTo>
                    <a:cubicBezTo>
                      <a:pt x="19" y="18"/>
                      <a:pt x="20" y="17"/>
                      <a:pt x="20" y="15"/>
                    </a:cubicBezTo>
                    <a:cubicBezTo>
                      <a:pt x="21" y="11"/>
                      <a:pt x="24" y="8"/>
                      <a:pt x="27" y="8"/>
                    </a:cubicBezTo>
                    <a:cubicBezTo>
                      <a:pt x="30" y="8"/>
                      <a:pt x="35" y="8"/>
                      <a:pt x="38" y="10"/>
                    </a:cubicBezTo>
                    <a:cubicBezTo>
                      <a:pt x="39" y="12"/>
                      <a:pt x="39" y="14"/>
                      <a:pt x="39" y="16"/>
                    </a:cubicBezTo>
                    <a:cubicBezTo>
                      <a:pt x="39" y="18"/>
                      <a:pt x="38" y="20"/>
                      <a:pt x="37" y="21"/>
                    </a:cubicBezTo>
                    <a:cubicBezTo>
                      <a:pt x="36" y="23"/>
                      <a:pt x="36" y="25"/>
                      <a:pt x="35" y="26"/>
                    </a:cubicBezTo>
                    <a:cubicBezTo>
                      <a:pt x="32" y="29"/>
                      <a:pt x="29" y="31"/>
                      <a:pt x="24" y="30"/>
                    </a:cubicBezTo>
                    <a:cubicBezTo>
                      <a:pt x="23" y="29"/>
                      <a:pt x="22" y="29"/>
                      <a:pt x="21" y="28"/>
                    </a:cubicBezTo>
                    <a:cubicBezTo>
                      <a:pt x="19" y="27"/>
                      <a:pt x="18" y="27"/>
                      <a:pt x="17" y="26"/>
                    </a:cubicBezTo>
                    <a:cubicBezTo>
                      <a:pt x="16" y="25"/>
                      <a:pt x="15" y="24"/>
                      <a:pt x="14" y="23"/>
                    </a:cubicBezTo>
                    <a:cubicBezTo>
                      <a:pt x="11" y="20"/>
                      <a:pt x="8" y="17"/>
                      <a:pt x="5" y="14"/>
                    </a:cubicBezTo>
                    <a:cubicBezTo>
                      <a:pt x="4" y="12"/>
                      <a:pt x="3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2"/>
                      <a:pt x="0" y="15"/>
                      <a:pt x="0" y="18"/>
                    </a:cubicBezTo>
                    <a:cubicBezTo>
                      <a:pt x="1" y="21"/>
                      <a:pt x="3" y="22"/>
                      <a:pt x="4" y="24"/>
                    </a:cubicBezTo>
                    <a:cubicBezTo>
                      <a:pt x="7" y="29"/>
                      <a:pt x="9" y="33"/>
                      <a:pt x="12" y="37"/>
                    </a:cubicBezTo>
                    <a:cubicBezTo>
                      <a:pt x="13" y="38"/>
                      <a:pt x="16" y="41"/>
                      <a:pt x="17" y="42"/>
                    </a:cubicBezTo>
                    <a:cubicBezTo>
                      <a:pt x="19" y="42"/>
                      <a:pt x="20" y="41"/>
                      <a:pt x="22" y="41"/>
                    </a:cubicBezTo>
                    <a:cubicBezTo>
                      <a:pt x="25" y="41"/>
                      <a:pt x="28" y="40"/>
                      <a:pt x="31" y="39"/>
                    </a:cubicBezTo>
                    <a:cubicBezTo>
                      <a:pt x="35" y="38"/>
                      <a:pt x="40" y="37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4"/>
                      <a:pt x="40" y="32"/>
                      <a:pt x="41" y="30"/>
                    </a:cubicBezTo>
                    <a:cubicBezTo>
                      <a:pt x="41" y="30"/>
                      <a:pt x="41" y="29"/>
                      <a:pt x="42" y="29"/>
                    </a:cubicBezTo>
                    <a:cubicBezTo>
                      <a:pt x="42" y="28"/>
                      <a:pt x="43" y="26"/>
                      <a:pt x="44" y="25"/>
                    </a:cubicBezTo>
                    <a:cubicBezTo>
                      <a:pt x="46" y="22"/>
                      <a:pt x="48" y="18"/>
                      <a:pt x="48" y="15"/>
                    </a:cubicBezTo>
                    <a:cubicBezTo>
                      <a:pt x="48" y="13"/>
                      <a:pt x="48" y="11"/>
                      <a:pt x="48" y="10"/>
                    </a:cubicBezTo>
                    <a:cubicBezTo>
                      <a:pt x="46" y="6"/>
                      <a:pt x="41" y="3"/>
                      <a:pt x="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8" name="Freeform 2096"/>
              <p:cNvSpPr>
                <a:spLocks/>
              </p:cNvSpPr>
              <p:nvPr/>
            </p:nvSpPr>
            <p:spPr bwMode="auto">
              <a:xfrm>
                <a:off x="2337" y="17"/>
                <a:ext cx="101" cy="110"/>
              </a:xfrm>
              <a:custGeom>
                <a:avLst/>
                <a:gdLst>
                  <a:gd name="T0" fmla="*/ 0 w 92"/>
                  <a:gd name="T1" fmla="*/ 42 h 101"/>
                  <a:gd name="T2" fmla="*/ 0 w 92"/>
                  <a:gd name="T3" fmla="*/ 96 h 101"/>
                  <a:gd name="T4" fmla="*/ 2 w 92"/>
                  <a:gd name="T5" fmla="*/ 100 h 101"/>
                  <a:gd name="T6" fmla="*/ 6 w 92"/>
                  <a:gd name="T7" fmla="*/ 101 h 101"/>
                  <a:gd name="T8" fmla="*/ 30 w 92"/>
                  <a:gd name="T9" fmla="*/ 101 h 101"/>
                  <a:gd name="T10" fmla="*/ 33 w 92"/>
                  <a:gd name="T11" fmla="*/ 100 h 101"/>
                  <a:gd name="T12" fmla="*/ 34 w 92"/>
                  <a:gd name="T13" fmla="*/ 97 h 101"/>
                  <a:gd name="T14" fmla="*/ 34 w 92"/>
                  <a:gd name="T15" fmla="*/ 71 h 101"/>
                  <a:gd name="T16" fmla="*/ 58 w 92"/>
                  <a:gd name="T17" fmla="*/ 71 h 101"/>
                  <a:gd name="T18" fmla="*/ 58 w 92"/>
                  <a:gd name="T19" fmla="*/ 97 h 101"/>
                  <a:gd name="T20" fmla="*/ 59 w 92"/>
                  <a:gd name="T21" fmla="*/ 100 h 101"/>
                  <a:gd name="T22" fmla="*/ 61 w 92"/>
                  <a:gd name="T23" fmla="*/ 101 h 101"/>
                  <a:gd name="T24" fmla="*/ 86 w 92"/>
                  <a:gd name="T25" fmla="*/ 101 h 101"/>
                  <a:gd name="T26" fmla="*/ 89 w 92"/>
                  <a:gd name="T27" fmla="*/ 100 h 101"/>
                  <a:gd name="T28" fmla="*/ 92 w 92"/>
                  <a:gd name="T29" fmla="*/ 96 h 101"/>
                  <a:gd name="T30" fmla="*/ 92 w 92"/>
                  <a:gd name="T31" fmla="*/ 42 h 101"/>
                  <a:gd name="T32" fmla="*/ 46 w 92"/>
                  <a:gd name="T33" fmla="*/ 0 h 101"/>
                  <a:gd name="T34" fmla="*/ 0 w 92"/>
                  <a:gd name="T35" fmla="*/ 4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2" h="101">
                    <a:moveTo>
                      <a:pt x="0" y="42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0" y="98"/>
                      <a:pt x="1" y="99"/>
                      <a:pt x="2" y="100"/>
                    </a:cubicBezTo>
                    <a:cubicBezTo>
                      <a:pt x="3" y="100"/>
                      <a:pt x="5" y="101"/>
                      <a:pt x="6" y="101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1" y="101"/>
                      <a:pt x="32" y="100"/>
                      <a:pt x="33" y="100"/>
                    </a:cubicBezTo>
                    <a:cubicBezTo>
                      <a:pt x="33" y="99"/>
                      <a:pt x="34" y="98"/>
                      <a:pt x="34" y="97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0" y="100"/>
                      <a:pt x="60" y="101"/>
                      <a:pt x="61" y="101"/>
                    </a:cubicBezTo>
                    <a:cubicBezTo>
                      <a:pt x="86" y="101"/>
                      <a:pt x="86" y="101"/>
                      <a:pt x="86" y="101"/>
                    </a:cubicBezTo>
                    <a:cubicBezTo>
                      <a:pt x="87" y="101"/>
                      <a:pt x="88" y="100"/>
                      <a:pt x="89" y="100"/>
                    </a:cubicBezTo>
                    <a:cubicBezTo>
                      <a:pt x="91" y="99"/>
                      <a:pt x="92" y="98"/>
                      <a:pt x="92" y="96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0" y="42"/>
                      <a:pt x="0" y="42"/>
                      <a:pt x="0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9" name="Freeform 2097"/>
              <p:cNvSpPr>
                <a:spLocks/>
              </p:cNvSpPr>
              <p:nvPr/>
            </p:nvSpPr>
            <p:spPr bwMode="auto">
              <a:xfrm>
                <a:off x="2313" y="-15"/>
                <a:ext cx="149" cy="79"/>
              </a:xfrm>
              <a:custGeom>
                <a:avLst/>
                <a:gdLst>
                  <a:gd name="T0" fmla="*/ 110 w 136"/>
                  <a:gd name="T1" fmla="*/ 36 h 72"/>
                  <a:gd name="T2" fmla="*/ 110 w 136"/>
                  <a:gd name="T3" fmla="*/ 6 h 72"/>
                  <a:gd name="T4" fmla="*/ 107 w 136"/>
                  <a:gd name="T5" fmla="*/ 2 h 72"/>
                  <a:gd name="T6" fmla="*/ 99 w 136"/>
                  <a:gd name="T7" fmla="*/ 2 h 72"/>
                  <a:gd name="T8" fmla="*/ 96 w 136"/>
                  <a:gd name="T9" fmla="*/ 6 h 72"/>
                  <a:gd name="T10" fmla="*/ 96 w 136"/>
                  <a:gd name="T11" fmla="*/ 23 h 72"/>
                  <a:gd name="T12" fmla="*/ 74 w 136"/>
                  <a:gd name="T13" fmla="*/ 3 h 72"/>
                  <a:gd name="T14" fmla="*/ 62 w 136"/>
                  <a:gd name="T15" fmla="*/ 3 h 72"/>
                  <a:gd name="T16" fmla="*/ 4 w 136"/>
                  <a:gd name="T17" fmla="*/ 56 h 72"/>
                  <a:gd name="T18" fmla="*/ 3 w 136"/>
                  <a:gd name="T19" fmla="*/ 68 h 72"/>
                  <a:gd name="T20" fmla="*/ 10 w 136"/>
                  <a:gd name="T21" fmla="*/ 71 h 72"/>
                  <a:gd name="T22" fmla="*/ 16 w 136"/>
                  <a:gd name="T23" fmla="*/ 68 h 72"/>
                  <a:gd name="T24" fmla="*/ 68 w 136"/>
                  <a:gd name="T25" fmla="*/ 21 h 72"/>
                  <a:gd name="T26" fmla="*/ 120 w 136"/>
                  <a:gd name="T27" fmla="*/ 68 h 72"/>
                  <a:gd name="T28" fmla="*/ 132 w 136"/>
                  <a:gd name="T29" fmla="*/ 68 h 72"/>
                  <a:gd name="T30" fmla="*/ 132 w 136"/>
                  <a:gd name="T31" fmla="*/ 56 h 72"/>
                  <a:gd name="T32" fmla="*/ 110 w 136"/>
                  <a:gd name="T33" fmla="*/ 3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72">
                    <a:moveTo>
                      <a:pt x="110" y="36"/>
                    </a:move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4"/>
                      <a:pt x="109" y="2"/>
                      <a:pt x="107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7" y="2"/>
                      <a:pt x="96" y="4"/>
                      <a:pt x="96" y="6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0" y="0"/>
                      <a:pt x="65" y="0"/>
                      <a:pt x="62" y="3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1" y="59"/>
                      <a:pt x="0" y="64"/>
                      <a:pt x="3" y="68"/>
                    </a:cubicBezTo>
                    <a:cubicBezTo>
                      <a:pt x="5" y="70"/>
                      <a:pt x="8" y="71"/>
                      <a:pt x="10" y="71"/>
                    </a:cubicBezTo>
                    <a:cubicBezTo>
                      <a:pt x="12" y="71"/>
                      <a:pt x="14" y="70"/>
                      <a:pt x="16" y="68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4" y="72"/>
                      <a:pt x="129" y="71"/>
                      <a:pt x="132" y="68"/>
                    </a:cubicBezTo>
                    <a:cubicBezTo>
                      <a:pt x="136" y="64"/>
                      <a:pt x="135" y="59"/>
                      <a:pt x="132" y="56"/>
                    </a:cubicBezTo>
                    <a:cubicBezTo>
                      <a:pt x="110" y="36"/>
                      <a:pt x="110" y="36"/>
                      <a:pt x="110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0" name="Freeform 2098"/>
              <p:cNvSpPr>
                <a:spLocks/>
              </p:cNvSpPr>
              <p:nvPr/>
            </p:nvSpPr>
            <p:spPr bwMode="auto">
              <a:xfrm>
                <a:off x="2337" y="17"/>
                <a:ext cx="101" cy="110"/>
              </a:xfrm>
              <a:custGeom>
                <a:avLst/>
                <a:gdLst>
                  <a:gd name="T0" fmla="*/ 46 w 92"/>
                  <a:gd name="T1" fmla="*/ 0 h 101"/>
                  <a:gd name="T2" fmla="*/ 0 w 92"/>
                  <a:gd name="T3" fmla="*/ 42 h 101"/>
                  <a:gd name="T4" fmla="*/ 0 w 92"/>
                  <a:gd name="T5" fmla="*/ 96 h 101"/>
                  <a:gd name="T6" fmla="*/ 2 w 92"/>
                  <a:gd name="T7" fmla="*/ 100 h 101"/>
                  <a:gd name="T8" fmla="*/ 6 w 92"/>
                  <a:gd name="T9" fmla="*/ 101 h 101"/>
                  <a:gd name="T10" fmla="*/ 30 w 92"/>
                  <a:gd name="T11" fmla="*/ 101 h 101"/>
                  <a:gd name="T12" fmla="*/ 33 w 92"/>
                  <a:gd name="T13" fmla="*/ 100 h 101"/>
                  <a:gd name="T14" fmla="*/ 34 w 92"/>
                  <a:gd name="T15" fmla="*/ 97 h 101"/>
                  <a:gd name="T16" fmla="*/ 34 w 92"/>
                  <a:gd name="T17" fmla="*/ 71 h 101"/>
                  <a:gd name="T18" fmla="*/ 58 w 92"/>
                  <a:gd name="T19" fmla="*/ 71 h 101"/>
                  <a:gd name="T20" fmla="*/ 58 w 92"/>
                  <a:gd name="T21" fmla="*/ 97 h 101"/>
                  <a:gd name="T22" fmla="*/ 59 w 92"/>
                  <a:gd name="T23" fmla="*/ 100 h 101"/>
                  <a:gd name="T24" fmla="*/ 61 w 92"/>
                  <a:gd name="T25" fmla="*/ 101 h 101"/>
                  <a:gd name="T26" fmla="*/ 86 w 92"/>
                  <a:gd name="T27" fmla="*/ 101 h 101"/>
                  <a:gd name="T28" fmla="*/ 89 w 92"/>
                  <a:gd name="T29" fmla="*/ 100 h 101"/>
                  <a:gd name="T30" fmla="*/ 92 w 92"/>
                  <a:gd name="T31" fmla="*/ 96 h 101"/>
                  <a:gd name="T32" fmla="*/ 92 w 92"/>
                  <a:gd name="T33" fmla="*/ 42 h 101"/>
                  <a:gd name="T34" fmla="*/ 46 w 92"/>
                  <a:gd name="T3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2" h="101">
                    <a:moveTo>
                      <a:pt x="46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8"/>
                      <a:pt x="1" y="99"/>
                      <a:pt x="2" y="100"/>
                    </a:cubicBezTo>
                    <a:cubicBezTo>
                      <a:pt x="3" y="100"/>
                      <a:pt x="5" y="101"/>
                      <a:pt x="6" y="101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1" y="101"/>
                      <a:pt x="32" y="100"/>
                      <a:pt x="33" y="100"/>
                    </a:cubicBezTo>
                    <a:cubicBezTo>
                      <a:pt x="33" y="99"/>
                      <a:pt x="34" y="98"/>
                      <a:pt x="34" y="97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0" y="100"/>
                      <a:pt x="60" y="101"/>
                      <a:pt x="61" y="101"/>
                    </a:cubicBezTo>
                    <a:cubicBezTo>
                      <a:pt x="86" y="101"/>
                      <a:pt x="86" y="101"/>
                      <a:pt x="86" y="101"/>
                    </a:cubicBezTo>
                    <a:cubicBezTo>
                      <a:pt x="87" y="101"/>
                      <a:pt x="88" y="100"/>
                      <a:pt x="89" y="100"/>
                    </a:cubicBezTo>
                    <a:cubicBezTo>
                      <a:pt x="91" y="99"/>
                      <a:pt x="92" y="98"/>
                      <a:pt x="92" y="96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1" name="Freeform 2099"/>
              <p:cNvSpPr>
                <a:spLocks/>
              </p:cNvSpPr>
              <p:nvPr/>
            </p:nvSpPr>
            <p:spPr bwMode="auto">
              <a:xfrm>
                <a:off x="2314" y="-15"/>
                <a:ext cx="146" cy="78"/>
              </a:xfrm>
              <a:custGeom>
                <a:avLst/>
                <a:gdLst>
                  <a:gd name="T0" fmla="*/ 67 w 134"/>
                  <a:gd name="T1" fmla="*/ 0 h 71"/>
                  <a:gd name="T2" fmla="*/ 61 w 134"/>
                  <a:gd name="T3" fmla="*/ 3 h 71"/>
                  <a:gd name="T4" fmla="*/ 3 w 134"/>
                  <a:gd name="T5" fmla="*/ 56 h 71"/>
                  <a:gd name="T6" fmla="*/ 0 w 134"/>
                  <a:gd name="T7" fmla="*/ 62 h 71"/>
                  <a:gd name="T8" fmla="*/ 2 w 134"/>
                  <a:gd name="T9" fmla="*/ 68 h 71"/>
                  <a:gd name="T10" fmla="*/ 9 w 134"/>
                  <a:gd name="T11" fmla="*/ 71 h 71"/>
                  <a:gd name="T12" fmla="*/ 15 w 134"/>
                  <a:gd name="T13" fmla="*/ 68 h 71"/>
                  <a:gd name="T14" fmla="*/ 67 w 134"/>
                  <a:gd name="T15" fmla="*/ 21 h 71"/>
                  <a:gd name="T16" fmla="*/ 119 w 134"/>
                  <a:gd name="T17" fmla="*/ 68 h 71"/>
                  <a:gd name="T18" fmla="*/ 125 w 134"/>
                  <a:gd name="T19" fmla="*/ 71 h 71"/>
                  <a:gd name="T20" fmla="*/ 131 w 134"/>
                  <a:gd name="T21" fmla="*/ 68 h 71"/>
                  <a:gd name="T22" fmla="*/ 134 w 134"/>
                  <a:gd name="T23" fmla="*/ 62 h 71"/>
                  <a:gd name="T24" fmla="*/ 131 w 134"/>
                  <a:gd name="T25" fmla="*/ 56 h 71"/>
                  <a:gd name="T26" fmla="*/ 109 w 134"/>
                  <a:gd name="T27" fmla="*/ 36 h 71"/>
                  <a:gd name="T28" fmla="*/ 109 w 134"/>
                  <a:gd name="T29" fmla="*/ 6 h 71"/>
                  <a:gd name="T30" fmla="*/ 106 w 134"/>
                  <a:gd name="T31" fmla="*/ 2 h 71"/>
                  <a:gd name="T32" fmla="*/ 98 w 134"/>
                  <a:gd name="T33" fmla="*/ 2 h 71"/>
                  <a:gd name="T34" fmla="*/ 95 w 134"/>
                  <a:gd name="T35" fmla="*/ 6 h 71"/>
                  <a:gd name="T36" fmla="*/ 95 w 134"/>
                  <a:gd name="T37" fmla="*/ 23 h 71"/>
                  <a:gd name="T38" fmla="*/ 73 w 134"/>
                  <a:gd name="T39" fmla="*/ 3 h 71"/>
                  <a:gd name="T40" fmla="*/ 67 w 134"/>
                  <a:gd name="T4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4" h="71">
                    <a:moveTo>
                      <a:pt x="67" y="0"/>
                    </a:moveTo>
                    <a:cubicBezTo>
                      <a:pt x="65" y="0"/>
                      <a:pt x="63" y="1"/>
                      <a:pt x="61" y="3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1" y="57"/>
                      <a:pt x="0" y="60"/>
                      <a:pt x="0" y="62"/>
                    </a:cubicBezTo>
                    <a:cubicBezTo>
                      <a:pt x="0" y="64"/>
                      <a:pt x="1" y="66"/>
                      <a:pt x="2" y="68"/>
                    </a:cubicBezTo>
                    <a:cubicBezTo>
                      <a:pt x="4" y="70"/>
                      <a:pt x="7" y="71"/>
                      <a:pt x="9" y="71"/>
                    </a:cubicBezTo>
                    <a:cubicBezTo>
                      <a:pt x="11" y="71"/>
                      <a:pt x="13" y="70"/>
                      <a:pt x="15" y="68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21" y="70"/>
                      <a:pt x="123" y="71"/>
                      <a:pt x="125" y="71"/>
                    </a:cubicBezTo>
                    <a:cubicBezTo>
                      <a:pt x="127" y="71"/>
                      <a:pt x="130" y="70"/>
                      <a:pt x="131" y="68"/>
                    </a:cubicBezTo>
                    <a:cubicBezTo>
                      <a:pt x="133" y="66"/>
                      <a:pt x="134" y="64"/>
                      <a:pt x="134" y="62"/>
                    </a:cubicBezTo>
                    <a:cubicBezTo>
                      <a:pt x="134" y="60"/>
                      <a:pt x="133" y="57"/>
                      <a:pt x="131" y="5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4"/>
                      <a:pt x="108" y="2"/>
                      <a:pt x="106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6" y="2"/>
                      <a:pt x="95" y="4"/>
                      <a:pt x="95" y="6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71" y="1"/>
                      <a:pt x="69" y="0"/>
                      <a:pt x="6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2100"/>
              <p:cNvSpPr>
                <a:spLocks/>
              </p:cNvSpPr>
              <p:nvPr/>
            </p:nvSpPr>
            <p:spPr bwMode="auto">
              <a:xfrm>
                <a:off x="2406" y="217"/>
                <a:ext cx="50" cy="50"/>
              </a:xfrm>
              <a:custGeom>
                <a:avLst/>
                <a:gdLst>
                  <a:gd name="T0" fmla="*/ 8 w 46"/>
                  <a:gd name="T1" fmla="*/ 9 h 46"/>
                  <a:gd name="T2" fmla="*/ 8 w 46"/>
                  <a:gd name="T3" fmla="*/ 38 h 46"/>
                  <a:gd name="T4" fmla="*/ 38 w 46"/>
                  <a:gd name="T5" fmla="*/ 38 h 46"/>
                  <a:gd name="T6" fmla="*/ 38 w 46"/>
                  <a:gd name="T7" fmla="*/ 9 h 46"/>
                  <a:gd name="T8" fmla="*/ 8 w 46"/>
                  <a:gd name="T9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8" y="9"/>
                    </a:moveTo>
                    <a:cubicBezTo>
                      <a:pt x="0" y="17"/>
                      <a:pt x="0" y="30"/>
                      <a:pt x="8" y="38"/>
                    </a:cubicBezTo>
                    <a:cubicBezTo>
                      <a:pt x="16" y="46"/>
                      <a:pt x="29" y="46"/>
                      <a:pt x="38" y="38"/>
                    </a:cubicBezTo>
                    <a:cubicBezTo>
                      <a:pt x="46" y="30"/>
                      <a:pt x="46" y="17"/>
                      <a:pt x="38" y="9"/>
                    </a:cubicBezTo>
                    <a:cubicBezTo>
                      <a:pt x="29" y="0"/>
                      <a:pt x="16" y="0"/>
                      <a:pt x="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3" name="Freeform 2101"/>
              <p:cNvSpPr>
                <a:spLocks/>
              </p:cNvSpPr>
              <p:nvPr/>
            </p:nvSpPr>
            <p:spPr bwMode="auto">
              <a:xfrm>
                <a:off x="2337" y="247"/>
                <a:ext cx="89" cy="88"/>
              </a:xfrm>
              <a:custGeom>
                <a:avLst/>
                <a:gdLst>
                  <a:gd name="T0" fmla="*/ 69 w 81"/>
                  <a:gd name="T1" fmla="*/ 12 h 81"/>
                  <a:gd name="T2" fmla="*/ 69 w 81"/>
                  <a:gd name="T3" fmla="*/ 12 h 81"/>
                  <a:gd name="T4" fmla="*/ 60 w 81"/>
                  <a:gd name="T5" fmla="*/ 3 h 81"/>
                  <a:gd name="T6" fmla="*/ 51 w 81"/>
                  <a:gd name="T7" fmla="*/ 0 h 81"/>
                  <a:gd name="T8" fmla="*/ 11 w 81"/>
                  <a:gd name="T9" fmla="*/ 0 h 81"/>
                  <a:gd name="T10" fmla="*/ 12 w 81"/>
                  <a:gd name="T11" fmla="*/ 14 h 81"/>
                  <a:gd name="T12" fmla="*/ 36 w 81"/>
                  <a:gd name="T13" fmla="*/ 14 h 81"/>
                  <a:gd name="T14" fmla="*/ 24 w 81"/>
                  <a:gd name="T15" fmla="*/ 25 h 81"/>
                  <a:gd name="T16" fmla="*/ 40 w 81"/>
                  <a:gd name="T17" fmla="*/ 41 h 81"/>
                  <a:gd name="T18" fmla="*/ 40 w 81"/>
                  <a:gd name="T19" fmla="*/ 41 h 81"/>
                  <a:gd name="T20" fmla="*/ 56 w 81"/>
                  <a:gd name="T21" fmla="*/ 57 h 81"/>
                  <a:gd name="T22" fmla="*/ 67 w 81"/>
                  <a:gd name="T23" fmla="*/ 45 h 81"/>
                  <a:gd name="T24" fmla="*/ 67 w 81"/>
                  <a:gd name="T25" fmla="*/ 70 h 81"/>
                  <a:gd name="T26" fmla="*/ 81 w 81"/>
                  <a:gd name="T27" fmla="*/ 70 h 81"/>
                  <a:gd name="T28" fmla="*/ 81 w 81"/>
                  <a:gd name="T29" fmla="*/ 30 h 81"/>
                  <a:gd name="T30" fmla="*/ 78 w 81"/>
                  <a:gd name="T31" fmla="*/ 21 h 81"/>
                  <a:gd name="T32" fmla="*/ 69 w 81"/>
                  <a:gd name="T33" fmla="*/ 1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81">
                    <a:moveTo>
                      <a:pt x="69" y="12"/>
                    </a:moveTo>
                    <a:cubicBezTo>
                      <a:pt x="69" y="12"/>
                      <a:pt x="69" y="12"/>
                      <a:pt x="69" y="1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7" y="1"/>
                      <a:pt x="54" y="0"/>
                      <a:pt x="5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1" y="14"/>
                      <a:pt x="12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7" y="70"/>
                      <a:pt x="67" y="70"/>
                      <a:pt x="67" y="70"/>
                    </a:cubicBezTo>
                    <a:cubicBezTo>
                      <a:pt x="67" y="80"/>
                      <a:pt x="81" y="81"/>
                      <a:pt x="81" y="7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1" y="27"/>
                      <a:pt x="80" y="24"/>
                      <a:pt x="78" y="21"/>
                    </a:cubicBezTo>
                    <a:lnTo>
                      <a:pt x="6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4" name="Freeform 2102"/>
              <p:cNvSpPr>
                <a:spLocks/>
              </p:cNvSpPr>
              <p:nvPr/>
            </p:nvSpPr>
            <p:spPr bwMode="auto">
              <a:xfrm>
                <a:off x="2335" y="316"/>
                <a:ext cx="57" cy="35"/>
              </a:xfrm>
              <a:custGeom>
                <a:avLst/>
                <a:gdLst>
                  <a:gd name="T0" fmla="*/ 28 w 52"/>
                  <a:gd name="T1" fmla="*/ 0 h 32"/>
                  <a:gd name="T2" fmla="*/ 28 w 52"/>
                  <a:gd name="T3" fmla="*/ 17 h 32"/>
                  <a:gd name="T4" fmla="*/ 10 w 52"/>
                  <a:gd name="T5" fmla="*/ 17 h 32"/>
                  <a:gd name="T6" fmla="*/ 10 w 52"/>
                  <a:gd name="T7" fmla="*/ 32 h 32"/>
                  <a:gd name="T8" fmla="*/ 39 w 52"/>
                  <a:gd name="T9" fmla="*/ 31 h 32"/>
                  <a:gd name="T10" fmla="*/ 52 w 52"/>
                  <a:gd name="T11" fmla="*/ 20 h 32"/>
                  <a:gd name="T12" fmla="*/ 52 w 52"/>
                  <a:gd name="T13" fmla="*/ 0 h 32"/>
                  <a:gd name="T14" fmla="*/ 28 w 52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32">
                    <a:moveTo>
                      <a:pt x="28" y="0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0" y="17"/>
                      <a:pt x="0" y="32"/>
                      <a:pt x="10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5" y="31"/>
                      <a:pt x="52" y="26"/>
                      <a:pt x="52" y="2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5" name="Freeform 2103"/>
              <p:cNvSpPr>
                <a:spLocks/>
              </p:cNvSpPr>
              <p:nvPr/>
            </p:nvSpPr>
            <p:spPr bwMode="auto">
              <a:xfrm>
                <a:off x="2322" y="281"/>
                <a:ext cx="35" cy="57"/>
              </a:xfrm>
              <a:custGeom>
                <a:avLst/>
                <a:gdLst>
                  <a:gd name="T0" fmla="*/ 12 w 32"/>
                  <a:gd name="T1" fmla="*/ 0 h 52"/>
                  <a:gd name="T2" fmla="*/ 1 w 32"/>
                  <a:gd name="T3" fmla="*/ 13 h 52"/>
                  <a:gd name="T4" fmla="*/ 0 w 32"/>
                  <a:gd name="T5" fmla="*/ 42 h 52"/>
                  <a:gd name="T6" fmla="*/ 15 w 32"/>
                  <a:gd name="T7" fmla="*/ 42 h 52"/>
                  <a:gd name="T8" fmla="*/ 15 w 32"/>
                  <a:gd name="T9" fmla="*/ 24 h 52"/>
                  <a:gd name="T10" fmla="*/ 32 w 32"/>
                  <a:gd name="T11" fmla="*/ 24 h 52"/>
                  <a:gd name="T12" fmla="*/ 32 w 32"/>
                  <a:gd name="T13" fmla="*/ 0 h 52"/>
                  <a:gd name="T14" fmla="*/ 12 w 32"/>
                  <a:gd name="T1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52">
                    <a:moveTo>
                      <a:pt x="12" y="0"/>
                    </a:moveTo>
                    <a:cubicBezTo>
                      <a:pt x="6" y="0"/>
                      <a:pt x="1" y="7"/>
                      <a:pt x="1" y="1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52"/>
                      <a:pt x="15" y="52"/>
                      <a:pt x="15" y="42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0"/>
                      <a:pt x="32" y="0"/>
                      <a:pt x="32" y="0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6" name="Freeform 2104"/>
              <p:cNvSpPr>
                <a:spLocks/>
              </p:cNvSpPr>
              <p:nvPr/>
            </p:nvSpPr>
            <p:spPr bwMode="auto">
              <a:xfrm>
                <a:off x="2129" y="869"/>
                <a:ext cx="72" cy="142"/>
              </a:xfrm>
              <a:custGeom>
                <a:avLst/>
                <a:gdLst>
                  <a:gd name="T0" fmla="*/ 63 w 66"/>
                  <a:gd name="T1" fmla="*/ 34 h 130"/>
                  <a:gd name="T2" fmla="*/ 61 w 66"/>
                  <a:gd name="T3" fmla="*/ 28 h 130"/>
                  <a:gd name="T4" fmla="*/ 57 w 66"/>
                  <a:gd name="T5" fmla="*/ 32 h 130"/>
                  <a:gd name="T6" fmla="*/ 54 w 66"/>
                  <a:gd name="T7" fmla="*/ 28 h 130"/>
                  <a:gd name="T8" fmla="*/ 45 w 66"/>
                  <a:gd name="T9" fmla="*/ 11 h 130"/>
                  <a:gd name="T10" fmla="*/ 18 w 66"/>
                  <a:gd name="T11" fmla="*/ 6 h 130"/>
                  <a:gd name="T12" fmla="*/ 14 w 66"/>
                  <a:gd name="T13" fmla="*/ 22 h 130"/>
                  <a:gd name="T14" fmla="*/ 15 w 66"/>
                  <a:gd name="T15" fmla="*/ 23 h 130"/>
                  <a:gd name="T16" fmla="*/ 18 w 66"/>
                  <a:gd name="T17" fmla="*/ 26 h 130"/>
                  <a:gd name="T18" fmla="*/ 18 w 66"/>
                  <a:gd name="T19" fmla="*/ 29 h 130"/>
                  <a:gd name="T20" fmla="*/ 22 w 66"/>
                  <a:gd name="T21" fmla="*/ 33 h 130"/>
                  <a:gd name="T22" fmla="*/ 31 w 66"/>
                  <a:gd name="T23" fmla="*/ 34 h 130"/>
                  <a:gd name="T24" fmla="*/ 34 w 66"/>
                  <a:gd name="T25" fmla="*/ 35 h 130"/>
                  <a:gd name="T26" fmla="*/ 34 w 66"/>
                  <a:gd name="T27" fmla="*/ 45 h 130"/>
                  <a:gd name="T28" fmla="*/ 22 w 66"/>
                  <a:gd name="T29" fmla="*/ 57 h 130"/>
                  <a:gd name="T30" fmla="*/ 20 w 66"/>
                  <a:gd name="T31" fmla="*/ 64 h 130"/>
                  <a:gd name="T32" fmla="*/ 23 w 66"/>
                  <a:gd name="T33" fmla="*/ 67 h 130"/>
                  <a:gd name="T34" fmla="*/ 20 w 66"/>
                  <a:gd name="T35" fmla="*/ 70 h 130"/>
                  <a:gd name="T36" fmla="*/ 5 w 66"/>
                  <a:gd name="T37" fmla="*/ 85 h 130"/>
                  <a:gd name="T38" fmla="*/ 6 w 66"/>
                  <a:gd name="T39" fmla="*/ 107 h 130"/>
                  <a:gd name="T40" fmla="*/ 14 w 66"/>
                  <a:gd name="T41" fmla="*/ 115 h 130"/>
                  <a:gd name="T42" fmla="*/ 21 w 66"/>
                  <a:gd name="T43" fmla="*/ 130 h 130"/>
                  <a:gd name="T44" fmla="*/ 61 w 66"/>
                  <a:gd name="T45" fmla="*/ 130 h 130"/>
                  <a:gd name="T46" fmla="*/ 61 w 66"/>
                  <a:gd name="T47" fmla="*/ 126 h 130"/>
                  <a:gd name="T48" fmla="*/ 54 w 66"/>
                  <a:gd name="T49" fmla="*/ 98 h 130"/>
                  <a:gd name="T50" fmla="*/ 50 w 66"/>
                  <a:gd name="T51" fmla="*/ 74 h 130"/>
                  <a:gd name="T52" fmla="*/ 56 w 66"/>
                  <a:gd name="T53" fmla="*/ 60 h 130"/>
                  <a:gd name="T54" fmla="*/ 59 w 66"/>
                  <a:gd name="T55" fmla="*/ 44 h 130"/>
                  <a:gd name="T56" fmla="*/ 66 w 66"/>
                  <a:gd name="T57" fmla="*/ 39 h 130"/>
                  <a:gd name="T58" fmla="*/ 65 w 66"/>
                  <a:gd name="T59" fmla="*/ 38 h 130"/>
                  <a:gd name="T60" fmla="*/ 64 w 66"/>
                  <a:gd name="T61" fmla="*/ 38 h 130"/>
                  <a:gd name="T62" fmla="*/ 66 w 66"/>
                  <a:gd name="T63" fmla="*/ 33 h 130"/>
                  <a:gd name="T64" fmla="*/ 63 w 66"/>
                  <a:gd name="T65" fmla="*/ 3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" h="130">
                    <a:moveTo>
                      <a:pt x="63" y="34"/>
                    </a:moveTo>
                    <a:cubicBezTo>
                      <a:pt x="62" y="32"/>
                      <a:pt x="61" y="30"/>
                      <a:pt x="61" y="28"/>
                    </a:cubicBezTo>
                    <a:cubicBezTo>
                      <a:pt x="59" y="29"/>
                      <a:pt x="58" y="30"/>
                      <a:pt x="57" y="32"/>
                    </a:cubicBezTo>
                    <a:cubicBezTo>
                      <a:pt x="56" y="30"/>
                      <a:pt x="54" y="29"/>
                      <a:pt x="54" y="28"/>
                    </a:cubicBezTo>
                    <a:cubicBezTo>
                      <a:pt x="51" y="22"/>
                      <a:pt x="48" y="17"/>
                      <a:pt x="45" y="11"/>
                    </a:cubicBezTo>
                    <a:cubicBezTo>
                      <a:pt x="39" y="2"/>
                      <a:pt x="28" y="0"/>
                      <a:pt x="18" y="6"/>
                    </a:cubicBezTo>
                    <a:cubicBezTo>
                      <a:pt x="13" y="9"/>
                      <a:pt x="11" y="17"/>
                      <a:pt x="14" y="22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6" y="24"/>
                      <a:pt x="17" y="25"/>
                      <a:pt x="18" y="26"/>
                    </a:cubicBezTo>
                    <a:cubicBezTo>
                      <a:pt x="18" y="27"/>
                      <a:pt x="18" y="28"/>
                      <a:pt x="18" y="29"/>
                    </a:cubicBezTo>
                    <a:cubicBezTo>
                      <a:pt x="20" y="30"/>
                      <a:pt x="21" y="31"/>
                      <a:pt x="22" y="33"/>
                    </a:cubicBezTo>
                    <a:cubicBezTo>
                      <a:pt x="25" y="37"/>
                      <a:pt x="26" y="37"/>
                      <a:pt x="31" y="34"/>
                    </a:cubicBezTo>
                    <a:cubicBezTo>
                      <a:pt x="32" y="34"/>
                      <a:pt x="33" y="34"/>
                      <a:pt x="34" y="35"/>
                    </a:cubicBezTo>
                    <a:cubicBezTo>
                      <a:pt x="37" y="38"/>
                      <a:pt x="36" y="42"/>
                      <a:pt x="34" y="45"/>
                    </a:cubicBezTo>
                    <a:cubicBezTo>
                      <a:pt x="30" y="49"/>
                      <a:pt x="26" y="53"/>
                      <a:pt x="22" y="57"/>
                    </a:cubicBezTo>
                    <a:cubicBezTo>
                      <a:pt x="19" y="59"/>
                      <a:pt x="18" y="60"/>
                      <a:pt x="20" y="64"/>
                    </a:cubicBezTo>
                    <a:cubicBezTo>
                      <a:pt x="21" y="65"/>
                      <a:pt x="22" y="66"/>
                      <a:pt x="23" y="67"/>
                    </a:cubicBezTo>
                    <a:cubicBezTo>
                      <a:pt x="23" y="68"/>
                      <a:pt x="21" y="69"/>
                      <a:pt x="20" y="70"/>
                    </a:cubicBezTo>
                    <a:cubicBezTo>
                      <a:pt x="15" y="75"/>
                      <a:pt x="10" y="79"/>
                      <a:pt x="5" y="85"/>
                    </a:cubicBezTo>
                    <a:cubicBezTo>
                      <a:pt x="0" y="92"/>
                      <a:pt x="1" y="100"/>
                      <a:pt x="6" y="107"/>
                    </a:cubicBezTo>
                    <a:cubicBezTo>
                      <a:pt x="8" y="110"/>
                      <a:pt x="11" y="113"/>
                      <a:pt x="14" y="115"/>
                    </a:cubicBezTo>
                    <a:cubicBezTo>
                      <a:pt x="19" y="119"/>
                      <a:pt x="22" y="123"/>
                      <a:pt x="21" y="130"/>
                    </a:cubicBezTo>
                    <a:cubicBezTo>
                      <a:pt x="35" y="130"/>
                      <a:pt x="48" y="130"/>
                      <a:pt x="61" y="130"/>
                    </a:cubicBezTo>
                    <a:cubicBezTo>
                      <a:pt x="61" y="129"/>
                      <a:pt x="61" y="127"/>
                      <a:pt x="61" y="126"/>
                    </a:cubicBezTo>
                    <a:cubicBezTo>
                      <a:pt x="63" y="116"/>
                      <a:pt x="60" y="106"/>
                      <a:pt x="54" y="98"/>
                    </a:cubicBezTo>
                    <a:cubicBezTo>
                      <a:pt x="48" y="90"/>
                      <a:pt x="47" y="82"/>
                      <a:pt x="50" y="74"/>
                    </a:cubicBezTo>
                    <a:cubicBezTo>
                      <a:pt x="52" y="69"/>
                      <a:pt x="54" y="64"/>
                      <a:pt x="56" y="60"/>
                    </a:cubicBezTo>
                    <a:cubicBezTo>
                      <a:pt x="59" y="55"/>
                      <a:pt x="61" y="50"/>
                      <a:pt x="59" y="44"/>
                    </a:cubicBezTo>
                    <a:cubicBezTo>
                      <a:pt x="62" y="42"/>
                      <a:pt x="64" y="41"/>
                      <a:pt x="66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cubicBezTo>
                      <a:pt x="64" y="37"/>
                      <a:pt x="65" y="35"/>
                      <a:pt x="66" y="33"/>
                    </a:cubicBezTo>
                    <a:cubicBezTo>
                      <a:pt x="64" y="34"/>
                      <a:pt x="64" y="34"/>
                      <a:pt x="63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7" name="Freeform 2105"/>
              <p:cNvSpPr>
                <a:spLocks noEditPoints="1"/>
              </p:cNvSpPr>
              <p:nvPr/>
            </p:nvSpPr>
            <p:spPr bwMode="auto">
              <a:xfrm>
                <a:off x="2101" y="219"/>
                <a:ext cx="128" cy="91"/>
              </a:xfrm>
              <a:custGeom>
                <a:avLst/>
                <a:gdLst>
                  <a:gd name="T0" fmla="*/ 104 w 118"/>
                  <a:gd name="T1" fmla="*/ 0 h 84"/>
                  <a:gd name="T2" fmla="*/ 14 w 118"/>
                  <a:gd name="T3" fmla="*/ 0 h 84"/>
                  <a:gd name="T4" fmla="*/ 0 w 118"/>
                  <a:gd name="T5" fmla="*/ 16 h 84"/>
                  <a:gd name="T6" fmla="*/ 0 w 118"/>
                  <a:gd name="T7" fmla="*/ 68 h 84"/>
                  <a:gd name="T8" fmla="*/ 14 w 118"/>
                  <a:gd name="T9" fmla="*/ 84 h 84"/>
                  <a:gd name="T10" fmla="*/ 104 w 118"/>
                  <a:gd name="T11" fmla="*/ 84 h 84"/>
                  <a:gd name="T12" fmla="*/ 118 w 118"/>
                  <a:gd name="T13" fmla="*/ 68 h 84"/>
                  <a:gd name="T14" fmla="*/ 118 w 118"/>
                  <a:gd name="T15" fmla="*/ 16 h 84"/>
                  <a:gd name="T16" fmla="*/ 104 w 118"/>
                  <a:gd name="T17" fmla="*/ 0 h 84"/>
                  <a:gd name="T18" fmla="*/ 111 w 118"/>
                  <a:gd name="T19" fmla="*/ 63 h 84"/>
                  <a:gd name="T20" fmla="*/ 99 w 118"/>
                  <a:gd name="T21" fmla="*/ 77 h 84"/>
                  <a:gd name="T22" fmla="*/ 19 w 118"/>
                  <a:gd name="T23" fmla="*/ 77 h 84"/>
                  <a:gd name="T24" fmla="*/ 7 w 118"/>
                  <a:gd name="T25" fmla="*/ 63 h 84"/>
                  <a:gd name="T26" fmla="*/ 7 w 118"/>
                  <a:gd name="T27" fmla="*/ 19 h 84"/>
                  <a:gd name="T28" fmla="*/ 19 w 118"/>
                  <a:gd name="T29" fmla="*/ 6 h 84"/>
                  <a:gd name="T30" fmla="*/ 99 w 118"/>
                  <a:gd name="T31" fmla="*/ 6 h 84"/>
                  <a:gd name="T32" fmla="*/ 111 w 118"/>
                  <a:gd name="T33" fmla="*/ 19 h 84"/>
                  <a:gd name="T34" fmla="*/ 111 w 118"/>
                  <a:gd name="T35" fmla="*/ 6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8" h="84">
                    <a:moveTo>
                      <a:pt x="10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7"/>
                      <a:pt x="0" y="1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7"/>
                      <a:pt x="6" y="84"/>
                      <a:pt x="14" y="84"/>
                    </a:cubicBezTo>
                    <a:cubicBezTo>
                      <a:pt x="104" y="84"/>
                      <a:pt x="104" y="84"/>
                      <a:pt x="104" y="84"/>
                    </a:cubicBezTo>
                    <a:cubicBezTo>
                      <a:pt x="112" y="84"/>
                      <a:pt x="118" y="77"/>
                      <a:pt x="118" y="68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8" y="7"/>
                      <a:pt x="112" y="0"/>
                      <a:pt x="104" y="0"/>
                    </a:cubicBezTo>
                    <a:close/>
                    <a:moveTo>
                      <a:pt x="111" y="63"/>
                    </a:moveTo>
                    <a:cubicBezTo>
                      <a:pt x="111" y="71"/>
                      <a:pt x="106" y="77"/>
                      <a:pt x="9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3" y="77"/>
                      <a:pt x="7" y="71"/>
                      <a:pt x="7" y="63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2"/>
                      <a:pt x="13" y="6"/>
                      <a:pt x="19" y="6"/>
                    </a:cubicBezTo>
                    <a:cubicBezTo>
                      <a:pt x="99" y="6"/>
                      <a:pt x="99" y="6"/>
                      <a:pt x="99" y="6"/>
                    </a:cubicBezTo>
                    <a:cubicBezTo>
                      <a:pt x="106" y="6"/>
                      <a:pt x="111" y="12"/>
                      <a:pt x="111" y="19"/>
                    </a:cubicBezTo>
                    <a:lnTo>
                      <a:pt x="111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8" name="Freeform 2106"/>
              <p:cNvSpPr>
                <a:spLocks noEditPoints="1"/>
              </p:cNvSpPr>
              <p:nvPr/>
            </p:nvSpPr>
            <p:spPr bwMode="auto">
              <a:xfrm>
                <a:off x="2085" y="316"/>
                <a:ext cx="162" cy="15"/>
              </a:xfrm>
              <a:custGeom>
                <a:avLst/>
                <a:gdLst>
                  <a:gd name="T0" fmla="*/ 0 w 149"/>
                  <a:gd name="T1" fmla="*/ 7 h 14"/>
                  <a:gd name="T2" fmla="*/ 11 w 149"/>
                  <a:gd name="T3" fmla="*/ 14 h 14"/>
                  <a:gd name="T4" fmla="*/ 138 w 149"/>
                  <a:gd name="T5" fmla="*/ 14 h 14"/>
                  <a:gd name="T6" fmla="*/ 149 w 149"/>
                  <a:gd name="T7" fmla="*/ 7 h 14"/>
                  <a:gd name="T8" fmla="*/ 149 w 149"/>
                  <a:gd name="T9" fmla="*/ 0 h 14"/>
                  <a:gd name="T10" fmla="*/ 0 w 149"/>
                  <a:gd name="T11" fmla="*/ 0 h 14"/>
                  <a:gd name="T12" fmla="*/ 0 w 149"/>
                  <a:gd name="T13" fmla="*/ 7 h 14"/>
                  <a:gd name="T14" fmla="*/ 61 w 149"/>
                  <a:gd name="T15" fmla="*/ 5 h 14"/>
                  <a:gd name="T16" fmla="*/ 87 w 149"/>
                  <a:gd name="T17" fmla="*/ 5 h 14"/>
                  <a:gd name="T18" fmla="*/ 87 w 149"/>
                  <a:gd name="T19" fmla="*/ 9 h 14"/>
                  <a:gd name="T20" fmla="*/ 61 w 149"/>
                  <a:gd name="T21" fmla="*/ 9 h 14"/>
                  <a:gd name="T22" fmla="*/ 61 w 149"/>
                  <a:gd name="T2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9" h="14">
                    <a:moveTo>
                      <a:pt x="0" y="7"/>
                    </a:moveTo>
                    <a:cubicBezTo>
                      <a:pt x="0" y="11"/>
                      <a:pt x="5" y="14"/>
                      <a:pt x="11" y="14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44" y="14"/>
                      <a:pt x="149" y="11"/>
                      <a:pt x="149" y="7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7"/>
                    </a:lnTo>
                    <a:close/>
                    <a:moveTo>
                      <a:pt x="61" y="5"/>
                    </a:moveTo>
                    <a:cubicBezTo>
                      <a:pt x="87" y="5"/>
                      <a:pt x="87" y="5"/>
                      <a:pt x="87" y="5"/>
                    </a:cubicBezTo>
                    <a:cubicBezTo>
                      <a:pt x="87" y="9"/>
                      <a:pt x="87" y="9"/>
                      <a:pt x="87" y="9"/>
                    </a:cubicBezTo>
                    <a:cubicBezTo>
                      <a:pt x="61" y="9"/>
                      <a:pt x="61" y="9"/>
                      <a:pt x="61" y="9"/>
                    </a:cubicBez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9" name="Oval 2107"/>
              <p:cNvSpPr>
                <a:spLocks noChangeArrowheads="1"/>
              </p:cNvSpPr>
              <p:nvPr/>
            </p:nvSpPr>
            <p:spPr bwMode="auto">
              <a:xfrm>
                <a:off x="2737" y="399"/>
                <a:ext cx="200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0" name="Oval 2108"/>
              <p:cNvSpPr>
                <a:spLocks noChangeArrowheads="1"/>
              </p:cNvSpPr>
              <p:nvPr/>
            </p:nvSpPr>
            <p:spPr bwMode="auto">
              <a:xfrm>
                <a:off x="2957" y="399"/>
                <a:ext cx="201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1" name="Oval 2109"/>
              <p:cNvSpPr>
                <a:spLocks noChangeArrowheads="1"/>
              </p:cNvSpPr>
              <p:nvPr/>
            </p:nvSpPr>
            <p:spPr bwMode="auto">
              <a:xfrm>
                <a:off x="3179" y="399"/>
                <a:ext cx="200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2" name="Oval 2110"/>
              <p:cNvSpPr>
                <a:spLocks noChangeArrowheads="1"/>
              </p:cNvSpPr>
              <p:nvPr/>
            </p:nvSpPr>
            <p:spPr bwMode="auto">
              <a:xfrm>
                <a:off x="3401" y="399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3" name="Oval 2111"/>
              <p:cNvSpPr>
                <a:spLocks noChangeArrowheads="1"/>
              </p:cNvSpPr>
              <p:nvPr/>
            </p:nvSpPr>
            <p:spPr bwMode="auto">
              <a:xfrm>
                <a:off x="3623" y="399"/>
                <a:ext cx="200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4" name="Oval 2112"/>
              <p:cNvSpPr>
                <a:spLocks noChangeArrowheads="1"/>
              </p:cNvSpPr>
              <p:nvPr/>
            </p:nvSpPr>
            <p:spPr bwMode="auto">
              <a:xfrm>
                <a:off x="2737" y="619"/>
                <a:ext cx="200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5" name="Oval 2113"/>
              <p:cNvSpPr>
                <a:spLocks noChangeArrowheads="1"/>
              </p:cNvSpPr>
              <p:nvPr/>
            </p:nvSpPr>
            <p:spPr bwMode="auto">
              <a:xfrm>
                <a:off x="2957" y="619"/>
                <a:ext cx="201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6" name="Oval 2114"/>
              <p:cNvSpPr>
                <a:spLocks noChangeArrowheads="1"/>
              </p:cNvSpPr>
              <p:nvPr/>
            </p:nvSpPr>
            <p:spPr bwMode="auto">
              <a:xfrm>
                <a:off x="3179" y="619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7" name="Oval 2115"/>
              <p:cNvSpPr>
                <a:spLocks noChangeArrowheads="1"/>
              </p:cNvSpPr>
              <p:nvPr/>
            </p:nvSpPr>
            <p:spPr bwMode="auto">
              <a:xfrm>
                <a:off x="3401" y="619"/>
                <a:ext cx="200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8" name="Oval 2116"/>
              <p:cNvSpPr>
                <a:spLocks noChangeArrowheads="1"/>
              </p:cNvSpPr>
              <p:nvPr/>
            </p:nvSpPr>
            <p:spPr bwMode="auto">
              <a:xfrm>
                <a:off x="3623" y="619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9" name="Oval 2117"/>
              <p:cNvSpPr>
                <a:spLocks noChangeArrowheads="1"/>
              </p:cNvSpPr>
              <p:nvPr/>
            </p:nvSpPr>
            <p:spPr bwMode="auto">
              <a:xfrm>
                <a:off x="2737" y="839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0" name="Oval 2118"/>
              <p:cNvSpPr>
                <a:spLocks noChangeArrowheads="1"/>
              </p:cNvSpPr>
              <p:nvPr/>
            </p:nvSpPr>
            <p:spPr bwMode="auto">
              <a:xfrm>
                <a:off x="2957" y="839"/>
                <a:ext cx="201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1" name="Oval 2119"/>
              <p:cNvSpPr>
                <a:spLocks noChangeArrowheads="1"/>
              </p:cNvSpPr>
              <p:nvPr/>
            </p:nvSpPr>
            <p:spPr bwMode="auto">
              <a:xfrm>
                <a:off x="3179" y="839"/>
                <a:ext cx="200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2" name="Oval 2120"/>
              <p:cNvSpPr>
                <a:spLocks noChangeArrowheads="1"/>
              </p:cNvSpPr>
              <p:nvPr/>
            </p:nvSpPr>
            <p:spPr bwMode="auto">
              <a:xfrm>
                <a:off x="3401" y="839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3" name="Oval 2121"/>
              <p:cNvSpPr>
                <a:spLocks noChangeArrowheads="1"/>
              </p:cNvSpPr>
              <p:nvPr/>
            </p:nvSpPr>
            <p:spPr bwMode="auto">
              <a:xfrm>
                <a:off x="3623" y="839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4" name="Oval 2122"/>
              <p:cNvSpPr>
                <a:spLocks noChangeArrowheads="1"/>
              </p:cNvSpPr>
              <p:nvPr/>
            </p:nvSpPr>
            <p:spPr bwMode="auto">
              <a:xfrm>
                <a:off x="2737" y="-44"/>
                <a:ext cx="200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5" name="Oval 2123"/>
              <p:cNvSpPr>
                <a:spLocks noChangeArrowheads="1"/>
              </p:cNvSpPr>
              <p:nvPr/>
            </p:nvSpPr>
            <p:spPr bwMode="auto">
              <a:xfrm>
                <a:off x="2957" y="-44"/>
                <a:ext cx="201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6" name="Oval 2124"/>
              <p:cNvSpPr>
                <a:spLocks noChangeArrowheads="1"/>
              </p:cNvSpPr>
              <p:nvPr/>
            </p:nvSpPr>
            <p:spPr bwMode="auto">
              <a:xfrm>
                <a:off x="3179" y="-44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7" name="Oval 2125"/>
              <p:cNvSpPr>
                <a:spLocks noChangeArrowheads="1"/>
              </p:cNvSpPr>
              <p:nvPr/>
            </p:nvSpPr>
            <p:spPr bwMode="auto">
              <a:xfrm>
                <a:off x="3401" y="-44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8" name="Oval 2126"/>
              <p:cNvSpPr>
                <a:spLocks noChangeArrowheads="1"/>
              </p:cNvSpPr>
              <p:nvPr/>
            </p:nvSpPr>
            <p:spPr bwMode="auto">
              <a:xfrm>
                <a:off x="3623" y="-44"/>
                <a:ext cx="200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9" name="Oval 2127"/>
              <p:cNvSpPr>
                <a:spLocks noChangeArrowheads="1"/>
              </p:cNvSpPr>
              <p:nvPr/>
            </p:nvSpPr>
            <p:spPr bwMode="auto">
              <a:xfrm>
                <a:off x="2737" y="177"/>
                <a:ext cx="200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0" name="Oval 2128"/>
              <p:cNvSpPr>
                <a:spLocks noChangeArrowheads="1"/>
              </p:cNvSpPr>
              <p:nvPr/>
            </p:nvSpPr>
            <p:spPr bwMode="auto">
              <a:xfrm>
                <a:off x="2957" y="177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1" name="Oval 2129"/>
              <p:cNvSpPr>
                <a:spLocks noChangeArrowheads="1"/>
              </p:cNvSpPr>
              <p:nvPr/>
            </p:nvSpPr>
            <p:spPr bwMode="auto">
              <a:xfrm>
                <a:off x="3179" y="177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2" name="Oval 2130"/>
              <p:cNvSpPr>
                <a:spLocks noChangeArrowheads="1"/>
              </p:cNvSpPr>
              <p:nvPr/>
            </p:nvSpPr>
            <p:spPr bwMode="auto">
              <a:xfrm>
                <a:off x="3401" y="177"/>
                <a:ext cx="200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3" name="Oval 2131"/>
              <p:cNvSpPr>
                <a:spLocks noChangeArrowheads="1"/>
              </p:cNvSpPr>
              <p:nvPr/>
            </p:nvSpPr>
            <p:spPr bwMode="auto">
              <a:xfrm>
                <a:off x="3623" y="177"/>
                <a:ext cx="200" cy="201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4" name="Freeform 2132"/>
              <p:cNvSpPr>
                <a:spLocks noEditPoints="1"/>
              </p:cNvSpPr>
              <p:nvPr/>
            </p:nvSpPr>
            <p:spPr bwMode="auto">
              <a:xfrm>
                <a:off x="3431" y="874"/>
                <a:ext cx="61" cy="61"/>
              </a:xfrm>
              <a:custGeom>
                <a:avLst/>
                <a:gdLst>
                  <a:gd name="T0" fmla="*/ 24 w 56"/>
                  <a:gd name="T1" fmla="*/ 2 h 56"/>
                  <a:gd name="T2" fmla="*/ 2 w 56"/>
                  <a:gd name="T3" fmla="*/ 32 h 56"/>
                  <a:gd name="T4" fmla="*/ 32 w 56"/>
                  <a:gd name="T5" fmla="*/ 54 h 56"/>
                  <a:gd name="T6" fmla="*/ 54 w 56"/>
                  <a:gd name="T7" fmla="*/ 24 h 56"/>
                  <a:gd name="T8" fmla="*/ 24 w 56"/>
                  <a:gd name="T9" fmla="*/ 2 h 56"/>
                  <a:gd name="T10" fmla="*/ 31 w 56"/>
                  <a:gd name="T11" fmla="*/ 44 h 56"/>
                  <a:gd name="T12" fmla="*/ 13 w 56"/>
                  <a:gd name="T13" fmla="*/ 30 h 56"/>
                  <a:gd name="T14" fmla="*/ 26 w 56"/>
                  <a:gd name="T15" fmla="*/ 12 h 56"/>
                  <a:gd name="T16" fmla="*/ 45 w 56"/>
                  <a:gd name="T17" fmla="*/ 26 h 56"/>
                  <a:gd name="T18" fmla="*/ 31 w 56"/>
                  <a:gd name="T19" fmla="*/ 4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6">
                    <a:moveTo>
                      <a:pt x="24" y="2"/>
                    </a:moveTo>
                    <a:cubicBezTo>
                      <a:pt x="10" y="5"/>
                      <a:pt x="0" y="18"/>
                      <a:pt x="2" y="32"/>
                    </a:cubicBezTo>
                    <a:cubicBezTo>
                      <a:pt x="4" y="46"/>
                      <a:pt x="18" y="56"/>
                      <a:pt x="32" y="54"/>
                    </a:cubicBezTo>
                    <a:cubicBezTo>
                      <a:pt x="46" y="52"/>
                      <a:pt x="56" y="39"/>
                      <a:pt x="54" y="24"/>
                    </a:cubicBezTo>
                    <a:cubicBezTo>
                      <a:pt x="52" y="10"/>
                      <a:pt x="39" y="0"/>
                      <a:pt x="24" y="2"/>
                    </a:cubicBezTo>
                    <a:close/>
                    <a:moveTo>
                      <a:pt x="31" y="44"/>
                    </a:moveTo>
                    <a:cubicBezTo>
                      <a:pt x="22" y="45"/>
                      <a:pt x="14" y="39"/>
                      <a:pt x="13" y="30"/>
                    </a:cubicBezTo>
                    <a:cubicBezTo>
                      <a:pt x="12" y="22"/>
                      <a:pt x="18" y="13"/>
                      <a:pt x="26" y="12"/>
                    </a:cubicBezTo>
                    <a:cubicBezTo>
                      <a:pt x="35" y="11"/>
                      <a:pt x="43" y="17"/>
                      <a:pt x="45" y="26"/>
                    </a:cubicBezTo>
                    <a:cubicBezTo>
                      <a:pt x="46" y="34"/>
                      <a:pt x="40" y="42"/>
                      <a:pt x="31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5" name="Freeform 2133"/>
              <p:cNvSpPr>
                <a:spLocks noEditPoints="1"/>
              </p:cNvSpPr>
              <p:nvPr/>
            </p:nvSpPr>
            <p:spPr bwMode="auto">
              <a:xfrm>
                <a:off x="3510" y="938"/>
                <a:ext cx="61" cy="62"/>
              </a:xfrm>
              <a:custGeom>
                <a:avLst/>
                <a:gdLst>
                  <a:gd name="T0" fmla="*/ 24 w 56"/>
                  <a:gd name="T1" fmla="*/ 3 h 57"/>
                  <a:gd name="T2" fmla="*/ 2 w 56"/>
                  <a:gd name="T3" fmla="*/ 32 h 57"/>
                  <a:gd name="T4" fmla="*/ 32 w 56"/>
                  <a:gd name="T5" fmla="*/ 54 h 57"/>
                  <a:gd name="T6" fmla="*/ 54 w 56"/>
                  <a:gd name="T7" fmla="*/ 25 h 57"/>
                  <a:gd name="T8" fmla="*/ 24 w 56"/>
                  <a:gd name="T9" fmla="*/ 3 h 57"/>
                  <a:gd name="T10" fmla="*/ 31 w 56"/>
                  <a:gd name="T11" fmla="*/ 44 h 57"/>
                  <a:gd name="T12" fmla="*/ 13 w 56"/>
                  <a:gd name="T13" fmla="*/ 30 h 57"/>
                  <a:gd name="T14" fmla="*/ 27 w 56"/>
                  <a:gd name="T15" fmla="*/ 12 h 57"/>
                  <a:gd name="T16" fmla="*/ 45 w 56"/>
                  <a:gd name="T17" fmla="*/ 26 h 57"/>
                  <a:gd name="T18" fmla="*/ 31 w 56"/>
                  <a:gd name="T19" fmla="*/ 4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7">
                    <a:moveTo>
                      <a:pt x="24" y="3"/>
                    </a:moveTo>
                    <a:cubicBezTo>
                      <a:pt x="10" y="5"/>
                      <a:pt x="0" y="18"/>
                      <a:pt x="2" y="32"/>
                    </a:cubicBezTo>
                    <a:cubicBezTo>
                      <a:pt x="5" y="47"/>
                      <a:pt x="18" y="57"/>
                      <a:pt x="32" y="54"/>
                    </a:cubicBezTo>
                    <a:cubicBezTo>
                      <a:pt x="46" y="52"/>
                      <a:pt x="56" y="39"/>
                      <a:pt x="54" y="25"/>
                    </a:cubicBezTo>
                    <a:cubicBezTo>
                      <a:pt x="52" y="10"/>
                      <a:pt x="39" y="0"/>
                      <a:pt x="24" y="3"/>
                    </a:cubicBezTo>
                    <a:close/>
                    <a:moveTo>
                      <a:pt x="31" y="44"/>
                    </a:moveTo>
                    <a:cubicBezTo>
                      <a:pt x="23" y="45"/>
                      <a:pt x="14" y="39"/>
                      <a:pt x="13" y="30"/>
                    </a:cubicBezTo>
                    <a:cubicBezTo>
                      <a:pt x="12" y="22"/>
                      <a:pt x="18" y="14"/>
                      <a:pt x="27" y="12"/>
                    </a:cubicBezTo>
                    <a:cubicBezTo>
                      <a:pt x="35" y="11"/>
                      <a:pt x="43" y="17"/>
                      <a:pt x="45" y="26"/>
                    </a:cubicBezTo>
                    <a:cubicBezTo>
                      <a:pt x="46" y="34"/>
                      <a:pt x="40" y="43"/>
                      <a:pt x="31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6" name="Freeform 2134"/>
              <p:cNvSpPr>
                <a:spLocks/>
              </p:cNvSpPr>
              <p:nvPr/>
            </p:nvSpPr>
            <p:spPr bwMode="auto">
              <a:xfrm>
                <a:off x="3441" y="878"/>
                <a:ext cx="122" cy="118"/>
              </a:xfrm>
              <a:custGeom>
                <a:avLst/>
                <a:gdLst>
                  <a:gd name="T0" fmla="*/ 101 w 112"/>
                  <a:gd name="T1" fmla="*/ 2 h 108"/>
                  <a:gd name="T2" fmla="*/ 3 w 112"/>
                  <a:gd name="T3" fmla="*/ 98 h 108"/>
                  <a:gd name="T4" fmla="*/ 3 w 112"/>
                  <a:gd name="T5" fmla="*/ 106 h 108"/>
                  <a:gd name="T6" fmla="*/ 7 w 112"/>
                  <a:gd name="T7" fmla="*/ 108 h 108"/>
                  <a:gd name="T8" fmla="*/ 11 w 112"/>
                  <a:gd name="T9" fmla="*/ 107 h 108"/>
                  <a:gd name="T10" fmla="*/ 109 w 112"/>
                  <a:gd name="T11" fmla="*/ 11 h 108"/>
                  <a:gd name="T12" fmla="*/ 109 w 112"/>
                  <a:gd name="T13" fmla="*/ 2 h 108"/>
                  <a:gd name="T14" fmla="*/ 101 w 112"/>
                  <a:gd name="T15" fmla="*/ 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108">
                    <a:moveTo>
                      <a:pt x="101" y="2"/>
                    </a:moveTo>
                    <a:cubicBezTo>
                      <a:pt x="3" y="98"/>
                      <a:pt x="3" y="98"/>
                      <a:pt x="3" y="98"/>
                    </a:cubicBezTo>
                    <a:cubicBezTo>
                      <a:pt x="0" y="100"/>
                      <a:pt x="0" y="104"/>
                      <a:pt x="3" y="106"/>
                    </a:cubicBezTo>
                    <a:cubicBezTo>
                      <a:pt x="4" y="108"/>
                      <a:pt x="5" y="108"/>
                      <a:pt x="7" y="108"/>
                    </a:cubicBezTo>
                    <a:cubicBezTo>
                      <a:pt x="8" y="108"/>
                      <a:pt x="10" y="108"/>
                      <a:pt x="11" y="107"/>
                    </a:cubicBezTo>
                    <a:cubicBezTo>
                      <a:pt x="109" y="11"/>
                      <a:pt x="109" y="11"/>
                      <a:pt x="109" y="11"/>
                    </a:cubicBezTo>
                    <a:cubicBezTo>
                      <a:pt x="112" y="8"/>
                      <a:pt x="112" y="4"/>
                      <a:pt x="109" y="2"/>
                    </a:cubicBezTo>
                    <a:cubicBezTo>
                      <a:pt x="107" y="0"/>
                      <a:pt x="103" y="0"/>
                      <a:pt x="10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7" name="Freeform 2135"/>
              <p:cNvSpPr>
                <a:spLocks/>
              </p:cNvSpPr>
              <p:nvPr/>
            </p:nvSpPr>
            <p:spPr bwMode="auto">
              <a:xfrm>
                <a:off x="3729" y="966"/>
                <a:ext cx="29" cy="20"/>
              </a:xfrm>
              <a:custGeom>
                <a:avLst/>
                <a:gdLst>
                  <a:gd name="T0" fmla="*/ 0 w 27"/>
                  <a:gd name="T1" fmla="*/ 14 h 18"/>
                  <a:gd name="T2" fmla="*/ 0 w 27"/>
                  <a:gd name="T3" fmla="*/ 14 h 18"/>
                  <a:gd name="T4" fmla="*/ 2 w 27"/>
                  <a:gd name="T5" fmla="*/ 14 h 18"/>
                  <a:gd name="T6" fmla="*/ 3 w 27"/>
                  <a:gd name="T7" fmla="*/ 15 h 18"/>
                  <a:gd name="T8" fmla="*/ 4 w 27"/>
                  <a:gd name="T9" fmla="*/ 15 h 18"/>
                  <a:gd name="T10" fmla="*/ 5 w 27"/>
                  <a:gd name="T11" fmla="*/ 15 h 18"/>
                  <a:gd name="T12" fmla="*/ 7 w 27"/>
                  <a:gd name="T13" fmla="*/ 15 h 18"/>
                  <a:gd name="T14" fmla="*/ 8 w 27"/>
                  <a:gd name="T15" fmla="*/ 15 h 18"/>
                  <a:gd name="T16" fmla="*/ 9 w 27"/>
                  <a:gd name="T17" fmla="*/ 16 h 18"/>
                  <a:gd name="T18" fmla="*/ 12 w 27"/>
                  <a:gd name="T19" fmla="*/ 16 h 18"/>
                  <a:gd name="T20" fmla="*/ 13 w 27"/>
                  <a:gd name="T21" fmla="*/ 16 h 18"/>
                  <a:gd name="T22" fmla="*/ 14 w 27"/>
                  <a:gd name="T23" fmla="*/ 17 h 18"/>
                  <a:gd name="T24" fmla="*/ 15 w 27"/>
                  <a:gd name="T25" fmla="*/ 17 h 18"/>
                  <a:gd name="T26" fmla="*/ 17 w 27"/>
                  <a:gd name="T27" fmla="*/ 18 h 18"/>
                  <a:gd name="T28" fmla="*/ 18 w 27"/>
                  <a:gd name="T29" fmla="*/ 18 h 18"/>
                  <a:gd name="T30" fmla="*/ 19 w 27"/>
                  <a:gd name="T31" fmla="*/ 18 h 18"/>
                  <a:gd name="T32" fmla="*/ 20 w 27"/>
                  <a:gd name="T33" fmla="*/ 17 h 18"/>
                  <a:gd name="T34" fmla="*/ 20 w 27"/>
                  <a:gd name="T35" fmla="*/ 16 h 18"/>
                  <a:gd name="T36" fmla="*/ 21 w 27"/>
                  <a:gd name="T37" fmla="*/ 15 h 18"/>
                  <a:gd name="T38" fmla="*/ 21 w 27"/>
                  <a:gd name="T39" fmla="*/ 14 h 18"/>
                  <a:gd name="T40" fmla="*/ 23 w 27"/>
                  <a:gd name="T41" fmla="*/ 12 h 18"/>
                  <a:gd name="T42" fmla="*/ 23 w 27"/>
                  <a:gd name="T43" fmla="*/ 11 h 18"/>
                  <a:gd name="T44" fmla="*/ 24 w 27"/>
                  <a:gd name="T45" fmla="*/ 9 h 18"/>
                  <a:gd name="T46" fmla="*/ 24 w 27"/>
                  <a:gd name="T47" fmla="*/ 8 h 18"/>
                  <a:gd name="T48" fmla="*/ 25 w 27"/>
                  <a:gd name="T49" fmla="*/ 7 h 18"/>
                  <a:gd name="T50" fmla="*/ 25 w 27"/>
                  <a:gd name="T51" fmla="*/ 6 h 18"/>
                  <a:gd name="T52" fmla="*/ 26 w 27"/>
                  <a:gd name="T53" fmla="*/ 4 h 18"/>
                  <a:gd name="T54" fmla="*/ 26 w 27"/>
                  <a:gd name="T55" fmla="*/ 3 h 18"/>
                  <a:gd name="T56" fmla="*/ 27 w 27"/>
                  <a:gd name="T57" fmla="*/ 2 h 18"/>
                  <a:gd name="T58" fmla="*/ 27 w 27"/>
                  <a:gd name="T59" fmla="*/ 1 h 18"/>
                  <a:gd name="T60" fmla="*/ 27 w 27"/>
                  <a:gd name="T61" fmla="*/ 0 h 18"/>
                  <a:gd name="T62" fmla="*/ 0 w 27"/>
                  <a:gd name="T63" fmla="*/ 0 h 18"/>
                  <a:gd name="T64" fmla="*/ 0 w 27"/>
                  <a:gd name="T6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" h="18">
                    <a:moveTo>
                      <a:pt x="0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2" y="15"/>
                      <a:pt x="3" y="15"/>
                    </a:cubicBezTo>
                    <a:cubicBezTo>
                      <a:pt x="3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6"/>
                      <a:pt x="11" y="16"/>
                      <a:pt x="12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4" y="17"/>
                      <a:pt x="14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7"/>
                      <a:pt x="17" y="17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1" y="15"/>
                      <a:pt x="21" y="15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3"/>
                      <a:pt x="22" y="12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6" y="5"/>
                      <a:pt x="26" y="4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7" y="2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8" name="Freeform 2136"/>
              <p:cNvSpPr>
                <a:spLocks/>
              </p:cNvSpPr>
              <p:nvPr/>
            </p:nvSpPr>
            <p:spPr bwMode="auto">
              <a:xfrm>
                <a:off x="3729" y="891"/>
                <a:ext cx="29" cy="19"/>
              </a:xfrm>
              <a:custGeom>
                <a:avLst/>
                <a:gdLst>
                  <a:gd name="T0" fmla="*/ 27 w 27"/>
                  <a:gd name="T1" fmla="*/ 15 h 17"/>
                  <a:gd name="T2" fmla="*/ 26 w 27"/>
                  <a:gd name="T3" fmla="*/ 14 h 17"/>
                  <a:gd name="T4" fmla="*/ 26 w 27"/>
                  <a:gd name="T5" fmla="*/ 13 h 17"/>
                  <a:gd name="T6" fmla="*/ 25 w 27"/>
                  <a:gd name="T7" fmla="*/ 12 h 17"/>
                  <a:gd name="T8" fmla="*/ 25 w 27"/>
                  <a:gd name="T9" fmla="*/ 11 h 17"/>
                  <a:gd name="T10" fmla="*/ 24 w 27"/>
                  <a:gd name="T11" fmla="*/ 9 h 17"/>
                  <a:gd name="T12" fmla="*/ 24 w 27"/>
                  <a:gd name="T13" fmla="*/ 8 h 17"/>
                  <a:gd name="T14" fmla="*/ 23 w 27"/>
                  <a:gd name="T15" fmla="*/ 7 h 17"/>
                  <a:gd name="T16" fmla="*/ 23 w 27"/>
                  <a:gd name="T17" fmla="*/ 6 h 17"/>
                  <a:gd name="T18" fmla="*/ 21 w 27"/>
                  <a:gd name="T19" fmla="*/ 4 h 17"/>
                  <a:gd name="T20" fmla="*/ 21 w 27"/>
                  <a:gd name="T21" fmla="*/ 3 h 17"/>
                  <a:gd name="T22" fmla="*/ 20 w 27"/>
                  <a:gd name="T23" fmla="*/ 2 h 17"/>
                  <a:gd name="T24" fmla="*/ 20 w 27"/>
                  <a:gd name="T25" fmla="*/ 0 h 17"/>
                  <a:gd name="T26" fmla="*/ 19 w 27"/>
                  <a:gd name="T27" fmla="*/ 0 h 17"/>
                  <a:gd name="T28" fmla="*/ 19 w 27"/>
                  <a:gd name="T29" fmla="*/ 0 h 17"/>
                  <a:gd name="T30" fmla="*/ 17 w 27"/>
                  <a:gd name="T31" fmla="*/ 0 h 17"/>
                  <a:gd name="T32" fmla="*/ 16 w 27"/>
                  <a:gd name="T33" fmla="*/ 1 h 17"/>
                  <a:gd name="T34" fmla="*/ 14 w 27"/>
                  <a:gd name="T35" fmla="*/ 1 h 17"/>
                  <a:gd name="T36" fmla="*/ 14 w 27"/>
                  <a:gd name="T37" fmla="*/ 1 h 17"/>
                  <a:gd name="T38" fmla="*/ 5 w 27"/>
                  <a:gd name="T39" fmla="*/ 2 h 17"/>
                  <a:gd name="T40" fmla="*/ 4 w 27"/>
                  <a:gd name="T41" fmla="*/ 2 h 17"/>
                  <a:gd name="T42" fmla="*/ 3 w 27"/>
                  <a:gd name="T43" fmla="*/ 3 h 17"/>
                  <a:gd name="T44" fmla="*/ 2 w 27"/>
                  <a:gd name="T45" fmla="*/ 3 h 17"/>
                  <a:gd name="T46" fmla="*/ 0 w 27"/>
                  <a:gd name="T47" fmla="*/ 3 h 17"/>
                  <a:gd name="T48" fmla="*/ 0 w 27"/>
                  <a:gd name="T49" fmla="*/ 3 h 17"/>
                  <a:gd name="T50" fmla="*/ 0 w 27"/>
                  <a:gd name="T51" fmla="*/ 17 h 17"/>
                  <a:gd name="T52" fmla="*/ 27 w 27"/>
                  <a:gd name="T53" fmla="*/ 17 h 17"/>
                  <a:gd name="T54" fmla="*/ 27 w 27"/>
                  <a:gd name="T55" fmla="*/ 17 h 17"/>
                  <a:gd name="T56" fmla="*/ 27 w 27"/>
                  <a:gd name="T5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17">
                    <a:moveTo>
                      <a:pt x="27" y="15"/>
                    </a:moveTo>
                    <a:cubicBezTo>
                      <a:pt x="26" y="15"/>
                      <a:pt x="26" y="15"/>
                      <a:pt x="26" y="14"/>
                    </a:cubicBezTo>
                    <a:cubicBezTo>
                      <a:pt x="26" y="14"/>
                      <a:pt x="26" y="13"/>
                      <a:pt x="26" y="13"/>
                    </a:cubicBezTo>
                    <a:cubicBezTo>
                      <a:pt x="26" y="13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0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7"/>
                      <a:pt x="23" y="7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5"/>
                      <a:pt x="22" y="5"/>
                      <a:pt x="21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1" y="2"/>
                      <a:pt x="8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9" name="Freeform 2137"/>
              <p:cNvSpPr>
                <a:spLocks/>
              </p:cNvSpPr>
              <p:nvPr/>
            </p:nvSpPr>
            <p:spPr bwMode="auto">
              <a:xfrm>
                <a:off x="3729" y="939"/>
                <a:ext cx="35" cy="24"/>
              </a:xfrm>
              <a:custGeom>
                <a:avLst/>
                <a:gdLst>
                  <a:gd name="T0" fmla="*/ 0 w 32"/>
                  <a:gd name="T1" fmla="*/ 22 h 22"/>
                  <a:gd name="T2" fmla="*/ 28 w 32"/>
                  <a:gd name="T3" fmla="*/ 22 h 22"/>
                  <a:gd name="T4" fmla="*/ 29 w 32"/>
                  <a:gd name="T5" fmla="*/ 21 h 22"/>
                  <a:gd name="T6" fmla="*/ 29 w 32"/>
                  <a:gd name="T7" fmla="*/ 20 h 22"/>
                  <a:gd name="T8" fmla="*/ 29 w 32"/>
                  <a:gd name="T9" fmla="*/ 18 h 22"/>
                  <a:gd name="T10" fmla="*/ 30 w 32"/>
                  <a:gd name="T11" fmla="*/ 17 h 22"/>
                  <a:gd name="T12" fmla="*/ 30 w 32"/>
                  <a:gd name="T13" fmla="*/ 15 h 22"/>
                  <a:gd name="T14" fmla="*/ 30 w 32"/>
                  <a:gd name="T15" fmla="*/ 14 h 22"/>
                  <a:gd name="T16" fmla="*/ 30 w 32"/>
                  <a:gd name="T17" fmla="*/ 13 h 22"/>
                  <a:gd name="T18" fmla="*/ 31 w 32"/>
                  <a:gd name="T19" fmla="*/ 11 h 22"/>
                  <a:gd name="T20" fmla="*/ 31 w 32"/>
                  <a:gd name="T21" fmla="*/ 11 h 22"/>
                  <a:gd name="T22" fmla="*/ 31 w 32"/>
                  <a:gd name="T23" fmla="*/ 7 h 22"/>
                  <a:gd name="T24" fmla="*/ 31 w 32"/>
                  <a:gd name="T25" fmla="*/ 5 h 22"/>
                  <a:gd name="T26" fmla="*/ 31 w 32"/>
                  <a:gd name="T27" fmla="*/ 4 h 22"/>
                  <a:gd name="T28" fmla="*/ 31 w 32"/>
                  <a:gd name="T29" fmla="*/ 2 h 22"/>
                  <a:gd name="T30" fmla="*/ 32 w 32"/>
                  <a:gd name="T31" fmla="*/ 1 h 22"/>
                  <a:gd name="T32" fmla="*/ 32 w 32"/>
                  <a:gd name="T33" fmla="*/ 0 h 22"/>
                  <a:gd name="T34" fmla="*/ 0 w 32"/>
                  <a:gd name="T35" fmla="*/ 0 h 22"/>
                  <a:gd name="T36" fmla="*/ 0 w 32"/>
                  <a:gd name="T3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22">
                    <a:moveTo>
                      <a:pt x="0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0"/>
                      <a:pt x="29" y="20"/>
                    </a:cubicBezTo>
                    <a:cubicBezTo>
                      <a:pt x="29" y="19"/>
                      <a:pt x="29" y="19"/>
                      <a:pt x="29" y="18"/>
                    </a:cubicBezTo>
                    <a:cubicBezTo>
                      <a:pt x="29" y="18"/>
                      <a:pt x="29" y="17"/>
                      <a:pt x="30" y="17"/>
                    </a:cubicBezTo>
                    <a:cubicBezTo>
                      <a:pt x="30" y="16"/>
                      <a:pt x="30" y="16"/>
                      <a:pt x="30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2"/>
                      <a:pt x="31" y="12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9"/>
                      <a:pt x="31" y="8"/>
                      <a:pt x="31" y="7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2"/>
                    </a:cubicBezTo>
                    <a:cubicBezTo>
                      <a:pt x="32" y="2"/>
                      <a:pt x="32" y="1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0" name="Freeform 2138"/>
              <p:cNvSpPr>
                <a:spLocks/>
              </p:cNvSpPr>
              <p:nvPr/>
            </p:nvSpPr>
            <p:spPr bwMode="auto">
              <a:xfrm>
                <a:off x="3729" y="913"/>
                <a:ext cx="34" cy="22"/>
              </a:xfrm>
              <a:custGeom>
                <a:avLst/>
                <a:gdLst>
                  <a:gd name="T0" fmla="*/ 31 w 31"/>
                  <a:gd name="T1" fmla="*/ 19 h 20"/>
                  <a:gd name="T2" fmla="*/ 31 w 31"/>
                  <a:gd name="T3" fmla="*/ 17 h 20"/>
                  <a:gd name="T4" fmla="*/ 31 w 31"/>
                  <a:gd name="T5" fmla="*/ 16 h 20"/>
                  <a:gd name="T6" fmla="*/ 31 w 31"/>
                  <a:gd name="T7" fmla="*/ 14 h 20"/>
                  <a:gd name="T8" fmla="*/ 31 w 31"/>
                  <a:gd name="T9" fmla="*/ 13 h 20"/>
                  <a:gd name="T10" fmla="*/ 31 w 31"/>
                  <a:gd name="T11" fmla="*/ 11 h 20"/>
                  <a:gd name="T12" fmla="*/ 31 w 31"/>
                  <a:gd name="T13" fmla="*/ 10 h 20"/>
                  <a:gd name="T14" fmla="*/ 30 w 31"/>
                  <a:gd name="T15" fmla="*/ 8 h 20"/>
                  <a:gd name="T16" fmla="*/ 30 w 31"/>
                  <a:gd name="T17" fmla="*/ 7 h 20"/>
                  <a:gd name="T18" fmla="*/ 29 w 31"/>
                  <a:gd name="T19" fmla="*/ 5 h 20"/>
                  <a:gd name="T20" fmla="*/ 29 w 31"/>
                  <a:gd name="T21" fmla="*/ 4 h 20"/>
                  <a:gd name="T22" fmla="*/ 29 w 31"/>
                  <a:gd name="T23" fmla="*/ 2 h 20"/>
                  <a:gd name="T24" fmla="*/ 28 w 31"/>
                  <a:gd name="T25" fmla="*/ 1 h 20"/>
                  <a:gd name="T26" fmla="*/ 28 w 31"/>
                  <a:gd name="T27" fmla="*/ 0 h 20"/>
                  <a:gd name="T28" fmla="*/ 0 w 31"/>
                  <a:gd name="T29" fmla="*/ 0 h 20"/>
                  <a:gd name="T30" fmla="*/ 0 w 31"/>
                  <a:gd name="T31" fmla="*/ 20 h 20"/>
                  <a:gd name="T32" fmla="*/ 31 w 31"/>
                  <a:gd name="T33" fmla="*/ 20 h 20"/>
                  <a:gd name="T34" fmla="*/ 31 w 31"/>
                  <a:gd name="T35" fmla="*/ 20 h 20"/>
                  <a:gd name="T36" fmla="*/ 31 w 31"/>
                  <a:gd name="T3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0">
                    <a:moveTo>
                      <a:pt x="31" y="19"/>
                    </a:moveTo>
                    <a:cubicBezTo>
                      <a:pt x="31" y="18"/>
                      <a:pt x="31" y="18"/>
                      <a:pt x="31" y="17"/>
                    </a:cubicBezTo>
                    <a:cubicBezTo>
                      <a:pt x="31" y="17"/>
                      <a:pt x="31" y="16"/>
                      <a:pt x="31" y="16"/>
                    </a:cubicBezTo>
                    <a:cubicBezTo>
                      <a:pt x="31" y="15"/>
                      <a:pt x="31" y="15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6"/>
                      <a:pt x="30" y="6"/>
                      <a:pt x="29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9" y="2"/>
                      <a:pt x="29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19"/>
                      <a:pt x="31" y="19"/>
                      <a:pt x="31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1" name="Freeform 2139"/>
              <p:cNvSpPr>
                <a:spLocks/>
              </p:cNvSpPr>
              <p:nvPr/>
            </p:nvSpPr>
            <p:spPr bwMode="auto">
              <a:xfrm>
                <a:off x="3745" y="878"/>
                <a:ext cx="13" cy="9"/>
              </a:xfrm>
              <a:custGeom>
                <a:avLst/>
                <a:gdLst>
                  <a:gd name="T0" fmla="*/ 2 w 12"/>
                  <a:gd name="T1" fmla="*/ 2 h 8"/>
                  <a:gd name="T2" fmla="*/ 3 w 12"/>
                  <a:gd name="T3" fmla="*/ 3 h 8"/>
                  <a:gd name="T4" fmla="*/ 3 w 12"/>
                  <a:gd name="T5" fmla="*/ 4 h 8"/>
                  <a:gd name="T6" fmla="*/ 4 w 12"/>
                  <a:gd name="T7" fmla="*/ 5 h 8"/>
                  <a:gd name="T8" fmla="*/ 4 w 12"/>
                  <a:gd name="T9" fmla="*/ 6 h 8"/>
                  <a:gd name="T10" fmla="*/ 6 w 12"/>
                  <a:gd name="T11" fmla="*/ 8 h 8"/>
                  <a:gd name="T12" fmla="*/ 6 w 12"/>
                  <a:gd name="T13" fmla="*/ 7 h 8"/>
                  <a:gd name="T14" fmla="*/ 8 w 12"/>
                  <a:gd name="T15" fmla="*/ 7 h 8"/>
                  <a:gd name="T16" fmla="*/ 9 w 12"/>
                  <a:gd name="T17" fmla="*/ 6 h 8"/>
                  <a:gd name="T18" fmla="*/ 12 w 12"/>
                  <a:gd name="T19" fmla="*/ 6 h 8"/>
                  <a:gd name="T20" fmla="*/ 12 w 12"/>
                  <a:gd name="T21" fmla="*/ 5 h 8"/>
                  <a:gd name="T22" fmla="*/ 0 w 12"/>
                  <a:gd name="T23" fmla="*/ 0 h 8"/>
                  <a:gd name="T24" fmla="*/ 2 w 12"/>
                  <a:gd name="T2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8">
                    <a:moveTo>
                      <a:pt x="2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10" y="6"/>
                      <a:pt x="11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8" y="3"/>
                      <a:pt x="4" y="1"/>
                      <a:pt x="0" y="0"/>
                    </a:cubicBezTo>
                    <a:cubicBezTo>
                      <a:pt x="1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2" name="Freeform 2140"/>
              <p:cNvSpPr>
                <a:spLocks/>
              </p:cNvSpPr>
              <p:nvPr/>
            </p:nvSpPr>
            <p:spPr bwMode="auto">
              <a:xfrm>
                <a:off x="3729" y="875"/>
                <a:ext cx="18" cy="15"/>
              </a:xfrm>
              <a:custGeom>
                <a:avLst/>
                <a:gdLst>
                  <a:gd name="T0" fmla="*/ 11 w 17"/>
                  <a:gd name="T1" fmla="*/ 4 h 14"/>
                  <a:gd name="T2" fmla="*/ 11 w 17"/>
                  <a:gd name="T3" fmla="*/ 3 h 14"/>
                  <a:gd name="T4" fmla="*/ 11 w 17"/>
                  <a:gd name="T5" fmla="*/ 3 h 14"/>
                  <a:gd name="T6" fmla="*/ 10 w 17"/>
                  <a:gd name="T7" fmla="*/ 2 h 14"/>
                  <a:gd name="T8" fmla="*/ 10 w 17"/>
                  <a:gd name="T9" fmla="*/ 2 h 14"/>
                  <a:gd name="T10" fmla="*/ 9 w 17"/>
                  <a:gd name="T11" fmla="*/ 1 h 14"/>
                  <a:gd name="T12" fmla="*/ 9 w 17"/>
                  <a:gd name="T13" fmla="*/ 1 h 14"/>
                  <a:gd name="T14" fmla="*/ 0 w 17"/>
                  <a:gd name="T15" fmla="*/ 0 h 14"/>
                  <a:gd name="T16" fmla="*/ 0 w 17"/>
                  <a:gd name="T17" fmla="*/ 14 h 14"/>
                  <a:gd name="T18" fmla="*/ 12 w 17"/>
                  <a:gd name="T19" fmla="*/ 13 h 14"/>
                  <a:gd name="T20" fmla="*/ 12 w 17"/>
                  <a:gd name="T21" fmla="*/ 13 h 14"/>
                  <a:gd name="T22" fmla="*/ 14 w 17"/>
                  <a:gd name="T23" fmla="*/ 12 h 14"/>
                  <a:gd name="T24" fmla="*/ 14 w 17"/>
                  <a:gd name="T25" fmla="*/ 12 h 14"/>
                  <a:gd name="T26" fmla="*/ 17 w 17"/>
                  <a:gd name="T27" fmla="*/ 12 h 14"/>
                  <a:gd name="T28" fmla="*/ 17 w 17"/>
                  <a:gd name="T29" fmla="*/ 12 h 14"/>
                  <a:gd name="T30" fmla="*/ 17 w 17"/>
                  <a:gd name="T31" fmla="*/ 12 h 14"/>
                  <a:gd name="T32" fmla="*/ 12 w 17"/>
                  <a:gd name="T33" fmla="*/ 4 h 14"/>
                  <a:gd name="T34" fmla="*/ 11 w 17"/>
                  <a:gd name="T3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4">
                    <a:moveTo>
                      <a:pt x="11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1"/>
                      <a:pt x="3" y="0"/>
                      <a:pt x="0" y="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4"/>
                      <a:pt x="8" y="14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8"/>
                      <a:pt x="13" y="6"/>
                      <a:pt x="12" y="4"/>
                    </a:cubicBez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3" name="Freeform 2141"/>
              <p:cNvSpPr>
                <a:spLocks/>
              </p:cNvSpPr>
              <p:nvPr/>
            </p:nvSpPr>
            <p:spPr bwMode="auto">
              <a:xfrm>
                <a:off x="3753" y="966"/>
                <a:ext cx="30" cy="26"/>
              </a:xfrm>
              <a:custGeom>
                <a:avLst/>
                <a:gdLst>
                  <a:gd name="T0" fmla="*/ 9 w 28"/>
                  <a:gd name="T1" fmla="*/ 0 h 23"/>
                  <a:gd name="T2" fmla="*/ 9 w 28"/>
                  <a:gd name="T3" fmla="*/ 2 h 23"/>
                  <a:gd name="T4" fmla="*/ 8 w 28"/>
                  <a:gd name="T5" fmla="*/ 2 h 23"/>
                  <a:gd name="T6" fmla="*/ 8 w 28"/>
                  <a:gd name="T7" fmla="*/ 4 h 23"/>
                  <a:gd name="T8" fmla="*/ 7 w 28"/>
                  <a:gd name="T9" fmla="*/ 5 h 23"/>
                  <a:gd name="T10" fmla="*/ 5 w 28"/>
                  <a:gd name="T11" fmla="*/ 10 h 23"/>
                  <a:gd name="T12" fmla="*/ 5 w 28"/>
                  <a:gd name="T13" fmla="*/ 11 h 23"/>
                  <a:gd name="T14" fmla="*/ 4 w 28"/>
                  <a:gd name="T15" fmla="*/ 13 h 23"/>
                  <a:gd name="T16" fmla="*/ 4 w 28"/>
                  <a:gd name="T17" fmla="*/ 14 h 23"/>
                  <a:gd name="T18" fmla="*/ 3 w 28"/>
                  <a:gd name="T19" fmla="*/ 15 h 23"/>
                  <a:gd name="T20" fmla="*/ 2 w 28"/>
                  <a:gd name="T21" fmla="*/ 16 h 23"/>
                  <a:gd name="T22" fmla="*/ 1 w 28"/>
                  <a:gd name="T23" fmla="*/ 18 h 23"/>
                  <a:gd name="T24" fmla="*/ 1 w 28"/>
                  <a:gd name="T25" fmla="*/ 19 h 23"/>
                  <a:gd name="T26" fmla="*/ 0 w 28"/>
                  <a:gd name="T27" fmla="*/ 19 h 23"/>
                  <a:gd name="T28" fmla="*/ 1 w 28"/>
                  <a:gd name="T29" fmla="*/ 19 h 23"/>
                  <a:gd name="T30" fmla="*/ 0 w 28"/>
                  <a:gd name="T31" fmla="*/ 19 h 23"/>
                  <a:gd name="T32" fmla="*/ 1 w 28"/>
                  <a:gd name="T33" fmla="*/ 20 h 23"/>
                  <a:gd name="T34" fmla="*/ 2 w 28"/>
                  <a:gd name="T35" fmla="*/ 20 h 23"/>
                  <a:gd name="T36" fmla="*/ 4 w 28"/>
                  <a:gd name="T37" fmla="*/ 21 h 23"/>
                  <a:gd name="T38" fmla="*/ 4 w 28"/>
                  <a:gd name="T39" fmla="*/ 21 h 23"/>
                  <a:gd name="T40" fmla="*/ 9 w 28"/>
                  <a:gd name="T41" fmla="*/ 23 h 23"/>
                  <a:gd name="T42" fmla="*/ 28 w 28"/>
                  <a:gd name="T43" fmla="*/ 0 h 23"/>
                  <a:gd name="T44" fmla="*/ 9 w 28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3">
                    <a:moveTo>
                      <a:pt x="9" y="0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7"/>
                      <a:pt x="6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3" y="15"/>
                      <a:pt x="3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3" y="20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6" y="22"/>
                      <a:pt x="7" y="22"/>
                      <a:pt x="9" y="23"/>
                    </a:cubicBezTo>
                    <a:cubicBezTo>
                      <a:pt x="17" y="17"/>
                      <a:pt x="23" y="10"/>
                      <a:pt x="28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4" name="Freeform 2142"/>
              <p:cNvSpPr>
                <a:spLocks/>
              </p:cNvSpPr>
              <p:nvPr/>
            </p:nvSpPr>
            <p:spPr bwMode="auto">
              <a:xfrm>
                <a:off x="3729" y="986"/>
                <a:ext cx="18" cy="17"/>
              </a:xfrm>
              <a:custGeom>
                <a:avLst/>
                <a:gdLst>
                  <a:gd name="T0" fmla="*/ 16 w 17"/>
                  <a:gd name="T1" fmla="*/ 3 h 16"/>
                  <a:gd name="T2" fmla="*/ 14 w 17"/>
                  <a:gd name="T3" fmla="*/ 2 h 16"/>
                  <a:gd name="T4" fmla="*/ 13 w 17"/>
                  <a:gd name="T5" fmla="*/ 2 h 16"/>
                  <a:gd name="T6" fmla="*/ 12 w 17"/>
                  <a:gd name="T7" fmla="*/ 2 h 16"/>
                  <a:gd name="T8" fmla="*/ 11 w 17"/>
                  <a:gd name="T9" fmla="*/ 1 h 16"/>
                  <a:gd name="T10" fmla="*/ 9 w 17"/>
                  <a:gd name="T11" fmla="*/ 1 h 16"/>
                  <a:gd name="T12" fmla="*/ 8 w 17"/>
                  <a:gd name="T13" fmla="*/ 1 h 16"/>
                  <a:gd name="T14" fmla="*/ 7 w 17"/>
                  <a:gd name="T15" fmla="*/ 1 h 16"/>
                  <a:gd name="T16" fmla="*/ 5 w 17"/>
                  <a:gd name="T17" fmla="*/ 0 h 16"/>
                  <a:gd name="T18" fmla="*/ 4 w 17"/>
                  <a:gd name="T19" fmla="*/ 0 h 16"/>
                  <a:gd name="T20" fmla="*/ 2 w 17"/>
                  <a:gd name="T21" fmla="*/ 0 h 16"/>
                  <a:gd name="T22" fmla="*/ 1 w 17"/>
                  <a:gd name="T23" fmla="*/ 0 h 16"/>
                  <a:gd name="T24" fmla="*/ 0 w 17"/>
                  <a:gd name="T25" fmla="*/ 0 h 16"/>
                  <a:gd name="T26" fmla="*/ 0 w 17"/>
                  <a:gd name="T27" fmla="*/ 0 h 16"/>
                  <a:gd name="T28" fmla="*/ 0 w 17"/>
                  <a:gd name="T29" fmla="*/ 16 h 16"/>
                  <a:gd name="T30" fmla="*/ 9 w 17"/>
                  <a:gd name="T31" fmla="*/ 15 h 16"/>
                  <a:gd name="T32" fmla="*/ 9 w 17"/>
                  <a:gd name="T33" fmla="*/ 14 h 16"/>
                  <a:gd name="T34" fmla="*/ 9 w 17"/>
                  <a:gd name="T35" fmla="*/ 14 h 16"/>
                  <a:gd name="T36" fmla="*/ 10 w 17"/>
                  <a:gd name="T37" fmla="*/ 14 h 16"/>
                  <a:gd name="T38" fmla="*/ 10 w 17"/>
                  <a:gd name="T39" fmla="*/ 13 h 16"/>
                  <a:gd name="T40" fmla="*/ 10 w 17"/>
                  <a:gd name="T41" fmla="*/ 13 h 16"/>
                  <a:gd name="T42" fmla="*/ 17 w 17"/>
                  <a:gd name="T43" fmla="*/ 3 h 16"/>
                  <a:gd name="T44" fmla="*/ 17 w 17"/>
                  <a:gd name="T45" fmla="*/ 3 h 16"/>
                  <a:gd name="T46" fmla="*/ 16 w 17"/>
                  <a:gd name="T4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" h="16">
                    <a:moveTo>
                      <a:pt x="16" y="3"/>
                    </a:moveTo>
                    <a:cubicBezTo>
                      <a:pt x="15" y="3"/>
                      <a:pt x="15" y="3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6"/>
                      <a:pt x="6" y="15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1"/>
                      <a:pt x="15" y="8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5" name="Freeform 2143"/>
              <p:cNvSpPr>
                <a:spLocks/>
              </p:cNvSpPr>
              <p:nvPr/>
            </p:nvSpPr>
            <p:spPr bwMode="auto">
              <a:xfrm>
                <a:off x="3745" y="992"/>
                <a:ext cx="13" cy="8"/>
              </a:xfrm>
              <a:custGeom>
                <a:avLst/>
                <a:gdLst>
                  <a:gd name="T0" fmla="*/ 12 w 12"/>
                  <a:gd name="T1" fmla="*/ 2 h 8"/>
                  <a:gd name="T2" fmla="*/ 10 w 12"/>
                  <a:gd name="T3" fmla="*/ 1 h 8"/>
                  <a:gd name="T4" fmla="*/ 9 w 12"/>
                  <a:gd name="T5" fmla="*/ 1 h 8"/>
                  <a:gd name="T6" fmla="*/ 7 w 12"/>
                  <a:gd name="T7" fmla="*/ 0 h 8"/>
                  <a:gd name="T8" fmla="*/ 6 w 12"/>
                  <a:gd name="T9" fmla="*/ 0 h 8"/>
                  <a:gd name="T10" fmla="*/ 6 w 12"/>
                  <a:gd name="T11" fmla="*/ 0 h 8"/>
                  <a:gd name="T12" fmla="*/ 5 w 12"/>
                  <a:gd name="T13" fmla="*/ 1 h 8"/>
                  <a:gd name="T14" fmla="*/ 5 w 12"/>
                  <a:gd name="T15" fmla="*/ 1 h 8"/>
                  <a:gd name="T16" fmla="*/ 4 w 12"/>
                  <a:gd name="T17" fmla="*/ 1 h 8"/>
                  <a:gd name="T18" fmla="*/ 4 w 12"/>
                  <a:gd name="T19" fmla="*/ 2 h 8"/>
                  <a:gd name="T20" fmla="*/ 4 w 12"/>
                  <a:gd name="T21" fmla="*/ 2 h 8"/>
                  <a:gd name="T22" fmla="*/ 0 w 12"/>
                  <a:gd name="T23" fmla="*/ 8 h 8"/>
                  <a:gd name="T24" fmla="*/ 12 w 12"/>
                  <a:gd name="T25" fmla="*/ 3 h 8"/>
                  <a:gd name="T26" fmla="*/ 12 w 12"/>
                  <a:gd name="T2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12" y="2"/>
                    </a:moveTo>
                    <a:cubicBezTo>
                      <a:pt x="11" y="2"/>
                      <a:pt x="11" y="2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5"/>
                      <a:pt x="1" y="7"/>
                      <a:pt x="0" y="8"/>
                    </a:cubicBezTo>
                    <a:cubicBezTo>
                      <a:pt x="4" y="7"/>
                      <a:pt x="8" y="5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6" name="Freeform 2144"/>
              <p:cNvSpPr>
                <a:spLocks/>
              </p:cNvSpPr>
              <p:nvPr/>
            </p:nvSpPr>
            <p:spPr bwMode="auto">
              <a:xfrm>
                <a:off x="3754" y="887"/>
                <a:ext cx="28" cy="23"/>
              </a:xfrm>
              <a:custGeom>
                <a:avLst/>
                <a:gdLst>
                  <a:gd name="T0" fmla="*/ 8 w 26"/>
                  <a:gd name="T1" fmla="*/ 0 h 21"/>
                  <a:gd name="T2" fmla="*/ 6 w 26"/>
                  <a:gd name="T3" fmla="*/ 0 h 21"/>
                  <a:gd name="T4" fmla="*/ 6 w 26"/>
                  <a:gd name="T5" fmla="*/ 1 h 21"/>
                  <a:gd name="T6" fmla="*/ 3 w 26"/>
                  <a:gd name="T7" fmla="*/ 2 h 21"/>
                  <a:gd name="T8" fmla="*/ 3 w 26"/>
                  <a:gd name="T9" fmla="*/ 2 h 21"/>
                  <a:gd name="T10" fmla="*/ 1 w 26"/>
                  <a:gd name="T11" fmla="*/ 2 h 21"/>
                  <a:gd name="T12" fmla="*/ 0 w 26"/>
                  <a:gd name="T13" fmla="*/ 3 h 21"/>
                  <a:gd name="T14" fmla="*/ 0 w 26"/>
                  <a:gd name="T15" fmla="*/ 3 h 21"/>
                  <a:gd name="T16" fmla="*/ 0 w 26"/>
                  <a:gd name="T17" fmla="*/ 3 h 21"/>
                  <a:gd name="T18" fmla="*/ 0 w 26"/>
                  <a:gd name="T19" fmla="*/ 3 h 21"/>
                  <a:gd name="T20" fmla="*/ 0 w 26"/>
                  <a:gd name="T21" fmla="*/ 3 h 21"/>
                  <a:gd name="T22" fmla="*/ 0 w 26"/>
                  <a:gd name="T23" fmla="*/ 4 h 21"/>
                  <a:gd name="T24" fmla="*/ 1 w 26"/>
                  <a:gd name="T25" fmla="*/ 6 h 21"/>
                  <a:gd name="T26" fmla="*/ 2 w 26"/>
                  <a:gd name="T27" fmla="*/ 6 h 21"/>
                  <a:gd name="T28" fmla="*/ 3 w 26"/>
                  <a:gd name="T29" fmla="*/ 8 h 21"/>
                  <a:gd name="T30" fmla="*/ 3 w 26"/>
                  <a:gd name="T31" fmla="*/ 9 h 21"/>
                  <a:gd name="T32" fmla="*/ 4 w 26"/>
                  <a:gd name="T33" fmla="*/ 11 h 21"/>
                  <a:gd name="T34" fmla="*/ 4 w 26"/>
                  <a:gd name="T35" fmla="*/ 11 h 21"/>
                  <a:gd name="T36" fmla="*/ 7 w 26"/>
                  <a:gd name="T37" fmla="*/ 19 h 21"/>
                  <a:gd name="T38" fmla="*/ 7 w 26"/>
                  <a:gd name="T39" fmla="*/ 19 h 21"/>
                  <a:gd name="T40" fmla="*/ 8 w 26"/>
                  <a:gd name="T41" fmla="*/ 21 h 21"/>
                  <a:gd name="T42" fmla="*/ 26 w 26"/>
                  <a:gd name="T43" fmla="*/ 21 h 21"/>
                  <a:gd name="T44" fmla="*/ 8 w 26"/>
                  <a:gd name="T4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21"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4"/>
                      <a:pt x="6" y="16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1" y="12"/>
                      <a:pt x="15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7" name="Freeform 2145"/>
              <p:cNvSpPr>
                <a:spLocks/>
              </p:cNvSpPr>
              <p:nvPr/>
            </p:nvSpPr>
            <p:spPr bwMode="auto">
              <a:xfrm>
                <a:off x="3764" y="913"/>
                <a:ext cx="25" cy="22"/>
              </a:xfrm>
              <a:custGeom>
                <a:avLst/>
                <a:gdLst>
                  <a:gd name="T0" fmla="*/ 0 w 23"/>
                  <a:gd name="T1" fmla="*/ 0 h 20"/>
                  <a:gd name="T2" fmla="*/ 0 w 23"/>
                  <a:gd name="T3" fmla="*/ 0 h 20"/>
                  <a:gd name="T4" fmla="*/ 0 w 23"/>
                  <a:gd name="T5" fmla="*/ 0 h 20"/>
                  <a:gd name="T6" fmla="*/ 0 w 23"/>
                  <a:gd name="T7" fmla="*/ 2 h 20"/>
                  <a:gd name="T8" fmla="*/ 1 w 23"/>
                  <a:gd name="T9" fmla="*/ 3 h 20"/>
                  <a:gd name="T10" fmla="*/ 1 w 23"/>
                  <a:gd name="T11" fmla="*/ 4 h 20"/>
                  <a:gd name="T12" fmla="*/ 1 w 23"/>
                  <a:gd name="T13" fmla="*/ 6 h 20"/>
                  <a:gd name="T14" fmla="*/ 2 w 23"/>
                  <a:gd name="T15" fmla="*/ 7 h 20"/>
                  <a:gd name="T16" fmla="*/ 2 w 23"/>
                  <a:gd name="T17" fmla="*/ 9 h 20"/>
                  <a:gd name="T18" fmla="*/ 2 w 23"/>
                  <a:gd name="T19" fmla="*/ 10 h 20"/>
                  <a:gd name="T20" fmla="*/ 2 w 23"/>
                  <a:gd name="T21" fmla="*/ 13 h 20"/>
                  <a:gd name="T22" fmla="*/ 3 w 23"/>
                  <a:gd name="T23" fmla="*/ 14 h 20"/>
                  <a:gd name="T24" fmla="*/ 3 w 23"/>
                  <a:gd name="T25" fmla="*/ 16 h 20"/>
                  <a:gd name="T26" fmla="*/ 3 w 23"/>
                  <a:gd name="T27" fmla="*/ 17 h 20"/>
                  <a:gd name="T28" fmla="*/ 3 w 23"/>
                  <a:gd name="T29" fmla="*/ 18 h 20"/>
                  <a:gd name="T30" fmla="*/ 3 w 23"/>
                  <a:gd name="T31" fmla="*/ 20 h 20"/>
                  <a:gd name="T32" fmla="*/ 3 w 23"/>
                  <a:gd name="T33" fmla="*/ 20 h 20"/>
                  <a:gd name="T34" fmla="*/ 3 w 23"/>
                  <a:gd name="T35" fmla="*/ 20 h 20"/>
                  <a:gd name="T36" fmla="*/ 23 w 23"/>
                  <a:gd name="T37" fmla="*/ 20 h 20"/>
                  <a:gd name="T38" fmla="*/ 18 w 23"/>
                  <a:gd name="T39" fmla="*/ 0 h 20"/>
                  <a:gd name="T40" fmla="*/ 0 w 23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3"/>
                      <a:pt x="21" y="7"/>
                      <a:pt x="1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8" name="Freeform 2146"/>
              <p:cNvSpPr>
                <a:spLocks/>
              </p:cNvSpPr>
              <p:nvPr/>
            </p:nvSpPr>
            <p:spPr bwMode="auto">
              <a:xfrm>
                <a:off x="3764" y="939"/>
                <a:ext cx="25" cy="24"/>
              </a:xfrm>
              <a:custGeom>
                <a:avLst/>
                <a:gdLst>
                  <a:gd name="T0" fmla="*/ 3 w 23"/>
                  <a:gd name="T1" fmla="*/ 2 h 22"/>
                  <a:gd name="T2" fmla="*/ 3 w 23"/>
                  <a:gd name="T3" fmla="*/ 2 h 22"/>
                  <a:gd name="T4" fmla="*/ 3 w 23"/>
                  <a:gd name="T5" fmla="*/ 8 h 22"/>
                  <a:gd name="T6" fmla="*/ 3 w 23"/>
                  <a:gd name="T7" fmla="*/ 9 h 22"/>
                  <a:gd name="T8" fmla="*/ 2 w 23"/>
                  <a:gd name="T9" fmla="*/ 11 h 22"/>
                  <a:gd name="T10" fmla="*/ 2 w 23"/>
                  <a:gd name="T11" fmla="*/ 12 h 22"/>
                  <a:gd name="T12" fmla="*/ 2 w 23"/>
                  <a:gd name="T13" fmla="*/ 15 h 22"/>
                  <a:gd name="T14" fmla="*/ 2 w 23"/>
                  <a:gd name="T15" fmla="*/ 15 h 22"/>
                  <a:gd name="T16" fmla="*/ 1 w 23"/>
                  <a:gd name="T17" fmla="*/ 18 h 22"/>
                  <a:gd name="T18" fmla="*/ 1 w 23"/>
                  <a:gd name="T19" fmla="*/ 18 h 22"/>
                  <a:gd name="T20" fmla="*/ 0 w 23"/>
                  <a:gd name="T21" fmla="*/ 21 h 22"/>
                  <a:gd name="T22" fmla="*/ 0 w 23"/>
                  <a:gd name="T23" fmla="*/ 21 h 22"/>
                  <a:gd name="T24" fmla="*/ 0 w 23"/>
                  <a:gd name="T25" fmla="*/ 22 h 22"/>
                  <a:gd name="T26" fmla="*/ 0 w 23"/>
                  <a:gd name="T27" fmla="*/ 22 h 22"/>
                  <a:gd name="T28" fmla="*/ 19 w 23"/>
                  <a:gd name="T29" fmla="*/ 22 h 22"/>
                  <a:gd name="T30" fmla="*/ 23 w 23"/>
                  <a:gd name="T31" fmla="*/ 0 h 22"/>
                  <a:gd name="T32" fmla="*/ 3 w 23"/>
                  <a:gd name="T33" fmla="*/ 0 h 22"/>
                  <a:gd name="T34" fmla="*/ 3 w 23"/>
                  <a:gd name="T3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6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6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2" y="15"/>
                      <a:pt x="23" y="8"/>
                      <a:pt x="2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9" name="Freeform 2147"/>
              <p:cNvSpPr>
                <a:spLocks noEditPoints="1"/>
              </p:cNvSpPr>
              <p:nvPr/>
            </p:nvSpPr>
            <p:spPr bwMode="auto">
              <a:xfrm>
                <a:off x="3665" y="874"/>
                <a:ext cx="52" cy="131"/>
              </a:xfrm>
              <a:custGeom>
                <a:avLst/>
                <a:gdLst>
                  <a:gd name="T0" fmla="*/ 33 w 48"/>
                  <a:gd name="T1" fmla="*/ 10 h 120"/>
                  <a:gd name="T2" fmla="*/ 24 w 48"/>
                  <a:gd name="T3" fmla="*/ 12 h 120"/>
                  <a:gd name="T4" fmla="*/ 13 w 48"/>
                  <a:gd name="T5" fmla="*/ 18 h 120"/>
                  <a:gd name="T6" fmla="*/ 6 w 48"/>
                  <a:gd name="T7" fmla="*/ 26 h 120"/>
                  <a:gd name="T8" fmla="*/ 3 w 48"/>
                  <a:gd name="T9" fmla="*/ 37 h 120"/>
                  <a:gd name="T10" fmla="*/ 5 w 48"/>
                  <a:gd name="T11" fmla="*/ 47 h 120"/>
                  <a:gd name="T12" fmla="*/ 11 w 48"/>
                  <a:gd name="T13" fmla="*/ 55 h 120"/>
                  <a:gd name="T14" fmla="*/ 20 w 48"/>
                  <a:gd name="T15" fmla="*/ 60 h 120"/>
                  <a:gd name="T16" fmla="*/ 33 w 48"/>
                  <a:gd name="T17" fmla="*/ 64 h 120"/>
                  <a:gd name="T18" fmla="*/ 33 w 48"/>
                  <a:gd name="T19" fmla="*/ 94 h 120"/>
                  <a:gd name="T20" fmla="*/ 31 w 48"/>
                  <a:gd name="T21" fmla="*/ 93 h 120"/>
                  <a:gd name="T22" fmla="*/ 23 w 48"/>
                  <a:gd name="T23" fmla="*/ 90 h 120"/>
                  <a:gd name="T24" fmla="*/ 18 w 48"/>
                  <a:gd name="T25" fmla="*/ 84 h 120"/>
                  <a:gd name="T26" fmla="*/ 15 w 48"/>
                  <a:gd name="T27" fmla="*/ 76 h 120"/>
                  <a:gd name="T28" fmla="*/ 15 w 48"/>
                  <a:gd name="T29" fmla="*/ 74 h 120"/>
                  <a:gd name="T30" fmla="*/ 0 w 48"/>
                  <a:gd name="T31" fmla="*/ 74 h 120"/>
                  <a:gd name="T32" fmla="*/ 0 w 48"/>
                  <a:gd name="T33" fmla="*/ 76 h 120"/>
                  <a:gd name="T34" fmla="*/ 3 w 48"/>
                  <a:gd name="T35" fmla="*/ 89 h 120"/>
                  <a:gd name="T36" fmla="*/ 11 w 48"/>
                  <a:gd name="T37" fmla="*/ 100 h 120"/>
                  <a:gd name="T38" fmla="*/ 23 w 48"/>
                  <a:gd name="T39" fmla="*/ 106 h 120"/>
                  <a:gd name="T40" fmla="*/ 33 w 48"/>
                  <a:gd name="T41" fmla="*/ 108 h 120"/>
                  <a:gd name="T42" fmla="*/ 33 w 48"/>
                  <a:gd name="T43" fmla="*/ 120 h 120"/>
                  <a:gd name="T44" fmla="*/ 48 w 48"/>
                  <a:gd name="T45" fmla="*/ 120 h 120"/>
                  <a:gd name="T46" fmla="*/ 48 w 48"/>
                  <a:gd name="T47" fmla="*/ 0 h 120"/>
                  <a:gd name="T48" fmla="*/ 33 w 48"/>
                  <a:gd name="T49" fmla="*/ 0 h 120"/>
                  <a:gd name="T50" fmla="*/ 33 w 48"/>
                  <a:gd name="T51" fmla="*/ 10 h 120"/>
                  <a:gd name="T52" fmla="*/ 33 w 48"/>
                  <a:gd name="T53" fmla="*/ 48 h 120"/>
                  <a:gd name="T54" fmla="*/ 28 w 48"/>
                  <a:gd name="T55" fmla="*/ 47 h 120"/>
                  <a:gd name="T56" fmla="*/ 22 w 48"/>
                  <a:gd name="T57" fmla="*/ 44 h 120"/>
                  <a:gd name="T58" fmla="*/ 19 w 48"/>
                  <a:gd name="T59" fmla="*/ 41 h 120"/>
                  <a:gd name="T60" fmla="*/ 18 w 48"/>
                  <a:gd name="T61" fmla="*/ 37 h 120"/>
                  <a:gd name="T62" fmla="*/ 23 w 48"/>
                  <a:gd name="T63" fmla="*/ 28 h 120"/>
                  <a:gd name="T64" fmla="*/ 33 w 48"/>
                  <a:gd name="T65" fmla="*/ 25 h 120"/>
                  <a:gd name="T66" fmla="*/ 33 w 48"/>
                  <a:gd name="T67" fmla="*/ 4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8" h="120">
                    <a:moveTo>
                      <a:pt x="33" y="10"/>
                    </a:moveTo>
                    <a:cubicBezTo>
                      <a:pt x="29" y="11"/>
                      <a:pt x="26" y="11"/>
                      <a:pt x="24" y="12"/>
                    </a:cubicBezTo>
                    <a:cubicBezTo>
                      <a:pt x="19" y="13"/>
                      <a:pt x="16" y="15"/>
                      <a:pt x="13" y="18"/>
                    </a:cubicBezTo>
                    <a:cubicBezTo>
                      <a:pt x="10" y="20"/>
                      <a:pt x="7" y="23"/>
                      <a:pt x="6" y="26"/>
                    </a:cubicBezTo>
                    <a:cubicBezTo>
                      <a:pt x="4" y="30"/>
                      <a:pt x="3" y="33"/>
                      <a:pt x="3" y="37"/>
                    </a:cubicBezTo>
                    <a:cubicBezTo>
                      <a:pt x="3" y="41"/>
                      <a:pt x="4" y="44"/>
                      <a:pt x="5" y="47"/>
                    </a:cubicBezTo>
                    <a:cubicBezTo>
                      <a:pt x="6" y="50"/>
                      <a:pt x="8" y="52"/>
                      <a:pt x="11" y="55"/>
                    </a:cubicBezTo>
                    <a:cubicBezTo>
                      <a:pt x="13" y="57"/>
                      <a:pt x="16" y="59"/>
                      <a:pt x="20" y="60"/>
                    </a:cubicBezTo>
                    <a:cubicBezTo>
                      <a:pt x="24" y="62"/>
                      <a:pt x="28" y="63"/>
                      <a:pt x="33" y="6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2" y="93"/>
                      <a:pt x="31" y="93"/>
                      <a:pt x="31" y="93"/>
                    </a:cubicBezTo>
                    <a:cubicBezTo>
                      <a:pt x="28" y="92"/>
                      <a:pt x="25" y="91"/>
                      <a:pt x="23" y="90"/>
                    </a:cubicBezTo>
                    <a:cubicBezTo>
                      <a:pt x="21" y="88"/>
                      <a:pt x="19" y="86"/>
                      <a:pt x="18" y="84"/>
                    </a:cubicBezTo>
                    <a:cubicBezTo>
                      <a:pt x="16" y="82"/>
                      <a:pt x="15" y="79"/>
                      <a:pt x="15" y="76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81"/>
                      <a:pt x="1" y="85"/>
                      <a:pt x="3" y="89"/>
                    </a:cubicBezTo>
                    <a:cubicBezTo>
                      <a:pt x="5" y="93"/>
                      <a:pt x="7" y="97"/>
                      <a:pt x="11" y="100"/>
                    </a:cubicBezTo>
                    <a:cubicBezTo>
                      <a:pt x="14" y="103"/>
                      <a:pt x="18" y="105"/>
                      <a:pt x="23" y="106"/>
                    </a:cubicBezTo>
                    <a:cubicBezTo>
                      <a:pt x="26" y="107"/>
                      <a:pt x="29" y="108"/>
                      <a:pt x="33" y="108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33" y="10"/>
                    </a:lnTo>
                    <a:close/>
                    <a:moveTo>
                      <a:pt x="33" y="48"/>
                    </a:moveTo>
                    <a:cubicBezTo>
                      <a:pt x="31" y="47"/>
                      <a:pt x="29" y="47"/>
                      <a:pt x="28" y="47"/>
                    </a:cubicBezTo>
                    <a:cubicBezTo>
                      <a:pt x="26" y="46"/>
                      <a:pt x="24" y="45"/>
                      <a:pt x="22" y="44"/>
                    </a:cubicBezTo>
                    <a:cubicBezTo>
                      <a:pt x="21" y="43"/>
                      <a:pt x="20" y="42"/>
                      <a:pt x="19" y="41"/>
                    </a:cubicBezTo>
                    <a:cubicBezTo>
                      <a:pt x="19" y="40"/>
                      <a:pt x="18" y="39"/>
                      <a:pt x="18" y="37"/>
                    </a:cubicBezTo>
                    <a:cubicBezTo>
                      <a:pt x="18" y="33"/>
                      <a:pt x="20" y="30"/>
                      <a:pt x="23" y="28"/>
                    </a:cubicBezTo>
                    <a:cubicBezTo>
                      <a:pt x="26" y="26"/>
                      <a:pt x="29" y="25"/>
                      <a:pt x="33" y="25"/>
                    </a:cubicBezTo>
                    <a:lnTo>
                      <a:pt x="33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0" name="Freeform 2148"/>
              <p:cNvSpPr>
                <a:spLocks noEditPoints="1"/>
              </p:cNvSpPr>
              <p:nvPr/>
            </p:nvSpPr>
            <p:spPr bwMode="auto">
              <a:xfrm>
                <a:off x="3217" y="892"/>
                <a:ext cx="124" cy="81"/>
              </a:xfrm>
              <a:custGeom>
                <a:avLst/>
                <a:gdLst>
                  <a:gd name="T0" fmla="*/ 0 w 124"/>
                  <a:gd name="T1" fmla="*/ 81 h 81"/>
                  <a:gd name="T2" fmla="*/ 124 w 124"/>
                  <a:gd name="T3" fmla="*/ 81 h 81"/>
                  <a:gd name="T4" fmla="*/ 124 w 124"/>
                  <a:gd name="T5" fmla="*/ 0 h 81"/>
                  <a:gd name="T6" fmla="*/ 0 w 124"/>
                  <a:gd name="T7" fmla="*/ 0 h 81"/>
                  <a:gd name="T8" fmla="*/ 0 w 124"/>
                  <a:gd name="T9" fmla="*/ 81 h 81"/>
                  <a:gd name="T10" fmla="*/ 38 w 124"/>
                  <a:gd name="T11" fmla="*/ 32 h 81"/>
                  <a:gd name="T12" fmla="*/ 48 w 124"/>
                  <a:gd name="T13" fmla="*/ 22 h 81"/>
                  <a:gd name="T14" fmla="*/ 48 w 124"/>
                  <a:gd name="T15" fmla="*/ 22 h 81"/>
                  <a:gd name="T16" fmla="*/ 48 w 124"/>
                  <a:gd name="T17" fmla="*/ 22 h 81"/>
                  <a:gd name="T18" fmla="*/ 59 w 124"/>
                  <a:gd name="T19" fmla="*/ 32 h 81"/>
                  <a:gd name="T20" fmla="*/ 59 w 124"/>
                  <a:gd name="T21" fmla="*/ 33 h 81"/>
                  <a:gd name="T22" fmla="*/ 66 w 124"/>
                  <a:gd name="T23" fmla="*/ 41 h 81"/>
                  <a:gd name="T24" fmla="*/ 83 w 124"/>
                  <a:gd name="T25" fmla="*/ 24 h 81"/>
                  <a:gd name="T26" fmla="*/ 72 w 124"/>
                  <a:gd name="T27" fmla="*/ 13 h 81"/>
                  <a:gd name="T28" fmla="*/ 90 w 124"/>
                  <a:gd name="T29" fmla="*/ 11 h 81"/>
                  <a:gd name="T30" fmla="*/ 109 w 124"/>
                  <a:gd name="T31" fmla="*/ 8 h 81"/>
                  <a:gd name="T32" fmla="*/ 105 w 124"/>
                  <a:gd name="T33" fmla="*/ 26 h 81"/>
                  <a:gd name="T34" fmla="*/ 103 w 124"/>
                  <a:gd name="T35" fmla="*/ 45 h 81"/>
                  <a:gd name="T36" fmla="*/ 93 w 124"/>
                  <a:gd name="T37" fmla="*/ 34 h 81"/>
                  <a:gd name="T38" fmla="*/ 76 w 124"/>
                  <a:gd name="T39" fmla="*/ 50 h 81"/>
                  <a:gd name="T40" fmla="*/ 76 w 124"/>
                  <a:gd name="T41" fmla="*/ 50 h 81"/>
                  <a:gd name="T42" fmla="*/ 66 w 124"/>
                  <a:gd name="T43" fmla="*/ 61 h 81"/>
                  <a:gd name="T44" fmla="*/ 66 w 124"/>
                  <a:gd name="T45" fmla="*/ 61 h 81"/>
                  <a:gd name="T46" fmla="*/ 66 w 124"/>
                  <a:gd name="T47" fmla="*/ 61 h 81"/>
                  <a:gd name="T48" fmla="*/ 55 w 124"/>
                  <a:gd name="T49" fmla="*/ 50 h 81"/>
                  <a:gd name="T50" fmla="*/ 56 w 124"/>
                  <a:gd name="T51" fmla="*/ 50 h 81"/>
                  <a:gd name="T52" fmla="*/ 48 w 124"/>
                  <a:gd name="T53" fmla="*/ 43 h 81"/>
                  <a:gd name="T54" fmla="*/ 22 w 124"/>
                  <a:gd name="T55" fmla="*/ 69 h 81"/>
                  <a:gd name="T56" fmla="*/ 12 w 124"/>
                  <a:gd name="T57" fmla="*/ 59 h 81"/>
                  <a:gd name="T58" fmla="*/ 38 w 124"/>
                  <a:gd name="T59" fmla="*/ 33 h 81"/>
                  <a:gd name="T60" fmla="*/ 38 w 124"/>
                  <a:gd name="T61" fmla="*/ 3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4" h="81">
                    <a:moveTo>
                      <a:pt x="0" y="81"/>
                    </a:moveTo>
                    <a:lnTo>
                      <a:pt x="124" y="81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81"/>
                    </a:lnTo>
                    <a:close/>
                    <a:moveTo>
                      <a:pt x="38" y="32"/>
                    </a:moveTo>
                    <a:lnTo>
                      <a:pt x="48" y="22"/>
                    </a:lnTo>
                    <a:lnTo>
                      <a:pt x="48" y="22"/>
                    </a:lnTo>
                    <a:lnTo>
                      <a:pt x="48" y="22"/>
                    </a:lnTo>
                    <a:lnTo>
                      <a:pt x="59" y="32"/>
                    </a:lnTo>
                    <a:lnTo>
                      <a:pt x="59" y="33"/>
                    </a:lnTo>
                    <a:lnTo>
                      <a:pt x="66" y="41"/>
                    </a:lnTo>
                    <a:lnTo>
                      <a:pt x="83" y="24"/>
                    </a:lnTo>
                    <a:lnTo>
                      <a:pt x="72" y="13"/>
                    </a:lnTo>
                    <a:lnTo>
                      <a:pt x="90" y="11"/>
                    </a:lnTo>
                    <a:lnTo>
                      <a:pt x="109" y="8"/>
                    </a:lnTo>
                    <a:lnTo>
                      <a:pt x="105" y="26"/>
                    </a:lnTo>
                    <a:lnTo>
                      <a:pt x="103" y="45"/>
                    </a:lnTo>
                    <a:lnTo>
                      <a:pt x="93" y="34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66" y="61"/>
                    </a:lnTo>
                    <a:lnTo>
                      <a:pt x="66" y="61"/>
                    </a:lnTo>
                    <a:lnTo>
                      <a:pt x="66" y="61"/>
                    </a:lnTo>
                    <a:lnTo>
                      <a:pt x="55" y="50"/>
                    </a:lnTo>
                    <a:lnTo>
                      <a:pt x="56" y="50"/>
                    </a:lnTo>
                    <a:lnTo>
                      <a:pt x="48" y="43"/>
                    </a:lnTo>
                    <a:lnTo>
                      <a:pt x="22" y="69"/>
                    </a:lnTo>
                    <a:lnTo>
                      <a:pt x="12" y="59"/>
                    </a:lnTo>
                    <a:lnTo>
                      <a:pt x="38" y="33"/>
                    </a:lnTo>
                    <a:lnTo>
                      <a:pt x="3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1" name="Freeform 2149"/>
              <p:cNvSpPr>
                <a:spLocks/>
              </p:cNvSpPr>
              <p:nvPr/>
            </p:nvSpPr>
            <p:spPr bwMode="auto">
              <a:xfrm>
                <a:off x="3204" y="877"/>
                <a:ext cx="152" cy="12"/>
              </a:xfrm>
              <a:custGeom>
                <a:avLst/>
                <a:gdLst>
                  <a:gd name="T0" fmla="*/ 135 w 140"/>
                  <a:gd name="T1" fmla="*/ 0 h 11"/>
                  <a:gd name="T2" fmla="*/ 5 w 140"/>
                  <a:gd name="T3" fmla="*/ 0 h 11"/>
                  <a:gd name="T4" fmla="*/ 0 w 140"/>
                  <a:gd name="T5" fmla="*/ 6 h 11"/>
                  <a:gd name="T6" fmla="*/ 5 w 140"/>
                  <a:gd name="T7" fmla="*/ 11 h 11"/>
                  <a:gd name="T8" fmla="*/ 135 w 140"/>
                  <a:gd name="T9" fmla="*/ 11 h 11"/>
                  <a:gd name="T10" fmla="*/ 140 w 140"/>
                  <a:gd name="T11" fmla="*/ 6 h 11"/>
                  <a:gd name="T12" fmla="*/ 135 w 14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11">
                    <a:moveTo>
                      <a:pt x="13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7" y="11"/>
                      <a:pt x="140" y="9"/>
                      <a:pt x="140" y="6"/>
                    </a:cubicBezTo>
                    <a:cubicBezTo>
                      <a:pt x="140" y="3"/>
                      <a:pt x="137" y="0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2" name="Freeform 2150"/>
              <p:cNvSpPr>
                <a:spLocks/>
              </p:cNvSpPr>
              <p:nvPr/>
            </p:nvSpPr>
            <p:spPr bwMode="auto">
              <a:xfrm>
                <a:off x="3272" y="975"/>
                <a:ext cx="9" cy="49"/>
              </a:xfrm>
              <a:custGeom>
                <a:avLst/>
                <a:gdLst>
                  <a:gd name="T0" fmla="*/ 4 w 8"/>
                  <a:gd name="T1" fmla="*/ 0 h 45"/>
                  <a:gd name="T2" fmla="*/ 0 w 8"/>
                  <a:gd name="T3" fmla="*/ 4 h 45"/>
                  <a:gd name="T4" fmla="*/ 0 w 8"/>
                  <a:gd name="T5" fmla="*/ 41 h 45"/>
                  <a:gd name="T6" fmla="*/ 4 w 8"/>
                  <a:gd name="T7" fmla="*/ 45 h 45"/>
                  <a:gd name="T8" fmla="*/ 8 w 8"/>
                  <a:gd name="T9" fmla="*/ 41 h 45"/>
                  <a:gd name="T10" fmla="*/ 8 w 8"/>
                  <a:gd name="T11" fmla="*/ 4 h 45"/>
                  <a:gd name="T12" fmla="*/ 4 w 8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5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2" y="45"/>
                      <a:pt x="4" y="45"/>
                    </a:cubicBezTo>
                    <a:cubicBezTo>
                      <a:pt x="6" y="45"/>
                      <a:pt x="8" y="43"/>
                      <a:pt x="8" y="41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3" name="Freeform 2151"/>
              <p:cNvSpPr>
                <a:spLocks/>
              </p:cNvSpPr>
              <p:nvPr/>
            </p:nvSpPr>
            <p:spPr bwMode="auto">
              <a:xfrm>
                <a:off x="3272" y="975"/>
                <a:ext cx="49" cy="49"/>
              </a:xfrm>
              <a:custGeom>
                <a:avLst/>
                <a:gdLst>
                  <a:gd name="T0" fmla="*/ 8 w 45"/>
                  <a:gd name="T1" fmla="*/ 2 h 45"/>
                  <a:gd name="T2" fmla="*/ 1 w 45"/>
                  <a:gd name="T3" fmla="*/ 1 h 45"/>
                  <a:gd name="T4" fmla="*/ 2 w 45"/>
                  <a:gd name="T5" fmla="*/ 8 h 45"/>
                  <a:gd name="T6" fmla="*/ 37 w 45"/>
                  <a:gd name="T7" fmla="*/ 43 h 45"/>
                  <a:gd name="T8" fmla="*/ 44 w 45"/>
                  <a:gd name="T9" fmla="*/ 44 h 45"/>
                  <a:gd name="T10" fmla="*/ 43 w 45"/>
                  <a:gd name="T11" fmla="*/ 37 h 45"/>
                  <a:gd name="T12" fmla="*/ 8 w 45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8" y="2"/>
                    </a:moveTo>
                    <a:cubicBezTo>
                      <a:pt x="6" y="0"/>
                      <a:pt x="3" y="0"/>
                      <a:pt x="1" y="1"/>
                    </a:cubicBezTo>
                    <a:cubicBezTo>
                      <a:pt x="0" y="3"/>
                      <a:pt x="0" y="6"/>
                      <a:pt x="2" y="8"/>
                    </a:cubicBezTo>
                    <a:cubicBezTo>
                      <a:pt x="37" y="43"/>
                      <a:pt x="37" y="43"/>
                      <a:pt x="37" y="43"/>
                    </a:cubicBezTo>
                    <a:cubicBezTo>
                      <a:pt x="39" y="45"/>
                      <a:pt x="42" y="45"/>
                      <a:pt x="44" y="44"/>
                    </a:cubicBezTo>
                    <a:cubicBezTo>
                      <a:pt x="45" y="42"/>
                      <a:pt x="45" y="39"/>
                      <a:pt x="43" y="37"/>
                    </a:cubicBez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4" name="Freeform 2152"/>
              <p:cNvSpPr>
                <a:spLocks/>
              </p:cNvSpPr>
              <p:nvPr/>
            </p:nvSpPr>
            <p:spPr bwMode="auto">
              <a:xfrm>
                <a:off x="3232" y="975"/>
                <a:ext cx="50" cy="49"/>
              </a:xfrm>
              <a:custGeom>
                <a:avLst/>
                <a:gdLst>
                  <a:gd name="T0" fmla="*/ 38 w 46"/>
                  <a:gd name="T1" fmla="*/ 2 h 45"/>
                  <a:gd name="T2" fmla="*/ 2 w 46"/>
                  <a:gd name="T3" fmla="*/ 37 h 45"/>
                  <a:gd name="T4" fmla="*/ 1 w 46"/>
                  <a:gd name="T5" fmla="*/ 44 h 45"/>
                  <a:gd name="T6" fmla="*/ 8 w 46"/>
                  <a:gd name="T7" fmla="*/ 43 h 45"/>
                  <a:gd name="T8" fmla="*/ 43 w 46"/>
                  <a:gd name="T9" fmla="*/ 8 h 45"/>
                  <a:gd name="T10" fmla="*/ 44 w 46"/>
                  <a:gd name="T11" fmla="*/ 1 h 45"/>
                  <a:gd name="T12" fmla="*/ 38 w 46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5">
                    <a:moveTo>
                      <a:pt x="38" y="2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0" y="39"/>
                      <a:pt x="0" y="42"/>
                      <a:pt x="1" y="44"/>
                    </a:cubicBezTo>
                    <a:cubicBezTo>
                      <a:pt x="3" y="45"/>
                      <a:pt x="6" y="45"/>
                      <a:pt x="8" y="43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5" y="6"/>
                      <a:pt x="46" y="3"/>
                      <a:pt x="44" y="1"/>
                    </a:cubicBezTo>
                    <a:cubicBezTo>
                      <a:pt x="43" y="0"/>
                      <a:pt x="40" y="0"/>
                      <a:pt x="3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5" name="Rectangle 2153"/>
              <p:cNvSpPr>
                <a:spLocks noChangeArrowheads="1"/>
              </p:cNvSpPr>
              <p:nvPr/>
            </p:nvSpPr>
            <p:spPr bwMode="auto">
              <a:xfrm>
                <a:off x="3424" y="316"/>
                <a:ext cx="157" cy="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6" name="Rectangle 2154"/>
              <p:cNvSpPr>
                <a:spLocks noChangeArrowheads="1"/>
              </p:cNvSpPr>
              <p:nvPr/>
            </p:nvSpPr>
            <p:spPr bwMode="auto">
              <a:xfrm>
                <a:off x="3440" y="249"/>
                <a:ext cx="37" cy="5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7" name="Rectangle 2155"/>
              <p:cNvSpPr>
                <a:spLocks noChangeArrowheads="1"/>
              </p:cNvSpPr>
              <p:nvPr/>
            </p:nvSpPr>
            <p:spPr bwMode="auto">
              <a:xfrm>
                <a:off x="3485" y="206"/>
                <a:ext cx="36" cy="10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8" name="Rectangle 2156"/>
              <p:cNvSpPr>
                <a:spLocks noChangeArrowheads="1"/>
              </p:cNvSpPr>
              <p:nvPr/>
            </p:nvSpPr>
            <p:spPr bwMode="auto">
              <a:xfrm>
                <a:off x="3531" y="223"/>
                <a:ext cx="37" cy="8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9" name="Freeform 2157"/>
              <p:cNvSpPr>
                <a:spLocks/>
              </p:cNvSpPr>
              <p:nvPr/>
            </p:nvSpPr>
            <p:spPr bwMode="auto">
              <a:xfrm>
                <a:off x="3766" y="486"/>
                <a:ext cx="11" cy="30"/>
              </a:xfrm>
              <a:custGeom>
                <a:avLst/>
                <a:gdLst>
                  <a:gd name="T0" fmla="*/ 6 w 10"/>
                  <a:gd name="T1" fmla="*/ 4 h 28"/>
                  <a:gd name="T2" fmla="*/ 5 w 10"/>
                  <a:gd name="T3" fmla="*/ 1 h 28"/>
                  <a:gd name="T4" fmla="*/ 1 w 10"/>
                  <a:gd name="T5" fmla="*/ 1 h 28"/>
                  <a:gd name="T6" fmla="*/ 0 w 10"/>
                  <a:gd name="T7" fmla="*/ 1 h 28"/>
                  <a:gd name="T8" fmla="*/ 5 w 10"/>
                  <a:gd name="T9" fmla="*/ 28 h 28"/>
                  <a:gd name="T10" fmla="*/ 6 w 10"/>
                  <a:gd name="T11" fmla="*/ 28 h 28"/>
                  <a:gd name="T12" fmla="*/ 9 w 10"/>
                  <a:gd name="T13" fmla="*/ 27 h 28"/>
                  <a:gd name="T14" fmla="*/ 10 w 10"/>
                  <a:gd name="T15" fmla="*/ 23 h 28"/>
                  <a:gd name="T16" fmla="*/ 6 w 10"/>
                  <a:gd name="T17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6" y="4"/>
                    </a:moveTo>
                    <a:cubicBezTo>
                      <a:pt x="6" y="2"/>
                      <a:pt x="5" y="1"/>
                      <a:pt x="5" y="1"/>
                    </a:cubicBezTo>
                    <a:cubicBezTo>
                      <a:pt x="4" y="0"/>
                      <a:pt x="3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8" y="28"/>
                      <a:pt x="9" y="27"/>
                      <a:pt x="9" y="27"/>
                    </a:cubicBezTo>
                    <a:cubicBezTo>
                      <a:pt x="10" y="26"/>
                      <a:pt x="10" y="25"/>
                      <a:pt x="10" y="23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0" name="Freeform 2158"/>
              <p:cNvSpPr>
                <a:spLocks/>
              </p:cNvSpPr>
              <p:nvPr/>
            </p:nvSpPr>
            <p:spPr bwMode="auto">
              <a:xfrm>
                <a:off x="3710" y="496"/>
                <a:ext cx="11" cy="31"/>
              </a:xfrm>
              <a:custGeom>
                <a:avLst/>
                <a:gdLst>
                  <a:gd name="T0" fmla="*/ 6 w 10"/>
                  <a:gd name="T1" fmla="*/ 4 h 29"/>
                  <a:gd name="T2" fmla="*/ 5 w 10"/>
                  <a:gd name="T3" fmla="*/ 1 h 29"/>
                  <a:gd name="T4" fmla="*/ 2 w 10"/>
                  <a:gd name="T5" fmla="*/ 1 h 29"/>
                  <a:gd name="T6" fmla="*/ 0 w 10"/>
                  <a:gd name="T7" fmla="*/ 2 h 29"/>
                  <a:gd name="T8" fmla="*/ 0 w 10"/>
                  <a:gd name="T9" fmla="*/ 5 h 29"/>
                  <a:gd name="T10" fmla="*/ 4 w 10"/>
                  <a:gd name="T11" fmla="*/ 25 h 29"/>
                  <a:gd name="T12" fmla="*/ 5 w 10"/>
                  <a:gd name="T13" fmla="*/ 28 h 29"/>
                  <a:gd name="T14" fmla="*/ 7 w 10"/>
                  <a:gd name="T15" fmla="*/ 28 h 29"/>
                  <a:gd name="T16" fmla="*/ 9 w 10"/>
                  <a:gd name="T17" fmla="*/ 27 h 29"/>
                  <a:gd name="T18" fmla="*/ 10 w 10"/>
                  <a:gd name="T19" fmla="*/ 24 h 29"/>
                  <a:gd name="T20" fmla="*/ 6 w 10"/>
                  <a:gd name="T21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9">
                    <a:moveTo>
                      <a:pt x="6" y="4"/>
                    </a:moveTo>
                    <a:cubicBezTo>
                      <a:pt x="6" y="3"/>
                      <a:pt x="5" y="2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6"/>
                      <a:pt x="4" y="27"/>
                      <a:pt x="5" y="28"/>
                    </a:cubicBezTo>
                    <a:cubicBezTo>
                      <a:pt x="6" y="28"/>
                      <a:pt x="6" y="29"/>
                      <a:pt x="7" y="28"/>
                    </a:cubicBezTo>
                    <a:cubicBezTo>
                      <a:pt x="8" y="28"/>
                      <a:pt x="9" y="28"/>
                      <a:pt x="9" y="27"/>
                    </a:cubicBezTo>
                    <a:cubicBezTo>
                      <a:pt x="10" y="26"/>
                      <a:pt x="10" y="25"/>
                      <a:pt x="10" y="2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1" name="Freeform 2159"/>
              <p:cNvSpPr>
                <a:spLocks noEditPoints="1"/>
              </p:cNvSpPr>
              <p:nvPr/>
            </p:nvSpPr>
            <p:spPr bwMode="auto">
              <a:xfrm>
                <a:off x="3648" y="462"/>
                <a:ext cx="158" cy="95"/>
              </a:xfrm>
              <a:custGeom>
                <a:avLst/>
                <a:gdLst>
                  <a:gd name="T0" fmla="*/ 12 w 145"/>
                  <a:gd name="T1" fmla="*/ 87 h 87"/>
                  <a:gd name="T2" fmla="*/ 133 w 145"/>
                  <a:gd name="T3" fmla="*/ 0 h 87"/>
                  <a:gd name="T4" fmla="*/ 45 w 145"/>
                  <a:gd name="T5" fmla="*/ 68 h 87"/>
                  <a:gd name="T6" fmla="*/ 27 w 145"/>
                  <a:gd name="T7" fmla="*/ 71 h 87"/>
                  <a:gd name="T8" fmla="*/ 22 w 145"/>
                  <a:gd name="T9" fmla="*/ 60 h 87"/>
                  <a:gd name="T10" fmla="*/ 32 w 145"/>
                  <a:gd name="T11" fmla="*/ 61 h 87"/>
                  <a:gd name="T12" fmla="*/ 36 w 145"/>
                  <a:gd name="T13" fmla="*/ 65 h 87"/>
                  <a:gd name="T14" fmla="*/ 38 w 145"/>
                  <a:gd name="T15" fmla="*/ 61 h 87"/>
                  <a:gd name="T16" fmla="*/ 34 w 145"/>
                  <a:gd name="T17" fmla="*/ 56 h 87"/>
                  <a:gd name="T18" fmla="*/ 24 w 145"/>
                  <a:gd name="T19" fmla="*/ 51 h 87"/>
                  <a:gd name="T20" fmla="*/ 19 w 145"/>
                  <a:gd name="T21" fmla="*/ 43 h 87"/>
                  <a:gd name="T22" fmla="*/ 29 w 145"/>
                  <a:gd name="T23" fmla="*/ 29 h 87"/>
                  <a:gd name="T24" fmla="*/ 43 w 145"/>
                  <a:gd name="T25" fmla="*/ 38 h 87"/>
                  <a:gd name="T26" fmla="*/ 35 w 145"/>
                  <a:gd name="T27" fmla="*/ 43 h 87"/>
                  <a:gd name="T28" fmla="*/ 33 w 145"/>
                  <a:gd name="T29" fmla="*/ 37 h 87"/>
                  <a:gd name="T30" fmla="*/ 29 w 145"/>
                  <a:gd name="T31" fmla="*/ 38 h 87"/>
                  <a:gd name="T32" fmla="*/ 36 w 145"/>
                  <a:gd name="T33" fmla="*/ 47 h 87"/>
                  <a:gd name="T34" fmla="*/ 37 w 145"/>
                  <a:gd name="T35" fmla="*/ 47 h 87"/>
                  <a:gd name="T36" fmla="*/ 46 w 145"/>
                  <a:gd name="T37" fmla="*/ 55 h 87"/>
                  <a:gd name="T38" fmla="*/ 45 w 145"/>
                  <a:gd name="T39" fmla="*/ 68 h 87"/>
                  <a:gd name="T40" fmla="*/ 66 w 145"/>
                  <a:gd name="T41" fmla="*/ 67 h 87"/>
                  <a:gd name="T42" fmla="*/ 51 w 145"/>
                  <a:gd name="T43" fmla="*/ 56 h 87"/>
                  <a:gd name="T44" fmla="*/ 49 w 145"/>
                  <a:gd name="T45" fmla="*/ 29 h 87"/>
                  <a:gd name="T46" fmla="*/ 68 w 145"/>
                  <a:gd name="T47" fmla="*/ 26 h 87"/>
                  <a:gd name="T48" fmla="*/ 76 w 145"/>
                  <a:gd name="T49" fmla="*/ 52 h 87"/>
                  <a:gd name="T50" fmla="*/ 82 w 145"/>
                  <a:gd name="T51" fmla="*/ 63 h 87"/>
                  <a:gd name="T52" fmla="*/ 84 w 145"/>
                  <a:gd name="T53" fmla="*/ 20 h 87"/>
                  <a:gd name="T54" fmla="*/ 100 w 145"/>
                  <a:gd name="T55" fmla="*/ 51 h 87"/>
                  <a:gd name="T56" fmla="*/ 82 w 145"/>
                  <a:gd name="T57" fmla="*/ 63 h 87"/>
                  <a:gd name="T58" fmla="*/ 125 w 145"/>
                  <a:gd name="T59" fmla="*/ 53 h 87"/>
                  <a:gd name="T60" fmla="*/ 115 w 145"/>
                  <a:gd name="T61" fmla="*/ 57 h 87"/>
                  <a:gd name="T62" fmla="*/ 105 w 145"/>
                  <a:gd name="T63" fmla="*/ 59 h 87"/>
                  <a:gd name="T64" fmla="*/ 109 w 145"/>
                  <a:gd name="T65" fmla="*/ 15 h 87"/>
                  <a:gd name="T66" fmla="*/ 123 w 145"/>
                  <a:gd name="T67" fmla="*/ 24 h 87"/>
                  <a:gd name="T68" fmla="*/ 127 w 145"/>
                  <a:gd name="T69" fmla="*/ 4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87">
                    <a:moveTo>
                      <a:pt x="0" y="24"/>
                    </a:moveTo>
                    <a:cubicBezTo>
                      <a:pt x="12" y="87"/>
                      <a:pt x="12" y="87"/>
                      <a:pt x="12" y="87"/>
                    </a:cubicBezTo>
                    <a:cubicBezTo>
                      <a:pt x="145" y="63"/>
                      <a:pt x="145" y="63"/>
                      <a:pt x="145" y="63"/>
                    </a:cubicBezTo>
                    <a:cubicBezTo>
                      <a:pt x="133" y="0"/>
                      <a:pt x="133" y="0"/>
                      <a:pt x="133" y="0"/>
                    </a:cubicBezTo>
                    <a:lnTo>
                      <a:pt x="0" y="24"/>
                    </a:lnTo>
                    <a:close/>
                    <a:moveTo>
                      <a:pt x="45" y="68"/>
                    </a:moveTo>
                    <a:cubicBezTo>
                      <a:pt x="44" y="70"/>
                      <a:pt x="41" y="72"/>
                      <a:pt x="37" y="72"/>
                    </a:cubicBezTo>
                    <a:cubicBezTo>
                      <a:pt x="33" y="73"/>
                      <a:pt x="30" y="73"/>
                      <a:pt x="27" y="71"/>
                    </a:cubicBezTo>
                    <a:cubicBezTo>
                      <a:pt x="25" y="69"/>
                      <a:pt x="23" y="67"/>
                      <a:pt x="22" y="63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3"/>
                      <a:pt x="32" y="64"/>
                      <a:pt x="33" y="64"/>
                    </a:cubicBezTo>
                    <a:cubicBezTo>
                      <a:pt x="34" y="65"/>
                      <a:pt x="35" y="65"/>
                      <a:pt x="36" y="65"/>
                    </a:cubicBezTo>
                    <a:cubicBezTo>
                      <a:pt x="36" y="65"/>
                      <a:pt x="37" y="64"/>
                      <a:pt x="38" y="63"/>
                    </a:cubicBezTo>
                    <a:cubicBezTo>
                      <a:pt x="38" y="63"/>
                      <a:pt x="38" y="62"/>
                      <a:pt x="38" y="61"/>
                    </a:cubicBezTo>
                    <a:cubicBezTo>
                      <a:pt x="38" y="60"/>
                      <a:pt x="37" y="59"/>
                      <a:pt x="37" y="58"/>
                    </a:cubicBezTo>
                    <a:cubicBezTo>
                      <a:pt x="36" y="58"/>
                      <a:pt x="35" y="57"/>
                      <a:pt x="34" y="56"/>
                    </a:cubicBezTo>
                    <a:cubicBezTo>
                      <a:pt x="33" y="56"/>
                      <a:pt x="32" y="56"/>
                      <a:pt x="31" y="55"/>
                    </a:cubicBezTo>
                    <a:cubicBezTo>
                      <a:pt x="28" y="53"/>
                      <a:pt x="25" y="52"/>
                      <a:pt x="24" y="51"/>
                    </a:cubicBezTo>
                    <a:cubicBezTo>
                      <a:pt x="23" y="50"/>
                      <a:pt x="22" y="49"/>
                      <a:pt x="21" y="47"/>
                    </a:cubicBezTo>
                    <a:cubicBezTo>
                      <a:pt x="20" y="46"/>
                      <a:pt x="20" y="45"/>
                      <a:pt x="19" y="43"/>
                    </a:cubicBezTo>
                    <a:cubicBezTo>
                      <a:pt x="19" y="39"/>
                      <a:pt x="19" y="36"/>
                      <a:pt x="21" y="34"/>
                    </a:cubicBezTo>
                    <a:cubicBezTo>
                      <a:pt x="23" y="32"/>
                      <a:pt x="26" y="30"/>
                      <a:pt x="29" y="29"/>
                    </a:cubicBezTo>
                    <a:cubicBezTo>
                      <a:pt x="33" y="29"/>
                      <a:pt x="36" y="29"/>
                      <a:pt x="39" y="31"/>
                    </a:cubicBezTo>
                    <a:cubicBezTo>
                      <a:pt x="41" y="32"/>
                      <a:pt x="42" y="34"/>
                      <a:pt x="43" y="38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39"/>
                      <a:pt x="33" y="38"/>
                      <a:pt x="33" y="37"/>
                    </a:cubicBezTo>
                    <a:cubicBezTo>
                      <a:pt x="32" y="37"/>
                      <a:pt x="31" y="37"/>
                      <a:pt x="30" y="37"/>
                    </a:cubicBezTo>
                    <a:cubicBezTo>
                      <a:pt x="30" y="37"/>
                      <a:pt x="29" y="37"/>
                      <a:pt x="29" y="38"/>
                    </a:cubicBezTo>
                    <a:cubicBezTo>
                      <a:pt x="28" y="39"/>
                      <a:pt x="28" y="39"/>
                      <a:pt x="28" y="40"/>
                    </a:cubicBezTo>
                    <a:cubicBezTo>
                      <a:pt x="29" y="42"/>
                      <a:pt x="31" y="44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41" y="50"/>
                      <a:pt x="44" y="51"/>
                      <a:pt x="45" y="53"/>
                    </a:cubicBezTo>
                    <a:cubicBezTo>
                      <a:pt x="45" y="53"/>
                      <a:pt x="46" y="54"/>
                      <a:pt x="46" y="55"/>
                    </a:cubicBezTo>
                    <a:cubicBezTo>
                      <a:pt x="47" y="56"/>
                      <a:pt x="47" y="57"/>
                      <a:pt x="47" y="59"/>
                    </a:cubicBezTo>
                    <a:cubicBezTo>
                      <a:pt x="48" y="62"/>
                      <a:pt x="47" y="65"/>
                      <a:pt x="45" y="68"/>
                    </a:cubicBezTo>
                    <a:close/>
                    <a:moveTo>
                      <a:pt x="74" y="62"/>
                    </a:moveTo>
                    <a:cubicBezTo>
                      <a:pt x="73" y="65"/>
                      <a:pt x="70" y="66"/>
                      <a:pt x="66" y="67"/>
                    </a:cubicBezTo>
                    <a:cubicBezTo>
                      <a:pt x="62" y="68"/>
                      <a:pt x="58" y="67"/>
                      <a:pt x="56" y="65"/>
                    </a:cubicBezTo>
                    <a:cubicBezTo>
                      <a:pt x="53" y="64"/>
                      <a:pt x="52" y="61"/>
                      <a:pt x="51" y="56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5"/>
                      <a:pt x="47" y="32"/>
                      <a:pt x="49" y="29"/>
                    </a:cubicBezTo>
                    <a:cubicBezTo>
                      <a:pt x="51" y="27"/>
                      <a:pt x="54" y="25"/>
                      <a:pt x="58" y="24"/>
                    </a:cubicBezTo>
                    <a:cubicBezTo>
                      <a:pt x="62" y="23"/>
                      <a:pt x="65" y="24"/>
                      <a:pt x="68" y="26"/>
                    </a:cubicBezTo>
                    <a:cubicBezTo>
                      <a:pt x="70" y="27"/>
                      <a:pt x="72" y="30"/>
                      <a:pt x="73" y="35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7" y="56"/>
                      <a:pt x="76" y="59"/>
                      <a:pt x="74" y="62"/>
                    </a:cubicBezTo>
                    <a:close/>
                    <a:moveTo>
                      <a:pt x="82" y="63"/>
                    </a:moveTo>
                    <a:cubicBezTo>
                      <a:pt x="75" y="22"/>
                      <a:pt x="75" y="22"/>
                      <a:pt x="75" y="22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100" y="51"/>
                      <a:pt x="100" y="51"/>
                      <a:pt x="100" y="51"/>
                    </a:cubicBezTo>
                    <a:cubicBezTo>
                      <a:pt x="102" y="60"/>
                      <a:pt x="102" y="60"/>
                      <a:pt x="102" y="60"/>
                    </a:cubicBezTo>
                    <a:lnTo>
                      <a:pt x="82" y="63"/>
                    </a:lnTo>
                    <a:close/>
                    <a:moveTo>
                      <a:pt x="127" y="49"/>
                    </a:moveTo>
                    <a:cubicBezTo>
                      <a:pt x="127" y="50"/>
                      <a:pt x="126" y="52"/>
                      <a:pt x="125" y="53"/>
                    </a:cubicBezTo>
                    <a:cubicBezTo>
                      <a:pt x="124" y="54"/>
                      <a:pt x="123" y="55"/>
                      <a:pt x="122" y="55"/>
                    </a:cubicBezTo>
                    <a:cubicBezTo>
                      <a:pt x="120" y="56"/>
                      <a:pt x="118" y="57"/>
                      <a:pt x="115" y="57"/>
                    </a:cubicBezTo>
                    <a:cubicBezTo>
                      <a:pt x="113" y="57"/>
                      <a:pt x="113" y="57"/>
                      <a:pt x="113" y="57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14" y="14"/>
                      <a:pt x="117" y="15"/>
                      <a:pt x="119" y="16"/>
                    </a:cubicBezTo>
                    <a:cubicBezTo>
                      <a:pt x="121" y="17"/>
                      <a:pt x="123" y="20"/>
                      <a:pt x="123" y="24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7" y="46"/>
                      <a:pt x="127" y="47"/>
                      <a:pt x="127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2" name="Freeform 2160"/>
              <p:cNvSpPr>
                <a:spLocks/>
              </p:cNvSpPr>
              <p:nvPr/>
            </p:nvSpPr>
            <p:spPr bwMode="auto">
              <a:xfrm>
                <a:off x="3677" y="428"/>
                <a:ext cx="81" cy="51"/>
              </a:xfrm>
              <a:custGeom>
                <a:avLst/>
                <a:gdLst>
                  <a:gd name="T0" fmla="*/ 35 w 75"/>
                  <a:gd name="T1" fmla="*/ 1 h 47"/>
                  <a:gd name="T2" fmla="*/ 30 w 75"/>
                  <a:gd name="T3" fmla="*/ 2 h 47"/>
                  <a:gd name="T4" fmla="*/ 1 w 75"/>
                  <a:gd name="T5" fmla="*/ 41 h 47"/>
                  <a:gd name="T6" fmla="*/ 2 w 75"/>
                  <a:gd name="T7" fmla="*/ 47 h 47"/>
                  <a:gd name="T8" fmla="*/ 4 w 75"/>
                  <a:gd name="T9" fmla="*/ 47 h 47"/>
                  <a:gd name="T10" fmla="*/ 7 w 75"/>
                  <a:gd name="T11" fmla="*/ 46 h 47"/>
                  <a:gd name="T12" fmla="*/ 34 w 75"/>
                  <a:gd name="T13" fmla="*/ 9 h 47"/>
                  <a:gd name="T14" fmla="*/ 69 w 75"/>
                  <a:gd name="T15" fmla="*/ 34 h 47"/>
                  <a:gd name="T16" fmla="*/ 74 w 75"/>
                  <a:gd name="T17" fmla="*/ 33 h 47"/>
                  <a:gd name="T18" fmla="*/ 73 w 75"/>
                  <a:gd name="T19" fmla="*/ 28 h 47"/>
                  <a:gd name="T20" fmla="*/ 35 w 75"/>
                  <a:gd name="T21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47">
                    <a:moveTo>
                      <a:pt x="35" y="1"/>
                    </a:moveTo>
                    <a:cubicBezTo>
                      <a:pt x="34" y="0"/>
                      <a:pt x="31" y="0"/>
                      <a:pt x="30" y="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3"/>
                      <a:pt x="0" y="45"/>
                      <a:pt x="2" y="47"/>
                    </a:cubicBezTo>
                    <a:cubicBezTo>
                      <a:pt x="3" y="47"/>
                      <a:pt x="3" y="47"/>
                      <a:pt x="4" y="47"/>
                    </a:cubicBezTo>
                    <a:cubicBezTo>
                      <a:pt x="5" y="47"/>
                      <a:pt x="6" y="47"/>
                      <a:pt x="7" y="4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71" y="35"/>
                      <a:pt x="73" y="34"/>
                      <a:pt x="74" y="33"/>
                    </a:cubicBezTo>
                    <a:cubicBezTo>
                      <a:pt x="75" y="31"/>
                      <a:pt x="75" y="29"/>
                      <a:pt x="73" y="28"/>
                    </a:cubicBez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3" name="Freeform 2161"/>
              <p:cNvSpPr>
                <a:spLocks noEditPoints="1"/>
              </p:cNvSpPr>
              <p:nvPr/>
            </p:nvSpPr>
            <p:spPr bwMode="auto">
              <a:xfrm>
                <a:off x="2760" y="903"/>
                <a:ext cx="154" cy="93"/>
              </a:xfrm>
              <a:custGeom>
                <a:avLst/>
                <a:gdLst>
                  <a:gd name="T0" fmla="*/ 11 w 141"/>
                  <a:gd name="T1" fmla="*/ 85 h 85"/>
                  <a:gd name="T2" fmla="*/ 130 w 141"/>
                  <a:gd name="T3" fmla="*/ 0 h 85"/>
                  <a:gd name="T4" fmla="*/ 44 w 141"/>
                  <a:gd name="T5" fmla="*/ 66 h 85"/>
                  <a:gd name="T6" fmla="*/ 26 w 141"/>
                  <a:gd name="T7" fmla="*/ 69 h 85"/>
                  <a:gd name="T8" fmla="*/ 21 w 141"/>
                  <a:gd name="T9" fmla="*/ 58 h 85"/>
                  <a:gd name="T10" fmla="*/ 31 w 141"/>
                  <a:gd name="T11" fmla="*/ 60 h 85"/>
                  <a:gd name="T12" fmla="*/ 35 w 141"/>
                  <a:gd name="T13" fmla="*/ 64 h 85"/>
                  <a:gd name="T14" fmla="*/ 37 w 141"/>
                  <a:gd name="T15" fmla="*/ 60 h 85"/>
                  <a:gd name="T16" fmla="*/ 33 w 141"/>
                  <a:gd name="T17" fmla="*/ 55 h 85"/>
                  <a:gd name="T18" fmla="*/ 23 w 141"/>
                  <a:gd name="T19" fmla="*/ 50 h 85"/>
                  <a:gd name="T20" fmla="*/ 19 w 141"/>
                  <a:gd name="T21" fmla="*/ 42 h 85"/>
                  <a:gd name="T22" fmla="*/ 29 w 141"/>
                  <a:gd name="T23" fmla="*/ 29 h 85"/>
                  <a:gd name="T24" fmla="*/ 42 w 141"/>
                  <a:gd name="T25" fmla="*/ 37 h 85"/>
                  <a:gd name="T26" fmla="*/ 34 w 141"/>
                  <a:gd name="T27" fmla="*/ 42 h 85"/>
                  <a:gd name="T28" fmla="*/ 32 w 141"/>
                  <a:gd name="T29" fmla="*/ 37 h 85"/>
                  <a:gd name="T30" fmla="*/ 28 w 141"/>
                  <a:gd name="T31" fmla="*/ 37 h 85"/>
                  <a:gd name="T32" fmla="*/ 35 w 141"/>
                  <a:gd name="T33" fmla="*/ 46 h 85"/>
                  <a:gd name="T34" fmla="*/ 36 w 141"/>
                  <a:gd name="T35" fmla="*/ 46 h 85"/>
                  <a:gd name="T36" fmla="*/ 45 w 141"/>
                  <a:gd name="T37" fmla="*/ 54 h 85"/>
                  <a:gd name="T38" fmla="*/ 44 w 141"/>
                  <a:gd name="T39" fmla="*/ 66 h 85"/>
                  <a:gd name="T40" fmla="*/ 65 w 141"/>
                  <a:gd name="T41" fmla="*/ 57 h 85"/>
                  <a:gd name="T42" fmla="*/ 59 w 141"/>
                  <a:gd name="T43" fmla="*/ 66 h 85"/>
                  <a:gd name="T44" fmla="*/ 50 w 141"/>
                  <a:gd name="T45" fmla="*/ 26 h 85"/>
                  <a:gd name="T46" fmla="*/ 77 w 141"/>
                  <a:gd name="T47" fmla="*/ 62 h 85"/>
                  <a:gd name="T48" fmla="*/ 80 w 141"/>
                  <a:gd name="T49" fmla="*/ 62 h 85"/>
                  <a:gd name="T50" fmla="*/ 81 w 141"/>
                  <a:gd name="T51" fmla="*/ 20 h 85"/>
                  <a:gd name="T52" fmla="*/ 97 w 141"/>
                  <a:gd name="T53" fmla="*/ 51 h 85"/>
                  <a:gd name="T54" fmla="*/ 80 w 141"/>
                  <a:gd name="T55" fmla="*/ 62 h 85"/>
                  <a:gd name="T56" fmla="*/ 94 w 141"/>
                  <a:gd name="T57" fmla="*/ 17 h 85"/>
                  <a:gd name="T58" fmla="*/ 116 w 141"/>
                  <a:gd name="T59" fmla="*/ 21 h 85"/>
                  <a:gd name="T60" fmla="*/ 106 w 141"/>
                  <a:gd name="T61" fmla="*/ 32 h 85"/>
                  <a:gd name="T62" fmla="*/ 117 w 141"/>
                  <a:gd name="T63" fmla="*/ 38 h 85"/>
                  <a:gd name="T64" fmla="*/ 109 w 141"/>
                  <a:gd name="T65" fmla="*/ 48 h 85"/>
                  <a:gd name="T66" fmla="*/ 122 w 141"/>
                  <a:gd name="T67" fmla="*/ 5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" h="85">
                    <a:moveTo>
                      <a:pt x="0" y="23"/>
                    </a:moveTo>
                    <a:cubicBezTo>
                      <a:pt x="11" y="85"/>
                      <a:pt x="11" y="85"/>
                      <a:pt x="11" y="85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30" y="0"/>
                      <a:pt x="130" y="0"/>
                      <a:pt x="130" y="0"/>
                    </a:cubicBezTo>
                    <a:lnTo>
                      <a:pt x="0" y="23"/>
                    </a:lnTo>
                    <a:close/>
                    <a:moveTo>
                      <a:pt x="44" y="66"/>
                    </a:moveTo>
                    <a:cubicBezTo>
                      <a:pt x="43" y="69"/>
                      <a:pt x="40" y="70"/>
                      <a:pt x="36" y="71"/>
                    </a:cubicBezTo>
                    <a:cubicBezTo>
                      <a:pt x="32" y="72"/>
                      <a:pt x="29" y="71"/>
                      <a:pt x="26" y="69"/>
                    </a:cubicBezTo>
                    <a:cubicBezTo>
                      <a:pt x="24" y="68"/>
                      <a:pt x="22" y="65"/>
                      <a:pt x="22" y="61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1"/>
                      <a:pt x="32" y="62"/>
                      <a:pt x="32" y="63"/>
                    </a:cubicBezTo>
                    <a:cubicBezTo>
                      <a:pt x="33" y="64"/>
                      <a:pt x="34" y="64"/>
                      <a:pt x="35" y="64"/>
                    </a:cubicBezTo>
                    <a:cubicBezTo>
                      <a:pt x="36" y="63"/>
                      <a:pt x="36" y="63"/>
                      <a:pt x="37" y="62"/>
                    </a:cubicBezTo>
                    <a:cubicBezTo>
                      <a:pt x="37" y="61"/>
                      <a:pt x="37" y="61"/>
                      <a:pt x="37" y="60"/>
                    </a:cubicBezTo>
                    <a:cubicBezTo>
                      <a:pt x="37" y="59"/>
                      <a:pt x="36" y="58"/>
                      <a:pt x="36" y="57"/>
                    </a:cubicBezTo>
                    <a:cubicBezTo>
                      <a:pt x="35" y="57"/>
                      <a:pt x="34" y="56"/>
                      <a:pt x="33" y="55"/>
                    </a:cubicBezTo>
                    <a:cubicBezTo>
                      <a:pt x="32" y="55"/>
                      <a:pt x="32" y="54"/>
                      <a:pt x="31" y="54"/>
                    </a:cubicBezTo>
                    <a:cubicBezTo>
                      <a:pt x="27" y="52"/>
                      <a:pt x="25" y="51"/>
                      <a:pt x="23" y="50"/>
                    </a:cubicBezTo>
                    <a:cubicBezTo>
                      <a:pt x="22" y="49"/>
                      <a:pt x="21" y="48"/>
                      <a:pt x="20" y="47"/>
                    </a:cubicBezTo>
                    <a:cubicBezTo>
                      <a:pt x="20" y="45"/>
                      <a:pt x="19" y="44"/>
                      <a:pt x="19" y="42"/>
                    </a:cubicBezTo>
                    <a:cubicBezTo>
                      <a:pt x="18" y="39"/>
                      <a:pt x="19" y="36"/>
                      <a:pt x="20" y="33"/>
                    </a:cubicBezTo>
                    <a:cubicBezTo>
                      <a:pt x="22" y="31"/>
                      <a:pt x="25" y="30"/>
                      <a:pt x="29" y="29"/>
                    </a:cubicBezTo>
                    <a:cubicBezTo>
                      <a:pt x="32" y="28"/>
                      <a:pt x="35" y="29"/>
                      <a:pt x="38" y="30"/>
                    </a:cubicBezTo>
                    <a:cubicBezTo>
                      <a:pt x="40" y="31"/>
                      <a:pt x="41" y="34"/>
                      <a:pt x="42" y="37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8"/>
                      <a:pt x="33" y="37"/>
                      <a:pt x="32" y="37"/>
                    </a:cubicBezTo>
                    <a:cubicBezTo>
                      <a:pt x="31" y="36"/>
                      <a:pt x="31" y="36"/>
                      <a:pt x="30" y="36"/>
                    </a:cubicBezTo>
                    <a:cubicBezTo>
                      <a:pt x="29" y="36"/>
                      <a:pt x="28" y="37"/>
                      <a:pt x="28" y="37"/>
                    </a:cubicBezTo>
                    <a:cubicBezTo>
                      <a:pt x="27" y="38"/>
                      <a:pt x="27" y="39"/>
                      <a:pt x="28" y="40"/>
                    </a:cubicBezTo>
                    <a:cubicBezTo>
                      <a:pt x="28" y="41"/>
                      <a:pt x="30" y="43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40" y="49"/>
                      <a:pt x="43" y="50"/>
                      <a:pt x="44" y="52"/>
                    </a:cubicBezTo>
                    <a:cubicBezTo>
                      <a:pt x="44" y="52"/>
                      <a:pt x="45" y="53"/>
                      <a:pt x="45" y="54"/>
                    </a:cubicBezTo>
                    <a:cubicBezTo>
                      <a:pt x="46" y="55"/>
                      <a:pt x="46" y="56"/>
                      <a:pt x="46" y="57"/>
                    </a:cubicBezTo>
                    <a:cubicBezTo>
                      <a:pt x="47" y="61"/>
                      <a:pt x="46" y="64"/>
                      <a:pt x="44" y="66"/>
                    </a:cubicBezTo>
                    <a:close/>
                    <a:moveTo>
                      <a:pt x="68" y="64"/>
                    </a:moveTo>
                    <a:cubicBezTo>
                      <a:pt x="65" y="57"/>
                      <a:pt x="65" y="57"/>
                      <a:pt x="65" y="57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77" y="62"/>
                      <a:pt x="77" y="62"/>
                      <a:pt x="77" y="62"/>
                    </a:cubicBezTo>
                    <a:lnTo>
                      <a:pt x="68" y="64"/>
                    </a:lnTo>
                    <a:close/>
                    <a:moveTo>
                      <a:pt x="80" y="62"/>
                    </a:moveTo>
                    <a:cubicBezTo>
                      <a:pt x="72" y="22"/>
                      <a:pt x="72" y="22"/>
                      <a:pt x="72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99" y="59"/>
                      <a:pt x="99" y="59"/>
                      <a:pt x="99" y="59"/>
                    </a:cubicBezTo>
                    <a:lnTo>
                      <a:pt x="80" y="62"/>
                    </a:lnTo>
                    <a:close/>
                    <a:moveTo>
                      <a:pt x="101" y="58"/>
                    </a:moveTo>
                    <a:cubicBezTo>
                      <a:pt x="94" y="17"/>
                      <a:pt x="94" y="17"/>
                      <a:pt x="94" y="17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07" y="39"/>
                      <a:pt x="107" y="39"/>
                      <a:pt x="107" y="39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2" y="54"/>
                      <a:pt x="122" y="54"/>
                      <a:pt x="122" y="54"/>
                    </a:cubicBezTo>
                    <a:lnTo>
                      <a:pt x="101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4" name="Freeform 2162"/>
              <p:cNvSpPr>
                <a:spLocks/>
              </p:cNvSpPr>
              <p:nvPr/>
            </p:nvSpPr>
            <p:spPr bwMode="auto">
              <a:xfrm>
                <a:off x="2822" y="937"/>
                <a:ext cx="7" cy="22"/>
              </a:xfrm>
              <a:custGeom>
                <a:avLst/>
                <a:gdLst>
                  <a:gd name="T0" fmla="*/ 2 w 6"/>
                  <a:gd name="T1" fmla="*/ 4 h 20"/>
                  <a:gd name="T2" fmla="*/ 0 w 6"/>
                  <a:gd name="T3" fmla="*/ 0 h 20"/>
                  <a:gd name="T4" fmla="*/ 1 w 6"/>
                  <a:gd name="T5" fmla="*/ 3 h 20"/>
                  <a:gd name="T6" fmla="*/ 1 w 6"/>
                  <a:gd name="T7" fmla="*/ 7 h 20"/>
                  <a:gd name="T8" fmla="*/ 2 w 6"/>
                  <a:gd name="T9" fmla="*/ 20 h 20"/>
                  <a:gd name="T10" fmla="*/ 6 w 6"/>
                  <a:gd name="T11" fmla="*/ 19 h 20"/>
                  <a:gd name="T12" fmla="*/ 2 w 6"/>
                  <a:gd name="T13" fmla="*/ 7 h 20"/>
                  <a:gd name="T14" fmla="*/ 2 w 6"/>
                  <a:gd name="T1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0">
                    <a:moveTo>
                      <a:pt x="2" y="4"/>
                    </a:moveTo>
                    <a:cubicBezTo>
                      <a:pt x="1" y="3"/>
                      <a:pt x="1" y="2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5" name="Freeform 2163"/>
              <p:cNvSpPr>
                <a:spLocks/>
              </p:cNvSpPr>
              <p:nvPr/>
            </p:nvSpPr>
            <p:spPr bwMode="auto">
              <a:xfrm>
                <a:off x="2787" y="871"/>
                <a:ext cx="81" cy="50"/>
              </a:xfrm>
              <a:custGeom>
                <a:avLst/>
                <a:gdLst>
                  <a:gd name="T0" fmla="*/ 35 w 74"/>
                  <a:gd name="T1" fmla="*/ 1 h 46"/>
                  <a:gd name="T2" fmla="*/ 30 w 74"/>
                  <a:gd name="T3" fmla="*/ 2 h 46"/>
                  <a:gd name="T4" fmla="*/ 1 w 74"/>
                  <a:gd name="T5" fmla="*/ 40 h 46"/>
                  <a:gd name="T6" fmla="*/ 2 w 74"/>
                  <a:gd name="T7" fmla="*/ 45 h 46"/>
                  <a:gd name="T8" fmla="*/ 4 w 74"/>
                  <a:gd name="T9" fmla="*/ 46 h 46"/>
                  <a:gd name="T10" fmla="*/ 7 w 74"/>
                  <a:gd name="T11" fmla="*/ 45 h 46"/>
                  <a:gd name="T12" fmla="*/ 34 w 74"/>
                  <a:gd name="T13" fmla="*/ 8 h 46"/>
                  <a:gd name="T14" fmla="*/ 68 w 74"/>
                  <a:gd name="T15" fmla="*/ 33 h 46"/>
                  <a:gd name="T16" fmla="*/ 73 w 74"/>
                  <a:gd name="T17" fmla="*/ 32 h 46"/>
                  <a:gd name="T18" fmla="*/ 72 w 74"/>
                  <a:gd name="T19" fmla="*/ 27 h 46"/>
                  <a:gd name="T20" fmla="*/ 35 w 74"/>
                  <a:gd name="T21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6">
                    <a:moveTo>
                      <a:pt x="35" y="1"/>
                    </a:moveTo>
                    <a:cubicBezTo>
                      <a:pt x="33" y="0"/>
                      <a:pt x="31" y="0"/>
                      <a:pt x="30" y="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42"/>
                      <a:pt x="1" y="44"/>
                      <a:pt x="2" y="45"/>
                    </a:cubicBezTo>
                    <a:cubicBezTo>
                      <a:pt x="3" y="46"/>
                      <a:pt x="4" y="46"/>
                      <a:pt x="4" y="46"/>
                    </a:cubicBezTo>
                    <a:cubicBezTo>
                      <a:pt x="5" y="46"/>
                      <a:pt x="6" y="45"/>
                      <a:pt x="7" y="45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4"/>
                      <a:pt x="72" y="34"/>
                      <a:pt x="73" y="32"/>
                    </a:cubicBezTo>
                    <a:cubicBezTo>
                      <a:pt x="74" y="30"/>
                      <a:pt x="73" y="28"/>
                      <a:pt x="72" y="27"/>
                    </a:cubicBez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6" name="Freeform 2164"/>
              <p:cNvSpPr>
                <a:spLocks noEditPoints="1"/>
              </p:cNvSpPr>
              <p:nvPr/>
            </p:nvSpPr>
            <p:spPr bwMode="auto">
              <a:xfrm>
                <a:off x="3001" y="435"/>
                <a:ext cx="111" cy="128"/>
              </a:xfrm>
              <a:custGeom>
                <a:avLst/>
                <a:gdLst>
                  <a:gd name="T0" fmla="*/ 111 w 111"/>
                  <a:gd name="T1" fmla="*/ 128 h 128"/>
                  <a:gd name="T2" fmla="*/ 0 w 111"/>
                  <a:gd name="T3" fmla="*/ 0 h 128"/>
                  <a:gd name="T4" fmla="*/ 48 w 111"/>
                  <a:gd name="T5" fmla="*/ 117 h 128"/>
                  <a:gd name="T6" fmla="*/ 33 w 111"/>
                  <a:gd name="T7" fmla="*/ 103 h 128"/>
                  <a:gd name="T8" fmla="*/ 48 w 111"/>
                  <a:gd name="T9" fmla="*/ 117 h 128"/>
                  <a:gd name="T10" fmla="*/ 33 w 111"/>
                  <a:gd name="T11" fmla="*/ 90 h 128"/>
                  <a:gd name="T12" fmla="*/ 48 w 111"/>
                  <a:gd name="T13" fmla="*/ 76 h 128"/>
                  <a:gd name="T14" fmla="*/ 48 w 111"/>
                  <a:gd name="T15" fmla="*/ 64 h 128"/>
                  <a:gd name="T16" fmla="*/ 33 w 111"/>
                  <a:gd name="T17" fmla="*/ 49 h 128"/>
                  <a:gd name="T18" fmla="*/ 48 w 111"/>
                  <a:gd name="T19" fmla="*/ 64 h 128"/>
                  <a:gd name="T20" fmla="*/ 62 w 111"/>
                  <a:gd name="T21" fmla="*/ 117 h 128"/>
                  <a:gd name="T22" fmla="*/ 76 w 111"/>
                  <a:gd name="T23" fmla="*/ 103 h 128"/>
                  <a:gd name="T24" fmla="*/ 76 w 111"/>
                  <a:gd name="T25" fmla="*/ 90 h 128"/>
                  <a:gd name="T26" fmla="*/ 62 w 111"/>
                  <a:gd name="T27" fmla="*/ 76 h 128"/>
                  <a:gd name="T28" fmla="*/ 76 w 111"/>
                  <a:gd name="T29" fmla="*/ 90 h 128"/>
                  <a:gd name="T30" fmla="*/ 62 w 111"/>
                  <a:gd name="T31" fmla="*/ 64 h 128"/>
                  <a:gd name="T32" fmla="*/ 76 w 111"/>
                  <a:gd name="T33" fmla="*/ 49 h 128"/>
                  <a:gd name="T34" fmla="*/ 106 w 111"/>
                  <a:gd name="T35" fmla="*/ 117 h 128"/>
                  <a:gd name="T36" fmla="*/ 90 w 111"/>
                  <a:gd name="T37" fmla="*/ 103 h 128"/>
                  <a:gd name="T38" fmla="*/ 106 w 111"/>
                  <a:gd name="T39" fmla="*/ 117 h 128"/>
                  <a:gd name="T40" fmla="*/ 90 w 111"/>
                  <a:gd name="T41" fmla="*/ 90 h 128"/>
                  <a:gd name="T42" fmla="*/ 106 w 111"/>
                  <a:gd name="T43" fmla="*/ 76 h 128"/>
                  <a:gd name="T44" fmla="*/ 106 w 111"/>
                  <a:gd name="T45" fmla="*/ 64 h 128"/>
                  <a:gd name="T46" fmla="*/ 90 w 111"/>
                  <a:gd name="T47" fmla="*/ 49 h 128"/>
                  <a:gd name="T48" fmla="*/ 106 w 111"/>
                  <a:gd name="T49" fmla="*/ 64 h 128"/>
                  <a:gd name="T50" fmla="*/ 106 w 111"/>
                  <a:gd name="T51" fmla="*/ 7 h 128"/>
                  <a:gd name="T52" fmla="*/ 4 w 111"/>
                  <a:gd name="T53" fmla="*/ 34 h 128"/>
                  <a:gd name="T54" fmla="*/ 4 w 111"/>
                  <a:gd name="T55" fmla="*/ 49 h 128"/>
                  <a:gd name="T56" fmla="*/ 20 w 111"/>
                  <a:gd name="T57" fmla="*/ 64 h 128"/>
                  <a:gd name="T58" fmla="*/ 4 w 111"/>
                  <a:gd name="T59" fmla="*/ 49 h 128"/>
                  <a:gd name="T60" fmla="*/ 20 w 111"/>
                  <a:gd name="T61" fmla="*/ 76 h 128"/>
                  <a:gd name="T62" fmla="*/ 4 w 111"/>
                  <a:gd name="T63" fmla="*/ 90 h 128"/>
                  <a:gd name="T64" fmla="*/ 4 w 111"/>
                  <a:gd name="T65" fmla="*/ 103 h 128"/>
                  <a:gd name="T66" fmla="*/ 20 w 111"/>
                  <a:gd name="T67" fmla="*/ 117 h 128"/>
                  <a:gd name="T68" fmla="*/ 4 w 111"/>
                  <a:gd name="T69" fmla="*/ 10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1" h="128">
                    <a:moveTo>
                      <a:pt x="0" y="128"/>
                    </a:moveTo>
                    <a:lnTo>
                      <a:pt x="111" y="128"/>
                    </a:lnTo>
                    <a:lnTo>
                      <a:pt x="111" y="0"/>
                    </a:lnTo>
                    <a:lnTo>
                      <a:pt x="0" y="0"/>
                    </a:lnTo>
                    <a:lnTo>
                      <a:pt x="0" y="128"/>
                    </a:lnTo>
                    <a:close/>
                    <a:moveTo>
                      <a:pt x="48" y="117"/>
                    </a:moveTo>
                    <a:lnTo>
                      <a:pt x="33" y="117"/>
                    </a:lnTo>
                    <a:lnTo>
                      <a:pt x="33" y="103"/>
                    </a:lnTo>
                    <a:lnTo>
                      <a:pt x="48" y="103"/>
                    </a:lnTo>
                    <a:lnTo>
                      <a:pt x="48" y="117"/>
                    </a:lnTo>
                    <a:close/>
                    <a:moveTo>
                      <a:pt x="48" y="90"/>
                    </a:moveTo>
                    <a:lnTo>
                      <a:pt x="33" y="90"/>
                    </a:lnTo>
                    <a:lnTo>
                      <a:pt x="33" y="76"/>
                    </a:lnTo>
                    <a:lnTo>
                      <a:pt x="48" y="76"/>
                    </a:lnTo>
                    <a:lnTo>
                      <a:pt x="48" y="90"/>
                    </a:lnTo>
                    <a:close/>
                    <a:moveTo>
                      <a:pt x="48" y="64"/>
                    </a:moveTo>
                    <a:lnTo>
                      <a:pt x="33" y="64"/>
                    </a:lnTo>
                    <a:lnTo>
                      <a:pt x="33" y="49"/>
                    </a:lnTo>
                    <a:lnTo>
                      <a:pt x="48" y="49"/>
                    </a:lnTo>
                    <a:lnTo>
                      <a:pt x="48" y="64"/>
                    </a:lnTo>
                    <a:close/>
                    <a:moveTo>
                      <a:pt x="76" y="117"/>
                    </a:moveTo>
                    <a:lnTo>
                      <a:pt x="62" y="117"/>
                    </a:lnTo>
                    <a:lnTo>
                      <a:pt x="62" y="103"/>
                    </a:lnTo>
                    <a:lnTo>
                      <a:pt x="76" y="103"/>
                    </a:lnTo>
                    <a:lnTo>
                      <a:pt x="76" y="117"/>
                    </a:lnTo>
                    <a:close/>
                    <a:moveTo>
                      <a:pt x="76" y="90"/>
                    </a:moveTo>
                    <a:lnTo>
                      <a:pt x="62" y="90"/>
                    </a:lnTo>
                    <a:lnTo>
                      <a:pt x="62" y="76"/>
                    </a:lnTo>
                    <a:lnTo>
                      <a:pt x="76" y="76"/>
                    </a:lnTo>
                    <a:lnTo>
                      <a:pt x="76" y="90"/>
                    </a:lnTo>
                    <a:close/>
                    <a:moveTo>
                      <a:pt x="76" y="64"/>
                    </a:moveTo>
                    <a:lnTo>
                      <a:pt x="62" y="64"/>
                    </a:lnTo>
                    <a:lnTo>
                      <a:pt x="62" y="49"/>
                    </a:lnTo>
                    <a:lnTo>
                      <a:pt x="76" y="49"/>
                    </a:lnTo>
                    <a:lnTo>
                      <a:pt x="76" y="64"/>
                    </a:lnTo>
                    <a:close/>
                    <a:moveTo>
                      <a:pt x="106" y="117"/>
                    </a:moveTo>
                    <a:lnTo>
                      <a:pt x="90" y="117"/>
                    </a:lnTo>
                    <a:lnTo>
                      <a:pt x="90" y="103"/>
                    </a:lnTo>
                    <a:lnTo>
                      <a:pt x="106" y="103"/>
                    </a:lnTo>
                    <a:lnTo>
                      <a:pt x="106" y="117"/>
                    </a:lnTo>
                    <a:close/>
                    <a:moveTo>
                      <a:pt x="106" y="90"/>
                    </a:moveTo>
                    <a:lnTo>
                      <a:pt x="90" y="90"/>
                    </a:lnTo>
                    <a:lnTo>
                      <a:pt x="90" y="76"/>
                    </a:lnTo>
                    <a:lnTo>
                      <a:pt x="106" y="76"/>
                    </a:lnTo>
                    <a:lnTo>
                      <a:pt x="106" y="90"/>
                    </a:lnTo>
                    <a:close/>
                    <a:moveTo>
                      <a:pt x="106" y="64"/>
                    </a:moveTo>
                    <a:lnTo>
                      <a:pt x="90" y="64"/>
                    </a:lnTo>
                    <a:lnTo>
                      <a:pt x="90" y="49"/>
                    </a:lnTo>
                    <a:lnTo>
                      <a:pt x="106" y="49"/>
                    </a:lnTo>
                    <a:lnTo>
                      <a:pt x="106" y="64"/>
                    </a:lnTo>
                    <a:close/>
                    <a:moveTo>
                      <a:pt x="4" y="7"/>
                    </a:moveTo>
                    <a:lnTo>
                      <a:pt x="106" y="7"/>
                    </a:lnTo>
                    <a:lnTo>
                      <a:pt x="106" y="34"/>
                    </a:lnTo>
                    <a:lnTo>
                      <a:pt x="4" y="34"/>
                    </a:lnTo>
                    <a:lnTo>
                      <a:pt x="4" y="7"/>
                    </a:lnTo>
                    <a:close/>
                    <a:moveTo>
                      <a:pt x="4" y="49"/>
                    </a:moveTo>
                    <a:lnTo>
                      <a:pt x="20" y="49"/>
                    </a:lnTo>
                    <a:lnTo>
                      <a:pt x="20" y="64"/>
                    </a:lnTo>
                    <a:lnTo>
                      <a:pt x="4" y="64"/>
                    </a:lnTo>
                    <a:lnTo>
                      <a:pt x="4" y="49"/>
                    </a:lnTo>
                    <a:close/>
                    <a:moveTo>
                      <a:pt x="4" y="76"/>
                    </a:moveTo>
                    <a:lnTo>
                      <a:pt x="20" y="76"/>
                    </a:lnTo>
                    <a:lnTo>
                      <a:pt x="20" y="90"/>
                    </a:lnTo>
                    <a:lnTo>
                      <a:pt x="4" y="90"/>
                    </a:lnTo>
                    <a:lnTo>
                      <a:pt x="4" y="76"/>
                    </a:lnTo>
                    <a:close/>
                    <a:moveTo>
                      <a:pt x="4" y="103"/>
                    </a:moveTo>
                    <a:lnTo>
                      <a:pt x="20" y="103"/>
                    </a:lnTo>
                    <a:lnTo>
                      <a:pt x="20" y="117"/>
                    </a:lnTo>
                    <a:lnTo>
                      <a:pt x="4" y="117"/>
                    </a:lnTo>
                    <a:lnTo>
                      <a:pt x="4" y="1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7" name="Rectangle 2165"/>
              <p:cNvSpPr>
                <a:spLocks noChangeArrowheads="1"/>
              </p:cNvSpPr>
              <p:nvPr/>
            </p:nvSpPr>
            <p:spPr bwMode="auto">
              <a:xfrm>
                <a:off x="3013" y="449"/>
                <a:ext cx="86" cy="1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8" name="Freeform 2166"/>
              <p:cNvSpPr>
                <a:spLocks/>
              </p:cNvSpPr>
              <p:nvPr/>
            </p:nvSpPr>
            <p:spPr bwMode="auto">
              <a:xfrm>
                <a:off x="3428" y="642"/>
                <a:ext cx="149" cy="128"/>
              </a:xfrm>
              <a:custGeom>
                <a:avLst/>
                <a:gdLst>
                  <a:gd name="T0" fmla="*/ 132 w 137"/>
                  <a:gd name="T1" fmla="*/ 110 h 118"/>
                  <a:gd name="T2" fmla="*/ 127 w 137"/>
                  <a:gd name="T3" fmla="*/ 107 h 118"/>
                  <a:gd name="T4" fmla="*/ 96 w 137"/>
                  <a:gd name="T5" fmla="*/ 93 h 118"/>
                  <a:gd name="T6" fmla="*/ 90 w 137"/>
                  <a:gd name="T7" fmla="*/ 85 h 118"/>
                  <a:gd name="T8" fmla="*/ 87 w 137"/>
                  <a:gd name="T9" fmla="*/ 81 h 118"/>
                  <a:gd name="T10" fmla="*/ 88 w 137"/>
                  <a:gd name="T11" fmla="*/ 64 h 118"/>
                  <a:gd name="T12" fmla="*/ 95 w 137"/>
                  <a:gd name="T13" fmla="*/ 48 h 118"/>
                  <a:gd name="T14" fmla="*/ 94 w 137"/>
                  <a:gd name="T15" fmla="*/ 40 h 118"/>
                  <a:gd name="T16" fmla="*/ 94 w 137"/>
                  <a:gd name="T17" fmla="*/ 37 h 118"/>
                  <a:gd name="T18" fmla="*/ 95 w 137"/>
                  <a:gd name="T19" fmla="*/ 21 h 118"/>
                  <a:gd name="T20" fmla="*/ 91 w 137"/>
                  <a:gd name="T21" fmla="*/ 11 h 118"/>
                  <a:gd name="T22" fmla="*/ 88 w 137"/>
                  <a:gd name="T23" fmla="*/ 7 h 118"/>
                  <a:gd name="T24" fmla="*/ 87 w 137"/>
                  <a:gd name="T25" fmla="*/ 0 h 118"/>
                  <a:gd name="T26" fmla="*/ 70 w 137"/>
                  <a:gd name="T27" fmla="*/ 4 h 118"/>
                  <a:gd name="T28" fmla="*/ 53 w 137"/>
                  <a:gd name="T29" fmla="*/ 7 h 118"/>
                  <a:gd name="T30" fmla="*/ 42 w 137"/>
                  <a:gd name="T31" fmla="*/ 22 h 118"/>
                  <a:gd name="T32" fmla="*/ 43 w 137"/>
                  <a:gd name="T33" fmla="*/ 40 h 118"/>
                  <a:gd name="T34" fmla="*/ 41 w 137"/>
                  <a:gd name="T35" fmla="*/ 40 h 118"/>
                  <a:gd name="T36" fmla="*/ 43 w 137"/>
                  <a:gd name="T37" fmla="*/ 49 h 118"/>
                  <a:gd name="T38" fmla="*/ 48 w 137"/>
                  <a:gd name="T39" fmla="*/ 65 h 118"/>
                  <a:gd name="T40" fmla="*/ 50 w 137"/>
                  <a:gd name="T41" fmla="*/ 81 h 118"/>
                  <a:gd name="T42" fmla="*/ 46 w 137"/>
                  <a:gd name="T43" fmla="*/ 85 h 118"/>
                  <a:gd name="T44" fmla="*/ 40 w 137"/>
                  <a:gd name="T45" fmla="*/ 93 h 118"/>
                  <a:gd name="T46" fmla="*/ 6 w 137"/>
                  <a:gd name="T47" fmla="*/ 109 h 118"/>
                  <a:gd name="T48" fmla="*/ 0 w 137"/>
                  <a:gd name="T49" fmla="*/ 118 h 118"/>
                  <a:gd name="T50" fmla="*/ 68 w 137"/>
                  <a:gd name="T51" fmla="*/ 118 h 118"/>
                  <a:gd name="T52" fmla="*/ 58 w 137"/>
                  <a:gd name="T53" fmla="*/ 101 h 118"/>
                  <a:gd name="T54" fmla="*/ 49 w 137"/>
                  <a:gd name="T55" fmla="*/ 84 h 118"/>
                  <a:gd name="T56" fmla="*/ 64 w 137"/>
                  <a:gd name="T57" fmla="*/ 87 h 118"/>
                  <a:gd name="T58" fmla="*/ 68 w 137"/>
                  <a:gd name="T59" fmla="*/ 89 h 118"/>
                  <a:gd name="T60" fmla="*/ 88 w 137"/>
                  <a:gd name="T61" fmla="*/ 84 h 118"/>
                  <a:gd name="T62" fmla="*/ 78 w 137"/>
                  <a:gd name="T63" fmla="*/ 101 h 118"/>
                  <a:gd name="T64" fmla="*/ 68 w 137"/>
                  <a:gd name="T65" fmla="*/ 118 h 118"/>
                  <a:gd name="T66" fmla="*/ 136 w 137"/>
                  <a:gd name="T67" fmla="*/ 118 h 118"/>
                  <a:gd name="T68" fmla="*/ 132 w 137"/>
                  <a:gd name="T69" fmla="*/ 11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118">
                    <a:moveTo>
                      <a:pt x="132" y="110"/>
                    </a:moveTo>
                    <a:cubicBezTo>
                      <a:pt x="130" y="109"/>
                      <a:pt x="128" y="108"/>
                      <a:pt x="127" y="107"/>
                    </a:cubicBezTo>
                    <a:cubicBezTo>
                      <a:pt x="117" y="102"/>
                      <a:pt x="107" y="97"/>
                      <a:pt x="96" y="93"/>
                    </a:cubicBezTo>
                    <a:cubicBezTo>
                      <a:pt x="93" y="91"/>
                      <a:pt x="91" y="89"/>
                      <a:pt x="90" y="85"/>
                    </a:cubicBezTo>
                    <a:cubicBezTo>
                      <a:pt x="90" y="83"/>
                      <a:pt x="89" y="81"/>
                      <a:pt x="87" y="81"/>
                    </a:cubicBezTo>
                    <a:cubicBezTo>
                      <a:pt x="86" y="75"/>
                      <a:pt x="86" y="77"/>
                      <a:pt x="88" y="64"/>
                    </a:cubicBezTo>
                    <a:cubicBezTo>
                      <a:pt x="90" y="51"/>
                      <a:pt x="90" y="57"/>
                      <a:pt x="95" y="48"/>
                    </a:cubicBezTo>
                    <a:cubicBezTo>
                      <a:pt x="97" y="40"/>
                      <a:pt x="97" y="39"/>
                      <a:pt x="94" y="40"/>
                    </a:cubicBezTo>
                    <a:cubicBezTo>
                      <a:pt x="93" y="40"/>
                      <a:pt x="94" y="38"/>
                      <a:pt x="94" y="37"/>
                    </a:cubicBezTo>
                    <a:cubicBezTo>
                      <a:pt x="94" y="32"/>
                      <a:pt x="94" y="27"/>
                      <a:pt x="95" y="21"/>
                    </a:cubicBezTo>
                    <a:cubicBezTo>
                      <a:pt x="95" y="17"/>
                      <a:pt x="94" y="14"/>
                      <a:pt x="91" y="11"/>
                    </a:cubicBezTo>
                    <a:cubicBezTo>
                      <a:pt x="90" y="10"/>
                      <a:pt x="88" y="7"/>
                      <a:pt x="88" y="7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4"/>
                      <a:pt x="70" y="4"/>
                      <a:pt x="70" y="4"/>
                    </a:cubicBezTo>
                    <a:cubicBezTo>
                      <a:pt x="70" y="4"/>
                      <a:pt x="58" y="5"/>
                      <a:pt x="53" y="7"/>
                    </a:cubicBezTo>
                    <a:cubicBezTo>
                      <a:pt x="45" y="9"/>
                      <a:pt x="42" y="14"/>
                      <a:pt x="42" y="22"/>
                    </a:cubicBezTo>
                    <a:cubicBezTo>
                      <a:pt x="42" y="27"/>
                      <a:pt x="43" y="35"/>
                      <a:pt x="43" y="40"/>
                    </a:cubicBezTo>
                    <a:cubicBezTo>
                      <a:pt x="44" y="41"/>
                      <a:pt x="42" y="39"/>
                      <a:pt x="41" y="40"/>
                    </a:cubicBezTo>
                    <a:cubicBezTo>
                      <a:pt x="40" y="40"/>
                      <a:pt x="42" y="46"/>
                      <a:pt x="43" y="49"/>
                    </a:cubicBezTo>
                    <a:cubicBezTo>
                      <a:pt x="46" y="56"/>
                      <a:pt x="47" y="53"/>
                      <a:pt x="48" y="65"/>
                    </a:cubicBezTo>
                    <a:cubicBezTo>
                      <a:pt x="51" y="81"/>
                      <a:pt x="51" y="75"/>
                      <a:pt x="50" y="81"/>
                    </a:cubicBezTo>
                    <a:cubicBezTo>
                      <a:pt x="47" y="81"/>
                      <a:pt x="47" y="83"/>
                      <a:pt x="46" y="85"/>
                    </a:cubicBezTo>
                    <a:cubicBezTo>
                      <a:pt x="46" y="89"/>
                      <a:pt x="44" y="91"/>
                      <a:pt x="40" y="93"/>
                    </a:cubicBezTo>
                    <a:cubicBezTo>
                      <a:pt x="29" y="98"/>
                      <a:pt x="17" y="104"/>
                      <a:pt x="6" y="109"/>
                    </a:cubicBezTo>
                    <a:cubicBezTo>
                      <a:pt x="2" y="111"/>
                      <a:pt x="0" y="114"/>
                      <a:pt x="0" y="118"/>
                    </a:cubicBezTo>
                    <a:cubicBezTo>
                      <a:pt x="23" y="118"/>
                      <a:pt x="46" y="118"/>
                      <a:pt x="68" y="118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88" y="84"/>
                      <a:pt x="88" y="84"/>
                      <a:pt x="88" y="84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68" y="118"/>
                      <a:pt x="68" y="118"/>
                      <a:pt x="68" y="118"/>
                    </a:cubicBezTo>
                    <a:cubicBezTo>
                      <a:pt x="91" y="118"/>
                      <a:pt x="114" y="118"/>
                      <a:pt x="136" y="118"/>
                    </a:cubicBezTo>
                    <a:cubicBezTo>
                      <a:pt x="137" y="114"/>
                      <a:pt x="135" y="112"/>
                      <a:pt x="132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9" name="Freeform 2167"/>
              <p:cNvSpPr>
                <a:spLocks/>
              </p:cNvSpPr>
              <p:nvPr/>
            </p:nvSpPr>
            <p:spPr bwMode="auto">
              <a:xfrm>
                <a:off x="3497" y="739"/>
                <a:ext cx="11" cy="31"/>
              </a:xfrm>
              <a:custGeom>
                <a:avLst/>
                <a:gdLst>
                  <a:gd name="T0" fmla="*/ 0 w 11"/>
                  <a:gd name="T1" fmla="*/ 4 h 31"/>
                  <a:gd name="T2" fmla="*/ 5 w 11"/>
                  <a:gd name="T3" fmla="*/ 31 h 31"/>
                  <a:gd name="T4" fmla="*/ 11 w 11"/>
                  <a:gd name="T5" fmla="*/ 4 h 31"/>
                  <a:gd name="T6" fmla="*/ 5 w 11"/>
                  <a:gd name="T7" fmla="*/ 0 h 31"/>
                  <a:gd name="T8" fmla="*/ 0 w 11"/>
                  <a:gd name="T9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1">
                    <a:moveTo>
                      <a:pt x="0" y="4"/>
                    </a:moveTo>
                    <a:lnTo>
                      <a:pt x="5" y="31"/>
                    </a:lnTo>
                    <a:lnTo>
                      <a:pt x="11" y="4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0" name="Freeform 2168"/>
              <p:cNvSpPr>
                <a:spLocks/>
              </p:cNvSpPr>
              <p:nvPr/>
            </p:nvSpPr>
            <p:spPr bwMode="auto">
              <a:xfrm>
                <a:off x="3002" y="-10"/>
                <a:ext cx="116" cy="100"/>
              </a:xfrm>
              <a:custGeom>
                <a:avLst/>
                <a:gdLst>
                  <a:gd name="T0" fmla="*/ 41 w 106"/>
                  <a:gd name="T1" fmla="*/ 37 h 92"/>
                  <a:gd name="T2" fmla="*/ 42 w 106"/>
                  <a:gd name="T3" fmla="*/ 1 h 92"/>
                  <a:gd name="T4" fmla="*/ 0 w 106"/>
                  <a:gd name="T5" fmla="*/ 0 h 92"/>
                  <a:gd name="T6" fmla="*/ 0 w 106"/>
                  <a:gd name="T7" fmla="*/ 92 h 92"/>
                  <a:gd name="T8" fmla="*/ 106 w 106"/>
                  <a:gd name="T9" fmla="*/ 92 h 92"/>
                  <a:gd name="T10" fmla="*/ 41 w 106"/>
                  <a:gd name="T11" fmla="*/ 3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6" h="92">
                    <a:moveTo>
                      <a:pt x="41" y="37"/>
                    </a:moveTo>
                    <a:cubicBezTo>
                      <a:pt x="42" y="1"/>
                      <a:pt x="42" y="1"/>
                      <a:pt x="4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106" y="92"/>
                      <a:pt x="106" y="92"/>
                      <a:pt x="106" y="92"/>
                    </a:cubicBezTo>
                    <a:cubicBezTo>
                      <a:pt x="103" y="32"/>
                      <a:pt x="41" y="37"/>
                      <a:pt x="41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1" name="Rectangle 2169"/>
              <p:cNvSpPr>
                <a:spLocks noChangeArrowheads="1"/>
              </p:cNvSpPr>
              <p:nvPr/>
            </p:nvSpPr>
            <p:spPr bwMode="auto">
              <a:xfrm>
                <a:off x="3014" y="-1"/>
                <a:ext cx="22" cy="1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2" name="Rectangle 2170"/>
              <p:cNvSpPr>
                <a:spLocks noChangeArrowheads="1"/>
              </p:cNvSpPr>
              <p:nvPr/>
            </p:nvSpPr>
            <p:spPr bwMode="auto">
              <a:xfrm>
                <a:off x="2996" y="98"/>
                <a:ext cx="132" cy="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3" name="Freeform 2171"/>
              <p:cNvSpPr>
                <a:spLocks/>
              </p:cNvSpPr>
              <p:nvPr/>
            </p:nvSpPr>
            <p:spPr bwMode="auto">
              <a:xfrm>
                <a:off x="3064" y="15"/>
                <a:ext cx="14" cy="12"/>
              </a:xfrm>
              <a:custGeom>
                <a:avLst/>
                <a:gdLst>
                  <a:gd name="T0" fmla="*/ 0 w 13"/>
                  <a:gd name="T1" fmla="*/ 0 h 11"/>
                  <a:gd name="T2" fmla="*/ 1 w 13"/>
                  <a:gd name="T3" fmla="*/ 11 h 11"/>
                  <a:gd name="T4" fmla="*/ 11 w 13"/>
                  <a:gd name="T5" fmla="*/ 11 h 11"/>
                  <a:gd name="T6" fmla="*/ 13 w 13"/>
                  <a:gd name="T7" fmla="*/ 1 h 11"/>
                  <a:gd name="T8" fmla="*/ 0 w 13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4" y="10"/>
                      <a:pt x="8" y="10"/>
                      <a:pt x="11" y="1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0"/>
                      <a:pt x="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4" name="Freeform 2172"/>
              <p:cNvSpPr>
                <a:spLocks/>
              </p:cNvSpPr>
              <p:nvPr/>
            </p:nvSpPr>
            <p:spPr bwMode="auto">
              <a:xfrm>
                <a:off x="3085" y="18"/>
                <a:ext cx="23" cy="21"/>
              </a:xfrm>
              <a:custGeom>
                <a:avLst/>
                <a:gdLst>
                  <a:gd name="T0" fmla="*/ 0 w 21"/>
                  <a:gd name="T1" fmla="*/ 10 h 19"/>
                  <a:gd name="T2" fmla="*/ 14 w 21"/>
                  <a:gd name="T3" fmla="*/ 19 h 19"/>
                  <a:gd name="T4" fmla="*/ 21 w 21"/>
                  <a:gd name="T5" fmla="*/ 11 h 19"/>
                  <a:gd name="T6" fmla="*/ 3 w 21"/>
                  <a:gd name="T7" fmla="*/ 0 h 19"/>
                  <a:gd name="T8" fmla="*/ 0 w 21"/>
                  <a:gd name="T9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0" y="10"/>
                    </a:moveTo>
                    <a:cubicBezTo>
                      <a:pt x="5" y="12"/>
                      <a:pt x="10" y="15"/>
                      <a:pt x="14" y="19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6" y="6"/>
                      <a:pt x="10" y="3"/>
                      <a:pt x="3" y="0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5" name="Freeform 2173"/>
              <p:cNvSpPr>
                <a:spLocks/>
              </p:cNvSpPr>
              <p:nvPr/>
            </p:nvSpPr>
            <p:spPr bwMode="auto">
              <a:xfrm>
                <a:off x="3107" y="37"/>
                <a:ext cx="20" cy="24"/>
              </a:xfrm>
              <a:custGeom>
                <a:avLst/>
                <a:gdLst>
                  <a:gd name="T0" fmla="*/ 0 w 19"/>
                  <a:gd name="T1" fmla="*/ 7 h 22"/>
                  <a:gd name="T2" fmla="*/ 9 w 19"/>
                  <a:gd name="T3" fmla="*/ 22 h 22"/>
                  <a:gd name="T4" fmla="*/ 19 w 19"/>
                  <a:gd name="T5" fmla="*/ 18 h 22"/>
                  <a:gd name="T6" fmla="*/ 8 w 19"/>
                  <a:gd name="T7" fmla="*/ 0 h 22"/>
                  <a:gd name="T8" fmla="*/ 0 w 19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2">
                    <a:moveTo>
                      <a:pt x="0" y="7"/>
                    </a:moveTo>
                    <a:cubicBezTo>
                      <a:pt x="4" y="12"/>
                      <a:pt x="7" y="17"/>
                      <a:pt x="9" y="22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6" y="12"/>
                      <a:pt x="12" y="6"/>
                      <a:pt x="8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6" name="Freeform 2174"/>
              <p:cNvSpPr>
                <a:spLocks/>
              </p:cNvSpPr>
              <p:nvPr/>
            </p:nvSpPr>
            <p:spPr bwMode="auto">
              <a:xfrm>
                <a:off x="3120" y="65"/>
                <a:ext cx="13" cy="15"/>
              </a:xfrm>
              <a:custGeom>
                <a:avLst/>
                <a:gdLst>
                  <a:gd name="T0" fmla="*/ 0 w 12"/>
                  <a:gd name="T1" fmla="*/ 3 h 14"/>
                  <a:gd name="T2" fmla="*/ 2 w 12"/>
                  <a:gd name="T3" fmla="*/ 14 h 14"/>
                  <a:gd name="T4" fmla="*/ 12 w 12"/>
                  <a:gd name="T5" fmla="*/ 14 h 14"/>
                  <a:gd name="T6" fmla="*/ 10 w 12"/>
                  <a:gd name="T7" fmla="*/ 0 h 14"/>
                  <a:gd name="T8" fmla="*/ 0 w 12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3"/>
                    </a:moveTo>
                    <a:cubicBezTo>
                      <a:pt x="1" y="7"/>
                      <a:pt x="2" y="10"/>
                      <a:pt x="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9"/>
                      <a:pt x="11" y="5"/>
                      <a:pt x="10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7" name="Freeform 2175"/>
              <p:cNvSpPr>
                <a:spLocks/>
              </p:cNvSpPr>
              <p:nvPr/>
            </p:nvSpPr>
            <p:spPr bwMode="auto">
              <a:xfrm>
                <a:off x="2982" y="890"/>
                <a:ext cx="117" cy="123"/>
              </a:xfrm>
              <a:custGeom>
                <a:avLst/>
                <a:gdLst>
                  <a:gd name="T0" fmla="*/ 22 w 107"/>
                  <a:gd name="T1" fmla="*/ 86 h 113"/>
                  <a:gd name="T2" fmla="*/ 107 w 107"/>
                  <a:gd name="T3" fmla="*/ 90 h 113"/>
                  <a:gd name="T4" fmla="*/ 27 w 107"/>
                  <a:gd name="T5" fmla="*/ 0 h 113"/>
                  <a:gd name="T6" fmla="*/ 22 w 107"/>
                  <a:gd name="T7" fmla="*/ 8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113">
                    <a:moveTo>
                      <a:pt x="22" y="86"/>
                    </a:moveTo>
                    <a:cubicBezTo>
                      <a:pt x="44" y="111"/>
                      <a:pt x="82" y="113"/>
                      <a:pt x="107" y="9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" y="23"/>
                      <a:pt x="0" y="61"/>
                      <a:pt x="22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8" name="Freeform 2176"/>
              <p:cNvSpPr>
                <a:spLocks noEditPoints="1"/>
              </p:cNvSpPr>
              <p:nvPr/>
            </p:nvSpPr>
            <p:spPr bwMode="auto">
              <a:xfrm>
                <a:off x="3064" y="898"/>
                <a:ext cx="68" cy="85"/>
              </a:xfrm>
              <a:custGeom>
                <a:avLst/>
                <a:gdLst>
                  <a:gd name="T0" fmla="*/ 0 w 62"/>
                  <a:gd name="T1" fmla="*/ 37 h 78"/>
                  <a:gd name="T2" fmla="*/ 38 w 62"/>
                  <a:gd name="T3" fmla="*/ 78 h 78"/>
                  <a:gd name="T4" fmla="*/ 42 w 62"/>
                  <a:gd name="T5" fmla="*/ 0 h 78"/>
                  <a:gd name="T6" fmla="*/ 0 w 62"/>
                  <a:gd name="T7" fmla="*/ 37 h 78"/>
                  <a:gd name="T8" fmla="*/ 38 w 62"/>
                  <a:gd name="T9" fmla="*/ 68 h 78"/>
                  <a:gd name="T10" fmla="*/ 10 w 62"/>
                  <a:gd name="T11" fmla="*/ 37 h 78"/>
                  <a:gd name="T12" fmla="*/ 41 w 62"/>
                  <a:gd name="T13" fmla="*/ 10 h 78"/>
                  <a:gd name="T14" fmla="*/ 38 w 62"/>
                  <a:gd name="T15" fmla="*/ 6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78">
                    <a:moveTo>
                      <a:pt x="0" y="37"/>
                    </a:moveTo>
                    <a:cubicBezTo>
                      <a:pt x="38" y="78"/>
                      <a:pt x="38" y="78"/>
                      <a:pt x="38" y="78"/>
                    </a:cubicBezTo>
                    <a:cubicBezTo>
                      <a:pt x="61" y="58"/>
                      <a:pt x="62" y="23"/>
                      <a:pt x="42" y="0"/>
                    </a:cubicBezTo>
                    <a:lnTo>
                      <a:pt x="0" y="37"/>
                    </a:lnTo>
                    <a:close/>
                    <a:moveTo>
                      <a:pt x="38" y="68"/>
                    </a:moveTo>
                    <a:cubicBezTo>
                      <a:pt x="10" y="37"/>
                      <a:pt x="10" y="37"/>
                      <a:pt x="10" y="37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53" y="28"/>
                      <a:pt x="51" y="51"/>
                      <a:pt x="38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9" name="Freeform 2177"/>
              <p:cNvSpPr>
                <a:spLocks/>
              </p:cNvSpPr>
              <p:nvPr/>
            </p:nvSpPr>
            <p:spPr bwMode="auto">
              <a:xfrm>
                <a:off x="3017" y="864"/>
                <a:ext cx="86" cy="68"/>
              </a:xfrm>
              <a:custGeom>
                <a:avLst/>
                <a:gdLst>
                  <a:gd name="T0" fmla="*/ 0 w 79"/>
                  <a:gd name="T1" fmla="*/ 21 h 62"/>
                  <a:gd name="T2" fmla="*/ 37 w 79"/>
                  <a:gd name="T3" fmla="*/ 62 h 62"/>
                  <a:gd name="T4" fmla="*/ 79 w 79"/>
                  <a:gd name="T5" fmla="*/ 25 h 62"/>
                  <a:gd name="T6" fmla="*/ 0 w 79"/>
                  <a:gd name="T7" fmla="*/ 2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62">
                    <a:moveTo>
                      <a:pt x="0" y="21"/>
                    </a:moveTo>
                    <a:cubicBezTo>
                      <a:pt x="37" y="62"/>
                      <a:pt x="37" y="62"/>
                      <a:pt x="37" y="62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58" y="2"/>
                      <a:pt x="23" y="0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0" name="Rectangle 2178"/>
              <p:cNvSpPr>
                <a:spLocks noChangeArrowheads="1"/>
              </p:cNvSpPr>
              <p:nvPr/>
            </p:nvSpPr>
            <p:spPr bwMode="auto">
              <a:xfrm>
                <a:off x="3691" y="766"/>
                <a:ext cx="73" cy="1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1" name="Freeform 2179"/>
              <p:cNvSpPr>
                <a:spLocks noEditPoints="1"/>
              </p:cNvSpPr>
              <p:nvPr/>
            </p:nvSpPr>
            <p:spPr bwMode="auto">
              <a:xfrm>
                <a:off x="3753" y="673"/>
                <a:ext cx="49" cy="66"/>
              </a:xfrm>
              <a:custGeom>
                <a:avLst/>
                <a:gdLst>
                  <a:gd name="T0" fmla="*/ 24 w 49"/>
                  <a:gd name="T1" fmla="*/ 0 h 66"/>
                  <a:gd name="T2" fmla="*/ 11 w 49"/>
                  <a:gd name="T3" fmla="*/ 34 h 66"/>
                  <a:gd name="T4" fmla="*/ 0 w 49"/>
                  <a:gd name="T5" fmla="*/ 65 h 66"/>
                  <a:gd name="T6" fmla="*/ 24 w 49"/>
                  <a:gd name="T7" fmla="*/ 66 h 66"/>
                  <a:gd name="T8" fmla="*/ 24 w 49"/>
                  <a:gd name="T9" fmla="*/ 66 h 66"/>
                  <a:gd name="T10" fmla="*/ 49 w 49"/>
                  <a:gd name="T11" fmla="*/ 65 h 66"/>
                  <a:gd name="T12" fmla="*/ 37 w 49"/>
                  <a:gd name="T13" fmla="*/ 34 h 66"/>
                  <a:gd name="T14" fmla="*/ 24 w 49"/>
                  <a:gd name="T15" fmla="*/ 0 h 66"/>
                  <a:gd name="T16" fmla="*/ 24 w 49"/>
                  <a:gd name="T17" fmla="*/ 62 h 66"/>
                  <a:gd name="T18" fmla="*/ 4 w 49"/>
                  <a:gd name="T19" fmla="*/ 61 h 66"/>
                  <a:gd name="T20" fmla="*/ 14 w 49"/>
                  <a:gd name="T21" fmla="*/ 35 h 66"/>
                  <a:gd name="T22" fmla="*/ 24 w 49"/>
                  <a:gd name="T23" fmla="*/ 10 h 66"/>
                  <a:gd name="T24" fmla="*/ 34 w 49"/>
                  <a:gd name="T25" fmla="*/ 35 h 66"/>
                  <a:gd name="T26" fmla="*/ 45 w 49"/>
                  <a:gd name="T27" fmla="*/ 61 h 66"/>
                  <a:gd name="T28" fmla="*/ 24 w 49"/>
                  <a:gd name="T29" fmla="*/ 6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9" h="66">
                    <a:moveTo>
                      <a:pt x="24" y="0"/>
                    </a:moveTo>
                    <a:lnTo>
                      <a:pt x="11" y="34"/>
                    </a:lnTo>
                    <a:lnTo>
                      <a:pt x="0" y="65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49" y="65"/>
                    </a:lnTo>
                    <a:lnTo>
                      <a:pt x="37" y="34"/>
                    </a:lnTo>
                    <a:lnTo>
                      <a:pt x="24" y="0"/>
                    </a:lnTo>
                    <a:close/>
                    <a:moveTo>
                      <a:pt x="24" y="62"/>
                    </a:moveTo>
                    <a:lnTo>
                      <a:pt x="4" y="61"/>
                    </a:lnTo>
                    <a:lnTo>
                      <a:pt x="14" y="35"/>
                    </a:lnTo>
                    <a:lnTo>
                      <a:pt x="24" y="10"/>
                    </a:lnTo>
                    <a:lnTo>
                      <a:pt x="34" y="35"/>
                    </a:lnTo>
                    <a:lnTo>
                      <a:pt x="45" y="61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2" name="Freeform 2180"/>
              <p:cNvSpPr>
                <a:spLocks noEditPoints="1"/>
              </p:cNvSpPr>
              <p:nvPr/>
            </p:nvSpPr>
            <p:spPr bwMode="auto">
              <a:xfrm>
                <a:off x="3653" y="673"/>
                <a:ext cx="49" cy="66"/>
              </a:xfrm>
              <a:custGeom>
                <a:avLst/>
                <a:gdLst>
                  <a:gd name="T0" fmla="*/ 25 w 49"/>
                  <a:gd name="T1" fmla="*/ 0 h 66"/>
                  <a:gd name="T2" fmla="*/ 12 w 49"/>
                  <a:gd name="T3" fmla="*/ 34 h 66"/>
                  <a:gd name="T4" fmla="*/ 0 w 49"/>
                  <a:gd name="T5" fmla="*/ 65 h 66"/>
                  <a:gd name="T6" fmla="*/ 25 w 49"/>
                  <a:gd name="T7" fmla="*/ 66 h 66"/>
                  <a:gd name="T8" fmla="*/ 25 w 49"/>
                  <a:gd name="T9" fmla="*/ 66 h 66"/>
                  <a:gd name="T10" fmla="*/ 49 w 49"/>
                  <a:gd name="T11" fmla="*/ 65 h 66"/>
                  <a:gd name="T12" fmla="*/ 38 w 49"/>
                  <a:gd name="T13" fmla="*/ 34 h 66"/>
                  <a:gd name="T14" fmla="*/ 25 w 49"/>
                  <a:gd name="T15" fmla="*/ 0 h 66"/>
                  <a:gd name="T16" fmla="*/ 25 w 49"/>
                  <a:gd name="T17" fmla="*/ 62 h 66"/>
                  <a:gd name="T18" fmla="*/ 4 w 49"/>
                  <a:gd name="T19" fmla="*/ 61 h 66"/>
                  <a:gd name="T20" fmla="*/ 15 w 49"/>
                  <a:gd name="T21" fmla="*/ 35 h 66"/>
                  <a:gd name="T22" fmla="*/ 25 w 49"/>
                  <a:gd name="T23" fmla="*/ 10 h 66"/>
                  <a:gd name="T24" fmla="*/ 34 w 49"/>
                  <a:gd name="T25" fmla="*/ 35 h 66"/>
                  <a:gd name="T26" fmla="*/ 44 w 49"/>
                  <a:gd name="T27" fmla="*/ 61 h 66"/>
                  <a:gd name="T28" fmla="*/ 25 w 49"/>
                  <a:gd name="T29" fmla="*/ 6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9" h="66">
                    <a:moveTo>
                      <a:pt x="25" y="0"/>
                    </a:moveTo>
                    <a:lnTo>
                      <a:pt x="12" y="34"/>
                    </a:lnTo>
                    <a:lnTo>
                      <a:pt x="0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49" y="65"/>
                    </a:lnTo>
                    <a:lnTo>
                      <a:pt x="38" y="34"/>
                    </a:lnTo>
                    <a:lnTo>
                      <a:pt x="25" y="0"/>
                    </a:lnTo>
                    <a:close/>
                    <a:moveTo>
                      <a:pt x="25" y="62"/>
                    </a:moveTo>
                    <a:lnTo>
                      <a:pt x="4" y="61"/>
                    </a:lnTo>
                    <a:lnTo>
                      <a:pt x="15" y="35"/>
                    </a:lnTo>
                    <a:lnTo>
                      <a:pt x="25" y="10"/>
                    </a:lnTo>
                    <a:lnTo>
                      <a:pt x="34" y="35"/>
                    </a:lnTo>
                    <a:lnTo>
                      <a:pt x="44" y="61"/>
                    </a:lnTo>
                    <a:lnTo>
                      <a:pt x="25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3" name="Freeform 2181"/>
              <p:cNvSpPr>
                <a:spLocks/>
              </p:cNvSpPr>
              <p:nvPr/>
            </p:nvSpPr>
            <p:spPr bwMode="auto">
              <a:xfrm>
                <a:off x="3670" y="648"/>
                <a:ext cx="113" cy="112"/>
              </a:xfrm>
              <a:custGeom>
                <a:avLst/>
                <a:gdLst>
                  <a:gd name="T0" fmla="*/ 113 w 113"/>
                  <a:gd name="T1" fmla="*/ 23 h 112"/>
                  <a:gd name="T2" fmla="*/ 63 w 113"/>
                  <a:gd name="T3" fmla="*/ 31 h 112"/>
                  <a:gd name="T4" fmla="*/ 63 w 113"/>
                  <a:gd name="T5" fmla="*/ 0 h 112"/>
                  <a:gd name="T6" fmla="*/ 51 w 113"/>
                  <a:gd name="T7" fmla="*/ 0 h 112"/>
                  <a:gd name="T8" fmla="*/ 51 w 113"/>
                  <a:gd name="T9" fmla="*/ 32 h 112"/>
                  <a:gd name="T10" fmla="*/ 0 w 113"/>
                  <a:gd name="T11" fmla="*/ 24 h 112"/>
                  <a:gd name="T12" fmla="*/ 51 w 113"/>
                  <a:gd name="T13" fmla="*/ 45 h 112"/>
                  <a:gd name="T14" fmla="*/ 51 w 113"/>
                  <a:gd name="T15" fmla="*/ 102 h 112"/>
                  <a:gd name="T16" fmla="*/ 38 w 113"/>
                  <a:gd name="T17" fmla="*/ 102 h 112"/>
                  <a:gd name="T18" fmla="*/ 38 w 113"/>
                  <a:gd name="T19" fmla="*/ 112 h 112"/>
                  <a:gd name="T20" fmla="*/ 77 w 113"/>
                  <a:gd name="T21" fmla="*/ 112 h 112"/>
                  <a:gd name="T22" fmla="*/ 77 w 113"/>
                  <a:gd name="T23" fmla="*/ 102 h 112"/>
                  <a:gd name="T24" fmla="*/ 63 w 113"/>
                  <a:gd name="T25" fmla="*/ 102 h 112"/>
                  <a:gd name="T26" fmla="*/ 63 w 113"/>
                  <a:gd name="T27" fmla="*/ 45 h 112"/>
                  <a:gd name="T28" fmla="*/ 113 w 113"/>
                  <a:gd name="T29" fmla="*/ 23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3" h="112">
                    <a:moveTo>
                      <a:pt x="113" y="23"/>
                    </a:moveTo>
                    <a:lnTo>
                      <a:pt x="63" y="31"/>
                    </a:lnTo>
                    <a:lnTo>
                      <a:pt x="63" y="0"/>
                    </a:lnTo>
                    <a:lnTo>
                      <a:pt x="51" y="0"/>
                    </a:lnTo>
                    <a:lnTo>
                      <a:pt x="51" y="32"/>
                    </a:lnTo>
                    <a:lnTo>
                      <a:pt x="0" y="24"/>
                    </a:lnTo>
                    <a:lnTo>
                      <a:pt x="51" y="45"/>
                    </a:lnTo>
                    <a:lnTo>
                      <a:pt x="51" y="102"/>
                    </a:lnTo>
                    <a:lnTo>
                      <a:pt x="38" y="102"/>
                    </a:lnTo>
                    <a:lnTo>
                      <a:pt x="38" y="112"/>
                    </a:lnTo>
                    <a:lnTo>
                      <a:pt x="77" y="112"/>
                    </a:lnTo>
                    <a:lnTo>
                      <a:pt x="77" y="102"/>
                    </a:lnTo>
                    <a:lnTo>
                      <a:pt x="63" y="102"/>
                    </a:lnTo>
                    <a:lnTo>
                      <a:pt x="63" y="45"/>
                    </a:lnTo>
                    <a:lnTo>
                      <a:pt x="113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4" name="Oval 2182"/>
              <p:cNvSpPr>
                <a:spLocks noChangeArrowheads="1"/>
              </p:cNvSpPr>
              <p:nvPr/>
            </p:nvSpPr>
            <p:spPr bwMode="auto">
              <a:xfrm>
                <a:off x="3670" y="667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5" name="Oval 2183"/>
              <p:cNvSpPr>
                <a:spLocks noChangeArrowheads="1"/>
              </p:cNvSpPr>
              <p:nvPr/>
            </p:nvSpPr>
            <p:spPr bwMode="auto">
              <a:xfrm>
                <a:off x="3769" y="665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6" name="Freeform 2184"/>
              <p:cNvSpPr>
                <a:spLocks/>
              </p:cNvSpPr>
              <p:nvPr/>
            </p:nvSpPr>
            <p:spPr bwMode="auto">
              <a:xfrm>
                <a:off x="3648" y="733"/>
                <a:ext cx="58" cy="22"/>
              </a:xfrm>
              <a:custGeom>
                <a:avLst/>
                <a:gdLst>
                  <a:gd name="T0" fmla="*/ 27 w 53"/>
                  <a:gd name="T1" fmla="*/ 20 h 20"/>
                  <a:gd name="T2" fmla="*/ 53 w 53"/>
                  <a:gd name="T3" fmla="*/ 0 h 20"/>
                  <a:gd name="T4" fmla="*/ 0 w 53"/>
                  <a:gd name="T5" fmla="*/ 0 h 20"/>
                  <a:gd name="T6" fmla="*/ 27 w 53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20">
                    <a:moveTo>
                      <a:pt x="27" y="20"/>
                    </a:moveTo>
                    <a:cubicBezTo>
                      <a:pt x="41" y="20"/>
                      <a:pt x="53" y="11"/>
                      <a:pt x="5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"/>
                      <a:pt x="12" y="20"/>
                      <a:pt x="27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7" name="Freeform 2185"/>
              <p:cNvSpPr>
                <a:spLocks/>
              </p:cNvSpPr>
              <p:nvPr/>
            </p:nvSpPr>
            <p:spPr bwMode="auto">
              <a:xfrm>
                <a:off x="3749" y="733"/>
                <a:ext cx="57" cy="22"/>
              </a:xfrm>
              <a:custGeom>
                <a:avLst/>
                <a:gdLst>
                  <a:gd name="T0" fmla="*/ 26 w 53"/>
                  <a:gd name="T1" fmla="*/ 20 h 20"/>
                  <a:gd name="T2" fmla="*/ 53 w 53"/>
                  <a:gd name="T3" fmla="*/ 0 h 20"/>
                  <a:gd name="T4" fmla="*/ 0 w 53"/>
                  <a:gd name="T5" fmla="*/ 0 h 20"/>
                  <a:gd name="T6" fmla="*/ 26 w 53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20">
                    <a:moveTo>
                      <a:pt x="26" y="20"/>
                    </a:moveTo>
                    <a:cubicBezTo>
                      <a:pt x="41" y="20"/>
                      <a:pt x="53" y="11"/>
                      <a:pt x="5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"/>
                      <a:pt x="12" y="20"/>
                      <a:pt x="26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8" name="Freeform 2186"/>
              <p:cNvSpPr>
                <a:spLocks/>
              </p:cNvSpPr>
              <p:nvPr/>
            </p:nvSpPr>
            <p:spPr bwMode="auto">
              <a:xfrm>
                <a:off x="3236" y="435"/>
                <a:ext cx="94" cy="119"/>
              </a:xfrm>
              <a:custGeom>
                <a:avLst/>
                <a:gdLst>
                  <a:gd name="T0" fmla="*/ 59 w 86"/>
                  <a:gd name="T1" fmla="*/ 15 h 110"/>
                  <a:gd name="T2" fmla="*/ 82 w 86"/>
                  <a:gd name="T3" fmla="*/ 20 h 110"/>
                  <a:gd name="T4" fmla="*/ 86 w 86"/>
                  <a:gd name="T5" fmla="*/ 5 h 110"/>
                  <a:gd name="T6" fmla="*/ 59 w 86"/>
                  <a:gd name="T7" fmla="*/ 0 h 110"/>
                  <a:gd name="T8" fmla="*/ 0 w 86"/>
                  <a:gd name="T9" fmla="*/ 56 h 110"/>
                  <a:gd name="T10" fmla="*/ 54 w 86"/>
                  <a:gd name="T11" fmla="*/ 110 h 110"/>
                  <a:gd name="T12" fmla="*/ 86 w 86"/>
                  <a:gd name="T13" fmla="*/ 104 h 110"/>
                  <a:gd name="T14" fmla="*/ 82 w 86"/>
                  <a:gd name="T15" fmla="*/ 89 h 110"/>
                  <a:gd name="T16" fmla="*/ 58 w 86"/>
                  <a:gd name="T17" fmla="*/ 94 h 110"/>
                  <a:gd name="T18" fmla="*/ 20 w 86"/>
                  <a:gd name="T19" fmla="*/ 55 h 110"/>
                  <a:gd name="T20" fmla="*/ 59 w 86"/>
                  <a:gd name="T21" fmla="*/ 1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110">
                    <a:moveTo>
                      <a:pt x="59" y="15"/>
                    </a:moveTo>
                    <a:cubicBezTo>
                      <a:pt x="70" y="15"/>
                      <a:pt x="77" y="18"/>
                      <a:pt x="82" y="20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1" y="3"/>
                      <a:pt x="70" y="0"/>
                      <a:pt x="59" y="0"/>
                    </a:cubicBezTo>
                    <a:cubicBezTo>
                      <a:pt x="23" y="0"/>
                      <a:pt x="0" y="23"/>
                      <a:pt x="0" y="56"/>
                    </a:cubicBezTo>
                    <a:cubicBezTo>
                      <a:pt x="0" y="88"/>
                      <a:pt x="22" y="110"/>
                      <a:pt x="54" y="110"/>
                    </a:cubicBezTo>
                    <a:cubicBezTo>
                      <a:pt x="69" y="110"/>
                      <a:pt x="81" y="106"/>
                      <a:pt x="86" y="104"/>
                    </a:cubicBezTo>
                    <a:cubicBezTo>
                      <a:pt x="82" y="89"/>
                      <a:pt x="82" y="89"/>
                      <a:pt x="82" y="89"/>
                    </a:cubicBezTo>
                    <a:cubicBezTo>
                      <a:pt x="77" y="92"/>
                      <a:pt x="69" y="94"/>
                      <a:pt x="58" y="94"/>
                    </a:cubicBezTo>
                    <a:cubicBezTo>
                      <a:pt x="36" y="94"/>
                      <a:pt x="20" y="79"/>
                      <a:pt x="20" y="55"/>
                    </a:cubicBezTo>
                    <a:cubicBezTo>
                      <a:pt x="20" y="33"/>
                      <a:pt x="34" y="15"/>
                      <a:pt x="5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9" name="Freeform 2187"/>
              <p:cNvSpPr>
                <a:spLocks/>
              </p:cNvSpPr>
              <p:nvPr/>
            </p:nvSpPr>
            <p:spPr bwMode="auto">
              <a:xfrm>
                <a:off x="3213" y="474"/>
                <a:ext cx="75" cy="15"/>
              </a:xfrm>
              <a:custGeom>
                <a:avLst/>
                <a:gdLst>
                  <a:gd name="T0" fmla="*/ 0 w 75"/>
                  <a:gd name="T1" fmla="*/ 15 h 15"/>
                  <a:gd name="T2" fmla="*/ 63 w 75"/>
                  <a:gd name="T3" fmla="*/ 15 h 15"/>
                  <a:gd name="T4" fmla="*/ 75 w 75"/>
                  <a:gd name="T5" fmla="*/ 0 h 15"/>
                  <a:gd name="T6" fmla="*/ 15 w 75"/>
                  <a:gd name="T7" fmla="*/ 0 h 15"/>
                  <a:gd name="T8" fmla="*/ 0 w 7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lnTo>
                      <a:pt x="63" y="15"/>
                    </a:lnTo>
                    <a:lnTo>
                      <a:pt x="75" y="0"/>
                    </a:lnTo>
                    <a:lnTo>
                      <a:pt x="15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0" name="Freeform 2188"/>
              <p:cNvSpPr>
                <a:spLocks/>
              </p:cNvSpPr>
              <p:nvPr/>
            </p:nvSpPr>
            <p:spPr bwMode="auto">
              <a:xfrm>
                <a:off x="3207" y="501"/>
                <a:ext cx="75" cy="15"/>
              </a:xfrm>
              <a:custGeom>
                <a:avLst/>
                <a:gdLst>
                  <a:gd name="T0" fmla="*/ 0 w 75"/>
                  <a:gd name="T1" fmla="*/ 15 h 15"/>
                  <a:gd name="T2" fmla="*/ 63 w 75"/>
                  <a:gd name="T3" fmla="*/ 15 h 15"/>
                  <a:gd name="T4" fmla="*/ 75 w 75"/>
                  <a:gd name="T5" fmla="*/ 0 h 15"/>
                  <a:gd name="T6" fmla="*/ 15 w 75"/>
                  <a:gd name="T7" fmla="*/ 0 h 15"/>
                  <a:gd name="T8" fmla="*/ 0 w 7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lnTo>
                      <a:pt x="63" y="15"/>
                    </a:lnTo>
                    <a:lnTo>
                      <a:pt x="75" y="0"/>
                    </a:lnTo>
                    <a:lnTo>
                      <a:pt x="15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1" name="Freeform 2189"/>
              <p:cNvSpPr>
                <a:spLocks/>
              </p:cNvSpPr>
              <p:nvPr/>
            </p:nvSpPr>
            <p:spPr bwMode="auto">
              <a:xfrm>
                <a:off x="3193" y="224"/>
                <a:ext cx="63" cy="68"/>
              </a:xfrm>
              <a:custGeom>
                <a:avLst/>
                <a:gdLst>
                  <a:gd name="T0" fmla="*/ 0 w 63"/>
                  <a:gd name="T1" fmla="*/ 52 h 68"/>
                  <a:gd name="T2" fmla="*/ 18 w 63"/>
                  <a:gd name="T3" fmla="*/ 68 h 68"/>
                  <a:gd name="T4" fmla="*/ 63 w 63"/>
                  <a:gd name="T5" fmla="*/ 16 h 68"/>
                  <a:gd name="T6" fmla="*/ 44 w 63"/>
                  <a:gd name="T7" fmla="*/ 0 h 68"/>
                  <a:gd name="T8" fmla="*/ 0 w 63"/>
                  <a:gd name="T9" fmla="*/ 5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68">
                    <a:moveTo>
                      <a:pt x="0" y="52"/>
                    </a:moveTo>
                    <a:lnTo>
                      <a:pt x="18" y="68"/>
                    </a:lnTo>
                    <a:lnTo>
                      <a:pt x="63" y="16"/>
                    </a:lnTo>
                    <a:lnTo>
                      <a:pt x="44" y="0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2" name="Freeform 2190"/>
              <p:cNvSpPr>
                <a:spLocks/>
              </p:cNvSpPr>
              <p:nvPr/>
            </p:nvSpPr>
            <p:spPr bwMode="auto">
              <a:xfrm>
                <a:off x="3306" y="223"/>
                <a:ext cx="64" cy="68"/>
              </a:xfrm>
              <a:custGeom>
                <a:avLst/>
                <a:gdLst>
                  <a:gd name="T0" fmla="*/ 0 w 64"/>
                  <a:gd name="T1" fmla="*/ 15 h 68"/>
                  <a:gd name="T2" fmla="*/ 46 w 64"/>
                  <a:gd name="T3" fmla="*/ 68 h 68"/>
                  <a:gd name="T4" fmla="*/ 64 w 64"/>
                  <a:gd name="T5" fmla="*/ 51 h 68"/>
                  <a:gd name="T6" fmla="*/ 19 w 64"/>
                  <a:gd name="T7" fmla="*/ 0 h 68"/>
                  <a:gd name="T8" fmla="*/ 0 w 64"/>
                  <a:gd name="T9" fmla="*/ 1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68">
                    <a:moveTo>
                      <a:pt x="0" y="15"/>
                    </a:moveTo>
                    <a:lnTo>
                      <a:pt x="46" y="68"/>
                    </a:lnTo>
                    <a:lnTo>
                      <a:pt x="64" y="51"/>
                    </a:lnTo>
                    <a:lnTo>
                      <a:pt x="19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3" name="Freeform 2191"/>
              <p:cNvSpPr>
                <a:spLocks noEditPoints="1"/>
              </p:cNvSpPr>
              <p:nvPr/>
            </p:nvSpPr>
            <p:spPr bwMode="auto">
              <a:xfrm>
                <a:off x="3231" y="246"/>
                <a:ext cx="106" cy="90"/>
              </a:xfrm>
              <a:custGeom>
                <a:avLst/>
                <a:gdLst>
                  <a:gd name="T0" fmla="*/ 66 w 97"/>
                  <a:gd name="T1" fmla="*/ 0 h 83"/>
                  <a:gd name="T2" fmla="*/ 61 w 97"/>
                  <a:gd name="T3" fmla="*/ 4 h 83"/>
                  <a:gd name="T4" fmla="*/ 59 w 97"/>
                  <a:gd name="T5" fmla="*/ 2 h 83"/>
                  <a:gd name="T6" fmla="*/ 48 w 97"/>
                  <a:gd name="T7" fmla="*/ 0 h 83"/>
                  <a:gd name="T8" fmla="*/ 31 w 97"/>
                  <a:gd name="T9" fmla="*/ 1 h 83"/>
                  <a:gd name="T10" fmla="*/ 27 w 97"/>
                  <a:gd name="T11" fmla="*/ 1 h 83"/>
                  <a:gd name="T12" fmla="*/ 0 w 97"/>
                  <a:gd name="T13" fmla="*/ 33 h 83"/>
                  <a:gd name="T14" fmla="*/ 8 w 97"/>
                  <a:gd name="T15" fmla="*/ 47 h 83"/>
                  <a:gd name="T16" fmla="*/ 15 w 97"/>
                  <a:gd name="T17" fmla="*/ 67 h 83"/>
                  <a:gd name="T18" fmla="*/ 34 w 97"/>
                  <a:gd name="T19" fmla="*/ 82 h 83"/>
                  <a:gd name="T20" fmla="*/ 40 w 97"/>
                  <a:gd name="T21" fmla="*/ 83 h 83"/>
                  <a:gd name="T22" fmla="*/ 45 w 97"/>
                  <a:gd name="T23" fmla="*/ 81 h 83"/>
                  <a:gd name="T24" fmla="*/ 46 w 97"/>
                  <a:gd name="T25" fmla="*/ 78 h 83"/>
                  <a:gd name="T26" fmla="*/ 59 w 97"/>
                  <a:gd name="T27" fmla="*/ 75 h 83"/>
                  <a:gd name="T28" fmla="*/ 77 w 97"/>
                  <a:gd name="T29" fmla="*/ 58 h 83"/>
                  <a:gd name="T30" fmla="*/ 77 w 97"/>
                  <a:gd name="T31" fmla="*/ 54 h 83"/>
                  <a:gd name="T32" fmla="*/ 97 w 97"/>
                  <a:gd name="T33" fmla="*/ 35 h 83"/>
                  <a:gd name="T34" fmla="*/ 66 w 97"/>
                  <a:gd name="T35" fmla="*/ 0 h 83"/>
                  <a:gd name="T36" fmla="*/ 42 w 97"/>
                  <a:gd name="T37" fmla="*/ 78 h 83"/>
                  <a:gd name="T38" fmla="*/ 42 w 97"/>
                  <a:gd name="T39" fmla="*/ 79 h 83"/>
                  <a:gd name="T40" fmla="*/ 36 w 97"/>
                  <a:gd name="T41" fmla="*/ 79 h 83"/>
                  <a:gd name="T42" fmla="*/ 17 w 97"/>
                  <a:gd name="T43" fmla="*/ 65 h 83"/>
                  <a:gd name="T44" fmla="*/ 11 w 97"/>
                  <a:gd name="T45" fmla="*/ 53 h 83"/>
                  <a:gd name="T46" fmla="*/ 10 w 97"/>
                  <a:gd name="T47" fmla="*/ 51 h 83"/>
                  <a:gd name="T48" fmla="*/ 10 w 97"/>
                  <a:gd name="T49" fmla="*/ 49 h 83"/>
                  <a:gd name="T50" fmla="*/ 11 w 97"/>
                  <a:gd name="T51" fmla="*/ 49 h 83"/>
                  <a:gd name="T52" fmla="*/ 12 w 97"/>
                  <a:gd name="T53" fmla="*/ 48 h 83"/>
                  <a:gd name="T54" fmla="*/ 13 w 97"/>
                  <a:gd name="T55" fmla="*/ 48 h 83"/>
                  <a:gd name="T56" fmla="*/ 14 w 97"/>
                  <a:gd name="T57" fmla="*/ 48 h 83"/>
                  <a:gd name="T58" fmla="*/ 16 w 97"/>
                  <a:gd name="T59" fmla="*/ 49 h 83"/>
                  <a:gd name="T60" fmla="*/ 18 w 97"/>
                  <a:gd name="T61" fmla="*/ 51 h 83"/>
                  <a:gd name="T62" fmla="*/ 24 w 97"/>
                  <a:gd name="T63" fmla="*/ 58 h 83"/>
                  <a:gd name="T64" fmla="*/ 34 w 97"/>
                  <a:gd name="T65" fmla="*/ 68 h 83"/>
                  <a:gd name="T66" fmla="*/ 38 w 97"/>
                  <a:gd name="T67" fmla="*/ 72 h 83"/>
                  <a:gd name="T68" fmla="*/ 42 w 97"/>
                  <a:gd name="T69" fmla="*/ 78 h 83"/>
                  <a:gd name="T70" fmla="*/ 76 w 97"/>
                  <a:gd name="T71" fmla="*/ 50 h 83"/>
                  <a:gd name="T72" fmla="*/ 75 w 97"/>
                  <a:gd name="T73" fmla="*/ 49 h 83"/>
                  <a:gd name="T74" fmla="*/ 61 w 97"/>
                  <a:gd name="T75" fmla="*/ 31 h 83"/>
                  <a:gd name="T76" fmla="*/ 50 w 97"/>
                  <a:gd name="T77" fmla="*/ 23 h 83"/>
                  <a:gd name="T78" fmla="*/ 35 w 97"/>
                  <a:gd name="T79" fmla="*/ 33 h 83"/>
                  <a:gd name="T80" fmla="*/ 26 w 97"/>
                  <a:gd name="T81" fmla="*/ 39 h 83"/>
                  <a:gd name="T82" fmla="*/ 23 w 97"/>
                  <a:gd name="T83" fmla="*/ 31 h 83"/>
                  <a:gd name="T84" fmla="*/ 28 w 97"/>
                  <a:gd name="T85" fmla="*/ 23 h 83"/>
                  <a:gd name="T86" fmla="*/ 35 w 97"/>
                  <a:gd name="T87" fmla="*/ 16 h 83"/>
                  <a:gd name="T88" fmla="*/ 47 w 97"/>
                  <a:gd name="T89" fmla="*/ 9 h 83"/>
                  <a:gd name="T90" fmla="*/ 58 w 97"/>
                  <a:gd name="T91" fmla="*/ 12 h 83"/>
                  <a:gd name="T92" fmla="*/ 61 w 97"/>
                  <a:gd name="T93" fmla="*/ 8 h 83"/>
                  <a:gd name="T94" fmla="*/ 66 w 97"/>
                  <a:gd name="T95" fmla="*/ 5 h 83"/>
                  <a:gd name="T96" fmla="*/ 92 w 97"/>
                  <a:gd name="T97" fmla="*/ 34 h 83"/>
                  <a:gd name="T98" fmla="*/ 76 w 97"/>
                  <a:gd name="T99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83">
                    <a:moveTo>
                      <a:pt x="66" y="0"/>
                    </a:move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3"/>
                      <a:pt x="59" y="2"/>
                    </a:cubicBezTo>
                    <a:cubicBezTo>
                      <a:pt x="56" y="1"/>
                      <a:pt x="52" y="0"/>
                      <a:pt x="48" y="0"/>
                    </a:cubicBezTo>
                    <a:cubicBezTo>
                      <a:pt x="44" y="0"/>
                      <a:pt x="34" y="1"/>
                      <a:pt x="31" y="1"/>
                    </a:cubicBezTo>
                    <a:cubicBezTo>
                      <a:pt x="29" y="2"/>
                      <a:pt x="27" y="1"/>
                      <a:pt x="27" y="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3" y="40"/>
                      <a:pt x="8" y="47"/>
                    </a:cubicBezTo>
                    <a:cubicBezTo>
                      <a:pt x="5" y="51"/>
                      <a:pt x="10" y="61"/>
                      <a:pt x="15" y="67"/>
                    </a:cubicBezTo>
                    <a:cubicBezTo>
                      <a:pt x="20" y="74"/>
                      <a:pt x="31" y="80"/>
                      <a:pt x="34" y="82"/>
                    </a:cubicBezTo>
                    <a:cubicBezTo>
                      <a:pt x="36" y="83"/>
                      <a:pt x="38" y="83"/>
                      <a:pt x="40" y="83"/>
                    </a:cubicBezTo>
                    <a:cubicBezTo>
                      <a:pt x="42" y="83"/>
                      <a:pt x="44" y="82"/>
                      <a:pt x="45" y="81"/>
                    </a:cubicBezTo>
                    <a:cubicBezTo>
                      <a:pt x="45" y="80"/>
                      <a:pt x="46" y="79"/>
                      <a:pt x="46" y="78"/>
                    </a:cubicBezTo>
                    <a:cubicBezTo>
                      <a:pt x="51" y="78"/>
                      <a:pt x="55" y="77"/>
                      <a:pt x="59" y="75"/>
                    </a:cubicBezTo>
                    <a:cubicBezTo>
                      <a:pt x="64" y="73"/>
                      <a:pt x="76" y="61"/>
                      <a:pt x="77" y="58"/>
                    </a:cubicBezTo>
                    <a:cubicBezTo>
                      <a:pt x="77" y="57"/>
                      <a:pt x="77" y="55"/>
                      <a:pt x="77" y="54"/>
                    </a:cubicBezTo>
                    <a:cubicBezTo>
                      <a:pt x="97" y="35"/>
                      <a:pt x="97" y="35"/>
                      <a:pt x="97" y="35"/>
                    </a:cubicBezTo>
                    <a:lnTo>
                      <a:pt x="66" y="0"/>
                    </a:lnTo>
                    <a:close/>
                    <a:moveTo>
                      <a:pt x="42" y="78"/>
                    </a:moveTo>
                    <a:cubicBezTo>
                      <a:pt x="42" y="79"/>
                      <a:pt x="42" y="79"/>
                      <a:pt x="42" y="79"/>
                    </a:cubicBezTo>
                    <a:cubicBezTo>
                      <a:pt x="41" y="80"/>
                      <a:pt x="38" y="80"/>
                      <a:pt x="36" y="79"/>
                    </a:cubicBezTo>
                    <a:cubicBezTo>
                      <a:pt x="27" y="74"/>
                      <a:pt x="21" y="69"/>
                      <a:pt x="17" y="65"/>
                    </a:cubicBezTo>
                    <a:cubicBezTo>
                      <a:pt x="14" y="60"/>
                      <a:pt x="12" y="56"/>
                      <a:pt x="11" y="53"/>
                    </a:cubicBezTo>
                    <a:cubicBezTo>
                      <a:pt x="11" y="52"/>
                      <a:pt x="10" y="52"/>
                      <a:pt x="10" y="51"/>
                    </a:cubicBezTo>
                    <a:cubicBezTo>
                      <a:pt x="10" y="50"/>
                      <a:pt x="10" y="49"/>
                      <a:pt x="10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8"/>
                      <a:pt x="12" y="48"/>
                      <a:pt x="12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8"/>
                      <a:pt x="14" y="48"/>
                      <a:pt x="14" y="48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7" y="50"/>
                      <a:pt x="17" y="50"/>
                      <a:pt x="18" y="51"/>
                    </a:cubicBezTo>
                    <a:cubicBezTo>
                      <a:pt x="19" y="52"/>
                      <a:pt x="21" y="54"/>
                      <a:pt x="24" y="58"/>
                    </a:cubicBezTo>
                    <a:cubicBezTo>
                      <a:pt x="27" y="62"/>
                      <a:pt x="30" y="65"/>
                      <a:pt x="34" y="68"/>
                    </a:cubicBezTo>
                    <a:cubicBezTo>
                      <a:pt x="35" y="69"/>
                      <a:pt x="37" y="70"/>
                      <a:pt x="38" y="72"/>
                    </a:cubicBezTo>
                    <a:cubicBezTo>
                      <a:pt x="42" y="76"/>
                      <a:pt x="43" y="77"/>
                      <a:pt x="42" y="78"/>
                    </a:cubicBezTo>
                    <a:close/>
                    <a:moveTo>
                      <a:pt x="76" y="50"/>
                    </a:moveTo>
                    <a:cubicBezTo>
                      <a:pt x="76" y="50"/>
                      <a:pt x="75" y="49"/>
                      <a:pt x="75" y="49"/>
                    </a:cubicBezTo>
                    <a:cubicBezTo>
                      <a:pt x="73" y="44"/>
                      <a:pt x="64" y="35"/>
                      <a:pt x="61" y="31"/>
                    </a:cubicBezTo>
                    <a:cubicBezTo>
                      <a:pt x="58" y="27"/>
                      <a:pt x="55" y="26"/>
                      <a:pt x="50" y="23"/>
                    </a:cubicBezTo>
                    <a:cubicBezTo>
                      <a:pt x="43" y="23"/>
                      <a:pt x="37" y="31"/>
                      <a:pt x="35" y="33"/>
                    </a:cubicBezTo>
                    <a:cubicBezTo>
                      <a:pt x="33" y="34"/>
                      <a:pt x="31" y="40"/>
                      <a:pt x="26" y="39"/>
                    </a:cubicBezTo>
                    <a:cubicBezTo>
                      <a:pt x="21" y="37"/>
                      <a:pt x="23" y="31"/>
                      <a:pt x="23" y="31"/>
                    </a:cubicBezTo>
                    <a:cubicBezTo>
                      <a:pt x="23" y="31"/>
                      <a:pt x="25" y="27"/>
                      <a:pt x="28" y="23"/>
                    </a:cubicBezTo>
                    <a:cubicBezTo>
                      <a:pt x="32" y="19"/>
                      <a:pt x="33" y="18"/>
                      <a:pt x="35" y="16"/>
                    </a:cubicBezTo>
                    <a:cubicBezTo>
                      <a:pt x="38" y="14"/>
                      <a:pt x="44" y="9"/>
                      <a:pt x="47" y="9"/>
                    </a:cubicBezTo>
                    <a:cubicBezTo>
                      <a:pt x="51" y="9"/>
                      <a:pt x="56" y="12"/>
                      <a:pt x="58" y="12"/>
                    </a:cubicBezTo>
                    <a:cubicBezTo>
                      <a:pt x="60" y="12"/>
                      <a:pt x="61" y="10"/>
                      <a:pt x="61" y="8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92" y="34"/>
                      <a:pt x="92" y="34"/>
                      <a:pt x="92" y="34"/>
                    </a:cubicBezTo>
                    <a:lnTo>
                      <a:pt x="76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4" name="Freeform 2192"/>
              <p:cNvSpPr>
                <a:spLocks noEditPoints="1"/>
              </p:cNvSpPr>
              <p:nvPr/>
            </p:nvSpPr>
            <p:spPr bwMode="auto">
              <a:xfrm>
                <a:off x="3690" y="203"/>
                <a:ext cx="68" cy="144"/>
              </a:xfrm>
              <a:custGeom>
                <a:avLst/>
                <a:gdLst>
                  <a:gd name="T0" fmla="*/ 41 w 63"/>
                  <a:gd name="T1" fmla="*/ 60 h 132"/>
                  <a:gd name="T2" fmla="*/ 41 w 63"/>
                  <a:gd name="T3" fmla="*/ 23 h 132"/>
                  <a:gd name="T4" fmla="*/ 55 w 63"/>
                  <a:gd name="T5" fmla="*/ 28 h 132"/>
                  <a:gd name="T6" fmla="*/ 59 w 63"/>
                  <a:gd name="T7" fmla="*/ 16 h 132"/>
                  <a:gd name="T8" fmla="*/ 41 w 63"/>
                  <a:gd name="T9" fmla="*/ 12 h 132"/>
                  <a:gd name="T10" fmla="*/ 41 w 63"/>
                  <a:gd name="T11" fmla="*/ 0 h 132"/>
                  <a:gd name="T12" fmla="*/ 22 w 63"/>
                  <a:gd name="T13" fmla="*/ 0 h 132"/>
                  <a:gd name="T14" fmla="*/ 22 w 63"/>
                  <a:gd name="T15" fmla="*/ 13 h 132"/>
                  <a:gd name="T16" fmla="*/ 2 w 63"/>
                  <a:gd name="T17" fmla="*/ 40 h 132"/>
                  <a:gd name="T18" fmla="*/ 22 w 63"/>
                  <a:gd name="T19" fmla="*/ 67 h 132"/>
                  <a:gd name="T20" fmla="*/ 22 w 63"/>
                  <a:gd name="T21" fmla="*/ 108 h 132"/>
                  <a:gd name="T22" fmla="*/ 3 w 63"/>
                  <a:gd name="T23" fmla="*/ 102 h 132"/>
                  <a:gd name="T24" fmla="*/ 0 w 63"/>
                  <a:gd name="T25" fmla="*/ 113 h 132"/>
                  <a:gd name="T26" fmla="*/ 22 w 63"/>
                  <a:gd name="T27" fmla="*/ 120 h 132"/>
                  <a:gd name="T28" fmla="*/ 22 w 63"/>
                  <a:gd name="T29" fmla="*/ 132 h 132"/>
                  <a:gd name="T30" fmla="*/ 41 w 63"/>
                  <a:gd name="T31" fmla="*/ 132 h 132"/>
                  <a:gd name="T32" fmla="*/ 41 w 63"/>
                  <a:gd name="T33" fmla="*/ 118 h 132"/>
                  <a:gd name="T34" fmla="*/ 63 w 63"/>
                  <a:gd name="T35" fmla="*/ 90 h 132"/>
                  <a:gd name="T36" fmla="*/ 41 w 63"/>
                  <a:gd name="T37" fmla="*/ 60 h 132"/>
                  <a:gd name="T38" fmla="*/ 22 w 63"/>
                  <a:gd name="T39" fmla="*/ 52 h 132"/>
                  <a:gd name="T40" fmla="*/ 16 w 63"/>
                  <a:gd name="T41" fmla="*/ 38 h 132"/>
                  <a:gd name="T42" fmla="*/ 22 w 63"/>
                  <a:gd name="T43" fmla="*/ 26 h 132"/>
                  <a:gd name="T44" fmla="*/ 22 w 63"/>
                  <a:gd name="T45" fmla="*/ 52 h 132"/>
                  <a:gd name="T46" fmla="*/ 41 w 63"/>
                  <a:gd name="T47" fmla="*/ 106 h 132"/>
                  <a:gd name="T48" fmla="*/ 41 w 63"/>
                  <a:gd name="T49" fmla="*/ 75 h 132"/>
                  <a:gd name="T50" fmla="*/ 50 w 63"/>
                  <a:gd name="T51" fmla="*/ 91 h 132"/>
                  <a:gd name="T52" fmla="*/ 41 w 63"/>
                  <a:gd name="T53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3" h="132">
                    <a:moveTo>
                      <a:pt x="41" y="60"/>
                    </a:moveTo>
                    <a:cubicBezTo>
                      <a:pt x="41" y="23"/>
                      <a:pt x="41" y="23"/>
                      <a:pt x="41" y="23"/>
                    </a:cubicBezTo>
                    <a:cubicBezTo>
                      <a:pt x="48" y="24"/>
                      <a:pt x="53" y="26"/>
                      <a:pt x="55" y="28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5" y="14"/>
                      <a:pt x="49" y="12"/>
                      <a:pt x="41" y="1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0" y="17"/>
                      <a:pt x="2" y="27"/>
                      <a:pt x="2" y="40"/>
                    </a:cubicBezTo>
                    <a:cubicBezTo>
                      <a:pt x="2" y="52"/>
                      <a:pt x="10" y="61"/>
                      <a:pt x="22" y="67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15" y="108"/>
                      <a:pt x="8" y="105"/>
                      <a:pt x="3" y="102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5" y="117"/>
                      <a:pt x="14" y="119"/>
                      <a:pt x="22" y="120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41" y="132"/>
                      <a:pt x="41" y="132"/>
                      <a:pt x="41" y="132"/>
                    </a:cubicBezTo>
                    <a:cubicBezTo>
                      <a:pt x="41" y="118"/>
                      <a:pt x="41" y="118"/>
                      <a:pt x="41" y="118"/>
                    </a:cubicBezTo>
                    <a:cubicBezTo>
                      <a:pt x="56" y="114"/>
                      <a:pt x="63" y="102"/>
                      <a:pt x="63" y="90"/>
                    </a:cubicBezTo>
                    <a:cubicBezTo>
                      <a:pt x="63" y="75"/>
                      <a:pt x="56" y="67"/>
                      <a:pt x="41" y="60"/>
                    </a:cubicBezTo>
                    <a:close/>
                    <a:moveTo>
                      <a:pt x="22" y="52"/>
                    </a:moveTo>
                    <a:cubicBezTo>
                      <a:pt x="18" y="48"/>
                      <a:pt x="16" y="44"/>
                      <a:pt x="16" y="38"/>
                    </a:cubicBezTo>
                    <a:cubicBezTo>
                      <a:pt x="16" y="34"/>
                      <a:pt x="18" y="29"/>
                      <a:pt x="22" y="26"/>
                    </a:cubicBezTo>
                    <a:lnTo>
                      <a:pt x="22" y="52"/>
                    </a:lnTo>
                    <a:close/>
                    <a:moveTo>
                      <a:pt x="41" y="106"/>
                    </a:moveTo>
                    <a:cubicBezTo>
                      <a:pt x="41" y="75"/>
                      <a:pt x="41" y="75"/>
                      <a:pt x="41" y="75"/>
                    </a:cubicBezTo>
                    <a:cubicBezTo>
                      <a:pt x="47" y="79"/>
                      <a:pt x="50" y="84"/>
                      <a:pt x="50" y="91"/>
                    </a:cubicBezTo>
                    <a:cubicBezTo>
                      <a:pt x="50" y="97"/>
                      <a:pt x="46" y="103"/>
                      <a:pt x="41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5" name="Freeform 2193"/>
              <p:cNvSpPr>
                <a:spLocks/>
              </p:cNvSpPr>
              <p:nvPr/>
            </p:nvSpPr>
            <p:spPr bwMode="auto">
              <a:xfrm>
                <a:off x="3289" y="740"/>
                <a:ext cx="4" cy="18"/>
              </a:xfrm>
              <a:custGeom>
                <a:avLst/>
                <a:gdLst>
                  <a:gd name="T0" fmla="*/ 0 w 4"/>
                  <a:gd name="T1" fmla="*/ 0 h 17"/>
                  <a:gd name="T2" fmla="*/ 0 w 4"/>
                  <a:gd name="T3" fmla="*/ 17 h 17"/>
                  <a:gd name="T4" fmla="*/ 4 w 4"/>
                  <a:gd name="T5" fmla="*/ 9 h 17"/>
                  <a:gd name="T6" fmla="*/ 0 w 4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3" y="15"/>
                      <a:pt x="4" y="12"/>
                      <a:pt x="4" y="9"/>
                    </a:cubicBezTo>
                    <a:cubicBezTo>
                      <a:pt x="4" y="5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6" name="Freeform 2194"/>
              <p:cNvSpPr>
                <a:spLocks/>
              </p:cNvSpPr>
              <p:nvPr/>
            </p:nvSpPr>
            <p:spPr bwMode="auto">
              <a:xfrm>
                <a:off x="3273" y="711"/>
                <a:ext cx="5" cy="15"/>
              </a:xfrm>
              <a:custGeom>
                <a:avLst/>
                <a:gdLst>
                  <a:gd name="T0" fmla="*/ 0 w 4"/>
                  <a:gd name="T1" fmla="*/ 6 h 13"/>
                  <a:gd name="T2" fmla="*/ 4 w 4"/>
                  <a:gd name="T3" fmla="*/ 13 h 13"/>
                  <a:gd name="T4" fmla="*/ 4 w 4"/>
                  <a:gd name="T5" fmla="*/ 0 h 13"/>
                  <a:gd name="T6" fmla="*/ 0 w 4"/>
                  <a:gd name="T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6"/>
                    </a:moveTo>
                    <a:cubicBezTo>
                      <a:pt x="0" y="9"/>
                      <a:pt x="1" y="11"/>
                      <a:pt x="4" y="1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7" name="Freeform 2195"/>
              <p:cNvSpPr>
                <a:spLocks noEditPoints="1"/>
              </p:cNvSpPr>
              <p:nvPr/>
            </p:nvSpPr>
            <p:spPr bwMode="auto">
              <a:xfrm>
                <a:off x="3215" y="637"/>
                <a:ext cx="131" cy="155"/>
              </a:xfrm>
              <a:custGeom>
                <a:avLst/>
                <a:gdLst>
                  <a:gd name="T0" fmla="*/ 73 w 121"/>
                  <a:gd name="T1" fmla="*/ 34 h 142"/>
                  <a:gd name="T2" fmla="*/ 87 w 121"/>
                  <a:gd name="T3" fmla="*/ 9 h 142"/>
                  <a:gd name="T4" fmla="*/ 86 w 121"/>
                  <a:gd name="T5" fmla="*/ 4 h 142"/>
                  <a:gd name="T6" fmla="*/ 81 w 121"/>
                  <a:gd name="T7" fmla="*/ 3 h 142"/>
                  <a:gd name="T8" fmla="*/ 72 w 121"/>
                  <a:gd name="T9" fmla="*/ 6 h 142"/>
                  <a:gd name="T10" fmla="*/ 69 w 121"/>
                  <a:gd name="T11" fmla="*/ 4 h 142"/>
                  <a:gd name="T12" fmla="*/ 60 w 121"/>
                  <a:gd name="T13" fmla="*/ 0 h 142"/>
                  <a:gd name="T14" fmla="*/ 51 w 121"/>
                  <a:gd name="T15" fmla="*/ 4 h 142"/>
                  <a:gd name="T16" fmla="*/ 49 w 121"/>
                  <a:gd name="T17" fmla="*/ 6 h 142"/>
                  <a:gd name="T18" fmla="*/ 40 w 121"/>
                  <a:gd name="T19" fmla="*/ 3 h 142"/>
                  <a:gd name="T20" fmla="*/ 35 w 121"/>
                  <a:gd name="T21" fmla="*/ 4 h 142"/>
                  <a:gd name="T22" fmla="*/ 34 w 121"/>
                  <a:gd name="T23" fmla="*/ 9 h 142"/>
                  <a:gd name="T24" fmla="*/ 48 w 121"/>
                  <a:gd name="T25" fmla="*/ 34 h 142"/>
                  <a:gd name="T26" fmla="*/ 0 w 121"/>
                  <a:gd name="T27" fmla="*/ 103 h 142"/>
                  <a:gd name="T28" fmla="*/ 60 w 121"/>
                  <a:gd name="T29" fmla="*/ 142 h 142"/>
                  <a:gd name="T30" fmla="*/ 121 w 121"/>
                  <a:gd name="T31" fmla="*/ 103 h 142"/>
                  <a:gd name="T32" fmla="*/ 73 w 121"/>
                  <a:gd name="T33" fmla="*/ 34 h 142"/>
                  <a:gd name="T34" fmla="*/ 68 w 121"/>
                  <a:gd name="T35" fmla="*/ 117 h 142"/>
                  <a:gd name="T36" fmla="*/ 68 w 121"/>
                  <a:gd name="T37" fmla="*/ 125 h 142"/>
                  <a:gd name="T38" fmla="*/ 58 w 121"/>
                  <a:gd name="T39" fmla="*/ 125 h 142"/>
                  <a:gd name="T40" fmla="*/ 58 w 121"/>
                  <a:gd name="T41" fmla="*/ 118 h 142"/>
                  <a:gd name="T42" fmla="*/ 45 w 121"/>
                  <a:gd name="T43" fmla="*/ 115 h 142"/>
                  <a:gd name="T44" fmla="*/ 47 w 121"/>
                  <a:gd name="T45" fmla="*/ 109 h 142"/>
                  <a:gd name="T46" fmla="*/ 58 w 121"/>
                  <a:gd name="T47" fmla="*/ 112 h 142"/>
                  <a:gd name="T48" fmla="*/ 58 w 121"/>
                  <a:gd name="T49" fmla="*/ 90 h 142"/>
                  <a:gd name="T50" fmla="*/ 47 w 121"/>
                  <a:gd name="T51" fmla="*/ 75 h 142"/>
                  <a:gd name="T52" fmla="*/ 58 w 121"/>
                  <a:gd name="T53" fmla="*/ 61 h 142"/>
                  <a:gd name="T54" fmla="*/ 58 w 121"/>
                  <a:gd name="T55" fmla="*/ 53 h 142"/>
                  <a:gd name="T56" fmla="*/ 68 w 121"/>
                  <a:gd name="T57" fmla="*/ 53 h 142"/>
                  <a:gd name="T58" fmla="*/ 68 w 121"/>
                  <a:gd name="T59" fmla="*/ 60 h 142"/>
                  <a:gd name="T60" fmla="*/ 78 w 121"/>
                  <a:gd name="T61" fmla="*/ 62 h 142"/>
                  <a:gd name="T62" fmla="*/ 76 w 121"/>
                  <a:gd name="T63" fmla="*/ 68 h 142"/>
                  <a:gd name="T64" fmla="*/ 68 w 121"/>
                  <a:gd name="T65" fmla="*/ 66 h 142"/>
                  <a:gd name="T66" fmla="*/ 68 w 121"/>
                  <a:gd name="T67" fmla="*/ 86 h 142"/>
                  <a:gd name="T68" fmla="*/ 80 w 121"/>
                  <a:gd name="T69" fmla="*/ 102 h 142"/>
                  <a:gd name="T70" fmla="*/ 68 w 121"/>
                  <a:gd name="T71" fmla="*/ 117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1" h="142">
                    <a:moveTo>
                      <a:pt x="73" y="34"/>
                    </a:moveTo>
                    <a:cubicBezTo>
                      <a:pt x="81" y="26"/>
                      <a:pt x="86" y="12"/>
                      <a:pt x="87" y="9"/>
                    </a:cubicBezTo>
                    <a:cubicBezTo>
                      <a:pt x="88" y="7"/>
                      <a:pt x="88" y="5"/>
                      <a:pt x="86" y="4"/>
                    </a:cubicBezTo>
                    <a:cubicBezTo>
                      <a:pt x="85" y="3"/>
                      <a:pt x="83" y="3"/>
                      <a:pt x="81" y="3"/>
                    </a:cubicBezTo>
                    <a:cubicBezTo>
                      <a:pt x="81" y="4"/>
                      <a:pt x="76" y="6"/>
                      <a:pt x="72" y="6"/>
                    </a:cubicBezTo>
                    <a:cubicBezTo>
                      <a:pt x="71" y="6"/>
                      <a:pt x="71" y="6"/>
                      <a:pt x="69" y="4"/>
                    </a:cubicBezTo>
                    <a:cubicBezTo>
                      <a:pt x="68" y="3"/>
                      <a:pt x="65" y="0"/>
                      <a:pt x="60" y="0"/>
                    </a:cubicBezTo>
                    <a:cubicBezTo>
                      <a:pt x="56" y="0"/>
                      <a:pt x="53" y="3"/>
                      <a:pt x="51" y="4"/>
                    </a:cubicBezTo>
                    <a:cubicBezTo>
                      <a:pt x="50" y="6"/>
                      <a:pt x="50" y="6"/>
                      <a:pt x="49" y="6"/>
                    </a:cubicBezTo>
                    <a:cubicBezTo>
                      <a:pt x="45" y="6"/>
                      <a:pt x="40" y="4"/>
                      <a:pt x="40" y="3"/>
                    </a:cubicBezTo>
                    <a:cubicBezTo>
                      <a:pt x="38" y="3"/>
                      <a:pt x="36" y="3"/>
                      <a:pt x="35" y="4"/>
                    </a:cubicBezTo>
                    <a:cubicBezTo>
                      <a:pt x="33" y="5"/>
                      <a:pt x="33" y="7"/>
                      <a:pt x="34" y="9"/>
                    </a:cubicBezTo>
                    <a:cubicBezTo>
                      <a:pt x="35" y="12"/>
                      <a:pt x="40" y="26"/>
                      <a:pt x="48" y="34"/>
                    </a:cubicBezTo>
                    <a:cubicBezTo>
                      <a:pt x="24" y="44"/>
                      <a:pt x="0" y="79"/>
                      <a:pt x="0" y="103"/>
                    </a:cubicBezTo>
                    <a:cubicBezTo>
                      <a:pt x="0" y="137"/>
                      <a:pt x="30" y="142"/>
                      <a:pt x="60" y="142"/>
                    </a:cubicBezTo>
                    <a:cubicBezTo>
                      <a:pt x="90" y="142"/>
                      <a:pt x="121" y="137"/>
                      <a:pt x="121" y="103"/>
                    </a:cubicBezTo>
                    <a:cubicBezTo>
                      <a:pt x="121" y="79"/>
                      <a:pt x="97" y="44"/>
                      <a:pt x="73" y="34"/>
                    </a:cubicBezTo>
                    <a:close/>
                    <a:moveTo>
                      <a:pt x="68" y="117"/>
                    </a:moveTo>
                    <a:cubicBezTo>
                      <a:pt x="68" y="125"/>
                      <a:pt x="68" y="125"/>
                      <a:pt x="68" y="125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8" y="118"/>
                      <a:pt x="58" y="118"/>
                      <a:pt x="58" y="118"/>
                    </a:cubicBezTo>
                    <a:cubicBezTo>
                      <a:pt x="53" y="118"/>
                      <a:pt x="48" y="116"/>
                      <a:pt x="45" y="115"/>
                    </a:cubicBezTo>
                    <a:cubicBezTo>
                      <a:pt x="47" y="109"/>
                      <a:pt x="47" y="109"/>
                      <a:pt x="47" y="109"/>
                    </a:cubicBezTo>
                    <a:cubicBezTo>
                      <a:pt x="50" y="110"/>
                      <a:pt x="54" y="112"/>
                      <a:pt x="58" y="112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1" y="86"/>
                      <a:pt x="47" y="82"/>
                      <a:pt x="47" y="75"/>
                    </a:cubicBezTo>
                    <a:cubicBezTo>
                      <a:pt x="47" y="68"/>
                      <a:pt x="51" y="63"/>
                      <a:pt x="58" y="61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72" y="60"/>
                      <a:pt x="76" y="61"/>
                      <a:pt x="78" y="62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4" y="68"/>
                      <a:pt x="71" y="66"/>
                      <a:pt x="68" y="66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76" y="90"/>
                      <a:pt x="80" y="94"/>
                      <a:pt x="80" y="102"/>
                    </a:cubicBezTo>
                    <a:cubicBezTo>
                      <a:pt x="80" y="109"/>
                      <a:pt x="76" y="115"/>
                      <a:pt x="68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8" name="Rectangle 2196"/>
              <p:cNvSpPr>
                <a:spLocks noChangeArrowheads="1"/>
              </p:cNvSpPr>
              <p:nvPr/>
            </p:nvSpPr>
            <p:spPr bwMode="auto">
              <a:xfrm>
                <a:off x="3451" y="99"/>
                <a:ext cx="105" cy="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9" name="Freeform 2197"/>
              <p:cNvSpPr>
                <a:spLocks noEditPoints="1"/>
              </p:cNvSpPr>
              <p:nvPr/>
            </p:nvSpPr>
            <p:spPr bwMode="auto">
              <a:xfrm>
                <a:off x="3440" y="5"/>
                <a:ext cx="129" cy="88"/>
              </a:xfrm>
              <a:custGeom>
                <a:avLst/>
                <a:gdLst>
                  <a:gd name="T0" fmla="*/ 118 w 118"/>
                  <a:gd name="T1" fmla="*/ 81 h 81"/>
                  <a:gd name="T2" fmla="*/ 0 w 118"/>
                  <a:gd name="T3" fmla="*/ 0 h 81"/>
                  <a:gd name="T4" fmla="*/ 87 w 118"/>
                  <a:gd name="T5" fmla="*/ 21 h 81"/>
                  <a:gd name="T6" fmla="*/ 97 w 118"/>
                  <a:gd name="T7" fmla="*/ 31 h 81"/>
                  <a:gd name="T8" fmla="*/ 87 w 118"/>
                  <a:gd name="T9" fmla="*/ 21 h 81"/>
                  <a:gd name="T10" fmla="*/ 97 w 118"/>
                  <a:gd name="T11" fmla="*/ 33 h 81"/>
                  <a:gd name="T12" fmla="*/ 87 w 118"/>
                  <a:gd name="T13" fmla="*/ 43 h 81"/>
                  <a:gd name="T14" fmla="*/ 87 w 118"/>
                  <a:gd name="T15" fmla="*/ 44 h 81"/>
                  <a:gd name="T16" fmla="*/ 97 w 118"/>
                  <a:gd name="T17" fmla="*/ 54 h 81"/>
                  <a:gd name="T18" fmla="*/ 87 w 118"/>
                  <a:gd name="T19" fmla="*/ 44 h 81"/>
                  <a:gd name="T20" fmla="*/ 85 w 118"/>
                  <a:gd name="T21" fmla="*/ 21 h 81"/>
                  <a:gd name="T22" fmla="*/ 75 w 118"/>
                  <a:gd name="T23" fmla="*/ 31 h 81"/>
                  <a:gd name="T24" fmla="*/ 75 w 118"/>
                  <a:gd name="T25" fmla="*/ 33 h 81"/>
                  <a:gd name="T26" fmla="*/ 85 w 118"/>
                  <a:gd name="T27" fmla="*/ 43 h 81"/>
                  <a:gd name="T28" fmla="*/ 75 w 118"/>
                  <a:gd name="T29" fmla="*/ 33 h 81"/>
                  <a:gd name="T30" fmla="*/ 85 w 118"/>
                  <a:gd name="T31" fmla="*/ 44 h 81"/>
                  <a:gd name="T32" fmla="*/ 75 w 118"/>
                  <a:gd name="T33" fmla="*/ 54 h 81"/>
                  <a:gd name="T34" fmla="*/ 64 w 118"/>
                  <a:gd name="T35" fmla="*/ 21 h 81"/>
                  <a:gd name="T36" fmla="*/ 73 w 118"/>
                  <a:gd name="T37" fmla="*/ 31 h 81"/>
                  <a:gd name="T38" fmla="*/ 64 w 118"/>
                  <a:gd name="T39" fmla="*/ 21 h 81"/>
                  <a:gd name="T40" fmla="*/ 73 w 118"/>
                  <a:gd name="T41" fmla="*/ 33 h 81"/>
                  <a:gd name="T42" fmla="*/ 64 w 118"/>
                  <a:gd name="T43" fmla="*/ 43 h 81"/>
                  <a:gd name="T44" fmla="*/ 64 w 118"/>
                  <a:gd name="T45" fmla="*/ 44 h 81"/>
                  <a:gd name="T46" fmla="*/ 73 w 118"/>
                  <a:gd name="T47" fmla="*/ 54 h 81"/>
                  <a:gd name="T48" fmla="*/ 64 w 118"/>
                  <a:gd name="T49" fmla="*/ 44 h 81"/>
                  <a:gd name="T50" fmla="*/ 12 w 118"/>
                  <a:gd name="T51" fmla="*/ 27 h 81"/>
                  <a:gd name="T52" fmla="*/ 15 w 118"/>
                  <a:gd name="T53" fmla="*/ 23 h 81"/>
                  <a:gd name="T54" fmla="*/ 19 w 118"/>
                  <a:gd name="T55" fmla="*/ 20 h 81"/>
                  <a:gd name="T56" fmla="*/ 24 w 118"/>
                  <a:gd name="T57" fmla="*/ 19 h 81"/>
                  <a:gd name="T58" fmla="*/ 29 w 118"/>
                  <a:gd name="T59" fmla="*/ 20 h 81"/>
                  <a:gd name="T60" fmla="*/ 33 w 118"/>
                  <a:gd name="T61" fmla="*/ 22 h 81"/>
                  <a:gd name="T62" fmla="*/ 36 w 118"/>
                  <a:gd name="T63" fmla="*/ 26 h 81"/>
                  <a:gd name="T64" fmla="*/ 38 w 118"/>
                  <a:gd name="T65" fmla="*/ 30 h 81"/>
                  <a:gd name="T66" fmla="*/ 38 w 118"/>
                  <a:gd name="T67" fmla="*/ 35 h 81"/>
                  <a:gd name="T68" fmla="*/ 36 w 118"/>
                  <a:gd name="T69" fmla="*/ 40 h 81"/>
                  <a:gd name="T70" fmla="*/ 33 w 118"/>
                  <a:gd name="T71" fmla="*/ 43 h 81"/>
                  <a:gd name="T72" fmla="*/ 29 w 118"/>
                  <a:gd name="T73" fmla="*/ 46 h 81"/>
                  <a:gd name="T74" fmla="*/ 28 w 118"/>
                  <a:gd name="T75" fmla="*/ 56 h 81"/>
                  <a:gd name="T76" fmla="*/ 21 w 118"/>
                  <a:gd name="T77" fmla="*/ 56 h 81"/>
                  <a:gd name="T78" fmla="*/ 20 w 118"/>
                  <a:gd name="T79" fmla="*/ 46 h 81"/>
                  <a:gd name="T80" fmla="*/ 16 w 118"/>
                  <a:gd name="T81" fmla="*/ 44 h 81"/>
                  <a:gd name="T82" fmla="*/ 13 w 118"/>
                  <a:gd name="T83" fmla="*/ 40 h 81"/>
                  <a:gd name="T84" fmla="*/ 11 w 118"/>
                  <a:gd name="T85" fmla="*/ 36 h 81"/>
                  <a:gd name="T86" fmla="*/ 11 w 118"/>
                  <a:gd name="T87" fmla="*/ 3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8" h="81">
                    <a:moveTo>
                      <a:pt x="0" y="81"/>
                    </a:moveTo>
                    <a:cubicBezTo>
                      <a:pt x="118" y="81"/>
                      <a:pt x="118" y="81"/>
                      <a:pt x="118" y="81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81"/>
                    </a:lnTo>
                    <a:close/>
                    <a:moveTo>
                      <a:pt x="87" y="21"/>
                    </a:moveTo>
                    <a:cubicBezTo>
                      <a:pt x="97" y="21"/>
                      <a:pt x="97" y="21"/>
                      <a:pt x="97" y="21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87" y="31"/>
                      <a:pt x="87" y="31"/>
                      <a:pt x="87" y="31"/>
                    </a:cubicBezTo>
                    <a:lnTo>
                      <a:pt x="87" y="21"/>
                    </a:lnTo>
                    <a:close/>
                    <a:moveTo>
                      <a:pt x="87" y="33"/>
                    </a:move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87" y="43"/>
                      <a:pt x="87" y="43"/>
                      <a:pt x="87" y="43"/>
                    </a:cubicBezTo>
                    <a:lnTo>
                      <a:pt x="87" y="33"/>
                    </a:lnTo>
                    <a:close/>
                    <a:moveTo>
                      <a:pt x="87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54"/>
                      <a:pt x="97" y="54"/>
                      <a:pt x="97" y="54"/>
                    </a:cubicBezTo>
                    <a:cubicBezTo>
                      <a:pt x="87" y="54"/>
                      <a:pt x="87" y="54"/>
                      <a:pt x="87" y="54"/>
                    </a:cubicBezTo>
                    <a:lnTo>
                      <a:pt x="87" y="44"/>
                    </a:lnTo>
                    <a:close/>
                    <a:moveTo>
                      <a:pt x="75" y="21"/>
                    </a:moveTo>
                    <a:cubicBezTo>
                      <a:pt x="85" y="21"/>
                      <a:pt x="85" y="21"/>
                      <a:pt x="85" y="21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75" y="31"/>
                      <a:pt x="75" y="31"/>
                      <a:pt x="75" y="31"/>
                    </a:cubicBezTo>
                    <a:lnTo>
                      <a:pt x="75" y="21"/>
                    </a:lnTo>
                    <a:close/>
                    <a:moveTo>
                      <a:pt x="75" y="33"/>
                    </a:moveTo>
                    <a:cubicBezTo>
                      <a:pt x="85" y="33"/>
                      <a:pt x="85" y="33"/>
                      <a:pt x="85" y="3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75" y="43"/>
                      <a:pt x="75" y="43"/>
                      <a:pt x="75" y="43"/>
                    </a:cubicBezTo>
                    <a:lnTo>
                      <a:pt x="75" y="33"/>
                    </a:lnTo>
                    <a:close/>
                    <a:moveTo>
                      <a:pt x="75" y="44"/>
                    </a:move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54"/>
                      <a:pt x="85" y="54"/>
                      <a:pt x="85" y="54"/>
                    </a:cubicBezTo>
                    <a:cubicBezTo>
                      <a:pt x="75" y="54"/>
                      <a:pt x="75" y="54"/>
                      <a:pt x="75" y="54"/>
                    </a:cubicBezTo>
                    <a:lnTo>
                      <a:pt x="75" y="44"/>
                    </a:lnTo>
                    <a:close/>
                    <a:moveTo>
                      <a:pt x="64" y="21"/>
                    </a:moveTo>
                    <a:cubicBezTo>
                      <a:pt x="73" y="21"/>
                      <a:pt x="73" y="21"/>
                      <a:pt x="73" y="21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64" y="31"/>
                      <a:pt x="64" y="31"/>
                      <a:pt x="64" y="31"/>
                    </a:cubicBezTo>
                    <a:lnTo>
                      <a:pt x="64" y="21"/>
                    </a:lnTo>
                    <a:close/>
                    <a:moveTo>
                      <a:pt x="64" y="33"/>
                    </a:moveTo>
                    <a:cubicBezTo>
                      <a:pt x="73" y="33"/>
                      <a:pt x="73" y="33"/>
                      <a:pt x="73" y="3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64" y="43"/>
                      <a:pt x="64" y="43"/>
                      <a:pt x="64" y="43"/>
                    </a:cubicBezTo>
                    <a:lnTo>
                      <a:pt x="64" y="33"/>
                    </a:lnTo>
                    <a:close/>
                    <a:moveTo>
                      <a:pt x="64" y="44"/>
                    </a:moveTo>
                    <a:cubicBezTo>
                      <a:pt x="73" y="44"/>
                      <a:pt x="73" y="44"/>
                      <a:pt x="73" y="44"/>
                    </a:cubicBezTo>
                    <a:cubicBezTo>
                      <a:pt x="73" y="54"/>
                      <a:pt x="73" y="54"/>
                      <a:pt x="73" y="54"/>
                    </a:cubicBezTo>
                    <a:cubicBezTo>
                      <a:pt x="64" y="54"/>
                      <a:pt x="64" y="54"/>
                      <a:pt x="64" y="54"/>
                    </a:cubicBezTo>
                    <a:lnTo>
                      <a:pt x="64" y="44"/>
                    </a:lnTo>
                    <a:close/>
                    <a:moveTo>
                      <a:pt x="10" y="28"/>
                    </a:move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8"/>
                      <a:pt x="26" y="60"/>
                      <a:pt x="24" y="60"/>
                    </a:cubicBezTo>
                    <a:cubicBezTo>
                      <a:pt x="22" y="60"/>
                      <a:pt x="21" y="58"/>
                      <a:pt x="21" y="56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1" y="31"/>
                      <a:pt x="11" y="31"/>
                      <a:pt x="11" y="31"/>
                    </a:cubicBez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0" name="Freeform 2198"/>
              <p:cNvSpPr>
                <a:spLocks/>
              </p:cNvSpPr>
              <p:nvPr/>
            </p:nvSpPr>
            <p:spPr bwMode="auto">
              <a:xfrm>
                <a:off x="3453" y="27"/>
                <a:ext cx="27" cy="26"/>
              </a:xfrm>
              <a:custGeom>
                <a:avLst/>
                <a:gdLst>
                  <a:gd name="T0" fmla="*/ 23 w 25"/>
                  <a:gd name="T1" fmla="*/ 11 h 24"/>
                  <a:gd name="T2" fmla="*/ 24 w 25"/>
                  <a:gd name="T3" fmla="*/ 8 h 24"/>
                  <a:gd name="T4" fmla="*/ 22 w 25"/>
                  <a:gd name="T5" fmla="*/ 7 h 24"/>
                  <a:gd name="T6" fmla="*/ 22 w 25"/>
                  <a:gd name="T7" fmla="*/ 4 h 24"/>
                  <a:gd name="T8" fmla="*/ 19 w 25"/>
                  <a:gd name="T9" fmla="*/ 4 h 24"/>
                  <a:gd name="T10" fmla="*/ 18 w 25"/>
                  <a:gd name="T11" fmla="*/ 2 h 24"/>
                  <a:gd name="T12" fmla="*/ 16 w 25"/>
                  <a:gd name="T13" fmla="*/ 2 h 24"/>
                  <a:gd name="T14" fmla="*/ 14 w 25"/>
                  <a:gd name="T15" fmla="*/ 0 h 24"/>
                  <a:gd name="T16" fmla="*/ 12 w 25"/>
                  <a:gd name="T17" fmla="*/ 2 h 24"/>
                  <a:gd name="T18" fmla="*/ 10 w 25"/>
                  <a:gd name="T19" fmla="*/ 1 h 24"/>
                  <a:gd name="T20" fmla="*/ 8 w 25"/>
                  <a:gd name="T21" fmla="*/ 2 h 24"/>
                  <a:gd name="T22" fmla="*/ 6 w 25"/>
                  <a:gd name="T23" fmla="*/ 2 h 24"/>
                  <a:gd name="T24" fmla="*/ 5 w 25"/>
                  <a:gd name="T25" fmla="*/ 4 h 24"/>
                  <a:gd name="T26" fmla="*/ 2 w 25"/>
                  <a:gd name="T27" fmla="*/ 5 h 24"/>
                  <a:gd name="T28" fmla="*/ 2 w 25"/>
                  <a:gd name="T29" fmla="*/ 7 h 24"/>
                  <a:gd name="T30" fmla="*/ 0 w 25"/>
                  <a:gd name="T31" fmla="*/ 9 h 24"/>
                  <a:gd name="T32" fmla="*/ 1 w 25"/>
                  <a:gd name="T33" fmla="*/ 11 h 24"/>
                  <a:gd name="T34" fmla="*/ 0 w 25"/>
                  <a:gd name="T35" fmla="*/ 13 h 24"/>
                  <a:gd name="T36" fmla="*/ 1 w 25"/>
                  <a:gd name="T37" fmla="*/ 15 h 24"/>
                  <a:gd name="T38" fmla="*/ 1 w 25"/>
                  <a:gd name="T39" fmla="*/ 17 h 24"/>
                  <a:gd name="T40" fmla="*/ 3 w 25"/>
                  <a:gd name="T41" fmla="*/ 19 h 24"/>
                  <a:gd name="T42" fmla="*/ 3 w 25"/>
                  <a:gd name="T43" fmla="*/ 21 h 24"/>
                  <a:gd name="T44" fmla="*/ 5 w 25"/>
                  <a:gd name="T45" fmla="*/ 22 h 24"/>
                  <a:gd name="T46" fmla="*/ 6 w 25"/>
                  <a:gd name="T47" fmla="*/ 24 h 24"/>
                  <a:gd name="T48" fmla="*/ 9 w 25"/>
                  <a:gd name="T49" fmla="*/ 23 h 24"/>
                  <a:gd name="T50" fmla="*/ 9 w 25"/>
                  <a:gd name="T51" fmla="*/ 13 h 24"/>
                  <a:gd name="T52" fmla="*/ 12 w 25"/>
                  <a:gd name="T53" fmla="*/ 9 h 24"/>
                  <a:gd name="T54" fmla="*/ 16 w 25"/>
                  <a:gd name="T55" fmla="*/ 13 h 24"/>
                  <a:gd name="T56" fmla="*/ 16 w 25"/>
                  <a:gd name="T57" fmla="*/ 24 h 24"/>
                  <a:gd name="T58" fmla="*/ 16 w 25"/>
                  <a:gd name="T59" fmla="*/ 23 h 24"/>
                  <a:gd name="T60" fmla="*/ 19 w 25"/>
                  <a:gd name="T61" fmla="*/ 23 h 24"/>
                  <a:gd name="T62" fmla="*/ 20 w 25"/>
                  <a:gd name="T63" fmla="*/ 21 h 24"/>
                  <a:gd name="T64" fmla="*/ 22 w 25"/>
                  <a:gd name="T65" fmla="*/ 21 h 24"/>
                  <a:gd name="T66" fmla="*/ 22 w 25"/>
                  <a:gd name="T67" fmla="*/ 18 h 24"/>
                  <a:gd name="T68" fmla="*/ 24 w 25"/>
                  <a:gd name="T69" fmla="*/ 17 h 24"/>
                  <a:gd name="T70" fmla="*/ 23 w 25"/>
                  <a:gd name="T71" fmla="*/ 14 h 24"/>
                  <a:gd name="T72" fmla="*/ 25 w 25"/>
                  <a:gd name="T73" fmla="*/ 12 h 24"/>
                  <a:gd name="T74" fmla="*/ 23 w 25"/>
                  <a:gd name="T75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" h="24">
                    <a:moveTo>
                      <a:pt x="23" y="11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1"/>
                      <a:pt x="10" y="9"/>
                      <a:pt x="12" y="9"/>
                    </a:cubicBezTo>
                    <a:cubicBezTo>
                      <a:pt x="14" y="9"/>
                      <a:pt x="16" y="11"/>
                      <a:pt x="16" y="1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5" y="12"/>
                      <a:pt x="25" y="12"/>
                      <a:pt x="25" y="12"/>
                    </a:cubicBezTo>
                    <a:lnTo>
                      <a:pt x="2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1" name="Freeform 2199"/>
              <p:cNvSpPr>
                <a:spLocks noEditPoints="1"/>
              </p:cNvSpPr>
              <p:nvPr/>
            </p:nvSpPr>
            <p:spPr bwMode="auto">
              <a:xfrm>
                <a:off x="2754" y="638"/>
                <a:ext cx="163" cy="163"/>
              </a:xfrm>
              <a:custGeom>
                <a:avLst/>
                <a:gdLst>
                  <a:gd name="T0" fmla="*/ 94 w 150"/>
                  <a:gd name="T1" fmla="*/ 3 h 149"/>
                  <a:gd name="T2" fmla="*/ 82 w 150"/>
                  <a:gd name="T3" fmla="*/ 3 h 149"/>
                  <a:gd name="T4" fmla="*/ 4 w 150"/>
                  <a:gd name="T5" fmla="*/ 81 h 149"/>
                  <a:gd name="T6" fmla="*/ 4 w 150"/>
                  <a:gd name="T7" fmla="*/ 93 h 149"/>
                  <a:gd name="T8" fmla="*/ 57 w 150"/>
                  <a:gd name="T9" fmla="*/ 146 h 149"/>
                  <a:gd name="T10" fmla="*/ 68 w 150"/>
                  <a:gd name="T11" fmla="*/ 146 h 149"/>
                  <a:gd name="T12" fmla="*/ 147 w 150"/>
                  <a:gd name="T13" fmla="*/ 68 h 149"/>
                  <a:gd name="T14" fmla="*/ 147 w 150"/>
                  <a:gd name="T15" fmla="*/ 56 h 149"/>
                  <a:gd name="T16" fmla="*/ 94 w 150"/>
                  <a:gd name="T17" fmla="*/ 3 h 149"/>
                  <a:gd name="T18" fmla="*/ 144 w 150"/>
                  <a:gd name="T19" fmla="*/ 62 h 149"/>
                  <a:gd name="T20" fmla="*/ 86 w 150"/>
                  <a:gd name="T21" fmla="*/ 74 h 149"/>
                  <a:gd name="T22" fmla="*/ 84 w 150"/>
                  <a:gd name="T23" fmla="*/ 74 h 149"/>
                  <a:gd name="T24" fmla="*/ 81 w 150"/>
                  <a:gd name="T25" fmla="*/ 80 h 149"/>
                  <a:gd name="T26" fmla="*/ 81 w 150"/>
                  <a:gd name="T27" fmla="*/ 80 h 149"/>
                  <a:gd name="T28" fmla="*/ 75 w 150"/>
                  <a:gd name="T29" fmla="*/ 83 h 149"/>
                  <a:gd name="T30" fmla="*/ 75 w 150"/>
                  <a:gd name="T31" fmla="*/ 85 h 149"/>
                  <a:gd name="T32" fmla="*/ 63 w 150"/>
                  <a:gd name="T33" fmla="*/ 143 h 149"/>
                  <a:gd name="T34" fmla="*/ 62 w 150"/>
                  <a:gd name="T35" fmla="*/ 144 h 149"/>
                  <a:gd name="T36" fmla="*/ 60 w 150"/>
                  <a:gd name="T37" fmla="*/ 145 h 149"/>
                  <a:gd name="T38" fmla="*/ 58 w 150"/>
                  <a:gd name="T39" fmla="*/ 142 h 149"/>
                  <a:gd name="T40" fmla="*/ 70 w 150"/>
                  <a:gd name="T41" fmla="*/ 85 h 149"/>
                  <a:gd name="T42" fmla="*/ 8 w 150"/>
                  <a:gd name="T43" fmla="*/ 91 h 149"/>
                  <a:gd name="T44" fmla="*/ 5 w 150"/>
                  <a:gd name="T45" fmla="*/ 89 h 149"/>
                  <a:gd name="T46" fmla="*/ 7 w 150"/>
                  <a:gd name="T47" fmla="*/ 87 h 149"/>
                  <a:gd name="T48" fmla="*/ 70 w 150"/>
                  <a:gd name="T49" fmla="*/ 80 h 149"/>
                  <a:gd name="T50" fmla="*/ 72 w 150"/>
                  <a:gd name="T51" fmla="*/ 80 h 149"/>
                  <a:gd name="T52" fmla="*/ 77 w 150"/>
                  <a:gd name="T53" fmla="*/ 76 h 149"/>
                  <a:gd name="T54" fmla="*/ 80 w 150"/>
                  <a:gd name="T55" fmla="*/ 71 h 149"/>
                  <a:gd name="T56" fmla="*/ 81 w 150"/>
                  <a:gd name="T57" fmla="*/ 69 h 149"/>
                  <a:gd name="T58" fmla="*/ 87 w 150"/>
                  <a:gd name="T59" fmla="*/ 6 h 149"/>
                  <a:gd name="T60" fmla="*/ 87 w 150"/>
                  <a:gd name="T61" fmla="*/ 6 h 149"/>
                  <a:gd name="T62" fmla="*/ 90 w 150"/>
                  <a:gd name="T63" fmla="*/ 4 h 149"/>
                  <a:gd name="T64" fmla="*/ 92 w 150"/>
                  <a:gd name="T65" fmla="*/ 7 h 149"/>
                  <a:gd name="T66" fmla="*/ 86 w 150"/>
                  <a:gd name="T67" fmla="*/ 69 h 149"/>
                  <a:gd name="T68" fmla="*/ 143 w 150"/>
                  <a:gd name="T69" fmla="*/ 58 h 149"/>
                  <a:gd name="T70" fmla="*/ 143 w 150"/>
                  <a:gd name="T71" fmla="*/ 58 h 149"/>
                  <a:gd name="T72" fmla="*/ 145 w 150"/>
                  <a:gd name="T73" fmla="*/ 60 h 149"/>
                  <a:gd name="T74" fmla="*/ 144 w 150"/>
                  <a:gd name="T75" fmla="*/ 62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0" h="149">
                    <a:moveTo>
                      <a:pt x="94" y="3"/>
                    </a:moveTo>
                    <a:cubicBezTo>
                      <a:pt x="91" y="0"/>
                      <a:pt x="85" y="0"/>
                      <a:pt x="82" y="3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0" y="85"/>
                      <a:pt x="0" y="90"/>
                      <a:pt x="4" y="93"/>
                    </a:cubicBezTo>
                    <a:cubicBezTo>
                      <a:pt x="57" y="146"/>
                      <a:pt x="57" y="146"/>
                      <a:pt x="57" y="146"/>
                    </a:cubicBezTo>
                    <a:cubicBezTo>
                      <a:pt x="60" y="149"/>
                      <a:pt x="65" y="149"/>
                      <a:pt x="68" y="146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50" y="64"/>
                      <a:pt x="150" y="59"/>
                      <a:pt x="147" y="56"/>
                    </a:cubicBezTo>
                    <a:lnTo>
                      <a:pt x="94" y="3"/>
                    </a:lnTo>
                    <a:close/>
                    <a:moveTo>
                      <a:pt x="144" y="62"/>
                    </a:moveTo>
                    <a:cubicBezTo>
                      <a:pt x="86" y="74"/>
                      <a:pt x="86" y="74"/>
                      <a:pt x="86" y="74"/>
                    </a:cubicBezTo>
                    <a:cubicBezTo>
                      <a:pt x="85" y="74"/>
                      <a:pt x="85" y="74"/>
                      <a:pt x="84" y="74"/>
                    </a:cubicBezTo>
                    <a:cubicBezTo>
                      <a:pt x="83" y="76"/>
                      <a:pt x="82" y="78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79" y="81"/>
                      <a:pt x="77" y="83"/>
                      <a:pt x="75" y="83"/>
                    </a:cubicBezTo>
                    <a:cubicBezTo>
                      <a:pt x="75" y="84"/>
                      <a:pt x="75" y="85"/>
                      <a:pt x="75" y="85"/>
                    </a:cubicBezTo>
                    <a:cubicBezTo>
                      <a:pt x="63" y="143"/>
                      <a:pt x="63" y="143"/>
                      <a:pt x="63" y="143"/>
                    </a:cubicBezTo>
                    <a:cubicBezTo>
                      <a:pt x="63" y="143"/>
                      <a:pt x="63" y="144"/>
                      <a:pt x="62" y="144"/>
                    </a:cubicBezTo>
                    <a:cubicBezTo>
                      <a:pt x="62" y="145"/>
                      <a:pt x="61" y="145"/>
                      <a:pt x="60" y="145"/>
                    </a:cubicBezTo>
                    <a:cubicBezTo>
                      <a:pt x="59" y="144"/>
                      <a:pt x="58" y="143"/>
                      <a:pt x="58" y="142"/>
                    </a:cubicBezTo>
                    <a:cubicBezTo>
                      <a:pt x="70" y="85"/>
                      <a:pt x="70" y="85"/>
                      <a:pt x="70" y="85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6" y="92"/>
                      <a:pt x="5" y="91"/>
                      <a:pt x="5" y="89"/>
                    </a:cubicBezTo>
                    <a:cubicBezTo>
                      <a:pt x="5" y="88"/>
                      <a:pt x="6" y="87"/>
                      <a:pt x="7" y="87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0"/>
                      <a:pt x="71" y="80"/>
                      <a:pt x="72" y="80"/>
                    </a:cubicBezTo>
                    <a:cubicBezTo>
                      <a:pt x="74" y="79"/>
                      <a:pt x="76" y="78"/>
                      <a:pt x="77" y="76"/>
                    </a:cubicBezTo>
                    <a:cubicBezTo>
                      <a:pt x="79" y="75"/>
                      <a:pt x="80" y="73"/>
                      <a:pt x="80" y="71"/>
                    </a:cubicBezTo>
                    <a:cubicBezTo>
                      <a:pt x="81" y="70"/>
                      <a:pt x="81" y="70"/>
                      <a:pt x="81" y="69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8" y="5"/>
                      <a:pt x="89" y="4"/>
                      <a:pt x="90" y="4"/>
                    </a:cubicBezTo>
                    <a:cubicBezTo>
                      <a:pt x="91" y="4"/>
                      <a:pt x="92" y="6"/>
                      <a:pt x="92" y="7"/>
                    </a:cubicBezTo>
                    <a:cubicBezTo>
                      <a:pt x="86" y="69"/>
                      <a:pt x="86" y="69"/>
                      <a:pt x="86" y="69"/>
                    </a:cubicBezTo>
                    <a:cubicBezTo>
                      <a:pt x="143" y="58"/>
                      <a:pt x="143" y="58"/>
                      <a:pt x="143" y="58"/>
                    </a:cubicBezTo>
                    <a:cubicBezTo>
                      <a:pt x="143" y="58"/>
                      <a:pt x="143" y="58"/>
                      <a:pt x="143" y="58"/>
                    </a:cubicBezTo>
                    <a:cubicBezTo>
                      <a:pt x="144" y="57"/>
                      <a:pt x="145" y="58"/>
                      <a:pt x="145" y="60"/>
                    </a:cubicBezTo>
                    <a:cubicBezTo>
                      <a:pt x="146" y="61"/>
                      <a:pt x="145" y="62"/>
                      <a:pt x="144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2" name="Freeform 2200"/>
              <p:cNvSpPr>
                <a:spLocks/>
              </p:cNvSpPr>
              <p:nvPr/>
            </p:nvSpPr>
            <p:spPr bwMode="auto">
              <a:xfrm>
                <a:off x="2833" y="38"/>
                <a:ext cx="18" cy="17"/>
              </a:xfrm>
              <a:custGeom>
                <a:avLst/>
                <a:gdLst>
                  <a:gd name="T0" fmla="*/ 12 w 16"/>
                  <a:gd name="T1" fmla="*/ 9 h 16"/>
                  <a:gd name="T2" fmla="*/ 9 w 16"/>
                  <a:gd name="T3" fmla="*/ 5 h 16"/>
                  <a:gd name="T4" fmla="*/ 4 w 16"/>
                  <a:gd name="T5" fmla="*/ 0 h 16"/>
                  <a:gd name="T6" fmla="*/ 4 w 16"/>
                  <a:gd name="T7" fmla="*/ 0 h 16"/>
                  <a:gd name="T8" fmla="*/ 4 w 16"/>
                  <a:gd name="T9" fmla="*/ 0 h 16"/>
                  <a:gd name="T10" fmla="*/ 2 w 16"/>
                  <a:gd name="T11" fmla="*/ 1 h 16"/>
                  <a:gd name="T12" fmla="*/ 1 w 16"/>
                  <a:gd name="T13" fmla="*/ 2 h 16"/>
                  <a:gd name="T14" fmla="*/ 1 w 16"/>
                  <a:gd name="T15" fmla="*/ 2 h 16"/>
                  <a:gd name="T16" fmla="*/ 1 w 16"/>
                  <a:gd name="T17" fmla="*/ 3 h 16"/>
                  <a:gd name="T18" fmla="*/ 0 w 16"/>
                  <a:gd name="T19" fmla="*/ 6 h 16"/>
                  <a:gd name="T20" fmla="*/ 0 w 16"/>
                  <a:gd name="T21" fmla="*/ 7 h 16"/>
                  <a:gd name="T22" fmla="*/ 1 w 16"/>
                  <a:gd name="T23" fmla="*/ 8 h 16"/>
                  <a:gd name="T24" fmla="*/ 2 w 16"/>
                  <a:gd name="T25" fmla="*/ 9 h 16"/>
                  <a:gd name="T26" fmla="*/ 3 w 16"/>
                  <a:gd name="T27" fmla="*/ 9 h 16"/>
                  <a:gd name="T28" fmla="*/ 4 w 16"/>
                  <a:gd name="T29" fmla="*/ 9 h 16"/>
                  <a:gd name="T30" fmla="*/ 4 w 16"/>
                  <a:gd name="T31" fmla="*/ 8 h 16"/>
                  <a:gd name="T32" fmla="*/ 4 w 16"/>
                  <a:gd name="T33" fmla="*/ 8 h 16"/>
                  <a:gd name="T34" fmla="*/ 8 w 16"/>
                  <a:gd name="T35" fmla="*/ 11 h 16"/>
                  <a:gd name="T36" fmla="*/ 12 w 16"/>
                  <a:gd name="T37" fmla="*/ 16 h 16"/>
                  <a:gd name="T38" fmla="*/ 12 w 16"/>
                  <a:gd name="T39" fmla="*/ 16 h 16"/>
                  <a:gd name="T40" fmla="*/ 13 w 16"/>
                  <a:gd name="T41" fmla="*/ 16 h 16"/>
                  <a:gd name="T42" fmla="*/ 14 w 16"/>
                  <a:gd name="T43" fmla="*/ 15 h 16"/>
                  <a:gd name="T44" fmla="*/ 16 w 16"/>
                  <a:gd name="T45" fmla="*/ 13 h 16"/>
                  <a:gd name="T46" fmla="*/ 16 w 16"/>
                  <a:gd name="T47" fmla="*/ 13 h 16"/>
                  <a:gd name="T48" fmla="*/ 16 w 16"/>
                  <a:gd name="T49" fmla="*/ 12 h 16"/>
                  <a:gd name="T50" fmla="*/ 12 w 16"/>
                  <a:gd name="T51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" h="16">
                    <a:moveTo>
                      <a:pt x="12" y="9"/>
                    </a:moveTo>
                    <a:cubicBezTo>
                      <a:pt x="11" y="7"/>
                      <a:pt x="9" y="6"/>
                      <a:pt x="9" y="5"/>
                    </a:cubicBezTo>
                    <a:cubicBezTo>
                      <a:pt x="6" y="3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2"/>
                      <a:pt x="10" y="13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4" y="15"/>
                      <a:pt x="14" y="15"/>
                    </a:cubicBezTo>
                    <a:cubicBezTo>
                      <a:pt x="15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4" y="10"/>
                      <a:pt x="1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3" name="Freeform 2201"/>
              <p:cNvSpPr>
                <a:spLocks noEditPoints="1"/>
              </p:cNvSpPr>
              <p:nvPr/>
            </p:nvSpPr>
            <p:spPr bwMode="auto">
              <a:xfrm>
                <a:off x="2842" y="27"/>
                <a:ext cx="19" cy="19"/>
              </a:xfrm>
              <a:custGeom>
                <a:avLst/>
                <a:gdLst>
                  <a:gd name="T0" fmla="*/ 9 w 18"/>
                  <a:gd name="T1" fmla="*/ 0 h 18"/>
                  <a:gd name="T2" fmla="*/ 3 w 18"/>
                  <a:gd name="T3" fmla="*/ 2 h 18"/>
                  <a:gd name="T4" fmla="*/ 1 w 18"/>
                  <a:gd name="T5" fmla="*/ 9 h 18"/>
                  <a:gd name="T6" fmla="*/ 4 w 18"/>
                  <a:gd name="T7" fmla="*/ 15 h 18"/>
                  <a:gd name="T8" fmla="*/ 10 w 18"/>
                  <a:gd name="T9" fmla="*/ 18 h 18"/>
                  <a:gd name="T10" fmla="*/ 16 w 18"/>
                  <a:gd name="T11" fmla="*/ 16 h 18"/>
                  <a:gd name="T12" fmla="*/ 18 w 18"/>
                  <a:gd name="T13" fmla="*/ 10 h 18"/>
                  <a:gd name="T14" fmla="*/ 15 w 18"/>
                  <a:gd name="T15" fmla="*/ 3 h 18"/>
                  <a:gd name="T16" fmla="*/ 9 w 18"/>
                  <a:gd name="T17" fmla="*/ 0 h 18"/>
                  <a:gd name="T18" fmla="*/ 12 w 18"/>
                  <a:gd name="T19" fmla="*/ 12 h 18"/>
                  <a:gd name="T20" fmla="*/ 10 w 18"/>
                  <a:gd name="T21" fmla="*/ 13 h 18"/>
                  <a:gd name="T22" fmla="*/ 7 w 18"/>
                  <a:gd name="T23" fmla="*/ 11 h 18"/>
                  <a:gd name="T24" fmla="*/ 6 w 18"/>
                  <a:gd name="T25" fmla="*/ 9 h 18"/>
                  <a:gd name="T26" fmla="*/ 7 w 18"/>
                  <a:gd name="T27" fmla="*/ 6 h 18"/>
                  <a:gd name="T28" fmla="*/ 9 w 18"/>
                  <a:gd name="T29" fmla="*/ 6 h 18"/>
                  <a:gd name="T30" fmla="*/ 12 w 18"/>
                  <a:gd name="T31" fmla="*/ 7 h 18"/>
                  <a:gd name="T32" fmla="*/ 13 w 18"/>
                  <a:gd name="T33" fmla="*/ 9 h 18"/>
                  <a:gd name="T34" fmla="*/ 12 w 18"/>
                  <a:gd name="T3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cubicBezTo>
                      <a:pt x="6" y="0"/>
                      <a:pt x="4" y="1"/>
                      <a:pt x="3" y="2"/>
                    </a:cubicBezTo>
                    <a:cubicBezTo>
                      <a:pt x="1" y="4"/>
                      <a:pt x="0" y="6"/>
                      <a:pt x="1" y="9"/>
                    </a:cubicBezTo>
                    <a:cubicBezTo>
                      <a:pt x="1" y="11"/>
                      <a:pt x="2" y="13"/>
                      <a:pt x="4" y="15"/>
                    </a:cubicBezTo>
                    <a:cubicBezTo>
                      <a:pt x="5" y="17"/>
                      <a:pt x="8" y="18"/>
                      <a:pt x="10" y="18"/>
                    </a:cubicBezTo>
                    <a:cubicBezTo>
                      <a:pt x="12" y="18"/>
                      <a:pt x="14" y="17"/>
                      <a:pt x="16" y="16"/>
                    </a:cubicBezTo>
                    <a:cubicBezTo>
                      <a:pt x="18" y="14"/>
                      <a:pt x="18" y="12"/>
                      <a:pt x="18" y="10"/>
                    </a:cubicBezTo>
                    <a:cubicBezTo>
                      <a:pt x="18" y="7"/>
                      <a:pt x="17" y="5"/>
                      <a:pt x="15" y="3"/>
                    </a:cubicBezTo>
                    <a:cubicBezTo>
                      <a:pt x="13" y="2"/>
                      <a:pt x="11" y="1"/>
                      <a:pt x="9" y="0"/>
                    </a:cubicBezTo>
                    <a:close/>
                    <a:moveTo>
                      <a:pt x="12" y="12"/>
                    </a:moveTo>
                    <a:cubicBezTo>
                      <a:pt x="12" y="13"/>
                      <a:pt x="11" y="13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1"/>
                      <a:pt x="6" y="10"/>
                      <a:pt x="6" y="9"/>
                    </a:cubicBezTo>
                    <a:cubicBezTo>
                      <a:pt x="6" y="8"/>
                      <a:pt x="6" y="7"/>
                      <a:pt x="7" y="6"/>
                    </a:cubicBezTo>
                    <a:cubicBezTo>
                      <a:pt x="7" y="6"/>
                      <a:pt x="8" y="5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3" y="8"/>
                      <a:pt x="13" y="9"/>
                    </a:cubicBezTo>
                    <a:cubicBezTo>
                      <a:pt x="13" y="10"/>
                      <a:pt x="13" y="11"/>
                      <a:pt x="1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4" name="Freeform 2202"/>
              <p:cNvSpPr>
                <a:spLocks noEditPoints="1"/>
              </p:cNvSpPr>
              <p:nvPr/>
            </p:nvSpPr>
            <p:spPr bwMode="auto">
              <a:xfrm>
                <a:off x="2856" y="14"/>
                <a:ext cx="20" cy="19"/>
              </a:xfrm>
              <a:custGeom>
                <a:avLst/>
                <a:gdLst>
                  <a:gd name="T0" fmla="*/ 8 w 18"/>
                  <a:gd name="T1" fmla="*/ 0 h 18"/>
                  <a:gd name="T2" fmla="*/ 2 w 18"/>
                  <a:gd name="T3" fmla="*/ 2 h 18"/>
                  <a:gd name="T4" fmla="*/ 0 w 18"/>
                  <a:gd name="T5" fmla="*/ 8 h 18"/>
                  <a:gd name="T6" fmla="*/ 3 w 18"/>
                  <a:gd name="T7" fmla="*/ 14 h 18"/>
                  <a:gd name="T8" fmla="*/ 9 w 18"/>
                  <a:gd name="T9" fmla="*/ 17 h 18"/>
                  <a:gd name="T10" fmla="*/ 16 w 18"/>
                  <a:gd name="T11" fmla="*/ 15 h 18"/>
                  <a:gd name="T12" fmla="*/ 18 w 18"/>
                  <a:gd name="T13" fmla="*/ 9 h 18"/>
                  <a:gd name="T14" fmla="*/ 15 w 18"/>
                  <a:gd name="T15" fmla="*/ 3 h 18"/>
                  <a:gd name="T16" fmla="*/ 8 w 18"/>
                  <a:gd name="T17" fmla="*/ 0 h 18"/>
                  <a:gd name="T18" fmla="*/ 12 w 18"/>
                  <a:gd name="T19" fmla="*/ 11 h 18"/>
                  <a:gd name="T20" fmla="*/ 9 w 18"/>
                  <a:gd name="T21" fmla="*/ 12 h 18"/>
                  <a:gd name="T22" fmla="*/ 7 w 18"/>
                  <a:gd name="T23" fmla="*/ 11 h 18"/>
                  <a:gd name="T24" fmla="*/ 5 w 18"/>
                  <a:gd name="T25" fmla="*/ 8 h 18"/>
                  <a:gd name="T26" fmla="*/ 6 w 18"/>
                  <a:gd name="T27" fmla="*/ 6 h 18"/>
                  <a:gd name="T28" fmla="*/ 9 w 18"/>
                  <a:gd name="T29" fmla="*/ 5 h 18"/>
                  <a:gd name="T30" fmla="*/ 11 w 18"/>
                  <a:gd name="T31" fmla="*/ 6 h 18"/>
                  <a:gd name="T32" fmla="*/ 12 w 18"/>
                  <a:gd name="T33" fmla="*/ 9 h 18"/>
                  <a:gd name="T34" fmla="*/ 12 w 18"/>
                  <a:gd name="T3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8" y="0"/>
                    </a:moveTo>
                    <a:cubicBezTo>
                      <a:pt x="6" y="0"/>
                      <a:pt x="4" y="0"/>
                      <a:pt x="2" y="2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0" y="10"/>
                      <a:pt x="1" y="13"/>
                      <a:pt x="3" y="14"/>
                    </a:cubicBezTo>
                    <a:cubicBezTo>
                      <a:pt x="5" y="16"/>
                      <a:pt x="7" y="17"/>
                      <a:pt x="9" y="17"/>
                    </a:cubicBezTo>
                    <a:cubicBezTo>
                      <a:pt x="12" y="18"/>
                      <a:pt x="14" y="17"/>
                      <a:pt x="16" y="15"/>
                    </a:cubicBezTo>
                    <a:cubicBezTo>
                      <a:pt x="17" y="14"/>
                      <a:pt x="18" y="12"/>
                      <a:pt x="18" y="9"/>
                    </a:cubicBezTo>
                    <a:cubicBezTo>
                      <a:pt x="18" y="7"/>
                      <a:pt x="17" y="5"/>
                      <a:pt x="15" y="3"/>
                    </a:cubicBezTo>
                    <a:cubicBezTo>
                      <a:pt x="13" y="1"/>
                      <a:pt x="11" y="0"/>
                      <a:pt x="8" y="0"/>
                    </a:cubicBezTo>
                    <a:close/>
                    <a:moveTo>
                      <a:pt x="12" y="11"/>
                    </a:moveTo>
                    <a:cubicBezTo>
                      <a:pt x="11" y="12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9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10" y="5"/>
                      <a:pt x="10" y="6"/>
                      <a:pt x="11" y="6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3" y="10"/>
                      <a:pt x="12" y="11"/>
                      <a:pt x="1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5" name="Freeform 2203"/>
              <p:cNvSpPr>
                <a:spLocks noEditPoints="1"/>
              </p:cNvSpPr>
              <p:nvPr/>
            </p:nvSpPr>
            <p:spPr bwMode="auto">
              <a:xfrm>
                <a:off x="2751" y="-15"/>
                <a:ext cx="172" cy="148"/>
              </a:xfrm>
              <a:custGeom>
                <a:avLst/>
                <a:gdLst>
                  <a:gd name="T0" fmla="*/ 101 w 157"/>
                  <a:gd name="T1" fmla="*/ 4 h 135"/>
                  <a:gd name="T2" fmla="*/ 91 w 157"/>
                  <a:gd name="T3" fmla="*/ 14 h 135"/>
                  <a:gd name="T4" fmla="*/ 76 w 157"/>
                  <a:gd name="T5" fmla="*/ 0 h 135"/>
                  <a:gd name="T6" fmla="*/ 0 w 157"/>
                  <a:gd name="T7" fmla="*/ 77 h 135"/>
                  <a:gd name="T8" fmla="*/ 55 w 157"/>
                  <a:gd name="T9" fmla="*/ 132 h 135"/>
                  <a:gd name="T10" fmla="*/ 66 w 157"/>
                  <a:gd name="T11" fmla="*/ 121 h 135"/>
                  <a:gd name="T12" fmla="*/ 80 w 157"/>
                  <a:gd name="T13" fmla="*/ 135 h 135"/>
                  <a:gd name="T14" fmla="*/ 100 w 157"/>
                  <a:gd name="T15" fmla="*/ 116 h 135"/>
                  <a:gd name="T16" fmla="*/ 106 w 157"/>
                  <a:gd name="T17" fmla="*/ 117 h 135"/>
                  <a:gd name="T18" fmla="*/ 123 w 157"/>
                  <a:gd name="T19" fmla="*/ 100 h 135"/>
                  <a:gd name="T20" fmla="*/ 123 w 157"/>
                  <a:gd name="T21" fmla="*/ 100 h 135"/>
                  <a:gd name="T22" fmla="*/ 127 w 157"/>
                  <a:gd name="T23" fmla="*/ 100 h 135"/>
                  <a:gd name="T24" fmla="*/ 139 w 157"/>
                  <a:gd name="T25" fmla="*/ 88 h 135"/>
                  <a:gd name="T26" fmla="*/ 136 w 157"/>
                  <a:gd name="T27" fmla="*/ 79 h 135"/>
                  <a:gd name="T28" fmla="*/ 157 w 157"/>
                  <a:gd name="T29" fmla="*/ 59 h 135"/>
                  <a:gd name="T30" fmla="*/ 101 w 157"/>
                  <a:gd name="T31" fmla="*/ 4 h 135"/>
                  <a:gd name="T32" fmla="*/ 106 w 157"/>
                  <a:gd name="T33" fmla="*/ 114 h 135"/>
                  <a:gd name="T34" fmla="*/ 103 w 157"/>
                  <a:gd name="T35" fmla="*/ 113 h 135"/>
                  <a:gd name="T36" fmla="*/ 97 w 157"/>
                  <a:gd name="T37" fmla="*/ 110 h 135"/>
                  <a:gd name="T38" fmla="*/ 92 w 157"/>
                  <a:gd name="T39" fmla="*/ 100 h 135"/>
                  <a:gd name="T40" fmla="*/ 95 w 157"/>
                  <a:gd name="T41" fmla="*/ 92 h 135"/>
                  <a:gd name="T42" fmla="*/ 98 w 157"/>
                  <a:gd name="T43" fmla="*/ 89 h 135"/>
                  <a:gd name="T44" fmla="*/ 106 w 157"/>
                  <a:gd name="T45" fmla="*/ 86 h 135"/>
                  <a:gd name="T46" fmla="*/ 114 w 157"/>
                  <a:gd name="T47" fmla="*/ 89 h 135"/>
                  <a:gd name="T48" fmla="*/ 116 w 157"/>
                  <a:gd name="T49" fmla="*/ 90 h 135"/>
                  <a:gd name="T50" fmla="*/ 117 w 157"/>
                  <a:gd name="T51" fmla="*/ 91 h 135"/>
                  <a:gd name="T52" fmla="*/ 119 w 157"/>
                  <a:gd name="T53" fmla="*/ 95 h 135"/>
                  <a:gd name="T54" fmla="*/ 119 w 157"/>
                  <a:gd name="T55" fmla="*/ 97 h 135"/>
                  <a:gd name="T56" fmla="*/ 119 w 157"/>
                  <a:gd name="T57" fmla="*/ 98 h 135"/>
                  <a:gd name="T58" fmla="*/ 120 w 157"/>
                  <a:gd name="T59" fmla="*/ 100 h 135"/>
                  <a:gd name="T60" fmla="*/ 106 w 157"/>
                  <a:gd name="T61" fmla="*/ 114 h 135"/>
                  <a:gd name="T62" fmla="*/ 127 w 157"/>
                  <a:gd name="T63" fmla="*/ 97 h 135"/>
                  <a:gd name="T64" fmla="*/ 122 w 157"/>
                  <a:gd name="T65" fmla="*/ 96 h 135"/>
                  <a:gd name="T66" fmla="*/ 122 w 157"/>
                  <a:gd name="T67" fmla="*/ 94 h 135"/>
                  <a:gd name="T68" fmla="*/ 118 w 157"/>
                  <a:gd name="T69" fmla="*/ 88 h 135"/>
                  <a:gd name="T70" fmla="*/ 118 w 157"/>
                  <a:gd name="T71" fmla="*/ 87 h 135"/>
                  <a:gd name="T72" fmla="*/ 127 w 157"/>
                  <a:gd name="T73" fmla="*/ 78 h 135"/>
                  <a:gd name="T74" fmla="*/ 128 w 157"/>
                  <a:gd name="T75" fmla="*/ 78 h 135"/>
                  <a:gd name="T76" fmla="*/ 134 w 157"/>
                  <a:gd name="T77" fmla="*/ 82 h 135"/>
                  <a:gd name="T78" fmla="*/ 136 w 157"/>
                  <a:gd name="T79" fmla="*/ 88 h 135"/>
                  <a:gd name="T80" fmla="*/ 127 w 157"/>
                  <a:gd name="T81" fmla="*/ 97 h 135"/>
                  <a:gd name="T82" fmla="*/ 131 w 157"/>
                  <a:gd name="T83" fmla="*/ 76 h 135"/>
                  <a:gd name="T84" fmla="*/ 127 w 157"/>
                  <a:gd name="T85" fmla="*/ 75 h 135"/>
                  <a:gd name="T86" fmla="*/ 114 w 157"/>
                  <a:gd name="T87" fmla="*/ 85 h 135"/>
                  <a:gd name="T88" fmla="*/ 106 w 157"/>
                  <a:gd name="T89" fmla="*/ 83 h 135"/>
                  <a:gd name="T90" fmla="*/ 104 w 157"/>
                  <a:gd name="T91" fmla="*/ 83 h 135"/>
                  <a:gd name="T92" fmla="*/ 89 w 157"/>
                  <a:gd name="T93" fmla="*/ 98 h 135"/>
                  <a:gd name="T94" fmla="*/ 89 w 157"/>
                  <a:gd name="T95" fmla="*/ 100 h 135"/>
                  <a:gd name="T96" fmla="*/ 94 w 157"/>
                  <a:gd name="T97" fmla="*/ 112 h 135"/>
                  <a:gd name="T98" fmla="*/ 80 w 157"/>
                  <a:gd name="T99" fmla="*/ 126 h 135"/>
                  <a:gd name="T100" fmla="*/ 71 w 157"/>
                  <a:gd name="T101" fmla="*/ 116 h 135"/>
                  <a:gd name="T102" fmla="*/ 66 w 157"/>
                  <a:gd name="T103" fmla="*/ 112 h 135"/>
                  <a:gd name="T104" fmla="*/ 34 w 157"/>
                  <a:gd name="T105" fmla="*/ 80 h 135"/>
                  <a:gd name="T106" fmla="*/ 91 w 157"/>
                  <a:gd name="T107" fmla="*/ 24 h 135"/>
                  <a:gd name="T108" fmla="*/ 95 w 157"/>
                  <a:gd name="T109" fmla="*/ 19 h 135"/>
                  <a:gd name="T110" fmla="*/ 101 w 157"/>
                  <a:gd name="T111" fmla="*/ 13 h 135"/>
                  <a:gd name="T112" fmla="*/ 147 w 157"/>
                  <a:gd name="T113" fmla="*/ 59 h 135"/>
                  <a:gd name="T114" fmla="*/ 131 w 157"/>
                  <a:gd name="T115" fmla="*/ 7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7" h="135">
                    <a:moveTo>
                      <a:pt x="101" y="4"/>
                    </a:moveTo>
                    <a:cubicBezTo>
                      <a:pt x="91" y="14"/>
                      <a:pt x="91" y="14"/>
                      <a:pt x="91" y="14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55" y="132"/>
                      <a:pt x="55" y="132"/>
                      <a:pt x="55" y="132"/>
                    </a:cubicBezTo>
                    <a:cubicBezTo>
                      <a:pt x="66" y="121"/>
                      <a:pt x="66" y="121"/>
                      <a:pt x="66" y="121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100" y="116"/>
                      <a:pt x="100" y="116"/>
                      <a:pt x="100" y="116"/>
                    </a:cubicBezTo>
                    <a:cubicBezTo>
                      <a:pt x="102" y="116"/>
                      <a:pt x="104" y="117"/>
                      <a:pt x="106" y="117"/>
                    </a:cubicBezTo>
                    <a:cubicBezTo>
                      <a:pt x="115" y="117"/>
                      <a:pt x="123" y="109"/>
                      <a:pt x="123" y="100"/>
                    </a:cubicBezTo>
                    <a:cubicBezTo>
                      <a:pt x="123" y="100"/>
                      <a:pt x="123" y="100"/>
                      <a:pt x="123" y="100"/>
                    </a:cubicBezTo>
                    <a:cubicBezTo>
                      <a:pt x="124" y="100"/>
                      <a:pt x="125" y="100"/>
                      <a:pt x="127" y="100"/>
                    </a:cubicBezTo>
                    <a:cubicBezTo>
                      <a:pt x="134" y="100"/>
                      <a:pt x="139" y="94"/>
                      <a:pt x="139" y="88"/>
                    </a:cubicBezTo>
                    <a:cubicBezTo>
                      <a:pt x="139" y="84"/>
                      <a:pt x="138" y="82"/>
                      <a:pt x="136" y="79"/>
                    </a:cubicBezTo>
                    <a:cubicBezTo>
                      <a:pt x="157" y="59"/>
                      <a:pt x="157" y="59"/>
                      <a:pt x="157" y="59"/>
                    </a:cubicBezTo>
                    <a:lnTo>
                      <a:pt x="101" y="4"/>
                    </a:lnTo>
                    <a:close/>
                    <a:moveTo>
                      <a:pt x="106" y="114"/>
                    </a:moveTo>
                    <a:cubicBezTo>
                      <a:pt x="105" y="114"/>
                      <a:pt x="104" y="113"/>
                      <a:pt x="103" y="113"/>
                    </a:cubicBezTo>
                    <a:cubicBezTo>
                      <a:pt x="100" y="112"/>
                      <a:pt x="98" y="111"/>
                      <a:pt x="97" y="110"/>
                    </a:cubicBezTo>
                    <a:cubicBezTo>
                      <a:pt x="94" y="107"/>
                      <a:pt x="92" y="104"/>
                      <a:pt x="92" y="100"/>
                    </a:cubicBezTo>
                    <a:cubicBezTo>
                      <a:pt x="92" y="97"/>
                      <a:pt x="93" y="94"/>
                      <a:pt x="95" y="92"/>
                    </a:cubicBezTo>
                    <a:cubicBezTo>
                      <a:pt x="96" y="91"/>
                      <a:pt x="97" y="90"/>
                      <a:pt x="98" y="89"/>
                    </a:cubicBezTo>
                    <a:cubicBezTo>
                      <a:pt x="101" y="87"/>
                      <a:pt x="103" y="86"/>
                      <a:pt x="106" y="86"/>
                    </a:cubicBezTo>
                    <a:cubicBezTo>
                      <a:pt x="109" y="86"/>
                      <a:pt x="112" y="87"/>
                      <a:pt x="114" y="89"/>
                    </a:cubicBezTo>
                    <a:cubicBezTo>
                      <a:pt x="115" y="90"/>
                      <a:pt x="115" y="90"/>
                      <a:pt x="116" y="90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2"/>
                      <a:pt x="118" y="93"/>
                      <a:pt x="119" y="95"/>
                    </a:cubicBezTo>
                    <a:cubicBezTo>
                      <a:pt x="119" y="95"/>
                      <a:pt x="119" y="96"/>
                      <a:pt x="119" y="97"/>
                    </a:cubicBezTo>
                    <a:cubicBezTo>
                      <a:pt x="119" y="97"/>
                      <a:pt x="119" y="97"/>
                      <a:pt x="119" y="98"/>
                    </a:cubicBezTo>
                    <a:cubicBezTo>
                      <a:pt x="120" y="98"/>
                      <a:pt x="120" y="99"/>
                      <a:pt x="120" y="100"/>
                    </a:cubicBezTo>
                    <a:cubicBezTo>
                      <a:pt x="120" y="107"/>
                      <a:pt x="114" y="114"/>
                      <a:pt x="106" y="114"/>
                    </a:cubicBezTo>
                    <a:close/>
                    <a:moveTo>
                      <a:pt x="127" y="97"/>
                    </a:moveTo>
                    <a:cubicBezTo>
                      <a:pt x="125" y="97"/>
                      <a:pt x="124" y="96"/>
                      <a:pt x="122" y="96"/>
                    </a:cubicBezTo>
                    <a:cubicBezTo>
                      <a:pt x="122" y="95"/>
                      <a:pt x="122" y="94"/>
                      <a:pt x="122" y="94"/>
                    </a:cubicBezTo>
                    <a:cubicBezTo>
                      <a:pt x="121" y="92"/>
                      <a:pt x="120" y="90"/>
                      <a:pt x="118" y="88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2"/>
                      <a:pt x="122" y="78"/>
                      <a:pt x="127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30" y="79"/>
                      <a:pt x="132" y="80"/>
                      <a:pt x="134" y="82"/>
                    </a:cubicBezTo>
                    <a:cubicBezTo>
                      <a:pt x="135" y="83"/>
                      <a:pt x="136" y="85"/>
                      <a:pt x="136" y="88"/>
                    </a:cubicBezTo>
                    <a:cubicBezTo>
                      <a:pt x="136" y="93"/>
                      <a:pt x="132" y="97"/>
                      <a:pt x="127" y="97"/>
                    </a:cubicBezTo>
                    <a:close/>
                    <a:moveTo>
                      <a:pt x="131" y="76"/>
                    </a:moveTo>
                    <a:cubicBezTo>
                      <a:pt x="129" y="75"/>
                      <a:pt x="128" y="75"/>
                      <a:pt x="127" y="75"/>
                    </a:cubicBezTo>
                    <a:cubicBezTo>
                      <a:pt x="121" y="75"/>
                      <a:pt x="116" y="79"/>
                      <a:pt x="114" y="85"/>
                    </a:cubicBezTo>
                    <a:cubicBezTo>
                      <a:pt x="112" y="84"/>
                      <a:pt x="109" y="83"/>
                      <a:pt x="106" y="83"/>
                    </a:cubicBezTo>
                    <a:cubicBezTo>
                      <a:pt x="105" y="83"/>
                      <a:pt x="105" y="83"/>
                      <a:pt x="104" y="83"/>
                    </a:cubicBezTo>
                    <a:cubicBezTo>
                      <a:pt x="96" y="84"/>
                      <a:pt x="90" y="90"/>
                      <a:pt x="89" y="98"/>
                    </a:cubicBezTo>
                    <a:cubicBezTo>
                      <a:pt x="89" y="99"/>
                      <a:pt x="89" y="99"/>
                      <a:pt x="89" y="100"/>
                    </a:cubicBezTo>
                    <a:cubicBezTo>
                      <a:pt x="89" y="105"/>
                      <a:pt x="91" y="109"/>
                      <a:pt x="94" y="112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71" y="116"/>
                      <a:pt x="71" y="116"/>
                      <a:pt x="71" y="116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47" y="59"/>
                      <a:pt x="147" y="59"/>
                      <a:pt x="147" y="59"/>
                    </a:cubicBezTo>
                    <a:lnTo>
                      <a:pt x="131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6" name="Freeform 2204"/>
              <p:cNvSpPr>
                <a:spLocks/>
              </p:cNvSpPr>
              <p:nvPr/>
            </p:nvSpPr>
            <p:spPr bwMode="auto">
              <a:xfrm>
                <a:off x="2863" y="86"/>
                <a:ext cx="7" cy="18"/>
              </a:xfrm>
              <a:custGeom>
                <a:avLst/>
                <a:gdLst>
                  <a:gd name="T0" fmla="*/ 5 w 7"/>
                  <a:gd name="T1" fmla="*/ 0 h 17"/>
                  <a:gd name="T2" fmla="*/ 4 w 7"/>
                  <a:gd name="T3" fmla="*/ 0 h 17"/>
                  <a:gd name="T4" fmla="*/ 4 w 7"/>
                  <a:gd name="T5" fmla="*/ 0 h 17"/>
                  <a:gd name="T6" fmla="*/ 4 w 7"/>
                  <a:gd name="T7" fmla="*/ 0 h 17"/>
                  <a:gd name="T8" fmla="*/ 1 w 7"/>
                  <a:gd name="T9" fmla="*/ 2 h 17"/>
                  <a:gd name="T10" fmla="*/ 0 w 7"/>
                  <a:gd name="T11" fmla="*/ 2 h 17"/>
                  <a:gd name="T12" fmla="*/ 1 w 7"/>
                  <a:gd name="T13" fmla="*/ 4 h 17"/>
                  <a:gd name="T14" fmla="*/ 1 w 7"/>
                  <a:gd name="T15" fmla="*/ 5 h 17"/>
                  <a:gd name="T16" fmla="*/ 1 w 7"/>
                  <a:gd name="T17" fmla="*/ 6 h 17"/>
                  <a:gd name="T18" fmla="*/ 2 w 7"/>
                  <a:gd name="T19" fmla="*/ 6 h 17"/>
                  <a:gd name="T20" fmla="*/ 2 w 7"/>
                  <a:gd name="T21" fmla="*/ 5 h 17"/>
                  <a:gd name="T22" fmla="*/ 3 w 7"/>
                  <a:gd name="T23" fmla="*/ 6 h 17"/>
                  <a:gd name="T24" fmla="*/ 3 w 7"/>
                  <a:gd name="T25" fmla="*/ 10 h 17"/>
                  <a:gd name="T26" fmla="*/ 3 w 7"/>
                  <a:gd name="T27" fmla="*/ 11 h 17"/>
                  <a:gd name="T28" fmla="*/ 2 w 7"/>
                  <a:gd name="T29" fmla="*/ 16 h 17"/>
                  <a:gd name="T30" fmla="*/ 2 w 7"/>
                  <a:gd name="T31" fmla="*/ 16 h 17"/>
                  <a:gd name="T32" fmla="*/ 3 w 7"/>
                  <a:gd name="T33" fmla="*/ 17 h 17"/>
                  <a:gd name="T34" fmla="*/ 5 w 7"/>
                  <a:gd name="T35" fmla="*/ 17 h 17"/>
                  <a:gd name="T36" fmla="*/ 6 w 7"/>
                  <a:gd name="T37" fmla="*/ 17 h 17"/>
                  <a:gd name="T38" fmla="*/ 6 w 7"/>
                  <a:gd name="T39" fmla="*/ 17 h 17"/>
                  <a:gd name="T40" fmla="*/ 7 w 7"/>
                  <a:gd name="T41" fmla="*/ 17 h 17"/>
                  <a:gd name="T42" fmla="*/ 7 w 7"/>
                  <a:gd name="T43" fmla="*/ 16 h 17"/>
                  <a:gd name="T44" fmla="*/ 7 w 7"/>
                  <a:gd name="T45" fmla="*/ 16 h 17"/>
                  <a:gd name="T46" fmla="*/ 7 w 7"/>
                  <a:gd name="T47" fmla="*/ 11 h 17"/>
                  <a:gd name="T48" fmla="*/ 7 w 7"/>
                  <a:gd name="T49" fmla="*/ 7 h 17"/>
                  <a:gd name="T50" fmla="*/ 7 w 7"/>
                  <a:gd name="T51" fmla="*/ 6 h 17"/>
                  <a:gd name="T52" fmla="*/ 7 w 7"/>
                  <a:gd name="T53" fmla="*/ 1 h 17"/>
                  <a:gd name="T54" fmla="*/ 7 w 7"/>
                  <a:gd name="T55" fmla="*/ 0 h 17"/>
                  <a:gd name="T56" fmla="*/ 7 w 7"/>
                  <a:gd name="T57" fmla="*/ 0 h 17"/>
                  <a:gd name="T58" fmla="*/ 5 w 7"/>
                  <a:gd name="T5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17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5"/>
                      <a:pt x="7" y="13"/>
                      <a:pt x="7" y="11"/>
                    </a:cubicBezTo>
                    <a:cubicBezTo>
                      <a:pt x="7" y="9"/>
                      <a:pt x="7" y="8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3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7" name="Freeform 2205"/>
              <p:cNvSpPr>
                <a:spLocks/>
              </p:cNvSpPr>
              <p:nvPr/>
            </p:nvSpPr>
            <p:spPr bwMode="auto">
              <a:xfrm>
                <a:off x="3048" y="306"/>
                <a:ext cx="7" cy="20"/>
              </a:xfrm>
              <a:custGeom>
                <a:avLst/>
                <a:gdLst>
                  <a:gd name="T0" fmla="*/ 5 w 7"/>
                  <a:gd name="T1" fmla="*/ 1 h 18"/>
                  <a:gd name="T2" fmla="*/ 4 w 7"/>
                  <a:gd name="T3" fmla="*/ 0 h 18"/>
                  <a:gd name="T4" fmla="*/ 3 w 7"/>
                  <a:gd name="T5" fmla="*/ 0 h 18"/>
                  <a:gd name="T6" fmla="*/ 3 w 7"/>
                  <a:gd name="T7" fmla="*/ 1 h 18"/>
                  <a:gd name="T8" fmla="*/ 0 w 7"/>
                  <a:gd name="T9" fmla="*/ 3 h 18"/>
                  <a:gd name="T10" fmla="*/ 0 w 7"/>
                  <a:gd name="T11" fmla="*/ 3 h 18"/>
                  <a:gd name="T12" fmla="*/ 0 w 7"/>
                  <a:gd name="T13" fmla="*/ 4 h 18"/>
                  <a:gd name="T14" fmla="*/ 0 w 7"/>
                  <a:gd name="T15" fmla="*/ 5 h 18"/>
                  <a:gd name="T16" fmla="*/ 0 w 7"/>
                  <a:gd name="T17" fmla="*/ 6 h 18"/>
                  <a:gd name="T18" fmla="*/ 0 w 7"/>
                  <a:gd name="T19" fmla="*/ 6 h 18"/>
                  <a:gd name="T20" fmla="*/ 0 w 7"/>
                  <a:gd name="T21" fmla="*/ 7 h 18"/>
                  <a:gd name="T22" fmla="*/ 1 w 7"/>
                  <a:gd name="T23" fmla="*/ 7 h 18"/>
                  <a:gd name="T24" fmla="*/ 2 w 7"/>
                  <a:gd name="T25" fmla="*/ 6 h 18"/>
                  <a:gd name="T26" fmla="*/ 2 w 7"/>
                  <a:gd name="T27" fmla="*/ 7 h 18"/>
                  <a:gd name="T28" fmla="*/ 2 w 7"/>
                  <a:gd name="T29" fmla="*/ 8 h 18"/>
                  <a:gd name="T30" fmla="*/ 2 w 7"/>
                  <a:gd name="T31" fmla="*/ 11 h 18"/>
                  <a:gd name="T32" fmla="*/ 2 w 7"/>
                  <a:gd name="T33" fmla="*/ 11 h 18"/>
                  <a:gd name="T34" fmla="*/ 2 w 7"/>
                  <a:gd name="T35" fmla="*/ 13 h 18"/>
                  <a:gd name="T36" fmla="*/ 2 w 7"/>
                  <a:gd name="T37" fmla="*/ 14 h 18"/>
                  <a:gd name="T38" fmla="*/ 2 w 7"/>
                  <a:gd name="T39" fmla="*/ 18 h 18"/>
                  <a:gd name="T40" fmla="*/ 2 w 7"/>
                  <a:gd name="T41" fmla="*/ 18 h 18"/>
                  <a:gd name="T42" fmla="*/ 2 w 7"/>
                  <a:gd name="T43" fmla="*/ 18 h 18"/>
                  <a:gd name="T44" fmla="*/ 4 w 7"/>
                  <a:gd name="T45" fmla="*/ 18 h 18"/>
                  <a:gd name="T46" fmla="*/ 6 w 7"/>
                  <a:gd name="T47" fmla="*/ 18 h 18"/>
                  <a:gd name="T48" fmla="*/ 6 w 7"/>
                  <a:gd name="T49" fmla="*/ 18 h 18"/>
                  <a:gd name="T50" fmla="*/ 7 w 7"/>
                  <a:gd name="T51" fmla="*/ 17 h 18"/>
                  <a:gd name="T52" fmla="*/ 7 w 7"/>
                  <a:gd name="T53" fmla="*/ 16 h 18"/>
                  <a:gd name="T54" fmla="*/ 7 w 7"/>
                  <a:gd name="T55" fmla="*/ 14 h 18"/>
                  <a:gd name="T56" fmla="*/ 7 w 7"/>
                  <a:gd name="T57" fmla="*/ 13 h 18"/>
                  <a:gd name="T58" fmla="*/ 7 w 7"/>
                  <a:gd name="T59" fmla="*/ 12 h 18"/>
                  <a:gd name="T60" fmla="*/ 7 w 7"/>
                  <a:gd name="T61" fmla="*/ 8 h 18"/>
                  <a:gd name="T62" fmla="*/ 7 w 7"/>
                  <a:gd name="T63" fmla="*/ 6 h 18"/>
                  <a:gd name="T64" fmla="*/ 7 w 7"/>
                  <a:gd name="T65" fmla="*/ 4 h 18"/>
                  <a:gd name="T66" fmla="*/ 7 w 7"/>
                  <a:gd name="T67" fmla="*/ 2 h 18"/>
                  <a:gd name="T68" fmla="*/ 7 w 7"/>
                  <a:gd name="T69" fmla="*/ 1 h 18"/>
                  <a:gd name="T70" fmla="*/ 7 w 7"/>
                  <a:gd name="T71" fmla="*/ 1 h 18"/>
                  <a:gd name="T72" fmla="*/ 7 w 7"/>
                  <a:gd name="T73" fmla="*/ 1 h 18"/>
                  <a:gd name="T74" fmla="*/ 5 w 7"/>
                  <a:gd name="T7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" h="18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2" y="13"/>
                      <a:pt x="2" y="14"/>
                      <a:pt x="2" y="14"/>
                    </a:cubicBezTo>
                    <a:cubicBezTo>
                      <a:pt x="2" y="15"/>
                      <a:pt x="2" y="16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8"/>
                      <a:pt x="3" y="18"/>
                      <a:pt x="4" y="18"/>
                    </a:cubicBezTo>
                    <a:cubicBezTo>
                      <a:pt x="5" y="18"/>
                      <a:pt x="5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0"/>
                      <a:pt x="7" y="9"/>
                      <a:pt x="7" y="8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8" name="Freeform 2206"/>
              <p:cNvSpPr>
                <a:spLocks noEditPoints="1"/>
              </p:cNvSpPr>
              <p:nvPr/>
            </p:nvSpPr>
            <p:spPr bwMode="auto">
              <a:xfrm>
                <a:off x="3010" y="195"/>
                <a:ext cx="100" cy="154"/>
              </a:xfrm>
              <a:custGeom>
                <a:avLst/>
                <a:gdLst>
                  <a:gd name="T0" fmla="*/ 72 w 92"/>
                  <a:gd name="T1" fmla="*/ 31 h 142"/>
                  <a:gd name="T2" fmla="*/ 44 w 92"/>
                  <a:gd name="T3" fmla="*/ 0 h 142"/>
                  <a:gd name="T4" fmla="*/ 17 w 92"/>
                  <a:gd name="T5" fmla="*/ 32 h 142"/>
                  <a:gd name="T6" fmla="*/ 0 w 92"/>
                  <a:gd name="T7" fmla="*/ 43 h 142"/>
                  <a:gd name="T8" fmla="*/ 69 w 92"/>
                  <a:gd name="T9" fmla="*/ 142 h 142"/>
                  <a:gd name="T10" fmla="*/ 72 w 92"/>
                  <a:gd name="T11" fmla="*/ 34 h 142"/>
                  <a:gd name="T12" fmla="*/ 10 w 92"/>
                  <a:gd name="T13" fmla="*/ 114 h 142"/>
                  <a:gd name="T14" fmla="*/ 22 w 92"/>
                  <a:gd name="T15" fmla="*/ 99 h 142"/>
                  <a:gd name="T16" fmla="*/ 22 w 92"/>
                  <a:gd name="T17" fmla="*/ 111 h 142"/>
                  <a:gd name="T18" fmla="*/ 24 w 92"/>
                  <a:gd name="T19" fmla="*/ 136 h 142"/>
                  <a:gd name="T20" fmla="*/ 25 w 92"/>
                  <a:gd name="T21" fmla="*/ 131 h 142"/>
                  <a:gd name="T22" fmla="*/ 11 w 92"/>
                  <a:gd name="T23" fmla="*/ 118 h 142"/>
                  <a:gd name="T24" fmla="*/ 18 w 92"/>
                  <a:gd name="T25" fmla="*/ 115 h 142"/>
                  <a:gd name="T26" fmla="*/ 23 w 92"/>
                  <a:gd name="T27" fmla="*/ 116 h 142"/>
                  <a:gd name="T28" fmla="*/ 24 w 92"/>
                  <a:gd name="T29" fmla="*/ 126 h 142"/>
                  <a:gd name="T30" fmla="*/ 35 w 92"/>
                  <a:gd name="T31" fmla="*/ 87 h 142"/>
                  <a:gd name="T32" fmla="*/ 27 w 92"/>
                  <a:gd name="T33" fmla="*/ 99 h 142"/>
                  <a:gd name="T34" fmla="*/ 45 w 92"/>
                  <a:gd name="T35" fmla="*/ 136 h 142"/>
                  <a:gd name="T36" fmla="*/ 37 w 92"/>
                  <a:gd name="T37" fmla="*/ 135 h 142"/>
                  <a:gd name="T38" fmla="*/ 27 w 92"/>
                  <a:gd name="T39" fmla="*/ 126 h 142"/>
                  <a:gd name="T40" fmla="*/ 28 w 92"/>
                  <a:gd name="T41" fmla="*/ 124 h 142"/>
                  <a:gd name="T42" fmla="*/ 40 w 92"/>
                  <a:gd name="T43" fmla="*/ 129 h 142"/>
                  <a:gd name="T44" fmla="*/ 48 w 92"/>
                  <a:gd name="T45" fmla="*/ 122 h 142"/>
                  <a:gd name="T46" fmla="*/ 40 w 92"/>
                  <a:gd name="T47" fmla="*/ 125 h 142"/>
                  <a:gd name="T48" fmla="*/ 29 w 92"/>
                  <a:gd name="T49" fmla="*/ 120 h 142"/>
                  <a:gd name="T50" fmla="*/ 27 w 92"/>
                  <a:gd name="T51" fmla="*/ 117 h 142"/>
                  <a:gd name="T52" fmla="*/ 26 w 92"/>
                  <a:gd name="T53" fmla="*/ 113 h 142"/>
                  <a:gd name="T54" fmla="*/ 27 w 92"/>
                  <a:gd name="T55" fmla="*/ 105 h 142"/>
                  <a:gd name="T56" fmla="*/ 29 w 92"/>
                  <a:gd name="T57" fmla="*/ 102 h 142"/>
                  <a:gd name="T58" fmla="*/ 46 w 92"/>
                  <a:gd name="T59" fmla="*/ 98 h 142"/>
                  <a:gd name="T60" fmla="*/ 49 w 92"/>
                  <a:gd name="T61" fmla="*/ 100 h 142"/>
                  <a:gd name="T62" fmla="*/ 54 w 92"/>
                  <a:gd name="T63" fmla="*/ 111 h 142"/>
                  <a:gd name="T64" fmla="*/ 52 w 92"/>
                  <a:gd name="T65" fmla="*/ 117 h 142"/>
                  <a:gd name="T66" fmla="*/ 61 w 92"/>
                  <a:gd name="T67" fmla="*/ 111 h 142"/>
                  <a:gd name="T68" fmla="*/ 57 w 92"/>
                  <a:gd name="T69" fmla="*/ 111 h 142"/>
                  <a:gd name="T70" fmla="*/ 69 w 92"/>
                  <a:gd name="T71" fmla="*/ 100 h 142"/>
                  <a:gd name="T72" fmla="*/ 71 w 92"/>
                  <a:gd name="T73" fmla="*/ 102 h 142"/>
                  <a:gd name="T74" fmla="*/ 83 w 92"/>
                  <a:gd name="T75" fmla="*/ 112 h 142"/>
                  <a:gd name="T76" fmla="*/ 82 w 92"/>
                  <a:gd name="T77" fmla="*/ 116 h 142"/>
                  <a:gd name="T78" fmla="*/ 67 w 92"/>
                  <a:gd name="T79" fmla="*/ 118 h 142"/>
                  <a:gd name="T80" fmla="*/ 65 w 92"/>
                  <a:gd name="T81" fmla="*/ 115 h 142"/>
                  <a:gd name="T82" fmla="*/ 64 w 92"/>
                  <a:gd name="T83" fmla="*/ 112 h 142"/>
                  <a:gd name="T84" fmla="*/ 65 w 92"/>
                  <a:gd name="T85" fmla="*/ 136 h 142"/>
                  <a:gd name="T86" fmla="*/ 51 w 92"/>
                  <a:gd name="T87" fmla="*/ 125 h 142"/>
                  <a:gd name="T88" fmla="*/ 63 w 92"/>
                  <a:gd name="T89" fmla="*/ 119 h 142"/>
                  <a:gd name="T90" fmla="*/ 65 w 92"/>
                  <a:gd name="T91" fmla="*/ 136 h 142"/>
                  <a:gd name="T92" fmla="*/ 70 w 92"/>
                  <a:gd name="T93" fmla="*/ 131 h 142"/>
                  <a:gd name="T94" fmla="*/ 65 w 92"/>
                  <a:gd name="T95" fmla="*/ 122 h 142"/>
                  <a:gd name="T96" fmla="*/ 72 w 92"/>
                  <a:gd name="T97" fmla="*/ 124 h 142"/>
                  <a:gd name="T98" fmla="*/ 84 w 92"/>
                  <a:gd name="T99" fmla="*/ 123 h 142"/>
                  <a:gd name="T100" fmla="*/ 72 w 92"/>
                  <a:gd name="T101" fmla="*/ 99 h 142"/>
                  <a:gd name="T102" fmla="*/ 48 w 92"/>
                  <a:gd name="T103" fmla="*/ 95 h 142"/>
                  <a:gd name="T104" fmla="*/ 16 w 92"/>
                  <a:gd name="T105" fmla="*/ 93 h 142"/>
                  <a:gd name="T106" fmla="*/ 24 w 92"/>
                  <a:gd name="T107" fmla="*/ 39 h 142"/>
                  <a:gd name="T108" fmla="*/ 65 w 92"/>
                  <a:gd name="T109" fmla="*/ 33 h 142"/>
                  <a:gd name="T110" fmla="*/ 85 w 92"/>
                  <a:gd name="T111" fmla="*/ 10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2" h="142">
                    <a:moveTo>
                      <a:pt x="72" y="34"/>
                    </a:moveTo>
                    <a:cubicBezTo>
                      <a:pt x="72" y="31"/>
                      <a:pt x="72" y="31"/>
                      <a:pt x="72" y="31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8" y="30"/>
                      <a:pt x="82" y="28"/>
                      <a:pt x="82" y="26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4"/>
                      <a:pt x="65" y="0"/>
                      <a:pt x="44" y="0"/>
                    </a:cubicBezTo>
                    <a:cubicBezTo>
                      <a:pt x="24" y="0"/>
                      <a:pt x="7" y="4"/>
                      <a:pt x="7" y="8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8"/>
                      <a:pt x="11" y="30"/>
                      <a:pt x="17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34"/>
                      <a:pt x="10" y="142"/>
                      <a:pt x="23" y="142"/>
                    </a:cubicBezTo>
                    <a:cubicBezTo>
                      <a:pt x="69" y="142"/>
                      <a:pt x="69" y="142"/>
                      <a:pt x="69" y="142"/>
                    </a:cubicBezTo>
                    <a:cubicBezTo>
                      <a:pt x="82" y="142"/>
                      <a:pt x="92" y="134"/>
                      <a:pt x="92" y="123"/>
                    </a:cubicBezTo>
                    <a:cubicBezTo>
                      <a:pt x="91" y="46"/>
                      <a:pt x="91" y="46"/>
                      <a:pt x="91" y="46"/>
                    </a:cubicBezTo>
                    <a:lnTo>
                      <a:pt x="72" y="34"/>
                    </a:lnTo>
                    <a:close/>
                    <a:moveTo>
                      <a:pt x="22" y="112"/>
                    </a:moveTo>
                    <a:cubicBezTo>
                      <a:pt x="21" y="111"/>
                      <a:pt x="20" y="111"/>
                      <a:pt x="18" y="111"/>
                    </a:cubicBezTo>
                    <a:cubicBezTo>
                      <a:pt x="15" y="111"/>
                      <a:pt x="12" y="112"/>
                      <a:pt x="10" y="114"/>
                    </a:cubicBezTo>
                    <a:cubicBezTo>
                      <a:pt x="8" y="112"/>
                      <a:pt x="7" y="109"/>
                      <a:pt x="7" y="106"/>
                    </a:cubicBezTo>
                    <a:cubicBezTo>
                      <a:pt x="7" y="101"/>
                      <a:pt x="11" y="97"/>
                      <a:pt x="16" y="97"/>
                    </a:cubicBezTo>
                    <a:cubicBezTo>
                      <a:pt x="18" y="97"/>
                      <a:pt x="20" y="98"/>
                      <a:pt x="22" y="99"/>
                    </a:cubicBezTo>
                    <a:cubicBezTo>
                      <a:pt x="23" y="100"/>
                      <a:pt x="24" y="101"/>
                      <a:pt x="25" y="102"/>
                    </a:cubicBezTo>
                    <a:cubicBezTo>
                      <a:pt x="24" y="102"/>
                      <a:pt x="24" y="103"/>
                      <a:pt x="24" y="104"/>
                    </a:cubicBezTo>
                    <a:cubicBezTo>
                      <a:pt x="23" y="106"/>
                      <a:pt x="22" y="108"/>
                      <a:pt x="22" y="111"/>
                    </a:cubicBezTo>
                    <a:lnTo>
                      <a:pt x="22" y="112"/>
                    </a:lnTo>
                    <a:close/>
                    <a:moveTo>
                      <a:pt x="22" y="136"/>
                    </a:moveTo>
                    <a:cubicBezTo>
                      <a:pt x="22" y="136"/>
                      <a:pt x="23" y="136"/>
                      <a:pt x="24" y="136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3" y="136"/>
                      <a:pt x="22" y="136"/>
                      <a:pt x="22" y="136"/>
                    </a:cubicBezTo>
                    <a:close/>
                    <a:moveTo>
                      <a:pt x="25" y="131"/>
                    </a:moveTo>
                    <a:cubicBezTo>
                      <a:pt x="23" y="132"/>
                      <a:pt x="21" y="133"/>
                      <a:pt x="18" y="133"/>
                    </a:cubicBezTo>
                    <a:cubicBezTo>
                      <a:pt x="13" y="133"/>
                      <a:pt x="9" y="129"/>
                      <a:pt x="9" y="124"/>
                    </a:cubicBezTo>
                    <a:cubicBezTo>
                      <a:pt x="9" y="122"/>
                      <a:pt x="10" y="120"/>
                      <a:pt x="11" y="118"/>
                    </a:cubicBezTo>
                    <a:cubicBezTo>
                      <a:pt x="11" y="118"/>
                      <a:pt x="12" y="117"/>
                      <a:pt x="12" y="117"/>
                    </a:cubicBezTo>
                    <a:cubicBezTo>
                      <a:pt x="13" y="116"/>
                      <a:pt x="13" y="116"/>
                      <a:pt x="14" y="116"/>
                    </a:cubicBezTo>
                    <a:cubicBezTo>
                      <a:pt x="15" y="115"/>
                      <a:pt x="17" y="115"/>
                      <a:pt x="18" y="115"/>
                    </a:cubicBezTo>
                    <a:cubicBezTo>
                      <a:pt x="19" y="115"/>
                      <a:pt x="20" y="115"/>
                      <a:pt x="20" y="115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7"/>
                      <a:pt x="23" y="117"/>
                    </a:cubicBezTo>
                    <a:cubicBezTo>
                      <a:pt x="24" y="119"/>
                      <a:pt x="24" y="120"/>
                      <a:pt x="25" y="121"/>
                    </a:cubicBezTo>
                    <a:cubicBezTo>
                      <a:pt x="24" y="122"/>
                      <a:pt x="24" y="124"/>
                      <a:pt x="24" y="126"/>
                    </a:cubicBezTo>
                    <a:cubicBezTo>
                      <a:pt x="24" y="128"/>
                      <a:pt x="24" y="129"/>
                      <a:pt x="25" y="131"/>
                    </a:cubicBezTo>
                    <a:close/>
                    <a:moveTo>
                      <a:pt x="25" y="97"/>
                    </a:moveTo>
                    <a:cubicBezTo>
                      <a:pt x="25" y="92"/>
                      <a:pt x="30" y="87"/>
                      <a:pt x="35" y="87"/>
                    </a:cubicBezTo>
                    <a:cubicBezTo>
                      <a:pt x="39" y="87"/>
                      <a:pt x="42" y="90"/>
                      <a:pt x="44" y="94"/>
                    </a:cubicBezTo>
                    <a:cubicBezTo>
                      <a:pt x="42" y="94"/>
                      <a:pt x="41" y="93"/>
                      <a:pt x="40" y="93"/>
                    </a:cubicBezTo>
                    <a:cubicBezTo>
                      <a:pt x="35" y="93"/>
                      <a:pt x="30" y="96"/>
                      <a:pt x="27" y="99"/>
                    </a:cubicBezTo>
                    <a:cubicBezTo>
                      <a:pt x="26" y="98"/>
                      <a:pt x="26" y="98"/>
                      <a:pt x="25" y="97"/>
                    </a:cubicBezTo>
                    <a:close/>
                    <a:moveTo>
                      <a:pt x="44" y="136"/>
                    </a:moveTo>
                    <a:cubicBezTo>
                      <a:pt x="45" y="136"/>
                      <a:pt x="45" y="136"/>
                      <a:pt x="45" y="136"/>
                    </a:cubicBezTo>
                    <a:cubicBezTo>
                      <a:pt x="45" y="136"/>
                      <a:pt x="45" y="136"/>
                      <a:pt x="45" y="136"/>
                    </a:cubicBezTo>
                    <a:lnTo>
                      <a:pt x="44" y="136"/>
                    </a:lnTo>
                    <a:close/>
                    <a:moveTo>
                      <a:pt x="37" y="135"/>
                    </a:moveTo>
                    <a:cubicBezTo>
                      <a:pt x="34" y="135"/>
                      <a:pt x="31" y="134"/>
                      <a:pt x="29" y="131"/>
                    </a:cubicBezTo>
                    <a:cubicBezTo>
                      <a:pt x="29" y="130"/>
                      <a:pt x="28" y="130"/>
                      <a:pt x="28" y="129"/>
                    </a:cubicBezTo>
                    <a:cubicBezTo>
                      <a:pt x="28" y="128"/>
                      <a:pt x="27" y="127"/>
                      <a:pt x="27" y="126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27" y="125"/>
                      <a:pt x="28" y="124"/>
                      <a:pt x="28" y="124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28" y="124"/>
                      <a:pt x="29" y="125"/>
                      <a:pt x="29" y="125"/>
                    </a:cubicBezTo>
                    <a:cubicBezTo>
                      <a:pt x="30" y="126"/>
                      <a:pt x="30" y="126"/>
                      <a:pt x="31" y="126"/>
                    </a:cubicBezTo>
                    <a:cubicBezTo>
                      <a:pt x="33" y="128"/>
                      <a:pt x="36" y="129"/>
                      <a:pt x="40" y="129"/>
                    </a:cubicBezTo>
                    <a:cubicBezTo>
                      <a:pt x="42" y="129"/>
                      <a:pt x="44" y="128"/>
                      <a:pt x="46" y="127"/>
                    </a:cubicBezTo>
                    <a:cubicBezTo>
                      <a:pt x="46" y="132"/>
                      <a:pt x="42" y="135"/>
                      <a:pt x="37" y="135"/>
                    </a:cubicBezTo>
                    <a:close/>
                    <a:moveTo>
                      <a:pt x="48" y="122"/>
                    </a:move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3"/>
                      <a:pt x="47" y="123"/>
                      <a:pt x="46" y="123"/>
                    </a:cubicBezTo>
                    <a:cubicBezTo>
                      <a:pt x="44" y="124"/>
                      <a:pt x="42" y="125"/>
                      <a:pt x="40" y="125"/>
                    </a:cubicBezTo>
                    <a:cubicBezTo>
                      <a:pt x="36" y="125"/>
                      <a:pt x="33" y="124"/>
                      <a:pt x="31" y="122"/>
                    </a:cubicBezTo>
                    <a:cubicBezTo>
                      <a:pt x="30" y="122"/>
                      <a:pt x="30" y="121"/>
                      <a:pt x="29" y="120"/>
                    </a:cubicBezTo>
                    <a:cubicBezTo>
                      <a:pt x="29" y="120"/>
                      <a:pt x="29" y="120"/>
                      <a:pt x="29" y="120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8" y="118"/>
                      <a:pt x="27" y="118"/>
                      <a:pt x="27" y="117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27" y="116"/>
                      <a:pt x="26" y="116"/>
                      <a:pt x="26" y="115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2"/>
                      <a:pt x="26" y="112"/>
                      <a:pt x="26" y="111"/>
                    </a:cubicBezTo>
                    <a:cubicBezTo>
                      <a:pt x="26" y="109"/>
                      <a:pt x="26" y="108"/>
                      <a:pt x="26" y="107"/>
                    </a:cubicBezTo>
                    <a:cubicBezTo>
                      <a:pt x="26" y="106"/>
                      <a:pt x="27" y="105"/>
                      <a:pt x="27" y="105"/>
                    </a:cubicBezTo>
                    <a:cubicBezTo>
                      <a:pt x="27" y="104"/>
                      <a:pt x="27" y="104"/>
                      <a:pt x="27" y="104"/>
                    </a:cubicBezTo>
                    <a:cubicBezTo>
                      <a:pt x="28" y="103"/>
                      <a:pt x="28" y="103"/>
                      <a:pt x="28" y="103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31" y="99"/>
                      <a:pt x="35" y="97"/>
                      <a:pt x="40" y="97"/>
                    </a:cubicBezTo>
                    <a:cubicBezTo>
                      <a:pt x="41" y="97"/>
                      <a:pt x="43" y="97"/>
                      <a:pt x="44" y="98"/>
                    </a:cubicBezTo>
                    <a:cubicBezTo>
                      <a:pt x="45" y="98"/>
                      <a:pt x="45" y="98"/>
                      <a:pt x="46" y="98"/>
                    </a:cubicBezTo>
                    <a:cubicBezTo>
                      <a:pt x="46" y="99"/>
                      <a:pt x="47" y="99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8" y="100"/>
                      <a:pt x="48" y="100"/>
                      <a:pt x="49" y="100"/>
                    </a:cubicBezTo>
                    <a:cubicBezTo>
                      <a:pt x="49" y="101"/>
                      <a:pt x="50" y="101"/>
                      <a:pt x="50" y="102"/>
                    </a:cubicBezTo>
                    <a:cubicBezTo>
                      <a:pt x="52" y="104"/>
                      <a:pt x="53" y="106"/>
                      <a:pt x="54" y="109"/>
                    </a:cubicBezTo>
                    <a:cubicBezTo>
                      <a:pt x="54" y="110"/>
                      <a:pt x="54" y="110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cubicBezTo>
                      <a:pt x="54" y="112"/>
                      <a:pt x="54" y="113"/>
                      <a:pt x="53" y="113"/>
                    </a:cubicBezTo>
                    <a:cubicBezTo>
                      <a:pt x="53" y="115"/>
                      <a:pt x="53" y="116"/>
                      <a:pt x="52" y="117"/>
                    </a:cubicBezTo>
                    <a:cubicBezTo>
                      <a:pt x="52" y="119"/>
                      <a:pt x="50" y="120"/>
                      <a:pt x="49" y="121"/>
                    </a:cubicBezTo>
                    <a:cubicBezTo>
                      <a:pt x="49" y="122"/>
                      <a:pt x="48" y="122"/>
                      <a:pt x="48" y="122"/>
                    </a:cubicBezTo>
                    <a:close/>
                    <a:moveTo>
                      <a:pt x="61" y="111"/>
                    </a:moveTo>
                    <a:cubicBezTo>
                      <a:pt x="60" y="112"/>
                      <a:pt x="60" y="112"/>
                      <a:pt x="60" y="112"/>
                    </a:cubicBezTo>
                    <a:cubicBezTo>
                      <a:pt x="59" y="112"/>
                      <a:pt x="58" y="111"/>
                      <a:pt x="57" y="111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06"/>
                      <a:pt x="55" y="101"/>
                      <a:pt x="51" y="98"/>
                    </a:cubicBezTo>
                    <a:cubicBezTo>
                      <a:pt x="53" y="95"/>
                      <a:pt x="56" y="93"/>
                      <a:pt x="60" y="93"/>
                    </a:cubicBezTo>
                    <a:cubicBezTo>
                      <a:pt x="64" y="93"/>
                      <a:pt x="68" y="96"/>
                      <a:pt x="69" y="100"/>
                    </a:cubicBezTo>
                    <a:cubicBezTo>
                      <a:pt x="64" y="101"/>
                      <a:pt x="61" y="106"/>
                      <a:pt x="61" y="111"/>
                    </a:cubicBezTo>
                    <a:close/>
                    <a:moveTo>
                      <a:pt x="69" y="103"/>
                    </a:moveTo>
                    <a:cubicBezTo>
                      <a:pt x="70" y="103"/>
                      <a:pt x="70" y="103"/>
                      <a:pt x="71" y="102"/>
                    </a:cubicBezTo>
                    <a:cubicBezTo>
                      <a:pt x="71" y="102"/>
                      <a:pt x="72" y="102"/>
                      <a:pt x="73" y="102"/>
                    </a:cubicBezTo>
                    <a:cubicBezTo>
                      <a:pt x="74" y="102"/>
                      <a:pt x="74" y="102"/>
                      <a:pt x="74" y="102"/>
                    </a:cubicBezTo>
                    <a:cubicBezTo>
                      <a:pt x="79" y="102"/>
                      <a:pt x="83" y="106"/>
                      <a:pt x="83" y="112"/>
                    </a:cubicBezTo>
                    <a:cubicBezTo>
                      <a:pt x="83" y="112"/>
                      <a:pt x="83" y="112"/>
                      <a:pt x="83" y="113"/>
                    </a:cubicBezTo>
                    <a:cubicBezTo>
                      <a:pt x="83" y="113"/>
                      <a:pt x="83" y="114"/>
                      <a:pt x="83" y="115"/>
                    </a:cubicBezTo>
                    <a:cubicBezTo>
                      <a:pt x="82" y="115"/>
                      <a:pt x="82" y="116"/>
                      <a:pt x="82" y="116"/>
                    </a:cubicBezTo>
                    <a:cubicBezTo>
                      <a:pt x="80" y="119"/>
                      <a:pt x="77" y="121"/>
                      <a:pt x="74" y="121"/>
                    </a:cubicBezTo>
                    <a:cubicBezTo>
                      <a:pt x="72" y="121"/>
                      <a:pt x="71" y="121"/>
                      <a:pt x="70" y="120"/>
                    </a:cubicBezTo>
                    <a:cubicBezTo>
                      <a:pt x="69" y="120"/>
                      <a:pt x="68" y="119"/>
                      <a:pt x="67" y="118"/>
                    </a:cubicBezTo>
                    <a:cubicBezTo>
                      <a:pt x="66" y="117"/>
                      <a:pt x="66" y="117"/>
                      <a:pt x="66" y="116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6"/>
                      <a:pt x="65" y="115"/>
                      <a:pt x="65" y="115"/>
                    </a:cubicBezTo>
                    <a:cubicBezTo>
                      <a:pt x="64" y="114"/>
                      <a:pt x="64" y="114"/>
                      <a:pt x="64" y="114"/>
                    </a:cubicBezTo>
                    <a:cubicBezTo>
                      <a:pt x="64" y="113"/>
                      <a:pt x="64" y="113"/>
                      <a:pt x="64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4" y="111"/>
                      <a:pt x="64" y="111"/>
                      <a:pt x="64" y="110"/>
                    </a:cubicBezTo>
                    <a:cubicBezTo>
                      <a:pt x="65" y="107"/>
                      <a:pt x="66" y="105"/>
                      <a:pt x="69" y="103"/>
                    </a:cubicBezTo>
                    <a:close/>
                    <a:moveTo>
                      <a:pt x="65" y="136"/>
                    </a:moveTo>
                    <a:cubicBezTo>
                      <a:pt x="55" y="136"/>
                      <a:pt x="55" y="136"/>
                      <a:pt x="55" y="136"/>
                    </a:cubicBezTo>
                    <a:cubicBezTo>
                      <a:pt x="52" y="134"/>
                      <a:pt x="50" y="131"/>
                      <a:pt x="50" y="128"/>
                    </a:cubicBezTo>
                    <a:cubicBezTo>
                      <a:pt x="50" y="127"/>
                      <a:pt x="50" y="126"/>
                      <a:pt x="51" y="125"/>
                    </a:cubicBezTo>
                    <a:cubicBezTo>
                      <a:pt x="52" y="123"/>
                      <a:pt x="54" y="121"/>
                      <a:pt x="55" y="119"/>
                    </a:cubicBezTo>
                    <a:cubicBezTo>
                      <a:pt x="56" y="119"/>
                      <a:pt x="58" y="118"/>
                      <a:pt x="60" y="118"/>
                    </a:cubicBezTo>
                    <a:cubicBezTo>
                      <a:pt x="61" y="118"/>
                      <a:pt x="62" y="118"/>
                      <a:pt x="63" y="119"/>
                    </a:cubicBezTo>
                    <a:cubicBezTo>
                      <a:pt x="62" y="120"/>
                      <a:pt x="62" y="121"/>
                      <a:pt x="62" y="123"/>
                    </a:cubicBezTo>
                    <a:cubicBezTo>
                      <a:pt x="62" y="127"/>
                      <a:pt x="64" y="131"/>
                      <a:pt x="67" y="133"/>
                    </a:cubicBezTo>
                    <a:cubicBezTo>
                      <a:pt x="66" y="134"/>
                      <a:pt x="66" y="135"/>
                      <a:pt x="65" y="136"/>
                    </a:cubicBezTo>
                    <a:close/>
                    <a:moveTo>
                      <a:pt x="75" y="132"/>
                    </a:moveTo>
                    <a:cubicBezTo>
                      <a:pt x="74" y="132"/>
                      <a:pt x="73" y="132"/>
                      <a:pt x="72" y="132"/>
                    </a:cubicBezTo>
                    <a:cubicBezTo>
                      <a:pt x="71" y="132"/>
                      <a:pt x="71" y="131"/>
                      <a:pt x="70" y="131"/>
                    </a:cubicBezTo>
                    <a:cubicBezTo>
                      <a:pt x="70" y="131"/>
                      <a:pt x="69" y="130"/>
                      <a:pt x="69" y="130"/>
                    </a:cubicBezTo>
                    <a:cubicBezTo>
                      <a:pt x="67" y="128"/>
                      <a:pt x="65" y="126"/>
                      <a:pt x="65" y="123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6" y="122"/>
                      <a:pt x="67" y="123"/>
                      <a:pt x="68" y="123"/>
                    </a:cubicBezTo>
                    <a:cubicBezTo>
                      <a:pt x="69" y="124"/>
                      <a:pt x="69" y="124"/>
                      <a:pt x="70" y="124"/>
                    </a:cubicBezTo>
                    <a:cubicBezTo>
                      <a:pt x="71" y="124"/>
                      <a:pt x="71" y="124"/>
                      <a:pt x="72" y="124"/>
                    </a:cubicBezTo>
                    <a:cubicBezTo>
                      <a:pt x="73" y="124"/>
                      <a:pt x="73" y="124"/>
                      <a:pt x="74" y="124"/>
                    </a:cubicBezTo>
                    <a:cubicBezTo>
                      <a:pt x="78" y="124"/>
                      <a:pt x="81" y="123"/>
                      <a:pt x="84" y="120"/>
                    </a:cubicBezTo>
                    <a:cubicBezTo>
                      <a:pt x="84" y="121"/>
                      <a:pt x="84" y="122"/>
                      <a:pt x="84" y="123"/>
                    </a:cubicBezTo>
                    <a:cubicBezTo>
                      <a:pt x="84" y="128"/>
                      <a:pt x="80" y="132"/>
                      <a:pt x="75" y="132"/>
                    </a:cubicBezTo>
                    <a:close/>
                    <a:moveTo>
                      <a:pt x="74" y="99"/>
                    </a:moveTo>
                    <a:cubicBezTo>
                      <a:pt x="73" y="99"/>
                      <a:pt x="73" y="99"/>
                      <a:pt x="72" y="99"/>
                    </a:cubicBezTo>
                    <a:cubicBezTo>
                      <a:pt x="71" y="93"/>
                      <a:pt x="66" y="89"/>
                      <a:pt x="60" y="89"/>
                    </a:cubicBezTo>
                    <a:cubicBezTo>
                      <a:pt x="55" y="89"/>
                      <a:pt x="50" y="92"/>
                      <a:pt x="48" y="96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7" y="89"/>
                      <a:pt x="41" y="84"/>
                      <a:pt x="35" y="84"/>
                    </a:cubicBezTo>
                    <a:cubicBezTo>
                      <a:pt x="28" y="84"/>
                      <a:pt x="23" y="89"/>
                      <a:pt x="22" y="95"/>
                    </a:cubicBezTo>
                    <a:cubicBezTo>
                      <a:pt x="20" y="94"/>
                      <a:pt x="18" y="93"/>
                      <a:pt x="16" y="93"/>
                    </a:cubicBezTo>
                    <a:cubicBezTo>
                      <a:pt x="13" y="93"/>
                      <a:pt x="9" y="95"/>
                      <a:pt x="7" y="9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30" y="34"/>
                      <a:pt x="37" y="34"/>
                      <a:pt x="44" y="34"/>
                    </a:cubicBezTo>
                    <a:cubicBezTo>
                      <a:pt x="52" y="34"/>
                      <a:pt x="59" y="34"/>
                      <a:pt x="65" y="33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3" y="101"/>
                      <a:pt x="78" y="99"/>
                      <a:pt x="74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9" name="Freeform 2207"/>
              <p:cNvSpPr>
                <a:spLocks/>
              </p:cNvSpPr>
              <p:nvPr/>
            </p:nvSpPr>
            <p:spPr bwMode="auto">
              <a:xfrm>
                <a:off x="3450" y="421"/>
                <a:ext cx="102" cy="52"/>
              </a:xfrm>
              <a:custGeom>
                <a:avLst/>
                <a:gdLst>
                  <a:gd name="T0" fmla="*/ 0 w 102"/>
                  <a:gd name="T1" fmla="*/ 52 h 52"/>
                  <a:gd name="T2" fmla="*/ 17 w 102"/>
                  <a:gd name="T3" fmla="*/ 52 h 52"/>
                  <a:gd name="T4" fmla="*/ 74 w 102"/>
                  <a:gd name="T5" fmla="*/ 12 h 52"/>
                  <a:gd name="T6" fmla="*/ 96 w 102"/>
                  <a:gd name="T7" fmla="*/ 52 h 52"/>
                  <a:gd name="T8" fmla="*/ 63 w 102"/>
                  <a:gd name="T9" fmla="*/ 52 h 52"/>
                  <a:gd name="T10" fmla="*/ 102 w 102"/>
                  <a:gd name="T11" fmla="*/ 52 h 52"/>
                  <a:gd name="T12" fmla="*/ 76 w 102"/>
                  <a:gd name="T13" fmla="*/ 0 h 52"/>
                  <a:gd name="T14" fmla="*/ 0 w 102"/>
                  <a:gd name="T1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2" h="52">
                    <a:moveTo>
                      <a:pt x="0" y="52"/>
                    </a:moveTo>
                    <a:lnTo>
                      <a:pt x="17" y="52"/>
                    </a:lnTo>
                    <a:lnTo>
                      <a:pt x="74" y="12"/>
                    </a:lnTo>
                    <a:lnTo>
                      <a:pt x="96" y="52"/>
                    </a:lnTo>
                    <a:lnTo>
                      <a:pt x="63" y="52"/>
                    </a:lnTo>
                    <a:lnTo>
                      <a:pt x="102" y="52"/>
                    </a:lnTo>
                    <a:lnTo>
                      <a:pt x="76" y="0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0" name="Freeform 2208"/>
              <p:cNvSpPr>
                <a:spLocks/>
              </p:cNvSpPr>
              <p:nvPr/>
            </p:nvSpPr>
            <p:spPr bwMode="auto">
              <a:xfrm>
                <a:off x="3489" y="460"/>
                <a:ext cx="13" cy="14"/>
              </a:xfrm>
              <a:custGeom>
                <a:avLst/>
                <a:gdLst>
                  <a:gd name="T0" fmla="*/ 9 w 12"/>
                  <a:gd name="T1" fmla="*/ 7 h 13"/>
                  <a:gd name="T2" fmla="*/ 7 w 12"/>
                  <a:gd name="T3" fmla="*/ 4 h 13"/>
                  <a:gd name="T4" fmla="*/ 4 w 12"/>
                  <a:gd name="T5" fmla="*/ 0 h 13"/>
                  <a:gd name="T6" fmla="*/ 4 w 12"/>
                  <a:gd name="T7" fmla="*/ 0 h 13"/>
                  <a:gd name="T8" fmla="*/ 3 w 12"/>
                  <a:gd name="T9" fmla="*/ 0 h 13"/>
                  <a:gd name="T10" fmla="*/ 2 w 12"/>
                  <a:gd name="T11" fmla="*/ 0 h 13"/>
                  <a:gd name="T12" fmla="*/ 1 w 12"/>
                  <a:gd name="T13" fmla="*/ 1 h 13"/>
                  <a:gd name="T14" fmla="*/ 1 w 12"/>
                  <a:gd name="T15" fmla="*/ 1 h 13"/>
                  <a:gd name="T16" fmla="*/ 1 w 12"/>
                  <a:gd name="T17" fmla="*/ 1 h 13"/>
                  <a:gd name="T18" fmla="*/ 0 w 12"/>
                  <a:gd name="T19" fmla="*/ 4 h 13"/>
                  <a:gd name="T20" fmla="*/ 0 w 12"/>
                  <a:gd name="T21" fmla="*/ 5 h 13"/>
                  <a:gd name="T22" fmla="*/ 1 w 12"/>
                  <a:gd name="T23" fmla="*/ 6 h 13"/>
                  <a:gd name="T24" fmla="*/ 2 w 12"/>
                  <a:gd name="T25" fmla="*/ 6 h 13"/>
                  <a:gd name="T26" fmla="*/ 2 w 12"/>
                  <a:gd name="T27" fmla="*/ 7 h 13"/>
                  <a:gd name="T28" fmla="*/ 2 w 12"/>
                  <a:gd name="T29" fmla="*/ 6 h 13"/>
                  <a:gd name="T30" fmla="*/ 3 w 12"/>
                  <a:gd name="T31" fmla="*/ 6 h 13"/>
                  <a:gd name="T32" fmla="*/ 3 w 12"/>
                  <a:gd name="T33" fmla="*/ 6 h 13"/>
                  <a:gd name="T34" fmla="*/ 5 w 12"/>
                  <a:gd name="T35" fmla="*/ 9 h 13"/>
                  <a:gd name="T36" fmla="*/ 8 w 12"/>
                  <a:gd name="T37" fmla="*/ 13 h 13"/>
                  <a:gd name="T38" fmla="*/ 8 w 12"/>
                  <a:gd name="T39" fmla="*/ 13 h 13"/>
                  <a:gd name="T40" fmla="*/ 9 w 12"/>
                  <a:gd name="T41" fmla="*/ 13 h 13"/>
                  <a:gd name="T42" fmla="*/ 10 w 12"/>
                  <a:gd name="T43" fmla="*/ 12 h 13"/>
                  <a:gd name="T44" fmla="*/ 11 w 12"/>
                  <a:gd name="T45" fmla="*/ 11 h 13"/>
                  <a:gd name="T46" fmla="*/ 12 w 12"/>
                  <a:gd name="T47" fmla="*/ 11 h 13"/>
                  <a:gd name="T48" fmla="*/ 11 w 12"/>
                  <a:gd name="T49" fmla="*/ 10 h 13"/>
                  <a:gd name="T50" fmla="*/ 9 w 12"/>
                  <a:gd name="T5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" h="13">
                    <a:moveTo>
                      <a:pt x="9" y="7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5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7" y="10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0" y="13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9"/>
                      <a:pt x="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1" name="Freeform 2209"/>
              <p:cNvSpPr>
                <a:spLocks noEditPoints="1"/>
              </p:cNvSpPr>
              <p:nvPr/>
            </p:nvSpPr>
            <p:spPr bwMode="auto">
              <a:xfrm>
                <a:off x="3497" y="452"/>
                <a:ext cx="15" cy="16"/>
              </a:xfrm>
              <a:custGeom>
                <a:avLst/>
                <a:gdLst>
                  <a:gd name="T0" fmla="*/ 8 w 14"/>
                  <a:gd name="T1" fmla="*/ 1 h 15"/>
                  <a:gd name="T2" fmla="*/ 3 w 14"/>
                  <a:gd name="T3" fmla="*/ 2 h 15"/>
                  <a:gd name="T4" fmla="*/ 0 w 14"/>
                  <a:gd name="T5" fmla="*/ 6 h 15"/>
                  <a:gd name="T6" fmla="*/ 2 w 14"/>
                  <a:gd name="T7" fmla="*/ 11 h 15"/>
                  <a:gd name="T8" fmla="*/ 7 w 14"/>
                  <a:gd name="T9" fmla="*/ 14 h 15"/>
                  <a:gd name="T10" fmla="*/ 11 w 14"/>
                  <a:gd name="T11" fmla="*/ 13 h 15"/>
                  <a:gd name="T12" fmla="*/ 14 w 14"/>
                  <a:gd name="T13" fmla="*/ 9 h 15"/>
                  <a:gd name="T14" fmla="*/ 12 w 14"/>
                  <a:gd name="T15" fmla="*/ 4 h 15"/>
                  <a:gd name="T16" fmla="*/ 8 w 14"/>
                  <a:gd name="T17" fmla="*/ 1 h 15"/>
                  <a:gd name="T18" fmla="*/ 9 w 14"/>
                  <a:gd name="T19" fmla="*/ 10 h 15"/>
                  <a:gd name="T20" fmla="*/ 7 w 14"/>
                  <a:gd name="T21" fmla="*/ 10 h 15"/>
                  <a:gd name="T22" fmla="*/ 5 w 14"/>
                  <a:gd name="T23" fmla="*/ 9 h 15"/>
                  <a:gd name="T24" fmla="*/ 4 w 14"/>
                  <a:gd name="T25" fmla="*/ 7 h 15"/>
                  <a:gd name="T26" fmla="*/ 5 w 14"/>
                  <a:gd name="T27" fmla="*/ 5 h 15"/>
                  <a:gd name="T28" fmla="*/ 7 w 14"/>
                  <a:gd name="T29" fmla="*/ 5 h 15"/>
                  <a:gd name="T30" fmla="*/ 9 w 14"/>
                  <a:gd name="T31" fmla="*/ 6 h 15"/>
                  <a:gd name="T32" fmla="*/ 10 w 14"/>
                  <a:gd name="T33" fmla="*/ 8 h 15"/>
                  <a:gd name="T34" fmla="*/ 9 w 14"/>
                  <a:gd name="T3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5">
                    <a:moveTo>
                      <a:pt x="8" y="1"/>
                    </a:moveTo>
                    <a:cubicBezTo>
                      <a:pt x="6" y="0"/>
                      <a:pt x="4" y="1"/>
                      <a:pt x="3" y="2"/>
                    </a:cubicBezTo>
                    <a:cubicBezTo>
                      <a:pt x="1" y="3"/>
                      <a:pt x="1" y="4"/>
                      <a:pt x="0" y="6"/>
                    </a:cubicBezTo>
                    <a:cubicBezTo>
                      <a:pt x="0" y="8"/>
                      <a:pt x="1" y="10"/>
                      <a:pt x="2" y="11"/>
                    </a:cubicBezTo>
                    <a:cubicBezTo>
                      <a:pt x="3" y="13"/>
                      <a:pt x="5" y="14"/>
                      <a:pt x="7" y="14"/>
                    </a:cubicBezTo>
                    <a:cubicBezTo>
                      <a:pt x="8" y="15"/>
                      <a:pt x="10" y="14"/>
                      <a:pt x="11" y="13"/>
                    </a:cubicBezTo>
                    <a:cubicBezTo>
                      <a:pt x="13" y="12"/>
                      <a:pt x="14" y="11"/>
                      <a:pt x="14" y="9"/>
                    </a:cubicBezTo>
                    <a:cubicBezTo>
                      <a:pt x="14" y="7"/>
                      <a:pt x="13" y="5"/>
                      <a:pt x="12" y="4"/>
                    </a:cubicBezTo>
                    <a:cubicBezTo>
                      <a:pt x="11" y="2"/>
                      <a:pt x="9" y="1"/>
                      <a:pt x="8" y="1"/>
                    </a:cubicBezTo>
                    <a:close/>
                    <a:moveTo>
                      <a:pt x="9" y="10"/>
                    </a:moveTo>
                    <a:cubicBezTo>
                      <a:pt x="8" y="10"/>
                      <a:pt x="8" y="10"/>
                      <a:pt x="7" y="10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5" y="8"/>
                      <a:pt x="4" y="8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8" y="5"/>
                      <a:pt x="9" y="5"/>
                      <a:pt x="9" y="6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0" y="9"/>
                      <a:pt x="9" y="9"/>
                      <a:pt x="9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2" name="Freeform 2210"/>
              <p:cNvSpPr>
                <a:spLocks noEditPoints="1"/>
              </p:cNvSpPr>
              <p:nvPr/>
            </p:nvSpPr>
            <p:spPr bwMode="auto">
              <a:xfrm>
                <a:off x="3509" y="443"/>
                <a:ext cx="15" cy="17"/>
              </a:xfrm>
              <a:custGeom>
                <a:avLst/>
                <a:gdLst>
                  <a:gd name="T0" fmla="*/ 8 w 14"/>
                  <a:gd name="T1" fmla="*/ 1 h 15"/>
                  <a:gd name="T2" fmla="*/ 3 w 14"/>
                  <a:gd name="T3" fmla="*/ 1 h 15"/>
                  <a:gd name="T4" fmla="*/ 0 w 14"/>
                  <a:gd name="T5" fmla="*/ 6 h 15"/>
                  <a:gd name="T6" fmla="*/ 2 w 14"/>
                  <a:gd name="T7" fmla="*/ 11 h 15"/>
                  <a:gd name="T8" fmla="*/ 6 w 14"/>
                  <a:gd name="T9" fmla="*/ 14 h 15"/>
                  <a:gd name="T10" fmla="*/ 11 w 14"/>
                  <a:gd name="T11" fmla="*/ 13 h 15"/>
                  <a:gd name="T12" fmla="*/ 14 w 14"/>
                  <a:gd name="T13" fmla="*/ 9 h 15"/>
                  <a:gd name="T14" fmla="*/ 12 w 14"/>
                  <a:gd name="T15" fmla="*/ 4 h 15"/>
                  <a:gd name="T16" fmla="*/ 8 w 14"/>
                  <a:gd name="T17" fmla="*/ 1 h 15"/>
                  <a:gd name="T18" fmla="*/ 9 w 14"/>
                  <a:gd name="T19" fmla="*/ 10 h 15"/>
                  <a:gd name="T20" fmla="*/ 7 w 14"/>
                  <a:gd name="T21" fmla="*/ 10 h 15"/>
                  <a:gd name="T22" fmla="*/ 5 w 14"/>
                  <a:gd name="T23" fmla="*/ 9 h 15"/>
                  <a:gd name="T24" fmla="*/ 4 w 14"/>
                  <a:gd name="T25" fmla="*/ 7 h 15"/>
                  <a:gd name="T26" fmla="*/ 5 w 14"/>
                  <a:gd name="T27" fmla="*/ 5 h 15"/>
                  <a:gd name="T28" fmla="*/ 7 w 14"/>
                  <a:gd name="T29" fmla="*/ 5 h 15"/>
                  <a:gd name="T30" fmla="*/ 9 w 14"/>
                  <a:gd name="T31" fmla="*/ 6 h 15"/>
                  <a:gd name="T32" fmla="*/ 10 w 14"/>
                  <a:gd name="T33" fmla="*/ 8 h 15"/>
                  <a:gd name="T34" fmla="*/ 9 w 14"/>
                  <a:gd name="T3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5">
                    <a:moveTo>
                      <a:pt x="8" y="1"/>
                    </a:moveTo>
                    <a:cubicBezTo>
                      <a:pt x="6" y="0"/>
                      <a:pt x="4" y="0"/>
                      <a:pt x="3" y="1"/>
                    </a:cubicBezTo>
                    <a:cubicBezTo>
                      <a:pt x="1" y="3"/>
                      <a:pt x="0" y="4"/>
                      <a:pt x="0" y="6"/>
                    </a:cubicBezTo>
                    <a:cubicBezTo>
                      <a:pt x="0" y="8"/>
                      <a:pt x="1" y="9"/>
                      <a:pt x="2" y="11"/>
                    </a:cubicBezTo>
                    <a:cubicBezTo>
                      <a:pt x="3" y="13"/>
                      <a:pt x="5" y="14"/>
                      <a:pt x="6" y="14"/>
                    </a:cubicBezTo>
                    <a:cubicBezTo>
                      <a:pt x="8" y="15"/>
                      <a:pt x="10" y="14"/>
                      <a:pt x="11" y="13"/>
                    </a:cubicBezTo>
                    <a:cubicBezTo>
                      <a:pt x="13" y="12"/>
                      <a:pt x="14" y="11"/>
                      <a:pt x="14" y="9"/>
                    </a:cubicBezTo>
                    <a:cubicBezTo>
                      <a:pt x="14" y="7"/>
                      <a:pt x="13" y="5"/>
                      <a:pt x="12" y="4"/>
                    </a:cubicBezTo>
                    <a:cubicBezTo>
                      <a:pt x="11" y="2"/>
                      <a:pt x="9" y="1"/>
                      <a:pt x="8" y="1"/>
                    </a:cubicBezTo>
                    <a:close/>
                    <a:moveTo>
                      <a:pt x="9" y="10"/>
                    </a:moveTo>
                    <a:cubicBezTo>
                      <a:pt x="8" y="10"/>
                      <a:pt x="8" y="10"/>
                      <a:pt x="7" y="10"/>
                    </a:cubicBezTo>
                    <a:cubicBezTo>
                      <a:pt x="6" y="10"/>
                      <a:pt x="6" y="9"/>
                      <a:pt x="5" y="9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8" y="5"/>
                      <a:pt x="8" y="5"/>
                      <a:pt x="9" y="6"/>
                    </a:cubicBezTo>
                    <a:cubicBezTo>
                      <a:pt x="9" y="6"/>
                      <a:pt x="10" y="7"/>
                      <a:pt x="10" y="8"/>
                    </a:cubicBezTo>
                    <a:cubicBezTo>
                      <a:pt x="10" y="9"/>
                      <a:pt x="9" y="9"/>
                      <a:pt x="9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3" name="Freeform 2211"/>
              <p:cNvSpPr>
                <a:spLocks/>
              </p:cNvSpPr>
              <p:nvPr/>
            </p:nvSpPr>
            <p:spPr bwMode="auto">
              <a:xfrm>
                <a:off x="3448" y="469"/>
                <a:ext cx="107" cy="90"/>
              </a:xfrm>
              <a:custGeom>
                <a:avLst/>
                <a:gdLst>
                  <a:gd name="T0" fmla="*/ 0 w 107"/>
                  <a:gd name="T1" fmla="*/ 90 h 90"/>
                  <a:gd name="T2" fmla="*/ 107 w 107"/>
                  <a:gd name="T3" fmla="*/ 90 h 90"/>
                  <a:gd name="T4" fmla="*/ 107 w 107"/>
                  <a:gd name="T5" fmla="*/ 69 h 90"/>
                  <a:gd name="T6" fmla="*/ 67 w 107"/>
                  <a:gd name="T7" fmla="*/ 69 h 90"/>
                  <a:gd name="T8" fmla="*/ 67 w 107"/>
                  <a:gd name="T9" fmla="*/ 23 h 90"/>
                  <a:gd name="T10" fmla="*/ 107 w 107"/>
                  <a:gd name="T11" fmla="*/ 23 h 90"/>
                  <a:gd name="T12" fmla="*/ 107 w 107"/>
                  <a:gd name="T13" fmla="*/ 0 h 90"/>
                  <a:gd name="T14" fmla="*/ 0 w 107"/>
                  <a:gd name="T15" fmla="*/ 0 h 90"/>
                  <a:gd name="T16" fmla="*/ 0 w 107"/>
                  <a:gd name="T1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90">
                    <a:moveTo>
                      <a:pt x="0" y="90"/>
                    </a:moveTo>
                    <a:lnTo>
                      <a:pt x="107" y="90"/>
                    </a:lnTo>
                    <a:lnTo>
                      <a:pt x="107" y="69"/>
                    </a:lnTo>
                    <a:lnTo>
                      <a:pt x="67" y="69"/>
                    </a:lnTo>
                    <a:lnTo>
                      <a:pt x="67" y="23"/>
                    </a:lnTo>
                    <a:lnTo>
                      <a:pt x="107" y="23"/>
                    </a:lnTo>
                    <a:lnTo>
                      <a:pt x="107" y="0"/>
                    </a:lnTo>
                    <a:lnTo>
                      <a:pt x="0" y="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4" name="Rectangle 2212"/>
              <p:cNvSpPr>
                <a:spLocks noChangeArrowheads="1"/>
              </p:cNvSpPr>
              <p:nvPr/>
            </p:nvSpPr>
            <p:spPr bwMode="auto">
              <a:xfrm>
                <a:off x="3524" y="501"/>
                <a:ext cx="22" cy="2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5" name="Freeform 2213"/>
              <p:cNvSpPr>
                <a:spLocks/>
              </p:cNvSpPr>
              <p:nvPr/>
            </p:nvSpPr>
            <p:spPr bwMode="auto">
              <a:xfrm>
                <a:off x="3653" y="1"/>
                <a:ext cx="145" cy="105"/>
              </a:xfrm>
              <a:custGeom>
                <a:avLst/>
                <a:gdLst>
                  <a:gd name="T0" fmla="*/ 16 w 145"/>
                  <a:gd name="T1" fmla="*/ 0 h 105"/>
                  <a:gd name="T2" fmla="*/ 0 w 145"/>
                  <a:gd name="T3" fmla="*/ 0 h 105"/>
                  <a:gd name="T4" fmla="*/ 0 w 145"/>
                  <a:gd name="T5" fmla="*/ 105 h 105"/>
                  <a:gd name="T6" fmla="*/ 145 w 145"/>
                  <a:gd name="T7" fmla="*/ 105 h 105"/>
                  <a:gd name="T8" fmla="*/ 145 w 145"/>
                  <a:gd name="T9" fmla="*/ 90 h 105"/>
                  <a:gd name="T10" fmla="*/ 16 w 145"/>
                  <a:gd name="T11" fmla="*/ 90 h 105"/>
                  <a:gd name="T12" fmla="*/ 16 w 145"/>
                  <a:gd name="T1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5" h="105">
                    <a:moveTo>
                      <a:pt x="16" y="0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45" y="105"/>
                    </a:lnTo>
                    <a:lnTo>
                      <a:pt x="145" y="90"/>
                    </a:lnTo>
                    <a:lnTo>
                      <a:pt x="16" y="9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6" name="Freeform 2214"/>
              <p:cNvSpPr>
                <a:spLocks/>
              </p:cNvSpPr>
              <p:nvPr/>
            </p:nvSpPr>
            <p:spPr bwMode="auto">
              <a:xfrm>
                <a:off x="3675" y="-1"/>
                <a:ext cx="123" cy="69"/>
              </a:xfrm>
              <a:custGeom>
                <a:avLst/>
                <a:gdLst>
                  <a:gd name="T0" fmla="*/ 110 w 112"/>
                  <a:gd name="T1" fmla="*/ 1 h 64"/>
                  <a:gd name="T2" fmla="*/ 105 w 112"/>
                  <a:gd name="T3" fmla="*/ 2 h 64"/>
                  <a:gd name="T4" fmla="*/ 77 w 112"/>
                  <a:gd name="T5" fmla="*/ 45 h 64"/>
                  <a:gd name="T6" fmla="*/ 37 w 112"/>
                  <a:gd name="T7" fmla="*/ 16 h 64"/>
                  <a:gd name="T8" fmla="*/ 1 w 112"/>
                  <a:gd name="T9" fmla="*/ 58 h 64"/>
                  <a:gd name="T10" fmla="*/ 1 w 112"/>
                  <a:gd name="T11" fmla="*/ 63 h 64"/>
                  <a:gd name="T12" fmla="*/ 4 w 112"/>
                  <a:gd name="T13" fmla="*/ 64 h 64"/>
                  <a:gd name="T14" fmla="*/ 6 w 112"/>
                  <a:gd name="T15" fmla="*/ 63 h 64"/>
                  <a:gd name="T16" fmla="*/ 38 w 112"/>
                  <a:gd name="T17" fmla="*/ 25 h 64"/>
                  <a:gd name="T18" fmla="*/ 79 w 112"/>
                  <a:gd name="T19" fmla="*/ 55 h 64"/>
                  <a:gd name="T20" fmla="*/ 111 w 112"/>
                  <a:gd name="T21" fmla="*/ 6 h 64"/>
                  <a:gd name="T22" fmla="*/ 110 w 112"/>
                  <a:gd name="T23" fmla="*/ 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2" h="64">
                    <a:moveTo>
                      <a:pt x="110" y="1"/>
                    </a:moveTo>
                    <a:cubicBezTo>
                      <a:pt x="109" y="0"/>
                      <a:pt x="106" y="0"/>
                      <a:pt x="105" y="2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60"/>
                      <a:pt x="0" y="62"/>
                      <a:pt x="1" y="63"/>
                    </a:cubicBezTo>
                    <a:cubicBezTo>
                      <a:pt x="2" y="64"/>
                      <a:pt x="3" y="64"/>
                      <a:pt x="4" y="64"/>
                    </a:cubicBezTo>
                    <a:cubicBezTo>
                      <a:pt x="5" y="64"/>
                      <a:pt x="6" y="64"/>
                      <a:pt x="6" y="63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111" y="6"/>
                      <a:pt x="111" y="6"/>
                      <a:pt x="111" y="6"/>
                    </a:cubicBezTo>
                    <a:cubicBezTo>
                      <a:pt x="112" y="4"/>
                      <a:pt x="112" y="2"/>
                      <a:pt x="1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6" name="Group 2416"/>
            <p:cNvGrpSpPr>
              <a:grpSpLocks/>
            </p:cNvGrpSpPr>
            <p:nvPr/>
          </p:nvGrpSpPr>
          <p:grpSpPr bwMode="auto">
            <a:xfrm>
              <a:off x="2766" y="-35"/>
              <a:ext cx="4403" cy="1083"/>
              <a:chOff x="2766" y="-35"/>
              <a:chExt cx="4403" cy="1083"/>
            </a:xfrm>
          </p:grpSpPr>
          <p:sp>
            <p:nvSpPr>
              <p:cNvPr id="387" name="Freeform 2216"/>
              <p:cNvSpPr>
                <a:spLocks/>
              </p:cNvSpPr>
              <p:nvPr/>
            </p:nvSpPr>
            <p:spPr bwMode="auto">
              <a:xfrm>
                <a:off x="3681" y="49"/>
                <a:ext cx="113" cy="33"/>
              </a:xfrm>
              <a:custGeom>
                <a:avLst/>
                <a:gdLst>
                  <a:gd name="T0" fmla="*/ 99 w 104"/>
                  <a:gd name="T1" fmla="*/ 8 h 31"/>
                  <a:gd name="T2" fmla="*/ 66 w 104"/>
                  <a:gd name="T3" fmla="*/ 23 h 31"/>
                  <a:gd name="T4" fmla="*/ 38 w 104"/>
                  <a:gd name="T5" fmla="*/ 0 h 31"/>
                  <a:gd name="T6" fmla="*/ 2 w 104"/>
                  <a:gd name="T7" fmla="*/ 21 h 31"/>
                  <a:gd name="T8" fmla="*/ 1 w 104"/>
                  <a:gd name="T9" fmla="*/ 26 h 31"/>
                  <a:gd name="T10" fmla="*/ 6 w 104"/>
                  <a:gd name="T11" fmla="*/ 27 h 31"/>
                  <a:gd name="T12" fmla="*/ 38 w 104"/>
                  <a:gd name="T13" fmla="*/ 9 h 31"/>
                  <a:gd name="T14" fmla="*/ 65 w 104"/>
                  <a:gd name="T15" fmla="*/ 31 h 31"/>
                  <a:gd name="T16" fmla="*/ 102 w 104"/>
                  <a:gd name="T17" fmla="*/ 15 h 31"/>
                  <a:gd name="T18" fmla="*/ 103 w 104"/>
                  <a:gd name="T19" fmla="*/ 10 h 31"/>
                  <a:gd name="T20" fmla="*/ 99 w 104"/>
                  <a:gd name="T21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4" h="31">
                    <a:moveTo>
                      <a:pt x="99" y="8"/>
                    </a:moveTo>
                    <a:cubicBezTo>
                      <a:pt x="66" y="23"/>
                      <a:pt x="66" y="23"/>
                      <a:pt x="66" y="2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0" y="24"/>
                      <a:pt x="1" y="26"/>
                    </a:cubicBezTo>
                    <a:cubicBezTo>
                      <a:pt x="2" y="28"/>
                      <a:pt x="4" y="28"/>
                      <a:pt x="6" y="27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4"/>
                      <a:pt x="104" y="12"/>
                      <a:pt x="103" y="10"/>
                    </a:cubicBezTo>
                    <a:cubicBezTo>
                      <a:pt x="103" y="8"/>
                      <a:pt x="101" y="7"/>
                      <a:pt x="99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2217"/>
              <p:cNvSpPr>
                <a:spLocks/>
              </p:cNvSpPr>
              <p:nvPr/>
            </p:nvSpPr>
            <p:spPr bwMode="auto">
              <a:xfrm>
                <a:off x="2772" y="431"/>
                <a:ext cx="124" cy="78"/>
              </a:xfrm>
              <a:custGeom>
                <a:avLst/>
                <a:gdLst>
                  <a:gd name="T0" fmla="*/ 79 w 124"/>
                  <a:gd name="T1" fmla="*/ 6 h 78"/>
                  <a:gd name="T2" fmla="*/ 92 w 124"/>
                  <a:gd name="T3" fmla="*/ 20 h 78"/>
                  <a:gd name="T4" fmla="*/ 71 w 124"/>
                  <a:gd name="T5" fmla="*/ 41 h 78"/>
                  <a:gd name="T6" fmla="*/ 60 w 124"/>
                  <a:gd name="T7" fmla="*/ 31 h 78"/>
                  <a:gd name="T8" fmla="*/ 60 w 124"/>
                  <a:gd name="T9" fmla="*/ 31 h 78"/>
                  <a:gd name="T10" fmla="*/ 47 w 124"/>
                  <a:gd name="T11" fmla="*/ 18 h 78"/>
                  <a:gd name="T12" fmla="*/ 47 w 124"/>
                  <a:gd name="T13" fmla="*/ 18 h 78"/>
                  <a:gd name="T14" fmla="*/ 47 w 124"/>
                  <a:gd name="T15" fmla="*/ 18 h 78"/>
                  <a:gd name="T16" fmla="*/ 34 w 124"/>
                  <a:gd name="T17" fmla="*/ 31 h 78"/>
                  <a:gd name="T18" fmla="*/ 34 w 124"/>
                  <a:gd name="T19" fmla="*/ 31 h 78"/>
                  <a:gd name="T20" fmla="*/ 0 w 124"/>
                  <a:gd name="T21" fmla="*/ 65 h 78"/>
                  <a:gd name="T22" fmla="*/ 13 w 124"/>
                  <a:gd name="T23" fmla="*/ 78 h 78"/>
                  <a:gd name="T24" fmla="*/ 47 w 124"/>
                  <a:gd name="T25" fmla="*/ 44 h 78"/>
                  <a:gd name="T26" fmla="*/ 58 w 124"/>
                  <a:gd name="T27" fmla="*/ 54 h 78"/>
                  <a:gd name="T28" fmla="*/ 58 w 124"/>
                  <a:gd name="T29" fmla="*/ 54 h 78"/>
                  <a:gd name="T30" fmla="*/ 71 w 124"/>
                  <a:gd name="T31" fmla="*/ 67 h 78"/>
                  <a:gd name="T32" fmla="*/ 71 w 124"/>
                  <a:gd name="T33" fmla="*/ 67 h 78"/>
                  <a:gd name="T34" fmla="*/ 71 w 124"/>
                  <a:gd name="T35" fmla="*/ 67 h 78"/>
                  <a:gd name="T36" fmla="*/ 84 w 124"/>
                  <a:gd name="T37" fmla="*/ 54 h 78"/>
                  <a:gd name="T38" fmla="*/ 84 w 124"/>
                  <a:gd name="T39" fmla="*/ 54 h 78"/>
                  <a:gd name="T40" fmla="*/ 105 w 124"/>
                  <a:gd name="T41" fmla="*/ 33 h 78"/>
                  <a:gd name="T42" fmla="*/ 119 w 124"/>
                  <a:gd name="T43" fmla="*/ 46 h 78"/>
                  <a:gd name="T44" fmla="*/ 121 w 124"/>
                  <a:gd name="T45" fmla="*/ 23 h 78"/>
                  <a:gd name="T46" fmla="*/ 124 w 124"/>
                  <a:gd name="T47" fmla="*/ 0 h 78"/>
                  <a:gd name="T48" fmla="*/ 101 w 124"/>
                  <a:gd name="T49" fmla="*/ 4 h 78"/>
                  <a:gd name="T50" fmla="*/ 79 w 124"/>
                  <a:gd name="T51" fmla="*/ 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4" h="78">
                    <a:moveTo>
                      <a:pt x="79" y="6"/>
                    </a:moveTo>
                    <a:lnTo>
                      <a:pt x="92" y="20"/>
                    </a:lnTo>
                    <a:lnTo>
                      <a:pt x="71" y="4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0" y="65"/>
                    </a:lnTo>
                    <a:lnTo>
                      <a:pt x="13" y="78"/>
                    </a:lnTo>
                    <a:lnTo>
                      <a:pt x="47" y="4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71" y="67"/>
                    </a:lnTo>
                    <a:lnTo>
                      <a:pt x="71" y="67"/>
                    </a:lnTo>
                    <a:lnTo>
                      <a:pt x="71" y="67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105" y="33"/>
                    </a:lnTo>
                    <a:lnTo>
                      <a:pt x="119" y="46"/>
                    </a:lnTo>
                    <a:lnTo>
                      <a:pt x="121" y="23"/>
                    </a:lnTo>
                    <a:lnTo>
                      <a:pt x="124" y="0"/>
                    </a:lnTo>
                    <a:lnTo>
                      <a:pt x="101" y="4"/>
                    </a:lnTo>
                    <a:lnTo>
                      <a:pt x="7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Rectangle 2218"/>
              <p:cNvSpPr>
                <a:spLocks noChangeArrowheads="1"/>
              </p:cNvSpPr>
              <p:nvPr/>
            </p:nvSpPr>
            <p:spPr bwMode="auto">
              <a:xfrm>
                <a:off x="2780" y="530"/>
                <a:ext cx="22" cy="3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Rectangle 2219"/>
              <p:cNvSpPr>
                <a:spLocks noChangeArrowheads="1"/>
              </p:cNvSpPr>
              <p:nvPr/>
            </p:nvSpPr>
            <p:spPr bwMode="auto">
              <a:xfrm>
                <a:off x="2812" y="503"/>
                <a:ext cx="21" cy="5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Rectangle 2220"/>
              <p:cNvSpPr>
                <a:spLocks noChangeArrowheads="1"/>
              </p:cNvSpPr>
              <p:nvPr/>
            </p:nvSpPr>
            <p:spPr bwMode="auto">
              <a:xfrm>
                <a:off x="2844" y="517"/>
                <a:ext cx="21" cy="4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Rectangle 2221"/>
              <p:cNvSpPr>
                <a:spLocks noChangeArrowheads="1"/>
              </p:cNvSpPr>
              <p:nvPr/>
            </p:nvSpPr>
            <p:spPr bwMode="auto">
              <a:xfrm>
                <a:off x="2873" y="489"/>
                <a:ext cx="22" cy="7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2222"/>
              <p:cNvSpPr>
                <a:spLocks/>
              </p:cNvSpPr>
              <p:nvPr/>
            </p:nvSpPr>
            <p:spPr bwMode="auto">
              <a:xfrm>
                <a:off x="3236" y="19"/>
                <a:ext cx="40" cy="63"/>
              </a:xfrm>
              <a:custGeom>
                <a:avLst/>
                <a:gdLst>
                  <a:gd name="T0" fmla="*/ 27 w 36"/>
                  <a:gd name="T1" fmla="*/ 24 h 58"/>
                  <a:gd name="T2" fmla="*/ 15 w 36"/>
                  <a:gd name="T3" fmla="*/ 21 h 58"/>
                  <a:gd name="T4" fmla="*/ 10 w 36"/>
                  <a:gd name="T5" fmla="*/ 21 h 58"/>
                  <a:gd name="T6" fmla="*/ 13 w 36"/>
                  <a:gd name="T7" fmla="*/ 7 h 58"/>
                  <a:gd name="T8" fmla="*/ 34 w 36"/>
                  <a:gd name="T9" fmla="*/ 7 h 58"/>
                  <a:gd name="T10" fmla="*/ 34 w 36"/>
                  <a:gd name="T11" fmla="*/ 0 h 58"/>
                  <a:gd name="T12" fmla="*/ 7 w 36"/>
                  <a:gd name="T13" fmla="*/ 0 h 58"/>
                  <a:gd name="T14" fmla="*/ 3 w 36"/>
                  <a:gd name="T15" fmla="*/ 28 h 58"/>
                  <a:gd name="T16" fmla="*/ 11 w 36"/>
                  <a:gd name="T17" fmla="*/ 27 h 58"/>
                  <a:gd name="T18" fmla="*/ 28 w 36"/>
                  <a:gd name="T19" fmla="*/ 40 h 58"/>
                  <a:gd name="T20" fmla="*/ 14 w 36"/>
                  <a:gd name="T21" fmla="*/ 52 h 58"/>
                  <a:gd name="T22" fmla="*/ 2 w 36"/>
                  <a:gd name="T23" fmla="*/ 49 h 58"/>
                  <a:gd name="T24" fmla="*/ 0 w 36"/>
                  <a:gd name="T25" fmla="*/ 55 h 58"/>
                  <a:gd name="T26" fmla="*/ 14 w 36"/>
                  <a:gd name="T27" fmla="*/ 58 h 58"/>
                  <a:gd name="T28" fmla="*/ 36 w 36"/>
                  <a:gd name="T29" fmla="*/ 39 h 58"/>
                  <a:gd name="T30" fmla="*/ 27 w 36"/>
                  <a:gd name="T31" fmla="*/ 2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58">
                    <a:moveTo>
                      <a:pt x="27" y="24"/>
                    </a:moveTo>
                    <a:cubicBezTo>
                      <a:pt x="24" y="22"/>
                      <a:pt x="19" y="21"/>
                      <a:pt x="15" y="21"/>
                    </a:cubicBezTo>
                    <a:cubicBezTo>
                      <a:pt x="13" y="21"/>
                      <a:pt x="12" y="21"/>
                      <a:pt x="10" y="21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6" y="27"/>
                      <a:pt x="8" y="27"/>
                      <a:pt x="11" y="27"/>
                    </a:cubicBezTo>
                    <a:cubicBezTo>
                      <a:pt x="23" y="27"/>
                      <a:pt x="28" y="32"/>
                      <a:pt x="28" y="40"/>
                    </a:cubicBezTo>
                    <a:cubicBezTo>
                      <a:pt x="28" y="47"/>
                      <a:pt x="22" y="52"/>
                      <a:pt x="14" y="52"/>
                    </a:cubicBezTo>
                    <a:cubicBezTo>
                      <a:pt x="9" y="52"/>
                      <a:pt x="4" y="50"/>
                      <a:pt x="2" y="49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3" y="56"/>
                      <a:pt x="8" y="58"/>
                      <a:pt x="14" y="58"/>
                    </a:cubicBezTo>
                    <a:cubicBezTo>
                      <a:pt x="27" y="58"/>
                      <a:pt x="36" y="50"/>
                      <a:pt x="36" y="39"/>
                    </a:cubicBezTo>
                    <a:cubicBezTo>
                      <a:pt x="36" y="32"/>
                      <a:pt x="32" y="27"/>
                      <a:pt x="27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2223"/>
              <p:cNvSpPr>
                <a:spLocks noEditPoints="1"/>
              </p:cNvSpPr>
              <p:nvPr/>
            </p:nvSpPr>
            <p:spPr bwMode="auto">
              <a:xfrm>
                <a:off x="3211" y="6"/>
                <a:ext cx="135" cy="90"/>
              </a:xfrm>
              <a:custGeom>
                <a:avLst/>
                <a:gdLst>
                  <a:gd name="T0" fmla="*/ 123 w 124"/>
                  <a:gd name="T1" fmla="*/ 46 h 82"/>
                  <a:gd name="T2" fmla="*/ 121 w 124"/>
                  <a:gd name="T3" fmla="*/ 40 h 82"/>
                  <a:gd name="T4" fmla="*/ 118 w 124"/>
                  <a:gd name="T5" fmla="*/ 35 h 82"/>
                  <a:gd name="T6" fmla="*/ 114 w 124"/>
                  <a:gd name="T7" fmla="*/ 31 h 82"/>
                  <a:gd name="T8" fmla="*/ 109 w 124"/>
                  <a:gd name="T9" fmla="*/ 27 h 82"/>
                  <a:gd name="T10" fmla="*/ 103 w 124"/>
                  <a:gd name="T11" fmla="*/ 25 h 82"/>
                  <a:gd name="T12" fmla="*/ 97 w 124"/>
                  <a:gd name="T13" fmla="*/ 24 h 82"/>
                  <a:gd name="T14" fmla="*/ 91 w 124"/>
                  <a:gd name="T15" fmla="*/ 24 h 82"/>
                  <a:gd name="T16" fmla="*/ 85 w 124"/>
                  <a:gd name="T17" fmla="*/ 25 h 82"/>
                  <a:gd name="T18" fmla="*/ 80 w 124"/>
                  <a:gd name="T19" fmla="*/ 28 h 82"/>
                  <a:gd name="T20" fmla="*/ 78 w 124"/>
                  <a:gd name="T21" fmla="*/ 23 h 82"/>
                  <a:gd name="T22" fmla="*/ 74 w 124"/>
                  <a:gd name="T23" fmla="*/ 16 h 82"/>
                  <a:gd name="T24" fmla="*/ 68 w 124"/>
                  <a:gd name="T25" fmla="*/ 10 h 82"/>
                  <a:gd name="T26" fmla="*/ 61 w 124"/>
                  <a:gd name="T27" fmla="*/ 5 h 82"/>
                  <a:gd name="T28" fmla="*/ 53 w 124"/>
                  <a:gd name="T29" fmla="*/ 1 h 82"/>
                  <a:gd name="T30" fmla="*/ 44 w 124"/>
                  <a:gd name="T31" fmla="*/ 0 h 82"/>
                  <a:gd name="T32" fmla="*/ 36 w 124"/>
                  <a:gd name="T33" fmla="*/ 0 h 82"/>
                  <a:gd name="T34" fmla="*/ 27 w 124"/>
                  <a:gd name="T35" fmla="*/ 2 h 82"/>
                  <a:gd name="T36" fmla="*/ 20 w 124"/>
                  <a:gd name="T37" fmla="*/ 6 h 82"/>
                  <a:gd name="T38" fmla="*/ 13 w 124"/>
                  <a:gd name="T39" fmla="*/ 11 h 82"/>
                  <a:gd name="T40" fmla="*/ 7 w 124"/>
                  <a:gd name="T41" fmla="*/ 17 h 82"/>
                  <a:gd name="T42" fmla="*/ 3 w 124"/>
                  <a:gd name="T43" fmla="*/ 25 h 82"/>
                  <a:gd name="T44" fmla="*/ 1 w 124"/>
                  <a:gd name="T45" fmla="*/ 33 h 82"/>
                  <a:gd name="T46" fmla="*/ 0 w 124"/>
                  <a:gd name="T47" fmla="*/ 42 h 82"/>
                  <a:gd name="T48" fmla="*/ 1 w 124"/>
                  <a:gd name="T49" fmla="*/ 50 h 82"/>
                  <a:gd name="T50" fmla="*/ 4 w 124"/>
                  <a:gd name="T51" fmla="*/ 58 h 82"/>
                  <a:gd name="T52" fmla="*/ 9 w 124"/>
                  <a:gd name="T53" fmla="*/ 66 h 82"/>
                  <a:gd name="T54" fmla="*/ 14 w 124"/>
                  <a:gd name="T55" fmla="*/ 72 h 82"/>
                  <a:gd name="T56" fmla="*/ 21 w 124"/>
                  <a:gd name="T57" fmla="*/ 77 h 82"/>
                  <a:gd name="T58" fmla="*/ 29 w 124"/>
                  <a:gd name="T59" fmla="*/ 80 h 82"/>
                  <a:gd name="T60" fmla="*/ 38 w 124"/>
                  <a:gd name="T61" fmla="*/ 81 h 82"/>
                  <a:gd name="T62" fmla="*/ 46 w 124"/>
                  <a:gd name="T63" fmla="*/ 81 h 82"/>
                  <a:gd name="T64" fmla="*/ 55 w 124"/>
                  <a:gd name="T65" fmla="*/ 79 h 82"/>
                  <a:gd name="T66" fmla="*/ 62 w 124"/>
                  <a:gd name="T67" fmla="*/ 76 h 82"/>
                  <a:gd name="T68" fmla="*/ 69 w 124"/>
                  <a:gd name="T69" fmla="*/ 70 h 82"/>
                  <a:gd name="T70" fmla="*/ 72 w 124"/>
                  <a:gd name="T71" fmla="*/ 70 h 82"/>
                  <a:gd name="T72" fmla="*/ 76 w 124"/>
                  <a:gd name="T73" fmla="*/ 75 h 82"/>
                  <a:gd name="T74" fmla="*/ 81 w 124"/>
                  <a:gd name="T75" fmla="*/ 78 h 82"/>
                  <a:gd name="T76" fmla="*/ 87 w 124"/>
                  <a:gd name="T77" fmla="*/ 80 h 82"/>
                  <a:gd name="T78" fmla="*/ 93 w 124"/>
                  <a:gd name="T79" fmla="*/ 81 h 82"/>
                  <a:gd name="T80" fmla="*/ 99 w 124"/>
                  <a:gd name="T81" fmla="*/ 81 h 82"/>
                  <a:gd name="T82" fmla="*/ 105 w 124"/>
                  <a:gd name="T83" fmla="*/ 80 h 82"/>
                  <a:gd name="T84" fmla="*/ 110 w 124"/>
                  <a:gd name="T85" fmla="*/ 77 h 82"/>
                  <a:gd name="T86" fmla="*/ 115 w 124"/>
                  <a:gd name="T87" fmla="*/ 74 h 82"/>
                  <a:gd name="T88" fmla="*/ 119 w 124"/>
                  <a:gd name="T89" fmla="*/ 69 h 82"/>
                  <a:gd name="T90" fmla="*/ 122 w 124"/>
                  <a:gd name="T91" fmla="*/ 64 h 82"/>
                  <a:gd name="T92" fmla="*/ 123 w 124"/>
                  <a:gd name="T93" fmla="*/ 58 h 82"/>
                  <a:gd name="T94" fmla="*/ 124 w 124"/>
                  <a:gd name="T95" fmla="*/ 52 h 82"/>
                  <a:gd name="T96" fmla="*/ 41 w 124"/>
                  <a:gd name="T97" fmla="*/ 3 h 82"/>
                  <a:gd name="T98" fmla="*/ 75 w 124"/>
                  <a:gd name="T99" fmla="*/ 33 h 82"/>
                  <a:gd name="T100" fmla="*/ 71 w 124"/>
                  <a:gd name="T101" fmla="*/ 38 h 82"/>
                  <a:gd name="T102" fmla="*/ 68 w 124"/>
                  <a:gd name="T103" fmla="*/ 43 h 82"/>
                  <a:gd name="T104" fmla="*/ 67 w 124"/>
                  <a:gd name="T105" fmla="*/ 49 h 82"/>
                  <a:gd name="T106" fmla="*/ 67 w 124"/>
                  <a:gd name="T107" fmla="*/ 55 h 82"/>
                  <a:gd name="T108" fmla="*/ 68 w 124"/>
                  <a:gd name="T109" fmla="*/ 61 h 82"/>
                  <a:gd name="T110" fmla="*/ 70 w 124"/>
                  <a:gd name="T111" fmla="*/ 66 h 82"/>
                  <a:gd name="T112" fmla="*/ 71 w 124"/>
                  <a:gd name="T113" fmla="*/ 64 h 82"/>
                  <a:gd name="T114" fmla="*/ 95 w 124"/>
                  <a:gd name="T115" fmla="*/ 2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4" h="82">
                    <a:moveTo>
                      <a:pt x="123" y="50"/>
                    </a:moveTo>
                    <a:cubicBezTo>
                      <a:pt x="124" y="49"/>
                      <a:pt x="124" y="49"/>
                      <a:pt x="124" y="49"/>
                    </a:cubicBezTo>
                    <a:cubicBezTo>
                      <a:pt x="123" y="48"/>
                      <a:pt x="123" y="48"/>
                      <a:pt x="123" y="48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2" y="45"/>
                      <a:pt x="122" y="45"/>
                      <a:pt x="122" y="45"/>
                    </a:cubicBezTo>
                    <a:cubicBezTo>
                      <a:pt x="122" y="43"/>
                      <a:pt x="122" y="43"/>
                      <a:pt x="122" y="43"/>
                    </a:cubicBezTo>
                    <a:cubicBezTo>
                      <a:pt x="121" y="42"/>
                      <a:pt x="121" y="42"/>
                      <a:pt x="121" y="42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6" y="33"/>
                      <a:pt x="116" y="33"/>
                      <a:pt x="116" y="33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1" y="29"/>
                      <a:pt x="111" y="29"/>
                      <a:pt x="111" y="29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0" y="24"/>
                      <a:pt x="100" y="24"/>
                      <a:pt x="100" y="24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1" y="77"/>
                      <a:pt x="21" y="77"/>
                      <a:pt x="21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8" y="78"/>
                      <a:pt x="28" y="78"/>
                      <a:pt x="28" y="78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42" y="82"/>
                      <a:pt x="42" y="82"/>
                      <a:pt x="42" y="82"/>
                    </a:cubicBezTo>
                    <a:cubicBezTo>
                      <a:pt x="44" y="81"/>
                      <a:pt x="44" y="81"/>
                      <a:pt x="44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51" y="80"/>
                      <a:pt x="51" y="80"/>
                      <a:pt x="51" y="80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6" y="78"/>
                      <a:pt x="56" y="78"/>
                      <a:pt x="56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70" y="68"/>
                      <a:pt x="70" y="68"/>
                      <a:pt x="70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2" y="69"/>
                      <a:pt x="72" y="69"/>
                      <a:pt x="72" y="69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1" y="78"/>
                      <a:pt x="81" y="78"/>
                      <a:pt x="81" y="78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90" y="81"/>
                      <a:pt x="90" y="81"/>
                      <a:pt x="90" y="81"/>
                    </a:cubicBezTo>
                    <a:cubicBezTo>
                      <a:pt x="91" y="81"/>
                      <a:pt x="91" y="81"/>
                      <a:pt x="91" y="81"/>
                    </a:cubicBezTo>
                    <a:cubicBezTo>
                      <a:pt x="93" y="81"/>
                      <a:pt x="93" y="81"/>
                      <a:pt x="93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7" y="81"/>
                      <a:pt x="97" y="81"/>
                      <a:pt x="97" y="81"/>
                    </a:cubicBezTo>
                    <a:cubicBezTo>
                      <a:pt x="99" y="81"/>
                      <a:pt x="99" y="81"/>
                      <a:pt x="99" y="81"/>
                    </a:cubicBezTo>
                    <a:cubicBezTo>
                      <a:pt x="100" y="80"/>
                      <a:pt x="100" y="80"/>
                      <a:pt x="100" y="80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03" y="80"/>
                      <a:pt x="103" y="80"/>
                      <a:pt x="103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6" y="79"/>
                      <a:pt x="106" y="79"/>
                      <a:pt x="106" y="79"/>
                    </a:cubicBezTo>
                    <a:cubicBezTo>
                      <a:pt x="107" y="79"/>
                      <a:pt x="107" y="79"/>
                      <a:pt x="107" y="79"/>
                    </a:cubicBezTo>
                    <a:cubicBezTo>
                      <a:pt x="108" y="78"/>
                      <a:pt x="108" y="78"/>
                      <a:pt x="108" y="78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1" y="76"/>
                      <a:pt x="111" y="76"/>
                      <a:pt x="111" y="76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6" y="72"/>
                      <a:pt x="116" y="72"/>
                      <a:pt x="116" y="72"/>
                    </a:cubicBezTo>
                    <a:cubicBezTo>
                      <a:pt x="117" y="71"/>
                      <a:pt x="117" y="71"/>
                      <a:pt x="117" y="71"/>
                    </a:cubicBezTo>
                    <a:cubicBezTo>
                      <a:pt x="117" y="70"/>
                      <a:pt x="117" y="70"/>
                      <a:pt x="117" y="70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7"/>
                      <a:pt x="119" y="67"/>
                      <a:pt x="119" y="67"/>
                    </a:cubicBezTo>
                    <a:cubicBezTo>
                      <a:pt x="120" y="66"/>
                      <a:pt x="120" y="66"/>
                      <a:pt x="120" y="66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2" y="64"/>
                      <a:pt x="122" y="64"/>
                      <a:pt x="122" y="64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8"/>
                      <a:pt x="123" y="58"/>
                      <a:pt x="123" y="58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4" y="55"/>
                      <a:pt x="124" y="55"/>
                      <a:pt x="124" y="55"/>
                    </a:cubicBezTo>
                    <a:cubicBezTo>
                      <a:pt x="123" y="53"/>
                      <a:pt x="123" y="53"/>
                      <a:pt x="123" y="53"/>
                    </a:cubicBezTo>
                    <a:cubicBezTo>
                      <a:pt x="124" y="52"/>
                      <a:pt x="124" y="52"/>
                      <a:pt x="124" y="52"/>
                    </a:cubicBezTo>
                    <a:lnTo>
                      <a:pt x="123" y="50"/>
                    </a:lnTo>
                    <a:close/>
                    <a:moveTo>
                      <a:pt x="41" y="79"/>
                    </a:moveTo>
                    <a:cubicBezTo>
                      <a:pt x="20" y="79"/>
                      <a:pt x="3" y="62"/>
                      <a:pt x="3" y="41"/>
                    </a:cubicBezTo>
                    <a:cubicBezTo>
                      <a:pt x="3" y="20"/>
                      <a:pt x="20" y="3"/>
                      <a:pt x="41" y="3"/>
                    </a:cubicBezTo>
                    <a:cubicBezTo>
                      <a:pt x="58" y="3"/>
                      <a:pt x="73" y="14"/>
                      <a:pt x="77" y="30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7" y="49"/>
                      <a:pt x="67" y="49"/>
                      <a:pt x="67" y="49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63" y="74"/>
                      <a:pt x="52" y="79"/>
                      <a:pt x="41" y="79"/>
                    </a:cubicBezTo>
                    <a:close/>
                    <a:moveTo>
                      <a:pt x="95" y="79"/>
                    </a:moveTo>
                    <a:cubicBezTo>
                      <a:pt x="85" y="79"/>
                      <a:pt x="77" y="74"/>
                      <a:pt x="72" y="67"/>
                    </a:cubicBezTo>
                    <a:cubicBezTo>
                      <a:pt x="72" y="66"/>
                      <a:pt x="71" y="65"/>
                      <a:pt x="71" y="64"/>
                    </a:cubicBezTo>
                    <a:cubicBezTo>
                      <a:pt x="69" y="61"/>
                      <a:pt x="68" y="57"/>
                      <a:pt x="68" y="53"/>
                    </a:cubicBezTo>
                    <a:cubicBezTo>
                      <a:pt x="68" y="44"/>
                      <a:pt x="72" y="37"/>
                      <a:pt x="78" y="32"/>
                    </a:cubicBezTo>
                    <a:cubicBezTo>
                      <a:pt x="79" y="31"/>
                      <a:pt x="79" y="31"/>
                      <a:pt x="80" y="30"/>
                    </a:cubicBezTo>
                    <a:cubicBezTo>
                      <a:pt x="84" y="28"/>
                      <a:pt x="90" y="26"/>
                      <a:pt x="95" y="26"/>
                    </a:cubicBezTo>
                    <a:cubicBezTo>
                      <a:pt x="110" y="26"/>
                      <a:pt x="122" y="38"/>
                      <a:pt x="122" y="53"/>
                    </a:cubicBezTo>
                    <a:cubicBezTo>
                      <a:pt x="122" y="67"/>
                      <a:pt x="110" y="79"/>
                      <a:pt x="95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2224"/>
              <p:cNvSpPr>
                <a:spLocks/>
              </p:cNvSpPr>
              <p:nvPr/>
            </p:nvSpPr>
            <p:spPr bwMode="auto">
              <a:xfrm>
                <a:off x="3305" y="41"/>
                <a:ext cx="14" cy="44"/>
              </a:xfrm>
              <a:custGeom>
                <a:avLst/>
                <a:gdLst>
                  <a:gd name="T0" fmla="*/ 0 w 14"/>
                  <a:gd name="T1" fmla="*/ 5 h 44"/>
                  <a:gd name="T2" fmla="*/ 1 w 14"/>
                  <a:gd name="T3" fmla="*/ 10 h 44"/>
                  <a:gd name="T4" fmla="*/ 9 w 14"/>
                  <a:gd name="T5" fmla="*/ 5 h 44"/>
                  <a:gd name="T6" fmla="*/ 9 w 14"/>
                  <a:gd name="T7" fmla="*/ 5 h 44"/>
                  <a:gd name="T8" fmla="*/ 9 w 14"/>
                  <a:gd name="T9" fmla="*/ 44 h 44"/>
                  <a:gd name="T10" fmla="*/ 14 w 14"/>
                  <a:gd name="T11" fmla="*/ 44 h 44"/>
                  <a:gd name="T12" fmla="*/ 14 w 14"/>
                  <a:gd name="T13" fmla="*/ 0 h 44"/>
                  <a:gd name="T14" fmla="*/ 9 w 14"/>
                  <a:gd name="T15" fmla="*/ 0 h 44"/>
                  <a:gd name="T16" fmla="*/ 0 w 14"/>
                  <a:gd name="T17" fmla="*/ 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4">
                    <a:moveTo>
                      <a:pt x="0" y="5"/>
                    </a:moveTo>
                    <a:lnTo>
                      <a:pt x="1" y="10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44"/>
                    </a:lnTo>
                    <a:lnTo>
                      <a:pt x="14" y="44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2225"/>
              <p:cNvSpPr>
                <a:spLocks/>
              </p:cNvSpPr>
              <p:nvPr/>
            </p:nvSpPr>
            <p:spPr bwMode="auto">
              <a:xfrm>
                <a:off x="2808" y="211"/>
                <a:ext cx="53" cy="18"/>
              </a:xfrm>
              <a:custGeom>
                <a:avLst/>
                <a:gdLst>
                  <a:gd name="T0" fmla="*/ 25 w 49"/>
                  <a:gd name="T1" fmla="*/ 0 h 16"/>
                  <a:gd name="T2" fmla="*/ 0 w 49"/>
                  <a:gd name="T3" fmla="*/ 14 h 16"/>
                  <a:gd name="T4" fmla="*/ 0 w 49"/>
                  <a:gd name="T5" fmla="*/ 16 h 16"/>
                  <a:gd name="T6" fmla="*/ 9 w 49"/>
                  <a:gd name="T7" fmla="*/ 16 h 16"/>
                  <a:gd name="T8" fmla="*/ 9 w 49"/>
                  <a:gd name="T9" fmla="*/ 14 h 16"/>
                  <a:gd name="T10" fmla="*/ 25 w 49"/>
                  <a:gd name="T11" fmla="*/ 5 h 16"/>
                  <a:gd name="T12" fmla="*/ 41 w 49"/>
                  <a:gd name="T13" fmla="*/ 14 h 16"/>
                  <a:gd name="T14" fmla="*/ 41 w 49"/>
                  <a:gd name="T15" fmla="*/ 16 h 16"/>
                  <a:gd name="T16" fmla="*/ 49 w 49"/>
                  <a:gd name="T17" fmla="*/ 16 h 16"/>
                  <a:gd name="T18" fmla="*/ 49 w 49"/>
                  <a:gd name="T19" fmla="*/ 14 h 16"/>
                  <a:gd name="T20" fmla="*/ 25 w 49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16">
                    <a:moveTo>
                      <a:pt x="25" y="0"/>
                    </a:moveTo>
                    <a:cubicBezTo>
                      <a:pt x="11" y="0"/>
                      <a:pt x="0" y="6"/>
                      <a:pt x="0" y="1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9"/>
                      <a:pt x="16" y="5"/>
                      <a:pt x="25" y="5"/>
                    </a:cubicBezTo>
                    <a:cubicBezTo>
                      <a:pt x="33" y="5"/>
                      <a:pt x="41" y="9"/>
                      <a:pt x="41" y="14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6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2226"/>
              <p:cNvSpPr>
                <a:spLocks/>
              </p:cNvSpPr>
              <p:nvPr/>
            </p:nvSpPr>
            <p:spPr bwMode="auto">
              <a:xfrm>
                <a:off x="2841" y="283"/>
                <a:ext cx="4" cy="16"/>
              </a:xfrm>
              <a:custGeom>
                <a:avLst/>
                <a:gdLst>
                  <a:gd name="T0" fmla="*/ 0 w 4"/>
                  <a:gd name="T1" fmla="*/ 0 h 15"/>
                  <a:gd name="T2" fmla="*/ 0 w 4"/>
                  <a:gd name="T3" fmla="*/ 15 h 15"/>
                  <a:gd name="T4" fmla="*/ 4 w 4"/>
                  <a:gd name="T5" fmla="*/ 8 h 15"/>
                  <a:gd name="T6" fmla="*/ 0 w 4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0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2" y="14"/>
                      <a:pt x="4" y="11"/>
                      <a:pt x="4" y="8"/>
                    </a:cubicBezTo>
                    <a:cubicBezTo>
                      <a:pt x="4" y="4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2227"/>
              <p:cNvSpPr>
                <a:spLocks/>
              </p:cNvSpPr>
              <p:nvPr/>
            </p:nvSpPr>
            <p:spPr bwMode="auto">
              <a:xfrm>
                <a:off x="2827" y="257"/>
                <a:ext cx="4" cy="13"/>
              </a:xfrm>
              <a:custGeom>
                <a:avLst/>
                <a:gdLst>
                  <a:gd name="T0" fmla="*/ 0 w 4"/>
                  <a:gd name="T1" fmla="*/ 6 h 12"/>
                  <a:gd name="T2" fmla="*/ 4 w 4"/>
                  <a:gd name="T3" fmla="*/ 12 h 12"/>
                  <a:gd name="T4" fmla="*/ 4 w 4"/>
                  <a:gd name="T5" fmla="*/ 0 h 12"/>
                  <a:gd name="T6" fmla="*/ 0 w 4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0" y="6"/>
                    </a:moveTo>
                    <a:cubicBezTo>
                      <a:pt x="0" y="9"/>
                      <a:pt x="1" y="11"/>
                      <a:pt x="4" y="1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2228"/>
              <p:cNvSpPr>
                <a:spLocks noEditPoints="1"/>
              </p:cNvSpPr>
              <p:nvPr/>
            </p:nvSpPr>
            <p:spPr bwMode="auto">
              <a:xfrm>
                <a:off x="2766" y="230"/>
                <a:ext cx="143" cy="97"/>
              </a:xfrm>
              <a:custGeom>
                <a:avLst/>
                <a:gdLst>
                  <a:gd name="T0" fmla="*/ 118 w 132"/>
                  <a:gd name="T1" fmla="*/ 4 h 89"/>
                  <a:gd name="T2" fmla="*/ 105 w 132"/>
                  <a:gd name="T3" fmla="*/ 4 h 89"/>
                  <a:gd name="T4" fmla="*/ 105 w 132"/>
                  <a:gd name="T5" fmla="*/ 0 h 89"/>
                  <a:gd name="T6" fmla="*/ 25 w 132"/>
                  <a:gd name="T7" fmla="*/ 0 h 89"/>
                  <a:gd name="T8" fmla="*/ 25 w 132"/>
                  <a:gd name="T9" fmla="*/ 4 h 89"/>
                  <a:gd name="T10" fmla="*/ 12 w 132"/>
                  <a:gd name="T11" fmla="*/ 4 h 89"/>
                  <a:gd name="T12" fmla="*/ 12 w 132"/>
                  <a:gd name="T13" fmla="*/ 0 h 89"/>
                  <a:gd name="T14" fmla="*/ 0 w 132"/>
                  <a:gd name="T15" fmla="*/ 0 h 89"/>
                  <a:gd name="T16" fmla="*/ 0 w 132"/>
                  <a:gd name="T17" fmla="*/ 89 h 89"/>
                  <a:gd name="T18" fmla="*/ 132 w 132"/>
                  <a:gd name="T19" fmla="*/ 89 h 89"/>
                  <a:gd name="T20" fmla="*/ 132 w 132"/>
                  <a:gd name="T21" fmla="*/ 0 h 89"/>
                  <a:gd name="T22" fmla="*/ 118 w 132"/>
                  <a:gd name="T23" fmla="*/ 0 h 89"/>
                  <a:gd name="T24" fmla="*/ 118 w 132"/>
                  <a:gd name="T25" fmla="*/ 4 h 89"/>
                  <a:gd name="T26" fmla="*/ 69 w 132"/>
                  <a:gd name="T27" fmla="*/ 70 h 89"/>
                  <a:gd name="T28" fmla="*/ 69 w 132"/>
                  <a:gd name="T29" fmla="*/ 77 h 89"/>
                  <a:gd name="T30" fmla="*/ 60 w 132"/>
                  <a:gd name="T31" fmla="*/ 77 h 89"/>
                  <a:gd name="T32" fmla="*/ 60 w 132"/>
                  <a:gd name="T33" fmla="*/ 71 h 89"/>
                  <a:gd name="T34" fmla="*/ 48 w 132"/>
                  <a:gd name="T35" fmla="*/ 68 h 89"/>
                  <a:gd name="T36" fmla="*/ 50 w 132"/>
                  <a:gd name="T37" fmla="*/ 62 h 89"/>
                  <a:gd name="T38" fmla="*/ 60 w 132"/>
                  <a:gd name="T39" fmla="*/ 65 h 89"/>
                  <a:gd name="T40" fmla="*/ 60 w 132"/>
                  <a:gd name="T41" fmla="*/ 45 h 89"/>
                  <a:gd name="T42" fmla="*/ 49 w 132"/>
                  <a:gd name="T43" fmla="*/ 32 h 89"/>
                  <a:gd name="T44" fmla="*/ 60 w 132"/>
                  <a:gd name="T45" fmla="*/ 18 h 89"/>
                  <a:gd name="T46" fmla="*/ 60 w 132"/>
                  <a:gd name="T47" fmla="*/ 12 h 89"/>
                  <a:gd name="T48" fmla="*/ 69 w 132"/>
                  <a:gd name="T49" fmla="*/ 12 h 89"/>
                  <a:gd name="T50" fmla="*/ 69 w 132"/>
                  <a:gd name="T51" fmla="*/ 17 h 89"/>
                  <a:gd name="T52" fmla="*/ 78 w 132"/>
                  <a:gd name="T53" fmla="*/ 20 h 89"/>
                  <a:gd name="T54" fmla="*/ 76 w 132"/>
                  <a:gd name="T55" fmla="*/ 25 h 89"/>
                  <a:gd name="T56" fmla="*/ 69 w 132"/>
                  <a:gd name="T57" fmla="*/ 23 h 89"/>
                  <a:gd name="T58" fmla="*/ 69 w 132"/>
                  <a:gd name="T59" fmla="*/ 42 h 89"/>
                  <a:gd name="T60" fmla="*/ 80 w 132"/>
                  <a:gd name="T61" fmla="*/ 56 h 89"/>
                  <a:gd name="T62" fmla="*/ 69 w 132"/>
                  <a:gd name="T63" fmla="*/ 7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89">
                    <a:moveTo>
                      <a:pt x="118" y="4"/>
                    </a:move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18" y="0"/>
                      <a:pt x="118" y="0"/>
                      <a:pt x="118" y="0"/>
                    </a:cubicBezTo>
                    <a:lnTo>
                      <a:pt x="118" y="4"/>
                    </a:lnTo>
                    <a:close/>
                    <a:moveTo>
                      <a:pt x="69" y="70"/>
                    </a:moveTo>
                    <a:cubicBezTo>
                      <a:pt x="69" y="77"/>
                      <a:pt x="69" y="77"/>
                      <a:pt x="69" y="77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55" y="71"/>
                      <a:pt x="51" y="69"/>
                      <a:pt x="48" y="68"/>
                    </a:cubicBezTo>
                    <a:cubicBezTo>
                      <a:pt x="50" y="62"/>
                      <a:pt x="50" y="62"/>
                      <a:pt x="50" y="62"/>
                    </a:cubicBezTo>
                    <a:cubicBezTo>
                      <a:pt x="53" y="64"/>
                      <a:pt x="56" y="65"/>
                      <a:pt x="60" y="6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53" y="42"/>
                      <a:pt x="49" y="38"/>
                      <a:pt x="49" y="32"/>
                    </a:cubicBezTo>
                    <a:cubicBezTo>
                      <a:pt x="49" y="25"/>
                      <a:pt x="53" y="20"/>
                      <a:pt x="60" y="18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73" y="18"/>
                      <a:pt x="76" y="19"/>
                      <a:pt x="78" y="20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5" y="25"/>
                      <a:pt x="72" y="24"/>
                      <a:pt x="69" y="23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76" y="45"/>
                      <a:pt x="80" y="49"/>
                      <a:pt x="80" y="56"/>
                    </a:cubicBezTo>
                    <a:cubicBezTo>
                      <a:pt x="80" y="62"/>
                      <a:pt x="76" y="68"/>
                      <a:pt x="69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Rectangle 2229"/>
              <p:cNvSpPr>
                <a:spLocks noChangeArrowheads="1"/>
              </p:cNvSpPr>
              <p:nvPr/>
            </p:nvSpPr>
            <p:spPr bwMode="auto">
              <a:xfrm>
                <a:off x="3030" y="644"/>
                <a:ext cx="58" cy="2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2230"/>
              <p:cNvSpPr>
                <a:spLocks/>
              </p:cNvSpPr>
              <p:nvPr/>
            </p:nvSpPr>
            <p:spPr bwMode="auto">
              <a:xfrm>
                <a:off x="3006" y="672"/>
                <a:ext cx="106" cy="72"/>
              </a:xfrm>
              <a:custGeom>
                <a:avLst/>
                <a:gdLst>
                  <a:gd name="T0" fmla="*/ 82 w 106"/>
                  <a:gd name="T1" fmla="*/ 0 h 72"/>
                  <a:gd name="T2" fmla="*/ 24 w 106"/>
                  <a:gd name="T3" fmla="*/ 0 h 72"/>
                  <a:gd name="T4" fmla="*/ 24 w 106"/>
                  <a:gd name="T5" fmla="*/ 20 h 72"/>
                  <a:gd name="T6" fmla="*/ 0 w 106"/>
                  <a:gd name="T7" fmla="*/ 20 h 72"/>
                  <a:gd name="T8" fmla="*/ 27 w 106"/>
                  <a:gd name="T9" fmla="*/ 46 h 72"/>
                  <a:gd name="T10" fmla="*/ 54 w 106"/>
                  <a:gd name="T11" fmla="*/ 72 h 72"/>
                  <a:gd name="T12" fmla="*/ 80 w 106"/>
                  <a:gd name="T13" fmla="*/ 46 h 72"/>
                  <a:gd name="T14" fmla="*/ 106 w 106"/>
                  <a:gd name="T15" fmla="*/ 20 h 72"/>
                  <a:gd name="T16" fmla="*/ 82 w 106"/>
                  <a:gd name="T17" fmla="*/ 20 h 72"/>
                  <a:gd name="T18" fmla="*/ 82 w 106"/>
                  <a:gd name="T1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72">
                    <a:moveTo>
                      <a:pt x="82" y="0"/>
                    </a:moveTo>
                    <a:lnTo>
                      <a:pt x="24" y="0"/>
                    </a:lnTo>
                    <a:lnTo>
                      <a:pt x="24" y="20"/>
                    </a:lnTo>
                    <a:lnTo>
                      <a:pt x="0" y="20"/>
                    </a:lnTo>
                    <a:lnTo>
                      <a:pt x="27" y="46"/>
                    </a:lnTo>
                    <a:lnTo>
                      <a:pt x="54" y="72"/>
                    </a:lnTo>
                    <a:lnTo>
                      <a:pt x="80" y="46"/>
                    </a:lnTo>
                    <a:lnTo>
                      <a:pt x="106" y="20"/>
                    </a:lnTo>
                    <a:lnTo>
                      <a:pt x="82" y="20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2231"/>
              <p:cNvSpPr>
                <a:spLocks/>
              </p:cNvSpPr>
              <p:nvPr/>
            </p:nvSpPr>
            <p:spPr bwMode="auto">
              <a:xfrm>
                <a:off x="2981" y="728"/>
                <a:ext cx="156" cy="51"/>
              </a:xfrm>
              <a:custGeom>
                <a:avLst/>
                <a:gdLst>
                  <a:gd name="T0" fmla="*/ 125 w 143"/>
                  <a:gd name="T1" fmla="*/ 8 h 47"/>
                  <a:gd name="T2" fmla="*/ 105 w 143"/>
                  <a:gd name="T3" fmla="*/ 30 h 47"/>
                  <a:gd name="T4" fmla="*/ 38 w 143"/>
                  <a:gd name="T5" fmla="*/ 30 h 47"/>
                  <a:gd name="T6" fmla="*/ 18 w 143"/>
                  <a:gd name="T7" fmla="*/ 8 h 47"/>
                  <a:gd name="T8" fmla="*/ 18 w 143"/>
                  <a:gd name="T9" fmla="*/ 0 h 47"/>
                  <a:gd name="T10" fmla="*/ 0 w 143"/>
                  <a:gd name="T11" fmla="*/ 0 h 47"/>
                  <a:gd name="T12" fmla="*/ 0 w 143"/>
                  <a:gd name="T13" fmla="*/ 21 h 47"/>
                  <a:gd name="T14" fmla="*/ 26 w 143"/>
                  <a:gd name="T15" fmla="*/ 47 h 47"/>
                  <a:gd name="T16" fmla="*/ 116 w 143"/>
                  <a:gd name="T17" fmla="*/ 47 h 47"/>
                  <a:gd name="T18" fmla="*/ 143 w 143"/>
                  <a:gd name="T19" fmla="*/ 21 h 47"/>
                  <a:gd name="T20" fmla="*/ 143 w 143"/>
                  <a:gd name="T21" fmla="*/ 0 h 47"/>
                  <a:gd name="T22" fmla="*/ 125 w 143"/>
                  <a:gd name="T23" fmla="*/ 0 h 47"/>
                  <a:gd name="T24" fmla="*/ 125 w 143"/>
                  <a:gd name="T25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3" h="47">
                    <a:moveTo>
                      <a:pt x="125" y="8"/>
                    </a:moveTo>
                    <a:cubicBezTo>
                      <a:pt x="125" y="25"/>
                      <a:pt x="122" y="30"/>
                      <a:pt x="105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0" y="30"/>
                      <a:pt x="18" y="28"/>
                      <a:pt x="18" y="8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35"/>
                      <a:pt x="12" y="47"/>
                      <a:pt x="2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31" y="47"/>
                      <a:pt x="143" y="35"/>
                      <a:pt x="143" y="21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25" y="0"/>
                      <a:pt x="125" y="0"/>
                      <a:pt x="125" y="0"/>
                    </a:cubicBezTo>
                    <a:lnTo>
                      <a:pt x="12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Oval 2232"/>
              <p:cNvSpPr>
                <a:spLocks noChangeArrowheads="1"/>
              </p:cNvSpPr>
              <p:nvPr/>
            </p:nvSpPr>
            <p:spPr bwMode="auto">
              <a:xfrm>
                <a:off x="3852" y="407"/>
                <a:ext cx="199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Oval 2233"/>
              <p:cNvSpPr>
                <a:spLocks noChangeArrowheads="1"/>
              </p:cNvSpPr>
              <p:nvPr/>
            </p:nvSpPr>
            <p:spPr bwMode="auto">
              <a:xfrm>
                <a:off x="4072" y="407"/>
                <a:ext cx="201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Oval 2234"/>
              <p:cNvSpPr>
                <a:spLocks noChangeArrowheads="1"/>
              </p:cNvSpPr>
              <p:nvPr/>
            </p:nvSpPr>
            <p:spPr bwMode="auto">
              <a:xfrm>
                <a:off x="4293" y="407"/>
                <a:ext cx="201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Oval 2235"/>
              <p:cNvSpPr>
                <a:spLocks noChangeArrowheads="1"/>
              </p:cNvSpPr>
              <p:nvPr/>
            </p:nvSpPr>
            <p:spPr bwMode="auto">
              <a:xfrm>
                <a:off x="4516" y="407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Oval 2236"/>
              <p:cNvSpPr>
                <a:spLocks noChangeArrowheads="1"/>
              </p:cNvSpPr>
              <p:nvPr/>
            </p:nvSpPr>
            <p:spPr bwMode="auto">
              <a:xfrm>
                <a:off x="4738" y="407"/>
                <a:ext cx="199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Oval 2237"/>
              <p:cNvSpPr>
                <a:spLocks noChangeArrowheads="1"/>
              </p:cNvSpPr>
              <p:nvPr/>
            </p:nvSpPr>
            <p:spPr bwMode="auto">
              <a:xfrm>
                <a:off x="3852" y="627"/>
                <a:ext cx="199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Oval 2238"/>
              <p:cNvSpPr>
                <a:spLocks noChangeArrowheads="1"/>
              </p:cNvSpPr>
              <p:nvPr/>
            </p:nvSpPr>
            <p:spPr bwMode="auto">
              <a:xfrm>
                <a:off x="4072" y="627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Oval 2239"/>
              <p:cNvSpPr>
                <a:spLocks noChangeArrowheads="1"/>
              </p:cNvSpPr>
              <p:nvPr/>
            </p:nvSpPr>
            <p:spPr bwMode="auto">
              <a:xfrm>
                <a:off x="4293" y="627"/>
                <a:ext cx="201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Oval 2240"/>
              <p:cNvSpPr>
                <a:spLocks noChangeArrowheads="1"/>
              </p:cNvSpPr>
              <p:nvPr/>
            </p:nvSpPr>
            <p:spPr bwMode="auto">
              <a:xfrm>
                <a:off x="4516" y="627"/>
                <a:ext cx="200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Oval 2241"/>
              <p:cNvSpPr>
                <a:spLocks noChangeArrowheads="1"/>
              </p:cNvSpPr>
              <p:nvPr/>
            </p:nvSpPr>
            <p:spPr bwMode="auto">
              <a:xfrm>
                <a:off x="4738" y="627"/>
                <a:ext cx="199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Oval 2242"/>
              <p:cNvSpPr>
                <a:spLocks noChangeArrowheads="1"/>
              </p:cNvSpPr>
              <p:nvPr/>
            </p:nvSpPr>
            <p:spPr bwMode="auto">
              <a:xfrm>
                <a:off x="3852" y="848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Oval 2243"/>
              <p:cNvSpPr>
                <a:spLocks noChangeArrowheads="1"/>
              </p:cNvSpPr>
              <p:nvPr/>
            </p:nvSpPr>
            <p:spPr bwMode="auto">
              <a:xfrm>
                <a:off x="4072" y="848"/>
                <a:ext cx="201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Oval 2244"/>
              <p:cNvSpPr>
                <a:spLocks noChangeArrowheads="1"/>
              </p:cNvSpPr>
              <p:nvPr/>
            </p:nvSpPr>
            <p:spPr bwMode="auto">
              <a:xfrm>
                <a:off x="4293" y="848"/>
                <a:ext cx="201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Oval 2245"/>
              <p:cNvSpPr>
                <a:spLocks noChangeArrowheads="1"/>
              </p:cNvSpPr>
              <p:nvPr/>
            </p:nvSpPr>
            <p:spPr bwMode="auto">
              <a:xfrm>
                <a:off x="4516" y="848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Oval 2246"/>
              <p:cNvSpPr>
                <a:spLocks noChangeArrowheads="1"/>
              </p:cNvSpPr>
              <p:nvPr/>
            </p:nvSpPr>
            <p:spPr bwMode="auto">
              <a:xfrm>
                <a:off x="4738" y="848"/>
                <a:ext cx="199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Oval 2247"/>
              <p:cNvSpPr>
                <a:spLocks noChangeArrowheads="1"/>
              </p:cNvSpPr>
              <p:nvPr/>
            </p:nvSpPr>
            <p:spPr bwMode="auto">
              <a:xfrm>
                <a:off x="3852" y="-35"/>
                <a:ext cx="199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Oval 2248"/>
              <p:cNvSpPr>
                <a:spLocks noChangeArrowheads="1"/>
              </p:cNvSpPr>
              <p:nvPr/>
            </p:nvSpPr>
            <p:spPr bwMode="auto">
              <a:xfrm>
                <a:off x="4072" y="-35"/>
                <a:ext cx="201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Oval 2249"/>
              <p:cNvSpPr>
                <a:spLocks noChangeArrowheads="1"/>
              </p:cNvSpPr>
              <p:nvPr/>
            </p:nvSpPr>
            <p:spPr bwMode="auto">
              <a:xfrm>
                <a:off x="4293" y="-35"/>
                <a:ext cx="201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Oval 2250"/>
              <p:cNvSpPr>
                <a:spLocks noChangeArrowheads="1"/>
              </p:cNvSpPr>
              <p:nvPr/>
            </p:nvSpPr>
            <p:spPr bwMode="auto">
              <a:xfrm>
                <a:off x="4516" y="-35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Oval 2251"/>
              <p:cNvSpPr>
                <a:spLocks noChangeArrowheads="1"/>
              </p:cNvSpPr>
              <p:nvPr/>
            </p:nvSpPr>
            <p:spPr bwMode="auto">
              <a:xfrm>
                <a:off x="4738" y="-35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Oval 2252"/>
              <p:cNvSpPr>
                <a:spLocks noChangeArrowheads="1"/>
              </p:cNvSpPr>
              <p:nvPr/>
            </p:nvSpPr>
            <p:spPr bwMode="auto">
              <a:xfrm>
                <a:off x="3852" y="186"/>
                <a:ext cx="199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Oval 2253"/>
              <p:cNvSpPr>
                <a:spLocks noChangeArrowheads="1"/>
              </p:cNvSpPr>
              <p:nvPr/>
            </p:nvSpPr>
            <p:spPr bwMode="auto">
              <a:xfrm>
                <a:off x="4072" y="186"/>
                <a:ext cx="201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Oval 2254"/>
              <p:cNvSpPr>
                <a:spLocks noChangeArrowheads="1"/>
              </p:cNvSpPr>
              <p:nvPr/>
            </p:nvSpPr>
            <p:spPr bwMode="auto">
              <a:xfrm>
                <a:off x="4293" y="186"/>
                <a:ext cx="201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Oval 2255"/>
              <p:cNvSpPr>
                <a:spLocks noChangeArrowheads="1"/>
              </p:cNvSpPr>
              <p:nvPr/>
            </p:nvSpPr>
            <p:spPr bwMode="auto">
              <a:xfrm>
                <a:off x="4516" y="186"/>
                <a:ext cx="200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Oval 2256"/>
              <p:cNvSpPr>
                <a:spLocks noChangeArrowheads="1"/>
              </p:cNvSpPr>
              <p:nvPr/>
            </p:nvSpPr>
            <p:spPr bwMode="auto">
              <a:xfrm>
                <a:off x="4738" y="186"/>
                <a:ext cx="199" cy="201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2257"/>
              <p:cNvSpPr>
                <a:spLocks/>
              </p:cNvSpPr>
              <p:nvPr/>
            </p:nvSpPr>
            <p:spPr bwMode="auto">
              <a:xfrm>
                <a:off x="4335" y="884"/>
                <a:ext cx="123" cy="117"/>
              </a:xfrm>
              <a:custGeom>
                <a:avLst/>
                <a:gdLst>
                  <a:gd name="T0" fmla="*/ 110 w 113"/>
                  <a:gd name="T1" fmla="*/ 38 h 108"/>
                  <a:gd name="T2" fmla="*/ 75 w 113"/>
                  <a:gd name="T3" fmla="*/ 33 h 108"/>
                  <a:gd name="T4" fmla="*/ 60 w 113"/>
                  <a:gd name="T5" fmla="*/ 2 h 108"/>
                  <a:gd name="T6" fmla="*/ 56 w 113"/>
                  <a:gd name="T7" fmla="*/ 0 h 108"/>
                  <a:gd name="T8" fmla="*/ 53 w 113"/>
                  <a:gd name="T9" fmla="*/ 2 h 108"/>
                  <a:gd name="T10" fmla="*/ 38 w 113"/>
                  <a:gd name="T11" fmla="*/ 33 h 108"/>
                  <a:gd name="T12" fmla="*/ 3 w 113"/>
                  <a:gd name="T13" fmla="*/ 38 h 108"/>
                  <a:gd name="T14" fmla="*/ 0 w 113"/>
                  <a:gd name="T15" fmla="*/ 41 h 108"/>
                  <a:gd name="T16" fmla="*/ 1 w 113"/>
                  <a:gd name="T17" fmla="*/ 44 h 108"/>
                  <a:gd name="T18" fmla="*/ 26 w 113"/>
                  <a:gd name="T19" fmla="*/ 69 h 108"/>
                  <a:gd name="T20" fmla="*/ 20 w 113"/>
                  <a:gd name="T21" fmla="*/ 103 h 108"/>
                  <a:gd name="T22" fmla="*/ 22 w 113"/>
                  <a:gd name="T23" fmla="*/ 107 h 108"/>
                  <a:gd name="T24" fmla="*/ 25 w 113"/>
                  <a:gd name="T25" fmla="*/ 107 h 108"/>
                  <a:gd name="T26" fmla="*/ 56 w 113"/>
                  <a:gd name="T27" fmla="*/ 91 h 108"/>
                  <a:gd name="T28" fmla="*/ 87 w 113"/>
                  <a:gd name="T29" fmla="*/ 107 h 108"/>
                  <a:gd name="T30" fmla="*/ 91 w 113"/>
                  <a:gd name="T31" fmla="*/ 107 h 108"/>
                  <a:gd name="T32" fmla="*/ 93 w 113"/>
                  <a:gd name="T33" fmla="*/ 103 h 108"/>
                  <a:gd name="T34" fmla="*/ 87 w 113"/>
                  <a:gd name="T35" fmla="*/ 69 h 108"/>
                  <a:gd name="T36" fmla="*/ 112 w 113"/>
                  <a:gd name="T37" fmla="*/ 44 h 108"/>
                  <a:gd name="T38" fmla="*/ 113 w 113"/>
                  <a:gd name="T39" fmla="*/ 41 h 108"/>
                  <a:gd name="T40" fmla="*/ 110 w 113"/>
                  <a:gd name="T41" fmla="*/ 3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3" h="108">
                    <a:moveTo>
                      <a:pt x="110" y="38"/>
                    </a:moveTo>
                    <a:cubicBezTo>
                      <a:pt x="75" y="33"/>
                      <a:pt x="75" y="33"/>
                      <a:pt x="75" y="3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8" y="0"/>
                      <a:pt x="56" y="0"/>
                    </a:cubicBezTo>
                    <a:cubicBezTo>
                      <a:pt x="55" y="0"/>
                      <a:pt x="54" y="1"/>
                      <a:pt x="53" y="2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2" y="38"/>
                      <a:pt x="1" y="39"/>
                      <a:pt x="0" y="41"/>
                    </a:cubicBezTo>
                    <a:cubicBezTo>
                      <a:pt x="0" y="42"/>
                      <a:pt x="0" y="43"/>
                      <a:pt x="1" y="44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5"/>
                      <a:pt x="21" y="106"/>
                      <a:pt x="22" y="107"/>
                    </a:cubicBezTo>
                    <a:cubicBezTo>
                      <a:pt x="23" y="108"/>
                      <a:pt x="24" y="108"/>
                      <a:pt x="25" y="107"/>
                    </a:cubicBezTo>
                    <a:cubicBezTo>
                      <a:pt x="56" y="91"/>
                      <a:pt x="56" y="91"/>
                      <a:pt x="56" y="91"/>
                    </a:cubicBezTo>
                    <a:cubicBezTo>
                      <a:pt x="87" y="107"/>
                      <a:pt x="87" y="107"/>
                      <a:pt x="87" y="107"/>
                    </a:cubicBezTo>
                    <a:cubicBezTo>
                      <a:pt x="89" y="108"/>
                      <a:pt x="90" y="108"/>
                      <a:pt x="91" y="107"/>
                    </a:cubicBezTo>
                    <a:cubicBezTo>
                      <a:pt x="92" y="106"/>
                      <a:pt x="93" y="105"/>
                      <a:pt x="93" y="103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112" y="44"/>
                      <a:pt x="112" y="44"/>
                      <a:pt x="112" y="44"/>
                    </a:cubicBezTo>
                    <a:cubicBezTo>
                      <a:pt x="113" y="43"/>
                      <a:pt x="113" y="42"/>
                      <a:pt x="113" y="41"/>
                    </a:cubicBezTo>
                    <a:cubicBezTo>
                      <a:pt x="112" y="39"/>
                      <a:pt x="111" y="38"/>
                      <a:pt x="1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2258"/>
              <p:cNvSpPr>
                <a:spLocks/>
              </p:cNvSpPr>
              <p:nvPr/>
            </p:nvSpPr>
            <p:spPr bwMode="auto">
              <a:xfrm>
                <a:off x="3911" y="529"/>
                <a:ext cx="89" cy="32"/>
              </a:xfrm>
              <a:custGeom>
                <a:avLst/>
                <a:gdLst>
                  <a:gd name="T0" fmla="*/ 75 w 82"/>
                  <a:gd name="T1" fmla="*/ 0 h 29"/>
                  <a:gd name="T2" fmla="*/ 7 w 82"/>
                  <a:gd name="T3" fmla="*/ 0 h 29"/>
                  <a:gd name="T4" fmla="*/ 0 w 82"/>
                  <a:gd name="T5" fmla="*/ 7 h 29"/>
                  <a:gd name="T6" fmla="*/ 0 w 82"/>
                  <a:gd name="T7" fmla="*/ 22 h 29"/>
                  <a:gd name="T8" fmla="*/ 7 w 82"/>
                  <a:gd name="T9" fmla="*/ 29 h 29"/>
                  <a:gd name="T10" fmla="*/ 75 w 82"/>
                  <a:gd name="T11" fmla="*/ 29 h 29"/>
                  <a:gd name="T12" fmla="*/ 82 w 82"/>
                  <a:gd name="T13" fmla="*/ 22 h 29"/>
                  <a:gd name="T14" fmla="*/ 82 w 82"/>
                  <a:gd name="T15" fmla="*/ 7 h 29"/>
                  <a:gd name="T16" fmla="*/ 75 w 82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29">
                    <a:moveTo>
                      <a:pt x="75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4"/>
                      <a:pt x="0" y="7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6"/>
                      <a:pt x="3" y="29"/>
                      <a:pt x="7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9" y="29"/>
                      <a:pt x="82" y="26"/>
                      <a:pt x="82" y="22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2" y="4"/>
                      <a:pt x="79" y="0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2259"/>
              <p:cNvSpPr>
                <a:spLocks/>
              </p:cNvSpPr>
              <p:nvPr/>
            </p:nvSpPr>
            <p:spPr bwMode="auto">
              <a:xfrm>
                <a:off x="3911" y="440"/>
                <a:ext cx="89" cy="76"/>
              </a:xfrm>
              <a:custGeom>
                <a:avLst/>
                <a:gdLst>
                  <a:gd name="T0" fmla="*/ 0 w 89"/>
                  <a:gd name="T1" fmla="*/ 76 h 76"/>
                  <a:gd name="T2" fmla="*/ 89 w 89"/>
                  <a:gd name="T3" fmla="*/ 76 h 76"/>
                  <a:gd name="T4" fmla="*/ 45 w 89"/>
                  <a:gd name="T5" fmla="*/ 0 h 76"/>
                  <a:gd name="T6" fmla="*/ 0 w 8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76">
                    <a:moveTo>
                      <a:pt x="0" y="76"/>
                    </a:moveTo>
                    <a:lnTo>
                      <a:pt x="89" y="76"/>
                    </a:lnTo>
                    <a:lnTo>
                      <a:pt x="45" y="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2260"/>
              <p:cNvSpPr>
                <a:spLocks/>
              </p:cNvSpPr>
              <p:nvPr/>
            </p:nvSpPr>
            <p:spPr bwMode="auto">
              <a:xfrm>
                <a:off x="4333" y="466"/>
                <a:ext cx="53" cy="88"/>
              </a:xfrm>
              <a:custGeom>
                <a:avLst/>
                <a:gdLst>
                  <a:gd name="T0" fmla="*/ 53 w 53"/>
                  <a:gd name="T1" fmla="*/ 88 h 88"/>
                  <a:gd name="T2" fmla="*/ 53 w 53"/>
                  <a:gd name="T3" fmla="*/ 45 h 88"/>
                  <a:gd name="T4" fmla="*/ 53 w 53"/>
                  <a:gd name="T5" fmla="*/ 0 h 88"/>
                  <a:gd name="T6" fmla="*/ 0 w 53"/>
                  <a:gd name="T7" fmla="*/ 45 h 88"/>
                  <a:gd name="T8" fmla="*/ 53 w 53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88">
                    <a:moveTo>
                      <a:pt x="53" y="88"/>
                    </a:moveTo>
                    <a:lnTo>
                      <a:pt x="53" y="45"/>
                    </a:lnTo>
                    <a:lnTo>
                      <a:pt x="53" y="0"/>
                    </a:lnTo>
                    <a:lnTo>
                      <a:pt x="0" y="45"/>
                    </a:lnTo>
                    <a:lnTo>
                      <a:pt x="53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2261"/>
              <p:cNvSpPr>
                <a:spLocks/>
              </p:cNvSpPr>
              <p:nvPr/>
            </p:nvSpPr>
            <p:spPr bwMode="auto">
              <a:xfrm>
                <a:off x="4386" y="466"/>
                <a:ext cx="54" cy="88"/>
              </a:xfrm>
              <a:custGeom>
                <a:avLst/>
                <a:gdLst>
                  <a:gd name="T0" fmla="*/ 54 w 54"/>
                  <a:gd name="T1" fmla="*/ 88 h 88"/>
                  <a:gd name="T2" fmla="*/ 54 w 54"/>
                  <a:gd name="T3" fmla="*/ 0 h 88"/>
                  <a:gd name="T4" fmla="*/ 0 w 54"/>
                  <a:gd name="T5" fmla="*/ 45 h 88"/>
                  <a:gd name="T6" fmla="*/ 54 w 54"/>
                  <a:gd name="T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88">
                    <a:moveTo>
                      <a:pt x="54" y="88"/>
                    </a:moveTo>
                    <a:lnTo>
                      <a:pt x="54" y="0"/>
                    </a:lnTo>
                    <a:lnTo>
                      <a:pt x="0" y="45"/>
                    </a:lnTo>
                    <a:lnTo>
                      <a:pt x="54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2262"/>
              <p:cNvSpPr>
                <a:spLocks/>
              </p:cNvSpPr>
              <p:nvPr/>
            </p:nvSpPr>
            <p:spPr bwMode="auto">
              <a:xfrm>
                <a:off x="4631" y="464"/>
                <a:ext cx="54" cy="89"/>
              </a:xfrm>
              <a:custGeom>
                <a:avLst/>
                <a:gdLst>
                  <a:gd name="T0" fmla="*/ 0 w 54"/>
                  <a:gd name="T1" fmla="*/ 45 h 89"/>
                  <a:gd name="T2" fmla="*/ 0 w 54"/>
                  <a:gd name="T3" fmla="*/ 89 h 89"/>
                  <a:gd name="T4" fmla="*/ 54 w 54"/>
                  <a:gd name="T5" fmla="*/ 45 h 89"/>
                  <a:gd name="T6" fmla="*/ 0 w 54"/>
                  <a:gd name="T7" fmla="*/ 0 h 89"/>
                  <a:gd name="T8" fmla="*/ 0 w 54"/>
                  <a:gd name="T9" fmla="*/ 4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89">
                    <a:moveTo>
                      <a:pt x="0" y="45"/>
                    </a:moveTo>
                    <a:lnTo>
                      <a:pt x="0" y="89"/>
                    </a:lnTo>
                    <a:lnTo>
                      <a:pt x="54" y="45"/>
                    </a:lnTo>
                    <a:lnTo>
                      <a:pt x="0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2263"/>
              <p:cNvSpPr>
                <a:spLocks/>
              </p:cNvSpPr>
              <p:nvPr/>
            </p:nvSpPr>
            <p:spPr bwMode="auto">
              <a:xfrm>
                <a:off x="4577" y="464"/>
                <a:ext cx="54" cy="89"/>
              </a:xfrm>
              <a:custGeom>
                <a:avLst/>
                <a:gdLst>
                  <a:gd name="T0" fmla="*/ 0 w 54"/>
                  <a:gd name="T1" fmla="*/ 89 h 89"/>
                  <a:gd name="T2" fmla="*/ 54 w 54"/>
                  <a:gd name="T3" fmla="*/ 45 h 89"/>
                  <a:gd name="T4" fmla="*/ 0 w 54"/>
                  <a:gd name="T5" fmla="*/ 0 h 89"/>
                  <a:gd name="T6" fmla="*/ 0 w 54"/>
                  <a:gd name="T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89">
                    <a:moveTo>
                      <a:pt x="0" y="89"/>
                    </a:moveTo>
                    <a:lnTo>
                      <a:pt x="54" y="45"/>
                    </a:lnTo>
                    <a:lnTo>
                      <a:pt x="0" y="0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2264"/>
              <p:cNvSpPr>
                <a:spLocks/>
              </p:cNvSpPr>
              <p:nvPr/>
            </p:nvSpPr>
            <p:spPr bwMode="auto">
              <a:xfrm>
                <a:off x="4120" y="901"/>
                <a:ext cx="76" cy="88"/>
              </a:xfrm>
              <a:custGeom>
                <a:avLst/>
                <a:gdLst>
                  <a:gd name="T0" fmla="*/ 0 w 76"/>
                  <a:gd name="T1" fmla="*/ 88 h 88"/>
                  <a:gd name="T2" fmla="*/ 76 w 76"/>
                  <a:gd name="T3" fmla="*/ 45 h 88"/>
                  <a:gd name="T4" fmla="*/ 0 w 76"/>
                  <a:gd name="T5" fmla="*/ 0 h 88"/>
                  <a:gd name="T6" fmla="*/ 0 w 76"/>
                  <a:gd name="T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88">
                    <a:moveTo>
                      <a:pt x="0" y="88"/>
                    </a:moveTo>
                    <a:lnTo>
                      <a:pt x="76" y="45"/>
                    </a:lnTo>
                    <a:lnTo>
                      <a:pt x="0" y="0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2265"/>
              <p:cNvSpPr>
                <a:spLocks/>
              </p:cNvSpPr>
              <p:nvPr/>
            </p:nvSpPr>
            <p:spPr bwMode="auto">
              <a:xfrm>
                <a:off x="4200" y="901"/>
                <a:ext cx="31" cy="88"/>
              </a:xfrm>
              <a:custGeom>
                <a:avLst/>
                <a:gdLst>
                  <a:gd name="T0" fmla="*/ 22 w 29"/>
                  <a:gd name="T1" fmla="*/ 0 h 81"/>
                  <a:gd name="T2" fmla="*/ 7 w 29"/>
                  <a:gd name="T3" fmla="*/ 0 h 81"/>
                  <a:gd name="T4" fmla="*/ 0 w 29"/>
                  <a:gd name="T5" fmla="*/ 7 h 81"/>
                  <a:gd name="T6" fmla="*/ 0 w 29"/>
                  <a:gd name="T7" fmla="*/ 75 h 81"/>
                  <a:gd name="T8" fmla="*/ 7 w 29"/>
                  <a:gd name="T9" fmla="*/ 81 h 81"/>
                  <a:gd name="T10" fmla="*/ 22 w 29"/>
                  <a:gd name="T11" fmla="*/ 81 h 81"/>
                  <a:gd name="T12" fmla="*/ 29 w 29"/>
                  <a:gd name="T13" fmla="*/ 75 h 81"/>
                  <a:gd name="T14" fmla="*/ 29 w 29"/>
                  <a:gd name="T15" fmla="*/ 7 h 81"/>
                  <a:gd name="T16" fmla="*/ 22 w 29"/>
                  <a:gd name="T1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81">
                    <a:moveTo>
                      <a:pt x="2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8"/>
                      <a:pt x="3" y="81"/>
                      <a:pt x="7" y="81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6" y="81"/>
                      <a:pt x="29" y="78"/>
                      <a:pt x="29" y="75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3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2266"/>
              <p:cNvSpPr>
                <a:spLocks/>
              </p:cNvSpPr>
              <p:nvPr/>
            </p:nvSpPr>
            <p:spPr bwMode="auto">
              <a:xfrm>
                <a:off x="3896" y="903"/>
                <a:ext cx="31" cy="90"/>
              </a:xfrm>
              <a:custGeom>
                <a:avLst/>
                <a:gdLst>
                  <a:gd name="T0" fmla="*/ 22 w 29"/>
                  <a:gd name="T1" fmla="*/ 0 h 82"/>
                  <a:gd name="T2" fmla="*/ 7 w 29"/>
                  <a:gd name="T3" fmla="*/ 0 h 82"/>
                  <a:gd name="T4" fmla="*/ 0 w 29"/>
                  <a:gd name="T5" fmla="*/ 7 h 82"/>
                  <a:gd name="T6" fmla="*/ 0 w 29"/>
                  <a:gd name="T7" fmla="*/ 75 h 82"/>
                  <a:gd name="T8" fmla="*/ 7 w 29"/>
                  <a:gd name="T9" fmla="*/ 82 h 82"/>
                  <a:gd name="T10" fmla="*/ 22 w 29"/>
                  <a:gd name="T11" fmla="*/ 82 h 82"/>
                  <a:gd name="T12" fmla="*/ 29 w 29"/>
                  <a:gd name="T13" fmla="*/ 75 h 82"/>
                  <a:gd name="T14" fmla="*/ 29 w 29"/>
                  <a:gd name="T15" fmla="*/ 7 h 82"/>
                  <a:gd name="T16" fmla="*/ 22 w 29"/>
                  <a:gd name="T1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82">
                    <a:moveTo>
                      <a:pt x="2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9"/>
                      <a:pt x="3" y="82"/>
                      <a:pt x="7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6" y="82"/>
                      <a:pt x="29" y="79"/>
                      <a:pt x="29" y="75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3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2267"/>
              <p:cNvSpPr>
                <a:spLocks/>
              </p:cNvSpPr>
              <p:nvPr/>
            </p:nvSpPr>
            <p:spPr bwMode="auto">
              <a:xfrm>
                <a:off x="3929" y="903"/>
                <a:ext cx="78" cy="90"/>
              </a:xfrm>
              <a:custGeom>
                <a:avLst/>
                <a:gdLst>
                  <a:gd name="T0" fmla="*/ 78 w 78"/>
                  <a:gd name="T1" fmla="*/ 90 h 90"/>
                  <a:gd name="T2" fmla="*/ 78 w 78"/>
                  <a:gd name="T3" fmla="*/ 0 h 90"/>
                  <a:gd name="T4" fmla="*/ 0 w 78"/>
                  <a:gd name="T5" fmla="*/ 45 h 90"/>
                  <a:gd name="T6" fmla="*/ 78 w 78"/>
                  <a:gd name="T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90">
                    <a:moveTo>
                      <a:pt x="78" y="90"/>
                    </a:moveTo>
                    <a:lnTo>
                      <a:pt x="78" y="0"/>
                    </a:lnTo>
                    <a:lnTo>
                      <a:pt x="0" y="45"/>
                    </a:lnTo>
                    <a:lnTo>
                      <a:pt x="78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2268"/>
              <p:cNvSpPr>
                <a:spLocks/>
              </p:cNvSpPr>
              <p:nvPr/>
            </p:nvSpPr>
            <p:spPr bwMode="auto">
              <a:xfrm>
                <a:off x="4112" y="686"/>
                <a:ext cx="50" cy="81"/>
              </a:xfrm>
              <a:custGeom>
                <a:avLst/>
                <a:gdLst>
                  <a:gd name="T0" fmla="*/ 0 w 50"/>
                  <a:gd name="T1" fmla="*/ 81 h 81"/>
                  <a:gd name="T2" fmla="*/ 50 w 50"/>
                  <a:gd name="T3" fmla="*/ 41 h 81"/>
                  <a:gd name="T4" fmla="*/ 0 w 50"/>
                  <a:gd name="T5" fmla="*/ 0 h 81"/>
                  <a:gd name="T6" fmla="*/ 0 w 50"/>
                  <a:gd name="T7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81">
                    <a:moveTo>
                      <a:pt x="0" y="81"/>
                    </a:moveTo>
                    <a:lnTo>
                      <a:pt x="50" y="41"/>
                    </a:lnTo>
                    <a:lnTo>
                      <a:pt x="0" y="0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2269"/>
              <p:cNvSpPr>
                <a:spLocks/>
              </p:cNvSpPr>
              <p:nvPr/>
            </p:nvSpPr>
            <p:spPr bwMode="auto">
              <a:xfrm>
                <a:off x="4162" y="686"/>
                <a:ext cx="49" cy="81"/>
              </a:xfrm>
              <a:custGeom>
                <a:avLst/>
                <a:gdLst>
                  <a:gd name="T0" fmla="*/ 0 w 49"/>
                  <a:gd name="T1" fmla="*/ 41 h 81"/>
                  <a:gd name="T2" fmla="*/ 0 w 49"/>
                  <a:gd name="T3" fmla="*/ 81 h 81"/>
                  <a:gd name="T4" fmla="*/ 49 w 49"/>
                  <a:gd name="T5" fmla="*/ 41 h 81"/>
                  <a:gd name="T6" fmla="*/ 0 w 49"/>
                  <a:gd name="T7" fmla="*/ 0 h 81"/>
                  <a:gd name="T8" fmla="*/ 0 w 49"/>
                  <a:gd name="T9" fmla="*/ 4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81">
                    <a:moveTo>
                      <a:pt x="0" y="41"/>
                    </a:moveTo>
                    <a:lnTo>
                      <a:pt x="0" y="81"/>
                    </a:lnTo>
                    <a:lnTo>
                      <a:pt x="49" y="41"/>
                    </a:lnTo>
                    <a:lnTo>
                      <a:pt x="0" y="0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2270"/>
              <p:cNvSpPr>
                <a:spLocks/>
              </p:cNvSpPr>
              <p:nvPr/>
            </p:nvSpPr>
            <p:spPr bwMode="auto">
              <a:xfrm>
                <a:off x="4211" y="686"/>
                <a:ext cx="27" cy="81"/>
              </a:xfrm>
              <a:custGeom>
                <a:avLst/>
                <a:gdLst>
                  <a:gd name="T0" fmla="*/ 19 w 25"/>
                  <a:gd name="T1" fmla="*/ 0 h 74"/>
                  <a:gd name="T2" fmla="*/ 6 w 25"/>
                  <a:gd name="T3" fmla="*/ 0 h 74"/>
                  <a:gd name="T4" fmla="*/ 0 w 25"/>
                  <a:gd name="T5" fmla="*/ 6 h 74"/>
                  <a:gd name="T6" fmla="*/ 0 w 25"/>
                  <a:gd name="T7" fmla="*/ 37 h 74"/>
                  <a:gd name="T8" fmla="*/ 0 w 25"/>
                  <a:gd name="T9" fmla="*/ 67 h 74"/>
                  <a:gd name="T10" fmla="*/ 6 w 25"/>
                  <a:gd name="T11" fmla="*/ 74 h 74"/>
                  <a:gd name="T12" fmla="*/ 19 w 25"/>
                  <a:gd name="T13" fmla="*/ 74 h 74"/>
                  <a:gd name="T14" fmla="*/ 25 w 25"/>
                  <a:gd name="T15" fmla="*/ 67 h 74"/>
                  <a:gd name="T16" fmla="*/ 25 w 25"/>
                  <a:gd name="T17" fmla="*/ 6 h 74"/>
                  <a:gd name="T18" fmla="*/ 19 w 25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74">
                    <a:moveTo>
                      <a:pt x="1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1"/>
                      <a:pt x="2" y="74"/>
                      <a:pt x="6" y="74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23" y="74"/>
                      <a:pt x="25" y="71"/>
                      <a:pt x="25" y="67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3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2271"/>
              <p:cNvSpPr>
                <a:spLocks/>
              </p:cNvSpPr>
              <p:nvPr/>
            </p:nvSpPr>
            <p:spPr bwMode="auto">
              <a:xfrm>
                <a:off x="3895" y="685"/>
                <a:ext cx="28" cy="81"/>
              </a:xfrm>
              <a:custGeom>
                <a:avLst/>
                <a:gdLst>
                  <a:gd name="T0" fmla="*/ 20 w 26"/>
                  <a:gd name="T1" fmla="*/ 0 h 74"/>
                  <a:gd name="T2" fmla="*/ 7 w 26"/>
                  <a:gd name="T3" fmla="*/ 0 h 74"/>
                  <a:gd name="T4" fmla="*/ 0 w 26"/>
                  <a:gd name="T5" fmla="*/ 6 h 74"/>
                  <a:gd name="T6" fmla="*/ 0 w 26"/>
                  <a:gd name="T7" fmla="*/ 68 h 74"/>
                  <a:gd name="T8" fmla="*/ 7 w 26"/>
                  <a:gd name="T9" fmla="*/ 74 h 74"/>
                  <a:gd name="T10" fmla="*/ 20 w 26"/>
                  <a:gd name="T11" fmla="*/ 74 h 74"/>
                  <a:gd name="T12" fmla="*/ 26 w 26"/>
                  <a:gd name="T13" fmla="*/ 68 h 74"/>
                  <a:gd name="T14" fmla="*/ 26 w 26"/>
                  <a:gd name="T15" fmla="*/ 37 h 74"/>
                  <a:gd name="T16" fmla="*/ 26 w 26"/>
                  <a:gd name="T17" fmla="*/ 6 h 74"/>
                  <a:gd name="T18" fmla="*/ 20 w 26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74">
                    <a:moveTo>
                      <a:pt x="20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3" y="74"/>
                      <a:pt x="7" y="74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4" y="74"/>
                      <a:pt x="26" y="71"/>
                      <a:pt x="26" y="6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Freeform 2272"/>
              <p:cNvSpPr>
                <a:spLocks/>
              </p:cNvSpPr>
              <p:nvPr/>
            </p:nvSpPr>
            <p:spPr bwMode="auto">
              <a:xfrm>
                <a:off x="3972" y="685"/>
                <a:ext cx="49" cy="81"/>
              </a:xfrm>
              <a:custGeom>
                <a:avLst/>
                <a:gdLst>
                  <a:gd name="T0" fmla="*/ 49 w 49"/>
                  <a:gd name="T1" fmla="*/ 81 h 81"/>
                  <a:gd name="T2" fmla="*/ 49 w 49"/>
                  <a:gd name="T3" fmla="*/ 0 h 81"/>
                  <a:gd name="T4" fmla="*/ 0 w 49"/>
                  <a:gd name="T5" fmla="*/ 41 h 81"/>
                  <a:gd name="T6" fmla="*/ 49 w 49"/>
                  <a:gd name="T7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81">
                    <a:moveTo>
                      <a:pt x="49" y="81"/>
                    </a:moveTo>
                    <a:lnTo>
                      <a:pt x="49" y="0"/>
                    </a:lnTo>
                    <a:lnTo>
                      <a:pt x="0" y="41"/>
                    </a:lnTo>
                    <a:lnTo>
                      <a:pt x="49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2273"/>
              <p:cNvSpPr>
                <a:spLocks/>
              </p:cNvSpPr>
              <p:nvPr/>
            </p:nvSpPr>
            <p:spPr bwMode="auto">
              <a:xfrm>
                <a:off x="3923" y="685"/>
                <a:ext cx="49" cy="81"/>
              </a:xfrm>
              <a:custGeom>
                <a:avLst/>
                <a:gdLst>
                  <a:gd name="T0" fmla="*/ 49 w 49"/>
                  <a:gd name="T1" fmla="*/ 81 h 81"/>
                  <a:gd name="T2" fmla="*/ 49 w 49"/>
                  <a:gd name="T3" fmla="*/ 41 h 81"/>
                  <a:gd name="T4" fmla="*/ 49 w 49"/>
                  <a:gd name="T5" fmla="*/ 0 h 81"/>
                  <a:gd name="T6" fmla="*/ 0 w 49"/>
                  <a:gd name="T7" fmla="*/ 41 h 81"/>
                  <a:gd name="T8" fmla="*/ 49 w 49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81">
                    <a:moveTo>
                      <a:pt x="49" y="81"/>
                    </a:moveTo>
                    <a:lnTo>
                      <a:pt x="49" y="41"/>
                    </a:lnTo>
                    <a:lnTo>
                      <a:pt x="49" y="0"/>
                    </a:lnTo>
                    <a:lnTo>
                      <a:pt x="0" y="41"/>
                    </a:lnTo>
                    <a:lnTo>
                      <a:pt x="49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2274"/>
              <p:cNvSpPr>
                <a:spLocks noEditPoints="1"/>
              </p:cNvSpPr>
              <p:nvPr/>
            </p:nvSpPr>
            <p:spPr bwMode="auto">
              <a:xfrm>
                <a:off x="4807" y="203"/>
                <a:ext cx="62" cy="163"/>
              </a:xfrm>
              <a:custGeom>
                <a:avLst/>
                <a:gdLst>
                  <a:gd name="T0" fmla="*/ 35 w 57"/>
                  <a:gd name="T1" fmla="*/ 76 h 149"/>
                  <a:gd name="T2" fmla="*/ 32 w 57"/>
                  <a:gd name="T3" fmla="*/ 62 h 149"/>
                  <a:gd name="T4" fmla="*/ 46 w 57"/>
                  <a:gd name="T5" fmla="*/ 42 h 149"/>
                  <a:gd name="T6" fmla="*/ 47 w 57"/>
                  <a:gd name="T7" fmla="*/ 17 h 149"/>
                  <a:gd name="T8" fmla="*/ 38 w 57"/>
                  <a:gd name="T9" fmla="*/ 0 h 149"/>
                  <a:gd name="T10" fmla="*/ 24 w 57"/>
                  <a:gd name="T11" fmla="*/ 17 h 149"/>
                  <a:gd name="T12" fmla="*/ 25 w 57"/>
                  <a:gd name="T13" fmla="*/ 56 h 149"/>
                  <a:gd name="T14" fmla="*/ 11 w 57"/>
                  <a:gd name="T15" fmla="*/ 68 h 149"/>
                  <a:gd name="T16" fmla="*/ 7 w 57"/>
                  <a:gd name="T17" fmla="*/ 100 h 149"/>
                  <a:gd name="T18" fmla="*/ 39 w 57"/>
                  <a:gd name="T19" fmla="*/ 117 h 149"/>
                  <a:gd name="T20" fmla="*/ 40 w 57"/>
                  <a:gd name="T21" fmla="*/ 127 h 149"/>
                  <a:gd name="T22" fmla="*/ 35 w 57"/>
                  <a:gd name="T23" fmla="*/ 144 h 149"/>
                  <a:gd name="T24" fmla="*/ 27 w 57"/>
                  <a:gd name="T25" fmla="*/ 143 h 149"/>
                  <a:gd name="T26" fmla="*/ 33 w 57"/>
                  <a:gd name="T27" fmla="*/ 132 h 149"/>
                  <a:gd name="T28" fmla="*/ 22 w 57"/>
                  <a:gd name="T29" fmla="*/ 123 h 149"/>
                  <a:gd name="T30" fmla="*/ 13 w 57"/>
                  <a:gd name="T31" fmla="*/ 134 h 149"/>
                  <a:gd name="T32" fmla="*/ 22 w 57"/>
                  <a:gd name="T33" fmla="*/ 147 h 149"/>
                  <a:gd name="T34" fmla="*/ 34 w 57"/>
                  <a:gd name="T35" fmla="*/ 147 h 149"/>
                  <a:gd name="T36" fmla="*/ 44 w 57"/>
                  <a:gd name="T37" fmla="*/ 134 h 149"/>
                  <a:gd name="T38" fmla="*/ 42 w 57"/>
                  <a:gd name="T39" fmla="*/ 116 h 149"/>
                  <a:gd name="T40" fmla="*/ 53 w 57"/>
                  <a:gd name="T41" fmla="*/ 107 h 149"/>
                  <a:gd name="T42" fmla="*/ 54 w 57"/>
                  <a:gd name="T43" fmla="*/ 87 h 149"/>
                  <a:gd name="T44" fmla="*/ 35 w 57"/>
                  <a:gd name="T45" fmla="*/ 76 h 149"/>
                  <a:gd name="T46" fmla="*/ 34 w 57"/>
                  <a:gd name="T47" fmla="*/ 13 h 149"/>
                  <a:gd name="T48" fmla="*/ 42 w 57"/>
                  <a:gd name="T49" fmla="*/ 12 h 149"/>
                  <a:gd name="T50" fmla="*/ 44 w 57"/>
                  <a:gd name="T51" fmla="*/ 27 h 149"/>
                  <a:gd name="T52" fmla="*/ 30 w 57"/>
                  <a:gd name="T53" fmla="*/ 52 h 149"/>
                  <a:gd name="T54" fmla="*/ 27 w 57"/>
                  <a:gd name="T55" fmla="*/ 40 h 149"/>
                  <a:gd name="T56" fmla="*/ 34 w 57"/>
                  <a:gd name="T57" fmla="*/ 13 h 149"/>
                  <a:gd name="T58" fmla="*/ 20 w 57"/>
                  <a:gd name="T59" fmla="*/ 109 h 149"/>
                  <a:gd name="T60" fmla="*/ 14 w 57"/>
                  <a:gd name="T61" fmla="*/ 82 h 149"/>
                  <a:gd name="T62" fmla="*/ 28 w 57"/>
                  <a:gd name="T63" fmla="*/ 66 h 149"/>
                  <a:gd name="T64" fmla="*/ 30 w 57"/>
                  <a:gd name="T65" fmla="*/ 76 h 149"/>
                  <a:gd name="T66" fmla="*/ 24 w 57"/>
                  <a:gd name="T67" fmla="*/ 80 h 149"/>
                  <a:gd name="T68" fmla="*/ 25 w 57"/>
                  <a:gd name="T69" fmla="*/ 105 h 149"/>
                  <a:gd name="T70" fmla="*/ 28 w 57"/>
                  <a:gd name="T71" fmla="*/ 103 h 149"/>
                  <a:gd name="T72" fmla="*/ 25 w 57"/>
                  <a:gd name="T73" fmla="*/ 96 h 149"/>
                  <a:gd name="T74" fmla="*/ 33 w 57"/>
                  <a:gd name="T75" fmla="*/ 85 h 149"/>
                  <a:gd name="T76" fmla="*/ 38 w 57"/>
                  <a:gd name="T77" fmla="*/ 112 h 149"/>
                  <a:gd name="T78" fmla="*/ 20 w 57"/>
                  <a:gd name="T79" fmla="*/ 109 h 149"/>
                  <a:gd name="T80" fmla="*/ 42 w 57"/>
                  <a:gd name="T81" fmla="*/ 111 h 149"/>
                  <a:gd name="T82" fmla="*/ 37 w 57"/>
                  <a:gd name="T83" fmla="*/ 83 h 149"/>
                  <a:gd name="T84" fmla="*/ 47 w 57"/>
                  <a:gd name="T85" fmla="*/ 86 h 149"/>
                  <a:gd name="T86" fmla="*/ 51 w 57"/>
                  <a:gd name="T87" fmla="*/ 97 h 149"/>
                  <a:gd name="T88" fmla="*/ 42 w 57"/>
                  <a:gd name="T89" fmla="*/ 11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7" h="149">
                    <a:moveTo>
                      <a:pt x="35" y="76"/>
                    </a:move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2"/>
                      <a:pt x="42" y="55"/>
                      <a:pt x="46" y="42"/>
                    </a:cubicBezTo>
                    <a:cubicBezTo>
                      <a:pt x="49" y="29"/>
                      <a:pt x="48" y="23"/>
                      <a:pt x="47" y="17"/>
                    </a:cubicBezTo>
                    <a:cubicBezTo>
                      <a:pt x="46" y="10"/>
                      <a:pt x="40" y="2"/>
                      <a:pt x="38" y="0"/>
                    </a:cubicBezTo>
                    <a:cubicBezTo>
                      <a:pt x="30" y="6"/>
                      <a:pt x="26" y="12"/>
                      <a:pt x="24" y="17"/>
                    </a:cubicBezTo>
                    <a:cubicBezTo>
                      <a:pt x="17" y="31"/>
                      <a:pt x="25" y="56"/>
                      <a:pt x="25" y="56"/>
                    </a:cubicBezTo>
                    <a:cubicBezTo>
                      <a:pt x="25" y="56"/>
                      <a:pt x="12" y="67"/>
                      <a:pt x="11" y="68"/>
                    </a:cubicBezTo>
                    <a:cubicBezTo>
                      <a:pt x="10" y="70"/>
                      <a:pt x="0" y="79"/>
                      <a:pt x="7" y="100"/>
                    </a:cubicBezTo>
                    <a:cubicBezTo>
                      <a:pt x="14" y="121"/>
                      <a:pt x="39" y="117"/>
                      <a:pt x="39" y="117"/>
                    </a:cubicBezTo>
                    <a:cubicBezTo>
                      <a:pt x="39" y="117"/>
                      <a:pt x="40" y="124"/>
                      <a:pt x="40" y="127"/>
                    </a:cubicBezTo>
                    <a:cubicBezTo>
                      <a:pt x="43" y="139"/>
                      <a:pt x="39" y="143"/>
                      <a:pt x="35" y="144"/>
                    </a:cubicBezTo>
                    <a:cubicBezTo>
                      <a:pt x="29" y="146"/>
                      <a:pt x="28" y="144"/>
                      <a:pt x="27" y="143"/>
                    </a:cubicBezTo>
                    <a:cubicBezTo>
                      <a:pt x="33" y="139"/>
                      <a:pt x="33" y="135"/>
                      <a:pt x="33" y="132"/>
                    </a:cubicBezTo>
                    <a:cubicBezTo>
                      <a:pt x="33" y="128"/>
                      <a:pt x="26" y="123"/>
                      <a:pt x="22" y="123"/>
                    </a:cubicBezTo>
                    <a:cubicBezTo>
                      <a:pt x="17" y="124"/>
                      <a:pt x="12" y="131"/>
                      <a:pt x="13" y="134"/>
                    </a:cubicBezTo>
                    <a:cubicBezTo>
                      <a:pt x="14" y="141"/>
                      <a:pt x="17" y="144"/>
                      <a:pt x="22" y="147"/>
                    </a:cubicBezTo>
                    <a:cubicBezTo>
                      <a:pt x="26" y="149"/>
                      <a:pt x="31" y="148"/>
                      <a:pt x="34" y="147"/>
                    </a:cubicBezTo>
                    <a:cubicBezTo>
                      <a:pt x="40" y="145"/>
                      <a:pt x="45" y="140"/>
                      <a:pt x="44" y="134"/>
                    </a:cubicBezTo>
                    <a:cubicBezTo>
                      <a:pt x="44" y="126"/>
                      <a:pt x="43" y="119"/>
                      <a:pt x="42" y="116"/>
                    </a:cubicBezTo>
                    <a:cubicBezTo>
                      <a:pt x="46" y="115"/>
                      <a:pt x="51" y="110"/>
                      <a:pt x="53" y="107"/>
                    </a:cubicBezTo>
                    <a:cubicBezTo>
                      <a:pt x="57" y="101"/>
                      <a:pt x="56" y="92"/>
                      <a:pt x="54" y="87"/>
                    </a:cubicBezTo>
                    <a:cubicBezTo>
                      <a:pt x="48" y="74"/>
                      <a:pt x="35" y="76"/>
                      <a:pt x="35" y="76"/>
                    </a:cubicBezTo>
                    <a:close/>
                    <a:moveTo>
                      <a:pt x="34" y="13"/>
                    </a:moveTo>
                    <a:cubicBezTo>
                      <a:pt x="39" y="7"/>
                      <a:pt x="40" y="10"/>
                      <a:pt x="42" y="12"/>
                    </a:cubicBezTo>
                    <a:cubicBezTo>
                      <a:pt x="44" y="15"/>
                      <a:pt x="44" y="21"/>
                      <a:pt x="44" y="27"/>
                    </a:cubicBezTo>
                    <a:cubicBezTo>
                      <a:pt x="42" y="44"/>
                      <a:pt x="30" y="52"/>
                      <a:pt x="30" y="52"/>
                    </a:cubicBezTo>
                    <a:cubicBezTo>
                      <a:pt x="27" y="49"/>
                      <a:pt x="27" y="45"/>
                      <a:pt x="27" y="40"/>
                    </a:cubicBezTo>
                    <a:cubicBezTo>
                      <a:pt x="27" y="24"/>
                      <a:pt x="28" y="18"/>
                      <a:pt x="34" y="13"/>
                    </a:cubicBezTo>
                    <a:close/>
                    <a:moveTo>
                      <a:pt x="20" y="109"/>
                    </a:moveTo>
                    <a:cubicBezTo>
                      <a:pt x="16" y="106"/>
                      <a:pt x="6" y="96"/>
                      <a:pt x="14" y="82"/>
                    </a:cubicBezTo>
                    <a:cubicBezTo>
                      <a:pt x="21" y="67"/>
                      <a:pt x="28" y="66"/>
                      <a:pt x="28" y="66"/>
                    </a:cubicBezTo>
                    <a:cubicBezTo>
                      <a:pt x="30" y="71"/>
                      <a:pt x="30" y="76"/>
                      <a:pt x="30" y="76"/>
                    </a:cubicBezTo>
                    <a:cubicBezTo>
                      <a:pt x="30" y="76"/>
                      <a:pt x="28" y="77"/>
                      <a:pt x="24" y="80"/>
                    </a:cubicBezTo>
                    <a:cubicBezTo>
                      <a:pt x="18" y="85"/>
                      <a:pt x="16" y="98"/>
                      <a:pt x="25" y="105"/>
                    </a:cubicBezTo>
                    <a:cubicBezTo>
                      <a:pt x="34" y="113"/>
                      <a:pt x="30" y="104"/>
                      <a:pt x="28" y="103"/>
                    </a:cubicBezTo>
                    <a:cubicBezTo>
                      <a:pt x="27" y="102"/>
                      <a:pt x="24" y="100"/>
                      <a:pt x="25" y="96"/>
                    </a:cubicBezTo>
                    <a:cubicBezTo>
                      <a:pt x="25" y="86"/>
                      <a:pt x="31" y="85"/>
                      <a:pt x="33" y="85"/>
                    </a:cubicBezTo>
                    <a:cubicBezTo>
                      <a:pt x="34" y="84"/>
                      <a:pt x="38" y="109"/>
                      <a:pt x="38" y="112"/>
                    </a:cubicBezTo>
                    <a:cubicBezTo>
                      <a:pt x="29" y="114"/>
                      <a:pt x="24" y="111"/>
                      <a:pt x="20" y="109"/>
                    </a:cubicBezTo>
                    <a:close/>
                    <a:moveTo>
                      <a:pt x="42" y="111"/>
                    </a:moveTo>
                    <a:cubicBezTo>
                      <a:pt x="42" y="111"/>
                      <a:pt x="37" y="85"/>
                      <a:pt x="37" y="83"/>
                    </a:cubicBezTo>
                    <a:cubicBezTo>
                      <a:pt x="41" y="82"/>
                      <a:pt x="46" y="85"/>
                      <a:pt x="47" y="86"/>
                    </a:cubicBezTo>
                    <a:cubicBezTo>
                      <a:pt x="49" y="89"/>
                      <a:pt x="51" y="94"/>
                      <a:pt x="51" y="97"/>
                    </a:cubicBezTo>
                    <a:cubicBezTo>
                      <a:pt x="50" y="111"/>
                      <a:pt x="42" y="111"/>
                      <a:pt x="42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2275"/>
              <p:cNvSpPr>
                <a:spLocks/>
              </p:cNvSpPr>
              <p:nvPr/>
            </p:nvSpPr>
            <p:spPr bwMode="auto">
              <a:xfrm>
                <a:off x="4345" y="7"/>
                <a:ext cx="81" cy="113"/>
              </a:xfrm>
              <a:custGeom>
                <a:avLst/>
                <a:gdLst>
                  <a:gd name="T0" fmla="*/ 54 w 75"/>
                  <a:gd name="T1" fmla="*/ 4 h 103"/>
                  <a:gd name="T2" fmla="*/ 30 w 75"/>
                  <a:gd name="T3" fmla="*/ 3 h 103"/>
                  <a:gd name="T4" fmla="*/ 10 w 75"/>
                  <a:gd name="T5" fmla="*/ 21 h 103"/>
                  <a:gd name="T6" fmla="*/ 20 w 75"/>
                  <a:gd name="T7" fmla="*/ 45 h 103"/>
                  <a:gd name="T8" fmla="*/ 36 w 75"/>
                  <a:gd name="T9" fmla="*/ 32 h 103"/>
                  <a:gd name="T10" fmla="*/ 21 w 75"/>
                  <a:gd name="T11" fmla="*/ 22 h 103"/>
                  <a:gd name="T12" fmla="*/ 24 w 75"/>
                  <a:gd name="T13" fmla="*/ 13 h 103"/>
                  <a:gd name="T14" fmla="*/ 40 w 75"/>
                  <a:gd name="T15" fmla="*/ 9 h 103"/>
                  <a:gd name="T16" fmla="*/ 60 w 75"/>
                  <a:gd name="T17" fmla="*/ 28 h 103"/>
                  <a:gd name="T18" fmla="*/ 31 w 75"/>
                  <a:gd name="T19" fmla="*/ 87 h 103"/>
                  <a:gd name="T20" fmla="*/ 11 w 75"/>
                  <a:gd name="T21" fmla="*/ 96 h 103"/>
                  <a:gd name="T22" fmla="*/ 0 w 75"/>
                  <a:gd name="T23" fmla="*/ 100 h 103"/>
                  <a:gd name="T24" fmla="*/ 3 w 75"/>
                  <a:gd name="T25" fmla="*/ 102 h 103"/>
                  <a:gd name="T26" fmla="*/ 19 w 75"/>
                  <a:gd name="T27" fmla="*/ 100 h 103"/>
                  <a:gd name="T28" fmla="*/ 54 w 75"/>
                  <a:gd name="T29" fmla="*/ 79 h 103"/>
                  <a:gd name="T30" fmla="*/ 74 w 75"/>
                  <a:gd name="T31" fmla="*/ 40 h 103"/>
                  <a:gd name="T32" fmla="*/ 54 w 75"/>
                  <a:gd name="T33" fmla="*/ 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103">
                    <a:moveTo>
                      <a:pt x="54" y="4"/>
                    </a:moveTo>
                    <a:cubicBezTo>
                      <a:pt x="48" y="2"/>
                      <a:pt x="37" y="0"/>
                      <a:pt x="30" y="3"/>
                    </a:cubicBezTo>
                    <a:cubicBezTo>
                      <a:pt x="22" y="6"/>
                      <a:pt x="13" y="12"/>
                      <a:pt x="10" y="21"/>
                    </a:cubicBezTo>
                    <a:cubicBezTo>
                      <a:pt x="7" y="29"/>
                      <a:pt x="11" y="41"/>
                      <a:pt x="20" y="45"/>
                    </a:cubicBezTo>
                    <a:cubicBezTo>
                      <a:pt x="24" y="47"/>
                      <a:pt x="35" y="46"/>
                      <a:pt x="36" y="32"/>
                    </a:cubicBezTo>
                    <a:cubicBezTo>
                      <a:pt x="36" y="23"/>
                      <a:pt x="28" y="20"/>
                      <a:pt x="21" y="22"/>
                    </a:cubicBezTo>
                    <a:cubicBezTo>
                      <a:pt x="20" y="18"/>
                      <a:pt x="21" y="15"/>
                      <a:pt x="24" y="13"/>
                    </a:cubicBezTo>
                    <a:cubicBezTo>
                      <a:pt x="28" y="10"/>
                      <a:pt x="35" y="8"/>
                      <a:pt x="40" y="9"/>
                    </a:cubicBezTo>
                    <a:cubicBezTo>
                      <a:pt x="50" y="10"/>
                      <a:pt x="57" y="19"/>
                      <a:pt x="60" y="28"/>
                    </a:cubicBezTo>
                    <a:cubicBezTo>
                      <a:pt x="65" y="50"/>
                      <a:pt x="49" y="76"/>
                      <a:pt x="31" y="87"/>
                    </a:cubicBezTo>
                    <a:cubicBezTo>
                      <a:pt x="25" y="91"/>
                      <a:pt x="18" y="95"/>
                      <a:pt x="11" y="96"/>
                    </a:cubicBezTo>
                    <a:cubicBezTo>
                      <a:pt x="8" y="96"/>
                      <a:pt x="0" y="96"/>
                      <a:pt x="0" y="100"/>
                    </a:cubicBezTo>
                    <a:cubicBezTo>
                      <a:pt x="0" y="101"/>
                      <a:pt x="1" y="102"/>
                      <a:pt x="3" y="102"/>
                    </a:cubicBezTo>
                    <a:cubicBezTo>
                      <a:pt x="7" y="103"/>
                      <a:pt x="17" y="101"/>
                      <a:pt x="19" y="100"/>
                    </a:cubicBezTo>
                    <a:cubicBezTo>
                      <a:pt x="32" y="96"/>
                      <a:pt x="45" y="89"/>
                      <a:pt x="54" y="79"/>
                    </a:cubicBezTo>
                    <a:cubicBezTo>
                      <a:pt x="64" y="68"/>
                      <a:pt x="73" y="55"/>
                      <a:pt x="74" y="40"/>
                    </a:cubicBezTo>
                    <a:cubicBezTo>
                      <a:pt x="75" y="25"/>
                      <a:pt x="69" y="9"/>
                      <a:pt x="5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Oval 2276"/>
              <p:cNvSpPr>
                <a:spLocks noChangeArrowheads="1"/>
              </p:cNvSpPr>
              <p:nvPr/>
            </p:nvSpPr>
            <p:spPr bwMode="auto">
              <a:xfrm>
                <a:off x="4435" y="54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Oval 2277"/>
              <p:cNvSpPr>
                <a:spLocks noChangeArrowheads="1"/>
              </p:cNvSpPr>
              <p:nvPr/>
            </p:nvSpPr>
            <p:spPr bwMode="auto">
              <a:xfrm>
                <a:off x="4435" y="18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2278"/>
              <p:cNvSpPr>
                <a:spLocks noEditPoints="1"/>
              </p:cNvSpPr>
              <p:nvPr/>
            </p:nvSpPr>
            <p:spPr bwMode="auto">
              <a:xfrm>
                <a:off x="4346" y="201"/>
                <a:ext cx="104" cy="155"/>
              </a:xfrm>
              <a:custGeom>
                <a:avLst/>
                <a:gdLst>
                  <a:gd name="T0" fmla="*/ 94 w 96"/>
                  <a:gd name="T1" fmla="*/ 50 h 142"/>
                  <a:gd name="T2" fmla="*/ 92 w 96"/>
                  <a:gd name="T3" fmla="*/ 44 h 142"/>
                  <a:gd name="T4" fmla="*/ 58 w 96"/>
                  <a:gd name="T5" fmla="*/ 10 h 142"/>
                  <a:gd name="T6" fmla="*/ 54 w 96"/>
                  <a:gd name="T7" fmla="*/ 4 h 142"/>
                  <a:gd name="T8" fmla="*/ 54 w 96"/>
                  <a:gd name="T9" fmla="*/ 1 h 142"/>
                  <a:gd name="T10" fmla="*/ 54 w 96"/>
                  <a:gd name="T11" fmla="*/ 0 h 142"/>
                  <a:gd name="T12" fmla="*/ 53 w 96"/>
                  <a:gd name="T13" fmla="*/ 0 h 142"/>
                  <a:gd name="T14" fmla="*/ 50 w 96"/>
                  <a:gd name="T15" fmla="*/ 0 h 142"/>
                  <a:gd name="T16" fmla="*/ 50 w 96"/>
                  <a:gd name="T17" fmla="*/ 0 h 142"/>
                  <a:gd name="T18" fmla="*/ 49 w 96"/>
                  <a:gd name="T19" fmla="*/ 1 h 142"/>
                  <a:gd name="T20" fmla="*/ 49 w 96"/>
                  <a:gd name="T21" fmla="*/ 112 h 142"/>
                  <a:gd name="T22" fmla="*/ 24 w 96"/>
                  <a:gd name="T23" fmla="*/ 110 h 142"/>
                  <a:gd name="T24" fmla="*/ 2 w 96"/>
                  <a:gd name="T25" fmla="*/ 130 h 142"/>
                  <a:gd name="T26" fmla="*/ 32 w 96"/>
                  <a:gd name="T27" fmla="*/ 139 h 142"/>
                  <a:gd name="T28" fmla="*/ 54 w 96"/>
                  <a:gd name="T29" fmla="*/ 119 h 142"/>
                  <a:gd name="T30" fmla="*/ 54 w 96"/>
                  <a:gd name="T31" fmla="*/ 54 h 142"/>
                  <a:gd name="T32" fmla="*/ 63 w 96"/>
                  <a:gd name="T33" fmla="*/ 58 h 142"/>
                  <a:gd name="T34" fmla="*/ 87 w 96"/>
                  <a:gd name="T35" fmla="*/ 116 h 142"/>
                  <a:gd name="T36" fmla="*/ 88 w 96"/>
                  <a:gd name="T37" fmla="*/ 116 h 142"/>
                  <a:gd name="T38" fmla="*/ 92 w 96"/>
                  <a:gd name="T39" fmla="*/ 82 h 142"/>
                  <a:gd name="T40" fmla="*/ 94 w 96"/>
                  <a:gd name="T41" fmla="*/ 50 h 142"/>
                  <a:gd name="T42" fmla="*/ 91 w 96"/>
                  <a:gd name="T43" fmla="*/ 76 h 142"/>
                  <a:gd name="T44" fmla="*/ 58 w 96"/>
                  <a:gd name="T45" fmla="*/ 40 h 142"/>
                  <a:gd name="T46" fmla="*/ 54 w 96"/>
                  <a:gd name="T47" fmla="*/ 34 h 142"/>
                  <a:gd name="T48" fmla="*/ 54 w 96"/>
                  <a:gd name="T49" fmla="*/ 24 h 142"/>
                  <a:gd name="T50" fmla="*/ 63 w 96"/>
                  <a:gd name="T51" fmla="*/ 28 h 142"/>
                  <a:gd name="T52" fmla="*/ 91 w 96"/>
                  <a:gd name="T53" fmla="*/ 76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6" h="142">
                    <a:moveTo>
                      <a:pt x="94" y="50"/>
                    </a:moveTo>
                    <a:cubicBezTo>
                      <a:pt x="94" y="50"/>
                      <a:pt x="94" y="50"/>
                      <a:pt x="92" y="44"/>
                    </a:cubicBezTo>
                    <a:cubicBezTo>
                      <a:pt x="84" y="20"/>
                      <a:pt x="60" y="12"/>
                      <a:pt x="58" y="10"/>
                    </a:cubicBezTo>
                    <a:cubicBezTo>
                      <a:pt x="54" y="7"/>
                      <a:pt x="54" y="4"/>
                      <a:pt x="54" y="4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4" y="109"/>
                      <a:pt x="34" y="107"/>
                      <a:pt x="24" y="110"/>
                    </a:cubicBezTo>
                    <a:cubicBezTo>
                      <a:pt x="10" y="113"/>
                      <a:pt x="0" y="122"/>
                      <a:pt x="2" y="130"/>
                    </a:cubicBezTo>
                    <a:cubicBezTo>
                      <a:pt x="4" y="138"/>
                      <a:pt x="18" y="142"/>
                      <a:pt x="32" y="139"/>
                    </a:cubicBezTo>
                    <a:cubicBezTo>
                      <a:pt x="46" y="136"/>
                      <a:pt x="56" y="127"/>
                      <a:pt x="54" y="119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54" y="54"/>
                      <a:pt x="56" y="54"/>
                      <a:pt x="63" y="58"/>
                    </a:cubicBezTo>
                    <a:cubicBezTo>
                      <a:pt x="84" y="69"/>
                      <a:pt x="93" y="80"/>
                      <a:pt x="87" y="116"/>
                    </a:cubicBezTo>
                    <a:cubicBezTo>
                      <a:pt x="87" y="117"/>
                      <a:pt x="88" y="117"/>
                      <a:pt x="88" y="116"/>
                    </a:cubicBezTo>
                    <a:cubicBezTo>
                      <a:pt x="93" y="102"/>
                      <a:pt x="93" y="91"/>
                      <a:pt x="92" y="82"/>
                    </a:cubicBezTo>
                    <a:cubicBezTo>
                      <a:pt x="95" y="69"/>
                      <a:pt x="96" y="59"/>
                      <a:pt x="94" y="50"/>
                    </a:cubicBezTo>
                    <a:close/>
                    <a:moveTo>
                      <a:pt x="91" y="76"/>
                    </a:moveTo>
                    <a:cubicBezTo>
                      <a:pt x="84" y="50"/>
                      <a:pt x="60" y="42"/>
                      <a:pt x="58" y="40"/>
                    </a:cubicBezTo>
                    <a:cubicBezTo>
                      <a:pt x="54" y="37"/>
                      <a:pt x="54" y="34"/>
                      <a:pt x="54" y="3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4" y="24"/>
                      <a:pt x="56" y="24"/>
                      <a:pt x="63" y="28"/>
                    </a:cubicBezTo>
                    <a:cubicBezTo>
                      <a:pt x="83" y="38"/>
                      <a:pt x="93" y="48"/>
                      <a:pt x="91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2279"/>
              <p:cNvSpPr>
                <a:spLocks/>
              </p:cNvSpPr>
              <p:nvPr/>
            </p:nvSpPr>
            <p:spPr bwMode="auto">
              <a:xfrm>
                <a:off x="4354" y="683"/>
                <a:ext cx="31" cy="88"/>
              </a:xfrm>
              <a:custGeom>
                <a:avLst/>
                <a:gdLst>
                  <a:gd name="T0" fmla="*/ 22 w 28"/>
                  <a:gd name="T1" fmla="*/ 0 h 81"/>
                  <a:gd name="T2" fmla="*/ 7 w 28"/>
                  <a:gd name="T3" fmla="*/ 0 h 81"/>
                  <a:gd name="T4" fmla="*/ 0 w 28"/>
                  <a:gd name="T5" fmla="*/ 6 h 81"/>
                  <a:gd name="T6" fmla="*/ 0 w 28"/>
                  <a:gd name="T7" fmla="*/ 74 h 81"/>
                  <a:gd name="T8" fmla="*/ 7 w 28"/>
                  <a:gd name="T9" fmla="*/ 81 h 81"/>
                  <a:gd name="T10" fmla="*/ 22 w 28"/>
                  <a:gd name="T11" fmla="*/ 81 h 81"/>
                  <a:gd name="T12" fmla="*/ 28 w 28"/>
                  <a:gd name="T13" fmla="*/ 74 h 81"/>
                  <a:gd name="T14" fmla="*/ 28 w 28"/>
                  <a:gd name="T15" fmla="*/ 6 h 81"/>
                  <a:gd name="T16" fmla="*/ 22 w 28"/>
                  <a:gd name="T1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81">
                    <a:moveTo>
                      <a:pt x="2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8"/>
                      <a:pt x="3" y="81"/>
                      <a:pt x="7" y="81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81"/>
                      <a:pt x="28" y="78"/>
                      <a:pt x="28" y="74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3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2280"/>
              <p:cNvSpPr>
                <a:spLocks/>
              </p:cNvSpPr>
              <p:nvPr/>
            </p:nvSpPr>
            <p:spPr bwMode="auto">
              <a:xfrm>
                <a:off x="4403" y="683"/>
                <a:ext cx="32" cy="88"/>
              </a:xfrm>
              <a:custGeom>
                <a:avLst/>
                <a:gdLst>
                  <a:gd name="T0" fmla="*/ 22 w 29"/>
                  <a:gd name="T1" fmla="*/ 0 h 81"/>
                  <a:gd name="T2" fmla="*/ 7 w 29"/>
                  <a:gd name="T3" fmla="*/ 0 h 81"/>
                  <a:gd name="T4" fmla="*/ 0 w 29"/>
                  <a:gd name="T5" fmla="*/ 6 h 81"/>
                  <a:gd name="T6" fmla="*/ 0 w 29"/>
                  <a:gd name="T7" fmla="*/ 74 h 81"/>
                  <a:gd name="T8" fmla="*/ 7 w 29"/>
                  <a:gd name="T9" fmla="*/ 81 h 81"/>
                  <a:gd name="T10" fmla="*/ 22 w 29"/>
                  <a:gd name="T11" fmla="*/ 81 h 81"/>
                  <a:gd name="T12" fmla="*/ 29 w 29"/>
                  <a:gd name="T13" fmla="*/ 74 h 81"/>
                  <a:gd name="T14" fmla="*/ 29 w 29"/>
                  <a:gd name="T15" fmla="*/ 6 h 81"/>
                  <a:gd name="T16" fmla="*/ 22 w 29"/>
                  <a:gd name="T1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81">
                    <a:moveTo>
                      <a:pt x="2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8"/>
                      <a:pt x="3" y="81"/>
                      <a:pt x="7" y="81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6" y="81"/>
                      <a:pt x="29" y="78"/>
                      <a:pt x="29" y="74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3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Oval 2281"/>
              <p:cNvSpPr>
                <a:spLocks noChangeArrowheads="1"/>
              </p:cNvSpPr>
              <p:nvPr/>
            </p:nvSpPr>
            <p:spPr bwMode="auto">
              <a:xfrm>
                <a:off x="4130" y="461"/>
                <a:ext cx="90" cy="9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2282"/>
              <p:cNvSpPr>
                <a:spLocks/>
              </p:cNvSpPr>
              <p:nvPr/>
            </p:nvSpPr>
            <p:spPr bwMode="auto">
              <a:xfrm>
                <a:off x="4811" y="462"/>
                <a:ext cx="77" cy="89"/>
              </a:xfrm>
              <a:custGeom>
                <a:avLst/>
                <a:gdLst>
                  <a:gd name="T0" fmla="*/ 0 w 77"/>
                  <a:gd name="T1" fmla="*/ 89 h 89"/>
                  <a:gd name="T2" fmla="*/ 77 w 77"/>
                  <a:gd name="T3" fmla="*/ 44 h 89"/>
                  <a:gd name="T4" fmla="*/ 0 w 77"/>
                  <a:gd name="T5" fmla="*/ 0 h 89"/>
                  <a:gd name="T6" fmla="*/ 0 w 77"/>
                  <a:gd name="T7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89">
                    <a:moveTo>
                      <a:pt x="0" y="89"/>
                    </a:moveTo>
                    <a:lnTo>
                      <a:pt x="77" y="44"/>
                    </a:lnTo>
                    <a:lnTo>
                      <a:pt x="0" y="0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2283"/>
              <p:cNvSpPr>
                <a:spLocks/>
              </p:cNvSpPr>
              <p:nvPr/>
            </p:nvSpPr>
            <p:spPr bwMode="auto">
              <a:xfrm>
                <a:off x="4573" y="902"/>
                <a:ext cx="90" cy="90"/>
              </a:xfrm>
              <a:custGeom>
                <a:avLst/>
                <a:gdLst>
                  <a:gd name="T0" fmla="*/ 74 w 82"/>
                  <a:gd name="T1" fmla="*/ 0 h 82"/>
                  <a:gd name="T2" fmla="*/ 9 w 82"/>
                  <a:gd name="T3" fmla="*/ 0 h 82"/>
                  <a:gd name="T4" fmla="*/ 0 w 82"/>
                  <a:gd name="T5" fmla="*/ 8 h 82"/>
                  <a:gd name="T6" fmla="*/ 0 w 82"/>
                  <a:gd name="T7" fmla="*/ 74 h 82"/>
                  <a:gd name="T8" fmla="*/ 9 w 82"/>
                  <a:gd name="T9" fmla="*/ 82 h 82"/>
                  <a:gd name="T10" fmla="*/ 74 w 82"/>
                  <a:gd name="T11" fmla="*/ 82 h 82"/>
                  <a:gd name="T12" fmla="*/ 82 w 82"/>
                  <a:gd name="T13" fmla="*/ 74 h 82"/>
                  <a:gd name="T14" fmla="*/ 82 w 82"/>
                  <a:gd name="T15" fmla="*/ 8 h 82"/>
                  <a:gd name="T16" fmla="*/ 74 w 82"/>
                  <a:gd name="T1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2">
                    <a:moveTo>
                      <a:pt x="74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8"/>
                      <a:pt x="4" y="82"/>
                      <a:pt x="9" y="82"/>
                    </a:cubicBezTo>
                    <a:cubicBezTo>
                      <a:pt x="74" y="82"/>
                      <a:pt x="74" y="82"/>
                      <a:pt x="74" y="82"/>
                    </a:cubicBezTo>
                    <a:cubicBezTo>
                      <a:pt x="79" y="82"/>
                      <a:pt x="82" y="78"/>
                      <a:pt x="82" y="74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4"/>
                      <a:pt x="79" y="0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2284"/>
              <p:cNvSpPr>
                <a:spLocks/>
              </p:cNvSpPr>
              <p:nvPr/>
            </p:nvSpPr>
            <p:spPr bwMode="auto">
              <a:xfrm>
                <a:off x="3897" y="-20"/>
                <a:ext cx="132" cy="159"/>
              </a:xfrm>
              <a:custGeom>
                <a:avLst/>
                <a:gdLst>
                  <a:gd name="T0" fmla="*/ 66 w 121"/>
                  <a:gd name="T1" fmla="*/ 8 h 146"/>
                  <a:gd name="T2" fmla="*/ 62 w 121"/>
                  <a:gd name="T3" fmla="*/ 0 h 146"/>
                  <a:gd name="T4" fmla="*/ 56 w 121"/>
                  <a:gd name="T5" fmla="*/ 0 h 146"/>
                  <a:gd name="T6" fmla="*/ 56 w 121"/>
                  <a:gd name="T7" fmla="*/ 109 h 146"/>
                  <a:gd name="T8" fmla="*/ 28 w 121"/>
                  <a:gd name="T9" fmla="*/ 106 h 146"/>
                  <a:gd name="T10" fmla="*/ 3 w 121"/>
                  <a:gd name="T11" fmla="*/ 131 h 146"/>
                  <a:gd name="T12" fmla="*/ 36 w 121"/>
                  <a:gd name="T13" fmla="*/ 142 h 146"/>
                  <a:gd name="T14" fmla="*/ 61 w 121"/>
                  <a:gd name="T15" fmla="*/ 118 h 146"/>
                  <a:gd name="T16" fmla="*/ 62 w 121"/>
                  <a:gd name="T17" fmla="*/ 25 h 146"/>
                  <a:gd name="T18" fmla="*/ 72 w 121"/>
                  <a:gd name="T19" fmla="*/ 30 h 146"/>
                  <a:gd name="T20" fmla="*/ 99 w 121"/>
                  <a:gd name="T21" fmla="*/ 101 h 146"/>
                  <a:gd name="T22" fmla="*/ 100 w 121"/>
                  <a:gd name="T23" fmla="*/ 102 h 146"/>
                  <a:gd name="T24" fmla="*/ 66 w 121"/>
                  <a:gd name="T25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1" h="146">
                    <a:moveTo>
                      <a:pt x="66" y="8"/>
                    </a:moveTo>
                    <a:cubicBezTo>
                      <a:pt x="62" y="4"/>
                      <a:pt x="62" y="0"/>
                      <a:pt x="62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0" y="105"/>
                      <a:pt x="39" y="103"/>
                      <a:pt x="28" y="106"/>
                    </a:cubicBezTo>
                    <a:cubicBezTo>
                      <a:pt x="12" y="110"/>
                      <a:pt x="0" y="121"/>
                      <a:pt x="3" y="131"/>
                    </a:cubicBezTo>
                    <a:cubicBezTo>
                      <a:pt x="5" y="141"/>
                      <a:pt x="20" y="146"/>
                      <a:pt x="36" y="142"/>
                    </a:cubicBezTo>
                    <a:cubicBezTo>
                      <a:pt x="52" y="138"/>
                      <a:pt x="63" y="127"/>
                      <a:pt x="61" y="118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4" y="25"/>
                      <a:pt x="72" y="30"/>
                    </a:cubicBezTo>
                    <a:cubicBezTo>
                      <a:pt x="96" y="43"/>
                      <a:pt x="105" y="57"/>
                      <a:pt x="99" y="101"/>
                    </a:cubicBezTo>
                    <a:cubicBezTo>
                      <a:pt x="98" y="103"/>
                      <a:pt x="99" y="103"/>
                      <a:pt x="100" y="102"/>
                    </a:cubicBezTo>
                    <a:cubicBezTo>
                      <a:pt x="121" y="30"/>
                      <a:pt x="70" y="11"/>
                      <a:pt x="6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2285"/>
              <p:cNvSpPr>
                <a:spLocks noEditPoints="1"/>
              </p:cNvSpPr>
              <p:nvPr/>
            </p:nvSpPr>
            <p:spPr bwMode="auto">
              <a:xfrm>
                <a:off x="4779" y="9"/>
                <a:ext cx="79" cy="121"/>
              </a:xfrm>
              <a:custGeom>
                <a:avLst/>
                <a:gdLst>
                  <a:gd name="T0" fmla="*/ 58 w 72"/>
                  <a:gd name="T1" fmla="*/ 0 h 111"/>
                  <a:gd name="T2" fmla="*/ 14 w 72"/>
                  <a:gd name="T3" fmla="*/ 0 h 111"/>
                  <a:gd name="T4" fmla="*/ 0 w 72"/>
                  <a:gd name="T5" fmla="*/ 13 h 111"/>
                  <a:gd name="T6" fmla="*/ 0 w 72"/>
                  <a:gd name="T7" fmla="*/ 98 h 111"/>
                  <a:gd name="T8" fmla="*/ 14 w 72"/>
                  <a:gd name="T9" fmla="*/ 111 h 111"/>
                  <a:gd name="T10" fmla="*/ 58 w 72"/>
                  <a:gd name="T11" fmla="*/ 111 h 111"/>
                  <a:gd name="T12" fmla="*/ 72 w 72"/>
                  <a:gd name="T13" fmla="*/ 98 h 111"/>
                  <a:gd name="T14" fmla="*/ 72 w 72"/>
                  <a:gd name="T15" fmla="*/ 13 h 111"/>
                  <a:gd name="T16" fmla="*/ 58 w 72"/>
                  <a:gd name="T17" fmla="*/ 0 h 111"/>
                  <a:gd name="T18" fmla="*/ 36 w 72"/>
                  <a:gd name="T19" fmla="*/ 92 h 111"/>
                  <a:gd name="T20" fmla="*/ 22 w 72"/>
                  <a:gd name="T21" fmla="*/ 78 h 111"/>
                  <a:gd name="T22" fmla="*/ 36 w 72"/>
                  <a:gd name="T23" fmla="*/ 63 h 111"/>
                  <a:gd name="T24" fmla="*/ 50 w 72"/>
                  <a:gd name="T25" fmla="*/ 78 h 111"/>
                  <a:gd name="T26" fmla="*/ 36 w 72"/>
                  <a:gd name="T27" fmla="*/ 92 h 111"/>
                  <a:gd name="T28" fmla="*/ 64 w 72"/>
                  <a:gd name="T29" fmla="*/ 39 h 111"/>
                  <a:gd name="T30" fmla="*/ 58 w 72"/>
                  <a:gd name="T31" fmla="*/ 45 h 111"/>
                  <a:gd name="T32" fmla="*/ 14 w 72"/>
                  <a:gd name="T33" fmla="*/ 45 h 111"/>
                  <a:gd name="T34" fmla="*/ 8 w 72"/>
                  <a:gd name="T35" fmla="*/ 39 h 111"/>
                  <a:gd name="T36" fmla="*/ 8 w 72"/>
                  <a:gd name="T37" fmla="*/ 15 h 111"/>
                  <a:gd name="T38" fmla="*/ 14 w 72"/>
                  <a:gd name="T39" fmla="*/ 8 h 111"/>
                  <a:gd name="T40" fmla="*/ 58 w 72"/>
                  <a:gd name="T41" fmla="*/ 8 h 111"/>
                  <a:gd name="T42" fmla="*/ 64 w 72"/>
                  <a:gd name="T43" fmla="*/ 15 h 111"/>
                  <a:gd name="T44" fmla="*/ 64 w 72"/>
                  <a:gd name="T45" fmla="*/ 3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2" h="111">
                    <a:moveTo>
                      <a:pt x="58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105"/>
                      <a:pt x="6" y="111"/>
                      <a:pt x="14" y="111"/>
                    </a:cubicBezTo>
                    <a:cubicBezTo>
                      <a:pt x="58" y="111"/>
                      <a:pt x="58" y="111"/>
                      <a:pt x="58" y="111"/>
                    </a:cubicBezTo>
                    <a:cubicBezTo>
                      <a:pt x="66" y="111"/>
                      <a:pt x="72" y="105"/>
                      <a:pt x="72" y="98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6"/>
                      <a:pt x="66" y="0"/>
                      <a:pt x="58" y="0"/>
                    </a:cubicBezTo>
                    <a:close/>
                    <a:moveTo>
                      <a:pt x="36" y="92"/>
                    </a:moveTo>
                    <a:cubicBezTo>
                      <a:pt x="28" y="92"/>
                      <a:pt x="22" y="86"/>
                      <a:pt x="22" y="78"/>
                    </a:cubicBezTo>
                    <a:cubicBezTo>
                      <a:pt x="22" y="70"/>
                      <a:pt x="28" y="63"/>
                      <a:pt x="36" y="63"/>
                    </a:cubicBezTo>
                    <a:cubicBezTo>
                      <a:pt x="44" y="63"/>
                      <a:pt x="50" y="70"/>
                      <a:pt x="50" y="78"/>
                    </a:cubicBezTo>
                    <a:cubicBezTo>
                      <a:pt x="50" y="86"/>
                      <a:pt x="44" y="92"/>
                      <a:pt x="36" y="92"/>
                    </a:cubicBezTo>
                    <a:close/>
                    <a:moveTo>
                      <a:pt x="64" y="39"/>
                    </a:moveTo>
                    <a:cubicBezTo>
                      <a:pt x="64" y="43"/>
                      <a:pt x="61" y="45"/>
                      <a:pt x="58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1" y="45"/>
                      <a:pt x="8" y="43"/>
                      <a:pt x="8" y="39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1"/>
                      <a:pt x="11" y="8"/>
                      <a:pt x="14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1" y="8"/>
                      <a:pt x="64" y="11"/>
                      <a:pt x="64" y="15"/>
                    </a:cubicBezTo>
                    <a:lnTo>
                      <a:pt x="64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2286"/>
              <p:cNvSpPr>
                <a:spLocks/>
              </p:cNvSpPr>
              <p:nvPr/>
            </p:nvSpPr>
            <p:spPr bwMode="auto">
              <a:xfrm>
                <a:off x="4863" y="5"/>
                <a:ext cx="53" cy="108"/>
              </a:xfrm>
              <a:custGeom>
                <a:avLst/>
                <a:gdLst>
                  <a:gd name="T0" fmla="*/ 47 w 48"/>
                  <a:gd name="T1" fmla="*/ 28 h 99"/>
                  <a:gd name="T2" fmla="*/ 36 w 48"/>
                  <a:gd name="T3" fmla="*/ 16 h 99"/>
                  <a:gd name="T4" fmla="*/ 24 w 48"/>
                  <a:gd name="T5" fmla="*/ 28 h 99"/>
                  <a:gd name="T6" fmla="*/ 32 w 48"/>
                  <a:gd name="T7" fmla="*/ 39 h 99"/>
                  <a:gd name="T8" fmla="*/ 32 w 48"/>
                  <a:gd name="T9" fmla="*/ 40 h 99"/>
                  <a:gd name="T10" fmla="*/ 36 w 48"/>
                  <a:gd name="T11" fmla="*/ 56 h 99"/>
                  <a:gd name="T12" fmla="*/ 37 w 48"/>
                  <a:gd name="T13" fmla="*/ 78 h 99"/>
                  <a:gd name="T14" fmla="*/ 23 w 48"/>
                  <a:gd name="T15" fmla="*/ 87 h 99"/>
                  <a:gd name="T16" fmla="*/ 24 w 48"/>
                  <a:gd name="T17" fmla="*/ 44 h 99"/>
                  <a:gd name="T18" fmla="*/ 21 w 48"/>
                  <a:gd name="T19" fmla="*/ 23 h 99"/>
                  <a:gd name="T20" fmla="*/ 21 w 48"/>
                  <a:gd name="T21" fmla="*/ 22 h 99"/>
                  <a:gd name="T22" fmla="*/ 27 w 48"/>
                  <a:gd name="T23" fmla="*/ 12 h 99"/>
                  <a:gd name="T24" fmla="*/ 16 w 48"/>
                  <a:gd name="T25" fmla="*/ 0 h 99"/>
                  <a:gd name="T26" fmla="*/ 4 w 48"/>
                  <a:gd name="T27" fmla="*/ 12 h 99"/>
                  <a:gd name="T28" fmla="*/ 14 w 48"/>
                  <a:gd name="T29" fmla="*/ 23 h 99"/>
                  <a:gd name="T30" fmla="*/ 13 w 48"/>
                  <a:gd name="T31" fmla="*/ 24 h 99"/>
                  <a:gd name="T32" fmla="*/ 17 w 48"/>
                  <a:gd name="T33" fmla="*/ 45 h 99"/>
                  <a:gd name="T34" fmla="*/ 3 w 48"/>
                  <a:gd name="T35" fmla="*/ 92 h 99"/>
                  <a:gd name="T36" fmla="*/ 3 w 48"/>
                  <a:gd name="T37" fmla="*/ 92 h 99"/>
                  <a:gd name="T38" fmla="*/ 3 w 48"/>
                  <a:gd name="T39" fmla="*/ 92 h 99"/>
                  <a:gd name="T40" fmla="*/ 2 w 48"/>
                  <a:gd name="T41" fmla="*/ 92 h 99"/>
                  <a:gd name="T42" fmla="*/ 2 w 48"/>
                  <a:gd name="T43" fmla="*/ 93 h 99"/>
                  <a:gd name="T44" fmla="*/ 2 w 48"/>
                  <a:gd name="T45" fmla="*/ 93 h 99"/>
                  <a:gd name="T46" fmla="*/ 1 w 48"/>
                  <a:gd name="T47" fmla="*/ 93 h 99"/>
                  <a:gd name="T48" fmla="*/ 1 w 48"/>
                  <a:gd name="T49" fmla="*/ 93 h 99"/>
                  <a:gd name="T50" fmla="*/ 1 w 48"/>
                  <a:gd name="T51" fmla="*/ 94 h 99"/>
                  <a:gd name="T52" fmla="*/ 1 w 48"/>
                  <a:gd name="T53" fmla="*/ 94 h 99"/>
                  <a:gd name="T54" fmla="*/ 1 w 48"/>
                  <a:gd name="T55" fmla="*/ 94 h 99"/>
                  <a:gd name="T56" fmla="*/ 0 w 48"/>
                  <a:gd name="T57" fmla="*/ 95 h 99"/>
                  <a:gd name="T58" fmla="*/ 0 w 48"/>
                  <a:gd name="T59" fmla="*/ 95 h 99"/>
                  <a:gd name="T60" fmla="*/ 0 w 48"/>
                  <a:gd name="T61" fmla="*/ 95 h 99"/>
                  <a:gd name="T62" fmla="*/ 0 w 48"/>
                  <a:gd name="T63" fmla="*/ 96 h 99"/>
                  <a:gd name="T64" fmla="*/ 0 w 48"/>
                  <a:gd name="T65" fmla="*/ 96 h 99"/>
                  <a:gd name="T66" fmla="*/ 0 w 48"/>
                  <a:gd name="T67" fmla="*/ 96 h 99"/>
                  <a:gd name="T68" fmla="*/ 0 w 48"/>
                  <a:gd name="T69" fmla="*/ 96 h 99"/>
                  <a:gd name="T70" fmla="*/ 0 w 48"/>
                  <a:gd name="T71" fmla="*/ 97 h 99"/>
                  <a:gd name="T72" fmla="*/ 1 w 48"/>
                  <a:gd name="T73" fmla="*/ 97 h 99"/>
                  <a:gd name="T74" fmla="*/ 1 w 48"/>
                  <a:gd name="T75" fmla="*/ 97 h 99"/>
                  <a:gd name="T76" fmla="*/ 1 w 48"/>
                  <a:gd name="T77" fmla="*/ 97 h 99"/>
                  <a:gd name="T78" fmla="*/ 1 w 48"/>
                  <a:gd name="T79" fmla="*/ 98 h 99"/>
                  <a:gd name="T80" fmla="*/ 1 w 48"/>
                  <a:gd name="T81" fmla="*/ 98 h 99"/>
                  <a:gd name="T82" fmla="*/ 1 w 48"/>
                  <a:gd name="T83" fmla="*/ 98 h 99"/>
                  <a:gd name="T84" fmla="*/ 2 w 48"/>
                  <a:gd name="T85" fmla="*/ 98 h 99"/>
                  <a:gd name="T86" fmla="*/ 2 w 48"/>
                  <a:gd name="T87" fmla="*/ 98 h 99"/>
                  <a:gd name="T88" fmla="*/ 2 w 48"/>
                  <a:gd name="T89" fmla="*/ 99 h 99"/>
                  <a:gd name="T90" fmla="*/ 2 w 48"/>
                  <a:gd name="T91" fmla="*/ 99 h 99"/>
                  <a:gd name="T92" fmla="*/ 3 w 48"/>
                  <a:gd name="T93" fmla="*/ 99 h 99"/>
                  <a:gd name="T94" fmla="*/ 3 w 48"/>
                  <a:gd name="T95" fmla="*/ 99 h 99"/>
                  <a:gd name="T96" fmla="*/ 3 w 48"/>
                  <a:gd name="T97" fmla="*/ 99 h 99"/>
                  <a:gd name="T98" fmla="*/ 3 w 48"/>
                  <a:gd name="T99" fmla="*/ 99 h 99"/>
                  <a:gd name="T100" fmla="*/ 4 w 48"/>
                  <a:gd name="T101" fmla="*/ 99 h 99"/>
                  <a:gd name="T102" fmla="*/ 5 w 48"/>
                  <a:gd name="T103" fmla="*/ 99 h 99"/>
                  <a:gd name="T104" fmla="*/ 43 w 48"/>
                  <a:gd name="T105" fmla="*/ 82 h 99"/>
                  <a:gd name="T106" fmla="*/ 43 w 48"/>
                  <a:gd name="T107" fmla="*/ 54 h 99"/>
                  <a:gd name="T108" fmla="*/ 39 w 48"/>
                  <a:gd name="T109" fmla="*/ 39 h 99"/>
                  <a:gd name="T110" fmla="*/ 47 w 48"/>
                  <a:gd name="T111" fmla="*/ 2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8" h="99">
                    <a:moveTo>
                      <a:pt x="47" y="28"/>
                    </a:moveTo>
                    <a:cubicBezTo>
                      <a:pt x="47" y="21"/>
                      <a:pt x="42" y="16"/>
                      <a:pt x="36" y="16"/>
                    </a:cubicBezTo>
                    <a:cubicBezTo>
                      <a:pt x="29" y="16"/>
                      <a:pt x="24" y="21"/>
                      <a:pt x="24" y="28"/>
                    </a:cubicBezTo>
                    <a:cubicBezTo>
                      <a:pt x="24" y="33"/>
                      <a:pt x="27" y="37"/>
                      <a:pt x="32" y="39"/>
                    </a:cubicBezTo>
                    <a:cubicBezTo>
                      <a:pt x="32" y="39"/>
                      <a:pt x="32" y="39"/>
                      <a:pt x="32" y="40"/>
                    </a:cubicBezTo>
                    <a:cubicBezTo>
                      <a:pt x="33" y="46"/>
                      <a:pt x="34" y="52"/>
                      <a:pt x="36" y="56"/>
                    </a:cubicBezTo>
                    <a:cubicBezTo>
                      <a:pt x="38" y="66"/>
                      <a:pt x="40" y="73"/>
                      <a:pt x="37" y="78"/>
                    </a:cubicBezTo>
                    <a:cubicBezTo>
                      <a:pt x="35" y="81"/>
                      <a:pt x="30" y="84"/>
                      <a:pt x="23" y="87"/>
                    </a:cubicBezTo>
                    <a:cubicBezTo>
                      <a:pt x="31" y="75"/>
                      <a:pt x="27" y="58"/>
                      <a:pt x="24" y="44"/>
                    </a:cubicBezTo>
                    <a:cubicBezTo>
                      <a:pt x="23" y="37"/>
                      <a:pt x="21" y="30"/>
                      <a:pt x="21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5" y="20"/>
                      <a:pt x="27" y="16"/>
                      <a:pt x="27" y="12"/>
                    </a:cubicBezTo>
                    <a:cubicBezTo>
                      <a:pt x="27" y="5"/>
                      <a:pt x="22" y="0"/>
                      <a:pt x="16" y="0"/>
                    </a:cubicBezTo>
                    <a:cubicBezTo>
                      <a:pt x="9" y="0"/>
                      <a:pt x="4" y="5"/>
                      <a:pt x="4" y="12"/>
                    </a:cubicBezTo>
                    <a:cubicBezTo>
                      <a:pt x="4" y="18"/>
                      <a:pt x="8" y="22"/>
                      <a:pt x="14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31"/>
                      <a:pt x="15" y="38"/>
                      <a:pt x="17" y="45"/>
                    </a:cubicBezTo>
                    <a:cubicBezTo>
                      <a:pt x="22" y="71"/>
                      <a:pt x="24" y="86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2" y="92"/>
                      <a:pt x="2" y="92"/>
                      <a:pt x="2" y="92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27" y="95"/>
                      <a:pt x="38" y="90"/>
                      <a:pt x="43" y="82"/>
                    </a:cubicBezTo>
                    <a:cubicBezTo>
                      <a:pt x="48" y="74"/>
                      <a:pt x="46" y="65"/>
                      <a:pt x="43" y="54"/>
                    </a:cubicBezTo>
                    <a:cubicBezTo>
                      <a:pt x="42" y="50"/>
                      <a:pt x="40" y="44"/>
                      <a:pt x="39" y="39"/>
                    </a:cubicBezTo>
                    <a:cubicBezTo>
                      <a:pt x="44" y="37"/>
                      <a:pt x="47" y="33"/>
                      <a:pt x="47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2287"/>
              <p:cNvSpPr>
                <a:spLocks/>
              </p:cNvSpPr>
              <p:nvPr/>
            </p:nvSpPr>
            <p:spPr bwMode="auto">
              <a:xfrm>
                <a:off x="4884" y="887"/>
                <a:ext cx="26" cy="110"/>
              </a:xfrm>
              <a:custGeom>
                <a:avLst/>
                <a:gdLst>
                  <a:gd name="T0" fmla="*/ 2 w 24"/>
                  <a:gd name="T1" fmla="*/ 1 h 101"/>
                  <a:gd name="T2" fmla="*/ 2 w 24"/>
                  <a:gd name="T3" fmla="*/ 6 h 101"/>
                  <a:gd name="T4" fmla="*/ 16 w 24"/>
                  <a:gd name="T5" fmla="*/ 52 h 101"/>
                  <a:gd name="T6" fmla="*/ 2 w 24"/>
                  <a:gd name="T7" fmla="*/ 94 h 101"/>
                  <a:gd name="T8" fmla="*/ 2 w 24"/>
                  <a:gd name="T9" fmla="*/ 100 h 101"/>
                  <a:gd name="T10" fmla="*/ 4 w 24"/>
                  <a:gd name="T11" fmla="*/ 101 h 101"/>
                  <a:gd name="T12" fmla="*/ 7 w 24"/>
                  <a:gd name="T13" fmla="*/ 100 h 101"/>
                  <a:gd name="T14" fmla="*/ 24 w 24"/>
                  <a:gd name="T15" fmla="*/ 52 h 101"/>
                  <a:gd name="T16" fmla="*/ 7 w 24"/>
                  <a:gd name="T17" fmla="*/ 1 h 101"/>
                  <a:gd name="T18" fmla="*/ 2 w 24"/>
                  <a:gd name="T19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01">
                    <a:moveTo>
                      <a:pt x="2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11" y="15"/>
                      <a:pt x="17" y="33"/>
                      <a:pt x="16" y="52"/>
                    </a:cubicBezTo>
                    <a:cubicBezTo>
                      <a:pt x="16" y="70"/>
                      <a:pt x="11" y="86"/>
                      <a:pt x="2" y="94"/>
                    </a:cubicBezTo>
                    <a:cubicBezTo>
                      <a:pt x="0" y="96"/>
                      <a:pt x="0" y="98"/>
                      <a:pt x="2" y="100"/>
                    </a:cubicBezTo>
                    <a:cubicBezTo>
                      <a:pt x="2" y="100"/>
                      <a:pt x="3" y="101"/>
                      <a:pt x="4" y="101"/>
                    </a:cubicBezTo>
                    <a:cubicBezTo>
                      <a:pt x="5" y="101"/>
                      <a:pt x="6" y="100"/>
                      <a:pt x="7" y="100"/>
                    </a:cubicBezTo>
                    <a:cubicBezTo>
                      <a:pt x="17" y="90"/>
                      <a:pt x="23" y="72"/>
                      <a:pt x="24" y="52"/>
                    </a:cubicBezTo>
                    <a:cubicBezTo>
                      <a:pt x="24" y="31"/>
                      <a:pt x="17" y="12"/>
                      <a:pt x="7" y="1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2288"/>
              <p:cNvSpPr>
                <a:spLocks/>
              </p:cNvSpPr>
              <p:nvPr/>
            </p:nvSpPr>
            <p:spPr bwMode="auto">
              <a:xfrm>
                <a:off x="4868" y="905"/>
                <a:ext cx="20" cy="76"/>
              </a:xfrm>
              <a:custGeom>
                <a:avLst/>
                <a:gdLst>
                  <a:gd name="T0" fmla="*/ 6 w 19"/>
                  <a:gd name="T1" fmla="*/ 2 h 69"/>
                  <a:gd name="T2" fmla="*/ 1 w 19"/>
                  <a:gd name="T3" fmla="*/ 2 h 69"/>
                  <a:gd name="T4" fmla="*/ 1 w 19"/>
                  <a:gd name="T5" fmla="*/ 7 h 69"/>
                  <a:gd name="T6" fmla="*/ 12 w 19"/>
                  <a:gd name="T7" fmla="*/ 35 h 69"/>
                  <a:gd name="T8" fmla="*/ 3 w 19"/>
                  <a:gd name="T9" fmla="*/ 62 h 69"/>
                  <a:gd name="T10" fmla="*/ 3 w 19"/>
                  <a:gd name="T11" fmla="*/ 67 h 69"/>
                  <a:gd name="T12" fmla="*/ 5 w 19"/>
                  <a:gd name="T13" fmla="*/ 69 h 69"/>
                  <a:gd name="T14" fmla="*/ 8 w 19"/>
                  <a:gd name="T15" fmla="*/ 68 h 69"/>
                  <a:gd name="T16" fmla="*/ 19 w 19"/>
                  <a:gd name="T17" fmla="*/ 35 h 69"/>
                  <a:gd name="T18" fmla="*/ 6 w 19"/>
                  <a:gd name="T19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69">
                    <a:moveTo>
                      <a:pt x="6" y="2"/>
                    </a:move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8" y="12"/>
                      <a:pt x="12" y="23"/>
                      <a:pt x="12" y="35"/>
                    </a:cubicBezTo>
                    <a:cubicBezTo>
                      <a:pt x="12" y="47"/>
                      <a:pt x="9" y="57"/>
                      <a:pt x="3" y="62"/>
                    </a:cubicBezTo>
                    <a:cubicBezTo>
                      <a:pt x="2" y="64"/>
                      <a:pt x="1" y="66"/>
                      <a:pt x="3" y="67"/>
                    </a:cubicBezTo>
                    <a:cubicBezTo>
                      <a:pt x="3" y="68"/>
                      <a:pt x="4" y="69"/>
                      <a:pt x="5" y="69"/>
                    </a:cubicBezTo>
                    <a:cubicBezTo>
                      <a:pt x="6" y="69"/>
                      <a:pt x="7" y="68"/>
                      <a:pt x="8" y="68"/>
                    </a:cubicBezTo>
                    <a:cubicBezTo>
                      <a:pt x="15" y="61"/>
                      <a:pt x="19" y="49"/>
                      <a:pt x="19" y="35"/>
                    </a:cubicBezTo>
                    <a:cubicBezTo>
                      <a:pt x="19" y="21"/>
                      <a:pt x="14" y="8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Rectangle 2289"/>
              <p:cNvSpPr>
                <a:spLocks noChangeArrowheads="1"/>
              </p:cNvSpPr>
              <p:nvPr/>
            </p:nvSpPr>
            <p:spPr bwMode="auto">
              <a:xfrm>
                <a:off x="4770" y="912"/>
                <a:ext cx="34" cy="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2290"/>
              <p:cNvSpPr>
                <a:spLocks/>
              </p:cNvSpPr>
              <p:nvPr/>
            </p:nvSpPr>
            <p:spPr bwMode="auto">
              <a:xfrm>
                <a:off x="4811" y="884"/>
                <a:ext cx="47" cy="123"/>
              </a:xfrm>
              <a:custGeom>
                <a:avLst/>
                <a:gdLst>
                  <a:gd name="T0" fmla="*/ 0 w 47"/>
                  <a:gd name="T1" fmla="*/ 91 h 123"/>
                  <a:gd name="T2" fmla="*/ 47 w 47"/>
                  <a:gd name="T3" fmla="*/ 123 h 123"/>
                  <a:gd name="T4" fmla="*/ 47 w 47"/>
                  <a:gd name="T5" fmla="*/ 0 h 123"/>
                  <a:gd name="T6" fmla="*/ 0 w 47"/>
                  <a:gd name="T7" fmla="*/ 33 h 123"/>
                  <a:gd name="T8" fmla="*/ 0 w 47"/>
                  <a:gd name="T9" fmla="*/ 9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123">
                    <a:moveTo>
                      <a:pt x="0" y="91"/>
                    </a:moveTo>
                    <a:lnTo>
                      <a:pt x="47" y="123"/>
                    </a:lnTo>
                    <a:lnTo>
                      <a:pt x="47" y="0"/>
                    </a:lnTo>
                    <a:lnTo>
                      <a:pt x="0" y="33"/>
                    </a:ln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2291"/>
              <p:cNvSpPr>
                <a:spLocks/>
              </p:cNvSpPr>
              <p:nvPr/>
            </p:nvSpPr>
            <p:spPr bwMode="auto">
              <a:xfrm>
                <a:off x="4114" y="-6"/>
                <a:ext cx="121" cy="63"/>
              </a:xfrm>
              <a:custGeom>
                <a:avLst/>
                <a:gdLst>
                  <a:gd name="T0" fmla="*/ 56 w 111"/>
                  <a:gd name="T1" fmla="*/ 0 h 58"/>
                  <a:gd name="T2" fmla="*/ 0 w 111"/>
                  <a:gd name="T3" fmla="*/ 58 h 58"/>
                  <a:gd name="T4" fmla="*/ 12 w 111"/>
                  <a:gd name="T5" fmla="*/ 58 h 58"/>
                  <a:gd name="T6" fmla="*/ 56 w 111"/>
                  <a:gd name="T7" fmla="*/ 9 h 58"/>
                  <a:gd name="T8" fmla="*/ 99 w 111"/>
                  <a:gd name="T9" fmla="*/ 58 h 58"/>
                  <a:gd name="T10" fmla="*/ 111 w 111"/>
                  <a:gd name="T11" fmla="*/ 58 h 58"/>
                  <a:gd name="T12" fmla="*/ 56 w 111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" h="58">
                    <a:moveTo>
                      <a:pt x="56" y="0"/>
                    </a:moveTo>
                    <a:cubicBezTo>
                      <a:pt x="25" y="0"/>
                      <a:pt x="0" y="26"/>
                      <a:pt x="0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31"/>
                      <a:pt x="32" y="9"/>
                      <a:pt x="56" y="9"/>
                    </a:cubicBezTo>
                    <a:cubicBezTo>
                      <a:pt x="80" y="9"/>
                      <a:pt x="99" y="31"/>
                      <a:pt x="99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26"/>
                      <a:pt x="86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Rectangle 2292"/>
              <p:cNvSpPr>
                <a:spLocks noChangeArrowheads="1"/>
              </p:cNvSpPr>
              <p:nvPr/>
            </p:nvSpPr>
            <p:spPr bwMode="auto">
              <a:xfrm>
                <a:off x="4108" y="62"/>
                <a:ext cx="27" cy="5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Rectangle 2293"/>
              <p:cNvSpPr>
                <a:spLocks noChangeArrowheads="1"/>
              </p:cNvSpPr>
              <p:nvPr/>
            </p:nvSpPr>
            <p:spPr bwMode="auto">
              <a:xfrm>
                <a:off x="4215" y="61"/>
                <a:ext cx="26" cy="5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Rectangle 2294"/>
              <p:cNvSpPr>
                <a:spLocks noChangeArrowheads="1"/>
              </p:cNvSpPr>
              <p:nvPr/>
            </p:nvSpPr>
            <p:spPr bwMode="auto">
              <a:xfrm>
                <a:off x="4245" y="74"/>
                <a:ext cx="8" cy="3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Rectangle 2295"/>
              <p:cNvSpPr>
                <a:spLocks noChangeArrowheads="1"/>
              </p:cNvSpPr>
              <p:nvPr/>
            </p:nvSpPr>
            <p:spPr bwMode="auto">
              <a:xfrm>
                <a:off x="4096" y="74"/>
                <a:ext cx="8" cy="3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2296"/>
              <p:cNvSpPr>
                <a:spLocks noEditPoints="1"/>
              </p:cNvSpPr>
              <p:nvPr/>
            </p:nvSpPr>
            <p:spPr bwMode="auto">
              <a:xfrm>
                <a:off x="3877" y="212"/>
                <a:ext cx="150" cy="149"/>
              </a:xfrm>
              <a:custGeom>
                <a:avLst/>
                <a:gdLst>
                  <a:gd name="T0" fmla="*/ 60 w 138"/>
                  <a:gd name="T1" fmla="*/ 5 h 137"/>
                  <a:gd name="T2" fmla="*/ 6 w 138"/>
                  <a:gd name="T3" fmla="*/ 78 h 137"/>
                  <a:gd name="T4" fmla="*/ 79 w 138"/>
                  <a:gd name="T5" fmla="*/ 132 h 137"/>
                  <a:gd name="T6" fmla="*/ 133 w 138"/>
                  <a:gd name="T7" fmla="*/ 59 h 137"/>
                  <a:gd name="T8" fmla="*/ 60 w 138"/>
                  <a:gd name="T9" fmla="*/ 5 h 137"/>
                  <a:gd name="T10" fmla="*/ 14 w 138"/>
                  <a:gd name="T11" fmla="*/ 53 h 137"/>
                  <a:gd name="T12" fmla="*/ 23 w 138"/>
                  <a:gd name="T13" fmla="*/ 33 h 137"/>
                  <a:gd name="T14" fmla="*/ 41 w 138"/>
                  <a:gd name="T15" fmla="*/ 18 h 137"/>
                  <a:gd name="T16" fmla="*/ 58 w 138"/>
                  <a:gd name="T17" fmla="*/ 46 h 137"/>
                  <a:gd name="T18" fmla="*/ 50 w 138"/>
                  <a:gd name="T19" fmla="*/ 53 h 137"/>
                  <a:gd name="T20" fmla="*/ 45 w 138"/>
                  <a:gd name="T21" fmla="*/ 64 h 137"/>
                  <a:gd name="T22" fmla="*/ 14 w 138"/>
                  <a:gd name="T23" fmla="*/ 53 h 137"/>
                  <a:gd name="T24" fmla="*/ 71 w 138"/>
                  <a:gd name="T25" fmla="*/ 88 h 137"/>
                  <a:gd name="T26" fmla="*/ 49 w 138"/>
                  <a:gd name="T27" fmla="*/ 71 h 137"/>
                  <a:gd name="T28" fmla="*/ 65 w 138"/>
                  <a:gd name="T29" fmla="*/ 49 h 137"/>
                  <a:gd name="T30" fmla="*/ 88 w 138"/>
                  <a:gd name="T31" fmla="*/ 66 h 137"/>
                  <a:gd name="T32" fmla="*/ 71 w 138"/>
                  <a:gd name="T33" fmla="*/ 88 h 137"/>
                  <a:gd name="T34" fmla="*/ 112 w 138"/>
                  <a:gd name="T35" fmla="*/ 107 h 137"/>
                  <a:gd name="T36" fmla="*/ 93 w 138"/>
                  <a:gd name="T37" fmla="*/ 119 h 137"/>
                  <a:gd name="T38" fmla="*/ 78 w 138"/>
                  <a:gd name="T39" fmla="*/ 91 h 137"/>
                  <a:gd name="T40" fmla="*/ 88 w 138"/>
                  <a:gd name="T41" fmla="*/ 84 h 137"/>
                  <a:gd name="T42" fmla="*/ 93 w 138"/>
                  <a:gd name="T43" fmla="*/ 75 h 137"/>
                  <a:gd name="T44" fmla="*/ 123 w 138"/>
                  <a:gd name="T45" fmla="*/ 87 h 137"/>
                  <a:gd name="T46" fmla="*/ 112 w 138"/>
                  <a:gd name="T47" fmla="*/ 10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8" h="137">
                    <a:moveTo>
                      <a:pt x="60" y="5"/>
                    </a:moveTo>
                    <a:cubicBezTo>
                      <a:pt x="24" y="10"/>
                      <a:pt x="0" y="43"/>
                      <a:pt x="6" y="78"/>
                    </a:cubicBezTo>
                    <a:cubicBezTo>
                      <a:pt x="11" y="113"/>
                      <a:pt x="43" y="137"/>
                      <a:pt x="79" y="132"/>
                    </a:cubicBezTo>
                    <a:cubicBezTo>
                      <a:pt x="114" y="127"/>
                      <a:pt x="138" y="94"/>
                      <a:pt x="133" y="59"/>
                    </a:cubicBezTo>
                    <a:cubicBezTo>
                      <a:pt x="127" y="24"/>
                      <a:pt x="95" y="0"/>
                      <a:pt x="60" y="5"/>
                    </a:cubicBezTo>
                    <a:close/>
                    <a:moveTo>
                      <a:pt x="14" y="53"/>
                    </a:moveTo>
                    <a:cubicBezTo>
                      <a:pt x="14" y="53"/>
                      <a:pt x="15" y="41"/>
                      <a:pt x="23" y="33"/>
                    </a:cubicBezTo>
                    <a:cubicBezTo>
                      <a:pt x="31" y="23"/>
                      <a:pt x="41" y="18"/>
                      <a:pt x="41" y="18"/>
                    </a:cubicBezTo>
                    <a:cubicBezTo>
                      <a:pt x="41" y="18"/>
                      <a:pt x="58" y="45"/>
                      <a:pt x="58" y="46"/>
                    </a:cubicBezTo>
                    <a:cubicBezTo>
                      <a:pt x="58" y="47"/>
                      <a:pt x="55" y="48"/>
                      <a:pt x="50" y="53"/>
                    </a:cubicBezTo>
                    <a:cubicBezTo>
                      <a:pt x="46" y="57"/>
                      <a:pt x="45" y="64"/>
                      <a:pt x="45" y="64"/>
                    </a:cubicBezTo>
                    <a:lnTo>
                      <a:pt x="14" y="53"/>
                    </a:lnTo>
                    <a:close/>
                    <a:moveTo>
                      <a:pt x="71" y="88"/>
                    </a:moveTo>
                    <a:cubicBezTo>
                      <a:pt x="60" y="90"/>
                      <a:pt x="50" y="82"/>
                      <a:pt x="49" y="71"/>
                    </a:cubicBezTo>
                    <a:cubicBezTo>
                      <a:pt x="47" y="61"/>
                      <a:pt x="54" y="51"/>
                      <a:pt x="65" y="49"/>
                    </a:cubicBezTo>
                    <a:cubicBezTo>
                      <a:pt x="76" y="47"/>
                      <a:pt x="86" y="55"/>
                      <a:pt x="88" y="66"/>
                    </a:cubicBezTo>
                    <a:cubicBezTo>
                      <a:pt x="90" y="76"/>
                      <a:pt x="82" y="87"/>
                      <a:pt x="71" y="88"/>
                    </a:cubicBezTo>
                    <a:close/>
                    <a:moveTo>
                      <a:pt x="112" y="107"/>
                    </a:moveTo>
                    <a:cubicBezTo>
                      <a:pt x="105" y="116"/>
                      <a:pt x="93" y="119"/>
                      <a:pt x="93" y="119"/>
                    </a:cubicBezTo>
                    <a:cubicBezTo>
                      <a:pt x="78" y="91"/>
                      <a:pt x="78" y="91"/>
                      <a:pt x="78" y="91"/>
                    </a:cubicBezTo>
                    <a:cubicBezTo>
                      <a:pt x="78" y="91"/>
                      <a:pt x="84" y="89"/>
                      <a:pt x="88" y="84"/>
                    </a:cubicBezTo>
                    <a:cubicBezTo>
                      <a:pt x="91" y="79"/>
                      <a:pt x="92" y="75"/>
                      <a:pt x="93" y="75"/>
                    </a:cubicBezTo>
                    <a:cubicBezTo>
                      <a:pt x="94" y="75"/>
                      <a:pt x="123" y="87"/>
                      <a:pt x="123" y="87"/>
                    </a:cubicBezTo>
                    <a:cubicBezTo>
                      <a:pt x="123" y="87"/>
                      <a:pt x="120" y="98"/>
                      <a:pt x="112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2297"/>
              <p:cNvSpPr>
                <a:spLocks/>
              </p:cNvSpPr>
              <p:nvPr/>
            </p:nvSpPr>
            <p:spPr bwMode="auto">
              <a:xfrm>
                <a:off x="3940" y="275"/>
                <a:ext cx="23" cy="23"/>
              </a:xfrm>
              <a:custGeom>
                <a:avLst/>
                <a:gdLst>
                  <a:gd name="T0" fmla="*/ 9 w 21"/>
                  <a:gd name="T1" fmla="*/ 1 h 21"/>
                  <a:gd name="T2" fmla="*/ 1 w 21"/>
                  <a:gd name="T3" fmla="*/ 12 h 21"/>
                  <a:gd name="T4" fmla="*/ 12 w 21"/>
                  <a:gd name="T5" fmla="*/ 20 h 21"/>
                  <a:gd name="T6" fmla="*/ 20 w 21"/>
                  <a:gd name="T7" fmla="*/ 9 h 21"/>
                  <a:gd name="T8" fmla="*/ 9 w 21"/>
                  <a:gd name="T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4" y="1"/>
                      <a:pt x="0" y="6"/>
                      <a:pt x="1" y="12"/>
                    </a:cubicBezTo>
                    <a:cubicBezTo>
                      <a:pt x="1" y="17"/>
                      <a:pt x="6" y="21"/>
                      <a:pt x="12" y="20"/>
                    </a:cubicBezTo>
                    <a:cubicBezTo>
                      <a:pt x="17" y="19"/>
                      <a:pt x="21" y="14"/>
                      <a:pt x="20" y="9"/>
                    </a:cubicBezTo>
                    <a:cubicBezTo>
                      <a:pt x="19" y="4"/>
                      <a:pt x="14" y="0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Rectangle 2298"/>
              <p:cNvSpPr>
                <a:spLocks noChangeArrowheads="1"/>
              </p:cNvSpPr>
              <p:nvPr/>
            </p:nvSpPr>
            <p:spPr bwMode="auto">
              <a:xfrm>
                <a:off x="4147" y="260"/>
                <a:ext cx="70" cy="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2299"/>
              <p:cNvSpPr>
                <a:spLocks/>
              </p:cNvSpPr>
              <p:nvPr/>
            </p:nvSpPr>
            <p:spPr bwMode="auto">
              <a:xfrm>
                <a:off x="4110" y="217"/>
                <a:ext cx="126" cy="137"/>
              </a:xfrm>
              <a:custGeom>
                <a:avLst/>
                <a:gdLst>
                  <a:gd name="T0" fmla="*/ 118 w 126"/>
                  <a:gd name="T1" fmla="*/ 19 h 137"/>
                  <a:gd name="T2" fmla="*/ 109 w 126"/>
                  <a:gd name="T3" fmla="*/ 19 h 137"/>
                  <a:gd name="T4" fmla="*/ 109 w 126"/>
                  <a:gd name="T5" fmla="*/ 0 h 137"/>
                  <a:gd name="T6" fmla="*/ 101 w 126"/>
                  <a:gd name="T7" fmla="*/ 0 h 137"/>
                  <a:gd name="T8" fmla="*/ 101 w 126"/>
                  <a:gd name="T9" fmla="*/ 19 h 137"/>
                  <a:gd name="T10" fmla="*/ 91 w 126"/>
                  <a:gd name="T11" fmla="*/ 19 h 137"/>
                  <a:gd name="T12" fmla="*/ 91 w 126"/>
                  <a:gd name="T13" fmla="*/ 0 h 137"/>
                  <a:gd name="T14" fmla="*/ 82 w 126"/>
                  <a:gd name="T15" fmla="*/ 0 h 137"/>
                  <a:gd name="T16" fmla="*/ 82 w 126"/>
                  <a:gd name="T17" fmla="*/ 19 h 137"/>
                  <a:gd name="T18" fmla="*/ 72 w 126"/>
                  <a:gd name="T19" fmla="*/ 19 h 137"/>
                  <a:gd name="T20" fmla="*/ 72 w 126"/>
                  <a:gd name="T21" fmla="*/ 0 h 137"/>
                  <a:gd name="T22" fmla="*/ 63 w 126"/>
                  <a:gd name="T23" fmla="*/ 0 h 137"/>
                  <a:gd name="T24" fmla="*/ 63 w 126"/>
                  <a:gd name="T25" fmla="*/ 19 h 137"/>
                  <a:gd name="T26" fmla="*/ 54 w 126"/>
                  <a:gd name="T27" fmla="*/ 19 h 137"/>
                  <a:gd name="T28" fmla="*/ 54 w 126"/>
                  <a:gd name="T29" fmla="*/ 0 h 137"/>
                  <a:gd name="T30" fmla="*/ 45 w 126"/>
                  <a:gd name="T31" fmla="*/ 0 h 137"/>
                  <a:gd name="T32" fmla="*/ 45 w 126"/>
                  <a:gd name="T33" fmla="*/ 19 h 137"/>
                  <a:gd name="T34" fmla="*/ 35 w 126"/>
                  <a:gd name="T35" fmla="*/ 19 h 137"/>
                  <a:gd name="T36" fmla="*/ 35 w 126"/>
                  <a:gd name="T37" fmla="*/ 0 h 137"/>
                  <a:gd name="T38" fmla="*/ 32 w 126"/>
                  <a:gd name="T39" fmla="*/ 0 h 137"/>
                  <a:gd name="T40" fmla="*/ 0 w 126"/>
                  <a:gd name="T41" fmla="*/ 32 h 137"/>
                  <a:gd name="T42" fmla="*/ 0 w 126"/>
                  <a:gd name="T43" fmla="*/ 137 h 137"/>
                  <a:gd name="T44" fmla="*/ 29 w 126"/>
                  <a:gd name="T45" fmla="*/ 137 h 137"/>
                  <a:gd name="T46" fmla="*/ 29 w 126"/>
                  <a:gd name="T47" fmla="*/ 129 h 137"/>
                  <a:gd name="T48" fmla="*/ 29 w 126"/>
                  <a:gd name="T49" fmla="*/ 44 h 137"/>
                  <a:gd name="T50" fmla="*/ 29 w 126"/>
                  <a:gd name="T51" fmla="*/ 34 h 137"/>
                  <a:gd name="T52" fmla="*/ 37 w 126"/>
                  <a:gd name="T53" fmla="*/ 34 h 137"/>
                  <a:gd name="T54" fmla="*/ 107 w 126"/>
                  <a:gd name="T55" fmla="*/ 34 h 137"/>
                  <a:gd name="T56" fmla="*/ 117 w 126"/>
                  <a:gd name="T57" fmla="*/ 34 h 137"/>
                  <a:gd name="T58" fmla="*/ 117 w 126"/>
                  <a:gd name="T59" fmla="*/ 44 h 137"/>
                  <a:gd name="T60" fmla="*/ 117 w 126"/>
                  <a:gd name="T61" fmla="*/ 129 h 137"/>
                  <a:gd name="T62" fmla="*/ 117 w 126"/>
                  <a:gd name="T63" fmla="*/ 137 h 137"/>
                  <a:gd name="T64" fmla="*/ 126 w 126"/>
                  <a:gd name="T65" fmla="*/ 137 h 137"/>
                  <a:gd name="T66" fmla="*/ 126 w 126"/>
                  <a:gd name="T67" fmla="*/ 0 h 137"/>
                  <a:gd name="T68" fmla="*/ 118 w 126"/>
                  <a:gd name="T69" fmla="*/ 0 h 137"/>
                  <a:gd name="T70" fmla="*/ 118 w 126"/>
                  <a:gd name="T71" fmla="*/ 1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6" h="137">
                    <a:moveTo>
                      <a:pt x="118" y="19"/>
                    </a:moveTo>
                    <a:lnTo>
                      <a:pt x="109" y="19"/>
                    </a:lnTo>
                    <a:lnTo>
                      <a:pt x="109" y="0"/>
                    </a:lnTo>
                    <a:lnTo>
                      <a:pt x="101" y="0"/>
                    </a:lnTo>
                    <a:lnTo>
                      <a:pt x="101" y="19"/>
                    </a:lnTo>
                    <a:lnTo>
                      <a:pt x="91" y="19"/>
                    </a:lnTo>
                    <a:lnTo>
                      <a:pt x="91" y="0"/>
                    </a:lnTo>
                    <a:lnTo>
                      <a:pt x="82" y="0"/>
                    </a:lnTo>
                    <a:lnTo>
                      <a:pt x="82" y="19"/>
                    </a:lnTo>
                    <a:lnTo>
                      <a:pt x="72" y="19"/>
                    </a:lnTo>
                    <a:lnTo>
                      <a:pt x="72" y="0"/>
                    </a:lnTo>
                    <a:lnTo>
                      <a:pt x="63" y="0"/>
                    </a:lnTo>
                    <a:lnTo>
                      <a:pt x="63" y="19"/>
                    </a:lnTo>
                    <a:lnTo>
                      <a:pt x="54" y="19"/>
                    </a:lnTo>
                    <a:lnTo>
                      <a:pt x="54" y="0"/>
                    </a:lnTo>
                    <a:lnTo>
                      <a:pt x="45" y="0"/>
                    </a:lnTo>
                    <a:lnTo>
                      <a:pt x="45" y="19"/>
                    </a:lnTo>
                    <a:lnTo>
                      <a:pt x="35" y="19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0" y="32"/>
                    </a:lnTo>
                    <a:lnTo>
                      <a:pt x="0" y="137"/>
                    </a:lnTo>
                    <a:lnTo>
                      <a:pt x="29" y="137"/>
                    </a:lnTo>
                    <a:lnTo>
                      <a:pt x="29" y="129"/>
                    </a:lnTo>
                    <a:lnTo>
                      <a:pt x="29" y="44"/>
                    </a:lnTo>
                    <a:lnTo>
                      <a:pt x="29" y="34"/>
                    </a:lnTo>
                    <a:lnTo>
                      <a:pt x="37" y="34"/>
                    </a:lnTo>
                    <a:lnTo>
                      <a:pt x="107" y="34"/>
                    </a:lnTo>
                    <a:lnTo>
                      <a:pt x="117" y="34"/>
                    </a:lnTo>
                    <a:lnTo>
                      <a:pt x="117" y="44"/>
                    </a:lnTo>
                    <a:lnTo>
                      <a:pt x="117" y="129"/>
                    </a:lnTo>
                    <a:lnTo>
                      <a:pt x="117" y="137"/>
                    </a:lnTo>
                    <a:lnTo>
                      <a:pt x="126" y="137"/>
                    </a:lnTo>
                    <a:lnTo>
                      <a:pt x="126" y="0"/>
                    </a:lnTo>
                    <a:lnTo>
                      <a:pt x="118" y="0"/>
                    </a:lnTo>
                    <a:lnTo>
                      <a:pt x="118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2300"/>
              <p:cNvSpPr>
                <a:spLocks noEditPoints="1"/>
              </p:cNvSpPr>
              <p:nvPr/>
            </p:nvSpPr>
            <p:spPr bwMode="auto">
              <a:xfrm>
                <a:off x="4540" y="221"/>
                <a:ext cx="145" cy="132"/>
              </a:xfrm>
              <a:custGeom>
                <a:avLst/>
                <a:gdLst>
                  <a:gd name="T0" fmla="*/ 119 w 133"/>
                  <a:gd name="T1" fmla="*/ 0 h 121"/>
                  <a:gd name="T2" fmla="*/ 23 w 133"/>
                  <a:gd name="T3" fmla="*/ 0 h 121"/>
                  <a:gd name="T4" fmla="*/ 9 w 133"/>
                  <a:gd name="T5" fmla="*/ 23 h 121"/>
                  <a:gd name="T6" fmla="*/ 9 w 133"/>
                  <a:gd name="T7" fmla="*/ 46 h 121"/>
                  <a:gd name="T8" fmla="*/ 7 w 133"/>
                  <a:gd name="T9" fmla="*/ 44 h 121"/>
                  <a:gd name="T10" fmla="*/ 2 w 133"/>
                  <a:gd name="T11" fmla="*/ 44 h 121"/>
                  <a:gd name="T12" fmla="*/ 2 w 133"/>
                  <a:gd name="T13" fmla="*/ 49 h 121"/>
                  <a:gd name="T14" fmla="*/ 9 w 133"/>
                  <a:gd name="T15" fmla="*/ 55 h 121"/>
                  <a:gd name="T16" fmla="*/ 9 w 133"/>
                  <a:gd name="T17" fmla="*/ 98 h 121"/>
                  <a:gd name="T18" fmla="*/ 23 w 133"/>
                  <a:gd name="T19" fmla="*/ 121 h 121"/>
                  <a:gd name="T20" fmla="*/ 119 w 133"/>
                  <a:gd name="T21" fmla="*/ 121 h 121"/>
                  <a:gd name="T22" fmla="*/ 133 w 133"/>
                  <a:gd name="T23" fmla="*/ 98 h 121"/>
                  <a:gd name="T24" fmla="*/ 133 w 133"/>
                  <a:gd name="T25" fmla="*/ 23 h 121"/>
                  <a:gd name="T26" fmla="*/ 119 w 133"/>
                  <a:gd name="T27" fmla="*/ 0 h 121"/>
                  <a:gd name="T28" fmla="*/ 71 w 133"/>
                  <a:gd name="T29" fmla="*/ 111 h 121"/>
                  <a:gd name="T30" fmla="*/ 21 w 133"/>
                  <a:gd name="T31" fmla="*/ 67 h 121"/>
                  <a:gd name="T32" fmla="*/ 51 w 133"/>
                  <a:gd name="T33" fmla="*/ 95 h 121"/>
                  <a:gd name="T34" fmla="*/ 53 w 133"/>
                  <a:gd name="T35" fmla="*/ 96 h 121"/>
                  <a:gd name="T36" fmla="*/ 71 w 133"/>
                  <a:gd name="T37" fmla="*/ 96 h 121"/>
                  <a:gd name="T38" fmla="*/ 74 w 133"/>
                  <a:gd name="T39" fmla="*/ 92 h 121"/>
                  <a:gd name="T40" fmla="*/ 71 w 133"/>
                  <a:gd name="T41" fmla="*/ 89 h 121"/>
                  <a:gd name="T42" fmla="*/ 55 w 133"/>
                  <a:gd name="T43" fmla="*/ 89 h 121"/>
                  <a:gd name="T44" fmla="*/ 21 w 133"/>
                  <a:gd name="T45" fmla="*/ 57 h 121"/>
                  <a:gd name="T46" fmla="*/ 71 w 133"/>
                  <a:gd name="T47" fmla="*/ 10 h 121"/>
                  <a:gd name="T48" fmla="*/ 121 w 133"/>
                  <a:gd name="T49" fmla="*/ 61 h 121"/>
                  <a:gd name="T50" fmla="*/ 71 w 133"/>
                  <a:gd name="T51" fmla="*/ 11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3" h="121">
                    <a:moveTo>
                      <a:pt x="119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9" y="10"/>
                      <a:pt x="9" y="23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5" y="42"/>
                      <a:pt x="3" y="42"/>
                      <a:pt x="2" y="44"/>
                    </a:cubicBezTo>
                    <a:cubicBezTo>
                      <a:pt x="0" y="45"/>
                      <a:pt x="0" y="47"/>
                      <a:pt x="2" y="49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111"/>
                      <a:pt x="15" y="121"/>
                      <a:pt x="23" y="121"/>
                    </a:cubicBezTo>
                    <a:cubicBezTo>
                      <a:pt x="119" y="121"/>
                      <a:pt x="119" y="121"/>
                      <a:pt x="119" y="121"/>
                    </a:cubicBezTo>
                    <a:cubicBezTo>
                      <a:pt x="127" y="121"/>
                      <a:pt x="133" y="111"/>
                      <a:pt x="133" y="98"/>
                    </a:cubicBezTo>
                    <a:cubicBezTo>
                      <a:pt x="133" y="23"/>
                      <a:pt x="133" y="23"/>
                      <a:pt x="133" y="23"/>
                    </a:cubicBezTo>
                    <a:cubicBezTo>
                      <a:pt x="133" y="10"/>
                      <a:pt x="127" y="0"/>
                      <a:pt x="119" y="0"/>
                    </a:cubicBezTo>
                    <a:close/>
                    <a:moveTo>
                      <a:pt x="71" y="111"/>
                    </a:moveTo>
                    <a:cubicBezTo>
                      <a:pt x="46" y="111"/>
                      <a:pt x="24" y="92"/>
                      <a:pt x="21" y="67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2" y="95"/>
                      <a:pt x="53" y="96"/>
                      <a:pt x="53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3" y="96"/>
                      <a:pt x="74" y="94"/>
                      <a:pt x="74" y="92"/>
                    </a:cubicBezTo>
                    <a:cubicBezTo>
                      <a:pt x="74" y="90"/>
                      <a:pt x="73" y="89"/>
                      <a:pt x="71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3" y="31"/>
                      <a:pt x="45" y="10"/>
                      <a:pt x="71" y="10"/>
                    </a:cubicBezTo>
                    <a:cubicBezTo>
                      <a:pt x="99" y="10"/>
                      <a:pt x="121" y="33"/>
                      <a:pt x="121" y="61"/>
                    </a:cubicBezTo>
                    <a:cubicBezTo>
                      <a:pt x="121" y="88"/>
                      <a:pt x="99" y="111"/>
                      <a:pt x="71" y="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Oval 2301"/>
              <p:cNvSpPr>
                <a:spLocks noChangeArrowheads="1"/>
              </p:cNvSpPr>
              <p:nvPr/>
            </p:nvSpPr>
            <p:spPr bwMode="auto">
              <a:xfrm>
                <a:off x="4597" y="266"/>
                <a:ext cx="40" cy="3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2302"/>
              <p:cNvSpPr>
                <a:spLocks noEditPoints="1"/>
              </p:cNvSpPr>
              <p:nvPr/>
            </p:nvSpPr>
            <p:spPr bwMode="auto">
              <a:xfrm>
                <a:off x="4568" y="-9"/>
                <a:ext cx="102" cy="148"/>
              </a:xfrm>
              <a:custGeom>
                <a:avLst/>
                <a:gdLst>
                  <a:gd name="T0" fmla="*/ 83 w 94"/>
                  <a:gd name="T1" fmla="*/ 0 h 136"/>
                  <a:gd name="T2" fmla="*/ 11 w 94"/>
                  <a:gd name="T3" fmla="*/ 0 h 136"/>
                  <a:gd name="T4" fmla="*/ 0 w 94"/>
                  <a:gd name="T5" fmla="*/ 26 h 136"/>
                  <a:gd name="T6" fmla="*/ 0 w 94"/>
                  <a:gd name="T7" fmla="*/ 110 h 136"/>
                  <a:gd name="T8" fmla="*/ 11 w 94"/>
                  <a:gd name="T9" fmla="*/ 136 h 136"/>
                  <a:gd name="T10" fmla="*/ 83 w 94"/>
                  <a:gd name="T11" fmla="*/ 136 h 136"/>
                  <a:gd name="T12" fmla="*/ 94 w 94"/>
                  <a:gd name="T13" fmla="*/ 110 h 136"/>
                  <a:gd name="T14" fmla="*/ 94 w 94"/>
                  <a:gd name="T15" fmla="*/ 26 h 136"/>
                  <a:gd name="T16" fmla="*/ 83 w 94"/>
                  <a:gd name="T17" fmla="*/ 0 h 136"/>
                  <a:gd name="T18" fmla="*/ 49 w 94"/>
                  <a:gd name="T19" fmla="*/ 14 h 136"/>
                  <a:gd name="T20" fmla="*/ 64 w 94"/>
                  <a:gd name="T21" fmla="*/ 29 h 136"/>
                  <a:gd name="T22" fmla="*/ 49 w 94"/>
                  <a:gd name="T23" fmla="*/ 45 h 136"/>
                  <a:gd name="T24" fmla="*/ 33 w 94"/>
                  <a:gd name="T25" fmla="*/ 29 h 136"/>
                  <a:gd name="T26" fmla="*/ 49 w 94"/>
                  <a:gd name="T27" fmla="*/ 14 h 136"/>
                  <a:gd name="T28" fmla="*/ 47 w 94"/>
                  <a:gd name="T29" fmla="*/ 128 h 136"/>
                  <a:gd name="T30" fmla="*/ 9 w 94"/>
                  <a:gd name="T31" fmla="*/ 90 h 136"/>
                  <a:gd name="T32" fmla="*/ 47 w 94"/>
                  <a:gd name="T33" fmla="*/ 52 h 136"/>
                  <a:gd name="T34" fmla="*/ 85 w 94"/>
                  <a:gd name="T35" fmla="*/ 90 h 136"/>
                  <a:gd name="T36" fmla="*/ 47 w 94"/>
                  <a:gd name="T37" fmla="*/ 12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4" h="136">
                    <a:moveTo>
                      <a:pt x="8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12"/>
                      <a:pt x="0" y="26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24"/>
                      <a:pt x="5" y="136"/>
                      <a:pt x="11" y="136"/>
                    </a:cubicBezTo>
                    <a:cubicBezTo>
                      <a:pt x="83" y="136"/>
                      <a:pt x="83" y="136"/>
                      <a:pt x="83" y="136"/>
                    </a:cubicBezTo>
                    <a:cubicBezTo>
                      <a:pt x="89" y="136"/>
                      <a:pt x="94" y="124"/>
                      <a:pt x="94" y="110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12"/>
                      <a:pt x="89" y="0"/>
                      <a:pt x="83" y="0"/>
                    </a:cubicBezTo>
                    <a:close/>
                    <a:moveTo>
                      <a:pt x="49" y="14"/>
                    </a:moveTo>
                    <a:cubicBezTo>
                      <a:pt x="57" y="14"/>
                      <a:pt x="64" y="21"/>
                      <a:pt x="64" y="29"/>
                    </a:cubicBezTo>
                    <a:cubicBezTo>
                      <a:pt x="64" y="38"/>
                      <a:pt x="57" y="45"/>
                      <a:pt x="49" y="45"/>
                    </a:cubicBezTo>
                    <a:cubicBezTo>
                      <a:pt x="40" y="45"/>
                      <a:pt x="33" y="38"/>
                      <a:pt x="33" y="29"/>
                    </a:cubicBezTo>
                    <a:cubicBezTo>
                      <a:pt x="33" y="21"/>
                      <a:pt x="40" y="14"/>
                      <a:pt x="49" y="14"/>
                    </a:cubicBezTo>
                    <a:close/>
                    <a:moveTo>
                      <a:pt x="47" y="128"/>
                    </a:moveTo>
                    <a:cubicBezTo>
                      <a:pt x="26" y="128"/>
                      <a:pt x="9" y="111"/>
                      <a:pt x="9" y="90"/>
                    </a:cubicBezTo>
                    <a:cubicBezTo>
                      <a:pt x="9" y="69"/>
                      <a:pt x="26" y="52"/>
                      <a:pt x="47" y="52"/>
                    </a:cubicBezTo>
                    <a:cubicBezTo>
                      <a:pt x="68" y="52"/>
                      <a:pt x="85" y="69"/>
                      <a:pt x="85" y="90"/>
                    </a:cubicBezTo>
                    <a:cubicBezTo>
                      <a:pt x="85" y="111"/>
                      <a:pt x="68" y="128"/>
                      <a:pt x="47" y="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Oval 2303"/>
              <p:cNvSpPr>
                <a:spLocks noChangeArrowheads="1"/>
              </p:cNvSpPr>
              <p:nvPr/>
            </p:nvSpPr>
            <p:spPr bwMode="auto">
              <a:xfrm>
                <a:off x="4605" y="74"/>
                <a:ext cx="29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Oval 2304"/>
              <p:cNvSpPr>
                <a:spLocks noChangeArrowheads="1"/>
              </p:cNvSpPr>
              <p:nvPr/>
            </p:nvSpPr>
            <p:spPr bwMode="auto">
              <a:xfrm>
                <a:off x="4613" y="16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2305"/>
              <p:cNvSpPr>
                <a:spLocks/>
              </p:cNvSpPr>
              <p:nvPr/>
            </p:nvSpPr>
            <p:spPr bwMode="auto">
              <a:xfrm>
                <a:off x="4531" y="728"/>
                <a:ext cx="63" cy="54"/>
              </a:xfrm>
              <a:custGeom>
                <a:avLst/>
                <a:gdLst>
                  <a:gd name="T0" fmla="*/ 52 w 58"/>
                  <a:gd name="T1" fmla="*/ 37 h 50"/>
                  <a:gd name="T2" fmla="*/ 27 w 58"/>
                  <a:gd name="T3" fmla="*/ 39 h 50"/>
                  <a:gd name="T4" fmla="*/ 30 w 58"/>
                  <a:gd name="T5" fmla="*/ 30 h 50"/>
                  <a:gd name="T6" fmla="*/ 38 w 58"/>
                  <a:gd name="T7" fmla="*/ 17 h 50"/>
                  <a:gd name="T8" fmla="*/ 25 w 58"/>
                  <a:gd name="T9" fmla="*/ 2 h 50"/>
                  <a:gd name="T10" fmla="*/ 1 w 58"/>
                  <a:gd name="T11" fmla="*/ 13 h 50"/>
                  <a:gd name="T12" fmla="*/ 3 w 58"/>
                  <a:gd name="T13" fmla="*/ 18 h 50"/>
                  <a:gd name="T14" fmla="*/ 7 w 58"/>
                  <a:gd name="T15" fmla="*/ 16 h 50"/>
                  <a:gd name="T16" fmla="*/ 23 w 58"/>
                  <a:gd name="T17" fmla="*/ 8 h 50"/>
                  <a:gd name="T18" fmla="*/ 31 w 58"/>
                  <a:gd name="T19" fmla="*/ 17 h 50"/>
                  <a:gd name="T20" fmla="*/ 25 w 58"/>
                  <a:gd name="T21" fmla="*/ 25 h 50"/>
                  <a:gd name="T22" fmla="*/ 21 w 58"/>
                  <a:gd name="T23" fmla="*/ 43 h 50"/>
                  <a:gd name="T24" fmla="*/ 34 w 58"/>
                  <a:gd name="T25" fmla="*/ 50 h 50"/>
                  <a:gd name="T26" fmla="*/ 55 w 58"/>
                  <a:gd name="T27" fmla="*/ 43 h 50"/>
                  <a:gd name="T28" fmla="*/ 57 w 58"/>
                  <a:gd name="T29" fmla="*/ 38 h 50"/>
                  <a:gd name="T30" fmla="*/ 52 w 58"/>
                  <a:gd name="T31" fmla="*/ 3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50">
                    <a:moveTo>
                      <a:pt x="52" y="37"/>
                    </a:moveTo>
                    <a:cubicBezTo>
                      <a:pt x="50" y="38"/>
                      <a:pt x="33" y="48"/>
                      <a:pt x="27" y="39"/>
                    </a:cubicBezTo>
                    <a:cubicBezTo>
                      <a:pt x="25" y="36"/>
                      <a:pt x="26" y="35"/>
                      <a:pt x="30" y="30"/>
                    </a:cubicBezTo>
                    <a:cubicBezTo>
                      <a:pt x="33" y="27"/>
                      <a:pt x="37" y="23"/>
                      <a:pt x="38" y="17"/>
                    </a:cubicBezTo>
                    <a:cubicBezTo>
                      <a:pt x="38" y="10"/>
                      <a:pt x="33" y="4"/>
                      <a:pt x="25" y="2"/>
                    </a:cubicBezTo>
                    <a:cubicBezTo>
                      <a:pt x="16" y="0"/>
                      <a:pt x="5" y="3"/>
                      <a:pt x="1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8"/>
                      <a:pt x="7" y="18"/>
                      <a:pt x="7" y="16"/>
                    </a:cubicBezTo>
                    <a:cubicBezTo>
                      <a:pt x="10" y="9"/>
                      <a:pt x="18" y="7"/>
                      <a:pt x="23" y="8"/>
                    </a:cubicBezTo>
                    <a:cubicBezTo>
                      <a:pt x="25" y="9"/>
                      <a:pt x="31" y="11"/>
                      <a:pt x="31" y="17"/>
                    </a:cubicBezTo>
                    <a:cubicBezTo>
                      <a:pt x="30" y="20"/>
                      <a:pt x="28" y="23"/>
                      <a:pt x="25" y="25"/>
                    </a:cubicBezTo>
                    <a:cubicBezTo>
                      <a:pt x="21" y="29"/>
                      <a:pt x="15" y="35"/>
                      <a:pt x="21" y="43"/>
                    </a:cubicBezTo>
                    <a:cubicBezTo>
                      <a:pt x="24" y="48"/>
                      <a:pt x="29" y="50"/>
                      <a:pt x="34" y="50"/>
                    </a:cubicBezTo>
                    <a:cubicBezTo>
                      <a:pt x="41" y="50"/>
                      <a:pt x="49" y="47"/>
                      <a:pt x="55" y="43"/>
                    </a:cubicBezTo>
                    <a:cubicBezTo>
                      <a:pt x="57" y="42"/>
                      <a:pt x="58" y="40"/>
                      <a:pt x="57" y="38"/>
                    </a:cubicBezTo>
                    <a:cubicBezTo>
                      <a:pt x="56" y="36"/>
                      <a:pt x="54" y="36"/>
                      <a:pt x="52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2306"/>
              <p:cNvSpPr>
                <a:spLocks/>
              </p:cNvSpPr>
              <p:nvPr/>
            </p:nvSpPr>
            <p:spPr bwMode="auto">
              <a:xfrm>
                <a:off x="4590" y="698"/>
                <a:ext cx="71" cy="74"/>
              </a:xfrm>
              <a:custGeom>
                <a:avLst/>
                <a:gdLst>
                  <a:gd name="T0" fmla="*/ 43 w 65"/>
                  <a:gd name="T1" fmla="*/ 0 h 68"/>
                  <a:gd name="T2" fmla="*/ 4 w 65"/>
                  <a:gd name="T3" fmla="*/ 47 h 68"/>
                  <a:gd name="T4" fmla="*/ 5 w 65"/>
                  <a:gd name="T5" fmla="*/ 63 h 68"/>
                  <a:gd name="T6" fmla="*/ 21 w 65"/>
                  <a:gd name="T7" fmla="*/ 63 h 68"/>
                  <a:gd name="T8" fmla="*/ 65 w 65"/>
                  <a:gd name="T9" fmla="*/ 25 h 68"/>
                  <a:gd name="T10" fmla="*/ 43 w 65"/>
                  <a:gd name="T1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68">
                    <a:moveTo>
                      <a:pt x="43" y="0"/>
                    </a:moveTo>
                    <a:cubicBezTo>
                      <a:pt x="4" y="47"/>
                      <a:pt x="4" y="47"/>
                      <a:pt x="4" y="47"/>
                    </a:cubicBezTo>
                    <a:cubicBezTo>
                      <a:pt x="0" y="51"/>
                      <a:pt x="0" y="59"/>
                      <a:pt x="5" y="63"/>
                    </a:cubicBezTo>
                    <a:cubicBezTo>
                      <a:pt x="9" y="68"/>
                      <a:pt x="16" y="68"/>
                      <a:pt x="21" y="63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53" y="22"/>
                      <a:pt x="44" y="12"/>
                      <a:pt x="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2307"/>
              <p:cNvSpPr>
                <a:spLocks/>
              </p:cNvSpPr>
              <p:nvPr/>
            </p:nvSpPr>
            <p:spPr bwMode="auto">
              <a:xfrm>
                <a:off x="4640" y="667"/>
                <a:ext cx="55" cy="56"/>
              </a:xfrm>
              <a:custGeom>
                <a:avLst/>
                <a:gdLst>
                  <a:gd name="T0" fmla="*/ 26 w 51"/>
                  <a:gd name="T1" fmla="*/ 0 h 52"/>
                  <a:gd name="T2" fmla="*/ 0 w 51"/>
                  <a:gd name="T3" fmla="*/ 26 h 52"/>
                  <a:gd name="T4" fmla="*/ 0 w 51"/>
                  <a:gd name="T5" fmla="*/ 27 h 52"/>
                  <a:gd name="T6" fmla="*/ 22 w 51"/>
                  <a:gd name="T7" fmla="*/ 51 h 52"/>
                  <a:gd name="T8" fmla="*/ 26 w 51"/>
                  <a:gd name="T9" fmla="*/ 52 h 52"/>
                  <a:gd name="T10" fmla="*/ 51 w 51"/>
                  <a:gd name="T11" fmla="*/ 26 h 52"/>
                  <a:gd name="T12" fmla="*/ 26 w 51"/>
                  <a:gd name="T1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52">
                    <a:moveTo>
                      <a:pt x="26" y="0"/>
                    </a:moveTo>
                    <a:cubicBezTo>
                      <a:pt x="12" y="0"/>
                      <a:pt x="0" y="12"/>
                      <a:pt x="0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9"/>
                      <a:pt x="10" y="50"/>
                      <a:pt x="22" y="51"/>
                    </a:cubicBezTo>
                    <a:cubicBezTo>
                      <a:pt x="23" y="52"/>
                      <a:pt x="24" y="52"/>
                      <a:pt x="26" y="52"/>
                    </a:cubicBezTo>
                    <a:cubicBezTo>
                      <a:pt x="40" y="52"/>
                      <a:pt x="51" y="40"/>
                      <a:pt x="51" y="26"/>
                    </a:cubicBezTo>
                    <a:cubicBezTo>
                      <a:pt x="51" y="12"/>
                      <a:pt x="40" y="0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Freeform 2308"/>
              <p:cNvSpPr>
                <a:spLocks noEditPoints="1"/>
              </p:cNvSpPr>
              <p:nvPr/>
            </p:nvSpPr>
            <p:spPr bwMode="auto">
              <a:xfrm>
                <a:off x="4772" y="661"/>
                <a:ext cx="135" cy="134"/>
              </a:xfrm>
              <a:custGeom>
                <a:avLst/>
                <a:gdLst>
                  <a:gd name="T0" fmla="*/ 106 w 124"/>
                  <a:gd name="T1" fmla="*/ 0 h 123"/>
                  <a:gd name="T2" fmla="*/ 18 w 124"/>
                  <a:gd name="T3" fmla="*/ 0 h 123"/>
                  <a:gd name="T4" fmla="*/ 0 w 124"/>
                  <a:gd name="T5" fmla="*/ 17 h 123"/>
                  <a:gd name="T6" fmla="*/ 0 w 124"/>
                  <a:gd name="T7" fmla="*/ 106 h 123"/>
                  <a:gd name="T8" fmla="*/ 18 w 124"/>
                  <a:gd name="T9" fmla="*/ 123 h 123"/>
                  <a:gd name="T10" fmla="*/ 106 w 124"/>
                  <a:gd name="T11" fmla="*/ 123 h 123"/>
                  <a:gd name="T12" fmla="*/ 124 w 124"/>
                  <a:gd name="T13" fmla="*/ 106 h 123"/>
                  <a:gd name="T14" fmla="*/ 124 w 124"/>
                  <a:gd name="T15" fmla="*/ 17 h 123"/>
                  <a:gd name="T16" fmla="*/ 106 w 124"/>
                  <a:gd name="T17" fmla="*/ 0 h 123"/>
                  <a:gd name="T18" fmla="*/ 112 w 124"/>
                  <a:gd name="T19" fmla="*/ 98 h 123"/>
                  <a:gd name="T20" fmla="*/ 98 w 124"/>
                  <a:gd name="T21" fmla="*/ 112 h 123"/>
                  <a:gd name="T22" fmla="*/ 26 w 124"/>
                  <a:gd name="T23" fmla="*/ 112 h 123"/>
                  <a:gd name="T24" fmla="*/ 12 w 124"/>
                  <a:gd name="T25" fmla="*/ 98 h 123"/>
                  <a:gd name="T26" fmla="*/ 12 w 124"/>
                  <a:gd name="T27" fmla="*/ 25 h 123"/>
                  <a:gd name="T28" fmla="*/ 26 w 124"/>
                  <a:gd name="T29" fmla="*/ 11 h 123"/>
                  <a:gd name="T30" fmla="*/ 98 w 124"/>
                  <a:gd name="T31" fmla="*/ 11 h 123"/>
                  <a:gd name="T32" fmla="*/ 112 w 124"/>
                  <a:gd name="T33" fmla="*/ 25 h 123"/>
                  <a:gd name="T34" fmla="*/ 112 w 124"/>
                  <a:gd name="T35" fmla="*/ 9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4" h="123">
                    <a:moveTo>
                      <a:pt x="106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0" y="116"/>
                      <a:pt x="8" y="123"/>
                      <a:pt x="18" y="123"/>
                    </a:cubicBezTo>
                    <a:cubicBezTo>
                      <a:pt x="106" y="123"/>
                      <a:pt x="106" y="123"/>
                      <a:pt x="106" y="123"/>
                    </a:cubicBezTo>
                    <a:cubicBezTo>
                      <a:pt x="116" y="123"/>
                      <a:pt x="124" y="116"/>
                      <a:pt x="124" y="106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4" y="7"/>
                      <a:pt x="116" y="0"/>
                      <a:pt x="106" y="0"/>
                    </a:cubicBezTo>
                    <a:close/>
                    <a:moveTo>
                      <a:pt x="112" y="98"/>
                    </a:moveTo>
                    <a:cubicBezTo>
                      <a:pt x="112" y="106"/>
                      <a:pt x="106" y="112"/>
                      <a:pt x="98" y="112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18" y="112"/>
                      <a:pt x="12" y="106"/>
                      <a:pt x="12" y="98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17"/>
                      <a:pt x="18" y="11"/>
                      <a:pt x="26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6" y="11"/>
                      <a:pt x="112" y="17"/>
                      <a:pt x="112" y="25"/>
                    </a:cubicBez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2309"/>
              <p:cNvSpPr>
                <a:spLocks/>
              </p:cNvSpPr>
              <p:nvPr/>
            </p:nvSpPr>
            <p:spPr bwMode="auto">
              <a:xfrm>
                <a:off x="4862" y="682"/>
                <a:ext cx="25" cy="92"/>
              </a:xfrm>
              <a:custGeom>
                <a:avLst/>
                <a:gdLst>
                  <a:gd name="T0" fmla="*/ 20 w 23"/>
                  <a:gd name="T1" fmla="*/ 29 h 84"/>
                  <a:gd name="T2" fmla="*/ 15 w 23"/>
                  <a:gd name="T3" fmla="*/ 29 h 84"/>
                  <a:gd name="T4" fmla="*/ 15 w 23"/>
                  <a:gd name="T5" fmla="*/ 3 h 84"/>
                  <a:gd name="T6" fmla="*/ 12 w 23"/>
                  <a:gd name="T7" fmla="*/ 0 h 84"/>
                  <a:gd name="T8" fmla="*/ 11 w 23"/>
                  <a:gd name="T9" fmla="*/ 0 h 84"/>
                  <a:gd name="T10" fmla="*/ 8 w 23"/>
                  <a:gd name="T11" fmla="*/ 3 h 84"/>
                  <a:gd name="T12" fmla="*/ 8 w 23"/>
                  <a:gd name="T13" fmla="*/ 29 h 84"/>
                  <a:gd name="T14" fmla="*/ 3 w 23"/>
                  <a:gd name="T15" fmla="*/ 29 h 84"/>
                  <a:gd name="T16" fmla="*/ 0 w 23"/>
                  <a:gd name="T17" fmla="*/ 32 h 84"/>
                  <a:gd name="T18" fmla="*/ 0 w 23"/>
                  <a:gd name="T19" fmla="*/ 35 h 84"/>
                  <a:gd name="T20" fmla="*/ 3 w 23"/>
                  <a:gd name="T21" fmla="*/ 38 h 84"/>
                  <a:gd name="T22" fmla="*/ 8 w 23"/>
                  <a:gd name="T23" fmla="*/ 38 h 84"/>
                  <a:gd name="T24" fmla="*/ 8 w 23"/>
                  <a:gd name="T25" fmla="*/ 81 h 84"/>
                  <a:gd name="T26" fmla="*/ 11 w 23"/>
                  <a:gd name="T27" fmla="*/ 84 h 84"/>
                  <a:gd name="T28" fmla="*/ 12 w 23"/>
                  <a:gd name="T29" fmla="*/ 84 h 84"/>
                  <a:gd name="T30" fmla="*/ 15 w 23"/>
                  <a:gd name="T31" fmla="*/ 81 h 84"/>
                  <a:gd name="T32" fmla="*/ 15 w 23"/>
                  <a:gd name="T33" fmla="*/ 38 h 84"/>
                  <a:gd name="T34" fmla="*/ 20 w 23"/>
                  <a:gd name="T35" fmla="*/ 38 h 84"/>
                  <a:gd name="T36" fmla="*/ 23 w 23"/>
                  <a:gd name="T37" fmla="*/ 35 h 84"/>
                  <a:gd name="T38" fmla="*/ 23 w 23"/>
                  <a:gd name="T39" fmla="*/ 32 h 84"/>
                  <a:gd name="T40" fmla="*/ 20 w 23"/>
                  <a:gd name="T41" fmla="*/ 2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84">
                    <a:moveTo>
                      <a:pt x="20" y="29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1"/>
                      <a:pt x="14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8" y="1"/>
                      <a:pt x="8" y="3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1" y="29"/>
                      <a:pt x="0" y="30"/>
                      <a:pt x="0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1" y="38"/>
                      <a:pt x="3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81"/>
                      <a:pt x="8" y="81"/>
                      <a:pt x="8" y="81"/>
                    </a:cubicBezTo>
                    <a:cubicBezTo>
                      <a:pt x="8" y="83"/>
                      <a:pt x="9" y="84"/>
                      <a:pt x="11" y="84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4" y="84"/>
                      <a:pt x="15" y="83"/>
                      <a:pt x="15" y="81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2" y="38"/>
                      <a:pt x="23" y="37"/>
                      <a:pt x="23" y="35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0"/>
                      <a:pt x="22" y="29"/>
                      <a:pt x="2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2310"/>
              <p:cNvSpPr>
                <a:spLocks/>
              </p:cNvSpPr>
              <p:nvPr/>
            </p:nvSpPr>
            <p:spPr bwMode="auto">
              <a:xfrm>
                <a:off x="4826" y="682"/>
                <a:ext cx="26" cy="93"/>
              </a:xfrm>
              <a:custGeom>
                <a:avLst/>
                <a:gdLst>
                  <a:gd name="T0" fmla="*/ 20 w 24"/>
                  <a:gd name="T1" fmla="*/ 75 h 85"/>
                  <a:gd name="T2" fmla="*/ 16 w 24"/>
                  <a:gd name="T3" fmla="*/ 75 h 85"/>
                  <a:gd name="T4" fmla="*/ 16 w 24"/>
                  <a:gd name="T5" fmla="*/ 3 h 85"/>
                  <a:gd name="T6" fmla="*/ 12 w 24"/>
                  <a:gd name="T7" fmla="*/ 0 h 85"/>
                  <a:gd name="T8" fmla="*/ 12 w 24"/>
                  <a:gd name="T9" fmla="*/ 0 h 85"/>
                  <a:gd name="T10" fmla="*/ 8 w 24"/>
                  <a:gd name="T11" fmla="*/ 3 h 85"/>
                  <a:gd name="T12" fmla="*/ 8 w 24"/>
                  <a:gd name="T13" fmla="*/ 75 h 85"/>
                  <a:gd name="T14" fmla="*/ 4 w 24"/>
                  <a:gd name="T15" fmla="*/ 75 h 85"/>
                  <a:gd name="T16" fmla="*/ 0 w 24"/>
                  <a:gd name="T17" fmla="*/ 79 h 85"/>
                  <a:gd name="T18" fmla="*/ 0 w 24"/>
                  <a:gd name="T19" fmla="*/ 81 h 85"/>
                  <a:gd name="T20" fmla="*/ 4 w 24"/>
                  <a:gd name="T21" fmla="*/ 85 h 85"/>
                  <a:gd name="T22" fmla="*/ 20 w 24"/>
                  <a:gd name="T23" fmla="*/ 85 h 85"/>
                  <a:gd name="T24" fmla="*/ 24 w 24"/>
                  <a:gd name="T25" fmla="*/ 81 h 85"/>
                  <a:gd name="T26" fmla="*/ 24 w 24"/>
                  <a:gd name="T27" fmla="*/ 79 h 85"/>
                  <a:gd name="T28" fmla="*/ 20 w 24"/>
                  <a:gd name="T29" fmla="*/ 7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85">
                    <a:moveTo>
                      <a:pt x="20" y="75"/>
                    </a:moveTo>
                    <a:cubicBezTo>
                      <a:pt x="16" y="75"/>
                      <a:pt x="16" y="75"/>
                      <a:pt x="16" y="75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1"/>
                      <a:pt x="14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1"/>
                      <a:pt x="8" y="3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2" y="75"/>
                      <a:pt x="0" y="77"/>
                      <a:pt x="0" y="79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3"/>
                      <a:pt x="2" y="85"/>
                      <a:pt x="4" y="85"/>
                    </a:cubicBezTo>
                    <a:cubicBezTo>
                      <a:pt x="20" y="85"/>
                      <a:pt x="20" y="85"/>
                      <a:pt x="20" y="85"/>
                    </a:cubicBezTo>
                    <a:cubicBezTo>
                      <a:pt x="22" y="85"/>
                      <a:pt x="24" y="83"/>
                      <a:pt x="24" y="81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4" y="77"/>
                      <a:pt x="22" y="75"/>
                      <a:pt x="20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2311"/>
              <p:cNvSpPr>
                <a:spLocks/>
              </p:cNvSpPr>
              <p:nvPr/>
            </p:nvSpPr>
            <p:spPr bwMode="auto">
              <a:xfrm>
                <a:off x="4791" y="682"/>
                <a:ext cx="25" cy="92"/>
              </a:xfrm>
              <a:custGeom>
                <a:avLst/>
                <a:gdLst>
                  <a:gd name="T0" fmla="*/ 20 w 23"/>
                  <a:gd name="T1" fmla="*/ 5 h 84"/>
                  <a:gd name="T2" fmla="*/ 15 w 23"/>
                  <a:gd name="T3" fmla="*/ 5 h 84"/>
                  <a:gd name="T4" fmla="*/ 15 w 23"/>
                  <a:gd name="T5" fmla="*/ 3 h 84"/>
                  <a:gd name="T6" fmla="*/ 12 w 23"/>
                  <a:gd name="T7" fmla="*/ 0 h 84"/>
                  <a:gd name="T8" fmla="*/ 11 w 23"/>
                  <a:gd name="T9" fmla="*/ 0 h 84"/>
                  <a:gd name="T10" fmla="*/ 8 w 23"/>
                  <a:gd name="T11" fmla="*/ 3 h 84"/>
                  <a:gd name="T12" fmla="*/ 8 w 23"/>
                  <a:gd name="T13" fmla="*/ 5 h 84"/>
                  <a:gd name="T14" fmla="*/ 3 w 23"/>
                  <a:gd name="T15" fmla="*/ 5 h 84"/>
                  <a:gd name="T16" fmla="*/ 0 w 23"/>
                  <a:gd name="T17" fmla="*/ 9 h 84"/>
                  <a:gd name="T18" fmla="*/ 0 w 23"/>
                  <a:gd name="T19" fmla="*/ 11 h 84"/>
                  <a:gd name="T20" fmla="*/ 3 w 23"/>
                  <a:gd name="T21" fmla="*/ 15 h 84"/>
                  <a:gd name="T22" fmla="*/ 8 w 23"/>
                  <a:gd name="T23" fmla="*/ 15 h 84"/>
                  <a:gd name="T24" fmla="*/ 8 w 23"/>
                  <a:gd name="T25" fmla="*/ 81 h 84"/>
                  <a:gd name="T26" fmla="*/ 11 w 23"/>
                  <a:gd name="T27" fmla="*/ 84 h 84"/>
                  <a:gd name="T28" fmla="*/ 12 w 23"/>
                  <a:gd name="T29" fmla="*/ 84 h 84"/>
                  <a:gd name="T30" fmla="*/ 15 w 23"/>
                  <a:gd name="T31" fmla="*/ 81 h 84"/>
                  <a:gd name="T32" fmla="*/ 15 w 23"/>
                  <a:gd name="T33" fmla="*/ 15 h 84"/>
                  <a:gd name="T34" fmla="*/ 20 w 23"/>
                  <a:gd name="T35" fmla="*/ 15 h 84"/>
                  <a:gd name="T36" fmla="*/ 23 w 23"/>
                  <a:gd name="T37" fmla="*/ 11 h 84"/>
                  <a:gd name="T38" fmla="*/ 23 w 23"/>
                  <a:gd name="T39" fmla="*/ 9 h 84"/>
                  <a:gd name="T40" fmla="*/ 20 w 23"/>
                  <a:gd name="T41" fmla="*/ 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84">
                    <a:moveTo>
                      <a:pt x="20" y="5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1"/>
                      <a:pt x="14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8" y="1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3"/>
                      <a:pt x="1" y="15"/>
                      <a:pt x="3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81"/>
                      <a:pt x="8" y="81"/>
                      <a:pt x="8" y="81"/>
                    </a:cubicBezTo>
                    <a:cubicBezTo>
                      <a:pt x="8" y="83"/>
                      <a:pt x="9" y="84"/>
                      <a:pt x="11" y="84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4" y="84"/>
                      <a:pt x="15" y="83"/>
                      <a:pt x="15" y="81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5"/>
                      <a:pt x="23" y="13"/>
                      <a:pt x="23" y="11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7"/>
                      <a:pt x="22" y="5"/>
                      <a:pt x="2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Oval 2312"/>
              <p:cNvSpPr>
                <a:spLocks noChangeArrowheads="1"/>
              </p:cNvSpPr>
              <p:nvPr/>
            </p:nvSpPr>
            <p:spPr bwMode="auto">
              <a:xfrm>
                <a:off x="4980" y="415"/>
                <a:ext cx="197" cy="198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Oval 2313"/>
              <p:cNvSpPr>
                <a:spLocks noChangeArrowheads="1"/>
              </p:cNvSpPr>
              <p:nvPr/>
            </p:nvSpPr>
            <p:spPr bwMode="auto">
              <a:xfrm>
                <a:off x="5198" y="415"/>
                <a:ext cx="198" cy="198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Oval 2314"/>
              <p:cNvSpPr>
                <a:spLocks noChangeArrowheads="1"/>
              </p:cNvSpPr>
              <p:nvPr/>
            </p:nvSpPr>
            <p:spPr bwMode="auto">
              <a:xfrm>
                <a:off x="5417" y="415"/>
                <a:ext cx="197" cy="198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Oval 2315"/>
              <p:cNvSpPr>
                <a:spLocks noChangeArrowheads="1"/>
              </p:cNvSpPr>
              <p:nvPr/>
            </p:nvSpPr>
            <p:spPr bwMode="auto">
              <a:xfrm>
                <a:off x="5636" y="415"/>
                <a:ext cx="198" cy="198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Oval 2316"/>
              <p:cNvSpPr>
                <a:spLocks noChangeArrowheads="1"/>
              </p:cNvSpPr>
              <p:nvPr/>
            </p:nvSpPr>
            <p:spPr bwMode="auto">
              <a:xfrm>
                <a:off x="5855" y="415"/>
                <a:ext cx="198" cy="198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Oval 2317"/>
              <p:cNvSpPr>
                <a:spLocks noChangeArrowheads="1"/>
              </p:cNvSpPr>
              <p:nvPr/>
            </p:nvSpPr>
            <p:spPr bwMode="auto">
              <a:xfrm>
                <a:off x="4980" y="633"/>
                <a:ext cx="197" cy="197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Oval 2318"/>
              <p:cNvSpPr>
                <a:spLocks noChangeArrowheads="1"/>
              </p:cNvSpPr>
              <p:nvPr/>
            </p:nvSpPr>
            <p:spPr bwMode="auto">
              <a:xfrm>
                <a:off x="5198" y="633"/>
                <a:ext cx="198" cy="197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Oval 2319"/>
              <p:cNvSpPr>
                <a:spLocks noChangeArrowheads="1"/>
              </p:cNvSpPr>
              <p:nvPr/>
            </p:nvSpPr>
            <p:spPr bwMode="auto">
              <a:xfrm>
                <a:off x="5417" y="633"/>
                <a:ext cx="197" cy="197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Oval 2320"/>
              <p:cNvSpPr>
                <a:spLocks noChangeArrowheads="1"/>
              </p:cNvSpPr>
              <p:nvPr/>
            </p:nvSpPr>
            <p:spPr bwMode="auto">
              <a:xfrm>
                <a:off x="5636" y="633"/>
                <a:ext cx="198" cy="197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Oval 2321"/>
              <p:cNvSpPr>
                <a:spLocks noChangeArrowheads="1"/>
              </p:cNvSpPr>
              <p:nvPr/>
            </p:nvSpPr>
            <p:spPr bwMode="auto">
              <a:xfrm>
                <a:off x="5855" y="633"/>
                <a:ext cx="198" cy="197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Oval 2322"/>
              <p:cNvSpPr>
                <a:spLocks noChangeArrowheads="1"/>
              </p:cNvSpPr>
              <p:nvPr/>
            </p:nvSpPr>
            <p:spPr bwMode="auto">
              <a:xfrm>
                <a:off x="4980" y="850"/>
                <a:ext cx="197" cy="198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Oval 2323"/>
              <p:cNvSpPr>
                <a:spLocks noChangeArrowheads="1"/>
              </p:cNvSpPr>
              <p:nvPr/>
            </p:nvSpPr>
            <p:spPr bwMode="auto">
              <a:xfrm>
                <a:off x="5198" y="850"/>
                <a:ext cx="198" cy="198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Oval 2324"/>
              <p:cNvSpPr>
                <a:spLocks noChangeArrowheads="1"/>
              </p:cNvSpPr>
              <p:nvPr/>
            </p:nvSpPr>
            <p:spPr bwMode="auto">
              <a:xfrm>
                <a:off x="5417" y="850"/>
                <a:ext cx="197" cy="198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Oval 2325"/>
              <p:cNvSpPr>
                <a:spLocks noChangeArrowheads="1"/>
              </p:cNvSpPr>
              <p:nvPr/>
            </p:nvSpPr>
            <p:spPr bwMode="auto">
              <a:xfrm>
                <a:off x="5636" y="850"/>
                <a:ext cx="198" cy="198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Oval 2326"/>
              <p:cNvSpPr>
                <a:spLocks noChangeArrowheads="1"/>
              </p:cNvSpPr>
              <p:nvPr/>
            </p:nvSpPr>
            <p:spPr bwMode="auto">
              <a:xfrm>
                <a:off x="5855" y="850"/>
                <a:ext cx="198" cy="198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Oval 2327"/>
              <p:cNvSpPr>
                <a:spLocks noChangeArrowheads="1"/>
              </p:cNvSpPr>
              <p:nvPr/>
            </p:nvSpPr>
            <p:spPr bwMode="auto">
              <a:xfrm>
                <a:off x="4980" y="-23"/>
                <a:ext cx="197" cy="198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Oval 2328"/>
              <p:cNvSpPr>
                <a:spLocks noChangeArrowheads="1"/>
              </p:cNvSpPr>
              <p:nvPr/>
            </p:nvSpPr>
            <p:spPr bwMode="auto">
              <a:xfrm>
                <a:off x="5198" y="-23"/>
                <a:ext cx="198" cy="198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Oval 2329"/>
              <p:cNvSpPr>
                <a:spLocks noChangeArrowheads="1"/>
              </p:cNvSpPr>
              <p:nvPr/>
            </p:nvSpPr>
            <p:spPr bwMode="auto">
              <a:xfrm>
                <a:off x="5417" y="-23"/>
                <a:ext cx="197" cy="198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Oval 2330"/>
              <p:cNvSpPr>
                <a:spLocks noChangeArrowheads="1"/>
              </p:cNvSpPr>
              <p:nvPr/>
            </p:nvSpPr>
            <p:spPr bwMode="auto">
              <a:xfrm>
                <a:off x="5636" y="-23"/>
                <a:ext cx="198" cy="198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Oval 2331"/>
              <p:cNvSpPr>
                <a:spLocks noChangeArrowheads="1"/>
              </p:cNvSpPr>
              <p:nvPr/>
            </p:nvSpPr>
            <p:spPr bwMode="auto">
              <a:xfrm>
                <a:off x="5855" y="-23"/>
                <a:ext cx="198" cy="198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Oval 2332"/>
              <p:cNvSpPr>
                <a:spLocks noChangeArrowheads="1"/>
              </p:cNvSpPr>
              <p:nvPr/>
            </p:nvSpPr>
            <p:spPr bwMode="auto">
              <a:xfrm>
                <a:off x="4980" y="197"/>
                <a:ext cx="197" cy="197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Oval 2333"/>
              <p:cNvSpPr>
                <a:spLocks noChangeArrowheads="1"/>
              </p:cNvSpPr>
              <p:nvPr/>
            </p:nvSpPr>
            <p:spPr bwMode="auto">
              <a:xfrm>
                <a:off x="5198" y="197"/>
                <a:ext cx="198" cy="197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Oval 2334"/>
              <p:cNvSpPr>
                <a:spLocks noChangeArrowheads="1"/>
              </p:cNvSpPr>
              <p:nvPr/>
            </p:nvSpPr>
            <p:spPr bwMode="auto">
              <a:xfrm>
                <a:off x="5417" y="197"/>
                <a:ext cx="197" cy="197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Oval 2335"/>
              <p:cNvSpPr>
                <a:spLocks noChangeArrowheads="1"/>
              </p:cNvSpPr>
              <p:nvPr/>
            </p:nvSpPr>
            <p:spPr bwMode="auto">
              <a:xfrm>
                <a:off x="5636" y="197"/>
                <a:ext cx="198" cy="197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Oval 2336"/>
              <p:cNvSpPr>
                <a:spLocks noChangeArrowheads="1"/>
              </p:cNvSpPr>
              <p:nvPr/>
            </p:nvSpPr>
            <p:spPr bwMode="auto">
              <a:xfrm>
                <a:off x="5855" y="197"/>
                <a:ext cx="198" cy="197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2337"/>
              <p:cNvSpPr>
                <a:spLocks noEditPoints="1"/>
              </p:cNvSpPr>
              <p:nvPr/>
            </p:nvSpPr>
            <p:spPr bwMode="auto">
              <a:xfrm>
                <a:off x="5235" y="886"/>
                <a:ext cx="126" cy="125"/>
              </a:xfrm>
              <a:custGeom>
                <a:avLst/>
                <a:gdLst>
                  <a:gd name="T0" fmla="*/ 0 w 116"/>
                  <a:gd name="T1" fmla="*/ 58 h 115"/>
                  <a:gd name="T2" fmla="*/ 116 w 116"/>
                  <a:gd name="T3" fmla="*/ 58 h 115"/>
                  <a:gd name="T4" fmla="*/ 25 w 116"/>
                  <a:gd name="T5" fmla="*/ 98 h 115"/>
                  <a:gd name="T6" fmla="*/ 14 w 116"/>
                  <a:gd name="T7" fmla="*/ 58 h 115"/>
                  <a:gd name="T8" fmla="*/ 18 w 116"/>
                  <a:gd name="T9" fmla="*/ 64 h 115"/>
                  <a:gd name="T10" fmla="*/ 23 w 116"/>
                  <a:gd name="T11" fmla="*/ 82 h 115"/>
                  <a:gd name="T12" fmla="*/ 25 w 116"/>
                  <a:gd name="T13" fmla="*/ 98 h 115"/>
                  <a:gd name="T14" fmla="*/ 110 w 116"/>
                  <a:gd name="T15" fmla="*/ 56 h 115"/>
                  <a:gd name="T16" fmla="*/ 34 w 116"/>
                  <a:gd name="T17" fmla="*/ 104 h 115"/>
                  <a:gd name="T18" fmla="*/ 34 w 116"/>
                  <a:gd name="T19" fmla="*/ 87 h 115"/>
                  <a:gd name="T20" fmla="*/ 39 w 116"/>
                  <a:gd name="T21" fmla="*/ 79 h 115"/>
                  <a:gd name="T22" fmla="*/ 39 w 116"/>
                  <a:gd name="T23" fmla="*/ 67 h 115"/>
                  <a:gd name="T24" fmla="*/ 25 w 116"/>
                  <a:gd name="T25" fmla="*/ 57 h 115"/>
                  <a:gd name="T26" fmla="*/ 16 w 116"/>
                  <a:gd name="T27" fmla="*/ 56 h 115"/>
                  <a:gd name="T28" fmla="*/ 14 w 116"/>
                  <a:gd name="T29" fmla="*/ 53 h 115"/>
                  <a:gd name="T30" fmla="*/ 12 w 116"/>
                  <a:gd name="T31" fmla="*/ 50 h 115"/>
                  <a:gd name="T32" fmla="*/ 11 w 116"/>
                  <a:gd name="T33" fmla="*/ 45 h 115"/>
                  <a:gd name="T34" fmla="*/ 18 w 116"/>
                  <a:gd name="T35" fmla="*/ 47 h 115"/>
                  <a:gd name="T36" fmla="*/ 33 w 116"/>
                  <a:gd name="T37" fmla="*/ 24 h 115"/>
                  <a:gd name="T38" fmla="*/ 33 w 116"/>
                  <a:gd name="T39" fmla="*/ 19 h 115"/>
                  <a:gd name="T40" fmla="*/ 39 w 116"/>
                  <a:gd name="T41" fmla="*/ 20 h 115"/>
                  <a:gd name="T42" fmla="*/ 41 w 116"/>
                  <a:gd name="T43" fmla="*/ 25 h 115"/>
                  <a:gd name="T44" fmla="*/ 48 w 116"/>
                  <a:gd name="T45" fmla="*/ 22 h 115"/>
                  <a:gd name="T46" fmla="*/ 54 w 116"/>
                  <a:gd name="T47" fmla="*/ 18 h 115"/>
                  <a:gd name="T48" fmla="*/ 93 w 116"/>
                  <a:gd name="T49" fmla="*/ 19 h 115"/>
                  <a:gd name="T50" fmla="*/ 82 w 116"/>
                  <a:gd name="T51" fmla="*/ 20 h 115"/>
                  <a:gd name="T52" fmla="*/ 83 w 116"/>
                  <a:gd name="T53" fmla="*/ 18 h 115"/>
                  <a:gd name="T54" fmla="*/ 74 w 116"/>
                  <a:gd name="T55" fmla="*/ 21 h 115"/>
                  <a:gd name="T56" fmla="*/ 63 w 116"/>
                  <a:gd name="T57" fmla="*/ 28 h 115"/>
                  <a:gd name="T58" fmla="*/ 60 w 116"/>
                  <a:gd name="T59" fmla="*/ 28 h 115"/>
                  <a:gd name="T60" fmla="*/ 55 w 116"/>
                  <a:gd name="T61" fmla="*/ 28 h 115"/>
                  <a:gd name="T62" fmla="*/ 59 w 116"/>
                  <a:gd name="T63" fmla="*/ 33 h 115"/>
                  <a:gd name="T64" fmla="*/ 56 w 116"/>
                  <a:gd name="T65" fmla="*/ 41 h 115"/>
                  <a:gd name="T66" fmla="*/ 54 w 116"/>
                  <a:gd name="T67" fmla="*/ 60 h 115"/>
                  <a:gd name="T68" fmla="*/ 65 w 116"/>
                  <a:gd name="T69" fmla="*/ 62 h 115"/>
                  <a:gd name="T70" fmla="*/ 66 w 116"/>
                  <a:gd name="T71" fmla="*/ 69 h 115"/>
                  <a:gd name="T72" fmla="*/ 68 w 116"/>
                  <a:gd name="T73" fmla="*/ 86 h 115"/>
                  <a:gd name="T74" fmla="*/ 70 w 116"/>
                  <a:gd name="T75" fmla="*/ 90 h 115"/>
                  <a:gd name="T76" fmla="*/ 79 w 116"/>
                  <a:gd name="T77" fmla="*/ 80 h 115"/>
                  <a:gd name="T78" fmla="*/ 82 w 116"/>
                  <a:gd name="T79" fmla="*/ 72 h 115"/>
                  <a:gd name="T80" fmla="*/ 86 w 116"/>
                  <a:gd name="T81" fmla="*/ 61 h 115"/>
                  <a:gd name="T82" fmla="*/ 83 w 116"/>
                  <a:gd name="T83" fmla="*/ 57 h 115"/>
                  <a:gd name="T84" fmla="*/ 98 w 116"/>
                  <a:gd name="T85" fmla="*/ 52 h 115"/>
                  <a:gd name="T86" fmla="*/ 107 w 116"/>
                  <a:gd name="T87" fmla="*/ 4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6" h="115">
                    <a:moveTo>
                      <a:pt x="58" y="0"/>
                    </a:moveTo>
                    <a:cubicBezTo>
                      <a:pt x="26" y="0"/>
                      <a:pt x="0" y="26"/>
                      <a:pt x="0" y="58"/>
                    </a:cubicBezTo>
                    <a:cubicBezTo>
                      <a:pt x="0" y="89"/>
                      <a:pt x="26" y="115"/>
                      <a:pt x="58" y="115"/>
                    </a:cubicBezTo>
                    <a:cubicBezTo>
                      <a:pt x="90" y="115"/>
                      <a:pt x="116" y="88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lose/>
                    <a:moveTo>
                      <a:pt x="25" y="98"/>
                    </a:moveTo>
                    <a:cubicBezTo>
                      <a:pt x="11" y="85"/>
                      <a:pt x="5" y="71"/>
                      <a:pt x="6" y="53"/>
                    </a:cubicBezTo>
                    <a:cubicBezTo>
                      <a:pt x="9" y="54"/>
                      <a:pt x="13" y="54"/>
                      <a:pt x="14" y="58"/>
                    </a:cubicBezTo>
                    <a:cubicBezTo>
                      <a:pt x="15" y="59"/>
                      <a:pt x="15" y="59"/>
                      <a:pt x="16" y="59"/>
                    </a:cubicBezTo>
                    <a:cubicBezTo>
                      <a:pt x="19" y="60"/>
                      <a:pt x="18" y="62"/>
                      <a:pt x="18" y="64"/>
                    </a:cubicBezTo>
                    <a:cubicBezTo>
                      <a:pt x="16" y="68"/>
                      <a:pt x="17" y="74"/>
                      <a:pt x="20" y="76"/>
                    </a:cubicBezTo>
                    <a:cubicBezTo>
                      <a:pt x="22" y="78"/>
                      <a:pt x="23" y="80"/>
                      <a:pt x="23" y="82"/>
                    </a:cubicBezTo>
                    <a:cubicBezTo>
                      <a:pt x="24" y="86"/>
                      <a:pt x="24" y="91"/>
                      <a:pt x="25" y="95"/>
                    </a:cubicBezTo>
                    <a:cubicBezTo>
                      <a:pt x="25" y="96"/>
                      <a:pt x="25" y="96"/>
                      <a:pt x="25" y="98"/>
                    </a:cubicBezTo>
                    <a:close/>
                    <a:moveTo>
                      <a:pt x="107" y="49"/>
                    </a:moveTo>
                    <a:cubicBezTo>
                      <a:pt x="110" y="51"/>
                      <a:pt x="110" y="54"/>
                      <a:pt x="110" y="56"/>
                    </a:cubicBezTo>
                    <a:cubicBezTo>
                      <a:pt x="111" y="80"/>
                      <a:pt x="94" y="102"/>
                      <a:pt x="72" y="108"/>
                    </a:cubicBezTo>
                    <a:cubicBezTo>
                      <a:pt x="59" y="111"/>
                      <a:pt x="46" y="110"/>
                      <a:pt x="34" y="104"/>
                    </a:cubicBezTo>
                    <a:cubicBezTo>
                      <a:pt x="29" y="102"/>
                      <a:pt x="27" y="96"/>
                      <a:pt x="32" y="92"/>
                    </a:cubicBezTo>
                    <a:cubicBezTo>
                      <a:pt x="33" y="91"/>
                      <a:pt x="34" y="89"/>
                      <a:pt x="34" y="87"/>
                    </a:cubicBezTo>
                    <a:cubicBezTo>
                      <a:pt x="36" y="85"/>
                      <a:pt x="35" y="82"/>
                      <a:pt x="38" y="81"/>
                    </a:cubicBezTo>
                    <a:cubicBezTo>
                      <a:pt x="39" y="81"/>
                      <a:pt x="39" y="80"/>
                      <a:pt x="39" y="79"/>
                    </a:cubicBezTo>
                    <a:cubicBezTo>
                      <a:pt x="40" y="77"/>
                      <a:pt x="40" y="74"/>
                      <a:pt x="41" y="72"/>
                    </a:cubicBezTo>
                    <a:cubicBezTo>
                      <a:pt x="42" y="70"/>
                      <a:pt x="41" y="68"/>
                      <a:pt x="39" y="67"/>
                    </a:cubicBezTo>
                    <a:cubicBezTo>
                      <a:pt x="36" y="66"/>
                      <a:pt x="34" y="65"/>
                      <a:pt x="33" y="62"/>
                    </a:cubicBezTo>
                    <a:cubicBezTo>
                      <a:pt x="31" y="60"/>
                      <a:pt x="28" y="58"/>
                      <a:pt x="25" y="57"/>
                    </a:cubicBezTo>
                    <a:cubicBezTo>
                      <a:pt x="23" y="56"/>
                      <a:pt x="21" y="56"/>
                      <a:pt x="19" y="58"/>
                    </a:cubicBezTo>
                    <a:cubicBezTo>
                      <a:pt x="17" y="59"/>
                      <a:pt x="16" y="58"/>
                      <a:pt x="16" y="56"/>
                    </a:cubicBezTo>
                    <a:cubicBezTo>
                      <a:pt x="16" y="55"/>
                      <a:pt x="15" y="53"/>
                      <a:pt x="15" y="52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4" y="52"/>
                      <a:pt x="14" y="50"/>
                      <a:pt x="15" y="49"/>
                    </a:cubicBezTo>
                    <a:cubicBezTo>
                      <a:pt x="13" y="49"/>
                      <a:pt x="13" y="50"/>
                      <a:pt x="12" y="50"/>
                    </a:cubicBezTo>
                    <a:cubicBezTo>
                      <a:pt x="11" y="51"/>
                      <a:pt x="10" y="50"/>
                      <a:pt x="9" y="50"/>
                    </a:cubicBezTo>
                    <a:cubicBezTo>
                      <a:pt x="10" y="48"/>
                      <a:pt x="10" y="46"/>
                      <a:pt x="11" y="45"/>
                    </a:cubicBezTo>
                    <a:cubicBezTo>
                      <a:pt x="12" y="44"/>
                      <a:pt x="15" y="44"/>
                      <a:pt x="16" y="44"/>
                    </a:cubicBezTo>
                    <a:cubicBezTo>
                      <a:pt x="17" y="44"/>
                      <a:pt x="18" y="46"/>
                      <a:pt x="18" y="47"/>
                    </a:cubicBezTo>
                    <a:cubicBezTo>
                      <a:pt x="20" y="38"/>
                      <a:pt x="27" y="34"/>
                      <a:pt x="36" y="32"/>
                    </a:cubicBezTo>
                    <a:cubicBezTo>
                      <a:pt x="35" y="29"/>
                      <a:pt x="34" y="27"/>
                      <a:pt x="33" y="24"/>
                    </a:cubicBezTo>
                    <a:cubicBezTo>
                      <a:pt x="34" y="24"/>
                      <a:pt x="35" y="23"/>
                      <a:pt x="36" y="22"/>
                    </a:cubicBezTo>
                    <a:cubicBezTo>
                      <a:pt x="35" y="21"/>
                      <a:pt x="34" y="20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5" y="19"/>
                      <a:pt x="37" y="19"/>
                      <a:pt x="39" y="20"/>
                    </a:cubicBezTo>
                    <a:cubicBezTo>
                      <a:pt x="39" y="21"/>
                      <a:pt x="39" y="22"/>
                      <a:pt x="39" y="23"/>
                    </a:cubicBezTo>
                    <a:cubicBezTo>
                      <a:pt x="39" y="24"/>
                      <a:pt x="40" y="25"/>
                      <a:pt x="41" y="25"/>
                    </a:cubicBezTo>
                    <a:cubicBezTo>
                      <a:pt x="41" y="26"/>
                      <a:pt x="42" y="25"/>
                      <a:pt x="43" y="25"/>
                    </a:cubicBezTo>
                    <a:cubicBezTo>
                      <a:pt x="45" y="24"/>
                      <a:pt x="47" y="23"/>
                      <a:pt x="48" y="22"/>
                    </a:cubicBezTo>
                    <a:cubicBezTo>
                      <a:pt x="50" y="21"/>
                      <a:pt x="52" y="20"/>
                      <a:pt x="54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44" y="18"/>
                      <a:pt x="34" y="18"/>
                      <a:pt x="25" y="18"/>
                    </a:cubicBezTo>
                    <a:cubicBezTo>
                      <a:pt x="42" y="0"/>
                      <a:pt x="75" y="1"/>
                      <a:pt x="93" y="19"/>
                    </a:cubicBezTo>
                    <a:cubicBezTo>
                      <a:pt x="89" y="19"/>
                      <a:pt x="85" y="20"/>
                      <a:pt x="82" y="21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3" y="19"/>
                      <a:pt x="84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9"/>
                      <a:pt x="81" y="20"/>
                      <a:pt x="79" y="21"/>
                    </a:cubicBezTo>
                    <a:cubicBezTo>
                      <a:pt x="78" y="21"/>
                      <a:pt x="76" y="22"/>
                      <a:pt x="74" y="21"/>
                    </a:cubicBezTo>
                    <a:cubicBezTo>
                      <a:pt x="71" y="20"/>
                      <a:pt x="67" y="20"/>
                      <a:pt x="64" y="23"/>
                    </a:cubicBezTo>
                    <a:cubicBezTo>
                      <a:pt x="61" y="25"/>
                      <a:pt x="61" y="25"/>
                      <a:pt x="63" y="28"/>
                    </a:cubicBezTo>
                    <a:cubicBezTo>
                      <a:pt x="63" y="29"/>
                      <a:pt x="62" y="29"/>
                      <a:pt x="61" y="30"/>
                    </a:cubicBezTo>
                    <a:cubicBezTo>
                      <a:pt x="61" y="29"/>
                      <a:pt x="60" y="28"/>
                      <a:pt x="60" y="28"/>
                    </a:cubicBezTo>
                    <a:cubicBezTo>
                      <a:pt x="59" y="27"/>
                      <a:pt x="59" y="27"/>
                      <a:pt x="59" y="26"/>
                    </a:cubicBezTo>
                    <a:cubicBezTo>
                      <a:pt x="57" y="27"/>
                      <a:pt x="56" y="28"/>
                      <a:pt x="55" y="28"/>
                    </a:cubicBezTo>
                    <a:cubicBezTo>
                      <a:pt x="55" y="29"/>
                      <a:pt x="55" y="29"/>
                      <a:pt x="56" y="29"/>
                    </a:cubicBezTo>
                    <a:cubicBezTo>
                      <a:pt x="57" y="30"/>
                      <a:pt x="58" y="32"/>
                      <a:pt x="59" y="33"/>
                    </a:cubicBezTo>
                    <a:cubicBezTo>
                      <a:pt x="58" y="34"/>
                      <a:pt x="56" y="35"/>
                      <a:pt x="56" y="36"/>
                    </a:cubicBezTo>
                    <a:cubicBezTo>
                      <a:pt x="55" y="37"/>
                      <a:pt x="56" y="38"/>
                      <a:pt x="56" y="41"/>
                    </a:cubicBezTo>
                    <a:cubicBezTo>
                      <a:pt x="55" y="42"/>
                      <a:pt x="54" y="44"/>
                      <a:pt x="53" y="45"/>
                    </a:cubicBezTo>
                    <a:cubicBezTo>
                      <a:pt x="50" y="49"/>
                      <a:pt x="50" y="57"/>
                      <a:pt x="54" y="60"/>
                    </a:cubicBezTo>
                    <a:cubicBezTo>
                      <a:pt x="55" y="61"/>
                      <a:pt x="57" y="61"/>
                      <a:pt x="59" y="62"/>
                    </a:cubicBezTo>
                    <a:cubicBezTo>
                      <a:pt x="61" y="62"/>
                      <a:pt x="63" y="62"/>
                      <a:pt x="65" y="62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5" y="65"/>
                      <a:pt x="66" y="67"/>
                      <a:pt x="66" y="69"/>
                    </a:cubicBezTo>
                    <a:cubicBezTo>
                      <a:pt x="66" y="71"/>
                      <a:pt x="66" y="73"/>
                      <a:pt x="66" y="75"/>
                    </a:cubicBezTo>
                    <a:cubicBezTo>
                      <a:pt x="67" y="79"/>
                      <a:pt x="67" y="82"/>
                      <a:pt x="68" y="86"/>
                    </a:cubicBezTo>
                    <a:cubicBezTo>
                      <a:pt x="68" y="86"/>
                      <a:pt x="68" y="87"/>
                      <a:pt x="69" y="87"/>
                    </a:cubicBezTo>
                    <a:cubicBezTo>
                      <a:pt x="69" y="88"/>
                      <a:pt x="70" y="90"/>
                      <a:pt x="70" y="90"/>
                    </a:cubicBezTo>
                    <a:cubicBezTo>
                      <a:pt x="72" y="90"/>
                      <a:pt x="74" y="89"/>
                      <a:pt x="75" y="88"/>
                    </a:cubicBezTo>
                    <a:cubicBezTo>
                      <a:pt x="77" y="86"/>
                      <a:pt x="77" y="83"/>
                      <a:pt x="79" y="80"/>
                    </a:cubicBezTo>
                    <a:cubicBezTo>
                      <a:pt x="79" y="80"/>
                      <a:pt x="79" y="79"/>
                      <a:pt x="79" y="79"/>
                    </a:cubicBezTo>
                    <a:cubicBezTo>
                      <a:pt x="82" y="77"/>
                      <a:pt x="82" y="75"/>
                      <a:pt x="82" y="72"/>
                    </a:cubicBezTo>
                    <a:cubicBezTo>
                      <a:pt x="81" y="70"/>
                      <a:pt x="82" y="68"/>
                      <a:pt x="83" y="66"/>
                    </a:cubicBezTo>
                    <a:cubicBezTo>
                      <a:pt x="84" y="64"/>
                      <a:pt x="86" y="63"/>
                      <a:pt x="86" y="61"/>
                    </a:cubicBezTo>
                    <a:cubicBezTo>
                      <a:pt x="87" y="60"/>
                      <a:pt x="88" y="58"/>
                      <a:pt x="88" y="56"/>
                    </a:cubicBezTo>
                    <a:cubicBezTo>
                      <a:pt x="86" y="56"/>
                      <a:pt x="85" y="57"/>
                      <a:pt x="83" y="57"/>
                    </a:cubicBezTo>
                    <a:cubicBezTo>
                      <a:pt x="86" y="53"/>
                      <a:pt x="93" y="53"/>
                      <a:pt x="91" y="47"/>
                    </a:cubicBezTo>
                    <a:cubicBezTo>
                      <a:pt x="94" y="46"/>
                      <a:pt x="97" y="49"/>
                      <a:pt x="98" y="52"/>
                    </a:cubicBezTo>
                    <a:cubicBezTo>
                      <a:pt x="99" y="56"/>
                      <a:pt x="100" y="59"/>
                      <a:pt x="105" y="61"/>
                    </a:cubicBezTo>
                    <a:cubicBezTo>
                      <a:pt x="102" y="56"/>
                      <a:pt x="103" y="52"/>
                      <a:pt x="107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2338"/>
              <p:cNvSpPr>
                <a:spLocks/>
              </p:cNvSpPr>
              <p:nvPr/>
            </p:nvSpPr>
            <p:spPr bwMode="auto">
              <a:xfrm>
                <a:off x="5323" y="966"/>
                <a:ext cx="7" cy="10"/>
              </a:xfrm>
              <a:custGeom>
                <a:avLst/>
                <a:gdLst>
                  <a:gd name="T0" fmla="*/ 2 w 6"/>
                  <a:gd name="T1" fmla="*/ 9 h 9"/>
                  <a:gd name="T2" fmla="*/ 5 w 6"/>
                  <a:gd name="T3" fmla="*/ 0 h 9"/>
                  <a:gd name="T4" fmla="*/ 2 w 6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9"/>
                    </a:moveTo>
                    <a:cubicBezTo>
                      <a:pt x="5" y="6"/>
                      <a:pt x="6" y="2"/>
                      <a:pt x="5" y="0"/>
                    </a:cubicBezTo>
                    <a:cubicBezTo>
                      <a:pt x="1" y="4"/>
                      <a:pt x="0" y="6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2339"/>
              <p:cNvSpPr>
                <a:spLocks/>
              </p:cNvSpPr>
              <p:nvPr/>
            </p:nvSpPr>
            <p:spPr bwMode="auto">
              <a:xfrm>
                <a:off x="5251" y="937"/>
                <a:ext cx="10" cy="5"/>
              </a:xfrm>
              <a:custGeom>
                <a:avLst/>
                <a:gdLst>
                  <a:gd name="T0" fmla="*/ 0 w 9"/>
                  <a:gd name="T1" fmla="*/ 1 h 5"/>
                  <a:gd name="T2" fmla="*/ 5 w 9"/>
                  <a:gd name="T3" fmla="*/ 3 h 5"/>
                  <a:gd name="T4" fmla="*/ 8 w 9"/>
                  <a:gd name="T5" fmla="*/ 5 h 5"/>
                  <a:gd name="T6" fmla="*/ 9 w 9"/>
                  <a:gd name="T7" fmla="*/ 3 h 5"/>
                  <a:gd name="T8" fmla="*/ 0 w 9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0" y="1"/>
                    </a:moveTo>
                    <a:cubicBezTo>
                      <a:pt x="2" y="2"/>
                      <a:pt x="4" y="3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6" y="4"/>
                      <a:pt x="4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2340"/>
              <p:cNvSpPr>
                <a:spLocks/>
              </p:cNvSpPr>
              <p:nvPr/>
            </p:nvSpPr>
            <p:spPr bwMode="auto">
              <a:xfrm>
                <a:off x="5245" y="229"/>
                <a:ext cx="121" cy="120"/>
              </a:xfrm>
              <a:custGeom>
                <a:avLst/>
                <a:gdLst>
                  <a:gd name="T0" fmla="*/ 39 w 111"/>
                  <a:gd name="T1" fmla="*/ 72 h 111"/>
                  <a:gd name="T2" fmla="*/ 111 w 111"/>
                  <a:gd name="T3" fmla="*/ 98 h 111"/>
                  <a:gd name="T4" fmla="*/ 13 w 111"/>
                  <a:gd name="T5" fmla="*/ 0 h 111"/>
                  <a:gd name="T6" fmla="*/ 39 w 111"/>
                  <a:gd name="T7" fmla="*/ 7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111">
                    <a:moveTo>
                      <a:pt x="39" y="72"/>
                    </a:moveTo>
                    <a:cubicBezTo>
                      <a:pt x="66" y="99"/>
                      <a:pt x="98" y="111"/>
                      <a:pt x="111" y="98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13"/>
                      <a:pt x="12" y="45"/>
                      <a:pt x="39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2341"/>
              <p:cNvSpPr>
                <a:spLocks/>
              </p:cNvSpPr>
              <p:nvPr/>
            </p:nvSpPr>
            <p:spPr bwMode="auto">
              <a:xfrm>
                <a:off x="5268" y="239"/>
                <a:ext cx="64" cy="20"/>
              </a:xfrm>
              <a:custGeom>
                <a:avLst/>
                <a:gdLst>
                  <a:gd name="T0" fmla="*/ 0 w 64"/>
                  <a:gd name="T1" fmla="*/ 4 h 20"/>
                  <a:gd name="T2" fmla="*/ 63 w 64"/>
                  <a:gd name="T3" fmla="*/ 20 h 20"/>
                  <a:gd name="T4" fmla="*/ 64 w 64"/>
                  <a:gd name="T5" fmla="*/ 17 h 20"/>
                  <a:gd name="T6" fmla="*/ 1 w 64"/>
                  <a:gd name="T7" fmla="*/ 0 h 20"/>
                  <a:gd name="T8" fmla="*/ 0 w 64"/>
                  <a:gd name="T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20">
                    <a:moveTo>
                      <a:pt x="0" y="4"/>
                    </a:moveTo>
                    <a:lnTo>
                      <a:pt x="63" y="20"/>
                    </a:lnTo>
                    <a:lnTo>
                      <a:pt x="64" y="17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2342"/>
              <p:cNvSpPr>
                <a:spLocks/>
              </p:cNvSpPr>
              <p:nvPr/>
            </p:nvSpPr>
            <p:spPr bwMode="auto">
              <a:xfrm>
                <a:off x="5330" y="257"/>
                <a:ext cx="28" cy="73"/>
              </a:xfrm>
              <a:custGeom>
                <a:avLst/>
                <a:gdLst>
                  <a:gd name="T0" fmla="*/ 0 w 28"/>
                  <a:gd name="T1" fmla="*/ 1 h 73"/>
                  <a:gd name="T2" fmla="*/ 26 w 28"/>
                  <a:gd name="T3" fmla="*/ 73 h 73"/>
                  <a:gd name="T4" fmla="*/ 28 w 28"/>
                  <a:gd name="T5" fmla="*/ 72 h 73"/>
                  <a:gd name="T6" fmla="*/ 3 w 28"/>
                  <a:gd name="T7" fmla="*/ 0 h 73"/>
                  <a:gd name="T8" fmla="*/ 0 w 28"/>
                  <a:gd name="T9" fmla="*/ 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73">
                    <a:moveTo>
                      <a:pt x="0" y="1"/>
                    </a:moveTo>
                    <a:lnTo>
                      <a:pt x="26" y="73"/>
                    </a:lnTo>
                    <a:lnTo>
                      <a:pt x="28" y="72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2343"/>
              <p:cNvSpPr>
                <a:spLocks/>
              </p:cNvSpPr>
              <p:nvPr/>
            </p:nvSpPr>
            <p:spPr bwMode="auto">
              <a:xfrm>
                <a:off x="5224" y="302"/>
                <a:ext cx="56" cy="55"/>
              </a:xfrm>
              <a:custGeom>
                <a:avLst/>
                <a:gdLst>
                  <a:gd name="T0" fmla="*/ 48 w 51"/>
                  <a:gd name="T1" fmla="*/ 1 h 51"/>
                  <a:gd name="T2" fmla="*/ 0 w 51"/>
                  <a:gd name="T3" fmla="*/ 48 h 51"/>
                  <a:gd name="T4" fmla="*/ 0 w 51"/>
                  <a:gd name="T5" fmla="*/ 51 h 51"/>
                  <a:gd name="T6" fmla="*/ 2 w 51"/>
                  <a:gd name="T7" fmla="*/ 51 h 51"/>
                  <a:gd name="T8" fmla="*/ 3 w 51"/>
                  <a:gd name="T9" fmla="*/ 51 h 51"/>
                  <a:gd name="T10" fmla="*/ 50 w 51"/>
                  <a:gd name="T11" fmla="*/ 3 h 51"/>
                  <a:gd name="T12" fmla="*/ 50 w 51"/>
                  <a:gd name="T13" fmla="*/ 1 h 51"/>
                  <a:gd name="T14" fmla="*/ 48 w 51"/>
                  <a:gd name="T15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51">
                    <a:moveTo>
                      <a:pt x="48" y="1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49"/>
                      <a:pt x="0" y="50"/>
                      <a:pt x="0" y="51"/>
                    </a:cubicBezTo>
                    <a:cubicBezTo>
                      <a:pt x="1" y="51"/>
                      <a:pt x="1" y="51"/>
                      <a:pt x="2" y="51"/>
                    </a:cubicBezTo>
                    <a:cubicBezTo>
                      <a:pt x="2" y="51"/>
                      <a:pt x="3" y="51"/>
                      <a:pt x="3" y="51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1" y="2"/>
                      <a:pt x="50" y="1"/>
                    </a:cubicBezTo>
                    <a:cubicBezTo>
                      <a:pt x="49" y="0"/>
                      <a:pt x="48" y="0"/>
                      <a:pt x="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2344"/>
              <p:cNvSpPr>
                <a:spLocks/>
              </p:cNvSpPr>
              <p:nvPr/>
            </p:nvSpPr>
            <p:spPr bwMode="auto">
              <a:xfrm>
                <a:off x="5276" y="302"/>
                <a:ext cx="59" cy="58"/>
              </a:xfrm>
              <a:custGeom>
                <a:avLst/>
                <a:gdLst>
                  <a:gd name="T0" fmla="*/ 3 w 54"/>
                  <a:gd name="T1" fmla="*/ 1 h 54"/>
                  <a:gd name="T2" fmla="*/ 1 w 54"/>
                  <a:gd name="T3" fmla="*/ 1 h 54"/>
                  <a:gd name="T4" fmla="*/ 1 w 54"/>
                  <a:gd name="T5" fmla="*/ 3 h 54"/>
                  <a:gd name="T6" fmla="*/ 51 w 54"/>
                  <a:gd name="T7" fmla="*/ 53 h 54"/>
                  <a:gd name="T8" fmla="*/ 52 w 54"/>
                  <a:gd name="T9" fmla="*/ 54 h 54"/>
                  <a:gd name="T10" fmla="*/ 53 w 54"/>
                  <a:gd name="T11" fmla="*/ 53 h 54"/>
                  <a:gd name="T12" fmla="*/ 53 w 54"/>
                  <a:gd name="T13" fmla="*/ 51 h 54"/>
                  <a:gd name="T14" fmla="*/ 3 w 54"/>
                  <a:gd name="T15" fmla="*/ 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54">
                    <a:moveTo>
                      <a:pt x="3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2" y="54"/>
                      <a:pt x="52" y="54"/>
                    </a:cubicBezTo>
                    <a:cubicBezTo>
                      <a:pt x="52" y="54"/>
                      <a:pt x="53" y="53"/>
                      <a:pt x="53" y="53"/>
                    </a:cubicBezTo>
                    <a:cubicBezTo>
                      <a:pt x="54" y="52"/>
                      <a:pt x="54" y="51"/>
                      <a:pt x="53" y="51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2345"/>
              <p:cNvSpPr>
                <a:spLocks/>
              </p:cNvSpPr>
              <p:nvPr/>
            </p:nvSpPr>
            <p:spPr bwMode="auto">
              <a:xfrm>
                <a:off x="5276" y="302"/>
                <a:ext cx="5" cy="58"/>
              </a:xfrm>
              <a:custGeom>
                <a:avLst/>
                <a:gdLst>
                  <a:gd name="T0" fmla="*/ 2 w 4"/>
                  <a:gd name="T1" fmla="*/ 0 h 54"/>
                  <a:gd name="T2" fmla="*/ 0 w 4"/>
                  <a:gd name="T3" fmla="*/ 2 h 54"/>
                  <a:gd name="T4" fmla="*/ 0 w 4"/>
                  <a:gd name="T5" fmla="*/ 52 h 54"/>
                  <a:gd name="T6" fmla="*/ 2 w 4"/>
                  <a:gd name="T7" fmla="*/ 54 h 54"/>
                  <a:gd name="T8" fmla="*/ 4 w 4"/>
                  <a:gd name="T9" fmla="*/ 52 h 54"/>
                  <a:gd name="T10" fmla="*/ 4 w 4"/>
                  <a:gd name="T11" fmla="*/ 2 h 54"/>
                  <a:gd name="T12" fmla="*/ 2 w 4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4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3"/>
                      <a:pt x="1" y="54"/>
                      <a:pt x="2" y="54"/>
                    </a:cubicBezTo>
                    <a:cubicBezTo>
                      <a:pt x="3" y="54"/>
                      <a:pt x="4" y="53"/>
                      <a:pt x="4" y="5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2346"/>
              <p:cNvSpPr>
                <a:spLocks/>
              </p:cNvSpPr>
              <p:nvPr/>
            </p:nvSpPr>
            <p:spPr bwMode="auto">
              <a:xfrm>
                <a:off x="5307" y="237"/>
                <a:ext cx="44" cy="45"/>
              </a:xfrm>
              <a:custGeom>
                <a:avLst/>
                <a:gdLst>
                  <a:gd name="T0" fmla="*/ 37 w 41"/>
                  <a:gd name="T1" fmla="*/ 1 h 41"/>
                  <a:gd name="T2" fmla="*/ 1 w 41"/>
                  <a:gd name="T3" fmla="*/ 37 h 41"/>
                  <a:gd name="T4" fmla="*/ 1 w 41"/>
                  <a:gd name="T5" fmla="*/ 40 h 41"/>
                  <a:gd name="T6" fmla="*/ 2 w 41"/>
                  <a:gd name="T7" fmla="*/ 41 h 41"/>
                  <a:gd name="T8" fmla="*/ 4 w 41"/>
                  <a:gd name="T9" fmla="*/ 40 h 41"/>
                  <a:gd name="T10" fmla="*/ 40 w 41"/>
                  <a:gd name="T11" fmla="*/ 4 h 41"/>
                  <a:gd name="T12" fmla="*/ 40 w 41"/>
                  <a:gd name="T13" fmla="*/ 1 h 41"/>
                  <a:gd name="T14" fmla="*/ 37 w 41"/>
                  <a:gd name="T15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1">
                    <a:moveTo>
                      <a:pt x="37" y="1"/>
                    </a:moveTo>
                    <a:cubicBezTo>
                      <a:pt x="1" y="37"/>
                      <a:pt x="1" y="37"/>
                      <a:pt x="1" y="37"/>
                    </a:cubicBezTo>
                    <a:cubicBezTo>
                      <a:pt x="0" y="38"/>
                      <a:pt x="0" y="39"/>
                      <a:pt x="1" y="40"/>
                    </a:cubicBezTo>
                    <a:cubicBezTo>
                      <a:pt x="1" y="41"/>
                      <a:pt x="2" y="41"/>
                      <a:pt x="2" y="41"/>
                    </a:cubicBezTo>
                    <a:cubicBezTo>
                      <a:pt x="3" y="41"/>
                      <a:pt x="4" y="41"/>
                      <a:pt x="4" y="40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1" y="3"/>
                      <a:pt x="41" y="2"/>
                      <a:pt x="40" y="1"/>
                    </a:cubicBezTo>
                    <a:cubicBezTo>
                      <a:pt x="39" y="0"/>
                      <a:pt x="38" y="0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2347"/>
              <p:cNvSpPr>
                <a:spLocks noEditPoints="1"/>
              </p:cNvSpPr>
              <p:nvPr/>
            </p:nvSpPr>
            <p:spPr bwMode="auto">
              <a:xfrm>
                <a:off x="4998" y="-3"/>
                <a:ext cx="163" cy="163"/>
              </a:xfrm>
              <a:custGeom>
                <a:avLst/>
                <a:gdLst>
                  <a:gd name="T0" fmla="*/ 148 w 149"/>
                  <a:gd name="T1" fmla="*/ 74 h 149"/>
                  <a:gd name="T2" fmla="*/ 113 w 149"/>
                  <a:gd name="T3" fmla="*/ 65 h 149"/>
                  <a:gd name="T4" fmla="*/ 117 w 149"/>
                  <a:gd name="T5" fmla="*/ 34 h 149"/>
                  <a:gd name="T6" fmla="*/ 117 w 149"/>
                  <a:gd name="T7" fmla="*/ 33 h 149"/>
                  <a:gd name="T8" fmla="*/ 117 w 149"/>
                  <a:gd name="T9" fmla="*/ 33 h 149"/>
                  <a:gd name="T10" fmla="*/ 116 w 149"/>
                  <a:gd name="T11" fmla="*/ 32 h 149"/>
                  <a:gd name="T12" fmla="*/ 75 w 149"/>
                  <a:gd name="T13" fmla="*/ 1 h 149"/>
                  <a:gd name="T14" fmla="*/ 75 w 149"/>
                  <a:gd name="T15" fmla="*/ 1 h 149"/>
                  <a:gd name="T16" fmla="*/ 74 w 149"/>
                  <a:gd name="T17" fmla="*/ 1 h 149"/>
                  <a:gd name="T18" fmla="*/ 74 w 149"/>
                  <a:gd name="T19" fmla="*/ 1 h 149"/>
                  <a:gd name="T20" fmla="*/ 33 w 149"/>
                  <a:gd name="T21" fmla="*/ 32 h 149"/>
                  <a:gd name="T22" fmla="*/ 33 w 149"/>
                  <a:gd name="T23" fmla="*/ 32 h 149"/>
                  <a:gd name="T24" fmla="*/ 32 w 149"/>
                  <a:gd name="T25" fmla="*/ 33 h 149"/>
                  <a:gd name="T26" fmla="*/ 32 w 149"/>
                  <a:gd name="T27" fmla="*/ 34 h 149"/>
                  <a:gd name="T28" fmla="*/ 1 w 149"/>
                  <a:gd name="T29" fmla="*/ 74 h 149"/>
                  <a:gd name="T30" fmla="*/ 0 w 149"/>
                  <a:gd name="T31" fmla="*/ 74 h 149"/>
                  <a:gd name="T32" fmla="*/ 1 w 149"/>
                  <a:gd name="T33" fmla="*/ 76 h 149"/>
                  <a:gd name="T34" fmla="*/ 33 w 149"/>
                  <a:gd name="T35" fmla="*/ 84 h 149"/>
                  <a:gd name="T36" fmla="*/ 32 w 149"/>
                  <a:gd name="T37" fmla="*/ 116 h 149"/>
                  <a:gd name="T38" fmla="*/ 32 w 149"/>
                  <a:gd name="T39" fmla="*/ 117 h 149"/>
                  <a:gd name="T40" fmla="*/ 33 w 149"/>
                  <a:gd name="T41" fmla="*/ 117 h 149"/>
                  <a:gd name="T42" fmla="*/ 74 w 149"/>
                  <a:gd name="T43" fmla="*/ 148 h 149"/>
                  <a:gd name="T44" fmla="*/ 74 w 149"/>
                  <a:gd name="T45" fmla="*/ 149 h 149"/>
                  <a:gd name="T46" fmla="*/ 75 w 149"/>
                  <a:gd name="T47" fmla="*/ 148 h 149"/>
                  <a:gd name="T48" fmla="*/ 116 w 149"/>
                  <a:gd name="T49" fmla="*/ 117 h 149"/>
                  <a:gd name="T50" fmla="*/ 117 w 149"/>
                  <a:gd name="T51" fmla="*/ 117 h 149"/>
                  <a:gd name="T52" fmla="*/ 117 w 149"/>
                  <a:gd name="T53" fmla="*/ 116 h 149"/>
                  <a:gd name="T54" fmla="*/ 114 w 149"/>
                  <a:gd name="T55" fmla="*/ 84 h 149"/>
                  <a:gd name="T56" fmla="*/ 149 w 149"/>
                  <a:gd name="T57" fmla="*/ 75 h 149"/>
                  <a:gd name="T58" fmla="*/ 64 w 149"/>
                  <a:gd name="T59" fmla="*/ 38 h 149"/>
                  <a:gd name="T60" fmla="*/ 39 w 149"/>
                  <a:gd name="T61" fmla="*/ 38 h 149"/>
                  <a:gd name="T62" fmla="*/ 43 w 149"/>
                  <a:gd name="T63" fmla="*/ 52 h 149"/>
                  <a:gd name="T64" fmla="*/ 8 w 149"/>
                  <a:gd name="T65" fmla="*/ 74 h 149"/>
                  <a:gd name="T66" fmla="*/ 35 w 149"/>
                  <a:gd name="T67" fmla="*/ 84 h 149"/>
                  <a:gd name="T68" fmla="*/ 38 w 149"/>
                  <a:gd name="T69" fmla="*/ 111 h 149"/>
                  <a:gd name="T70" fmla="*/ 58 w 149"/>
                  <a:gd name="T71" fmla="*/ 90 h 149"/>
                  <a:gd name="T72" fmla="*/ 65 w 149"/>
                  <a:gd name="T73" fmla="*/ 114 h 149"/>
                  <a:gd name="T74" fmla="*/ 67 w 149"/>
                  <a:gd name="T75" fmla="*/ 115 h 149"/>
                  <a:gd name="T76" fmla="*/ 111 w 149"/>
                  <a:gd name="T77" fmla="*/ 64 h 149"/>
                  <a:gd name="T78" fmla="*/ 112 w 149"/>
                  <a:gd name="T79" fmla="*/ 39 h 149"/>
                  <a:gd name="T80" fmla="*/ 91 w 149"/>
                  <a:gd name="T81" fmla="*/ 59 h 149"/>
                  <a:gd name="T82" fmla="*/ 85 w 149"/>
                  <a:gd name="T83" fmla="*/ 38 h 149"/>
                  <a:gd name="T84" fmla="*/ 83 w 149"/>
                  <a:gd name="T85" fmla="*/ 37 h 149"/>
                  <a:gd name="T86" fmla="*/ 84 w 149"/>
                  <a:gd name="T87" fmla="*/ 114 h 149"/>
                  <a:gd name="T88" fmla="*/ 110 w 149"/>
                  <a:gd name="T89" fmla="*/ 112 h 149"/>
                  <a:gd name="T90" fmla="*/ 90 w 149"/>
                  <a:gd name="T91" fmla="*/ 92 h 149"/>
                  <a:gd name="T92" fmla="*/ 112 w 149"/>
                  <a:gd name="T93" fmla="*/ 85 h 149"/>
                  <a:gd name="T94" fmla="*/ 90 w 149"/>
                  <a:gd name="T95" fmla="*/ 8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" h="149">
                    <a:moveTo>
                      <a:pt x="149" y="74"/>
                    </a:moveTo>
                    <a:cubicBezTo>
                      <a:pt x="149" y="74"/>
                      <a:pt x="149" y="74"/>
                      <a:pt x="149" y="74"/>
                    </a:cubicBezTo>
                    <a:cubicBezTo>
                      <a:pt x="149" y="74"/>
                      <a:pt x="149" y="74"/>
                      <a:pt x="149" y="74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0"/>
                      <a:pt x="110" y="55"/>
                      <a:pt x="107" y="51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2"/>
                      <a:pt x="117" y="32"/>
                      <a:pt x="117" y="32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4" y="40"/>
                      <a:pt x="89" y="38"/>
                      <a:pt x="84" y="36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59" y="37"/>
                      <a:pt x="55" y="39"/>
                      <a:pt x="50" y="4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38" y="55"/>
                      <a:pt x="35" y="60"/>
                      <a:pt x="34" y="65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33" y="84"/>
                      <a:pt x="33" y="84"/>
                      <a:pt x="33" y="84"/>
                    </a:cubicBezTo>
                    <a:cubicBezTo>
                      <a:pt x="35" y="90"/>
                      <a:pt x="37" y="96"/>
                      <a:pt x="41" y="101"/>
                    </a:cubicBezTo>
                    <a:cubicBezTo>
                      <a:pt x="32" y="116"/>
                      <a:pt x="32" y="116"/>
                      <a:pt x="32" y="116"/>
                    </a:cubicBezTo>
                    <a:cubicBezTo>
                      <a:pt x="32" y="116"/>
                      <a:pt x="32" y="116"/>
                      <a:pt x="32" y="116"/>
                    </a:cubicBezTo>
                    <a:cubicBezTo>
                      <a:pt x="32" y="116"/>
                      <a:pt x="32" y="116"/>
                      <a:pt x="32" y="116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48" y="108"/>
                      <a:pt x="48" y="108"/>
                      <a:pt x="48" y="108"/>
                    </a:cubicBezTo>
                    <a:cubicBezTo>
                      <a:pt x="53" y="112"/>
                      <a:pt x="59" y="115"/>
                      <a:pt x="65" y="116"/>
                    </a:cubicBezTo>
                    <a:cubicBezTo>
                      <a:pt x="74" y="148"/>
                      <a:pt x="74" y="148"/>
                      <a:pt x="74" y="148"/>
                    </a:cubicBezTo>
                    <a:cubicBezTo>
                      <a:pt x="74" y="148"/>
                      <a:pt x="74" y="148"/>
                      <a:pt x="74" y="148"/>
                    </a:cubicBezTo>
                    <a:cubicBezTo>
                      <a:pt x="74" y="149"/>
                      <a:pt x="74" y="149"/>
                      <a:pt x="74" y="149"/>
                    </a:cubicBezTo>
                    <a:cubicBezTo>
                      <a:pt x="74" y="149"/>
                      <a:pt x="74" y="149"/>
                      <a:pt x="74" y="149"/>
                    </a:cubicBezTo>
                    <a:cubicBezTo>
                      <a:pt x="74" y="149"/>
                      <a:pt x="74" y="149"/>
                      <a:pt x="74" y="149"/>
                    </a:cubicBezTo>
                    <a:cubicBezTo>
                      <a:pt x="74" y="149"/>
                      <a:pt x="74" y="149"/>
                      <a:pt x="74" y="149"/>
                    </a:cubicBezTo>
                    <a:cubicBezTo>
                      <a:pt x="75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5" y="149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75" y="148"/>
                      <a:pt x="75" y="148"/>
                      <a:pt x="75" y="148"/>
                    </a:cubicBezTo>
                    <a:cubicBezTo>
                      <a:pt x="84" y="116"/>
                      <a:pt x="84" y="116"/>
                      <a:pt x="84" y="116"/>
                    </a:cubicBezTo>
                    <a:cubicBezTo>
                      <a:pt x="90" y="115"/>
                      <a:pt x="95" y="112"/>
                      <a:pt x="100" y="108"/>
                    </a:cubicBezTo>
                    <a:cubicBezTo>
                      <a:pt x="116" y="117"/>
                      <a:pt x="116" y="117"/>
                      <a:pt x="116" y="117"/>
                    </a:cubicBezTo>
                    <a:cubicBezTo>
                      <a:pt x="116" y="117"/>
                      <a:pt x="116" y="117"/>
                      <a:pt x="116" y="117"/>
                    </a:cubicBezTo>
                    <a:cubicBezTo>
                      <a:pt x="116" y="117"/>
                      <a:pt x="116" y="117"/>
                      <a:pt x="116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11" y="95"/>
                      <a:pt x="113" y="90"/>
                      <a:pt x="114" y="84"/>
                    </a:cubicBezTo>
                    <a:cubicBezTo>
                      <a:pt x="148" y="76"/>
                      <a:pt x="148" y="76"/>
                      <a:pt x="148" y="76"/>
                    </a:cubicBezTo>
                    <a:cubicBezTo>
                      <a:pt x="148" y="76"/>
                      <a:pt x="148" y="76"/>
                      <a:pt x="148" y="76"/>
                    </a:cubicBezTo>
                    <a:cubicBezTo>
                      <a:pt x="148" y="76"/>
                      <a:pt x="148" y="76"/>
                      <a:pt x="148" y="76"/>
                    </a:cubicBezTo>
                    <a:cubicBezTo>
                      <a:pt x="149" y="75"/>
                      <a:pt x="149" y="75"/>
                      <a:pt x="149" y="75"/>
                    </a:cubicBezTo>
                    <a:cubicBezTo>
                      <a:pt x="149" y="75"/>
                      <a:pt x="149" y="75"/>
                      <a:pt x="149" y="75"/>
                    </a:cubicBezTo>
                    <a:cubicBezTo>
                      <a:pt x="149" y="75"/>
                      <a:pt x="149" y="75"/>
                      <a:pt x="149" y="75"/>
                    </a:cubicBezTo>
                    <a:cubicBezTo>
                      <a:pt x="149" y="74"/>
                      <a:pt x="149" y="74"/>
                      <a:pt x="149" y="74"/>
                    </a:cubicBezTo>
                    <a:close/>
                    <a:moveTo>
                      <a:pt x="64" y="38"/>
                    </a:moveTo>
                    <a:cubicBezTo>
                      <a:pt x="61" y="49"/>
                      <a:pt x="61" y="49"/>
                      <a:pt x="61" y="49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6" y="41"/>
                      <a:pt x="60" y="39"/>
                      <a:pt x="64" y="38"/>
                    </a:cubicBezTo>
                    <a:close/>
                    <a:moveTo>
                      <a:pt x="39" y="38"/>
                    </a:moveTo>
                    <a:cubicBezTo>
                      <a:pt x="61" y="51"/>
                      <a:pt x="61" y="51"/>
                      <a:pt x="61" y="51"/>
                    </a:cubicBezTo>
                    <a:cubicBezTo>
                      <a:pt x="59" y="58"/>
                      <a:pt x="59" y="58"/>
                      <a:pt x="59" y="58"/>
                    </a:cubicBezTo>
                    <a:lnTo>
                      <a:pt x="39" y="38"/>
                    </a:lnTo>
                    <a:close/>
                    <a:moveTo>
                      <a:pt x="43" y="52"/>
                    </a:moveTo>
                    <a:cubicBezTo>
                      <a:pt x="49" y="62"/>
                      <a:pt x="49" y="62"/>
                      <a:pt x="49" y="62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7" y="60"/>
                      <a:pt x="40" y="56"/>
                      <a:pt x="43" y="52"/>
                    </a:cubicBezTo>
                    <a:close/>
                    <a:moveTo>
                      <a:pt x="8" y="74"/>
                    </a:moveTo>
                    <a:cubicBezTo>
                      <a:pt x="59" y="61"/>
                      <a:pt x="59" y="61"/>
                      <a:pt x="59" y="61"/>
                    </a:cubicBezTo>
                    <a:cubicBezTo>
                      <a:pt x="72" y="74"/>
                      <a:pt x="72" y="74"/>
                      <a:pt x="72" y="74"/>
                    </a:cubicBezTo>
                    <a:lnTo>
                      <a:pt x="8" y="74"/>
                    </a:lnTo>
                    <a:close/>
                    <a:moveTo>
                      <a:pt x="35" y="84"/>
                    </a:moveTo>
                    <a:cubicBezTo>
                      <a:pt x="49" y="88"/>
                      <a:pt x="49" y="88"/>
                      <a:pt x="49" y="88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39" y="95"/>
                      <a:pt x="36" y="90"/>
                      <a:pt x="35" y="84"/>
                    </a:cubicBezTo>
                    <a:close/>
                    <a:moveTo>
                      <a:pt x="38" y="111"/>
                    </a:moveTo>
                    <a:cubicBezTo>
                      <a:pt x="43" y="101"/>
                      <a:pt x="43" y="101"/>
                      <a:pt x="43" y="101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51" y="88"/>
                      <a:pt x="51" y="88"/>
                      <a:pt x="51" y="88"/>
                    </a:cubicBezTo>
                    <a:cubicBezTo>
                      <a:pt x="58" y="90"/>
                      <a:pt x="58" y="90"/>
                      <a:pt x="58" y="90"/>
                    </a:cubicBezTo>
                    <a:lnTo>
                      <a:pt x="38" y="111"/>
                    </a:lnTo>
                    <a:close/>
                    <a:moveTo>
                      <a:pt x="50" y="107"/>
                    </a:moveTo>
                    <a:cubicBezTo>
                      <a:pt x="61" y="101"/>
                      <a:pt x="61" y="101"/>
                      <a:pt x="61" y="101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59" y="113"/>
                      <a:pt x="54" y="111"/>
                      <a:pt x="50" y="107"/>
                    </a:cubicBezTo>
                    <a:close/>
                    <a:moveTo>
                      <a:pt x="74" y="141"/>
                    </a:moveTo>
                    <a:cubicBezTo>
                      <a:pt x="67" y="115"/>
                      <a:pt x="67" y="115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1" y="90"/>
                      <a:pt x="61" y="90"/>
                      <a:pt x="61" y="90"/>
                    </a:cubicBezTo>
                    <a:cubicBezTo>
                      <a:pt x="74" y="77"/>
                      <a:pt x="74" y="77"/>
                      <a:pt x="74" y="77"/>
                    </a:cubicBezTo>
                    <a:lnTo>
                      <a:pt x="74" y="141"/>
                    </a:lnTo>
                    <a:close/>
                    <a:moveTo>
                      <a:pt x="111" y="64"/>
                    </a:moveTo>
                    <a:cubicBezTo>
                      <a:pt x="100" y="62"/>
                      <a:pt x="100" y="62"/>
                      <a:pt x="100" y="62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8" y="57"/>
                      <a:pt x="110" y="60"/>
                      <a:pt x="111" y="64"/>
                    </a:cubicBezTo>
                    <a:close/>
                    <a:moveTo>
                      <a:pt x="112" y="39"/>
                    </a:moveTo>
                    <a:cubicBezTo>
                      <a:pt x="105" y="51"/>
                      <a:pt x="105" y="51"/>
                      <a:pt x="105" y="51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1" y="59"/>
                      <a:pt x="91" y="59"/>
                      <a:pt x="91" y="59"/>
                    </a:cubicBezTo>
                    <a:lnTo>
                      <a:pt x="112" y="39"/>
                    </a:lnTo>
                    <a:close/>
                    <a:moveTo>
                      <a:pt x="96" y="44"/>
                    </a:moveTo>
                    <a:cubicBezTo>
                      <a:pt x="88" y="49"/>
                      <a:pt x="88" y="49"/>
                      <a:pt x="88" y="49"/>
                    </a:cubicBezTo>
                    <a:cubicBezTo>
                      <a:pt x="85" y="38"/>
                      <a:pt x="85" y="38"/>
                      <a:pt x="85" y="38"/>
                    </a:cubicBezTo>
                    <a:cubicBezTo>
                      <a:pt x="89" y="39"/>
                      <a:pt x="93" y="41"/>
                      <a:pt x="96" y="44"/>
                    </a:cubicBezTo>
                    <a:close/>
                    <a:moveTo>
                      <a:pt x="75" y="9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8" y="60"/>
                      <a:pt x="88" y="60"/>
                      <a:pt x="88" y="60"/>
                    </a:cubicBezTo>
                    <a:cubicBezTo>
                      <a:pt x="75" y="73"/>
                      <a:pt x="75" y="73"/>
                      <a:pt x="75" y="73"/>
                    </a:cubicBezTo>
                    <a:lnTo>
                      <a:pt x="75" y="9"/>
                    </a:lnTo>
                    <a:close/>
                    <a:moveTo>
                      <a:pt x="84" y="114"/>
                    </a:moveTo>
                    <a:cubicBezTo>
                      <a:pt x="88" y="101"/>
                      <a:pt x="88" y="101"/>
                      <a:pt x="88" y="101"/>
                    </a:cubicBezTo>
                    <a:cubicBezTo>
                      <a:pt x="98" y="107"/>
                      <a:pt x="98" y="107"/>
                      <a:pt x="98" y="107"/>
                    </a:cubicBezTo>
                    <a:cubicBezTo>
                      <a:pt x="94" y="110"/>
                      <a:pt x="89" y="113"/>
                      <a:pt x="84" y="114"/>
                    </a:cubicBezTo>
                    <a:close/>
                    <a:moveTo>
                      <a:pt x="110" y="112"/>
                    </a:move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88" y="99"/>
                      <a:pt x="88" y="99"/>
                      <a:pt x="88" y="99"/>
                    </a:cubicBezTo>
                    <a:cubicBezTo>
                      <a:pt x="90" y="92"/>
                      <a:pt x="90" y="92"/>
                      <a:pt x="90" y="92"/>
                    </a:cubicBezTo>
                    <a:lnTo>
                      <a:pt x="110" y="112"/>
                    </a:lnTo>
                    <a:close/>
                    <a:moveTo>
                      <a:pt x="106" y="98"/>
                    </a:moveTo>
                    <a:cubicBezTo>
                      <a:pt x="100" y="88"/>
                      <a:pt x="100" y="88"/>
                      <a:pt x="100" y="88"/>
                    </a:cubicBezTo>
                    <a:cubicBezTo>
                      <a:pt x="112" y="85"/>
                      <a:pt x="112" y="85"/>
                      <a:pt x="112" y="85"/>
                    </a:cubicBezTo>
                    <a:cubicBezTo>
                      <a:pt x="111" y="90"/>
                      <a:pt x="109" y="94"/>
                      <a:pt x="106" y="98"/>
                    </a:cubicBezTo>
                    <a:close/>
                    <a:moveTo>
                      <a:pt x="113" y="83"/>
                    </a:moveTo>
                    <a:cubicBezTo>
                      <a:pt x="113" y="83"/>
                      <a:pt x="113" y="83"/>
                      <a:pt x="113" y="83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141" y="76"/>
                      <a:pt x="141" y="76"/>
                      <a:pt x="141" y="76"/>
                    </a:cubicBezTo>
                    <a:lnTo>
                      <a:pt x="113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2348"/>
              <p:cNvSpPr>
                <a:spLocks noEditPoints="1"/>
              </p:cNvSpPr>
              <p:nvPr/>
            </p:nvSpPr>
            <p:spPr bwMode="auto">
              <a:xfrm>
                <a:off x="5236" y="13"/>
                <a:ext cx="127" cy="127"/>
              </a:xfrm>
              <a:custGeom>
                <a:avLst/>
                <a:gdLst>
                  <a:gd name="T0" fmla="*/ 113 w 117"/>
                  <a:gd name="T1" fmla="*/ 37 h 117"/>
                  <a:gd name="T2" fmla="*/ 109 w 117"/>
                  <a:gd name="T3" fmla="*/ 30 h 117"/>
                  <a:gd name="T4" fmla="*/ 62 w 117"/>
                  <a:gd name="T5" fmla="*/ 0 h 117"/>
                  <a:gd name="T6" fmla="*/ 55 w 117"/>
                  <a:gd name="T7" fmla="*/ 0 h 117"/>
                  <a:gd name="T8" fmla="*/ 8 w 117"/>
                  <a:gd name="T9" fmla="*/ 30 h 117"/>
                  <a:gd name="T10" fmla="*/ 7 w 117"/>
                  <a:gd name="T11" fmla="*/ 32 h 117"/>
                  <a:gd name="T12" fmla="*/ 4 w 117"/>
                  <a:gd name="T13" fmla="*/ 37 h 117"/>
                  <a:gd name="T14" fmla="*/ 0 w 117"/>
                  <a:gd name="T15" fmla="*/ 55 h 117"/>
                  <a:gd name="T16" fmla="*/ 0 w 117"/>
                  <a:gd name="T17" fmla="*/ 62 h 117"/>
                  <a:gd name="T18" fmla="*/ 4 w 117"/>
                  <a:gd name="T19" fmla="*/ 80 h 117"/>
                  <a:gd name="T20" fmla="*/ 8 w 117"/>
                  <a:gd name="T21" fmla="*/ 87 h 117"/>
                  <a:gd name="T22" fmla="*/ 55 w 117"/>
                  <a:gd name="T23" fmla="*/ 117 h 117"/>
                  <a:gd name="T24" fmla="*/ 62 w 117"/>
                  <a:gd name="T25" fmla="*/ 117 h 117"/>
                  <a:gd name="T26" fmla="*/ 109 w 117"/>
                  <a:gd name="T27" fmla="*/ 87 h 117"/>
                  <a:gd name="T28" fmla="*/ 110 w 117"/>
                  <a:gd name="T29" fmla="*/ 85 h 117"/>
                  <a:gd name="T30" fmla="*/ 113 w 117"/>
                  <a:gd name="T31" fmla="*/ 80 h 117"/>
                  <a:gd name="T32" fmla="*/ 117 w 117"/>
                  <a:gd name="T33" fmla="*/ 62 h 117"/>
                  <a:gd name="T34" fmla="*/ 117 w 117"/>
                  <a:gd name="T35" fmla="*/ 55 h 117"/>
                  <a:gd name="T36" fmla="*/ 37 w 117"/>
                  <a:gd name="T37" fmla="*/ 13 h 117"/>
                  <a:gd name="T38" fmla="*/ 17 w 117"/>
                  <a:gd name="T39" fmla="*/ 30 h 117"/>
                  <a:gd name="T40" fmla="*/ 13 w 117"/>
                  <a:gd name="T41" fmla="*/ 37 h 117"/>
                  <a:gd name="T42" fmla="*/ 24 w 117"/>
                  <a:gd name="T43" fmla="*/ 55 h 117"/>
                  <a:gd name="T44" fmla="*/ 13 w 117"/>
                  <a:gd name="T45" fmla="*/ 37 h 117"/>
                  <a:gd name="T46" fmla="*/ 8 w 117"/>
                  <a:gd name="T47" fmla="*/ 62 h 117"/>
                  <a:gd name="T48" fmla="*/ 27 w 117"/>
                  <a:gd name="T49" fmla="*/ 80 h 117"/>
                  <a:gd name="T50" fmla="*/ 17 w 117"/>
                  <a:gd name="T51" fmla="*/ 87 h 117"/>
                  <a:gd name="T52" fmla="*/ 37 w 117"/>
                  <a:gd name="T53" fmla="*/ 104 h 117"/>
                  <a:gd name="T54" fmla="*/ 55 w 117"/>
                  <a:gd name="T55" fmla="*/ 108 h 117"/>
                  <a:gd name="T56" fmla="*/ 55 w 117"/>
                  <a:gd name="T57" fmla="*/ 87 h 117"/>
                  <a:gd name="T58" fmla="*/ 55 w 117"/>
                  <a:gd name="T59" fmla="*/ 80 h 117"/>
                  <a:gd name="T60" fmla="*/ 32 w 117"/>
                  <a:gd name="T61" fmla="*/ 62 h 117"/>
                  <a:gd name="T62" fmla="*/ 55 w 117"/>
                  <a:gd name="T63" fmla="*/ 80 h 117"/>
                  <a:gd name="T64" fmla="*/ 32 w 117"/>
                  <a:gd name="T65" fmla="*/ 55 h 117"/>
                  <a:gd name="T66" fmla="*/ 55 w 117"/>
                  <a:gd name="T67" fmla="*/ 37 h 117"/>
                  <a:gd name="T68" fmla="*/ 55 w 117"/>
                  <a:gd name="T69" fmla="*/ 30 h 117"/>
                  <a:gd name="T70" fmla="*/ 55 w 117"/>
                  <a:gd name="T71" fmla="*/ 9 h 117"/>
                  <a:gd name="T72" fmla="*/ 100 w 117"/>
                  <a:gd name="T73" fmla="*/ 30 h 117"/>
                  <a:gd name="T74" fmla="*/ 80 w 117"/>
                  <a:gd name="T75" fmla="*/ 13 h 117"/>
                  <a:gd name="T76" fmla="*/ 62 w 117"/>
                  <a:gd name="T77" fmla="*/ 9 h 117"/>
                  <a:gd name="T78" fmla="*/ 62 w 117"/>
                  <a:gd name="T79" fmla="*/ 30 h 117"/>
                  <a:gd name="T80" fmla="*/ 62 w 117"/>
                  <a:gd name="T81" fmla="*/ 37 h 117"/>
                  <a:gd name="T82" fmla="*/ 85 w 117"/>
                  <a:gd name="T83" fmla="*/ 55 h 117"/>
                  <a:gd name="T84" fmla="*/ 62 w 117"/>
                  <a:gd name="T85" fmla="*/ 37 h 117"/>
                  <a:gd name="T86" fmla="*/ 85 w 117"/>
                  <a:gd name="T87" fmla="*/ 62 h 117"/>
                  <a:gd name="T88" fmla="*/ 62 w 117"/>
                  <a:gd name="T89" fmla="*/ 80 h 117"/>
                  <a:gd name="T90" fmla="*/ 62 w 117"/>
                  <a:gd name="T91" fmla="*/ 108 h 117"/>
                  <a:gd name="T92" fmla="*/ 80 w 117"/>
                  <a:gd name="T93" fmla="*/ 87 h 117"/>
                  <a:gd name="T94" fmla="*/ 80 w 117"/>
                  <a:gd name="T95" fmla="*/ 104 h 117"/>
                  <a:gd name="T96" fmla="*/ 100 w 117"/>
                  <a:gd name="T97" fmla="*/ 87 h 117"/>
                  <a:gd name="T98" fmla="*/ 104 w 117"/>
                  <a:gd name="T99" fmla="*/ 80 h 117"/>
                  <a:gd name="T100" fmla="*/ 93 w 117"/>
                  <a:gd name="T101" fmla="*/ 62 h 117"/>
                  <a:gd name="T102" fmla="*/ 104 w 117"/>
                  <a:gd name="T103" fmla="*/ 80 h 117"/>
                  <a:gd name="T104" fmla="*/ 90 w 117"/>
                  <a:gd name="T105" fmla="*/ 37 h 117"/>
                  <a:gd name="T106" fmla="*/ 109 w 117"/>
                  <a:gd name="T107" fmla="*/ 5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7" h="117">
                    <a:moveTo>
                      <a:pt x="113" y="37"/>
                    </a:moveTo>
                    <a:cubicBezTo>
                      <a:pt x="113" y="37"/>
                      <a:pt x="113" y="37"/>
                      <a:pt x="113" y="37"/>
                    </a:cubicBezTo>
                    <a:cubicBezTo>
                      <a:pt x="110" y="32"/>
                      <a:pt x="110" y="32"/>
                      <a:pt x="110" y="32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99" y="13"/>
                      <a:pt x="82" y="2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35" y="2"/>
                      <a:pt x="18" y="13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43"/>
                      <a:pt x="1" y="49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" y="68"/>
                      <a:pt x="2" y="74"/>
                      <a:pt x="4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8" y="87"/>
                      <a:pt x="8" y="87"/>
                      <a:pt x="8" y="87"/>
                    </a:cubicBezTo>
                    <a:cubicBezTo>
                      <a:pt x="8" y="87"/>
                      <a:pt x="8" y="87"/>
                      <a:pt x="8" y="87"/>
                    </a:cubicBezTo>
                    <a:cubicBezTo>
                      <a:pt x="18" y="104"/>
                      <a:pt x="35" y="115"/>
                      <a:pt x="55" y="117"/>
                    </a:cubicBezTo>
                    <a:cubicBezTo>
                      <a:pt x="55" y="117"/>
                      <a:pt x="55" y="117"/>
                      <a:pt x="55" y="117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82" y="115"/>
                      <a:pt x="99" y="104"/>
                      <a:pt x="109" y="87"/>
                    </a:cubicBezTo>
                    <a:cubicBezTo>
                      <a:pt x="109" y="87"/>
                      <a:pt x="109" y="87"/>
                      <a:pt x="109" y="87"/>
                    </a:cubicBezTo>
                    <a:cubicBezTo>
                      <a:pt x="110" y="85"/>
                      <a:pt x="110" y="85"/>
                      <a:pt x="110" y="85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5" y="74"/>
                      <a:pt x="116" y="68"/>
                      <a:pt x="117" y="62"/>
                    </a:cubicBezTo>
                    <a:cubicBezTo>
                      <a:pt x="117" y="62"/>
                      <a:pt x="117" y="62"/>
                      <a:pt x="117" y="62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6" y="49"/>
                      <a:pt x="115" y="43"/>
                      <a:pt x="113" y="37"/>
                    </a:cubicBezTo>
                    <a:close/>
                    <a:moveTo>
                      <a:pt x="37" y="13"/>
                    </a:moveTo>
                    <a:cubicBezTo>
                      <a:pt x="34" y="18"/>
                      <a:pt x="31" y="23"/>
                      <a:pt x="29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22"/>
                      <a:pt x="29" y="17"/>
                      <a:pt x="37" y="13"/>
                    </a:cubicBezTo>
                    <a:close/>
                    <a:moveTo>
                      <a:pt x="13" y="37"/>
                    </a:moveTo>
                    <a:cubicBezTo>
                      <a:pt x="27" y="37"/>
                      <a:pt x="27" y="37"/>
                      <a:pt x="27" y="37"/>
                    </a:cubicBezTo>
                    <a:cubicBezTo>
                      <a:pt x="25" y="43"/>
                      <a:pt x="25" y="49"/>
                      <a:pt x="24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9" y="49"/>
                      <a:pt x="10" y="43"/>
                      <a:pt x="13" y="37"/>
                    </a:cubicBezTo>
                    <a:close/>
                    <a:moveTo>
                      <a:pt x="13" y="80"/>
                    </a:moveTo>
                    <a:cubicBezTo>
                      <a:pt x="10" y="74"/>
                      <a:pt x="9" y="68"/>
                      <a:pt x="8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5" y="68"/>
                      <a:pt x="25" y="74"/>
                      <a:pt x="27" y="80"/>
                    </a:cubicBezTo>
                    <a:lnTo>
                      <a:pt x="13" y="80"/>
                    </a:lnTo>
                    <a:close/>
                    <a:moveTo>
                      <a:pt x="17" y="87"/>
                    </a:moveTo>
                    <a:cubicBezTo>
                      <a:pt x="29" y="87"/>
                      <a:pt x="29" y="87"/>
                      <a:pt x="29" y="87"/>
                    </a:cubicBezTo>
                    <a:cubicBezTo>
                      <a:pt x="31" y="94"/>
                      <a:pt x="34" y="100"/>
                      <a:pt x="37" y="104"/>
                    </a:cubicBezTo>
                    <a:cubicBezTo>
                      <a:pt x="29" y="100"/>
                      <a:pt x="22" y="95"/>
                      <a:pt x="17" y="87"/>
                    </a:cubicBezTo>
                    <a:close/>
                    <a:moveTo>
                      <a:pt x="55" y="108"/>
                    </a:moveTo>
                    <a:cubicBezTo>
                      <a:pt x="48" y="106"/>
                      <a:pt x="41" y="99"/>
                      <a:pt x="37" y="87"/>
                    </a:cubicBezTo>
                    <a:cubicBezTo>
                      <a:pt x="55" y="87"/>
                      <a:pt x="55" y="87"/>
                      <a:pt x="55" y="87"/>
                    </a:cubicBezTo>
                    <a:lnTo>
                      <a:pt x="55" y="108"/>
                    </a:lnTo>
                    <a:close/>
                    <a:moveTo>
                      <a:pt x="55" y="80"/>
                    </a:moveTo>
                    <a:cubicBezTo>
                      <a:pt x="35" y="80"/>
                      <a:pt x="35" y="80"/>
                      <a:pt x="35" y="80"/>
                    </a:cubicBezTo>
                    <a:cubicBezTo>
                      <a:pt x="33" y="74"/>
                      <a:pt x="33" y="68"/>
                      <a:pt x="32" y="62"/>
                    </a:cubicBezTo>
                    <a:cubicBezTo>
                      <a:pt x="55" y="62"/>
                      <a:pt x="55" y="62"/>
                      <a:pt x="55" y="62"/>
                    </a:cubicBezTo>
                    <a:lnTo>
                      <a:pt x="55" y="80"/>
                    </a:lnTo>
                    <a:close/>
                    <a:moveTo>
                      <a:pt x="55" y="55"/>
                    </a:move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49"/>
                      <a:pt x="33" y="43"/>
                      <a:pt x="35" y="37"/>
                    </a:cubicBezTo>
                    <a:cubicBezTo>
                      <a:pt x="55" y="37"/>
                      <a:pt x="55" y="37"/>
                      <a:pt x="55" y="37"/>
                    </a:cubicBezTo>
                    <a:lnTo>
                      <a:pt x="55" y="55"/>
                    </a:lnTo>
                    <a:close/>
                    <a:moveTo>
                      <a:pt x="55" y="30"/>
                    </a:moveTo>
                    <a:cubicBezTo>
                      <a:pt x="37" y="30"/>
                      <a:pt x="37" y="30"/>
                      <a:pt x="37" y="30"/>
                    </a:cubicBezTo>
                    <a:cubicBezTo>
                      <a:pt x="41" y="18"/>
                      <a:pt x="48" y="11"/>
                      <a:pt x="55" y="9"/>
                    </a:cubicBezTo>
                    <a:lnTo>
                      <a:pt x="55" y="30"/>
                    </a:lnTo>
                    <a:close/>
                    <a:moveTo>
                      <a:pt x="100" y="30"/>
                    </a:moveTo>
                    <a:cubicBezTo>
                      <a:pt x="88" y="30"/>
                      <a:pt x="88" y="30"/>
                      <a:pt x="88" y="30"/>
                    </a:cubicBezTo>
                    <a:cubicBezTo>
                      <a:pt x="86" y="23"/>
                      <a:pt x="83" y="18"/>
                      <a:pt x="80" y="13"/>
                    </a:cubicBezTo>
                    <a:cubicBezTo>
                      <a:pt x="88" y="17"/>
                      <a:pt x="95" y="22"/>
                      <a:pt x="100" y="30"/>
                    </a:cubicBezTo>
                    <a:close/>
                    <a:moveTo>
                      <a:pt x="62" y="9"/>
                    </a:moveTo>
                    <a:cubicBezTo>
                      <a:pt x="69" y="11"/>
                      <a:pt x="76" y="18"/>
                      <a:pt x="80" y="30"/>
                    </a:cubicBezTo>
                    <a:cubicBezTo>
                      <a:pt x="62" y="30"/>
                      <a:pt x="62" y="30"/>
                      <a:pt x="62" y="30"/>
                    </a:cubicBezTo>
                    <a:lnTo>
                      <a:pt x="62" y="9"/>
                    </a:lnTo>
                    <a:close/>
                    <a:moveTo>
                      <a:pt x="62" y="37"/>
                    </a:moveTo>
                    <a:cubicBezTo>
                      <a:pt x="82" y="37"/>
                      <a:pt x="82" y="37"/>
                      <a:pt x="82" y="37"/>
                    </a:cubicBezTo>
                    <a:cubicBezTo>
                      <a:pt x="84" y="43"/>
                      <a:pt x="84" y="49"/>
                      <a:pt x="85" y="55"/>
                    </a:cubicBezTo>
                    <a:cubicBezTo>
                      <a:pt x="62" y="55"/>
                      <a:pt x="62" y="55"/>
                      <a:pt x="62" y="55"/>
                    </a:cubicBezTo>
                    <a:lnTo>
                      <a:pt x="62" y="37"/>
                    </a:lnTo>
                    <a:close/>
                    <a:moveTo>
                      <a:pt x="62" y="62"/>
                    </a:moveTo>
                    <a:cubicBezTo>
                      <a:pt x="85" y="62"/>
                      <a:pt x="85" y="62"/>
                      <a:pt x="85" y="62"/>
                    </a:cubicBezTo>
                    <a:cubicBezTo>
                      <a:pt x="84" y="68"/>
                      <a:pt x="84" y="74"/>
                      <a:pt x="82" y="80"/>
                    </a:cubicBezTo>
                    <a:cubicBezTo>
                      <a:pt x="62" y="80"/>
                      <a:pt x="62" y="80"/>
                      <a:pt x="62" y="80"/>
                    </a:cubicBezTo>
                    <a:lnTo>
                      <a:pt x="62" y="62"/>
                    </a:lnTo>
                    <a:close/>
                    <a:moveTo>
                      <a:pt x="62" y="108"/>
                    </a:moveTo>
                    <a:cubicBezTo>
                      <a:pt x="62" y="87"/>
                      <a:pt x="62" y="87"/>
                      <a:pt x="62" y="87"/>
                    </a:cubicBezTo>
                    <a:cubicBezTo>
                      <a:pt x="80" y="87"/>
                      <a:pt x="80" y="87"/>
                      <a:pt x="80" y="87"/>
                    </a:cubicBezTo>
                    <a:cubicBezTo>
                      <a:pt x="76" y="99"/>
                      <a:pt x="69" y="106"/>
                      <a:pt x="62" y="108"/>
                    </a:cubicBezTo>
                    <a:close/>
                    <a:moveTo>
                      <a:pt x="80" y="104"/>
                    </a:moveTo>
                    <a:cubicBezTo>
                      <a:pt x="83" y="100"/>
                      <a:pt x="86" y="94"/>
                      <a:pt x="88" y="87"/>
                    </a:cubicBezTo>
                    <a:cubicBezTo>
                      <a:pt x="100" y="87"/>
                      <a:pt x="100" y="87"/>
                      <a:pt x="100" y="87"/>
                    </a:cubicBezTo>
                    <a:cubicBezTo>
                      <a:pt x="95" y="95"/>
                      <a:pt x="88" y="100"/>
                      <a:pt x="80" y="104"/>
                    </a:cubicBezTo>
                    <a:close/>
                    <a:moveTo>
                      <a:pt x="104" y="80"/>
                    </a:moveTo>
                    <a:cubicBezTo>
                      <a:pt x="90" y="80"/>
                      <a:pt x="90" y="80"/>
                      <a:pt x="90" y="80"/>
                    </a:cubicBezTo>
                    <a:cubicBezTo>
                      <a:pt x="92" y="74"/>
                      <a:pt x="92" y="68"/>
                      <a:pt x="93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8" y="68"/>
                      <a:pt x="107" y="74"/>
                      <a:pt x="104" y="80"/>
                    </a:cubicBezTo>
                    <a:close/>
                    <a:moveTo>
                      <a:pt x="93" y="55"/>
                    </a:moveTo>
                    <a:cubicBezTo>
                      <a:pt x="92" y="49"/>
                      <a:pt x="92" y="43"/>
                      <a:pt x="90" y="37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7" y="43"/>
                      <a:pt x="108" y="49"/>
                      <a:pt x="109" y="55"/>
                    </a:cubicBezTo>
                    <a:lnTo>
                      <a:pt x="93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2349"/>
              <p:cNvSpPr>
                <a:spLocks noEditPoints="1"/>
              </p:cNvSpPr>
              <p:nvPr/>
            </p:nvSpPr>
            <p:spPr bwMode="auto">
              <a:xfrm>
                <a:off x="5671" y="880"/>
                <a:ext cx="134" cy="134"/>
              </a:xfrm>
              <a:custGeom>
                <a:avLst/>
                <a:gdLst>
                  <a:gd name="T0" fmla="*/ 0 w 123"/>
                  <a:gd name="T1" fmla="*/ 61 h 123"/>
                  <a:gd name="T2" fmla="*/ 123 w 123"/>
                  <a:gd name="T3" fmla="*/ 61 h 123"/>
                  <a:gd name="T4" fmla="*/ 61 w 123"/>
                  <a:gd name="T5" fmla="*/ 107 h 123"/>
                  <a:gd name="T6" fmla="*/ 61 w 123"/>
                  <a:gd name="T7" fmla="*/ 16 h 123"/>
                  <a:gd name="T8" fmla="*/ 61 w 123"/>
                  <a:gd name="T9" fmla="*/ 107 h 123"/>
                  <a:gd name="T10" fmla="*/ 59 w 123"/>
                  <a:gd name="T11" fmla="*/ 25 h 123"/>
                  <a:gd name="T12" fmla="*/ 61 w 123"/>
                  <a:gd name="T13" fmla="*/ 27 h 123"/>
                  <a:gd name="T14" fmla="*/ 64 w 123"/>
                  <a:gd name="T15" fmla="*/ 31 h 123"/>
                  <a:gd name="T16" fmla="*/ 63 w 123"/>
                  <a:gd name="T17" fmla="*/ 24 h 123"/>
                  <a:gd name="T18" fmla="*/ 63 w 123"/>
                  <a:gd name="T19" fmla="*/ 30 h 123"/>
                  <a:gd name="T20" fmla="*/ 62 w 123"/>
                  <a:gd name="T21" fmla="*/ 28 h 123"/>
                  <a:gd name="T22" fmla="*/ 59 w 123"/>
                  <a:gd name="T23" fmla="*/ 24 h 123"/>
                  <a:gd name="T24" fmla="*/ 60 w 123"/>
                  <a:gd name="T25" fmla="*/ 31 h 123"/>
                  <a:gd name="T26" fmla="*/ 61 w 123"/>
                  <a:gd name="T27" fmla="*/ 92 h 123"/>
                  <a:gd name="T28" fmla="*/ 63 w 123"/>
                  <a:gd name="T29" fmla="*/ 92 h 123"/>
                  <a:gd name="T30" fmla="*/ 58 w 123"/>
                  <a:gd name="T31" fmla="*/ 94 h 123"/>
                  <a:gd name="T32" fmla="*/ 61 w 123"/>
                  <a:gd name="T33" fmla="*/ 97 h 123"/>
                  <a:gd name="T34" fmla="*/ 59 w 123"/>
                  <a:gd name="T35" fmla="*/ 98 h 123"/>
                  <a:gd name="T36" fmla="*/ 60 w 123"/>
                  <a:gd name="T37" fmla="*/ 99 h 123"/>
                  <a:gd name="T38" fmla="*/ 60 w 123"/>
                  <a:gd name="T39" fmla="*/ 95 h 123"/>
                  <a:gd name="T40" fmla="*/ 61 w 123"/>
                  <a:gd name="T41" fmla="*/ 92 h 123"/>
                  <a:gd name="T42" fmla="*/ 28 w 123"/>
                  <a:gd name="T43" fmla="*/ 58 h 123"/>
                  <a:gd name="T44" fmla="*/ 30 w 123"/>
                  <a:gd name="T45" fmla="*/ 58 h 123"/>
                  <a:gd name="T46" fmla="*/ 24 w 123"/>
                  <a:gd name="T47" fmla="*/ 60 h 123"/>
                  <a:gd name="T48" fmla="*/ 28 w 123"/>
                  <a:gd name="T49" fmla="*/ 62 h 123"/>
                  <a:gd name="T50" fmla="*/ 30 w 123"/>
                  <a:gd name="T51" fmla="*/ 62 h 123"/>
                  <a:gd name="T52" fmla="*/ 24 w 123"/>
                  <a:gd name="T53" fmla="*/ 64 h 123"/>
                  <a:gd name="T54" fmla="*/ 31 w 123"/>
                  <a:gd name="T55" fmla="*/ 63 h 123"/>
                  <a:gd name="T56" fmla="*/ 27 w 123"/>
                  <a:gd name="T57" fmla="*/ 61 h 123"/>
                  <a:gd name="T58" fmla="*/ 25 w 123"/>
                  <a:gd name="T59" fmla="*/ 60 h 123"/>
                  <a:gd name="T60" fmla="*/ 31 w 123"/>
                  <a:gd name="T61" fmla="*/ 59 h 123"/>
                  <a:gd name="T62" fmla="*/ 24 w 123"/>
                  <a:gd name="T63" fmla="*/ 56 h 123"/>
                  <a:gd name="T64" fmla="*/ 92 w 123"/>
                  <a:gd name="T65" fmla="*/ 61 h 123"/>
                  <a:gd name="T66" fmla="*/ 92 w 123"/>
                  <a:gd name="T67" fmla="*/ 65 h 123"/>
                  <a:gd name="T68" fmla="*/ 95 w 123"/>
                  <a:gd name="T69" fmla="*/ 62 h 123"/>
                  <a:gd name="T70" fmla="*/ 96 w 123"/>
                  <a:gd name="T71" fmla="*/ 64 h 123"/>
                  <a:gd name="T72" fmla="*/ 98 w 123"/>
                  <a:gd name="T73" fmla="*/ 62 h 123"/>
                  <a:gd name="T74" fmla="*/ 99 w 123"/>
                  <a:gd name="T75" fmla="*/ 65 h 123"/>
                  <a:gd name="T76" fmla="*/ 92 w 123"/>
                  <a:gd name="T77" fmla="*/ 61 h 123"/>
                  <a:gd name="T78" fmla="*/ 65 w 123"/>
                  <a:gd name="T79" fmla="*/ 54 h 123"/>
                  <a:gd name="T80" fmla="*/ 58 w 123"/>
                  <a:gd name="T81" fmla="*/ 58 h 123"/>
                  <a:gd name="T82" fmla="*/ 55 w 123"/>
                  <a:gd name="T83" fmla="*/ 65 h 123"/>
                  <a:gd name="T84" fmla="*/ 58 w 123"/>
                  <a:gd name="T85" fmla="*/ 69 h 123"/>
                  <a:gd name="T86" fmla="*/ 65 w 123"/>
                  <a:gd name="T87" fmla="*/ 65 h 123"/>
                  <a:gd name="T88" fmla="*/ 68 w 123"/>
                  <a:gd name="T89" fmla="*/ 5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cubicBezTo>
                      <a:pt x="27" y="0"/>
                      <a:pt x="0" y="27"/>
                      <a:pt x="0" y="61"/>
                    </a:cubicBezTo>
                    <a:cubicBezTo>
                      <a:pt x="0" y="95"/>
                      <a:pt x="27" y="123"/>
                      <a:pt x="61" y="123"/>
                    </a:cubicBezTo>
                    <a:cubicBezTo>
                      <a:pt x="95" y="123"/>
                      <a:pt x="123" y="95"/>
                      <a:pt x="123" y="61"/>
                    </a:cubicBezTo>
                    <a:cubicBezTo>
                      <a:pt x="123" y="27"/>
                      <a:pt x="95" y="0"/>
                      <a:pt x="61" y="0"/>
                    </a:cubicBezTo>
                    <a:close/>
                    <a:moveTo>
                      <a:pt x="61" y="107"/>
                    </a:moveTo>
                    <a:cubicBezTo>
                      <a:pt x="36" y="107"/>
                      <a:pt x="16" y="86"/>
                      <a:pt x="16" y="61"/>
                    </a:cubicBezTo>
                    <a:cubicBezTo>
                      <a:pt x="16" y="36"/>
                      <a:pt x="36" y="16"/>
                      <a:pt x="61" y="16"/>
                    </a:cubicBezTo>
                    <a:cubicBezTo>
                      <a:pt x="87" y="16"/>
                      <a:pt x="107" y="36"/>
                      <a:pt x="107" y="61"/>
                    </a:cubicBezTo>
                    <a:cubicBezTo>
                      <a:pt x="107" y="86"/>
                      <a:pt x="87" y="107"/>
                      <a:pt x="61" y="107"/>
                    </a:cubicBezTo>
                    <a:close/>
                    <a:moveTo>
                      <a:pt x="60" y="28"/>
                    </a:moveTo>
                    <a:cubicBezTo>
                      <a:pt x="60" y="27"/>
                      <a:pt x="60" y="26"/>
                      <a:pt x="59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26"/>
                      <a:pt x="60" y="27"/>
                      <a:pt x="61" y="27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8"/>
                      <a:pt x="63" y="29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29"/>
                      <a:pt x="63" y="28"/>
                      <a:pt x="62" y="28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lnTo>
                      <a:pt x="60" y="28"/>
                    </a:lnTo>
                    <a:close/>
                    <a:moveTo>
                      <a:pt x="61" y="92"/>
                    </a:moveTo>
                    <a:cubicBezTo>
                      <a:pt x="61" y="92"/>
                      <a:pt x="62" y="92"/>
                      <a:pt x="62" y="93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2" y="92"/>
                      <a:pt x="61" y="91"/>
                      <a:pt x="61" y="91"/>
                    </a:cubicBezTo>
                    <a:cubicBezTo>
                      <a:pt x="59" y="91"/>
                      <a:pt x="58" y="92"/>
                      <a:pt x="58" y="94"/>
                    </a:cubicBezTo>
                    <a:cubicBezTo>
                      <a:pt x="58" y="95"/>
                      <a:pt x="59" y="95"/>
                      <a:pt x="60" y="96"/>
                    </a:cubicBezTo>
                    <a:cubicBezTo>
                      <a:pt x="61" y="96"/>
                      <a:pt x="61" y="96"/>
                      <a:pt x="61" y="97"/>
                    </a:cubicBezTo>
                    <a:cubicBezTo>
                      <a:pt x="61" y="98"/>
                      <a:pt x="61" y="98"/>
                      <a:pt x="60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9" y="99"/>
                      <a:pt x="59" y="99"/>
                      <a:pt x="60" y="99"/>
                    </a:cubicBezTo>
                    <a:cubicBezTo>
                      <a:pt x="61" y="99"/>
                      <a:pt x="62" y="98"/>
                      <a:pt x="62" y="97"/>
                    </a:cubicBezTo>
                    <a:cubicBezTo>
                      <a:pt x="62" y="96"/>
                      <a:pt x="62" y="95"/>
                      <a:pt x="60" y="95"/>
                    </a:cubicBezTo>
                    <a:cubicBezTo>
                      <a:pt x="59" y="95"/>
                      <a:pt x="59" y="94"/>
                      <a:pt x="59" y="93"/>
                    </a:cubicBezTo>
                    <a:cubicBezTo>
                      <a:pt x="59" y="93"/>
                      <a:pt x="60" y="92"/>
                      <a:pt x="61" y="92"/>
                    </a:cubicBezTo>
                    <a:close/>
                    <a:moveTo>
                      <a:pt x="24" y="57"/>
                    </a:moveTo>
                    <a:cubicBezTo>
                      <a:pt x="28" y="58"/>
                      <a:pt x="28" y="58"/>
                      <a:pt x="28" y="58"/>
                    </a:cubicBezTo>
                    <a:cubicBezTo>
                      <a:pt x="29" y="58"/>
                      <a:pt x="29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9" y="58"/>
                      <a:pt x="29" y="59"/>
                      <a:pt x="28" y="59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2"/>
                      <a:pt x="29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29" y="62"/>
                      <a:pt x="29" y="63"/>
                      <a:pt x="28" y="63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6" y="61"/>
                      <a:pt x="26" y="60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6" y="60"/>
                      <a:pt x="26" y="60"/>
                      <a:pt x="27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24" y="56"/>
                      <a:pt x="24" y="56"/>
                      <a:pt x="24" y="56"/>
                    </a:cubicBezTo>
                    <a:lnTo>
                      <a:pt x="24" y="57"/>
                    </a:lnTo>
                    <a:close/>
                    <a:moveTo>
                      <a:pt x="92" y="61"/>
                    </a:moveTo>
                    <a:cubicBezTo>
                      <a:pt x="92" y="65"/>
                      <a:pt x="92" y="65"/>
                      <a:pt x="92" y="65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2" y="62"/>
                      <a:pt x="92" y="62"/>
                      <a:pt x="92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5" y="64"/>
                      <a:pt x="95" y="64"/>
                      <a:pt x="95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8" y="62"/>
                      <a:pt x="98" y="62"/>
                      <a:pt x="98" y="62"/>
                    </a:cubicBezTo>
                    <a:cubicBezTo>
                      <a:pt x="98" y="65"/>
                      <a:pt x="98" y="65"/>
                      <a:pt x="98" y="65"/>
                    </a:cubicBezTo>
                    <a:cubicBezTo>
                      <a:pt x="99" y="65"/>
                      <a:pt x="99" y="65"/>
                      <a:pt x="99" y="65"/>
                    </a:cubicBezTo>
                    <a:cubicBezTo>
                      <a:pt x="99" y="61"/>
                      <a:pt x="99" y="61"/>
                      <a:pt x="99" y="61"/>
                    </a:cubicBezTo>
                    <a:lnTo>
                      <a:pt x="92" y="61"/>
                    </a:lnTo>
                    <a:close/>
                    <a:moveTo>
                      <a:pt x="84" y="35"/>
                    </a:moveTo>
                    <a:cubicBezTo>
                      <a:pt x="65" y="54"/>
                      <a:pt x="65" y="54"/>
                      <a:pt x="65" y="54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65" y="65"/>
                      <a:pt x="65" y="65"/>
                      <a:pt x="65" y="65"/>
                    </a:cubicBezTo>
                    <a:cubicBezTo>
                      <a:pt x="87" y="61"/>
                      <a:pt x="87" y="61"/>
                      <a:pt x="87" y="61"/>
                    </a:cubicBezTo>
                    <a:cubicBezTo>
                      <a:pt x="68" y="58"/>
                      <a:pt x="68" y="58"/>
                      <a:pt x="68" y="58"/>
                    </a:cubicBezTo>
                    <a:lnTo>
                      <a:pt x="84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2350"/>
              <p:cNvSpPr>
                <a:spLocks noEditPoints="1"/>
              </p:cNvSpPr>
              <p:nvPr/>
            </p:nvSpPr>
            <p:spPr bwMode="auto">
              <a:xfrm>
                <a:off x="5884" y="246"/>
                <a:ext cx="132" cy="97"/>
              </a:xfrm>
              <a:custGeom>
                <a:avLst/>
                <a:gdLst>
                  <a:gd name="T0" fmla="*/ 76 w 121"/>
                  <a:gd name="T1" fmla="*/ 18 h 89"/>
                  <a:gd name="T2" fmla="*/ 67 w 121"/>
                  <a:gd name="T3" fmla="*/ 19 h 89"/>
                  <a:gd name="T4" fmla="*/ 34 w 121"/>
                  <a:gd name="T5" fmla="*/ 43 h 89"/>
                  <a:gd name="T6" fmla="*/ 31 w 121"/>
                  <a:gd name="T7" fmla="*/ 51 h 89"/>
                  <a:gd name="T8" fmla="*/ 0 w 121"/>
                  <a:gd name="T9" fmla="*/ 88 h 89"/>
                  <a:gd name="T10" fmla="*/ 1 w 121"/>
                  <a:gd name="T11" fmla="*/ 89 h 89"/>
                  <a:gd name="T12" fmla="*/ 44 w 121"/>
                  <a:gd name="T13" fmla="*/ 71 h 89"/>
                  <a:gd name="T14" fmla="*/ 54 w 121"/>
                  <a:gd name="T15" fmla="*/ 70 h 89"/>
                  <a:gd name="T16" fmla="*/ 87 w 121"/>
                  <a:gd name="T17" fmla="*/ 45 h 89"/>
                  <a:gd name="T18" fmla="*/ 91 w 121"/>
                  <a:gd name="T19" fmla="*/ 36 h 89"/>
                  <a:gd name="T20" fmla="*/ 121 w 121"/>
                  <a:gd name="T21" fmla="*/ 0 h 89"/>
                  <a:gd name="T22" fmla="*/ 120 w 121"/>
                  <a:gd name="T23" fmla="*/ 0 h 89"/>
                  <a:gd name="T24" fmla="*/ 76 w 121"/>
                  <a:gd name="T25" fmla="*/ 18 h 89"/>
                  <a:gd name="T26" fmla="*/ 12 w 121"/>
                  <a:gd name="T27" fmla="*/ 81 h 89"/>
                  <a:gd name="T28" fmla="*/ 11 w 121"/>
                  <a:gd name="T29" fmla="*/ 80 h 89"/>
                  <a:gd name="T30" fmla="*/ 34 w 121"/>
                  <a:gd name="T31" fmla="*/ 52 h 89"/>
                  <a:gd name="T32" fmla="*/ 45 w 121"/>
                  <a:gd name="T33" fmla="*/ 67 h 89"/>
                  <a:gd name="T34" fmla="*/ 12 w 121"/>
                  <a:gd name="T35" fmla="*/ 81 h 89"/>
                  <a:gd name="T36" fmla="*/ 60 w 121"/>
                  <a:gd name="T37" fmla="*/ 54 h 89"/>
                  <a:gd name="T38" fmla="*/ 51 w 121"/>
                  <a:gd name="T39" fmla="*/ 44 h 89"/>
                  <a:gd name="T40" fmla="*/ 60 w 121"/>
                  <a:gd name="T41" fmla="*/ 35 h 89"/>
                  <a:gd name="T42" fmla="*/ 69 w 121"/>
                  <a:gd name="T43" fmla="*/ 44 h 89"/>
                  <a:gd name="T44" fmla="*/ 60 w 121"/>
                  <a:gd name="T45" fmla="*/ 5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1" h="89">
                    <a:moveTo>
                      <a:pt x="76" y="18"/>
                    </a:moveTo>
                    <a:cubicBezTo>
                      <a:pt x="74" y="19"/>
                      <a:pt x="70" y="19"/>
                      <a:pt x="67" y="19"/>
                    </a:cubicBezTo>
                    <a:cubicBezTo>
                      <a:pt x="51" y="15"/>
                      <a:pt x="35" y="26"/>
                      <a:pt x="34" y="43"/>
                    </a:cubicBezTo>
                    <a:cubicBezTo>
                      <a:pt x="34" y="46"/>
                      <a:pt x="33" y="49"/>
                      <a:pt x="31" y="51"/>
                    </a:cubicBezTo>
                    <a:cubicBezTo>
                      <a:pt x="21" y="64"/>
                      <a:pt x="10" y="76"/>
                      <a:pt x="0" y="88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5" y="83"/>
                      <a:pt x="30" y="76"/>
                      <a:pt x="44" y="71"/>
                    </a:cubicBezTo>
                    <a:cubicBezTo>
                      <a:pt x="47" y="69"/>
                      <a:pt x="51" y="69"/>
                      <a:pt x="54" y="70"/>
                    </a:cubicBezTo>
                    <a:cubicBezTo>
                      <a:pt x="71" y="73"/>
                      <a:pt x="85" y="62"/>
                      <a:pt x="87" y="45"/>
                    </a:cubicBezTo>
                    <a:cubicBezTo>
                      <a:pt x="87" y="42"/>
                      <a:pt x="89" y="38"/>
                      <a:pt x="91" y="36"/>
                    </a:cubicBezTo>
                    <a:cubicBezTo>
                      <a:pt x="101" y="24"/>
                      <a:pt x="111" y="12"/>
                      <a:pt x="12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05" y="6"/>
                      <a:pt x="91" y="12"/>
                      <a:pt x="76" y="18"/>
                    </a:cubicBezTo>
                    <a:close/>
                    <a:moveTo>
                      <a:pt x="12" y="81"/>
                    </a:moveTo>
                    <a:cubicBezTo>
                      <a:pt x="11" y="80"/>
                      <a:pt x="11" y="80"/>
                      <a:pt x="11" y="80"/>
                    </a:cubicBezTo>
                    <a:cubicBezTo>
                      <a:pt x="19" y="71"/>
                      <a:pt x="27" y="62"/>
                      <a:pt x="34" y="52"/>
                    </a:cubicBezTo>
                    <a:cubicBezTo>
                      <a:pt x="38" y="57"/>
                      <a:pt x="41" y="62"/>
                      <a:pt x="45" y="67"/>
                    </a:cubicBezTo>
                    <a:cubicBezTo>
                      <a:pt x="34" y="71"/>
                      <a:pt x="23" y="76"/>
                      <a:pt x="12" y="81"/>
                    </a:cubicBezTo>
                    <a:close/>
                    <a:moveTo>
                      <a:pt x="60" y="54"/>
                    </a:moveTo>
                    <a:cubicBezTo>
                      <a:pt x="55" y="54"/>
                      <a:pt x="51" y="49"/>
                      <a:pt x="51" y="44"/>
                    </a:cubicBezTo>
                    <a:cubicBezTo>
                      <a:pt x="51" y="39"/>
                      <a:pt x="55" y="35"/>
                      <a:pt x="60" y="35"/>
                    </a:cubicBezTo>
                    <a:cubicBezTo>
                      <a:pt x="65" y="35"/>
                      <a:pt x="69" y="39"/>
                      <a:pt x="69" y="44"/>
                    </a:cubicBezTo>
                    <a:cubicBezTo>
                      <a:pt x="69" y="49"/>
                      <a:pt x="65" y="54"/>
                      <a:pt x="6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2351"/>
              <p:cNvSpPr>
                <a:spLocks noEditPoints="1"/>
              </p:cNvSpPr>
              <p:nvPr/>
            </p:nvSpPr>
            <p:spPr bwMode="auto">
              <a:xfrm>
                <a:off x="5232" y="655"/>
                <a:ext cx="135" cy="141"/>
              </a:xfrm>
              <a:custGeom>
                <a:avLst/>
                <a:gdLst>
                  <a:gd name="T0" fmla="*/ 117 w 124"/>
                  <a:gd name="T1" fmla="*/ 22 h 130"/>
                  <a:gd name="T2" fmla="*/ 113 w 124"/>
                  <a:gd name="T3" fmla="*/ 23 h 130"/>
                  <a:gd name="T4" fmla="*/ 99 w 124"/>
                  <a:gd name="T5" fmla="*/ 9 h 130"/>
                  <a:gd name="T6" fmla="*/ 100 w 124"/>
                  <a:gd name="T7" fmla="*/ 6 h 130"/>
                  <a:gd name="T8" fmla="*/ 95 w 124"/>
                  <a:gd name="T9" fmla="*/ 0 h 130"/>
                  <a:gd name="T10" fmla="*/ 89 w 124"/>
                  <a:gd name="T11" fmla="*/ 6 h 130"/>
                  <a:gd name="T12" fmla="*/ 91 w 124"/>
                  <a:gd name="T13" fmla="*/ 11 h 130"/>
                  <a:gd name="T14" fmla="*/ 69 w 124"/>
                  <a:gd name="T15" fmla="*/ 54 h 130"/>
                  <a:gd name="T16" fmla="*/ 68 w 124"/>
                  <a:gd name="T17" fmla="*/ 53 h 130"/>
                  <a:gd name="T18" fmla="*/ 64 w 124"/>
                  <a:gd name="T19" fmla="*/ 58 h 130"/>
                  <a:gd name="T20" fmla="*/ 64 w 124"/>
                  <a:gd name="T21" fmla="*/ 59 h 130"/>
                  <a:gd name="T22" fmla="*/ 45 w 124"/>
                  <a:gd name="T23" fmla="*/ 73 h 130"/>
                  <a:gd name="T24" fmla="*/ 42 w 124"/>
                  <a:gd name="T25" fmla="*/ 72 h 130"/>
                  <a:gd name="T26" fmla="*/ 38 w 124"/>
                  <a:gd name="T27" fmla="*/ 76 h 130"/>
                  <a:gd name="T28" fmla="*/ 39 w 124"/>
                  <a:gd name="T29" fmla="*/ 76 h 130"/>
                  <a:gd name="T30" fmla="*/ 24 w 124"/>
                  <a:gd name="T31" fmla="*/ 84 h 130"/>
                  <a:gd name="T32" fmla="*/ 20 w 124"/>
                  <a:gd name="T33" fmla="*/ 82 h 130"/>
                  <a:gd name="T34" fmla="*/ 14 w 124"/>
                  <a:gd name="T35" fmla="*/ 88 h 130"/>
                  <a:gd name="T36" fmla="*/ 17 w 124"/>
                  <a:gd name="T37" fmla="*/ 93 h 130"/>
                  <a:gd name="T38" fmla="*/ 7 w 124"/>
                  <a:gd name="T39" fmla="*/ 118 h 130"/>
                  <a:gd name="T40" fmla="*/ 6 w 124"/>
                  <a:gd name="T41" fmla="*/ 118 h 130"/>
                  <a:gd name="T42" fmla="*/ 0 w 124"/>
                  <a:gd name="T43" fmla="*/ 124 h 130"/>
                  <a:gd name="T44" fmla="*/ 6 w 124"/>
                  <a:gd name="T45" fmla="*/ 130 h 130"/>
                  <a:gd name="T46" fmla="*/ 12 w 124"/>
                  <a:gd name="T47" fmla="*/ 124 h 130"/>
                  <a:gd name="T48" fmla="*/ 9 w 124"/>
                  <a:gd name="T49" fmla="*/ 119 h 130"/>
                  <a:gd name="T50" fmla="*/ 19 w 124"/>
                  <a:gd name="T51" fmla="*/ 94 h 130"/>
                  <a:gd name="T52" fmla="*/ 20 w 124"/>
                  <a:gd name="T53" fmla="*/ 94 h 130"/>
                  <a:gd name="T54" fmla="*/ 26 w 124"/>
                  <a:gd name="T55" fmla="*/ 88 h 130"/>
                  <a:gd name="T56" fmla="*/ 25 w 124"/>
                  <a:gd name="T57" fmla="*/ 86 h 130"/>
                  <a:gd name="T58" fmla="*/ 39 w 124"/>
                  <a:gd name="T59" fmla="*/ 78 h 130"/>
                  <a:gd name="T60" fmla="*/ 42 w 124"/>
                  <a:gd name="T61" fmla="*/ 80 h 130"/>
                  <a:gd name="T62" fmla="*/ 46 w 124"/>
                  <a:gd name="T63" fmla="*/ 76 h 130"/>
                  <a:gd name="T64" fmla="*/ 46 w 124"/>
                  <a:gd name="T65" fmla="*/ 74 h 130"/>
                  <a:gd name="T66" fmla="*/ 65 w 124"/>
                  <a:gd name="T67" fmla="*/ 61 h 130"/>
                  <a:gd name="T68" fmla="*/ 68 w 124"/>
                  <a:gd name="T69" fmla="*/ 62 h 130"/>
                  <a:gd name="T70" fmla="*/ 72 w 124"/>
                  <a:gd name="T71" fmla="*/ 60 h 130"/>
                  <a:gd name="T72" fmla="*/ 86 w 124"/>
                  <a:gd name="T73" fmla="*/ 65 h 130"/>
                  <a:gd name="T74" fmla="*/ 86 w 124"/>
                  <a:gd name="T75" fmla="*/ 66 h 130"/>
                  <a:gd name="T76" fmla="*/ 92 w 124"/>
                  <a:gd name="T77" fmla="*/ 72 h 130"/>
                  <a:gd name="T78" fmla="*/ 98 w 124"/>
                  <a:gd name="T79" fmla="*/ 66 h 130"/>
                  <a:gd name="T80" fmla="*/ 96 w 124"/>
                  <a:gd name="T81" fmla="*/ 62 h 130"/>
                  <a:gd name="T82" fmla="*/ 114 w 124"/>
                  <a:gd name="T83" fmla="*/ 35 h 130"/>
                  <a:gd name="T84" fmla="*/ 117 w 124"/>
                  <a:gd name="T85" fmla="*/ 36 h 130"/>
                  <a:gd name="T86" fmla="*/ 124 w 124"/>
                  <a:gd name="T87" fmla="*/ 29 h 130"/>
                  <a:gd name="T88" fmla="*/ 117 w 124"/>
                  <a:gd name="T89" fmla="*/ 22 h 130"/>
                  <a:gd name="T90" fmla="*/ 94 w 124"/>
                  <a:gd name="T91" fmla="*/ 60 h 130"/>
                  <a:gd name="T92" fmla="*/ 92 w 124"/>
                  <a:gd name="T93" fmla="*/ 60 h 130"/>
                  <a:gd name="T94" fmla="*/ 87 w 124"/>
                  <a:gd name="T95" fmla="*/ 63 h 130"/>
                  <a:gd name="T96" fmla="*/ 72 w 124"/>
                  <a:gd name="T97" fmla="*/ 58 h 130"/>
                  <a:gd name="T98" fmla="*/ 72 w 124"/>
                  <a:gd name="T99" fmla="*/ 58 h 130"/>
                  <a:gd name="T100" fmla="*/ 71 w 124"/>
                  <a:gd name="T101" fmla="*/ 55 h 130"/>
                  <a:gd name="T102" fmla="*/ 93 w 124"/>
                  <a:gd name="T103" fmla="*/ 12 h 130"/>
                  <a:gd name="T104" fmla="*/ 95 w 124"/>
                  <a:gd name="T105" fmla="*/ 12 h 130"/>
                  <a:gd name="T106" fmla="*/ 98 w 124"/>
                  <a:gd name="T107" fmla="*/ 11 h 130"/>
                  <a:gd name="T108" fmla="*/ 111 w 124"/>
                  <a:gd name="T109" fmla="*/ 24 h 130"/>
                  <a:gd name="T110" fmla="*/ 110 w 124"/>
                  <a:gd name="T111" fmla="*/ 29 h 130"/>
                  <a:gd name="T112" fmla="*/ 112 w 124"/>
                  <a:gd name="T113" fmla="*/ 34 h 130"/>
                  <a:gd name="T114" fmla="*/ 94 w 124"/>
                  <a:gd name="T115" fmla="*/ 6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4" h="130">
                    <a:moveTo>
                      <a:pt x="117" y="22"/>
                    </a:moveTo>
                    <a:cubicBezTo>
                      <a:pt x="115" y="22"/>
                      <a:pt x="114" y="22"/>
                      <a:pt x="113" y="23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100" y="8"/>
                      <a:pt x="100" y="7"/>
                      <a:pt x="100" y="6"/>
                    </a:cubicBezTo>
                    <a:cubicBezTo>
                      <a:pt x="100" y="3"/>
                      <a:pt x="98" y="0"/>
                      <a:pt x="95" y="0"/>
                    </a:cubicBezTo>
                    <a:cubicBezTo>
                      <a:pt x="91" y="0"/>
                      <a:pt x="89" y="3"/>
                      <a:pt x="89" y="6"/>
                    </a:cubicBezTo>
                    <a:cubicBezTo>
                      <a:pt x="89" y="8"/>
                      <a:pt x="90" y="10"/>
                      <a:pt x="91" y="11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66" y="53"/>
                      <a:pt x="64" y="55"/>
                      <a:pt x="64" y="58"/>
                    </a:cubicBezTo>
                    <a:cubicBezTo>
                      <a:pt x="64" y="58"/>
                      <a:pt x="64" y="59"/>
                      <a:pt x="64" y="59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4" y="72"/>
                      <a:pt x="43" y="72"/>
                      <a:pt x="42" y="72"/>
                    </a:cubicBezTo>
                    <a:cubicBezTo>
                      <a:pt x="40" y="72"/>
                      <a:pt x="39" y="74"/>
                      <a:pt x="38" y="76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3" y="83"/>
                      <a:pt x="22" y="82"/>
                      <a:pt x="20" y="82"/>
                    </a:cubicBezTo>
                    <a:cubicBezTo>
                      <a:pt x="17" y="82"/>
                      <a:pt x="14" y="84"/>
                      <a:pt x="14" y="88"/>
                    </a:cubicBezTo>
                    <a:cubicBezTo>
                      <a:pt x="14" y="90"/>
                      <a:pt x="15" y="92"/>
                      <a:pt x="17" y="93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6" y="118"/>
                      <a:pt x="6" y="118"/>
                      <a:pt x="6" y="118"/>
                    </a:cubicBezTo>
                    <a:cubicBezTo>
                      <a:pt x="3" y="118"/>
                      <a:pt x="0" y="121"/>
                      <a:pt x="0" y="124"/>
                    </a:cubicBezTo>
                    <a:cubicBezTo>
                      <a:pt x="1" y="127"/>
                      <a:pt x="3" y="130"/>
                      <a:pt x="6" y="130"/>
                    </a:cubicBezTo>
                    <a:cubicBezTo>
                      <a:pt x="10" y="130"/>
                      <a:pt x="12" y="127"/>
                      <a:pt x="12" y="124"/>
                    </a:cubicBezTo>
                    <a:cubicBezTo>
                      <a:pt x="12" y="122"/>
                      <a:pt x="11" y="120"/>
                      <a:pt x="9" y="119"/>
                    </a:cubicBezTo>
                    <a:cubicBezTo>
                      <a:pt x="19" y="94"/>
                      <a:pt x="19" y="94"/>
                      <a:pt x="19" y="94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3" y="94"/>
                      <a:pt x="26" y="91"/>
                      <a:pt x="26" y="88"/>
                    </a:cubicBezTo>
                    <a:cubicBezTo>
                      <a:pt x="26" y="87"/>
                      <a:pt x="26" y="87"/>
                      <a:pt x="25" y="86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40" y="79"/>
                      <a:pt x="41" y="80"/>
                      <a:pt x="42" y="80"/>
                    </a:cubicBezTo>
                    <a:cubicBezTo>
                      <a:pt x="44" y="80"/>
                      <a:pt x="46" y="78"/>
                      <a:pt x="46" y="76"/>
                    </a:cubicBezTo>
                    <a:cubicBezTo>
                      <a:pt x="46" y="75"/>
                      <a:pt x="46" y="75"/>
                      <a:pt x="46" y="74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6" y="62"/>
                      <a:pt x="67" y="62"/>
                      <a:pt x="68" y="62"/>
                    </a:cubicBezTo>
                    <a:cubicBezTo>
                      <a:pt x="69" y="62"/>
                      <a:pt x="71" y="61"/>
                      <a:pt x="72" y="60"/>
                    </a:cubicBezTo>
                    <a:cubicBezTo>
                      <a:pt x="86" y="65"/>
                      <a:pt x="86" y="65"/>
                      <a:pt x="86" y="65"/>
                    </a:cubicBezTo>
                    <a:cubicBezTo>
                      <a:pt x="86" y="66"/>
                      <a:pt x="86" y="66"/>
                      <a:pt x="86" y="66"/>
                    </a:cubicBezTo>
                    <a:cubicBezTo>
                      <a:pt x="86" y="69"/>
                      <a:pt x="89" y="72"/>
                      <a:pt x="92" y="72"/>
                    </a:cubicBezTo>
                    <a:cubicBezTo>
                      <a:pt x="95" y="72"/>
                      <a:pt x="98" y="69"/>
                      <a:pt x="98" y="66"/>
                    </a:cubicBezTo>
                    <a:cubicBezTo>
                      <a:pt x="98" y="64"/>
                      <a:pt x="97" y="63"/>
                      <a:pt x="96" y="62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5" y="35"/>
                      <a:pt x="116" y="36"/>
                      <a:pt x="117" y="36"/>
                    </a:cubicBezTo>
                    <a:cubicBezTo>
                      <a:pt x="121" y="36"/>
                      <a:pt x="124" y="33"/>
                      <a:pt x="124" y="29"/>
                    </a:cubicBezTo>
                    <a:cubicBezTo>
                      <a:pt x="124" y="25"/>
                      <a:pt x="121" y="22"/>
                      <a:pt x="117" y="22"/>
                    </a:cubicBezTo>
                    <a:close/>
                    <a:moveTo>
                      <a:pt x="94" y="60"/>
                    </a:moveTo>
                    <a:cubicBezTo>
                      <a:pt x="94" y="60"/>
                      <a:pt x="93" y="60"/>
                      <a:pt x="92" y="60"/>
                    </a:cubicBezTo>
                    <a:cubicBezTo>
                      <a:pt x="90" y="60"/>
                      <a:pt x="88" y="61"/>
                      <a:pt x="87" y="63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7"/>
                      <a:pt x="72" y="55"/>
                      <a:pt x="71" y="55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2"/>
                      <a:pt x="94" y="12"/>
                      <a:pt x="95" y="12"/>
                    </a:cubicBezTo>
                    <a:cubicBezTo>
                      <a:pt x="96" y="12"/>
                      <a:pt x="97" y="11"/>
                      <a:pt x="98" y="11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0" y="26"/>
                      <a:pt x="110" y="27"/>
                      <a:pt x="110" y="29"/>
                    </a:cubicBezTo>
                    <a:cubicBezTo>
                      <a:pt x="110" y="31"/>
                      <a:pt x="111" y="33"/>
                      <a:pt x="112" y="34"/>
                    </a:cubicBezTo>
                    <a:lnTo>
                      <a:pt x="94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2352"/>
              <p:cNvSpPr>
                <a:spLocks/>
              </p:cNvSpPr>
              <p:nvPr/>
            </p:nvSpPr>
            <p:spPr bwMode="auto">
              <a:xfrm>
                <a:off x="5885" y="14"/>
                <a:ext cx="139" cy="62"/>
              </a:xfrm>
              <a:custGeom>
                <a:avLst/>
                <a:gdLst>
                  <a:gd name="T0" fmla="*/ 69 w 139"/>
                  <a:gd name="T1" fmla="*/ 0 h 62"/>
                  <a:gd name="T2" fmla="*/ 69 w 139"/>
                  <a:gd name="T3" fmla="*/ 0 h 62"/>
                  <a:gd name="T4" fmla="*/ 0 w 139"/>
                  <a:gd name="T5" fmla="*/ 55 h 62"/>
                  <a:gd name="T6" fmla="*/ 8 w 139"/>
                  <a:gd name="T7" fmla="*/ 62 h 62"/>
                  <a:gd name="T8" fmla="*/ 69 w 139"/>
                  <a:gd name="T9" fmla="*/ 13 h 62"/>
                  <a:gd name="T10" fmla="*/ 130 w 139"/>
                  <a:gd name="T11" fmla="*/ 62 h 62"/>
                  <a:gd name="T12" fmla="*/ 139 w 139"/>
                  <a:gd name="T13" fmla="*/ 55 h 62"/>
                  <a:gd name="T14" fmla="*/ 69 w 139"/>
                  <a:gd name="T15" fmla="*/ 0 h 62"/>
                  <a:gd name="T16" fmla="*/ 69 w 139"/>
                  <a:gd name="T1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9" h="62">
                    <a:moveTo>
                      <a:pt x="69" y="0"/>
                    </a:moveTo>
                    <a:lnTo>
                      <a:pt x="69" y="0"/>
                    </a:lnTo>
                    <a:lnTo>
                      <a:pt x="0" y="55"/>
                    </a:lnTo>
                    <a:lnTo>
                      <a:pt x="8" y="62"/>
                    </a:lnTo>
                    <a:lnTo>
                      <a:pt x="69" y="13"/>
                    </a:lnTo>
                    <a:lnTo>
                      <a:pt x="130" y="62"/>
                    </a:lnTo>
                    <a:lnTo>
                      <a:pt x="139" y="55"/>
                    </a:lnTo>
                    <a:lnTo>
                      <a:pt x="69" y="0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2353"/>
              <p:cNvSpPr>
                <a:spLocks/>
              </p:cNvSpPr>
              <p:nvPr/>
            </p:nvSpPr>
            <p:spPr bwMode="auto">
              <a:xfrm>
                <a:off x="5901" y="42"/>
                <a:ext cx="106" cy="85"/>
              </a:xfrm>
              <a:custGeom>
                <a:avLst/>
                <a:gdLst>
                  <a:gd name="T0" fmla="*/ 0 w 106"/>
                  <a:gd name="T1" fmla="*/ 44 h 85"/>
                  <a:gd name="T2" fmla="*/ 0 w 106"/>
                  <a:gd name="T3" fmla="*/ 85 h 85"/>
                  <a:gd name="T4" fmla="*/ 42 w 106"/>
                  <a:gd name="T5" fmla="*/ 85 h 85"/>
                  <a:gd name="T6" fmla="*/ 42 w 106"/>
                  <a:gd name="T7" fmla="*/ 45 h 85"/>
                  <a:gd name="T8" fmla="*/ 65 w 106"/>
                  <a:gd name="T9" fmla="*/ 45 h 85"/>
                  <a:gd name="T10" fmla="*/ 65 w 106"/>
                  <a:gd name="T11" fmla="*/ 85 h 85"/>
                  <a:gd name="T12" fmla="*/ 106 w 106"/>
                  <a:gd name="T13" fmla="*/ 85 h 85"/>
                  <a:gd name="T14" fmla="*/ 106 w 106"/>
                  <a:gd name="T15" fmla="*/ 44 h 85"/>
                  <a:gd name="T16" fmla="*/ 52 w 106"/>
                  <a:gd name="T17" fmla="*/ 0 h 85"/>
                  <a:gd name="T18" fmla="*/ 0 w 106"/>
                  <a:gd name="T19" fmla="*/ 4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85">
                    <a:moveTo>
                      <a:pt x="0" y="44"/>
                    </a:moveTo>
                    <a:lnTo>
                      <a:pt x="0" y="85"/>
                    </a:lnTo>
                    <a:lnTo>
                      <a:pt x="42" y="85"/>
                    </a:lnTo>
                    <a:lnTo>
                      <a:pt x="42" y="45"/>
                    </a:lnTo>
                    <a:lnTo>
                      <a:pt x="65" y="45"/>
                    </a:lnTo>
                    <a:lnTo>
                      <a:pt x="65" y="85"/>
                    </a:lnTo>
                    <a:lnTo>
                      <a:pt x="106" y="85"/>
                    </a:lnTo>
                    <a:lnTo>
                      <a:pt x="106" y="44"/>
                    </a:lnTo>
                    <a:lnTo>
                      <a:pt x="52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Rectangle 2354"/>
              <p:cNvSpPr>
                <a:spLocks noChangeArrowheads="1"/>
              </p:cNvSpPr>
              <p:nvPr/>
            </p:nvSpPr>
            <p:spPr bwMode="auto">
              <a:xfrm>
                <a:off x="5987" y="14"/>
                <a:ext cx="13" cy="3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2355"/>
              <p:cNvSpPr>
                <a:spLocks noEditPoints="1"/>
              </p:cNvSpPr>
              <p:nvPr/>
            </p:nvSpPr>
            <p:spPr bwMode="auto">
              <a:xfrm>
                <a:off x="5460" y="654"/>
                <a:ext cx="109" cy="160"/>
              </a:xfrm>
              <a:custGeom>
                <a:avLst/>
                <a:gdLst>
                  <a:gd name="T0" fmla="*/ 61 w 100"/>
                  <a:gd name="T1" fmla="*/ 4 h 147"/>
                  <a:gd name="T2" fmla="*/ 11 w 100"/>
                  <a:gd name="T3" fmla="*/ 25 h 147"/>
                  <a:gd name="T4" fmla="*/ 11 w 100"/>
                  <a:gd name="T5" fmla="*/ 79 h 147"/>
                  <a:gd name="T6" fmla="*/ 51 w 100"/>
                  <a:gd name="T7" fmla="*/ 147 h 147"/>
                  <a:gd name="T8" fmla="*/ 55 w 100"/>
                  <a:gd name="T9" fmla="*/ 139 h 147"/>
                  <a:gd name="T10" fmla="*/ 91 w 100"/>
                  <a:gd name="T11" fmla="*/ 80 h 147"/>
                  <a:gd name="T12" fmla="*/ 98 w 100"/>
                  <a:gd name="T13" fmla="*/ 43 h 147"/>
                  <a:gd name="T14" fmla="*/ 61 w 100"/>
                  <a:gd name="T15" fmla="*/ 4 h 147"/>
                  <a:gd name="T16" fmla="*/ 51 w 100"/>
                  <a:gd name="T17" fmla="*/ 79 h 147"/>
                  <a:gd name="T18" fmla="*/ 24 w 100"/>
                  <a:gd name="T19" fmla="*/ 52 h 147"/>
                  <a:gd name="T20" fmla="*/ 51 w 100"/>
                  <a:gd name="T21" fmla="*/ 25 h 147"/>
                  <a:gd name="T22" fmla="*/ 78 w 100"/>
                  <a:gd name="T23" fmla="*/ 52 h 147"/>
                  <a:gd name="T24" fmla="*/ 51 w 100"/>
                  <a:gd name="T25" fmla="*/ 79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0" h="147">
                    <a:moveTo>
                      <a:pt x="61" y="4"/>
                    </a:moveTo>
                    <a:cubicBezTo>
                      <a:pt x="41" y="0"/>
                      <a:pt x="22" y="8"/>
                      <a:pt x="11" y="25"/>
                    </a:cubicBezTo>
                    <a:cubicBezTo>
                      <a:pt x="0" y="41"/>
                      <a:pt x="0" y="62"/>
                      <a:pt x="11" y="79"/>
                    </a:cubicBezTo>
                    <a:cubicBezTo>
                      <a:pt x="25" y="101"/>
                      <a:pt x="40" y="123"/>
                      <a:pt x="51" y="147"/>
                    </a:cubicBezTo>
                    <a:cubicBezTo>
                      <a:pt x="52" y="144"/>
                      <a:pt x="53" y="141"/>
                      <a:pt x="55" y="139"/>
                    </a:cubicBezTo>
                    <a:cubicBezTo>
                      <a:pt x="67" y="119"/>
                      <a:pt x="79" y="99"/>
                      <a:pt x="91" y="80"/>
                    </a:cubicBezTo>
                    <a:cubicBezTo>
                      <a:pt x="98" y="68"/>
                      <a:pt x="100" y="56"/>
                      <a:pt x="98" y="43"/>
                    </a:cubicBezTo>
                    <a:cubicBezTo>
                      <a:pt x="96" y="24"/>
                      <a:pt x="80" y="8"/>
                      <a:pt x="61" y="4"/>
                    </a:cubicBezTo>
                    <a:close/>
                    <a:moveTo>
                      <a:pt x="51" y="79"/>
                    </a:moveTo>
                    <a:cubicBezTo>
                      <a:pt x="35" y="79"/>
                      <a:pt x="24" y="68"/>
                      <a:pt x="24" y="52"/>
                    </a:cubicBezTo>
                    <a:cubicBezTo>
                      <a:pt x="23" y="37"/>
                      <a:pt x="36" y="25"/>
                      <a:pt x="51" y="25"/>
                    </a:cubicBezTo>
                    <a:cubicBezTo>
                      <a:pt x="66" y="25"/>
                      <a:pt x="78" y="37"/>
                      <a:pt x="78" y="52"/>
                    </a:cubicBezTo>
                    <a:cubicBezTo>
                      <a:pt x="78" y="67"/>
                      <a:pt x="66" y="79"/>
                      <a:pt x="51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2356"/>
              <p:cNvSpPr>
                <a:spLocks noEditPoints="1"/>
              </p:cNvSpPr>
              <p:nvPr/>
            </p:nvSpPr>
            <p:spPr bwMode="auto">
              <a:xfrm>
                <a:off x="5016" y="875"/>
                <a:ext cx="126" cy="123"/>
              </a:xfrm>
              <a:custGeom>
                <a:avLst/>
                <a:gdLst>
                  <a:gd name="T0" fmla="*/ 0 w 116"/>
                  <a:gd name="T1" fmla="*/ 111 h 113"/>
                  <a:gd name="T2" fmla="*/ 3 w 116"/>
                  <a:gd name="T3" fmla="*/ 113 h 113"/>
                  <a:gd name="T4" fmla="*/ 39 w 116"/>
                  <a:gd name="T5" fmla="*/ 98 h 113"/>
                  <a:gd name="T6" fmla="*/ 77 w 116"/>
                  <a:gd name="T7" fmla="*/ 97 h 113"/>
                  <a:gd name="T8" fmla="*/ 114 w 116"/>
                  <a:gd name="T9" fmla="*/ 113 h 113"/>
                  <a:gd name="T10" fmla="*/ 116 w 116"/>
                  <a:gd name="T11" fmla="*/ 111 h 113"/>
                  <a:gd name="T12" fmla="*/ 58 w 116"/>
                  <a:gd name="T13" fmla="*/ 0 h 113"/>
                  <a:gd name="T14" fmla="*/ 0 w 116"/>
                  <a:gd name="T15" fmla="*/ 111 h 113"/>
                  <a:gd name="T16" fmla="*/ 58 w 116"/>
                  <a:gd name="T17" fmla="*/ 74 h 113"/>
                  <a:gd name="T18" fmla="*/ 54 w 116"/>
                  <a:gd name="T19" fmla="*/ 78 h 113"/>
                  <a:gd name="T20" fmla="*/ 25 w 116"/>
                  <a:gd name="T21" fmla="*/ 90 h 113"/>
                  <a:gd name="T22" fmla="*/ 56 w 116"/>
                  <a:gd name="T23" fmla="*/ 32 h 113"/>
                  <a:gd name="T24" fmla="*/ 58 w 116"/>
                  <a:gd name="T25" fmla="*/ 32 h 113"/>
                  <a:gd name="T26" fmla="*/ 58 w 116"/>
                  <a:gd name="T27" fmla="*/ 7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6" h="113">
                    <a:moveTo>
                      <a:pt x="0" y="111"/>
                    </a:moveTo>
                    <a:cubicBezTo>
                      <a:pt x="1" y="112"/>
                      <a:pt x="2" y="112"/>
                      <a:pt x="3" y="113"/>
                    </a:cubicBezTo>
                    <a:cubicBezTo>
                      <a:pt x="15" y="108"/>
                      <a:pt x="28" y="104"/>
                      <a:pt x="39" y="98"/>
                    </a:cubicBezTo>
                    <a:cubicBezTo>
                      <a:pt x="52" y="91"/>
                      <a:pt x="64" y="90"/>
                      <a:pt x="77" y="97"/>
                    </a:cubicBezTo>
                    <a:cubicBezTo>
                      <a:pt x="89" y="104"/>
                      <a:pt x="102" y="108"/>
                      <a:pt x="114" y="113"/>
                    </a:cubicBezTo>
                    <a:cubicBezTo>
                      <a:pt x="115" y="112"/>
                      <a:pt x="116" y="111"/>
                      <a:pt x="116" y="111"/>
                    </a:cubicBezTo>
                    <a:cubicBezTo>
                      <a:pt x="97" y="75"/>
                      <a:pt x="79" y="39"/>
                      <a:pt x="58" y="0"/>
                    </a:cubicBezTo>
                    <a:cubicBezTo>
                      <a:pt x="38" y="39"/>
                      <a:pt x="19" y="75"/>
                      <a:pt x="0" y="111"/>
                    </a:cubicBezTo>
                    <a:close/>
                    <a:moveTo>
                      <a:pt x="58" y="74"/>
                    </a:moveTo>
                    <a:cubicBezTo>
                      <a:pt x="58" y="75"/>
                      <a:pt x="56" y="77"/>
                      <a:pt x="54" y="78"/>
                    </a:cubicBezTo>
                    <a:cubicBezTo>
                      <a:pt x="45" y="82"/>
                      <a:pt x="37" y="85"/>
                      <a:pt x="25" y="90"/>
                    </a:cubicBezTo>
                    <a:cubicBezTo>
                      <a:pt x="36" y="69"/>
                      <a:pt x="46" y="50"/>
                      <a:pt x="56" y="32"/>
                    </a:cubicBezTo>
                    <a:cubicBezTo>
                      <a:pt x="56" y="32"/>
                      <a:pt x="57" y="32"/>
                      <a:pt x="58" y="32"/>
                    </a:cubicBezTo>
                    <a:cubicBezTo>
                      <a:pt x="58" y="46"/>
                      <a:pt x="58" y="60"/>
                      <a:pt x="58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2357"/>
              <p:cNvSpPr>
                <a:spLocks/>
              </p:cNvSpPr>
              <p:nvPr/>
            </p:nvSpPr>
            <p:spPr bwMode="auto">
              <a:xfrm>
                <a:off x="5714" y="736"/>
                <a:ext cx="40" cy="40"/>
              </a:xfrm>
              <a:custGeom>
                <a:avLst/>
                <a:gdLst>
                  <a:gd name="T0" fmla="*/ 0 w 36"/>
                  <a:gd name="T1" fmla="*/ 36 h 36"/>
                  <a:gd name="T2" fmla="*/ 14 w 36"/>
                  <a:gd name="T3" fmla="*/ 30 h 36"/>
                  <a:gd name="T4" fmla="*/ 24 w 36"/>
                  <a:gd name="T5" fmla="*/ 30 h 36"/>
                  <a:gd name="T6" fmla="*/ 35 w 36"/>
                  <a:gd name="T7" fmla="*/ 35 h 36"/>
                  <a:gd name="T8" fmla="*/ 36 w 36"/>
                  <a:gd name="T9" fmla="*/ 34 h 36"/>
                  <a:gd name="T10" fmla="*/ 19 w 36"/>
                  <a:gd name="T11" fmla="*/ 0 h 36"/>
                  <a:gd name="T12" fmla="*/ 0 w 36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6">
                    <a:moveTo>
                      <a:pt x="0" y="36"/>
                    </a:moveTo>
                    <a:cubicBezTo>
                      <a:pt x="6" y="33"/>
                      <a:pt x="10" y="32"/>
                      <a:pt x="14" y="30"/>
                    </a:cubicBezTo>
                    <a:cubicBezTo>
                      <a:pt x="17" y="28"/>
                      <a:pt x="20" y="28"/>
                      <a:pt x="24" y="30"/>
                    </a:cubicBezTo>
                    <a:cubicBezTo>
                      <a:pt x="27" y="32"/>
                      <a:pt x="31" y="33"/>
                      <a:pt x="35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1" y="23"/>
                      <a:pt x="25" y="12"/>
                      <a:pt x="19" y="0"/>
                    </a:cubicBezTo>
                    <a:cubicBezTo>
                      <a:pt x="12" y="12"/>
                      <a:pt x="7" y="23"/>
                      <a:pt x="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2358"/>
              <p:cNvSpPr>
                <a:spLocks noEditPoints="1"/>
              </p:cNvSpPr>
              <p:nvPr/>
            </p:nvSpPr>
            <p:spPr bwMode="auto">
              <a:xfrm>
                <a:off x="5686" y="657"/>
                <a:ext cx="97" cy="152"/>
              </a:xfrm>
              <a:custGeom>
                <a:avLst/>
                <a:gdLst>
                  <a:gd name="T0" fmla="*/ 89 w 89"/>
                  <a:gd name="T1" fmla="*/ 24 h 140"/>
                  <a:gd name="T2" fmla="*/ 65 w 89"/>
                  <a:gd name="T3" fmla="*/ 0 h 140"/>
                  <a:gd name="T4" fmla="*/ 23 w 89"/>
                  <a:gd name="T5" fmla="*/ 0 h 140"/>
                  <a:gd name="T6" fmla="*/ 1 w 89"/>
                  <a:gd name="T7" fmla="*/ 20 h 140"/>
                  <a:gd name="T8" fmla="*/ 0 w 89"/>
                  <a:gd name="T9" fmla="*/ 63 h 140"/>
                  <a:gd name="T10" fmla="*/ 0 w 89"/>
                  <a:gd name="T11" fmla="*/ 113 h 140"/>
                  <a:gd name="T12" fmla="*/ 26 w 89"/>
                  <a:gd name="T13" fmla="*/ 139 h 140"/>
                  <a:gd name="T14" fmla="*/ 65 w 89"/>
                  <a:gd name="T15" fmla="*/ 139 h 140"/>
                  <a:gd name="T16" fmla="*/ 89 w 89"/>
                  <a:gd name="T17" fmla="*/ 116 h 140"/>
                  <a:gd name="T18" fmla="*/ 89 w 89"/>
                  <a:gd name="T19" fmla="*/ 69 h 140"/>
                  <a:gd name="T20" fmla="*/ 89 w 89"/>
                  <a:gd name="T21" fmla="*/ 24 h 140"/>
                  <a:gd name="T22" fmla="*/ 60 w 89"/>
                  <a:gd name="T23" fmla="*/ 10 h 140"/>
                  <a:gd name="T24" fmla="*/ 29 w 89"/>
                  <a:gd name="T25" fmla="*/ 10 h 140"/>
                  <a:gd name="T26" fmla="*/ 60 w 89"/>
                  <a:gd name="T27" fmla="*/ 10 h 140"/>
                  <a:gd name="T28" fmla="*/ 44 w 89"/>
                  <a:gd name="T29" fmla="*/ 136 h 140"/>
                  <a:gd name="T30" fmla="*/ 38 w 89"/>
                  <a:gd name="T31" fmla="*/ 129 h 140"/>
                  <a:gd name="T32" fmla="*/ 44 w 89"/>
                  <a:gd name="T33" fmla="*/ 123 h 140"/>
                  <a:gd name="T34" fmla="*/ 50 w 89"/>
                  <a:gd name="T35" fmla="*/ 129 h 140"/>
                  <a:gd name="T36" fmla="*/ 44 w 89"/>
                  <a:gd name="T37" fmla="*/ 136 h 140"/>
                  <a:gd name="T38" fmla="*/ 81 w 89"/>
                  <a:gd name="T39" fmla="*/ 72 h 140"/>
                  <a:gd name="T40" fmla="*/ 50 w 89"/>
                  <a:gd name="T41" fmla="*/ 72 h 140"/>
                  <a:gd name="T42" fmla="*/ 58 w 89"/>
                  <a:gd name="T43" fmla="*/ 78 h 140"/>
                  <a:gd name="T44" fmla="*/ 81 w 89"/>
                  <a:gd name="T45" fmla="*/ 78 h 140"/>
                  <a:gd name="T46" fmla="*/ 81 w 89"/>
                  <a:gd name="T47" fmla="*/ 99 h 140"/>
                  <a:gd name="T48" fmla="*/ 64 w 89"/>
                  <a:gd name="T49" fmla="*/ 99 h 140"/>
                  <a:gd name="T50" fmla="*/ 81 w 89"/>
                  <a:gd name="T51" fmla="*/ 106 h 140"/>
                  <a:gd name="T52" fmla="*/ 81 w 89"/>
                  <a:gd name="T53" fmla="*/ 116 h 140"/>
                  <a:gd name="T54" fmla="*/ 49 w 89"/>
                  <a:gd name="T55" fmla="*/ 116 h 140"/>
                  <a:gd name="T56" fmla="*/ 45 w 89"/>
                  <a:gd name="T57" fmla="*/ 106 h 140"/>
                  <a:gd name="T58" fmla="*/ 40 w 89"/>
                  <a:gd name="T59" fmla="*/ 116 h 140"/>
                  <a:gd name="T60" fmla="*/ 9 w 89"/>
                  <a:gd name="T61" fmla="*/ 116 h 140"/>
                  <a:gd name="T62" fmla="*/ 9 w 89"/>
                  <a:gd name="T63" fmla="*/ 90 h 140"/>
                  <a:gd name="T64" fmla="*/ 26 w 89"/>
                  <a:gd name="T65" fmla="*/ 90 h 140"/>
                  <a:gd name="T66" fmla="*/ 33 w 89"/>
                  <a:gd name="T67" fmla="*/ 84 h 140"/>
                  <a:gd name="T68" fmla="*/ 9 w 89"/>
                  <a:gd name="T69" fmla="*/ 84 h 140"/>
                  <a:gd name="T70" fmla="*/ 9 w 89"/>
                  <a:gd name="T71" fmla="*/ 39 h 140"/>
                  <a:gd name="T72" fmla="*/ 44 w 89"/>
                  <a:gd name="T73" fmla="*/ 59 h 140"/>
                  <a:gd name="T74" fmla="*/ 41 w 89"/>
                  <a:gd name="T75" fmla="*/ 69 h 140"/>
                  <a:gd name="T76" fmla="*/ 49 w 89"/>
                  <a:gd name="T77" fmla="*/ 70 h 140"/>
                  <a:gd name="T78" fmla="*/ 81 w 89"/>
                  <a:gd name="T79" fmla="*/ 40 h 140"/>
                  <a:gd name="T80" fmla="*/ 81 w 89"/>
                  <a:gd name="T81" fmla="*/ 72 h 140"/>
                  <a:gd name="T82" fmla="*/ 78 w 89"/>
                  <a:gd name="T83" fmla="*/ 32 h 140"/>
                  <a:gd name="T84" fmla="*/ 46 w 89"/>
                  <a:gd name="T85" fmla="*/ 53 h 140"/>
                  <a:gd name="T86" fmla="*/ 14 w 89"/>
                  <a:gd name="T87" fmla="*/ 35 h 140"/>
                  <a:gd name="T88" fmla="*/ 9 w 89"/>
                  <a:gd name="T89" fmla="*/ 23 h 140"/>
                  <a:gd name="T90" fmla="*/ 81 w 89"/>
                  <a:gd name="T91" fmla="*/ 23 h 140"/>
                  <a:gd name="T92" fmla="*/ 78 w 89"/>
                  <a:gd name="T93" fmla="*/ 3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" h="140">
                    <a:moveTo>
                      <a:pt x="89" y="24"/>
                    </a:moveTo>
                    <a:cubicBezTo>
                      <a:pt x="89" y="9"/>
                      <a:pt x="79" y="0"/>
                      <a:pt x="65" y="0"/>
                    </a:cubicBezTo>
                    <a:cubicBezTo>
                      <a:pt x="51" y="0"/>
                      <a:pt x="37" y="0"/>
                      <a:pt x="23" y="0"/>
                    </a:cubicBezTo>
                    <a:cubicBezTo>
                      <a:pt x="11" y="0"/>
                      <a:pt x="1" y="7"/>
                      <a:pt x="1" y="20"/>
                    </a:cubicBezTo>
                    <a:cubicBezTo>
                      <a:pt x="0" y="35"/>
                      <a:pt x="0" y="49"/>
                      <a:pt x="0" y="63"/>
                    </a:cubicBezTo>
                    <a:cubicBezTo>
                      <a:pt x="0" y="80"/>
                      <a:pt x="0" y="96"/>
                      <a:pt x="0" y="113"/>
                    </a:cubicBezTo>
                    <a:cubicBezTo>
                      <a:pt x="0" y="127"/>
                      <a:pt x="8" y="140"/>
                      <a:pt x="26" y="139"/>
                    </a:cubicBezTo>
                    <a:cubicBezTo>
                      <a:pt x="39" y="139"/>
                      <a:pt x="52" y="139"/>
                      <a:pt x="65" y="139"/>
                    </a:cubicBezTo>
                    <a:cubicBezTo>
                      <a:pt x="79" y="139"/>
                      <a:pt x="89" y="130"/>
                      <a:pt x="89" y="116"/>
                    </a:cubicBezTo>
                    <a:cubicBezTo>
                      <a:pt x="89" y="100"/>
                      <a:pt x="89" y="85"/>
                      <a:pt x="89" y="69"/>
                    </a:cubicBezTo>
                    <a:cubicBezTo>
                      <a:pt x="89" y="54"/>
                      <a:pt x="89" y="39"/>
                      <a:pt x="89" y="24"/>
                    </a:cubicBezTo>
                    <a:close/>
                    <a:moveTo>
                      <a:pt x="60" y="10"/>
                    </a:moveTo>
                    <a:cubicBezTo>
                      <a:pt x="49" y="10"/>
                      <a:pt x="40" y="10"/>
                      <a:pt x="29" y="10"/>
                    </a:cubicBezTo>
                    <a:cubicBezTo>
                      <a:pt x="33" y="7"/>
                      <a:pt x="57" y="7"/>
                      <a:pt x="60" y="10"/>
                    </a:cubicBezTo>
                    <a:close/>
                    <a:moveTo>
                      <a:pt x="44" y="136"/>
                    </a:moveTo>
                    <a:cubicBezTo>
                      <a:pt x="41" y="136"/>
                      <a:pt x="38" y="133"/>
                      <a:pt x="38" y="129"/>
                    </a:cubicBezTo>
                    <a:cubicBezTo>
                      <a:pt x="38" y="126"/>
                      <a:pt x="41" y="123"/>
                      <a:pt x="44" y="123"/>
                    </a:cubicBezTo>
                    <a:cubicBezTo>
                      <a:pt x="47" y="123"/>
                      <a:pt x="50" y="126"/>
                      <a:pt x="50" y="129"/>
                    </a:cubicBezTo>
                    <a:cubicBezTo>
                      <a:pt x="50" y="133"/>
                      <a:pt x="47" y="136"/>
                      <a:pt x="44" y="136"/>
                    </a:cubicBezTo>
                    <a:close/>
                    <a:moveTo>
                      <a:pt x="81" y="72"/>
                    </a:moveTo>
                    <a:cubicBezTo>
                      <a:pt x="70" y="72"/>
                      <a:pt x="60" y="72"/>
                      <a:pt x="50" y="72"/>
                    </a:cubicBezTo>
                    <a:cubicBezTo>
                      <a:pt x="51" y="77"/>
                      <a:pt x="53" y="78"/>
                      <a:pt x="58" y="78"/>
                    </a:cubicBezTo>
                    <a:cubicBezTo>
                      <a:pt x="65" y="78"/>
                      <a:pt x="73" y="78"/>
                      <a:pt x="81" y="78"/>
                    </a:cubicBezTo>
                    <a:cubicBezTo>
                      <a:pt x="81" y="86"/>
                      <a:pt x="81" y="92"/>
                      <a:pt x="81" y="99"/>
                    </a:cubicBezTo>
                    <a:cubicBezTo>
                      <a:pt x="75" y="99"/>
                      <a:pt x="70" y="99"/>
                      <a:pt x="64" y="99"/>
                    </a:cubicBezTo>
                    <a:cubicBezTo>
                      <a:pt x="67" y="110"/>
                      <a:pt x="75" y="103"/>
                      <a:pt x="81" y="106"/>
                    </a:cubicBezTo>
                    <a:cubicBezTo>
                      <a:pt x="81" y="109"/>
                      <a:pt x="81" y="113"/>
                      <a:pt x="81" y="116"/>
                    </a:cubicBezTo>
                    <a:cubicBezTo>
                      <a:pt x="70" y="116"/>
                      <a:pt x="60" y="116"/>
                      <a:pt x="49" y="116"/>
                    </a:cubicBezTo>
                    <a:cubicBezTo>
                      <a:pt x="48" y="113"/>
                      <a:pt x="51" y="107"/>
                      <a:pt x="45" y="106"/>
                    </a:cubicBezTo>
                    <a:cubicBezTo>
                      <a:pt x="38" y="106"/>
                      <a:pt x="42" y="113"/>
                      <a:pt x="40" y="116"/>
                    </a:cubicBezTo>
                    <a:cubicBezTo>
                      <a:pt x="30" y="116"/>
                      <a:pt x="19" y="116"/>
                      <a:pt x="9" y="116"/>
                    </a:cubicBezTo>
                    <a:cubicBezTo>
                      <a:pt x="9" y="107"/>
                      <a:pt x="9" y="99"/>
                      <a:pt x="9" y="90"/>
                    </a:cubicBezTo>
                    <a:cubicBezTo>
                      <a:pt x="15" y="90"/>
                      <a:pt x="20" y="90"/>
                      <a:pt x="26" y="90"/>
                    </a:cubicBezTo>
                    <a:cubicBezTo>
                      <a:pt x="30" y="90"/>
                      <a:pt x="32" y="89"/>
                      <a:pt x="33" y="84"/>
                    </a:cubicBezTo>
                    <a:cubicBezTo>
                      <a:pt x="25" y="84"/>
                      <a:pt x="17" y="84"/>
                      <a:pt x="9" y="84"/>
                    </a:cubicBezTo>
                    <a:cubicBezTo>
                      <a:pt x="9" y="69"/>
                      <a:pt x="9" y="54"/>
                      <a:pt x="9" y="39"/>
                    </a:cubicBezTo>
                    <a:cubicBezTo>
                      <a:pt x="21" y="46"/>
                      <a:pt x="32" y="52"/>
                      <a:pt x="44" y="59"/>
                    </a:cubicBezTo>
                    <a:cubicBezTo>
                      <a:pt x="43" y="63"/>
                      <a:pt x="42" y="66"/>
                      <a:pt x="41" y="69"/>
                    </a:cubicBezTo>
                    <a:cubicBezTo>
                      <a:pt x="44" y="69"/>
                      <a:pt x="46" y="69"/>
                      <a:pt x="49" y="70"/>
                    </a:cubicBezTo>
                    <a:cubicBezTo>
                      <a:pt x="53" y="53"/>
                      <a:pt x="63" y="43"/>
                      <a:pt x="81" y="40"/>
                    </a:cubicBezTo>
                    <a:cubicBezTo>
                      <a:pt x="81" y="51"/>
                      <a:pt x="81" y="61"/>
                      <a:pt x="81" y="72"/>
                    </a:cubicBezTo>
                    <a:close/>
                    <a:moveTo>
                      <a:pt x="78" y="32"/>
                    </a:moveTo>
                    <a:cubicBezTo>
                      <a:pt x="65" y="35"/>
                      <a:pt x="54" y="41"/>
                      <a:pt x="46" y="53"/>
                    </a:cubicBezTo>
                    <a:cubicBezTo>
                      <a:pt x="35" y="47"/>
                      <a:pt x="25" y="41"/>
                      <a:pt x="14" y="35"/>
                    </a:cubicBezTo>
                    <a:cubicBezTo>
                      <a:pt x="8" y="31"/>
                      <a:pt x="7" y="30"/>
                      <a:pt x="9" y="23"/>
                    </a:cubicBezTo>
                    <a:cubicBezTo>
                      <a:pt x="33" y="23"/>
                      <a:pt x="56" y="23"/>
                      <a:pt x="81" y="23"/>
                    </a:cubicBezTo>
                    <a:cubicBezTo>
                      <a:pt x="80" y="27"/>
                      <a:pt x="84" y="31"/>
                      <a:pt x="78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2359"/>
              <p:cNvSpPr>
                <a:spLocks/>
              </p:cNvSpPr>
              <p:nvPr/>
            </p:nvSpPr>
            <p:spPr bwMode="auto">
              <a:xfrm>
                <a:off x="5222" y="465"/>
                <a:ext cx="157" cy="92"/>
              </a:xfrm>
              <a:custGeom>
                <a:avLst/>
                <a:gdLst>
                  <a:gd name="T0" fmla="*/ 75 w 144"/>
                  <a:gd name="T1" fmla="*/ 0 h 84"/>
                  <a:gd name="T2" fmla="*/ 45 w 144"/>
                  <a:gd name="T3" fmla="*/ 42 h 84"/>
                  <a:gd name="T4" fmla="*/ 34 w 144"/>
                  <a:gd name="T5" fmla="*/ 33 h 84"/>
                  <a:gd name="T6" fmla="*/ 0 w 144"/>
                  <a:gd name="T7" fmla="*/ 84 h 84"/>
                  <a:gd name="T8" fmla="*/ 144 w 144"/>
                  <a:gd name="T9" fmla="*/ 84 h 84"/>
                  <a:gd name="T10" fmla="*/ 101 w 144"/>
                  <a:gd name="T11" fmla="*/ 33 h 84"/>
                  <a:gd name="T12" fmla="*/ 75 w 144"/>
                  <a:gd name="T1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84">
                    <a:moveTo>
                      <a:pt x="75" y="0"/>
                    </a:moveTo>
                    <a:cubicBezTo>
                      <a:pt x="64" y="15"/>
                      <a:pt x="55" y="28"/>
                      <a:pt x="45" y="42"/>
                    </a:cubicBezTo>
                    <a:cubicBezTo>
                      <a:pt x="40" y="39"/>
                      <a:pt x="37" y="36"/>
                      <a:pt x="34" y="33"/>
                    </a:cubicBezTo>
                    <a:cubicBezTo>
                      <a:pt x="22" y="50"/>
                      <a:pt x="11" y="67"/>
                      <a:pt x="0" y="84"/>
                    </a:cubicBezTo>
                    <a:cubicBezTo>
                      <a:pt x="51" y="84"/>
                      <a:pt x="144" y="84"/>
                      <a:pt x="144" y="84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3"/>
                      <a:pt x="84" y="11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2360"/>
              <p:cNvSpPr>
                <a:spLocks/>
              </p:cNvSpPr>
              <p:nvPr/>
            </p:nvSpPr>
            <p:spPr bwMode="auto">
              <a:xfrm>
                <a:off x="5223" y="448"/>
                <a:ext cx="66" cy="65"/>
              </a:xfrm>
              <a:custGeom>
                <a:avLst/>
                <a:gdLst>
                  <a:gd name="T0" fmla="*/ 13 w 61"/>
                  <a:gd name="T1" fmla="*/ 15 h 60"/>
                  <a:gd name="T2" fmla="*/ 11 w 61"/>
                  <a:gd name="T3" fmla="*/ 60 h 60"/>
                  <a:gd name="T4" fmla="*/ 31 w 61"/>
                  <a:gd name="T5" fmla="*/ 30 h 60"/>
                  <a:gd name="T6" fmla="*/ 41 w 61"/>
                  <a:gd name="T7" fmla="*/ 40 h 60"/>
                  <a:gd name="T8" fmla="*/ 61 w 61"/>
                  <a:gd name="T9" fmla="*/ 12 h 60"/>
                  <a:gd name="T10" fmla="*/ 13 w 61"/>
                  <a:gd name="T11" fmla="*/ 1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60">
                    <a:moveTo>
                      <a:pt x="13" y="15"/>
                    </a:moveTo>
                    <a:cubicBezTo>
                      <a:pt x="1" y="27"/>
                      <a:pt x="0" y="48"/>
                      <a:pt x="11" y="60"/>
                    </a:cubicBezTo>
                    <a:cubicBezTo>
                      <a:pt x="17" y="50"/>
                      <a:pt x="24" y="41"/>
                      <a:pt x="31" y="30"/>
                    </a:cubicBezTo>
                    <a:cubicBezTo>
                      <a:pt x="35" y="34"/>
                      <a:pt x="38" y="37"/>
                      <a:pt x="41" y="40"/>
                    </a:cubicBezTo>
                    <a:cubicBezTo>
                      <a:pt x="48" y="30"/>
                      <a:pt x="55" y="21"/>
                      <a:pt x="61" y="12"/>
                    </a:cubicBezTo>
                    <a:cubicBezTo>
                      <a:pt x="47" y="0"/>
                      <a:pt x="26" y="2"/>
                      <a:pt x="13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2361"/>
              <p:cNvSpPr>
                <a:spLocks noEditPoints="1"/>
              </p:cNvSpPr>
              <p:nvPr/>
            </p:nvSpPr>
            <p:spPr bwMode="auto">
              <a:xfrm>
                <a:off x="5646" y="490"/>
                <a:ext cx="49" cy="66"/>
              </a:xfrm>
              <a:custGeom>
                <a:avLst/>
                <a:gdLst>
                  <a:gd name="T0" fmla="*/ 29 w 45"/>
                  <a:gd name="T1" fmla="*/ 2 h 60"/>
                  <a:gd name="T2" fmla="*/ 7 w 45"/>
                  <a:gd name="T3" fmla="*/ 9 h 60"/>
                  <a:gd name="T4" fmla="*/ 5 w 45"/>
                  <a:gd name="T5" fmla="*/ 33 h 60"/>
                  <a:gd name="T6" fmla="*/ 24 w 45"/>
                  <a:gd name="T7" fmla="*/ 60 h 60"/>
                  <a:gd name="T8" fmla="*/ 32 w 45"/>
                  <a:gd name="T9" fmla="*/ 47 h 60"/>
                  <a:gd name="T10" fmla="*/ 41 w 45"/>
                  <a:gd name="T11" fmla="*/ 35 h 60"/>
                  <a:gd name="T12" fmla="*/ 45 w 45"/>
                  <a:gd name="T13" fmla="*/ 20 h 60"/>
                  <a:gd name="T14" fmla="*/ 29 w 45"/>
                  <a:gd name="T15" fmla="*/ 2 h 60"/>
                  <a:gd name="T16" fmla="*/ 24 w 45"/>
                  <a:gd name="T17" fmla="*/ 33 h 60"/>
                  <a:gd name="T18" fmla="*/ 13 w 45"/>
                  <a:gd name="T19" fmla="*/ 22 h 60"/>
                  <a:gd name="T20" fmla="*/ 24 w 45"/>
                  <a:gd name="T21" fmla="*/ 12 h 60"/>
                  <a:gd name="T22" fmla="*/ 34 w 45"/>
                  <a:gd name="T23" fmla="*/ 22 h 60"/>
                  <a:gd name="T24" fmla="*/ 24 w 45"/>
                  <a:gd name="T25" fmla="*/ 3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60">
                    <a:moveTo>
                      <a:pt x="29" y="2"/>
                    </a:moveTo>
                    <a:cubicBezTo>
                      <a:pt x="20" y="0"/>
                      <a:pt x="13" y="2"/>
                      <a:pt x="7" y="9"/>
                    </a:cubicBezTo>
                    <a:cubicBezTo>
                      <a:pt x="1" y="16"/>
                      <a:pt x="0" y="26"/>
                      <a:pt x="5" y="33"/>
                    </a:cubicBezTo>
                    <a:cubicBezTo>
                      <a:pt x="11" y="42"/>
                      <a:pt x="17" y="51"/>
                      <a:pt x="24" y="60"/>
                    </a:cubicBezTo>
                    <a:cubicBezTo>
                      <a:pt x="26" y="56"/>
                      <a:pt x="29" y="52"/>
                      <a:pt x="32" y="47"/>
                    </a:cubicBezTo>
                    <a:cubicBezTo>
                      <a:pt x="35" y="43"/>
                      <a:pt x="39" y="39"/>
                      <a:pt x="41" y="35"/>
                    </a:cubicBezTo>
                    <a:cubicBezTo>
                      <a:pt x="43" y="30"/>
                      <a:pt x="45" y="25"/>
                      <a:pt x="45" y="20"/>
                    </a:cubicBezTo>
                    <a:cubicBezTo>
                      <a:pt x="44" y="11"/>
                      <a:pt x="38" y="4"/>
                      <a:pt x="29" y="2"/>
                    </a:cubicBezTo>
                    <a:close/>
                    <a:moveTo>
                      <a:pt x="24" y="33"/>
                    </a:moveTo>
                    <a:cubicBezTo>
                      <a:pt x="18" y="33"/>
                      <a:pt x="13" y="28"/>
                      <a:pt x="13" y="22"/>
                    </a:cubicBezTo>
                    <a:cubicBezTo>
                      <a:pt x="13" y="16"/>
                      <a:pt x="18" y="12"/>
                      <a:pt x="24" y="12"/>
                    </a:cubicBezTo>
                    <a:cubicBezTo>
                      <a:pt x="30" y="12"/>
                      <a:pt x="34" y="17"/>
                      <a:pt x="34" y="22"/>
                    </a:cubicBezTo>
                    <a:cubicBezTo>
                      <a:pt x="34" y="28"/>
                      <a:pt x="29" y="33"/>
                      <a:pt x="24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2362"/>
              <p:cNvSpPr>
                <a:spLocks noEditPoints="1"/>
              </p:cNvSpPr>
              <p:nvPr/>
            </p:nvSpPr>
            <p:spPr bwMode="auto">
              <a:xfrm>
                <a:off x="5788" y="484"/>
                <a:ext cx="22" cy="30"/>
              </a:xfrm>
              <a:custGeom>
                <a:avLst/>
                <a:gdLst>
                  <a:gd name="T0" fmla="*/ 13 w 20"/>
                  <a:gd name="T1" fmla="*/ 1 h 28"/>
                  <a:gd name="T2" fmla="*/ 3 w 20"/>
                  <a:gd name="T3" fmla="*/ 5 h 28"/>
                  <a:gd name="T4" fmla="*/ 2 w 20"/>
                  <a:gd name="T5" fmla="*/ 15 h 28"/>
                  <a:gd name="T6" fmla="*/ 10 w 20"/>
                  <a:gd name="T7" fmla="*/ 28 h 28"/>
                  <a:gd name="T8" fmla="*/ 14 w 20"/>
                  <a:gd name="T9" fmla="*/ 22 h 28"/>
                  <a:gd name="T10" fmla="*/ 18 w 20"/>
                  <a:gd name="T11" fmla="*/ 16 h 28"/>
                  <a:gd name="T12" fmla="*/ 20 w 20"/>
                  <a:gd name="T13" fmla="*/ 10 h 28"/>
                  <a:gd name="T14" fmla="*/ 13 w 20"/>
                  <a:gd name="T15" fmla="*/ 1 h 28"/>
                  <a:gd name="T16" fmla="*/ 10 w 20"/>
                  <a:gd name="T17" fmla="*/ 16 h 28"/>
                  <a:gd name="T18" fmla="*/ 5 w 20"/>
                  <a:gd name="T19" fmla="*/ 11 h 28"/>
                  <a:gd name="T20" fmla="*/ 10 w 20"/>
                  <a:gd name="T21" fmla="*/ 6 h 28"/>
                  <a:gd name="T22" fmla="*/ 15 w 20"/>
                  <a:gd name="T23" fmla="*/ 11 h 28"/>
                  <a:gd name="T24" fmla="*/ 10 w 20"/>
                  <a:gd name="T25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8">
                    <a:moveTo>
                      <a:pt x="13" y="1"/>
                    </a:moveTo>
                    <a:cubicBezTo>
                      <a:pt x="9" y="0"/>
                      <a:pt x="5" y="1"/>
                      <a:pt x="3" y="5"/>
                    </a:cubicBezTo>
                    <a:cubicBezTo>
                      <a:pt x="0" y="8"/>
                      <a:pt x="0" y="12"/>
                      <a:pt x="2" y="15"/>
                    </a:cubicBezTo>
                    <a:cubicBezTo>
                      <a:pt x="4" y="20"/>
                      <a:pt x="7" y="23"/>
                      <a:pt x="10" y="28"/>
                    </a:cubicBezTo>
                    <a:cubicBezTo>
                      <a:pt x="11" y="26"/>
                      <a:pt x="13" y="24"/>
                      <a:pt x="14" y="22"/>
                    </a:cubicBezTo>
                    <a:cubicBezTo>
                      <a:pt x="15" y="20"/>
                      <a:pt x="17" y="18"/>
                      <a:pt x="18" y="16"/>
                    </a:cubicBezTo>
                    <a:cubicBezTo>
                      <a:pt x="19" y="14"/>
                      <a:pt x="20" y="12"/>
                      <a:pt x="20" y="10"/>
                    </a:cubicBezTo>
                    <a:cubicBezTo>
                      <a:pt x="20" y="6"/>
                      <a:pt x="17" y="2"/>
                      <a:pt x="13" y="1"/>
                    </a:cubicBezTo>
                    <a:close/>
                    <a:moveTo>
                      <a:pt x="10" y="16"/>
                    </a:moveTo>
                    <a:cubicBezTo>
                      <a:pt x="8" y="16"/>
                      <a:pt x="5" y="13"/>
                      <a:pt x="5" y="11"/>
                    </a:cubicBezTo>
                    <a:cubicBezTo>
                      <a:pt x="5" y="8"/>
                      <a:pt x="8" y="6"/>
                      <a:pt x="10" y="6"/>
                    </a:cubicBezTo>
                    <a:cubicBezTo>
                      <a:pt x="13" y="6"/>
                      <a:pt x="15" y="8"/>
                      <a:pt x="15" y="11"/>
                    </a:cubicBezTo>
                    <a:cubicBezTo>
                      <a:pt x="15" y="13"/>
                      <a:pt x="13" y="16"/>
                      <a:pt x="1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2363"/>
              <p:cNvSpPr>
                <a:spLocks/>
              </p:cNvSpPr>
              <p:nvPr/>
            </p:nvSpPr>
            <p:spPr bwMode="auto">
              <a:xfrm>
                <a:off x="5730" y="506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6 h 6"/>
                  <a:gd name="T4" fmla="*/ 8 w 8"/>
                  <a:gd name="T5" fmla="*/ 6 h 6"/>
                  <a:gd name="T6" fmla="*/ 7 w 8"/>
                  <a:gd name="T7" fmla="*/ 5 h 6"/>
                  <a:gd name="T8" fmla="*/ 2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6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2364"/>
              <p:cNvSpPr>
                <a:spLocks/>
              </p:cNvSpPr>
              <p:nvPr/>
            </p:nvSpPr>
            <p:spPr bwMode="auto">
              <a:xfrm>
                <a:off x="5758" y="544"/>
                <a:ext cx="14" cy="10"/>
              </a:xfrm>
              <a:custGeom>
                <a:avLst/>
                <a:gdLst>
                  <a:gd name="T0" fmla="*/ 5 w 13"/>
                  <a:gd name="T1" fmla="*/ 5 h 10"/>
                  <a:gd name="T2" fmla="*/ 10 w 13"/>
                  <a:gd name="T3" fmla="*/ 10 h 10"/>
                  <a:gd name="T4" fmla="*/ 13 w 13"/>
                  <a:gd name="T5" fmla="*/ 1 h 10"/>
                  <a:gd name="T6" fmla="*/ 2 w 13"/>
                  <a:gd name="T7" fmla="*/ 0 h 10"/>
                  <a:gd name="T8" fmla="*/ 0 w 13"/>
                  <a:gd name="T9" fmla="*/ 0 h 10"/>
                  <a:gd name="T10" fmla="*/ 0 w 13"/>
                  <a:gd name="T11" fmla="*/ 0 h 10"/>
                  <a:gd name="T12" fmla="*/ 5 w 13"/>
                  <a:gd name="T1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5" y="5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6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2365"/>
              <p:cNvSpPr>
                <a:spLocks/>
              </p:cNvSpPr>
              <p:nvPr/>
            </p:nvSpPr>
            <p:spPr bwMode="auto">
              <a:xfrm>
                <a:off x="5676" y="504"/>
                <a:ext cx="121" cy="54"/>
              </a:xfrm>
              <a:custGeom>
                <a:avLst/>
                <a:gdLst>
                  <a:gd name="T0" fmla="*/ 106 w 111"/>
                  <a:gd name="T1" fmla="*/ 4 h 49"/>
                  <a:gd name="T2" fmla="*/ 96 w 111"/>
                  <a:gd name="T3" fmla="*/ 4 h 49"/>
                  <a:gd name="T4" fmla="*/ 87 w 111"/>
                  <a:gd name="T5" fmla="*/ 3 h 49"/>
                  <a:gd name="T6" fmla="*/ 77 w 111"/>
                  <a:gd name="T7" fmla="*/ 3 h 49"/>
                  <a:gd name="T8" fmla="*/ 68 w 111"/>
                  <a:gd name="T9" fmla="*/ 2 h 49"/>
                  <a:gd name="T10" fmla="*/ 58 w 111"/>
                  <a:gd name="T11" fmla="*/ 1 h 49"/>
                  <a:gd name="T12" fmla="*/ 49 w 111"/>
                  <a:gd name="T13" fmla="*/ 1 h 49"/>
                  <a:gd name="T14" fmla="*/ 41 w 111"/>
                  <a:gd name="T15" fmla="*/ 0 h 49"/>
                  <a:gd name="T16" fmla="*/ 47 w 111"/>
                  <a:gd name="T17" fmla="*/ 6 h 49"/>
                  <a:gd name="T18" fmla="*/ 52 w 111"/>
                  <a:gd name="T19" fmla="*/ 11 h 49"/>
                  <a:gd name="T20" fmla="*/ 56 w 111"/>
                  <a:gd name="T21" fmla="*/ 16 h 49"/>
                  <a:gd name="T22" fmla="*/ 61 w 111"/>
                  <a:gd name="T23" fmla="*/ 21 h 49"/>
                  <a:gd name="T24" fmla="*/ 66 w 111"/>
                  <a:gd name="T25" fmla="*/ 26 h 49"/>
                  <a:gd name="T26" fmla="*/ 71 w 111"/>
                  <a:gd name="T27" fmla="*/ 31 h 49"/>
                  <a:gd name="T28" fmla="*/ 75 w 111"/>
                  <a:gd name="T29" fmla="*/ 36 h 49"/>
                  <a:gd name="T30" fmla="*/ 77 w 111"/>
                  <a:gd name="T31" fmla="*/ 36 h 49"/>
                  <a:gd name="T32" fmla="*/ 88 w 111"/>
                  <a:gd name="T33" fmla="*/ 37 h 49"/>
                  <a:gd name="T34" fmla="*/ 85 w 111"/>
                  <a:gd name="T35" fmla="*/ 46 h 49"/>
                  <a:gd name="T36" fmla="*/ 80 w 111"/>
                  <a:gd name="T37" fmla="*/ 41 h 49"/>
                  <a:gd name="T38" fmla="*/ 75 w 111"/>
                  <a:gd name="T39" fmla="*/ 36 h 49"/>
                  <a:gd name="T40" fmla="*/ 75 w 111"/>
                  <a:gd name="T41" fmla="*/ 36 h 49"/>
                  <a:gd name="T42" fmla="*/ 71 w 111"/>
                  <a:gd name="T43" fmla="*/ 36 h 49"/>
                  <a:gd name="T44" fmla="*/ 66 w 111"/>
                  <a:gd name="T45" fmla="*/ 35 h 49"/>
                  <a:gd name="T46" fmla="*/ 55 w 111"/>
                  <a:gd name="T47" fmla="*/ 34 h 49"/>
                  <a:gd name="T48" fmla="*/ 44 w 111"/>
                  <a:gd name="T49" fmla="*/ 33 h 49"/>
                  <a:gd name="T50" fmla="*/ 33 w 111"/>
                  <a:gd name="T51" fmla="*/ 32 h 49"/>
                  <a:gd name="T52" fmla="*/ 27 w 111"/>
                  <a:gd name="T53" fmla="*/ 31 h 49"/>
                  <a:gd name="T54" fmla="*/ 13 w 111"/>
                  <a:gd name="T55" fmla="*/ 29 h 49"/>
                  <a:gd name="T56" fmla="*/ 0 w 111"/>
                  <a:gd name="T57" fmla="*/ 49 h 49"/>
                  <a:gd name="T58" fmla="*/ 5 w 111"/>
                  <a:gd name="T59" fmla="*/ 49 h 49"/>
                  <a:gd name="T60" fmla="*/ 11 w 111"/>
                  <a:gd name="T61" fmla="*/ 49 h 49"/>
                  <a:gd name="T62" fmla="*/ 17 w 111"/>
                  <a:gd name="T63" fmla="*/ 49 h 49"/>
                  <a:gd name="T64" fmla="*/ 22 w 111"/>
                  <a:gd name="T65" fmla="*/ 49 h 49"/>
                  <a:gd name="T66" fmla="*/ 28 w 111"/>
                  <a:gd name="T67" fmla="*/ 49 h 49"/>
                  <a:gd name="T68" fmla="*/ 33 w 111"/>
                  <a:gd name="T69" fmla="*/ 48 h 49"/>
                  <a:gd name="T70" fmla="*/ 44 w 111"/>
                  <a:gd name="T71" fmla="*/ 48 h 49"/>
                  <a:gd name="T72" fmla="*/ 55 w 111"/>
                  <a:gd name="T73" fmla="*/ 48 h 49"/>
                  <a:gd name="T74" fmla="*/ 66 w 111"/>
                  <a:gd name="T75" fmla="*/ 48 h 49"/>
                  <a:gd name="T76" fmla="*/ 72 w 111"/>
                  <a:gd name="T77" fmla="*/ 48 h 49"/>
                  <a:gd name="T78" fmla="*/ 77 w 111"/>
                  <a:gd name="T79" fmla="*/ 48 h 49"/>
                  <a:gd name="T80" fmla="*/ 88 w 111"/>
                  <a:gd name="T81" fmla="*/ 48 h 49"/>
                  <a:gd name="T82" fmla="*/ 102 w 111"/>
                  <a:gd name="T83" fmla="*/ 48 h 49"/>
                  <a:gd name="T84" fmla="*/ 92 w 111"/>
                  <a:gd name="T85" fmla="*/ 39 h 49"/>
                  <a:gd name="T86" fmla="*/ 87 w 111"/>
                  <a:gd name="T87" fmla="*/ 34 h 49"/>
                  <a:gd name="T88" fmla="*/ 82 w 111"/>
                  <a:gd name="T89" fmla="*/ 30 h 49"/>
                  <a:gd name="T90" fmla="*/ 76 w 111"/>
                  <a:gd name="T91" fmla="*/ 25 h 49"/>
                  <a:gd name="T92" fmla="*/ 71 w 111"/>
                  <a:gd name="T93" fmla="*/ 20 h 49"/>
                  <a:gd name="T94" fmla="*/ 66 w 111"/>
                  <a:gd name="T95" fmla="*/ 16 h 49"/>
                  <a:gd name="T96" fmla="*/ 61 w 111"/>
                  <a:gd name="T97" fmla="*/ 11 h 49"/>
                  <a:gd name="T98" fmla="*/ 57 w 111"/>
                  <a:gd name="T99" fmla="*/ 7 h 49"/>
                  <a:gd name="T100" fmla="*/ 49 w 111"/>
                  <a:gd name="T101" fmla="*/ 7 h 49"/>
                  <a:gd name="T102" fmla="*/ 51 w 111"/>
                  <a:gd name="T103" fmla="*/ 2 h 49"/>
                  <a:gd name="T104" fmla="*/ 56 w 111"/>
                  <a:gd name="T105" fmla="*/ 6 h 49"/>
                  <a:gd name="T106" fmla="*/ 57 w 111"/>
                  <a:gd name="T107" fmla="*/ 7 h 49"/>
                  <a:gd name="T108" fmla="*/ 58 w 111"/>
                  <a:gd name="T109" fmla="*/ 7 h 49"/>
                  <a:gd name="T110" fmla="*/ 68 w 111"/>
                  <a:gd name="T111" fmla="*/ 8 h 49"/>
                  <a:gd name="T112" fmla="*/ 77 w 111"/>
                  <a:gd name="T113" fmla="*/ 8 h 49"/>
                  <a:gd name="T114" fmla="*/ 87 w 111"/>
                  <a:gd name="T115" fmla="*/ 8 h 49"/>
                  <a:gd name="T116" fmla="*/ 96 w 111"/>
                  <a:gd name="T117" fmla="*/ 8 h 49"/>
                  <a:gd name="T118" fmla="*/ 106 w 111"/>
                  <a:gd name="T119" fmla="*/ 9 h 49"/>
                  <a:gd name="T120" fmla="*/ 111 w 111"/>
                  <a:gd name="T121" fmla="*/ 9 h 49"/>
                  <a:gd name="T122" fmla="*/ 109 w 111"/>
                  <a:gd name="T123" fmla="*/ 5 h 49"/>
                  <a:gd name="T124" fmla="*/ 106 w 111"/>
                  <a:gd name="T12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1" h="49">
                    <a:moveTo>
                      <a:pt x="106" y="4"/>
                    </a:moveTo>
                    <a:cubicBezTo>
                      <a:pt x="96" y="4"/>
                      <a:pt x="96" y="4"/>
                      <a:pt x="96" y="4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4" y="3"/>
                      <a:pt x="71" y="2"/>
                      <a:pt x="68" y="2"/>
                    </a:cubicBezTo>
                    <a:cubicBezTo>
                      <a:pt x="65" y="2"/>
                      <a:pt x="61" y="2"/>
                      <a:pt x="58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81" y="37"/>
                      <a:pt x="84" y="37"/>
                      <a:pt x="88" y="37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2" y="35"/>
                      <a:pt x="58" y="35"/>
                      <a:pt x="55" y="34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2" y="49"/>
                      <a:pt x="4" y="49"/>
                      <a:pt x="5" y="49"/>
                    </a:cubicBezTo>
                    <a:cubicBezTo>
                      <a:pt x="7" y="49"/>
                      <a:pt x="9" y="49"/>
                      <a:pt x="11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9" y="48"/>
                      <a:pt x="63" y="48"/>
                      <a:pt x="66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7" y="48"/>
                      <a:pt x="77" y="48"/>
                      <a:pt x="77" y="48"/>
                    </a:cubicBezTo>
                    <a:cubicBezTo>
                      <a:pt x="81" y="48"/>
                      <a:pt x="85" y="48"/>
                      <a:pt x="88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62" y="7"/>
                      <a:pt x="65" y="8"/>
                      <a:pt x="68" y="8"/>
                    </a:cubicBezTo>
                    <a:cubicBezTo>
                      <a:pt x="71" y="8"/>
                      <a:pt x="74" y="8"/>
                      <a:pt x="77" y="8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7" y="9"/>
                      <a:pt x="110" y="9"/>
                      <a:pt x="111" y="9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07" y="5"/>
                      <a:pt x="107" y="5"/>
                      <a:pt x="10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2366"/>
              <p:cNvSpPr>
                <a:spLocks noEditPoints="1"/>
              </p:cNvSpPr>
              <p:nvPr/>
            </p:nvSpPr>
            <p:spPr bwMode="auto">
              <a:xfrm>
                <a:off x="5711" y="30"/>
                <a:ext cx="52" cy="116"/>
              </a:xfrm>
              <a:custGeom>
                <a:avLst/>
                <a:gdLst>
                  <a:gd name="T0" fmla="*/ 0 w 52"/>
                  <a:gd name="T1" fmla="*/ 116 h 116"/>
                  <a:gd name="T2" fmla="*/ 52 w 52"/>
                  <a:gd name="T3" fmla="*/ 116 h 116"/>
                  <a:gd name="T4" fmla="*/ 26 w 52"/>
                  <a:gd name="T5" fmla="*/ 0 h 116"/>
                  <a:gd name="T6" fmla="*/ 0 w 52"/>
                  <a:gd name="T7" fmla="*/ 116 h 116"/>
                  <a:gd name="T8" fmla="*/ 6 w 52"/>
                  <a:gd name="T9" fmla="*/ 111 h 116"/>
                  <a:gd name="T10" fmla="*/ 26 w 52"/>
                  <a:gd name="T11" fmla="*/ 21 h 116"/>
                  <a:gd name="T12" fmla="*/ 47 w 52"/>
                  <a:gd name="T13" fmla="*/ 111 h 116"/>
                  <a:gd name="T14" fmla="*/ 6 w 52"/>
                  <a:gd name="T15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116">
                    <a:moveTo>
                      <a:pt x="0" y="116"/>
                    </a:moveTo>
                    <a:lnTo>
                      <a:pt x="52" y="116"/>
                    </a:lnTo>
                    <a:lnTo>
                      <a:pt x="26" y="0"/>
                    </a:lnTo>
                    <a:lnTo>
                      <a:pt x="0" y="116"/>
                    </a:lnTo>
                    <a:close/>
                    <a:moveTo>
                      <a:pt x="6" y="111"/>
                    </a:moveTo>
                    <a:lnTo>
                      <a:pt x="26" y="21"/>
                    </a:lnTo>
                    <a:lnTo>
                      <a:pt x="47" y="111"/>
                    </a:lnTo>
                    <a:lnTo>
                      <a:pt x="6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2367"/>
              <p:cNvSpPr>
                <a:spLocks/>
              </p:cNvSpPr>
              <p:nvPr/>
            </p:nvSpPr>
            <p:spPr bwMode="auto">
              <a:xfrm>
                <a:off x="5731" y="61"/>
                <a:ext cx="14" cy="12"/>
              </a:xfrm>
              <a:custGeom>
                <a:avLst/>
                <a:gdLst>
                  <a:gd name="T0" fmla="*/ 0 w 14"/>
                  <a:gd name="T1" fmla="*/ 3 h 12"/>
                  <a:gd name="T2" fmla="*/ 12 w 14"/>
                  <a:gd name="T3" fmla="*/ 12 h 12"/>
                  <a:gd name="T4" fmla="*/ 14 w 14"/>
                  <a:gd name="T5" fmla="*/ 8 h 12"/>
                  <a:gd name="T6" fmla="*/ 3 w 14"/>
                  <a:gd name="T7" fmla="*/ 0 h 12"/>
                  <a:gd name="T8" fmla="*/ 0 w 14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3"/>
                    </a:moveTo>
                    <a:lnTo>
                      <a:pt x="12" y="12"/>
                    </a:lnTo>
                    <a:lnTo>
                      <a:pt x="14" y="8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2368"/>
              <p:cNvSpPr>
                <a:spLocks/>
              </p:cNvSpPr>
              <p:nvPr/>
            </p:nvSpPr>
            <p:spPr bwMode="auto">
              <a:xfrm>
                <a:off x="5726" y="69"/>
                <a:ext cx="19" cy="13"/>
              </a:xfrm>
              <a:custGeom>
                <a:avLst/>
                <a:gdLst>
                  <a:gd name="T0" fmla="*/ 0 w 19"/>
                  <a:gd name="T1" fmla="*/ 10 h 13"/>
                  <a:gd name="T2" fmla="*/ 3 w 19"/>
                  <a:gd name="T3" fmla="*/ 13 h 13"/>
                  <a:gd name="T4" fmla="*/ 19 w 19"/>
                  <a:gd name="T5" fmla="*/ 5 h 13"/>
                  <a:gd name="T6" fmla="*/ 17 w 19"/>
                  <a:gd name="T7" fmla="*/ 0 h 13"/>
                  <a:gd name="T8" fmla="*/ 0 w 19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">
                    <a:moveTo>
                      <a:pt x="0" y="10"/>
                    </a:moveTo>
                    <a:lnTo>
                      <a:pt x="3" y="13"/>
                    </a:lnTo>
                    <a:lnTo>
                      <a:pt x="19" y="5"/>
                    </a:lnTo>
                    <a:lnTo>
                      <a:pt x="1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2369"/>
              <p:cNvSpPr>
                <a:spLocks/>
              </p:cNvSpPr>
              <p:nvPr/>
            </p:nvSpPr>
            <p:spPr bwMode="auto">
              <a:xfrm>
                <a:off x="5726" y="79"/>
                <a:ext cx="24" cy="17"/>
              </a:xfrm>
              <a:custGeom>
                <a:avLst/>
                <a:gdLst>
                  <a:gd name="T0" fmla="*/ 0 w 24"/>
                  <a:gd name="T1" fmla="*/ 3 h 17"/>
                  <a:gd name="T2" fmla="*/ 22 w 24"/>
                  <a:gd name="T3" fmla="*/ 17 h 17"/>
                  <a:gd name="T4" fmla="*/ 24 w 24"/>
                  <a:gd name="T5" fmla="*/ 13 h 17"/>
                  <a:gd name="T6" fmla="*/ 3 w 24"/>
                  <a:gd name="T7" fmla="*/ 0 h 17"/>
                  <a:gd name="T8" fmla="*/ 0 w 24"/>
                  <a:gd name="T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0" y="3"/>
                    </a:moveTo>
                    <a:lnTo>
                      <a:pt x="22" y="17"/>
                    </a:lnTo>
                    <a:lnTo>
                      <a:pt x="24" y="1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2370"/>
              <p:cNvSpPr>
                <a:spLocks/>
              </p:cNvSpPr>
              <p:nvPr/>
            </p:nvSpPr>
            <p:spPr bwMode="auto">
              <a:xfrm>
                <a:off x="5720" y="92"/>
                <a:ext cx="30" cy="20"/>
              </a:xfrm>
              <a:custGeom>
                <a:avLst/>
                <a:gdLst>
                  <a:gd name="T0" fmla="*/ 0 w 30"/>
                  <a:gd name="T1" fmla="*/ 16 h 20"/>
                  <a:gd name="T2" fmla="*/ 2 w 30"/>
                  <a:gd name="T3" fmla="*/ 20 h 20"/>
                  <a:gd name="T4" fmla="*/ 30 w 30"/>
                  <a:gd name="T5" fmla="*/ 4 h 20"/>
                  <a:gd name="T6" fmla="*/ 28 w 30"/>
                  <a:gd name="T7" fmla="*/ 0 h 20"/>
                  <a:gd name="T8" fmla="*/ 0 w 30"/>
                  <a:gd name="T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0" y="16"/>
                    </a:moveTo>
                    <a:lnTo>
                      <a:pt x="2" y="20"/>
                    </a:lnTo>
                    <a:lnTo>
                      <a:pt x="30" y="4"/>
                    </a:lnTo>
                    <a:lnTo>
                      <a:pt x="28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2371"/>
              <p:cNvSpPr>
                <a:spLocks/>
              </p:cNvSpPr>
              <p:nvPr/>
            </p:nvSpPr>
            <p:spPr bwMode="auto">
              <a:xfrm>
                <a:off x="5721" y="108"/>
                <a:ext cx="36" cy="19"/>
              </a:xfrm>
              <a:custGeom>
                <a:avLst/>
                <a:gdLst>
                  <a:gd name="T0" fmla="*/ 0 w 36"/>
                  <a:gd name="T1" fmla="*/ 4 h 19"/>
                  <a:gd name="T2" fmla="*/ 34 w 36"/>
                  <a:gd name="T3" fmla="*/ 19 h 19"/>
                  <a:gd name="T4" fmla="*/ 36 w 36"/>
                  <a:gd name="T5" fmla="*/ 15 h 19"/>
                  <a:gd name="T6" fmla="*/ 1 w 36"/>
                  <a:gd name="T7" fmla="*/ 0 h 19"/>
                  <a:gd name="T8" fmla="*/ 0 w 36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4"/>
                    </a:moveTo>
                    <a:lnTo>
                      <a:pt x="34" y="19"/>
                    </a:lnTo>
                    <a:lnTo>
                      <a:pt x="36" y="15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2372"/>
              <p:cNvSpPr>
                <a:spLocks/>
              </p:cNvSpPr>
              <p:nvPr/>
            </p:nvSpPr>
            <p:spPr bwMode="auto">
              <a:xfrm>
                <a:off x="5712" y="123"/>
                <a:ext cx="45" cy="23"/>
              </a:xfrm>
              <a:custGeom>
                <a:avLst/>
                <a:gdLst>
                  <a:gd name="T0" fmla="*/ 0 w 45"/>
                  <a:gd name="T1" fmla="*/ 18 h 23"/>
                  <a:gd name="T2" fmla="*/ 2 w 45"/>
                  <a:gd name="T3" fmla="*/ 23 h 23"/>
                  <a:gd name="T4" fmla="*/ 45 w 45"/>
                  <a:gd name="T5" fmla="*/ 4 h 23"/>
                  <a:gd name="T6" fmla="*/ 43 w 45"/>
                  <a:gd name="T7" fmla="*/ 0 h 23"/>
                  <a:gd name="T8" fmla="*/ 0 w 45"/>
                  <a:gd name="T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3">
                    <a:moveTo>
                      <a:pt x="0" y="18"/>
                    </a:moveTo>
                    <a:lnTo>
                      <a:pt x="2" y="23"/>
                    </a:lnTo>
                    <a:lnTo>
                      <a:pt x="45" y="4"/>
                    </a:lnTo>
                    <a:lnTo>
                      <a:pt x="43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Oval 2373"/>
              <p:cNvSpPr>
                <a:spLocks noChangeArrowheads="1"/>
              </p:cNvSpPr>
              <p:nvPr/>
            </p:nvSpPr>
            <p:spPr bwMode="auto">
              <a:xfrm>
                <a:off x="5734" y="27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2374"/>
              <p:cNvSpPr>
                <a:spLocks/>
              </p:cNvSpPr>
              <p:nvPr/>
            </p:nvSpPr>
            <p:spPr bwMode="auto">
              <a:xfrm>
                <a:off x="5709" y="2"/>
                <a:ext cx="55" cy="48"/>
              </a:xfrm>
              <a:custGeom>
                <a:avLst/>
                <a:gdLst>
                  <a:gd name="T0" fmla="*/ 26 w 51"/>
                  <a:gd name="T1" fmla="*/ 0 h 44"/>
                  <a:gd name="T2" fmla="*/ 0 w 51"/>
                  <a:gd name="T3" fmla="*/ 26 h 44"/>
                  <a:gd name="T4" fmla="*/ 7 w 51"/>
                  <a:gd name="T5" fmla="*/ 44 h 44"/>
                  <a:gd name="T6" fmla="*/ 10 w 51"/>
                  <a:gd name="T7" fmla="*/ 41 h 44"/>
                  <a:gd name="T8" fmla="*/ 4 w 51"/>
                  <a:gd name="T9" fmla="*/ 26 h 44"/>
                  <a:gd name="T10" fmla="*/ 26 w 51"/>
                  <a:gd name="T11" fmla="*/ 4 h 44"/>
                  <a:gd name="T12" fmla="*/ 48 w 51"/>
                  <a:gd name="T13" fmla="*/ 26 h 44"/>
                  <a:gd name="T14" fmla="*/ 42 w 51"/>
                  <a:gd name="T15" fmla="*/ 41 h 44"/>
                  <a:gd name="T16" fmla="*/ 45 w 51"/>
                  <a:gd name="T17" fmla="*/ 44 h 44"/>
                  <a:gd name="T18" fmla="*/ 51 w 51"/>
                  <a:gd name="T19" fmla="*/ 26 h 44"/>
                  <a:gd name="T20" fmla="*/ 26 w 51"/>
                  <a:gd name="T2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44">
                    <a:moveTo>
                      <a:pt x="26" y="0"/>
                    </a:moveTo>
                    <a:cubicBezTo>
                      <a:pt x="12" y="0"/>
                      <a:pt x="0" y="12"/>
                      <a:pt x="0" y="26"/>
                    </a:cubicBezTo>
                    <a:cubicBezTo>
                      <a:pt x="0" y="33"/>
                      <a:pt x="3" y="39"/>
                      <a:pt x="7" y="44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6" y="37"/>
                      <a:pt x="4" y="32"/>
                      <a:pt x="4" y="26"/>
                    </a:cubicBezTo>
                    <a:cubicBezTo>
                      <a:pt x="4" y="14"/>
                      <a:pt x="14" y="4"/>
                      <a:pt x="26" y="4"/>
                    </a:cubicBezTo>
                    <a:cubicBezTo>
                      <a:pt x="38" y="4"/>
                      <a:pt x="48" y="14"/>
                      <a:pt x="48" y="26"/>
                    </a:cubicBezTo>
                    <a:cubicBezTo>
                      <a:pt x="48" y="32"/>
                      <a:pt x="45" y="37"/>
                      <a:pt x="42" y="41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9" y="39"/>
                      <a:pt x="51" y="33"/>
                      <a:pt x="51" y="26"/>
                    </a:cubicBezTo>
                    <a:cubicBezTo>
                      <a:pt x="51" y="12"/>
                      <a:pt x="40" y="0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2375"/>
              <p:cNvSpPr>
                <a:spLocks/>
              </p:cNvSpPr>
              <p:nvPr/>
            </p:nvSpPr>
            <p:spPr bwMode="auto">
              <a:xfrm>
                <a:off x="5717" y="10"/>
                <a:ext cx="40" cy="34"/>
              </a:xfrm>
              <a:custGeom>
                <a:avLst/>
                <a:gdLst>
                  <a:gd name="T0" fmla="*/ 19 w 37"/>
                  <a:gd name="T1" fmla="*/ 0 h 31"/>
                  <a:gd name="T2" fmla="*/ 0 w 37"/>
                  <a:gd name="T3" fmla="*/ 18 h 31"/>
                  <a:gd name="T4" fmla="*/ 5 w 37"/>
                  <a:gd name="T5" fmla="*/ 31 h 31"/>
                  <a:gd name="T6" fmla="*/ 8 w 37"/>
                  <a:gd name="T7" fmla="*/ 28 h 31"/>
                  <a:gd name="T8" fmla="*/ 4 w 37"/>
                  <a:gd name="T9" fmla="*/ 18 h 31"/>
                  <a:gd name="T10" fmla="*/ 19 w 37"/>
                  <a:gd name="T11" fmla="*/ 3 h 31"/>
                  <a:gd name="T12" fmla="*/ 33 w 37"/>
                  <a:gd name="T13" fmla="*/ 18 h 31"/>
                  <a:gd name="T14" fmla="*/ 29 w 37"/>
                  <a:gd name="T15" fmla="*/ 28 h 31"/>
                  <a:gd name="T16" fmla="*/ 32 w 37"/>
                  <a:gd name="T17" fmla="*/ 31 h 31"/>
                  <a:gd name="T18" fmla="*/ 37 w 37"/>
                  <a:gd name="T19" fmla="*/ 18 h 31"/>
                  <a:gd name="T20" fmla="*/ 19 w 37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31">
                    <a:moveTo>
                      <a:pt x="19" y="0"/>
                    </a:moveTo>
                    <a:cubicBezTo>
                      <a:pt x="9" y="0"/>
                      <a:pt x="0" y="8"/>
                      <a:pt x="0" y="18"/>
                    </a:cubicBezTo>
                    <a:cubicBezTo>
                      <a:pt x="0" y="23"/>
                      <a:pt x="2" y="27"/>
                      <a:pt x="5" y="31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6" y="25"/>
                      <a:pt x="4" y="22"/>
                      <a:pt x="4" y="18"/>
                    </a:cubicBezTo>
                    <a:cubicBezTo>
                      <a:pt x="4" y="10"/>
                      <a:pt x="11" y="3"/>
                      <a:pt x="19" y="3"/>
                    </a:cubicBezTo>
                    <a:cubicBezTo>
                      <a:pt x="27" y="3"/>
                      <a:pt x="33" y="10"/>
                      <a:pt x="33" y="18"/>
                    </a:cubicBezTo>
                    <a:cubicBezTo>
                      <a:pt x="33" y="22"/>
                      <a:pt x="32" y="25"/>
                      <a:pt x="29" y="28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5" y="27"/>
                      <a:pt x="37" y="23"/>
                      <a:pt x="37" y="18"/>
                    </a:cubicBezTo>
                    <a:cubicBezTo>
                      <a:pt x="37" y="8"/>
                      <a:pt x="29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2376"/>
              <p:cNvSpPr>
                <a:spLocks/>
              </p:cNvSpPr>
              <p:nvPr/>
            </p:nvSpPr>
            <p:spPr bwMode="auto">
              <a:xfrm>
                <a:off x="5725" y="18"/>
                <a:ext cx="24" cy="21"/>
              </a:xfrm>
              <a:custGeom>
                <a:avLst/>
                <a:gdLst>
                  <a:gd name="T0" fmla="*/ 11 w 22"/>
                  <a:gd name="T1" fmla="*/ 0 h 19"/>
                  <a:gd name="T2" fmla="*/ 0 w 22"/>
                  <a:gd name="T3" fmla="*/ 11 h 19"/>
                  <a:gd name="T4" fmla="*/ 3 w 22"/>
                  <a:gd name="T5" fmla="*/ 19 h 19"/>
                  <a:gd name="T6" fmla="*/ 5 w 22"/>
                  <a:gd name="T7" fmla="*/ 16 h 19"/>
                  <a:gd name="T8" fmla="*/ 3 w 22"/>
                  <a:gd name="T9" fmla="*/ 11 h 19"/>
                  <a:gd name="T10" fmla="*/ 11 w 22"/>
                  <a:gd name="T11" fmla="*/ 4 h 19"/>
                  <a:gd name="T12" fmla="*/ 18 w 22"/>
                  <a:gd name="T13" fmla="*/ 11 h 19"/>
                  <a:gd name="T14" fmla="*/ 16 w 22"/>
                  <a:gd name="T15" fmla="*/ 16 h 19"/>
                  <a:gd name="T16" fmla="*/ 19 w 22"/>
                  <a:gd name="T17" fmla="*/ 19 h 19"/>
                  <a:gd name="T18" fmla="*/ 22 w 22"/>
                  <a:gd name="T19" fmla="*/ 11 h 19"/>
                  <a:gd name="T20" fmla="*/ 11 w 22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9"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5"/>
                      <a:pt x="3" y="13"/>
                      <a:pt x="3" y="11"/>
                    </a:cubicBezTo>
                    <a:cubicBezTo>
                      <a:pt x="3" y="7"/>
                      <a:pt x="7" y="4"/>
                      <a:pt x="11" y="4"/>
                    </a:cubicBezTo>
                    <a:cubicBezTo>
                      <a:pt x="15" y="4"/>
                      <a:pt x="18" y="7"/>
                      <a:pt x="18" y="11"/>
                    </a:cubicBezTo>
                    <a:cubicBezTo>
                      <a:pt x="18" y="13"/>
                      <a:pt x="17" y="15"/>
                      <a:pt x="16" y="16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7"/>
                      <a:pt x="22" y="14"/>
                      <a:pt x="22" y="11"/>
                    </a:cubicBezTo>
                    <a:cubicBezTo>
                      <a:pt x="22" y="5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2377"/>
              <p:cNvSpPr>
                <a:spLocks/>
              </p:cNvSpPr>
              <p:nvPr/>
            </p:nvSpPr>
            <p:spPr bwMode="auto">
              <a:xfrm>
                <a:off x="5733" y="26"/>
                <a:ext cx="8" cy="7"/>
              </a:xfrm>
              <a:custGeom>
                <a:avLst/>
                <a:gdLst>
                  <a:gd name="T0" fmla="*/ 4 w 7"/>
                  <a:gd name="T1" fmla="*/ 0 h 7"/>
                  <a:gd name="T2" fmla="*/ 0 w 7"/>
                  <a:gd name="T3" fmla="*/ 4 h 7"/>
                  <a:gd name="T4" fmla="*/ 1 w 7"/>
                  <a:gd name="T5" fmla="*/ 7 h 7"/>
                  <a:gd name="T6" fmla="*/ 4 w 7"/>
                  <a:gd name="T7" fmla="*/ 4 h 7"/>
                  <a:gd name="T8" fmla="*/ 6 w 7"/>
                  <a:gd name="T9" fmla="*/ 7 h 7"/>
                  <a:gd name="T10" fmla="*/ 7 w 7"/>
                  <a:gd name="T11" fmla="*/ 4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2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2378"/>
              <p:cNvSpPr>
                <a:spLocks/>
              </p:cNvSpPr>
              <p:nvPr/>
            </p:nvSpPr>
            <p:spPr bwMode="auto">
              <a:xfrm>
                <a:off x="5734" y="30"/>
                <a:ext cx="5" cy="4"/>
              </a:xfrm>
              <a:custGeom>
                <a:avLst/>
                <a:gdLst>
                  <a:gd name="T0" fmla="*/ 0 w 5"/>
                  <a:gd name="T1" fmla="*/ 3 h 4"/>
                  <a:gd name="T2" fmla="*/ 3 w 5"/>
                  <a:gd name="T3" fmla="*/ 4 h 4"/>
                  <a:gd name="T4" fmla="*/ 5 w 5"/>
                  <a:gd name="T5" fmla="*/ 3 h 4"/>
                  <a:gd name="T6" fmla="*/ 3 w 5"/>
                  <a:gd name="T7" fmla="*/ 0 h 4"/>
                  <a:gd name="T8" fmla="*/ 0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3"/>
                      <a:pt x="2" y="4"/>
                      <a:pt x="3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2379"/>
              <p:cNvSpPr>
                <a:spLocks/>
              </p:cNvSpPr>
              <p:nvPr/>
            </p:nvSpPr>
            <p:spPr bwMode="auto">
              <a:xfrm>
                <a:off x="5879" y="441"/>
                <a:ext cx="149" cy="149"/>
              </a:xfrm>
              <a:custGeom>
                <a:avLst/>
                <a:gdLst>
                  <a:gd name="T0" fmla="*/ 120 w 137"/>
                  <a:gd name="T1" fmla="*/ 65 h 137"/>
                  <a:gd name="T2" fmla="*/ 106 w 137"/>
                  <a:gd name="T3" fmla="*/ 63 h 137"/>
                  <a:gd name="T4" fmla="*/ 78 w 137"/>
                  <a:gd name="T5" fmla="*/ 65 h 137"/>
                  <a:gd name="T6" fmla="*/ 99 w 137"/>
                  <a:gd name="T7" fmla="*/ 47 h 137"/>
                  <a:gd name="T8" fmla="*/ 108 w 137"/>
                  <a:gd name="T9" fmla="*/ 35 h 137"/>
                  <a:gd name="T10" fmla="*/ 117 w 137"/>
                  <a:gd name="T11" fmla="*/ 20 h 137"/>
                  <a:gd name="T12" fmla="*/ 102 w 137"/>
                  <a:gd name="T13" fmla="*/ 29 h 137"/>
                  <a:gd name="T14" fmla="*/ 91 w 137"/>
                  <a:gd name="T15" fmla="*/ 38 h 137"/>
                  <a:gd name="T16" fmla="*/ 73 w 137"/>
                  <a:gd name="T17" fmla="*/ 59 h 137"/>
                  <a:gd name="T18" fmla="*/ 75 w 137"/>
                  <a:gd name="T19" fmla="*/ 32 h 137"/>
                  <a:gd name="T20" fmla="*/ 73 w 137"/>
                  <a:gd name="T21" fmla="*/ 17 h 137"/>
                  <a:gd name="T22" fmla="*/ 69 w 137"/>
                  <a:gd name="T23" fmla="*/ 0 h 137"/>
                  <a:gd name="T24" fmla="*/ 65 w 137"/>
                  <a:gd name="T25" fmla="*/ 17 h 137"/>
                  <a:gd name="T26" fmla="*/ 63 w 137"/>
                  <a:gd name="T27" fmla="*/ 32 h 137"/>
                  <a:gd name="T28" fmla="*/ 65 w 137"/>
                  <a:gd name="T29" fmla="*/ 59 h 137"/>
                  <a:gd name="T30" fmla="*/ 47 w 137"/>
                  <a:gd name="T31" fmla="*/ 38 h 137"/>
                  <a:gd name="T32" fmla="*/ 35 w 137"/>
                  <a:gd name="T33" fmla="*/ 29 h 137"/>
                  <a:gd name="T34" fmla="*/ 20 w 137"/>
                  <a:gd name="T35" fmla="*/ 20 h 137"/>
                  <a:gd name="T36" fmla="*/ 30 w 137"/>
                  <a:gd name="T37" fmla="*/ 35 h 137"/>
                  <a:gd name="T38" fmla="*/ 38 w 137"/>
                  <a:gd name="T39" fmla="*/ 47 h 137"/>
                  <a:gd name="T40" fmla="*/ 59 w 137"/>
                  <a:gd name="T41" fmla="*/ 65 h 137"/>
                  <a:gd name="T42" fmla="*/ 32 w 137"/>
                  <a:gd name="T43" fmla="*/ 63 h 137"/>
                  <a:gd name="T44" fmla="*/ 17 w 137"/>
                  <a:gd name="T45" fmla="*/ 65 h 137"/>
                  <a:gd name="T46" fmla="*/ 0 w 137"/>
                  <a:gd name="T47" fmla="*/ 69 h 137"/>
                  <a:gd name="T48" fmla="*/ 17 w 137"/>
                  <a:gd name="T49" fmla="*/ 72 h 137"/>
                  <a:gd name="T50" fmla="*/ 32 w 137"/>
                  <a:gd name="T51" fmla="*/ 74 h 137"/>
                  <a:gd name="T52" fmla="*/ 59 w 137"/>
                  <a:gd name="T53" fmla="*/ 72 h 137"/>
                  <a:gd name="T54" fmla="*/ 38 w 137"/>
                  <a:gd name="T55" fmla="*/ 91 h 137"/>
                  <a:gd name="T56" fmla="*/ 30 w 137"/>
                  <a:gd name="T57" fmla="*/ 102 h 137"/>
                  <a:gd name="T58" fmla="*/ 20 w 137"/>
                  <a:gd name="T59" fmla="*/ 117 h 137"/>
                  <a:gd name="T60" fmla="*/ 35 w 137"/>
                  <a:gd name="T61" fmla="*/ 108 h 137"/>
                  <a:gd name="T62" fmla="*/ 47 w 137"/>
                  <a:gd name="T63" fmla="*/ 99 h 137"/>
                  <a:gd name="T64" fmla="*/ 65 w 137"/>
                  <a:gd name="T65" fmla="*/ 78 h 137"/>
                  <a:gd name="T66" fmla="*/ 63 w 137"/>
                  <a:gd name="T67" fmla="*/ 106 h 137"/>
                  <a:gd name="T68" fmla="*/ 65 w 137"/>
                  <a:gd name="T69" fmla="*/ 120 h 137"/>
                  <a:gd name="T70" fmla="*/ 69 w 137"/>
                  <a:gd name="T71" fmla="*/ 137 h 137"/>
                  <a:gd name="T72" fmla="*/ 73 w 137"/>
                  <a:gd name="T73" fmla="*/ 120 h 137"/>
                  <a:gd name="T74" fmla="*/ 75 w 137"/>
                  <a:gd name="T75" fmla="*/ 106 h 137"/>
                  <a:gd name="T76" fmla="*/ 73 w 137"/>
                  <a:gd name="T77" fmla="*/ 78 h 137"/>
                  <a:gd name="T78" fmla="*/ 91 w 137"/>
                  <a:gd name="T79" fmla="*/ 99 h 137"/>
                  <a:gd name="T80" fmla="*/ 102 w 137"/>
                  <a:gd name="T81" fmla="*/ 108 h 137"/>
                  <a:gd name="T82" fmla="*/ 117 w 137"/>
                  <a:gd name="T83" fmla="*/ 117 h 137"/>
                  <a:gd name="T84" fmla="*/ 108 w 137"/>
                  <a:gd name="T85" fmla="*/ 102 h 137"/>
                  <a:gd name="T86" fmla="*/ 99 w 137"/>
                  <a:gd name="T87" fmla="*/ 91 h 137"/>
                  <a:gd name="T88" fmla="*/ 78 w 137"/>
                  <a:gd name="T89" fmla="*/ 72 h 137"/>
                  <a:gd name="T90" fmla="*/ 106 w 137"/>
                  <a:gd name="T91" fmla="*/ 74 h 137"/>
                  <a:gd name="T92" fmla="*/ 120 w 137"/>
                  <a:gd name="T93" fmla="*/ 72 h 137"/>
                  <a:gd name="T94" fmla="*/ 137 w 137"/>
                  <a:gd name="T95" fmla="*/ 6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7" h="137">
                    <a:moveTo>
                      <a:pt x="128" y="63"/>
                    </a:moveTo>
                    <a:cubicBezTo>
                      <a:pt x="125" y="63"/>
                      <a:pt x="122" y="64"/>
                      <a:pt x="120" y="65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15" y="64"/>
                      <a:pt x="111" y="63"/>
                      <a:pt x="106" y="63"/>
                    </a:cubicBezTo>
                    <a:cubicBezTo>
                      <a:pt x="101" y="63"/>
                      <a:pt x="97" y="64"/>
                      <a:pt x="94" y="65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92" y="52"/>
                      <a:pt x="96" y="50"/>
                      <a:pt x="99" y="47"/>
                    </a:cubicBezTo>
                    <a:cubicBezTo>
                      <a:pt x="102" y="43"/>
                      <a:pt x="105" y="40"/>
                      <a:pt x="106" y="37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10" y="35"/>
                      <a:pt x="112" y="33"/>
                      <a:pt x="115" y="31"/>
                    </a:cubicBezTo>
                    <a:cubicBezTo>
                      <a:pt x="118" y="27"/>
                      <a:pt x="120" y="22"/>
                      <a:pt x="117" y="20"/>
                    </a:cubicBezTo>
                    <a:cubicBezTo>
                      <a:pt x="115" y="18"/>
                      <a:pt x="110" y="19"/>
                      <a:pt x="106" y="23"/>
                    </a:cubicBezTo>
                    <a:cubicBezTo>
                      <a:pt x="104" y="25"/>
                      <a:pt x="103" y="27"/>
                      <a:pt x="102" y="29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98" y="33"/>
                      <a:pt x="94" y="35"/>
                      <a:pt x="91" y="38"/>
                    </a:cubicBezTo>
                    <a:cubicBezTo>
                      <a:pt x="88" y="42"/>
                      <a:pt x="85" y="45"/>
                      <a:pt x="84" y="48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0"/>
                      <a:pt x="75" y="36"/>
                      <a:pt x="75" y="32"/>
                    </a:cubicBezTo>
                    <a:cubicBezTo>
                      <a:pt x="75" y="27"/>
                      <a:pt x="74" y="23"/>
                      <a:pt x="73" y="20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4" y="15"/>
                      <a:pt x="75" y="13"/>
                      <a:pt x="75" y="10"/>
                    </a:cubicBezTo>
                    <a:cubicBezTo>
                      <a:pt x="75" y="4"/>
                      <a:pt x="72" y="0"/>
                      <a:pt x="69" y="0"/>
                    </a:cubicBezTo>
                    <a:cubicBezTo>
                      <a:pt x="66" y="0"/>
                      <a:pt x="63" y="4"/>
                      <a:pt x="63" y="10"/>
                    </a:cubicBezTo>
                    <a:cubicBezTo>
                      <a:pt x="63" y="13"/>
                      <a:pt x="64" y="15"/>
                      <a:pt x="65" y="17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4" y="23"/>
                      <a:pt x="63" y="27"/>
                      <a:pt x="63" y="32"/>
                    </a:cubicBezTo>
                    <a:cubicBezTo>
                      <a:pt x="63" y="36"/>
                      <a:pt x="64" y="40"/>
                      <a:pt x="65" y="43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2" y="45"/>
                      <a:pt x="50" y="42"/>
                      <a:pt x="47" y="38"/>
                    </a:cubicBezTo>
                    <a:cubicBezTo>
                      <a:pt x="43" y="35"/>
                      <a:pt x="40" y="33"/>
                      <a:pt x="37" y="31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7"/>
                      <a:pt x="33" y="25"/>
                      <a:pt x="31" y="23"/>
                    </a:cubicBezTo>
                    <a:cubicBezTo>
                      <a:pt x="28" y="19"/>
                      <a:pt x="23" y="18"/>
                      <a:pt x="20" y="20"/>
                    </a:cubicBezTo>
                    <a:cubicBezTo>
                      <a:pt x="18" y="22"/>
                      <a:pt x="19" y="27"/>
                      <a:pt x="23" y="31"/>
                    </a:cubicBezTo>
                    <a:cubicBezTo>
                      <a:pt x="25" y="33"/>
                      <a:pt x="28" y="35"/>
                      <a:pt x="30" y="35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3" y="40"/>
                      <a:pt x="35" y="43"/>
                      <a:pt x="38" y="47"/>
                    </a:cubicBezTo>
                    <a:cubicBezTo>
                      <a:pt x="42" y="50"/>
                      <a:pt x="45" y="52"/>
                      <a:pt x="48" y="53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1" y="64"/>
                      <a:pt x="36" y="63"/>
                      <a:pt x="32" y="63"/>
                    </a:cubicBezTo>
                    <a:cubicBezTo>
                      <a:pt x="27" y="63"/>
                      <a:pt x="23" y="64"/>
                      <a:pt x="20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6" y="64"/>
                      <a:pt x="13" y="63"/>
                      <a:pt x="10" y="63"/>
                    </a:cubicBezTo>
                    <a:cubicBezTo>
                      <a:pt x="5" y="63"/>
                      <a:pt x="0" y="65"/>
                      <a:pt x="0" y="69"/>
                    </a:cubicBezTo>
                    <a:cubicBezTo>
                      <a:pt x="0" y="72"/>
                      <a:pt x="5" y="74"/>
                      <a:pt x="10" y="74"/>
                    </a:cubicBezTo>
                    <a:cubicBezTo>
                      <a:pt x="13" y="74"/>
                      <a:pt x="16" y="74"/>
                      <a:pt x="17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3" y="74"/>
                      <a:pt x="27" y="74"/>
                      <a:pt x="32" y="74"/>
                    </a:cubicBezTo>
                    <a:cubicBezTo>
                      <a:pt x="36" y="74"/>
                      <a:pt x="41" y="74"/>
                      <a:pt x="43" y="72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5" y="85"/>
                      <a:pt x="42" y="87"/>
                      <a:pt x="38" y="91"/>
                    </a:cubicBezTo>
                    <a:cubicBezTo>
                      <a:pt x="35" y="94"/>
                      <a:pt x="33" y="97"/>
                      <a:pt x="32" y="100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28" y="103"/>
                      <a:pt x="25" y="104"/>
                      <a:pt x="23" y="106"/>
                    </a:cubicBezTo>
                    <a:cubicBezTo>
                      <a:pt x="19" y="110"/>
                      <a:pt x="18" y="115"/>
                      <a:pt x="20" y="117"/>
                    </a:cubicBezTo>
                    <a:cubicBezTo>
                      <a:pt x="23" y="119"/>
                      <a:pt x="28" y="118"/>
                      <a:pt x="31" y="114"/>
                    </a:cubicBezTo>
                    <a:cubicBezTo>
                      <a:pt x="33" y="112"/>
                      <a:pt x="35" y="110"/>
                      <a:pt x="35" y="108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40" y="105"/>
                      <a:pt x="43" y="102"/>
                      <a:pt x="47" y="99"/>
                    </a:cubicBezTo>
                    <a:cubicBezTo>
                      <a:pt x="50" y="96"/>
                      <a:pt x="52" y="92"/>
                      <a:pt x="54" y="89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94"/>
                      <a:pt x="65" y="94"/>
                      <a:pt x="65" y="94"/>
                    </a:cubicBezTo>
                    <a:cubicBezTo>
                      <a:pt x="64" y="97"/>
                      <a:pt x="63" y="101"/>
                      <a:pt x="63" y="106"/>
                    </a:cubicBezTo>
                    <a:cubicBezTo>
                      <a:pt x="63" y="110"/>
                      <a:pt x="64" y="115"/>
                      <a:pt x="65" y="117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4" y="122"/>
                      <a:pt x="63" y="124"/>
                      <a:pt x="63" y="127"/>
                    </a:cubicBezTo>
                    <a:cubicBezTo>
                      <a:pt x="63" y="133"/>
                      <a:pt x="66" y="137"/>
                      <a:pt x="69" y="137"/>
                    </a:cubicBezTo>
                    <a:cubicBezTo>
                      <a:pt x="72" y="137"/>
                      <a:pt x="75" y="133"/>
                      <a:pt x="75" y="127"/>
                    </a:cubicBezTo>
                    <a:cubicBezTo>
                      <a:pt x="75" y="124"/>
                      <a:pt x="74" y="122"/>
                      <a:pt x="73" y="120"/>
                    </a:cubicBezTo>
                    <a:cubicBezTo>
                      <a:pt x="73" y="117"/>
                      <a:pt x="73" y="117"/>
                      <a:pt x="73" y="117"/>
                    </a:cubicBezTo>
                    <a:cubicBezTo>
                      <a:pt x="74" y="115"/>
                      <a:pt x="75" y="110"/>
                      <a:pt x="75" y="106"/>
                    </a:cubicBezTo>
                    <a:cubicBezTo>
                      <a:pt x="75" y="101"/>
                      <a:pt x="74" y="97"/>
                      <a:pt x="73" y="94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5" y="92"/>
                      <a:pt x="88" y="96"/>
                      <a:pt x="91" y="99"/>
                    </a:cubicBezTo>
                    <a:cubicBezTo>
                      <a:pt x="94" y="102"/>
                      <a:pt x="98" y="105"/>
                      <a:pt x="101" y="106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3" y="110"/>
                      <a:pt x="104" y="112"/>
                      <a:pt x="106" y="114"/>
                    </a:cubicBezTo>
                    <a:cubicBezTo>
                      <a:pt x="110" y="118"/>
                      <a:pt x="115" y="119"/>
                      <a:pt x="117" y="117"/>
                    </a:cubicBezTo>
                    <a:cubicBezTo>
                      <a:pt x="120" y="115"/>
                      <a:pt x="118" y="110"/>
                      <a:pt x="115" y="106"/>
                    </a:cubicBezTo>
                    <a:cubicBezTo>
                      <a:pt x="112" y="104"/>
                      <a:pt x="110" y="103"/>
                      <a:pt x="108" y="102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5" y="97"/>
                      <a:pt x="102" y="94"/>
                      <a:pt x="99" y="91"/>
                    </a:cubicBezTo>
                    <a:cubicBezTo>
                      <a:pt x="96" y="87"/>
                      <a:pt x="92" y="85"/>
                      <a:pt x="89" y="84"/>
                    </a:cubicBezTo>
                    <a:cubicBezTo>
                      <a:pt x="78" y="72"/>
                      <a:pt x="78" y="72"/>
                      <a:pt x="78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7" y="74"/>
                      <a:pt x="101" y="74"/>
                      <a:pt x="106" y="74"/>
                    </a:cubicBezTo>
                    <a:cubicBezTo>
                      <a:pt x="111" y="74"/>
                      <a:pt x="115" y="74"/>
                      <a:pt x="118" y="72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22" y="74"/>
                      <a:pt x="125" y="74"/>
                      <a:pt x="128" y="74"/>
                    </a:cubicBezTo>
                    <a:cubicBezTo>
                      <a:pt x="133" y="74"/>
                      <a:pt x="137" y="72"/>
                      <a:pt x="137" y="69"/>
                    </a:cubicBezTo>
                    <a:cubicBezTo>
                      <a:pt x="137" y="65"/>
                      <a:pt x="133" y="63"/>
                      <a:pt x="128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Oval 2380"/>
              <p:cNvSpPr>
                <a:spLocks noChangeArrowheads="1"/>
              </p:cNvSpPr>
              <p:nvPr/>
            </p:nvSpPr>
            <p:spPr bwMode="auto">
              <a:xfrm>
                <a:off x="5938" y="500"/>
                <a:ext cx="32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2381"/>
              <p:cNvSpPr>
                <a:spLocks noEditPoints="1"/>
              </p:cNvSpPr>
              <p:nvPr/>
            </p:nvSpPr>
            <p:spPr bwMode="auto">
              <a:xfrm>
                <a:off x="5905" y="467"/>
                <a:ext cx="97" cy="97"/>
              </a:xfrm>
              <a:custGeom>
                <a:avLst/>
                <a:gdLst>
                  <a:gd name="T0" fmla="*/ 45 w 89"/>
                  <a:gd name="T1" fmla="*/ 0 h 89"/>
                  <a:gd name="T2" fmla="*/ 0 w 89"/>
                  <a:gd name="T3" fmla="*/ 45 h 89"/>
                  <a:gd name="T4" fmla="*/ 45 w 89"/>
                  <a:gd name="T5" fmla="*/ 89 h 89"/>
                  <a:gd name="T6" fmla="*/ 89 w 89"/>
                  <a:gd name="T7" fmla="*/ 45 h 89"/>
                  <a:gd name="T8" fmla="*/ 45 w 89"/>
                  <a:gd name="T9" fmla="*/ 0 h 89"/>
                  <a:gd name="T10" fmla="*/ 45 w 89"/>
                  <a:gd name="T11" fmla="*/ 76 h 89"/>
                  <a:gd name="T12" fmla="*/ 13 w 89"/>
                  <a:gd name="T13" fmla="*/ 45 h 89"/>
                  <a:gd name="T14" fmla="*/ 45 w 89"/>
                  <a:gd name="T15" fmla="*/ 13 h 89"/>
                  <a:gd name="T16" fmla="*/ 77 w 89"/>
                  <a:gd name="T17" fmla="*/ 45 h 89"/>
                  <a:gd name="T18" fmla="*/ 45 w 89"/>
                  <a:gd name="T19" fmla="*/ 7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9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9"/>
                      <a:pt x="20" y="89"/>
                      <a:pt x="45" y="89"/>
                    </a:cubicBezTo>
                    <a:cubicBezTo>
                      <a:pt x="69" y="89"/>
                      <a:pt x="89" y="69"/>
                      <a:pt x="89" y="45"/>
                    </a:cubicBezTo>
                    <a:cubicBezTo>
                      <a:pt x="89" y="20"/>
                      <a:pt x="69" y="0"/>
                      <a:pt x="45" y="0"/>
                    </a:cubicBezTo>
                    <a:close/>
                    <a:moveTo>
                      <a:pt x="45" y="76"/>
                    </a:moveTo>
                    <a:cubicBezTo>
                      <a:pt x="27" y="76"/>
                      <a:pt x="13" y="62"/>
                      <a:pt x="13" y="45"/>
                    </a:cubicBezTo>
                    <a:cubicBezTo>
                      <a:pt x="13" y="27"/>
                      <a:pt x="27" y="13"/>
                      <a:pt x="45" y="13"/>
                    </a:cubicBezTo>
                    <a:cubicBezTo>
                      <a:pt x="62" y="13"/>
                      <a:pt x="77" y="27"/>
                      <a:pt x="77" y="45"/>
                    </a:cubicBezTo>
                    <a:cubicBezTo>
                      <a:pt x="77" y="62"/>
                      <a:pt x="62" y="76"/>
                      <a:pt x="45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2382"/>
              <p:cNvSpPr>
                <a:spLocks/>
              </p:cNvSpPr>
              <p:nvPr/>
            </p:nvSpPr>
            <p:spPr bwMode="auto">
              <a:xfrm>
                <a:off x="5919" y="880"/>
                <a:ext cx="112" cy="73"/>
              </a:xfrm>
              <a:custGeom>
                <a:avLst/>
                <a:gdLst>
                  <a:gd name="T0" fmla="*/ 97 w 103"/>
                  <a:gd name="T1" fmla="*/ 36 h 67"/>
                  <a:gd name="T2" fmla="*/ 43 w 103"/>
                  <a:gd name="T3" fmla="*/ 16 h 67"/>
                  <a:gd name="T4" fmla="*/ 24 w 103"/>
                  <a:gd name="T5" fmla="*/ 4 h 67"/>
                  <a:gd name="T6" fmla="*/ 3 w 103"/>
                  <a:gd name="T7" fmla="*/ 3 h 67"/>
                  <a:gd name="T8" fmla="*/ 1 w 103"/>
                  <a:gd name="T9" fmla="*/ 7 h 67"/>
                  <a:gd name="T10" fmla="*/ 0 w 103"/>
                  <a:gd name="T11" fmla="*/ 64 h 67"/>
                  <a:gd name="T12" fmla="*/ 3 w 103"/>
                  <a:gd name="T13" fmla="*/ 62 h 67"/>
                  <a:gd name="T14" fmla="*/ 42 w 103"/>
                  <a:gd name="T15" fmla="*/ 62 h 67"/>
                  <a:gd name="T16" fmla="*/ 58 w 103"/>
                  <a:gd name="T17" fmla="*/ 66 h 67"/>
                  <a:gd name="T18" fmla="*/ 103 w 103"/>
                  <a:gd name="T19" fmla="*/ 37 h 67"/>
                  <a:gd name="T20" fmla="*/ 103 w 103"/>
                  <a:gd name="T21" fmla="*/ 36 h 67"/>
                  <a:gd name="T22" fmla="*/ 97 w 103"/>
                  <a:gd name="T23" fmla="*/ 3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3" h="67">
                    <a:moveTo>
                      <a:pt x="97" y="36"/>
                    </a:moveTo>
                    <a:cubicBezTo>
                      <a:pt x="76" y="37"/>
                      <a:pt x="58" y="32"/>
                      <a:pt x="43" y="16"/>
                    </a:cubicBezTo>
                    <a:cubicBezTo>
                      <a:pt x="38" y="11"/>
                      <a:pt x="30" y="7"/>
                      <a:pt x="24" y="4"/>
                    </a:cubicBezTo>
                    <a:cubicBezTo>
                      <a:pt x="17" y="0"/>
                      <a:pt x="10" y="1"/>
                      <a:pt x="3" y="3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0" y="25"/>
                      <a:pt x="0" y="44"/>
                      <a:pt x="0" y="64"/>
                    </a:cubicBezTo>
                    <a:cubicBezTo>
                      <a:pt x="2" y="63"/>
                      <a:pt x="3" y="63"/>
                      <a:pt x="3" y="62"/>
                    </a:cubicBezTo>
                    <a:cubicBezTo>
                      <a:pt x="16" y="55"/>
                      <a:pt x="29" y="54"/>
                      <a:pt x="42" y="62"/>
                    </a:cubicBezTo>
                    <a:cubicBezTo>
                      <a:pt x="47" y="64"/>
                      <a:pt x="53" y="66"/>
                      <a:pt x="58" y="66"/>
                    </a:cubicBezTo>
                    <a:cubicBezTo>
                      <a:pt x="75" y="67"/>
                      <a:pt x="96" y="53"/>
                      <a:pt x="103" y="37"/>
                    </a:cubicBezTo>
                    <a:cubicBezTo>
                      <a:pt x="103" y="37"/>
                      <a:pt x="103" y="36"/>
                      <a:pt x="103" y="36"/>
                    </a:cubicBezTo>
                    <a:cubicBezTo>
                      <a:pt x="101" y="36"/>
                      <a:pt x="99" y="36"/>
                      <a:pt x="97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2383"/>
              <p:cNvSpPr>
                <a:spLocks/>
              </p:cNvSpPr>
              <p:nvPr/>
            </p:nvSpPr>
            <p:spPr bwMode="auto">
              <a:xfrm>
                <a:off x="5903" y="880"/>
                <a:ext cx="10" cy="139"/>
              </a:xfrm>
              <a:custGeom>
                <a:avLst/>
                <a:gdLst>
                  <a:gd name="T0" fmla="*/ 9 w 9"/>
                  <a:gd name="T1" fmla="*/ 6 h 127"/>
                  <a:gd name="T2" fmla="*/ 4 w 9"/>
                  <a:gd name="T3" fmla="*/ 1 h 127"/>
                  <a:gd name="T4" fmla="*/ 0 w 9"/>
                  <a:gd name="T5" fmla="*/ 6 h 127"/>
                  <a:gd name="T6" fmla="*/ 0 w 9"/>
                  <a:gd name="T7" fmla="*/ 112 h 127"/>
                  <a:gd name="T8" fmla="*/ 0 w 9"/>
                  <a:gd name="T9" fmla="*/ 123 h 127"/>
                  <a:gd name="T10" fmla="*/ 4 w 9"/>
                  <a:gd name="T11" fmla="*/ 126 h 127"/>
                  <a:gd name="T12" fmla="*/ 9 w 9"/>
                  <a:gd name="T13" fmla="*/ 122 h 127"/>
                  <a:gd name="T14" fmla="*/ 9 w 9"/>
                  <a:gd name="T15" fmla="*/ 111 h 127"/>
                  <a:gd name="T16" fmla="*/ 9 w 9"/>
                  <a:gd name="T17" fmla="*/ 58 h 127"/>
                  <a:gd name="T18" fmla="*/ 9 w 9"/>
                  <a:gd name="T19" fmla="*/ 58 h 127"/>
                  <a:gd name="T20" fmla="*/ 9 w 9"/>
                  <a:gd name="T21" fmla="*/ 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27">
                    <a:moveTo>
                      <a:pt x="9" y="6"/>
                    </a:moveTo>
                    <a:cubicBezTo>
                      <a:pt x="9" y="2"/>
                      <a:pt x="8" y="0"/>
                      <a:pt x="4" y="1"/>
                    </a:cubicBezTo>
                    <a:cubicBezTo>
                      <a:pt x="1" y="1"/>
                      <a:pt x="0" y="3"/>
                      <a:pt x="0" y="6"/>
                    </a:cubicBezTo>
                    <a:cubicBezTo>
                      <a:pt x="0" y="41"/>
                      <a:pt x="0" y="77"/>
                      <a:pt x="0" y="112"/>
                    </a:cubicBezTo>
                    <a:cubicBezTo>
                      <a:pt x="0" y="116"/>
                      <a:pt x="0" y="119"/>
                      <a:pt x="0" y="123"/>
                    </a:cubicBezTo>
                    <a:cubicBezTo>
                      <a:pt x="0" y="125"/>
                      <a:pt x="2" y="127"/>
                      <a:pt x="4" y="126"/>
                    </a:cubicBezTo>
                    <a:cubicBezTo>
                      <a:pt x="7" y="126"/>
                      <a:pt x="9" y="126"/>
                      <a:pt x="9" y="122"/>
                    </a:cubicBezTo>
                    <a:cubicBezTo>
                      <a:pt x="9" y="119"/>
                      <a:pt x="9" y="115"/>
                      <a:pt x="9" y="111"/>
                    </a:cubicBezTo>
                    <a:cubicBezTo>
                      <a:pt x="9" y="94"/>
                      <a:pt x="9" y="76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41"/>
                      <a:pt x="9" y="23"/>
                      <a:pt x="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5" name="Freeform 2384"/>
              <p:cNvSpPr>
                <a:spLocks noEditPoints="1"/>
              </p:cNvSpPr>
              <p:nvPr/>
            </p:nvSpPr>
            <p:spPr bwMode="auto">
              <a:xfrm>
                <a:off x="5460" y="879"/>
                <a:ext cx="129" cy="136"/>
              </a:xfrm>
              <a:custGeom>
                <a:avLst/>
                <a:gdLst>
                  <a:gd name="T0" fmla="*/ 94 w 118"/>
                  <a:gd name="T1" fmla="*/ 26 h 125"/>
                  <a:gd name="T2" fmla="*/ 75 w 118"/>
                  <a:gd name="T3" fmla="*/ 11 h 125"/>
                  <a:gd name="T4" fmla="*/ 52 w 118"/>
                  <a:gd name="T5" fmla="*/ 6 h 125"/>
                  <a:gd name="T6" fmla="*/ 68 w 118"/>
                  <a:gd name="T7" fmla="*/ 23 h 125"/>
                  <a:gd name="T8" fmla="*/ 90 w 118"/>
                  <a:gd name="T9" fmla="*/ 34 h 125"/>
                  <a:gd name="T10" fmla="*/ 68 w 118"/>
                  <a:gd name="T11" fmla="*/ 59 h 125"/>
                  <a:gd name="T12" fmla="*/ 52 w 118"/>
                  <a:gd name="T13" fmla="*/ 62 h 125"/>
                  <a:gd name="T14" fmla="*/ 29 w 118"/>
                  <a:gd name="T15" fmla="*/ 56 h 125"/>
                  <a:gd name="T16" fmla="*/ 13 w 118"/>
                  <a:gd name="T17" fmla="*/ 44 h 125"/>
                  <a:gd name="T18" fmla="*/ 7 w 118"/>
                  <a:gd name="T19" fmla="*/ 66 h 125"/>
                  <a:gd name="T20" fmla="*/ 11 w 118"/>
                  <a:gd name="T21" fmla="*/ 99 h 125"/>
                  <a:gd name="T22" fmla="*/ 6 w 118"/>
                  <a:gd name="T23" fmla="*/ 119 h 125"/>
                  <a:gd name="T24" fmla="*/ 29 w 118"/>
                  <a:gd name="T25" fmla="*/ 115 h 125"/>
                  <a:gd name="T26" fmla="*/ 21 w 118"/>
                  <a:gd name="T27" fmla="*/ 99 h 125"/>
                  <a:gd name="T28" fmla="*/ 25 w 118"/>
                  <a:gd name="T29" fmla="*/ 65 h 125"/>
                  <a:gd name="T30" fmla="*/ 48 w 118"/>
                  <a:gd name="T31" fmla="*/ 75 h 125"/>
                  <a:gd name="T32" fmla="*/ 71 w 118"/>
                  <a:gd name="T33" fmla="*/ 71 h 125"/>
                  <a:gd name="T34" fmla="*/ 96 w 118"/>
                  <a:gd name="T35" fmla="*/ 50 h 125"/>
                  <a:gd name="T36" fmla="*/ 115 w 118"/>
                  <a:gd name="T37" fmla="*/ 44 h 125"/>
                  <a:gd name="T38" fmla="*/ 100 w 118"/>
                  <a:gd name="T39" fmla="*/ 26 h 125"/>
                  <a:gd name="T40" fmla="*/ 58 w 118"/>
                  <a:gd name="T41" fmla="*/ 13 h 125"/>
                  <a:gd name="T42" fmla="*/ 68 w 118"/>
                  <a:gd name="T43" fmla="*/ 12 h 125"/>
                  <a:gd name="T44" fmla="*/ 8 w 118"/>
                  <a:gd name="T45" fmla="*/ 56 h 125"/>
                  <a:gd name="T46" fmla="*/ 18 w 118"/>
                  <a:gd name="T47" fmla="*/ 56 h 125"/>
                  <a:gd name="T48" fmla="*/ 8 w 118"/>
                  <a:gd name="T49" fmla="*/ 56 h 125"/>
                  <a:gd name="T50" fmla="*/ 17 w 118"/>
                  <a:gd name="T51" fmla="*/ 118 h 125"/>
                  <a:gd name="T52" fmla="*/ 17 w 118"/>
                  <a:gd name="T53" fmla="*/ 107 h 125"/>
                  <a:gd name="T54" fmla="*/ 59 w 118"/>
                  <a:gd name="T55" fmla="*/ 77 h 125"/>
                  <a:gd name="T56" fmla="*/ 59 w 118"/>
                  <a:gd name="T57" fmla="*/ 66 h 125"/>
                  <a:gd name="T58" fmla="*/ 59 w 118"/>
                  <a:gd name="T59" fmla="*/ 77 h 125"/>
                  <a:gd name="T60" fmla="*/ 100 w 118"/>
                  <a:gd name="T61" fmla="*/ 38 h 125"/>
                  <a:gd name="T62" fmla="*/ 110 w 118"/>
                  <a:gd name="T63" fmla="*/ 37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8" h="125">
                    <a:moveTo>
                      <a:pt x="100" y="26"/>
                    </a:moveTo>
                    <a:cubicBezTo>
                      <a:pt x="98" y="27"/>
                      <a:pt x="96" y="27"/>
                      <a:pt x="94" y="26"/>
                    </a:cubicBezTo>
                    <a:cubicBezTo>
                      <a:pt x="89" y="23"/>
                      <a:pt x="84" y="19"/>
                      <a:pt x="78" y="16"/>
                    </a:cubicBezTo>
                    <a:cubicBezTo>
                      <a:pt x="76" y="15"/>
                      <a:pt x="75" y="14"/>
                      <a:pt x="75" y="11"/>
                    </a:cubicBezTo>
                    <a:cubicBezTo>
                      <a:pt x="74" y="6"/>
                      <a:pt x="71" y="2"/>
                      <a:pt x="66" y="1"/>
                    </a:cubicBezTo>
                    <a:cubicBezTo>
                      <a:pt x="60" y="0"/>
                      <a:pt x="55" y="2"/>
                      <a:pt x="52" y="6"/>
                    </a:cubicBezTo>
                    <a:cubicBezTo>
                      <a:pt x="50" y="11"/>
                      <a:pt x="50" y="17"/>
                      <a:pt x="54" y="20"/>
                    </a:cubicBezTo>
                    <a:cubicBezTo>
                      <a:pt x="57" y="24"/>
                      <a:pt x="62" y="26"/>
                      <a:pt x="68" y="23"/>
                    </a:cubicBezTo>
                    <a:cubicBezTo>
                      <a:pt x="70" y="23"/>
                      <a:pt x="71" y="23"/>
                      <a:pt x="73" y="24"/>
                    </a:cubicBezTo>
                    <a:cubicBezTo>
                      <a:pt x="79" y="27"/>
                      <a:pt x="84" y="31"/>
                      <a:pt x="90" y="34"/>
                    </a:cubicBezTo>
                    <a:cubicBezTo>
                      <a:pt x="94" y="36"/>
                      <a:pt x="94" y="40"/>
                      <a:pt x="90" y="42"/>
                    </a:cubicBezTo>
                    <a:cubicBezTo>
                      <a:pt x="83" y="48"/>
                      <a:pt x="75" y="54"/>
                      <a:pt x="68" y="59"/>
                    </a:cubicBezTo>
                    <a:cubicBezTo>
                      <a:pt x="67" y="60"/>
                      <a:pt x="65" y="60"/>
                      <a:pt x="63" y="60"/>
                    </a:cubicBezTo>
                    <a:cubicBezTo>
                      <a:pt x="59" y="59"/>
                      <a:pt x="55" y="59"/>
                      <a:pt x="52" y="62"/>
                    </a:cubicBezTo>
                    <a:cubicBezTo>
                      <a:pt x="50" y="63"/>
                      <a:pt x="49" y="63"/>
                      <a:pt x="47" y="63"/>
                    </a:cubicBezTo>
                    <a:cubicBezTo>
                      <a:pt x="41" y="60"/>
                      <a:pt x="35" y="58"/>
                      <a:pt x="29" y="56"/>
                    </a:cubicBezTo>
                    <a:cubicBezTo>
                      <a:pt x="26" y="56"/>
                      <a:pt x="25" y="54"/>
                      <a:pt x="24" y="52"/>
                    </a:cubicBezTo>
                    <a:cubicBezTo>
                      <a:pt x="23" y="47"/>
                      <a:pt x="18" y="44"/>
                      <a:pt x="13" y="44"/>
                    </a:cubicBezTo>
                    <a:cubicBezTo>
                      <a:pt x="8" y="44"/>
                      <a:pt x="3" y="48"/>
                      <a:pt x="2" y="53"/>
                    </a:cubicBezTo>
                    <a:cubicBezTo>
                      <a:pt x="0" y="58"/>
                      <a:pt x="2" y="63"/>
                      <a:pt x="7" y="66"/>
                    </a:cubicBezTo>
                    <a:cubicBezTo>
                      <a:pt x="9" y="67"/>
                      <a:pt x="9" y="69"/>
                      <a:pt x="10" y="71"/>
                    </a:cubicBezTo>
                    <a:cubicBezTo>
                      <a:pt x="10" y="80"/>
                      <a:pt x="11" y="89"/>
                      <a:pt x="11" y="99"/>
                    </a:cubicBezTo>
                    <a:cubicBezTo>
                      <a:pt x="12" y="101"/>
                      <a:pt x="11" y="102"/>
                      <a:pt x="9" y="103"/>
                    </a:cubicBezTo>
                    <a:cubicBezTo>
                      <a:pt x="5" y="107"/>
                      <a:pt x="3" y="114"/>
                      <a:pt x="6" y="119"/>
                    </a:cubicBezTo>
                    <a:cubicBezTo>
                      <a:pt x="9" y="123"/>
                      <a:pt x="14" y="125"/>
                      <a:pt x="18" y="125"/>
                    </a:cubicBezTo>
                    <a:cubicBezTo>
                      <a:pt x="23" y="124"/>
                      <a:pt x="28" y="120"/>
                      <a:pt x="29" y="115"/>
                    </a:cubicBezTo>
                    <a:cubicBezTo>
                      <a:pt x="30" y="110"/>
                      <a:pt x="28" y="106"/>
                      <a:pt x="23" y="103"/>
                    </a:cubicBezTo>
                    <a:cubicBezTo>
                      <a:pt x="22" y="102"/>
                      <a:pt x="21" y="100"/>
                      <a:pt x="21" y="99"/>
                    </a:cubicBezTo>
                    <a:cubicBezTo>
                      <a:pt x="20" y="89"/>
                      <a:pt x="19" y="79"/>
                      <a:pt x="19" y="69"/>
                    </a:cubicBezTo>
                    <a:cubicBezTo>
                      <a:pt x="18" y="66"/>
                      <a:pt x="22" y="64"/>
                      <a:pt x="25" y="65"/>
                    </a:cubicBezTo>
                    <a:cubicBezTo>
                      <a:pt x="31" y="67"/>
                      <a:pt x="38" y="69"/>
                      <a:pt x="45" y="72"/>
                    </a:cubicBezTo>
                    <a:cubicBezTo>
                      <a:pt x="46" y="72"/>
                      <a:pt x="47" y="73"/>
                      <a:pt x="48" y="75"/>
                    </a:cubicBezTo>
                    <a:cubicBezTo>
                      <a:pt x="49" y="81"/>
                      <a:pt x="55" y="84"/>
                      <a:pt x="61" y="84"/>
                    </a:cubicBezTo>
                    <a:cubicBezTo>
                      <a:pt x="67" y="83"/>
                      <a:pt x="72" y="78"/>
                      <a:pt x="71" y="71"/>
                    </a:cubicBezTo>
                    <a:cubicBezTo>
                      <a:pt x="72" y="69"/>
                      <a:pt x="72" y="68"/>
                      <a:pt x="74" y="67"/>
                    </a:cubicBezTo>
                    <a:cubicBezTo>
                      <a:pt x="81" y="61"/>
                      <a:pt x="88" y="55"/>
                      <a:pt x="96" y="50"/>
                    </a:cubicBezTo>
                    <a:cubicBezTo>
                      <a:pt x="98" y="48"/>
                      <a:pt x="99" y="48"/>
                      <a:pt x="101" y="49"/>
                    </a:cubicBezTo>
                    <a:cubicBezTo>
                      <a:pt x="106" y="50"/>
                      <a:pt x="112" y="48"/>
                      <a:pt x="115" y="44"/>
                    </a:cubicBezTo>
                    <a:cubicBezTo>
                      <a:pt x="118" y="40"/>
                      <a:pt x="117" y="34"/>
                      <a:pt x="114" y="30"/>
                    </a:cubicBezTo>
                    <a:cubicBezTo>
                      <a:pt x="111" y="25"/>
                      <a:pt x="105" y="24"/>
                      <a:pt x="100" y="26"/>
                    </a:cubicBezTo>
                    <a:close/>
                    <a:moveTo>
                      <a:pt x="63" y="18"/>
                    </a:moveTo>
                    <a:cubicBezTo>
                      <a:pt x="60" y="18"/>
                      <a:pt x="58" y="15"/>
                      <a:pt x="58" y="13"/>
                    </a:cubicBezTo>
                    <a:cubicBezTo>
                      <a:pt x="58" y="10"/>
                      <a:pt x="60" y="7"/>
                      <a:pt x="63" y="7"/>
                    </a:cubicBezTo>
                    <a:cubicBezTo>
                      <a:pt x="66" y="7"/>
                      <a:pt x="68" y="10"/>
                      <a:pt x="68" y="12"/>
                    </a:cubicBezTo>
                    <a:cubicBezTo>
                      <a:pt x="68" y="15"/>
                      <a:pt x="66" y="18"/>
                      <a:pt x="63" y="18"/>
                    </a:cubicBezTo>
                    <a:close/>
                    <a:moveTo>
                      <a:pt x="8" y="56"/>
                    </a:moveTo>
                    <a:cubicBezTo>
                      <a:pt x="8" y="53"/>
                      <a:pt x="10" y="51"/>
                      <a:pt x="13" y="51"/>
                    </a:cubicBezTo>
                    <a:cubicBezTo>
                      <a:pt x="16" y="51"/>
                      <a:pt x="19" y="53"/>
                      <a:pt x="18" y="56"/>
                    </a:cubicBezTo>
                    <a:cubicBezTo>
                      <a:pt x="18" y="59"/>
                      <a:pt x="16" y="61"/>
                      <a:pt x="13" y="61"/>
                    </a:cubicBezTo>
                    <a:cubicBezTo>
                      <a:pt x="10" y="61"/>
                      <a:pt x="8" y="58"/>
                      <a:pt x="8" y="56"/>
                    </a:cubicBezTo>
                    <a:close/>
                    <a:moveTo>
                      <a:pt x="22" y="113"/>
                    </a:moveTo>
                    <a:cubicBezTo>
                      <a:pt x="22" y="116"/>
                      <a:pt x="20" y="118"/>
                      <a:pt x="17" y="118"/>
                    </a:cubicBezTo>
                    <a:cubicBezTo>
                      <a:pt x="14" y="118"/>
                      <a:pt x="11" y="116"/>
                      <a:pt x="11" y="113"/>
                    </a:cubicBezTo>
                    <a:cubicBezTo>
                      <a:pt x="11" y="110"/>
                      <a:pt x="14" y="108"/>
                      <a:pt x="17" y="107"/>
                    </a:cubicBezTo>
                    <a:cubicBezTo>
                      <a:pt x="19" y="107"/>
                      <a:pt x="22" y="110"/>
                      <a:pt x="22" y="113"/>
                    </a:cubicBezTo>
                    <a:close/>
                    <a:moveTo>
                      <a:pt x="59" y="77"/>
                    </a:moveTo>
                    <a:cubicBezTo>
                      <a:pt x="56" y="77"/>
                      <a:pt x="54" y="75"/>
                      <a:pt x="54" y="72"/>
                    </a:cubicBezTo>
                    <a:cubicBezTo>
                      <a:pt x="54" y="69"/>
                      <a:pt x="56" y="66"/>
                      <a:pt x="59" y="66"/>
                    </a:cubicBezTo>
                    <a:cubicBezTo>
                      <a:pt x="62" y="66"/>
                      <a:pt x="64" y="69"/>
                      <a:pt x="64" y="72"/>
                    </a:cubicBezTo>
                    <a:cubicBezTo>
                      <a:pt x="64" y="74"/>
                      <a:pt x="62" y="77"/>
                      <a:pt x="59" y="77"/>
                    </a:cubicBezTo>
                    <a:close/>
                    <a:moveTo>
                      <a:pt x="105" y="43"/>
                    </a:moveTo>
                    <a:cubicBezTo>
                      <a:pt x="102" y="43"/>
                      <a:pt x="100" y="40"/>
                      <a:pt x="100" y="38"/>
                    </a:cubicBezTo>
                    <a:cubicBezTo>
                      <a:pt x="99" y="35"/>
                      <a:pt x="102" y="32"/>
                      <a:pt x="105" y="32"/>
                    </a:cubicBezTo>
                    <a:cubicBezTo>
                      <a:pt x="108" y="32"/>
                      <a:pt x="110" y="34"/>
                      <a:pt x="110" y="37"/>
                    </a:cubicBezTo>
                    <a:cubicBezTo>
                      <a:pt x="110" y="40"/>
                      <a:pt x="108" y="42"/>
                      <a:pt x="105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2385"/>
              <p:cNvSpPr>
                <a:spLocks noEditPoints="1"/>
              </p:cNvSpPr>
              <p:nvPr/>
            </p:nvSpPr>
            <p:spPr bwMode="auto">
              <a:xfrm>
                <a:off x="5443" y="456"/>
                <a:ext cx="144" cy="113"/>
              </a:xfrm>
              <a:custGeom>
                <a:avLst/>
                <a:gdLst>
                  <a:gd name="T0" fmla="*/ 100 w 132"/>
                  <a:gd name="T1" fmla="*/ 1 h 103"/>
                  <a:gd name="T2" fmla="*/ 69 w 132"/>
                  <a:gd name="T3" fmla="*/ 12 h 103"/>
                  <a:gd name="T4" fmla="*/ 37 w 132"/>
                  <a:gd name="T5" fmla="*/ 1 h 103"/>
                  <a:gd name="T6" fmla="*/ 3 w 132"/>
                  <a:gd name="T7" fmla="*/ 14 h 103"/>
                  <a:gd name="T8" fmla="*/ 0 w 132"/>
                  <a:gd name="T9" fmla="*/ 40 h 103"/>
                  <a:gd name="T10" fmla="*/ 0 w 132"/>
                  <a:gd name="T11" fmla="*/ 103 h 103"/>
                  <a:gd name="T12" fmla="*/ 31 w 132"/>
                  <a:gd name="T13" fmla="*/ 89 h 103"/>
                  <a:gd name="T14" fmla="*/ 63 w 132"/>
                  <a:gd name="T15" fmla="*/ 101 h 103"/>
                  <a:gd name="T16" fmla="*/ 95 w 132"/>
                  <a:gd name="T17" fmla="*/ 89 h 103"/>
                  <a:gd name="T18" fmla="*/ 126 w 132"/>
                  <a:gd name="T19" fmla="*/ 100 h 103"/>
                  <a:gd name="T20" fmla="*/ 132 w 132"/>
                  <a:gd name="T21" fmla="*/ 101 h 103"/>
                  <a:gd name="T22" fmla="*/ 130 w 132"/>
                  <a:gd name="T23" fmla="*/ 14 h 103"/>
                  <a:gd name="T24" fmla="*/ 30 w 132"/>
                  <a:gd name="T25" fmla="*/ 83 h 103"/>
                  <a:gd name="T26" fmla="*/ 6 w 132"/>
                  <a:gd name="T27" fmla="*/ 87 h 103"/>
                  <a:gd name="T28" fmla="*/ 6 w 132"/>
                  <a:gd name="T29" fmla="*/ 22 h 103"/>
                  <a:gd name="T30" fmla="*/ 28 w 132"/>
                  <a:gd name="T31" fmla="*/ 9 h 103"/>
                  <a:gd name="T32" fmla="*/ 32 w 132"/>
                  <a:gd name="T33" fmla="*/ 10 h 103"/>
                  <a:gd name="T34" fmla="*/ 63 w 132"/>
                  <a:gd name="T35" fmla="*/ 94 h 103"/>
                  <a:gd name="T36" fmla="*/ 38 w 132"/>
                  <a:gd name="T37" fmla="*/ 82 h 103"/>
                  <a:gd name="T38" fmla="*/ 38 w 132"/>
                  <a:gd name="T39" fmla="*/ 44 h 103"/>
                  <a:gd name="T40" fmla="*/ 38 w 132"/>
                  <a:gd name="T41" fmla="*/ 8 h 103"/>
                  <a:gd name="T42" fmla="*/ 61 w 132"/>
                  <a:gd name="T43" fmla="*/ 18 h 103"/>
                  <a:gd name="T44" fmla="*/ 63 w 132"/>
                  <a:gd name="T45" fmla="*/ 92 h 103"/>
                  <a:gd name="T46" fmla="*/ 91 w 132"/>
                  <a:gd name="T47" fmla="*/ 84 h 103"/>
                  <a:gd name="T48" fmla="*/ 69 w 132"/>
                  <a:gd name="T49" fmla="*/ 94 h 103"/>
                  <a:gd name="T50" fmla="*/ 69 w 132"/>
                  <a:gd name="T51" fmla="*/ 22 h 103"/>
                  <a:gd name="T52" fmla="*/ 95 w 132"/>
                  <a:gd name="T53" fmla="*/ 7 h 103"/>
                  <a:gd name="T54" fmla="*/ 95 w 132"/>
                  <a:gd name="T55" fmla="*/ 79 h 103"/>
                  <a:gd name="T56" fmla="*/ 126 w 132"/>
                  <a:gd name="T57" fmla="*/ 93 h 103"/>
                  <a:gd name="T58" fmla="*/ 124 w 132"/>
                  <a:gd name="T59" fmla="*/ 93 h 103"/>
                  <a:gd name="T60" fmla="*/ 101 w 132"/>
                  <a:gd name="T61" fmla="*/ 80 h 103"/>
                  <a:gd name="T62" fmla="*/ 101 w 132"/>
                  <a:gd name="T63" fmla="*/ 8 h 103"/>
                  <a:gd name="T64" fmla="*/ 126 w 132"/>
                  <a:gd name="T65" fmla="*/ 2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2" h="103">
                    <a:moveTo>
                      <a:pt x="130" y="14"/>
                    </a:moveTo>
                    <a:cubicBezTo>
                      <a:pt x="120" y="9"/>
                      <a:pt x="110" y="5"/>
                      <a:pt x="100" y="1"/>
                    </a:cubicBezTo>
                    <a:cubicBezTo>
                      <a:pt x="99" y="0"/>
                      <a:pt x="97" y="0"/>
                      <a:pt x="95" y="1"/>
                    </a:cubicBezTo>
                    <a:cubicBezTo>
                      <a:pt x="86" y="5"/>
                      <a:pt x="77" y="9"/>
                      <a:pt x="69" y="12"/>
                    </a:cubicBezTo>
                    <a:cubicBezTo>
                      <a:pt x="67" y="13"/>
                      <a:pt x="65" y="13"/>
                      <a:pt x="64" y="12"/>
                    </a:cubicBezTo>
                    <a:cubicBezTo>
                      <a:pt x="55" y="9"/>
                      <a:pt x="46" y="5"/>
                      <a:pt x="37" y="1"/>
                    </a:cubicBezTo>
                    <a:cubicBezTo>
                      <a:pt x="36" y="0"/>
                      <a:pt x="33" y="0"/>
                      <a:pt x="32" y="1"/>
                    </a:cubicBezTo>
                    <a:cubicBezTo>
                      <a:pt x="22" y="5"/>
                      <a:pt x="13" y="9"/>
                      <a:pt x="3" y="14"/>
                    </a:cubicBezTo>
                    <a:cubicBezTo>
                      <a:pt x="1" y="14"/>
                      <a:pt x="0" y="16"/>
                      <a:pt x="0" y="18"/>
                    </a:cubicBezTo>
                    <a:cubicBezTo>
                      <a:pt x="0" y="25"/>
                      <a:pt x="0" y="33"/>
                      <a:pt x="0" y="40"/>
                    </a:cubicBezTo>
                    <a:cubicBezTo>
                      <a:pt x="0" y="60"/>
                      <a:pt x="0" y="79"/>
                      <a:pt x="0" y="99"/>
                    </a:cubicBezTo>
                    <a:cubicBezTo>
                      <a:pt x="0" y="100"/>
                      <a:pt x="0" y="101"/>
                      <a:pt x="0" y="103"/>
                    </a:cubicBezTo>
                    <a:cubicBezTo>
                      <a:pt x="1" y="102"/>
                      <a:pt x="2" y="102"/>
                      <a:pt x="3" y="102"/>
                    </a:cubicBezTo>
                    <a:cubicBezTo>
                      <a:pt x="13" y="98"/>
                      <a:pt x="22" y="93"/>
                      <a:pt x="31" y="89"/>
                    </a:cubicBezTo>
                    <a:cubicBezTo>
                      <a:pt x="34" y="88"/>
                      <a:pt x="36" y="88"/>
                      <a:pt x="38" y="89"/>
                    </a:cubicBezTo>
                    <a:cubicBezTo>
                      <a:pt x="46" y="93"/>
                      <a:pt x="55" y="97"/>
                      <a:pt x="63" y="101"/>
                    </a:cubicBezTo>
                    <a:cubicBezTo>
                      <a:pt x="65" y="102"/>
                      <a:pt x="67" y="102"/>
                      <a:pt x="69" y="101"/>
                    </a:cubicBezTo>
                    <a:cubicBezTo>
                      <a:pt x="78" y="97"/>
                      <a:pt x="86" y="93"/>
                      <a:pt x="95" y="89"/>
                    </a:cubicBezTo>
                    <a:cubicBezTo>
                      <a:pt x="97" y="88"/>
                      <a:pt x="98" y="88"/>
                      <a:pt x="101" y="89"/>
                    </a:cubicBezTo>
                    <a:cubicBezTo>
                      <a:pt x="109" y="93"/>
                      <a:pt x="117" y="97"/>
                      <a:pt x="126" y="100"/>
                    </a:cubicBezTo>
                    <a:cubicBezTo>
                      <a:pt x="128" y="101"/>
                      <a:pt x="130" y="102"/>
                      <a:pt x="132" y="103"/>
                    </a:cubicBezTo>
                    <a:cubicBezTo>
                      <a:pt x="132" y="102"/>
                      <a:pt x="132" y="102"/>
                      <a:pt x="132" y="101"/>
                    </a:cubicBezTo>
                    <a:cubicBezTo>
                      <a:pt x="132" y="73"/>
                      <a:pt x="132" y="45"/>
                      <a:pt x="132" y="17"/>
                    </a:cubicBezTo>
                    <a:cubicBezTo>
                      <a:pt x="132" y="16"/>
                      <a:pt x="131" y="14"/>
                      <a:pt x="130" y="14"/>
                    </a:cubicBezTo>
                    <a:close/>
                    <a:moveTo>
                      <a:pt x="31" y="80"/>
                    </a:moveTo>
                    <a:cubicBezTo>
                      <a:pt x="31" y="81"/>
                      <a:pt x="31" y="83"/>
                      <a:pt x="30" y="83"/>
                    </a:cubicBezTo>
                    <a:cubicBezTo>
                      <a:pt x="22" y="87"/>
                      <a:pt x="14" y="90"/>
                      <a:pt x="6" y="94"/>
                    </a:cubicBezTo>
                    <a:cubicBezTo>
                      <a:pt x="6" y="91"/>
                      <a:pt x="6" y="89"/>
                      <a:pt x="6" y="87"/>
                    </a:cubicBezTo>
                    <a:cubicBezTo>
                      <a:pt x="6" y="74"/>
                      <a:pt x="6" y="62"/>
                      <a:pt x="6" y="49"/>
                    </a:cubicBezTo>
                    <a:cubicBezTo>
                      <a:pt x="6" y="40"/>
                      <a:pt x="6" y="31"/>
                      <a:pt x="6" y="22"/>
                    </a:cubicBezTo>
                    <a:cubicBezTo>
                      <a:pt x="6" y="20"/>
                      <a:pt x="6" y="18"/>
                      <a:pt x="9" y="18"/>
                    </a:cubicBezTo>
                    <a:cubicBezTo>
                      <a:pt x="15" y="15"/>
                      <a:pt x="22" y="12"/>
                      <a:pt x="28" y="9"/>
                    </a:cubicBezTo>
                    <a:cubicBezTo>
                      <a:pt x="29" y="8"/>
                      <a:pt x="30" y="8"/>
                      <a:pt x="31" y="8"/>
                    </a:cubicBezTo>
                    <a:cubicBezTo>
                      <a:pt x="31" y="9"/>
                      <a:pt x="32" y="10"/>
                      <a:pt x="32" y="10"/>
                    </a:cubicBezTo>
                    <a:cubicBezTo>
                      <a:pt x="32" y="33"/>
                      <a:pt x="32" y="57"/>
                      <a:pt x="31" y="80"/>
                    </a:cubicBezTo>
                    <a:close/>
                    <a:moveTo>
                      <a:pt x="63" y="94"/>
                    </a:moveTo>
                    <a:cubicBezTo>
                      <a:pt x="58" y="92"/>
                      <a:pt x="53" y="89"/>
                      <a:pt x="48" y="87"/>
                    </a:cubicBezTo>
                    <a:cubicBezTo>
                      <a:pt x="45" y="86"/>
                      <a:pt x="40" y="85"/>
                      <a:pt x="38" y="82"/>
                    </a:cubicBezTo>
                    <a:cubicBezTo>
                      <a:pt x="36" y="79"/>
                      <a:pt x="38" y="75"/>
                      <a:pt x="38" y="71"/>
                    </a:cubicBezTo>
                    <a:cubicBezTo>
                      <a:pt x="37" y="62"/>
                      <a:pt x="38" y="53"/>
                      <a:pt x="38" y="44"/>
                    </a:cubicBezTo>
                    <a:cubicBezTo>
                      <a:pt x="38" y="32"/>
                      <a:pt x="38" y="21"/>
                      <a:pt x="38" y="10"/>
                    </a:cubicBezTo>
                    <a:cubicBezTo>
                      <a:pt x="38" y="9"/>
                      <a:pt x="38" y="9"/>
                      <a:pt x="38" y="8"/>
                    </a:cubicBezTo>
                    <a:cubicBezTo>
                      <a:pt x="38" y="8"/>
                      <a:pt x="39" y="8"/>
                      <a:pt x="40" y="8"/>
                    </a:cubicBezTo>
                    <a:cubicBezTo>
                      <a:pt x="47" y="12"/>
                      <a:pt x="54" y="15"/>
                      <a:pt x="61" y="18"/>
                    </a:cubicBezTo>
                    <a:cubicBezTo>
                      <a:pt x="62" y="18"/>
                      <a:pt x="63" y="20"/>
                      <a:pt x="63" y="21"/>
                    </a:cubicBezTo>
                    <a:cubicBezTo>
                      <a:pt x="63" y="45"/>
                      <a:pt x="63" y="68"/>
                      <a:pt x="63" y="92"/>
                    </a:cubicBezTo>
                    <a:cubicBezTo>
                      <a:pt x="63" y="92"/>
                      <a:pt x="63" y="93"/>
                      <a:pt x="63" y="94"/>
                    </a:cubicBezTo>
                    <a:close/>
                    <a:moveTo>
                      <a:pt x="91" y="84"/>
                    </a:moveTo>
                    <a:cubicBezTo>
                      <a:pt x="85" y="87"/>
                      <a:pt x="79" y="90"/>
                      <a:pt x="72" y="92"/>
                    </a:cubicBezTo>
                    <a:cubicBezTo>
                      <a:pt x="71" y="93"/>
                      <a:pt x="70" y="93"/>
                      <a:pt x="69" y="94"/>
                    </a:cubicBezTo>
                    <a:cubicBezTo>
                      <a:pt x="69" y="92"/>
                      <a:pt x="69" y="91"/>
                      <a:pt x="69" y="90"/>
                    </a:cubicBezTo>
                    <a:cubicBezTo>
                      <a:pt x="69" y="67"/>
                      <a:pt x="69" y="45"/>
                      <a:pt x="69" y="22"/>
                    </a:cubicBezTo>
                    <a:cubicBezTo>
                      <a:pt x="69" y="20"/>
                      <a:pt x="70" y="18"/>
                      <a:pt x="72" y="17"/>
                    </a:cubicBezTo>
                    <a:cubicBezTo>
                      <a:pt x="80" y="14"/>
                      <a:pt x="87" y="11"/>
                      <a:pt x="95" y="7"/>
                    </a:cubicBezTo>
                    <a:cubicBezTo>
                      <a:pt x="95" y="9"/>
                      <a:pt x="95" y="10"/>
                      <a:pt x="95" y="12"/>
                    </a:cubicBezTo>
                    <a:cubicBezTo>
                      <a:pt x="95" y="34"/>
                      <a:pt x="95" y="56"/>
                      <a:pt x="95" y="79"/>
                    </a:cubicBezTo>
                    <a:cubicBezTo>
                      <a:pt x="95" y="82"/>
                      <a:pt x="94" y="83"/>
                      <a:pt x="91" y="84"/>
                    </a:cubicBezTo>
                    <a:close/>
                    <a:moveTo>
                      <a:pt x="126" y="93"/>
                    </a:moveTo>
                    <a:cubicBezTo>
                      <a:pt x="126" y="93"/>
                      <a:pt x="126" y="93"/>
                      <a:pt x="126" y="93"/>
                    </a:cubicBezTo>
                    <a:cubicBezTo>
                      <a:pt x="125" y="93"/>
                      <a:pt x="125" y="93"/>
                      <a:pt x="124" y="93"/>
                    </a:cubicBezTo>
                    <a:cubicBezTo>
                      <a:pt x="117" y="90"/>
                      <a:pt x="110" y="87"/>
                      <a:pt x="103" y="83"/>
                    </a:cubicBezTo>
                    <a:cubicBezTo>
                      <a:pt x="102" y="83"/>
                      <a:pt x="101" y="81"/>
                      <a:pt x="101" y="80"/>
                    </a:cubicBezTo>
                    <a:cubicBezTo>
                      <a:pt x="101" y="57"/>
                      <a:pt x="101" y="33"/>
                      <a:pt x="101" y="9"/>
                    </a:cubicBezTo>
                    <a:cubicBezTo>
                      <a:pt x="101" y="9"/>
                      <a:pt x="101" y="9"/>
                      <a:pt x="101" y="8"/>
                    </a:cubicBezTo>
                    <a:cubicBezTo>
                      <a:pt x="109" y="11"/>
                      <a:pt x="117" y="15"/>
                      <a:pt x="125" y="18"/>
                    </a:cubicBezTo>
                    <a:cubicBezTo>
                      <a:pt x="125" y="19"/>
                      <a:pt x="126" y="20"/>
                      <a:pt x="126" y="21"/>
                    </a:cubicBezTo>
                    <a:cubicBezTo>
                      <a:pt x="126" y="45"/>
                      <a:pt x="126" y="69"/>
                      <a:pt x="126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2386"/>
              <p:cNvSpPr>
                <a:spLocks/>
              </p:cNvSpPr>
              <p:nvPr/>
            </p:nvSpPr>
            <p:spPr bwMode="auto">
              <a:xfrm>
                <a:off x="5451" y="524"/>
                <a:ext cx="24" cy="24"/>
              </a:xfrm>
              <a:custGeom>
                <a:avLst/>
                <a:gdLst>
                  <a:gd name="T0" fmla="*/ 14 w 22"/>
                  <a:gd name="T1" fmla="*/ 1 h 22"/>
                  <a:gd name="T2" fmla="*/ 8 w 22"/>
                  <a:gd name="T3" fmla="*/ 2 h 22"/>
                  <a:gd name="T4" fmla="*/ 8 w 22"/>
                  <a:gd name="T5" fmla="*/ 6 h 22"/>
                  <a:gd name="T6" fmla="*/ 9 w 22"/>
                  <a:gd name="T7" fmla="*/ 8 h 22"/>
                  <a:gd name="T8" fmla="*/ 5 w 22"/>
                  <a:gd name="T9" fmla="*/ 7 h 22"/>
                  <a:gd name="T10" fmla="*/ 5 w 22"/>
                  <a:gd name="T11" fmla="*/ 12 h 22"/>
                  <a:gd name="T12" fmla="*/ 2 w 22"/>
                  <a:gd name="T13" fmla="*/ 13 h 22"/>
                  <a:gd name="T14" fmla="*/ 5 w 22"/>
                  <a:gd name="T15" fmla="*/ 20 h 22"/>
                  <a:gd name="T16" fmla="*/ 8 w 22"/>
                  <a:gd name="T17" fmla="*/ 20 h 22"/>
                  <a:gd name="T18" fmla="*/ 14 w 22"/>
                  <a:gd name="T19" fmla="*/ 22 h 22"/>
                  <a:gd name="T20" fmla="*/ 20 w 22"/>
                  <a:gd name="T21" fmla="*/ 20 h 22"/>
                  <a:gd name="T22" fmla="*/ 22 w 22"/>
                  <a:gd name="T23" fmla="*/ 17 h 22"/>
                  <a:gd name="T24" fmla="*/ 22 w 22"/>
                  <a:gd name="T25" fmla="*/ 4 h 22"/>
                  <a:gd name="T26" fmla="*/ 14 w 22"/>
                  <a:gd name="T2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2">
                    <a:moveTo>
                      <a:pt x="14" y="1"/>
                    </a:moveTo>
                    <a:cubicBezTo>
                      <a:pt x="11" y="0"/>
                      <a:pt x="10" y="1"/>
                      <a:pt x="8" y="2"/>
                    </a:cubicBezTo>
                    <a:cubicBezTo>
                      <a:pt x="6" y="3"/>
                      <a:pt x="6" y="4"/>
                      <a:pt x="8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10" y="10"/>
                      <a:pt x="5" y="5"/>
                      <a:pt x="5" y="7"/>
                    </a:cubicBezTo>
                    <a:cubicBezTo>
                      <a:pt x="4" y="7"/>
                      <a:pt x="6" y="12"/>
                      <a:pt x="5" y="12"/>
                    </a:cubicBezTo>
                    <a:cubicBezTo>
                      <a:pt x="4" y="12"/>
                      <a:pt x="2" y="12"/>
                      <a:pt x="2" y="13"/>
                    </a:cubicBezTo>
                    <a:cubicBezTo>
                      <a:pt x="0" y="16"/>
                      <a:pt x="2" y="19"/>
                      <a:pt x="5" y="20"/>
                    </a:cubicBezTo>
                    <a:cubicBezTo>
                      <a:pt x="6" y="20"/>
                      <a:pt x="7" y="20"/>
                      <a:pt x="8" y="20"/>
                    </a:cubicBezTo>
                    <a:cubicBezTo>
                      <a:pt x="10" y="21"/>
                      <a:pt x="11" y="22"/>
                      <a:pt x="14" y="22"/>
                    </a:cubicBezTo>
                    <a:cubicBezTo>
                      <a:pt x="15" y="22"/>
                      <a:pt x="18" y="21"/>
                      <a:pt x="20" y="20"/>
                    </a:cubicBezTo>
                    <a:cubicBezTo>
                      <a:pt x="21" y="19"/>
                      <a:pt x="22" y="18"/>
                      <a:pt x="22" y="17"/>
                    </a:cubicBezTo>
                    <a:cubicBezTo>
                      <a:pt x="22" y="13"/>
                      <a:pt x="22" y="8"/>
                      <a:pt x="22" y="4"/>
                    </a:cubicBezTo>
                    <a:cubicBezTo>
                      <a:pt x="19" y="3"/>
                      <a:pt x="16" y="3"/>
                      <a:pt x="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2387"/>
              <p:cNvSpPr>
                <a:spLocks/>
              </p:cNvSpPr>
              <p:nvPr/>
            </p:nvSpPr>
            <p:spPr bwMode="auto">
              <a:xfrm>
                <a:off x="5458" y="499"/>
                <a:ext cx="17" cy="37"/>
              </a:xfrm>
              <a:custGeom>
                <a:avLst/>
                <a:gdLst>
                  <a:gd name="T0" fmla="*/ 13 w 15"/>
                  <a:gd name="T1" fmla="*/ 0 h 34"/>
                  <a:gd name="T2" fmla="*/ 9 w 15"/>
                  <a:gd name="T3" fmla="*/ 8 h 34"/>
                  <a:gd name="T4" fmla="*/ 4 w 15"/>
                  <a:gd name="T5" fmla="*/ 10 h 34"/>
                  <a:gd name="T6" fmla="*/ 1 w 15"/>
                  <a:gd name="T7" fmla="*/ 17 h 34"/>
                  <a:gd name="T8" fmla="*/ 6 w 15"/>
                  <a:gd name="T9" fmla="*/ 19 h 34"/>
                  <a:gd name="T10" fmla="*/ 10 w 15"/>
                  <a:gd name="T11" fmla="*/ 17 h 34"/>
                  <a:gd name="T12" fmla="*/ 15 w 15"/>
                  <a:gd name="T13" fmla="*/ 30 h 34"/>
                  <a:gd name="T14" fmla="*/ 15 w 15"/>
                  <a:gd name="T15" fmla="*/ 1 h 34"/>
                  <a:gd name="T16" fmla="*/ 13 w 15"/>
                  <a:gd name="T1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4">
                    <a:moveTo>
                      <a:pt x="13" y="0"/>
                    </a:moveTo>
                    <a:cubicBezTo>
                      <a:pt x="12" y="3"/>
                      <a:pt x="10" y="6"/>
                      <a:pt x="9" y="8"/>
                    </a:cubicBezTo>
                    <a:cubicBezTo>
                      <a:pt x="8" y="9"/>
                      <a:pt x="6" y="9"/>
                      <a:pt x="4" y="10"/>
                    </a:cubicBezTo>
                    <a:cubicBezTo>
                      <a:pt x="1" y="11"/>
                      <a:pt x="0" y="15"/>
                      <a:pt x="1" y="17"/>
                    </a:cubicBezTo>
                    <a:cubicBezTo>
                      <a:pt x="2" y="20"/>
                      <a:pt x="5" y="19"/>
                      <a:pt x="6" y="19"/>
                    </a:cubicBezTo>
                    <a:cubicBezTo>
                      <a:pt x="8" y="18"/>
                      <a:pt x="8" y="18"/>
                      <a:pt x="10" y="17"/>
                    </a:cubicBezTo>
                    <a:cubicBezTo>
                      <a:pt x="12" y="18"/>
                      <a:pt x="11" y="34"/>
                      <a:pt x="15" y="30"/>
                    </a:cubicBezTo>
                    <a:cubicBezTo>
                      <a:pt x="15" y="25"/>
                      <a:pt x="15" y="7"/>
                      <a:pt x="15" y="1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2388"/>
              <p:cNvSpPr>
                <a:spLocks/>
              </p:cNvSpPr>
              <p:nvPr/>
            </p:nvSpPr>
            <p:spPr bwMode="auto">
              <a:xfrm>
                <a:off x="5555" y="498"/>
                <a:ext cx="23" cy="53"/>
              </a:xfrm>
              <a:custGeom>
                <a:avLst/>
                <a:gdLst>
                  <a:gd name="T0" fmla="*/ 21 w 21"/>
                  <a:gd name="T1" fmla="*/ 36 h 49"/>
                  <a:gd name="T2" fmla="*/ 21 w 21"/>
                  <a:gd name="T3" fmla="*/ 9 h 49"/>
                  <a:gd name="T4" fmla="*/ 18 w 21"/>
                  <a:gd name="T5" fmla="*/ 5 h 49"/>
                  <a:gd name="T6" fmla="*/ 12 w 21"/>
                  <a:gd name="T7" fmla="*/ 23 h 49"/>
                  <a:gd name="T8" fmla="*/ 11 w 21"/>
                  <a:gd name="T9" fmla="*/ 4 h 49"/>
                  <a:gd name="T10" fmla="*/ 0 w 21"/>
                  <a:gd name="T11" fmla="*/ 1 h 49"/>
                  <a:gd name="T12" fmla="*/ 0 w 21"/>
                  <a:gd name="T13" fmla="*/ 41 h 49"/>
                  <a:gd name="T14" fmla="*/ 10 w 21"/>
                  <a:gd name="T15" fmla="*/ 40 h 49"/>
                  <a:gd name="T16" fmla="*/ 16 w 21"/>
                  <a:gd name="T17" fmla="*/ 48 h 49"/>
                  <a:gd name="T18" fmla="*/ 21 w 21"/>
                  <a:gd name="T19" fmla="*/ 43 h 49"/>
                  <a:gd name="T20" fmla="*/ 21 w 21"/>
                  <a:gd name="T21" fmla="*/ 3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49">
                    <a:moveTo>
                      <a:pt x="21" y="36"/>
                    </a:moveTo>
                    <a:cubicBezTo>
                      <a:pt x="21" y="27"/>
                      <a:pt x="21" y="19"/>
                      <a:pt x="21" y="9"/>
                    </a:cubicBezTo>
                    <a:cubicBezTo>
                      <a:pt x="19" y="10"/>
                      <a:pt x="20" y="1"/>
                      <a:pt x="18" y="5"/>
                    </a:cubicBezTo>
                    <a:cubicBezTo>
                      <a:pt x="15" y="10"/>
                      <a:pt x="15" y="22"/>
                      <a:pt x="12" y="23"/>
                    </a:cubicBezTo>
                    <a:cubicBezTo>
                      <a:pt x="13" y="19"/>
                      <a:pt x="13" y="8"/>
                      <a:pt x="11" y="4"/>
                    </a:cubicBezTo>
                    <a:cubicBezTo>
                      <a:pt x="9" y="2"/>
                      <a:pt x="6" y="0"/>
                      <a:pt x="0" y="1"/>
                    </a:cubicBezTo>
                    <a:cubicBezTo>
                      <a:pt x="0" y="14"/>
                      <a:pt x="0" y="28"/>
                      <a:pt x="0" y="41"/>
                    </a:cubicBezTo>
                    <a:cubicBezTo>
                      <a:pt x="4" y="42"/>
                      <a:pt x="7" y="37"/>
                      <a:pt x="10" y="40"/>
                    </a:cubicBezTo>
                    <a:cubicBezTo>
                      <a:pt x="12" y="42"/>
                      <a:pt x="14" y="49"/>
                      <a:pt x="16" y="48"/>
                    </a:cubicBezTo>
                    <a:cubicBezTo>
                      <a:pt x="19" y="47"/>
                      <a:pt x="21" y="46"/>
                      <a:pt x="21" y="43"/>
                    </a:cubicBezTo>
                    <a:cubicBezTo>
                      <a:pt x="20" y="40"/>
                      <a:pt x="21" y="38"/>
                      <a:pt x="21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2389"/>
              <p:cNvSpPr>
                <a:spLocks/>
              </p:cNvSpPr>
              <p:nvPr/>
            </p:nvSpPr>
            <p:spPr bwMode="auto">
              <a:xfrm>
                <a:off x="5520" y="491"/>
                <a:ext cx="23" cy="61"/>
              </a:xfrm>
              <a:custGeom>
                <a:avLst/>
                <a:gdLst>
                  <a:gd name="T0" fmla="*/ 15 w 21"/>
                  <a:gd name="T1" fmla="*/ 15 h 56"/>
                  <a:gd name="T2" fmla="*/ 7 w 21"/>
                  <a:gd name="T3" fmla="*/ 3 h 56"/>
                  <a:gd name="T4" fmla="*/ 5 w 21"/>
                  <a:gd name="T5" fmla="*/ 3 h 56"/>
                  <a:gd name="T6" fmla="*/ 1 w 21"/>
                  <a:gd name="T7" fmla="*/ 6 h 56"/>
                  <a:gd name="T8" fmla="*/ 1 w 21"/>
                  <a:gd name="T9" fmla="*/ 32 h 56"/>
                  <a:gd name="T10" fmla="*/ 1 w 21"/>
                  <a:gd name="T11" fmla="*/ 32 h 56"/>
                  <a:gd name="T12" fmla="*/ 3 w 21"/>
                  <a:gd name="T13" fmla="*/ 35 h 56"/>
                  <a:gd name="T14" fmla="*/ 7 w 21"/>
                  <a:gd name="T15" fmla="*/ 38 h 56"/>
                  <a:gd name="T16" fmla="*/ 10 w 21"/>
                  <a:gd name="T17" fmla="*/ 28 h 56"/>
                  <a:gd name="T18" fmla="*/ 16 w 21"/>
                  <a:gd name="T19" fmla="*/ 41 h 56"/>
                  <a:gd name="T20" fmla="*/ 1 w 21"/>
                  <a:gd name="T21" fmla="*/ 38 h 56"/>
                  <a:gd name="T22" fmla="*/ 1 w 21"/>
                  <a:gd name="T23" fmla="*/ 51 h 56"/>
                  <a:gd name="T24" fmla="*/ 8 w 21"/>
                  <a:gd name="T25" fmla="*/ 55 h 56"/>
                  <a:gd name="T26" fmla="*/ 19 w 21"/>
                  <a:gd name="T27" fmla="*/ 50 h 56"/>
                  <a:gd name="T28" fmla="*/ 21 w 21"/>
                  <a:gd name="T29" fmla="*/ 47 h 56"/>
                  <a:gd name="T30" fmla="*/ 21 w 21"/>
                  <a:gd name="T31" fmla="*/ 11 h 56"/>
                  <a:gd name="T32" fmla="*/ 15 w 21"/>
                  <a:gd name="T33" fmla="*/ 1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56">
                    <a:moveTo>
                      <a:pt x="15" y="15"/>
                    </a:moveTo>
                    <a:cubicBezTo>
                      <a:pt x="12" y="14"/>
                      <a:pt x="9" y="0"/>
                      <a:pt x="7" y="3"/>
                    </a:cubicBezTo>
                    <a:cubicBezTo>
                      <a:pt x="6" y="3"/>
                      <a:pt x="5" y="4"/>
                      <a:pt x="5" y="3"/>
                    </a:cubicBezTo>
                    <a:cubicBezTo>
                      <a:pt x="2" y="2"/>
                      <a:pt x="1" y="4"/>
                      <a:pt x="1" y="6"/>
                    </a:cubicBezTo>
                    <a:cubicBezTo>
                      <a:pt x="1" y="15"/>
                      <a:pt x="1" y="24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2" y="33"/>
                      <a:pt x="3" y="34"/>
                      <a:pt x="3" y="35"/>
                    </a:cubicBezTo>
                    <a:cubicBezTo>
                      <a:pt x="3" y="37"/>
                      <a:pt x="5" y="38"/>
                      <a:pt x="7" y="38"/>
                    </a:cubicBezTo>
                    <a:cubicBezTo>
                      <a:pt x="9" y="37"/>
                      <a:pt x="7" y="28"/>
                      <a:pt x="10" y="28"/>
                    </a:cubicBezTo>
                    <a:cubicBezTo>
                      <a:pt x="9" y="30"/>
                      <a:pt x="17" y="40"/>
                      <a:pt x="16" y="41"/>
                    </a:cubicBezTo>
                    <a:cubicBezTo>
                      <a:pt x="12" y="43"/>
                      <a:pt x="5" y="40"/>
                      <a:pt x="1" y="38"/>
                    </a:cubicBezTo>
                    <a:cubicBezTo>
                      <a:pt x="1" y="43"/>
                      <a:pt x="0" y="47"/>
                      <a:pt x="1" y="51"/>
                    </a:cubicBezTo>
                    <a:cubicBezTo>
                      <a:pt x="1" y="55"/>
                      <a:pt x="4" y="56"/>
                      <a:pt x="8" y="55"/>
                    </a:cubicBezTo>
                    <a:cubicBezTo>
                      <a:pt x="12" y="53"/>
                      <a:pt x="15" y="52"/>
                      <a:pt x="19" y="50"/>
                    </a:cubicBezTo>
                    <a:cubicBezTo>
                      <a:pt x="20" y="49"/>
                      <a:pt x="21" y="48"/>
                      <a:pt x="21" y="47"/>
                    </a:cubicBezTo>
                    <a:cubicBezTo>
                      <a:pt x="21" y="35"/>
                      <a:pt x="21" y="23"/>
                      <a:pt x="21" y="11"/>
                    </a:cubicBezTo>
                    <a:cubicBezTo>
                      <a:pt x="21" y="7"/>
                      <a:pt x="18" y="17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2390"/>
              <p:cNvSpPr>
                <a:spLocks noEditPoints="1"/>
              </p:cNvSpPr>
              <p:nvPr/>
            </p:nvSpPr>
            <p:spPr bwMode="auto">
              <a:xfrm>
                <a:off x="5486" y="474"/>
                <a:ext cx="23" cy="80"/>
              </a:xfrm>
              <a:custGeom>
                <a:avLst/>
                <a:gdLst>
                  <a:gd name="T0" fmla="*/ 21 w 22"/>
                  <a:gd name="T1" fmla="*/ 4 h 74"/>
                  <a:gd name="T2" fmla="*/ 11 w 22"/>
                  <a:gd name="T3" fmla="*/ 0 h 74"/>
                  <a:gd name="T4" fmla="*/ 6 w 22"/>
                  <a:gd name="T5" fmla="*/ 2 h 74"/>
                  <a:gd name="T6" fmla="*/ 2 w 22"/>
                  <a:gd name="T7" fmla="*/ 8 h 74"/>
                  <a:gd name="T8" fmla="*/ 3 w 22"/>
                  <a:gd name="T9" fmla="*/ 14 h 74"/>
                  <a:gd name="T10" fmla="*/ 3 w 22"/>
                  <a:gd name="T11" fmla="*/ 24 h 74"/>
                  <a:gd name="T12" fmla="*/ 2 w 22"/>
                  <a:gd name="T13" fmla="*/ 27 h 74"/>
                  <a:gd name="T14" fmla="*/ 1 w 22"/>
                  <a:gd name="T15" fmla="*/ 63 h 74"/>
                  <a:gd name="T16" fmla="*/ 2 w 22"/>
                  <a:gd name="T17" fmla="*/ 65 h 74"/>
                  <a:gd name="T18" fmla="*/ 21 w 22"/>
                  <a:gd name="T19" fmla="*/ 74 h 74"/>
                  <a:gd name="T20" fmla="*/ 21 w 22"/>
                  <a:gd name="T21" fmla="*/ 73 h 74"/>
                  <a:gd name="T22" fmla="*/ 22 w 22"/>
                  <a:gd name="T23" fmla="*/ 6 h 74"/>
                  <a:gd name="T24" fmla="*/ 21 w 22"/>
                  <a:gd name="T25" fmla="*/ 4 h 74"/>
                  <a:gd name="T26" fmla="*/ 12 w 22"/>
                  <a:gd name="T27" fmla="*/ 49 h 74"/>
                  <a:gd name="T28" fmla="*/ 12 w 22"/>
                  <a:gd name="T29" fmla="*/ 59 h 74"/>
                  <a:gd name="T30" fmla="*/ 5 w 22"/>
                  <a:gd name="T31" fmla="*/ 41 h 74"/>
                  <a:gd name="T32" fmla="*/ 13 w 22"/>
                  <a:gd name="T33" fmla="*/ 40 h 74"/>
                  <a:gd name="T34" fmla="*/ 19 w 22"/>
                  <a:gd name="T35" fmla="*/ 41 h 74"/>
                  <a:gd name="T36" fmla="*/ 12 w 22"/>
                  <a:gd name="T37" fmla="*/ 4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74">
                    <a:moveTo>
                      <a:pt x="21" y="4"/>
                    </a:moveTo>
                    <a:cubicBezTo>
                      <a:pt x="17" y="3"/>
                      <a:pt x="14" y="1"/>
                      <a:pt x="11" y="0"/>
                    </a:cubicBezTo>
                    <a:cubicBezTo>
                      <a:pt x="10" y="0"/>
                      <a:pt x="8" y="1"/>
                      <a:pt x="6" y="2"/>
                    </a:cubicBezTo>
                    <a:cubicBezTo>
                      <a:pt x="5" y="3"/>
                      <a:pt x="3" y="5"/>
                      <a:pt x="2" y="8"/>
                    </a:cubicBezTo>
                    <a:cubicBezTo>
                      <a:pt x="0" y="10"/>
                      <a:pt x="1" y="13"/>
                      <a:pt x="3" y="14"/>
                    </a:cubicBezTo>
                    <a:cubicBezTo>
                      <a:pt x="0" y="19"/>
                      <a:pt x="0" y="20"/>
                      <a:pt x="3" y="24"/>
                    </a:cubicBezTo>
                    <a:cubicBezTo>
                      <a:pt x="3" y="25"/>
                      <a:pt x="2" y="26"/>
                      <a:pt x="2" y="27"/>
                    </a:cubicBezTo>
                    <a:cubicBezTo>
                      <a:pt x="1" y="39"/>
                      <a:pt x="1" y="51"/>
                      <a:pt x="1" y="63"/>
                    </a:cubicBezTo>
                    <a:cubicBezTo>
                      <a:pt x="1" y="64"/>
                      <a:pt x="2" y="65"/>
                      <a:pt x="2" y="65"/>
                    </a:cubicBezTo>
                    <a:cubicBezTo>
                      <a:pt x="9" y="68"/>
                      <a:pt x="15" y="71"/>
                      <a:pt x="21" y="74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21" y="51"/>
                      <a:pt x="22" y="29"/>
                      <a:pt x="22" y="6"/>
                    </a:cubicBezTo>
                    <a:cubicBezTo>
                      <a:pt x="22" y="6"/>
                      <a:pt x="21" y="5"/>
                      <a:pt x="21" y="4"/>
                    </a:cubicBezTo>
                    <a:close/>
                    <a:moveTo>
                      <a:pt x="12" y="49"/>
                    </a:moveTo>
                    <a:cubicBezTo>
                      <a:pt x="12" y="51"/>
                      <a:pt x="13" y="56"/>
                      <a:pt x="12" y="59"/>
                    </a:cubicBezTo>
                    <a:cubicBezTo>
                      <a:pt x="9" y="57"/>
                      <a:pt x="2" y="48"/>
                      <a:pt x="5" y="41"/>
                    </a:cubicBezTo>
                    <a:cubicBezTo>
                      <a:pt x="7" y="37"/>
                      <a:pt x="11" y="40"/>
                      <a:pt x="13" y="40"/>
                    </a:cubicBezTo>
                    <a:cubicBezTo>
                      <a:pt x="13" y="40"/>
                      <a:pt x="19" y="32"/>
                      <a:pt x="19" y="41"/>
                    </a:cubicBezTo>
                    <a:cubicBezTo>
                      <a:pt x="19" y="49"/>
                      <a:pt x="15" y="48"/>
                      <a:pt x="12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2391"/>
              <p:cNvSpPr>
                <a:spLocks/>
              </p:cNvSpPr>
              <p:nvPr/>
            </p:nvSpPr>
            <p:spPr bwMode="auto">
              <a:xfrm>
                <a:off x="5073" y="445"/>
                <a:ext cx="9" cy="145"/>
              </a:xfrm>
              <a:custGeom>
                <a:avLst/>
                <a:gdLst>
                  <a:gd name="T0" fmla="*/ 6 w 9"/>
                  <a:gd name="T1" fmla="*/ 0 h 133"/>
                  <a:gd name="T2" fmla="*/ 4 w 9"/>
                  <a:gd name="T3" fmla="*/ 0 h 133"/>
                  <a:gd name="T4" fmla="*/ 0 w 9"/>
                  <a:gd name="T5" fmla="*/ 4 h 133"/>
                  <a:gd name="T6" fmla="*/ 0 w 9"/>
                  <a:gd name="T7" fmla="*/ 130 h 133"/>
                  <a:gd name="T8" fmla="*/ 4 w 9"/>
                  <a:gd name="T9" fmla="*/ 133 h 133"/>
                  <a:gd name="T10" fmla="*/ 6 w 9"/>
                  <a:gd name="T11" fmla="*/ 133 h 133"/>
                  <a:gd name="T12" fmla="*/ 9 w 9"/>
                  <a:gd name="T13" fmla="*/ 130 h 133"/>
                  <a:gd name="T14" fmla="*/ 9 w 9"/>
                  <a:gd name="T15" fmla="*/ 4 h 133"/>
                  <a:gd name="T16" fmla="*/ 6 w 9"/>
                  <a:gd name="T1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33">
                    <a:moveTo>
                      <a:pt x="6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2"/>
                      <a:pt x="2" y="133"/>
                      <a:pt x="4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8" y="133"/>
                      <a:pt x="9" y="132"/>
                      <a:pt x="9" y="130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2392"/>
              <p:cNvSpPr>
                <a:spLocks/>
              </p:cNvSpPr>
              <p:nvPr/>
            </p:nvSpPr>
            <p:spPr bwMode="auto">
              <a:xfrm>
                <a:off x="5085" y="455"/>
                <a:ext cx="46" cy="24"/>
              </a:xfrm>
              <a:custGeom>
                <a:avLst/>
                <a:gdLst>
                  <a:gd name="T0" fmla="*/ 0 w 46"/>
                  <a:gd name="T1" fmla="*/ 0 h 24"/>
                  <a:gd name="T2" fmla="*/ 0 w 46"/>
                  <a:gd name="T3" fmla="*/ 24 h 24"/>
                  <a:gd name="T4" fmla="*/ 39 w 46"/>
                  <a:gd name="T5" fmla="*/ 24 h 24"/>
                  <a:gd name="T6" fmla="*/ 46 w 46"/>
                  <a:gd name="T7" fmla="*/ 12 h 24"/>
                  <a:gd name="T8" fmla="*/ 39 w 46"/>
                  <a:gd name="T9" fmla="*/ 0 h 24"/>
                  <a:gd name="T10" fmla="*/ 0 w 46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24">
                    <a:moveTo>
                      <a:pt x="0" y="0"/>
                    </a:moveTo>
                    <a:lnTo>
                      <a:pt x="0" y="24"/>
                    </a:lnTo>
                    <a:lnTo>
                      <a:pt x="39" y="24"/>
                    </a:lnTo>
                    <a:lnTo>
                      <a:pt x="46" y="12"/>
                    </a:lnTo>
                    <a:lnTo>
                      <a:pt x="3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2393"/>
              <p:cNvSpPr>
                <a:spLocks/>
              </p:cNvSpPr>
              <p:nvPr/>
            </p:nvSpPr>
            <p:spPr bwMode="auto">
              <a:xfrm>
                <a:off x="5023" y="475"/>
                <a:ext cx="47" cy="24"/>
              </a:xfrm>
              <a:custGeom>
                <a:avLst/>
                <a:gdLst>
                  <a:gd name="T0" fmla="*/ 0 w 47"/>
                  <a:gd name="T1" fmla="*/ 12 h 24"/>
                  <a:gd name="T2" fmla="*/ 8 w 47"/>
                  <a:gd name="T3" fmla="*/ 24 h 24"/>
                  <a:gd name="T4" fmla="*/ 47 w 47"/>
                  <a:gd name="T5" fmla="*/ 24 h 24"/>
                  <a:gd name="T6" fmla="*/ 47 w 47"/>
                  <a:gd name="T7" fmla="*/ 0 h 24"/>
                  <a:gd name="T8" fmla="*/ 8 w 47"/>
                  <a:gd name="T9" fmla="*/ 0 h 24"/>
                  <a:gd name="T10" fmla="*/ 0 w 47"/>
                  <a:gd name="T11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24">
                    <a:moveTo>
                      <a:pt x="0" y="12"/>
                    </a:moveTo>
                    <a:lnTo>
                      <a:pt x="8" y="24"/>
                    </a:lnTo>
                    <a:lnTo>
                      <a:pt x="47" y="24"/>
                    </a:lnTo>
                    <a:lnTo>
                      <a:pt x="47" y="0"/>
                    </a:lnTo>
                    <a:lnTo>
                      <a:pt x="8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5" name="Freeform 2394"/>
              <p:cNvSpPr>
                <a:spLocks noEditPoints="1"/>
              </p:cNvSpPr>
              <p:nvPr/>
            </p:nvSpPr>
            <p:spPr bwMode="auto">
              <a:xfrm>
                <a:off x="5682" y="236"/>
                <a:ext cx="105" cy="116"/>
              </a:xfrm>
              <a:custGeom>
                <a:avLst/>
                <a:gdLst>
                  <a:gd name="T0" fmla="*/ 99 w 105"/>
                  <a:gd name="T1" fmla="*/ 16 h 116"/>
                  <a:gd name="T2" fmla="*/ 91 w 105"/>
                  <a:gd name="T3" fmla="*/ 16 h 116"/>
                  <a:gd name="T4" fmla="*/ 91 w 105"/>
                  <a:gd name="T5" fmla="*/ 0 h 116"/>
                  <a:gd name="T6" fmla="*/ 84 w 105"/>
                  <a:gd name="T7" fmla="*/ 0 h 116"/>
                  <a:gd name="T8" fmla="*/ 84 w 105"/>
                  <a:gd name="T9" fmla="*/ 16 h 116"/>
                  <a:gd name="T10" fmla="*/ 76 w 105"/>
                  <a:gd name="T11" fmla="*/ 16 h 116"/>
                  <a:gd name="T12" fmla="*/ 76 w 105"/>
                  <a:gd name="T13" fmla="*/ 0 h 116"/>
                  <a:gd name="T14" fmla="*/ 68 w 105"/>
                  <a:gd name="T15" fmla="*/ 0 h 116"/>
                  <a:gd name="T16" fmla="*/ 68 w 105"/>
                  <a:gd name="T17" fmla="*/ 16 h 116"/>
                  <a:gd name="T18" fmla="*/ 60 w 105"/>
                  <a:gd name="T19" fmla="*/ 16 h 116"/>
                  <a:gd name="T20" fmla="*/ 60 w 105"/>
                  <a:gd name="T21" fmla="*/ 0 h 116"/>
                  <a:gd name="T22" fmla="*/ 53 w 105"/>
                  <a:gd name="T23" fmla="*/ 0 h 116"/>
                  <a:gd name="T24" fmla="*/ 53 w 105"/>
                  <a:gd name="T25" fmla="*/ 16 h 116"/>
                  <a:gd name="T26" fmla="*/ 44 w 105"/>
                  <a:gd name="T27" fmla="*/ 16 h 116"/>
                  <a:gd name="T28" fmla="*/ 44 w 105"/>
                  <a:gd name="T29" fmla="*/ 0 h 116"/>
                  <a:gd name="T30" fmla="*/ 38 w 105"/>
                  <a:gd name="T31" fmla="*/ 0 h 116"/>
                  <a:gd name="T32" fmla="*/ 38 w 105"/>
                  <a:gd name="T33" fmla="*/ 16 h 116"/>
                  <a:gd name="T34" fmla="*/ 29 w 105"/>
                  <a:gd name="T35" fmla="*/ 16 h 116"/>
                  <a:gd name="T36" fmla="*/ 29 w 105"/>
                  <a:gd name="T37" fmla="*/ 0 h 116"/>
                  <a:gd name="T38" fmla="*/ 26 w 105"/>
                  <a:gd name="T39" fmla="*/ 0 h 116"/>
                  <a:gd name="T40" fmla="*/ 0 w 105"/>
                  <a:gd name="T41" fmla="*/ 27 h 116"/>
                  <a:gd name="T42" fmla="*/ 0 w 105"/>
                  <a:gd name="T43" fmla="*/ 116 h 116"/>
                  <a:gd name="T44" fmla="*/ 105 w 105"/>
                  <a:gd name="T45" fmla="*/ 116 h 116"/>
                  <a:gd name="T46" fmla="*/ 105 w 105"/>
                  <a:gd name="T47" fmla="*/ 0 h 116"/>
                  <a:gd name="T48" fmla="*/ 99 w 105"/>
                  <a:gd name="T49" fmla="*/ 0 h 116"/>
                  <a:gd name="T50" fmla="*/ 99 w 105"/>
                  <a:gd name="T51" fmla="*/ 16 h 116"/>
                  <a:gd name="T52" fmla="*/ 98 w 105"/>
                  <a:gd name="T53" fmla="*/ 33 h 116"/>
                  <a:gd name="T54" fmla="*/ 98 w 105"/>
                  <a:gd name="T55" fmla="*/ 105 h 116"/>
                  <a:gd name="T56" fmla="*/ 98 w 105"/>
                  <a:gd name="T57" fmla="*/ 112 h 116"/>
                  <a:gd name="T58" fmla="*/ 90 w 105"/>
                  <a:gd name="T59" fmla="*/ 112 h 116"/>
                  <a:gd name="T60" fmla="*/ 31 w 105"/>
                  <a:gd name="T61" fmla="*/ 112 h 116"/>
                  <a:gd name="T62" fmla="*/ 24 w 105"/>
                  <a:gd name="T63" fmla="*/ 112 h 116"/>
                  <a:gd name="T64" fmla="*/ 24 w 105"/>
                  <a:gd name="T65" fmla="*/ 105 h 116"/>
                  <a:gd name="T66" fmla="*/ 24 w 105"/>
                  <a:gd name="T67" fmla="*/ 33 h 116"/>
                  <a:gd name="T68" fmla="*/ 24 w 105"/>
                  <a:gd name="T69" fmla="*/ 25 h 116"/>
                  <a:gd name="T70" fmla="*/ 31 w 105"/>
                  <a:gd name="T71" fmla="*/ 25 h 116"/>
                  <a:gd name="T72" fmla="*/ 90 w 105"/>
                  <a:gd name="T73" fmla="*/ 25 h 116"/>
                  <a:gd name="T74" fmla="*/ 98 w 105"/>
                  <a:gd name="T75" fmla="*/ 25 h 116"/>
                  <a:gd name="T76" fmla="*/ 98 w 105"/>
                  <a:gd name="T77" fmla="*/ 3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" h="116">
                    <a:moveTo>
                      <a:pt x="99" y="16"/>
                    </a:moveTo>
                    <a:lnTo>
                      <a:pt x="91" y="16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84" y="16"/>
                    </a:lnTo>
                    <a:lnTo>
                      <a:pt x="76" y="16"/>
                    </a:lnTo>
                    <a:lnTo>
                      <a:pt x="76" y="0"/>
                    </a:lnTo>
                    <a:lnTo>
                      <a:pt x="68" y="0"/>
                    </a:lnTo>
                    <a:lnTo>
                      <a:pt x="68" y="16"/>
                    </a:lnTo>
                    <a:lnTo>
                      <a:pt x="60" y="16"/>
                    </a:lnTo>
                    <a:lnTo>
                      <a:pt x="60" y="0"/>
                    </a:lnTo>
                    <a:lnTo>
                      <a:pt x="53" y="0"/>
                    </a:lnTo>
                    <a:lnTo>
                      <a:pt x="53" y="16"/>
                    </a:lnTo>
                    <a:lnTo>
                      <a:pt x="44" y="16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8" y="16"/>
                    </a:lnTo>
                    <a:lnTo>
                      <a:pt x="29" y="16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0" y="27"/>
                    </a:lnTo>
                    <a:lnTo>
                      <a:pt x="0" y="116"/>
                    </a:lnTo>
                    <a:lnTo>
                      <a:pt x="105" y="116"/>
                    </a:lnTo>
                    <a:lnTo>
                      <a:pt x="105" y="0"/>
                    </a:lnTo>
                    <a:lnTo>
                      <a:pt x="99" y="0"/>
                    </a:lnTo>
                    <a:lnTo>
                      <a:pt x="99" y="16"/>
                    </a:lnTo>
                    <a:close/>
                    <a:moveTo>
                      <a:pt x="98" y="33"/>
                    </a:moveTo>
                    <a:lnTo>
                      <a:pt x="98" y="105"/>
                    </a:lnTo>
                    <a:lnTo>
                      <a:pt x="98" y="112"/>
                    </a:lnTo>
                    <a:lnTo>
                      <a:pt x="90" y="112"/>
                    </a:lnTo>
                    <a:lnTo>
                      <a:pt x="31" y="112"/>
                    </a:lnTo>
                    <a:lnTo>
                      <a:pt x="24" y="112"/>
                    </a:lnTo>
                    <a:lnTo>
                      <a:pt x="24" y="105"/>
                    </a:lnTo>
                    <a:lnTo>
                      <a:pt x="24" y="33"/>
                    </a:lnTo>
                    <a:lnTo>
                      <a:pt x="24" y="25"/>
                    </a:lnTo>
                    <a:lnTo>
                      <a:pt x="31" y="25"/>
                    </a:lnTo>
                    <a:lnTo>
                      <a:pt x="90" y="25"/>
                    </a:lnTo>
                    <a:lnTo>
                      <a:pt x="98" y="25"/>
                    </a:lnTo>
                    <a:lnTo>
                      <a:pt x="98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6" name="Rectangle 2395"/>
              <p:cNvSpPr>
                <a:spLocks noChangeArrowheads="1"/>
              </p:cNvSpPr>
              <p:nvPr/>
            </p:nvSpPr>
            <p:spPr bwMode="auto">
              <a:xfrm>
                <a:off x="5713" y="269"/>
                <a:ext cx="59" cy="7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7" name="Freeform 2396"/>
              <p:cNvSpPr>
                <a:spLocks/>
              </p:cNvSpPr>
              <p:nvPr/>
            </p:nvSpPr>
            <p:spPr bwMode="auto">
              <a:xfrm>
                <a:off x="5010" y="662"/>
                <a:ext cx="141" cy="140"/>
              </a:xfrm>
              <a:custGeom>
                <a:avLst/>
                <a:gdLst>
                  <a:gd name="T0" fmla="*/ 122 w 141"/>
                  <a:gd name="T1" fmla="*/ 59 h 140"/>
                  <a:gd name="T2" fmla="*/ 136 w 141"/>
                  <a:gd name="T3" fmla="*/ 42 h 140"/>
                  <a:gd name="T4" fmla="*/ 115 w 141"/>
                  <a:gd name="T5" fmla="*/ 41 h 140"/>
                  <a:gd name="T6" fmla="*/ 120 w 141"/>
                  <a:gd name="T7" fmla="*/ 21 h 140"/>
                  <a:gd name="T8" fmla="*/ 101 w 141"/>
                  <a:gd name="T9" fmla="*/ 28 h 140"/>
                  <a:gd name="T10" fmla="*/ 100 w 141"/>
                  <a:gd name="T11" fmla="*/ 6 h 140"/>
                  <a:gd name="T12" fmla="*/ 83 w 141"/>
                  <a:gd name="T13" fmla="*/ 19 h 140"/>
                  <a:gd name="T14" fmla="*/ 75 w 141"/>
                  <a:gd name="T15" fmla="*/ 0 h 140"/>
                  <a:gd name="T16" fmla="*/ 64 w 141"/>
                  <a:gd name="T17" fmla="*/ 18 h 140"/>
                  <a:gd name="T18" fmla="*/ 48 w 141"/>
                  <a:gd name="T19" fmla="*/ 4 h 140"/>
                  <a:gd name="T20" fmla="*/ 45 w 141"/>
                  <a:gd name="T21" fmla="*/ 24 h 140"/>
                  <a:gd name="T22" fmla="*/ 25 w 141"/>
                  <a:gd name="T23" fmla="*/ 16 h 140"/>
                  <a:gd name="T24" fmla="*/ 30 w 141"/>
                  <a:gd name="T25" fmla="*/ 36 h 140"/>
                  <a:gd name="T26" fmla="*/ 9 w 141"/>
                  <a:gd name="T27" fmla="*/ 35 h 140"/>
                  <a:gd name="T28" fmla="*/ 21 w 141"/>
                  <a:gd name="T29" fmla="*/ 54 h 140"/>
                  <a:gd name="T30" fmla="*/ 0 w 141"/>
                  <a:gd name="T31" fmla="*/ 60 h 140"/>
                  <a:gd name="T32" fmla="*/ 18 w 141"/>
                  <a:gd name="T33" fmla="*/ 72 h 140"/>
                  <a:gd name="T34" fmla="*/ 1 w 141"/>
                  <a:gd name="T35" fmla="*/ 86 h 140"/>
                  <a:gd name="T36" fmla="*/ 22 w 141"/>
                  <a:gd name="T37" fmla="*/ 92 h 140"/>
                  <a:gd name="T38" fmla="*/ 12 w 141"/>
                  <a:gd name="T39" fmla="*/ 110 h 140"/>
                  <a:gd name="T40" fmla="*/ 33 w 141"/>
                  <a:gd name="T41" fmla="*/ 107 h 140"/>
                  <a:gd name="T42" fmla="*/ 31 w 141"/>
                  <a:gd name="T43" fmla="*/ 128 h 140"/>
                  <a:gd name="T44" fmla="*/ 49 w 141"/>
                  <a:gd name="T45" fmla="*/ 119 h 140"/>
                  <a:gd name="T46" fmla="*/ 54 w 141"/>
                  <a:gd name="T47" fmla="*/ 139 h 140"/>
                  <a:gd name="T48" fmla="*/ 68 w 141"/>
                  <a:gd name="T49" fmla="*/ 123 h 140"/>
                  <a:gd name="T50" fmla="*/ 80 w 141"/>
                  <a:gd name="T51" fmla="*/ 140 h 140"/>
                  <a:gd name="T52" fmla="*/ 88 w 141"/>
                  <a:gd name="T53" fmla="*/ 121 h 140"/>
                  <a:gd name="T54" fmla="*/ 105 w 141"/>
                  <a:gd name="T55" fmla="*/ 132 h 140"/>
                  <a:gd name="T56" fmla="*/ 104 w 141"/>
                  <a:gd name="T57" fmla="*/ 112 h 140"/>
                  <a:gd name="T58" fmla="*/ 125 w 141"/>
                  <a:gd name="T59" fmla="*/ 116 h 140"/>
                  <a:gd name="T60" fmla="*/ 117 w 141"/>
                  <a:gd name="T61" fmla="*/ 96 h 140"/>
                  <a:gd name="T62" fmla="*/ 138 w 141"/>
                  <a:gd name="T63" fmla="*/ 93 h 140"/>
                  <a:gd name="T64" fmla="*/ 122 w 141"/>
                  <a:gd name="T65" fmla="*/ 78 h 140"/>
                  <a:gd name="T66" fmla="*/ 141 w 141"/>
                  <a:gd name="T67" fmla="*/ 6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" h="140">
                    <a:moveTo>
                      <a:pt x="112" y="64"/>
                    </a:moveTo>
                    <a:lnTo>
                      <a:pt x="122" y="59"/>
                    </a:lnTo>
                    <a:lnTo>
                      <a:pt x="109" y="59"/>
                    </a:lnTo>
                    <a:lnTo>
                      <a:pt x="136" y="42"/>
                    </a:lnTo>
                    <a:lnTo>
                      <a:pt x="106" y="49"/>
                    </a:lnTo>
                    <a:lnTo>
                      <a:pt x="115" y="41"/>
                    </a:lnTo>
                    <a:lnTo>
                      <a:pt x="103" y="46"/>
                    </a:lnTo>
                    <a:lnTo>
                      <a:pt x="120" y="21"/>
                    </a:lnTo>
                    <a:lnTo>
                      <a:pt x="96" y="37"/>
                    </a:lnTo>
                    <a:lnTo>
                      <a:pt x="101" y="28"/>
                    </a:lnTo>
                    <a:lnTo>
                      <a:pt x="92" y="36"/>
                    </a:lnTo>
                    <a:lnTo>
                      <a:pt x="100" y="6"/>
                    </a:lnTo>
                    <a:lnTo>
                      <a:pt x="82" y="31"/>
                    </a:lnTo>
                    <a:lnTo>
                      <a:pt x="83" y="19"/>
                    </a:lnTo>
                    <a:lnTo>
                      <a:pt x="78" y="31"/>
                    </a:lnTo>
                    <a:lnTo>
                      <a:pt x="75" y="0"/>
                    </a:lnTo>
                    <a:lnTo>
                      <a:pt x="67" y="30"/>
                    </a:lnTo>
                    <a:lnTo>
                      <a:pt x="64" y="18"/>
                    </a:lnTo>
                    <a:lnTo>
                      <a:pt x="63" y="30"/>
                    </a:lnTo>
                    <a:lnTo>
                      <a:pt x="48" y="4"/>
                    </a:lnTo>
                    <a:lnTo>
                      <a:pt x="53" y="33"/>
                    </a:lnTo>
                    <a:lnTo>
                      <a:pt x="45" y="24"/>
                    </a:lnTo>
                    <a:lnTo>
                      <a:pt x="49" y="35"/>
                    </a:lnTo>
                    <a:lnTo>
                      <a:pt x="25" y="16"/>
                    </a:lnTo>
                    <a:lnTo>
                      <a:pt x="41" y="43"/>
                    </a:lnTo>
                    <a:lnTo>
                      <a:pt x="30" y="36"/>
                    </a:lnTo>
                    <a:lnTo>
                      <a:pt x="37" y="46"/>
                    </a:lnTo>
                    <a:lnTo>
                      <a:pt x="9" y="35"/>
                    </a:lnTo>
                    <a:lnTo>
                      <a:pt x="33" y="55"/>
                    </a:lnTo>
                    <a:lnTo>
                      <a:pt x="21" y="54"/>
                    </a:lnTo>
                    <a:lnTo>
                      <a:pt x="31" y="59"/>
                    </a:lnTo>
                    <a:lnTo>
                      <a:pt x="0" y="60"/>
                    </a:lnTo>
                    <a:lnTo>
                      <a:pt x="30" y="70"/>
                    </a:lnTo>
                    <a:lnTo>
                      <a:pt x="18" y="72"/>
                    </a:lnTo>
                    <a:lnTo>
                      <a:pt x="30" y="74"/>
                    </a:lnTo>
                    <a:lnTo>
                      <a:pt x="1" y="86"/>
                    </a:lnTo>
                    <a:lnTo>
                      <a:pt x="32" y="84"/>
                    </a:lnTo>
                    <a:lnTo>
                      <a:pt x="22" y="92"/>
                    </a:lnTo>
                    <a:lnTo>
                      <a:pt x="34" y="89"/>
                    </a:lnTo>
                    <a:lnTo>
                      <a:pt x="12" y="110"/>
                    </a:lnTo>
                    <a:lnTo>
                      <a:pt x="40" y="97"/>
                    </a:lnTo>
                    <a:lnTo>
                      <a:pt x="33" y="107"/>
                    </a:lnTo>
                    <a:lnTo>
                      <a:pt x="43" y="101"/>
                    </a:lnTo>
                    <a:lnTo>
                      <a:pt x="31" y="128"/>
                    </a:lnTo>
                    <a:lnTo>
                      <a:pt x="52" y="107"/>
                    </a:lnTo>
                    <a:lnTo>
                      <a:pt x="49" y="119"/>
                    </a:lnTo>
                    <a:lnTo>
                      <a:pt x="56" y="109"/>
                    </a:lnTo>
                    <a:lnTo>
                      <a:pt x="54" y="139"/>
                    </a:lnTo>
                    <a:lnTo>
                      <a:pt x="66" y="112"/>
                    </a:lnTo>
                    <a:lnTo>
                      <a:pt x="68" y="123"/>
                    </a:lnTo>
                    <a:lnTo>
                      <a:pt x="70" y="112"/>
                    </a:lnTo>
                    <a:lnTo>
                      <a:pt x="80" y="140"/>
                    </a:lnTo>
                    <a:lnTo>
                      <a:pt x="81" y="110"/>
                    </a:lnTo>
                    <a:lnTo>
                      <a:pt x="88" y="121"/>
                    </a:lnTo>
                    <a:lnTo>
                      <a:pt x="85" y="108"/>
                    </a:lnTo>
                    <a:lnTo>
                      <a:pt x="105" y="132"/>
                    </a:lnTo>
                    <a:lnTo>
                      <a:pt x="95" y="104"/>
                    </a:lnTo>
                    <a:lnTo>
                      <a:pt x="104" y="112"/>
                    </a:lnTo>
                    <a:lnTo>
                      <a:pt x="98" y="101"/>
                    </a:lnTo>
                    <a:lnTo>
                      <a:pt x="125" y="116"/>
                    </a:lnTo>
                    <a:lnTo>
                      <a:pt x="105" y="93"/>
                    </a:lnTo>
                    <a:lnTo>
                      <a:pt x="117" y="96"/>
                    </a:lnTo>
                    <a:lnTo>
                      <a:pt x="107" y="89"/>
                    </a:lnTo>
                    <a:lnTo>
                      <a:pt x="138" y="93"/>
                    </a:lnTo>
                    <a:lnTo>
                      <a:pt x="112" y="79"/>
                    </a:lnTo>
                    <a:lnTo>
                      <a:pt x="122" y="78"/>
                    </a:lnTo>
                    <a:lnTo>
                      <a:pt x="110" y="74"/>
                    </a:lnTo>
                    <a:lnTo>
                      <a:pt x="141" y="68"/>
                    </a:lnTo>
                    <a:lnTo>
                      <a:pt x="112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8" name="Freeform 2397"/>
              <p:cNvSpPr>
                <a:spLocks/>
              </p:cNvSpPr>
              <p:nvPr/>
            </p:nvSpPr>
            <p:spPr bwMode="auto">
              <a:xfrm>
                <a:off x="5453" y="31"/>
                <a:ext cx="26" cy="90"/>
              </a:xfrm>
              <a:custGeom>
                <a:avLst/>
                <a:gdLst>
                  <a:gd name="T0" fmla="*/ 24 w 24"/>
                  <a:gd name="T1" fmla="*/ 7 h 82"/>
                  <a:gd name="T2" fmla="*/ 17 w 24"/>
                  <a:gd name="T3" fmla="*/ 0 h 82"/>
                  <a:gd name="T4" fmla="*/ 0 w 24"/>
                  <a:gd name="T5" fmla="*/ 41 h 82"/>
                  <a:gd name="T6" fmla="*/ 17 w 24"/>
                  <a:gd name="T7" fmla="*/ 82 h 82"/>
                  <a:gd name="T8" fmla="*/ 24 w 24"/>
                  <a:gd name="T9" fmla="*/ 75 h 82"/>
                  <a:gd name="T10" fmla="*/ 10 w 24"/>
                  <a:gd name="T11" fmla="*/ 41 h 82"/>
                  <a:gd name="T12" fmla="*/ 24 w 24"/>
                  <a:gd name="T13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2">
                    <a:moveTo>
                      <a:pt x="24" y="7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6" y="10"/>
                      <a:pt x="0" y="25"/>
                      <a:pt x="0" y="41"/>
                    </a:cubicBezTo>
                    <a:cubicBezTo>
                      <a:pt x="0" y="57"/>
                      <a:pt x="6" y="71"/>
                      <a:pt x="17" y="82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15" y="66"/>
                      <a:pt x="10" y="54"/>
                      <a:pt x="10" y="41"/>
                    </a:cubicBezTo>
                    <a:cubicBezTo>
                      <a:pt x="10" y="28"/>
                      <a:pt x="15" y="16"/>
                      <a:pt x="2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9" name="Freeform 2398"/>
              <p:cNvSpPr>
                <a:spLocks/>
              </p:cNvSpPr>
              <p:nvPr/>
            </p:nvSpPr>
            <p:spPr bwMode="auto">
              <a:xfrm>
                <a:off x="5472" y="44"/>
                <a:ext cx="20" cy="64"/>
              </a:xfrm>
              <a:custGeom>
                <a:avLst/>
                <a:gdLst>
                  <a:gd name="T0" fmla="*/ 11 w 18"/>
                  <a:gd name="T1" fmla="*/ 0 h 58"/>
                  <a:gd name="T2" fmla="*/ 0 w 18"/>
                  <a:gd name="T3" fmla="*/ 29 h 58"/>
                  <a:gd name="T4" fmla="*/ 11 w 18"/>
                  <a:gd name="T5" fmla="*/ 58 h 58"/>
                  <a:gd name="T6" fmla="*/ 18 w 18"/>
                  <a:gd name="T7" fmla="*/ 50 h 58"/>
                  <a:gd name="T8" fmla="*/ 10 w 18"/>
                  <a:gd name="T9" fmla="*/ 29 h 58"/>
                  <a:gd name="T10" fmla="*/ 18 w 18"/>
                  <a:gd name="T11" fmla="*/ 7 h 58"/>
                  <a:gd name="T12" fmla="*/ 11 w 18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58">
                    <a:moveTo>
                      <a:pt x="11" y="0"/>
                    </a:moveTo>
                    <a:cubicBezTo>
                      <a:pt x="4" y="7"/>
                      <a:pt x="0" y="18"/>
                      <a:pt x="0" y="29"/>
                    </a:cubicBezTo>
                    <a:cubicBezTo>
                      <a:pt x="0" y="40"/>
                      <a:pt x="4" y="50"/>
                      <a:pt x="11" y="58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3" y="45"/>
                      <a:pt x="10" y="37"/>
                      <a:pt x="10" y="29"/>
                    </a:cubicBezTo>
                    <a:cubicBezTo>
                      <a:pt x="10" y="20"/>
                      <a:pt x="13" y="13"/>
                      <a:pt x="18" y="7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0" name="Freeform 2399"/>
              <p:cNvSpPr>
                <a:spLocks/>
              </p:cNvSpPr>
              <p:nvPr/>
            </p:nvSpPr>
            <p:spPr bwMode="auto">
              <a:xfrm>
                <a:off x="5553" y="31"/>
                <a:ext cx="26" cy="90"/>
              </a:xfrm>
              <a:custGeom>
                <a:avLst/>
                <a:gdLst>
                  <a:gd name="T0" fmla="*/ 0 w 24"/>
                  <a:gd name="T1" fmla="*/ 7 h 82"/>
                  <a:gd name="T2" fmla="*/ 14 w 24"/>
                  <a:gd name="T3" fmla="*/ 41 h 82"/>
                  <a:gd name="T4" fmla="*/ 0 w 24"/>
                  <a:gd name="T5" fmla="*/ 75 h 82"/>
                  <a:gd name="T6" fmla="*/ 7 w 24"/>
                  <a:gd name="T7" fmla="*/ 82 h 82"/>
                  <a:gd name="T8" fmla="*/ 24 w 24"/>
                  <a:gd name="T9" fmla="*/ 41 h 82"/>
                  <a:gd name="T10" fmla="*/ 7 w 24"/>
                  <a:gd name="T11" fmla="*/ 0 h 82"/>
                  <a:gd name="T12" fmla="*/ 0 w 24"/>
                  <a:gd name="T13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82">
                    <a:moveTo>
                      <a:pt x="0" y="7"/>
                    </a:moveTo>
                    <a:cubicBezTo>
                      <a:pt x="9" y="16"/>
                      <a:pt x="14" y="28"/>
                      <a:pt x="14" y="41"/>
                    </a:cubicBezTo>
                    <a:cubicBezTo>
                      <a:pt x="14" y="54"/>
                      <a:pt x="9" y="66"/>
                      <a:pt x="0" y="75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17" y="71"/>
                      <a:pt x="24" y="57"/>
                      <a:pt x="24" y="41"/>
                    </a:cubicBezTo>
                    <a:cubicBezTo>
                      <a:pt x="24" y="25"/>
                      <a:pt x="17" y="10"/>
                      <a:pt x="7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1" name="Freeform 2400"/>
              <p:cNvSpPr>
                <a:spLocks/>
              </p:cNvSpPr>
              <p:nvPr/>
            </p:nvSpPr>
            <p:spPr bwMode="auto">
              <a:xfrm>
                <a:off x="5540" y="44"/>
                <a:ext cx="20" cy="64"/>
              </a:xfrm>
              <a:custGeom>
                <a:avLst/>
                <a:gdLst>
                  <a:gd name="T0" fmla="*/ 7 w 18"/>
                  <a:gd name="T1" fmla="*/ 0 h 58"/>
                  <a:gd name="T2" fmla="*/ 0 w 18"/>
                  <a:gd name="T3" fmla="*/ 7 h 58"/>
                  <a:gd name="T4" fmla="*/ 8 w 18"/>
                  <a:gd name="T5" fmla="*/ 29 h 58"/>
                  <a:gd name="T6" fmla="*/ 0 w 18"/>
                  <a:gd name="T7" fmla="*/ 50 h 58"/>
                  <a:gd name="T8" fmla="*/ 7 w 18"/>
                  <a:gd name="T9" fmla="*/ 58 h 58"/>
                  <a:gd name="T10" fmla="*/ 18 w 18"/>
                  <a:gd name="T11" fmla="*/ 29 h 58"/>
                  <a:gd name="T12" fmla="*/ 7 w 18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58">
                    <a:moveTo>
                      <a:pt x="7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5" y="13"/>
                      <a:pt x="8" y="20"/>
                      <a:pt x="8" y="29"/>
                    </a:cubicBezTo>
                    <a:cubicBezTo>
                      <a:pt x="8" y="37"/>
                      <a:pt x="5" y="45"/>
                      <a:pt x="0" y="50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14" y="50"/>
                      <a:pt x="18" y="40"/>
                      <a:pt x="18" y="29"/>
                    </a:cubicBezTo>
                    <a:cubicBezTo>
                      <a:pt x="18" y="18"/>
                      <a:pt x="14" y="7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2" name="Oval 2401"/>
              <p:cNvSpPr>
                <a:spLocks noChangeArrowheads="1"/>
              </p:cNvSpPr>
              <p:nvPr/>
            </p:nvSpPr>
            <p:spPr bwMode="auto">
              <a:xfrm>
                <a:off x="5494" y="54"/>
                <a:ext cx="44" cy="4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3" name="Freeform 2402"/>
              <p:cNvSpPr>
                <a:spLocks noEditPoints="1"/>
              </p:cNvSpPr>
              <p:nvPr/>
            </p:nvSpPr>
            <p:spPr bwMode="auto">
              <a:xfrm>
                <a:off x="5016" y="249"/>
                <a:ext cx="126" cy="98"/>
              </a:xfrm>
              <a:custGeom>
                <a:avLst/>
                <a:gdLst>
                  <a:gd name="T0" fmla="*/ 100 w 116"/>
                  <a:gd name="T1" fmla="*/ 0 h 90"/>
                  <a:gd name="T2" fmla="*/ 16 w 116"/>
                  <a:gd name="T3" fmla="*/ 0 h 90"/>
                  <a:gd name="T4" fmla="*/ 0 w 116"/>
                  <a:gd name="T5" fmla="*/ 16 h 90"/>
                  <a:gd name="T6" fmla="*/ 0 w 116"/>
                  <a:gd name="T7" fmla="*/ 74 h 90"/>
                  <a:gd name="T8" fmla="*/ 16 w 116"/>
                  <a:gd name="T9" fmla="*/ 90 h 90"/>
                  <a:gd name="T10" fmla="*/ 100 w 116"/>
                  <a:gd name="T11" fmla="*/ 90 h 90"/>
                  <a:gd name="T12" fmla="*/ 116 w 116"/>
                  <a:gd name="T13" fmla="*/ 74 h 90"/>
                  <a:gd name="T14" fmla="*/ 116 w 116"/>
                  <a:gd name="T15" fmla="*/ 16 h 90"/>
                  <a:gd name="T16" fmla="*/ 100 w 116"/>
                  <a:gd name="T17" fmla="*/ 0 h 90"/>
                  <a:gd name="T18" fmla="*/ 109 w 116"/>
                  <a:gd name="T19" fmla="*/ 74 h 90"/>
                  <a:gd name="T20" fmla="*/ 100 w 116"/>
                  <a:gd name="T21" fmla="*/ 82 h 90"/>
                  <a:gd name="T22" fmla="*/ 16 w 116"/>
                  <a:gd name="T23" fmla="*/ 82 h 90"/>
                  <a:gd name="T24" fmla="*/ 8 w 116"/>
                  <a:gd name="T25" fmla="*/ 74 h 90"/>
                  <a:gd name="T26" fmla="*/ 8 w 116"/>
                  <a:gd name="T27" fmla="*/ 16 h 90"/>
                  <a:gd name="T28" fmla="*/ 16 w 116"/>
                  <a:gd name="T29" fmla="*/ 8 h 90"/>
                  <a:gd name="T30" fmla="*/ 100 w 116"/>
                  <a:gd name="T31" fmla="*/ 8 h 90"/>
                  <a:gd name="T32" fmla="*/ 109 w 116"/>
                  <a:gd name="T33" fmla="*/ 16 h 90"/>
                  <a:gd name="T34" fmla="*/ 109 w 116"/>
                  <a:gd name="T35" fmla="*/ 7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6" h="90">
                    <a:moveTo>
                      <a:pt x="100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83"/>
                      <a:pt x="7" y="90"/>
                      <a:pt x="16" y="90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109" y="90"/>
                      <a:pt x="116" y="83"/>
                      <a:pt x="116" y="74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7"/>
                      <a:pt x="109" y="0"/>
                      <a:pt x="100" y="0"/>
                    </a:cubicBezTo>
                    <a:close/>
                    <a:moveTo>
                      <a:pt x="109" y="74"/>
                    </a:moveTo>
                    <a:cubicBezTo>
                      <a:pt x="109" y="79"/>
                      <a:pt x="105" y="82"/>
                      <a:pt x="100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1" y="82"/>
                      <a:pt x="8" y="79"/>
                      <a:pt x="8" y="7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11" y="8"/>
                      <a:pt x="16" y="8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5" y="8"/>
                      <a:pt x="109" y="12"/>
                      <a:pt x="109" y="16"/>
                    </a:cubicBezTo>
                    <a:lnTo>
                      <a:pt x="109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4" name="Oval 2403"/>
              <p:cNvSpPr>
                <a:spLocks noChangeArrowheads="1"/>
              </p:cNvSpPr>
              <p:nvPr/>
            </p:nvSpPr>
            <p:spPr bwMode="auto">
              <a:xfrm>
                <a:off x="5098" y="266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2404"/>
              <p:cNvSpPr>
                <a:spLocks/>
              </p:cNvSpPr>
              <p:nvPr/>
            </p:nvSpPr>
            <p:spPr bwMode="auto">
              <a:xfrm>
                <a:off x="5021" y="292"/>
                <a:ext cx="115" cy="48"/>
              </a:xfrm>
              <a:custGeom>
                <a:avLst/>
                <a:gdLst>
                  <a:gd name="T0" fmla="*/ 65 w 115"/>
                  <a:gd name="T1" fmla="*/ 30 h 48"/>
                  <a:gd name="T2" fmla="*/ 30 w 115"/>
                  <a:gd name="T3" fmla="*/ 0 h 48"/>
                  <a:gd name="T4" fmla="*/ 0 w 115"/>
                  <a:gd name="T5" fmla="*/ 35 h 48"/>
                  <a:gd name="T6" fmla="*/ 0 w 115"/>
                  <a:gd name="T7" fmla="*/ 48 h 48"/>
                  <a:gd name="T8" fmla="*/ 115 w 115"/>
                  <a:gd name="T9" fmla="*/ 48 h 48"/>
                  <a:gd name="T10" fmla="*/ 115 w 115"/>
                  <a:gd name="T11" fmla="*/ 44 h 48"/>
                  <a:gd name="T12" fmla="*/ 83 w 115"/>
                  <a:gd name="T13" fmla="*/ 10 h 48"/>
                  <a:gd name="T14" fmla="*/ 65 w 115"/>
                  <a:gd name="T15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5" h="48">
                    <a:moveTo>
                      <a:pt x="65" y="30"/>
                    </a:moveTo>
                    <a:lnTo>
                      <a:pt x="30" y="0"/>
                    </a:lnTo>
                    <a:lnTo>
                      <a:pt x="0" y="35"/>
                    </a:lnTo>
                    <a:lnTo>
                      <a:pt x="0" y="48"/>
                    </a:lnTo>
                    <a:lnTo>
                      <a:pt x="115" y="48"/>
                    </a:lnTo>
                    <a:lnTo>
                      <a:pt x="115" y="44"/>
                    </a:lnTo>
                    <a:lnTo>
                      <a:pt x="83" y="10"/>
                    </a:lnTo>
                    <a:lnTo>
                      <a:pt x="65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2405"/>
              <p:cNvSpPr>
                <a:spLocks/>
              </p:cNvSpPr>
              <p:nvPr/>
            </p:nvSpPr>
            <p:spPr bwMode="auto">
              <a:xfrm>
                <a:off x="5450" y="240"/>
                <a:ext cx="115" cy="126"/>
              </a:xfrm>
              <a:custGeom>
                <a:avLst/>
                <a:gdLst>
                  <a:gd name="T0" fmla="*/ 86 w 106"/>
                  <a:gd name="T1" fmla="*/ 0 h 115"/>
                  <a:gd name="T2" fmla="*/ 86 w 106"/>
                  <a:gd name="T3" fmla="*/ 12 h 115"/>
                  <a:gd name="T4" fmla="*/ 80 w 106"/>
                  <a:gd name="T5" fmla="*/ 8 h 115"/>
                  <a:gd name="T6" fmla="*/ 66 w 106"/>
                  <a:gd name="T7" fmla="*/ 9 h 115"/>
                  <a:gd name="T8" fmla="*/ 37 w 106"/>
                  <a:gd name="T9" fmla="*/ 44 h 115"/>
                  <a:gd name="T10" fmla="*/ 37 w 106"/>
                  <a:gd name="T11" fmla="*/ 57 h 115"/>
                  <a:gd name="T12" fmla="*/ 39 w 106"/>
                  <a:gd name="T13" fmla="*/ 67 h 115"/>
                  <a:gd name="T14" fmla="*/ 0 w 106"/>
                  <a:gd name="T15" fmla="*/ 71 h 115"/>
                  <a:gd name="T16" fmla="*/ 24 w 106"/>
                  <a:gd name="T17" fmla="*/ 86 h 115"/>
                  <a:gd name="T18" fmla="*/ 31 w 106"/>
                  <a:gd name="T19" fmla="*/ 96 h 115"/>
                  <a:gd name="T20" fmla="*/ 38 w 106"/>
                  <a:gd name="T21" fmla="*/ 98 h 115"/>
                  <a:gd name="T22" fmla="*/ 54 w 106"/>
                  <a:gd name="T23" fmla="*/ 115 h 115"/>
                  <a:gd name="T24" fmla="*/ 50 w 106"/>
                  <a:gd name="T25" fmla="*/ 76 h 115"/>
                  <a:gd name="T26" fmla="*/ 61 w 106"/>
                  <a:gd name="T27" fmla="*/ 77 h 115"/>
                  <a:gd name="T28" fmla="*/ 73 w 106"/>
                  <a:gd name="T29" fmla="*/ 73 h 115"/>
                  <a:gd name="T30" fmla="*/ 101 w 106"/>
                  <a:gd name="T31" fmla="*/ 39 h 115"/>
                  <a:gd name="T32" fmla="*/ 99 w 106"/>
                  <a:gd name="T33" fmla="*/ 23 h 115"/>
                  <a:gd name="T34" fmla="*/ 95 w 106"/>
                  <a:gd name="T35" fmla="*/ 20 h 115"/>
                  <a:gd name="T36" fmla="*/ 106 w 106"/>
                  <a:gd name="T37" fmla="*/ 17 h 115"/>
                  <a:gd name="T38" fmla="*/ 86 w 106"/>
                  <a:gd name="T3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6" h="115">
                    <a:moveTo>
                      <a:pt x="86" y="0"/>
                    </a:moveTo>
                    <a:cubicBezTo>
                      <a:pt x="86" y="4"/>
                      <a:pt x="86" y="8"/>
                      <a:pt x="86" y="12"/>
                    </a:cubicBezTo>
                    <a:cubicBezTo>
                      <a:pt x="83" y="10"/>
                      <a:pt x="82" y="9"/>
                      <a:pt x="80" y="8"/>
                    </a:cubicBezTo>
                    <a:cubicBezTo>
                      <a:pt x="76" y="4"/>
                      <a:pt x="69" y="5"/>
                      <a:pt x="66" y="9"/>
                    </a:cubicBezTo>
                    <a:cubicBezTo>
                      <a:pt x="56" y="21"/>
                      <a:pt x="46" y="33"/>
                      <a:pt x="37" y="44"/>
                    </a:cubicBezTo>
                    <a:cubicBezTo>
                      <a:pt x="34" y="48"/>
                      <a:pt x="34" y="54"/>
                      <a:pt x="37" y="57"/>
                    </a:cubicBezTo>
                    <a:cubicBezTo>
                      <a:pt x="40" y="60"/>
                      <a:pt x="39" y="63"/>
                      <a:pt x="39" y="67"/>
                    </a:cubicBezTo>
                    <a:cubicBezTo>
                      <a:pt x="18" y="60"/>
                      <a:pt x="6" y="61"/>
                      <a:pt x="0" y="71"/>
                    </a:cubicBezTo>
                    <a:cubicBezTo>
                      <a:pt x="8" y="76"/>
                      <a:pt x="16" y="81"/>
                      <a:pt x="24" y="86"/>
                    </a:cubicBezTo>
                    <a:cubicBezTo>
                      <a:pt x="22" y="93"/>
                      <a:pt x="26" y="98"/>
                      <a:pt x="31" y="96"/>
                    </a:cubicBezTo>
                    <a:cubicBezTo>
                      <a:pt x="34" y="94"/>
                      <a:pt x="36" y="96"/>
                      <a:pt x="38" y="98"/>
                    </a:cubicBezTo>
                    <a:cubicBezTo>
                      <a:pt x="43" y="103"/>
                      <a:pt x="48" y="109"/>
                      <a:pt x="54" y="115"/>
                    </a:cubicBezTo>
                    <a:cubicBezTo>
                      <a:pt x="62" y="106"/>
                      <a:pt x="61" y="96"/>
                      <a:pt x="50" y="76"/>
                    </a:cubicBezTo>
                    <a:cubicBezTo>
                      <a:pt x="54" y="75"/>
                      <a:pt x="57" y="74"/>
                      <a:pt x="61" y="77"/>
                    </a:cubicBezTo>
                    <a:cubicBezTo>
                      <a:pt x="64" y="79"/>
                      <a:pt x="70" y="77"/>
                      <a:pt x="73" y="73"/>
                    </a:cubicBezTo>
                    <a:cubicBezTo>
                      <a:pt x="82" y="62"/>
                      <a:pt x="92" y="51"/>
                      <a:pt x="101" y="39"/>
                    </a:cubicBezTo>
                    <a:cubicBezTo>
                      <a:pt x="105" y="34"/>
                      <a:pt x="105" y="28"/>
                      <a:pt x="99" y="23"/>
                    </a:cubicBezTo>
                    <a:cubicBezTo>
                      <a:pt x="98" y="22"/>
                      <a:pt x="97" y="21"/>
                      <a:pt x="95" y="20"/>
                    </a:cubicBezTo>
                    <a:cubicBezTo>
                      <a:pt x="99" y="19"/>
                      <a:pt x="102" y="18"/>
                      <a:pt x="106" y="17"/>
                    </a:cubicBezTo>
                    <a:cubicBezTo>
                      <a:pt x="99" y="11"/>
                      <a:pt x="93" y="6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Freeform 2406"/>
              <p:cNvSpPr>
                <a:spLocks/>
              </p:cNvSpPr>
              <p:nvPr/>
            </p:nvSpPr>
            <p:spPr bwMode="auto">
              <a:xfrm>
                <a:off x="5538" y="294"/>
                <a:ext cx="55" cy="53"/>
              </a:xfrm>
              <a:custGeom>
                <a:avLst/>
                <a:gdLst>
                  <a:gd name="T0" fmla="*/ 0 w 51"/>
                  <a:gd name="T1" fmla="*/ 22 h 49"/>
                  <a:gd name="T2" fmla="*/ 33 w 51"/>
                  <a:gd name="T3" fmla="*/ 49 h 49"/>
                  <a:gd name="T4" fmla="*/ 51 w 51"/>
                  <a:gd name="T5" fmla="*/ 27 h 49"/>
                  <a:gd name="T6" fmla="*/ 18 w 51"/>
                  <a:gd name="T7" fmla="*/ 0 h 49"/>
                  <a:gd name="T8" fmla="*/ 0 w 51"/>
                  <a:gd name="T9" fmla="*/ 2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49">
                    <a:moveTo>
                      <a:pt x="0" y="22"/>
                    </a:moveTo>
                    <a:cubicBezTo>
                      <a:pt x="11" y="31"/>
                      <a:pt x="22" y="40"/>
                      <a:pt x="33" y="49"/>
                    </a:cubicBezTo>
                    <a:cubicBezTo>
                      <a:pt x="39" y="41"/>
                      <a:pt x="45" y="34"/>
                      <a:pt x="51" y="27"/>
                    </a:cubicBezTo>
                    <a:cubicBezTo>
                      <a:pt x="40" y="18"/>
                      <a:pt x="30" y="9"/>
                      <a:pt x="18" y="0"/>
                    </a:cubicBezTo>
                    <a:cubicBezTo>
                      <a:pt x="12" y="7"/>
                      <a:pt x="6" y="15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2407"/>
              <p:cNvSpPr>
                <a:spLocks/>
              </p:cNvSpPr>
              <p:nvPr/>
            </p:nvSpPr>
            <p:spPr bwMode="auto">
              <a:xfrm>
                <a:off x="5456" y="226"/>
                <a:ext cx="55" cy="53"/>
              </a:xfrm>
              <a:custGeom>
                <a:avLst/>
                <a:gdLst>
                  <a:gd name="T0" fmla="*/ 2 w 50"/>
                  <a:gd name="T1" fmla="*/ 18 h 48"/>
                  <a:gd name="T2" fmla="*/ 2 w 50"/>
                  <a:gd name="T3" fmla="*/ 24 h 48"/>
                  <a:gd name="T4" fmla="*/ 27 w 50"/>
                  <a:gd name="T5" fmla="*/ 44 h 48"/>
                  <a:gd name="T6" fmla="*/ 32 w 50"/>
                  <a:gd name="T7" fmla="*/ 48 h 48"/>
                  <a:gd name="T8" fmla="*/ 50 w 50"/>
                  <a:gd name="T9" fmla="*/ 26 h 48"/>
                  <a:gd name="T10" fmla="*/ 17 w 50"/>
                  <a:gd name="T11" fmla="*/ 0 h 48"/>
                  <a:gd name="T12" fmla="*/ 2 w 50"/>
                  <a:gd name="T13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48">
                    <a:moveTo>
                      <a:pt x="2" y="18"/>
                    </a:moveTo>
                    <a:cubicBezTo>
                      <a:pt x="0" y="21"/>
                      <a:pt x="0" y="22"/>
                      <a:pt x="2" y="24"/>
                    </a:cubicBezTo>
                    <a:cubicBezTo>
                      <a:pt x="11" y="30"/>
                      <a:pt x="19" y="37"/>
                      <a:pt x="27" y="44"/>
                    </a:cubicBezTo>
                    <a:cubicBezTo>
                      <a:pt x="28" y="46"/>
                      <a:pt x="30" y="47"/>
                      <a:pt x="32" y="48"/>
                    </a:cubicBezTo>
                    <a:cubicBezTo>
                      <a:pt x="38" y="41"/>
                      <a:pt x="44" y="34"/>
                      <a:pt x="50" y="26"/>
                    </a:cubicBezTo>
                    <a:cubicBezTo>
                      <a:pt x="39" y="17"/>
                      <a:pt x="28" y="8"/>
                      <a:pt x="17" y="0"/>
                    </a:cubicBezTo>
                    <a:cubicBezTo>
                      <a:pt x="12" y="6"/>
                      <a:pt x="7" y="12"/>
                      <a:pt x="2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2408"/>
              <p:cNvSpPr>
                <a:spLocks noEditPoints="1"/>
              </p:cNvSpPr>
              <p:nvPr/>
            </p:nvSpPr>
            <p:spPr bwMode="auto">
              <a:xfrm>
                <a:off x="5880" y="683"/>
                <a:ext cx="154" cy="83"/>
              </a:xfrm>
              <a:custGeom>
                <a:avLst/>
                <a:gdLst>
                  <a:gd name="T0" fmla="*/ 128 w 141"/>
                  <a:gd name="T1" fmla="*/ 31 h 76"/>
                  <a:gd name="T2" fmla="*/ 92 w 141"/>
                  <a:gd name="T3" fmla="*/ 5 h 76"/>
                  <a:gd name="T4" fmla="*/ 74 w 141"/>
                  <a:gd name="T5" fmla="*/ 13 h 76"/>
                  <a:gd name="T6" fmla="*/ 73 w 141"/>
                  <a:gd name="T7" fmla="*/ 18 h 76"/>
                  <a:gd name="T8" fmla="*/ 66 w 141"/>
                  <a:gd name="T9" fmla="*/ 18 h 76"/>
                  <a:gd name="T10" fmla="*/ 66 w 141"/>
                  <a:gd name="T11" fmla="*/ 15 h 76"/>
                  <a:gd name="T12" fmla="*/ 61 w 141"/>
                  <a:gd name="T13" fmla="*/ 4 h 76"/>
                  <a:gd name="T14" fmla="*/ 47 w 141"/>
                  <a:gd name="T15" fmla="*/ 6 h 76"/>
                  <a:gd name="T16" fmla="*/ 11 w 141"/>
                  <a:gd name="T17" fmla="*/ 31 h 76"/>
                  <a:gd name="T18" fmla="*/ 2 w 141"/>
                  <a:gd name="T19" fmla="*/ 55 h 76"/>
                  <a:gd name="T20" fmla="*/ 23 w 141"/>
                  <a:gd name="T21" fmla="*/ 75 h 76"/>
                  <a:gd name="T22" fmla="*/ 48 w 141"/>
                  <a:gd name="T23" fmla="*/ 60 h 76"/>
                  <a:gd name="T24" fmla="*/ 70 w 141"/>
                  <a:gd name="T25" fmla="*/ 45 h 76"/>
                  <a:gd name="T26" fmla="*/ 92 w 141"/>
                  <a:gd name="T27" fmla="*/ 60 h 76"/>
                  <a:gd name="T28" fmla="*/ 116 w 141"/>
                  <a:gd name="T29" fmla="*/ 75 h 76"/>
                  <a:gd name="T30" fmla="*/ 138 w 141"/>
                  <a:gd name="T31" fmla="*/ 58 h 76"/>
                  <a:gd name="T32" fmla="*/ 128 w 141"/>
                  <a:gd name="T33" fmla="*/ 31 h 76"/>
                  <a:gd name="T34" fmla="*/ 26 w 141"/>
                  <a:gd name="T35" fmla="*/ 69 h 76"/>
                  <a:gd name="T36" fmla="*/ 8 w 141"/>
                  <a:gd name="T37" fmla="*/ 51 h 76"/>
                  <a:gd name="T38" fmla="*/ 26 w 141"/>
                  <a:gd name="T39" fmla="*/ 33 h 76"/>
                  <a:gd name="T40" fmla="*/ 43 w 141"/>
                  <a:gd name="T41" fmla="*/ 51 h 76"/>
                  <a:gd name="T42" fmla="*/ 26 w 141"/>
                  <a:gd name="T43" fmla="*/ 69 h 76"/>
                  <a:gd name="T44" fmla="*/ 70 w 141"/>
                  <a:gd name="T45" fmla="*/ 36 h 76"/>
                  <a:gd name="T46" fmla="*/ 63 w 141"/>
                  <a:gd name="T47" fmla="*/ 29 h 76"/>
                  <a:gd name="T48" fmla="*/ 70 w 141"/>
                  <a:gd name="T49" fmla="*/ 22 h 76"/>
                  <a:gd name="T50" fmla="*/ 77 w 141"/>
                  <a:gd name="T51" fmla="*/ 29 h 76"/>
                  <a:gd name="T52" fmla="*/ 70 w 141"/>
                  <a:gd name="T53" fmla="*/ 36 h 76"/>
                  <a:gd name="T54" fmla="*/ 114 w 141"/>
                  <a:gd name="T55" fmla="*/ 69 h 76"/>
                  <a:gd name="T56" fmla="*/ 96 w 141"/>
                  <a:gd name="T57" fmla="*/ 51 h 76"/>
                  <a:gd name="T58" fmla="*/ 115 w 141"/>
                  <a:gd name="T59" fmla="*/ 33 h 76"/>
                  <a:gd name="T60" fmla="*/ 132 w 141"/>
                  <a:gd name="T61" fmla="*/ 51 h 76"/>
                  <a:gd name="T62" fmla="*/ 114 w 141"/>
                  <a:gd name="T63" fmla="*/ 6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1" h="76">
                    <a:moveTo>
                      <a:pt x="128" y="31"/>
                    </a:moveTo>
                    <a:cubicBezTo>
                      <a:pt x="116" y="22"/>
                      <a:pt x="104" y="14"/>
                      <a:pt x="92" y="5"/>
                    </a:cubicBezTo>
                    <a:cubicBezTo>
                      <a:pt x="85" y="0"/>
                      <a:pt x="75" y="4"/>
                      <a:pt x="74" y="13"/>
                    </a:cubicBezTo>
                    <a:cubicBezTo>
                      <a:pt x="74" y="14"/>
                      <a:pt x="73" y="16"/>
                      <a:pt x="73" y="18"/>
                    </a:cubicBezTo>
                    <a:cubicBezTo>
                      <a:pt x="71" y="18"/>
                      <a:pt x="69" y="18"/>
                      <a:pt x="66" y="18"/>
                    </a:cubicBezTo>
                    <a:cubicBezTo>
                      <a:pt x="66" y="17"/>
                      <a:pt x="66" y="16"/>
                      <a:pt x="66" y="15"/>
                    </a:cubicBezTo>
                    <a:cubicBezTo>
                      <a:pt x="66" y="11"/>
                      <a:pt x="65" y="6"/>
                      <a:pt x="61" y="4"/>
                    </a:cubicBezTo>
                    <a:cubicBezTo>
                      <a:pt x="56" y="2"/>
                      <a:pt x="51" y="2"/>
                      <a:pt x="47" y="6"/>
                    </a:cubicBezTo>
                    <a:cubicBezTo>
                      <a:pt x="35" y="14"/>
                      <a:pt x="23" y="22"/>
                      <a:pt x="11" y="31"/>
                    </a:cubicBezTo>
                    <a:cubicBezTo>
                      <a:pt x="3" y="37"/>
                      <a:pt x="0" y="45"/>
                      <a:pt x="2" y="55"/>
                    </a:cubicBezTo>
                    <a:cubicBezTo>
                      <a:pt x="4" y="66"/>
                      <a:pt x="12" y="74"/>
                      <a:pt x="23" y="75"/>
                    </a:cubicBezTo>
                    <a:cubicBezTo>
                      <a:pt x="33" y="76"/>
                      <a:pt x="43" y="71"/>
                      <a:pt x="48" y="60"/>
                    </a:cubicBezTo>
                    <a:cubicBezTo>
                      <a:pt x="49" y="58"/>
                      <a:pt x="56" y="45"/>
                      <a:pt x="70" y="45"/>
                    </a:cubicBezTo>
                    <a:cubicBezTo>
                      <a:pt x="79" y="45"/>
                      <a:pt x="88" y="50"/>
                      <a:pt x="92" y="60"/>
                    </a:cubicBezTo>
                    <a:cubicBezTo>
                      <a:pt x="95" y="70"/>
                      <a:pt x="105" y="76"/>
                      <a:pt x="116" y="75"/>
                    </a:cubicBezTo>
                    <a:cubicBezTo>
                      <a:pt x="126" y="75"/>
                      <a:pt x="135" y="68"/>
                      <a:pt x="138" y="58"/>
                    </a:cubicBezTo>
                    <a:cubicBezTo>
                      <a:pt x="141" y="48"/>
                      <a:pt x="137" y="37"/>
                      <a:pt x="128" y="31"/>
                    </a:cubicBezTo>
                    <a:close/>
                    <a:moveTo>
                      <a:pt x="26" y="69"/>
                    </a:moveTo>
                    <a:cubicBezTo>
                      <a:pt x="16" y="69"/>
                      <a:pt x="7" y="60"/>
                      <a:pt x="8" y="51"/>
                    </a:cubicBezTo>
                    <a:cubicBezTo>
                      <a:pt x="8" y="41"/>
                      <a:pt x="16" y="33"/>
                      <a:pt x="26" y="33"/>
                    </a:cubicBezTo>
                    <a:cubicBezTo>
                      <a:pt x="35" y="33"/>
                      <a:pt x="43" y="41"/>
                      <a:pt x="43" y="51"/>
                    </a:cubicBezTo>
                    <a:cubicBezTo>
                      <a:pt x="44" y="60"/>
                      <a:pt x="35" y="69"/>
                      <a:pt x="26" y="69"/>
                    </a:cubicBezTo>
                    <a:close/>
                    <a:moveTo>
                      <a:pt x="70" y="36"/>
                    </a:moveTo>
                    <a:cubicBezTo>
                      <a:pt x="66" y="36"/>
                      <a:pt x="63" y="33"/>
                      <a:pt x="63" y="29"/>
                    </a:cubicBezTo>
                    <a:cubicBezTo>
                      <a:pt x="63" y="25"/>
                      <a:pt x="66" y="22"/>
                      <a:pt x="70" y="22"/>
                    </a:cubicBezTo>
                    <a:cubicBezTo>
                      <a:pt x="74" y="22"/>
                      <a:pt x="77" y="25"/>
                      <a:pt x="77" y="29"/>
                    </a:cubicBezTo>
                    <a:cubicBezTo>
                      <a:pt x="77" y="33"/>
                      <a:pt x="74" y="36"/>
                      <a:pt x="70" y="36"/>
                    </a:cubicBezTo>
                    <a:close/>
                    <a:moveTo>
                      <a:pt x="114" y="69"/>
                    </a:moveTo>
                    <a:cubicBezTo>
                      <a:pt x="105" y="69"/>
                      <a:pt x="96" y="61"/>
                      <a:pt x="96" y="51"/>
                    </a:cubicBezTo>
                    <a:cubicBezTo>
                      <a:pt x="96" y="41"/>
                      <a:pt x="105" y="33"/>
                      <a:pt x="115" y="33"/>
                    </a:cubicBezTo>
                    <a:cubicBezTo>
                      <a:pt x="124" y="33"/>
                      <a:pt x="132" y="41"/>
                      <a:pt x="132" y="51"/>
                    </a:cubicBezTo>
                    <a:cubicBezTo>
                      <a:pt x="132" y="61"/>
                      <a:pt x="124" y="69"/>
                      <a:pt x="114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Oval 2409"/>
              <p:cNvSpPr>
                <a:spLocks noChangeArrowheads="1"/>
              </p:cNvSpPr>
              <p:nvPr/>
            </p:nvSpPr>
            <p:spPr bwMode="auto">
              <a:xfrm>
                <a:off x="5896" y="729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Oval 2410"/>
              <p:cNvSpPr>
                <a:spLocks noChangeArrowheads="1"/>
              </p:cNvSpPr>
              <p:nvPr/>
            </p:nvSpPr>
            <p:spPr bwMode="auto">
              <a:xfrm>
                <a:off x="5993" y="729"/>
                <a:ext cx="8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Oval 2411"/>
              <p:cNvSpPr>
                <a:spLocks noChangeArrowheads="1"/>
              </p:cNvSpPr>
              <p:nvPr/>
            </p:nvSpPr>
            <p:spPr bwMode="auto">
              <a:xfrm>
                <a:off x="6083" y="636"/>
                <a:ext cx="200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Oval 2412"/>
              <p:cNvSpPr>
                <a:spLocks noChangeArrowheads="1"/>
              </p:cNvSpPr>
              <p:nvPr/>
            </p:nvSpPr>
            <p:spPr bwMode="auto">
              <a:xfrm>
                <a:off x="6304" y="636"/>
                <a:ext cx="200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Oval 2413"/>
              <p:cNvSpPr>
                <a:spLocks noChangeArrowheads="1"/>
              </p:cNvSpPr>
              <p:nvPr/>
            </p:nvSpPr>
            <p:spPr bwMode="auto">
              <a:xfrm>
                <a:off x="6525" y="636"/>
                <a:ext cx="201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Oval 2414"/>
              <p:cNvSpPr>
                <a:spLocks noChangeArrowheads="1"/>
              </p:cNvSpPr>
              <p:nvPr/>
            </p:nvSpPr>
            <p:spPr bwMode="auto">
              <a:xfrm>
                <a:off x="6747" y="636"/>
                <a:ext cx="201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Oval 2415"/>
              <p:cNvSpPr>
                <a:spLocks noChangeArrowheads="1"/>
              </p:cNvSpPr>
              <p:nvPr/>
            </p:nvSpPr>
            <p:spPr bwMode="auto">
              <a:xfrm>
                <a:off x="6969" y="636"/>
                <a:ext cx="200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7" name="Group 2617"/>
            <p:cNvGrpSpPr>
              <a:grpSpLocks/>
            </p:cNvGrpSpPr>
            <p:nvPr/>
          </p:nvGrpSpPr>
          <p:grpSpPr bwMode="auto">
            <a:xfrm>
              <a:off x="6083" y="-27"/>
              <a:ext cx="1086" cy="3288"/>
              <a:chOff x="6083" y="-27"/>
              <a:chExt cx="1086" cy="3288"/>
            </a:xfrm>
          </p:grpSpPr>
          <p:sp>
            <p:nvSpPr>
              <p:cNvPr id="187" name="Oval 2417"/>
              <p:cNvSpPr>
                <a:spLocks noChangeArrowheads="1"/>
              </p:cNvSpPr>
              <p:nvPr/>
            </p:nvSpPr>
            <p:spPr bwMode="auto">
              <a:xfrm>
                <a:off x="6083" y="856"/>
                <a:ext cx="200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Oval 2418"/>
              <p:cNvSpPr>
                <a:spLocks noChangeArrowheads="1"/>
              </p:cNvSpPr>
              <p:nvPr/>
            </p:nvSpPr>
            <p:spPr bwMode="auto">
              <a:xfrm>
                <a:off x="6304" y="856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Oval 2419"/>
              <p:cNvSpPr>
                <a:spLocks noChangeArrowheads="1"/>
              </p:cNvSpPr>
              <p:nvPr/>
            </p:nvSpPr>
            <p:spPr bwMode="auto">
              <a:xfrm>
                <a:off x="6525" y="856"/>
                <a:ext cx="201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Oval 2420"/>
              <p:cNvSpPr>
                <a:spLocks noChangeArrowheads="1"/>
              </p:cNvSpPr>
              <p:nvPr/>
            </p:nvSpPr>
            <p:spPr bwMode="auto">
              <a:xfrm>
                <a:off x="6747" y="856"/>
                <a:ext cx="201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Oval 2421"/>
              <p:cNvSpPr>
                <a:spLocks noChangeArrowheads="1"/>
              </p:cNvSpPr>
              <p:nvPr/>
            </p:nvSpPr>
            <p:spPr bwMode="auto">
              <a:xfrm>
                <a:off x="6969" y="856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Oval 2422"/>
              <p:cNvSpPr>
                <a:spLocks noChangeArrowheads="1"/>
              </p:cNvSpPr>
              <p:nvPr/>
            </p:nvSpPr>
            <p:spPr bwMode="auto">
              <a:xfrm>
                <a:off x="6083" y="-27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Oval 2423"/>
              <p:cNvSpPr>
                <a:spLocks noChangeArrowheads="1"/>
              </p:cNvSpPr>
              <p:nvPr/>
            </p:nvSpPr>
            <p:spPr bwMode="auto">
              <a:xfrm>
                <a:off x="6304" y="-27"/>
                <a:ext cx="200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Oval 2424"/>
              <p:cNvSpPr>
                <a:spLocks noChangeArrowheads="1"/>
              </p:cNvSpPr>
              <p:nvPr/>
            </p:nvSpPr>
            <p:spPr bwMode="auto">
              <a:xfrm>
                <a:off x="6525" y="-27"/>
                <a:ext cx="201" cy="200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Oval 2425"/>
              <p:cNvSpPr>
                <a:spLocks noChangeArrowheads="1"/>
              </p:cNvSpPr>
              <p:nvPr/>
            </p:nvSpPr>
            <p:spPr bwMode="auto">
              <a:xfrm>
                <a:off x="6747" y="-27"/>
                <a:ext cx="201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Oval 2426"/>
              <p:cNvSpPr>
                <a:spLocks noChangeArrowheads="1"/>
              </p:cNvSpPr>
              <p:nvPr/>
            </p:nvSpPr>
            <p:spPr bwMode="auto">
              <a:xfrm>
                <a:off x="6969" y="-27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Oval 2427"/>
              <p:cNvSpPr>
                <a:spLocks noChangeArrowheads="1"/>
              </p:cNvSpPr>
              <p:nvPr/>
            </p:nvSpPr>
            <p:spPr bwMode="auto">
              <a:xfrm>
                <a:off x="6083" y="193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Oval 2428"/>
              <p:cNvSpPr>
                <a:spLocks noChangeArrowheads="1"/>
              </p:cNvSpPr>
              <p:nvPr/>
            </p:nvSpPr>
            <p:spPr bwMode="auto">
              <a:xfrm>
                <a:off x="6304" y="193"/>
                <a:ext cx="200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Oval 2429"/>
              <p:cNvSpPr>
                <a:spLocks noChangeArrowheads="1"/>
              </p:cNvSpPr>
              <p:nvPr/>
            </p:nvSpPr>
            <p:spPr bwMode="auto">
              <a:xfrm>
                <a:off x="6525" y="193"/>
                <a:ext cx="201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Oval 2430"/>
              <p:cNvSpPr>
                <a:spLocks noChangeArrowheads="1"/>
              </p:cNvSpPr>
              <p:nvPr/>
            </p:nvSpPr>
            <p:spPr bwMode="auto">
              <a:xfrm>
                <a:off x="6747" y="193"/>
                <a:ext cx="201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Oval 2431"/>
              <p:cNvSpPr>
                <a:spLocks noChangeArrowheads="1"/>
              </p:cNvSpPr>
              <p:nvPr/>
            </p:nvSpPr>
            <p:spPr bwMode="auto">
              <a:xfrm>
                <a:off x="6969" y="193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Oval 2432"/>
              <p:cNvSpPr>
                <a:spLocks noChangeArrowheads="1"/>
              </p:cNvSpPr>
              <p:nvPr/>
            </p:nvSpPr>
            <p:spPr bwMode="auto">
              <a:xfrm>
                <a:off x="6083" y="415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Oval 2433"/>
              <p:cNvSpPr>
                <a:spLocks noChangeArrowheads="1"/>
              </p:cNvSpPr>
              <p:nvPr/>
            </p:nvSpPr>
            <p:spPr bwMode="auto">
              <a:xfrm>
                <a:off x="6304" y="415"/>
                <a:ext cx="200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Oval 2434"/>
              <p:cNvSpPr>
                <a:spLocks noChangeArrowheads="1"/>
              </p:cNvSpPr>
              <p:nvPr/>
            </p:nvSpPr>
            <p:spPr bwMode="auto">
              <a:xfrm>
                <a:off x="6525" y="415"/>
                <a:ext cx="201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Oval 2435"/>
              <p:cNvSpPr>
                <a:spLocks noChangeArrowheads="1"/>
              </p:cNvSpPr>
              <p:nvPr/>
            </p:nvSpPr>
            <p:spPr bwMode="auto">
              <a:xfrm>
                <a:off x="6747" y="415"/>
                <a:ext cx="201" cy="200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Oval 2436"/>
              <p:cNvSpPr>
                <a:spLocks noChangeArrowheads="1"/>
              </p:cNvSpPr>
              <p:nvPr/>
            </p:nvSpPr>
            <p:spPr bwMode="auto">
              <a:xfrm>
                <a:off x="6969" y="415"/>
                <a:ext cx="200" cy="200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2437"/>
              <p:cNvSpPr>
                <a:spLocks/>
              </p:cNvSpPr>
              <p:nvPr/>
            </p:nvSpPr>
            <p:spPr bwMode="auto">
              <a:xfrm>
                <a:off x="6556" y="888"/>
                <a:ext cx="143" cy="65"/>
              </a:xfrm>
              <a:custGeom>
                <a:avLst/>
                <a:gdLst>
                  <a:gd name="T0" fmla="*/ 72 w 143"/>
                  <a:gd name="T1" fmla="*/ 0 h 65"/>
                  <a:gd name="T2" fmla="*/ 72 w 143"/>
                  <a:gd name="T3" fmla="*/ 0 h 65"/>
                  <a:gd name="T4" fmla="*/ 0 w 143"/>
                  <a:gd name="T5" fmla="*/ 58 h 65"/>
                  <a:gd name="T6" fmla="*/ 8 w 143"/>
                  <a:gd name="T7" fmla="*/ 65 h 65"/>
                  <a:gd name="T8" fmla="*/ 72 w 143"/>
                  <a:gd name="T9" fmla="*/ 14 h 65"/>
                  <a:gd name="T10" fmla="*/ 135 w 143"/>
                  <a:gd name="T11" fmla="*/ 65 h 65"/>
                  <a:gd name="T12" fmla="*/ 143 w 143"/>
                  <a:gd name="T13" fmla="*/ 58 h 65"/>
                  <a:gd name="T14" fmla="*/ 72 w 143"/>
                  <a:gd name="T15" fmla="*/ 0 h 65"/>
                  <a:gd name="T16" fmla="*/ 72 w 143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65">
                    <a:moveTo>
                      <a:pt x="72" y="0"/>
                    </a:moveTo>
                    <a:lnTo>
                      <a:pt x="72" y="0"/>
                    </a:lnTo>
                    <a:lnTo>
                      <a:pt x="0" y="58"/>
                    </a:lnTo>
                    <a:lnTo>
                      <a:pt x="8" y="65"/>
                    </a:lnTo>
                    <a:lnTo>
                      <a:pt x="72" y="14"/>
                    </a:lnTo>
                    <a:lnTo>
                      <a:pt x="135" y="65"/>
                    </a:lnTo>
                    <a:lnTo>
                      <a:pt x="143" y="58"/>
                    </a:lnTo>
                    <a:lnTo>
                      <a:pt x="72" y="0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2438"/>
              <p:cNvSpPr>
                <a:spLocks/>
              </p:cNvSpPr>
              <p:nvPr/>
            </p:nvSpPr>
            <p:spPr bwMode="auto">
              <a:xfrm>
                <a:off x="6572" y="917"/>
                <a:ext cx="111" cy="89"/>
              </a:xfrm>
              <a:custGeom>
                <a:avLst/>
                <a:gdLst>
                  <a:gd name="T0" fmla="*/ 0 w 111"/>
                  <a:gd name="T1" fmla="*/ 45 h 89"/>
                  <a:gd name="T2" fmla="*/ 0 w 111"/>
                  <a:gd name="T3" fmla="*/ 89 h 89"/>
                  <a:gd name="T4" fmla="*/ 45 w 111"/>
                  <a:gd name="T5" fmla="*/ 89 h 89"/>
                  <a:gd name="T6" fmla="*/ 45 w 111"/>
                  <a:gd name="T7" fmla="*/ 47 h 89"/>
                  <a:gd name="T8" fmla="*/ 68 w 111"/>
                  <a:gd name="T9" fmla="*/ 47 h 89"/>
                  <a:gd name="T10" fmla="*/ 68 w 111"/>
                  <a:gd name="T11" fmla="*/ 89 h 89"/>
                  <a:gd name="T12" fmla="*/ 111 w 111"/>
                  <a:gd name="T13" fmla="*/ 89 h 89"/>
                  <a:gd name="T14" fmla="*/ 111 w 111"/>
                  <a:gd name="T15" fmla="*/ 45 h 89"/>
                  <a:gd name="T16" fmla="*/ 54 w 111"/>
                  <a:gd name="T17" fmla="*/ 0 h 89"/>
                  <a:gd name="T18" fmla="*/ 0 w 111"/>
                  <a:gd name="T19" fmla="*/ 4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1" h="89">
                    <a:moveTo>
                      <a:pt x="0" y="45"/>
                    </a:moveTo>
                    <a:lnTo>
                      <a:pt x="0" y="89"/>
                    </a:lnTo>
                    <a:lnTo>
                      <a:pt x="45" y="89"/>
                    </a:lnTo>
                    <a:lnTo>
                      <a:pt x="45" y="47"/>
                    </a:lnTo>
                    <a:lnTo>
                      <a:pt x="68" y="47"/>
                    </a:lnTo>
                    <a:lnTo>
                      <a:pt x="68" y="89"/>
                    </a:lnTo>
                    <a:lnTo>
                      <a:pt x="111" y="89"/>
                    </a:lnTo>
                    <a:lnTo>
                      <a:pt x="111" y="45"/>
                    </a:lnTo>
                    <a:lnTo>
                      <a:pt x="54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Rectangle 2439"/>
              <p:cNvSpPr>
                <a:spLocks noChangeArrowheads="1"/>
              </p:cNvSpPr>
              <p:nvPr/>
            </p:nvSpPr>
            <p:spPr bwMode="auto">
              <a:xfrm>
                <a:off x="6814" y="237"/>
                <a:ext cx="71" cy="2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2440"/>
              <p:cNvSpPr>
                <a:spLocks/>
              </p:cNvSpPr>
              <p:nvPr/>
            </p:nvSpPr>
            <p:spPr bwMode="auto">
              <a:xfrm>
                <a:off x="6783" y="272"/>
                <a:ext cx="132" cy="88"/>
              </a:xfrm>
              <a:custGeom>
                <a:avLst/>
                <a:gdLst>
                  <a:gd name="T0" fmla="*/ 102 w 132"/>
                  <a:gd name="T1" fmla="*/ 0 h 88"/>
                  <a:gd name="T2" fmla="*/ 31 w 132"/>
                  <a:gd name="T3" fmla="*/ 0 h 88"/>
                  <a:gd name="T4" fmla="*/ 31 w 132"/>
                  <a:gd name="T5" fmla="*/ 24 h 88"/>
                  <a:gd name="T6" fmla="*/ 0 w 132"/>
                  <a:gd name="T7" fmla="*/ 24 h 88"/>
                  <a:gd name="T8" fmla="*/ 33 w 132"/>
                  <a:gd name="T9" fmla="*/ 56 h 88"/>
                  <a:gd name="T10" fmla="*/ 67 w 132"/>
                  <a:gd name="T11" fmla="*/ 88 h 88"/>
                  <a:gd name="T12" fmla="*/ 100 w 132"/>
                  <a:gd name="T13" fmla="*/ 56 h 88"/>
                  <a:gd name="T14" fmla="*/ 132 w 132"/>
                  <a:gd name="T15" fmla="*/ 24 h 88"/>
                  <a:gd name="T16" fmla="*/ 102 w 132"/>
                  <a:gd name="T17" fmla="*/ 24 h 88"/>
                  <a:gd name="T18" fmla="*/ 102 w 132"/>
                  <a:gd name="T1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2" h="88">
                    <a:moveTo>
                      <a:pt x="102" y="0"/>
                    </a:moveTo>
                    <a:lnTo>
                      <a:pt x="31" y="0"/>
                    </a:lnTo>
                    <a:lnTo>
                      <a:pt x="31" y="24"/>
                    </a:lnTo>
                    <a:lnTo>
                      <a:pt x="0" y="24"/>
                    </a:lnTo>
                    <a:lnTo>
                      <a:pt x="33" y="56"/>
                    </a:lnTo>
                    <a:lnTo>
                      <a:pt x="67" y="88"/>
                    </a:lnTo>
                    <a:lnTo>
                      <a:pt x="100" y="56"/>
                    </a:lnTo>
                    <a:lnTo>
                      <a:pt x="132" y="24"/>
                    </a:lnTo>
                    <a:lnTo>
                      <a:pt x="102" y="24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2441"/>
              <p:cNvSpPr>
                <a:spLocks noEditPoints="1"/>
              </p:cNvSpPr>
              <p:nvPr/>
            </p:nvSpPr>
            <p:spPr bwMode="auto">
              <a:xfrm>
                <a:off x="6988" y="463"/>
                <a:ext cx="167" cy="88"/>
              </a:xfrm>
              <a:custGeom>
                <a:avLst/>
                <a:gdLst>
                  <a:gd name="T0" fmla="*/ 129 w 153"/>
                  <a:gd name="T1" fmla="*/ 32 h 81"/>
                  <a:gd name="T2" fmla="*/ 98 w 153"/>
                  <a:gd name="T3" fmla="*/ 5 h 81"/>
                  <a:gd name="T4" fmla="*/ 75 w 153"/>
                  <a:gd name="T5" fmla="*/ 14 h 81"/>
                  <a:gd name="T6" fmla="*/ 49 w 153"/>
                  <a:gd name="T7" fmla="*/ 0 h 81"/>
                  <a:gd name="T8" fmla="*/ 17 w 153"/>
                  <a:gd name="T9" fmla="*/ 32 h 81"/>
                  <a:gd name="T10" fmla="*/ 17 w 153"/>
                  <a:gd name="T11" fmla="*/ 33 h 81"/>
                  <a:gd name="T12" fmla="*/ 0 w 153"/>
                  <a:gd name="T13" fmla="*/ 56 h 81"/>
                  <a:gd name="T14" fmla="*/ 24 w 153"/>
                  <a:gd name="T15" fmla="*/ 81 h 81"/>
                  <a:gd name="T16" fmla="*/ 128 w 153"/>
                  <a:gd name="T17" fmla="*/ 81 h 81"/>
                  <a:gd name="T18" fmla="*/ 153 w 153"/>
                  <a:gd name="T19" fmla="*/ 56 h 81"/>
                  <a:gd name="T20" fmla="*/ 129 w 153"/>
                  <a:gd name="T21" fmla="*/ 32 h 81"/>
                  <a:gd name="T22" fmla="*/ 59 w 153"/>
                  <a:gd name="T23" fmla="*/ 23 h 81"/>
                  <a:gd name="T24" fmla="*/ 90 w 153"/>
                  <a:gd name="T25" fmla="*/ 23 h 81"/>
                  <a:gd name="T26" fmla="*/ 90 w 153"/>
                  <a:gd name="T27" fmla="*/ 34 h 81"/>
                  <a:gd name="T28" fmla="*/ 59 w 153"/>
                  <a:gd name="T29" fmla="*/ 34 h 81"/>
                  <a:gd name="T30" fmla="*/ 59 w 153"/>
                  <a:gd name="T31" fmla="*/ 23 h 81"/>
                  <a:gd name="T32" fmla="*/ 89 w 153"/>
                  <a:gd name="T33" fmla="*/ 61 h 81"/>
                  <a:gd name="T34" fmla="*/ 75 w 153"/>
                  <a:gd name="T35" fmla="*/ 75 h 81"/>
                  <a:gd name="T36" fmla="*/ 61 w 153"/>
                  <a:gd name="T37" fmla="*/ 61 h 81"/>
                  <a:gd name="T38" fmla="*/ 47 w 153"/>
                  <a:gd name="T39" fmla="*/ 48 h 81"/>
                  <a:gd name="T40" fmla="*/ 59 w 153"/>
                  <a:gd name="T41" fmla="*/ 48 h 81"/>
                  <a:gd name="T42" fmla="*/ 59 w 153"/>
                  <a:gd name="T43" fmla="*/ 38 h 81"/>
                  <a:gd name="T44" fmla="*/ 90 w 153"/>
                  <a:gd name="T45" fmla="*/ 38 h 81"/>
                  <a:gd name="T46" fmla="*/ 90 w 153"/>
                  <a:gd name="T47" fmla="*/ 48 h 81"/>
                  <a:gd name="T48" fmla="*/ 102 w 153"/>
                  <a:gd name="T49" fmla="*/ 48 h 81"/>
                  <a:gd name="T50" fmla="*/ 89 w 153"/>
                  <a:gd name="T51" fmla="*/ 6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81">
                    <a:moveTo>
                      <a:pt x="129" y="32"/>
                    </a:moveTo>
                    <a:cubicBezTo>
                      <a:pt x="127" y="17"/>
                      <a:pt x="114" y="5"/>
                      <a:pt x="98" y="5"/>
                    </a:cubicBezTo>
                    <a:cubicBezTo>
                      <a:pt x="89" y="5"/>
                      <a:pt x="81" y="8"/>
                      <a:pt x="75" y="14"/>
                    </a:cubicBezTo>
                    <a:cubicBezTo>
                      <a:pt x="69" y="6"/>
                      <a:pt x="60" y="0"/>
                      <a:pt x="49" y="0"/>
                    </a:cubicBezTo>
                    <a:cubicBezTo>
                      <a:pt x="31" y="0"/>
                      <a:pt x="17" y="14"/>
                      <a:pt x="17" y="32"/>
                    </a:cubicBezTo>
                    <a:cubicBezTo>
                      <a:pt x="17" y="32"/>
                      <a:pt x="17" y="33"/>
                      <a:pt x="17" y="33"/>
                    </a:cubicBezTo>
                    <a:cubicBezTo>
                      <a:pt x="7" y="36"/>
                      <a:pt x="0" y="45"/>
                      <a:pt x="0" y="56"/>
                    </a:cubicBezTo>
                    <a:cubicBezTo>
                      <a:pt x="0" y="70"/>
                      <a:pt x="11" y="81"/>
                      <a:pt x="24" y="81"/>
                    </a:cubicBezTo>
                    <a:cubicBezTo>
                      <a:pt x="128" y="81"/>
                      <a:pt x="128" y="81"/>
                      <a:pt x="128" y="81"/>
                    </a:cubicBezTo>
                    <a:cubicBezTo>
                      <a:pt x="142" y="81"/>
                      <a:pt x="153" y="70"/>
                      <a:pt x="153" y="56"/>
                    </a:cubicBezTo>
                    <a:cubicBezTo>
                      <a:pt x="153" y="43"/>
                      <a:pt x="142" y="32"/>
                      <a:pt x="129" y="32"/>
                    </a:cubicBezTo>
                    <a:close/>
                    <a:moveTo>
                      <a:pt x="59" y="23"/>
                    </a:moveTo>
                    <a:cubicBezTo>
                      <a:pt x="90" y="23"/>
                      <a:pt x="90" y="23"/>
                      <a:pt x="90" y="2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59" y="34"/>
                      <a:pt x="59" y="34"/>
                      <a:pt x="59" y="34"/>
                    </a:cubicBezTo>
                    <a:lnTo>
                      <a:pt x="59" y="23"/>
                    </a:lnTo>
                    <a:close/>
                    <a:moveTo>
                      <a:pt x="89" y="61"/>
                    </a:moveTo>
                    <a:cubicBezTo>
                      <a:pt x="75" y="75"/>
                      <a:pt x="75" y="75"/>
                      <a:pt x="75" y="75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90" y="48"/>
                      <a:pt x="90" y="48"/>
                      <a:pt x="90" y="48"/>
                    </a:cubicBezTo>
                    <a:cubicBezTo>
                      <a:pt x="102" y="48"/>
                      <a:pt x="102" y="48"/>
                      <a:pt x="102" y="48"/>
                    </a:cubicBezTo>
                    <a:lnTo>
                      <a:pt x="89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2442"/>
              <p:cNvSpPr>
                <a:spLocks/>
              </p:cNvSpPr>
              <p:nvPr/>
            </p:nvSpPr>
            <p:spPr bwMode="auto">
              <a:xfrm>
                <a:off x="6560" y="447"/>
                <a:ext cx="122" cy="76"/>
              </a:xfrm>
              <a:custGeom>
                <a:avLst/>
                <a:gdLst>
                  <a:gd name="T0" fmla="*/ 76 w 122"/>
                  <a:gd name="T1" fmla="*/ 6 h 76"/>
                  <a:gd name="T2" fmla="*/ 90 w 122"/>
                  <a:gd name="T3" fmla="*/ 19 h 76"/>
                  <a:gd name="T4" fmla="*/ 70 w 122"/>
                  <a:gd name="T5" fmla="*/ 40 h 76"/>
                  <a:gd name="T6" fmla="*/ 59 w 122"/>
                  <a:gd name="T7" fmla="*/ 30 h 76"/>
                  <a:gd name="T8" fmla="*/ 59 w 122"/>
                  <a:gd name="T9" fmla="*/ 30 h 76"/>
                  <a:gd name="T10" fmla="*/ 47 w 122"/>
                  <a:gd name="T11" fmla="*/ 17 h 76"/>
                  <a:gd name="T12" fmla="*/ 46 w 122"/>
                  <a:gd name="T13" fmla="*/ 17 h 76"/>
                  <a:gd name="T14" fmla="*/ 46 w 122"/>
                  <a:gd name="T15" fmla="*/ 17 h 76"/>
                  <a:gd name="T16" fmla="*/ 34 w 122"/>
                  <a:gd name="T17" fmla="*/ 30 h 76"/>
                  <a:gd name="T18" fmla="*/ 34 w 122"/>
                  <a:gd name="T19" fmla="*/ 30 h 76"/>
                  <a:gd name="T20" fmla="*/ 0 w 122"/>
                  <a:gd name="T21" fmla="*/ 63 h 76"/>
                  <a:gd name="T22" fmla="*/ 13 w 122"/>
                  <a:gd name="T23" fmla="*/ 76 h 76"/>
                  <a:gd name="T24" fmla="*/ 46 w 122"/>
                  <a:gd name="T25" fmla="*/ 43 h 76"/>
                  <a:gd name="T26" fmla="*/ 57 w 122"/>
                  <a:gd name="T27" fmla="*/ 53 h 76"/>
                  <a:gd name="T28" fmla="*/ 57 w 122"/>
                  <a:gd name="T29" fmla="*/ 53 h 76"/>
                  <a:gd name="T30" fmla="*/ 69 w 122"/>
                  <a:gd name="T31" fmla="*/ 66 h 76"/>
                  <a:gd name="T32" fmla="*/ 70 w 122"/>
                  <a:gd name="T33" fmla="*/ 66 h 76"/>
                  <a:gd name="T34" fmla="*/ 70 w 122"/>
                  <a:gd name="T35" fmla="*/ 66 h 76"/>
                  <a:gd name="T36" fmla="*/ 82 w 122"/>
                  <a:gd name="T37" fmla="*/ 53 h 76"/>
                  <a:gd name="T38" fmla="*/ 82 w 122"/>
                  <a:gd name="T39" fmla="*/ 53 h 76"/>
                  <a:gd name="T40" fmla="*/ 102 w 122"/>
                  <a:gd name="T41" fmla="*/ 32 h 76"/>
                  <a:gd name="T42" fmla="*/ 117 w 122"/>
                  <a:gd name="T43" fmla="*/ 45 h 76"/>
                  <a:gd name="T44" fmla="*/ 119 w 122"/>
                  <a:gd name="T45" fmla="*/ 22 h 76"/>
                  <a:gd name="T46" fmla="*/ 122 w 122"/>
                  <a:gd name="T47" fmla="*/ 0 h 76"/>
                  <a:gd name="T48" fmla="*/ 99 w 122"/>
                  <a:gd name="T49" fmla="*/ 3 h 76"/>
                  <a:gd name="T50" fmla="*/ 76 w 122"/>
                  <a:gd name="T51" fmla="*/ 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2" h="76">
                    <a:moveTo>
                      <a:pt x="76" y="6"/>
                    </a:moveTo>
                    <a:lnTo>
                      <a:pt x="90" y="19"/>
                    </a:lnTo>
                    <a:lnTo>
                      <a:pt x="70" y="4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0" y="63"/>
                    </a:lnTo>
                    <a:lnTo>
                      <a:pt x="13" y="76"/>
                    </a:lnTo>
                    <a:lnTo>
                      <a:pt x="46" y="43"/>
                    </a:lnTo>
                    <a:lnTo>
                      <a:pt x="57" y="53"/>
                    </a:lnTo>
                    <a:lnTo>
                      <a:pt x="57" y="53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102" y="32"/>
                    </a:lnTo>
                    <a:lnTo>
                      <a:pt x="117" y="45"/>
                    </a:lnTo>
                    <a:lnTo>
                      <a:pt x="119" y="22"/>
                    </a:lnTo>
                    <a:lnTo>
                      <a:pt x="122" y="0"/>
                    </a:lnTo>
                    <a:lnTo>
                      <a:pt x="99" y="3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Rectangle 2443"/>
              <p:cNvSpPr>
                <a:spLocks noChangeArrowheads="1"/>
              </p:cNvSpPr>
              <p:nvPr/>
            </p:nvSpPr>
            <p:spPr bwMode="auto">
              <a:xfrm>
                <a:off x="6568" y="545"/>
                <a:ext cx="21" cy="3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Rectangle 2444"/>
              <p:cNvSpPr>
                <a:spLocks noChangeArrowheads="1"/>
              </p:cNvSpPr>
              <p:nvPr/>
            </p:nvSpPr>
            <p:spPr bwMode="auto">
              <a:xfrm>
                <a:off x="6599" y="517"/>
                <a:ext cx="21" cy="5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Rectangle 2445"/>
              <p:cNvSpPr>
                <a:spLocks noChangeArrowheads="1"/>
              </p:cNvSpPr>
              <p:nvPr/>
            </p:nvSpPr>
            <p:spPr bwMode="auto">
              <a:xfrm>
                <a:off x="6630" y="532"/>
                <a:ext cx="22" cy="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Rectangle 2446"/>
              <p:cNvSpPr>
                <a:spLocks noChangeArrowheads="1"/>
              </p:cNvSpPr>
              <p:nvPr/>
            </p:nvSpPr>
            <p:spPr bwMode="auto">
              <a:xfrm>
                <a:off x="6660" y="504"/>
                <a:ext cx="21" cy="7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Oval 2447"/>
              <p:cNvSpPr>
                <a:spLocks noChangeArrowheads="1"/>
              </p:cNvSpPr>
              <p:nvPr/>
            </p:nvSpPr>
            <p:spPr bwMode="auto">
              <a:xfrm>
                <a:off x="6207" y="789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Oval 2448"/>
              <p:cNvSpPr>
                <a:spLocks noChangeArrowheads="1"/>
              </p:cNvSpPr>
              <p:nvPr/>
            </p:nvSpPr>
            <p:spPr bwMode="auto">
              <a:xfrm>
                <a:off x="6162" y="789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2449"/>
              <p:cNvSpPr>
                <a:spLocks/>
              </p:cNvSpPr>
              <p:nvPr/>
            </p:nvSpPr>
            <p:spPr bwMode="auto">
              <a:xfrm>
                <a:off x="6157" y="707"/>
                <a:ext cx="98" cy="56"/>
              </a:xfrm>
              <a:custGeom>
                <a:avLst/>
                <a:gdLst>
                  <a:gd name="T0" fmla="*/ 20 w 98"/>
                  <a:gd name="T1" fmla="*/ 56 h 56"/>
                  <a:gd name="T2" fmla="*/ 75 w 98"/>
                  <a:gd name="T3" fmla="*/ 56 h 56"/>
                  <a:gd name="T4" fmla="*/ 98 w 98"/>
                  <a:gd name="T5" fmla="*/ 0 h 56"/>
                  <a:gd name="T6" fmla="*/ 0 w 98"/>
                  <a:gd name="T7" fmla="*/ 0 h 56"/>
                  <a:gd name="T8" fmla="*/ 20 w 98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6">
                    <a:moveTo>
                      <a:pt x="20" y="56"/>
                    </a:moveTo>
                    <a:lnTo>
                      <a:pt x="75" y="56"/>
                    </a:lnTo>
                    <a:lnTo>
                      <a:pt x="98" y="0"/>
                    </a:lnTo>
                    <a:lnTo>
                      <a:pt x="0" y="0"/>
                    </a:lnTo>
                    <a:lnTo>
                      <a:pt x="20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2450"/>
              <p:cNvSpPr>
                <a:spLocks/>
              </p:cNvSpPr>
              <p:nvPr/>
            </p:nvSpPr>
            <p:spPr bwMode="auto">
              <a:xfrm>
                <a:off x="6108" y="687"/>
                <a:ext cx="127" cy="96"/>
              </a:xfrm>
              <a:custGeom>
                <a:avLst/>
                <a:gdLst>
                  <a:gd name="T0" fmla="*/ 111 w 117"/>
                  <a:gd name="T1" fmla="*/ 78 h 88"/>
                  <a:gd name="T2" fmla="*/ 55 w 117"/>
                  <a:gd name="T3" fmla="*/ 78 h 88"/>
                  <a:gd name="T4" fmla="*/ 29 w 117"/>
                  <a:gd name="T5" fmla="*/ 4 h 88"/>
                  <a:gd name="T6" fmla="*/ 24 w 117"/>
                  <a:gd name="T7" fmla="*/ 0 h 88"/>
                  <a:gd name="T8" fmla="*/ 5 w 117"/>
                  <a:gd name="T9" fmla="*/ 0 h 88"/>
                  <a:gd name="T10" fmla="*/ 0 w 117"/>
                  <a:gd name="T11" fmla="*/ 6 h 88"/>
                  <a:gd name="T12" fmla="*/ 5 w 117"/>
                  <a:gd name="T13" fmla="*/ 11 h 88"/>
                  <a:gd name="T14" fmla="*/ 21 w 117"/>
                  <a:gd name="T15" fmla="*/ 11 h 88"/>
                  <a:gd name="T16" fmla="*/ 46 w 117"/>
                  <a:gd name="T17" fmla="*/ 85 h 88"/>
                  <a:gd name="T18" fmla="*/ 51 w 117"/>
                  <a:gd name="T19" fmla="*/ 88 h 88"/>
                  <a:gd name="T20" fmla="*/ 111 w 117"/>
                  <a:gd name="T21" fmla="*/ 88 h 88"/>
                  <a:gd name="T22" fmla="*/ 117 w 117"/>
                  <a:gd name="T23" fmla="*/ 83 h 88"/>
                  <a:gd name="T24" fmla="*/ 111 w 117"/>
                  <a:gd name="T25" fmla="*/ 7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7" h="88">
                    <a:moveTo>
                      <a:pt x="111" y="78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8" y="2"/>
                      <a:pt x="27" y="0"/>
                      <a:pt x="2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7" y="87"/>
                      <a:pt x="49" y="88"/>
                      <a:pt x="51" y="88"/>
                    </a:cubicBezTo>
                    <a:cubicBezTo>
                      <a:pt x="111" y="88"/>
                      <a:pt x="111" y="88"/>
                      <a:pt x="111" y="88"/>
                    </a:cubicBezTo>
                    <a:cubicBezTo>
                      <a:pt x="114" y="88"/>
                      <a:pt x="117" y="86"/>
                      <a:pt x="117" y="83"/>
                    </a:cubicBezTo>
                    <a:cubicBezTo>
                      <a:pt x="117" y="80"/>
                      <a:pt x="114" y="78"/>
                      <a:pt x="111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2451"/>
              <p:cNvSpPr>
                <a:spLocks/>
              </p:cNvSpPr>
              <p:nvPr/>
            </p:nvSpPr>
            <p:spPr bwMode="auto">
              <a:xfrm>
                <a:off x="6834" y="65"/>
                <a:ext cx="94" cy="83"/>
              </a:xfrm>
              <a:custGeom>
                <a:avLst/>
                <a:gdLst>
                  <a:gd name="T0" fmla="*/ 33 w 94"/>
                  <a:gd name="T1" fmla="*/ 4 h 83"/>
                  <a:gd name="T2" fmla="*/ 31 w 94"/>
                  <a:gd name="T3" fmla="*/ 15 h 83"/>
                  <a:gd name="T4" fmla="*/ 30 w 94"/>
                  <a:gd name="T5" fmla="*/ 22 h 83"/>
                  <a:gd name="T6" fmla="*/ 23 w 94"/>
                  <a:gd name="T7" fmla="*/ 22 h 83"/>
                  <a:gd name="T8" fmla="*/ 11 w 94"/>
                  <a:gd name="T9" fmla="*/ 23 h 83"/>
                  <a:gd name="T10" fmla="*/ 7 w 94"/>
                  <a:gd name="T11" fmla="*/ 44 h 83"/>
                  <a:gd name="T12" fmla="*/ 0 w 94"/>
                  <a:gd name="T13" fmla="*/ 83 h 83"/>
                  <a:gd name="T14" fmla="*/ 47 w 94"/>
                  <a:gd name="T15" fmla="*/ 41 h 83"/>
                  <a:gd name="T16" fmla="*/ 94 w 94"/>
                  <a:gd name="T17" fmla="*/ 0 h 83"/>
                  <a:gd name="T18" fmla="*/ 55 w 94"/>
                  <a:gd name="T19" fmla="*/ 3 h 83"/>
                  <a:gd name="T20" fmla="*/ 33 w 94"/>
                  <a:gd name="T21" fmla="*/ 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83">
                    <a:moveTo>
                      <a:pt x="33" y="4"/>
                    </a:moveTo>
                    <a:lnTo>
                      <a:pt x="31" y="15"/>
                    </a:lnTo>
                    <a:lnTo>
                      <a:pt x="30" y="22"/>
                    </a:lnTo>
                    <a:lnTo>
                      <a:pt x="23" y="22"/>
                    </a:lnTo>
                    <a:lnTo>
                      <a:pt x="11" y="23"/>
                    </a:lnTo>
                    <a:lnTo>
                      <a:pt x="7" y="44"/>
                    </a:lnTo>
                    <a:lnTo>
                      <a:pt x="0" y="83"/>
                    </a:lnTo>
                    <a:lnTo>
                      <a:pt x="47" y="41"/>
                    </a:lnTo>
                    <a:lnTo>
                      <a:pt x="94" y="0"/>
                    </a:lnTo>
                    <a:lnTo>
                      <a:pt x="55" y="3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2452"/>
              <p:cNvSpPr>
                <a:spLocks/>
              </p:cNvSpPr>
              <p:nvPr/>
            </p:nvSpPr>
            <p:spPr bwMode="auto">
              <a:xfrm>
                <a:off x="6869" y="2"/>
                <a:ext cx="57" cy="55"/>
              </a:xfrm>
              <a:custGeom>
                <a:avLst/>
                <a:gdLst>
                  <a:gd name="T0" fmla="*/ 11 w 57"/>
                  <a:gd name="T1" fmla="*/ 0 h 55"/>
                  <a:gd name="T2" fmla="*/ 11 w 57"/>
                  <a:gd name="T3" fmla="*/ 0 h 55"/>
                  <a:gd name="T4" fmla="*/ 4 w 57"/>
                  <a:gd name="T5" fmla="*/ 39 h 55"/>
                  <a:gd name="T6" fmla="*/ 0 w 57"/>
                  <a:gd name="T7" fmla="*/ 55 h 55"/>
                  <a:gd name="T8" fmla="*/ 29 w 57"/>
                  <a:gd name="T9" fmla="*/ 54 h 55"/>
                  <a:gd name="T10" fmla="*/ 57 w 57"/>
                  <a:gd name="T11" fmla="*/ 53 h 55"/>
                  <a:gd name="T12" fmla="*/ 34 w 57"/>
                  <a:gd name="T13" fmla="*/ 26 h 55"/>
                  <a:gd name="T14" fmla="*/ 11 w 57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55">
                    <a:moveTo>
                      <a:pt x="11" y="0"/>
                    </a:moveTo>
                    <a:lnTo>
                      <a:pt x="11" y="0"/>
                    </a:lnTo>
                    <a:lnTo>
                      <a:pt x="4" y="39"/>
                    </a:lnTo>
                    <a:lnTo>
                      <a:pt x="0" y="55"/>
                    </a:lnTo>
                    <a:lnTo>
                      <a:pt x="29" y="54"/>
                    </a:lnTo>
                    <a:lnTo>
                      <a:pt x="57" y="53"/>
                    </a:lnTo>
                    <a:lnTo>
                      <a:pt x="34" y="26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2453"/>
              <p:cNvSpPr>
                <a:spLocks/>
              </p:cNvSpPr>
              <p:nvPr/>
            </p:nvSpPr>
            <p:spPr bwMode="auto">
              <a:xfrm>
                <a:off x="6776" y="88"/>
                <a:ext cx="62" cy="59"/>
              </a:xfrm>
              <a:custGeom>
                <a:avLst/>
                <a:gdLst>
                  <a:gd name="T0" fmla="*/ 18 w 62"/>
                  <a:gd name="T1" fmla="*/ 2 h 59"/>
                  <a:gd name="T2" fmla="*/ 0 w 62"/>
                  <a:gd name="T3" fmla="*/ 4 h 59"/>
                  <a:gd name="T4" fmla="*/ 24 w 62"/>
                  <a:gd name="T5" fmla="*/ 32 h 59"/>
                  <a:gd name="T6" fmla="*/ 48 w 62"/>
                  <a:gd name="T7" fmla="*/ 59 h 59"/>
                  <a:gd name="T8" fmla="*/ 54 w 62"/>
                  <a:gd name="T9" fmla="*/ 28 h 59"/>
                  <a:gd name="T10" fmla="*/ 62 w 62"/>
                  <a:gd name="T11" fmla="*/ 0 h 59"/>
                  <a:gd name="T12" fmla="*/ 42 w 62"/>
                  <a:gd name="T13" fmla="*/ 1 h 59"/>
                  <a:gd name="T14" fmla="*/ 18 w 62"/>
                  <a:gd name="T15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59">
                    <a:moveTo>
                      <a:pt x="18" y="2"/>
                    </a:moveTo>
                    <a:lnTo>
                      <a:pt x="0" y="4"/>
                    </a:lnTo>
                    <a:lnTo>
                      <a:pt x="24" y="32"/>
                    </a:lnTo>
                    <a:lnTo>
                      <a:pt x="48" y="59"/>
                    </a:lnTo>
                    <a:lnTo>
                      <a:pt x="54" y="28"/>
                    </a:lnTo>
                    <a:lnTo>
                      <a:pt x="62" y="0"/>
                    </a:lnTo>
                    <a:lnTo>
                      <a:pt x="42" y="1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2454"/>
              <p:cNvSpPr>
                <a:spLocks/>
              </p:cNvSpPr>
              <p:nvPr/>
            </p:nvSpPr>
            <p:spPr bwMode="auto">
              <a:xfrm>
                <a:off x="6778" y="1"/>
                <a:ext cx="94" cy="81"/>
              </a:xfrm>
              <a:custGeom>
                <a:avLst/>
                <a:gdLst>
                  <a:gd name="T0" fmla="*/ 0 w 94"/>
                  <a:gd name="T1" fmla="*/ 81 h 81"/>
                  <a:gd name="T2" fmla="*/ 39 w 94"/>
                  <a:gd name="T3" fmla="*/ 80 h 81"/>
                  <a:gd name="T4" fmla="*/ 70 w 94"/>
                  <a:gd name="T5" fmla="*/ 79 h 81"/>
                  <a:gd name="T6" fmla="*/ 79 w 94"/>
                  <a:gd name="T7" fmla="*/ 78 h 81"/>
                  <a:gd name="T8" fmla="*/ 82 w 94"/>
                  <a:gd name="T9" fmla="*/ 68 h 81"/>
                  <a:gd name="T10" fmla="*/ 87 w 94"/>
                  <a:gd name="T11" fmla="*/ 39 h 81"/>
                  <a:gd name="T12" fmla="*/ 94 w 94"/>
                  <a:gd name="T13" fmla="*/ 0 h 81"/>
                  <a:gd name="T14" fmla="*/ 47 w 94"/>
                  <a:gd name="T15" fmla="*/ 41 h 81"/>
                  <a:gd name="T16" fmla="*/ 0 w 94"/>
                  <a:gd name="T17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81">
                    <a:moveTo>
                      <a:pt x="0" y="81"/>
                    </a:moveTo>
                    <a:lnTo>
                      <a:pt x="39" y="80"/>
                    </a:lnTo>
                    <a:lnTo>
                      <a:pt x="70" y="79"/>
                    </a:lnTo>
                    <a:lnTo>
                      <a:pt x="79" y="78"/>
                    </a:lnTo>
                    <a:lnTo>
                      <a:pt x="82" y="68"/>
                    </a:lnTo>
                    <a:lnTo>
                      <a:pt x="87" y="39"/>
                    </a:lnTo>
                    <a:lnTo>
                      <a:pt x="94" y="0"/>
                    </a:lnTo>
                    <a:lnTo>
                      <a:pt x="47" y="41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2455"/>
              <p:cNvSpPr>
                <a:spLocks/>
              </p:cNvSpPr>
              <p:nvPr/>
            </p:nvSpPr>
            <p:spPr bwMode="auto">
              <a:xfrm>
                <a:off x="7071" y="672"/>
                <a:ext cx="62" cy="55"/>
              </a:xfrm>
              <a:custGeom>
                <a:avLst/>
                <a:gdLst>
                  <a:gd name="T0" fmla="*/ 0 w 57"/>
                  <a:gd name="T1" fmla="*/ 0 h 50"/>
                  <a:gd name="T2" fmla="*/ 0 w 57"/>
                  <a:gd name="T3" fmla="*/ 7 h 50"/>
                  <a:gd name="T4" fmla="*/ 49 w 57"/>
                  <a:gd name="T5" fmla="*/ 40 h 50"/>
                  <a:gd name="T6" fmla="*/ 49 w 57"/>
                  <a:gd name="T7" fmla="*/ 45 h 50"/>
                  <a:gd name="T8" fmla="*/ 56 w 57"/>
                  <a:gd name="T9" fmla="*/ 50 h 50"/>
                  <a:gd name="T10" fmla="*/ 57 w 57"/>
                  <a:gd name="T11" fmla="*/ 40 h 50"/>
                  <a:gd name="T12" fmla="*/ 0 w 57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0">
                    <a:moveTo>
                      <a:pt x="0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5" y="7"/>
                      <a:pt x="49" y="11"/>
                      <a:pt x="49" y="40"/>
                    </a:cubicBezTo>
                    <a:cubicBezTo>
                      <a:pt x="49" y="41"/>
                      <a:pt x="49" y="43"/>
                      <a:pt x="49" y="45"/>
                    </a:cubicBezTo>
                    <a:cubicBezTo>
                      <a:pt x="52" y="46"/>
                      <a:pt x="54" y="48"/>
                      <a:pt x="56" y="50"/>
                    </a:cubicBezTo>
                    <a:cubicBezTo>
                      <a:pt x="56" y="47"/>
                      <a:pt x="57" y="44"/>
                      <a:pt x="57" y="40"/>
                    </a:cubicBezTo>
                    <a:cubicBezTo>
                      <a:pt x="57" y="11"/>
                      <a:pt x="29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2456"/>
              <p:cNvSpPr>
                <a:spLocks/>
              </p:cNvSpPr>
              <p:nvPr/>
            </p:nvSpPr>
            <p:spPr bwMode="auto">
              <a:xfrm>
                <a:off x="6994" y="672"/>
                <a:ext cx="83" cy="134"/>
              </a:xfrm>
              <a:custGeom>
                <a:avLst/>
                <a:gdLst>
                  <a:gd name="T0" fmla="*/ 65 w 76"/>
                  <a:gd name="T1" fmla="*/ 83 h 123"/>
                  <a:gd name="T2" fmla="*/ 61 w 76"/>
                  <a:gd name="T3" fmla="*/ 84 h 123"/>
                  <a:gd name="T4" fmla="*/ 36 w 76"/>
                  <a:gd name="T5" fmla="*/ 101 h 123"/>
                  <a:gd name="T6" fmla="*/ 39 w 76"/>
                  <a:gd name="T7" fmla="*/ 93 h 123"/>
                  <a:gd name="T8" fmla="*/ 39 w 76"/>
                  <a:gd name="T9" fmla="*/ 87 h 123"/>
                  <a:gd name="T10" fmla="*/ 34 w 76"/>
                  <a:gd name="T11" fmla="*/ 84 h 123"/>
                  <a:gd name="T12" fmla="*/ 8 w 76"/>
                  <a:gd name="T13" fmla="*/ 56 h 123"/>
                  <a:gd name="T14" fmla="*/ 48 w 76"/>
                  <a:gd name="T15" fmla="*/ 10 h 123"/>
                  <a:gd name="T16" fmla="*/ 71 w 76"/>
                  <a:gd name="T17" fmla="*/ 7 h 123"/>
                  <a:gd name="T18" fmla="*/ 71 w 76"/>
                  <a:gd name="T19" fmla="*/ 0 h 123"/>
                  <a:gd name="T20" fmla="*/ 71 w 76"/>
                  <a:gd name="T21" fmla="*/ 0 h 123"/>
                  <a:gd name="T22" fmla="*/ 46 w 76"/>
                  <a:gd name="T23" fmla="*/ 3 h 123"/>
                  <a:gd name="T24" fmla="*/ 1 w 76"/>
                  <a:gd name="T25" fmla="*/ 56 h 123"/>
                  <a:gd name="T26" fmla="*/ 32 w 76"/>
                  <a:gd name="T27" fmla="*/ 91 h 123"/>
                  <a:gd name="T28" fmla="*/ 18 w 76"/>
                  <a:gd name="T29" fmla="*/ 123 h 123"/>
                  <a:gd name="T30" fmla="*/ 65 w 76"/>
                  <a:gd name="T31" fmla="*/ 90 h 123"/>
                  <a:gd name="T32" fmla="*/ 76 w 76"/>
                  <a:gd name="T33" fmla="*/ 89 h 123"/>
                  <a:gd name="T34" fmla="*/ 67 w 76"/>
                  <a:gd name="T35" fmla="*/ 83 h 123"/>
                  <a:gd name="T36" fmla="*/ 65 w 76"/>
                  <a:gd name="T37" fmla="*/ 8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123">
                    <a:moveTo>
                      <a:pt x="65" y="83"/>
                    </a:moveTo>
                    <a:cubicBezTo>
                      <a:pt x="64" y="83"/>
                      <a:pt x="62" y="83"/>
                      <a:pt x="61" y="84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7" y="99"/>
                      <a:pt x="38" y="96"/>
                      <a:pt x="39" y="93"/>
                    </a:cubicBezTo>
                    <a:cubicBezTo>
                      <a:pt x="40" y="91"/>
                      <a:pt x="40" y="89"/>
                      <a:pt x="39" y="87"/>
                    </a:cubicBezTo>
                    <a:cubicBezTo>
                      <a:pt x="38" y="86"/>
                      <a:pt x="36" y="84"/>
                      <a:pt x="34" y="84"/>
                    </a:cubicBezTo>
                    <a:cubicBezTo>
                      <a:pt x="34" y="84"/>
                      <a:pt x="8" y="77"/>
                      <a:pt x="8" y="56"/>
                    </a:cubicBezTo>
                    <a:cubicBezTo>
                      <a:pt x="7" y="29"/>
                      <a:pt x="19" y="15"/>
                      <a:pt x="48" y="10"/>
                    </a:cubicBezTo>
                    <a:cubicBezTo>
                      <a:pt x="56" y="8"/>
                      <a:pt x="64" y="7"/>
                      <a:pt x="71" y="7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3" y="0"/>
                      <a:pt x="54" y="1"/>
                      <a:pt x="46" y="3"/>
                    </a:cubicBezTo>
                    <a:cubicBezTo>
                      <a:pt x="11" y="10"/>
                      <a:pt x="0" y="29"/>
                      <a:pt x="1" y="56"/>
                    </a:cubicBezTo>
                    <a:cubicBezTo>
                      <a:pt x="1" y="83"/>
                      <a:pt x="32" y="91"/>
                      <a:pt x="32" y="91"/>
                    </a:cubicBezTo>
                    <a:cubicBezTo>
                      <a:pt x="25" y="113"/>
                      <a:pt x="18" y="123"/>
                      <a:pt x="18" y="123"/>
                    </a:cubicBezTo>
                    <a:cubicBezTo>
                      <a:pt x="65" y="90"/>
                      <a:pt x="65" y="90"/>
                      <a:pt x="65" y="90"/>
                    </a:cubicBezTo>
                    <a:cubicBezTo>
                      <a:pt x="65" y="90"/>
                      <a:pt x="70" y="90"/>
                      <a:pt x="76" y="89"/>
                    </a:cubicBezTo>
                    <a:cubicBezTo>
                      <a:pt x="73" y="87"/>
                      <a:pt x="70" y="85"/>
                      <a:pt x="67" y="83"/>
                    </a:cubicBezTo>
                    <a:cubicBezTo>
                      <a:pt x="66" y="83"/>
                      <a:pt x="65" y="83"/>
                      <a:pt x="65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2457"/>
              <p:cNvSpPr>
                <a:spLocks/>
              </p:cNvSpPr>
              <p:nvPr/>
            </p:nvSpPr>
            <p:spPr bwMode="auto">
              <a:xfrm>
                <a:off x="7058" y="716"/>
                <a:ext cx="81" cy="87"/>
              </a:xfrm>
              <a:custGeom>
                <a:avLst/>
                <a:gdLst>
                  <a:gd name="T0" fmla="*/ 61 w 74"/>
                  <a:gd name="T1" fmla="*/ 9 h 80"/>
                  <a:gd name="T2" fmla="*/ 44 w 74"/>
                  <a:gd name="T3" fmla="*/ 1 h 80"/>
                  <a:gd name="T4" fmla="*/ 30 w 74"/>
                  <a:gd name="T5" fmla="*/ 0 h 80"/>
                  <a:gd name="T6" fmla="*/ 2 w 74"/>
                  <a:gd name="T7" fmla="*/ 21 h 80"/>
                  <a:gd name="T8" fmla="*/ 13 w 74"/>
                  <a:gd name="T9" fmla="*/ 43 h 80"/>
                  <a:gd name="T10" fmla="*/ 23 w 74"/>
                  <a:gd name="T11" fmla="*/ 48 h 80"/>
                  <a:gd name="T12" fmla="*/ 39 w 74"/>
                  <a:gd name="T13" fmla="*/ 54 h 80"/>
                  <a:gd name="T14" fmla="*/ 57 w 74"/>
                  <a:gd name="T15" fmla="*/ 80 h 80"/>
                  <a:gd name="T16" fmla="*/ 55 w 74"/>
                  <a:gd name="T17" fmla="*/ 58 h 80"/>
                  <a:gd name="T18" fmla="*/ 73 w 74"/>
                  <a:gd name="T19" fmla="*/ 35 h 80"/>
                  <a:gd name="T20" fmla="*/ 67 w 74"/>
                  <a:gd name="T21" fmla="*/ 14 h 80"/>
                  <a:gd name="T22" fmla="*/ 61 w 74"/>
                  <a:gd name="T23" fmla="*/ 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80">
                    <a:moveTo>
                      <a:pt x="61" y="9"/>
                    </a:moveTo>
                    <a:cubicBezTo>
                      <a:pt x="56" y="5"/>
                      <a:pt x="50" y="3"/>
                      <a:pt x="44" y="1"/>
                    </a:cubicBezTo>
                    <a:cubicBezTo>
                      <a:pt x="40" y="0"/>
                      <a:pt x="35" y="0"/>
                      <a:pt x="30" y="0"/>
                    </a:cubicBezTo>
                    <a:cubicBezTo>
                      <a:pt x="17" y="0"/>
                      <a:pt x="5" y="5"/>
                      <a:pt x="2" y="21"/>
                    </a:cubicBezTo>
                    <a:cubicBezTo>
                      <a:pt x="0" y="30"/>
                      <a:pt x="6" y="37"/>
                      <a:pt x="13" y="43"/>
                    </a:cubicBezTo>
                    <a:cubicBezTo>
                      <a:pt x="16" y="45"/>
                      <a:pt x="20" y="47"/>
                      <a:pt x="23" y="48"/>
                    </a:cubicBezTo>
                    <a:cubicBezTo>
                      <a:pt x="32" y="52"/>
                      <a:pt x="39" y="54"/>
                      <a:pt x="39" y="54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73" y="53"/>
                      <a:pt x="73" y="35"/>
                    </a:cubicBezTo>
                    <a:cubicBezTo>
                      <a:pt x="74" y="27"/>
                      <a:pt x="71" y="20"/>
                      <a:pt x="67" y="14"/>
                    </a:cubicBezTo>
                    <a:cubicBezTo>
                      <a:pt x="65" y="12"/>
                      <a:pt x="63" y="10"/>
                      <a:pt x="6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2458"/>
              <p:cNvSpPr>
                <a:spLocks/>
              </p:cNvSpPr>
              <p:nvPr/>
            </p:nvSpPr>
            <p:spPr bwMode="auto">
              <a:xfrm>
                <a:off x="6399" y="7"/>
                <a:ext cx="71" cy="90"/>
              </a:xfrm>
              <a:custGeom>
                <a:avLst/>
                <a:gdLst>
                  <a:gd name="T0" fmla="*/ 6 w 65"/>
                  <a:gd name="T1" fmla="*/ 0 h 82"/>
                  <a:gd name="T2" fmla="*/ 0 w 65"/>
                  <a:gd name="T3" fmla="*/ 0 h 82"/>
                  <a:gd name="T4" fmla="*/ 2 w 65"/>
                  <a:gd name="T5" fmla="*/ 4 h 82"/>
                  <a:gd name="T6" fmla="*/ 4 w 65"/>
                  <a:gd name="T7" fmla="*/ 7 h 82"/>
                  <a:gd name="T8" fmla="*/ 6 w 65"/>
                  <a:gd name="T9" fmla="*/ 7 h 82"/>
                  <a:gd name="T10" fmla="*/ 58 w 65"/>
                  <a:gd name="T11" fmla="*/ 60 h 82"/>
                  <a:gd name="T12" fmla="*/ 56 w 65"/>
                  <a:gd name="T13" fmla="*/ 76 h 82"/>
                  <a:gd name="T14" fmla="*/ 58 w 65"/>
                  <a:gd name="T15" fmla="*/ 79 h 82"/>
                  <a:gd name="T16" fmla="*/ 61 w 65"/>
                  <a:gd name="T17" fmla="*/ 82 h 82"/>
                  <a:gd name="T18" fmla="*/ 65 w 65"/>
                  <a:gd name="T19" fmla="*/ 60 h 82"/>
                  <a:gd name="T20" fmla="*/ 6 w 65"/>
                  <a:gd name="T2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82">
                    <a:moveTo>
                      <a:pt x="6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1" y="2"/>
                      <a:pt x="2" y="4"/>
                    </a:cubicBezTo>
                    <a:cubicBezTo>
                      <a:pt x="3" y="5"/>
                      <a:pt x="3" y="6"/>
                      <a:pt x="4" y="7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35" y="7"/>
                      <a:pt x="58" y="31"/>
                      <a:pt x="58" y="60"/>
                    </a:cubicBezTo>
                    <a:cubicBezTo>
                      <a:pt x="58" y="65"/>
                      <a:pt x="57" y="71"/>
                      <a:pt x="56" y="76"/>
                    </a:cubicBezTo>
                    <a:cubicBezTo>
                      <a:pt x="57" y="77"/>
                      <a:pt x="58" y="78"/>
                      <a:pt x="58" y="79"/>
                    </a:cubicBezTo>
                    <a:cubicBezTo>
                      <a:pt x="59" y="80"/>
                      <a:pt x="60" y="81"/>
                      <a:pt x="61" y="82"/>
                    </a:cubicBezTo>
                    <a:cubicBezTo>
                      <a:pt x="64" y="75"/>
                      <a:pt x="65" y="68"/>
                      <a:pt x="65" y="60"/>
                    </a:cubicBezTo>
                    <a:cubicBezTo>
                      <a:pt x="65" y="27"/>
                      <a:pt x="39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2459"/>
              <p:cNvSpPr>
                <a:spLocks/>
              </p:cNvSpPr>
              <p:nvPr/>
            </p:nvSpPr>
            <p:spPr bwMode="auto">
              <a:xfrm>
                <a:off x="6340" y="37"/>
                <a:ext cx="85" cy="101"/>
              </a:xfrm>
              <a:custGeom>
                <a:avLst/>
                <a:gdLst>
                  <a:gd name="T0" fmla="*/ 69 w 78"/>
                  <a:gd name="T1" fmla="*/ 85 h 93"/>
                  <a:gd name="T2" fmla="*/ 60 w 78"/>
                  <a:gd name="T3" fmla="*/ 85 h 93"/>
                  <a:gd name="T4" fmla="*/ 7 w 78"/>
                  <a:gd name="T5" fmla="*/ 33 h 93"/>
                  <a:gd name="T6" fmla="*/ 12 w 78"/>
                  <a:gd name="T7" fmla="*/ 11 h 93"/>
                  <a:gd name="T8" fmla="*/ 11 w 78"/>
                  <a:gd name="T9" fmla="*/ 7 h 93"/>
                  <a:gd name="T10" fmla="*/ 11 w 78"/>
                  <a:gd name="T11" fmla="*/ 5 h 93"/>
                  <a:gd name="T12" fmla="*/ 9 w 78"/>
                  <a:gd name="T13" fmla="*/ 0 h 93"/>
                  <a:gd name="T14" fmla="*/ 0 w 78"/>
                  <a:gd name="T15" fmla="*/ 33 h 93"/>
                  <a:gd name="T16" fmla="*/ 60 w 78"/>
                  <a:gd name="T17" fmla="*/ 93 h 93"/>
                  <a:gd name="T18" fmla="*/ 78 w 78"/>
                  <a:gd name="T19" fmla="*/ 90 h 93"/>
                  <a:gd name="T20" fmla="*/ 73 w 78"/>
                  <a:gd name="T21" fmla="*/ 87 h 93"/>
                  <a:gd name="T22" fmla="*/ 69 w 78"/>
                  <a:gd name="T23" fmla="*/ 8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" h="93">
                    <a:moveTo>
                      <a:pt x="69" y="85"/>
                    </a:moveTo>
                    <a:cubicBezTo>
                      <a:pt x="66" y="85"/>
                      <a:pt x="63" y="85"/>
                      <a:pt x="60" y="85"/>
                    </a:cubicBezTo>
                    <a:cubicBezTo>
                      <a:pt x="31" y="85"/>
                      <a:pt x="7" y="62"/>
                      <a:pt x="7" y="33"/>
                    </a:cubicBezTo>
                    <a:cubicBezTo>
                      <a:pt x="7" y="25"/>
                      <a:pt x="9" y="17"/>
                      <a:pt x="12" y="11"/>
                    </a:cubicBezTo>
                    <a:cubicBezTo>
                      <a:pt x="12" y="10"/>
                      <a:pt x="11" y="9"/>
                      <a:pt x="11" y="7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0" y="4"/>
                      <a:pt x="10" y="2"/>
                      <a:pt x="9" y="0"/>
                    </a:cubicBezTo>
                    <a:cubicBezTo>
                      <a:pt x="3" y="10"/>
                      <a:pt x="0" y="21"/>
                      <a:pt x="0" y="33"/>
                    </a:cubicBezTo>
                    <a:cubicBezTo>
                      <a:pt x="0" y="66"/>
                      <a:pt x="27" y="93"/>
                      <a:pt x="60" y="93"/>
                    </a:cubicBezTo>
                    <a:cubicBezTo>
                      <a:pt x="66" y="93"/>
                      <a:pt x="72" y="92"/>
                      <a:pt x="78" y="90"/>
                    </a:cubicBezTo>
                    <a:cubicBezTo>
                      <a:pt x="76" y="89"/>
                      <a:pt x="75" y="88"/>
                      <a:pt x="73" y="87"/>
                    </a:cubicBezTo>
                    <a:cubicBezTo>
                      <a:pt x="72" y="86"/>
                      <a:pt x="70" y="86"/>
                      <a:pt x="69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2460"/>
              <p:cNvSpPr>
                <a:spLocks/>
              </p:cNvSpPr>
              <p:nvPr/>
            </p:nvSpPr>
            <p:spPr bwMode="auto">
              <a:xfrm>
                <a:off x="6356" y="3"/>
                <a:ext cx="107" cy="126"/>
              </a:xfrm>
              <a:custGeom>
                <a:avLst/>
                <a:gdLst>
                  <a:gd name="T0" fmla="*/ 94 w 98"/>
                  <a:gd name="T1" fmla="*/ 90 h 116"/>
                  <a:gd name="T2" fmla="*/ 92 w 98"/>
                  <a:gd name="T3" fmla="*/ 87 h 116"/>
                  <a:gd name="T4" fmla="*/ 76 w 98"/>
                  <a:gd name="T5" fmla="*/ 73 h 116"/>
                  <a:gd name="T6" fmla="*/ 76 w 98"/>
                  <a:gd name="T7" fmla="*/ 73 h 116"/>
                  <a:gd name="T8" fmla="*/ 61 w 98"/>
                  <a:gd name="T9" fmla="*/ 91 h 116"/>
                  <a:gd name="T10" fmla="*/ 22 w 98"/>
                  <a:gd name="T11" fmla="*/ 39 h 116"/>
                  <a:gd name="T12" fmla="*/ 42 w 98"/>
                  <a:gd name="T13" fmla="*/ 26 h 116"/>
                  <a:gd name="T14" fmla="*/ 35 w 98"/>
                  <a:gd name="T15" fmla="*/ 12 h 116"/>
                  <a:gd name="T16" fmla="*/ 33 w 98"/>
                  <a:gd name="T17" fmla="*/ 9 h 116"/>
                  <a:gd name="T18" fmla="*/ 31 w 98"/>
                  <a:gd name="T19" fmla="*/ 6 h 116"/>
                  <a:gd name="T20" fmla="*/ 23 w 98"/>
                  <a:gd name="T21" fmla="*/ 0 h 116"/>
                  <a:gd name="T22" fmla="*/ 20 w 98"/>
                  <a:gd name="T23" fmla="*/ 1 h 116"/>
                  <a:gd name="T24" fmla="*/ 0 w 98"/>
                  <a:gd name="T25" fmla="*/ 23 h 116"/>
                  <a:gd name="T26" fmla="*/ 1 w 98"/>
                  <a:gd name="T27" fmla="*/ 28 h 116"/>
                  <a:gd name="T28" fmla="*/ 2 w 98"/>
                  <a:gd name="T29" fmla="*/ 33 h 116"/>
                  <a:gd name="T30" fmla="*/ 4 w 98"/>
                  <a:gd name="T31" fmla="*/ 41 h 116"/>
                  <a:gd name="T32" fmla="*/ 40 w 98"/>
                  <a:gd name="T33" fmla="*/ 98 h 116"/>
                  <a:gd name="T34" fmla="*/ 63 w 98"/>
                  <a:gd name="T35" fmla="*/ 113 h 116"/>
                  <a:gd name="T36" fmla="*/ 68 w 98"/>
                  <a:gd name="T37" fmla="*/ 115 h 116"/>
                  <a:gd name="T38" fmla="*/ 73 w 98"/>
                  <a:gd name="T39" fmla="*/ 116 h 116"/>
                  <a:gd name="T40" fmla="*/ 75 w 98"/>
                  <a:gd name="T41" fmla="*/ 116 h 116"/>
                  <a:gd name="T42" fmla="*/ 97 w 98"/>
                  <a:gd name="T43" fmla="*/ 103 h 116"/>
                  <a:gd name="T44" fmla="*/ 96 w 98"/>
                  <a:gd name="T45" fmla="*/ 94 h 116"/>
                  <a:gd name="T46" fmla="*/ 94 w 98"/>
                  <a:gd name="T47" fmla="*/ 9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8" h="116">
                    <a:moveTo>
                      <a:pt x="94" y="90"/>
                    </a:moveTo>
                    <a:cubicBezTo>
                      <a:pt x="93" y="89"/>
                      <a:pt x="92" y="88"/>
                      <a:pt x="92" y="87"/>
                    </a:cubicBezTo>
                    <a:cubicBezTo>
                      <a:pt x="86" y="80"/>
                      <a:pt x="78" y="74"/>
                      <a:pt x="76" y="73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2" y="73"/>
                      <a:pt x="65" y="80"/>
                      <a:pt x="61" y="91"/>
                    </a:cubicBezTo>
                    <a:cubicBezTo>
                      <a:pt x="28" y="73"/>
                      <a:pt x="22" y="39"/>
                      <a:pt x="22" y="39"/>
                    </a:cubicBezTo>
                    <a:cubicBezTo>
                      <a:pt x="22" y="39"/>
                      <a:pt x="45" y="35"/>
                      <a:pt x="42" y="26"/>
                    </a:cubicBezTo>
                    <a:cubicBezTo>
                      <a:pt x="40" y="23"/>
                      <a:pt x="38" y="17"/>
                      <a:pt x="35" y="12"/>
                    </a:cubicBezTo>
                    <a:cubicBezTo>
                      <a:pt x="34" y="11"/>
                      <a:pt x="34" y="10"/>
                      <a:pt x="33" y="9"/>
                    </a:cubicBezTo>
                    <a:cubicBezTo>
                      <a:pt x="32" y="8"/>
                      <a:pt x="32" y="7"/>
                      <a:pt x="31" y="6"/>
                    </a:cubicBezTo>
                    <a:cubicBezTo>
                      <a:pt x="28" y="2"/>
                      <a:pt x="25" y="0"/>
                      <a:pt x="23" y="0"/>
                    </a:cubicBezTo>
                    <a:cubicBezTo>
                      <a:pt x="22" y="0"/>
                      <a:pt x="21" y="0"/>
                      <a:pt x="20" y="1"/>
                    </a:cubicBezTo>
                    <a:cubicBezTo>
                      <a:pt x="4" y="10"/>
                      <a:pt x="0" y="15"/>
                      <a:pt x="0" y="23"/>
                    </a:cubicBezTo>
                    <a:cubicBezTo>
                      <a:pt x="1" y="25"/>
                      <a:pt x="1" y="26"/>
                      <a:pt x="1" y="28"/>
                    </a:cubicBezTo>
                    <a:cubicBezTo>
                      <a:pt x="1" y="30"/>
                      <a:pt x="2" y="31"/>
                      <a:pt x="2" y="33"/>
                    </a:cubicBezTo>
                    <a:cubicBezTo>
                      <a:pt x="3" y="35"/>
                      <a:pt x="3" y="38"/>
                      <a:pt x="4" y="41"/>
                    </a:cubicBezTo>
                    <a:cubicBezTo>
                      <a:pt x="12" y="63"/>
                      <a:pt x="17" y="78"/>
                      <a:pt x="40" y="98"/>
                    </a:cubicBezTo>
                    <a:cubicBezTo>
                      <a:pt x="50" y="105"/>
                      <a:pt x="58" y="110"/>
                      <a:pt x="63" y="113"/>
                    </a:cubicBezTo>
                    <a:cubicBezTo>
                      <a:pt x="65" y="114"/>
                      <a:pt x="67" y="114"/>
                      <a:pt x="68" y="115"/>
                    </a:cubicBezTo>
                    <a:cubicBezTo>
                      <a:pt x="70" y="116"/>
                      <a:pt x="72" y="116"/>
                      <a:pt x="73" y="116"/>
                    </a:cubicBezTo>
                    <a:cubicBezTo>
                      <a:pt x="74" y="116"/>
                      <a:pt x="74" y="116"/>
                      <a:pt x="75" y="116"/>
                    </a:cubicBezTo>
                    <a:cubicBezTo>
                      <a:pt x="82" y="116"/>
                      <a:pt x="87" y="111"/>
                      <a:pt x="97" y="103"/>
                    </a:cubicBezTo>
                    <a:cubicBezTo>
                      <a:pt x="98" y="100"/>
                      <a:pt x="98" y="97"/>
                      <a:pt x="96" y="94"/>
                    </a:cubicBezTo>
                    <a:cubicBezTo>
                      <a:pt x="96" y="93"/>
                      <a:pt x="95" y="92"/>
                      <a:pt x="94" y="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2461"/>
              <p:cNvSpPr>
                <a:spLocks noEditPoints="1"/>
              </p:cNvSpPr>
              <p:nvPr/>
            </p:nvSpPr>
            <p:spPr bwMode="auto">
              <a:xfrm>
                <a:off x="6782" y="894"/>
                <a:ext cx="132" cy="125"/>
              </a:xfrm>
              <a:custGeom>
                <a:avLst/>
                <a:gdLst>
                  <a:gd name="T0" fmla="*/ 92 w 121"/>
                  <a:gd name="T1" fmla="*/ 33 h 114"/>
                  <a:gd name="T2" fmla="*/ 99 w 121"/>
                  <a:gd name="T3" fmla="*/ 8 h 114"/>
                  <a:gd name="T4" fmla="*/ 85 w 121"/>
                  <a:gd name="T5" fmla="*/ 0 h 114"/>
                  <a:gd name="T6" fmla="*/ 67 w 121"/>
                  <a:gd name="T7" fmla="*/ 19 h 114"/>
                  <a:gd name="T8" fmla="*/ 57 w 121"/>
                  <a:gd name="T9" fmla="*/ 18 h 114"/>
                  <a:gd name="T10" fmla="*/ 40 w 121"/>
                  <a:gd name="T11" fmla="*/ 0 h 114"/>
                  <a:gd name="T12" fmla="*/ 25 w 121"/>
                  <a:gd name="T13" fmla="*/ 7 h 114"/>
                  <a:gd name="T14" fmla="*/ 32 w 121"/>
                  <a:gd name="T15" fmla="*/ 31 h 114"/>
                  <a:gd name="T16" fmla="*/ 24 w 121"/>
                  <a:gd name="T17" fmla="*/ 42 h 114"/>
                  <a:gd name="T18" fmla="*/ 0 w 121"/>
                  <a:gd name="T19" fmla="*/ 44 h 114"/>
                  <a:gd name="T20" fmla="*/ 0 w 121"/>
                  <a:gd name="T21" fmla="*/ 63 h 114"/>
                  <a:gd name="T22" fmla="*/ 23 w 121"/>
                  <a:gd name="T23" fmla="*/ 67 h 114"/>
                  <a:gd name="T24" fmla="*/ 31 w 121"/>
                  <a:gd name="T25" fmla="*/ 83 h 114"/>
                  <a:gd name="T26" fmla="*/ 22 w 121"/>
                  <a:gd name="T27" fmla="*/ 104 h 114"/>
                  <a:gd name="T28" fmla="*/ 37 w 121"/>
                  <a:gd name="T29" fmla="*/ 114 h 114"/>
                  <a:gd name="T30" fmla="*/ 52 w 121"/>
                  <a:gd name="T31" fmla="*/ 96 h 114"/>
                  <a:gd name="T32" fmla="*/ 70 w 121"/>
                  <a:gd name="T33" fmla="*/ 95 h 114"/>
                  <a:gd name="T34" fmla="*/ 88 w 121"/>
                  <a:gd name="T35" fmla="*/ 113 h 114"/>
                  <a:gd name="T36" fmla="*/ 101 w 121"/>
                  <a:gd name="T37" fmla="*/ 103 h 114"/>
                  <a:gd name="T38" fmla="*/ 91 w 121"/>
                  <a:gd name="T39" fmla="*/ 82 h 114"/>
                  <a:gd name="T40" fmla="*/ 99 w 121"/>
                  <a:gd name="T41" fmla="*/ 68 h 114"/>
                  <a:gd name="T42" fmla="*/ 121 w 121"/>
                  <a:gd name="T43" fmla="*/ 64 h 114"/>
                  <a:gd name="T44" fmla="*/ 121 w 121"/>
                  <a:gd name="T45" fmla="*/ 46 h 114"/>
                  <a:gd name="T46" fmla="*/ 97 w 121"/>
                  <a:gd name="T47" fmla="*/ 43 h 114"/>
                  <a:gd name="T48" fmla="*/ 92 w 121"/>
                  <a:gd name="T49" fmla="*/ 33 h 114"/>
                  <a:gd name="T50" fmla="*/ 61 w 121"/>
                  <a:gd name="T51" fmla="*/ 83 h 114"/>
                  <a:gd name="T52" fmla="*/ 34 w 121"/>
                  <a:gd name="T53" fmla="*/ 57 h 114"/>
                  <a:gd name="T54" fmla="*/ 61 w 121"/>
                  <a:gd name="T55" fmla="*/ 30 h 114"/>
                  <a:gd name="T56" fmla="*/ 87 w 121"/>
                  <a:gd name="T57" fmla="*/ 57 h 114"/>
                  <a:gd name="T58" fmla="*/ 61 w 121"/>
                  <a:gd name="T59" fmla="*/ 8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1" h="114">
                    <a:moveTo>
                      <a:pt x="92" y="33"/>
                    </a:moveTo>
                    <a:cubicBezTo>
                      <a:pt x="99" y="8"/>
                      <a:pt x="99" y="8"/>
                      <a:pt x="99" y="8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52" y="96"/>
                      <a:pt x="52" y="96"/>
                      <a:pt x="52" y="96"/>
                    </a:cubicBezTo>
                    <a:cubicBezTo>
                      <a:pt x="70" y="95"/>
                      <a:pt x="70" y="95"/>
                      <a:pt x="70" y="95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101" y="103"/>
                      <a:pt x="101" y="103"/>
                      <a:pt x="101" y="103"/>
                    </a:cubicBezTo>
                    <a:cubicBezTo>
                      <a:pt x="91" y="82"/>
                      <a:pt x="91" y="82"/>
                      <a:pt x="91" y="82"/>
                    </a:cubicBezTo>
                    <a:cubicBezTo>
                      <a:pt x="99" y="68"/>
                      <a:pt x="99" y="68"/>
                      <a:pt x="99" y="68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97" y="43"/>
                      <a:pt x="97" y="43"/>
                      <a:pt x="97" y="43"/>
                    </a:cubicBezTo>
                    <a:lnTo>
                      <a:pt x="92" y="33"/>
                    </a:lnTo>
                    <a:close/>
                    <a:moveTo>
                      <a:pt x="61" y="83"/>
                    </a:moveTo>
                    <a:cubicBezTo>
                      <a:pt x="46" y="83"/>
                      <a:pt x="34" y="71"/>
                      <a:pt x="34" y="57"/>
                    </a:cubicBezTo>
                    <a:cubicBezTo>
                      <a:pt x="34" y="42"/>
                      <a:pt x="46" y="30"/>
                      <a:pt x="61" y="30"/>
                    </a:cubicBezTo>
                    <a:cubicBezTo>
                      <a:pt x="75" y="30"/>
                      <a:pt x="87" y="42"/>
                      <a:pt x="87" y="57"/>
                    </a:cubicBezTo>
                    <a:cubicBezTo>
                      <a:pt x="87" y="71"/>
                      <a:pt x="75" y="83"/>
                      <a:pt x="61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Oval 2462"/>
              <p:cNvSpPr>
                <a:spLocks noChangeArrowheads="1"/>
              </p:cNvSpPr>
              <p:nvPr/>
            </p:nvSpPr>
            <p:spPr bwMode="auto">
              <a:xfrm>
                <a:off x="6827" y="936"/>
                <a:ext cx="42" cy="4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2463"/>
              <p:cNvSpPr>
                <a:spLocks noEditPoints="1"/>
              </p:cNvSpPr>
              <p:nvPr/>
            </p:nvSpPr>
            <p:spPr bwMode="auto">
              <a:xfrm>
                <a:off x="6545" y="655"/>
                <a:ext cx="163" cy="156"/>
              </a:xfrm>
              <a:custGeom>
                <a:avLst/>
                <a:gdLst>
                  <a:gd name="T0" fmla="*/ 107 w 163"/>
                  <a:gd name="T1" fmla="*/ 52 h 156"/>
                  <a:gd name="T2" fmla="*/ 81 w 163"/>
                  <a:gd name="T3" fmla="*/ 0 h 156"/>
                  <a:gd name="T4" fmla="*/ 56 w 163"/>
                  <a:gd name="T5" fmla="*/ 52 h 156"/>
                  <a:gd name="T6" fmla="*/ 0 w 163"/>
                  <a:gd name="T7" fmla="*/ 60 h 156"/>
                  <a:gd name="T8" fmla="*/ 41 w 163"/>
                  <a:gd name="T9" fmla="*/ 100 h 156"/>
                  <a:gd name="T10" fmla="*/ 31 w 163"/>
                  <a:gd name="T11" fmla="*/ 156 h 156"/>
                  <a:gd name="T12" fmla="*/ 81 w 163"/>
                  <a:gd name="T13" fmla="*/ 129 h 156"/>
                  <a:gd name="T14" fmla="*/ 133 w 163"/>
                  <a:gd name="T15" fmla="*/ 156 h 156"/>
                  <a:gd name="T16" fmla="*/ 123 w 163"/>
                  <a:gd name="T17" fmla="*/ 100 h 156"/>
                  <a:gd name="T18" fmla="*/ 163 w 163"/>
                  <a:gd name="T19" fmla="*/ 60 h 156"/>
                  <a:gd name="T20" fmla="*/ 107 w 163"/>
                  <a:gd name="T21" fmla="*/ 52 h 156"/>
                  <a:gd name="T22" fmla="*/ 115 w 163"/>
                  <a:gd name="T23" fmla="*/ 129 h 156"/>
                  <a:gd name="T24" fmla="*/ 83 w 163"/>
                  <a:gd name="T25" fmla="*/ 112 h 156"/>
                  <a:gd name="T26" fmla="*/ 50 w 163"/>
                  <a:gd name="T27" fmla="*/ 129 h 156"/>
                  <a:gd name="T28" fmla="*/ 55 w 163"/>
                  <a:gd name="T29" fmla="*/ 93 h 156"/>
                  <a:gd name="T30" fmla="*/ 29 w 163"/>
                  <a:gd name="T31" fmla="*/ 67 h 156"/>
                  <a:gd name="T32" fmla="*/ 66 w 163"/>
                  <a:gd name="T33" fmla="*/ 62 h 156"/>
                  <a:gd name="T34" fmla="*/ 83 w 163"/>
                  <a:gd name="T35" fmla="*/ 29 h 156"/>
                  <a:gd name="T36" fmla="*/ 99 w 163"/>
                  <a:gd name="T37" fmla="*/ 62 h 156"/>
                  <a:gd name="T38" fmla="*/ 136 w 163"/>
                  <a:gd name="T39" fmla="*/ 67 h 156"/>
                  <a:gd name="T40" fmla="*/ 109 w 163"/>
                  <a:gd name="T41" fmla="*/ 93 h 156"/>
                  <a:gd name="T42" fmla="*/ 115 w 163"/>
                  <a:gd name="T43" fmla="*/ 12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3" h="156">
                    <a:moveTo>
                      <a:pt x="107" y="52"/>
                    </a:moveTo>
                    <a:lnTo>
                      <a:pt x="81" y="0"/>
                    </a:lnTo>
                    <a:lnTo>
                      <a:pt x="56" y="52"/>
                    </a:lnTo>
                    <a:lnTo>
                      <a:pt x="0" y="60"/>
                    </a:lnTo>
                    <a:lnTo>
                      <a:pt x="41" y="100"/>
                    </a:lnTo>
                    <a:lnTo>
                      <a:pt x="31" y="156"/>
                    </a:lnTo>
                    <a:lnTo>
                      <a:pt x="81" y="129"/>
                    </a:lnTo>
                    <a:lnTo>
                      <a:pt x="133" y="156"/>
                    </a:lnTo>
                    <a:lnTo>
                      <a:pt x="123" y="100"/>
                    </a:lnTo>
                    <a:lnTo>
                      <a:pt x="163" y="60"/>
                    </a:lnTo>
                    <a:lnTo>
                      <a:pt x="107" y="52"/>
                    </a:lnTo>
                    <a:close/>
                    <a:moveTo>
                      <a:pt x="115" y="129"/>
                    </a:moveTo>
                    <a:lnTo>
                      <a:pt x="83" y="112"/>
                    </a:lnTo>
                    <a:lnTo>
                      <a:pt x="50" y="129"/>
                    </a:lnTo>
                    <a:lnTo>
                      <a:pt x="55" y="93"/>
                    </a:lnTo>
                    <a:lnTo>
                      <a:pt x="29" y="67"/>
                    </a:lnTo>
                    <a:lnTo>
                      <a:pt x="66" y="62"/>
                    </a:lnTo>
                    <a:lnTo>
                      <a:pt x="83" y="29"/>
                    </a:lnTo>
                    <a:lnTo>
                      <a:pt x="99" y="62"/>
                    </a:lnTo>
                    <a:lnTo>
                      <a:pt x="136" y="67"/>
                    </a:lnTo>
                    <a:lnTo>
                      <a:pt x="109" y="93"/>
                    </a:lnTo>
                    <a:lnTo>
                      <a:pt x="115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2464"/>
              <p:cNvSpPr>
                <a:spLocks noEditPoints="1"/>
              </p:cNvSpPr>
              <p:nvPr/>
            </p:nvSpPr>
            <p:spPr bwMode="auto">
              <a:xfrm>
                <a:off x="6558" y="218"/>
                <a:ext cx="158" cy="164"/>
              </a:xfrm>
              <a:custGeom>
                <a:avLst/>
                <a:gdLst>
                  <a:gd name="T0" fmla="*/ 136 w 145"/>
                  <a:gd name="T1" fmla="*/ 40 h 151"/>
                  <a:gd name="T2" fmla="*/ 93 w 145"/>
                  <a:gd name="T3" fmla="*/ 6 h 151"/>
                  <a:gd name="T4" fmla="*/ 70 w 145"/>
                  <a:gd name="T5" fmla="*/ 7 h 151"/>
                  <a:gd name="T6" fmla="*/ 5 w 145"/>
                  <a:gd name="T7" fmla="*/ 88 h 151"/>
                  <a:gd name="T8" fmla="*/ 9 w 145"/>
                  <a:gd name="T9" fmla="*/ 111 h 151"/>
                  <a:gd name="T10" fmla="*/ 52 w 145"/>
                  <a:gd name="T11" fmla="*/ 145 h 151"/>
                  <a:gd name="T12" fmla="*/ 75 w 145"/>
                  <a:gd name="T13" fmla="*/ 144 h 151"/>
                  <a:gd name="T14" fmla="*/ 139 w 145"/>
                  <a:gd name="T15" fmla="*/ 63 h 151"/>
                  <a:gd name="T16" fmla="*/ 136 w 145"/>
                  <a:gd name="T17" fmla="*/ 40 h 151"/>
                  <a:gd name="T18" fmla="*/ 47 w 145"/>
                  <a:gd name="T19" fmla="*/ 123 h 151"/>
                  <a:gd name="T20" fmla="*/ 37 w 145"/>
                  <a:gd name="T21" fmla="*/ 121 h 151"/>
                  <a:gd name="T22" fmla="*/ 33 w 145"/>
                  <a:gd name="T23" fmla="*/ 112 h 151"/>
                  <a:gd name="T24" fmla="*/ 43 w 145"/>
                  <a:gd name="T25" fmla="*/ 113 h 151"/>
                  <a:gd name="T26" fmla="*/ 47 w 145"/>
                  <a:gd name="T27" fmla="*/ 123 h 151"/>
                  <a:gd name="T28" fmla="*/ 125 w 145"/>
                  <a:gd name="T29" fmla="*/ 66 h 151"/>
                  <a:gd name="T30" fmla="*/ 85 w 145"/>
                  <a:gd name="T31" fmla="*/ 116 h 151"/>
                  <a:gd name="T32" fmla="*/ 68 w 145"/>
                  <a:gd name="T33" fmla="*/ 124 h 151"/>
                  <a:gd name="T34" fmla="*/ 26 w 145"/>
                  <a:gd name="T35" fmla="*/ 90 h 151"/>
                  <a:gd name="T36" fmla="*/ 30 w 145"/>
                  <a:gd name="T37" fmla="*/ 72 h 151"/>
                  <a:gd name="T38" fmla="*/ 70 w 145"/>
                  <a:gd name="T39" fmla="*/ 22 h 151"/>
                  <a:gd name="T40" fmla="*/ 87 w 145"/>
                  <a:gd name="T41" fmla="*/ 14 h 151"/>
                  <a:gd name="T42" fmla="*/ 129 w 145"/>
                  <a:gd name="T43" fmla="*/ 48 h 151"/>
                  <a:gd name="T44" fmla="*/ 125 w 145"/>
                  <a:gd name="T45" fmla="*/ 66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5" h="151">
                    <a:moveTo>
                      <a:pt x="136" y="40"/>
                    </a:moveTo>
                    <a:cubicBezTo>
                      <a:pt x="93" y="6"/>
                      <a:pt x="93" y="6"/>
                      <a:pt x="93" y="6"/>
                    </a:cubicBezTo>
                    <a:cubicBezTo>
                      <a:pt x="86" y="0"/>
                      <a:pt x="75" y="1"/>
                      <a:pt x="70" y="7"/>
                    </a:cubicBezTo>
                    <a:cubicBezTo>
                      <a:pt x="5" y="88"/>
                      <a:pt x="5" y="88"/>
                      <a:pt x="5" y="88"/>
                    </a:cubicBezTo>
                    <a:cubicBezTo>
                      <a:pt x="0" y="95"/>
                      <a:pt x="1" y="105"/>
                      <a:pt x="9" y="111"/>
                    </a:cubicBezTo>
                    <a:cubicBezTo>
                      <a:pt x="52" y="145"/>
                      <a:pt x="52" y="145"/>
                      <a:pt x="52" y="145"/>
                    </a:cubicBezTo>
                    <a:cubicBezTo>
                      <a:pt x="59" y="151"/>
                      <a:pt x="69" y="150"/>
                      <a:pt x="75" y="144"/>
                    </a:cubicBezTo>
                    <a:cubicBezTo>
                      <a:pt x="139" y="63"/>
                      <a:pt x="139" y="63"/>
                      <a:pt x="139" y="63"/>
                    </a:cubicBezTo>
                    <a:cubicBezTo>
                      <a:pt x="145" y="56"/>
                      <a:pt x="143" y="46"/>
                      <a:pt x="136" y="40"/>
                    </a:cubicBezTo>
                    <a:close/>
                    <a:moveTo>
                      <a:pt x="47" y="123"/>
                    </a:moveTo>
                    <a:cubicBezTo>
                      <a:pt x="45" y="125"/>
                      <a:pt x="41" y="124"/>
                      <a:pt x="37" y="121"/>
                    </a:cubicBezTo>
                    <a:cubicBezTo>
                      <a:pt x="33" y="118"/>
                      <a:pt x="31" y="114"/>
                      <a:pt x="33" y="112"/>
                    </a:cubicBezTo>
                    <a:cubicBezTo>
                      <a:pt x="35" y="110"/>
                      <a:pt x="39" y="110"/>
                      <a:pt x="43" y="113"/>
                    </a:cubicBezTo>
                    <a:cubicBezTo>
                      <a:pt x="47" y="117"/>
                      <a:pt x="49" y="121"/>
                      <a:pt x="47" y="123"/>
                    </a:cubicBezTo>
                    <a:close/>
                    <a:moveTo>
                      <a:pt x="125" y="66"/>
                    </a:moveTo>
                    <a:cubicBezTo>
                      <a:pt x="85" y="116"/>
                      <a:pt x="85" y="116"/>
                      <a:pt x="85" y="116"/>
                    </a:cubicBezTo>
                    <a:cubicBezTo>
                      <a:pt x="79" y="123"/>
                      <a:pt x="71" y="127"/>
                      <a:pt x="68" y="124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2" y="87"/>
                      <a:pt x="24" y="79"/>
                      <a:pt x="30" y="7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6" y="15"/>
                      <a:pt x="84" y="11"/>
                      <a:pt x="87" y="14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33" y="50"/>
                      <a:pt x="131" y="59"/>
                      <a:pt x="125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2465"/>
              <p:cNvSpPr>
                <a:spLocks/>
              </p:cNvSpPr>
              <p:nvPr/>
            </p:nvSpPr>
            <p:spPr bwMode="auto">
              <a:xfrm>
                <a:off x="6545" y="210"/>
                <a:ext cx="66" cy="74"/>
              </a:xfrm>
              <a:custGeom>
                <a:avLst/>
                <a:gdLst>
                  <a:gd name="T0" fmla="*/ 56 w 61"/>
                  <a:gd name="T1" fmla="*/ 0 h 68"/>
                  <a:gd name="T2" fmla="*/ 18 w 61"/>
                  <a:gd name="T3" fmla="*/ 22 h 68"/>
                  <a:gd name="T4" fmla="*/ 1 w 61"/>
                  <a:gd name="T5" fmla="*/ 64 h 68"/>
                  <a:gd name="T6" fmla="*/ 5 w 61"/>
                  <a:gd name="T7" fmla="*/ 68 h 68"/>
                  <a:gd name="T8" fmla="*/ 6 w 61"/>
                  <a:gd name="T9" fmla="*/ 68 h 68"/>
                  <a:gd name="T10" fmla="*/ 9 w 61"/>
                  <a:gd name="T11" fmla="*/ 63 h 68"/>
                  <a:gd name="T12" fmla="*/ 25 w 61"/>
                  <a:gd name="T13" fmla="*/ 27 h 68"/>
                  <a:gd name="T14" fmla="*/ 56 w 61"/>
                  <a:gd name="T15" fmla="*/ 9 h 68"/>
                  <a:gd name="T16" fmla="*/ 60 w 61"/>
                  <a:gd name="T17" fmla="*/ 4 h 68"/>
                  <a:gd name="T18" fmla="*/ 56 w 61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68">
                    <a:moveTo>
                      <a:pt x="56" y="0"/>
                    </a:moveTo>
                    <a:cubicBezTo>
                      <a:pt x="44" y="1"/>
                      <a:pt x="30" y="9"/>
                      <a:pt x="18" y="22"/>
                    </a:cubicBezTo>
                    <a:cubicBezTo>
                      <a:pt x="6" y="35"/>
                      <a:pt x="0" y="51"/>
                      <a:pt x="1" y="64"/>
                    </a:cubicBezTo>
                    <a:cubicBezTo>
                      <a:pt x="1" y="66"/>
                      <a:pt x="3" y="68"/>
                      <a:pt x="5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68"/>
                      <a:pt x="10" y="66"/>
                      <a:pt x="9" y="63"/>
                    </a:cubicBezTo>
                    <a:cubicBezTo>
                      <a:pt x="8" y="53"/>
                      <a:pt x="14" y="39"/>
                      <a:pt x="25" y="27"/>
                    </a:cubicBezTo>
                    <a:cubicBezTo>
                      <a:pt x="35" y="16"/>
                      <a:pt x="47" y="9"/>
                      <a:pt x="56" y="9"/>
                    </a:cubicBezTo>
                    <a:cubicBezTo>
                      <a:pt x="59" y="9"/>
                      <a:pt x="61" y="7"/>
                      <a:pt x="60" y="4"/>
                    </a:cubicBezTo>
                    <a:cubicBezTo>
                      <a:pt x="60" y="2"/>
                      <a:pt x="58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2466"/>
              <p:cNvSpPr>
                <a:spLocks/>
              </p:cNvSpPr>
              <p:nvPr/>
            </p:nvSpPr>
            <p:spPr bwMode="auto">
              <a:xfrm>
                <a:off x="6565" y="229"/>
                <a:ext cx="46" cy="52"/>
              </a:xfrm>
              <a:custGeom>
                <a:avLst/>
                <a:gdLst>
                  <a:gd name="T0" fmla="*/ 38 w 42"/>
                  <a:gd name="T1" fmla="*/ 0 h 48"/>
                  <a:gd name="T2" fmla="*/ 12 w 42"/>
                  <a:gd name="T3" fmla="*/ 15 h 48"/>
                  <a:gd name="T4" fmla="*/ 1 w 42"/>
                  <a:gd name="T5" fmla="*/ 45 h 48"/>
                  <a:gd name="T6" fmla="*/ 6 w 42"/>
                  <a:gd name="T7" fmla="*/ 48 h 48"/>
                  <a:gd name="T8" fmla="*/ 6 w 42"/>
                  <a:gd name="T9" fmla="*/ 48 h 48"/>
                  <a:gd name="T10" fmla="*/ 10 w 42"/>
                  <a:gd name="T11" fmla="*/ 43 h 48"/>
                  <a:gd name="T12" fmla="*/ 18 w 42"/>
                  <a:gd name="T13" fmla="*/ 21 h 48"/>
                  <a:gd name="T14" fmla="*/ 38 w 42"/>
                  <a:gd name="T15" fmla="*/ 9 h 48"/>
                  <a:gd name="T16" fmla="*/ 42 w 42"/>
                  <a:gd name="T17" fmla="*/ 4 h 48"/>
                  <a:gd name="T18" fmla="*/ 38 w 42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48">
                    <a:moveTo>
                      <a:pt x="38" y="0"/>
                    </a:moveTo>
                    <a:cubicBezTo>
                      <a:pt x="29" y="1"/>
                      <a:pt x="19" y="6"/>
                      <a:pt x="12" y="15"/>
                    </a:cubicBezTo>
                    <a:cubicBezTo>
                      <a:pt x="4" y="25"/>
                      <a:pt x="0" y="36"/>
                      <a:pt x="1" y="45"/>
                    </a:cubicBezTo>
                    <a:cubicBezTo>
                      <a:pt x="2" y="47"/>
                      <a:pt x="4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8" y="48"/>
                      <a:pt x="10" y="46"/>
                      <a:pt x="10" y="43"/>
                    </a:cubicBezTo>
                    <a:cubicBezTo>
                      <a:pt x="9" y="37"/>
                      <a:pt x="12" y="28"/>
                      <a:pt x="18" y="21"/>
                    </a:cubicBezTo>
                    <a:cubicBezTo>
                      <a:pt x="24" y="14"/>
                      <a:pt x="32" y="9"/>
                      <a:pt x="38" y="9"/>
                    </a:cubicBezTo>
                    <a:cubicBezTo>
                      <a:pt x="40" y="9"/>
                      <a:pt x="42" y="7"/>
                      <a:pt x="42" y="4"/>
                    </a:cubicBezTo>
                    <a:cubicBezTo>
                      <a:pt x="42" y="2"/>
                      <a:pt x="40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2467"/>
              <p:cNvSpPr>
                <a:spLocks noEditPoints="1"/>
              </p:cNvSpPr>
              <p:nvPr/>
            </p:nvSpPr>
            <p:spPr bwMode="auto">
              <a:xfrm>
                <a:off x="6110" y="456"/>
                <a:ext cx="180" cy="170"/>
              </a:xfrm>
              <a:custGeom>
                <a:avLst/>
                <a:gdLst>
                  <a:gd name="T0" fmla="*/ 76 w 165"/>
                  <a:gd name="T1" fmla="*/ 10 h 156"/>
                  <a:gd name="T2" fmla="*/ 16 w 165"/>
                  <a:gd name="T3" fmla="*/ 57 h 156"/>
                  <a:gd name="T4" fmla="*/ 10 w 165"/>
                  <a:gd name="T5" fmla="*/ 98 h 156"/>
                  <a:gd name="T6" fmla="*/ 56 w 165"/>
                  <a:gd name="T7" fmla="*/ 115 h 156"/>
                  <a:gd name="T8" fmla="*/ 114 w 165"/>
                  <a:gd name="T9" fmla="*/ 60 h 156"/>
                  <a:gd name="T10" fmla="*/ 118 w 165"/>
                  <a:gd name="T11" fmla="*/ 15 h 156"/>
                  <a:gd name="T12" fmla="*/ 76 w 165"/>
                  <a:gd name="T13" fmla="*/ 10 h 156"/>
                  <a:gd name="T14" fmla="*/ 50 w 165"/>
                  <a:gd name="T15" fmla="*/ 78 h 156"/>
                  <a:gd name="T16" fmla="*/ 42 w 165"/>
                  <a:gd name="T17" fmla="*/ 85 h 156"/>
                  <a:gd name="T18" fmla="*/ 48 w 165"/>
                  <a:gd name="T19" fmla="*/ 92 h 156"/>
                  <a:gd name="T20" fmla="*/ 47 w 165"/>
                  <a:gd name="T21" fmla="*/ 99 h 156"/>
                  <a:gd name="T22" fmla="*/ 41 w 165"/>
                  <a:gd name="T23" fmla="*/ 98 h 156"/>
                  <a:gd name="T24" fmla="*/ 35 w 165"/>
                  <a:gd name="T25" fmla="*/ 90 h 156"/>
                  <a:gd name="T26" fmla="*/ 27 w 165"/>
                  <a:gd name="T27" fmla="*/ 96 h 156"/>
                  <a:gd name="T28" fmla="*/ 21 w 165"/>
                  <a:gd name="T29" fmla="*/ 95 h 156"/>
                  <a:gd name="T30" fmla="*/ 21 w 165"/>
                  <a:gd name="T31" fmla="*/ 89 h 156"/>
                  <a:gd name="T32" fmla="*/ 29 w 165"/>
                  <a:gd name="T33" fmla="*/ 83 h 156"/>
                  <a:gd name="T34" fmla="*/ 23 w 165"/>
                  <a:gd name="T35" fmla="*/ 75 h 156"/>
                  <a:gd name="T36" fmla="*/ 24 w 165"/>
                  <a:gd name="T37" fmla="*/ 69 h 156"/>
                  <a:gd name="T38" fmla="*/ 30 w 165"/>
                  <a:gd name="T39" fmla="*/ 70 h 156"/>
                  <a:gd name="T40" fmla="*/ 36 w 165"/>
                  <a:gd name="T41" fmla="*/ 77 h 156"/>
                  <a:gd name="T42" fmla="*/ 44 w 165"/>
                  <a:gd name="T43" fmla="*/ 71 h 156"/>
                  <a:gd name="T44" fmla="*/ 51 w 165"/>
                  <a:gd name="T45" fmla="*/ 72 h 156"/>
                  <a:gd name="T46" fmla="*/ 50 w 165"/>
                  <a:gd name="T47" fmla="*/ 78 h 156"/>
                  <a:gd name="T48" fmla="*/ 85 w 165"/>
                  <a:gd name="T49" fmla="*/ 18 h 156"/>
                  <a:gd name="T50" fmla="*/ 93 w 165"/>
                  <a:gd name="T51" fmla="*/ 19 h 156"/>
                  <a:gd name="T52" fmla="*/ 92 w 165"/>
                  <a:gd name="T53" fmla="*/ 26 h 156"/>
                  <a:gd name="T54" fmla="*/ 84 w 165"/>
                  <a:gd name="T55" fmla="*/ 25 h 156"/>
                  <a:gd name="T56" fmla="*/ 85 w 165"/>
                  <a:gd name="T57" fmla="*/ 18 h 156"/>
                  <a:gd name="T58" fmla="*/ 92 w 165"/>
                  <a:gd name="T59" fmla="*/ 46 h 156"/>
                  <a:gd name="T60" fmla="*/ 85 w 165"/>
                  <a:gd name="T61" fmla="*/ 45 h 156"/>
                  <a:gd name="T62" fmla="*/ 86 w 165"/>
                  <a:gd name="T63" fmla="*/ 38 h 156"/>
                  <a:gd name="T64" fmla="*/ 93 w 165"/>
                  <a:gd name="T65" fmla="*/ 39 h 156"/>
                  <a:gd name="T66" fmla="*/ 92 w 165"/>
                  <a:gd name="T67" fmla="*/ 46 h 156"/>
                  <a:gd name="T68" fmla="*/ 111 w 165"/>
                  <a:gd name="T69" fmla="*/ 46 h 156"/>
                  <a:gd name="T70" fmla="*/ 104 w 165"/>
                  <a:gd name="T71" fmla="*/ 45 h 156"/>
                  <a:gd name="T72" fmla="*/ 105 w 165"/>
                  <a:gd name="T73" fmla="*/ 38 h 156"/>
                  <a:gd name="T74" fmla="*/ 112 w 165"/>
                  <a:gd name="T75" fmla="*/ 39 h 156"/>
                  <a:gd name="T76" fmla="*/ 111 w 165"/>
                  <a:gd name="T77" fmla="*/ 46 h 156"/>
                  <a:gd name="T78" fmla="*/ 111 w 165"/>
                  <a:gd name="T79" fmla="*/ 27 h 156"/>
                  <a:gd name="T80" fmla="*/ 104 w 165"/>
                  <a:gd name="T81" fmla="*/ 26 h 156"/>
                  <a:gd name="T82" fmla="*/ 105 w 165"/>
                  <a:gd name="T83" fmla="*/ 19 h 156"/>
                  <a:gd name="T84" fmla="*/ 112 w 165"/>
                  <a:gd name="T85" fmla="*/ 20 h 156"/>
                  <a:gd name="T86" fmla="*/ 111 w 165"/>
                  <a:gd name="T87" fmla="*/ 27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5" h="156">
                    <a:moveTo>
                      <a:pt x="76" y="10"/>
                    </a:moveTo>
                    <a:cubicBezTo>
                      <a:pt x="16" y="57"/>
                      <a:pt x="16" y="57"/>
                      <a:pt x="16" y="57"/>
                    </a:cubicBezTo>
                    <a:cubicBezTo>
                      <a:pt x="3" y="67"/>
                      <a:pt x="0" y="85"/>
                      <a:pt x="10" y="98"/>
                    </a:cubicBezTo>
                    <a:cubicBezTo>
                      <a:pt x="21" y="111"/>
                      <a:pt x="51" y="156"/>
                      <a:pt x="56" y="115"/>
                    </a:cubicBezTo>
                    <a:cubicBezTo>
                      <a:pt x="61" y="73"/>
                      <a:pt x="80" y="50"/>
                      <a:pt x="114" y="60"/>
                    </a:cubicBezTo>
                    <a:cubicBezTo>
                      <a:pt x="165" y="76"/>
                      <a:pt x="128" y="28"/>
                      <a:pt x="118" y="15"/>
                    </a:cubicBezTo>
                    <a:cubicBezTo>
                      <a:pt x="108" y="2"/>
                      <a:pt x="89" y="0"/>
                      <a:pt x="76" y="10"/>
                    </a:cubicBezTo>
                    <a:close/>
                    <a:moveTo>
                      <a:pt x="50" y="78"/>
                    </a:moveTo>
                    <a:cubicBezTo>
                      <a:pt x="42" y="85"/>
                      <a:pt x="42" y="85"/>
                      <a:pt x="42" y="85"/>
                    </a:cubicBezTo>
                    <a:cubicBezTo>
                      <a:pt x="48" y="92"/>
                      <a:pt x="48" y="92"/>
                      <a:pt x="48" y="92"/>
                    </a:cubicBezTo>
                    <a:cubicBezTo>
                      <a:pt x="50" y="94"/>
                      <a:pt x="49" y="97"/>
                      <a:pt x="47" y="99"/>
                    </a:cubicBezTo>
                    <a:cubicBezTo>
                      <a:pt x="45" y="100"/>
                      <a:pt x="42" y="100"/>
                      <a:pt x="41" y="98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5" y="98"/>
                      <a:pt x="22" y="97"/>
                      <a:pt x="21" y="95"/>
                    </a:cubicBezTo>
                    <a:cubicBezTo>
                      <a:pt x="19" y="93"/>
                      <a:pt x="20" y="91"/>
                      <a:pt x="21" y="89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2" y="73"/>
                      <a:pt x="22" y="70"/>
                      <a:pt x="24" y="69"/>
                    </a:cubicBezTo>
                    <a:cubicBezTo>
                      <a:pt x="26" y="67"/>
                      <a:pt x="29" y="68"/>
                      <a:pt x="30" y="70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6" y="70"/>
                      <a:pt x="49" y="70"/>
                      <a:pt x="51" y="72"/>
                    </a:cubicBezTo>
                    <a:cubicBezTo>
                      <a:pt x="52" y="74"/>
                      <a:pt x="52" y="77"/>
                      <a:pt x="50" y="78"/>
                    </a:cubicBezTo>
                    <a:close/>
                    <a:moveTo>
                      <a:pt x="85" y="18"/>
                    </a:moveTo>
                    <a:cubicBezTo>
                      <a:pt x="88" y="16"/>
                      <a:pt x="91" y="17"/>
                      <a:pt x="93" y="19"/>
                    </a:cubicBezTo>
                    <a:cubicBezTo>
                      <a:pt x="94" y="21"/>
                      <a:pt x="94" y="25"/>
                      <a:pt x="92" y="26"/>
                    </a:cubicBezTo>
                    <a:cubicBezTo>
                      <a:pt x="89" y="28"/>
                      <a:pt x="86" y="28"/>
                      <a:pt x="84" y="25"/>
                    </a:cubicBezTo>
                    <a:cubicBezTo>
                      <a:pt x="83" y="23"/>
                      <a:pt x="83" y="20"/>
                      <a:pt x="85" y="18"/>
                    </a:cubicBezTo>
                    <a:close/>
                    <a:moveTo>
                      <a:pt x="92" y="46"/>
                    </a:moveTo>
                    <a:cubicBezTo>
                      <a:pt x="90" y="48"/>
                      <a:pt x="86" y="48"/>
                      <a:pt x="85" y="45"/>
                    </a:cubicBezTo>
                    <a:cubicBezTo>
                      <a:pt x="83" y="43"/>
                      <a:pt x="83" y="40"/>
                      <a:pt x="86" y="38"/>
                    </a:cubicBezTo>
                    <a:cubicBezTo>
                      <a:pt x="88" y="36"/>
                      <a:pt x="91" y="37"/>
                      <a:pt x="93" y="39"/>
                    </a:cubicBezTo>
                    <a:cubicBezTo>
                      <a:pt x="95" y="41"/>
                      <a:pt x="94" y="44"/>
                      <a:pt x="92" y="46"/>
                    </a:cubicBezTo>
                    <a:close/>
                    <a:moveTo>
                      <a:pt x="111" y="46"/>
                    </a:moveTo>
                    <a:cubicBezTo>
                      <a:pt x="109" y="48"/>
                      <a:pt x="105" y="48"/>
                      <a:pt x="104" y="45"/>
                    </a:cubicBezTo>
                    <a:cubicBezTo>
                      <a:pt x="102" y="43"/>
                      <a:pt x="102" y="40"/>
                      <a:pt x="105" y="38"/>
                    </a:cubicBezTo>
                    <a:cubicBezTo>
                      <a:pt x="107" y="36"/>
                      <a:pt x="110" y="37"/>
                      <a:pt x="112" y="39"/>
                    </a:cubicBezTo>
                    <a:cubicBezTo>
                      <a:pt x="114" y="41"/>
                      <a:pt x="113" y="44"/>
                      <a:pt x="111" y="46"/>
                    </a:cubicBezTo>
                    <a:close/>
                    <a:moveTo>
                      <a:pt x="111" y="27"/>
                    </a:moveTo>
                    <a:cubicBezTo>
                      <a:pt x="109" y="29"/>
                      <a:pt x="106" y="28"/>
                      <a:pt x="104" y="26"/>
                    </a:cubicBezTo>
                    <a:cubicBezTo>
                      <a:pt x="102" y="24"/>
                      <a:pt x="103" y="21"/>
                      <a:pt x="105" y="19"/>
                    </a:cubicBezTo>
                    <a:cubicBezTo>
                      <a:pt x="107" y="17"/>
                      <a:pt x="110" y="17"/>
                      <a:pt x="112" y="20"/>
                    </a:cubicBezTo>
                    <a:cubicBezTo>
                      <a:pt x="114" y="22"/>
                      <a:pt x="114" y="25"/>
                      <a:pt x="111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2468"/>
              <p:cNvSpPr>
                <a:spLocks/>
              </p:cNvSpPr>
              <p:nvPr/>
            </p:nvSpPr>
            <p:spPr bwMode="auto">
              <a:xfrm>
                <a:off x="6138" y="428"/>
                <a:ext cx="32" cy="64"/>
              </a:xfrm>
              <a:custGeom>
                <a:avLst/>
                <a:gdLst>
                  <a:gd name="T0" fmla="*/ 10 w 29"/>
                  <a:gd name="T1" fmla="*/ 1 h 59"/>
                  <a:gd name="T2" fmla="*/ 5 w 29"/>
                  <a:gd name="T3" fmla="*/ 3 h 59"/>
                  <a:gd name="T4" fmla="*/ 7 w 29"/>
                  <a:gd name="T5" fmla="*/ 8 h 59"/>
                  <a:gd name="T6" fmla="*/ 21 w 29"/>
                  <a:gd name="T7" fmla="*/ 17 h 59"/>
                  <a:gd name="T8" fmla="*/ 13 w 29"/>
                  <a:gd name="T9" fmla="*/ 26 h 59"/>
                  <a:gd name="T10" fmla="*/ 0 w 29"/>
                  <a:gd name="T11" fmla="*/ 43 h 59"/>
                  <a:gd name="T12" fmla="*/ 14 w 29"/>
                  <a:gd name="T13" fmla="*/ 58 h 59"/>
                  <a:gd name="T14" fmla="*/ 15 w 29"/>
                  <a:gd name="T15" fmla="*/ 59 h 59"/>
                  <a:gd name="T16" fmla="*/ 19 w 29"/>
                  <a:gd name="T17" fmla="*/ 57 h 59"/>
                  <a:gd name="T18" fmla="*/ 17 w 29"/>
                  <a:gd name="T19" fmla="*/ 52 h 59"/>
                  <a:gd name="T20" fmla="*/ 7 w 29"/>
                  <a:gd name="T21" fmla="*/ 43 h 59"/>
                  <a:gd name="T22" fmla="*/ 17 w 29"/>
                  <a:gd name="T23" fmla="*/ 32 h 59"/>
                  <a:gd name="T24" fmla="*/ 28 w 29"/>
                  <a:gd name="T25" fmla="*/ 16 h 59"/>
                  <a:gd name="T26" fmla="*/ 10 w 29"/>
                  <a:gd name="T27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59">
                    <a:moveTo>
                      <a:pt x="10" y="1"/>
                    </a:moveTo>
                    <a:cubicBezTo>
                      <a:pt x="8" y="0"/>
                      <a:pt x="6" y="1"/>
                      <a:pt x="5" y="3"/>
                    </a:cubicBezTo>
                    <a:cubicBezTo>
                      <a:pt x="5" y="5"/>
                      <a:pt x="5" y="7"/>
                      <a:pt x="7" y="8"/>
                    </a:cubicBezTo>
                    <a:cubicBezTo>
                      <a:pt x="20" y="13"/>
                      <a:pt x="21" y="16"/>
                      <a:pt x="21" y="17"/>
                    </a:cubicBezTo>
                    <a:cubicBezTo>
                      <a:pt x="21" y="20"/>
                      <a:pt x="16" y="23"/>
                      <a:pt x="13" y="26"/>
                    </a:cubicBezTo>
                    <a:cubicBezTo>
                      <a:pt x="7" y="31"/>
                      <a:pt x="0" y="36"/>
                      <a:pt x="0" y="43"/>
                    </a:cubicBezTo>
                    <a:cubicBezTo>
                      <a:pt x="0" y="48"/>
                      <a:pt x="5" y="53"/>
                      <a:pt x="14" y="58"/>
                    </a:cubicBezTo>
                    <a:cubicBezTo>
                      <a:pt x="14" y="59"/>
                      <a:pt x="15" y="59"/>
                      <a:pt x="15" y="59"/>
                    </a:cubicBezTo>
                    <a:cubicBezTo>
                      <a:pt x="17" y="59"/>
                      <a:pt x="18" y="58"/>
                      <a:pt x="19" y="57"/>
                    </a:cubicBezTo>
                    <a:cubicBezTo>
                      <a:pt x="20" y="55"/>
                      <a:pt x="19" y="53"/>
                      <a:pt x="17" y="52"/>
                    </a:cubicBezTo>
                    <a:cubicBezTo>
                      <a:pt x="9" y="47"/>
                      <a:pt x="7" y="44"/>
                      <a:pt x="7" y="43"/>
                    </a:cubicBezTo>
                    <a:cubicBezTo>
                      <a:pt x="7" y="39"/>
                      <a:pt x="12" y="35"/>
                      <a:pt x="17" y="32"/>
                    </a:cubicBezTo>
                    <a:cubicBezTo>
                      <a:pt x="23" y="28"/>
                      <a:pt x="29" y="23"/>
                      <a:pt x="28" y="16"/>
                    </a:cubicBezTo>
                    <a:cubicBezTo>
                      <a:pt x="28" y="11"/>
                      <a:pt x="22" y="6"/>
                      <a:pt x="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2469"/>
              <p:cNvSpPr>
                <a:spLocks noEditPoints="1"/>
              </p:cNvSpPr>
              <p:nvPr/>
            </p:nvSpPr>
            <p:spPr bwMode="auto">
              <a:xfrm>
                <a:off x="6560" y="98"/>
                <a:ext cx="64" cy="63"/>
              </a:xfrm>
              <a:custGeom>
                <a:avLst/>
                <a:gdLst>
                  <a:gd name="T0" fmla="*/ 0 w 59"/>
                  <a:gd name="T1" fmla="*/ 16 h 58"/>
                  <a:gd name="T2" fmla="*/ 43 w 59"/>
                  <a:gd name="T3" fmla="*/ 58 h 58"/>
                  <a:gd name="T4" fmla="*/ 59 w 59"/>
                  <a:gd name="T5" fmla="*/ 43 h 58"/>
                  <a:gd name="T6" fmla="*/ 16 w 59"/>
                  <a:gd name="T7" fmla="*/ 0 h 58"/>
                  <a:gd name="T8" fmla="*/ 0 w 59"/>
                  <a:gd name="T9" fmla="*/ 16 h 58"/>
                  <a:gd name="T10" fmla="*/ 39 w 59"/>
                  <a:gd name="T11" fmla="*/ 38 h 58"/>
                  <a:gd name="T12" fmla="*/ 46 w 59"/>
                  <a:gd name="T13" fmla="*/ 39 h 58"/>
                  <a:gd name="T14" fmla="*/ 46 w 59"/>
                  <a:gd name="T15" fmla="*/ 46 h 58"/>
                  <a:gd name="T16" fmla="*/ 38 w 59"/>
                  <a:gd name="T17" fmla="*/ 45 h 58"/>
                  <a:gd name="T18" fmla="*/ 39 w 59"/>
                  <a:gd name="T19" fmla="*/ 3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8">
                    <a:moveTo>
                      <a:pt x="0" y="16"/>
                    </a:moveTo>
                    <a:cubicBezTo>
                      <a:pt x="43" y="58"/>
                      <a:pt x="43" y="58"/>
                      <a:pt x="43" y="58"/>
                    </a:cubicBezTo>
                    <a:cubicBezTo>
                      <a:pt x="59" y="43"/>
                      <a:pt x="59" y="43"/>
                      <a:pt x="59" y="43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0" y="16"/>
                    </a:lnTo>
                    <a:close/>
                    <a:moveTo>
                      <a:pt x="39" y="38"/>
                    </a:moveTo>
                    <a:cubicBezTo>
                      <a:pt x="42" y="37"/>
                      <a:pt x="45" y="37"/>
                      <a:pt x="46" y="39"/>
                    </a:cubicBezTo>
                    <a:cubicBezTo>
                      <a:pt x="48" y="41"/>
                      <a:pt x="48" y="45"/>
                      <a:pt x="46" y="46"/>
                    </a:cubicBezTo>
                    <a:cubicBezTo>
                      <a:pt x="43" y="48"/>
                      <a:pt x="40" y="48"/>
                      <a:pt x="38" y="45"/>
                    </a:cubicBezTo>
                    <a:cubicBezTo>
                      <a:pt x="37" y="43"/>
                      <a:pt x="37" y="40"/>
                      <a:pt x="39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2470"/>
              <p:cNvSpPr>
                <a:spLocks/>
              </p:cNvSpPr>
              <p:nvPr/>
            </p:nvSpPr>
            <p:spPr bwMode="auto">
              <a:xfrm>
                <a:off x="6631" y="-4"/>
                <a:ext cx="51" cy="52"/>
              </a:xfrm>
              <a:custGeom>
                <a:avLst/>
                <a:gdLst>
                  <a:gd name="T0" fmla="*/ 24 w 47"/>
                  <a:gd name="T1" fmla="*/ 0 h 47"/>
                  <a:gd name="T2" fmla="*/ 0 w 47"/>
                  <a:gd name="T3" fmla="*/ 24 h 47"/>
                  <a:gd name="T4" fmla="*/ 2 w 47"/>
                  <a:gd name="T5" fmla="*/ 34 h 47"/>
                  <a:gd name="T6" fmla="*/ 8 w 47"/>
                  <a:gd name="T7" fmla="*/ 27 h 47"/>
                  <a:gd name="T8" fmla="*/ 8 w 47"/>
                  <a:gd name="T9" fmla="*/ 24 h 47"/>
                  <a:gd name="T10" fmla="*/ 24 w 47"/>
                  <a:gd name="T11" fmla="*/ 8 h 47"/>
                  <a:gd name="T12" fmla="*/ 40 w 47"/>
                  <a:gd name="T13" fmla="*/ 24 h 47"/>
                  <a:gd name="T14" fmla="*/ 25 w 47"/>
                  <a:gd name="T15" fmla="*/ 40 h 47"/>
                  <a:gd name="T16" fmla="*/ 22 w 47"/>
                  <a:gd name="T17" fmla="*/ 43 h 47"/>
                  <a:gd name="T18" fmla="*/ 19 w 47"/>
                  <a:gd name="T19" fmla="*/ 47 h 47"/>
                  <a:gd name="T20" fmla="*/ 24 w 47"/>
                  <a:gd name="T21" fmla="*/ 47 h 47"/>
                  <a:gd name="T22" fmla="*/ 47 w 47"/>
                  <a:gd name="T23" fmla="*/ 24 h 47"/>
                  <a:gd name="T24" fmla="*/ 24 w 47"/>
                  <a:gd name="T2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47">
                    <a:moveTo>
                      <a:pt x="24" y="0"/>
                    </a:moveTo>
                    <a:cubicBezTo>
                      <a:pt x="11" y="0"/>
                      <a:pt x="0" y="11"/>
                      <a:pt x="0" y="24"/>
                    </a:cubicBezTo>
                    <a:cubicBezTo>
                      <a:pt x="0" y="27"/>
                      <a:pt x="1" y="31"/>
                      <a:pt x="2" y="34"/>
                    </a:cubicBezTo>
                    <a:cubicBezTo>
                      <a:pt x="4" y="31"/>
                      <a:pt x="6" y="29"/>
                      <a:pt x="8" y="27"/>
                    </a:cubicBezTo>
                    <a:cubicBezTo>
                      <a:pt x="8" y="26"/>
                      <a:pt x="8" y="25"/>
                      <a:pt x="8" y="24"/>
                    </a:cubicBezTo>
                    <a:cubicBezTo>
                      <a:pt x="8" y="15"/>
                      <a:pt x="15" y="8"/>
                      <a:pt x="24" y="8"/>
                    </a:cubicBezTo>
                    <a:cubicBezTo>
                      <a:pt x="32" y="8"/>
                      <a:pt x="40" y="15"/>
                      <a:pt x="40" y="24"/>
                    </a:cubicBezTo>
                    <a:cubicBezTo>
                      <a:pt x="40" y="32"/>
                      <a:pt x="33" y="39"/>
                      <a:pt x="25" y="40"/>
                    </a:cubicBezTo>
                    <a:cubicBezTo>
                      <a:pt x="24" y="41"/>
                      <a:pt x="23" y="42"/>
                      <a:pt x="22" y="43"/>
                    </a:cubicBezTo>
                    <a:cubicBezTo>
                      <a:pt x="21" y="44"/>
                      <a:pt x="20" y="46"/>
                      <a:pt x="19" y="47"/>
                    </a:cubicBezTo>
                    <a:cubicBezTo>
                      <a:pt x="21" y="47"/>
                      <a:pt x="22" y="47"/>
                      <a:pt x="24" y="47"/>
                    </a:cubicBezTo>
                    <a:cubicBezTo>
                      <a:pt x="37" y="47"/>
                      <a:pt x="47" y="37"/>
                      <a:pt x="47" y="24"/>
                    </a:cubicBezTo>
                    <a:cubicBezTo>
                      <a:pt x="47" y="11"/>
                      <a:pt x="37" y="0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2471"/>
              <p:cNvSpPr>
                <a:spLocks/>
              </p:cNvSpPr>
              <p:nvPr/>
            </p:nvSpPr>
            <p:spPr bwMode="auto">
              <a:xfrm>
                <a:off x="6585" y="13"/>
                <a:ext cx="94" cy="121"/>
              </a:xfrm>
              <a:custGeom>
                <a:avLst/>
                <a:gdLst>
                  <a:gd name="T0" fmla="*/ 70 w 86"/>
                  <a:gd name="T1" fmla="*/ 68 h 111"/>
                  <a:gd name="T2" fmla="*/ 68 w 86"/>
                  <a:gd name="T3" fmla="*/ 54 h 111"/>
                  <a:gd name="T4" fmla="*/ 62 w 86"/>
                  <a:gd name="T5" fmla="*/ 55 h 111"/>
                  <a:gd name="T6" fmla="*/ 59 w 86"/>
                  <a:gd name="T7" fmla="*/ 41 h 111"/>
                  <a:gd name="T8" fmla="*/ 50 w 86"/>
                  <a:gd name="T9" fmla="*/ 44 h 111"/>
                  <a:gd name="T10" fmla="*/ 58 w 86"/>
                  <a:gd name="T11" fmla="*/ 31 h 111"/>
                  <a:gd name="T12" fmla="*/ 63 w 86"/>
                  <a:gd name="T13" fmla="*/ 24 h 111"/>
                  <a:gd name="T14" fmla="*/ 73 w 86"/>
                  <a:gd name="T15" fmla="*/ 1 h 111"/>
                  <a:gd name="T16" fmla="*/ 72 w 86"/>
                  <a:gd name="T17" fmla="*/ 0 h 111"/>
                  <a:gd name="T18" fmla="*/ 52 w 86"/>
                  <a:gd name="T19" fmla="*/ 16 h 111"/>
                  <a:gd name="T20" fmla="*/ 46 w 86"/>
                  <a:gd name="T21" fmla="*/ 22 h 111"/>
                  <a:gd name="T22" fmla="*/ 26 w 86"/>
                  <a:gd name="T23" fmla="*/ 46 h 111"/>
                  <a:gd name="T24" fmla="*/ 20 w 86"/>
                  <a:gd name="T25" fmla="*/ 31 h 111"/>
                  <a:gd name="T26" fmla="*/ 16 w 86"/>
                  <a:gd name="T27" fmla="*/ 29 h 111"/>
                  <a:gd name="T28" fmla="*/ 11 w 86"/>
                  <a:gd name="T29" fmla="*/ 36 h 111"/>
                  <a:gd name="T30" fmla="*/ 0 w 86"/>
                  <a:gd name="T31" fmla="*/ 78 h 111"/>
                  <a:gd name="T32" fmla="*/ 34 w 86"/>
                  <a:gd name="T33" fmla="*/ 111 h 111"/>
                  <a:gd name="T34" fmla="*/ 75 w 86"/>
                  <a:gd name="T35" fmla="*/ 82 h 111"/>
                  <a:gd name="T36" fmla="*/ 70 w 86"/>
                  <a:gd name="T37" fmla="*/ 6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111">
                    <a:moveTo>
                      <a:pt x="70" y="68"/>
                    </a:moveTo>
                    <a:cubicBezTo>
                      <a:pt x="70" y="68"/>
                      <a:pt x="79" y="54"/>
                      <a:pt x="68" y="54"/>
                    </a:cubicBezTo>
                    <a:cubicBezTo>
                      <a:pt x="67" y="54"/>
                      <a:pt x="64" y="54"/>
                      <a:pt x="62" y="55"/>
                    </a:cubicBezTo>
                    <a:cubicBezTo>
                      <a:pt x="62" y="55"/>
                      <a:pt x="68" y="41"/>
                      <a:pt x="59" y="41"/>
                    </a:cubicBezTo>
                    <a:cubicBezTo>
                      <a:pt x="57" y="41"/>
                      <a:pt x="54" y="42"/>
                      <a:pt x="50" y="44"/>
                    </a:cubicBezTo>
                    <a:cubicBezTo>
                      <a:pt x="51" y="40"/>
                      <a:pt x="54" y="36"/>
                      <a:pt x="58" y="31"/>
                    </a:cubicBezTo>
                    <a:cubicBezTo>
                      <a:pt x="59" y="29"/>
                      <a:pt x="61" y="27"/>
                      <a:pt x="63" y="24"/>
                    </a:cubicBezTo>
                    <a:cubicBezTo>
                      <a:pt x="70" y="15"/>
                      <a:pt x="77" y="6"/>
                      <a:pt x="73" y="1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68" y="0"/>
                      <a:pt x="60" y="8"/>
                      <a:pt x="52" y="16"/>
                    </a:cubicBezTo>
                    <a:cubicBezTo>
                      <a:pt x="50" y="18"/>
                      <a:pt x="48" y="20"/>
                      <a:pt x="46" y="22"/>
                    </a:cubicBezTo>
                    <a:cubicBezTo>
                      <a:pt x="35" y="34"/>
                      <a:pt x="26" y="46"/>
                      <a:pt x="26" y="46"/>
                    </a:cubicBezTo>
                    <a:cubicBezTo>
                      <a:pt x="26" y="46"/>
                      <a:pt x="26" y="35"/>
                      <a:pt x="20" y="31"/>
                    </a:cubicBezTo>
                    <a:cubicBezTo>
                      <a:pt x="18" y="29"/>
                      <a:pt x="17" y="29"/>
                      <a:pt x="16" y="29"/>
                    </a:cubicBezTo>
                    <a:cubicBezTo>
                      <a:pt x="13" y="29"/>
                      <a:pt x="12" y="32"/>
                      <a:pt x="11" y="36"/>
                    </a:cubicBezTo>
                    <a:cubicBezTo>
                      <a:pt x="10" y="41"/>
                      <a:pt x="13" y="54"/>
                      <a:pt x="0" y="7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9" y="104"/>
                      <a:pt x="72" y="86"/>
                      <a:pt x="75" y="82"/>
                    </a:cubicBezTo>
                    <a:cubicBezTo>
                      <a:pt x="86" y="69"/>
                      <a:pt x="70" y="68"/>
                      <a:pt x="7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2472"/>
              <p:cNvSpPr>
                <a:spLocks noEditPoints="1"/>
              </p:cNvSpPr>
              <p:nvPr/>
            </p:nvSpPr>
            <p:spPr bwMode="auto">
              <a:xfrm>
                <a:off x="6090" y="19"/>
                <a:ext cx="67" cy="72"/>
              </a:xfrm>
              <a:custGeom>
                <a:avLst/>
                <a:gdLst>
                  <a:gd name="T0" fmla="*/ 0 w 61"/>
                  <a:gd name="T1" fmla="*/ 50 h 66"/>
                  <a:gd name="T2" fmla="*/ 18 w 61"/>
                  <a:gd name="T3" fmla="*/ 66 h 66"/>
                  <a:gd name="T4" fmla="*/ 61 w 61"/>
                  <a:gd name="T5" fmla="*/ 16 h 66"/>
                  <a:gd name="T6" fmla="*/ 43 w 61"/>
                  <a:gd name="T7" fmla="*/ 0 h 66"/>
                  <a:gd name="T8" fmla="*/ 0 w 61"/>
                  <a:gd name="T9" fmla="*/ 50 h 66"/>
                  <a:gd name="T10" fmla="*/ 20 w 61"/>
                  <a:gd name="T11" fmla="*/ 53 h 66"/>
                  <a:gd name="T12" fmla="*/ 13 w 61"/>
                  <a:gd name="T13" fmla="*/ 52 h 66"/>
                  <a:gd name="T14" fmla="*/ 14 w 61"/>
                  <a:gd name="T15" fmla="*/ 45 h 66"/>
                  <a:gd name="T16" fmla="*/ 21 w 61"/>
                  <a:gd name="T17" fmla="*/ 46 h 66"/>
                  <a:gd name="T18" fmla="*/ 20 w 61"/>
                  <a:gd name="T19" fmla="*/ 5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66">
                    <a:moveTo>
                      <a:pt x="0" y="50"/>
                    </a:moveTo>
                    <a:cubicBezTo>
                      <a:pt x="18" y="66"/>
                      <a:pt x="18" y="66"/>
                      <a:pt x="18" y="6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43" y="0"/>
                      <a:pt x="43" y="0"/>
                      <a:pt x="43" y="0"/>
                    </a:cubicBezTo>
                    <a:lnTo>
                      <a:pt x="0" y="50"/>
                    </a:lnTo>
                    <a:close/>
                    <a:moveTo>
                      <a:pt x="20" y="53"/>
                    </a:moveTo>
                    <a:cubicBezTo>
                      <a:pt x="18" y="55"/>
                      <a:pt x="15" y="55"/>
                      <a:pt x="13" y="52"/>
                    </a:cubicBezTo>
                    <a:cubicBezTo>
                      <a:pt x="11" y="50"/>
                      <a:pt x="12" y="47"/>
                      <a:pt x="14" y="45"/>
                    </a:cubicBezTo>
                    <a:cubicBezTo>
                      <a:pt x="16" y="44"/>
                      <a:pt x="19" y="44"/>
                      <a:pt x="21" y="46"/>
                    </a:cubicBezTo>
                    <a:cubicBezTo>
                      <a:pt x="23" y="48"/>
                      <a:pt x="22" y="52"/>
                      <a:pt x="20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2473"/>
              <p:cNvSpPr>
                <a:spLocks noEditPoints="1"/>
              </p:cNvSpPr>
              <p:nvPr/>
            </p:nvSpPr>
            <p:spPr bwMode="auto">
              <a:xfrm>
                <a:off x="6209" y="18"/>
                <a:ext cx="68" cy="72"/>
              </a:xfrm>
              <a:custGeom>
                <a:avLst/>
                <a:gdLst>
                  <a:gd name="T0" fmla="*/ 0 w 62"/>
                  <a:gd name="T1" fmla="*/ 15 h 66"/>
                  <a:gd name="T2" fmla="*/ 44 w 62"/>
                  <a:gd name="T3" fmla="*/ 66 h 66"/>
                  <a:gd name="T4" fmla="*/ 62 w 62"/>
                  <a:gd name="T5" fmla="*/ 50 h 66"/>
                  <a:gd name="T6" fmla="*/ 18 w 62"/>
                  <a:gd name="T7" fmla="*/ 0 h 66"/>
                  <a:gd name="T8" fmla="*/ 0 w 62"/>
                  <a:gd name="T9" fmla="*/ 15 h 66"/>
                  <a:gd name="T10" fmla="*/ 41 w 62"/>
                  <a:gd name="T11" fmla="*/ 45 h 66"/>
                  <a:gd name="T12" fmla="*/ 48 w 62"/>
                  <a:gd name="T13" fmla="*/ 46 h 66"/>
                  <a:gd name="T14" fmla="*/ 47 w 62"/>
                  <a:gd name="T15" fmla="*/ 53 h 66"/>
                  <a:gd name="T16" fmla="*/ 40 w 62"/>
                  <a:gd name="T17" fmla="*/ 52 h 66"/>
                  <a:gd name="T18" fmla="*/ 41 w 62"/>
                  <a:gd name="T19" fmla="*/ 4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66">
                    <a:moveTo>
                      <a:pt x="0" y="15"/>
                    </a:moveTo>
                    <a:cubicBezTo>
                      <a:pt x="44" y="66"/>
                      <a:pt x="44" y="66"/>
                      <a:pt x="44" y="66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0" y="15"/>
                    </a:lnTo>
                    <a:close/>
                    <a:moveTo>
                      <a:pt x="41" y="45"/>
                    </a:moveTo>
                    <a:cubicBezTo>
                      <a:pt x="43" y="43"/>
                      <a:pt x="47" y="43"/>
                      <a:pt x="48" y="46"/>
                    </a:cubicBezTo>
                    <a:cubicBezTo>
                      <a:pt x="50" y="48"/>
                      <a:pt x="50" y="51"/>
                      <a:pt x="47" y="53"/>
                    </a:cubicBezTo>
                    <a:cubicBezTo>
                      <a:pt x="45" y="54"/>
                      <a:pt x="42" y="54"/>
                      <a:pt x="40" y="52"/>
                    </a:cubicBezTo>
                    <a:cubicBezTo>
                      <a:pt x="39" y="50"/>
                      <a:pt x="39" y="46"/>
                      <a:pt x="41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2474"/>
              <p:cNvSpPr>
                <a:spLocks noEditPoints="1"/>
              </p:cNvSpPr>
              <p:nvPr/>
            </p:nvSpPr>
            <p:spPr bwMode="auto">
              <a:xfrm>
                <a:off x="6130" y="42"/>
                <a:ext cx="111" cy="96"/>
              </a:xfrm>
              <a:custGeom>
                <a:avLst/>
                <a:gdLst>
                  <a:gd name="T0" fmla="*/ 71 w 102"/>
                  <a:gd name="T1" fmla="*/ 1 h 88"/>
                  <a:gd name="T2" fmla="*/ 65 w 102"/>
                  <a:gd name="T3" fmla="*/ 5 h 88"/>
                  <a:gd name="T4" fmla="*/ 63 w 102"/>
                  <a:gd name="T5" fmla="*/ 3 h 88"/>
                  <a:gd name="T6" fmla="*/ 52 w 102"/>
                  <a:gd name="T7" fmla="*/ 0 h 88"/>
                  <a:gd name="T8" fmla="*/ 34 w 102"/>
                  <a:gd name="T9" fmla="*/ 2 h 88"/>
                  <a:gd name="T10" fmla="*/ 29 w 102"/>
                  <a:gd name="T11" fmla="*/ 1 h 88"/>
                  <a:gd name="T12" fmla="*/ 0 w 102"/>
                  <a:gd name="T13" fmla="*/ 35 h 88"/>
                  <a:gd name="T14" fmla="*/ 9 w 102"/>
                  <a:gd name="T15" fmla="*/ 50 h 88"/>
                  <a:gd name="T16" fmla="*/ 16 w 102"/>
                  <a:gd name="T17" fmla="*/ 71 h 88"/>
                  <a:gd name="T18" fmla="*/ 37 w 102"/>
                  <a:gd name="T19" fmla="*/ 86 h 88"/>
                  <a:gd name="T20" fmla="*/ 42 w 102"/>
                  <a:gd name="T21" fmla="*/ 88 h 88"/>
                  <a:gd name="T22" fmla="*/ 48 w 102"/>
                  <a:gd name="T23" fmla="*/ 86 h 88"/>
                  <a:gd name="T24" fmla="*/ 49 w 102"/>
                  <a:gd name="T25" fmla="*/ 83 h 88"/>
                  <a:gd name="T26" fmla="*/ 62 w 102"/>
                  <a:gd name="T27" fmla="*/ 80 h 88"/>
                  <a:gd name="T28" fmla="*/ 82 w 102"/>
                  <a:gd name="T29" fmla="*/ 62 h 88"/>
                  <a:gd name="T30" fmla="*/ 82 w 102"/>
                  <a:gd name="T31" fmla="*/ 57 h 88"/>
                  <a:gd name="T32" fmla="*/ 102 w 102"/>
                  <a:gd name="T33" fmla="*/ 37 h 88"/>
                  <a:gd name="T34" fmla="*/ 71 w 102"/>
                  <a:gd name="T35" fmla="*/ 1 h 88"/>
                  <a:gd name="T36" fmla="*/ 45 w 102"/>
                  <a:gd name="T37" fmla="*/ 83 h 88"/>
                  <a:gd name="T38" fmla="*/ 45 w 102"/>
                  <a:gd name="T39" fmla="*/ 83 h 88"/>
                  <a:gd name="T40" fmla="*/ 38 w 102"/>
                  <a:gd name="T41" fmla="*/ 83 h 88"/>
                  <a:gd name="T42" fmla="*/ 19 w 102"/>
                  <a:gd name="T43" fmla="*/ 68 h 88"/>
                  <a:gd name="T44" fmla="*/ 12 w 102"/>
                  <a:gd name="T45" fmla="*/ 56 h 88"/>
                  <a:gd name="T46" fmla="*/ 12 w 102"/>
                  <a:gd name="T47" fmla="*/ 54 h 88"/>
                  <a:gd name="T48" fmla="*/ 12 w 102"/>
                  <a:gd name="T49" fmla="*/ 52 h 88"/>
                  <a:gd name="T50" fmla="*/ 12 w 102"/>
                  <a:gd name="T51" fmla="*/ 52 h 88"/>
                  <a:gd name="T52" fmla="*/ 14 w 102"/>
                  <a:gd name="T53" fmla="*/ 51 h 88"/>
                  <a:gd name="T54" fmla="*/ 14 w 102"/>
                  <a:gd name="T55" fmla="*/ 51 h 88"/>
                  <a:gd name="T56" fmla="*/ 16 w 102"/>
                  <a:gd name="T57" fmla="*/ 51 h 88"/>
                  <a:gd name="T58" fmla="*/ 18 w 102"/>
                  <a:gd name="T59" fmla="*/ 52 h 88"/>
                  <a:gd name="T60" fmla="*/ 19 w 102"/>
                  <a:gd name="T61" fmla="*/ 54 h 88"/>
                  <a:gd name="T62" fmla="*/ 26 w 102"/>
                  <a:gd name="T63" fmla="*/ 61 h 88"/>
                  <a:gd name="T64" fmla="*/ 36 w 102"/>
                  <a:gd name="T65" fmla="*/ 72 h 88"/>
                  <a:gd name="T66" fmla="*/ 41 w 102"/>
                  <a:gd name="T67" fmla="*/ 76 h 88"/>
                  <a:gd name="T68" fmla="*/ 45 w 102"/>
                  <a:gd name="T69" fmla="*/ 83 h 88"/>
                  <a:gd name="T70" fmla="*/ 80 w 102"/>
                  <a:gd name="T71" fmla="*/ 53 h 88"/>
                  <a:gd name="T72" fmla="*/ 80 w 102"/>
                  <a:gd name="T73" fmla="*/ 52 h 88"/>
                  <a:gd name="T74" fmla="*/ 65 w 102"/>
                  <a:gd name="T75" fmla="*/ 33 h 88"/>
                  <a:gd name="T76" fmla="*/ 53 w 102"/>
                  <a:gd name="T77" fmla="*/ 25 h 88"/>
                  <a:gd name="T78" fmla="*/ 37 w 102"/>
                  <a:gd name="T79" fmla="*/ 35 h 88"/>
                  <a:gd name="T80" fmla="*/ 28 w 102"/>
                  <a:gd name="T81" fmla="*/ 41 h 88"/>
                  <a:gd name="T82" fmla="*/ 25 w 102"/>
                  <a:gd name="T83" fmla="*/ 33 h 88"/>
                  <a:gd name="T84" fmla="*/ 31 w 102"/>
                  <a:gd name="T85" fmla="*/ 25 h 88"/>
                  <a:gd name="T86" fmla="*/ 38 w 102"/>
                  <a:gd name="T87" fmla="*/ 17 h 88"/>
                  <a:gd name="T88" fmla="*/ 51 w 102"/>
                  <a:gd name="T89" fmla="*/ 10 h 88"/>
                  <a:gd name="T90" fmla="*/ 62 w 102"/>
                  <a:gd name="T91" fmla="*/ 13 h 88"/>
                  <a:gd name="T92" fmla="*/ 65 w 102"/>
                  <a:gd name="T93" fmla="*/ 9 h 88"/>
                  <a:gd name="T94" fmla="*/ 70 w 102"/>
                  <a:gd name="T95" fmla="*/ 5 h 88"/>
                  <a:gd name="T96" fmla="*/ 97 w 102"/>
                  <a:gd name="T97" fmla="*/ 37 h 88"/>
                  <a:gd name="T98" fmla="*/ 80 w 102"/>
                  <a:gd name="T99" fmla="*/ 5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2" h="88">
                    <a:moveTo>
                      <a:pt x="71" y="1"/>
                    </a:moveTo>
                    <a:cubicBezTo>
                      <a:pt x="65" y="5"/>
                      <a:pt x="65" y="5"/>
                      <a:pt x="65" y="5"/>
                    </a:cubicBezTo>
                    <a:cubicBezTo>
                      <a:pt x="64" y="4"/>
                      <a:pt x="64" y="4"/>
                      <a:pt x="63" y="3"/>
                    </a:cubicBezTo>
                    <a:cubicBezTo>
                      <a:pt x="60" y="1"/>
                      <a:pt x="56" y="0"/>
                      <a:pt x="52" y="0"/>
                    </a:cubicBezTo>
                    <a:cubicBezTo>
                      <a:pt x="48" y="0"/>
                      <a:pt x="36" y="2"/>
                      <a:pt x="34" y="2"/>
                    </a:cubicBezTo>
                    <a:cubicBezTo>
                      <a:pt x="31" y="2"/>
                      <a:pt x="29" y="1"/>
                      <a:pt x="29" y="1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4" y="42"/>
                      <a:pt x="9" y="50"/>
                    </a:cubicBezTo>
                    <a:cubicBezTo>
                      <a:pt x="6" y="54"/>
                      <a:pt x="11" y="64"/>
                      <a:pt x="16" y="71"/>
                    </a:cubicBezTo>
                    <a:cubicBezTo>
                      <a:pt x="22" y="78"/>
                      <a:pt x="33" y="84"/>
                      <a:pt x="37" y="86"/>
                    </a:cubicBezTo>
                    <a:cubicBezTo>
                      <a:pt x="38" y="87"/>
                      <a:pt x="40" y="88"/>
                      <a:pt x="42" y="88"/>
                    </a:cubicBezTo>
                    <a:cubicBezTo>
                      <a:pt x="45" y="88"/>
                      <a:pt x="47" y="87"/>
                      <a:pt x="48" y="86"/>
                    </a:cubicBezTo>
                    <a:cubicBezTo>
                      <a:pt x="49" y="85"/>
                      <a:pt x="49" y="84"/>
                      <a:pt x="49" y="83"/>
                    </a:cubicBezTo>
                    <a:cubicBezTo>
                      <a:pt x="54" y="82"/>
                      <a:pt x="59" y="81"/>
                      <a:pt x="62" y="80"/>
                    </a:cubicBezTo>
                    <a:cubicBezTo>
                      <a:pt x="68" y="77"/>
                      <a:pt x="81" y="64"/>
                      <a:pt x="82" y="62"/>
                    </a:cubicBezTo>
                    <a:cubicBezTo>
                      <a:pt x="82" y="60"/>
                      <a:pt x="82" y="59"/>
                      <a:pt x="82" y="57"/>
                    </a:cubicBezTo>
                    <a:cubicBezTo>
                      <a:pt x="102" y="37"/>
                      <a:pt x="102" y="37"/>
                      <a:pt x="102" y="37"/>
                    </a:cubicBezTo>
                    <a:lnTo>
                      <a:pt x="71" y="1"/>
                    </a:lnTo>
                    <a:close/>
                    <a:moveTo>
                      <a:pt x="45" y="83"/>
                    </a:moveTo>
                    <a:cubicBezTo>
                      <a:pt x="45" y="83"/>
                      <a:pt x="45" y="83"/>
                      <a:pt x="45" y="83"/>
                    </a:cubicBezTo>
                    <a:cubicBezTo>
                      <a:pt x="44" y="85"/>
                      <a:pt x="41" y="85"/>
                      <a:pt x="38" y="83"/>
                    </a:cubicBezTo>
                    <a:cubicBezTo>
                      <a:pt x="29" y="78"/>
                      <a:pt x="22" y="73"/>
                      <a:pt x="19" y="68"/>
                    </a:cubicBezTo>
                    <a:cubicBezTo>
                      <a:pt x="16" y="64"/>
                      <a:pt x="13" y="60"/>
                      <a:pt x="12" y="56"/>
                    </a:cubicBezTo>
                    <a:cubicBezTo>
                      <a:pt x="12" y="56"/>
                      <a:pt x="12" y="55"/>
                      <a:pt x="12" y="54"/>
                    </a:cubicBezTo>
                    <a:cubicBezTo>
                      <a:pt x="11" y="53"/>
                      <a:pt x="11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1"/>
                      <a:pt x="13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1"/>
                      <a:pt x="15" y="51"/>
                      <a:pt x="16" y="51"/>
                    </a:cubicBezTo>
                    <a:cubicBezTo>
                      <a:pt x="17" y="51"/>
                      <a:pt x="17" y="52"/>
                      <a:pt x="18" y="52"/>
                    </a:cubicBezTo>
                    <a:cubicBezTo>
                      <a:pt x="18" y="53"/>
                      <a:pt x="19" y="53"/>
                      <a:pt x="19" y="54"/>
                    </a:cubicBezTo>
                    <a:cubicBezTo>
                      <a:pt x="21" y="55"/>
                      <a:pt x="23" y="57"/>
                      <a:pt x="26" y="61"/>
                    </a:cubicBezTo>
                    <a:cubicBezTo>
                      <a:pt x="29" y="66"/>
                      <a:pt x="33" y="69"/>
                      <a:pt x="36" y="72"/>
                    </a:cubicBezTo>
                    <a:cubicBezTo>
                      <a:pt x="38" y="73"/>
                      <a:pt x="39" y="74"/>
                      <a:pt x="41" y="76"/>
                    </a:cubicBezTo>
                    <a:cubicBezTo>
                      <a:pt x="45" y="80"/>
                      <a:pt x="46" y="82"/>
                      <a:pt x="45" y="83"/>
                    </a:cubicBezTo>
                    <a:close/>
                    <a:moveTo>
                      <a:pt x="80" y="53"/>
                    </a:moveTo>
                    <a:cubicBezTo>
                      <a:pt x="80" y="53"/>
                      <a:pt x="80" y="52"/>
                      <a:pt x="80" y="52"/>
                    </a:cubicBezTo>
                    <a:cubicBezTo>
                      <a:pt x="78" y="47"/>
                      <a:pt x="68" y="37"/>
                      <a:pt x="65" y="33"/>
                    </a:cubicBezTo>
                    <a:cubicBezTo>
                      <a:pt x="61" y="29"/>
                      <a:pt x="59" y="28"/>
                      <a:pt x="53" y="25"/>
                    </a:cubicBezTo>
                    <a:cubicBezTo>
                      <a:pt x="46" y="25"/>
                      <a:pt x="39" y="33"/>
                      <a:pt x="37" y="35"/>
                    </a:cubicBezTo>
                    <a:cubicBezTo>
                      <a:pt x="35" y="36"/>
                      <a:pt x="33" y="42"/>
                      <a:pt x="28" y="41"/>
                    </a:cubicBezTo>
                    <a:cubicBezTo>
                      <a:pt x="23" y="40"/>
                      <a:pt x="25" y="33"/>
                      <a:pt x="25" y="33"/>
                    </a:cubicBezTo>
                    <a:cubicBezTo>
                      <a:pt x="25" y="33"/>
                      <a:pt x="27" y="29"/>
                      <a:pt x="31" y="25"/>
                    </a:cubicBezTo>
                    <a:cubicBezTo>
                      <a:pt x="34" y="20"/>
                      <a:pt x="36" y="20"/>
                      <a:pt x="38" y="17"/>
                    </a:cubicBezTo>
                    <a:cubicBezTo>
                      <a:pt x="40" y="15"/>
                      <a:pt x="47" y="10"/>
                      <a:pt x="51" y="10"/>
                    </a:cubicBezTo>
                    <a:cubicBezTo>
                      <a:pt x="54" y="10"/>
                      <a:pt x="60" y="13"/>
                      <a:pt x="62" y="13"/>
                    </a:cubicBezTo>
                    <a:cubicBezTo>
                      <a:pt x="63" y="13"/>
                      <a:pt x="65" y="11"/>
                      <a:pt x="65" y="9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97" y="37"/>
                      <a:pt x="97" y="37"/>
                      <a:pt x="97" y="37"/>
                    </a:cubicBezTo>
                    <a:lnTo>
                      <a:pt x="8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2475"/>
              <p:cNvSpPr>
                <a:spLocks/>
              </p:cNvSpPr>
              <p:nvPr/>
            </p:nvSpPr>
            <p:spPr bwMode="auto">
              <a:xfrm>
                <a:off x="6176" y="214"/>
                <a:ext cx="86" cy="85"/>
              </a:xfrm>
              <a:custGeom>
                <a:avLst/>
                <a:gdLst>
                  <a:gd name="T0" fmla="*/ 29 w 79"/>
                  <a:gd name="T1" fmla="*/ 10 h 78"/>
                  <a:gd name="T2" fmla="*/ 10 w 79"/>
                  <a:gd name="T3" fmla="*/ 30 h 78"/>
                  <a:gd name="T4" fmla="*/ 3 w 79"/>
                  <a:gd name="T5" fmla="*/ 56 h 78"/>
                  <a:gd name="T6" fmla="*/ 17 w 79"/>
                  <a:gd name="T7" fmla="*/ 42 h 78"/>
                  <a:gd name="T8" fmla="*/ 18 w 79"/>
                  <a:gd name="T9" fmla="*/ 41 h 78"/>
                  <a:gd name="T10" fmla="*/ 22 w 79"/>
                  <a:gd name="T11" fmla="*/ 35 h 78"/>
                  <a:gd name="T12" fmla="*/ 34 w 79"/>
                  <a:gd name="T13" fmla="*/ 23 h 78"/>
                  <a:gd name="T14" fmla="*/ 58 w 79"/>
                  <a:gd name="T15" fmla="*/ 21 h 78"/>
                  <a:gd name="T16" fmla="*/ 56 w 79"/>
                  <a:gd name="T17" fmla="*/ 44 h 78"/>
                  <a:gd name="T18" fmla="*/ 44 w 79"/>
                  <a:gd name="T19" fmla="*/ 57 h 78"/>
                  <a:gd name="T20" fmla="*/ 37 w 79"/>
                  <a:gd name="T21" fmla="*/ 61 h 78"/>
                  <a:gd name="T22" fmla="*/ 37 w 79"/>
                  <a:gd name="T23" fmla="*/ 61 h 78"/>
                  <a:gd name="T24" fmla="*/ 22 w 79"/>
                  <a:gd name="T25" fmla="*/ 76 h 78"/>
                  <a:gd name="T26" fmla="*/ 49 w 79"/>
                  <a:gd name="T27" fmla="*/ 69 h 78"/>
                  <a:gd name="T28" fmla="*/ 68 w 79"/>
                  <a:gd name="T29" fmla="*/ 49 h 78"/>
                  <a:gd name="T30" fmla="*/ 68 w 79"/>
                  <a:gd name="T31" fmla="*/ 10 h 78"/>
                  <a:gd name="T32" fmla="*/ 29 w 79"/>
                  <a:gd name="T33" fmla="*/ 1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78">
                    <a:moveTo>
                      <a:pt x="29" y="10"/>
                    </a:moveTo>
                    <a:cubicBezTo>
                      <a:pt x="10" y="30"/>
                      <a:pt x="10" y="30"/>
                      <a:pt x="10" y="30"/>
                    </a:cubicBezTo>
                    <a:cubicBezTo>
                      <a:pt x="3" y="37"/>
                      <a:pt x="0" y="47"/>
                      <a:pt x="3" y="56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39"/>
                      <a:pt x="20" y="37"/>
                      <a:pt x="22" y="35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41" y="16"/>
                      <a:pt x="52" y="15"/>
                      <a:pt x="58" y="21"/>
                    </a:cubicBezTo>
                    <a:cubicBezTo>
                      <a:pt x="64" y="27"/>
                      <a:pt x="63" y="37"/>
                      <a:pt x="56" y="44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2" y="58"/>
                      <a:pt x="40" y="60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31" y="78"/>
                      <a:pt x="42" y="76"/>
                      <a:pt x="49" y="6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9" y="39"/>
                      <a:pt x="79" y="21"/>
                      <a:pt x="68" y="10"/>
                    </a:cubicBezTo>
                    <a:cubicBezTo>
                      <a:pt x="57" y="0"/>
                      <a:pt x="40" y="0"/>
                      <a:pt x="29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2476"/>
              <p:cNvSpPr>
                <a:spLocks/>
              </p:cNvSpPr>
              <p:nvPr/>
            </p:nvSpPr>
            <p:spPr bwMode="auto">
              <a:xfrm>
                <a:off x="6106" y="285"/>
                <a:ext cx="85" cy="86"/>
              </a:xfrm>
              <a:custGeom>
                <a:avLst/>
                <a:gdLst>
                  <a:gd name="T0" fmla="*/ 62 w 78"/>
                  <a:gd name="T1" fmla="*/ 36 h 79"/>
                  <a:gd name="T2" fmla="*/ 61 w 78"/>
                  <a:gd name="T3" fmla="*/ 37 h 79"/>
                  <a:gd name="T4" fmla="*/ 57 w 78"/>
                  <a:gd name="T5" fmla="*/ 44 h 79"/>
                  <a:gd name="T6" fmla="*/ 44 w 78"/>
                  <a:gd name="T7" fmla="*/ 56 h 79"/>
                  <a:gd name="T8" fmla="*/ 21 w 78"/>
                  <a:gd name="T9" fmla="*/ 58 h 79"/>
                  <a:gd name="T10" fmla="*/ 23 w 78"/>
                  <a:gd name="T11" fmla="*/ 34 h 79"/>
                  <a:gd name="T12" fmla="*/ 35 w 78"/>
                  <a:gd name="T13" fmla="*/ 22 h 79"/>
                  <a:gd name="T14" fmla="*/ 41 w 78"/>
                  <a:gd name="T15" fmla="*/ 18 h 79"/>
                  <a:gd name="T16" fmla="*/ 42 w 78"/>
                  <a:gd name="T17" fmla="*/ 17 h 79"/>
                  <a:gd name="T18" fmla="*/ 56 w 78"/>
                  <a:gd name="T19" fmla="*/ 3 h 79"/>
                  <a:gd name="T20" fmla="*/ 30 w 78"/>
                  <a:gd name="T21" fmla="*/ 10 h 79"/>
                  <a:gd name="T22" fmla="*/ 10 w 78"/>
                  <a:gd name="T23" fmla="*/ 29 h 79"/>
                  <a:gd name="T24" fmla="*/ 10 w 78"/>
                  <a:gd name="T25" fmla="*/ 68 h 79"/>
                  <a:gd name="T26" fmla="*/ 49 w 78"/>
                  <a:gd name="T27" fmla="*/ 68 h 79"/>
                  <a:gd name="T28" fmla="*/ 69 w 78"/>
                  <a:gd name="T29" fmla="*/ 49 h 79"/>
                  <a:gd name="T30" fmla="*/ 76 w 78"/>
                  <a:gd name="T31" fmla="*/ 22 h 79"/>
                  <a:gd name="T32" fmla="*/ 62 w 78"/>
                  <a:gd name="T33" fmla="*/ 3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62" y="36"/>
                    </a:moveTo>
                    <a:cubicBezTo>
                      <a:pt x="62" y="37"/>
                      <a:pt x="61" y="37"/>
                      <a:pt x="61" y="37"/>
                    </a:cubicBezTo>
                    <a:cubicBezTo>
                      <a:pt x="60" y="40"/>
                      <a:pt x="58" y="42"/>
                      <a:pt x="57" y="44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37" y="63"/>
                      <a:pt x="27" y="64"/>
                      <a:pt x="21" y="58"/>
                    </a:cubicBezTo>
                    <a:cubicBezTo>
                      <a:pt x="15" y="52"/>
                      <a:pt x="16" y="41"/>
                      <a:pt x="23" y="34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7" y="20"/>
                      <a:pt x="39" y="19"/>
                      <a:pt x="41" y="18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47" y="0"/>
                      <a:pt x="37" y="3"/>
                      <a:pt x="30" y="1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0" y="40"/>
                      <a:pt x="0" y="57"/>
                      <a:pt x="10" y="68"/>
                    </a:cubicBezTo>
                    <a:cubicBezTo>
                      <a:pt x="21" y="79"/>
                      <a:pt x="39" y="79"/>
                      <a:pt x="49" y="68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6" y="42"/>
                      <a:pt x="78" y="31"/>
                      <a:pt x="76" y="22"/>
                    </a:cubicBezTo>
                    <a:lnTo>
                      <a:pt x="62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2477"/>
              <p:cNvSpPr>
                <a:spLocks/>
              </p:cNvSpPr>
              <p:nvPr/>
            </p:nvSpPr>
            <p:spPr bwMode="auto">
              <a:xfrm>
                <a:off x="6150" y="258"/>
                <a:ext cx="68" cy="69"/>
              </a:xfrm>
              <a:custGeom>
                <a:avLst/>
                <a:gdLst>
                  <a:gd name="T0" fmla="*/ 44 w 62"/>
                  <a:gd name="T1" fmla="*/ 5 h 63"/>
                  <a:gd name="T2" fmla="*/ 40 w 62"/>
                  <a:gd name="T3" fmla="*/ 8 h 63"/>
                  <a:gd name="T4" fmla="*/ 28 w 62"/>
                  <a:gd name="T5" fmla="*/ 21 h 63"/>
                  <a:gd name="T6" fmla="*/ 20 w 62"/>
                  <a:gd name="T7" fmla="*/ 29 h 63"/>
                  <a:gd name="T8" fmla="*/ 7 w 62"/>
                  <a:gd name="T9" fmla="*/ 41 h 63"/>
                  <a:gd name="T10" fmla="*/ 4 w 62"/>
                  <a:gd name="T11" fmla="*/ 44 h 63"/>
                  <a:gd name="T12" fmla="*/ 4 w 62"/>
                  <a:gd name="T13" fmla="*/ 59 h 63"/>
                  <a:gd name="T14" fmla="*/ 18 w 62"/>
                  <a:gd name="T15" fmla="*/ 58 h 63"/>
                  <a:gd name="T16" fmla="*/ 21 w 62"/>
                  <a:gd name="T17" fmla="*/ 55 h 63"/>
                  <a:gd name="T18" fmla="*/ 33 w 62"/>
                  <a:gd name="T19" fmla="*/ 43 h 63"/>
                  <a:gd name="T20" fmla="*/ 42 w 62"/>
                  <a:gd name="T21" fmla="*/ 34 h 63"/>
                  <a:gd name="T22" fmla="*/ 54 w 62"/>
                  <a:gd name="T23" fmla="*/ 22 h 63"/>
                  <a:gd name="T24" fmla="*/ 58 w 62"/>
                  <a:gd name="T25" fmla="*/ 18 h 63"/>
                  <a:gd name="T26" fmla="*/ 58 w 62"/>
                  <a:gd name="T27" fmla="*/ 4 h 63"/>
                  <a:gd name="T28" fmla="*/ 44 w 62"/>
                  <a:gd name="T29" fmla="*/ 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2" h="63">
                    <a:moveTo>
                      <a:pt x="44" y="5"/>
                    </a:moveTo>
                    <a:cubicBezTo>
                      <a:pt x="40" y="8"/>
                      <a:pt x="40" y="8"/>
                      <a:pt x="40" y="8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0" y="49"/>
                      <a:pt x="0" y="55"/>
                      <a:pt x="4" y="59"/>
                    </a:cubicBezTo>
                    <a:cubicBezTo>
                      <a:pt x="8" y="63"/>
                      <a:pt x="14" y="62"/>
                      <a:pt x="18" y="58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62" y="14"/>
                      <a:pt x="62" y="8"/>
                      <a:pt x="58" y="4"/>
                    </a:cubicBezTo>
                    <a:cubicBezTo>
                      <a:pt x="55" y="0"/>
                      <a:pt x="48" y="0"/>
                      <a:pt x="4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2478"/>
              <p:cNvSpPr>
                <a:spLocks/>
              </p:cNvSpPr>
              <p:nvPr/>
            </p:nvSpPr>
            <p:spPr bwMode="auto">
              <a:xfrm>
                <a:off x="6985" y="3"/>
                <a:ext cx="101" cy="108"/>
              </a:xfrm>
              <a:custGeom>
                <a:avLst/>
                <a:gdLst>
                  <a:gd name="T0" fmla="*/ 76 w 93"/>
                  <a:gd name="T1" fmla="*/ 72 h 99"/>
                  <a:gd name="T2" fmla="*/ 73 w 93"/>
                  <a:gd name="T3" fmla="*/ 68 h 99"/>
                  <a:gd name="T4" fmla="*/ 74 w 93"/>
                  <a:gd name="T5" fmla="*/ 54 h 99"/>
                  <a:gd name="T6" fmla="*/ 80 w 93"/>
                  <a:gd name="T7" fmla="*/ 40 h 99"/>
                  <a:gd name="T8" fmla="*/ 79 w 93"/>
                  <a:gd name="T9" fmla="*/ 34 h 99"/>
                  <a:gd name="T10" fmla="*/ 79 w 93"/>
                  <a:gd name="T11" fmla="*/ 32 h 99"/>
                  <a:gd name="T12" fmla="*/ 80 w 93"/>
                  <a:gd name="T13" fmla="*/ 18 h 99"/>
                  <a:gd name="T14" fmla="*/ 77 w 93"/>
                  <a:gd name="T15" fmla="*/ 10 h 99"/>
                  <a:gd name="T16" fmla="*/ 74 w 93"/>
                  <a:gd name="T17" fmla="*/ 6 h 99"/>
                  <a:gd name="T18" fmla="*/ 73 w 93"/>
                  <a:gd name="T19" fmla="*/ 0 h 99"/>
                  <a:gd name="T20" fmla="*/ 59 w 93"/>
                  <a:gd name="T21" fmla="*/ 4 h 99"/>
                  <a:gd name="T22" fmla="*/ 44 w 93"/>
                  <a:gd name="T23" fmla="*/ 6 h 99"/>
                  <a:gd name="T24" fmla="*/ 36 w 93"/>
                  <a:gd name="T25" fmla="*/ 19 h 99"/>
                  <a:gd name="T26" fmla="*/ 37 w 93"/>
                  <a:gd name="T27" fmla="*/ 34 h 99"/>
                  <a:gd name="T28" fmla="*/ 35 w 93"/>
                  <a:gd name="T29" fmla="*/ 33 h 99"/>
                  <a:gd name="T30" fmla="*/ 37 w 93"/>
                  <a:gd name="T31" fmla="*/ 42 h 99"/>
                  <a:gd name="T32" fmla="*/ 41 w 93"/>
                  <a:gd name="T33" fmla="*/ 55 h 99"/>
                  <a:gd name="T34" fmla="*/ 42 w 93"/>
                  <a:gd name="T35" fmla="*/ 68 h 99"/>
                  <a:gd name="T36" fmla="*/ 39 w 93"/>
                  <a:gd name="T37" fmla="*/ 72 h 99"/>
                  <a:gd name="T38" fmla="*/ 34 w 93"/>
                  <a:gd name="T39" fmla="*/ 78 h 99"/>
                  <a:gd name="T40" fmla="*/ 5 w 93"/>
                  <a:gd name="T41" fmla="*/ 92 h 99"/>
                  <a:gd name="T42" fmla="*/ 1 w 93"/>
                  <a:gd name="T43" fmla="*/ 99 h 99"/>
                  <a:gd name="T44" fmla="*/ 66 w 93"/>
                  <a:gd name="T45" fmla="*/ 99 h 99"/>
                  <a:gd name="T46" fmla="*/ 72 w 93"/>
                  <a:gd name="T47" fmla="*/ 91 h 99"/>
                  <a:gd name="T48" fmla="*/ 84 w 93"/>
                  <a:gd name="T49" fmla="*/ 87 h 99"/>
                  <a:gd name="T50" fmla="*/ 93 w 93"/>
                  <a:gd name="T51" fmla="*/ 83 h 99"/>
                  <a:gd name="T52" fmla="*/ 81 w 93"/>
                  <a:gd name="T53" fmla="*/ 78 h 99"/>
                  <a:gd name="T54" fmla="*/ 76 w 93"/>
                  <a:gd name="T55" fmla="*/ 7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3" h="99">
                    <a:moveTo>
                      <a:pt x="76" y="72"/>
                    </a:moveTo>
                    <a:cubicBezTo>
                      <a:pt x="76" y="70"/>
                      <a:pt x="75" y="68"/>
                      <a:pt x="73" y="68"/>
                    </a:cubicBezTo>
                    <a:cubicBezTo>
                      <a:pt x="72" y="63"/>
                      <a:pt x="72" y="65"/>
                      <a:pt x="74" y="54"/>
                    </a:cubicBezTo>
                    <a:cubicBezTo>
                      <a:pt x="76" y="43"/>
                      <a:pt x="76" y="48"/>
                      <a:pt x="80" y="40"/>
                    </a:cubicBezTo>
                    <a:cubicBezTo>
                      <a:pt x="82" y="34"/>
                      <a:pt x="82" y="33"/>
                      <a:pt x="79" y="34"/>
                    </a:cubicBezTo>
                    <a:cubicBezTo>
                      <a:pt x="79" y="33"/>
                      <a:pt x="79" y="32"/>
                      <a:pt x="79" y="32"/>
                    </a:cubicBezTo>
                    <a:cubicBezTo>
                      <a:pt x="79" y="27"/>
                      <a:pt x="79" y="23"/>
                      <a:pt x="80" y="18"/>
                    </a:cubicBezTo>
                    <a:cubicBezTo>
                      <a:pt x="80" y="15"/>
                      <a:pt x="79" y="12"/>
                      <a:pt x="77" y="10"/>
                    </a:cubicBezTo>
                    <a:cubicBezTo>
                      <a:pt x="76" y="9"/>
                      <a:pt x="74" y="6"/>
                      <a:pt x="74" y="6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0" y="4"/>
                      <a:pt x="59" y="4"/>
                      <a:pt x="59" y="4"/>
                    </a:cubicBezTo>
                    <a:cubicBezTo>
                      <a:pt x="59" y="4"/>
                      <a:pt x="49" y="5"/>
                      <a:pt x="44" y="6"/>
                    </a:cubicBezTo>
                    <a:cubicBezTo>
                      <a:pt x="38" y="8"/>
                      <a:pt x="35" y="12"/>
                      <a:pt x="36" y="19"/>
                    </a:cubicBezTo>
                    <a:cubicBezTo>
                      <a:pt x="36" y="23"/>
                      <a:pt x="37" y="30"/>
                      <a:pt x="37" y="34"/>
                    </a:cubicBezTo>
                    <a:cubicBezTo>
                      <a:pt x="37" y="35"/>
                      <a:pt x="36" y="33"/>
                      <a:pt x="35" y="33"/>
                    </a:cubicBezTo>
                    <a:cubicBezTo>
                      <a:pt x="34" y="34"/>
                      <a:pt x="35" y="39"/>
                      <a:pt x="37" y="42"/>
                    </a:cubicBezTo>
                    <a:cubicBezTo>
                      <a:pt x="39" y="47"/>
                      <a:pt x="39" y="44"/>
                      <a:pt x="41" y="55"/>
                    </a:cubicBezTo>
                    <a:cubicBezTo>
                      <a:pt x="43" y="69"/>
                      <a:pt x="43" y="63"/>
                      <a:pt x="42" y="68"/>
                    </a:cubicBezTo>
                    <a:cubicBezTo>
                      <a:pt x="40" y="68"/>
                      <a:pt x="40" y="70"/>
                      <a:pt x="39" y="72"/>
                    </a:cubicBezTo>
                    <a:cubicBezTo>
                      <a:pt x="39" y="75"/>
                      <a:pt x="37" y="77"/>
                      <a:pt x="34" y="78"/>
                    </a:cubicBezTo>
                    <a:cubicBezTo>
                      <a:pt x="24" y="83"/>
                      <a:pt x="15" y="87"/>
                      <a:pt x="5" y="92"/>
                    </a:cubicBezTo>
                    <a:cubicBezTo>
                      <a:pt x="2" y="93"/>
                      <a:pt x="0" y="95"/>
                      <a:pt x="1" y="99"/>
                    </a:cubicBezTo>
                    <a:cubicBezTo>
                      <a:pt x="23" y="99"/>
                      <a:pt x="44" y="99"/>
                      <a:pt x="66" y="99"/>
                    </a:cubicBezTo>
                    <a:cubicBezTo>
                      <a:pt x="67" y="97"/>
                      <a:pt x="68" y="93"/>
                      <a:pt x="72" y="91"/>
                    </a:cubicBezTo>
                    <a:cubicBezTo>
                      <a:pt x="76" y="90"/>
                      <a:pt x="80" y="88"/>
                      <a:pt x="84" y="87"/>
                    </a:cubicBezTo>
                    <a:cubicBezTo>
                      <a:pt x="87" y="85"/>
                      <a:pt x="90" y="84"/>
                      <a:pt x="93" y="83"/>
                    </a:cubicBezTo>
                    <a:cubicBezTo>
                      <a:pt x="89" y="82"/>
                      <a:pt x="85" y="80"/>
                      <a:pt x="81" y="78"/>
                    </a:cubicBezTo>
                    <a:cubicBezTo>
                      <a:pt x="78" y="77"/>
                      <a:pt x="77" y="75"/>
                      <a:pt x="76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2479"/>
              <p:cNvSpPr>
                <a:spLocks/>
              </p:cNvSpPr>
              <p:nvPr/>
            </p:nvSpPr>
            <p:spPr bwMode="auto">
              <a:xfrm>
                <a:off x="7061" y="32"/>
                <a:ext cx="95" cy="80"/>
              </a:xfrm>
              <a:custGeom>
                <a:avLst/>
                <a:gdLst>
                  <a:gd name="T0" fmla="*/ 83 w 87"/>
                  <a:gd name="T1" fmla="*/ 67 h 73"/>
                  <a:gd name="T2" fmla="*/ 64 w 87"/>
                  <a:gd name="T3" fmla="*/ 59 h 73"/>
                  <a:gd name="T4" fmla="*/ 58 w 87"/>
                  <a:gd name="T5" fmla="*/ 51 h 73"/>
                  <a:gd name="T6" fmla="*/ 56 w 87"/>
                  <a:gd name="T7" fmla="*/ 51 h 73"/>
                  <a:gd name="T8" fmla="*/ 55 w 87"/>
                  <a:gd name="T9" fmla="*/ 45 h 73"/>
                  <a:gd name="T10" fmla="*/ 69 w 87"/>
                  <a:gd name="T11" fmla="*/ 36 h 73"/>
                  <a:gd name="T12" fmla="*/ 60 w 87"/>
                  <a:gd name="T13" fmla="*/ 25 h 73"/>
                  <a:gd name="T14" fmla="*/ 60 w 87"/>
                  <a:gd name="T15" fmla="*/ 14 h 73"/>
                  <a:gd name="T16" fmla="*/ 57 w 87"/>
                  <a:gd name="T17" fmla="*/ 6 h 73"/>
                  <a:gd name="T18" fmla="*/ 50 w 87"/>
                  <a:gd name="T19" fmla="*/ 2 h 73"/>
                  <a:gd name="T20" fmla="*/ 43 w 87"/>
                  <a:gd name="T21" fmla="*/ 0 h 73"/>
                  <a:gd name="T22" fmla="*/ 32 w 87"/>
                  <a:gd name="T23" fmla="*/ 4 h 73"/>
                  <a:gd name="T24" fmla="*/ 27 w 87"/>
                  <a:gd name="T25" fmla="*/ 18 h 73"/>
                  <a:gd name="T26" fmla="*/ 27 w 87"/>
                  <a:gd name="T27" fmla="*/ 23 h 73"/>
                  <a:gd name="T28" fmla="*/ 18 w 87"/>
                  <a:gd name="T29" fmla="*/ 36 h 73"/>
                  <a:gd name="T30" fmla="*/ 18 w 87"/>
                  <a:gd name="T31" fmla="*/ 36 h 73"/>
                  <a:gd name="T32" fmla="*/ 32 w 87"/>
                  <a:gd name="T33" fmla="*/ 45 h 73"/>
                  <a:gd name="T34" fmla="*/ 32 w 87"/>
                  <a:gd name="T35" fmla="*/ 47 h 73"/>
                  <a:gd name="T36" fmla="*/ 30 w 87"/>
                  <a:gd name="T37" fmla="*/ 52 h 73"/>
                  <a:gd name="T38" fmla="*/ 30 w 87"/>
                  <a:gd name="T39" fmla="*/ 52 h 73"/>
                  <a:gd name="T40" fmla="*/ 26 w 87"/>
                  <a:gd name="T41" fmla="*/ 58 h 73"/>
                  <a:gd name="T42" fmla="*/ 26 w 87"/>
                  <a:gd name="T43" fmla="*/ 59 h 73"/>
                  <a:gd name="T44" fmla="*/ 4 w 87"/>
                  <a:gd name="T45" fmla="*/ 67 h 73"/>
                  <a:gd name="T46" fmla="*/ 0 w 87"/>
                  <a:gd name="T47" fmla="*/ 72 h 73"/>
                  <a:gd name="T48" fmla="*/ 0 w 87"/>
                  <a:gd name="T49" fmla="*/ 73 h 73"/>
                  <a:gd name="T50" fmla="*/ 87 w 87"/>
                  <a:gd name="T51" fmla="*/ 73 h 73"/>
                  <a:gd name="T52" fmla="*/ 83 w 87"/>
                  <a:gd name="T53" fmla="*/ 6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7" h="73">
                    <a:moveTo>
                      <a:pt x="83" y="67"/>
                    </a:moveTo>
                    <a:cubicBezTo>
                      <a:pt x="77" y="64"/>
                      <a:pt x="70" y="62"/>
                      <a:pt x="64" y="59"/>
                    </a:cubicBezTo>
                    <a:cubicBezTo>
                      <a:pt x="61" y="58"/>
                      <a:pt x="58" y="55"/>
                      <a:pt x="58" y="51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5" y="51"/>
                      <a:pt x="55" y="45"/>
                    </a:cubicBezTo>
                    <a:cubicBezTo>
                      <a:pt x="61" y="44"/>
                      <a:pt x="65" y="41"/>
                      <a:pt x="69" y="36"/>
                    </a:cubicBezTo>
                    <a:cubicBezTo>
                      <a:pt x="63" y="35"/>
                      <a:pt x="60" y="31"/>
                      <a:pt x="60" y="25"/>
                    </a:cubicBezTo>
                    <a:cubicBezTo>
                      <a:pt x="59" y="21"/>
                      <a:pt x="60" y="17"/>
                      <a:pt x="60" y="14"/>
                    </a:cubicBezTo>
                    <a:cubicBezTo>
                      <a:pt x="60" y="11"/>
                      <a:pt x="59" y="9"/>
                      <a:pt x="57" y="6"/>
                    </a:cubicBezTo>
                    <a:cubicBezTo>
                      <a:pt x="55" y="4"/>
                      <a:pt x="52" y="3"/>
                      <a:pt x="50" y="2"/>
                    </a:cubicBezTo>
                    <a:cubicBezTo>
                      <a:pt x="47" y="0"/>
                      <a:pt x="45" y="0"/>
                      <a:pt x="43" y="0"/>
                    </a:cubicBezTo>
                    <a:cubicBezTo>
                      <a:pt x="39" y="0"/>
                      <a:pt x="35" y="1"/>
                      <a:pt x="32" y="4"/>
                    </a:cubicBezTo>
                    <a:cubicBezTo>
                      <a:pt x="27" y="7"/>
                      <a:pt x="26" y="12"/>
                      <a:pt x="27" y="18"/>
                    </a:cubicBezTo>
                    <a:cubicBezTo>
                      <a:pt x="27" y="20"/>
                      <a:pt x="27" y="21"/>
                      <a:pt x="27" y="23"/>
                    </a:cubicBezTo>
                    <a:cubicBezTo>
                      <a:pt x="27" y="29"/>
                      <a:pt x="25" y="34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1" y="41"/>
                      <a:pt x="26" y="44"/>
                      <a:pt x="32" y="45"/>
                    </a:cubicBezTo>
                    <a:cubicBezTo>
                      <a:pt x="32" y="46"/>
                      <a:pt x="32" y="46"/>
                      <a:pt x="32" y="47"/>
                    </a:cubicBezTo>
                    <a:cubicBezTo>
                      <a:pt x="32" y="50"/>
                      <a:pt x="31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6"/>
                      <a:pt x="26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1" y="61"/>
                      <a:pt x="11" y="64"/>
                      <a:pt x="4" y="67"/>
                    </a:cubicBezTo>
                    <a:cubicBezTo>
                      <a:pt x="2" y="68"/>
                      <a:pt x="0" y="70"/>
                      <a:pt x="0" y="72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29" y="73"/>
                      <a:pt x="58" y="73"/>
                      <a:pt x="87" y="73"/>
                    </a:cubicBezTo>
                    <a:cubicBezTo>
                      <a:pt x="87" y="70"/>
                      <a:pt x="85" y="68"/>
                      <a:pt x="83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2480"/>
              <p:cNvSpPr>
                <a:spLocks noEditPoints="1"/>
              </p:cNvSpPr>
              <p:nvPr/>
            </p:nvSpPr>
            <p:spPr bwMode="auto">
              <a:xfrm>
                <a:off x="7001" y="223"/>
                <a:ext cx="145" cy="131"/>
              </a:xfrm>
              <a:custGeom>
                <a:avLst/>
                <a:gdLst>
                  <a:gd name="T0" fmla="*/ 115 w 133"/>
                  <a:gd name="T1" fmla="*/ 36 h 120"/>
                  <a:gd name="T2" fmla="*/ 67 w 133"/>
                  <a:gd name="T3" fmla="*/ 1 h 120"/>
                  <a:gd name="T4" fmla="*/ 47 w 133"/>
                  <a:gd name="T5" fmla="*/ 2 h 120"/>
                  <a:gd name="T6" fmla="*/ 4 w 133"/>
                  <a:gd name="T7" fmla="*/ 39 h 120"/>
                  <a:gd name="T8" fmla="*/ 24 w 133"/>
                  <a:gd name="T9" fmla="*/ 108 h 120"/>
                  <a:gd name="T10" fmla="*/ 60 w 133"/>
                  <a:gd name="T11" fmla="*/ 120 h 120"/>
                  <a:gd name="T12" fmla="*/ 93 w 133"/>
                  <a:gd name="T13" fmla="*/ 110 h 120"/>
                  <a:gd name="T14" fmla="*/ 42 w 133"/>
                  <a:gd name="T15" fmla="*/ 9 h 120"/>
                  <a:gd name="T16" fmla="*/ 38 w 133"/>
                  <a:gd name="T17" fmla="*/ 14 h 120"/>
                  <a:gd name="T18" fmla="*/ 33 w 133"/>
                  <a:gd name="T19" fmla="*/ 16 h 120"/>
                  <a:gd name="T20" fmla="*/ 33 w 133"/>
                  <a:gd name="T21" fmla="*/ 24 h 120"/>
                  <a:gd name="T22" fmla="*/ 9 w 133"/>
                  <a:gd name="T23" fmla="*/ 36 h 120"/>
                  <a:gd name="T24" fmla="*/ 25 w 133"/>
                  <a:gd name="T25" fmla="*/ 48 h 120"/>
                  <a:gd name="T26" fmla="*/ 4 w 133"/>
                  <a:gd name="T27" fmla="*/ 63 h 120"/>
                  <a:gd name="T28" fmla="*/ 25 w 133"/>
                  <a:gd name="T29" fmla="*/ 76 h 120"/>
                  <a:gd name="T30" fmla="*/ 28 w 133"/>
                  <a:gd name="T31" fmla="*/ 106 h 120"/>
                  <a:gd name="T32" fmla="*/ 32 w 133"/>
                  <a:gd name="T33" fmla="*/ 96 h 120"/>
                  <a:gd name="T34" fmla="*/ 35 w 133"/>
                  <a:gd name="T35" fmla="*/ 104 h 120"/>
                  <a:gd name="T36" fmla="*/ 38 w 133"/>
                  <a:gd name="T37" fmla="*/ 107 h 120"/>
                  <a:gd name="T38" fmla="*/ 42 w 133"/>
                  <a:gd name="T39" fmla="*/ 112 h 120"/>
                  <a:gd name="T40" fmla="*/ 48 w 133"/>
                  <a:gd name="T41" fmla="*/ 114 h 120"/>
                  <a:gd name="T42" fmla="*/ 42 w 133"/>
                  <a:gd name="T43" fmla="*/ 107 h 120"/>
                  <a:gd name="T44" fmla="*/ 51 w 133"/>
                  <a:gd name="T45" fmla="*/ 100 h 120"/>
                  <a:gd name="T46" fmla="*/ 38 w 133"/>
                  <a:gd name="T47" fmla="*/ 101 h 120"/>
                  <a:gd name="T48" fmla="*/ 32 w 133"/>
                  <a:gd name="T49" fmla="*/ 87 h 120"/>
                  <a:gd name="T50" fmla="*/ 29 w 133"/>
                  <a:gd name="T51" fmla="*/ 76 h 120"/>
                  <a:gd name="T52" fmla="*/ 58 w 133"/>
                  <a:gd name="T53" fmla="*/ 63 h 120"/>
                  <a:gd name="T54" fmla="*/ 28 w 133"/>
                  <a:gd name="T55" fmla="*/ 49 h 120"/>
                  <a:gd name="T56" fmla="*/ 58 w 133"/>
                  <a:gd name="T57" fmla="*/ 36 h 120"/>
                  <a:gd name="T58" fmla="*/ 36 w 133"/>
                  <a:gd name="T59" fmla="*/ 25 h 120"/>
                  <a:gd name="T60" fmla="*/ 47 w 133"/>
                  <a:gd name="T61" fmla="*/ 21 h 120"/>
                  <a:gd name="T62" fmla="*/ 58 w 133"/>
                  <a:gd name="T63" fmla="*/ 19 h 120"/>
                  <a:gd name="T64" fmla="*/ 44 w 133"/>
                  <a:gd name="T65" fmla="*/ 17 h 120"/>
                  <a:gd name="T66" fmla="*/ 44 w 133"/>
                  <a:gd name="T67" fmla="*/ 11 h 120"/>
                  <a:gd name="T68" fmla="*/ 48 w 133"/>
                  <a:gd name="T69" fmla="*/ 7 h 120"/>
                  <a:gd name="T70" fmla="*/ 92 w 133"/>
                  <a:gd name="T71" fmla="*/ 36 h 120"/>
                  <a:gd name="T72" fmla="*/ 86 w 133"/>
                  <a:gd name="T73" fmla="*/ 23 h 120"/>
                  <a:gd name="T74" fmla="*/ 87 w 133"/>
                  <a:gd name="T75" fmla="*/ 16 h 120"/>
                  <a:gd name="T76" fmla="*/ 80 w 133"/>
                  <a:gd name="T77" fmla="*/ 12 h 120"/>
                  <a:gd name="T78" fmla="*/ 76 w 133"/>
                  <a:gd name="T79" fmla="*/ 6 h 120"/>
                  <a:gd name="T80" fmla="*/ 76 w 133"/>
                  <a:gd name="T81" fmla="*/ 13 h 120"/>
                  <a:gd name="T82" fmla="*/ 73 w 133"/>
                  <a:gd name="T83" fmla="*/ 17 h 120"/>
                  <a:gd name="T84" fmla="*/ 62 w 133"/>
                  <a:gd name="T85" fmla="*/ 4 h 120"/>
                  <a:gd name="T86" fmla="*/ 73 w 133"/>
                  <a:gd name="T87" fmla="*/ 21 h 120"/>
                  <a:gd name="T88" fmla="*/ 84 w 133"/>
                  <a:gd name="T89" fmla="*/ 25 h 120"/>
                  <a:gd name="T90" fmla="*/ 62 w 133"/>
                  <a:gd name="T91" fmla="*/ 36 h 120"/>
                  <a:gd name="T92" fmla="*/ 62 w 133"/>
                  <a:gd name="T93" fmla="*/ 39 h 120"/>
                  <a:gd name="T94" fmla="*/ 84 w 133"/>
                  <a:gd name="T95" fmla="*/ 94 h 120"/>
                  <a:gd name="T96" fmla="*/ 75 w 133"/>
                  <a:gd name="T97" fmla="*/ 101 h 120"/>
                  <a:gd name="T98" fmla="*/ 62 w 133"/>
                  <a:gd name="T99" fmla="*/ 100 h 120"/>
                  <a:gd name="T100" fmla="*/ 71 w 133"/>
                  <a:gd name="T101" fmla="*/ 113 h 120"/>
                  <a:gd name="T102" fmla="*/ 70 w 133"/>
                  <a:gd name="T103" fmla="*/ 104 h 120"/>
                  <a:gd name="T104" fmla="*/ 76 w 133"/>
                  <a:gd name="T105" fmla="*/ 108 h 120"/>
                  <a:gd name="T106" fmla="*/ 80 w 133"/>
                  <a:gd name="T107" fmla="*/ 108 h 120"/>
                  <a:gd name="T108" fmla="*/ 90 w 133"/>
                  <a:gd name="T109" fmla="*/ 106 h 120"/>
                  <a:gd name="T110" fmla="*/ 85 w 133"/>
                  <a:gd name="T111" fmla="*/ 100 h 120"/>
                  <a:gd name="T112" fmla="*/ 109 w 133"/>
                  <a:gd name="T113" fmla="*/ 83 h 120"/>
                  <a:gd name="T114" fmla="*/ 77 w 133"/>
                  <a:gd name="T115" fmla="*/ 83 h 120"/>
                  <a:gd name="T116" fmla="*/ 113 w 133"/>
                  <a:gd name="T117" fmla="*/ 62 h 120"/>
                  <a:gd name="T118" fmla="*/ 93 w 133"/>
                  <a:gd name="T119" fmla="*/ 3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3" h="120">
                    <a:moveTo>
                      <a:pt x="117" y="83"/>
                    </a:moveTo>
                    <a:cubicBezTo>
                      <a:pt x="116" y="82"/>
                      <a:pt x="116" y="82"/>
                      <a:pt x="116" y="82"/>
                    </a:cubicBezTo>
                    <a:cubicBezTo>
                      <a:pt x="118" y="76"/>
                      <a:pt x="120" y="70"/>
                      <a:pt x="120" y="63"/>
                    </a:cubicBezTo>
                    <a:cubicBezTo>
                      <a:pt x="120" y="63"/>
                      <a:pt x="120" y="63"/>
                      <a:pt x="120" y="63"/>
                    </a:cubicBezTo>
                    <a:cubicBezTo>
                      <a:pt x="120" y="61"/>
                      <a:pt x="120" y="61"/>
                      <a:pt x="120" y="61"/>
                    </a:cubicBezTo>
                    <a:cubicBezTo>
                      <a:pt x="120" y="61"/>
                      <a:pt x="120" y="60"/>
                      <a:pt x="120" y="60"/>
                    </a:cubicBezTo>
                    <a:cubicBezTo>
                      <a:pt x="120" y="53"/>
                      <a:pt x="119" y="46"/>
                      <a:pt x="116" y="39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5" y="36"/>
                      <a:pt x="115" y="36"/>
                      <a:pt x="115" y="36"/>
                    </a:cubicBezTo>
                    <a:cubicBezTo>
                      <a:pt x="115" y="36"/>
                      <a:pt x="115" y="36"/>
                      <a:pt x="115" y="36"/>
                    </a:cubicBezTo>
                    <a:cubicBezTo>
                      <a:pt x="111" y="26"/>
                      <a:pt x="104" y="18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86" y="6"/>
                      <a:pt x="79" y="3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5" y="0"/>
                      <a:pt x="64" y="0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7" y="0"/>
                      <a:pt x="55" y="0"/>
                      <a:pt x="53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0" y="3"/>
                      <a:pt x="34" y="6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6" y="18"/>
                      <a:pt x="10" y="2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2" y="46"/>
                      <a:pt x="0" y="53"/>
                      <a:pt x="0" y="60"/>
                    </a:cubicBezTo>
                    <a:cubicBezTo>
                      <a:pt x="0" y="60"/>
                      <a:pt x="0" y="61"/>
                      <a:pt x="0" y="61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70"/>
                      <a:pt x="2" y="77"/>
                      <a:pt x="5" y="83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6" y="85"/>
                      <a:pt x="6" y="85"/>
                      <a:pt x="6" y="85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11" y="95"/>
                      <a:pt x="17" y="102"/>
                      <a:pt x="24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33" y="114"/>
                      <a:pt x="40" y="117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53" y="120"/>
                      <a:pt x="53" y="120"/>
                      <a:pt x="53" y="120"/>
                    </a:cubicBezTo>
                    <a:cubicBezTo>
                      <a:pt x="53" y="120"/>
                      <a:pt x="53" y="120"/>
                      <a:pt x="53" y="120"/>
                    </a:cubicBezTo>
                    <a:cubicBezTo>
                      <a:pt x="55" y="120"/>
                      <a:pt x="57" y="120"/>
                      <a:pt x="58" y="120"/>
                    </a:cubicBezTo>
                    <a:cubicBezTo>
                      <a:pt x="58" y="120"/>
                      <a:pt x="58" y="120"/>
                      <a:pt x="58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3" y="120"/>
                      <a:pt x="65" y="120"/>
                      <a:pt x="66" y="120"/>
                    </a:cubicBezTo>
                    <a:cubicBezTo>
                      <a:pt x="66" y="120"/>
                      <a:pt x="66" y="120"/>
                      <a:pt x="66" y="120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1" y="119"/>
                      <a:pt x="71" y="119"/>
                    </a:cubicBezTo>
                    <a:cubicBezTo>
                      <a:pt x="79" y="117"/>
                      <a:pt x="86" y="115"/>
                      <a:pt x="92" y="110"/>
                    </a:cubicBez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10"/>
                      <a:pt x="93" y="110"/>
                      <a:pt x="93" y="110"/>
                    </a:cubicBezTo>
                    <a:cubicBezTo>
                      <a:pt x="93" y="110"/>
                      <a:pt x="93" y="110"/>
                      <a:pt x="93" y="110"/>
                    </a:cubicBezTo>
                    <a:cubicBezTo>
                      <a:pt x="96" y="108"/>
                      <a:pt x="96" y="108"/>
                      <a:pt x="96" y="108"/>
                    </a:cubicBezTo>
                    <a:cubicBezTo>
                      <a:pt x="96" y="108"/>
                      <a:pt x="96" y="108"/>
                      <a:pt x="96" y="108"/>
                    </a:cubicBezTo>
                    <a:cubicBezTo>
                      <a:pt x="101" y="104"/>
                      <a:pt x="106" y="99"/>
                      <a:pt x="110" y="94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4" y="109"/>
                      <a:pt x="128" y="109"/>
                      <a:pt x="131" y="106"/>
                    </a:cubicBezTo>
                    <a:cubicBezTo>
                      <a:pt x="133" y="104"/>
                      <a:pt x="133" y="100"/>
                      <a:pt x="131" y="98"/>
                    </a:cubicBezTo>
                    <a:lnTo>
                      <a:pt x="117" y="83"/>
                    </a:lnTo>
                    <a:close/>
                    <a:moveTo>
                      <a:pt x="44" y="6"/>
                    </a:moveTo>
                    <a:cubicBezTo>
                      <a:pt x="43" y="7"/>
                      <a:pt x="43" y="7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3"/>
                      <a:pt x="38" y="14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6" y="14"/>
                      <a:pt x="35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2" y="12"/>
                      <a:pt x="31" y="12"/>
                    </a:cubicBezTo>
                    <a:cubicBezTo>
                      <a:pt x="35" y="9"/>
                      <a:pt x="39" y="7"/>
                      <a:pt x="44" y="6"/>
                    </a:cubicBezTo>
                    <a:close/>
                    <a:moveTo>
                      <a:pt x="28" y="14"/>
                    </a:move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4" y="16"/>
                      <a:pt x="34" y="17"/>
                      <a:pt x="35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3" y="22"/>
                      <a:pt x="33" y="23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2" y="24"/>
                      <a:pt x="32" y="25"/>
                      <a:pt x="32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7"/>
                      <a:pt x="31" y="28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30"/>
                      <a:pt x="30" y="30"/>
                      <a:pt x="29" y="31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9" y="33"/>
                      <a:pt x="29" y="33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3" y="27"/>
                      <a:pt x="20" y="19"/>
                      <a:pt x="28" y="14"/>
                    </a:cubicBezTo>
                    <a:close/>
                    <a:moveTo>
                      <a:pt x="8" y="39"/>
                    </a:move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2"/>
                      <a:pt x="26" y="42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5" y="44"/>
                      <a:pt x="25" y="45"/>
                      <a:pt x="25" y="45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7"/>
                      <a:pt x="25" y="48"/>
                      <a:pt x="25" y="48"/>
                    </a:cubicBezTo>
                    <a:cubicBezTo>
                      <a:pt x="25" y="48"/>
                      <a:pt x="25" y="49"/>
                      <a:pt x="24" y="49"/>
                    </a:cubicBezTo>
                    <a:cubicBezTo>
                      <a:pt x="24" y="50"/>
                      <a:pt x="24" y="50"/>
                      <a:pt x="24" y="51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3"/>
                      <a:pt x="24" y="54"/>
                      <a:pt x="24" y="55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24" y="56"/>
                      <a:pt x="24" y="57"/>
                      <a:pt x="24" y="58"/>
                    </a:cubicBezTo>
                    <a:cubicBezTo>
                      <a:pt x="24" y="58"/>
                      <a:pt x="24" y="58"/>
                      <a:pt x="24" y="59"/>
                    </a:cubicBezTo>
                    <a:cubicBezTo>
                      <a:pt x="24" y="59"/>
                      <a:pt x="24" y="60"/>
                      <a:pt x="2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3"/>
                      <a:pt x="5" y="46"/>
                      <a:pt x="8" y="39"/>
                    </a:cubicBezTo>
                    <a:close/>
                    <a:moveTo>
                      <a:pt x="4" y="63"/>
                    </a:moveTo>
                    <a:cubicBezTo>
                      <a:pt x="24" y="63"/>
                      <a:pt x="24" y="63"/>
                      <a:pt x="24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24" y="66"/>
                      <a:pt x="24" y="66"/>
                      <a:pt x="24" y="67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4" y="69"/>
                      <a:pt x="24" y="69"/>
                      <a:pt x="24" y="70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2"/>
                      <a:pt x="24" y="73"/>
                      <a:pt x="25" y="73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5"/>
                      <a:pt x="25" y="75"/>
                      <a:pt x="25" y="76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5" y="78"/>
                      <a:pt x="26" y="78"/>
                      <a:pt x="26" y="79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6" y="80"/>
                      <a:pt x="26" y="81"/>
                      <a:pt x="26" y="81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6" y="77"/>
                      <a:pt x="4" y="70"/>
                      <a:pt x="4" y="63"/>
                    </a:cubicBezTo>
                    <a:close/>
                    <a:moveTo>
                      <a:pt x="29" y="106"/>
                    </a:moveTo>
                    <a:cubicBezTo>
                      <a:pt x="29" y="106"/>
                      <a:pt x="28" y="106"/>
                      <a:pt x="28" y="106"/>
                    </a:cubicBezTo>
                    <a:cubicBezTo>
                      <a:pt x="20" y="101"/>
                      <a:pt x="14" y="94"/>
                      <a:pt x="10" y="86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29" y="89"/>
                      <a:pt x="29" y="89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30" y="91"/>
                      <a:pt x="30" y="92"/>
                      <a:pt x="30" y="93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6"/>
                      <a:pt x="32" y="97"/>
                      <a:pt x="33" y="98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33" y="99"/>
                      <a:pt x="34" y="99"/>
                      <a:pt x="34" y="100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5" y="101"/>
                      <a:pt x="35" y="102"/>
                      <a:pt x="35" y="102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4" y="104"/>
                      <a:pt x="33" y="104"/>
                      <a:pt x="33" y="104"/>
                    </a:cubicBezTo>
                    <a:cubicBezTo>
                      <a:pt x="32" y="105"/>
                      <a:pt x="32" y="105"/>
                      <a:pt x="32" y="105"/>
                    </a:cubicBezTo>
                    <a:cubicBezTo>
                      <a:pt x="31" y="105"/>
                      <a:pt x="30" y="105"/>
                      <a:pt x="30" y="106"/>
                    </a:cubicBezTo>
                    <a:lnTo>
                      <a:pt x="29" y="106"/>
                    </a:lnTo>
                    <a:close/>
                    <a:moveTo>
                      <a:pt x="31" y="109"/>
                    </a:moveTo>
                    <a:cubicBezTo>
                      <a:pt x="32" y="108"/>
                      <a:pt x="32" y="108"/>
                      <a:pt x="32" y="108"/>
                    </a:cubicBezTo>
                    <a:cubicBezTo>
                      <a:pt x="33" y="108"/>
                      <a:pt x="33" y="108"/>
                      <a:pt x="34" y="108"/>
                    </a:cubicBezTo>
                    <a:cubicBezTo>
                      <a:pt x="34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7" y="107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40" y="109"/>
                      <a:pt x="40" y="109"/>
                      <a:pt x="40" y="109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2"/>
                      <a:pt x="41" y="112"/>
                      <a:pt x="41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39" y="113"/>
                      <a:pt x="35" y="111"/>
                      <a:pt x="31" y="109"/>
                    </a:cubicBezTo>
                    <a:close/>
                    <a:moveTo>
                      <a:pt x="58" y="116"/>
                    </a:moveTo>
                    <a:cubicBezTo>
                      <a:pt x="55" y="116"/>
                      <a:pt x="52" y="116"/>
                      <a:pt x="49" y="115"/>
                    </a:cubicBezTo>
                    <a:cubicBezTo>
                      <a:pt x="49" y="115"/>
                      <a:pt x="49" y="115"/>
                      <a:pt x="49" y="115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1"/>
                      <a:pt x="46" y="111"/>
                      <a:pt x="46" y="111"/>
                    </a:cubicBezTo>
                    <a:cubicBezTo>
                      <a:pt x="45" y="111"/>
                      <a:pt x="45" y="111"/>
                      <a:pt x="45" y="110"/>
                    </a:cubicBezTo>
                    <a:cubicBezTo>
                      <a:pt x="44" y="110"/>
                      <a:pt x="44" y="110"/>
                      <a:pt x="44" y="110"/>
                    </a:cubicBezTo>
                    <a:cubicBezTo>
                      <a:pt x="44" y="110"/>
                      <a:pt x="44" y="109"/>
                      <a:pt x="44" y="109"/>
                    </a:cubicBezTo>
                    <a:cubicBezTo>
                      <a:pt x="43" y="109"/>
                      <a:pt x="43" y="109"/>
                      <a:pt x="43" y="109"/>
                    </a:cubicBezTo>
                    <a:cubicBezTo>
                      <a:pt x="43" y="108"/>
                      <a:pt x="43" y="108"/>
                      <a:pt x="43" y="107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2" y="106"/>
                      <a:pt x="42" y="106"/>
                      <a:pt x="41" y="106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47" y="104"/>
                      <a:pt x="53" y="103"/>
                      <a:pt x="58" y="103"/>
                    </a:cubicBezTo>
                    <a:lnTo>
                      <a:pt x="58" y="116"/>
                    </a:lnTo>
                    <a:close/>
                    <a:moveTo>
                      <a:pt x="58" y="100"/>
                    </a:moveTo>
                    <a:cubicBezTo>
                      <a:pt x="57" y="100"/>
                      <a:pt x="57" y="100"/>
                      <a:pt x="57" y="100"/>
                    </a:cubicBezTo>
                    <a:cubicBezTo>
                      <a:pt x="56" y="100"/>
                      <a:pt x="56" y="100"/>
                      <a:pt x="56" y="100"/>
                    </a:cubicBezTo>
                    <a:cubicBezTo>
                      <a:pt x="56" y="100"/>
                      <a:pt x="55" y="100"/>
                      <a:pt x="55" y="100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3" y="100"/>
                      <a:pt x="53" y="100"/>
                      <a:pt x="52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0" y="100"/>
                      <a:pt x="50" y="100"/>
                      <a:pt x="49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1"/>
                      <a:pt x="47" y="101"/>
                      <a:pt x="46" y="101"/>
                    </a:cubicBezTo>
                    <a:cubicBezTo>
                      <a:pt x="45" y="101"/>
                      <a:pt x="45" y="101"/>
                      <a:pt x="45" y="101"/>
                    </a:cubicBezTo>
                    <a:cubicBezTo>
                      <a:pt x="45" y="101"/>
                      <a:pt x="44" y="101"/>
                      <a:pt x="44" y="101"/>
                    </a:cubicBezTo>
                    <a:cubicBezTo>
                      <a:pt x="43" y="101"/>
                      <a:pt x="43" y="101"/>
                      <a:pt x="43" y="102"/>
                    </a:cubicBezTo>
                    <a:cubicBezTo>
                      <a:pt x="42" y="102"/>
                      <a:pt x="42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cubicBezTo>
                      <a:pt x="39" y="102"/>
                      <a:pt x="39" y="102"/>
                      <a:pt x="39" y="102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8" y="100"/>
                      <a:pt x="38" y="100"/>
                      <a:pt x="37" y="99"/>
                    </a:cubicBezTo>
                    <a:cubicBezTo>
                      <a:pt x="37" y="99"/>
                      <a:pt x="37" y="99"/>
                      <a:pt x="37" y="99"/>
                    </a:cubicBezTo>
                    <a:cubicBezTo>
                      <a:pt x="37" y="98"/>
                      <a:pt x="36" y="97"/>
                      <a:pt x="36" y="96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5" y="95"/>
                      <a:pt x="35" y="95"/>
                      <a:pt x="35" y="94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4" y="93"/>
                      <a:pt x="34" y="92"/>
                      <a:pt x="34" y="92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3" y="91"/>
                      <a:pt x="33" y="90"/>
                      <a:pt x="33" y="90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8"/>
                      <a:pt x="32" y="88"/>
                      <a:pt x="32" y="87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58" y="86"/>
                      <a:pt x="58" y="86"/>
                      <a:pt x="58" y="86"/>
                    </a:cubicBezTo>
                    <a:lnTo>
                      <a:pt x="58" y="100"/>
                    </a:lnTo>
                    <a:close/>
                    <a:moveTo>
                      <a:pt x="58" y="83"/>
                    </a:moveTo>
                    <a:cubicBezTo>
                      <a:pt x="30" y="83"/>
                      <a:pt x="30" y="83"/>
                      <a:pt x="30" y="83"/>
                    </a:cubicBezTo>
                    <a:cubicBezTo>
                      <a:pt x="30" y="82"/>
                      <a:pt x="30" y="82"/>
                      <a:pt x="30" y="82"/>
                    </a:cubicBezTo>
                    <a:cubicBezTo>
                      <a:pt x="30" y="81"/>
                      <a:pt x="30" y="81"/>
                      <a:pt x="30" y="81"/>
                    </a:cubicBezTo>
                    <a:cubicBezTo>
                      <a:pt x="30" y="80"/>
                      <a:pt x="29" y="80"/>
                      <a:pt x="29" y="79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29" y="77"/>
                      <a:pt x="29" y="76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28" y="75"/>
                      <a:pt x="28" y="74"/>
                      <a:pt x="28" y="73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1"/>
                      <a:pt x="28" y="70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8" y="69"/>
                      <a:pt x="27" y="68"/>
                      <a:pt x="27" y="68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7" y="66"/>
                      <a:pt x="27" y="66"/>
                      <a:pt x="27" y="65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58" y="63"/>
                      <a:pt x="58" y="63"/>
                      <a:pt x="58" y="63"/>
                    </a:cubicBezTo>
                    <a:lnTo>
                      <a:pt x="58" y="83"/>
                    </a:lnTo>
                    <a:close/>
                    <a:moveTo>
                      <a:pt x="58" y="60"/>
                    </a:move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0"/>
                      <a:pt x="27" y="59"/>
                      <a:pt x="27" y="59"/>
                    </a:cubicBezTo>
                    <a:cubicBezTo>
                      <a:pt x="27" y="59"/>
                      <a:pt x="27" y="58"/>
                      <a:pt x="27" y="58"/>
                    </a:cubicBezTo>
                    <a:cubicBezTo>
                      <a:pt x="27" y="57"/>
                      <a:pt x="27" y="57"/>
                      <a:pt x="27" y="56"/>
                    </a:cubicBezTo>
                    <a:cubicBezTo>
                      <a:pt x="27" y="56"/>
                      <a:pt x="27" y="55"/>
                      <a:pt x="27" y="55"/>
                    </a:cubicBezTo>
                    <a:cubicBezTo>
                      <a:pt x="27" y="54"/>
                      <a:pt x="27" y="54"/>
                      <a:pt x="27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1"/>
                      <a:pt x="28" y="50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8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9" y="44"/>
                      <a:pt x="29" y="43"/>
                      <a:pt x="29" y="43"/>
                    </a:cubicBezTo>
                    <a:cubicBezTo>
                      <a:pt x="29" y="42"/>
                      <a:pt x="30" y="42"/>
                      <a:pt x="30" y="41"/>
                    </a:cubicBezTo>
                    <a:cubicBezTo>
                      <a:pt x="30" y="41"/>
                      <a:pt x="30" y="40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58" y="39"/>
                      <a:pt x="58" y="39"/>
                      <a:pt x="58" y="39"/>
                    </a:cubicBezTo>
                    <a:lnTo>
                      <a:pt x="58" y="60"/>
                    </a:lnTo>
                    <a:close/>
                    <a:moveTo>
                      <a:pt x="58" y="22"/>
                    </a:moveTo>
                    <a:cubicBezTo>
                      <a:pt x="58" y="36"/>
                      <a:pt x="58" y="36"/>
                      <a:pt x="58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4"/>
                      <a:pt x="32" y="34"/>
                      <a:pt x="32" y="33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1"/>
                      <a:pt x="33" y="31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29"/>
                      <a:pt x="34" y="29"/>
                      <a:pt x="34" y="28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6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7" y="23"/>
                      <a:pt x="37" y="23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1"/>
                      <a:pt x="38" y="21"/>
                      <a:pt x="38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1" y="19"/>
                      <a:pt x="41" y="19"/>
                    </a:cubicBezTo>
                    <a:cubicBezTo>
                      <a:pt x="42" y="19"/>
                      <a:pt x="42" y="20"/>
                      <a:pt x="43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20"/>
                      <a:pt x="45" y="20"/>
                      <a:pt x="46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1"/>
                      <a:pt x="48" y="21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0" y="21"/>
                      <a:pt x="51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3" y="22"/>
                      <a:pt x="54" y="22"/>
                      <a:pt x="54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6" y="22"/>
                      <a:pt x="56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2"/>
                      <a:pt x="58" y="22"/>
                      <a:pt x="58" y="22"/>
                    </a:cubicBezTo>
                    <a:close/>
                    <a:moveTo>
                      <a:pt x="58" y="19"/>
                    </a:moveTo>
                    <a:cubicBezTo>
                      <a:pt x="58" y="19"/>
                      <a:pt x="58" y="19"/>
                      <a:pt x="58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6" y="19"/>
                      <a:pt x="56" y="19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4" y="19"/>
                      <a:pt x="53" y="18"/>
                      <a:pt x="53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1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48" y="18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6" y="17"/>
                      <a:pt x="46" y="17"/>
                      <a:pt x="45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6"/>
                      <a:pt x="43" y="16"/>
                      <a:pt x="42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52" y="4"/>
                      <a:pt x="55" y="4"/>
                      <a:pt x="58" y="4"/>
                    </a:cubicBezTo>
                    <a:lnTo>
                      <a:pt x="58" y="19"/>
                    </a:lnTo>
                    <a:close/>
                    <a:moveTo>
                      <a:pt x="90" y="15"/>
                    </a:moveTo>
                    <a:cubicBezTo>
                      <a:pt x="91" y="14"/>
                      <a:pt x="91" y="14"/>
                      <a:pt x="92" y="14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100" y="19"/>
                      <a:pt x="107" y="27"/>
                      <a:pt x="111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3"/>
                      <a:pt x="91" y="33"/>
                      <a:pt x="91" y="32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0"/>
                      <a:pt x="90" y="30"/>
                    </a:cubicBezTo>
                    <a:cubicBezTo>
                      <a:pt x="89" y="29"/>
                      <a:pt x="89" y="29"/>
                      <a:pt x="89" y="28"/>
                    </a:cubicBezTo>
                    <a:cubicBezTo>
                      <a:pt x="89" y="28"/>
                      <a:pt x="88" y="27"/>
                      <a:pt x="88" y="27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5"/>
                      <a:pt x="87" y="25"/>
                      <a:pt x="87" y="24"/>
                    </a:cubicBezTo>
                    <a:cubicBezTo>
                      <a:pt x="87" y="24"/>
                      <a:pt x="86" y="23"/>
                      <a:pt x="86" y="23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5" y="20"/>
                      <a:pt x="84" y="20"/>
                      <a:pt x="84" y="19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5" y="17"/>
                      <a:pt x="85" y="17"/>
                      <a:pt x="85" y="17"/>
                    </a:cubicBezTo>
                    <a:cubicBezTo>
                      <a:pt x="85" y="17"/>
                      <a:pt x="86" y="17"/>
                      <a:pt x="87" y="16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88" y="16"/>
                      <a:pt x="89" y="15"/>
                      <a:pt x="90" y="15"/>
                    </a:cubicBezTo>
                    <a:close/>
                    <a:moveTo>
                      <a:pt x="89" y="11"/>
                    </a:moveTo>
                    <a:cubicBezTo>
                      <a:pt x="89" y="12"/>
                      <a:pt x="89" y="12"/>
                      <a:pt x="89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7" y="12"/>
                      <a:pt x="86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2" y="14"/>
                      <a:pt x="82" y="14"/>
                      <a:pt x="81" y="15"/>
                    </a:cubicBezTo>
                    <a:cubicBezTo>
                      <a:pt x="81" y="14"/>
                      <a:pt x="80" y="13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80" y="7"/>
                      <a:pt x="85" y="9"/>
                      <a:pt x="89" y="11"/>
                    </a:cubicBezTo>
                    <a:close/>
                    <a:moveTo>
                      <a:pt x="62" y="4"/>
                    </a:moveTo>
                    <a:cubicBezTo>
                      <a:pt x="65" y="4"/>
                      <a:pt x="67" y="4"/>
                      <a:pt x="70" y="5"/>
                    </a:cubicBezTo>
                    <a:cubicBezTo>
                      <a:pt x="71" y="6"/>
                      <a:pt x="72" y="7"/>
                      <a:pt x="74" y="10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6" y="16"/>
                      <a:pt x="76" y="16"/>
                      <a:pt x="75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3" y="17"/>
                      <a:pt x="73" y="17"/>
                    </a:cubicBezTo>
                    <a:cubicBezTo>
                      <a:pt x="72" y="17"/>
                      <a:pt x="72" y="17"/>
                      <a:pt x="72" y="17"/>
                    </a:cubicBezTo>
                    <a:cubicBezTo>
                      <a:pt x="71" y="18"/>
                      <a:pt x="71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69" y="18"/>
                      <a:pt x="68" y="18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6" y="18"/>
                      <a:pt x="66" y="18"/>
                      <a:pt x="65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3" y="19"/>
                      <a:pt x="63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lnTo>
                      <a:pt x="62" y="4"/>
                    </a:lnTo>
                    <a:close/>
                    <a:moveTo>
                      <a:pt x="62" y="22"/>
                    </a:move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4" y="22"/>
                      <a:pt x="64" y="22"/>
                      <a:pt x="65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6" y="22"/>
                      <a:pt x="67" y="22"/>
                      <a:pt x="67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69" y="22"/>
                      <a:pt x="69" y="21"/>
                      <a:pt x="70" y="21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1" y="21"/>
                      <a:pt x="72" y="21"/>
                      <a:pt x="73" y="21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74" y="20"/>
                      <a:pt x="75" y="20"/>
                      <a:pt x="75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7" y="20"/>
                      <a:pt x="78" y="20"/>
                      <a:pt x="78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1" y="21"/>
                      <a:pt x="82" y="21"/>
                      <a:pt x="82" y="22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3" y="24"/>
                      <a:pt x="83" y="24"/>
                      <a:pt x="84" y="25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84" y="26"/>
                      <a:pt x="84" y="27"/>
                      <a:pt x="85" y="28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29"/>
                      <a:pt x="86" y="29"/>
                      <a:pt x="86" y="30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7" y="31"/>
                      <a:pt x="87" y="32"/>
                      <a:pt x="87" y="32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88" y="34"/>
                      <a:pt x="88" y="34"/>
                      <a:pt x="88" y="35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62" y="36"/>
                      <a:pt x="62" y="36"/>
                      <a:pt x="62" y="36"/>
                    </a:cubicBezTo>
                    <a:lnTo>
                      <a:pt x="62" y="22"/>
                    </a:lnTo>
                    <a:close/>
                    <a:moveTo>
                      <a:pt x="62" y="39"/>
                    </a:moveTo>
                    <a:cubicBezTo>
                      <a:pt x="90" y="39"/>
                      <a:pt x="90" y="39"/>
                      <a:pt x="90" y="39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1"/>
                      <a:pt x="90" y="41"/>
                      <a:pt x="91" y="41"/>
                    </a:cubicBezTo>
                    <a:cubicBezTo>
                      <a:pt x="91" y="42"/>
                      <a:pt x="91" y="42"/>
                      <a:pt x="91" y="43"/>
                    </a:cubicBezTo>
                    <a:cubicBezTo>
                      <a:pt x="91" y="43"/>
                      <a:pt x="91" y="44"/>
                      <a:pt x="91" y="44"/>
                    </a:cubicBezTo>
                    <a:cubicBezTo>
                      <a:pt x="91" y="45"/>
                      <a:pt x="92" y="45"/>
                      <a:pt x="92" y="45"/>
                    </a:cubicBezTo>
                    <a:cubicBezTo>
                      <a:pt x="82" y="46"/>
                      <a:pt x="74" y="52"/>
                      <a:pt x="71" y="60"/>
                    </a:cubicBezTo>
                    <a:cubicBezTo>
                      <a:pt x="62" y="60"/>
                      <a:pt x="62" y="60"/>
                      <a:pt x="62" y="60"/>
                    </a:cubicBezTo>
                    <a:lnTo>
                      <a:pt x="62" y="39"/>
                    </a:lnTo>
                    <a:close/>
                    <a:moveTo>
                      <a:pt x="62" y="63"/>
                    </a:moveTo>
                    <a:cubicBezTo>
                      <a:pt x="70" y="63"/>
                      <a:pt x="70" y="63"/>
                      <a:pt x="70" y="63"/>
                    </a:cubicBezTo>
                    <a:cubicBezTo>
                      <a:pt x="69" y="65"/>
                      <a:pt x="69" y="68"/>
                      <a:pt x="69" y="70"/>
                    </a:cubicBezTo>
                    <a:cubicBezTo>
                      <a:pt x="69" y="75"/>
                      <a:pt x="70" y="79"/>
                      <a:pt x="73" y="83"/>
                    </a:cubicBezTo>
                    <a:cubicBezTo>
                      <a:pt x="62" y="83"/>
                      <a:pt x="62" y="83"/>
                      <a:pt x="62" y="83"/>
                    </a:cubicBezTo>
                    <a:lnTo>
                      <a:pt x="62" y="63"/>
                    </a:lnTo>
                    <a:close/>
                    <a:moveTo>
                      <a:pt x="62" y="86"/>
                    </a:moveTo>
                    <a:cubicBezTo>
                      <a:pt x="75" y="86"/>
                      <a:pt x="75" y="86"/>
                      <a:pt x="75" y="86"/>
                    </a:cubicBezTo>
                    <a:cubicBezTo>
                      <a:pt x="78" y="89"/>
                      <a:pt x="81" y="91"/>
                      <a:pt x="85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3" y="95"/>
                      <a:pt x="83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82" y="97"/>
                      <a:pt x="82" y="98"/>
                      <a:pt x="82" y="98"/>
                    </a:cubicBezTo>
                    <a:cubicBezTo>
                      <a:pt x="81" y="99"/>
                      <a:pt x="81" y="99"/>
                      <a:pt x="81" y="99"/>
                    </a:cubicBezTo>
                    <a:cubicBezTo>
                      <a:pt x="81" y="99"/>
                      <a:pt x="81" y="100"/>
                      <a:pt x="80" y="101"/>
                    </a:cubicBezTo>
                    <a:cubicBezTo>
                      <a:pt x="80" y="101"/>
                      <a:pt x="80" y="101"/>
                      <a:pt x="80" y="101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8" y="102"/>
                      <a:pt x="78" y="102"/>
                      <a:pt x="77" y="102"/>
                    </a:cubicBezTo>
                    <a:cubicBezTo>
                      <a:pt x="77" y="102"/>
                      <a:pt x="77" y="102"/>
                      <a:pt x="76" y="101"/>
                    </a:cubicBezTo>
                    <a:cubicBezTo>
                      <a:pt x="75" y="101"/>
                      <a:pt x="75" y="101"/>
                      <a:pt x="75" y="101"/>
                    </a:cubicBezTo>
                    <a:cubicBezTo>
                      <a:pt x="75" y="101"/>
                      <a:pt x="74" y="101"/>
                      <a:pt x="73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2" y="101"/>
                      <a:pt x="71" y="101"/>
                      <a:pt x="70" y="100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69" y="100"/>
                      <a:pt x="69" y="100"/>
                      <a:pt x="68" y="100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67" y="100"/>
                      <a:pt x="66" y="100"/>
                      <a:pt x="66" y="100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4" y="100"/>
                      <a:pt x="64" y="100"/>
                      <a:pt x="63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lnTo>
                      <a:pt x="62" y="86"/>
                    </a:lnTo>
                    <a:close/>
                    <a:moveTo>
                      <a:pt x="74" y="109"/>
                    </a:moveTo>
                    <a:cubicBezTo>
                      <a:pt x="74" y="110"/>
                      <a:pt x="74" y="110"/>
                      <a:pt x="74" y="110"/>
                    </a:cubicBezTo>
                    <a:cubicBezTo>
                      <a:pt x="74" y="110"/>
                      <a:pt x="74" y="110"/>
                      <a:pt x="74" y="110"/>
                    </a:cubicBezTo>
                    <a:cubicBezTo>
                      <a:pt x="73" y="111"/>
                      <a:pt x="73" y="111"/>
                      <a:pt x="73" y="111"/>
                    </a:cubicBezTo>
                    <a:cubicBezTo>
                      <a:pt x="73" y="111"/>
                      <a:pt x="73" y="111"/>
                      <a:pt x="73" y="111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1" y="113"/>
                      <a:pt x="71" y="113"/>
                      <a:pt x="71" y="113"/>
                    </a:cubicBezTo>
                    <a:cubicBezTo>
                      <a:pt x="71" y="114"/>
                      <a:pt x="70" y="115"/>
                      <a:pt x="69" y="116"/>
                    </a:cubicBezTo>
                    <a:cubicBezTo>
                      <a:pt x="67" y="116"/>
                      <a:pt x="64" y="116"/>
                      <a:pt x="62" y="116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3" y="103"/>
                      <a:pt x="63" y="103"/>
                      <a:pt x="63" y="103"/>
                    </a:cubicBezTo>
                    <a:cubicBezTo>
                      <a:pt x="63" y="103"/>
                      <a:pt x="64" y="103"/>
                      <a:pt x="65" y="103"/>
                    </a:cubicBezTo>
                    <a:cubicBezTo>
                      <a:pt x="65" y="103"/>
                      <a:pt x="65" y="103"/>
                      <a:pt x="65" y="103"/>
                    </a:cubicBezTo>
                    <a:cubicBezTo>
                      <a:pt x="66" y="103"/>
                      <a:pt x="66" y="103"/>
                      <a:pt x="67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68" y="104"/>
                      <a:pt x="69" y="104"/>
                      <a:pt x="70" y="104"/>
                    </a:cubicBezTo>
                    <a:cubicBezTo>
                      <a:pt x="70" y="104"/>
                      <a:pt x="70" y="104"/>
                      <a:pt x="70" y="104"/>
                    </a:cubicBezTo>
                    <a:cubicBezTo>
                      <a:pt x="71" y="104"/>
                      <a:pt x="71" y="104"/>
                      <a:pt x="72" y="104"/>
                    </a:cubicBezTo>
                    <a:cubicBezTo>
                      <a:pt x="73" y="104"/>
                      <a:pt x="73" y="104"/>
                      <a:pt x="73" y="104"/>
                    </a:cubicBezTo>
                    <a:cubicBezTo>
                      <a:pt x="73" y="104"/>
                      <a:pt x="74" y="104"/>
                      <a:pt x="74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6" y="105"/>
                      <a:pt x="76" y="105"/>
                      <a:pt x="77" y="105"/>
                    </a:cubicBezTo>
                    <a:cubicBezTo>
                      <a:pt x="77" y="105"/>
                      <a:pt x="77" y="105"/>
                      <a:pt x="77" y="105"/>
                    </a:cubicBezTo>
                    <a:cubicBezTo>
                      <a:pt x="77" y="105"/>
                      <a:pt x="77" y="105"/>
                      <a:pt x="77" y="105"/>
                    </a:cubicBezTo>
                    <a:cubicBezTo>
                      <a:pt x="77" y="106"/>
                      <a:pt x="77" y="106"/>
                      <a:pt x="77" y="106"/>
                    </a:cubicBezTo>
                    <a:cubicBezTo>
                      <a:pt x="77" y="106"/>
                      <a:pt x="77" y="106"/>
                      <a:pt x="77" y="106"/>
                    </a:cubicBezTo>
                    <a:cubicBezTo>
                      <a:pt x="76" y="107"/>
                      <a:pt x="76" y="107"/>
                      <a:pt x="76" y="107"/>
                    </a:cubicBezTo>
                    <a:cubicBezTo>
                      <a:pt x="76" y="108"/>
                      <a:pt x="76" y="108"/>
                      <a:pt x="76" y="108"/>
                    </a:cubicBezTo>
                    <a:cubicBezTo>
                      <a:pt x="75" y="108"/>
                      <a:pt x="75" y="108"/>
                      <a:pt x="75" y="108"/>
                    </a:cubicBezTo>
                    <a:cubicBezTo>
                      <a:pt x="75" y="109"/>
                      <a:pt x="75" y="109"/>
                      <a:pt x="75" y="109"/>
                    </a:cubicBezTo>
                    <a:lnTo>
                      <a:pt x="74" y="109"/>
                    </a:lnTo>
                    <a:close/>
                    <a:moveTo>
                      <a:pt x="75" y="115"/>
                    </a:moveTo>
                    <a:cubicBezTo>
                      <a:pt x="75" y="114"/>
                      <a:pt x="76" y="113"/>
                      <a:pt x="77" y="11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8"/>
                      <a:pt x="80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80" y="107"/>
                      <a:pt x="80" y="107"/>
                      <a:pt x="81" y="106"/>
                    </a:cubicBezTo>
                    <a:cubicBezTo>
                      <a:pt x="81" y="106"/>
                      <a:pt x="82" y="107"/>
                      <a:pt x="82" y="107"/>
                    </a:cubicBezTo>
                    <a:cubicBezTo>
                      <a:pt x="83" y="107"/>
                      <a:pt x="83" y="107"/>
                      <a:pt x="83" y="107"/>
                    </a:cubicBezTo>
                    <a:cubicBezTo>
                      <a:pt x="84" y="107"/>
                      <a:pt x="84" y="107"/>
                      <a:pt x="85" y="108"/>
                    </a:cubicBezTo>
                    <a:cubicBezTo>
                      <a:pt x="86" y="108"/>
                      <a:pt x="86" y="108"/>
                      <a:pt x="86" y="108"/>
                    </a:cubicBezTo>
                    <a:cubicBezTo>
                      <a:pt x="87" y="108"/>
                      <a:pt x="88" y="109"/>
                      <a:pt x="89" y="109"/>
                    </a:cubicBezTo>
                    <a:cubicBezTo>
                      <a:pt x="84" y="111"/>
                      <a:pt x="80" y="113"/>
                      <a:pt x="75" y="115"/>
                    </a:cubicBezTo>
                    <a:close/>
                    <a:moveTo>
                      <a:pt x="92" y="107"/>
                    </a:moveTo>
                    <a:cubicBezTo>
                      <a:pt x="91" y="106"/>
                      <a:pt x="91" y="106"/>
                      <a:pt x="90" y="106"/>
                    </a:cubicBezTo>
                    <a:cubicBezTo>
                      <a:pt x="90" y="106"/>
                      <a:pt x="90" y="106"/>
                      <a:pt x="90" y="106"/>
                    </a:cubicBezTo>
                    <a:cubicBezTo>
                      <a:pt x="89" y="105"/>
                      <a:pt x="88" y="105"/>
                      <a:pt x="87" y="105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6" y="104"/>
                      <a:pt x="85" y="104"/>
                      <a:pt x="84" y="104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2"/>
                      <a:pt x="83" y="102"/>
                      <a:pt x="83" y="102"/>
                    </a:cubicBezTo>
                    <a:cubicBezTo>
                      <a:pt x="84" y="102"/>
                      <a:pt x="84" y="101"/>
                      <a:pt x="84" y="100"/>
                    </a:cubicBezTo>
                    <a:cubicBezTo>
                      <a:pt x="85" y="100"/>
                      <a:pt x="85" y="100"/>
                      <a:pt x="85" y="100"/>
                    </a:cubicBezTo>
                    <a:cubicBezTo>
                      <a:pt x="85" y="99"/>
                      <a:pt x="85" y="99"/>
                      <a:pt x="86" y="98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7" y="96"/>
                      <a:pt x="87" y="96"/>
                    </a:cubicBezTo>
                    <a:cubicBezTo>
                      <a:pt x="87" y="95"/>
                      <a:pt x="87" y="95"/>
                      <a:pt x="87" y="95"/>
                    </a:cubicBezTo>
                    <a:cubicBezTo>
                      <a:pt x="88" y="94"/>
                      <a:pt x="88" y="94"/>
                      <a:pt x="88" y="94"/>
                    </a:cubicBezTo>
                    <a:cubicBezTo>
                      <a:pt x="90" y="94"/>
                      <a:pt x="91" y="94"/>
                      <a:pt x="93" y="94"/>
                    </a:cubicBezTo>
                    <a:cubicBezTo>
                      <a:pt x="98" y="94"/>
                      <a:pt x="103" y="93"/>
                      <a:pt x="106" y="90"/>
                    </a:cubicBezTo>
                    <a:cubicBezTo>
                      <a:pt x="107" y="91"/>
                      <a:pt x="107" y="91"/>
                      <a:pt x="107" y="91"/>
                    </a:cubicBezTo>
                    <a:cubicBezTo>
                      <a:pt x="103" y="97"/>
                      <a:pt x="98" y="103"/>
                      <a:pt x="92" y="107"/>
                    </a:cubicBezTo>
                    <a:close/>
                    <a:moveTo>
                      <a:pt x="110" y="82"/>
                    </a:moveTo>
                    <a:cubicBezTo>
                      <a:pt x="109" y="83"/>
                      <a:pt x="109" y="83"/>
                      <a:pt x="109" y="83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7" y="85"/>
                      <a:pt x="107" y="85"/>
                      <a:pt x="107" y="85"/>
                    </a:cubicBezTo>
                    <a:cubicBezTo>
                      <a:pt x="107" y="85"/>
                      <a:pt x="107" y="85"/>
                      <a:pt x="107" y="86"/>
                    </a:cubicBezTo>
                    <a:cubicBezTo>
                      <a:pt x="106" y="86"/>
                      <a:pt x="106" y="86"/>
                      <a:pt x="106" y="86"/>
                    </a:cubicBezTo>
                    <a:cubicBezTo>
                      <a:pt x="102" y="89"/>
                      <a:pt x="98" y="91"/>
                      <a:pt x="93" y="91"/>
                    </a:cubicBezTo>
                    <a:cubicBezTo>
                      <a:pt x="92" y="91"/>
                      <a:pt x="91" y="91"/>
                      <a:pt x="90" y="90"/>
                    </a:cubicBezTo>
                    <a:cubicBezTo>
                      <a:pt x="89" y="90"/>
                      <a:pt x="88" y="90"/>
                      <a:pt x="88" y="90"/>
                    </a:cubicBezTo>
                    <a:cubicBezTo>
                      <a:pt x="87" y="90"/>
                      <a:pt x="87" y="90"/>
                      <a:pt x="86" y="89"/>
                    </a:cubicBezTo>
                    <a:cubicBezTo>
                      <a:pt x="84" y="89"/>
                      <a:pt x="82" y="88"/>
                      <a:pt x="80" y="86"/>
                    </a:cubicBezTo>
                    <a:cubicBezTo>
                      <a:pt x="80" y="86"/>
                      <a:pt x="79" y="85"/>
                      <a:pt x="79" y="85"/>
                    </a:cubicBezTo>
                    <a:cubicBezTo>
                      <a:pt x="78" y="84"/>
                      <a:pt x="77" y="83"/>
                      <a:pt x="77" y="83"/>
                    </a:cubicBezTo>
                    <a:cubicBezTo>
                      <a:pt x="74" y="79"/>
                      <a:pt x="72" y="75"/>
                      <a:pt x="72" y="70"/>
                    </a:cubicBezTo>
                    <a:cubicBezTo>
                      <a:pt x="72" y="68"/>
                      <a:pt x="73" y="65"/>
                      <a:pt x="73" y="63"/>
                    </a:cubicBezTo>
                    <a:cubicBezTo>
                      <a:pt x="73" y="63"/>
                      <a:pt x="74" y="62"/>
                      <a:pt x="74" y="62"/>
                    </a:cubicBezTo>
                    <a:cubicBezTo>
                      <a:pt x="74" y="61"/>
                      <a:pt x="74" y="61"/>
                      <a:pt x="75" y="60"/>
                    </a:cubicBezTo>
                    <a:cubicBezTo>
                      <a:pt x="78" y="54"/>
                      <a:pt x="85" y="49"/>
                      <a:pt x="93" y="49"/>
                    </a:cubicBezTo>
                    <a:cubicBezTo>
                      <a:pt x="93" y="49"/>
                      <a:pt x="93" y="49"/>
                      <a:pt x="93" y="49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5" y="49"/>
                      <a:pt x="96" y="49"/>
                      <a:pt x="96" y="49"/>
                    </a:cubicBezTo>
                    <a:cubicBezTo>
                      <a:pt x="96" y="49"/>
                      <a:pt x="96" y="49"/>
                      <a:pt x="96" y="49"/>
                    </a:cubicBezTo>
                    <a:cubicBezTo>
                      <a:pt x="103" y="50"/>
                      <a:pt x="109" y="54"/>
                      <a:pt x="112" y="60"/>
                    </a:cubicBezTo>
                    <a:cubicBezTo>
                      <a:pt x="112" y="61"/>
                      <a:pt x="112" y="61"/>
                      <a:pt x="113" y="62"/>
                    </a:cubicBezTo>
                    <a:cubicBezTo>
                      <a:pt x="113" y="62"/>
                      <a:pt x="113" y="63"/>
                      <a:pt x="113" y="63"/>
                    </a:cubicBezTo>
                    <a:cubicBezTo>
                      <a:pt x="114" y="65"/>
                      <a:pt x="114" y="68"/>
                      <a:pt x="114" y="70"/>
                    </a:cubicBezTo>
                    <a:cubicBezTo>
                      <a:pt x="114" y="74"/>
                      <a:pt x="113" y="79"/>
                      <a:pt x="110" y="82"/>
                    </a:cubicBezTo>
                    <a:close/>
                    <a:moveTo>
                      <a:pt x="95" y="45"/>
                    </a:moveTo>
                    <a:cubicBezTo>
                      <a:pt x="95" y="45"/>
                      <a:pt x="95" y="45"/>
                      <a:pt x="95" y="45"/>
                    </a:cubicBezTo>
                    <a:cubicBezTo>
                      <a:pt x="95" y="45"/>
                      <a:pt x="95" y="44"/>
                      <a:pt x="95" y="44"/>
                    </a:cubicBezTo>
                    <a:cubicBezTo>
                      <a:pt x="95" y="43"/>
                      <a:pt x="95" y="43"/>
                      <a:pt x="94" y="42"/>
                    </a:cubicBezTo>
                    <a:cubicBezTo>
                      <a:pt x="94" y="42"/>
                      <a:pt x="94" y="41"/>
                      <a:pt x="94" y="41"/>
                    </a:cubicBezTo>
                    <a:cubicBezTo>
                      <a:pt x="94" y="40"/>
                      <a:pt x="94" y="40"/>
                      <a:pt x="94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113" y="39"/>
                      <a:pt x="113" y="39"/>
                      <a:pt x="113" y="39"/>
                    </a:cubicBezTo>
                    <a:cubicBezTo>
                      <a:pt x="115" y="46"/>
                      <a:pt x="117" y="53"/>
                      <a:pt x="117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2" y="52"/>
                      <a:pt x="104" y="46"/>
                      <a:pt x="95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2481"/>
              <p:cNvSpPr>
                <a:spLocks/>
              </p:cNvSpPr>
              <p:nvPr/>
            </p:nvSpPr>
            <p:spPr bwMode="auto">
              <a:xfrm>
                <a:off x="7086" y="283"/>
                <a:ext cx="33" cy="33"/>
              </a:xfrm>
              <a:custGeom>
                <a:avLst/>
                <a:gdLst>
                  <a:gd name="T0" fmla="*/ 27 w 30"/>
                  <a:gd name="T1" fmla="*/ 7 h 30"/>
                  <a:gd name="T2" fmla="*/ 26 w 30"/>
                  <a:gd name="T3" fmla="*/ 5 h 30"/>
                  <a:gd name="T4" fmla="*/ 19 w 30"/>
                  <a:gd name="T5" fmla="*/ 1 h 30"/>
                  <a:gd name="T6" fmla="*/ 19 w 30"/>
                  <a:gd name="T7" fmla="*/ 1 h 30"/>
                  <a:gd name="T8" fmla="*/ 17 w 30"/>
                  <a:gd name="T9" fmla="*/ 0 h 30"/>
                  <a:gd name="T10" fmla="*/ 16 w 30"/>
                  <a:gd name="T11" fmla="*/ 0 h 30"/>
                  <a:gd name="T12" fmla="*/ 16 w 30"/>
                  <a:gd name="T13" fmla="*/ 0 h 30"/>
                  <a:gd name="T14" fmla="*/ 16 w 30"/>
                  <a:gd name="T15" fmla="*/ 0 h 30"/>
                  <a:gd name="T16" fmla="*/ 15 w 30"/>
                  <a:gd name="T17" fmla="*/ 0 h 30"/>
                  <a:gd name="T18" fmla="*/ 4 w 30"/>
                  <a:gd name="T19" fmla="*/ 5 h 30"/>
                  <a:gd name="T20" fmla="*/ 3 w 30"/>
                  <a:gd name="T21" fmla="*/ 7 h 30"/>
                  <a:gd name="T22" fmla="*/ 2 w 30"/>
                  <a:gd name="T23" fmla="*/ 8 h 30"/>
                  <a:gd name="T24" fmla="*/ 0 w 30"/>
                  <a:gd name="T25" fmla="*/ 15 h 30"/>
                  <a:gd name="T26" fmla="*/ 8 w 30"/>
                  <a:gd name="T27" fmla="*/ 28 h 30"/>
                  <a:gd name="T28" fmla="*/ 11 w 30"/>
                  <a:gd name="T29" fmla="*/ 29 h 30"/>
                  <a:gd name="T30" fmla="*/ 12 w 30"/>
                  <a:gd name="T31" fmla="*/ 30 h 30"/>
                  <a:gd name="T32" fmla="*/ 14 w 30"/>
                  <a:gd name="T33" fmla="*/ 30 h 30"/>
                  <a:gd name="T34" fmla="*/ 14 w 30"/>
                  <a:gd name="T35" fmla="*/ 30 h 30"/>
                  <a:gd name="T36" fmla="*/ 15 w 30"/>
                  <a:gd name="T37" fmla="*/ 30 h 30"/>
                  <a:gd name="T38" fmla="*/ 15 w 30"/>
                  <a:gd name="T39" fmla="*/ 30 h 30"/>
                  <a:gd name="T40" fmla="*/ 15 w 30"/>
                  <a:gd name="T41" fmla="*/ 30 h 30"/>
                  <a:gd name="T42" fmla="*/ 22 w 30"/>
                  <a:gd name="T43" fmla="*/ 28 h 30"/>
                  <a:gd name="T44" fmla="*/ 30 w 30"/>
                  <a:gd name="T45" fmla="*/ 15 h 30"/>
                  <a:gd name="T46" fmla="*/ 28 w 30"/>
                  <a:gd name="T47" fmla="*/ 8 h 30"/>
                  <a:gd name="T48" fmla="*/ 27 w 30"/>
                  <a:gd name="T49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30">
                    <a:moveTo>
                      <a:pt x="27" y="7"/>
                    </a:moveTo>
                    <a:cubicBezTo>
                      <a:pt x="27" y="6"/>
                      <a:pt x="26" y="6"/>
                      <a:pt x="26" y="5"/>
                    </a:cubicBezTo>
                    <a:cubicBezTo>
                      <a:pt x="24" y="3"/>
                      <a:pt x="22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8" y="1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1" y="0"/>
                      <a:pt x="7" y="2"/>
                      <a:pt x="4" y="5"/>
                    </a:cubicBezTo>
                    <a:cubicBezTo>
                      <a:pt x="4" y="6"/>
                      <a:pt x="3" y="6"/>
                      <a:pt x="3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10"/>
                      <a:pt x="0" y="13"/>
                      <a:pt x="0" y="15"/>
                    </a:cubicBezTo>
                    <a:cubicBezTo>
                      <a:pt x="0" y="20"/>
                      <a:pt x="3" y="25"/>
                      <a:pt x="8" y="28"/>
                    </a:cubicBezTo>
                    <a:cubicBezTo>
                      <a:pt x="9" y="28"/>
                      <a:pt x="10" y="29"/>
                      <a:pt x="11" y="2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8" y="30"/>
                      <a:pt x="20" y="29"/>
                      <a:pt x="22" y="28"/>
                    </a:cubicBezTo>
                    <a:cubicBezTo>
                      <a:pt x="27" y="25"/>
                      <a:pt x="30" y="20"/>
                      <a:pt x="30" y="15"/>
                    </a:cubicBezTo>
                    <a:cubicBezTo>
                      <a:pt x="30" y="13"/>
                      <a:pt x="29" y="10"/>
                      <a:pt x="28" y="8"/>
                    </a:cubicBezTo>
                    <a:cubicBezTo>
                      <a:pt x="28" y="8"/>
                      <a:pt x="28" y="7"/>
                      <a:pt x="2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2482"/>
              <p:cNvSpPr>
                <a:spLocks noEditPoints="1"/>
              </p:cNvSpPr>
              <p:nvPr/>
            </p:nvSpPr>
            <p:spPr bwMode="auto">
              <a:xfrm>
                <a:off x="6351" y="662"/>
                <a:ext cx="111" cy="112"/>
              </a:xfrm>
              <a:custGeom>
                <a:avLst/>
                <a:gdLst>
                  <a:gd name="T0" fmla="*/ 61 w 102"/>
                  <a:gd name="T1" fmla="*/ 2 h 102"/>
                  <a:gd name="T2" fmla="*/ 49 w 102"/>
                  <a:gd name="T3" fmla="*/ 0 h 102"/>
                  <a:gd name="T4" fmla="*/ 20 w 102"/>
                  <a:gd name="T5" fmla="*/ 11 h 102"/>
                  <a:gd name="T6" fmla="*/ 0 w 102"/>
                  <a:gd name="T7" fmla="*/ 55 h 102"/>
                  <a:gd name="T8" fmla="*/ 23 w 102"/>
                  <a:gd name="T9" fmla="*/ 94 h 102"/>
                  <a:gd name="T10" fmla="*/ 53 w 102"/>
                  <a:gd name="T11" fmla="*/ 102 h 102"/>
                  <a:gd name="T12" fmla="*/ 79 w 102"/>
                  <a:gd name="T13" fmla="*/ 93 h 102"/>
                  <a:gd name="T14" fmla="*/ 102 w 102"/>
                  <a:gd name="T15" fmla="*/ 52 h 102"/>
                  <a:gd name="T16" fmla="*/ 33 w 102"/>
                  <a:gd name="T17" fmla="*/ 11 h 102"/>
                  <a:gd name="T18" fmla="*/ 25 w 102"/>
                  <a:gd name="T19" fmla="*/ 13 h 102"/>
                  <a:gd name="T20" fmla="*/ 30 w 102"/>
                  <a:gd name="T21" fmla="*/ 16 h 102"/>
                  <a:gd name="T22" fmla="*/ 24 w 102"/>
                  <a:gd name="T23" fmla="*/ 27 h 102"/>
                  <a:gd name="T24" fmla="*/ 22 w 102"/>
                  <a:gd name="T25" fmla="*/ 34 h 102"/>
                  <a:gd name="T26" fmla="*/ 20 w 102"/>
                  <a:gd name="T27" fmla="*/ 47 h 102"/>
                  <a:gd name="T28" fmla="*/ 20 w 102"/>
                  <a:gd name="T29" fmla="*/ 55 h 102"/>
                  <a:gd name="T30" fmla="*/ 21 w 102"/>
                  <a:gd name="T31" fmla="*/ 67 h 102"/>
                  <a:gd name="T32" fmla="*/ 10 w 102"/>
                  <a:gd name="T33" fmla="*/ 74 h 102"/>
                  <a:gd name="T34" fmla="*/ 27 w 102"/>
                  <a:gd name="T35" fmla="*/ 81 h 102"/>
                  <a:gd name="T36" fmla="*/ 26 w 102"/>
                  <a:gd name="T37" fmla="*/ 88 h 102"/>
                  <a:gd name="T38" fmla="*/ 34 w 102"/>
                  <a:gd name="T39" fmla="*/ 93 h 102"/>
                  <a:gd name="T40" fmla="*/ 39 w 102"/>
                  <a:gd name="T41" fmla="*/ 94 h 102"/>
                  <a:gd name="T42" fmla="*/ 38 w 102"/>
                  <a:gd name="T43" fmla="*/ 89 h 102"/>
                  <a:gd name="T44" fmla="*/ 43 w 102"/>
                  <a:gd name="T45" fmla="*/ 84 h 102"/>
                  <a:gd name="T46" fmla="*/ 33 w 102"/>
                  <a:gd name="T47" fmla="*/ 86 h 102"/>
                  <a:gd name="T48" fmla="*/ 49 w 102"/>
                  <a:gd name="T49" fmla="*/ 84 h 102"/>
                  <a:gd name="T50" fmla="*/ 24 w 102"/>
                  <a:gd name="T51" fmla="*/ 61 h 102"/>
                  <a:gd name="T52" fmla="*/ 49 w 102"/>
                  <a:gd name="T53" fmla="*/ 51 h 102"/>
                  <a:gd name="T54" fmla="*/ 25 w 102"/>
                  <a:gd name="T55" fmla="*/ 40 h 102"/>
                  <a:gd name="T56" fmla="*/ 49 w 102"/>
                  <a:gd name="T57" fmla="*/ 30 h 102"/>
                  <a:gd name="T58" fmla="*/ 34 w 102"/>
                  <a:gd name="T59" fmla="*/ 17 h 102"/>
                  <a:gd name="T60" fmla="*/ 44 w 102"/>
                  <a:gd name="T61" fmla="*/ 20 h 102"/>
                  <a:gd name="T62" fmla="*/ 46 w 102"/>
                  <a:gd name="T63" fmla="*/ 16 h 102"/>
                  <a:gd name="T64" fmla="*/ 36 w 102"/>
                  <a:gd name="T65" fmla="*/ 14 h 102"/>
                  <a:gd name="T66" fmla="*/ 41 w 102"/>
                  <a:gd name="T67" fmla="*/ 6 h 102"/>
                  <a:gd name="T68" fmla="*/ 78 w 102"/>
                  <a:gd name="T69" fmla="*/ 30 h 102"/>
                  <a:gd name="T70" fmla="*/ 72 w 102"/>
                  <a:gd name="T71" fmla="*/ 18 h 102"/>
                  <a:gd name="T72" fmla="*/ 76 w 102"/>
                  <a:gd name="T73" fmla="*/ 14 h 102"/>
                  <a:gd name="T74" fmla="*/ 66 w 102"/>
                  <a:gd name="T75" fmla="*/ 8 h 102"/>
                  <a:gd name="T76" fmla="*/ 60 w 102"/>
                  <a:gd name="T77" fmla="*/ 6 h 102"/>
                  <a:gd name="T78" fmla="*/ 64 w 102"/>
                  <a:gd name="T79" fmla="*/ 12 h 102"/>
                  <a:gd name="T80" fmla="*/ 55 w 102"/>
                  <a:gd name="T81" fmla="*/ 16 h 102"/>
                  <a:gd name="T82" fmla="*/ 56 w 102"/>
                  <a:gd name="T83" fmla="*/ 20 h 102"/>
                  <a:gd name="T84" fmla="*/ 67 w 102"/>
                  <a:gd name="T85" fmla="*/ 17 h 102"/>
                  <a:gd name="T86" fmla="*/ 74 w 102"/>
                  <a:gd name="T87" fmla="*/ 30 h 102"/>
                  <a:gd name="T88" fmla="*/ 77 w 102"/>
                  <a:gd name="T89" fmla="*/ 40 h 102"/>
                  <a:gd name="T90" fmla="*/ 53 w 102"/>
                  <a:gd name="T91" fmla="*/ 51 h 102"/>
                  <a:gd name="T92" fmla="*/ 78 w 102"/>
                  <a:gd name="T93" fmla="*/ 61 h 102"/>
                  <a:gd name="T94" fmla="*/ 53 w 102"/>
                  <a:gd name="T95" fmla="*/ 55 h 102"/>
                  <a:gd name="T96" fmla="*/ 67 w 102"/>
                  <a:gd name="T97" fmla="*/ 86 h 102"/>
                  <a:gd name="T98" fmla="*/ 53 w 102"/>
                  <a:gd name="T99" fmla="*/ 84 h 102"/>
                  <a:gd name="T100" fmla="*/ 59 w 102"/>
                  <a:gd name="T101" fmla="*/ 96 h 102"/>
                  <a:gd name="T102" fmla="*/ 59 w 102"/>
                  <a:gd name="T103" fmla="*/ 88 h 102"/>
                  <a:gd name="T104" fmla="*/ 67 w 102"/>
                  <a:gd name="T105" fmla="*/ 92 h 102"/>
                  <a:gd name="T106" fmla="*/ 75 w 102"/>
                  <a:gd name="T107" fmla="*/ 89 h 102"/>
                  <a:gd name="T108" fmla="*/ 74 w 102"/>
                  <a:gd name="T109" fmla="*/ 80 h 102"/>
                  <a:gd name="T110" fmla="*/ 79 w 102"/>
                  <a:gd name="T111" fmla="*/ 70 h 102"/>
                  <a:gd name="T112" fmla="*/ 82 w 102"/>
                  <a:gd name="T113" fmla="*/ 57 h 102"/>
                  <a:gd name="T114" fmla="*/ 82 w 102"/>
                  <a:gd name="T115" fmla="*/ 47 h 102"/>
                  <a:gd name="T116" fmla="*/ 80 w 102"/>
                  <a:gd name="T117" fmla="*/ 3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2" h="102">
                    <a:moveTo>
                      <a:pt x="99" y="34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4" y="23"/>
                      <a:pt x="88" y="16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79" y="9"/>
                      <a:pt x="79" y="9"/>
                      <a:pt x="79" y="9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3" y="5"/>
                      <a:pt x="67" y="3"/>
                      <a:pt x="61" y="2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1"/>
                      <a:pt x="54" y="1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4" y="3"/>
                      <a:pt x="29" y="5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3" y="16"/>
                      <a:pt x="8" y="23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1" y="40"/>
                      <a:pt x="0" y="45"/>
                      <a:pt x="0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60"/>
                      <a:pt x="2" y="65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9" y="81"/>
                      <a:pt x="14" y="87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8" y="97"/>
                      <a:pt x="34" y="99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6" y="102"/>
                      <a:pt x="46" y="102"/>
                      <a:pt x="46" y="102"/>
                    </a:cubicBezTo>
                    <a:cubicBezTo>
                      <a:pt x="46" y="102"/>
                      <a:pt x="46" y="102"/>
                      <a:pt x="46" y="102"/>
                    </a:cubicBezTo>
                    <a:cubicBezTo>
                      <a:pt x="47" y="102"/>
                      <a:pt x="48" y="102"/>
                      <a:pt x="49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4" y="102"/>
                      <a:pt x="55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7" y="100"/>
                      <a:pt x="73" y="97"/>
                      <a:pt x="78" y="94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79" y="93"/>
                      <a:pt x="79" y="93"/>
                      <a:pt x="79" y="93"/>
                    </a:cubicBezTo>
                    <a:cubicBezTo>
                      <a:pt x="79" y="93"/>
                      <a:pt x="79" y="93"/>
                      <a:pt x="79" y="93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8" y="87"/>
                      <a:pt x="93" y="81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8" y="70"/>
                      <a:pt x="98" y="70"/>
                      <a:pt x="98" y="70"/>
                    </a:cubicBezTo>
                    <a:cubicBezTo>
                      <a:pt x="98" y="70"/>
                      <a:pt x="98" y="70"/>
                      <a:pt x="98" y="70"/>
                    </a:cubicBezTo>
                    <a:cubicBezTo>
                      <a:pt x="100" y="65"/>
                      <a:pt x="101" y="60"/>
                      <a:pt x="101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1"/>
                      <a:pt x="102" y="51"/>
                      <a:pt x="102" y="51"/>
                    </a:cubicBezTo>
                    <a:cubicBezTo>
                      <a:pt x="102" y="45"/>
                      <a:pt x="101" y="40"/>
                      <a:pt x="99" y="34"/>
                    </a:cubicBezTo>
                    <a:close/>
                    <a:moveTo>
                      <a:pt x="36" y="7"/>
                    </a:moveTo>
                    <a:cubicBezTo>
                      <a:pt x="36" y="7"/>
                      <a:pt x="36" y="7"/>
                      <a:pt x="36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10"/>
                      <a:pt x="33" y="10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0" y="12"/>
                      <a:pt x="30" y="11"/>
                      <a:pt x="29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9"/>
                      <a:pt x="33" y="8"/>
                      <a:pt x="36" y="7"/>
                    </a:cubicBezTo>
                    <a:close/>
                    <a:moveTo>
                      <a:pt x="24" y="13"/>
                    </a:moveTo>
                    <a:cubicBezTo>
                      <a:pt x="24" y="13"/>
                      <a:pt x="25" y="13"/>
                      <a:pt x="25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7" y="14"/>
                      <a:pt x="27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9" y="15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7"/>
                      <a:pt x="29" y="17"/>
                      <a:pt x="29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9"/>
                      <a:pt x="28" y="19"/>
                      <a:pt x="28" y="20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2"/>
                      <a:pt x="27" y="22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4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4" y="28"/>
                      <a:pt x="24" y="29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2" y="23"/>
                      <a:pt x="17" y="17"/>
                      <a:pt x="24" y="13"/>
                    </a:cubicBezTo>
                    <a:close/>
                    <a:moveTo>
                      <a:pt x="7" y="34"/>
                    </a:move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5"/>
                      <a:pt x="22" y="36"/>
                      <a:pt x="22" y="36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8"/>
                      <a:pt x="21" y="38"/>
                      <a:pt x="21" y="39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3"/>
                      <a:pt x="20" y="43"/>
                      <a:pt x="20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5"/>
                      <a:pt x="20" y="46"/>
                      <a:pt x="20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8"/>
                      <a:pt x="20" y="48"/>
                      <a:pt x="20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45"/>
                      <a:pt x="5" y="39"/>
                      <a:pt x="7" y="34"/>
                    </a:cubicBezTo>
                    <a:close/>
                    <a:moveTo>
                      <a:pt x="4" y="55"/>
                    </a:moveTo>
                    <a:cubicBezTo>
                      <a:pt x="20" y="55"/>
                      <a:pt x="20" y="55"/>
                      <a:pt x="20" y="55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7"/>
                      <a:pt x="20" y="57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9"/>
                      <a:pt x="20" y="59"/>
                      <a:pt x="20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1"/>
                      <a:pt x="20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4"/>
                      <a:pt x="21" y="64"/>
                      <a:pt x="21" y="65"/>
                    </a:cubicBezTo>
                    <a:cubicBezTo>
                      <a:pt x="21" y="65"/>
                      <a:pt x="21" y="65"/>
                      <a:pt x="21" y="65"/>
                    </a:cubicBezTo>
                    <a:cubicBezTo>
                      <a:pt x="21" y="66"/>
                      <a:pt x="21" y="66"/>
                      <a:pt x="21" y="67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2" y="68"/>
                      <a:pt x="22" y="69"/>
                      <a:pt x="22" y="70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6" y="65"/>
                      <a:pt x="5" y="60"/>
                      <a:pt x="4" y="55"/>
                    </a:cubicBezTo>
                    <a:close/>
                    <a:moveTo>
                      <a:pt x="26" y="88"/>
                    </a:moveTo>
                    <a:cubicBezTo>
                      <a:pt x="26" y="89"/>
                      <a:pt x="25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18" y="85"/>
                      <a:pt x="13" y="80"/>
                      <a:pt x="10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5"/>
                      <a:pt x="24" y="76"/>
                      <a:pt x="24" y="76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5" y="78"/>
                      <a:pt x="25" y="78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6" y="79"/>
                      <a:pt x="26" y="80"/>
                      <a:pt x="26" y="81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7" y="82"/>
                      <a:pt x="27" y="82"/>
                      <a:pt x="27" y="83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8" y="84"/>
                      <a:pt x="28" y="84"/>
                      <a:pt x="28" y="85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6"/>
                      <a:pt x="29" y="87"/>
                      <a:pt x="30" y="87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29" y="88"/>
                      <a:pt x="28" y="88"/>
                      <a:pt x="27" y="88"/>
                    </a:cubicBezTo>
                    <a:lnTo>
                      <a:pt x="26" y="88"/>
                    </a:lnTo>
                    <a:close/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2" y="92"/>
                      <a:pt x="32" y="92"/>
                      <a:pt x="32" y="92"/>
                    </a:cubicBezTo>
                    <a:cubicBezTo>
                      <a:pt x="33" y="92"/>
                      <a:pt x="33" y="93"/>
                      <a:pt x="34" y="93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4" y="94"/>
                      <a:pt x="34" y="94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3" y="94"/>
                      <a:pt x="30" y="93"/>
                      <a:pt x="28" y="92"/>
                    </a:cubicBezTo>
                    <a:close/>
                    <a:moveTo>
                      <a:pt x="49" y="98"/>
                    </a:moveTo>
                    <a:cubicBezTo>
                      <a:pt x="47" y="98"/>
                      <a:pt x="44" y="98"/>
                      <a:pt x="42" y="97"/>
                    </a:cubicBezTo>
                    <a:cubicBezTo>
                      <a:pt x="41" y="97"/>
                      <a:pt x="41" y="96"/>
                      <a:pt x="40" y="95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8" y="92"/>
                      <a:pt x="38" y="92"/>
                      <a:pt x="38" y="92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6" y="89"/>
                      <a:pt x="37" y="89"/>
                      <a:pt x="37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41" y="88"/>
                      <a:pt x="45" y="88"/>
                      <a:pt x="49" y="88"/>
                    </a:cubicBezTo>
                    <a:lnTo>
                      <a:pt x="49" y="98"/>
                    </a:lnTo>
                    <a:close/>
                    <a:moveTo>
                      <a:pt x="49" y="84"/>
                    </a:move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47" y="84"/>
                      <a:pt x="47" y="84"/>
                      <a:pt x="46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5" y="84"/>
                      <a:pt x="45" y="84"/>
                      <a:pt x="44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2" y="84"/>
                      <a:pt x="41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0" y="85"/>
                      <a:pt x="40" y="85"/>
                      <a:pt x="39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8" y="85"/>
                      <a:pt x="37" y="85"/>
                      <a:pt x="37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6"/>
                      <a:pt x="35" y="86"/>
                      <a:pt x="35" y="8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3" y="85"/>
                      <a:pt x="32" y="84"/>
                      <a:pt x="32" y="83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1" y="82"/>
                      <a:pt x="31" y="81"/>
                      <a:pt x="30" y="80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0" y="79"/>
                      <a:pt x="29" y="78"/>
                      <a:pt x="29" y="77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28" y="76"/>
                      <a:pt x="28" y="75"/>
                      <a:pt x="28" y="74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49" y="74"/>
                      <a:pt x="49" y="74"/>
                      <a:pt x="49" y="74"/>
                    </a:cubicBezTo>
                    <a:lnTo>
                      <a:pt x="49" y="84"/>
                    </a:lnTo>
                    <a:close/>
                    <a:moveTo>
                      <a:pt x="49" y="70"/>
                    </a:move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5" y="67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5" y="65"/>
                      <a:pt x="25" y="65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3"/>
                      <a:pt x="25" y="63"/>
                      <a:pt x="24" y="62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4" y="61"/>
                      <a:pt x="24" y="60"/>
                      <a:pt x="24" y="60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9"/>
                      <a:pt x="24" y="58"/>
                      <a:pt x="24" y="58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4" y="56"/>
                      <a:pt x="24" y="56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49" y="55"/>
                      <a:pt x="49" y="55"/>
                      <a:pt x="49" y="55"/>
                    </a:cubicBezTo>
                    <a:lnTo>
                      <a:pt x="49" y="70"/>
                    </a:lnTo>
                    <a:close/>
                    <a:moveTo>
                      <a:pt x="49" y="51"/>
                    </a:move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8"/>
                      <a:pt x="24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6"/>
                      <a:pt x="24" y="46"/>
                      <a:pt x="24" y="45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4" y="44"/>
                      <a:pt x="24" y="43"/>
                      <a:pt x="24" y="42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1"/>
                      <a:pt x="25" y="41"/>
                      <a:pt x="25" y="40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8"/>
                      <a:pt x="25" y="38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49" y="34"/>
                      <a:pt x="49" y="34"/>
                      <a:pt x="49" y="34"/>
                    </a:cubicBezTo>
                    <a:lnTo>
                      <a:pt x="49" y="51"/>
                    </a:lnTo>
                    <a:close/>
                    <a:moveTo>
                      <a:pt x="49" y="20"/>
                    </a:moveTo>
                    <a:cubicBezTo>
                      <a:pt x="49" y="30"/>
                      <a:pt x="49" y="30"/>
                      <a:pt x="49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29"/>
                      <a:pt x="28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6"/>
                      <a:pt x="30" y="25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1" y="22"/>
                      <a:pt x="31" y="21"/>
                      <a:pt x="32" y="21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19"/>
                      <a:pt x="33" y="18"/>
                      <a:pt x="33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8"/>
                      <a:pt x="36" y="18"/>
                      <a:pt x="36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8" y="18"/>
                      <a:pt x="38" y="18"/>
                      <a:pt x="39" y="18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19"/>
                      <a:pt x="41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3" y="19"/>
                      <a:pt x="44" y="19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20"/>
                      <a:pt x="45" y="20"/>
                      <a:pt x="46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8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lose/>
                    <a:moveTo>
                      <a:pt x="49" y="16"/>
                    </a:moveTo>
                    <a:cubicBezTo>
                      <a:pt x="49" y="16"/>
                      <a:pt x="49" y="16"/>
                      <a:pt x="49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7" y="16"/>
                      <a:pt x="47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6" y="16"/>
                      <a:pt x="45" y="16"/>
                      <a:pt x="45" y="16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4" y="16"/>
                      <a:pt x="43" y="15"/>
                      <a:pt x="42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1" y="15"/>
                      <a:pt x="41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5"/>
                      <a:pt x="39" y="14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7" y="14"/>
                      <a:pt x="36" y="14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6" y="13"/>
                      <a:pt x="36" y="13"/>
                      <a:pt x="37" y="12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1"/>
                      <a:pt x="38" y="10"/>
                      <a:pt x="38" y="10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9" y="9"/>
                      <a:pt x="39" y="9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4" y="5"/>
                      <a:pt x="47" y="4"/>
                      <a:pt x="49" y="4"/>
                    </a:cubicBezTo>
                    <a:lnTo>
                      <a:pt x="49" y="16"/>
                    </a:lnTo>
                    <a:close/>
                    <a:moveTo>
                      <a:pt x="76" y="13"/>
                    </a:moveTo>
                    <a:cubicBezTo>
                      <a:pt x="77" y="13"/>
                      <a:pt x="77" y="13"/>
                      <a:pt x="78" y="13"/>
                    </a:cubicBezTo>
                    <a:cubicBezTo>
                      <a:pt x="84" y="17"/>
                      <a:pt x="89" y="23"/>
                      <a:pt x="93" y="30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7" y="28"/>
                      <a:pt x="77" y="28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6" y="26"/>
                      <a:pt x="75" y="24"/>
                      <a:pt x="75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1"/>
                      <a:pt x="74" y="21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19"/>
                      <a:pt x="73" y="19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2" y="17"/>
                      <a:pt x="72" y="17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2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4"/>
                      <a:pt x="75" y="14"/>
                      <a:pt x="76" y="14"/>
                    </a:cubicBezTo>
                    <a:lnTo>
                      <a:pt x="76" y="13"/>
                    </a:lnTo>
                    <a:close/>
                    <a:moveTo>
                      <a:pt x="74" y="10"/>
                    </a:moveTo>
                    <a:cubicBezTo>
                      <a:pt x="73" y="11"/>
                      <a:pt x="73" y="11"/>
                      <a:pt x="73" y="11"/>
                    </a:cubicBezTo>
                    <a:cubicBezTo>
                      <a:pt x="73" y="11"/>
                      <a:pt x="72" y="11"/>
                      <a:pt x="72" y="11"/>
                    </a:cubicBezTo>
                    <a:cubicBezTo>
                      <a:pt x="71" y="11"/>
                      <a:pt x="71" y="12"/>
                      <a:pt x="71" y="12"/>
                    </a:cubicBezTo>
                    <a:cubicBezTo>
                      <a:pt x="70" y="12"/>
                      <a:pt x="70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1"/>
                      <a:pt x="68" y="10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8" y="7"/>
                      <a:pt x="71" y="9"/>
                      <a:pt x="74" y="10"/>
                    </a:cubicBezTo>
                    <a:close/>
                    <a:moveTo>
                      <a:pt x="53" y="4"/>
                    </a:moveTo>
                    <a:cubicBezTo>
                      <a:pt x="55" y="4"/>
                      <a:pt x="57" y="5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60" y="7"/>
                      <a:pt x="60" y="7"/>
                      <a:pt x="60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5" y="14"/>
                      <a:pt x="64" y="14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5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0" y="15"/>
                      <a:pt x="58" y="15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6" y="16"/>
                      <a:pt x="56" y="16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4" y="16"/>
                      <a:pt x="53" y="16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lnTo>
                      <a:pt x="53" y="4"/>
                    </a:lnTo>
                    <a:close/>
                    <a:moveTo>
                      <a:pt x="53" y="20"/>
                    </a:move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4" y="20"/>
                      <a:pt x="54" y="20"/>
                      <a:pt x="55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0"/>
                      <a:pt x="56" y="20"/>
                      <a:pt x="57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9" y="19"/>
                      <a:pt x="59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1" y="19"/>
                      <a:pt x="62" y="19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3" y="18"/>
                      <a:pt x="63" y="18"/>
                      <a:pt x="64" y="18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6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8" y="18"/>
                      <a:pt x="69" y="19"/>
                      <a:pt x="69" y="20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70" y="22"/>
                      <a:pt x="70" y="22"/>
                      <a:pt x="71" y="23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1" y="25"/>
                      <a:pt x="72" y="26"/>
                      <a:pt x="72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8"/>
                      <a:pt x="73" y="29"/>
                      <a:pt x="74" y="30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53" y="30"/>
                      <a:pt x="53" y="30"/>
                      <a:pt x="53" y="30"/>
                    </a:cubicBezTo>
                    <a:lnTo>
                      <a:pt x="53" y="20"/>
                    </a:lnTo>
                    <a:close/>
                    <a:moveTo>
                      <a:pt x="53" y="34"/>
                    </a:moveTo>
                    <a:cubicBezTo>
                      <a:pt x="75" y="34"/>
                      <a:pt x="75" y="34"/>
                      <a:pt x="75" y="34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6"/>
                      <a:pt x="76" y="37"/>
                      <a:pt x="76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9"/>
                      <a:pt x="77" y="39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77" y="41"/>
                      <a:pt x="77" y="41"/>
                      <a:pt x="78" y="42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4"/>
                      <a:pt x="78" y="45"/>
                    </a:cubicBezTo>
                    <a:cubicBezTo>
                      <a:pt x="78" y="45"/>
                      <a:pt x="78" y="45"/>
                      <a:pt x="78" y="45"/>
                    </a:cubicBezTo>
                    <a:cubicBezTo>
                      <a:pt x="78" y="45"/>
                      <a:pt x="78" y="46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9" y="48"/>
                      <a:pt x="79" y="48"/>
                      <a:pt x="79" y="49"/>
                    </a:cubicBezTo>
                    <a:cubicBezTo>
                      <a:pt x="79" y="50"/>
                      <a:pt x="79" y="50"/>
                      <a:pt x="79" y="50"/>
                    </a:cubicBezTo>
                    <a:cubicBezTo>
                      <a:pt x="79" y="50"/>
                      <a:pt x="79" y="50"/>
                      <a:pt x="79" y="51"/>
                    </a:cubicBezTo>
                    <a:cubicBezTo>
                      <a:pt x="53" y="51"/>
                      <a:pt x="53" y="51"/>
                      <a:pt x="53" y="51"/>
                    </a:cubicBezTo>
                    <a:lnTo>
                      <a:pt x="53" y="34"/>
                    </a:lnTo>
                    <a:close/>
                    <a:moveTo>
                      <a:pt x="53" y="55"/>
                    </a:moveTo>
                    <a:cubicBezTo>
                      <a:pt x="79" y="55"/>
                      <a:pt x="79" y="55"/>
                      <a:pt x="79" y="55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6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8"/>
                      <a:pt x="78" y="58"/>
                      <a:pt x="78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60"/>
                      <a:pt x="78" y="61"/>
                      <a:pt x="78" y="61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3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5"/>
                      <a:pt x="76" y="65"/>
                      <a:pt x="76" y="66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6" y="67"/>
                      <a:pt x="76" y="68"/>
                      <a:pt x="75" y="68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53" y="70"/>
                      <a:pt x="53" y="70"/>
                      <a:pt x="53" y="70"/>
                    </a:cubicBezTo>
                    <a:lnTo>
                      <a:pt x="53" y="55"/>
                    </a:lnTo>
                    <a:close/>
                    <a:moveTo>
                      <a:pt x="53" y="74"/>
                    </a:move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5"/>
                      <a:pt x="72" y="76"/>
                      <a:pt x="72" y="76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1" y="78"/>
                      <a:pt x="71" y="79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1"/>
                      <a:pt x="69" y="82"/>
                      <a:pt x="69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4"/>
                      <a:pt x="67" y="85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65" y="86"/>
                      <a:pt x="64" y="85"/>
                      <a:pt x="63" y="85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5"/>
                      <a:pt x="61" y="85"/>
                      <a:pt x="60" y="85"/>
                    </a:cubicBezTo>
                    <a:cubicBezTo>
                      <a:pt x="60" y="85"/>
                      <a:pt x="60" y="85"/>
                      <a:pt x="60" y="85"/>
                    </a:cubicBezTo>
                    <a:cubicBezTo>
                      <a:pt x="59" y="84"/>
                      <a:pt x="58" y="84"/>
                      <a:pt x="57" y="8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5" y="84"/>
                      <a:pt x="54" y="84"/>
                      <a:pt x="53" y="84"/>
                    </a:cubicBezTo>
                    <a:cubicBezTo>
                      <a:pt x="53" y="84"/>
                      <a:pt x="53" y="84"/>
                      <a:pt x="53" y="84"/>
                    </a:cubicBezTo>
                    <a:lnTo>
                      <a:pt x="53" y="74"/>
                    </a:lnTo>
                    <a:close/>
                    <a:moveTo>
                      <a:pt x="63" y="91"/>
                    </a:moveTo>
                    <a:cubicBezTo>
                      <a:pt x="63" y="92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0" y="95"/>
                      <a:pt x="60" y="95"/>
                      <a:pt x="60" y="95"/>
                    </a:cubicBezTo>
                    <a:cubicBezTo>
                      <a:pt x="60" y="95"/>
                      <a:pt x="60" y="95"/>
                      <a:pt x="60" y="95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57" y="98"/>
                      <a:pt x="55" y="98"/>
                      <a:pt x="53" y="9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4" y="88"/>
                      <a:pt x="55" y="88"/>
                      <a:pt x="55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7" y="88"/>
                      <a:pt x="58" y="88"/>
                      <a:pt x="58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60" y="88"/>
                      <a:pt x="60" y="89"/>
                      <a:pt x="61" y="89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3" y="89"/>
                      <a:pt x="63" y="89"/>
                      <a:pt x="64" y="89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4" y="90"/>
                      <a:pt x="64" y="90"/>
                      <a:pt x="63" y="91"/>
                    </a:cubicBezTo>
                    <a:close/>
                    <a:moveTo>
                      <a:pt x="64" y="96"/>
                    </a:moveTo>
                    <a:cubicBezTo>
                      <a:pt x="65" y="95"/>
                      <a:pt x="66" y="94"/>
                      <a:pt x="66" y="94"/>
                    </a:cubicBezTo>
                    <a:cubicBezTo>
                      <a:pt x="66" y="93"/>
                      <a:pt x="66" y="93"/>
                      <a:pt x="66" y="93"/>
                    </a:cubicBezTo>
                    <a:cubicBezTo>
                      <a:pt x="67" y="93"/>
                      <a:pt x="67" y="93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8" y="91"/>
                      <a:pt x="68" y="91"/>
                      <a:pt x="68" y="90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69" y="91"/>
                      <a:pt x="70" y="91"/>
                      <a:pt x="70" y="91"/>
                    </a:cubicBezTo>
                    <a:cubicBezTo>
                      <a:pt x="71" y="91"/>
                      <a:pt x="71" y="91"/>
                      <a:pt x="72" y="91"/>
                    </a:cubicBezTo>
                    <a:cubicBezTo>
                      <a:pt x="72" y="92"/>
                      <a:pt x="72" y="92"/>
                      <a:pt x="73" y="92"/>
                    </a:cubicBezTo>
                    <a:cubicBezTo>
                      <a:pt x="74" y="92"/>
                      <a:pt x="74" y="92"/>
                      <a:pt x="74" y="92"/>
                    </a:cubicBezTo>
                    <a:cubicBezTo>
                      <a:pt x="71" y="94"/>
                      <a:pt x="68" y="95"/>
                      <a:pt x="64" y="96"/>
                    </a:cubicBezTo>
                    <a:close/>
                    <a:moveTo>
                      <a:pt x="78" y="90"/>
                    </a:moveTo>
                    <a:cubicBezTo>
                      <a:pt x="77" y="89"/>
                      <a:pt x="77" y="89"/>
                      <a:pt x="77" y="89"/>
                    </a:cubicBezTo>
                    <a:cubicBezTo>
                      <a:pt x="76" y="89"/>
                      <a:pt x="75" y="89"/>
                      <a:pt x="75" y="89"/>
                    </a:cubicBezTo>
                    <a:cubicBezTo>
                      <a:pt x="74" y="88"/>
                      <a:pt x="74" y="88"/>
                      <a:pt x="74" y="88"/>
                    </a:cubicBezTo>
                    <a:cubicBezTo>
                      <a:pt x="73" y="88"/>
                      <a:pt x="72" y="87"/>
                      <a:pt x="71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1" y="86"/>
                      <a:pt x="72" y="85"/>
                      <a:pt x="72" y="84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3" y="82"/>
                      <a:pt x="74" y="81"/>
                      <a:pt x="74" y="81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5" y="79"/>
                      <a:pt x="75" y="78"/>
                      <a:pt x="76" y="77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6" y="76"/>
                      <a:pt x="77" y="75"/>
                      <a:pt x="77" y="74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92" y="74"/>
                      <a:pt x="92" y="74"/>
                      <a:pt x="92" y="74"/>
                    </a:cubicBezTo>
                    <a:cubicBezTo>
                      <a:pt x="89" y="80"/>
                      <a:pt x="84" y="86"/>
                      <a:pt x="78" y="90"/>
                    </a:cubicBezTo>
                    <a:close/>
                    <a:moveTo>
                      <a:pt x="94" y="70"/>
                    </a:moveTo>
                    <a:cubicBezTo>
                      <a:pt x="79" y="70"/>
                      <a:pt x="79" y="70"/>
                      <a:pt x="79" y="70"/>
                    </a:cubicBezTo>
                    <a:cubicBezTo>
                      <a:pt x="79" y="70"/>
                      <a:pt x="79" y="70"/>
                      <a:pt x="79" y="70"/>
                    </a:cubicBezTo>
                    <a:cubicBezTo>
                      <a:pt x="79" y="69"/>
                      <a:pt x="79" y="68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0" y="66"/>
                      <a:pt x="80" y="65"/>
                    </a:cubicBezTo>
                    <a:cubicBezTo>
                      <a:pt x="81" y="64"/>
                      <a:pt x="81" y="64"/>
                      <a:pt x="81" y="64"/>
                    </a:cubicBezTo>
                    <a:cubicBezTo>
                      <a:pt x="81" y="64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1" y="61"/>
                      <a:pt x="82" y="61"/>
                      <a:pt x="82" y="60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82" y="59"/>
                      <a:pt x="82" y="58"/>
                      <a:pt x="82" y="58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6"/>
                      <a:pt x="82" y="56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cubicBezTo>
                      <a:pt x="98" y="55"/>
                      <a:pt x="98" y="55"/>
                      <a:pt x="98" y="55"/>
                    </a:cubicBezTo>
                    <a:cubicBezTo>
                      <a:pt x="97" y="60"/>
                      <a:pt x="96" y="65"/>
                      <a:pt x="94" y="70"/>
                    </a:cubicBezTo>
                    <a:close/>
                    <a:moveTo>
                      <a:pt x="83" y="51"/>
                    </a:moveTo>
                    <a:cubicBezTo>
                      <a:pt x="83" y="50"/>
                      <a:pt x="83" y="50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8"/>
                      <a:pt x="82" y="47"/>
                      <a:pt x="82" y="47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2" y="45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3"/>
                      <a:pt x="82" y="43"/>
                      <a:pt x="82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41"/>
                      <a:pt x="81" y="40"/>
                      <a:pt x="81" y="40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38"/>
                      <a:pt x="81" y="38"/>
                      <a:pt x="80" y="37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6"/>
                      <a:pt x="80" y="35"/>
                      <a:pt x="80" y="34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7" y="39"/>
                      <a:pt x="98" y="45"/>
                      <a:pt x="98" y="51"/>
                    </a:cubicBezTo>
                    <a:lnTo>
                      <a:pt x="83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2483"/>
              <p:cNvSpPr>
                <a:spLocks/>
              </p:cNvSpPr>
              <p:nvPr/>
            </p:nvSpPr>
            <p:spPr bwMode="auto">
              <a:xfrm>
                <a:off x="6387" y="778"/>
                <a:ext cx="38" cy="30"/>
              </a:xfrm>
              <a:custGeom>
                <a:avLst/>
                <a:gdLst>
                  <a:gd name="T0" fmla="*/ 23 w 35"/>
                  <a:gd name="T1" fmla="*/ 7 h 28"/>
                  <a:gd name="T2" fmla="*/ 23 w 35"/>
                  <a:gd name="T3" fmla="*/ 0 h 28"/>
                  <a:gd name="T4" fmla="*/ 11 w 35"/>
                  <a:gd name="T5" fmla="*/ 0 h 28"/>
                  <a:gd name="T6" fmla="*/ 11 w 35"/>
                  <a:gd name="T7" fmla="*/ 7 h 28"/>
                  <a:gd name="T8" fmla="*/ 8 w 35"/>
                  <a:gd name="T9" fmla="*/ 10 h 28"/>
                  <a:gd name="T10" fmla="*/ 0 w 35"/>
                  <a:gd name="T11" fmla="*/ 10 h 28"/>
                  <a:gd name="T12" fmla="*/ 0 w 35"/>
                  <a:gd name="T13" fmla="*/ 22 h 28"/>
                  <a:gd name="T14" fmla="*/ 8 w 35"/>
                  <a:gd name="T15" fmla="*/ 22 h 28"/>
                  <a:gd name="T16" fmla="*/ 17 w 35"/>
                  <a:gd name="T17" fmla="*/ 28 h 28"/>
                  <a:gd name="T18" fmla="*/ 27 w 35"/>
                  <a:gd name="T19" fmla="*/ 22 h 28"/>
                  <a:gd name="T20" fmla="*/ 35 w 35"/>
                  <a:gd name="T21" fmla="*/ 22 h 28"/>
                  <a:gd name="T22" fmla="*/ 35 w 35"/>
                  <a:gd name="T23" fmla="*/ 10 h 28"/>
                  <a:gd name="T24" fmla="*/ 27 w 35"/>
                  <a:gd name="T25" fmla="*/ 10 h 28"/>
                  <a:gd name="T26" fmla="*/ 23 w 35"/>
                  <a:gd name="T27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8">
                    <a:moveTo>
                      <a:pt x="23" y="7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6"/>
                      <a:pt x="13" y="28"/>
                      <a:pt x="17" y="28"/>
                    </a:cubicBezTo>
                    <a:cubicBezTo>
                      <a:pt x="21" y="28"/>
                      <a:pt x="25" y="26"/>
                      <a:pt x="27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6" y="9"/>
                      <a:pt x="25" y="8"/>
                      <a:pt x="2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Rectangle 2484"/>
              <p:cNvSpPr>
                <a:spLocks noChangeArrowheads="1"/>
              </p:cNvSpPr>
              <p:nvPr/>
            </p:nvSpPr>
            <p:spPr bwMode="auto">
              <a:xfrm>
                <a:off x="6432" y="790"/>
                <a:ext cx="35" cy="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Rectangle 2485"/>
              <p:cNvSpPr>
                <a:spLocks noChangeArrowheads="1"/>
              </p:cNvSpPr>
              <p:nvPr/>
            </p:nvSpPr>
            <p:spPr bwMode="auto">
              <a:xfrm>
                <a:off x="6343" y="790"/>
                <a:ext cx="35" cy="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Oval 2486"/>
              <p:cNvSpPr>
                <a:spLocks noChangeArrowheads="1"/>
              </p:cNvSpPr>
              <p:nvPr/>
            </p:nvSpPr>
            <p:spPr bwMode="auto">
              <a:xfrm>
                <a:off x="6119" y="974"/>
                <a:ext cx="47" cy="4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2487"/>
              <p:cNvSpPr>
                <a:spLocks/>
              </p:cNvSpPr>
              <p:nvPr/>
            </p:nvSpPr>
            <p:spPr bwMode="auto">
              <a:xfrm>
                <a:off x="6145" y="881"/>
                <a:ext cx="112" cy="115"/>
              </a:xfrm>
              <a:custGeom>
                <a:avLst/>
                <a:gdLst>
                  <a:gd name="T0" fmla="*/ 0 w 103"/>
                  <a:gd name="T1" fmla="*/ 0 h 105"/>
                  <a:gd name="T2" fmla="*/ 0 w 103"/>
                  <a:gd name="T3" fmla="*/ 21 h 105"/>
                  <a:gd name="T4" fmla="*/ 81 w 103"/>
                  <a:gd name="T5" fmla="*/ 105 h 105"/>
                  <a:gd name="T6" fmla="*/ 103 w 103"/>
                  <a:gd name="T7" fmla="*/ 105 h 105"/>
                  <a:gd name="T8" fmla="*/ 0 w 103"/>
                  <a:gd name="T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105">
                    <a:moveTo>
                      <a:pt x="0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45" y="23"/>
                      <a:pt x="80" y="60"/>
                      <a:pt x="81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2" y="48"/>
                      <a:pt x="57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2488"/>
              <p:cNvSpPr>
                <a:spLocks/>
              </p:cNvSpPr>
              <p:nvPr/>
            </p:nvSpPr>
            <p:spPr bwMode="auto">
              <a:xfrm>
                <a:off x="6145" y="928"/>
                <a:ext cx="65" cy="68"/>
              </a:xfrm>
              <a:custGeom>
                <a:avLst/>
                <a:gdLst>
                  <a:gd name="T0" fmla="*/ 0 w 60"/>
                  <a:gd name="T1" fmla="*/ 0 h 62"/>
                  <a:gd name="T2" fmla="*/ 0 w 60"/>
                  <a:gd name="T3" fmla="*/ 21 h 62"/>
                  <a:gd name="T4" fmla="*/ 39 w 60"/>
                  <a:gd name="T5" fmla="*/ 62 h 62"/>
                  <a:gd name="T6" fmla="*/ 60 w 60"/>
                  <a:gd name="T7" fmla="*/ 62 h 62"/>
                  <a:gd name="T8" fmla="*/ 0 w 60"/>
                  <a:gd name="T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62">
                    <a:moveTo>
                      <a:pt x="0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21" y="23"/>
                      <a:pt x="38" y="40"/>
                      <a:pt x="39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59" y="28"/>
                      <a:pt x="3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2489"/>
              <p:cNvSpPr>
                <a:spLocks/>
              </p:cNvSpPr>
              <p:nvPr/>
            </p:nvSpPr>
            <p:spPr bwMode="auto">
              <a:xfrm>
                <a:off x="6329" y="445"/>
                <a:ext cx="132" cy="134"/>
              </a:xfrm>
              <a:custGeom>
                <a:avLst/>
                <a:gdLst>
                  <a:gd name="T0" fmla="*/ 44 w 121"/>
                  <a:gd name="T1" fmla="*/ 61 h 123"/>
                  <a:gd name="T2" fmla="*/ 45 w 121"/>
                  <a:gd name="T3" fmla="*/ 59 h 123"/>
                  <a:gd name="T4" fmla="*/ 57 w 121"/>
                  <a:gd name="T5" fmla="*/ 53 h 123"/>
                  <a:gd name="T6" fmla="*/ 82 w 121"/>
                  <a:gd name="T7" fmla="*/ 40 h 123"/>
                  <a:gd name="T8" fmla="*/ 87 w 121"/>
                  <a:gd name="T9" fmla="*/ 40 h 123"/>
                  <a:gd name="T10" fmla="*/ 89 w 121"/>
                  <a:gd name="T11" fmla="*/ 40 h 123"/>
                  <a:gd name="T12" fmla="*/ 108 w 121"/>
                  <a:gd name="T13" fmla="*/ 41 h 123"/>
                  <a:gd name="T14" fmla="*/ 120 w 121"/>
                  <a:gd name="T15" fmla="*/ 23 h 123"/>
                  <a:gd name="T16" fmla="*/ 120 w 121"/>
                  <a:gd name="T17" fmla="*/ 19 h 123"/>
                  <a:gd name="T18" fmla="*/ 102 w 121"/>
                  <a:gd name="T19" fmla="*/ 1 h 123"/>
                  <a:gd name="T20" fmla="*/ 81 w 121"/>
                  <a:gd name="T21" fmla="*/ 11 h 123"/>
                  <a:gd name="T22" fmla="*/ 78 w 121"/>
                  <a:gd name="T23" fmla="*/ 23 h 123"/>
                  <a:gd name="T24" fmla="*/ 77 w 121"/>
                  <a:gd name="T25" fmla="*/ 25 h 123"/>
                  <a:gd name="T26" fmla="*/ 69 w 121"/>
                  <a:gd name="T27" fmla="*/ 29 h 123"/>
                  <a:gd name="T28" fmla="*/ 57 w 121"/>
                  <a:gd name="T29" fmla="*/ 35 h 123"/>
                  <a:gd name="T30" fmla="*/ 37 w 121"/>
                  <a:gd name="T31" fmla="*/ 45 h 123"/>
                  <a:gd name="T32" fmla="*/ 35 w 121"/>
                  <a:gd name="T33" fmla="*/ 45 h 123"/>
                  <a:gd name="T34" fmla="*/ 10 w 121"/>
                  <a:gd name="T35" fmla="*/ 45 h 123"/>
                  <a:gd name="T36" fmla="*/ 2 w 121"/>
                  <a:gd name="T37" fmla="*/ 65 h 123"/>
                  <a:gd name="T38" fmla="*/ 10 w 121"/>
                  <a:gd name="T39" fmla="*/ 78 h 123"/>
                  <a:gd name="T40" fmla="*/ 34 w 121"/>
                  <a:gd name="T41" fmla="*/ 79 h 123"/>
                  <a:gd name="T42" fmla="*/ 37 w 121"/>
                  <a:gd name="T43" fmla="*/ 79 h 123"/>
                  <a:gd name="T44" fmla="*/ 46 w 121"/>
                  <a:gd name="T45" fmla="*/ 84 h 123"/>
                  <a:gd name="T46" fmla="*/ 74 w 121"/>
                  <a:gd name="T47" fmla="*/ 98 h 123"/>
                  <a:gd name="T48" fmla="*/ 78 w 121"/>
                  <a:gd name="T49" fmla="*/ 103 h 123"/>
                  <a:gd name="T50" fmla="*/ 88 w 121"/>
                  <a:gd name="T51" fmla="*/ 119 h 123"/>
                  <a:gd name="T52" fmla="*/ 97 w 121"/>
                  <a:gd name="T53" fmla="*/ 122 h 123"/>
                  <a:gd name="T54" fmla="*/ 116 w 121"/>
                  <a:gd name="T55" fmla="*/ 114 h 123"/>
                  <a:gd name="T56" fmla="*/ 118 w 121"/>
                  <a:gd name="T57" fmla="*/ 93 h 123"/>
                  <a:gd name="T58" fmla="*/ 96 w 121"/>
                  <a:gd name="T59" fmla="*/ 80 h 123"/>
                  <a:gd name="T60" fmla="*/ 86 w 121"/>
                  <a:gd name="T61" fmla="*/ 85 h 123"/>
                  <a:gd name="T62" fmla="*/ 84 w 121"/>
                  <a:gd name="T63" fmla="*/ 85 h 123"/>
                  <a:gd name="T64" fmla="*/ 74 w 121"/>
                  <a:gd name="T65" fmla="*/ 81 h 123"/>
                  <a:gd name="T66" fmla="*/ 46 w 121"/>
                  <a:gd name="T67" fmla="*/ 66 h 123"/>
                  <a:gd name="T68" fmla="*/ 44 w 121"/>
                  <a:gd name="T69" fmla="*/ 62 h 123"/>
                  <a:gd name="T70" fmla="*/ 44 w 121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1" h="123">
                    <a:moveTo>
                      <a:pt x="44" y="61"/>
                    </a:moveTo>
                    <a:cubicBezTo>
                      <a:pt x="44" y="60"/>
                      <a:pt x="44" y="59"/>
                      <a:pt x="45" y="59"/>
                    </a:cubicBezTo>
                    <a:cubicBezTo>
                      <a:pt x="49" y="57"/>
                      <a:pt x="53" y="55"/>
                      <a:pt x="57" y="53"/>
                    </a:cubicBezTo>
                    <a:cubicBezTo>
                      <a:pt x="65" y="48"/>
                      <a:pt x="74" y="44"/>
                      <a:pt x="82" y="40"/>
                    </a:cubicBezTo>
                    <a:cubicBezTo>
                      <a:pt x="84" y="39"/>
                      <a:pt x="86" y="38"/>
                      <a:pt x="87" y="40"/>
                    </a:cubicBezTo>
                    <a:cubicBezTo>
                      <a:pt x="88" y="40"/>
                      <a:pt x="88" y="40"/>
                      <a:pt x="89" y="40"/>
                    </a:cubicBezTo>
                    <a:cubicBezTo>
                      <a:pt x="95" y="44"/>
                      <a:pt x="102" y="44"/>
                      <a:pt x="108" y="41"/>
                    </a:cubicBezTo>
                    <a:cubicBezTo>
                      <a:pt x="116" y="37"/>
                      <a:pt x="120" y="31"/>
                      <a:pt x="120" y="23"/>
                    </a:cubicBezTo>
                    <a:cubicBezTo>
                      <a:pt x="120" y="21"/>
                      <a:pt x="120" y="20"/>
                      <a:pt x="120" y="19"/>
                    </a:cubicBezTo>
                    <a:cubicBezTo>
                      <a:pt x="119" y="10"/>
                      <a:pt x="110" y="2"/>
                      <a:pt x="102" y="1"/>
                    </a:cubicBezTo>
                    <a:cubicBezTo>
                      <a:pt x="94" y="0"/>
                      <a:pt x="85" y="4"/>
                      <a:pt x="81" y="11"/>
                    </a:cubicBezTo>
                    <a:cubicBezTo>
                      <a:pt x="79" y="15"/>
                      <a:pt x="78" y="19"/>
                      <a:pt x="78" y="23"/>
                    </a:cubicBezTo>
                    <a:cubicBezTo>
                      <a:pt x="78" y="24"/>
                      <a:pt x="77" y="25"/>
                      <a:pt x="77" y="25"/>
                    </a:cubicBezTo>
                    <a:cubicBezTo>
                      <a:pt x="74" y="26"/>
                      <a:pt x="72" y="28"/>
                      <a:pt x="69" y="29"/>
                    </a:cubicBezTo>
                    <a:cubicBezTo>
                      <a:pt x="65" y="31"/>
                      <a:pt x="61" y="33"/>
                      <a:pt x="57" y="35"/>
                    </a:cubicBezTo>
                    <a:cubicBezTo>
                      <a:pt x="50" y="38"/>
                      <a:pt x="44" y="42"/>
                      <a:pt x="37" y="45"/>
                    </a:cubicBezTo>
                    <a:cubicBezTo>
                      <a:pt x="37" y="45"/>
                      <a:pt x="36" y="45"/>
                      <a:pt x="35" y="45"/>
                    </a:cubicBezTo>
                    <a:cubicBezTo>
                      <a:pt x="27" y="39"/>
                      <a:pt x="18" y="39"/>
                      <a:pt x="10" y="45"/>
                    </a:cubicBezTo>
                    <a:cubicBezTo>
                      <a:pt x="3" y="50"/>
                      <a:pt x="0" y="57"/>
                      <a:pt x="2" y="65"/>
                    </a:cubicBezTo>
                    <a:cubicBezTo>
                      <a:pt x="3" y="71"/>
                      <a:pt x="6" y="75"/>
                      <a:pt x="10" y="78"/>
                    </a:cubicBezTo>
                    <a:cubicBezTo>
                      <a:pt x="17" y="84"/>
                      <a:pt x="26" y="84"/>
                      <a:pt x="34" y="79"/>
                    </a:cubicBezTo>
                    <a:cubicBezTo>
                      <a:pt x="35" y="78"/>
                      <a:pt x="36" y="78"/>
                      <a:pt x="37" y="79"/>
                    </a:cubicBezTo>
                    <a:cubicBezTo>
                      <a:pt x="40" y="81"/>
                      <a:pt x="43" y="82"/>
                      <a:pt x="46" y="84"/>
                    </a:cubicBezTo>
                    <a:cubicBezTo>
                      <a:pt x="56" y="89"/>
                      <a:pt x="65" y="93"/>
                      <a:pt x="74" y="98"/>
                    </a:cubicBezTo>
                    <a:cubicBezTo>
                      <a:pt x="76" y="99"/>
                      <a:pt x="78" y="100"/>
                      <a:pt x="78" y="103"/>
                    </a:cubicBezTo>
                    <a:cubicBezTo>
                      <a:pt x="78" y="110"/>
                      <a:pt x="82" y="115"/>
                      <a:pt x="88" y="119"/>
                    </a:cubicBezTo>
                    <a:cubicBezTo>
                      <a:pt x="91" y="121"/>
                      <a:pt x="94" y="122"/>
                      <a:pt x="97" y="122"/>
                    </a:cubicBezTo>
                    <a:cubicBezTo>
                      <a:pt x="105" y="123"/>
                      <a:pt x="111" y="120"/>
                      <a:pt x="116" y="114"/>
                    </a:cubicBezTo>
                    <a:cubicBezTo>
                      <a:pt x="121" y="108"/>
                      <a:pt x="121" y="100"/>
                      <a:pt x="118" y="93"/>
                    </a:cubicBezTo>
                    <a:cubicBezTo>
                      <a:pt x="115" y="84"/>
                      <a:pt x="105" y="79"/>
                      <a:pt x="96" y="80"/>
                    </a:cubicBezTo>
                    <a:cubicBezTo>
                      <a:pt x="92" y="81"/>
                      <a:pt x="89" y="82"/>
                      <a:pt x="86" y="85"/>
                    </a:cubicBezTo>
                    <a:cubicBezTo>
                      <a:pt x="85" y="85"/>
                      <a:pt x="85" y="86"/>
                      <a:pt x="84" y="85"/>
                    </a:cubicBezTo>
                    <a:cubicBezTo>
                      <a:pt x="81" y="84"/>
                      <a:pt x="77" y="82"/>
                      <a:pt x="74" y="81"/>
                    </a:cubicBezTo>
                    <a:cubicBezTo>
                      <a:pt x="65" y="76"/>
                      <a:pt x="56" y="71"/>
                      <a:pt x="46" y="66"/>
                    </a:cubicBezTo>
                    <a:cubicBezTo>
                      <a:pt x="44" y="65"/>
                      <a:pt x="44" y="65"/>
                      <a:pt x="44" y="62"/>
                    </a:cubicBezTo>
                    <a:cubicBezTo>
                      <a:pt x="44" y="62"/>
                      <a:pt x="44" y="61"/>
                      <a:pt x="44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2490"/>
              <p:cNvSpPr>
                <a:spLocks noEditPoints="1"/>
              </p:cNvSpPr>
              <p:nvPr/>
            </p:nvSpPr>
            <p:spPr bwMode="auto">
              <a:xfrm>
                <a:off x="7007" y="892"/>
                <a:ext cx="124" cy="128"/>
              </a:xfrm>
              <a:custGeom>
                <a:avLst/>
                <a:gdLst>
                  <a:gd name="T0" fmla="*/ 63 w 114"/>
                  <a:gd name="T1" fmla="*/ 0 h 117"/>
                  <a:gd name="T2" fmla="*/ 0 w 114"/>
                  <a:gd name="T3" fmla="*/ 64 h 117"/>
                  <a:gd name="T4" fmla="*/ 53 w 114"/>
                  <a:gd name="T5" fmla="*/ 117 h 117"/>
                  <a:gd name="T6" fmla="*/ 84 w 114"/>
                  <a:gd name="T7" fmla="*/ 111 h 117"/>
                  <a:gd name="T8" fmla="*/ 81 w 114"/>
                  <a:gd name="T9" fmla="*/ 102 h 117"/>
                  <a:gd name="T10" fmla="*/ 56 w 114"/>
                  <a:gd name="T11" fmla="*/ 107 h 117"/>
                  <a:gd name="T12" fmla="*/ 13 w 114"/>
                  <a:gd name="T13" fmla="*/ 63 h 117"/>
                  <a:gd name="T14" fmla="*/ 61 w 114"/>
                  <a:gd name="T15" fmla="*/ 11 h 117"/>
                  <a:gd name="T16" fmla="*/ 102 w 114"/>
                  <a:gd name="T17" fmla="*/ 49 h 117"/>
                  <a:gd name="T18" fmla="*/ 85 w 114"/>
                  <a:gd name="T19" fmla="*/ 78 h 117"/>
                  <a:gd name="T20" fmla="*/ 81 w 114"/>
                  <a:gd name="T21" fmla="*/ 63 h 117"/>
                  <a:gd name="T22" fmla="*/ 86 w 114"/>
                  <a:gd name="T23" fmla="*/ 32 h 117"/>
                  <a:gd name="T24" fmla="*/ 66 w 114"/>
                  <a:gd name="T25" fmla="*/ 28 h 117"/>
                  <a:gd name="T26" fmla="*/ 27 w 114"/>
                  <a:gd name="T27" fmla="*/ 67 h 117"/>
                  <a:gd name="T28" fmla="*/ 46 w 114"/>
                  <a:gd name="T29" fmla="*/ 89 h 117"/>
                  <a:gd name="T30" fmla="*/ 67 w 114"/>
                  <a:gd name="T31" fmla="*/ 76 h 117"/>
                  <a:gd name="T32" fmla="*/ 68 w 114"/>
                  <a:gd name="T33" fmla="*/ 76 h 117"/>
                  <a:gd name="T34" fmla="*/ 82 w 114"/>
                  <a:gd name="T35" fmla="*/ 89 h 117"/>
                  <a:gd name="T36" fmla="*/ 114 w 114"/>
                  <a:gd name="T37" fmla="*/ 49 h 117"/>
                  <a:gd name="T38" fmla="*/ 63 w 114"/>
                  <a:gd name="T39" fmla="*/ 0 h 117"/>
                  <a:gd name="T40" fmla="*/ 66 w 114"/>
                  <a:gd name="T41" fmla="*/ 58 h 117"/>
                  <a:gd name="T42" fmla="*/ 52 w 114"/>
                  <a:gd name="T43" fmla="*/ 75 h 117"/>
                  <a:gd name="T44" fmla="*/ 44 w 114"/>
                  <a:gd name="T45" fmla="*/ 65 h 117"/>
                  <a:gd name="T46" fmla="*/ 63 w 114"/>
                  <a:gd name="T47" fmla="*/ 41 h 117"/>
                  <a:gd name="T48" fmla="*/ 69 w 114"/>
                  <a:gd name="T49" fmla="*/ 42 h 117"/>
                  <a:gd name="T50" fmla="*/ 66 w 114"/>
                  <a:gd name="T51" fmla="*/ 5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4" h="117">
                    <a:moveTo>
                      <a:pt x="63" y="0"/>
                    </a:moveTo>
                    <a:cubicBezTo>
                      <a:pt x="25" y="0"/>
                      <a:pt x="0" y="30"/>
                      <a:pt x="0" y="64"/>
                    </a:cubicBezTo>
                    <a:cubicBezTo>
                      <a:pt x="0" y="97"/>
                      <a:pt x="25" y="117"/>
                      <a:pt x="53" y="117"/>
                    </a:cubicBezTo>
                    <a:cubicBezTo>
                      <a:pt x="65" y="117"/>
                      <a:pt x="73" y="116"/>
                      <a:pt x="84" y="111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74" y="105"/>
                      <a:pt x="65" y="107"/>
                      <a:pt x="56" y="107"/>
                    </a:cubicBezTo>
                    <a:cubicBezTo>
                      <a:pt x="31" y="107"/>
                      <a:pt x="13" y="91"/>
                      <a:pt x="13" y="63"/>
                    </a:cubicBezTo>
                    <a:cubicBezTo>
                      <a:pt x="13" y="31"/>
                      <a:pt x="36" y="11"/>
                      <a:pt x="61" y="11"/>
                    </a:cubicBezTo>
                    <a:cubicBezTo>
                      <a:pt x="87" y="11"/>
                      <a:pt x="102" y="28"/>
                      <a:pt x="102" y="49"/>
                    </a:cubicBezTo>
                    <a:cubicBezTo>
                      <a:pt x="102" y="69"/>
                      <a:pt x="92" y="78"/>
                      <a:pt x="85" y="78"/>
                    </a:cubicBezTo>
                    <a:cubicBezTo>
                      <a:pt x="81" y="78"/>
                      <a:pt x="79" y="73"/>
                      <a:pt x="81" y="63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82" y="30"/>
                      <a:pt x="73" y="28"/>
                      <a:pt x="66" y="28"/>
                    </a:cubicBezTo>
                    <a:cubicBezTo>
                      <a:pt x="42" y="28"/>
                      <a:pt x="27" y="47"/>
                      <a:pt x="27" y="67"/>
                    </a:cubicBezTo>
                    <a:cubicBezTo>
                      <a:pt x="27" y="81"/>
                      <a:pt x="35" y="89"/>
                      <a:pt x="46" y="89"/>
                    </a:cubicBezTo>
                    <a:cubicBezTo>
                      <a:pt x="54" y="89"/>
                      <a:pt x="62" y="85"/>
                      <a:pt x="67" y="76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68" y="85"/>
                      <a:pt x="74" y="89"/>
                      <a:pt x="82" y="89"/>
                    </a:cubicBezTo>
                    <a:cubicBezTo>
                      <a:pt x="100" y="89"/>
                      <a:pt x="114" y="73"/>
                      <a:pt x="114" y="49"/>
                    </a:cubicBezTo>
                    <a:cubicBezTo>
                      <a:pt x="114" y="21"/>
                      <a:pt x="93" y="0"/>
                      <a:pt x="63" y="0"/>
                    </a:cubicBezTo>
                    <a:close/>
                    <a:moveTo>
                      <a:pt x="66" y="58"/>
                    </a:moveTo>
                    <a:cubicBezTo>
                      <a:pt x="65" y="68"/>
                      <a:pt x="58" y="75"/>
                      <a:pt x="52" y="75"/>
                    </a:cubicBezTo>
                    <a:cubicBezTo>
                      <a:pt x="46" y="75"/>
                      <a:pt x="44" y="71"/>
                      <a:pt x="44" y="65"/>
                    </a:cubicBezTo>
                    <a:cubicBezTo>
                      <a:pt x="44" y="52"/>
                      <a:pt x="52" y="41"/>
                      <a:pt x="63" y="41"/>
                    </a:cubicBezTo>
                    <a:cubicBezTo>
                      <a:pt x="66" y="41"/>
                      <a:pt x="67" y="42"/>
                      <a:pt x="69" y="42"/>
                    </a:cubicBezTo>
                    <a:lnTo>
                      <a:pt x="66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2491"/>
              <p:cNvSpPr>
                <a:spLocks/>
              </p:cNvSpPr>
              <p:nvPr/>
            </p:nvSpPr>
            <p:spPr bwMode="auto">
              <a:xfrm>
                <a:off x="6771" y="676"/>
                <a:ext cx="157" cy="128"/>
              </a:xfrm>
              <a:custGeom>
                <a:avLst/>
                <a:gdLst>
                  <a:gd name="T0" fmla="*/ 117 w 144"/>
                  <a:gd name="T1" fmla="*/ 8 h 117"/>
                  <a:gd name="T2" fmla="*/ 72 w 144"/>
                  <a:gd name="T3" fmla="*/ 24 h 117"/>
                  <a:gd name="T4" fmla="*/ 27 w 144"/>
                  <a:gd name="T5" fmla="*/ 8 h 117"/>
                  <a:gd name="T6" fmla="*/ 14 w 144"/>
                  <a:gd name="T7" fmla="*/ 62 h 117"/>
                  <a:gd name="T8" fmla="*/ 72 w 144"/>
                  <a:gd name="T9" fmla="*/ 117 h 117"/>
                  <a:gd name="T10" fmla="*/ 130 w 144"/>
                  <a:gd name="T11" fmla="*/ 62 h 117"/>
                  <a:gd name="T12" fmla="*/ 117 w 144"/>
                  <a:gd name="T13" fmla="*/ 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4" h="117">
                    <a:moveTo>
                      <a:pt x="117" y="8"/>
                    </a:moveTo>
                    <a:cubicBezTo>
                      <a:pt x="100" y="0"/>
                      <a:pt x="80" y="7"/>
                      <a:pt x="72" y="24"/>
                    </a:cubicBezTo>
                    <a:cubicBezTo>
                      <a:pt x="64" y="7"/>
                      <a:pt x="44" y="0"/>
                      <a:pt x="27" y="8"/>
                    </a:cubicBezTo>
                    <a:cubicBezTo>
                      <a:pt x="9" y="16"/>
                      <a:pt x="0" y="37"/>
                      <a:pt x="14" y="62"/>
                    </a:cubicBezTo>
                    <a:cubicBezTo>
                      <a:pt x="24" y="80"/>
                      <a:pt x="41" y="93"/>
                      <a:pt x="72" y="117"/>
                    </a:cubicBezTo>
                    <a:cubicBezTo>
                      <a:pt x="104" y="93"/>
                      <a:pt x="120" y="80"/>
                      <a:pt x="130" y="62"/>
                    </a:cubicBezTo>
                    <a:cubicBezTo>
                      <a:pt x="144" y="37"/>
                      <a:pt x="136" y="16"/>
                      <a:pt x="1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2492"/>
              <p:cNvSpPr>
                <a:spLocks/>
              </p:cNvSpPr>
              <p:nvPr/>
            </p:nvSpPr>
            <p:spPr bwMode="auto">
              <a:xfrm>
                <a:off x="6779" y="444"/>
                <a:ext cx="142" cy="142"/>
              </a:xfrm>
              <a:custGeom>
                <a:avLst/>
                <a:gdLst>
                  <a:gd name="T0" fmla="*/ 119 w 130"/>
                  <a:gd name="T1" fmla="*/ 53 h 130"/>
                  <a:gd name="T2" fmla="*/ 76 w 130"/>
                  <a:gd name="T3" fmla="*/ 53 h 130"/>
                  <a:gd name="T4" fmla="*/ 76 w 130"/>
                  <a:gd name="T5" fmla="*/ 11 h 130"/>
                  <a:gd name="T6" fmla="*/ 65 w 130"/>
                  <a:gd name="T7" fmla="*/ 0 h 130"/>
                  <a:gd name="T8" fmla="*/ 54 w 130"/>
                  <a:gd name="T9" fmla="*/ 11 h 130"/>
                  <a:gd name="T10" fmla="*/ 54 w 130"/>
                  <a:gd name="T11" fmla="*/ 53 h 130"/>
                  <a:gd name="T12" fmla="*/ 11 w 130"/>
                  <a:gd name="T13" fmla="*/ 53 h 130"/>
                  <a:gd name="T14" fmla="*/ 0 w 130"/>
                  <a:gd name="T15" fmla="*/ 65 h 130"/>
                  <a:gd name="T16" fmla="*/ 11 w 130"/>
                  <a:gd name="T17" fmla="*/ 76 h 130"/>
                  <a:gd name="T18" fmla="*/ 54 w 130"/>
                  <a:gd name="T19" fmla="*/ 76 h 130"/>
                  <a:gd name="T20" fmla="*/ 54 w 130"/>
                  <a:gd name="T21" fmla="*/ 119 h 130"/>
                  <a:gd name="T22" fmla="*/ 65 w 130"/>
                  <a:gd name="T23" fmla="*/ 130 h 130"/>
                  <a:gd name="T24" fmla="*/ 76 w 130"/>
                  <a:gd name="T25" fmla="*/ 119 h 130"/>
                  <a:gd name="T26" fmla="*/ 76 w 130"/>
                  <a:gd name="T27" fmla="*/ 76 h 130"/>
                  <a:gd name="T28" fmla="*/ 119 w 130"/>
                  <a:gd name="T29" fmla="*/ 76 h 130"/>
                  <a:gd name="T30" fmla="*/ 130 w 130"/>
                  <a:gd name="T31" fmla="*/ 65 h 130"/>
                  <a:gd name="T32" fmla="*/ 119 w 130"/>
                  <a:gd name="T33" fmla="*/ 5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0" h="130">
                    <a:moveTo>
                      <a:pt x="119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5"/>
                      <a:pt x="71" y="0"/>
                      <a:pt x="65" y="0"/>
                    </a:cubicBezTo>
                    <a:cubicBezTo>
                      <a:pt x="59" y="0"/>
                      <a:pt x="54" y="5"/>
                      <a:pt x="54" y="11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5" y="53"/>
                      <a:pt x="0" y="58"/>
                      <a:pt x="0" y="65"/>
                    </a:cubicBezTo>
                    <a:cubicBezTo>
                      <a:pt x="0" y="71"/>
                      <a:pt x="5" y="76"/>
                      <a:pt x="11" y="7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119"/>
                      <a:pt x="54" y="119"/>
                      <a:pt x="54" y="119"/>
                    </a:cubicBezTo>
                    <a:cubicBezTo>
                      <a:pt x="54" y="125"/>
                      <a:pt x="59" y="130"/>
                      <a:pt x="65" y="130"/>
                    </a:cubicBezTo>
                    <a:cubicBezTo>
                      <a:pt x="71" y="130"/>
                      <a:pt x="76" y="125"/>
                      <a:pt x="76" y="119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119" y="76"/>
                      <a:pt x="119" y="76"/>
                      <a:pt x="119" y="76"/>
                    </a:cubicBezTo>
                    <a:cubicBezTo>
                      <a:pt x="125" y="76"/>
                      <a:pt x="130" y="71"/>
                      <a:pt x="130" y="65"/>
                    </a:cubicBezTo>
                    <a:cubicBezTo>
                      <a:pt x="130" y="58"/>
                      <a:pt x="125" y="53"/>
                      <a:pt x="119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2493"/>
              <p:cNvSpPr>
                <a:spLocks/>
              </p:cNvSpPr>
              <p:nvPr/>
            </p:nvSpPr>
            <p:spPr bwMode="auto">
              <a:xfrm>
                <a:off x="6341" y="921"/>
                <a:ext cx="47" cy="56"/>
              </a:xfrm>
              <a:custGeom>
                <a:avLst/>
                <a:gdLst>
                  <a:gd name="T0" fmla="*/ 12 w 43"/>
                  <a:gd name="T1" fmla="*/ 1 h 52"/>
                  <a:gd name="T2" fmla="*/ 6 w 43"/>
                  <a:gd name="T3" fmla="*/ 51 h 52"/>
                  <a:gd name="T4" fmla="*/ 7 w 43"/>
                  <a:gd name="T5" fmla="*/ 52 h 52"/>
                  <a:gd name="T6" fmla="*/ 42 w 43"/>
                  <a:gd name="T7" fmla="*/ 52 h 52"/>
                  <a:gd name="T8" fmla="*/ 43 w 43"/>
                  <a:gd name="T9" fmla="*/ 52 h 52"/>
                  <a:gd name="T10" fmla="*/ 13 w 43"/>
                  <a:gd name="T11" fmla="*/ 0 h 52"/>
                  <a:gd name="T12" fmla="*/ 12 w 43"/>
                  <a:gd name="T13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52">
                    <a:moveTo>
                      <a:pt x="12" y="1"/>
                    </a:moveTo>
                    <a:cubicBezTo>
                      <a:pt x="2" y="17"/>
                      <a:pt x="0" y="33"/>
                      <a:pt x="6" y="51"/>
                    </a:cubicBezTo>
                    <a:cubicBezTo>
                      <a:pt x="6" y="52"/>
                      <a:pt x="6" y="52"/>
                      <a:pt x="7" y="52"/>
                    </a:cubicBezTo>
                    <a:cubicBezTo>
                      <a:pt x="19" y="52"/>
                      <a:pt x="30" y="52"/>
                      <a:pt x="42" y="52"/>
                    </a:cubicBezTo>
                    <a:cubicBezTo>
                      <a:pt x="42" y="52"/>
                      <a:pt x="42" y="52"/>
                      <a:pt x="43" y="52"/>
                    </a:cubicBezTo>
                    <a:cubicBezTo>
                      <a:pt x="33" y="35"/>
                      <a:pt x="23" y="17"/>
                      <a:pt x="13" y="0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2494"/>
              <p:cNvSpPr>
                <a:spLocks/>
              </p:cNvSpPr>
              <p:nvPr/>
            </p:nvSpPr>
            <p:spPr bwMode="auto">
              <a:xfrm>
                <a:off x="6400" y="961"/>
                <a:ext cx="53" cy="58"/>
              </a:xfrm>
              <a:custGeom>
                <a:avLst/>
                <a:gdLst>
                  <a:gd name="T0" fmla="*/ 31 w 49"/>
                  <a:gd name="T1" fmla="*/ 1 h 53"/>
                  <a:gd name="T2" fmla="*/ 31 w 49"/>
                  <a:gd name="T3" fmla="*/ 0 h 53"/>
                  <a:gd name="T4" fmla="*/ 0 w 49"/>
                  <a:gd name="T5" fmla="*/ 52 h 53"/>
                  <a:gd name="T6" fmla="*/ 1 w 49"/>
                  <a:gd name="T7" fmla="*/ 52 h 53"/>
                  <a:gd name="T8" fmla="*/ 48 w 49"/>
                  <a:gd name="T9" fmla="*/ 33 h 53"/>
                  <a:gd name="T10" fmla="*/ 49 w 49"/>
                  <a:gd name="T11" fmla="*/ 31 h 53"/>
                  <a:gd name="T12" fmla="*/ 31 w 49"/>
                  <a:gd name="T13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53">
                    <a:moveTo>
                      <a:pt x="31" y="1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1" y="18"/>
                      <a:pt x="11" y="35"/>
                      <a:pt x="0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0" y="53"/>
                      <a:pt x="36" y="47"/>
                      <a:pt x="48" y="33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3" y="21"/>
                      <a:pt x="37" y="11"/>
                      <a:pt x="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2495"/>
              <p:cNvSpPr>
                <a:spLocks/>
              </p:cNvSpPr>
              <p:nvPr/>
            </p:nvSpPr>
            <p:spPr bwMode="auto">
              <a:xfrm>
                <a:off x="6424" y="935"/>
                <a:ext cx="44" cy="57"/>
              </a:xfrm>
              <a:custGeom>
                <a:avLst/>
                <a:gdLst>
                  <a:gd name="T0" fmla="*/ 36 w 41"/>
                  <a:gd name="T1" fmla="*/ 0 h 52"/>
                  <a:gd name="T2" fmla="*/ 26 w 41"/>
                  <a:gd name="T3" fmla="*/ 0 h 52"/>
                  <a:gd name="T4" fmla="*/ 10 w 41"/>
                  <a:gd name="T5" fmla="*/ 0 h 52"/>
                  <a:gd name="T6" fmla="*/ 1 w 41"/>
                  <a:gd name="T7" fmla="*/ 0 h 52"/>
                  <a:gd name="T8" fmla="*/ 0 w 41"/>
                  <a:gd name="T9" fmla="*/ 0 h 52"/>
                  <a:gd name="T10" fmla="*/ 30 w 41"/>
                  <a:gd name="T11" fmla="*/ 52 h 52"/>
                  <a:gd name="T12" fmla="*/ 34 w 41"/>
                  <a:gd name="T13" fmla="*/ 46 h 52"/>
                  <a:gd name="T14" fmla="*/ 40 w 41"/>
                  <a:gd name="T15" fmla="*/ 23 h 52"/>
                  <a:gd name="T16" fmla="*/ 37 w 41"/>
                  <a:gd name="T17" fmla="*/ 1 h 52"/>
                  <a:gd name="T18" fmla="*/ 36 w 4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52">
                    <a:moveTo>
                      <a:pt x="36" y="0"/>
                    </a:moveTo>
                    <a:cubicBezTo>
                      <a:pt x="33" y="0"/>
                      <a:pt x="29" y="0"/>
                      <a:pt x="26" y="0"/>
                    </a:cubicBezTo>
                    <a:cubicBezTo>
                      <a:pt x="21" y="0"/>
                      <a:pt x="16" y="0"/>
                      <a:pt x="10" y="0"/>
                    </a:cubicBezTo>
                    <a:cubicBezTo>
                      <a:pt x="7" y="0"/>
                      <a:pt x="4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0" y="18"/>
                      <a:pt x="20" y="35"/>
                      <a:pt x="30" y="52"/>
                    </a:cubicBezTo>
                    <a:cubicBezTo>
                      <a:pt x="31" y="50"/>
                      <a:pt x="33" y="48"/>
                      <a:pt x="34" y="46"/>
                    </a:cubicBezTo>
                    <a:cubicBezTo>
                      <a:pt x="38" y="39"/>
                      <a:pt x="40" y="31"/>
                      <a:pt x="40" y="23"/>
                    </a:cubicBezTo>
                    <a:cubicBezTo>
                      <a:pt x="41" y="15"/>
                      <a:pt x="40" y="8"/>
                      <a:pt x="37" y="1"/>
                    </a:cubicBezTo>
                    <a:cubicBezTo>
                      <a:pt x="37" y="0"/>
                      <a:pt x="37" y="0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2496"/>
              <p:cNvSpPr>
                <a:spLocks/>
              </p:cNvSpPr>
              <p:nvPr/>
            </p:nvSpPr>
            <p:spPr bwMode="auto">
              <a:xfrm>
                <a:off x="6358" y="894"/>
                <a:ext cx="53" cy="57"/>
              </a:xfrm>
              <a:custGeom>
                <a:avLst/>
                <a:gdLst>
                  <a:gd name="T0" fmla="*/ 29 w 48"/>
                  <a:gd name="T1" fmla="*/ 2 h 52"/>
                  <a:gd name="T2" fmla="*/ 11 w 48"/>
                  <a:gd name="T3" fmla="*/ 10 h 52"/>
                  <a:gd name="T4" fmla="*/ 0 w 48"/>
                  <a:gd name="T5" fmla="*/ 20 h 52"/>
                  <a:gd name="T6" fmla="*/ 0 w 48"/>
                  <a:gd name="T7" fmla="*/ 21 h 52"/>
                  <a:gd name="T8" fmla="*/ 13 w 48"/>
                  <a:gd name="T9" fmla="*/ 44 h 52"/>
                  <a:gd name="T10" fmla="*/ 18 w 48"/>
                  <a:gd name="T11" fmla="*/ 52 h 52"/>
                  <a:gd name="T12" fmla="*/ 48 w 48"/>
                  <a:gd name="T13" fmla="*/ 0 h 52"/>
                  <a:gd name="T14" fmla="*/ 47 w 48"/>
                  <a:gd name="T15" fmla="*/ 0 h 52"/>
                  <a:gd name="T16" fmla="*/ 29 w 48"/>
                  <a:gd name="T17" fmla="*/ 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52">
                    <a:moveTo>
                      <a:pt x="29" y="2"/>
                    </a:moveTo>
                    <a:cubicBezTo>
                      <a:pt x="22" y="3"/>
                      <a:pt x="17" y="6"/>
                      <a:pt x="11" y="10"/>
                    </a:cubicBezTo>
                    <a:cubicBezTo>
                      <a:pt x="7" y="12"/>
                      <a:pt x="4" y="16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5" y="29"/>
                      <a:pt x="9" y="36"/>
                      <a:pt x="13" y="44"/>
                    </a:cubicBezTo>
                    <a:cubicBezTo>
                      <a:pt x="15" y="47"/>
                      <a:pt x="17" y="49"/>
                      <a:pt x="18" y="52"/>
                    </a:cubicBezTo>
                    <a:cubicBezTo>
                      <a:pt x="28" y="35"/>
                      <a:pt x="38" y="18"/>
                      <a:pt x="48" y="0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41" y="0"/>
                      <a:pt x="35" y="0"/>
                      <a:pt x="2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2497"/>
              <p:cNvSpPr>
                <a:spLocks/>
              </p:cNvSpPr>
              <p:nvPr/>
            </p:nvSpPr>
            <p:spPr bwMode="auto">
              <a:xfrm>
                <a:off x="6350" y="983"/>
                <a:ext cx="65" cy="35"/>
              </a:xfrm>
              <a:custGeom>
                <a:avLst/>
                <a:gdLst>
                  <a:gd name="T0" fmla="*/ 0 w 60"/>
                  <a:gd name="T1" fmla="*/ 1 h 32"/>
                  <a:gd name="T2" fmla="*/ 41 w 60"/>
                  <a:gd name="T3" fmla="*/ 32 h 32"/>
                  <a:gd name="T4" fmla="*/ 42 w 60"/>
                  <a:gd name="T5" fmla="*/ 31 h 32"/>
                  <a:gd name="T6" fmla="*/ 57 w 60"/>
                  <a:gd name="T7" fmla="*/ 6 h 32"/>
                  <a:gd name="T8" fmla="*/ 60 w 60"/>
                  <a:gd name="T9" fmla="*/ 0 h 32"/>
                  <a:gd name="T10" fmla="*/ 0 w 60"/>
                  <a:gd name="T11" fmla="*/ 0 h 32"/>
                  <a:gd name="T12" fmla="*/ 0 w 60"/>
                  <a:gd name="T13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32">
                    <a:moveTo>
                      <a:pt x="0" y="1"/>
                    </a:moveTo>
                    <a:cubicBezTo>
                      <a:pt x="9" y="17"/>
                      <a:pt x="22" y="28"/>
                      <a:pt x="41" y="32"/>
                    </a:cubicBezTo>
                    <a:cubicBezTo>
                      <a:pt x="41" y="32"/>
                      <a:pt x="42" y="31"/>
                      <a:pt x="42" y="31"/>
                    </a:cubicBezTo>
                    <a:cubicBezTo>
                      <a:pt x="47" y="22"/>
                      <a:pt x="52" y="14"/>
                      <a:pt x="57" y="6"/>
                    </a:cubicBezTo>
                    <a:cubicBezTo>
                      <a:pt x="58" y="4"/>
                      <a:pt x="59" y="2"/>
                      <a:pt x="60" y="0"/>
                    </a:cubicBezTo>
                    <a:cubicBezTo>
                      <a:pt x="40" y="0"/>
                      <a:pt x="2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2498"/>
              <p:cNvSpPr>
                <a:spLocks/>
              </p:cNvSpPr>
              <p:nvPr/>
            </p:nvSpPr>
            <p:spPr bwMode="auto">
              <a:xfrm>
                <a:off x="6397" y="896"/>
                <a:ext cx="65" cy="34"/>
              </a:xfrm>
              <a:custGeom>
                <a:avLst/>
                <a:gdLst>
                  <a:gd name="T0" fmla="*/ 48 w 60"/>
                  <a:gd name="T1" fmla="*/ 15 h 32"/>
                  <a:gd name="T2" fmla="*/ 29 w 60"/>
                  <a:gd name="T3" fmla="*/ 3 h 32"/>
                  <a:gd name="T4" fmla="*/ 19 w 60"/>
                  <a:gd name="T5" fmla="*/ 0 h 32"/>
                  <a:gd name="T6" fmla="*/ 17 w 60"/>
                  <a:gd name="T7" fmla="*/ 1 h 32"/>
                  <a:gd name="T8" fmla="*/ 17 w 60"/>
                  <a:gd name="T9" fmla="*/ 3 h 32"/>
                  <a:gd name="T10" fmla="*/ 6 w 60"/>
                  <a:gd name="T11" fmla="*/ 20 h 32"/>
                  <a:gd name="T12" fmla="*/ 1 w 60"/>
                  <a:gd name="T13" fmla="*/ 29 h 32"/>
                  <a:gd name="T14" fmla="*/ 0 w 60"/>
                  <a:gd name="T15" fmla="*/ 32 h 32"/>
                  <a:gd name="T16" fmla="*/ 60 w 60"/>
                  <a:gd name="T17" fmla="*/ 32 h 32"/>
                  <a:gd name="T18" fmla="*/ 59 w 60"/>
                  <a:gd name="T19" fmla="*/ 30 h 32"/>
                  <a:gd name="T20" fmla="*/ 48 w 60"/>
                  <a:gd name="T2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32">
                    <a:moveTo>
                      <a:pt x="48" y="15"/>
                    </a:moveTo>
                    <a:cubicBezTo>
                      <a:pt x="42" y="10"/>
                      <a:pt x="36" y="5"/>
                      <a:pt x="29" y="3"/>
                    </a:cubicBezTo>
                    <a:cubicBezTo>
                      <a:pt x="26" y="2"/>
                      <a:pt x="23" y="1"/>
                      <a:pt x="19" y="0"/>
                    </a:cubicBezTo>
                    <a:cubicBezTo>
                      <a:pt x="19" y="0"/>
                      <a:pt x="18" y="0"/>
                      <a:pt x="17" y="1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3" y="8"/>
                      <a:pt x="10" y="14"/>
                      <a:pt x="6" y="20"/>
                    </a:cubicBezTo>
                    <a:cubicBezTo>
                      <a:pt x="4" y="23"/>
                      <a:pt x="3" y="26"/>
                      <a:pt x="1" y="29"/>
                    </a:cubicBezTo>
                    <a:cubicBezTo>
                      <a:pt x="1" y="30"/>
                      <a:pt x="0" y="31"/>
                      <a:pt x="0" y="32"/>
                    </a:cubicBezTo>
                    <a:cubicBezTo>
                      <a:pt x="20" y="32"/>
                      <a:pt x="40" y="32"/>
                      <a:pt x="60" y="32"/>
                    </a:cubicBezTo>
                    <a:cubicBezTo>
                      <a:pt x="60" y="31"/>
                      <a:pt x="60" y="31"/>
                      <a:pt x="59" y="30"/>
                    </a:cubicBezTo>
                    <a:cubicBezTo>
                      <a:pt x="56" y="24"/>
                      <a:pt x="53" y="19"/>
                      <a:pt x="48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Rectangle 2499"/>
              <p:cNvSpPr>
                <a:spLocks noChangeArrowheads="1"/>
              </p:cNvSpPr>
              <p:nvPr/>
            </p:nvSpPr>
            <p:spPr bwMode="auto">
              <a:xfrm>
                <a:off x="6378" y="222"/>
                <a:ext cx="57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2500"/>
              <p:cNvSpPr>
                <a:spLocks/>
              </p:cNvSpPr>
              <p:nvPr/>
            </p:nvSpPr>
            <p:spPr bwMode="auto">
              <a:xfrm>
                <a:off x="6353" y="250"/>
                <a:ext cx="107" cy="71"/>
              </a:xfrm>
              <a:custGeom>
                <a:avLst/>
                <a:gdLst>
                  <a:gd name="T0" fmla="*/ 82 w 107"/>
                  <a:gd name="T1" fmla="*/ 0 h 71"/>
                  <a:gd name="T2" fmla="*/ 25 w 107"/>
                  <a:gd name="T3" fmla="*/ 0 h 71"/>
                  <a:gd name="T4" fmla="*/ 25 w 107"/>
                  <a:gd name="T5" fmla="*/ 19 h 71"/>
                  <a:gd name="T6" fmla="*/ 0 w 107"/>
                  <a:gd name="T7" fmla="*/ 19 h 71"/>
                  <a:gd name="T8" fmla="*/ 27 w 107"/>
                  <a:gd name="T9" fmla="*/ 45 h 71"/>
                  <a:gd name="T10" fmla="*/ 53 w 107"/>
                  <a:gd name="T11" fmla="*/ 71 h 71"/>
                  <a:gd name="T12" fmla="*/ 79 w 107"/>
                  <a:gd name="T13" fmla="*/ 45 h 71"/>
                  <a:gd name="T14" fmla="*/ 107 w 107"/>
                  <a:gd name="T15" fmla="*/ 19 h 71"/>
                  <a:gd name="T16" fmla="*/ 82 w 107"/>
                  <a:gd name="T17" fmla="*/ 19 h 71"/>
                  <a:gd name="T18" fmla="*/ 82 w 107"/>
                  <a:gd name="T1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71">
                    <a:moveTo>
                      <a:pt x="82" y="0"/>
                    </a:moveTo>
                    <a:lnTo>
                      <a:pt x="25" y="0"/>
                    </a:lnTo>
                    <a:lnTo>
                      <a:pt x="25" y="19"/>
                    </a:lnTo>
                    <a:lnTo>
                      <a:pt x="0" y="19"/>
                    </a:lnTo>
                    <a:lnTo>
                      <a:pt x="27" y="45"/>
                    </a:lnTo>
                    <a:lnTo>
                      <a:pt x="53" y="71"/>
                    </a:lnTo>
                    <a:lnTo>
                      <a:pt x="79" y="45"/>
                    </a:lnTo>
                    <a:lnTo>
                      <a:pt x="107" y="19"/>
                    </a:lnTo>
                    <a:lnTo>
                      <a:pt x="82" y="19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2501"/>
              <p:cNvSpPr>
                <a:spLocks/>
              </p:cNvSpPr>
              <p:nvPr/>
            </p:nvSpPr>
            <p:spPr bwMode="auto">
              <a:xfrm>
                <a:off x="6329" y="305"/>
                <a:ext cx="155" cy="51"/>
              </a:xfrm>
              <a:custGeom>
                <a:avLst/>
                <a:gdLst>
                  <a:gd name="T0" fmla="*/ 124 w 142"/>
                  <a:gd name="T1" fmla="*/ 8 h 47"/>
                  <a:gd name="T2" fmla="*/ 105 w 142"/>
                  <a:gd name="T3" fmla="*/ 30 h 47"/>
                  <a:gd name="T4" fmla="*/ 37 w 142"/>
                  <a:gd name="T5" fmla="*/ 30 h 47"/>
                  <a:gd name="T6" fmla="*/ 18 w 142"/>
                  <a:gd name="T7" fmla="*/ 8 h 47"/>
                  <a:gd name="T8" fmla="*/ 18 w 142"/>
                  <a:gd name="T9" fmla="*/ 0 h 47"/>
                  <a:gd name="T10" fmla="*/ 0 w 142"/>
                  <a:gd name="T11" fmla="*/ 0 h 47"/>
                  <a:gd name="T12" fmla="*/ 0 w 142"/>
                  <a:gd name="T13" fmla="*/ 21 h 47"/>
                  <a:gd name="T14" fmla="*/ 26 w 142"/>
                  <a:gd name="T15" fmla="*/ 47 h 47"/>
                  <a:gd name="T16" fmla="*/ 116 w 142"/>
                  <a:gd name="T17" fmla="*/ 47 h 47"/>
                  <a:gd name="T18" fmla="*/ 142 w 142"/>
                  <a:gd name="T19" fmla="*/ 21 h 47"/>
                  <a:gd name="T20" fmla="*/ 142 w 142"/>
                  <a:gd name="T21" fmla="*/ 0 h 47"/>
                  <a:gd name="T22" fmla="*/ 124 w 142"/>
                  <a:gd name="T23" fmla="*/ 0 h 47"/>
                  <a:gd name="T24" fmla="*/ 124 w 142"/>
                  <a:gd name="T25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2" h="47">
                    <a:moveTo>
                      <a:pt x="124" y="8"/>
                    </a:moveTo>
                    <a:cubicBezTo>
                      <a:pt x="124" y="26"/>
                      <a:pt x="121" y="30"/>
                      <a:pt x="105" y="30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20" y="30"/>
                      <a:pt x="18" y="29"/>
                      <a:pt x="18" y="8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35"/>
                      <a:pt x="11" y="47"/>
                      <a:pt x="2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30" y="47"/>
                      <a:pt x="142" y="35"/>
                      <a:pt x="142" y="21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24" y="0"/>
                      <a:pt x="124" y="0"/>
                      <a:pt x="124" y="0"/>
                    </a:cubicBezTo>
                    <a:lnTo>
                      <a:pt x="124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Oval 2502"/>
              <p:cNvSpPr>
                <a:spLocks noChangeArrowheads="1"/>
              </p:cNvSpPr>
              <p:nvPr/>
            </p:nvSpPr>
            <p:spPr bwMode="auto">
              <a:xfrm>
                <a:off x="6085" y="1738"/>
                <a:ext cx="199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Oval 2503"/>
              <p:cNvSpPr>
                <a:spLocks noChangeArrowheads="1"/>
              </p:cNvSpPr>
              <p:nvPr/>
            </p:nvSpPr>
            <p:spPr bwMode="auto">
              <a:xfrm>
                <a:off x="6305" y="1738"/>
                <a:ext cx="199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Oval 2504"/>
              <p:cNvSpPr>
                <a:spLocks noChangeArrowheads="1"/>
              </p:cNvSpPr>
              <p:nvPr/>
            </p:nvSpPr>
            <p:spPr bwMode="auto">
              <a:xfrm>
                <a:off x="6526" y="1738"/>
                <a:ext cx="200" cy="200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Oval 2505"/>
              <p:cNvSpPr>
                <a:spLocks noChangeArrowheads="1"/>
              </p:cNvSpPr>
              <p:nvPr/>
            </p:nvSpPr>
            <p:spPr bwMode="auto">
              <a:xfrm>
                <a:off x="6747" y="1738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Oval 2506"/>
              <p:cNvSpPr>
                <a:spLocks noChangeArrowheads="1"/>
              </p:cNvSpPr>
              <p:nvPr/>
            </p:nvSpPr>
            <p:spPr bwMode="auto">
              <a:xfrm>
                <a:off x="6968" y="1738"/>
                <a:ext cx="199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Oval 2507"/>
              <p:cNvSpPr>
                <a:spLocks noChangeArrowheads="1"/>
              </p:cNvSpPr>
              <p:nvPr/>
            </p:nvSpPr>
            <p:spPr bwMode="auto">
              <a:xfrm>
                <a:off x="6085" y="1957"/>
                <a:ext cx="199" cy="200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Oval 2508"/>
              <p:cNvSpPr>
                <a:spLocks noChangeArrowheads="1"/>
              </p:cNvSpPr>
              <p:nvPr/>
            </p:nvSpPr>
            <p:spPr bwMode="auto">
              <a:xfrm>
                <a:off x="6305" y="1957"/>
                <a:ext cx="199" cy="200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Oval 2509"/>
              <p:cNvSpPr>
                <a:spLocks noChangeArrowheads="1"/>
              </p:cNvSpPr>
              <p:nvPr/>
            </p:nvSpPr>
            <p:spPr bwMode="auto">
              <a:xfrm>
                <a:off x="6526" y="1957"/>
                <a:ext cx="200" cy="200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Oval 2510"/>
              <p:cNvSpPr>
                <a:spLocks noChangeArrowheads="1"/>
              </p:cNvSpPr>
              <p:nvPr/>
            </p:nvSpPr>
            <p:spPr bwMode="auto">
              <a:xfrm>
                <a:off x="6747" y="1957"/>
                <a:ext cx="200" cy="200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Oval 2511"/>
              <p:cNvSpPr>
                <a:spLocks noChangeArrowheads="1"/>
              </p:cNvSpPr>
              <p:nvPr/>
            </p:nvSpPr>
            <p:spPr bwMode="auto">
              <a:xfrm>
                <a:off x="6968" y="1957"/>
                <a:ext cx="199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Oval 2512"/>
              <p:cNvSpPr>
                <a:spLocks noChangeArrowheads="1"/>
              </p:cNvSpPr>
              <p:nvPr/>
            </p:nvSpPr>
            <p:spPr bwMode="auto">
              <a:xfrm>
                <a:off x="6085" y="1078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Oval 2513"/>
              <p:cNvSpPr>
                <a:spLocks noChangeArrowheads="1"/>
              </p:cNvSpPr>
              <p:nvPr/>
            </p:nvSpPr>
            <p:spPr bwMode="auto">
              <a:xfrm>
                <a:off x="6305" y="1078"/>
                <a:ext cx="199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Oval 2514"/>
              <p:cNvSpPr>
                <a:spLocks noChangeArrowheads="1"/>
              </p:cNvSpPr>
              <p:nvPr/>
            </p:nvSpPr>
            <p:spPr bwMode="auto">
              <a:xfrm>
                <a:off x="6526" y="1078"/>
                <a:ext cx="200" cy="199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Oval 2515"/>
              <p:cNvSpPr>
                <a:spLocks noChangeArrowheads="1"/>
              </p:cNvSpPr>
              <p:nvPr/>
            </p:nvSpPr>
            <p:spPr bwMode="auto">
              <a:xfrm>
                <a:off x="6747" y="1078"/>
                <a:ext cx="200" cy="199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Oval 2516"/>
              <p:cNvSpPr>
                <a:spLocks noChangeArrowheads="1"/>
              </p:cNvSpPr>
              <p:nvPr/>
            </p:nvSpPr>
            <p:spPr bwMode="auto">
              <a:xfrm>
                <a:off x="6968" y="1078"/>
                <a:ext cx="199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Oval 2517"/>
              <p:cNvSpPr>
                <a:spLocks noChangeArrowheads="1"/>
              </p:cNvSpPr>
              <p:nvPr/>
            </p:nvSpPr>
            <p:spPr bwMode="auto">
              <a:xfrm>
                <a:off x="6085" y="1297"/>
                <a:ext cx="199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Oval 2518"/>
              <p:cNvSpPr>
                <a:spLocks noChangeArrowheads="1"/>
              </p:cNvSpPr>
              <p:nvPr/>
            </p:nvSpPr>
            <p:spPr bwMode="auto">
              <a:xfrm>
                <a:off x="6305" y="1297"/>
                <a:ext cx="199" cy="199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Oval 2519"/>
              <p:cNvSpPr>
                <a:spLocks noChangeArrowheads="1"/>
              </p:cNvSpPr>
              <p:nvPr/>
            </p:nvSpPr>
            <p:spPr bwMode="auto">
              <a:xfrm>
                <a:off x="6526" y="1297"/>
                <a:ext cx="200" cy="199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Oval 2520"/>
              <p:cNvSpPr>
                <a:spLocks noChangeArrowheads="1"/>
              </p:cNvSpPr>
              <p:nvPr/>
            </p:nvSpPr>
            <p:spPr bwMode="auto">
              <a:xfrm>
                <a:off x="6747" y="1297"/>
                <a:ext cx="200" cy="199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Oval 2521"/>
              <p:cNvSpPr>
                <a:spLocks noChangeArrowheads="1"/>
              </p:cNvSpPr>
              <p:nvPr/>
            </p:nvSpPr>
            <p:spPr bwMode="auto">
              <a:xfrm>
                <a:off x="6968" y="1297"/>
                <a:ext cx="199" cy="199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Oval 2522"/>
              <p:cNvSpPr>
                <a:spLocks noChangeArrowheads="1"/>
              </p:cNvSpPr>
              <p:nvPr/>
            </p:nvSpPr>
            <p:spPr bwMode="auto">
              <a:xfrm>
                <a:off x="6085" y="1518"/>
                <a:ext cx="199" cy="199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Oval 2523"/>
              <p:cNvSpPr>
                <a:spLocks noChangeArrowheads="1"/>
              </p:cNvSpPr>
              <p:nvPr/>
            </p:nvSpPr>
            <p:spPr bwMode="auto">
              <a:xfrm>
                <a:off x="6305" y="1518"/>
                <a:ext cx="199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Oval 2524"/>
              <p:cNvSpPr>
                <a:spLocks noChangeArrowheads="1"/>
              </p:cNvSpPr>
              <p:nvPr/>
            </p:nvSpPr>
            <p:spPr bwMode="auto">
              <a:xfrm>
                <a:off x="6526" y="1518"/>
                <a:ext cx="200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Oval 2525"/>
              <p:cNvSpPr>
                <a:spLocks noChangeArrowheads="1"/>
              </p:cNvSpPr>
              <p:nvPr/>
            </p:nvSpPr>
            <p:spPr bwMode="auto">
              <a:xfrm>
                <a:off x="6747" y="1518"/>
                <a:ext cx="200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Oval 2526"/>
              <p:cNvSpPr>
                <a:spLocks noChangeArrowheads="1"/>
              </p:cNvSpPr>
              <p:nvPr/>
            </p:nvSpPr>
            <p:spPr bwMode="auto">
              <a:xfrm>
                <a:off x="6968" y="1518"/>
                <a:ext cx="199" cy="199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2527"/>
              <p:cNvSpPr>
                <a:spLocks/>
              </p:cNvSpPr>
              <p:nvPr/>
            </p:nvSpPr>
            <p:spPr bwMode="auto">
              <a:xfrm>
                <a:off x="6998" y="1543"/>
                <a:ext cx="143" cy="143"/>
              </a:xfrm>
              <a:custGeom>
                <a:avLst/>
                <a:gdLst>
                  <a:gd name="T0" fmla="*/ 111 w 131"/>
                  <a:gd name="T1" fmla="*/ 21 h 131"/>
                  <a:gd name="T2" fmla="*/ 106 w 131"/>
                  <a:gd name="T3" fmla="*/ 6 h 131"/>
                  <a:gd name="T4" fmla="*/ 84 w 131"/>
                  <a:gd name="T5" fmla="*/ 6 h 131"/>
                  <a:gd name="T6" fmla="*/ 84 w 131"/>
                  <a:gd name="T7" fmla="*/ 28 h 131"/>
                  <a:gd name="T8" fmla="*/ 86 w 131"/>
                  <a:gd name="T9" fmla="*/ 30 h 131"/>
                  <a:gd name="T10" fmla="*/ 30 w 131"/>
                  <a:gd name="T11" fmla="*/ 86 h 131"/>
                  <a:gd name="T12" fmla="*/ 29 w 131"/>
                  <a:gd name="T13" fmla="*/ 84 h 131"/>
                  <a:gd name="T14" fmla="*/ 6 w 131"/>
                  <a:gd name="T15" fmla="*/ 84 h 131"/>
                  <a:gd name="T16" fmla="*/ 6 w 131"/>
                  <a:gd name="T17" fmla="*/ 106 h 131"/>
                  <a:gd name="T18" fmla="*/ 21 w 131"/>
                  <a:gd name="T19" fmla="*/ 110 h 131"/>
                  <a:gd name="T20" fmla="*/ 25 w 131"/>
                  <a:gd name="T21" fmla="*/ 125 h 131"/>
                  <a:gd name="T22" fmla="*/ 47 w 131"/>
                  <a:gd name="T23" fmla="*/ 125 h 131"/>
                  <a:gd name="T24" fmla="*/ 47 w 131"/>
                  <a:gd name="T25" fmla="*/ 103 h 131"/>
                  <a:gd name="T26" fmla="*/ 46 w 131"/>
                  <a:gd name="T27" fmla="*/ 101 h 131"/>
                  <a:gd name="T28" fmla="*/ 102 w 131"/>
                  <a:gd name="T29" fmla="*/ 46 h 131"/>
                  <a:gd name="T30" fmla="*/ 103 w 131"/>
                  <a:gd name="T31" fmla="*/ 47 h 131"/>
                  <a:gd name="T32" fmla="*/ 125 w 131"/>
                  <a:gd name="T33" fmla="*/ 47 h 131"/>
                  <a:gd name="T34" fmla="*/ 125 w 131"/>
                  <a:gd name="T35" fmla="*/ 25 h 131"/>
                  <a:gd name="T36" fmla="*/ 111 w 131"/>
                  <a:gd name="T37" fmla="*/ 2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1" h="131">
                    <a:moveTo>
                      <a:pt x="111" y="21"/>
                    </a:moveTo>
                    <a:cubicBezTo>
                      <a:pt x="112" y="16"/>
                      <a:pt x="110" y="10"/>
                      <a:pt x="106" y="6"/>
                    </a:cubicBezTo>
                    <a:cubicBezTo>
                      <a:pt x="100" y="0"/>
                      <a:pt x="90" y="0"/>
                      <a:pt x="84" y="6"/>
                    </a:cubicBezTo>
                    <a:cubicBezTo>
                      <a:pt x="78" y="12"/>
                      <a:pt x="78" y="22"/>
                      <a:pt x="84" y="28"/>
                    </a:cubicBezTo>
                    <a:cubicBezTo>
                      <a:pt x="85" y="29"/>
                      <a:pt x="85" y="29"/>
                      <a:pt x="86" y="30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5"/>
                      <a:pt x="29" y="85"/>
                      <a:pt x="29" y="84"/>
                    </a:cubicBezTo>
                    <a:cubicBezTo>
                      <a:pt x="22" y="78"/>
                      <a:pt x="13" y="78"/>
                      <a:pt x="6" y="84"/>
                    </a:cubicBezTo>
                    <a:cubicBezTo>
                      <a:pt x="0" y="90"/>
                      <a:pt x="0" y="100"/>
                      <a:pt x="6" y="106"/>
                    </a:cubicBezTo>
                    <a:cubicBezTo>
                      <a:pt x="10" y="110"/>
                      <a:pt x="16" y="112"/>
                      <a:pt x="21" y="110"/>
                    </a:cubicBezTo>
                    <a:cubicBezTo>
                      <a:pt x="20" y="116"/>
                      <a:pt x="21" y="121"/>
                      <a:pt x="25" y="125"/>
                    </a:cubicBezTo>
                    <a:cubicBezTo>
                      <a:pt x="31" y="131"/>
                      <a:pt x="41" y="131"/>
                      <a:pt x="47" y="125"/>
                    </a:cubicBezTo>
                    <a:cubicBezTo>
                      <a:pt x="53" y="119"/>
                      <a:pt x="53" y="109"/>
                      <a:pt x="47" y="103"/>
                    </a:cubicBezTo>
                    <a:cubicBezTo>
                      <a:pt x="47" y="102"/>
                      <a:pt x="46" y="102"/>
                      <a:pt x="46" y="101"/>
                    </a:cubicBezTo>
                    <a:cubicBezTo>
                      <a:pt x="102" y="46"/>
                      <a:pt x="102" y="46"/>
                      <a:pt x="102" y="46"/>
                    </a:cubicBezTo>
                    <a:cubicBezTo>
                      <a:pt x="102" y="46"/>
                      <a:pt x="103" y="47"/>
                      <a:pt x="103" y="47"/>
                    </a:cubicBezTo>
                    <a:cubicBezTo>
                      <a:pt x="109" y="53"/>
                      <a:pt x="119" y="53"/>
                      <a:pt x="125" y="47"/>
                    </a:cubicBezTo>
                    <a:cubicBezTo>
                      <a:pt x="131" y="41"/>
                      <a:pt x="131" y="31"/>
                      <a:pt x="125" y="25"/>
                    </a:cubicBezTo>
                    <a:cubicBezTo>
                      <a:pt x="121" y="21"/>
                      <a:pt x="116" y="20"/>
                      <a:pt x="111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Oval 2528"/>
              <p:cNvSpPr>
                <a:spLocks noChangeArrowheads="1"/>
              </p:cNvSpPr>
              <p:nvPr/>
            </p:nvSpPr>
            <p:spPr bwMode="auto">
              <a:xfrm>
                <a:off x="6594" y="1612"/>
                <a:ext cx="72" cy="6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Oval 2529"/>
              <p:cNvSpPr>
                <a:spLocks noChangeArrowheads="1"/>
              </p:cNvSpPr>
              <p:nvPr/>
            </p:nvSpPr>
            <p:spPr bwMode="auto">
              <a:xfrm>
                <a:off x="6593" y="1554"/>
                <a:ext cx="30" cy="5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Oval 2530"/>
              <p:cNvSpPr>
                <a:spLocks noChangeArrowheads="1"/>
              </p:cNvSpPr>
              <p:nvPr/>
            </p:nvSpPr>
            <p:spPr bwMode="auto">
              <a:xfrm>
                <a:off x="6631" y="1552"/>
                <a:ext cx="29" cy="5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Oval 2531"/>
              <p:cNvSpPr>
                <a:spLocks noChangeArrowheads="1"/>
              </p:cNvSpPr>
              <p:nvPr/>
            </p:nvSpPr>
            <p:spPr bwMode="auto">
              <a:xfrm>
                <a:off x="6666" y="1589"/>
                <a:ext cx="26" cy="4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Oval 2532"/>
              <p:cNvSpPr>
                <a:spLocks noChangeArrowheads="1"/>
              </p:cNvSpPr>
              <p:nvPr/>
            </p:nvSpPr>
            <p:spPr bwMode="auto">
              <a:xfrm>
                <a:off x="6563" y="1595"/>
                <a:ext cx="26" cy="4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2533"/>
              <p:cNvSpPr>
                <a:spLocks noEditPoints="1"/>
              </p:cNvSpPr>
              <p:nvPr/>
            </p:nvSpPr>
            <p:spPr bwMode="auto">
              <a:xfrm>
                <a:off x="6804" y="1552"/>
                <a:ext cx="88" cy="125"/>
              </a:xfrm>
              <a:custGeom>
                <a:avLst/>
                <a:gdLst>
                  <a:gd name="T0" fmla="*/ 77 w 81"/>
                  <a:gd name="T1" fmla="*/ 0 h 115"/>
                  <a:gd name="T2" fmla="*/ 72 w 81"/>
                  <a:gd name="T3" fmla="*/ 13 h 115"/>
                  <a:gd name="T4" fmla="*/ 71 w 81"/>
                  <a:gd name="T5" fmla="*/ 13 h 115"/>
                  <a:gd name="T6" fmla="*/ 66 w 81"/>
                  <a:gd name="T7" fmla="*/ 0 h 115"/>
                  <a:gd name="T8" fmla="*/ 62 w 81"/>
                  <a:gd name="T9" fmla="*/ 13 h 115"/>
                  <a:gd name="T10" fmla="*/ 60 w 81"/>
                  <a:gd name="T11" fmla="*/ 13 h 115"/>
                  <a:gd name="T12" fmla="*/ 56 w 81"/>
                  <a:gd name="T13" fmla="*/ 0 h 115"/>
                  <a:gd name="T14" fmla="*/ 52 w 81"/>
                  <a:gd name="T15" fmla="*/ 13 h 115"/>
                  <a:gd name="T16" fmla="*/ 50 w 81"/>
                  <a:gd name="T17" fmla="*/ 13 h 115"/>
                  <a:gd name="T18" fmla="*/ 46 w 81"/>
                  <a:gd name="T19" fmla="*/ 0 h 115"/>
                  <a:gd name="T20" fmla="*/ 41 w 81"/>
                  <a:gd name="T21" fmla="*/ 13 h 115"/>
                  <a:gd name="T22" fmla="*/ 40 w 81"/>
                  <a:gd name="T23" fmla="*/ 13 h 115"/>
                  <a:gd name="T24" fmla="*/ 35 w 81"/>
                  <a:gd name="T25" fmla="*/ 0 h 115"/>
                  <a:gd name="T26" fmla="*/ 31 w 81"/>
                  <a:gd name="T27" fmla="*/ 13 h 115"/>
                  <a:gd name="T28" fmla="*/ 29 w 81"/>
                  <a:gd name="T29" fmla="*/ 13 h 115"/>
                  <a:gd name="T30" fmla="*/ 25 w 81"/>
                  <a:gd name="T31" fmla="*/ 0 h 115"/>
                  <a:gd name="T32" fmla="*/ 20 w 81"/>
                  <a:gd name="T33" fmla="*/ 13 h 115"/>
                  <a:gd name="T34" fmla="*/ 19 w 81"/>
                  <a:gd name="T35" fmla="*/ 13 h 115"/>
                  <a:gd name="T36" fmla="*/ 14 w 81"/>
                  <a:gd name="T37" fmla="*/ 0 h 115"/>
                  <a:gd name="T38" fmla="*/ 10 w 81"/>
                  <a:gd name="T39" fmla="*/ 13 h 115"/>
                  <a:gd name="T40" fmla="*/ 8 w 81"/>
                  <a:gd name="T41" fmla="*/ 13 h 115"/>
                  <a:gd name="T42" fmla="*/ 4 w 81"/>
                  <a:gd name="T43" fmla="*/ 0 h 115"/>
                  <a:gd name="T44" fmla="*/ 0 w 81"/>
                  <a:gd name="T45" fmla="*/ 13 h 115"/>
                  <a:gd name="T46" fmla="*/ 0 w 81"/>
                  <a:gd name="T47" fmla="*/ 13 h 115"/>
                  <a:gd name="T48" fmla="*/ 0 w 81"/>
                  <a:gd name="T49" fmla="*/ 13 h 115"/>
                  <a:gd name="T50" fmla="*/ 0 w 81"/>
                  <a:gd name="T51" fmla="*/ 13 h 115"/>
                  <a:gd name="T52" fmla="*/ 0 w 81"/>
                  <a:gd name="T53" fmla="*/ 13 h 115"/>
                  <a:gd name="T54" fmla="*/ 0 w 81"/>
                  <a:gd name="T55" fmla="*/ 110 h 115"/>
                  <a:gd name="T56" fmla="*/ 5 w 81"/>
                  <a:gd name="T57" fmla="*/ 115 h 115"/>
                  <a:gd name="T58" fmla="*/ 76 w 81"/>
                  <a:gd name="T59" fmla="*/ 115 h 115"/>
                  <a:gd name="T60" fmla="*/ 81 w 81"/>
                  <a:gd name="T61" fmla="*/ 110 h 115"/>
                  <a:gd name="T62" fmla="*/ 81 w 81"/>
                  <a:gd name="T63" fmla="*/ 13 h 115"/>
                  <a:gd name="T64" fmla="*/ 81 w 81"/>
                  <a:gd name="T65" fmla="*/ 13 h 115"/>
                  <a:gd name="T66" fmla="*/ 77 w 81"/>
                  <a:gd name="T67" fmla="*/ 0 h 115"/>
                  <a:gd name="T68" fmla="*/ 48 w 81"/>
                  <a:gd name="T69" fmla="*/ 42 h 115"/>
                  <a:gd name="T70" fmla="*/ 53 w 81"/>
                  <a:gd name="T71" fmla="*/ 51 h 115"/>
                  <a:gd name="T72" fmla="*/ 48 w 81"/>
                  <a:gd name="T73" fmla="*/ 60 h 115"/>
                  <a:gd name="T74" fmla="*/ 43 w 81"/>
                  <a:gd name="T75" fmla="*/ 51 h 115"/>
                  <a:gd name="T76" fmla="*/ 48 w 81"/>
                  <a:gd name="T77" fmla="*/ 42 h 115"/>
                  <a:gd name="T78" fmla="*/ 25 w 81"/>
                  <a:gd name="T79" fmla="*/ 72 h 115"/>
                  <a:gd name="T80" fmla="*/ 21 w 81"/>
                  <a:gd name="T81" fmla="*/ 64 h 115"/>
                  <a:gd name="T82" fmla="*/ 25 w 81"/>
                  <a:gd name="T83" fmla="*/ 56 h 115"/>
                  <a:gd name="T84" fmla="*/ 29 w 81"/>
                  <a:gd name="T85" fmla="*/ 64 h 115"/>
                  <a:gd name="T86" fmla="*/ 25 w 81"/>
                  <a:gd name="T87" fmla="*/ 72 h 115"/>
                  <a:gd name="T88" fmla="*/ 35 w 81"/>
                  <a:gd name="T89" fmla="*/ 42 h 115"/>
                  <a:gd name="T90" fmla="*/ 40 w 81"/>
                  <a:gd name="T91" fmla="*/ 51 h 115"/>
                  <a:gd name="T92" fmla="*/ 35 w 81"/>
                  <a:gd name="T93" fmla="*/ 60 h 115"/>
                  <a:gd name="T94" fmla="*/ 30 w 81"/>
                  <a:gd name="T95" fmla="*/ 51 h 115"/>
                  <a:gd name="T96" fmla="*/ 35 w 81"/>
                  <a:gd name="T97" fmla="*/ 42 h 115"/>
                  <a:gd name="T98" fmla="*/ 42 w 81"/>
                  <a:gd name="T99" fmla="*/ 83 h 115"/>
                  <a:gd name="T100" fmla="*/ 31 w 81"/>
                  <a:gd name="T101" fmla="*/ 74 h 115"/>
                  <a:gd name="T102" fmla="*/ 42 w 81"/>
                  <a:gd name="T103" fmla="*/ 61 h 115"/>
                  <a:gd name="T104" fmla="*/ 54 w 81"/>
                  <a:gd name="T105" fmla="*/ 74 h 115"/>
                  <a:gd name="T106" fmla="*/ 42 w 81"/>
                  <a:gd name="T107" fmla="*/ 83 h 115"/>
                  <a:gd name="T108" fmla="*/ 59 w 81"/>
                  <a:gd name="T109" fmla="*/ 70 h 115"/>
                  <a:gd name="T110" fmla="*/ 54 w 81"/>
                  <a:gd name="T111" fmla="*/ 62 h 115"/>
                  <a:gd name="T112" fmla="*/ 59 w 81"/>
                  <a:gd name="T113" fmla="*/ 54 h 115"/>
                  <a:gd name="T114" fmla="*/ 63 w 81"/>
                  <a:gd name="T115" fmla="*/ 62 h 115"/>
                  <a:gd name="T116" fmla="*/ 59 w 81"/>
                  <a:gd name="T117" fmla="*/ 7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1" h="115">
                    <a:moveTo>
                      <a:pt x="77" y="0"/>
                    </a:moveTo>
                    <a:cubicBezTo>
                      <a:pt x="72" y="13"/>
                      <a:pt x="72" y="13"/>
                      <a:pt x="72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3"/>
                      <a:pt x="2" y="115"/>
                      <a:pt x="5" y="115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9" y="115"/>
                      <a:pt x="81" y="113"/>
                      <a:pt x="81" y="110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lnTo>
                      <a:pt x="77" y="0"/>
                    </a:lnTo>
                    <a:close/>
                    <a:moveTo>
                      <a:pt x="48" y="42"/>
                    </a:moveTo>
                    <a:cubicBezTo>
                      <a:pt x="50" y="42"/>
                      <a:pt x="53" y="46"/>
                      <a:pt x="53" y="51"/>
                    </a:cubicBezTo>
                    <a:cubicBezTo>
                      <a:pt x="53" y="56"/>
                      <a:pt x="50" y="60"/>
                      <a:pt x="48" y="60"/>
                    </a:cubicBezTo>
                    <a:cubicBezTo>
                      <a:pt x="45" y="60"/>
                      <a:pt x="43" y="56"/>
                      <a:pt x="43" y="51"/>
                    </a:cubicBezTo>
                    <a:cubicBezTo>
                      <a:pt x="43" y="46"/>
                      <a:pt x="45" y="42"/>
                      <a:pt x="48" y="42"/>
                    </a:cubicBezTo>
                    <a:close/>
                    <a:moveTo>
                      <a:pt x="25" y="72"/>
                    </a:moveTo>
                    <a:cubicBezTo>
                      <a:pt x="23" y="72"/>
                      <a:pt x="21" y="68"/>
                      <a:pt x="21" y="64"/>
                    </a:cubicBezTo>
                    <a:cubicBezTo>
                      <a:pt x="21" y="59"/>
                      <a:pt x="23" y="56"/>
                      <a:pt x="25" y="56"/>
                    </a:cubicBezTo>
                    <a:cubicBezTo>
                      <a:pt x="27" y="56"/>
                      <a:pt x="29" y="59"/>
                      <a:pt x="29" y="64"/>
                    </a:cubicBezTo>
                    <a:cubicBezTo>
                      <a:pt x="29" y="68"/>
                      <a:pt x="27" y="72"/>
                      <a:pt x="25" y="72"/>
                    </a:cubicBezTo>
                    <a:close/>
                    <a:moveTo>
                      <a:pt x="35" y="42"/>
                    </a:moveTo>
                    <a:cubicBezTo>
                      <a:pt x="38" y="42"/>
                      <a:pt x="40" y="46"/>
                      <a:pt x="40" y="51"/>
                    </a:cubicBezTo>
                    <a:cubicBezTo>
                      <a:pt x="40" y="56"/>
                      <a:pt x="38" y="60"/>
                      <a:pt x="35" y="60"/>
                    </a:cubicBezTo>
                    <a:cubicBezTo>
                      <a:pt x="33" y="60"/>
                      <a:pt x="30" y="56"/>
                      <a:pt x="30" y="51"/>
                    </a:cubicBezTo>
                    <a:cubicBezTo>
                      <a:pt x="30" y="46"/>
                      <a:pt x="33" y="42"/>
                      <a:pt x="35" y="42"/>
                    </a:cubicBezTo>
                    <a:close/>
                    <a:moveTo>
                      <a:pt x="42" y="83"/>
                    </a:moveTo>
                    <a:cubicBezTo>
                      <a:pt x="37" y="83"/>
                      <a:pt x="31" y="81"/>
                      <a:pt x="31" y="74"/>
                    </a:cubicBezTo>
                    <a:cubicBezTo>
                      <a:pt x="31" y="67"/>
                      <a:pt x="37" y="61"/>
                      <a:pt x="42" y="61"/>
                    </a:cubicBezTo>
                    <a:cubicBezTo>
                      <a:pt x="47" y="61"/>
                      <a:pt x="54" y="67"/>
                      <a:pt x="54" y="74"/>
                    </a:cubicBezTo>
                    <a:cubicBezTo>
                      <a:pt x="54" y="81"/>
                      <a:pt x="47" y="83"/>
                      <a:pt x="42" y="83"/>
                    </a:cubicBezTo>
                    <a:close/>
                    <a:moveTo>
                      <a:pt x="59" y="70"/>
                    </a:moveTo>
                    <a:cubicBezTo>
                      <a:pt x="56" y="70"/>
                      <a:pt x="54" y="66"/>
                      <a:pt x="54" y="62"/>
                    </a:cubicBezTo>
                    <a:cubicBezTo>
                      <a:pt x="54" y="57"/>
                      <a:pt x="56" y="54"/>
                      <a:pt x="59" y="54"/>
                    </a:cubicBezTo>
                    <a:cubicBezTo>
                      <a:pt x="61" y="54"/>
                      <a:pt x="63" y="57"/>
                      <a:pt x="63" y="62"/>
                    </a:cubicBezTo>
                    <a:cubicBezTo>
                      <a:pt x="63" y="66"/>
                      <a:pt x="61" y="70"/>
                      <a:pt x="59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2534"/>
              <p:cNvSpPr>
                <a:spLocks noEditPoints="1"/>
              </p:cNvSpPr>
              <p:nvPr/>
            </p:nvSpPr>
            <p:spPr bwMode="auto">
              <a:xfrm>
                <a:off x="6103" y="1116"/>
                <a:ext cx="165" cy="134"/>
              </a:xfrm>
              <a:custGeom>
                <a:avLst/>
                <a:gdLst>
                  <a:gd name="T0" fmla="*/ 123 w 151"/>
                  <a:gd name="T1" fmla="*/ 9 h 123"/>
                  <a:gd name="T2" fmla="*/ 75 w 151"/>
                  <a:gd name="T3" fmla="*/ 25 h 123"/>
                  <a:gd name="T4" fmla="*/ 28 w 151"/>
                  <a:gd name="T5" fmla="*/ 7 h 123"/>
                  <a:gd name="T6" fmla="*/ 14 w 151"/>
                  <a:gd name="T7" fmla="*/ 64 h 123"/>
                  <a:gd name="T8" fmla="*/ 74 w 151"/>
                  <a:gd name="T9" fmla="*/ 123 h 123"/>
                  <a:gd name="T10" fmla="*/ 135 w 151"/>
                  <a:gd name="T11" fmla="*/ 66 h 123"/>
                  <a:gd name="T12" fmla="*/ 123 w 151"/>
                  <a:gd name="T13" fmla="*/ 9 h 123"/>
                  <a:gd name="T14" fmla="*/ 84 w 151"/>
                  <a:gd name="T15" fmla="*/ 34 h 123"/>
                  <a:gd name="T16" fmla="*/ 91 w 151"/>
                  <a:gd name="T17" fmla="*/ 48 h 123"/>
                  <a:gd name="T18" fmla="*/ 84 w 151"/>
                  <a:gd name="T19" fmla="*/ 61 h 123"/>
                  <a:gd name="T20" fmla="*/ 77 w 151"/>
                  <a:gd name="T21" fmla="*/ 48 h 123"/>
                  <a:gd name="T22" fmla="*/ 84 w 151"/>
                  <a:gd name="T23" fmla="*/ 34 h 123"/>
                  <a:gd name="T24" fmla="*/ 50 w 151"/>
                  <a:gd name="T25" fmla="*/ 79 h 123"/>
                  <a:gd name="T26" fmla="*/ 43 w 151"/>
                  <a:gd name="T27" fmla="*/ 67 h 123"/>
                  <a:gd name="T28" fmla="*/ 50 w 151"/>
                  <a:gd name="T29" fmla="*/ 55 h 123"/>
                  <a:gd name="T30" fmla="*/ 56 w 151"/>
                  <a:gd name="T31" fmla="*/ 67 h 123"/>
                  <a:gd name="T32" fmla="*/ 50 w 151"/>
                  <a:gd name="T33" fmla="*/ 79 h 123"/>
                  <a:gd name="T34" fmla="*/ 65 w 151"/>
                  <a:gd name="T35" fmla="*/ 35 h 123"/>
                  <a:gd name="T36" fmla="*/ 73 w 151"/>
                  <a:gd name="T37" fmla="*/ 48 h 123"/>
                  <a:gd name="T38" fmla="*/ 65 w 151"/>
                  <a:gd name="T39" fmla="*/ 62 h 123"/>
                  <a:gd name="T40" fmla="*/ 58 w 151"/>
                  <a:gd name="T41" fmla="*/ 48 h 123"/>
                  <a:gd name="T42" fmla="*/ 65 w 151"/>
                  <a:gd name="T43" fmla="*/ 35 h 123"/>
                  <a:gd name="T44" fmla="*/ 76 w 151"/>
                  <a:gd name="T45" fmla="*/ 96 h 123"/>
                  <a:gd name="T46" fmla="*/ 58 w 151"/>
                  <a:gd name="T47" fmla="*/ 83 h 123"/>
                  <a:gd name="T48" fmla="*/ 76 w 151"/>
                  <a:gd name="T49" fmla="*/ 63 h 123"/>
                  <a:gd name="T50" fmla="*/ 94 w 151"/>
                  <a:gd name="T51" fmla="*/ 83 h 123"/>
                  <a:gd name="T52" fmla="*/ 76 w 151"/>
                  <a:gd name="T53" fmla="*/ 96 h 123"/>
                  <a:gd name="T54" fmla="*/ 100 w 151"/>
                  <a:gd name="T55" fmla="*/ 76 h 123"/>
                  <a:gd name="T56" fmla="*/ 94 w 151"/>
                  <a:gd name="T57" fmla="*/ 64 h 123"/>
                  <a:gd name="T58" fmla="*/ 100 w 151"/>
                  <a:gd name="T59" fmla="*/ 52 h 123"/>
                  <a:gd name="T60" fmla="*/ 107 w 151"/>
                  <a:gd name="T61" fmla="*/ 64 h 123"/>
                  <a:gd name="T62" fmla="*/ 100 w 151"/>
                  <a:gd name="T63" fmla="*/ 7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1" h="123">
                    <a:moveTo>
                      <a:pt x="123" y="9"/>
                    </a:moveTo>
                    <a:cubicBezTo>
                      <a:pt x="105" y="1"/>
                      <a:pt x="84" y="8"/>
                      <a:pt x="75" y="25"/>
                    </a:cubicBezTo>
                    <a:cubicBezTo>
                      <a:pt x="67" y="8"/>
                      <a:pt x="46" y="0"/>
                      <a:pt x="28" y="7"/>
                    </a:cubicBezTo>
                    <a:cubicBezTo>
                      <a:pt x="9" y="16"/>
                      <a:pt x="0" y="38"/>
                      <a:pt x="14" y="64"/>
                    </a:cubicBezTo>
                    <a:cubicBezTo>
                      <a:pt x="24" y="83"/>
                      <a:pt x="41" y="97"/>
                      <a:pt x="74" y="123"/>
                    </a:cubicBezTo>
                    <a:cubicBezTo>
                      <a:pt x="107" y="98"/>
                      <a:pt x="124" y="85"/>
                      <a:pt x="135" y="66"/>
                    </a:cubicBezTo>
                    <a:cubicBezTo>
                      <a:pt x="151" y="40"/>
                      <a:pt x="142" y="18"/>
                      <a:pt x="123" y="9"/>
                    </a:cubicBezTo>
                    <a:close/>
                    <a:moveTo>
                      <a:pt x="84" y="34"/>
                    </a:moveTo>
                    <a:cubicBezTo>
                      <a:pt x="88" y="34"/>
                      <a:pt x="91" y="40"/>
                      <a:pt x="91" y="48"/>
                    </a:cubicBezTo>
                    <a:cubicBezTo>
                      <a:pt x="91" y="55"/>
                      <a:pt x="88" y="61"/>
                      <a:pt x="84" y="61"/>
                    </a:cubicBezTo>
                    <a:cubicBezTo>
                      <a:pt x="80" y="61"/>
                      <a:pt x="77" y="55"/>
                      <a:pt x="77" y="48"/>
                    </a:cubicBezTo>
                    <a:cubicBezTo>
                      <a:pt x="77" y="40"/>
                      <a:pt x="80" y="34"/>
                      <a:pt x="84" y="34"/>
                    </a:cubicBezTo>
                    <a:close/>
                    <a:moveTo>
                      <a:pt x="50" y="79"/>
                    </a:moveTo>
                    <a:cubicBezTo>
                      <a:pt x="46" y="79"/>
                      <a:pt x="43" y="74"/>
                      <a:pt x="43" y="67"/>
                    </a:cubicBezTo>
                    <a:cubicBezTo>
                      <a:pt x="43" y="61"/>
                      <a:pt x="46" y="55"/>
                      <a:pt x="50" y="55"/>
                    </a:cubicBezTo>
                    <a:cubicBezTo>
                      <a:pt x="53" y="55"/>
                      <a:pt x="56" y="61"/>
                      <a:pt x="56" y="67"/>
                    </a:cubicBezTo>
                    <a:cubicBezTo>
                      <a:pt x="56" y="74"/>
                      <a:pt x="53" y="79"/>
                      <a:pt x="50" y="79"/>
                    </a:cubicBezTo>
                    <a:close/>
                    <a:moveTo>
                      <a:pt x="65" y="35"/>
                    </a:moveTo>
                    <a:cubicBezTo>
                      <a:pt x="70" y="35"/>
                      <a:pt x="73" y="41"/>
                      <a:pt x="73" y="48"/>
                    </a:cubicBezTo>
                    <a:cubicBezTo>
                      <a:pt x="73" y="56"/>
                      <a:pt x="70" y="62"/>
                      <a:pt x="65" y="62"/>
                    </a:cubicBezTo>
                    <a:cubicBezTo>
                      <a:pt x="61" y="62"/>
                      <a:pt x="58" y="56"/>
                      <a:pt x="58" y="48"/>
                    </a:cubicBezTo>
                    <a:cubicBezTo>
                      <a:pt x="58" y="41"/>
                      <a:pt x="61" y="35"/>
                      <a:pt x="65" y="35"/>
                    </a:cubicBezTo>
                    <a:close/>
                    <a:moveTo>
                      <a:pt x="76" y="96"/>
                    </a:moveTo>
                    <a:cubicBezTo>
                      <a:pt x="68" y="96"/>
                      <a:pt x="58" y="93"/>
                      <a:pt x="58" y="83"/>
                    </a:cubicBezTo>
                    <a:cubicBezTo>
                      <a:pt x="58" y="72"/>
                      <a:pt x="68" y="63"/>
                      <a:pt x="76" y="63"/>
                    </a:cubicBezTo>
                    <a:cubicBezTo>
                      <a:pt x="83" y="63"/>
                      <a:pt x="94" y="72"/>
                      <a:pt x="94" y="83"/>
                    </a:cubicBezTo>
                    <a:cubicBezTo>
                      <a:pt x="94" y="93"/>
                      <a:pt x="83" y="96"/>
                      <a:pt x="76" y="96"/>
                    </a:cubicBezTo>
                    <a:close/>
                    <a:moveTo>
                      <a:pt x="100" y="76"/>
                    </a:moveTo>
                    <a:cubicBezTo>
                      <a:pt x="97" y="76"/>
                      <a:pt x="94" y="71"/>
                      <a:pt x="94" y="64"/>
                    </a:cubicBezTo>
                    <a:cubicBezTo>
                      <a:pt x="94" y="58"/>
                      <a:pt x="97" y="52"/>
                      <a:pt x="100" y="52"/>
                    </a:cubicBezTo>
                    <a:cubicBezTo>
                      <a:pt x="104" y="52"/>
                      <a:pt x="107" y="58"/>
                      <a:pt x="107" y="64"/>
                    </a:cubicBezTo>
                    <a:cubicBezTo>
                      <a:pt x="107" y="71"/>
                      <a:pt x="104" y="76"/>
                      <a:pt x="10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2535"/>
              <p:cNvSpPr>
                <a:spLocks/>
              </p:cNvSpPr>
              <p:nvPr/>
            </p:nvSpPr>
            <p:spPr bwMode="auto">
              <a:xfrm>
                <a:off x="6787" y="1115"/>
                <a:ext cx="125" cy="102"/>
              </a:xfrm>
              <a:custGeom>
                <a:avLst/>
                <a:gdLst>
                  <a:gd name="T0" fmla="*/ 102 w 115"/>
                  <a:gd name="T1" fmla="*/ 66 h 94"/>
                  <a:gd name="T2" fmla="*/ 98 w 115"/>
                  <a:gd name="T3" fmla="*/ 66 h 94"/>
                  <a:gd name="T4" fmla="*/ 101 w 115"/>
                  <a:gd name="T5" fmla="*/ 59 h 94"/>
                  <a:gd name="T6" fmla="*/ 101 w 115"/>
                  <a:gd name="T7" fmla="*/ 56 h 94"/>
                  <a:gd name="T8" fmla="*/ 91 w 115"/>
                  <a:gd name="T9" fmla="*/ 45 h 94"/>
                  <a:gd name="T10" fmla="*/ 86 w 115"/>
                  <a:gd name="T11" fmla="*/ 45 h 94"/>
                  <a:gd name="T12" fmla="*/ 87 w 115"/>
                  <a:gd name="T13" fmla="*/ 40 h 94"/>
                  <a:gd name="T14" fmla="*/ 59 w 115"/>
                  <a:gd name="T15" fmla="*/ 29 h 94"/>
                  <a:gd name="T16" fmla="*/ 38 w 115"/>
                  <a:gd name="T17" fmla="*/ 0 h 94"/>
                  <a:gd name="T18" fmla="*/ 29 w 115"/>
                  <a:gd name="T19" fmla="*/ 45 h 94"/>
                  <a:gd name="T20" fmla="*/ 23 w 115"/>
                  <a:gd name="T21" fmla="*/ 45 h 94"/>
                  <a:gd name="T22" fmla="*/ 13 w 115"/>
                  <a:gd name="T23" fmla="*/ 56 h 94"/>
                  <a:gd name="T24" fmla="*/ 13 w 115"/>
                  <a:gd name="T25" fmla="*/ 59 h 94"/>
                  <a:gd name="T26" fmla="*/ 15 w 115"/>
                  <a:gd name="T27" fmla="*/ 66 h 94"/>
                  <a:gd name="T28" fmla="*/ 13 w 115"/>
                  <a:gd name="T29" fmla="*/ 66 h 94"/>
                  <a:gd name="T30" fmla="*/ 0 w 115"/>
                  <a:gd name="T31" fmla="*/ 78 h 94"/>
                  <a:gd name="T32" fmla="*/ 0 w 115"/>
                  <a:gd name="T33" fmla="*/ 82 h 94"/>
                  <a:gd name="T34" fmla="*/ 13 w 115"/>
                  <a:gd name="T35" fmla="*/ 94 h 94"/>
                  <a:gd name="T36" fmla="*/ 102 w 115"/>
                  <a:gd name="T37" fmla="*/ 94 h 94"/>
                  <a:gd name="T38" fmla="*/ 115 w 115"/>
                  <a:gd name="T39" fmla="*/ 82 h 94"/>
                  <a:gd name="T40" fmla="*/ 115 w 115"/>
                  <a:gd name="T41" fmla="*/ 78 h 94"/>
                  <a:gd name="T42" fmla="*/ 102 w 115"/>
                  <a:gd name="T43" fmla="*/ 6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5" h="94">
                    <a:moveTo>
                      <a:pt x="102" y="66"/>
                    </a:moveTo>
                    <a:cubicBezTo>
                      <a:pt x="98" y="66"/>
                      <a:pt x="98" y="66"/>
                      <a:pt x="98" y="66"/>
                    </a:cubicBezTo>
                    <a:cubicBezTo>
                      <a:pt x="100" y="64"/>
                      <a:pt x="101" y="62"/>
                      <a:pt x="101" y="59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0"/>
                      <a:pt x="96" y="45"/>
                      <a:pt x="91" y="45"/>
                    </a:cubicBezTo>
                    <a:cubicBezTo>
                      <a:pt x="86" y="45"/>
                      <a:pt x="86" y="45"/>
                      <a:pt x="86" y="45"/>
                    </a:cubicBezTo>
                    <a:cubicBezTo>
                      <a:pt x="87" y="43"/>
                      <a:pt x="87" y="42"/>
                      <a:pt x="87" y="40"/>
                    </a:cubicBezTo>
                    <a:cubicBezTo>
                      <a:pt x="87" y="26"/>
                      <a:pt x="77" y="30"/>
                      <a:pt x="59" y="29"/>
                    </a:cubicBezTo>
                    <a:cubicBezTo>
                      <a:pt x="42" y="27"/>
                      <a:pt x="38" y="0"/>
                      <a:pt x="38" y="0"/>
                    </a:cubicBezTo>
                    <a:cubicBezTo>
                      <a:pt x="38" y="0"/>
                      <a:pt x="16" y="26"/>
                      <a:pt x="29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17" y="45"/>
                      <a:pt x="13" y="50"/>
                      <a:pt x="13" y="56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62"/>
                      <a:pt x="14" y="64"/>
                      <a:pt x="15" y="66"/>
                    </a:cubicBezTo>
                    <a:cubicBezTo>
                      <a:pt x="13" y="66"/>
                      <a:pt x="13" y="66"/>
                      <a:pt x="13" y="66"/>
                    </a:cubicBezTo>
                    <a:cubicBezTo>
                      <a:pt x="6" y="66"/>
                      <a:pt x="0" y="71"/>
                      <a:pt x="0" y="78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8"/>
                      <a:pt x="6" y="94"/>
                      <a:pt x="13" y="94"/>
                    </a:cubicBezTo>
                    <a:cubicBezTo>
                      <a:pt x="102" y="94"/>
                      <a:pt x="102" y="94"/>
                      <a:pt x="102" y="94"/>
                    </a:cubicBezTo>
                    <a:cubicBezTo>
                      <a:pt x="109" y="94"/>
                      <a:pt x="115" y="88"/>
                      <a:pt x="115" y="82"/>
                    </a:cubicBezTo>
                    <a:cubicBezTo>
                      <a:pt x="115" y="78"/>
                      <a:pt x="115" y="78"/>
                      <a:pt x="115" y="78"/>
                    </a:cubicBezTo>
                    <a:cubicBezTo>
                      <a:pt x="115" y="71"/>
                      <a:pt x="109" y="66"/>
                      <a:pt x="102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2536"/>
              <p:cNvSpPr>
                <a:spLocks noEditPoints="1"/>
              </p:cNvSpPr>
              <p:nvPr/>
            </p:nvSpPr>
            <p:spPr bwMode="auto">
              <a:xfrm>
                <a:off x="6783" y="1762"/>
                <a:ext cx="139" cy="142"/>
              </a:xfrm>
              <a:custGeom>
                <a:avLst/>
                <a:gdLst>
                  <a:gd name="T0" fmla="*/ 90 w 127"/>
                  <a:gd name="T1" fmla="*/ 7 h 130"/>
                  <a:gd name="T2" fmla="*/ 96 w 127"/>
                  <a:gd name="T3" fmla="*/ 14 h 130"/>
                  <a:gd name="T4" fmla="*/ 88 w 127"/>
                  <a:gd name="T5" fmla="*/ 22 h 130"/>
                  <a:gd name="T6" fmla="*/ 81 w 127"/>
                  <a:gd name="T7" fmla="*/ 16 h 130"/>
                  <a:gd name="T8" fmla="*/ 24 w 127"/>
                  <a:gd name="T9" fmla="*/ 73 h 130"/>
                  <a:gd name="T10" fmla="*/ 23 w 127"/>
                  <a:gd name="T11" fmla="*/ 75 h 130"/>
                  <a:gd name="T12" fmla="*/ 28 w 127"/>
                  <a:gd name="T13" fmla="*/ 81 h 130"/>
                  <a:gd name="T14" fmla="*/ 22 w 127"/>
                  <a:gd name="T15" fmla="*/ 88 h 130"/>
                  <a:gd name="T16" fmla="*/ 26 w 127"/>
                  <a:gd name="T17" fmla="*/ 94 h 130"/>
                  <a:gd name="T18" fmla="*/ 17 w 127"/>
                  <a:gd name="T19" fmla="*/ 102 h 130"/>
                  <a:gd name="T20" fmla="*/ 16 w 127"/>
                  <a:gd name="T21" fmla="*/ 106 h 130"/>
                  <a:gd name="T22" fmla="*/ 15 w 127"/>
                  <a:gd name="T23" fmla="*/ 110 h 130"/>
                  <a:gd name="T24" fmla="*/ 1 w 127"/>
                  <a:gd name="T25" fmla="*/ 125 h 130"/>
                  <a:gd name="T26" fmla="*/ 0 w 127"/>
                  <a:gd name="T27" fmla="*/ 127 h 130"/>
                  <a:gd name="T28" fmla="*/ 1 w 127"/>
                  <a:gd name="T29" fmla="*/ 130 h 130"/>
                  <a:gd name="T30" fmla="*/ 16 w 127"/>
                  <a:gd name="T31" fmla="*/ 114 h 130"/>
                  <a:gd name="T32" fmla="*/ 20 w 127"/>
                  <a:gd name="T33" fmla="*/ 111 h 130"/>
                  <a:gd name="T34" fmla="*/ 28 w 127"/>
                  <a:gd name="T35" fmla="*/ 108 h 130"/>
                  <a:gd name="T36" fmla="*/ 34 w 127"/>
                  <a:gd name="T37" fmla="*/ 102 h 130"/>
                  <a:gd name="T38" fmla="*/ 39 w 127"/>
                  <a:gd name="T39" fmla="*/ 106 h 130"/>
                  <a:gd name="T40" fmla="*/ 47 w 127"/>
                  <a:gd name="T41" fmla="*/ 99 h 130"/>
                  <a:gd name="T42" fmla="*/ 52 w 127"/>
                  <a:gd name="T43" fmla="*/ 104 h 130"/>
                  <a:gd name="T44" fmla="*/ 111 w 127"/>
                  <a:gd name="T45" fmla="*/ 45 h 130"/>
                  <a:gd name="T46" fmla="*/ 106 w 127"/>
                  <a:gd name="T47" fmla="*/ 40 h 130"/>
                  <a:gd name="T48" fmla="*/ 114 w 127"/>
                  <a:gd name="T49" fmla="*/ 32 h 130"/>
                  <a:gd name="T50" fmla="*/ 120 w 127"/>
                  <a:gd name="T51" fmla="*/ 38 h 130"/>
                  <a:gd name="T52" fmla="*/ 127 w 127"/>
                  <a:gd name="T53" fmla="*/ 31 h 130"/>
                  <a:gd name="T54" fmla="*/ 98 w 127"/>
                  <a:gd name="T55" fmla="*/ 0 h 130"/>
                  <a:gd name="T56" fmla="*/ 90 w 127"/>
                  <a:gd name="T57" fmla="*/ 7 h 130"/>
                  <a:gd name="T58" fmla="*/ 97 w 127"/>
                  <a:gd name="T59" fmla="*/ 49 h 130"/>
                  <a:gd name="T60" fmla="*/ 53 w 127"/>
                  <a:gd name="T61" fmla="*/ 93 h 130"/>
                  <a:gd name="T62" fmla="*/ 35 w 127"/>
                  <a:gd name="T63" fmla="*/ 75 h 130"/>
                  <a:gd name="T64" fmla="*/ 45 w 127"/>
                  <a:gd name="T65" fmla="*/ 65 h 130"/>
                  <a:gd name="T66" fmla="*/ 50 w 127"/>
                  <a:gd name="T67" fmla="*/ 67 h 130"/>
                  <a:gd name="T68" fmla="*/ 56 w 127"/>
                  <a:gd name="T69" fmla="*/ 69 h 130"/>
                  <a:gd name="T70" fmla="*/ 49 w 127"/>
                  <a:gd name="T71" fmla="*/ 61 h 130"/>
                  <a:gd name="T72" fmla="*/ 56 w 127"/>
                  <a:gd name="T73" fmla="*/ 54 h 130"/>
                  <a:gd name="T74" fmla="*/ 68 w 127"/>
                  <a:gd name="T75" fmla="*/ 57 h 130"/>
                  <a:gd name="T76" fmla="*/ 60 w 127"/>
                  <a:gd name="T77" fmla="*/ 49 h 130"/>
                  <a:gd name="T78" fmla="*/ 68 w 127"/>
                  <a:gd name="T79" fmla="*/ 43 h 130"/>
                  <a:gd name="T80" fmla="*/ 74 w 127"/>
                  <a:gd name="T81" fmla="*/ 44 h 130"/>
                  <a:gd name="T82" fmla="*/ 79 w 127"/>
                  <a:gd name="T83" fmla="*/ 46 h 130"/>
                  <a:gd name="T84" fmla="*/ 72 w 127"/>
                  <a:gd name="T85" fmla="*/ 38 h 130"/>
                  <a:gd name="T86" fmla="*/ 82 w 127"/>
                  <a:gd name="T87" fmla="*/ 29 h 130"/>
                  <a:gd name="T88" fmla="*/ 99 w 127"/>
                  <a:gd name="T89" fmla="*/ 46 h 130"/>
                  <a:gd name="T90" fmla="*/ 97 w 127"/>
                  <a:gd name="T91" fmla="*/ 4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7" h="130">
                    <a:moveTo>
                      <a:pt x="90" y="7"/>
                    </a:moveTo>
                    <a:cubicBezTo>
                      <a:pt x="92" y="10"/>
                      <a:pt x="96" y="14"/>
                      <a:pt x="96" y="14"/>
                    </a:cubicBezTo>
                    <a:cubicBezTo>
                      <a:pt x="96" y="14"/>
                      <a:pt x="90" y="19"/>
                      <a:pt x="88" y="22"/>
                    </a:cubicBezTo>
                    <a:cubicBezTo>
                      <a:pt x="85" y="20"/>
                      <a:pt x="83" y="18"/>
                      <a:pt x="81" y="16"/>
                    </a:cubicBezTo>
                    <a:cubicBezTo>
                      <a:pt x="62" y="35"/>
                      <a:pt x="43" y="54"/>
                      <a:pt x="24" y="73"/>
                    </a:cubicBezTo>
                    <a:cubicBezTo>
                      <a:pt x="24" y="74"/>
                      <a:pt x="23" y="74"/>
                      <a:pt x="23" y="75"/>
                    </a:cubicBezTo>
                    <a:cubicBezTo>
                      <a:pt x="25" y="77"/>
                      <a:pt x="26" y="79"/>
                      <a:pt x="28" y="81"/>
                    </a:cubicBezTo>
                    <a:cubicBezTo>
                      <a:pt x="26" y="84"/>
                      <a:pt x="24" y="86"/>
                      <a:pt x="22" y="88"/>
                    </a:cubicBezTo>
                    <a:cubicBezTo>
                      <a:pt x="23" y="90"/>
                      <a:pt x="24" y="92"/>
                      <a:pt x="26" y="94"/>
                    </a:cubicBezTo>
                    <a:cubicBezTo>
                      <a:pt x="23" y="97"/>
                      <a:pt x="20" y="99"/>
                      <a:pt x="17" y="102"/>
                    </a:cubicBezTo>
                    <a:cubicBezTo>
                      <a:pt x="16" y="103"/>
                      <a:pt x="15" y="105"/>
                      <a:pt x="16" y="106"/>
                    </a:cubicBezTo>
                    <a:cubicBezTo>
                      <a:pt x="16" y="106"/>
                      <a:pt x="16" y="109"/>
                      <a:pt x="15" y="110"/>
                    </a:cubicBezTo>
                    <a:cubicBezTo>
                      <a:pt x="10" y="115"/>
                      <a:pt x="5" y="120"/>
                      <a:pt x="1" y="125"/>
                    </a:cubicBezTo>
                    <a:cubicBezTo>
                      <a:pt x="0" y="126"/>
                      <a:pt x="1" y="126"/>
                      <a:pt x="0" y="127"/>
                    </a:cubicBezTo>
                    <a:cubicBezTo>
                      <a:pt x="1" y="128"/>
                      <a:pt x="0" y="130"/>
                      <a:pt x="1" y="130"/>
                    </a:cubicBezTo>
                    <a:cubicBezTo>
                      <a:pt x="6" y="125"/>
                      <a:pt x="11" y="119"/>
                      <a:pt x="16" y="114"/>
                    </a:cubicBezTo>
                    <a:cubicBezTo>
                      <a:pt x="18" y="113"/>
                      <a:pt x="20" y="111"/>
                      <a:pt x="20" y="111"/>
                    </a:cubicBezTo>
                    <a:cubicBezTo>
                      <a:pt x="25" y="114"/>
                      <a:pt x="26" y="110"/>
                      <a:pt x="28" y="108"/>
                    </a:cubicBezTo>
                    <a:cubicBezTo>
                      <a:pt x="30" y="106"/>
                      <a:pt x="32" y="104"/>
                      <a:pt x="34" y="102"/>
                    </a:cubicBezTo>
                    <a:cubicBezTo>
                      <a:pt x="36" y="103"/>
                      <a:pt x="38" y="104"/>
                      <a:pt x="39" y="106"/>
                    </a:cubicBezTo>
                    <a:cubicBezTo>
                      <a:pt x="42" y="103"/>
                      <a:pt x="44" y="101"/>
                      <a:pt x="47" y="99"/>
                    </a:cubicBezTo>
                    <a:cubicBezTo>
                      <a:pt x="49" y="101"/>
                      <a:pt x="51" y="103"/>
                      <a:pt x="52" y="104"/>
                    </a:cubicBezTo>
                    <a:cubicBezTo>
                      <a:pt x="72" y="84"/>
                      <a:pt x="92" y="65"/>
                      <a:pt x="111" y="45"/>
                    </a:cubicBezTo>
                    <a:cubicBezTo>
                      <a:pt x="110" y="44"/>
                      <a:pt x="108" y="42"/>
                      <a:pt x="106" y="40"/>
                    </a:cubicBezTo>
                    <a:cubicBezTo>
                      <a:pt x="109" y="37"/>
                      <a:pt x="111" y="35"/>
                      <a:pt x="114" y="32"/>
                    </a:cubicBezTo>
                    <a:cubicBezTo>
                      <a:pt x="116" y="34"/>
                      <a:pt x="118" y="36"/>
                      <a:pt x="120" y="38"/>
                    </a:cubicBezTo>
                    <a:cubicBezTo>
                      <a:pt x="123" y="35"/>
                      <a:pt x="126" y="32"/>
                      <a:pt x="127" y="31"/>
                    </a:cubicBezTo>
                    <a:cubicBezTo>
                      <a:pt x="117" y="20"/>
                      <a:pt x="107" y="10"/>
                      <a:pt x="98" y="0"/>
                    </a:cubicBezTo>
                    <a:cubicBezTo>
                      <a:pt x="95" y="3"/>
                      <a:pt x="93" y="5"/>
                      <a:pt x="90" y="7"/>
                    </a:cubicBezTo>
                    <a:close/>
                    <a:moveTo>
                      <a:pt x="97" y="49"/>
                    </a:moveTo>
                    <a:cubicBezTo>
                      <a:pt x="82" y="64"/>
                      <a:pt x="68" y="78"/>
                      <a:pt x="53" y="93"/>
                    </a:cubicBezTo>
                    <a:cubicBezTo>
                      <a:pt x="47" y="87"/>
                      <a:pt x="41" y="81"/>
                      <a:pt x="35" y="75"/>
                    </a:cubicBezTo>
                    <a:cubicBezTo>
                      <a:pt x="38" y="72"/>
                      <a:pt x="45" y="65"/>
                      <a:pt x="45" y="65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6" y="69"/>
                      <a:pt x="51" y="64"/>
                      <a:pt x="49" y="61"/>
                    </a:cubicBezTo>
                    <a:cubicBezTo>
                      <a:pt x="51" y="58"/>
                      <a:pt x="54" y="56"/>
                      <a:pt x="56" y="54"/>
                    </a:cubicBezTo>
                    <a:cubicBezTo>
                      <a:pt x="60" y="54"/>
                      <a:pt x="68" y="57"/>
                      <a:pt x="68" y="57"/>
                    </a:cubicBezTo>
                    <a:cubicBezTo>
                      <a:pt x="68" y="57"/>
                      <a:pt x="63" y="52"/>
                      <a:pt x="60" y="49"/>
                    </a:cubicBezTo>
                    <a:cubicBezTo>
                      <a:pt x="63" y="47"/>
                      <a:pt x="68" y="43"/>
                      <a:pt x="68" y="43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4" y="41"/>
                      <a:pt x="72" y="38"/>
                    </a:cubicBezTo>
                    <a:cubicBezTo>
                      <a:pt x="75" y="35"/>
                      <a:pt x="78" y="32"/>
                      <a:pt x="82" y="29"/>
                    </a:cubicBezTo>
                    <a:cubicBezTo>
                      <a:pt x="87" y="34"/>
                      <a:pt x="93" y="40"/>
                      <a:pt x="99" y="46"/>
                    </a:cubicBezTo>
                    <a:cubicBezTo>
                      <a:pt x="98" y="47"/>
                      <a:pt x="97" y="48"/>
                      <a:pt x="97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2537"/>
              <p:cNvSpPr>
                <a:spLocks noEditPoints="1"/>
              </p:cNvSpPr>
              <p:nvPr/>
            </p:nvSpPr>
            <p:spPr bwMode="auto">
              <a:xfrm>
                <a:off x="6364" y="1798"/>
                <a:ext cx="121" cy="117"/>
              </a:xfrm>
              <a:custGeom>
                <a:avLst/>
                <a:gdLst>
                  <a:gd name="T0" fmla="*/ 93 w 111"/>
                  <a:gd name="T1" fmla="*/ 7 h 107"/>
                  <a:gd name="T2" fmla="*/ 62 w 111"/>
                  <a:gd name="T3" fmla="*/ 8 h 107"/>
                  <a:gd name="T4" fmla="*/ 10 w 111"/>
                  <a:gd name="T5" fmla="*/ 60 h 107"/>
                  <a:gd name="T6" fmla="*/ 15 w 111"/>
                  <a:gd name="T7" fmla="*/ 97 h 107"/>
                  <a:gd name="T8" fmla="*/ 50 w 111"/>
                  <a:gd name="T9" fmla="*/ 98 h 107"/>
                  <a:gd name="T10" fmla="*/ 74 w 111"/>
                  <a:gd name="T11" fmla="*/ 74 h 107"/>
                  <a:gd name="T12" fmla="*/ 74 w 111"/>
                  <a:gd name="T13" fmla="*/ 74 h 107"/>
                  <a:gd name="T14" fmla="*/ 93 w 111"/>
                  <a:gd name="T15" fmla="*/ 55 h 107"/>
                  <a:gd name="T16" fmla="*/ 102 w 111"/>
                  <a:gd name="T17" fmla="*/ 45 h 107"/>
                  <a:gd name="T18" fmla="*/ 93 w 111"/>
                  <a:gd name="T19" fmla="*/ 7 h 107"/>
                  <a:gd name="T20" fmla="*/ 94 w 111"/>
                  <a:gd name="T21" fmla="*/ 45 h 107"/>
                  <a:gd name="T22" fmla="*/ 73 w 111"/>
                  <a:gd name="T23" fmla="*/ 67 h 107"/>
                  <a:gd name="T24" fmla="*/ 42 w 111"/>
                  <a:gd name="T25" fmla="*/ 36 h 107"/>
                  <a:gd name="T26" fmla="*/ 66 w 111"/>
                  <a:gd name="T27" fmla="*/ 12 h 107"/>
                  <a:gd name="T28" fmla="*/ 75 w 111"/>
                  <a:gd name="T29" fmla="*/ 8 h 107"/>
                  <a:gd name="T30" fmla="*/ 99 w 111"/>
                  <a:gd name="T31" fmla="*/ 23 h 107"/>
                  <a:gd name="T32" fmla="*/ 94 w 111"/>
                  <a:gd name="T33" fmla="*/ 4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" h="107">
                    <a:moveTo>
                      <a:pt x="93" y="7"/>
                    </a:moveTo>
                    <a:cubicBezTo>
                      <a:pt x="83" y="1"/>
                      <a:pt x="70" y="0"/>
                      <a:pt x="62" y="8"/>
                    </a:cubicBezTo>
                    <a:cubicBezTo>
                      <a:pt x="45" y="25"/>
                      <a:pt x="27" y="42"/>
                      <a:pt x="10" y="60"/>
                    </a:cubicBezTo>
                    <a:cubicBezTo>
                      <a:pt x="0" y="71"/>
                      <a:pt x="2" y="86"/>
                      <a:pt x="15" y="97"/>
                    </a:cubicBezTo>
                    <a:cubicBezTo>
                      <a:pt x="25" y="107"/>
                      <a:pt x="40" y="107"/>
                      <a:pt x="50" y="98"/>
                    </a:cubicBezTo>
                    <a:cubicBezTo>
                      <a:pt x="58" y="90"/>
                      <a:pt x="66" y="82"/>
                      <a:pt x="74" y="74"/>
                    </a:cubicBezTo>
                    <a:cubicBezTo>
                      <a:pt x="74" y="74"/>
                      <a:pt x="74" y="74"/>
                      <a:pt x="74" y="74"/>
                    </a:cubicBezTo>
                    <a:cubicBezTo>
                      <a:pt x="81" y="68"/>
                      <a:pt x="87" y="61"/>
                      <a:pt x="93" y="55"/>
                    </a:cubicBezTo>
                    <a:cubicBezTo>
                      <a:pt x="96" y="52"/>
                      <a:pt x="100" y="49"/>
                      <a:pt x="102" y="45"/>
                    </a:cubicBezTo>
                    <a:cubicBezTo>
                      <a:pt x="111" y="32"/>
                      <a:pt x="107" y="17"/>
                      <a:pt x="93" y="7"/>
                    </a:cubicBezTo>
                    <a:close/>
                    <a:moveTo>
                      <a:pt x="94" y="45"/>
                    </a:moveTo>
                    <a:cubicBezTo>
                      <a:pt x="87" y="52"/>
                      <a:pt x="80" y="59"/>
                      <a:pt x="73" y="67"/>
                    </a:cubicBezTo>
                    <a:cubicBezTo>
                      <a:pt x="63" y="56"/>
                      <a:pt x="53" y="46"/>
                      <a:pt x="42" y="36"/>
                    </a:cubicBezTo>
                    <a:cubicBezTo>
                      <a:pt x="51" y="28"/>
                      <a:pt x="58" y="20"/>
                      <a:pt x="66" y="12"/>
                    </a:cubicBezTo>
                    <a:cubicBezTo>
                      <a:pt x="69" y="10"/>
                      <a:pt x="72" y="9"/>
                      <a:pt x="75" y="8"/>
                    </a:cubicBezTo>
                    <a:cubicBezTo>
                      <a:pt x="84" y="7"/>
                      <a:pt x="94" y="13"/>
                      <a:pt x="99" y="23"/>
                    </a:cubicBezTo>
                    <a:cubicBezTo>
                      <a:pt x="103" y="31"/>
                      <a:pt x="101" y="39"/>
                      <a:pt x="94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2538"/>
              <p:cNvSpPr>
                <a:spLocks/>
              </p:cNvSpPr>
              <p:nvPr/>
            </p:nvSpPr>
            <p:spPr bwMode="auto">
              <a:xfrm>
                <a:off x="6354" y="1796"/>
                <a:ext cx="34" cy="54"/>
              </a:xfrm>
              <a:custGeom>
                <a:avLst/>
                <a:gdLst>
                  <a:gd name="T0" fmla="*/ 19 w 31"/>
                  <a:gd name="T1" fmla="*/ 6 h 50"/>
                  <a:gd name="T2" fmla="*/ 0 w 31"/>
                  <a:gd name="T3" fmla="*/ 3 h 50"/>
                  <a:gd name="T4" fmla="*/ 15 w 31"/>
                  <a:gd name="T5" fmla="*/ 50 h 50"/>
                  <a:gd name="T6" fmla="*/ 30 w 31"/>
                  <a:gd name="T7" fmla="*/ 30 h 50"/>
                  <a:gd name="T8" fmla="*/ 19 w 31"/>
                  <a:gd name="T9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19" y="6"/>
                    </a:moveTo>
                    <a:cubicBezTo>
                      <a:pt x="13" y="2"/>
                      <a:pt x="7" y="0"/>
                      <a:pt x="0" y="3"/>
                    </a:cubicBezTo>
                    <a:cubicBezTo>
                      <a:pt x="5" y="19"/>
                      <a:pt x="10" y="34"/>
                      <a:pt x="15" y="50"/>
                    </a:cubicBezTo>
                    <a:cubicBezTo>
                      <a:pt x="23" y="46"/>
                      <a:pt x="29" y="40"/>
                      <a:pt x="30" y="30"/>
                    </a:cubicBezTo>
                    <a:cubicBezTo>
                      <a:pt x="31" y="20"/>
                      <a:pt x="28" y="12"/>
                      <a:pt x="1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2539"/>
              <p:cNvSpPr>
                <a:spLocks/>
              </p:cNvSpPr>
              <p:nvPr/>
            </p:nvSpPr>
            <p:spPr bwMode="auto">
              <a:xfrm>
                <a:off x="6330" y="1800"/>
                <a:ext cx="35" cy="55"/>
              </a:xfrm>
              <a:custGeom>
                <a:avLst/>
                <a:gdLst>
                  <a:gd name="T0" fmla="*/ 3 w 32"/>
                  <a:gd name="T1" fmla="*/ 17 h 50"/>
                  <a:gd name="T2" fmla="*/ 13 w 32"/>
                  <a:gd name="T3" fmla="*/ 44 h 50"/>
                  <a:gd name="T4" fmla="*/ 32 w 32"/>
                  <a:gd name="T5" fmla="*/ 47 h 50"/>
                  <a:gd name="T6" fmla="*/ 18 w 32"/>
                  <a:gd name="T7" fmla="*/ 0 h 50"/>
                  <a:gd name="T8" fmla="*/ 3 w 32"/>
                  <a:gd name="T9" fmla="*/ 1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50">
                    <a:moveTo>
                      <a:pt x="3" y="17"/>
                    </a:moveTo>
                    <a:cubicBezTo>
                      <a:pt x="0" y="28"/>
                      <a:pt x="4" y="38"/>
                      <a:pt x="13" y="44"/>
                    </a:cubicBezTo>
                    <a:cubicBezTo>
                      <a:pt x="19" y="48"/>
                      <a:pt x="25" y="50"/>
                      <a:pt x="32" y="47"/>
                    </a:cubicBezTo>
                    <a:cubicBezTo>
                      <a:pt x="28" y="31"/>
                      <a:pt x="23" y="16"/>
                      <a:pt x="18" y="0"/>
                    </a:cubicBezTo>
                    <a:cubicBezTo>
                      <a:pt x="9" y="3"/>
                      <a:pt x="4" y="9"/>
                      <a:pt x="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2540"/>
              <p:cNvSpPr>
                <a:spLocks/>
              </p:cNvSpPr>
              <p:nvPr/>
            </p:nvSpPr>
            <p:spPr bwMode="auto">
              <a:xfrm>
                <a:off x="6399" y="1768"/>
                <a:ext cx="36" cy="19"/>
              </a:xfrm>
              <a:custGeom>
                <a:avLst/>
                <a:gdLst>
                  <a:gd name="T0" fmla="*/ 21 w 33"/>
                  <a:gd name="T1" fmla="*/ 1 h 18"/>
                  <a:gd name="T2" fmla="*/ 5 w 33"/>
                  <a:gd name="T3" fmla="*/ 6 h 18"/>
                  <a:gd name="T4" fmla="*/ 2 w 33"/>
                  <a:gd name="T5" fmla="*/ 18 h 18"/>
                  <a:gd name="T6" fmla="*/ 33 w 33"/>
                  <a:gd name="T7" fmla="*/ 12 h 18"/>
                  <a:gd name="T8" fmla="*/ 21 w 33"/>
                  <a:gd name="T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8">
                    <a:moveTo>
                      <a:pt x="21" y="1"/>
                    </a:moveTo>
                    <a:cubicBezTo>
                      <a:pt x="15" y="0"/>
                      <a:pt x="9" y="1"/>
                      <a:pt x="5" y="6"/>
                    </a:cubicBezTo>
                    <a:cubicBezTo>
                      <a:pt x="2" y="10"/>
                      <a:pt x="0" y="14"/>
                      <a:pt x="2" y="18"/>
                    </a:cubicBezTo>
                    <a:cubicBezTo>
                      <a:pt x="12" y="16"/>
                      <a:pt x="22" y="14"/>
                      <a:pt x="33" y="12"/>
                    </a:cubicBezTo>
                    <a:cubicBezTo>
                      <a:pt x="31" y="7"/>
                      <a:pt x="27" y="3"/>
                      <a:pt x="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2541"/>
              <p:cNvSpPr>
                <a:spLocks/>
              </p:cNvSpPr>
              <p:nvPr/>
            </p:nvSpPr>
            <p:spPr bwMode="auto">
              <a:xfrm>
                <a:off x="6401" y="1785"/>
                <a:ext cx="35" cy="21"/>
              </a:xfrm>
              <a:custGeom>
                <a:avLst/>
                <a:gdLst>
                  <a:gd name="T0" fmla="*/ 0 w 32"/>
                  <a:gd name="T1" fmla="*/ 5 h 19"/>
                  <a:gd name="T2" fmla="*/ 10 w 32"/>
                  <a:gd name="T3" fmla="*/ 16 h 19"/>
                  <a:gd name="T4" fmla="*/ 27 w 32"/>
                  <a:gd name="T5" fmla="*/ 11 h 19"/>
                  <a:gd name="T6" fmla="*/ 31 w 32"/>
                  <a:gd name="T7" fmla="*/ 0 h 19"/>
                  <a:gd name="T8" fmla="*/ 0 w 32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0" y="5"/>
                    </a:moveTo>
                    <a:cubicBezTo>
                      <a:pt x="1" y="11"/>
                      <a:pt x="5" y="14"/>
                      <a:pt x="10" y="16"/>
                    </a:cubicBezTo>
                    <a:cubicBezTo>
                      <a:pt x="17" y="19"/>
                      <a:pt x="23" y="17"/>
                      <a:pt x="27" y="11"/>
                    </a:cubicBezTo>
                    <a:cubicBezTo>
                      <a:pt x="30" y="8"/>
                      <a:pt x="32" y="4"/>
                      <a:pt x="31" y="0"/>
                    </a:cubicBezTo>
                    <a:cubicBezTo>
                      <a:pt x="20" y="2"/>
                      <a:pt x="10" y="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2542"/>
              <p:cNvSpPr>
                <a:spLocks noEditPoints="1"/>
              </p:cNvSpPr>
              <p:nvPr/>
            </p:nvSpPr>
            <p:spPr bwMode="auto">
              <a:xfrm>
                <a:off x="6560" y="1771"/>
                <a:ext cx="134" cy="134"/>
              </a:xfrm>
              <a:custGeom>
                <a:avLst/>
                <a:gdLst>
                  <a:gd name="T0" fmla="*/ 62 w 123"/>
                  <a:gd name="T1" fmla="*/ 0 h 123"/>
                  <a:gd name="T2" fmla="*/ 0 w 123"/>
                  <a:gd name="T3" fmla="*/ 61 h 123"/>
                  <a:gd name="T4" fmla="*/ 62 w 123"/>
                  <a:gd name="T5" fmla="*/ 123 h 123"/>
                  <a:gd name="T6" fmla="*/ 123 w 123"/>
                  <a:gd name="T7" fmla="*/ 61 h 123"/>
                  <a:gd name="T8" fmla="*/ 62 w 123"/>
                  <a:gd name="T9" fmla="*/ 0 h 123"/>
                  <a:gd name="T10" fmla="*/ 102 w 123"/>
                  <a:gd name="T11" fmla="*/ 74 h 123"/>
                  <a:gd name="T12" fmla="*/ 80 w 123"/>
                  <a:gd name="T13" fmla="*/ 74 h 123"/>
                  <a:gd name="T14" fmla="*/ 73 w 123"/>
                  <a:gd name="T15" fmla="*/ 80 h 123"/>
                  <a:gd name="T16" fmla="*/ 73 w 123"/>
                  <a:gd name="T17" fmla="*/ 102 h 123"/>
                  <a:gd name="T18" fmla="*/ 49 w 123"/>
                  <a:gd name="T19" fmla="*/ 102 h 123"/>
                  <a:gd name="T20" fmla="*/ 49 w 123"/>
                  <a:gd name="T21" fmla="*/ 74 h 123"/>
                  <a:gd name="T22" fmla="*/ 20 w 123"/>
                  <a:gd name="T23" fmla="*/ 74 h 123"/>
                  <a:gd name="T24" fmla="*/ 20 w 123"/>
                  <a:gd name="T25" fmla="*/ 50 h 123"/>
                  <a:gd name="T26" fmla="*/ 49 w 123"/>
                  <a:gd name="T27" fmla="*/ 50 h 123"/>
                  <a:gd name="T28" fmla="*/ 49 w 123"/>
                  <a:gd name="T29" fmla="*/ 21 h 123"/>
                  <a:gd name="T30" fmla="*/ 73 w 123"/>
                  <a:gd name="T31" fmla="*/ 21 h 123"/>
                  <a:gd name="T32" fmla="*/ 73 w 123"/>
                  <a:gd name="T33" fmla="*/ 49 h 123"/>
                  <a:gd name="T34" fmla="*/ 102 w 123"/>
                  <a:gd name="T35" fmla="*/ 49 h 123"/>
                  <a:gd name="T36" fmla="*/ 102 w 123"/>
                  <a:gd name="T37" fmla="*/ 7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3" h="123">
                    <a:moveTo>
                      <a:pt x="62" y="0"/>
                    </a:moveTo>
                    <a:cubicBezTo>
                      <a:pt x="28" y="0"/>
                      <a:pt x="0" y="27"/>
                      <a:pt x="0" y="61"/>
                    </a:cubicBezTo>
                    <a:cubicBezTo>
                      <a:pt x="0" y="96"/>
                      <a:pt x="27" y="123"/>
                      <a:pt x="62" y="123"/>
                    </a:cubicBezTo>
                    <a:cubicBezTo>
                      <a:pt x="95" y="123"/>
                      <a:pt x="123" y="95"/>
                      <a:pt x="123" y="61"/>
                    </a:cubicBezTo>
                    <a:cubicBezTo>
                      <a:pt x="123" y="28"/>
                      <a:pt x="95" y="0"/>
                      <a:pt x="62" y="0"/>
                    </a:cubicBezTo>
                    <a:close/>
                    <a:moveTo>
                      <a:pt x="102" y="74"/>
                    </a:moveTo>
                    <a:cubicBezTo>
                      <a:pt x="95" y="74"/>
                      <a:pt x="87" y="74"/>
                      <a:pt x="80" y="74"/>
                    </a:cubicBezTo>
                    <a:cubicBezTo>
                      <a:pt x="73" y="74"/>
                      <a:pt x="73" y="74"/>
                      <a:pt x="73" y="80"/>
                    </a:cubicBezTo>
                    <a:cubicBezTo>
                      <a:pt x="73" y="88"/>
                      <a:pt x="73" y="95"/>
                      <a:pt x="73" y="102"/>
                    </a:cubicBezTo>
                    <a:cubicBezTo>
                      <a:pt x="65" y="102"/>
                      <a:pt x="58" y="102"/>
                      <a:pt x="49" y="102"/>
                    </a:cubicBezTo>
                    <a:cubicBezTo>
                      <a:pt x="49" y="93"/>
                      <a:pt x="49" y="84"/>
                      <a:pt x="49" y="74"/>
                    </a:cubicBezTo>
                    <a:cubicBezTo>
                      <a:pt x="39" y="74"/>
                      <a:pt x="30" y="74"/>
                      <a:pt x="20" y="74"/>
                    </a:cubicBezTo>
                    <a:cubicBezTo>
                      <a:pt x="20" y="66"/>
                      <a:pt x="20" y="58"/>
                      <a:pt x="20" y="50"/>
                    </a:cubicBezTo>
                    <a:cubicBezTo>
                      <a:pt x="30" y="50"/>
                      <a:pt x="39" y="50"/>
                      <a:pt x="49" y="50"/>
                    </a:cubicBezTo>
                    <a:cubicBezTo>
                      <a:pt x="49" y="40"/>
                      <a:pt x="49" y="31"/>
                      <a:pt x="49" y="21"/>
                    </a:cubicBezTo>
                    <a:cubicBezTo>
                      <a:pt x="57" y="21"/>
                      <a:pt x="65" y="21"/>
                      <a:pt x="73" y="21"/>
                    </a:cubicBezTo>
                    <a:cubicBezTo>
                      <a:pt x="73" y="31"/>
                      <a:pt x="73" y="40"/>
                      <a:pt x="73" y="49"/>
                    </a:cubicBezTo>
                    <a:cubicBezTo>
                      <a:pt x="83" y="49"/>
                      <a:pt x="92" y="49"/>
                      <a:pt x="102" y="49"/>
                    </a:cubicBezTo>
                    <a:cubicBezTo>
                      <a:pt x="102" y="58"/>
                      <a:pt x="102" y="65"/>
                      <a:pt x="102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2543"/>
              <p:cNvSpPr>
                <a:spLocks/>
              </p:cNvSpPr>
              <p:nvPr/>
            </p:nvSpPr>
            <p:spPr bwMode="auto">
              <a:xfrm>
                <a:off x="6996" y="1107"/>
                <a:ext cx="144" cy="65"/>
              </a:xfrm>
              <a:custGeom>
                <a:avLst/>
                <a:gdLst>
                  <a:gd name="T0" fmla="*/ 72 w 144"/>
                  <a:gd name="T1" fmla="*/ 0 h 65"/>
                  <a:gd name="T2" fmla="*/ 72 w 144"/>
                  <a:gd name="T3" fmla="*/ 0 h 65"/>
                  <a:gd name="T4" fmla="*/ 0 w 144"/>
                  <a:gd name="T5" fmla="*/ 58 h 65"/>
                  <a:gd name="T6" fmla="*/ 9 w 144"/>
                  <a:gd name="T7" fmla="*/ 65 h 65"/>
                  <a:gd name="T8" fmla="*/ 72 w 144"/>
                  <a:gd name="T9" fmla="*/ 14 h 65"/>
                  <a:gd name="T10" fmla="*/ 135 w 144"/>
                  <a:gd name="T11" fmla="*/ 65 h 65"/>
                  <a:gd name="T12" fmla="*/ 144 w 144"/>
                  <a:gd name="T13" fmla="*/ 58 h 65"/>
                  <a:gd name="T14" fmla="*/ 72 w 144"/>
                  <a:gd name="T15" fmla="*/ 0 h 65"/>
                  <a:gd name="T16" fmla="*/ 72 w 144"/>
                  <a:gd name="T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4" h="65">
                    <a:moveTo>
                      <a:pt x="72" y="0"/>
                    </a:moveTo>
                    <a:lnTo>
                      <a:pt x="72" y="0"/>
                    </a:lnTo>
                    <a:lnTo>
                      <a:pt x="0" y="58"/>
                    </a:lnTo>
                    <a:lnTo>
                      <a:pt x="9" y="65"/>
                    </a:lnTo>
                    <a:lnTo>
                      <a:pt x="72" y="14"/>
                    </a:lnTo>
                    <a:lnTo>
                      <a:pt x="135" y="65"/>
                    </a:lnTo>
                    <a:lnTo>
                      <a:pt x="144" y="58"/>
                    </a:lnTo>
                    <a:lnTo>
                      <a:pt x="72" y="0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2544"/>
              <p:cNvSpPr>
                <a:spLocks/>
              </p:cNvSpPr>
              <p:nvPr/>
            </p:nvSpPr>
            <p:spPr bwMode="auto">
              <a:xfrm>
                <a:off x="7012" y="1136"/>
                <a:ext cx="111" cy="90"/>
              </a:xfrm>
              <a:custGeom>
                <a:avLst/>
                <a:gdLst>
                  <a:gd name="T0" fmla="*/ 0 w 102"/>
                  <a:gd name="T1" fmla="*/ 42 h 82"/>
                  <a:gd name="T2" fmla="*/ 0 w 102"/>
                  <a:gd name="T3" fmla="*/ 82 h 82"/>
                  <a:gd name="T4" fmla="*/ 34 w 102"/>
                  <a:gd name="T5" fmla="*/ 82 h 82"/>
                  <a:gd name="T6" fmla="*/ 34 w 102"/>
                  <a:gd name="T7" fmla="*/ 55 h 82"/>
                  <a:gd name="T8" fmla="*/ 51 w 102"/>
                  <a:gd name="T9" fmla="*/ 38 h 82"/>
                  <a:gd name="T10" fmla="*/ 67 w 102"/>
                  <a:gd name="T11" fmla="*/ 55 h 82"/>
                  <a:gd name="T12" fmla="*/ 67 w 102"/>
                  <a:gd name="T13" fmla="*/ 82 h 82"/>
                  <a:gd name="T14" fmla="*/ 102 w 102"/>
                  <a:gd name="T15" fmla="*/ 82 h 82"/>
                  <a:gd name="T16" fmla="*/ 102 w 102"/>
                  <a:gd name="T17" fmla="*/ 42 h 82"/>
                  <a:gd name="T18" fmla="*/ 50 w 102"/>
                  <a:gd name="T19" fmla="*/ 0 h 82"/>
                  <a:gd name="T20" fmla="*/ 0 w 102"/>
                  <a:gd name="T21" fmla="*/ 4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2" h="82">
                    <a:moveTo>
                      <a:pt x="0" y="42"/>
                    </a:moveTo>
                    <a:cubicBezTo>
                      <a:pt x="0" y="82"/>
                      <a:pt x="0" y="82"/>
                      <a:pt x="0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46"/>
                      <a:pt x="42" y="38"/>
                      <a:pt x="51" y="38"/>
                    </a:cubicBezTo>
                    <a:cubicBezTo>
                      <a:pt x="60" y="38"/>
                      <a:pt x="67" y="46"/>
                      <a:pt x="67" y="55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102" y="82"/>
                      <a:pt x="102" y="82"/>
                      <a:pt x="102" y="82"/>
                    </a:cubicBezTo>
                    <a:cubicBezTo>
                      <a:pt x="102" y="42"/>
                      <a:pt x="102" y="42"/>
                      <a:pt x="102" y="42"/>
                    </a:cubicBezTo>
                    <a:cubicBezTo>
                      <a:pt x="50" y="0"/>
                      <a:pt x="50" y="0"/>
                      <a:pt x="50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2545"/>
              <p:cNvSpPr>
                <a:spLocks/>
              </p:cNvSpPr>
              <p:nvPr/>
            </p:nvSpPr>
            <p:spPr bwMode="auto">
              <a:xfrm>
                <a:off x="6380" y="1399"/>
                <a:ext cx="5" cy="5"/>
              </a:xfrm>
              <a:custGeom>
                <a:avLst/>
                <a:gdLst>
                  <a:gd name="T0" fmla="*/ 3 w 4"/>
                  <a:gd name="T1" fmla="*/ 1 h 4"/>
                  <a:gd name="T2" fmla="*/ 1 w 4"/>
                  <a:gd name="T3" fmla="*/ 0 h 4"/>
                  <a:gd name="T4" fmla="*/ 0 w 4"/>
                  <a:gd name="T5" fmla="*/ 0 h 4"/>
                  <a:gd name="T6" fmla="*/ 0 w 4"/>
                  <a:gd name="T7" fmla="*/ 4 h 4"/>
                  <a:gd name="T8" fmla="*/ 1 w 4"/>
                  <a:gd name="T9" fmla="*/ 4 h 4"/>
                  <a:gd name="T10" fmla="*/ 3 w 4"/>
                  <a:gd name="T11" fmla="*/ 4 h 4"/>
                  <a:gd name="T12" fmla="*/ 4 w 4"/>
                  <a:gd name="T13" fmla="*/ 2 h 4"/>
                  <a:gd name="T14" fmla="*/ 4 w 4"/>
                  <a:gd name="T15" fmla="*/ 1 h 4"/>
                  <a:gd name="T16" fmla="*/ 3 w 4"/>
                  <a:gd name="T1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2546"/>
              <p:cNvSpPr>
                <a:spLocks noEditPoints="1"/>
              </p:cNvSpPr>
              <p:nvPr/>
            </p:nvSpPr>
            <p:spPr bwMode="auto">
              <a:xfrm>
                <a:off x="6326" y="1376"/>
                <a:ext cx="159" cy="57"/>
              </a:xfrm>
              <a:custGeom>
                <a:avLst/>
                <a:gdLst>
                  <a:gd name="T0" fmla="*/ 16 w 146"/>
                  <a:gd name="T1" fmla="*/ 0 h 52"/>
                  <a:gd name="T2" fmla="*/ 0 w 146"/>
                  <a:gd name="T3" fmla="*/ 52 h 52"/>
                  <a:gd name="T4" fmla="*/ 146 w 146"/>
                  <a:gd name="T5" fmla="*/ 52 h 52"/>
                  <a:gd name="T6" fmla="*/ 131 w 146"/>
                  <a:gd name="T7" fmla="*/ 0 h 52"/>
                  <a:gd name="T8" fmla="*/ 16 w 146"/>
                  <a:gd name="T9" fmla="*/ 0 h 52"/>
                  <a:gd name="T10" fmla="*/ 61 w 146"/>
                  <a:gd name="T11" fmla="*/ 27 h 52"/>
                  <a:gd name="T12" fmla="*/ 58 w 146"/>
                  <a:gd name="T13" fmla="*/ 29 h 52"/>
                  <a:gd name="T14" fmla="*/ 53 w 146"/>
                  <a:gd name="T15" fmla="*/ 29 h 52"/>
                  <a:gd name="T16" fmla="*/ 50 w 146"/>
                  <a:gd name="T17" fmla="*/ 29 h 52"/>
                  <a:gd name="T18" fmla="*/ 50 w 146"/>
                  <a:gd name="T19" fmla="*/ 32 h 52"/>
                  <a:gd name="T20" fmla="*/ 52 w 146"/>
                  <a:gd name="T21" fmla="*/ 32 h 52"/>
                  <a:gd name="T22" fmla="*/ 52 w 146"/>
                  <a:gd name="T23" fmla="*/ 37 h 52"/>
                  <a:gd name="T24" fmla="*/ 40 w 146"/>
                  <a:gd name="T25" fmla="*/ 37 h 52"/>
                  <a:gd name="T26" fmla="*/ 40 w 146"/>
                  <a:gd name="T27" fmla="*/ 32 h 52"/>
                  <a:gd name="T28" fmla="*/ 42 w 146"/>
                  <a:gd name="T29" fmla="*/ 32 h 52"/>
                  <a:gd name="T30" fmla="*/ 42 w 146"/>
                  <a:gd name="T31" fmla="*/ 22 h 52"/>
                  <a:gd name="T32" fmla="*/ 40 w 146"/>
                  <a:gd name="T33" fmla="*/ 22 h 52"/>
                  <a:gd name="T34" fmla="*/ 40 w 146"/>
                  <a:gd name="T35" fmla="*/ 17 h 52"/>
                  <a:gd name="T36" fmla="*/ 52 w 146"/>
                  <a:gd name="T37" fmla="*/ 17 h 52"/>
                  <a:gd name="T38" fmla="*/ 58 w 146"/>
                  <a:gd name="T39" fmla="*/ 18 h 52"/>
                  <a:gd name="T40" fmla="*/ 61 w 146"/>
                  <a:gd name="T41" fmla="*/ 20 h 52"/>
                  <a:gd name="T42" fmla="*/ 62 w 146"/>
                  <a:gd name="T43" fmla="*/ 23 h 52"/>
                  <a:gd name="T44" fmla="*/ 61 w 146"/>
                  <a:gd name="T45" fmla="*/ 27 h 52"/>
                  <a:gd name="T46" fmla="*/ 82 w 146"/>
                  <a:gd name="T47" fmla="*/ 23 h 52"/>
                  <a:gd name="T48" fmla="*/ 77 w 146"/>
                  <a:gd name="T49" fmla="*/ 23 h 52"/>
                  <a:gd name="T50" fmla="*/ 77 w 146"/>
                  <a:gd name="T51" fmla="*/ 22 h 52"/>
                  <a:gd name="T52" fmla="*/ 73 w 146"/>
                  <a:gd name="T53" fmla="*/ 22 h 52"/>
                  <a:gd name="T54" fmla="*/ 73 w 146"/>
                  <a:gd name="T55" fmla="*/ 25 h 52"/>
                  <a:gd name="T56" fmla="*/ 77 w 146"/>
                  <a:gd name="T57" fmla="*/ 25 h 52"/>
                  <a:gd name="T58" fmla="*/ 77 w 146"/>
                  <a:gd name="T59" fmla="*/ 29 h 52"/>
                  <a:gd name="T60" fmla="*/ 73 w 146"/>
                  <a:gd name="T61" fmla="*/ 29 h 52"/>
                  <a:gd name="T62" fmla="*/ 73 w 146"/>
                  <a:gd name="T63" fmla="*/ 32 h 52"/>
                  <a:gd name="T64" fmla="*/ 77 w 146"/>
                  <a:gd name="T65" fmla="*/ 32 h 52"/>
                  <a:gd name="T66" fmla="*/ 77 w 146"/>
                  <a:gd name="T67" fmla="*/ 30 h 52"/>
                  <a:gd name="T68" fmla="*/ 82 w 146"/>
                  <a:gd name="T69" fmla="*/ 30 h 52"/>
                  <a:gd name="T70" fmla="*/ 82 w 146"/>
                  <a:gd name="T71" fmla="*/ 37 h 52"/>
                  <a:gd name="T72" fmla="*/ 64 w 146"/>
                  <a:gd name="T73" fmla="*/ 37 h 52"/>
                  <a:gd name="T74" fmla="*/ 64 w 146"/>
                  <a:gd name="T75" fmla="*/ 32 h 52"/>
                  <a:gd name="T76" fmla="*/ 65 w 146"/>
                  <a:gd name="T77" fmla="*/ 32 h 52"/>
                  <a:gd name="T78" fmla="*/ 65 w 146"/>
                  <a:gd name="T79" fmla="*/ 22 h 52"/>
                  <a:gd name="T80" fmla="*/ 64 w 146"/>
                  <a:gd name="T81" fmla="*/ 22 h 52"/>
                  <a:gd name="T82" fmla="*/ 64 w 146"/>
                  <a:gd name="T83" fmla="*/ 17 h 52"/>
                  <a:gd name="T84" fmla="*/ 82 w 146"/>
                  <a:gd name="T85" fmla="*/ 17 h 52"/>
                  <a:gd name="T86" fmla="*/ 82 w 146"/>
                  <a:gd name="T87" fmla="*/ 23 h 52"/>
                  <a:gd name="T88" fmla="*/ 104 w 146"/>
                  <a:gd name="T89" fmla="*/ 25 h 52"/>
                  <a:gd name="T90" fmla="*/ 100 w 146"/>
                  <a:gd name="T91" fmla="*/ 25 h 52"/>
                  <a:gd name="T92" fmla="*/ 100 w 146"/>
                  <a:gd name="T93" fmla="*/ 22 h 52"/>
                  <a:gd name="T94" fmla="*/ 98 w 146"/>
                  <a:gd name="T95" fmla="*/ 22 h 52"/>
                  <a:gd name="T96" fmla="*/ 98 w 146"/>
                  <a:gd name="T97" fmla="*/ 32 h 52"/>
                  <a:gd name="T98" fmla="*/ 100 w 146"/>
                  <a:gd name="T99" fmla="*/ 32 h 52"/>
                  <a:gd name="T100" fmla="*/ 100 w 146"/>
                  <a:gd name="T101" fmla="*/ 37 h 52"/>
                  <a:gd name="T102" fmla="*/ 89 w 146"/>
                  <a:gd name="T103" fmla="*/ 37 h 52"/>
                  <a:gd name="T104" fmla="*/ 89 w 146"/>
                  <a:gd name="T105" fmla="*/ 32 h 52"/>
                  <a:gd name="T106" fmla="*/ 91 w 146"/>
                  <a:gd name="T107" fmla="*/ 32 h 52"/>
                  <a:gd name="T108" fmla="*/ 91 w 146"/>
                  <a:gd name="T109" fmla="*/ 22 h 52"/>
                  <a:gd name="T110" fmla="*/ 89 w 146"/>
                  <a:gd name="T111" fmla="*/ 22 h 52"/>
                  <a:gd name="T112" fmla="*/ 89 w 146"/>
                  <a:gd name="T113" fmla="*/ 25 h 52"/>
                  <a:gd name="T114" fmla="*/ 85 w 146"/>
                  <a:gd name="T115" fmla="*/ 25 h 52"/>
                  <a:gd name="T116" fmla="*/ 85 w 146"/>
                  <a:gd name="T117" fmla="*/ 17 h 52"/>
                  <a:gd name="T118" fmla="*/ 104 w 146"/>
                  <a:gd name="T119" fmla="*/ 17 h 52"/>
                  <a:gd name="T120" fmla="*/ 104 w 146"/>
                  <a:gd name="T121" fmla="*/ 2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" h="52">
                    <a:moveTo>
                      <a:pt x="16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146" y="52"/>
                      <a:pt x="146" y="52"/>
                      <a:pt x="146" y="52"/>
                    </a:cubicBezTo>
                    <a:cubicBezTo>
                      <a:pt x="131" y="0"/>
                      <a:pt x="131" y="0"/>
                      <a:pt x="131" y="0"/>
                    </a:cubicBezTo>
                    <a:lnTo>
                      <a:pt x="16" y="0"/>
                    </a:lnTo>
                    <a:close/>
                    <a:moveTo>
                      <a:pt x="61" y="27"/>
                    </a:moveTo>
                    <a:cubicBezTo>
                      <a:pt x="60" y="28"/>
                      <a:pt x="59" y="28"/>
                      <a:pt x="58" y="29"/>
                    </a:cubicBezTo>
                    <a:cubicBezTo>
                      <a:pt x="57" y="29"/>
                      <a:pt x="55" y="29"/>
                      <a:pt x="53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5" y="17"/>
                      <a:pt x="57" y="17"/>
                      <a:pt x="58" y="18"/>
                    </a:cubicBezTo>
                    <a:cubicBezTo>
                      <a:pt x="59" y="19"/>
                      <a:pt x="60" y="19"/>
                      <a:pt x="61" y="20"/>
                    </a:cubicBezTo>
                    <a:cubicBezTo>
                      <a:pt x="62" y="21"/>
                      <a:pt x="62" y="22"/>
                      <a:pt x="62" y="23"/>
                    </a:cubicBezTo>
                    <a:cubicBezTo>
                      <a:pt x="62" y="25"/>
                      <a:pt x="61" y="26"/>
                      <a:pt x="61" y="27"/>
                    </a:cubicBezTo>
                    <a:close/>
                    <a:moveTo>
                      <a:pt x="82" y="23"/>
                    </a:move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3" y="29"/>
                      <a:pt x="73" y="29"/>
                      <a:pt x="73" y="29"/>
                    </a:cubicBezTo>
                    <a:cubicBezTo>
                      <a:pt x="73" y="32"/>
                      <a:pt x="73" y="32"/>
                      <a:pt x="73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82" y="17"/>
                      <a:pt x="82" y="17"/>
                      <a:pt x="82" y="17"/>
                    </a:cubicBezTo>
                    <a:lnTo>
                      <a:pt x="82" y="23"/>
                    </a:lnTo>
                    <a:close/>
                    <a:moveTo>
                      <a:pt x="104" y="25"/>
                    </a:moveTo>
                    <a:cubicBezTo>
                      <a:pt x="100" y="25"/>
                      <a:pt x="100" y="25"/>
                      <a:pt x="100" y="25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100" y="32"/>
                      <a:pt x="100" y="32"/>
                      <a:pt x="100" y="32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17"/>
                      <a:pt x="85" y="17"/>
                      <a:pt x="85" y="17"/>
                    </a:cubicBezTo>
                    <a:cubicBezTo>
                      <a:pt x="104" y="17"/>
                      <a:pt x="104" y="17"/>
                      <a:pt x="104" y="17"/>
                    </a:cubicBezTo>
                    <a:lnTo>
                      <a:pt x="104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2547"/>
              <p:cNvSpPr>
                <a:spLocks/>
              </p:cNvSpPr>
              <p:nvPr/>
            </p:nvSpPr>
            <p:spPr bwMode="auto">
              <a:xfrm>
                <a:off x="6343" y="1347"/>
                <a:ext cx="128" cy="26"/>
              </a:xfrm>
              <a:custGeom>
                <a:avLst/>
                <a:gdLst>
                  <a:gd name="T0" fmla="*/ 103 w 117"/>
                  <a:gd name="T1" fmla="*/ 13 h 24"/>
                  <a:gd name="T2" fmla="*/ 100 w 117"/>
                  <a:gd name="T3" fmla="*/ 11 h 24"/>
                  <a:gd name="T4" fmla="*/ 100 w 117"/>
                  <a:gd name="T5" fmla="*/ 11 h 24"/>
                  <a:gd name="T6" fmla="*/ 81 w 117"/>
                  <a:gd name="T7" fmla="*/ 5 h 24"/>
                  <a:gd name="T8" fmla="*/ 78 w 117"/>
                  <a:gd name="T9" fmla="*/ 6 h 24"/>
                  <a:gd name="T10" fmla="*/ 60 w 117"/>
                  <a:gd name="T11" fmla="*/ 2 h 24"/>
                  <a:gd name="T12" fmla="*/ 49 w 117"/>
                  <a:gd name="T13" fmla="*/ 5 h 24"/>
                  <a:gd name="T14" fmla="*/ 32 w 117"/>
                  <a:gd name="T15" fmla="*/ 4 h 24"/>
                  <a:gd name="T16" fmla="*/ 31 w 117"/>
                  <a:gd name="T17" fmla="*/ 4 h 24"/>
                  <a:gd name="T18" fmla="*/ 30 w 117"/>
                  <a:gd name="T19" fmla="*/ 5 h 24"/>
                  <a:gd name="T20" fmla="*/ 14 w 117"/>
                  <a:gd name="T21" fmla="*/ 13 h 24"/>
                  <a:gd name="T22" fmla="*/ 0 w 117"/>
                  <a:gd name="T23" fmla="*/ 22 h 24"/>
                  <a:gd name="T24" fmla="*/ 1 w 117"/>
                  <a:gd name="T25" fmla="*/ 24 h 24"/>
                  <a:gd name="T26" fmla="*/ 115 w 117"/>
                  <a:gd name="T27" fmla="*/ 24 h 24"/>
                  <a:gd name="T28" fmla="*/ 117 w 117"/>
                  <a:gd name="T29" fmla="*/ 19 h 24"/>
                  <a:gd name="T30" fmla="*/ 103 w 117"/>
                  <a:gd name="T31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7" h="24">
                    <a:moveTo>
                      <a:pt x="103" y="13"/>
                    </a:moveTo>
                    <a:cubicBezTo>
                      <a:pt x="102" y="12"/>
                      <a:pt x="101" y="12"/>
                      <a:pt x="100" y="11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6"/>
                      <a:pt x="91" y="4"/>
                      <a:pt x="81" y="5"/>
                    </a:cubicBezTo>
                    <a:cubicBezTo>
                      <a:pt x="80" y="5"/>
                      <a:pt x="79" y="5"/>
                      <a:pt x="78" y="6"/>
                    </a:cubicBezTo>
                    <a:cubicBezTo>
                      <a:pt x="76" y="2"/>
                      <a:pt x="69" y="0"/>
                      <a:pt x="60" y="2"/>
                    </a:cubicBezTo>
                    <a:cubicBezTo>
                      <a:pt x="56" y="2"/>
                      <a:pt x="52" y="4"/>
                      <a:pt x="49" y="5"/>
                    </a:cubicBezTo>
                    <a:cubicBezTo>
                      <a:pt x="42" y="1"/>
                      <a:pt x="34" y="1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30" y="5"/>
                      <a:pt x="30" y="5"/>
                    </a:cubicBezTo>
                    <a:cubicBezTo>
                      <a:pt x="22" y="6"/>
                      <a:pt x="15" y="10"/>
                      <a:pt x="14" y="13"/>
                    </a:cubicBezTo>
                    <a:cubicBezTo>
                      <a:pt x="6" y="14"/>
                      <a:pt x="0" y="18"/>
                      <a:pt x="0" y="22"/>
                    </a:cubicBezTo>
                    <a:cubicBezTo>
                      <a:pt x="0" y="23"/>
                      <a:pt x="0" y="23"/>
                      <a:pt x="1" y="24"/>
                    </a:cubicBezTo>
                    <a:cubicBezTo>
                      <a:pt x="115" y="24"/>
                      <a:pt x="115" y="24"/>
                      <a:pt x="115" y="24"/>
                    </a:cubicBezTo>
                    <a:cubicBezTo>
                      <a:pt x="116" y="22"/>
                      <a:pt x="117" y="21"/>
                      <a:pt x="117" y="19"/>
                    </a:cubicBezTo>
                    <a:cubicBezTo>
                      <a:pt x="116" y="15"/>
                      <a:pt x="110" y="13"/>
                      <a:pt x="10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2548"/>
              <p:cNvSpPr>
                <a:spLocks/>
              </p:cNvSpPr>
              <p:nvPr/>
            </p:nvSpPr>
            <p:spPr bwMode="auto">
              <a:xfrm>
                <a:off x="6134" y="1572"/>
                <a:ext cx="106" cy="96"/>
              </a:xfrm>
              <a:custGeom>
                <a:avLst/>
                <a:gdLst>
                  <a:gd name="T0" fmla="*/ 95 w 97"/>
                  <a:gd name="T1" fmla="*/ 21 h 88"/>
                  <a:gd name="T2" fmla="*/ 95 w 97"/>
                  <a:gd name="T3" fmla="*/ 0 h 88"/>
                  <a:gd name="T4" fmla="*/ 78 w 97"/>
                  <a:gd name="T5" fmla="*/ 10 h 88"/>
                  <a:gd name="T6" fmla="*/ 69 w 97"/>
                  <a:gd name="T7" fmla="*/ 15 h 88"/>
                  <a:gd name="T8" fmla="*/ 49 w 97"/>
                  <a:gd name="T9" fmla="*/ 12 h 88"/>
                  <a:gd name="T10" fmla="*/ 28 w 97"/>
                  <a:gd name="T11" fmla="*/ 15 h 88"/>
                  <a:gd name="T12" fmla="*/ 20 w 97"/>
                  <a:gd name="T13" fmla="*/ 10 h 88"/>
                  <a:gd name="T14" fmla="*/ 2 w 97"/>
                  <a:gd name="T15" fmla="*/ 0 h 88"/>
                  <a:gd name="T16" fmla="*/ 2 w 97"/>
                  <a:gd name="T17" fmla="*/ 21 h 88"/>
                  <a:gd name="T18" fmla="*/ 2 w 97"/>
                  <a:gd name="T19" fmla="*/ 38 h 88"/>
                  <a:gd name="T20" fmla="*/ 0 w 97"/>
                  <a:gd name="T21" fmla="*/ 50 h 88"/>
                  <a:gd name="T22" fmla="*/ 49 w 97"/>
                  <a:gd name="T23" fmla="*/ 88 h 88"/>
                  <a:gd name="T24" fmla="*/ 97 w 97"/>
                  <a:gd name="T25" fmla="*/ 50 h 88"/>
                  <a:gd name="T26" fmla="*/ 95 w 97"/>
                  <a:gd name="T27" fmla="*/ 38 h 88"/>
                  <a:gd name="T28" fmla="*/ 95 w 97"/>
                  <a:gd name="T29" fmla="*/ 2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7" h="88">
                    <a:moveTo>
                      <a:pt x="95" y="21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3" y="13"/>
                      <a:pt x="56" y="12"/>
                      <a:pt x="49" y="12"/>
                    </a:cubicBezTo>
                    <a:cubicBezTo>
                      <a:pt x="41" y="12"/>
                      <a:pt x="34" y="13"/>
                      <a:pt x="28" y="15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42"/>
                      <a:pt x="0" y="46"/>
                      <a:pt x="0" y="50"/>
                    </a:cubicBezTo>
                    <a:cubicBezTo>
                      <a:pt x="0" y="71"/>
                      <a:pt x="22" y="88"/>
                      <a:pt x="49" y="88"/>
                    </a:cubicBezTo>
                    <a:cubicBezTo>
                      <a:pt x="75" y="88"/>
                      <a:pt x="97" y="71"/>
                      <a:pt x="97" y="50"/>
                    </a:cubicBezTo>
                    <a:cubicBezTo>
                      <a:pt x="97" y="46"/>
                      <a:pt x="96" y="42"/>
                      <a:pt x="95" y="38"/>
                    </a:cubicBezTo>
                    <a:lnTo>
                      <a:pt x="9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2549"/>
              <p:cNvSpPr>
                <a:spLocks noEditPoints="1"/>
              </p:cNvSpPr>
              <p:nvPr/>
            </p:nvSpPr>
            <p:spPr bwMode="auto">
              <a:xfrm>
                <a:off x="6543" y="1325"/>
                <a:ext cx="150" cy="149"/>
              </a:xfrm>
              <a:custGeom>
                <a:avLst/>
                <a:gdLst>
                  <a:gd name="T0" fmla="*/ 116 w 138"/>
                  <a:gd name="T1" fmla="*/ 1 h 137"/>
                  <a:gd name="T2" fmla="*/ 72 w 138"/>
                  <a:gd name="T3" fmla="*/ 19 h 137"/>
                  <a:gd name="T4" fmla="*/ 67 w 138"/>
                  <a:gd name="T5" fmla="*/ 23 h 137"/>
                  <a:gd name="T6" fmla="*/ 69 w 138"/>
                  <a:gd name="T7" fmla="*/ 31 h 137"/>
                  <a:gd name="T8" fmla="*/ 79 w 138"/>
                  <a:gd name="T9" fmla="*/ 34 h 137"/>
                  <a:gd name="T10" fmla="*/ 89 w 138"/>
                  <a:gd name="T11" fmla="*/ 37 h 137"/>
                  <a:gd name="T12" fmla="*/ 85 w 138"/>
                  <a:gd name="T13" fmla="*/ 42 h 137"/>
                  <a:gd name="T14" fmla="*/ 73 w 138"/>
                  <a:gd name="T15" fmla="*/ 46 h 137"/>
                  <a:gd name="T16" fmla="*/ 47 w 138"/>
                  <a:gd name="T17" fmla="*/ 45 h 137"/>
                  <a:gd name="T18" fmla="*/ 39 w 138"/>
                  <a:gd name="T19" fmla="*/ 47 h 137"/>
                  <a:gd name="T20" fmla="*/ 42 w 138"/>
                  <a:gd name="T21" fmla="*/ 47 h 137"/>
                  <a:gd name="T22" fmla="*/ 74 w 138"/>
                  <a:gd name="T23" fmla="*/ 54 h 137"/>
                  <a:gd name="T24" fmla="*/ 69 w 138"/>
                  <a:gd name="T25" fmla="*/ 59 h 137"/>
                  <a:gd name="T26" fmla="*/ 59 w 138"/>
                  <a:gd name="T27" fmla="*/ 63 h 137"/>
                  <a:gd name="T28" fmla="*/ 37 w 138"/>
                  <a:gd name="T29" fmla="*/ 65 h 137"/>
                  <a:gd name="T30" fmla="*/ 28 w 138"/>
                  <a:gd name="T31" fmla="*/ 68 h 137"/>
                  <a:gd name="T32" fmla="*/ 30 w 138"/>
                  <a:gd name="T33" fmla="*/ 69 h 137"/>
                  <a:gd name="T34" fmla="*/ 37 w 138"/>
                  <a:gd name="T35" fmla="*/ 69 h 137"/>
                  <a:gd name="T36" fmla="*/ 57 w 138"/>
                  <a:gd name="T37" fmla="*/ 72 h 137"/>
                  <a:gd name="T38" fmla="*/ 47 w 138"/>
                  <a:gd name="T39" fmla="*/ 84 h 137"/>
                  <a:gd name="T40" fmla="*/ 40 w 138"/>
                  <a:gd name="T41" fmla="*/ 85 h 137"/>
                  <a:gd name="T42" fmla="*/ 0 w 138"/>
                  <a:gd name="T43" fmla="*/ 96 h 137"/>
                  <a:gd name="T44" fmla="*/ 28 w 138"/>
                  <a:gd name="T45" fmla="*/ 105 h 137"/>
                  <a:gd name="T46" fmla="*/ 32 w 138"/>
                  <a:gd name="T47" fmla="*/ 109 h 137"/>
                  <a:gd name="T48" fmla="*/ 41 w 138"/>
                  <a:gd name="T49" fmla="*/ 137 h 137"/>
                  <a:gd name="T50" fmla="*/ 51 w 138"/>
                  <a:gd name="T51" fmla="*/ 96 h 137"/>
                  <a:gd name="T52" fmla="*/ 51 w 138"/>
                  <a:gd name="T53" fmla="*/ 91 h 137"/>
                  <a:gd name="T54" fmla="*/ 66 w 138"/>
                  <a:gd name="T55" fmla="*/ 78 h 137"/>
                  <a:gd name="T56" fmla="*/ 67 w 138"/>
                  <a:gd name="T57" fmla="*/ 80 h 137"/>
                  <a:gd name="T58" fmla="*/ 69 w 138"/>
                  <a:gd name="T59" fmla="*/ 102 h 137"/>
                  <a:gd name="T60" fmla="*/ 70 w 138"/>
                  <a:gd name="T61" fmla="*/ 108 h 137"/>
                  <a:gd name="T62" fmla="*/ 71 w 138"/>
                  <a:gd name="T63" fmla="*/ 111 h 137"/>
                  <a:gd name="T64" fmla="*/ 73 w 138"/>
                  <a:gd name="T65" fmla="*/ 101 h 137"/>
                  <a:gd name="T66" fmla="*/ 74 w 138"/>
                  <a:gd name="T67" fmla="*/ 75 h 137"/>
                  <a:gd name="T68" fmla="*/ 84 w 138"/>
                  <a:gd name="T69" fmla="*/ 62 h 137"/>
                  <a:gd name="T70" fmla="*/ 89 w 138"/>
                  <a:gd name="T71" fmla="*/ 90 h 137"/>
                  <a:gd name="T72" fmla="*/ 91 w 138"/>
                  <a:gd name="T73" fmla="*/ 95 h 137"/>
                  <a:gd name="T74" fmla="*/ 92 w 138"/>
                  <a:gd name="T75" fmla="*/ 98 h 137"/>
                  <a:gd name="T76" fmla="*/ 94 w 138"/>
                  <a:gd name="T77" fmla="*/ 87 h 137"/>
                  <a:gd name="T78" fmla="*/ 91 w 138"/>
                  <a:gd name="T79" fmla="*/ 58 h 137"/>
                  <a:gd name="T80" fmla="*/ 92 w 138"/>
                  <a:gd name="T81" fmla="*/ 54 h 137"/>
                  <a:gd name="T82" fmla="*/ 101 w 138"/>
                  <a:gd name="T83" fmla="*/ 46 h 137"/>
                  <a:gd name="T84" fmla="*/ 106 w 138"/>
                  <a:gd name="T85" fmla="*/ 66 h 137"/>
                  <a:gd name="T86" fmla="*/ 110 w 138"/>
                  <a:gd name="T87" fmla="*/ 73 h 137"/>
                  <a:gd name="T88" fmla="*/ 117 w 138"/>
                  <a:gd name="T89" fmla="*/ 68 h 137"/>
                  <a:gd name="T90" fmla="*/ 136 w 138"/>
                  <a:gd name="T91" fmla="*/ 22 h 137"/>
                  <a:gd name="T92" fmla="*/ 116 w 138"/>
                  <a:gd name="T93" fmla="*/ 1 h 137"/>
                  <a:gd name="T94" fmla="*/ 122 w 138"/>
                  <a:gd name="T95" fmla="*/ 24 h 137"/>
                  <a:gd name="T96" fmla="*/ 120 w 138"/>
                  <a:gd name="T97" fmla="*/ 27 h 137"/>
                  <a:gd name="T98" fmla="*/ 108 w 138"/>
                  <a:gd name="T99" fmla="*/ 25 h 137"/>
                  <a:gd name="T100" fmla="*/ 112 w 138"/>
                  <a:gd name="T101" fmla="*/ 14 h 137"/>
                  <a:gd name="T102" fmla="*/ 122 w 138"/>
                  <a:gd name="T103" fmla="*/ 18 h 137"/>
                  <a:gd name="T104" fmla="*/ 122 w 138"/>
                  <a:gd name="T105" fmla="*/ 2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8" h="137">
                    <a:moveTo>
                      <a:pt x="116" y="1"/>
                    </a:moveTo>
                    <a:cubicBezTo>
                      <a:pt x="100" y="3"/>
                      <a:pt x="85" y="10"/>
                      <a:pt x="72" y="19"/>
                    </a:cubicBezTo>
                    <a:cubicBezTo>
                      <a:pt x="70" y="20"/>
                      <a:pt x="68" y="22"/>
                      <a:pt x="67" y="23"/>
                    </a:cubicBezTo>
                    <a:cubicBezTo>
                      <a:pt x="63" y="27"/>
                      <a:pt x="64" y="30"/>
                      <a:pt x="69" y="31"/>
                    </a:cubicBezTo>
                    <a:cubicBezTo>
                      <a:pt x="72" y="32"/>
                      <a:pt x="76" y="33"/>
                      <a:pt x="79" y="34"/>
                    </a:cubicBezTo>
                    <a:cubicBezTo>
                      <a:pt x="82" y="35"/>
                      <a:pt x="85" y="36"/>
                      <a:pt x="89" y="37"/>
                    </a:cubicBezTo>
                    <a:cubicBezTo>
                      <a:pt x="87" y="39"/>
                      <a:pt x="86" y="40"/>
                      <a:pt x="85" y="42"/>
                    </a:cubicBezTo>
                    <a:cubicBezTo>
                      <a:pt x="82" y="46"/>
                      <a:pt x="78" y="47"/>
                      <a:pt x="73" y="46"/>
                    </a:cubicBezTo>
                    <a:cubicBezTo>
                      <a:pt x="65" y="45"/>
                      <a:pt x="56" y="45"/>
                      <a:pt x="47" y="45"/>
                    </a:cubicBezTo>
                    <a:cubicBezTo>
                      <a:pt x="45" y="45"/>
                      <a:pt x="41" y="46"/>
                      <a:pt x="39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63" y="52"/>
                      <a:pt x="74" y="54"/>
                    </a:cubicBezTo>
                    <a:cubicBezTo>
                      <a:pt x="72" y="56"/>
                      <a:pt x="70" y="57"/>
                      <a:pt x="69" y="59"/>
                    </a:cubicBezTo>
                    <a:cubicBezTo>
                      <a:pt x="67" y="62"/>
                      <a:pt x="64" y="63"/>
                      <a:pt x="59" y="63"/>
                    </a:cubicBezTo>
                    <a:cubicBezTo>
                      <a:pt x="52" y="63"/>
                      <a:pt x="45" y="64"/>
                      <a:pt x="37" y="65"/>
                    </a:cubicBezTo>
                    <a:cubicBezTo>
                      <a:pt x="35" y="65"/>
                      <a:pt x="28" y="68"/>
                      <a:pt x="28" y="68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69"/>
                      <a:pt x="35" y="69"/>
                      <a:pt x="37" y="69"/>
                    </a:cubicBezTo>
                    <a:cubicBezTo>
                      <a:pt x="44" y="69"/>
                      <a:pt x="50" y="70"/>
                      <a:pt x="57" y="72"/>
                    </a:cubicBezTo>
                    <a:cubicBezTo>
                      <a:pt x="54" y="76"/>
                      <a:pt x="50" y="80"/>
                      <a:pt x="47" y="84"/>
                    </a:cubicBezTo>
                    <a:cubicBezTo>
                      <a:pt x="45" y="86"/>
                      <a:pt x="43" y="86"/>
                      <a:pt x="40" y="85"/>
                    </a:cubicBezTo>
                    <a:cubicBezTo>
                      <a:pt x="25" y="81"/>
                      <a:pt x="13" y="86"/>
                      <a:pt x="0" y="96"/>
                    </a:cubicBezTo>
                    <a:cubicBezTo>
                      <a:pt x="10" y="99"/>
                      <a:pt x="19" y="102"/>
                      <a:pt x="28" y="105"/>
                    </a:cubicBezTo>
                    <a:cubicBezTo>
                      <a:pt x="31" y="105"/>
                      <a:pt x="32" y="106"/>
                      <a:pt x="32" y="109"/>
                    </a:cubicBezTo>
                    <a:cubicBezTo>
                      <a:pt x="35" y="118"/>
                      <a:pt x="38" y="127"/>
                      <a:pt x="41" y="137"/>
                    </a:cubicBezTo>
                    <a:cubicBezTo>
                      <a:pt x="51" y="124"/>
                      <a:pt x="56" y="111"/>
                      <a:pt x="51" y="96"/>
                    </a:cubicBezTo>
                    <a:cubicBezTo>
                      <a:pt x="51" y="95"/>
                      <a:pt x="50" y="92"/>
                      <a:pt x="51" y="91"/>
                    </a:cubicBezTo>
                    <a:cubicBezTo>
                      <a:pt x="56" y="87"/>
                      <a:pt x="61" y="82"/>
                      <a:pt x="66" y="78"/>
                    </a:cubicBezTo>
                    <a:cubicBezTo>
                      <a:pt x="66" y="79"/>
                      <a:pt x="67" y="79"/>
                      <a:pt x="67" y="80"/>
                    </a:cubicBezTo>
                    <a:cubicBezTo>
                      <a:pt x="67" y="87"/>
                      <a:pt x="68" y="95"/>
                      <a:pt x="69" y="102"/>
                    </a:cubicBezTo>
                    <a:cubicBezTo>
                      <a:pt x="69" y="104"/>
                      <a:pt x="70" y="108"/>
                      <a:pt x="70" y="108"/>
                    </a:cubicBezTo>
                    <a:cubicBezTo>
                      <a:pt x="70" y="108"/>
                      <a:pt x="70" y="111"/>
                      <a:pt x="71" y="111"/>
                    </a:cubicBezTo>
                    <a:cubicBezTo>
                      <a:pt x="71" y="109"/>
                      <a:pt x="73" y="103"/>
                      <a:pt x="73" y="101"/>
                    </a:cubicBezTo>
                    <a:cubicBezTo>
                      <a:pt x="74" y="93"/>
                      <a:pt x="75" y="84"/>
                      <a:pt x="74" y="75"/>
                    </a:cubicBezTo>
                    <a:cubicBezTo>
                      <a:pt x="74" y="69"/>
                      <a:pt x="78" y="66"/>
                      <a:pt x="84" y="62"/>
                    </a:cubicBezTo>
                    <a:cubicBezTo>
                      <a:pt x="86" y="72"/>
                      <a:pt x="87" y="81"/>
                      <a:pt x="89" y="90"/>
                    </a:cubicBezTo>
                    <a:cubicBezTo>
                      <a:pt x="89" y="92"/>
                      <a:pt x="91" y="95"/>
                      <a:pt x="91" y="95"/>
                    </a:cubicBezTo>
                    <a:cubicBezTo>
                      <a:pt x="91" y="95"/>
                      <a:pt x="92" y="98"/>
                      <a:pt x="92" y="98"/>
                    </a:cubicBezTo>
                    <a:cubicBezTo>
                      <a:pt x="93" y="95"/>
                      <a:pt x="94" y="90"/>
                      <a:pt x="94" y="87"/>
                    </a:cubicBezTo>
                    <a:cubicBezTo>
                      <a:pt x="93" y="78"/>
                      <a:pt x="92" y="68"/>
                      <a:pt x="91" y="58"/>
                    </a:cubicBezTo>
                    <a:cubicBezTo>
                      <a:pt x="91" y="57"/>
                      <a:pt x="91" y="55"/>
                      <a:pt x="92" y="54"/>
                    </a:cubicBezTo>
                    <a:cubicBezTo>
                      <a:pt x="94" y="51"/>
                      <a:pt x="97" y="49"/>
                      <a:pt x="101" y="46"/>
                    </a:cubicBezTo>
                    <a:cubicBezTo>
                      <a:pt x="102" y="53"/>
                      <a:pt x="104" y="60"/>
                      <a:pt x="106" y="66"/>
                    </a:cubicBezTo>
                    <a:cubicBezTo>
                      <a:pt x="107" y="68"/>
                      <a:pt x="107" y="72"/>
                      <a:pt x="110" y="73"/>
                    </a:cubicBezTo>
                    <a:cubicBezTo>
                      <a:pt x="112" y="74"/>
                      <a:pt x="115" y="71"/>
                      <a:pt x="117" y="68"/>
                    </a:cubicBezTo>
                    <a:cubicBezTo>
                      <a:pt x="128" y="55"/>
                      <a:pt x="134" y="39"/>
                      <a:pt x="136" y="22"/>
                    </a:cubicBezTo>
                    <a:cubicBezTo>
                      <a:pt x="138" y="6"/>
                      <a:pt x="131" y="0"/>
                      <a:pt x="116" y="1"/>
                    </a:cubicBezTo>
                    <a:close/>
                    <a:moveTo>
                      <a:pt x="122" y="24"/>
                    </a:moveTo>
                    <a:cubicBezTo>
                      <a:pt x="122" y="26"/>
                      <a:pt x="120" y="27"/>
                      <a:pt x="120" y="27"/>
                    </a:cubicBezTo>
                    <a:cubicBezTo>
                      <a:pt x="115" y="30"/>
                      <a:pt x="111" y="29"/>
                      <a:pt x="108" y="25"/>
                    </a:cubicBezTo>
                    <a:cubicBezTo>
                      <a:pt x="106" y="21"/>
                      <a:pt x="108" y="16"/>
                      <a:pt x="112" y="14"/>
                    </a:cubicBezTo>
                    <a:cubicBezTo>
                      <a:pt x="116" y="12"/>
                      <a:pt x="120" y="14"/>
                      <a:pt x="122" y="18"/>
                    </a:cubicBezTo>
                    <a:cubicBezTo>
                      <a:pt x="122" y="18"/>
                      <a:pt x="123" y="21"/>
                      <a:pt x="122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Oval 2550"/>
              <p:cNvSpPr>
                <a:spLocks noChangeArrowheads="1"/>
              </p:cNvSpPr>
              <p:nvPr/>
            </p:nvSpPr>
            <p:spPr bwMode="auto">
              <a:xfrm>
                <a:off x="7036" y="2058"/>
                <a:ext cx="70" cy="6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2551"/>
              <p:cNvSpPr>
                <a:spLocks/>
              </p:cNvSpPr>
              <p:nvPr/>
            </p:nvSpPr>
            <p:spPr bwMode="auto">
              <a:xfrm>
                <a:off x="7035" y="1983"/>
                <a:ext cx="30" cy="72"/>
              </a:xfrm>
              <a:custGeom>
                <a:avLst/>
                <a:gdLst>
                  <a:gd name="T0" fmla="*/ 15 w 27"/>
                  <a:gd name="T1" fmla="*/ 17 h 66"/>
                  <a:gd name="T2" fmla="*/ 16 w 27"/>
                  <a:gd name="T3" fmla="*/ 0 h 66"/>
                  <a:gd name="T4" fmla="*/ 7 w 27"/>
                  <a:gd name="T5" fmla="*/ 19 h 66"/>
                  <a:gd name="T6" fmla="*/ 0 w 27"/>
                  <a:gd name="T7" fmla="*/ 41 h 66"/>
                  <a:gd name="T8" fmla="*/ 14 w 27"/>
                  <a:gd name="T9" fmla="*/ 66 h 66"/>
                  <a:gd name="T10" fmla="*/ 27 w 27"/>
                  <a:gd name="T11" fmla="*/ 41 h 66"/>
                  <a:gd name="T12" fmla="*/ 15 w 27"/>
                  <a:gd name="T13" fmla="*/ 1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66">
                    <a:moveTo>
                      <a:pt x="15" y="17"/>
                    </a:moveTo>
                    <a:cubicBezTo>
                      <a:pt x="13" y="12"/>
                      <a:pt x="13" y="6"/>
                      <a:pt x="16" y="0"/>
                    </a:cubicBezTo>
                    <a:cubicBezTo>
                      <a:pt x="8" y="4"/>
                      <a:pt x="7" y="13"/>
                      <a:pt x="7" y="19"/>
                    </a:cubicBezTo>
                    <a:cubicBezTo>
                      <a:pt x="3" y="23"/>
                      <a:pt x="0" y="32"/>
                      <a:pt x="0" y="41"/>
                    </a:cubicBezTo>
                    <a:cubicBezTo>
                      <a:pt x="0" y="55"/>
                      <a:pt x="6" y="66"/>
                      <a:pt x="14" y="66"/>
                    </a:cubicBezTo>
                    <a:cubicBezTo>
                      <a:pt x="21" y="66"/>
                      <a:pt x="27" y="55"/>
                      <a:pt x="27" y="41"/>
                    </a:cubicBezTo>
                    <a:cubicBezTo>
                      <a:pt x="27" y="28"/>
                      <a:pt x="22" y="18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2552"/>
              <p:cNvSpPr>
                <a:spLocks/>
              </p:cNvSpPr>
              <p:nvPr/>
            </p:nvSpPr>
            <p:spPr bwMode="auto">
              <a:xfrm>
                <a:off x="7072" y="1983"/>
                <a:ext cx="30" cy="70"/>
              </a:xfrm>
              <a:custGeom>
                <a:avLst/>
                <a:gdLst>
                  <a:gd name="T0" fmla="*/ 17 w 27"/>
                  <a:gd name="T1" fmla="*/ 16 h 64"/>
                  <a:gd name="T2" fmla="*/ 9 w 27"/>
                  <a:gd name="T3" fmla="*/ 0 h 64"/>
                  <a:gd name="T4" fmla="*/ 11 w 27"/>
                  <a:gd name="T5" fmla="*/ 15 h 64"/>
                  <a:gd name="T6" fmla="*/ 0 w 27"/>
                  <a:gd name="T7" fmla="*/ 40 h 64"/>
                  <a:gd name="T8" fmla="*/ 13 w 27"/>
                  <a:gd name="T9" fmla="*/ 64 h 64"/>
                  <a:gd name="T10" fmla="*/ 27 w 27"/>
                  <a:gd name="T11" fmla="*/ 40 h 64"/>
                  <a:gd name="T12" fmla="*/ 17 w 27"/>
                  <a:gd name="T13" fmla="*/ 1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64">
                    <a:moveTo>
                      <a:pt x="17" y="16"/>
                    </a:moveTo>
                    <a:cubicBezTo>
                      <a:pt x="17" y="10"/>
                      <a:pt x="16" y="4"/>
                      <a:pt x="9" y="0"/>
                    </a:cubicBezTo>
                    <a:cubicBezTo>
                      <a:pt x="12" y="5"/>
                      <a:pt x="12" y="11"/>
                      <a:pt x="11" y="15"/>
                    </a:cubicBezTo>
                    <a:cubicBezTo>
                      <a:pt x="4" y="18"/>
                      <a:pt x="0" y="28"/>
                      <a:pt x="0" y="40"/>
                    </a:cubicBezTo>
                    <a:cubicBezTo>
                      <a:pt x="0" y="53"/>
                      <a:pt x="6" y="64"/>
                      <a:pt x="13" y="64"/>
                    </a:cubicBezTo>
                    <a:cubicBezTo>
                      <a:pt x="21" y="64"/>
                      <a:pt x="27" y="53"/>
                      <a:pt x="27" y="40"/>
                    </a:cubicBezTo>
                    <a:cubicBezTo>
                      <a:pt x="27" y="29"/>
                      <a:pt x="23" y="19"/>
                      <a:pt x="17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2553"/>
              <p:cNvSpPr>
                <a:spLocks/>
              </p:cNvSpPr>
              <p:nvPr/>
            </p:nvSpPr>
            <p:spPr bwMode="auto">
              <a:xfrm>
                <a:off x="7106" y="2020"/>
                <a:ext cx="25" cy="63"/>
              </a:xfrm>
              <a:custGeom>
                <a:avLst/>
                <a:gdLst>
                  <a:gd name="T0" fmla="*/ 16 w 23"/>
                  <a:gd name="T1" fmla="*/ 16 h 57"/>
                  <a:gd name="T2" fmla="*/ 11 w 23"/>
                  <a:gd name="T3" fmla="*/ 0 h 57"/>
                  <a:gd name="T4" fmla="*/ 11 w 23"/>
                  <a:gd name="T5" fmla="*/ 14 h 57"/>
                  <a:gd name="T6" fmla="*/ 0 w 23"/>
                  <a:gd name="T7" fmla="*/ 36 h 57"/>
                  <a:gd name="T8" fmla="*/ 12 w 23"/>
                  <a:gd name="T9" fmla="*/ 57 h 57"/>
                  <a:gd name="T10" fmla="*/ 23 w 23"/>
                  <a:gd name="T11" fmla="*/ 36 h 57"/>
                  <a:gd name="T12" fmla="*/ 16 w 23"/>
                  <a:gd name="T13" fmla="*/ 1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7">
                    <a:moveTo>
                      <a:pt x="16" y="16"/>
                    </a:moveTo>
                    <a:cubicBezTo>
                      <a:pt x="17" y="10"/>
                      <a:pt x="16" y="3"/>
                      <a:pt x="11" y="0"/>
                    </a:cubicBezTo>
                    <a:cubicBezTo>
                      <a:pt x="13" y="4"/>
                      <a:pt x="12" y="10"/>
                      <a:pt x="11" y="14"/>
                    </a:cubicBezTo>
                    <a:cubicBezTo>
                      <a:pt x="5" y="15"/>
                      <a:pt x="0" y="24"/>
                      <a:pt x="0" y="36"/>
                    </a:cubicBezTo>
                    <a:cubicBezTo>
                      <a:pt x="0" y="48"/>
                      <a:pt x="5" y="57"/>
                      <a:pt x="12" y="57"/>
                    </a:cubicBezTo>
                    <a:cubicBezTo>
                      <a:pt x="18" y="57"/>
                      <a:pt x="23" y="48"/>
                      <a:pt x="23" y="36"/>
                    </a:cubicBezTo>
                    <a:cubicBezTo>
                      <a:pt x="23" y="27"/>
                      <a:pt x="20" y="19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2554"/>
              <p:cNvSpPr>
                <a:spLocks/>
              </p:cNvSpPr>
              <p:nvPr/>
            </p:nvSpPr>
            <p:spPr bwMode="auto">
              <a:xfrm>
                <a:off x="7007" y="2027"/>
                <a:ext cx="25" cy="61"/>
              </a:xfrm>
              <a:custGeom>
                <a:avLst/>
                <a:gdLst>
                  <a:gd name="T0" fmla="*/ 12 w 23"/>
                  <a:gd name="T1" fmla="*/ 14 h 56"/>
                  <a:gd name="T2" fmla="*/ 13 w 23"/>
                  <a:gd name="T3" fmla="*/ 0 h 56"/>
                  <a:gd name="T4" fmla="*/ 5 w 23"/>
                  <a:gd name="T5" fmla="*/ 17 h 56"/>
                  <a:gd name="T6" fmla="*/ 0 w 23"/>
                  <a:gd name="T7" fmla="*/ 35 h 56"/>
                  <a:gd name="T8" fmla="*/ 11 w 23"/>
                  <a:gd name="T9" fmla="*/ 56 h 56"/>
                  <a:gd name="T10" fmla="*/ 23 w 23"/>
                  <a:gd name="T11" fmla="*/ 35 h 56"/>
                  <a:gd name="T12" fmla="*/ 12 w 23"/>
                  <a:gd name="T13" fmla="*/ 1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56">
                    <a:moveTo>
                      <a:pt x="12" y="14"/>
                    </a:moveTo>
                    <a:cubicBezTo>
                      <a:pt x="10" y="9"/>
                      <a:pt x="10" y="4"/>
                      <a:pt x="13" y="0"/>
                    </a:cubicBezTo>
                    <a:cubicBezTo>
                      <a:pt x="5" y="3"/>
                      <a:pt x="4" y="11"/>
                      <a:pt x="5" y="17"/>
                    </a:cubicBezTo>
                    <a:cubicBezTo>
                      <a:pt x="2" y="20"/>
                      <a:pt x="0" y="27"/>
                      <a:pt x="0" y="35"/>
                    </a:cubicBezTo>
                    <a:cubicBezTo>
                      <a:pt x="0" y="47"/>
                      <a:pt x="5" y="56"/>
                      <a:pt x="11" y="56"/>
                    </a:cubicBezTo>
                    <a:cubicBezTo>
                      <a:pt x="18" y="56"/>
                      <a:pt x="23" y="47"/>
                      <a:pt x="23" y="35"/>
                    </a:cubicBezTo>
                    <a:cubicBezTo>
                      <a:pt x="23" y="23"/>
                      <a:pt x="18" y="14"/>
                      <a:pt x="1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Oval 2555"/>
              <p:cNvSpPr>
                <a:spLocks noChangeArrowheads="1"/>
              </p:cNvSpPr>
              <p:nvPr/>
            </p:nvSpPr>
            <p:spPr bwMode="auto">
              <a:xfrm>
                <a:off x="6422" y="1139"/>
                <a:ext cx="32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2556"/>
              <p:cNvSpPr>
                <a:spLocks/>
              </p:cNvSpPr>
              <p:nvPr/>
            </p:nvSpPr>
            <p:spPr bwMode="auto">
              <a:xfrm>
                <a:off x="6422" y="1105"/>
                <a:ext cx="13" cy="33"/>
              </a:xfrm>
              <a:custGeom>
                <a:avLst/>
                <a:gdLst>
                  <a:gd name="T0" fmla="*/ 7 w 12"/>
                  <a:gd name="T1" fmla="*/ 7 h 30"/>
                  <a:gd name="T2" fmla="*/ 7 w 12"/>
                  <a:gd name="T3" fmla="*/ 0 h 30"/>
                  <a:gd name="T4" fmla="*/ 3 w 12"/>
                  <a:gd name="T5" fmla="*/ 9 h 30"/>
                  <a:gd name="T6" fmla="*/ 0 w 12"/>
                  <a:gd name="T7" fmla="*/ 19 h 30"/>
                  <a:gd name="T8" fmla="*/ 6 w 12"/>
                  <a:gd name="T9" fmla="*/ 30 h 30"/>
                  <a:gd name="T10" fmla="*/ 12 w 12"/>
                  <a:gd name="T11" fmla="*/ 19 h 30"/>
                  <a:gd name="T12" fmla="*/ 7 w 12"/>
                  <a:gd name="T13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0">
                    <a:moveTo>
                      <a:pt x="7" y="7"/>
                    </a:moveTo>
                    <a:cubicBezTo>
                      <a:pt x="6" y="5"/>
                      <a:pt x="6" y="2"/>
                      <a:pt x="7" y="0"/>
                    </a:cubicBezTo>
                    <a:cubicBezTo>
                      <a:pt x="3" y="2"/>
                      <a:pt x="3" y="5"/>
                      <a:pt x="3" y="9"/>
                    </a:cubicBezTo>
                    <a:cubicBezTo>
                      <a:pt x="1" y="10"/>
                      <a:pt x="0" y="14"/>
                      <a:pt x="0" y="19"/>
                    </a:cubicBezTo>
                    <a:cubicBezTo>
                      <a:pt x="0" y="25"/>
                      <a:pt x="3" y="30"/>
                      <a:pt x="6" y="30"/>
                    </a:cubicBezTo>
                    <a:cubicBezTo>
                      <a:pt x="10" y="30"/>
                      <a:pt x="12" y="25"/>
                      <a:pt x="12" y="19"/>
                    </a:cubicBezTo>
                    <a:cubicBezTo>
                      <a:pt x="12" y="13"/>
                      <a:pt x="10" y="8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2557"/>
              <p:cNvSpPr>
                <a:spLocks/>
              </p:cNvSpPr>
              <p:nvPr/>
            </p:nvSpPr>
            <p:spPr bwMode="auto">
              <a:xfrm>
                <a:off x="6439" y="1105"/>
                <a:ext cx="13" cy="33"/>
              </a:xfrm>
              <a:custGeom>
                <a:avLst/>
                <a:gdLst>
                  <a:gd name="T0" fmla="*/ 8 w 12"/>
                  <a:gd name="T1" fmla="*/ 7 h 30"/>
                  <a:gd name="T2" fmla="*/ 4 w 12"/>
                  <a:gd name="T3" fmla="*/ 0 h 30"/>
                  <a:gd name="T4" fmla="*/ 5 w 12"/>
                  <a:gd name="T5" fmla="*/ 7 h 30"/>
                  <a:gd name="T6" fmla="*/ 0 w 12"/>
                  <a:gd name="T7" fmla="*/ 18 h 30"/>
                  <a:gd name="T8" fmla="*/ 6 w 12"/>
                  <a:gd name="T9" fmla="*/ 30 h 30"/>
                  <a:gd name="T10" fmla="*/ 12 w 12"/>
                  <a:gd name="T11" fmla="*/ 18 h 30"/>
                  <a:gd name="T12" fmla="*/ 8 w 12"/>
                  <a:gd name="T13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0">
                    <a:moveTo>
                      <a:pt x="8" y="7"/>
                    </a:moveTo>
                    <a:cubicBezTo>
                      <a:pt x="8" y="4"/>
                      <a:pt x="7" y="1"/>
                      <a:pt x="4" y="0"/>
                    </a:cubicBezTo>
                    <a:cubicBezTo>
                      <a:pt x="5" y="2"/>
                      <a:pt x="5" y="4"/>
                      <a:pt x="5" y="7"/>
                    </a:cubicBezTo>
                    <a:cubicBezTo>
                      <a:pt x="2" y="8"/>
                      <a:pt x="0" y="12"/>
                      <a:pt x="0" y="18"/>
                    </a:cubicBezTo>
                    <a:cubicBezTo>
                      <a:pt x="0" y="24"/>
                      <a:pt x="2" y="30"/>
                      <a:pt x="6" y="30"/>
                    </a:cubicBezTo>
                    <a:cubicBezTo>
                      <a:pt x="9" y="30"/>
                      <a:pt x="12" y="24"/>
                      <a:pt x="12" y="18"/>
                    </a:cubicBezTo>
                    <a:cubicBezTo>
                      <a:pt x="12" y="13"/>
                      <a:pt x="10" y="9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2558"/>
              <p:cNvSpPr>
                <a:spLocks/>
              </p:cNvSpPr>
              <p:nvPr/>
            </p:nvSpPr>
            <p:spPr bwMode="auto">
              <a:xfrm>
                <a:off x="6454" y="1121"/>
                <a:ext cx="12" cy="30"/>
              </a:xfrm>
              <a:custGeom>
                <a:avLst/>
                <a:gdLst>
                  <a:gd name="T0" fmla="*/ 5 w 11"/>
                  <a:gd name="T1" fmla="*/ 0 h 27"/>
                  <a:gd name="T2" fmla="*/ 5 w 11"/>
                  <a:gd name="T3" fmla="*/ 7 h 27"/>
                  <a:gd name="T4" fmla="*/ 0 w 11"/>
                  <a:gd name="T5" fmla="*/ 17 h 27"/>
                  <a:gd name="T6" fmla="*/ 6 w 11"/>
                  <a:gd name="T7" fmla="*/ 27 h 27"/>
                  <a:gd name="T8" fmla="*/ 11 w 11"/>
                  <a:gd name="T9" fmla="*/ 17 h 27"/>
                  <a:gd name="T10" fmla="*/ 8 w 11"/>
                  <a:gd name="T11" fmla="*/ 8 h 27"/>
                  <a:gd name="T12" fmla="*/ 5 w 11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7">
                    <a:moveTo>
                      <a:pt x="5" y="0"/>
                    </a:moveTo>
                    <a:cubicBezTo>
                      <a:pt x="6" y="2"/>
                      <a:pt x="6" y="5"/>
                      <a:pt x="5" y="7"/>
                    </a:cubicBezTo>
                    <a:cubicBezTo>
                      <a:pt x="3" y="7"/>
                      <a:pt x="0" y="12"/>
                      <a:pt x="0" y="17"/>
                    </a:cubicBezTo>
                    <a:cubicBezTo>
                      <a:pt x="0" y="23"/>
                      <a:pt x="3" y="27"/>
                      <a:pt x="6" y="27"/>
                    </a:cubicBezTo>
                    <a:cubicBezTo>
                      <a:pt x="9" y="27"/>
                      <a:pt x="11" y="23"/>
                      <a:pt x="11" y="17"/>
                    </a:cubicBezTo>
                    <a:cubicBezTo>
                      <a:pt x="11" y="13"/>
                      <a:pt x="10" y="9"/>
                      <a:pt x="8" y="8"/>
                    </a:cubicBezTo>
                    <a:cubicBezTo>
                      <a:pt x="8" y="5"/>
                      <a:pt x="8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2559"/>
              <p:cNvSpPr>
                <a:spLocks/>
              </p:cNvSpPr>
              <p:nvPr/>
            </p:nvSpPr>
            <p:spPr bwMode="auto">
              <a:xfrm>
                <a:off x="6407" y="1124"/>
                <a:ext cx="12" cy="30"/>
              </a:xfrm>
              <a:custGeom>
                <a:avLst/>
                <a:gdLst>
                  <a:gd name="T0" fmla="*/ 6 w 11"/>
                  <a:gd name="T1" fmla="*/ 7 h 27"/>
                  <a:gd name="T2" fmla="*/ 7 w 11"/>
                  <a:gd name="T3" fmla="*/ 0 h 27"/>
                  <a:gd name="T4" fmla="*/ 3 w 11"/>
                  <a:gd name="T5" fmla="*/ 8 h 27"/>
                  <a:gd name="T6" fmla="*/ 0 w 11"/>
                  <a:gd name="T7" fmla="*/ 17 h 27"/>
                  <a:gd name="T8" fmla="*/ 6 w 11"/>
                  <a:gd name="T9" fmla="*/ 27 h 27"/>
                  <a:gd name="T10" fmla="*/ 11 w 11"/>
                  <a:gd name="T11" fmla="*/ 17 h 27"/>
                  <a:gd name="T12" fmla="*/ 6 w 11"/>
                  <a:gd name="T13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7">
                    <a:moveTo>
                      <a:pt x="6" y="7"/>
                    </a:moveTo>
                    <a:cubicBezTo>
                      <a:pt x="6" y="5"/>
                      <a:pt x="5" y="2"/>
                      <a:pt x="7" y="0"/>
                    </a:cubicBezTo>
                    <a:cubicBezTo>
                      <a:pt x="3" y="2"/>
                      <a:pt x="3" y="5"/>
                      <a:pt x="3" y="8"/>
                    </a:cubicBezTo>
                    <a:cubicBezTo>
                      <a:pt x="2" y="10"/>
                      <a:pt x="0" y="13"/>
                      <a:pt x="0" y="17"/>
                    </a:cubicBezTo>
                    <a:cubicBezTo>
                      <a:pt x="0" y="22"/>
                      <a:pt x="3" y="27"/>
                      <a:pt x="6" y="27"/>
                    </a:cubicBezTo>
                    <a:cubicBezTo>
                      <a:pt x="9" y="27"/>
                      <a:pt x="11" y="22"/>
                      <a:pt x="11" y="17"/>
                    </a:cubicBezTo>
                    <a:cubicBezTo>
                      <a:pt x="11" y="11"/>
                      <a:pt x="9" y="7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Oval 2560"/>
              <p:cNvSpPr>
                <a:spLocks noChangeArrowheads="1"/>
              </p:cNvSpPr>
              <p:nvPr/>
            </p:nvSpPr>
            <p:spPr bwMode="auto">
              <a:xfrm>
                <a:off x="6355" y="1216"/>
                <a:ext cx="33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2561"/>
              <p:cNvSpPr>
                <a:spLocks/>
              </p:cNvSpPr>
              <p:nvPr/>
            </p:nvSpPr>
            <p:spPr bwMode="auto">
              <a:xfrm>
                <a:off x="6354" y="1181"/>
                <a:ext cx="14" cy="34"/>
              </a:xfrm>
              <a:custGeom>
                <a:avLst/>
                <a:gdLst>
                  <a:gd name="T0" fmla="*/ 7 w 13"/>
                  <a:gd name="T1" fmla="*/ 8 h 31"/>
                  <a:gd name="T2" fmla="*/ 8 w 13"/>
                  <a:gd name="T3" fmla="*/ 0 h 31"/>
                  <a:gd name="T4" fmla="*/ 4 w 13"/>
                  <a:gd name="T5" fmla="*/ 9 h 31"/>
                  <a:gd name="T6" fmla="*/ 0 w 13"/>
                  <a:gd name="T7" fmla="*/ 19 h 31"/>
                  <a:gd name="T8" fmla="*/ 7 w 13"/>
                  <a:gd name="T9" fmla="*/ 31 h 31"/>
                  <a:gd name="T10" fmla="*/ 13 w 13"/>
                  <a:gd name="T11" fmla="*/ 19 h 31"/>
                  <a:gd name="T12" fmla="*/ 7 w 13"/>
                  <a:gd name="T13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31">
                    <a:moveTo>
                      <a:pt x="7" y="8"/>
                    </a:moveTo>
                    <a:cubicBezTo>
                      <a:pt x="6" y="5"/>
                      <a:pt x="6" y="2"/>
                      <a:pt x="8" y="0"/>
                    </a:cubicBezTo>
                    <a:cubicBezTo>
                      <a:pt x="4" y="2"/>
                      <a:pt x="3" y="6"/>
                      <a:pt x="4" y="9"/>
                    </a:cubicBezTo>
                    <a:cubicBezTo>
                      <a:pt x="2" y="11"/>
                      <a:pt x="0" y="15"/>
                      <a:pt x="0" y="19"/>
                    </a:cubicBezTo>
                    <a:cubicBezTo>
                      <a:pt x="0" y="25"/>
                      <a:pt x="3" y="31"/>
                      <a:pt x="7" y="31"/>
                    </a:cubicBezTo>
                    <a:cubicBezTo>
                      <a:pt x="10" y="31"/>
                      <a:pt x="13" y="25"/>
                      <a:pt x="13" y="19"/>
                    </a:cubicBezTo>
                    <a:cubicBezTo>
                      <a:pt x="13" y="13"/>
                      <a:pt x="10" y="8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2562"/>
              <p:cNvSpPr>
                <a:spLocks/>
              </p:cNvSpPr>
              <p:nvPr/>
            </p:nvSpPr>
            <p:spPr bwMode="auto">
              <a:xfrm>
                <a:off x="6371" y="1181"/>
                <a:ext cx="15" cy="33"/>
              </a:xfrm>
              <a:custGeom>
                <a:avLst/>
                <a:gdLst>
                  <a:gd name="T0" fmla="*/ 8 w 13"/>
                  <a:gd name="T1" fmla="*/ 7 h 30"/>
                  <a:gd name="T2" fmla="*/ 5 w 13"/>
                  <a:gd name="T3" fmla="*/ 0 h 30"/>
                  <a:gd name="T4" fmla="*/ 5 w 13"/>
                  <a:gd name="T5" fmla="*/ 7 h 30"/>
                  <a:gd name="T6" fmla="*/ 0 w 13"/>
                  <a:gd name="T7" fmla="*/ 18 h 30"/>
                  <a:gd name="T8" fmla="*/ 6 w 13"/>
                  <a:gd name="T9" fmla="*/ 30 h 30"/>
                  <a:gd name="T10" fmla="*/ 13 w 13"/>
                  <a:gd name="T11" fmla="*/ 18 h 30"/>
                  <a:gd name="T12" fmla="*/ 8 w 13"/>
                  <a:gd name="T13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30">
                    <a:moveTo>
                      <a:pt x="8" y="7"/>
                    </a:moveTo>
                    <a:cubicBezTo>
                      <a:pt x="8" y="5"/>
                      <a:pt x="8" y="2"/>
                      <a:pt x="5" y="0"/>
                    </a:cubicBezTo>
                    <a:cubicBezTo>
                      <a:pt x="6" y="2"/>
                      <a:pt x="6" y="5"/>
                      <a:pt x="5" y="7"/>
                    </a:cubicBezTo>
                    <a:cubicBezTo>
                      <a:pt x="2" y="8"/>
                      <a:pt x="0" y="13"/>
                      <a:pt x="0" y="18"/>
                    </a:cubicBezTo>
                    <a:cubicBezTo>
                      <a:pt x="0" y="25"/>
                      <a:pt x="3" y="30"/>
                      <a:pt x="6" y="30"/>
                    </a:cubicBezTo>
                    <a:cubicBezTo>
                      <a:pt x="10" y="30"/>
                      <a:pt x="13" y="25"/>
                      <a:pt x="13" y="18"/>
                    </a:cubicBezTo>
                    <a:cubicBezTo>
                      <a:pt x="13" y="13"/>
                      <a:pt x="11" y="9"/>
                      <a:pt x="8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2563"/>
              <p:cNvSpPr>
                <a:spLocks/>
              </p:cNvSpPr>
              <p:nvPr/>
            </p:nvSpPr>
            <p:spPr bwMode="auto">
              <a:xfrm>
                <a:off x="6388" y="1199"/>
                <a:ext cx="12" cy="28"/>
              </a:xfrm>
              <a:custGeom>
                <a:avLst/>
                <a:gdLst>
                  <a:gd name="T0" fmla="*/ 5 w 11"/>
                  <a:gd name="T1" fmla="*/ 0 h 26"/>
                  <a:gd name="T2" fmla="*/ 5 w 11"/>
                  <a:gd name="T3" fmla="*/ 6 h 26"/>
                  <a:gd name="T4" fmla="*/ 0 w 11"/>
                  <a:gd name="T5" fmla="*/ 16 h 26"/>
                  <a:gd name="T6" fmla="*/ 5 w 11"/>
                  <a:gd name="T7" fmla="*/ 26 h 26"/>
                  <a:gd name="T8" fmla="*/ 11 w 11"/>
                  <a:gd name="T9" fmla="*/ 16 h 26"/>
                  <a:gd name="T10" fmla="*/ 7 w 11"/>
                  <a:gd name="T11" fmla="*/ 7 h 26"/>
                  <a:gd name="T12" fmla="*/ 5 w 11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5" y="0"/>
                    </a:moveTo>
                    <a:cubicBezTo>
                      <a:pt x="6" y="2"/>
                      <a:pt x="5" y="4"/>
                      <a:pt x="5" y="6"/>
                    </a:cubicBezTo>
                    <a:cubicBezTo>
                      <a:pt x="2" y="7"/>
                      <a:pt x="0" y="11"/>
                      <a:pt x="0" y="16"/>
                    </a:cubicBezTo>
                    <a:cubicBezTo>
                      <a:pt x="0" y="22"/>
                      <a:pt x="2" y="26"/>
                      <a:pt x="5" y="26"/>
                    </a:cubicBezTo>
                    <a:cubicBezTo>
                      <a:pt x="8" y="26"/>
                      <a:pt x="11" y="22"/>
                      <a:pt x="11" y="16"/>
                    </a:cubicBezTo>
                    <a:cubicBezTo>
                      <a:pt x="11" y="12"/>
                      <a:pt x="9" y="9"/>
                      <a:pt x="7" y="7"/>
                    </a:cubicBezTo>
                    <a:cubicBezTo>
                      <a:pt x="7" y="4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2564"/>
              <p:cNvSpPr>
                <a:spLocks/>
              </p:cNvSpPr>
              <p:nvPr/>
            </p:nvSpPr>
            <p:spPr bwMode="auto">
              <a:xfrm>
                <a:off x="6341" y="1201"/>
                <a:ext cx="12" cy="29"/>
              </a:xfrm>
              <a:custGeom>
                <a:avLst/>
                <a:gdLst>
                  <a:gd name="T0" fmla="*/ 6 w 11"/>
                  <a:gd name="T1" fmla="*/ 7 h 27"/>
                  <a:gd name="T2" fmla="*/ 6 w 11"/>
                  <a:gd name="T3" fmla="*/ 0 h 27"/>
                  <a:gd name="T4" fmla="*/ 3 w 11"/>
                  <a:gd name="T5" fmla="*/ 8 h 27"/>
                  <a:gd name="T6" fmla="*/ 0 w 11"/>
                  <a:gd name="T7" fmla="*/ 17 h 27"/>
                  <a:gd name="T8" fmla="*/ 5 w 11"/>
                  <a:gd name="T9" fmla="*/ 27 h 27"/>
                  <a:gd name="T10" fmla="*/ 11 w 11"/>
                  <a:gd name="T11" fmla="*/ 17 h 27"/>
                  <a:gd name="T12" fmla="*/ 6 w 11"/>
                  <a:gd name="T13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7">
                    <a:moveTo>
                      <a:pt x="6" y="7"/>
                    </a:moveTo>
                    <a:cubicBezTo>
                      <a:pt x="5" y="5"/>
                      <a:pt x="5" y="2"/>
                      <a:pt x="6" y="0"/>
                    </a:cubicBezTo>
                    <a:cubicBezTo>
                      <a:pt x="2" y="2"/>
                      <a:pt x="2" y="6"/>
                      <a:pt x="3" y="8"/>
                    </a:cubicBezTo>
                    <a:cubicBezTo>
                      <a:pt x="1" y="10"/>
                      <a:pt x="0" y="13"/>
                      <a:pt x="0" y="17"/>
                    </a:cubicBezTo>
                    <a:cubicBezTo>
                      <a:pt x="0" y="22"/>
                      <a:pt x="2" y="27"/>
                      <a:pt x="5" y="27"/>
                    </a:cubicBezTo>
                    <a:cubicBezTo>
                      <a:pt x="8" y="27"/>
                      <a:pt x="11" y="22"/>
                      <a:pt x="11" y="17"/>
                    </a:cubicBezTo>
                    <a:cubicBezTo>
                      <a:pt x="11" y="11"/>
                      <a:pt x="9" y="7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2565"/>
              <p:cNvSpPr>
                <a:spLocks/>
              </p:cNvSpPr>
              <p:nvPr/>
            </p:nvSpPr>
            <p:spPr bwMode="auto">
              <a:xfrm>
                <a:off x="6793" y="1313"/>
                <a:ext cx="122" cy="162"/>
              </a:xfrm>
              <a:custGeom>
                <a:avLst/>
                <a:gdLst>
                  <a:gd name="T0" fmla="*/ 109 w 112"/>
                  <a:gd name="T1" fmla="*/ 35 h 149"/>
                  <a:gd name="T2" fmla="*/ 108 w 112"/>
                  <a:gd name="T3" fmla="*/ 36 h 149"/>
                  <a:gd name="T4" fmla="*/ 98 w 112"/>
                  <a:gd name="T5" fmla="*/ 46 h 149"/>
                  <a:gd name="T6" fmla="*/ 95 w 112"/>
                  <a:gd name="T7" fmla="*/ 47 h 149"/>
                  <a:gd name="T8" fmla="*/ 79 w 112"/>
                  <a:gd name="T9" fmla="*/ 47 h 149"/>
                  <a:gd name="T10" fmla="*/ 76 w 112"/>
                  <a:gd name="T11" fmla="*/ 46 h 149"/>
                  <a:gd name="T12" fmla="*/ 69 w 112"/>
                  <a:gd name="T13" fmla="*/ 35 h 149"/>
                  <a:gd name="T14" fmla="*/ 67 w 112"/>
                  <a:gd name="T15" fmla="*/ 32 h 149"/>
                  <a:gd name="T16" fmla="*/ 64 w 112"/>
                  <a:gd name="T17" fmla="*/ 39 h 149"/>
                  <a:gd name="T18" fmla="*/ 62 w 112"/>
                  <a:gd name="T19" fmla="*/ 62 h 149"/>
                  <a:gd name="T20" fmla="*/ 51 w 112"/>
                  <a:gd name="T21" fmla="*/ 39 h 149"/>
                  <a:gd name="T22" fmla="*/ 50 w 112"/>
                  <a:gd name="T23" fmla="*/ 37 h 149"/>
                  <a:gd name="T24" fmla="*/ 43 w 112"/>
                  <a:gd name="T25" fmla="*/ 35 h 149"/>
                  <a:gd name="T26" fmla="*/ 22 w 112"/>
                  <a:gd name="T27" fmla="*/ 39 h 149"/>
                  <a:gd name="T28" fmla="*/ 18 w 112"/>
                  <a:gd name="T29" fmla="*/ 38 h 149"/>
                  <a:gd name="T30" fmla="*/ 18 w 112"/>
                  <a:gd name="T31" fmla="*/ 37 h 149"/>
                  <a:gd name="T32" fmla="*/ 33 w 112"/>
                  <a:gd name="T33" fmla="*/ 12 h 149"/>
                  <a:gd name="T34" fmla="*/ 54 w 112"/>
                  <a:gd name="T35" fmla="*/ 19 h 149"/>
                  <a:gd name="T36" fmla="*/ 58 w 112"/>
                  <a:gd name="T37" fmla="*/ 21 h 149"/>
                  <a:gd name="T38" fmla="*/ 62 w 112"/>
                  <a:gd name="T39" fmla="*/ 19 h 149"/>
                  <a:gd name="T40" fmla="*/ 61 w 112"/>
                  <a:gd name="T41" fmla="*/ 14 h 149"/>
                  <a:gd name="T42" fmla="*/ 47 w 112"/>
                  <a:gd name="T43" fmla="*/ 2 h 149"/>
                  <a:gd name="T44" fmla="*/ 27 w 112"/>
                  <a:gd name="T45" fmla="*/ 2 h 149"/>
                  <a:gd name="T46" fmla="*/ 7 w 112"/>
                  <a:gd name="T47" fmla="*/ 13 h 149"/>
                  <a:gd name="T48" fmla="*/ 1 w 112"/>
                  <a:gd name="T49" fmla="*/ 38 h 149"/>
                  <a:gd name="T50" fmla="*/ 8 w 112"/>
                  <a:gd name="T51" fmla="*/ 51 h 149"/>
                  <a:gd name="T52" fmla="*/ 8 w 112"/>
                  <a:gd name="T53" fmla="*/ 53 h 149"/>
                  <a:gd name="T54" fmla="*/ 4 w 112"/>
                  <a:gd name="T55" fmla="*/ 65 h 149"/>
                  <a:gd name="T56" fmla="*/ 4 w 112"/>
                  <a:gd name="T57" fmla="*/ 84 h 149"/>
                  <a:gd name="T58" fmla="*/ 17 w 112"/>
                  <a:gd name="T59" fmla="*/ 142 h 149"/>
                  <a:gd name="T60" fmla="*/ 19 w 112"/>
                  <a:gd name="T61" fmla="*/ 147 h 149"/>
                  <a:gd name="T62" fmla="*/ 24 w 112"/>
                  <a:gd name="T63" fmla="*/ 147 h 149"/>
                  <a:gd name="T64" fmla="*/ 25 w 112"/>
                  <a:gd name="T65" fmla="*/ 143 h 149"/>
                  <a:gd name="T66" fmla="*/ 26 w 112"/>
                  <a:gd name="T67" fmla="*/ 133 h 149"/>
                  <a:gd name="T68" fmla="*/ 27 w 112"/>
                  <a:gd name="T69" fmla="*/ 111 h 149"/>
                  <a:gd name="T70" fmla="*/ 30 w 112"/>
                  <a:gd name="T71" fmla="*/ 99 h 149"/>
                  <a:gd name="T72" fmla="*/ 36 w 112"/>
                  <a:gd name="T73" fmla="*/ 98 h 149"/>
                  <a:gd name="T74" fmla="*/ 38 w 112"/>
                  <a:gd name="T75" fmla="*/ 102 h 149"/>
                  <a:gd name="T76" fmla="*/ 40 w 112"/>
                  <a:gd name="T77" fmla="*/ 112 h 149"/>
                  <a:gd name="T78" fmla="*/ 43 w 112"/>
                  <a:gd name="T79" fmla="*/ 139 h 149"/>
                  <a:gd name="T80" fmla="*/ 45 w 112"/>
                  <a:gd name="T81" fmla="*/ 146 h 149"/>
                  <a:gd name="T82" fmla="*/ 49 w 112"/>
                  <a:gd name="T83" fmla="*/ 147 h 149"/>
                  <a:gd name="T84" fmla="*/ 50 w 112"/>
                  <a:gd name="T85" fmla="*/ 145 h 149"/>
                  <a:gd name="T86" fmla="*/ 51 w 112"/>
                  <a:gd name="T87" fmla="*/ 140 h 149"/>
                  <a:gd name="T88" fmla="*/ 56 w 112"/>
                  <a:gd name="T89" fmla="*/ 118 h 149"/>
                  <a:gd name="T90" fmla="*/ 58 w 112"/>
                  <a:gd name="T91" fmla="*/ 110 h 149"/>
                  <a:gd name="T92" fmla="*/ 66 w 112"/>
                  <a:gd name="T93" fmla="*/ 110 h 149"/>
                  <a:gd name="T94" fmla="*/ 67 w 112"/>
                  <a:gd name="T95" fmla="*/ 113 h 149"/>
                  <a:gd name="T96" fmla="*/ 67 w 112"/>
                  <a:gd name="T97" fmla="*/ 119 h 149"/>
                  <a:gd name="T98" fmla="*/ 67 w 112"/>
                  <a:gd name="T99" fmla="*/ 136 h 149"/>
                  <a:gd name="T100" fmla="*/ 67 w 112"/>
                  <a:gd name="T101" fmla="*/ 145 h 149"/>
                  <a:gd name="T102" fmla="*/ 70 w 112"/>
                  <a:gd name="T103" fmla="*/ 148 h 149"/>
                  <a:gd name="T104" fmla="*/ 73 w 112"/>
                  <a:gd name="T105" fmla="*/ 146 h 149"/>
                  <a:gd name="T106" fmla="*/ 74 w 112"/>
                  <a:gd name="T107" fmla="*/ 145 h 149"/>
                  <a:gd name="T108" fmla="*/ 78 w 112"/>
                  <a:gd name="T109" fmla="*/ 135 h 149"/>
                  <a:gd name="T110" fmla="*/ 89 w 112"/>
                  <a:gd name="T111" fmla="*/ 90 h 149"/>
                  <a:gd name="T112" fmla="*/ 92 w 112"/>
                  <a:gd name="T113" fmla="*/ 87 h 149"/>
                  <a:gd name="T114" fmla="*/ 106 w 112"/>
                  <a:gd name="T115" fmla="*/ 76 h 149"/>
                  <a:gd name="T116" fmla="*/ 111 w 112"/>
                  <a:gd name="T117" fmla="*/ 61 h 149"/>
                  <a:gd name="T118" fmla="*/ 110 w 112"/>
                  <a:gd name="T119" fmla="*/ 37 h 149"/>
                  <a:gd name="T120" fmla="*/ 109 w 112"/>
                  <a:gd name="T121" fmla="*/ 3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2" h="149">
                    <a:moveTo>
                      <a:pt x="109" y="35"/>
                    </a:moveTo>
                    <a:cubicBezTo>
                      <a:pt x="109" y="35"/>
                      <a:pt x="108" y="35"/>
                      <a:pt x="108" y="36"/>
                    </a:cubicBezTo>
                    <a:cubicBezTo>
                      <a:pt x="105" y="39"/>
                      <a:pt x="101" y="43"/>
                      <a:pt x="98" y="46"/>
                    </a:cubicBezTo>
                    <a:cubicBezTo>
                      <a:pt x="97" y="47"/>
                      <a:pt x="96" y="47"/>
                      <a:pt x="95" y="47"/>
                    </a:cubicBezTo>
                    <a:cubicBezTo>
                      <a:pt x="90" y="46"/>
                      <a:pt x="84" y="45"/>
                      <a:pt x="79" y="47"/>
                    </a:cubicBezTo>
                    <a:cubicBezTo>
                      <a:pt x="77" y="48"/>
                      <a:pt x="76" y="47"/>
                      <a:pt x="76" y="46"/>
                    </a:cubicBezTo>
                    <a:cubicBezTo>
                      <a:pt x="73" y="42"/>
                      <a:pt x="71" y="38"/>
                      <a:pt x="69" y="35"/>
                    </a:cubicBezTo>
                    <a:cubicBezTo>
                      <a:pt x="68" y="33"/>
                      <a:pt x="67" y="32"/>
                      <a:pt x="67" y="32"/>
                    </a:cubicBezTo>
                    <a:cubicBezTo>
                      <a:pt x="67" y="32"/>
                      <a:pt x="65" y="38"/>
                      <a:pt x="64" y="39"/>
                    </a:cubicBezTo>
                    <a:cubicBezTo>
                      <a:pt x="61" y="47"/>
                      <a:pt x="62" y="62"/>
                      <a:pt x="62" y="62"/>
                    </a:cubicBezTo>
                    <a:cubicBezTo>
                      <a:pt x="62" y="62"/>
                      <a:pt x="50" y="52"/>
                      <a:pt x="51" y="39"/>
                    </a:cubicBezTo>
                    <a:cubicBezTo>
                      <a:pt x="51" y="38"/>
                      <a:pt x="51" y="37"/>
                      <a:pt x="50" y="37"/>
                    </a:cubicBezTo>
                    <a:cubicBezTo>
                      <a:pt x="48" y="36"/>
                      <a:pt x="46" y="36"/>
                      <a:pt x="43" y="35"/>
                    </a:cubicBezTo>
                    <a:cubicBezTo>
                      <a:pt x="36" y="33"/>
                      <a:pt x="29" y="35"/>
                      <a:pt x="22" y="39"/>
                    </a:cubicBezTo>
                    <a:cubicBezTo>
                      <a:pt x="20" y="41"/>
                      <a:pt x="20" y="41"/>
                      <a:pt x="18" y="38"/>
                    </a:cubicBezTo>
                    <a:cubicBezTo>
                      <a:pt x="18" y="38"/>
                      <a:pt x="18" y="37"/>
                      <a:pt x="18" y="37"/>
                    </a:cubicBezTo>
                    <a:cubicBezTo>
                      <a:pt x="15" y="27"/>
                      <a:pt x="22" y="14"/>
                      <a:pt x="33" y="12"/>
                    </a:cubicBezTo>
                    <a:cubicBezTo>
                      <a:pt x="41" y="11"/>
                      <a:pt x="48" y="13"/>
                      <a:pt x="54" y="19"/>
                    </a:cubicBezTo>
                    <a:cubicBezTo>
                      <a:pt x="55" y="20"/>
                      <a:pt x="57" y="21"/>
                      <a:pt x="58" y="21"/>
                    </a:cubicBezTo>
                    <a:cubicBezTo>
                      <a:pt x="60" y="22"/>
                      <a:pt x="61" y="21"/>
                      <a:pt x="62" y="19"/>
                    </a:cubicBezTo>
                    <a:cubicBezTo>
                      <a:pt x="62" y="17"/>
                      <a:pt x="62" y="15"/>
                      <a:pt x="61" y="14"/>
                    </a:cubicBezTo>
                    <a:cubicBezTo>
                      <a:pt x="58" y="9"/>
                      <a:pt x="53" y="4"/>
                      <a:pt x="47" y="2"/>
                    </a:cubicBezTo>
                    <a:cubicBezTo>
                      <a:pt x="40" y="0"/>
                      <a:pt x="34" y="0"/>
                      <a:pt x="27" y="2"/>
                    </a:cubicBezTo>
                    <a:cubicBezTo>
                      <a:pt x="19" y="3"/>
                      <a:pt x="12" y="7"/>
                      <a:pt x="7" y="13"/>
                    </a:cubicBezTo>
                    <a:cubicBezTo>
                      <a:pt x="1" y="21"/>
                      <a:pt x="0" y="29"/>
                      <a:pt x="1" y="38"/>
                    </a:cubicBezTo>
                    <a:cubicBezTo>
                      <a:pt x="2" y="43"/>
                      <a:pt x="4" y="48"/>
                      <a:pt x="8" y="51"/>
                    </a:cubicBezTo>
                    <a:cubicBezTo>
                      <a:pt x="8" y="52"/>
                      <a:pt x="8" y="53"/>
                      <a:pt x="8" y="53"/>
                    </a:cubicBezTo>
                    <a:cubicBezTo>
                      <a:pt x="6" y="57"/>
                      <a:pt x="5" y="61"/>
                      <a:pt x="4" y="65"/>
                    </a:cubicBezTo>
                    <a:cubicBezTo>
                      <a:pt x="3" y="71"/>
                      <a:pt x="3" y="77"/>
                      <a:pt x="4" y="84"/>
                    </a:cubicBezTo>
                    <a:cubicBezTo>
                      <a:pt x="7" y="104"/>
                      <a:pt x="11" y="123"/>
                      <a:pt x="17" y="142"/>
                    </a:cubicBezTo>
                    <a:cubicBezTo>
                      <a:pt x="17" y="144"/>
                      <a:pt x="18" y="145"/>
                      <a:pt x="19" y="147"/>
                    </a:cubicBezTo>
                    <a:cubicBezTo>
                      <a:pt x="20" y="149"/>
                      <a:pt x="22" y="148"/>
                      <a:pt x="24" y="147"/>
                    </a:cubicBezTo>
                    <a:cubicBezTo>
                      <a:pt x="24" y="145"/>
                      <a:pt x="25" y="144"/>
                      <a:pt x="25" y="143"/>
                    </a:cubicBezTo>
                    <a:cubicBezTo>
                      <a:pt x="25" y="140"/>
                      <a:pt x="26" y="137"/>
                      <a:pt x="26" y="133"/>
                    </a:cubicBezTo>
                    <a:cubicBezTo>
                      <a:pt x="26" y="126"/>
                      <a:pt x="27" y="118"/>
                      <a:pt x="27" y="111"/>
                    </a:cubicBezTo>
                    <a:cubicBezTo>
                      <a:pt x="28" y="107"/>
                      <a:pt x="28" y="103"/>
                      <a:pt x="30" y="99"/>
                    </a:cubicBezTo>
                    <a:cubicBezTo>
                      <a:pt x="31" y="96"/>
                      <a:pt x="34" y="96"/>
                      <a:pt x="36" y="98"/>
                    </a:cubicBezTo>
                    <a:cubicBezTo>
                      <a:pt x="37" y="100"/>
                      <a:pt x="38" y="101"/>
                      <a:pt x="38" y="102"/>
                    </a:cubicBezTo>
                    <a:cubicBezTo>
                      <a:pt x="39" y="105"/>
                      <a:pt x="39" y="108"/>
                      <a:pt x="40" y="112"/>
                    </a:cubicBezTo>
                    <a:cubicBezTo>
                      <a:pt x="41" y="121"/>
                      <a:pt x="42" y="130"/>
                      <a:pt x="43" y="139"/>
                    </a:cubicBezTo>
                    <a:cubicBezTo>
                      <a:pt x="43" y="142"/>
                      <a:pt x="44" y="144"/>
                      <a:pt x="45" y="146"/>
                    </a:cubicBezTo>
                    <a:cubicBezTo>
                      <a:pt x="46" y="148"/>
                      <a:pt x="48" y="148"/>
                      <a:pt x="49" y="147"/>
                    </a:cubicBezTo>
                    <a:cubicBezTo>
                      <a:pt x="49" y="146"/>
                      <a:pt x="50" y="146"/>
                      <a:pt x="50" y="145"/>
                    </a:cubicBezTo>
                    <a:cubicBezTo>
                      <a:pt x="50" y="144"/>
                      <a:pt x="51" y="142"/>
                      <a:pt x="51" y="140"/>
                    </a:cubicBezTo>
                    <a:cubicBezTo>
                      <a:pt x="53" y="133"/>
                      <a:pt x="54" y="125"/>
                      <a:pt x="56" y="118"/>
                    </a:cubicBezTo>
                    <a:cubicBezTo>
                      <a:pt x="56" y="115"/>
                      <a:pt x="57" y="112"/>
                      <a:pt x="58" y="110"/>
                    </a:cubicBezTo>
                    <a:cubicBezTo>
                      <a:pt x="60" y="107"/>
                      <a:pt x="64" y="107"/>
                      <a:pt x="66" y="110"/>
                    </a:cubicBezTo>
                    <a:cubicBezTo>
                      <a:pt x="66" y="111"/>
                      <a:pt x="67" y="112"/>
                      <a:pt x="67" y="113"/>
                    </a:cubicBezTo>
                    <a:cubicBezTo>
                      <a:pt x="67" y="115"/>
                      <a:pt x="67" y="117"/>
                      <a:pt x="67" y="119"/>
                    </a:cubicBezTo>
                    <a:cubicBezTo>
                      <a:pt x="67" y="124"/>
                      <a:pt x="67" y="130"/>
                      <a:pt x="67" y="136"/>
                    </a:cubicBezTo>
                    <a:cubicBezTo>
                      <a:pt x="67" y="139"/>
                      <a:pt x="67" y="142"/>
                      <a:pt x="67" y="145"/>
                    </a:cubicBezTo>
                    <a:cubicBezTo>
                      <a:pt x="68" y="146"/>
                      <a:pt x="68" y="148"/>
                      <a:pt x="70" y="148"/>
                    </a:cubicBezTo>
                    <a:cubicBezTo>
                      <a:pt x="71" y="148"/>
                      <a:pt x="72" y="147"/>
                      <a:pt x="73" y="146"/>
                    </a:cubicBezTo>
                    <a:cubicBezTo>
                      <a:pt x="74" y="145"/>
                      <a:pt x="74" y="145"/>
                      <a:pt x="74" y="145"/>
                    </a:cubicBezTo>
                    <a:cubicBezTo>
                      <a:pt x="75" y="142"/>
                      <a:pt x="77" y="138"/>
                      <a:pt x="78" y="135"/>
                    </a:cubicBezTo>
                    <a:cubicBezTo>
                      <a:pt x="81" y="120"/>
                      <a:pt x="85" y="105"/>
                      <a:pt x="89" y="90"/>
                    </a:cubicBezTo>
                    <a:cubicBezTo>
                      <a:pt x="89" y="88"/>
                      <a:pt x="90" y="87"/>
                      <a:pt x="92" y="87"/>
                    </a:cubicBezTo>
                    <a:cubicBezTo>
                      <a:pt x="98" y="85"/>
                      <a:pt x="103" y="82"/>
                      <a:pt x="106" y="76"/>
                    </a:cubicBezTo>
                    <a:cubicBezTo>
                      <a:pt x="110" y="72"/>
                      <a:pt x="111" y="66"/>
                      <a:pt x="111" y="61"/>
                    </a:cubicBezTo>
                    <a:cubicBezTo>
                      <a:pt x="112" y="53"/>
                      <a:pt x="111" y="45"/>
                      <a:pt x="110" y="37"/>
                    </a:cubicBezTo>
                    <a:cubicBezTo>
                      <a:pt x="110" y="36"/>
                      <a:pt x="110" y="35"/>
                      <a:pt x="109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2566"/>
              <p:cNvSpPr>
                <a:spLocks/>
              </p:cNvSpPr>
              <p:nvPr/>
            </p:nvSpPr>
            <p:spPr bwMode="auto">
              <a:xfrm>
                <a:off x="6152" y="2068"/>
                <a:ext cx="69" cy="63"/>
              </a:xfrm>
              <a:custGeom>
                <a:avLst/>
                <a:gdLst>
                  <a:gd name="T0" fmla="*/ 62 w 63"/>
                  <a:gd name="T1" fmla="*/ 13 h 57"/>
                  <a:gd name="T2" fmla="*/ 62 w 63"/>
                  <a:gd name="T3" fmla="*/ 0 h 57"/>
                  <a:gd name="T4" fmla="*/ 51 w 63"/>
                  <a:gd name="T5" fmla="*/ 6 h 57"/>
                  <a:gd name="T6" fmla="*/ 45 w 63"/>
                  <a:gd name="T7" fmla="*/ 9 h 57"/>
                  <a:gd name="T8" fmla="*/ 32 w 63"/>
                  <a:gd name="T9" fmla="*/ 7 h 57"/>
                  <a:gd name="T10" fmla="*/ 19 w 63"/>
                  <a:gd name="T11" fmla="*/ 9 h 57"/>
                  <a:gd name="T12" fmla="*/ 13 w 63"/>
                  <a:gd name="T13" fmla="*/ 6 h 57"/>
                  <a:gd name="T14" fmla="*/ 2 w 63"/>
                  <a:gd name="T15" fmla="*/ 0 h 57"/>
                  <a:gd name="T16" fmla="*/ 2 w 63"/>
                  <a:gd name="T17" fmla="*/ 13 h 57"/>
                  <a:gd name="T18" fmla="*/ 2 w 63"/>
                  <a:gd name="T19" fmla="*/ 24 h 57"/>
                  <a:gd name="T20" fmla="*/ 0 w 63"/>
                  <a:gd name="T21" fmla="*/ 32 h 57"/>
                  <a:gd name="T22" fmla="*/ 32 w 63"/>
                  <a:gd name="T23" fmla="*/ 57 h 57"/>
                  <a:gd name="T24" fmla="*/ 63 w 63"/>
                  <a:gd name="T25" fmla="*/ 32 h 57"/>
                  <a:gd name="T26" fmla="*/ 62 w 63"/>
                  <a:gd name="T27" fmla="*/ 25 h 57"/>
                  <a:gd name="T28" fmla="*/ 62 w 63"/>
                  <a:gd name="T29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" h="57">
                    <a:moveTo>
                      <a:pt x="62" y="13"/>
                    </a:moveTo>
                    <a:cubicBezTo>
                      <a:pt x="62" y="0"/>
                      <a:pt x="62" y="0"/>
                      <a:pt x="62" y="0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8"/>
                      <a:pt x="37" y="7"/>
                      <a:pt x="32" y="7"/>
                    </a:cubicBezTo>
                    <a:cubicBezTo>
                      <a:pt x="27" y="7"/>
                      <a:pt x="23" y="8"/>
                      <a:pt x="1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7"/>
                      <a:pt x="0" y="29"/>
                      <a:pt x="0" y="32"/>
                    </a:cubicBezTo>
                    <a:cubicBezTo>
                      <a:pt x="0" y="46"/>
                      <a:pt x="14" y="57"/>
                      <a:pt x="32" y="57"/>
                    </a:cubicBezTo>
                    <a:cubicBezTo>
                      <a:pt x="49" y="57"/>
                      <a:pt x="63" y="46"/>
                      <a:pt x="63" y="32"/>
                    </a:cubicBezTo>
                    <a:cubicBezTo>
                      <a:pt x="63" y="29"/>
                      <a:pt x="63" y="27"/>
                      <a:pt x="62" y="25"/>
                    </a:cubicBezTo>
                    <a:lnTo>
                      <a:pt x="6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2567"/>
              <p:cNvSpPr>
                <a:spLocks/>
              </p:cNvSpPr>
              <p:nvPr/>
            </p:nvSpPr>
            <p:spPr bwMode="auto">
              <a:xfrm>
                <a:off x="6179" y="1987"/>
                <a:ext cx="76" cy="69"/>
              </a:xfrm>
              <a:custGeom>
                <a:avLst/>
                <a:gdLst>
                  <a:gd name="T0" fmla="*/ 35 w 70"/>
                  <a:gd name="T1" fmla="*/ 14 h 64"/>
                  <a:gd name="T2" fmla="*/ 4 w 70"/>
                  <a:gd name="T3" fmla="*/ 31 h 64"/>
                  <a:gd name="T4" fmla="*/ 35 w 70"/>
                  <a:gd name="T5" fmla="*/ 64 h 64"/>
                  <a:gd name="T6" fmla="*/ 66 w 70"/>
                  <a:gd name="T7" fmla="*/ 31 h 64"/>
                  <a:gd name="T8" fmla="*/ 35 w 70"/>
                  <a:gd name="T9" fmla="*/ 1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64">
                    <a:moveTo>
                      <a:pt x="35" y="14"/>
                    </a:moveTo>
                    <a:cubicBezTo>
                      <a:pt x="17" y="0"/>
                      <a:pt x="0" y="15"/>
                      <a:pt x="4" y="31"/>
                    </a:cubicBezTo>
                    <a:cubicBezTo>
                      <a:pt x="9" y="50"/>
                      <a:pt x="35" y="64"/>
                      <a:pt x="35" y="64"/>
                    </a:cubicBezTo>
                    <a:cubicBezTo>
                      <a:pt x="35" y="64"/>
                      <a:pt x="62" y="50"/>
                      <a:pt x="66" y="31"/>
                    </a:cubicBezTo>
                    <a:cubicBezTo>
                      <a:pt x="70" y="15"/>
                      <a:pt x="54" y="0"/>
                      <a:pt x="3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2568"/>
              <p:cNvSpPr>
                <a:spLocks/>
              </p:cNvSpPr>
              <p:nvPr/>
            </p:nvSpPr>
            <p:spPr bwMode="auto">
              <a:xfrm>
                <a:off x="6123" y="1995"/>
                <a:ext cx="47" cy="65"/>
              </a:xfrm>
              <a:custGeom>
                <a:avLst/>
                <a:gdLst>
                  <a:gd name="T0" fmla="*/ 37 w 43"/>
                  <a:gd name="T1" fmla="*/ 47 h 59"/>
                  <a:gd name="T2" fmla="*/ 29 w 43"/>
                  <a:gd name="T3" fmla="*/ 47 h 59"/>
                  <a:gd name="T4" fmla="*/ 27 w 43"/>
                  <a:gd name="T5" fmla="*/ 11 h 59"/>
                  <a:gd name="T6" fmla="*/ 36 w 43"/>
                  <a:gd name="T7" fmla="*/ 11 h 59"/>
                  <a:gd name="T8" fmla="*/ 40 w 43"/>
                  <a:gd name="T9" fmla="*/ 9 h 59"/>
                  <a:gd name="T10" fmla="*/ 42 w 43"/>
                  <a:gd name="T11" fmla="*/ 5 h 59"/>
                  <a:gd name="T12" fmla="*/ 40 w 43"/>
                  <a:gd name="T13" fmla="*/ 1 h 59"/>
                  <a:gd name="T14" fmla="*/ 35 w 43"/>
                  <a:gd name="T15" fmla="*/ 0 h 59"/>
                  <a:gd name="T16" fmla="*/ 7 w 43"/>
                  <a:gd name="T17" fmla="*/ 1 h 59"/>
                  <a:gd name="T18" fmla="*/ 2 w 43"/>
                  <a:gd name="T19" fmla="*/ 3 h 59"/>
                  <a:gd name="T20" fmla="*/ 1 w 43"/>
                  <a:gd name="T21" fmla="*/ 7 h 59"/>
                  <a:gd name="T22" fmla="*/ 2 w 43"/>
                  <a:gd name="T23" fmla="*/ 11 h 59"/>
                  <a:gd name="T24" fmla="*/ 7 w 43"/>
                  <a:gd name="T25" fmla="*/ 12 h 59"/>
                  <a:gd name="T26" fmla="*/ 15 w 43"/>
                  <a:gd name="T27" fmla="*/ 12 h 59"/>
                  <a:gd name="T28" fmla="*/ 16 w 43"/>
                  <a:gd name="T29" fmla="*/ 48 h 59"/>
                  <a:gd name="T30" fmla="*/ 8 w 43"/>
                  <a:gd name="T31" fmla="*/ 48 h 59"/>
                  <a:gd name="T32" fmla="*/ 4 w 43"/>
                  <a:gd name="T33" fmla="*/ 49 h 59"/>
                  <a:gd name="T34" fmla="*/ 2 w 43"/>
                  <a:gd name="T35" fmla="*/ 54 h 59"/>
                  <a:gd name="T36" fmla="*/ 4 w 43"/>
                  <a:gd name="T37" fmla="*/ 58 h 59"/>
                  <a:gd name="T38" fmla="*/ 9 w 43"/>
                  <a:gd name="T39" fmla="*/ 59 h 59"/>
                  <a:gd name="T40" fmla="*/ 37 w 43"/>
                  <a:gd name="T41" fmla="*/ 58 h 59"/>
                  <a:gd name="T42" fmla="*/ 42 w 43"/>
                  <a:gd name="T43" fmla="*/ 56 h 59"/>
                  <a:gd name="T44" fmla="*/ 43 w 43"/>
                  <a:gd name="T45" fmla="*/ 52 h 59"/>
                  <a:gd name="T46" fmla="*/ 42 w 43"/>
                  <a:gd name="T47" fmla="*/ 48 h 59"/>
                  <a:gd name="T48" fmla="*/ 37 w 43"/>
                  <a:gd name="T49" fmla="*/ 4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" h="59">
                    <a:moveTo>
                      <a:pt x="37" y="47"/>
                    </a:moveTo>
                    <a:cubicBezTo>
                      <a:pt x="29" y="47"/>
                      <a:pt x="29" y="47"/>
                      <a:pt x="29" y="47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8" y="11"/>
                      <a:pt x="39" y="10"/>
                      <a:pt x="40" y="9"/>
                    </a:cubicBezTo>
                    <a:cubicBezTo>
                      <a:pt x="41" y="9"/>
                      <a:pt x="42" y="7"/>
                      <a:pt x="42" y="5"/>
                    </a:cubicBezTo>
                    <a:cubicBezTo>
                      <a:pt x="41" y="3"/>
                      <a:pt x="41" y="2"/>
                      <a:pt x="40" y="1"/>
                    </a:cubicBezTo>
                    <a:cubicBezTo>
                      <a:pt x="39" y="0"/>
                      <a:pt x="38" y="0"/>
                      <a:pt x="3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1" y="9"/>
                      <a:pt x="2" y="11"/>
                      <a:pt x="2" y="11"/>
                    </a:cubicBezTo>
                    <a:cubicBezTo>
                      <a:pt x="2" y="11"/>
                      <a:pt x="5" y="12"/>
                      <a:pt x="7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6" y="48"/>
                      <a:pt x="4" y="49"/>
                      <a:pt x="4" y="49"/>
                    </a:cubicBezTo>
                    <a:cubicBezTo>
                      <a:pt x="3" y="50"/>
                      <a:pt x="2" y="52"/>
                      <a:pt x="2" y="54"/>
                    </a:cubicBezTo>
                    <a:cubicBezTo>
                      <a:pt x="2" y="55"/>
                      <a:pt x="3" y="57"/>
                      <a:pt x="4" y="58"/>
                    </a:cubicBezTo>
                    <a:cubicBezTo>
                      <a:pt x="5" y="58"/>
                      <a:pt x="6" y="59"/>
                      <a:pt x="9" y="59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40" y="58"/>
                      <a:pt x="41" y="57"/>
                      <a:pt x="42" y="56"/>
                    </a:cubicBezTo>
                    <a:cubicBezTo>
                      <a:pt x="43" y="55"/>
                      <a:pt x="43" y="54"/>
                      <a:pt x="43" y="52"/>
                    </a:cubicBezTo>
                    <a:cubicBezTo>
                      <a:pt x="43" y="50"/>
                      <a:pt x="43" y="49"/>
                      <a:pt x="42" y="48"/>
                    </a:cubicBezTo>
                    <a:cubicBezTo>
                      <a:pt x="41" y="47"/>
                      <a:pt x="39" y="47"/>
                      <a:pt x="37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2569"/>
              <p:cNvSpPr>
                <a:spLocks/>
              </p:cNvSpPr>
              <p:nvPr/>
            </p:nvSpPr>
            <p:spPr bwMode="auto">
              <a:xfrm>
                <a:off x="6998" y="1398"/>
                <a:ext cx="64" cy="57"/>
              </a:xfrm>
              <a:custGeom>
                <a:avLst/>
                <a:gdLst>
                  <a:gd name="T0" fmla="*/ 56 w 64"/>
                  <a:gd name="T1" fmla="*/ 11 h 57"/>
                  <a:gd name="T2" fmla="*/ 52 w 64"/>
                  <a:gd name="T3" fmla="*/ 9 h 57"/>
                  <a:gd name="T4" fmla="*/ 51 w 64"/>
                  <a:gd name="T5" fmla="*/ 9 h 57"/>
                  <a:gd name="T6" fmla="*/ 41 w 64"/>
                  <a:gd name="T7" fmla="*/ 9 h 57"/>
                  <a:gd name="T8" fmla="*/ 36 w 64"/>
                  <a:gd name="T9" fmla="*/ 9 h 57"/>
                  <a:gd name="T10" fmla="*/ 34 w 64"/>
                  <a:gd name="T11" fmla="*/ 2 h 57"/>
                  <a:gd name="T12" fmla="*/ 32 w 64"/>
                  <a:gd name="T13" fmla="*/ 0 h 57"/>
                  <a:gd name="T14" fmla="*/ 0 w 64"/>
                  <a:gd name="T15" fmla="*/ 30 h 57"/>
                  <a:gd name="T16" fmla="*/ 39 w 64"/>
                  <a:gd name="T17" fmla="*/ 24 h 57"/>
                  <a:gd name="T18" fmla="*/ 55 w 64"/>
                  <a:gd name="T19" fmla="*/ 57 h 57"/>
                  <a:gd name="T20" fmla="*/ 64 w 64"/>
                  <a:gd name="T21" fmla="*/ 16 h 57"/>
                  <a:gd name="T22" fmla="*/ 62 w 64"/>
                  <a:gd name="T23" fmla="*/ 14 h 57"/>
                  <a:gd name="T24" fmla="*/ 56 w 64"/>
                  <a:gd name="T25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2" y="9"/>
                    </a:lnTo>
                    <a:lnTo>
                      <a:pt x="51" y="9"/>
                    </a:lnTo>
                    <a:lnTo>
                      <a:pt x="41" y="9"/>
                    </a:lnTo>
                    <a:lnTo>
                      <a:pt x="36" y="9"/>
                    </a:lnTo>
                    <a:lnTo>
                      <a:pt x="34" y="2"/>
                    </a:lnTo>
                    <a:lnTo>
                      <a:pt x="32" y="0"/>
                    </a:lnTo>
                    <a:lnTo>
                      <a:pt x="0" y="30"/>
                    </a:lnTo>
                    <a:lnTo>
                      <a:pt x="39" y="24"/>
                    </a:lnTo>
                    <a:lnTo>
                      <a:pt x="55" y="57"/>
                    </a:lnTo>
                    <a:lnTo>
                      <a:pt x="64" y="16"/>
                    </a:lnTo>
                    <a:lnTo>
                      <a:pt x="62" y="14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2570"/>
              <p:cNvSpPr>
                <a:spLocks/>
              </p:cNvSpPr>
              <p:nvPr/>
            </p:nvSpPr>
            <p:spPr bwMode="auto">
              <a:xfrm>
                <a:off x="7071" y="1396"/>
                <a:ext cx="80" cy="79"/>
              </a:xfrm>
              <a:custGeom>
                <a:avLst/>
                <a:gdLst>
                  <a:gd name="T0" fmla="*/ 27 w 80"/>
                  <a:gd name="T1" fmla="*/ 3 h 79"/>
                  <a:gd name="T2" fmla="*/ 25 w 80"/>
                  <a:gd name="T3" fmla="*/ 9 h 79"/>
                  <a:gd name="T4" fmla="*/ 20 w 80"/>
                  <a:gd name="T5" fmla="*/ 9 h 79"/>
                  <a:gd name="T6" fmla="*/ 9 w 80"/>
                  <a:gd name="T7" fmla="*/ 10 h 79"/>
                  <a:gd name="T8" fmla="*/ 0 w 80"/>
                  <a:gd name="T9" fmla="*/ 16 h 79"/>
                  <a:gd name="T10" fmla="*/ 22 w 80"/>
                  <a:gd name="T11" fmla="*/ 79 h 79"/>
                  <a:gd name="T12" fmla="*/ 34 w 80"/>
                  <a:gd name="T13" fmla="*/ 38 h 79"/>
                  <a:gd name="T14" fmla="*/ 80 w 80"/>
                  <a:gd name="T15" fmla="*/ 41 h 79"/>
                  <a:gd name="T16" fmla="*/ 28 w 80"/>
                  <a:gd name="T17" fmla="*/ 0 h 79"/>
                  <a:gd name="T18" fmla="*/ 27 w 80"/>
                  <a:gd name="T19" fmla="*/ 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" h="79">
                    <a:moveTo>
                      <a:pt x="27" y="3"/>
                    </a:moveTo>
                    <a:lnTo>
                      <a:pt x="25" y="9"/>
                    </a:lnTo>
                    <a:lnTo>
                      <a:pt x="20" y="9"/>
                    </a:lnTo>
                    <a:lnTo>
                      <a:pt x="9" y="10"/>
                    </a:lnTo>
                    <a:lnTo>
                      <a:pt x="0" y="16"/>
                    </a:lnTo>
                    <a:lnTo>
                      <a:pt x="22" y="79"/>
                    </a:lnTo>
                    <a:lnTo>
                      <a:pt x="34" y="38"/>
                    </a:lnTo>
                    <a:lnTo>
                      <a:pt x="80" y="41"/>
                    </a:lnTo>
                    <a:lnTo>
                      <a:pt x="28" y="0"/>
                    </a:lnTo>
                    <a:lnTo>
                      <a:pt x="2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2571"/>
              <p:cNvSpPr>
                <a:spLocks noEditPoints="1"/>
              </p:cNvSpPr>
              <p:nvPr/>
            </p:nvSpPr>
            <p:spPr bwMode="auto">
              <a:xfrm>
                <a:off x="7018" y="1314"/>
                <a:ext cx="92" cy="96"/>
              </a:xfrm>
              <a:custGeom>
                <a:avLst/>
                <a:gdLst>
                  <a:gd name="T0" fmla="*/ 91 w 92"/>
                  <a:gd name="T1" fmla="*/ 32 h 96"/>
                  <a:gd name="T2" fmla="*/ 79 w 92"/>
                  <a:gd name="T3" fmla="*/ 23 h 96"/>
                  <a:gd name="T4" fmla="*/ 73 w 92"/>
                  <a:gd name="T5" fmla="*/ 9 h 96"/>
                  <a:gd name="T6" fmla="*/ 57 w 92"/>
                  <a:gd name="T7" fmla="*/ 9 h 96"/>
                  <a:gd name="T8" fmla="*/ 44 w 92"/>
                  <a:gd name="T9" fmla="*/ 0 h 96"/>
                  <a:gd name="T10" fmla="*/ 32 w 92"/>
                  <a:gd name="T11" fmla="*/ 9 h 96"/>
                  <a:gd name="T12" fmla="*/ 17 w 92"/>
                  <a:gd name="T13" fmla="*/ 10 h 96"/>
                  <a:gd name="T14" fmla="*/ 12 w 92"/>
                  <a:gd name="T15" fmla="*/ 25 h 96"/>
                  <a:gd name="T16" fmla="*/ 0 w 92"/>
                  <a:gd name="T17" fmla="*/ 35 h 96"/>
                  <a:gd name="T18" fmla="*/ 4 w 92"/>
                  <a:gd name="T19" fmla="*/ 49 h 96"/>
                  <a:gd name="T20" fmla="*/ 1 w 92"/>
                  <a:gd name="T21" fmla="*/ 64 h 96"/>
                  <a:gd name="T22" fmla="*/ 13 w 92"/>
                  <a:gd name="T23" fmla="*/ 73 h 96"/>
                  <a:gd name="T24" fmla="*/ 16 w 92"/>
                  <a:gd name="T25" fmla="*/ 81 h 96"/>
                  <a:gd name="T26" fmla="*/ 18 w 92"/>
                  <a:gd name="T27" fmla="*/ 88 h 96"/>
                  <a:gd name="T28" fmla="*/ 24 w 92"/>
                  <a:gd name="T29" fmla="*/ 88 h 96"/>
                  <a:gd name="T30" fmla="*/ 35 w 92"/>
                  <a:gd name="T31" fmla="*/ 88 h 96"/>
                  <a:gd name="T32" fmla="*/ 48 w 92"/>
                  <a:gd name="T33" fmla="*/ 96 h 96"/>
                  <a:gd name="T34" fmla="*/ 51 w 92"/>
                  <a:gd name="T35" fmla="*/ 94 h 96"/>
                  <a:gd name="T36" fmla="*/ 60 w 92"/>
                  <a:gd name="T37" fmla="*/ 87 h 96"/>
                  <a:gd name="T38" fmla="*/ 75 w 92"/>
                  <a:gd name="T39" fmla="*/ 86 h 96"/>
                  <a:gd name="T40" fmla="*/ 78 w 92"/>
                  <a:gd name="T41" fmla="*/ 79 h 96"/>
                  <a:gd name="T42" fmla="*/ 80 w 92"/>
                  <a:gd name="T43" fmla="*/ 72 h 96"/>
                  <a:gd name="T44" fmla="*/ 92 w 92"/>
                  <a:gd name="T45" fmla="*/ 62 h 96"/>
                  <a:gd name="T46" fmla="*/ 87 w 92"/>
                  <a:gd name="T47" fmla="*/ 47 h 96"/>
                  <a:gd name="T48" fmla="*/ 91 w 92"/>
                  <a:gd name="T49" fmla="*/ 32 h 96"/>
                  <a:gd name="T50" fmla="*/ 76 w 92"/>
                  <a:gd name="T51" fmla="*/ 69 h 96"/>
                  <a:gd name="T52" fmla="*/ 74 w 92"/>
                  <a:gd name="T53" fmla="*/ 76 h 96"/>
                  <a:gd name="T54" fmla="*/ 72 w 92"/>
                  <a:gd name="T55" fmla="*/ 82 h 96"/>
                  <a:gd name="T56" fmla="*/ 59 w 92"/>
                  <a:gd name="T57" fmla="*/ 83 h 96"/>
                  <a:gd name="T58" fmla="*/ 50 w 92"/>
                  <a:gd name="T59" fmla="*/ 88 h 96"/>
                  <a:gd name="T60" fmla="*/ 47 w 92"/>
                  <a:gd name="T61" fmla="*/ 91 h 96"/>
                  <a:gd name="T62" fmla="*/ 36 w 92"/>
                  <a:gd name="T63" fmla="*/ 83 h 96"/>
                  <a:gd name="T64" fmla="*/ 21 w 92"/>
                  <a:gd name="T65" fmla="*/ 83 h 96"/>
                  <a:gd name="T66" fmla="*/ 17 w 92"/>
                  <a:gd name="T67" fmla="*/ 71 h 96"/>
                  <a:gd name="T68" fmla="*/ 6 w 92"/>
                  <a:gd name="T69" fmla="*/ 62 h 96"/>
                  <a:gd name="T70" fmla="*/ 9 w 92"/>
                  <a:gd name="T71" fmla="*/ 49 h 96"/>
                  <a:gd name="T72" fmla="*/ 5 w 92"/>
                  <a:gd name="T73" fmla="*/ 36 h 96"/>
                  <a:gd name="T74" fmla="*/ 16 w 92"/>
                  <a:gd name="T75" fmla="*/ 27 h 96"/>
                  <a:gd name="T76" fmla="*/ 20 w 92"/>
                  <a:gd name="T77" fmla="*/ 14 h 96"/>
                  <a:gd name="T78" fmla="*/ 33 w 92"/>
                  <a:gd name="T79" fmla="*/ 13 h 96"/>
                  <a:gd name="T80" fmla="*/ 44 w 92"/>
                  <a:gd name="T81" fmla="*/ 6 h 96"/>
                  <a:gd name="T82" fmla="*/ 56 w 92"/>
                  <a:gd name="T83" fmla="*/ 13 h 96"/>
                  <a:gd name="T84" fmla="*/ 69 w 92"/>
                  <a:gd name="T85" fmla="*/ 13 h 96"/>
                  <a:gd name="T86" fmla="*/ 75 w 92"/>
                  <a:gd name="T87" fmla="*/ 26 h 96"/>
                  <a:gd name="T88" fmla="*/ 86 w 92"/>
                  <a:gd name="T89" fmla="*/ 34 h 96"/>
                  <a:gd name="T90" fmla="*/ 82 w 92"/>
                  <a:gd name="T91" fmla="*/ 47 h 96"/>
                  <a:gd name="T92" fmla="*/ 87 w 92"/>
                  <a:gd name="T93" fmla="*/ 60 h 96"/>
                  <a:gd name="T94" fmla="*/ 76 w 92"/>
                  <a:gd name="T95" fmla="*/ 6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2" h="96">
                    <a:moveTo>
                      <a:pt x="91" y="32"/>
                    </a:moveTo>
                    <a:lnTo>
                      <a:pt x="79" y="23"/>
                    </a:lnTo>
                    <a:lnTo>
                      <a:pt x="73" y="9"/>
                    </a:lnTo>
                    <a:lnTo>
                      <a:pt x="57" y="9"/>
                    </a:lnTo>
                    <a:lnTo>
                      <a:pt x="44" y="0"/>
                    </a:lnTo>
                    <a:lnTo>
                      <a:pt x="32" y="9"/>
                    </a:lnTo>
                    <a:lnTo>
                      <a:pt x="17" y="10"/>
                    </a:lnTo>
                    <a:lnTo>
                      <a:pt x="12" y="25"/>
                    </a:lnTo>
                    <a:lnTo>
                      <a:pt x="0" y="35"/>
                    </a:lnTo>
                    <a:lnTo>
                      <a:pt x="4" y="49"/>
                    </a:lnTo>
                    <a:lnTo>
                      <a:pt x="1" y="64"/>
                    </a:lnTo>
                    <a:lnTo>
                      <a:pt x="13" y="73"/>
                    </a:lnTo>
                    <a:lnTo>
                      <a:pt x="16" y="81"/>
                    </a:lnTo>
                    <a:lnTo>
                      <a:pt x="18" y="88"/>
                    </a:lnTo>
                    <a:lnTo>
                      <a:pt x="24" y="88"/>
                    </a:lnTo>
                    <a:lnTo>
                      <a:pt x="35" y="88"/>
                    </a:lnTo>
                    <a:lnTo>
                      <a:pt x="48" y="96"/>
                    </a:lnTo>
                    <a:lnTo>
                      <a:pt x="51" y="94"/>
                    </a:lnTo>
                    <a:lnTo>
                      <a:pt x="60" y="87"/>
                    </a:lnTo>
                    <a:lnTo>
                      <a:pt x="75" y="86"/>
                    </a:lnTo>
                    <a:lnTo>
                      <a:pt x="78" y="79"/>
                    </a:lnTo>
                    <a:lnTo>
                      <a:pt x="80" y="72"/>
                    </a:lnTo>
                    <a:lnTo>
                      <a:pt x="92" y="62"/>
                    </a:lnTo>
                    <a:lnTo>
                      <a:pt x="87" y="47"/>
                    </a:lnTo>
                    <a:lnTo>
                      <a:pt x="91" y="32"/>
                    </a:lnTo>
                    <a:close/>
                    <a:moveTo>
                      <a:pt x="76" y="69"/>
                    </a:moveTo>
                    <a:lnTo>
                      <a:pt x="74" y="76"/>
                    </a:lnTo>
                    <a:lnTo>
                      <a:pt x="72" y="82"/>
                    </a:lnTo>
                    <a:lnTo>
                      <a:pt x="59" y="83"/>
                    </a:lnTo>
                    <a:lnTo>
                      <a:pt x="50" y="88"/>
                    </a:lnTo>
                    <a:lnTo>
                      <a:pt x="47" y="91"/>
                    </a:lnTo>
                    <a:lnTo>
                      <a:pt x="36" y="83"/>
                    </a:lnTo>
                    <a:lnTo>
                      <a:pt x="21" y="83"/>
                    </a:lnTo>
                    <a:lnTo>
                      <a:pt x="17" y="71"/>
                    </a:lnTo>
                    <a:lnTo>
                      <a:pt x="6" y="62"/>
                    </a:lnTo>
                    <a:lnTo>
                      <a:pt x="9" y="49"/>
                    </a:lnTo>
                    <a:lnTo>
                      <a:pt x="5" y="36"/>
                    </a:lnTo>
                    <a:lnTo>
                      <a:pt x="16" y="27"/>
                    </a:lnTo>
                    <a:lnTo>
                      <a:pt x="20" y="14"/>
                    </a:lnTo>
                    <a:lnTo>
                      <a:pt x="33" y="13"/>
                    </a:lnTo>
                    <a:lnTo>
                      <a:pt x="44" y="6"/>
                    </a:lnTo>
                    <a:lnTo>
                      <a:pt x="56" y="13"/>
                    </a:lnTo>
                    <a:lnTo>
                      <a:pt x="69" y="13"/>
                    </a:lnTo>
                    <a:lnTo>
                      <a:pt x="75" y="26"/>
                    </a:lnTo>
                    <a:lnTo>
                      <a:pt x="86" y="34"/>
                    </a:lnTo>
                    <a:lnTo>
                      <a:pt x="82" y="47"/>
                    </a:lnTo>
                    <a:lnTo>
                      <a:pt x="87" y="60"/>
                    </a:lnTo>
                    <a:lnTo>
                      <a:pt x="76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2572"/>
              <p:cNvSpPr>
                <a:spLocks noEditPoints="1"/>
              </p:cNvSpPr>
              <p:nvPr/>
            </p:nvSpPr>
            <p:spPr bwMode="auto">
              <a:xfrm>
                <a:off x="7030" y="1326"/>
                <a:ext cx="68" cy="73"/>
              </a:xfrm>
              <a:custGeom>
                <a:avLst/>
                <a:gdLst>
                  <a:gd name="T0" fmla="*/ 63 w 63"/>
                  <a:gd name="T1" fmla="*/ 22 h 67"/>
                  <a:gd name="T2" fmla="*/ 54 w 63"/>
                  <a:gd name="T3" fmla="*/ 16 h 67"/>
                  <a:gd name="T4" fmla="*/ 50 w 63"/>
                  <a:gd name="T5" fmla="*/ 6 h 67"/>
                  <a:gd name="T6" fmla="*/ 40 w 63"/>
                  <a:gd name="T7" fmla="*/ 6 h 67"/>
                  <a:gd name="T8" fmla="*/ 31 w 63"/>
                  <a:gd name="T9" fmla="*/ 0 h 67"/>
                  <a:gd name="T10" fmla="*/ 22 w 63"/>
                  <a:gd name="T11" fmla="*/ 7 h 67"/>
                  <a:gd name="T12" fmla="*/ 11 w 63"/>
                  <a:gd name="T13" fmla="*/ 7 h 67"/>
                  <a:gd name="T14" fmla="*/ 8 w 63"/>
                  <a:gd name="T15" fmla="*/ 17 h 67"/>
                  <a:gd name="T16" fmla="*/ 0 w 63"/>
                  <a:gd name="T17" fmla="*/ 24 h 67"/>
                  <a:gd name="T18" fmla="*/ 3 w 63"/>
                  <a:gd name="T19" fmla="*/ 34 h 67"/>
                  <a:gd name="T20" fmla="*/ 0 w 63"/>
                  <a:gd name="T21" fmla="*/ 45 h 67"/>
                  <a:gd name="T22" fmla="*/ 9 w 63"/>
                  <a:gd name="T23" fmla="*/ 51 h 67"/>
                  <a:gd name="T24" fmla="*/ 13 w 63"/>
                  <a:gd name="T25" fmla="*/ 61 h 67"/>
                  <a:gd name="T26" fmla="*/ 23 w 63"/>
                  <a:gd name="T27" fmla="*/ 61 h 67"/>
                  <a:gd name="T28" fmla="*/ 32 w 63"/>
                  <a:gd name="T29" fmla="*/ 67 h 67"/>
                  <a:gd name="T30" fmla="*/ 33 w 63"/>
                  <a:gd name="T31" fmla="*/ 66 h 67"/>
                  <a:gd name="T32" fmla="*/ 39 w 63"/>
                  <a:gd name="T33" fmla="*/ 62 h 67"/>
                  <a:gd name="T34" fmla="*/ 41 w 63"/>
                  <a:gd name="T35" fmla="*/ 60 h 67"/>
                  <a:gd name="T36" fmla="*/ 52 w 63"/>
                  <a:gd name="T37" fmla="*/ 60 h 67"/>
                  <a:gd name="T38" fmla="*/ 55 w 63"/>
                  <a:gd name="T39" fmla="*/ 50 h 67"/>
                  <a:gd name="T40" fmla="*/ 63 w 63"/>
                  <a:gd name="T41" fmla="*/ 43 h 67"/>
                  <a:gd name="T42" fmla="*/ 60 w 63"/>
                  <a:gd name="T43" fmla="*/ 33 h 67"/>
                  <a:gd name="T44" fmla="*/ 63 w 63"/>
                  <a:gd name="T45" fmla="*/ 22 h 67"/>
                  <a:gd name="T46" fmla="*/ 43 w 63"/>
                  <a:gd name="T47" fmla="*/ 52 h 67"/>
                  <a:gd name="T48" fmla="*/ 20 w 63"/>
                  <a:gd name="T49" fmla="*/ 52 h 67"/>
                  <a:gd name="T50" fmla="*/ 20 w 63"/>
                  <a:gd name="T51" fmla="*/ 49 h 67"/>
                  <a:gd name="T52" fmla="*/ 23 w 63"/>
                  <a:gd name="T53" fmla="*/ 49 h 67"/>
                  <a:gd name="T54" fmla="*/ 26 w 63"/>
                  <a:gd name="T55" fmla="*/ 49 h 67"/>
                  <a:gd name="T56" fmla="*/ 28 w 63"/>
                  <a:gd name="T57" fmla="*/ 47 h 67"/>
                  <a:gd name="T58" fmla="*/ 28 w 63"/>
                  <a:gd name="T59" fmla="*/ 45 h 67"/>
                  <a:gd name="T60" fmla="*/ 28 w 63"/>
                  <a:gd name="T61" fmla="*/ 20 h 67"/>
                  <a:gd name="T62" fmla="*/ 20 w 63"/>
                  <a:gd name="T63" fmla="*/ 20 h 67"/>
                  <a:gd name="T64" fmla="*/ 20 w 63"/>
                  <a:gd name="T65" fmla="*/ 18 h 67"/>
                  <a:gd name="T66" fmla="*/ 21 w 63"/>
                  <a:gd name="T67" fmla="*/ 18 h 67"/>
                  <a:gd name="T68" fmla="*/ 28 w 63"/>
                  <a:gd name="T69" fmla="*/ 16 h 67"/>
                  <a:gd name="T70" fmla="*/ 33 w 63"/>
                  <a:gd name="T71" fmla="*/ 13 h 67"/>
                  <a:gd name="T72" fmla="*/ 35 w 63"/>
                  <a:gd name="T73" fmla="*/ 13 h 67"/>
                  <a:gd name="T74" fmla="*/ 35 w 63"/>
                  <a:gd name="T75" fmla="*/ 18 h 67"/>
                  <a:gd name="T76" fmla="*/ 35 w 63"/>
                  <a:gd name="T77" fmla="*/ 24 h 67"/>
                  <a:gd name="T78" fmla="*/ 35 w 63"/>
                  <a:gd name="T79" fmla="*/ 45 h 67"/>
                  <a:gd name="T80" fmla="*/ 36 w 63"/>
                  <a:gd name="T81" fmla="*/ 47 h 67"/>
                  <a:gd name="T82" fmla="*/ 37 w 63"/>
                  <a:gd name="T83" fmla="*/ 48 h 67"/>
                  <a:gd name="T84" fmla="*/ 40 w 63"/>
                  <a:gd name="T85" fmla="*/ 49 h 67"/>
                  <a:gd name="T86" fmla="*/ 43 w 63"/>
                  <a:gd name="T87" fmla="*/ 49 h 67"/>
                  <a:gd name="T88" fmla="*/ 43 w 63"/>
                  <a:gd name="T89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3" h="67">
                    <a:moveTo>
                      <a:pt x="63" y="22"/>
                    </a:moveTo>
                    <a:cubicBezTo>
                      <a:pt x="54" y="16"/>
                      <a:pt x="54" y="16"/>
                      <a:pt x="54" y="1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9" y="62"/>
                      <a:pt x="39" y="62"/>
                      <a:pt x="39" y="62"/>
                    </a:cubicBezTo>
                    <a:cubicBezTo>
                      <a:pt x="41" y="60"/>
                      <a:pt x="41" y="60"/>
                      <a:pt x="41" y="60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0" y="33"/>
                      <a:pt x="60" y="33"/>
                      <a:pt x="60" y="33"/>
                    </a:cubicBezTo>
                    <a:lnTo>
                      <a:pt x="63" y="22"/>
                    </a:lnTo>
                    <a:close/>
                    <a:moveTo>
                      <a:pt x="43" y="52"/>
                    </a:move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0" y="49"/>
                      <a:pt x="21" y="49"/>
                      <a:pt x="23" y="49"/>
                    </a:cubicBezTo>
                    <a:cubicBezTo>
                      <a:pt x="24" y="49"/>
                      <a:pt x="25" y="49"/>
                      <a:pt x="26" y="49"/>
                    </a:cubicBezTo>
                    <a:cubicBezTo>
                      <a:pt x="27" y="48"/>
                      <a:pt x="27" y="48"/>
                      <a:pt x="28" y="47"/>
                    </a:cubicBezTo>
                    <a:cubicBezTo>
                      <a:pt x="28" y="47"/>
                      <a:pt x="28" y="46"/>
                      <a:pt x="28" y="45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4" y="18"/>
                      <a:pt x="26" y="17"/>
                      <a:pt x="28" y="16"/>
                    </a:cubicBezTo>
                    <a:cubicBezTo>
                      <a:pt x="30" y="15"/>
                      <a:pt x="32" y="14"/>
                      <a:pt x="33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5"/>
                      <a:pt x="35" y="16"/>
                      <a:pt x="35" y="18"/>
                    </a:cubicBezTo>
                    <a:cubicBezTo>
                      <a:pt x="35" y="20"/>
                      <a:pt x="35" y="22"/>
                      <a:pt x="35" y="24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6"/>
                      <a:pt x="35" y="46"/>
                      <a:pt x="36" y="47"/>
                    </a:cubicBezTo>
                    <a:cubicBezTo>
                      <a:pt x="36" y="48"/>
                      <a:pt x="37" y="48"/>
                      <a:pt x="37" y="48"/>
                    </a:cubicBezTo>
                    <a:cubicBezTo>
                      <a:pt x="38" y="49"/>
                      <a:pt x="39" y="49"/>
                      <a:pt x="40" y="49"/>
                    </a:cubicBezTo>
                    <a:cubicBezTo>
                      <a:pt x="42" y="49"/>
                      <a:pt x="43" y="49"/>
                      <a:pt x="43" y="49"/>
                    </a:cubicBezTo>
                    <a:lnTo>
                      <a:pt x="43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2573"/>
              <p:cNvSpPr>
                <a:spLocks noEditPoints="1"/>
              </p:cNvSpPr>
              <p:nvPr/>
            </p:nvSpPr>
            <p:spPr bwMode="auto">
              <a:xfrm>
                <a:off x="6110" y="1340"/>
                <a:ext cx="152" cy="120"/>
              </a:xfrm>
              <a:custGeom>
                <a:avLst/>
                <a:gdLst>
                  <a:gd name="T0" fmla="*/ 116 w 140"/>
                  <a:gd name="T1" fmla="*/ 0 h 110"/>
                  <a:gd name="T2" fmla="*/ 24 w 140"/>
                  <a:gd name="T3" fmla="*/ 0 h 110"/>
                  <a:gd name="T4" fmla="*/ 17 w 140"/>
                  <a:gd name="T5" fmla="*/ 6 h 110"/>
                  <a:gd name="T6" fmla="*/ 0 w 140"/>
                  <a:gd name="T7" fmla="*/ 47 h 110"/>
                  <a:gd name="T8" fmla="*/ 70 w 140"/>
                  <a:gd name="T9" fmla="*/ 110 h 110"/>
                  <a:gd name="T10" fmla="*/ 140 w 140"/>
                  <a:gd name="T11" fmla="*/ 47 h 110"/>
                  <a:gd name="T12" fmla="*/ 123 w 140"/>
                  <a:gd name="T13" fmla="*/ 6 h 110"/>
                  <a:gd name="T14" fmla="*/ 116 w 140"/>
                  <a:gd name="T15" fmla="*/ 0 h 110"/>
                  <a:gd name="T16" fmla="*/ 133 w 140"/>
                  <a:gd name="T17" fmla="*/ 47 h 110"/>
                  <a:gd name="T18" fmla="*/ 70 w 140"/>
                  <a:gd name="T19" fmla="*/ 103 h 110"/>
                  <a:gd name="T20" fmla="*/ 7 w 140"/>
                  <a:gd name="T21" fmla="*/ 47 h 110"/>
                  <a:gd name="T22" fmla="*/ 15 w 140"/>
                  <a:gd name="T23" fmla="*/ 21 h 110"/>
                  <a:gd name="T24" fmla="*/ 125 w 140"/>
                  <a:gd name="T25" fmla="*/ 21 h 110"/>
                  <a:gd name="T26" fmla="*/ 133 w 140"/>
                  <a:gd name="T27" fmla="*/ 47 h 110"/>
                  <a:gd name="T28" fmla="*/ 16 w 140"/>
                  <a:gd name="T29" fmla="*/ 18 h 110"/>
                  <a:gd name="T30" fmla="*/ 27 w 140"/>
                  <a:gd name="T31" fmla="*/ 6 h 110"/>
                  <a:gd name="T32" fmla="*/ 112 w 140"/>
                  <a:gd name="T33" fmla="*/ 6 h 110"/>
                  <a:gd name="T34" fmla="*/ 123 w 140"/>
                  <a:gd name="T35" fmla="*/ 18 h 110"/>
                  <a:gd name="T36" fmla="*/ 16 w 140"/>
                  <a:gd name="T37" fmla="*/ 1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0" h="110">
                    <a:moveTo>
                      <a:pt x="116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1" y="2"/>
                      <a:pt x="19" y="4"/>
                      <a:pt x="17" y="6"/>
                    </a:cubicBezTo>
                    <a:cubicBezTo>
                      <a:pt x="6" y="17"/>
                      <a:pt x="0" y="31"/>
                      <a:pt x="0" y="47"/>
                    </a:cubicBezTo>
                    <a:cubicBezTo>
                      <a:pt x="0" y="82"/>
                      <a:pt x="31" y="110"/>
                      <a:pt x="70" y="110"/>
                    </a:cubicBezTo>
                    <a:cubicBezTo>
                      <a:pt x="109" y="110"/>
                      <a:pt x="140" y="82"/>
                      <a:pt x="140" y="47"/>
                    </a:cubicBezTo>
                    <a:cubicBezTo>
                      <a:pt x="140" y="31"/>
                      <a:pt x="133" y="17"/>
                      <a:pt x="123" y="6"/>
                    </a:cubicBezTo>
                    <a:cubicBezTo>
                      <a:pt x="121" y="4"/>
                      <a:pt x="118" y="2"/>
                      <a:pt x="116" y="0"/>
                    </a:cubicBezTo>
                    <a:close/>
                    <a:moveTo>
                      <a:pt x="133" y="47"/>
                    </a:moveTo>
                    <a:cubicBezTo>
                      <a:pt x="133" y="78"/>
                      <a:pt x="104" y="103"/>
                      <a:pt x="70" y="103"/>
                    </a:cubicBezTo>
                    <a:cubicBezTo>
                      <a:pt x="35" y="103"/>
                      <a:pt x="7" y="78"/>
                      <a:pt x="7" y="47"/>
                    </a:cubicBezTo>
                    <a:cubicBezTo>
                      <a:pt x="7" y="38"/>
                      <a:pt x="10" y="29"/>
                      <a:pt x="1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30" y="29"/>
                      <a:pt x="133" y="38"/>
                      <a:pt x="133" y="47"/>
                    </a:cubicBezTo>
                    <a:close/>
                    <a:moveTo>
                      <a:pt x="16" y="18"/>
                    </a:moveTo>
                    <a:cubicBezTo>
                      <a:pt x="19" y="14"/>
                      <a:pt x="23" y="10"/>
                      <a:pt x="27" y="6"/>
                    </a:cubicBezTo>
                    <a:cubicBezTo>
                      <a:pt x="112" y="6"/>
                      <a:pt x="112" y="6"/>
                      <a:pt x="112" y="6"/>
                    </a:cubicBezTo>
                    <a:cubicBezTo>
                      <a:pt x="117" y="10"/>
                      <a:pt x="120" y="14"/>
                      <a:pt x="123" y="18"/>
                    </a:cubicBez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2574"/>
              <p:cNvSpPr>
                <a:spLocks noEditPoints="1"/>
              </p:cNvSpPr>
              <p:nvPr/>
            </p:nvSpPr>
            <p:spPr bwMode="auto">
              <a:xfrm>
                <a:off x="6150" y="1380"/>
                <a:ext cx="72" cy="37"/>
              </a:xfrm>
              <a:custGeom>
                <a:avLst/>
                <a:gdLst>
                  <a:gd name="T0" fmla="*/ 46 w 66"/>
                  <a:gd name="T1" fmla="*/ 7 h 34"/>
                  <a:gd name="T2" fmla="*/ 40 w 66"/>
                  <a:gd name="T3" fmla="*/ 8 h 34"/>
                  <a:gd name="T4" fmla="*/ 26 w 66"/>
                  <a:gd name="T5" fmla="*/ 0 h 34"/>
                  <a:gd name="T6" fmla="*/ 29 w 66"/>
                  <a:gd name="T7" fmla="*/ 12 h 34"/>
                  <a:gd name="T8" fmla="*/ 15 w 66"/>
                  <a:gd name="T9" fmla="*/ 19 h 34"/>
                  <a:gd name="T10" fmla="*/ 0 w 66"/>
                  <a:gd name="T11" fmla="*/ 11 h 34"/>
                  <a:gd name="T12" fmla="*/ 1 w 66"/>
                  <a:gd name="T13" fmla="*/ 31 h 34"/>
                  <a:gd name="T14" fmla="*/ 14 w 66"/>
                  <a:gd name="T15" fmla="*/ 23 h 34"/>
                  <a:gd name="T16" fmla="*/ 46 w 66"/>
                  <a:gd name="T17" fmla="*/ 33 h 34"/>
                  <a:gd name="T18" fmla="*/ 65 w 66"/>
                  <a:gd name="T19" fmla="*/ 20 h 34"/>
                  <a:gd name="T20" fmla="*/ 46 w 66"/>
                  <a:gd name="T21" fmla="*/ 7 h 34"/>
                  <a:gd name="T22" fmla="*/ 53 w 66"/>
                  <a:gd name="T23" fmla="*/ 21 h 34"/>
                  <a:gd name="T24" fmla="*/ 49 w 66"/>
                  <a:gd name="T25" fmla="*/ 17 h 34"/>
                  <a:gd name="T26" fmla="*/ 53 w 66"/>
                  <a:gd name="T27" fmla="*/ 13 h 34"/>
                  <a:gd name="T28" fmla="*/ 56 w 66"/>
                  <a:gd name="T29" fmla="*/ 17 h 34"/>
                  <a:gd name="T30" fmla="*/ 53 w 66"/>
                  <a:gd name="T31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6" h="34">
                    <a:moveTo>
                      <a:pt x="46" y="7"/>
                    </a:moveTo>
                    <a:cubicBezTo>
                      <a:pt x="44" y="7"/>
                      <a:pt x="42" y="7"/>
                      <a:pt x="40" y="8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3" y="14"/>
                      <a:pt x="18" y="17"/>
                      <a:pt x="15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21" y="26"/>
                      <a:pt x="38" y="34"/>
                      <a:pt x="46" y="33"/>
                    </a:cubicBezTo>
                    <a:cubicBezTo>
                      <a:pt x="57" y="33"/>
                      <a:pt x="66" y="27"/>
                      <a:pt x="65" y="20"/>
                    </a:cubicBezTo>
                    <a:cubicBezTo>
                      <a:pt x="65" y="12"/>
                      <a:pt x="56" y="6"/>
                      <a:pt x="46" y="7"/>
                    </a:cubicBezTo>
                    <a:close/>
                    <a:moveTo>
                      <a:pt x="53" y="21"/>
                    </a:moveTo>
                    <a:cubicBezTo>
                      <a:pt x="51" y="21"/>
                      <a:pt x="49" y="19"/>
                      <a:pt x="49" y="17"/>
                    </a:cubicBezTo>
                    <a:cubicBezTo>
                      <a:pt x="49" y="15"/>
                      <a:pt x="51" y="13"/>
                      <a:pt x="53" y="13"/>
                    </a:cubicBezTo>
                    <a:cubicBezTo>
                      <a:pt x="55" y="13"/>
                      <a:pt x="56" y="15"/>
                      <a:pt x="56" y="17"/>
                    </a:cubicBezTo>
                    <a:cubicBezTo>
                      <a:pt x="56" y="19"/>
                      <a:pt x="55" y="21"/>
                      <a:pt x="53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2575"/>
              <p:cNvSpPr>
                <a:spLocks/>
              </p:cNvSpPr>
              <p:nvPr/>
            </p:nvSpPr>
            <p:spPr bwMode="auto">
              <a:xfrm>
                <a:off x="6314" y="1588"/>
                <a:ext cx="183" cy="49"/>
              </a:xfrm>
              <a:custGeom>
                <a:avLst/>
                <a:gdLst>
                  <a:gd name="T0" fmla="*/ 150 w 168"/>
                  <a:gd name="T1" fmla="*/ 26 h 45"/>
                  <a:gd name="T2" fmla="*/ 153 w 168"/>
                  <a:gd name="T3" fmla="*/ 18 h 45"/>
                  <a:gd name="T4" fmla="*/ 141 w 168"/>
                  <a:gd name="T5" fmla="*/ 6 h 45"/>
                  <a:gd name="T6" fmla="*/ 130 w 168"/>
                  <a:gd name="T7" fmla="*/ 14 h 45"/>
                  <a:gd name="T8" fmla="*/ 94 w 168"/>
                  <a:gd name="T9" fmla="*/ 0 h 45"/>
                  <a:gd name="T10" fmla="*/ 65 w 168"/>
                  <a:gd name="T11" fmla="*/ 19 h 45"/>
                  <a:gd name="T12" fmla="*/ 66 w 168"/>
                  <a:gd name="T13" fmla="*/ 25 h 45"/>
                  <a:gd name="T14" fmla="*/ 41 w 168"/>
                  <a:gd name="T15" fmla="*/ 16 h 45"/>
                  <a:gd name="T16" fmla="*/ 33 w 168"/>
                  <a:gd name="T17" fmla="*/ 24 h 45"/>
                  <a:gd name="T18" fmla="*/ 25 w 168"/>
                  <a:gd name="T19" fmla="*/ 33 h 45"/>
                  <a:gd name="T20" fmla="*/ 3 w 168"/>
                  <a:gd name="T21" fmla="*/ 28 h 45"/>
                  <a:gd name="T22" fmla="*/ 1 w 168"/>
                  <a:gd name="T23" fmla="*/ 28 h 45"/>
                  <a:gd name="T24" fmla="*/ 1 w 168"/>
                  <a:gd name="T25" fmla="*/ 30 h 45"/>
                  <a:gd name="T26" fmla="*/ 19 w 168"/>
                  <a:gd name="T27" fmla="*/ 37 h 45"/>
                  <a:gd name="T28" fmla="*/ 27 w 168"/>
                  <a:gd name="T29" fmla="*/ 35 h 45"/>
                  <a:gd name="T30" fmla="*/ 36 w 168"/>
                  <a:gd name="T31" fmla="*/ 26 h 45"/>
                  <a:gd name="T32" fmla="*/ 42 w 168"/>
                  <a:gd name="T33" fmla="*/ 18 h 45"/>
                  <a:gd name="T34" fmla="*/ 67 w 168"/>
                  <a:gd name="T35" fmla="*/ 30 h 45"/>
                  <a:gd name="T36" fmla="*/ 68 w 168"/>
                  <a:gd name="T37" fmla="*/ 31 h 45"/>
                  <a:gd name="T38" fmla="*/ 90 w 168"/>
                  <a:gd name="T39" fmla="*/ 43 h 45"/>
                  <a:gd name="T40" fmla="*/ 167 w 168"/>
                  <a:gd name="T41" fmla="*/ 40 h 45"/>
                  <a:gd name="T42" fmla="*/ 150 w 168"/>
                  <a:gd name="T43" fmla="*/ 2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45">
                    <a:moveTo>
                      <a:pt x="150" y="26"/>
                    </a:moveTo>
                    <a:cubicBezTo>
                      <a:pt x="152" y="24"/>
                      <a:pt x="153" y="21"/>
                      <a:pt x="153" y="18"/>
                    </a:cubicBezTo>
                    <a:cubicBezTo>
                      <a:pt x="153" y="11"/>
                      <a:pt x="148" y="6"/>
                      <a:pt x="141" y="6"/>
                    </a:cubicBezTo>
                    <a:cubicBezTo>
                      <a:pt x="136" y="6"/>
                      <a:pt x="131" y="9"/>
                      <a:pt x="130" y="14"/>
                    </a:cubicBezTo>
                    <a:cubicBezTo>
                      <a:pt x="115" y="6"/>
                      <a:pt x="100" y="0"/>
                      <a:pt x="94" y="0"/>
                    </a:cubicBezTo>
                    <a:cubicBezTo>
                      <a:pt x="81" y="0"/>
                      <a:pt x="65" y="6"/>
                      <a:pt x="65" y="19"/>
                    </a:cubicBezTo>
                    <a:cubicBezTo>
                      <a:pt x="65" y="21"/>
                      <a:pt x="65" y="23"/>
                      <a:pt x="66" y="25"/>
                    </a:cubicBezTo>
                    <a:cubicBezTo>
                      <a:pt x="54" y="15"/>
                      <a:pt x="48" y="12"/>
                      <a:pt x="41" y="16"/>
                    </a:cubicBezTo>
                    <a:cubicBezTo>
                      <a:pt x="37" y="17"/>
                      <a:pt x="35" y="21"/>
                      <a:pt x="33" y="24"/>
                    </a:cubicBezTo>
                    <a:cubicBezTo>
                      <a:pt x="31" y="28"/>
                      <a:pt x="29" y="31"/>
                      <a:pt x="25" y="33"/>
                    </a:cubicBezTo>
                    <a:cubicBezTo>
                      <a:pt x="18" y="36"/>
                      <a:pt x="6" y="31"/>
                      <a:pt x="3" y="28"/>
                    </a:cubicBezTo>
                    <a:cubicBezTo>
                      <a:pt x="3" y="27"/>
                      <a:pt x="2" y="27"/>
                      <a:pt x="1" y="28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4" y="33"/>
                      <a:pt x="12" y="37"/>
                      <a:pt x="19" y="37"/>
                    </a:cubicBezTo>
                    <a:cubicBezTo>
                      <a:pt x="22" y="37"/>
                      <a:pt x="25" y="37"/>
                      <a:pt x="27" y="35"/>
                    </a:cubicBezTo>
                    <a:cubicBezTo>
                      <a:pt x="31" y="33"/>
                      <a:pt x="34" y="29"/>
                      <a:pt x="36" y="26"/>
                    </a:cubicBezTo>
                    <a:cubicBezTo>
                      <a:pt x="37" y="23"/>
                      <a:pt x="39" y="20"/>
                      <a:pt x="42" y="18"/>
                    </a:cubicBezTo>
                    <a:cubicBezTo>
                      <a:pt x="48" y="15"/>
                      <a:pt x="53" y="19"/>
                      <a:pt x="67" y="30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72" y="38"/>
                      <a:pt x="80" y="43"/>
                      <a:pt x="90" y="43"/>
                    </a:cubicBezTo>
                    <a:cubicBezTo>
                      <a:pt x="103" y="43"/>
                      <a:pt x="164" y="45"/>
                      <a:pt x="167" y="40"/>
                    </a:cubicBezTo>
                    <a:cubicBezTo>
                      <a:pt x="168" y="38"/>
                      <a:pt x="160" y="32"/>
                      <a:pt x="15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2576"/>
              <p:cNvSpPr>
                <a:spLocks/>
              </p:cNvSpPr>
              <p:nvPr/>
            </p:nvSpPr>
            <p:spPr bwMode="auto">
              <a:xfrm>
                <a:off x="7020" y="1758"/>
                <a:ext cx="116" cy="157"/>
              </a:xfrm>
              <a:custGeom>
                <a:avLst/>
                <a:gdLst>
                  <a:gd name="T0" fmla="*/ 93 w 107"/>
                  <a:gd name="T1" fmla="*/ 46 h 144"/>
                  <a:gd name="T2" fmla="*/ 86 w 107"/>
                  <a:gd name="T3" fmla="*/ 45 h 144"/>
                  <a:gd name="T4" fmla="*/ 80 w 107"/>
                  <a:gd name="T5" fmla="*/ 46 h 144"/>
                  <a:gd name="T6" fmla="*/ 73 w 107"/>
                  <a:gd name="T7" fmla="*/ 35 h 144"/>
                  <a:gd name="T8" fmla="*/ 70 w 107"/>
                  <a:gd name="T9" fmla="*/ 71 h 144"/>
                  <a:gd name="T10" fmla="*/ 75 w 107"/>
                  <a:gd name="T11" fmla="*/ 79 h 144"/>
                  <a:gd name="T12" fmla="*/ 67 w 107"/>
                  <a:gd name="T13" fmla="*/ 69 h 144"/>
                  <a:gd name="T14" fmla="*/ 65 w 107"/>
                  <a:gd name="T15" fmla="*/ 45 h 144"/>
                  <a:gd name="T16" fmla="*/ 59 w 107"/>
                  <a:gd name="T17" fmla="*/ 40 h 144"/>
                  <a:gd name="T18" fmla="*/ 53 w 107"/>
                  <a:gd name="T19" fmla="*/ 38 h 144"/>
                  <a:gd name="T20" fmla="*/ 11 w 107"/>
                  <a:gd name="T21" fmla="*/ 55 h 144"/>
                  <a:gd name="T22" fmla="*/ 11 w 107"/>
                  <a:gd name="T23" fmla="*/ 44 h 144"/>
                  <a:gd name="T24" fmla="*/ 9 w 107"/>
                  <a:gd name="T25" fmla="*/ 5 h 144"/>
                  <a:gd name="T26" fmla="*/ 5 w 107"/>
                  <a:gd name="T27" fmla="*/ 1 h 144"/>
                  <a:gd name="T28" fmla="*/ 0 w 107"/>
                  <a:gd name="T29" fmla="*/ 5 h 144"/>
                  <a:gd name="T30" fmla="*/ 0 w 107"/>
                  <a:gd name="T31" fmla="*/ 7 h 144"/>
                  <a:gd name="T32" fmla="*/ 0 w 107"/>
                  <a:gd name="T33" fmla="*/ 137 h 144"/>
                  <a:gd name="T34" fmla="*/ 0 w 107"/>
                  <a:gd name="T35" fmla="*/ 140 h 144"/>
                  <a:gd name="T36" fmla="*/ 5 w 107"/>
                  <a:gd name="T37" fmla="*/ 144 h 144"/>
                  <a:gd name="T38" fmla="*/ 9 w 107"/>
                  <a:gd name="T39" fmla="*/ 140 h 144"/>
                  <a:gd name="T40" fmla="*/ 10 w 107"/>
                  <a:gd name="T41" fmla="*/ 135 h 144"/>
                  <a:gd name="T42" fmla="*/ 10 w 107"/>
                  <a:gd name="T43" fmla="*/ 96 h 144"/>
                  <a:gd name="T44" fmla="*/ 13 w 107"/>
                  <a:gd name="T45" fmla="*/ 90 h 144"/>
                  <a:gd name="T46" fmla="*/ 16 w 107"/>
                  <a:gd name="T47" fmla="*/ 96 h 144"/>
                  <a:gd name="T48" fmla="*/ 16 w 107"/>
                  <a:gd name="T49" fmla="*/ 102 h 144"/>
                  <a:gd name="T50" fmla="*/ 16 w 107"/>
                  <a:gd name="T51" fmla="*/ 133 h 144"/>
                  <a:gd name="T52" fmla="*/ 17 w 107"/>
                  <a:gd name="T53" fmla="*/ 140 h 144"/>
                  <a:gd name="T54" fmla="*/ 21 w 107"/>
                  <a:gd name="T55" fmla="*/ 144 h 144"/>
                  <a:gd name="T56" fmla="*/ 25 w 107"/>
                  <a:gd name="T57" fmla="*/ 140 h 144"/>
                  <a:gd name="T58" fmla="*/ 26 w 107"/>
                  <a:gd name="T59" fmla="*/ 135 h 144"/>
                  <a:gd name="T60" fmla="*/ 29 w 107"/>
                  <a:gd name="T61" fmla="*/ 96 h 144"/>
                  <a:gd name="T62" fmla="*/ 47 w 107"/>
                  <a:gd name="T63" fmla="*/ 75 h 144"/>
                  <a:gd name="T64" fmla="*/ 65 w 107"/>
                  <a:gd name="T65" fmla="*/ 96 h 144"/>
                  <a:gd name="T66" fmla="*/ 68 w 107"/>
                  <a:gd name="T67" fmla="*/ 136 h 144"/>
                  <a:gd name="T68" fmla="*/ 68 w 107"/>
                  <a:gd name="T69" fmla="*/ 140 h 144"/>
                  <a:gd name="T70" fmla="*/ 72 w 107"/>
                  <a:gd name="T71" fmla="*/ 144 h 144"/>
                  <a:gd name="T72" fmla="*/ 76 w 107"/>
                  <a:gd name="T73" fmla="*/ 141 h 144"/>
                  <a:gd name="T74" fmla="*/ 77 w 107"/>
                  <a:gd name="T75" fmla="*/ 135 h 144"/>
                  <a:gd name="T76" fmla="*/ 77 w 107"/>
                  <a:gd name="T77" fmla="*/ 109 h 144"/>
                  <a:gd name="T78" fmla="*/ 82 w 107"/>
                  <a:gd name="T79" fmla="*/ 99 h 144"/>
                  <a:gd name="T80" fmla="*/ 88 w 107"/>
                  <a:gd name="T81" fmla="*/ 109 h 144"/>
                  <a:gd name="T82" fmla="*/ 88 w 107"/>
                  <a:gd name="T83" fmla="*/ 136 h 144"/>
                  <a:gd name="T84" fmla="*/ 88 w 107"/>
                  <a:gd name="T85" fmla="*/ 140 h 144"/>
                  <a:gd name="T86" fmla="*/ 92 w 107"/>
                  <a:gd name="T87" fmla="*/ 143 h 144"/>
                  <a:gd name="T88" fmla="*/ 96 w 107"/>
                  <a:gd name="T89" fmla="*/ 140 h 144"/>
                  <a:gd name="T90" fmla="*/ 96 w 107"/>
                  <a:gd name="T91" fmla="*/ 136 h 144"/>
                  <a:gd name="T92" fmla="*/ 96 w 107"/>
                  <a:gd name="T93" fmla="*/ 89 h 144"/>
                  <a:gd name="T94" fmla="*/ 96 w 107"/>
                  <a:gd name="T95" fmla="*/ 80 h 144"/>
                  <a:gd name="T96" fmla="*/ 102 w 107"/>
                  <a:gd name="T97" fmla="*/ 72 h 144"/>
                  <a:gd name="T98" fmla="*/ 100 w 107"/>
                  <a:gd name="T99" fmla="*/ 36 h 144"/>
                  <a:gd name="T100" fmla="*/ 93 w 107"/>
                  <a:gd name="T101" fmla="*/ 4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144">
                    <a:moveTo>
                      <a:pt x="93" y="46"/>
                    </a:moveTo>
                    <a:cubicBezTo>
                      <a:pt x="91" y="46"/>
                      <a:pt x="90" y="45"/>
                      <a:pt x="86" y="45"/>
                    </a:cubicBezTo>
                    <a:cubicBezTo>
                      <a:pt x="83" y="45"/>
                      <a:pt x="82" y="45"/>
                      <a:pt x="80" y="46"/>
                    </a:cubicBezTo>
                    <a:cubicBezTo>
                      <a:pt x="78" y="42"/>
                      <a:pt x="75" y="39"/>
                      <a:pt x="73" y="35"/>
                    </a:cubicBezTo>
                    <a:cubicBezTo>
                      <a:pt x="69" y="47"/>
                      <a:pt x="66" y="60"/>
                      <a:pt x="70" y="71"/>
                    </a:cubicBezTo>
                    <a:cubicBezTo>
                      <a:pt x="71" y="74"/>
                      <a:pt x="73" y="77"/>
                      <a:pt x="75" y="79"/>
                    </a:cubicBezTo>
                    <a:cubicBezTo>
                      <a:pt x="72" y="77"/>
                      <a:pt x="69" y="73"/>
                      <a:pt x="67" y="69"/>
                    </a:cubicBezTo>
                    <a:cubicBezTo>
                      <a:pt x="62" y="61"/>
                      <a:pt x="65" y="45"/>
                      <a:pt x="65" y="45"/>
                    </a:cubicBezTo>
                    <a:cubicBezTo>
                      <a:pt x="65" y="45"/>
                      <a:pt x="64" y="42"/>
                      <a:pt x="59" y="40"/>
                    </a:cubicBezTo>
                    <a:cubicBezTo>
                      <a:pt x="57" y="39"/>
                      <a:pt x="55" y="38"/>
                      <a:pt x="53" y="38"/>
                    </a:cubicBezTo>
                    <a:cubicBezTo>
                      <a:pt x="37" y="33"/>
                      <a:pt x="23" y="38"/>
                      <a:pt x="11" y="55"/>
                    </a:cubicBezTo>
                    <a:cubicBezTo>
                      <a:pt x="11" y="49"/>
                      <a:pt x="11" y="49"/>
                      <a:pt x="11" y="44"/>
                    </a:cubicBezTo>
                    <a:cubicBezTo>
                      <a:pt x="11" y="32"/>
                      <a:pt x="9" y="18"/>
                      <a:pt x="9" y="5"/>
                    </a:cubicBezTo>
                    <a:cubicBezTo>
                      <a:pt x="9" y="4"/>
                      <a:pt x="7" y="1"/>
                      <a:pt x="5" y="1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50"/>
                      <a:pt x="0" y="94"/>
                      <a:pt x="0" y="137"/>
                    </a:cubicBezTo>
                    <a:cubicBezTo>
                      <a:pt x="0" y="138"/>
                      <a:pt x="0" y="139"/>
                      <a:pt x="0" y="140"/>
                    </a:cubicBezTo>
                    <a:cubicBezTo>
                      <a:pt x="2" y="141"/>
                      <a:pt x="3" y="144"/>
                      <a:pt x="5" y="144"/>
                    </a:cubicBezTo>
                    <a:cubicBezTo>
                      <a:pt x="6" y="144"/>
                      <a:pt x="8" y="142"/>
                      <a:pt x="9" y="140"/>
                    </a:cubicBezTo>
                    <a:cubicBezTo>
                      <a:pt x="10" y="139"/>
                      <a:pt x="10" y="137"/>
                      <a:pt x="10" y="135"/>
                    </a:cubicBezTo>
                    <a:cubicBezTo>
                      <a:pt x="10" y="122"/>
                      <a:pt x="10" y="109"/>
                      <a:pt x="10" y="96"/>
                    </a:cubicBezTo>
                    <a:cubicBezTo>
                      <a:pt x="10" y="94"/>
                      <a:pt x="9" y="90"/>
                      <a:pt x="13" y="90"/>
                    </a:cubicBezTo>
                    <a:cubicBezTo>
                      <a:pt x="14" y="90"/>
                      <a:pt x="16" y="94"/>
                      <a:pt x="16" y="96"/>
                    </a:cubicBezTo>
                    <a:cubicBezTo>
                      <a:pt x="17" y="98"/>
                      <a:pt x="16" y="100"/>
                      <a:pt x="16" y="102"/>
                    </a:cubicBezTo>
                    <a:cubicBezTo>
                      <a:pt x="16" y="112"/>
                      <a:pt x="16" y="123"/>
                      <a:pt x="16" y="133"/>
                    </a:cubicBezTo>
                    <a:cubicBezTo>
                      <a:pt x="16" y="136"/>
                      <a:pt x="16" y="138"/>
                      <a:pt x="17" y="140"/>
                    </a:cubicBezTo>
                    <a:cubicBezTo>
                      <a:pt x="18" y="142"/>
                      <a:pt x="20" y="144"/>
                      <a:pt x="21" y="144"/>
                    </a:cubicBezTo>
                    <a:cubicBezTo>
                      <a:pt x="22" y="144"/>
                      <a:pt x="24" y="142"/>
                      <a:pt x="25" y="140"/>
                    </a:cubicBezTo>
                    <a:cubicBezTo>
                      <a:pt x="26" y="139"/>
                      <a:pt x="26" y="137"/>
                      <a:pt x="26" y="135"/>
                    </a:cubicBezTo>
                    <a:cubicBezTo>
                      <a:pt x="26" y="122"/>
                      <a:pt x="28" y="109"/>
                      <a:pt x="29" y="96"/>
                    </a:cubicBezTo>
                    <a:cubicBezTo>
                      <a:pt x="29" y="83"/>
                      <a:pt x="35" y="75"/>
                      <a:pt x="47" y="75"/>
                    </a:cubicBezTo>
                    <a:cubicBezTo>
                      <a:pt x="59" y="75"/>
                      <a:pt x="64" y="83"/>
                      <a:pt x="65" y="96"/>
                    </a:cubicBezTo>
                    <a:cubicBezTo>
                      <a:pt x="65" y="109"/>
                      <a:pt x="68" y="122"/>
                      <a:pt x="68" y="136"/>
                    </a:cubicBezTo>
                    <a:cubicBezTo>
                      <a:pt x="68" y="137"/>
                      <a:pt x="68" y="139"/>
                      <a:pt x="68" y="140"/>
                    </a:cubicBezTo>
                    <a:cubicBezTo>
                      <a:pt x="69" y="142"/>
                      <a:pt x="71" y="144"/>
                      <a:pt x="72" y="144"/>
                    </a:cubicBezTo>
                    <a:cubicBezTo>
                      <a:pt x="73" y="144"/>
                      <a:pt x="75" y="142"/>
                      <a:pt x="76" y="141"/>
                    </a:cubicBezTo>
                    <a:cubicBezTo>
                      <a:pt x="77" y="139"/>
                      <a:pt x="77" y="137"/>
                      <a:pt x="77" y="135"/>
                    </a:cubicBezTo>
                    <a:cubicBezTo>
                      <a:pt x="77" y="126"/>
                      <a:pt x="77" y="118"/>
                      <a:pt x="77" y="109"/>
                    </a:cubicBezTo>
                    <a:cubicBezTo>
                      <a:pt x="77" y="105"/>
                      <a:pt x="77" y="99"/>
                      <a:pt x="82" y="99"/>
                    </a:cubicBezTo>
                    <a:cubicBezTo>
                      <a:pt x="87" y="99"/>
                      <a:pt x="87" y="105"/>
                      <a:pt x="88" y="109"/>
                    </a:cubicBezTo>
                    <a:cubicBezTo>
                      <a:pt x="88" y="118"/>
                      <a:pt x="88" y="127"/>
                      <a:pt x="88" y="136"/>
                    </a:cubicBezTo>
                    <a:cubicBezTo>
                      <a:pt x="88" y="137"/>
                      <a:pt x="88" y="139"/>
                      <a:pt x="88" y="140"/>
                    </a:cubicBezTo>
                    <a:cubicBezTo>
                      <a:pt x="89" y="141"/>
                      <a:pt x="91" y="143"/>
                      <a:pt x="92" y="143"/>
                    </a:cubicBezTo>
                    <a:cubicBezTo>
                      <a:pt x="93" y="143"/>
                      <a:pt x="95" y="141"/>
                      <a:pt x="96" y="140"/>
                    </a:cubicBezTo>
                    <a:cubicBezTo>
                      <a:pt x="97" y="139"/>
                      <a:pt x="96" y="137"/>
                      <a:pt x="96" y="136"/>
                    </a:cubicBezTo>
                    <a:cubicBezTo>
                      <a:pt x="96" y="120"/>
                      <a:pt x="96" y="104"/>
                      <a:pt x="96" y="89"/>
                    </a:cubicBezTo>
                    <a:cubicBezTo>
                      <a:pt x="96" y="87"/>
                      <a:pt x="96" y="83"/>
                      <a:pt x="96" y="80"/>
                    </a:cubicBezTo>
                    <a:cubicBezTo>
                      <a:pt x="99" y="78"/>
                      <a:pt x="101" y="75"/>
                      <a:pt x="102" y="72"/>
                    </a:cubicBezTo>
                    <a:cubicBezTo>
                      <a:pt x="107" y="60"/>
                      <a:pt x="100" y="36"/>
                      <a:pt x="100" y="36"/>
                    </a:cubicBezTo>
                    <a:cubicBezTo>
                      <a:pt x="100" y="36"/>
                      <a:pt x="95" y="42"/>
                      <a:pt x="93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2577"/>
              <p:cNvSpPr>
                <a:spLocks/>
              </p:cNvSpPr>
              <p:nvPr/>
            </p:nvSpPr>
            <p:spPr bwMode="auto">
              <a:xfrm>
                <a:off x="6142" y="1775"/>
                <a:ext cx="88" cy="3"/>
              </a:xfrm>
              <a:custGeom>
                <a:avLst/>
                <a:gdLst>
                  <a:gd name="T0" fmla="*/ 80 w 81"/>
                  <a:gd name="T1" fmla="*/ 0 h 3"/>
                  <a:gd name="T2" fmla="*/ 1 w 81"/>
                  <a:gd name="T3" fmla="*/ 0 h 3"/>
                  <a:gd name="T4" fmla="*/ 0 w 81"/>
                  <a:gd name="T5" fmla="*/ 2 h 3"/>
                  <a:gd name="T6" fmla="*/ 1 w 81"/>
                  <a:gd name="T7" fmla="*/ 3 h 3"/>
                  <a:gd name="T8" fmla="*/ 80 w 81"/>
                  <a:gd name="T9" fmla="*/ 3 h 3"/>
                  <a:gd name="T10" fmla="*/ 81 w 81"/>
                  <a:gd name="T11" fmla="*/ 2 h 3"/>
                  <a:gd name="T12" fmla="*/ 80 w 8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3">
                    <a:moveTo>
                      <a:pt x="8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1" y="3"/>
                      <a:pt x="81" y="2"/>
                    </a:cubicBezTo>
                    <a:cubicBezTo>
                      <a:pt x="81" y="1"/>
                      <a:pt x="80" y="0"/>
                      <a:pt x="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2578"/>
              <p:cNvSpPr>
                <a:spLocks/>
              </p:cNvSpPr>
              <p:nvPr/>
            </p:nvSpPr>
            <p:spPr bwMode="auto">
              <a:xfrm>
                <a:off x="6142" y="1899"/>
                <a:ext cx="88" cy="4"/>
              </a:xfrm>
              <a:custGeom>
                <a:avLst/>
                <a:gdLst>
                  <a:gd name="T0" fmla="*/ 80 w 81"/>
                  <a:gd name="T1" fmla="*/ 0 h 3"/>
                  <a:gd name="T2" fmla="*/ 1 w 81"/>
                  <a:gd name="T3" fmla="*/ 0 h 3"/>
                  <a:gd name="T4" fmla="*/ 0 w 81"/>
                  <a:gd name="T5" fmla="*/ 2 h 3"/>
                  <a:gd name="T6" fmla="*/ 1 w 81"/>
                  <a:gd name="T7" fmla="*/ 3 h 3"/>
                  <a:gd name="T8" fmla="*/ 80 w 81"/>
                  <a:gd name="T9" fmla="*/ 3 h 3"/>
                  <a:gd name="T10" fmla="*/ 81 w 81"/>
                  <a:gd name="T11" fmla="*/ 2 h 3"/>
                  <a:gd name="T12" fmla="*/ 80 w 8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3">
                    <a:moveTo>
                      <a:pt x="8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1" y="3"/>
                      <a:pt x="81" y="2"/>
                    </a:cubicBezTo>
                    <a:cubicBezTo>
                      <a:pt x="81" y="1"/>
                      <a:pt x="80" y="0"/>
                      <a:pt x="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Oval 2579"/>
              <p:cNvSpPr>
                <a:spLocks noChangeArrowheads="1"/>
              </p:cNvSpPr>
              <p:nvPr/>
            </p:nvSpPr>
            <p:spPr bwMode="auto">
              <a:xfrm>
                <a:off x="6188" y="183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2580"/>
              <p:cNvSpPr>
                <a:spLocks/>
              </p:cNvSpPr>
              <p:nvPr/>
            </p:nvSpPr>
            <p:spPr bwMode="auto">
              <a:xfrm>
                <a:off x="6205" y="1830"/>
                <a:ext cx="6" cy="11"/>
              </a:xfrm>
              <a:custGeom>
                <a:avLst/>
                <a:gdLst>
                  <a:gd name="T0" fmla="*/ 2 w 6"/>
                  <a:gd name="T1" fmla="*/ 0 h 10"/>
                  <a:gd name="T2" fmla="*/ 0 w 6"/>
                  <a:gd name="T3" fmla="*/ 0 h 10"/>
                  <a:gd name="T4" fmla="*/ 0 w 6"/>
                  <a:gd name="T5" fmla="*/ 10 h 10"/>
                  <a:gd name="T6" fmla="*/ 2 w 6"/>
                  <a:gd name="T7" fmla="*/ 10 h 10"/>
                  <a:gd name="T8" fmla="*/ 6 w 6"/>
                  <a:gd name="T9" fmla="*/ 5 h 10"/>
                  <a:gd name="T10" fmla="*/ 2 w 6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4" y="10"/>
                      <a:pt x="6" y="8"/>
                      <a:pt x="6" y="5"/>
                    </a:cubicBezTo>
                    <a:cubicBezTo>
                      <a:pt x="6" y="2"/>
                      <a:pt x="5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Oval 2581"/>
              <p:cNvSpPr>
                <a:spLocks noChangeArrowheads="1"/>
              </p:cNvSpPr>
              <p:nvPr/>
            </p:nvSpPr>
            <p:spPr bwMode="auto">
              <a:xfrm>
                <a:off x="6172" y="1830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2582"/>
              <p:cNvSpPr>
                <a:spLocks noEditPoints="1"/>
              </p:cNvSpPr>
              <p:nvPr/>
            </p:nvSpPr>
            <p:spPr bwMode="auto">
              <a:xfrm>
                <a:off x="6146" y="1781"/>
                <a:ext cx="79" cy="115"/>
              </a:xfrm>
              <a:custGeom>
                <a:avLst/>
                <a:gdLst>
                  <a:gd name="T0" fmla="*/ 0 w 73"/>
                  <a:gd name="T1" fmla="*/ 106 h 106"/>
                  <a:gd name="T2" fmla="*/ 73 w 73"/>
                  <a:gd name="T3" fmla="*/ 106 h 106"/>
                  <a:gd name="T4" fmla="*/ 73 w 73"/>
                  <a:gd name="T5" fmla="*/ 0 h 106"/>
                  <a:gd name="T6" fmla="*/ 0 w 73"/>
                  <a:gd name="T7" fmla="*/ 0 h 106"/>
                  <a:gd name="T8" fmla="*/ 0 w 73"/>
                  <a:gd name="T9" fmla="*/ 106 h 106"/>
                  <a:gd name="T10" fmla="*/ 51 w 73"/>
                  <a:gd name="T11" fmla="*/ 43 h 106"/>
                  <a:gd name="T12" fmla="*/ 56 w 73"/>
                  <a:gd name="T13" fmla="*/ 43 h 106"/>
                  <a:gd name="T14" fmla="*/ 61 w 73"/>
                  <a:gd name="T15" fmla="*/ 44 h 106"/>
                  <a:gd name="T16" fmla="*/ 64 w 73"/>
                  <a:gd name="T17" fmla="*/ 50 h 106"/>
                  <a:gd name="T18" fmla="*/ 61 w 73"/>
                  <a:gd name="T19" fmla="*/ 55 h 106"/>
                  <a:gd name="T20" fmla="*/ 55 w 73"/>
                  <a:gd name="T21" fmla="*/ 57 h 106"/>
                  <a:gd name="T22" fmla="*/ 51 w 73"/>
                  <a:gd name="T23" fmla="*/ 57 h 106"/>
                  <a:gd name="T24" fmla="*/ 51 w 73"/>
                  <a:gd name="T25" fmla="*/ 43 h 106"/>
                  <a:gd name="T26" fmla="*/ 42 w 73"/>
                  <a:gd name="T27" fmla="*/ 43 h 106"/>
                  <a:gd name="T28" fmla="*/ 49 w 73"/>
                  <a:gd name="T29" fmla="*/ 50 h 106"/>
                  <a:gd name="T30" fmla="*/ 42 w 73"/>
                  <a:gd name="T31" fmla="*/ 57 h 106"/>
                  <a:gd name="T32" fmla="*/ 36 w 73"/>
                  <a:gd name="T33" fmla="*/ 50 h 106"/>
                  <a:gd name="T34" fmla="*/ 42 w 73"/>
                  <a:gd name="T35" fmla="*/ 43 h 106"/>
                  <a:gd name="T36" fmla="*/ 28 w 73"/>
                  <a:gd name="T37" fmla="*/ 43 h 106"/>
                  <a:gd name="T38" fmla="*/ 34 w 73"/>
                  <a:gd name="T39" fmla="*/ 50 h 106"/>
                  <a:gd name="T40" fmla="*/ 27 w 73"/>
                  <a:gd name="T41" fmla="*/ 57 h 106"/>
                  <a:gd name="T42" fmla="*/ 21 w 73"/>
                  <a:gd name="T43" fmla="*/ 50 h 106"/>
                  <a:gd name="T44" fmla="*/ 28 w 73"/>
                  <a:gd name="T45" fmla="*/ 43 h 106"/>
                  <a:gd name="T46" fmla="*/ 10 w 73"/>
                  <a:gd name="T47" fmla="*/ 43 h 106"/>
                  <a:gd name="T48" fmla="*/ 19 w 73"/>
                  <a:gd name="T49" fmla="*/ 43 h 106"/>
                  <a:gd name="T50" fmla="*/ 19 w 73"/>
                  <a:gd name="T51" fmla="*/ 45 h 106"/>
                  <a:gd name="T52" fmla="*/ 14 w 73"/>
                  <a:gd name="T53" fmla="*/ 45 h 106"/>
                  <a:gd name="T54" fmla="*/ 14 w 73"/>
                  <a:gd name="T55" fmla="*/ 49 h 106"/>
                  <a:gd name="T56" fmla="*/ 19 w 73"/>
                  <a:gd name="T57" fmla="*/ 49 h 106"/>
                  <a:gd name="T58" fmla="*/ 19 w 73"/>
                  <a:gd name="T59" fmla="*/ 51 h 106"/>
                  <a:gd name="T60" fmla="*/ 14 w 73"/>
                  <a:gd name="T61" fmla="*/ 51 h 106"/>
                  <a:gd name="T62" fmla="*/ 14 w 73"/>
                  <a:gd name="T63" fmla="*/ 57 h 106"/>
                  <a:gd name="T64" fmla="*/ 10 w 73"/>
                  <a:gd name="T65" fmla="*/ 57 h 106"/>
                  <a:gd name="T66" fmla="*/ 10 w 73"/>
                  <a:gd name="T67" fmla="*/ 43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" h="106">
                    <a:moveTo>
                      <a:pt x="0" y="106"/>
                    </a:moveTo>
                    <a:cubicBezTo>
                      <a:pt x="73" y="106"/>
                      <a:pt x="73" y="106"/>
                      <a:pt x="73" y="106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06"/>
                    </a:lnTo>
                    <a:close/>
                    <a:moveTo>
                      <a:pt x="51" y="43"/>
                    </a:moveTo>
                    <a:cubicBezTo>
                      <a:pt x="52" y="43"/>
                      <a:pt x="54" y="43"/>
                      <a:pt x="56" y="43"/>
                    </a:cubicBezTo>
                    <a:cubicBezTo>
                      <a:pt x="58" y="43"/>
                      <a:pt x="60" y="43"/>
                      <a:pt x="61" y="44"/>
                    </a:cubicBezTo>
                    <a:cubicBezTo>
                      <a:pt x="63" y="45"/>
                      <a:pt x="64" y="47"/>
                      <a:pt x="64" y="50"/>
                    </a:cubicBezTo>
                    <a:cubicBezTo>
                      <a:pt x="64" y="52"/>
                      <a:pt x="63" y="54"/>
                      <a:pt x="61" y="55"/>
                    </a:cubicBezTo>
                    <a:cubicBezTo>
                      <a:pt x="60" y="56"/>
                      <a:pt x="58" y="57"/>
                      <a:pt x="55" y="57"/>
                    </a:cubicBezTo>
                    <a:cubicBezTo>
                      <a:pt x="53" y="57"/>
                      <a:pt x="52" y="57"/>
                      <a:pt x="51" y="57"/>
                    </a:cubicBezTo>
                    <a:lnTo>
                      <a:pt x="51" y="43"/>
                    </a:lnTo>
                    <a:close/>
                    <a:moveTo>
                      <a:pt x="42" y="43"/>
                    </a:moveTo>
                    <a:cubicBezTo>
                      <a:pt x="47" y="43"/>
                      <a:pt x="49" y="46"/>
                      <a:pt x="49" y="50"/>
                    </a:cubicBezTo>
                    <a:cubicBezTo>
                      <a:pt x="49" y="54"/>
                      <a:pt x="46" y="57"/>
                      <a:pt x="42" y="57"/>
                    </a:cubicBezTo>
                    <a:cubicBezTo>
                      <a:pt x="38" y="57"/>
                      <a:pt x="36" y="54"/>
                      <a:pt x="36" y="50"/>
                    </a:cubicBezTo>
                    <a:cubicBezTo>
                      <a:pt x="36" y="46"/>
                      <a:pt x="38" y="43"/>
                      <a:pt x="42" y="43"/>
                    </a:cubicBezTo>
                    <a:close/>
                    <a:moveTo>
                      <a:pt x="28" y="43"/>
                    </a:moveTo>
                    <a:cubicBezTo>
                      <a:pt x="32" y="43"/>
                      <a:pt x="34" y="46"/>
                      <a:pt x="34" y="50"/>
                    </a:cubicBezTo>
                    <a:cubicBezTo>
                      <a:pt x="34" y="54"/>
                      <a:pt x="31" y="57"/>
                      <a:pt x="27" y="57"/>
                    </a:cubicBezTo>
                    <a:cubicBezTo>
                      <a:pt x="23" y="57"/>
                      <a:pt x="21" y="54"/>
                      <a:pt x="21" y="50"/>
                    </a:cubicBezTo>
                    <a:cubicBezTo>
                      <a:pt x="21" y="46"/>
                      <a:pt x="23" y="43"/>
                      <a:pt x="28" y="43"/>
                    </a:cubicBezTo>
                    <a:close/>
                    <a:moveTo>
                      <a:pt x="10" y="43"/>
                    </a:move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0" y="57"/>
                      <a:pt x="10" y="57"/>
                      <a:pt x="10" y="57"/>
                    </a:cubicBezTo>
                    <a:lnTo>
                      <a:pt x="1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2583"/>
              <p:cNvSpPr>
                <a:spLocks noEditPoints="1"/>
              </p:cNvSpPr>
              <p:nvPr/>
            </p:nvSpPr>
            <p:spPr bwMode="auto">
              <a:xfrm>
                <a:off x="6338" y="2016"/>
                <a:ext cx="138" cy="87"/>
              </a:xfrm>
              <a:custGeom>
                <a:avLst/>
                <a:gdLst>
                  <a:gd name="T0" fmla="*/ 0 w 127"/>
                  <a:gd name="T1" fmla="*/ 10 h 80"/>
                  <a:gd name="T2" fmla="*/ 117 w 127"/>
                  <a:gd name="T3" fmla="*/ 80 h 80"/>
                  <a:gd name="T4" fmla="*/ 127 w 127"/>
                  <a:gd name="T5" fmla="*/ 70 h 80"/>
                  <a:gd name="T6" fmla="*/ 117 w 127"/>
                  <a:gd name="T7" fmla="*/ 0 h 80"/>
                  <a:gd name="T8" fmla="*/ 5 w 127"/>
                  <a:gd name="T9" fmla="*/ 14 h 80"/>
                  <a:gd name="T10" fmla="*/ 16 w 127"/>
                  <a:gd name="T11" fmla="*/ 75 h 80"/>
                  <a:gd name="T12" fmla="*/ 10 w 127"/>
                  <a:gd name="T13" fmla="*/ 45 h 80"/>
                  <a:gd name="T14" fmla="*/ 18 w 127"/>
                  <a:gd name="T15" fmla="*/ 40 h 80"/>
                  <a:gd name="T16" fmla="*/ 15 w 127"/>
                  <a:gd name="T17" fmla="*/ 5 h 80"/>
                  <a:gd name="T18" fmla="*/ 21 w 127"/>
                  <a:gd name="T19" fmla="*/ 5 h 80"/>
                  <a:gd name="T20" fmla="*/ 21 w 127"/>
                  <a:gd name="T21" fmla="*/ 40 h 80"/>
                  <a:gd name="T22" fmla="*/ 25 w 127"/>
                  <a:gd name="T23" fmla="*/ 75 h 80"/>
                  <a:gd name="T24" fmla="*/ 30 w 127"/>
                  <a:gd name="T25" fmla="*/ 75 h 80"/>
                  <a:gd name="T26" fmla="*/ 29 w 127"/>
                  <a:gd name="T27" fmla="*/ 5 h 80"/>
                  <a:gd name="T28" fmla="*/ 37 w 127"/>
                  <a:gd name="T29" fmla="*/ 5 h 80"/>
                  <a:gd name="T30" fmla="*/ 37 w 127"/>
                  <a:gd name="T31" fmla="*/ 40 h 80"/>
                  <a:gd name="T32" fmla="*/ 40 w 127"/>
                  <a:gd name="T33" fmla="*/ 75 h 80"/>
                  <a:gd name="T34" fmla="*/ 45 w 127"/>
                  <a:gd name="T35" fmla="*/ 75 h 80"/>
                  <a:gd name="T36" fmla="*/ 45 w 127"/>
                  <a:gd name="T37" fmla="*/ 5 h 80"/>
                  <a:gd name="T38" fmla="*/ 53 w 127"/>
                  <a:gd name="T39" fmla="*/ 5 h 80"/>
                  <a:gd name="T40" fmla="*/ 53 w 127"/>
                  <a:gd name="T41" fmla="*/ 40 h 80"/>
                  <a:gd name="T42" fmla="*/ 54 w 127"/>
                  <a:gd name="T43" fmla="*/ 75 h 80"/>
                  <a:gd name="T44" fmla="*/ 59 w 127"/>
                  <a:gd name="T45" fmla="*/ 75 h 80"/>
                  <a:gd name="T46" fmla="*/ 61 w 127"/>
                  <a:gd name="T47" fmla="*/ 5 h 80"/>
                  <a:gd name="T48" fmla="*/ 74 w 127"/>
                  <a:gd name="T49" fmla="*/ 75 h 80"/>
                  <a:gd name="T50" fmla="*/ 74 w 127"/>
                  <a:gd name="T51" fmla="*/ 45 h 80"/>
                  <a:gd name="T52" fmla="*/ 69 w 127"/>
                  <a:gd name="T53" fmla="*/ 40 h 80"/>
                  <a:gd name="T54" fmla="*/ 75 w 127"/>
                  <a:gd name="T55" fmla="*/ 40 h 80"/>
                  <a:gd name="T56" fmla="*/ 78 w 127"/>
                  <a:gd name="T57" fmla="*/ 5 h 80"/>
                  <a:gd name="T58" fmla="*/ 89 w 127"/>
                  <a:gd name="T59" fmla="*/ 75 h 80"/>
                  <a:gd name="T60" fmla="*/ 89 w 127"/>
                  <a:gd name="T61" fmla="*/ 45 h 80"/>
                  <a:gd name="T62" fmla="*/ 86 w 127"/>
                  <a:gd name="T63" fmla="*/ 40 h 80"/>
                  <a:gd name="T64" fmla="*/ 91 w 127"/>
                  <a:gd name="T65" fmla="*/ 40 h 80"/>
                  <a:gd name="T66" fmla="*/ 99 w 127"/>
                  <a:gd name="T67" fmla="*/ 40 h 80"/>
                  <a:gd name="T68" fmla="*/ 103 w 127"/>
                  <a:gd name="T69" fmla="*/ 75 h 80"/>
                  <a:gd name="T70" fmla="*/ 103 w 127"/>
                  <a:gd name="T71" fmla="*/ 45 h 80"/>
                  <a:gd name="T72" fmla="*/ 102 w 127"/>
                  <a:gd name="T73" fmla="*/ 40 h 80"/>
                  <a:gd name="T74" fmla="*/ 107 w 127"/>
                  <a:gd name="T75" fmla="*/ 40 h 80"/>
                  <a:gd name="T76" fmla="*/ 115 w 127"/>
                  <a:gd name="T77" fmla="*/ 5 h 80"/>
                  <a:gd name="T78" fmla="*/ 110 w 127"/>
                  <a:gd name="T79" fmla="*/ 5 h 80"/>
                  <a:gd name="T80" fmla="*/ 113 w 127"/>
                  <a:gd name="T81" fmla="*/ 75 h 80"/>
                  <a:gd name="T82" fmla="*/ 118 w 127"/>
                  <a:gd name="T83" fmla="*/ 74 h 80"/>
                  <a:gd name="T84" fmla="*/ 118 w 127"/>
                  <a:gd name="T85" fmla="*/ 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7" h="80">
                    <a:moveTo>
                      <a:pt x="117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5"/>
                      <a:pt x="4" y="80"/>
                      <a:pt x="10" y="80"/>
                    </a:cubicBezTo>
                    <a:cubicBezTo>
                      <a:pt x="117" y="80"/>
                      <a:pt x="117" y="80"/>
                      <a:pt x="117" y="80"/>
                    </a:cubicBezTo>
                    <a:cubicBezTo>
                      <a:pt x="122" y="80"/>
                      <a:pt x="127" y="76"/>
                      <a:pt x="127" y="71"/>
                    </a:cubicBezTo>
                    <a:cubicBezTo>
                      <a:pt x="127" y="71"/>
                      <a:pt x="127" y="71"/>
                      <a:pt x="127" y="71"/>
                    </a:cubicBezTo>
                    <a:cubicBezTo>
                      <a:pt x="127" y="70"/>
                      <a:pt x="127" y="70"/>
                      <a:pt x="127" y="70"/>
                    </a:cubicBezTo>
                    <a:cubicBezTo>
                      <a:pt x="127" y="45"/>
                      <a:pt x="127" y="45"/>
                      <a:pt x="127" y="45"/>
                    </a:cubicBezTo>
                    <a:cubicBezTo>
                      <a:pt x="127" y="10"/>
                      <a:pt x="127" y="10"/>
                      <a:pt x="127" y="10"/>
                    </a:cubicBezTo>
                    <a:cubicBezTo>
                      <a:pt x="127" y="5"/>
                      <a:pt x="123" y="0"/>
                      <a:pt x="117" y="0"/>
                    </a:cubicBezTo>
                    <a:close/>
                    <a:moveTo>
                      <a:pt x="10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0"/>
                      <a:pt x="7" y="7"/>
                      <a:pt x="10" y="6"/>
                    </a:cubicBezTo>
                    <a:lnTo>
                      <a:pt x="10" y="40"/>
                    </a:lnTo>
                    <a:close/>
                    <a:moveTo>
                      <a:pt x="16" y="75"/>
                    </a:moveTo>
                    <a:cubicBezTo>
                      <a:pt x="15" y="75"/>
                      <a:pt x="15" y="75"/>
                      <a:pt x="15" y="75"/>
                    </a:cubicBezTo>
                    <a:cubicBezTo>
                      <a:pt x="13" y="75"/>
                      <a:pt x="12" y="75"/>
                      <a:pt x="10" y="7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6" y="45"/>
                      <a:pt x="16" y="45"/>
                      <a:pt x="16" y="45"/>
                    </a:cubicBezTo>
                    <a:lnTo>
                      <a:pt x="16" y="75"/>
                    </a:lnTo>
                    <a:close/>
                    <a:moveTo>
                      <a:pt x="18" y="40"/>
                    </a:move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4" y="5"/>
                      <a:pt x="15" y="5"/>
                    </a:cubicBezTo>
                    <a:cubicBezTo>
                      <a:pt x="18" y="5"/>
                      <a:pt x="18" y="5"/>
                      <a:pt x="18" y="5"/>
                    </a:cubicBezTo>
                    <a:lnTo>
                      <a:pt x="18" y="40"/>
                    </a:lnTo>
                    <a:close/>
                    <a:moveTo>
                      <a:pt x="21" y="5"/>
                    </a:moveTo>
                    <a:cubicBezTo>
                      <a:pt x="26" y="5"/>
                      <a:pt x="26" y="5"/>
                      <a:pt x="26" y="5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1" y="40"/>
                      <a:pt x="21" y="40"/>
                      <a:pt x="21" y="40"/>
                    </a:cubicBezTo>
                    <a:lnTo>
                      <a:pt x="21" y="5"/>
                    </a:lnTo>
                    <a:close/>
                    <a:moveTo>
                      <a:pt x="30" y="75"/>
                    </a:moveTo>
                    <a:cubicBezTo>
                      <a:pt x="25" y="75"/>
                      <a:pt x="25" y="75"/>
                      <a:pt x="25" y="7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30" y="45"/>
                      <a:pt x="30" y="45"/>
                      <a:pt x="30" y="45"/>
                    </a:cubicBezTo>
                    <a:lnTo>
                      <a:pt x="30" y="75"/>
                    </a:lnTo>
                    <a:close/>
                    <a:moveTo>
                      <a:pt x="34" y="40"/>
                    </a:move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4" y="5"/>
                      <a:pt x="34" y="5"/>
                      <a:pt x="34" y="5"/>
                    </a:cubicBezTo>
                    <a:lnTo>
                      <a:pt x="34" y="40"/>
                    </a:lnTo>
                    <a:close/>
                    <a:moveTo>
                      <a:pt x="37" y="5"/>
                    </a:moveTo>
                    <a:cubicBezTo>
                      <a:pt x="42" y="5"/>
                      <a:pt x="42" y="5"/>
                      <a:pt x="42" y="5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37" y="40"/>
                      <a:pt x="37" y="40"/>
                      <a:pt x="37" y="40"/>
                    </a:cubicBezTo>
                    <a:lnTo>
                      <a:pt x="37" y="5"/>
                    </a:lnTo>
                    <a:close/>
                    <a:moveTo>
                      <a:pt x="45" y="75"/>
                    </a:move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5" y="45"/>
                      <a:pt x="45" y="45"/>
                      <a:pt x="45" y="45"/>
                    </a:cubicBezTo>
                    <a:lnTo>
                      <a:pt x="45" y="75"/>
                    </a:lnTo>
                    <a:close/>
                    <a:moveTo>
                      <a:pt x="50" y="40"/>
                    </a:moveTo>
                    <a:cubicBezTo>
                      <a:pt x="45" y="40"/>
                      <a:pt x="45" y="40"/>
                      <a:pt x="45" y="40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50" y="5"/>
                      <a:pt x="50" y="5"/>
                      <a:pt x="50" y="5"/>
                    </a:cubicBezTo>
                    <a:lnTo>
                      <a:pt x="50" y="40"/>
                    </a:lnTo>
                    <a:close/>
                    <a:moveTo>
                      <a:pt x="53" y="5"/>
                    </a:moveTo>
                    <a:cubicBezTo>
                      <a:pt x="58" y="5"/>
                      <a:pt x="58" y="5"/>
                      <a:pt x="58" y="5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3" y="40"/>
                      <a:pt x="53" y="40"/>
                      <a:pt x="53" y="40"/>
                    </a:cubicBezTo>
                    <a:lnTo>
                      <a:pt x="53" y="5"/>
                    </a:lnTo>
                    <a:close/>
                    <a:moveTo>
                      <a:pt x="59" y="75"/>
                    </a:move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9" y="45"/>
                      <a:pt x="59" y="45"/>
                      <a:pt x="59" y="45"/>
                    </a:cubicBezTo>
                    <a:lnTo>
                      <a:pt x="59" y="75"/>
                    </a:lnTo>
                    <a:close/>
                    <a:moveTo>
                      <a:pt x="66" y="40"/>
                    </a:move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6" y="5"/>
                      <a:pt x="66" y="5"/>
                      <a:pt x="66" y="5"/>
                    </a:cubicBezTo>
                    <a:lnTo>
                      <a:pt x="66" y="40"/>
                    </a:lnTo>
                    <a:close/>
                    <a:moveTo>
                      <a:pt x="74" y="75"/>
                    </a:moveTo>
                    <a:cubicBezTo>
                      <a:pt x="69" y="75"/>
                      <a:pt x="69" y="75"/>
                      <a:pt x="69" y="7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74" y="45"/>
                      <a:pt x="74" y="45"/>
                      <a:pt x="74" y="45"/>
                    </a:cubicBezTo>
                    <a:lnTo>
                      <a:pt x="74" y="75"/>
                    </a:lnTo>
                    <a:close/>
                    <a:moveTo>
                      <a:pt x="75" y="40"/>
                    </a:moveTo>
                    <a:cubicBezTo>
                      <a:pt x="69" y="40"/>
                      <a:pt x="69" y="40"/>
                      <a:pt x="69" y="40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75" y="5"/>
                      <a:pt x="75" y="5"/>
                      <a:pt x="75" y="5"/>
                    </a:cubicBezTo>
                    <a:lnTo>
                      <a:pt x="75" y="40"/>
                    </a:lnTo>
                    <a:close/>
                    <a:moveTo>
                      <a:pt x="83" y="40"/>
                    </a:moveTo>
                    <a:cubicBezTo>
                      <a:pt x="78" y="40"/>
                      <a:pt x="78" y="40"/>
                      <a:pt x="78" y="40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83" y="5"/>
                      <a:pt x="83" y="5"/>
                      <a:pt x="83" y="5"/>
                    </a:cubicBezTo>
                    <a:lnTo>
                      <a:pt x="83" y="40"/>
                    </a:lnTo>
                    <a:close/>
                    <a:moveTo>
                      <a:pt x="89" y="75"/>
                    </a:moveTo>
                    <a:cubicBezTo>
                      <a:pt x="84" y="75"/>
                      <a:pt x="84" y="75"/>
                      <a:pt x="84" y="7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9" y="45"/>
                      <a:pt x="89" y="45"/>
                      <a:pt x="89" y="45"/>
                    </a:cubicBezTo>
                    <a:lnTo>
                      <a:pt x="89" y="75"/>
                    </a:lnTo>
                    <a:close/>
                    <a:moveTo>
                      <a:pt x="91" y="40"/>
                    </a:move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91" y="5"/>
                      <a:pt x="91" y="5"/>
                      <a:pt x="91" y="5"/>
                    </a:cubicBezTo>
                    <a:lnTo>
                      <a:pt x="91" y="40"/>
                    </a:lnTo>
                    <a:close/>
                    <a:moveTo>
                      <a:pt x="94" y="5"/>
                    </a:moveTo>
                    <a:cubicBezTo>
                      <a:pt x="99" y="5"/>
                      <a:pt x="99" y="5"/>
                      <a:pt x="99" y="5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94" y="40"/>
                      <a:pt x="94" y="40"/>
                      <a:pt x="94" y="40"/>
                    </a:cubicBezTo>
                    <a:lnTo>
                      <a:pt x="94" y="5"/>
                    </a:lnTo>
                    <a:close/>
                    <a:moveTo>
                      <a:pt x="103" y="75"/>
                    </a:move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103" y="45"/>
                      <a:pt x="103" y="45"/>
                      <a:pt x="103" y="45"/>
                    </a:cubicBezTo>
                    <a:lnTo>
                      <a:pt x="103" y="75"/>
                    </a:lnTo>
                    <a:close/>
                    <a:moveTo>
                      <a:pt x="107" y="40"/>
                    </a:moveTo>
                    <a:cubicBezTo>
                      <a:pt x="102" y="40"/>
                      <a:pt x="102" y="40"/>
                      <a:pt x="102" y="40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7" y="5"/>
                      <a:pt x="107" y="5"/>
                      <a:pt x="107" y="5"/>
                    </a:cubicBezTo>
                    <a:lnTo>
                      <a:pt x="107" y="40"/>
                    </a:lnTo>
                    <a:close/>
                    <a:moveTo>
                      <a:pt x="110" y="5"/>
                    </a:moveTo>
                    <a:cubicBezTo>
                      <a:pt x="113" y="5"/>
                      <a:pt x="113" y="5"/>
                      <a:pt x="113" y="5"/>
                    </a:cubicBezTo>
                    <a:cubicBezTo>
                      <a:pt x="114" y="5"/>
                      <a:pt x="114" y="5"/>
                      <a:pt x="115" y="5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0" y="40"/>
                      <a:pt x="110" y="40"/>
                      <a:pt x="110" y="40"/>
                    </a:cubicBezTo>
                    <a:lnTo>
                      <a:pt x="110" y="5"/>
                    </a:lnTo>
                    <a:close/>
                    <a:moveTo>
                      <a:pt x="118" y="74"/>
                    </a:moveTo>
                    <a:cubicBezTo>
                      <a:pt x="117" y="75"/>
                      <a:pt x="115" y="75"/>
                      <a:pt x="113" y="75"/>
                    </a:cubicBezTo>
                    <a:cubicBezTo>
                      <a:pt x="113" y="75"/>
                      <a:pt x="113" y="75"/>
                      <a:pt x="113" y="75"/>
                    </a:cubicBezTo>
                    <a:cubicBezTo>
                      <a:pt x="113" y="45"/>
                      <a:pt x="113" y="45"/>
                      <a:pt x="113" y="45"/>
                    </a:cubicBezTo>
                    <a:cubicBezTo>
                      <a:pt x="118" y="45"/>
                      <a:pt x="118" y="45"/>
                      <a:pt x="118" y="45"/>
                    </a:cubicBezTo>
                    <a:lnTo>
                      <a:pt x="118" y="74"/>
                    </a:lnTo>
                    <a:close/>
                    <a:moveTo>
                      <a:pt x="122" y="40"/>
                    </a:moveTo>
                    <a:cubicBezTo>
                      <a:pt x="118" y="40"/>
                      <a:pt x="118" y="40"/>
                      <a:pt x="118" y="40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20" y="8"/>
                      <a:pt x="122" y="10"/>
                      <a:pt x="122" y="14"/>
                    </a:cubicBezTo>
                    <a:lnTo>
                      <a:pt x="122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2584"/>
              <p:cNvSpPr>
                <a:spLocks/>
              </p:cNvSpPr>
              <p:nvPr/>
            </p:nvSpPr>
            <p:spPr bwMode="auto">
              <a:xfrm>
                <a:off x="6383" y="1995"/>
                <a:ext cx="47" cy="20"/>
              </a:xfrm>
              <a:custGeom>
                <a:avLst/>
                <a:gdLst>
                  <a:gd name="T0" fmla="*/ 37 w 43"/>
                  <a:gd name="T1" fmla="*/ 0 h 18"/>
                  <a:gd name="T2" fmla="*/ 6 w 43"/>
                  <a:gd name="T3" fmla="*/ 0 h 18"/>
                  <a:gd name="T4" fmla="*/ 0 w 43"/>
                  <a:gd name="T5" fmla="*/ 6 h 18"/>
                  <a:gd name="T6" fmla="*/ 0 w 43"/>
                  <a:gd name="T7" fmla="*/ 18 h 18"/>
                  <a:gd name="T8" fmla="*/ 8 w 43"/>
                  <a:gd name="T9" fmla="*/ 18 h 18"/>
                  <a:gd name="T10" fmla="*/ 8 w 43"/>
                  <a:gd name="T11" fmla="*/ 10 h 18"/>
                  <a:gd name="T12" fmla="*/ 12 w 43"/>
                  <a:gd name="T13" fmla="*/ 6 h 18"/>
                  <a:gd name="T14" fmla="*/ 31 w 43"/>
                  <a:gd name="T15" fmla="*/ 6 h 18"/>
                  <a:gd name="T16" fmla="*/ 35 w 43"/>
                  <a:gd name="T17" fmla="*/ 10 h 18"/>
                  <a:gd name="T18" fmla="*/ 35 w 43"/>
                  <a:gd name="T19" fmla="*/ 18 h 18"/>
                  <a:gd name="T20" fmla="*/ 43 w 43"/>
                  <a:gd name="T21" fmla="*/ 18 h 18"/>
                  <a:gd name="T22" fmla="*/ 43 w 43"/>
                  <a:gd name="T23" fmla="*/ 6 h 18"/>
                  <a:gd name="T24" fmla="*/ 37 w 43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8">
                    <a:moveTo>
                      <a:pt x="3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8"/>
                      <a:pt x="10" y="6"/>
                      <a:pt x="1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4" y="6"/>
                      <a:pt x="35" y="8"/>
                      <a:pt x="35" y="10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3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2585"/>
              <p:cNvSpPr>
                <a:spLocks/>
              </p:cNvSpPr>
              <p:nvPr/>
            </p:nvSpPr>
            <p:spPr bwMode="auto">
              <a:xfrm>
                <a:off x="6590" y="1983"/>
                <a:ext cx="72" cy="65"/>
              </a:xfrm>
              <a:custGeom>
                <a:avLst/>
                <a:gdLst>
                  <a:gd name="T0" fmla="*/ 64 w 66"/>
                  <a:gd name="T1" fmla="*/ 14 h 59"/>
                  <a:gd name="T2" fmla="*/ 65 w 66"/>
                  <a:gd name="T3" fmla="*/ 0 h 59"/>
                  <a:gd name="T4" fmla="*/ 53 w 66"/>
                  <a:gd name="T5" fmla="*/ 7 h 59"/>
                  <a:gd name="T6" fmla="*/ 47 w 66"/>
                  <a:gd name="T7" fmla="*/ 10 h 59"/>
                  <a:gd name="T8" fmla="*/ 33 w 66"/>
                  <a:gd name="T9" fmla="*/ 8 h 59"/>
                  <a:gd name="T10" fmla="*/ 19 w 66"/>
                  <a:gd name="T11" fmla="*/ 10 h 59"/>
                  <a:gd name="T12" fmla="*/ 14 w 66"/>
                  <a:gd name="T13" fmla="*/ 7 h 59"/>
                  <a:gd name="T14" fmla="*/ 1 w 66"/>
                  <a:gd name="T15" fmla="*/ 0 h 59"/>
                  <a:gd name="T16" fmla="*/ 2 w 66"/>
                  <a:gd name="T17" fmla="*/ 14 h 59"/>
                  <a:gd name="T18" fmla="*/ 2 w 66"/>
                  <a:gd name="T19" fmla="*/ 25 h 59"/>
                  <a:gd name="T20" fmla="*/ 0 w 66"/>
                  <a:gd name="T21" fmla="*/ 33 h 59"/>
                  <a:gd name="T22" fmla="*/ 33 w 66"/>
                  <a:gd name="T23" fmla="*/ 59 h 59"/>
                  <a:gd name="T24" fmla="*/ 66 w 66"/>
                  <a:gd name="T25" fmla="*/ 33 h 59"/>
                  <a:gd name="T26" fmla="*/ 64 w 66"/>
                  <a:gd name="T27" fmla="*/ 26 h 59"/>
                  <a:gd name="T28" fmla="*/ 64 w 66"/>
                  <a:gd name="T29" fmla="*/ 1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59">
                    <a:moveTo>
                      <a:pt x="64" y="14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3" y="8"/>
                      <a:pt x="38" y="8"/>
                      <a:pt x="33" y="8"/>
                    </a:cubicBezTo>
                    <a:cubicBezTo>
                      <a:pt x="28" y="8"/>
                      <a:pt x="23" y="8"/>
                      <a:pt x="19" y="10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8"/>
                      <a:pt x="0" y="31"/>
                      <a:pt x="0" y="33"/>
                    </a:cubicBezTo>
                    <a:cubicBezTo>
                      <a:pt x="0" y="48"/>
                      <a:pt x="15" y="59"/>
                      <a:pt x="33" y="59"/>
                    </a:cubicBezTo>
                    <a:cubicBezTo>
                      <a:pt x="51" y="59"/>
                      <a:pt x="66" y="48"/>
                      <a:pt x="66" y="33"/>
                    </a:cubicBezTo>
                    <a:cubicBezTo>
                      <a:pt x="66" y="31"/>
                      <a:pt x="65" y="28"/>
                      <a:pt x="64" y="26"/>
                    </a:cubicBezTo>
                    <a:lnTo>
                      <a:pt x="6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2586"/>
              <p:cNvSpPr>
                <a:spLocks/>
              </p:cNvSpPr>
              <p:nvPr/>
            </p:nvSpPr>
            <p:spPr bwMode="auto">
              <a:xfrm>
                <a:off x="6553" y="2005"/>
                <a:ext cx="68" cy="120"/>
              </a:xfrm>
              <a:custGeom>
                <a:avLst/>
                <a:gdLst>
                  <a:gd name="T0" fmla="*/ 31 w 62"/>
                  <a:gd name="T1" fmla="*/ 37 h 110"/>
                  <a:gd name="T2" fmla="*/ 23 w 62"/>
                  <a:gd name="T3" fmla="*/ 41 h 110"/>
                  <a:gd name="T4" fmla="*/ 40 w 62"/>
                  <a:gd name="T5" fmla="*/ 60 h 110"/>
                  <a:gd name="T6" fmla="*/ 36 w 62"/>
                  <a:gd name="T7" fmla="*/ 68 h 110"/>
                  <a:gd name="T8" fmla="*/ 16 w 62"/>
                  <a:gd name="T9" fmla="*/ 50 h 110"/>
                  <a:gd name="T10" fmla="*/ 8 w 62"/>
                  <a:gd name="T11" fmla="*/ 1 h 110"/>
                  <a:gd name="T12" fmla="*/ 1 w 62"/>
                  <a:gd name="T13" fmla="*/ 60 h 110"/>
                  <a:gd name="T14" fmla="*/ 28 w 62"/>
                  <a:gd name="T15" fmla="*/ 105 h 110"/>
                  <a:gd name="T16" fmla="*/ 62 w 62"/>
                  <a:gd name="T17" fmla="*/ 108 h 110"/>
                  <a:gd name="T18" fmla="*/ 60 w 62"/>
                  <a:gd name="T19" fmla="*/ 58 h 110"/>
                  <a:gd name="T20" fmla="*/ 31 w 62"/>
                  <a:gd name="T21" fmla="*/ 37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110">
                    <a:moveTo>
                      <a:pt x="31" y="37"/>
                    </a:moveTo>
                    <a:cubicBezTo>
                      <a:pt x="28" y="35"/>
                      <a:pt x="23" y="35"/>
                      <a:pt x="23" y="41"/>
                    </a:cubicBezTo>
                    <a:cubicBezTo>
                      <a:pt x="22" y="48"/>
                      <a:pt x="37" y="54"/>
                      <a:pt x="40" y="60"/>
                    </a:cubicBezTo>
                    <a:cubicBezTo>
                      <a:pt x="42" y="65"/>
                      <a:pt x="40" y="67"/>
                      <a:pt x="36" y="68"/>
                    </a:cubicBezTo>
                    <a:cubicBezTo>
                      <a:pt x="32" y="68"/>
                      <a:pt x="18" y="53"/>
                      <a:pt x="16" y="50"/>
                    </a:cubicBezTo>
                    <a:cubicBezTo>
                      <a:pt x="14" y="47"/>
                      <a:pt x="16" y="1"/>
                      <a:pt x="8" y="1"/>
                    </a:cubicBezTo>
                    <a:cubicBezTo>
                      <a:pt x="0" y="0"/>
                      <a:pt x="0" y="19"/>
                      <a:pt x="1" y="60"/>
                    </a:cubicBezTo>
                    <a:cubicBezTo>
                      <a:pt x="28" y="90"/>
                      <a:pt x="28" y="105"/>
                      <a:pt x="28" y="105"/>
                    </a:cubicBezTo>
                    <a:cubicBezTo>
                      <a:pt x="28" y="105"/>
                      <a:pt x="55" y="110"/>
                      <a:pt x="62" y="108"/>
                    </a:cubicBezTo>
                    <a:cubicBezTo>
                      <a:pt x="62" y="108"/>
                      <a:pt x="62" y="64"/>
                      <a:pt x="60" y="58"/>
                    </a:cubicBezTo>
                    <a:cubicBezTo>
                      <a:pt x="57" y="52"/>
                      <a:pt x="34" y="39"/>
                      <a:pt x="31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2587"/>
              <p:cNvSpPr>
                <a:spLocks/>
              </p:cNvSpPr>
              <p:nvPr/>
            </p:nvSpPr>
            <p:spPr bwMode="auto">
              <a:xfrm>
                <a:off x="6633" y="2005"/>
                <a:ext cx="69" cy="120"/>
              </a:xfrm>
              <a:custGeom>
                <a:avLst/>
                <a:gdLst>
                  <a:gd name="T0" fmla="*/ 54 w 63"/>
                  <a:gd name="T1" fmla="*/ 1 h 110"/>
                  <a:gd name="T2" fmla="*/ 46 w 63"/>
                  <a:gd name="T3" fmla="*/ 50 h 110"/>
                  <a:gd name="T4" fmla="*/ 26 w 63"/>
                  <a:gd name="T5" fmla="*/ 68 h 110"/>
                  <a:gd name="T6" fmla="*/ 23 w 63"/>
                  <a:gd name="T7" fmla="*/ 60 h 110"/>
                  <a:gd name="T8" fmla="*/ 40 w 63"/>
                  <a:gd name="T9" fmla="*/ 41 h 110"/>
                  <a:gd name="T10" fmla="*/ 31 w 63"/>
                  <a:gd name="T11" fmla="*/ 37 h 110"/>
                  <a:gd name="T12" fmla="*/ 3 w 63"/>
                  <a:gd name="T13" fmla="*/ 58 h 110"/>
                  <a:gd name="T14" fmla="*/ 1 w 63"/>
                  <a:gd name="T15" fmla="*/ 108 h 110"/>
                  <a:gd name="T16" fmla="*/ 34 w 63"/>
                  <a:gd name="T17" fmla="*/ 105 h 110"/>
                  <a:gd name="T18" fmla="*/ 62 w 63"/>
                  <a:gd name="T19" fmla="*/ 60 h 110"/>
                  <a:gd name="T20" fmla="*/ 54 w 63"/>
                  <a:gd name="T21" fmla="*/ 1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110">
                    <a:moveTo>
                      <a:pt x="54" y="1"/>
                    </a:moveTo>
                    <a:cubicBezTo>
                      <a:pt x="46" y="1"/>
                      <a:pt x="48" y="47"/>
                      <a:pt x="46" y="50"/>
                    </a:cubicBezTo>
                    <a:cubicBezTo>
                      <a:pt x="44" y="53"/>
                      <a:pt x="31" y="68"/>
                      <a:pt x="26" y="68"/>
                    </a:cubicBezTo>
                    <a:cubicBezTo>
                      <a:pt x="22" y="67"/>
                      <a:pt x="20" y="65"/>
                      <a:pt x="23" y="60"/>
                    </a:cubicBezTo>
                    <a:cubicBezTo>
                      <a:pt x="25" y="54"/>
                      <a:pt x="40" y="48"/>
                      <a:pt x="40" y="41"/>
                    </a:cubicBezTo>
                    <a:cubicBezTo>
                      <a:pt x="39" y="35"/>
                      <a:pt x="34" y="35"/>
                      <a:pt x="31" y="37"/>
                    </a:cubicBezTo>
                    <a:cubicBezTo>
                      <a:pt x="29" y="39"/>
                      <a:pt x="6" y="52"/>
                      <a:pt x="3" y="58"/>
                    </a:cubicBezTo>
                    <a:cubicBezTo>
                      <a:pt x="0" y="64"/>
                      <a:pt x="1" y="108"/>
                      <a:pt x="1" y="108"/>
                    </a:cubicBezTo>
                    <a:cubicBezTo>
                      <a:pt x="8" y="110"/>
                      <a:pt x="34" y="105"/>
                      <a:pt x="34" y="105"/>
                    </a:cubicBezTo>
                    <a:cubicBezTo>
                      <a:pt x="34" y="105"/>
                      <a:pt x="34" y="90"/>
                      <a:pt x="62" y="60"/>
                    </a:cubicBezTo>
                    <a:cubicBezTo>
                      <a:pt x="63" y="19"/>
                      <a:pt x="62" y="0"/>
                      <a:pt x="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2588"/>
              <p:cNvSpPr>
                <a:spLocks noEditPoints="1"/>
              </p:cNvSpPr>
              <p:nvPr/>
            </p:nvSpPr>
            <p:spPr bwMode="auto">
              <a:xfrm>
                <a:off x="6763" y="2008"/>
                <a:ext cx="170" cy="92"/>
              </a:xfrm>
              <a:custGeom>
                <a:avLst/>
                <a:gdLst>
                  <a:gd name="T0" fmla="*/ 136 w 156"/>
                  <a:gd name="T1" fmla="*/ 42 h 84"/>
                  <a:gd name="T2" fmla="*/ 104 w 156"/>
                  <a:gd name="T3" fmla="*/ 51 h 84"/>
                  <a:gd name="T4" fmla="*/ 94 w 156"/>
                  <a:gd name="T5" fmla="*/ 70 h 84"/>
                  <a:gd name="T6" fmla="*/ 68 w 156"/>
                  <a:gd name="T7" fmla="*/ 75 h 84"/>
                  <a:gd name="T8" fmla="*/ 84 w 156"/>
                  <a:gd name="T9" fmla="*/ 42 h 84"/>
                  <a:gd name="T10" fmla="*/ 83 w 156"/>
                  <a:gd name="T11" fmla="*/ 35 h 84"/>
                  <a:gd name="T12" fmla="*/ 80 w 156"/>
                  <a:gd name="T13" fmla="*/ 24 h 84"/>
                  <a:gd name="T14" fmla="*/ 72 w 156"/>
                  <a:gd name="T15" fmla="*/ 12 h 84"/>
                  <a:gd name="T16" fmla="*/ 40 w 156"/>
                  <a:gd name="T17" fmla="*/ 0 h 84"/>
                  <a:gd name="T18" fmla="*/ 29 w 156"/>
                  <a:gd name="T19" fmla="*/ 2 h 84"/>
                  <a:gd name="T20" fmla="*/ 18 w 156"/>
                  <a:gd name="T21" fmla="*/ 7 h 84"/>
                  <a:gd name="T22" fmla="*/ 0 w 156"/>
                  <a:gd name="T23" fmla="*/ 42 h 84"/>
                  <a:gd name="T24" fmla="*/ 0 w 156"/>
                  <a:gd name="T25" fmla="*/ 49 h 84"/>
                  <a:gd name="T26" fmla="*/ 4 w 156"/>
                  <a:gd name="T27" fmla="*/ 60 h 84"/>
                  <a:gd name="T28" fmla="*/ 12 w 156"/>
                  <a:gd name="T29" fmla="*/ 72 h 84"/>
                  <a:gd name="T30" fmla="*/ 44 w 156"/>
                  <a:gd name="T31" fmla="*/ 84 h 84"/>
                  <a:gd name="T32" fmla="*/ 49 w 156"/>
                  <a:gd name="T33" fmla="*/ 83 h 84"/>
                  <a:gd name="T34" fmla="*/ 49 w 156"/>
                  <a:gd name="T35" fmla="*/ 83 h 84"/>
                  <a:gd name="T36" fmla="*/ 100 w 156"/>
                  <a:gd name="T37" fmla="*/ 75 h 84"/>
                  <a:gd name="T38" fmla="*/ 113 w 156"/>
                  <a:gd name="T39" fmla="*/ 53 h 84"/>
                  <a:gd name="T40" fmla="*/ 133 w 156"/>
                  <a:gd name="T41" fmla="*/ 50 h 84"/>
                  <a:gd name="T42" fmla="*/ 147 w 156"/>
                  <a:gd name="T43" fmla="*/ 66 h 84"/>
                  <a:gd name="T44" fmla="*/ 155 w 156"/>
                  <a:gd name="T45" fmla="*/ 64 h 84"/>
                  <a:gd name="T46" fmla="*/ 151 w 156"/>
                  <a:gd name="T47" fmla="*/ 53 h 84"/>
                  <a:gd name="T48" fmla="*/ 35 w 156"/>
                  <a:gd name="T49" fmla="*/ 9 h 84"/>
                  <a:gd name="T50" fmla="*/ 29 w 156"/>
                  <a:gd name="T51" fmla="*/ 40 h 84"/>
                  <a:gd name="T52" fmla="*/ 18 w 156"/>
                  <a:gd name="T53" fmla="*/ 19 h 84"/>
                  <a:gd name="T54" fmla="*/ 24 w 156"/>
                  <a:gd name="T55" fmla="*/ 40 h 84"/>
                  <a:gd name="T56" fmla="*/ 18 w 156"/>
                  <a:gd name="T57" fmla="*/ 19 h 84"/>
                  <a:gd name="T58" fmla="*/ 12 w 156"/>
                  <a:gd name="T59" fmla="*/ 40 h 84"/>
                  <a:gd name="T60" fmla="*/ 12 w 156"/>
                  <a:gd name="T61" fmla="*/ 27 h 84"/>
                  <a:gd name="T62" fmla="*/ 27 w 156"/>
                  <a:gd name="T63" fmla="*/ 72 h 84"/>
                  <a:gd name="T64" fmla="*/ 40 w 156"/>
                  <a:gd name="T65" fmla="*/ 75 h 84"/>
                  <a:gd name="T66" fmla="*/ 19 w 156"/>
                  <a:gd name="T67" fmla="*/ 66 h 84"/>
                  <a:gd name="T68" fmla="*/ 40 w 156"/>
                  <a:gd name="T69" fmla="*/ 60 h 84"/>
                  <a:gd name="T70" fmla="*/ 40 w 156"/>
                  <a:gd name="T71" fmla="*/ 55 h 84"/>
                  <a:gd name="T72" fmla="*/ 9 w 156"/>
                  <a:gd name="T73" fmla="*/ 49 h 84"/>
                  <a:gd name="T74" fmla="*/ 40 w 156"/>
                  <a:gd name="T75" fmla="*/ 55 h 84"/>
                  <a:gd name="T76" fmla="*/ 71 w 156"/>
                  <a:gd name="T77" fmla="*/ 44 h 84"/>
                  <a:gd name="T78" fmla="*/ 71 w 156"/>
                  <a:gd name="T79" fmla="*/ 57 h 84"/>
                  <a:gd name="T80" fmla="*/ 57 w 156"/>
                  <a:gd name="T81" fmla="*/ 12 h 84"/>
                  <a:gd name="T82" fmla="*/ 44 w 156"/>
                  <a:gd name="T83" fmla="*/ 9 h 84"/>
                  <a:gd name="T84" fmla="*/ 65 w 156"/>
                  <a:gd name="T85" fmla="*/ 18 h 84"/>
                  <a:gd name="T86" fmla="*/ 44 w 156"/>
                  <a:gd name="T87" fmla="*/ 24 h 84"/>
                  <a:gd name="T88" fmla="*/ 44 w 156"/>
                  <a:gd name="T89" fmla="*/ 35 h 84"/>
                  <a:gd name="T90" fmla="*/ 72 w 156"/>
                  <a:gd name="T91" fmla="*/ 29 h 84"/>
                  <a:gd name="T92" fmla="*/ 44 w 156"/>
                  <a:gd name="T93" fmla="*/ 35 h 84"/>
                  <a:gd name="T94" fmla="*/ 49 w 156"/>
                  <a:gd name="T95" fmla="*/ 74 h 84"/>
                  <a:gd name="T96" fmla="*/ 55 w 156"/>
                  <a:gd name="T97" fmla="*/ 44 h 84"/>
                  <a:gd name="T98" fmla="*/ 66 w 156"/>
                  <a:gd name="T99" fmla="*/ 65 h 84"/>
                  <a:gd name="T100" fmla="*/ 60 w 156"/>
                  <a:gd name="T101" fmla="*/ 44 h 84"/>
                  <a:gd name="T102" fmla="*/ 66 w 156"/>
                  <a:gd name="T103" fmla="*/ 6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84">
                    <a:moveTo>
                      <a:pt x="151" y="53"/>
                    </a:moveTo>
                    <a:cubicBezTo>
                      <a:pt x="148" y="49"/>
                      <a:pt x="143" y="45"/>
                      <a:pt x="136" y="42"/>
                    </a:cubicBezTo>
                    <a:cubicBezTo>
                      <a:pt x="126" y="37"/>
                      <a:pt x="118" y="39"/>
                      <a:pt x="114" y="41"/>
                    </a:cubicBezTo>
                    <a:cubicBezTo>
                      <a:pt x="108" y="44"/>
                      <a:pt x="105" y="48"/>
                      <a:pt x="104" y="51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4" y="56"/>
                      <a:pt x="103" y="60"/>
                      <a:pt x="94" y="70"/>
                    </a:cubicBezTo>
                    <a:cubicBezTo>
                      <a:pt x="89" y="75"/>
                      <a:pt x="84" y="75"/>
                      <a:pt x="71" y="75"/>
                    </a:cubicBezTo>
                    <a:cubicBezTo>
                      <a:pt x="70" y="75"/>
                      <a:pt x="69" y="75"/>
                      <a:pt x="68" y="75"/>
                    </a:cubicBezTo>
                    <a:cubicBezTo>
                      <a:pt x="69" y="74"/>
                      <a:pt x="70" y="73"/>
                      <a:pt x="71" y="72"/>
                    </a:cubicBezTo>
                    <a:cubicBezTo>
                      <a:pt x="79" y="64"/>
                      <a:pt x="84" y="54"/>
                      <a:pt x="84" y="42"/>
                    </a:cubicBezTo>
                    <a:cubicBezTo>
                      <a:pt x="84" y="41"/>
                      <a:pt x="84" y="41"/>
                      <a:pt x="84" y="40"/>
                    </a:cubicBezTo>
                    <a:cubicBezTo>
                      <a:pt x="84" y="38"/>
                      <a:pt x="84" y="37"/>
                      <a:pt x="83" y="35"/>
                    </a:cubicBezTo>
                    <a:cubicBezTo>
                      <a:pt x="83" y="33"/>
                      <a:pt x="83" y="31"/>
                      <a:pt x="82" y="29"/>
                    </a:cubicBezTo>
                    <a:cubicBezTo>
                      <a:pt x="81" y="27"/>
                      <a:pt x="81" y="25"/>
                      <a:pt x="80" y="24"/>
                    </a:cubicBezTo>
                    <a:cubicBezTo>
                      <a:pt x="79" y="22"/>
                      <a:pt x="78" y="20"/>
                      <a:pt x="76" y="18"/>
                    </a:cubicBezTo>
                    <a:cubicBezTo>
                      <a:pt x="75" y="16"/>
                      <a:pt x="73" y="14"/>
                      <a:pt x="72" y="12"/>
                    </a:cubicBezTo>
                    <a:cubicBezTo>
                      <a:pt x="64" y="5"/>
                      <a:pt x="54" y="0"/>
                      <a:pt x="42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38" y="0"/>
                      <a:pt x="37" y="0"/>
                      <a:pt x="35" y="0"/>
                    </a:cubicBezTo>
                    <a:cubicBezTo>
                      <a:pt x="33" y="1"/>
                      <a:pt x="31" y="1"/>
                      <a:pt x="29" y="2"/>
                    </a:cubicBezTo>
                    <a:cubicBezTo>
                      <a:pt x="27" y="2"/>
                      <a:pt x="25" y="3"/>
                      <a:pt x="24" y="4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9"/>
                      <a:pt x="14" y="10"/>
                      <a:pt x="12" y="12"/>
                    </a:cubicBezTo>
                    <a:cubicBezTo>
                      <a:pt x="5" y="20"/>
                      <a:pt x="0" y="30"/>
                      <a:pt x="0" y="42"/>
                    </a:cubicBezTo>
                    <a:cubicBezTo>
                      <a:pt x="0" y="43"/>
                      <a:pt x="0" y="43"/>
                      <a:pt x="0" y="44"/>
                    </a:cubicBezTo>
                    <a:cubicBezTo>
                      <a:pt x="0" y="45"/>
                      <a:pt x="0" y="47"/>
                      <a:pt x="0" y="49"/>
                    </a:cubicBezTo>
                    <a:cubicBezTo>
                      <a:pt x="1" y="51"/>
                      <a:pt x="1" y="53"/>
                      <a:pt x="2" y="55"/>
                    </a:cubicBezTo>
                    <a:cubicBezTo>
                      <a:pt x="2" y="56"/>
                      <a:pt x="3" y="58"/>
                      <a:pt x="4" y="60"/>
                    </a:cubicBezTo>
                    <a:cubicBezTo>
                      <a:pt x="5" y="62"/>
                      <a:pt x="6" y="64"/>
                      <a:pt x="7" y="66"/>
                    </a:cubicBezTo>
                    <a:cubicBezTo>
                      <a:pt x="9" y="68"/>
                      <a:pt x="10" y="70"/>
                      <a:pt x="12" y="72"/>
                    </a:cubicBezTo>
                    <a:cubicBezTo>
                      <a:pt x="20" y="79"/>
                      <a:pt x="30" y="84"/>
                      <a:pt x="42" y="84"/>
                    </a:cubicBezTo>
                    <a:cubicBezTo>
                      <a:pt x="42" y="84"/>
                      <a:pt x="43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5" y="84"/>
                      <a:pt x="47" y="83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58" y="83"/>
                      <a:pt x="65" y="83"/>
                      <a:pt x="71" y="83"/>
                    </a:cubicBezTo>
                    <a:cubicBezTo>
                      <a:pt x="83" y="83"/>
                      <a:pt x="93" y="84"/>
                      <a:pt x="100" y="75"/>
                    </a:cubicBezTo>
                    <a:cubicBezTo>
                      <a:pt x="111" y="64"/>
                      <a:pt x="112" y="58"/>
                      <a:pt x="113" y="54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3" y="52"/>
                      <a:pt x="114" y="50"/>
                      <a:pt x="117" y="48"/>
                    </a:cubicBezTo>
                    <a:cubicBezTo>
                      <a:pt x="122" y="46"/>
                      <a:pt x="127" y="47"/>
                      <a:pt x="133" y="50"/>
                    </a:cubicBezTo>
                    <a:cubicBezTo>
                      <a:pt x="145" y="56"/>
                      <a:pt x="146" y="61"/>
                      <a:pt x="147" y="65"/>
                    </a:cubicBezTo>
                    <a:cubicBezTo>
                      <a:pt x="147" y="65"/>
                      <a:pt x="147" y="66"/>
                      <a:pt x="147" y="66"/>
                    </a:cubicBezTo>
                    <a:cubicBezTo>
                      <a:pt x="147" y="68"/>
                      <a:pt x="149" y="70"/>
                      <a:pt x="152" y="69"/>
                    </a:cubicBezTo>
                    <a:cubicBezTo>
                      <a:pt x="154" y="69"/>
                      <a:pt x="156" y="67"/>
                      <a:pt x="155" y="64"/>
                    </a:cubicBezTo>
                    <a:cubicBezTo>
                      <a:pt x="155" y="64"/>
                      <a:pt x="155" y="64"/>
                      <a:pt x="155" y="63"/>
                    </a:cubicBezTo>
                    <a:cubicBezTo>
                      <a:pt x="155" y="61"/>
                      <a:pt x="154" y="57"/>
                      <a:pt x="151" y="53"/>
                    </a:cubicBezTo>
                    <a:close/>
                    <a:moveTo>
                      <a:pt x="29" y="11"/>
                    </a:moveTo>
                    <a:cubicBezTo>
                      <a:pt x="31" y="10"/>
                      <a:pt x="33" y="10"/>
                      <a:pt x="35" y="9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29" y="40"/>
                      <a:pt x="29" y="40"/>
                      <a:pt x="29" y="40"/>
                    </a:cubicBezTo>
                    <a:lnTo>
                      <a:pt x="29" y="11"/>
                    </a:lnTo>
                    <a:close/>
                    <a:moveTo>
                      <a:pt x="18" y="19"/>
                    </a:moveTo>
                    <a:cubicBezTo>
                      <a:pt x="19" y="17"/>
                      <a:pt x="21" y="16"/>
                      <a:pt x="24" y="14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18" y="40"/>
                      <a:pt x="18" y="40"/>
                      <a:pt x="18" y="40"/>
                    </a:cubicBezTo>
                    <a:lnTo>
                      <a:pt x="18" y="19"/>
                    </a:lnTo>
                    <a:close/>
                    <a:moveTo>
                      <a:pt x="12" y="27"/>
                    </a:moveTo>
                    <a:cubicBezTo>
                      <a:pt x="12" y="40"/>
                      <a:pt x="12" y="40"/>
                      <a:pt x="12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35"/>
                      <a:pt x="10" y="31"/>
                      <a:pt x="12" y="27"/>
                    </a:cubicBezTo>
                    <a:close/>
                    <a:moveTo>
                      <a:pt x="40" y="75"/>
                    </a:moveTo>
                    <a:cubicBezTo>
                      <a:pt x="35" y="75"/>
                      <a:pt x="31" y="73"/>
                      <a:pt x="27" y="72"/>
                    </a:cubicBezTo>
                    <a:cubicBezTo>
                      <a:pt x="40" y="72"/>
                      <a:pt x="40" y="72"/>
                      <a:pt x="40" y="72"/>
                    </a:cubicBezTo>
                    <a:lnTo>
                      <a:pt x="40" y="75"/>
                    </a:lnTo>
                    <a:close/>
                    <a:moveTo>
                      <a:pt x="40" y="66"/>
                    </a:moveTo>
                    <a:cubicBezTo>
                      <a:pt x="19" y="66"/>
                      <a:pt x="19" y="66"/>
                      <a:pt x="19" y="66"/>
                    </a:cubicBezTo>
                    <a:cubicBezTo>
                      <a:pt x="17" y="64"/>
                      <a:pt x="16" y="62"/>
                      <a:pt x="14" y="60"/>
                    </a:cubicBezTo>
                    <a:cubicBezTo>
                      <a:pt x="40" y="60"/>
                      <a:pt x="40" y="60"/>
                      <a:pt x="40" y="60"/>
                    </a:cubicBezTo>
                    <a:lnTo>
                      <a:pt x="40" y="66"/>
                    </a:lnTo>
                    <a:close/>
                    <a:moveTo>
                      <a:pt x="40" y="55"/>
                    </a:moveTo>
                    <a:cubicBezTo>
                      <a:pt x="11" y="55"/>
                      <a:pt x="11" y="55"/>
                      <a:pt x="11" y="55"/>
                    </a:cubicBezTo>
                    <a:cubicBezTo>
                      <a:pt x="10" y="53"/>
                      <a:pt x="10" y="51"/>
                      <a:pt x="9" y="49"/>
                    </a:cubicBezTo>
                    <a:cubicBezTo>
                      <a:pt x="40" y="49"/>
                      <a:pt x="40" y="49"/>
                      <a:pt x="40" y="49"/>
                    </a:cubicBezTo>
                    <a:lnTo>
                      <a:pt x="40" y="55"/>
                    </a:lnTo>
                    <a:close/>
                    <a:moveTo>
                      <a:pt x="71" y="57"/>
                    </a:moveTo>
                    <a:cubicBezTo>
                      <a:pt x="71" y="44"/>
                      <a:pt x="71" y="44"/>
                      <a:pt x="71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49"/>
                      <a:pt x="73" y="53"/>
                      <a:pt x="71" y="57"/>
                    </a:cubicBezTo>
                    <a:close/>
                    <a:moveTo>
                      <a:pt x="44" y="9"/>
                    </a:moveTo>
                    <a:cubicBezTo>
                      <a:pt x="49" y="9"/>
                      <a:pt x="53" y="10"/>
                      <a:pt x="57" y="12"/>
                    </a:cubicBezTo>
                    <a:cubicBezTo>
                      <a:pt x="44" y="12"/>
                      <a:pt x="44" y="12"/>
                      <a:pt x="44" y="12"/>
                    </a:cubicBezTo>
                    <a:lnTo>
                      <a:pt x="44" y="9"/>
                    </a:lnTo>
                    <a:close/>
                    <a:moveTo>
                      <a:pt x="44" y="18"/>
                    </a:moveTo>
                    <a:cubicBezTo>
                      <a:pt x="65" y="18"/>
                      <a:pt x="65" y="18"/>
                      <a:pt x="65" y="18"/>
                    </a:cubicBezTo>
                    <a:cubicBezTo>
                      <a:pt x="66" y="20"/>
                      <a:pt x="68" y="22"/>
                      <a:pt x="70" y="24"/>
                    </a:cubicBezTo>
                    <a:cubicBezTo>
                      <a:pt x="44" y="24"/>
                      <a:pt x="44" y="24"/>
                      <a:pt x="44" y="24"/>
                    </a:cubicBezTo>
                    <a:lnTo>
                      <a:pt x="44" y="18"/>
                    </a:lnTo>
                    <a:close/>
                    <a:moveTo>
                      <a:pt x="44" y="35"/>
                    </a:moveTo>
                    <a:cubicBezTo>
                      <a:pt x="44" y="29"/>
                      <a:pt x="44" y="29"/>
                      <a:pt x="44" y="29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31"/>
                      <a:pt x="74" y="33"/>
                      <a:pt x="74" y="35"/>
                    </a:cubicBezTo>
                    <a:lnTo>
                      <a:pt x="44" y="35"/>
                    </a:lnTo>
                    <a:close/>
                    <a:moveTo>
                      <a:pt x="55" y="73"/>
                    </a:moveTo>
                    <a:cubicBezTo>
                      <a:pt x="53" y="73"/>
                      <a:pt x="51" y="74"/>
                      <a:pt x="49" y="7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5" y="44"/>
                      <a:pt x="55" y="44"/>
                      <a:pt x="55" y="44"/>
                    </a:cubicBezTo>
                    <a:lnTo>
                      <a:pt x="55" y="73"/>
                    </a:lnTo>
                    <a:close/>
                    <a:moveTo>
                      <a:pt x="66" y="65"/>
                    </a:moveTo>
                    <a:cubicBezTo>
                      <a:pt x="64" y="67"/>
                      <a:pt x="62" y="68"/>
                      <a:pt x="60" y="70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6" y="44"/>
                      <a:pt x="66" y="44"/>
                      <a:pt x="66" y="44"/>
                    </a:cubicBezTo>
                    <a:lnTo>
                      <a:pt x="66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2589"/>
              <p:cNvSpPr>
                <a:spLocks noEditPoints="1"/>
              </p:cNvSpPr>
              <p:nvPr/>
            </p:nvSpPr>
            <p:spPr bwMode="auto">
              <a:xfrm>
                <a:off x="6547" y="1101"/>
                <a:ext cx="146" cy="146"/>
              </a:xfrm>
              <a:custGeom>
                <a:avLst/>
                <a:gdLst>
                  <a:gd name="T0" fmla="*/ 119 w 134"/>
                  <a:gd name="T1" fmla="*/ 2 h 134"/>
                  <a:gd name="T2" fmla="*/ 113 w 134"/>
                  <a:gd name="T3" fmla="*/ 2 h 134"/>
                  <a:gd name="T4" fmla="*/ 2 w 134"/>
                  <a:gd name="T5" fmla="*/ 113 h 134"/>
                  <a:gd name="T6" fmla="*/ 2 w 134"/>
                  <a:gd name="T7" fmla="*/ 119 h 134"/>
                  <a:gd name="T8" fmla="*/ 15 w 134"/>
                  <a:gd name="T9" fmla="*/ 132 h 134"/>
                  <a:gd name="T10" fmla="*/ 21 w 134"/>
                  <a:gd name="T11" fmla="*/ 132 h 134"/>
                  <a:gd name="T12" fmla="*/ 132 w 134"/>
                  <a:gd name="T13" fmla="*/ 21 h 134"/>
                  <a:gd name="T14" fmla="*/ 132 w 134"/>
                  <a:gd name="T15" fmla="*/ 15 h 134"/>
                  <a:gd name="T16" fmla="*/ 119 w 134"/>
                  <a:gd name="T17" fmla="*/ 2 h 134"/>
                  <a:gd name="T18" fmla="*/ 30 w 134"/>
                  <a:gd name="T19" fmla="*/ 113 h 134"/>
                  <a:gd name="T20" fmla="*/ 22 w 134"/>
                  <a:gd name="T21" fmla="*/ 113 h 134"/>
                  <a:gd name="T22" fmla="*/ 22 w 134"/>
                  <a:gd name="T23" fmla="*/ 105 h 134"/>
                  <a:gd name="T24" fmla="*/ 30 w 134"/>
                  <a:gd name="T25" fmla="*/ 105 h 134"/>
                  <a:gd name="T26" fmla="*/ 30 w 134"/>
                  <a:gd name="T27" fmla="*/ 113 h 134"/>
                  <a:gd name="T28" fmla="*/ 46 w 134"/>
                  <a:gd name="T29" fmla="*/ 96 h 134"/>
                  <a:gd name="T30" fmla="*/ 38 w 134"/>
                  <a:gd name="T31" fmla="*/ 96 h 134"/>
                  <a:gd name="T32" fmla="*/ 38 w 134"/>
                  <a:gd name="T33" fmla="*/ 88 h 134"/>
                  <a:gd name="T34" fmla="*/ 46 w 134"/>
                  <a:gd name="T35" fmla="*/ 88 h 134"/>
                  <a:gd name="T36" fmla="*/ 46 w 134"/>
                  <a:gd name="T37" fmla="*/ 96 h 134"/>
                  <a:gd name="T38" fmla="*/ 63 w 134"/>
                  <a:gd name="T39" fmla="*/ 80 h 134"/>
                  <a:gd name="T40" fmla="*/ 54 w 134"/>
                  <a:gd name="T41" fmla="*/ 80 h 134"/>
                  <a:gd name="T42" fmla="*/ 54 w 134"/>
                  <a:gd name="T43" fmla="*/ 72 h 134"/>
                  <a:gd name="T44" fmla="*/ 63 w 134"/>
                  <a:gd name="T45" fmla="*/ 72 h 134"/>
                  <a:gd name="T46" fmla="*/ 63 w 134"/>
                  <a:gd name="T47" fmla="*/ 80 h 134"/>
                  <a:gd name="T48" fmla="*/ 79 w 134"/>
                  <a:gd name="T49" fmla="*/ 63 h 134"/>
                  <a:gd name="T50" fmla="*/ 71 w 134"/>
                  <a:gd name="T51" fmla="*/ 63 h 134"/>
                  <a:gd name="T52" fmla="*/ 71 w 134"/>
                  <a:gd name="T53" fmla="*/ 55 h 134"/>
                  <a:gd name="T54" fmla="*/ 79 w 134"/>
                  <a:gd name="T55" fmla="*/ 55 h 134"/>
                  <a:gd name="T56" fmla="*/ 79 w 134"/>
                  <a:gd name="T57" fmla="*/ 63 h 134"/>
                  <a:gd name="T58" fmla="*/ 95 w 134"/>
                  <a:gd name="T59" fmla="*/ 47 h 134"/>
                  <a:gd name="T60" fmla="*/ 87 w 134"/>
                  <a:gd name="T61" fmla="*/ 47 h 134"/>
                  <a:gd name="T62" fmla="*/ 87 w 134"/>
                  <a:gd name="T63" fmla="*/ 39 h 134"/>
                  <a:gd name="T64" fmla="*/ 95 w 134"/>
                  <a:gd name="T65" fmla="*/ 39 h 134"/>
                  <a:gd name="T66" fmla="*/ 95 w 134"/>
                  <a:gd name="T67" fmla="*/ 47 h 134"/>
                  <a:gd name="T68" fmla="*/ 112 w 134"/>
                  <a:gd name="T69" fmla="*/ 31 h 134"/>
                  <a:gd name="T70" fmla="*/ 104 w 134"/>
                  <a:gd name="T71" fmla="*/ 31 h 134"/>
                  <a:gd name="T72" fmla="*/ 104 w 134"/>
                  <a:gd name="T73" fmla="*/ 23 h 134"/>
                  <a:gd name="T74" fmla="*/ 112 w 134"/>
                  <a:gd name="T75" fmla="*/ 23 h 134"/>
                  <a:gd name="T76" fmla="*/ 112 w 134"/>
                  <a:gd name="T77" fmla="*/ 3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134">
                    <a:moveTo>
                      <a:pt x="119" y="2"/>
                    </a:moveTo>
                    <a:cubicBezTo>
                      <a:pt x="117" y="0"/>
                      <a:pt x="115" y="0"/>
                      <a:pt x="113" y="2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0" y="115"/>
                      <a:pt x="0" y="118"/>
                      <a:pt x="2" y="119"/>
                    </a:cubicBezTo>
                    <a:cubicBezTo>
                      <a:pt x="15" y="132"/>
                      <a:pt x="15" y="132"/>
                      <a:pt x="15" y="132"/>
                    </a:cubicBezTo>
                    <a:cubicBezTo>
                      <a:pt x="17" y="134"/>
                      <a:pt x="19" y="134"/>
                      <a:pt x="21" y="132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4" y="20"/>
                      <a:pt x="134" y="17"/>
                      <a:pt x="132" y="15"/>
                    </a:cubicBezTo>
                    <a:lnTo>
                      <a:pt x="119" y="2"/>
                    </a:lnTo>
                    <a:close/>
                    <a:moveTo>
                      <a:pt x="30" y="113"/>
                    </a:moveTo>
                    <a:cubicBezTo>
                      <a:pt x="28" y="115"/>
                      <a:pt x="24" y="115"/>
                      <a:pt x="22" y="113"/>
                    </a:cubicBezTo>
                    <a:cubicBezTo>
                      <a:pt x="19" y="110"/>
                      <a:pt x="19" y="107"/>
                      <a:pt x="22" y="105"/>
                    </a:cubicBezTo>
                    <a:cubicBezTo>
                      <a:pt x="24" y="102"/>
                      <a:pt x="28" y="102"/>
                      <a:pt x="30" y="105"/>
                    </a:cubicBezTo>
                    <a:cubicBezTo>
                      <a:pt x="32" y="107"/>
                      <a:pt x="32" y="110"/>
                      <a:pt x="30" y="113"/>
                    </a:cubicBezTo>
                    <a:close/>
                    <a:moveTo>
                      <a:pt x="46" y="96"/>
                    </a:moveTo>
                    <a:cubicBezTo>
                      <a:pt x="44" y="98"/>
                      <a:pt x="40" y="98"/>
                      <a:pt x="38" y="96"/>
                    </a:cubicBezTo>
                    <a:cubicBezTo>
                      <a:pt x="36" y="94"/>
                      <a:pt x="36" y="90"/>
                      <a:pt x="38" y="88"/>
                    </a:cubicBezTo>
                    <a:cubicBezTo>
                      <a:pt x="40" y="86"/>
                      <a:pt x="44" y="86"/>
                      <a:pt x="46" y="88"/>
                    </a:cubicBezTo>
                    <a:cubicBezTo>
                      <a:pt x="48" y="90"/>
                      <a:pt x="48" y="94"/>
                      <a:pt x="46" y="96"/>
                    </a:cubicBezTo>
                    <a:close/>
                    <a:moveTo>
                      <a:pt x="63" y="80"/>
                    </a:moveTo>
                    <a:cubicBezTo>
                      <a:pt x="60" y="82"/>
                      <a:pt x="57" y="82"/>
                      <a:pt x="54" y="80"/>
                    </a:cubicBezTo>
                    <a:cubicBezTo>
                      <a:pt x="52" y="78"/>
                      <a:pt x="52" y="74"/>
                      <a:pt x="54" y="72"/>
                    </a:cubicBezTo>
                    <a:cubicBezTo>
                      <a:pt x="57" y="70"/>
                      <a:pt x="60" y="70"/>
                      <a:pt x="63" y="72"/>
                    </a:cubicBezTo>
                    <a:cubicBezTo>
                      <a:pt x="65" y="74"/>
                      <a:pt x="65" y="78"/>
                      <a:pt x="63" y="80"/>
                    </a:cubicBezTo>
                    <a:close/>
                    <a:moveTo>
                      <a:pt x="79" y="63"/>
                    </a:moveTo>
                    <a:cubicBezTo>
                      <a:pt x="77" y="66"/>
                      <a:pt x="73" y="66"/>
                      <a:pt x="71" y="63"/>
                    </a:cubicBezTo>
                    <a:cubicBezTo>
                      <a:pt x="69" y="61"/>
                      <a:pt x="69" y="58"/>
                      <a:pt x="71" y="55"/>
                    </a:cubicBezTo>
                    <a:cubicBezTo>
                      <a:pt x="73" y="53"/>
                      <a:pt x="77" y="53"/>
                      <a:pt x="79" y="55"/>
                    </a:cubicBezTo>
                    <a:cubicBezTo>
                      <a:pt x="81" y="58"/>
                      <a:pt x="81" y="61"/>
                      <a:pt x="79" y="63"/>
                    </a:cubicBezTo>
                    <a:close/>
                    <a:moveTo>
                      <a:pt x="95" y="47"/>
                    </a:moveTo>
                    <a:cubicBezTo>
                      <a:pt x="93" y="49"/>
                      <a:pt x="90" y="49"/>
                      <a:pt x="87" y="47"/>
                    </a:cubicBezTo>
                    <a:cubicBezTo>
                      <a:pt x="85" y="45"/>
                      <a:pt x="85" y="41"/>
                      <a:pt x="87" y="39"/>
                    </a:cubicBezTo>
                    <a:cubicBezTo>
                      <a:pt x="90" y="37"/>
                      <a:pt x="93" y="37"/>
                      <a:pt x="95" y="39"/>
                    </a:cubicBezTo>
                    <a:cubicBezTo>
                      <a:pt x="98" y="41"/>
                      <a:pt x="98" y="45"/>
                      <a:pt x="95" y="47"/>
                    </a:cubicBezTo>
                    <a:close/>
                    <a:moveTo>
                      <a:pt x="112" y="31"/>
                    </a:moveTo>
                    <a:cubicBezTo>
                      <a:pt x="110" y="33"/>
                      <a:pt x="106" y="33"/>
                      <a:pt x="104" y="31"/>
                    </a:cubicBezTo>
                    <a:cubicBezTo>
                      <a:pt x="101" y="28"/>
                      <a:pt x="101" y="25"/>
                      <a:pt x="104" y="23"/>
                    </a:cubicBezTo>
                    <a:cubicBezTo>
                      <a:pt x="106" y="20"/>
                      <a:pt x="110" y="20"/>
                      <a:pt x="112" y="23"/>
                    </a:cubicBezTo>
                    <a:cubicBezTo>
                      <a:pt x="114" y="25"/>
                      <a:pt x="114" y="28"/>
                      <a:pt x="112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2590"/>
              <p:cNvSpPr>
                <a:spLocks/>
              </p:cNvSpPr>
              <p:nvPr/>
            </p:nvSpPr>
            <p:spPr bwMode="auto">
              <a:xfrm>
                <a:off x="6625" y="1179"/>
                <a:ext cx="41" cy="40"/>
              </a:xfrm>
              <a:custGeom>
                <a:avLst/>
                <a:gdLst>
                  <a:gd name="T0" fmla="*/ 7 w 37"/>
                  <a:gd name="T1" fmla="*/ 7 h 37"/>
                  <a:gd name="T2" fmla="*/ 7 w 37"/>
                  <a:gd name="T3" fmla="*/ 31 h 37"/>
                  <a:gd name="T4" fmla="*/ 29 w 37"/>
                  <a:gd name="T5" fmla="*/ 32 h 37"/>
                  <a:gd name="T6" fmla="*/ 23 w 37"/>
                  <a:gd name="T7" fmla="*/ 27 h 37"/>
                  <a:gd name="T8" fmla="*/ 17 w 37"/>
                  <a:gd name="T9" fmla="*/ 25 h 37"/>
                  <a:gd name="T10" fmla="*/ 17 w 37"/>
                  <a:gd name="T11" fmla="*/ 18 h 37"/>
                  <a:gd name="T12" fmla="*/ 17 w 37"/>
                  <a:gd name="T13" fmla="*/ 17 h 37"/>
                  <a:gd name="T14" fmla="*/ 18 w 37"/>
                  <a:gd name="T15" fmla="*/ 17 h 37"/>
                  <a:gd name="T16" fmla="*/ 25 w 37"/>
                  <a:gd name="T17" fmla="*/ 17 h 37"/>
                  <a:gd name="T18" fmla="*/ 26 w 37"/>
                  <a:gd name="T19" fmla="*/ 23 h 37"/>
                  <a:gd name="T20" fmla="*/ 32 w 37"/>
                  <a:gd name="T21" fmla="*/ 29 h 37"/>
                  <a:gd name="T22" fmla="*/ 31 w 37"/>
                  <a:gd name="T23" fmla="*/ 7 h 37"/>
                  <a:gd name="T24" fmla="*/ 7 w 37"/>
                  <a:gd name="T25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37">
                    <a:moveTo>
                      <a:pt x="7" y="7"/>
                    </a:moveTo>
                    <a:cubicBezTo>
                      <a:pt x="0" y="13"/>
                      <a:pt x="0" y="24"/>
                      <a:pt x="7" y="31"/>
                    </a:cubicBezTo>
                    <a:cubicBezTo>
                      <a:pt x="13" y="37"/>
                      <a:pt x="22" y="37"/>
                      <a:pt x="29" y="32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1" y="27"/>
                      <a:pt x="19" y="27"/>
                      <a:pt x="17" y="25"/>
                    </a:cubicBezTo>
                    <a:cubicBezTo>
                      <a:pt x="15" y="23"/>
                      <a:pt x="15" y="20"/>
                      <a:pt x="17" y="18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20" y="15"/>
                      <a:pt x="23" y="15"/>
                      <a:pt x="25" y="17"/>
                    </a:cubicBezTo>
                    <a:cubicBezTo>
                      <a:pt x="27" y="19"/>
                      <a:pt x="27" y="21"/>
                      <a:pt x="26" y="23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7" y="22"/>
                      <a:pt x="37" y="13"/>
                      <a:pt x="31" y="7"/>
                    </a:cubicBezTo>
                    <a:cubicBezTo>
                      <a:pt x="24" y="0"/>
                      <a:pt x="13" y="0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Oval 2591"/>
              <p:cNvSpPr>
                <a:spLocks noChangeArrowheads="1"/>
              </p:cNvSpPr>
              <p:nvPr/>
            </p:nvSpPr>
            <p:spPr bwMode="auto">
              <a:xfrm>
                <a:off x="6083" y="2840"/>
                <a:ext cx="200" cy="201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Oval 2592"/>
              <p:cNvSpPr>
                <a:spLocks noChangeArrowheads="1"/>
              </p:cNvSpPr>
              <p:nvPr/>
            </p:nvSpPr>
            <p:spPr bwMode="auto">
              <a:xfrm>
                <a:off x="6304" y="2840"/>
                <a:ext cx="200" cy="201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Oval 2593"/>
              <p:cNvSpPr>
                <a:spLocks noChangeArrowheads="1"/>
              </p:cNvSpPr>
              <p:nvPr/>
            </p:nvSpPr>
            <p:spPr bwMode="auto">
              <a:xfrm>
                <a:off x="6525" y="2840"/>
                <a:ext cx="201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Oval 2594"/>
              <p:cNvSpPr>
                <a:spLocks noChangeArrowheads="1"/>
              </p:cNvSpPr>
              <p:nvPr/>
            </p:nvSpPr>
            <p:spPr bwMode="auto">
              <a:xfrm>
                <a:off x="6747" y="2840"/>
                <a:ext cx="201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Oval 2595"/>
              <p:cNvSpPr>
                <a:spLocks noChangeArrowheads="1"/>
              </p:cNvSpPr>
              <p:nvPr/>
            </p:nvSpPr>
            <p:spPr bwMode="auto">
              <a:xfrm>
                <a:off x="6969" y="2840"/>
                <a:ext cx="200" cy="201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Oval 2596"/>
              <p:cNvSpPr>
                <a:spLocks noChangeArrowheads="1"/>
              </p:cNvSpPr>
              <p:nvPr/>
            </p:nvSpPr>
            <p:spPr bwMode="auto">
              <a:xfrm>
                <a:off x="6083" y="3060"/>
                <a:ext cx="200" cy="201"/>
              </a:xfrm>
              <a:prstGeom prst="ellipse">
                <a:avLst/>
              </a:prstGeom>
              <a:solidFill>
                <a:srgbClr val="E3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Oval 2597"/>
              <p:cNvSpPr>
                <a:spLocks noChangeArrowheads="1"/>
              </p:cNvSpPr>
              <p:nvPr/>
            </p:nvSpPr>
            <p:spPr bwMode="auto">
              <a:xfrm>
                <a:off x="6304" y="3060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Oval 2598"/>
              <p:cNvSpPr>
                <a:spLocks noChangeArrowheads="1"/>
              </p:cNvSpPr>
              <p:nvPr/>
            </p:nvSpPr>
            <p:spPr bwMode="auto">
              <a:xfrm>
                <a:off x="6525" y="3060"/>
                <a:ext cx="201" cy="201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Oval 2599"/>
              <p:cNvSpPr>
                <a:spLocks noChangeArrowheads="1"/>
              </p:cNvSpPr>
              <p:nvPr/>
            </p:nvSpPr>
            <p:spPr bwMode="auto">
              <a:xfrm>
                <a:off x="6747" y="3060"/>
                <a:ext cx="201" cy="201"/>
              </a:xfrm>
              <a:prstGeom prst="ellipse">
                <a:avLst/>
              </a:prstGeom>
              <a:solidFill>
                <a:srgbClr val="9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Oval 2600"/>
              <p:cNvSpPr>
                <a:spLocks noChangeArrowheads="1"/>
              </p:cNvSpPr>
              <p:nvPr/>
            </p:nvSpPr>
            <p:spPr bwMode="auto">
              <a:xfrm>
                <a:off x="6969" y="3060"/>
                <a:ext cx="200" cy="201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Oval 2601"/>
              <p:cNvSpPr>
                <a:spLocks noChangeArrowheads="1"/>
              </p:cNvSpPr>
              <p:nvPr/>
            </p:nvSpPr>
            <p:spPr bwMode="auto">
              <a:xfrm>
                <a:off x="6083" y="2177"/>
                <a:ext cx="200" cy="201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Oval 2602"/>
              <p:cNvSpPr>
                <a:spLocks noChangeArrowheads="1"/>
              </p:cNvSpPr>
              <p:nvPr/>
            </p:nvSpPr>
            <p:spPr bwMode="auto">
              <a:xfrm>
                <a:off x="6304" y="2177"/>
                <a:ext cx="200" cy="201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Oval 2603"/>
              <p:cNvSpPr>
                <a:spLocks noChangeArrowheads="1"/>
              </p:cNvSpPr>
              <p:nvPr/>
            </p:nvSpPr>
            <p:spPr bwMode="auto">
              <a:xfrm>
                <a:off x="6525" y="2177"/>
                <a:ext cx="201" cy="201"/>
              </a:xfrm>
              <a:prstGeom prst="ellipse">
                <a:avLst/>
              </a:prstGeom>
              <a:solidFill>
                <a:srgbClr val="249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Oval 2604"/>
              <p:cNvSpPr>
                <a:spLocks noChangeArrowheads="1"/>
              </p:cNvSpPr>
              <p:nvPr/>
            </p:nvSpPr>
            <p:spPr bwMode="auto">
              <a:xfrm>
                <a:off x="6747" y="2177"/>
                <a:ext cx="201" cy="201"/>
              </a:xfrm>
              <a:prstGeom prst="ellipse">
                <a:avLst/>
              </a:prstGeom>
              <a:solidFill>
                <a:srgbClr val="EE5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Oval 2605"/>
              <p:cNvSpPr>
                <a:spLocks noChangeArrowheads="1"/>
              </p:cNvSpPr>
              <p:nvPr/>
            </p:nvSpPr>
            <p:spPr bwMode="auto">
              <a:xfrm>
                <a:off x="6969" y="2177"/>
                <a:ext cx="200" cy="201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Oval 2606"/>
              <p:cNvSpPr>
                <a:spLocks noChangeArrowheads="1"/>
              </p:cNvSpPr>
              <p:nvPr/>
            </p:nvSpPr>
            <p:spPr bwMode="auto">
              <a:xfrm>
                <a:off x="6083" y="2398"/>
                <a:ext cx="200" cy="200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Oval 2607"/>
              <p:cNvSpPr>
                <a:spLocks noChangeArrowheads="1"/>
              </p:cNvSpPr>
              <p:nvPr/>
            </p:nvSpPr>
            <p:spPr bwMode="auto">
              <a:xfrm>
                <a:off x="6304" y="2398"/>
                <a:ext cx="200" cy="200"/>
              </a:xfrm>
              <a:prstGeom prst="ellipse">
                <a:avLst/>
              </a:prstGeom>
              <a:solidFill>
                <a:srgbClr val="24B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Oval 2608"/>
              <p:cNvSpPr>
                <a:spLocks noChangeArrowheads="1"/>
              </p:cNvSpPr>
              <p:nvPr/>
            </p:nvSpPr>
            <p:spPr bwMode="auto">
              <a:xfrm>
                <a:off x="6525" y="2398"/>
                <a:ext cx="201" cy="200"/>
              </a:xfrm>
              <a:prstGeom prst="ellipse">
                <a:avLst/>
              </a:prstGeom>
              <a:solidFill>
                <a:srgbClr val="D4C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Oval 2609"/>
              <p:cNvSpPr>
                <a:spLocks noChangeArrowheads="1"/>
              </p:cNvSpPr>
              <p:nvPr/>
            </p:nvSpPr>
            <p:spPr bwMode="auto">
              <a:xfrm>
                <a:off x="6747" y="2398"/>
                <a:ext cx="201" cy="200"/>
              </a:xfrm>
              <a:prstGeom prst="ellipse">
                <a:avLst/>
              </a:prstGeom>
              <a:solidFill>
                <a:srgbClr val="62C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Oval 2610"/>
              <p:cNvSpPr>
                <a:spLocks noChangeArrowheads="1"/>
              </p:cNvSpPr>
              <p:nvPr/>
            </p:nvSpPr>
            <p:spPr bwMode="auto">
              <a:xfrm>
                <a:off x="6969" y="2398"/>
                <a:ext cx="200" cy="200"/>
              </a:xfrm>
              <a:prstGeom prst="ellipse">
                <a:avLst/>
              </a:prstGeom>
              <a:solidFill>
                <a:srgbClr val="F39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Oval 2611"/>
              <p:cNvSpPr>
                <a:spLocks noChangeArrowheads="1"/>
              </p:cNvSpPr>
              <p:nvPr/>
            </p:nvSpPr>
            <p:spPr bwMode="auto">
              <a:xfrm>
                <a:off x="6083" y="2620"/>
                <a:ext cx="200" cy="199"/>
              </a:xfrm>
              <a:prstGeom prst="ellipse">
                <a:avLst/>
              </a:prstGeom>
              <a:solidFill>
                <a:srgbClr val="27B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Oval 2612"/>
              <p:cNvSpPr>
                <a:spLocks noChangeArrowheads="1"/>
              </p:cNvSpPr>
              <p:nvPr/>
            </p:nvSpPr>
            <p:spPr bwMode="auto">
              <a:xfrm>
                <a:off x="6304" y="2620"/>
                <a:ext cx="200" cy="199"/>
              </a:xfrm>
              <a:prstGeom prst="ellipse">
                <a:avLst/>
              </a:prstGeom>
              <a:solidFill>
                <a:srgbClr val="7B5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Oval 2613"/>
              <p:cNvSpPr>
                <a:spLocks noChangeArrowheads="1"/>
              </p:cNvSpPr>
              <p:nvPr/>
            </p:nvSpPr>
            <p:spPr bwMode="auto">
              <a:xfrm>
                <a:off x="6525" y="2620"/>
                <a:ext cx="201" cy="199"/>
              </a:xfrm>
              <a:prstGeom prst="ellipse">
                <a:avLst/>
              </a:prstGeom>
              <a:solidFill>
                <a:srgbClr val="FA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Oval 2614"/>
              <p:cNvSpPr>
                <a:spLocks noChangeArrowheads="1"/>
              </p:cNvSpPr>
              <p:nvPr/>
            </p:nvSpPr>
            <p:spPr bwMode="auto">
              <a:xfrm>
                <a:off x="6747" y="2620"/>
                <a:ext cx="201" cy="199"/>
              </a:xfrm>
              <a:prstGeom prst="ellipse">
                <a:avLst/>
              </a:prstGeom>
              <a:solidFill>
                <a:srgbClr val="7A9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Oval 2615"/>
              <p:cNvSpPr>
                <a:spLocks noChangeArrowheads="1"/>
              </p:cNvSpPr>
              <p:nvPr/>
            </p:nvSpPr>
            <p:spPr bwMode="auto">
              <a:xfrm>
                <a:off x="6969" y="2620"/>
                <a:ext cx="200" cy="199"/>
              </a:xfrm>
              <a:prstGeom prst="ellipse">
                <a:avLst/>
              </a:prstGeom>
              <a:solidFill>
                <a:srgbClr val="338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2616"/>
              <p:cNvSpPr>
                <a:spLocks noEditPoints="1"/>
              </p:cNvSpPr>
              <p:nvPr/>
            </p:nvSpPr>
            <p:spPr bwMode="auto">
              <a:xfrm>
                <a:off x="6786" y="2658"/>
                <a:ext cx="131" cy="128"/>
              </a:xfrm>
              <a:custGeom>
                <a:avLst/>
                <a:gdLst>
                  <a:gd name="T0" fmla="*/ 111 w 121"/>
                  <a:gd name="T1" fmla="*/ 50 h 117"/>
                  <a:gd name="T2" fmla="*/ 105 w 121"/>
                  <a:gd name="T3" fmla="*/ 3 h 117"/>
                  <a:gd name="T4" fmla="*/ 82 w 121"/>
                  <a:gd name="T5" fmla="*/ 1 h 117"/>
                  <a:gd name="T6" fmla="*/ 41 w 121"/>
                  <a:gd name="T7" fmla="*/ 1 h 117"/>
                  <a:gd name="T8" fmla="*/ 35 w 121"/>
                  <a:gd name="T9" fmla="*/ 3 h 117"/>
                  <a:gd name="T10" fmla="*/ 10 w 121"/>
                  <a:gd name="T11" fmla="*/ 9 h 117"/>
                  <a:gd name="T12" fmla="*/ 1 w 121"/>
                  <a:gd name="T13" fmla="*/ 62 h 117"/>
                  <a:gd name="T14" fmla="*/ 0 w 121"/>
                  <a:gd name="T15" fmla="*/ 67 h 117"/>
                  <a:gd name="T16" fmla="*/ 11 w 121"/>
                  <a:gd name="T17" fmla="*/ 99 h 117"/>
                  <a:gd name="T18" fmla="*/ 16 w 121"/>
                  <a:gd name="T19" fmla="*/ 117 h 117"/>
                  <a:gd name="T20" fmla="*/ 99 w 121"/>
                  <a:gd name="T21" fmla="*/ 99 h 117"/>
                  <a:gd name="T22" fmla="*/ 114 w 121"/>
                  <a:gd name="T23" fmla="*/ 95 h 117"/>
                  <a:gd name="T24" fmla="*/ 118 w 121"/>
                  <a:gd name="T25" fmla="*/ 61 h 117"/>
                  <a:gd name="T26" fmla="*/ 86 w 121"/>
                  <a:gd name="T27" fmla="*/ 10 h 117"/>
                  <a:gd name="T28" fmla="*/ 96 w 121"/>
                  <a:gd name="T29" fmla="*/ 8 h 117"/>
                  <a:gd name="T30" fmla="*/ 103 w 121"/>
                  <a:gd name="T31" fmla="*/ 8 h 117"/>
                  <a:gd name="T32" fmla="*/ 106 w 121"/>
                  <a:gd name="T33" fmla="*/ 25 h 117"/>
                  <a:gd name="T34" fmla="*/ 89 w 121"/>
                  <a:gd name="T35" fmla="*/ 28 h 117"/>
                  <a:gd name="T36" fmla="*/ 86 w 121"/>
                  <a:gd name="T37" fmla="*/ 10 h 117"/>
                  <a:gd name="T38" fmla="*/ 96 w 121"/>
                  <a:gd name="T39" fmla="*/ 46 h 117"/>
                  <a:gd name="T40" fmla="*/ 96 w 121"/>
                  <a:gd name="T41" fmla="*/ 31 h 117"/>
                  <a:gd name="T42" fmla="*/ 61 w 121"/>
                  <a:gd name="T43" fmla="*/ 7 h 117"/>
                  <a:gd name="T44" fmla="*/ 60 w 121"/>
                  <a:gd name="T45" fmla="*/ 49 h 117"/>
                  <a:gd name="T46" fmla="*/ 61 w 121"/>
                  <a:gd name="T47" fmla="*/ 7 h 117"/>
                  <a:gd name="T48" fmla="*/ 32 w 121"/>
                  <a:gd name="T49" fmla="*/ 39 h 117"/>
                  <a:gd name="T50" fmla="*/ 16 w 121"/>
                  <a:gd name="T51" fmla="*/ 39 h 117"/>
                  <a:gd name="T52" fmla="*/ 23 w 121"/>
                  <a:gd name="T53" fmla="*/ 103 h 117"/>
                  <a:gd name="T54" fmla="*/ 31 w 121"/>
                  <a:gd name="T55" fmla="*/ 78 h 117"/>
                  <a:gd name="T56" fmla="*/ 86 w 121"/>
                  <a:gd name="T57" fmla="*/ 76 h 117"/>
                  <a:gd name="T58" fmla="*/ 96 w 121"/>
                  <a:gd name="T59" fmla="*/ 103 h 117"/>
                  <a:gd name="T60" fmla="*/ 112 w 121"/>
                  <a:gd name="T61" fmla="*/ 71 h 117"/>
                  <a:gd name="T62" fmla="*/ 104 w 121"/>
                  <a:gd name="T63" fmla="*/ 95 h 117"/>
                  <a:gd name="T64" fmla="*/ 98 w 121"/>
                  <a:gd name="T65" fmla="*/ 94 h 117"/>
                  <a:gd name="T66" fmla="*/ 96 w 121"/>
                  <a:gd name="T67" fmla="*/ 84 h 117"/>
                  <a:gd name="T68" fmla="*/ 103 w 121"/>
                  <a:gd name="T69" fmla="*/ 74 h 117"/>
                  <a:gd name="T70" fmla="*/ 91 w 121"/>
                  <a:gd name="T71" fmla="*/ 72 h 117"/>
                  <a:gd name="T72" fmla="*/ 17 w 121"/>
                  <a:gd name="T73" fmla="*/ 76 h 117"/>
                  <a:gd name="T74" fmla="*/ 22 w 121"/>
                  <a:gd name="T75" fmla="*/ 94 h 117"/>
                  <a:gd name="T76" fmla="*/ 16 w 121"/>
                  <a:gd name="T77" fmla="*/ 95 h 117"/>
                  <a:gd name="T78" fmla="*/ 8 w 121"/>
                  <a:gd name="T79" fmla="*/ 70 h 117"/>
                  <a:gd name="T80" fmla="*/ 30 w 121"/>
                  <a:gd name="T81" fmla="*/ 67 h 117"/>
                  <a:gd name="T82" fmla="*/ 112 w 121"/>
                  <a:gd name="T83" fmla="*/ 7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117">
                    <a:moveTo>
                      <a:pt x="112" y="54"/>
                    </a:moveTo>
                    <a:cubicBezTo>
                      <a:pt x="112" y="52"/>
                      <a:pt x="111" y="51"/>
                      <a:pt x="111" y="50"/>
                    </a:cubicBezTo>
                    <a:cubicBezTo>
                      <a:pt x="111" y="36"/>
                      <a:pt x="111" y="23"/>
                      <a:pt x="111" y="9"/>
                    </a:cubicBezTo>
                    <a:cubicBezTo>
                      <a:pt x="111" y="5"/>
                      <a:pt x="109" y="3"/>
                      <a:pt x="105" y="3"/>
                    </a:cubicBezTo>
                    <a:cubicBezTo>
                      <a:pt x="99" y="3"/>
                      <a:pt x="94" y="3"/>
                      <a:pt x="88" y="3"/>
                    </a:cubicBezTo>
                    <a:cubicBezTo>
                      <a:pt x="86" y="3"/>
                      <a:pt x="83" y="4"/>
                      <a:pt x="82" y="1"/>
                    </a:cubicBezTo>
                    <a:cubicBezTo>
                      <a:pt x="82" y="1"/>
                      <a:pt x="80" y="1"/>
                      <a:pt x="80" y="1"/>
                    </a:cubicBezTo>
                    <a:cubicBezTo>
                      <a:pt x="67" y="1"/>
                      <a:pt x="54" y="0"/>
                      <a:pt x="41" y="1"/>
                    </a:cubicBezTo>
                    <a:cubicBezTo>
                      <a:pt x="40" y="1"/>
                      <a:pt x="39" y="1"/>
                      <a:pt x="38" y="2"/>
                    </a:cubicBezTo>
                    <a:cubicBezTo>
                      <a:pt x="37" y="2"/>
                      <a:pt x="36" y="3"/>
                      <a:pt x="35" y="3"/>
                    </a:cubicBezTo>
                    <a:cubicBezTo>
                      <a:pt x="28" y="3"/>
                      <a:pt x="22" y="3"/>
                      <a:pt x="15" y="3"/>
                    </a:cubicBezTo>
                    <a:cubicBezTo>
                      <a:pt x="11" y="3"/>
                      <a:pt x="10" y="5"/>
                      <a:pt x="10" y="9"/>
                    </a:cubicBezTo>
                    <a:cubicBezTo>
                      <a:pt x="10" y="19"/>
                      <a:pt x="9" y="28"/>
                      <a:pt x="10" y="38"/>
                    </a:cubicBezTo>
                    <a:cubicBezTo>
                      <a:pt x="10" y="47"/>
                      <a:pt x="9" y="56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4"/>
                      <a:pt x="0" y="65"/>
                      <a:pt x="0" y="67"/>
                    </a:cubicBezTo>
                    <a:cubicBezTo>
                      <a:pt x="2" y="76"/>
                      <a:pt x="5" y="86"/>
                      <a:pt x="7" y="96"/>
                    </a:cubicBezTo>
                    <a:cubicBezTo>
                      <a:pt x="7" y="98"/>
                      <a:pt x="9" y="99"/>
                      <a:pt x="11" y="99"/>
                    </a:cubicBezTo>
                    <a:cubicBezTo>
                      <a:pt x="14" y="99"/>
                      <a:pt x="17" y="99"/>
                      <a:pt x="21" y="99"/>
                    </a:cubicBezTo>
                    <a:cubicBezTo>
                      <a:pt x="19" y="105"/>
                      <a:pt x="17" y="111"/>
                      <a:pt x="16" y="117"/>
                    </a:cubicBezTo>
                    <a:cubicBezTo>
                      <a:pt x="46" y="117"/>
                      <a:pt x="75" y="117"/>
                      <a:pt x="105" y="117"/>
                    </a:cubicBezTo>
                    <a:cubicBezTo>
                      <a:pt x="103" y="111"/>
                      <a:pt x="101" y="105"/>
                      <a:pt x="99" y="99"/>
                    </a:cubicBezTo>
                    <a:cubicBezTo>
                      <a:pt x="103" y="99"/>
                      <a:pt x="106" y="99"/>
                      <a:pt x="109" y="99"/>
                    </a:cubicBezTo>
                    <a:cubicBezTo>
                      <a:pt x="112" y="99"/>
                      <a:pt x="113" y="98"/>
                      <a:pt x="114" y="95"/>
                    </a:cubicBezTo>
                    <a:cubicBezTo>
                      <a:pt x="116" y="86"/>
                      <a:pt x="118" y="77"/>
                      <a:pt x="120" y="68"/>
                    </a:cubicBezTo>
                    <a:cubicBezTo>
                      <a:pt x="121" y="65"/>
                      <a:pt x="120" y="63"/>
                      <a:pt x="118" y="61"/>
                    </a:cubicBezTo>
                    <a:cubicBezTo>
                      <a:pt x="116" y="59"/>
                      <a:pt x="114" y="56"/>
                      <a:pt x="112" y="54"/>
                    </a:cubicBezTo>
                    <a:close/>
                    <a:moveTo>
                      <a:pt x="86" y="10"/>
                    </a:moveTo>
                    <a:cubicBezTo>
                      <a:pt x="86" y="10"/>
                      <a:pt x="87" y="8"/>
                      <a:pt x="88" y="8"/>
                    </a:cubicBezTo>
                    <a:cubicBezTo>
                      <a:pt x="91" y="8"/>
                      <a:pt x="93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8" y="8"/>
                      <a:pt x="100" y="8"/>
                      <a:pt x="103" y="8"/>
                    </a:cubicBezTo>
                    <a:cubicBezTo>
                      <a:pt x="105" y="8"/>
                      <a:pt x="106" y="9"/>
                      <a:pt x="106" y="11"/>
                    </a:cubicBezTo>
                    <a:cubicBezTo>
                      <a:pt x="106" y="16"/>
                      <a:pt x="106" y="21"/>
                      <a:pt x="106" y="25"/>
                    </a:cubicBezTo>
                    <a:cubicBezTo>
                      <a:pt x="106" y="27"/>
                      <a:pt x="105" y="28"/>
                      <a:pt x="103" y="28"/>
                    </a:cubicBezTo>
                    <a:cubicBezTo>
                      <a:pt x="98" y="28"/>
                      <a:pt x="93" y="28"/>
                      <a:pt x="89" y="28"/>
                    </a:cubicBezTo>
                    <a:cubicBezTo>
                      <a:pt x="88" y="28"/>
                      <a:pt x="86" y="26"/>
                      <a:pt x="86" y="25"/>
                    </a:cubicBezTo>
                    <a:cubicBezTo>
                      <a:pt x="86" y="20"/>
                      <a:pt x="86" y="15"/>
                      <a:pt x="86" y="10"/>
                    </a:cubicBezTo>
                    <a:close/>
                    <a:moveTo>
                      <a:pt x="103" y="39"/>
                    </a:moveTo>
                    <a:cubicBezTo>
                      <a:pt x="103" y="43"/>
                      <a:pt x="100" y="46"/>
                      <a:pt x="96" y="46"/>
                    </a:cubicBezTo>
                    <a:cubicBezTo>
                      <a:pt x="92" y="46"/>
                      <a:pt x="88" y="43"/>
                      <a:pt x="88" y="39"/>
                    </a:cubicBezTo>
                    <a:cubicBezTo>
                      <a:pt x="88" y="35"/>
                      <a:pt x="91" y="31"/>
                      <a:pt x="96" y="31"/>
                    </a:cubicBezTo>
                    <a:cubicBezTo>
                      <a:pt x="100" y="31"/>
                      <a:pt x="103" y="34"/>
                      <a:pt x="103" y="39"/>
                    </a:cubicBezTo>
                    <a:close/>
                    <a:moveTo>
                      <a:pt x="61" y="7"/>
                    </a:moveTo>
                    <a:cubicBezTo>
                      <a:pt x="73" y="7"/>
                      <a:pt x="82" y="17"/>
                      <a:pt x="82" y="29"/>
                    </a:cubicBezTo>
                    <a:cubicBezTo>
                      <a:pt x="81" y="40"/>
                      <a:pt x="71" y="50"/>
                      <a:pt x="60" y="49"/>
                    </a:cubicBezTo>
                    <a:cubicBezTo>
                      <a:pt x="48" y="49"/>
                      <a:pt x="39" y="39"/>
                      <a:pt x="39" y="28"/>
                    </a:cubicBezTo>
                    <a:cubicBezTo>
                      <a:pt x="39" y="16"/>
                      <a:pt x="49" y="6"/>
                      <a:pt x="61" y="7"/>
                    </a:cubicBezTo>
                    <a:close/>
                    <a:moveTo>
                      <a:pt x="24" y="31"/>
                    </a:moveTo>
                    <a:cubicBezTo>
                      <a:pt x="28" y="31"/>
                      <a:pt x="32" y="35"/>
                      <a:pt x="32" y="39"/>
                    </a:cubicBezTo>
                    <a:cubicBezTo>
                      <a:pt x="32" y="43"/>
                      <a:pt x="28" y="46"/>
                      <a:pt x="24" y="46"/>
                    </a:cubicBezTo>
                    <a:cubicBezTo>
                      <a:pt x="20" y="46"/>
                      <a:pt x="16" y="43"/>
                      <a:pt x="16" y="39"/>
                    </a:cubicBezTo>
                    <a:cubicBezTo>
                      <a:pt x="16" y="35"/>
                      <a:pt x="20" y="31"/>
                      <a:pt x="24" y="31"/>
                    </a:cubicBezTo>
                    <a:close/>
                    <a:moveTo>
                      <a:pt x="23" y="103"/>
                    </a:moveTo>
                    <a:cubicBezTo>
                      <a:pt x="24" y="101"/>
                      <a:pt x="25" y="98"/>
                      <a:pt x="26" y="95"/>
                    </a:cubicBezTo>
                    <a:cubicBezTo>
                      <a:pt x="27" y="90"/>
                      <a:pt x="29" y="84"/>
                      <a:pt x="31" y="78"/>
                    </a:cubicBezTo>
                    <a:cubicBezTo>
                      <a:pt x="31" y="77"/>
                      <a:pt x="32" y="76"/>
                      <a:pt x="34" y="76"/>
                    </a:cubicBezTo>
                    <a:cubicBezTo>
                      <a:pt x="51" y="76"/>
                      <a:pt x="68" y="76"/>
                      <a:pt x="86" y="76"/>
                    </a:cubicBezTo>
                    <a:cubicBezTo>
                      <a:pt x="87" y="76"/>
                      <a:pt x="88" y="77"/>
                      <a:pt x="88" y="77"/>
                    </a:cubicBezTo>
                    <a:cubicBezTo>
                      <a:pt x="91" y="86"/>
                      <a:pt x="94" y="94"/>
                      <a:pt x="96" y="103"/>
                    </a:cubicBezTo>
                    <a:cubicBezTo>
                      <a:pt x="72" y="103"/>
                      <a:pt x="48" y="103"/>
                      <a:pt x="23" y="103"/>
                    </a:cubicBezTo>
                    <a:close/>
                    <a:moveTo>
                      <a:pt x="112" y="71"/>
                    </a:moveTo>
                    <a:cubicBezTo>
                      <a:pt x="111" y="78"/>
                      <a:pt x="109" y="85"/>
                      <a:pt x="107" y="92"/>
                    </a:cubicBezTo>
                    <a:cubicBezTo>
                      <a:pt x="107" y="94"/>
                      <a:pt x="106" y="95"/>
                      <a:pt x="104" y="95"/>
                    </a:cubicBezTo>
                    <a:cubicBezTo>
                      <a:pt x="102" y="95"/>
                      <a:pt x="101" y="95"/>
                      <a:pt x="100" y="95"/>
                    </a:cubicBezTo>
                    <a:cubicBezTo>
                      <a:pt x="99" y="95"/>
                      <a:pt x="98" y="94"/>
                      <a:pt x="98" y="94"/>
                    </a:cubicBezTo>
                    <a:cubicBezTo>
                      <a:pt x="97" y="91"/>
                      <a:pt x="96" y="87"/>
                      <a:pt x="95" y="84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8" y="84"/>
                      <a:pt x="102" y="84"/>
                      <a:pt x="102" y="83"/>
                    </a:cubicBezTo>
                    <a:cubicBezTo>
                      <a:pt x="103" y="80"/>
                      <a:pt x="103" y="77"/>
                      <a:pt x="103" y="74"/>
                    </a:cubicBezTo>
                    <a:cubicBezTo>
                      <a:pt x="103" y="73"/>
                      <a:pt x="101" y="72"/>
                      <a:pt x="100" y="72"/>
                    </a:cubicBezTo>
                    <a:cubicBezTo>
                      <a:pt x="97" y="72"/>
                      <a:pt x="94" y="72"/>
                      <a:pt x="91" y="72"/>
                    </a:cubicBezTo>
                    <a:cubicBezTo>
                      <a:pt x="68" y="72"/>
                      <a:pt x="45" y="72"/>
                      <a:pt x="22" y="72"/>
                    </a:cubicBezTo>
                    <a:cubicBezTo>
                      <a:pt x="17" y="72"/>
                      <a:pt x="17" y="72"/>
                      <a:pt x="17" y="76"/>
                    </a:cubicBezTo>
                    <a:cubicBezTo>
                      <a:pt x="17" y="83"/>
                      <a:pt x="17" y="83"/>
                      <a:pt x="25" y="84"/>
                    </a:cubicBezTo>
                    <a:cubicBezTo>
                      <a:pt x="24" y="87"/>
                      <a:pt x="23" y="90"/>
                      <a:pt x="22" y="94"/>
                    </a:cubicBezTo>
                    <a:cubicBezTo>
                      <a:pt x="22" y="94"/>
                      <a:pt x="21" y="95"/>
                      <a:pt x="20" y="95"/>
                    </a:cubicBezTo>
                    <a:cubicBezTo>
                      <a:pt x="19" y="95"/>
                      <a:pt x="17" y="95"/>
                      <a:pt x="16" y="95"/>
                    </a:cubicBezTo>
                    <a:cubicBezTo>
                      <a:pt x="15" y="95"/>
                      <a:pt x="14" y="94"/>
                      <a:pt x="14" y="93"/>
                    </a:cubicBezTo>
                    <a:cubicBezTo>
                      <a:pt x="12" y="85"/>
                      <a:pt x="10" y="78"/>
                      <a:pt x="8" y="70"/>
                    </a:cubicBezTo>
                    <a:cubicBezTo>
                      <a:pt x="7" y="68"/>
                      <a:pt x="8" y="67"/>
                      <a:pt x="10" y="67"/>
                    </a:cubicBezTo>
                    <a:cubicBezTo>
                      <a:pt x="17" y="67"/>
                      <a:pt x="24" y="67"/>
                      <a:pt x="30" y="67"/>
                    </a:cubicBezTo>
                    <a:cubicBezTo>
                      <a:pt x="57" y="67"/>
                      <a:pt x="83" y="67"/>
                      <a:pt x="109" y="67"/>
                    </a:cubicBezTo>
                    <a:cubicBezTo>
                      <a:pt x="113" y="67"/>
                      <a:pt x="113" y="67"/>
                      <a:pt x="112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8" name="Freeform 2618"/>
            <p:cNvSpPr>
              <a:spLocks/>
            </p:cNvSpPr>
            <p:nvPr/>
          </p:nvSpPr>
          <p:spPr bwMode="auto">
            <a:xfrm>
              <a:off x="6832" y="2670"/>
              <a:ext cx="37" cy="37"/>
            </a:xfrm>
            <a:custGeom>
              <a:avLst/>
              <a:gdLst>
                <a:gd name="T0" fmla="*/ 17 w 34"/>
                <a:gd name="T1" fmla="*/ 0 h 34"/>
                <a:gd name="T2" fmla="*/ 0 w 34"/>
                <a:gd name="T3" fmla="*/ 17 h 34"/>
                <a:gd name="T4" fmla="*/ 17 w 34"/>
                <a:gd name="T5" fmla="*/ 34 h 34"/>
                <a:gd name="T6" fmla="*/ 34 w 34"/>
                <a:gd name="T7" fmla="*/ 17 h 34"/>
                <a:gd name="T8" fmla="*/ 17 w 34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8" y="0"/>
                    <a:pt x="0" y="8"/>
                    <a:pt x="0" y="17"/>
                  </a:cubicBezTo>
                  <a:cubicBezTo>
                    <a:pt x="0" y="27"/>
                    <a:pt x="8" y="34"/>
                    <a:pt x="17" y="34"/>
                  </a:cubicBezTo>
                  <a:cubicBezTo>
                    <a:pt x="27" y="34"/>
                    <a:pt x="34" y="26"/>
                    <a:pt x="34" y="17"/>
                  </a:cubicBezTo>
                  <a:cubicBezTo>
                    <a:pt x="34" y="7"/>
                    <a:pt x="26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619"/>
            <p:cNvSpPr>
              <a:spLocks/>
            </p:cNvSpPr>
            <p:nvPr/>
          </p:nvSpPr>
          <p:spPr bwMode="auto">
            <a:xfrm>
              <a:off x="6806" y="2695"/>
              <a:ext cx="11" cy="11"/>
            </a:xfrm>
            <a:custGeom>
              <a:avLst/>
              <a:gdLst>
                <a:gd name="T0" fmla="*/ 5 w 10"/>
                <a:gd name="T1" fmla="*/ 0 h 10"/>
                <a:gd name="T2" fmla="*/ 0 w 10"/>
                <a:gd name="T3" fmla="*/ 5 h 10"/>
                <a:gd name="T4" fmla="*/ 5 w 10"/>
                <a:gd name="T5" fmla="*/ 10 h 10"/>
                <a:gd name="T6" fmla="*/ 10 w 10"/>
                <a:gd name="T7" fmla="*/ 5 h 10"/>
                <a:gd name="T8" fmla="*/ 5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3" y="10"/>
                    <a:pt x="5" y="10"/>
                  </a:cubicBezTo>
                  <a:cubicBezTo>
                    <a:pt x="8" y="10"/>
                    <a:pt x="10" y="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620"/>
            <p:cNvSpPr>
              <a:spLocks noEditPoints="1"/>
            </p:cNvSpPr>
            <p:nvPr/>
          </p:nvSpPr>
          <p:spPr bwMode="auto">
            <a:xfrm>
              <a:off x="6334" y="2204"/>
              <a:ext cx="149" cy="151"/>
            </a:xfrm>
            <a:custGeom>
              <a:avLst/>
              <a:gdLst>
                <a:gd name="T0" fmla="*/ 96 w 149"/>
                <a:gd name="T1" fmla="*/ 0 h 151"/>
                <a:gd name="T2" fmla="*/ 15 w 149"/>
                <a:gd name="T3" fmla="*/ 5 h 151"/>
                <a:gd name="T4" fmla="*/ 18 w 149"/>
                <a:gd name="T5" fmla="*/ 52 h 151"/>
                <a:gd name="T6" fmla="*/ 0 w 149"/>
                <a:gd name="T7" fmla="*/ 57 h 151"/>
                <a:gd name="T8" fmla="*/ 28 w 149"/>
                <a:gd name="T9" fmla="*/ 151 h 151"/>
                <a:gd name="T10" fmla="*/ 107 w 149"/>
                <a:gd name="T11" fmla="*/ 128 h 151"/>
                <a:gd name="T12" fmla="*/ 104 w 149"/>
                <a:gd name="T13" fmla="*/ 117 h 151"/>
                <a:gd name="T14" fmla="*/ 126 w 149"/>
                <a:gd name="T15" fmla="*/ 123 h 151"/>
                <a:gd name="T16" fmla="*/ 149 w 149"/>
                <a:gd name="T17" fmla="*/ 28 h 151"/>
                <a:gd name="T18" fmla="*/ 97 w 149"/>
                <a:gd name="T19" fmla="*/ 16 h 151"/>
                <a:gd name="T20" fmla="*/ 96 w 149"/>
                <a:gd name="T21" fmla="*/ 0 h 151"/>
                <a:gd name="T22" fmla="*/ 93 w 149"/>
                <a:gd name="T23" fmla="*/ 4 h 151"/>
                <a:gd name="T24" fmla="*/ 93 w 149"/>
                <a:gd name="T25" fmla="*/ 15 h 151"/>
                <a:gd name="T26" fmla="*/ 68 w 149"/>
                <a:gd name="T27" fmla="*/ 8 h 151"/>
                <a:gd name="T28" fmla="*/ 60 w 149"/>
                <a:gd name="T29" fmla="*/ 40 h 151"/>
                <a:gd name="T30" fmla="*/ 23 w 149"/>
                <a:gd name="T31" fmla="*/ 51 h 151"/>
                <a:gd name="T32" fmla="*/ 20 w 149"/>
                <a:gd name="T33" fmla="*/ 9 h 151"/>
                <a:gd name="T34" fmla="*/ 93 w 149"/>
                <a:gd name="T35" fmla="*/ 4 h 151"/>
                <a:gd name="T36" fmla="*/ 83 w 149"/>
                <a:gd name="T37" fmla="*/ 113 h 151"/>
                <a:gd name="T38" fmla="*/ 27 w 149"/>
                <a:gd name="T39" fmla="*/ 129 h 151"/>
                <a:gd name="T40" fmla="*/ 7 w 149"/>
                <a:gd name="T41" fmla="*/ 60 h 151"/>
                <a:gd name="T42" fmla="*/ 18 w 149"/>
                <a:gd name="T43" fmla="*/ 56 h 151"/>
                <a:gd name="T44" fmla="*/ 23 w 149"/>
                <a:gd name="T45" fmla="*/ 55 h 151"/>
                <a:gd name="T46" fmla="*/ 59 w 149"/>
                <a:gd name="T47" fmla="*/ 44 h 151"/>
                <a:gd name="T48" fmla="*/ 66 w 149"/>
                <a:gd name="T49" fmla="*/ 43 h 151"/>
                <a:gd name="T50" fmla="*/ 77 w 149"/>
                <a:gd name="T51" fmla="*/ 40 h 151"/>
                <a:gd name="T52" fmla="*/ 88 w 149"/>
                <a:gd name="T53" fmla="*/ 77 h 151"/>
                <a:gd name="T54" fmla="*/ 92 w 149"/>
                <a:gd name="T55" fmla="*/ 92 h 151"/>
                <a:gd name="T56" fmla="*/ 93 w 149"/>
                <a:gd name="T57" fmla="*/ 98 h 151"/>
                <a:gd name="T58" fmla="*/ 96 w 149"/>
                <a:gd name="T59" fmla="*/ 109 h 151"/>
                <a:gd name="T60" fmla="*/ 83 w 149"/>
                <a:gd name="T61" fmla="*/ 113 h 151"/>
                <a:gd name="T62" fmla="*/ 143 w 149"/>
                <a:gd name="T63" fmla="*/ 31 h 151"/>
                <a:gd name="T64" fmla="*/ 126 w 149"/>
                <a:gd name="T65" fmla="*/ 101 h 151"/>
                <a:gd name="T66" fmla="*/ 103 w 149"/>
                <a:gd name="T67" fmla="*/ 96 h 151"/>
                <a:gd name="T68" fmla="*/ 97 w 149"/>
                <a:gd name="T69" fmla="*/ 94 h 151"/>
                <a:gd name="T70" fmla="*/ 92 w 149"/>
                <a:gd name="T71" fmla="*/ 77 h 151"/>
                <a:gd name="T72" fmla="*/ 80 w 149"/>
                <a:gd name="T73" fmla="*/ 34 h 151"/>
                <a:gd name="T74" fmla="*/ 67 w 149"/>
                <a:gd name="T75" fmla="*/ 39 h 151"/>
                <a:gd name="T76" fmla="*/ 72 w 149"/>
                <a:gd name="T77" fmla="*/ 14 h 151"/>
                <a:gd name="T78" fmla="*/ 93 w 149"/>
                <a:gd name="T79" fmla="*/ 19 h 151"/>
                <a:gd name="T80" fmla="*/ 98 w 149"/>
                <a:gd name="T81" fmla="*/ 20 h 151"/>
                <a:gd name="T82" fmla="*/ 143 w 149"/>
                <a:gd name="T83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9" h="151">
                  <a:moveTo>
                    <a:pt x="96" y="0"/>
                  </a:moveTo>
                  <a:lnTo>
                    <a:pt x="15" y="5"/>
                  </a:lnTo>
                  <a:lnTo>
                    <a:pt x="18" y="52"/>
                  </a:lnTo>
                  <a:lnTo>
                    <a:pt x="0" y="57"/>
                  </a:lnTo>
                  <a:lnTo>
                    <a:pt x="28" y="151"/>
                  </a:lnTo>
                  <a:lnTo>
                    <a:pt x="107" y="128"/>
                  </a:lnTo>
                  <a:lnTo>
                    <a:pt x="104" y="117"/>
                  </a:lnTo>
                  <a:lnTo>
                    <a:pt x="126" y="123"/>
                  </a:lnTo>
                  <a:lnTo>
                    <a:pt x="149" y="28"/>
                  </a:lnTo>
                  <a:lnTo>
                    <a:pt x="97" y="16"/>
                  </a:lnTo>
                  <a:lnTo>
                    <a:pt x="96" y="0"/>
                  </a:lnTo>
                  <a:close/>
                  <a:moveTo>
                    <a:pt x="93" y="4"/>
                  </a:moveTo>
                  <a:lnTo>
                    <a:pt x="93" y="15"/>
                  </a:lnTo>
                  <a:lnTo>
                    <a:pt x="68" y="8"/>
                  </a:lnTo>
                  <a:lnTo>
                    <a:pt x="60" y="40"/>
                  </a:lnTo>
                  <a:lnTo>
                    <a:pt x="23" y="51"/>
                  </a:lnTo>
                  <a:lnTo>
                    <a:pt x="20" y="9"/>
                  </a:lnTo>
                  <a:lnTo>
                    <a:pt x="93" y="4"/>
                  </a:lnTo>
                  <a:close/>
                  <a:moveTo>
                    <a:pt x="83" y="113"/>
                  </a:moveTo>
                  <a:lnTo>
                    <a:pt x="27" y="129"/>
                  </a:lnTo>
                  <a:lnTo>
                    <a:pt x="7" y="60"/>
                  </a:lnTo>
                  <a:lnTo>
                    <a:pt x="18" y="56"/>
                  </a:lnTo>
                  <a:lnTo>
                    <a:pt x="23" y="55"/>
                  </a:lnTo>
                  <a:lnTo>
                    <a:pt x="59" y="44"/>
                  </a:lnTo>
                  <a:lnTo>
                    <a:pt x="66" y="43"/>
                  </a:lnTo>
                  <a:lnTo>
                    <a:pt x="77" y="40"/>
                  </a:lnTo>
                  <a:lnTo>
                    <a:pt x="88" y="77"/>
                  </a:lnTo>
                  <a:lnTo>
                    <a:pt x="92" y="92"/>
                  </a:lnTo>
                  <a:lnTo>
                    <a:pt x="93" y="98"/>
                  </a:lnTo>
                  <a:lnTo>
                    <a:pt x="96" y="109"/>
                  </a:lnTo>
                  <a:lnTo>
                    <a:pt x="83" y="113"/>
                  </a:lnTo>
                  <a:close/>
                  <a:moveTo>
                    <a:pt x="143" y="31"/>
                  </a:moveTo>
                  <a:lnTo>
                    <a:pt x="126" y="101"/>
                  </a:lnTo>
                  <a:lnTo>
                    <a:pt x="103" y="96"/>
                  </a:lnTo>
                  <a:lnTo>
                    <a:pt x="97" y="94"/>
                  </a:lnTo>
                  <a:lnTo>
                    <a:pt x="92" y="77"/>
                  </a:lnTo>
                  <a:lnTo>
                    <a:pt x="80" y="34"/>
                  </a:lnTo>
                  <a:lnTo>
                    <a:pt x="67" y="39"/>
                  </a:lnTo>
                  <a:lnTo>
                    <a:pt x="72" y="14"/>
                  </a:lnTo>
                  <a:lnTo>
                    <a:pt x="93" y="19"/>
                  </a:lnTo>
                  <a:lnTo>
                    <a:pt x="98" y="20"/>
                  </a:lnTo>
                  <a:lnTo>
                    <a:pt x="143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621"/>
            <p:cNvSpPr>
              <a:spLocks noEditPoints="1"/>
            </p:cNvSpPr>
            <p:nvPr/>
          </p:nvSpPr>
          <p:spPr bwMode="auto">
            <a:xfrm>
              <a:off x="6328" y="3080"/>
              <a:ext cx="158" cy="157"/>
            </a:xfrm>
            <a:custGeom>
              <a:avLst/>
              <a:gdLst>
                <a:gd name="T0" fmla="*/ 86 w 158"/>
                <a:gd name="T1" fmla="*/ 157 h 157"/>
                <a:gd name="T2" fmla="*/ 72 w 158"/>
                <a:gd name="T3" fmla="*/ 0 h 157"/>
                <a:gd name="T4" fmla="*/ 18 w 158"/>
                <a:gd name="T5" fmla="*/ 76 h 157"/>
                <a:gd name="T6" fmla="*/ 18 w 158"/>
                <a:gd name="T7" fmla="*/ 63 h 157"/>
                <a:gd name="T8" fmla="*/ 18 w 158"/>
                <a:gd name="T9" fmla="*/ 76 h 157"/>
                <a:gd name="T10" fmla="*/ 26 w 158"/>
                <a:gd name="T11" fmla="*/ 84 h 157"/>
                <a:gd name="T12" fmla="*/ 39 w 158"/>
                <a:gd name="T13" fmla="*/ 84 h 157"/>
                <a:gd name="T14" fmla="*/ 47 w 158"/>
                <a:gd name="T15" fmla="*/ 105 h 157"/>
                <a:gd name="T16" fmla="*/ 46 w 158"/>
                <a:gd name="T17" fmla="*/ 92 h 157"/>
                <a:gd name="T18" fmla="*/ 47 w 158"/>
                <a:gd name="T19" fmla="*/ 105 h 157"/>
                <a:gd name="T20" fmla="*/ 53 w 158"/>
                <a:gd name="T21" fmla="*/ 111 h 157"/>
                <a:gd name="T22" fmla="*/ 66 w 158"/>
                <a:gd name="T23" fmla="*/ 111 h 157"/>
                <a:gd name="T24" fmla="*/ 74 w 158"/>
                <a:gd name="T25" fmla="*/ 132 h 157"/>
                <a:gd name="T26" fmla="*/ 73 w 158"/>
                <a:gd name="T27" fmla="*/ 119 h 157"/>
                <a:gd name="T28" fmla="*/ 74 w 158"/>
                <a:gd name="T29" fmla="*/ 132 h 157"/>
                <a:gd name="T30" fmla="*/ 81 w 158"/>
                <a:gd name="T31" fmla="*/ 138 h 157"/>
                <a:gd name="T32" fmla="*/ 94 w 158"/>
                <a:gd name="T33" fmla="*/ 138 h 157"/>
                <a:gd name="T34" fmla="*/ 140 w 158"/>
                <a:gd name="T35" fmla="*/ 78 h 157"/>
                <a:gd name="T36" fmla="*/ 140 w 158"/>
                <a:gd name="T37" fmla="*/ 92 h 157"/>
                <a:gd name="T38" fmla="*/ 140 w 158"/>
                <a:gd name="T39" fmla="*/ 78 h 157"/>
                <a:gd name="T40" fmla="*/ 134 w 158"/>
                <a:gd name="T41" fmla="*/ 72 h 157"/>
                <a:gd name="T42" fmla="*/ 121 w 158"/>
                <a:gd name="T43" fmla="*/ 72 h 157"/>
                <a:gd name="T44" fmla="*/ 113 w 158"/>
                <a:gd name="T45" fmla="*/ 51 h 157"/>
                <a:gd name="T46" fmla="*/ 113 w 158"/>
                <a:gd name="T47" fmla="*/ 64 h 157"/>
                <a:gd name="T48" fmla="*/ 113 w 158"/>
                <a:gd name="T49" fmla="*/ 51 h 157"/>
                <a:gd name="T50" fmla="*/ 106 w 158"/>
                <a:gd name="T51" fmla="*/ 45 h 157"/>
                <a:gd name="T52" fmla="*/ 94 w 158"/>
                <a:gd name="T53" fmla="*/ 44 h 157"/>
                <a:gd name="T54" fmla="*/ 86 w 158"/>
                <a:gd name="T55" fmla="*/ 24 h 157"/>
                <a:gd name="T56" fmla="*/ 86 w 158"/>
                <a:gd name="T57" fmla="*/ 37 h 157"/>
                <a:gd name="T58" fmla="*/ 86 w 158"/>
                <a:gd name="T59" fmla="*/ 24 h 157"/>
                <a:gd name="T60" fmla="*/ 72 w 158"/>
                <a:gd name="T61" fmla="*/ 23 h 157"/>
                <a:gd name="T62" fmla="*/ 72 w 158"/>
                <a:gd name="T63" fmla="*/ 1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8" h="157">
                  <a:moveTo>
                    <a:pt x="0" y="71"/>
                  </a:moveTo>
                  <a:lnTo>
                    <a:pt x="86" y="157"/>
                  </a:lnTo>
                  <a:lnTo>
                    <a:pt x="158" y="86"/>
                  </a:lnTo>
                  <a:lnTo>
                    <a:pt x="72" y="0"/>
                  </a:lnTo>
                  <a:lnTo>
                    <a:pt x="0" y="71"/>
                  </a:lnTo>
                  <a:close/>
                  <a:moveTo>
                    <a:pt x="18" y="76"/>
                  </a:moveTo>
                  <a:lnTo>
                    <a:pt x="12" y="70"/>
                  </a:lnTo>
                  <a:lnTo>
                    <a:pt x="18" y="63"/>
                  </a:lnTo>
                  <a:lnTo>
                    <a:pt x="25" y="71"/>
                  </a:lnTo>
                  <a:lnTo>
                    <a:pt x="18" y="76"/>
                  </a:lnTo>
                  <a:close/>
                  <a:moveTo>
                    <a:pt x="33" y="90"/>
                  </a:moveTo>
                  <a:lnTo>
                    <a:pt x="26" y="84"/>
                  </a:lnTo>
                  <a:lnTo>
                    <a:pt x="33" y="77"/>
                  </a:lnTo>
                  <a:lnTo>
                    <a:pt x="39" y="84"/>
                  </a:lnTo>
                  <a:lnTo>
                    <a:pt x="33" y="90"/>
                  </a:lnTo>
                  <a:close/>
                  <a:moveTo>
                    <a:pt x="47" y="105"/>
                  </a:moveTo>
                  <a:lnTo>
                    <a:pt x="39" y="97"/>
                  </a:lnTo>
                  <a:lnTo>
                    <a:pt x="46" y="92"/>
                  </a:lnTo>
                  <a:lnTo>
                    <a:pt x="52" y="98"/>
                  </a:lnTo>
                  <a:lnTo>
                    <a:pt x="47" y="105"/>
                  </a:lnTo>
                  <a:close/>
                  <a:moveTo>
                    <a:pt x="60" y="118"/>
                  </a:moveTo>
                  <a:lnTo>
                    <a:pt x="53" y="111"/>
                  </a:lnTo>
                  <a:lnTo>
                    <a:pt x="60" y="105"/>
                  </a:lnTo>
                  <a:lnTo>
                    <a:pt x="66" y="111"/>
                  </a:lnTo>
                  <a:lnTo>
                    <a:pt x="60" y="118"/>
                  </a:lnTo>
                  <a:close/>
                  <a:moveTo>
                    <a:pt x="74" y="132"/>
                  </a:moveTo>
                  <a:lnTo>
                    <a:pt x="67" y="125"/>
                  </a:lnTo>
                  <a:lnTo>
                    <a:pt x="73" y="119"/>
                  </a:lnTo>
                  <a:lnTo>
                    <a:pt x="81" y="125"/>
                  </a:lnTo>
                  <a:lnTo>
                    <a:pt x="74" y="132"/>
                  </a:lnTo>
                  <a:close/>
                  <a:moveTo>
                    <a:pt x="87" y="145"/>
                  </a:moveTo>
                  <a:lnTo>
                    <a:pt x="81" y="138"/>
                  </a:lnTo>
                  <a:lnTo>
                    <a:pt x="87" y="132"/>
                  </a:lnTo>
                  <a:lnTo>
                    <a:pt x="94" y="138"/>
                  </a:lnTo>
                  <a:lnTo>
                    <a:pt x="87" y="145"/>
                  </a:lnTo>
                  <a:close/>
                  <a:moveTo>
                    <a:pt x="140" y="78"/>
                  </a:moveTo>
                  <a:lnTo>
                    <a:pt x="147" y="85"/>
                  </a:lnTo>
                  <a:lnTo>
                    <a:pt x="140" y="92"/>
                  </a:lnTo>
                  <a:lnTo>
                    <a:pt x="134" y="85"/>
                  </a:lnTo>
                  <a:lnTo>
                    <a:pt x="140" y="78"/>
                  </a:lnTo>
                  <a:close/>
                  <a:moveTo>
                    <a:pt x="127" y="65"/>
                  </a:moveTo>
                  <a:lnTo>
                    <a:pt x="134" y="72"/>
                  </a:lnTo>
                  <a:lnTo>
                    <a:pt x="127" y="78"/>
                  </a:lnTo>
                  <a:lnTo>
                    <a:pt x="121" y="72"/>
                  </a:lnTo>
                  <a:lnTo>
                    <a:pt x="127" y="65"/>
                  </a:lnTo>
                  <a:close/>
                  <a:moveTo>
                    <a:pt x="113" y="51"/>
                  </a:moveTo>
                  <a:lnTo>
                    <a:pt x="120" y="58"/>
                  </a:lnTo>
                  <a:lnTo>
                    <a:pt x="113" y="64"/>
                  </a:lnTo>
                  <a:lnTo>
                    <a:pt x="107" y="58"/>
                  </a:lnTo>
                  <a:lnTo>
                    <a:pt x="113" y="51"/>
                  </a:lnTo>
                  <a:close/>
                  <a:moveTo>
                    <a:pt x="99" y="38"/>
                  </a:moveTo>
                  <a:lnTo>
                    <a:pt x="106" y="45"/>
                  </a:lnTo>
                  <a:lnTo>
                    <a:pt x="100" y="51"/>
                  </a:lnTo>
                  <a:lnTo>
                    <a:pt x="94" y="44"/>
                  </a:lnTo>
                  <a:lnTo>
                    <a:pt x="99" y="38"/>
                  </a:lnTo>
                  <a:close/>
                  <a:moveTo>
                    <a:pt x="86" y="24"/>
                  </a:moveTo>
                  <a:lnTo>
                    <a:pt x="92" y="30"/>
                  </a:lnTo>
                  <a:lnTo>
                    <a:pt x="86" y="37"/>
                  </a:lnTo>
                  <a:lnTo>
                    <a:pt x="79" y="30"/>
                  </a:lnTo>
                  <a:lnTo>
                    <a:pt x="86" y="24"/>
                  </a:lnTo>
                  <a:close/>
                  <a:moveTo>
                    <a:pt x="78" y="17"/>
                  </a:moveTo>
                  <a:lnTo>
                    <a:pt x="72" y="23"/>
                  </a:lnTo>
                  <a:lnTo>
                    <a:pt x="65" y="16"/>
                  </a:lnTo>
                  <a:lnTo>
                    <a:pt x="72" y="10"/>
                  </a:lnTo>
                  <a:lnTo>
                    <a:pt x="78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622"/>
            <p:cNvSpPr>
              <a:spLocks noEditPoints="1"/>
            </p:cNvSpPr>
            <p:nvPr/>
          </p:nvSpPr>
          <p:spPr bwMode="auto">
            <a:xfrm>
              <a:off x="6558" y="2668"/>
              <a:ext cx="145" cy="105"/>
            </a:xfrm>
            <a:custGeom>
              <a:avLst/>
              <a:gdLst>
                <a:gd name="T0" fmla="*/ 52 w 145"/>
                <a:gd name="T1" fmla="*/ 13 h 105"/>
                <a:gd name="T2" fmla="*/ 36 w 145"/>
                <a:gd name="T3" fmla="*/ 8 h 105"/>
                <a:gd name="T4" fmla="*/ 16 w 145"/>
                <a:gd name="T5" fmla="*/ 0 h 105"/>
                <a:gd name="T6" fmla="*/ 0 w 145"/>
                <a:gd name="T7" fmla="*/ 8 h 105"/>
                <a:gd name="T8" fmla="*/ 3 w 145"/>
                <a:gd name="T9" fmla="*/ 13 h 105"/>
                <a:gd name="T10" fmla="*/ 0 w 145"/>
                <a:gd name="T11" fmla="*/ 99 h 105"/>
                <a:gd name="T12" fmla="*/ 3 w 145"/>
                <a:gd name="T13" fmla="*/ 105 h 105"/>
                <a:gd name="T14" fmla="*/ 52 w 145"/>
                <a:gd name="T15" fmla="*/ 105 h 105"/>
                <a:gd name="T16" fmla="*/ 50 w 145"/>
                <a:gd name="T17" fmla="*/ 99 h 105"/>
                <a:gd name="T18" fmla="*/ 114 w 145"/>
                <a:gd name="T19" fmla="*/ 96 h 105"/>
                <a:gd name="T20" fmla="*/ 145 w 145"/>
                <a:gd name="T21" fmla="*/ 35 h 105"/>
                <a:gd name="T22" fmla="*/ 50 w 145"/>
                <a:gd name="T23" fmla="*/ 16 h 105"/>
                <a:gd name="T24" fmla="*/ 47 w 145"/>
                <a:gd name="T25" fmla="*/ 90 h 105"/>
                <a:gd name="T26" fmla="*/ 42 w 145"/>
                <a:gd name="T27" fmla="*/ 20 h 105"/>
                <a:gd name="T28" fmla="*/ 47 w 145"/>
                <a:gd name="T29" fmla="*/ 90 h 105"/>
                <a:gd name="T30" fmla="*/ 139 w 145"/>
                <a:gd name="T31" fmla="*/ 24 h 105"/>
                <a:gd name="T32" fmla="*/ 132 w 145"/>
                <a:gd name="T33" fmla="*/ 32 h 105"/>
                <a:gd name="T34" fmla="*/ 116 w 145"/>
                <a:gd name="T35" fmla="*/ 24 h 105"/>
                <a:gd name="T36" fmla="*/ 124 w 145"/>
                <a:gd name="T37" fmla="*/ 32 h 105"/>
                <a:gd name="T38" fmla="*/ 116 w 145"/>
                <a:gd name="T39" fmla="*/ 24 h 105"/>
                <a:gd name="T40" fmla="*/ 109 w 145"/>
                <a:gd name="T41" fmla="*/ 24 h 105"/>
                <a:gd name="T42" fmla="*/ 101 w 145"/>
                <a:gd name="T43" fmla="*/ 32 h 105"/>
                <a:gd name="T44" fmla="*/ 101 w 145"/>
                <a:gd name="T45" fmla="*/ 84 h 105"/>
                <a:gd name="T46" fmla="*/ 109 w 145"/>
                <a:gd name="T47" fmla="*/ 90 h 105"/>
                <a:gd name="T48" fmla="*/ 101 w 145"/>
                <a:gd name="T49" fmla="*/ 84 h 105"/>
                <a:gd name="T50" fmla="*/ 94 w 145"/>
                <a:gd name="T51" fmla="*/ 24 h 105"/>
                <a:gd name="T52" fmla="*/ 86 w 145"/>
                <a:gd name="T53" fmla="*/ 32 h 105"/>
                <a:gd name="T54" fmla="*/ 86 w 145"/>
                <a:gd name="T55" fmla="*/ 84 h 105"/>
                <a:gd name="T56" fmla="*/ 94 w 145"/>
                <a:gd name="T57" fmla="*/ 90 h 105"/>
                <a:gd name="T58" fmla="*/ 86 w 145"/>
                <a:gd name="T59" fmla="*/ 84 h 105"/>
                <a:gd name="T60" fmla="*/ 78 w 145"/>
                <a:gd name="T61" fmla="*/ 24 h 105"/>
                <a:gd name="T62" fmla="*/ 71 w 145"/>
                <a:gd name="T63" fmla="*/ 32 h 105"/>
                <a:gd name="T64" fmla="*/ 71 w 145"/>
                <a:gd name="T65" fmla="*/ 84 h 105"/>
                <a:gd name="T66" fmla="*/ 78 w 145"/>
                <a:gd name="T67" fmla="*/ 90 h 105"/>
                <a:gd name="T68" fmla="*/ 71 w 145"/>
                <a:gd name="T69" fmla="*/ 84 h 105"/>
                <a:gd name="T70" fmla="*/ 63 w 145"/>
                <a:gd name="T71" fmla="*/ 24 h 105"/>
                <a:gd name="T72" fmla="*/ 56 w 145"/>
                <a:gd name="T73" fmla="*/ 32 h 105"/>
                <a:gd name="T74" fmla="*/ 56 w 145"/>
                <a:gd name="T75" fmla="*/ 84 h 105"/>
                <a:gd name="T76" fmla="*/ 63 w 145"/>
                <a:gd name="T77" fmla="*/ 90 h 105"/>
                <a:gd name="T78" fmla="*/ 56 w 145"/>
                <a:gd name="T79" fmla="*/ 8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5" h="105">
                  <a:moveTo>
                    <a:pt x="50" y="13"/>
                  </a:moveTo>
                  <a:lnTo>
                    <a:pt x="52" y="13"/>
                  </a:lnTo>
                  <a:lnTo>
                    <a:pt x="52" y="8"/>
                  </a:lnTo>
                  <a:lnTo>
                    <a:pt x="36" y="8"/>
                  </a:lnTo>
                  <a:lnTo>
                    <a:pt x="36" y="0"/>
                  </a:lnTo>
                  <a:lnTo>
                    <a:pt x="16" y="0"/>
                  </a:lnTo>
                  <a:lnTo>
                    <a:pt x="16" y="8"/>
                  </a:lnTo>
                  <a:lnTo>
                    <a:pt x="0" y="8"/>
                  </a:lnTo>
                  <a:lnTo>
                    <a:pt x="0" y="13"/>
                  </a:lnTo>
                  <a:lnTo>
                    <a:pt x="3" y="13"/>
                  </a:lnTo>
                  <a:lnTo>
                    <a:pt x="3" y="99"/>
                  </a:lnTo>
                  <a:lnTo>
                    <a:pt x="0" y="99"/>
                  </a:lnTo>
                  <a:lnTo>
                    <a:pt x="0" y="105"/>
                  </a:lnTo>
                  <a:lnTo>
                    <a:pt x="3" y="105"/>
                  </a:lnTo>
                  <a:lnTo>
                    <a:pt x="50" y="105"/>
                  </a:lnTo>
                  <a:lnTo>
                    <a:pt x="52" y="105"/>
                  </a:lnTo>
                  <a:lnTo>
                    <a:pt x="52" y="99"/>
                  </a:lnTo>
                  <a:lnTo>
                    <a:pt x="50" y="99"/>
                  </a:lnTo>
                  <a:lnTo>
                    <a:pt x="50" y="96"/>
                  </a:lnTo>
                  <a:lnTo>
                    <a:pt x="114" y="96"/>
                  </a:lnTo>
                  <a:lnTo>
                    <a:pt x="114" y="75"/>
                  </a:lnTo>
                  <a:lnTo>
                    <a:pt x="145" y="35"/>
                  </a:lnTo>
                  <a:lnTo>
                    <a:pt x="145" y="16"/>
                  </a:lnTo>
                  <a:lnTo>
                    <a:pt x="50" y="16"/>
                  </a:lnTo>
                  <a:lnTo>
                    <a:pt x="50" y="13"/>
                  </a:lnTo>
                  <a:close/>
                  <a:moveTo>
                    <a:pt x="47" y="90"/>
                  </a:moveTo>
                  <a:lnTo>
                    <a:pt x="42" y="90"/>
                  </a:lnTo>
                  <a:lnTo>
                    <a:pt x="42" y="20"/>
                  </a:lnTo>
                  <a:lnTo>
                    <a:pt x="47" y="20"/>
                  </a:lnTo>
                  <a:lnTo>
                    <a:pt x="47" y="90"/>
                  </a:lnTo>
                  <a:close/>
                  <a:moveTo>
                    <a:pt x="132" y="24"/>
                  </a:moveTo>
                  <a:lnTo>
                    <a:pt x="139" y="24"/>
                  </a:lnTo>
                  <a:lnTo>
                    <a:pt x="139" y="32"/>
                  </a:lnTo>
                  <a:lnTo>
                    <a:pt x="132" y="32"/>
                  </a:lnTo>
                  <a:lnTo>
                    <a:pt x="132" y="24"/>
                  </a:lnTo>
                  <a:close/>
                  <a:moveTo>
                    <a:pt x="116" y="24"/>
                  </a:moveTo>
                  <a:lnTo>
                    <a:pt x="124" y="24"/>
                  </a:lnTo>
                  <a:lnTo>
                    <a:pt x="124" y="32"/>
                  </a:lnTo>
                  <a:lnTo>
                    <a:pt x="116" y="32"/>
                  </a:lnTo>
                  <a:lnTo>
                    <a:pt x="116" y="24"/>
                  </a:lnTo>
                  <a:close/>
                  <a:moveTo>
                    <a:pt x="101" y="24"/>
                  </a:moveTo>
                  <a:lnTo>
                    <a:pt x="109" y="24"/>
                  </a:lnTo>
                  <a:lnTo>
                    <a:pt x="109" y="32"/>
                  </a:lnTo>
                  <a:lnTo>
                    <a:pt x="101" y="32"/>
                  </a:lnTo>
                  <a:lnTo>
                    <a:pt x="101" y="24"/>
                  </a:lnTo>
                  <a:close/>
                  <a:moveTo>
                    <a:pt x="101" y="84"/>
                  </a:moveTo>
                  <a:lnTo>
                    <a:pt x="109" y="84"/>
                  </a:lnTo>
                  <a:lnTo>
                    <a:pt x="109" y="90"/>
                  </a:lnTo>
                  <a:lnTo>
                    <a:pt x="101" y="90"/>
                  </a:lnTo>
                  <a:lnTo>
                    <a:pt x="101" y="84"/>
                  </a:lnTo>
                  <a:close/>
                  <a:moveTo>
                    <a:pt x="86" y="24"/>
                  </a:moveTo>
                  <a:lnTo>
                    <a:pt x="94" y="24"/>
                  </a:lnTo>
                  <a:lnTo>
                    <a:pt x="94" y="32"/>
                  </a:lnTo>
                  <a:lnTo>
                    <a:pt x="86" y="32"/>
                  </a:lnTo>
                  <a:lnTo>
                    <a:pt x="86" y="24"/>
                  </a:lnTo>
                  <a:close/>
                  <a:moveTo>
                    <a:pt x="86" y="84"/>
                  </a:moveTo>
                  <a:lnTo>
                    <a:pt x="94" y="84"/>
                  </a:lnTo>
                  <a:lnTo>
                    <a:pt x="94" y="90"/>
                  </a:lnTo>
                  <a:lnTo>
                    <a:pt x="86" y="90"/>
                  </a:lnTo>
                  <a:lnTo>
                    <a:pt x="86" y="84"/>
                  </a:lnTo>
                  <a:close/>
                  <a:moveTo>
                    <a:pt x="71" y="24"/>
                  </a:moveTo>
                  <a:lnTo>
                    <a:pt x="78" y="24"/>
                  </a:lnTo>
                  <a:lnTo>
                    <a:pt x="78" y="32"/>
                  </a:lnTo>
                  <a:lnTo>
                    <a:pt x="71" y="32"/>
                  </a:lnTo>
                  <a:lnTo>
                    <a:pt x="71" y="24"/>
                  </a:lnTo>
                  <a:close/>
                  <a:moveTo>
                    <a:pt x="71" y="84"/>
                  </a:moveTo>
                  <a:lnTo>
                    <a:pt x="78" y="84"/>
                  </a:lnTo>
                  <a:lnTo>
                    <a:pt x="78" y="90"/>
                  </a:lnTo>
                  <a:lnTo>
                    <a:pt x="71" y="90"/>
                  </a:lnTo>
                  <a:lnTo>
                    <a:pt x="71" y="84"/>
                  </a:lnTo>
                  <a:close/>
                  <a:moveTo>
                    <a:pt x="56" y="24"/>
                  </a:moveTo>
                  <a:lnTo>
                    <a:pt x="63" y="24"/>
                  </a:lnTo>
                  <a:lnTo>
                    <a:pt x="63" y="32"/>
                  </a:lnTo>
                  <a:lnTo>
                    <a:pt x="56" y="32"/>
                  </a:lnTo>
                  <a:lnTo>
                    <a:pt x="56" y="24"/>
                  </a:lnTo>
                  <a:close/>
                  <a:moveTo>
                    <a:pt x="56" y="84"/>
                  </a:moveTo>
                  <a:lnTo>
                    <a:pt x="63" y="84"/>
                  </a:lnTo>
                  <a:lnTo>
                    <a:pt x="63" y="90"/>
                  </a:lnTo>
                  <a:lnTo>
                    <a:pt x="56" y="90"/>
                  </a:lnTo>
                  <a:lnTo>
                    <a:pt x="56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623"/>
            <p:cNvSpPr>
              <a:spLocks noEditPoints="1"/>
            </p:cNvSpPr>
            <p:nvPr/>
          </p:nvSpPr>
          <p:spPr bwMode="auto">
            <a:xfrm>
              <a:off x="6109" y="2889"/>
              <a:ext cx="145" cy="96"/>
            </a:xfrm>
            <a:custGeom>
              <a:avLst/>
              <a:gdLst>
                <a:gd name="T0" fmla="*/ 124 w 133"/>
                <a:gd name="T1" fmla="*/ 0 h 88"/>
                <a:gd name="T2" fmla="*/ 62 w 133"/>
                <a:gd name="T3" fmla="*/ 0 h 88"/>
                <a:gd name="T4" fmla="*/ 53 w 133"/>
                <a:gd name="T5" fmla="*/ 6 h 88"/>
                <a:gd name="T6" fmla="*/ 49 w 133"/>
                <a:gd name="T7" fmla="*/ 6 h 88"/>
                <a:gd name="T8" fmla="*/ 46 w 133"/>
                <a:gd name="T9" fmla="*/ 0 h 88"/>
                <a:gd name="T10" fmla="*/ 31 w 133"/>
                <a:gd name="T11" fmla="*/ 0 h 88"/>
                <a:gd name="T12" fmla="*/ 28 w 133"/>
                <a:gd name="T13" fmla="*/ 3 h 88"/>
                <a:gd name="T14" fmla="*/ 28 w 133"/>
                <a:gd name="T15" fmla="*/ 6 h 88"/>
                <a:gd name="T16" fmla="*/ 24 w 133"/>
                <a:gd name="T17" fmla="*/ 6 h 88"/>
                <a:gd name="T18" fmla="*/ 24 w 133"/>
                <a:gd name="T19" fmla="*/ 4 h 88"/>
                <a:gd name="T20" fmla="*/ 21 w 133"/>
                <a:gd name="T21" fmla="*/ 1 h 88"/>
                <a:gd name="T22" fmla="*/ 11 w 133"/>
                <a:gd name="T23" fmla="*/ 1 h 88"/>
                <a:gd name="T24" fmla="*/ 7 w 133"/>
                <a:gd name="T25" fmla="*/ 4 h 88"/>
                <a:gd name="T26" fmla="*/ 7 w 133"/>
                <a:gd name="T27" fmla="*/ 6 h 88"/>
                <a:gd name="T28" fmla="*/ 0 w 133"/>
                <a:gd name="T29" fmla="*/ 16 h 88"/>
                <a:gd name="T30" fmla="*/ 0 w 133"/>
                <a:gd name="T31" fmla="*/ 80 h 88"/>
                <a:gd name="T32" fmla="*/ 8 w 133"/>
                <a:gd name="T33" fmla="*/ 88 h 88"/>
                <a:gd name="T34" fmla="*/ 125 w 133"/>
                <a:gd name="T35" fmla="*/ 88 h 88"/>
                <a:gd name="T36" fmla="*/ 133 w 133"/>
                <a:gd name="T37" fmla="*/ 80 h 88"/>
                <a:gd name="T38" fmla="*/ 133 w 133"/>
                <a:gd name="T39" fmla="*/ 9 h 88"/>
                <a:gd name="T40" fmla="*/ 124 w 133"/>
                <a:gd name="T41" fmla="*/ 0 h 88"/>
                <a:gd name="T42" fmla="*/ 127 w 133"/>
                <a:gd name="T43" fmla="*/ 27 h 88"/>
                <a:gd name="T44" fmla="*/ 101 w 133"/>
                <a:gd name="T45" fmla="*/ 27 h 88"/>
                <a:gd name="T46" fmla="*/ 90 w 133"/>
                <a:gd name="T47" fmla="*/ 77 h 88"/>
                <a:gd name="T48" fmla="*/ 127 w 133"/>
                <a:gd name="T49" fmla="*/ 77 h 88"/>
                <a:gd name="T50" fmla="*/ 127 w 133"/>
                <a:gd name="T51" fmla="*/ 83 h 88"/>
                <a:gd name="T52" fmla="*/ 6 w 133"/>
                <a:gd name="T53" fmla="*/ 83 h 88"/>
                <a:gd name="T54" fmla="*/ 6 w 133"/>
                <a:gd name="T55" fmla="*/ 77 h 88"/>
                <a:gd name="T56" fmla="*/ 53 w 133"/>
                <a:gd name="T57" fmla="*/ 77 h 88"/>
                <a:gd name="T58" fmla="*/ 42 w 133"/>
                <a:gd name="T59" fmla="*/ 27 h 88"/>
                <a:gd name="T60" fmla="*/ 5 w 133"/>
                <a:gd name="T61" fmla="*/ 27 h 88"/>
                <a:gd name="T62" fmla="*/ 5 w 133"/>
                <a:gd name="T63" fmla="*/ 12 h 88"/>
                <a:gd name="T64" fmla="*/ 9 w 133"/>
                <a:gd name="T65" fmla="*/ 12 h 88"/>
                <a:gd name="T66" fmla="*/ 53 w 133"/>
                <a:gd name="T67" fmla="*/ 12 h 88"/>
                <a:gd name="T68" fmla="*/ 60 w 133"/>
                <a:gd name="T69" fmla="*/ 6 h 88"/>
                <a:gd name="T70" fmla="*/ 127 w 133"/>
                <a:gd name="T71" fmla="*/ 6 h 88"/>
                <a:gd name="T72" fmla="*/ 127 w 133"/>
                <a:gd name="T73" fmla="*/ 2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3" h="88">
                  <a:moveTo>
                    <a:pt x="124" y="0"/>
                  </a:moveTo>
                  <a:cubicBezTo>
                    <a:pt x="103" y="0"/>
                    <a:pt x="83" y="0"/>
                    <a:pt x="62" y="0"/>
                  </a:cubicBezTo>
                  <a:cubicBezTo>
                    <a:pt x="56" y="0"/>
                    <a:pt x="55" y="0"/>
                    <a:pt x="53" y="6"/>
                  </a:cubicBezTo>
                  <a:cubicBezTo>
                    <a:pt x="52" y="6"/>
                    <a:pt x="51" y="6"/>
                    <a:pt x="49" y="6"/>
                  </a:cubicBezTo>
                  <a:cubicBezTo>
                    <a:pt x="49" y="1"/>
                    <a:pt x="49" y="0"/>
                    <a:pt x="46" y="0"/>
                  </a:cubicBezTo>
                  <a:cubicBezTo>
                    <a:pt x="41" y="0"/>
                    <a:pt x="36" y="0"/>
                    <a:pt x="31" y="0"/>
                  </a:cubicBezTo>
                  <a:cubicBezTo>
                    <a:pt x="29" y="0"/>
                    <a:pt x="28" y="1"/>
                    <a:pt x="28" y="3"/>
                  </a:cubicBezTo>
                  <a:cubicBezTo>
                    <a:pt x="28" y="4"/>
                    <a:pt x="28" y="5"/>
                    <a:pt x="28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2"/>
                    <a:pt x="23" y="1"/>
                    <a:pt x="2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1"/>
                    <a:pt x="7" y="2"/>
                    <a:pt x="7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0" y="7"/>
                    <a:pt x="0" y="8"/>
                    <a:pt x="0" y="16"/>
                  </a:cubicBezTo>
                  <a:cubicBezTo>
                    <a:pt x="0" y="37"/>
                    <a:pt x="0" y="59"/>
                    <a:pt x="0" y="80"/>
                  </a:cubicBezTo>
                  <a:cubicBezTo>
                    <a:pt x="0" y="87"/>
                    <a:pt x="1" y="88"/>
                    <a:pt x="8" y="88"/>
                  </a:cubicBezTo>
                  <a:cubicBezTo>
                    <a:pt x="47" y="88"/>
                    <a:pt x="86" y="88"/>
                    <a:pt x="125" y="88"/>
                  </a:cubicBezTo>
                  <a:cubicBezTo>
                    <a:pt x="131" y="88"/>
                    <a:pt x="133" y="87"/>
                    <a:pt x="133" y="80"/>
                  </a:cubicBezTo>
                  <a:cubicBezTo>
                    <a:pt x="133" y="56"/>
                    <a:pt x="133" y="33"/>
                    <a:pt x="133" y="9"/>
                  </a:cubicBezTo>
                  <a:cubicBezTo>
                    <a:pt x="133" y="1"/>
                    <a:pt x="132" y="0"/>
                    <a:pt x="124" y="0"/>
                  </a:cubicBezTo>
                  <a:close/>
                  <a:moveTo>
                    <a:pt x="127" y="27"/>
                  </a:moveTo>
                  <a:cubicBezTo>
                    <a:pt x="118" y="27"/>
                    <a:pt x="110" y="27"/>
                    <a:pt x="101" y="27"/>
                  </a:cubicBezTo>
                  <a:cubicBezTo>
                    <a:pt x="111" y="46"/>
                    <a:pt x="108" y="63"/>
                    <a:pt x="90" y="77"/>
                  </a:cubicBezTo>
                  <a:cubicBezTo>
                    <a:pt x="103" y="77"/>
                    <a:pt x="115" y="77"/>
                    <a:pt x="127" y="77"/>
                  </a:cubicBezTo>
                  <a:cubicBezTo>
                    <a:pt x="127" y="79"/>
                    <a:pt x="127" y="81"/>
                    <a:pt x="127" y="83"/>
                  </a:cubicBezTo>
                  <a:cubicBezTo>
                    <a:pt x="87" y="83"/>
                    <a:pt x="46" y="83"/>
                    <a:pt x="6" y="83"/>
                  </a:cubicBezTo>
                  <a:cubicBezTo>
                    <a:pt x="6" y="81"/>
                    <a:pt x="6" y="79"/>
                    <a:pt x="6" y="77"/>
                  </a:cubicBezTo>
                  <a:cubicBezTo>
                    <a:pt x="21" y="77"/>
                    <a:pt x="37" y="77"/>
                    <a:pt x="53" y="77"/>
                  </a:cubicBezTo>
                  <a:cubicBezTo>
                    <a:pt x="35" y="63"/>
                    <a:pt x="32" y="47"/>
                    <a:pt x="42" y="27"/>
                  </a:cubicBezTo>
                  <a:cubicBezTo>
                    <a:pt x="30" y="27"/>
                    <a:pt x="18" y="27"/>
                    <a:pt x="5" y="27"/>
                  </a:cubicBezTo>
                  <a:cubicBezTo>
                    <a:pt x="5" y="22"/>
                    <a:pt x="5" y="17"/>
                    <a:pt x="5" y="12"/>
                  </a:cubicBezTo>
                  <a:cubicBezTo>
                    <a:pt x="7" y="12"/>
                    <a:pt x="8" y="12"/>
                    <a:pt x="9" y="12"/>
                  </a:cubicBezTo>
                  <a:cubicBezTo>
                    <a:pt x="24" y="12"/>
                    <a:pt x="38" y="12"/>
                    <a:pt x="53" y="12"/>
                  </a:cubicBezTo>
                  <a:cubicBezTo>
                    <a:pt x="59" y="12"/>
                    <a:pt x="59" y="12"/>
                    <a:pt x="60" y="6"/>
                  </a:cubicBezTo>
                  <a:cubicBezTo>
                    <a:pt x="82" y="6"/>
                    <a:pt x="104" y="6"/>
                    <a:pt x="127" y="6"/>
                  </a:cubicBezTo>
                  <a:cubicBezTo>
                    <a:pt x="127" y="13"/>
                    <a:pt x="127" y="20"/>
                    <a:pt x="127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624"/>
            <p:cNvSpPr>
              <a:spLocks noEditPoints="1"/>
            </p:cNvSpPr>
            <p:nvPr/>
          </p:nvSpPr>
          <p:spPr bwMode="auto">
            <a:xfrm>
              <a:off x="6154" y="2907"/>
              <a:ext cx="66" cy="66"/>
            </a:xfrm>
            <a:custGeom>
              <a:avLst/>
              <a:gdLst>
                <a:gd name="T0" fmla="*/ 30 w 61"/>
                <a:gd name="T1" fmla="*/ 0 h 61"/>
                <a:gd name="T2" fmla="*/ 0 w 61"/>
                <a:gd name="T3" fmla="*/ 31 h 61"/>
                <a:gd name="T4" fmla="*/ 31 w 61"/>
                <a:gd name="T5" fmla="*/ 61 h 61"/>
                <a:gd name="T6" fmla="*/ 61 w 61"/>
                <a:gd name="T7" fmla="*/ 31 h 61"/>
                <a:gd name="T8" fmla="*/ 30 w 61"/>
                <a:gd name="T9" fmla="*/ 0 h 61"/>
                <a:gd name="T10" fmla="*/ 30 w 61"/>
                <a:gd name="T11" fmla="*/ 54 h 61"/>
                <a:gd name="T12" fmla="*/ 7 w 61"/>
                <a:gd name="T13" fmla="*/ 31 h 61"/>
                <a:gd name="T14" fmla="*/ 31 w 61"/>
                <a:gd name="T15" fmla="*/ 7 h 61"/>
                <a:gd name="T16" fmla="*/ 54 w 61"/>
                <a:gd name="T17" fmla="*/ 31 h 61"/>
                <a:gd name="T18" fmla="*/ 30 w 61"/>
                <a:gd name="T19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1">
                  <a:moveTo>
                    <a:pt x="30" y="0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0" y="48"/>
                    <a:pt x="14" y="61"/>
                    <a:pt x="31" y="61"/>
                  </a:cubicBezTo>
                  <a:cubicBezTo>
                    <a:pt x="47" y="61"/>
                    <a:pt x="61" y="48"/>
                    <a:pt x="61" y="31"/>
                  </a:cubicBezTo>
                  <a:cubicBezTo>
                    <a:pt x="61" y="14"/>
                    <a:pt x="47" y="0"/>
                    <a:pt x="30" y="0"/>
                  </a:cubicBezTo>
                  <a:close/>
                  <a:moveTo>
                    <a:pt x="30" y="54"/>
                  </a:moveTo>
                  <a:cubicBezTo>
                    <a:pt x="17" y="54"/>
                    <a:pt x="7" y="43"/>
                    <a:pt x="7" y="31"/>
                  </a:cubicBezTo>
                  <a:cubicBezTo>
                    <a:pt x="7" y="18"/>
                    <a:pt x="18" y="7"/>
                    <a:pt x="31" y="7"/>
                  </a:cubicBezTo>
                  <a:cubicBezTo>
                    <a:pt x="44" y="7"/>
                    <a:pt x="54" y="18"/>
                    <a:pt x="54" y="31"/>
                  </a:cubicBezTo>
                  <a:cubicBezTo>
                    <a:pt x="54" y="44"/>
                    <a:pt x="43" y="54"/>
                    <a:pt x="3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625"/>
            <p:cNvSpPr>
              <a:spLocks/>
            </p:cNvSpPr>
            <p:nvPr/>
          </p:nvSpPr>
          <p:spPr bwMode="auto">
            <a:xfrm>
              <a:off x="6225" y="2900"/>
              <a:ext cx="18" cy="14"/>
            </a:xfrm>
            <a:custGeom>
              <a:avLst/>
              <a:gdLst>
                <a:gd name="T0" fmla="*/ 0 w 16"/>
                <a:gd name="T1" fmla="*/ 13 h 13"/>
                <a:gd name="T2" fmla="*/ 16 w 16"/>
                <a:gd name="T3" fmla="*/ 13 h 13"/>
                <a:gd name="T4" fmla="*/ 16 w 16"/>
                <a:gd name="T5" fmla="*/ 0 h 13"/>
                <a:gd name="T6" fmla="*/ 0 w 16"/>
                <a:gd name="T7" fmla="*/ 0 h 13"/>
                <a:gd name="T8" fmla="*/ 0 w 1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6" y="13"/>
                    <a:pt x="11" y="13"/>
                    <a:pt x="16" y="13"/>
                  </a:cubicBezTo>
                  <a:cubicBezTo>
                    <a:pt x="16" y="9"/>
                    <a:pt x="16" y="4"/>
                    <a:pt x="16" y="0"/>
                  </a:cubicBezTo>
                  <a:cubicBezTo>
                    <a:pt x="11" y="0"/>
                    <a:pt x="5" y="0"/>
                    <a:pt x="0" y="0"/>
                  </a:cubicBezTo>
                  <a:cubicBezTo>
                    <a:pt x="0" y="4"/>
                    <a:pt x="0" y="9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626"/>
            <p:cNvSpPr>
              <a:spLocks noEditPoints="1"/>
            </p:cNvSpPr>
            <p:nvPr/>
          </p:nvSpPr>
          <p:spPr bwMode="auto">
            <a:xfrm>
              <a:off x="6776" y="2429"/>
              <a:ext cx="149" cy="119"/>
            </a:xfrm>
            <a:custGeom>
              <a:avLst/>
              <a:gdLst>
                <a:gd name="T0" fmla="*/ 127 w 137"/>
                <a:gd name="T1" fmla="*/ 25 h 109"/>
                <a:gd name="T2" fmla="*/ 108 w 137"/>
                <a:gd name="T3" fmla="*/ 8 h 109"/>
                <a:gd name="T4" fmla="*/ 108 w 137"/>
                <a:gd name="T5" fmla="*/ 8 h 109"/>
                <a:gd name="T6" fmla="*/ 97 w 137"/>
                <a:gd name="T7" fmla="*/ 0 h 109"/>
                <a:gd name="T8" fmla="*/ 75 w 137"/>
                <a:gd name="T9" fmla="*/ 0 h 109"/>
                <a:gd name="T10" fmla="*/ 58 w 137"/>
                <a:gd name="T11" fmla="*/ 12 h 109"/>
                <a:gd name="T12" fmla="*/ 46 w 137"/>
                <a:gd name="T13" fmla="*/ 20 h 109"/>
                <a:gd name="T14" fmla="*/ 43 w 137"/>
                <a:gd name="T15" fmla="*/ 20 h 109"/>
                <a:gd name="T16" fmla="*/ 43 w 137"/>
                <a:gd name="T17" fmla="*/ 17 h 109"/>
                <a:gd name="T18" fmla="*/ 38 w 137"/>
                <a:gd name="T19" fmla="*/ 14 h 109"/>
                <a:gd name="T20" fmla="*/ 22 w 137"/>
                <a:gd name="T21" fmla="*/ 16 h 109"/>
                <a:gd name="T22" fmla="*/ 18 w 137"/>
                <a:gd name="T23" fmla="*/ 20 h 109"/>
                <a:gd name="T24" fmla="*/ 19 w 137"/>
                <a:gd name="T25" fmla="*/ 23 h 109"/>
                <a:gd name="T26" fmla="*/ 7 w 137"/>
                <a:gd name="T27" fmla="*/ 26 h 109"/>
                <a:gd name="T28" fmla="*/ 0 w 137"/>
                <a:gd name="T29" fmla="*/ 36 h 109"/>
                <a:gd name="T30" fmla="*/ 0 w 137"/>
                <a:gd name="T31" fmla="*/ 93 h 109"/>
                <a:gd name="T32" fmla="*/ 9 w 137"/>
                <a:gd name="T33" fmla="*/ 107 h 109"/>
                <a:gd name="T34" fmla="*/ 20 w 137"/>
                <a:gd name="T35" fmla="*/ 109 h 109"/>
                <a:gd name="T36" fmla="*/ 82 w 137"/>
                <a:gd name="T37" fmla="*/ 109 h 109"/>
                <a:gd name="T38" fmla="*/ 118 w 137"/>
                <a:gd name="T39" fmla="*/ 109 h 109"/>
                <a:gd name="T40" fmla="*/ 137 w 137"/>
                <a:gd name="T41" fmla="*/ 90 h 109"/>
                <a:gd name="T42" fmla="*/ 137 w 137"/>
                <a:gd name="T43" fmla="*/ 40 h 109"/>
                <a:gd name="T44" fmla="*/ 127 w 137"/>
                <a:gd name="T45" fmla="*/ 25 h 109"/>
                <a:gd name="T46" fmla="*/ 83 w 137"/>
                <a:gd name="T47" fmla="*/ 100 h 109"/>
                <a:gd name="T48" fmla="*/ 45 w 137"/>
                <a:gd name="T49" fmla="*/ 62 h 109"/>
                <a:gd name="T50" fmla="*/ 83 w 137"/>
                <a:gd name="T51" fmla="*/ 24 h 109"/>
                <a:gd name="T52" fmla="*/ 122 w 137"/>
                <a:gd name="T53" fmla="*/ 63 h 109"/>
                <a:gd name="T54" fmla="*/ 83 w 137"/>
                <a:gd name="T55" fmla="*/ 10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7" h="109">
                  <a:moveTo>
                    <a:pt x="127" y="25"/>
                  </a:moveTo>
                  <a:cubicBezTo>
                    <a:pt x="117" y="22"/>
                    <a:pt x="111" y="17"/>
                    <a:pt x="108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6" y="3"/>
                    <a:pt x="100" y="0"/>
                    <a:pt x="97" y="0"/>
                  </a:cubicBezTo>
                  <a:cubicBezTo>
                    <a:pt x="89" y="0"/>
                    <a:pt x="75" y="0"/>
                    <a:pt x="75" y="0"/>
                  </a:cubicBezTo>
                  <a:cubicBezTo>
                    <a:pt x="67" y="0"/>
                    <a:pt x="61" y="3"/>
                    <a:pt x="58" y="12"/>
                  </a:cubicBezTo>
                  <a:cubicBezTo>
                    <a:pt x="56" y="19"/>
                    <a:pt x="46" y="20"/>
                    <a:pt x="46" y="20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5"/>
                    <a:pt x="41" y="13"/>
                    <a:pt x="38" y="14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0" y="16"/>
                    <a:pt x="18" y="18"/>
                    <a:pt x="18" y="20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6" y="23"/>
                    <a:pt x="10" y="25"/>
                    <a:pt x="7" y="26"/>
                  </a:cubicBezTo>
                  <a:cubicBezTo>
                    <a:pt x="3" y="28"/>
                    <a:pt x="0" y="32"/>
                    <a:pt x="0" y="36"/>
                  </a:cubicBezTo>
                  <a:cubicBezTo>
                    <a:pt x="0" y="55"/>
                    <a:pt x="0" y="74"/>
                    <a:pt x="0" y="93"/>
                  </a:cubicBezTo>
                  <a:cubicBezTo>
                    <a:pt x="0" y="99"/>
                    <a:pt x="3" y="104"/>
                    <a:pt x="9" y="107"/>
                  </a:cubicBezTo>
                  <a:cubicBezTo>
                    <a:pt x="12" y="108"/>
                    <a:pt x="16" y="109"/>
                    <a:pt x="20" y="109"/>
                  </a:cubicBezTo>
                  <a:cubicBezTo>
                    <a:pt x="41" y="109"/>
                    <a:pt x="61" y="109"/>
                    <a:pt x="82" y="109"/>
                  </a:cubicBezTo>
                  <a:cubicBezTo>
                    <a:pt x="94" y="109"/>
                    <a:pt x="106" y="109"/>
                    <a:pt x="118" y="109"/>
                  </a:cubicBezTo>
                  <a:cubicBezTo>
                    <a:pt x="130" y="109"/>
                    <a:pt x="137" y="102"/>
                    <a:pt x="137" y="90"/>
                  </a:cubicBezTo>
                  <a:cubicBezTo>
                    <a:pt x="137" y="73"/>
                    <a:pt x="137" y="57"/>
                    <a:pt x="137" y="40"/>
                  </a:cubicBezTo>
                  <a:cubicBezTo>
                    <a:pt x="137" y="33"/>
                    <a:pt x="133" y="27"/>
                    <a:pt x="127" y="25"/>
                  </a:cubicBezTo>
                  <a:close/>
                  <a:moveTo>
                    <a:pt x="83" y="100"/>
                  </a:moveTo>
                  <a:cubicBezTo>
                    <a:pt x="62" y="100"/>
                    <a:pt x="45" y="83"/>
                    <a:pt x="45" y="62"/>
                  </a:cubicBezTo>
                  <a:cubicBezTo>
                    <a:pt x="45" y="40"/>
                    <a:pt x="62" y="24"/>
                    <a:pt x="83" y="24"/>
                  </a:cubicBezTo>
                  <a:cubicBezTo>
                    <a:pt x="105" y="24"/>
                    <a:pt x="122" y="41"/>
                    <a:pt x="122" y="63"/>
                  </a:cubicBezTo>
                  <a:cubicBezTo>
                    <a:pt x="121" y="84"/>
                    <a:pt x="104" y="101"/>
                    <a:pt x="83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627"/>
            <p:cNvSpPr>
              <a:spLocks/>
            </p:cNvSpPr>
            <p:nvPr/>
          </p:nvSpPr>
          <p:spPr bwMode="auto">
            <a:xfrm>
              <a:off x="6834" y="2463"/>
              <a:ext cx="66" cy="68"/>
            </a:xfrm>
            <a:custGeom>
              <a:avLst/>
              <a:gdLst>
                <a:gd name="T0" fmla="*/ 32 w 61"/>
                <a:gd name="T1" fmla="*/ 1 h 62"/>
                <a:gd name="T2" fmla="*/ 0 w 61"/>
                <a:gd name="T3" fmla="*/ 31 h 62"/>
                <a:gd name="T4" fmla="*/ 30 w 61"/>
                <a:gd name="T5" fmla="*/ 62 h 62"/>
                <a:gd name="T6" fmla="*/ 61 w 61"/>
                <a:gd name="T7" fmla="*/ 31 h 62"/>
                <a:gd name="T8" fmla="*/ 32 w 61"/>
                <a:gd name="T9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32" y="1"/>
                  </a:moveTo>
                  <a:cubicBezTo>
                    <a:pt x="14" y="0"/>
                    <a:pt x="0" y="14"/>
                    <a:pt x="0" y="31"/>
                  </a:cubicBezTo>
                  <a:cubicBezTo>
                    <a:pt x="0" y="48"/>
                    <a:pt x="14" y="62"/>
                    <a:pt x="30" y="62"/>
                  </a:cubicBezTo>
                  <a:cubicBezTo>
                    <a:pt x="47" y="62"/>
                    <a:pt x="61" y="48"/>
                    <a:pt x="61" y="31"/>
                  </a:cubicBezTo>
                  <a:cubicBezTo>
                    <a:pt x="61" y="13"/>
                    <a:pt x="48" y="1"/>
                    <a:pt x="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628"/>
            <p:cNvSpPr>
              <a:spLocks noEditPoints="1"/>
            </p:cNvSpPr>
            <p:nvPr/>
          </p:nvSpPr>
          <p:spPr bwMode="auto">
            <a:xfrm>
              <a:off x="7000" y="2672"/>
              <a:ext cx="142" cy="89"/>
            </a:xfrm>
            <a:custGeom>
              <a:avLst/>
              <a:gdLst>
                <a:gd name="T0" fmla="*/ 121 w 130"/>
                <a:gd name="T1" fmla="*/ 0 h 81"/>
                <a:gd name="T2" fmla="*/ 9 w 130"/>
                <a:gd name="T3" fmla="*/ 0 h 81"/>
                <a:gd name="T4" fmla="*/ 0 w 130"/>
                <a:gd name="T5" fmla="*/ 10 h 81"/>
                <a:gd name="T6" fmla="*/ 0 w 130"/>
                <a:gd name="T7" fmla="*/ 71 h 81"/>
                <a:gd name="T8" fmla="*/ 9 w 130"/>
                <a:gd name="T9" fmla="*/ 81 h 81"/>
                <a:gd name="T10" fmla="*/ 121 w 130"/>
                <a:gd name="T11" fmla="*/ 81 h 81"/>
                <a:gd name="T12" fmla="*/ 130 w 130"/>
                <a:gd name="T13" fmla="*/ 71 h 81"/>
                <a:gd name="T14" fmla="*/ 130 w 130"/>
                <a:gd name="T15" fmla="*/ 10 h 81"/>
                <a:gd name="T16" fmla="*/ 121 w 130"/>
                <a:gd name="T17" fmla="*/ 0 h 81"/>
                <a:gd name="T18" fmla="*/ 32 w 130"/>
                <a:gd name="T19" fmla="*/ 18 h 81"/>
                <a:gd name="T20" fmla="*/ 9 w 130"/>
                <a:gd name="T21" fmla="*/ 18 h 81"/>
                <a:gd name="T22" fmla="*/ 9 w 130"/>
                <a:gd name="T23" fmla="*/ 8 h 81"/>
                <a:gd name="T24" fmla="*/ 32 w 130"/>
                <a:gd name="T25" fmla="*/ 8 h 81"/>
                <a:gd name="T26" fmla="*/ 32 w 130"/>
                <a:gd name="T27" fmla="*/ 18 h 81"/>
                <a:gd name="T28" fmla="*/ 65 w 130"/>
                <a:gd name="T29" fmla="*/ 72 h 81"/>
                <a:gd name="T30" fmla="*/ 33 w 130"/>
                <a:gd name="T31" fmla="*/ 40 h 81"/>
                <a:gd name="T32" fmla="*/ 65 w 130"/>
                <a:gd name="T33" fmla="*/ 8 h 81"/>
                <a:gd name="T34" fmla="*/ 97 w 130"/>
                <a:gd name="T35" fmla="*/ 40 h 81"/>
                <a:gd name="T36" fmla="*/ 65 w 130"/>
                <a:gd name="T37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81">
                  <a:moveTo>
                    <a:pt x="121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7"/>
                    <a:pt x="4" y="81"/>
                    <a:pt x="9" y="81"/>
                  </a:cubicBezTo>
                  <a:cubicBezTo>
                    <a:pt x="121" y="81"/>
                    <a:pt x="121" y="81"/>
                    <a:pt x="121" y="81"/>
                  </a:cubicBezTo>
                  <a:cubicBezTo>
                    <a:pt x="126" y="81"/>
                    <a:pt x="130" y="77"/>
                    <a:pt x="130" y="71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4"/>
                    <a:pt x="126" y="0"/>
                    <a:pt x="121" y="0"/>
                  </a:cubicBezTo>
                  <a:close/>
                  <a:moveTo>
                    <a:pt x="32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32" y="18"/>
                  </a:lnTo>
                  <a:close/>
                  <a:moveTo>
                    <a:pt x="65" y="72"/>
                  </a:moveTo>
                  <a:cubicBezTo>
                    <a:pt x="47" y="72"/>
                    <a:pt x="33" y="58"/>
                    <a:pt x="33" y="40"/>
                  </a:cubicBezTo>
                  <a:cubicBezTo>
                    <a:pt x="33" y="23"/>
                    <a:pt x="47" y="8"/>
                    <a:pt x="65" y="8"/>
                  </a:cubicBezTo>
                  <a:cubicBezTo>
                    <a:pt x="82" y="8"/>
                    <a:pt x="97" y="23"/>
                    <a:pt x="97" y="40"/>
                  </a:cubicBezTo>
                  <a:cubicBezTo>
                    <a:pt x="97" y="58"/>
                    <a:pt x="82" y="72"/>
                    <a:pt x="65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629"/>
            <p:cNvSpPr>
              <a:spLocks/>
            </p:cNvSpPr>
            <p:nvPr/>
          </p:nvSpPr>
          <p:spPr bwMode="auto">
            <a:xfrm>
              <a:off x="7108" y="2667"/>
              <a:ext cx="24" cy="13"/>
            </a:xfrm>
            <a:custGeom>
              <a:avLst/>
              <a:gdLst>
                <a:gd name="T0" fmla="*/ 15 w 22"/>
                <a:gd name="T1" fmla="*/ 0 h 12"/>
                <a:gd name="T2" fmla="*/ 7 w 22"/>
                <a:gd name="T3" fmla="*/ 0 h 12"/>
                <a:gd name="T4" fmla="*/ 0 w 22"/>
                <a:gd name="T5" fmla="*/ 6 h 12"/>
                <a:gd name="T6" fmla="*/ 7 w 22"/>
                <a:gd name="T7" fmla="*/ 12 h 12"/>
                <a:gd name="T8" fmla="*/ 15 w 22"/>
                <a:gd name="T9" fmla="*/ 12 h 12"/>
                <a:gd name="T10" fmla="*/ 22 w 22"/>
                <a:gd name="T11" fmla="*/ 6 h 12"/>
                <a:gd name="T12" fmla="*/ 15 w 2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2">
                  <a:moveTo>
                    <a:pt x="1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7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9" y="12"/>
                    <a:pt x="22" y="10"/>
                    <a:pt x="22" y="6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Oval 2630"/>
            <p:cNvSpPr>
              <a:spLocks noChangeArrowheads="1"/>
            </p:cNvSpPr>
            <p:nvPr/>
          </p:nvSpPr>
          <p:spPr bwMode="auto">
            <a:xfrm>
              <a:off x="7045" y="2690"/>
              <a:ext cx="52" cy="5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631"/>
            <p:cNvSpPr>
              <a:spLocks noEditPoints="1"/>
            </p:cNvSpPr>
            <p:nvPr/>
          </p:nvSpPr>
          <p:spPr bwMode="auto">
            <a:xfrm>
              <a:off x="6557" y="2232"/>
              <a:ext cx="135" cy="82"/>
            </a:xfrm>
            <a:custGeom>
              <a:avLst/>
              <a:gdLst>
                <a:gd name="T0" fmla="*/ 115 w 124"/>
                <a:gd name="T1" fmla="*/ 4 h 75"/>
                <a:gd name="T2" fmla="*/ 37 w 124"/>
                <a:gd name="T3" fmla="*/ 4 h 75"/>
                <a:gd name="T4" fmla="*/ 31 w 124"/>
                <a:gd name="T5" fmla="*/ 0 h 75"/>
                <a:gd name="T6" fmla="*/ 23 w 124"/>
                <a:gd name="T7" fmla="*/ 0 h 75"/>
                <a:gd name="T8" fmla="*/ 16 w 124"/>
                <a:gd name="T9" fmla="*/ 4 h 75"/>
                <a:gd name="T10" fmla="*/ 9 w 124"/>
                <a:gd name="T11" fmla="*/ 4 h 75"/>
                <a:gd name="T12" fmla="*/ 0 w 124"/>
                <a:gd name="T13" fmla="*/ 13 h 75"/>
                <a:gd name="T14" fmla="*/ 0 w 124"/>
                <a:gd name="T15" fmla="*/ 66 h 75"/>
                <a:gd name="T16" fmla="*/ 9 w 124"/>
                <a:gd name="T17" fmla="*/ 75 h 75"/>
                <a:gd name="T18" fmla="*/ 115 w 124"/>
                <a:gd name="T19" fmla="*/ 75 h 75"/>
                <a:gd name="T20" fmla="*/ 124 w 124"/>
                <a:gd name="T21" fmla="*/ 66 h 75"/>
                <a:gd name="T22" fmla="*/ 124 w 124"/>
                <a:gd name="T23" fmla="*/ 13 h 75"/>
                <a:gd name="T24" fmla="*/ 115 w 124"/>
                <a:gd name="T25" fmla="*/ 4 h 75"/>
                <a:gd name="T26" fmla="*/ 23 w 124"/>
                <a:gd name="T27" fmla="*/ 59 h 75"/>
                <a:gd name="T28" fmla="*/ 18 w 124"/>
                <a:gd name="T29" fmla="*/ 64 h 75"/>
                <a:gd name="T30" fmla="*/ 12 w 124"/>
                <a:gd name="T31" fmla="*/ 59 h 75"/>
                <a:gd name="T32" fmla="*/ 12 w 124"/>
                <a:gd name="T33" fmla="*/ 20 h 75"/>
                <a:gd name="T34" fmla="*/ 18 w 124"/>
                <a:gd name="T35" fmla="*/ 14 h 75"/>
                <a:gd name="T36" fmla="*/ 23 w 124"/>
                <a:gd name="T37" fmla="*/ 20 h 75"/>
                <a:gd name="T38" fmla="*/ 23 w 124"/>
                <a:gd name="T39" fmla="*/ 59 h 75"/>
                <a:gd name="T40" fmla="*/ 83 w 124"/>
                <a:gd name="T41" fmla="*/ 64 h 75"/>
                <a:gd name="T42" fmla="*/ 58 w 124"/>
                <a:gd name="T43" fmla="*/ 39 h 75"/>
                <a:gd name="T44" fmla="*/ 83 w 124"/>
                <a:gd name="T45" fmla="*/ 14 h 75"/>
                <a:gd name="T46" fmla="*/ 108 w 124"/>
                <a:gd name="T47" fmla="*/ 39 h 75"/>
                <a:gd name="T48" fmla="*/ 83 w 124"/>
                <a:gd name="T49" fmla="*/ 64 h 75"/>
                <a:gd name="T50" fmla="*/ 117 w 124"/>
                <a:gd name="T51" fmla="*/ 13 h 75"/>
                <a:gd name="T52" fmla="*/ 99 w 124"/>
                <a:gd name="T53" fmla="*/ 13 h 75"/>
                <a:gd name="T54" fmla="*/ 99 w 124"/>
                <a:gd name="T55" fmla="*/ 9 h 75"/>
                <a:gd name="T56" fmla="*/ 117 w 124"/>
                <a:gd name="T57" fmla="*/ 9 h 75"/>
                <a:gd name="T58" fmla="*/ 117 w 124"/>
                <a:gd name="T59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4" h="75">
                  <a:moveTo>
                    <a:pt x="115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2"/>
                    <a:pt x="34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2"/>
                    <a:pt x="16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4" y="4"/>
                    <a:pt x="0" y="8"/>
                    <a:pt x="0" y="13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71"/>
                    <a:pt x="4" y="75"/>
                    <a:pt x="9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20" y="75"/>
                    <a:pt x="124" y="71"/>
                    <a:pt x="124" y="66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4" y="8"/>
                    <a:pt x="120" y="4"/>
                    <a:pt x="115" y="4"/>
                  </a:cubicBezTo>
                  <a:close/>
                  <a:moveTo>
                    <a:pt x="23" y="59"/>
                  </a:moveTo>
                  <a:cubicBezTo>
                    <a:pt x="23" y="62"/>
                    <a:pt x="21" y="64"/>
                    <a:pt x="18" y="64"/>
                  </a:cubicBezTo>
                  <a:cubicBezTo>
                    <a:pt x="15" y="64"/>
                    <a:pt x="12" y="62"/>
                    <a:pt x="12" y="5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7"/>
                    <a:pt x="15" y="14"/>
                    <a:pt x="18" y="14"/>
                  </a:cubicBezTo>
                  <a:cubicBezTo>
                    <a:pt x="21" y="14"/>
                    <a:pt x="23" y="17"/>
                    <a:pt x="23" y="20"/>
                  </a:cubicBezTo>
                  <a:lnTo>
                    <a:pt x="23" y="59"/>
                  </a:lnTo>
                  <a:close/>
                  <a:moveTo>
                    <a:pt x="83" y="64"/>
                  </a:moveTo>
                  <a:cubicBezTo>
                    <a:pt x="69" y="64"/>
                    <a:pt x="58" y="53"/>
                    <a:pt x="58" y="39"/>
                  </a:cubicBezTo>
                  <a:cubicBezTo>
                    <a:pt x="58" y="26"/>
                    <a:pt x="69" y="14"/>
                    <a:pt x="83" y="14"/>
                  </a:cubicBezTo>
                  <a:cubicBezTo>
                    <a:pt x="97" y="14"/>
                    <a:pt x="108" y="26"/>
                    <a:pt x="108" y="39"/>
                  </a:cubicBezTo>
                  <a:cubicBezTo>
                    <a:pt x="108" y="53"/>
                    <a:pt x="97" y="64"/>
                    <a:pt x="83" y="64"/>
                  </a:cubicBezTo>
                  <a:close/>
                  <a:moveTo>
                    <a:pt x="117" y="13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17" y="9"/>
                    <a:pt x="117" y="9"/>
                    <a:pt x="117" y="9"/>
                  </a:cubicBezTo>
                  <a:lnTo>
                    <a:pt x="117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Oval 2632"/>
            <p:cNvSpPr>
              <a:spLocks noChangeArrowheads="1"/>
            </p:cNvSpPr>
            <p:nvPr/>
          </p:nvSpPr>
          <p:spPr bwMode="auto">
            <a:xfrm>
              <a:off x="6630" y="2256"/>
              <a:ext cx="36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633"/>
            <p:cNvSpPr>
              <a:spLocks noEditPoints="1"/>
            </p:cNvSpPr>
            <p:nvPr/>
          </p:nvSpPr>
          <p:spPr bwMode="auto">
            <a:xfrm>
              <a:off x="6816" y="2925"/>
              <a:ext cx="69" cy="82"/>
            </a:xfrm>
            <a:custGeom>
              <a:avLst/>
              <a:gdLst>
                <a:gd name="T0" fmla="*/ 59 w 63"/>
                <a:gd name="T1" fmla="*/ 2 h 75"/>
                <a:gd name="T2" fmla="*/ 56 w 63"/>
                <a:gd name="T3" fmla="*/ 0 h 75"/>
                <a:gd name="T4" fmla="*/ 32 w 63"/>
                <a:gd name="T5" fmla="*/ 0 h 75"/>
                <a:gd name="T6" fmla="*/ 7 w 63"/>
                <a:gd name="T7" fmla="*/ 0 h 75"/>
                <a:gd name="T8" fmla="*/ 5 w 63"/>
                <a:gd name="T9" fmla="*/ 2 h 75"/>
                <a:gd name="T10" fmla="*/ 1 w 63"/>
                <a:gd name="T11" fmla="*/ 14 h 75"/>
                <a:gd name="T12" fmla="*/ 1 w 63"/>
                <a:gd name="T13" fmla="*/ 26 h 75"/>
                <a:gd name="T14" fmla="*/ 4 w 63"/>
                <a:gd name="T15" fmla="*/ 37 h 75"/>
                <a:gd name="T16" fmla="*/ 11 w 63"/>
                <a:gd name="T17" fmla="*/ 43 h 75"/>
                <a:gd name="T18" fmla="*/ 12 w 63"/>
                <a:gd name="T19" fmla="*/ 43 h 75"/>
                <a:gd name="T20" fmla="*/ 14 w 63"/>
                <a:gd name="T21" fmla="*/ 65 h 75"/>
                <a:gd name="T22" fmla="*/ 19 w 63"/>
                <a:gd name="T23" fmla="*/ 70 h 75"/>
                <a:gd name="T24" fmla="*/ 20 w 63"/>
                <a:gd name="T25" fmla="*/ 71 h 75"/>
                <a:gd name="T26" fmla="*/ 20 w 63"/>
                <a:gd name="T27" fmla="*/ 75 h 75"/>
                <a:gd name="T28" fmla="*/ 32 w 63"/>
                <a:gd name="T29" fmla="*/ 75 h 75"/>
                <a:gd name="T30" fmla="*/ 43 w 63"/>
                <a:gd name="T31" fmla="*/ 75 h 75"/>
                <a:gd name="T32" fmla="*/ 44 w 63"/>
                <a:gd name="T33" fmla="*/ 71 h 75"/>
                <a:gd name="T34" fmla="*/ 44 w 63"/>
                <a:gd name="T35" fmla="*/ 70 h 75"/>
                <a:gd name="T36" fmla="*/ 49 w 63"/>
                <a:gd name="T37" fmla="*/ 65 h 75"/>
                <a:gd name="T38" fmla="*/ 51 w 63"/>
                <a:gd name="T39" fmla="*/ 43 h 75"/>
                <a:gd name="T40" fmla="*/ 53 w 63"/>
                <a:gd name="T41" fmla="*/ 43 h 75"/>
                <a:gd name="T42" fmla="*/ 59 w 63"/>
                <a:gd name="T43" fmla="*/ 37 h 75"/>
                <a:gd name="T44" fmla="*/ 62 w 63"/>
                <a:gd name="T45" fmla="*/ 26 h 75"/>
                <a:gd name="T46" fmla="*/ 62 w 63"/>
                <a:gd name="T47" fmla="*/ 14 h 75"/>
                <a:gd name="T48" fmla="*/ 59 w 63"/>
                <a:gd name="T49" fmla="*/ 2 h 75"/>
                <a:gd name="T50" fmla="*/ 54 w 63"/>
                <a:gd name="T51" fmla="*/ 31 h 75"/>
                <a:gd name="T52" fmla="*/ 47 w 63"/>
                <a:gd name="T53" fmla="*/ 37 h 75"/>
                <a:gd name="T54" fmla="*/ 32 w 63"/>
                <a:gd name="T55" fmla="*/ 37 h 75"/>
                <a:gd name="T56" fmla="*/ 17 w 63"/>
                <a:gd name="T57" fmla="*/ 37 h 75"/>
                <a:gd name="T58" fmla="*/ 9 w 63"/>
                <a:gd name="T59" fmla="*/ 31 h 75"/>
                <a:gd name="T60" fmla="*/ 9 w 63"/>
                <a:gd name="T61" fmla="*/ 10 h 75"/>
                <a:gd name="T62" fmla="*/ 15 w 63"/>
                <a:gd name="T63" fmla="*/ 6 h 75"/>
                <a:gd name="T64" fmla="*/ 32 w 63"/>
                <a:gd name="T65" fmla="*/ 6 h 75"/>
                <a:gd name="T66" fmla="*/ 48 w 63"/>
                <a:gd name="T67" fmla="*/ 6 h 75"/>
                <a:gd name="T68" fmla="*/ 54 w 63"/>
                <a:gd name="T69" fmla="*/ 10 h 75"/>
                <a:gd name="T70" fmla="*/ 54 w 63"/>
                <a:gd name="T71" fmla="*/ 3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3" h="75">
                  <a:moveTo>
                    <a:pt x="59" y="2"/>
                  </a:moveTo>
                  <a:cubicBezTo>
                    <a:pt x="58" y="1"/>
                    <a:pt x="57" y="0"/>
                    <a:pt x="56" y="0"/>
                  </a:cubicBezTo>
                  <a:cubicBezTo>
                    <a:pt x="48" y="0"/>
                    <a:pt x="40" y="0"/>
                    <a:pt x="32" y="0"/>
                  </a:cubicBezTo>
                  <a:cubicBezTo>
                    <a:pt x="24" y="0"/>
                    <a:pt x="15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4" y="6"/>
                    <a:pt x="3" y="10"/>
                    <a:pt x="1" y="14"/>
                  </a:cubicBezTo>
                  <a:cubicBezTo>
                    <a:pt x="0" y="18"/>
                    <a:pt x="0" y="22"/>
                    <a:pt x="1" y="26"/>
                  </a:cubicBezTo>
                  <a:cubicBezTo>
                    <a:pt x="2" y="29"/>
                    <a:pt x="3" y="33"/>
                    <a:pt x="4" y="37"/>
                  </a:cubicBezTo>
                  <a:cubicBezTo>
                    <a:pt x="5" y="43"/>
                    <a:pt x="5" y="43"/>
                    <a:pt x="11" y="43"/>
                  </a:cubicBezTo>
                  <a:cubicBezTo>
                    <a:pt x="11" y="43"/>
                    <a:pt x="11" y="43"/>
                    <a:pt x="12" y="43"/>
                  </a:cubicBezTo>
                  <a:cubicBezTo>
                    <a:pt x="13" y="50"/>
                    <a:pt x="13" y="58"/>
                    <a:pt x="14" y="65"/>
                  </a:cubicBezTo>
                  <a:cubicBezTo>
                    <a:pt x="15" y="70"/>
                    <a:pt x="15" y="70"/>
                    <a:pt x="19" y="70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20" y="72"/>
                    <a:pt x="20" y="73"/>
                    <a:pt x="20" y="75"/>
                  </a:cubicBezTo>
                  <a:cubicBezTo>
                    <a:pt x="24" y="75"/>
                    <a:pt x="28" y="75"/>
                    <a:pt x="32" y="75"/>
                  </a:cubicBezTo>
                  <a:cubicBezTo>
                    <a:pt x="35" y="75"/>
                    <a:pt x="39" y="75"/>
                    <a:pt x="43" y="75"/>
                  </a:cubicBezTo>
                  <a:cubicBezTo>
                    <a:pt x="43" y="73"/>
                    <a:pt x="43" y="72"/>
                    <a:pt x="44" y="71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9" y="70"/>
                    <a:pt x="49" y="70"/>
                    <a:pt x="49" y="65"/>
                  </a:cubicBezTo>
                  <a:cubicBezTo>
                    <a:pt x="50" y="58"/>
                    <a:pt x="50" y="50"/>
                    <a:pt x="51" y="43"/>
                  </a:cubicBezTo>
                  <a:cubicBezTo>
                    <a:pt x="52" y="43"/>
                    <a:pt x="52" y="43"/>
                    <a:pt x="53" y="43"/>
                  </a:cubicBezTo>
                  <a:cubicBezTo>
                    <a:pt x="58" y="43"/>
                    <a:pt x="58" y="43"/>
                    <a:pt x="59" y="37"/>
                  </a:cubicBezTo>
                  <a:cubicBezTo>
                    <a:pt x="60" y="33"/>
                    <a:pt x="61" y="29"/>
                    <a:pt x="62" y="26"/>
                  </a:cubicBezTo>
                  <a:cubicBezTo>
                    <a:pt x="63" y="22"/>
                    <a:pt x="63" y="18"/>
                    <a:pt x="62" y="14"/>
                  </a:cubicBezTo>
                  <a:cubicBezTo>
                    <a:pt x="60" y="10"/>
                    <a:pt x="59" y="6"/>
                    <a:pt x="59" y="2"/>
                  </a:cubicBezTo>
                  <a:close/>
                  <a:moveTo>
                    <a:pt x="54" y="31"/>
                  </a:moveTo>
                  <a:cubicBezTo>
                    <a:pt x="52" y="37"/>
                    <a:pt x="52" y="37"/>
                    <a:pt x="47" y="37"/>
                  </a:cubicBezTo>
                  <a:cubicBezTo>
                    <a:pt x="42" y="37"/>
                    <a:pt x="37" y="37"/>
                    <a:pt x="32" y="37"/>
                  </a:cubicBezTo>
                  <a:cubicBezTo>
                    <a:pt x="27" y="37"/>
                    <a:pt x="22" y="37"/>
                    <a:pt x="17" y="37"/>
                  </a:cubicBezTo>
                  <a:cubicBezTo>
                    <a:pt x="11" y="37"/>
                    <a:pt x="11" y="37"/>
                    <a:pt x="9" y="31"/>
                  </a:cubicBezTo>
                  <a:cubicBezTo>
                    <a:pt x="7" y="24"/>
                    <a:pt x="7" y="17"/>
                    <a:pt x="9" y="10"/>
                  </a:cubicBezTo>
                  <a:cubicBezTo>
                    <a:pt x="11" y="7"/>
                    <a:pt x="11" y="6"/>
                    <a:pt x="15" y="6"/>
                  </a:cubicBezTo>
                  <a:cubicBezTo>
                    <a:pt x="20" y="6"/>
                    <a:pt x="26" y="6"/>
                    <a:pt x="32" y="6"/>
                  </a:cubicBezTo>
                  <a:cubicBezTo>
                    <a:pt x="37" y="6"/>
                    <a:pt x="43" y="6"/>
                    <a:pt x="48" y="6"/>
                  </a:cubicBezTo>
                  <a:cubicBezTo>
                    <a:pt x="52" y="6"/>
                    <a:pt x="53" y="7"/>
                    <a:pt x="54" y="10"/>
                  </a:cubicBezTo>
                  <a:cubicBezTo>
                    <a:pt x="56" y="17"/>
                    <a:pt x="57" y="24"/>
                    <a:pt x="5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634"/>
            <p:cNvSpPr>
              <a:spLocks/>
            </p:cNvSpPr>
            <p:nvPr/>
          </p:nvSpPr>
          <p:spPr bwMode="auto">
            <a:xfrm>
              <a:off x="6897" y="2939"/>
              <a:ext cx="45" cy="12"/>
            </a:xfrm>
            <a:custGeom>
              <a:avLst/>
              <a:gdLst>
                <a:gd name="T0" fmla="*/ 0 w 45"/>
                <a:gd name="T1" fmla="*/ 12 h 12"/>
                <a:gd name="T2" fmla="*/ 45 w 45"/>
                <a:gd name="T3" fmla="*/ 7 h 12"/>
                <a:gd name="T4" fmla="*/ 0 w 45"/>
                <a:gd name="T5" fmla="*/ 0 h 12"/>
                <a:gd name="T6" fmla="*/ 0 w 45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12">
                  <a:moveTo>
                    <a:pt x="0" y="12"/>
                  </a:moveTo>
                  <a:lnTo>
                    <a:pt x="45" y="7"/>
                  </a:lnTo>
                  <a:lnTo>
                    <a:pt x="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635"/>
            <p:cNvSpPr>
              <a:spLocks/>
            </p:cNvSpPr>
            <p:nvPr/>
          </p:nvSpPr>
          <p:spPr bwMode="auto">
            <a:xfrm>
              <a:off x="6879" y="2880"/>
              <a:ext cx="36" cy="36"/>
            </a:xfrm>
            <a:custGeom>
              <a:avLst/>
              <a:gdLst>
                <a:gd name="T0" fmla="*/ 8 w 36"/>
                <a:gd name="T1" fmla="*/ 36 h 36"/>
                <a:gd name="T2" fmla="*/ 36 w 36"/>
                <a:gd name="T3" fmla="*/ 0 h 36"/>
                <a:gd name="T4" fmla="*/ 0 w 36"/>
                <a:gd name="T5" fmla="*/ 29 h 36"/>
                <a:gd name="T6" fmla="*/ 8 w 3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6">
                  <a:moveTo>
                    <a:pt x="8" y="36"/>
                  </a:moveTo>
                  <a:lnTo>
                    <a:pt x="36" y="0"/>
                  </a:lnTo>
                  <a:lnTo>
                    <a:pt x="0" y="29"/>
                  </a:lnTo>
                  <a:lnTo>
                    <a:pt x="8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636"/>
            <p:cNvSpPr>
              <a:spLocks/>
            </p:cNvSpPr>
            <p:nvPr/>
          </p:nvSpPr>
          <p:spPr bwMode="auto">
            <a:xfrm>
              <a:off x="6844" y="2854"/>
              <a:ext cx="12" cy="45"/>
            </a:xfrm>
            <a:custGeom>
              <a:avLst/>
              <a:gdLst>
                <a:gd name="T0" fmla="*/ 0 w 12"/>
                <a:gd name="T1" fmla="*/ 45 h 45"/>
                <a:gd name="T2" fmla="*/ 12 w 12"/>
                <a:gd name="T3" fmla="*/ 45 h 45"/>
                <a:gd name="T4" fmla="*/ 6 w 12"/>
                <a:gd name="T5" fmla="*/ 0 h 45"/>
                <a:gd name="T6" fmla="*/ 0 w 12"/>
                <a:gd name="T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5">
                  <a:moveTo>
                    <a:pt x="0" y="45"/>
                  </a:moveTo>
                  <a:lnTo>
                    <a:pt x="12" y="45"/>
                  </a:lnTo>
                  <a:lnTo>
                    <a:pt x="6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637"/>
            <p:cNvSpPr>
              <a:spLocks/>
            </p:cNvSpPr>
            <p:nvPr/>
          </p:nvSpPr>
          <p:spPr bwMode="auto">
            <a:xfrm>
              <a:off x="6786" y="2882"/>
              <a:ext cx="36" cy="36"/>
            </a:xfrm>
            <a:custGeom>
              <a:avLst/>
              <a:gdLst>
                <a:gd name="T0" fmla="*/ 27 w 36"/>
                <a:gd name="T1" fmla="*/ 36 h 36"/>
                <a:gd name="T2" fmla="*/ 36 w 36"/>
                <a:gd name="T3" fmla="*/ 27 h 36"/>
                <a:gd name="T4" fmla="*/ 0 w 36"/>
                <a:gd name="T5" fmla="*/ 0 h 36"/>
                <a:gd name="T6" fmla="*/ 27 w 3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6">
                  <a:moveTo>
                    <a:pt x="27" y="36"/>
                  </a:moveTo>
                  <a:lnTo>
                    <a:pt x="36" y="27"/>
                  </a:lnTo>
                  <a:lnTo>
                    <a:pt x="0" y="0"/>
                  </a:lnTo>
                  <a:lnTo>
                    <a:pt x="27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638"/>
            <p:cNvSpPr>
              <a:spLocks/>
            </p:cNvSpPr>
            <p:nvPr/>
          </p:nvSpPr>
          <p:spPr bwMode="auto">
            <a:xfrm>
              <a:off x="6758" y="2940"/>
              <a:ext cx="46" cy="12"/>
            </a:xfrm>
            <a:custGeom>
              <a:avLst/>
              <a:gdLst>
                <a:gd name="T0" fmla="*/ 46 w 46"/>
                <a:gd name="T1" fmla="*/ 12 h 12"/>
                <a:gd name="T2" fmla="*/ 46 w 46"/>
                <a:gd name="T3" fmla="*/ 0 h 12"/>
                <a:gd name="T4" fmla="*/ 0 w 46"/>
                <a:gd name="T5" fmla="*/ 6 h 12"/>
                <a:gd name="T6" fmla="*/ 46 w 4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12">
                  <a:moveTo>
                    <a:pt x="46" y="12"/>
                  </a:moveTo>
                  <a:lnTo>
                    <a:pt x="46" y="0"/>
                  </a:lnTo>
                  <a:lnTo>
                    <a:pt x="0" y="6"/>
                  </a:lnTo>
                  <a:lnTo>
                    <a:pt x="46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639"/>
            <p:cNvSpPr>
              <a:spLocks noEditPoints="1"/>
            </p:cNvSpPr>
            <p:nvPr/>
          </p:nvSpPr>
          <p:spPr bwMode="auto">
            <a:xfrm>
              <a:off x="6113" y="2446"/>
              <a:ext cx="140" cy="98"/>
            </a:xfrm>
            <a:custGeom>
              <a:avLst/>
              <a:gdLst>
                <a:gd name="T0" fmla="*/ 122 w 128"/>
                <a:gd name="T1" fmla="*/ 5 h 90"/>
                <a:gd name="T2" fmla="*/ 115 w 128"/>
                <a:gd name="T3" fmla="*/ 5 h 90"/>
                <a:gd name="T4" fmla="*/ 108 w 128"/>
                <a:gd name="T5" fmla="*/ 0 h 90"/>
                <a:gd name="T6" fmla="*/ 99 w 128"/>
                <a:gd name="T7" fmla="*/ 0 h 90"/>
                <a:gd name="T8" fmla="*/ 93 w 128"/>
                <a:gd name="T9" fmla="*/ 5 h 90"/>
                <a:gd name="T10" fmla="*/ 88 w 128"/>
                <a:gd name="T11" fmla="*/ 5 h 90"/>
                <a:gd name="T12" fmla="*/ 7 w 128"/>
                <a:gd name="T13" fmla="*/ 5 h 90"/>
                <a:gd name="T14" fmla="*/ 0 w 128"/>
                <a:gd name="T15" fmla="*/ 12 h 90"/>
                <a:gd name="T16" fmla="*/ 0 w 128"/>
                <a:gd name="T17" fmla="*/ 83 h 90"/>
                <a:gd name="T18" fmla="*/ 7 w 128"/>
                <a:gd name="T19" fmla="*/ 90 h 90"/>
                <a:gd name="T20" fmla="*/ 36 w 128"/>
                <a:gd name="T21" fmla="*/ 90 h 90"/>
                <a:gd name="T22" fmla="*/ 122 w 128"/>
                <a:gd name="T23" fmla="*/ 90 h 90"/>
                <a:gd name="T24" fmla="*/ 128 w 128"/>
                <a:gd name="T25" fmla="*/ 85 h 90"/>
                <a:gd name="T26" fmla="*/ 128 w 128"/>
                <a:gd name="T27" fmla="*/ 11 h 90"/>
                <a:gd name="T28" fmla="*/ 122 w 128"/>
                <a:gd name="T29" fmla="*/ 5 h 90"/>
                <a:gd name="T30" fmla="*/ 27 w 128"/>
                <a:gd name="T31" fmla="*/ 29 h 90"/>
                <a:gd name="T32" fmla="*/ 17 w 128"/>
                <a:gd name="T33" fmla="*/ 29 h 90"/>
                <a:gd name="T34" fmla="*/ 6 w 128"/>
                <a:gd name="T35" fmla="*/ 29 h 90"/>
                <a:gd name="T36" fmla="*/ 6 w 128"/>
                <a:gd name="T37" fmla="*/ 12 h 90"/>
                <a:gd name="T38" fmla="*/ 27 w 128"/>
                <a:gd name="T39" fmla="*/ 12 h 90"/>
                <a:gd name="T40" fmla="*/ 27 w 128"/>
                <a:gd name="T41" fmla="*/ 29 h 90"/>
                <a:gd name="T42" fmla="*/ 63 w 128"/>
                <a:gd name="T43" fmla="*/ 80 h 90"/>
                <a:gd name="T44" fmla="*/ 31 w 128"/>
                <a:gd name="T45" fmla="*/ 48 h 90"/>
                <a:gd name="T46" fmla="*/ 63 w 128"/>
                <a:gd name="T47" fmla="*/ 15 h 90"/>
                <a:gd name="T48" fmla="*/ 96 w 128"/>
                <a:gd name="T49" fmla="*/ 48 h 90"/>
                <a:gd name="T50" fmla="*/ 63 w 128"/>
                <a:gd name="T51" fmla="*/ 8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90">
                  <a:moveTo>
                    <a:pt x="122" y="5"/>
                  </a:moveTo>
                  <a:cubicBezTo>
                    <a:pt x="120" y="5"/>
                    <a:pt x="117" y="5"/>
                    <a:pt x="115" y="5"/>
                  </a:cubicBezTo>
                  <a:cubicBezTo>
                    <a:pt x="114" y="0"/>
                    <a:pt x="114" y="0"/>
                    <a:pt x="108" y="0"/>
                  </a:cubicBezTo>
                  <a:cubicBezTo>
                    <a:pt x="105" y="0"/>
                    <a:pt x="102" y="0"/>
                    <a:pt x="99" y="0"/>
                  </a:cubicBezTo>
                  <a:cubicBezTo>
                    <a:pt x="94" y="0"/>
                    <a:pt x="94" y="0"/>
                    <a:pt x="93" y="5"/>
                  </a:cubicBezTo>
                  <a:cubicBezTo>
                    <a:pt x="91" y="5"/>
                    <a:pt x="90" y="5"/>
                    <a:pt x="88" y="5"/>
                  </a:cubicBezTo>
                  <a:cubicBezTo>
                    <a:pt x="61" y="5"/>
                    <a:pt x="34" y="5"/>
                    <a:pt x="7" y="5"/>
                  </a:cubicBezTo>
                  <a:cubicBezTo>
                    <a:pt x="1" y="5"/>
                    <a:pt x="0" y="7"/>
                    <a:pt x="0" y="12"/>
                  </a:cubicBezTo>
                  <a:cubicBezTo>
                    <a:pt x="0" y="36"/>
                    <a:pt x="0" y="59"/>
                    <a:pt x="0" y="83"/>
                  </a:cubicBezTo>
                  <a:cubicBezTo>
                    <a:pt x="0" y="89"/>
                    <a:pt x="1" y="90"/>
                    <a:pt x="7" y="90"/>
                  </a:cubicBezTo>
                  <a:cubicBezTo>
                    <a:pt x="17" y="90"/>
                    <a:pt x="26" y="90"/>
                    <a:pt x="36" y="90"/>
                  </a:cubicBezTo>
                  <a:cubicBezTo>
                    <a:pt x="65" y="90"/>
                    <a:pt x="94" y="90"/>
                    <a:pt x="122" y="90"/>
                  </a:cubicBezTo>
                  <a:cubicBezTo>
                    <a:pt x="126" y="90"/>
                    <a:pt x="128" y="88"/>
                    <a:pt x="128" y="85"/>
                  </a:cubicBezTo>
                  <a:cubicBezTo>
                    <a:pt x="128" y="60"/>
                    <a:pt x="128" y="35"/>
                    <a:pt x="128" y="11"/>
                  </a:cubicBezTo>
                  <a:cubicBezTo>
                    <a:pt x="128" y="7"/>
                    <a:pt x="126" y="5"/>
                    <a:pt x="122" y="5"/>
                  </a:cubicBezTo>
                  <a:close/>
                  <a:moveTo>
                    <a:pt x="27" y="29"/>
                  </a:moveTo>
                  <a:cubicBezTo>
                    <a:pt x="23" y="29"/>
                    <a:pt x="20" y="29"/>
                    <a:pt x="17" y="29"/>
                  </a:cubicBezTo>
                  <a:cubicBezTo>
                    <a:pt x="13" y="29"/>
                    <a:pt x="10" y="29"/>
                    <a:pt x="6" y="29"/>
                  </a:cubicBezTo>
                  <a:cubicBezTo>
                    <a:pt x="6" y="23"/>
                    <a:pt x="6" y="17"/>
                    <a:pt x="6" y="12"/>
                  </a:cubicBezTo>
                  <a:cubicBezTo>
                    <a:pt x="13" y="12"/>
                    <a:pt x="20" y="12"/>
                    <a:pt x="27" y="12"/>
                  </a:cubicBezTo>
                  <a:cubicBezTo>
                    <a:pt x="27" y="17"/>
                    <a:pt x="27" y="23"/>
                    <a:pt x="27" y="29"/>
                  </a:cubicBezTo>
                  <a:close/>
                  <a:moveTo>
                    <a:pt x="63" y="80"/>
                  </a:moveTo>
                  <a:cubicBezTo>
                    <a:pt x="45" y="80"/>
                    <a:pt x="31" y="66"/>
                    <a:pt x="31" y="48"/>
                  </a:cubicBezTo>
                  <a:cubicBezTo>
                    <a:pt x="31" y="29"/>
                    <a:pt x="45" y="15"/>
                    <a:pt x="63" y="15"/>
                  </a:cubicBezTo>
                  <a:cubicBezTo>
                    <a:pt x="82" y="14"/>
                    <a:pt x="96" y="29"/>
                    <a:pt x="96" y="48"/>
                  </a:cubicBezTo>
                  <a:cubicBezTo>
                    <a:pt x="96" y="66"/>
                    <a:pt x="82" y="81"/>
                    <a:pt x="63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Oval 2640"/>
            <p:cNvSpPr>
              <a:spLocks noChangeArrowheads="1"/>
            </p:cNvSpPr>
            <p:nvPr/>
          </p:nvSpPr>
          <p:spPr bwMode="auto">
            <a:xfrm>
              <a:off x="6156" y="2471"/>
              <a:ext cx="53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641"/>
            <p:cNvSpPr>
              <a:spLocks/>
            </p:cNvSpPr>
            <p:nvPr/>
          </p:nvSpPr>
          <p:spPr bwMode="auto">
            <a:xfrm>
              <a:off x="6562" y="3126"/>
              <a:ext cx="47" cy="56"/>
            </a:xfrm>
            <a:custGeom>
              <a:avLst/>
              <a:gdLst>
                <a:gd name="T0" fmla="*/ 13 w 43"/>
                <a:gd name="T1" fmla="*/ 0 h 52"/>
                <a:gd name="T2" fmla="*/ 6 w 43"/>
                <a:gd name="T3" fmla="*/ 51 h 52"/>
                <a:gd name="T4" fmla="*/ 7 w 43"/>
                <a:gd name="T5" fmla="*/ 52 h 52"/>
                <a:gd name="T6" fmla="*/ 42 w 43"/>
                <a:gd name="T7" fmla="*/ 52 h 52"/>
                <a:gd name="T8" fmla="*/ 43 w 43"/>
                <a:gd name="T9" fmla="*/ 52 h 52"/>
                <a:gd name="T10" fmla="*/ 13 w 43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52">
                  <a:moveTo>
                    <a:pt x="13" y="0"/>
                  </a:moveTo>
                  <a:cubicBezTo>
                    <a:pt x="3" y="16"/>
                    <a:pt x="0" y="33"/>
                    <a:pt x="6" y="51"/>
                  </a:cubicBezTo>
                  <a:cubicBezTo>
                    <a:pt x="6" y="52"/>
                    <a:pt x="7" y="52"/>
                    <a:pt x="7" y="52"/>
                  </a:cubicBezTo>
                  <a:cubicBezTo>
                    <a:pt x="19" y="52"/>
                    <a:pt x="31" y="52"/>
                    <a:pt x="42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3" y="34"/>
                    <a:pt x="23" y="1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642"/>
            <p:cNvSpPr>
              <a:spLocks/>
            </p:cNvSpPr>
            <p:nvPr/>
          </p:nvSpPr>
          <p:spPr bwMode="auto">
            <a:xfrm>
              <a:off x="6622" y="3166"/>
              <a:ext cx="53" cy="58"/>
            </a:xfrm>
            <a:custGeom>
              <a:avLst/>
              <a:gdLst>
                <a:gd name="T0" fmla="*/ 31 w 49"/>
                <a:gd name="T1" fmla="*/ 1 h 53"/>
                <a:gd name="T2" fmla="*/ 30 w 49"/>
                <a:gd name="T3" fmla="*/ 0 h 53"/>
                <a:gd name="T4" fmla="*/ 0 w 49"/>
                <a:gd name="T5" fmla="*/ 52 h 53"/>
                <a:gd name="T6" fmla="*/ 1 w 49"/>
                <a:gd name="T7" fmla="*/ 52 h 53"/>
                <a:gd name="T8" fmla="*/ 48 w 49"/>
                <a:gd name="T9" fmla="*/ 32 h 53"/>
                <a:gd name="T10" fmla="*/ 48 w 49"/>
                <a:gd name="T11" fmla="*/ 31 h 53"/>
                <a:gd name="T12" fmla="*/ 31 w 49"/>
                <a:gd name="T1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53">
                  <a:moveTo>
                    <a:pt x="31" y="1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20" y="17"/>
                    <a:pt x="10" y="34"/>
                    <a:pt x="0" y="52"/>
                  </a:cubicBezTo>
                  <a:cubicBezTo>
                    <a:pt x="0" y="52"/>
                    <a:pt x="1" y="52"/>
                    <a:pt x="1" y="52"/>
                  </a:cubicBezTo>
                  <a:cubicBezTo>
                    <a:pt x="20" y="53"/>
                    <a:pt x="35" y="46"/>
                    <a:pt x="48" y="32"/>
                  </a:cubicBezTo>
                  <a:cubicBezTo>
                    <a:pt x="49" y="32"/>
                    <a:pt x="49" y="32"/>
                    <a:pt x="48" y="31"/>
                  </a:cubicBezTo>
                  <a:cubicBezTo>
                    <a:pt x="42" y="21"/>
                    <a:pt x="36" y="11"/>
                    <a:pt x="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643"/>
            <p:cNvSpPr>
              <a:spLocks/>
            </p:cNvSpPr>
            <p:nvPr/>
          </p:nvSpPr>
          <p:spPr bwMode="auto">
            <a:xfrm>
              <a:off x="6645" y="3140"/>
              <a:ext cx="45" cy="57"/>
            </a:xfrm>
            <a:custGeom>
              <a:avLst/>
              <a:gdLst>
                <a:gd name="T0" fmla="*/ 37 w 41"/>
                <a:gd name="T1" fmla="*/ 0 h 52"/>
                <a:gd name="T2" fmla="*/ 27 w 41"/>
                <a:gd name="T3" fmla="*/ 0 h 52"/>
                <a:gd name="T4" fmla="*/ 11 w 41"/>
                <a:gd name="T5" fmla="*/ 0 h 52"/>
                <a:gd name="T6" fmla="*/ 2 w 41"/>
                <a:gd name="T7" fmla="*/ 0 h 52"/>
                <a:gd name="T8" fmla="*/ 0 w 41"/>
                <a:gd name="T9" fmla="*/ 0 h 52"/>
                <a:gd name="T10" fmla="*/ 31 w 41"/>
                <a:gd name="T11" fmla="*/ 52 h 52"/>
                <a:gd name="T12" fmla="*/ 34 w 41"/>
                <a:gd name="T13" fmla="*/ 46 h 52"/>
                <a:gd name="T14" fmla="*/ 41 w 41"/>
                <a:gd name="T15" fmla="*/ 22 h 52"/>
                <a:gd name="T16" fmla="*/ 38 w 41"/>
                <a:gd name="T17" fmla="*/ 0 h 52"/>
                <a:gd name="T18" fmla="*/ 37 w 41"/>
                <a:gd name="T1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2">
                  <a:moveTo>
                    <a:pt x="37" y="0"/>
                  </a:moveTo>
                  <a:cubicBezTo>
                    <a:pt x="33" y="0"/>
                    <a:pt x="30" y="0"/>
                    <a:pt x="27" y="0"/>
                  </a:cubicBezTo>
                  <a:cubicBezTo>
                    <a:pt x="21" y="0"/>
                    <a:pt x="16" y="0"/>
                    <a:pt x="11" y="0"/>
                  </a:cubicBezTo>
                  <a:cubicBezTo>
                    <a:pt x="8" y="0"/>
                    <a:pt x="5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1" y="17"/>
                    <a:pt x="21" y="34"/>
                    <a:pt x="31" y="52"/>
                  </a:cubicBezTo>
                  <a:cubicBezTo>
                    <a:pt x="32" y="50"/>
                    <a:pt x="33" y="48"/>
                    <a:pt x="34" y="46"/>
                  </a:cubicBezTo>
                  <a:cubicBezTo>
                    <a:pt x="38" y="39"/>
                    <a:pt x="40" y="31"/>
                    <a:pt x="41" y="22"/>
                  </a:cubicBezTo>
                  <a:cubicBezTo>
                    <a:pt x="41" y="15"/>
                    <a:pt x="40" y="7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644"/>
            <p:cNvSpPr>
              <a:spLocks/>
            </p:cNvSpPr>
            <p:nvPr/>
          </p:nvSpPr>
          <p:spPr bwMode="auto">
            <a:xfrm>
              <a:off x="6580" y="3098"/>
              <a:ext cx="53" cy="58"/>
            </a:xfrm>
            <a:custGeom>
              <a:avLst/>
              <a:gdLst>
                <a:gd name="T0" fmla="*/ 29 w 49"/>
                <a:gd name="T1" fmla="*/ 2 h 53"/>
                <a:gd name="T2" fmla="*/ 12 w 49"/>
                <a:gd name="T3" fmla="*/ 10 h 53"/>
                <a:gd name="T4" fmla="*/ 1 w 49"/>
                <a:gd name="T5" fmla="*/ 20 h 53"/>
                <a:gd name="T6" fmla="*/ 1 w 49"/>
                <a:gd name="T7" fmla="*/ 22 h 53"/>
                <a:gd name="T8" fmla="*/ 14 w 49"/>
                <a:gd name="T9" fmla="*/ 44 h 53"/>
                <a:gd name="T10" fmla="*/ 19 w 49"/>
                <a:gd name="T11" fmla="*/ 53 h 53"/>
                <a:gd name="T12" fmla="*/ 49 w 49"/>
                <a:gd name="T13" fmla="*/ 1 h 53"/>
                <a:gd name="T14" fmla="*/ 48 w 49"/>
                <a:gd name="T15" fmla="*/ 1 h 53"/>
                <a:gd name="T16" fmla="*/ 29 w 49"/>
                <a:gd name="T17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3">
                  <a:moveTo>
                    <a:pt x="29" y="2"/>
                  </a:moveTo>
                  <a:cubicBezTo>
                    <a:pt x="23" y="4"/>
                    <a:pt x="17" y="7"/>
                    <a:pt x="12" y="10"/>
                  </a:cubicBezTo>
                  <a:cubicBezTo>
                    <a:pt x="8" y="13"/>
                    <a:pt x="4" y="16"/>
                    <a:pt x="1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5" y="29"/>
                    <a:pt x="10" y="37"/>
                    <a:pt x="14" y="44"/>
                  </a:cubicBezTo>
                  <a:cubicBezTo>
                    <a:pt x="15" y="47"/>
                    <a:pt x="17" y="50"/>
                    <a:pt x="19" y="53"/>
                  </a:cubicBezTo>
                  <a:cubicBezTo>
                    <a:pt x="29" y="35"/>
                    <a:pt x="39" y="18"/>
                    <a:pt x="49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2" y="0"/>
                    <a:pt x="35" y="1"/>
                    <a:pt x="2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645"/>
            <p:cNvSpPr>
              <a:spLocks/>
            </p:cNvSpPr>
            <p:nvPr/>
          </p:nvSpPr>
          <p:spPr bwMode="auto">
            <a:xfrm>
              <a:off x="6571" y="3187"/>
              <a:ext cx="66" cy="35"/>
            </a:xfrm>
            <a:custGeom>
              <a:avLst/>
              <a:gdLst>
                <a:gd name="T0" fmla="*/ 1 w 61"/>
                <a:gd name="T1" fmla="*/ 1 h 32"/>
                <a:gd name="T2" fmla="*/ 41 w 61"/>
                <a:gd name="T3" fmla="*/ 32 h 32"/>
                <a:gd name="T4" fmla="*/ 43 w 61"/>
                <a:gd name="T5" fmla="*/ 31 h 32"/>
                <a:gd name="T6" fmla="*/ 57 w 61"/>
                <a:gd name="T7" fmla="*/ 7 h 32"/>
                <a:gd name="T8" fmla="*/ 61 w 61"/>
                <a:gd name="T9" fmla="*/ 0 h 32"/>
                <a:gd name="T10" fmla="*/ 0 w 61"/>
                <a:gd name="T11" fmla="*/ 0 h 32"/>
                <a:gd name="T12" fmla="*/ 1 w 61"/>
                <a:gd name="T13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32">
                  <a:moveTo>
                    <a:pt x="1" y="1"/>
                  </a:moveTo>
                  <a:cubicBezTo>
                    <a:pt x="9" y="18"/>
                    <a:pt x="23" y="28"/>
                    <a:pt x="41" y="32"/>
                  </a:cubicBezTo>
                  <a:cubicBezTo>
                    <a:pt x="42" y="32"/>
                    <a:pt x="42" y="32"/>
                    <a:pt x="43" y="31"/>
                  </a:cubicBezTo>
                  <a:cubicBezTo>
                    <a:pt x="48" y="23"/>
                    <a:pt x="52" y="15"/>
                    <a:pt x="57" y="7"/>
                  </a:cubicBezTo>
                  <a:cubicBezTo>
                    <a:pt x="58" y="5"/>
                    <a:pt x="59" y="2"/>
                    <a:pt x="61" y="0"/>
                  </a:cubicBezTo>
                  <a:cubicBezTo>
                    <a:pt x="41" y="0"/>
                    <a:pt x="2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646"/>
            <p:cNvSpPr>
              <a:spLocks/>
            </p:cNvSpPr>
            <p:nvPr/>
          </p:nvSpPr>
          <p:spPr bwMode="auto">
            <a:xfrm>
              <a:off x="6618" y="3100"/>
              <a:ext cx="65" cy="34"/>
            </a:xfrm>
            <a:custGeom>
              <a:avLst/>
              <a:gdLst>
                <a:gd name="T0" fmla="*/ 48 w 60"/>
                <a:gd name="T1" fmla="*/ 15 h 32"/>
                <a:gd name="T2" fmla="*/ 29 w 60"/>
                <a:gd name="T3" fmla="*/ 3 h 32"/>
                <a:gd name="T4" fmla="*/ 20 w 60"/>
                <a:gd name="T5" fmla="*/ 1 h 32"/>
                <a:gd name="T6" fmla="*/ 18 w 60"/>
                <a:gd name="T7" fmla="*/ 1 h 32"/>
                <a:gd name="T8" fmla="*/ 17 w 60"/>
                <a:gd name="T9" fmla="*/ 3 h 32"/>
                <a:gd name="T10" fmla="*/ 7 w 60"/>
                <a:gd name="T11" fmla="*/ 21 h 32"/>
                <a:gd name="T12" fmla="*/ 1 w 60"/>
                <a:gd name="T13" fmla="*/ 30 h 32"/>
                <a:gd name="T14" fmla="*/ 0 w 60"/>
                <a:gd name="T15" fmla="*/ 32 h 32"/>
                <a:gd name="T16" fmla="*/ 60 w 60"/>
                <a:gd name="T17" fmla="*/ 32 h 32"/>
                <a:gd name="T18" fmla="*/ 60 w 60"/>
                <a:gd name="T19" fmla="*/ 31 h 32"/>
                <a:gd name="T20" fmla="*/ 48 w 60"/>
                <a:gd name="T21" fmla="*/ 1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32">
                  <a:moveTo>
                    <a:pt x="48" y="15"/>
                  </a:moveTo>
                  <a:cubicBezTo>
                    <a:pt x="43" y="10"/>
                    <a:pt x="37" y="6"/>
                    <a:pt x="29" y="3"/>
                  </a:cubicBezTo>
                  <a:cubicBezTo>
                    <a:pt x="26" y="2"/>
                    <a:pt x="23" y="1"/>
                    <a:pt x="20" y="1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18" y="2"/>
                    <a:pt x="17" y="3"/>
                    <a:pt x="17" y="3"/>
                  </a:cubicBezTo>
                  <a:cubicBezTo>
                    <a:pt x="14" y="9"/>
                    <a:pt x="10" y="15"/>
                    <a:pt x="7" y="21"/>
                  </a:cubicBezTo>
                  <a:cubicBezTo>
                    <a:pt x="5" y="24"/>
                    <a:pt x="3" y="27"/>
                    <a:pt x="1" y="30"/>
                  </a:cubicBezTo>
                  <a:cubicBezTo>
                    <a:pt x="1" y="31"/>
                    <a:pt x="1" y="31"/>
                    <a:pt x="0" y="32"/>
                  </a:cubicBezTo>
                  <a:cubicBezTo>
                    <a:pt x="20" y="32"/>
                    <a:pt x="40" y="32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57" y="25"/>
                    <a:pt x="53" y="20"/>
                    <a:pt x="48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647"/>
            <p:cNvSpPr>
              <a:spLocks/>
            </p:cNvSpPr>
            <p:nvPr/>
          </p:nvSpPr>
          <p:spPr bwMode="auto">
            <a:xfrm>
              <a:off x="6339" y="2884"/>
              <a:ext cx="139" cy="123"/>
            </a:xfrm>
            <a:custGeom>
              <a:avLst/>
              <a:gdLst>
                <a:gd name="T0" fmla="*/ 123 w 128"/>
                <a:gd name="T1" fmla="*/ 0 h 113"/>
                <a:gd name="T2" fmla="*/ 94 w 128"/>
                <a:gd name="T3" fmla="*/ 0 h 113"/>
                <a:gd name="T4" fmla="*/ 90 w 128"/>
                <a:gd name="T5" fmla="*/ 1 h 113"/>
                <a:gd name="T6" fmla="*/ 81 w 128"/>
                <a:gd name="T7" fmla="*/ 3 h 113"/>
                <a:gd name="T8" fmla="*/ 81 w 128"/>
                <a:gd name="T9" fmla="*/ 0 h 113"/>
                <a:gd name="T10" fmla="*/ 23 w 128"/>
                <a:gd name="T11" fmla="*/ 0 h 113"/>
                <a:gd name="T12" fmla="*/ 23 w 128"/>
                <a:gd name="T13" fmla="*/ 12 h 113"/>
                <a:gd name="T14" fmla="*/ 31 w 128"/>
                <a:gd name="T15" fmla="*/ 12 h 113"/>
                <a:gd name="T16" fmla="*/ 31 w 128"/>
                <a:gd name="T17" fmla="*/ 33 h 113"/>
                <a:gd name="T18" fmla="*/ 35 w 128"/>
                <a:gd name="T19" fmla="*/ 37 h 113"/>
                <a:gd name="T20" fmla="*/ 23 w 128"/>
                <a:gd name="T21" fmla="*/ 62 h 113"/>
                <a:gd name="T22" fmla="*/ 2 w 128"/>
                <a:gd name="T23" fmla="*/ 106 h 113"/>
                <a:gd name="T24" fmla="*/ 2 w 128"/>
                <a:gd name="T25" fmla="*/ 112 h 113"/>
                <a:gd name="T26" fmla="*/ 8 w 128"/>
                <a:gd name="T27" fmla="*/ 112 h 113"/>
                <a:gd name="T28" fmla="*/ 14 w 128"/>
                <a:gd name="T29" fmla="*/ 105 h 113"/>
                <a:gd name="T30" fmla="*/ 45 w 128"/>
                <a:gd name="T31" fmla="*/ 41 h 113"/>
                <a:gd name="T32" fmla="*/ 46 w 128"/>
                <a:gd name="T33" fmla="*/ 39 h 113"/>
                <a:gd name="T34" fmla="*/ 47 w 128"/>
                <a:gd name="T35" fmla="*/ 39 h 113"/>
                <a:gd name="T36" fmla="*/ 47 w 128"/>
                <a:gd name="T37" fmla="*/ 42 h 113"/>
                <a:gd name="T38" fmla="*/ 47 w 128"/>
                <a:gd name="T39" fmla="*/ 104 h 113"/>
                <a:gd name="T40" fmla="*/ 47 w 128"/>
                <a:gd name="T41" fmla="*/ 108 h 113"/>
                <a:gd name="T42" fmla="*/ 52 w 128"/>
                <a:gd name="T43" fmla="*/ 113 h 113"/>
                <a:gd name="T44" fmla="*/ 58 w 128"/>
                <a:gd name="T45" fmla="*/ 108 h 113"/>
                <a:gd name="T46" fmla="*/ 59 w 128"/>
                <a:gd name="T47" fmla="*/ 105 h 113"/>
                <a:gd name="T48" fmla="*/ 59 w 128"/>
                <a:gd name="T49" fmla="*/ 42 h 113"/>
                <a:gd name="T50" fmla="*/ 59 w 128"/>
                <a:gd name="T51" fmla="*/ 38 h 113"/>
                <a:gd name="T52" fmla="*/ 59 w 128"/>
                <a:gd name="T53" fmla="*/ 38 h 113"/>
                <a:gd name="T54" fmla="*/ 70 w 128"/>
                <a:gd name="T55" fmla="*/ 61 h 113"/>
                <a:gd name="T56" fmla="*/ 91 w 128"/>
                <a:gd name="T57" fmla="*/ 106 h 113"/>
                <a:gd name="T58" fmla="*/ 99 w 128"/>
                <a:gd name="T59" fmla="*/ 113 h 113"/>
                <a:gd name="T60" fmla="*/ 104 w 128"/>
                <a:gd name="T61" fmla="*/ 107 h 113"/>
                <a:gd name="T62" fmla="*/ 103 w 128"/>
                <a:gd name="T63" fmla="*/ 105 h 113"/>
                <a:gd name="T64" fmla="*/ 90 w 128"/>
                <a:gd name="T65" fmla="*/ 77 h 113"/>
                <a:gd name="T66" fmla="*/ 71 w 128"/>
                <a:gd name="T67" fmla="*/ 38 h 113"/>
                <a:gd name="T68" fmla="*/ 72 w 128"/>
                <a:gd name="T69" fmla="*/ 38 h 113"/>
                <a:gd name="T70" fmla="*/ 73 w 128"/>
                <a:gd name="T71" fmla="*/ 33 h 113"/>
                <a:gd name="T72" fmla="*/ 73 w 128"/>
                <a:gd name="T73" fmla="*/ 12 h 113"/>
                <a:gd name="T74" fmla="*/ 81 w 128"/>
                <a:gd name="T75" fmla="*/ 12 h 113"/>
                <a:gd name="T76" fmla="*/ 81 w 128"/>
                <a:gd name="T77" fmla="*/ 8 h 113"/>
                <a:gd name="T78" fmla="*/ 90 w 128"/>
                <a:gd name="T79" fmla="*/ 10 h 113"/>
                <a:gd name="T80" fmla="*/ 94 w 128"/>
                <a:gd name="T81" fmla="*/ 12 h 113"/>
                <a:gd name="T82" fmla="*/ 122 w 128"/>
                <a:gd name="T83" fmla="*/ 12 h 113"/>
                <a:gd name="T84" fmla="*/ 128 w 128"/>
                <a:gd name="T85" fmla="*/ 6 h 113"/>
                <a:gd name="T86" fmla="*/ 123 w 128"/>
                <a:gd name="T8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8" h="113">
                  <a:moveTo>
                    <a:pt x="123" y="0"/>
                  </a:moveTo>
                  <a:cubicBezTo>
                    <a:pt x="113" y="0"/>
                    <a:pt x="103" y="0"/>
                    <a:pt x="94" y="0"/>
                  </a:cubicBezTo>
                  <a:cubicBezTo>
                    <a:pt x="92" y="0"/>
                    <a:pt x="90" y="0"/>
                    <a:pt x="90" y="1"/>
                  </a:cubicBezTo>
                  <a:cubicBezTo>
                    <a:pt x="87" y="5"/>
                    <a:pt x="84" y="3"/>
                    <a:pt x="81" y="3"/>
                  </a:cubicBezTo>
                  <a:cubicBezTo>
                    <a:pt x="81" y="2"/>
                    <a:pt x="81" y="1"/>
                    <a:pt x="81" y="0"/>
                  </a:cubicBezTo>
                  <a:cubicBezTo>
                    <a:pt x="61" y="0"/>
                    <a:pt x="42" y="0"/>
                    <a:pt x="23" y="0"/>
                  </a:cubicBezTo>
                  <a:cubicBezTo>
                    <a:pt x="23" y="4"/>
                    <a:pt x="23" y="8"/>
                    <a:pt x="23" y="12"/>
                  </a:cubicBezTo>
                  <a:cubicBezTo>
                    <a:pt x="26" y="12"/>
                    <a:pt x="29" y="12"/>
                    <a:pt x="31" y="12"/>
                  </a:cubicBezTo>
                  <a:cubicBezTo>
                    <a:pt x="31" y="19"/>
                    <a:pt x="32" y="26"/>
                    <a:pt x="31" y="33"/>
                  </a:cubicBezTo>
                  <a:cubicBezTo>
                    <a:pt x="31" y="35"/>
                    <a:pt x="32" y="37"/>
                    <a:pt x="35" y="37"/>
                  </a:cubicBezTo>
                  <a:cubicBezTo>
                    <a:pt x="30" y="46"/>
                    <a:pt x="27" y="54"/>
                    <a:pt x="23" y="62"/>
                  </a:cubicBezTo>
                  <a:cubicBezTo>
                    <a:pt x="16" y="77"/>
                    <a:pt x="9" y="92"/>
                    <a:pt x="2" y="106"/>
                  </a:cubicBezTo>
                  <a:cubicBezTo>
                    <a:pt x="1" y="108"/>
                    <a:pt x="0" y="110"/>
                    <a:pt x="2" y="112"/>
                  </a:cubicBezTo>
                  <a:cubicBezTo>
                    <a:pt x="4" y="113"/>
                    <a:pt x="6" y="113"/>
                    <a:pt x="8" y="112"/>
                  </a:cubicBezTo>
                  <a:cubicBezTo>
                    <a:pt x="11" y="111"/>
                    <a:pt x="13" y="108"/>
                    <a:pt x="14" y="105"/>
                  </a:cubicBezTo>
                  <a:cubicBezTo>
                    <a:pt x="24" y="84"/>
                    <a:pt x="35" y="62"/>
                    <a:pt x="45" y="41"/>
                  </a:cubicBezTo>
                  <a:cubicBezTo>
                    <a:pt x="45" y="40"/>
                    <a:pt x="46" y="39"/>
                    <a:pt x="46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40"/>
                    <a:pt x="47" y="41"/>
                    <a:pt x="47" y="42"/>
                  </a:cubicBezTo>
                  <a:cubicBezTo>
                    <a:pt x="47" y="63"/>
                    <a:pt x="47" y="84"/>
                    <a:pt x="47" y="104"/>
                  </a:cubicBezTo>
                  <a:cubicBezTo>
                    <a:pt x="47" y="105"/>
                    <a:pt x="47" y="107"/>
                    <a:pt x="47" y="108"/>
                  </a:cubicBezTo>
                  <a:cubicBezTo>
                    <a:pt x="47" y="111"/>
                    <a:pt x="49" y="113"/>
                    <a:pt x="52" y="113"/>
                  </a:cubicBezTo>
                  <a:cubicBezTo>
                    <a:pt x="55" y="113"/>
                    <a:pt x="58" y="111"/>
                    <a:pt x="58" y="108"/>
                  </a:cubicBezTo>
                  <a:cubicBezTo>
                    <a:pt x="58" y="107"/>
                    <a:pt x="59" y="106"/>
                    <a:pt x="59" y="105"/>
                  </a:cubicBezTo>
                  <a:cubicBezTo>
                    <a:pt x="59" y="84"/>
                    <a:pt x="59" y="63"/>
                    <a:pt x="59" y="42"/>
                  </a:cubicBezTo>
                  <a:cubicBezTo>
                    <a:pt x="59" y="41"/>
                    <a:pt x="59" y="39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63" y="46"/>
                    <a:pt x="67" y="54"/>
                    <a:pt x="70" y="61"/>
                  </a:cubicBezTo>
                  <a:cubicBezTo>
                    <a:pt x="77" y="76"/>
                    <a:pt x="84" y="91"/>
                    <a:pt x="91" y="106"/>
                  </a:cubicBezTo>
                  <a:cubicBezTo>
                    <a:pt x="93" y="109"/>
                    <a:pt x="95" y="112"/>
                    <a:pt x="99" y="113"/>
                  </a:cubicBezTo>
                  <a:cubicBezTo>
                    <a:pt x="103" y="113"/>
                    <a:pt x="105" y="111"/>
                    <a:pt x="104" y="107"/>
                  </a:cubicBezTo>
                  <a:cubicBezTo>
                    <a:pt x="104" y="107"/>
                    <a:pt x="103" y="106"/>
                    <a:pt x="103" y="105"/>
                  </a:cubicBezTo>
                  <a:cubicBezTo>
                    <a:pt x="99" y="96"/>
                    <a:pt x="94" y="87"/>
                    <a:pt x="90" y="77"/>
                  </a:cubicBezTo>
                  <a:cubicBezTo>
                    <a:pt x="83" y="64"/>
                    <a:pt x="77" y="51"/>
                    <a:pt x="71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6"/>
                    <a:pt x="73" y="35"/>
                    <a:pt x="73" y="33"/>
                  </a:cubicBezTo>
                  <a:cubicBezTo>
                    <a:pt x="73" y="26"/>
                    <a:pt x="73" y="19"/>
                    <a:pt x="73" y="12"/>
                  </a:cubicBezTo>
                  <a:cubicBezTo>
                    <a:pt x="76" y="12"/>
                    <a:pt x="78" y="12"/>
                    <a:pt x="81" y="12"/>
                  </a:cubicBezTo>
                  <a:cubicBezTo>
                    <a:pt x="81" y="10"/>
                    <a:pt x="81" y="9"/>
                    <a:pt x="81" y="8"/>
                  </a:cubicBezTo>
                  <a:cubicBezTo>
                    <a:pt x="84" y="8"/>
                    <a:pt x="87" y="6"/>
                    <a:pt x="90" y="10"/>
                  </a:cubicBezTo>
                  <a:cubicBezTo>
                    <a:pt x="90" y="11"/>
                    <a:pt x="92" y="12"/>
                    <a:pt x="94" y="12"/>
                  </a:cubicBezTo>
                  <a:cubicBezTo>
                    <a:pt x="103" y="12"/>
                    <a:pt x="113" y="12"/>
                    <a:pt x="122" y="12"/>
                  </a:cubicBezTo>
                  <a:cubicBezTo>
                    <a:pt x="126" y="12"/>
                    <a:pt x="128" y="9"/>
                    <a:pt x="128" y="6"/>
                  </a:cubicBezTo>
                  <a:cubicBezTo>
                    <a:pt x="128" y="2"/>
                    <a:pt x="126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648"/>
            <p:cNvSpPr>
              <a:spLocks noEditPoints="1"/>
            </p:cNvSpPr>
            <p:nvPr/>
          </p:nvSpPr>
          <p:spPr bwMode="auto">
            <a:xfrm>
              <a:off x="7005" y="2427"/>
              <a:ext cx="136" cy="121"/>
            </a:xfrm>
            <a:custGeom>
              <a:avLst/>
              <a:gdLst>
                <a:gd name="T0" fmla="*/ 118 w 125"/>
                <a:gd name="T1" fmla="*/ 26 h 111"/>
                <a:gd name="T2" fmla="*/ 80 w 125"/>
                <a:gd name="T3" fmla="*/ 19 h 111"/>
                <a:gd name="T4" fmla="*/ 75 w 125"/>
                <a:gd name="T5" fmla="*/ 17 h 111"/>
                <a:gd name="T6" fmla="*/ 68 w 125"/>
                <a:gd name="T7" fmla="*/ 3 h 111"/>
                <a:gd name="T8" fmla="*/ 24 w 125"/>
                <a:gd name="T9" fmla="*/ 3 h 111"/>
                <a:gd name="T10" fmla="*/ 18 w 125"/>
                <a:gd name="T11" fmla="*/ 18 h 111"/>
                <a:gd name="T12" fmla="*/ 12 w 125"/>
                <a:gd name="T13" fmla="*/ 24 h 111"/>
                <a:gd name="T14" fmla="*/ 7 w 125"/>
                <a:gd name="T15" fmla="*/ 26 h 111"/>
                <a:gd name="T16" fmla="*/ 0 w 125"/>
                <a:gd name="T17" fmla="*/ 34 h 111"/>
                <a:gd name="T18" fmla="*/ 0 w 125"/>
                <a:gd name="T19" fmla="*/ 67 h 111"/>
                <a:gd name="T20" fmla="*/ 0 w 125"/>
                <a:gd name="T21" fmla="*/ 104 h 111"/>
                <a:gd name="T22" fmla="*/ 6 w 125"/>
                <a:gd name="T23" fmla="*/ 111 h 111"/>
                <a:gd name="T24" fmla="*/ 118 w 125"/>
                <a:gd name="T25" fmla="*/ 111 h 111"/>
                <a:gd name="T26" fmla="*/ 125 w 125"/>
                <a:gd name="T27" fmla="*/ 103 h 111"/>
                <a:gd name="T28" fmla="*/ 124 w 125"/>
                <a:gd name="T29" fmla="*/ 89 h 111"/>
                <a:gd name="T30" fmla="*/ 125 w 125"/>
                <a:gd name="T31" fmla="*/ 33 h 111"/>
                <a:gd name="T32" fmla="*/ 118 w 125"/>
                <a:gd name="T33" fmla="*/ 26 h 111"/>
                <a:gd name="T34" fmla="*/ 9 w 125"/>
                <a:gd name="T35" fmla="*/ 85 h 111"/>
                <a:gd name="T36" fmla="*/ 5 w 125"/>
                <a:gd name="T37" fmla="*/ 81 h 111"/>
                <a:gd name="T38" fmla="*/ 9 w 125"/>
                <a:gd name="T39" fmla="*/ 76 h 111"/>
                <a:gd name="T40" fmla="*/ 13 w 125"/>
                <a:gd name="T41" fmla="*/ 81 h 111"/>
                <a:gd name="T42" fmla="*/ 9 w 125"/>
                <a:gd name="T43" fmla="*/ 85 h 111"/>
                <a:gd name="T44" fmla="*/ 5 w 125"/>
                <a:gd name="T45" fmla="*/ 67 h 111"/>
                <a:gd name="T46" fmla="*/ 9 w 125"/>
                <a:gd name="T47" fmla="*/ 63 h 111"/>
                <a:gd name="T48" fmla="*/ 13 w 125"/>
                <a:gd name="T49" fmla="*/ 67 h 111"/>
                <a:gd name="T50" fmla="*/ 9 w 125"/>
                <a:gd name="T51" fmla="*/ 71 h 111"/>
                <a:gd name="T52" fmla="*/ 5 w 125"/>
                <a:gd name="T53" fmla="*/ 67 h 111"/>
                <a:gd name="T54" fmla="*/ 9 w 125"/>
                <a:gd name="T55" fmla="*/ 59 h 111"/>
                <a:gd name="T56" fmla="*/ 5 w 125"/>
                <a:gd name="T57" fmla="*/ 54 h 111"/>
                <a:gd name="T58" fmla="*/ 9 w 125"/>
                <a:gd name="T59" fmla="*/ 50 h 111"/>
                <a:gd name="T60" fmla="*/ 13 w 125"/>
                <a:gd name="T61" fmla="*/ 55 h 111"/>
                <a:gd name="T62" fmla="*/ 9 w 125"/>
                <a:gd name="T63" fmla="*/ 59 h 111"/>
                <a:gd name="T64" fmla="*/ 9 w 125"/>
                <a:gd name="T65" fmla="*/ 46 h 111"/>
                <a:gd name="T66" fmla="*/ 5 w 125"/>
                <a:gd name="T67" fmla="*/ 42 h 111"/>
                <a:gd name="T68" fmla="*/ 9 w 125"/>
                <a:gd name="T69" fmla="*/ 38 h 111"/>
                <a:gd name="T70" fmla="*/ 13 w 125"/>
                <a:gd name="T71" fmla="*/ 42 h 111"/>
                <a:gd name="T72" fmla="*/ 9 w 125"/>
                <a:gd name="T73" fmla="*/ 46 h 111"/>
                <a:gd name="T74" fmla="*/ 34 w 125"/>
                <a:gd name="T75" fmla="*/ 13 h 111"/>
                <a:gd name="T76" fmla="*/ 56 w 125"/>
                <a:gd name="T77" fmla="*/ 13 h 111"/>
                <a:gd name="T78" fmla="*/ 56 w 125"/>
                <a:gd name="T79" fmla="*/ 24 h 111"/>
                <a:gd name="T80" fmla="*/ 34 w 125"/>
                <a:gd name="T81" fmla="*/ 24 h 111"/>
                <a:gd name="T82" fmla="*/ 34 w 125"/>
                <a:gd name="T83" fmla="*/ 13 h 111"/>
                <a:gd name="T84" fmla="*/ 78 w 125"/>
                <a:gd name="T85" fmla="*/ 82 h 111"/>
                <a:gd name="T86" fmla="*/ 72 w 125"/>
                <a:gd name="T87" fmla="*/ 88 h 111"/>
                <a:gd name="T88" fmla="*/ 23 w 125"/>
                <a:gd name="T89" fmla="*/ 88 h 111"/>
                <a:gd name="T90" fmla="*/ 17 w 125"/>
                <a:gd name="T91" fmla="*/ 82 h 111"/>
                <a:gd name="T92" fmla="*/ 17 w 125"/>
                <a:gd name="T93" fmla="*/ 41 h 111"/>
                <a:gd name="T94" fmla="*/ 23 w 125"/>
                <a:gd name="T95" fmla="*/ 35 h 111"/>
                <a:gd name="T96" fmla="*/ 48 w 125"/>
                <a:gd name="T97" fmla="*/ 35 h 111"/>
                <a:gd name="T98" fmla="*/ 72 w 125"/>
                <a:gd name="T99" fmla="*/ 35 h 111"/>
                <a:gd name="T100" fmla="*/ 78 w 125"/>
                <a:gd name="T101" fmla="*/ 41 h 111"/>
                <a:gd name="T102" fmla="*/ 78 w 125"/>
                <a:gd name="T103" fmla="*/ 82 h 111"/>
                <a:gd name="T104" fmla="*/ 101 w 125"/>
                <a:gd name="T105" fmla="*/ 101 h 111"/>
                <a:gd name="T106" fmla="*/ 84 w 125"/>
                <a:gd name="T107" fmla="*/ 84 h 111"/>
                <a:gd name="T108" fmla="*/ 101 w 125"/>
                <a:gd name="T109" fmla="*/ 68 h 111"/>
                <a:gd name="T110" fmla="*/ 118 w 125"/>
                <a:gd name="T111" fmla="*/ 84 h 111"/>
                <a:gd name="T112" fmla="*/ 101 w 125"/>
                <a:gd name="T113" fmla="*/ 10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5" h="111">
                  <a:moveTo>
                    <a:pt x="118" y="26"/>
                  </a:moveTo>
                  <a:cubicBezTo>
                    <a:pt x="103" y="23"/>
                    <a:pt x="96" y="22"/>
                    <a:pt x="80" y="19"/>
                  </a:cubicBezTo>
                  <a:cubicBezTo>
                    <a:pt x="79" y="19"/>
                    <a:pt x="76" y="19"/>
                    <a:pt x="75" y="17"/>
                  </a:cubicBezTo>
                  <a:cubicBezTo>
                    <a:pt x="75" y="13"/>
                    <a:pt x="71" y="6"/>
                    <a:pt x="68" y="3"/>
                  </a:cubicBezTo>
                  <a:cubicBezTo>
                    <a:pt x="66" y="0"/>
                    <a:pt x="27" y="0"/>
                    <a:pt x="24" y="3"/>
                  </a:cubicBezTo>
                  <a:cubicBezTo>
                    <a:pt x="21" y="7"/>
                    <a:pt x="18" y="12"/>
                    <a:pt x="18" y="18"/>
                  </a:cubicBezTo>
                  <a:cubicBezTo>
                    <a:pt x="17" y="21"/>
                    <a:pt x="12" y="24"/>
                    <a:pt x="12" y="24"/>
                  </a:cubicBezTo>
                  <a:cubicBezTo>
                    <a:pt x="12" y="24"/>
                    <a:pt x="10" y="25"/>
                    <a:pt x="7" y="26"/>
                  </a:cubicBezTo>
                  <a:cubicBezTo>
                    <a:pt x="1" y="26"/>
                    <a:pt x="0" y="28"/>
                    <a:pt x="0" y="34"/>
                  </a:cubicBezTo>
                  <a:cubicBezTo>
                    <a:pt x="0" y="45"/>
                    <a:pt x="0" y="56"/>
                    <a:pt x="0" y="67"/>
                  </a:cubicBezTo>
                  <a:cubicBezTo>
                    <a:pt x="0" y="79"/>
                    <a:pt x="0" y="91"/>
                    <a:pt x="0" y="104"/>
                  </a:cubicBezTo>
                  <a:cubicBezTo>
                    <a:pt x="0" y="108"/>
                    <a:pt x="2" y="111"/>
                    <a:pt x="6" y="111"/>
                  </a:cubicBezTo>
                  <a:cubicBezTo>
                    <a:pt x="44" y="111"/>
                    <a:pt x="81" y="111"/>
                    <a:pt x="118" y="111"/>
                  </a:cubicBezTo>
                  <a:cubicBezTo>
                    <a:pt x="123" y="111"/>
                    <a:pt x="125" y="108"/>
                    <a:pt x="125" y="103"/>
                  </a:cubicBezTo>
                  <a:cubicBezTo>
                    <a:pt x="125" y="99"/>
                    <a:pt x="124" y="94"/>
                    <a:pt x="124" y="89"/>
                  </a:cubicBezTo>
                  <a:cubicBezTo>
                    <a:pt x="124" y="71"/>
                    <a:pt x="124" y="52"/>
                    <a:pt x="125" y="33"/>
                  </a:cubicBezTo>
                  <a:cubicBezTo>
                    <a:pt x="125" y="28"/>
                    <a:pt x="123" y="26"/>
                    <a:pt x="118" y="26"/>
                  </a:cubicBezTo>
                  <a:close/>
                  <a:moveTo>
                    <a:pt x="9" y="85"/>
                  </a:moveTo>
                  <a:cubicBezTo>
                    <a:pt x="7" y="85"/>
                    <a:pt x="5" y="83"/>
                    <a:pt x="5" y="81"/>
                  </a:cubicBezTo>
                  <a:cubicBezTo>
                    <a:pt x="5" y="78"/>
                    <a:pt x="6" y="76"/>
                    <a:pt x="9" y="76"/>
                  </a:cubicBezTo>
                  <a:cubicBezTo>
                    <a:pt x="11" y="76"/>
                    <a:pt x="13" y="78"/>
                    <a:pt x="13" y="81"/>
                  </a:cubicBezTo>
                  <a:cubicBezTo>
                    <a:pt x="13" y="83"/>
                    <a:pt x="11" y="85"/>
                    <a:pt x="9" y="85"/>
                  </a:cubicBezTo>
                  <a:close/>
                  <a:moveTo>
                    <a:pt x="5" y="67"/>
                  </a:moveTo>
                  <a:cubicBezTo>
                    <a:pt x="5" y="64"/>
                    <a:pt x="7" y="63"/>
                    <a:pt x="9" y="63"/>
                  </a:cubicBezTo>
                  <a:cubicBezTo>
                    <a:pt x="11" y="63"/>
                    <a:pt x="13" y="65"/>
                    <a:pt x="13" y="67"/>
                  </a:cubicBezTo>
                  <a:cubicBezTo>
                    <a:pt x="13" y="69"/>
                    <a:pt x="11" y="71"/>
                    <a:pt x="9" y="71"/>
                  </a:cubicBezTo>
                  <a:cubicBezTo>
                    <a:pt x="6" y="71"/>
                    <a:pt x="5" y="69"/>
                    <a:pt x="5" y="67"/>
                  </a:cubicBezTo>
                  <a:close/>
                  <a:moveTo>
                    <a:pt x="9" y="59"/>
                  </a:moveTo>
                  <a:cubicBezTo>
                    <a:pt x="6" y="59"/>
                    <a:pt x="4" y="57"/>
                    <a:pt x="5" y="54"/>
                  </a:cubicBezTo>
                  <a:cubicBezTo>
                    <a:pt x="5" y="52"/>
                    <a:pt x="7" y="50"/>
                    <a:pt x="9" y="50"/>
                  </a:cubicBezTo>
                  <a:cubicBezTo>
                    <a:pt x="11" y="50"/>
                    <a:pt x="13" y="52"/>
                    <a:pt x="13" y="55"/>
                  </a:cubicBezTo>
                  <a:cubicBezTo>
                    <a:pt x="13" y="57"/>
                    <a:pt x="11" y="59"/>
                    <a:pt x="9" y="59"/>
                  </a:cubicBezTo>
                  <a:close/>
                  <a:moveTo>
                    <a:pt x="9" y="46"/>
                  </a:moveTo>
                  <a:cubicBezTo>
                    <a:pt x="7" y="46"/>
                    <a:pt x="5" y="45"/>
                    <a:pt x="5" y="42"/>
                  </a:cubicBezTo>
                  <a:cubicBezTo>
                    <a:pt x="4" y="40"/>
                    <a:pt x="6" y="38"/>
                    <a:pt x="9" y="38"/>
                  </a:cubicBezTo>
                  <a:cubicBezTo>
                    <a:pt x="11" y="38"/>
                    <a:pt x="13" y="40"/>
                    <a:pt x="13" y="42"/>
                  </a:cubicBezTo>
                  <a:cubicBezTo>
                    <a:pt x="13" y="44"/>
                    <a:pt x="11" y="46"/>
                    <a:pt x="9" y="46"/>
                  </a:cubicBezTo>
                  <a:close/>
                  <a:moveTo>
                    <a:pt x="34" y="13"/>
                  </a:moveTo>
                  <a:cubicBezTo>
                    <a:pt x="42" y="13"/>
                    <a:pt x="49" y="13"/>
                    <a:pt x="56" y="13"/>
                  </a:cubicBezTo>
                  <a:cubicBezTo>
                    <a:pt x="56" y="17"/>
                    <a:pt x="56" y="20"/>
                    <a:pt x="56" y="24"/>
                  </a:cubicBezTo>
                  <a:cubicBezTo>
                    <a:pt x="49" y="24"/>
                    <a:pt x="42" y="24"/>
                    <a:pt x="34" y="24"/>
                  </a:cubicBezTo>
                  <a:cubicBezTo>
                    <a:pt x="34" y="20"/>
                    <a:pt x="34" y="17"/>
                    <a:pt x="34" y="13"/>
                  </a:cubicBezTo>
                  <a:close/>
                  <a:moveTo>
                    <a:pt x="78" y="82"/>
                  </a:moveTo>
                  <a:cubicBezTo>
                    <a:pt x="78" y="86"/>
                    <a:pt x="76" y="88"/>
                    <a:pt x="72" y="88"/>
                  </a:cubicBezTo>
                  <a:cubicBezTo>
                    <a:pt x="56" y="88"/>
                    <a:pt x="39" y="88"/>
                    <a:pt x="23" y="88"/>
                  </a:cubicBezTo>
                  <a:cubicBezTo>
                    <a:pt x="19" y="88"/>
                    <a:pt x="17" y="86"/>
                    <a:pt x="17" y="82"/>
                  </a:cubicBezTo>
                  <a:cubicBezTo>
                    <a:pt x="17" y="68"/>
                    <a:pt x="17" y="54"/>
                    <a:pt x="17" y="41"/>
                  </a:cubicBezTo>
                  <a:cubicBezTo>
                    <a:pt x="17" y="36"/>
                    <a:pt x="19" y="35"/>
                    <a:pt x="23" y="35"/>
                  </a:cubicBezTo>
                  <a:cubicBezTo>
                    <a:pt x="31" y="35"/>
                    <a:pt x="39" y="35"/>
                    <a:pt x="48" y="35"/>
                  </a:cubicBezTo>
                  <a:cubicBezTo>
                    <a:pt x="56" y="35"/>
                    <a:pt x="64" y="35"/>
                    <a:pt x="72" y="35"/>
                  </a:cubicBezTo>
                  <a:cubicBezTo>
                    <a:pt x="76" y="35"/>
                    <a:pt x="78" y="36"/>
                    <a:pt x="78" y="41"/>
                  </a:cubicBezTo>
                  <a:cubicBezTo>
                    <a:pt x="78" y="54"/>
                    <a:pt x="78" y="68"/>
                    <a:pt x="78" y="82"/>
                  </a:cubicBezTo>
                  <a:close/>
                  <a:moveTo>
                    <a:pt x="101" y="101"/>
                  </a:moveTo>
                  <a:cubicBezTo>
                    <a:pt x="92" y="101"/>
                    <a:pt x="84" y="94"/>
                    <a:pt x="84" y="84"/>
                  </a:cubicBezTo>
                  <a:cubicBezTo>
                    <a:pt x="84" y="75"/>
                    <a:pt x="92" y="67"/>
                    <a:pt x="101" y="68"/>
                  </a:cubicBezTo>
                  <a:cubicBezTo>
                    <a:pt x="110" y="68"/>
                    <a:pt x="118" y="75"/>
                    <a:pt x="118" y="84"/>
                  </a:cubicBezTo>
                  <a:cubicBezTo>
                    <a:pt x="118" y="94"/>
                    <a:pt x="110" y="101"/>
                    <a:pt x="101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649"/>
            <p:cNvSpPr>
              <a:spLocks/>
            </p:cNvSpPr>
            <p:nvPr/>
          </p:nvSpPr>
          <p:spPr bwMode="auto">
            <a:xfrm>
              <a:off x="7099" y="2504"/>
              <a:ext cx="30" cy="30"/>
            </a:xfrm>
            <a:custGeom>
              <a:avLst/>
              <a:gdLst>
                <a:gd name="T0" fmla="*/ 14 w 27"/>
                <a:gd name="T1" fmla="*/ 0 h 27"/>
                <a:gd name="T2" fmla="*/ 0 w 27"/>
                <a:gd name="T3" fmla="*/ 13 h 27"/>
                <a:gd name="T4" fmla="*/ 14 w 27"/>
                <a:gd name="T5" fmla="*/ 27 h 27"/>
                <a:gd name="T6" fmla="*/ 27 w 27"/>
                <a:gd name="T7" fmla="*/ 14 h 27"/>
                <a:gd name="T8" fmla="*/ 14 w 2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14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1"/>
                    <a:pt x="6" y="27"/>
                    <a:pt x="14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650"/>
            <p:cNvSpPr>
              <a:spLocks noEditPoints="1"/>
            </p:cNvSpPr>
            <p:nvPr/>
          </p:nvSpPr>
          <p:spPr bwMode="auto">
            <a:xfrm>
              <a:off x="6111" y="3108"/>
              <a:ext cx="138" cy="101"/>
            </a:xfrm>
            <a:custGeom>
              <a:avLst/>
              <a:gdLst>
                <a:gd name="T0" fmla="*/ 117 w 127"/>
                <a:gd name="T1" fmla="*/ 10 h 92"/>
                <a:gd name="T2" fmla="*/ 111 w 127"/>
                <a:gd name="T3" fmla="*/ 10 h 92"/>
                <a:gd name="T4" fmla="*/ 107 w 127"/>
                <a:gd name="T5" fmla="*/ 7 h 92"/>
                <a:gd name="T6" fmla="*/ 97 w 127"/>
                <a:gd name="T7" fmla="*/ 0 h 92"/>
                <a:gd name="T8" fmla="*/ 75 w 127"/>
                <a:gd name="T9" fmla="*/ 0 h 92"/>
                <a:gd name="T10" fmla="*/ 69 w 127"/>
                <a:gd name="T11" fmla="*/ 2 h 92"/>
                <a:gd name="T12" fmla="*/ 66 w 127"/>
                <a:gd name="T13" fmla="*/ 8 h 92"/>
                <a:gd name="T14" fmla="*/ 64 w 127"/>
                <a:gd name="T15" fmla="*/ 10 h 92"/>
                <a:gd name="T16" fmla="*/ 41 w 127"/>
                <a:gd name="T17" fmla="*/ 9 h 92"/>
                <a:gd name="T18" fmla="*/ 39 w 127"/>
                <a:gd name="T19" fmla="*/ 9 h 92"/>
                <a:gd name="T20" fmla="*/ 35 w 127"/>
                <a:gd name="T21" fmla="*/ 6 h 92"/>
                <a:gd name="T22" fmla="*/ 27 w 127"/>
                <a:gd name="T23" fmla="*/ 6 h 92"/>
                <a:gd name="T24" fmla="*/ 23 w 127"/>
                <a:gd name="T25" fmla="*/ 9 h 92"/>
                <a:gd name="T26" fmla="*/ 21 w 127"/>
                <a:gd name="T27" fmla="*/ 10 h 92"/>
                <a:gd name="T28" fmla="*/ 14 w 127"/>
                <a:gd name="T29" fmla="*/ 10 h 92"/>
                <a:gd name="T30" fmla="*/ 0 w 127"/>
                <a:gd name="T31" fmla="*/ 24 h 92"/>
                <a:gd name="T32" fmla="*/ 0 w 127"/>
                <a:gd name="T33" fmla="*/ 78 h 92"/>
                <a:gd name="T34" fmla="*/ 15 w 127"/>
                <a:gd name="T35" fmla="*/ 92 h 92"/>
                <a:gd name="T36" fmla="*/ 63 w 127"/>
                <a:gd name="T37" fmla="*/ 92 h 92"/>
                <a:gd name="T38" fmla="*/ 114 w 127"/>
                <a:gd name="T39" fmla="*/ 92 h 92"/>
                <a:gd name="T40" fmla="*/ 127 w 127"/>
                <a:gd name="T41" fmla="*/ 79 h 92"/>
                <a:gd name="T42" fmla="*/ 127 w 127"/>
                <a:gd name="T43" fmla="*/ 22 h 92"/>
                <a:gd name="T44" fmla="*/ 117 w 127"/>
                <a:gd name="T45" fmla="*/ 10 h 92"/>
                <a:gd name="T46" fmla="*/ 40 w 127"/>
                <a:gd name="T47" fmla="*/ 26 h 92"/>
                <a:gd name="T48" fmla="*/ 22 w 127"/>
                <a:gd name="T49" fmla="*/ 26 h 92"/>
                <a:gd name="T50" fmla="*/ 22 w 127"/>
                <a:gd name="T51" fmla="*/ 21 h 92"/>
                <a:gd name="T52" fmla="*/ 40 w 127"/>
                <a:gd name="T53" fmla="*/ 21 h 92"/>
                <a:gd name="T54" fmla="*/ 40 w 127"/>
                <a:gd name="T55" fmla="*/ 26 h 92"/>
                <a:gd name="T56" fmla="*/ 98 w 127"/>
                <a:gd name="T57" fmla="*/ 77 h 92"/>
                <a:gd name="T58" fmla="*/ 85 w 127"/>
                <a:gd name="T59" fmla="*/ 80 h 92"/>
                <a:gd name="T60" fmla="*/ 55 w 127"/>
                <a:gd name="T61" fmla="*/ 54 h 92"/>
                <a:gd name="T62" fmla="*/ 71 w 127"/>
                <a:gd name="T63" fmla="*/ 25 h 92"/>
                <a:gd name="T64" fmla="*/ 114 w 127"/>
                <a:gd name="T65" fmla="*/ 42 h 92"/>
                <a:gd name="T66" fmla="*/ 98 w 127"/>
                <a:gd name="T67" fmla="*/ 7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7" h="92">
                  <a:moveTo>
                    <a:pt x="117" y="10"/>
                  </a:moveTo>
                  <a:cubicBezTo>
                    <a:pt x="115" y="10"/>
                    <a:pt x="113" y="10"/>
                    <a:pt x="111" y="10"/>
                  </a:cubicBezTo>
                  <a:cubicBezTo>
                    <a:pt x="108" y="9"/>
                    <a:pt x="108" y="10"/>
                    <a:pt x="107" y="7"/>
                  </a:cubicBezTo>
                  <a:cubicBezTo>
                    <a:pt x="106" y="2"/>
                    <a:pt x="102" y="0"/>
                    <a:pt x="97" y="0"/>
                  </a:cubicBezTo>
                  <a:cubicBezTo>
                    <a:pt x="90" y="0"/>
                    <a:pt x="82" y="0"/>
                    <a:pt x="75" y="0"/>
                  </a:cubicBezTo>
                  <a:cubicBezTo>
                    <a:pt x="73" y="0"/>
                    <a:pt x="70" y="0"/>
                    <a:pt x="69" y="2"/>
                  </a:cubicBezTo>
                  <a:cubicBezTo>
                    <a:pt x="68" y="4"/>
                    <a:pt x="67" y="6"/>
                    <a:pt x="66" y="8"/>
                  </a:cubicBezTo>
                  <a:cubicBezTo>
                    <a:pt x="65" y="9"/>
                    <a:pt x="65" y="10"/>
                    <a:pt x="64" y="10"/>
                  </a:cubicBezTo>
                  <a:cubicBezTo>
                    <a:pt x="56" y="10"/>
                    <a:pt x="49" y="10"/>
                    <a:pt x="41" y="9"/>
                  </a:cubicBezTo>
                  <a:cubicBezTo>
                    <a:pt x="40" y="9"/>
                    <a:pt x="39" y="9"/>
                    <a:pt x="39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3" y="6"/>
                    <a:pt x="30" y="6"/>
                    <a:pt x="27" y="6"/>
                  </a:cubicBezTo>
                  <a:cubicBezTo>
                    <a:pt x="25" y="6"/>
                    <a:pt x="24" y="7"/>
                    <a:pt x="23" y="9"/>
                  </a:cubicBezTo>
                  <a:cubicBezTo>
                    <a:pt x="23" y="9"/>
                    <a:pt x="22" y="10"/>
                    <a:pt x="21" y="10"/>
                  </a:cubicBezTo>
                  <a:cubicBezTo>
                    <a:pt x="19" y="10"/>
                    <a:pt x="17" y="10"/>
                    <a:pt x="14" y="10"/>
                  </a:cubicBezTo>
                  <a:cubicBezTo>
                    <a:pt x="6" y="10"/>
                    <a:pt x="0" y="15"/>
                    <a:pt x="0" y="24"/>
                  </a:cubicBezTo>
                  <a:cubicBezTo>
                    <a:pt x="0" y="42"/>
                    <a:pt x="0" y="60"/>
                    <a:pt x="0" y="78"/>
                  </a:cubicBezTo>
                  <a:cubicBezTo>
                    <a:pt x="0" y="86"/>
                    <a:pt x="6" y="92"/>
                    <a:pt x="15" y="92"/>
                  </a:cubicBezTo>
                  <a:cubicBezTo>
                    <a:pt x="31" y="92"/>
                    <a:pt x="47" y="92"/>
                    <a:pt x="63" y="92"/>
                  </a:cubicBezTo>
                  <a:cubicBezTo>
                    <a:pt x="80" y="92"/>
                    <a:pt x="97" y="92"/>
                    <a:pt x="114" y="92"/>
                  </a:cubicBezTo>
                  <a:cubicBezTo>
                    <a:pt x="121" y="92"/>
                    <a:pt x="127" y="87"/>
                    <a:pt x="127" y="79"/>
                  </a:cubicBezTo>
                  <a:cubicBezTo>
                    <a:pt x="127" y="60"/>
                    <a:pt x="127" y="41"/>
                    <a:pt x="127" y="22"/>
                  </a:cubicBezTo>
                  <a:cubicBezTo>
                    <a:pt x="127" y="17"/>
                    <a:pt x="123" y="11"/>
                    <a:pt x="117" y="10"/>
                  </a:cubicBezTo>
                  <a:close/>
                  <a:moveTo>
                    <a:pt x="40" y="26"/>
                  </a:moveTo>
                  <a:cubicBezTo>
                    <a:pt x="34" y="26"/>
                    <a:pt x="28" y="26"/>
                    <a:pt x="22" y="26"/>
                  </a:cubicBezTo>
                  <a:cubicBezTo>
                    <a:pt x="22" y="24"/>
                    <a:pt x="22" y="23"/>
                    <a:pt x="22" y="21"/>
                  </a:cubicBezTo>
                  <a:cubicBezTo>
                    <a:pt x="28" y="21"/>
                    <a:pt x="34" y="21"/>
                    <a:pt x="40" y="21"/>
                  </a:cubicBezTo>
                  <a:cubicBezTo>
                    <a:pt x="40" y="23"/>
                    <a:pt x="40" y="24"/>
                    <a:pt x="40" y="26"/>
                  </a:cubicBezTo>
                  <a:close/>
                  <a:moveTo>
                    <a:pt x="98" y="77"/>
                  </a:moveTo>
                  <a:cubicBezTo>
                    <a:pt x="94" y="79"/>
                    <a:pt x="90" y="80"/>
                    <a:pt x="85" y="80"/>
                  </a:cubicBezTo>
                  <a:cubicBezTo>
                    <a:pt x="70" y="80"/>
                    <a:pt x="57" y="69"/>
                    <a:pt x="55" y="54"/>
                  </a:cubicBezTo>
                  <a:cubicBezTo>
                    <a:pt x="54" y="43"/>
                    <a:pt x="60" y="31"/>
                    <a:pt x="71" y="25"/>
                  </a:cubicBezTo>
                  <a:cubicBezTo>
                    <a:pt x="87" y="17"/>
                    <a:pt x="108" y="24"/>
                    <a:pt x="114" y="42"/>
                  </a:cubicBezTo>
                  <a:cubicBezTo>
                    <a:pt x="119" y="56"/>
                    <a:pt x="112" y="71"/>
                    <a:pt x="98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651"/>
            <p:cNvSpPr>
              <a:spLocks noEditPoints="1"/>
            </p:cNvSpPr>
            <p:nvPr/>
          </p:nvSpPr>
          <p:spPr bwMode="auto">
            <a:xfrm>
              <a:off x="6171" y="3131"/>
              <a:ext cx="62" cy="62"/>
            </a:xfrm>
            <a:custGeom>
              <a:avLst/>
              <a:gdLst>
                <a:gd name="T0" fmla="*/ 20 w 57"/>
                <a:gd name="T1" fmla="*/ 7 h 57"/>
                <a:gd name="T2" fmla="*/ 6 w 57"/>
                <a:gd name="T3" fmla="*/ 40 h 57"/>
                <a:gd name="T4" fmla="*/ 36 w 57"/>
                <a:gd name="T5" fmla="*/ 54 h 57"/>
                <a:gd name="T6" fmla="*/ 57 w 57"/>
                <a:gd name="T7" fmla="*/ 30 h 57"/>
                <a:gd name="T8" fmla="*/ 56 w 57"/>
                <a:gd name="T9" fmla="*/ 24 h 57"/>
                <a:gd name="T10" fmla="*/ 20 w 57"/>
                <a:gd name="T11" fmla="*/ 7 h 57"/>
                <a:gd name="T12" fmla="*/ 30 w 57"/>
                <a:gd name="T13" fmla="*/ 50 h 57"/>
                <a:gd name="T14" fmla="*/ 10 w 57"/>
                <a:gd name="T15" fmla="*/ 31 h 57"/>
                <a:gd name="T16" fmla="*/ 30 w 57"/>
                <a:gd name="T17" fmla="*/ 10 h 57"/>
                <a:gd name="T18" fmla="*/ 50 w 57"/>
                <a:gd name="T19" fmla="*/ 30 h 57"/>
                <a:gd name="T20" fmla="*/ 30 w 57"/>
                <a:gd name="T21" fmla="*/ 5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57">
                  <a:moveTo>
                    <a:pt x="20" y="7"/>
                  </a:moveTo>
                  <a:cubicBezTo>
                    <a:pt x="6" y="12"/>
                    <a:pt x="0" y="27"/>
                    <a:pt x="6" y="40"/>
                  </a:cubicBezTo>
                  <a:cubicBezTo>
                    <a:pt x="11" y="51"/>
                    <a:pt x="24" y="57"/>
                    <a:pt x="36" y="54"/>
                  </a:cubicBezTo>
                  <a:cubicBezTo>
                    <a:pt x="48" y="52"/>
                    <a:pt x="57" y="42"/>
                    <a:pt x="57" y="30"/>
                  </a:cubicBezTo>
                  <a:cubicBezTo>
                    <a:pt x="57" y="28"/>
                    <a:pt x="56" y="26"/>
                    <a:pt x="56" y="24"/>
                  </a:cubicBezTo>
                  <a:cubicBezTo>
                    <a:pt x="52" y="9"/>
                    <a:pt x="35" y="0"/>
                    <a:pt x="20" y="7"/>
                  </a:cubicBezTo>
                  <a:close/>
                  <a:moveTo>
                    <a:pt x="30" y="50"/>
                  </a:moveTo>
                  <a:cubicBezTo>
                    <a:pt x="20" y="50"/>
                    <a:pt x="11" y="42"/>
                    <a:pt x="10" y="31"/>
                  </a:cubicBezTo>
                  <a:cubicBezTo>
                    <a:pt x="10" y="18"/>
                    <a:pt x="20" y="10"/>
                    <a:pt x="30" y="10"/>
                  </a:cubicBezTo>
                  <a:cubicBezTo>
                    <a:pt x="41" y="10"/>
                    <a:pt x="50" y="19"/>
                    <a:pt x="50" y="30"/>
                  </a:cubicBezTo>
                  <a:cubicBezTo>
                    <a:pt x="50" y="41"/>
                    <a:pt x="42" y="50"/>
                    <a:pt x="30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652"/>
            <p:cNvSpPr>
              <a:spLocks noEditPoints="1"/>
            </p:cNvSpPr>
            <p:nvPr/>
          </p:nvSpPr>
          <p:spPr bwMode="auto">
            <a:xfrm>
              <a:off x="6152" y="2192"/>
              <a:ext cx="60" cy="44"/>
            </a:xfrm>
            <a:custGeom>
              <a:avLst/>
              <a:gdLst>
                <a:gd name="T0" fmla="*/ 49 w 55"/>
                <a:gd name="T1" fmla="*/ 0 h 41"/>
                <a:gd name="T2" fmla="*/ 6 w 55"/>
                <a:gd name="T3" fmla="*/ 0 h 41"/>
                <a:gd name="T4" fmla="*/ 0 w 55"/>
                <a:gd name="T5" fmla="*/ 6 h 41"/>
                <a:gd name="T6" fmla="*/ 0 w 55"/>
                <a:gd name="T7" fmla="*/ 38 h 41"/>
                <a:gd name="T8" fmla="*/ 1 w 55"/>
                <a:gd name="T9" fmla="*/ 41 h 41"/>
                <a:gd name="T10" fmla="*/ 55 w 55"/>
                <a:gd name="T11" fmla="*/ 41 h 41"/>
                <a:gd name="T12" fmla="*/ 55 w 55"/>
                <a:gd name="T13" fmla="*/ 38 h 41"/>
                <a:gd name="T14" fmla="*/ 55 w 55"/>
                <a:gd name="T15" fmla="*/ 6 h 41"/>
                <a:gd name="T16" fmla="*/ 49 w 55"/>
                <a:gd name="T17" fmla="*/ 0 h 41"/>
                <a:gd name="T18" fmla="*/ 48 w 55"/>
                <a:gd name="T19" fmla="*/ 28 h 41"/>
                <a:gd name="T20" fmla="*/ 42 w 55"/>
                <a:gd name="T21" fmla="*/ 34 h 41"/>
                <a:gd name="T22" fmla="*/ 28 w 55"/>
                <a:gd name="T23" fmla="*/ 34 h 41"/>
                <a:gd name="T24" fmla="*/ 13 w 55"/>
                <a:gd name="T25" fmla="*/ 34 h 41"/>
                <a:gd name="T26" fmla="*/ 7 w 55"/>
                <a:gd name="T27" fmla="*/ 28 h 41"/>
                <a:gd name="T28" fmla="*/ 7 w 55"/>
                <a:gd name="T29" fmla="*/ 12 h 41"/>
                <a:gd name="T30" fmla="*/ 13 w 55"/>
                <a:gd name="T31" fmla="*/ 6 h 41"/>
                <a:gd name="T32" fmla="*/ 42 w 55"/>
                <a:gd name="T33" fmla="*/ 6 h 41"/>
                <a:gd name="T34" fmla="*/ 48 w 55"/>
                <a:gd name="T35" fmla="*/ 12 h 41"/>
                <a:gd name="T36" fmla="*/ 48 w 55"/>
                <a:gd name="T37" fmla="*/ 2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41">
                  <a:moveTo>
                    <a:pt x="49" y="0"/>
                  </a:moveTo>
                  <a:cubicBezTo>
                    <a:pt x="35" y="0"/>
                    <a:pt x="21" y="0"/>
                    <a:pt x="6" y="0"/>
                  </a:cubicBezTo>
                  <a:cubicBezTo>
                    <a:pt x="2" y="0"/>
                    <a:pt x="0" y="1"/>
                    <a:pt x="0" y="6"/>
                  </a:cubicBezTo>
                  <a:cubicBezTo>
                    <a:pt x="0" y="17"/>
                    <a:pt x="0" y="27"/>
                    <a:pt x="0" y="38"/>
                  </a:cubicBezTo>
                  <a:cubicBezTo>
                    <a:pt x="0" y="39"/>
                    <a:pt x="1" y="40"/>
                    <a:pt x="1" y="41"/>
                  </a:cubicBezTo>
                  <a:cubicBezTo>
                    <a:pt x="19" y="41"/>
                    <a:pt x="37" y="41"/>
                    <a:pt x="55" y="41"/>
                  </a:cubicBezTo>
                  <a:cubicBezTo>
                    <a:pt x="55" y="40"/>
                    <a:pt x="55" y="39"/>
                    <a:pt x="55" y="38"/>
                  </a:cubicBezTo>
                  <a:cubicBezTo>
                    <a:pt x="55" y="27"/>
                    <a:pt x="55" y="16"/>
                    <a:pt x="55" y="6"/>
                  </a:cubicBezTo>
                  <a:cubicBezTo>
                    <a:pt x="55" y="2"/>
                    <a:pt x="53" y="0"/>
                    <a:pt x="49" y="0"/>
                  </a:cubicBezTo>
                  <a:close/>
                  <a:moveTo>
                    <a:pt x="48" y="28"/>
                  </a:moveTo>
                  <a:cubicBezTo>
                    <a:pt x="48" y="32"/>
                    <a:pt x="46" y="34"/>
                    <a:pt x="42" y="34"/>
                  </a:cubicBezTo>
                  <a:cubicBezTo>
                    <a:pt x="37" y="34"/>
                    <a:pt x="33" y="34"/>
                    <a:pt x="28" y="34"/>
                  </a:cubicBezTo>
                  <a:cubicBezTo>
                    <a:pt x="23" y="34"/>
                    <a:pt x="18" y="34"/>
                    <a:pt x="13" y="34"/>
                  </a:cubicBezTo>
                  <a:cubicBezTo>
                    <a:pt x="9" y="34"/>
                    <a:pt x="7" y="32"/>
                    <a:pt x="7" y="28"/>
                  </a:cubicBezTo>
                  <a:cubicBezTo>
                    <a:pt x="7" y="22"/>
                    <a:pt x="7" y="17"/>
                    <a:pt x="7" y="12"/>
                  </a:cubicBezTo>
                  <a:cubicBezTo>
                    <a:pt x="7" y="8"/>
                    <a:pt x="9" y="6"/>
                    <a:pt x="13" y="6"/>
                  </a:cubicBezTo>
                  <a:cubicBezTo>
                    <a:pt x="23" y="6"/>
                    <a:pt x="32" y="6"/>
                    <a:pt x="42" y="6"/>
                  </a:cubicBezTo>
                  <a:cubicBezTo>
                    <a:pt x="46" y="6"/>
                    <a:pt x="48" y="8"/>
                    <a:pt x="48" y="12"/>
                  </a:cubicBezTo>
                  <a:cubicBezTo>
                    <a:pt x="48" y="18"/>
                    <a:pt x="48" y="23"/>
                    <a:pt x="48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653"/>
            <p:cNvSpPr>
              <a:spLocks noEditPoints="1"/>
            </p:cNvSpPr>
            <p:nvPr/>
          </p:nvSpPr>
          <p:spPr bwMode="auto">
            <a:xfrm>
              <a:off x="6142" y="2240"/>
              <a:ext cx="82" cy="115"/>
            </a:xfrm>
            <a:custGeom>
              <a:avLst/>
              <a:gdLst>
                <a:gd name="T0" fmla="*/ 71 w 76"/>
                <a:gd name="T1" fmla="*/ 5 h 106"/>
                <a:gd name="T2" fmla="*/ 71 w 76"/>
                <a:gd name="T3" fmla="*/ 4 h 106"/>
                <a:gd name="T4" fmla="*/ 65 w 76"/>
                <a:gd name="T5" fmla="*/ 0 h 106"/>
                <a:gd name="T6" fmla="*/ 10 w 76"/>
                <a:gd name="T7" fmla="*/ 0 h 106"/>
                <a:gd name="T8" fmla="*/ 4 w 76"/>
                <a:gd name="T9" fmla="*/ 4 h 106"/>
                <a:gd name="T10" fmla="*/ 3 w 76"/>
                <a:gd name="T11" fmla="*/ 5 h 106"/>
                <a:gd name="T12" fmla="*/ 0 w 76"/>
                <a:gd name="T13" fmla="*/ 10 h 106"/>
                <a:gd name="T14" fmla="*/ 0 w 76"/>
                <a:gd name="T15" fmla="*/ 101 h 106"/>
                <a:gd name="T16" fmla="*/ 5 w 76"/>
                <a:gd name="T17" fmla="*/ 106 h 106"/>
                <a:gd name="T18" fmla="*/ 69 w 76"/>
                <a:gd name="T19" fmla="*/ 106 h 106"/>
                <a:gd name="T20" fmla="*/ 75 w 76"/>
                <a:gd name="T21" fmla="*/ 100 h 106"/>
                <a:gd name="T22" fmla="*/ 75 w 76"/>
                <a:gd name="T23" fmla="*/ 55 h 106"/>
                <a:gd name="T24" fmla="*/ 75 w 76"/>
                <a:gd name="T25" fmla="*/ 13 h 106"/>
                <a:gd name="T26" fmla="*/ 71 w 76"/>
                <a:gd name="T27" fmla="*/ 5 h 106"/>
                <a:gd name="T28" fmla="*/ 9 w 76"/>
                <a:gd name="T29" fmla="*/ 9 h 106"/>
                <a:gd name="T30" fmla="*/ 7 w 76"/>
                <a:gd name="T31" fmla="*/ 8 h 106"/>
                <a:gd name="T32" fmla="*/ 9 w 76"/>
                <a:gd name="T33" fmla="*/ 6 h 106"/>
                <a:gd name="T34" fmla="*/ 12 w 76"/>
                <a:gd name="T35" fmla="*/ 6 h 106"/>
                <a:gd name="T36" fmla="*/ 64 w 76"/>
                <a:gd name="T37" fmla="*/ 6 h 106"/>
                <a:gd name="T38" fmla="*/ 66 w 76"/>
                <a:gd name="T39" fmla="*/ 6 h 106"/>
                <a:gd name="T40" fmla="*/ 68 w 76"/>
                <a:gd name="T41" fmla="*/ 8 h 106"/>
                <a:gd name="T42" fmla="*/ 66 w 76"/>
                <a:gd name="T43" fmla="*/ 9 h 106"/>
                <a:gd name="T44" fmla="*/ 64 w 76"/>
                <a:gd name="T45" fmla="*/ 10 h 106"/>
                <a:gd name="T46" fmla="*/ 38 w 76"/>
                <a:gd name="T47" fmla="*/ 10 h 106"/>
                <a:gd name="T48" fmla="*/ 11 w 76"/>
                <a:gd name="T49" fmla="*/ 10 h 106"/>
                <a:gd name="T50" fmla="*/ 9 w 76"/>
                <a:gd name="T51" fmla="*/ 9 h 106"/>
                <a:gd name="T52" fmla="*/ 54 w 76"/>
                <a:gd name="T53" fmla="*/ 31 h 106"/>
                <a:gd name="T54" fmla="*/ 38 w 76"/>
                <a:gd name="T55" fmla="*/ 48 h 106"/>
                <a:gd name="T56" fmla="*/ 21 w 76"/>
                <a:gd name="T57" fmla="*/ 31 h 106"/>
                <a:gd name="T58" fmla="*/ 38 w 76"/>
                <a:gd name="T59" fmla="*/ 15 h 106"/>
                <a:gd name="T60" fmla="*/ 54 w 76"/>
                <a:gd name="T61" fmla="*/ 31 h 106"/>
                <a:gd name="T62" fmla="*/ 20 w 76"/>
                <a:gd name="T63" fmla="*/ 44 h 106"/>
                <a:gd name="T64" fmla="*/ 26 w 76"/>
                <a:gd name="T65" fmla="*/ 50 h 106"/>
                <a:gd name="T66" fmla="*/ 20 w 76"/>
                <a:gd name="T67" fmla="*/ 56 h 106"/>
                <a:gd name="T68" fmla="*/ 14 w 76"/>
                <a:gd name="T69" fmla="*/ 50 h 106"/>
                <a:gd name="T70" fmla="*/ 20 w 76"/>
                <a:gd name="T71" fmla="*/ 44 h 106"/>
                <a:gd name="T72" fmla="*/ 38 w 76"/>
                <a:gd name="T73" fmla="*/ 99 h 106"/>
                <a:gd name="T74" fmla="*/ 14 w 76"/>
                <a:gd name="T75" fmla="*/ 76 h 106"/>
                <a:gd name="T76" fmla="*/ 38 w 76"/>
                <a:gd name="T77" fmla="*/ 52 h 106"/>
                <a:gd name="T78" fmla="*/ 61 w 76"/>
                <a:gd name="T79" fmla="*/ 74 h 106"/>
                <a:gd name="T80" fmla="*/ 38 w 76"/>
                <a:gd name="T81" fmla="*/ 99 h 106"/>
                <a:gd name="T82" fmla="*/ 55 w 76"/>
                <a:gd name="T83" fmla="*/ 56 h 106"/>
                <a:gd name="T84" fmla="*/ 49 w 76"/>
                <a:gd name="T85" fmla="*/ 50 h 106"/>
                <a:gd name="T86" fmla="*/ 55 w 76"/>
                <a:gd name="T87" fmla="*/ 44 h 106"/>
                <a:gd name="T88" fmla="*/ 61 w 76"/>
                <a:gd name="T89" fmla="*/ 50 h 106"/>
                <a:gd name="T90" fmla="*/ 55 w 76"/>
                <a:gd name="T91" fmla="*/ 56 h 106"/>
                <a:gd name="T92" fmla="*/ 66 w 76"/>
                <a:gd name="T93" fmla="*/ 101 h 106"/>
                <a:gd name="T94" fmla="*/ 62 w 76"/>
                <a:gd name="T95" fmla="*/ 97 h 106"/>
                <a:gd name="T96" fmla="*/ 66 w 76"/>
                <a:gd name="T97" fmla="*/ 94 h 106"/>
                <a:gd name="T98" fmla="*/ 70 w 76"/>
                <a:gd name="T99" fmla="*/ 98 h 106"/>
                <a:gd name="T100" fmla="*/ 66 w 76"/>
                <a:gd name="T101" fmla="*/ 10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06">
                  <a:moveTo>
                    <a:pt x="71" y="5"/>
                  </a:moveTo>
                  <a:cubicBezTo>
                    <a:pt x="71" y="4"/>
                    <a:pt x="71" y="4"/>
                    <a:pt x="71" y="4"/>
                  </a:cubicBezTo>
                  <a:cubicBezTo>
                    <a:pt x="71" y="0"/>
                    <a:pt x="68" y="0"/>
                    <a:pt x="65" y="0"/>
                  </a:cubicBezTo>
                  <a:cubicBezTo>
                    <a:pt x="47" y="0"/>
                    <a:pt x="28" y="0"/>
                    <a:pt x="10" y="0"/>
                  </a:cubicBezTo>
                  <a:cubicBezTo>
                    <a:pt x="7" y="0"/>
                    <a:pt x="5" y="1"/>
                    <a:pt x="4" y="4"/>
                  </a:cubicBezTo>
                  <a:cubicBezTo>
                    <a:pt x="4" y="4"/>
                    <a:pt x="4" y="5"/>
                    <a:pt x="3" y="5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40"/>
                    <a:pt x="0" y="70"/>
                    <a:pt x="0" y="101"/>
                  </a:cubicBezTo>
                  <a:cubicBezTo>
                    <a:pt x="0" y="104"/>
                    <a:pt x="2" y="106"/>
                    <a:pt x="5" y="106"/>
                  </a:cubicBezTo>
                  <a:cubicBezTo>
                    <a:pt x="27" y="106"/>
                    <a:pt x="48" y="106"/>
                    <a:pt x="69" y="106"/>
                  </a:cubicBezTo>
                  <a:cubicBezTo>
                    <a:pt x="74" y="106"/>
                    <a:pt x="75" y="104"/>
                    <a:pt x="75" y="100"/>
                  </a:cubicBezTo>
                  <a:cubicBezTo>
                    <a:pt x="75" y="85"/>
                    <a:pt x="75" y="70"/>
                    <a:pt x="75" y="55"/>
                  </a:cubicBezTo>
                  <a:cubicBezTo>
                    <a:pt x="75" y="41"/>
                    <a:pt x="75" y="27"/>
                    <a:pt x="75" y="13"/>
                  </a:cubicBezTo>
                  <a:cubicBezTo>
                    <a:pt x="75" y="10"/>
                    <a:pt x="76" y="6"/>
                    <a:pt x="71" y="5"/>
                  </a:cubicBezTo>
                  <a:close/>
                  <a:moveTo>
                    <a:pt x="9" y="9"/>
                  </a:moveTo>
                  <a:cubicBezTo>
                    <a:pt x="8" y="9"/>
                    <a:pt x="7" y="8"/>
                    <a:pt x="7" y="8"/>
                  </a:cubicBezTo>
                  <a:cubicBezTo>
                    <a:pt x="7" y="7"/>
                    <a:pt x="8" y="6"/>
                    <a:pt x="9" y="6"/>
                  </a:cubicBezTo>
                  <a:cubicBezTo>
                    <a:pt x="10" y="6"/>
                    <a:pt x="11" y="6"/>
                    <a:pt x="12" y="6"/>
                  </a:cubicBezTo>
                  <a:cubicBezTo>
                    <a:pt x="29" y="6"/>
                    <a:pt x="46" y="6"/>
                    <a:pt x="64" y="6"/>
                  </a:cubicBezTo>
                  <a:cubicBezTo>
                    <a:pt x="65" y="6"/>
                    <a:pt x="65" y="6"/>
                    <a:pt x="66" y="6"/>
                  </a:cubicBezTo>
                  <a:cubicBezTo>
                    <a:pt x="67" y="6"/>
                    <a:pt x="68" y="7"/>
                    <a:pt x="68" y="8"/>
                  </a:cubicBezTo>
                  <a:cubicBezTo>
                    <a:pt x="68" y="8"/>
                    <a:pt x="67" y="9"/>
                    <a:pt x="66" y="9"/>
                  </a:cubicBezTo>
                  <a:cubicBezTo>
                    <a:pt x="65" y="10"/>
                    <a:pt x="65" y="10"/>
                    <a:pt x="64" y="10"/>
                  </a:cubicBezTo>
                  <a:cubicBezTo>
                    <a:pt x="55" y="10"/>
                    <a:pt x="46" y="10"/>
                    <a:pt x="38" y="10"/>
                  </a:cubicBezTo>
                  <a:cubicBezTo>
                    <a:pt x="29" y="10"/>
                    <a:pt x="20" y="10"/>
                    <a:pt x="11" y="10"/>
                  </a:cubicBezTo>
                  <a:cubicBezTo>
                    <a:pt x="10" y="10"/>
                    <a:pt x="10" y="10"/>
                    <a:pt x="9" y="9"/>
                  </a:cubicBezTo>
                  <a:close/>
                  <a:moveTo>
                    <a:pt x="54" y="31"/>
                  </a:moveTo>
                  <a:cubicBezTo>
                    <a:pt x="54" y="40"/>
                    <a:pt x="47" y="48"/>
                    <a:pt x="38" y="48"/>
                  </a:cubicBezTo>
                  <a:cubicBezTo>
                    <a:pt x="29" y="48"/>
                    <a:pt x="21" y="40"/>
                    <a:pt x="21" y="31"/>
                  </a:cubicBezTo>
                  <a:cubicBezTo>
                    <a:pt x="21" y="22"/>
                    <a:pt x="29" y="15"/>
                    <a:pt x="38" y="15"/>
                  </a:cubicBezTo>
                  <a:cubicBezTo>
                    <a:pt x="46" y="15"/>
                    <a:pt x="54" y="23"/>
                    <a:pt x="54" y="31"/>
                  </a:cubicBezTo>
                  <a:close/>
                  <a:moveTo>
                    <a:pt x="20" y="44"/>
                  </a:moveTo>
                  <a:cubicBezTo>
                    <a:pt x="23" y="44"/>
                    <a:pt x="26" y="47"/>
                    <a:pt x="26" y="50"/>
                  </a:cubicBezTo>
                  <a:cubicBezTo>
                    <a:pt x="26" y="53"/>
                    <a:pt x="23" y="56"/>
                    <a:pt x="20" y="56"/>
                  </a:cubicBezTo>
                  <a:cubicBezTo>
                    <a:pt x="17" y="56"/>
                    <a:pt x="14" y="53"/>
                    <a:pt x="14" y="50"/>
                  </a:cubicBezTo>
                  <a:cubicBezTo>
                    <a:pt x="14" y="46"/>
                    <a:pt x="17" y="44"/>
                    <a:pt x="20" y="44"/>
                  </a:cubicBezTo>
                  <a:close/>
                  <a:moveTo>
                    <a:pt x="38" y="99"/>
                  </a:moveTo>
                  <a:cubicBezTo>
                    <a:pt x="25" y="99"/>
                    <a:pt x="14" y="89"/>
                    <a:pt x="14" y="76"/>
                  </a:cubicBezTo>
                  <a:cubicBezTo>
                    <a:pt x="14" y="63"/>
                    <a:pt x="25" y="52"/>
                    <a:pt x="38" y="52"/>
                  </a:cubicBezTo>
                  <a:cubicBezTo>
                    <a:pt x="50" y="53"/>
                    <a:pt x="61" y="63"/>
                    <a:pt x="61" y="74"/>
                  </a:cubicBezTo>
                  <a:cubicBezTo>
                    <a:pt x="61" y="90"/>
                    <a:pt x="50" y="99"/>
                    <a:pt x="38" y="99"/>
                  </a:cubicBezTo>
                  <a:close/>
                  <a:moveTo>
                    <a:pt x="55" y="56"/>
                  </a:moveTo>
                  <a:cubicBezTo>
                    <a:pt x="52" y="56"/>
                    <a:pt x="49" y="53"/>
                    <a:pt x="49" y="50"/>
                  </a:cubicBezTo>
                  <a:cubicBezTo>
                    <a:pt x="50" y="46"/>
                    <a:pt x="52" y="44"/>
                    <a:pt x="55" y="44"/>
                  </a:cubicBezTo>
                  <a:cubicBezTo>
                    <a:pt x="59" y="44"/>
                    <a:pt x="61" y="47"/>
                    <a:pt x="61" y="50"/>
                  </a:cubicBezTo>
                  <a:cubicBezTo>
                    <a:pt x="61" y="53"/>
                    <a:pt x="58" y="56"/>
                    <a:pt x="55" y="56"/>
                  </a:cubicBezTo>
                  <a:close/>
                  <a:moveTo>
                    <a:pt x="66" y="101"/>
                  </a:moveTo>
                  <a:cubicBezTo>
                    <a:pt x="64" y="101"/>
                    <a:pt x="62" y="100"/>
                    <a:pt x="62" y="97"/>
                  </a:cubicBezTo>
                  <a:cubicBezTo>
                    <a:pt x="62" y="95"/>
                    <a:pt x="64" y="94"/>
                    <a:pt x="66" y="94"/>
                  </a:cubicBezTo>
                  <a:cubicBezTo>
                    <a:pt x="68" y="94"/>
                    <a:pt x="70" y="95"/>
                    <a:pt x="70" y="98"/>
                  </a:cubicBezTo>
                  <a:cubicBezTo>
                    <a:pt x="70" y="100"/>
                    <a:pt x="68" y="101"/>
                    <a:pt x="66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654"/>
            <p:cNvSpPr>
              <a:spLocks noEditPoints="1"/>
            </p:cNvSpPr>
            <p:nvPr/>
          </p:nvSpPr>
          <p:spPr bwMode="auto">
            <a:xfrm>
              <a:off x="6162" y="2302"/>
              <a:ext cx="42" cy="41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8 h 38"/>
                <a:gd name="T4" fmla="*/ 19 w 38"/>
                <a:gd name="T5" fmla="*/ 37 h 38"/>
                <a:gd name="T6" fmla="*/ 37 w 38"/>
                <a:gd name="T7" fmla="*/ 19 h 38"/>
                <a:gd name="T8" fmla="*/ 19 w 38"/>
                <a:gd name="T9" fmla="*/ 0 h 38"/>
                <a:gd name="T10" fmla="*/ 18 w 38"/>
                <a:gd name="T11" fmla="*/ 35 h 38"/>
                <a:gd name="T12" fmla="*/ 2 w 38"/>
                <a:gd name="T13" fmla="*/ 19 h 38"/>
                <a:gd name="T14" fmla="*/ 19 w 38"/>
                <a:gd name="T15" fmla="*/ 3 h 38"/>
                <a:gd name="T16" fmla="*/ 35 w 38"/>
                <a:gd name="T17" fmla="*/ 19 h 38"/>
                <a:gd name="T18" fmla="*/ 18 w 38"/>
                <a:gd name="T19" fmla="*/ 3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8" y="0"/>
                    <a:pt x="0" y="10"/>
                    <a:pt x="0" y="18"/>
                  </a:cubicBezTo>
                  <a:cubicBezTo>
                    <a:pt x="0" y="29"/>
                    <a:pt x="8" y="37"/>
                    <a:pt x="19" y="37"/>
                  </a:cubicBezTo>
                  <a:cubicBezTo>
                    <a:pt x="28" y="38"/>
                    <a:pt x="37" y="30"/>
                    <a:pt x="37" y="19"/>
                  </a:cubicBezTo>
                  <a:cubicBezTo>
                    <a:pt x="38" y="8"/>
                    <a:pt x="28" y="0"/>
                    <a:pt x="19" y="0"/>
                  </a:cubicBezTo>
                  <a:close/>
                  <a:moveTo>
                    <a:pt x="18" y="35"/>
                  </a:moveTo>
                  <a:cubicBezTo>
                    <a:pt x="9" y="35"/>
                    <a:pt x="2" y="28"/>
                    <a:pt x="2" y="19"/>
                  </a:cubicBezTo>
                  <a:cubicBezTo>
                    <a:pt x="2" y="10"/>
                    <a:pt x="9" y="3"/>
                    <a:pt x="19" y="3"/>
                  </a:cubicBezTo>
                  <a:cubicBezTo>
                    <a:pt x="28" y="3"/>
                    <a:pt x="35" y="10"/>
                    <a:pt x="35" y="19"/>
                  </a:cubicBezTo>
                  <a:cubicBezTo>
                    <a:pt x="35" y="28"/>
                    <a:pt x="28" y="35"/>
                    <a:pt x="18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655"/>
            <p:cNvSpPr>
              <a:spLocks/>
            </p:cNvSpPr>
            <p:nvPr/>
          </p:nvSpPr>
          <p:spPr bwMode="auto">
            <a:xfrm>
              <a:off x="6170" y="2261"/>
              <a:ext cx="25" cy="25"/>
            </a:xfrm>
            <a:custGeom>
              <a:avLst/>
              <a:gdLst>
                <a:gd name="T0" fmla="*/ 12 w 23"/>
                <a:gd name="T1" fmla="*/ 0 h 23"/>
                <a:gd name="T2" fmla="*/ 0 w 23"/>
                <a:gd name="T3" fmla="*/ 11 h 23"/>
                <a:gd name="T4" fmla="*/ 11 w 23"/>
                <a:gd name="T5" fmla="*/ 23 h 23"/>
                <a:gd name="T6" fmla="*/ 23 w 23"/>
                <a:gd name="T7" fmla="*/ 11 h 23"/>
                <a:gd name="T8" fmla="*/ 12 w 2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656"/>
            <p:cNvSpPr>
              <a:spLocks/>
            </p:cNvSpPr>
            <p:nvPr/>
          </p:nvSpPr>
          <p:spPr bwMode="auto">
            <a:xfrm>
              <a:off x="6163" y="2201"/>
              <a:ext cx="40" cy="25"/>
            </a:xfrm>
            <a:custGeom>
              <a:avLst/>
              <a:gdLst>
                <a:gd name="T0" fmla="*/ 32 w 36"/>
                <a:gd name="T1" fmla="*/ 0 h 23"/>
                <a:gd name="T2" fmla="*/ 18 w 36"/>
                <a:gd name="T3" fmla="*/ 0 h 23"/>
                <a:gd name="T4" fmla="*/ 3 w 36"/>
                <a:gd name="T5" fmla="*/ 0 h 23"/>
                <a:gd name="T6" fmla="*/ 0 w 36"/>
                <a:gd name="T7" fmla="*/ 3 h 23"/>
                <a:gd name="T8" fmla="*/ 0 w 36"/>
                <a:gd name="T9" fmla="*/ 19 h 23"/>
                <a:gd name="T10" fmla="*/ 3 w 36"/>
                <a:gd name="T11" fmla="*/ 23 h 23"/>
                <a:gd name="T12" fmla="*/ 32 w 36"/>
                <a:gd name="T13" fmla="*/ 23 h 23"/>
                <a:gd name="T14" fmla="*/ 36 w 36"/>
                <a:gd name="T15" fmla="*/ 19 h 23"/>
                <a:gd name="T16" fmla="*/ 36 w 36"/>
                <a:gd name="T17" fmla="*/ 3 h 23"/>
                <a:gd name="T18" fmla="*/ 32 w 3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3">
                  <a:moveTo>
                    <a:pt x="32" y="0"/>
                  </a:moveTo>
                  <a:cubicBezTo>
                    <a:pt x="27" y="0"/>
                    <a:pt x="22" y="0"/>
                    <a:pt x="18" y="0"/>
                  </a:cubicBezTo>
                  <a:cubicBezTo>
                    <a:pt x="13" y="0"/>
                    <a:pt x="8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8"/>
                    <a:pt x="0" y="14"/>
                    <a:pt x="0" y="19"/>
                  </a:cubicBezTo>
                  <a:cubicBezTo>
                    <a:pt x="0" y="21"/>
                    <a:pt x="1" y="23"/>
                    <a:pt x="3" y="23"/>
                  </a:cubicBezTo>
                  <a:cubicBezTo>
                    <a:pt x="13" y="23"/>
                    <a:pt x="22" y="23"/>
                    <a:pt x="32" y="23"/>
                  </a:cubicBezTo>
                  <a:cubicBezTo>
                    <a:pt x="35" y="23"/>
                    <a:pt x="36" y="21"/>
                    <a:pt x="36" y="19"/>
                  </a:cubicBezTo>
                  <a:cubicBezTo>
                    <a:pt x="36" y="14"/>
                    <a:pt x="36" y="9"/>
                    <a:pt x="36" y="3"/>
                  </a:cubicBezTo>
                  <a:cubicBezTo>
                    <a:pt x="36" y="1"/>
                    <a:pt x="35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657"/>
            <p:cNvSpPr>
              <a:spLocks noEditPoints="1"/>
            </p:cNvSpPr>
            <p:nvPr/>
          </p:nvSpPr>
          <p:spPr bwMode="auto">
            <a:xfrm>
              <a:off x="7007" y="3100"/>
              <a:ext cx="127" cy="90"/>
            </a:xfrm>
            <a:custGeom>
              <a:avLst/>
              <a:gdLst>
                <a:gd name="T0" fmla="*/ 103 w 117"/>
                <a:gd name="T1" fmla="*/ 0 h 83"/>
                <a:gd name="T2" fmla="*/ 14 w 117"/>
                <a:gd name="T3" fmla="*/ 0 h 83"/>
                <a:gd name="T4" fmla="*/ 0 w 117"/>
                <a:gd name="T5" fmla="*/ 16 h 83"/>
                <a:gd name="T6" fmla="*/ 0 w 117"/>
                <a:gd name="T7" fmla="*/ 67 h 83"/>
                <a:gd name="T8" fmla="*/ 14 w 117"/>
                <a:gd name="T9" fmla="*/ 83 h 83"/>
                <a:gd name="T10" fmla="*/ 103 w 117"/>
                <a:gd name="T11" fmla="*/ 83 h 83"/>
                <a:gd name="T12" fmla="*/ 117 w 117"/>
                <a:gd name="T13" fmla="*/ 67 h 83"/>
                <a:gd name="T14" fmla="*/ 117 w 117"/>
                <a:gd name="T15" fmla="*/ 16 h 83"/>
                <a:gd name="T16" fmla="*/ 103 w 117"/>
                <a:gd name="T17" fmla="*/ 0 h 83"/>
                <a:gd name="T18" fmla="*/ 110 w 117"/>
                <a:gd name="T19" fmla="*/ 62 h 83"/>
                <a:gd name="T20" fmla="*/ 98 w 117"/>
                <a:gd name="T21" fmla="*/ 76 h 83"/>
                <a:gd name="T22" fmla="*/ 19 w 117"/>
                <a:gd name="T23" fmla="*/ 76 h 83"/>
                <a:gd name="T24" fmla="*/ 7 w 117"/>
                <a:gd name="T25" fmla="*/ 62 h 83"/>
                <a:gd name="T26" fmla="*/ 7 w 117"/>
                <a:gd name="T27" fmla="*/ 19 h 83"/>
                <a:gd name="T28" fmla="*/ 19 w 117"/>
                <a:gd name="T29" fmla="*/ 6 h 83"/>
                <a:gd name="T30" fmla="*/ 98 w 117"/>
                <a:gd name="T31" fmla="*/ 6 h 83"/>
                <a:gd name="T32" fmla="*/ 110 w 117"/>
                <a:gd name="T33" fmla="*/ 19 h 83"/>
                <a:gd name="T34" fmla="*/ 110 w 117"/>
                <a:gd name="T3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83">
                  <a:moveTo>
                    <a:pt x="103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6"/>
                    <a:pt x="6" y="83"/>
                    <a:pt x="14" y="83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111" y="83"/>
                    <a:pt x="117" y="76"/>
                    <a:pt x="117" y="67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7"/>
                    <a:pt x="111" y="0"/>
                    <a:pt x="103" y="0"/>
                  </a:cubicBezTo>
                  <a:close/>
                  <a:moveTo>
                    <a:pt x="110" y="62"/>
                  </a:moveTo>
                  <a:cubicBezTo>
                    <a:pt x="110" y="70"/>
                    <a:pt x="104" y="76"/>
                    <a:pt x="98" y="76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3" y="76"/>
                    <a:pt x="7" y="70"/>
                    <a:pt x="7" y="62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2"/>
                    <a:pt x="13" y="6"/>
                    <a:pt x="19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104" y="6"/>
                    <a:pt x="110" y="12"/>
                    <a:pt x="110" y="19"/>
                  </a:cubicBezTo>
                  <a:lnTo>
                    <a:pt x="110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658"/>
            <p:cNvSpPr>
              <a:spLocks noEditPoints="1"/>
            </p:cNvSpPr>
            <p:nvPr/>
          </p:nvSpPr>
          <p:spPr bwMode="auto">
            <a:xfrm>
              <a:off x="6990" y="3194"/>
              <a:ext cx="161" cy="17"/>
            </a:xfrm>
            <a:custGeom>
              <a:avLst/>
              <a:gdLst>
                <a:gd name="T0" fmla="*/ 0 w 147"/>
                <a:gd name="T1" fmla="*/ 8 h 15"/>
                <a:gd name="T2" fmla="*/ 11 w 147"/>
                <a:gd name="T3" fmla="*/ 15 h 15"/>
                <a:gd name="T4" fmla="*/ 136 w 147"/>
                <a:gd name="T5" fmla="*/ 15 h 15"/>
                <a:gd name="T6" fmla="*/ 147 w 147"/>
                <a:gd name="T7" fmla="*/ 8 h 15"/>
                <a:gd name="T8" fmla="*/ 147 w 147"/>
                <a:gd name="T9" fmla="*/ 0 h 15"/>
                <a:gd name="T10" fmla="*/ 0 w 147"/>
                <a:gd name="T11" fmla="*/ 0 h 15"/>
                <a:gd name="T12" fmla="*/ 0 w 147"/>
                <a:gd name="T13" fmla="*/ 8 h 15"/>
                <a:gd name="T14" fmla="*/ 61 w 147"/>
                <a:gd name="T15" fmla="*/ 5 h 15"/>
                <a:gd name="T16" fmla="*/ 87 w 147"/>
                <a:gd name="T17" fmla="*/ 5 h 15"/>
                <a:gd name="T18" fmla="*/ 87 w 147"/>
                <a:gd name="T19" fmla="*/ 10 h 15"/>
                <a:gd name="T20" fmla="*/ 61 w 147"/>
                <a:gd name="T21" fmla="*/ 10 h 15"/>
                <a:gd name="T22" fmla="*/ 61 w 147"/>
                <a:gd name="T2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7" h="15">
                  <a:moveTo>
                    <a:pt x="0" y="8"/>
                  </a:moveTo>
                  <a:cubicBezTo>
                    <a:pt x="0" y="12"/>
                    <a:pt x="5" y="15"/>
                    <a:pt x="11" y="15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42" y="15"/>
                    <a:pt x="147" y="12"/>
                    <a:pt x="147" y="8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  <a:moveTo>
                    <a:pt x="61" y="5"/>
                  </a:moveTo>
                  <a:cubicBezTo>
                    <a:pt x="87" y="5"/>
                    <a:pt x="87" y="5"/>
                    <a:pt x="87" y="5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61" y="10"/>
                    <a:pt x="61" y="10"/>
                    <a:pt x="61" y="10"/>
                  </a:cubicBezTo>
                  <a:lnTo>
                    <a:pt x="6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Rectangle 2659"/>
            <p:cNvSpPr>
              <a:spLocks noChangeArrowheads="1"/>
            </p:cNvSpPr>
            <p:nvPr/>
          </p:nvSpPr>
          <p:spPr bwMode="auto">
            <a:xfrm>
              <a:off x="6998" y="2310"/>
              <a:ext cx="145" cy="1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660"/>
            <p:cNvSpPr>
              <a:spLocks/>
            </p:cNvSpPr>
            <p:nvPr/>
          </p:nvSpPr>
          <p:spPr bwMode="auto">
            <a:xfrm>
              <a:off x="6998" y="2216"/>
              <a:ext cx="145" cy="30"/>
            </a:xfrm>
            <a:custGeom>
              <a:avLst/>
              <a:gdLst>
                <a:gd name="T0" fmla="*/ 138 w 145"/>
                <a:gd name="T1" fmla="*/ 12 h 30"/>
                <a:gd name="T2" fmla="*/ 122 w 145"/>
                <a:gd name="T3" fmla="*/ 12 h 30"/>
                <a:gd name="T4" fmla="*/ 122 w 145"/>
                <a:gd name="T5" fmla="*/ 15 h 30"/>
                <a:gd name="T6" fmla="*/ 111 w 145"/>
                <a:gd name="T7" fmla="*/ 15 h 30"/>
                <a:gd name="T8" fmla="*/ 93 w 145"/>
                <a:gd name="T9" fmla="*/ 0 h 30"/>
                <a:gd name="T10" fmla="*/ 52 w 145"/>
                <a:gd name="T11" fmla="*/ 0 h 30"/>
                <a:gd name="T12" fmla="*/ 36 w 145"/>
                <a:gd name="T13" fmla="*/ 15 h 30"/>
                <a:gd name="T14" fmla="*/ 32 w 145"/>
                <a:gd name="T15" fmla="*/ 15 h 30"/>
                <a:gd name="T16" fmla="*/ 32 w 145"/>
                <a:gd name="T17" fmla="*/ 9 h 30"/>
                <a:gd name="T18" fmla="*/ 5 w 145"/>
                <a:gd name="T19" fmla="*/ 9 h 30"/>
                <a:gd name="T20" fmla="*/ 5 w 145"/>
                <a:gd name="T21" fmla="*/ 15 h 30"/>
                <a:gd name="T22" fmla="*/ 0 w 145"/>
                <a:gd name="T23" fmla="*/ 15 h 30"/>
                <a:gd name="T24" fmla="*/ 0 w 145"/>
                <a:gd name="T25" fmla="*/ 30 h 30"/>
                <a:gd name="T26" fmla="*/ 145 w 145"/>
                <a:gd name="T27" fmla="*/ 30 h 30"/>
                <a:gd name="T28" fmla="*/ 145 w 145"/>
                <a:gd name="T29" fmla="*/ 15 h 30"/>
                <a:gd name="T30" fmla="*/ 138 w 145"/>
                <a:gd name="T31" fmla="*/ 15 h 30"/>
                <a:gd name="T32" fmla="*/ 138 w 145"/>
                <a:gd name="T33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5" h="30">
                  <a:moveTo>
                    <a:pt x="138" y="12"/>
                  </a:moveTo>
                  <a:lnTo>
                    <a:pt x="122" y="12"/>
                  </a:lnTo>
                  <a:lnTo>
                    <a:pt x="122" y="15"/>
                  </a:lnTo>
                  <a:lnTo>
                    <a:pt x="111" y="15"/>
                  </a:lnTo>
                  <a:lnTo>
                    <a:pt x="93" y="0"/>
                  </a:lnTo>
                  <a:lnTo>
                    <a:pt x="52" y="0"/>
                  </a:lnTo>
                  <a:lnTo>
                    <a:pt x="36" y="15"/>
                  </a:lnTo>
                  <a:lnTo>
                    <a:pt x="32" y="15"/>
                  </a:lnTo>
                  <a:lnTo>
                    <a:pt x="32" y="9"/>
                  </a:lnTo>
                  <a:lnTo>
                    <a:pt x="5" y="9"/>
                  </a:lnTo>
                  <a:lnTo>
                    <a:pt x="5" y="15"/>
                  </a:lnTo>
                  <a:lnTo>
                    <a:pt x="0" y="15"/>
                  </a:lnTo>
                  <a:lnTo>
                    <a:pt x="0" y="30"/>
                  </a:lnTo>
                  <a:lnTo>
                    <a:pt x="145" y="30"/>
                  </a:lnTo>
                  <a:lnTo>
                    <a:pt x="145" y="15"/>
                  </a:lnTo>
                  <a:lnTo>
                    <a:pt x="138" y="15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661"/>
            <p:cNvSpPr>
              <a:spLocks noEditPoints="1"/>
            </p:cNvSpPr>
            <p:nvPr/>
          </p:nvSpPr>
          <p:spPr bwMode="auto">
            <a:xfrm>
              <a:off x="6998" y="2249"/>
              <a:ext cx="55" cy="58"/>
            </a:xfrm>
            <a:custGeom>
              <a:avLst/>
              <a:gdLst>
                <a:gd name="T0" fmla="*/ 35 w 50"/>
                <a:gd name="T1" fmla="*/ 26 h 53"/>
                <a:gd name="T2" fmla="*/ 49 w 50"/>
                <a:gd name="T3" fmla="*/ 0 h 53"/>
                <a:gd name="T4" fmla="*/ 0 w 50"/>
                <a:gd name="T5" fmla="*/ 0 h 53"/>
                <a:gd name="T6" fmla="*/ 0 w 50"/>
                <a:gd name="T7" fmla="*/ 53 h 53"/>
                <a:gd name="T8" fmla="*/ 50 w 50"/>
                <a:gd name="T9" fmla="*/ 53 h 53"/>
                <a:gd name="T10" fmla="*/ 35 w 50"/>
                <a:gd name="T11" fmla="*/ 26 h 53"/>
                <a:gd name="T12" fmla="*/ 19 w 50"/>
                <a:gd name="T13" fmla="*/ 21 h 53"/>
                <a:gd name="T14" fmla="*/ 14 w 50"/>
                <a:gd name="T15" fmla="*/ 17 h 53"/>
                <a:gd name="T16" fmla="*/ 19 w 50"/>
                <a:gd name="T17" fmla="*/ 13 h 53"/>
                <a:gd name="T18" fmla="*/ 23 w 50"/>
                <a:gd name="T19" fmla="*/ 17 h 53"/>
                <a:gd name="T20" fmla="*/ 19 w 50"/>
                <a:gd name="T21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53">
                  <a:moveTo>
                    <a:pt x="35" y="26"/>
                  </a:moveTo>
                  <a:cubicBezTo>
                    <a:pt x="35" y="15"/>
                    <a:pt x="40" y="6"/>
                    <a:pt x="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1" y="47"/>
                    <a:pt x="35" y="37"/>
                    <a:pt x="35" y="26"/>
                  </a:cubicBezTo>
                  <a:close/>
                  <a:moveTo>
                    <a:pt x="19" y="21"/>
                  </a:moveTo>
                  <a:cubicBezTo>
                    <a:pt x="16" y="21"/>
                    <a:pt x="14" y="19"/>
                    <a:pt x="14" y="17"/>
                  </a:cubicBezTo>
                  <a:cubicBezTo>
                    <a:pt x="14" y="15"/>
                    <a:pt x="16" y="13"/>
                    <a:pt x="19" y="13"/>
                  </a:cubicBezTo>
                  <a:cubicBezTo>
                    <a:pt x="21" y="13"/>
                    <a:pt x="23" y="15"/>
                    <a:pt x="23" y="17"/>
                  </a:cubicBezTo>
                  <a:cubicBezTo>
                    <a:pt x="23" y="19"/>
                    <a:pt x="21" y="21"/>
                    <a:pt x="1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662"/>
            <p:cNvSpPr>
              <a:spLocks/>
            </p:cNvSpPr>
            <p:nvPr/>
          </p:nvSpPr>
          <p:spPr bwMode="auto">
            <a:xfrm>
              <a:off x="7088" y="2249"/>
              <a:ext cx="55" cy="58"/>
            </a:xfrm>
            <a:custGeom>
              <a:avLst/>
              <a:gdLst>
                <a:gd name="T0" fmla="*/ 15 w 50"/>
                <a:gd name="T1" fmla="*/ 26 h 53"/>
                <a:gd name="T2" fmla="*/ 0 w 50"/>
                <a:gd name="T3" fmla="*/ 53 h 53"/>
                <a:gd name="T4" fmla="*/ 50 w 50"/>
                <a:gd name="T5" fmla="*/ 53 h 53"/>
                <a:gd name="T6" fmla="*/ 50 w 50"/>
                <a:gd name="T7" fmla="*/ 0 h 53"/>
                <a:gd name="T8" fmla="*/ 1 w 50"/>
                <a:gd name="T9" fmla="*/ 0 h 53"/>
                <a:gd name="T10" fmla="*/ 15 w 50"/>
                <a:gd name="T11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53">
                  <a:moveTo>
                    <a:pt x="15" y="26"/>
                  </a:moveTo>
                  <a:cubicBezTo>
                    <a:pt x="15" y="37"/>
                    <a:pt x="9" y="47"/>
                    <a:pt x="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0" y="6"/>
                    <a:pt x="15" y="15"/>
                    <a:pt x="1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Oval 2663"/>
            <p:cNvSpPr>
              <a:spLocks noChangeArrowheads="1"/>
            </p:cNvSpPr>
            <p:nvPr/>
          </p:nvSpPr>
          <p:spPr bwMode="auto">
            <a:xfrm>
              <a:off x="7045" y="2252"/>
              <a:ext cx="52" cy="5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664"/>
            <p:cNvSpPr>
              <a:spLocks/>
            </p:cNvSpPr>
            <p:nvPr/>
          </p:nvSpPr>
          <p:spPr bwMode="auto">
            <a:xfrm>
              <a:off x="6777" y="3116"/>
              <a:ext cx="116" cy="117"/>
            </a:xfrm>
            <a:custGeom>
              <a:avLst/>
              <a:gdLst>
                <a:gd name="T0" fmla="*/ 79 w 107"/>
                <a:gd name="T1" fmla="*/ 8 h 107"/>
                <a:gd name="T2" fmla="*/ 57 w 107"/>
                <a:gd name="T3" fmla="*/ 6 h 107"/>
                <a:gd name="T4" fmla="*/ 6 w 107"/>
                <a:gd name="T5" fmla="*/ 57 h 107"/>
                <a:gd name="T6" fmla="*/ 8 w 107"/>
                <a:gd name="T7" fmla="*/ 80 h 107"/>
                <a:gd name="T8" fmla="*/ 27 w 107"/>
                <a:gd name="T9" fmla="*/ 99 h 107"/>
                <a:gd name="T10" fmla="*/ 50 w 107"/>
                <a:gd name="T11" fmla="*/ 101 h 107"/>
                <a:gd name="T12" fmla="*/ 101 w 107"/>
                <a:gd name="T13" fmla="*/ 50 h 107"/>
                <a:gd name="T14" fmla="*/ 99 w 107"/>
                <a:gd name="T15" fmla="*/ 27 h 107"/>
                <a:gd name="T16" fmla="*/ 79 w 107"/>
                <a:gd name="T17" fmla="*/ 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" h="107">
                  <a:moveTo>
                    <a:pt x="79" y="8"/>
                  </a:moveTo>
                  <a:cubicBezTo>
                    <a:pt x="73" y="1"/>
                    <a:pt x="62" y="0"/>
                    <a:pt x="57" y="6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0" y="63"/>
                    <a:pt x="1" y="73"/>
                    <a:pt x="8" y="80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34" y="106"/>
                    <a:pt x="45" y="107"/>
                    <a:pt x="50" y="101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7" y="44"/>
                    <a:pt x="106" y="34"/>
                    <a:pt x="99" y="27"/>
                  </a:cubicBezTo>
                  <a:lnTo>
                    <a:pt x="79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665"/>
            <p:cNvSpPr>
              <a:spLocks noEditPoints="1"/>
            </p:cNvSpPr>
            <p:nvPr/>
          </p:nvSpPr>
          <p:spPr bwMode="auto">
            <a:xfrm>
              <a:off x="6864" y="3091"/>
              <a:ext cx="53" cy="54"/>
            </a:xfrm>
            <a:custGeom>
              <a:avLst/>
              <a:gdLst>
                <a:gd name="T0" fmla="*/ 0 w 53"/>
                <a:gd name="T1" fmla="*/ 26 h 54"/>
                <a:gd name="T2" fmla="*/ 28 w 53"/>
                <a:gd name="T3" fmla="*/ 54 h 54"/>
                <a:gd name="T4" fmla="*/ 53 w 53"/>
                <a:gd name="T5" fmla="*/ 28 h 54"/>
                <a:gd name="T6" fmla="*/ 25 w 53"/>
                <a:gd name="T7" fmla="*/ 0 h 54"/>
                <a:gd name="T8" fmla="*/ 0 w 53"/>
                <a:gd name="T9" fmla="*/ 26 h 54"/>
                <a:gd name="T10" fmla="*/ 45 w 53"/>
                <a:gd name="T11" fmla="*/ 28 h 54"/>
                <a:gd name="T12" fmla="*/ 27 w 53"/>
                <a:gd name="T13" fmla="*/ 46 h 54"/>
                <a:gd name="T14" fmla="*/ 24 w 53"/>
                <a:gd name="T15" fmla="*/ 42 h 54"/>
                <a:gd name="T16" fmla="*/ 41 w 53"/>
                <a:gd name="T17" fmla="*/ 25 h 54"/>
                <a:gd name="T18" fmla="*/ 45 w 53"/>
                <a:gd name="T19" fmla="*/ 28 h 54"/>
                <a:gd name="T20" fmla="*/ 36 w 53"/>
                <a:gd name="T21" fmla="*/ 21 h 54"/>
                <a:gd name="T22" fmla="*/ 20 w 53"/>
                <a:gd name="T23" fmla="*/ 38 h 54"/>
                <a:gd name="T24" fmla="*/ 16 w 53"/>
                <a:gd name="T25" fmla="*/ 35 h 54"/>
                <a:gd name="T26" fmla="*/ 33 w 53"/>
                <a:gd name="T27" fmla="*/ 17 h 54"/>
                <a:gd name="T28" fmla="*/ 36 w 53"/>
                <a:gd name="T29" fmla="*/ 21 h 54"/>
                <a:gd name="T30" fmla="*/ 11 w 53"/>
                <a:gd name="T31" fmla="*/ 29 h 54"/>
                <a:gd name="T32" fmla="*/ 8 w 53"/>
                <a:gd name="T33" fmla="*/ 26 h 54"/>
                <a:gd name="T34" fmla="*/ 25 w 53"/>
                <a:gd name="T35" fmla="*/ 9 h 54"/>
                <a:gd name="T36" fmla="*/ 28 w 53"/>
                <a:gd name="T37" fmla="*/ 12 h 54"/>
                <a:gd name="T38" fmla="*/ 11 w 53"/>
                <a:gd name="T39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" h="54">
                  <a:moveTo>
                    <a:pt x="0" y="26"/>
                  </a:moveTo>
                  <a:lnTo>
                    <a:pt x="28" y="54"/>
                  </a:lnTo>
                  <a:lnTo>
                    <a:pt x="53" y="28"/>
                  </a:lnTo>
                  <a:lnTo>
                    <a:pt x="25" y="0"/>
                  </a:lnTo>
                  <a:lnTo>
                    <a:pt x="0" y="26"/>
                  </a:lnTo>
                  <a:close/>
                  <a:moveTo>
                    <a:pt x="45" y="28"/>
                  </a:moveTo>
                  <a:lnTo>
                    <a:pt x="27" y="46"/>
                  </a:lnTo>
                  <a:lnTo>
                    <a:pt x="24" y="42"/>
                  </a:lnTo>
                  <a:lnTo>
                    <a:pt x="41" y="25"/>
                  </a:lnTo>
                  <a:lnTo>
                    <a:pt x="45" y="28"/>
                  </a:lnTo>
                  <a:close/>
                  <a:moveTo>
                    <a:pt x="36" y="21"/>
                  </a:moveTo>
                  <a:lnTo>
                    <a:pt x="20" y="38"/>
                  </a:lnTo>
                  <a:lnTo>
                    <a:pt x="16" y="35"/>
                  </a:lnTo>
                  <a:lnTo>
                    <a:pt x="33" y="17"/>
                  </a:lnTo>
                  <a:lnTo>
                    <a:pt x="36" y="21"/>
                  </a:lnTo>
                  <a:close/>
                  <a:moveTo>
                    <a:pt x="11" y="29"/>
                  </a:moveTo>
                  <a:lnTo>
                    <a:pt x="8" y="26"/>
                  </a:lnTo>
                  <a:lnTo>
                    <a:pt x="25" y="9"/>
                  </a:lnTo>
                  <a:lnTo>
                    <a:pt x="28" y="12"/>
                  </a:lnTo>
                  <a:lnTo>
                    <a:pt x="11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666"/>
            <p:cNvSpPr>
              <a:spLocks noEditPoints="1"/>
            </p:cNvSpPr>
            <p:nvPr/>
          </p:nvSpPr>
          <p:spPr bwMode="auto">
            <a:xfrm>
              <a:off x="6814" y="2211"/>
              <a:ext cx="111" cy="111"/>
            </a:xfrm>
            <a:custGeom>
              <a:avLst/>
              <a:gdLst>
                <a:gd name="T0" fmla="*/ 51 w 102"/>
                <a:gd name="T1" fmla="*/ 0 h 102"/>
                <a:gd name="T2" fmla="*/ 0 w 102"/>
                <a:gd name="T3" fmla="*/ 51 h 102"/>
                <a:gd name="T4" fmla="*/ 51 w 102"/>
                <a:gd name="T5" fmla="*/ 102 h 102"/>
                <a:gd name="T6" fmla="*/ 102 w 102"/>
                <a:gd name="T7" fmla="*/ 51 h 102"/>
                <a:gd name="T8" fmla="*/ 51 w 102"/>
                <a:gd name="T9" fmla="*/ 0 h 102"/>
                <a:gd name="T10" fmla="*/ 32 w 102"/>
                <a:gd name="T11" fmla="*/ 14 h 102"/>
                <a:gd name="T12" fmla="*/ 49 w 102"/>
                <a:gd name="T13" fmla="*/ 30 h 102"/>
                <a:gd name="T14" fmla="*/ 32 w 102"/>
                <a:gd name="T15" fmla="*/ 47 h 102"/>
                <a:gd name="T16" fmla="*/ 15 w 102"/>
                <a:gd name="T17" fmla="*/ 30 h 102"/>
                <a:gd name="T18" fmla="*/ 32 w 102"/>
                <a:gd name="T19" fmla="*/ 14 h 102"/>
                <a:gd name="T20" fmla="*/ 32 w 102"/>
                <a:gd name="T21" fmla="*/ 87 h 102"/>
                <a:gd name="T22" fmla="*/ 15 w 102"/>
                <a:gd name="T23" fmla="*/ 70 h 102"/>
                <a:gd name="T24" fmla="*/ 32 w 102"/>
                <a:gd name="T25" fmla="*/ 53 h 102"/>
                <a:gd name="T26" fmla="*/ 49 w 102"/>
                <a:gd name="T27" fmla="*/ 70 h 102"/>
                <a:gd name="T28" fmla="*/ 32 w 102"/>
                <a:gd name="T29" fmla="*/ 87 h 102"/>
                <a:gd name="T30" fmla="*/ 46 w 102"/>
                <a:gd name="T31" fmla="*/ 51 h 102"/>
                <a:gd name="T32" fmla="*/ 53 w 102"/>
                <a:gd name="T33" fmla="*/ 44 h 102"/>
                <a:gd name="T34" fmla="*/ 60 w 102"/>
                <a:gd name="T35" fmla="*/ 51 h 102"/>
                <a:gd name="T36" fmla="*/ 53 w 102"/>
                <a:gd name="T37" fmla="*/ 58 h 102"/>
                <a:gd name="T38" fmla="*/ 46 w 102"/>
                <a:gd name="T39" fmla="*/ 51 h 102"/>
                <a:gd name="T40" fmla="*/ 72 w 102"/>
                <a:gd name="T41" fmla="*/ 87 h 102"/>
                <a:gd name="T42" fmla="*/ 55 w 102"/>
                <a:gd name="T43" fmla="*/ 70 h 102"/>
                <a:gd name="T44" fmla="*/ 72 w 102"/>
                <a:gd name="T45" fmla="*/ 53 h 102"/>
                <a:gd name="T46" fmla="*/ 89 w 102"/>
                <a:gd name="T47" fmla="*/ 70 h 102"/>
                <a:gd name="T48" fmla="*/ 72 w 102"/>
                <a:gd name="T49" fmla="*/ 87 h 102"/>
                <a:gd name="T50" fmla="*/ 72 w 102"/>
                <a:gd name="T51" fmla="*/ 47 h 102"/>
                <a:gd name="T52" fmla="*/ 55 w 102"/>
                <a:gd name="T53" fmla="*/ 30 h 102"/>
                <a:gd name="T54" fmla="*/ 72 w 102"/>
                <a:gd name="T55" fmla="*/ 14 h 102"/>
                <a:gd name="T56" fmla="*/ 89 w 102"/>
                <a:gd name="T57" fmla="*/ 30 h 102"/>
                <a:gd name="T58" fmla="*/ 72 w 102"/>
                <a:gd name="T59" fmla="*/ 4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02"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80"/>
                    <a:pt x="23" y="102"/>
                    <a:pt x="51" y="102"/>
                  </a:cubicBezTo>
                  <a:cubicBezTo>
                    <a:pt x="79" y="102"/>
                    <a:pt x="102" y="80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  <a:moveTo>
                    <a:pt x="32" y="14"/>
                  </a:moveTo>
                  <a:cubicBezTo>
                    <a:pt x="41" y="14"/>
                    <a:pt x="49" y="21"/>
                    <a:pt x="49" y="30"/>
                  </a:cubicBezTo>
                  <a:cubicBezTo>
                    <a:pt x="49" y="40"/>
                    <a:pt x="41" y="47"/>
                    <a:pt x="32" y="47"/>
                  </a:cubicBezTo>
                  <a:cubicBezTo>
                    <a:pt x="23" y="47"/>
                    <a:pt x="15" y="40"/>
                    <a:pt x="15" y="30"/>
                  </a:cubicBezTo>
                  <a:cubicBezTo>
                    <a:pt x="15" y="21"/>
                    <a:pt x="23" y="14"/>
                    <a:pt x="32" y="14"/>
                  </a:cubicBezTo>
                  <a:close/>
                  <a:moveTo>
                    <a:pt x="32" y="87"/>
                  </a:moveTo>
                  <a:cubicBezTo>
                    <a:pt x="23" y="87"/>
                    <a:pt x="15" y="79"/>
                    <a:pt x="15" y="70"/>
                  </a:cubicBezTo>
                  <a:cubicBezTo>
                    <a:pt x="15" y="61"/>
                    <a:pt x="23" y="53"/>
                    <a:pt x="32" y="53"/>
                  </a:cubicBezTo>
                  <a:cubicBezTo>
                    <a:pt x="41" y="53"/>
                    <a:pt x="49" y="61"/>
                    <a:pt x="49" y="70"/>
                  </a:cubicBezTo>
                  <a:cubicBezTo>
                    <a:pt x="49" y="79"/>
                    <a:pt x="41" y="87"/>
                    <a:pt x="32" y="87"/>
                  </a:cubicBezTo>
                  <a:close/>
                  <a:moveTo>
                    <a:pt x="46" y="51"/>
                  </a:moveTo>
                  <a:cubicBezTo>
                    <a:pt x="46" y="47"/>
                    <a:pt x="49" y="44"/>
                    <a:pt x="53" y="44"/>
                  </a:cubicBezTo>
                  <a:cubicBezTo>
                    <a:pt x="56" y="44"/>
                    <a:pt x="60" y="47"/>
                    <a:pt x="60" y="51"/>
                  </a:cubicBezTo>
                  <a:cubicBezTo>
                    <a:pt x="60" y="55"/>
                    <a:pt x="56" y="58"/>
                    <a:pt x="53" y="58"/>
                  </a:cubicBezTo>
                  <a:cubicBezTo>
                    <a:pt x="49" y="58"/>
                    <a:pt x="46" y="55"/>
                    <a:pt x="46" y="51"/>
                  </a:cubicBezTo>
                  <a:close/>
                  <a:moveTo>
                    <a:pt x="72" y="87"/>
                  </a:moveTo>
                  <a:cubicBezTo>
                    <a:pt x="62" y="87"/>
                    <a:pt x="55" y="79"/>
                    <a:pt x="55" y="70"/>
                  </a:cubicBezTo>
                  <a:cubicBezTo>
                    <a:pt x="55" y="61"/>
                    <a:pt x="62" y="53"/>
                    <a:pt x="72" y="53"/>
                  </a:cubicBezTo>
                  <a:cubicBezTo>
                    <a:pt x="81" y="53"/>
                    <a:pt x="89" y="61"/>
                    <a:pt x="89" y="70"/>
                  </a:cubicBezTo>
                  <a:cubicBezTo>
                    <a:pt x="89" y="79"/>
                    <a:pt x="81" y="87"/>
                    <a:pt x="72" y="87"/>
                  </a:cubicBezTo>
                  <a:close/>
                  <a:moveTo>
                    <a:pt x="72" y="47"/>
                  </a:moveTo>
                  <a:cubicBezTo>
                    <a:pt x="62" y="47"/>
                    <a:pt x="55" y="40"/>
                    <a:pt x="55" y="30"/>
                  </a:cubicBezTo>
                  <a:cubicBezTo>
                    <a:pt x="55" y="21"/>
                    <a:pt x="62" y="14"/>
                    <a:pt x="72" y="14"/>
                  </a:cubicBezTo>
                  <a:cubicBezTo>
                    <a:pt x="81" y="14"/>
                    <a:pt x="89" y="21"/>
                    <a:pt x="89" y="30"/>
                  </a:cubicBezTo>
                  <a:cubicBezTo>
                    <a:pt x="89" y="40"/>
                    <a:pt x="81" y="47"/>
                    <a:pt x="7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Oval 2667"/>
            <p:cNvSpPr>
              <a:spLocks noChangeArrowheads="1"/>
            </p:cNvSpPr>
            <p:nvPr/>
          </p:nvSpPr>
          <p:spPr bwMode="auto">
            <a:xfrm>
              <a:off x="6836" y="2231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Oval 2668"/>
            <p:cNvSpPr>
              <a:spLocks noChangeArrowheads="1"/>
            </p:cNvSpPr>
            <p:nvPr/>
          </p:nvSpPr>
          <p:spPr bwMode="auto">
            <a:xfrm>
              <a:off x="6879" y="2231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Oval 2669"/>
            <p:cNvSpPr>
              <a:spLocks noChangeArrowheads="1"/>
            </p:cNvSpPr>
            <p:nvPr/>
          </p:nvSpPr>
          <p:spPr bwMode="auto">
            <a:xfrm>
              <a:off x="6879" y="2274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Oval 2670"/>
            <p:cNvSpPr>
              <a:spLocks noChangeArrowheads="1"/>
            </p:cNvSpPr>
            <p:nvPr/>
          </p:nvSpPr>
          <p:spPr bwMode="auto">
            <a:xfrm>
              <a:off x="6836" y="2274"/>
              <a:ext cx="26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671"/>
            <p:cNvSpPr>
              <a:spLocks/>
            </p:cNvSpPr>
            <p:nvPr/>
          </p:nvSpPr>
          <p:spPr bwMode="auto">
            <a:xfrm>
              <a:off x="6764" y="2294"/>
              <a:ext cx="74" cy="32"/>
            </a:xfrm>
            <a:custGeom>
              <a:avLst/>
              <a:gdLst>
                <a:gd name="T0" fmla="*/ 62 w 68"/>
                <a:gd name="T1" fmla="*/ 18 h 29"/>
                <a:gd name="T2" fmla="*/ 33 w 68"/>
                <a:gd name="T3" fmla="*/ 11 h 29"/>
                <a:gd name="T4" fmla="*/ 15 w 68"/>
                <a:gd name="T5" fmla="*/ 0 h 29"/>
                <a:gd name="T6" fmla="*/ 1 w 68"/>
                <a:gd name="T7" fmla="*/ 12 h 29"/>
                <a:gd name="T8" fmla="*/ 2 w 68"/>
                <a:gd name="T9" fmla="*/ 17 h 29"/>
                <a:gd name="T10" fmla="*/ 7 w 68"/>
                <a:gd name="T11" fmla="*/ 16 h 29"/>
                <a:gd name="T12" fmla="*/ 16 w 68"/>
                <a:gd name="T13" fmla="*/ 7 h 29"/>
                <a:gd name="T14" fmla="*/ 28 w 68"/>
                <a:gd name="T15" fmla="*/ 16 h 29"/>
                <a:gd name="T16" fmla="*/ 50 w 68"/>
                <a:gd name="T17" fmla="*/ 29 h 29"/>
                <a:gd name="T18" fmla="*/ 66 w 68"/>
                <a:gd name="T19" fmla="*/ 23 h 29"/>
                <a:gd name="T20" fmla="*/ 66 w 68"/>
                <a:gd name="T21" fmla="*/ 19 h 29"/>
                <a:gd name="T22" fmla="*/ 62 w 68"/>
                <a:gd name="T23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29">
                  <a:moveTo>
                    <a:pt x="62" y="18"/>
                  </a:moveTo>
                  <a:cubicBezTo>
                    <a:pt x="49" y="27"/>
                    <a:pt x="43" y="21"/>
                    <a:pt x="33" y="11"/>
                  </a:cubicBezTo>
                  <a:cubicBezTo>
                    <a:pt x="27" y="5"/>
                    <a:pt x="22" y="0"/>
                    <a:pt x="15" y="0"/>
                  </a:cubicBezTo>
                  <a:cubicBezTo>
                    <a:pt x="10" y="1"/>
                    <a:pt x="6" y="5"/>
                    <a:pt x="1" y="12"/>
                  </a:cubicBezTo>
                  <a:cubicBezTo>
                    <a:pt x="0" y="14"/>
                    <a:pt x="0" y="16"/>
                    <a:pt x="2" y="17"/>
                  </a:cubicBezTo>
                  <a:cubicBezTo>
                    <a:pt x="3" y="18"/>
                    <a:pt x="6" y="18"/>
                    <a:pt x="7" y="16"/>
                  </a:cubicBezTo>
                  <a:cubicBezTo>
                    <a:pt x="10" y="11"/>
                    <a:pt x="13" y="8"/>
                    <a:pt x="16" y="7"/>
                  </a:cubicBezTo>
                  <a:cubicBezTo>
                    <a:pt x="19" y="7"/>
                    <a:pt x="23" y="11"/>
                    <a:pt x="28" y="16"/>
                  </a:cubicBezTo>
                  <a:cubicBezTo>
                    <a:pt x="34" y="22"/>
                    <a:pt x="41" y="29"/>
                    <a:pt x="50" y="29"/>
                  </a:cubicBezTo>
                  <a:cubicBezTo>
                    <a:pt x="55" y="29"/>
                    <a:pt x="60" y="28"/>
                    <a:pt x="66" y="23"/>
                  </a:cubicBezTo>
                  <a:cubicBezTo>
                    <a:pt x="67" y="22"/>
                    <a:pt x="68" y="20"/>
                    <a:pt x="66" y="19"/>
                  </a:cubicBezTo>
                  <a:cubicBezTo>
                    <a:pt x="65" y="17"/>
                    <a:pt x="63" y="17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672"/>
            <p:cNvSpPr>
              <a:spLocks noEditPoints="1"/>
            </p:cNvSpPr>
            <p:nvPr/>
          </p:nvSpPr>
          <p:spPr bwMode="auto">
            <a:xfrm>
              <a:off x="6558" y="2863"/>
              <a:ext cx="145" cy="147"/>
            </a:xfrm>
            <a:custGeom>
              <a:avLst/>
              <a:gdLst>
                <a:gd name="T0" fmla="*/ 83 w 133"/>
                <a:gd name="T1" fmla="*/ 0 h 135"/>
                <a:gd name="T2" fmla="*/ 33 w 133"/>
                <a:gd name="T3" fmla="*/ 49 h 135"/>
                <a:gd name="T4" fmla="*/ 43 w 133"/>
                <a:gd name="T5" fmla="*/ 79 h 135"/>
                <a:gd name="T6" fmla="*/ 34 w 133"/>
                <a:gd name="T7" fmla="*/ 82 h 135"/>
                <a:gd name="T8" fmla="*/ 4 w 133"/>
                <a:gd name="T9" fmla="*/ 112 h 135"/>
                <a:gd name="T10" fmla="*/ 6 w 133"/>
                <a:gd name="T11" fmla="*/ 129 h 135"/>
                <a:gd name="T12" fmla="*/ 23 w 133"/>
                <a:gd name="T13" fmla="*/ 130 h 135"/>
                <a:gd name="T14" fmla="*/ 52 w 133"/>
                <a:gd name="T15" fmla="*/ 101 h 135"/>
                <a:gd name="T16" fmla="*/ 55 w 133"/>
                <a:gd name="T17" fmla="*/ 91 h 135"/>
                <a:gd name="T18" fmla="*/ 83 w 133"/>
                <a:gd name="T19" fmla="*/ 99 h 135"/>
                <a:gd name="T20" fmla="*/ 133 w 133"/>
                <a:gd name="T21" fmla="*/ 49 h 135"/>
                <a:gd name="T22" fmla="*/ 83 w 133"/>
                <a:gd name="T23" fmla="*/ 0 h 135"/>
                <a:gd name="T24" fmla="*/ 83 w 133"/>
                <a:gd name="T25" fmla="*/ 92 h 135"/>
                <a:gd name="T26" fmla="*/ 41 w 133"/>
                <a:gd name="T27" fmla="*/ 49 h 135"/>
                <a:gd name="T28" fmla="*/ 83 w 133"/>
                <a:gd name="T29" fmla="*/ 7 h 135"/>
                <a:gd name="T30" fmla="*/ 125 w 133"/>
                <a:gd name="T31" fmla="*/ 49 h 135"/>
                <a:gd name="T32" fmla="*/ 83 w 133"/>
                <a:gd name="T33" fmla="*/ 9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135">
                  <a:moveTo>
                    <a:pt x="83" y="0"/>
                  </a:moveTo>
                  <a:cubicBezTo>
                    <a:pt x="56" y="0"/>
                    <a:pt x="33" y="22"/>
                    <a:pt x="33" y="49"/>
                  </a:cubicBezTo>
                  <a:cubicBezTo>
                    <a:pt x="33" y="61"/>
                    <a:pt x="37" y="71"/>
                    <a:pt x="43" y="79"/>
                  </a:cubicBezTo>
                  <a:cubicBezTo>
                    <a:pt x="40" y="79"/>
                    <a:pt x="37" y="80"/>
                    <a:pt x="34" y="8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0" y="116"/>
                    <a:pt x="0" y="124"/>
                    <a:pt x="6" y="129"/>
                  </a:cubicBezTo>
                  <a:cubicBezTo>
                    <a:pt x="11" y="134"/>
                    <a:pt x="18" y="135"/>
                    <a:pt x="23" y="130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5" y="98"/>
                    <a:pt x="56" y="94"/>
                    <a:pt x="55" y="91"/>
                  </a:cubicBezTo>
                  <a:cubicBezTo>
                    <a:pt x="63" y="96"/>
                    <a:pt x="73" y="99"/>
                    <a:pt x="83" y="99"/>
                  </a:cubicBezTo>
                  <a:cubicBezTo>
                    <a:pt x="110" y="99"/>
                    <a:pt x="133" y="77"/>
                    <a:pt x="133" y="49"/>
                  </a:cubicBezTo>
                  <a:cubicBezTo>
                    <a:pt x="133" y="22"/>
                    <a:pt x="110" y="0"/>
                    <a:pt x="83" y="0"/>
                  </a:cubicBezTo>
                  <a:close/>
                  <a:moveTo>
                    <a:pt x="83" y="92"/>
                  </a:moveTo>
                  <a:cubicBezTo>
                    <a:pt x="60" y="92"/>
                    <a:pt x="41" y="73"/>
                    <a:pt x="41" y="49"/>
                  </a:cubicBezTo>
                  <a:cubicBezTo>
                    <a:pt x="41" y="26"/>
                    <a:pt x="60" y="7"/>
                    <a:pt x="83" y="7"/>
                  </a:cubicBezTo>
                  <a:cubicBezTo>
                    <a:pt x="106" y="7"/>
                    <a:pt x="125" y="26"/>
                    <a:pt x="125" y="49"/>
                  </a:cubicBezTo>
                  <a:cubicBezTo>
                    <a:pt x="125" y="73"/>
                    <a:pt x="106" y="92"/>
                    <a:pt x="83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Oval 2673"/>
            <p:cNvSpPr>
              <a:spLocks noChangeArrowheads="1"/>
            </p:cNvSpPr>
            <p:nvPr/>
          </p:nvSpPr>
          <p:spPr bwMode="auto">
            <a:xfrm>
              <a:off x="6616" y="2884"/>
              <a:ext cx="64" cy="6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674"/>
            <p:cNvSpPr>
              <a:spLocks noEditPoints="1"/>
            </p:cNvSpPr>
            <p:nvPr/>
          </p:nvSpPr>
          <p:spPr bwMode="auto">
            <a:xfrm>
              <a:off x="6556" y="2440"/>
              <a:ext cx="137" cy="109"/>
            </a:xfrm>
            <a:custGeom>
              <a:avLst/>
              <a:gdLst>
                <a:gd name="T0" fmla="*/ 108 w 126"/>
                <a:gd name="T1" fmla="*/ 0 h 100"/>
                <a:gd name="T2" fmla="*/ 18 w 126"/>
                <a:gd name="T3" fmla="*/ 0 h 100"/>
                <a:gd name="T4" fmla="*/ 0 w 126"/>
                <a:gd name="T5" fmla="*/ 22 h 100"/>
                <a:gd name="T6" fmla="*/ 0 w 126"/>
                <a:gd name="T7" fmla="*/ 78 h 100"/>
                <a:gd name="T8" fmla="*/ 18 w 126"/>
                <a:gd name="T9" fmla="*/ 100 h 100"/>
                <a:gd name="T10" fmla="*/ 108 w 126"/>
                <a:gd name="T11" fmla="*/ 100 h 100"/>
                <a:gd name="T12" fmla="*/ 126 w 126"/>
                <a:gd name="T13" fmla="*/ 78 h 100"/>
                <a:gd name="T14" fmla="*/ 126 w 126"/>
                <a:gd name="T15" fmla="*/ 22 h 100"/>
                <a:gd name="T16" fmla="*/ 108 w 126"/>
                <a:gd name="T17" fmla="*/ 0 h 100"/>
                <a:gd name="T18" fmla="*/ 87 w 126"/>
                <a:gd name="T19" fmla="*/ 55 h 100"/>
                <a:gd name="T20" fmla="*/ 69 w 126"/>
                <a:gd name="T21" fmla="*/ 36 h 100"/>
                <a:gd name="T22" fmla="*/ 49 w 126"/>
                <a:gd name="T23" fmla="*/ 71 h 100"/>
                <a:gd name="T24" fmla="*/ 34 w 126"/>
                <a:gd name="T25" fmla="*/ 53 h 100"/>
                <a:gd name="T26" fmla="*/ 16 w 126"/>
                <a:gd name="T27" fmla="*/ 84 h 100"/>
                <a:gd name="T28" fmla="*/ 12 w 126"/>
                <a:gd name="T29" fmla="*/ 73 h 100"/>
                <a:gd name="T30" fmla="*/ 12 w 126"/>
                <a:gd name="T31" fmla="*/ 25 h 100"/>
                <a:gd name="T32" fmla="*/ 24 w 126"/>
                <a:gd name="T33" fmla="*/ 11 h 100"/>
                <a:gd name="T34" fmla="*/ 103 w 126"/>
                <a:gd name="T35" fmla="*/ 11 h 100"/>
                <a:gd name="T36" fmla="*/ 111 w 126"/>
                <a:gd name="T37" fmla="*/ 15 h 100"/>
                <a:gd name="T38" fmla="*/ 87 w 126"/>
                <a:gd name="T39" fmla="*/ 5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6" h="100">
                  <a:moveTo>
                    <a:pt x="10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10"/>
                    <a:pt x="0" y="2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90"/>
                    <a:pt x="8" y="100"/>
                    <a:pt x="1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18" y="100"/>
                    <a:pt x="126" y="90"/>
                    <a:pt x="126" y="78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6" y="10"/>
                    <a:pt x="118" y="0"/>
                    <a:pt x="108" y="0"/>
                  </a:cubicBezTo>
                  <a:close/>
                  <a:moveTo>
                    <a:pt x="87" y="55"/>
                  </a:moveTo>
                  <a:cubicBezTo>
                    <a:pt x="69" y="36"/>
                    <a:pt x="69" y="36"/>
                    <a:pt x="69" y="36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3" y="81"/>
                    <a:pt x="12" y="77"/>
                    <a:pt x="12" y="73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17"/>
                    <a:pt x="17" y="11"/>
                    <a:pt x="24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6" y="11"/>
                    <a:pt x="109" y="12"/>
                    <a:pt x="111" y="15"/>
                  </a:cubicBezTo>
                  <a:lnTo>
                    <a:pt x="87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675"/>
            <p:cNvSpPr>
              <a:spLocks noEditPoints="1"/>
            </p:cNvSpPr>
            <p:nvPr/>
          </p:nvSpPr>
          <p:spPr bwMode="auto">
            <a:xfrm>
              <a:off x="7022" y="2867"/>
              <a:ext cx="123" cy="121"/>
            </a:xfrm>
            <a:custGeom>
              <a:avLst/>
              <a:gdLst>
                <a:gd name="T0" fmla="*/ 48 w 113"/>
                <a:gd name="T1" fmla="*/ 4 h 111"/>
                <a:gd name="T2" fmla="*/ 2 w 113"/>
                <a:gd name="T3" fmla="*/ 61 h 111"/>
                <a:gd name="T4" fmla="*/ 38 w 113"/>
                <a:gd name="T5" fmla="*/ 61 h 111"/>
                <a:gd name="T6" fmla="*/ 39 w 113"/>
                <a:gd name="T7" fmla="*/ 61 h 111"/>
                <a:gd name="T8" fmla="*/ 38 w 113"/>
                <a:gd name="T9" fmla="*/ 60 h 111"/>
                <a:gd name="T10" fmla="*/ 52 w 113"/>
                <a:gd name="T11" fmla="*/ 41 h 111"/>
                <a:gd name="T12" fmla="*/ 71 w 113"/>
                <a:gd name="T13" fmla="*/ 55 h 111"/>
                <a:gd name="T14" fmla="*/ 57 w 113"/>
                <a:gd name="T15" fmla="*/ 74 h 111"/>
                <a:gd name="T16" fmla="*/ 51 w 113"/>
                <a:gd name="T17" fmla="*/ 73 h 111"/>
                <a:gd name="T18" fmla="*/ 51 w 113"/>
                <a:gd name="T19" fmla="*/ 75 h 111"/>
                <a:gd name="T20" fmla="*/ 51 w 113"/>
                <a:gd name="T21" fmla="*/ 105 h 111"/>
                <a:gd name="T22" fmla="*/ 50 w 113"/>
                <a:gd name="T23" fmla="*/ 111 h 111"/>
                <a:gd name="T24" fmla="*/ 63 w 113"/>
                <a:gd name="T25" fmla="*/ 110 h 111"/>
                <a:gd name="T26" fmla="*/ 108 w 113"/>
                <a:gd name="T27" fmla="*/ 49 h 111"/>
                <a:gd name="T28" fmla="*/ 48 w 113"/>
                <a:gd name="T29" fmla="*/ 4 h 111"/>
                <a:gd name="T30" fmla="*/ 40 w 113"/>
                <a:gd name="T31" fmla="*/ 44 h 111"/>
                <a:gd name="T32" fmla="*/ 35 w 113"/>
                <a:gd name="T33" fmla="*/ 53 h 111"/>
                <a:gd name="T34" fmla="*/ 10 w 113"/>
                <a:gd name="T35" fmla="*/ 44 h 111"/>
                <a:gd name="T36" fmla="*/ 17 w 113"/>
                <a:gd name="T37" fmla="*/ 27 h 111"/>
                <a:gd name="T38" fmla="*/ 32 w 113"/>
                <a:gd name="T39" fmla="*/ 15 h 111"/>
                <a:gd name="T40" fmla="*/ 46 w 113"/>
                <a:gd name="T41" fmla="*/ 39 h 111"/>
                <a:gd name="T42" fmla="*/ 40 w 113"/>
                <a:gd name="T43" fmla="*/ 44 h 111"/>
                <a:gd name="T44" fmla="*/ 91 w 113"/>
                <a:gd name="T45" fmla="*/ 89 h 111"/>
                <a:gd name="T46" fmla="*/ 76 w 113"/>
                <a:gd name="T47" fmla="*/ 100 h 111"/>
                <a:gd name="T48" fmla="*/ 63 w 113"/>
                <a:gd name="T49" fmla="*/ 76 h 111"/>
                <a:gd name="T50" fmla="*/ 71 w 113"/>
                <a:gd name="T51" fmla="*/ 70 h 111"/>
                <a:gd name="T52" fmla="*/ 75 w 113"/>
                <a:gd name="T53" fmla="*/ 62 h 111"/>
                <a:gd name="T54" fmla="*/ 100 w 113"/>
                <a:gd name="T55" fmla="*/ 72 h 111"/>
                <a:gd name="T56" fmla="*/ 91 w 113"/>
                <a:gd name="T57" fmla="*/ 8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11">
                  <a:moveTo>
                    <a:pt x="48" y="4"/>
                  </a:moveTo>
                  <a:cubicBezTo>
                    <a:pt x="20" y="8"/>
                    <a:pt x="0" y="33"/>
                    <a:pt x="2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7" y="51"/>
                    <a:pt x="43" y="42"/>
                    <a:pt x="52" y="41"/>
                  </a:cubicBezTo>
                  <a:cubicBezTo>
                    <a:pt x="61" y="40"/>
                    <a:pt x="70" y="46"/>
                    <a:pt x="71" y="55"/>
                  </a:cubicBezTo>
                  <a:cubicBezTo>
                    <a:pt x="73" y="64"/>
                    <a:pt x="66" y="72"/>
                    <a:pt x="57" y="74"/>
                  </a:cubicBezTo>
                  <a:cubicBezTo>
                    <a:pt x="55" y="74"/>
                    <a:pt x="53" y="74"/>
                    <a:pt x="51" y="73"/>
                  </a:cubicBezTo>
                  <a:cubicBezTo>
                    <a:pt x="51" y="74"/>
                    <a:pt x="51" y="75"/>
                    <a:pt x="51" y="75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1" y="107"/>
                    <a:pt x="51" y="109"/>
                    <a:pt x="50" y="111"/>
                  </a:cubicBezTo>
                  <a:cubicBezTo>
                    <a:pt x="54" y="111"/>
                    <a:pt x="59" y="111"/>
                    <a:pt x="63" y="110"/>
                  </a:cubicBezTo>
                  <a:cubicBezTo>
                    <a:pt x="93" y="106"/>
                    <a:pt x="113" y="79"/>
                    <a:pt x="108" y="49"/>
                  </a:cubicBezTo>
                  <a:cubicBezTo>
                    <a:pt x="104" y="20"/>
                    <a:pt x="77" y="0"/>
                    <a:pt x="48" y="4"/>
                  </a:cubicBezTo>
                  <a:close/>
                  <a:moveTo>
                    <a:pt x="40" y="44"/>
                  </a:moveTo>
                  <a:cubicBezTo>
                    <a:pt x="36" y="48"/>
                    <a:pt x="35" y="53"/>
                    <a:pt x="35" y="5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1" y="34"/>
                    <a:pt x="17" y="27"/>
                  </a:cubicBezTo>
                  <a:cubicBezTo>
                    <a:pt x="24" y="20"/>
                    <a:pt x="32" y="15"/>
                    <a:pt x="32" y="15"/>
                  </a:cubicBezTo>
                  <a:cubicBezTo>
                    <a:pt x="32" y="15"/>
                    <a:pt x="46" y="38"/>
                    <a:pt x="46" y="39"/>
                  </a:cubicBezTo>
                  <a:cubicBezTo>
                    <a:pt x="46" y="39"/>
                    <a:pt x="43" y="40"/>
                    <a:pt x="40" y="44"/>
                  </a:cubicBezTo>
                  <a:close/>
                  <a:moveTo>
                    <a:pt x="91" y="89"/>
                  </a:moveTo>
                  <a:cubicBezTo>
                    <a:pt x="85" y="97"/>
                    <a:pt x="76" y="100"/>
                    <a:pt x="76" y="100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8" y="74"/>
                    <a:pt x="71" y="70"/>
                  </a:cubicBezTo>
                  <a:cubicBezTo>
                    <a:pt x="74" y="66"/>
                    <a:pt x="75" y="62"/>
                    <a:pt x="75" y="62"/>
                  </a:cubicBezTo>
                  <a:cubicBezTo>
                    <a:pt x="76" y="62"/>
                    <a:pt x="100" y="72"/>
                    <a:pt x="100" y="72"/>
                  </a:cubicBezTo>
                  <a:cubicBezTo>
                    <a:pt x="100" y="72"/>
                    <a:pt x="98" y="82"/>
                    <a:pt x="91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676"/>
            <p:cNvSpPr>
              <a:spLocks/>
            </p:cNvSpPr>
            <p:nvPr/>
          </p:nvSpPr>
          <p:spPr bwMode="auto">
            <a:xfrm>
              <a:off x="7072" y="2920"/>
              <a:ext cx="20" cy="19"/>
            </a:xfrm>
            <a:custGeom>
              <a:avLst/>
              <a:gdLst>
                <a:gd name="T0" fmla="*/ 8 w 18"/>
                <a:gd name="T1" fmla="*/ 1 h 18"/>
                <a:gd name="T2" fmla="*/ 1 w 18"/>
                <a:gd name="T3" fmla="*/ 10 h 18"/>
                <a:gd name="T4" fmla="*/ 10 w 18"/>
                <a:gd name="T5" fmla="*/ 17 h 18"/>
                <a:gd name="T6" fmla="*/ 17 w 18"/>
                <a:gd name="T7" fmla="*/ 8 h 18"/>
                <a:gd name="T8" fmla="*/ 8 w 18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8" y="1"/>
                  </a:moveTo>
                  <a:cubicBezTo>
                    <a:pt x="3" y="2"/>
                    <a:pt x="0" y="6"/>
                    <a:pt x="1" y="10"/>
                  </a:cubicBezTo>
                  <a:cubicBezTo>
                    <a:pt x="1" y="15"/>
                    <a:pt x="6" y="18"/>
                    <a:pt x="10" y="17"/>
                  </a:cubicBezTo>
                  <a:cubicBezTo>
                    <a:pt x="15" y="17"/>
                    <a:pt x="18" y="12"/>
                    <a:pt x="17" y="8"/>
                  </a:cubicBezTo>
                  <a:cubicBezTo>
                    <a:pt x="16" y="3"/>
                    <a:pt x="12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677"/>
            <p:cNvSpPr>
              <a:spLocks noEditPoints="1"/>
            </p:cNvSpPr>
            <p:nvPr/>
          </p:nvSpPr>
          <p:spPr bwMode="auto">
            <a:xfrm>
              <a:off x="7002" y="2937"/>
              <a:ext cx="72" cy="57"/>
            </a:xfrm>
            <a:custGeom>
              <a:avLst/>
              <a:gdLst>
                <a:gd name="T0" fmla="*/ 58 w 66"/>
                <a:gd name="T1" fmla="*/ 0 h 52"/>
                <a:gd name="T2" fmla="*/ 56 w 66"/>
                <a:gd name="T3" fmla="*/ 0 h 52"/>
                <a:gd name="T4" fmla="*/ 20 w 66"/>
                <a:gd name="T5" fmla="*/ 0 h 52"/>
                <a:gd name="T6" fmla="*/ 10 w 66"/>
                <a:gd name="T7" fmla="*/ 0 h 52"/>
                <a:gd name="T8" fmla="*/ 0 w 66"/>
                <a:gd name="T9" fmla="*/ 11 h 52"/>
                <a:gd name="T10" fmla="*/ 0 w 66"/>
                <a:gd name="T11" fmla="*/ 41 h 52"/>
                <a:gd name="T12" fmla="*/ 10 w 66"/>
                <a:gd name="T13" fmla="*/ 52 h 52"/>
                <a:gd name="T14" fmla="*/ 56 w 66"/>
                <a:gd name="T15" fmla="*/ 52 h 52"/>
                <a:gd name="T16" fmla="*/ 65 w 66"/>
                <a:gd name="T17" fmla="*/ 46 h 52"/>
                <a:gd name="T18" fmla="*/ 66 w 66"/>
                <a:gd name="T19" fmla="*/ 41 h 52"/>
                <a:gd name="T20" fmla="*/ 66 w 66"/>
                <a:gd name="T21" fmla="*/ 11 h 52"/>
                <a:gd name="T22" fmla="*/ 65 w 66"/>
                <a:gd name="T23" fmla="*/ 8 h 52"/>
                <a:gd name="T24" fmla="*/ 58 w 66"/>
                <a:gd name="T25" fmla="*/ 0 h 52"/>
                <a:gd name="T26" fmla="*/ 57 w 66"/>
                <a:gd name="T27" fmla="*/ 9 h 52"/>
                <a:gd name="T28" fmla="*/ 46 w 66"/>
                <a:gd name="T29" fmla="*/ 28 h 52"/>
                <a:gd name="T30" fmla="*/ 36 w 66"/>
                <a:gd name="T31" fmla="*/ 19 h 52"/>
                <a:gd name="T32" fmla="*/ 32 w 66"/>
                <a:gd name="T33" fmla="*/ 27 h 52"/>
                <a:gd name="T34" fmla="*/ 26 w 66"/>
                <a:gd name="T35" fmla="*/ 37 h 52"/>
                <a:gd name="T36" fmla="*/ 18 w 66"/>
                <a:gd name="T37" fmla="*/ 27 h 52"/>
                <a:gd name="T38" fmla="*/ 9 w 66"/>
                <a:gd name="T39" fmla="*/ 43 h 52"/>
                <a:gd name="T40" fmla="*/ 7 w 66"/>
                <a:gd name="T41" fmla="*/ 46 h 52"/>
                <a:gd name="T42" fmla="*/ 5 w 66"/>
                <a:gd name="T43" fmla="*/ 41 h 52"/>
                <a:gd name="T44" fmla="*/ 5 w 66"/>
                <a:gd name="T45" fmla="*/ 11 h 52"/>
                <a:gd name="T46" fmla="*/ 10 w 66"/>
                <a:gd name="T47" fmla="*/ 5 h 52"/>
                <a:gd name="T48" fmla="*/ 21 w 66"/>
                <a:gd name="T49" fmla="*/ 5 h 52"/>
                <a:gd name="T50" fmla="*/ 56 w 66"/>
                <a:gd name="T51" fmla="*/ 5 h 52"/>
                <a:gd name="T52" fmla="*/ 59 w 66"/>
                <a:gd name="T53" fmla="*/ 6 h 52"/>
                <a:gd name="T54" fmla="*/ 57 w 66"/>
                <a:gd name="T55" fmla="*/ 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52">
                  <a:moveTo>
                    <a:pt x="58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7"/>
                    <a:pt x="5" y="52"/>
                    <a:pt x="10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60" y="52"/>
                    <a:pt x="63" y="50"/>
                    <a:pt x="65" y="46"/>
                  </a:cubicBezTo>
                  <a:cubicBezTo>
                    <a:pt x="65" y="44"/>
                    <a:pt x="66" y="43"/>
                    <a:pt x="66" y="4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0"/>
                    <a:pt x="66" y="9"/>
                    <a:pt x="65" y="8"/>
                  </a:cubicBezTo>
                  <a:cubicBezTo>
                    <a:pt x="64" y="4"/>
                    <a:pt x="61" y="1"/>
                    <a:pt x="58" y="0"/>
                  </a:cubicBezTo>
                  <a:close/>
                  <a:moveTo>
                    <a:pt x="57" y="9"/>
                  </a:moveTo>
                  <a:cubicBezTo>
                    <a:pt x="46" y="28"/>
                    <a:pt x="46" y="28"/>
                    <a:pt x="46" y="28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6" y="44"/>
                    <a:pt x="5" y="43"/>
                    <a:pt x="5" y="4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8"/>
                    <a:pt x="8" y="5"/>
                    <a:pt x="1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7" y="5"/>
                    <a:pt x="58" y="5"/>
                    <a:pt x="59" y="6"/>
                  </a:cubicBezTo>
                  <a:lnTo>
                    <a:pt x="57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Rectangle 2678"/>
            <p:cNvSpPr>
              <a:spLocks noChangeArrowheads="1"/>
            </p:cNvSpPr>
            <p:nvPr/>
          </p:nvSpPr>
          <p:spPr bwMode="auto">
            <a:xfrm>
              <a:off x="6159" y="2702"/>
              <a:ext cx="58" cy="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679"/>
            <p:cNvSpPr>
              <a:spLocks noEditPoints="1"/>
            </p:cNvSpPr>
            <p:nvPr/>
          </p:nvSpPr>
          <p:spPr bwMode="auto">
            <a:xfrm>
              <a:off x="6127" y="2659"/>
              <a:ext cx="105" cy="115"/>
            </a:xfrm>
            <a:custGeom>
              <a:avLst/>
              <a:gdLst>
                <a:gd name="T0" fmla="*/ 0 w 105"/>
                <a:gd name="T1" fmla="*/ 27 h 115"/>
                <a:gd name="T2" fmla="*/ 0 w 105"/>
                <a:gd name="T3" fmla="*/ 115 h 115"/>
                <a:gd name="T4" fmla="*/ 24 w 105"/>
                <a:gd name="T5" fmla="*/ 115 h 115"/>
                <a:gd name="T6" fmla="*/ 24 w 105"/>
                <a:gd name="T7" fmla="*/ 108 h 115"/>
                <a:gd name="T8" fmla="*/ 24 w 105"/>
                <a:gd name="T9" fmla="*/ 43 h 115"/>
                <a:gd name="T10" fmla="*/ 24 w 105"/>
                <a:gd name="T11" fmla="*/ 36 h 115"/>
                <a:gd name="T12" fmla="*/ 32 w 105"/>
                <a:gd name="T13" fmla="*/ 36 h 115"/>
                <a:gd name="T14" fmla="*/ 90 w 105"/>
                <a:gd name="T15" fmla="*/ 36 h 115"/>
                <a:gd name="T16" fmla="*/ 97 w 105"/>
                <a:gd name="T17" fmla="*/ 36 h 115"/>
                <a:gd name="T18" fmla="*/ 97 w 105"/>
                <a:gd name="T19" fmla="*/ 43 h 115"/>
                <a:gd name="T20" fmla="*/ 97 w 105"/>
                <a:gd name="T21" fmla="*/ 108 h 115"/>
                <a:gd name="T22" fmla="*/ 97 w 105"/>
                <a:gd name="T23" fmla="*/ 115 h 115"/>
                <a:gd name="T24" fmla="*/ 105 w 105"/>
                <a:gd name="T25" fmla="*/ 115 h 115"/>
                <a:gd name="T26" fmla="*/ 105 w 105"/>
                <a:gd name="T27" fmla="*/ 0 h 115"/>
                <a:gd name="T28" fmla="*/ 27 w 105"/>
                <a:gd name="T29" fmla="*/ 0 h 115"/>
                <a:gd name="T30" fmla="*/ 0 w 105"/>
                <a:gd name="T31" fmla="*/ 27 h 115"/>
                <a:gd name="T32" fmla="*/ 90 w 105"/>
                <a:gd name="T33" fmla="*/ 0 h 115"/>
                <a:gd name="T34" fmla="*/ 98 w 105"/>
                <a:gd name="T35" fmla="*/ 0 h 115"/>
                <a:gd name="T36" fmla="*/ 98 w 105"/>
                <a:gd name="T37" fmla="*/ 23 h 115"/>
                <a:gd name="T38" fmla="*/ 90 w 105"/>
                <a:gd name="T39" fmla="*/ 23 h 115"/>
                <a:gd name="T40" fmla="*/ 90 w 105"/>
                <a:gd name="T41" fmla="*/ 0 h 115"/>
                <a:gd name="T42" fmla="*/ 76 w 105"/>
                <a:gd name="T43" fmla="*/ 0 h 115"/>
                <a:gd name="T44" fmla="*/ 83 w 105"/>
                <a:gd name="T45" fmla="*/ 0 h 115"/>
                <a:gd name="T46" fmla="*/ 83 w 105"/>
                <a:gd name="T47" fmla="*/ 23 h 115"/>
                <a:gd name="T48" fmla="*/ 76 w 105"/>
                <a:gd name="T49" fmla="*/ 23 h 115"/>
                <a:gd name="T50" fmla="*/ 76 w 105"/>
                <a:gd name="T51" fmla="*/ 0 h 115"/>
                <a:gd name="T52" fmla="*/ 60 w 105"/>
                <a:gd name="T53" fmla="*/ 0 h 115"/>
                <a:gd name="T54" fmla="*/ 68 w 105"/>
                <a:gd name="T55" fmla="*/ 0 h 115"/>
                <a:gd name="T56" fmla="*/ 68 w 105"/>
                <a:gd name="T57" fmla="*/ 23 h 115"/>
                <a:gd name="T58" fmla="*/ 60 w 105"/>
                <a:gd name="T59" fmla="*/ 23 h 115"/>
                <a:gd name="T60" fmla="*/ 60 w 105"/>
                <a:gd name="T61" fmla="*/ 0 h 115"/>
                <a:gd name="T62" fmla="*/ 45 w 105"/>
                <a:gd name="T63" fmla="*/ 0 h 115"/>
                <a:gd name="T64" fmla="*/ 53 w 105"/>
                <a:gd name="T65" fmla="*/ 0 h 115"/>
                <a:gd name="T66" fmla="*/ 53 w 105"/>
                <a:gd name="T67" fmla="*/ 23 h 115"/>
                <a:gd name="T68" fmla="*/ 45 w 105"/>
                <a:gd name="T69" fmla="*/ 23 h 115"/>
                <a:gd name="T70" fmla="*/ 45 w 105"/>
                <a:gd name="T71" fmla="*/ 0 h 115"/>
                <a:gd name="T72" fmla="*/ 30 w 105"/>
                <a:gd name="T73" fmla="*/ 0 h 115"/>
                <a:gd name="T74" fmla="*/ 39 w 105"/>
                <a:gd name="T75" fmla="*/ 0 h 115"/>
                <a:gd name="T76" fmla="*/ 39 w 105"/>
                <a:gd name="T77" fmla="*/ 23 h 115"/>
                <a:gd name="T78" fmla="*/ 30 w 105"/>
                <a:gd name="T79" fmla="*/ 23 h 115"/>
                <a:gd name="T80" fmla="*/ 30 w 105"/>
                <a:gd name="T8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5" h="115">
                  <a:moveTo>
                    <a:pt x="0" y="27"/>
                  </a:moveTo>
                  <a:lnTo>
                    <a:pt x="0" y="115"/>
                  </a:lnTo>
                  <a:lnTo>
                    <a:pt x="24" y="115"/>
                  </a:lnTo>
                  <a:lnTo>
                    <a:pt x="24" y="108"/>
                  </a:lnTo>
                  <a:lnTo>
                    <a:pt x="24" y="43"/>
                  </a:lnTo>
                  <a:lnTo>
                    <a:pt x="24" y="36"/>
                  </a:lnTo>
                  <a:lnTo>
                    <a:pt x="32" y="36"/>
                  </a:lnTo>
                  <a:lnTo>
                    <a:pt x="90" y="36"/>
                  </a:lnTo>
                  <a:lnTo>
                    <a:pt x="97" y="36"/>
                  </a:lnTo>
                  <a:lnTo>
                    <a:pt x="97" y="43"/>
                  </a:lnTo>
                  <a:lnTo>
                    <a:pt x="97" y="108"/>
                  </a:lnTo>
                  <a:lnTo>
                    <a:pt x="97" y="115"/>
                  </a:lnTo>
                  <a:lnTo>
                    <a:pt x="105" y="115"/>
                  </a:lnTo>
                  <a:lnTo>
                    <a:pt x="105" y="0"/>
                  </a:lnTo>
                  <a:lnTo>
                    <a:pt x="27" y="0"/>
                  </a:lnTo>
                  <a:lnTo>
                    <a:pt x="0" y="27"/>
                  </a:lnTo>
                  <a:close/>
                  <a:moveTo>
                    <a:pt x="90" y="0"/>
                  </a:moveTo>
                  <a:lnTo>
                    <a:pt x="98" y="0"/>
                  </a:lnTo>
                  <a:lnTo>
                    <a:pt x="98" y="23"/>
                  </a:lnTo>
                  <a:lnTo>
                    <a:pt x="90" y="23"/>
                  </a:lnTo>
                  <a:lnTo>
                    <a:pt x="90" y="0"/>
                  </a:lnTo>
                  <a:close/>
                  <a:moveTo>
                    <a:pt x="76" y="0"/>
                  </a:moveTo>
                  <a:lnTo>
                    <a:pt x="83" y="0"/>
                  </a:lnTo>
                  <a:lnTo>
                    <a:pt x="83" y="23"/>
                  </a:lnTo>
                  <a:lnTo>
                    <a:pt x="76" y="23"/>
                  </a:lnTo>
                  <a:lnTo>
                    <a:pt x="76" y="0"/>
                  </a:lnTo>
                  <a:close/>
                  <a:moveTo>
                    <a:pt x="60" y="0"/>
                  </a:moveTo>
                  <a:lnTo>
                    <a:pt x="68" y="0"/>
                  </a:lnTo>
                  <a:lnTo>
                    <a:pt x="68" y="23"/>
                  </a:lnTo>
                  <a:lnTo>
                    <a:pt x="60" y="23"/>
                  </a:lnTo>
                  <a:lnTo>
                    <a:pt x="60" y="0"/>
                  </a:lnTo>
                  <a:close/>
                  <a:moveTo>
                    <a:pt x="45" y="0"/>
                  </a:moveTo>
                  <a:lnTo>
                    <a:pt x="53" y="0"/>
                  </a:lnTo>
                  <a:lnTo>
                    <a:pt x="53" y="23"/>
                  </a:lnTo>
                  <a:lnTo>
                    <a:pt x="45" y="23"/>
                  </a:lnTo>
                  <a:lnTo>
                    <a:pt x="45" y="0"/>
                  </a:lnTo>
                  <a:close/>
                  <a:moveTo>
                    <a:pt x="30" y="0"/>
                  </a:moveTo>
                  <a:lnTo>
                    <a:pt x="39" y="0"/>
                  </a:lnTo>
                  <a:lnTo>
                    <a:pt x="39" y="23"/>
                  </a:lnTo>
                  <a:lnTo>
                    <a:pt x="30" y="2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680"/>
            <p:cNvSpPr>
              <a:spLocks noEditPoints="1"/>
            </p:cNvSpPr>
            <p:nvPr/>
          </p:nvSpPr>
          <p:spPr bwMode="auto">
            <a:xfrm>
              <a:off x="6359" y="2422"/>
              <a:ext cx="93" cy="148"/>
            </a:xfrm>
            <a:custGeom>
              <a:avLst/>
              <a:gdLst>
                <a:gd name="T0" fmla="*/ 44 w 85"/>
                <a:gd name="T1" fmla="*/ 0 h 136"/>
                <a:gd name="T2" fmla="*/ 5 w 85"/>
                <a:gd name="T3" fmla="*/ 20 h 136"/>
                <a:gd name="T4" fmla="*/ 5 w 85"/>
                <a:gd name="T5" fmla="*/ 100 h 136"/>
                <a:gd name="T6" fmla="*/ 12 w 85"/>
                <a:gd name="T7" fmla="*/ 134 h 136"/>
                <a:gd name="T8" fmla="*/ 12 w 85"/>
                <a:gd name="T9" fmla="*/ 136 h 136"/>
                <a:gd name="T10" fmla="*/ 74 w 85"/>
                <a:gd name="T11" fmla="*/ 134 h 136"/>
                <a:gd name="T12" fmla="*/ 82 w 85"/>
                <a:gd name="T13" fmla="*/ 122 h 136"/>
                <a:gd name="T14" fmla="*/ 85 w 85"/>
                <a:gd name="T15" fmla="*/ 20 h 136"/>
                <a:gd name="T16" fmla="*/ 79 w 85"/>
                <a:gd name="T17" fmla="*/ 25 h 136"/>
                <a:gd name="T18" fmla="*/ 79 w 85"/>
                <a:gd name="T19" fmla="*/ 41 h 136"/>
                <a:gd name="T20" fmla="*/ 12 w 85"/>
                <a:gd name="T21" fmla="*/ 25 h 136"/>
                <a:gd name="T22" fmla="*/ 11 w 85"/>
                <a:gd name="T23" fmla="*/ 25 h 136"/>
                <a:gd name="T24" fmla="*/ 7 w 85"/>
                <a:gd name="T25" fmla="*/ 41 h 136"/>
                <a:gd name="T26" fmla="*/ 8 w 85"/>
                <a:gd name="T27" fmla="*/ 96 h 136"/>
                <a:gd name="T28" fmla="*/ 8 w 85"/>
                <a:gd name="T29" fmla="*/ 55 h 136"/>
                <a:gd name="T30" fmla="*/ 11 w 85"/>
                <a:gd name="T31" fmla="*/ 96 h 136"/>
                <a:gd name="T32" fmla="*/ 13 w 85"/>
                <a:gd name="T33" fmla="*/ 96 h 136"/>
                <a:gd name="T34" fmla="*/ 18 w 85"/>
                <a:gd name="T35" fmla="*/ 41 h 136"/>
                <a:gd name="T36" fmla="*/ 19 w 85"/>
                <a:gd name="T37" fmla="*/ 96 h 136"/>
                <a:gd name="T38" fmla="*/ 19 w 85"/>
                <a:gd name="T39" fmla="*/ 55 h 136"/>
                <a:gd name="T40" fmla="*/ 23 w 85"/>
                <a:gd name="T41" fmla="*/ 25 h 136"/>
                <a:gd name="T42" fmla="*/ 21 w 85"/>
                <a:gd name="T43" fmla="*/ 25 h 136"/>
                <a:gd name="T44" fmla="*/ 22 w 85"/>
                <a:gd name="T45" fmla="*/ 55 h 136"/>
                <a:gd name="T46" fmla="*/ 26 w 85"/>
                <a:gd name="T47" fmla="*/ 25 h 136"/>
                <a:gd name="T48" fmla="*/ 26 w 85"/>
                <a:gd name="T49" fmla="*/ 41 h 136"/>
                <a:gd name="T50" fmla="*/ 27 w 85"/>
                <a:gd name="T51" fmla="*/ 96 h 136"/>
                <a:gd name="T52" fmla="*/ 30 w 85"/>
                <a:gd name="T53" fmla="*/ 96 h 136"/>
                <a:gd name="T54" fmla="*/ 33 w 85"/>
                <a:gd name="T55" fmla="*/ 41 h 136"/>
                <a:gd name="T56" fmla="*/ 36 w 85"/>
                <a:gd name="T57" fmla="*/ 96 h 136"/>
                <a:gd name="T58" fmla="*/ 36 w 85"/>
                <a:gd name="T59" fmla="*/ 55 h 136"/>
                <a:gd name="T60" fmla="*/ 37 w 85"/>
                <a:gd name="T61" fmla="*/ 41 h 136"/>
                <a:gd name="T62" fmla="*/ 39 w 85"/>
                <a:gd name="T63" fmla="*/ 41 h 136"/>
                <a:gd name="T64" fmla="*/ 39 w 85"/>
                <a:gd name="T65" fmla="*/ 55 h 136"/>
                <a:gd name="T66" fmla="*/ 44 w 85"/>
                <a:gd name="T67" fmla="*/ 41 h 136"/>
                <a:gd name="T68" fmla="*/ 44 w 85"/>
                <a:gd name="T69" fmla="*/ 25 h 136"/>
                <a:gd name="T70" fmla="*/ 44 w 85"/>
                <a:gd name="T71" fmla="*/ 96 h 136"/>
                <a:gd name="T72" fmla="*/ 47 w 85"/>
                <a:gd name="T73" fmla="*/ 96 h 136"/>
                <a:gd name="T74" fmla="*/ 47 w 85"/>
                <a:gd name="T75" fmla="*/ 25 h 136"/>
                <a:gd name="T76" fmla="*/ 52 w 85"/>
                <a:gd name="T77" fmla="*/ 96 h 136"/>
                <a:gd name="T78" fmla="*/ 52 w 85"/>
                <a:gd name="T79" fmla="*/ 55 h 136"/>
                <a:gd name="T80" fmla="*/ 53 w 85"/>
                <a:gd name="T81" fmla="*/ 41 h 136"/>
                <a:gd name="T82" fmla="*/ 54 w 85"/>
                <a:gd name="T83" fmla="*/ 41 h 136"/>
                <a:gd name="T84" fmla="*/ 56 w 85"/>
                <a:gd name="T85" fmla="*/ 55 h 136"/>
                <a:gd name="T86" fmla="*/ 60 w 85"/>
                <a:gd name="T87" fmla="*/ 41 h 136"/>
                <a:gd name="T88" fmla="*/ 60 w 85"/>
                <a:gd name="T89" fmla="*/ 25 h 136"/>
                <a:gd name="T90" fmla="*/ 61 w 85"/>
                <a:gd name="T91" fmla="*/ 96 h 136"/>
                <a:gd name="T92" fmla="*/ 64 w 85"/>
                <a:gd name="T93" fmla="*/ 96 h 136"/>
                <a:gd name="T94" fmla="*/ 63 w 85"/>
                <a:gd name="T95" fmla="*/ 25 h 136"/>
                <a:gd name="T96" fmla="*/ 69 w 85"/>
                <a:gd name="T97" fmla="*/ 96 h 136"/>
                <a:gd name="T98" fmla="*/ 69 w 85"/>
                <a:gd name="T99" fmla="*/ 55 h 136"/>
                <a:gd name="T100" fmla="*/ 68 w 85"/>
                <a:gd name="T101" fmla="*/ 41 h 136"/>
                <a:gd name="T102" fmla="*/ 70 w 85"/>
                <a:gd name="T103" fmla="*/ 41 h 136"/>
                <a:gd name="T104" fmla="*/ 72 w 85"/>
                <a:gd name="T105" fmla="*/ 55 h 136"/>
                <a:gd name="T106" fmla="*/ 75 w 85"/>
                <a:gd name="T107" fmla="*/ 41 h 136"/>
                <a:gd name="T108" fmla="*/ 75 w 85"/>
                <a:gd name="T109" fmla="*/ 25 h 136"/>
                <a:gd name="T110" fmla="*/ 78 w 85"/>
                <a:gd name="T111" fmla="*/ 96 h 136"/>
                <a:gd name="T112" fmla="*/ 80 w 85"/>
                <a:gd name="T113" fmla="*/ 9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" h="136">
                  <a:moveTo>
                    <a:pt x="82" y="6"/>
                  </a:moveTo>
                  <a:cubicBezTo>
                    <a:pt x="75" y="6"/>
                    <a:pt x="75" y="6"/>
                    <a:pt x="75" y="6"/>
                  </a:cubicBezTo>
                  <a:cubicBezTo>
                    <a:pt x="73" y="3"/>
                    <a:pt x="60" y="0"/>
                    <a:pt x="44" y="0"/>
                  </a:cubicBezTo>
                  <a:cubicBezTo>
                    <a:pt x="27" y="0"/>
                    <a:pt x="14" y="3"/>
                    <a:pt x="12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2" y="134"/>
                    <a:pt x="12" y="134"/>
                    <a:pt x="12" y="134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12" y="136"/>
                    <a:pt x="12" y="136"/>
                    <a:pt x="12" y="136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74" y="136"/>
                    <a:pt x="74" y="136"/>
                    <a:pt x="74" y="136"/>
                  </a:cubicBezTo>
                  <a:cubicBezTo>
                    <a:pt x="74" y="134"/>
                    <a:pt x="74" y="134"/>
                    <a:pt x="74" y="134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22"/>
                    <a:pt x="73" y="122"/>
                    <a:pt x="73" y="122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2" y="20"/>
                    <a:pt x="82" y="20"/>
                    <a:pt x="82" y="20"/>
                  </a:cubicBezTo>
                  <a:lnTo>
                    <a:pt x="82" y="6"/>
                  </a:lnTo>
                  <a:close/>
                  <a:moveTo>
                    <a:pt x="79" y="25"/>
                  </a:moveTo>
                  <a:cubicBezTo>
                    <a:pt x="80" y="25"/>
                    <a:pt x="80" y="25"/>
                    <a:pt x="80" y="25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79" y="41"/>
                    <a:pt x="79" y="41"/>
                    <a:pt x="79" y="41"/>
                  </a:cubicBezTo>
                  <a:lnTo>
                    <a:pt x="79" y="25"/>
                  </a:lnTo>
                  <a:close/>
                  <a:moveTo>
                    <a:pt x="11" y="25"/>
                  </a:moveTo>
                  <a:cubicBezTo>
                    <a:pt x="12" y="25"/>
                    <a:pt x="12" y="25"/>
                    <a:pt x="12" y="25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1"/>
                    <a:pt x="11" y="41"/>
                    <a:pt x="11" y="41"/>
                  </a:cubicBezTo>
                  <a:lnTo>
                    <a:pt x="11" y="25"/>
                  </a:lnTo>
                  <a:close/>
                  <a:moveTo>
                    <a:pt x="6" y="25"/>
                  </a:moveTo>
                  <a:cubicBezTo>
                    <a:pt x="7" y="25"/>
                    <a:pt x="7" y="25"/>
                    <a:pt x="7" y="25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1"/>
                    <a:pt x="6" y="41"/>
                    <a:pt x="6" y="41"/>
                  </a:cubicBezTo>
                  <a:lnTo>
                    <a:pt x="6" y="25"/>
                  </a:lnTo>
                  <a:close/>
                  <a:moveTo>
                    <a:pt x="8" y="96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8" y="55"/>
                    <a:pt x="8" y="55"/>
                    <a:pt x="8" y="55"/>
                  </a:cubicBezTo>
                  <a:lnTo>
                    <a:pt x="8" y="96"/>
                  </a:lnTo>
                  <a:close/>
                  <a:moveTo>
                    <a:pt x="13" y="96"/>
                  </a:moveTo>
                  <a:cubicBezTo>
                    <a:pt x="11" y="96"/>
                    <a:pt x="11" y="96"/>
                    <a:pt x="11" y="96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55"/>
                    <a:pt x="13" y="55"/>
                    <a:pt x="13" y="55"/>
                  </a:cubicBezTo>
                  <a:lnTo>
                    <a:pt x="13" y="96"/>
                  </a:lnTo>
                  <a:close/>
                  <a:moveTo>
                    <a:pt x="16" y="25"/>
                  </a:moveTo>
                  <a:cubicBezTo>
                    <a:pt x="18" y="25"/>
                    <a:pt x="18" y="25"/>
                    <a:pt x="18" y="25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6" y="41"/>
                    <a:pt x="16" y="41"/>
                    <a:pt x="16" y="41"/>
                  </a:cubicBezTo>
                  <a:lnTo>
                    <a:pt x="16" y="25"/>
                  </a:lnTo>
                  <a:close/>
                  <a:moveTo>
                    <a:pt x="19" y="96"/>
                  </a:moveTo>
                  <a:cubicBezTo>
                    <a:pt x="16" y="96"/>
                    <a:pt x="16" y="96"/>
                    <a:pt x="16" y="96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9" y="55"/>
                    <a:pt x="19" y="55"/>
                    <a:pt x="19" y="55"/>
                  </a:cubicBezTo>
                  <a:lnTo>
                    <a:pt x="19" y="96"/>
                  </a:lnTo>
                  <a:close/>
                  <a:moveTo>
                    <a:pt x="21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1" y="41"/>
                    <a:pt x="21" y="41"/>
                    <a:pt x="21" y="41"/>
                  </a:cubicBezTo>
                  <a:lnTo>
                    <a:pt x="21" y="25"/>
                  </a:lnTo>
                  <a:close/>
                  <a:moveTo>
                    <a:pt x="24" y="96"/>
                  </a:moveTo>
                  <a:cubicBezTo>
                    <a:pt x="22" y="96"/>
                    <a:pt x="22" y="96"/>
                    <a:pt x="22" y="9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4" y="55"/>
                    <a:pt x="24" y="55"/>
                    <a:pt x="24" y="55"/>
                  </a:cubicBezTo>
                  <a:lnTo>
                    <a:pt x="24" y="96"/>
                  </a:lnTo>
                  <a:close/>
                  <a:moveTo>
                    <a:pt x="26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6" y="41"/>
                    <a:pt x="26" y="41"/>
                    <a:pt x="26" y="41"/>
                  </a:cubicBezTo>
                  <a:lnTo>
                    <a:pt x="26" y="25"/>
                  </a:lnTo>
                  <a:close/>
                  <a:moveTo>
                    <a:pt x="30" y="96"/>
                  </a:moveTo>
                  <a:cubicBezTo>
                    <a:pt x="27" y="96"/>
                    <a:pt x="27" y="96"/>
                    <a:pt x="27" y="96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30" y="55"/>
                    <a:pt x="30" y="55"/>
                    <a:pt x="30" y="55"/>
                  </a:cubicBezTo>
                  <a:lnTo>
                    <a:pt x="30" y="96"/>
                  </a:lnTo>
                  <a:close/>
                  <a:moveTo>
                    <a:pt x="32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2" y="41"/>
                    <a:pt x="32" y="41"/>
                    <a:pt x="32" y="41"/>
                  </a:cubicBezTo>
                  <a:lnTo>
                    <a:pt x="32" y="25"/>
                  </a:lnTo>
                  <a:close/>
                  <a:moveTo>
                    <a:pt x="36" y="96"/>
                  </a:moveTo>
                  <a:cubicBezTo>
                    <a:pt x="33" y="96"/>
                    <a:pt x="33" y="96"/>
                    <a:pt x="33" y="96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6" y="96"/>
                  </a:lnTo>
                  <a:close/>
                  <a:moveTo>
                    <a:pt x="39" y="41"/>
                  </a:moveTo>
                  <a:cubicBezTo>
                    <a:pt x="37" y="41"/>
                    <a:pt x="37" y="41"/>
                    <a:pt x="37" y="41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5"/>
                    <a:pt x="39" y="25"/>
                    <a:pt x="39" y="25"/>
                  </a:cubicBezTo>
                  <a:lnTo>
                    <a:pt x="39" y="41"/>
                  </a:lnTo>
                  <a:close/>
                  <a:moveTo>
                    <a:pt x="41" y="96"/>
                  </a:moveTo>
                  <a:cubicBezTo>
                    <a:pt x="39" y="96"/>
                    <a:pt x="39" y="96"/>
                    <a:pt x="39" y="9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1" y="55"/>
                    <a:pt x="41" y="55"/>
                    <a:pt x="41" y="55"/>
                  </a:cubicBezTo>
                  <a:lnTo>
                    <a:pt x="41" y="96"/>
                  </a:lnTo>
                  <a:close/>
                  <a:moveTo>
                    <a:pt x="44" y="41"/>
                  </a:moveTo>
                  <a:cubicBezTo>
                    <a:pt x="42" y="41"/>
                    <a:pt x="42" y="41"/>
                    <a:pt x="42" y="41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4" y="25"/>
                    <a:pt x="44" y="25"/>
                    <a:pt x="44" y="25"/>
                  </a:cubicBezTo>
                  <a:lnTo>
                    <a:pt x="44" y="41"/>
                  </a:lnTo>
                  <a:close/>
                  <a:moveTo>
                    <a:pt x="47" y="96"/>
                  </a:moveTo>
                  <a:cubicBezTo>
                    <a:pt x="44" y="96"/>
                    <a:pt x="44" y="96"/>
                    <a:pt x="44" y="9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7" y="55"/>
                    <a:pt x="47" y="55"/>
                    <a:pt x="47" y="55"/>
                  </a:cubicBezTo>
                  <a:lnTo>
                    <a:pt x="47" y="96"/>
                  </a:lnTo>
                  <a:close/>
                  <a:moveTo>
                    <a:pt x="49" y="41"/>
                  </a:moveTo>
                  <a:cubicBezTo>
                    <a:pt x="47" y="41"/>
                    <a:pt x="47" y="41"/>
                    <a:pt x="47" y="41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9" y="25"/>
                    <a:pt x="49" y="25"/>
                    <a:pt x="49" y="25"/>
                  </a:cubicBezTo>
                  <a:lnTo>
                    <a:pt x="49" y="41"/>
                  </a:lnTo>
                  <a:close/>
                  <a:moveTo>
                    <a:pt x="52" y="96"/>
                  </a:moveTo>
                  <a:cubicBezTo>
                    <a:pt x="50" y="96"/>
                    <a:pt x="50" y="96"/>
                    <a:pt x="50" y="96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2" y="55"/>
                    <a:pt x="52" y="55"/>
                    <a:pt x="52" y="55"/>
                  </a:cubicBezTo>
                  <a:lnTo>
                    <a:pt x="52" y="96"/>
                  </a:lnTo>
                  <a:close/>
                  <a:moveTo>
                    <a:pt x="54" y="41"/>
                  </a:moveTo>
                  <a:cubicBezTo>
                    <a:pt x="53" y="41"/>
                    <a:pt x="53" y="41"/>
                    <a:pt x="53" y="41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4" y="25"/>
                    <a:pt x="54" y="25"/>
                    <a:pt x="54" y="25"/>
                  </a:cubicBezTo>
                  <a:lnTo>
                    <a:pt x="54" y="41"/>
                  </a:lnTo>
                  <a:close/>
                  <a:moveTo>
                    <a:pt x="58" y="96"/>
                  </a:moveTo>
                  <a:cubicBezTo>
                    <a:pt x="56" y="96"/>
                    <a:pt x="56" y="96"/>
                    <a:pt x="56" y="96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8" y="55"/>
                    <a:pt x="58" y="55"/>
                    <a:pt x="58" y="55"/>
                  </a:cubicBezTo>
                  <a:lnTo>
                    <a:pt x="58" y="96"/>
                  </a:lnTo>
                  <a:close/>
                  <a:moveTo>
                    <a:pt x="60" y="41"/>
                  </a:moveTo>
                  <a:cubicBezTo>
                    <a:pt x="58" y="41"/>
                    <a:pt x="58" y="41"/>
                    <a:pt x="58" y="4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0" y="25"/>
                    <a:pt x="60" y="25"/>
                    <a:pt x="60" y="25"/>
                  </a:cubicBezTo>
                  <a:lnTo>
                    <a:pt x="60" y="41"/>
                  </a:lnTo>
                  <a:close/>
                  <a:moveTo>
                    <a:pt x="64" y="96"/>
                  </a:moveTo>
                  <a:cubicBezTo>
                    <a:pt x="61" y="96"/>
                    <a:pt x="61" y="96"/>
                    <a:pt x="61" y="96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4" y="55"/>
                    <a:pt x="64" y="55"/>
                    <a:pt x="64" y="55"/>
                  </a:cubicBezTo>
                  <a:lnTo>
                    <a:pt x="64" y="96"/>
                  </a:lnTo>
                  <a:close/>
                  <a:moveTo>
                    <a:pt x="65" y="41"/>
                  </a:moveTo>
                  <a:cubicBezTo>
                    <a:pt x="63" y="41"/>
                    <a:pt x="63" y="41"/>
                    <a:pt x="63" y="41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5" y="25"/>
                    <a:pt x="65" y="25"/>
                    <a:pt x="65" y="25"/>
                  </a:cubicBezTo>
                  <a:lnTo>
                    <a:pt x="65" y="41"/>
                  </a:lnTo>
                  <a:close/>
                  <a:moveTo>
                    <a:pt x="69" y="96"/>
                  </a:moveTo>
                  <a:cubicBezTo>
                    <a:pt x="67" y="96"/>
                    <a:pt x="67" y="96"/>
                    <a:pt x="67" y="96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9" y="55"/>
                    <a:pt x="69" y="55"/>
                    <a:pt x="69" y="55"/>
                  </a:cubicBezTo>
                  <a:lnTo>
                    <a:pt x="69" y="96"/>
                  </a:lnTo>
                  <a:close/>
                  <a:moveTo>
                    <a:pt x="70" y="41"/>
                  </a:moveTo>
                  <a:cubicBezTo>
                    <a:pt x="68" y="41"/>
                    <a:pt x="68" y="41"/>
                    <a:pt x="68" y="41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70" y="25"/>
                    <a:pt x="70" y="25"/>
                    <a:pt x="70" y="25"/>
                  </a:cubicBezTo>
                  <a:lnTo>
                    <a:pt x="70" y="41"/>
                  </a:lnTo>
                  <a:close/>
                  <a:moveTo>
                    <a:pt x="75" y="96"/>
                  </a:moveTo>
                  <a:cubicBezTo>
                    <a:pt x="72" y="96"/>
                    <a:pt x="72" y="96"/>
                    <a:pt x="72" y="96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5" y="55"/>
                    <a:pt x="75" y="55"/>
                    <a:pt x="75" y="55"/>
                  </a:cubicBezTo>
                  <a:lnTo>
                    <a:pt x="75" y="96"/>
                  </a:lnTo>
                  <a:close/>
                  <a:moveTo>
                    <a:pt x="75" y="41"/>
                  </a:moveTo>
                  <a:cubicBezTo>
                    <a:pt x="74" y="41"/>
                    <a:pt x="74" y="41"/>
                    <a:pt x="74" y="41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75" y="41"/>
                  </a:lnTo>
                  <a:close/>
                  <a:moveTo>
                    <a:pt x="80" y="96"/>
                  </a:moveTo>
                  <a:cubicBezTo>
                    <a:pt x="78" y="96"/>
                    <a:pt x="78" y="96"/>
                    <a:pt x="78" y="96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80" y="55"/>
                    <a:pt x="80" y="55"/>
                    <a:pt x="80" y="55"/>
                  </a:cubicBezTo>
                  <a:lnTo>
                    <a:pt x="80" y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681"/>
            <p:cNvSpPr>
              <a:spLocks noEditPoints="1"/>
            </p:cNvSpPr>
            <p:nvPr/>
          </p:nvSpPr>
          <p:spPr bwMode="auto">
            <a:xfrm>
              <a:off x="6336" y="2654"/>
              <a:ext cx="139" cy="127"/>
            </a:xfrm>
            <a:custGeom>
              <a:avLst/>
              <a:gdLst>
                <a:gd name="T0" fmla="*/ 116 w 128"/>
                <a:gd name="T1" fmla="*/ 0 h 117"/>
                <a:gd name="T2" fmla="*/ 12 w 128"/>
                <a:gd name="T3" fmla="*/ 0 h 117"/>
                <a:gd name="T4" fmla="*/ 0 w 128"/>
                <a:gd name="T5" fmla="*/ 12 h 117"/>
                <a:gd name="T6" fmla="*/ 0 w 128"/>
                <a:gd name="T7" fmla="*/ 60 h 117"/>
                <a:gd name="T8" fmla="*/ 12 w 128"/>
                <a:gd name="T9" fmla="*/ 71 h 117"/>
                <a:gd name="T10" fmla="*/ 13 w 128"/>
                <a:gd name="T11" fmla="*/ 71 h 117"/>
                <a:gd name="T12" fmla="*/ 13 w 128"/>
                <a:gd name="T13" fmla="*/ 117 h 117"/>
                <a:gd name="T14" fmla="*/ 115 w 128"/>
                <a:gd name="T15" fmla="*/ 117 h 117"/>
                <a:gd name="T16" fmla="*/ 115 w 128"/>
                <a:gd name="T17" fmla="*/ 71 h 117"/>
                <a:gd name="T18" fmla="*/ 116 w 128"/>
                <a:gd name="T19" fmla="*/ 71 h 117"/>
                <a:gd name="T20" fmla="*/ 128 w 128"/>
                <a:gd name="T21" fmla="*/ 60 h 117"/>
                <a:gd name="T22" fmla="*/ 128 w 128"/>
                <a:gd name="T23" fmla="*/ 12 h 117"/>
                <a:gd name="T24" fmla="*/ 116 w 128"/>
                <a:gd name="T25" fmla="*/ 0 h 117"/>
                <a:gd name="T26" fmla="*/ 109 w 128"/>
                <a:gd name="T27" fmla="*/ 71 h 117"/>
                <a:gd name="T28" fmla="*/ 109 w 128"/>
                <a:gd name="T29" fmla="*/ 106 h 117"/>
                <a:gd name="T30" fmla="*/ 19 w 128"/>
                <a:gd name="T31" fmla="*/ 106 h 117"/>
                <a:gd name="T32" fmla="*/ 19 w 128"/>
                <a:gd name="T33" fmla="*/ 71 h 117"/>
                <a:gd name="T34" fmla="*/ 19 w 128"/>
                <a:gd name="T35" fmla="*/ 53 h 117"/>
                <a:gd name="T36" fmla="*/ 109 w 128"/>
                <a:gd name="T37" fmla="*/ 53 h 117"/>
                <a:gd name="T38" fmla="*/ 109 w 128"/>
                <a:gd name="T39" fmla="*/ 71 h 117"/>
                <a:gd name="T40" fmla="*/ 110 w 128"/>
                <a:gd name="T41" fmla="*/ 37 h 117"/>
                <a:gd name="T42" fmla="*/ 107 w 128"/>
                <a:gd name="T43" fmla="*/ 33 h 117"/>
                <a:gd name="T44" fmla="*/ 110 w 128"/>
                <a:gd name="T45" fmla="*/ 30 h 117"/>
                <a:gd name="T46" fmla="*/ 114 w 128"/>
                <a:gd name="T47" fmla="*/ 33 h 117"/>
                <a:gd name="T48" fmla="*/ 110 w 128"/>
                <a:gd name="T49" fmla="*/ 37 h 117"/>
                <a:gd name="T50" fmla="*/ 110 w 128"/>
                <a:gd name="T51" fmla="*/ 27 h 117"/>
                <a:gd name="T52" fmla="*/ 103 w 128"/>
                <a:gd name="T53" fmla="*/ 20 h 117"/>
                <a:gd name="T54" fmla="*/ 110 w 128"/>
                <a:gd name="T55" fmla="*/ 13 h 117"/>
                <a:gd name="T56" fmla="*/ 117 w 128"/>
                <a:gd name="T57" fmla="*/ 20 h 117"/>
                <a:gd name="T58" fmla="*/ 110 w 128"/>
                <a:gd name="T59" fmla="*/ 2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8" h="117">
                  <a:moveTo>
                    <a:pt x="11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6"/>
                    <a:pt x="5" y="71"/>
                    <a:pt x="12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16" y="71"/>
                    <a:pt x="116" y="71"/>
                    <a:pt x="116" y="71"/>
                  </a:cubicBezTo>
                  <a:cubicBezTo>
                    <a:pt x="123" y="71"/>
                    <a:pt x="128" y="66"/>
                    <a:pt x="128" y="60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6"/>
                    <a:pt x="123" y="0"/>
                    <a:pt x="116" y="0"/>
                  </a:cubicBezTo>
                  <a:close/>
                  <a:moveTo>
                    <a:pt x="109" y="71"/>
                  </a:moveTo>
                  <a:cubicBezTo>
                    <a:pt x="109" y="106"/>
                    <a:pt x="109" y="106"/>
                    <a:pt x="109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09" y="53"/>
                    <a:pt x="109" y="53"/>
                    <a:pt x="109" y="53"/>
                  </a:cubicBezTo>
                  <a:lnTo>
                    <a:pt x="109" y="71"/>
                  </a:lnTo>
                  <a:close/>
                  <a:moveTo>
                    <a:pt x="110" y="37"/>
                  </a:moveTo>
                  <a:cubicBezTo>
                    <a:pt x="108" y="37"/>
                    <a:pt x="107" y="35"/>
                    <a:pt x="107" y="33"/>
                  </a:cubicBezTo>
                  <a:cubicBezTo>
                    <a:pt x="107" y="31"/>
                    <a:pt x="108" y="30"/>
                    <a:pt x="110" y="30"/>
                  </a:cubicBezTo>
                  <a:cubicBezTo>
                    <a:pt x="112" y="30"/>
                    <a:pt x="114" y="31"/>
                    <a:pt x="114" y="33"/>
                  </a:cubicBezTo>
                  <a:cubicBezTo>
                    <a:pt x="114" y="35"/>
                    <a:pt x="112" y="37"/>
                    <a:pt x="110" y="37"/>
                  </a:cubicBezTo>
                  <a:close/>
                  <a:moveTo>
                    <a:pt x="110" y="27"/>
                  </a:moveTo>
                  <a:cubicBezTo>
                    <a:pt x="106" y="27"/>
                    <a:pt x="103" y="24"/>
                    <a:pt x="103" y="20"/>
                  </a:cubicBezTo>
                  <a:cubicBezTo>
                    <a:pt x="103" y="16"/>
                    <a:pt x="106" y="13"/>
                    <a:pt x="110" y="13"/>
                  </a:cubicBezTo>
                  <a:cubicBezTo>
                    <a:pt x="114" y="13"/>
                    <a:pt x="117" y="16"/>
                    <a:pt x="117" y="20"/>
                  </a:cubicBezTo>
                  <a:cubicBezTo>
                    <a:pt x="117" y="24"/>
                    <a:pt x="114" y="27"/>
                    <a:pt x="11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682"/>
            <p:cNvSpPr>
              <a:spLocks noEditPoints="1"/>
            </p:cNvSpPr>
            <p:nvPr/>
          </p:nvSpPr>
          <p:spPr bwMode="auto">
            <a:xfrm>
              <a:off x="6383" y="2721"/>
              <a:ext cx="48" cy="37"/>
            </a:xfrm>
            <a:custGeom>
              <a:avLst/>
              <a:gdLst>
                <a:gd name="T0" fmla="*/ 38 w 44"/>
                <a:gd name="T1" fmla="*/ 0 h 34"/>
                <a:gd name="T2" fmla="*/ 37 w 44"/>
                <a:gd name="T3" fmla="*/ 0 h 34"/>
                <a:gd name="T4" fmla="*/ 13 w 44"/>
                <a:gd name="T5" fmla="*/ 0 h 34"/>
                <a:gd name="T6" fmla="*/ 7 w 44"/>
                <a:gd name="T7" fmla="*/ 0 h 34"/>
                <a:gd name="T8" fmla="*/ 0 w 44"/>
                <a:gd name="T9" fmla="*/ 7 h 34"/>
                <a:gd name="T10" fmla="*/ 0 w 44"/>
                <a:gd name="T11" fmla="*/ 26 h 34"/>
                <a:gd name="T12" fmla="*/ 7 w 44"/>
                <a:gd name="T13" fmla="*/ 34 h 34"/>
                <a:gd name="T14" fmla="*/ 37 w 44"/>
                <a:gd name="T15" fmla="*/ 34 h 34"/>
                <a:gd name="T16" fmla="*/ 43 w 44"/>
                <a:gd name="T17" fmla="*/ 30 h 34"/>
                <a:gd name="T18" fmla="*/ 44 w 44"/>
                <a:gd name="T19" fmla="*/ 26 h 34"/>
                <a:gd name="T20" fmla="*/ 44 w 44"/>
                <a:gd name="T21" fmla="*/ 7 h 34"/>
                <a:gd name="T22" fmla="*/ 43 w 44"/>
                <a:gd name="T23" fmla="*/ 5 h 34"/>
                <a:gd name="T24" fmla="*/ 38 w 44"/>
                <a:gd name="T25" fmla="*/ 0 h 34"/>
                <a:gd name="T26" fmla="*/ 38 w 44"/>
                <a:gd name="T27" fmla="*/ 6 h 34"/>
                <a:gd name="T28" fmla="*/ 30 w 44"/>
                <a:gd name="T29" fmla="*/ 18 h 34"/>
                <a:gd name="T30" fmla="*/ 24 w 44"/>
                <a:gd name="T31" fmla="*/ 12 h 34"/>
                <a:gd name="T32" fmla="*/ 21 w 44"/>
                <a:gd name="T33" fmla="*/ 17 h 34"/>
                <a:gd name="T34" fmla="*/ 17 w 44"/>
                <a:gd name="T35" fmla="*/ 24 h 34"/>
                <a:gd name="T36" fmla="*/ 12 w 44"/>
                <a:gd name="T37" fmla="*/ 18 h 34"/>
                <a:gd name="T38" fmla="*/ 6 w 44"/>
                <a:gd name="T39" fmla="*/ 28 h 34"/>
                <a:gd name="T40" fmla="*/ 5 w 44"/>
                <a:gd name="T41" fmla="*/ 30 h 34"/>
                <a:gd name="T42" fmla="*/ 4 w 44"/>
                <a:gd name="T43" fmla="*/ 26 h 34"/>
                <a:gd name="T44" fmla="*/ 4 w 44"/>
                <a:gd name="T45" fmla="*/ 7 h 34"/>
                <a:gd name="T46" fmla="*/ 7 w 44"/>
                <a:gd name="T47" fmla="*/ 3 h 34"/>
                <a:gd name="T48" fmla="*/ 14 w 44"/>
                <a:gd name="T49" fmla="*/ 3 h 34"/>
                <a:gd name="T50" fmla="*/ 37 w 44"/>
                <a:gd name="T51" fmla="*/ 3 h 34"/>
                <a:gd name="T52" fmla="*/ 39 w 44"/>
                <a:gd name="T53" fmla="*/ 4 h 34"/>
                <a:gd name="T54" fmla="*/ 38 w 44"/>
                <a:gd name="T55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" h="34">
                  <a:moveTo>
                    <a:pt x="38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1"/>
                    <a:pt x="3" y="34"/>
                    <a:pt x="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40" y="34"/>
                    <a:pt x="42" y="32"/>
                    <a:pt x="43" y="30"/>
                  </a:cubicBezTo>
                  <a:cubicBezTo>
                    <a:pt x="43" y="29"/>
                    <a:pt x="44" y="28"/>
                    <a:pt x="44" y="2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3" y="6"/>
                    <a:pt x="43" y="5"/>
                  </a:cubicBezTo>
                  <a:cubicBezTo>
                    <a:pt x="43" y="2"/>
                    <a:pt x="41" y="0"/>
                    <a:pt x="38" y="0"/>
                  </a:cubicBezTo>
                  <a:close/>
                  <a:moveTo>
                    <a:pt x="38" y="6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29"/>
                    <a:pt x="4" y="28"/>
                    <a:pt x="4" y="2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5"/>
                    <a:pt x="5" y="3"/>
                    <a:pt x="7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8" y="3"/>
                    <a:pt x="39" y="3"/>
                    <a:pt x="39" y="4"/>
                  </a:cubicBezTo>
                  <a:lnTo>
                    <a:pt x="38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Oval 2683"/>
            <p:cNvSpPr>
              <a:spLocks noChangeArrowheads="1"/>
            </p:cNvSpPr>
            <p:nvPr/>
          </p:nvSpPr>
          <p:spPr bwMode="auto">
            <a:xfrm>
              <a:off x="6083" y="3944"/>
              <a:ext cx="200" cy="201"/>
            </a:xfrm>
            <a:prstGeom prst="ellipse">
              <a:avLst/>
            </a:prstGeom>
            <a:solidFill>
              <a:srgbClr val="24B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Oval 2684"/>
            <p:cNvSpPr>
              <a:spLocks noChangeArrowheads="1"/>
            </p:cNvSpPr>
            <p:nvPr/>
          </p:nvSpPr>
          <p:spPr bwMode="auto">
            <a:xfrm>
              <a:off x="6304" y="3944"/>
              <a:ext cx="200" cy="201"/>
            </a:xfrm>
            <a:prstGeom prst="ellipse">
              <a:avLst/>
            </a:prstGeom>
            <a:solidFill>
              <a:srgbClr val="D4C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Oval 2685"/>
            <p:cNvSpPr>
              <a:spLocks noChangeArrowheads="1"/>
            </p:cNvSpPr>
            <p:nvPr/>
          </p:nvSpPr>
          <p:spPr bwMode="auto">
            <a:xfrm>
              <a:off x="6525" y="3944"/>
              <a:ext cx="201" cy="201"/>
            </a:xfrm>
            <a:prstGeom prst="ellipse">
              <a:avLst/>
            </a:prstGeom>
            <a:solidFill>
              <a:srgbClr val="EE5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Oval 2686"/>
            <p:cNvSpPr>
              <a:spLocks noChangeArrowheads="1"/>
            </p:cNvSpPr>
            <p:nvPr/>
          </p:nvSpPr>
          <p:spPr bwMode="auto">
            <a:xfrm>
              <a:off x="6747" y="3944"/>
              <a:ext cx="201" cy="201"/>
            </a:xfrm>
            <a:prstGeom prst="ellipse">
              <a:avLst/>
            </a:prstGeom>
            <a:solidFill>
              <a:srgbClr val="F39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Oval 2687"/>
            <p:cNvSpPr>
              <a:spLocks noChangeArrowheads="1"/>
            </p:cNvSpPr>
            <p:nvPr/>
          </p:nvSpPr>
          <p:spPr bwMode="auto">
            <a:xfrm>
              <a:off x="6969" y="3944"/>
              <a:ext cx="200" cy="201"/>
            </a:xfrm>
            <a:prstGeom prst="ellipse">
              <a:avLst/>
            </a:prstGeom>
            <a:solidFill>
              <a:srgbClr val="62C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Oval 2688"/>
            <p:cNvSpPr>
              <a:spLocks noChangeArrowheads="1"/>
            </p:cNvSpPr>
            <p:nvPr/>
          </p:nvSpPr>
          <p:spPr bwMode="auto">
            <a:xfrm>
              <a:off x="6083" y="4165"/>
              <a:ext cx="200" cy="199"/>
            </a:xfrm>
            <a:prstGeom prst="ellipse">
              <a:avLst/>
            </a:prstGeom>
            <a:solidFill>
              <a:srgbClr val="E35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Oval 2689"/>
            <p:cNvSpPr>
              <a:spLocks noChangeArrowheads="1"/>
            </p:cNvSpPr>
            <p:nvPr/>
          </p:nvSpPr>
          <p:spPr bwMode="auto">
            <a:xfrm>
              <a:off x="6304" y="4165"/>
              <a:ext cx="200" cy="199"/>
            </a:xfrm>
            <a:prstGeom prst="ellipse">
              <a:avLst/>
            </a:prstGeom>
            <a:solidFill>
              <a:srgbClr val="7B5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Oval 2690"/>
            <p:cNvSpPr>
              <a:spLocks noChangeArrowheads="1"/>
            </p:cNvSpPr>
            <p:nvPr/>
          </p:nvSpPr>
          <p:spPr bwMode="auto">
            <a:xfrm>
              <a:off x="6525" y="4165"/>
              <a:ext cx="201" cy="199"/>
            </a:xfrm>
            <a:prstGeom prst="ellipse">
              <a:avLst/>
            </a:prstGeom>
            <a:solidFill>
              <a:srgbClr val="27B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Oval 2691"/>
            <p:cNvSpPr>
              <a:spLocks noChangeArrowheads="1"/>
            </p:cNvSpPr>
            <p:nvPr/>
          </p:nvSpPr>
          <p:spPr bwMode="auto">
            <a:xfrm>
              <a:off x="6747" y="4165"/>
              <a:ext cx="201" cy="199"/>
            </a:xfrm>
            <a:prstGeom prst="ellipse">
              <a:avLst/>
            </a:prstGeom>
            <a:solidFill>
              <a:srgbClr val="9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Oval 2692"/>
            <p:cNvSpPr>
              <a:spLocks noChangeArrowheads="1"/>
            </p:cNvSpPr>
            <p:nvPr/>
          </p:nvSpPr>
          <p:spPr bwMode="auto">
            <a:xfrm>
              <a:off x="6969" y="4165"/>
              <a:ext cx="200" cy="199"/>
            </a:xfrm>
            <a:prstGeom prst="ellipse">
              <a:avLst/>
            </a:prstGeom>
            <a:solidFill>
              <a:srgbClr val="FA8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Oval 2693"/>
            <p:cNvSpPr>
              <a:spLocks noChangeArrowheads="1"/>
            </p:cNvSpPr>
            <p:nvPr/>
          </p:nvSpPr>
          <p:spPr bwMode="auto">
            <a:xfrm>
              <a:off x="6083" y="3282"/>
              <a:ext cx="200" cy="199"/>
            </a:xfrm>
            <a:prstGeom prst="ellipse">
              <a:avLst/>
            </a:prstGeom>
            <a:solidFill>
              <a:srgbClr val="F39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Oval 2694"/>
            <p:cNvSpPr>
              <a:spLocks noChangeArrowheads="1"/>
            </p:cNvSpPr>
            <p:nvPr/>
          </p:nvSpPr>
          <p:spPr bwMode="auto">
            <a:xfrm>
              <a:off x="6304" y="3282"/>
              <a:ext cx="200" cy="199"/>
            </a:xfrm>
            <a:prstGeom prst="ellipse">
              <a:avLst/>
            </a:prstGeom>
            <a:solidFill>
              <a:srgbClr val="7A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Oval 2695"/>
            <p:cNvSpPr>
              <a:spLocks noChangeArrowheads="1"/>
            </p:cNvSpPr>
            <p:nvPr/>
          </p:nvSpPr>
          <p:spPr bwMode="auto">
            <a:xfrm>
              <a:off x="6525" y="3282"/>
              <a:ext cx="201" cy="199"/>
            </a:xfrm>
            <a:prstGeom prst="ellipse">
              <a:avLst/>
            </a:prstGeom>
            <a:solidFill>
              <a:srgbClr val="249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Oval 2696"/>
            <p:cNvSpPr>
              <a:spLocks noChangeArrowheads="1"/>
            </p:cNvSpPr>
            <p:nvPr/>
          </p:nvSpPr>
          <p:spPr bwMode="auto">
            <a:xfrm>
              <a:off x="6747" y="3282"/>
              <a:ext cx="201" cy="199"/>
            </a:xfrm>
            <a:prstGeom prst="ellipse">
              <a:avLst/>
            </a:prstGeom>
            <a:solidFill>
              <a:srgbClr val="EE5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Oval 2697"/>
            <p:cNvSpPr>
              <a:spLocks noChangeArrowheads="1"/>
            </p:cNvSpPr>
            <p:nvPr/>
          </p:nvSpPr>
          <p:spPr bwMode="auto">
            <a:xfrm>
              <a:off x="6969" y="3282"/>
              <a:ext cx="200" cy="199"/>
            </a:xfrm>
            <a:prstGeom prst="ellipse">
              <a:avLst/>
            </a:prstGeom>
            <a:solidFill>
              <a:srgbClr val="7B5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Oval 2698"/>
            <p:cNvSpPr>
              <a:spLocks noChangeArrowheads="1"/>
            </p:cNvSpPr>
            <p:nvPr/>
          </p:nvSpPr>
          <p:spPr bwMode="auto">
            <a:xfrm>
              <a:off x="6083" y="3501"/>
              <a:ext cx="200" cy="200"/>
            </a:xfrm>
            <a:prstGeom prst="ellipse">
              <a:avLst/>
            </a:prstGeom>
            <a:solidFill>
              <a:srgbClr val="FA8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Oval 2699"/>
            <p:cNvSpPr>
              <a:spLocks noChangeArrowheads="1"/>
            </p:cNvSpPr>
            <p:nvPr/>
          </p:nvSpPr>
          <p:spPr bwMode="auto">
            <a:xfrm>
              <a:off x="6304" y="3501"/>
              <a:ext cx="200" cy="200"/>
            </a:xfrm>
            <a:prstGeom prst="ellipse">
              <a:avLst/>
            </a:prstGeom>
            <a:solidFill>
              <a:srgbClr val="24B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Oval 2700"/>
            <p:cNvSpPr>
              <a:spLocks noChangeArrowheads="1"/>
            </p:cNvSpPr>
            <p:nvPr/>
          </p:nvSpPr>
          <p:spPr bwMode="auto">
            <a:xfrm>
              <a:off x="6525" y="3501"/>
              <a:ext cx="201" cy="200"/>
            </a:xfrm>
            <a:prstGeom prst="ellipse">
              <a:avLst/>
            </a:prstGeom>
            <a:solidFill>
              <a:srgbClr val="D4C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Oval 2701"/>
            <p:cNvSpPr>
              <a:spLocks noChangeArrowheads="1"/>
            </p:cNvSpPr>
            <p:nvPr/>
          </p:nvSpPr>
          <p:spPr bwMode="auto">
            <a:xfrm>
              <a:off x="6747" y="3501"/>
              <a:ext cx="201" cy="200"/>
            </a:xfrm>
            <a:prstGeom prst="ellipse">
              <a:avLst/>
            </a:prstGeom>
            <a:solidFill>
              <a:srgbClr val="62C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Oval 2702"/>
            <p:cNvSpPr>
              <a:spLocks noChangeArrowheads="1"/>
            </p:cNvSpPr>
            <p:nvPr/>
          </p:nvSpPr>
          <p:spPr bwMode="auto">
            <a:xfrm>
              <a:off x="6969" y="3501"/>
              <a:ext cx="200" cy="200"/>
            </a:xfrm>
            <a:prstGeom prst="ellipse">
              <a:avLst/>
            </a:prstGeom>
            <a:solidFill>
              <a:srgbClr val="F39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Oval 2703"/>
            <p:cNvSpPr>
              <a:spLocks noChangeArrowheads="1"/>
            </p:cNvSpPr>
            <p:nvPr/>
          </p:nvSpPr>
          <p:spPr bwMode="auto">
            <a:xfrm>
              <a:off x="6083" y="3723"/>
              <a:ext cx="200" cy="201"/>
            </a:xfrm>
            <a:prstGeom prst="ellipse">
              <a:avLst/>
            </a:prstGeom>
            <a:solidFill>
              <a:srgbClr val="27B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Oval 2704"/>
            <p:cNvSpPr>
              <a:spLocks noChangeArrowheads="1"/>
            </p:cNvSpPr>
            <p:nvPr/>
          </p:nvSpPr>
          <p:spPr bwMode="auto">
            <a:xfrm>
              <a:off x="6304" y="3723"/>
              <a:ext cx="200" cy="201"/>
            </a:xfrm>
            <a:prstGeom prst="ellipse">
              <a:avLst/>
            </a:prstGeom>
            <a:solidFill>
              <a:srgbClr val="7B5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Oval 2705"/>
            <p:cNvSpPr>
              <a:spLocks noChangeArrowheads="1"/>
            </p:cNvSpPr>
            <p:nvPr/>
          </p:nvSpPr>
          <p:spPr bwMode="auto">
            <a:xfrm>
              <a:off x="6525" y="3723"/>
              <a:ext cx="201" cy="201"/>
            </a:xfrm>
            <a:prstGeom prst="ellipse">
              <a:avLst/>
            </a:prstGeom>
            <a:solidFill>
              <a:srgbClr val="FA8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Oval 2706"/>
            <p:cNvSpPr>
              <a:spLocks noChangeArrowheads="1"/>
            </p:cNvSpPr>
            <p:nvPr/>
          </p:nvSpPr>
          <p:spPr bwMode="auto">
            <a:xfrm>
              <a:off x="6747" y="3723"/>
              <a:ext cx="201" cy="201"/>
            </a:xfrm>
            <a:prstGeom prst="ellipse">
              <a:avLst/>
            </a:prstGeom>
            <a:solidFill>
              <a:srgbClr val="7A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Oval 2707"/>
            <p:cNvSpPr>
              <a:spLocks noChangeArrowheads="1"/>
            </p:cNvSpPr>
            <p:nvPr/>
          </p:nvSpPr>
          <p:spPr bwMode="auto">
            <a:xfrm>
              <a:off x="6969" y="3723"/>
              <a:ext cx="200" cy="201"/>
            </a:xfrm>
            <a:prstGeom prst="ellipse">
              <a:avLst/>
            </a:prstGeom>
            <a:solidFill>
              <a:srgbClr val="338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708"/>
            <p:cNvSpPr>
              <a:spLocks/>
            </p:cNvSpPr>
            <p:nvPr/>
          </p:nvSpPr>
          <p:spPr bwMode="auto">
            <a:xfrm>
              <a:off x="6889" y="3808"/>
              <a:ext cx="11" cy="31"/>
            </a:xfrm>
            <a:custGeom>
              <a:avLst/>
              <a:gdLst>
                <a:gd name="T0" fmla="*/ 6 w 10"/>
                <a:gd name="T1" fmla="*/ 3 h 28"/>
                <a:gd name="T2" fmla="*/ 4 w 10"/>
                <a:gd name="T3" fmla="*/ 0 h 28"/>
                <a:gd name="T4" fmla="*/ 1 w 10"/>
                <a:gd name="T5" fmla="*/ 0 h 28"/>
                <a:gd name="T6" fmla="*/ 0 w 10"/>
                <a:gd name="T7" fmla="*/ 1 h 28"/>
                <a:gd name="T8" fmla="*/ 5 w 10"/>
                <a:gd name="T9" fmla="*/ 28 h 28"/>
                <a:gd name="T10" fmla="*/ 6 w 10"/>
                <a:gd name="T11" fmla="*/ 28 h 28"/>
                <a:gd name="T12" fmla="*/ 9 w 10"/>
                <a:gd name="T13" fmla="*/ 26 h 28"/>
                <a:gd name="T14" fmla="*/ 9 w 10"/>
                <a:gd name="T15" fmla="*/ 23 h 28"/>
                <a:gd name="T16" fmla="*/ 6 w 10"/>
                <a:gd name="T17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6" y="3"/>
                  </a:moveTo>
                  <a:cubicBezTo>
                    <a:pt x="5" y="2"/>
                    <a:pt x="5" y="1"/>
                    <a:pt x="4" y="0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8" y="27"/>
                    <a:pt x="9" y="27"/>
                    <a:pt x="9" y="26"/>
                  </a:cubicBezTo>
                  <a:cubicBezTo>
                    <a:pt x="10" y="26"/>
                    <a:pt x="10" y="24"/>
                    <a:pt x="9" y="23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709"/>
            <p:cNvSpPr>
              <a:spLocks/>
            </p:cNvSpPr>
            <p:nvPr/>
          </p:nvSpPr>
          <p:spPr bwMode="auto">
            <a:xfrm>
              <a:off x="6834" y="3818"/>
              <a:ext cx="10" cy="30"/>
            </a:xfrm>
            <a:custGeom>
              <a:avLst/>
              <a:gdLst>
                <a:gd name="T0" fmla="*/ 6 w 10"/>
                <a:gd name="T1" fmla="*/ 4 h 28"/>
                <a:gd name="T2" fmla="*/ 4 w 10"/>
                <a:gd name="T3" fmla="*/ 1 h 28"/>
                <a:gd name="T4" fmla="*/ 2 w 10"/>
                <a:gd name="T5" fmla="*/ 0 h 28"/>
                <a:gd name="T6" fmla="*/ 0 w 10"/>
                <a:gd name="T7" fmla="*/ 2 h 28"/>
                <a:gd name="T8" fmla="*/ 0 w 10"/>
                <a:gd name="T9" fmla="*/ 5 h 28"/>
                <a:gd name="T10" fmla="*/ 4 w 10"/>
                <a:gd name="T11" fmla="*/ 25 h 28"/>
                <a:gd name="T12" fmla="*/ 5 w 10"/>
                <a:gd name="T13" fmla="*/ 28 h 28"/>
                <a:gd name="T14" fmla="*/ 7 w 10"/>
                <a:gd name="T15" fmla="*/ 28 h 28"/>
                <a:gd name="T16" fmla="*/ 9 w 10"/>
                <a:gd name="T17" fmla="*/ 27 h 28"/>
                <a:gd name="T18" fmla="*/ 9 w 10"/>
                <a:gd name="T19" fmla="*/ 24 h 28"/>
                <a:gd name="T20" fmla="*/ 6 w 10"/>
                <a:gd name="T21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8">
                  <a:moveTo>
                    <a:pt x="6" y="4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4" y="27"/>
                    <a:pt x="5" y="28"/>
                  </a:cubicBezTo>
                  <a:cubicBezTo>
                    <a:pt x="5" y="28"/>
                    <a:pt x="6" y="28"/>
                    <a:pt x="7" y="28"/>
                  </a:cubicBezTo>
                  <a:cubicBezTo>
                    <a:pt x="8" y="28"/>
                    <a:pt x="9" y="27"/>
                    <a:pt x="9" y="27"/>
                  </a:cubicBezTo>
                  <a:cubicBezTo>
                    <a:pt x="10" y="26"/>
                    <a:pt x="10" y="25"/>
                    <a:pt x="9" y="24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710"/>
            <p:cNvSpPr>
              <a:spLocks noEditPoints="1"/>
            </p:cNvSpPr>
            <p:nvPr/>
          </p:nvSpPr>
          <p:spPr bwMode="auto">
            <a:xfrm>
              <a:off x="6771" y="3783"/>
              <a:ext cx="158" cy="96"/>
            </a:xfrm>
            <a:custGeom>
              <a:avLst/>
              <a:gdLst>
                <a:gd name="T0" fmla="*/ 11 w 145"/>
                <a:gd name="T1" fmla="*/ 88 h 88"/>
                <a:gd name="T2" fmla="*/ 133 w 145"/>
                <a:gd name="T3" fmla="*/ 0 h 88"/>
                <a:gd name="T4" fmla="*/ 45 w 145"/>
                <a:gd name="T5" fmla="*/ 68 h 88"/>
                <a:gd name="T6" fmla="*/ 27 w 145"/>
                <a:gd name="T7" fmla="*/ 72 h 88"/>
                <a:gd name="T8" fmla="*/ 22 w 145"/>
                <a:gd name="T9" fmla="*/ 60 h 88"/>
                <a:gd name="T10" fmla="*/ 32 w 145"/>
                <a:gd name="T11" fmla="*/ 62 h 88"/>
                <a:gd name="T12" fmla="*/ 35 w 145"/>
                <a:gd name="T13" fmla="*/ 65 h 88"/>
                <a:gd name="T14" fmla="*/ 38 w 145"/>
                <a:gd name="T15" fmla="*/ 62 h 88"/>
                <a:gd name="T16" fmla="*/ 34 w 145"/>
                <a:gd name="T17" fmla="*/ 57 h 88"/>
                <a:gd name="T18" fmla="*/ 24 w 145"/>
                <a:gd name="T19" fmla="*/ 51 h 88"/>
                <a:gd name="T20" fmla="*/ 19 w 145"/>
                <a:gd name="T21" fmla="*/ 43 h 88"/>
                <a:gd name="T22" fmla="*/ 29 w 145"/>
                <a:gd name="T23" fmla="*/ 30 h 88"/>
                <a:gd name="T24" fmla="*/ 43 w 145"/>
                <a:gd name="T25" fmla="*/ 39 h 88"/>
                <a:gd name="T26" fmla="*/ 34 w 145"/>
                <a:gd name="T27" fmla="*/ 44 h 88"/>
                <a:gd name="T28" fmla="*/ 33 w 145"/>
                <a:gd name="T29" fmla="*/ 38 h 88"/>
                <a:gd name="T30" fmla="*/ 28 w 145"/>
                <a:gd name="T31" fmla="*/ 39 h 88"/>
                <a:gd name="T32" fmla="*/ 36 w 145"/>
                <a:gd name="T33" fmla="*/ 47 h 88"/>
                <a:gd name="T34" fmla="*/ 37 w 145"/>
                <a:gd name="T35" fmla="*/ 48 h 88"/>
                <a:gd name="T36" fmla="*/ 46 w 145"/>
                <a:gd name="T37" fmla="*/ 56 h 88"/>
                <a:gd name="T38" fmla="*/ 45 w 145"/>
                <a:gd name="T39" fmla="*/ 68 h 88"/>
                <a:gd name="T40" fmla="*/ 66 w 145"/>
                <a:gd name="T41" fmla="*/ 68 h 88"/>
                <a:gd name="T42" fmla="*/ 51 w 145"/>
                <a:gd name="T43" fmla="*/ 57 h 88"/>
                <a:gd name="T44" fmla="*/ 49 w 145"/>
                <a:gd name="T45" fmla="*/ 30 h 88"/>
                <a:gd name="T46" fmla="*/ 68 w 145"/>
                <a:gd name="T47" fmla="*/ 26 h 88"/>
                <a:gd name="T48" fmla="*/ 76 w 145"/>
                <a:gd name="T49" fmla="*/ 52 h 88"/>
                <a:gd name="T50" fmla="*/ 82 w 145"/>
                <a:gd name="T51" fmla="*/ 64 h 88"/>
                <a:gd name="T52" fmla="*/ 84 w 145"/>
                <a:gd name="T53" fmla="*/ 21 h 88"/>
                <a:gd name="T54" fmla="*/ 100 w 145"/>
                <a:gd name="T55" fmla="*/ 52 h 88"/>
                <a:gd name="T56" fmla="*/ 82 w 145"/>
                <a:gd name="T57" fmla="*/ 64 h 88"/>
                <a:gd name="T58" fmla="*/ 125 w 145"/>
                <a:gd name="T59" fmla="*/ 54 h 88"/>
                <a:gd name="T60" fmla="*/ 114 w 145"/>
                <a:gd name="T61" fmla="*/ 58 h 88"/>
                <a:gd name="T62" fmla="*/ 105 w 145"/>
                <a:gd name="T63" fmla="*/ 60 h 88"/>
                <a:gd name="T64" fmla="*/ 108 w 145"/>
                <a:gd name="T65" fmla="*/ 16 h 88"/>
                <a:gd name="T66" fmla="*/ 123 w 145"/>
                <a:gd name="T67" fmla="*/ 25 h 88"/>
                <a:gd name="T68" fmla="*/ 127 w 145"/>
                <a:gd name="T69" fmla="*/ 5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88">
                  <a:moveTo>
                    <a:pt x="0" y="24"/>
                  </a:moveTo>
                  <a:cubicBezTo>
                    <a:pt x="11" y="88"/>
                    <a:pt x="11" y="88"/>
                    <a:pt x="11" y="88"/>
                  </a:cubicBezTo>
                  <a:cubicBezTo>
                    <a:pt x="145" y="64"/>
                    <a:pt x="145" y="64"/>
                    <a:pt x="145" y="64"/>
                  </a:cubicBezTo>
                  <a:cubicBezTo>
                    <a:pt x="133" y="0"/>
                    <a:pt x="133" y="0"/>
                    <a:pt x="133" y="0"/>
                  </a:cubicBezTo>
                  <a:lnTo>
                    <a:pt x="0" y="24"/>
                  </a:lnTo>
                  <a:close/>
                  <a:moveTo>
                    <a:pt x="45" y="68"/>
                  </a:moveTo>
                  <a:cubicBezTo>
                    <a:pt x="43" y="71"/>
                    <a:pt x="41" y="72"/>
                    <a:pt x="37" y="73"/>
                  </a:cubicBezTo>
                  <a:cubicBezTo>
                    <a:pt x="33" y="74"/>
                    <a:pt x="29" y="73"/>
                    <a:pt x="27" y="72"/>
                  </a:cubicBezTo>
                  <a:cubicBezTo>
                    <a:pt x="24" y="70"/>
                    <a:pt x="23" y="67"/>
                    <a:pt x="22" y="63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3"/>
                    <a:pt x="32" y="64"/>
                    <a:pt x="33" y="65"/>
                  </a:cubicBezTo>
                  <a:cubicBezTo>
                    <a:pt x="33" y="65"/>
                    <a:pt x="34" y="66"/>
                    <a:pt x="35" y="65"/>
                  </a:cubicBezTo>
                  <a:cubicBezTo>
                    <a:pt x="36" y="65"/>
                    <a:pt x="37" y="65"/>
                    <a:pt x="37" y="64"/>
                  </a:cubicBezTo>
                  <a:cubicBezTo>
                    <a:pt x="38" y="63"/>
                    <a:pt x="38" y="62"/>
                    <a:pt x="38" y="62"/>
                  </a:cubicBezTo>
                  <a:cubicBezTo>
                    <a:pt x="38" y="61"/>
                    <a:pt x="37" y="60"/>
                    <a:pt x="37" y="59"/>
                  </a:cubicBezTo>
                  <a:cubicBezTo>
                    <a:pt x="36" y="58"/>
                    <a:pt x="35" y="58"/>
                    <a:pt x="34" y="57"/>
                  </a:cubicBezTo>
                  <a:cubicBezTo>
                    <a:pt x="33" y="57"/>
                    <a:pt x="32" y="56"/>
                    <a:pt x="31" y="56"/>
                  </a:cubicBezTo>
                  <a:cubicBezTo>
                    <a:pt x="28" y="54"/>
                    <a:pt x="25" y="52"/>
                    <a:pt x="24" y="51"/>
                  </a:cubicBezTo>
                  <a:cubicBezTo>
                    <a:pt x="23" y="51"/>
                    <a:pt x="22" y="49"/>
                    <a:pt x="21" y="48"/>
                  </a:cubicBezTo>
                  <a:cubicBezTo>
                    <a:pt x="20" y="47"/>
                    <a:pt x="19" y="45"/>
                    <a:pt x="19" y="43"/>
                  </a:cubicBezTo>
                  <a:cubicBezTo>
                    <a:pt x="18" y="40"/>
                    <a:pt x="19" y="37"/>
                    <a:pt x="21" y="35"/>
                  </a:cubicBezTo>
                  <a:cubicBezTo>
                    <a:pt x="23" y="32"/>
                    <a:pt x="25" y="31"/>
                    <a:pt x="29" y="30"/>
                  </a:cubicBezTo>
                  <a:cubicBezTo>
                    <a:pt x="33" y="29"/>
                    <a:pt x="36" y="30"/>
                    <a:pt x="38" y="31"/>
                  </a:cubicBezTo>
                  <a:cubicBezTo>
                    <a:pt x="41" y="33"/>
                    <a:pt x="42" y="35"/>
                    <a:pt x="43" y="39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39"/>
                    <a:pt x="33" y="38"/>
                    <a:pt x="33" y="38"/>
                  </a:cubicBezTo>
                  <a:cubicBezTo>
                    <a:pt x="32" y="37"/>
                    <a:pt x="31" y="37"/>
                    <a:pt x="30" y="37"/>
                  </a:cubicBezTo>
                  <a:cubicBezTo>
                    <a:pt x="29" y="38"/>
                    <a:pt x="29" y="38"/>
                    <a:pt x="28" y="39"/>
                  </a:cubicBezTo>
                  <a:cubicBezTo>
                    <a:pt x="28" y="39"/>
                    <a:pt x="28" y="40"/>
                    <a:pt x="28" y="41"/>
                  </a:cubicBezTo>
                  <a:cubicBezTo>
                    <a:pt x="28" y="43"/>
                    <a:pt x="31" y="45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41" y="50"/>
                    <a:pt x="43" y="52"/>
                    <a:pt x="44" y="53"/>
                  </a:cubicBezTo>
                  <a:cubicBezTo>
                    <a:pt x="45" y="54"/>
                    <a:pt x="46" y="55"/>
                    <a:pt x="46" y="56"/>
                  </a:cubicBezTo>
                  <a:cubicBezTo>
                    <a:pt x="46" y="57"/>
                    <a:pt x="47" y="58"/>
                    <a:pt x="47" y="59"/>
                  </a:cubicBezTo>
                  <a:cubicBezTo>
                    <a:pt x="48" y="63"/>
                    <a:pt x="47" y="66"/>
                    <a:pt x="45" y="68"/>
                  </a:cubicBezTo>
                  <a:close/>
                  <a:moveTo>
                    <a:pt x="74" y="63"/>
                  </a:moveTo>
                  <a:cubicBezTo>
                    <a:pt x="73" y="65"/>
                    <a:pt x="70" y="67"/>
                    <a:pt x="66" y="68"/>
                  </a:cubicBezTo>
                  <a:cubicBezTo>
                    <a:pt x="61" y="68"/>
                    <a:pt x="58" y="68"/>
                    <a:pt x="56" y="66"/>
                  </a:cubicBezTo>
                  <a:cubicBezTo>
                    <a:pt x="53" y="64"/>
                    <a:pt x="52" y="61"/>
                    <a:pt x="51" y="57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7" y="36"/>
                    <a:pt x="47" y="32"/>
                    <a:pt x="49" y="30"/>
                  </a:cubicBezTo>
                  <a:cubicBezTo>
                    <a:pt x="51" y="27"/>
                    <a:pt x="54" y="26"/>
                    <a:pt x="58" y="25"/>
                  </a:cubicBezTo>
                  <a:cubicBezTo>
                    <a:pt x="62" y="24"/>
                    <a:pt x="65" y="25"/>
                    <a:pt x="68" y="26"/>
                  </a:cubicBezTo>
                  <a:cubicBezTo>
                    <a:pt x="70" y="28"/>
                    <a:pt x="72" y="31"/>
                    <a:pt x="72" y="35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7"/>
                    <a:pt x="76" y="60"/>
                    <a:pt x="74" y="63"/>
                  </a:cubicBezTo>
                  <a:close/>
                  <a:moveTo>
                    <a:pt x="82" y="64"/>
                  </a:moveTo>
                  <a:cubicBezTo>
                    <a:pt x="74" y="22"/>
                    <a:pt x="74" y="22"/>
                    <a:pt x="74" y="22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2" y="60"/>
                    <a:pt x="102" y="60"/>
                    <a:pt x="102" y="60"/>
                  </a:cubicBezTo>
                  <a:lnTo>
                    <a:pt x="82" y="64"/>
                  </a:lnTo>
                  <a:close/>
                  <a:moveTo>
                    <a:pt x="127" y="50"/>
                  </a:moveTo>
                  <a:cubicBezTo>
                    <a:pt x="127" y="51"/>
                    <a:pt x="126" y="52"/>
                    <a:pt x="125" y="54"/>
                  </a:cubicBezTo>
                  <a:cubicBezTo>
                    <a:pt x="124" y="55"/>
                    <a:pt x="123" y="55"/>
                    <a:pt x="122" y="56"/>
                  </a:cubicBezTo>
                  <a:cubicBezTo>
                    <a:pt x="120" y="57"/>
                    <a:pt x="118" y="57"/>
                    <a:pt x="114" y="58"/>
                  </a:cubicBezTo>
                  <a:cubicBezTo>
                    <a:pt x="113" y="58"/>
                    <a:pt x="113" y="58"/>
                    <a:pt x="113" y="58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13" y="15"/>
                    <a:pt x="117" y="15"/>
                    <a:pt x="119" y="17"/>
                  </a:cubicBezTo>
                  <a:cubicBezTo>
                    <a:pt x="121" y="18"/>
                    <a:pt x="122" y="21"/>
                    <a:pt x="123" y="25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7" y="46"/>
                    <a:pt x="127" y="48"/>
                    <a:pt x="127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711"/>
            <p:cNvSpPr>
              <a:spLocks/>
            </p:cNvSpPr>
            <p:nvPr/>
          </p:nvSpPr>
          <p:spPr bwMode="auto">
            <a:xfrm>
              <a:off x="6800" y="3749"/>
              <a:ext cx="81" cy="53"/>
            </a:xfrm>
            <a:custGeom>
              <a:avLst/>
              <a:gdLst>
                <a:gd name="T0" fmla="*/ 35 w 75"/>
                <a:gd name="T1" fmla="*/ 2 h 48"/>
                <a:gd name="T2" fmla="*/ 30 w 75"/>
                <a:gd name="T3" fmla="*/ 2 h 48"/>
                <a:gd name="T4" fmla="*/ 1 w 75"/>
                <a:gd name="T5" fmla="*/ 42 h 48"/>
                <a:gd name="T6" fmla="*/ 2 w 75"/>
                <a:gd name="T7" fmla="*/ 47 h 48"/>
                <a:gd name="T8" fmla="*/ 4 w 75"/>
                <a:gd name="T9" fmla="*/ 48 h 48"/>
                <a:gd name="T10" fmla="*/ 7 w 75"/>
                <a:gd name="T11" fmla="*/ 46 h 48"/>
                <a:gd name="T12" fmla="*/ 34 w 75"/>
                <a:gd name="T13" fmla="*/ 9 h 48"/>
                <a:gd name="T14" fmla="*/ 69 w 75"/>
                <a:gd name="T15" fmla="*/ 34 h 48"/>
                <a:gd name="T16" fmla="*/ 74 w 75"/>
                <a:gd name="T17" fmla="*/ 33 h 48"/>
                <a:gd name="T18" fmla="*/ 73 w 75"/>
                <a:gd name="T19" fmla="*/ 28 h 48"/>
                <a:gd name="T20" fmla="*/ 35 w 75"/>
                <a:gd name="T21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48">
                  <a:moveTo>
                    <a:pt x="35" y="2"/>
                  </a:moveTo>
                  <a:cubicBezTo>
                    <a:pt x="33" y="0"/>
                    <a:pt x="31" y="1"/>
                    <a:pt x="30" y="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4"/>
                    <a:pt x="0" y="46"/>
                    <a:pt x="2" y="47"/>
                  </a:cubicBezTo>
                  <a:cubicBezTo>
                    <a:pt x="2" y="48"/>
                    <a:pt x="3" y="48"/>
                    <a:pt x="4" y="48"/>
                  </a:cubicBezTo>
                  <a:cubicBezTo>
                    <a:pt x="5" y="48"/>
                    <a:pt x="6" y="47"/>
                    <a:pt x="7" y="46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70" y="35"/>
                    <a:pt x="73" y="35"/>
                    <a:pt x="74" y="33"/>
                  </a:cubicBezTo>
                  <a:cubicBezTo>
                    <a:pt x="75" y="32"/>
                    <a:pt x="75" y="30"/>
                    <a:pt x="73" y="28"/>
                  </a:cubicBezTo>
                  <a:lnTo>
                    <a:pt x="35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712"/>
            <p:cNvSpPr>
              <a:spLocks noEditPoints="1"/>
            </p:cNvSpPr>
            <p:nvPr/>
          </p:nvSpPr>
          <p:spPr bwMode="auto">
            <a:xfrm>
              <a:off x="6776" y="4228"/>
              <a:ext cx="154" cy="93"/>
            </a:xfrm>
            <a:custGeom>
              <a:avLst/>
              <a:gdLst>
                <a:gd name="T0" fmla="*/ 12 w 142"/>
                <a:gd name="T1" fmla="*/ 86 h 86"/>
                <a:gd name="T2" fmla="*/ 131 w 142"/>
                <a:gd name="T3" fmla="*/ 0 h 86"/>
                <a:gd name="T4" fmla="*/ 45 w 142"/>
                <a:gd name="T5" fmla="*/ 67 h 86"/>
                <a:gd name="T6" fmla="*/ 27 w 142"/>
                <a:gd name="T7" fmla="*/ 70 h 86"/>
                <a:gd name="T8" fmla="*/ 21 w 142"/>
                <a:gd name="T9" fmla="*/ 59 h 86"/>
                <a:gd name="T10" fmla="*/ 31 w 142"/>
                <a:gd name="T11" fmla="*/ 60 h 86"/>
                <a:gd name="T12" fmla="*/ 35 w 142"/>
                <a:gd name="T13" fmla="*/ 64 h 86"/>
                <a:gd name="T14" fmla="*/ 37 w 142"/>
                <a:gd name="T15" fmla="*/ 60 h 86"/>
                <a:gd name="T16" fmla="*/ 33 w 142"/>
                <a:gd name="T17" fmla="*/ 56 h 86"/>
                <a:gd name="T18" fmla="*/ 24 w 142"/>
                <a:gd name="T19" fmla="*/ 50 h 86"/>
                <a:gd name="T20" fmla="*/ 19 w 142"/>
                <a:gd name="T21" fmla="*/ 42 h 86"/>
                <a:gd name="T22" fmla="*/ 29 w 142"/>
                <a:gd name="T23" fmla="*/ 29 h 86"/>
                <a:gd name="T24" fmla="*/ 42 w 142"/>
                <a:gd name="T25" fmla="*/ 38 h 86"/>
                <a:gd name="T26" fmla="*/ 34 w 142"/>
                <a:gd name="T27" fmla="*/ 43 h 86"/>
                <a:gd name="T28" fmla="*/ 32 w 142"/>
                <a:gd name="T29" fmla="*/ 37 h 86"/>
                <a:gd name="T30" fmla="*/ 28 w 142"/>
                <a:gd name="T31" fmla="*/ 38 h 86"/>
                <a:gd name="T32" fmla="*/ 35 w 142"/>
                <a:gd name="T33" fmla="*/ 46 h 86"/>
                <a:gd name="T34" fmla="*/ 36 w 142"/>
                <a:gd name="T35" fmla="*/ 47 h 86"/>
                <a:gd name="T36" fmla="*/ 45 w 142"/>
                <a:gd name="T37" fmla="*/ 55 h 86"/>
                <a:gd name="T38" fmla="*/ 45 w 142"/>
                <a:gd name="T39" fmla="*/ 67 h 86"/>
                <a:gd name="T40" fmla="*/ 66 w 142"/>
                <a:gd name="T41" fmla="*/ 58 h 86"/>
                <a:gd name="T42" fmla="*/ 60 w 142"/>
                <a:gd name="T43" fmla="*/ 66 h 86"/>
                <a:gd name="T44" fmla="*/ 50 w 142"/>
                <a:gd name="T45" fmla="*/ 26 h 86"/>
                <a:gd name="T46" fmla="*/ 78 w 142"/>
                <a:gd name="T47" fmla="*/ 63 h 86"/>
                <a:gd name="T48" fmla="*/ 80 w 142"/>
                <a:gd name="T49" fmla="*/ 62 h 86"/>
                <a:gd name="T50" fmla="*/ 82 w 142"/>
                <a:gd name="T51" fmla="*/ 20 h 86"/>
                <a:gd name="T52" fmla="*/ 98 w 142"/>
                <a:gd name="T53" fmla="*/ 51 h 86"/>
                <a:gd name="T54" fmla="*/ 80 w 142"/>
                <a:gd name="T55" fmla="*/ 62 h 86"/>
                <a:gd name="T56" fmla="*/ 94 w 142"/>
                <a:gd name="T57" fmla="*/ 18 h 86"/>
                <a:gd name="T58" fmla="*/ 116 w 142"/>
                <a:gd name="T59" fmla="*/ 22 h 86"/>
                <a:gd name="T60" fmla="*/ 106 w 142"/>
                <a:gd name="T61" fmla="*/ 32 h 86"/>
                <a:gd name="T62" fmla="*/ 118 w 142"/>
                <a:gd name="T63" fmla="*/ 38 h 86"/>
                <a:gd name="T64" fmla="*/ 109 w 142"/>
                <a:gd name="T65" fmla="*/ 49 h 86"/>
                <a:gd name="T66" fmla="*/ 123 w 142"/>
                <a:gd name="T67" fmla="*/ 5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2" h="86">
                  <a:moveTo>
                    <a:pt x="0" y="24"/>
                  </a:moveTo>
                  <a:cubicBezTo>
                    <a:pt x="12" y="86"/>
                    <a:pt x="12" y="86"/>
                    <a:pt x="12" y="86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31" y="0"/>
                    <a:pt x="131" y="0"/>
                    <a:pt x="131" y="0"/>
                  </a:cubicBezTo>
                  <a:lnTo>
                    <a:pt x="0" y="24"/>
                  </a:lnTo>
                  <a:close/>
                  <a:moveTo>
                    <a:pt x="45" y="67"/>
                  </a:moveTo>
                  <a:cubicBezTo>
                    <a:pt x="43" y="69"/>
                    <a:pt x="40" y="70"/>
                    <a:pt x="36" y="71"/>
                  </a:cubicBezTo>
                  <a:cubicBezTo>
                    <a:pt x="32" y="72"/>
                    <a:pt x="29" y="71"/>
                    <a:pt x="27" y="70"/>
                  </a:cubicBezTo>
                  <a:cubicBezTo>
                    <a:pt x="24" y="68"/>
                    <a:pt x="23" y="66"/>
                    <a:pt x="22" y="62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2"/>
                    <a:pt x="32" y="63"/>
                    <a:pt x="32" y="63"/>
                  </a:cubicBezTo>
                  <a:cubicBezTo>
                    <a:pt x="33" y="64"/>
                    <a:pt x="34" y="64"/>
                    <a:pt x="35" y="64"/>
                  </a:cubicBezTo>
                  <a:cubicBezTo>
                    <a:pt x="36" y="64"/>
                    <a:pt x="37" y="63"/>
                    <a:pt x="37" y="63"/>
                  </a:cubicBezTo>
                  <a:cubicBezTo>
                    <a:pt x="37" y="62"/>
                    <a:pt x="38" y="61"/>
                    <a:pt x="37" y="60"/>
                  </a:cubicBezTo>
                  <a:cubicBezTo>
                    <a:pt x="37" y="59"/>
                    <a:pt x="37" y="58"/>
                    <a:pt x="36" y="58"/>
                  </a:cubicBezTo>
                  <a:cubicBezTo>
                    <a:pt x="35" y="57"/>
                    <a:pt x="34" y="56"/>
                    <a:pt x="33" y="56"/>
                  </a:cubicBezTo>
                  <a:cubicBezTo>
                    <a:pt x="33" y="55"/>
                    <a:pt x="32" y="55"/>
                    <a:pt x="31" y="54"/>
                  </a:cubicBezTo>
                  <a:cubicBezTo>
                    <a:pt x="27" y="53"/>
                    <a:pt x="25" y="51"/>
                    <a:pt x="24" y="50"/>
                  </a:cubicBezTo>
                  <a:cubicBezTo>
                    <a:pt x="22" y="49"/>
                    <a:pt x="21" y="48"/>
                    <a:pt x="21" y="47"/>
                  </a:cubicBezTo>
                  <a:cubicBezTo>
                    <a:pt x="20" y="46"/>
                    <a:pt x="19" y="44"/>
                    <a:pt x="19" y="42"/>
                  </a:cubicBezTo>
                  <a:cubicBezTo>
                    <a:pt x="18" y="39"/>
                    <a:pt x="19" y="36"/>
                    <a:pt x="21" y="34"/>
                  </a:cubicBezTo>
                  <a:cubicBezTo>
                    <a:pt x="22" y="32"/>
                    <a:pt x="25" y="30"/>
                    <a:pt x="29" y="29"/>
                  </a:cubicBezTo>
                  <a:cubicBezTo>
                    <a:pt x="33" y="29"/>
                    <a:pt x="36" y="29"/>
                    <a:pt x="38" y="30"/>
                  </a:cubicBezTo>
                  <a:cubicBezTo>
                    <a:pt x="40" y="32"/>
                    <a:pt x="41" y="34"/>
                    <a:pt x="42" y="38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3" y="38"/>
                    <a:pt x="33" y="38"/>
                    <a:pt x="32" y="37"/>
                  </a:cubicBezTo>
                  <a:cubicBezTo>
                    <a:pt x="32" y="37"/>
                    <a:pt x="31" y="36"/>
                    <a:pt x="30" y="37"/>
                  </a:cubicBezTo>
                  <a:cubicBezTo>
                    <a:pt x="29" y="37"/>
                    <a:pt x="29" y="37"/>
                    <a:pt x="28" y="38"/>
                  </a:cubicBezTo>
                  <a:cubicBezTo>
                    <a:pt x="28" y="38"/>
                    <a:pt x="28" y="39"/>
                    <a:pt x="28" y="40"/>
                  </a:cubicBezTo>
                  <a:cubicBezTo>
                    <a:pt x="28" y="42"/>
                    <a:pt x="31" y="44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40" y="49"/>
                    <a:pt x="43" y="51"/>
                    <a:pt x="44" y="52"/>
                  </a:cubicBezTo>
                  <a:cubicBezTo>
                    <a:pt x="44" y="53"/>
                    <a:pt x="45" y="54"/>
                    <a:pt x="45" y="55"/>
                  </a:cubicBezTo>
                  <a:cubicBezTo>
                    <a:pt x="46" y="56"/>
                    <a:pt x="46" y="57"/>
                    <a:pt x="46" y="58"/>
                  </a:cubicBezTo>
                  <a:cubicBezTo>
                    <a:pt x="47" y="61"/>
                    <a:pt x="46" y="64"/>
                    <a:pt x="45" y="67"/>
                  </a:cubicBezTo>
                  <a:close/>
                  <a:moveTo>
                    <a:pt x="68" y="65"/>
                  </a:moveTo>
                  <a:cubicBezTo>
                    <a:pt x="66" y="58"/>
                    <a:pt x="66" y="58"/>
                    <a:pt x="66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78" y="63"/>
                    <a:pt x="78" y="63"/>
                    <a:pt x="78" y="63"/>
                  </a:cubicBezTo>
                  <a:lnTo>
                    <a:pt x="68" y="65"/>
                  </a:lnTo>
                  <a:close/>
                  <a:moveTo>
                    <a:pt x="80" y="62"/>
                  </a:moveTo>
                  <a:cubicBezTo>
                    <a:pt x="72" y="22"/>
                    <a:pt x="72" y="22"/>
                    <a:pt x="72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9" y="59"/>
                    <a:pt x="99" y="59"/>
                    <a:pt x="99" y="59"/>
                  </a:cubicBezTo>
                  <a:lnTo>
                    <a:pt x="80" y="62"/>
                  </a:lnTo>
                  <a:close/>
                  <a:moveTo>
                    <a:pt x="102" y="58"/>
                  </a:moveTo>
                  <a:cubicBezTo>
                    <a:pt x="94" y="18"/>
                    <a:pt x="94" y="18"/>
                    <a:pt x="94" y="18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6" y="32"/>
                    <a:pt x="106" y="32"/>
                    <a:pt x="106" y="32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9" y="49"/>
                    <a:pt x="109" y="49"/>
                    <a:pt x="109" y="49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3" y="55"/>
                    <a:pt x="123" y="55"/>
                    <a:pt x="123" y="55"/>
                  </a:cubicBezTo>
                  <a:lnTo>
                    <a:pt x="102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713"/>
            <p:cNvSpPr>
              <a:spLocks/>
            </p:cNvSpPr>
            <p:nvPr/>
          </p:nvSpPr>
          <p:spPr bwMode="auto">
            <a:xfrm>
              <a:off x="6839" y="4262"/>
              <a:ext cx="5" cy="21"/>
            </a:xfrm>
            <a:custGeom>
              <a:avLst/>
              <a:gdLst>
                <a:gd name="T0" fmla="*/ 1 w 5"/>
                <a:gd name="T1" fmla="*/ 5 h 20"/>
                <a:gd name="T2" fmla="*/ 0 w 5"/>
                <a:gd name="T3" fmla="*/ 0 h 20"/>
                <a:gd name="T4" fmla="*/ 0 w 5"/>
                <a:gd name="T5" fmla="*/ 4 h 20"/>
                <a:gd name="T6" fmla="*/ 0 w 5"/>
                <a:gd name="T7" fmla="*/ 8 h 20"/>
                <a:gd name="T8" fmla="*/ 1 w 5"/>
                <a:gd name="T9" fmla="*/ 20 h 20"/>
                <a:gd name="T10" fmla="*/ 5 w 5"/>
                <a:gd name="T11" fmla="*/ 19 h 20"/>
                <a:gd name="T12" fmla="*/ 2 w 5"/>
                <a:gd name="T13" fmla="*/ 7 h 20"/>
                <a:gd name="T14" fmla="*/ 1 w 5"/>
                <a:gd name="T15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0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714"/>
            <p:cNvSpPr>
              <a:spLocks/>
            </p:cNvSpPr>
            <p:nvPr/>
          </p:nvSpPr>
          <p:spPr bwMode="auto">
            <a:xfrm>
              <a:off x="6804" y="4195"/>
              <a:ext cx="80" cy="50"/>
            </a:xfrm>
            <a:custGeom>
              <a:avLst/>
              <a:gdLst>
                <a:gd name="T0" fmla="*/ 34 w 73"/>
                <a:gd name="T1" fmla="*/ 1 h 46"/>
                <a:gd name="T2" fmla="*/ 29 w 73"/>
                <a:gd name="T3" fmla="*/ 2 h 46"/>
                <a:gd name="T4" fmla="*/ 1 w 73"/>
                <a:gd name="T5" fmla="*/ 41 h 46"/>
                <a:gd name="T6" fmla="*/ 2 w 73"/>
                <a:gd name="T7" fmla="*/ 46 h 46"/>
                <a:gd name="T8" fmla="*/ 4 w 73"/>
                <a:gd name="T9" fmla="*/ 46 h 46"/>
                <a:gd name="T10" fmla="*/ 6 w 73"/>
                <a:gd name="T11" fmla="*/ 45 h 46"/>
                <a:gd name="T12" fmla="*/ 33 w 73"/>
                <a:gd name="T13" fmla="*/ 9 h 46"/>
                <a:gd name="T14" fmla="*/ 67 w 73"/>
                <a:gd name="T15" fmla="*/ 33 h 46"/>
                <a:gd name="T16" fmla="*/ 72 w 73"/>
                <a:gd name="T17" fmla="*/ 32 h 46"/>
                <a:gd name="T18" fmla="*/ 71 w 73"/>
                <a:gd name="T19" fmla="*/ 27 h 46"/>
                <a:gd name="T20" fmla="*/ 34 w 73"/>
                <a:gd name="T21" fmla="*/ 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6">
                  <a:moveTo>
                    <a:pt x="34" y="1"/>
                  </a:moveTo>
                  <a:cubicBezTo>
                    <a:pt x="32" y="0"/>
                    <a:pt x="30" y="0"/>
                    <a:pt x="29" y="2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0" y="45"/>
                    <a:pt x="2" y="46"/>
                  </a:cubicBezTo>
                  <a:cubicBezTo>
                    <a:pt x="2" y="46"/>
                    <a:pt x="3" y="46"/>
                    <a:pt x="4" y="46"/>
                  </a:cubicBezTo>
                  <a:cubicBezTo>
                    <a:pt x="5" y="46"/>
                    <a:pt x="6" y="46"/>
                    <a:pt x="6" y="45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9" y="34"/>
                    <a:pt x="71" y="34"/>
                    <a:pt x="72" y="32"/>
                  </a:cubicBezTo>
                  <a:cubicBezTo>
                    <a:pt x="73" y="31"/>
                    <a:pt x="73" y="29"/>
                    <a:pt x="71" y="27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715"/>
            <p:cNvSpPr>
              <a:spLocks noEditPoints="1"/>
            </p:cNvSpPr>
            <p:nvPr/>
          </p:nvSpPr>
          <p:spPr bwMode="auto">
            <a:xfrm>
              <a:off x="6124" y="3980"/>
              <a:ext cx="111" cy="129"/>
            </a:xfrm>
            <a:custGeom>
              <a:avLst/>
              <a:gdLst>
                <a:gd name="T0" fmla="*/ 111 w 111"/>
                <a:gd name="T1" fmla="*/ 129 h 129"/>
                <a:gd name="T2" fmla="*/ 0 w 111"/>
                <a:gd name="T3" fmla="*/ 0 h 129"/>
                <a:gd name="T4" fmla="*/ 49 w 111"/>
                <a:gd name="T5" fmla="*/ 118 h 129"/>
                <a:gd name="T6" fmla="*/ 34 w 111"/>
                <a:gd name="T7" fmla="*/ 104 h 129"/>
                <a:gd name="T8" fmla="*/ 49 w 111"/>
                <a:gd name="T9" fmla="*/ 118 h 129"/>
                <a:gd name="T10" fmla="*/ 34 w 111"/>
                <a:gd name="T11" fmla="*/ 91 h 129"/>
                <a:gd name="T12" fmla="*/ 49 w 111"/>
                <a:gd name="T13" fmla="*/ 76 h 129"/>
                <a:gd name="T14" fmla="*/ 49 w 111"/>
                <a:gd name="T15" fmla="*/ 65 h 129"/>
                <a:gd name="T16" fmla="*/ 34 w 111"/>
                <a:gd name="T17" fmla="*/ 49 h 129"/>
                <a:gd name="T18" fmla="*/ 49 w 111"/>
                <a:gd name="T19" fmla="*/ 65 h 129"/>
                <a:gd name="T20" fmla="*/ 62 w 111"/>
                <a:gd name="T21" fmla="*/ 118 h 129"/>
                <a:gd name="T22" fmla="*/ 77 w 111"/>
                <a:gd name="T23" fmla="*/ 104 h 129"/>
                <a:gd name="T24" fmla="*/ 77 w 111"/>
                <a:gd name="T25" fmla="*/ 91 h 129"/>
                <a:gd name="T26" fmla="*/ 62 w 111"/>
                <a:gd name="T27" fmla="*/ 76 h 129"/>
                <a:gd name="T28" fmla="*/ 77 w 111"/>
                <a:gd name="T29" fmla="*/ 91 h 129"/>
                <a:gd name="T30" fmla="*/ 62 w 111"/>
                <a:gd name="T31" fmla="*/ 65 h 129"/>
                <a:gd name="T32" fmla="*/ 77 w 111"/>
                <a:gd name="T33" fmla="*/ 49 h 129"/>
                <a:gd name="T34" fmla="*/ 106 w 111"/>
                <a:gd name="T35" fmla="*/ 118 h 129"/>
                <a:gd name="T36" fmla="*/ 92 w 111"/>
                <a:gd name="T37" fmla="*/ 104 h 129"/>
                <a:gd name="T38" fmla="*/ 106 w 111"/>
                <a:gd name="T39" fmla="*/ 118 h 129"/>
                <a:gd name="T40" fmla="*/ 92 w 111"/>
                <a:gd name="T41" fmla="*/ 91 h 129"/>
                <a:gd name="T42" fmla="*/ 106 w 111"/>
                <a:gd name="T43" fmla="*/ 76 h 129"/>
                <a:gd name="T44" fmla="*/ 106 w 111"/>
                <a:gd name="T45" fmla="*/ 65 h 129"/>
                <a:gd name="T46" fmla="*/ 92 w 111"/>
                <a:gd name="T47" fmla="*/ 49 h 129"/>
                <a:gd name="T48" fmla="*/ 106 w 111"/>
                <a:gd name="T49" fmla="*/ 65 h 129"/>
                <a:gd name="T50" fmla="*/ 106 w 111"/>
                <a:gd name="T51" fmla="*/ 8 h 129"/>
                <a:gd name="T52" fmla="*/ 4 w 111"/>
                <a:gd name="T53" fmla="*/ 35 h 129"/>
                <a:gd name="T54" fmla="*/ 4 w 111"/>
                <a:gd name="T55" fmla="*/ 49 h 129"/>
                <a:gd name="T56" fmla="*/ 20 w 111"/>
                <a:gd name="T57" fmla="*/ 65 h 129"/>
                <a:gd name="T58" fmla="*/ 4 w 111"/>
                <a:gd name="T59" fmla="*/ 49 h 129"/>
                <a:gd name="T60" fmla="*/ 20 w 111"/>
                <a:gd name="T61" fmla="*/ 76 h 129"/>
                <a:gd name="T62" fmla="*/ 4 w 111"/>
                <a:gd name="T63" fmla="*/ 91 h 129"/>
                <a:gd name="T64" fmla="*/ 4 w 111"/>
                <a:gd name="T65" fmla="*/ 104 h 129"/>
                <a:gd name="T66" fmla="*/ 20 w 111"/>
                <a:gd name="T67" fmla="*/ 118 h 129"/>
                <a:gd name="T68" fmla="*/ 4 w 111"/>
                <a:gd name="T69" fmla="*/ 10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1" h="129">
                  <a:moveTo>
                    <a:pt x="0" y="129"/>
                  </a:moveTo>
                  <a:lnTo>
                    <a:pt x="111" y="129"/>
                  </a:lnTo>
                  <a:lnTo>
                    <a:pt x="111" y="0"/>
                  </a:lnTo>
                  <a:lnTo>
                    <a:pt x="0" y="0"/>
                  </a:lnTo>
                  <a:lnTo>
                    <a:pt x="0" y="129"/>
                  </a:lnTo>
                  <a:close/>
                  <a:moveTo>
                    <a:pt x="49" y="118"/>
                  </a:moveTo>
                  <a:lnTo>
                    <a:pt x="34" y="118"/>
                  </a:lnTo>
                  <a:lnTo>
                    <a:pt x="34" y="104"/>
                  </a:lnTo>
                  <a:lnTo>
                    <a:pt x="49" y="104"/>
                  </a:lnTo>
                  <a:lnTo>
                    <a:pt x="49" y="118"/>
                  </a:lnTo>
                  <a:close/>
                  <a:moveTo>
                    <a:pt x="49" y="91"/>
                  </a:moveTo>
                  <a:lnTo>
                    <a:pt x="34" y="91"/>
                  </a:lnTo>
                  <a:lnTo>
                    <a:pt x="34" y="76"/>
                  </a:lnTo>
                  <a:lnTo>
                    <a:pt x="49" y="76"/>
                  </a:lnTo>
                  <a:lnTo>
                    <a:pt x="49" y="91"/>
                  </a:lnTo>
                  <a:close/>
                  <a:moveTo>
                    <a:pt x="49" y="65"/>
                  </a:moveTo>
                  <a:lnTo>
                    <a:pt x="34" y="65"/>
                  </a:lnTo>
                  <a:lnTo>
                    <a:pt x="34" y="49"/>
                  </a:lnTo>
                  <a:lnTo>
                    <a:pt x="49" y="49"/>
                  </a:lnTo>
                  <a:lnTo>
                    <a:pt x="49" y="65"/>
                  </a:lnTo>
                  <a:close/>
                  <a:moveTo>
                    <a:pt x="77" y="118"/>
                  </a:moveTo>
                  <a:lnTo>
                    <a:pt x="62" y="118"/>
                  </a:lnTo>
                  <a:lnTo>
                    <a:pt x="62" y="104"/>
                  </a:lnTo>
                  <a:lnTo>
                    <a:pt x="77" y="104"/>
                  </a:lnTo>
                  <a:lnTo>
                    <a:pt x="77" y="118"/>
                  </a:lnTo>
                  <a:close/>
                  <a:moveTo>
                    <a:pt x="77" y="91"/>
                  </a:moveTo>
                  <a:lnTo>
                    <a:pt x="62" y="91"/>
                  </a:lnTo>
                  <a:lnTo>
                    <a:pt x="62" y="76"/>
                  </a:lnTo>
                  <a:lnTo>
                    <a:pt x="77" y="76"/>
                  </a:lnTo>
                  <a:lnTo>
                    <a:pt x="77" y="91"/>
                  </a:lnTo>
                  <a:close/>
                  <a:moveTo>
                    <a:pt x="77" y="65"/>
                  </a:moveTo>
                  <a:lnTo>
                    <a:pt x="62" y="65"/>
                  </a:lnTo>
                  <a:lnTo>
                    <a:pt x="62" y="49"/>
                  </a:lnTo>
                  <a:lnTo>
                    <a:pt x="77" y="49"/>
                  </a:lnTo>
                  <a:lnTo>
                    <a:pt x="77" y="65"/>
                  </a:lnTo>
                  <a:close/>
                  <a:moveTo>
                    <a:pt x="106" y="118"/>
                  </a:moveTo>
                  <a:lnTo>
                    <a:pt x="92" y="118"/>
                  </a:lnTo>
                  <a:lnTo>
                    <a:pt x="92" y="104"/>
                  </a:lnTo>
                  <a:lnTo>
                    <a:pt x="106" y="104"/>
                  </a:lnTo>
                  <a:lnTo>
                    <a:pt x="106" y="118"/>
                  </a:lnTo>
                  <a:close/>
                  <a:moveTo>
                    <a:pt x="106" y="91"/>
                  </a:moveTo>
                  <a:lnTo>
                    <a:pt x="92" y="91"/>
                  </a:lnTo>
                  <a:lnTo>
                    <a:pt x="92" y="76"/>
                  </a:lnTo>
                  <a:lnTo>
                    <a:pt x="106" y="76"/>
                  </a:lnTo>
                  <a:lnTo>
                    <a:pt x="106" y="91"/>
                  </a:lnTo>
                  <a:close/>
                  <a:moveTo>
                    <a:pt x="106" y="65"/>
                  </a:moveTo>
                  <a:lnTo>
                    <a:pt x="92" y="65"/>
                  </a:lnTo>
                  <a:lnTo>
                    <a:pt x="92" y="49"/>
                  </a:lnTo>
                  <a:lnTo>
                    <a:pt x="106" y="49"/>
                  </a:lnTo>
                  <a:lnTo>
                    <a:pt x="106" y="65"/>
                  </a:lnTo>
                  <a:close/>
                  <a:moveTo>
                    <a:pt x="4" y="8"/>
                  </a:moveTo>
                  <a:lnTo>
                    <a:pt x="106" y="8"/>
                  </a:lnTo>
                  <a:lnTo>
                    <a:pt x="106" y="35"/>
                  </a:lnTo>
                  <a:lnTo>
                    <a:pt x="4" y="35"/>
                  </a:lnTo>
                  <a:lnTo>
                    <a:pt x="4" y="8"/>
                  </a:lnTo>
                  <a:close/>
                  <a:moveTo>
                    <a:pt x="4" y="49"/>
                  </a:moveTo>
                  <a:lnTo>
                    <a:pt x="20" y="49"/>
                  </a:lnTo>
                  <a:lnTo>
                    <a:pt x="20" y="65"/>
                  </a:lnTo>
                  <a:lnTo>
                    <a:pt x="4" y="65"/>
                  </a:lnTo>
                  <a:lnTo>
                    <a:pt x="4" y="49"/>
                  </a:lnTo>
                  <a:close/>
                  <a:moveTo>
                    <a:pt x="4" y="76"/>
                  </a:moveTo>
                  <a:lnTo>
                    <a:pt x="20" y="76"/>
                  </a:lnTo>
                  <a:lnTo>
                    <a:pt x="20" y="91"/>
                  </a:lnTo>
                  <a:lnTo>
                    <a:pt x="4" y="91"/>
                  </a:lnTo>
                  <a:lnTo>
                    <a:pt x="4" y="76"/>
                  </a:lnTo>
                  <a:close/>
                  <a:moveTo>
                    <a:pt x="4" y="104"/>
                  </a:moveTo>
                  <a:lnTo>
                    <a:pt x="20" y="104"/>
                  </a:lnTo>
                  <a:lnTo>
                    <a:pt x="20" y="118"/>
                  </a:lnTo>
                  <a:lnTo>
                    <a:pt x="4" y="118"/>
                  </a:lnTo>
                  <a:lnTo>
                    <a:pt x="4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Rectangle 2716"/>
            <p:cNvSpPr>
              <a:spLocks noChangeArrowheads="1"/>
            </p:cNvSpPr>
            <p:nvPr/>
          </p:nvSpPr>
          <p:spPr bwMode="auto">
            <a:xfrm>
              <a:off x="6136" y="3994"/>
              <a:ext cx="86" cy="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717"/>
            <p:cNvSpPr>
              <a:spLocks/>
            </p:cNvSpPr>
            <p:nvPr/>
          </p:nvSpPr>
          <p:spPr bwMode="auto">
            <a:xfrm>
              <a:off x="6570" y="3978"/>
              <a:ext cx="115" cy="99"/>
            </a:xfrm>
            <a:custGeom>
              <a:avLst/>
              <a:gdLst>
                <a:gd name="T0" fmla="*/ 42 w 106"/>
                <a:gd name="T1" fmla="*/ 36 h 91"/>
                <a:gd name="T2" fmla="*/ 42 w 106"/>
                <a:gd name="T3" fmla="*/ 0 h 91"/>
                <a:gd name="T4" fmla="*/ 0 w 106"/>
                <a:gd name="T5" fmla="*/ 0 h 91"/>
                <a:gd name="T6" fmla="*/ 0 w 106"/>
                <a:gd name="T7" fmla="*/ 91 h 91"/>
                <a:gd name="T8" fmla="*/ 106 w 106"/>
                <a:gd name="T9" fmla="*/ 91 h 91"/>
                <a:gd name="T10" fmla="*/ 42 w 106"/>
                <a:gd name="T11" fmla="*/ 3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" h="91">
                  <a:moveTo>
                    <a:pt x="42" y="36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3" y="31"/>
                    <a:pt x="42" y="36"/>
                    <a:pt x="4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Rectangle 2718"/>
            <p:cNvSpPr>
              <a:spLocks noChangeArrowheads="1"/>
            </p:cNvSpPr>
            <p:nvPr/>
          </p:nvSpPr>
          <p:spPr bwMode="auto">
            <a:xfrm>
              <a:off x="6582" y="3986"/>
              <a:ext cx="22" cy="1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Rectangle 2719"/>
            <p:cNvSpPr>
              <a:spLocks noChangeArrowheads="1"/>
            </p:cNvSpPr>
            <p:nvPr/>
          </p:nvSpPr>
          <p:spPr bwMode="auto">
            <a:xfrm>
              <a:off x="6563" y="4085"/>
              <a:ext cx="133" cy="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720"/>
            <p:cNvSpPr>
              <a:spLocks/>
            </p:cNvSpPr>
            <p:nvPr/>
          </p:nvSpPr>
          <p:spPr bwMode="auto">
            <a:xfrm>
              <a:off x="6632" y="4002"/>
              <a:ext cx="15" cy="12"/>
            </a:xfrm>
            <a:custGeom>
              <a:avLst/>
              <a:gdLst>
                <a:gd name="T0" fmla="*/ 0 w 14"/>
                <a:gd name="T1" fmla="*/ 1 h 11"/>
                <a:gd name="T2" fmla="*/ 1 w 14"/>
                <a:gd name="T3" fmla="*/ 11 h 11"/>
                <a:gd name="T4" fmla="*/ 12 w 14"/>
                <a:gd name="T5" fmla="*/ 11 h 11"/>
                <a:gd name="T6" fmla="*/ 14 w 14"/>
                <a:gd name="T7" fmla="*/ 1 h 11"/>
                <a:gd name="T8" fmla="*/ 0 w 14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1">
                  <a:moveTo>
                    <a:pt x="0" y="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5" y="11"/>
                    <a:pt x="8" y="11"/>
                    <a:pt x="12" y="1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0"/>
                    <a:pt x="4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721"/>
            <p:cNvSpPr>
              <a:spLocks/>
            </p:cNvSpPr>
            <p:nvPr/>
          </p:nvSpPr>
          <p:spPr bwMode="auto">
            <a:xfrm>
              <a:off x="6653" y="4006"/>
              <a:ext cx="22" cy="20"/>
            </a:xfrm>
            <a:custGeom>
              <a:avLst/>
              <a:gdLst>
                <a:gd name="T0" fmla="*/ 0 w 21"/>
                <a:gd name="T1" fmla="*/ 9 h 18"/>
                <a:gd name="T2" fmla="*/ 15 w 21"/>
                <a:gd name="T3" fmla="*/ 18 h 18"/>
                <a:gd name="T4" fmla="*/ 21 w 21"/>
                <a:gd name="T5" fmla="*/ 10 h 18"/>
                <a:gd name="T6" fmla="*/ 3 w 21"/>
                <a:gd name="T7" fmla="*/ 0 h 18"/>
                <a:gd name="T8" fmla="*/ 0 w 21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8">
                  <a:moveTo>
                    <a:pt x="0" y="9"/>
                  </a:moveTo>
                  <a:cubicBezTo>
                    <a:pt x="5" y="11"/>
                    <a:pt x="10" y="14"/>
                    <a:pt x="15" y="18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6" y="6"/>
                    <a:pt x="10" y="2"/>
                    <a:pt x="3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722"/>
            <p:cNvSpPr>
              <a:spLocks/>
            </p:cNvSpPr>
            <p:nvPr/>
          </p:nvSpPr>
          <p:spPr bwMode="auto">
            <a:xfrm>
              <a:off x="6674" y="4025"/>
              <a:ext cx="21" cy="23"/>
            </a:xfrm>
            <a:custGeom>
              <a:avLst/>
              <a:gdLst>
                <a:gd name="T0" fmla="*/ 0 w 19"/>
                <a:gd name="T1" fmla="*/ 7 h 21"/>
                <a:gd name="T2" fmla="*/ 10 w 19"/>
                <a:gd name="T3" fmla="*/ 21 h 21"/>
                <a:gd name="T4" fmla="*/ 19 w 19"/>
                <a:gd name="T5" fmla="*/ 17 h 21"/>
                <a:gd name="T6" fmla="*/ 8 w 19"/>
                <a:gd name="T7" fmla="*/ 0 h 21"/>
                <a:gd name="T8" fmla="*/ 0 w 19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0" y="7"/>
                  </a:moveTo>
                  <a:cubicBezTo>
                    <a:pt x="4" y="11"/>
                    <a:pt x="7" y="16"/>
                    <a:pt x="10" y="21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6" y="11"/>
                    <a:pt x="13" y="5"/>
                    <a:pt x="8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723"/>
            <p:cNvSpPr>
              <a:spLocks/>
            </p:cNvSpPr>
            <p:nvPr/>
          </p:nvSpPr>
          <p:spPr bwMode="auto">
            <a:xfrm>
              <a:off x="6687" y="4053"/>
              <a:ext cx="14" cy="15"/>
            </a:xfrm>
            <a:custGeom>
              <a:avLst/>
              <a:gdLst>
                <a:gd name="T0" fmla="*/ 0 w 12"/>
                <a:gd name="T1" fmla="*/ 2 h 13"/>
                <a:gd name="T2" fmla="*/ 2 w 12"/>
                <a:gd name="T3" fmla="*/ 13 h 13"/>
                <a:gd name="T4" fmla="*/ 12 w 12"/>
                <a:gd name="T5" fmla="*/ 13 h 13"/>
                <a:gd name="T6" fmla="*/ 10 w 12"/>
                <a:gd name="T7" fmla="*/ 0 h 13"/>
                <a:gd name="T8" fmla="*/ 0 w 12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2"/>
                  </a:moveTo>
                  <a:cubicBezTo>
                    <a:pt x="1" y="6"/>
                    <a:pt x="2" y="9"/>
                    <a:pt x="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8"/>
                    <a:pt x="11" y="4"/>
                    <a:pt x="1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724"/>
            <p:cNvSpPr>
              <a:spLocks noEditPoints="1"/>
            </p:cNvSpPr>
            <p:nvPr/>
          </p:nvSpPr>
          <p:spPr bwMode="auto">
            <a:xfrm>
              <a:off x="7037" y="4191"/>
              <a:ext cx="69" cy="144"/>
            </a:xfrm>
            <a:custGeom>
              <a:avLst/>
              <a:gdLst>
                <a:gd name="T0" fmla="*/ 41 w 63"/>
                <a:gd name="T1" fmla="*/ 61 h 132"/>
                <a:gd name="T2" fmla="*/ 41 w 63"/>
                <a:gd name="T3" fmla="*/ 23 h 132"/>
                <a:gd name="T4" fmla="*/ 55 w 63"/>
                <a:gd name="T5" fmla="*/ 28 h 132"/>
                <a:gd name="T6" fmla="*/ 59 w 63"/>
                <a:gd name="T7" fmla="*/ 17 h 132"/>
                <a:gd name="T8" fmla="*/ 41 w 63"/>
                <a:gd name="T9" fmla="*/ 12 h 132"/>
                <a:gd name="T10" fmla="*/ 41 w 63"/>
                <a:gd name="T11" fmla="*/ 0 h 132"/>
                <a:gd name="T12" fmla="*/ 22 w 63"/>
                <a:gd name="T13" fmla="*/ 0 h 132"/>
                <a:gd name="T14" fmla="*/ 22 w 63"/>
                <a:gd name="T15" fmla="*/ 14 h 132"/>
                <a:gd name="T16" fmla="*/ 2 w 63"/>
                <a:gd name="T17" fmla="*/ 40 h 132"/>
                <a:gd name="T18" fmla="*/ 22 w 63"/>
                <a:gd name="T19" fmla="*/ 67 h 132"/>
                <a:gd name="T20" fmla="*/ 22 w 63"/>
                <a:gd name="T21" fmla="*/ 109 h 132"/>
                <a:gd name="T22" fmla="*/ 3 w 63"/>
                <a:gd name="T23" fmla="*/ 102 h 132"/>
                <a:gd name="T24" fmla="*/ 0 w 63"/>
                <a:gd name="T25" fmla="*/ 114 h 132"/>
                <a:gd name="T26" fmla="*/ 22 w 63"/>
                <a:gd name="T27" fmla="*/ 120 h 132"/>
                <a:gd name="T28" fmla="*/ 22 w 63"/>
                <a:gd name="T29" fmla="*/ 132 h 132"/>
                <a:gd name="T30" fmla="*/ 41 w 63"/>
                <a:gd name="T31" fmla="*/ 132 h 132"/>
                <a:gd name="T32" fmla="*/ 41 w 63"/>
                <a:gd name="T33" fmla="*/ 119 h 132"/>
                <a:gd name="T34" fmla="*/ 63 w 63"/>
                <a:gd name="T35" fmla="*/ 90 h 132"/>
                <a:gd name="T36" fmla="*/ 41 w 63"/>
                <a:gd name="T37" fmla="*/ 61 h 132"/>
                <a:gd name="T38" fmla="*/ 22 w 63"/>
                <a:gd name="T39" fmla="*/ 52 h 132"/>
                <a:gd name="T40" fmla="*/ 16 w 63"/>
                <a:gd name="T41" fmla="*/ 39 h 132"/>
                <a:gd name="T42" fmla="*/ 22 w 63"/>
                <a:gd name="T43" fmla="*/ 26 h 132"/>
                <a:gd name="T44" fmla="*/ 22 w 63"/>
                <a:gd name="T45" fmla="*/ 52 h 132"/>
                <a:gd name="T46" fmla="*/ 41 w 63"/>
                <a:gd name="T47" fmla="*/ 106 h 132"/>
                <a:gd name="T48" fmla="*/ 41 w 63"/>
                <a:gd name="T49" fmla="*/ 76 h 132"/>
                <a:gd name="T50" fmla="*/ 50 w 63"/>
                <a:gd name="T51" fmla="*/ 91 h 132"/>
                <a:gd name="T52" fmla="*/ 41 w 63"/>
                <a:gd name="T53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" h="132">
                  <a:moveTo>
                    <a:pt x="41" y="61"/>
                  </a:moveTo>
                  <a:cubicBezTo>
                    <a:pt x="41" y="23"/>
                    <a:pt x="41" y="23"/>
                    <a:pt x="41" y="23"/>
                  </a:cubicBezTo>
                  <a:cubicBezTo>
                    <a:pt x="48" y="24"/>
                    <a:pt x="53" y="26"/>
                    <a:pt x="55" y="28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5" y="15"/>
                    <a:pt x="49" y="13"/>
                    <a:pt x="41" y="1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0" y="18"/>
                    <a:pt x="2" y="28"/>
                    <a:pt x="2" y="40"/>
                  </a:cubicBezTo>
                  <a:cubicBezTo>
                    <a:pt x="2" y="53"/>
                    <a:pt x="10" y="61"/>
                    <a:pt x="22" y="67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15" y="108"/>
                    <a:pt x="8" y="105"/>
                    <a:pt x="3" y="102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5" y="117"/>
                    <a:pt x="14" y="120"/>
                    <a:pt x="22" y="120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56" y="114"/>
                    <a:pt x="63" y="103"/>
                    <a:pt x="63" y="90"/>
                  </a:cubicBezTo>
                  <a:cubicBezTo>
                    <a:pt x="63" y="76"/>
                    <a:pt x="56" y="68"/>
                    <a:pt x="41" y="61"/>
                  </a:cubicBezTo>
                  <a:close/>
                  <a:moveTo>
                    <a:pt x="22" y="52"/>
                  </a:moveTo>
                  <a:cubicBezTo>
                    <a:pt x="18" y="49"/>
                    <a:pt x="16" y="44"/>
                    <a:pt x="16" y="39"/>
                  </a:cubicBezTo>
                  <a:cubicBezTo>
                    <a:pt x="16" y="34"/>
                    <a:pt x="18" y="30"/>
                    <a:pt x="22" y="26"/>
                  </a:cubicBezTo>
                  <a:lnTo>
                    <a:pt x="22" y="52"/>
                  </a:lnTo>
                  <a:close/>
                  <a:moveTo>
                    <a:pt x="41" y="106"/>
                  </a:moveTo>
                  <a:cubicBezTo>
                    <a:pt x="41" y="76"/>
                    <a:pt x="41" y="76"/>
                    <a:pt x="41" y="76"/>
                  </a:cubicBezTo>
                  <a:cubicBezTo>
                    <a:pt x="47" y="80"/>
                    <a:pt x="50" y="85"/>
                    <a:pt x="50" y="91"/>
                  </a:cubicBezTo>
                  <a:cubicBezTo>
                    <a:pt x="50" y="98"/>
                    <a:pt x="46" y="103"/>
                    <a:pt x="41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725"/>
            <p:cNvSpPr>
              <a:spLocks/>
            </p:cNvSpPr>
            <p:nvPr/>
          </p:nvSpPr>
          <p:spPr bwMode="auto">
            <a:xfrm>
              <a:off x="6852" y="3584"/>
              <a:ext cx="17" cy="17"/>
            </a:xfrm>
            <a:custGeom>
              <a:avLst/>
              <a:gdLst>
                <a:gd name="T0" fmla="*/ 12 w 16"/>
                <a:gd name="T1" fmla="*/ 9 h 16"/>
                <a:gd name="T2" fmla="*/ 9 w 16"/>
                <a:gd name="T3" fmla="*/ 5 h 16"/>
                <a:gd name="T4" fmla="*/ 4 w 16"/>
                <a:gd name="T5" fmla="*/ 0 h 16"/>
                <a:gd name="T6" fmla="*/ 4 w 16"/>
                <a:gd name="T7" fmla="*/ 0 h 16"/>
                <a:gd name="T8" fmla="*/ 4 w 16"/>
                <a:gd name="T9" fmla="*/ 0 h 16"/>
                <a:gd name="T10" fmla="*/ 2 w 16"/>
                <a:gd name="T11" fmla="*/ 1 h 16"/>
                <a:gd name="T12" fmla="*/ 1 w 16"/>
                <a:gd name="T13" fmla="*/ 2 h 16"/>
                <a:gd name="T14" fmla="*/ 1 w 16"/>
                <a:gd name="T15" fmla="*/ 2 h 16"/>
                <a:gd name="T16" fmla="*/ 1 w 16"/>
                <a:gd name="T17" fmla="*/ 2 h 16"/>
                <a:gd name="T18" fmla="*/ 0 w 16"/>
                <a:gd name="T19" fmla="*/ 6 h 16"/>
                <a:gd name="T20" fmla="*/ 0 w 16"/>
                <a:gd name="T21" fmla="*/ 7 h 16"/>
                <a:gd name="T22" fmla="*/ 1 w 16"/>
                <a:gd name="T23" fmla="*/ 8 h 16"/>
                <a:gd name="T24" fmla="*/ 3 w 16"/>
                <a:gd name="T25" fmla="*/ 9 h 16"/>
                <a:gd name="T26" fmla="*/ 3 w 16"/>
                <a:gd name="T27" fmla="*/ 9 h 16"/>
                <a:gd name="T28" fmla="*/ 4 w 16"/>
                <a:gd name="T29" fmla="*/ 8 h 16"/>
                <a:gd name="T30" fmla="*/ 4 w 16"/>
                <a:gd name="T31" fmla="*/ 8 h 16"/>
                <a:gd name="T32" fmla="*/ 5 w 16"/>
                <a:gd name="T33" fmla="*/ 8 h 16"/>
                <a:gd name="T34" fmla="*/ 8 w 16"/>
                <a:gd name="T35" fmla="*/ 11 h 16"/>
                <a:gd name="T36" fmla="*/ 12 w 16"/>
                <a:gd name="T37" fmla="*/ 16 h 16"/>
                <a:gd name="T38" fmla="*/ 13 w 16"/>
                <a:gd name="T39" fmla="*/ 16 h 16"/>
                <a:gd name="T40" fmla="*/ 13 w 16"/>
                <a:gd name="T41" fmla="*/ 16 h 16"/>
                <a:gd name="T42" fmla="*/ 15 w 16"/>
                <a:gd name="T43" fmla="*/ 15 h 16"/>
                <a:gd name="T44" fmla="*/ 16 w 16"/>
                <a:gd name="T45" fmla="*/ 13 h 16"/>
                <a:gd name="T46" fmla="*/ 16 w 16"/>
                <a:gd name="T47" fmla="*/ 13 h 16"/>
                <a:gd name="T48" fmla="*/ 16 w 16"/>
                <a:gd name="T49" fmla="*/ 12 h 16"/>
                <a:gd name="T50" fmla="*/ 12 w 16"/>
                <a:gd name="T51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" h="16">
                  <a:moveTo>
                    <a:pt x="12" y="9"/>
                  </a:moveTo>
                  <a:cubicBezTo>
                    <a:pt x="11" y="7"/>
                    <a:pt x="9" y="6"/>
                    <a:pt x="9" y="5"/>
                  </a:cubicBezTo>
                  <a:cubicBezTo>
                    <a:pt x="6" y="3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2" y="8"/>
                    <a:pt x="2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10" y="13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4" y="15"/>
                    <a:pt x="15" y="15"/>
                  </a:cubicBezTo>
                  <a:cubicBezTo>
                    <a:pt x="15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4" y="10"/>
                    <a:pt x="1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726"/>
            <p:cNvSpPr>
              <a:spLocks noEditPoints="1"/>
            </p:cNvSpPr>
            <p:nvPr/>
          </p:nvSpPr>
          <p:spPr bwMode="auto">
            <a:xfrm>
              <a:off x="6862" y="3573"/>
              <a:ext cx="19" cy="19"/>
            </a:xfrm>
            <a:custGeom>
              <a:avLst/>
              <a:gdLst>
                <a:gd name="T0" fmla="*/ 8 w 18"/>
                <a:gd name="T1" fmla="*/ 0 h 18"/>
                <a:gd name="T2" fmla="*/ 2 w 18"/>
                <a:gd name="T3" fmla="*/ 2 h 18"/>
                <a:gd name="T4" fmla="*/ 0 w 18"/>
                <a:gd name="T5" fmla="*/ 8 h 18"/>
                <a:gd name="T6" fmla="*/ 3 w 18"/>
                <a:gd name="T7" fmla="*/ 15 h 18"/>
                <a:gd name="T8" fmla="*/ 9 w 18"/>
                <a:gd name="T9" fmla="*/ 18 h 18"/>
                <a:gd name="T10" fmla="*/ 15 w 18"/>
                <a:gd name="T11" fmla="*/ 16 h 18"/>
                <a:gd name="T12" fmla="*/ 17 w 18"/>
                <a:gd name="T13" fmla="*/ 9 h 18"/>
                <a:gd name="T14" fmla="*/ 14 w 18"/>
                <a:gd name="T15" fmla="*/ 3 h 18"/>
                <a:gd name="T16" fmla="*/ 8 w 18"/>
                <a:gd name="T17" fmla="*/ 0 h 18"/>
                <a:gd name="T18" fmla="*/ 11 w 18"/>
                <a:gd name="T19" fmla="*/ 12 h 18"/>
                <a:gd name="T20" fmla="*/ 9 w 18"/>
                <a:gd name="T21" fmla="*/ 12 h 18"/>
                <a:gd name="T22" fmla="*/ 6 w 18"/>
                <a:gd name="T23" fmla="*/ 11 h 18"/>
                <a:gd name="T24" fmla="*/ 5 w 18"/>
                <a:gd name="T25" fmla="*/ 9 h 18"/>
                <a:gd name="T26" fmla="*/ 6 w 18"/>
                <a:gd name="T27" fmla="*/ 6 h 18"/>
                <a:gd name="T28" fmla="*/ 8 w 18"/>
                <a:gd name="T29" fmla="*/ 5 h 18"/>
                <a:gd name="T30" fmla="*/ 11 w 18"/>
                <a:gd name="T31" fmla="*/ 7 h 18"/>
                <a:gd name="T32" fmla="*/ 12 w 18"/>
                <a:gd name="T33" fmla="*/ 9 h 18"/>
                <a:gd name="T34" fmla="*/ 11 w 18"/>
                <a:gd name="T35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18">
                  <a:moveTo>
                    <a:pt x="8" y="0"/>
                  </a:moveTo>
                  <a:cubicBezTo>
                    <a:pt x="6" y="0"/>
                    <a:pt x="4" y="1"/>
                    <a:pt x="2" y="2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0" y="11"/>
                    <a:pt x="1" y="13"/>
                    <a:pt x="3" y="15"/>
                  </a:cubicBezTo>
                  <a:cubicBezTo>
                    <a:pt x="5" y="17"/>
                    <a:pt x="7" y="18"/>
                    <a:pt x="9" y="18"/>
                  </a:cubicBezTo>
                  <a:cubicBezTo>
                    <a:pt x="12" y="18"/>
                    <a:pt x="14" y="17"/>
                    <a:pt x="15" y="16"/>
                  </a:cubicBezTo>
                  <a:cubicBezTo>
                    <a:pt x="17" y="14"/>
                    <a:pt x="18" y="12"/>
                    <a:pt x="17" y="9"/>
                  </a:cubicBezTo>
                  <a:cubicBezTo>
                    <a:pt x="17" y="7"/>
                    <a:pt x="16" y="5"/>
                    <a:pt x="14" y="3"/>
                  </a:cubicBezTo>
                  <a:cubicBezTo>
                    <a:pt x="13" y="1"/>
                    <a:pt x="10" y="0"/>
                    <a:pt x="8" y="0"/>
                  </a:cubicBezTo>
                  <a:close/>
                  <a:moveTo>
                    <a:pt x="11" y="12"/>
                  </a:moveTo>
                  <a:cubicBezTo>
                    <a:pt x="11" y="12"/>
                    <a:pt x="10" y="13"/>
                    <a:pt x="9" y="12"/>
                  </a:cubicBezTo>
                  <a:cubicBezTo>
                    <a:pt x="8" y="12"/>
                    <a:pt x="7" y="12"/>
                    <a:pt x="6" y="11"/>
                  </a:cubicBezTo>
                  <a:cubicBezTo>
                    <a:pt x="6" y="10"/>
                    <a:pt x="5" y="10"/>
                    <a:pt x="5" y="9"/>
                  </a:cubicBezTo>
                  <a:cubicBezTo>
                    <a:pt x="5" y="8"/>
                    <a:pt x="5" y="7"/>
                    <a:pt x="6" y="6"/>
                  </a:cubicBezTo>
                  <a:cubicBezTo>
                    <a:pt x="6" y="6"/>
                    <a:pt x="7" y="5"/>
                    <a:pt x="8" y="5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1" y="7"/>
                    <a:pt x="12" y="8"/>
                    <a:pt x="12" y="9"/>
                  </a:cubicBezTo>
                  <a:cubicBezTo>
                    <a:pt x="12" y="10"/>
                    <a:pt x="12" y="11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727"/>
            <p:cNvSpPr>
              <a:spLocks noEditPoints="1"/>
            </p:cNvSpPr>
            <p:nvPr/>
          </p:nvSpPr>
          <p:spPr bwMode="auto">
            <a:xfrm>
              <a:off x="6875" y="3558"/>
              <a:ext cx="20" cy="20"/>
            </a:xfrm>
            <a:custGeom>
              <a:avLst/>
              <a:gdLst>
                <a:gd name="T0" fmla="*/ 9 w 18"/>
                <a:gd name="T1" fmla="*/ 1 h 18"/>
                <a:gd name="T2" fmla="*/ 2 w 18"/>
                <a:gd name="T3" fmla="*/ 3 h 18"/>
                <a:gd name="T4" fmla="*/ 0 w 18"/>
                <a:gd name="T5" fmla="*/ 9 h 18"/>
                <a:gd name="T6" fmla="*/ 3 w 18"/>
                <a:gd name="T7" fmla="*/ 15 h 18"/>
                <a:gd name="T8" fmla="*/ 10 w 18"/>
                <a:gd name="T9" fmla="*/ 18 h 18"/>
                <a:gd name="T10" fmla="*/ 16 w 18"/>
                <a:gd name="T11" fmla="*/ 16 h 18"/>
                <a:gd name="T12" fmla="*/ 18 w 18"/>
                <a:gd name="T13" fmla="*/ 10 h 18"/>
                <a:gd name="T14" fmla="*/ 15 w 18"/>
                <a:gd name="T15" fmla="*/ 4 h 18"/>
                <a:gd name="T16" fmla="*/ 9 w 18"/>
                <a:gd name="T17" fmla="*/ 1 h 18"/>
                <a:gd name="T18" fmla="*/ 12 w 18"/>
                <a:gd name="T19" fmla="*/ 12 h 18"/>
                <a:gd name="T20" fmla="*/ 9 w 18"/>
                <a:gd name="T21" fmla="*/ 13 h 18"/>
                <a:gd name="T22" fmla="*/ 7 w 18"/>
                <a:gd name="T23" fmla="*/ 12 h 18"/>
                <a:gd name="T24" fmla="*/ 6 w 18"/>
                <a:gd name="T25" fmla="*/ 9 h 18"/>
                <a:gd name="T26" fmla="*/ 6 w 18"/>
                <a:gd name="T27" fmla="*/ 7 h 18"/>
                <a:gd name="T28" fmla="*/ 9 w 18"/>
                <a:gd name="T29" fmla="*/ 6 h 18"/>
                <a:gd name="T30" fmla="*/ 11 w 18"/>
                <a:gd name="T31" fmla="*/ 7 h 18"/>
                <a:gd name="T32" fmla="*/ 13 w 18"/>
                <a:gd name="T33" fmla="*/ 10 h 18"/>
                <a:gd name="T34" fmla="*/ 12 w 18"/>
                <a:gd name="T35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18">
                  <a:moveTo>
                    <a:pt x="9" y="1"/>
                  </a:moveTo>
                  <a:cubicBezTo>
                    <a:pt x="6" y="0"/>
                    <a:pt x="4" y="1"/>
                    <a:pt x="2" y="3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1"/>
                    <a:pt x="1" y="13"/>
                    <a:pt x="3" y="15"/>
                  </a:cubicBezTo>
                  <a:cubicBezTo>
                    <a:pt x="5" y="17"/>
                    <a:pt x="7" y="18"/>
                    <a:pt x="10" y="18"/>
                  </a:cubicBezTo>
                  <a:cubicBezTo>
                    <a:pt x="12" y="18"/>
                    <a:pt x="14" y="18"/>
                    <a:pt x="16" y="16"/>
                  </a:cubicBezTo>
                  <a:cubicBezTo>
                    <a:pt x="17" y="14"/>
                    <a:pt x="18" y="12"/>
                    <a:pt x="18" y="10"/>
                  </a:cubicBezTo>
                  <a:cubicBezTo>
                    <a:pt x="18" y="8"/>
                    <a:pt x="17" y="5"/>
                    <a:pt x="15" y="4"/>
                  </a:cubicBezTo>
                  <a:cubicBezTo>
                    <a:pt x="13" y="2"/>
                    <a:pt x="11" y="1"/>
                    <a:pt x="9" y="1"/>
                  </a:cubicBezTo>
                  <a:close/>
                  <a:moveTo>
                    <a:pt x="12" y="12"/>
                  </a:moveTo>
                  <a:cubicBezTo>
                    <a:pt x="11" y="13"/>
                    <a:pt x="10" y="13"/>
                    <a:pt x="9" y="13"/>
                  </a:cubicBezTo>
                  <a:cubicBezTo>
                    <a:pt x="8" y="13"/>
                    <a:pt x="8" y="12"/>
                    <a:pt x="7" y="12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5" y="8"/>
                    <a:pt x="6" y="7"/>
                    <a:pt x="6" y="7"/>
                  </a:cubicBezTo>
                  <a:cubicBezTo>
                    <a:pt x="7" y="6"/>
                    <a:pt x="8" y="6"/>
                    <a:pt x="9" y="6"/>
                  </a:cubicBezTo>
                  <a:cubicBezTo>
                    <a:pt x="10" y="6"/>
                    <a:pt x="11" y="6"/>
                    <a:pt x="11" y="7"/>
                  </a:cubicBezTo>
                  <a:cubicBezTo>
                    <a:pt x="12" y="8"/>
                    <a:pt x="12" y="9"/>
                    <a:pt x="13" y="10"/>
                  </a:cubicBezTo>
                  <a:cubicBezTo>
                    <a:pt x="13" y="11"/>
                    <a:pt x="13" y="12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728"/>
            <p:cNvSpPr>
              <a:spLocks noEditPoints="1"/>
            </p:cNvSpPr>
            <p:nvPr/>
          </p:nvSpPr>
          <p:spPr bwMode="auto">
            <a:xfrm>
              <a:off x="6770" y="3531"/>
              <a:ext cx="171" cy="147"/>
            </a:xfrm>
            <a:custGeom>
              <a:avLst/>
              <a:gdLst>
                <a:gd name="T0" fmla="*/ 101 w 157"/>
                <a:gd name="T1" fmla="*/ 4 h 135"/>
                <a:gd name="T2" fmla="*/ 91 w 157"/>
                <a:gd name="T3" fmla="*/ 14 h 135"/>
                <a:gd name="T4" fmla="*/ 76 w 157"/>
                <a:gd name="T5" fmla="*/ 0 h 135"/>
                <a:gd name="T6" fmla="*/ 0 w 157"/>
                <a:gd name="T7" fmla="*/ 76 h 135"/>
                <a:gd name="T8" fmla="*/ 55 w 157"/>
                <a:gd name="T9" fmla="*/ 132 h 135"/>
                <a:gd name="T10" fmla="*/ 66 w 157"/>
                <a:gd name="T11" fmla="*/ 121 h 135"/>
                <a:gd name="T12" fmla="*/ 80 w 157"/>
                <a:gd name="T13" fmla="*/ 135 h 135"/>
                <a:gd name="T14" fmla="*/ 100 w 157"/>
                <a:gd name="T15" fmla="*/ 116 h 135"/>
                <a:gd name="T16" fmla="*/ 106 w 157"/>
                <a:gd name="T17" fmla="*/ 117 h 135"/>
                <a:gd name="T18" fmla="*/ 123 w 157"/>
                <a:gd name="T19" fmla="*/ 100 h 135"/>
                <a:gd name="T20" fmla="*/ 123 w 157"/>
                <a:gd name="T21" fmla="*/ 99 h 135"/>
                <a:gd name="T22" fmla="*/ 127 w 157"/>
                <a:gd name="T23" fmla="*/ 100 h 135"/>
                <a:gd name="T24" fmla="*/ 139 w 157"/>
                <a:gd name="T25" fmla="*/ 87 h 135"/>
                <a:gd name="T26" fmla="*/ 136 w 157"/>
                <a:gd name="T27" fmla="*/ 79 h 135"/>
                <a:gd name="T28" fmla="*/ 157 w 157"/>
                <a:gd name="T29" fmla="*/ 59 h 135"/>
                <a:gd name="T30" fmla="*/ 101 w 157"/>
                <a:gd name="T31" fmla="*/ 4 h 135"/>
                <a:gd name="T32" fmla="*/ 106 w 157"/>
                <a:gd name="T33" fmla="*/ 113 h 135"/>
                <a:gd name="T34" fmla="*/ 103 w 157"/>
                <a:gd name="T35" fmla="*/ 113 h 135"/>
                <a:gd name="T36" fmla="*/ 97 w 157"/>
                <a:gd name="T37" fmla="*/ 109 h 135"/>
                <a:gd name="T38" fmla="*/ 93 w 157"/>
                <a:gd name="T39" fmla="*/ 100 h 135"/>
                <a:gd name="T40" fmla="*/ 95 w 157"/>
                <a:gd name="T41" fmla="*/ 92 h 135"/>
                <a:gd name="T42" fmla="*/ 98 w 157"/>
                <a:gd name="T43" fmla="*/ 89 h 135"/>
                <a:gd name="T44" fmla="*/ 106 w 157"/>
                <a:gd name="T45" fmla="*/ 86 h 135"/>
                <a:gd name="T46" fmla="*/ 114 w 157"/>
                <a:gd name="T47" fmla="*/ 89 h 135"/>
                <a:gd name="T48" fmla="*/ 116 w 157"/>
                <a:gd name="T49" fmla="*/ 90 h 135"/>
                <a:gd name="T50" fmla="*/ 117 w 157"/>
                <a:gd name="T51" fmla="*/ 91 h 135"/>
                <a:gd name="T52" fmla="*/ 119 w 157"/>
                <a:gd name="T53" fmla="*/ 95 h 135"/>
                <a:gd name="T54" fmla="*/ 119 w 157"/>
                <a:gd name="T55" fmla="*/ 96 h 135"/>
                <a:gd name="T56" fmla="*/ 120 w 157"/>
                <a:gd name="T57" fmla="*/ 98 h 135"/>
                <a:gd name="T58" fmla="*/ 120 w 157"/>
                <a:gd name="T59" fmla="*/ 100 h 135"/>
                <a:gd name="T60" fmla="*/ 106 w 157"/>
                <a:gd name="T61" fmla="*/ 113 h 135"/>
                <a:gd name="T62" fmla="*/ 127 w 157"/>
                <a:gd name="T63" fmla="*/ 97 h 135"/>
                <a:gd name="T64" fmla="*/ 123 w 157"/>
                <a:gd name="T65" fmla="*/ 95 h 135"/>
                <a:gd name="T66" fmla="*/ 122 w 157"/>
                <a:gd name="T67" fmla="*/ 94 h 135"/>
                <a:gd name="T68" fmla="*/ 118 w 157"/>
                <a:gd name="T69" fmla="*/ 88 h 135"/>
                <a:gd name="T70" fmla="*/ 118 w 157"/>
                <a:gd name="T71" fmla="*/ 87 h 135"/>
                <a:gd name="T72" fmla="*/ 127 w 157"/>
                <a:gd name="T73" fmla="*/ 78 h 135"/>
                <a:gd name="T74" fmla="*/ 128 w 157"/>
                <a:gd name="T75" fmla="*/ 78 h 135"/>
                <a:gd name="T76" fmla="*/ 134 w 157"/>
                <a:gd name="T77" fmla="*/ 82 h 135"/>
                <a:gd name="T78" fmla="*/ 136 w 157"/>
                <a:gd name="T79" fmla="*/ 87 h 135"/>
                <a:gd name="T80" fmla="*/ 127 w 157"/>
                <a:gd name="T81" fmla="*/ 97 h 135"/>
                <a:gd name="T82" fmla="*/ 131 w 157"/>
                <a:gd name="T83" fmla="*/ 75 h 135"/>
                <a:gd name="T84" fmla="*/ 127 w 157"/>
                <a:gd name="T85" fmla="*/ 75 h 135"/>
                <a:gd name="T86" fmla="*/ 115 w 157"/>
                <a:gd name="T87" fmla="*/ 85 h 135"/>
                <a:gd name="T88" fmla="*/ 106 w 157"/>
                <a:gd name="T89" fmla="*/ 83 h 135"/>
                <a:gd name="T90" fmla="*/ 104 w 157"/>
                <a:gd name="T91" fmla="*/ 83 h 135"/>
                <a:gd name="T92" fmla="*/ 89 w 157"/>
                <a:gd name="T93" fmla="*/ 98 h 135"/>
                <a:gd name="T94" fmla="*/ 89 w 157"/>
                <a:gd name="T95" fmla="*/ 100 h 135"/>
                <a:gd name="T96" fmla="*/ 94 w 157"/>
                <a:gd name="T97" fmla="*/ 112 h 135"/>
                <a:gd name="T98" fmla="*/ 80 w 157"/>
                <a:gd name="T99" fmla="*/ 126 h 135"/>
                <a:gd name="T100" fmla="*/ 71 w 157"/>
                <a:gd name="T101" fmla="*/ 116 h 135"/>
                <a:gd name="T102" fmla="*/ 66 w 157"/>
                <a:gd name="T103" fmla="*/ 111 h 135"/>
                <a:gd name="T104" fmla="*/ 35 w 157"/>
                <a:gd name="T105" fmla="*/ 80 h 135"/>
                <a:gd name="T106" fmla="*/ 91 w 157"/>
                <a:gd name="T107" fmla="*/ 24 h 135"/>
                <a:gd name="T108" fmla="*/ 95 w 157"/>
                <a:gd name="T109" fmla="*/ 19 h 135"/>
                <a:gd name="T110" fmla="*/ 101 w 157"/>
                <a:gd name="T111" fmla="*/ 13 h 135"/>
                <a:gd name="T112" fmla="*/ 147 w 157"/>
                <a:gd name="T113" fmla="*/ 59 h 135"/>
                <a:gd name="T114" fmla="*/ 131 w 157"/>
                <a:gd name="T115" fmla="*/ 7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7" h="135">
                  <a:moveTo>
                    <a:pt x="101" y="4"/>
                  </a:moveTo>
                  <a:cubicBezTo>
                    <a:pt x="91" y="14"/>
                    <a:pt x="91" y="14"/>
                    <a:pt x="91" y="14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66" y="121"/>
                    <a:pt x="66" y="121"/>
                    <a:pt x="66" y="121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100" y="116"/>
                    <a:pt x="100" y="116"/>
                    <a:pt x="100" y="116"/>
                  </a:cubicBezTo>
                  <a:cubicBezTo>
                    <a:pt x="102" y="116"/>
                    <a:pt x="104" y="117"/>
                    <a:pt x="106" y="117"/>
                  </a:cubicBezTo>
                  <a:cubicBezTo>
                    <a:pt x="116" y="117"/>
                    <a:pt x="123" y="109"/>
                    <a:pt x="123" y="100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100"/>
                    <a:pt x="126" y="100"/>
                    <a:pt x="127" y="100"/>
                  </a:cubicBezTo>
                  <a:cubicBezTo>
                    <a:pt x="134" y="100"/>
                    <a:pt x="139" y="94"/>
                    <a:pt x="139" y="87"/>
                  </a:cubicBezTo>
                  <a:cubicBezTo>
                    <a:pt x="139" y="84"/>
                    <a:pt x="138" y="81"/>
                    <a:pt x="136" y="79"/>
                  </a:cubicBezTo>
                  <a:cubicBezTo>
                    <a:pt x="157" y="59"/>
                    <a:pt x="157" y="59"/>
                    <a:pt x="157" y="59"/>
                  </a:cubicBezTo>
                  <a:lnTo>
                    <a:pt x="101" y="4"/>
                  </a:lnTo>
                  <a:close/>
                  <a:moveTo>
                    <a:pt x="106" y="113"/>
                  </a:moveTo>
                  <a:cubicBezTo>
                    <a:pt x="105" y="113"/>
                    <a:pt x="104" y="113"/>
                    <a:pt x="103" y="113"/>
                  </a:cubicBezTo>
                  <a:cubicBezTo>
                    <a:pt x="100" y="112"/>
                    <a:pt x="98" y="111"/>
                    <a:pt x="97" y="109"/>
                  </a:cubicBezTo>
                  <a:cubicBezTo>
                    <a:pt x="94" y="107"/>
                    <a:pt x="93" y="104"/>
                    <a:pt x="93" y="100"/>
                  </a:cubicBezTo>
                  <a:cubicBezTo>
                    <a:pt x="93" y="97"/>
                    <a:pt x="94" y="94"/>
                    <a:pt x="95" y="92"/>
                  </a:cubicBezTo>
                  <a:cubicBezTo>
                    <a:pt x="96" y="91"/>
                    <a:pt x="97" y="89"/>
                    <a:pt x="98" y="89"/>
                  </a:cubicBezTo>
                  <a:cubicBezTo>
                    <a:pt x="101" y="87"/>
                    <a:pt x="103" y="86"/>
                    <a:pt x="106" y="86"/>
                  </a:cubicBezTo>
                  <a:cubicBezTo>
                    <a:pt x="109" y="86"/>
                    <a:pt x="112" y="87"/>
                    <a:pt x="114" y="89"/>
                  </a:cubicBezTo>
                  <a:cubicBezTo>
                    <a:pt x="115" y="89"/>
                    <a:pt x="115" y="90"/>
                    <a:pt x="116" y="90"/>
                  </a:cubicBezTo>
                  <a:cubicBezTo>
                    <a:pt x="117" y="91"/>
                    <a:pt x="117" y="91"/>
                    <a:pt x="117" y="91"/>
                  </a:cubicBezTo>
                  <a:cubicBezTo>
                    <a:pt x="118" y="92"/>
                    <a:pt x="118" y="93"/>
                    <a:pt x="119" y="95"/>
                  </a:cubicBezTo>
                  <a:cubicBezTo>
                    <a:pt x="119" y="95"/>
                    <a:pt x="119" y="96"/>
                    <a:pt x="119" y="96"/>
                  </a:cubicBezTo>
                  <a:cubicBezTo>
                    <a:pt x="119" y="97"/>
                    <a:pt x="120" y="97"/>
                    <a:pt x="120" y="98"/>
                  </a:cubicBezTo>
                  <a:cubicBezTo>
                    <a:pt x="120" y="98"/>
                    <a:pt x="120" y="99"/>
                    <a:pt x="120" y="100"/>
                  </a:cubicBezTo>
                  <a:cubicBezTo>
                    <a:pt x="120" y="107"/>
                    <a:pt x="114" y="113"/>
                    <a:pt x="106" y="113"/>
                  </a:cubicBezTo>
                  <a:close/>
                  <a:moveTo>
                    <a:pt x="127" y="97"/>
                  </a:moveTo>
                  <a:cubicBezTo>
                    <a:pt x="125" y="97"/>
                    <a:pt x="124" y="96"/>
                    <a:pt x="123" y="95"/>
                  </a:cubicBezTo>
                  <a:cubicBezTo>
                    <a:pt x="122" y="95"/>
                    <a:pt x="122" y="94"/>
                    <a:pt x="122" y="94"/>
                  </a:cubicBezTo>
                  <a:cubicBezTo>
                    <a:pt x="121" y="91"/>
                    <a:pt x="120" y="89"/>
                    <a:pt x="118" y="88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2"/>
                    <a:pt x="122" y="78"/>
                    <a:pt x="127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30" y="79"/>
                    <a:pt x="133" y="80"/>
                    <a:pt x="134" y="82"/>
                  </a:cubicBezTo>
                  <a:cubicBezTo>
                    <a:pt x="135" y="83"/>
                    <a:pt x="136" y="85"/>
                    <a:pt x="136" y="87"/>
                  </a:cubicBezTo>
                  <a:cubicBezTo>
                    <a:pt x="136" y="92"/>
                    <a:pt x="132" y="97"/>
                    <a:pt x="127" y="97"/>
                  </a:cubicBezTo>
                  <a:close/>
                  <a:moveTo>
                    <a:pt x="131" y="75"/>
                  </a:moveTo>
                  <a:cubicBezTo>
                    <a:pt x="130" y="75"/>
                    <a:pt x="128" y="75"/>
                    <a:pt x="127" y="75"/>
                  </a:cubicBezTo>
                  <a:cubicBezTo>
                    <a:pt x="121" y="75"/>
                    <a:pt x="116" y="79"/>
                    <a:pt x="115" y="85"/>
                  </a:cubicBezTo>
                  <a:cubicBezTo>
                    <a:pt x="112" y="84"/>
                    <a:pt x="109" y="83"/>
                    <a:pt x="106" y="83"/>
                  </a:cubicBezTo>
                  <a:cubicBezTo>
                    <a:pt x="106" y="83"/>
                    <a:pt x="105" y="83"/>
                    <a:pt x="104" y="83"/>
                  </a:cubicBezTo>
                  <a:cubicBezTo>
                    <a:pt x="96" y="84"/>
                    <a:pt x="90" y="90"/>
                    <a:pt x="89" y="98"/>
                  </a:cubicBezTo>
                  <a:cubicBezTo>
                    <a:pt x="89" y="98"/>
                    <a:pt x="89" y="99"/>
                    <a:pt x="89" y="100"/>
                  </a:cubicBezTo>
                  <a:cubicBezTo>
                    <a:pt x="89" y="104"/>
                    <a:pt x="91" y="109"/>
                    <a:pt x="94" y="112"/>
                  </a:cubicBezTo>
                  <a:cubicBezTo>
                    <a:pt x="80" y="126"/>
                    <a:pt x="80" y="126"/>
                    <a:pt x="80" y="126"/>
                  </a:cubicBezTo>
                  <a:cubicBezTo>
                    <a:pt x="71" y="116"/>
                    <a:pt x="71" y="116"/>
                    <a:pt x="71" y="116"/>
                  </a:cubicBezTo>
                  <a:cubicBezTo>
                    <a:pt x="66" y="111"/>
                    <a:pt x="66" y="111"/>
                    <a:pt x="66" y="111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47" y="59"/>
                    <a:pt x="147" y="59"/>
                    <a:pt x="147" y="59"/>
                  </a:cubicBezTo>
                  <a:lnTo>
                    <a:pt x="131" y="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729"/>
            <p:cNvSpPr>
              <a:spLocks/>
            </p:cNvSpPr>
            <p:nvPr/>
          </p:nvSpPr>
          <p:spPr bwMode="auto">
            <a:xfrm>
              <a:off x="6883" y="3630"/>
              <a:ext cx="6" cy="20"/>
            </a:xfrm>
            <a:custGeom>
              <a:avLst/>
              <a:gdLst>
                <a:gd name="T0" fmla="*/ 5 w 6"/>
                <a:gd name="T1" fmla="*/ 1 h 18"/>
                <a:gd name="T2" fmla="*/ 3 w 6"/>
                <a:gd name="T3" fmla="*/ 0 h 18"/>
                <a:gd name="T4" fmla="*/ 3 w 6"/>
                <a:gd name="T5" fmla="*/ 0 h 18"/>
                <a:gd name="T6" fmla="*/ 3 w 6"/>
                <a:gd name="T7" fmla="*/ 1 h 18"/>
                <a:gd name="T8" fmla="*/ 0 w 6"/>
                <a:gd name="T9" fmla="*/ 3 h 18"/>
                <a:gd name="T10" fmla="*/ 0 w 6"/>
                <a:gd name="T11" fmla="*/ 3 h 18"/>
                <a:gd name="T12" fmla="*/ 0 w 6"/>
                <a:gd name="T13" fmla="*/ 5 h 18"/>
                <a:gd name="T14" fmla="*/ 0 w 6"/>
                <a:gd name="T15" fmla="*/ 6 h 18"/>
                <a:gd name="T16" fmla="*/ 0 w 6"/>
                <a:gd name="T17" fmla="*/ 7 h 18"/>
                <a:gd name="T18" fmla="*/ 1 w 6"/>
                <a:gd name="T19" fmla="*/ 6 h 18"/>
                <a:gd name="T20" fmla="*/ 2 w 6"/>
                <a:gd name="T21" fmla="*/ 6 h 18"/>
                <a:gd name="T22" fmla="*/ 2 w 6"/>
                <a:gd name="T23" fmla="*/ 7 h 18"/>
                <a:gd name="T24" fmla="*/ 2 w 6"/>
                <a:gd name="T25" fmla="*/ 11 h 18"/>
                <a:gd name="T26" fmla="*/ 2 w 6"/>
                <a:gd name="T27" fmla="*/ 11 h 18"/>
                <a:gd name="T28" fmla="*/ 1 w 6"/>
                <a:gd name="T29" fmla="*/ 17 h 18"/>
                <a:gd name="T30" fmla="*/ 1 w 6"/>
                <a:gd name="T31" fmla="*/ 17 h 18"/>
                <a:gd name="T32" fmla="*/ 2 w 6"/>
                <a:gd name="T33" fmla="*/ 18 h 18"/>
                <a:gd name="T34" fmla="*/ 4 w 6"/>
                <a:gd name="T35" fmla="*/ 18 h 18"/>
                <a:gd name="T36" fmla="*/ 5 w 6"/>
                <a:gd name="T37" fmla="*/ 18 h 18"/>
                <a:gd name="T38" fmla="*/ 5 w 6"/>
                <a:gd name="T39" fmla="*/ 18 h 18"/>
                <a:gd name="T40" fmla="*/ 6 w 6"/>
                <a:gd name="T41" fmla="*/ 17 h 18"/>
                <a:gd name="T42" fmla="*/ 6 w 6"/>
                <a:gd name="T43" fmla="*/ 17 h 18"/>
                <a:gd name="T44" fmla="*/ 6 w 6"/>
                <a:gd name="T45" fmla="*/ 17 h 18"/>
                <a:gd name="T46" fmla="*/ 6 w 6"/>
                <a:gd name="T47" fmla="*/ 12 h 18"/>
                <a:gd name="T48" fmla="*/ 6 w 6"/>
                <a:gd name="T49" fmla="*/ 7 h 18"/>
                <a:gd name="T50" fmla="*/ 6 w 6"/>
                <a:gd name="T51" fmla="*/ 7 h 18"/>
                <a:gd name="T52" fmla="*/ 6 w 6"/>
                <a:gd name="T53" fmla="*/ 2 h 18"/>
                <a:gd name="T54" fmla="*/ 6 w 6"/>
                <a:gd name="T55" fmla="*/ 1 h 18"/>
                <a:gd name="T56" fmla="*/ 6 w 6"/>
                <a:gd name="T57" fmla="*/ 1 h 18"/>
                <a:gd name="T58" fmla="*/ 5 w 6"/>
                <a:gd name="T5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18">
                  <a:moveTo>
                    <a:pt x="5" y="1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4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3" y="18"/>
                    <a:pt x="4" y="18"/>
                  </a:cubicBezTo>
                  <a:cubicBezTo>
                    <a:pt x="4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4"/>
                    <a:pt x="6" y="12"/>
                  </a:cubicBezTo>
                  <a:cubicBezTo>
                    <a:pt x="6" y="10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730"/>
            <p:cNvSpPr>
              <a:spLocks/>
            </p:cNvSpPr>
            <p:nvPr/>
          </p:nvSpPr>
          <p:spPr bwMode="auto">
            <a:xfrm>
              <a:off x="6394" y="3634"/>
              <a:ext cx="8" cy="19"/>
            </a:xfrm>
            <a:custGeom>
              <a:avLst/>
              <a:gdLst>
                <a:gd name="T0" fmla="*/ 5 w 7"/>
                <a:gd name="T1" fmla="*/ 0 h 18"/>
                <a:gd name="T2" fmla="*/ 4 w 7"/>
                <a:gd name="T3" fmla="*/ 0 h 18"/>
                <a:gd name="T4" fmla="*/ 4 w 7"/>
                <a:gd name="T5" fmla="*/ 0 h 18"/>
                <a:gd name="T6" fmla="*/ 3 w 7"/>
                <a:gd name="T7" fmla="*/ 0 h 18"/>
                <a:gd name="T8" fmla="*/ 0 w 7"/>
                <a:gd name="T9" fmla="*/ 3 h 18"/>
                <a:gd name="T10" fmla="*/ 0 w 7"/>
                <a:gd name="T11" fmla="*/ 3 h 18"/>
                <a:gd name="T12" fmla="*/ 0 w 7"/>
                <a:gd name="T13" fmla="*/ 4 h 18"/>
                <a:gd name="T14" fmla="*/ 0 w 7"/>
                <a:gd name="T15" fmla="*/ 4 h 18"/>
                <a:gd name="T16" fmla="*/ 0 w 7"/>
                <a:gd name="T17" fmla="*/ 6 h 18"/>
                <a:gd name="T18" fmla="*/ 0 w 7"/>
                <a:gd name="T19" fmla="*/ 6 h 18"/>
                <a:gd name="T20" fmla="*/ 1 w 7"/>
                <a:gd name="T21" fmla="*/ 6 h 18"/>
                <a:gd name="T22" fmla="*/ 1 w 7"/>
                <a:gd name="T23" fmla="*/ 6 h 18"/>
                <a:gd name="T24" fmla="*/ 2 w 7"/>
                <a:gd name="T25" fmla="*/ 6 h 18"/>
                <a:gd name="T26" fmla="*/ 2 w 7"/>
                <a:gd name="T27" fmla="*/ 6 h 18"/>
                <a:gd name="T28" fmla="*/ 2 w 7"/>
                <a:gd name="T29" fmla="*/ 7 h 18"/>
                <a:gd name="T30" fmla="*/ 2 w 7"/>
                <a:gd name="T31" fmla="*/ 10 h 18"/>
                <a:gd name="T32" fmla="*/ 2 w 7"/>
                <a:gd name="T33" fmla="*/ 11 h 18"/>
                <a:gd name="T34" fmla="*/ 2 w 7"/>
                <a:gd name="T35" fmla="*/ 12 h 18"/>
                <a:gd name="T36" fmla="*/ 2 w 7"/>
                <a:gd name="T37" fmla="*/ 14 h 18"/>
                <a:gd name="T38" fmla="*/ 2 w 7"/>
                <a:gd name="T39" fmla="*/ 17 h 18"/>
                <a:gd name="T40" fmla="*/ 2 w 7"/>
                <a:gd name="T41" fmla="*/ 17 h 18"/>
                <a:gd name="T42" fmla="*/ 2 w 7"/>
                <a:gd name="T43" fmla="*/ 18 h 18"/>
                <a:gd name="T44" fmla="*/ 4 w 7"/>
                <a:gd name="T45" fmla="*/ 18 h 18"/>
                <a:gd name="T46" fmla="*/ 6 w 7"/>
                <a:gd name="T47" fmla="*/ 18 h 18"/>
                <a:gd name="T48" fmla="*/ 7 w 7"/>
                <a:gd name="T49" fmla="*/ 18 h 18"/>
                <a:gd name="T50" fmla="*/ 7 w 7"/>
                <a:gd name="T51" fmla="*/ 17 h 18"/>
                <a:gd name="T52" fmla="*/ 7 w 7"/>
                <a:gd name="T53" fmla="*/ 15 h 18"/>
                <a:gd name="T54" fmla="*/ 7 w 7"/>
                <a:gd name="T55" fmla="*/ 13 h 18"/>
                <a:gd name="T56" fmla="*/ 7 w 7"/>
                <a:gd name="T57" fmla="*/ 12 h 18"/>
                <a:gd name="T58" fmla="*/ 7 w 7"/>
                <a:gd name="T59" fmla="*/ 11 h 18"/>
                <a:gd name="T60" fmla="*/ 7 w 7"/>
                <a:gd name="T61" fmla="*/ 7 h 18"/>
                <a:gd name="T62" fmla="*/ 7 w 7"/>
                <a:gd name="T63" fmla="*/ 6 h 18"/>
                <a:gd name="T64" fmla="*/ 7 w 7"/>
                <a:gd name="T65" fmla="*/ 3 h 18"/>
                <a:gd name="T66" fmla="*/ 7 w 7"/>
                <a:gd name="T67" fmla="*/ 1 h 18"/>
                <a:gd name="T68" fmla="*/ 7 w 7"/>
                <a:gd name="T69" fmla="*/ 1 h 18"/>
                <a:gd name="T70" fmla="*/ 7 w 7"/>
                <a:gd name="T71" fmla="*/ 1 h 18"/>
                <a:gd name="T72" fmla="*/ 7 w 7"/>
                <a:gd name="T73" fmla="*/ 1 h 18"/>
                <a:gd name="T74" fmla="*/ 5 w 7"/>
                <a:gd name="T7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" h="18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2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8"/>
                    <a:pt x="3" y="18"/>
                    <a:pt x="4" y="18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6"/>
                    <a:pt x="7" y="15"/>
                  </a:cubicBezTo>
                  <a:cubicBezTo>
                    <a:pt x="7" y="15"/>
                    <a:pt x="7" y="14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0"/>
                    <a:pt x="7" y="8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5"/>
                    <a:pt x="7" y="4"/>
                    <a:pt x="7" y="3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731"/>
            <p:cNvSpPr>
              <a:spLocks noEditPoints="1"/>
            </p:cNvSpPr>
            <p:nvPr/>
          </p:nvSpPr>
          <p:spPr bwMode="auto">
            <a:xfrm>
              <a:off x="6356" y="3523"/>
              <a:ext cx="100" cy="154"/>
            </a:xfrm>
            <a:custGeom>
              <a:avLst/>
              <a:gdLst>
                <a:gd name="T0" fmla="*/ 73 w 92"/>
                <a:gd name="T1" fmla="*/ 31 h 142"/>
                <a:gd name="T2" fmla="*/ 45 w 92"/>
                <a:gd name="T3" fmla="*/ 0 h 142"/>
                <a:gd name="T4" fmla="*/ 18 w 92"/>
                <a:gd name="T5" fmla="*/ 31 h 142"/>
                <a:gd name="T6" fmla="*/ 0 w 92"/>
                <a:gd name="T7" fmla="*/ 43 h 142"/>
                <a:gd name="T8" fmla="*/ 70 w 92"/>
                <a:gd name="T9" fmla="*/ 142 h 142"/>
                <a:gd name="T10" fmla="*/ 72 w 92"/>
                <a:gd name="T11" fmla="*/ 33 h 142"/>
                <a:gd name="T12" fmla="*/ 10 w 92"/>
                <a:gd name="T13" fmla="*/ 113 h 142"/>
                <a:gd name="T14" fmla="*/ 22 w 92"/>
                <a:gd name="T15" fmla="*/ 98 h 142"/>
                <a:gd name="T16" fmla="*/ 22 w 92"/>
                <a:gd name="T17" fmla="*/ 111 h 142"/>
                <a:gd name="T18" fmla="*/ 24 w 92"/>
                <a:gd name="T19" fmla="*/ 135 h 142"/>
                <a:gd name="T20" fmla="*/ 18 w 92"/>
                <a:gd name="T21" fmla="*/ 133 h 142"/>
                <a:gd name="T22" fmla="*/ 12 w 92"/>
                <a:gd name="T23" fmla="*/ 116 h 142"/>
                <a:gd name="T24" fmla="*/ 21 w 92"/>
                <a:gd name="T25" fmla="*/ 114 h 142"/>
                <a:gd name="T26" fmla="*/ 23 w 92"/>
                <a:gd name="T27" fmla="*/ 117 h 142"/>
                <a:gd name="T28" fmla="*/ 25 w 92"/>
                <a:gd name="T29" fmla="*/ 130 h 142"/>
                <a:gd name="T30" fmla="*/ 44 w 92"/>
                <a:gd name="T31" fmla="*/ 94 h 142"/>
                <a:gd name="T32" fmla="*/ 25 w 92"/>
                <a:gd name="T33" fmla="*/ 97 h 142"/>
                <a:gd name="T34" fmla="*/ 45 w 92"/>
                <a:gd name="T35" fmla="*/ 135 h 142"/>
                <a:gd name="T36" fmla="*/ 29 w 92"/>
                <a:gd name="T37" fmla="*/ 131 h 142"/>
                <a:gd name="T38" fmla="*/ 28 w 92"/>
                <a:gd name="T39" fmla="*/ 125 h 142"/>
                <a:gd name="T40" fmla="*/ 30 w 92"/>
                <a:gd name="T41" fmla="*/ 125 h 142"/>
                <a:gd name="T42" fmla="*/ 46 w 92"/>
                <a:gd name="T43" fmla="*/ 127 h 142"/>
                <a:gd name="T44" fmla="*/ 48 w 92"/>
                <a:gd name="T45" fmla="*/ 122 h 142"/>
                <a:gd name="T46" fmla="*/ 31 w 92"/>
                <a:gd name="T47" fmla="*/ 122 h 142"/>
                <a:gd name="T48" fmla="*/ 28 w 92"/>
                <a:gd name="T49" fmla="*/ 119 h 142"/>
                <a:gd name="T50" fmla="*/ 26 w 92"/>
                <a:gd name="T51" fmla="*/ 114 h 142"/>
                <a:gd name="T52" fmla="*/ 26 w 92"/>
                <a:gd name="T53" fmla="*/ 111 h 142"/>
                <a:gd name="T54" fmla="*/ 27 w 92"/>
                <a:gd name="T55" fmla="*/ 104 h 142"/>
                <a:gd name="T56" fmla="*/ 40 w 92"/>
                <a:gd name="T57" fmla="*/ 97 h 142"/>
                <a:gd name="T58" fmla="*/ 47 w 92"/>
                <a:gd name="T59" fmla="*/ 99 h 142"/>
                <a:gd name="T60" fmla="*/ 50 w 92"/>
                <a:gd name="T61" fmla="*/ 101 h 142"/>
                <a:gd name="T62" fmla="*/ 54 w 92"/>
                <a:gd name="T63" fmla="*/ 111 h 142"/>
                <a:gd name="T64" fmla="*/ 49 w 92"/>
                <a:gd name="T65" fmla="*/ 121 h 142"/>
                <a:gd name="T66" fmla="*/ 60 w 92"/>
                <a:gd name="T67" fmla="*/ 111 h 142"/>
                <a:gd name="T68" fmla="*/ 51 w 92"/>
                <a:gd name="T69" fmla="*/ 97 h 142"/>
                <a:gd name="T70" fmla="*/ 61 w 92"/>
                <a:gd name="T71" fmla="*/ 111 h 142"/>
                <a:gd name="T72" fmla="*/ 73 w 92"/>
                <a:gd name="T73" fmla="*/ 102 h 142"/>
                <a:gd name="T74" fmla="*/ 83 w 92"/>
                <a:gd name="T75" fmla="*/ 112 h 142"/>
                <a:gd name="T76" fmla="*/ 74 w 92"/>
                <a:gd name="T77" fmla="*/ 121 h 142"/>
                <a:gd name="T78" fmla="*/ 66 w 92"/>
                <a:gd name="T79" fmla="*/ 116 h 142"/>
                <a:gd name="T80" fmla="*/ 65 w 92"/>
                <a:gd name="T81" fmla="*/ 114 h 142"/>
                <a:gd name="T82" fmla="*/ 64 w 92"/>
                <a:gd name="T83" fmla="*/ 110 h 142"/>
                <a:gd name="T84" fmla="*/ 55 w 92"/>
                <a:gd name="T85" fmla="*/ 135 h 142"/>
                <a:gd name="T86" fmla="*/ 55 w 92"/>
                <a:gd name="T87" fmla="*/ 119 h 142"/>
                <a:gd name="T88" fmla="*/ 62 w 92"/>
                <a:gd name="T89" fmla="*/ 122 h 142"/>
                <a:gd name="T90" fmla="*/ 75 w 92"/>
                <a:gd name="T91" fmla="*/ 132 h 142"/>
                <a:gd name="T92" fmla="*/ 69 w 92"/>
                <a:gd name="T93" fmla="*/ 130 h 142"/>
                <a:gd name="T94" fmla="*/ 68 w 92"/>
                <a:gd name="T95" fmla="*/ 123 h 142"/>
                <a:gd name="T96" fmla="*/ 74 w 92"/>
                <a:gd name="T97" fmla="*/ 124 h 142"/>
                <a:gd name="T98" fmla="*/ 75 w 92"/>
                <a:gd name="T99" fmla="*/ 132 h 142"/>
                <a:gd name="T100" fmla="*/ 60 w 92"/>
                <a:gd name="T101" fmla="*/ 89 h 142"/>
                <a:gd name="T102" fmla="*/ 35 w 92"/>
                <a:gd name="T103" fmla="*/ 84 h 142"/>
                <a:gd name="T104" fmla="*/ 7 w 92"/>
                <a:gd name="T105" fmla="*/ 97 h 142"/>
                <a:gd name="T106" fmla="*/ 25 w 92"/>
                <a:gd name="T107" fmla="*/ 32 h 142"/>
                <a:gd name="T108" fmla="*/ 65 w 92"/>
                <a:gd name="T109" fmla="*/ 37 h 142"/>
                <a:gd name="T110" fmla="*/ 74 w 92"/>
                <a:gd name="T111" fmla="*/ 9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" h="142">
                  <a:moveTo>
                    <a:pt x="72" y="33"/>
                  </a:moveTo>
                  <a:cubicBezTo>
                    <a:pt x="72" y="31"/>
                    <a:pt x="72" y="31"/>
                    <a:pt x="72" y="31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8" y="30"/>
                    <a:pt x="82" y="28"/>
                    <a:pt x="82" y="26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2" y="3"/>
                    <a:pt x="65" y="0"/>
                    <a:pt x="45" y="0"/>
                  </a:cubicBezTo>
                  <a:cubicBezTo>
                    <a:pt x="24" y="0"/>
                    <a:pt x="7" y="3"/>
                    <a:pt x="7" y="8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8"/>
                    <a:pt x="11" y="30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33"/>
                    <a:pt x="11" y="142"/>
                    <a:pt x="23" y="142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82" y="142"/>
                    <a:pt x="92" y="133"/>
                    <a:pt x="92" y="123"/>
                  </a:cubicBezTo>
                  <a:cubicBezTo>
                    <a:pt x="91" y="46"/>
                    <a:pt x="91" y="46"/>
                    <a:pt x="91" y="46"/>
                  </a:cubicBezTo>
                  <a:lnTo>
                    <a:pt x="72" y="33"/>
                  </a:lnTo>
                  <a:close/>
                  <a:moveTo>
                    <a:pt x="22" y="111"/>
                  </a:moveTo>
                  <a:cubicBezTo>
                    <a:pt x="21" y="111"/>
                    <a:pt x="20" y="111"/>
                    <a:pt x="18" y="111"/>
                  </a:cubicBezTo>
                  <a:cubicBezTo>
                    <a:pt x="15" y="111"/>
                    <a:pt x="13" y="112"/>
                    <a:pt x="10" y="113"/>
                  </a:cubicBezTo>
                  <a:cubicBezTo>
                    <a:pt x="8" y="112"/>
                    <a:pt x="7" y="109"/>
                    <a:pt x="7" y="106"/>
                  </a:cubicBezTo>
                  <a:cubicBezTo>
                    <a:pt x="7" y="101"/>
                    <a:pt x="11" y="97"/>
                    <a:pt x="16" y="97"/>
                  </a:cubicBezTo>
                  <a:cubicBezTo>
                    <a:pt x="19" y="97"/>
                    <a:pt x="21" y="97"/>
                    <a:pt x="22" y="98"/>
                  </a:cubicBezTo>
                  <a:cubicBezTo>
                    <a:pt x="23" y="99"/>
                    <a:pt x="24" y="100"/>
                    <a:pt x="25" y="102"/>
                  </a:cubicBezTo>
                  <a:cubicBezTo>
                    <a:pt x="24" y="102"/>
                    <a:pt x="24" y="103"/>
                    <a:pt x="24" y="103"/>
                  </a:cubicBezTo>
                  <a:cubicBezTo>
                    <a:pt x="23" y="105"/>
                    <a:pt x="22" y="108"/>
                    <a:pt x="22" y="111"/>
                  </a:cubicBezTo>
                  <a:close/>
                  <a:moveTo>
                    <a:pt x="22" y="136"/>
                  </a:moveTo>
                  <a:cubicBezTo>
                    <a:pt x="23" y="136"/>
                    <a:pt x="23" y="136"/>
                    <a:pt x="24" y="135"/>
                  </a:cubicBezTo>
                  <a:cubicBezTo>
                    <a:pt x="24" y="135"/>
                    <a:pt x="24" y="135"/>
                    <a:pt x="24" y="135"/>
                  </a:cubicBezTo>
                  <a:cubicBezTo>
                    <a:pt x="23" y="136"/>
                    <a:pt x="23" y="136"/>
                    <a:pt x="22" y="136"/>
                  </a:cubicBezTo>
                  <a:close/>
                  <a:moveTo>
                    <a:pt x="25" y="130"/>
                  </a:moveTo>
                  <a:cubicBezTo>
                    <a:pt x="23" y="132"/>
                    <a:pt x="21" y="133"/>
                    <a:pt x="18" y="133"/>
                  </a:cubicBezTo>
                  <a:cubicBezTo>
                    <a:pt x="13" y="133"/>
                    <a:pt x="9" y="129"/>
                    <a:pt x="9" y="124"/>
                  </a:cubicBezTo>
                  <a:cubicBezTo>
                    <a:pt x="9" y="121"/>
                    <a:pt x="10" y="119"/>
                    <a:pt x="11" y="118"/>
                  </a:cubicBezTo>
                  <a:cubicBezTo>
                    <a:pt x="11" y="117"/>
                    <a:pt x="12" y="117"/>
                    <a:pt x="12" y="116"/>
                  </a:cubicBezTo>
                  <a:cubicBezTo>
                    <a:pt x="13" y="116"/>
                    <a:pt x="13" y="116"/>
                    <a:pt x="14" y="115"/>
                  </a:cubicBezTo>
                  <a:cubicBezTo>
                    <a:pt x="15" y="115"/>
                    <a:pt x="17" y="114"/>
                    <a:pt x="18" y="114"/>
                  </a:cubicBezTo>
                  <a:cubicBezTo>
                    <a:pt x="19" y="114"/>
                    <a:pt x="20" y="114"/>
                    <a:pt x="21" y="114"/>
                  </a:cubicBezTo>
                  <a:cubicBezTo>
                    <a:pt x="21" y="115"/>
                    <a:pt x="22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6"/>
                    <a:pt x="23" y="116"/>
                    <a:pt x="23" y="117"/>
                  </a:cubicBezTo>
                  <a:cubicBezTo>
                    <a:pt x="24" y="118"/>
                    <a:pt x="24" y="119"/>
                    <a:pt x="25" y="120"/>
                  </a:cubicBezTo>
                  <a:cubicBezTo>
                    <a:pt x="24" y="122"/>
                    <a:pt x="24" y="124"/>
                    <a:pt x="24" y="125"/>
                  </a:cubicBezTo>
                  <a:cubicBezTo>
                    <a:pt x="24" y="127"/>
                    <a:pt x="24" y="129"/>
                    <a:pt x="25" y="130"/>
                  </a:cubicBezTo>
                  <a:close/>
                  <a:moveTo>
                    <a:pt x="25" y="97"/>
                  </a:moveTo>
                  <a:cubicBezTo>
                    <a:pt x="25" y="91"/>
                    <a:pt x="30" y="87"/>
                    <a:pt x="35" y="87"/>
                  </a:cubicBezTo>
                  <a:cubicBezTo>
                    <a:pt x="39" y="87"/>
                    <a:pt x="43" y="90"/>
                    <a:pt x="44" y="94"/>
                  </a:cubicBezTo>
                  <a:cubicBezTo>
                    <a:pt x="43" y="93"/>
                    <a:pt x="41" y="93"/>
                    <a:pt x="40" y="93"/>
                  </a:cubicBezTo>
                  <a:cubicBezTo>
                    <a:pt x="35" y="93"/>
                    <a:pt x="30" y="95"/>
                    <a:pt x="27" y="99"/>
                  </a:cubicBezTo>
                  <a:cubicBezTo>
                    <a:pt x="27" y="98"/>
                    <a:pt x="26" y="97"/>
                    <a:pt x="25" y="97"/>
                  </a:cubicBezTo>
                  <a:close/>
                  <a:moveTo>
                    <a:pt x="45" y="136"/>
                  </a:moveTo>
                  <a:cubicBezTo>
                    <a:pt x="45" y="135"/>
                    <a:pt x="45" y="135"/>
                    <a:pt x="45" y="135"/>
                  </a:cubicBezTo>
                  <a:cubicBezTo>
                    <a:pt x="45" y="135"/>
                    <a:pt x="45" y="135"/>
                    <a:pt x="45" y="135"/>
                  </a:cubicBezTo>
                  <a:lnTo>
                    <a:pt x="45" y="136"/>
                  </a:lnTo>
                  <a:close/>
                  <a:moveTo>
                    <a:pt x="37" y="135"/>
                  </a:moveTo>
                  <a:cubicBezTo>
                    <a:pt x="34" y="135"/>
                    <a:pt x="31" y="133"/>
                    <a:pt x="29" y="131"/>
                  </a:cubicBezTo>
                  <a:cubicBezTo>
                    <a:pt x="29" y="130"/>
                    <a:pt x="29" y="129"/>
                    <a:pt x="28" y="129"/>
                  </a:cubicBezTo>
                  <a:cubicBezTo>
                    <a:pt x="28" y="128"/>
                    <a:pt x="28" y="127"/>
                    <a:pt x="28" y="126"/>
                  </a:cubicBezTo>
                  <a:cubicBezTo>
                    <a:pt x="28" y="125"/>
                    <a:pt x="28" y="125"/>
                    <a:pt x="28" y="125"/>
                  </a:cubicBezTo>
                  <a:cubicBezTo>
                    <a:pt x="28" y="125"/>
                    <a:pt x="28" y="124"/>
                    <a:pt x="28" y="123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28" y="124"/>
                    <a:pt x="29" y="124"/>
                    <a:pt x="30" y="125"/>
                  </a:cubicBezTo>
                  <a:cubicBezTo>
                    <a:pt x="30" y="125"/>
                    <a:pt x="31" y="126"/>
                    <a:pt x="31" y="126"/>
                  </a:cubicBezTo>
                  <a:cubicBezTo>
                    <a:pt x="34" y="127"/>
                    <a:pt x="37" y="128"/>
                    <a:pt x="40" y="128"/>
                  </a:cubicBezTo>
                  <a:cubicBezTo>
                    <a:pt x="42" y="128"/>
                    <a:pt x="44" y="128"/>
                    <a:pt x="46" y="127"/>
                  </a:cubicBezTo>
                  <a:cubicBezTo>
                    <a:pt x="46" y="131"/>
                    <a:pt x="42" y="135"/>
                    <a:pt x="37" y="135"/>
                  </a:cubicBezTo>
                  <a:close/>
                  <a:moveTo>
                    <a:pt x="48" y="122"/>
                  </a:moveTo>
                  <a:cubicBezTo>
                    <a:pt x="48" y="122"/>
                    <a:pt x="48" y="122"/>
                    <a:pt x="48" y="122"/>
                  </a:cubicBezTo>
                  <a:cubicBezTo>
                    <a:pt x="47" y="122"/>
                    <a:pt x="47" y="123"/>
                    <a:pt x="46" y="123"/>
                  </a:cubicBezTo>
                  <a:cubicBezTo>
                    <a:pt x="44" y="124"/>
                    <a:pt x="42" y="125"/>
                    <a:pt x="40" y="125"/>
                  </a:cubicBezTo>
                  <a:cubicBezTo>
                    <a:pt x="37" y="125"/>
                    <a:pt x="34" y="124"/>
                    <a:pt x="31" y="122"/>
                  </a:cubicBezTo>
                  <a:cubicBezTo>
                    <a:pt x="31" y="121"/>
                    <a:pt x="30" y="121"/>
                    <a:pt x="29" y="120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8" y="118"/>
                    <a:pt x="28" y="118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6"/>
                    <a:pt x="26" y="115"/>
                    <a:pt x="26" y="114"/>
                  </a:cubicBezTo>
                  <a:cubicBezTo>
                    <a:pt x="26" y="114"/>
                    <a:pt x="26" y="114"/>
                    <a:pt x="26" y="113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6" y="112"/>
                    <a:pt x="26" y="111"/>
                    <a:pt x="26" y="111"/>
                  </a:cubicBezTo>
                  <a:cubicBezTo>
                    <a:pt x="26" y="109"/>
                    <a:pt x="26" y="108"/>
                    <a:pt x="26" y="106"/>
                  </a:cubicBezTo>
                  <a:cubicBezTo>
                    <a:pt x="27" y="106"/>
                    <a:pt x="27" y="105"/>
                    <a:pt x="27" y="105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31" y="99"/>
                    <a:pt x="35" y="97"/>
                    <a:pt x="40" y="97"/>
                  </a:cubicBezTo>
                  <a:cubicBezTo>
                    <a:pt x="41" y="97"/>
                    <a:pt x="43" y="97"/>
                    <a:pt x="44" y="97"/>
                  </a:cubicBezTo>
                  <a:cubicBezTo>
                    <a:pt x="45" y="98"/>
                    <a:pt x="46" y="98"/>
                    <a:pt x="46" y="98"/>
                  </a:cubicBezTo>
                  <a:cubicBezTo>
                    <a:pt x="46" y="98"/>
                    <a:pt x="47" y="98"/>
                    <a:pt x="47" y="99"/>
                  </a:cubicBezTo>
                  <a:cubicBezTo>
                    <a:pt x="48" y="99"/>
                    <a:pt x="48" y="99"/>
                    <a:pt x="48" y="99"/>
                  </a:cubicBezTo>
                  <a:cubicBezTo>
                    <a:pt x="48" y="99"/>
                    <a:pt x="48" y="100"/>
                    <a:pt x="49" y="100"/>
                  </a:cubicBezTo>
                  <a:cubicBezTo>
                    <a:pt x="49" y="100"/>
                    <a:pt x="50" y="101"/>
                    <a:pt x="50" y="101"/>
                  </a:cubicBezTo>
                  <a:cubicBezTo>
                    <a:pt x="52" y="103"/>
                    <a:pt x="53" y="106"/>
                    <a:pt x="54" y="109"/>
                  </a:cubicBezTo>
                  <a:cubicBezTo>
                    <a:pt x="54" y="109"/>
                    <a:pt x="54" y="110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12"/>
                    <a:pt x="54" y="112"/>
                    <a:pt x="54" y="113"/>
                  </a:cubicBezTo>
                  <a:cubicBezTo>
                    <a:pt x="53" y="114"/>
                    <a:pt x="53" y="115"/>
                    <a:pt x="52" y="117"/>
                  </a:cubicBezTo>
                  <a:cubicBezTo>
                    <a:pt x="52" y="118"/>
                    <a:pt x="51" y="120"/>
                    <a:pt x="49" y="121"/>
                  </a:cubicBezTo>
                  <a:cubicBezTo>
                    <a:pt x="49" y="121"/>
                    <a:pt x="48" y="122"/>
                    <a:pt x="48" y="122"/>
                  </a:cubicBezTo>
                  <a:close/>
                  <a:moveTo>
                    <a:pt x="61" y="111"/>
                  </a:moveTo>
                  <a:cubicBezTo>
                    <a:pt x="60" y="111"/>
                    <a:pt x="60" y="111"/>
                    <a:pt x="60" y="111"/>
                  </a:cubicBezTo>
                  <a:cubicBezTo>
                    <a:pt x="59" y="111"/>
                    <a:pt x="58" y="111"/>
                    <a:pt x="57" y="111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7" y="105"/>
                    <a:pt x="55" y="101"/>
                    <a:pt x="51" y="97"/>
                  </a:cubicBezTo>
                  <a:cubicBezTo>
                    <a:pt x="53" y="94"/>
                    <a:pt x="56" y="92"/>
                    <a:pt x="60" y="92"/>
                  </a:cubicBezTo>
                  <a:cubicBezTo>
                    <a:pt x="64" y="92"/>
                    <a:pt x="68" y="95"/>
                    <a:pt x="69" y="99"/>
                  </a:cubicBezTo>
                  <a:cubicBezTo>
                    <a:pt x="64" y="101"/>
                    <a:pt x="61" y="106"/>
                    <a:pt x="61" y="111"/>
                  </a:cubicBezTo>
                  <a:close/>
                  <a:moveTo>
                    <a:pt x="69" y="103"/>
                  </a:moveTo>
                  <a:cubicBezTo>
                    <a:pt x="70" y="103"/>
                    <a:pt x="70" y="102"/>
                    <a:pt x="71" y="102"/>
                  </a:cubicBezTo>
                  <a:cubicBezTo>
                    <a:pt x="72" y="102"/>
                    <a:pt x="72" y="102"/>
                    <a:pt x="73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9" y="102"/>
                    <a:pt x="83" y="106"/>
                    <a:pt x="83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3" y="113"/>
                    <a:pt x="83" y="114"/>
                    <a:pt x="83" y="114"/>
                  </a:cubicBezTo>
                  <a:cubicBezTo>
                    <a:pt x="82" y="115"/>
                    <a:pt x="82" y="115"/>
                    <a:pt x="82" y="116"/>
                  </a:cubicBezTo>
                  <a:cubicBezTo>
                    <a:pt x="80" y="119"/>
                    <a:pt x="77" y="121"/>
                    <a:pt x="74" y="121"/>
                  </a:cubicBezTo>
                  <a:cubicBezTo>
                    <a:pt x="73" y="121"/>
                    <a:pt x="72" y="120"/>
                    <a:pt x="71" y="120"/>
                  </a:cubicBezTo>
                  <a:cubicBezTo>
                    <a:pt x="69" y="120"/>
                    <a:pt x="68" y="119"/>
                    <a:pt x="67" y="118"/>
                  </a:cubicBezTo>
                  <a:cubicBezTo>
                    <a:pt x="66" y="117"/>
                    <a:pt x="66" y="117"/>
                    <a:pt x="66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5" y="115"/>
                    <a:pt x="65" y="115"/>
                    <a:pt x="65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5" y="113"/>
                    <a:pt x="64" y="113"/>
                    <a:pt x="64" y="112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4" y="110"/>
                  </a:cubicBezTo>
                  <a:cubicBezTo>
                    <a:pt x="65" y="107"/>
                    <a:pt x="67" y="104"/>
                    <a:pt x="69" y="103"/>
                  </a:cubicBezTo>
                  <a:close/>
                  <a:moveTo>
                    <a:pt x="65" y="135"/>
                  </a:moveTo>
                  <a:cubicBezTo>
                    <a:pt x="55" y="135"/>
                    <a:pt x="55" y="135"/>
                    <a:pt x="55" y="135"/>
                  </a:cubicBezTo>
                  <a:cubicBezTo>
                    <a:pt x="52" y="134"/>
                    <a:pt x="50" y="131"/>
                    <a:pt x="50" y="127"/>
                  </a:cubicBezTo>
                  <a:cubicBezTo>
                    <a:pt x="50" y="126"/>
                    <a:pt x="51" y="125"/>
                    <a:pt x="51" y="124"/>
                  </a:cubicBezTo>
                  <a:cubicBezTo>
                    <a:pt x="53" y="123"/>
                    <a:pt x="54" y="121"/>
                    <a:pt x="55" y="119"/>
                  </a:cubicBezTo>
                  <a:cubicBezTo>
                    <a:pt x="57" y="118"/>
                    <a:pt x="58" y="118"/>
                    <a:pt x="60" y="118"/>
                  </a:cubicBezTo>
                  <a:cubicBezTo>
                    <a:pt x="61" y="118"/>
                    <a:pt x="62" y="118"/>
                    <a:pt x="63" y="118"/>
                  </a:cubicBezTo>
                  <a:cubicBezTo>
                    <a:pt x="62" y="120"/>
                    <a:pt x="62" y="121"/>
                    <a:pt x="62" y="122"/>
                  </a:cubicBezTo>
                  <a:cubicBezTo>
                    <a:pt x="62" y="127"/>
                    <a:pt x="64" y="130"/>
                    <a:pt x="67" y="133"/>
                  </a:cubicBezTo>
                  <a:cubicBezTo>
                    <a:pt x="67" y="134"/>
                    <a:pt x="66" y="135"/>
                    <a:pt x="65" y="135"/>
                  </a:cubicBezTo>
                  <a:close/>
                  <a:moveTo>
                    <a:pt x="75" y="132"/>
                  </a:moveTo>
                  <a:cubicBezTo>
                    <a:pt x="74" y="132"/>
                    <a:pt x="73" y="132"/>
                    <a:pt x="72" y="131"/>
                  </a:cubicBezTo>
                  <a:cubicBezTo>
                    <a:pt x="72" y="131"/>
                    <a:pt x="71" y="131"/>
                    <a:pt x="70" y="131"/>
                  </a:cubicBezTo>
                  <a:cubicBezTo>
                    <a:pt x="70" y="130"/>
                    <a:pt x="69" y="130"/>
                    <a:pt x="69" y="130"/>
                  </a:cubicBezTo>
                  <a:cubicBezTo>
                    <a:pt x="67" y="128"/>
                    <a:pt x="66" y="125"/>
                    <a:pt x="66" y="122"/>
                  </a:cubicBezTo>
                  <a:cubicBezTo>
                    <a:pt x="66" y="122"/>
                    <a:pt x="66" y="122"/>
                    <a:pt x="66" y="121"/>
                  </a:cubicBezTo>
                  <a:cubicBezTo>
                    <a:pt x="66" y="122"/>
                    <a:pt x="67" y="122"/>
                    <a:pt x="68" y="123"/>
                  </a:cubicBezTo>
                  <a:cubicBezTo>
                    <a:pt x="69" y="123"/>
                    <a:pt x="70" y="123"/>
                    <a:pt x="70" y="124"/>
                  </a:cubicBezTo>
                  <a:cubicBezTo>
                    <a:pt x="71" y="124"/>
                    <a:pt x="72" y="124"/>
                    <a:pt x="72" y="124"/>
                  </a:cubicBezTo>
                  <a:cubicBezTo>
                    <a:pt x="73" y="124"/>
                    <a:pt x="73" y="124"/>
                    <a:pt x="74" y="124"/>
                  </a:cubicBezTo>
                  <a:cubicBezTo>
                    <a:pt x="78" y="124"/>
                    <a:pt x="82" y="122"/>
                    <a:pt x="84" y="119"/>
                  </a:cubicBezTo>
                  <a:cubicBezTo>
                    <a:pt x="84" y="120"/>
                    <a:pt x="84" y="121"/>
                    <a:pt x="84" y="122"/>
                  </a:cubicBezTo>
                  <a:cubicBezTo>
                    <a:pt x="84" y="128"/>
                    <a:pt x="80" y="132"/>
                    <a:pt x="75" y="132"/>
                  </a:cubicBezTo>
                  <a:close/>
                  <a:moveTo>
                    <a:pt x="74" y="98"/>
                  </a:moveTo>
                  <a:cubicBezTo>
                    <a:pt x="73" y="98"/>
                    <a:pt x="73" y="98"/>
                    <a:pt x="72" y="98"/>
                  </a:cubicBezTo>
                  <a:cubicBezTo>
                    <a:pt x="71" y="93"/>
                    <a:pt x="66" y="89"/>
                    <a:pt x="60" y="89"/>
                  </a:cubicBezTo>
                  <a:cubicBezTo>
                    <a:pt x="55" y="89"/>
                    <a:pt x="51" y="91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7" y="89"/>
                    <a:pt x="42" y="84"/>
                    <a:pt x="35" y="84"/>
                  </a:cubicBezTo>
                  <a:cubicBezTo>
                    <a:pt x="29" y="84"/>
                    <a:pt x="23" y="88"/>
                    <a:pt x="22" y="94"/>
                  </a:cubicBezTo>
                  <a:cubicBezTo>
                    <a:pt x="20" y="94"/>
                    <a:pt x="19" y="93"/>
                    <a:pt x="16" y="93"/>
                  </a:cubicBezTo>
                  <a:cubicBezTo>
                    <a:pt x="13" y="93"/>
                    <a:pt x="10" y="95"/>
                    <a:pt x="7" y="9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31" y="33"/>
                    <a:pt x="37" y="34"/>
                    <a:pt x="45" y="34"/>
                  </a:cubicBezTo>
                  <a:cubicBezTo>
                    <a:pt x="52" y="34"/>
                    <a:pt x="60" y="33"/>
                    <a:pt x="65" y="32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3" y="101"/>
                    <a:pt x="79" y="98"/>
                    <a:pt x="74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732"/>
            <p:cNvSpPr>
              <a:spLocks/>
            </p:cNvSpPr>
            <p:nvPr/>
          </p:nvSpPr>
          <p:spPr bwMode="auto">
            <a:xfrm>
              <a:off x="6127" y="4193"/>
              <a:ext cx="103" cy="51"/>
            </a:xfrm>
            <a:custGeom>
              <a:avLst/>
              <a:gdLst>
                <a:gd name="T0" fmla="*/ 0 w 103"/>
                <a:gd name="T1" fmla="*/ 51 h 51"/>
                <a:gd name="T2" fmla="*/ 18 w 103"/>
                <a:gd name="T3" fmla="*/ 51 h 51"/>
                <a:gd name="T4" fmla="*/ 74 w 103"/>
                <a:gd name="T5" fmla="*/ 12 h 51"/>
                <a:gd name="T6" fmla="*/ 96 w 103"/>
                <a:gd name="T7" fmla="*/ 50 h 51"/>
                <a:gd name="T8" fmla="*/ 64 w 103"/>
                <a:gd name="T9" fmla="*/ 51 h 51"/>
                <a:gd name="T10" fmla="*/ 103 w 103"/>
                <a:gd name="T11" fmla="*/ 51 h 51"/>
                <a:gd name="T12" fmla="*/ 77 w 103"/>
                <a:gd name="T13" fmla="*/ 0 h 51"/>
                <a:gd name="T14" fmla="*/ 0 w 103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51">
                  <a:moveTo>
                    <a:pt x="0" y="51"/>
                  </a:moveTo>
                  <a:lnTo>
                    <a:pt x="18" y="51"/>
                  </a:lnTo>
                  <a:lnTo>
                    <a:pt x="74" y="12"/>
                  </a:lnTo>
                  <a:lnTo>
                    <a:pt x="96" y="50"/>
                  </a:lnTo>
                  <a:lnTo>
                    <a:pt x="64" y="51"/>
                  </a:lnTo>
                  <a:lnTo>
                    <a:pt x="103" y="51"/>
                  </a:lnTo>
                  <a:lnTo>
                    <a:pt x="77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733"/>
            <p:cNvSpPr>
              <a:spLocks/>
            </p:cNvSpPr>
            <p:nvPr/>
          </p:nvSpPr>
          <p:spPr bwMode="auto">
            <a:xfrm>
              <a:off x="6167" y="4230"/>
              <a:ext cx="13" cy="15"/>
            </a:xfrm>
            <a:custGeom>
              <a:avLst/>
              <a:gdLst>
                <a:gd name="T0" fmla="*/ 9 w 12"/>
                <a:gd name="T1" fmla="*/ 8 h 14"/>
                <a:gd name="T2" fmla="*/ 7 w 12"/>
                <a:gd name="T3" fmla="*/ 5 h 14"/>
                <a:gd name="T4" fmla="*/ 4 w 12"/>
                <a:gd name="T5" fmla="*/ 1 h 14"/>
                <a:gd name="T6" fmla="*/ 4 w 12"/>
                <a:gd name="T7" fmla="*/ 0 h 14"/>
                <a:gd name="T8" fmla="*/ 4 w 12"/>
                <a:gd name="T9" fmla="*/ 0 h 14"/>
                <a:gd name="T10" fmla="*/ 2 w 12"/>
                <a:gd name="T11" fmla="*/ 1 h 14"/>
                <a:gd name="T12" fmla="*/ 1 w 12"/>
                <a:gd name="T13" fmla="*/ 1 h 14"/>
                <a:gd name="T14" fmla="*/ 1 w 12"/>
                <a:gd name="T15" fmla="*/ 1 h 14"/>
                <a:gd name="T16" fmla="*/ 1 w 12"/>
                <a:gd name="T17" fmla="*/ 2 h 14"/>
                <a:gd name="T18" fmla="*/ 0 w 12"/>
                <a:gd name="T19" fmla="*/ 5 h 14"/>
                <a:gd name="T20" fmla="*/ 0 w 12"/>
                <a:gd name="T21" fmla="*/ 5 h 14"/>
                <a:gd name="T22" fmla="*/ 1 w 12"/>
                <a:gd name="T23" fmla="*/ 6 h 14"/>
                <a:gd name="T24" fmla="*/ 2 w 12"/>
                <a:gd name="T25" fmla="*/ 7 h 14"/>
                <a:gd name="T26" fmla="*/ 2 w 12"/>
                <a:gd name="T27" fmla="*/ 7 h 14"/>
                <a:gd name="T28" fmla="*/ 3 w 12"/>
                <a:gd name="T29" fmla="*/ 7 h 14"/>
                <a:gd name="T30" fmla="*/ 3 w 12"/>
                <a:gd name="T31" fmla="*/ 6 h 14"/>
                <a:gd name="T32" fmla="*/ 3 w 12"/>
                <a:gd name="T33" fmla="*/ 6 h 14"/>
                <a:gd name="T34" fmla="*/ 5 w 12"/>
                <a:gd name="T35" fmla="*/ 9 h 14"/>
                <a:gd name="T36" fmla="*/ 8 w 12"/>
                <a:gd name="T37" fmla="*/ 13 h 14"/>
                <a:gd name="T38" fmla="*/ 8 w 12"/>
                <a:gd name="T39" fmla="*/ 14 h 14"/>
                <a:gd name="T40" fmla="*/ 9 w 12"/>
                <a:gd name="T41" fmla="*/ 14 h 14"/>
                <a:gd name="T42" fmla="*/ 10 w 12"/>
                <a:gd name="T43" fmla="*/ 13 h 14"/>
                <a:gd name="T44" fmla="*/ 11 w 12"/>
                <a:gd name="T45" fmla="*/ 12 h 14"/>
                <a:gd name="T46" fmla="*/ 12 w 12"/>
                <a:gd name="T47" fmla="*/ 11 h 14"/>
                <a:gd name="T48" fmla="*/ 12 w 12"/>
                <a:gd name="T49" fmla="*/ 11 h 14"/>
                <a:gd name="T50" fmla="*/ 9 w 12"/>
                <a:gd name="T51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" h="14">
                  <a:moveTo>
                    <a:pt x="9" y="8"/>
                  </a:moveTo>
                  <a:cubicBezTo>
                    <a:pt x="8" y="6"/>
                    <a:pt x="7" y="5"/>
                    <a:pt x="7" y="5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7" y="11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10" y="13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0"/>
                    <a:pt x="10" y="9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734"/>
            <p:cNvSpPr>
              <a:spLocks noEditPoints="1"/>
            </p:cNvSpPr>
            <p:nvPr/>
          </p:nvSpPr>
          <p:spPr bwMode="auto">
            <a:xfrm>
              <a:off x="6174" y="4223"/>
              <a:ext cx="15" cy="16"/>
            </a:xfrm>
            <a:custGeom>
              <a:avLst/>
              <a:gdLst>
                <a:gd name="T0" fmla="*/ 8 w 14"/>
                <a:gd name="T1" fmla="*/ 0 h 14"/>
                <a:gd name="T2" fmla="*/ 3 w 14"/>
                <a:gd name="T3" fmla="*/ 1 h 14"/>
                <a:gd name="T4" fmla="*/ 1 w 14"/>
                <a:gd name="T5" fmla="*/ 6 h 14"/>
                <a:gd name="T6" fmla="*/ 2 w 14"/>
                <a:gd name="T7" fmla="*/ 11 h 14"/>
                <a:gd name="T8" fmla="*/ 7 w 14"/>
                <a:gd name="T9" fmla="*/ 14 h 14"/>
                <a:gd name="T10" fmla="*/ 12 w 14"/>
                <a:gd name="T11" fmla="*/ 13 h 14"/>
                <a:gd name="T12" fmla="*/ 14 w 14"/>
                <a:gd name="T13" fmla="*/ 8 h 14"/>
                <a:gd name="T14" fmla="*/ 12 w 14"/>
                <a:gd name="T15" fmla="*/ 3 h 14"/>
                <a:gd name="T16" fmla="*/ 8 w 14"/>
                <a:gd name="T17" fmla="*/ 0 h 14"/>
                <a:gd name="T18" fmla="*/ 9 w 14"/>
                <a:gd name="T19" fmla="*/ 9 h 14"/>
                <a:gd name="T20" fmla="*/ 7 w 14"/>
                <a:gd name="T21" fmla="*/ 10 h 14"/>
                <a:gd name="T22" fmla="*/ 5 w 14"/>
                <a:gd name="T23" fmla="*/ 8 h 14"/>
                <a:gd name="T24" fmla="*/ 5 w 14"/>
                <a:gd name="T25" fmla="*/ 6 h 14"/>
                <a:gd name="T26" fmla="*/ 5 w 14"/>
                <a:gd name="T27" fmla="*/ 5 h 14"/>
                <a:gd name="T28" fmla="*/ 7 w 14"/>
                <a:gd name="T29" fmla="*/ 4 h 14"/>
                <a:gd name="T30" fmla="*/ 9 w 14"/>
                <a:gd name="T31" fmla="*/ 6 h 14"/>
                <a:gd name="T32" fmla="*/ 10 w 14"/>
                <a:gd name="T33" fmla="*/ 8 h 14"/>
                <a:gd name="T34" fmla="*/ 9 w 14"/>
                <a:gd name="T3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6" y="0"/>
                    <a:pt x="4" y="0"/>
                    <a:pt x="3" y="1"/>
                  </a:cubicBezTo>
                  <a:cubicBezTo>
                    <a:pt x="1" y="2"/>
                    <a:pt x="1" y="4"/>
                    <a:pt x="1" y="6"/>
                  </a:cubicBezTo>
                  <a:cubicBezTo>
                    <a:pt x="0" y="7"/>
                    <a:pt x="1" y="9"/>
                    <a:pt x="2" y="11"/>
                  </a:cubicBezTo>
                  <a:cubicBezTo>
                    <a:pt x="3" y="12"/>
                    <a:pt x="5" y="13"/>
                    <a:pt x="7" y="14"/>
                  </a:cubicBezTo>
                  <a:cubicBezTo>
                    <a:pt x="8" y="14"/>
                    <a:pt x="10" y="14"/>
                    <a:pt x="12" y="13"/>
                  </a:cubicBezTo>
                  <a:cubicBezTo>
                    <a:pt x="13" y="12"/>
                    <a:pt x="14" y="10"/>
                    <a:pt x="14" y="8"/>
                  </a:cubicBezTo>
                  <a:cubicBezTo>
                    <a:pt x="14" y="7"/>
                    <a:pt x="13" y="5"/>
                    <a:pt x="12" y="3"/>
                  </a:cubicBezTo>
                  <a:cubicBezTo>
                    <a:pt x="11" y="2"/>
                    <a:pt x="10" y="1"/>
                    <a:pt x="8" y="0"/>
                  </a:cubicBezTo>
                  <a:close/>
                  <a:moveTo>
                    <a:pt x="9" y="9"/>
                  </a:moveTo>
                  <a:cubicBezTo>
                    <a:pt x="8" y="10"/>
                    <a:pt x="8" y="10"/>
                    <a:pt x="7" y="10"/>
                  </a:cubicBezTo>
                  <a:cubicBezTo>
                    <a:pt x="6" y="9"/>
                    <a:pt x="6" y="9"/>
                    <a:pt x="5" y="8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8" y="5"/>
                    <a:pt x="9" y="5"/>
                    <a:pt x="9" y="6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10" y="8"/>
                    <a:pt x="10" y="9"/>
                    <a:pt x="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735"/>
            <p:cNvSpPr>
              <a:spLocks noEditPoints="1"/>
            </p:cNvSpPr>
            <p:nvPr/>
          </p:nvSpPr>
          <p:spPr bwMode="auto">
            <a:xfrm>
              <a:off x="6186" y="4215"/>
              <a:ext cx="15" cy="15"/>
            </a:xfrm>
            <a:custGeom>
              <a:avLst/>
              <a:gdLst>
                <a:gd name="T0" fmla="*/ 8 w 14"/>
                <a:gd name="T1" fmla="*/ 0 h 14"/>
                <a:gd name="T2" fmla="*/ 3 w 14"/>
                <a:gd name="T3" fmla="*/ 1 h 14"/>
                <a:gd name="T4" fmla="*/ 0 w 14"/>
                <a:gd name="T5" fmla="*/ 5 h 14"/>
                <a:gd name="T6" fmla="*/ 2 w 14"/>
                <a:gd name="T7" fmla="*/ 11 h 14"/>
                <a:gd name="T8" fmla="*/ 7 w 14"/>
                <a:gd name="T9" fmla="*/ 14 h 14"/>
                <a:gd name="T10" fmla="*/ 12 w 14"/>
                <a:gd name="T11" fmla="*/ 13 h 14"/>
                <a:gd name="T12" fmla="*/ 14 w 14"/>
                <a:gd name="T13" fmla="*/ 8 h 14"/>
                <a:gd name="T14" fmla="*/ 12 w 14"/>
                <a:gd name="T15" fmla="*/ 3 h 14"/>
                <a:gd name="T16" fmla="*/ 8 w 14"/>
                <a:gd name="T17" fmla="*/ 0 h 14"/>
                <a:gd name="T18" fmla="*/ 9 w 14"/>
                <a:gd name="T19" fmla="*/ 9 h 14"/>
                <a:gd name="T20" fmla="*/ 7 w 14"/>
                <a:gd name="T21" fmla="*/ 10 h 14"/>
                <a:gd name="T22" fmla="*/ 5 w 14"/>
                <a:gd name="T23" fmla="*/ 8 h 14"/>
                <a:gd name="T24" fmla="*/ 5 w 14"/>
                <a:gd name="T25" fmla="*/ 6 h 14"/>
                <a:gd name="T26" fmla="*/ 5 w 14"/>
                <a:gd name="T27" fmla="*/ 4 h 14"/>
                <a:gd name="T28" fmla="*/ 7 w 14"/>
                <a:gd name="T29" fmla="*/ 4 h 14"/>
                <a:gd name="T30" fmla="*/ 9 w 14"/>
                <a:gd name="T31" fmla="*/ 5 h 14"/>
                <a:gd name="T32" fmla="*/ 10 w 14"/>
                <a:gd name="T33" fmla="*/ 7 h 14"/>
                <a:gd name="T34" fmla="*/ 9 w 14"/>
                <a:gd name="T3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6" y="0"/>
                    <a:pt x="4" y="0"/>
                    <a:pt x="3" y="1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0" y="7"/>
                    <a:pt x="1" y="9"/>
                    <a:pt x="2" y="11"/>
                  </a:cubicBezTo>
                  <a:cubicBezTo>
                    <a:pt x="3" y="12"/>
                    <a:pt x="5" y="13"/>
                    <a:pt x="7" y="14"/>
                  </a:cubicBezTo>
                  <a:cubicBezTo>
                    <a:pt x="8" y="14"/>
                    <a:pt x="10" y="14"/>
                    <a:pt x="12" y="13"/>
                  </a:cubicBezTo>
                  <a:cubicBezTo>
                    <a:pt x="13" y="12"/>
                    <a:pt x="14" y="10"/>
                    <a:pt x="14" y="8"/>
                  </a:cubicBezTo>
                  <a:cubicBezTo>
                    <a:pt x="14" y="6"/>
                    <a:pt x="13" y="5"/>
                    <a:pt x="12" y="3"/>
                  </a:cubicBezTo>
                  <a:cubicBezTo>
                    <a:pt x="11" y="1"/>
                    <a:pt x="10" y="0"/>
                    <a:pt x="8" y="0"/>
                  </a:cubicBezTo>
                  <a:close/>
                  <a:moveTo>
                    <a:pt x="9" y="9"/>
                  </a:moveTo>
                  <a:cubicBezTo>
                    <a:pt x="8" y="10"/>
                    <a:pt x="8" y="10"/>
                    <a:pt x="7" y="10"/>
                  </a:cubicBezTo>
                  <a:cubicBezTo>
                    <a:pt x="6" y="9"/>
                    <a:pt x="6" y="9"/>
                    <a:pt x="5" y="8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8"/>
                    <a:pt x="10" y="9"/>
                    <a:pt x="9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736"/>
            <p:cNvSpPr>
              <a:spLocks/>
            </p:cNvSpPr>
            <p:nvPr/>
          </p:nvSpPr>
          <p:spPr bwMode="auto">
            <a:xfrm>
              <a:off x="6125" y="4241"/>
              <a:ext cx="107" cy="88"/>
            </a:xfrm>
            <a:custGeom>
              <a:avLst/>
              <a:gdLst>
                <a:gd name="T0" fmla="*/ 0 w 107"/>
                <a:gd name="T1" fmla="*/ 88 h 88"/>
                <a:gd name="T2" fmla="*/ 107 w 107"/>
                <a:gd name="T3" fmla="*/ 88 h 88"/>
                <a:gd name="T4" fmla="*/ 107 w 107"/>
                <a:gd name="T5" fmla="*/ 68 h 88"/>
                <a:gd name="T6" fmla="*/ 68 w 107"/>
                <a:gd name="T7" fmla="*/ 68 h 88"/>
                <a:gd name="T8" fmla="*/ 68 w 107"/>
                <a:gd name="T9" fmla="*/ 22 h 88"/>
                <a:gd name="T10" fmla="*/ 107 w 107"/>
                <a:gd name="T11" fmla="*/ 22 h 88"/>
                <a:gd name="T12" fmla="*/ 107 w 107"/>
                <a:gd name="T13" fmla="*/ 0 h 88"/>
                <a:gd name="T14" fmla="*/ 0 w 107"/>
                <a:gd name="T15" fmla="*/ 0 h 88"/>
                <a:gd name="T16" fmla="*/ 0 w 107"/>
                <a:gd name="T1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" h="88">
                  <a:moveTo>
                    <a:pt x="0" y="88"/>
                  </a:moveTo>
                  <a:lnTo>
                    <a:pt x="107" y="88"/>
                  </a:lnTo>
                  <a:lnTo>
                    <a:pt x="107" y="68"/>
                  </a:lnTo>
                  <a:lnTo>
                    <a:pt x="68" y="68"/>
                  </a:lnTo>
                  <a:lnTo>
                    <a:pt x="68" y="22"/>
                  </a:lnTo>
                  <a:lnTo>
                    <a:pt x="107" y="22"/>
                  </a:lnTo>
                  <a:lnTo>
                    <a:pt x="107" y="0"/>
                  </a:lnTo>
                  <a:lnTo>
                    <a:pt x="0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Rectangle 2737"/>
            <p:cNvSpPr>
              <a:spLocks noChangeArrowheads="1"/>
            </p:cNvSpPr>
            <p:nvPr/>
          </p:nvSpPr>
          <p:spPr bwMode="auto">
            <a:xfrm>
              <a:off x="6201" y="4271"/>
              <a:ext cx="22" cy="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738"/>
            <p:cNvSpPr>
              <a:spLocks noEditPoints="1"/>
            </p:cNvSpPr>
            <p:nvPr/>
          </p:nvSpPr>
          <p:spPr bwMode="auto">
            <a:xfrm>
              <a:off x="6570" y="3749"/>
              <a:ext cx="113" cy="136"/>
            </a:xfrm>
            <a:custGeom>
              <a:avLst/>
              <a:gdLst>
                <a:gd name="T0" fmla="*/ 73 w 104"/>
                <a:gd name="T1" fmla="*/ 26 h 125"/>
                <a:gd name="T2" fmla="*/ 52 w 104"/>
                <a:gd name="T3" fmla="*/ 0 h 125"/>
                <a:gd name="T4" fmla="*/ 31 w 104"/>
                <a:gd name="T5" fmla="*/ 26 h 125"/>
                <a:gd name="T6" fmla="*/ 9 w 104"/>
                <a:gd name="T7" fmla="*/ 26 h 125"/>
                <a:gd name="T8" fmla="*/ 0 w 104"/>
                <a:gd name="T9" fmla="*/ 125 h 125"/>
                <a:gd name="T10" fmla="*/ 104 w 104"/>
                <a:gd name="T11" fmla="*/ 125 h 125"/>
                <a:gd name="T12" fmla="*/ 96 w 104"/>
                <a:gd name="T13" fmla="*/ 26 h 125"/>
                <a:gd name="T14" fmla="*/ 73 w 104"/>
                <a:gd name="T15" fmla="*/ 26 h 125"/>
                <a:gd name="T16" fmla="*/ 39 w 104"/>
                <a:gd name="T17" fmla="*/ 26 h 125"/>
                <a:gd name="T18" fmla="*/ 52 w 104"/>
                <a:gd name="T19" fmla="*/ 8 h 125"/>
                <a:gd name="T20" fmla="*/ 65 w 104"/>
                <a:gd name="T21" fmla="*/ 26 h 125"/>
                <a:gd name="T22" fmla="*/ 39 w 104"/>
                <a:gd name="T23" fmla="*/ 2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4" h="125">
                  <a:moveTo>
                    <a:pt x="73" y="26"/>
                  </a:moveTo>
                  <a:cubicBezTo>
                    <a:pt x="70" y="10"/>
                    <a:pt x="62" y="0"/>
                    <a:pt x="52" y="0"/>
                  </a:cubicBezTo>
                  <a:cubicBezTo>
                    <a:pt x="43" y="0"/>
                    <a:pt x="35" y="10"/>
                    <a:pt x="31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104" y="125"/>
                    <a:pt x="104" y="125"/>
                    <a:pt x="104" y="125"/>
                  </a:cubicBezTo>
                  <a:cubicBezTo>
                    <a:pt x="96" y="26"/>
                    <a:pt x="96" y="26"/>
                    <a:pt x="96" y="26"/>
                  </a:cubicBezTo>
                  <a:lnTo>
                    <a:pt x="73" y="26"/>
                  </a:lnTo>
                  <a:close/>
                  <a:moveTo>
                    <a:pt x="39" y="26"/>
                  </a:moveTo>
                  <a:cubicBezTo>
                    <a:pt x="42" y="15"/>
                    <a:pt x="47" y="8"/>
                    <a:pt x="52" y="8"/>
                  </a:cubicBezTo>
                  <a:cubicBezTo>
                    <a:pt x="57" y="8"/>
                    <a:pt x="62" y="15"/>
                    <a:pt x="65" y="26"/>
                  </a:cubicBezTo>
                  <a:lnTo>
                    <a:pt x="39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739"/>
            <p:cNvSpPr>
              <a:spLocks/>
            </p:cNvSpPr>
            <p:nvPr/>
          </p:nvSpPr>
          <p:spPr bwMode="auto">
            <a:xfrm>
              <a:off x="6614" y="3576"/>
              <a:ext cx="27" cy="87"/>
            </a:xfrm>
            <a:custGeom>
              <a:avLst/>
              <a:gdLst>
                <a:gd name="T0" fmla="*/ 0 w 24"/>
                <a:gd name="T1" fmla="*/ 0 h 80"/>
                <a:gd name="T2" fmla="*/ 0 w 24"/>
                <a:gd name="T3" fmla="*/ 80 h 80"/>
                <a:gd name="T4" fmla="*/ 12 w 24"/>
                <a:gd name="T5" fmla="*/ 80 h 80"/>
                <a:gd name="T6" fmla="*/ 24 w 24"/>
                <a:gd name="T7" fmla="*/ 80 h 80"/>
                <a:gd name="T8" fmla="*/ 24 w 24"/>
                <a:gd name="T9" fmla="*/ 0 h 80"/>
                <a:gd name="T10" fmla="*/ 12 w 24"/>
                <a:gd name="T11" fmla="*/ 0 h 80"/>
                <a:gd name="T12" fmla="*/ 0 w 24"/>
                <a:gd name="T1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0">
                  <a:moveTo>
                    <a:pt x="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4" y="80"/>
                    <a:pt x="8" y="80"/>
                    <a:pt x="12" y="80"/>
                  </a:cubicBezTo>
                  <a:cubicBezTo>
                    <a:pt x="16" y="80"/>
                    <a:pt x="20" y="80"/>
                    <a:pt x="24" y="8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16" y="0"/>
                    <a:pt x="12" y="0"/>
                  </a:cubicBezTo>
                  <a:cubicBezTo>
                    <a:pt x="8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740"/>
            <p:cNvSpPr>
              <a:spLocks/>
            </p:cNvSpPr>
            <p:nvPr/>
          </p:nvSpPr>
          <p:spPr bwMode="auto">
            <a:xfrm>
              <a:off x="6574" y="3576"/>
              <a:ext cx="34" cy="87"/>
            </a:xfrm>
            <a:custGeom>
              <a:avLst/>
              <a:gdLst>
                <a:gd name="T0" fmla="*/ 0 w 31"/>
                <a:gd name="T1" fmla="*/ 13 h 80"/>
                <a:gd name="T2" fmla="*/ 0 w 31"/>
                <a:gd name="T3" fmla="*/ 67 h 80"/>
                <a:gd name="T4" fmla="*/ 10 w 31"/>
                <a:gd name="T5" fmla="*/ 77 h 80"/>
                <a:gd name="T6" fmla="*/ 31 w 31"/>
                <a:gd name="T7" fmla="*/ 80 h 80"/>
                <a:gd name="T8" fmla="*/ 31 w 31"/>
                <a:gd name="T9" fmla="*/ 0 h 80"/>
                <a:gd name="T10" fmla="*/ 10 w 31"/>
                <a:gd name="T11" fmla="*/ 3 h 80"/>
                <a:gd name="T12" fmla="*/ 0 w 31"/>
                <a:gd name="T13" fmla="*/ 1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80">
                  <a:moveTo>
                    <a:pt x="0" y="13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0" y="73"/>
                    <a:pt x="5" y="77"/>
                    <a:pt x="10" y="77"/>
                  </a:cubicBezTo>
                  <a:cubicBezTo>
                    <a:pt x="10" y="77"/>
                    <a:pt x="17" y="79"/>
                    <a:pt x="31" y="8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7" y="1"/>
                    <a:pt x="10" y="3"/>
                    <a:pt x="10" y="3"/>
                  </a:cubicBezTo>
                  <a:cubicBezTo>
                    <a:pt x="5" y="3"/>
                    <a:pt x="0" y="8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741"/>
            <p:cNvSpPr>
              <a:spLocks/>
            </p:cNvSpPr>
            <p:nvPr/>
          </p:nvSpPr>
          <p:spPr bwMode="auto">
            <a:xfrm>
              <a:off x="6646" y="3576"/>
              <a:ext cx="35" cy="87"/>
            </a:xfrm>
            <a:custGeom>
              <a:avLst/>
              <a:gdLst>
                <a:gd name="T0" fmla="*/ 22 w 32"/>
                <a:gd name="T1" fmla="*/ 3 h 80"/>
                <a:gd name="T2" fmla="*/ 0 w 32"/>
                <a:gd name="T3" fmla="*/ 0 h 80"/>
                <a:gd name="T4" fmla="*/ 0 w 32"/>
                <a:gd name="T5" fmla="*/ 80 h 80"/>
                <a:gd name="T6" fmla="*/ 22 w 32"/>
                <a:gd name="T7" fmla="*/ 77 h 80"/>
                <a:gd name="T8" fmla="*/ 32 w 32"/>
                <a:gd name="T9" fmla="*/ 67 h 80"/>
                <a:gd name="T10" fmla="*/ 32 w 32"/>
                <a:gd name="T11" fmla="*/ 13 h 80"/>
                <a:gd name="T12" fmla="*/ 22 w 32"/>
                <a:gd name="T13" fmla="*/ 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80">
                  <a:moveTo>
                    <a:pt x="22" y="3"/>
                  </a:moveTo>
                  <a:cubicBezTo>
                    <a:pt x="22" y="3"/>
                    <a:pt x="15" y="1"/>
                    <a:pt x="0" y="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5" y="79"/>
                    <a:pt x="22" y="77"/>
                    <a:pt x="22" y="77"/>
                  </a:cubicBezTo>
                  <a:cubicBezTo>
                    <a:pt x="27" y="77"/>
                    <a:pt x="32" y="73"/>
                    <a:pt x="32" y="67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8"/>
                    <a:pt x="27" y="3"/>
                    <a:pt x="2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742"/>
            <p:cNvSpPr>
              <a:spLocks noEditPoints="1"/>
            </p:cNvSpPr>
            <p:nvPr/>
          </p:nvSpPr>
          <p:spPr bwMode="auto">
            <a:xfrm>
              <a:off x="6581" y="3525"/>
              <a:ext cx="42" cy="47"/>
            </a:xfrm>
            <a:custGeom>
              <a:avLst/>
              <a:gdLst>
                <a:gd name="T0" fmla="*/ 26 w 39"/>
                <a:gd name="T1" fmla="*/ 2 h 43"/>
                <a:gd name="T2" fmla="*/ 3 w 39"/>
                <a:gd name="T3" fmla="*/ 27 h 43"/>
                <a:gd name="T4" fmla="*/ 24 w 39"/>
                <a:gd name="T5" fmla="*/ 43 h 43"/>
                <a:gd name="T6" fmla="*/ 39 w 39"/>
                <a:gd name="T7" fmla="*/ 42 h 43"/>
                <a:gd name="T8" fmla="*/ 26 w 39"/>
                <a:gd name="T9" fmla="*/ 2 h 43"/>
                <a:gd name="T10" fmla="*/ 24 w 39"/>
                <a:gd name="T11" fmla="*/ 38 h 43"/>
                <a:gd name="T12" fmla="*/ 14 w 39"/>
                <a:gd name="T13" fmla="*/ 30 h 43"/>
                <a:gd name="T14" fmla="*/ 26 w 39"/>
                <a:gd name="T15" fmla="*/ 17 h 43"/>
                <a:gd name="T16" fmla="*/ 32 w 39"/>
                <a:gd name="T17" fmla="*/ 37 h 43"/>
                <a:gd name="T18" fmla="*/ 24 w 39"/>
                <a:gd name="T19" fmla="*/ 3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3">
                  <a:moveTo>
                    <a:pt x="26" y="2"/>
                  </a:moveTo>
                  <a:cubicBezTo>
                    <a:pt x="19" y="0"/>
                    <a:pt x="0" y="19"/>
                    <a:pt x="3" y="27"/>
                  </a:cubicBezTo>
                  <a:cubicBezTo>
                    <a:pt x="6" y="35"/>
                    <a:pt x="24" y="43"/>
                    <a:pt x="24" y="43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3" y="5"/>
                    <a:pt x="26" y="2"/>
                  </a:cubicBezTo>
                  <a:close/>
                  <a:moveTo>
                    <a:pt x="24" y="38"/>
                  </a:moveTo>
                  <a:cubicBezTo>
                    <a:pt x="24" y="38"/>
                    <a:pt x="16" y="33"/>
                    <a:pt x="14" y="30"/>
                  </a:cubicBezTo>
                  <a:cubicBezTo>
                    <a:pt x="13" y="26"/>
                    <a:pt x="22" y="16"/>
                    <a:pt x="26" y="17"/>
                  </a:cubicBezTo>
                  <a:cubicBezTo>
                    <a:pt x="29" y="19"/>
                    <a:pt x="32" y="37"/>
                    <a:pt x="32" y="37"/>
                  </a:cubicBezTo>
                  <a:lnTo>
                    <a:pt x="24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743"/>
            <p:cNvSpPr>
              <a:spLocks noEditPoints="1"/>
            </p:cNvSpPr>
            <p:nvPr/>
          </p:nvSpPr>
          <p:spPr bwMode="auto">
            <a:xfrm>
              <a:off x="6632" y="3525"/>
              <a:ext cx="41" cy="47"/>
            </a:xfrm>
            <a:custGeom>
              <a:avLst/>
              <a:gdLst>
                <a:gd name="T0" fmla="*/ 13 w 38"/>
                <a:gd name="T1" fmla="*/ 2 h 43"/>
                <a:gd name="T2" fmla="*/ 0 w 38"/>
                <a:gd name="T3" fmla="*/ 42 h 43"/>
                <a:gd name="T4" fmla="*/ 15 w 38"/>
                <a:gd name="T5" fmla="*/ 43 h 43"/>
                <a:gd name="T6" fmla="*/ 36 w 38"/>
                <a:gd name="T7" fmla="*/ 27 h 43"/>
                <a:gd name="T8" fmla="*/ 13 w 38"/>
                <a:gd name="T9" fmla="*/ 2 h 43"/>
                <a:gd name="T10" fmla="*/ 25 w 38"/>
                <a:gd name="T11" fmla="*/ 30 h 43"/>
                <a:gd name="T12" fmla="*/ 14 w 38"/>
                <a:gd name="T13" fmla="*/ 38 h 43"/>
                <a:gd name="T14" fmla="*/ 7 w 38"/>
                <a:gd name="T15" fmla="*/ 37 h 43"/>
                <a:gd name="T16" fmla="*/ 13 w 38"/>
                <a:gd name="T17" fmla="*/ 17 h 43"/>
                <a:gd name="T18" fmla="*/ 25 w 38"/>
                <a:gd name="T19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43">
                  <a:moveTo>
                    <a:pt x="13" y="2"/>
                  </a:moveTo>
                  <a:cubicBezTo>
                    <a:pt x="6" y="5"/>
                    <a:pt x="0" y="42"/>
                    <a:pt x="0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3"/>
                    <a:pt x="33" y="35"/>
                    <a:pt x="36" y="27"/>
                  </a:cubicBezTo>
                  <a:cubicBezTo>
                    <a:pt x="38" y="19"/>
                    <a:pt x="20" y="0"/>
                    <a:pt x="13" y="2"/>
                  </a:cubicBezTo>
                  <a:close/>
                  <a:moveTo>
                    <a:pt x="25" y="30"/>
                  </a:moveTo>
                  <a:cubicBezTo>
                    <a:pt x="23" y="33"/>
                    <a:pt x="14" y="38"/>
                    <a:pt x="14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10" y="19"/>
                    <a:pt x="13" y="17"/>
                  </a:cubicBezTo>
                  <a:cubicBezTo>
                    <a:pt x="17" y="16"/>
                    <a:pt x="26" y="26"/>
                    <a:pt x="25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744"/>
            <p:cNvSpPr>
              <a:spLocks/>
            </p:cNvSpPr>
            <p:nvPr/>
          </p:nvSpPr>
          <p:spPr bwMode="auto">
            <a:xfrm>
              <a:off x="6326" y="3781"/>
              <a:ext cx="153" cy="96"/>
            </a:xfrm>
            <a:custGeom>
              <a:avLst/>
              <a:gdLst>
                <a:gd name="T0" fmla="*/ 93 w 141"/>
                <a:gd name="T1" fmla="*/ 0 h 88"/>
                <a:gd name="T2" fmla="*/ 70 w 141"/>
                <a:gd name="T3" fmla="*/ 10 h 88"/>
                <a:gd name="T4" fmla="*/ 48 w 141"/>
                <a:gd name="T5" fmla="*/ 0 h 88"/>
                <a:gd name="T6" fmla="*/ 34 w 141"/>
                <a:gd name="T7" fmla="*/ 0 h 88"/>
                <a:gd name="T8" fmla="*/ 0 w 141"/>
                <a:gd name="T9" fmla="*/ 30 h 88"/>
                <a:gd name="T10" fmla="*/ 19 w 141"/>
                <a:gd name="T11" fmla="*/ 51 h 88"/>
                <a:gd name="T12" fmla="*/ 34 w 141"/>
                <a:gd name="T13" fmla="*/ 38 h 88"/>
                <a:gd name="T14" fmla="*/ 30 w 141"/>
                <a:gd name="T15" fmla="*/ 88 h 88"/>
                <a:gd name="T16" fmla="*/ 110 w 141"/>
                <a:gd name="T17" fmla="*/ 88 h 88"/>
                <a:gd name="T18" fmla="*/ 106 w 141"/>
                <a:gd name="T19" fmla="*/ 38 h 88"/>
                <a:gd name="T20" fmla="*/ 122 w 141"/>
                <a:gd name="T21" fmla="*/ 51 h 88"/>
                <a:gd name="T22" fmla="*/ 141 w 141"/>
                <a:gd name="T23" fmla="*/ 30 h 88"/>
                <a:gd name="T24" fmla="*/ 106 w 141"/>
                <a:gd name="T25" fmla="*/ 0 h 88"/>
                <a:gd name="T26" fmla="*/ 93 w 141"/>
                <a:gd name="T2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1" h="88">
                  <a:moveTo>
                    <a:pt x="93" y="0"/>
                  </a:moveTo>
                  <a:cubicBezTo>
                    <a:pt x="88" y="6"/>
                    <a:pt x="80" y="10"/>
                    <a:pt x="70" y="10"/>
                  </a:cubicBezTo>
                  <a:cubicBezTo>
                    <a:pt x="61" y="10"/>
                    <a:pt x="53" y="6"/>
                    <a:pt x="4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110" y="88"/>
                    <a:pt x="110" y="88"/>
                    <a:pt x="110" y="8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06" y="0"/>
                    <a:pt x="106" y="0"/>
                    <a:pt x="106" y="0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745"/>
            <p:cNvSpPr>
              <a:spLocks/>
            </p:cNvSpPr>
            <p:nvPr/>
          </p:nvSpPr>
          <p:spPr bwMode="auto">
            <a:xfrm>
              <a:off x="6380" y="3779"/>
              <a:ext cx="44" cy="8"/>
            </a:xfrm>
            <a:custGeom>
              <a:avLst/>
              <a:gdLst>
                <a:gd name="T0" fmla="*/ 20 w 40"/>
                <a:gd name="T1" fmla="*/ 4 h 8"/>
                <a:gd name="T2" fmla="*/ 6 w 40"/>
                <a:gd name="T3" fmla="*/ 0 h 8"/>
                <a:gd name="T4" fmla="*/ 0 w 40"/>
                <a:gd name="T5" fmla="*/ 0 h 8"/>
                <a:gd name="T6" fmla="*/ 20 w 40"/>
                <a:gd name="T7" fmla="*/ 8 h 8"/>
                <a:gd name="T8" fmla="*/ 40 w 40"/>
                <a:gd name="T9" fmla="*/ 0 h 8"/>
                <a:gd name="T10" fmla="*/ 35 w 40"/>
                <a:gd name="T11" fmla="*/ 0 h 8"/>
                <a:gd name="T12" fmla="*/ 20 w 40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8">
                  <a:moveTo>
                    <a:pt x="20" y="4"/>
                  </a:moveTo>
                  <a:cubicBezTo>
                    <a:pt x="15" y="4"/>
                    <a:pt x="10" y="2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5"/>
                    <a:pt x="12" y="8"/>
                    <a:pt x="20" y="8"/>
                  </a:cubicBezTo>
                  <a:cubicBezTo>
                    <a:pt x="28" y="8"/>
                    <a:pt x="35" y="5"/>
                    <a:pt x="4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26" y="4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746"/>
            <p:cNvSpPr>
              <a:spLocks/>
            </p:cNvSpPr>
            <p:nvPr/>
          </p:nvSpPr>
          <p:spPr bwMode="auto">
            <a:xfrm>
              <a:off x="7036" y="3306"/>
              <a:ext cx="69" cy="78"/>
            </a:xfrm>
            <a:custGeom>
              <a:avLst/>
              <a:gdLst>
                <a:gd name="T0" fmla="*/ 55 w 63"/>
                <a:gd name="T1" fmla="*/ 12 h 72"/>
                <a:gd name="T2" fmla="*/ 55 w 63"/>
                <a:gd name="T3" fmla="*/ 0 h 72"/>
                <a:gd name="T4" fmla="*/ 48 w 63"/>
                <a:gd name="T5" fmla="*/ 0 h 72"/>
                <a:gd name="T6" fmla="*/ 47 w 63"/>
                <a:gd name="T7" fmla="*/ 13 h 72"/>
                <a:gd name="T8" fmla="*/ 42 w 63"/>
                <a:gd name="T9" fmla="*/ 19 h 72"/>
                <a:gd name="T10" fmla="*/ 32 w 63"/>
                <a:gd name="T11" fmla="*/ 20 h 72"/>
                <a:gd name="T12" fmla="*/ 22 w 63"/>
                <a:gd name="T13" fmla="*/ 19 h 72"/>
                <a:gd name="T14" fmla="*/ 18 w 63"/>
                <a:gd name="T15" fmla="*/ 13 h 72"/>
                <a:gd name="T16" fmla="*/ 16 w 63"/>
                <a:gd name="T17" fmla="*/ 0 h 72"/>
                <a:gd name="T18" fmla="*/ 10 w 63"/>
                <a:gd name="T19" fmla="*/ 0 h 72"/>
                <a:gd name="T20" fmla="*/ 9 w 63"/>
                <a:gd name="T21" fmla="*/ 12 h 72"/>
                <a:gd name="T22" fmla="*/ 1 w 63"/>
                <a:gd name="T23" fmla="*/ 26 h 72"/>
                <a:gd name="T24" fmla="*/ 1 w 63"/>
                <a:gd name="T25" fmla="*/ 26 h 72"/>
                <a:gd name="T26" fmla="*/ 0 w 63"/>
                <a:gd name="T27" fmla="*/ 26 h 72"/>
                <a:gd name="T28" fmla="*/ 5 w 63"/>
                <a:gd name="T29" fmla="*/ 70 h 72"/>
                <a:gd name="T30" fmla="*/ 32 w 63"/>
                <a:gd name="T31" fmla="*/ 72 h 72"/>
                <a:gd name="T32" fmla="*/ 59 w 63"/>
                <a:gd name="T33" fmla="*/ 70 h 72"/>
                <a:gd name="T34" fmla="*/ 63 w 63"/>
                <a:gd name="T35" fmla="*/ 26 h 72"/>
                <a:gd name="T36" fmla="*/ 63 w 63"/>
                <a:gd name="T37" fmla="*/ 26 h 72"/>
                <a:gd name="T38" fmla="*/ 63 w 63"/>
                <a:gd name="T39" fmla="*/ 26 h 72"/>
                <a:gd name="T40" fmla="*/ 55 w 63"/>
                <a:gd name="T41" fmla="*/ 1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2">
                  <a:moveTo>
                    <a:pt x="55" y="12"/>
                  </a:moveTo>
                  <a:cubicBezTo>
                    <a:pt x="53" y="6"/>
                    <a:pt x="55" y="0"/>
                    <a:pt x="55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50" y="10"/>
                    <a:pt x="47" y="13"/>
                  </a:cubicBezTo>
                  <a:cubicBezTo>
                    <a:pt x="45" y="15"/>
                    <a:pt x="43" y="17"/>
                    <a:pt x="42" y="19"/>
                  </a:cubicBezTo>
                  <a:cubicBezTo>
                    <a:pt x="39" y="20"/>
                    <a:pt x="35" y="20"/>
                    <a:pt x="32" y="20"/>
                  </a:cubicBezTo>
                  <a:cubicBezTo>
                    <a:pt x="29" y="20"/>
                    <a:pt x="26" y="20"/>
                    <a:pt x="22" y="19"/>
                  </a:cubicBezTo>
                  <a:cubicBezTo>
                    <a:pt x="21" y="17"/>
                    <a:pt x="19" y="15"/>
                    <a:pt x="18" y="13"/>
                  </a:cubicBezTo>
                  <a:cubicBezTo>
                    <a:pt x="15" y="10"/>
                    <a:pt x="16" y="0"/>
                    <a:pt x="1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6"/>
                    <a:pt x="9" y="12"/>
                  </a:cubicBezTo>
                  <a:cubicBezTo>
                    <a:pt x="6" y="19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3" y="46"/>
                    <a:pt x="5" y="70"/>
                  </a:cubicBezTo>
                  <a:cubicBezTo>
                    <a:pt x="14" y="71"/>
                    <a:pt x="23" y="72"/>
                    <a:pt x="32" y="72"/>
                  </a:cubicBezTo>
                  <a:cubicBezTo>
                    <a:pt x="41" y="72"/>
                    <a:pt x="50" y="71"/>
                    <a:pt x="59" y="70"/>
                  </a:cubicBezTo>
                  <a:cubicBezTo>
                    <a:pt x="61" y="46"/>
                    <a:pt x="63" y="26"/>
                    <a:pt x="63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6"/>
                    <a:pt x="58" y="19"/>
                    <a:pt x="55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47"/>
            <p:cNvSpPr>
              <a:spLocks/>
            </p:cNvSpPr>
            <p:nvPr/>
          </p:nvSpPr>
          <p:spPr bwMode="auto">
            <a:xfrm>
              <a:off x="7029" y="3387"/>
              <a:ext cx="85" cy="64"/>
            </a:xfrm>
            <a:custGeom>
              <a:avLst/>
              <a:gdLst>
                <a:gd name="T0" fmla="*/ 65 w 78"/>
                <a:gd name="T1" fmla="*/ 2 h 58"/>
                <a:gd name="T2" fmla="*/ 65 w 78"/>
                <a:gd name="T3" fmla="*/ 0 h 58"/>
                <a:gd name="T4" fmla="*/ 39 w 78"/>
                <a:gd name="T5" fmla="*/ 3 h 58"/>
                <a:gd name="T6" fmla="*/ 13 w 78"/>
                <a:gd name="T7" fmla="*/ 0 h 58"/>
                <a:gd name="T8" fmla="*/ 13 w 78"/>
                <a:gd name="T9" fmla="*/ 2 h 58"/>
                <a:gd name="T10" fmla="*/ 0 w 78"/>
                <a:gd name="T11" fmla="*/ 58 h 58"/>
                <a:gd name="T12" fmla="*/ 36 w 78"/>
                <a:gd name="T13" fmla="*/ 58 h 58"/>
                <a:gd name="T14" fmla="*/ 36 w 78"/>
                <a:gd name="T15" fmla="*/ 58 h 58"/>
                <a:gd name="T16" fmla="*/ 78 w 78"/>
                <a:gd name="T17" fmla="*/ 58 h 58"/>
                <a:gd name="T18" fmla="*/ 65 w 78"/>
                <a:gd name="T19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58">
                  <a:moveTo>
                    <a:pt x="65" y="2"/>
                  </a:moveTo>
                  <a:cubicBezTo>
                    <a:pt x="65" y="1"/>
                    <a:pt x="65" y="1"/>
                    <a:pt x="65" y="0"/>
                  </a:cubicBezTo>
                  <a:cubicBezTo>
                    <a:pt x="57" y="2"/>
                    <a:pt x="48" y="3"/>
                    <a:pt x="39" y="3"/>
                  </a:cubicBezTo>
                  <a:cubicBezTo>
                    <a:pt x="30" y="3"/>
                    <a:pt x="21" y="2"/>
                    <a:pt x="13" y="0"/>
                  </a:cubicBezTo>
                  <a:cubicBezTo>
                    <a:pt x="13" y="1"/>
                    <a:pt x="13" y="1"/>
                    <a:pt x="13" y="2"/>
                  </a:cubicBezTo>
                  <a:cubicBezTo>
                    <a:pt x="15" y="29"/>
                    <a:pt x="0" y="58"/>
                    <a:pt x="0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8"/>
                    <a:pt x="63" y="29"/>
                    <a:pt x="6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748"/>
            <p:cNvSpPr>
              <a:spLocks noEditPoints="1"/>
            </p:cNvSpPr>
            <p:nvPr/>
          </p:nvSpPr>
          <p:spPr bwMode="auto">
            <a:xfrm>
              <a:off x="7020" y="3555"/>
              <a:ext cx="126" cy="86"/>
            </a:xfrm>
            <a:custGeom>
              <a:avLst/>
              <a:gdLst>
                <a:gd name="T0" fmla="*/ 90 w 116"/>
                <a:gd name="T1" fmla="*/ 3 h 79"/>
                <a:gd name="T2" fmla="*/ 90 w 116"/>
                <a:gd name="T3" fmla="*/ 4 h 79"/>
                <a:gd name="T4" fmla="*/ 86 w 116"/>
                <a:gd name="T5" fmla="*/ 0 h 79"/>
                <a:gd name="T6" fmla="*/ 3 w 116"/>
                <a:gd name="T7" fmla="*/ 0 h 79"/>
                <a:gd name="T8" fmla="*/ 0 w 116"/>
                <a:gd name="T9" fmla="*/ 4 h 79"/>
                <a:gd name="T10" fmla="*/ 7 w 116"/>
                <a:gd name="T11" fmla="*/ 75 h 79"/>
                <a:gd name="T12" fmla="*/ 11 w 116"/>
                <a:gd name="T13" fmla="*/ 79 h 79"/>
                <a:gd name="T14" fmla="*/ 79 w 116"/>
                <a:gd name="T15" fmla="*/ 79 h 79"/>
                <a:gd name="T16" fmla="*/ 82 w 116"/>
                <a:gd name="T17" fmla="*/ 75 h 79"/>
                <a:gd name="T18" fmla="*/ 84 w 116"/>
                <a:gd name="T19" fmla="*/ 54 h 79"/>
                <a:gd name="T20" fmla="*/ 90 w 116"/>
                <a:gd name="T21" fmla="*/ 55 h 79"/>
                <a:gd name="T22" fmla="*/ 116 w 116"/>
                <a:gd name="T23" fmla="*/ 29 h 79"/>
                <a:gd name="T24" fmla="*/ 90 w 116"/>
                <a:gd name="T25" fmla="*/ 3 h 79"/>
                <a:gd name="T26" fmla="*/ 90 w 116"/>
                <a:gd name="T27" fmla="*/ 46 h 79"/>
                <a:gd name="T28" fmla="*/ 85 w 116"/>
                <a:gd name="T29" fmla="*/ 45 h 79"/>
                <a:gd name="T30" fmla="*/ 89 w 116"/>
                <a:gd name="T31" fmla="*/ 13 h 79"/>
                <a:gd name="T32" fmla="*/ 90 w 116"/>
                <a:gd name="T33" fmla="*/ 13 h 79"/>
                <a:gd name="T34" fmla="*/ 107 w 116"/>
                <a:gd name="T35" fmla="*/ 29 h 79"/>
                <a:gd name="T36" fmla="*/ 90 w 116"/>
                <a:gd name="T37" fmla="*/ 4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6" h="79">
                  <a:moveTo>
                    <a:pt x="90" y="3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90" y="2"/>
                    <a:pt x="88" y="0"/>
                    <a:pt x="8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7" y="77"/>
                    <a:pt x="9" y="79"/>
                    <a:pt x="11" y="79"/>
                  </a:cubicBezTo>
                  <a:cubicBezTo>
                    <a:pt x="79" y="79"/>
                    <a:pt x="79" y="79"/>
                    <a:pt x="79" y="79"/>
                  </a:cubicBezTo>
                  <a:cubicBezTo>
                    <a:pt x="81" y="79"/>
                    <a:pt x="82" y="77"/>
                    <a:pt x="82" y="7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6" y="55"/>
                    <a:pt x="88" y="55"/>
                    <a:pt x="90" y="55"/>
                  </a:cubicBezTo>
                  <a:cubicBezTo>
                    <a:pt x="104" y="55"/>
                    <a:pt x="116" y="44"/>
                    <a:pt x="116" y="29"/>
                  </a:cubicBezTo>
                  <a:cubicBezTo>
                    <a:pt x="116" y="15"/>
                    <a:pt x="104" y="3"/>
                    <a:pt x="90" y="3"/>
                  </a:cubicBezTo>
                  <a:close/>
                  <a:moveTo>
                    <a:pt x="90" y="46"/>
                  </a:moveTo>
                  <a:cubicBezTo>
                    <a:pt x="89" y="46"/>
                    <a:pt x="87" y="45"/>
                    <a:pt x="85" y="45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90" y="13"/>
                    <a:pt x="90" y="13"/>
                  </a:cubicBezTo>
                  <a:cubicBezTo>
                    <a:pt x="99" y="13"/>
                    <a:pt x="107" y="20"/>
                    <a:pt x="107" y="29"/>
                  </a:cubicBezTo>
                  <a:cubicBezTo>
                    <a:pt x="107" y="38"/>
                    <a:pt x="99" y="46"/>
                    <a:pt x="9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749"/>
            <p:cNvSpPr>
              <a:spLocks/>
            </p:cNvSpPr>
            <p:nvPr/>
          </p:nvSpPr>
          <p:spPr bwMode="auto">
            <a:xfrm>
              <a:off x="6993" y="3647"/>
              <a:ext cx="154" cy="11"/>
            </a:xfrm>
            <a:custGeom>
              <a:avLst/>
              <a:gdLst>
                <a:gd name="T0" fmla="*/ 139 w 142"/>
                <a:gd name="T1" fmla="*/ 0 h 10"/>
                <a:gd name="T2" fmla="*/ 3 w 142"/>
                <a:gd name="T3" fmla="*/ 0 h 10"/>
                <a:gd name="T4" fmla="*/ 0 w 142"/>
                <a:gd name="T5" fmla="*/ 3 h 10"/>
                <a:gd name="T6" fmla="*/ 4 w 142"/>
                <a:gd name="T7" fmla="*/ 7 h 10"/>
                <a:gd name="T8" fmla="*/ 7 w 142"/>
                <a:gd name="T9" fmla="*/ 10 h 10"/>
                <a:gd name="T10" fmla="*/ 135 w 142"/>
                <a:gd name="T11" fmla="*/ 10 h 10"/>
                <a:gd name="T12" fmla="*/ 138 w 142"/>
                <a:gd name="T13" fmla="*/ 7 h 10"/>
                <a:gd name="T14" fmla="*/ 142 w 142"/>
                <a:gd name="T15" fmla="*/ 3 h 10"/>
                <a:gd name="T16" fmla="*/ 139 w 142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" h="10">
                  <a:moveTo>
                    <a:pt x="139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5" y="10"/>
                    <a:pt x="7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0"/>
                    <a:pt x="138" y="8"/>
                    <a:pt x="138" y="7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2" y="1"/>
                    <a:pt x="140" y="0"/>
                    <a:pt x="1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750"/>
            <p:cNvSpPr>
              <a:spLocks noEditPoints="1"/>
            </p:cNvSpPr>
            <p:nvPr/>
          </p:nvSpPr>
          <p:spPr bwMode="auto">
            <a:xfrm>
              <a:off x="6562" y="4236"/>
              <a:ext cx="128" cy="89"/>
            </a:xfrm>
            <a:custGeom>
              <a:avLst/>
              <a:gdLst>
                <a:gd name="T0" fmla="*/ 0 w 128"/>
                <a:gd name="T1" fmla="*/ 89 h 89"/>
                <a:gd name="T2" fmla="*/ 128 w 128"/>
                <a:gd name="T3" fmla="*/ 89 h 89"/>
                <a:gd name="T4" fmla="*/ 128 w 128"/>
                <a:gd name="T5" fmla="*/ 0 h 89"/>
                <a:gd name="T6" fmla="*/ 0 w 128"/>
                <a:gd name="T7" fmla="*/ 0 h 89"/>
                <a:gd name="T8" fmla="*/ 0 w 128"/>
                <a:gd name="T9" fmla="*/ 89 h 89"/>
                <a:gd name="T10" fmla="*/ 57 w 128"/>
                <a:gd name="T11" fmla="*/ 24 h 89"/>
                <a:gd name="T12" fmla="*/ 70 w 128"/>
                <a:gd name="T13" fmla="*/ 24 h 89"/>
                <a:gd name="T14" fmla="*/ 70 w 128"/>
                <a:gd name="T15" fmla="*/ 50 h 89"/>
                <a:gd name="T16" fmla="*/ 57 w 128"/>
                <a:gd name="T17" fmla="*/ 50 h 89"/>
                <a:gd name="T18" fmla="*/ 57 w 128"/>
                <a:gd name="T19" fmla="*/ 2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89">
                  <a:moveTo>
                    <a:pt x="0" y="89"/>
                  </a:moveTo>
                  <a:lnTo>
                    <a:pt x="128" y="89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89"/>
                  </a:lnTo>
                  <a:close/>
                  <a:moveTo>
                    <a:pt x="57" y="24"/>
                  </a:moveTo>
                  <a:lnTo>
                    <a:pt x="70" y="24"/>
                  </a:lnTo>
                  <a:lnTo>
                    <a:pt x="70" y="50"/>
                  </a:lnTo>
                  <a:lnTo>
                    <a:pt x="57" y="50"/>
                  </a:lnTo>
                  <a:lnTo>
                    <a:pt x="57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751"/>
            <p:cNvSpPr>
              <a:spLocks/>
            </p:cNvSpPr>
            <p:nvPr/>
          </p:nvSpPr>
          <p:spPr bwMode="auto">
            <a:xfrm>
              <a:off x="6584" y="4194"/>
              <a:ext cx="84" cy="38"/>
            </a:xfrm>
            <a:custGeom>
              <a:avLst/>
              <a:gdLst>
                <a:gd name="T0" fmla="*/ 38 w 77"/>
                <a:gd name="T1" fmla="*/ 0 h 35"/>
                <a:gd name="T2" fmla="*/ 0 w 77"/>
                <a:gd name="T3" fmla="*/ 35 h 35"/>
                <a:gd name="T4" fmla="*/ 8 w 77"/>
                <a:gd name="T5" fmla="*/ 35 h 35"/>
                <a:gd name="T6" fmla="*/ 38 w 77"/>
                <a:gd name="T7" fmla="*/ 5 h 35"/>
                <a:gd name="T8" fmla="*/ 69 w 77"/>
                <a:gd name="T9" fmla="*/ 35 h 35"/>
                <a:gd name="T10" fmla="*/ 77 w 77"/>
                <a:gd name="T11" fmla="*/ 35 h 35"/>
                <a:gd name="T12" fmla="*/ 38 w 77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35">
                  <a:moveTo>
                    <a:pt x="38" y="0"/>
                  </a:moveTo>
                  <a:cubicBezTo>
                    <a:pt x="17" y="0"/>
                    <a:pt x="0" y="16"/>
                    <a:pt x="0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19"/>
                    <a:pt x="22" y="5"/>
                    <a:pt x="38" y="5"/>
                  </a:cubicBezTo>
                  <a:cubicBezTo>
                    <a:pt x="55" y="5"/>
                    <a:pt x="69" y="19"/>
                    <a:pt x="69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16"/>
                    <a:pt x="60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752"/>
            <p:cNvSpPr>
              <a:spLocks noEditPoints="1"/>
            </p:cNvSpPr>
            <p:nvPr/>
          </p:nvSpPr>
          <p:spPr bwMode="auto">
            <a:xfrm>
              <a:off x="6778" y="3310"/>
              <a:ext cx="142" cy="147"/>
            </a:xfrm>
            <a:custGeom>
              <a:avLst/>
              <a:gdLst>
                <a:gd name="T0" fmla="*/ 106 w 130"/>
                <a:gd name="T1" fmla="*/ 9 h 135"/>
                <a:gd name="T2" fmla="*/ 99 w 130"/>
                <a:gd name="T3" fmla="*/ 2 h 135"/>
                <a:gd name="T4" fmla="*/ 72 w 130"/>
                <a:gd name="T5" fmla="*/ 12 h 135"/>
                <a:gd name="T6" fmla="*/ 7 w 130"/>
                <a:gd name="T7" fmla="*/ 100 h 135"/>
                <a:gd name="T8" fmla="*/ 59 w 130"/>
                <a:gd name="T9" fmla="*/ 129 h 135"/>
                <a:gd name="T10" fmla="*/ 124 w 130"/>
                <a:gd name="T11" fmla="*/ 41 h 135"/>
                <a:gd name="T12" fmla="*/ 39 w 130"/>
                <a:gd name="T13" fmla="*/ 61 h 135"/>
                <a:gd name="T14" fmla="*/ 48 w 130"/>
                <a:gd name="T15" fmla="*/ 71 h 135"/>
                <a:gd name="T16" fmla="*/ 39 w 130"/>
                <a:gd name="T17" fmla="*/ 61 h 135"/>
                <a:gd name="T18" fmla="*/ 61 w 130"/>
                <a:gd name="T19" fmla="*/ 74 h 135"/>
                <a:gd name="T20" fmla="*/ 52 w 130"/>
                <a:gd name="T21" fmla="*/ 84 h 135"/>
                <a:gd name="T22" fmla="*/ 49 w 130"/>
                <a:gd name="T23" fmla="*/ 97 h 135"/>
                <a:gd name="T24" fmla="*/ 39 w 130"/>
                <a:gd name="T25" fmla="*/ 87 h 135"/>
                <a:gd name="T26" fmla="*/ 49 w 130"/>
                <a:gd name="T27" fmla="*/ 97 h 135"/>
                <a:gd name="T28" fmla="*/ 36 w 130"/>
                <a:gd name="T29" fmla="*/ 74 h 135"/>
                <a:gd name="T30" fmla="*/ 26 w 130"/>
                <a:gd name="T31" fmla="*/ 84 h 135"/>
                <a:gd name="T32" fmla="*/ 14 w 130"/>
                <a:gd name="T33" fmla="*/ 96 h 135"/>
                <a:gd name="T34" fmla="*/ 23 w 130"/>
                <a:gd name="T35" fmla="*/ 86 h 135"/>
                <a:gd name="T36" fmla="*/ 14 w 130"/>
                <a:gd name="T37" fmla="*/ 96 h 135"/>
                <a:gd name="T38" fmla="*/ 27 w 130"/>
                <a:gd name="T39" fmla="*/ 99 h 135"/>
                <a:gd name="T40" fmla="*/ 36 w 130"/>
                <a:gd name="T41" fmla="*/ 109 h 135"/>
                <a:gd name="T42" fmla="*/ 49 w 130"/>
                <a:gd name="T43" fmla="*/ 122 h 135"/>
                <a:gd name="T44" fmla="*/ 40 w 130"/>
                <a:gd name="T45" fmla="*/ 112 h 135"/>
                <a:gd name="T46" fmla="*/ 49 w 130"/>
                <a:gd name="T47" fmla="*/ 122 h 135"/>
                <a:gd name="T48" fmla="*/ 52 w 130"/>
                <a:gd name="T49" fmla="*/ 110 h 135"/>
                <a:gd name="T50" fmla="*/ 62 w 130"/>
                <a:gd name="T51" fmla="*/ 100 h 135"/>
                <a:gd name="T52" fmla="*/ 74 w 130"/>
                <a:gd name="T53" fmla="*/ 97 h 135"/>
                <a:gd name="T54" fmla="*/ 65 w 130"/>
                <a:gd name="T55" fmla="*/ 87 h 135"/>
                <a:gd name="T56" fmla="*/ 74 w 130"/>
                <a:gd name="T57" fmla="*/ 97 h 135"/>
                <a:gd name="T58" fmla="*/ 91 w 130"/>
                <a:gd name="T59" fmla="*/ 82 h 135"/>
                <a:gd name="T60" fmla="*/ 53 w 130"/>
                <a:gd name="T61" fmla="*/ 59 h 135"/>
                <a:gd name="T62" fmla="*/ 75 w 130"/>
                <a:gd name="T63" fmla="*/ 23 h 135"/>
                <a:gd name="T64" fmla="*/ 113 w 130"/>
                <a:gd name="T65" fmla="*/ 4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0" h="135">
                  <a:moveTo>
                    <a:pt x="99" y="17"/>
                  </a:moveTo>
                  <a:cubicBezTo>
                    <a:pt x="106" y="9"/>
                    <a:pt x="106" y="9"/>
                    <a:pt x="106" y="9"/>
                  </a:cubicBezTo>
                  <a:cubicBezTo>
                    <a:pt x="108" y="7"/>
                    <a:pt x="108" y="4"/>
                    <a:pt x="106" y="2"/>
                  </a:cubicBezTo>
                  <a:cubicBezTo>
                    <a:pt x="104" y="0"/>
                    <a:pt x="101" y="0"/>
                    <a:pt x="99" y="2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85" y="6"/>
                    <a:pt x="77" y="7"/>
                    <a:pt x="72" y="1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0" y="83"/>
                    <a:pt x="0" y="94"/>
                    <a:pt x="7" y="100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42" y="135"/>
                    <a:pt x="52" y="135"/>
                    <a:pt x="59" y="129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30" y="58"/>
                    <a:pt x="130" y="48"/>
                    <a:pt x="124" y="41"/>
                  </a:cubicBezTo>
                  <a:lnTo>
                    <a:pt x="99" y="17"/>
                  </a:lnTo>
                  <a:close/>
                  <a:moveTo>
                    <a:pt x="39" y="61"/>
                  </a:moveTo>
                  <a:cubicBezTo>
                    <a:pt x="41" y="59"/>
                    <a:pt x="46" y="59"/>
                    <a:pt x="48" y="61"/>
                  </a:cubicBezTo>
                  <a:cubicBezTo>
                    <a:pt x="51" y="64"/>
                    <a:pt x="51" y="68"/>
                    <a:pt x="48" y="71"/>
                  </a:cubicBezTo>
                  <a:cubicBezTo>
                    <a:pt x="46" y="74"/>
                    <a:pt x="41" y="74"/>
                    <a:pt x="39" y="71"/>
                  </a:cubicBezTo>
                  <a:cubicBezTo>
                    <a:pt x="36" y="68"/>
                    <a:pt x="36" y="64"/>
                    <a:pt x="39" y="61"/>
                  </a:cubicBezTo>
                  <a:close/>
                  <a:moveTo>
                    <a:pt x="52" y="74"/>
                  </a:moveTo>
                  <a:cubicBezTo>
                    <a:pt x="54" y="72"/>
                    <a:pt x="59" y="72"/>
                    <a:pt x="61" y="74"/>
                  </a:cubicBezTo>
                  <a:cubicBezTo>
                    <a:pt x="64" y="77"/>
                    <a:pt x="64" y="81"/>
                    <a:pt x="61" y="84"/>
                  </a:cubicBezTo>
                  <a:cubicBezTo>
                    <a:pt x="59" y="87"/>
                    <a:pt x="54" y="87"/>
                    <a:pt x="52" y="84"/>
                  </a:cubicBezTo>
                  <a:cubicBezTo>
                    <a:pt x="49" y="81"/>
                    <a:pt x="49" y="77"/>
                    <a:pt x="52" y="74"/>
                  </a:cubicBezTo>
                  <a:close/>
                  <a:moveTo>
                    <a:pt x="49" y="97"/>
                  </a:moveTo>
                  <a:cubicBezTo>
                    <a:pt x="46" y="99"/>
                    <a:pt x="42" y="99"/>
                    <a:pt x="39" y="97"/>
                  </a:cubicBezTo>
                  <a:cubicBezTo>
                    <a:pt x="36" y="94"/>
                    <a:pt x="36" y="90"/>
                    <a:pt x="39" y="87"/>
                  </a:cubicBezTo>
                  <a:cubicBezTo>
                    <a:pt x="42" y="84"/>
                    <a:pt x="46" y="84"/>
                    <a:pt x="49" y="87"/>
                  </a:cubicBezTo>
                  <a:cubicBezTo>
                    <a:pt x="52" y="90"/>
                    <a:pt x="52" y="94"/>
                    <a:pt x="49" y="97"/>
                  </a:cubicBezTo>
                  <a:close/>
                  <a:moveTo>
                    <a:pt x="26" y="74"/>
                  </a:moveTo>
                  <a:cubicBezTo>
                    <a:pt x="29" y="71"/>
                    <a:pt x="33" y="71"/>
                    <a:pt x="36" y="74"/>
                  </a:cubicBezTo>
                  <a:cubicBezTo>
                    <a:pt x="39" y="77"/>
                    <a:pt x="39" y="81"/>
                    <a:pt x="36" y="84"/>
                  </a:cubicBezTo>
                  <a:cubicBezTo>
                    <a:pt x="33" y="86"/>
                    <a:pt x="29" y="86"/>
                    <a:pt x="26" y="84"/>
                  </a:cubicBezTo>
                  <a:cubicBezTo>
                    <a:pt x="23" y="81"/>
                    <a:pt x="23" y="77"/>
                    <a:pt x="26" y="74"/>
                  </a:cubicBezTo>
                  <a:close/>
                  <a:moveTo>
                    <a:pt x="14" y="96"/>
                  </a:moveTo>
                  <a:cubicBezTo>
                    <a:pt x="11" y="93"/>
                    <a:pt x="11" y="89"/>
                    <a:pt x="14" y="86"/>
                  </a:cubicBezTo>
                  <a:cubicBezTo>
                    <a:pt x="16" y="84"/>
                    <a:pt x="21" y="84"/>
                    <a:pt x="23" y="86"/>
                  </a:cubicBezTo>
                  <a:cubicBezTo>
                    <a:pt x="26" y="89"/>
                    <a:pt x="26" y="93"/>
                    <a:pt x="23" y="96"/>
                  </a:cubicBezTo>
                  <a:cubicBezTo>
                    <a:pt x="21" y="99"/>
                    <a:pt x="16" y="99"/>
                    <a:pt x="14" y="96"/>
                  </a:cubicBezTo>
                  <a:close/>
                  <a:moveTo>
                    <a:pt x="27" y="109"/>
                  </a:moveTo>
                  <a:cubicBezTo>
                    <a:pt x="24" y="106"/>
                    <a:pt x="24" y="102"/>
                    <a:pt x="27" y="99"/>
                  </a:cubicBezTo>
                  <a:cubicBezTo>
                    <a:pt x="29" y="97"/>
                    <a:pt x="34" y="97"/>
                    <a:pt x="36" y="99"/>
                  </a:cubicBezTo>
                  <a:cubicBezTo>
                    <a:pt x="39" y="102"/>
                    <a:pt x="39" y="106"/>
                    <a:pt x="36" y="109"/>
                  </a:cubicBezTo>
                  <a:cubicBezTo>
                    <a:pt x="34" y="112"/>
                    <a:pt x="29" y="112"/>
                    <a:pt x="27" y="109"/>
                  </a:cubicBezTo>
                  <a:close/>
                  <a:moveTo>
                    <a:pt x="49" y="122"/>
                  </a:moveTo>
                  <a:cubicBezTo>
                    <a:pt x="47" y="125"/>
                    <a:pt x="42" y="125"/>
                    <a:pt x="40" y="122"/>
                  </a:cubicBezTo>
                  <a:cubicBezTo>
                    <a:pt x="37" y="119"/>
                    <a:pt x="37" y="115"/>
                    <a:pt x="40" y="112"/>
                  </a:cubicBezTo>
                  <a:cubicBezTo>
                    <a:pt x="42" y="110"/>
                    <a:pt x="47" y="110"/>
                    <a:pt x="49" y="112"/>
                  </a:cubicBezTo>
                  <a:cubicBezTo>
                    <a:pt x="52" y="115"/>
                    <a:pt x="52" y="119"/>
                    <a:pt x="49" y="122"/>
                  </a:cubicBezTo>
                  <a:close/>
                  <a:moveTo>
                    <a:pt x="62" y="110"/>
                  </a:moveTo>
                  <a:cubicBezTo>
                    <a:pt x="59" y="112"/>
                    <a:pt x="55" y="112"/>
                    <a:pt x="52" y="110"/>
                  </a:cubicBezTo>
                  <a:cubicBezTo>
                    <a:pt x="49" y="107"/>
                    <a:pt x="49" y="103"/>
                    <a:pt x="52" y="100"/>
                  </a:cubicBezTo>
                  <a:cubicBezTo>
                    <a:pt x="55" y="97"/>
                    <a:pt x="59" y="97"/>
                    <a:pt x="62" y="100"/>
                  </a:cubicBezTo>
                  <a:cubicBezTo>
                    <a:pt x="65" y="103"/>
                    <a:pt x="65" y="107"/>
                    <a:pt x="62" y="110"/>
                  </a:cubicBezTo>
                  <a:close/>
                  <a:moveTo>
                    <a:pt x="74" y="97"/>
                  </a:moveTo>
                  <a:cubicBezTo>
                    <a:pt x="72" y="100"/>
                    <a:pt x="67" y="100"/>
                    <a:pt x="65" y="97"/>
                  </a:cubicBezTo>
                  <a:cubicBezTo>
                    <a:pt x="62" y="94"/>
                    <a:pt x="62" y="90"/>
                    <a:pt x="65" y="87"/>
                  </a:cubicBezTo>
                  <a:cubicBezTo>
                    <a:pt x="67" y="85"/>
                    <a:pt x="72" y="85"/>
                    <a:pt x="74" y="87"/>
                  </a:cubicBezTo>
                  <a:cubicBezTo>
                    <a:pt x="77" y="90"/>
                    <a:pt x="77" y="94"/>
                    <a:pt x="74" y="97"/>
                  </a:cubicBezTo>
                  <a:close/>
                  <a:moveTo>
                    <a:pt x="113" y="60"/>
                  </a:moveTo>
                  <a:cubicBezTo>
                    <a:pt x="91" y="82"/>
                    <a:pt x="91" y="82"/>
                    <a:pt x="91" y="82"/>
                  </a:cubicBezTo>
                  <a:cubicBezTo>
                    <a:pt x="87" y="86"/>
                    <a:pt x="81" y="86"/>
                    <a:pt x="77" y="82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0" y="55"/>
                    <a:pt x="50" y="49"/>
                    <a:pt x="53" y="45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9" y="19"/>
                    <a:pt x="85" y="19"/>
                    <a:pt x="89" y="23"/>
                  </a:cubicBezTo>
                  <a:cubicBezTo>
                    <a:pt x="113" y="47"/>
                    <a:pt x="113" y="47"/>
                    <a:pt x="113" y="47"/>
                  </a:cubicBezTo>
                  <a:cubicBezTo>
                    <a:pt x="116" y="50"/>
                    <a:pt x="116" y="56"/>
                    <a:pt x="11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Oval 2753"/>
            <p:cNvSpPr>
              <a:spLocks noChangeArrowheads="1"/>
            </p:cNvSpPr>
            <p:nvPr/>
          </p:nvSpPr>
          <p:spPr bwMode="auto">
            <a:xfrm>
              <a:off x="6158" y="3436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Oval 2754"/>
            <p:cNvSpPr>
              <a:spLocks noChangeArrowheads="1"/>
            </p:cNvSpPr>
            <p:nvPr/>
          </p:nvSpPr>
          <p:spPr bwMode="auto">
            <a:xfrm>
              <a:off x="6208" y="3436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755"/>
            <p:cNvSpPr>
              <a:spLocks/>
            </p:cNvSpPr>
            <p:nvPr/>
          </p:nvSpPr>
          <p:spPr bwMode="auto">
            <a:xfrm>
              <a:off x="6107" y="3338"/>
              <a:ext cx="124" cy="94"/>
            </a:xfrm>
            <a:custGeom>
              <a:avLst/>
              <a:gdLst>
                <a:gd name="T0" fmla="*/ 109 w 114"/>
                <a:gd name="T1" fmla="*/ 76 h 86"/>
                <a:gd name="T2" fmla="*/ 53 w 114"/>
                <a:gd name="T3" fmla="*/ 76 h 86"/>
                <a:gd name="T4" fmla="*/ 28 w 114"/>
                <a:gd name="T5" fmla="*/ 3 h 86"/>
                <a:gd name="T6" fmla="*/ 24 w 114"/>
                <a:gd name="T7" fmla="*/ 0 h 86"/>
                <a:gd name="T8" fmla="*/ 5 w 114"/>
                <a:gd name="T9" fmla="*/ 0 h 86"/>
                <a:gd name="T10" fmla="*/ 0 w 114"/>
                <a:gd name="T11" fmla="*/ 5 h 86"/>
                <a:gd name="T12" fmla="*/ 5 w 114"/>
                <a:gd name="T13" fmla="*/ 10 h 86"/>
                <a:gd name="T14" fmla="*/ 20 w 114"/>
                <a:gd name="T15" fmla="*/ 10 h 86"/>
                <a:gd name="T16" fmla="*/ 45 w 114"/>
                <a:gd name="T17" fmla="*/ 83 h 86"/>
                <a:gd name="T18" fmla="*/ 50 w 114"/>
                <a:gd name="T19" fmla="*/ 86 h 86"/>
                <a:gd name="T20" fmla="*/ 109 w 114"/>
                <a:gd name="T21" fmla="*/ 86 h 86"/>
                <a:gd name="T22" fmla="*/ 114 w 114"/>
                <a:gd name="T23" fmla="*/ 81 h 86"/>
                <a:gd name="T24" fmla="*/ 109 w 114"/>
                <a:gd name="T25" fmla="*/ 7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86">
                  <a:moveTo>
                    <a:pt x="109" y="76"/>
                  </a:moveTo>
                  <a:cubicBezTo>
                    <a:pt x="53" y="76"/>
                    <a:pt x="53" y="76"/>
                    <a:pt x="53" y="76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1"/>
                    <a:pt x="26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10"/>
                    <a:pt x="5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45" y="83"/>
                    <a:pt x="45" y="83"/>
                    <a:pt x="45" y="83"/>
                  </a:cubicBezTo>
                  <a:cubicBezTo>
                    <a:pt x="46" y="85"/>
                    <a:pt x="48" y="86"/>
                    <a:pt x="50" y="86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12" y="86"/>
                    <a:pt x="114" y="84"/>
                    <a:pt x="114" y="81"/>
                  </a:cubicBezTo>
                  <a:cubicBezTo>
                    <a:pt x="114" y="78"/>
                    <a:pt x="112" y="76"/>
                    <a:pt x="10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756"/>
            <p:cNvSpPr>
              <a:spLocks/>
            </p:cNvSpPr>
            <p:nvPr/>
          </p:nvSpPr>
          <p:spPr bwMode="auto">
            <a:xfrm>
              <a:off x="6155" y="3357"/>
              <a:ext cx="97" cy="54"/>
            </a:xfrm>
            <a:custGeom>
              <a:avLst/>
              <a:gdLst>
                <a:gd name="T0" fmla="*/ 68 w 97"/>
                <a:gd name="T1" fmla="*/ 13 h 54"/>
                <a:gd name="T2" fmla="*/ 54 w 97"/>
                <a:gd name="T3" fmla="*/ 30 h 54"/>
                <a:gd name="T4" fmla="*/ 48 w 97"/>
                <a:gd name="T5" fmla="*/ 38 h 54"/>
                <a:gd name="T6" fmla="*/ 42 w 97"/>
                <a:gd name="T7" fmla="*/ 30 h 54"/>
                <a:gd name="T8" fmla="*/ 28 w 97"/>
                <a:gd name="T9" fmla="*/ 13 h 54"/>
                <a:gd name="T10" fmla="*/ 17 w 97"/>
                <a:gd name="T11" fmla="*/ 0 h 54"/>
                <a:gd name="T12" fmla="*/ 0 w 97"/>
                <a:gd name="T13" fmla="*/ 0 h 54"/>
                <a:gd name="T14" fmla="*/ 20 w 97"/>
                <a:gd name="T15" fmla="*/ 54 h 54"/>
                <a:gd name="T16" fmla="*/ 74 w 97"/>
                <a:gd name="T17" fmla="*/ 54 h 54"/>
                <a:gd name="T18" fmla="*/ 97 w 97"/>
                <a:gd name="T19" fmla="*/ 0 h 54"/>
                <a:gd name="T20" fmla="*/ 79 w 97"/>
                <a:gd name="T21" fmla="*/ 0 h 54"/>
                <a:gd name="T22" fmla="*/ 68 w 97"/>
                <a:gd name="T23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54">
                  <a:moveTo>
                    <a:pt x="68" y="13"/>
                  </a:moveTo>
                  <a:lnTo>
                    <a:pt x="54" y="30"/>
                  </a:lnTo>
                  <a:lnTo>
                    <a:pt x="48" y="38"/>
                  </a:lnTo>
                  <a:lnTo>
                    <a:pt x="42" y="30"/>
                  </a:lnTo>
                  <a:lnTo>
                    <a:pt x="28" y="13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" y="54"/>
                  </a:lnTo>
                  <a:lnTo>
                    <a:pt x="74" y="54"/>
                  </a:lnTo>
                  <a:lnTo>
                    <a:pt x="97" y="0"/>
                  </a:lnTo>
                  <a:lnTo>
                    <a:pt x="79" y="0"/>
                  </a:lnTo>
                  <a:lnTo>
                    <a:pt x="68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757"/>
            <p:cNvSpPr>
              <a:spLocks/>
            </p:cNvSpPr>
            <p:nvPr/>
          </p:nvSpPr>
          <p:spPr bwMode="auto">
            <a:xfrm>
              <a:off x="6174" y="3311"/>
              <a:ext cx="58" cy="72"/>
            </a:xfrm>
            <a:custGeom>
              <a:avLst/>
              <a:gdLst>
                <a:gd name="T0" fmla="*/ 43 w 58"/>
                <a:gd name="T1" fmla="*/ 0 h 72"/>
                <a:gd name="T2" fmla="*/ 15 w 58"/>
                <a:gd name="T3" fmla="*/ 0 h 72"/>
                <a:gd name="T4" fmla="*/ 15 w 58"/>
                <a:gd name="T5" fmla="*/ 37 h 72"/>
                <a:gd name="T6" fmla="*/ 0 w 58"/>
                <a:gd name="T7" fmla="*/ 37 h 72"/>
                <a:gd name="T8" fmla="*/ 7 w 58"/>
                <a:gd name="T9" fmla="*/ 46 h 72"/>
                <a:gd name="T10" fmla="*/ 14 w 58"/>
                <a:gd name="T11" fmla="*/ 55 h 72"/>
                <a:gd name="T12" fmla="*/ 29 w 58"/>
                <a:gd name="T13" fmla="*/ 72 h 72"/>
                <a:gd name="T14" fmla="*/ 43 w 58"/>
                <a:gd name="T15" fmla="*/ 55 h 72"/>
                <a:gd name="T16" fmla="*/ 50 w 58"/>
                <a:gd name="T17" fmla="*/ 46 h 72"/>
                <a:gd name="T18" fmla="*/ 58 w 58"/>
                <a:gd name="T19" fmla="*/ 37 h 72"/>
                <a:gd name="T20" fmla="*/ 43 w 58"/>
                <a:gd name="T21" fmla="*/ 37 h 72"/>
                <a:gd name="T22" fmla="*/ 43 w 58"/>
                <a:gd name="T2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72">
                  <a:moveTo>
                    <a:pt x="43" y="0"/>
                  </a:moveTo>
                  <a:lnTo>
                    <a:pt x="15" y="0"/>
                  </a:lnTo>
                  <a:lnTo>
                    <a:pt x="15" y="37"/>
                  </a:lnTo>
                  <a:lnTo>
                    <a:pt x="0" y="37"/>
                  </a:lnTo>
                  <a:lnTo>
                    <a:pt x="7" y="46"/>
                  </a:lnTo>
                  <a:lnTo>
                    <a:pt x="14" y="55"/>
                  </a:lnTo>
                  <a:lnTo>
                    <a:pt x="29" y="72"/>
                  </a:lnTo>
                  <a:lnTo>
                    <a:pt x="43" y="55"/>
                  </a:lnTo>
                  <a:lnTo>
                    <a:pt x="50" y="46"/>
                  </a:lnTo>
                  <a:lnTo>
                    <a:pt x="58" y="37"/>
                  </a:lnTo>
                  <a:lnTo>
                    <a:pt x="43" y="37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758"/>
            <p:cNvSpPr>
              <a:spLocks noEditPoints="1"/>
            </p:cNvSpPr>
            <p:nvPr/>
          </p:nvSpPr>
          <p:spPr bwMode="auto">
            <a:xfrm>
              <a:off x="6604" y="3314"/>
              <a:ext cx="44" cy="54"/>
            </a:xfrm>
            <a:custGeom>
              <a:avLst/>
              <a:gdLst>
                <a:gd name="T0" fmla="*/ 29 w 41"/>
                <a:gd name="T1" fmla="*/ 10 h 49"/>
                <a:gd name="T2" fmla="*/ 20 w 41"/>
                <a:gd name="T3" fmla="*/ 0 h 49"/>
                <a:gd name="T4" fmla="*/ 12 w 41"/>
                <a:gd name="T5" fmla="*/ 10 h 49"/>
                <a:gd name="T6" fmla="*/ 3 w 41"/>
                <a:gd name="T7" fmla="*/ 10 h 49"/>
                <a:gd name="T8" fmla="*/ 0 w 41"/>
                <a:gd name="T9" fmla="*/ 49 h 49"/>
                <a:gd name="T10" fmla="*/ 41 w 41"/>
                <a:gd name="T11" fmla="*/ 49 h 49"/>
                <a:gd name="T12" fmla="*/ 37 w 41"/>
                <a:gd name="T13" fmla="*/ 10 h 49"/>
                <a:gd name="T14" fmla="*/ 29 w 41"/>
                <a:gd name="T15" fmla="*/ 10 h 49"/>
                <a:gd name="T16" fmla="*/ 15 w 41"/>
                <a:gd name="T17" fmla="*/ 10 h 49"/>
                <a:gd name="T18" fmla="*/ 20 w 41"/>
                <a:gd name="T19" fmla="*/ 3 h 49"/>
                <a:gd name="T20" fmla="*/ 25 w 41"/>
                <a:gd name="T21" fmla="*/ 10 h 49"/>
                <a:gd name="T22" fmla="*/ 15 w 41"/>
                <a:gd name="T23" fmla="*/ 1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49">
                  <a:moveTo>
                    <a:pt x="29" y="10"/>
                  </a:moveTo>
                  <a:cubicBezTo>
                    <a:pt x="27" y="4"/>
                    <a:pt x="24" y="0"/>
                    <a:pt x="20" y="0"/>
                  </a:cubicBezTo>
                  <a:cubicBezTo>
                    <a:pt x="16" y="0"/>
                    <a:pt x="13" y="4"/>
                    <a:pt x="12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37" y="10"/>
                    <a:pt x="37" y="10"/>
                    <a:pt x="37" y="10"/>
                  </a:cubicBezTo>
                  <a:lnTo>
                    <a:pt x="29" y="10"/>
                  </a:lnTo>
                  <a:close/>
                  <a:moveTo>
                    <a:pt x="15" y="10"/>
                  </a:moveTo>
                  <a:cubicBezTo>
                    <a:pt x="16" y="6"/>
                    <a:pt x="18" y="3"/>
                    <a:pt x="20" y="3"/>
                  </a:cubicBezTo>
                  <a:cubicBezTo>
                    <a:pt x="22" y="3"/>
                    <a:pt x="24" y="6"/>
                    <a:pt x="25" y="10"/>
                  </a:cubicBezTo>
                  <a:lnTo>
                    <a:pt x="15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759"/>
            <p:cNvSpPr>
              <a:spLocks/>
            </p:cNvSpPr>
            <p:nvPr/>
          </p:nvSpPr>
          <p:spPr bwMode="auto">
            <a:xfrm>
              <a:off x="6549" y="3332"/>
              <a:ext cx="71" cy="124"/>
            </a:xfrm>
            <a:custGeom>
              <a:avLst/>
              <a:gdLst>
                <a:gd name="T0" fmla="*/ 32 w 65"/>
                <a:gd name="T1" fmla="*/ 38 h 114"/>
                <a:gd name="T2" fmla="*/ 23 w 65"/>
                <a:gd name="T3" fmla="*/ 42 h 114"/>
                <a:gd name="T4" fmla="*/ 41 w 65"/>
                <a:gd name="T5" fmla="*/ 61 h 114"/>
                <a:gd name="T6" fmla="*/ 37 w 65"/>
                <a:gd name="T7" fmla="*/ 70 h 114"/>
                <a:gd name="T8" fmla="*/ 16 w 65"/>
                <a:gd name="T9" fmla="*/ 51 h 114"/>
                <a:gd name="T10" fmla="*/ 8 w 65"/>
                <a:gd name="T11" fmla="*/ 0 h 114"/>
                <a:gd name="T12" fmla="*/ 0 w 65"/>
                <a:gd name="T13" fmla="*/ 61 h 114"/>
                <a:gd name="T14" fmla="*/ 29 w 65"/>
                <a:gd name="T15" fmla="*/ 109 h 114"/>
                <a:gd name="T16" fmla="*/ 64 w 65"/>
                <a:gd name="T17" fmla="*/ 112 h 114"/>
                <a:gd name="T18" fmla="*/ 62 w 65"/>
                <a:gd name="T19" fmla="*/ 59 h 114"/>
                <a:gd name="T20" fmla="*/ 32 w 65"/>
                <a:gd name="T21" fmla="*/ 3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114">
                  <a:moveTo>
                    <a:pt x="32" y="38"/>
                  </a:moveTo>
                  <a:cubicBezTo>
                    <a:pt x="29" y="36"/>
                    <a:pt x="24" y="35"/>
                    <a:pt x="23" y="42"/>
                  </a:cubicBezTo>
                  <a:cubicBezTo>
                    <a:pt x="23" y="49"/>
                    <a:pt x="38" y="56"/>
                    <a:pt x="41" y="61"/>
                  </a:cubicBezTo>
                  <a:cubicBezTo>
                    <a:pt x="43" y="67"/>
                    <a:pt x="41" y="69"/>
                    <a:pt x="37" y="70"/>
                  </a:cubicBezTo>
                  <a:cubicBezTo>
                    <a:pt x="33" y="70"/>
                    <a:pt x="18" y="54"/>
                    <a:pt x="16" y="51"/>
                  </a:cubicBezTo>
                  <a:cubicBezTo>
                    <a:pt x="14" y="49"/>
                    <a:pt x="16" y="1"/>
                    <a:pt x="8" y="0"/>
                  </a:cubicBezTo>
                  <a:cubicBezTo>
                    <a:pt x="0" y="0"/>
                    <a:pt x="0" y="19"/>
                    <a:pt x="0" y="61"/>
                  </a:cubicBezTo>
                  <a:cubicBezTo>
                    <a:pt x="29" y="93"/>
                    <a:pt x="29" y="109"/>
                    <a:pt x="29" y="109"/>
                  </a:cubicBezTo>
                  <a:cubicBezTo>
                    <a:pt x="29" y="109"/>
                    <a:pt x="57" y="114"/>
                    <a:pt x="64" y="112"/>
                  </a:cubicBezTo>
                  <a:cubicBezTo>
                    <a:pt x="64" y="112"/>
                    <a:pt x="65" y="65"/>
                    <a:pt x="62" y="59"/>
                  </a:cubicBezTo>
                  <a:cubicBezTo>
                    <a:pt x="59" y="53"/>
                    <a:pt x="35" y="40"/>
                    <a:pt x="3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760"/>
            <p:cNvSpPr>
              <a:spLocks/>
            </p:cNvSpPr>
            <p:nvPr/>
          </p:nvSpPr>
          <p:spPr bwMode="auto">
            <a:xfrm>
              <a:off x="6631" y="3332"/>
              <a:ext cx="72" cy="124"/>
            </a:xfrm>
            <a:custGeom>
              <a:avLst/>
              <a:gdLst>
                <a:gd name="T0" fmla="*/ 57 w 66"/>
                <a:gd name="T1" fmla="*/ 0 h 114"/>
                <a:gd name="T2" fmla="*/ 49 w 66"/>
                <a:gd name="T3" fmla="*/ 51 h 114"/>
                <a:gd name="T4" fmla="*/ 28 w 66"/>
                <a:gd name="T5" fmla="*/ 70 h 114"/>
                <a:gd name="T6" fmla="*/ 24 w 66"/>
                <a:gd name="T7" fmla="*/ 61 h 114"/>
                <a:gd name="T8" fmla="*/ 42 w 66"/>
                <a:gd name="T9" fmla="*/ 42 h 114"/>
                <a:gd name="T10" fmla="*/ 33 w 66"/>
                <a:gd name="T11" fmla="*/ 38 h 114"/>
                <a:gd name="T12" fmla="*/ 3 w 66"/>
                <a:gd name="T13" fmla="*/ 59 h 114"/>
                <a:gd name="T14" fmla="*/ 1 w 66"/>
                <a:gd name="T15" fmla="*/ 112 h 114"/>
                <a:gd name="T16" fmla="*/ 36 w 66"/>
                <a:gd name="T17" fmla="*/ 109 h 114"/>
                <a:gd name="T18" fmla="*/ 65 w 66"/>
                <a:gd name="T19" fmla="*/ 61 h 114"/>
                <a:gd name="T20" fmla="*/ 57 w 66"/>
                <a:gd name="T2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114">
                  <a:moveTo>
                    <a:pt x="57" y="0"/>
                  </a:moveTo>
                  <a:cubicBezTo>
                    <a:pt x="49" y="1"/>
                    <a:pt x="51" y="49"/>
                    <a:pt x="49" y="51"/>
                  </a:cubicBezTo>
                  <a:cubicBezTo>
                    <a:pt x="47" y="54"/>
                    <a:pt x="33" y="70"/>
                    <a:pt x="28" y="70"/>
                  </a:cubicBezTo>
                  <a:cubicBezTo>
                    <a:pt x="24" y="69"/>
                    <a:pt x="22" y="67"/>
                    <a:pt x="24" y="61"/>
                  </a:cubicBezTo>
                  <a:cubicBezTo>
                    <a:pt x="27" y="56"/>
                    <a:pt x="42" y="49"/>
                    <a:pt x="42" y="42"/>
                  </a:cubicBezTo>
                  <a:cubicBezTo>
                    <a:pt x="41" y="35"/>
                    <a:pt x="36" y="36"/>
                    <a:pt x="33" y="38"/>
                  </a:cubicBezTo>
                  <a:cubicBezTo>
                    <a:pt x="30" y="40"/>
                    <a:pt x="6" y="53"/>
                    <a:pt x="3" y="59"/>
                  </a:cubicBezTo>
                  <a:cubicBezTo>
                    <a:pt x="0" y="65"/>
                    <a:pt x="1" y="112"/>
                    <a:pt x="1" y="112"/>
                  </a:cubicBezTo>
                  <a:cubicBezTo>
                    <a:pt x="9" y="114"/>
                    <a:pt x="36" y="109"/>
                    <a:pt x="36" y="109"/>
                  </a:cubicBezTo>
                  <a:cubicBezTo>
                    <a:pt x="36" y="109"/>
                    <a:pt x="36" y="93"/>
                    <a:pt x="65" y="61"/>
                  </a:cubicBezTo>
                  <a:cubicBezTo>
                    <a:pt x="66" y="19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761"/>
            <p:cNvSpPr>
              <a:spLocks noEditPoints="1"/>
            </p:cNvSpPr>
            <p:nvPr/>
          </p:nvSpPr>
          <p:spPr bwMode="auto">
            <a:xfrm>
              <a:off x="7010" y="3746"/>
              <a:ext cx="133" cy="162"/>
            </a:xfrm>
            <a:custGeom>
              <a:avLst/>
              <a:gdLst>
                <a:gd name="T0" fmla="*/ 88 w 133"/>
                <a:gd name="T1" fmla="*/ 88 h 162"/>
                <a:gd name="T2" fmla="*/ 90 w 133"/>
                <a:gd name="T3" fmla="*/ 83 h 162"/>
                <a:gd name="T4" fmla="*/ 93 w 133"/>
                <a:gd name="T5" fmla="*/ 73 h 162"/>
                <a:gd name="T6" fmla="*/ 101 w 133"/>
                <a:gd name="T7" fmla="*/ 66 h 162"/>
                <a:gd name="T8" fmla="*/ 106 w 133"/>
                <a:gd name="T9" fmla="*/ 63 h 162"/>
                <a:gd name="T10" fmla="*/ 104 w 133"/>
                <a:gd name="T11" fmla="*/ 58 h 162"/>
                <a:gd name="T12" fmla="*/ 100 w 133"/>
                <a:gd name="T13" fmla="*/ 48 h 162"/>
                <a:gd name="T14" fmla="*/ 104 w 133"/>
                <a:gd name="T15" fmla="*/ 38 h 162"/>
                <a:gd name="T16" fmla="*/ 105 w 133"/>
                <a:gd name="T17" fmla="*/ 33 h 162"/>
                <a:gd name="T18" fmla="*/ 100 w 133"/>
                <a:gd name="T19" fmla="*/ 29 h 162"/>
                <a:gd name="T20" fmla="*/ 92 w 133"/>
                <a:gd name="T21" fmla="*/ 24 h 162"/>
                <a:gd name="T22" fmla="*/ 88 w 133"/>
                <a:gd name="T23" fmla="*/ 14 h 162"/>
                <a:gd name="T24" fmla="*/ 86 w 133"/>
                <a:gd name="T25" fmla="*/ 9 h 162"/>
                <a:gd name="T26" fmla="*/ 81 w 133"/>
                <a:gd name="T27" fmla="*/ 9 h 162"/>
                <a:gd name="T28" fmla="*/ 70 w 133"/>
                <a:gd name="T29" fmla="*/ 9 h 162"/>
                <a:gd name="T30" fmla="*/ 62 w 133"/>
                <a:gd name="T31" fmla="*/ 3 h 162"/>
                <a:gd name="T32" fmla="*/ 57 w 133"/>
                <a:gd name="T33" fmla="*/ 0 h 162"/>
                <a:gd name="T34" fmla="*/ 52 w 133"/>
                <a:gd name="T35" fmla="*/ 3 h 162"/>
                <a:gd name="T36" fmla="*/ 45 w 133"/>
                <a:gd name="T37" fmla="*/ 10 h 162"/>
                <a:gd name="T38" fmla="*/ 34 w 133"/>
                <a:gd name="T39" fmla="*/ 10 h 162"/>
                <a:gd name="T40" fmla="*/ 28 w 133"/>
                <a:gd name="T41" fmla="*/ 11 h 162"/>
                <a:gd name="T42" fmla="*/ 26 w 133"/>
                <a:gd name="T43" fmla="*/ 16 h 162"/>
                <a:gd name="T44" fmla="*/ 24 w 133"/>
                <a:gd name="T45" fmla="*/ 25 h 162"/>
                <a:gd name="T46" fmla="*/ 15 w 133"/>
                <a:gd name="T47" fmla="*/ 32 h 162"/>
                <a:gd name="T48" fmla="*/ 11 w 133"/>
                <a:gd name="T49" fmla="*/ 36 h 162"/>
                <a:gd name="T50" fmla="*/ 13 w 133"/>
                <a:gd name="T51" fmla="*/ 41 h 162"/>
                <a:gd name="T52" fmla="*/ 16 w 133"/>
                <a:gd name="T53" fmla="*/ 50 h 162"/>
                <a:gd name="T54" fmla="*/ 13 w 133"/>
                <a:gd name="T55" fmla="*/ 60 h 162"/>
                <a:gd name="T56" fmla="*/ 12 w 133"/>
                <a:gd name="T57" fmla="*/ 65 h 162"/>
                <a:gd name="T58" fmla="*/ 16 w 133"/>
                <a:gd name="T59" fmla="*/ 69 h 162"/>
                <a:gd name="T60" fmla="*/ 25 w 133"/>
                <a:gd name="T61" fmla="*/ 75 h 162"/>
                <a:gd name="T62" fmla="*/ 28 w 133"/>
                <a:gd name="T63" fmla="*/ 83 h 162"/>
                <a:gd name="T64" fmla="*/ 0 w 133"/>
                <a:gd name="T65" fmla="*/ 109 h 162"/>
                <a:gd name="T66" fmla="*/ 35 w 133"/>
                <a:gd name="T67" fmla="*/ 104 h 162"/>
                <a:gd name="T68" fmla="*/ 50 w 133"/>
                <a:gd name="T69" fmla="*/ 134 h 162"/>
                <a:gd name="T70" fmla="*/ 58 w 133"/>
                <a:gd name="T71" fmla="*/ 101 h 162"/>
                <a:gd name="T72" fmla="*/ 81 w 133"/>
                <a:gd name="T73" fmla="*/ 162 h 162"/>
                <a:gd name="T74" fmla="*/ 92 w 133"/>
                <a:gd name="T75" fmla="*/ 125 h 162"/>
                <a:gd name="T76" fmla="*/ 133 w 133"/>
                <a:gd name="T77" fmla="*/ 127 h 162"/>
                <a:gd name="T78" fmla="*/ 85 w 133"/>
                <a:gd name="T79" fmla="*/ 88 h 162"/>
                <a:gd name="T80" fmla="*/ 88 w 133"/>
                <a:gd name="T81" fmla="*/ 88 h 162"/>
                <a:gd name="T82" fmla="*/ 70 w 133"/>
                <a:gd name="T83" fmla="*/ 81 h 162"/>
                <a:gd name="T84" fmla="*/ 59 w 133"/>
                <a:gd name="T85" fmla="*/ 88 h 162"/>
                <a:gd name="T86" fmla="*/ 49 w 133"/>
                <a:gd name="T87" fmla="*/ 82 h 162"/>
                <a:gd name="T88" fmla="*/ 36 w 133"/>
                <a:gd name="T89" fmla="*/ 82 h 162"/>
                <a:gd name="T90" fmla="*/ 32 w 133"/>
                <a:gd name="T91" fmla="*/ 70 h 162"/>
                <a:gd name="T92" fmla="*/ 22 w 133"/>
                <a:gd name="T93" fmla="*/ 62 h 162"/>
                <a:gd name="T94" fmla="*/ 25 w 133"/>
                <a:gd name="T95" fmla="*/ 50 h 162"/>
                <a:gd name="T96" fmla="*/ 21 w 133"/>
                <a:gd name="T97" fmla="*/ 38 h 162"/>
                <a:gd name="T98" fmla="*/ 31 w 133"/>
                <a:gd name="T99" fmla="*/ 30 h 162"/>
                <a:gd name="T100" fmla="*/ 35 w 133"/>
                <a:gd name="T101" fmla="*/ 18 h 162"/>
                <a:gd name="T102" fmla="*/ 47 w 133"/>
                <a:gd name="T103" fmla="*/ 17 h 162"/>
                <a:gd name="T104" fmla="*/ 58 w 133"/>
                <a:gd name="T105" fmla="*/ 11 h 162"/>
                <a:gd name="T106" fmla="*/ 68 w 133"/>
                <a:gd name="T107" fmla="*/ 17 h 162"/>
                <a:gd name="T108" fmla="*/ 81 w 133"/>
                <a:gd name="T109" fmla="*/ 17 h 162"/>
                <a:gd name="T110" fmla="*/ 85 w 133"/>
                <a:gd name="T111" fmla="*/ 29 h 162"/>
                <a:gd name="T112" fmla="*/ 95 w 133"/>
                <a:gd name="T113" fmla="*/ 36 h 162"/>
                <a:gd name="T114" fmla="*/ 92 w 133"/>
                <a:gd name="T115" fmla="*/ 48 h 162"/>
                <a:gd name="T116" fmla="*/ 96 w 133"/>
                <a:gd name="T117" fmla="*/ 60 h 162"/>
                <a:gd name="T118" fmla="*/ 86 w 133"/>
                <a:gd name="T119" fmla="*/ 69 h 162"/>
                <a:gd name="T120" fmla="*/ 82 w 133"/>
                <a:gd name="T121" fmla="*/ 81 h 162"/>
                <a:gd name="T122" fmla="*/ 70 w 133"/>
                <a:gd name="T123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3" h="162">
                  <a:moveTo>
                    <a:pt x="88" y="88"/>
                  </a:moveTo>
                  <a:lnTo>
                    <a:pt x="90" y="83"/>
                  </a:lnTo>
                  <a:lnTo>
                    <a:pt x="93" y="73"/>
                  </a:lnTo>
                  <a:lnTo>
                    <a:pt x="101" y="66"/>
                  </a:lnTo>
                  <a:lnTo>
                    <a:pt x="106" y="63"/>
                  </a:lnTo>
                  <a:lnTo>
                    <a:pt x="104" y="58"/>
                  </a:lnTo>
                  <a:lnTo>
                    <a:pt x="100" y="48"/>
                  </a:lnTo>
                  <a:lnTo>
                    <a:pt x="104" y="38"/>
                  </a:lnTo>
                  <a:lnTo>
                    <a:pt x="105" y="33"/>
                  </a:lnTo>
                  <a:lnTo>
                    <a:pt x="100" y="29"/>
                  </a:lnTo>
                  <a:lnTo>
                    <a:pt x="92" y="24"/>
                  </a:lnTo>
                  <a:lnTo>
                    <a:pt x="88" y="14"/>
                  </a:lnTo>
                  <a:lnTo>
                    <a:pt x="86" y="9"/>
                  </a:lnTo>
                  <a:lnTo>
                    <a:pt x="81" y="9"/>
                  </a:lnTo>
                  <a:lnTo>
                    <a:pt x="70" y="9"/>
                  </a:lnTo>
                  <a:lnTo>
                    <a:pt x="62" y="3"/>
                  </a:lnTo>
                  <a:lnTo>
                    <a:pt x="57" y="0"/>
                  </a:lnTo>
                  <a:lnTo>
                    <a:pt x="52" y="3"/>
                  </a:lnTo>
                  <a:lnTo>
                    <a:pt x="45" y="10"/>
                  </a:lnTo>
                  <a:lnTo>
                    <a:pt x="34" y="10"/>
                  </a:lnTo>
                  <a:lnTo>
                    <a:pt x="28" y="11"/>
                  </a:lnTo>
                  <a:lnTo>
                    <a:pt x="26" y="16"/>
                  </a:lnTo>
                  <a:lnTo>
                    <a:pt x="24" y="25"/>
                  </a:lnTo>
                  <a:lnTo>
                    <a:pt x="15" y="32"/>
                  </a:lnTo>
                  <a:lnTo>
                    <a:pt x="11" y="36"/>
                  </a:lnTo>
                  <a:lnTo>
                    <a:pt x="13" y="41"/>
                  </a:lnTo>
                  <a:lnTo>
                    <a:pt x="16" y="50"/>
                  </a:lnTo>
                  <a:lnTo>
                    <a:pt x="13" y="60"/>
                  </a:lnTo>
                  <a:lnTo>
                    <a:pt x="12" y="65"/>
                  </a:lnTo>
                  <a:lnTo>
                    <a:pt x="16" y="69"/>
                  </a:lnTo>
                  <a:lnTo>
                    <a:pt x="25" y="75"/>
                  </a:lnTo>
                  <a:lnTo>
                    <a:pt x="28" y="83"/>
                  </a:lnTo>
                  <a:lnTo>
                    <a:pt x="0" y="109"/>
                  </a:lnTo>
                  <a:lnTo>
                    <a:pt x="35" y="104"/>
                  </a:lnTo>
                  <a:lnTo>
                    <a:pt x="50" y="134"/>
                  </a:lnTo>
                  <a:lnTo>
                    <a:pt x="58" y="101"/>
                  </a:lnTo>
                  <a:lnTo>
                    <a:pt x="81" y="162"/>
                  </a:lnTo>
                  <a:lnTo>
                    <a:pt x="92" y="125"/>
                  </a:lnTo>
                  <a:lnTo>
                    <a:pt x="133" y="127"/>
                  </a:lnTo>
                  <a:lnTo>
                    <a:pt x="85" y="88"/>
                  </a:lnTo>
                  <a:lnTo>
                    <a:pt x="88" y="88"/>
                  </a:lnTo>
                  <a:close/>
                  <a:moveTo>
                    <a:pt x="70" y="81"/>
                  </a:moveTo>
                  <a:lnTo>
                    <a:pt x="59" y="88"/>
                  </a:lnTo>
                  <a:lnTo>
                    <a:pt x="49" y="82"/>
                  </a:lnTo>
                  <a:lnTo>
                    <a:pt x="36" y="82"/>
                  </a:lnTo>
                  <a:lnTo>
                    <a:pt x="32" y="70"/>
                  </a:lnTo>
                  <a:lnTo>
                    <a:pt x="22" y="62"/>
                  </a:lnTo>
                  <a:lnTo>
                    <a:pt x="25" y="50"/>
                  </a:lnTo>
                  <a:lnTo>
                    <a:pt x="21" y="38"/>
                  </a:lnTo>
                  <a:lnTo>
                    <a:pt x="31" y="30"/>
                  </a:lnTo>
                  <a:lnTo>
                    <a:pt x="35" y="18"/>
                  </a:lnTo>
                  <a:lnTo>
                    <a:pt x="47" y="17"/>
                  </a:lnTo>
                  <a:lnTo>
                    <a:pt x="58" y="11"/>
                  </a:lnTo>
                  <a:lnTo>
                    <a:pt x="68" y="17"/>
                  </a:lnTo>
                  <a:lnTo>
                    <a:pt x="81" y="17"/>
                  </a:lnTo>
                  <a:lnTo>
                    <a:pt x="85" y="29"/>
                  </a:lnTo>
                  <a:lnTo>
                    <a:pt x="95" y="36"/>
                  </a:lnTo>
                  <a:lnTo>
                    <a:pt x="92" y="48"/>
                  </a:lnTo>
                  <a:lnTo>
                    <a:pt x="96" y="60"/>
                  </a:lnTo>
                  <a:lnTo>
                    <a:pt x="86" y="69"/>
                  </a:lnTo>
                  <a:lnTo>
                    <a:pt x="82" y="81"/>
                  </a:lnTo>
                  <a:lnTo>
                    <a:pt x="70" y="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762"/>
            <p:cNvSpPr>
              <a:spLocks/>
            </p:cNvSpPr>
            <p:nvPr/>
          </p:nvSpPr>
          <p:spPr bwMode="auto">
            <a:xfrm>
              <a:off x="7058" y="3774"/>
              <a:ext cx="24" cy="40"/>
            </a:xfrm>
            <a:custGeom>
              <a:avLst/>
              <a:gdLst>
                <a:gd name="T0" fmla="*/ 16 w 22"/>
                <a:gd name="T1" fmla="*/ 32 h 36"/>
                <a:gd name="T2" fmla="*/ 15 w 22"/>
                <a:gd name="T3" fmla="*/ 31 h 36"/>
                <a:gd name="T4" fmla="*/ 14 w 22"/>
                <a:gd name="T5" fmla="*/ 29 h 36"/>
                <a:gd name="T6" fmla="*/ 14 w 22"/>
                <a:gd name="T7" fmla="*/ 10 h 36"/>
                <a:gd name="T8" fmla="*/ 14 w 22"/>
                <a:gd name="T9" fmla="*/ 5 h 36"/>
                <a:gd name="T10" fmla="*/ 15 w 22"/>
                <a:gd name="T11" fmla="*/ 0 h 36"/>
                <a:gd name="T12" fmla="*/ 12 w 22"/>
                <a:gd name="T13" fmla="*/ 0 h 36"/>
                <a:gd name="T14" fmla="*/ 8 w 22"/>
                <a:gd name="T15" fmla="*/ 3 h 36"/>
                <a:gd name="T16" fmla="*/ 2 w 22"/>
                <a:gd name="T17" fmla="*/ 4 h 36"/>
                <a:gd name="T18" fmla="*/ 0 w 22"/>
                <a:gd name="T19" fmla="*/ 4 h 36"/>
                <a:gd name="T20" fmla="*/ 0 w 22"/>
                <a:gd name="T21" fmla="*/ 7 h 36"/>
                <a:gd name="T22" fmla="*/ 8 w 22"/>
                <a:gd name="T23" fmla="*/ 7 h 36"/>
                <a:gd name="T24" fmla="*/ 8 w 22"/>
                <a:gd name="T25" fmla="*/ 29 h 36"/>
                <a:gd name="T26" fmla="*/ 8 w 22"/>
                <a:gd name="T27" fmla="*/ 32 h 36"/>
                <a:gd name="T28" fmla="*/ 6 w 22"/>
                <a:gd name="T29" fmla="*/ 33 h 36"/>
                <a:gd name="T30" fmla="*/ 3 w 22"/>
                <a:gd name="T31" fmla="*/ 33 h 36"/>
                <a:gd name="T32" fmla="*/ 0 w 22"/>
                <a:gd name="T33" fmla="*/ 33 h 36"/>
                <a:gd name="T34" fmla="*/ 0 w 22"/>
                <a:gd name="T35" fmla="*/ 36 h 36"/>
                <a:gd name="T36" fmla="*/ 22 w 22"/>
                <a:gd name="T37" fmla="*/ 36 h 36"/>
                <a:gd name="T38" fmla="*/ 22 w 22"/>
                <a:gd name="T39" fmla="*/ 33 h 36"/>
                <a:gd name="T40" fmla="*/ 19 w 22"/>
                <a:gd name="T41" fmla="*/ 33 h 36"/>
                <a:gd name="T42" fmla="*/ 16 w 22"/>
                <a:gd name="T43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" h="36">
                  <a:moveTo>
                    <a:pt x="16" y="32"/>
                  </a:moveTo>
                  <a:cubicBezTo>
                    <a:pt x="16" y="32"/>
                    <a:pt x="15" y="32"/>
                    <a:pt x="15" y="31"/>
                  </a:cubicBezTo>
                  <a:cubicBezTo>
                    <a:pt x="15" y="31"/>
                    <a:pt x="14" y="30"/>
                    <a:pt x="14" y="29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9"/>
                    <a:pt x="14" y="7"/>
                    <a:pt x="14" y="5"/>
                  </a:cubicBezTo>
                  <a:cubicBezTo>
                    <a:pt x="15" y="3"/>
                    <a:pt x="15" y="2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0" y="2"/>
                    <a:pt x="8" y="3"/>
                  </a:cubicBezTo>
                  <a:cubicBezTo>
                    <a:pt x="6" y="4"/>
                    <a:pt x="4" y="4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30"/>
                    <a:pt x="8" y="31"/>
                    <a:pt x="8" y="32"/>
                  </a:cubicBezTo>
                  <a:cubicBezTo>
                    <a:pt x="7" y="32"/>
                    <a:pt x="7" y="32"/>
                    <a:pt x="6" y="33"/>
                  </a:cubicBezTo>
                  <a:cubicBezTo>
                    <a:pt x="6" y="33"/>
                    <a:pt x="5" y="33"/>
                    <a:pt x="3" y="33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0" y="33"/>
                    <a:pt x="19" y="33"/>
                  </a:cubicBezTo>
                  <a:cubicBezTo>
                    <a:pt x="18" y="33"/>
                    <a:pt x="17" y="33"/>
                    <a:pt x="16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Oval 2763"/>
            <p:cNvSpPr>
              <a:spLocks noChangeArrowheads="1"/>
            </p:cNvSpPr>
            <p:nvPr/>
          </p:nvSpPr>
          <p:spPr bwMode="auto">
            <a:xfrm>
              <a:off x="6406" y="3349"/>
              <a:ext cx="22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764"/>
            <p:cNvSpPr>
              <a:spLocks/>
            </p:cNvSpPr>
            <p:nvPr/>
          </p:nvSpPr>
          <p:spPr bwMode="auto">
            <a:xfrm>
              <a:off x="6389" y="3373"/>
              <a:ext cx="57" cy="94"/>
            </a:xfrm>
            <a:custGeom>
              <a:avLst/>
              <a:gdLst>
                <a:gd name="T0" fmla="*/ 43 w 52"/>
                <a:gd name="T1" fmla="*/ 8 h 86"/>
                <a:gd name="T2" fmla="*/ 33 w 52"/>
                <a:gd name="T3" fmla="*/ 0 h 86"/>
                <a:gd name="T4" fmla="*/ 19 w 52"/>
                <a:gd name="T5" fmla="*/ 0 h 86"/>
                <a:gd name="T6" fmla="*/ 10 w 52"/>
                <a:gd name="T7" fmla="*/ 6 h 86"/>
                <a:gd name="T8" fmla="*/ 9 w 52"/>
                <a:gd name="T9" fmla="*/ 8 h 86"/>
                <a:gd name="T10" fmla="*/ 1 w 52"/>
                <a:gd name="T11" fmla="*/ 32 h 86"/>
                <a:gd name="T12" fmla="*/ 3 w 52"/>
                <a:gd name="T13" fmla="*/ 37 h 86"/>
                <a:gd name="T14" fmla="*/ 8 w 52"/>
                <a:gd name="T15" fmla="*/ 34 h 86"/>
                <a:gd name="T16" fmla="*/ 16 w 52"/>
                <a:gd name="T17" fmla="*/ 12 h 86"/>
                <a:gd name="T18" fmla="*/ 17 w 52"/>
                <a:gd name="T19" fmla="*/ 12 h 86"/>
                <a:gd name="T20" fmla="*/ 4 w 52"/>
                <a:gd name="T21" fmla="*/ 50 h 86"/>
                <a:gd name="T22" fmla="*/ 16 w 52"/>
                <a:gd name="T23" fmla="*/ 50 h 86"/>
                <a:gd name="T24" fmla="*/ 16 w 52"/>
                <a:gd name="T25" fmla="*/ 81 h 86"/>
                <a:gd name="T26" fmla="*/ 21 w 52"/>
                <a:gd name="T27" fmla="*/ 86 h 86"/>
                <a:gd name="T28" fmla="*/ 25 w 52"/>
                <a:gd name="T29" fmla="*/ 81 h 86"/>
                <a:gd name="T30" fmla="*/ 25 w 52"/>
                <a:gd name="T31" fmla="*/ 50 h 86"/>
                <a:gd name="T32" fmla="*/ 27 w 52"/>
                <a:gd name="T33" fmla="*/ 50 h 86"/>
                <a:gd name="T34" fmla="*/ 27 w 52"/>
                <a:gd name="T35" fmla="*/ 81 h 86"/>
                <a:gd name="T36" fmla="*/ 31 w 52"/>
                <a:gd name="T37" fmla="*/ 86 h 86"/>
                <a:gd name="T38" fmla="*/ 36 w 52"/>
                <a:gd name="T39" fmla="*/ 81 h 86"/>
                <a:gd name="T40" fmla="*/ 36 w 52"/>
                <a:gd name="T41" fmla="*/ 50 h 86"/>
                <a:gd name="T42" fmla="*/ 48 w 52"/>
                <a:gd name="T43" fmla="*/ 50 h 86"/>
                <a:gd name="T44" fmla="*/ 35 w 52"/>
                <a:gd name="T45" fmla="*/ 12 h 86"/>
                <a:gd name="T46" fmla="*/ 37 w 52"/>
                <a:gd name="T47" fmla="*/ 12 h 86"/>
                <a:gd name="T48" fmla="*/ 44 w 52"/>
                <a:gd name="T49" fmla="*/ 34 h 86"/>
                <a:gd name="T50" fmla="*/ 49 w 52"/>
                <a:gd name="T51" fmla="*/ 37 h 86"/>
                <a:gd name="T52" fmla="*/ 51 w 52"/>
                <a:gd name="T53" fmla="*/ 32 h 86"/>
                <a:gd name="T54" fmla="*/ 43 w 52"/>
                <a:gd name="T55" fmla="*/ 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2" h="86">
                  <a:moveTo>
                    <a:pt x="43" y="8"/>
                  </a:moveTo>
                  <a:cubicBezTo>
                    <a:pt x="42" y="3"/>
                    <a:pt x="38" y="0"/>
                    <a:pt x="3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10" y="6"/>
                  </a:cubicBezTo>
                  <a:cubicBezTo>
                    <a:pt x="9" y="7"/>
                    <a:pt x="9" y="7"/>
                    <a:pt x="9" y="8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4"/>
                    <a:pt x="1" y="36"/>
                    <a:pt x="3" y="37"/>
                  </a:cubicBezTo>
                  <a:cubicBezTo>
                    <a:pt x="5" y="37"/>
                    <a:pt x="8" y="36"/>
                    <a:pt x="8" y="3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4"/>
                    <a:pt x="18" y="86"/>
                    <a:pt x="21" y="86"/>
                  </a:cubicBezTo>
                  <a:cubicBezTo>
                    <a:pt x="23" y="86"/>
                    <a:pt x="25" y="84"/>
                    <a:pt x="25" y="81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7" y="84"/>
                    <a:pt x="29" y="86"/>
                    <a:pt x="31" y="86"/>
                  </a:cubicBezTo>
                  <a:cubicBezTo>
                    <a:pt x="34" y="86"/>
                    <a:pt x="36" y="84"/>
                    <a:pt x="36" y="81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6"/>
                    <a:pt x="47" y="37"/>
                    <a:pt x="49" y="37"/>
                  </a:cubicBezTo>
                  <a:cubicBezTo>
                    <a:pt x="51" y="36"/>
                    <a:pt x="52" y="34"/>
                    <a:pt x="51" y="32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765"/>
            <p:cNvSpPr>
              <a:spLocks noEditPoints="1"/>
            </p:cNvSpPr>
            <p:nvPr/>
          </p:nvSpPr>
          <p:spPr bwMode="auto">
            <a:xfrm>
              <a:off x="6359" y="3297"/>
              <a:ext cx="47" cy="54"/>
            </a:xfrm>
            <a:custGeom>
              <a:avLst/>
              <a:gdLst>
                <a:gd name="T0" fmla="*/ 36 w 43"/>
                <a:gd name="T1" fmla="*/ 6 h 50"/>
                <a:gd name="T2" fmla="*/ 27 w 43"/>
                <a:gd name="T3" fmla="*/ 1 h 50"/>
                <a:gd name="T4" fmla="*/ 15 w 43"/>
                <a:gd name="T5" fmla="*/ 1 h 50"/>
                <a:gd name="T6" fmla="*/ 4 w 43"/>
                <a:gd name="T7" fmla="*/ 9 h 50"/>
                <a:gd name="T8" fmla="*/ 0 w 43"/>
                <a:gd name="T9" fmla="*/ 20 h 50"/>
                <a:gd name="T10" fmla="*/ 1 w 43"/>
                <a:gd name="T11" fmla="*/ 30 h 50"/>
                <a:gd name="T12" fmla="*/ 12 w 43"/>
                <a:gd name="T13" fmla="*/ 41 h 50"/>
                <a:gd name="T14" fmla="*/ 24 w 43"/>
                <a:gd name="T15" fmla="*/ 43 h 50"/>
                <a:gd name="T16" fmla="*/ 26 w 43"/>
                <a:gd name="T17" fmla="*/ 46 h 50"/>
                <a:gd name="T18" fmla="*/ 30 w 43"/>
                <a:gd name="T19" fmla="*/ 48 h 50"/>
                <a:gd name="T20" fmla="*/ 36 w 43"/>
                <a:gd name="T21" fmla="*/ 50 h 50"/>
                <a:gd name="T22" fmla="*/ 40 w 43"/>
                <a:gd name="T23" fmla="*/ 49 h 50"/>
                <a:gd name="T24" fmla="*/ 36 w 43"/>
                <a:gd name="T25" fmla="*/ 44 h 50"/>
                <a:gd name="T26" fmla="*/ 34 w 43"/>
                <a:gd name="T27" fmla="*/ 40 h 50"/>
                <a:gd name="T28" fmla="*/ 41 w 43"/>
                <a:gd name="T29" fmla="*/ 31 h 50"/>
                <a:gd name="T30" fmla="*/ 43 w 43"/>
                <a:gd name="T31" fmla="*/ 20 h 50"/>
                <a:gd name="T32" fmla="*/ 36 w 43"/>
                <a:gd name="T33" fmla="*/ 6 h 50"/>
                <a:gd name="T34" fmla="*/ 15 w 43"/>
                <a:gd name="T35" fmla="*/ 12 h 50"/>
                <a:gd name="T36" fmla="*/ 17 w 43"/>
                <a:gd name="T37" fmla="*/ 9 h 50"/>
                <a:gd name="T38" fmla="*/ 17 w 43"/>
                <a:gd name="T39" fmla="*/ 7 h 50"/>
                <a:gd name="T40" fmla="*/ 19 w 43"/>
                <a:gd name="T41" fmla="*/ 7 h 50"/>
                <a:gd name="T42" fmla="*/ 19 w 43"/>
                <a:gd name="T43" fmla="*/ 10 h 50"/>
                <a:gd name="T44" fmla="*/ 20 w 43"/>
                <a:gd name="T45" fmla="*/ 11 h 50"/>
                <a:gd name="T46" fmla="*/ 22 w 43"/>
                <a:gd name="T47" fmla="*/ 11 h 50"/>
                <a:gd name="T48" fmla="*/ 25 w 43"/>
                <a:gd name="T49" fmla="*/ 11 h 50"/>
                <a:gd name="T50" fmla="*/ 26 w 43"/>
                <a:gd name="T51" fmla="*/ 10 h 50"/>
                <a:gd name="T52" fmla="*/ 26 w 43"/>
                <a:gd name="T53" fmla="*/ 7 h 50"/>
                <a:gd name="T54" fmla="*/ 27 w 43"/>
                <a:gd name="T55" fmla="*/ 7 h 50"/>
                <a:gd name="T56" fmla="*/ 28 w 43"/>
                <a:gd name="T57" fmla="*/ 9 h 50"/>
                <a:gd name="T58" fmla="*/ 29 w 43"/>
                <a:gd name="T59" fmla="*/ 12 h 50"/>
                <a:gd name="T60" fmla="*/ 29 w 43"/>
                <a:gd name="T61" fmla="*/ 12 h 50"/>
                <a:gd name="T62" fmla="*/ 29 w 43"/>
                <a:gd name="T63" fmla="*/ 12 h 50"/>
                <a:gd name="T64" fmla="*/ 28 w 43"/>
                <a:gd name="T65" fmla="*/ 22 h 50"/>
                <a:gd name="T66" fmla="*/ 22 w 43"/>
                <a:gd name="T67" fmla="*/ 23 h 50"/>
                <a:gd name="T68" fmla="*/ 16 w 43"/>
                <a:gd name="T69" fmla="*/ 22 h 50"/>
                <a:gd name="T70" fmla="*/ 15 w 43"/>
                <a:gd name="T71" fmla="*/ 12 h 50"/>
                <a:gd name="T72" fmla="*/ 16 w 43"/>
                <a:gd name="T73" fmla="*/ 12 h 50"/>
                <a:gd name="T74" fmla="*/ 15 w 43"/>
                <a:gd name="T75" fmla="*/ 12 h 50"/>
                <a:gd name="T76" fmla="*/ 22 w 43"/>
                <a:gd name="T77" fmla="*/ 36 h 50"/>
                <a:gd name="T78" fmla="*/ 22 w 43"/>
                <a:gd name="T79" fmla="*/ 36 h 50"/>
                <a:gd name="T80" fmla="*/ 14 w 43"/>
                <a:gd name="T81" fmla="*/ 36 h 50"/>
                <a:gd name="T82" fmla="*/ 17 w 43"/>
                <a:gd name="T83" fmla="*/ 24 h 50"/>
                <a:gd name="T84" fmla="*/ 17 w 43"/>
                <a:gd name="T85" fmla="*/ 23 h 50"/>
                <a:gd name="T86" fmla="*/ 22 w 43"/>
                <a:gd name="T87" fmla="*/ 24 h 50"/>
                <a:gd name="T88" fmla="*/ 28 w 43"/>
                <a:gd name="T89" fmla="*/ 23 h 50"/>
                <a:gd name="T90" fmla="*/ 28 w 43"/>
                <a:gd name="T91" fmla="*/ 24 h 50"/>
                <a:gd name="T92" fmla="*/ 31 w 43"/>
                <a:gd name="T93" fmla="*/ 36 h 50"/>
                <a:gd name="T94" fmla="*/ 22 w 43"/>
                <a:gd name="T95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50">
                  <a:moveTo>
                    <a:pt x="36" y="6"/>
                  </a:moveTo>
                  <a:cubicBezTo>
                    <a:pt x="34" y="4"/>
                    <a:pt x="30" y="2"/>
                    <a:pt x="27" y="1"/>
                  </a:cubicBezTo>
                  <a:cubicBezTo>
                    <a:pt x="23" y="0"/>
                    <a:pt x="19" y="0"/>
                    <a:pt x="15" y="1"/>
                  </a:cubicBezTo>
                  <a:cubicBezTo>
                    <a:pt x="11" y="3"/>
                    <a:pt x="7" y="5"/>
                    <a:pt x="4" y="9"/>
                  </a:cubicBezTo>
                  <a:cubicBezTo>
                    <a:pt x="2" y="12"/>
                    <a:pt x="1" y="16"/>
                    <a:pt x="0" y="20"/>
                  </a:cubicBezTo>
                  <a:cubicBezTo>
                    <a:pt x="0" y="23"/>
                    <a:pt x="0" y="26"/>
                    <a:pt x="1" y="30"/>
                  </a:cubicBezTo>
                  <a:cubicBezTo>
                    <a:pt x="3" y="35"/>
                    <a:pt x="7" y="39"/>
                    <a:pt x="12" y="41"/>
                  </a:cubicBezTo>
                  <a:cubicBezTo>
                    <a:pt x="16" y="43"/>
                    <a:pt x="20" y="44"/>
                    <a:pt x="24" y="43"/>
                  </a:cubicBezTo>
                  <a:cubicBezTo>
                    <a:pt x="24" y="44"/>
                    <a:pt x="25" y="45"/>
                    <a:pt x="26" y="46"/>
                  </a:cubicBezTo>
                  <a:cubicBezTo>
                    <a:pt x="27" y="47"/>
                    <a:pt x="28" y="48"/>
                    <a:pt x="30" y="48"/>
                  </a:cubicBezTo>
                  <a:cubicBezTo>
                    <a:pt x="32" y="49"/>
                    <a:pt x="34" y="50"/>
                    <a:pt x="36" y="50"/>
                  </a:cubicBezTo>
                  <a:cubicBezTo>
                    <a:pt x="37" y="50"/>
                    <a:pt x="39" y="49"/>
                    <a:pt x="40" y="49"/>
                  </a:cubicBezTo>
                  <a:cubicBezTo>
                    <a:pt x="39" y="48"/>
                    <a:pt x="37" y="46"/>
                    <a:pt x="36" y="44"/>
                  </a:cubicBezTo>
                  <a:cubicBezTo>
                    <a:pt x="35" y="43"/>
                    <a:pt x="34" y="41"/>
                    <a:pt x="34" y="40"/>
                  </a:cubicBezTo>
                  <a:cubicBezTo>
                    <a:pt x="37" y="37"/>
                    <a:pt x="40" y="34"/>
                    <a:pt x="41" y="31"/>
                  </a:cubicBezTo>
                  <a:cubicBezTo>
                    <a:pt x="43" y="27"/>
                    <a:pt x="43" y="24"/>
                    <a:pt x="43" y="20"/>
                  </a:cubicBezTo>
                  <a:cubicBezTo>
                    <a:pt x="42" y="15"/>
                    <a:pt x="40" y="10"/>
                    <a:pt x="36" y="6"/>
                  </a:cubicBezTo>
                  <a:close/>
                  <a:moveTo>
                    <a:pt x="15" y="12"/>
                  </a:moveTo>
                  <a:cubicBezTo>
                    <a:pt x="15" y="12"/>
                    <a:pt x="17" y="11"/>
                    <a:pt x="17" y="9"/>
                  </a:cubicBezTo>
                  <a:cubicBezTo>
                    <a:pt x="18" y="8"/>
                    <a:pt x="17" y="7"/>
                    <a:pt x="17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9"/>
                    <a:pt x="19" y="10"/>
                  </a:cubicBezTo>
                  <a:cubicBezTo>
                    <a:pt x="19" y="10"/>
                    <a:pt x="20" y="11"/>
                    <a:pt x="20" y="11"/>
                  </a:cubicBezTo>
                  <a:cubicBezTo>
                    <a:pt x="21" y="11"/>
                    <a:pt x="22" y="11"/>
                    <a:pt x="22" y="11"/>
                  </a:cubicBezTo>
                  <a:cubicBezTo>
                    <a:pt x="23" y="11"/>
                    <a:pt x="24" y="11"/>
                    <a:pt x="25" y="11"/>
                  </a:cubicBezTo>
                  <a:cubicBezTo>
                    <a:pt x="25" y="11"/>
                    <a:pt x="25" y="10"/>
                    <a:pt x="26" y="10"/>
                  </a:cubicBezTo>
                  <a:cubicBezTo>
                    <a:pt x="26" y="9"/>
                    <a:pt x="26" y="7"/>
                    <a:pt x="26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8"/>
                    <a:pt x="28" y="9"/>
                  </a:cubicBezTo>
                  <a:cubicBezTo>
                    <a:pt x="28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7"/>
                    <a:pt x="28" y="22"/>
                  </a:cubicBezTo>
                  <a:cubicBezTo>
                    <a:pt x="26" y="22"/>
                    <a:pt x="24" y="23"/>
                    <a:pt x="22" y="23"/>
                  </a:cubicBezTo>
                  <a:cubicBezTo>
                    <a:pt x="20" y="23"/>
                    <a:pt x="18" y="22"/>
                    <a:pt x="16" y="22"/>
                  </a:cubicBezTo>
                  <a:cubicBezTo>
                    <a:pt x="16" y="17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lnTo>
                    <a:pt x="15" y="12"/>
                  </a:lnTo>
                  <a:close/>
                  <a:moveTo>
                    <a:pt x="22" y="36"/>
                  </a:moveTo>
                  <a:cubicBezTo>
                    <a:pt x="22" y="36"/>
                    <a:pt x="22" y="36"/>
                    <a:pt x="22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7" y="30"/>
                    <a:pt x="17" y="24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4"/>
                    <a:pt x="20" y="24"/>
                    <a:pt x="22" y="24"/>
                  </a:cubicBezTo>
                  <a:cubicBezTo>
                    <a:pt x="24" y="24"/>
                    <a:pt x="26" y="24"/>
                    <a:pt x="28" y="23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30"/>
                    <a:pt x="31" y="36"/>
                    <a:pt x="31" y="36"/>
                  </a:cubicBezTo>
                  <a:lnTo>
                    <a:pt x="22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Oval 2766"/>
            <p:cNvSpPr>
              <a:spLocks noChangeArrowheads="1"/>
            </p:cNvSpPr>
            <p:nvPr/>
          </p:nvSpPr>
          <p:spPr bwMode="auto">
            <a:xfrm>
              <a:off x="6851" y="4002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767"/>
            <p:cNvSpPr>
              <a:spLocks/>
            </p:cNvSpPr>
            <p:nvPr/>
          </p:nvSpPr>
          <p:spPr bwMode="auto">
            <a:xfrm>
              <a:off x="6837" y="4026"/>
              <a:ext cx="50" cy="101"/>
            </a:xfrm>
            <a:custGeom>
              <a:avLst/>
              <a:gdLst>
                <a:gd name="T0" fmla="*/ 37 w 46"/>
                <a:gd name="T1" fmla="*/ 0 h 93"/>
                <a:gd name="T2" fmla="*/ 9 w 46"/>
                <a:gd name="T3" fmla="*/ 0 h 93"/>
                <a:gd name="T4" fmla="*/ 0 w 46"/>
                <a:gd name="T5" fmla="*/ 9 h 93"/>
                <a:gd name="T6" fmla="*/ 0 w 46"/>
                <a:gd name="T7" fmla="*/ 9 h 93"/>
                <a:gd name="T8" fmla="*/ 0 w 46"/>
                <a:gd name="T9" fmla="*/ 38 h 93"/>
                <a:gd name="T10" fmla="*/ 5 w 46"/>
                <a:gd name="T11" fmla="*/ 43 h 93"/>
                <a:gd name="T12" fmla="*/ 10 w 46"/>
                <a:gd name="T13" fmla="*/ 38 h 93"/>
                <a:gd name="T14" fmla="*/ 10 w 46"/>
                <a:gd name="T15" fmla="*/ 16 h 93"/>
                <a:gd name="T16" fmla="*/ 10 w 46"/>
                <a:gd name="T17" fmla="*/ 16 h 93"/>
                <a:gd name="T18" fmla="*/ 11 w 46"/>
                <a:gd name="T19" fmla="*/ 16 h 93"/>
                <a:gd name="T20" fmla="*/ 11 w 46"/>
                <a:gd name="T21" fmla="*/ 17 h 93"/>
                <a:gd name="T22" fmla="*/ 11 w 46"/>
                <a:gd name="T23" fmla="*/ 88 h 93"/>
                <a:gd name="T24" fmla="*/ 17 w 46"/>
                <a:gd name="T25" fmla="*/ 93 h 93"/>
                <a:gd name="T26" fmla="*/ 22 w 46"/>
                <a:gd name="T27" fmla="*/ 88 h 93"/>
                <a:gd name="T28" fmla="*/ 22 w 46"/>
                <a:gd name="T29" fmla="*/ 55 h 93"/>
                <a:gd name="T30" fmla="*/ 24 w 46"/>
                <a:gd name="T31" fmla="*/ 55 h 93"/>
                <a:gd name="T32" fmla="*/ 24 w 46"/>
                <a:gd name="T33" fmla="*/ 88 h 93"/>
                <a:gd name="T34" fmla="*/ 29 w 46"/>
                <a:gd name="T35" fmla="*/ 93 h 93"/>
                <a:gd name="T36" fmla="*/ 35 w 46"/>
                <a:gd name="T37" fmla="*/ 88 h 93"/>
                <a:gd name="T38" fmla="*/ 35 w 46"/>
                <a:gd name="T39" fmla="*/ 17 h 93"/>
                <a:gd name="T40" fmla="*/ 35 w 46"/>
                <a:gd name="T41" fmla="*/ 16 h 93"/>
                <a:gd name="T42" fmla="*/ 37 w 46"/>
                <a:gd name="T43" fmla="*/ 16 h 93"/>
                <a:gd name="T44" fmla="*/ 37 w 46"/>
                <a:gd name="T45" fmla="*/ 38 h 93"/>
                <a:gd name="T46" fmla="*/ 41 w 46"/>
                <a:gd name="T47" fmla="*/ 43 h 93"/>
                <a:gd name="T48" fmla="*/ 46 w 46"/>
                <a:gd name="T49" fmla="*/ 38 h 93"/>
                <a:gd name="T50" fmla="*/ 46 w 46"/>
                <a:gd name="T51" fmla="*/ 9 h 93"/>
                <a:gd name="T52" fmla="*/ 46 w 46"/>
                <a:gd name="T53" fmla="*/ 9 h 93"/>
                <a:gd name="T54" fmla="*/ 37 w 46"/>
                <a:gd name="T5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6" h="93">
                  <a:moveTo>
                    <a:pt x="37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1" y="4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1"/>
                    <a:pt x="2" y="43"/>
                    <a:pt x="5" y="43"/>
                  </a:cubicBezTo>
                  <a:cubicBezTo>
                    <a:pt x="8" y="43"/>
                    <a:pt x="10" y="41"/>
                    <a:pt x="10" y="38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91"/>
                    <a:pt x="14" y="93"/>
                    <a:pt x="17" y="93"/>
                  </a:cubicBezTo>
                  <a:cubicBezTo>
                    <a:pt x="20" y="93"/>
                    <a:pt x="22" y="91"/>
                    <a:pt x="22" y="88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91"/>
                    <a:pt x="26" y="93"/>
                    <a:pt x="29" y="93"/>
                  </a:cubicBezTo>
                  <a:cubicBezTo>
                    <a:pt x="33" y="93"/>
                    <a:pt x="35" y="91"/>
                    <a:pt x="35" y="8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41"/>
                    <a:pt x="39" y="43"/>
                    <a:pt x="41" y="43"/>
                  </a:cubicBezTo>
                  <a:cubicBezTo>
                    <a:pt x="44" y="43"/>
                    <a:pt x="46" y="41"/>
                    <a:pt x="46" y="3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5" y="4"/>
                    <a:pt x="42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768"/>
            <p:cNvSpPr>
              <a:spLocks/>
            </p:cNvSpPr>
            <p:nvPr/>
          </p:nvSpPr>
          <p:spPr bwMode="auto">
            <a:xfrm>
              <a:off x="6826" y="3967"/>
              <a:ext cx="1" cy="6"/>
            </a:xfrm>
            <a:custGeom>
              <a:avLst/>
              <a:gdLst>
                <a:gd name="T0" fmla="*/ 1 w 1"/>
                <a:gd name="T1" fmla="*/ 5 h 5"/>
                <a:gd name="T2" fmla="*/ 1 w 1"/>
                <a:gd name="T3" fmla="*/ 0 h 5"/>
                <a:gd name="T4" fmla="*/ 0 w 1"/>
                <a:gd name="T5" fmla="*/ 3 h 5"/>
                <a:gd name="T6" fmla="*/ 1 w 1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769"/>
            <p:cNvSpPr>
              <a:spLocks/>
            </p:cNvSpPr>
            <p:nvPr/>
          </p:nvSpPr>
          <p:spPr bwMode="auto">
            <a:xfrm>
              <a:off x="6830" y="3978"/>
              <a:ext cx="2" cy="6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5 h 5"/>
                <a:gd name="T4" fmla="*/ 2 w 2"/>
                <a:gd name="T5" fmla="*/ 2 h 5"/>
                <a:gd name="T6" fmla="*/ 0 w 2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2" y="4"/>
                    <a:pt x="2" y="2"/>
                  </a:cubicBezTo>
                  <a:cubicBezTo>
                    <a:pt x="2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770"/>
            <p:cNvSpPr>
              <a:spLocks noEditPoints="1"/>
            </p:cNvSpPr>
            <p:nvPr/>
          </p:nvSpPr>
          <p:spPr bwMode="auto">
            <a:xfrm>
              <a:off x="6807" y="3955"/>
              <a:ext cx="42" cy="47"/>
            </a:xfrm>
            <a:custGeom>
              <a:avLst/>
              <a:gdLst>
                <a:gd name="T0" fmla="*/ 32 w 38"/>
                <a:gd name="T1" fmla="*/ 5 h 43"/>
                <a:gd name="T2" fmla="*/ 24 w 38"/>
                <a:gd name="T3" fmla="*/ 1 h 43"/>
                <a:gd name="T4" fmla="*/ 14 w 38"/>
                <a:gd name="T5" fmla="*/ 1 h 43"/>
                <a:gd name="T6" fmla="*/ 4 w 38"/>
                <a:gd name="T7" fmla="*/ 8 h 43"/>
                <a:gd name="T8" fmla="*/ 1 w 38"/>
                <a:gd name="T9" fmla="*/ 17 h 43"/>
                <a:gd name="T10" fmla="*/ 2 w 38"/>
                <a:gd name="T11" fmla="*/ 25 h 43"/>
                <a:gd name="T12" fmla="*/ 11 w 38"/>
                <a:gd name="T13" fmla="*/ 35 h 43"/>
                <a:gd name="T14" fmla="*/ 21 w 38"/>
                <a:gd name="T15" fmla="*/ 37 h 43"/>
                <a:gd name="T16" fmla="*/ 23 w 38"/>
                <a:gd name="T17" fmla="*/ 39 h 43"/>
                <a:gd name="T18" fmla="*/ 26 w 38"/>
                <a:gd name="T19" fmla="*/ 42 h 43"/>
                <a:gd name="T20" fmla="*/ 32 w 38"/>
                <a:gd name="T21" fmla="*/ 43 h 43"/>
                <a:gd name="T22" fmla="*/ 36 w 38"/>
                <a:gd name="T23" fmla="*/ 43 h 43"/>
                <a:gd name="T24" fmla="*/ 32 w 38"/>
                <a:gd name="T25" fmla="*/ 38 h 43"/>
                <a:gd name="T26" fmla="*/ 30 w 38"/>
                <a:gd name="T27" fmla="*/ 34 h 43"/>
                <a:gd name="T28" fmla="*/ 36 w 38"/>
                <a:gd name="T29" fmla="*/ 26 h 43"/>
                <a:gd name="T30" fmla="*/ 38 w 38"/>
                <a:gd name="T31" fmla="*/ 17 h 43"/>
                <a:gd name="T32" fmla="*/ 32 w 38"/>
                <a:gd name="T33" fmla="*/ 5 h 43"/>
                <a:gd name="T34" fmla="*/ 21 w 38"/>
                <a:gd name="T35" fmla="*/ 28 h 43"/>
                <a:gd name="T36" fmla="*/ 21 w 38"/>
                <a:gd name="T37" fmla="*/ 31 h 43"/>
                <a:gd name="T38" fmla="*/ 18 w 38"/>
                <a:gd name="T39" fmla="*/ 31 h 43"/>
                <a:gd name="T40" fmla="*/ 18 w 38"/>
                <a:gd name="T41" fmla="*/ 29 h 43"/>
                <a:gd name="T42" fmla="*/ 14 w 38"/>
                <a:gd name="T43" fmla="*/ 28 h 43"/>
                <a:gd name="T44" fmla="*/ 15 w 38"/>
                <a:gd name="T45" fmla="*/ 25 h 43"/>
                <a:gd name="T46" fmla="*/ 18 w 38"/>
                <a:gd name="T47" fmla="*/ 27 h 43"/>
                <a:gd name="T48" fmla="*/ 18 w 38"/>
                <a:gd name="T49" fmla="*/ 19 h 43"/>
                <a:gd name="T50" fmla="*/ 14 w 38"/>
                <a:gd name="T51" fmla="*/ 14 h 43"/>
                <a:gd name="T52" fmla="*/ 18 w 38"/>
                <a:gd name="T53" fmla="*/ 9 h 43"/>
                <a:gd name="T54" fmla="*/ 18 w 38"/>
                <a:gd name="T55" fmla="*/ 6 h 43"/>
                <a:gd name="T56" fmla="*/ 21 w 38"/>
                <a:gd name="T57" fmla="*/ 6 h 43"/>
                <a:gd name="T58" fmla="*/ 21 w 38"/>
                <a:gd name="T59" fmla="*/ 9 h 43"/>
                <a:gd name="T60" fmla="*/ 25 w 38"/>
                <a:gd name="T61" fmla="*/ 10 h 43"/>
                <a:gd name="T62" fmla="*/ 24 w 38"/>
                <a:gd name="T63" fmla="*/ 12 h 43"/>
                <a:gd name="T64" fmla="*/ 21 w 38"/>
                <a:gd name="T65" fmla="*/ 11 h 43"/>
                <a:gd name="T66" fmla="*/ 21 w 38"/>
                <a:gd name="T67" fmla="*/ 18 h 43"/>
                <a:gd name="T68" fmla="*/ 26 w 38"/>
                <a:gd name="T69" fmla="*/ 23 h 43"/>
                <a:gd name="T70" fmla="*/ 21 w 38"/>
                <a:gd name="T71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8" h="43">
                  <a:moveTo>
                    <a:pt x="32" y="5"/>
                  </a:moveTo>
                  <a:cubicBezTo>
                    <a:pt x="30" y="3"/>
                    <a:pt x="27" y="1"/>
                    <a:pt x="24" y="1"/>
                  </a:cubicBezTo>
                  <a:cubicBezTo>
                    <a:pt x="21" y="0"/>
                    <a:pt x="17" y="0"/>
                    <a:pt x="14" y="1"/>
                  </a:cubicBezTo>
                  <a:cubicBezTo>
                    <a:pt x="10" y="2"/>
                    <a:pt x="7" y="4"/>
                    <a:pt x="4" y="8"/>
                  </a:cubicBezTo>
                  <a:cubicBezTo>
                    <a:pt x="2" y="10"/>
                    <a:pt x="1" y="14"/>
                    <a:pt x="1" y="17"/>
                  </a:cubicBezTo>
                  <a:cubicBezTo>
                    <a:pt x="0" y="20"/>
                    <a:pt x="1" y="23"/>
                    <a:pt x="2" y="25"/>
                  </a:cubicBezTo>
                  <a:cubicBezTo>
                    <a:pt x="4" y="30"/>
                    <a:pt x="7" y="33"/>
                    <a:pt x="11" y="35"/>
                  </a:cubicBezTo>
                  <a:cubicBezTo>
                    <a:pt x="14" y="37"/>
                    <a:pt x="18" y="38"/>
                    <a:pt x="21" y="37"/>
                  </a:cubicBezTo>
                  <a:cubicBezTo>
                    <a:pt x="22" y="38"/>
                    <a:pt x="22" y="39"/>
                    <a:pt x="23" y="39"/>
                  </a:cubicBezTo>
                  <a:cubicBezTo>
                    <a:pt x="24" y="40"/>
                    <a:pt x="25" y="41"/>
                    <a:pt x="26" y="42"/>
                  </a:cubicBezTo>
                  <a:cubicBezTo>
                    <a:pt x="28" y="42"/>
                    <a:pt x="30" y="43"/>
                    <a:pt x="32" y="43"/>
                  </a:cubicBezTo>
                  <a:cubicBezTo>
                    <a:pt x="33" y="43"/>
                    <a:pt x="34" y="43"/>
                    <a:pt x="36" y="43"/>
                  </a:cubicBezTo>
                  <a:cubicBezTo>
                    <a:pt x="34" y="41"/>
                    <a:pt x="33" y="40"/>
                    <a:pt x="32" y="38"/>
                  </a:cubicBezTo>
                  <a:cubicBezTo>
                    <a:pt x="31" y="37"/>
                    <a:pt x="30" y="36"/>
                    <a:pt x="30" y="34"/>
                  </a:cubicBezTo>
                  <a:cubicBezTo>
                    <a:pt x="33" y="32"/>
                    <a:pt x="35" y="29"/>
                    <a:pt x="36" y="26"/>
                  </a:cubicBezTo>
                  <a:cubicBezTo>
                    <a:pt x="38" y="23"/>
                    <a:pt x="38" y="20"/>
                    <a:pt x="38" y="17"/>
                  </a:cubicBezTo>
                  <a:cubicBezTo>
                    <a:pt x="38" y="13"/>
                    <a:pt x="35" y="8"/>
                    <a:pt x="32" y="5"/>
                  </a:cubicBezTo>
                  <a:close/>
                  <a:moveTo>
                    <a:pt x="21" y="28"/>
                  </a:moveTo>
                  <a:cubicBezTo>
                    <a:pt x="21" y="31"/>
                    <a:pt x="21" y="31"/>
                    <a:pt x="21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6" y="29"/>
                    <a:pt x="15" y="28"/>
                    <a:pt x="14" y="28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6"/>
                    <a:pt x="17" y="26"/>
                    <a:pt x="18" y="27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18"/>
                    <a:pt x="14" y="16"/>
                    <a:pt x="14" y="14"/>
                  </a:cubicBezTo>
                  <a:cubicBezTo>
                    <a:pt x="14" y="12"/>
                    <a:pt x="16" y="10"/>
                    <a:pt x="18" y="9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3" y="9"/>
                    <a:pt x="24" y="9"/>
                    <a:pt x="25" y="10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3" y="11"/>
                    <a:pt x="21" y="11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4" y="19"/>
                    <a:pt x="26" y="21"/>
                    <a:pt x="26" y="23"/>
                  </a:cubicBezTo>
                  <a:cubicBezTo>
                    <a:pt x="26" y="26"/>
                    <a:pt x="24" y="28"/>
                    <a:pt x="2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771"/>
            <p:cNvSpPr>
              <a:spLocks/>
            </p:cNvSpPr>
            <p:nvPr/>
          </p:nvSpPr>
          <p:spPr bwMode="auto">
            <a:xfrm>
              <a:off x="6373" y="4263"/>
              <a:ext cx="8" cy="7"/>
            </a:xfrm>
            <a:custGeom>
              <a:avLst/>
              <a:gdLst>
                <a:gd name="T0" fmla="*/ 0 w 8"/>
                <a:gd name="T1" fmla="*/ 0 h 7"/>
                <a:gd name="T2" fmla="*/ 0 w 8"/>
                <a:gd name="T3" fmla="*/ 0 h 7"/>
                <a:gd name="T4" fmla="*/ 2 w 8"/>
                <a:gd name="T5" fmla="*/ 3 h 7"/>
                <a:gd name="T6" fmla="*/ 5 w 8"/>
                <a:gd name="T7" fmla="*/ 7 h 7"/>
                <a:gd name="T8" fmla="*/ 8 w 8"/>
                <a:gd name="T9" fmla="*/ 4 h 7"/>
                <a:gd name="T10" fmla="*/ 4 w 8"/>
                <a:gd name="T11" fmla="*/ 2 h 7"/>
                <a:gd name="T12" fmla="*/ 0 w 8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772"/>
            <p:cNvSpPr>
              <a:spLocks/>
            </p:cNvSpPr>
            <p:nvPr/>
          </p:nvSpPr>
          <p:spPr bwMode="auto">
            <a:xfrm>
              <a:off x="6400" y="4232"/>
              <a:ext cx="14" cy="14"/>
            </a:xfrm>
            <a:custGeom>
              <a:avLst/>
              <a:gdLst>
                <a:gd name="T0" fmla="*/ 1 w 13"/>
                <a:gd name="T1" fmla="*/ 3 h 13"/>
                <a:gd name="T2" fmla="*/ 0 w 13"/>
                <a:gd name="T3" fmla="*/ 4 h 13"/>
                <a:gd name="T4" fmla="*/ 9 w 13"/>
                <a:gd name="T5" fmla="*/ 13 h 13"/>
                <a:gd name="T6" fmla="*/ 10 w 13"/>
                <a:gd name="T7" fmla="*/ 12 h 13"/>
                <a:gd name="T8" fmla="*/ 10 w 13"/>
                <a:gd name="T9" fmla="*/ 3 h 13"/>
                <a:gd name="T10" fmla="*/ 1 w 13"/>
                <a:gd name="T11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10" y="13"/>
                    <a:pt x="10" y="12"/>
                  </a:cubicBezTo>
                  <a:cubicBezTo>
                    <a:pt x="13" y="9"/>
                    <a:pt x="13" y="6"/>
                    <a:pt x="10" y="3"/>
                  </a:cubicBezTo>
                  <a:cubicBezTo>
                    <a:pt x="7" y="0"/>
                    <a:pt x="4" y="0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773"/>
            <p:cNvSpPr>
              <a:spLocks/>
            </p:cNvSpPr>
            <p:nvPr/>
          </p:nvSpPr>
          <p:spPr bwMode="auto">
            <a:xfrm>
              <a:off x="6386" y="4246"/>
              <a:ext cx="7" cy="8"/>
            </a:xfrm>
            <a:custGeom>
              <a:avLst/>
              <a:gdLst>
                <a:gd name="T0" fmla="*/ 1 w 7"/>
                <a:gd name="T1" fmla="*/ 2 h 7"/>
                <a:gd name="T2" fmla="*/ 0 w 7"/>
                <a:gd name="T3" fmla="*/ 3 h 7"/>
                <a:gd name="T4" fmla="*/ 4 w 7"/>
                <a:gd name="T5" fmla="*/ 7 h 7"/>
                <a:gd name="T6" fmla="*/ 5 w 7"/>
                <a:gd name="T7" fmla="*/ 6 h 7"/>
                <a:gd name="T8" fmla="*/ 6 w 7"/>
                <a:gd name="T9" fmla="*/ 2 h 7"/>
                <a:gd name="T10" fmla="*/ 1 w 7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4" y="0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774"/>
            <p:cNvSpPr>
              <a:spLocks noEditPoints="1"/>
            </p:cNvSpPr>
            <p:nvPr/>
          </p:nvSpPr>
          <p:spPr bwMode="auto">
            <a:xfrm>
              <a:off x="6328" y="4187"/>
              <a:ext cx="158" cy="158"/>
            </a:xfrm>
            <a:custGeom>
              <a:avLst/>
              <a:gdLst>
                <a:gd name="T0" fmla="*/ 94 w 145"/>
                <a:gd name="T1" fmla="*/ 3 h 145"/>
                <a:gd name="T2" fmla="*/ 84 w 145"/>
                <a:gd name="T3" fmla="*/ 3 h 145"/>
                <a:gd name="T4" fmla="*/ 3 w 145"/>
                <a:gd name="T5" fmla="*/ 84 h 145"/>
                <a:gd name="T6" fmla="*/ 3 w 145"/>
                <a:gd name="T7" fmla="*/ 94 h 145"/>
                <a:gd name="T8" fmla="*/ 51 w 145"/>
                <a:gd name="T9" fmla="*/ 142 h 145"/>
                <a:gd name="T10" fmla="*/ 61 w 145"/>
                <a:gd name="T11" fmla="*/ 142 h 145"/>
                <a:gd name="T12" fmla="*/ 142 w 145"/>
                <a:gd name="T13" fmla="*/ 61 h 145"/>
                <a:gd name="T14" fmla="*/ 142 w 145"/>
                <a:gd name="T15" fmla="*/ 51 h 145"/>
                <a:gd name="T16" fmla="*/ 94 w 145"/>
                <a:gd name="T17" fmla="*/ 3 h 145"/>
                <a:gd name="T18" fmla="*/ 42 w 145"/>
                <a:gd name="T19" fmla="*/ 92 h 145"/>
                <a:gd name="T20" fmla="*/ 28 w 145"/>
                <a:gd name="T21" fmla="*/ 93 h 145"/>
                <a:gd name="T22" fmla="*/ 28 w 145"/>
                <a:gd name="T23" fmla="*/ 77 h 145"/>
                <a:gd name="T24" fmla="*/ 32 w 145"/>
                <a:gd name="T25" fmla="*/ 75 h 145"/>
                <a:gd name="T26" fmla="*/ 34 w 145"/>
                <a:gd name="T27" fmla="*/ 78 h 145"/>
                <a:gd name="T28" fmla="*/ 31 w 145"/>
                <a:gd name="T29" fmla="*/ 80 h 145"/>
                <a:gd name="T30" fmla="*/ 31 w 145"/>
                <a:gd name="T31" fmla="*/ 89 h 145"/>
                <a:gd name="T32" fmla="*/ 40 w 145"/>
                <a:gd name="T33" fmla="*/ 89 h 145"/>
                <a:gd name="T34" fmla="*/ 42 w 145"/>
                <a:gd name="T35" fmla="*/ 86 h 145"/>
                <a:gd name="T36" fmla="*/ 45 w 145"/>
                <a:gd name="T37" fmla="*/ 88 h 145"/>
                <a:gd name="T38" fmla="*/ 42 w 145"/>
                <a:gd name="T39" fmla="*/ 92 h 145"/>
                <a:gd name="T40" fmla="*/ 56 w 145"/>
                <a:gd name="T41" fmla="*/ 78 h 145"/>
                <a:gd name="T42" fmla="*/ 52 w 145"/>
                <a:gd name="T43" fmla="*/ 75 h 145"/>
                <a:gd name="T44" fmla="*/ 47 w 145"/>
                <a:gd name="T45" fmla="*/ 79 h 145"/>
                <a:gd name="T46" fmla="*/ 50 w 145"/>
                <a:gd name="T47" fmla="*/ 84 h 145"/>
                <a:gd name="T48" fmla="*/ 47 w 145"/>
                <a:gd name="T49" fmla="*/ 87 h 145"/>
                <a:gd name="T50" fmla="*/ 37 w 145"/>
                <a:gd name="T51" fmla="*/ 69 h 145"/>
                <a:gd name="T52" fmla="*/ 41 w 145"/>
                <a:gd name="T53" fmla="*/ 64 h 145"/>
                <a:gd name="T54" fmla="*/ 60 w 145"/>
                <a:gd name="T55" fmla="*/ 74 h 145"/>
                <a:gd name="T56" fmla="*/ 56 w 145"/>
                <a:gd name="T57" fmla="*/ 78 h 145"/>
                <a:gd name="T58" fmla="*/ 69 w 145"/>
                <a:gd name="T59" fmla="*/ 65 h 145"/>
                <a:gd name="T60" fmla="*/ 65 w 145"/>
                <a:gd name="T61" fmla="*/ 63 h 145"/>
                <a:gd name="T62" fmla="*/ 60 w 145"/>
                <a:gd name="T63" fmla="*/ 63 h 145"/>
                <a:gd name="T64" fmla="*/ 59 w 145"/>
                <a:gd name="T65" fmla="*/ 64 h 145"/>
                <a:gd name="T66" fmla="*/ 65 w 145"/>
                <a:gd name="T67" fmla="*/ 69 h 145"/>
                <a:gd name="T68" fmla="*/ 62 w 145"/>
                <a:gd name="T69" fmla="*/ 72 h 145"/>
                <a:gd name="T70" fmla="*/ 48 w 145"/>
                <a:gd name="T71" fmla="*/ 58 h 145"/>
                <a:gd name="T72" fmla="*/ 52 w 145"/>
                <a:gd name="T73" fmla="*/ 54 h 145"/>
                <a:gd name="T74" fmla="*/ 57 w 145"/>
                <a:gd name="T75" fmla="*/ 50 h 145"/>
                <a:gd name="T76" fmla="*/ 62 w 145"/>
                <a:gd name="T77" fmla="*/ 52 h 145"/>
                <a:gd name="T78" fmla="*/ 63 w 145"/>
                <a:gd name="T79" fmla="*/ 58 h 145"/>
                <a:gd name="T80" fmla="*/ 63 w 145"/>
                <a:gd name="T81" fmla="*/ 58 h 145"/>
                <a:gd name="T82" fmla="*/ 67 w 145"/>
                <a:gd name="T83" fmla="*/ 59 h 145"/>
                <a:gd name="T84" fmla="*/ 72 w 145"/>
                <a:gd name="T85" fmla="*/ 62 h 145"/>
                <a:gd name="T86" fmla="*/ 69 w 145"/>
                <a:gd name="T87" fmla="*/ 65 h 145"/>
                <a:gd name="T88" fmla="*/ 78 w 145"/>
                <a:gd name="T89" fmla="*/ 56 h 145"/>
                <a:gd name="T90" fmla="*/ 74 w 145"/>
                <a:gd name="T91" fmla="*/ 60 h 145"/>
                <a:gd name="T92" fmla="*/ 60 w 145"/>
                <a:gd name="T93" fmla="*/ 46 h 145"/>
                <a:gd name="T94" fmla="*/ 64 w 145"/>
                <a:gd name="T95" fmla="*/ 41 h 145"/>
                <a:gd name="T96" fmla="*/ 71 w 145"/>
                <a:gd name="T97" fmla="*/ 37 h 145"/>
                <a:gd name="T98" fmla="*/ 79 w 145"/>
                <a:gd name="T99" fmla="*/ 40 h 145"/>
                <a:gd name="T100" fmla="*/ 82 w 145"/>
                <a:gd name="T101" fmla="*/ 48 h 145"/>
                <a:gd name="T102" fmla="*/ 78 w 145"/>
                <a:gd name="T103" fmla="*/ 56 h 145"/>
                <a:gd name="T104" fmla="*/ 122 w 145"/>
                <a:gd name="T105" fmla="*/ 67 h 145"/>
                <a:gd name="T106" fmla="*/ 113 w 145"/>
                <a:gd name="T107" fmla="*/ 71 h 145"/>
                <a:gd name="T108" fmla="*/ 109 w 145"/>
                <a:gd name="T109" fmla="*/ 80 h 145"/>
                <a:gd name="T110" fmla="*/ 90 w 145"/>
                <a:gd name="T111" fmla="*/ 80 h 145"/>
                <a:gd name="T112" fmla="*/ 90 w 145"/>
                <a:gd name="T113" fmla="*/ 61 h 145"/>
                <a:gd name="T114" fmla="*/ 99 w 145"/>
                <a:gd name="T115" fmla="*/ 57 h 145"/>
                <a:gd name="T116" fmla="*/ 103 w 145"/>
                <a:gd name="T117" fmla="*/ 48 h 145"/>
                <a:gd name="T118" fmla="*/ 122 w 145"/>
                <a:gd name="T119" fmla="*/ 48 h 145"/>
                <a:gd name="T120" fmla="*/ 122 w 145"/>
                <a:gd name="T121" fmla="*/ 67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5" h="145">
                  <a:moveTo>
                    <a:pt x="94" y="3"/>
                  </a:moveTo>
                  <a:cubicBezTo>
                    <a:pt x="91" y="0"/>
                    <a:pt x="87" y="0"/>
                    <a:pt x="84" y="3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0" y="87"/>
                    <a:pt x="0" y="91"/>
                    <a:pt x="3" y="94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3" y="145"/>
                    <a:pt x="58" y="145"/>
                    <a:pt x="61" y="142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5" y="58"/>
                    <a:pt x="145" y="54"/>
                    <a:pt x="142" y="51"/>
                  </a:cubicBezTo>
                  <a:lnTo>
                    <a:pt x="94" y="3"/>
                  </a:lnTo>
                  <a:close/>
                  <a:moveTo>
                    <a:pt x="42" y="92"/>
                  </a:moveTo>
                  <a:cubicBezTo>
                    <a:pt x="37" y="97"/>
                    <a:pt x="32" y="97"/>
                    <a:pt x="28" y="93"/>
                  </a:cubicBezTo>
                  <a:cubicBezTo>
                    <a:pt x="23" y="88"/>
                    <a:pt x="24" y="82"/>
                    <a:pt x="28" y="77"/>
                  </a:cubicBezTo>
                  <a:cubicBezTo>
                    <a:pt x="30" y="76"/>
                    <a:pt x="31" y="75"/>
                    <a:pt x="32" y="75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3" y="78"/>
                    <a:pt x="32" y="79"/>
                    <a:pt x="31" y="80"/>
                  </a:cubicBezTo>
                  <a:cubicBezTo>
                    <a:pt x="28" y="82"/>
                    <a:pt x="28" y="86"/>
                    <a:pt x="31" y="89"/>
                  </a:cubicBezTo>
                  <a:cubicBezTo>
                    <a:pt x="34" y="92"/>
                    <a:pt x="37" y="92"/>
                    <a:pt x="40" y="89"/>
                  </a:cubicBezTo>
                  <a:cubicBezTo>
                    <a:pt x="41" y="88"/>
                    <a:pt x="42" y="87"/>
                    <a:pt x="42" y="86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4" y="90"/>
                    <a:pt x="42" y="92"/>
                  </a:cubicBezTo>
                  <a:close/>
                  <a:moveTo>
                    <a:pt x="56" y="78"/>
                  </a:moveTo>
                  <a:cubicBezTo>
                    <a:pt x="52" y="75"/>
                    <a:pt x="52" y="75"/>
                    <a:pt x="52" y="75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60" y="74"/>
                    <a:pt x="60" y="74"/>
                    <a:pt x="60" y="74"/>
                  </a:cubicBezTo>
                  <a:lnTo>
                    <a:pt x="56" y="78"/>
                  </a:lnTo>
                  <a:close/>
                  <a:moveTo>
                    <a:pt x="69" y="65"/>
                  </a:moveTo>
                  <a:cubicBezTo>
                    <a:pt x="68" y="65"/>
                    <a:pt x="67" y="64"/>
                    <a:pt x="65" y="63"/>
                  </a:cubicBezTo>
                  <a:cubicBezTo>
                    <a:pt x="63" y="61"/>
                    <a:pt x="61" y="61"/>
                    <a:pt x="60" y="63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7"/>
                    <a:pt x="50" y="56"/>
                    <a:pt x="52" y="54"/>
                  </a:cubicBezTo>
                  <a:cubicBezTo>
                    <a:pt x="54" y="52"/>
                    <a:pt x="55" y="51"/>
                    <a:pt x="57" y="50"/>
                  </a:cubicBezTo>
                  <a:cubicBezTo>
                    <a:pt x="59" y="50"/>
                    <a:pt x="60" y="51"/>
                    <a:pt x="62" y="52"/>
                  </a:cubicBezTo>
                  <a:cubicBezTo>
                    <a:pt x="63" y="54"/>
                    <a:pt x="63" y="56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5" y="58"/>
                    <a:pt x="67" y="59"/>
                  </a:cubicBezTo>
                  <a:cubicBezTo>
                    <a:pt x="69" y="60"/>
                    <a:pt x="71" y="61"/>
                    <a:pt x="72" y="62"/>
                  </a:cubicBezTo>
                  <a:lnTo>
                    <a:pt x="69" y="65"/>
                  </a:lnTo>
                  <a:close/>
                  <a:moveTo>
                    <a:pt x="78" y="56"/>
                  </a:moveTo>
                  <a:cubicBezTo>
                    <a:pt x="76" y="58"/>
                    <a:pt x="75" y="59"/>
                    <a:pt x="74" y="60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1" y="45"/>
                    <a:pt x="62" y="43"/>
                    <a:pt x="64" y="41"/>
                  </a:cubicBezTo>
                  <a:cubicBezTo>
                    <a:pt x="67" y="39"/>
                    <a:pt x="69" y="37"/>
                    <a:pt x="71" y="37"/>
                  </a:cubicBezTo>
                  <a:cubicBezTo>
                    <a:pt x="74" y="37"/>
                    <a:pt x="77" y="38"/>
                    <a:pt x="79" y="40"/>
                  </a:cubicBezTo>
                  <a:cubicBezTo>
                    <a:pt x="82" y="43"/>
                    <a:pt x="83" y="46"/>
                    <a:pt x="82" y="48"/>
                  </a:cubicBezTo>
                  <a:cubicBezTo>
                    <a:pt x="82" y="51"/>
                    <a:pt x="81" y="54"/>
                    <a:pt x="78" y="56"/>
                  </a:cubicBezTo>
                  <a:close/>
                  <a:moveTo>
                    <a:pt x="122" y="67"/>
                  </a:moveTo>
                  <a:cubicBezTo>
                    <a:pt x="120" y="70"/>
                    <a:pt x="116" y="71"/>
                    <a:pt x="113" y="71"/>
                  </a:cubicBezTo>
                  <a:cubicBezTo>
                    <a:pt x="113" y="74"/>
                    <a:pt x="112" y="78"/>
                    <a:pt x="109" y="80"/>
                  </a:cubicBezTo>
                  <a:cubicBezTo>
                    <a:pt x="104" y="86"/>
                    <a:pt x="95" y="86"/>
                    <a:pt x="90" y="80"/>
                  </a:cubicBezTo>
                  <a:cubicBezTo>
                    <a:pt x="84" y="75"/>
                    <a:pt x="84" y="66"/>
                    <a:pt x="90" y="61"/>
                  </a:cubicBezTo>
                  <a:cubicBezTo>
                    <a:pt x="92" y="58"/>
                    <a:pt x="96" y="57"/>
                    <a:pt x="99" y="57"/>
                  </a:cubicBezTo>
                  <a:cubicBezTo>
                    <a:pt x="99" y="54"/>
                    <a:pt x="100" y="50"/>
                    <a:pt x="103" y="48"/>
                  </a:cubicBezTo>
                  <a:cubicBezTo>
                    <a:pt x="108" y="42"/>
                    <a:pt x="117" y="42"/>
                    <a:pt x="122" y="48"/>
                  </a:cubicBezTo>
                  <a:cubicBezTo>
                    <a:pt x="128" y="53"/>
                    <a:pt x="128" y="62"/>
                    <a:pt x="122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775"/>
            <p:cNvSpPr>
              <a:spLocks noEditPoints="1"/>
            </p:cNvSpPr>
            <p:nvPr/>
          </p:nvSpPr>
          <p:spPr bwMode="auto">
            <a:xfrm>
              <a:off x="6986" y="3975"/>
              <a:ext cx="157" cy="157"/>
            </a:xfrm>
            <a:custGeom>
              <a:avLst/>
              <a:gdLst>
                <a:gd name="T0" fmla="*/ 138 w 144"/>
                <a:gd name="T1" fmla="*/ 1 h 144"/>
                <a:gd name="T2" fmla="*/ 104 w 144"/>
                <a:gd name="T3" fmla="*/ 36 h 144"/>
                <a:gd name="T4" fmla="*/ 67 w 144"/>
                <a:gd name="T5" fmla="*/ 34 h 144"/>
                <a:gd name="T6" fmla="*/ 0 w 144"/>
                <a:gd name="T7" fmla="*/ 101 h 144"/>
                <a:gd name="T8" fmla="*/ 43 w 144"/>
                <a:gd name="T9" fmla="*/ 144 h 144"/>
                <a:gd name="T10" fmla="*/ 110 w 144"/>
                <a:gd name="T11" fmla="*/ 77 h 144"/>
                <a:gd name="T12" fmla="*/ 110 w 144"/>
                <a:gd name="T13" fmla="*/ 39 h 144"/>
                <a:gd name="T14" fmla="*/ 143 w 144"/>
                <a:gd name="T15" fmla="*/ 6 h 144"/>
                <a:gd name="T16" fmla="*/ 143 w 144"/>
                <a:gd name="T17" fmla="*/ 1 h 144"/>
                <a:gd name="T18" fmla="*/ 138 w 144"/>
                <a:gd name="T19" fmla="*/ 1 h 144"/>
                <a:gd name="T20" fmla="*/ 97 w 144"/>
                <a:gd name="T21" fmla="*/ 80 h 144"/>
                <a:gd name="T22" fmla="*/ 48 w 144"/>
                <a:gd name="T23" fmla="*/ 129 h 144"/>
                <a:gd name="T24" fmla="*/ 42 w 144"/>
                <a:gd name="T25" fmla="*/ 129 h 144"/>
                <a:gd name="T26" fmla="*/ 15 w 144"/>
                <a:gd name="T27" fmla="*/ 103 h 144"/>
                <a:gd name="T28" fmla="*/ 15 w 144"/>
                <a:gd name="T29" fmla="*/ 96 h 144"/>
                <a:gd name="T30" fmla="*/ 64 w 144"/>
                <a:gd name="T31" fmla="*/ 47 h 144"/>
                <a:gd name="T32" fmla="*/ 71 w 144"/>
                <a:gd name="T33" fmla="*/ 47 h 144"/>
                <a:gd name="T34" fmla="*/ 97 w 144"/>
                <a:gd name="T35" fmla="*/ 73 h 144"/>
                <a:gd name="T36" fmla="*/ 97 w 144"/>
                <a:gd name="T37" fmla="*/ 80 h 144"/>
                <a:gd name="T38" fmla="*/ 96 w 144"/>
                <a:gd name="T39" fmla="*/ 57 h 144"/>
                <a:gd name="T40" fmla="*/ 87 w 144"/>
                <a:gd name="T41" fmla="*/ 51 h 144"/>
                <a:gd name="T42" fmla="*/ 93 w 144"/>
                <a:gd name="T43" fmla="*/ 42 h 144"/>
                <a:gd name="T44" fmla="*/ 97 w 144"/>
                <a:gd name="T45" fmla="*/ 43 h 144"/>
                <a:gd name="T46" fmla="*/ 94 w 144"/>
                <a:gd name="T47" fmla="*/ 46 h 144"/>
                <a:gd name="T48" fmla="*/ 94 w 144"/>
                <a:gd name="T49" fmla="*/ 51 h 144"/>
                <a:gd name="T50" fmla="*/ 98 w 144"/>
                <a:gd name="T51" fmla="*/ 51 h 144"/>
                <a:gd name="T52" fmla="*/ 102 w 144"/>
                <a:gd name="T53" fmla="*/ 47 h 144"/>
                <a:gd name="T54" fmla="*/ 102 w 144"/>
                <a:gd name="T55" fmla="*/ 49 h 144"/>
                <a:gd name="T56" fmla="*/ 96 w 144"/>
                <a:gd name="T57" fmla="*/ 5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144">
                  <a:moveTo>
                    <a:pt x="138" y="1"/>
                  </a:moveTo>
                  <a:cubicBezTo>
                    <a:pt x="104" y="36"/>
                    <a:pt x="104" y="36"/>
                    <a:pt x="104" y="36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4" y="5"/>
                    <a:pt x="144" y="3"/>
                    <a:pt x="143" y="1"/>
                  </a:cubicBezTo>
                  <a:cubicBezTo>
                    <a:pt x="141" y="0"/>
                    <a:pt x="140" y="0"/>
                    <a:pt x="138" y="1"/>
                  </a:cubicBezTo>
                  <a:close/>
                  <a:moveTo>
                    <a:pt x="97" y="80"/>
                  </a:moveTo>
                  <a:cubicBezTo>
                    <a:pt x="48" y="129"/>
                    <a:pt x="48" y="129"/>
                    <a:pt x="48" y="129"/>
                  </a:cubicBezTo>
                  <a:cubicBezTo>
                    <a:pt x="46" y="131"/>
                    <a:pt x="43" y="131"/>
                    <a:pt x="42" y="12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4" y="101"/>
                    <a:pt x="14" y="98"/>
                    <a:pt x="15" y="96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6" y="45"/>
                    <a:pt x="69" y="45"/>
                    <a:pt x="71" y="47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9" y="75"/>
                    <a:pt x="99" y="78"/>
                    <a:pt x="97" y="80"/>
                  </a:cubicBezTo>
                  <a:close/>
                  <a:moveTo>
                    <a:pt x="96" y="57"/>
                  </a:moveTo>
                  <a:cubicBezTo>
                    <a:pt x="92" y="58"/>
                    <a:pt x="88" y="55"/>
                    <a:pt x="87" y="51"/>
                  </a:cubicBezTo>
                  <a:cubicBezTo>
                    <a:pt x="87" y="47"/>
                    <a:pt x="89" y="43"/>
                    <a:pt x="93" y="42"/>
                  </a:cubicBezTo>
                  <a:cubicBezTo>
                    <a:pt x="95" y="42"/>
                    <a:pt x="96" y="42"/>
                    <a:pt x="97" y="43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2" y="47"/>
                    <a:pt x="92" y="49"/>
                    <a:pt x="94" y="51"/>
                  </a:cubicBezTo>
                  <a:cubicBezTo>
                    <a:pt x="95" y="52"/>
                    <a:pt x="97" y="52"/>
                    <a:pt x="98" y="51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7"/>
                    <a:pt x="102" y="48"/>
                    <a:pt x="102" y="49"/>
                  </a:cubicBezTo>
                  <a:cubicBezTo>
                    <a:pt x="103" y="53"/>
                    <a:pt x="100" y="57"/>
                    <a:pt x="96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776"/>
            <p:cNvSpPr>
              <a:spLocks noEditPoints="1"/>
            </p:cNvSpPr>
            <p:nvPr/>
          </p:nvSpPr>
          <p:spPr bwMode="auto">
            <a:xfrm>
              <a:off x="6337" y="3988"/>
              <a:ext cx="58" cy="68"/>
            </a:xfrm>
            <a:custGeom>
              <a:avLst/>
              <a:gdLst>
                <a:gd name="T0" fmla="*/ 54 w 54"/>
                <a:gd name="T1" fmla="*/ 30 h 62"/>
                <a:gd name="T2" fmla="*/ 27 w 54"/>
                <a:gd name="T3" fmla="*/ 0 h 62"/>
                <a:gd name="T4" fmla="*/ 0 w 54"/>
                <a:gd name="T5" fmla="*/ 32 h 62"/>
                <a:gd name="T6" fmla="*/ 27 w 54"/>
                <a:gd name="T7" fmla="*/ 62 h 62"/>
                <a:gd name="T8" fmla="*/ 54 w 54"/>
                <a:gd name="T9" fmla="*/ 30 h 62"/>
                <a:gd name="T10" fmla="*/ 27 w 54"/>
                <a:gd name="T11" fmla="*/ 49 h 62"/>
                <a:gd name="T12" fmla="*/ 17 w 54"/>
                <a:gd name="T13" fmla="*/ 31 h 62"/>
                <a:gd name="T14" fmla="*/ 27 w 54"/>
                <a:gd name="T15" fmla="*/ 13 h 62"/>
                <a:gd name="T16" fmla="*/ 37 w 54"/>
                <a:gd name="T17" fmla="*/ 31 h 62"/>
                <a:gd name="T18" fmla="*/ 27 w 54"/>
                <a:gd name="T19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62">
                  <a:moveTo>
                    <a:pt x="54" y="30"/>
                  </a:moveTo>
                  <a:cubicBezTo>
                    <a:pt x="54" y="13"/>
                    <a:pt x="45" y="0"/>
                    <a:pt x="27" y="0"/>
                  </a:cubicBezTo>
                  <a:cubicBezTo>
                    <a:pt x="10" y="0"/>
                    <a:pt x="0" y="14"/>
                    <a:pt x="0" y="32"/>
                  </a:cubicBezTo>
                  <a:cubicBezTo>
                    <a:pt x="0" y="50"/>
                    <a:pt x="11" y="62"/>
                    <a:pt x="27" y="62"/>
                  </a:cubicBezTo>
                  <a:cubicBezTo>
                    <a:pt x="41" y="62"/>
                    <a:pt x="54" y="51"/>
                    <a:pt x="54" y="30"/>
                  </a:cubicBezTo>
                  <a:close/>
                  <a:moveTo>
                    <a:pt x="27" y="49"/>
                  </a:moveTo>
                  <a:cubicBezTo>
                    <a:pt x="20" y="49"/>
                    <a:pt x="17" y="41"/>
                    <a:pt x="17" y="31"/>
                  </a:cubicBezTo>
                  <a:cubicBezTo>
                    <a:pt x="17" y="21"/>
                    <a:pt x="20" y="13"/>
                    <a:pt x="27" y="13"/>
                  </a:cubicBezTo>
                  <a:cubicBezTo>
                    <a:pt x="34" y="13"/>
                    <a:pt x="37" y="21"/>
                    <a:pt x="37" y="31"/>
                  </a:cubicBezTo>
                  <a:cubicBezTo>
                    <a:pt x="37" y="42"/>
                    <a:pt x="34" y="49"/>
                    <a:pt x="27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777"/>
            <p:cNvSpPr>
              <a:spLocks/>
            </p:cNvSpPr>
            <p:nvPr/>
          </p:nvSpPr>
          <p:spPr bwMode="auto">
            <a:xfrm>
              <a:off x="6367" y="3988"/>
              <a:ext cx="75" cy="112"/>
            </a:xfrm>
            <a:custGeom>
              <a:avLst/>
              <a:gdLst>
                <a:gd name="T0" fmla="*/ 62 w 75"/>
                <a:gd name="T1" fmla="*/ 0 h 112"/>
                <a:gd name="T2" fmla="*/ 0 w 75"/>
                <a:gd name="T3" fmla="*/ 112 h 112"/>
                <a:gd name="T4" fmla="*/ 13 w 75"/>
                <a:gd name="T5" fmla="*/ 112 h 112"/>
                <a:gd name="T6" fmla="*/ 75 w 75"/>
                <a:gd name="T7" fmla="*/ 0 h 112"/>
                <a:gd name="T8" fmla="*/ 62 w 75"/>
                <a:gd name="T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12">
                  <a:moveTo>
                    <a:pt x="62" y="0"/>
                  </a:moveTo>
                  <a:lnTo>
                    <a:pt x="0" y="112"/>
                  </a:lnTo>
                  <a:lnTo>
                    <a:pt x="13" y="112"/>
                  </a:lnTo>
                  <a:lnTo>
                    <a:pt x="75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778"/>
            <p:cNvSpPr>
              <a:spLocks noEditPoints="1"/>
            </p:cNvSpPr>
            <p:nvPr/>
          </p:nvSpPr>
          <p:spPr bwMode="auto">
            <a:xfrm>
              <a:off x="6414" y="4034"/>
              <a:ext cx="60" cy="66"/>
            </a:xfrm>
            <a:custGeom>
              <a:avLst/>
              <a:gdLst>
                <a:gd name="T0" fmla="*/ 28 w 55"/>
                <a:gd name="T1" fmla="*/ 0 h 61"/>
                <a:gd name="T2" fmla="*/ 0 w 55"/>
                <a:gd name="T3" fmla="*/ 31 h 61"/>
                <a:gd name="T4" fmla="*/ 27 w 55"/>
                <a:gd name="T5" fmla="*/ 61 h 61"/>
                <a:gd name="T6" fmla="*/ 55 w 55"/>
                <a:gd name="T7" fmla="*/ 29 h 61"/>
                <a:gd name="T8" fmla="*/ 28 w 55"/>
                <a:gd name="T9" fmla="*/ 0 h 61"/>
                <a:gd name="T10" fmla="*/ 28 w 55"/>
                <a:gd name="T11" fmla="*/ 48 h 61"/>
                <a:gd name="T12" fmla="*/ 18 w 55"/>
                <a:gd name="T13" fmla="*/ 30 h 61"/>
                <a:gd name="T14" fmla="*/ 28 w 55"/>
                <a:gd name="T15" fmla="*/ 12 h 61"/>
                <a:gd name="T16" fmla="*/ 37 w 55"/>
                <a:gd name="T17" fmla="*/ 30 h 61"/>
                <a:gd name="T18" fmla="*/ 28 w 55"/>
                <a:gd name="T19" fmla="*/ 4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61">
                  <a:moveTo>
                    <a:pt x="28" y="0"/>
                  </a:moveTo>
                  <a:cubicBezTo>
                    <a:pt x="11" y="0"/>
                    <a:pt x="0" y="13"/>
                    <a:pt x="0" y="31"/>
                  </a:cubicBezTo>
                  <a:cubicBezTo>
                    <a:pt x="0" y="50"/>
                    <a:pt x="12" y="61"/>
                    <a:pt x="27" y="61"/>
                  </a:cubicBezTo>
                  <a:cubicBezTo>
                    <a:pt x="42" y="61"/>
                    <a:pt x="55" y="50"/>
                    <a:pt x="55" y="29"/>
                  </a:cubicBezTo>
                  <a:cubicBezTo>
                    <a:pt x="55" y="12"/>
                    <a:pt x="45" y="0"/>
                    <a:pt x="28" y="0"/>
                  </a:cubicBezTo>
                  <a:close/>
                  <a:moveTo>
                    <a:pt x="28" y="48"/>
                  </a:moveTo>
                  <a:cubicBezTo>
                    <a:pt x="21" y="48"/>
                    <a:pt x="17" y="41"/>
                    <a:pt x="18" y="30"/>
                  </a:cubicBezTo>
                  <a:cubicBezTo>
                    <a:pt x="18" y="20"/>
                    <a:pt x="21" y="12"/>
                    <a:pt x="28" y="12"/>
                  </a:cubicBezTo>
                  <a:cubicBezTo>
                    <a:pt x="35" y="12"/>
                    <a:pt x="37" y="20"/>
                    <a:pt x="37" y="30"/>
                  </a:cubicBezTo>
                  <a:cubicBezTo>
                    <a:pt x="37" y="41"/>
                    <a:pt x="34" y="48"/>
                    <a:pt x="28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779"/>
            <p:cNvSpPr>
              <a:spLocks/>
            </p:cNvSpPr>
            <p:nvPr/>
          </p:nvSpPr>
          <p:spPr bwMode="auto">
            <a:xfrm>
              <a:off x="6125" y="3520"/>
              <a:ext cx="95" cy="158"/>
            </a:xfrm>
            <a:custGeom>
              <a:avLst/>
              <a:gdLst>
                <a:gd name="T0" fmla="*/ 84 w 87"/>
                <a:gd name="T1" fmla="*/ 2 h 145"/>
                <a:gd name="T2" fmla="*/ 68 w 87"/>
                <a:gd name="T3" fmla="*/ 4 h 145"/>
                <a:gd name="T4" fmla="*/ 46 w 87"/>
                <a:gd name="T5" fmla="*/ 2 h 145"/>
                <a:gd name="T6" fmla="*/ 41 w 87"/>
                <a:gd name="T7" fmla="*/ 0 h 145"/>
                <a:gd name="T8" fmla="*/ 41 w 87"/>
                <a:gd name="T9" fmla="*/ 4 h 145"/>
                <a:gd name="T10" fmla="*/ 44 w 87"/>
                <a:gd name="T11" fmla="*/ 18 h 145"/>
                <a:gd name="T12" fmla="*/ 47 w 87"/>
                <a:gd name="T13" fmla="*/ 78 h 145"/>
                <a:gd name="T14" fmla="*/ 34 w 87"/>
                <a:gd name="T15" fmla="*/ 120 h 145"/>
                <a:gd name="T16" fmla="*/ 14 w 87"/>
                <a:gd name="T17" fmla="*/ 128 h 145"/>
                <a:gd name="T18" fmla="*/ 5 w 87"/>
                <a:gd name="T19" fmla="*/ 127 h 145"/>
                <a:gd name="T20" fmla="*/ 0 w 87"/>
                <a:gd name="T21" fmla="*/ 130 h 145"/>
                <a:gd name="T22" fmla="*/ 3 w 87"/>
                <a:gd name="T23" fmla="*/ 136 h 145"/>
                <a:gd name="T24" fmla="*/ 31 w 87"/>
                <a:gd name="T25" fmla="*/ 144 h 145"/>
                <a:gd name="T26" fmla="*/ 48 w 87"/>
                <a:gd name="T27" fmla="*/ 138 h 145"/>
                <a:gd name="T28" fmla="*/ 53 w 87"/>
                <a:gd name="T29" fmla="*/ 133 h 145"/>
                <a:gd name="T30" fmla="*/ 65 w 87"/>
                <a:gd name="T31" fmla="*/ 116 h 145"/>
                <a:gd name="T32" fmla="*/ 68 w 87"/>
                <a:gd name="T33" fmla="*/ 114 h 145"/>
                <a:gd name="T34" fmla="*/ 70 w 87"/>
                <a:gd name="T35" fmla="*/ 117 h 145"/>
                <a:gd name="T36" fmla="*/ 72 w 87"/>
                <a:gd name="T37" fmla="*/ 131 h 145"/>
                <a:gd name="T38" fmla="*/ 72 w 87"/>
                <a:gd name="T39" fmla="*/ 142 h 145"/>
                <a:gd name="T40" fmla="*/ 74 w 87"/>
                <a:gd name="T41" fmla="*/ 144 h 145"/>
                <a:gd name="T42" fmla="*/ 75 w 87"/>
                <a:gd name="T43" fmla="*/ 143 h 145"/>
                <a:gd name="T44" fmla="*/ 75 w 87"/>
                <a:gd name="T45" fmla="*/ 141 h 145"/>
                <a:gd name="T46" fmla="*/ 77 w 87"/>
                <a:gd name="T47" fmla="*/ 123 h 145"/>
                <a:gd name="T48" fmla="*/ 82 w 87"/>
                <a:gd name="T49" fmla="*/ 107 h 145"/>
                <a:gd name="T50" fmla="*/ 78 w 87"/>
                <a:gd name="T51" fmla="*/ 91 h 145"/>
                <a:gd name="T52" fmla="*/ 76 w 87"/>
                <a:gd name="T53" fmla="*/ 83 h 145"/>
                <a:gd name="T54" fmla="*/ 86 w 87"/>
                <a:gd name="T55" fmla="*/ 4 h 145"/>
                <a:gd name="T56" fmla="*/ 84 w 87"/>
                <a:gd name="T57" fmla="*/ 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7" h="145">
                  <a:moveTo>
                    <a:pt x="84" y="2"/>
                  </a:moveTo>
                  <a:cubicBezTo>
                    <a:pt x="79" y="3"/>
                    <a:pt x="73" y="4"/>
                    <a:pt x="68" y="4"/>
                  </a:cubicBezTo>
                  <a:cubicBezTo>
                    <a:pt x="61" y="5"/>
                    <a:pt x="53" y="5"/>
                    <a:pt x="46" y="2"/>
                  </a:cubicBezTo>
                  <a:cubicBezTo>
                    <a:pt x="44" y="2"/>
                    <a:pt x="43" y="1"/>
                    <a:pt x="41" y="0"/>
                  </a:cubicBezTo>
                  <a:cubicBezTo>
                    <a:pt x="41" y="2"/>
                    <a:pt x="41" y="3"/>
                    <a:pt x="41" y="4"/>
                  </a:cubicBezTo>
                  <a:cubicBezTo>
                    <a:pt x="42" y="8"/>
                    <a:pt x="43" y="13"/>
                    <a:pt x="44" y="18"/>
                  </a:cubicBezTo>
                  <a:cubicBezTo>
                    <a:pt x="47" y="38"/>
                    <a:pt x="47" y="78"/>
                    <a:pt x="47" y="78"/>
                  </a:cubicBezTo>
                  <a:cubicBezTo>
                    <a:pt x="47" y="78"/>
                    <a:pt x="50" y="102"/>
                    <a:pt x="34" y="120"/>
                  </a:cubicBezTo>
                  <a:cubicBezTo>
                    <a:pt x="29" y="126"/>
                    <a:pt x="22" y="129"/>
                    <a:pt x="14" y="128"/>
                  </a:cubicBezTo>
                  <a:cubicBezTo>
                    <a:pt x="11" y="127"/>
                    <a:pt x="8" y="127"/>
                    <a:pt x="5" y="127"/>
                  </a:cubicBezTo>
                  <a:cubicBezTo>
                    <a:pt x="3" y="127"/>
                    <a:pt x="1" y="128"/>
                    <a:pt x="0" y="130"/>
                  </a:cubicBezTo>
                  <a:cubicBezTo>
                    <a:pt x="0" y="133"/>
                    <a:pt x="1" y="135"/>
                    <a:pt x="3" y="136"/>
                  </a:cubicBezTo>
                  <a:cubicBezTo>
                    <a:pt x="12" y="140"/>
                    <a:pt x="22" y="142"/>
                    <a:pt x="31" y="144"/>
                  </a:cubicBezTo>
                  <a:cubicBezTo>
                    <a:pt x="38" y="145"/>
                    <a:pt x="44" y="143"/>
                    <a:pt x="48" y="138"/>
                  </a:cubicBezTo>
                  <a:cubicBezTo>
                    <a:pt x="50" y="136"/>
                    <a:pt x="51" y="134"/>
                    <a:pt x="53" y="133"/>
                  </a:cubicBezTo>
                  <a:cubicBezTo>
                    <a:pt x="57" y="127"/>
                    <a:pt x="61" y="121"/>
                    <a:pt x="65" y="116"/>
                  </a:cubicBezTo>
                  <a:cubicBezTo>
                    <a:pt x="66" y="115"/>
                    <a:pt x="67" y="114"/>
                    <a:pt x="68" y="114"/>
                  </a:cubicBezTo>
                  <a:cubicBezTo>
                    <a:pt x="69" y="114"/>
                    <a:pt x="70" y="116"/>
                    <a:pt x="70" y="117"/>
                  </a:cubicBezTo>
                  <a:cubicBezTo>
                    <a:pt x="71" y="122"/>
                    <a:pt x="71" y="126"/>
                    <a:pt x="72" y="131"/>
                  </a:cubicBezTo>
                  <a:cubicBezTo>
                    <a:pt x="72" y="135"/>
                    <a:pt x="72" y="138"/>
                    <a:pt x="72" y="142"/>
                  </a:cubicBezTo>
                  <a:cubicBezTo>
                    <a:pt x="72" y="143"/>
                    <a:pt x="73" y="144"/>
                    <a:pt x="74" y="144"/>
                  </a:cubicBezTo>
                  <a:cubicBezTo>
                    <a:pt x="74" y="144"/>
                    <a:pt x="75" y="143"/>
                    <a:pt x="75" y="143"/>
                  </a:cubicBezTo>
                  <a:cubicBezTo>
                    <a:pt x="75" y="142"/>
                    <a:pt x="75" y="141"/>
                    <a:pt x="75" y="141"/>
                  </a:cubicBezTo>
                  <a:cubicBezTo>
                    <a:pt x="76" y="135"/>
                    <a:pt x="76" y="129"/>
                    <a:pt x="77" y="123"/>
                  </a:cubicBezTo>
                  <a:cubicBezTo>
                    <a:pt x="78" y="118"/>
                    <a:pt x="80" y="113"/>
                    <a:pt x="82" y="107"/>
                  </a:cubicBezTo>
                  <a:cubicBezTo>
                    <a:pt x="83" y="101"/>
                    <a:pt x="83" y="96"/>
                    <a:pt x="78" y="91"/>
                  </a:cubicBezTo>
                  <a:cubicBezTo>
                    <a:pt x="76" y="89"/>
                    <a:pt x="76" y="86"/>
                    <a:pt x="76" y="83"/>
                  </a:cubicBezTo>
                  <a:cubicBezTo>
                    <a:pt x="80" y="57"/>
                    <a:pt x="83" y="31"/>
                    <a:pt x="86" y="4"/>
                  </a:cubicBezTo>
                  <a:cubicBezTo>
                    <a:pt x="87" y="2"/>
                    <a:pt x="86" y="2"/>
                    <a:pt x="8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780"/>
            <p:cNvSpPr>
              <a:spLocks/>
            </p:cNvSpPr>
            <p:nvPr/>
          </p:nvSpPr>
          <p:spPr bwMode="auto">
            <a:xfrm>
              <a:off x="6138" y="3757"/>
              <a:ext cx="79" cy="51"/>
            </a:xfrm>
            <a:custGeom>
              <a:avLst/>
              <a:gdLst>
                <a:gd name="T0" fmla="*/ 70 w 72"/>
                <a:gd name="T1" fmla="*/ 25 h 47"/>
                <a:gd name="T2" fmla="*/ 32 w 72"/>
                <a:gd name="T3" fmla="*/ 1 h 47"/>
                <a:gd name="T4" fmla="*/ 27 w 72"/>
                <a:gd name="T5" fmla="*/ 2 h 47"/>
                <a:gd name="T6" fmla="*/ 1 w 72"/>
                <a:gd name="T7" fmla="*/ 42 h 47"/>
                <a:gd name="T8" fmla="*/ 2 w 72"/>
                <a:gd name="T9" fmla="*/ 46 h 47"/>
                <a:gd name="T10" fmla="*/ 4 w 72"/>
                <a:gd name="T11" fmla="*/ 47 h 47"/>
                <a:gd name="T12" fmla="*/ 6 w 72"/>
                <a:gd name="T13" fmla="*/ 45 h 47"/>
                <a:gd name="T14" fmla="*/ 31 w 72"/>
                <a:gd name="T15" fmla="*/ 8 h 47"/>
                <a:gd name="T16" fmla="*/ 66 w 72"/>
                <a:gd name="T17" fmla="*/ 31 h 47"/>
                <a:gd name="T18" fmla="*/ 71 w 72"/>
                <a:gd name="T19" fmla="*/ 30 h 47"/>
                <a:gd name="T20" fmla="*/ 70 w 72"/>
                <a:gd name="T21" fmla="*/ 2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47">
                  <a:moveTo>
                    <a:pt x="70" y="25"/>
                  </a:moveTo>
                  <a:cubicBezTo>
                    <a:pt x="32" y="1"/>
                    <a:pt x="32" y="1"/>
                    <a:pt x="32" y="1"/>
                  </a:cubicBezTo>
                  <a:cubicBezTo>
                    <a:pt x="30" y="0"/>
                    <a:pt x="28" y="0"/>
                    <a:pt x="27" y="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5"/>
                    <a:pt x="2" y="46"/>
                  </a:cubicBezTo>
                  <a:cubicBezTo>
                    <a:pt x="2" y="47"/>
                    <a:pt x="3" y="47"/>
                    <a:pt x="4" y="47"/>
                  </a:cubicBezTo>
                  <a:cubicBezTo>
                    <a:pt x="5" y="47"/>
                    <a:pt x="6" y="46"/>
                    <a:pt x="6" y="45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7" y="32"/>
                    <a:pt x="70" y="31"/>
                    <a:pt x="71" y="30"/>
                  </a:cubicBezTo>
                  <a:cubicBezTo>
                    <a:pt x="72" y="28"/>
                    <a:pt x="71" y="26"/>
                    <a:pt x="7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781"/>
            <p:cNvSpPr>
              <a:spLocks/>
            </p:cNvSpPr>
            <p:nvPr/>
          </p:nvSpPr>
          <p:spPr bwMode="auto">
            <a:xfrm>
              <a:off x="6140" y="3833"/>
              <a:ext cx="18" cy="25"/>
            </a:xfrm>
            <a:custGeom>
              <a:avLst/>
              <a:gdLst>
                <a:gd name="T0" fmla="*/ 6 w 16"/>
                <a:gd name="T1" fmla="*/ 1 h 23"/>
                <a:gd name="T2" fmla="*/ 2 w 16"/>
                <a:gd name="T3" fmla="*/ 13 h 23"/>
                <a:gd name="T4" fmla="*/ 11 w 16"/>
                <a:gd name="T5" fmla="*/ 22 h 23"/>
                <a:gd name="T6" fmla="*/ 15 w 16"/>
                <a:gd name="T7" fmla="*/ 10 h 23"/>
                <a:gd name="T8" fmla="*/ 6 w 16"/>
                <a:gd name="T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6" y="1"/>
                  </a:moveTo>
                  <a:cubicBezTo>
                    <a:pt x="2" y="1"/>
                    <a:pt x="0" y="7"/>
                    <a:pt x="2" y="13"/>
                  </a:cubicBezTo>
                  <a:cubicBezTo>
                    <a:pt x="3" y="19"/>
                    <a:pt x="7" y="23"/>
                    <a:pt x="11" y="22"/>
                  </a:cubicBezTo>
                  <a:cubicBezTo>
                    <a:pt x="15" y="21"/>
                    <a:pt x="16" y="16"/>
                    <a:pt x="15" y="10"/>
                  </a:cubicBezTo>
                  <a:cubicBezTo>
                    <a:pt x="13" y="4"/>
                    <a:pt x="10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782"/>
            <p:cNvSpPr>
              <a:spLocks/>
            </p:cNvSpPr>
            <p:nvPr/>
          </p:nvSpPr>
          <p:spPr bwMode="auto">
            <a:xfrm>
              <a:off x="6171" y="3827"/>
              <a:ext cx="10" cy="12"/>
            </a:xfrm>
            <a:custGeom>
              <a:avLst/>
              <a:gdLst>
                <a:gd name="T0" fmla="*/ 2 w 9"/>
                <a:gd name="T1" fmla="*/ 1 h 11"/>
                <a:gd name="T2" fmla="*/ 0 w 9"/>
                <a:gd name="T3" fmla="*/ 1 h 11"/>
                <a:gd name="T4" fmla="*/ 2 w 9"/>
                <a:gd name="T5" fmla="*/ 11 h 11"/>
                <a:gd name="T6" fmla="*/ 4 w 9"/>
                <a:gd name="T7" fmla="*/ 11 h 11"/>
                <a:gd name="T8" fmla="*/ 8 w 9"/>
                <a:gd name="T9" fmla="*/ 4 h 11"/>
                <a:gd name="T10" fmla="*/ 2 w 9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1">
                  <a:moveTo>
                    <a:pt x="2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4" y="11"/>
                    <a:pt x="4" y="11"/>
                  </a:cubicBezTo>
                  <a:cubicBezTo>
                    <a:pt x="8" y="10"/>
                    <a:pt x="9" y="7"/>
                    <a:pt x="8" y="4"/>
                  </a:cubicBezTo>
                  <a:cubicBezTo>
                    <a:pt x="8" y="1"/>
                    <a:pt x="5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783"/>
            <p:cNvSpPr>
              <a:spLocks noEditPoints="1"/>
            </p:cNvSpPr>
            <p:nvPr/>
          </p:nvSpPr>
          <p:spPr bwMode="auto">
            <a:xfrm>
              <a:off x="6110" y="3786"/>
              <a:ext cx="154" cy="103"/>
            </a:xfrm>
            <a:custGeom>
              <a:avLst/>
              <a:gdLst>
                <a:gd name="T0" fmla="*/ 0 w 141"/>
                <a:gd name="T1" fmla="*/ 30 h 94"/>
                <a:gd name="T2" fmla="*/ 16 w 141"/>
                <a:gd name="T3" fmla="*/ 94 h 94"/>
                <a:gd name="T4" fmla="*/ 141 w 141"/>
                <a:gd name="T5" fmla="*/ 64 h 94"/>
                <a:gd name="T6" fmla="*/ 126 w 141"/>
                <a:gd name="T7" fmla="*/ 0 h 94"/>
                <a:gd name="T8" fmla="*/ 0 w 141"/>
                <a:gd name="T9" fmla="*/ 30 h 94"/>
                <a:gd name="T10" fmla="*/ 40 w 141"/>
                <a:gd name="T11" fmla="*/ 71 h 94"/>
                <a:gd name="T12" fmla="*/ 24 w 141"/>
                <a:gd name="T13" fmla="*/ 58 h 94"/>
                <a:gd name="T14" fmla="*/ 32 w 141"/>
                <a:gd name="T15" fmla="*/ 38 h 94"/>
                <a:gd name="T16" fmla="*/ 49 w 141"/>
                <a:gd name="T17" fmla="*/ 51 h 94"/>
                <a:gd name="T18" fmla="*/ 40 w 141"/>
                <a:gd name="T19" fmla="*/ 71 h 94"/>
                <a:gd name="T20" fmla="*/ 70 w 141"/>
                <a:gd name="T21" fmla="*/ 48 h 94"/>
                <a:gd name="T22" fmla="*/ 62 w 141"/>
                <a:gd name="T23" fmla="*/ 53 h 94"/>
                <a:gd name="T24" fmla="*/ 60 w 141"/>
                <a:gd name="T25" fmla="*/ 54 h 94"/>
                <a:gd name="T26" fmla="*/ 63 w 141"/>
                <a:gd name="T27" fmla="*/ 65 h 94"/>
                <a:gd name="T28" fmla="*/ 57 w 141"/>
                <a:gd name="T29" fmla="*/ 67 h 94"/>
                <a:gd name="T30" fmla="*/ 49 w 141"/>
                <a:gd name="T31" fmla="*/ 35 h 94"/>
                <a:gd name="T32" fmla="*/ 57 w 141"/>
                <a:gd name="T33" fmla="*/ 32 h 94"/>
                <a:gd name="T34" fmla="*/ 65 w 141"/>
                <a:gd name="T35" fmla="*/ 33 h 94"/>
                <a:gd name="T36" fmla="*/ 70 w 141"/>
                <a:gd name="T37" fmla="*/ 40 h 94"/>
                <a:gd name="T38" fmla="*/ 70 w 141"/>
                <a:gd name="T39" fmla="*/ 48 h 94"/>
                <a:gd name="T40" fmla="*/ 79 w 141"/>
                <a:gd name="T41" fmla="*/ 61 h 94"/>
                <a:gd name="T42" fmla="*/ 71 w 141"/>
                <a:gd name="T43" fmla="*/ 29 h 94"/>
                <a:gd name="T44" fmla="*/ 88 w 141"/>
                <a:gd name="T45" fmla="*/ 25 h 94"/>
                <a:gd name="T46" fmla="*/ 89 w 141"/>
                <a:gd name="T47" fmla="*/ 31 h 94"/>
                <a:gd name="T48" fmla="*/ 79 w 141"/>
                <a:gd name="T49" fmla="*/ 33 h 94"/>
                <a:gd name="T50" fmla="*/ 81 w 141"/>
                <a:gd name="T51" fmla="*/ 40 h 94"/>
                <a:gd name="T52" fmla="*/ 90 w 141"/>
                <a:gd name="T53" fmla="*/ 38 h 94"/>
                <a:gd name="T54" fmla="*/ 92 w 141"/>
                <a:gd name="T55" fmla="*/ 44 h 94"/>
                <a:gd name="T56" fmla="*/ 82 w 141"/>
                <a:gd name="T57" fmla="*/ 46 h 94"/>
                <a:gd name="T58" fmla="*/ 84 w 141"/>
                <a:gd name="T59" fmla="*/ 54 h 94"/>
                <a:gd name="T60" fmla="*/ 95 w 141"/>
                <a:gd name="T61" fmla="*/ 51 h 94"/>
                <a:gd name="T62" fmla="*/ 96 w 141"/>
                <a:gd name="T63" fmla="*/ 57 h 94"/>
                <a:gd name="T64" fmla="*/ 79 w 141"/>
                <a:gd name="T65" fmla="*/ 61 h 94"/>
                <a:gd name="T66" fmla="*/ 116 w 141"/>
                <a:gd name="T67" fmla="*/ 52 h 94"/>
                <a:gd name="T68" fmla="*/ 107 w 141"/>
                <a:gd name="T69" fmla="*/ 41 h 94"/>
                <a:gd name="T70" fmla="*/ 100 w 141"/>
                <a:gd name="T71" fmla="*/ 31 h 94"/>
                <a:gd name="T72" fmla="*/ 100 w 141"/>
                <a:gd name="T73" fmla="*/ 31 h 94"/>
                <a:gd name="T74" fmla="*/ 103 w 141"/>
                <a:gd name="T75" fmla="*/ 45 h 94"/>
                <a:gd name="T76" fmla="*/ 106 w 141"/>
                <a:gd name="T77" fmla="*/ 55 h 94"/>
                <a:gd name="T78" fmla="*/ 100 w 141"/>
                <a:gd name="T79" fmla="*/ 56 h 94"/>
                <a:gd name="T80" fmla="*/ 92 w 141"/>
                <a:gd name="T81" fmla="*/ 24 h 94"/>
                <a:gd name="T82" fmla="*/ 99 w 141"/>
                <a:gd name="T83" fmla="*/ 22 h 94"/>
                <a:gd name="T84" fmla="*/ 108 w 141"/>
                <a:gd name="T85" fmla="*/ 33 h 94"/>
                <a:gd name="T86" fmla="*/ 115 w 141"/>
                <a:gd name="T87" fmla="*/ 43 h 94"/>
                <a:gd name="T88" fmla="*/ 115 w 141"/>
                <a:gd name="T89" fmla="*/ 43 h 94"/>
                <a:gd name="T90" fmla="*/ 111 w 141"/>
                <a:gd name="T91" fmla="*/ 29 h 94"/>
                <a:gd name="T92" fmla="*/ 109 w 141"/>
                <a:gd name="T93" fmla="*/ 20 h 94"/>
                <a:gd name="T94" fmla="*/ 114 w 141"/>
                <a:gd name="T95" fmla="*/ 19 h 94"/>
                <a:gd name="T96" fmla="*/ 122 w 141"/>
                <a:gd name="T97" fmla="*/ 51 h 94"/>
                <a:gd name="T98" fmla="*/ 116 w 141"/>
                <a:gd name="T99" fmla="*/ 5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1" h="94">
                  <a:moveTo>
                    <a:pt x="0" y="30"/>
                  </a:moveTo>
                  <a:cubicBezTo>
                    <a:pt x="16" y="94"/>
                    <a:pt x="16" y="94"/>
                    <a:pt x="16" y="9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26" y="0"/>
                    <a:pt x="126" y="0"/>
                    <a:pt x="126" y="0"/>
                  </a:cubicBezTo>
                  <a:lnTo>
                    <a:pt x="0" y="30"/>
                  </a:lnTo>
                  <a:close/>
                  <a:moveTo>
                    <a:pt x="40" y="71"/>
                  </a:moveTo>
                  <a:cubicBezTo>
                    <a:pt x="32" y="73"/>
                    <a:pt x="26" y="67"/>
                    <a:pt x="24" y="58"/>
                  </a:cubicBezTo>
                  <a:cubicBezTo>
                    <a:pt x="21" y="48"/>
                    <a:pt x="25" y="40"/>
                    <a:pt x="32" y="38"/>
                  </a:cubicBezTo>
                  <a:cubicBezTo>
                    <a:pt x="40" y="36"/>
                    <a:pt x="47" y="42"/>
                    <a:pt x="49" y="51"/>
                  </a:cubicBezTo>
                  <a:cubicBezTo>
                    <a:pt x="51" y="62"/>
                    <a:pt x="48" y="69"/>
                    <a:pt x="40" y="71"/>
                  </a:cubicBezTo>
                  <a:close/>
                  <a:moveTo>
                    <a:pt x="70" y="48"/>
                  </a:moveTo>
                  <a:cubicBezTo>
                    <a:pt x="68" y="51"/>
                    <a:pt x="65" y="52"/>
                    <a:pt x="62" y="53"/>
                  </a:cubicBezTo>
                  <a:cubicBezTo>
                    <a:pt x="61" y="53"/>
                    <a:pt x="60" y="54"/>
                    <a:pt x="60" y="5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1" y="34"/>
                    <a:pt x="53" y="33"/>
                    <a:pt x="57" y="32"/>
                  </a:cubicBezTo>
                  <a:cubicBezTo>
                    <a:pt x="60" y="31"/>
                    <a:pt x="63" y="31"/>
                    <a:pt x="65" y="33"/>
                  </a:cubicBezTo>
                  <a:cubicBezTo>
                    <a:pt x="68" y="34"/>
                    <a:pt x="69" y="36"/>
                    <a:pt x="70" y="40"/>
                  </a:cubicBezTo>
                  <a:cubicBezTo>
                    <a:pt x="71" y="43"/>
                    <a:pt x="71" y="46"/>
                    <a:pt x="70" y="48"/>
                  </a:cubicBezTo>
                  <a:close/>
                  <a:moveTo>
                    <a:pt x="79" y="61"/>
                  </a:moveTo>
                  <a:cubicBezTo>
                    <a:pt x="71" y="29"/>
                    <a:pt x="71" y="29"/>
                    <a:pt x="71" y="29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7"/>
                    <a:pt x="96" y="57"/>
                    <a:pt x="96" y="57"/>
                  </a:cubicBezTo>
                  <a:lnTo>
                    <a:pt x="79" y="61"/>
                  </a:lnTo>
                  <a:close/>
                  <a:moveTo>
                    <a:pt x="116" y="52"/>
                  </a:moveTo>
                  <a:cubicBezTo>
                    <a:pt x="107" y="41"/>
                    <a:pt x="107" y="41"/>
                    <a:pt x="107" y="41"/>
                  </a:cubicBezTo>
                  <a:cubicBezTo>
                    <a:pt x="105" y="38"/>
                    <a:pt x="102" y="34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5"/>
                    <a:pt x="102" y="40"/>
                    <a:pt x="103" y="4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0" y="56"/>
                    <a:pt x="100" y="56"/>
                    <a:pt x="100" y="56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10" y="36"/>
                    <a:pt x="112" y="39"/>
                    <a:pt x="115" y="43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3" y="39"/>
                    <a:pt x="112" y="34"/>
                    <a:pt x="111" y="29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22" y="51"/>
                    <a:pt x="122" y="51"/>
                    <a:pt x="122" y="51"/>
                  </a:cubicBezTo>
                  <a:lnTo>
                    <a:pt x="116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784"/>
            <p:cNvSpPr>
              <a:spLocks/>
            </p:cNvSpPr>
            <p:nvPr/>
          </p:nvSpPr>
          <p:spPr bwMode="auto">
            <a:xfrm>
              <a:off x="4089" y="2533"/>
              <a:ext cx="515" cy="635"/>
            </a:xfrm>
            <a:custGeom>
              <a:avLst/>
              <a:gdLst>
                <a:gd name="T0" fmla="*/ 424 w 473"/>
                <a:gd name="T1" fmla="*/ 264 h 583"/>
                <a:gd name="T2" fmla="*/ 273 w 473"/>
                <a:gd name="T3" fmla="*/ 219 h 583"/>
                <a:gd name="T4" fmla="*/ 144 w 473"/>
                <a:gd name="T5" fmla="*/ 219 h 583"/>
                <a:gd name="T6" fmla="*/ 144 w 473"/>
                <a:gd name="T7" fmla="*/ 122 h 583"/>
                <a:gd name="T8" fmla="*/ 447 w 473"/>
                <a:gd name="T9" fmla="*/ 122 h 583"/>
                <a:gd name="T10" fmla="*/ 447 w 473"/>
                <a:gd name="T11" fmla="*/ 0 h 583"/>
                <a:gd name="T12" fmla="*/ 20 w 473"/>
                <a:gd name="T13" fmla="*/ 0 h 583"/>
                <a:gd name="T14" fmla="*/ 20 w 473"/>
                <a:gd name="T15" fmla="*/ 342 h 583"/>
                <a:gd name="T16" fmla="*/ 278 w 473"/>
                <a:gd name="T17" fmla="*/ 342 h 583"/>
                <a:gd name="T18" fmla="*/ 331 w 473"/>
                <a:gd name="T19" fmla="*/ 356 h 583"/>
                <a:gd name="T20" fmla="*/ 348 w 473"/>
                <a:gd name="T21" fmla="*/ 402 h 583"/>
                <a:gd name="T22" fmla="*/ 331 w 473"/>
                <a:gd name="T23" fmla="*/ 446 h 583"/>
                <a:gd name="T24" fmla="*/ 278 w 473"/>
                <a:gd name="T25" fmla="*/ 460 h 583"/>
                <a:gd name="T26" fmla="*/ 0 w 473"/>
                <a:gd name="T27" fmla="*/ 460 h 583"/>
                <a:gd name="T28" fmla="*/ 0 w 473"/>
                <a:gd name="T29" fmla="*/ 583 h 583"/>
                <a:gd name="T30" fmla="*/ 273 w 473"/>
                <a:gd name="T31" fmla="*/ 583 h 583"/>
                <a:gd name="T32" fmla="*/ 424 w 473"/>
                <a:gd name="T33" fmla="*/ 538 h 583"/>
                <a:gd name="T34" fmla="*/ 473 w 473"/>
                <a:gd name="T35" fmla="*/ 402 h 583"/>
                <a:gd name="T36" fmla="*/ 424 w 473"/>
                <a:gd name="T37" fmla="*/ 264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3" h="583">
                  <a:moveTo>
                    <a:pt x="424" y="264"/>
                  </a:moveTo>
                  <a:cubicBezTo>
                    <a:pt x="391" y="234"/>
                    <a:pt x="340" y="219"/>
                    <a:pt x="273" y="219"/>
                  </a:cubicBezTo>
                  <a:cubicBezTo>
                    <a:pt x="144" y="219"/>
                    <a:pt x="144" y="219"/>
                    <a:pt x="144" y="219"/>
                  </a:cubicBezTo>
                  <a:cubicBezTo>
                    <a:pt x="144" y="122"/>
                    <a:pt x="144" y="122"/>
                    <a:pt x="144" y="122"/>
                  </a:cubicBezTo>
                  <a:cubicBezTo>
                    <a:pt x="447" y="122"/>
                    <a:pt x="447" y="122"/>
                    <a:pt x="447" y="122"/>
                  </a:cubicBezTo>
                  <a:cubicBezTo>
                    <a:pt x="447" y="0"/>
                    <a:pt x="447" y="0"/>
                    <a:pt x="44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342"/>
                    <a:pt x="20" y="342"/>
                    <a:pt x="20" y="342"/>
                  </a:cubicBezTo>
                  <a:cubicBezTo>
                    <a:pt x="278" y="342"/>
                    <a:pt x="278" y="342"/>
                    <a:pt x="278" y="342"/>
                  </a:cubicBezTo>
                  <a:cubicBezTo>
                    <a:pt x="302" y="342"/>
                    <a:pt x="320" y="346"/>
                    <a:pt x="331" y="356"/>
                  </a:cubicBezTo>
                  <a:cubicBezTo>
                    <a:pt x="343" y="366"/>
                    <a:pt x="348" y="381"/>
                    <a:pt x="348" y="402"/>
                  </a:cubicBezTo>
                  <a:cubicBezTo>
                    <a:pt x="348" y="422"/>
                    <a:pt x="343" y="437"/>
                    <a:pt x="331" y="446"/>
                  </a:cubicBezTo>
                  <a:cubicBezTo>
                    <a:pt x="320" y="455"/>
                    <a:pt x="302" y="460"/>
                    <a:pt x="278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583"/>
                    <a:pt x="0" y="583"/>
                    <a:pt x="0" y="583"/>
                  </a:cubicBezTo>
                  <a:cubicBezTo>
                    <a:pt x="273" y="583"/>
                    <a:pt x="273" y="583"/>
                    <a:pt x="273" y="583"/>
                  </a:cubicBezTo>
                  <a:cubicBezTo>
                    <a:pt x="340" y="583"/>
                    <a:pt x="391" y="568"/>
                    <a:pt x="424" y="538"/>
                  </a:cubicBezTo>
                  <a:cubicBezTo>
                    <a:pt x="457" y="508"/>
                    <a:pt x="473" y="463"/>
                    <a:pt x="473" y="402"/>
                  </a:cubicBezTo>
                  <a:cubicBezTo>
                    <a:pt x="473" y="340"/>
                    <a:pt x="457" y="294"/>
                    <a:pt x="424" y="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785"/>
            <p:cNvSpPr>
              <a:spLocks/>
            </p:cNvSpPr>
            <p:nvPr/>
          </p:nvSpPr>
          <p:spPr bwMode="auto">
            <a:xfrm>
              <a:off x="4656" y="2533"/>
              <a:ext cx="516" cy="635"/>
            </a:xfrm>
            <a:custGeom>
              <a:avLst/>
              <a:gdLst>
                <a:gd name="T0" fmla="*/ 424 w 473"/>
                <a:gd name="T1" fmla="*/ 264 h 583"/>
                <a:gd name="T2" fmla="*/ 273 w 473"/>
                <a:gd name="T3" fmla="*/ 219 h 583"/>
                <a:gd name="T4" fmla="*/ 144 w 473"/>
                <a:gd name="T5" fmla="*/ 219 h 583"/>
                <a:gd name="T6" fmla="*/ 144 w 473"/>
                <a:gd name="T7" fmla="*/ 122 h 583"/>
                <a:gd name="T8" fmla="*/ 447 w 473"/>
                <a:gd name="T9" fmla="*/ 122 h 583"/>
                <a:gd name="T10" fmla="*/ 447 w 473"/>
                <a:gd name="T11" fmla="*/ 0 h 583"/>
                <a:gd name="T12" fmla="*/ 20 w 473"/>
                <a:gd name="T13" fmla="*/ 0 h 583"/>
                <a:gd name="T14" fmla="*/ 20 w 473"/>
                <a:gd name="T15" fmla="*/ 342 h 583"/>
                <a:gd name="T16" fmla="*/ 278 w 473"/>
                <a:gd name="T17" fmla="*/ 342 h 583"/>
                <a:gd name="T18" fmla="*/ 331 w 473"/>
                <a:gd name="T19" fmla="*/ 356 h 583"/>
                <a:gd name="T20" fmla="*/ 348 w 473"/>
                <a:gd name="T21" fmla="*/ 402 h 583"/>
                <a:gd name="T22" fmla="*/ 331 w 473"/>
                <a:gd name="T23" fmla="*/ 446 h 583"/>
                <a:gd name="T24" fmla="*/ 278 w 473"/>
                <a:gd name="T25" fmla="*/ 460 h 583"/>
                <a:gd name="T26" fmla="*/ 0 w 473"/>
                <a:gd name="T27" fmla="*/ 460 h 583"/>
                <a:gd name="T28" fmla="*/ 0 w 473"/>
                <a:gd name="T29" fmla="*/ 583 h 583"/>
                <a:gd name="T30" fmla="*/ 273 w 473"/>
                <a:gd name="T31" fmla="*/ 583 h 583"/>
                <a:gd name="T32" fmla="*/ 424 w 473"/>
                <a:gd name="T33" fmla="*/ 538 h 583"/>
                <a:gd name="T34" fmla="*/ 473 w 473"/>
                <a:gd name="T35" fmla="*/ 402 h 583"/>
                <a:gd name="T36" fmla="*/ 424 w 473"/>
                <a:gd name="T37" fmla="*/ 264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3" h="583">
                  <a:moveTo>
                    <a:pt x="424" y="264"/>
                  </a:moveTo>
                  <a:cubicBezTo>
                    <a:pt x="390" y="234"/>
                    <a:pt x="340" y="219"/>
                    <a:pt x="273" y="219"/>
                  </a:cubicBezTo>
                  <a:cubicBezTo>
                    <a:pt x="144" y="219"/>
                    <a:pt x="144" y="219"/>
                    <a:pt x="144" y="219"/>
                  </a:cubicBezTo>
                  <a:cubicBezTo>
                    <a:pt x="144" y="122"/>
                    <a:pt x="144" y="122"/>
                    <a:pt x="144" y="122"/>
                  </a:cubicBezTo>
                  <a:cubicBezTo>
                    <a:pt x="447" y="122"/>
                    <a:pt x="447" y="122"/>
                    <a:pt x="447" y="122"/>
                  </a:cubicBezTo>
                  <a:cubicBezTo>
                    <a:pt x="447" y="0"/>
                    <a:pt x="447" y="0"/>
                    <a:pt x="44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342"/>
                    <a:pt x="20" y="342"/>
                    <a:pt x="20" y="342"/>
                  </a:cubicBezTo>
                  <a:cubicBezTo>
                    <a:pt x="278" y="342"/>
                    <a:pt x="278" y="342"/>
                    <a:pt x="278" y="342"/>
                  </a:cubicBezTo>
                  <a:cubicBezTo>
                    <a:pt x="302" y="342"/>
                    <a:pt x="320" y="346"/>
                    <a:pt x="331" y="356"/>
                  </a:cubicBezTo>
                  <a:cubicBezTo>
                    <a:pt x="342" y="366"/>
                    <a:pt x="348" y="381"/>
                    <a:pt x="348" y="402"/>
                  </a:cubicBezTo>
                  <a:cubicBezTo>
                    <a:pt x="348" y="422"/>
                    <a:pt x="342" y="437"/>
                    <a:pt x="331" y="446"/>
                  </a:cubicBezTo>
                  <a:cubicBezTo>
                    <a:pt x="320" y="455"/>
                    <a:pt x="302" y="460"/>
                    <a:pt x="278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583"/>
                    <a:pt x="0" y="583"/>
                    <a:pt x="0" y="583"/>
                  </a:cubicBezTo>
                  <a:cubicBezTo>
                    <a:pt x="273" y="583"/>
                    <a:pt x="273" y="583"/>
                    <a:pt x="273" y="583"/>
                  </a:cubicBezTo>
                  <a:cubicBezTo>
                    <a:pt x="340" y="583"/>
                    <a:pt x="390" y="568"/>
                    <a:pt x="424" y="538"/>
                  </a:cubicBezTo>
                  <a:cubicBezTo>
                    <a:pt x="457" y="508"/>
                    <a:pt x="473" y="463"/>
                    <a:pt x="473" y="402"/>
                  </a:cubicBezTo>
                  <a:cubicBezTo>
                    <a:pt x="473" y="340"/>
                    <a:pt x="457" y="294"/>
                    <a:pt x="424" y="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786"/>
            <p:cNvSpPr>
              <a:spLocks noEditPoints="1"/>
            </p:cNvSpPr>
            <p:nvPr/>
          </p:nvSpPr>
          <p:spPr bwMode="auto">
            <a:xfrm>
              <a:off x="5244" y="2520"/>
              <a:ext cx="578" cy="661"/>
            </a:xfrm>
            <a:custGeom>
              <a:avLst/>
              <a:gdLst>
                <a:gd name="T0" fmla="*/ 348 w 531"/>
                <a:gd name="T1" fmla="*/ 0 h 607"/>
                <a:gd name="T2" fmla="*/ 183 w 531"/>
                <a:gd name="T3" fmla="*/ 0 h 607"/>
                <a:gd name="T4" fmla="*/ 49 w 531"/>
                <a:gd name="T5" fmla="*/ 48 h 607"/>
                <a:gd name="T6" fmla="*/ 0 w 531"/>
                <a:gd name="T7" fmla="*/ 182 h 607"/>
                <a:gd name="T8" fmla="*/ 0 w 531"/>
                <a:gd name="T9" fmla="*/ 423 h 607"/>
                <a:gd name="T10" fmla="*/ 49 w 531"/>
                <a:gd name="T11" fmla="*/ 558 h 607"/>
                <a:gd name="T12" fmla="*/ 183 w 531"/>
                <a:gd name="T13" fmla="*/ 607 h 607"/>
                <a:gd name="T14" fmla="*/ 348 w 531"/>
                <a:gd name="T15" fmla="*/ 607 h 607"/>
                <a:gd name="T16" fmla="*/ 482 w 531"/>
                <a:gd name="T17" fmla="*/ 558 h 607"/>
                <a:gd name="T18" fmla="*/ 531 w 531"/>
                <a:gd name="T19" fmla="*/ 423 h 607"/>
                <a:gd name="T20" fmla="*/ 531 w 531"/>
                <a:gd name="T21" fmla="*/ 182 h 607"/>
                <a:gd name="T22" fmla="*/ 482 w 531"/>
                <a:gd name="T23" fmla="*/ 48 h 607"/>
                <a:gd name="T24" fmla="*/ 348 w 531"/>
                <a:gd name="T25" fmla="*/ 0 h 607"/>
                <a:gd name="T26" fmla="*/ 407 w 531"/>
                <a:gd name="T27" fmla="*/ 414 h 607"/>
                <a:gd name="T28" fmla="*/ 389 w 531"/>
                <a:gd name="T29" fmla="*/ 466 h 607"/>
                <a:gd name="T30" fmla="*/ 336 w 531"/>
                <a:gd name="T31" fmla="*/ 484 h 607"/>
                <a:gd name="T32" fmla="*/ 194 w 531"/>
                <a:gd name="T33" fmla="*/ 484 h 607"/>
                <a:gd name="T34" fmla="*/ 142 w 531"/>
                <a:gd name="T35" fmla="*/ 466 h 607"/>
                <a:gd name="T36" fmla="*/ 124 w 531"/>
                <a:gd name="T37" fmla="*/ 414 h 607"/>
                <a:gd name="T38" fmla="*/ 124 w 531"/>
                <a:gd name="T39" fmla="*/ 192 h 607"/>
                <a:gd name="T40" fmla="*/ 142 w 531"/>
                <a:gd name="T41" fmla="*/ 140 h 607"/>
                <a:gd name="T42" fmla="*/ 194 w 531"/>
                <a:gd name="T43" fmla="*/ 123 h 607"/>
                <a:gd name="T44" fmla="*/ 336 w 531"/>
                <a:gd name="T45" fmla="*/ 123 h 607"/>
                <a:gd name="T46" fmla="*/ 389 w 531"/>
                <a:gd name="T47" fmla="*/ 140 h 607"/>
                <a:gd name="T48" fmla="*/ 407 w 531"/>
                <a:gd name="T49" fmla="*/ 192 h 607"/>
                <a:gd name="T50" fmla="*/ 407 w 531"/>
                <a:gd name="T51" fmla="*/ 414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31" h="607">
                  <a:moveTo>
                    <a:pt x="348" y="0"/>
                  </a:moveTo>
                  <a:cubicBezTo>
                    <a:pt x="183" y="0"/>
                    <a:pt x="183" y="0"/>
                    <a:pt x="183" y="0"/>
                  </a:cubicBezTo>
                  <a:cubicBezTo>
                    <a:pt x="126" y="0"/>
                    <a:pt x="81" y="16"/>
                    <a:pt x="49" y="48"/>
                  </a:cubicBezTo>
                  <a:cubicBezTo>
                    <a:pt x="16" y="81"/>
                    <a:pt x="0" y="125"/>
                    <a:pt x="0" y="182"/>
                  </a:cubicBezTo>
                  <a:cubicBezTo>
                    <a:pt x="0" y="423"/>
                    <a:pt x="0" y="423"/>
                    <a:pt x="0" y="423"/>
                  </a:cubicBezTo>
                  <a:cubicBezTo>
                    <a:pt x="0" y="481"/>
                    <a:pt x="16" y="525"/>
                    <a:pt x="49" y="558"/>
                  </a:cubicBezTo>
                  <a:cubicBezTo>
                    <a:pt x="81" y="590"/>
                    <a:pt x="126" y="607"/>
                    <a:pt x="183" y="607"/>
                  </a:cubicBezTo>
                  <a:cubicBezTo>
                    <a:pt x="348" y="607"/>
                    <a:pt x="348" y="607"/>
                    <a:pt x="348" y="607"/>
                  </a:cubicBezTo>
                  <a:cubicBezTo>
                    <a:pt x="405" y="607"/>
                    <a:pt x="450" y="590"/>
                    <a:pt x="482" y="558"/>
                  </a:cubicBezTo>
                  <a:cubicBezTo>
                    <a:pt x="515" y="525"/>
                    <a:pt x="531" y="481"/>
                    <a:pt x="531" y="423"/>
                  </a:cubicBezTo>
                  <a:cubicBezTo>
                    <a:pt x="531" y="182"/>
                    <a:pt x="531" y="182"/>
                    <a:pt x="531" y="182"/>
                  </a:cubicBezTo>
                  <a:cubicBezTo>
                    <a:pt x="531" y="125"/>
                    <a:pt x="515" y="81"/>
                    <a:pt x="482" y="48"/>
                  </a:cubicBezTo>
                  <a:cubicBezTo>
                    <a:pt x="450" y="16"/>
                    <a:pt x="405" y="0"/>
                    <a:pt x="348" y="0"/>
                  </a:cubicBezTo>
                  <a:close/>
                  <a:moveTo>
                    <a:pt x="407" y="414"/>
                  </a:moveTo>
                  <a:cubicBezTo>
                    <a:pt x="407" y="437"/>
                    <a:pt x="401" y="455"/>
                    <a:pt x="389" y="466"/>
                  </a:cubicBezTo>
                  <a:cubicBezTo>
                    <a:pt x="377" y="478"/>
                    <a:pt x="359" y="484"/>
                    <a:pt x="336" y="484"/>
                  </a:cubicBezTo>
                  <a:cubicBezTo>
                    <a:pt x="194" y="484"/>
                    <a:pt x="194" y="484"/>
                    <a:pt x="194" y="484"/>
                  </a:cubicBezTo>
                  <a:cubicBezTo>
                    <a:pt x="171" y="484"/>
                    <a:pt x="154" y="478"/>
                    <a:pt x="142" y="466"/>
                  </a:cubicBezTo>
                  <a:cubicBezTo>
                    <a:pt x="130" y="455"/>
                    <a:pt x="124" y="437"/>
                    <a:pt x="124" y="414"/>
                  </a:cubicBezTo>
                  <a:cubicBezTo>
                    <a:pt x="124" y="192"/>
                    <a:pt x="124" y="192"/>
                    <a:pt x="124" y="192"/>
                  </a:cubicBezTo>
                  <a:cubicBezTo>
                    <a:pt x="124" y="169"/>
                    <a:pt x="130" y="152"/>
                    <a:pt x="142" y="140"/>
                  </a:cubicBezTo>
                  <a:cubicBezTo>
                    <a:pt x="154" y="129"/>
                    <a:pt x="171" y="123"/>
                    <a:pt x="194" y="123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59" y="123"/>
                    <a:pt x="377" y="129"/>
                    <a:pt x="389" y="140"/>
                  </a:cubicBezTo>
                  <a:cubicBezTo>
                    <a:pt x="401" y="152"/>
                    <a:pt x="407" y="169"/>
                    <a:pt x="407" y="192"/>
                  </a:cubicBezTo>
                  <a:lnTo>
                    <a:pt x="407" y="4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5349312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15"/>
          <p:cNvSpPr>
            <a:spLocks/>
          </p:cNvSpPr>
          <p:nvPr/>
        </p:nvSpPr>
        <p:spPr bwMode="auto">
          <a:xfrm>
            <a:off x="1922193" y="475162"/>
            <a:ext cx="1078398" cy="1073710"/>
          </a:xfrm>
          <a:custGeom>
            <a:avLst/>
            <a:gdLst>
              <a:gd name="T0" fmla="*/ 20 w 230"/>
              <a:gd name="T1" fmla="*/ 0 h 229"/>
              <a:gd name="T2" fmla="*/ 209 w 230"/>
              <a:gd name="T3" fmla="*/ 0 h 229"/>
              <a:gd name="T4" fmla="*/ 209 w 230"/>
              <a:gd name="T5" fmla="*/ 0 h 229"/>
              <a:gd name="T6" fmla="*/ 217 w 230"/>
              <a:gd name="T7" fmla="*/ 2 h 229"/>
              <a:gd name="T8" fmla="*/ 224 w 230"/>
              <a:gd name="T9" fmla="*/ 5 h 229"/>
              <a:gd name="T10" fmla="*/ 228 w 230"/>
              <a:gd name="T11" fmla="*/ 13 h 229"/>
              <a:gd name="T12" fmla="*/ 230 w 230"/>
              <a:gd name="T13" fmla="*/ 20 h 229"/>
              <a:gd name="T14" fmla="*/ 230 w 230"/>
              <a:gd name="T15" fmla="*/ 209 h 229"/>
              <a:gd name="T16" fmla="*/ 230 w 230"/>
              <a:gd name="T17" fmla="*/ 209 h 229"/>
              <a:gd name="T18" fmla="*/ 228 w 230"/>
              <a:gd name="T19" fmla="*/ 216 h 229"/>
              <a:gd name="T20" fmla="*/ 224 w 230"/>
              <a:gd name="T21" fmla="*/ 224 h 229"/>
              <a:gd name="T22" fmla="*/ 217 w 230"/>
              <a:gd name="T23" fmla="*/ 227 h 229"/>
              <a:gd name="T24" fmla="*/ 209 w 230"/>
              <a:gd name="T25" fmla="*/ 229 h 229"/>
              <a:gd name="T26" fmla="*/ 20 w 230"/>
              <a:gd name="T27" fmla="*/ 229 h 229"/>
              <a:gd name="T28" fmla="*/ 20 w 230"/>
              <a:gd name="T29" fmla="*/ 229 h 229"/>
              <a:gd name="T30" fmla="*/ 13 w 230"/>
              <a:gd name="T31" fmla="*/ 227 h 229"/>
              <a:gd name="T32" fmla="*/ 6 w 230"/>
              <a:gd name="T33" fmla="*/ 224 h 229"/>
              <a:gd name="T34" fmla="*/ 2 w 230"/>
              <a:gd name="T35" fmla="*/ 216 h 229"/>
              <a:gd name="T36" fmla="*/ 0 w 230"/>
              <a:gd name="T37" fmla="*/ 209 h 229"/>
              <a:gd name="T38" fmla="*/ 0 w 230"/>
              <a:gd name="T39" fmla="*/ 20 h 229"/>
              <a:gd name="T40" fmla="*/ 0 w 230"/>
              <a:gd name="T41" fmla="*/ 20 h 229"/>
              <a:gd name="T42" fmla="*/ 2 w 230"/>
              <a:gd name="T43" fmla="*/ 13 h 229"/>
              <a:gd name="T44" fmla="*/ 6 w 230"/>
              <a:gd name="T45" fmla="*/ 5 h 229"/>
              <a:gd name="T46" fmla="*/ 13 w 230"/>
              <a:gd name="T47" fmla="*/ 2 h 229"/>
              <a:gd name="T48" fmla="*/ 20 w 230"/>
              <a:gd name="T49" fmla="*/ 0 h 229"/>
              <a:gd name="T50" fmla="*/ 20 w 230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30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7" y="2"/>
                </a:lnTo>
                <a:lnTo>
                  <a:pt x="224" y="5"/>
                </a:lnTo>
                <a:lnTo>
                  <a:pt x="228" y="13"/>
                </a:lnTo>
                <a:lnTo>
                  <a:pt x="230" y="20"/>
                </a:lnTo>
                <a:lnTo>
                  <a:pt x="230" y="209"/>
                </a:lnTo>
                <a:lnTo>
                  <a:pt x="230" y="209"/>
                </a:lnTo>
                <a:lnTo>
                  <a:pt x="228" y="216"/>
                </a:lnTo>
                <a:lnTo>
                  <a:pt x="224" y="224"/>
                </a:lnTo>
                <a:lnTo>
                  <a:pt x="217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6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22"/>
          <p:cNvSpPr>
            <a:spLocks/>
          </p:cNvSpPr>
          <p:nvPr/>
        </p:nvSpPr>
        <p:spPr bwMode="auto">
          <a:xfrm>
            <a:off x="9184966" y="1661401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4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4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23"/>
          <p:cNvSpPr>
            <a:spLocks/>
          </p:cNvSpPr>
          <p:nvPr/>
        </p:nvSpPr>
        <p:spPr bwMode="auto">
          <a:xfrm>
            <a:off x="9184966" y="475162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4 w 229"/>
              <a:gd name="T21" fmla="*/ 224 h 229"/>
              <a:gd name="T22" fmla="*/ 216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5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4" y="224"/>
                </a:lnTo>
                <a:lnTo>
                  <a:pt x="216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5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24"/>
          <p:cNvSpPr>
            <a:spLocks/>
          </p:cNvSpPr>
          <p:nvPr/>
        </p:nvSpPr>
        <p:spPr bwMode="auto">
          <a:xfrm>
            <a:off x="7989351" y="1661401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2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2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1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1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2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2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1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1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25"/>
          <p:cNvSpPr>
            <a:spLocks/>
          </p:cNvSpPr>
          <p:nvPr/>
        </p:nvSpPr>
        <p:spPr bwMode="auto">
          <a:xfrm>
            <a:off x="7989351" y="475162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2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2 w 229"/>
              <a:gd name="T21" fmla="*/ 224 h 229"/>
              <a:gd name="T22" fmla="*/ 216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1 w 229"/>
              <a:gd name="T31" fmla="*/ 227 h 229"/>
              <a:gd name="T32" fmla="*/ 5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5 h 229"/>
              <a:gd name="T46" fmla="*/ 11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2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2" y="224"/>
                </a:lnTo>
                <a:lnTo>
                  <a:pt x="216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1" y="227"/>
                </a:lnTo>
                <a:lnTo>
                  <a:pt x="5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5"/>
                </a:lnTo>
                <a:lnTo>
                  <a:pt x="11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6"/>
          <p:cNvSpPr>
            <a:spLocks/>
          </p:cNvSpPr>
          <p:nvPr/>
        </p:nvSpPr>
        <p:spPr bwMode="auto">
          <a:xfrm>
            <a:off x="6784361" y="1661401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7 h 229"/>
              <a:gd name="T10" fmla="*/ 228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8 w 229"/>
              <a:gd name="T19" fmla="*/ 218 h 229"/>
              <a:gd name="T20" fmla="*/ 224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7"/>
                </a:lnTo>
                <a:lnTo>
                  <a:pt x="228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8" y="218"/>
                </a:lnTo>
                <a:lnTo>
                  <a:pt x="224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27"/>
          <p:cNvSpPr>
            <a:spLocks/>
          </p:cNvSpPr>
          <p:nvPr/>
        </p:nvSpPr>
        <p:spPr bwMode="auto">
          <a:xfrm>
            <a:off x="6784361" y="475162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5 h 229"/>
              <a:gd name="T10" fmla="*/ 228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8 w 229"/>
              <a:gd name="T19" fmla="*/ 216 h 229"/>
              <a:gd name="T20" fmla="*/ 224 w 229"/>
              <a:gd name="T21" fmla="*/ 224 h 229"/>
              <a:gd name="T22" fmla="*/ 216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5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5"/>
                </a:lnTo>
                <a:lnTo>
                  <a:pt x="228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8" y="216"/>
                </a:lnTo>
                <a:lnTo>
                  <a:pt x="224" y="224"/>
                </a:lnTo>
                <a:lnTo>
                  <a:pt x="216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5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28"/>
          <p:cNvSpPr>
            <a:spLocks/>
          </p:cNvSpPr>
          <p:nvPr/>
        </p:nvSpPr>
        <p:spPr bwMode="auto">
          <a:xfrm>
            <a:off x="4360309" y="475162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8 w 229"/>
              <a:gd name="T7" fmla="*/ 2 h 229"/>
              <a:gd name="T8" fmla="*/ 223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3 w 229"/>
              <a:gd name="T21" fmla="*/ 224 h 229"/>
              <a:gd name="T22" fmla="*/ 218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2 w 229"/>
              <a:gd name="T31" fmla="*/ 227 h 229"/>
              <a:gd name="T32" fmla="*/ 7 w 229"/>
              <a:gd name="T33" fmla="*/ 224 h 229"/>
              <a:gd name="T34" fmla="*/ 1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1 w 229"/>
              <a:gd name="T43" fmla="*/ 13 h 229"/>
              <a:gd name="T44" fmla="*/ 7 w 229"/>
              <a:gd name="T45" fmla="*/ 5 h 229"/>
              <a:gd name="T46" fmla="*/ 12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8" y="2"/>
                </a:lnTo>
                <a:lnTo>
                  <a:pt x="223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3" y="224"/>
                </a:lnTo>
                <a:lnTo>
                  <a:pt x="218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2" y="227"/>
                </a:lnTo>
                <a:lnTo>
                  <a:pt x="7" y="224"/>
                </a:lnTo>
                <a:lnTo>
                  <a:pt x="1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1" y="13"/>
                </a:lnTo>
                <a:lnTo>
                  <a:pt x="7" y="5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29"/>
          <p:cNvSpPr>
            <a:spLocks/>
          </p:cNvSpPr>
          <p:nvPr/>
        </p:nvSpPr>
        <p:spPr bwMode="auto">
          <a:xfrm>
            <a:off x="5579368" y="475162"/>
            <a:ext cx="1069020" cy="1073710"/>
          </a:xfrm>
          <a:custGeom>
            <a:avLst/>
            <a:gdLst>
              <a:gd name="T0" fmla="*/ 18 w 228"/>
              <a:gd name="T1" fmla="*/ 0 h 229"/>
              <a:gd name="T2" fmla="*/ 209 w 228"/>
              <a:gd name="T3" fmla="*/ 0 h 229"/>
              <a:gd name="T4" fmla="*/ 209 w 228"/>
              <a:gd name="T5" fmla="*/ 0 h 229"/>
              <a:gd name="T6" fmla="*/ 217 w 228"/>
              <a:gd name="T7" fmla="*/ 2 h 229"/>
              <a:gd name="T8" fmla="*/ 222 w 228"/>
              <a:gd name="T9" fmla="*/ 5 h 229"/>
              <a:gd name="T10" fmla="*/ 228 w 228"/>
              <a:gd name="T11" fmla="*/ 13 h 229"/>
              <a:gd name="T12" fmla="*/ 228 w 228"/>
              <a:gd name="T13" fmla="*/ 20 h 229"/>
              <a:gd name="T14" fmla="*/ 228 w 228"/>
              <a:gd name="T15" fmla="*/ 209 h 229"/>
              <a:gd name="T16" fmla="*/ 228 w 228"/>
              <a:gd name="T17" fmla="*/ 209 h 229"/>
              <a:gd name="T18" fmla="*/ 228 w 228"/>
              <a:gd name="T19" fmla="*/ 216 h 229"/>
              <a:gd name="T20" fmla="*/ 222 w 228"/>
              <a:gd name="T21" fmla="*/ 224 h 229"/>
              <a:gd name="T22" fmla="*/ 217 w 228"/>
              <a:gd name="T23" fmla="*/ 227 h 229"/>
              <a:gd name="T24" fmla="*/ 209 w 228"/>
              <a:gd name="T25" fmla="*/ 229 h 229"/>
              <a:gd name="T26" fmla="*/ 18 w 228"/>
              <a:gd name="T27" fmla="*/ 229 h 229"/>
              <a:gd name="T28" fmla="*/ 18 w 228"/>
              <a:gd name="T29" fmla="*/ 229 h 229"/>
              <a:gd name="T30" fmla="*/ 11 w 228"/>
              <a:gd name="T31" fmla="*/ 227 h 229"/>
              <a:gd name="T32" fmla="*/ 6 w 228"/>
              <a:gd name="T33" fmla="*/ 224 h 229"/>
              <a:gd name="T34" fmla="*/ 2 w 228"/>
              <a:gd name="T35" fmla="*/ 216 h 229"/>
              <a:gd name="T36" fmla="*/ 0 w 228"/>
              <a:gd name="T37" fmla="*/ 209 h 229"/>
              <a:gd name="T38" fmla="*/ 0 w 228"/>
              <a:gd name="T39" fmla="*/ 20 h 229"/>
              <a:gd name="T40" fmla="*/ 0 w 228"/>
              <a:gd name="T41" fmla="*/ 20 h 229"/>
              <a:gd name="T42" fmla="*/ 2 w 228"/>
              <a:gd name="T43" fmla="*/ 13 h 229"/>
              <a:gd name="T44" fmla="*/ 6 w 228"/>
              <a:gd name="T45" fmla="*/ 5 h 229"/>
              <a:gd name="T46" fmla="*/ 11 w 228"/>
              <a:gd name="T47" fmla="*/ 2 h 229"/>
              <a:gd name="T48" fmla="*/ 18 w 228"/>
              <a:gd name="T49" fmla="*/ 0 h 229"/>
              <a:gd name="T50" fmla="*/ 18 w 228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8" h="229">
                <a:moveTo>
                  <a:pt x="18" y="0"/>
                </a:moveTo>
                <a:lnTo>
                  <a:pt x="209" y="0"/>
                </a:lnTo>
                <a:lnTo>
                  <a:pt x="209" y="0"/>
                </a:lnTo>
                <a:lnTo>
                  <a:pt x="217" y="2"/>
                </a:lnTo>
                <a:lnTo>
                  <a:pt x="222" y="5"/>
                </a:lnTo>
                <a:lnTo>
                  <a:pt x="228" y="13"/>
                </a:lnTo>
                <a:lnTo>
                  <a:pt x="228" y="20"/>
                </a:lnTo>
                <a:lnTo>
                  <a:pt x="228" y="209"/>
                </a:lnTo>
                <a:lnTo>
                  <a:pt x="228" y="209"/>
                </a:lnTo>
                <a:lnTo>
                  <a:pt x="228" y="216"/>
                </a:lnTo>
                <a:lnTo>
                  <a:pt x="222" y="224"/>
                </a:lnTo>
                <a:lnTo>
                  <a:pt x="217" y="227"/>
                </a:lnTo>
                <a:lnTo>
                  <a:pt x="209" y="229"/>
                </a:lnTo>
                <a:lnTo>
                  <a:pt x="18" y="229"/>
                </a:lnTo>
                <a:lnTo>
                  <a:pt x="18" y="229"/>
                </a:lnTo>
                <a:lnTo>
                  <a:pt x="11" y="227"/>
                </a:lnTo>
                <a:lnTo>
                  <a:pt x="6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5"/>
                </a:lnTo>
                <a:lnTo>
                  <a:pt x="11" y="2"/>
                </a:lnTo>
                <a:lnTo>
                  <a:pt x="18" y="0"/>
                </a:lnTo>
                <a:lnTo>
                  <a:pt x="18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0"/>
          <p:cNvSpPr>
            <a:spLocks/>
          </p:cNvSpPr>
          <p:nvPr/>
        </p:nvSpPr>
        <p:spPr bwMode="auto">
          <a:xfrm>
            <a:off x="3145940" y="1661401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4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4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1"/>
          <p:cNvSpPr>
            <a:spLocks/>
          </p:cNvSpPr>
          <p:nvPr/>
        </p:nvSpPr>
        <p:spPr bwMode="auto">
          <a:xfrm>
            <a:off x="4360309" y="1661401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8 w 229"/>
              <a:gd name="T7" fmla="*/ 2 h 229"/>
              <a:gd name="T8" fmla="*/ 223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3 w 229"/>
              <a:gd name="T21" fmla="*/ 224 h 229"/>
              <a:gd name="T22" fmla="*/ 218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2 w 229"/>
              <a:gd name="T31" fmla="*/ 228 h 229"/>
              <a:gd name="T32" fmla="*/ 7 w 229"/>
              <a:gd name="T33" fmla="*/ 224 h 229"/>
              <a:gd name="T34" fmla="*/ 1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1 w 229"/>
              <a:gd name="T43" fmla="*/ 13 h 229"/>
              <a:gd name="T44" fmla="*/ 7 w 229"/>
              <a:gd name="T45" fmla="*/ 7 h 229"/>
              <a:gd name="T46" fmla="*/ 12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8" y="2"/>
                </a:lnTo>
                <a:lnTo>
                  <a:pt x="223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3" y="224"/>
                </a:lnTo>
                <a:lnTo>
                  <a:pt x="218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2" y="228"/>
                </a:lnTo>
                <a:lnTo>
                  <a:pt x="7" y="224"/>
                </a:lnTo>
                <a:lnTo>
                  <a:pt x="1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1" y="13"/>
                </a:lnTo>
                <a:lnTo>
                  <a:pt x="7" y="7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32"/>
          <p:cNvSpPr>
            <a:spLocks/>
          </p:cNvSpPr>
          <p:nvPr/>
        </p:nvSpPr>
        <p:spPr bwMode="auto">
          <a:xfrm>
            <a:off x="5579368" y="1661401"/>
            <a:ext cx="1069020" cy="1073710"/>
          </a:xfrm>
          <a:custGeom>
            <a:avLst/>
            <a:gdLst>
              <a:gd name="T0" fmla="*/ 18 w 228"/>
              <a:gd name="T1" fmla="*/ 0 h 229"/>
              <a:gd name="T2" fmla="*/ 209 w 228"/>
              <a:gd name="T3" fmla="*/ 0 h 229"/>
              <a:gd name="T4" fmla="*/ 209 w 228"/>
              <a:gd name="T5" fmla="*/ 0 h 229"/>
              <a:gd name="T6" fmla="*/ 217 w 228"/>
              <a:gd name="T7" fmla="*/ 2 h 229"/>
              <a:gd name="T8" fmla="*/ 222 w 228"/>
              <a:gd name="T9" fmla="*/ 7 h 229"/>
              <a:gd name="T10" fmla="*/ 228 w 228"/>
              <a:gd name="T11" fmla="*/ 13 h 229"/>
              <a:gd name="T12" fmla="*/ 228 w 228"/>
              <a:gd name="T13" fmla="*/ 20 h 229"/>
              <a:gd name="T14" fmla="*/ 228 w 228"/>
              <a:gd name="T15" fmla="*/ 209 h 229"/>
              <a:gd name="T16" fmla="*/ 228 w 228"/>
              <a:gd name="T17" fmla="*/ 209 h 229"/>
              <a:gd name="T18" fmla="*/ 228 w 228"/>
              <a:gd name="T19" fmla="*/ 218 h 229"/>
              <a:gd name="T20" fmla="*/ 222 w 228"/>
              <a:gd name="T21" fmla="*/ 224 h 229"/>
              <a:gd name="T22" fmla="*/ 217 w 228"/>
              <a:gd name="T23" fmla="*/ 228 h 229"/>
              <a:gd name="T24" fmla="*/ 209 w 228"/>
              <a:gd name="T25" fmla="*/ 229 h 229"/>
              <a:gd name="T26" fmla="*/ 18 w 228"/>
              <a:gd name="T27" fmla="*/ 229 h 229"/>
              <a:gd name="T28" fmla="*/ 18 w 228"/>
              <a:gd name="T29" fmla="*/ 229 h 229"/>
              <a:gd name="T30" fmla="*/ 11 w 228"/>
              <a:gd name="T31" fmla="*/ 228 h 229"/>
              <a:gd name="T32" fmla="*/ 6 w 228"/>
              <a:gd name="T33" fmla="*/ 224 h 229"/>
              <a:gd name="T34" fmla="*/ 2 w 228"/>
              <a:gd name="T35" fmla="*/ 218 h 229"/>
              <a:gd name="T36" fmla="*/ 0 w 228"/>
              <a:gd name="T37" fmla="*/ 209 h 229"/>
              <a:gd name="T38" fmla="*/ 0 w 228"/>
              <a:gd name="T39" fmla="*/ 20 h 229"/>
              <a:gd name="T40" fmla="*/ 0 w 228"/>
              <a:gd name="T41" fmla="*/ 20 h 229"/>
              <a:gd name="T42" fmla="*/ 2 w 228"/>
              <a:gd name="T43" fmla="*/ 13 h 229"/>
              <a:gd name="T44" fmla="*/ 6 w 228"/>
              <a:gd name="T45" fmla="*/ 7 h 229"/>
              <a:gd name="T46" fmla="*/ 11 w 228"/>
              <a:gd name="T47" fmla="*/ 2 h 229"/>
              <a:gd name="T48" fmla="*/ 18 w 228"/>
              <a:gd name="T49" fmla="*/ 0 h 229"/>
              <a:gd name="T50" fmla="*/ 18 w 228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8" h="229">
                <a:moveTo>
                  <a:pt x="18" y="0"/>
                </a:moveTo>
                <a:lnTo>
                  <a:pt x="209" y="0"/>
                </a:lnTo>
                <a:lnTo>
                  <a:pt x="209" y="0"/>
                </a:lnTo>
                <a:lnTo>
                  <a:pt x="217" y="2"/>
                </a:lnTo>
                <a:lnTo>
                  <a:pt x="222" y="7"/>
                </a:lnTo>
                <a:lnTo>
                  <a:pt x="228" y="13"/>
                </a:lnTo>
                <a:lnTo>
                  <a:pt x="228" y="20"/>
                </a:lnTo>
                <a:lnTo>
                  <a:pt x="228" y="209"/>
                </a:lnTo>
                <a:lnTo>
                  <a:pt x="228" y="209"/>
                </a:lnTo>
                <a:lnTo>
                  <a:pt x="228" y="218"/>
                </a:lnTo>
                <a:lnTo>
                  <a:pt x="222" y="224"/>
                </a:lnTo>
                <a:lnTo>
                  <a:pt x="217" y="228"/>
                </a:lnTo>
                <a:lnTo>
                  <a:pt x="209" y="229"/>
                </a:lnTo>
                <a:lnTo>
                  <a:pt x="18" y="229"/>
                </a:lnTo>
                <a:lnTo>
                  <a:pt x="18" y="229"/>
                </a:lnTo>
                <a:lnTo>
                  <a:pt x="11" y="228"/>
                </a:lnTo>
                <a:lnTo>
                  <a:pt x="6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7"/>
                </a:lnTo>
                <a:lnTo>
                  <a:pt x="11" y="2"/>
                </a:lnTo>
                <a:lnTo>
                  <a:pt x="18" y="0"/>
                </a:lnTo>
                <a:lnTo>
                  <a:pt x="18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3"/>
          <p:cNvSpPr>
            <a:spLocks/>
          </p:cNvSpPr>
          <p:nvPr/>
        </p:nvSpPr>
        <p:spPr bwMode="auto">
          <a:xfrm>
            <a:off x="1931571" y="1661401"/>
            <a:ext cx="1073710" cy="107371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7 w 229"/>
              <a:gd name="T7" fmla="*/ 2 h 229"/>
              <a:gd name="T8" fmla="*/ 222 w 229"/>
              <a:gd name="T9" fmla="*/ 7 h 229"/>
              <a:gd name="T10" fmla="*/ 228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8 w 229"/>
              <a:gd name="T19" fmla="*/ 218 h 229"/>
              <a:gd name="T20" fmla="*/ 222 w 229"/>
              <a:gd name="T21" fmla="*/ 224 h 229"/>
              <a:gd name="T22" fmla="*/ 217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1 w 229"/>
              <a:gd name="T31" fmla="*/ 228 h 229"/>
              <a:gd name="T32" fmla="*/ 6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6 w 229"/>
              <a:gd name="T45" fmla="*/ 7 h 229"/>
              <a:gd name="T46" fmla="*/ 11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7" y="2"/>
                </a:lnTo>
                <a:lnTo>
                  <a:pt x="222" y="7"/>
                </a:lnTo>
                <a:lnTo>
                  <a:pt x="228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8" y="218"/>
                </a:lnTo>
                <a:lnTo>
                  <a:pt x="222" y="224"/>
                </a:lnTo>
                <a:lnTo>
                  <a:pt x="217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1" y="228"/>
                </a:lnTo>
                <a:lnTo>
                  <a:pt x="6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7"/>
                </a:lnTo>
                <a:lnTo>
                  <a:pt x="11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4"/>
          <p:cNvSpPr>
            <a:spLocks/>
          </p:cNvSpPr>
          <p:nvPr/>
        </p:nvSpPr>
        <p:spPr bwMode="auto">
          <a:xfrm>
            <a:off x="3145940" y="475162"/>
            <a:ext cx="1064332" cy="1073710"/>
          </a:xfrm>
          <a:custGeom>
            <a:avLst/>
            <a:gdLst>
              <a:gd name="T0" fmla="*/ 18 w 227"/>
              <a:gd name="T1" fmla="*/ 0 h 229"/>
              <a:gd name="T2" fmla="*/ 209 w 227"/>
              <a:gd name="T3" fmla="*/ 0 h 229"/>
              <a:gd name="T4" fmla="*/ 209 w 227"/>
              <a:gd name="T5" fmla="*/ 0 h 229"/>
              <a:gd name="T6" fmla="*/ 216 w 227"/>
              <a:gd name="T7" fmla="*/ 2 h 229"/>
              <a:gd name="T8" fmla="*/ 222 w 227"/>
              <a:gd name="T9" fmla="*/ 5 h 229"/>
              <a:gd name="T10" fmla="*/ 226 w 227"/>
              <a:gd name="T11" fmla="*/ 13 h 229"/>
              <a:gd name="T12" fmla="*/ 227 w 227"/>
              <a:gd name="T13" fmla="*/ 20 h 229"/>
              <a:gd name="T14" fmla="*/ 227 w 227"/>
              <a:gd name="T15" fmla="*/ 209 h 229"/>
              <a:gd name="T16" fmla="*/ 227 w 227"/>
              <a:gd name="T17" fmla="*/ 209 h 229"/>
              <a:gd name="T18" fmla="*/ 226 w 227"/>
              <a:gd name="T19" fmla="*/ 216 h 229"/>
              <a:gd name="T20" fmla="*/ 222 w 227"/>
              <a:gd name="T21" fmla="*/ 224 h 229"/>
              <a:gd name="T22" fmla="*/ 216 w 227"/>
              <a:gd name="T23" fmla="*/ 227 h 229"/>
              <a:gd name="T24" fmla="*/ 209 w 227"/>
              <a:gd name="T25" fmla="*/ 229 h 229"/>
              <a:gd name="T26" fmla="*/ 18 w 227"/>
              <a:gd name="T27" fmla="*/ 229 h 229"/>
              <a:gd name="T28" fmla="*/ 18 w 227"/>
              <a:gd name="T29" fmla="*/ 229 h 229"/>
              <a:gd name="T30" fmla="*/ 11 w 227"/>
              <a:gd name="T31" fmla="*/ 227 h 229"/>
              <a:gd name="T32" fmla="*/ 5 w 227"/>
              <a:gd name="T33" fmla="*/ 224 h 229"/>
              <a:gd name="T34" fmla="*/ 0 w 227"/>
              <a:gd name="T35" fmla="*/ 216 h 229"/>
              <a:gd name="T36" fmla="*/ 0 w 227"/>
              <a:gd name="T37" fmla="*/ 209 h 229"/>
              <a:gd name="T38" fmla="*/ 0 w 227"/>
              <a:gd name="T39" fmla="*/ 20 h 229"/>
              <a:gd name="T40" fmla="*/ 0 w 227"/>
              <a:gd name="T41" fmla="*/ 20 h 229"/>
              <a:gd name="T42" fmla="*/ 0 w 227"/>
              <a:gd name="T43" fmla="*/ 13 h 229"/>
              <a:gd name="T44" fmla="*/ 5 w 227"/>
              <a:gd name="T45" fmla="*/ 5 h 229"/>
              <a:gd name="T46" fmla="*/ 11 w 227"/>
              <a:gd name="T47" fmla="*/ 2 h 229"/>
              <a:gd name="T48" fmla="*/ 18 w 227"/>
              <a:gd name="T49" fmla="*/ 0 h 229"/>
              <a:gd name="T50" fmla="*/ 18 w 227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7" h="229">
                <a:moveTo>
                  <a:pt x="18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2" y="5"/>
                </a:lnTo>
                <a:lnTo>
                  <a:pt x="226" y="13"/>
                </a:lnTo>
                <a:lnTo>
                  <a:pt x="227" y="20"/>
                </a:lnTo>
                <a:lnTo>
                  <a:pt x="227" y="209"/>
                </a:lnTo>
                <a:lnTo>
                  <a:pt x="227" y="209"/>
                </a:lnTo>
                <a:lnTo>
                  <a:pt x="226" y="216"/>
                </a:lnTo>
                <a:lnTo>
                  <a:pt x="222" y="224"/>
                </a:lnTo>
                <a:lnTo>
                  <a:pt x="216" y="227"/>
                </a:lnTo>
                <a:lnTo>
                  <a:pt x="209" y="229"/>
                </a:lnTo>
                <a:lnTo>
                  <a:pt x="18" y="229"/>
                </a:lnTo>
                <a:lnTo>
                  <a:pt x="18" y="229"/>
                </a:lnTo>
                <a:lnTo>
                  <a:pt x="11" y="227"/>
                </a:lnTo>
                <a:lnTo>
                  <a:pt x="5" y="224"/>
                </a:lnTo>
                <a:lnTo>
                  <a:pt x="0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0" y="13"/>
                </a:lnTo>
                <a:lnTo>
                  <a:pt x="5" y="5"/>
                </a:lnTo>
                <a:lnTo>
                  <a:pt x="11" y="2"/>
                </a:lnTo>
                <a:lnTo>
                  <a:pt x="18" y="0"/>
                </a:lnTo>
                <a:lnTo>
                  <a:pt x="18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463"/>
          <p:cNvSpPr>
            <a:spLocks noEditPoints="1"/>
          </p:cNvSpPr>
          <p:nvPr/>
        </p:nvSpPr>
        <p:spPr bwMode="auto">
          <a:xfrm>
            <a:off x="6990664" y="4277684"/>
            <a:ext cx="534511" cy="609528"/>
          </a:xfrm>
          <a:custGeom>
            <a:avLst/>
            <a:gdLst>
              <a:gd name="T0" fmla="*/ 17 w 114"/>
              <a:gd name="T1" fmla="*/ 130 h 130"/>
              <a:gd name="T2" fmla="*/ 0 w 114"/>
              <a:gd name="T3" fmla="*/ 70 h 130"/>
              <a:gd name="T4" fmla="*/ 48 w 114"/>
              <a:gd name="T5" fmla="*/ 42 h 130"/>
              <a:gd name="T6" fmla="*/ 48 w 114"/>
              <a:gd name="T7" fmla="*/ 130 h 130"/>
              <a:gd name="T8" fmla="*/ 24 w 114"/>
              <a:gd name="T9" fmla="*/ 27 h 130"/>
              <a:gd name="T10" fmla="*/ 28 w 114"/>
              <a:gd name="T11" fmla="*/ 31 h 130"/>
              <a:gd name="T12" fmla="*/ 33 w 114"/>
              <a:gd name="T13" fmla="*/ 33 h 130"/>
              <a:gd name="T14" fmla="*/ 48 w 114"/>
              <a:gd name="T15" fmla="*/ 31 h 130"/>
              <a:gd name="T16" fmla="*/ 48 w 114"/>
              <a:gd name="T17" fmla="*/ 37 h 130"/>
              <a:gd name="T18" fmla="*/ 48 w 114"/>
              <a:gd name="T19" fmla="*/ 37 h 130"/>
              <a:gd name="T20" fmla="*/ 48 w 114"/>
              <a:gd name="T21" fmla="*/ 37 h 130"/>
              <a:gd name="T22" fmla="*/ 33 w 114"/>
              <a:gd name="T23" fmla="*/ 37 h 130"/>
              <a:gd name="T24" fmla="*/ 24 w 114"/>
              <a:gd name="T25" fmla="*/ 35 h 130"/>
              <a:gd name="T26" fmla="*/ 17 w 114"/>
              <a:gd name="T27" fmla="*/ 24 h 130"/>
              <a:gd name="T28" fmla="*/ 17 w 114"/>
              <a:gd name="T29" fmla="*/ 15 h 130"/>
              <a:gd name="T30" fmla="*/ 20 w 114"/>
              <a:gd name="T31" fmla="*/ 0 h 130"/>
              <a:gd name="T32" fmla="*/ 29 w 114"/>
              <a:gd name="T33" fmla="*/ 2 h 130"/>
              <a:gd name="T34" fmla="*/ 44 w 114"/>
              <a:gd name="T35" fmla="*/ 9 h 130"/>
              <a:gd name="T36" fmla="*/ 51 w 114"/>
              <a:gd name="T37" fmla="*/ 15 h 130"/>
              <a:gd name="T38" fmla="*/ 50 w 114"/>
              <a:gd name="T39" fmla="*/ 20 h 130"/>
              <a:gd name="T40" fmla="*/ 48 w 114"/>
              <a:gd name="T41" fmla="*/ 27 h 130"/>
              <a:gd name="T42" fmla="*/ 24 w 114"/>
              <a:gd name="T43" fmla="*/ 27 h 130"/>
              <a:gd name="T44" fmla="*/ 51 w 114"/>
              <a:gd name="T45" fmla="*/ 33 h 130"/>
              <a:gd name="T46" fmla="*/ 51 w 114"/>
              <a:gd name="T47" fmla="*/ 35 h 130"/>
              <a:gd name="T48" fmla="*/ 62 w 114"/>
              <a:gd name="T49" fmla="*/ 33 h 130"/>
              <a:gd name="T50" fmla="*/ 62 w 114"/>
              <a:gd name="T51" fmla="*/ 33 h 130"/>
              <a:gd name="T52" fmla="*/ 59 w 114"/>
              <a:gd name="T53" fmla="*/ 16 h 130"/>
              <a:gd name="T54" fmla="*/ 59 w 114"/>
              <a:gd name="T55" fmla="*/ 16 h 130"/>
              <a:gd name="T56" fmla="*/ 59 w 114"/>
              <a:gd name="T57" fmla="*/ 16 h 130"/>
              <a:gd name="T58" fmla="*/ 55 w 114"/>
              <a:gd name="T59" fmla="*/ 16 h 130"/>
              <a:gd name="T60" fmla="*/ 53 w 114"/>
              <a:gd name="T61" fmla="*/ 16 h 130"/>
              <a:gd name="T62" fmla="*/ 53 w 114"/>
              <a:gd name="T63" fmla="*/ 16 h 130"/>
              <a:gd name="T64" fmla="*/ 51 w 114"/>
              <a:gd name="T65" fmla="*/ 33 h 130"/>
              <a:gd name="T66" fmla="*/ 66 w 114"/>
              <a:gd name="T67" fmla="*/ 31 h 130"/>
              <a:gd name="T68" fmla="*/ 79 w 114"/>
              <a:gd name="T69" fmla="*/ 33 h 130"/>
              <a:gd name="T70" fmla="*/ 84 w 114"/>
              <a:gd name="T71" fmla="*/ 31 h 130"/>
              <a:gd name="T72" fmla="*/ 88 w 114"/>
              <a:gd name="T73" fmla="*/ 27 h 130"/>
              <a:gd name="T74" fmla="*/ 66 w 114"/>
              <a:gd name="T75" fmla="*/ 27 h 130"/>
              <a:gd name="T76" fmla="*/ 66 w 114"/>
              <a:gd name="T77" fmla="*/ 24 h 130"/>
              <a:gd name="T78" fmla="*/ 64 w 114"/>
              <a:gd name="T79" fmla="*/ 18 h 130"/>
              <a:gd name="T80" fmla="*/ 62 w 114"/>
              <a:gd name="T81" fmla="*/ 13 h 130"/>
              <a:gd name="T82" fmla="*/ 77 w 114"/>
              <a:gd name="T83" fmla="*/ 4 h 130"/>
              <a:gd name="T84" fmla="*/ 92 w 114"/>
              <a:gd name="T85" fmla="*/ 0 h 130"/>
              <a:gd name="T86" fmla="*/ 95 w 114"/>
              <a:gd name="T87" fmla="*/ 7 h 130"/>
              <a:gd name="T88" fmla="*/ 95 w 114"/>
              <a:gd name="T89" fmla="*/ 15 h 130"/>
              <a:gd name="T90" fmla="*/ 94 w 114"/>
              <a:gd name="T91" fmla="*/ 29 h 130"/>
              <a:gd name="T92" fmla="*/ 81 w 114"/>
              <a:gd name="T93" fmla="*/ 37 h 130"/>
              <a:gd name="T94" fmla="*/ 66 w 114"/>
              <a:gd name="T95" fmla="*/ 37 h 130"/>
              <a:gd name="T96" fmla="*/ 66 w 114"/>
              <a:gd name="T97" fmla="*/ 37 h 130"/>
              <a:gd name="T98" fmla="*/ 66 w 114"/>
              <a:gd name="T99" fmla="*/ 31 h 130"/>
              <a:gd name="T100" fmla="*/ 114 w 114"/>
              <a:gd name="T101" fmla="*/ 42 h 130"/>
              <a:gd name="T102" fmla="*/ 99 w 114"/>
              <a:gd name="T103" fmla="*/ 70 h 130"/>
              <a:gd name="T104" fmla="*/ 66 w 114"/>
              <a:gd name="T105" fmla="*/ 130 h 130"/>
              <a:gd name="T106" fmla="*/ 66 w 114"/>
              <a:gd name="T107" fmla="*/ 4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4" h="130">
                <a:moveTo>
                  <a:pt x="48" y="130"/>
                </a:moveTo>
                <a:lnTo>
                  <a:pt x="17" y="130"/>
                </a:lnTo>
                <a:lnTo>
                  <a:pt x="17" y="70"/>
                </a:lnTo>
                <a:lnTo>
                  <a:pt x="0" y="70"/>
                </a:lnTo>
                <a:lnTo>
                  <a:pt x="0" y="42"/>
                </a:lnTo>
                <a:lnTo>
                  <a:pt x="48" y="42"/>
                </a:lnTo>
                <a:lnTo>
                  <a:pt x="48" y="42"/>
                </a:lnTo>
                <a:lnTo>
                  <a:pt x="48" y="130"/>
                </a:lnTo>
                <a:lnTo>
                  <a:pt x="48" y="130"/>
                </a:lnTo>
                <a:close/>
                <a:moveTo>
                  <a:pt x="24" y="27"/>
                </a:moveTo>
                <a:lnTo>
                  <a:pt x="24" y="27"/>
                </a:lnTo>
                <a:lnTo>
                  <a:pt x="28" y="31"/>
                </a:lnTo>
                <a:lnTo>
                  <a:pt x="33" y="33"/>
                </a:lnTo>
                <a:lnTo>
                  <a:pt x="33" y="33"/>
                </a:lnTo>
                <a:lnTo>
                  <a:pt x="40" y="33"/>
                </a:lnTo>
                <a:lnTo>
                  <a:pt x="48" y="31"/>
                </a:lnTo>
                <a:lnTo>
                  <a:pt x="48" y="31"/>
                </a:lnTo>
                <a:lnTo>
                  <a:pt x="48" y="37"/>
                </a:lnTo>
                <a:lnTo>
                  <a:pt x="48" y="37"/>
                </a:lnTo>
                <a:lnTo>
                  <a:pt x="48" y="37"/>
                </a:lnTo>
                <a:lnTo>
                  <a:pt x="48" y="37"/>
                </a:lnTo>
                <a:lnTo>
                  <a:pt x="48" y="37"/>
                </a:lnTo>
                <a:lnTo>
                  <a:pt x="40" y="37"/>
                </a:lnTo>
                <a:lnTo>
                  <a:pt x="33" y="37"/>
                </a:lnTo>
                <a:lnTo>
                  <a:pt x="33" y="37"/>
                </a:lnTo>
                <a:lnTo>
                  <a:pt x="24" y="35"/>
                </a:lnTo>
                <a:lnTo>
                  <a:pt x="20" y="29"/>
                </a:lnTo>
                <a:lnTo>
                  <a:pt x="17" y="24"/>
                </a:lnTo>
                <a:lnTo>
                  <a:pt x="17" y="15"/>
                </a:lnTo>
                <a:lnTo>
                  <a:pt x="17" y="15"/>
                </a:lnTo>
                <a:lnTo>
                  <a:pt x="18" y="7"/>
                </a:lnTo>
                <a:lnTo>
                  <a:pt x="20" y="0"/>
                </a:lnTo>
                <a:lnTo>
                  <a:pt x="20" y="0"/>
                </a:lnTo>
                <a:lnTo>
                  <a:pt x="29" y="2"/>
                </a:lnTo>
                <a:lnTo>
                  <a:pt x="37" y="4"/>
                </a:lnTo>
                <a:lnTo>
                  <a:pt x="44" y="9"/>
                </a:lnTo>
                <a:lnTo>
                  <a:pt x="51" y="15"/>
                </a:lnTo>
                <a:lnTo>
                  <a:pt x="51" y="15"/>
                </a:lnTo>
                <a:lnTo>
                  <a:pt x="51" y="15"/>
                </a:lnTo>
                <a:lnTo>
                  <a:pt x="50" y="20"/>
                </a:lnTo>
                <a:lnTo>
                  <a:pt x="48" y="27"/>
                </a:lnTo>
                <a:lnTo>
                  <a:pt x="48" y="27"/>
                </a:lnTo>
                <a:lnTo>
                  <a:pt x="35" y="27"/>
                </a:lnTo>
                <a:lnTo>
                  <a:pt x="24" y="27"/>
                </a:lnTo>
                <a:lnTo>
                  <a:pt x="24" y="27"/>
                </a:lnTo>
                <a:close/>
                <a:moveTo>
                  <a:pt x="51" y="33"/>
                </a:moveTo>
                <a:lnTo>
                  <a:pt x="51" y="33"/>
                </a:lnTo>
                <a:lnTo>
                  <a:pt x="51" y="35"/>
                </a:lnTo>
                <a:lnTo>
                  <a:pt x="62" y="33"/>
                </a:lnTo>
                <a:lnTo>
                  <a:pt x="62" y="33"/>
                </a:lnTo>
                <a:lnTo>
                  <a:pt x="62" y="33"/>
                </a:lnTo>
                <a:lnTo>
                  <a:pt x="62" y="33"/>
                </a:lnTo>
                <a:lnTo>
                  <a:pt x="62" y="24"/>
                </a:lnTo>
                <a:lnTo>
                  <a:pt x="59" y="16"/>
                </a:lnTo>
                <a:lnTo>
                  <a:pt x="59" y="16"/>
                </a:lnTo>
                <a:lnTo>
                  <a:pt x="59" y="16"/>
                </a:lnTo>
                <a:lnTo>
                  <a:pt x="59" y="16"/>
                </a:lnTo>
                <a:lnTo>
                  <a:pt x="59" y="16"/>
                </a:lnTo>
                <a:lnTo>
                  <a:pt x="55" y="16"/>
                </a:lnTo>
                <a:lnTo>
                  <a:pt x="55" y="16"/>
                </a:lnTo>
                <a:lnTo>
                  <a:pt x="53" y="16"/>
                </a:lnTo>
                <a:lnTo>
                  <a:pt x="53" y="16"/>
                </a:lnTo>
                <a:lnTo>
                  <a:pt x="53" y="16"/>
                </a:lnTo>
                <a:lnTo>
                  <a:pt x="53" y="16"/>
                </a:lnTo>
                <a:lnTo>
                  <a:pt x="51" y="26"/>
                </a:lnTo>
                <a:lnTo>
                  <a:pt x="51" y="33"/>
                </a:lnTo>
                <a:lnTo>
                  <a:pt x="51" y="33"/>
                </a:lnTo>
                <a:close/>
                <a:moveTo>
                  <a:pt x="66" y="31"/>
                </a:moveTo>
                <a:lnTo>
                  <a:pt x="66" y="31"/>
                </a:lnTo>
                <a:lnTo>
                  <a:pt x="79" y="33"/>
                </a:lnTo>
                <a:lnTo>
                  <a:pt x="79" y="33"/>
                </a:lnTo>
                <a:lnTo>
                  <a:pt x="84" y="31"/>
                </a:lnTo>
                <a:lnTo>
                  <a:pt x="88" y="27"/>
                </a:lnTo>
                <a:lnTo>
                  <a:pt x="88" y="27"/>
                </a:lnTo>
                <a:lnTo>
                  <a:pt x="77" y="27"/>
                </a:lnTo>
                <a:lnTo>
                  <a:pt x="66" y="27"/>
                </a:lnTo>
                <a:lnTo>
                  <a:pt x="66" y="27"/>
                </a:lnTo>
                <a:lnTo>
                  <a:pt x="66" y="24"/>
                </a:lnTo>
                <a:lnTo>
                  <a:pt x="66" y="24"/>
                </a:lnTo>
                <a:lnTo>
                  <a:pt x="64" y="18"/>
                </a:lnTo>
                <a:lnTo>
                  <a:pt x="62" y="13"/>
                </a:lnTo>
                <a:lnTo>
                  <a:pt x="62" y="13"/>
                </a:lnTo>
                <a:lnTo>
                  <a:pt x="68" y="7"/>
                </a:lnTo>
                <a:lnTo>
                  <a:pt x="77" y="4"/>
                </a:lnTo>
                <a:lnTo>
                  <a:pt x="84" y="2"/>
                </a:lnTo>
                <a:lnTo>
                  <a:pt x="92" y="0"/>
                </a:lnTo>
                <a:lnTo>
                  <a:pt x="92" y="0"/>
                </a:lnTo>
                <a:lnTo>
                  <a:pt x="95" y="7"/>
                </a:lnTo>
                <a:lnTo>
                  <a:pt x="95" y="15"/>
                </a:lnTo>
                <a:lnTo>
                  <a:pt x="95" y="15"/>
                </a:lnTo>
                <a:lnTo>
                  <a:pt x="95" y="24"/>
                </a:lnTo>
                <a:lnTo>
                  <a:pt x="94" y="29"/>
                </a:lnTo>
                <a:lnTo>
                  <a:pt x="88" y="35"/>
                </a:lnTo>
                <a:lnTo>
                  <a:pt x="81" y="37"/>
                </a:lnTo>
                <a:lnTo>
                  <a:pt x="81" y="37"/>
                </a:lnTo>
                <a:lnTo>
                  <a:pt x="66" y="37"/>
                </a:lnTo>
                <a:lnTo>
                  <a:pt x="66" y="37"/>
                </a:lnTo>
                <a:lnTo>
                  <a:pt x="66" y="37"/>
                </a:lnTo>
                <a:lnTo>
                  <a:pt x="66" y="31"/>
                </a:lnTo>
                <a:lnTo>
                  <a:pt x="66" y="31"/>
                </a:lnTo>
                <a:close/>
                <a:moveTo>
                  <a:pt x="66" y="42"/>
                </a:moveTo>
                <a:lnTo>
                  <a:pt x="114" y="42"/>
                </a:lnTo>
                <a:lnTo>
                  <a:pt x="114" y="70"/>
                </a:lnTo>
                <a:lnTo>
                  <a:pt x="99" y="70"/>
                </a:lnTo>
                <a:lnTo>
                  <a:pt x="99" y="130"/>
                </a:lnTo>
                <a:lnTo>
                  <a:pt x="66" y="130"/>
                </a:lnTo>
                <a:lnTo>
                  <a:pt x="66" y="130"/>
                </a:lnTo>
                <a:lnTo>
                  <a:pt x="66" y="42"/>
                </a:lnTo>
                <a:lnTo>
                  <a:pt x="66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464"/>
          <p:cNvSpPr>
            <a:spLocks noEditPoints="1"/>
          </p:cNvSpPr>
          <p:nvPr/>
        </p:nvSpPr>
        <p:spPr bwMode="auto">
          <a:xfrm>
            <a:off x="2198827" y="4301129"/>
            <a:ext cx="548578" cy="604843"/>
          </a:xfrm>
          <a:custGeom>
            <a:avLst/>
            <a:gdLst>
              <a:gd name="T0" fmla="*/ 35 w 117"/>
              <a:gd name="T1" fmla="*/ 114 h 129"/>
              <a:gd name="T2" fmla="*/ 46 w 117"/>
              <a:gd name="T3" fmla="*/ 101 h 129"/>
              <a:gd name="T4" fmla="*/ 51 w 117"/>
              <a:gd name="T5" fmla="*/ 87 h 129"/>
              <a:gd name="T6" fmla="*/ 48 w 117"/>
              <a:gd name="T7" fmla="*/ 79 h 129"/>
              <a:gd name="T8" fmla="*/ 72 w 117"/>
              <a:gd name="T9" fmla="*/ 87 h 129"/>
              <a:gd name="T10" fmla="*/ 68 w 117"/>
              <a:gd name="T11" fmla="*/ 87 h 129"/>
              <a:gd name="T12" fmla="*/ 73 w 117"/>
              <a:gd name="T13" fmla="*/ 101 h 129"/>
              <a:gd name="T14" fmla="*/ 86 w 117"/>
              <a:gd name="T15" fmla="*/ 114 h 129"/>
              <a:gd name="T16" fmla="*/ 97 w 117"/>
              <a:gd name="T17" fmla="*/ 129 h 129"/>
              <a:gd name="T18" fmla="*/ 22 w 117"/>
              <a:gd name="T19" fmla="*/ 114 h 129"/>
              <a:gd name="T20" fmla="*/ 35 w 117"/>
              <a:gd name="T21" fmla="*/ 114 h 129"/>
              <a:gd name="T22" fmla="*/ 46 w 117"/>
              <a:gd name="T23" fmla="*/ 61 h 129"/>
              <a:gd name="T24" fmla="*/ 44 w 117"/>
              <a:gd name="T25" fmla="*/ 66 h 129"/>
              <a:gd name="T26" fmla="*/ 37 w 117"/>
              <a:gd name="T27" fmla="*/ 61 h 129"/>
              <a:gd name="T28" fmla="*/ 33 w 117"/>
              <a:gd name="T29" fmla="*/ 55 h 129"/>
              <a:gd name="T30" fmla="*/ 33 w 117"/>
              <a:gd name="T31" fmla="*/ 54 h 129"/>
              <a:gd name="T32" fmla="*/ 39 w 117"/>
              <a:gd name="T33" fmla="*/ 33 h 129"/>
              <a:gd name="T34" fmla="*/ 42 w 117"/>
              <a:gd name="T35" fmla="*/ 11 h 129"/>
              <a:gd name="T36" fmla="*/ 48 w 117"/>
              <a:gd name="T37" fmla="*/ 11 h 129"/>
              <a:gd name="T38" fmla="*/ 24 w 117"/>
              <a:gd name="T39" fmla="*/ 19 h 129"/>
              <a:gd name="T40" fmla="*/ 9 w 117"/>
              <a:gd name="T41" fmla="*/ 13 h 129"/>
              <a:gd name="T42" fmla="*/ 13 w 117"/>
              <a:gd name="T43" fmla="*/ 24 h 129"/>
              <a:gd name="T44" fmla="*/ 16 w 117"/>
              <a:gd name="T45" fmla="*/ 33 h 129"/>
              <a:gd name="T46" fmla="*/ 29 w 117"/>
              <a:gd name="T47" fmla="*/ 46 h 129"/>
              <a:gd name="T48" fmla="*/ 33 w 117"/>
              <a:gd name="T49" fmla="*/ 30 h 129"/>
              <a:gd name="T50" fmla="*/ 35 w 117"/>
              <a:gd name="T51" fmla="*/ 13 h 129"/>
              <a:gd name="T52" fmla="*/ 31 w 117"/>
              <a:gd name="T53" fmla="*/ 21 h 129"/>
              <a:gd name="T54" fmla="*/ 24 w 117"/>
              <a:gd name="T55" fmla="*/ 6 h 129"/>
              <a:gd name="T56" fmla="*/ 0 w 117"/>
              <a:gd name="T57" fmla="*/ 6 h 129"/>
              <a:gd name="T58" fmla="*/ 2 w 117"/>
              <a:gd name="T59" fmla="*/ 11 h 129"/>
              <a:gd name="T60" fmla="*/ 11 w 117"/>
              <a:gd name="T61" fmla="*/ 37 h 129"/>
              <a:gd name="T62" fmla="*/ 18 w 117"/>
              <a:gd name="T63" fmla="*/ 46 h 129"/>
              <a:gd name="T64" fmla="*/ 27 w 117"/>
              <a:gd name="T65" fmla="*/ 54 h 129"/>
              <a:gd name="T66" fmla="*/ 26 w 117"/>
              <a:gd name="T67" fmla="*/ 57 h 129"/>
              <a:gd name="T68" fmla="*/ 39 w 117"/>
              <a:gd name="T69" fmla="*/ 72 h 129"/>
              <a:gd name="T70" fmla="*/ 59 w 117"/>
              <a:gd name="T71" fmla="*/ 76 h 129"/>
              <a:gd name="T72" fmla="*/ 79 w 117"/>
              <a:gd name="T73" fmla="*/ 72 h 129"/>
              <a:gd name="T74" fmla="*/ 94 w 117"/>
              <a:gd name="T75" fmla="*/ 57 h 129"/>
              <a:gd name="T76" fmla="*/ 90 w 117"/>
              <a:gd name="T77" fmla="*/ 54 h 129"/>
              <a:gd name="T78" fmla="*/ 99 w 117"/>
              <a:gd name="T79" fmla="*/ 46 h 129"/>
              <a:gd name="T80" fmla="*/ 106 w 117"/>
              <a:gd name="T81" fmla="*/ 37 h 129"/>
              <a:gd name="T82" fmla="*/ 116 w 117"/>
              <a:gd name="T83" fmla="*/ 11 h 129"/>
              <a:gd name="T84" fmla="*/ 112 w 117"/>
              <a:gd name="T85" fmla="*/ 6 h 129"/>
              <a:gd name="T86" fmla="*/ 94 w 117"/>
              <a:gd name="T87" fmla="*/ 6 h 129"/>
              <a:gd name="T88" fmla="*/ 79 w 117"/>
              <a:gd name="T89" fmla="*/ 0 h 129"/>
              <a:gd name="T90" fmla="*/ 20 w 117"/>
              <a:gd name="T91" fmla="*/ 0 h 129"/>
              <a:gd name="T92" fmla="*/ 24 w 117"/>
              <a:gd name="T93" fmla="*/ 6 h 129"/>
              <a:gd name="T94" fmla="*/ 84 w 117"/>
              <a:gd name="T95" fmla="*/ 13 h 129"/>
              <a:gd name="T96" fmla="*/ 94 w 117"/>
              <a:gd name="T97" fmla="*/ 19 h 129"/>
              <a:gd name="T98" fmla="*/ 108 w 117"/>
              <a:gd name="T99" fmla="*/ 13 h 129"/>
              <a:gd name="T100" fmla="*/ 105 w 117"/>
              <a:gd name="T101" fmla="*/ 24 h 129"/>
              <a:gd name="T102" fmla="*/ 101 w 117"/>
              <a:gd name="T103" fmla="*/ 33 h 129"/>
              <a:gd name="T104" fmla="*/ 88 w 117"/>
              <a:gd name="T105" fmla="*/ 46 h 129"/>
              <a:gd name="T106" fmla="*/ 84 w 117"/>
              <a:gd name="T107" fmla="*/ 30 h 129"/>
              <a:gd name="T108" fmla="*/ 84 w 117"/>
              <a:gd name="T109" fmla="*/ 13 h 129"/>
              <a:gd name="T110" fmla="*/ 84 w 117"/>
              <a:gd name="T111" fmla="*/ 13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7" h="129">
                <a:moveTo>
                  <a:pt x="35" y="114"/>
                </a:moveTo>
                <a:lnTo>
                  <a:pt x="35" y="114"/>
                </a:lnTo>
                <a:lnTo>
                  <a:pt x="40" y="109"/>
                </a:lnTo>
                <a:lnTo>
                  <a:pt x="46" y="101"/>
                </a:lnTo>
                <a:lnTo>
                  <a:pt x="50" y="94"/>
                </a:lnTo>
                <a:lnTo>
                  <a:pt x="51" y="87"/>
                </a:lnTo>
                <a:lnTo>
                  <a:pt x="48" y="87"/>
                </a:lnTo>
                <a:lnTo>
                  <a:pt x="48" y="79"/>
                </a:lnTo>
                <a:lnTo>
                  <a:pt x="72" y="79"/>
                </a:lnTo>
                <a:lnTo>
                  <a:pt x="72" y="87"/>
                </a:lnTo>
                <a:lnTo>
                  <a:pt x="68" y="87"/>
                </a:lnTo>
                <a:lnTo>
                  <a:pt x="68" y="87"/>
                </a:lnTo>
                <a:lnTo>
                  <a:pt x="70" y="94"/>
                </a:lnTo>
                <a:lnTo>
                  <a:pt x="73" y="101"/>
                </a:lnTo>
                <a:lnTo>
                  <a:pt x="79" y="109"/>
                </a:lnTo>
                <a:lnTo>
                  <a:pt x="86" y="114"/>
                </a:lnTo>
                <a:lnTo>
                  <a:pt x="97" y="114"/>
                </a:lnTo>
                <a:lnTo>
                  <a:pt x="97" y="129"/>
                </a:lnTo>
                <a:lnTo>
                  <a:pt x="22" y="129"/>
                </a:lnTo>
                <a:lnTo>
                  <a:pt x="22" y="114"/>
                </a:lnTo>
                <a:lnTo>
                  <a:pt x="35" y="114"/>
                </a:lnTo>
                <a:lnTo>
                  <a:pt x="35" y="114"/>
                </a:lnTo>
                <a:close/>
                <a:moveTo>
                  <a:pt x="48" y="11"/>
                </a:moveTo>
                <a:lnTo>
                  <a:pt x="46" y="61"/>
                </a:lnTo>
                <a:lnTo>
                  <a:pt x="44" y="66"/>
                </a:lnTo>
                <a:lnTo>
                  <a:pt x="44" y="66"/>
                </a:lnTo>
                <a:lnTo>
                  <a:pt x="37" y="61"/>
                </a:lnTo>
                <a:lnTo>
                  <a:pt x="37" y="61"/>
                </a:lnTo>
                <a:lnTo>
                  <a:pt x="35" y="59"/>
                </a:lnTo>
                <a:lnTo>
                  <a:pt x="33" y="55"/>
                </a:lnTo>
                <a:lnTo>
                  <a:pt x="33" y="55"/>
                </a:lnTo>
                <a:lnTo>
                  <a:pt x="33" y="54"/>
                </a:lnTo>
                <a:lnTo>
                  <a:pt x="33" y="54"/>
                </a:lnTo>
                <a:lnTo>
                  <a:pt x="39" y="33"/>
                </a:lnTo>
                <a:lnTo>
                  <a:pt x="39" y="33"/>
                </a:lnTo>
                <a:lnTo>
                  <a:pt x="42" y="11"/>
                </a:lnTo>
                <a:lnTo>
                  <a:pt x="48" y="11"/>
                </a:lnTo>
                <a:lnTo>
                  <a:pt x="48" y="11"/>
                </a:lnTo>
                <a:close/>
                <a:moveTo>
                  <a:pt x="31" y="21"/>
                </a:moveTo>
                <a:lnTo>
                  <a:pt x="24" y="19"/>
                </a:lnTo>
                <a:lnTo>
                  <a:pt x="24" y="13"/>
                </a:lnTo>
                <a:lnTo>
                  <a:pt x="9" y="13"/>
                </a:lnTo>
                <a:lnTo>
                  <a:pt x="9" y="13"/>
                </a:lnTo>
                <a:lnTo>
                  <a:pt x="13" y="24"/>
                </a:lnTo>
                <a:lnTo>
                  <a:pt x="16" y="33"/>
                </a:lnTo>
                <a:lnTo>
                  <a:pt x="16" y="33"/>
                </a:lnTo>
                <a:lnTo>
                  <a:pt x="22" y="39"/>
                </a:lnTo>
                <a:lnTo>
                  <a:pt x="29" y="46"/>
                </a:lnTo>
                <a:lnTo>
                  <a:pt x="29" y="46"/>
                </a:lnTo>
                <a:lnTo>
                  <a:pt x="33" y="30"/>
                </a:lnTo>
                <a:lnTo>
                  <a:pt x="35" y="13"/>
                </a:lnTo>
                <a:lnTo>
                  <a:pt x="35" y="13"/>
                </a:lnTo>
                <a:lnTo>
                  <a:pt x="33" y="13"/>
                </a:lnTo>
                <a:lnTo>
                  <a:pt x="31" y="21"/>
                </a:lnTo>
                <a:lnTo>
                  <a:pt x="31" y="21"/>
                </a:lnTo>
                <a:close/>
                <a:moveTo>
                  <a:pt x="24" y="6"/>
                </a:moveTo>
                <a:lnTo>
                  <a:pt x="5" y="6"/>
                </a:lnTo>
                <a:lnTo>
                  <a:pt x="0" y="6"/>
                </a:lnTo>
                <a:lnTo>
                  <a:pt x="2" y="11"/>
                </a:lnTo>
                <a:lnTo>
                  <a:pt x="2" y="11"/>
                </a:lnTo>
                <a:lnTo>
                  <a:pt x="5" y="24"/>
                </a:lnTo>
                <a:lnTo>
                  <a:pt x="11" y="37"/>
                </a:lnTo>
                <a:lnTo>
                  <a:pt x="11" y="37"/>
                </a:lnTo>
                <a:lnTo>
                  <a:pt x="18" y="46"/>
                </a:lnTo>
                <a:lnTo>
                  <a:pt x="27" y="54"/>
                </a:lnTo>
                <a:lnTo>
                  <a:pt x="27" y="54"/>
                </a:lnTo>
                <a:lnTo>
                  <a:pt x="26" y="57"/>
                </a:lnTo>
                <a:lnTo>
                  <a:pt x="26" y="57"/>
                </a:lnTo>
                <a:lnTo>
                  <a:pt x="31" y="66"/>
                </a:lnTo>
                <a:lnTo>
                  <a:pt x="39" y="72"/>
                </a:lnTo>
                <a:lnTo>
                  <a:pt x="50" y="76"/>
                </a:lnTo>
                <a:lnTo>
                  <a:pt x="59" y="76"/>
                </a:lnTo>
                <a:lnTo>
                  <a:pt x="70" y="76"/>
                </a:lnTo>
                <a:lnTo>
                  <a:pt x="79" y="72"/>
                </a:lnTo>
                <a:lnTo>
                  <a:pt x="86" y="66"/>
                </a:lnTo>
                <a:lnTo>
                  <a:pt x="94" y="57"/>
                </a:lnTo>
                <a:lnTo>
                  <a:pt x="94" y="57"/>
                </a:lnTo>
                <a:lnTo>
                  <a:pt x="90" y="54"/>
                </a:lnTo>
                <a:lnTo>
                  <a:pt x="90" y="54"/>
                </a:lnTo>
                <a:lnTo>
                  <a:pt x="99" y="46"/>
                </a:lnTo>
                <a:lnTo>
                  <a:pt x="106" y="37"/>
                </a:lnTo>
                <a:lnTo>
                  <a:pt x="106" y="37"/>
                </a:lnTo>
                <a:lnTo>
                  <a:pt x="112" y="24"/>
                </a:lnTo>
                <a:lnTo>
                  <a:pt x="116" y="11"/>
                </a:lnTo>
                <a:lnTo>
                  <a:pt x="117" y="6"/>
                </a:lnTo>
                <a:lnTo>
                  <a:pt x="112" y="6"/>
                </a:lnTo>
                <a:lnTo>
                  <a:pt x="94" y="6"/>
                </a:lnTo>
                <a:lnTo>
                  <a:pt x="94" y="6"/>
                </a:lnTo>
                <a:lnTo>
                  <a:pt x="97" y="0"/>
                </a:lnTo>
                <a:lnTo>
                  <a:pt x="79" y="0"/>
                </a:lnTo>
                <a:lnTo>
                  <a:pt x="39" y="0"/>
                </a:lnTo>
                <a:lnTo>
                  <a:pt x="20" y="0"/>
                </a:lnTo>
                <a:lnTo>
                  <a:pt x="20" y="0"/>
                </a:lnTo>
                <a:lnTo>
                  <a:pt x="24" y="6"/>
                </a:lnTo>
                <a:lnTo>
                  <a:pt x="24" y="6"/>
                </a:lnTo>
                <a:close/>
                <a:moveTo>
                  <a:pt x="84" y="13"/>
                </a:moveTo>
                <a:lnTo>
                  <a:pt x="88" y="21"/>
                </a:lnTo>
                <a:lnTo>
                  <a:pt x="94" y="19"/>
                </a:lnTo>
                <a:lnTo>
                  <a:pt x="94" y="13"/>
                </a:lnTo>
                <a:lnTo>
                  <a:pt x="108" y="13"/>
                </a:lnTo>
                <a:lnTo>
                  <a:pt x="108" y="13"/>
                </a:lnTo>
                <a:lnTo>
                  <a:pt x="105" y="24"/>
                </a:lnTo>
                <a:lnTo>
                  <a:pt x="101" y="33"/>
                </a:lnTo>
                <a:lnTo>
                  <a:pt x="101" y="33"/>
                </a:lnTo>
                <a:lnTo>
                  <a:pt x="95" y="39"/>
                </a:lnTo>
                <a:lnTo>
                  <a:pt x="88" y="46"/>
                </a:lnTo>
                <a:lnTo>
                  <a:pt x="88" y="46"/>
                </a:lnTo>
                <a:lnTo>
                  <a:pt x="84" y="30"/>
                </a:lnTo>
                <a:lnTo>
                  <a:pt x="84" y="13"/>
                </a:lnTo>
                <a:lnTo>
                  <a:pt x="84" y="13"/>
                </a:lnTo>
                <a:lnTo>
                  <a:pt x="84" y="13"/>
                </a:lnTo>
                <a:lnTo>
                  <a:pt x="84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465"/>
          <p:cNvSpPr>
            <a:spLocks noEditPoints="1"/>
          </p:cNvSpPr>
          <p:nvPr/>
        </p:nvSpPr>
        <p:spPr bwMode="auto">
          <a:xfrm>
            <a:off x="3403817" y="4319884"/>
            <a:ext cx="487624" cy="553265"/>
          </a:xfrm>
          <a:custGeom>
            <a:avLst/>
            <a:gdLst>
              <a:gd name="T0" fmla="*/ 104 w 104"/>
              <a:gd name="T1" fmla="*/ 24 h 118"/>
              <a:gd name="T2" fmla="*/ 99 w 104"/>
              <a:gd name="T3" fmla="*/ 46 h 118"/>
              <a:gd name="T4" fmla="*/ 97 w 104"/>
              <a:gd name="T5" fmla="*/ 50 h 118"/>
              <a:gd name="T6" fmla="*/ 95 w 104"/>
              <a:gd name="T7" fmla="*/ 53 h 118"/>
              <a:gd name="T8" fmla="*/ 33 w 104"/>
              <a:gd name="T9" fmla="*/ 107 h 118"/>
              <a:gd name="T10" fmla="*/ 27 w 104"/>
              <a:gd name="T11" fmla="*/ 108 h 118"/>
              <a:gd name="T12" fmla="*/ 22 w 104"/>
              <a:gd name="T13" fmla="*/ 107 h 118"/>
              <a:gd name="T14" fmla="*/ 4 w 104"/>
              <a:gd name="T15" fmla="*/ 94 h 118"/>
              <a:gd name="T16" fmla="*/ 0 w 104"/>
              <a:gd name="T17" fmla="*/ 85 h 118"/>
              <a:gd name="T18" fmla="*/ 7 w 104"/>
              <a:gd name="T19" fmla="*/ 59 h 118"/>
              <a:gd name="T20" fmla="*/ 71 w 104"/>
              <a:gd name="T21" fmla="*/ 4 h 118"/>
              <a:gd name="T22" fmla="*/ 77 w 104"/>
              <a:gd name="T23" fmla="*/ 0 h 118"/>
              <a:gd name="T24" fmla="*/ 84 w 104"/>
              <a:gd name="T25" fmla="*/ 2 h 118"/>
              <a:gd name="T26" fmla="*/ 103 w 104"/>
              <a:gd name="T27" fmla="*/ 17 h 118"/>
              <a:gd name="T28" fmla="*/ 104 w 104"/>
              <a:gd name="T29" fmla="*/ 22 h 118"/>
              <a:gd name="T30" fmla="*/ 62 w 104"/>
              <a:gd name="T31" fmla="*/ 101 h 118"/>
              <a:gd name="T32" fmla="*/ 70 w 104"/>
              <a:gd name="T33" fmla="*/ 94 h 118"/>
              <a:gd name="T34" fmla="*/ 73 w 104"/>
              <a:gd name="T35" fmla="*/ 85 h 118"/>
              <a:gd name="T36" fmla="*/ 70 w 104"/>
              <a:gd name="T37" fmla="*/ 81 h 118"/>
              <a:gd name="T38" fmla="*/ 68 w 104"/>
              <a:gd name="T39" fmla="*/ 85 h 118"/>
              <a:gd name="T40" fmla="*/ 64 w 104"/>
              <a:gd name="T41" fmla="*/ 90 h 118"/>
              <a:gd name="T42" fmla="*/ 57 w 104"/>
              <a:gd name="T43" fmla="*/ 96 h 118"/>
              <a:gd name="T44" fmla="*/ 59 w 104"/>
              <a:gd name="T45" fmla="*/ 101 h 118"/>
              <a:gd name="T46" fmla="*/ 64 w 104"/>
              <a:gd name="T47" fmla="*/ 118 h 118"/>
              <a:gd name="T48" fmla="*/ 71 w 104"/>
              <a:gd name="T49" fmla="*/ 110 h 118"/>
              <a:gd name="T50" fmla="*/ 75 w 104"/>
              <a:gd name="T51" fmla="*/ 101 h 118"/>
              <a:gd name="T52" fmla="*/ 71 w 104"/>
              <a:gd name="T53" fmla="*/ 97 h 118"/>
              <a:gd name="T54" fmla="*/ 70 w 104"/>
              <a:gd name="T55" fmla="*/ 101 h 118"/>
              <a:gd name="T56" fmla="*/ 68 w 104"/>
              <a:gd name="T57" fmla="*/ 107 h 118"/>
              <a:gd name="T58" fmla="*/ 59 w 104"/>
              <a:gd name="T59" fmla="*/ 114 h 118"/>
              <a:gd name="T60" fmla="*/ 60 w 104"/>
              <a:gd name="T61" fmla="*/ 118 h 118"/>
              <a:gd name="T62" fmla="*/ 33 w 104"/>
              <a:gd name="T63" fmla="*/ 116 h 118"/>
              <a:gd name="T64" fmla="*/ 44 w 104"/>
              <a:gd name="T65" fmla="*/ 118 h 118"/>
              <a:gd name="T66" fmla="*/ 53 w 104"/>
              <a:gd name="T67" fmla="*/ 112 h 118"/>
              <a:gd name="T68" fmla="*/ 53 w 104"/>
              <a:gd name="T69" fmla="*/ 108 h 118"/>
              <a:gd name="T70" fmla="*/ 48 w 104"/>
              <a:gd name="T71" fmla="*/ 108 h 118"/>
              <a:gd name="T72" fmla="*/ 42 w 104"/>
              <a:gd name="T73" fmla="*/ 112 h 118"/>
              <a:gd name="T74" fmla="*/ 33 w 104"/>
              <a:gd name="T75" fmla="*/ 110 h 118"/>
              <a:gd name="T76" fmla="*/ 31 w 104"/>
              <a:gd name="T77" fmla="*/ 116 h 118"/>
              <a:gd name="T78" fmla="*/ 16 w 104"/>
              <a:gd name="T79" fmla="*/ 62 h 118"/>
              <a:gd name="T80" fmla="*/ 16 w 104"/>
              <a:gd name="T81" fmla="*/ 62 h 118"/>
              <a:gd name="T82" fmla="*/ 13 w 104"/>
              <a:gd name="T83" fmla="*/ 64 h 118"/>
              <a:gd name="T84" fmla="*/ 13 w 104"/>
              <a:gd name="T85" fmla="*/ 66 h 118"/>
              <a:gd name="T86" fmla="*/ 29 w 104"/>
              <a:gd name="T87" fmla="*/ 81 h 118"/>
              <a:gd name="T88" fmla="*/ 26 w 104"/>
              <a:gd name="T89" fmla="*/ 99 h 118"/>
              <a:gd name="T90" fmla="*/ 27 w 104"/>
              <a:gd name="T91" fmla="*/ 101 h 118"/>
              <a:gd name="T92" fmla="*/ 37 w 104"/>
              <a:gd name="T93" fmla="*/ 81 h 118"/>
              <a:gd name="T94" fmla="*/ 53 w 104"/>
              <a:gd name="T95" fmla="*/ 68 h 118"/>
              <a:gd name="T96" fmla="*/ 53 w 104"/>
              <a:gd name="T97" fmla="*/ 64 h 118"/>
              <a:gd name="T98" fmla="*/ 51 w 104"/>
              <a:gd name="T99" fmla="*/ 62 h 118"/>
              <a:gd name="T100" fmla="*/ 49 w 104"/>
              <a:gd name="T101" fmla="*/ 62 h 118"/>
              <a:gd name="T102" fmla="*/ 16 w 104"/>
              <a:gd name="T103" fmla="*/ 62 h 118"/>
              <a:gd name="T104" fmla="*/ 97 w 104"/>
              <a:gd name="T105" fmla="*/ 22 h 118"/>
              <a:gd name="T106" fmla="*/ 97 w 104"/>
              <a:gd name="T107" fmla="*/ 22 h 118"/>
              <a:gd name="T108" fmla="*/ 97 w 104"/>
              <a:gd name="T109" fmla="*/ 22 h 118"/>
              <a:gd name="T110" fmla="*/ 97 w 104"/>
              <a:gd name="T111" fmla="*/ 22 h 118"/>
              <a:gd name="T112" fmla="*/ 77 w 104"/>
              <a:gd name="T113" fmla="*/ 7 h 118"/>
              <a:gd name="T114" fmla="*/ 35 w 104"/>
              <a:gd name="T115" fmla="*/ 44 h 118"/>
              <a:gd name="T116" fmla="*/ 55 w 104"/>
              <a:gd name="T117" fmla="*/ 77 h 118"/>
              <a:gd name="T118" fmla="*/ 92 w 104"/>
              <a:gd name="T119" fmla="*/ 42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4" h="118">
                <a:moveTo>
                  <a:pt x="104" y="22"/>
                </a:moveTo>
                <a:lnTo>
                  <a:pt x="104" y="22"/>
                </a:lnTo>
                <a:lnTo>
                  <a:pt x="104" y="24"/>
                </a:lnTo>
                <a:lnTo>
                  <a:pt x="104" y="24"/>
                </a:lnTo>
                <a:lnTo>
                  <a:pt x="99" y="46"/>
                </a:lnTo>
                <a:lnTo>
                  <a:pt x="99" y="46"/>
                </a:lnTo>
                <a:lnTo>
                  <a:pt x="99" y="46"/>
                </a:lnTo>
                <a:lnTo>
                  <a:pt x="99" y="46"/>
                </a:lnTo>
                <a:lnTo>
                  <a:pt x="97" y="50"/>
                </a:lnTo>
                <a:lnTo>
                  <a:pt x="95" y="51"/>
                </a:lnTo>
                <a:lnTo>
                  <a:pt x="95" y="51"/>
                </a:lnTo>
                <a:lnTo>
                  <a:pt x="95" y="53"/>
                </a:lnTo>
                <a:lnTo>
                  <a:pt x="95" y="53"/>
                </a:lnTo>
                <a:lnTo>
                  <a:pt x="33" y="107"/>
                </a:lnTo>
                <a:lnTo>
                  <a:pt x="33" y="107"/>
                </a:lnTo>
                <a:lnTo>
                  <a:pt x="33" y="107"/>
                </a:lnTo>
                <a:lnTo>
                  <a:pt x="33" y="107"/>
                </a:lnTo>
                <a:lnTo>
                  <a:pt x="27" y="108"/>
                </a:lnTo>
                <a:lnTo>
                  <a:pt x="22" y="107"/>
                </a:lnTo>
                <a:lnTo>
                  <a:pt x="22" y="107"/>
                </a:lnTo>
                <a:lnTo>
                  <a:pt x="22" y="107"/>
                </a:lnTo>
                <a:lnTo>
                  <a:pt x="22" y="107"/>
                </a:lnTo>
                <a:lnTo>
                  <a:pt x="4" y="94"/>
                </a:lnTo>
                <a:lnTo>
                  <a:pt x="4" y="94"/>
                </a:lnTo>
                <a:lnTo>
                  <a:pt x="0" y="90"/>
                </a:lnTo>
                <a:lnTo>
                  <a:pt x="0" y="85"/>
                </a:lnTo>
                <a:lnTo>
                  <a:pt x="0" y="85"/>
                </a:lnTo>
                <a:lnTo>
                  <a:pt x="5" y="62"/>
                </a:lnTo>
                <a:lnTo>
                  <a:pt x="5" y="62"/>
                </a:lnTo>
                <a:lnTo>
                  <a:pt x="7" y="59"/>
                </a:lnTo>
                <a:lnTo>
                  <a:pt x="7" y="59"/>
                </a:lnTo>
                <a:lnTo>
                  <a:pt x="7" y="57"/>
                </a:lnTo>
                <a:lnTo>
                  <a:pt x="71" y="4"/>
                </a:lnTo>
                <a:lnTo>
                  <a:pt x="71" y="4"/>
                </a:lnTo>
                <a:lnTo>
                  <a:pt x="73" y="2"/>
                </a:lnTo>
                <a:lnTo>
                  <a:pt x="77" y="0"/>
                </a:lnTo>
                <a:lnTo>
                  <a:pt x="77" y="0"/>
                </a:lnTo>
                <a:lnTo>
                  <a:pt x="81" y="0"/>
                </a:lnTo>
                <a:lnTo>
                  <a:pt x="84" y="2"/>
                </a:lnTo>
                <a:lnTo>
                  <a:pt x="103" y="15"/>
                </a:lnTo>
                <a:lnTo>
                  <a:pt x="103" y="15"/>
                </a:lnTo>
                <a:lnTo>
                  <a:pt x="103" y="17"/>
                </a:lnTo>
                <a:lnTo>
                  <a:pt x="103" y="17"/>
                </a:lnTo>
                <a:lnTo>
                  <a:pt x="104" y="22"/>
                </a:lnTo>
                <a:lnTo>
                  <a:pt x="104" y="22"/>
                </a:lnTo>
                <a:lnTo>
                  <a:pt x="104" y="22"/>
                </a:lnTo>
                <a:lnTo>
                  <a:pt x="104" y="22"/>
                </a:lnTo>
                <a:close/>
                <a:moveTo>
                  <a:pt x="62" y="101"/>
                </a:moveTo>
                <a:lnTo>
                  <a:pt x="62" y="101"/>
                </a:lnTo>
                <a:lnTo>
                  <a:pt x="66" y="97"/>
                </a:lnTo>
                <a:lnTo>
                  <a:pt x="70" y="94"/>
                </a:lnTo>
                <a:lnTo>
                  <a:pt x="70" y="94"/>
                </a:lnTo>
                <a:lnTo>
                  <a:pt x="73" y="88"/>
                </a:lnTo>
                <a:lnTo>
                  <a:pt x="73" y="85"/>
                </a:lnTo>
                <a:lnTo>
                  <a:pt x="73" y="85"/>
                </a:lnTo>
                <a:lnTo>
                  <a:pt x="73" y="81"/>
                </a:lnTo>
                <a:lnTo>
                  <a:pt x="70" y="81"/>
                </a:lnTo>
                <a:lnTo>
                  <a:pt x="70" y="81"/>
                </a:lnTo>
                <a:lnTo>
                  <a:pt x="68" y="81"/>
                </a:lnTo>
                <a:lnTo>
                  <a:pt x="68" y="85"/>
                </a:lnTo>
                <a:lnTo>
                  <a:pt x="68" y="85"/>
                </a:lnTo>
                <a:lnTo>
                  <a:pt x="64" y="90"/>
                </a:lnTo>
                <a:lnTo>
                  <a:pt x="64" y="90"/>
                </a:lnTo>
                <a:lnTo>
                  <a:pt x="59" y="94"/>
                </a:lnTo>
                <a:lnTo>
                  <a:pt x="59" y="94"/>
                </a:lnTo>
                <a:lnTo>
                  <a:pt x="57" y="96"/>
                </a:lnTo>
                <a:lnTo>
                  <a:pt x="57" y="99"/>
                </a:lnTo>
                <a:lnTo>
                  <a:pt x="57" y="99"/>
                </a:lnTo>
                <a:lnTo>
                  <a:pt x="59" y="101"/>
                </a:lnTo>
                <a:lnTo>
                  <a:pt x="62" y="101"/>
                </a:lnTo>
                <a:lnTo>
                  <a:pt x="62" y="101"/>
                </a:lnTo>
                <a:close/>
                <a:moveTo>
                  <a:pt x="64" y="118"/>
                </a:moveTo>
                <a:lnTo>
                  <a:pt x="64" y="118"/>
                </a:lnTo>
                <a:lnTo>
                  <a:pt x="68" y="114"/>
                </a:lnTo>
                <a:lnTo>
                  <a:pt x="71" y="110"/>
                </a:lnTo>
                <a:lnTo>
                  <a:pt x="71" y="110"/>
                </a:lnTo>
                <a:lnTo>
                  <a:pt x="75" y="107"/>
                </a:lnTo>
                <a:lnTo>
                  <a:pt x="75" y="101"/>
                </a:lnTo>
                <a:lnTo>
                  <a:pt x="75" y="101"/>
                </a:lnTo>
                <a:lnTo>
                  <a:pt x="75" y="99"/>
                </a:lnTo>
                <a:lnTo>
                  <a:pt x="71" y="97"/>
                </a:lnTo>
                <a:lnTo>
                  <a:pt x="71" y="97"/>
                </a:lnTo>
                <a:lnTo>
                  <a:pt x="70" y="99"/>
                </a:lnTo>
                <a:lnTo>
                  <a:pt x="70" y="101"/>
                </a:lnTo>
                <a:lnTo>
                  <a:pt x="70" y="101"/>
                </a:lnTo>
                <a:lnTo>
                  <a:pt x="68" y="107"/>
                </a:lnTo>
                <a:lnTo>
                  <a:pt x="68" y="107"/>
                </a:lnTo>
                <a:lnTo>
                  <a:pt x="60" y="112"/>
                </a:lnTo>
                <a:lnTo>
                  <a:pt x="60" y="112"/>
                </a:lnTo>
                <a:lnTo>
                  <a:pt x="59" y="114"/>
                </a:lnTo>
                <a:lnTo>
                  <a:pt x="59" y="116"/>
                </a:lnTo>
                <a:lnTo>
                  <a:pt x="59" y="116"/>
                </a:lnTo>
                <a:lnTo>
                  <a:pt x="60" y="118"/>
                </a:lnTo>
                <a:lnTo>
                  <a:pt x="64" y="118"/>
                </a:lnTo>
                <a:lnTo>
                  <a:pt x="64" y="118"/>
                </a:lnTo>
                <a:close/>
                <a:moveTo>
                  <a:pt x="33" y="116"/>
                </a:moveTo>
                <a:lnTo>
                  <a:pt x="33" y="116"/>
                </a:lnTo>
                <a:lnTo>
                  <a:pt x="38" y="118"/>
                </a:lnTo>
                <a:lnTo>
                  <a:pt x="44" y="118"/>
                </a:lnTo>
                <a:lnTo>
                  <a:pt x="44" y="118"/>
                </a:lnTo>
                <a:lnTo>
                  <a:pt x="48" y="116"/>
                </a:lnTo>
                <a:lnTo>
                  <a:pt x="53" y="112"/>
                </a:lnTo>
                <a:lnTo>
                  <a:pt x="53" y="112"/>
                </a:lnTo>
                <a:lnTo>
                  <a:pt x="53" y="110"/>
                </a:lnTo>
                <a:lnTo>
                  <a:pt x="53" y="108"/>
                </a:lnTo>
                <a:lnTo>
                  <a:pt x="53" y="108"/>
                </a:lnTo>
                <a:lnTo>
                  <a:pt x="49" y="108"/>
                </a:lnTo>
                <a:lnTo>
                  <a:pt x="48" y="108"/>
                </a:lnTo>
                <a:lnTo>
                  <a:pt x="48" y="108"/>
                </a:lnTo>
                <a:lnTo>
                  <a:pt x="42" y="112"/>
                </a:lnTo>
                <a:lnTo>
                  <a:pt x="42" y="112"/>
                </a:lnTo>
                <a:lnTo>
                  <a:pt x="35" y="110"/>
                </a:lnTo>
                <a:lnTo>
                  <a:pt x="35" y="110"/>
                </a:lnTo>
                <a:lnTo>
                  <a:pt x="33" y="110"/>
                </a:lnTo>
                <a:lnTo>
                  <a:pt x="31" y="112"/>
                </a:lnTo>
                <a:lnTo>
                  <a:pt x="31" y="112"/>
                </a:lnTo>
                <a:lnTo>
                  <a:pt x="31" y="116"/>
                </a:lnTo>
                <a:lnTo>
                  <a:pt x="33" y="116"/>
                </a:lnTo>
                <a:lnTo>
                  <a:pt x="33" y="116"/>
                </a:lnTo>
                <a:close/>
                <a:moveTo>
                  <a:pt x="16" y="62"/>
                </a:moveTo>
                <a:lnTo>
                  <a:pt x="16" y="62"/>
                </a:lnTo>
                <a:lnTo>
                  <a:pt x="16" y="62"/>
                </a:lnTo>
                <a:lnTo>
                  <a:pt x="16" y="62"/>
                </a:lnTo>
                <a:lnTo>
                  <a:pt x="15" y="62"/>
                </a:lnTo>
                <a:lnTo>
                  <a:pt x="13" y="64"/>
                </a:lnTo>
                <a:lnTo>
                  <a:pt x="13" y="64"/>
                </a:lnTo>
                <a:lnTo>
                  <a:pt x="13" y="64"/>
                </a:lnTo>
                <a:lnTo>
                  <a:pt x="13" y="66"/>
                </a:lnTo>
                <a:lnTo>
                  <a:pt x="13" y="66"/>
                </a:lnTo>
                <a:lnTo>
                  <a:pt x="11" y="66"/>
                </a:lnTo>
                <a:lnTo>
                  <a:pt x="13" y="68"/>
                </a:lnTo>
                <a:lnTo>
                  <a:pt x="29" y="81"/>
                </a:lnTo>
                <a:lnTo>
                  <a:pt x="26" y="99"/>
                </a:lnTo>
                <a:lnTo>
                  <a:pt x="26" y="99"/>
                </a:lnTo>
                <a:lnTo>
                  <a:pt x="26" y="99"/>
                </a:lnTo>
                <a:lnTo>
                  <a:pt x="26" y="101"/>
                </a:lnTo>
                <a:lnTo>
                  <a:pt x="27" y="101"/>
                </a:lnTo>
                <a:lnTo>
                  <a:pt x="27" y="101"/>
                </a:lnTo>
                <a:lnTo>
                  <a:pt x="29" y="101"/>
                </a:lnTo>
                <a:lnTo>
                  <a:pt x="31" y="101"/>
                </a:lnTo>
                <a:lnTo>
                  <a:pt x="37" y="81"/>
                </a:lnTo>
                <a:lnTo>
                  <a:pt x="53" y="68"/>
                </a:lnTo>
                <a:lnTo>
                  <a:pt x="53" y="68"/>
                </a:lnTo>
                <a:lnTo>
                  <a:pt x="53" y="68"/>
                </a:lnTo>
                <a:lnTo>
                  <a:pt x="53" y="68"/>
                </a:lnTo>
                <a:lnTo>
                  <a:pt x="53" y="66"/>
                </a:lnTo>
                <a:lnTo>
                  <a:pt x="53" y="64"/>
                </a:lnTo>
                <a:lnTo>
                  <a:pt x="51" y="62"/>
                </a:lnTo>
                <a:lnTo>
                  <a:pt x="51" y="62"/>
                </a:lnTo>
                <a:lnTo>
                  <a:pt x="51" y="62"/>
                </a:lnTo>
                <a:lnTo>
                  <a:pt x="51" y="62"/>
                </a:lnTo>
                <a:lnTo>
                  <a:pt x="49" y="62"/>
                </a:lnTo>
                <a:lnTo>
                  <a:pt x="49" y="62"/>
                </a:lnTo>
                <a:lnTo>
                  <a:pt x="33" y="75"/>
                </a:lnTo>
                <a:lnTo>
                  <a:pt x="16" y="62"/>
                </a:lnTo>
                <a:lnTo>
                  <a:pt x="16" y="62"/>
                </a:lnTo>
                <a:close/>
                <a:moveTo>
                  <a:pt x="35" y="44"/>
                </a:moveTo>
                <a:lnTo>
                  <a:pt x="55" y="59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79" y="7"/>
                </a:lnTo>
                <a:lnTo>
                  <a:pt x="79" y="7"/>
                </a:lnTo>
                <a:lnTo>
                  <a:pt x="77" y="7"/>
                </a:lnTo>
                <a:lnTo>
                  <a:pt x="77" y="7"/>
                </a:lnTo>
                <a:lnTo>
                  <a:pt x="75" y="9"/>
                </a:lnTo>
                <a:lnTo>
                  <a:pt x="35" y="44"/>
                </a:lnTo>
                <a:lnTo>
                  <a:pt x="35" y="44"/>
                </a:lnTo>
                <a:close/>
                <a:moveTo>
                  <a:pt x="59" y="66"/>
                </a:moveTo>
                <a:lnTo>
                  <a:pt x="55" y="77"/>
                </a:lnTo>
                <a:lnTo>
                  <a:pt x="92" y="46"/>
                </a:lnTo>
                <a:lnTo>
                  <a:pt x="92" y="46"/>
                </a:lnTo>
                <a:lnTo>
                  <a:pt x="92" y="42"/>
                </a:lnTo>
                <a:lnTo>
                  <a:pt x="95" y="35"/>
                </a:lnTo>
                <a:lnTo>
                  <a:pt x="59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466"/>
          <p:cNvSpPr>
            <a:spLocks noEditPoints="1"/>
          </p:cNvSpPr>
          <p:nvPr/>
        </p:nvSpPr>
        <p:spPr bwMode="auto">
          <a:xfrm>
            <a:off x="5776292" y="4310507"/>
            <a:ext cx="586086" cy="586086"/>
          </a:xfrm>
          <a:custGeom>
            <a:avLst/>
            <a:gdLst>
              <a:gd name="T0" fmla="*/ 42 w 125"/>
              <a:gd name="T1" fmla="*/ 120 h 125"/>
              <a:gd name="T2" fmla="*/ 26 w 125"/>
              <a:gd name="T3" fmla="*/ 112 h 125"/>
              <a:gd name="T4" fmla="*/ 11 w 125"/>
              <a:gd name="T5" fmla="*/ 99 h 125"/>
              <a:gd name="T6" fmla="*/ 4 w 125"/>
              <a:gd name="T7" fmla="*/ 81 h 125"/>
              <a:gd name="T8" fmla="*/ 0 w 125"/>
              <a:gd name="T9" fmla="*/ 63 h 125"/>
              <a:gd name="T10" fmla="*/ 0 w 125"/>
              <a:gd name="T11" fmla="*/ 53 h 125"/>
              <a:gd name="T12" fmla="*/ 6 w 125"/>
              <a:gd name="T13" fmla="*/ 35 h 125"/>
              <a:gd name="T14" fmla="*/ 17 w 125"/>
              <a:gd name="T15" fmla="*/ 20 h 125"/>
              <a:gd name="T16" fmla="*/ 30 w 125"/>
              <a:gd name="T17" fmla="*/ 9 h 125"/>
              <a:gd name="T18" fmla="*/ 39 w 125"/>
              <a:gd name="T19" fmla="*/ 6 h 125"/>
              <a:gd name="T20" fmla="*/ 61 w 125"/>
              <a:gd name="T21" fmla="*/ 0 h 125"/>
              <a:gd name="T22" fmla="*/ 72 w 125"/>
              <a:gd name="T23" fmla="*/ 2 h 125"/>
              <a:gd name="T24" fmla="*/ 81 w 125"/>
              <a:gd name="T25" fmla="*/ 4 h 125"/>
              <a:gd name="T26" fmla="*/ 99 w 125"/>
              <a:gd name="T27" fmla="*/ 13 h 125"/>
              <a:gd name="T28" fmla="*/ 101 w 125"/>
              <a:gd name="T29" fmla="*/ 17 h 125"/>
              <a:gd name="T30" fmla="*/ 112 w 125"/>
              <a:gd name="T31" fmla="*/ 26 h 125"/>
              <a:gd name="T32" fmla="*/ 118 w 125"/>
              <a:gd name="T33" fmla="*/ 37 h 125"/>
              <a:gd name="T34" fmla="*/ 125 w 125"/>
              <a:gd name="T35" fmla="*/ 63 h 125"/>
              <a:gd name="T36" fmla="*/ 123 w 125"/>
              <a:gd name="T37" fmla="*/ 76 h 125"/>
              <a:gd name="T38" fmla="*/ 114 w 125"/>
              <a:gd name="T39" fmla="*/ 98 h 125"/>
              <a:gd name="T40" fmla="*/ 107 w 125"/>
              <a:gd name="T41" fmla="*/ 107 h 125"/>
              <a:gd name="T42" fmla="*/ 92 w 125"/>
              <a:gd name="T43" fmla="*/ 118 h 125"/>
              <a:gd name="T44" fmla="*/ 76 w 125"/>
              <a:gd name="T45" fmla="*/ 123 h 125"/>
              <a:gd name="T46" fmla="*/ 59 w 125"/>
              <a:gd name="T47" fmla="*/ 123 h 125"/>
              <a:gd name="T48" fmla="*/ 42 w 125"/>
              <a:gd name="T49" fmla="*/ 120 h 125"/>
              <a:gd name="T50" fmla="*/ 28 w 125"/>
              <a:gd name="T51" fmla="*/ 22 h 125"/>
              <a:gd name="T52" fmla="*/ 44 w 125"/>
              <a:gd name="T53" fmla="*/ 9 h 125"/>
              <a:gd name="T54" fmla="*/ 41 w 125"/>
              <a:gd name="T55" fmla="*/ 11 h 125"/>
              <a:gd name="T56" fmla="*/ 37 w 125"/>
              <a:gd name="T57" fmla="*/ 13 h 125"/>
              <a:gd name="T58" fmla="*/ 50 w 125"/>
              <a:gd name="T59" fmla="*/ 44 h 125"/>
              <a:gd name="T60" fmla="*/ 77 w 125"/>
              <a:gd name="T61" fmla="*/ 9 h 125"/>
              <a:gd name="T62" fmla="*/ 46 w 125"/>
              <a:gd name="T63" fmla="*/ 41 h 125"/>
              <a:gd name="T64" fmla="*/ 50 w 125"/>
              <a:gd name="T65" fmla="*/ 44 h 125"/>
              <a:gd name="T66" fmla="*/ 52 w 125"/>
              <a:gd name="T67" fmla="*/ 48 h 125"/>
              <a:gd name="T68" fmla="*/ 87 w 125"/>
              <a:gd name="T69" fmla="*/ 13 h 125"/>
              <a:gd name="T70" fmla="*/ 83 w 125"/>
              <a:gd name="T71" fmla="*/ 11 h 125"/>
              <a:gd name="T72" fmla="*/ 44 w 125"/>
              <a:gd name="T73" fmla="*/ 37 h 125"/>
              <a:gd name="T74" fmla="*/ 68 w 125"/>
              <a:gd name="T75" fmla="*/ 8 h 125"/>
              <a:gd name="T76" fmla="*/ 41 w 125"/>
              <a:gd name="T77" fmla="*/ 35 h 125"/>
              <a:gd name="T78" fmla="*/ 44 w 125"/>
              <a:gd name="T79" fmla="*/ 37 h 125"/>
              <a:gd name="T80" fmla="*/ 57 w 125"/>
              <a:gd name="T81" fmla="*/ 8 h 125"/>
              <a:gd name="T82" fmla="*/ 52 w 125"/>
              <a:gd name="T83" fmla="*/ 8 h 125"/>
              <a:gd name="T84" fmla="*/ 37 w 125"/>
              <a:gd name="T85" fmla="*/ 31 h 125"/>
              <a:gd name="T86" fmla="*/ 90 w 125"/>
              <a:gd name="T87" fmla="*/ 15 h 125"/>
              <a:gd name="T88" fmla="*/ 61 w 125"/>
              <a:gd name="T89" fmla="*/ 55 h 125"/>
              <a:gd name="T90" fmla="*/ 92 w 125"/>
              <a:gd name="T91" fmla="*/ 17 h 125"/>
              <a:gd name="T92" fmla="*/ 90 w 125"/>
              <a:gd name="T93" fmla="*/ 15 h 125"/>
              <a:gd name="T94" fmla="*/ 110 w 125"/>
              <a:gd name="T95" fmla="*/ 41 h 125"/>
              <a:gd name="T96" fmla="*/ 99 w 125"/>
              <a:gd name="T97" fmla="*/ 26 h 125"/>
              <a:gd name="T98" fmla="*/ 70 w 125"/>
              <a:gd name="T99" fmla="*/ 63 h 125"/>
              <a:gd name="T100" fmla="*/ 66 w 125"/>
              <a:gd name="T101" fmla="*/ 87 h 125"/>
              <a:gd name="T102" fmla="*/ 63 w 125"/>
              <a:gd name="T103" fmla="*/ 116 h 125"/>
              <a:gd name="T104" fmla="*/ 74 w 125"/>
              <a:gd name="T105" fmla="*/ 114 h 125"/>
              <a:gd name="T106" fmla="*/ 92 w 125"/>
              <a:gd name="T107" fmla="*/ 107 h 125"/>
              <a:gd name="T108" fmla="*/ 101 w 125"/>
              <a:gd name="T109" fmla="*/ 101 h 125"/>
              <a:gd name="T110" fmla="*/ 112 w 125"/>
              <a:gd name="T111" fmla="*/ 83 h 125"/>
              <a:gd name="T112" fmla="*/ 116 w 125"/>
              <a:gd name="T113" fmla="*/ 63 h 125"/>
              <a:gd name="T114" fmla="*/ 114 w 125"/>
              <a:gd name="T115" fmla="*/ 52 h 125"/>
              <a:gd name="T116" fmla="*/ 110 w 125"/>
              <a:gd name="T117" fmla="*/ 4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5" h="125">
                <a:moveTo>
                  <a:pt x="42" y="120"/>
                </a:moveTo>
                <a:lnTo>
                  <a:pt x="42" y="120"/>
                </a:lnTo>
                <a:lnTo>
                  <a:pt x="33" y="116"/>
                </a:lnTo>
                <a:lnTo>
                  <a:pt x="26" y="112"/>
                </a:lnTo>
                <a:lnTo>
                  <a:pt x="19" y="105"/>
                </a:lnTo>
                <a:lnTo>
                  <a:pt x="11" y="99"/>
                </a:lnTo>
                <a:lnTo>
                  <a:pt x="8" y="90"/>
                </a:lnTo>
                <a:lnTo>
                  <a:pt x="4" y="81"/>
                </a:lnTo>
                <a:lnTo>
                  <a:pt x="0" y="72"/>
                </a:lnTo>
                <a:lnTo>
                  <a:pt x="0" y="63"/>
                </a:lnTo>
                <a:lnTo>
                  <a:pt x="0" y="63"/>
                </a:lnTo>
                <a:lnTo>
                  <a:pt x="0" y="53"/>
                </a:lnTo>
                <a:lnTo>
                  <a:pt x="2" y="44"/>
                </a:lnTo>
                <a:lnTo>
                  <a:pt x="6" y="35"/>
                </a:lnTo>
                <a:lnTo>
                  <a:pt x="11" y="28"/>
                </a:lnTo>
                <a:lnTo>
                  <a:pt x="17" y="20"/>
                </a:lnTo>
                <a:lnTo>
                  <a:pt x="22" y="15"/>
                </a:lnTo>
                <a:lnTo>
                  <a:pt x="30" y="9"/>
                </a:lnTo>
                <a:lnTo>
                  <a:pt x="39" y="6"/>
                </a:lnTo>
                <a:lnTo>
                  <a:pt x="39" y="6"/>
                </a:lnTo>
                <a:lnTo>
                  <a:pt x="50" y="2"/>
                </a:lnTo>
                <a:lnTo>
                  <a:pt x="61" y="0"/>
                </a:lnTo>
                <a:lnTo>
                  <a:pt x="61" y="0"/>
                </a:lnTo>
                <a:lnTo>
                  <a:pt x="72" y="2"/>
                </a:lnTo>
                <a:lnTo>
                  <a:pt x="81" y="4"/>
                </a:lnTo>
                <a:lnTo>
                  <a:pt x="81" y="4"/>
                </a:lnTo>
                <a:lnTo>
                  <a:pt x="90" y="8"/>
                </a:lnTo>
                <a:lnTo>
                  <a:pt x="99" y="13"/>
                </a:lnTo>
                <a:lnTo>
                  <a:pt x="99" y="13"/>
                </a:lnTo>
                <a:lnTo>
                  <a:pt x="101" y="17"/>
                </a:lnTo>
                <a:lnTo>
                  <a:pt x="101" y="17"/>
                </a:lnTo>
                <a:lnTo>
                  <a:pt x="112" y="26"/>
                </a:lnTo>
                <a:lnTo>
                  <a:pt x="118" y="37"/>
                </a:lnTo>
                <a:lnTo>
                  <a:pt x="118" y="37"/>
                </a:lnTo>
                <a:lnTo>
                  <a:pt x="123" y="50"/>
                </a:lnTo>
                <a:lnTo>
                  <a:pt x="125" y="63"/>
                </a:lnTo>
                <a:lnTo>
                  <a:pt x="125" y="63"/>
                </a:lnTo>
                <a:lnTo>
                  <a:pt x="123" y="76"/>
                </a:lnTo>
                <a:lnTo>
                  <a:pt x="120" y="87"/>
                </a:lnTo>
                <a:lnTo>
                  <a:pt x="114" y="98"/>
                </a:lnTo>
                <a:lnTo>
                  <a:pt x="107" y="107"/>
                </a:lnTo>
                <a:lnTo>
                  <a:pt x="107" y="107"/>
                </a:lnTo>
                <a:lnTo>
                  <a:pt x="99" y="112"/>
                </a:lnTo>
                <a:lnTo>
                  <a:pt x="92" y="118"/>
                </a:lnTo>
                <a:lnTo>
                  <a:pt x="83" y="121"/>
                </a:lnTo>
                <a:lnTo>
                  <a:pt x="76" y="123"/>
                </a:lnTo>
                <a:lnTo>
                  <a:pt x="68" y="125"/>
                </a:lnTo>
                <a:lnTo>
                  <a:pt x="59" y="123"/>
                </a:lnTo>
                <a:lnTo>
                  <a:pt x="42" y="120"/>
                </a:lnTo>
                <a:lnTo>
                  <a:pt x="42" y="120"/>
                </a:lnTo>
                <a:close/>
                <a:moveTo>
                  <a:pt x="37" y="13"/>
                </a:moveTo>
                <a:lnTo>
                  <a:pt x="28" y="22"/>
                </a:lnTo>
                <a:lnTo>
                  <a:pt x="31" y="26"/>
                </a:lnTo>
                <a:lnTo>
                  <a:pt x="44" y="9"/>
                </a:lnTo>
                <a:lnTo>
                  <a:pt x="44" y="9"/>
                </a:lnTo>
                <a:lnTo>
                  <a:pt x="41" y="11"/>
                </a:lnTo>
                <a:lnTo>
                  <a:pt x="41" y="11"/>
                </a:lnTo>
                <a:lnTo>
                  <a:pt x="37" y="13"/>
                </a:lnTo>
                <a:lnTo>
                  <a:pt x="37" y="13"/>
                </a:lnTo>
                <a:close/>
                <a:moveTo>
                  <a:pt x="50" y="44"/>
                </a:moveTo>
                <a:lnTo>
                  <a:pt x="77" y="9"/>
                </a:lnTo>
                <a:lnTo>
                  <a:pt x="77" y="9"/>
                </a:lnTo>
                <a:lnTo>
                  <a:pt x="74" y="8"/>
                </a:lnTo>
                <a:lnTo>
                  <a:pt x="46" y="41"/>
                </a:lnTo>
                <a:lnTo>
                  <a:pt x="50" y="44"/>
                </a:lnTo>
                <a:lnTo>
                  <a:pt x="50" y="44"/>
                </a:lnTo>
                <a:close/>
                <a:moveTo>
                  <a:pt x="83" y="11"/>
                </a:moveTo>
                <a:lnTo>
                  <a:pt x="52" y="48"/>
                </a:lnTo>
                <a:lnTo>
                  <a:pt x="55" y="50"/>
                </a:lnTo>
                <a:lnTo>
                  <a:pt x="87" y="13"/>
                </a:lnTo>
                <a:lnTo>
                  <a:pt x="87" y="13"/>
                </a:lnTo>
                <a:lnTo>
                  <a:pt x="83" y="11"/>
                </a:lnTo>
                <a:lnTo>
                  <a:pt x="83" y="11"/>
                </a:lnTo>
                <a:close/>
                <a:moveTo>
                  <a:pt x="44" y="37"/>
                </a:moveTo>
                <a:lnTo>
                  <a:pt x="68" y="8"/>
                </a:lnTo>
                <a:lnTo>
                  <a:pt x="68" y="8"/>
                </a:lnTo>
                <a:lnTo>
                  <a:pt x="63" y="8"/>
                </a:lnTo>
                <a:lnTo>
                  <a:pt x="41" y="35"/>
                </a:lnTo>
                <a:lnTo>
                  <a:pt x="44" y="37"/>
                </a:lnTo>
                <a:lnTo>
                  <a:pt x="44" y="37"/>
                </a:lnTo>
                <a:close/>
                <a:moveTo>
                  <a:pt x="37" y="31"/>
                </a:moveTo>
                <a:lnTo>
                  <a:pt x="57" y="8"/>
                </a:lnTo>
                <a:lnTo>
                  <a:pt x="57" y="8"/>
                </a:lnTo>
                <a:lnTo>
                  <a:pt x="52" y="8"/>
                </a:lnTo>
                <a:lnTo>
                  <a:pt x="35" y="28"/>
                </a:lnTo>
                <a:lnTo>
                  <a:pt x="37" y="31"/>
                </a:lnTo>
                <a:lnTo>
                  <a:pt x="37" y="31"/>
                </a:lnTo>
                <a:close/>
                <a:moveTo>
                  <a:pt x="90" y="15"/>
                </a:moveTo>
                <a:lnTo>
                  <a:pt x="59" y="53"/>
                </a:lnTo>
                <a:lnTo>
                  <a:pt x="61" y="55"/>
                </a:lnTo>
                <a:lnTo>
                  <a:pt x="92" y="17"/>
                </a:lnTo>
                <a:lnTo>
                  <a:pt x="92" y="17"/>
                </a:lnTo>
                <a:lnTo>
                  <a:pt x="90" y="15"/>
                </a:lnTo>
                <a:lnTo>
                  <a:pt x="90" y="15"/>
                </a:lnTo>
                <a:close/>
                <a:moveTo>
                  <a:pt x="110" y="41"/>
                </a:moveTo>
                <a:lnTo>
                  <a:pt x="110" y="41"/>
                </a:lnTo>
                <a:lnTo>
                  <a:pt x="107" y="33"/>
                </a:lnTo>
                <a:lnTo>
                  <a:pt x="99" y="26"/>
                </a:lnTo>
                <a:lnTo>
                  <a:pt x="70" y="63"/>
                </a:lnTo>
                <a:lnTo>
                  <a:pt x="70" y="63"/>
                </a:lnTo>
                <a:lnTo>
                  <a:pt x="66" y="87"/>
                </a:lnTo>
                <a:lnTo>
                  <a:pt x="66" y="87"/>
                </a:lnTo>
                <a:lnTo>
                  <a:pt x="63" y="116"/>
                </a:lnTo>
                <a:lnTo>
                  <a:pt x="63" y="116"/>
                </a:lnTo>
                <a:lnTo>
                  <a:pt x="63" y="116"/>
                </a:lnTo>
                <a:lnTo>
                  <a:pt x="74" y="114"/>
                </a:lnTo>
                <a:lnTo>
                  <a:pt x="83" y="112"/>
                </a:lnTo>
                <a:lnTo>
                  <a:pt x="92" y="107"/>
                </a:lnTo>
                <a:lnTo>
                  <a:pt x="101" y="101"/>
                </a:lnTo>
                <a:lnTo>
                  <a:pt x="101" y="101"/>
                </a:lnTo>
                <a:lnTo>
                  <a:pt x="107" y="92"/>
                </a:lnTo>
                <a:lnTo>
                  <a:pt x="112" y="83"/>
                </a:lnTo>
                <a:lnTo>
                  <a:pt x="114" y="74"/>
                </a:lnTo>
                <a:lnTo>
                  <a:pt x="116" y="63"/>
                </a:lnTo>
                <a:lnTo>
                  <a:pt x="116" y="63"/>
                </a:lnTo>
                <a:lnTo>
                  <a:pt x="114" y="52"/>
                </a:lnTo>
                <a:lnTo>
                  <a:pt x="110" y="41"/>
                </a:lnTo>
                <a:lnTo>
                  <a:pt x="110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467"/>
          <p:cNvSpPr>
            <a:spLocks noEditPoints="1"/>
          </p:cNvSpPr>
          <p:nvPr/>
        </p:nvSpPr>
        <p:spPr bwMode="auto">
          <a:xfrm>
            <a:off x="5766914" y="5515498"/>
            <a:ext cx="647039" cy="543887"/>
          </a:xfrm>
          <a:custGeom>
            <a:avLst/>
            <a:gdLst>
              <a:gd name="T0" fmla="*/ 17 w 138"/>
              <a:gd name="T1" fmla="*/ 116 h 116"/>
              <a:gd name="T2" fmla="*/ 76 w 138"/>
              <a:gd name="T3" fmla="*/ 116 h 116"/>
              <a:gd name="T4" fmla="*/ 76 w 138"/>
              <a:gd name="T5" fmla="*/ 79 h 116"/>
              <a:gd name="T6" fmla="*/ 101 w 138"/>
              <a:gd name="T7" fmla="*/ 79 h 116"/>
              <a:gd name="T8" fmla="*/ 101 w 138"/>
              <a:gd name="T9" fmla="*/ 116 h 116"/>
              <a:gd name="T10" fmla="*/ 122 w 138"/>
              <a:gd name="T11" fmla="*/ 116 h 116"/>
              <a:gd name="T12" fmla="*/ 122 w 138"/>
              <a:gd name="T13" fmla="*/ 70 h 116"/>
              <a:gd name="T14" fmla="*/ 138 w 138"/>
              <a:gd name="T15" fmla="*/ 70 h 116"/>
              <a:gd name="T16" fmla="*/ 111 w 138"/>
              <a:gd name="T17" fmla="*/ 42 h 116"/>
              <a:gd name="T18" fmla="*/ 111 w 138"/>
              <a:gd name="T19" fmla="*/ 20 h 116"/>
              <a:gd name="T20" fmla="*/ 114 w 138"/>
              <a:gd name="T21" fmla="*/ 20 h 116"/>
              <a:gd name="T22" fmla="*/ 114 w 138"/>
              <a:gd name="T23" fmla="*/ 15 h 116"/>
              <a:gd name="T24" fmla="*/ 94 w 138"/>
              <a:gd name="T25" fmla="*/ 15 h 116"/>
              <a:gd name="T26" fmla="*/ 94 w 138"/>
              <a:gd name="T27" fmla="*/ 20 h 116"/>
              <a:gd name="T28" fmla="*/ 96 w 138"/>
              <a:gd name="T29" fmla="*/ 20 h 116"/>
              <a:gd name="T30" fmla="*/ 96 w 138"/>
              <a:gd name="T31" fmla="*/ 28 h 116"/>
              <a:gd name="T32" fmla="*/ 70 w 138"/>
              <a:gd name="T33" fmla="*/ 0 h 116"/>
              <a:gd name="T34" fmla="*/ 35 w 138"/>
              <a:gd name="T35" fmla="*/ 35 h 116"/>
              <a:gd name="T36" fmla="*/ 0 w 138"/>
              <a:gd name="T37" fmla="*/ 70 h 116"/>
              <a:gd name="T38" fmla="*/ 17 w 138"/>
              <a:gd name="T39" fmla="*/ 70 h 116"/>
              <a:gd name="T40" fmla="*/ 17 w 138"/>
              <a:gd name="T41" fmla="*/ 116 h 116"/>
              <a:gd name="T42" fmla="*/ 17 w 138"/>
              <a:gd name="T43" fmla="*/ 116 h 116"/>
              <a:gd name="T44" fmla="*/ 68 w 138"/>
              <a:gd name="T45" fmla="*/ 35 h 116"/>
              <a:gd name="T46" fmla="*/ 68 w 138"/>
              <a:gd name="T47" fmla="*/ 35 h 116"/>
              <a:gd name="T48" fmla="*/ 72 w 138"/>
              <a:gd name="T49" fmla="*/ 35 h 116"/>
              <a:gd name="T50" fmla="*/ 74 w 138"/>
              <a:gd name="T51" fmla="*/ 37 h 116"/>
              <a:gd name="T52" fmla="*/ 76 w 138"/>
              <a:gd name="T53" fmla="*/ 39 h 116"/>
              <a:gd name="T54" fmla="*/ 78 w 138"/>
              <a:gd name="T55" fmla="*/ 42 h 116"/>
              <a:gd name="T56" fmla="*/ 78 w 138"/>
              <a:gd name="T57" fmla="*/ 42 h 116"/>
              <a:gd name="T58" fmla="*/ 76 w 138"/>
              <a:gd name="T59" fmla="*/ 44 h 116"/>
              <a:gd name="T60" fmla="*/ 74 w 138"/>
              <a:gd name="T61" fmla="*/ 48 h 116"/>
              <a:gd name="T62" fmla="*/ 72 w 138"/>
              <a:gd name="T63" fmla="*/ 50 h 116"/>
              <a:gd name="T64" fmla="*/ 68 w 138"/>
              <a:gd name="T65" fmla="*/ 50 h 116"/>
              <a:gd name="T66" fmla="*/ 68 w 138"/>
              <a:gd name="T67" fmla="*/ 50 h 116"/>
              <a:gd name="T68" fmla="*/ 67 w 138"/>
              <a:gd name="T69" fmla="*/ 50 h 116"/>
              <a:gd name="T70" fmla="*/ 63 w 138"/>
              <a:gd name="T71" fmla="*/ 48 h 116"/>
              <a:gd name="T72" fmla="*/ 61 w 138"/>
              <a:gd name="T73" fmla="*/ 44 h 116"/>
              <a:gd name="T74" fmla="*/ 61 w 138"/>
              <a:gd name="T75" fmla="*/ 42 h 116"/>
              <a:gd name="T76" fmla="*/ 61 w 138"/>
              <a:gd name="T77" fmla="*/ 42 h 116"/>
              <a:gd name="T78" fmla="*/ 61 w 138"/>
              <a:gd name="T79" fmla="*/ 39 h 116"/>
              <a:gd name="T80" fmla="*/ 63 w 138"/>
              <a:gd name="T81" fmla="*/ 37 h 116"/>
              <a:gd name="T82" fmla="*/ 67 w 138"/>
              <a:gd name="T83" fmla="*/ 35 h 116"/>
              <a:gd name="T84" fmla="*/ 68 w 138"/>
              <a:gd name="T85" fmla="*/ 35 h 116"/>
              <a:gd name="T86" fmla="*/ 68 w 138"/>
              <a:gd name="T87" fmla="*/ 35 h 116"/>
              <a:gd name="T88" fmla="*/ 37 w 138"/>
              <a:gd name="T89" fmla="*/ 81 h 116"/>
              <a:gd name="T90" fmla="*/ 56 w 138"/>
              <a:gd name="T91" fmla="*/ 81 h 116"/>
              <a:gd name="T92" fmla="*/ 56 w 138"/>
              <a:gd name="T93" fmla="*/ 101 h 116"/>
              <a:gd name="T94" fmla="*/ 37 w 138"/>
              <a:gd name="T95" fmla="*/ 101 h 116"/>
              <a:gd name="T96" fmla="*/ 37 w 138"/>
              <a:gd name="T97" fmla="*/ 8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8" h="116">
                <a:moveTo>
                  <a:pt x="17" y="116"/>
                </a:moveTo>
                <a:lnTo>
                  <a:pt x="76" y="116"/>
                </a:lnTo>
                <a:lnTo>
                  <a:pt x="76" y="79"/>
                </a:lnTo>
                <a:lnTo>
                  <a:pt x="101" y="79"/>
                </a:lnTo>
                <a:lnTo>
                  <a:pt x="101" y="116"/>
                </a:lnTo>
                <a:lnTo>
                  <a:pt x="122" y="116"/>
                </a:lnTo>
                <a:lnTo>
                  <a:pt x="122" y="70"/>
                </a:lnTo>
                <a:lnTo>
                  <a:pt x="138" y="70"/>
                </a:lnTo>
                <a:lnTo>
                  <a:pt x="111" y="42"/>
                </a:lnTo>
                <a:lnTo>
                  <a:pt x="111" y="20"/>
                </a:lnTo>
                <a:lnTo>
                  <a:pt x="114" y="20"/>
                </a:lnTo>
                <a:lnTo>
                  <a:pt x="114" y="15"/>
                </a:lnTo>
                <a:lnTo>
                  <a:pt x="94" y="15"/>
                </a:lnTo>
                <a:lnTo>
                  <a:pt x="94" y="20"/>
                </a:lnTo>
                <a:lnTo>
                  <a:pt x="96" y="20"/>
                </a:lnTo>
                <a:lnTo>
                  <a:pt x="96" y="28"/>
                </a:lnTo>
                <a:lnTo>
                  <a:pt x="70" y="0"/>
                </a:lnTo>
                <a:lnTo>
                  <a:pt x="35" y="35"/>
                </a:lnTo>
                <a:lnTo>
                  <a:pt x="0" y="70"/>
                </a:lnTo>
                <a:lnTo>
                  <a:pt x="17" y="70"/>
                </a:lnTo>
                <a:lnTo>
                  <a:pt x="17" y="116"/>
                </a:lnTo>
                <a:lnTo>
                  <a:pt x="17" y="116"/>
                </a:lnTo>
                <a:close/>
                <a:moveTo>
                  <a:pt x="68" y="35"/>
                </a:moveTo>
                <a:lnTo>
                  <a:pt x="68" y="35"/>
                </a:lnTo>
                <a:lnTo>
                  <a:pt x="72" y="35"/>
                </a:lnTo>
                <a:lnTo>
                  <a:pt x="74" y="37"/>
                </a:lnTo>
                <a:lnTo>
                  <a:pt x="76" y="39"/>
                </a:lnTo>
                <a:lnTo>
                  <a:pt x="78" y="42"/>
                </a:lnTo>
                <a:lnTo>
                  <a:pt x="78" y="42"/>
                </a:lnTo>
                <a:lnTo>
                  <a:pt x="76" y="44"/>
                </a:lnTo>
                <a:lnTo>
                  <a:pt x="74" y="48"/>
                </a:lnTo>
                <a:lnTo>
                  <a:pt x="72" y="50"/>
                </a:lnTo>
                <a:lnTo>
                  <a:pt x="68" y="50"/>
                </a:lnTo>
                <a:lnTo>
                  <a:pt x="68" y="50"/>
                </a:lnTo>
                <a:lnTo>
                  <a:pt x="67" y="50"/>
                </a:lnTo>
                <a:lnTo>
                  <a:pt x="63" y="48"/>
                </a:lnTo>
                <a:lnTo>
                  <a:pt x="61" y="44"/>
                </a:lnTo>
                <a:lnTo>
                  <a:pt x="61" y="42"/>
                </a:lnTo>
                <a:lnTo>
                  <a:pt x="61" y="42"/>
                </a:lnTo>
                <a:lnTo>
                  <a:pt x="61" y="39"/>
                </a:lnTo>
                <a:lnTo>
                  <a:pt x="63" y="37"/>
                </a:lnTo>
                <a:lnTo>
                  <a:pt x="67" y="35"/>
                </a:lnTo>
                <a:lnTo>
                  <a:pt x="68" y="35"/>
                </a:lnTo>
                <a:lnTo>
                  <a:pt x="68" y="35"/>
                </a:lnTo>
                <a:close/>
                <a:moveTo>
                  <a:pt x="37" y="81"/>
                </a:moveTo>
                <a:lnTo>
                  <a:pt x="56" y="81"/>
                </a:lnTo>
                <a:lnTo>
                  <a:pt x="56" y="101"/>
                </a:lnTo>
                <a:lnTo>
                  <a:pt x="37" y="101"/>
                </a:lnTo>
                <a:lnTo>
                  <a:pt x="37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468"/>
          <p:cNvSpPr>
            <a:spLocks noEditPoints="1"/>
          </p:cNvSpPr>
          <p:nvPr/>
        </p:nvSpPr>
        <p:spPr bwMode="auto">
          <a:xfrm>
            <a:off x="3342868" y="5543630"/>
            <a:ext cx="651727" cy="567332"/>
          </a:xfrm>
          <a:custGeom>
            <a:avLst/>
            <a:gdLst>
              <a:gd name="T0" fmla="*/ 139 w 139"/>
              <a:gd name="T1" fmla="*/ 112 h 121"/>
              <a:gd name="T2" fmla="*/ 0 w 139"/>
              <a:gd name="T3" fmla="*/ 112 h 121"/>
              <a:gd name="T4" fmla="*/ 117 w 139"/>
              <a:gd name="T5" fmla="*/ 66 h 121"/>
              <a:gd name="T6" fmla="*/ 33 w 139"/>
              <a:gd name="T7" fmla="*/ 95 h 121"/>
              <a:gd name="T8" fmla="*/ 33 w 139"/>
              <a:gd name="T9" fmla="*/ 95 h 121"/>
              <a:gd name="T10" fmla="*/ 24 w 139"/>
              <a:gd name="T11" fmla="*/ 95 h 121"/>
              <a:gd name="T12" fmla="*/ 40 w 139"/>
              <a:gd name="T13" fmla="*/ 101 h 121"/>
              <a:gd name="T14" fmla="*/ 53 w 139"/>
              <a:gd name="T15" fmla="*/ 95 h 121"/>
              <a:gd name="T16" fmla="*/ 57 w 139"/>
              <a:gd name="T17" fmla="*/ 95 h 121"/>
              <a:gd name="T18" fmla="*/ 33 w 139"/>
              <a:gd name="T19" fmla="*/ 24 h 121"/>
              <a:gd name="T20" fmla="*/ 33 w 139"/>
              <a:gd name="T21" fmla="*/ 24 h 121"/>
              <a:gd name="T22" fmla="*/ 29 w 139"/>
              <a:gd name="T23" fmla="*/ 29 h 121"/>
              <a:gd name="T24" fmla="*/ 46 w 139"/>
              <a:gd name="T25" fmla="*/ 24 h 121"/>
              <a:gd name="T26" fmla="*/ 40 w 139"/>
              <a:gd name="T27" fmla="*/ 24 h 121"/>
              <a:gd name="T28" fmla="*/ 50 w 139"/>
              <a:gd name="T29" fmla="*/ 29 h 121"/>
              <a:gd name="T30" fmla="*/ 61 w 139"/>
              <a:gd name="T31" fmla="*/ 24 h 121"/>
              <a:gd name="T32" fmla="*/ 33 w 139"/>
              <a:gd name="T33" fmla="*/ 38 h 121"/>
              <a:gd name="T34" fmla="*/ 33 w 139"/>
              <a:gd name="T35" fmla="*/ 44 h 121"/>
              <a:gd name="T36" fmla="*/ 29 w 139"/>
              <a:gd name="T37" fmla="*/ 44 h 121"/>
              <a:gd name="T38" fmla="*/ 40 w 139"/>
              <a:gd name="T39" fmla="*/ 38 h 121"/>
              <a:gd name="T40" fmla="*/ 40 w 139"/>
              <a:gd name="T41" fmla="*/ 38 h 121"/>
              <a:gd name="T42" fmla="*/ 53 w 139"/>
              <a:gd name="T43" fmla="*/ 44 h 121"/>
              <a:gd name="T44" fmla="*/ 61 w 139"/>
              <a:gd name="T45" fmla="*/ 38 h 121"/>
              <a:gd name="T46" fmla="*/ 57 w 139"/>
              <a:gd name="T47" fmla="*/ 38 h 121"/>
              <a:gd name="T48" fmla="*/ 33 w 139"/>
              <a:gd name="T49" fmla="*/ 58 h 121"/>
              <a:gd name="T50" fmla="*/ 29 w 139"/>
              <a:gd name="T51" fmla="*/ 51 h 121"/>
              <a:gd name="T52" fmla="*/ 40 w 139"/>
              <a:gd name="T53" fmla="*/ 51 h 121"/>
              <a:gd name="T54" fmla="*/ 40 w 139"/>
              <a:gd name="T55" fmla="*/ 58 h 121"/>
              <a:gd name="T56" fmla="*/ 53 w 139"/>
              <a:gd name="T57" fmla="*/ 58 h 121"/>
              <a:gd name="T58" fmla="*/ 57 w 139"/>
              <a:gd name="T59" fmla="*/ 51 h 121"/>
              <a:gd name="T60" fmla="*/ 57 w 139"/>
              <a:gd name="T61" fmla="*/ 51 h 121"/>
              <a:gd name="T62" fmla="*/ 37 w 139"/>
              <a:gd name="T63" fmla="*/ 71 h 121"/>
              <a:gd name="T64" fmla="*/ 29 w 139"/>
              <a:gd name="T65" fmla="*/ 66 h 121"/>
              <a:gd name="T66" fmla="*/ 24 w 139"/>
              <a:gd name="T67" fmla="*/ 66 h 121"/>
              <a:gd name="T68" fmla="*/ 40 w 139"/>
              <a:gd name="T69" fmla="*/ 71 h 121"/>
              <a:gd name="T70" fmla="*/ 53 w 139"/>
              <a:gd name="T71" fmla="*/ 66 h 121"/>
              <a:gd name="T72" fmla="*/ 57 w 139"/>
              <a:gd name="T73" fmla="*/ 66 h 121"/>
              <a:gd name="T74" fmla="*/ 57 w 139"/>
              <a:gd name="T75" fmla="*/ 71 h 121"/>
              <a:gd name="T76" fmla="*/ 37 w 139"/>
              <a:gd name="T77" fmla="*/ 86 h 121"/>
              <a:gd name="T78" fmla="*/ 24 w 139"/>
              <a:gd name="T79" fmla="*/ 80 h 121"/>
              <a:gd name="T80" fmla="*/ 24 w 139"/>
              <a:gd name="T81" fmla="*/ 80 h 121"/>
              <a:gd name="T82" fmla="*/ 46 w 139"/>
              <a:gd name="T83" fmla="*/ 86 h 121"/>
              <a:gd name="T84" fmla="*/ 53 w 139"/>
              <a:gd name="T85" fmla="*/ 80 h 121"/>
              <a:gd name="T86" fmla="*/ 50 w 139"/>
              <a:gd name="T87" fmla="*/ 80 h 121"/>
              <a:gd name="T88" fmla="*/ 57 w 139"/>
              <a:gd name="T89" fmla="*/ 86 h 121"/>
              <a:gd name="T90" fmla="*/ 37 w 139"/>
              <a:gd name="T91" fmla="*/ 9 h 121"/>
              <a:gd name="T92" fmla="*/ 24 w 139"/>
              <a:gd name="T93" fmla="*/ 9 h 121"/>
              <a:gd name="T94" fmla="*/ 40 w 139"/>
              <a:gd name="T95" fmla="*/ 9 h 121"/>
              <a:gd name="T96" fmla="*/ 40 w 139"/>
              <a:gd name="T97" fmla="*/ 9 h 121"/>
              <a:gd name="T98" fmla="*/ 53 w 139"/>
              <a:gd name="T99" fmla="*/ 14 h 121"/>
              <a:gd name="T100" fmla="*/ 61 w 139"/>
              <a:gd name="T101" fmla="*/ 14 h 121"/>
              <a:gd name="T102" fmla="*/ 77 w 139"/>
              <a:gd name="T103" fmla="*/ 55 h 121"/>
              <a:gd name="T104" fmla="*/ 117 w 139"/>
              <a:gd name="T105" fmla="*/ 77 h 121"/>
              <a:gd name="T106" fmla="*/ 77 w 139"/>
              <a:gd name="T107" fmla="*/ 84 h 121"/>
              <a:gd name="T108" fmla="*/ 77 w 139"/>
              <a:gd name="T109" fmla="*/ 84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9" h="121">
                <a:moveTo>
                  <a:pt x="0" y="121"/>
                </a:moveTo>
                <a:lnTo>
                  <a:pt x="15" y="121"/>
                </a:lnTo>
                <a:lnTo>
                  <a:pt x="66" y="121"/>
                </a:lnTo>
                <a:lnTo>
                  <a:pt x="72" y="121"/>
                </a:lnTo>
                <a:lnTo>
                  <a:pt x="127" y="121"/>
                </a:lnTo>
                <a:lnTo>
                  <a:pt x="139" y="121"/>
                </a:lnTo>
                <a:lnTo>
                  <a:pt x="139" y="112"/>
                </a:lnTo>
                <a:lnTo>
                  <a:pt x="127" y="112"/>
                </a:lnTo>
                <a:lnTo>
                  <a:pt x="127" y="40"/>
                </a:lnTo>
                <a:lnTo>
                  <a:pt x="72" y="40"/>
                </a:lnTo>
                <a:lnTo>
                  <a:pt x="72" y="0"/>
                </a:lnTo>
                <a:lnTo>
                  <a:pt x="15" y="0"/>
                </a:lnTo>
                <a:lnTo>
                  <a:pt x="15" y="112"/>
                </a:lnTo>
                <a:lnTo>
                  <a:pt x="0" y="112"/>
                </a:lnTo>
                <a:lnTo>
                  <a:pt x="0" y="121"/>
                </a:lnTo>
                <a:lnTo>
                  <a:pt x="0" y="121"/>
                </a:lnTo>
                <a:close/>
                <a:moveTo>
                  <a:pt x="77" y="60"/>
                </a:moveTo>
                <a:lnTo>
                  <a:pt x="77" y="60"/>
                </a:lnTo>
                <a:lnTo>
                  <a:pt x="117" y="60"/>
                </a:lnTo>
                <a:lnTo>
                  <a:pt x="117" y="60"/>
                </a:lnTo>
                <a:lnTo>
                  <a:pt x="117" y="66"/>
                </a:lnTo>
                <a:lnTo>
                  <a:pt x="117" y="66"/>
                </a:lnTo>
                <a:lnTo>
                  <a:pt x="77" y="66"/>
                </a:lnTo>
                <a:lnTo>
                  <a:pt x="77" y="66"/>
                </a:lnTo>
                <a:lnTo>
                  <a:pt x="77" y="60"/>
                </a:lnTo>
                <a:lnTo>
                  <a:pt x="77" y="60"/>
                </a:lnTo>
                <a:close/>
                <a:moveTo>
                  <a:pt x="33" y="95"/>
                </a:moveTo>
                <a:lnTo>
                  <a:pt x="33" y="95"/>
                </a:lnTo>
                <a:lnTo>
                  <a:pt x="37" y="95"/>
                </a:lnTo>
                <a:lnTo>
                  <a:pt x="37" y="95"/>
                </a:lnTo>
                <a:lnTo>
                  <a:pt x="37" y="101"/>
                </a:lnTo>
                <a:lnTo>
                  <a:pt x="37" y="101"/>
                </a:lnTo>
                <a:lnTo>
                  <a:pt x="33" y="101"/>
                </a:lnTo>
                <a:lnTo>
                  <a:pt x="33" y="101"/>
                </a:lnTo>
                <a:lnTo>
                  <a:pt x="33" y="95"/>
                </a:lnTo>
                <a:lnTo>
                  <a:pt x="33" y="95"/>
                </a:lnTo>
                <a:close/>
                <a:moveTo>
                  <a:pt x="24" y="95"/>
                </a:moveTo>
                <a:lnTo>
                  <a:pt x="29" y="95"/>
                </a:lnTo>
                <a:lnTo>
                  <a:pt x="29" y="101"/>
                </a:lnTo>
                <a:lnTo>
                  <a:pt x="24" y="101"/>
                </a:lnTo>
                <a:lnTo>
                  <a:pt x="24" y="95"/>
                </a:lnTo>
                <a:lnTo>
                  <a:pt x="24" y="95"/>
                </a:lnTo>
                <a:close/>
                <a:moveTo>
                  <a:pt x="40" y="95"/>
                </a:moveTo>
                <a:lnTo>
                  <a:pt x="40" y="95"/>
                </a:lnTo>
                <a:lnTo>
                  <a:pt x="46" y="95"/>
                </a:lnTo>
                <a:lnTo>
                  <a:pt x="46" y="95"/>
                </a:lnTo>
                <a:lnTo>
                  <a:pt x="46" y="101"/>
                </a:lnTo>
                <a:lnTo>
                  <a:pt x="46" y="101"/>
                </a:lnTo>
                <a:lnTo>
                  <a:pt x="40" y="101"/>
                </a:lnTo>
                <a:lnTo>
                  <a:pt x="40" y="101"/>
                </a:lnTo>
                <a:lnTo>
                  <a:pt x="40" y="95"/>
                </a:lnTo>
                <a:lnTo>
                  <a:pt x="40" y="95"/>
                </a:lnTo>
                <a:close/>
                <a:moveTo>
                  <a:pt x="50" y="95"/>
                </a:moveTo>
                <a:lnTo>
                  <a:pt x="50" y="95"/>
                </a:lnTo>
                <a:lnTo>
                  <a:pt x="53" y="95"/>
                </a:lnTo>
                <a:lnTo>
                  <a:pt x="53" y="95"/>
                </a:lnTo>
                <a:lnTo>
                  <a:pt x="53" y="101"/>
                </a:lnTo>
                <a:lnTo>
                  <a:pt x="53" y="101"/>
                </a:lnTo>
                <a:lnTo>
                  <a:pt x="50" y="101"/>
                </a:lnTo>
                <a:lnTo>
                  <a:pt x="50" y="101"/>
                </a:lnTo>
                <a:lnTo>
                  <a:pt x="50" y="95"/>
                </a:lnTo>
                <a:lnTo>
                  <a:pt x="50" y="95"/>
                </a:lnTo>
                <a:close/>
                <a:moveTo>
                  <a:pt x="57" y="95"/>
                </a:moveTo>
                <a:lnTo>
                  <a:pt x="61" y="95"/>
                </a:lnTo>
                <a:lnTo>
                  <a:pt x="61" y="101"/>
                </a:lnTo>
                <a:lnTo>
                  <a:pt x="57" y="101"/>
                </a:lnTo>
                <a:lnTo>
                  <a:pt x="57" y="95"/>
                </a:lnTo>
                <a:lnTo>
                  <a:pt x="57" y="95"/>
                </a:lnTo>
                <a:close/>
                <a:moveTo>
                  <a:pt x="33" y="24"/>
                </a:moveTo>
                <a:lnTo>
                  <a:pt x="33" y="24"/>
                </a:lnTo>
                <a:lnTo>
                  <a:pt x="37" y="24"/>
                </a:lnTo>
                <a:lnTo>
                  <a:pt x="37" y="24"/>
                </a:lnTo>
                <a:lnTo>
                  <a:pt x="37" y="29"/>
                </a:lnTo>
                <a:lnTo>
                  <a:pt x="37" y="29"/>
                </a:lnTo>
                <a:lnTo>
                  <a:pt x="33" y="29"/>
                </a:lnTo>
                <a:lnTo>
                  <a:pt x="33" y="29"/>
                </a:lnTo>
                <a:lnTo>
                  <a:pt x="33" y="24"/>
                </a:lnTo>
                <a:lnTo>
                  <a:pt x="33" y="24"/>
                </a:lnTo>
                <a:close/>
                <a:moveTo>
                  <a:pt x="24" y="24"/>
                </a:moveTo>
                <a:lnTo>
                  <a:pt x="24" y="24"/>
                </a:lnTo>
                <a:lnTo>
                  <a:pt x="29" y="24"/>
                </a:lnTo>
                <a:lnTo>
                  <a:pt x="29" y="24"/>
                </a:lnTo>
                <a:lnTo>
                  <a:pt x="29" y="29"/>
                </a:lnTo>
                <a:lnTo>
                  <a:pt x="29" y="29"/>
                </a:lnTo>
                <a:lnTo>
                  <a:pt x="24" y="29"/>
                </a:lnTo>
                <a:lnTo>
                  <a:pt x="24" y="29"/>
                </a:lnTo>
                <a:lnTo>
                  <a:pt x="24" y="24"/>
                </a:lnTo>
                <a:lnTo>
                  <a:pt x="24" y="24"/>
                </a:lnTo>
                <a:close/>
                <a:moveTo>
                  <a:pt x="40" y="24"/>
                </a:moveTo>
                <a:lnTo>
                  <a:pt x="40" y="24"/>
                </a:lnTo>
                <a:lnTo>
                  <a:pt x="46" y="24"/>
                </a:lnTo>
                <a:lnTo>
                  <a:pt x="46" y="24"/>
                </a:lnTo>
                <a:lnTo>
                  <a:pt x="46" y="29"/>
                </a:lnTo>
                <a:lnTo>
                  <a:pt x="46" y="29"/>
                </a:lnTo>
                <a:lnTo>
                  <a:pt x="40" y="29"/>
                </a:lnTo>
                <a:lnTo>
                  <a:pt x="40" y="29"/>
                </a:lnTo>
                <a:lnTo>
                  <a:pt x="40" y="24"/>
                </a:lnTo>
                <a:lnTo>
                  <a:pt x="40" y="24"/>
                </a:lnTo>
                <a:close/>
                <a:moveTo>
                  <a:pt x="50" y="24"/>
                </a:moveTo>
                <a:lnTo>
                  <a:pt x="50" y="24"/>
                </a:lnTo>
                <a:lnTo>
                  <a:pt x="53" y="24"/>
                </a:lnTo>
                <a:lnTo>
                  <a:pt x="53" y="24"/>
                </a:lnTo>
                <a:lnTo>
                  <a:pt x="53" y="29"/>
                </a:lnTo>
                <a:lnTo>
                  <a:pt x="53" y="29"/>
                </a:lnTo>
                <a:lnTo>
                  <a:pt x="50" y="29"/>
                </a:lnTo>
                <a:lnTo>
                  <a:pt x="50" y="29"/>
                </a:lnTo>
                <a:lnTo>
                  <a:pt x="50" y="24"/>
                </a:lnTo>
                <a:lnTo>
                  <a:pt x="50" y="24"/>
                </a:lnTo>
                <a:close/>
                <a:moveTo>
                  <a:pt x="57" y="24"/>
                </a:moveTo>
                <a:lnTo>
                  <a:pt x="57" y="24"/>
                </a:lnTo>
                <a:lnTo>
                  <a:pt x="61" y="24"/>
                </a:lnTo>
                <a:lnTo>
                  <a:pt x="61" y="24"/>
                </a:lnTo>
                <a:lnTo>
                  <a:pt x="61" y="29"/>
                </a:lnTo>
                <a:lnTo>
                  <a:pt x="61" y="29"/>
                </a:lnTo>
                <a:lnTo>
                  <a:pt x="57" y="29"/>
                </a:lnTo>
                <a:lnTo>
                  <a:pt x="57" y="29"/>
                </a:lnTo>
                <a:lnTo>
                  <a:pt x="57" y="24"/>
                </a:lnTo>
                <a:lnTo>
                  <a:pt x="57" y="24"/>
                </a:lnTo>
                <a:close/>
                <a:moveTo>
                  <a:pt x="33" y="38"/>
                </a:moveTo>
                <a:lnTo>
                  <a:pt x="33" y="38"/>
                </a:lnTo>
                <a:lnTo>
                  <a:pt x="37" y="38"/>
                </a:lnTo>
                <a:lnTo>
                  <a:pt x="37" y="38"/>
                </a:lnTo>
                <a:lnTo>
                  <a:pt x="37" y="44"/>
                </a:lnTo>
                <a:lnTo>
                  <a:pt x="37" y="44"/>
                </a:lnTo>
                <a:lnTo>
                  <a:pt x="33" y="44"/>
                </a:lnTo>
                <a:lnTo>
                  <a:pt x="33" y="44"/>
                </a:lnTo>
                <a:lnTo>
                  <a:pt x="33" y="38"/>
                </a:lnTo>
                <a:lnTo>
                  <a:pt x="33" y="38"/>
                </a:lnTo>
                <a:close/>
                <a:moveTo>
                  <a:pt x="24" y="38"/>
                </a:moveTo>
                <a:lnTo>
                  <a:pt x="24" y="38"/>
                </a:lnTo>
                <a:lnTo>
                  <a:pt x="29" y="38"/>
                </a:lnTo>
                <a:lnTo>
                  <a:pt x="29" y="38"/>
                </a:lnTo>
                <a:lnTo>
                  <a:pt x="29" y="44"/>
                </a:lnTo>
                <a:lnTo>
                  <a:pt x="29" y="44"/>
                </a:lnTo>
                <a:lnTo>
                  <a:pt x="24" y="44"/>
                </a:lnTo>
                <a:lnTo>
                  <a:pt x="24" y="44"/>
                </a:lnTo>
                <a:lnTo>
                  <a:pt x="24" y="38"/>
                </a:lnTo>
                <a:lnTo>
                  <a:pt x="24" y="38"/>
                </a:lnTo>
                <a:close/>
                <a:moveTo>
                  <a:pt x="40" y="38"/>
                </a:moveTo>
                <a:lnTo>
                  <a:pt x="40" y="38"/>
                </a:lnTo>
                <a:lnTo>
                  <a:pt x="46" y="38"/>
                </a:lnTo>
                <a:lnTo>
                  <a:pt x="46" y="38"/>
                </a:lnTo>
                <a:lnTo>
                  <a:pt x="46" y="44"/>
                </a:lnTo>
                <a:lnTo>
                  <a:pt x="46" y="44"/>
                </a:lnTo>
                <a:lnTo>
                  <a:pt x="40" y="44"/>
                </a:lnTo>
                <a:lnTo>
                  <a:pt x="40" y="44"/>
                </a:lnTo>
                <a:lnTo>
                  <a:pt x="40" y="38"/>
                </a:lnTo>
                <a:lnTo>
                  <a:pt x="40" y="38"/>
                </a:lnTo>
                <a:close/>
                <a:moveTo>
                  <a:pt x="50" y="38"/>
                </a:moveTo>
                <a:lnTo>
                  <a:pt x="50" y="38"/>
                </a:lnTo>
                <a:lnTo>
                  <a:pt x="53" y="38"/>
                </a:lnTo>
                <a:lnTo>
                  <a:pt x="53" y="38"/>
                </a:lnTo>
                <a:lnTo>
                  <a:pt x="53" y="44"/>
                </a:lnTo>
                <a:lnTo>
                  <a:pt x="53" y="44"/>
                </a:lnTo>
                <a:lnTo>
                  <a:pt x="50" y="44"/>
                </a:lnTo>
                <a:lnTo>
                  <a:pt x="50" y="44"/>
                </a:lnTo>
                <a:lnTo>
                  <a:pt x="50" y="38"/>
                </a:lnTo>
                <a:lnTo>
                  <a:pt x="50" y="38"/>
                </a:lnTo>
                <a:close/>
                <a:moveTo>
                  <a:pt x="57" y="38"/>
                </a:moveTo>
                <a:lnTo>
                  <a:pt x="57" y="38"/>
                </a:lnTo>
                <a:lnTo>
                  <a:pt x="61" y="38"/>
                </a:lnTo>
                <a:lnTo>
                  <a:pt x="61" y="38"/>
                </a:lnTo>
                <a:lnTo>
                  <a:pt x="61" y="44"/>
                </a:lnTo>
                <a:lnTo>
                  <a:pt x="61" y="44"/>
                </a:lnTo>
                <a:lnTo>
                  <a:pt x="57" y="44"/>
                </a:lnTo>
                <a:lnTo>
                  <a:pt x="57" y="44"/>
                </a:lnTo>
                <a:lnTo>
                  <a:pt x="57" y="38"/>
                </a:lnTo>
                <a:lnTo>
                  <a:pt x="57" y="38"/>
                </a:lnTo>
                <a:close/>
                <a:moveTo>
                  <a:pt x="33" y="51"/>
                </a:moveTo>
                <a:lnTo>
                  <a:pt x="33" y="51"/>
                </a:lnTo>
                <a:lnTo>
                  <a:pt x="37" y="51"/>
                </a:lnTo>
                <a:lnTo>
                  <a:pt x="37" y="51"/>
                </a:lnTo>
                <a:lnTo>
                  <a:pt x="37" y="58"/>
                </a:lnTo>
                <a:lnTo>
                  <a:pt x="37" y="58"/>
                </a:lnTo>
                <a:lnTo>
                  <a:pt x="33" y="58"/>
                </a:lnTo>
                <a:lnTo>
                  <a:pt x="33" y="58"/>
                </a:lnTo>
                <a:lnTo>
                  <a:pt x="33" y="51"/>
                </a:lnTo>
                <a:lnTo>
                  <a:pt x="33" y="51"/>
                </a:lnTo>
                <a:close/>
                <a:moveTo>
                  <a:pt x="24" y="51"/>
                </a:moveTo>
                <a:lnTo>
                  <a:pt x="24" y="51"/>
                </a:lnTo>
                <a:lnTo>
                  <a:pt x="29" y="51"/>
                </a:lnTo>
                <a:lnTo>
                  <a:pt x="29" y="51"/>
                </a:lnTo>
                <a:lnTo>
                  <a:pt x="29" y="58"/>
                </a:lnTo>
                <a:lnTo>
                  <a:pt x="29" y="58"/>
                </a:lnTo>
                <a:lnTo>
                  <a:pt x="24" y="58"/>
                </a:lnTo>
                <a:lnTo>
                  <a:pt x="24" y="58"/>
                </a:lnTo>
                <a:lnTo>
                  <a:pt x="24" y="51"/>
                </a:lnTo>
                <a:lnTo>
                  <a:pt x="24" y="51"/>
                </a:lnTo>
                <a:close/>
                <a:moveTo>
                  <a:pt x="40" y="51"/>
                </a:moveTo>
                <a:lnTo>
                  <a:pt x="40" y="51"/>
                </a:lnTo>
                <a:lnTo>
                  <a:pt x="46" y="51"/>
                </a:lnTo>
                <a:lnTo>
                  <a:pt x="46" y="51"/>
                </a:lnTo>
                <a:lnTo>
                  <a:pt x="46" y="58"/>
                </a:lnTo>
                <a:lnTo>
                  <a:pt x="46" y="58"/>
                </a:lnTo>
                <a:lnTo>
                  <a:pt x="40" y="58"/>
                </a:lnTo>
                <a:lnTo>
                  <a:pt x="40" y="58"/>
                </a:lnTo>
                <a:lnTo>
                  <a:pt x="40" y="51"/>
                </a:lnTo>
                <a:lnTo>
                  <a:pt x="40" y="51"/>
                </a:lnTo>
                <a:close/>
                <a:moveTo>
                  <a:pt x="50" y="51"/>
                </a:moveTo>
                <a:lnTo>
                  <a:pt x="50" y="51"/>
                </a:lnTo>
                <a:lnTo>
                  <a:pt x="53" y="51"/>
                </a:lnTo>
                <a:lnTo>
                  <a:pt x="53" y="51"/>
                </a:lnTo>
                <a:lnTo>
                  <a:pt x="53" y="58"/>
                </a:lnTo>
                <a:lnTo>
                  <a:pt x="53" y="58"/>
                </a:lnTo>
                <a:lnTo>
                  <a:pt x="50" y="58"/>
                </a:lnTo>
                <a:lnTo>
                  <a:pt x="50" y="58"/>
                </a:lnTo>
                <a:lnTo>
                  <a:pt x="50" y="51"/>
                </a:lnTo>
                <a:lnTo>
                  <a:pt x="50" y="51"/>
                </a:lnTo>
                <a:close/>
                <a:moveTo>
                  <a:pt x="57" y="51"/>
                </a:moveTo>
                <a:lnTo>
                  <a:pt x="57" y="51"/>
                </a:lnTo>
                <a:lnTo>
                  <a:pt x="61" y="51"/>
                </a:lnTo>
                <a:lnTo>
                  <a:pt x="61" y="51"/>
                </a:lnTo>
                <a:lnTo>
                  <a:pt x="61" y="58"/>
                </a:lnTo>
                <a:lnTo>
                  <a:pt x="61" y="58"/>
                </a:lnTo>
                <a:lnTo>
                  <a:pt x="57" y="58"/>
                </a:lnTo>
                <a:lnTo>
                  <a:pt x="57" y="58"/>
                </a:lnTo>
                <a:lnTo>
                  <a:pt x="57" y="51"/>
                </a:lnTo>
                <a:lnTo>
                  <a:pt x="57" y="51"/>
                </a:lnTo>
                <a:close/>
                <a:moveTo>
                  <a:pt x="33" y="66"/>
                </a:moveTo>
                <a:lnTo>
                  <a:pt x="33" y="66"/>
                </a:lnTo>
                <a:lnTo>
                  <a:pt x="37" y="66"/>
                </a:lnTo>
                <a:lnTo>
                  <a:pt x="37" y="66"/>
                </a:lnTo>
                <a:lnTo>
                  <a:pt x="37" y="71"/>
                </a:lnTo>
                <a:lnTo>
                  <a:pt x="37" y="71"/>
                </a:lnTo>
                <a:lnTo>
                  <a:pt x="33" y="71"/>
                </a:lnTo>
                <a:lnTo>
                  <a:pt x="33" y="71"/>
                </a:lnTo>
                <a:lnTo>
                  <a:pt x="33" y="66"/>
                </a:lnTo>
                <a:lnTo>
                  <a:pt x="33" y="66"/>
                </a:lnTo>
                <a:close/>
                <a:moveTo>
                  <a:pt x="24" y="66"/>
                </a:moveTo>
                <a:lnTo>
                  <a:pt x="24" y="66"/>
                </a:lnTo>
                <a:lnTo>
                  <a:pt x="29" y="66"/>
                </a:lnTo>
                <a:lnTo>
                  <a:pt x="29" y="66"/>
                </a:lnTo>
                <a:lnTo>
                  <a:pt x="29" y="71"/>
                </a:lnTo>
                <a:lnTo>
                  <a:pt x="29" y="71"/>
                </a:lnTo>
                <a:lnTo>
                  <a:pt x="24" y="71"/>
                </a:lnTo>
                <a:lnTo>
                  <a:pt x="24" y="71"/>
                </a:lnTo>
                <a:lnTo>
                  <a:pt x="24" y="66"/>
                </a:lnTo>
                <a:lnTo>
                  <a:pt x="24" y="66"/>
                </a:lnTo>
                <a:close/>
                <a:moveTo>
                  <a:pt x="40" y="66"/>
                </a:moveTo>
                <a:lnTo>
                  <a:pt x="40" y="66"/>
                </a:lnTo>
                <a:lnTo>
                  <a:pt x="46" y="66"/>
                </a:lnTo>
                <a:lnTo>
                  <a:pt x="46" y="66"/>
                </a:lnTo>
                <a:lnTo>
                  <a:pt x="46" y="71"/>
                </a:lnTo>
                <a:lnTo>
                  <a:pt x="46" y="71"/>
                </a:lnTo>
                <a:lnTo>
                  <a:pt x="40" y="71"/>
                </a:lnTo>
                <a:lnTo>
                  <a:pt x="40" y="71"/>
                </a:lnTo>
                <a:lnTo>
                  <a:pt x="40" y="66"/>
                </a:lnTo>
                <a:lnTo>
                  <a:pt x="40" y="66"/>
                </a:lnTo>
                <a:close/>
                <a:moveTo>
                  <a:pt x="50" y="66"/>
                </a:moveTo>
                <a:lnTo>
                  <a:pt x="50" y="66"/>
                </a:lnTo>
                <a:lnTo>
                  <a:pt x="53" y="66"/>
                </a:lnTo>
                <a:lnTo>
                  <a:pt x="53" y="66"/>
                </a:lnTo>
                <a:lnTo>
                  <a:pt x="53" y="71"/>
                </a:lnTo>
                <a:lnTo>
                  <a:pt x="53" y="71"/>
                </a:lnTo>
                <a:lnTo>
                  <a:pt x="50" y="71"/>
                </a:lnTo>
                <a:lnTo>
                  <a:pt x="50" y="71"/>
                </a:lnTo>
                <a:lnTo>
                  <a:pt x="50" y="66"/>
                </a:lnTo>
                <a:lnTo>
                  <a:pt x="50" y="66"/>
                </a:lnTo>
                <a:close/>
                <a:moveTo>
                  <a:pt x="57" y="66"/>
                </a:moveTo>
                <a:lnTo>
                  <a:pt x="57" y="66"/>
                </a:lnTo>
                <a:lnTo>
                  <a:pt x="61" y="66"/>
                </a:lnTo>
                <a:lnTo>
                  <a:pt x="61" y="66"/>
                </a:lnTo>
                <a:lnTo>
                  <a:pt x="61" y="71"/>
                </a:lnTo>
                <a:lnTo>
                  <a:pt x="61" y="71"/>
                </a:lnTo>
                <a:lnTo>
                  <a:pt x="57" y="71"/>
                </a:lnTo>
                <a:lnTo>
                  <a:pt x="57" y="71"/>
                </a:lnTo>
                <a:lnTo>
                  <a:pt x="57" y="66"/>
                </a:lnTo>
                <a:lnTo>
                  <a:pt x="57" y="66"/>
                </a:lnTo>
                <a:close/>
                <a:moveTo>
                  <a:pt x="33" y="80"/>
                </a:moveTo>
                <a:lnTo>
                  <a:pt x="33" y="80"/>
                </a:lnTo>
                <a:lnTo>
                  <a:pt x="37" y="80"/>
                </a:lnTo>
                <a:lnTo>
                  <a:pt x="37" y="80"/>
                </a:lnTo>
                <a:lnTo>
                  <a:pt x="37" y="86"/>
                </a:lnTo>
                <a:lnTo>
                  <a:pt x="37" y="86"/>
                </a:lnTo>
                <a:lnTo>
                  <a:pt x="33" y="86"/>
                </a:lnTo>
                <a:lnTo>
                  <a:pt x="33" y="86"/>
                </a:lnTo>
                <a:lnTo>
                  <a:pt x="33" y="80"/>
                </a:lnTo>
                <a:lnTo>
                  <a:pt x="33" y="80"/>
                </a:lnTo>
                <a:close/>
                <a:moveTo>
                  <a:pt x="24" y="80"/>
                </a:moveTo>
                <a:lnTo>
                  <a:pt x="24" y="80"/>
                </a:lnTo>
                <a:lnTo>
                  <a:pt x="29" y="80"/>
                </a:lnTo>
                <a:lnTo>
                  <a:pt x="29" y="80"/>
                </a:lnTo>
                <a:lnTo>
                  <a:pt x="29" y="86"/>
                </a:lnTo>
                <a:lnTo>
                  <a:pt x="29" y="86"/>
                </a:lnTo>
                <a:lnTo>
                  <a:pt x="24" y="86"/>
                </a:lnTo>
                <a:lnTo>
                  <a:pt x="24" y="86"/>
                </a:lnTo>
                <a:lnTo>
                  <a:pt x="24" y="80"/>
                </a:lnTo>
                <a:lnTo>
                  <a:pt x="24" y="80"/>
                </a:lnTo>
                <a:close/>
                <a:moveTo>
                  <a:pt x="40" y="80"/>
                </a:moveTo>
                <a:lnTo>
                  <a:pt x="40" y="80"/>
                </a:lnTo>
                <a:lnTo>
                  <a:pt x="46" y="80"/>
                </a:lnTo>
                <a:lnTo>
                  <a:pt x="46" y="80"/>
                </a:lnTo>
                <a:lnTo>
                  <a:pt x="46" y="86"/>
                </a:lnTo>
                <a:lnTo>
                  <a:pt x="46" y="86"/>
                </a:lnTo>
                <a:lnTo>
                  <a:pt x="40" y="86"/>
                </a:lnTo>
                <a:lnTo>
                  <a:pt x="40" y="86"/>
                </a:lnTo>
                <a:lnTo>
                  <a:pt x="40" y="80"/>
                </a:lnTo>
                <a:lnTo>
                  <a:pt x="40" y="80"/>
                </a:lnTo>
                <a:close/>
                <a:moveTo>
                  <a:pt x="50" y="80"/>
                </a:moveTo>
                <a:lnTo>
                  <a:pt x="50" y="80"/>
                </a:lnTo>
                <a:lnTo>
                  <a:pt x="53" y="80"/>
                </a:lnTo>
                <a:lnTo>
                  <a:pt x="53" y="80"/>
                </a:lnTo>
                <a:lnTo>
                  <a:pt x="53" y="86"/>
                </a:lnTo>
                <a:lnTo>
                  <a:pt x="53" y="86"/>
                </a:lnTo>
                <a:lnTo>
                  <a:pt x="50" y="86"/>
                </a:lnTo>
                <a:lnTo>
                  <a:pt x="50" y="86"/>
                </a:lnTo>
                <a:lnTo>
                  <a:pt x="50" y="80"/>
                </a:lnTo>
                <a:lnTo>
                  <a:pt x="50" y="80"/>
                </a:lnTo>
                <a:close/>
                <a:moveTo>
                  <a:pt x="57" y="80"/>
                </a:moveTo>
                <a:lnTo>
                  <a:pt x="57" y="80"/>
                </a:lnTo>
                <a:lnTo>
                  <a:pt x="61" y="80"/>
                </a:lnTo>
                <a:lnTo>
                  <a:pt x="61" y="80"/>
                </a:lnTo>
                <a:lnTo>
                  <a:pt x="61" y="86"/>
                </a:lnTo>
                <a:lnTo>
                  <a:pt x="61" y="86"/>
                </a:lnTo>
                <a:lnTo>
                  <a:pt x="57" y="86"/>
                </a:lnTo>
                <a:lnTo>
                  <a:pt x="57" y="86"/>
                </a:lnTo>
                <a:lnTo>
                  <a:pt x="57" y="80"/>
                </a:lnTo>
                <a:lnTo>
                  <a:pt x="57" y="80"/>
                </a:lnTo>
                <a:close/>
                <a:moveTo>
                  <a:pt x="33" y="9"/>
                </a:moveTo>
                <a:lnTo>
                  <a:pt x="33" y="9"/>
                </a:lnTo>
                <a:lnTo>
                  <a:pt x="37" y="9"/>
                </a:lnTo>
                <a:lnTo>
                  <a:pt x="37" y="9"/>
                </a:lnTo>
                <a:lnTo>
                  <a:pt x="37" y="14"/>
                </a:lnTo>
                <a:lnTo>
                  <a:pt x="37" y="14"/>
                </a:lnTo>
                <a:lnTo>
                  <a:pt x="33" y="14"/>
                </a:lnTo>
                <a:lnTo>
                  <a:pt x="33" y="14"/>
                </a:lnTo>
                <a:lnTo>
                  <a:pt x="33" y="9"/>
                </a:lnTo>
                <a:lnTo>
                  <a:pt x="33" y="9"/>
                </a:lnTo>
                <a:close/>
                <a:moveTo>
                  <a:pt x="24" y="9"/>
                </a:moveTo>
                <a:lnTo>
                  <a:pt x="29" y="9"/>
                </a:lnTo>
                <a:lnTo>
                  <a:pt x="29" y="14"/>
                </a:lnTo>
                <a:lnTo>
                  <a:pt x="24" y="14"/>
                </a:lnTo>
                <a:lnTo>
                  <a:pt x="24" y="9"/>
                </a:lnTo>
                <a:lnTo>
                  <a:pt x="24" y="9"/>
                </a:lnTo>
                <a:close/>
                <a:moveTo>
                  <a:pt x="40" y="9"/>
                </a:moveTo>
                <a:lnTo>
                  <a:pt x="40" y="9"/>
                </a:lnTo>
                <a:lnTo>
                  <a:pt x="46" y="9"/>
                </a:lnTo>
                <a:lnTo>
                  <a:pt x="46" y="9"/>
                </a:lnTo>
                <a:lnTo>
                  <a:pt x="46" y="14"/>
                </a:lnTo>
                <a:lnTo>
                  <a:pt x="46" y="14"/>
                </a:lnTo>
                <a:lnTo>
                  <a:pt x="40" y="14"/>
                </a:lnTo>
                <a:lnTo>
                  <a:pt x="40" y="14"/>
                </a:lnTo>
                <a:lnTo>
                  <a:pt x="40" y="9"/>
                </a:lnTo>
                <a:lnTo>
                  <a:pt x="40" y="9"/>
                </a:lnTo>
                <a:close/>
                <a:moveTo>
                  <a:pt x="50" y="9"/>
                </a:moveTo>
                <a:lnTo>
                  <a:pt x="50" y="9"/>
                </a:lnTo>
                <a:lnTo>
                  <a:pt x="53" y="9"/>
                </a:lnTo>
                <a:lnTo>
                  <a:pt x="53" y="9"/>
                </a:lnTo>
                <a:lnTo>
                  <a:pt x="53" y="14"/>
                </a:lnTo>
                <a:lnTo>
                  <a:pt x="53" y="14"/>
                </a:lnTo>
                <a:lnTo>
                  <a:pt x="50" y="14"/>
                </a:lnTo>
                <a:lnTo>
                  <a:pt x="50" y="14"/>
                </a:lnTo>
                <a:lnTo>
                  <a:pt x="50" y="9"/>
                </a:lnTo>
                <a:lnTo>
                  <a:pt x="50" y="9"/>
                </a:lnTo>
                <a:close/>
                <a:moveTo>
                  <a:pt x="57" y="9"/>
                </a:moveTo>
                <a:lnTo>
                  <a:pt x="61" y="9"/>
                </a:lnTo>
                <a:lnTo>
                  <a:pt x="61" y="14"/>
                </a:lnTo>
                <a:lnTo>
                  <a:pt x="57" y="14"/>
                </a:lnTo>
                <a:lnTo>
                  <a:pt x="57" y="9"/>
                </a:lnTo>
                <a:lnTo>
                  <a:pt x="57" y="9"/>
                </a:lnTo>
                <a:close/>
                <a:moveTo>
                  <a:pt x="77" y="49"/>
                </a:moveTo>
                <a:lnTo>
                  <a:pt x="117" y="49"/>
                </a:lnTo>
                <a:lnTo>
                  <a:pt x="117" y="55"/>
                </a:lnTo>
                <a:lnTo>
                  <a:pt x="77" y="55"/>
                </a:lnTo>
                <a:lnTo>
                  <a:pt x="77" y="49"/>
                </a:lnTo>
                <a:lnTo>
                  <a:pt x="77" y="49"/>
                </a:lnTo>
                <a:close/>
                <a:moveTo>
                  <a:pt x="77" y="71"/>
                </a:moveTo>
                <a:lnTo>
                  <a:pt x="77" y="71"/>
                </a:lnTo>
                <a:lnTo>
                  <a:pt x="117" y="71"/>
                </a:lnTo>
                <a:lnTo>
                  <a:pt x="117" y="71"/>
                </a:lnTo>
                <a:lnTo>
                  <a:pt x="117" y="77"/>
                </a:lnTo>
                <a:lnTo>
                  <a:pt x="117" y="77"/>
                </a:lnTo>
                <a:lnTo>
                  <a:pt x="77" y="77"/>
                </a:lnTo>
                <a:lnTo>
                  <a:pt x="77" y="77"/>
                </a:lnTo>
                <a:lnTo>
                  <a:pt x="77" y="71"/>
                </a:lnTo>
                <a:lnTo>
                  <a:pt x="77" y="71"/>
                </a:lnTo>
                <a:close/>
                <a:moveTo>
                  <a:pt x="77" y="84"/>
                </a:moveTo>
                <a:lnTo>
                  <a:pt x="77" y="84"/>
                </a:lnTo>
                <a:lnTo>
                  <a:pt x="117" y="84"/>
                </a:lnTo>
                <a:lnTo>
                  <a:pt x="117" y="84"/>
                </a:lnTo>
                <a:lnTo>
                  <a:pt x="117" y="90"/>
                </a:lnTo>
                <a:lnTo>
                  <a:pt x="117" y="90"/>
                </a:lnTo>
                <a:lnTo>
                  <a:pt x="77" y="90"/>
                </a:lnTo>
                <a:lnTo>
                  <a:pt x="77" y="90"/>
                </a:lnTo>
                <a:lnTo>
                  <a:pt x="77" y="84"/>
                </a:lnTo>
                <a:lnTo>
                  <a:pt x="77" y="84"/>
                </a:lnTo>
                <a:close/>
                <a:moveTo>
                  <a:pt x="77" y="95"/>
                </a:moveTo>
                <a:lnTo>
                  <a:pt x="117" y="95"/>
                </a:lnTo>
                <a:lnTo>
                  <a:pt x="117" y="101"/>
                </a:lnTo>
                <a:lnTo>
                  <a:pt x="77" y="101"/>
                </a:lnTo>
                <a:lnTo>
                  <a:pt x="77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469"/>
          <p:cNvSpPr>
            <a:spLocks noEditPoints="1"/>
          </p:cNvSpPr>
          <p:nvPr/>
        </p:nvSpPr>
        <p:spPr bwMode="auto">
          <a:xfrm>
            <a:off x="4608810" y="4319883"/>
            <a:ext cx="576710" cy="567332"/>
          </a:xfrm>
          <a:custGeom>
            <a:avLst/>
            <a:gdLst>
              <a:gd name="T0" fmla="*/ 104 w 123"/>
              <a:gd name="T1" fmla="*/ 75 h 121"/>
              <a:gd name="T2" fmla="*/ 104 w 123"/>
              <a:gd name="T3" fmla="*/ 114 h 121"/>
              <a:gd name="T4" fmla="*/ 104 w 123"/>
              <a:gd name="T5" fmla="*/ 121 h 121"/>
              <a:gd name="T6" fmla="*/ 97 w 123"/>
              <a:gd name="T7" fmla="*/ 121 h 121"/>
              <a:gd name="T8" fmla="*/ 24 w 123"/>
              <a:gd name="T9" fmla="*/ 121 h 121"/>
              <a:gd name="T10" fmla="*/ 16 w 123"/>
              <a:gd name="T11" fmla="*/ 121 h 121"/>
              <a:gd name="T12" fmla="*/ 16 w 123"/>
              <a:gd name="T13" fmla="*/ 114 h 121"/>
              <a:gd name="T14" fmla="*/ 16 w 123"/>
              <a:gd name="T15" fmla="*/ 75 h 121"/>
              <a:gd name="T16" fmla="*/ 3 w 123"/>
              <a:gd name="T17" fmla="*/ 75 h 121"/>
              <a:gd name="T18" fmla="*/ 0 w 123"/>
              <a:gd name="T19" fmla="*/ 62 h 121"/>
              <a:gd name="T20" fmla="*/ 18 w 123"/>
              <a:gd name="T21" fmla="*/ 42 h 121"/>
              <a:gd name="T22" fmla="*/ 18 w 123"/>
              <a:gd name="T23" fmla="*/ 31 h 121"/>
              <a:gd name="T24" fmla="*/ 16 w 123"/>
              <a:gd name="T25" fmla="*/ 31 h 121"/>
              <a:gd name="T26" fmla="*/ 16 w 123"/>
              <a:gd name="T27" fmla="*/ 24 h 121"/>
              <a:gd name="T28" fmla="*/ 16 w 123"/>
              <a:gd name="T29" fmla="*/ 17 h 121"/>
              <a:gd name="T30" fmla="*/ 16 w 123"/>
              <a:gd name="T31" fmla="*/ 9 h 121"/>
              <a:gd name="T32" fmla="*/ 24 w 123"/>
              <a:gd name="T33" fmla="*/ 9 h 121"/>
              <a:gd name="T34" fmla="*/ 42 w 123"/>
              <a:gd name="T35" fmla="*/ 9 h 121"/>
              <a:gd name="T36" fmla="*/ 49 w 123"/>
              <a:gd name="T37" fmla="*/ 9 h 121"/>
              <a:gd name="T38" fmla="*/ 49 w 123"/>
              <a:gd name="T39" fmla="*/ 11 h 121"/>
              <a:gd name="T40" fmla="*/ 55 w 123"/>
              <a:gd name="T41" fmla="*/ 4 h 121"/>
              <a:gd name="T42" fmla="*/ 60 w 123"/>
              <a:gd name="T43" fmla="*/ 0 h 121"/>
              <a:gd name="T44" fmla="*/ 66 w 123"/>
              <a:gd name="T45" fmla="*/ 4 h 121"/>
              <a:gd name="T46" fmla="*/ 123 w 123"/>
              <a:gd name="T47" fmla="*/ 62 h 121"/>
              <a:gd name="T48" fmla="*/ 117 w 123"/>
              <a:gd name="T49" fmla="*/ 75 h 121"/>
              <a:gd name="T50" fmla="*/ 104 w 123"/>
              <a:gd name="T51" fmla="*/ 75 h 121"/>
              <a:gd name="T52" fmla="*/ 104 w 123"/>
              <a:gd name="T53" fmla="*/ 75 h 121"/>
              <a:gd name="T54" fmla="*/ 90 w 123"/>
              <a:gd name="T55" fmla="*/ 108 h 121"/>
              <a:gd name="T56" fmla="*/ 90 w 123"/>
              <a:gd name="T57" fmla="*/ 68 h 121"/>
              <a:gd name="T58" fmla="*/ 90 w 123"/>
              <a:gd name="T59" fmla="*/ 61 h 121"/>
              <a:gd name="T60" fmla="*/ 97 w 123"/>
              <a:gd name="T61" fmla="*/ 61 h 121"/>
              <a:gd name="T62" fmla="*/ 99 w 123"/>
              <a:gd name="T63" fmla="*/ 61 h 121"/>
              <a:gd name="T64" fmla="*/ 60 w 123"/>
              <a:gd name="T65" fmla="*/ 20 h 121"/>
              <a:gd name="T66" fmla="*/ 44 w 123"/>
              <a:gd name="T67" fmla="*/ 37 h 121"/>
              <a:gd name="T68" fmla="*/ 33 w 123"/>
              <a:gd name="T69" fmla="*/ 48 h 121"/>
              <a:gd name="T70" fmla="*/ 33 w 123"/>
              <a:gd name="T71" fmla="*/ 48 h 121"/>
              <a:gd name="T72" fmla="*/ 31 w 123"/>
              <a:gd name="T73" fmla="*/ 50 h 121"/>
              <a:gd name="T74" fmla="*/ 22 w 123"/>
              <a:gd name="T75" fmla="*/ 61 h 121"/>
              <a:gd name="T76" fmla="*/ 24 w 123"/>
              <a:gd name="T77" fmla="*/ 61 h 121"/>
              <a:gd name="T78" fmla="*/ 31 w 123"/>
              <a:gd name="T79" fmla="*/ 61 h 121"/>
              <a:gd name="T80" fmla="*/ 31 w 123"/>
              <a:gd name="T81" fmla="*/ 68 h 121"/>
              <a:gd name="T82" fmla="*/ 31 w 123"/>
              <a:gd name="T83" fmla="*/ 108 h 121"/>
              <a:gd name="T84" fmla="*/ 90 w 123"/>
              <a:gd name="T85" fmla="*/ 108 h 121"/>
              <a:gd name="T86" fmla="*/ 90 w 123"/>
              <a:gd name="T87" fmla="*/ 108 h 121"/>
              <a:gd name="T88" fmla="*/ 64 w 123"/>
              <a:gd name="T89" fmla="*/ 88 h 121"/>
              <a:gd name="T90" fmla="*/ 64 w 123"/>
              <a:gd name="T91" fmla="*/ 75 h 121"/>
              <a:gd name="T92" fmla="*/ 57 w 123"/>
              <a:gd name="T93" fmla="*/ 75 h 121"/>
              <a:gd name="T94" fmla="*/ 57 w 123"/>
              <a:gd name="T95" fmla="*/ 88 h 121"/>
              <a:gd name="T96" fmla="*/ 64 w 123"/>
              <a:gd name="T97" fmla="*/ 88 h 121"/>
              <a:gd name="T98" fmla="*/ 64 w 123"/>
              <a:gd name="T99" fmla="*/ 88 h 121"/>
              <a:gd name="T100" fmla="*/ 79 w 123"/>
              <a:gd name="T101" fmla="*/ 70 h 121"/>
              <a:gd name="T102" fmla="*/ 79 w 123"/>
              <a:gd name="T103" fmla="*/ 62 h 121"/>
              <a:gd name="T104" fmla="*/ 71 w 123"/>
              <a:gd name="T105" fmla="*/ 62 h 121"/>
              <a:gd name="T106" fmla="*/ 49 w 123"/>
              <a:gd name="T107" fmla="*/ 62 h 121"/>
              <a:gd name="T108" fmla="*/ 42 w 123"/>
              <a:gd name="T109" fmla="*/ 62 h 121"/>
              <a:gd name="T110" fmla="*/ 42 w 123"/>
              <a:gd name="T111" fmla="*/ 70 h 121"/>
              <a:gd name="T112" fmla="*/ 42 w 123"/>
              <a:gd name="T113" fmla="*/ 96 h 121"/>
              <a:gd name="T114" fmla="*/ 42 w 123"/>
              <a:gd name="T115" fmla="*/ 103 h 121"/>
              <a:gd name="T116" fmla="*/ 49 w 123"/>
              <a:gd name="T117" fmla="*/ 103 h 121"/>
              <a:gd name="T118" fmla="*/ 71 w 123"/>
              <a:gd name="T119" fmla="*/ 103 h 121"/>
              <a:gd name="T120" fmla="*/ 79 w 123"/>
              <a:gd name="T121" fmla="*/ 103 h 121"/>
              <a:gd name="T122" fmla="*/ 79 w 123"/>
              <a:gd name="T123" fmla="*/ 96 h 121"/>
              <a:gd name="T124" fmla="*/ 79 w 123"/>
              <a:gd name="T125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3" h="121">
                <a:moveTo>
                  <a:pt x="104" y="75"/>
                </a:moveTo>
                <a:lnTo>
                  <a:pt x="104" y="114"/>
                </a:lnTo>
                <a:lnTo>
                  <a:pt x="104" y="121"/>
                </a:lnTo>
                <a:lnTo>
                  <a:pt x="97" y="121"/>
                </a:lnTo>
                <a:lnTo>
                  <a:pt x="24" y="121"/>
                </a:lnTo>
                <a:lnTo>
                  <a:pt x="16" y="121"/>
                </a:lnTo>
                <a:lnTo>
                  <a:pt x="16" y="114"/>
                </a:lnTo>
                <a:lnTo>
                  <a:pt x="16" y="75"/>
                </a:lnTo>
                <a:lnTo>
                  <a:pt x="3" y="75"/>
                </a:lnTo>
                <a:lnTo>
                  <a:pt x="0" y="62"/>
                </a:lnTo>
                <a:lnTo>
                  <a:pt x="18" y="42"/>
                </a:lnTo>
                <a:lnTo>
                  <a:pt x="18" y="31"/>
                </a:lnTo>
                <a:lnTo>
                  <a:pt x="16" y="31"/>
                </a:lnTo>
                <a:lnTo>
                  <a:pt x="16" y="24"/>
                </a:lnTo>
                <a:lnTo>
                  <a:pt x="16" y="17"/>
                </a:lnTo>
                <a:lnTo>
                  <a:pt x="16" y="9"/>
                </a:lnTo>
                <a:lnTo>
                  <a:pt x="24" y="9"/>
                </a:lnTo>
                <a:lnTo>
                  <a:pt x="42" y="9"/>
                </a:lnTo>
                <a:lnTo>
                  <a:pt x="49" y="9"/>
                </a:lnTo>
                <a:lnTo>
                  <a:pt x="49" y="11"/>
                </a:lnTo>
                <a:lnTo>
                  <a:pt x="55" y="4"/>
                </a:lnTo>
                <a:lnTo>
                  <a:pt x="60" y="0"/>
                </a:lnTo>
                <a:lnTo>
                  <a:pt x="66" y="4"/>
                </a:lnTo>
                <a:lnTo>
                  <a:pt x="123" y="62"/>
                </a:lnTo>
                <a:lnTo>
                  <a:pt x="117" y="75"/>
                </a:lnTo>
                <a:lnTo>
                  <a:pt x="104" y="75"/>
                </a:lnTo>
                <a:lnTo>
                  <a:pt x="104" y="75"/>
                </a:lnTo>
                <a:close/>
                <a:moveTo>
                  <a:pt x="90" y="108"/>
                </a:moveTo>
                <a:lnTo>
                  <a:pt x="90" y="68"/>
                </a:lnTo>
                <a:lnTo>
                  <a:pt x="90" y="61"/>
                </a:lnTo>
                <a:lnTo>
                  <a:pt x="97" y="61"/>
                </a:lnTo>
                <a:lnTo>
                  <a:pt x="99" y="61"/>
                </a:lnTo>
                <a:lnTo>
                  <a:pt x="60" y="20"/>
                </a:lnTo>
                <a:lnTo>
                  <a:pt x="44" y="37"/>
                </a:lnTo>
                <a:lnTo>
                  <a:pt x="33" y="48"/>
                </a:lnTo>
                <a:lnTo>
                  <a:pt x="33" y="48"/>
                </a:lnTo>
                <a:lnTo>
                  <a:pt x="31" y="50"/>
                </a:lnTo>
                <a:lnTo>
                  <a:pt x="22" y="61"/>
                </a:lnTo>
                <a:lnTo>
                  <a:pt x="24" y="61"/>
                </a:lnTo>
                <a:lnTo>
                  <a:pt x="31" y="61"/>
                </a:lnTo>
                <a:lnTo>
                  <a:pt x="31" y="68"/>
                </a:lnTo>
                <a:lnTo>
                  <a:pt x="31" y="108"/>
                </a:lnTo>
                <a:lnTo>
                  <a:pt x="90" y="108"/>
                </a:lnTo>
                <a:lnTo>
                  <a:pt x="90" y="108"/>
                </a:lnTo>
                <a:close/>
                <a:moveTo>
                  <a:pt x="64" y="88"/>
                </a:moveTo>
                <a:lnTo>
                  <a:pt x="64" y="75"/>
                </a:lnTo>
                <a:lnTo>
                  <a:pt x="57" y="75"/>
                </a:lnTo>
                <a:lnTo>
                  <a:pt x="57" y="88"/>
                </a:lnTo>
                <a:lnTo>
                  <a:pt x="64" y="88"/>
                </a:lnTo>
                <a:lnTo>
                  <a:pt x="64" y="88"/>
                </a:lnTo>
                <a:close/>
                <a:moveTo>
                  <a:pt x="79" y="70"/>
                </a:moveTo>
                <a:lnTo>
                  <a:pt x="79" y="62"/>
                </a:lnTo>
                <a:lnTo>
                  <a:pt x="71" y="62"/>
                </a:lnTo>
                <a:lnTo>
                  <a:pt x="49" y="62"/>
                </a:lnTo>
                <a:lnTo>
                  <a:pt x="42" y="62"/>
                </a:lnTo>
                <a:lnTo>
                  <a:pt x="42" y="70"/>
                </a:lnTo>
                <a:lnTo>
                  <a:pt x="42" y="96"/>
                </a:lnTo>
                <a:lnTo>
                  <a:pt x="42" y="103"/>
                </a:lnTo>
                <a:lnTo>
                  <a:pt x="49" y="103"/>
                </a:lnTo>
                <a:lnTo>
                  <a:pt x="71" y="103"/>
                </a:lnTo>
                <a:lnTo>
                  <a:pt x="79" y="103"/>
                </a:lnTo>
                <a:lnTo>
                  <a:pt x="79" y="96"/>
                </a:lnTo>
                <a:lnTo>
                  <a:pt x="79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470"/>
          <p:cNvSpPr>
            <a:spLocks noEditPoints="1"/>
          </p:cNvSpPr>
          <p:nvPr/>
        </p:nvSpPr>
        <p:spPr bwMode="auto">
          <a:xfrm>
            <a:off x="4641631" y="5543630"/>
            <a:ext cx="506378" cy="576710"/>
          </a:xfrm>
          <a:custGeom>
            <a:avLst/>
            <a:gdLst>
              <a:gd name="T0" fmla="*/ 84 w 108"/>
              <a:gd name="T1" fmla="*/ 79 h 123"/>
              <a:gd name="T2" fmla="*/ 84 w 108"/>
              <a:gd name="T3" fmla="*/ 86 h 123"/>
              <a:gd name="T4" fmla="*/ 75 w 108"/>
              <a:gd name="T5" fmla="*/ 95 h 123"/>
              <a:gd name="T6" fmla="*/ 70 w 108"/>
              <a:gd name="T7" fmla="*/ 113 h 123"/>
              <a:gd name="T8" fmla="*/ 70 w 108"/>
              <a:gd name="T9" fmla="*/ 117 h 123"/>
              <a:gd name="T10" fmla="*/ 66 w 108"/>
              <a:gd name="T11" fmla="*/ 121 h 123"/>
              <a:gd name="T12" fmla="*/ 64 w 108"/>
              <a:gd name="T13" fmla="*/ 123 h 123"/>
              <a:gd name="T14" fmla="*/ 50 w 108"/>
              <a:gd name="T15" fmla="*/ 123 h 123"/>
              <a:gd name="T16" fmla="*/ 44 w 108"/>
              <a:gd name="T17" fmla="*/ 123 h 123"/>
              <a:gd name="T18" fmla="*/ 42 w 108"/>
              <a:gd name="T19" fmla="*/ 121 h 123"/>
              <a:gd name="T20" fmla="*/ 40 w 108"/>
              <a:gd name="T21" fmla="*/ 117 h 123"/>
              <a:gd name="T22" fmla="*/ 39 w 108"/>
              <a:gd name="T23" fmla="*/ 99 h 123"/>
              <a:gd name="T24" fmla="*/ 33 w 108"/>
              <a:gd name="T25" fmla="*/ 95 h 123"/>
              <a:gd name="T26" fmla="*/ 24 w 108"/>
              <a:gd name="T27" fmla="*/ 86 h 123"/>
              <a:gd name="T28" fmla="*/ 24 w 108"/>
              <a:gd name="T29" fmla="*/ 36 h 123"/>
              <a:gd name="T30" fmla="*/ 31 w 108"/>
              <a:gd name="T31" fmla="*/ 36 h 123"/>
              <a:gd name="T32" fmla="*/ 31 w 108"/>
              <a:gd name="T33" fmla="*/ 35 h 123"/>
              <a:gd name="T34" fmla="*/ 33 w 108"/>
              <a:gd name="T35" fmla="*/ 25 h 123"/>
              <a:gd name="T36" fmla="*/ 17 w 108"/>
              <a:gd name="T37" fmla="*/ 22 h 123"/>
              <a:gd name="T38" fmla="*/ 7 w 108"/>
              <a:gd name="T39" fmla="*/ 0 h 123"/>
              <a:gd name="T40" fmla="*/ 24 w 108"/>
              <a:gd name="T41" fmla="*/ 13 h 123"/>
              <a:gd name="T42" fmla="*/ 39 w 108"/>
              <a:gd name="T43" fmla="*/ 16 h 123"/>
              <a:gd name="T44" fmla="*/ 46 w 108"/>
              <a:gd name="T45" fmla="*/ 13 h 123"/>
              <a:gd name="T46" fmla="*/ 55 w 108"/>
              <a:gd name="T47" fmla="*/ 11 h 123"/>
              <a:gd name="T48" fmla="*/ 72 w 108"/>
              <a:gd name="T49" fmla="*/ 16 h 123"/>
              <a:gd name="T50" fmla="*/ 84 w 108"/>
              <a:gd name="T51" fmla="*/ 13 h 123"/>
              <a:gd name="T52" fmla="*/ 101 w 108"/>
              <a:gd name="T53" fmla="*/ 0 h 123"/>
              <a:gd name="T54" fmla="*/ 92 w 108"/>
              <a:gd name="T55" fmla="*/ 22 h 123"/>
              <a:gd name="T56" fmla="*/ 90 w 108"/>
              <a:gd name="T57" fmla="*/ 20 h 123"/>
              <a:gd name="T58" fmla="*/ 77 w 108"/>
              <a:gd name="T59" fmla="*/ 25 h 123"/>
              <a:gd name="T60" fmla="*/ 79 w 108"/>
              <a:gd name="T61" fmla="*/ 35 h 123"/>
              <a:gd name="T62" fmla="*/ 84 w 108"/>
              <a:gd name="T63" fmla="*/ 36 h 123"/>
              <a:gd name="T64" fmla="*/ 61 w 108"/>
              <a:gd name="T65" fmla="*/ 71 h 123"/>
              <a:gd name="T66" fmla="*/ 50 w 108"/>
              <a:gd name="T67" fmla="*/ 71 h 123"/>
              <a:gd name="T68" fmla="*/ 48 w 108"/>
              <a:gd name="T69" fmla="*/ 73 h 123"/>
              <a:gd name="T70" fmla="*/ 48 w 108"/>
              <a:gd name="T71" fmla="*/ 73 h 123"/>
              <a:gd name="T72" fmla="*/ 48 w 108"/>
              <a:gd name="T73" fmla="*/ 113 h 123"/>
              <a:gd name="T74" fmla="*/ 48 w 108"/>
              <a:gd name="T75" fmla="*/ 113 h 123"/>
              <a:gd name="T76" fmla="*/ 50 w 108"/>
              <a:gd name="T77" fmla="*/ 113 h 123"/>
              <a:gd name="T78" fmla="*/ 61 w 108"/>
              <a:gd name="T79" fmla="*/ 113 h 123"/>
              <a:gd name="T80" fmla="*/ 61 w 108"/>
              <a:gd name="T81" fmla="*/ 113 h 123"/>
              <a:gd name="T82" fmla="*/ 61 w 108"/>
              <a:gd name="T83" fmla="*/ 113 h 123"/>
              <a:gd name="T84" fmla="*/ 61 w 108"/>
              <a:gd name="T85" fmla="*/ 73 h 123"/>
              <a:gd name="T86" fmla="*/ 61 w 108"/>
              <a:gd name="T87" fmla="*/ 73 h 123"/>
              <a:gd name="T88" fmla="*/ 61 w 108"/>
              <a:gd name="T89" fmla="*/ 71 h 123"/>
              <a:gd name="T90" fmla="*/ 55 w 108"/>
              <a:gd name="T91" fmla="*/ 20 h 123"/>
              <a:gd name="T92" fmla="*/ 50 w 108"/>
              <a:gd name="T93" fmla="*/ 20 h 123"/>
              <a:gd name="T94" fmla="*/ 42 w 108"/>
              <a:gd name="T95" fmla="*/ 29 h 123"/>
              <a:gd name="T96" fmla="*/ 40 w 108"/>
              <a:gd name="T97" fmla="*/ 35 h 123"/>
              <a:gd name="T98" fmla="*/ 44 w 108"/>
              <a:gd name="T99" fmla="*/ 44 h 123"/>
              <a:gd name="T100" fmla="*/ 55 w 108"/>
              <a:gd name="T101" fmla="*/ 49 h 123"/>
              <a:gd name="T102" fmla="*/ 61 w 108"/>
              <a:gd name="T103" fmla="*/ 47 h 123"/>
              <a:gd name="T104" fmla="*/ 68 w 108"/>
              <a:gd name="T105" fmla="*/ 40 h 123"/>
              <a:gd name="T106" fmla="*/ 70 w 108"/>
              <a:gd name="T107" fmla="*/ 35 h 123"/>
              <a:gd name="T108" fmla="*/ 66 w 108"/>
              <a:gd name="T109" fmla="*/ 24 h 123"/>
              <a:gd name="T110" fmla="*/ 55 w 108"/>
              <a:gd name="T111" fmla="*/ 20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8" h="123">
                <a:moveTo>
                  <a:pt x="84" y="36"/>
                </a:moveTo>
                <a:lnTo>
                  <a:pt x="84" y="79"/>
                </a:lnTo>
                <a:lnTo>
                  <a:pt x="84" y="79"/>
                </a:lnTo>
                <a:lnTo>
                  <a:pt x="84" y="86"/>
                </a:lnTo>
                <a:lnTo>
                  <a:pt x="81" y="91"/>
                </a:lnTo>
                <a:lnTo>
                  <a:pt x="75" y="95"/>
                </a:lnTo>
                <a:lnTo>
                  <a:pt x="70" y="99"/>
                </a:lnTo>
                <a:lnTo>
                  <a:pt x="70" y="113"/>
                </a:lnTo>
                <a:lnTo>
                  <a:pt x="70" y="113"/>
                </a:lnTo>
                <a:lnTo>
                  <a:pt x="70" y="117"/>
                </a:lnTo>
                <a:lnTo>
                  <a:pt x="66" y="121"/>
                </a:lnTo>
                <a:lnTo>
                  <a:pt x="66" y="121"/>
                </a:lnTo>
                <a:lnTo>
                  <a:pt x="66" y="121"/>
                </a:lnTo>
                <a:lnTo>
                  <a:pt x="64" y="123"/>
                </a:lnTo>
                <a:lnTo>
                  <a:pt x="61" y="123"/>
                </a:lnTo>
                <a:lnTo>
                  <a:pt x="50" y="123"/>
                </a:lnTo>
                <a:lnTo>
                  <a:pt x="50" y="123"/>
                </a:lnTo>
                <a:lnTo>
                  <a:pt x="44" y="123"/>
                </a:lnTo>
                <a:lnTo>
                  <a:pt x="42" y="121"/>
                </a:lnTo>
                <a:lnTo>
                  <a:pt x="42" y="121"/>
                </a:lnTo>
                <a:lnTo>
                  <a:pt x="42" y="121"/>
                </a:lnTo>
                <a:lnTo>
                  <a:pt x="40" y="117"/>
                </a:lnTo>
                <a:lnTo>
                  <a:pt x="39" y="113"/>
                </a:lnTo>
                <a:lnTo>
                  <a:pt x="39" y="99"/>
                </a:lnTo>
                <a:lnTo>
                  <a:pt x="39" y="99"/>
                </a:lnTo>
                <a:lnTo>
                  <a:pt x="33" y="95"/>
                </a:lnTo>
                <a:lnTo>
                  <a:pt x="28" y="91"/>
                </a:lnTo>
                <a:lnTo>
                  <a:pt x="24" y="86"/>
                </a:lnTo>
                <a:lnTo>
                  <a:pt x="24" y="79"/>
                </a:lnTo>
                <a:lnTo>
                  <a:pt x="24" y="36"/>
                </a:lnTo>
                <a:lnTo>
                  <a:pt x="31" y="36"/>
                </a:lnTo>
                <a:lnTo>
                  <a:pt x="31" y="36"/>
                </a:lnTo>
                <a:lnTo>
                  <a:pt x="31" y="35"/>
                </a:lnTo>
                <a:lnTo>
                  <a:pt x="31" y="35"/>
                </a:lnTo>
                <a:lnTo>
                  <a:pt x="33" y="25"/>
                </a:lnTo>
                <a:lnTo>
                  <a:pt x="33" y="25"/>
                </a:lnTo>
                <a:lnTo>
                  <a:pt x="18" y="20"/>
                </a:lnTo>
                <a:lnTo>
                  <a:pt x="17" y="22"/>
                </a:lnTo>
                <a:lnTo>
                  <a:pt x="0" y="11"/>
                </a:lnTo>
                <a:lnTo>
                  <a:pt x="7" y="0"/>
                </a:lnTo>
                <a:lnTo>
                  <a:pt x="24" y="11"/>
                </a:lnTo>
                <a:lnTo>
                  <a:pt x="24" y="13"/>
                </a:lnTo>
                <a:lnTo>
                  <a:pt x="24" y="13"/>
                </a:lnTo>
                <a:lnTo>
                  <a:pt x="39" y="16"/>
                </a:lnTo>
                <a:lnTo>
                  <a:pt x="39" y="16"/>
                </a:lnTo>
                <a:lnTo>
                  <a:pt x="46" y="13"/>
                </a:lnTo>
                <a:lnTo>
                  <a:pt x="55" y="11"/>
                </a:lnTo>
                <a:lnTo>
                  <a:pt x="55" y="11"/>
                </a:lnTo>
                <a:lnTo>
                  <a:pt x="64" y="13"/>
                </a:lnTo>
                <a:lnTo>
                  <a:pt x="72" y="16"/>
                </a:lnTo>
                <a:lnTo>
                  <a:pt x="72" y="16"/>
                </a:lnTo>
                <a:lnTo>
                  <a:pt x="84" y="13"/>
                </a:lnTo>
                <a:lnTo>
                  <a:pt x="84" y="11"/>
                </a:lnTo>
                <a:lnTo>
                  <a:pt x="101" y="0"/>
                </a:lnTo>
                <a:lnTo>
                  <a:pt x="108" y="11"/>
                </a:lnTo>
                <a:lnTo>
                  <a:pt x="92" y="22"/>
                </a:lnTo>
                <a:lnTo>
                  <a:pt x="90" y="20"/>
                </a:lnTo>
                <a:lnTo>
                  <a:pt x="90" y="20"/>
                </a:lnTo>
                <a:lnTo>
                  <a:pt x="77" y="25"/>
                </a:lnTo>
                <a:lnTo>
                  <a:pt x="77" y="25"/>
                </a:lnTo>
                <a:lnTo>
                  <a:pt x="79" y="35"/>
                </a:lnTo>
                <a:lnTo>
                  <a:pt x="79" y="35"/>
                </a:lnTo>
                <a:lnTo>
                  <a:pt x="79" y="36"/>
                </a:lnTo>
                <a:lnTo>
                  <a:pt x="84" y="36"/>
                </a:lnTo>
                <a:lnTo>
                  <a:pt x="84" y="36"/>
                </a:lnTo>
                <a:close/>
                <a:moveTo>
                  <a:pt x="61" y="71"/>
                </a:moveTo>
                <a:lnTo>
                  <a:pt x="50" y="71"/>
                </a:lnTo>
                <a:lnTo>
                  <a:pt x="50" y="71"/>
                </a:lnTo>
                <a:lnTo>
                  <a:pt x="48" y="73"/>
                </a:lnTo>
                <a:lnTo>
                  <a:pt x="48" y="73"/>
                </a:lnTo>
                <a:lnTo>
                  <a:pt x="48" y="73"/>
                </a:lnTo>
                <a:lnTo>
                  <a:pt x="48" y="7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50" y="113"/>
                </a:lnTo>
                <a:lnTo>
                  <a:pt x="61" y="113"/>
                </a:lnTo>
                <a:lnTo>
                  <a:pt x="61" y="113"/>
                </a:lnTo>
                <a:lnTo>
                  <a:pt x="61" y="113"/>
                </a:lnTo>
                <a:lnTo>
                  <a:pt x="61" y="113"/>
                </a:lnTo>
                <a:lnTo>
                  <a:pt x="61" y="113"/>
                </a:lnTo>
                <a:lnTo>
                  <a:pt x="61" y="113"/>
                </a:lnTo>
                <a:lnTo>
                  <a:pt x="61" y="73"/>
                </a:lnTo>
                <a:lnTo>
                  <a:pt x="61" y="73"/>
                </a:lnTo>
                <a:lnTo>
                  <a:pt x="61" y="73"/>
                </a:lnTo>
                <a:lnTo>
                  <a:pt x="61" y="73"/>
                </a:lnTo>
                <a:lnTo>
                  <a:pt x="61" y="73"/>
                </a:lnTo>
                <a:lnTo>
                  <a:pt x="61" y="71"/>
                </a:lnTo>
                <a:lnTo>
                  <a:pt x="61" y="71"/>
                </a:lnTo>
                <a:close/>
                <a:moveTo>
                  <a:pt x="55" y="20"/>
                </a:moveTo>
                <a:lnTo>
                  <a:pt x="55" y="20"/>
                </a:lnTo>
                <a:lnTo>
                  <a:pt x="50" y="20"/>
                </a:lnTo>
                <a:lnTo>
                  <a:pt x="44" y="24"/>
                </a:lnTo>
                <a:lnTo>
                  <a:pt x="42" y="29"/>
                </a:lnTo>
                <a:lnTo>
                  <a:pt x="40" y="35"/>
                </a:lnTo>
                <a:lnTo>
                  <a:pt x="40" y="35"/>
                </a:lnTo>
                <a:lnTo>
                  <a:pt x="42" y="40"/>
                </a:lnTo>
                <a:lnTo>
                  <a:pt x="44" y="44"/>
                </a:lnTo>
                <a:lnTo>
                  <a:pt x="50" y="47"/>
                </a:lnTo>
                <a:lnTo>
                  <a:pt x="55" y="49"/>
                </a:lnTo>
                <a:lnTo>
                  <a:pt x="55" y="49"/>
                </a:lnTo>
                <a:lnTo>
                  <a:pt x="61" y="47"/>
                </a:lnTo>
                <a:lnTo>
                  <a:pt x="66" y="44"/>
                </a:lnTo>
                <a:lnTo>
                  <a:pt x="68" y="40"/>
                </a:lnTo>
                <a:lnTo>
                  <a:pt x="70" y="35"/>
                </a:lnTo>
                <a:lnTo>
                  <a:pt x="70" y="35"/>
                </a:lnTo>
                <a:lnTo>
                  <a:pt x="68" y="29"/>
                </a:lnTo>
                <a:lnTo>
                  <a:pt x="66" y="24"/>
                </a:lnTo>
                <a:lnTo>
                  <a:pt x="61" y="20"/>
                </a:lnTo>
                <a:lnTo>
                  <a:pt x="55" y="20"/>
                </a:lnTo>
                <a:lnTo>
                  <a:pt x="55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471"/>
          <p:cNvSpPr>
            <a:spLocks noEditPoints="1"/>
          </p:cNvSpPr>
          <p:nvPr/>
        </p:nvSpPr>
        <p:spPr bwMode="auto">
          <a:xfrm>
            <a:off x="2105053" y="5543630"/>
            <a:ext cx="693926" cy="581398"/>
          </a:xfrm>
          <a:custGeom>
            <a:avLst/>
            <a:gdLst>
              <a:gd name="T0" fmla="*/ 139 w 148"/>
              <a:gd name="T1" fmla="*/ 0 h 124"/>
              <a:gd name="T2" fmla="*/ 148 w 148"/>
              <a:gd name="T3" fmla="*/ 5 h 124"/>
              <a:gd name="T4" fmla="*/ 148 w 148"/>
              <a:gd name="T5" fmla="*/ 18 h 124"/>
              <a:gd name="T6" fmla="*/ 148 w 148"/>
              <a:gd name="T7" fmla="*/ 86 h 124"/>
              <a:gd name="T8" fmla="*/ 147 w 148"/>
              <a:gd name="T9" fmla="*/ 91 h 124"/>
              <a:gd name="T10" fmla="*/ 128 w 148"/>
              <a:gd name="T11" fmla="*/ 95 h 124"/>
              <a:gd name="T12" fmla="*/ 134 w 148"/>
              <a:gd name="T13" fmla="*/ 86 h 124"/>
              <a:gd name="T14" fmla="*/ 134 w 148"/>
              <a:gd name="T15" fmla="*/ 14 h 124"/>
              <a:gd name="T16" fmla="*/ 130 w 148"/>
              <a:gd name="T17" fmla="*/ 9 h 124"/>
              <a:gd name="T18" fmla="*/ 42 w 148"/>
              <a:gd name="T19" fmla="*/ 9 h 124"/>
              <a:gd name="T20" fmla="*/ 33 w 148"/>
              <a:gd name="T21" fmla="*/ 51 h 124"/>
              <a:gd name="T22" fmla="*/ 33 w 148"/>
              <a:gd name="T23" fmla="*/ 35 h 124"/>
              <a:gd name="T24" fmla="*/ 31 w 148"/>
              <a:gd name="T25" fmla="*/ 33 h 124"/>
              <a:gd name="T26" fmla="*/ 27 w 148"/>
              <a:gd name="T27" fmla="*/ 51 h 124"/>
              <a:gd name="T28" fmla="*/ 24 w 148"/>
              <a:gd name="T29" fmla="*/ 9 h 124"/>
              <a:gd name="T30" fmla="*/ 29 w 148"/>
              <a:gd name="T31" fmla="*/ 0 h 124"/>
              <a:gd name="T32" fmla="*/ 47 w 148"/>
              <a:gd name="T33" fmla="*/ 0 h 124"/>
              <a:gd name="T34" fmla="*/ 132 w 148"/>
              <a:gd name="T35" fmla="*/ 0 h 124"/>
              <a:gd name="T36" fmla="*/ 9 w 148"/>
              <a:gd name="T37" fmla="*/ 112 h 124"/>
              <a:gd name="T38" fmla="*/ 38 w 148"/>
              <a:gd name="T39" fmla="*/ 112 h 124"/>
              <a:gd name="T40" fmla="*/ 2 w 148"/>
              <a:gd name="T41" fmla="*/ 69 h 124"/>
              <a:gd name="T42" fmla="*/ 0 w 148"/>
              <a:gd name="T43" fmla="*/ 79 h 124"/>
              <a:gd name="T44" fmla="*/ 33 w 148"/>
              <a:gd name="T45" fmla="*/ 110 h 124"/>
              <a:gd name="T46" fmla="*/ 36 w 148"/>
              <a:gd name="T47" fmla="*/ 99 h 124"/>
              <a:gd name="T48" fmla="*/ 35 w 148"/>
              <a:gd name="T49" fmla="*/ 88 h 124"/>
              <a:gd name="T50" fmla="*/ 27 w 148"/>
              <a:gd name="T51" fmla="*/ 57 h 124"/>
              <a:gd name="T52" fmla="*/ 25 w 148"/>
              <a:gd name="T53" fmla="*/ 73 h 124"/>
              <a:gd name="T54" fmla="*/ 16 w 148"/>
              <a:gd name="T55" fmla="*/ 53 h 124"/>
              <a:gd name="T56" fmla="*/ 125 w 148"/>
              <a:gd name="T57" fmla="*/ 106 h 124"/>
              <a:gd name="T58" fmla="*/ 126 w 148"/>
              <a:gd name="T59" fmla="*/ 115 h 124"/>
              <a:gd name="T60" fmla="*/ 103 w 148"/>
              <a:gd name="T61" fmla="*/ 40 h 124"/>
              <a:gd name="T62" fmla="*/ 97 w 148"/>
              <a:gd name="T63" fmla="*/ 40 h 124"/>
              <a:gd name="T64" fmla="*/ 93 w 148"/>
              <a:gd name="T65" fmla="*/ 75 h 124"/>
              <a:gd name="T66" fmla="*/ 88 w 148"/>
              <a:gd name="T67" fmla="*/ 68 h 124"/>
              <a:gd name="T68" fmla="*/ 93 w 148"/>
              <a:gd name="T69" fmla="*/ 101 h 124"/>
              <a:gd name="T70" fmla="*/ 117 w 148"/>
              <a:gd name="T71" fmla="*/ 104 h 124"/>
              <a:gd name="T72" fmla="*/ 125 w 148"/>
              <a:gd name="T73" fmla="*/ 75 h 124"/>
              <a:gd name="T74" fmla="*/ 121 w 148"/>
              <a:gd name="T75" fmla="*/ 73 h 124"/>
              <a:gd name="T76" fmla="*/ 117 w 148"/>
              <a:gd name="T77" fmla="*/ 68 h 124"/>
              <a:gd name="T78" fmla="*/ 114 w 148"/>
              <a:gd name="T79" fmla="*/ 69 h 124"/>
              <a:gd name="T80" fmla="*/ 114 w 148"/>
              <a:gd name="T81" fmla="*/ 62 h 124"/>
              <a:gd name="T82" fmla="*/ 106 w 148"/>
              <a:gd name="T83" fmla="*/ 66 h 124"/>
              <a:gd name="T84" fmla="*/ 104 w 148"/>
              <a:gd name="T85" fmla="*/ 66 h 124"/>
              <a:gd name="T86" fmla="*/ 103 w 148"/>
              <a:gd name="T87" fmla="*/ 40 h 124"/>
              <a:gd name="T88" fmla="*/ 82 w 148"/>
              <a:gd name="T89" fmla="*/ 86 h 124"/>
              <a:gd name="T90" fmla="*/ 42 w 148"/>
              <a:gd name="T91" fmla="*/ 88 h 124"/>
              <a:gd name="T92" fmla="*/ 84 w 148"/>
              <a:gd name="T93" fmla="*/ 95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8" h="124">
                <a:moveTo>
                  <a:pt x="132" y="0"/>
                </a:moveTo>
                <a:lnTo>
                  <a:pt x="139" y="0"/>
                </a:lnTo>
                <a:lnTo>
                  <a:pt x="139" y="0"/>
                </a:lnTo>
                <a:lnTo>
                  <a:pt x="143" y="0"/>
                </a:lnTo>
                <a:lnTo>
                  <a:pt x="147" y="2"/>
                </a:lnTo>
                <a:lnTo>
                  <a:pt x="148" y="5"/>
                </a:lnTo>
                <a:lnTo>
                  <a:pt x="148" y="9"/>
                </a:lnTo>
                <a:lnTo>
                  <a:pt x="148" y="11"/>
                </a:lnTo>
                <a:lnTo>
                  <a:pt x="148" y="18"/>
                </a:lnTo>
                <a:lnTo>
                  <a:pt x="148" y="57"/>
                </a:lnTo>
                <a:lnTo>
                  <a:pt x="148" y="77"/>
                </a:lnTo>
                <a:lnTo>
                  <a:pt x="148" y="86"/>
                </a:lnTo>
                <a:lnTo>
                  <a:pt x="148" y="86"/>
                </a:lnTo>
                <a:lnTo>
                  <a:pt x="148" y="90"/>
                </a:lnTo>
                <a:lnTo>
                  <a:pt x="147" y="91"/>
                </a:lnTo>
                <a:lnTo>
                  <a:pt x="143" y="93"/>
                </a:lnTo>
                <a:lnTo>
                  <a:pt x="139" y="95"/>
                </a:lnTo>
                <a:lnTo>
                  <a:pt x="128" y="95"/>
                </a:lnTo>
                <a:lnTo>
                  <a:pt x="128" y="95"/>
                </a:lnTo>
                <a:lnTo>
                  <a:pt x="130" y="86"/>
                </a:lnTo>
                <a:lnTo>
                  <a:pt x="134" y="86"/>
                </a:lnTo>
                <a:lnTo>
                  <a:pt x="134" y="77"/>
                </a:lnTo>
                <a:lnTo>
                  <a:pt x="134" y="62"/>
                </a:lnTo>
                <a:lnTo>
                  <a:pt x="134" y="14"/>
                </a:lnTo>
                <a:lnTo>
                  <a:pt x="134" y="11"/>
                </a:lnTo>
                <a:lnTo>
                  <a:pt x="134" y="9"/>
                </a:lnTo>
                <a:lnTo>
                  <a:pt x="130" y="9"/>
                </a:lnTo>
                <a:lnTo>
                  <a:pt x="128" y="9"/>
                </a:lnTo>
                <a:lnTo>
                  <a:pt x="47" y="9"/>
                </a:lnTo>
                <a:lnTo>
                  <a:pt x="42" y="9"/>
                </a:lnTo>
                <a:lnTo>
                  <a:pt x="35" y="9"/>
                </a:lnTo>
                <a:lnTo>
                  <a:pt x="35" y="51"/>
                </a:lnTo>
                <a:lnTo>
                  <a:pt x="33" y="51"/>
                </a:lnTo>
                <a:lnTo>
                  <a:pt x="33" y="35"/>
                </a:lnTo>
                <a:lnTo>
                  <a:pt x="33" y="35"/>
                </a:lnTo>
                <a:lnTo>
                  <a:pt x="33" y="35"/>
                </a:lnTo>
                <a:lnTo>
                  <a:pt x="31" y="33"/>
                </a:lnTo>
                <a:lnTo>
                  <a:pt x="31" y="33"/>
                </a:lnTo>
                <a:lnTo>
                  <a:pt x="31" y="33"/>
                </a:lnTo>
                <a:lnTo>
                  <a:pt x="29" y="35"/>
                </a:lnTo>
                <a:lnTo>
                  <a:pt x="27" y="35"/>
                </a:lnTo>
                <a:lnTo>
                  <a:pt x="27" y="51"/>
                </a:lnTo>
                <a:lnTo>
                  <a:pt x="24" y="51"/>
                </a:lnTo>
                <a:lnTo>
                  <a:pt x="24" y="9"/>
                </a:lnTo>
                <a:lnTo>
                  <a:pt x="24" y="9"/>
                </a:lnTo>
                <a:lnTo>
                  <a:pt x="25" y="5"/>
                </a:lnTo>
                <a:lnTo>
                  <a:pt x="27" y="2"/>
                </a:lnTo>
                <a:lnTo>
                  <a:pt x="29" y="0"/>
                </a:lnTo>
                <a:lnTo>
                  <a:pt x="33" y="0"/>
                </a:lnTo>
                <a:lnTo>
                  <a:pt x="42" y="0"/>
                </a:lnTo>
                <a:lnTo>
                  <a:pt x="47" y="0"/>
                </a:lnTo>
                <a:lnTo>
                  <a:pt x="128" y="0"/>
                </a:lnTo>
                <a:lnTo>
                  <a:pt x="130" y="0"/>
                </a:lnTo>
                <a:lnTo>
                  <a:pt x="132" y="0"/>
                </a:lnTo>
                <a:lnTo>
                  <a:pt x="132" y="0"/>
                </a:lnTo>
                <a:close/>
                <a:moveTo>
                  <a:pt x="38" y="112"/>
                </a:moveTo>
                <a:lnTo>
                  <a:pt x="9" y="112"/>
                </a:lnTo>
                <a:lnTo>
                  <a:pt x="9" y="124"/>
                </a:lnTo>
                <a:lnTo>
                  <a:pt x="38" y="124"/>
                </a:lnTo>
                <a:lnTo>
                  <a:pt x="38" y="112"/>
                </a:lnTo>
                <a:lnTo>
                  <a:pt x="38" y="112"/>
                </a:lnTo>
                <a:close/>
                <a:moveTo>
                  <a:pt x="2" y="69"/>
                </a:moveTo>
                <a:lnTo>
                  <a:pt x="2" y="69"/>
                </a:lnTo>
                <a:lnTo>
                  <a:pt x="0" y="73"/>
                </a:lnTo>
                <a:lnTo>
                  <a:pt x="0" y="79"/>
                </a:lnTo>
                <a:lnTo>
                  <a:pt x="0" y="79"/>
                </a:lnTo>
                <a:lnTo>
                  <a:pt x="7" y="93"/>
                </a:lnTo>
                <a:lnTo>
                  <a:pt x="14" y="110"/>
                </a:lnTo>
                <a:lnTo>
                  <a:pt x="33" y="110"/>
                </a:lnTo>
                <a:lnTo>
                  <a:pt x="33" y="110"/>
                </a:lnTo>
                <a:lnTo>
                  <a:pt x="36" y="104"/>
                </a:lnTo>
                <a:lnTo>
                  <a:pt x="36" y="99"/>
                </a:lnTo>
                <a:lnTo>
                  <a:pt x="36" y="93"/>
                </a:lnTo>
                <a:lnTo>
                  <a:pt x="35" y="88"/>
                </a:lnTo>
                <a:lnTo>
                  <a:pt x="35" y="88"/>
                </a:lnTo>
                <a:lnTo>
                  <a:pt x="36" y="73"/>
                </a:lnTo>
                <a:lnTo>
                  <a:pt x="35" y="57"/>
                </a:lnTo>
                <a:lnTo>
                  <a:pt x="27" y="57"/>
                </a:lnTo>
                <a:lnTo>
                  <a:pt x="27" y="57"/>
                </a:lnTo>
                <a:lnTo>
                  <a:pt x="25" y="66"/>
                </a:lnTo>
                <a:lnTo>
                  <a:pt x="25" y="73"/>
                </a:lnTo>
                <a:lnTo>
                  <a:pt x="16" y="73"/>
                </a:lnTo>
                <a:lnTo>
                  <a:pt x="16" y="53"/>
                </a:lnTo>
                <a:lnTo>
                  <a:pt x="16" y="53"/>
                </a:lnTo>
                <a:lnTo>
                  <a:pt x="2" y="69"/>
                </a:lnTo>
                <a:lnTo>
                  <a:pt x="2" y="69"/>
                </a:lnTo>
                <a:close/>
                <a:moveTo>
                  <a:pt x="125" y="106"/>
                </a:moveTo>
                <a:lnTo>
                  <a:pt x="93" y="113"/>
                </a:lnTo>
                <a:lnTo>
                  <a:pt x="95" y="123"/>
                </a:lnTo>
                <a:lnTo>
                  <a:pt x="126" y="115"/>
                </a:lnTo>
                <a:lnTo>
                  <a:pt x="125" y="106"/>
                </a:lnTo>
                <a:lnTo>
                  <a:pt x="125" y="106"/>
                </a:lnTo>
                <a:close/>
                <a:moveTo>
                  <a:pt x="103" y="40"/>
                </a:moveTo>
                <a:lnTo>
                  <a:pt x="103" y="40"/>
                </a:lnTo>
                <a:lnTo>
                  <a:pt x="97" y="40"/>
                </a:lnTo>
                <a:lnTo>
                  <a:pt x="97" y="40"/>
                </a:lnTo>
                <a:lnTo>
                  <a:pt x="95" y="57"/>
                </a:lnTo>
                <a:lnTo>
                  <a:pt x="97" y="73"/>
                </a:lnTo>
                <a:lnTo>
                  <a:pt x="93" y="75"/>
                </a:lnTo>
                <a:lnTo>
                  <a:pt x="93" y="62"/>
                </a:lnTo>
                <a:lnTo>
                  <a:pt x="88" y="68"/>
                </a:lnTo>
                <a:lnTo>
                  <a:pt x="88" y="68"/>
                </a:lnTo>
                <a:lnTo>
                  <a:pt x="88" y="80"/>
                </a:lnTo>
                <a:lnTo>
                  <a:pt x="90" y="91"/>
                </a:lnTo>
                <a:lnTo>
                  <a:pt x="93" y="101"/>
                </a:lnTo>
                <a:lnTo>
                  <a:pt x="97" y="108"/>
                </a:lnTo>
                <a:lnTo>
                  <a:pt x="97" y="108"/>
                </a:lnTo>
                <a:lnTo>
                  <a:pt x="117" y="104"/>
                </a:lnTo>
                <a:lnTo>
                  <a:pt x="117" y="104"/>
                </a:lnTo>
                <a:lnTo>
                  <a:pt x="123" y="91"/>
                </a:lnTo>
                <a:lnTo>
                  <a:pt x="125" y="75"/>
                </a:lnTo>
                <a:lnTo>
                  <a:pt x="125" y="75"/>
                </a:lnTo>
                <a:lnTo>
                  <a:pt x="121" y="73"/>
                </a:lnTo>
                <a:lnTo>
                  <a:pt x="121" y="73"/>
                </a:lnTo>
                <a:lnTo>
                  <a:pt x="121" y="68"/>
                </a:lnTo>
                <a:lnTo>
                  <a:pt x="121" y="68"/>
                </a:lnTo>
                <a:lnTo>
                  <a:pt x="117" y="68"/>
                </a:lnTo>
                <a:lnTo>
                  <a:pt x="117" y="68"/>
                </a:lnTo>
                <a:lnTo>
                  <a:pt x="115" y="69"/>
                </a:lnTo>
                <a:lnTo>
                  <a:pt x="114" y="69"/>
                </a:lnTo>
                <a:lnTo>
                  <a:pt x="114" y="69"/>
                </a:lnTo>
                <a:lnTo>
                  <a:pt x="114" y="62"/>
                </a:lnTo>
                <a:lnTo>
                  <a:pt x="114" y="62"/>
                </a:lnTo>
                <a:lnTo>
                  <a:pt x="108" y="62"/>
                </a:lnTo>
                <a:lnTo>
                  <a:pt x="108" y="62"/>
                </a:lnTo>
                <a:lnTo>
                  <a:pt x="106" y="66"/>
                </a:lnTo>
                <a:lnTo>
                  <a:pt x="106" y="66"/>
                </a:lnTo>
                <a:lnTo>
                  <a:pt x="104" y="66"/>
                </a:lnTo>
                <a:lnTo>
                  <a:pt x="104" y="66"/>
                </a:lnTo>
                <a:lnTo>
                  <a:pt x="104" y="53"/>
                </a:lnTo>
                <a:lnTo>
                  <a:pt x="103" y="40"/>
                </a:lnTo>
                <a:lnTo>
                  <a:pt x="103" y="40"/>
                </a:lnTo>
                <a:close/>
                <a:moveTo>
                  <a:pt x="84" y="95"/>
                </a:moveTo>
                <a:lnTo>
                  <a:pt x="84" y="95"/>
                </a:lnTo>
                <a:lnTo>
                  <a:pt x="82" y="86"/>
                </a:lnTo>
                <a:lnTo>
                  <a:pt x="42" y="86"/>
                </a:lnTo>
                <a:lnTo>
                  <a:pt x="42" y="86"/>
                </a:lnTo>
                <a:lnTo>
                  <a:pt x="42" y="88"/>
                </a:lnTo>
                <a:lnTo>
                  <a:pt x="42" y="88"/>
                </a:lnTo>
                <a:lnTo>
                  <a:pt x="44" y="95"/>
                </a:lnTo>
                <a:lnTo>
                  <a:pt x="84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473"/>
          <p:cNvSpPr>
            <a:spLocks noEditPoints="1"/>
          </p:cNvSpPr>
          <p:nvPr/>
        </p:nvSpPr>
        <p:spPr bwMode="auto">
          <a:xfrm>
            <a:off x="9330316" y="5595208"/>
            <a:ext cx="825209" cy="426671"/>
          </a:xfrm>
          <a:custGeom>
            <a:avLst/>
            <a:gdLst>
              <a:gd name="T0" fmla="*/ 46 w 176"/>
              <a:gd name="T1" fmla="*/ 0 h 91"/>
              <a:gd name="T2" fmla="*/ 46 w 176"/>
              <a:gd name="T3" fmla="*/ 0 h 91"/>
              <a:gd name="T4" fmla="*/ 59 w 176"/>
              <a:gd name="T5" fmla="*/ 2 h 91"/>
              <a:gd name="T6" fmla="*/ 72 w 176"/>
              <a:gd name="T7" fmla="*/ 7 h 91"/>
              <a:gd name="T8" fmla="*/ 81 w 176"/>
              <a:gd name="T9" fmla="*/ 16 h 91"/>
              <a:gd name="T10" fmla="*/ 88 w 176"/>
              <a:gd name="T11" fmla="*/ 27 h 91"/>
              <a:gd name="T12" fmla="*/ 165 w 176"/>
              <a:gd name="T13" fmla="*/ 27 h 91"/>
              <a:gd name="T14" fmla="*/ 167 w 176"/>
              <a:gd name="T15" fmla="*/ 33 h 91"/>
              <a:gd name="T16" fmla="*/ 136 w 176"/>
              <a:gd name="T17" fmla="*/ 33 h 91"/>
              <a:gd name="T18" fmla="*/ 136 w 176"/>
              <a:gd name="T19" fmla="*/ 38 h 91"/>
              <a:gd name="T20" fmla="*/ 171 w 176"/>
              <a:gd name="T21" fmla="*/ 38 h 91"/>
              <a:gd name="T22" fmla="*/ 176 w 176"/>
              <a:gd name="T23" fmla="*/ 49 h 91"/>
              <a:gd name="T24" fmla="*/ 160 w 176"/>
              <a:gd name="T25" fmla="*/ 71 h 91"/>
              <a:gd name="T26" fmla="*/ 152 w 176"/>
              <a:gd name="T27" fmla="*/ 68 h 91"/>
              <a:gd name="T28" fmla="*/ 147 w 176"/>
              <a:gd name="T29" fmla="*/ 71 h 91"/>
              <a:gd name="T30" fmla="*/ 140 w 176"/>
              <a:gd name="T31" fmla="*/ 68 h 91"/>
              <a:gd name="T32" fmla="*/ 88 w 176"/>
              <a:gd name="T33" fmla="*/ 68 h 91"/>
              <a:gd name="T34" fmla="*/ 88 w 176"/>
              <a:gd name="T35" fmla="*/ 68 h 91"/>
              <a:gd name="T36" fmla="*/ 81 w 176"/>
              <a:gd name="T37" fmla="*/ 77 h 91"/>
              <a:gd name="T38" fmla="*/ 70 w 176"/>
              <a:gd name="T39" fmla="*/ 86 h 91"/>
              <a:gd name="T40" fmla="*/ 59 w 176"/>
              <a:gd name="T41" fmla="*/ 90 h 91"/>
              <a:gd name="T42" fmla="*/ 46 w 176"/>
              <a:gd name="T43" fmla="*/ 91 h 91"/>
              <a:gd name="T44" fmla="*/ 46 w 176"/>
              <a:gd name="T45" fmla="*/ 91 h 91"/>
              <a:gd name="T46" fmla="*/ 37 w 176"/>
              <a:gd name="T47" fmla="*/ 91 h 91"/>
              <a:gd name="T48" fmla="*/ 28 w 176"/>
              <a:gd name="T49" fmla="*/ 88 h 91"/>
              <a:gd name="T50" fmla="*/ 20 w 176"/>
              <a:gd name="T51" fmla="*/ 84 h 91"/>
              <a:gd name="T52" fmla="*/ 13 w 176"/>
              <a:gd name="T53" fmla="*/ 79 h 91"/>
              <a:gd name="T54" fmla="*/ 7 w 176"/>
              <a:gd name="T55" fmla="*/ 71 h 91"/>
              <a:gd name="T56" fmla="*/ 4 w 176"/>
              <a:gd name="T57" fmla="*/ 64 h 91"/>
              <a:gd name="T58" fmla="*/ 0 w 176"/>
              <a:gd name="T59" fmla="*/ 55 h 91"/>
              <a:gd name="T60" fmla="*/ 0 w 176"/>
              <a:gd name="T61" fmla="*/ 46 h 91"/>
              <a:gd name="T62" fmla="*/ 0 w 176"/>
              <a:gd name="T63" fmla="*/ 46 h 91"/>
              <a:gd name="T64" fmla="*/ 0 w 176"/>
              <a:gd name="T65" fmla="*/ 36 h 91"/>
              <a:gd name="T66" fmla="*/ 4 w 176"/>
              <a:gd name="T67" fmla="*/ 27 h 91"/>
              <a:gd name="T68" fmla="*/ 7 w 176"/>
              <a:gd name="T69" fmla="*/ 20 h 91"/>
              <a:gd name="T70" fmla="*/ 13 w 176"/>
              <a:gd name="T71" fmla="*/ 13 h 91"/>
              <a:gd name="T72" fmla="*/ 20 w 176"/>
              <a:gd name="T73" fmla="*/ 7 h 91"/>
              <a:gd name="T74" fmla="*/ 28 w 176"/>
              <a:gd name="T75" fmla="*/ 3 h 91"/>
              <a:gd name="T76" fmla="*/ 37 w 176"/>
              <a:gd name="T77" fmla="*/ 2 h 91"/>
              <a:gd name="T78" fmla="*/ 46 w 176"/>
              <a:gd name="T79" fmla="*/ 0 h 91"/>
              <a:gd name="T80" fmla="*/ 46 w 176"/>
              <a:gd name="T81" fmla="*/ 0 h 91"/>
              <a:gd name="T82" fmla="*/ 24 w 176"/>
              <a:gd name="T83" fmla="*/ 25 h 91"/>
              <a:gd name="T84" fmla="*/ 24 w 176"/>
              <a:gd name="T85" fmla="*/ 68 h 91"/>
              <a:gd name="T86" fmla="*/ 50 w 176"/>
              <a:gd name="T87" fmla="*/ 68 h 91"/>
              <a:gd name="T88" fmla="*/ 50 w 176"/>
              <a:gd name="T89" fmla="*/ 25 h 91"/>
              <a:gd name="T90" fmla="*/ 24 w 176"/>
              <a:gd name="T91" fmla="*/ 2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91">
                <a:moveTo>
                  <a:pt x="46" y="0"/>
                </a:moveTo>
                <a:lnTo>
                  <a:pt x="46" y="0"/>
                </a:lnTo>
                <a:lnTo>
                  <a:pt x="59" y="2"/>
                </a:lnTo>
                <a:lnTo>
                  <a:pt x="72" y="7"/>
                </a:lnTo>
                <a:lnTo>
                  <a:pt x="81" y="16"/>
                </a:lnTo>
                <a:lnTo>
                  <a:pt x="88" y="27"/>
                </a:lnTo>
                <a:lnTo>
                  <a:pt x="165" y="27"/>
                </a:lnTo>
                <a:lnTo>
                  <a:pt x="167" y="33"/>
                </a:lnTo>
                <a:lnTo>
                  <a:pt x="136" y="33"/>
                </a:lnTo>
                <a:lnTo>
                  <a:pt x="136" y="38"/>
                </a:lnTo>
                <a:lnTo>
                  <a:pt x="171" y="38"/>
                </a:lnTo>
                <a:lnTo>
                  <a:pt x="176" y="49"/>
                </a:lnTo>
                <a:lnTo>
                  <a:pt x="160" y="71"/>
                </a:lnTo>
                <a:lnTo>
                  <a:pt x="152" y="68"/>
                </a:lnTo>
                <a:lnTo>
                  <a:pt x="147" y="71"/>
                </a:lnTo>
                <a:lnTo>
                  <a:pt x="140" y="68"/>
                </a:lnTo>
                <a:lnTo>
                  <a:pt x="88" y="68"/>
                </a:lnTo>
                <a:lnTo>
                  <a:pt x="88" y="68"/>
                </a:lnTo>
                <a:lnTo>
                  <a:pt x="81" y="77"/>
                </a:lnTo>
                <a:lnTo>
                  <a:pt x="70" y="86"/>
                </a:lnTo>
                <a:lnTo>
                  <a:pt x="59" y="90"/>
                </a:lnTo>
                <a:lnTo>
                  <a:pt x="46" y="91"/>
                </a:lnTo>
                <a:lnTo>
                  <a:pt x="46" y="91"/>
                </a:lnTo>
                <a:lnTo>
                  <a:pt x="37" y="91"/>
                </a:lnTo>
                <a:lnTo>
                  <a:pt x="28" y="88"/>
                </a:lnTo>
                <a:lnTo>
                  <a:pt x="20" y="84"/>
                </a:lnTo>
                <a:lnTo>
                  <a:pt x="13" y="79"/>
                </a:lnTo>
                <a:lnTo>
                  <a:pt x="7" y="71"/>
                </a:lnTo>
                <a:lnTo>
                  <a:pt x="4" y="64"/>
                </a:lnTo>
                <a:lnTo>
                  <a:pt x="0" y="55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7"/>
                </a:lnTo>
                <a:lnTo>
                  <a:pt x="7" y="20"/>
                </a:lnTo>
                <a:lnTo>
                  <a:pt x="13" y="13"/>
                </a:lnTo>
                <a:lnTo>
                  <a:pt x="20" y="7"/>
                </a:lnTo>
                <a:lnTo>
                  <a:pt x="28" y="3"/>
                </a:lnTo>
                <a:lnTo>
                  <a:pt x="37" y="2"/>
                </a:lnTo>
                <a:lnTo>
                  <a:pt x="46" y="0"/>
                </a:lnTo>
                <a:lnTo>
                  <a:pt x="46" y="0"/>
                </a:lnTo>
                <a:close/>
                <a:moveTo>
                  <a:pt x="24" y="25"/>
                </a:moveTo>
                <a:lnTo>
                  <a:pt x="24" y="68"/>
                </a:lnTo>
                <a:lnTo>
                  <a:pt x="50" y="68"/>
                </a:lnTo>
                <a:lnTo>
                  <a:pt x="50" y="25"/>
                </a:lnTo>
                <a:lnTo>
                  <a:pt x="24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474"/>
          <p:cNvSpPr>
            <a:spLocks/>
          </p:cNvSpPr>
          <p:nvPr/>
        </p:nvSpPr>
        <p:spPr bwMode="auto">
          <a:xfrm>
            <a:off x="8237853" y="5553007"/>
            <a:ext cx="557956" cy="539199"/>
          </a:xfrm>
          <a:custGeom>
            <a:avLst/>
            <a:gdLst>
              <a:gd name="T0" fmla="*/ 61 w 119"/>
              <a:gd name="T1" fmla="*/ 0 h 115"/>
              <a:gd name="T2" fmla="*/ 84 w 119"/>
              <a:gd name="T3" fmla="*/ 3 h 115"/>
              <a:gd name="T4" fmla="*/ 103 w 119"/>
              <a:gd name="T5" fmla="*/ 16 h 115"/>
              <a:gd name="T6" fmla="*/ 110 w 119"/>
              <a:gd name="T7" fmla="*/ 25 h 115"/>
              <a:gd name="T8" fmla="*/ 118 w 119"/>
              <a:gd name="T9" fmla="*/ 45 h 115"/>
              <a:gd name="T10" fmla="*/ 119 w 119"/>
              <a:gd name="T11" fmla="*/ 56 h 115"/>
              <a:gd name="T12" fmla="*/ 114 w 119"/>
              <a:gd name="T13" fmla="*/ 80 h 115"/>
              <a:gd name="T14" fmla="*/ 103 w 119"/>
              <a:gd name="T15" fmla="*/ 99 h 115"/>
              <a:gd name="T16" fmla="*/ 94 w 119"/>
              <a:gd name="T17" fmla="*/ 106 h 115"/>
              <a:gd name="T18" fmla="*/ 73 w 119"/>
              <a:gd name="T19" fmla="*/ 113 h 115"/>
              <a:gd name="T20" fmla="*/ 61 w 119"/>
              <a:gd name="T21" fmla="*/ 115 h 115"/>
              <a:gd name="T22" fmla="*/ 39 w 119"/>
              <a:gd name="T23" fmla="*/ 111 h 115"/>
              <a:gd name="T24" fmla="*/ 20 w 119"/>
              <a:gd name="T25" fmla="*/ 99 h 115"/>
              <a:gd name="T26" fmla="*/ 15 w 119"/>
              <a:gd name="T27" fmla="*/ 91 h 115"/>
              <a:gd name="T28" fmla="*/ 0 w 119"/>
              <a:gd name="T29" fmla="*/ 91 h 115"/>
              <a:gd name="T30" fmla="*/ 40 w 119"/>
              <a:gd name="T31" fmla="*/ 71 h 115"/>
              <a:gd name="T32" fmla="*/ 29 w 119"/>
              <a:gd name="T33" fmla="*/ 77 h 115"/>
              <a:gd name="T34" fmla="*/ 35 w 119"/>
              <a:gd name="T35" fmla="*/ 84 h 115"/>
              <a:gd name="T36" fmla="*/ 46 w 119"/>
              <a:gd name="T37" fmla="*/ 91 h 115"/>
              <a:gd name="T38" fmla="*/ 61 w 119"/>
              <a:gd name="T39" fmla="*/ 95 h 115"/>
              <a:gd name="T40" fmla="*/ 70 w 119"/>
              <a:gd name="T41" fmla="*/ 95 h 115"/>
              <a:gd name="T42" fmla="*/ 83 w 119"/>
              <a:gd name="T43" fmla="*/ 88 h 115"/>
              <a:gd name="T44" fmla="*/ 88 w 119"/>
              <a:gd name="T45" fmla="*/ 84 h 115"/>
              <a:gd name="T46" fmla="*/ 95 w 119"/>
              <a:gd name="T47" fmla="*/ 71 h 115"/>
              <a:gd name="T48" fmla="*/ 99 w 119"/>
              <a:gd name="T49" fmla="*/ 56 h 115"/>
              <a:gd name="T50" fmla="*/ 97 w 119"/>
              <a:gd name="T51" fmla="*/ 49 h 115"/>
              <a:gd name="T52" fmla="*/ 92 w 119"/>
              <a:gd name="T53" fmla="*/ 36 h 115"/>
              <a:gd name="T54" fmla="*/ 88 w 119"/>
              <a:gd name="T55" fmla="*/ 31 h 115"/>
              <a:gd name="T56" fmla="*/ 75 w 119"/>
              <a:gd name="T57" fmla="*/ 22 h 115"/>
              <a:gd name="T58" fmla="*/ 61 w 119"/>
              <a:gd name="T59" fmla="*/ 20 h 115"/>
              <a:gd name="T60" fmla="*/ 53 w 119"/>
              <a:gd name="T61" fmla="*/ 20 h 115"/>
              <a:gd name="T62" fmla="*/ 40 w 119"/>
              <a:gd name="T63" fmla="*/ 25 h 115"/>
              <a:gd name="T64" fmla="*/ 35 w 119"/>
              <a:gd name="T65" fmla="*/ 31 h 115"/>
              <a:gd name="T66" fmla="*/ 26 w 119"/>
              <a:gd name="T67" fmla="*/ 44 h 115"/>
              <a:gd name="T68" fmla="*/ 7 w 119"/>
              <a:gd name="T69" fmla="*/ 36 h 115"/>
              <a:gd name="T70" fmla="*/ 20 w 119"/>
              <a:gd name="T71" fmla="*/ 16 h 115"/>
              <a:gd name="T72" fmla="*/ 29 w 119"/>
              <a:gd name="T73" fmla="*/ 9 h 115"/>
              <a:gd name="T74" fmla="*/ 50 w 119"/>
              <a:gd name="T75" fmla="*/ 0 h 115"/>
              <a:gd name="T76" fmla="*/ 61 w 119"/>
              <a:gd name="T77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9" h="115">
                <a:moveTo>
                  <a:pt x="61" y="0"/>
                </a:moveTo>
                <a:lnTo>
                  <a:pt x="61" y="0"/>
                </a:lnTo>
                <a:lnTo>
                  <a:pt x="73" y="0"/>
                </a:lnTo>
                <a:lnTo>
                  <a:pt x="84" y="3"/>
                </a:lnTo>
                <a:lnTo>
                  <a:pt x="94" y="9"/>
                </a:lnTo>
                <a:lnTo>
                  <a:pt x="103" y="16"/>
                </a:lnTo>
                <a:lnTo>
                  <a:pt x="103" y="16"/>
                </a:lnTo>
                <a:lnTo>
                  <a:pt x="110" y="25"/>
                </a:lnTo>
                <a:lnTo>
                  <a:pt x="114" y="34"/>
                </a:lnTo>
                <a:lnTo>
                  <a:pt x="118" y="45"/>
                </a:lnTo>
                <a:lnTo>
                  <a:pt x="119" y="56"/>
                </a:lnTo>
                <a:lnTo>
                  <a:pt x="119" y="56"/>
                </a:lnTo>
                <a:lnTo>
                  <a:pt x="118" y="69"/>
                </a:lnTo>
                <a:lnTo>
                  <a:pt x="114" y="80"/>
                </a:lnTo>
                <a:lnTo>
                  <a:pt x="110" y="89"/>
                </a:lnTo>
                <a:lnTo>
                  <a:pt x="103" y="99"/>
                </a:lnTo>
                <a:lnTo>
                  <a:pt x="103" y="99"/>
                </a:lnTo>
                <a:lnTo>
                  <a:pt x="94" y="106"/>
                </a:lnTo>
                <a:lnTo>
                  <a:pt x="84" y="111"/>
                </a:lnTo>
                <a:lnTo>
                  <a:pt x="73" y="113"/>
                </a:lnTo>
                <a:lnTo>
                  <a:pt x="61" y="115"/>
                </a:lnTo>
                <a:lnTo>
                  <a:pt x="61" y="115"/>
                </a:lnTo>
                <a:lnTo>
                  <a:pt x="50" y="113"/>
                </a:lnTo>
                <a:lnTo>
                  <a:pt x="39" y="111"/>
                </a:lnTo>
                <a:lnTo>
                  <a:pt x="29" y="106"/>
                </a:lnTo>
                <a:lnTo>
                  <a:pt x="20" y="99"/>
                </a:lnTo>
                <a:lnTo>
                  <a:pt x="20" y="99"/>
                </a:lnTo>
                <a:lnTo>
                  <a:pt x="15" y="91"/>
                </a:lnTo>
                <a:lnTo>
                  <a:pt x="11" y="86"/>
                </a:lnTo>
                <a:lnTo>
                  <a:pt x="0" y="91"/>
                </a:lnTo>
                <a:lnTo>
                  <a:pt x="6" y="53"/>
                </a:lnTo>
                <a:lnTo>
                  <a:pt x="40" y="71"/>
                </a:lnTo>
                <a:lnTo>
                  <a:pt x="29" y="77"/>
                </a:lnTo>
                <a:lnTo>
                  <a:pt x="29" y="77"/>
                </a:lnTo>
                <a:lnTo>
                  <a:pt x="35" y="84"/>
                </a:lnTo>
                <a:lnTo>
                  <a:pt x="35" y="84"/>
                </a:lnTo>
                <a:lnTo>
                  <a:pt x="40" y="88"/>
                </a:lnTo>
                <a:lnTo>
                  <a:pt x="46" y="91"/>
                </a:lnTo>
                <a:lnTo>
                  <a:pt x="53" y="95"/>
                </a:lnTo>
                <a:lnTo>
                  <a:pt x="61" y="95"/>
                </a:lnTo>
                <a:lnTo>
                  <a:pt x="61" y="95"/>
                </a:lnTo>
                <a:lnTo>
                  <a:pt x="70" y="95"/>
                </a:lnTo>
                <a:lnTo>
                  <a:pt x="75" y="91"/>
                </a:lnTo>
                <a:lnTo>
                  <a:pt x="83" y="88"/>
                </a:lnTo>
                <a:lnTo>
                  <a:pt x="88" y="84"/>
                </a:lnTo>
                <a:lnTo>
                  <a:pt x="88" y="84"/>
                </a:lnTo>
                <a:lnTo>
                  <a:pt x="92" y="78"/>
                </a:lnTo>
                <a:lnTo>
                  <a:pt x="95" y="71"/>
                </a:lnTo>
                <a:lnTo>
                  <a:pt x="97" y="66"/>
                </a:lnTo>
                <a:lnTo>
                  <a:pt x="99" y="56"/>
                </a:lnTo>
                <a:lnTo>
                  <a:pt x="99" y="56"/>
                </a:lnTo>
                <a:lnTo>
                  <a:pt x="97" y="49"/>
                </a:lnTo>
                <a:lnTo>
                  <a:pt x="95" y="42"/>
                </a:lnTo>
                <a:lnTo>
                  <a:pt x="92" y="36"/>
                </a:lnTo>
                <a:lnTo>
                  <a:pt x="88" y="31"/>
                </a:lnTo>
                <a:lnTo>
                  <a:pt x="88" y="31"/>
                </a:lnTo>
                <a:lnTo>
                  <a:pt x="83" y="25"/>
                </a:lnTo>
                <a:lnTo>
                  <a:pt x="75" y="22"/>
                </a:lnTo>
                <a:lnTo>
                  <a:pt x="70" y="20"/>
                </a:lnTo>
                <a:lnTo>
                  <a:pt x="61" y="20"/>
                </a:lnTo>
                <a:lnTo>
                  <a:pt x="61" y="20"/>
                </a:lnTo>
                <a:lnTo>
                  <a:pt x="53" y="20"/>
                </a:lnTo>
                <a:lnTo>
                  <a:pt x="46" y="22"/>
                </a:lnTo>
                <a:lnTo>
                  <a:pt x="40" y="25"/>
                </a:lnTo>
                <a:lnTo>
                  <a:pt x="35" y="31"/>
                </a:lnTo>
                <a:lnTo>
                  <a:pt x="35" y="31"/>
                </a:lnTo>
                <a:lnTo>
                  <a:pt x="29" y="36"/>
                </a:lnTo>
                <a:lnTo>
                  <a:pt x="26" y="44"/>
                </a:lnTo>
                <a:lnTo>
                  <a:pt x="7" y="36"/>
                </a:lnTo>
                <a:lnTo>
                  <a:pt x="7" y="36"/>
                </a:lnTo>
                <a:lnTo>
                  <a:pt x="13" y="25"/>
                </a:lnTo>
                <a:lnTo>
                  <a:pt x="20" y="16"/>
                </a:lnTo>
                <a:lnTo>
                  <a:pt x="20" y="16"/>
                </a:lnTo>
                <a:lnTo>
                  <a:pt x="29" y="9"/>
                </a:lnTo>
                <a:lnTo>
                  <a:pt x="39" y="3"/>
                </a:lnTo>
                <a:lnTo>
                  <a:pt x="50" y="0"/>
                </a:lnTo>
                <a:lnTo>
                  <a:pt x="61" y="0"/>
                </a:lnTo>
                <a:lnTo>
                  <a:pt x="6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475"/>
          <p:cNvSpPr>
            <a:spLocks noEditPoints="1"/>
          </p:cNvSpPr>
          <p:nvPr/>
        </p:nvSpPr>
        <p:spPr bwMode="auto">
          <a:xfrm>
            <a:off x="9311561" y="4277684"/>
            <a:ext cx="820521" cy="679860"/>
          </a:xfrm>
          <a:custGeom>
            <a:avLst/>
            <a:gdLst>
              <a:gd name="T0" fmla="*/ 103 w 175"/>
              <a:gd name="T1" fmla="*/ 62 h 145"/>
              <a:gd name="T2" fmla="*/ 52 w 175"/>
              <a:gd name="T3" fmla="*/ 62 h 145"/>
              <a:gd name="T4" fmla="*/ 52 w 175"/>
              <a:gd name="T5" fmla="*/ 83 h 145"/>
              <a:gd name="T6" fmla="*/ 0 w 175"/>
              <a:gd name="T7" fmla="*/ 40 h 145"/>
              <a:gd name="T8" fmla="*/ 52 w 175"/>
              <a:gd name="T9" fmla="*/ 0 h 145"/>
              <a:gd name="T10" fmla="*/ 52 w 175"/>
              <a:gd name="T11" fmla="*/ 20 h 145"/>
              <a:gd name="T12" fmla="*/ 103 w 175"/>
              <a:gd name="T13" fmla="*/ 20 h 145"/>
              <a:gd name="T14" fmla="*/ 103 w 175"/>
              <a:gd name="T15" fmla="*/ 62 h 145"/>
              <a:gd name="T16" fmla="*/ 103 w 175"/>
              <a:gd name="T17" fmla="*/ 62 h 145"/>
              <a:gd name="T18" fmla="*/ 74 w 175"/>
              <a:gd name="T19" fmla="*/ 123 h 145"/>
              <a:gd name="T20" fmla="*/ 123 w 175"/>
              <a:gd name="T21" fmla="*/ 123 h 145"/>
              <a:gd name="T22" fmla="*/ 123 w 175"/>
              <a:gd name="T23" fmla="*/ 145 h 145"/>
              <a:gd name="T24" fmla="*/ 175 w 175"/>
              <a:gd name="T25" fmla="*/ 103 h 145"/>
              <a:gd name="T26" fmla="*/ 123 w 175"/>
              <a:gd name="T27" fmla="*/ 60 h 145"/>
              <a:gd name="T28" fmla="*/ 123 w 175"/>
              <a:gd name="T29" fmla="*/ 83 h 145"/>
              <a:gd name="T30" fmla="*/ 74 w 175"/>
              <a:gd name="T31" fmla="*/ 83 h 145"/>
              <a:gd name="T32" fmla="*/ 74 w 175"/>
              <a:gd name="T33" fmla="*/ 123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5" h="145">
                <a:moveTo>
                  <a:pt x="103" y="62"/>
                </a:moveTo>
                <a:lnTo>
                  <a:pt x="52" y="62"/>
                </a:lnTo>
                <a:lnTo>
                  <a:pt x="52" y="83"/>
                </a:lnTo>
                <a:lnTo>
                  <a:pt x="0" y="40"/>
                </a:lnTo>
                <a:lnTo>
                  <a:pt x="52" y="0"/>
                </a:lnTo>
                <a:lnTo>
                  <a:pt x="52" y="20"/>
                </a:lnTo>
                <a:lnTo>
                  <a:pt x="103" y="20"/>
                </a:lnTo>
                <a:lnTo>
                  <a:pt x="103" y="62"/>
                </a:lnTo>
                <a:lnTo>
                  <a:pt x="103" y="62"/>
                </a:lnTo>
                <a:close/>
                <a:moveTo>
                  <a:pt x="74" y="123"/>
                </a:moveTo>
                <a:lnTo>
                  <a:pt x="123" y="123"/>
                </a:lnTo>
                <a:lnTo>
                  <a:pt x="123" y="145"/>
                </a:lnTo>
                <a:lnTo>
                  <a:pt x="175" y="103"/>
                </a:lnTo>
                <a:lnTo>
                  <a:pt x="123" y="60"/>
                </a:lnTo>
                <a:lnTo>
                  <a:pt x="123" y="83"/>
                </a:lnTo>
                <a:lnTo>
                  <a:pt x="74" y="83"/>
                </a:lnTo>
                <a:lnTo>
                  <a:pt x="74" y="12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476"/>
          <p:cNvSpPr>
            <a:spLocks noEditPoints="1"/>
          </p:cNvSpPr>
          <p:nvPr/>
        </p:nvSpPr>
        <p:spPr bwMode="auto">
          <a:xfrm>
            <a:off x="8214409" y="3072694"/>
            <a:ext cx="618907" cy="647039"/>
          </a:xfrm>
          <a:custGeom>
            <a:avLst/>
            <a:gdLst>
              <a:gd name="T0" fmla="*/ 33 w 132"/>
              <a:gd name="T1" fmla="*/ 138 h 138"/>
              <a:gd name="T2" fmla="*/ 33 w 132"/>
              <a:gd name="T3" fmla="*/ 70 h 138"/>
              <a:gd name="T4" fmla="*/ 0 w 132"/>
              <a:gd name="T5" fmla="*/ 70 h 138"/>
              <a:gd name="T6" fmla="*/ 66 w 132"/>
              <a:gd name="T7" fmla="*/ 0 h 138"/>
              <a:gd name="T8" fmla="*/ 132 w 132"/>
              <a:gd name="T9" fmla="*/ 70 h 138"/>
              <a:gd name="T10" fmla="*/ 99 w 132"/>
              <a:gd name="T11" fmla="*/ 70 h 138"/>
              <a:gd name="T12" fmla="*/ 99 w 132"/>
              <a:gd name="T13" fmla="*/ 138 h 138"/>
              <a:gd name="T14" fmla="*/ 33 w 132"/>
              <a:gd name="T15" fmla="*/ 138 h 138"/>
              <a:gd name="T16" fmla="*/ 33 w 132"/>
              <a:gd name="T17" fmla="*/ 138 h 138"/>
              <a:gd name="T18" fmla="*/ 64 w 132"/>
              <a:gd name="T19" fmla="*/ 18 h 138"/>
              <a:gd name="T20" fmla="*/ 29 w 132"/>
              <a:gd name="T21" fmla="*/ 59 h 138"/>
              <a:gd name="T22" fmla="*/ 45 w 132"/>
              <a:gd name="T23" fmla="*/ 59 h 138"/>
              <a:gd name="T24" fmla="*/ 45 w 132"/>
              <a:gd name="T25" fmla="*/ 103 h 138"/>
              <a:gd name="T26" fmla="*/ 55 w 132"/>
              <a:gd name="T27" fmla="*/ 103 h 138"/>
              <a:gd name="T28" fmla="*/ 64 w 132"/>
              <a:gd name="T29" fmla="*/ 1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2" h="138">
                <a:moveTo>
                  <a:pt x="33" y="138"/>
                </a:moveTo>
                <a:lnTo>
                  <a:pt x="33" y="70"/>
                </a:lnTo>
                <a:lnTo>
                  <a:pt x="0" y="70"/>
                </a:lnTo>
                <a:lnTo>
                  <a:pt x="66" y="0"/>
                </a:lnTo>
                <a:lnTo>
                  <a:pt x="132" y="70"/>
                </a:lnTo>
                <a:lnTo>
                  <a:pt x="99" y="70"/>
                </a:lnTo>
                <a:lnTo>
                  <a:pt x="99" y="138"/>
                </a:lnTo>
                <a:lnTo>
                  <a:pt x="33" y="138"/>
                </a:lnTo>
                <a:lnTo>
                  <a:pt x="33" y="138"/>
                </a:lnTo>
                <a:close/>
                <a:moveTo>
                  <a:pt x="64" y="18"/>
                </a:moveTo>
                <a:lnTo>
                  <a:pt x="29" y="59"/>
                </a:lnTo>
                <a:lnTo>
                  <a:pt x="45" y="59"/>
                </a:lnTo>
                <a:lnTo>
                  <a:pt x="45" y="103"/>
                </a:lnTo>
                <a:lnTo>
                  <a:pt x="55" y="103"/>
                </a:lnTo>
                <a:lnTo>
                  <a:pt x="64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478"/>
          <p:cNvSpPr>
            <a:spLocks noEditPoints="1"/>
          </p:cNvSpPr>
          <p:nvPr/>
        </p:nvSpPr>
        <p:spPr bwMode="auto">
          <a:xfrm>
            <a:off x="8125325" y="4296438"/>
            <a:ext cx="801767" cy="567332"/>
          </a:xfrm>
          <a:custGeom>
            <a:avLst/>
            <a:gdLst>
              <a:gd name="T0" fmla="*/ 154 w 171"/>
              <a:gd name="T1" fmla="*/ 106 h 121"/>
              <a:gd name="T2" fmla="*/ 151 w 171"/>
              <a:gd name="T3" fmla="*/ 101 h 121"/>
              <a:gd name="T4" fmla="*/ 140 w 171"/>
              <a:gd name="T5" fmla="*/ 88 h 121"/>
              <a:gd name="T6" fmla="*/ 114 w 171"/>
              <a:gd name="T7" fmla="*/ 77 h 121"/>
              <a:gd name="T8" fmla="*/ 99 w 171"/>
              <a:gd name="T9" fmla="*/ 75 h 121"/>
              <a:gd name="T10" fmla="*/ 85 w 171"/>
              <a:gd name="T11" fmla="*/ 73 h 121"/>
              <a:gd name="T12" fmla="*/ 53 w 171"/>
              <a:gd name="T13" fmla="*/ 77 h 121"/>
              <a:gd name="T14" fmla="*/ 41 w 171"/>
              <a:gd name="T15" fmla="*/ 82 h 121"/>
              <a:gd name="T16" fmla="*/ 22 w 171"/>
              <a:gd name="T17" fmla="*/ 97 h 121"/>
              <a:gd name="T18" fmla="*/ 17 w 171"/>
              <a:gd name="T19" fmla="*/ 106 h 121"/>
              <a:gd name="T20" fmla="*/ 96 w 171"/>
              <a:gd name="T21" fmla="*/ 18 h 121"/>
              <a:gd name="T22" fmla="*/ 92 w 171"/>
              <a:gd name="T23" fmla="*/ 11 h 121"/>
              <a:gd name="T24" fmla="*/ 86 w 171"/>
              <a:gd name="T25" fmla="*/ 9 h 121"/>
              <a:gd name="T26" fmla="*/ 81 w 171"/>
              <a:gd name="T27" fmla="*/ 9 h 121"/>
              <a:gd name="T28" fmla="*/ 77 w 171"/>
              <a:gd name="T29" fmla="*/ 12 h 121"/>
              <a:gd name="T30" fmla="*/ 75 w 171"/>
              <a:gd name="T31" fmla="*/ 16 h 121"/>
              <a:gd name="T32" fmla="*/ 75 w 171"/>
              <a:gd name="T33" fmla="*/ 22 h 121"/>
              <a:gd name="T34" fmla="*/ 85 w 171"/>
              <a:gd name="T35" fmla="*/ 31 h 121"/>
              <a:gd name="T36" fmla="*/ 88 w 171"/>
              <a:gd name="T37" fmla="*/ 34 h 121"/>
              <a:gd name="T38" fmla="*/ 96 w 171"/>
              <a:gd name="T39" fmla="*/ 44 h 121"/>
              <a:gd name="T40" fmla="*/ 96 w 171"/>
              <a:gd name="T41" fmla="*/ 58 h 121"/>
              <a:gd name="T42" fmla="*/ 118 w 171"/>
              <a:gd name="T43" fmla="*/ 62 h 121"/>
              <a:gd name="T44" fmla="*/ 138 w 171"/>
              <a:gd name="T45" fmla="*/ 69 h 121"/>
              <a:gd name="T46" fmla="*/ 154 w 171"/>
              <a:gd name="T47" fmla="*/ 80 h 121"/>
              <a:gd name="T48" fmla="*/ 165 w 171"/>
              <a:gd name="T49" fmla="*/ 95 h 121"/>
              <a:gd name="T50" fmla="*/ 169 w 171"/>
              <a:gd name="T51" fmla="*/ 113 h 121"/>
              <a:gd name="T52" fmla="*/ 162 w 171"/>
              <a:gd name="T53" fmla="*/ 121 h 121"/>
              <a:gd name="T54" fmla="*/ 2 w 171"/>
              <a:gd name="T55" fmla="*/ 121 h 121"/>
              <a:gd name="T56" fmla="*/ 0 w 171"/>
              <a:gd name="T57" fmla="*/ 113 h 121"/>
              <a:gd name="T58" fmla="*/ 4 w 171"/>
              <a:gd name="T59" fmla="*/ 95 h 121"/>
              <a:gd name="T60" fmla="*/ 15 w 171"/>
              <a:gd name="T61" fmla="*/ 80 h 121"/>
              <a:gd name="T62" fmla="*/ 31 w 171"/>
              <a:gd name="T63" fmla="*/ 71 h 121"/>
              <a:gd name="T64" fmla="*/ 50 w 171"/>
              <a:gd name="T65" fmla="*/ 64 h 121"/>
              <a:gd name="T66" fmla="*/ 70 w 171"/>
              <a:gd name="T67" fmla="*/ 60 h 121"/>
              <a:gd name="T68" fmla="*/ 79 w 171"/>
              <a:gd name="T69" fmla="*/ 44 h 121"/>
              <a:gd name="T70" fmla="*/ 79 w 171"/>
              <a:gd name="T71" fmla="*/ 38 h 121"/>
              <a:gd name="T72" fmla="*/ 66 w 171"/>
              <a:gd name="T73" fmla="*/ 23 h 121"/>
              <a:gd name="T74" fmla="*/ 66 w 171"/>
              <a:gd name="T75" fmla="*/ 18 h 121"/>
              <a:gd name="T76" fmla="*/ 66 w 171"/>
              <a:gd name="T77" fmla="*/ 14 h 121"/>
              <a:gd name="T78" fmla="*/ 70 w 171"/>
              <a:gd name="T79" fmla="*/ 5 h 121"/>
              <a:gd name="T80" fmla="*/ 77 w 171"/>
              <a:gd name="T81" fmla="*/ 1 h 121"/>
              <a:gd name="T82" fmla="*/ 86 w 171"/>
              <a:gd name="T83" fmla="*/ 0 h 121"/>
              <a:gd name="T84" fmla="*/ 97 w 171"/>
              <a:gd name="T85" fmla="*/ 5 h 121"/>
              <a:gd name="T86" fmla="*/ 97 w 171"/>
              <a:gd name="T87" fmla="*/ 5 h 121"/>
              <a:gd name="T88" fmla="*/ 103 w 171"/>
              <a:gd name="T89" fmla="*/ 14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1" h="121">
                <a:moveTo>
                  <a:pt x="17" y="106"/>
                </a:moveTo>
                <a:lnTo>
                  <a:pt x="154" y="106"/>
                </a:lnTo>
                <a:lnTo>
                  <a:pt x="154" y="106"/>
                </a:lnTo>
                <a:lnTo>
                  <a:pt x="151" y="101"/>
                </a:lnTo>
                <a:lnTo>
                  <a:pt x="149" y="95"/>
                </a:lnTo>
                <a:lnTo>
                  <a:pt x="140" y="88"/>
                </a:lnTo>
                <a:lnTo>
                  <a:pt x="127" y="80"/>
                </a:lnTo>
                <a:lnTo>
                  <a:pt x="114" y="77"/>
                </a:lnTo>
                <a:lnTo>
                  <a:pt x="114" y="77"/>
                </a:lnTo>
                <a:lnTo>
                  <a:pt x="99" y="75"/>
                </a:lnTo>
                <a:lnTo>
                  <a:pt x="85" y="73"/>
                </a:lnTo>
                <a:lnTo>
                  <a:pt x="85" y="73"/>
                </a:lnTo>
                <a:lnTo>
                  <a:pt x="68" y="75"/>
                </a:lnTo>
                <a:lnTo>
                  <a:pt x="53" y="77"/>
                </a:lnTo>
                <a:lnTo>
                  <a:pt x="53" y="77"/>
                </a:lnTo>
                <a:lnTo>
                  <a:pt x="41" y="82"/>
                </a:lnTo>
                <a:lnTo>
                  <a:pt x="30" y="88"/>
                </a:lnTo>
                <a:lnTo>
                  <a:pt x="22" y="97"/>
                </a:lnTo>
                <a:lnTo>
                  <a:pt x="17" y="106"/>
                </a:lnTo>
                <a:lnTo>
                  <a:pt x="17" y="106"/>
                </a:lnTo>
                <a:close/>
                <a:moveTo>
                  <a:pt x="96" y="18"/>
                </a:moveTo>
                <a:lnTo>
                  <a:pt x="96" y="18"/>
                </a:lnTo>
                <a:lnTo>
                  <a:pt x="92" y="11"/>
                </a:lnTo>
                <a:lnTo>
                  <a:pt x="92" y="11"/>
                </a:lnTo>
                <a:lnTo>
                  <a:pt x="92" y="11"/>
                </a:lnTo>
                <a:lnTo>
                  <a:pt x="86" y="9"/>
                </a:lnTo>
                <a:lnTo>
                  <a:pt x="86" y="9"/>
                </a:lnTo>
                <a:lnTo>
                  <a:pt x="81" y="9"/>
                </a:lnTo>
                <a:lnTo>
                  <a:pt x="77" y="12"/>
                </a:lnTo>
                <a:lnTo>
                  <a:pt x="77" y="12"/>
                </a:lnTo>
                <a:lnTo>
                  <a:pt x="75" y="16"/>
                </a:lnTo>
                <a:lnTo>
                  <a:pt x="75" y="16"/>
                </a:lnTo>
                <a:lnTo>
                  <a:pt x="75" y="22"/>
                </a:lnTo>
                <a:lnTo>
                  <a:pt x="75" y="22"/>
                </a:lnTo>
                <a:lnTo>
                  <a:pt x="79" y="25"/>
                </a:lnTo>
                <a:lnTo>
                  <a:pt x="85" y="31"/>
                </a:lnTo>
                <a:lnTo>
                  <a:pt x="88" y="31"/>
                </a:lnTo>
                <a:lnTo>
                  <a:pt x="88" y="34"/>
                </a:lnTo>
                <a:lnTo>
                  <a:pt x="88" y="44"/>
                </a:lnTo>
                <a:lnTo>
                  <a:pt x="96" y="44"/>
                </a:lnTo>
                <a:lnTo>
                  <a:pt x="96" y="58"/>
                </a:lnTo>
                <a:lnTo>
                  <a:pt x="96" y="58"/>
                </a:lnTo>
                <a:lnTo>
                  <a:pt x="118" y="62"/>
                </a:lnTo>
                <a:lnTo>
                  <a:pt x="118" y="62"/>
                </a:lnTo>
                <a:lnTo>
                  <a:pt x="129" y="66"/>
                </a:lnTo>
                <a:lnTo>
                  <a:pt x="138" y="69"/>
                </a:lnTo>
                <a:lnTo>
                  <a:pt x="147" y="75"/>
                </a:lnTo>
                <a:lnTo>
                  <a:pt x="154" y="80"/>
                </a:lnTo>
                <a:lnTo>
                  <a:pt x="160" y="88"/>
                </a:lnTo>
                <a:lnTo>
                  <a:pt x="165" y="95"/>
                </a:lnTo>
                <a:lnTo>
                  <a:pt x="169" y="104"/>
                </a:lnTo>
                <a:lnTo>
                  <a:pt x="169" y="113"/>
                </a:lnTo>
                <a:lnTo>
                  <a:pt x="171" y="121"/>
                </a:lnTo>
                <a:lnTo>
                  <a:pt x="162" y="121"/>
                </a:lnTo>
                <a:lnTo>
                  <a:pt x="9" y="121"/>
                </a:lnTo>
                <a:lnTo>
                  <a:pt x="2" y="121"/>
                </a:lnTo>
                <a:lnTo>
                  <a:pt x="0" y="113"/>
                </a:lnTo>
                <a:lnTo>
                  <a:pt x="0" y="113"/>
                </a:lnTo>
                <a:lnTo>
                  <a:pt x="2" y="104"/>
                </a:lnTo>
                <a:lnTo>
                  <a:pt x="4" y="95"/>
                </a:lnTo>
                <a:lnTo>
                  <a:pt x="9" y="88"/>
                </a:lnTo>
                <a:lnTo>
                  <a:pt x="15" y="80"/>
                </a:lnTo>
                <a:lnTo>
                  <a:pt x="22" y="75"/>
                </a:lnTo>
                <a:lnTo>
                  <a:pt x="31" y="71"/>
                </a:lnTo>
                <a:lnTo>
                  <a:pt x="41" y="66"/>
                </a:lnTo>
                <a:lnTo>
                  <a:pt x="50" y="64"/>
                </a:lnTo>
                <a:lnTo>
                  <a:pt x="50" y="64"/>
                </a:lnTo>
                <a:lnTo>
                  <a:pt x="70" y="60"/>
                </a:lnTo>
                <a:lnTo>
                  <a:pt x="70" y="44"/>
                </a:lnTo>
                <a:lnTo>
                  <a:pt x="79" y="44"/>
                </a:lnTo>
                <a:lnTo>
                  <a:pt x="79" y="38"/>
                </a:lnTo>
                <a:lnTo>
                  <a:pt x="79" y="38"/>
                </a:lnTo>
                <a:lnTo>
                  <a:pt x="72" y="31"/>
                </a:lnTo>
                <a:lnTo>
                  <a:pt x="66" y="23"/>
                </a:lnTo>
                <a:lnTo>
                  <a:pt x="66" y="23"/>
                </a:lnTo>
                <a:lnTo>
                  <a:pt x="66" y="18"/>
                </a:lnTo>
                <a:lnTo>
                  <a:pt x="66" y="14"/>
                </a:lnTo>
                <a:lnTo>
                  <a:pt x="66" y="14"/>
                </a:lnTo>
                <a:lnTo>
                  <a:pt x="68" y="9"/>
                </a:lnTo>
                <a:lnTo>
                  <a:pt x="70" y="5"/>
                </a:lnTo>
                <a:lnTo>
                  <a:pt x="70" y="5"/>
                </a:lnTo>
                <a:lnTo>
                  <a:pt x="77" y="1"/>
                </a:lnTo>
                <a:lnTo>
                  <a:pt x="86" y="0"/>
                </a:lnTo>
                <a:lnTo>
                  <a:pt x="86" y="0"/>
                </a:lnTo>
                <a:lnTo>
                  <a:pt x="92" y="1"/>
                </a:lnTo>
                <a:lnTo>
                  <a:pt x="97" y="5"/>
                </a:lnTo>
                <a:lnTo>
                  <a:pt x="97" y="5"/>
                </a:lnTo>
                <a:lnTo>
                  <a:pt x="97" y="5"/>
                </a:lnTo>
                <a:lnTo>
                  <a:pt x="101" y="9"/>
                </a:lnTo>
                <a:lnTo>
                  <a:pt x="103" y="14"/>
                </a:lnTo>
                <a:lnTo>
                  <a:pt x="96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479"/>
          <p:cNvSpPr>
            <a:spLocks noEditPoints="1"/>
          </p:cNvSpPr>
          <p:nvPr/>
        </p:nvSpPr>
        <p:spPr bwMode="auto">
          <a:xfrm>
            <a:off x="6939086" y="5585829"/>
            <a:ext cx="698614" cy="454804"/>
          </a:xfrm>
          <a:custGeom>
            <a:avLst/>
            <a:gdLst>
              <a:gd name="T0" fmla="*/ 95 w 149"/>
              <a:gd name="T1" fmla="*/ 44 h 97"/>
              <a:gd name="T2" fmla="*/ 95 w 149"/>
              <a:gd name="T3" fmla="*/ 44 h 97"/>
              <a:gd name="T4" fmla="*/ 73 w 149"/>
              <a:gd name="T5" fmla="*/ 59 h 97"/>
              <a:gd name="T6" fmla="*/ 75 w 149"/>
              <a:gd name="T7" fmla="*/ 60 h 97"/>
              <a:gd name="T8" fmla="*/ 97 w 149"/>
              <a:gd name="T9" fmla="*/ 49 h 97"/>
              <a:gd name="T10" fmla="*/ 97 w 149"/>
              <a:gd name="T11" fmla="*/ 49 h 97"/>
              <a:gd name="T12" fmla="*/ 97 w 149"/>
              <a:gd name="T13" fmla="*/ 62 h 97"/>
              <a:gd name="T14" fmla="*/ 94 w 149"/>
              <a:gd name="T15" fmla="*/ 73 h 97"/>
              <a:gd name="T16" fmla="*/ 86 w 149"/>
              <a:gd name="T17" fmla="*/ 84 h 97"/>
              <a:gd name="T18" fmla="*/ 77 w 149"/>
              <a:gd name="T19" fmla="*/ 92 h 97"/>
              <a:gd name="T20" fmla="*/ 77 w 149"/>
              <a:gd name="T21" fmla="*/ 92 h 97"/>
              <a:gd name="T22" fmla="*/ 64 w 149"/>
              <a:gd name="T23" fmla="*/ 97 h 97"/>
              <a:gd name="T24" fmla="*/ 53 w 149"/>
              <a:gd name="T25" fmla="*/ 97 h 97"/>
              <a:gd name="T26" fmla="*/ 40 w 149"/>
              <a:gd name="T27" fmla="*/ 95 h 97"/>
              <a:gd name="T28" fmla="*/ 29 w 149"/>
              <a:gd name="T29" fmla="*/ 90 h 97"/>
              <a:gd name="T30" fmla="*/ 18 w 149"/>
              <a:gd name="T31" fmla="*/ 97 h 97"/>
              <a:gd name="T32" fmla="*/ 0 w 149"/>
              <a:gd name="T33" fmla="*/ 66 h 97"/>
              <a:gd name="T34" fmla="*/ 70 w 149"/>
              <a:gd name="T35" fmla="*/ 35 h 97"/>
              <a:gd name="T36" fmla="*/ 68 w 149"/>
              <a:gd name="T37" fmla="*/ 31 h 97"/>
              <a:gd name="T38" fmla="*/ 13 w 149"/>
              <a:gd name="T39" fmla="*/ 51 h 97"/>
              <a:gd name="T40" fmla="*/ 13 w 149"/>
              <a:gd name="T41" fmla="*/ 51 h 97"/>
              <a:gd name="T42" fmla="*/ 15 w 149"/>
              <a:gd name="T43" fmla="*/ 40 h 97"/>
              <a:gd name="T44" fmla="*/ 20 w 149"/>
              <a:gd name="T45" fmla="*/ 33 h 97"/>
              <a:gd name="T46" fmla="*/ 26 w 149"/>
              <a:gd name="T47" fmla="*/ 26 h 97"/>
              <a:gd name="T48" fmla="*/ 33 w 149"/>
              <a:gd name="T49" fmla="*/ 18 h 97"/>
              <a:gd name="T50" fmla="*/ 33 w 149"/>
              <a:gd name="T51" fmla="*/ 18 h 97"/>
              <a:gd name="T52" fmla="*/ 40 w 149"/>
              <a:gd name="T53" fmla="*/ 16 h 97"/>
              <a:gd name="T54" fmla="*/ 48 w 149"/>
              <a:gd name="T55" fmla="*/ 15 h 97"/>
              <a:gd name="T56" fmla="*/ 55 w 149"/>
              <a:gd name="T57" fmla="*/ 13 h 97"/>
              <a:gd name="T58" fmla="*/ 61 w 149"/>
              <a:gd name="T59" fmla="*/ 13 h 97"/>
              <a:gd name="T60" fmla="*/ 68 w 149"/>
              <a:gd name="T61" fmla="*/ 15 h 97"/>
              <a:gd name="T62" fmla="*/ 75 w 149"/>
              <a:gd name="T63" fmla="*/ 18 h 97"/>
              <a:gd name="T64" fmla="*/ 81 w 149"/>
              <a:gd name="T65" fmla="*/ 22 h 97"/>
              <a:gd name="T66" fmla="*/ 86 w 149"/>
              <a:gd name="T67" fmla="*/ 26 h 97"/>
              <a:gd name="T68" fmla="*/ 95 w 149"/>
              <a:gd name="T69" fmla="*/ 22 h 97"/>
              <a:gd name="T70" fmla="*/ 105 w 149"/>
              <a:gd name="T71" fmla="*/ 38 h 97"/>
              <a:gd name="T72" fmla="*/ 95 w 149"/>
              <a:gd name="T73" fmla="*/ 44 h 97"/>
              <a:gd name="T74" fmla="*/ 95 w 149"/>
              <a:gd name="T75" fmla="*/ 44 h 97"/>
              <a:gd name="T76" fmla="*/ 64 w 149"/>
              <a:gd name="T77" fmla="*/ 0 h 97"/>
              <a:gd name="T78" fmla="*/ 64 w 149"/>
              <a:gd name="T79" fmla="*/ 0 h 97"/>
              <a:gd name="T80" fmla="*/ 79 w 149"/>
              <a:gd name="T81" fmla="*/ 4 h 97"/>
              <a:gd name="T82" fmla="*/ 90 w 149"/>
              <a:gd name="T83" fmla="*/ 7 h 97"/>
              <a:gd name="T84" fmla="*/ 99 w 149"/>
              <a:gd name="T85" fmla="*/ 13 h 97"/>
              <a:gd name="T86" fmla="*/ 106 w 149"/>
              <a:gd name="T87" fmla="*/ 22 h 97"/>
              <a:gd name="T88" fmla="*/ 112 w 149"/>
              <a:gd name="T89" fmla="*/ 31 h 97"/>
              <a:gd name="T90" fmla="*/ 116 w 149"/>
              <a:gd name="T91" fmla="*/ 42 h 97"/>
              <a:gd name="T92" fmla="*/ 117 w 149"/>
              <a:gd name="T93" fmla="*/ 53 h 97"/>
              <a:gd name="T94" fmla="*/ 117 w 149"/>
              <a:gd name="T95" fmla="*/ 66 h 97"/>
              <a:gd name="T96" fmla="*/ 117 w 149"/>
              <a:gd name="T97" fmla="*/ 66 h 97"/>
              <a:gd name="T98" fmla="*/ 149 w 149"/>
              <a:gd name="T99" fmla="*/ 66 h 97"/>
              <a:gd name="T100" fmla="*/ 149 w 149"/>
              <a:gd name="T101" fmla="*/ 66 h 97"/>
              <a:gd name="T102" fmla="*/ 147 w 149"/>
              <a:gd name="T103" fmla="*/ 49 h 97"/>
              <a:gd name="T104" fmla="*/ 141 w 149"/>
              <a:gd name="T105" fmla="*/ 35 h 97"/>
              <a:gd name="T106" fmla="*/ 134 w 149"/>
              <a:gd name="T107" fmla="*/ 22 h 97"/>
              <a:gd name="T108" fmla="*/ 125 w 149"/>
              <a:gd name="T109" fmla="*/ 13 h 97"/>
              <a:gd name="T110" fmla="*/ 112 w 149"/>
              <a:gd name="T111" fmla="*/ 5 h 97"/>
              <a:gd name="T112" fmla="*/ 97 w 149"/>
              <a:gd name="T113" fmla="*/ 2 h 97"/>
              <a:gd name="T114" fmla="*/ 83 w 149"/>
              <a:gd name="T115" fmla="*/ 0 h 97"/>
              <a:gd name="T116" fmla="*/ 64 w 149"/>
              <a:gd name="T117" fmla="*/ 0 h 97"/>
              <a:gd name="T118" fmla="*/ 64 w 149"/>
              <a:gd name="T119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9" h="97">
                <a:moveTo>
                  <a:pt x="95" y="44"/>
                </a:moveTo>
                <a:lnTo>
                  <a:pt x="95" y="44"/>
                </a:lnTo>
                <a:lnTo>
                  <a:pt x="73" y="59"/>
                </a:lnTo>
                <a:lnTo>
                  <a:pt x="75" y="60"/>
                </a:lnTo>
                <a:lnTo>
                  <a:pt x="97" y="49"/>
                </a:lnTo>
                <a:lnTo>
                  <a:pt x="97" y="49"/>
                </a:lnTo>
                <a:lnTo>
                  <a:pt x="97" y="62"/>
                </a:lnTo>
                <a:lnTo>
                  <a:pt x="94" y="73"/>
                </a:lnTo>
                <a:lnTo>
                  <a:pt x="86" y="84"/>
                </a:lnTo>
                <a:lnTo>
                  <a:pt x="77" y="92"/>
                </a:lnTo>
                <a:lnTo>
                  <a:pt x="77" y="92"/>
                </a:lnTo>
                <a:lnTo>
                  <a:pt x="64" y="97"/>
                </a:lnTo>
                <a:lnTo>
                  <a:pt x="53" y="97"/>
                </a:lnTo>
                <a:lnTo>
                  <a:pt x="40" y="95"/>
                </a:lnTo>
                <a:lnTo>
                  <a:pt x="29" y="90"/>
                </a:lnTo>
                <a:lnTo>
                  <a:pt x="18" y="97"/>
                </a:lnTo>
                <a:lnTo>
                  <a:pt x="0" y="66"/>
                </a:lnTo>
                <a:lnTo>
                  <a:pt x="70" y="35"/>
                </a:lnTo>
                <a:lnTo>
                  <a:pt x="68" y="31"/>
                </a:lnTo>
                <a:lnTo>
                  <a:pt x="13" y="51"/>
                </a:lnTo>
                <a:lnTo>
                  <a:pt x="13" y="51"/>
                </a:lnTo>
                <a:lnTo>
                  <a:pt x="15" y="40"/>
                </a:lnTo>
                <a:lnTo>
                  <a:pt x="20" y="33"/>
                </a:lnTo>
                <a:lnTo>
                  <a:pt x="26" y="26"/>
                </a:lnTo>
                <a:lnTo>
                  <a:pt x="33" y="18"/>
                </a:lnTo>
                <a:lnTo>
                  <a:pt x="33" y="18"/>
                </a:lnTo>
                <a:lnTo>
                  <a:pt x="40" y="16"/>
                </a:lnTo>
                <a:lnTo>
                  <a:pt x="48" y="15"/>
                </a:lnTo>
                <a:lnTo>
                  <a:pt x="55" y="13"/>
                </a:lnTo>
                <a:lnTo>
                  <a:pt x="61" y="13"/>
                </a:lnTo>
                <a:lnTo>
                  <a:pt x="68" y="15"/>
                </a:lnTo>
                <a:lnTo>
                  <a:pt x="75" y="18"/>
                </a:lnTo>
                <a:lnTo>
                  <a:pt x="81" y="22"/>
                </a:lnTo>
                <a:lnTo>
                  <a:pt x="86" y="26"/>
                </a:lnTo>
                <a:lnTo>
                  <a:pt x="95" y="22"/>
                </a:lnTo>
                <a:lnTo>
                  <a:pt x="105" y="38"/>
                </a:lnTo>
                <a:lnTo>
                  <a:pt x="95" y="44"/>
                </a:lnTo>
                <a:lnTo>
                  <a:pt x="95" y="44"/>
                </a:lnTo>
                <a:close/>
                <a:moveTo>
                  <a:pt x="64" y="0"/>
                </a:moveTo>
                <a:lnTo>
                  <a:pt x="64" y="0"/>
                </a:lnTo>
                <a:lnTo>
                  <a:pt x="79" y="4"/>
                </a:lnTo>
                <a:lnTo>
                  <a:pt x="90" y="7"/>
                </a:lnTo>
                <a:lnTo>
                  <a:pt x="99" y="13"/>
                </a:lnTo>
                <a:lnTo>
                  <a:pt x="106" y="22"/>
                </a:lnTo>
                <a:lnTo>
                  <a:pt x="112" y="31"/>
                </a:lnTo>
                <a:lnTo>
                  <a:pt x="116" y="42"/>
                </a:lnTo>
                <a:lnTo>
                  <a:pt x="117" y="53"/>
                </a:lnTo>
                <a:lnTo>
                  <a:pt x="117" y="66"/>
                </a:lnTo>
                <a:lnTo>
                  <a:pt x="117" y="66"/>
                </a:lnTo>
                <a:lnTo>
                  <a:pt x="149" y="66"/>
                </a:lnTo>
                <a:lnTo>
                  <a:pt x="149" y="66"/>
                </a:lnTo>
                <a:lnTo>
                  <a:pt x="147" y="49"/>
                </a:lnTo>
                <a:lnTo>
                  <a:pt x="141" y="35"/>
                </a:lnTo>
                <a:lnTo>
                  <a:pt x="134" y="22"/>
                </a:lnTo>
                <a:lnTo>
                  <a:pt x="125" y="13"/>
                </a:lnTo>
                <a:lnTo>
                  <a:pt x="112" y="5"/>
                </a:lnTo>
                <a:lnTo>
                  <a:pt x="97" y="2"/>
                </a:lnTo>
                <a:lnTo>
                  <a:pt x="83" y="0"/>
                </a:lnTo>
                <a:lnTo>
                  <a:pt x="64" y="0"/>
                </a:lnTo>
                <a:lnTo>
                  <a:pt x="6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480"/>
          <p:cNvSpPr>
            <a:spLocks noEditPoints="1"/>
          </p:cNvSpPr>
          <p:nvPr/>
        </p:nvSpPr>
        <p:spPr bwMode="auto">
          <a:xfrm>
            <a:off x="5766914" y="3185221"/>
            <a:ext cx="623597" cy="586086"/>
          </a:xfrm>
          <a:custGeom>
            <a:avLst/>
            <a:gdLst>
              <a:gd name="T0" fmla="*/ 10 w 133"/>
              <a:gd name="T1" fmla="*/ 75 h 125"/>
              <a:gd name="T2" fmla="*/ 21 w 133"/>
              <a:gd name="T3" fmla="*/ 125 h 125"/>
              <a:gd name="T4" fmla="*/ 28 w 133"/>
              <a:gd name="T5" fmla="*/ 82 h 125"/>
              <a:gd name="T6" fmla="*/ 43 w 133"/>
              <a:gd name="T7" fmla="*/ 125 h 125"/>
              <a:gd name="T8" fmla="*/ 39 w 133"/>
              <a:gd name="T9" fmla="*/ 44 h 125"/>
              <a:gd name="T10" fmla="*/ 76 w 133"/>
              <a:gd name="T11" fmla="*/ 33 h 125"/>
              <a:gd name="T12" fmla="*/ 28 w 133"/>
              <a:gd name="T13" fmla="*/ 31 h 125"/>
              <a:gd name="T14" fmla="*/ 26 w 133"/>
              <a:gd name="T15" fmla="*/ 37 h 125"/>
              <a:gd name="T16" fmla="*/ 26 w 133"/>
              <a:gd name="T17" fmla="*/ 64 h 125"/>
              <a:gd name="T18" fmla="*/ 24 w 133"/>
              <a:gd name="T19" fmla="*/ 64 h 125"/>
              <a:gd name="T20" fmla="*/ 24 w 133"/>
              <a:gd name="T21" fmla="*/ 64 h 125"/>
              <a:gd name="T22" fmla="*/ 22 w 133"/>
              <a:gd name="T23" fmla="*/ 37 h 125"/>
              <a:gd name="T24" fmla="*/ 22 w 133"/>
              <a:gd name="T25" fmla="*/ 31 h 125"/>
              <a:gd name="T26" fmla="*/ 0 w 133"/>
              <a:gd name="T27" fmla="*/ 68 h 125"/>
              <a:gd name="T28" fmla="*/ 26 w 133"/>
              <a:gd name="T29" fmla="*/ 0 h 125"/>
              <a:gd name="T30" fmla="*/ 21 w 133"/>
              <a:gd name="T31" fmla="*/ 0 h 125"/>
              <a:gd name="T32" fmla="*/ 11 w 133"/>
              <a:gd name="T33" fmla="*/ 9 h 125"/>
              <a:gd name="T34" fmla="*/ 11 w 133"/>
              <a:gd name="T35" fmla="*/ 15 h 125"/>
              <a:gd name="T36" fmla="*/ 15 w 133"/>
              <a:gd name="T37" fmla="*/ 24 h 125"/>
              <a:gd name="T38" fmla="*/ 26 w 133"/>
              <a:gd name="T39" fmla="*/ 27 h 125"/>
              <a:gd name="T40" fmla="*/ 32 w 133"/>
              <a:gd name="T41" fmla="*/ 27 h 125"/>
              <a:gd name="T42" fmla="*/ 39 w 133"/>
              <a:gd name="T43" fmla="*/ 20 h 125"/>
              <a:gd name="T44" fmla="*/ 39 w 133"/>
              <a:gd name="T45" fmla="*/ 15 h 125"/>
              <a:gd name="T46" fmla="*/ 35 w 133"/>
              <a:gd name="T47" fmla="*/ 4 h 125"/>
              <a:gd name="T48" fmla="*/ 26 w 133"/>
              <a:gd name="T49" fmla="*/ 0 h 125"/>
              <a:gd name="T50" fmla="*/ 57 w 133"/>
              <a:gd name="T51" fmla="*/ 60 h 125"/>
              <a:gd name="T52" fmla="*/ 70 w 133"/>
              <a:gd name="T53" fmla="*/ 57 h 125"/>
              <a:gd name="T54" fmla="*/ 81 w 133"/>
              <a:gd name="T55" fmla="*/ 62 h 125"/>
              <a:gd name="T56" fmla="*/ 90 w 133"/>
              <a:gd name="T57" fmla="*/ 37 h 125"/>
              <a:gd name="T58" fmla="*/ 100 w 133"/>
              <a:gd name="T59" fmla="*/ 48 h 125"/>
              <a:gd name="T60" fmla="*/ 114 w 133"/>
              <a:gd name="T61" fmla="*/ 31 h 125"/>
              <a:gd name="T62" fmla="*/ 101 w 133"/>
              <a:gd name="T63" fmla="*/ 55 h 125"/>
              <a:gd name="T64" fmla="*/ 92 w 133"/>
              <a:gd name="T65" fmla="*/ 46 h 125"/>
              <a:gd name="T66" fmla="*/ 83 w 133"/>
              <a:gd name="T67" fmla="*/ 70 h 125"/>
              <a:gd name="T68" fmla="*/ 70 w 133"/>
              <a:gd name="T69" fmla="*/ 60 h 125"/>
              <a:gd name="T70" fmla="*/ 57 w 133"/>
              <a:gd name="T71" fmla="*/ 60 h 125"/>
              <a:gd name="T72" fmla="*/ 59 w 133"/>
              <a:gd name="T73" fmla="*/ 117 h 125"/>
              <a:gd name="T74" fmla="*/ 101 w 133"/>
              <a:gd name="T75" fmla="*/ 125 h 125"/>
              <a:gd name="T76" fmla="*/ 59 w 133"/>
              <a:gd name="T77" fmla="*/ 117 h 125"/>
              <a:gd name="T78" fmla="*/ 87 w 133"/>
              <a:gd name="T79" fmla="*/ 92 h 125"/>
              <a:gd name="T80" fmla="*/ 74 w 133"/>
              <a:gd name="T81" fmla="*/ 114 h 125"/>
              <a:gd name="T82" fmla="*/ 50 w 133"/>
              <a:gd name="T83" fmla="*/ 92 h 125"/>
              <a:gd name="T84" fmla="*/ 123 w 133"/>
              <a:gd name="T85" fmla="*/ 82 h 125"/>
              <a:gd name="T86" fmla="*/ 46 w 133"/>
              <a:gd name="T87" fmla="*/ 13 h 125"/>
              <a:gd name="T88" fmla="*/ 129 w 133"/>
              <a:gd name="T89" fmla="*/ 4 h 125"/>
              <a:gd name="T90" fmla="*/ 133 w 133"/>
              <a:gd name="T91" fmla="*/ 7 h 125"/>
              <a:gd name="T92" fmla="*/ 133 w 133"/>
              <a:gd name="T93" fmla="*/ 92 h 125"/>
              <a:gd name="T94" fmla="*/ 87 w 133"/>
              <a:gd name="T95" fmla="*/ 92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3" h="125">
                <a:moveTo>
                  <a:pt x="0" y="68"/>
                </a:moveTo>
                <a:lnTo>
                  <a:pt x="10" y="75"/>
                </a:lnTo>
                <a:lnTo>
                  <a:pt x="8" y="125"/>
                </a:lnTo>
                <a:lnTo>
                  <a:pt x="21" y="125"/>
                </a:lnTo>
                <a:lnTo>
                  <a:pt x="22" y="82"/>
                </a:lnTo>
                <a:lnTo>
                  <a:pt x="28" y="82"/>
                </a:lnTo>
                <a:lnTo>
                  <a:pt x="30" y="125"/>
                </a:lnTo>
                <a:lnTo>
                  <a:pt x="43" y="125"/>
                </a:lnTo>
                <a:lnTo>
                  <a:pt x="41" y="75"/>
                </a:lnTo>
                <a:lnTo>
                  <a:pt x="39" y="44"/>
                </a:lnTo>
                <a:lnTo>
                  <a:pt x="68" y="44"/>
                </a:lnTo>
                <a:lnTo>
                  <a:pt x="76" y="33"/>
                </a:lnTo>
                <a:lnTo>
                  <a:pt x="43" y="31"/>
                </a:lnTo>
                <a:lnTo>
                  <a:pt x="28" y="31"/>
                </a:lnTo>
                <a:lnTo>
                  <a:pt x="28" y="33"/>
                </a:lnTo>
                <a:lnTo>
                  <a:pt x="26" y="37"/>
                </a:lnTo>
                <a:lnTo>
                  <a:pt x="30" y="59"/>
                </a:lnTo>
                <a:lnTo>
                  <a:pt x="26" y="64"/>
                </a:lnTo>
                <a:lnTo>
                  <a:pt x="26" y="64"/>
                </a:lnTo>
                <a:lnTo>
                  <a:pt x="24" y="64"/>
                </a:lnTo>
                <a:lnTo>
                  <a:pt x="24" y="64"/>
                </a:lnTo>
                <a:lnTo>
                  <a:pt x="24" y="64"/>
                </a:lnTo>
                <a:lnTo>
                  <a:pt x="21" y="59"/>
                </a:lnTo>
                <a:lnTo>
                  <a:pt x="22" y="37"/>
                </a:lnTo>
                <a:lnTo>
                  <a:pt x="22" y="33"/>
                </a:lnTo>
                <a:lnTo>
                  <a:pt x="22" y="31"/>
                </a:lnTo>
                <a:lnTo>
                  <a:pt x="8" y="31"/>
                </a:lnTo>
                <a:lnTo>
                  <a:pt x="0" y="68"/>
                </a:lnTo>
                <a:lnTo>
                  <a:pt x="0" y="68"/>
                </a:lnTo>
                <a:close/>
                <a:moveTo>
                  <a:pt x="26" y="0"/>
                </a:moveTo>
                <a:lnTo>
                  <a:pt x="26" y="0"/>
                </a:lnTo>
                <a:lnTo>
                  <a:pt x="21" y="0"/>
                </a:lnTo>
                <a:lnTo>
                  <a:pt x="15" y="4"/>
                </a:lnTo>
                <a:lnTo>
                  <a:pt x="11" y="9"/>
                </a:lnTo>
                <a:lnTo>
                  <a:pt x="11" y="15"/>
                </a:lnTo>
                <a:lnTo>
                  <a:pt x="11" y="15"/>
                </a:lnTo>
                <a:lnTo>
                  <a:pt x="11" y="20"/>
                </a:lnTo>
                <a:lnTo>
                  <a:pt x="15" y="24"/>
                </a:lnTo>
                <a:lnTo>
                  <a:pt x="21" y="27"/>
                </a:lnTo>
                <a:lnTo>
                  <a:pt x="26" y="27"/>
                </a:lnTo>
                <a:lnTo>
                  <a:pt x="26" y="27"/>
                </a:lnTo>
                <a:lnTo>
                  <a:pt x="32" y="27"/>
                </a:lnTo>
                <a:lnTo>
                  <a:pt x="35" y="24"/>
                </a:lnTo>
                <a:lnTo>
                  <a:pt x="39" y="20"/>
                </a:lnTo>
                <a:lnTo>
                  <a:pt x="39" y="15"/>
                </a:lnTo>
                <a:lnTo>
                  <a:pt x="39" y="15"/>
                </a:lnTo>
                <a:lnTo>
                  <a:pt x="39" y="9"/>
                </a:lnTo>
                <a:lnTo>
                  <a:pt x="35" y="4"/>
                </a:lnTo>
                <a:lnTo>
                  <a:pt x="32" y="0"/>
                </a:lnTo>
                <a:lnTo>
                  <a:pt x="26" y="0"/>
                </a:lnTo>
                <a:lnTo>
                  <a:pt x="26" y="0"/>
                </a:lnTo>
                <a:close/>
                <a:moveTo>
                  <a:pt x="57" y="60"/>
                </a:moveTo>
                <a:lnTo>
                  <a:pt x="70" y="57"/>
                </a:lnTo>
                <a:lnTo>
                  <a:pt x="70" y="57"/>
                </a:lnTo>
                <a:lnTo>
                  <a:pt x="72" y="57"/>
                </a:lnTo>
                <a:lnTo>
                  <a:pt x="81" y="62"/>
                </a:lnTo>
                <a:lnTo>
                  <a:pt x="89" y="40"/>
                </a:lnTo>
                <a:lnTo>
                  <a:pt x="90" y="37"/>
                </a:lnTo>
                <a:lnTo>
                  <a:pt x="92" y="40"/>
                </a:lnTo>
                <a:lnTo>
                  <a:pt x="100" y="48"/>
                </a:lnTo>
                <a:lnTo>
                  <a:pt x="111" y="29"/>
                </a:lnTo>
                <a:lnTo>
                  <a:pt x="114" y="31"/>
                </a:lnTo>
                <a:lnTo>
                  <a:pt x="101" y="51"/>
                </a:lnTo>
                <a:lnTo>
                  <a:pt x="101" y="55"/>
                </a:lnTo>
                <a:lnTo>
                  <a:pt x="100" y="53"/>
                </a:lnTo>
                <a:lnTo>
                  <a:pt x="92" y="46"/>
                </a:lnTo>
                <a:lnTo>
                  <a:pt x="85" y="68"/>
                </a:lnTo>
                <a:lnTo>
                  <a:pt x="83" y="70"/>
                </a:lnTo>
                <a:lnTo>
                  <a:pt x="81" y="68"/>
                </a:lnTo>
                <a:lnTo>
                  <a:pt x="70" y="60"/>
                </a:lnTo>
                <a:lnTo>
                  <a:pt x="57" y="66"/>
                </a:lnTo>
                <a:lnTo>
                  <a:pt x="57" y="60"/>
                </a:lnTo>
                <a:lnTo>
                  <a:pt x="57" y="60"/>
                </a:lnTo>
                <a:close/>
                <a:moveTo>
                  <a:pt x="59" y="117"/>
                </a:moveTo>
                <a:lnTo>
                  <a:pt x="101" y="117"/>
                </a:lnTo>
                <a:lnTo>
                  <a:pt x="101" y="125"/>
                </a:lnTo>
                <a:lnTo>
                  <a:pt x="59" y="125"/>
                </a:lnTo>
                <a:lnTo>
                  <a:pt x="59" y="117"/>
                </a:lnTo>
                <a:lnTo>
                  <a:pt x="59" y="117"/>
                </a:lnTo>
                <a:close/>
                <a:moveTo>
                  <a:pt x="87" y="92"/>
                </a:moveTo>
                <a:lnTo>
                  <a:pt x="87" y="114"/>
                </a:lnTo>
                <a:lnTo>
                  <a:pt x="74" y="114"/>
                </a:lnTo>
                <a:lnTo>
                  <a:pt x="74" y="92"/>
                </a:lnTo>
                <a:lnTo>
                  <a:pt x="50" y="92"/>
                </a:lnTo>
                <a:lnTo>
                  <a:pt x="50" y="82"/>
                </a:lnTo>
                <a:lnTo>
                  <a:pt x="123" y="82"/>
                </a:lnTo>
                <a:lnTo>
                  <a:pt x="123" y="13"/>
                </a:lnTo>
                <a:lnTo>
                  <a:pt x="46" y="13"/>
                </a:lnTo>
                <a:lnTo>
                  <a:pt x="46" y="4"/>
                </a:lnTo>
                <a:lnTo>
                  <a:pt x="129" y="4"/>
                </a:lnTo>
                <a:lnTo>
                  <a:pt x="133" y="4"/>
                </a:lnTo>
                <a:lnTo>
                  <a:pt x="133" y="7"/>
                </a:lnTo>
                <a:lnTo>
                  <a:pt x="133" y="88"/>
                </a:lnTo>
                <a:lnTo>
                  <a:pt x="133" y="92"/>
                </a:lnTo>
                <a:lnTo>
                  <a:pt x="129" y="92"/>
                </a:lnTo>
                <a:lnTo>
                  <a:pt x="87" y="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481"/>
          <p:cNvSpPr>
            <a:spLocks noEditPoints="1"/>
          </p:cNvSpPr>
          <p:nvPr/>
        </p:nvSpPr>
        <p:spPr bwMode="auto">
          <a:xfrm>
            <a:off x="6868757" y="3236797"/>
            <a:ext cx="792388" cy="431359"/>
          </a:xfrm>
          <a:custGeom>
            <a:avLst/>
            <a:gdLst>
              <a:gd name="T0" fmla="*/ 77 w 169"/>
              <a:gd name="T1" fmla="*/ 31 h 92"/>
              <a:gd name="T2" fmla="*/ 70 w 169"/>
              <a:gd name="T3" fmla="*/ 31 h 92"/>
              <a:gd name="T4" fmla="*/ 46 w 169"/>
              <a:gd name="T5" fmla="*/ 73 h 92"/>
              <a:gd name="T6" fmla="*/ 46 w 169"/>
              <a:gd name="T7" fmla="*/ 77 h 92"/>
              <a:gd name="T8" fmla="*/ 0 w 169"/>
              <a:gd name="T9" fmla="*/ 92 h 92"/>
              <a:gd name="T10" fmla="*/ 169 w 169"/>
              <a:gd name="T11" fmla="*/ 84 h 92"/>
              <a:gd name="T12" fmla="*/ 151 w 169"/>
              <a:gd name="T13" fmla="*/ 75 h 92"/>
              <a:gd name="T14" fmla="*/ 131 w 169"/>
              <a:gd name="T15" fmla="*/ 79 h 92"/>
              <a:gd name="T16" fmla="*/ 118 w 169"/>
              <a:gd name="T17" fmla="*/ 71 h 92"/>
              <a:gd name="T18" fmla="*/ 114 w 169"/>
              <a:gd name="T19" fmla="*/ 62 h 92"/>
              <a:gd name="T20" fmla="*/ 99 w 169"/>
              <a:gd name="T21" fmla="*/ 64 h 92"/>
              <a:gd name="T22" fmla="*/ 114 w 169"/>
              <a:gd name="T23" fmla="*/ 77 h 92"/>
              <a:gd name="T24" fmla="*/ 88 w 169"/>
              <a:gd name="T25" fmla="*/ 66 h 92"/>
              <a:gd name="T26" fmla="*/ 79 w 169"/>
              <a:gd name="T27" fmla="*/ 66 h 92"/>
              <a:gd name="T28" fmla="*/ 52 w 169"/>
              <a:gd name="T29" fmla="*/ 86 h 92"/>
              <a:gd name="T30" fmla="*/ 66 w 169"/>
              <a:gd name="T31" fmla="*/ 64 h 92"/>
              <a:gd name="T32" fmla="*/ 54 w 169"/>
              <a:gd name="T33" fmla="*/ 62 h 92"/>
              <a:gd name="T34" fmla="*/ 48 w 169"/>
              <a:gd name="T35" fmla="*/ 26 h 92"/>
              <a:gd name="T36" fmla="*/ 17 w 169"/>
              <a:gd name="T37" fmla="*/ 18 h 92"/>
              <a:gd name="T38" fmla="*/ 0 w 169"/>
              <a:gd name="T39" fmla="*/ 48 h 92"/>
              <a:gd name="T40" fmla="*/ 22 w 169"/>
              <a:gd name="T41" fmla="*/ 70 h 92"/>
              <a:gd name="T42" fmla="*/ 13 w 169"/>
              <a:gd name="T43" fmla="*/ 53 h 92"/>
              <a:gd name="T44" fmla="*/ 35 w 169"/>
              <a:gd name="T45" fmla="*/ 35 h 92"/>
              <a:gd name="T46" fmla="*/ 44 w 169"/>
              <a:gd name="T47" fmla="*/ 37 h 92"/>
              <a:gd name="T48" fmla="*/ 37 w 169"/>
              <a:gd name="T49" fmla="*/ 62 h 92"/>
              <a:gd name="T50" fmla="*/ 46 w 169"/>
              <a:gd name="T51" fmla="*/ 71 h 92"/>
              <a:gd name="T52" fmla="*/ 120 w 169"/>
              <a:gd name="T53" fmla="*/ 90 h 92"/>
              <a:gd name="T54" fmla="*/ 33 w 169"/>
              <a:gd name="T55" fmla="*/ 53 h 92"/>
              <a:gd name="T56" fmla="*/ 22 w 169"/>
              <a:gd name="T57" fmla="*/ 53 h 92"/>
              <a:gd name="T58" fmla="*/ 37 w 169"/>
              <a:gd name="T59" fmla="*/ 46 h 92"/>
              <a:gd name="T60" fmla="*/ 33 w 169"/>
              <a:gd name="T61" fmla="*/ 48 h 92"/>
              <a:gd name="T62" fmla="*/ 35 w 169"/>
              <a:gd name="T63" fmla="*/ 42 h 92"/>
              <a:gd name="T64" fmla="*/ 24 w 169"/>
              <a:gd name="T65" fmla="*/ 46 h 92"/>
              <a:gd name="T66" fmla="*/ 19 w 169"/>
              <a:gd name="T67" fmla="*/ 46 h 92"/>
              <a:gd name="T68" fmla="*/ 153 w 169"/>
              <a:gd name="T69" fmla="*/ 40 h 92"/>
              <a:gd name="T70" fmla="*/ 149 w 169"/>
              <a:gd name="T71" fmla="*/ 59 h 92"/>
              <a:gd name="T72" fmla="*/ 134 w 169"/>
              <a:gd name="T73" fmla="*/ 62 h 92"/>
              <a:gd name="T74" fmla="*/ 125 w 169"/>
              <a:gd name="T75" fmla="*/ 44 h 92"/>
              <a:gd name="T76" fmla="*/ 138 w 169"/>
              <a:gd name="T77" fmla="*/ 37 h 92"/>
              <a:gd name="T78" fmla="*/ 142 w 169"/>
              <a:gd name="T79" fmla="*/ 38 h 92"/>
              <a:gd name="T80" fmla="*/ 153 w 169"/>
              <a:gd name="T81" fmla="*/ 60 h 92"/>
              <a:gd name="T82" fmla="*/ 140 w 169"/>
              <a:gd name="T83" fmla="*/ 68 h 92"/>
              <a:gd name="T84" fmla="*/ 114 w 169"/>
              <a:gd name="T85" fmla="*/ 60 h 92"/>
              <a:gd name="T86" fmla="*/ 116 w 169"/>
              <a:gd name="T87" fmla="*/ 27 h 92"/>
              <a:gd name="T88" fmla="*/ 140 w 169"/>
              <a:gd name="T89" fmla="*/ 15 h 92"/>
              <a:gd name="T90" fmla="*/ 164 w 169"/>
              <a:gd name="T91" fmla="*/ 29 h 92"/>
              <a:gd name="T92" fmla="*/ 165 w 169"/>
              <a:gd name="T93" fmla="*/ 60 h 92"/>
              <a:gd name="T94" fmla="*/ 90 w 169"/>
              <a:gd name="T95" fmla="*/ 42 h 92"/>
              <a:gd name="T96" fmla="*/ 77 w 169"/>
              <a:gd name="T97" fmla="*/ 48 h 92"/>
              <a:gd name="T98" fmla="*/ 61 w 169"/>
              <a:gd name="T99" fmla="*/ 38 h 92"/>
              <a:gd name="T100" fmla="*/ 79 w 169"/>
              <a:gd name="T101" fmla="*/ 59 h 92"/>
              <a:gd name="T102" fmla="*/ 92 w 169"/>
              <a:gd name="T103" fmla="*/ 57 h 92"/>
              <a:gd name="T104" fmla="*/ 109 w 169"/>
              <a:gd name="T105" fmla="*/ 9 h 92"/>
              <a:gd name="T106" fmla="*/ 83 w 169"/>
              <a:gd name="T107" fmla="*/ 0 h 92"/>
              <a:gd name="T108" fmla="*/ 61 w 169"/>
              <a:gd name="T109" fmla="*/ 38 h 92"/>
              <a:gd name="T110" fmla="*/ 94 w 169"/>
              <a:gd name="T111" fmla="*/ 16 h 92"/>
              <a:gd name="T112" fmla="*/ 68 w 169"/>
              <a:gd name="T113" fmla="*/ 20 h 92"/>
              <a:gd name="T114" fmla="*/ 72 w 169"/>
              <a:gd name="T115" fmla="*/ 48 h 92"/>
              <a:gd name="T116" fmla="*/ 83 w 169"/>
              <a:gd name="T117" fmla="*/ 55 h 92"/>
              <a:gd name="T118" fmla="*/ 99 w 169"/>
              <a:gd name="T119" fmla="*/ 33 h 92"/>
              <a:gd name="T120" fmla="*/ 94 w 169"/>
              <a:gd name="T121" fmla="*/ 29 h 92"/>
              <a:gd name="T122" fmla="*/ 90 w 169"/>
              <a:gd name="T123" fmla="*/ 35 h 92"/>
              <a:gd name="T124" fmla="*/ 90 w 169"/>
              <a:gd name="T125" fmla="*/ 27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9" h="92">
                <a:moveTo>
                  <a:pt x="74" y="27"/>
                </a:moveTo>
                <a:lnTo>
                  <a:pt x="74" y="27"/>
                </a:lnTo>
                <a:lnTo>
                  <a:pt x="77" y="29"/>
                </a:lnTo>
                <a:lnTo>
                  <a:pt x="77" y="31"/>
                </a:lnTo>
                <a:lnTo>
                  <a:pt x="77" y="31"/>
                </a:lnTo>
                <a:lnTo>
                  <a:pt x="77" y="33"/>
                </a:lnTo>
                <a:lnTo>
                  <a:pt x="74" y="35"/>
                </a:lnTo>
                <a:lnTo>
                  <a:pt x="74" y="35"/>
                </a:lnTo>
                <a:lnTo>
                  <a:pt x="72" y="33"/>
                </a:lnTo>
                <a:lnTo>
                  <a:pt x="70" y="31"/>
                </a:lnTo>
                <a:lnTo>
                  <a:pt x="70" y="31"/>
                </a:lnTo>
                <a:lnTo>
                  <a:pt x="72" y="29"/>
                </a:lnTo>
                <a:lnTo>
                  <a:pt x="74" y="27"/>
                </a:lnTo>
                <a:lnTo>
                  <a:pt x="74" y="27"/>
                </a:lnTo>
                <a:close/>
                <a:moveTo>
                  <a:pt x="46" y="73"/>
                </a:moveTo>
                <a:lnTo>
                  <a:pt x="46" y="73"/>
                </a:lnTo>
                <a:lnTo>
                  <a:pt x="46" y="73"/>
                </a:lnTo>
                <a:lnTo>
                  <a:pt x="46" y="73"/>
                </a:lnTo>
                <a:lnTo>
                  <a:pt x="46" y="77"/>
                </a:lnTo>
                <a:lnTo>
                  <a:pt x="46" y="77"/>
                </a:lnTo>
                <a:lnTo>
                  <a:pt x="4" y="77"/>
                </a:lnTo>
                <a:lnTo>
                  <a:pt x="4" y="77"/>
                </a:lnTo>
                <a:lnTo>
                  <a:pt x="2" y="81"/>
                </a:lnTo>
                <a:lnTo>
                  <a:pt x="0" y="84"/>
                </a:lnTo>
                <a:lnTo>
                  <a:pt x="0" y="92"/>
                </a:lnTo>
                <a:lnTo>
                  <a:pt x="46" y="92"/>
                </a:lnTo>
                <a:lnTo>
                  <a:pt x="120" y="92"/>
                </a:lnTo>
                <a:lnTo>
                  <a:pt x="165" y="92"/>
                </a:lnTo>
                <a:lnTo>
                  <a:pt x="165" y="92"/>
                </a:lnTo>
                <a:lnTo>
                  <a:pt x="169" y="84"/>
                </a:lnTo>
                <a:lnTo>
                  <a:pt x="167" y="79"/>
                </a:lnTo>
                <a:lnTo>
                  <a:pt x="165" y="75"/>
                </a:lnTo>
                <a:lnTo>
                  <a:pt x="153" y="70"/>
                </a:lnTo>
                <a:lnTo>
                  <a:pt x="153" y="70"/>
                </a:lnTo>
                <a:lnTo>
                  <a:pt x="151" y="75"/>
                </a:lnTo>
                <a:lnTo>
                  <a:pt x="147" y="79"/>
                </a:lnTo>
                <a:lnTo>
                  <a:pt x="143" y="81"/>
                </a:lnTo>
                <a:lnTo>
                  <a:pt x="138" y="81"/>
                </a:lnTo>
                <a:lnTo>
                  <a:pt x="134" y="81"/>
                </a:lnTo>
                <a:lnTo>
                  <a:pt x="131" y="79"/>
                </a:lnTo>
                <a:lnTo>
                  <a:pt x="127" y="75"/>
                </a:lnTo>
                <a:lnTo>
                  <a:pt x="127" y="70"/>
                </a:lnTo>
                <a:lnTo>
                  <a:pt x="118" y="71"/>
                </a:lnTo>
                <a:lnTo>
                  <a:pt x="118" y="71"/>
                </a:lnTo>
                <a:lnTo>
                  <a:pt x="118" y="71"/>
                </a:lnTo>
                <a:lnTo>
                  <a:pt x="116" y="66"/>
                </a:lnTo>
                <a:lnTo>
                  <a:pt x="116" y="66"/>
                </a:lnTo>
                <a:lnTo>
                  <a:pt x="114" y="64"/>
                </a:lnTo>
                <a:lnTo>
                  <a:pt x="114" y="62"/>
                </a:lnTo>
                <a:lnTo>
                  <a:pt x="114" y="62"/>
                </a:lnTo>
                <a:lnTo>
                  <a:pt x="98" y="59"/>
                </a:lnTo>
                <a:lnTo>
                  <a:pt x="94" y="60"/>
                </a:lnTo>
                <a:lnTo>
                  <a:pt x="94" y="64"/>
                </a:lnTo>
                <a:lnTo>
                  <a:pt x="99" y="64"/>
                </a:lnTo>
                <a:lnTo>
                  <a:pt x="99" y="64"/>
                </a:lnTo>
                <a:lnTo>
                  <a:pt x="110" y="68"/>
                </a:lnTo>
                <a:lnTo>
                  <a:pt x="110" y="68"/>
                </a:lnTo>
                <a:lnTo>
                  <a:pt x="114" y="71"/>
                </a:lnTo>
                <a:lnTo>
                  <a:pt x="114" y="77"/>
                </a:lnTo>
                <a:lnTo>
                  <a:pt x="114" y="77"/>
                </a:lnTo>
                <a:lnTo>
                  <a:pt x="114" y="86"/>
                </a:lnTo>
                <a:lnTo>
                  <a:pt x="88" y="86"/>
                </a:lnTo>
                <a:lnTo>
                  <a:pt x="90" y="86"/>
                </a:lnTo>
                <a:lnTo>
                  <a:pt x="87" y="68"/>
                </a:lnTo>
                <a:lnTo>
                  <a:pt x="88" y="66"/>
                </a:lnTo>
                <a:lnTo>
                  <a:pt x="87" y="62"/>
                </a:lnTo>
                <a:lnTo>
                  <a:pt x="85" y="62"/>
                </a:lnTo>
                <a:lnTo>
                  <a:pt x="83" y="62"/>
                </a:lnTo>
                <a:lnTo>
                  <a:pt x="79" y="62"/>
                </a:lnTo>
                <a:lnTo>
                  <a:pt x="79" y="66"/>
                </a:lnTo>
                <a:lnTo>
                  <a:pt x="81" y="68"/>
                </a:lnTo>
                <a:lnTo>
                  <a:pt x="77" y="86"/>
                </a:lnTo>
                <a:lnTo>
                  <a:pt x="77" y="86"/>
                </a:lnTo>
                <a:lnTo>
                  <a:pt x="52" y="86"/>
                </a:lnTo>
                <a:lnTo>
                  <a:pt x="52" y="86"/>
                </a:lnTo>
                <a:lnTo>
                  <a:pt x="52" y="75"/>
                </a:lnTo>
                <a:lnTo>
                  <a:pt x="52" y="75"/>
                </a:lnTo>
                <a:lnTo>
                  <a:pt x="54" y="71"/>
                </a:lnTo>
                <a:lnTo>
                  <a:pt x="55" y="68"/>
                </a:lnTo>
                <a:lnTo>
                  <a:pt x="66" y="64"/>
                </a:lnTo>
                <a:lnTo>
                  <a:pt x="72" y="64"/>
                </a:lnTo>
                <a:lnTo>
                  <a:pt x="72" y="60"/>
                </a:lnTo>
                <a:lnTo>
                  <a:pt x="68" y="59"/>
                </a:lnTo>
                <a:lnTo>
                  <a:pt x="54" y="62"/>
                </a:lnTo>
                <a:lnTo>
                  <a:pt x="54" y="62"/>
                </a:lnTo>
                <a:lnTo>
                  <a:pt x="54" y="62"/>
                </a:lnTo>
                <a:lnTo>
                  <a:pt x="54" y="46"/>
                </a:lnTo>
                <a:lnTo>
                  <a:pt x="54" y="38"/>
                </a:lnTo>
                <a:lnTo>
                  <a:pt x="52" y="31"/>
                </a:lnTo>
                <a:lnTo>
                  <a:pt x="48" y="26"/>
                </a:lnTo>
                <a:lnTo>
                  <a:pt x="43" y="20"/>
                </a:lnTo>
                <a:lnTo>
                  <a:pt x="35" y="18"/>
                </a:lnTo>
                <a:lnTo>
                  <a:pt x="26" y="16"/>
                </a:lnTo>
                <a:lnTo>
                  <a:pt x="26" y="16"/>
                </a:lnTo>
                <a:lnTo>
                  <a:pt x="17" y="18"/>
                </a:lnTo>
                <a:lnTo>
                  <a:pt x="10" y="24"/>
                </a:lnTo>
                <a:lnTo>
                  <a:pt x="4" y="31"/>
                </a:lnTo>
                <a:lnTo>
                  <a:pt x="2" y="38"/>
                </a:lnTo>
                <a:lnTo>
                  <a:pt x="2" y="38"/>
                </a:lnTo>
                <a:lnTo>
                  <a:pt x="0" y="48"/>
                </a:lnTo>
                <a:lnTo>
                  <a:pt x="2" y="57"/>
                </a:lnTo>
                <a:lnTo>
                  <a:pt x="4" y="75"/>
                </a:lnTo>
                <a:lnTo>
                  <a:pt x="4" y="75"/>
                </a:lnTo>
                <a:lnTo>
                  <a:pt x="13" y="71"/>
                </a:lnTo>
                <a:lnTo>
                  <a:pt x="22" y="70"/>
                </a:lnTo>
                <a:lnTo>
                  <a:pt x="22" y="64"/>
                </a:lnTo>
                <a:lnTo>
                  <a:pt x="22" y="64"/>
                </a:lnTo>
                <a:lnTo>
                  <a:pt x="19" y="62"/>
                </a:lnTo>
                <a:lnTo>
                  <a:pt x="15" y="59"/>
                </a:lnTo>
                <a:lnTo>
                  <a:pt x="13" y="53"/>
                </a:lnTo>
                <a:lnTo>
                  <a:pt x="13" y="48"/>
                </a:lnTo>
                <a:lnTo>
                  <a:pt x="13" y="37"/>
                </a:lnTo>
                <a:lnTo>
                  <a:pt x="32" y="37"/>
                </a:lnTo>
                <a:lnTo>
                  <a:pt x="32" y="31"/>
                </a:lnTo>
                <a:lnTo>
                  <a:pt x="35" y="35"/>
                </a:lnTo>
                <a:lnTo>
                  <a:pt x="35" y="35"/>
                </a:lnTo>
                <a:lnTo>
                  <a:pt x="35" y="27"/>
                </a:lnTo>
                <a:lnTo>
                  <a:pt x="35" y="27"/>
                </a:lnTo>
                <a:lnTo>
                  <a:pt x="39" y="37"/>
                </a:lnTo>
                <a:lnTo>
                  <a:pt x="44" y="37"/>
                </a:lnTo>
                <a:lnTo>
                  <a:pt x="44" y="48"/>
                </a:lnTo>
                <a:lnTo>
                  <a:pt x="44" y="48"/>
                </a:lnTo>
                <a:lnTo>
                  <a:pt x="43" y="53"/>
                </a:lnTo>
                <a:lnTo>
                  <a:pt x="41" y="59"/>
                </a:lnTo>
                <a:lnTo>
                  <a:pt x="37" y="62"/>
                </a:lnTo>
                <a:lnTo>
                  <a:pt x="33" y="64"/>
                </a:lnTo>
                <a:lnTo>
                  <a:pt x="33" y="68"/>
                </a:lnTo>
                <a:lnTo>
                  <a:pt x="33" y="68"/>
                </a:lnTo>
                <a:lnTo>
                  <a:pt x="46" y="71"/>
                </a:lnTo>
                <a:lnTo>
                  <a:pt x="46" y="71"/>
                </a:lnTo>
                <a:lnTo>
                  <a:pt x="46" y="73"/>
                </a:lnTo>
                <a:lnTo>
                  <a:pt x="46" y="73"/>
                </a:lnTo>
                <a:close/>
                <a:moveTo>
                  <a:pt x="120" y="90"/>
                </a:moveTo>
                <a:lnTo>
                  <a:pt x="120" y="90"/>
                </a:lnTo>
                <a:lnTo>
                  <a:pt x="120" y="90"/>
                </a:lnTo>
                <a:lnTo>
                  <a:pt x="120" y="90"/>
                </a:lnTo>
                <a:lnTo>
                  <a:pt x="120" y="90"/>
                </a:lnTo>
                <a:lnTo>
                  <a:pt x="120" y="90"/>
                </a:lnTo>
                <a:close/>
                <a:moveTo>
                  <a:pt x="22" y="53"/>
                </a:moveTo>
                <a:lnTo>
                  <a:pt x="33" y="53"/>
                </a:lnTo>
                <a:lnTo>
                  <a:pt x="33" y="53"/>
                </a:lnTo>
                <a:lnTo>
                  <a:pt x="32" y="57"/>
                </a:lnTo>
                <a:lnTo>
                  <a:pt x="28" y="59"/>
                </a:lnTo>
                <a:lnTo>
                  <a:pt x="24" y="57"/>
                </a:lnTo>
                <a:lnTo>
                  <a:pt x="22" y="53"/>
                </a:lnTo>
                <a:lnTo>
                  <a:pt x="22" y="53"/>
                </a:lnTo>
                <a:close/>
                <a:moveTo>
                  <a:pt x="35" y="42"/>
                </a:moveTo>
                <a:lnTo>
                  <a:pt x="35" y="42"/>
                </a:lnTo>
                <a:lnTo>
                  <a:pt x="37" y="44"/>
                </a:lnTo>
                <a:lnTo>
                  <a:pt x="37" y="46"/>
                </a:lnTo>
                <a:lnTo>
                  <a:pt x="37" y="46"/>
                </a:lnTo>
                <a:lnTo>
                  <a:pt x="37" y="48"/>
                </a:lnTo>
                <a:lnTo>
                  <a:pt x="35" y="48"/>
                </a:lnTo>
                <a:lnTo>
                  <a:pt x="35" y="48"/>
                </a:lnTo>
                <a:lnTo>
                  <a:pt x="33" y="48"/>
                </a:lnTo>
                <a:lnTo>
                  <a:pt x="32" y="46"/>
                </a:lnTo>
                <a:lnTo>
                  <a:pt x="32" y="46"/>
                </a:lnTo>
                <a:lnTo>
                  <a:pt x="33" y="44"/>
                </a:lnTo>
                <a:lnTo>
                  <a:pt x="35" y="42"/>
                </a:lnTo>
                <a:lnTo>
                  <a:pt x="35" y="42"/>
                </a:lnTo>
                <a:close/>
                <a:moveTo>
                  <a:pt x="21" y="42"/>
                </a:moveTo>
                <a:lnTo>
                  <a:pt x="21" y="42"/>
                </a:lnTo>
                <a:lnTo>
                  <a:pt x="22" y="44"/>
                </a:lnTo>
                <a:lnTo>
                  <a:pt x="24" y="46"/>
                </a:lnTo>
                <a:lnTo>
                  <a:pt x="24" y="46"/>
                </a:lnTo>
                <a:lnTo>
                  <a:pt x="22" y="48"/>
                </a:lnTo>
                <a:lnTo>
                  <a:pt x="21" y="48"/>
                </a:lnTo>
                <a:lnTo>
                  <a:pt x="21" y="48"/>
                </a:lnTo>
                <a:lnTo>
                  <a:pt x="19" y="48"/>
                </a:lnTo>
                <a:lnTo>
                  <a:pt x="19" y="46"/>
                </a:lnTo>
                <a:lnTo>
                  <a:pt x="19" y="46"/>
                </a:lnTo>
                <a:lnTo>
                  <a:pt x="19" y="44"/>
                </a:lnTo>
                <a:lnTo>
                  <a:pt x="21" y="42"/>
                </a:lnTo>
                <a:lnTo>
                  <a:pt x="21" y="42"/>
                </a:lnTo>
                <a:close/>
                <a:moveTo>
                  <a:pt x="153" y="40"/>
                </a:moveTo>
                <a:lnTo>
                  <a:pt x="153" y="40"/>
                </a:lnTo>
                <a:lnTo>
                  <a:pt x="154" y="44"/>
                </a:lnTo>
                <a:lnTo>
                  <a:pt x="154" y="44"/>
                </a:lnTo>
                <a:lnTo>
                  <a:pt x="153" y="51"/>
                </a:lnTo>
                <a:lnTo>
                  <a:pt x="149" y="59"/>
                </a:lnTo>
                <a:lnTo>
                  <a:pt x="149" y="59"/>
                </a:lnTo>
                <a:lnTo>
                  <a:pt x="145" y="62"/>
                </a:lnTo>
                <a:lnTo>
                  <a:pt x="140" y="64"/>
                </a:lnTo>
                <a:lnTo>
                  <a:pt x="140" y="64"/>
                </a:lnTo>
                <a:lnTo>
                  <a:pt x="134" y="62"/>
                </a:lnTo>
                <a:lnTo>
                  <a:pt x="129" y="59"/>
                </a:lnTo>
                <a:lnTo>
                  <a:pt x="129" y="59"/>
                </a:lnTo>
                <a:lnTo>
                  <a:pt x="127" y="51"/>
                </a:lnTo>
                <a:lnTo>
                  <a:pt x="125" y="44"/>
                </a:lnTo>
                <a:lnTo>
                  <a:pt x="125" y="44"/>
                </a:lnTo>
                <a:lnTo>
                  <a:pt x="125" y="42"/>
                </a:lnTo>
                <a:lnTo>
                  <a:pt x="125" y="42"/>
                </a:lnTo>
                <a:lnTo>
                  <a:pt x="132" y="40"/>
                </a:lnTo>
                <a:lnTo>
                  <a:pt x="136" y="40"/>
                </a:lnTo>
                <a:lnTo>
                  <a:pt x="138" y="37"/>
                </a:lnTo>
                <a:lnTo>
                  <a:pt x="138" y="37"/>
                </a:lnTo>
                <a:lnTo>
                  <a:pt x="140" y="37"/>
                </a:lnTo>
                <a:lnTo>
                  <a:pt x="140" y="37"/>
                </a:lnTo>
                <a:lnTo>
                  <a:pt x="142" y="38"/>
                </a:lnTo>
                <a:lnTo>
                  <a:pt x="142" y="38"/>
                </a:lnTo>
                <a:lnTo>
                  <a:pt x="147" y="40"/>
                </a:lnTo>
                <a:lnTo>
                  <a:pt x="153" y="40"/>
                </a:lnTo>
                <a:lnTo>
                  <a:pt x="153" y="40"/>
                </a:lnTo>
                <a:close/>
                <a:moveTo>
                  <a:pt x="153" y="60"/>
                </a:moveTo>
                <a:lnTo>
                  <a:pt x="153" y="60"/>
                </a:lnTo>
                <a:lnTo>
                  <a:pt x="153" y="60"/>
                </a:lnTo>
                <a:lnTo>
                  <a:pt x="153" y="60"/>
                </a:lnTo>
                <a:lnTo>
                  <a:pt x="147" y="66"/>
                </a:lnTo>
                <a:lnTo>
                  <a:pt x="140" y="68"/>
                </a:lnTo>
                <a:lnTo>
                  <a:pt x="140" y="68"/>
                </a:lnTo>
                <a:lnTo>
                  <a:pt x="132" y="66"/>
                </a:lnTo>
                <a:lnTo>
                  <a:pt x="127" y="60"/>
                </a:lnTo>
                <a:lnTo>
                  <a:pt x="127" y="60"/>
                </a:lnTo>
                <a:lnTo>
                  <a:pt x="125" y="60"/>
                </a:lnTo>
                <a:lnTo>
                  <a:pt x="114" y="60"/>
                </a:lnTo>
                <a:lnTo>
                  <a:pt x="114" y="60"/>
                </a:lnTo>
                <a:lnTo>
                  <a:pt x="112" y="53"/>
                </a:lnTo>
                <a:lnTo>
                  <a:pt x="110" y="44"/>
                </a:lnTo>
                <a:lnTo>
                  <a:pt x="112" y="35"/>
                </a:lnTo>
                <a:lnTo>
                  <a:pt x="116" y="27"/>
                </a:lnTo>
                <a:lnTo>
                  <a:pt x="116" y="27"/>
                </a:lnTo>
                <a:lnTo>
                  <a:pt x="120" y="22"/>
                </a:lnTo>
                <a:lnTo>
                  <a:pt x="125" y="18"/>
                </a:lnTo>
                <a:lnTo>
                  <a:pt x="132" y="15"/>
                </a:lnTo>
                <a:lnTo>
                  <a:pt x="140" y="15"/>
                </a:lnTo>
                <a:lnTo>
                  <a:pt x="140" y="15"/>
                </a:lnTo>
                <a:lnTo>
                  <a:pt x="147" y="15"/>
                </a:lnTo>
                <a:lnTo>
                  <a:pt x="154" y="18"/>
                </a:lnTo>
                <a:lnTo>
                  <a:pt x="160" y="24"/>
                </a:lnTo>
                <a:lnTo>
                  <a:pt x="164" y="29"/>
                </a:lnTo>
                <a:lnTo>
                  <a:pt x="164" y="29"/>
                </a:lnTo>
                <a:lnTo>
                  <a:pt x="167" y="37"/>
                </a:lnTo>
                <a:lnTo>
                  <a:pt x="167" y="44"/>
                </a:lnTo>
                <a:lnTo>
                  <a:pt x="167" y="53"/>
                </a:lnTo>
                <a:lnTo>
                  <a:pt x="165" y="60"/>
                </a:lnTo>
                <a:lnTo>
                  <a:pt x="153" y="60"/>
                </a:lnTo>
                <a:lnTo>
                  <a:pt x="153" y="60"/>
                </a:lnTo>
                <a:close/>
                <a:moveTo>
                  <a:pt x="76" y="42"/>
                </a:moveTo>
                <a:lnTo>
                  <a:pt x="76" y="42"/>
                </a:lnTo>
                <a:lnTo>
                  <a:pt x="90" y="42"/>
                </a:lnTo>
                <a:lnTo>
                  <a:pt x="90" y="42"/>
                </a:lnTo>
                <a:lnTo>
                  <a:pt x="90" y="46"/>
                </a:lnTo>
                <a:lnTo>
                  <a:pt x="88" y="48"/>
                </a:lnTo>
                <a:lnTo>
                  <a:pt x="83" y="48"/>
                </a:lnTo>
                <a:lnTo>
                  <a:pt x="77" y="48"/>
                </a:lnTo>
                <a:lnTo>
                  <a:pt x="76" y="46"/>
                </a:lnTo>
                <a:lnTo>
                  <a:pt x="76" y="42"/>
                </a:lnTo>
                <a:lnTo>
                  <a:pt x="76" y="42"/>
                </a:lnTo>
                <a:close/>
                <a:moveTo>
                  <a:pt x="61" y="38"/>
                </a:moveTo>
                <a:lnTo>
                  <a:pt x="61" y="38"/>
                </a:lnTo>
                <a:lnTo>
                  <a:pt x="65" y="46"/>
                </a:lnTo>
                <a:lnTo>
                  <a:pt x="66" y="51"/>
                </a:lnTo>
                <a:lnTo>
                  <a:pt x="66" y="51"/>
                </a:lnTo>
                <a:lnTo>
                  <a:pt x="74" y="57"/>
                </a:lnTo>
                <a:lnTo>
                  <a:pt x="79" y="59"/>
                </a:lnTo>
                <a:lnTo>
                  <a:pt x="83" y="59"/>
                </a:lnTo>
                <a:lnTo>
                  <a:pt x="83" y="59"/>
                </a:lnTo>
                <a:lnTo>
                  <a:pt x="83" y="59"/>
                </a:lnTo>
                <a:lnTo>
                  <a:pt x="88" y="59"/>
                </a:lnTo>
                <a:lnTo>
                  <a:pt x="92" y="57"/>
                </a:lnTo>
                <a:lnTo>
                  <a:pt x="99" y="51"/>
                </a:lnTo>
                <a:lnTo>
                  <a:pt x="99" y="51"/>
                </a:lnTo>
                <a:lnTo>
                  <a:pt x="103" y="46"/>
                </a:lnTo>
                <a:lnTo>
                  <a:pt x="105" y="38"/>
                </a:lnTo>
                <a:lnTo>
                  <a:pt x="109" y="9"/>
                </a:lnTo>
                <a:lnTo>
                  <a:pt x="109" y="9"/>
                </a:lnTo>
                <a:lnTo>
                  <a:pt x="105" y="5"/>
                </a:lnTo>
                <a:lnTo>
                  <a:pt x="99" y="2"/>
                </a:lnTo>
                <a:lnTo>
                  <a:pt x="92" y="0"/>
                </a:lnTo>
                <a:lnTo>
                  <a:pt x="83" y="0"/>
                </a:lnTo>
                <a:lnTo>
                  <a:pt x="76" y="0"/>
                </a:lnTo>
                <a:lnTo>
                  <a:pt x="66" y="2"/>
                </a:lnTo>
                <a:lnTo>
                  <a:pt x="61" y="5"/>
                </a:lnTo>
                <a:lnTo>
                  <a:pt x="57" y="9"/>
                </a:lnTo>
                <a:lnTo>
                  <a:pt x="61" y="38"/>
                </a:lnTo>
                <a:lnTo>
                  <a:pt x="61" y="38"/>
                </a:lnTo>
                <a:close/>
                <a:moveTo>
                  <a:pt x="99" y="22"/>
                </a:moveTo>
                <a:lnTo>
                  <a:pt x="99" y="22"/>
                </a:lnTo>
                <a:lnTo>
                  <a:pt x="96" y="22"/>
                </a:lnTo>
                <a:lnTo>
                  <a:pt x="94" y="16"/>
                </a:lnTo>
                <a:lnTo>
                  <a:pt x="90" y="22"/>
                </a:lnTo>
                <a:lnTo>
                  <a:pt x="90" y="22"/>
                </a:lnTo>
                <a:lnTo>
                  <a:pt x="81" y="24"/>
                </a:lnTo>
                <a:lnTo>
                  <a:pt x="76" y="24"/>
                </a:lnTo>
                <a:lnTo>
                  <a:pt x="68" y="20"/>
                </a:lnTo>
                <a:lnTo>
                  <a:pt x="66" y="20"/>
                </a:lnTo>
                <a:lnTo>
                  <a:pt x="66" y="33"/>
                </a:lnTo>
                <a:lnTo>
                  <a:pt x="66" y="33"/>
                </a:lnTo>
                <a:lnTo>
                  <a:pt x="66" y="40"/>
                </a:lnTo>
                <a:lnTo>
                  <a:pt x="72" y="48"/>
                </a:lnTo>
                <a:lnTo>
                  <a:pt x="72" y="48"/>
                </a:lnTo>
                <a:lnTo>
                  <a:pt x="77" y="53"/>
                </a:lnTo>
                <a:lnTo>
                  <a:pt x="83" y="55"/>
                </a:lnTo>
                <a:lnTo>
                  <a:pt x="83" y="55"/>
                </a:lnTo>
                <a:lnTo>
                  <a:pt x="83" y="55"/>
                </a:lnTo>
                <a:lnTo>
                  <a:pt x="90" y="53"/>
                </a:lnTo>
                <a:lnTo>
                  <a:pt x="96" y="48"/>
                </a:lnTo>
                <a:lnTo>
                  <a:pt x="96" y="48"/>
                </a:lnTo>
                <a:lnTo>
                  <a:pt x="99" y="40"/>
                </a:lnTo>
                <a:lnTo>
                  <a:pt x="99" y="33"/>
                </a:lnTo>
                <a:lnTo>
                  <a:pt x="99" y="22"/>
                </a:lnTo>
                <a:lnTo>
                  <a:pt x="99" y="22"/>
                </a:lnTo>
                <a:close/>
                <a:moveTo>
                  <a:pt x="90" y="27"/>
                </a:moveTo>
                <a:lnTo>
                  <a:pt x="90" y="27"/>
                </a:lnTo>
                <a:lnTo>
                  <a:pt x="94" y="29"/>
                </a:lnTo>
                <a:lnTo>
                  <a:pt x="94" y="31"/>
                </a:lnTo>
                <a:lnTo>
                  <a:pt x="94" y="31"/>
                </a:lnTo>
                <a:lnTo>
                  <a:pt x="94" y="33"/>
                </a:lnTo>
                <a:lnTo>
                  <a:pt x="90" y="35"/>
                </a:lnTo>
                <a:lnTo>
                  <a:pt x="90" y="35"/>
                </a:lnTo>
                <a:lnTo>
                  <a:pt x="88" y="33"/>
                </a:lnTo>
                <a:lnTo>
                  <a:pt x="87" y="31"/>
                </a:lnTo>
                <a:lnTo>
                  <a:pt x="87" y="31"/>
                </a:lnTo>
                <a:lnTo>
                  <a:pt x="88" y="29"/>
                </a:lnTo>
                <a:lnTo>
                  <a:pt x="90" y="27"/>
                </a:lnTo>
                <a:lnTo>
                  <a:pt x="90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482"/>
          <p:cNvSpPr>
            <a:spLocks noEditPoints="1"/>
          </p:cNvSpPr>
          <p:nvPr/>
        </p:nvSpPr>
        <p:spPr bwMode="auto">
          <a:xfrm>
            <a:off x="3375685" y="3105514"/>
            <a:ext cx="576710" cy="586086"/>
          </a:xfrm>
          <a:custGeom>
            <a:avLst/>
            <a:gdLst>
              <a:gd name="T0" fmla="*/ 24 w 123"/>
              <a:gd name="T1" fmla="*/ 48 h 125"/>
              <a:gd name="T2" fmla="*/ 109 w 123"/>
              <a:gd name="T3" fmla="*/ 48 h 125"/>
              <a:gd name="T4" fmla="*/ 109 w 123"/>
              <a:gd name="T5" fmla="*/ 15 h 125"/>
              <a:gd name="T6" fmla="*/ 74 w 123"/>
              <a:gd name="T7" fmla="*/ 15 h 125"/>
              <a:gd name="T8" fmla="*/ 24 w 123"/>
              <a:gd name="T9" fmla="*/ 48 h 125"/>
              <a:gd name="T10" fmla="*/ 24 w 123"/>
              <a:gd name="T11" fmla="*/ 48 h 125"/>
              <a:gd name="T12" fmla="*/ 77 w 123"/>
              <a:gd name="T13" fmla="*/ 59 h 125"/>
              <a:gd name="T14" fmla="*/ 109 w 123"/>
              <a:gd name="T15" fmla="*/ 59 h 125"/>
              <a:gd name="T16" fmla="*/ 109 w 123"/>
              <a:gd name="T17" fmla="*/ 65 h 125"/>
              <a:gd name="T18" fmla="*/ 109 w 123"/>
              <a:gd name="T19" fmla="*/ 70 h 125"/>
              <a:gd name="T20" fmla="*/ 87 w 123"/>
              <a:gd name="T21" fmla="*/ 70 h 125"/>
              <a:gd name="T22" fmla="*/ 77 w 123"/>
              <a:gd name="T23" fmla="*/ 65 h 125"/>
              <a:gd name="T24" fmla="*/ 77 w 123"/>
              <a:gd name="T25" fmla="*/ 59 h 125"/>
              <a:gd name="T26" fmla="*/ 77 w 123"/>
              <a:gd name="T27" fmla="*/ 59 h 125"/>
              <a:gd name="T28" fmla="*/ 123 w 123"/>
              <a:gd name="T29" fmla="*/ 125 h 125"/>
              <a:gd name="T30" fmla="*/ 8 w 123"/>
              <a:gd name="T31" fmla="*/ 125 h 125"/>
              <a:gd name="T32" fmla="*/ 0 w 123"/>
              <a:gd name="T33" fmla="*/ 92 h 125"/>
              <a:gd name="T34" fmla="*/ 0 w 123"/>
              <a:gd name="T35" fmla="*/ 48 h 125"/>
              <a:gd name="T36" fmla="*/ 66 w 123"/>
              <a:gd name="T37" fmla="*/ 2 h 125"/>
              <a:gd name="T38" fmla="*/ 68 w 123"/>
              <a:gd name="T39" fmla="*/ 0 h 125"/>
              <a:gd name="T40" fmla="*/ 70 w 123"/>
              <a:gd name="T41" fmla="*/ 0 h 125"/>
              <a:gd name="T42" fmla="*/ 116 w 123"/>
              <a:gd name="T43" fmla="*/ 0 h 125"/>
              <a:gd name="T44" fmla="*/ 123 w 123"/>
              <a:gd name="T45" fmla="*/ 0 h 125"/>
              <a:gd name="T46" fmla="*/ 123 w 123"/>
              <a:gd name="T47" fmla="*/ 0 h 125"/>
              <a:gd name="T48" fmla="*/ 123 w 123"/>
              <a:gd name="T49" fmla="*/ 125 h 125"/>
              <a:gd name="T50" fmla="*/ 123 w 123"/>
              <a:gd name="T51" fmla="*/ 12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3" h="125">
                <a:moveTo>
                  <a:pt x="24" y="48"/>
                </a:moveTo>
                <a:lnTo>
                  <a:pt x="109" y="48"/>
                </a:lnTo>
                <a:lnTo>
                  <a:pt x="109" y="15"/>
                </a:lnTo>
                <a:lnTo>
                  <a:pt x="74" y="15"/>
                </a:lnTo>
                <a:lnTo>
                  <a:pt x="24" y="48"/>
                </a:lnTo>
                <a:lnTo>
                  <a:pt x="24" y="48"/>
                </a:lnTo>
                <a:close/>
                <a:moveTo>
                  <a:pt x="77" y="59"/>
                </a:moveTo>
                <a:lnTo>
                  <a:pt x="109" y="59"/>
                </a:lnTo>
                <a:lnTo>
                  <a:pt x="109" y="65"/>
                </a:lnTo>
                <a:lnTo>
                  <a:pt x="109" y="70"/>
                </a:lnTo>
                <a:lnTo>
                  <a:pt x="87" y="70"/>
                </a:lnTo>
                <a:lnTo>
                  <a:pt x="77" y="65"/>
                </a:lnTo>
                <a:lnTo>
                  <a:pt x="77" y="59"/>
                </a:lnTo>
                <a:lnTo>
                  <a:pt x="77" y="59"/>
                </a:lnTo>
                <a:close/>
                <a:moveTo>
                  <a:pt x="123" y="125"/>
                </a:moveTo>
                <a:lnTo>
                  <a:pt x="8" y="125"/>
                </a:lnTo>
                <a:lnTo>
                  <a:pt x="0" y="92"/>
                </a:lnTo>
                <a:lnTo>
                  <a:pt x="0" y="48"/>
                </a:lnTo>
                <a:lnTo>
                  <a:pt x="66" y="2"/>
                </a:lnTo>
                <a:lnTo>
                  <a:pt x="68" y="0"/>
                </a:lnTo>
                <a:lnTo>
                  <a:pt x="70" y="0"/>
                </a:lnTo>
                <a:lnTo>
                  <a:pt x="116" y="0"/>
                </a:lnTo>
                <a:lnTo>
                  <a:pt x="123" y="0"/>
                </a:lnTo>
                <a:lnTo>
                  <a:pt x="123" y="0"/>
                </a:lnTo>
                <a:lnTo>
                  <a:pt x="123" y="125"/>
                </a:lnTo>
                <a:lnTo>
                  <a:pt x="123" y="1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483"/>
          <p:cNvSpPr>
            <a:spLocks noEditPoints="1"/>
          </p:cNvSpPr>
          <p:nvPr/>
        </p:nvSpPr>
        <p:spPr bwMode="auto">
          <a:xfrm>
            <a:off x="4505661" y="3143022"/>
            <a:ext cx="745501" cy="557956"/>
          </a:xfrm>
          <a:custGeom>
            <a:avLst/>
            <a:gdLst>
              <a:gd name="T0" fmla="*/ 159 w 159"/>
              <a:gd name="T1" fmla="*/ 102 h 119"/>
              <a:gd name="T2" fmla="*/ 147 w 159"/>
              <a:gd name="T3" fmla="*/ 86 h 119"/>
              <a:gd name="T4" fmla="*/ 119 w 159"/>
              <a:gd name="T5" fmla="*/ 102 h 119"/>
              <a:gd name="T6" fmla="*/ 101 w 159"/>
              <a:gd name="T7" fmla="*/ 0 h 119"/>
              <a:gd name="T8" fmla="*/ 104 w 159"/>
              <a:gd name="T9" fmla="*/ 0 h 119"/>
              <a:gd name="T10" fmla="*/ 110 w 159"/>
              <a:gd name="T11" fmla="*/ 5 h 119"/>
              <a:gd name="T12" fmla="*/ 112 w 159"/>
              <a:gd name="T13" fmla="*/ 13 h 119"/>
              <a:gd name="T14" fmla="*/ 139 w 159"/>
              <a:gd name="T15" fmla="*/ 20 h 119"/>
              <a:gd name="T16" fmla="*/ 112 w 159"/>
              <a:gd name="T17" fmla="*/ 44 h 119"/>
              <a:gd name="T18" fmla="*/ 139 w 159"/>
              <a:gd name="T19" fmla="*/ 51 h 119"/>
              <a:gd name="T20" fmla="*/ 112 w 159"/>
              <a:gd name="T21" fmla="*/ 77 h 119"/>
              <a:gd name="T22" fmla="*/ 139 w 159"/>
              <a:gd name="T23" fmla="*/ 84 h 119"/>
              <a:gd name="T24" fmla="*/ 112 w 159"/>
              <a:gd name="T25" fmla="*/ 110 h 119"/>
              <a:gd name="T26" fmla="*/ 110 w 159"/>
              <a:gd name="T27" fmla="*/ 113 h 119"/>
              <a:gd name="T28" fmla="*/ 104 w 159"/>
              <a:gd name="T29" fmla="*/ 117 h 119"/>
              <a:gd name="T30" fmla="*/ 58 w 159"/>
              <a:gd name="T31" fmla="*/ 119 h 119"/>
              <a:gd name="T32" fmla="*/ 55 w 159"/>
              <a:gd name="T33" fmla="*/ 117 h 119"/>
              <a:gd name="T34" fmla="*/ 49 w 159"/>
              <a:gd name="T35" fmla="*/ 113 h 119"/>
              <a:gd name="T36" fmla="*/ 49 w 159"/>
              <a:gd name="T37" fmla="*/ 101 h 119"/>
              <a:gd name="T38" fmla="*/ 20 w 159"/>
              <a:gd name="T39" fmla="*/ 77 h 119"/>
              <a:gd name="T40" fmla="*/ 49 w 159"/>
              <a:gd name="T41" fmla="*/ 68 h 119"/>
              <a:gd name="T42" fmla="*/ 20 w 159"/>
              <a:gd name="T43" fmla="*/ 44 h 119"/>
              <a:gd name="T44" fmla="*/ 49 w 159"/>
              <a:gd name="T45" fmla="*/ 36 h 119"/>
              <a:gd name="T46" fmla="*/ 20 w 159"/>
              <a:gd name="T47" fmla="*/ 13 h 119"/>
              <a:gd name="T48" fmla="*/ 49 w 159"/>
              <a:gd name="T49" fmla="*/ 9 h 119"/>
              <a:gd name="T50" fmla="*/ 49 w 159"/>
              <a:gd name="T51" fmla="*/ 5 h 119"/>
              <a:gd name="T52" fmla="*/ 55 w 159"/>
              <a:gd name="T53" fmla="*/ 0 h 119"/>
              <a:gd name="T54" fmla="*/ 58 w 159"/>
              <a:gd name="T55" fmla="*/ 0 h 119"/>
              <a:gd name="T56" fmla="*/ 80 w 159"/>
              <a:gd name="T57" fmla="*/ 80 h 119"/>
              <a:gd name="T58" fmla="*/ 69 w 159"/>
              <a:gd name="T59" fmla="*/ 84 h 119"/>
              <a:gd name="T60" fmla="*/ 66 w 159"/>
              <a:gd name="T61" fmla="*/ 95 h 119"/>
              <a:gd name="T62" fmla="*/ 68 w 159"/>
              <a:gd name="T63" fmla="*/ 101 h 119"/>
              <a:gd name="T64" fmla="*/ 75 w 159"/>
              <a:gd name="T65" fmla="*/ 108 h 119"/>
              <a:gd name="T66" fmla="*/ 80 w 159"/>
              <a:gd name="T67" fmla="*/ 108 h 119"/>
              <a:gd name="T68" fmla="*/ 90 w 159"/>
              <a:gd name="T69" fmla="*/ 104 h 119"/>
              <a:gd name="T70" fmla="*/ 93 w 159"/>
              <a:gd name="T71" fmla="*/ 95 h 119"/>
              <a:gd name="T72" fmla="*/ 93 w 159"/>
              <a:gd name="T73" fmla="*/ 90 h 119"/>
              <a:gd name="T74" fmla="*/ 86 w 159"/>
              <a:gd name="T75" fmla="*/ 82 h 119"/>
              <a:gd name="T76" fmla="*/ 80 w 159"/>
              <a:gd name="T77" fmla="*/ 80 h 119"/>
              <a:gd name="T78" fmla="*/ 80 w 159"/>
              <a:gd name="T79" fmla="*/ 11 h 119"/>
              <a:gd name="T80" fmla="*/ 69 w 159"/>
              <a:gd name="T81" fmla="*/ 14 h 119"/>
              <a:gd name="T82" fmla="*/ 66 w 159"/>
              <a:gd name="T83" fmla="*/ 25 h 119"/>
              <a:gd name="T84" fmla="*/ 68 w 159"/>
              <a:gd name="T85" fmla="*/ 31 h 119"/>
              <a:gd name="T86" fmla="*/ 75 w 159"/>
              <a:gd name="T87" fmla="*/ 38 h 119"/>
              <a:gd name="T88" fmla="*/ 80 w 159"/>
              <a:gd name="T89" fmla="*/ 38 h 119"/>
              <a:gd name="T90" fmla="*/ 90 w 159"/>
              <a:gd name="T91" fmla="*/ 35 h 119"/>
              <a:gd name="T92" fmla="*/ 93 w 159"/>
              <a:gd name="T93" fmla="*/ 25 h 119"/>
              <a:gd name="T94" fmla="*/ 93 w 159"/>
              <a:gd name="T95" fmla="*/ 20 h 119"/>
              <a:gd name="T96" fmla="*/ 86 w 159"/>
              <a:gd name="T97" fmla="*/ 13 h 119"/>
              <a:gd name="T98" fmla="*/ 80 w 159"/>
              <a:gd name="T99" fmla="*/ 11 h 119"/>
              <a:gd name="T100" fmla="*/ 80 w 159"/>
              <a:gd name="T101" fmla="*/ 46 h 119"/>
              <a:gd name="T102" fmla="*/ 69 w 159"/>
              <a:gd name="T103" fmla="*/ 49 h 119"/>
              <a:gd name="T104" fmla="*/ 66 w 159"/>
              <a:gd name="T105" fmla="*/ 58 h 119"/>
              <a:gd name="T106" fmla="*/ 68 w 159"/>
              <a:gd name="T107" fmla="*/ 64 h 119"/>
              <a:gd name="T108" fmla="*/ 75 w 159"/>
              <a:gd name="T109" fmla="*/ 71 h 119"/>
              <a:gd name="T110" fmla="*/ 80 w 159"/>
              <a:gd name="T111" fmla="*/ 73 h 119"/>
              <a:gd name="T112" fmla="*/ 90 w 159"/>
              <a:gd name="T113" fmla="*/ 69 h 119"/>
              <a:gd name="T114" fmla="*/ 93 w 159"/>
              <a:gd name="T115" fmla="*/ 58 h 119"/>
              <a:gd name="T116" fmla="*/ 93 w 159"/>
              <a:gd name="T117" fmla="*/ 53 h 119"/>
              <a:gd name="T118" fmla="*/ 86 w 159"/>
              <a:gd name="T119" fmla="*/ 46 h 119"/>
              <a:gd name="T120" fmla="*/ 80 w 159"/>
              <a:gd name="T121" fmla="*/ 46 h 119"/>
              <a:gd name="T122" fmla="*/ 13 w 159"/>
              <a:gd name="T123" fmla="*/ 86 h 119"/>
              <a:gd name="T124" fmla="*/ 0 w 159"/>
              <a:gd name="T125" fmla="*/ 102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9" h="119">
                <a:moveTo>
                  <a:pt x="119" y="102"/>
                </a:moveTo>
                <a:lnTo>
                  <a:pt x="159" y="102"/>
                </a:lnTo>
                <a:lnTo>
                  <a:pt x="159" y="86"/>
                </a:lnTo>
                <a:lnTo>
                  <a:pt x="147" y="86"/>
                </a:lnTo>
                <a:lnTo>
                  <a:pt x="119" y="102"/>
                </a:lnTo>
                <a:lnTo>
                  <a:pt x="119" y="102"/>
                </a:lnTo>
                <a:close/>
                <a:moveTo>
                  <a:pt x="58" y="0"/>
                </a:moveTo>
                <a:lnTo>
                  <a:pt x="101" y="0"/>
                </a:lnTo>
                <a:lnTo>
                  <a:pt x="101" y="0"/>
                </a:lnTo>
                <a:lnTo>
                  <a:pt x="104" y="0"/>
                </a:lnTo>
                <a:lnTo>
                  <a:pt x="108" y="2"/>
                </a:lnTo>
                <a:lnTo>
                  <a:pt x="110" y="5"/>
                </a:lnTo>
                <a:lnTo>
                  <a:pt x="112" y="9"/>
                </a:lnTo>
                <a:lnTo>
                  <a:pt x="112" y="13"/>
                </a:lnTo>
                <a:lnTo>
                  <a:pt x="139" y="13"/>
                </a:lnTo>
                <a:lnTo>
                  <a:pt x="139" y="20"/>
                </a:lnTo>
                <a:lnTo>
                  <a:pt x="112" y="36"/>
                </a:lnTo>
                <a:lnTo>
                  <a:pt x="112" y="44"/>
                </a:lnTo>
                <a:lnTo>
                  <a:pt x="139" y="44"/>
                </a:lnTo>
                <a:lnTo>
                  <a:pt x="139" y="51"/>
                </a:lnTo>
                <a:lnTo>
                  <a:pt x="112" y="68"/>
                </a:lnTo>
                <a:lnTo>
                  <a:pt x="112" y="77"/>
                </a:lnTo>
                <a:lnTo>
                  <a:pt x="139" y="77"/>
                </a:lnTo>
                <a:lnTo>
                  <a:pt x="139" y="84"/>
                </a:lnTo>
                <a:lnTo>
                  <a:pt x="112" y="101"/>
                </a:lnTo>
                <a:lnTo>
                  <a:pt x="112" y="110"/>
                </a:lnTo>
                <a:lnTo>
                  <a:pt x="112" y="110"/>
                </a:lnTo>
                <a:lnTo>
                  <a:pt x="110" y="113"/>
                </a:lnTo>
                <a:lnTo>
                  <a:pt x="108" y="115"/>
                </a:lnTo>
                <a:lnTo>
                  <a:pt x="104" y="117"/>
                </a:lnTo>
                <a:lnTo>
                  <a:pt x="101" y="119"/>
                </a:lnTo>
                <a:lnTo>
                  <a:pt x="58" y="119"/>
                </a:lnTo>
                <a:lnTo>
                  <a:pt x="58" y="119"/>
                </a:lnTo>
                <a:lnTo>
                  <a:pt x="55" y="117"/>
                </a:lnTo>
                <a:lnTo>
                  <a:pt x="51" y="115"/>
                </a:lnTo>
                <a:lnTo>
                  <a:pt x="49" y="113"/>
                </a:lnTo>
                <a:lnTo>
                  <a:pt x="49" y="110"/>
                </a:lnTo>
                <a:lnTo>
                  <a:pt x="49" y="101"/>
                </a:lnTo>
                <a:lnTo>
                  <a:pt x="20" y="84"/>
                </a:lnTo>
                <a:lnTo>
                  <a:pt x="20" y="77"/>
                </a:lnTo>
                <a:lnTo>
                  <a:pt x="49" y="77"/>
                </a:lnTo>
                <a:lnTo>
                  <a:pt x="49" y="68"/>
                </a:lnTo>
                <a:lnTo>
                  <a:pt x="20" y="51"/>
                </a:lnTo>
                <a:lnTo>
                  <a:pt x="20" y="44"/>
                </a:lnTo>
                <a:lnTo>
                  <a:pt x="49" y="44"/>
                </a:lnTo>
                <a:lnTo>
                  <a:pt x="49" y="36"/>
                </a:lnTo>
                <a:lnTo>
                  <a:pt x="20" y="20"/>
                </a:lnTo>
                <a:lnTo>
                  <a:pt x="20" y="13"/>
                </a:lnTo>
                <a:lnTo>
                  <a:pt x="49" y="13"/>
                </a:lnTo>
                <a:lnTo>
                  <a:pt x="49" y="9"/>
                </a:lnTo>
                <a:lnTo>
                  <a:pt x="49" y="9"/>
                </a:lnTo>
                <a:lnTo>
                  <a:pt x="49" y="5"/>
                </a:lnTo>
                <a:lnTo>
                  <a:pt x="51" y="2"/>
                </a:lnTo>
                <a:lnTo>
                  <a:pt x="55" y="0"/>
                </a:lnTo>
                <a:lnTo>
                  <a:pt x="58" y="0"/>
                </a:lnTo>
                <a:lnTo>
                  <a:pt x="58" y="0"/>
                </a:lnTo>
                <a:close/>
                <a:moveTo>
                  <a:pt x="80" y="80"/>
                </a:moveTo>
                <a:lnTo>
                  <a:pt x="80" y="80"/>
                </a:lnTo>
                <a:lnTo>
                  <a:pt x="75" y="82"/>
                </a:lnTo>
                <a:lnTo>
                  <a:pt x="69" y="84"/>
                </a:lnTo>
                <a:lnTo>
                  <a:pt x="68" y="90"/>
                </a:lnTo>
                <a:lnTo>
                  <a:pt x="66" y="95"/>
                </a:lnTo>
                <a:lnTo>
                  <a:pt x="66" y="95"/>
                </a:lnTo>
                <a:lnTo>
                  <a:pt x="68" y="101"/>
                </a:lnTo>
                <a:lnTo>
                  <a:pt x="69" y="104"/>
                </a:lnTo>
                <a:lnTo>
                  <a:pt x="75" y="108"/>
                </a:lnTo>
                <a:lnTo>
                  <a:pt x="80" y="108"/>
                </a:lnTo>
                <a:lnTo>
                  <a:pt x="80" y="108"/>
                </a:lnTo>
                <a:lnTo>
                  <a:pt x="86" y="108"/>
                </a:lnTo>
                <a:lnTo>
                  <a:pt x="90" y="104"/>
                </a:lnTo>
                <a:lnTo>
                  <a:pt x="93" y="101"/>
                </a:lnTo>
                <a:lnTo>
                  <a:pt x="93" y="95"/>
                </a:lnTo>
                <a:lnTo>
                  <a:pt x="93" y="95"/>
                </a:lnTo>
                <a:lnTo>
                  <a:pt x="93" y="90"/>
                </a:lnTo>
                <a:lnTo>
                  <a:pt x="90" y="84"/>
                </a:lnTo>
                <a:lnTo>
                  <a:pt x="86" y="82"/>
                </a:lnTo>
                <a:lnTo>
                  <a:pt x="80" y="80"/>
                </a:lnTo>
                <a:lnTo>
                  <a:pt x="80" y="80"/>
                </a:lnTo>
                <a:close/>
                <a:moveTo>
                  <a:pt x="80" y="11"/>
                </a:moveTo>
                <a:lnTo>
                  <a:pt x="80" y="11"/>
                </a:lnTo>
                <a:lnTo>
                  <a:pt x="75" y="13"/>
                </a:lnTo>
                <a:lnTo>
                  <a:pt x="69" y="14"/>
                </a:lnTo>
                <a:lnTo>
                  <a:pt x="68" y="20"/>
                </a:lnTo>
                <a:lnTo>
                  <a:pt x="66" y="25"/>
                </a:lnTo>
                <a:lnTo>
                  <a:pt x="66" y="25"/>
                </a:lnTo>
                <a:lnTo>
                  <a:pt x="68" y="31"/>
                </a:lnTo>
                <a:lnTo>
                  <a:pt x="69" y="35"/>
                </a:lnTo>
                <a:lnTo>
                  <a:pt x="75" y="38"/>
                </a:lnTo>
                <a:lnTo>
                  <a:pt x="80" y="38"/>
                </a:lnTo>
                <a:lnTo>
                  <a:pt x="80" y="38"/>
                </a:lnTo>
                <a:lnTo>
                  <a:pt x="86" y="38"/>
                </a:lnTo>
                <a:lnTo>
                  <a:pt x="90" y="35"/>
                </a:lnTo>
                <a:lnTo>
                  <a:pt x="93" y="31"/>
                </a:lnTo>
                <a:lnTo>
                  <a:pt x="93" y="25"/>
                </a:lnTo>
                <a:lnTo>
                  <a:pt x="93" y="25"/>
                </a:lnTo>
                <a:lnTo>
                  <a:pt x="93" y="20"/>
                </a:lnTo>
                <a:lnTo>
                  <a:pt x="90" y="14"/>
                </a:lnTo>
                <a:lnTo>
                  <a:pt x="86" y="13"/>
                </a:lnTo>
                <a:lnTo>
                  <a:pt x="80" y="11"/>
                </a:lnTo>
                <a:lnTo>
                  <a:pt x="80" y="11"/>
                </a:lnTo>
                <a:close/>
                <a:moveTo>
                  <a:pt x="80" y="46"/>
                </a:moveTo>
                <a:lnTo>
                  <a:pt x="80" y="46"/>
                </a:lnTo>
                <a:lnTo>
                  <a:pt x="75" y="46"/>
                </a:lnTo>
                <a:lnTo>
                  <a:pt x="69" y="49"/>
                </a:lnTo>
                <a:lnTo>
                  <a:pt x="68" y="53"/>
                </a:lnTo>
                <a:lnTo>
                  <a:pt x="66" y="58"/>
                </a:lnTo>
                <a:lnTo>
                  <a:pt x="66" y="58"/>
                </a:lnTo>
                <a:lnTo>
                  <a:pt x="68" y="64"/>
                </a:lnTo>
                <a:lnTo>
                  <a:pt x="69" y="69"/>
                </a:lnTo>
                <a:lnTo>
                  <a:pt x="75" y="71"/>
                </a:lnTo>
                <a:lnTo>
                  <a:pt x="80" y="73"/>
                </a:lnTo>
                <a:lnTo>
                  <a:pt x="80" y="73"/>
                </a:lnTo>
                <a:lnTo>
                  <a:pt x="86" y="71"/>
                </a:lnTo>
                <a:lnTo>
                  <a:pt x="90" y="69"/>
                </a:lnTo>
                <a:lnTo>
                  <a:pt x="93" y="64"/>
                </a:lnTo>
                <a:lnTo>
                  <a:pt x="93" y="58"/>
                </a:lnTo>
                <a:lnTo>
                  <a:pt x="93" y="58"/>
                </a:lnTo>
                <a:lnTo>
                  <a:pt x="93" y="53"/>
                </a:lnTo>
                <a:lnTo>
                  <a:pt x="90" y="49"/>
                </a:lnTo>
                <a:lnTo>
                  <a:pt x="86" y="46"/>
                </a:lnTo>
                <a:lnTo>
                  <a:pt x="80" y="46"/>
                </a:lnTo>
                <a:lnTo>
                  <a:pt x="80" y="46"/>
                </a:lnTo>
                <a:close/>
                <a:moveTo>
                  <a:pt x="42" y="102"/>
                </a:moveTo>
                <a:lnTo>
                  <a:pt x="13" y="86"/>
                </a:lnTo>
                <a:lnTo>
                  <a:pt x="0" y="86"/>
                </a:lnTo>
                <a:lnTo>
                  <a:pt x="0" y="102"/>
                </a:lnTo>
                <a:lnTo>
                  <a:pt x="42" y="10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484"/>
          <p:cNvSpPr>
            <a:spLocks noEditPoints="1"/>
          </p:cNvSpPr>
          <p:nvPr/>
        </p:nvSpPr>
        <p:spPr bwMode="auto">
          <a:xfrm>
            <a:off x="2086300" y="3152401"/>
            <a:ext cx="750189" cy="548578"/>
          </a:xfrm>
          <a:custGeom>
            <a:avLst/>
            <a:gdLst>
              <a:gd name="T0" fmla="*/ 0 w 160"/>
              <a:gd name="T1" fmla="*/ 53 h 117"/>
              <a:gd name="T2" fmla="*/ 13 w 160"/>
              <a:gd name="T3" fmla="*/ 38 h 117"/>
              <a:gd name="T4" fmla="*/ 66 w 160"/>
              <a:gd name="T5" fmla="*/ 89 h 117"/>
              <a:gd name="T6" fmla="*/ 51 w 160"/>
              <a:gd name="T7" fmla="*/ 104 h 117"/>
              <a:gd name="T8" fmla="*/ 9 w 160"/>
              <a:gd name="T9" fmla="*/ 104 h 117"/>
              <a:gd name="T10" fmla="*/ 2 w 160"/>
              <a:gd name="T11" fmla="*/ 93 h 117"/>
              <a:gd name="T12" fmla="*/ 22 w 160"/>
              <a:gd name="T13" fmla="*/ 73 h 117"/>
              <a:gd name="T14" fmla="*/ 0 w 160"/>
              <a:gd name="T15" fmla="*/ 53 h 117"/>
              <a:gd name="T16" fmla="*/ 0 w 160"/>
              <a:gd name="T17" fmla="*/ 53 h 117"/>
              <a:gd name="T18" fmla="*/ 110 w 160"/>
              <a:gd name="T19" fmla="*/ 49 h 117"/>
              <a:gd name="T20" fmla="*/ 108 w 160"/>
              <a:gd name="T21" fmla="*/ 45 h 117"/>
              <a:gd name="T22" fmla="*/ 70 w 160"/>
              <a:gd name="T23" fmla="*/ 44 h 117"/>
              <a:gd name="T24" fmla="*/ 44 w 160"/>
              <a:gd name="T25" fmla="*/ 31 h 117"/>
              <a:gd name="T26" fmla="*/ 29 w 160"/>
              <a:gd name="T27" fmla="*/ 42 h 117"/>
              <a:gd name="T28" fmla="*/ 29 w 160"/>
              <a:gd name="T29" fmla="*/ 44 h 117"/>
              <a:gd name="T30" fmla="*/ 29 w 160"/>
              <a:gd name="T31" fmla="*/ 44 h 117"/>
              <a:gd name="T32" fmla="*/ 29 w 160"/>
              <a:gd name="T33" fmla="*/ 44 h 117"/>
              <a:gd name="T34" fmla="*/ 46 w 160"/>
              <a:gd name="T35" fmla="*/ 62 h 117"/>
              <a:gd name="T36" fmla="*/ 55 w 160"/>
              <a:gd name="T37" fmla="*/ 69 h 117"/>
              <a:gd name="T38" fmla="*/ 66 w 160"/>
              <a:gd name="T39" fmla="*/ 77 h 117"/>
              <a:gd name="T40" fmla="*/ 66 w 160"/>
              <a:gd name="T41" fmla="*/ 77 h 117"/>
              <a:gd name="T42" fmla="*/ 74 w 160"/>
              <a:gd name="T43" fmla="*/ 78 h 117"/>
              <a:gd name="T44" fmla="*/ 81 w 160"/>
              <a:gd name="T45" fmla="*/ 78 h 117"/>
              <a:gd name="T46" fmla="*/ 86 w 160"/>
              <a:gd name="T47" fmla="*/ 82 h 117"/>
              <a:gd name="T48" fmla="*/ 94 w 160"/>
              <a:gd name="T49" fmla="*/ 89 h 117"/>
              <a:gd name="T50" fmla="*/ 90 w 160"/>
              <a:gd name="T51" fmla="*/ 93 h 117"/>
              <a:gd name="T52" fmla="*/ 114 w 160"/>
              <a:gd name="T53" fmla="*/ 117 h 117"/>
              <a:gd name="T54" fmla="*/ 114 w 160"/>
              <a:gd name="T55" fmla="*/ 117 h 117"/>
              <a:gd name="T56" fmla="*/ 123 w 160"/>
              <a:gd name="T57" fmla="*/ 110 h 117"/>
              <a:gd name="T58" fmla="*/ 129 w 160"/>
              <a:gd name="T59" fmla="*/ 100 h 117"/>
              <a:gd name="T60" fmla="*/ 134 w 160"/>
              <a:gd name="T61" fmla="*/ 93 h 117"/>
              <a:gd name="T62" fmla="*/ 138 w 160"/>
              <a:gd name="T63" fmla="*/ 82 h 117"/>
              <a:gd name="T64" fmla="*/ 134 w 160"/>
              <a:gd name="T65" fmla="*/ 78 h 117"/>
              <a:gd name="T66" fmla="*/ 140 w 160"/>
              <a:gd name="T67" fmla="*/ 69 h 117"/>
              <a:gd name="T68" fmla="*/ 141 w 160"/>
              <a:gd name="T69" fmla="*/ 69 h 117"/>
              <a:gd name="T70" fmla="*/ 147 w 160"/>
              <a:gd name="T71" fmla="*/ 77 h 117"/>
              <a:gd name="T72" fmla="*/ 160 w 160"/>
              <a:gd name="T73" fmla="*/ 56 h 117"/>
              <a:gd name="T74" fmla="*/ 151 w 160"/>
              <a:gd name="T75" fmla="*/ 0 h 117"/>
              <a:gd name="T76" fmla="*/ 112 w 160"/>
              <a:gd name="T77" fmla="*/ 38 h 117"/>
              <a:gd name="T78" fmla="*/ 118 w 160"/>
              <a:gd name="T79" fmla="*/ 44 h 117"/>
              <a:gd name="T80" fmla="*/ 110 w 160"/>
              <a:gd name="T81" fmla="*/ 49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17">
                <a:moveTo>
                  <a:pt x="0" y="53"/>
                </a:moveTo>
                <a:lnTo>
                  <a:pt x="13" y="38"/>
                </a:lnTo>
                <a:lnTo>
                  <a:pt x="66" y="89"/>
                </a:lnTo>
                <a:lnTo>
                  <a:pt x="51" y="104"/>
                </a:lnTo>
                <a:lnTo>
                  <a:pt x="9" y="104"/>
                </a:lnTo>
                <a:lnTo>
                  <a:pt x="2" y="93"/>
                </a:lnTo>
                <a:lnTo>
                  <a:pt x="22" y="73"/>
                </a:lnTo>
                <a:lnTo>
                  <a:pt x="0" y="53"/>
                </a:lnTo>
                <a:lnTo>
                  <a:pt x="0" y="53"/>
                </a:lnTo>
                <a:close/>
                <a:moveTo>
                  <a:pt x="110" y="49"/>
                </a:moveTo>
                <a:lnTo>
                  <a:pt x="108" y="45"/>
                </a:lnTo>
                <a:lnTo>
                  <a:pt x="70" y="44"/>
                </a:lnTo>
                <a:lnTo>
                  <a:pt x="44" y="31"/>
                </a:lnTo>
                <a:lnTo>
                  <a:pt x="29" y="42"/>
                </a:lnTo>
                <a:lnTo>
                  <a:pt x="29" y="44"/>
                </a:lnTo>
                <a:lnTo>
                  <a:pt x="29" y="44"/>
                </a:lnTo>
                <a:lnTo>
                  <a:pt x="29" y="44"/>
                </a:lnTo>
                <a:lnTo>
                  <a:pt x="46" y="62"/>
                </a:lnTo>
                <a:lnTo>
                  <a:pt x="55" y="69"/>
                </a:lnTo>
                <a:lnTo>
                  <a:pt x="66" y="77"/>
                </a:lnTo>
                <a:lnTo>
                  <a:pt x="66" y="77"/>
                </a:lnTo>
                <a:lnTo>
                  <a:pt x="74" y="78"/>
                </a:lnTo>
                <a:lnTo>
                  <a:pt x="81" y="78"/>
                </a:lnTo>
                <a:lnTo>
                  <a:pt x="86" y="82"/>
                </a:lnTo>
                <a:lnTo>
                  <a:pt x="94" y="89"/>
                </a:lnTo>
                <a:lnTo>
                  <a:pt x="90" y="93"/>
                </a:lnTo>
                <a:lnTo>
                  <a:pt x="114" y="117"/>
                </a:lnTo>
                <a:lnTo>
                  <a:pt x="114" y="117"/>
                </a:lnTo>
                <a:lnTo>
                  <a:pt x="123" y="110"/>
                </a:lnTo>
                <a:lnTo>
                  <a:pt x="129" y="100"/>
                </a:lnTo>
                <a:lnTo>
                  <a:pt x="134" y="93"/>
                </a:lnTo>
                <a:lnTo>
                  <a:pt x="138" y="82"/>
                </a:lnTo>
                <a:lnTo>
                  <a:pt x="134" y="78"/>
                </a:lnTo>
                <a:lnTo>
                  <a:pt x="140" y="69"/>
                </a:lnTo>
                <a:lnTo>
                  <a:pt x="141" y="69"/>
                </a:lnTo>
                <a:lnTo>
                  <a:pt x="147" y="77"/>
                </a:lnTo>
                <a:lnTo>
                  <a:pt x="160" y="56"/>
                </a:lnTo>
                <a:lnTo>
                  <a:pt x="151" y="0"/>
                </a:lnTo>
                <a:lnTo>
                  <a:pt x="112" y="38"/>
                </a:lnTo>
                <a:lnTo>
                  <a:pt x="118" y="44"/>
                </a:lnTo>
                <a:lnTo>
                  <a:pt x="110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85"/>
          <p:cNvSpPr>
            <a:spLocks noEditPoints="1"/>
          </p:cNvSpPr>
          <p:nvPr/>
        </p:nvSpPr>
        <p:spPr bwMode="auto">
          <a:xfrm>
            <a:off x="5785669" y="1947408"/>
            <a:ext cx="595465" cy="590774"/>
          </a:xfrm>
          <a:custGeom>
            <a:avLst/>
            <a:gdLst>
              <a:gd name="T0" fmla="*/ 123 w 127"/>
              <a:gd name="T1" fmla="*/ 124 h 126"/>
              <a:gd name="T2" fmla="*/ 127 w 127"/>
              <a:gd name="T3" fmla="*/ 102 h 126"/>
              <a:gd name="T4" fmla="*/ 125 w 127"/>
              <a:gd name="T5" fmla="*/ 90 h 126"/>
              <a:gd name="T6" fmla="*/ 114 w 127"/>
              <a:gd name="T7" fmla="*/ 82 h 126"/>
              <a:gd name="T8" fmla="*/ 105 w 127"/>
              <a:gd name="T9" fmla="*/ 82 h 126"/>
              <a:gd name="T10" fmla="*/ 90 w 127"/>
              <a:gd name="T11" fmla="*/ 88 h 126"/>
              <a:gd name="T12" fmla="*/ 83 w 127"/>
              <a:gd name="T13" fmla="*/ 90 h 126"/>
              <a:gd name="T14" fmla="*/ 74 w 127"/>
              <a:gd name="T15" fmla="*/ 86 h 126"/>
              <a:gd name="T16" fmla="*/ 63 w 127"/>
              <a:gd name="T17" fmla="*/ 75 h 126"/>
              <a:gd name="T18" fmla="*/ 57 w 127"/>
              <a:gd name="T19" fmla="*/ 64 h 126"/>
              <a:gd name="T20" fmla="*/ 22 w 127"/>
              <a:gd name="T21" fmla="*/ 14 h 126"/>
              <a:gd name="T22" fmla="*/ 11 w 127"/>
              <a:gd name="T23" fmla="*/ 1 h 126"/>
              <a:gd name="T24" fmla="*/ 0 w 127"/>
              <a:gd name="T25" fmla="*/ 20 h 126"/>
              <a:gd name="T26" fmla="*/ 2 w 127"/>
              <a:gd name="T27" fmla="*/ 29 h 126"/>
              <a:gd name="T28" fmla="*/ 7 w 127"/>
              <a:gd name="T29" fmla="*/ 36 h 126"/>
              <a:gd name="T30" fmla="*/ 17 w 127"/>
              <a:gd name="T31" fmla="*/ 119 h 126"/>
              <a:gd name="T32" fmla="*/ 18 w 127"/>
              <a:gd name="T33" fmla="*/ 119 h 126"/>
              <a:gd name="T34" fmla="*/ 28 w 127"/>
              <a:gd name="T35" fmla="*/ 55 h 126"/>
              <a:gd name="T36" fmla="*/ 35 w 127"/>
              <a:gd name="T37" fmla="*/ 69 h 126"/>
              <a:gd name="T38" fmla="*/ 52 w 127"/>
              <a:gd name="T39" fmla="*/ 106 h 126"/>
              <a:gd name="T40" fmla="*/ 63 w 127"/>
              <a:gd name="T41" fmla="*/ 119 h 126"/>
              <a:gd name="T42" fmla="*/ 68 w 127"/>
              <a:gd name="T43" fmla="*/ 123 h 126"/>
              <a:gd name="T44" fmla="*/ 94 w 127"/>
              <a:gd name="T45" fmla="*/ 126 h 126"/>
              <a:gd name="T46" fmla="*/ 123 w 127"/>
              <a:gd name="T47" fmla="*/ 124 h 126"/>
              <a:gd name="T48" fmla="*/ 97 w 127"/>
              <a:gd name="T49" fmla="*/ 78 h 126"/>
              <a:gd name="T50" fmla="*/ 90 w 127"/>
              <a:gd name="T51" fmla="*/ 80 h 126"/>
              <a:gd name="T52" fmla="*/ 74 w 127"/>
              <a:gd name="T53" fmla="*/ 78 h 126"/>
              <a:gd name="T54" fmla="*/ 68 w 127"/>
              <a:gd name="T55" fmla="*/ 73 h 126"/>
              <a:gd name="T56" fmla="*/ 44 w 127"/>
              <a:gd name="T57" fmla="*/ 34 h 126"/>
              <a:gd name="T58" fmla="*/ 22 w 127"/>
              <a:gd name="T59" fmla="*/ 5 h 126"/>
              <a:gd name="T60" fmla="*/ 17 w 127"/>
              <a:gd name="T61" fmla="*/ 0 h 126"/>
              <a:gd name="T62" fmla="*/ 28 w 127"/>
              <a:gd name="T63" fmla="*/ 1 h 126"/>
              <a:gd name="T64" fmla="*/ 33 w 127"/>
              <a:gd name="T65" fmla="*/ 5 h 126"/>
              <a:gd name="T66" fmla="*/ 50 w 127"/>
              <a:gd name="T67" fmla="*/ 22 h 126"/>
              <a:gd name="T68" fmla="*/ 70 w 127"/>
              <a:gd name="T69" fmla="*/ 56 h 126"/>
              <a:gd name="T70" fmla="*/ 86 w 127"/>
              <a:gd name="T71" fmla="*/ 73 h 126"/>
              <a:gd name="T72" fmla="*/ 97 w 127"/>
              <a:gd name="T73" fmla="*/ 78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7" h="126">
                <a:moveTo>
                  <a:pt x="123" y="124"/>
                </a:moveTo>
                <a:lnTo>
                  <a:pt x="123" y="124"/>
                </a:lnTo>
                <a:lnTo>
                  <a:pt x="127" y="110"/>
                </a:lnTo>
                <a:lnTo>
                  <a:pt x="127" y="102"/>
                </a:lnTo>
                <a:lnTo>
                  <a:pt x="127" y="95"/>
                </a:lnTo>
                <a:lnTo>
                  <a:pt x="125" y="90"/>
                </a:lnTo>
                <a:lnTo>
                  <a:pt x="121" y="84"/>
                </a:lnTo>
                <a:lnTo>
                  <a:pt x="114" y="82"/>
                </a:lnTo>
                <a:lnTo>
                  <a:pt x="105" y="82"/>
                </a:lnTo>
                <a:lnTo>
                  <a:pt x="105" y="82"/>
                </a:lnTo>
                <a:lnTo>
                  <a:pt x="99" y="86"/>
                </a:lnTo>
                <a:lnTo>
                  <a:pt x="90" y="88"/>
                </a:lnTo>
                <a:lnTo>
                  <a:pt x="90" y="88"/>
                </a:lnTo>
                <a:lnTo>
                  <a:pt x="83" y="90"/>
                </a:lnTo>
                <a:lnTo>
                  <a:pt x="77" y="88"/>
                </a:lnTo>
                <a:lnTo>
                  <a:pt x="74" y="86"/>
                </a:lnTo>
                <a:lnTo>
                  <a:pt x="68" y="84"/>
                </a:lnTo>
                <a:lnTo>
                  <a:pt x="63" y="75"/>
                </a:lnTo>
                <a:lnTo>
                  <a:pt x="57" y="64"/>
                </a:lnTo>
                <a:lnTo>
                  <a:pt x="57" y="64"/>
                </a:lnTo>
                <a:lnTo>
                  <a:pt x="35" y="31"/>
                </a:lnTo>
                <a:lnTo>
                  <a:pt x="22" y="14"/>
                </a:lnTo>
                <a:lnTo>
                  <a:pt x="11" y="1"/>
                </a:lnTo>
                <a:lnTo>
                  <a:pt x="11" y="1"/>
                </a:lnTo>
                <a:lnTo>
                  <a:pt x="4" y="12"/>
                </a:lnTo>
                <a:lnTo>
                  <a:pt x="0" y="20"/>
                </a:lnTo>
                <a:lnTo>
                  <a:pt x="0" y="23"/>
                </a:lnTo>
                <a:lnTo>
                  <a:pt x="2" y="29"/>
                </a:lnTo>
                <a:lnTo>
                  <a:pt x="7" y="36"/>
                </a:lnTo>
                <a:lnTo>
                  <a:pt x="7" y="36"/>
                </a:lnTo>
                <a:lnTo>
                  <a:pt x="13" y="78"/>
                </a:lnTo>
                <a:lnTo>
                  <a:pt x="17" y="119"/>
                </a:lnTo>
                <a:lnTo>
                  <a:pt x="17" y="119"/>
                </a:lnTo>
                <a:lnTo>
                  <a:pt x="18" y="119"/>
                </a:lnTo>
                <a:lnTo>
                  <a:pt x="22" y="119"/>
                </a:lnTo>
                <a:lnTo>
                  <a:pt x="28" y="55"/>
                </a:lnTo>
                <a:lnTo>
                  <a:pt x="28" y="55"/>
                </a:lnTo>
                <a:lnTo>
                  <a:pt x="35" y="69"/>
                </a:lnTo>
                <a:lnTo>
                  <a:pt x="44" y="88"/>
                </a:lnTo>
                <a:lnTo>
                  <a:pt x="52" y="106"/>
                </a:lnTo>
                <a:lnTo>
                  <a:pt x="57" y="113"/>
                </a:lnTo>
                <a:lnTo>
                  <a:pt x="63" y="119"/>
                </a:lnTo>
                <a:lnTo>
                  <a:pt x="63" y="119"/>
                </a:lnTo>
                <a:lnTo>
                  <a:pt x="68" y="123"/>
                </a:lnTo>
                <a:lnTo>
                  <a:pt x="75" y="124"/>
                </a:lnTo>
                <a:lnTo>
                  <a:pt x="94" y="126"/>
                </a:lnTo>
                <a:lnTo>
                  <a:pt x="112" y="124"/>
                </a:lnTo>
                <a:lnTo>
                  <a:pt x="123" y="124"/>
                </a:lnTo>
                <a:lnTo>
                  <a:pt x="123" y="124"/>
                </a:lnTo>
                <a:close/>
                <a:moveTo>
                  <a:pt x="97" y="78"/>
                </a:moveTo>
                <a:lnTo>
                  <a:pt x="97" y="78"/>
                </a:lnTo>
                <a:lnTo>
                  <a:pt x="90" y="80"/>
                </a:lnTo>
                <a:lnTo>
                  <a:pt x="81" y="80"/>
                </a:lnTo>
                <a:lnTo>
                  <a:pt x="74" y="78"/>
                </a:lnTo>
                <a:lnTo>
                  <a:pt x="70" y="77"/>
                </a:lnTo>
                <a:lnTo>
                  <a:pt x="68" y="73"/>
                </a:lnTo>
                <a:lnTo>
                  <a:pt x="68" y="73"/>
                </a:lnTo>
                <a:lnTo>
                  <a:pt x="44" y="34"/>
                </a:lnTo>
                <a:lnTo>
                  <a:pt x="29" y="14"/>
                </a:lnTo>
                <a:lnTo>
                  <a:pt x="22" y="5"/>
                </a:lnTo>
                <a:lnTo>
                  <a:pt x="17" y="0"/>
                </a:lnTo>
                <a:lnTo>
                  <a:pt x="17" y="0"/>
                </a:lnTo>
                <a:lnTo>
                  <a:pt x="22" y="0"/>
                </a:lnTo>
                <a:lnTo>
                  <a:pt x="28" y="1"/>
                </a:lnTo>
                <a:lnTo>
                  <a:pt x="33" y="5"/>
                </a:lnTo>
                <a:lnTo>
                  <a:pt x="33" y="5"/>
                </a:lnTo>
                <a:lnTo>
                  <a:pt x="42" y="12"/>
                </a:lnTo>
                <a:lnTo>
                  <a:pt x="50" y="22"/>
                </a:lnTo>
                <a:lnTo>
                  <a:pt x="63" y="45"/>
                </a:lnTo>
                <a:lnTo>
                  <a:pt x="70" y="56"/>
                </a:lnTo>
                <a:lnTo>
                  <a:pt x="77" y="66"/>
                </a:lnTo>
                <a:lnTo>
                  <a:pt x="86" y="73"/>
                </a:lnTo>
                <a:lnTo>
                  <a:pt x="92" y="77"/>
                </a:lnTo>
                <a:lnTo>
                  <a:pt x="97" y="78"/>
                </a:lnTo>
                <a:lnTo>
                  <a:pt x="97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486"/>
          <p:cNvSpPr>
            <a:spLocks/>
          </p:cNvSpPr>
          <p:nvPr/>
        </p:nvSpPr>
        <p:spPr bwMode="auto">
          <a:xfrm>
            <a:off x="4618190" y="1848947"/>
            <a:ext cx="525133" cy="707993"/>
          </a:xfrm>
          <a:custGeom>
            <a:avLst/>
            <a:gdLst>
              <a:gd name="T0" fmla="*/ 7 w 112"/>
              <a:gd name="T1" fmla="*/ 52 h 151"/>
              <a:gd name="T2" fmla="*/ 1 w 112"/>
              <a:gd name="T3" fmla="*/ 101 h 151"/>
              <a:gd name="T4" fmla="*/ 0 w 112"/>
              <a:gd name="T5" fmla="*/ 151 h 151"/>
              <a:gd name="T6" fmla="*/ 18 w 112"/>
              <a:gd name="T7" fmla="*/ 151 h 151"/>
              <a:gd name="T8" fmla="*/ 20 w 112"/>
              <a:gd name="T9" fmla="*/ 107 h 151"/>
              <a:gd name="T10" fmla="*/ 23 w 112"/>
              <a:gd name="T11" fmla="*/ 94 h 151"/>
              <a:gd name="T12" fmla="*/ 25 w 112"/>
              <a:gd name="T13" fmla="*/ 96 h 151"/>
              <a:gd name="T14" fmla="*/ 23 w 112"/>
              <a:gd name="T15" fmla="*/ 134 h 151"/>
              <a:gd name="T16" fmla="*/ 29 w 112"/>
              <a:gd name="T17" fmla="*/ 138 h 151"/>
              <a:gd name="T18" fmla="*/ 53 w 112"/>
              <a:gd name="T19" fmla="*/ 144 h 151"/>
              <a:gd name="T20" fmla="*/ 53 w 112"/>
              <a:gd name="T21" fmla="*/ 37 h 151"/>
              <a:gd name="T22" fmla="*/ 33 w 112"/>
              <a:gd name="T23" fmla="*/ 35 h 151"/>
              <a:gd name="T24" fmla="*/ 33 w 112"/>
              <a:gd name="T25" fmla="*/ 32 h 151"/>
              <a:gd name="T26" fmla="*/ 34 w 112"/>
              <a:gd name="T27" fmla="*/ 22 h 151"/>
              <a:gd name="T28" fmla="*/ 38 w 112"/>
              <a:gd name="T29" fmla="*/ 15 h 151"/>
              <a:gd name="T30" fmla="*/ 53 w 112"/>
              <a:gd name="T31" fmla="*/ 10 h 151"/>
              <a:gd name="T32" fmla="*/ 69 w 112"/>
              <a:gd name="T33" fmla="*/ 15 h 151"/>
              <a:gd name="T34" fmla="*/ 73 w 112"/>
              <a:gd name="T35" fmla="*/ 22 h 151"/>
              <a:gd name="T36" fmla="*/ 75 w 112"/>
              <a:gd name="T37" fmla="*/ 32 h 151"/>
              <a:gd name="T38" fmla="*/ 66 w 112"/>
              <a:gd name="T39" fmla="*/ 37 h 151"/>
              <a:gd name="T40" fmla="*/ 66 w 112"/>
              <a:gd name="T41" fmla="*/ 37 h 151"/>
              <a:gd name="T42" fmla="*/ 56 w 112"/>
              <a:gd name="T43" fmla="*/ 144 h 151"/>
              <a:gd name="T44" fmla="*/ 73 w 112"/>
              <a:gd name="T45" fmla="*/ 142 h 151"/>
              <a:gd name="T46" fmla="*/ 86 w 112"/>
              <a:gd name="T47" fmla="*/ 134 h 151"/>
              <a:gd name="T48" fmla="*/ 84 w 112"/>
              <a:gd name="T49" fmla="*/ 118 h 151"/>
              <a:gd name="T50" fmla="*/ 84 w 112"/>
              <a:gd name="T51" fmla="*/ 96 h 151"/>
              <a:gd name="T52" fmla="*/ 86 w 112"/>
              <a:gd name="T53" fmla="*/ 94 h 151"/>
              <a:gd name="T54" fmla="*/ 89 w 112"/>
              <a:gd name="T55" fmla="*/ 120 h 151"/>
              <a:gd name="T56" fmla="*/ 91 w 112"/>
              <a:gd name="T57" fmla="*/ 151 h 151"/>
              <a:gd name="T58" fmla="*/ 112 w 112"/>
              <a:gd name="T59" fmla="*/ 151 h 151"/>
              <a:gd name="T60" fmla="*/ 106 w 112"/>
              <a:gd name="T61" fmla="*/ 76 h 151"/>
              <a:gd name="T62" fmla="*/ 102 w 112"/>
              <a:gd name="T63" fmla="*/ 52 h 151"/>
              <a:gd name="T64" fmla="*/ 78 w 112"/>
              <a:gd name="T65" fmla="*/ 43 h 151"/>
              <a:gd name="T66" fmla="*/ 82 w 112"/>
              <a:gd name="T67" fmla="*/ 43 h 151"/>
              <a:gd name="T68" fmla="*/ 82 w 112"/>
              <a:gd name="T69" fmla="*/ 39 h 151"/>
              <a:gd name="T70" fmla="*/ 82 w 112"/>
              <a:gd name="T71" fmla="*/ 32 h 151"/>
              <a:gd name="T72" fmla="*/ 75 w 112"/>
              <a:gd name="T73" fmla="*/ 10 h 151"/>
              <a:gd name="T74" fmla="*/ 71 w 112"/>
              <a:gd name="T75" fmla="*/ 6 h 151"/>
              <a:gd name="T76" fmla="*/ 60 w 112"/>
              <a:gd name="T77" fmla="*/ 0 h 151"/>
              <a:gd name="T78" fmla="*/ 47 w 112"/>
              <a:gd name="T79" fmla="*/ 0 h 151"/>
              <a:gd name="T80" fmla="*/ 36 w 112"/>
              <a:gd name="T81" fmla="*/ 6 h 151"/>
              <a:gd name="T82" fmla="*/ 31 w 112"/>
              <a:gd name="T83" fmla="*/ 10 h 151"/>
              <a:gd name="T84" fmla="*/ 23 w 112"/>
              <a:gd name="T85" fmla="*/ 32 h 151"/>
              <a:gd name="T86" fmla="*/ 25 w 112"/>
              <a:gd name="T87" fmla="*/ 39 h 151"/>
              <a:gd name="T88" fmla="*/ 27 w 112"/>
              <a:gd name="T89" fmla="*/ 43 h 151"/>
              <a:gd name="T90" fmla="*/ 29 w 112"/>
              <a:gd name="T91" fmla="*/ 43 h 151"/>
              <a:gd name="T92" fmla="*/ 7 w 112"/>
              <a:gd name="T93" fmla="*/ 5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2" h="151">
                <a:moveTo>
                  <a:pt x="7" y="52"/>
                </a:moveTo>
                <a:lnTo>
                  <a:pt x="7" y="52"/>
                </a:lnTo>
                <a:lnTo>
                  <a:pt x="3" y="76"/>
                </a:lnTo>
                <a:lnTo>
                  <a:pt x="1" y="101"/>
                </a:lnTo>
                <a:lnTo>
                  <a:pt x="0" y="151"/>
                </a:lnTo>
                <a:lnTo>
                  <a:pt x="0" y="151"/>
                </a:lnTo>
                <a:lnTo>
                  <a:pt x="18" y="151"/>
                </a:lnTo>
                <a:lnTo>
                  <a:pt x="18" y="151"/>
                </a:lnTo>
                <a:lnTo>
                  <a:pt x="20" y="120"/>
                </a:lnTo>
                <a:lnTo>
                  <a:pt x="20" y="107"/>
                </a:lnTo>
                <a:lnTo>
                  <a:pt x="23" y="94"/>
                </a:lnTo>
                <a:lnTo>
                  <a:pt x="23" y="94"/>
                </a:lnTo>
                <a:lnTo>
                  <a:pt x="25" y="96"/>
                </a:lnTo>
                <a:lnTo>
                  <a:pt x="25" y="96"/>
                </a:lnTo>
                <a:lnTo>
                  <a:pt x="25" y="116"/>
                </a:lnTo>
                <a:lnTo>
                  <a:pt x="23" y="134"/>
                </a:lnTo>
                <a:lnTo>
                  <a:pt x="23" y="134"/>
                </a:lnTo>
                <a:lnTo>
                  <a:pt x="29" y="138"/>
                </a:lnTo>
                <a:lnTo>
                  <a:pt x="36" y="140"/>
                </a:lnTo>
                <a:lnTo>
                  <a:pt x="53" y="144"/>
                </a:lnTo>
                <a:lnTo>
                  <a:pt x="53" y="37"/>
                </a:lnTo>
                <a:lnTo>
                  <a:pt x="53" y="37"/>
                </a:lnTo>
                <a:lnTo>
                  <a:pt x="40" y="37"/>
                </a:lnTo>
                <a:lnTo>
                  <a:pt x="33" y="35"/>
                </a:lnTo>
                <a:lnTo>
                  <a:pt x="33" y="35"/>
                </a:lnTo>
                <a:lnTo>
                  <a:pt x="33" y="32"/>
                </a:lnTo>
                <a:lnTo>
                  <a:pt x="33" y="32"/>
                </a:lnTo>
                <a:lnTo>
                  <a:pt x="34" y="22"/>
                </a:lnTo>
                <a:lnTo>
                  <a:pt x="38" y="15"/>
                </a:lnTo>
                <a:lnTo>
                  <a:pt x="38" y="15"/>
                </a:lnTo>
                <a:lnTo>
                  <a:pt x="45" y="11"/>
                </a:lnTo>
                <a:lnTo>
                  <a:pt x="53" y="10"/>
                </a:lnTo>
                <a:lnTo>
                  <a:pt x="62" y="11"/>
                </a:lnTo>
                <a:lnTo>
                  <a:pt x="69" y="15"/>
                </a:lnTo>
                <a:lnTo>
                  <a:pt x="69" y="15"/>
                </a:lnTo>
                <a:lnTo>
                  <a:pt x="73" y="22"/>
                </a:lnTo>
                <a:lnTo>
                  <a:pt x="75" y="32"/>
                </a:lnTo>
                <a:lnTo>
                  <a:pt x="75" y="32"/>
                </a:lnTo>
                <a:lnTo>
                  <a:pt x="75" y="35"/>
                </a:lnTo>
                <a:lnTo>
                  <a:pt x="66" y="37"/>
                </a:lnTo>
                <a:lnTo>
                  <a:pt x="66" y="37"/>
                </a:lnTo>
                <a:lnTo>
                  <a:pt x="66" y="37"/>
                </a:lnTo>
                <a:lnTo>
                  <a:pt x="56" y="39"/>
                </a:lnTo>
                <a:lnTo>
                  <a:pt x="56" y="144"/>
                </a:lnTo>
                <a:lnTo>
                  <a:pt x="56" y="144"/>
                </a:lnTo>
                <a:lnTo>
                  <a:pt x="73" y="142"/>
                </a:lnTo>
                <a:lnTo>
                  <a:pt x="80" y="138"/>
                </a:lnTo>
                <a:lnTo>
                  <a:pt x="86" y="134"/>
                </a:lnTo>
                <a:lnTo>
                  <a:pt x="86" y="134"/>
                </a:lnTo>
                <a:lnTo>
                  <a:pt x="84" y="118"/>
                </a:lnTo>
                <a:lnTo>
                  <a:pt x="84" y="96"/>
                </a:lnTo>
                <a:lnTo>
                  <a:pt x="84" y="96"/>
                </a:lnTo>
                <a:lnTo>
                  <a:pt x="86" y="94"/>
                </a:lnTo>
                <a:lnTo>
                  <a:pt x="86" y="94"/>
                </a:lnTo>
                <a:lnTo>
                  <a:pt x="89" y="107"/>
                </a:lnTo>
                <a:lnTo>
                  <a:pt x="89" y="120"/>
                </a:lnTo>
                <a:lnTo>
                  <a:pt x="91" y="151"/>
                </a:lnTo>
                <a:lnTo>
                  <a:pt x="91" y="151"/>
                </a:lnTo>
                <a:lnTo>
                  <a:pt x="112" y="151"/>
                </a:lnTo>
                <a:lnTo>
                  <a:pt x="112" y="151"/>
                </a:lnTo>
                <a:lnTo>
                  <a:pt x="110" y="101"/>
                </a:lnTo>
                <a:lnTo>
                  <a:pt x="106" y="76"/>
                </a:lnTo>
                <a:lnTo>
                  <a:pt x="102" y="52"/>
                </a:lnTo>
                <a:lnTo>
                  <a:pt x="102" y="52"/>
                </a:lnTo>
                <a:lnTo>
                  <a:pt x="91" y="46"/>
                </a:lnTo>
                <a:lnTo>
                  <a:pt x="78" y="43"/>
                </a:lnTo>
                <a:lnTo>
                  <a:pt x="78" y="43"/>
                </a:lnTo>
                <a:lnTo>
                  <a:pt x="82" y="43"/>
                </a:lnTo>
                <a:lnTo>
                  <a:pt x="82" y="39"/>
                </a:lnTo>
                <a:lnTo>
                  <a:pt x="82" y="39"/>
                </a:lnTo>
                <a:lnTo>
                  <a:pt x="82" y="32"/>
                </a:lnTo>
                <a:lnTo>
                  <a:pt x="82" y="32"/>
                </a:lnTo>
                <a:lnTo>
                  <a:pt x="80" y="19"/>
                </a:lnTo>
                <a:lnTo>
                  <a:pt x="75" y="10"/>
                </a:lnTo>
                <a:lnTo>
                  <a:pt x="75" y="10"/>
                </a:lnTo>
                <a:lnTo>
                  <a:pt x="71" y="6"/>
                </a:lnTo>
                <a:lnTo>
                  <a:pt x="66" y="2"/>
                </a:lnTo>
                <a:lnTo>
                  <a:pt x="60" y="0"/>
                </a:lnTo>
                <a:lnTo>
                  <a:pt x="53" y="0"/>
                </a:lnTo>
                <a:lnTo>
                  <a:pt x="47" y="0"/>
                </a:lnTo>
                <a:lnTo>
                  <a:pt x="42" y="2"/>
                </a:lnTo>
                <a:lnTo>
                  <a:pt x="36" y="6"/>
                </a:lnTo>
                <a:lnTo>
                  <a:pt x="31" y="10"/>
                </a:lnTo>
                <a:lnTo>
                  <a:pt x="31" y="10"/>
                </a:lnTo>
                <a:lnTo>
                  <a:pt x="25" y="19"/>
                </a:lnTo>
                <a:lnTo>
                  <a:pt x="23" y="32"/>
                </a:lnTo>
                <a:lnTo>
                  <a:pt x="23" y="32"/>
                </a:lnTo>
                <a:lnTo>
                  <a:pt x="25" y="39"/>
                </a:lnTo>
                <a:lnTo>
                  <a:pt x="25" y="43"/>
                </a:lnTo>
                <a:lnTo>
                  <a:pt x="27" y="43"/>
                </a:lnTo>
                <a:lnTo>
                  <a:pt x="29" y="43"/>
                </a:lnTo>
                <a:lnTo>
                  <a:pt x="29" y="43"/>
                </a:lnTo>
                <a:lnTo>
                  <a:pt x="18" y="48"/>
                </a:lnTo>
                <a:lnTo>
                  <a:pt x="7" y="52"/>
                </a:lnTo>
                <a:lnTo>
                  <a:pt x="7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88"/>
          <p:cNvSpPr>
            <a:spLocks noEditPoints="1"/>
          </p:cNvSpPr>
          <p:nvPr/>
        </p:nvSpPr>
        <p:spPr bwMode="auto">
          <a:xfrm>
            <a:off x="9424090" y="1909900"/>
            <a:ext cx="647039" cy="628283"/>
          </a:xfrm>
          <a:custGeom>
            <a:avLst/>
            <a:gdLst>
              <a:gd name="T0" fmla="*/ 37 w 138"/>
              <a:gd name="T1" fmla="*/ 0 h 134"/>
              <a:gd name="T2" fmla="*/ 37 w 138"/>
              <a:gd name="T3" fmla="*/ 0 h 134"/>
              <a:gd name="T4" fmla="*/ 88 w 138"/>
              <a:gd name="T5" fmla="*/ 0 h 134"/>
              <a:gd name="T6" fmla="*/ 88 w 138"/>
              <a:gd name="T7" fmla="*/ 0 h 134"/>
              <a:gd name="T8" fmla="*/ 96 w 138"/>
              <a:gd name="T9" fmla="*/ 15 h 134"/>
              <a:gd name="T10" fmla="*/ 28 w 138"/>
              <a:gd name="T11" fmla="*/ 15 h 134"/>
              <a:gd name="T12" fmla="*/ 28 w 138"/>
              <a:gd name="T13" fmla="*/ 15 h 134"/>
              <a:gd name="T14" fmla="*/ 37 w 138"/>
              <a:gd name="T15" fmla="*/ 0 h 134"/>
              <a:gd name="T16" fmla="*/ 37 w 138"/>
              <a:gd name="T17" fmla="*/ 0 h 134"/>
              <a:gd name="T18" fmla="*/ 26 w 138"/>
              <a:gd name="T19" fmla="*/ 20 h 134"/>
              <a:gd name="T20" fmla="*/ 0 w 138"/>
              <a:gd name="T21" fmla="*/ 20 h 134"/>
              <a:gd name="T22" fmla="*/ 17 w 138"/>
              <a:gd name="T23" fmla="*/ 52 h 134"/>
              <a:gd name="T24" fmla="*/ 17 w 138"/>
              <a:gd name="T25" fmla="*/ 52 h 134"/>
              <a:gd name="T26" fmla="*/ 13 w 138"/>
              <a:gd name="T27" fmla="*/ 68 h 134"/>
              <a:gd name="T28" fmla="*/ 13 w 138"/>
              <a:gd name="T29" fmla="*/ 86 h 134"/>
              <a:gd name="T30" fmla="*/ 15 w 138"/>
              <a:gd name="T31" fmla="*/ 103 h 134"/>
              <a:gd name="T32" fmla="*/ 17 w 138"/>
              <a:gd name="T33" fmla="*/ 121 h 134"/>
              <a:gd name="T34" fmla="*/ 8 w 138"/>
              <a:gd name="T35" fmla="*/ 121 h 134"/>
              <a:gd name="T36" fmla="*/ 8 w 138"/>
              <a:gd name="T37" fmla="*/ 134 h 134"/>
              <a:gd name="T38" fmla="*/ 120 w 138"/>
              <a:gd name="T39" fmla="*/ 134 h 134"/>
              <a:gd name="T40" fmla="*/ 120 w 138"/>
              <a:gd name="T41" fmla="*/ 121 h 134"/>
              <a:gd name="T42" fmla="*/ 109 w 138"/>
              <a:gd name="T43" fmla="*/ 121 h 134"/>
              <a:gd name="T44" fmla="*/ 109 w 138"/>
              <a:gd name="T45" fmla="*/ 121 h 134"/>
              <a:gd name="T46" fmla="*/ 110 w 138"/>
              <a:gd name="T47" fmla="*/ 99 h 134"/>
              <a:gd name="T48" fmla="*/ 112 w 138"/>
              <a:gd name="T49" fmla="*/ 79 h 134"/>
              <a:gd name="T50" fmla="*/ 110 w 138"/>
              <a:gd name="T51" fmla="*/ 59 h 134"/>
              <a:gd name="T52" fmla="*/ 107 w 138"/>
              <a:gd name="T53" fmla="*/ 41 h 134"/>
              <a:gd name="T54" fmla="*/ 114 w 138"/>
              <a:gd name="T55" fmla="*/ 41 h 134"/>
              <a:gd name="T56" fmla="*/ 129 w 138"/>
              <a:gd name="T57" fmla="*/ 79 h 134"/>
              <a:gd name="T58" fmla="*/ 138 w 138"/>
              <a:gd name="T59" fmla="*/ 79 h 134"/>
              <a:gd name="T60" fmla="*/ 127 w 138"/>
              <a:gd name="T61" fmla="*/ 20 h 134"/>
              <a:gd name="T62" fmla="*/ 99 w 138"/>
              <a:gd name="T63" fmla="*/ 20 h 134"/>
              <a:gd name="T64" fmla="*/ 96 w 138"/>
              <a:gd name="T65" fmla="*/ 20 h 134"/>
              <a:gd name="T66" fmla="*/ 33 w 138"/>
              <a:gd name="T67" fmla="*/ 20 h 134"/>
              <a:gd name="T68" fmla="*/ 26 w 138"/>
              <a:gd name="T69" fmla="*/ 20 h 134"/>
              <a:gd name="T70" fmla="*/ 26 w 138"/>
              <a:gd name="T71" fmla="*/ 20 h 134"/>
              <a:gd name="T72" fmla="*/ 37 w 138"/>
              <a:gd name="T73" fmla="*/ 35 h 134"/>
              <a:gd name="T74" fmla="*/ 50 w 138"/>
              <a:gd name="T75" fmla="*/ 35 h 134"/>
              <a:gd name="T76" fmla="*/ 50 w 138"/>
              <a:gd name="T77" fmla="*/ 107 h 134"/>
              <a:gd name="T78" fmla="*/ 37 w 138"/>
              <a:gd name="T79" fmla="*/ 107 h 134"/>
              <a:gd name="T80" fmla="*/ 37 w 138"/>
              <a:gd name="T81" fmla="*/ 3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8" h="134">
                <a:moveTo>
                  <a:pt x="37" y="0"/>
                </a:moveTo>
                <a:lnTo>
                  <a:pt x="37" y="0"/>
                </a:lnTo>
                <a:lnTo>
                  <a:pt x="88" y="0"/>
                </a:lnTo>
                <a:lnTo>
                  <a:pt x="88" y="0"/>
                </a:lnTo>
                <a:lnTo>
                  <a:pt x="96" y="15"/>
                </a:lnTo>
                <a:lnTo>
                  <a:pt x="28" y="15"/>
                </a:lnTo>
                <a:lnTo>
                  <a:pt x="28" y="15"/>
                </a:lnTo>
                <a:lnTo>
                  <a:pt x="37" y="0"/>
                </a:lnTo>
                <a:lnTo>
                  <a:pt x="37" y="0"/>
                </a:lnTo>
                <a:close/>
                <a:moveTo>
                  <a:pt x="26" y="20"/>
                </a:moveTo>
                <a:lnTo>
                  <a:pt x="0" y="20"/>
                </a:lnTo>
                <a:lnTo>
                  <a:pt x="17" y="52"/>
                </a:lnTo>
                <a:lnTo>
                  <a:pt x="17" y="52"/>
                </a:lnTo>
                <a:lnTo>
                  <a:pt x="13" y="68"/>
                </a:lnTo>
                <a:lnTo>
                  <a:pt x="13" y="86"/>
                </a:lnTo>
                <a:lnTo>
                  <a:pt x="15" y="103"/>
                </a:lnTo>
                <a:lnTo>
                  <a:pt x="17" y="121"/>
                </a:lnTo>
                <a:lnTo>
                  <a:pt x="8" y="121"/>
                </a:lnTo>
                <a:lnTo>
                  <a:pt x="8" y="134"/>
                </a:lnTo>
                <a:lnTo>
                  <a:pt x="120" y="134"/>
                </a:lnTo>
                <a:lnTo>
                  <a:pt x="120" y="121"/>
                </a:lnTo>
                <a:lnTo>
                  <a:pt x="109" y="121"/>
                </a:lnTo>
                <a:lnTo>
                  <a:pt x="109" y="121"/>
                </a:lnTo>
                <a:lnTo>
                  <a:pt x="110" y="99"/>
                </a:lnTo>
                <a:lnTo>
                  <a:pt x="112" y="79"/>
                </a:lnTo>
                <a:lnTo>
                  <a:pt x="110" y="59"/>
                </a:lnTo>
                <a:lnTo>
                  <a:pt x="107" y="41"/>
                </a:lnTo>
                <a:lnTo>
                  <a:pt x="114" y="41"/>
                </a:lnTo>
                <a:lnTo>
                  <a:pt x="129" y="79"/>
                </a:lnTo>
                <a:lnTo>
                  <a:pt x="138" y="79"/>
                </a:lnTo>
                <a:lnTo>
                  <a:pt x="127" y="20"/>
                </a:lnTo>
                <a:lnTo>
                  <a:pt x="99" y="20"/>
                </a:lnTo>
                <a:lnTo>
                  <a:pt x="96" y="20"/>
                </a:lnTo>
                <a:lnTo>
                  <a:pt x="33" y="20"/>
                </a:lnTo>
                <a:lnTo>
                  <a:pt x="26" y="20"/>
                </a:lnTo>
                <a:lnTo>
                  <a:pt x="26" y="20"/>
                </a:lnTo>
                <a:close/>
                <a:moveTo>
                  <a:pt x="37" y="35"/>
                </a:moveTo>
                <a:lnTo>
                  <a:pt x="50" y="35"/>
                </a:lnTo>
                <a:lnTo>
                  <a:pt x="50" y="107"/>
                </a:lnTo>
                <a:lnTo>
                  <a:pt x="37" y="107"/>
                </a:lnTo>
                <a:lnTo>
                  <a:pt x="37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89"/>
          <p:cNvSpPr>
            <a:spLocks noEditPoints="1"/>
          </p:cNvSpPr>
          <p:nvPr/>
        </p:nvSpPr>
        <p:spPr bwMode="auto">
          <a:xfrm>
            <a:off x="3375686" y="1895833"/>
            <a:ext cx="604843" cy="679860"/>
          </a:xfrm>
          <a:custGeom>
            <a:avLst/>
            <a:gdLst>
              <a:gd name="T0" fmla="*/ 116 w 129"/>
              <a:gd name="T1" fmla="*/ 16 h 145"/>
              <a:gd name="T2" fmla="*/ 129 w 129"/>
              <a:gd name="T3" fmla="*/ 44 h 145"/>
              <a:gd name="T4" fmla="*/ 129 w 129"/>
              <a:gd name="T5" fmla="*/ 69 h 145"/>
              <a:gd name="T6" fmla="*/ 112 w 129"/>
              <a:gd name="T7" fmla="*/ 33 h 145"/>
              <a:gd name="T8" fmla="*/ 99 w 129"/>
              <a:gd name="T9" fmla="*/ 23 h 145"/>
              <a:gd name="T10" fmla="*/ 76 w 129"/>
              <a:gd name="T11" fmla="*/ 71 h 145"/>
              <a:gd name="T12" fmla="*/ 83 w 129"/>
              <a:gd name="T13" fmla="*/ 91 h 145"/>
              <a:gd name="T14" fmla="*/ 92 w 129"/>
              <a:gd name="T15" fmla="*/ 108 h 145"/>
              <a:gd name="T16" fmla="*/ 116 w 129"/>
              <a:gd name="T17" fmla="*/ 88 h 145"/>
              <a:gd name="T18" fmla="*/ 121 w 129"/>
              <a:gd name="T19" fmla="*/ 67 h 145"/>
              <a:gd name="T20" fmla="*/ 112 w 129"/>
              <a:gd name="T21" fmla="*/ 55 h 145"/>
              <a:gd name="T22" fmla="*/ 81 w 129"/>
              <a:gd name="T23" fmla="*/ 53 h 145"/>
              <a:gd name="T24" fmla="*/ 79 w 129"/>
              <a:gd name="T25" fmla="*/ 49 h 145"/>
              <a:gd name="T26" fmla="*/ 70 w 129"/>
              <a:gd name="T27" fmla="*/ 42 h 145"/>
              <a:gd name="T28" fmla="*/ 90 w 129"/>
              <a:gd name="T29" fmla="*/ 18 h 145"/>
              <a:gd name="T30" fmla="*/ 94 w 129"/>
              <a:gd name="T31" fmla="*/ 9 h 145"/>
              <a:gd name="T32" fmla="*/ 57 w 129"/>
              <a:gd name="T33" fmla="*/ 0 h 145"/>
              <a:gd name="T34" fmla="*/ 37 w 129"/>
              <a:gd name="T35" fmla="*/ 9 h 145"/>
              <a:gd name="T36" fmla="*/ 39 w 129"/>
              <a:gd name="T37" fmla="*/ 29 h 145"/>
              <a:gd name="T38" fmla="*/ 52 w 129"/>
              <a:gd name="T39" fmla="*/ 45 h 145"/>
              <a:gd name="T40" fmla="*/ 48 w 129"/>
              <a:gd name="T41" fmla="*/ 55 h 145"/>
              <a:gd name="T42" fmla="*/ 37 w 129"/>
              <a:gd name="T43" fmla="*/ 60 h 145"/>
              <a:gd name="T44" fmla="*/ 11 w 129"/>
              <a:gd name="T45" fmla="*/ 56 h 145"/>
              <a:gd name="T46" fmla="*/ 10 w 129"/>
              <a:gd name="T47" fmla="*/ 75 h 145"/>
              <a:gd name="T48" fmla="*/ 22 w 129"/>
              <a:gd name="T49" fmla="*/ 99 h 145"/>
              <a:gd name="T50" fmla="*/ 35 w 129"/>
              <a:gd name="T51" fmla="*/ 106 h 145"/>
              <a:gd name="T52" fmla="*/ 55 w 129"/>
              <a:gd name="T53" fmla="*/ 89 h 145"/>
              <a:gd name="T54" fmla="*/ 43 w 129"/>
              <a:gd name="T55" fmla="*/ 123 h 145"/>
              <a:gd name="T56" fmla="*/ 32 w 129"/>
              <a:gd name="T57" fmla="*/ 145 h 145"/>
              <a:gd name="T58" fmla="*/ 99 w 129"/>
              <a:gd name="T59" fmla="*/ 145 h 145"/>
              <a:gd name="T60" fmla="*/ 87 w 129"/>
              <a:gd name="T61" fmla="*/ 123 h 145"/>
              <a:gd name="T62" fmla="*/ 74 w 129"/>
              <a:gd name="T63" fmla="*/ 73 h 145"/>
              <a:gd name="T64" fmla="*/ 63 w 129"/>
              <a:gd name="T65" fmla="*/ 51 h 145"/>
              <a:gd name="T66" fmla="*/ 68 w 129"/>
              <a:gd name="T67" fmla="*/ 53 h 145"/>
              <a:gd name="T68" fmla="*/ 72 w 129"/>
              <a:gd name="T69" fmla="*/ 56 h 145"/>
              <a:gd name="T70" fmla="*/ 70 w 129"/>
              <a:gd name="T71" fmla="*/ 62 h 145"/>
              <a:gd name="T72" fmla="*/ 66 w 129"/>
              <a:gd name="T73" fmla="*/ 66 h 145"/>
              <a:gd name="T74" fmla="*/ 61 w 129"/>
              <a:gd name="T75" fmla="*/ 64 h 145"/>
              <a:gd name="T76" fmla="*/ 57 w 129"/>
              <a:gd name="T77" fmla="*/ 60 h 145"/>
              <a:gd name="T78" fmla="*/ 59 w 129"/>
              <a:gd name="T79" fmla="*/ 55 h 145"/>
              <a:gd name="T80" fmla="*/ 17 w 129"/>
              <a:gd name="T81" fmla="*/ 45 h 145"/>
              <a:gd name="T82" fmla="*/ 0 w 129"/>
              <a:gd name="T83" fmla="*/ 36 h 145"/>
              <a:gd name="T84" fmla="*/ 30 w 129"/>
              <a:gd name="T85" fmla="*/ 3 h 145"/>
              <a:gd name="T86" fmla="*/ 32 w 129"/>
              <a:gd name="T87" fmla="*/ 5 h 145"/>
              <a:gd name="T88" fmla="*/ 17 w 129"/>
              <a:gd name="T89" fmla="*/ 3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9" h="145">
                <a:moveTo>
                  <a:pt x="99" y="23"/>
                </a:moveTo>
                <a:lnTo>
                  <a:pt x="99" y="23"/>
                </a:lnTo>
                <a:lnTo>
                  <a:pt x="116" y="16"/>
                </a:lnTo>
                <a:lnTo>
                  <a:pt x="116" y="16"/>
                </a:lnTo>
                <a:lnTo>
                  <a:pt x="123" y="29"/>
                </a:lnTo>
                <a:lnTo>
                  <a:pt x="129" y="44"/>
                </a:lnTo>
                <a:lnTo>
                  <a:pt x="129" y="56"/>
                </a:lnTo>
                <a:lnTo>
                  <a:pt x="129" y="69"/>
                </a:lnTo>
                <a:lnTo>
                  <a:pt x="129" y="69"/>
                </a:lnTo>
                <a:lnTo>
                  <a:pt x="127" y="56"/>
                </a:lnTo>
                <a:lnTo>
                  <a:pt x="121" y="44"/>
                </a:lnTo>
                <a:lnTo>
                  <a:pt x="112" y="33"/>
                </a:lnTo>
                <a:lnTo>
                  <a:pt x="107" y="29"/>
                </a:lnTo>
                <a:lnTo>
                  <a:pt x="99" y="23"/>
                </a:lnTo>
                <a:lnTo>
                  <a:pt x="99" y="23"/>
                </a:lnTo>
                <a:close/>
                <a:moveTo>
                  <a:pt x="74" y="73"/>
                </a:moveTo>
                <a:lnTo>
                  <a:pt x="74" y="73"/>
                </a:lnTo>
                <a:lnTo>
                  <a:pt x="76" y="71"/>
                </a:lnTo>
                <a:lnTo>
                  <a:pt x="76" y="71"/>
                </a:lnTo>
                <a:lnTo>
                  <a:pt x="79" y="80"/>
                </a:lnTo>
                <a:lnTo>
                  <a:pt x="83" y="91"/>
                </a:lnTo>
                <a:lnTo>
                  <a:pt x="87" y="101"/>
                </a:lnTo>
                <a:lnTo>
                  <a:pt x="88" y="104"/>
                </a:lnTo>
                <a:lnTo>
                  <a:pt x="92" y="108"/>
                </a:lnTo>
                <a:lnTo>
                  <a:pt x="92" y="108"/>
                </a:lnTo>
                <a:lnTo>
                  <a:pt x="105" y="99"/>
                </a:lnTo>
                <a:lnTo>
                  <a:pt x="116" y="88"/>
                </a:lnTo>
                <a:lnTo>
                  <a:pt x="120" y="80"/>
                </a:lnTo>
                <a:lnTo>
                  <a:pt x="121" y="75"/>
                </a:lnTo>
                <a:lnTo>
                  <a:pt x="121" y="67"/>
                </a:lnTo>
                <a:lnTo>
                  <a:pt x="121" y="60"/>
                </a:lnTo>
                <a:lnTo>
                  <a:pt x="121" y="60"/>
                </a:lnTo>
                <a:lnTo>
                  <a:pt x="112" y="55"/>
                </a:lnTo>
                <a:lnTo>
                  <a:pt x="103" y="53"/>
                </a:lnTo>
                <a:lnTo>
                  <a:pt x="92" y="51"/>
                </a:lnTo>
                <a:lnTo>
                  <a:pt x="81" y="53"/>
                </a:lnTo>
                <a:lnTo>
                  <a:pt x="81" y="53"/>
                </a:lnTo>
                <a:lnTo>
                  <a:pt x="79" y="49"/>
                </a:lnTo>
                <a:lnTo>
                  <a:pt x="79" y="49"/>
                </a:lnTo>
                <a:lnTo>
                  <a:pt x="76" y="45"/>
                </a:lnTo>
                <a:lnTo>
                  <a:pt x="70" y="42"/>
                </a:lnTo>
                <a:lnTo>
                  <a:pt x="70" y="42"/>
                </a:lnTo>
                <a:lnTo>
                  <a:pt x="76" y="34"/>
                </a:lnTo>
                <a:lnTo>
                  <a:pt x="83" y="27"/>
                </a:lnTo>
                <a:lnTo>
                  <a:pt x="90" y="18"/>
                </a:lnTo>
                <a:lnTo>
                  <a:pt x="92" y="14"/>
                </a:lnTo>
                <a:lnTo>
                  <a:pt x="94" y="9"/>
                </a:lnTo>
                <a:lnTo>
                  <a:pt x="94" y="9"/>
                </a:lnTo>
                <a:lnTo>
                  <a:pt x="79" y="3"/>
                </a:lnTo>
                <a:lnTo>
                  <a:pt x="65" y="0"/>
                </a:lnTo>
                <a:lnTo>
                  <a:pt x="57" y="0"/>
                </a:lnTo>
                <a:lnTo>
                  <a:pt x="50" y="1"/>
                </a:lnTo>
                <a:lnTo>
                  <a:pt x="43" y="5"/>
                </a:lnTo>
                <a:lnTo>
                  <a:pt x="37" y="9"/>
                </a:lnTo>
                <a:lnTo>
                  <a:pt x="37" y="9"/>
                </a:lnTo>
                <a:lnTo>
                  <a:pt x="37" y="18"/>
                </a:lnTo>
                <a:lnTo>
                  <a:pt x="39" y="29"/>
                </a:lnTo>
                <a:lnTo>
                  <a:pt x="44" y="38"/>
                </a:lnTo>
                <a:lnTo>
                  <a:pt x="52" y="45"/>
                </a:lnTo>
                <a:lnTo>
                  <a:pt x="52" y="45"/>
                </a:lnTo>
                <a:lnTo>
                  <a:pt x="48" y="51"/>
                </a:lnTo>
                <a:lnTo>
                  <a:pt x="48" y="55"/>
                </a:lnTo>
                <a:lnTo>
                  <a:pt x="48" y="55"/>
                </a:lnTo>
                <a:lnTo>
                  <a:pt x="46" y="62"/>
                </a:lnTo>
                <a:lnTo>
                  <a:pt x="46" y="62"/>
                </a:lnTo>
                <a:lnTo>
                  <a:pt x="37" y="60"/>
                </a:lnTo>
                <a:lnTo>
                  <a:pt x="28" y="58"/>
                </a:lnTo>
                <a:lnTo>
                  <a:pt x="17" y="56"/>
                </a:lnTo>
                <a:lnTo>
                  <a:pt x="11" y="56"/>
                </a:lnTo>
                <a:lnTo>
                  <a:pt x="8" y="58"/>
                </a:lnTo>
                <a:lnTo>
                  <a:pt x="8" y="58"/>
                </a:lnTo>
                <a:lnTo>
                  <a:pt x="10" y="75"/>
                </a:lnTo>
                <a:lnTo>
                  <a:pt x="13" y="88"/>
                </a:lnTo>
                <a:lnTo>
                  <a:pt x="19" y="95"/>
                </a:lnTo>
                <a:lnTo>
                  <a:pt x="22" y="99"/>
                </a:lnTo>
                <a:lnTo>
                  <a:pt x="28" y="104"/>
                </a:lnTo>
                <a:lnTo>
                  <a:pt x="35" y="106"/>
                </a:lnTo>
                <a:lnTo>
                  <a:pt x="35" y="106"/>
                </a:lnTo>
                <a:lnTo>
                  <a:pt x="46" y="101"/>
                </a:lnTo>
                <a:lnTo>
                  <a:pt x="52" y="95"/>
                </a:lnTo>
                <a:lnTo>
                  <a:pt x="55" y="89"/>
                </a:lnTo>
                <a:lnTo>
                  <a:pt x="55" y="121"/>
                </a:lnTo>
                <a:lnTo>
                  <a:pt x="55" y="121"/>
                </a:lnTo>
                <a:lnTo>
                  <a:pt x="43" y="123"/>
                </a:lnTo>
                <a:lnTo>
                  <a:pt x="32" y="126"/>
                </a:lnTo>
                <a:lnTo>
                  <a:pt x="32" y="126"/>
                </a:lnTo>
                <a:lnTo>
                  <a:pt x="32" y="145"/>
                </a:lnTo>
                <a:lnTo>
                  <a:pt x="32" y="145"/>
                </a:lnTo>
                <a:lnTo>
                  <a:pt x="99" y="145"/>
                </a:lnTo>
                <a:lnTo>
                  <a:pt x="99" y="145"/>
                </a:lnTo>
                <a:lnTo>
                  <a:pt x="99" y="126"/>
                </a:lnTo>
                <a:lnTo>
                  <a:pt x="99" y="126"/>
                </a:lnTo>
                <a:lnTo>
                  <a:pt x="87" y="123"/>
                </a:lnTo>
                <a:lnTo>
                  <a:pt x="74" y="121"/>
                </a:lnTo>
                <a:lnTo>
                  <a:pt x="74" y="73"/>
                </a:lnTo>
                <a:lnTo>
                  <a:pt x="74" y="73"/>
                </a:lnTo>
                <a:close/>
                <a:moveTo>
                  <a:pt x="61" y="53"/>
                </a:moveTo>
                <a:lnTo>
                  <a:pt x="61" y="53"/>
                </a:lnTo>
                <a:lnTo>
                  <a:pt x="63" y="51"/>
                </a:lnTo>
                <a:lnTo>
                  <a:pt x="66" y="51"/>
                </a:lnTo>
                <a:lnTo>
                  <a:pt x="66" y="51"/>
                </a:lnTo>
                <a:lnTo>
                  <a:pt x="68" y="53"/>
                </a:lnTo>
                <a:lnTo>
                  <a:pt x="70" y="55"/>
                </a:lnTo>
                <a:lnTo>
                  <a:pt x="70" y="55"/>
                </a:lnTo>
                <a:lnTo>
                  <a:pt x="72" y="56"/>
                </a:lnTo>
                <a:lnTo>
                  <a:pt x="72" y="60"/>
                </a:lnTo>
                <a:lnTo>
                  <a:pt x="72" y="60"/>
                </a:lnTo>
                <a:lnTo>
                  <a:pt x="70" y="62"/>
                </a:lnTo>
                <a:lnTo>
                  <a:pt x="68" y="66"/>
                </a:lnTo>
                <a:lnTo>
                  <a:pt x="68" y="66"/>
                </a:lnTo>
                <a:lnTo>
                  <a:pt x="66" y="66"/>
                </a:lnTo>
                <a:lnTo>
                  <a:pt x="63" y="66"/>
                </a:lnTo>
                <a:lnTo>
                  <a:pt x="63" y="66"/>
                </a:lnTo>
                <a:lnTo>
                  <a:pt x="61" y="64"/>
                </a:lnTo>
                <a:lnTo>
                  <a:pt x="57" y="62"/>
                </a:lnTo>
                <a:lnTo>
                  <a:pt x="57" y="62"/>
                </a:lnTo>
                <a:lnTo>
                  <a:pt x="57" y="60"/>
                </a:lnTo>
                <a:lnTo>
                  <a:pt x="57" y="56"/>
                </a:lnTo>
                <a:lnTo>
                  <a:pt x="57" y="56"/>
                </a:lnTo>
                <a:lnTo>
                  <a:pt x="59" y="55"/>
                </a:lnTo>
                <a:lnTo>
                  <a:pt x="61" y="53"/>
                </a:lnTo>
                <a:lnTo>
                  <a:pt x="61" y="53"/>
                </a:lnTo>
                <a:close/>
                <a:moveTo>
                  <a:pt x="17" y="45"/>
                </a:moveTo>
                <a:lnTo>
                  <a:pt x="17" y="45"/>
                </a:lnTo>
                <a:lnTo>
                  <a:pt x="0" y="36"/>
                </a:lnTo>
                <a:lnTo>
                  <a:pt x="0" y="36"/>
                </a:lnTo>
                <a:lnTo>
                  <a:pt x="10" y="23"/>
                </a:lnTo>
                <a:lnTo>
                  <a:pt x="19" y="12"/>
                </a:lnTo>
                <a:lnTo>
                  <a:pt x="30" y="3"/>
                </a:lnTo>
                <a:lnTo>
                  <a:pt x="41" y="0"/>
                </a:lnTo>
                <a:lnTo>
                  <a:pt x="41" y="0"/>
                </a:lnTo>
                <a:lnTo>
                  <a:pt x="32" y="5"/>
                </a:lnTo>
                <a:lnTo>
                  <a:pt x="22" y="16"/>
                </a:lnTo>
                <a:lnTo>
                  <a:pt x="17" y="31"/>
                </a:lnTo>
                <a:lnTo>
                  <a:pt x="17" y="38"/>
                </a:lnTo>
                <a:lnTo>
                  <a:pt x="17" y="45"/>
                </a:lnTo>
                <a:lnTo>
                  <a:pt x="17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91"/>
          <p:cNvSpPr>
            <a:spLocks noEditPoints="1"/>
          </p:cNvSpPr>
          <p:nvPr/>
        </p:nvSpPr>
        <p:spPr bwMode="auto">
          <a:xfrm>
            <a:off x="9433465" y="690844"/>
            <a:ext cx="595465" cy="628283"/>
          </a:xfrm>
          <a:custGeom>
            <a:avLst/>
            <a:gdLst>
              <a:gd name="T0" fmla="*/ 0 w 127"/>
              <a:gd name="T1" fmla="*/ 31 h 134"/>
              <a:gd name="T2" fmla="*/ 39 w 127"/>
              <a:gd name="T3" fmla="*/ 31 h 134"/>
              <a:gd name="T4" fmla="*/ 39 w 127"/>
              <a:gd name="T5" fmla="*/ 31 h 134"/>
              <a:gd name="T6" fmla="*/ 42 w 127"/>
              <a:gd name="T7" fmla="*/ 25 h 134"/>
              <a:gd name="T8" fmla="*/ 46 w 127"/>
              <a:gd name="T9" fmla="*/ 20 h 134"/>
              <a:gd name="T10" fmla="*/ 31 w 127"/>
              <a:gd name="T11" fmla="*/ 3 h 134"/>
              <a:gd name="T12" fmla="*/ 35 w 127"/>
              <a:gd name="T13" fmla="*/ 0 h 134"/>
              <a:gd name="T14" fmla="*/ 55 w 127"/>
              <a:gd name="T15" fmla="*/ 18 h 134"/>
              <a:gd name="T16" fmla="*/ 55 w 127"/>
              <a:gd name="T17" fmla="*/ 18 h 134"/>
              <a:gd name="T18" fmla="*/ 63 w 127"/>
              <a:gd name="T19" fmla="*/ 18 h 134"/>
              <a:gd name="T20" fmla="*/ 63 w 127"/>
              <a:gd name="T21" fmla="*/ 18 h 134"/>
              <a:gd name="T22" fmla="*/ 70 w 127"/>
              <a:gd name="T23" fmla="*/ 18 h 134"/>
              <a:gd name="T24" fmla="*/ 92 w 127"/>
              <a:gd name="T25" fmla="*/ 0 h 134"/>
              <a:gd name="T26" fmla="*/ 96 w 127"/>
              <a:gd name="T27" fmla="*/ 3 h 134"/>
              <a:gd name="T28" fmla="*/ 79 w 127"/>
              <a:gd name="T29" fmla="*/ 22 h 134"/>
              <a:gd name="T30" fmla="*/ 79 w 127"/>
              <a:gd name="T31" fmla="*/ 22 h 134"/>
              <a:gd name="T32" fmla="*/ 83 w 127"/>
              <a:gd name="T33" fmla="*/ 25 h 134"/>
              <a:gd name="T34" fmla="*/ 85 w 127"/>
              <a:gd name="T35" fmla="*/ 31 h 134"/>
              <a:gd name="T36" fmla="*/ 127 w 127"/>
              <a:gd name="T37" fmla="*/ 31 h 134"/>
              <a:gd name="T38" fmla="*/ 127 w 127"/>
              <a:gd name="T39" fmla="*/ 134 h 134"/>
              <a:gd name="T40" fmla="*/ 0 w 127"/>
              <a:gd name="T41" fmla="*/ 134 h 134"/>
              <a:gd name="T42" fmla="*/ 0 w 127"/>
              <a:gd name="T43" fmla="*/ 31 h 134"/>
              <a:gd name="T44" fmla="*/ 0 w 127"/>
              <a:gd name="T45" fmla="*/ 31 h 134"/>
              <a:gd name="T46" fmla="*/ 33 w 127"/>
              <a:gd name="T47" fmla="*/ 46 h 134"/>
              <a:gd name="T48" fmla="*/ 33 w 127"/>
              <a:gd name="T49" fmla="*/ 46 h 134"/>
              <a:gd name="T50" fmla="*/ 26 w 127"/>
              <a:gd name="T51" fmla="*/ 47 h 134"/>
              <a:gd name="T52" fmla="*/ 22 w 127"/>
              <a:gd name="T53" fmla="*/ 51 h 134"/>
              <a:gd name="T54" fmla="*/ 18 w 127"/>
              <a:gd name="T55" fmla="*/ 57 h 134"/>
              <a:gd name="T56" fmla="*/ 17 w 127"/>
              <a:gd name="T57" fmla="*/ 62 h 134"/>
              <a:gd name="T58" fmla="*/ 17 w 127"/>
              <a:gd name="T59" fmla="*/ 99 h 134"/>
              <a:gd name="T60" fmla="*/ 17 w 127"/>
              <a:gd name="T61" fmla="*/ 99 h 134"/>
              <a:gd name="T62" fmla="*/ 18 w 127"/>
              <a:gd name="T63" fmla="*/ 104 h 134"/>
              <a:gd name="T64" fmla="*/ 22 w 127"/>
              <a:gd name="T65" fmla="*/ 110 h 134"/>
              <a:gd name="T66" fmla="*/ 26 w 127"/>
              <a:gd name="T67" fmla="*/ 112 h 134"/>
              <a:gd name="T68" fmla="*/ 33 w 127"/>
              <a:gd name="T69" fmla="*/ 113 h 134"/>
              <a:gd name="T70" fmla="*/ 94 w 127"/>
              <a:gd name="T71" fmla="*/ 113 h 134"/>
              <a:gd name="T72" fmla="*/ 94 w 127"/>
              <a:gd name="T73" fmla="*/ 113 h 134"/>
              <a:gd name="T74" fmla="*/ 99 w 127"/>
              <a:gd name="T75" fmla="*/ 112 h 134"/>
              <a:gd name="T76" fmla="*/ 105 w 127"/>
              <a:gd name="T77" fmla="*/ 110 h 134"/>
              <a:gd name="T78" fmla="*/ 108 w 127"/>
              <a:gd name="T79" fmla="*/ 104 h 134"/>
              <a:gd name="T80" fmla="*/ 110 w 127"/>
              <a:gd name="T81" fmla="*/ 99 h 134"/>
              <a:gd name="T82" fmla="*/ 110 w 127"/>
              <a:gd name="T83" fmla="*/ 62 h 134"/>
              <a:gd name="T84" fmla="*/ 110 w 127"/>
              <a:gd name="T85" fmla="*/ 62 h 134"/>
              <a:gd name="T86" fmla="*/ 108 w 127"/>
              <a:gd name="T87" fmla="*/ 57 h 134"/>
              <a:gd name="T88" fmla="*/ 105 w 127"/>
              <a:gd name="T89" fmla="*/ 51 h 134"/>
              <a:gd name="T90" fmla="*/ 99 w 127"/>
              <a:gd name="T91" fmla="*/ 47 h 134"/>
              <a:gd name="T92" fmla="*/ 94 w 127"/>
              <a:gd name="T93" fmla="*/ 46 h 134"/>
              <a:gd name="T94" fmla="*/ 63 w 127"/>
              <a:gd name="T95" fmla="*/ 46 h 134"/>
              <a:gd name="T96" fmla="*/ 33 w 127"/>
              <a:gd name="T97" fmla="*/ 46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7" h="134">
                <a:moveTo>
                  <a:pt x="0" y="31"/>
                </a:moveTo>
                <a:lnTo>
                  <a:pt x="39" y="31"/>
                </a:lnTo>
                <a:lnTo>
                  <a:pt x="39" y="31"/>
                </a:lnTo>
                <a:lnTo>
                  <a:pt x="42" y="25"/>
                </a:lnTo>
                <a:lnTo>
                  <a:pt x="46" y="20"/>
                </a:lnTo>
                <a:lnTo>
                  <a:pt x="31" y="3"/>
                </a:lnTo>
                <a:lnTo>
                  <a:pt x="35" y="0"/>
                </a:lnTo>
                <a:lnTo>
                  <a:pt x="55" y="18"/>
                </a:lnTo>
                <a:lnTo>
                  <a:pt x="55" y="18"/>
                </a:lnTo>
                <a:lnTo>
                  <a:pt x="63" y="18"/>
                </a:lnTo>
                <a:lnTo>
                  <a:pt x="63" y="18"/>
                </a:lnTo>
                <a:lnTo>
                  <a:pt x="70" y="18"/>
                </a:lnTo>
                <a:lnTo>
                  <a:pt x="92" y="0"/>
                </a:lnTo>
                <a:lnTo>
                  <a:pt x="96" y="3"/>
                </a:lnTo>
                <a:lnTo>
                  <a:pt x="79" y="22"/>
                </a:lnTo>
                <a:lnTo>
                  <a:pt x="79" y="22"/>
                </a:lnTo>
                <a:lnTo>
                  <a:pt x="83" y="25"/>
                </a:lnTo>
                <a:lnTo>
                  <a:pt x="85" y="31"/>
                </a:lnTo>
                <a:lnTo>
                  <a:pt x="127" y="31"/>
                </a:lnTo>
                <a:lnTo>
                  <a:pt x="127" y="134"/>
                </a:lnTo>
                <a:lnTo>
                  <a:pt x="0" y="134"/>
                </a:lnTo>
                <a:lnTo>
                  <a:pt x="0" y="31"/>
                </a:lnTo>
                <a:lnTo>
                  <a:pt x="0" y="31"/>
                </a:lnTo>
                <a:close/>
                <a:moveTo>
                  <a:pt x="33" y="46"/>
                </a:moveTo>
                <a:lnTo>
                  <a:pt x="33" y="46"/>
                </a:lnTo>
                <a:lnTo>
                  <a:pt x="26" y="47"/>
                </a:lnTo>
                <a:lnTo>
                  <a:pt x="22" y="51"/>
                </a:lnTo>
                <a:lnTo>
                  <a:pt x="18" y="57"/>
                </a:lnTo>
                <a:lnTo>
                  <a:pt x="17" y="62"/>
                </a:lnTo>
                <a:lnTo>
                  <a:pt x="17" y="99"/>
                </a:lnTo>
                <a:lnTo>
                  <a:pt x="17" y="99"/>
                </a:lnTo>
                <a:lnTo>
                  <a:pt x="18" y="104"/>
                </a:lnTo>
                <a:lnTo>
                  <a:pt x="22" y="110"/>
                </a:lnTo>
                <a:lnTo>
                  <a:pt x="26" y="112"/>
                </a:lnTo>
                <a:lnTo>
                  <a:pt x="33" y="113"/>
                </a:lnTo>
                <a:lnTo>
                  <a:pt x="94" y="113"/>
                </a:lnTo>
                <a:lnTo>
                  <a:pt x="94" y="113"/>
                </a:lnTo>
                <a:lnTo>
                  <a:pt x="99" y="112"/>
                </a:lnTo>
                <a:lnTo>
                  <a:pt x="105" y="110"/>
                </a:lnTo>
                <a:lnTo>
                  <a:pt x="108" y="104"/>
                </a:lnTo>
                <a:lnTo>
                  <a:pt x="110" y="99"/>
                </a:lnTo>
                <a:lnTo>
                  <a:pt x="110" y="62"/>
                </a:lnTo>
                <a:lnTo>
                  <a:pt x="110" y="62"/>
                </a:lnTo>
                <a:lnTo>
                  <a:pt x="108" y="57"/>
                </a:lnTo>
                <a:lnTo>
                  <a:pt x="105" y="51"/>
                </a:lnTo>
                <a:lnTo>
                  <a:pt x="99" y="47"/>
                </a:lnTo>
                <a:lnTo>
                  <a:pt x="94" y="46"/>
                </a:lnTo>
                <a:lnTo>
                  <a:pt x="63" y="46"/>
                </a:lnTo>
                <a:lnTo>
                  <a:pt x="33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92"/>
          <p:cNvSpPr>
            <a:spLocks noEditPoints="1"/>
          </p:cNvSpPr>
          <p:nvPr/>
        </p:nvSpPr>
        <p:spPr bwMode="auto">
          <a:xfrm>
            <a:off x="2128495" y="1928655"/>
            <a:ext cx="665794" cy="712681"/>
          </a:xfrm>
          <a:custGeom>
            <a:avLst/>
            <a:gdLst>
              <a:gd name="T0" fmla="*/ 52 w 142"/>
              <a:gd name="T1" fmla="*/ 38 h 152"/>
              <a:gd name="T2" fmla="*/ 54 w 142"/>
              <a:gd name="T3" fmla="*/ 48 h 152"/>
              <a:gd name="T4" fmla="*/ 90 w 142"/>
              <a:gd name="T5" fmla="*/ 33 h 152"/>
              <a:gd name="T6" fmla="*/ 96 w 142"/>
              <a:gd name="T7" fmla="*/ 38 h 152"/>
              <a:gd name="T8" fmla="*/ 99 w 142"/>
              <a:gd name="T9" fmla="*/ 53 h 152"/>
              <a:gd name="T10" fmla="*/ 99 w 142"/>
              <a:gd name="T11" fmla="*/ 68 h 152"/>
              <a:gd name="T12" fmla="*/ 94 w 142"/>
              <a:gd name="T13" fmla="*/ 81 h 152"/>
              <a:gd name="T14" fmla="*/ 125 w 142"/>
              <a:gd name="T15" fmla="*/ 125 h 152"/>
              <a:gd name="T16" fmla="*/ 142 w 142"/>
              <a:gd name="T17" fmla="*/ 152 h 152"/>
              <a:gd name="T18" fmla="*/ 59 w 142"/>
              <a:gd name="T19" fmla="*/ 125 h 152"/>
              <a:gd name="T20" fmla="*/ 65 w 142"/>
              <a:gd name="T21" fmla="*/ 103 h 152"/>
              <a:gd name="T22" fmla="*/ 52 w 142"/>
              <a:gd name="T23" fmla="*/ 103 h 152"/>
              <a:gd name="T24" fmla="*/ 28 w 142"/>
              <a:gd name="T25" fmla="*/ 95 h 152"/>
              <a:gd name="T26" fmla="*/ 52 w 142"/>
              <a:gd name="T27" fmla="*/ 62 h 152"/>
              <a:gd name="T28" fmla="*/ 44 w 142"/>
              <a:gd name="T29" fmla="*/ 53 h 152"/>
              <a:gd name="T30" fmla="*/ 37 w 142"/>
              <a:gd name="T31" fmla="*/ 49 h 152"/>
              <a:gd name="T32" fmla="*/ 35 w 142"/>
              <a:gd name="T33" fmla="*/ 46 h 152"/>
              <a:gd name="T34" fmla="*/ 35 w 142"/>
              <a:gd name="T35" fmla="*/ 38 h 152"/>
              <a:gd name="T36" fmla="*/ 39 w 142"/>
              <a:gd name="T37" fmla="*/ 37 h 152"/>
              <a:gd name="T38" fmla="*/ 46 w 142"/>
              <a:gd name="T39" fmla="*/ 35 h 152"/>
              <a:gd name="T40" fmla="*/ 52 w 142"/>
              <a:gd name="T41" fmla="*/ 38 h 152"/>
              <a:gd name="T42" fmla="*/ 0 w 142"/>
              <a:gd name="T43" fmla="*/ 35 h 152"/>
              <a:gd name="T44" fmla="*/ 8 w 142"/>
              <a:gd name="T45" fmla="*/ 38 h 152"/>
              <a:gd name="T46" fmla="*/ 19 w 142"/>
              <a:gd name="T47" fmla="*/ 20 h 152"/>
              <a:gd name="T48" fmla="*/ 22 w 142"/>
              <a:gd name="T49" fmla="*/ 16 h 152"/>
              <a:gd name="T50" fmla="*/ 33 w 142"/>
              <a:gd name="T51" fmla="*/ 11 h 152"/>
              <a:gd name="T52" fmla="*/ 50 w 142"/>
              <a:gd name="T53" fmla="*/ 0 h 152"/>
              <a:gd name="T54" fmla="*/ 41 w 142"/>
              <a:gd name="T55" fmla="*/ 2 h 152"/>
              <a:gd name="T56" fmla="*/ 24 w 142"/>
              <a:gd name="T57" fmla="*/ 5 h 152"/>
              <a:gd name="T58" fmla="*/ 17 w 142"/>
              <a:gd name="T59" fmla="*/ 9 h 152"/>
              <a:gd name="T60" fmla="*/ 6 w 142"/>
              <a:gd name="T61" fmla="*/ 20 h 152"/>
              <a:gd name="T62" fmla="*/ 0 w 142"/>
              <a:gd name="T63" fmla="*/ 35 h 152"/>
              <a:gd name="T64" fmla="*/ 19 w 142"/>
              <a:gd name="T65" fmla="*/ 37 h 152"/>
              <a:gd name="T66" fmla="*/ 26 w 142"/>
              <a:gd name="T67" fmla="*/ 40 h 152"/>
              <a:gd name="T68" fmla="*/ 33 w 142"/>
              <a:gd name="T69" fmla="*/ 29 h 152"/>
              <a:gd name="T70" fmla="*/ 39 w 142"/>
              <a:gd name="T71" fmla="*/ 27 h 152"/>
              <a:gd name="T72" fmla="*/ 46 w 142"/>
              <a:gd name="T73" fmla="*/ 16 h 152"/>
              <a:gd name="T74" fmla="*/ 37 w 142"/>
              <a:gd name="T75" fmla="*/ 18 h 152"/>
              <a:gd name="T76" fmla="*/ 28 w 142"/>
              <a:gd name="T77" fmla="*/ 22 h 152"/>
              <a:gd name="T78" fmla="*/ 19 w 142"/>
              <a:gd name="T79" fmla="*/ 37 h 152"/>
              <a:gd name="T80" fmla="*/ 103 w 142"/>
              <a:gd name="T81" fmla="*/ 125 h 152"/>
              <a:gd name="T82" fmla="*/ 81 w 142"/>
              <a:gd name="T83" fmla="*/ 101 h 152"/>
              <a:gd name="T84" fmla="*/ 103 w 142"/>
              <a:gd name="T85" fmla="*/ 12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2" h="152">
                <a:moveTo>
                  <a:pt x="52" y="38"/>
                </a:moveTo>
                <a:lnTo>
                  <a:pt x="52" y="38"/>
                </a:lnTo>
                <a:lnTo>
                  <a:pt x="54" y="42"/>
                </a:lnTo>
                <a:lnTo>
                  <a:pt x="54" y="48"/>
                </a:lnTo>
                <a:lnTo>
                  <a:pt x="61" y="55"/>
                </a:lnTo>
                <a:lnTo>
                  <a:pt x="90" y="33"/>
                </a:lnTo>
                <a:lnTo>
                  <a:pt x="90" y="33"/>
                </a:lnTo>
                <a:lnTo>
                  <a:pt x="96" y="38"/>
                </a:lnTo>
                <a:lnTo>
                  <a:pt x="98" y="46"/>
                </a:lnTo>
                <a:lnTo>
                  <a:pt x="99" y="53"/>
                </a:lnTo>
                <a:lnTo>
                  <a:pt x="99" y="60"/>
                </a:lnTo>
                <a:lnTo>
                  <a:pt x="99" y="68"/>
                </a:lnTo>
                <a:lnTo>
                  <a:pt x="98" y="73"/>
                </a:lnTo>
                <a:lnTo>
                  <a:pt x="94" y="81"/>
                </a:lnTo>
                <a:lnTo>
                  <a:pt x="90" y="86"/>
                </a:lnTo>
                <a:lnTo>
                  <a:pt x="125" y="125"/>
                </a:lnTo>
                <a:lnTo>
                  <a:pt x="142" y="125"/>
                </a:lnTo>
                <a:lnTo>
                  <a:pt x="142" y="152"/>
                </a:lnTo>
                <a:lnTo>
                  <a:pt x="59" y="152"/>
                </a:lnTo>
                <a:lnTo>
                  <a:pt x="59" y="125"/>
                </a:lnTo>
                <a:lnTo>
                  <a:pt x="65" y="125"/>
                </a:lnTo>
                <a:lnTo>
                  <a:pt x="65" y="103"/>
                </a:lnTo>
                <a:lnTo>
                  <a:pt x="65" y="103"/>
                </a:lnTo>
                <a:lnTo>
                  <a:pt x="52" y="103"/>
                </a:lnTo>
                <a:lnTo>
                  <a:pt x="39" y="101"/>
                </a:lnTo>
                <a:lnTo>
                  <a:pt x="28" y="95"/>
                </a:lnTo>
                <a:lnTo>
                  <a:pt x="19" y="86"/>
                </a:lnTo>
                <a:lnTo>
                  <a:pt x="52" y="62"/>
                </a:lnTo>
                <a:lnTo>
                  <a:pt x="44" y="53"/>
                </a:lnTo>
                <a:lnTo>
                  <a:pt x="44" y="53"/>
                </a:lnTo>
                <a:lnTo>
                  <a:pt x="41" y="53"/>
                </a:lnTo>
                <a:lnTo>
                  <a:pt x="37" y="49"/>
                </a:lnTo>
                <a:lnTo>
                  <a:pt x="37" y="49"/>
                </a:lnTo>
                <a:lnTo>
                  <a:pt x="35" y="46"/>
                </a:lnTo>
                <a:lnTo>
                  <a:pt x="35" y="42"/>
                </a:lnTo>
                <a:lnTo>
                  <a:pt x="35" y="38"/>
                </a:lnTo>
                <a:lnTo>
                  <a:pt x="39" y="37"/>
                </a:lnTo>
                <a:lnTo>
                  <a:pt x="39" y="37"/>
                </a:lnTo>
                <a:lnTo>
                  <a:pt x="42" y="35"/>
                </a:lnTo>
                <a:lnTo>
                  <a:pt x="46" y="35"/>
                </a:lnTo>
                <a:lnTo>
                  <a:pt x="50" y="35"/>
                </a:lnTo>
                <a:lnTo>
                  <a:pt x="52" y="38"/>
                </a:lnTo>
                <a:lnTo>
                  <a:pt x="52" y="38"/>
                </a:lnTo>
                <a:close/>
                <a:moveTo>
                  <a:pt x="0" y="35"/>
                </a:moveTo>
                <a:lnTo>
                  <a:pt x="8" y="38"/>
                </a:lnTo>
                <a:lnTo>
                  <a:pt x="8" y="38"/>
                </a:lnTo>
                <a:lnTo>
                  <a:pt x="15" y="26"/>
                </a:lnTo>
                <a:lnTo>
                  <a:pt x="19" y="20"/>
                </a:lnTo>
                <a:lnTo>
                  <a:pt x="22" y="16"/>
                </a:lnTo>
                <a:lnTo>
                  <a:pt x="22" y="16"/>
                </a:lnTo>
                <a:lnTo>
                  <a:pt x="28" y="13"/>
                </a:lnTo>
                <a:lnTo>
                  <a:pt x="33" y="11"/>
                </a:lnTo>
                <a:lnTo>
                  <a:pt x="48" y="9"/>
                </a:lnTo>
                <a:lnTo>
                  <a:pt x="50" y="0"/>
                </a:lnTo>
                <a:lnTo>
                  <a:pt x="50" y="0"/>
                </a:lnTo>
                <a:lnTo>
                  <a:pt x="41" y="2"/>
                </a:lnTo>
                <a:lnTo>
                  <a:pt x="31" y="2"/>
                </a:lnTo>
                <a:lnTo>
                  <a:pt x="24" y="5"/>
                </a:lnTo>
                <a:lnTo>
                  <a:pt x="17" y="9"/>
                </a:lnTo>
                <a:lnTo>
                  <a:pt x="17" y="9"/>
                </a:lnTo>
                <a:lnTo>
                  <a:pt x="11" y="15"/>
                </a:lnTo>
                <a:lnTo>
                  <a:pt x="6" y="20"/>
                </a:lnTo>
                <a:lnTo>
                  <a:pt x="2" y="27"/>
                </a:lnTo>
                <a:lnTo>
                  <a:pt x="0" y="35"/>
                </a:lnTo>
                <a:lnTo>
                  <a:pt x="0" y="35"/>
                </a:lnTo>
                <a:close/>
                <a:moveTo>
                  <a:pt x="19" y="37"/>
                </a:moveTo>
                <a:lnTo>
                  <a:pt x="26" y="40"/>
                </a:lnTo>
                <a:lnTo>
                  <a:pt x="26" y="40"/>
                </a:lnTo>
                <a:lnTo>
                  <a:pt x="30" y="33"/>
                </a:lnTo>
                <a:lnTo>
                  <a:pt x="33" y="29"/>
                </a:lnTo>
                <a:lnTo>
                  <a:pt x="33" y="29"/>
                </a:lnTo>
                <a:lnTo>
                  <a:pt x="39" y="27"/>
                </a:lnTo>
                <a:lnTo>
                  <a:pt x="46" y="26"/>
                </a:lnTo>
                <a:lnTo>
                  <a:pt x="46" y="16"/>
                </a:lnTo>
                <a:lnTo>
                  <a:pt x="46" y="16"/>
                </a:lnTo>
                <a:lnTo>
                  <a:pt x="37" y="18"/>
                </a:lnTo>
                <a:lnTo>
                  <a:pt x="28" y="22"/>
                </a:lnTo>
                <a:lnTo>
                  <a:pt x="28" y="22"/>
                </a:lnTo>
                <a:lnTo>
                  <a:pt x="22" y="27"/>
                </a:lnTo>
                <a:lnTo>
                  <a:pt x="19" y="37"/>
                </a:lnTo>
                <a:lnTo>
                  <a:pt x="19" y="37"/>
                </a:lnTo>
                <a:close/>
                <a:moveTo>
                  <a:pt x="103" y="125"/>
                </a:moveTo>
                <a:lnTo>
                  <a:pt x="81" y="101"/>
                </a:lnTo>
                <a:lnTo>
                  <a:pt x="81" y="101"/>
                </a:lnTo>
                <a:lnTo>
                  <a:pt x="81" y="125"/>
                </a:lnTo>
                <a:lnTo>
                  <a:pt x="103" y="1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93"/>
          <p:cNvSpPr>
            <a:spLocks noEditPoints="1"/>
          </p:cNvSpPr>
          <p:nvPr/>
        </p:nvSpPr>
        <p:spPr bwMode="auto">
          <a:xfrm>
            <a:off x="8162833" y="1848946"/>
            <a:ext cx="693926" cy="698614"/>
          </a:xfrm>
          <a:custGeom>
            <a:avLst/>
            <a:gdLst>
              <a:gd name="T0" fmla="*/ 145 w 148"/>
              <a:gd name="T1" fmla="*/ 33 h 149"/>
              <a:gd name="T2" fmla="*/ 143 w 148"/>
              <a:gd name="T3" fmla="*/ 39 h 149"/>
              <a:gd name="T4" fmla="*/ 108 w 148"/>
              <a:gd name="T5" fmla="*/ 61 h 149"/>
              <a:gd name="T6" fmla="*/ 99 w 148"/>
              <a:gd name="T7" fmla="*/ 46 h 149"/>
              <a:gd name="T8" fmla="*/ 99 w 148"/>
              <a:gd name="T9" fmla="*/ 65 h 149"/>
              <a:gd name="T10" fmla="*/ 97 w 148"/>
              <a:gd name="T11" fmla="*/ 77 h 149"/>
              <a:gd name="T12" fmla="*/ 104 w 148"/>
              <a:gd name="T13" fmla="*/ 77 h 149"/>
              <a:gd name="T14" fmla="*/ 119 w 148"/>
              <a:gd name="T15" fmla="*/ 83 h 149"/>
              <a:gd name="T16" fmla="*/ 106 w 148"/>
              <a:gd name="T17" fmla="*/ 99 h 149"/>
              <a:gd name="T18" fmla="*/ 108 w 148"/>
              <a:gd name="T19" fmla="*/ 105 h 149"/>
              <a:gd name="T20" fmla="*/ 115 w 148"/>
              <a:gd name="T21" fmla="*/ 109 h 149"/>
              <a:gd name="T22" fmla="*/ 115 w 148"/>
              <a:gd name="T23" fmla="*/ 111 h 149"/>
              <a:gd name="T24" fmla="*/ 113 w 148"/>
              <a:gd name="T25" fmla="*/ 116 h 149"/>
              <a:gd name="T26" fmla="*/ 111 w 148"/>
              <a:gd name="T27" fmla="*/ 118 h 149"/>
              <a:gd name="T28" fmla="*/ 106 w 148"/>
              <a:gd name="T29" fmla="*/ 118 h 149"/>
              <a:gd name="T30" fmla="*/ 102 w 148"/>
              <a:gd name="T31" fmla="*/ 116 h 149"/>
              <a:gd name="T32" fmla="*/ 100 w 148"/>
              <a:gd name="T33" fmla="*/ 112 h 149"/>
              <a:gd name="T34" fmla="*/ 99 w 148"/>
              <a:gd name="T35" fmla="*/ 103 h 149"/>
              <a:gd name="T36" fmla="*/ 78 w 148"/>
              <a:gd name="T37" fmla="*/ 114 h 149"/>
              <a:gd name="T38" fmla="*/ 77 w 148"/>
              <a:gd name="T39" fmla="*/ 99 h 149"/>
              <a:gd name="T40" fmla="*/ 82 w 148"/>
              <a:gd name="T41" fmla="*/ 85 h 149"/>
              <a:gd name="T42" fmla="*/ 69 w 148"/>
              <a:gd name="T43" fmla="*/ 83 h 149"/>
              <a:gd name="T44" fmla="*/ 53 w 148"/>
              <a:gd name="T45" fmla="*/ 72 h 149"/>
              <a:gd name="T46" fmla="*/ 60 w 148"/>
              <a:gd name="T47" fmla="*/ 87 h 149"/>
              <a:gd name="T48" fmla="*/ 25 w 148"/>
              <a:gd name="T49" fmla="*/ 109 h 149"/>
              <a:gd name="T50" fmla="*/ 20 w 148"/>
              <a:gd name="T51" fmla="*/ 107 h 149"/>
              <a:gd name="T52" fmla="*/ 0 w 148"/>
              <a:gd name="T53" fmla="*/ 74 h 149"/>
              <a:gd name="T54" fmla="*/ 36 w 148"/>
              <a:gd name="T55" fmla="*/ 52 h 149"/>
              <a:gd name="T56" fmla="*/ 42 w 148"/>
              <a:gd name="T57" fmla="*/ 54 h 149"/>
              <a:gd name="T58" fmla="*/ 55 w 148"/>
              <a:gd name="T59" fmla="*/ 59 h 149"/>
              <a:gd name="T60" fmla="*/ 75 w 148"/>
              <a:gd name="T61" fmla="*/ 24 h 149"/>
              <a:gd name="T62" fmla="*/ 93 w 148"/>
              <a:gd name="T63" fmla="*/ 37 h 149"/>
              <a:gd name="T64" fmla="*/ 86 w 148"/>
              <a:gd name="T65" fmla="*/ 24 h 149"/>
              <a:gd name="T66" fmla="*/ 123 w 148"/>
              <a:gd name="T67" fmla="*/ 2 h 149"/>
              <a:gd name="T68" fmla="*/ 128 w 148"/>
              <a:gd name="T69" fmla="*/ 4 h 149"/>
              <a:gd name="T70" fmla="*/ 148 w 148"/>
              <a:gd name="T71" fmla="*/ 120 h 149"/>
              <a:gd name="T72" fmla="*/ 141 w 148"/>
              <a:gd name="T73" fmla="*/ 118 h 149"/>
              <a:gd name="T74" fmla="*/ 130 w 148"/>
              <a:gd name="T75" fmla="*/ 133 h 149"/>
              <a:gd name="T76" fmla="*/ 124 w 148"/>
              <a:gd name="T77" fmla="*/ 136 h 149"/>
              <a:gd name="T78" fmla="*/ 113 w 148"/>
              <a:gd name="T79" fmla="*/ 140 h 149"/>
              <a:gd name="T80" fmla="*/ 99 w 148"/>
              <a:gd name="T81" fmla="*/ 149 h 149"/>
              <a:gd name="T82" fmla="*/ 108 w 148"/>
              <a:gd name="T83" fmla="*/ 149 h 149"/>
              <a:gd name="T84" fmla="*/ 123 w 148"/>
              <a:gd name="T85" fmla="*/ 147 h 149"/>
              <a:gd name="T86" fmla="*/ 130 w 148"/>
              <a:gd name="T87" fmla="*/ 144 h 149"/>
              <a:gd name="T88" fmla="*/ 141 w 148"/>
              <a:gd name="T89" fmla="*/ 134 h 149"/>
              <a:gd name="T90" fmla="*/ 148 w 148"/>
              <a:gd name="T91" fmla="*/ 120 h 149"/>
              <a:gd name="T92" fmla="*/ 132 w 148"/>
              <a:gd name="T93" fmla="*/ 116 h 149"/>
              <a:gd name="T94" fmla="*/ 123 w 148"/>
              <a:gd name="T95" fmla="*/ 114 h 149"/>
              <a:gd name="T96" fmla="*/ 115 w 148"/>
              <a:gd name="T97" fmla="*/ 123 h 149"/>
              <a:gd name="T98" fmla="*/ 110 w 148"/>
              <a:gd name="T99" fmla="*/ 125 h 149"/>
              <a:gd name="T100" fmla="*/ 102 w 148"/>
              <a:gd name="T101" fmla="*/ 134 h 149"/>
              <a:gd name="T102" fmla="*/ 111 w 148"/>
              <a:gd name="T103" fmla="*/ 134 h 149"/>
              <a:gd name="T104" fmla="*/ 121 w 148"/>
              <a:gd name="T105" fmla="*/ 131 h 149"/>
              <a:gd name="T106" fmla="*/ 132 w 148"/>
              <a:gd name="T107" fmla="*/ 116 h 149"/>
              <a:gd name="T108" fmla="*/ 49 w 148"/>
              <a:gd name="T109" fmla="*/ 83 h 149"/>
              <a:gd name="T110" fmla="*/ 11 w 148"/>
              <a:gd name="T111" fmla="*/ 76 h 149"/>
              <a:gd name="T112" fmla="*/ 49 w 148"/>
              <a:gd name="T113" fmla="*/ 83 h 149"/>
              <a:gd name="T114" fmla="*/ 135 w 148"/>
              <a:gd name="T115" fmla="*/ 33 h 149"/>
              <a:gd name="T116" fmla="*/ 97 w 148"/>
              <a:gd name="T117" fmla="*/ 26 h 149"/>
              <a:gd name="T118" fmla="*/ 135 w 148"/>
              <a:gd name="T119" fmla="*/ 33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" h="149">
                <a:moveTo>
                  <a:pt x="128" y="4"/>
                </a:moveTo>
                <a:lnTo>
                  <a:pt x="145" y="33"/>
                </a:lnTo>
                <a:lnTo>
                  <a:pt x="146" y="37"/>
                </a:lnTo>
                <a:lnTo>
                  <a:pt x="143" y="39"/>
                </a:lnTo>
                <a:lnTo>
                  <a:pt x="111" y="59"/>
                </a:lnTo>
                <a:lnTo>
                  <a:pt x="108" y="61"/>
                </a:lnTo>
                <a:lnTo>
                  <a:pt x="104" y="57"/>
                </a:lnTo>
                <a:lnTo>
                  <a:pt x="99" y="46"/>
                </a:lnTo>
                <a:lnTo>
                  <a:pt x="91" y="50"/>
                </a:lnTo>
                <a:lnTo>
                  <a:pt x="99" y="65"/>
                </a:lnTo>
                <a:lnTo>
                  <a:pt x="91" y="68"/>
                </a:lnTo>
                <a:lnTo>
                  <a:pt x="97" y="77"/>
                </a:lnTo>
                <a:lnTo>
                  <a:pt x="97" y="77"/>
                </a:lnTo>
                <a:lnTo>
                  <a:pt x="104" y="77"/>
                </a:lnTo>
                <a:lnTo>
                  <a:pt x="111" y="79"/>
                </a:lnTo>
                <a:lnTo>
                  <a:pt x="119" y="83"/>
                </a:lnTo>
                <a:lnTo>
                  <a:pt x="124" y="88"/>
                </a:lnTo>
                <a:lnTo>
                  <a:pt x="106" y="99"/>
                </a:lnTo>
                <a:lnTo>
                  <a:pt x="108" y="105"/>
                </a:lnTo>
                <a:lnTo>
                  <a:pt x="108" y="105"/>
                </a:lnTo>
                <a:lnTo>
                  <a:pt x="111" y="105"/>
                </a:lnTo>
                <a:lnTo>
                  <a:pt x="115" y="109"/>
                </a:lnTo>
                <a:lnTo>
                  <a:pt x="115" y="109"/>
                </a:lnTo>
                <a:lnTo>
                  <a:pt x="115" y="111"/>
                </a:lnTo>
                <a:lnTo>
                  <a:pt x="115" y="114"/>
                </a:lnTo>
                <a:lnTo>
                  <a:pt x="113" y="116"/>
                </a:lnTo>
                <a:lnTo>
                  <a:pt x="111" y="118"/>
                </a:lnTo>
                <a:lnTo>
                  <a:pt x="111" y="118"/>
                </a:lnTo>
                <a:lnTo>
                  <a:pt x="110" y="120"/>
                </a:lnTo>
                <a:lnTo>
                  <a:pt x="106" y="118"/>
                </a:lnTo>
                <a:lnTo>
                  <a:pt x="104" y="118"/>
                </a:lnTo>
                <a:lnTo>
                  <a:pt x="102" y="116"/>
                </a:lnTo>
                <a:lnTo>
                  <a:pt x="102" y="116"/>
                </a:lnTo>
                <a:lnTo>
                  <a:pt x="100" y="112"/>
                </a:lnTo>
                <a:lnTo>
                  <a:pt x="102" y="109"/>
                </a:lnTo>
                <a:lnTo>
                  <a:pt x="99" y="103"/>
                </a:lnTo>
                <a:lnTo>
                  <a:pt x="78" y="114"/>
                </a:lnTo>
                <a:lnTo>
                  <a:pt x="78" y="114"/>
                </a:lnTo>
                <a:lnTo>
                  <a:pt x="77" y="107"/>
                </a:lnTo>
                <a:lnTo>
                  <a:pt x="77" y="99"/>
                </a:lnTo>
                <a:lnTo>
                  <a:pt x="78" y="92"/>
                </a:lnTo>
                <a:lnTo>
                  <a:pt x="82" y="85"/>
                </a:lnTo>
                <a:lnTo>
                  <a:pt x="78" y="77"/>
                </a:lnTo>
                <a:lnTo>
                  <a:pt x="69" y="83"/>
                </a:lnTo>
                <a:lnTo>
                  <a:pt x="60" y="68"/>
                </a:lnTo>
                <a:lnTo>
                  <a:pt x="53" y="72"/>
                </a:lnTo>
                <a:lnTo>
                  <a:pt x="58" y="83"/>
                </a:lnTo>
                <a:lnTo>
                  <a:pt x="60" y="87"/>
                </a:lnTo>
                <a:lnTo>
                  <a:pt x="56" y="88"/>
                </a:lnTo>
                <a:lnTo>
                  <a:pt x="25" y="109"/>
                </a:lnTo>
                <a:lnTo>
                  <a:pt x="22" y="111"/>
                </a:lnTo>
                <a:lnTo>
                  <a:pt x="20" y="107"/>
                </a:lnTo>
                <a:lnTo>
                  <a:pt x="1" y="77"/>
                </a:lnTo>
                <a:lnTo>
                  <a:pt x="0" y="74"/>
                </a:lnTo>
                <a:lnTo>
                  <a:pt x="3" y="70"/>
                </a:lnTo>
                <a:lnTo>
                  <a:pt x="36" y="52"/>
                </a:lnTo>
                <a:lnTo>
                  <a:pt x="40" y="50"/>
                </a:lnTo>
                <a:lnTo>
                  <a:pt x="42" y="54"/>
                </a:lnTo>
                <a:lnTo>
                  <a:pt x="47" y="63"/>
                </a:lnTo>
                <a:lnTo>
                  <a:pt x="55" y="59"/>
                </a:lnTo>
                <a:lnTo>
                  <a:pt x="45" y="41"/>
                </a:lnTo>
                <a:lnTo>
                  <a:pt x="75" y="24"/>
                </a:lnTo>
                <a:lnTo>
                  <a:pt x="86" y="41"/>
                </a:lnTo>
                <a:lnTo>
                  <a:pt x="93" y="37"/>
                </a:lnTo>
                <a:lnTo>
                  <a:pt x="88" y="28"/>
                </a:lnTo>
                <a:lnTo>
                  <a:pt x="86" y="24"/>
                </a:lnTo>
                <a:lnTo>
                  <a:pt x="89" y="21"/>
                </a:lnTo>
                <a:lnTo>
                  <a:pt x="123" y="2"/>
                </a:lnTo>
                <a:lnTo>
                  <a:pt x="126" y="0"/>
                </a:lnTo>
                <a:lnTo>
                  <a:pt x="128" y="4"/>
                </a:lnTo>
                <a:lnTo>
                  <a:pt x="128" y="4"/>
                </a:lnTo>
                <a:close/>
                <a:moveTo>
                  <a:pt x="148" y="120"/>
                </a:moveTo>
                <a:lnTo>
                  <a:pt x="141" y="118"/>
                </a:lnTo>
                <a:lnTo>
                  <a:pt x="141" y="118"/>
                </a:lnTo>
                <a:lnTo>
                  <a:pt x="134" y="129"/>
                </a:lnTo>
                <a:lnTo>
                  <a:pt x="130" y="133"/>
                </a:lnTo>
                <a:lnTo>
                  <a:pt x="124" y="136"/>
                </a:lnTo>
                <a:lnTo>
                  <a:pt x="124" y="136"/>
                </a:lnTo>
                <a:lnTo>
                  <a:pt x="119" y="138"/>
                </a:lnTo>
                <a:lnTo>
                  <a:pt x="113" y="140"/>
                </a:lnTo>
                <a:lnTo>
                  <a:pt x="99" y="140"/>
                </a:lnTo>
                <a:lnTo>
                  <a:pt x="99" y="149"/>
                </a:lnTo>
                <a:lnTo>
                  <a:pt x="99" y="149"/>
                </a:lnTo>
                <a:lnTo>
                  <a:pt x="108" y="149"/>
                </a:lnTo>
                <a:lnTo>
                  <a:pt x="115" y="149"/>
                </a:lnTo>
                <a:lnTo>
                  <a:pt x="123" y="147"/>
                </a:lnTo>
                <a:lnTo>
                  <a:pt x="130" y="144"/>
                </a:lnTo>
                <a:lnTo>
                  <a:pt x="130" y="144"/>
                </a:lnTo>
                <a:lnTo>
                  <a:pt x="135" y="140"/>
                </a:lnTo>
                <a:lnTo>
                  <a:pt x="141" y="134"/>
                </a:lnTo>
                <a:lnTo>
                  <a:pt x="145" y="129"/>
                </a:lnTo>
                <a:lnTo>
                  <a:pt x="148" y="120"/>
                </a:lnTo>
                <a:lnTo>
                  <a:pt x="148" y="120"/>
                </a:lnTo>
                <a:close/>
                <a:moveTo>
                  <a:pt x="132" y="116"/>
                </a:moveTo>
                <a:lnTo>
                  <a:pt x="123" y="114"/>
                </a:lnTo>
                <a:lnTo>
                  <a:pt x="123" y="114"/>
                </a:lnTo>
                <a:lnTo>
                  <a:pt x="119" y="120"/>
                </a:lnTo>
                <a:lnTo>
                  <a:pt x="115" y="123"/>
                </a:lnTo>
                <a:lnTo>
                  <a:pt x="115" y="123"/>
                </a:lnTo>
                <a:lnTo>
                  <a:pt x="110" y="125"/>
                </a:lnTo>
                <a:lnTo>
                  <a:pt x="102" y="125"/>
                </a:lnTo>
                <a:lnTo>
                  <a:pt x="102" y="134"/>
                </a:lnTo>
                <a:lnTo>
                  <a:pt x="102" y="134"/>
                </a:lnTo>
                <a:lnTo>
                  <a:pt x="111" y="134"/>
                </a:lnTo>
                <a:lnTo>
                  <a:pt x="121" y="131"/>
                </a:lnTo>
                <a:lnTo>
                  <a:pt x="121" y="131"/>
                </a:lnTo>
                <a:lnTo>
                  <a:pt x="126" y="125"/>
                </a:lnTo>
                <a:lnTo>
                  <a:pt x="132" y="116"/>
                </a:lnTo>
                <a:lnTo>
                  <a:pt x="132" y="116"/>
                </a:lnTo>
                <a:close/>
                <a:moveTo>
                  <a:pt x="49" y="83"/>
                </a:moveTo>
                <a:lnTo>
                  <a:pt x="36" y="61"/>
                </a:lnTo>
                <a:lnTo>
                  <a:pt x="11" y="76"/>
                </a:lnTo>
                <a:lnTo>
                  <a:pt x="23" y="98"/>
                </a:lnTo>
                <a:lnTo>
                  <a:pt x="49" y="83"/>
                </a:lnTo>
                <a:lnTo>
                  <a:pt x="49" y="83"/>
                </a:lnTo>
                <a:close/>
                <a:moveTo>
                  <a:pt x="135" y="33"/>
                </a:moveTo>
                <a:lnTo>
                  <a:pt x="123" y="11"/>
                </a:lnTo>
                <a:lnTo>
                  <a:pt x="97" y="26"/>
                </a:lnTo>
                <a:lnTo>
                  <a:pt x="110" y="48"/>
                </a:lnTo>
                <a:lnTo>
                  <a:pt x="135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94"/>
          <p:cNvSpPr>
            <a:spLocks noEditPoints="1"/>
          </p:cNvSpPr>
          <p:nvPr/>
        </p:nvSpPr>
        <p:spPr bwMode="auto">
          <a:xfrm>
            <a:off x="9433464" y="3091447"/>
            <a:ext cx="586086" cy="661106"/>
          </a:xfrm>
          <a:custGeom>
            <a:avLst/>
            <a:gdLst>
              <a:gd name="T0" fmla="*/ 68 w 125"/>
              <a:gd name="T1" fmla="*/ 27 h 141"/>
              <a:gd name="T2" fmla="*/ 77 w 125"/>
              <a:gd name="T3" fmla="*/ 40 h 141"/>
              <a:gd name="T4" fmla="*/ 74 w 125"/>
              <a:gd name="T5" fmla="*/ 51 h 141"/>
              <a:gd name="T6" fmla="*/ 107 w 125"/>
              <a:gd name="T7" fmla="*/ 141 h 141"/>
              <a:gd name="T8" fmla="*/ 29 w 125"/>
              <a:gd name="T9" fmla="*/ 141 h 141"/>
              <a:gd name="T10" fmla="*/ 40 w 125"/>
              <a:gd name="T11" fmla="*/ 86 h 141"/>
              <a:gd name="T12" fmla="*/ 50 w 125"/>
              <a:gd name="T13" fmla="*/ 46 h 141"/>
              <a:gd name="T14" fmla="*/ 50 w 125"/>
              <a:gd name="T15" fmla="*/ 35 h 141"/>
              <a:gd name="T16" fmla="*/ 63 w 125"/>
              <a:gd name="T17" fmla="*/ 25 h 141"/>
              <a:gd name="T18" fmla="*/ 66 w 125"/>
              <a:gd name="T19" fmla="*/ 68 h 141"/>
              <a:gd name="T20" fmla="*/ 66 w 125"/>
              <a:gd name="T21" fmla="*/ 68 h 141"/>
              <a:gd name="T22" fmla="*/ 55 w 125"/>
              <a:gd name="T23" fmla="*/ 86 h 141"/>
              <a:gd name="T24" fmla="*/ 68 w 125"/>
              <a:gd name="T25" fmla="*/ 75 h 141"/>
              <a:gd name="T26" fmla="*/ 81 w 125"/>
              <a:gd name="T27" fmla="*/ 110 h 141"/>
              <a:gd name="T28" fmla="*/ 85 w 125"/>
              <a:gd name="T29" fmla="*/ 117 h 141"/>
              <a:gd name="T30" fmla="*/ 85 w 125"/>
              <a:gd name="T31" fmla="*/ 117 h 141"/>
              <a:gd name="T32" fmla="*/ 70 w 125"/>
              <a:gd name="T33" fmla="*/ 115 h 141"/>
              <a:gd name="T34" fmla="*/ 44 w 125"/>
              <a:gd name="T35" fmla="*/ 128 h 141"/>
              <a:gd name="T36" fmla="*/ 66 w 125"/>
              <a:gd name="T37" fmla="*/ 93 h 141"/>
              <a:gd name="T38" fmla="*/ 48 w 125"/>
              <a:gd name="T39" fmla="*/ 104 h 141"/>
              <a:gd name="T40" fmla="*/ 101 w 125"/>
              <a:gd name="T41" fmla="*/ 7 h 141"/>
              <a:gd name="T42" fmla="*/ 112 w 125"/>
              <a:gd name="T43" fmla="*/ 31 h 141"/>
              <a:gd name="T44" fmla="*/ 112 w 125"/>
              <a:gd name="T45" fmla="*/ 49 h 141"/>
              <a:gd name="T46" fmla="*/ 99 w 125"/>
              <a:gd name="T47" fmla="*/ 73 h 141"/>
              <a:gd name="T48" fmla="*/ 116 w 125"/>
              <a:gd name="T49" fmla="*/ 73 h 141"/>
              <a:gd name="T50" fmla="*/ 125 w 125"/>
              <a:gd name="T51" fmla="*/ 40 h 141"/>
              <a:gd name="T52" fmla="*/ 121 w 125"/>
              <a:gd name="T53" fmla="*/ 18 h 141"/>
              <a:gd name="T54" fmla="*/ 110 w 125"/>
              <a:gd name="T55" fmla="*/ 0 h 141"/>
              <a:gd name="T56" fmla="*/ 26 w 125"/>
              <a:gd name="T57" fmla="*/ 73 h 141"/>
              <a:gd name="T58" fmla="*/ 15 w 125"/>
              <a:gd name="T59" fmla="*/ 49 h 141"/>
              <a:gd name="T60" fmla="*/ 15 w 125"/>
              <a:gd name="T61" fmla="*/ 31 h 141"/>
              <a:gd name="T62" fmla="*/ 26 w 125"/>
              <a:gd name="T63" fmla="*/ 7 h 141"/>
              <a:gd name="T64" fmla="*/ 9 w 125"/>
              <a:gd name="T65" fmla="*/ 9 h 141"/>
              <a:gd name="T66" fmla="*/ 0 w 125"/>
              <a:gd name="T67" fmla="*/ 40 h 141"/>
              <a:gd name="T68" fmla="*/ 6 w 125"/>
              <a:gd name="T69" fmla="*/ 62 h 141"/>
              <a:gd name="T70" fmla="*/ 17 w 125"/>
              <a:gd name="T71" fmla="*/ 80 h 141"/>
              <a:gd name="T72" fmla="*/ 83 w 125"/>
              <a:gd name="T73" fmla="*/ 22 h 141"/>
              <a:gd name="T74" fmla="*/ 90 w 125"/>
              <a:gd name="T75" fmla="*/ 40 h 141"/>
              <a:gd name="T76" fmla="*/ 92 w 125"/>
              <a:gd name="T77" fmla="*/ 66 h 141"/>
              <a:gd name="T78" fmla="*/ 99 w 125"/>
              <a:gd name="T79" fmla="*/ 55 h 141"/>
              <a:gd name="T80" fmla="*/ 103 w 125"/>
              <a:gd name="T81" fmla="*/ 40 h 141"/>
              <a:gd name="T82" fmla="*/ 96 w 125"/>
              <a:gd name="T83" fmla="*/ 20 h 141"/>
              <a:gd name="T84" fmla="*/ 35 w 125"/>
              <a:gd name="T85" fmla="*/ 66 h 141"/>
              <a:gd name="T86" fmla="*/ 39 w 125"/>
              <a:gd name="T87" fmla="*/ 49 h 141"/>
              <a:gd name="T88" fmla="*/ 39 w 125"/>
              <a:gd name="T89" fmla="*/ 31 h 141"/>
              <a:gd name="T90" fmla="*/ 33 w 125"/>
              <a:gd name="T91" fmla="*/ 14 h 141"/>
              <a:gd name="T92" fmla="*/ 24 w 125"/>
              <a:gd name="T93" fmla="*/ 33 h 141"/>
              <a:gd name="T94" fmla="*/ 24 w 125"/>
              <a:gd name="T95" fmla="*/ 47 h 141"/>
              <a:gd name="T96" fmla="*/ 35 w 125"/>
              <a:gd name="T97" fmla="*/ 6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5" h="141">
                <a:moveTo>
                  <a:pt x="63" y="25"/>
                </a:moveTo>
                <a:lnTo>
                  <a:pt x="63" y="25"/>
                </a:lnTo>
                <a:lnTo>
                  <a:pt x="68" y="27"/>
                </a:lnTo>
                <a:lnTo>
                  <a:pt x="74" y="29"/>
                </a:lnTo>
                <a:lnTo>
                  <a:pt x="77" y="35"/>
                </a:lnTo>
                <a:lnTo>
                  <a:pt x="77" y="40"/>
                </a:lnTo>
                <a:lnTo>
                  <a:pt x="77" y="40"/>
                </a:lnTo>
                <a:lnTo>
                  <a:pt x="77" y="46"/>
                </a:lnTo>
                <a:lnTo>
                  <a:pt x="74" y="51"/>
                </a:lnTo>
                <a:lnTo>
                  <a:pt x="86" y="86"/>
                </a:lnTo>
                <a:lnTo>
                  <a:pt x="103" y="132"/>
                </a:lnTo>
                <a:lnTo>
                  <a:pt x="107" y="141"/>
                </a:lnTo>
                <a:lnTo>
                  <a:pt x="97" y="141"/>
                </a:lnTo>
                <a:lnTo>
                  <a:pt x="97" y="141"/>
                </a:lnTo>
                <a:lnTo>
                  <a:pt x="29" y="141"/>
                </a:lnTo>
                <a:lnTo>
                  <a:pt x="20" y="141"/>
                </a:lnTo>
                <a:lnTo>
                  <a:pt x="24" y="132"/>
                </a:lnTo>
                <a:lnTo>
                  <a:pt x="40" y="86"/>
                </a:lnTo>
                <a:lnTo>
                  <a:pt x="53" y="51"/>
                </a:lnTo>
                <a:lnTo>
                  <a:pt x="53" y="51"/>
                </a:lnTo>
                <a:lnTo>
                  <a:pt x="50" y="46"/>
                </a:lnTo>
                <a:lnTo>
                  <a:pt x="48" y="40"/>
                </a:lnTo>
                <a:lnTo>
                  <a:pt x="48" y="40"/>
                </a:lnTo>
                <a:lnTo>
                  <a:pt x="50" y="35"/>
                </a:lnTo>
                <a:lnTo>
                  <a:pt x="53" y="29"/>
                </a:lnTo>
                <a:lnTo>
                  <a:pt x="57" y="27"/>
                </a:lnTo>
                <a:lnTo>
                  <a:pt x="63" y="25"/>
                </a:lnTo>
                <a:lnTo>
                  <a:pt x="63" y="25"/>
                </a:lnTo>
                <a:close/>
                <a:moveTo>
                  <a:pt x="66" y="68"/>
                </a:moveTo>
                <a:lnTo>
                  <a:pt x="66" y="68"/>
                </a:lnTo>
                <a:lnTo>
                  <a:pt x="64" y="60"/>
                </a:lnTo>
                <a:lnTo>
                  <a:pt x="59" y="75"/>
                </a:lnTo>
                <a:lnTo>
                  <a:pt x="66" y="68"/>
                </a:lnTo>
                <a:lnTo>
                  <a:pt x="66" y="68"/>
                </a:lnTo>
                <a:close/>
                <a:moveTo>
                  <a:pt x="68" y="75"/>
                </a:moveTo>
                <a:lnTo>
                  <a:pt x="55" y="86"/>
                </a:lnTo>
                <a:lnTo>
                  <a:pt x="74" y="86"/>
                </a:lnTo>
                <a:lnTo>
                  <a:pt x="68" y="75"/>
                </a:lnTo>
                <a:lnTo>
                  <a:pt x="68" y="75"/>
                </a:lnTo>
                <a:close/>
                <a:moveTo>
                  <a:pt x="75" y="95"/>
                </a:moveTo>
                <a:lnTo>
                  <a:pt x="53" y="110"/>
                </a:lnTo>
                <a:lnTo>
                  <a:pt x="81" y="110"/>
                </a:lnTo>
                <a:lnTo>
                  <a:pt x="75" y="95"/>
                </a:lnTo>
                <a:lnTo>
                  <a:pt x="75" y="95"/>
                </a:lnTo>
                <a:close/>
                <a:moveTo>
                  <a:pt x="85" y="117"/>
                </a:moveTo>
                <a:lnTo>
                  <a:pt x="61" y="128"/>
                </a:lnTo>
                <a:lnTo>
                  <a:pt x="88" y="128"/>
                </a:lnTo>
                <a:lnTo>
                  <a:pt x="85" y="117"/>
                </a:lnTo>
                <a:lnTo>
                  <a:pt x="85" y="117"/>
                </a:lnTo>
                <a:close/>
                <a:moveTo>
                  <a:pt x="44" y="128"/>
                </a:moveTo>
                <a:lnTo>
                  <a:pt x="70" y="115"/>
                </a:lnTo>
                <a:lnTo>
                  <a:pt x="44" y="115"/>
                </a:lnTo>
                <a:lnTo>
                  <a:pt x="39" y="128"/>
                </a:lnTo>
                <a:lnTo>
                  <a:pt x="44" y="128"/>
                </a:lnTo>
                <a:lnTo>
                  <a:pt x="44" y="128"/>
                </a:lnTo>
                <a:close/>
                <a:moveTo>
                  <a:pt x="48" y="104"/>
                </a:moveTo>
                <a:lnTo>
                  <a:pt x="66" y="93"/>
                </a:lnTo>
                <a:lnTo>
                  <a:pt x="52" y="93"/>
                </a:lnTo>
                <a:lnTo>
                  <a:pt x="48" y="104"/>
                </a:lnTo>
                <a:lnTo>
                  <a:pt x="48" y="104"/>
                </a:lnTo>
                <a:close/>
                <a:moveTo>
                  <a:pt x="110" y="0"/>
                </a:moveTo>
                <a:lnTo>
                  <a:pt x="101" y="7"/>
                </a:lnTo>
                <a:lnTo>
                  <a:pt x="101" y="7"/>
                </a:lnTo>
                <a:lnTo>
                  <a:pt x="105" y="14"/>
                </a:lnTo>
                <a:lnTo>
                  <a:pt x="110" y="22"/>
                </a:lnTo>
                <a:lnTo>
                  <a:pt x="112" y="31"/>
                </a:lnTo>
                <a:lnTo>
                  <a:pt x="112" y="40"/>
                </a:lnTo>
                <a:lnTo>
                  <a:pt x="112" y="40"/>
                </a:lnTo>
                <a:lnTo>
                  <a:pt x="112" y="49"/>
                </a:lnTo>
                <a:lnTo>
                  <a:pt x="108" y="58"/>
                </a:lnTo>
                <a:lnTo>
                  <a:pt x="105" y="66"/>
                </a:lnTo>
                <a:lnTo>
                  <a:pt x="99" y="73"/>
                </a:lnTo>
                <a:lnTo>
                  <a:pt x="110" y="80"/>
                </a:lnTo>
                <a:lnTo>
                  <a:pt x="110" y="80"/>
                </a:lnTo>
                <a:lnTo>
                  <a:pt x="116" y="73"/>
                </a:lnTo>
                <a:lnTo>
                  <a:pt x="121" y="62"/>
                </a:lnTo>
                <a:lnTo>
                  <a:pt x="125" y="51"/>
                </a:lnTo>
                <a:lnTo>
                  <a:pt x="125" y="40"/>
                </a:lnTo>
                <a:lnTo>
                  <a:pt x="125" y="40"/>
                </a:lnTo>
                <a:lnTo>
                  <a:pt x="125" y="29"/>
                </a:lnTo>
                <a:lnTo>
                  <a:pt x="121" y="18"/>
                </a:lnTo>
                <a:lnTo>
                  <a:pt x="116" y="7"/>
                </a:lnTo>
                <a:lnTo>
                  <a:pt x="110" y="0"/>
                </a:lnTo>
                <a:lnTo>
                  <a:pt x="110" y="0"/>
                </a:lnTo>
                <a:close/>
                <a:moveTo>
                  <a:pt x="17" y="80"/>
                </a:moveTo>
                <a:lnTo>
                  <a:pt x="26" y="73"/>
                </a:lnTo>
                <a:lnTo>
                  <a:pt x="26" y="73"/>
                </a:lnTo>
                <a:lnTo>
                  <a:pt x="20" y="66"/>
                </a:lnTo>
                <a:lnTo>
                  <a:pt x="17" y="58"/>
                </a:lnTo>
                <a:lnTo>
                  <a:pt x="15" y="49"/>
                </a:lnTo>
                <a:lnTo>
                  <a:pt x="13" y="40"/>
                </a:lnTo>
                <a:lnTo>
                  <a:pt x="13" y="40"/>
                </a:lnTo>
                <a:lnTo>
                  <a:pt x="15" y="31"/>
                </a:lnTo>
                <a:lnTo>
                  <a:pt x="17" y="22"/>
                </a:lnTo>
                <a:lnTo>
                  <a:pt x="20" y="14"/>
                </a:lnTo>
                <a:lnTo>
                  <a:pt x="26" y="7"/>
                </a:lnTo>
                <a:lnTo>
                  <a:pt x="17" y="0"/>
                </a:lnTo>
                <a:lnTo>
                  <a:pt x="17" y="0"/>
                </a:lnTo>
                <a:lnTo>
                  <a:pt x="9" y="9"/>
                </a:lnTo>
                <a:lnTo>
                  <a:pt x="6" y="18"/>
                </a:lnTo>
                <a:lnTo>
                  <a:pt x="2" y="29"/>
                </a:lnTo>
                <a:lnTo>
                  <a:pt x="0" y="40"/>
                </a:lnTo>
                <a:lnTo>
                  <a:pt x="0" y="40"/>
                </a:lnTo>
                <a:lnTo>
                  <a:pt x="2" y="51"/>
                </a:lnTo>
                <a:lnTo>
                  <a:pt x="6" y="62"/>
                </a:lnTo>
                <a:lnTo>
                  <a:pt x="9" y="71"/>
                </a:lnTo>
                <a:lnTo>
                  <a:pt x="17" y="80"/>
                </a:lnTo>
                <a:lnTo>
                  <a:pt x="17" y="80"/>
                </a:lnTo>
                <a:close/>
                <a:moveTo>
                  <a:pt x="92" y="14"/>
                </a:moveTo>
                <a:lnTo>
                  <a:pt x="83" y="22"/>
                </a:lnTo>
                <a:lnTo>
                  <a:pt x="83" y="22"/>
                </a:lnTo>
                <a:lnTo>
                  <a:pt x="88" y="31"/>
                </a:lnTo>
                <a:lnTo>
                  <a:pt x="90" y="40"/>
                </a:lnTo>
                <a:lnTo>
                  <a:pt x="90" y="40"/>
                </a:lnTo>
                <a:lnTo>
                  <a:pt x="88" y="49"/>
                </a:lnTo>
                <a:lnTo>
                  <a:pt x="83" y="58"/>
                </a:lnTo>
                <a:lnTo>
                  <a:pt x="92" y="66"/>
                </a:lnTo>
                <a:lnTo>
                  <a:pt x="92" y="66"/>
                </a:lnTo>
                <a:lnTo>
                  <a:pt x="96" y="60"/>
                </a:lnTo>
                <a:lnTo>
                  <a:pt x="99" y="55"/>
                </a:lnTo>
                <a:lnTo>
                  <a:pt x="101" y="47"/>
                </a:lnTo>
                <a:lnTo>
                  <a:pt x="103" y="40"/>
                </a:lnTo>
                <a:lnTo>
                  <a:pt x="103" y="40"/>
                </a:lnTo>
                <a:lnTo>
                  <a:pt x="101" y="33"/>
                </a:lnTo>
                <a:lnTo>
                  <a:pt x="99" y="25"/>
                </a:lnTo>
                <a:lnTo>
                  <a:pt x="96" y="20"/>
                </a:lnTo>
                <a:lnTo>
                  <a:pt x="92" y="14"/>
                </a:lnTo>
                <a:lnTo>
                  <a:pt x="92" y="14"/>
                </a:lnTo>
                <a:close/>
                <a:moveTo>
                  <a:pt x="35" y="66"/>
                </a:moveTo>
                <a:lnTo>
                  <a:pt x="44" y="58"/>
                </a:lnTo>
                <a:lnTo>
                  <a:pt x="44" y="58"/>
                </a:lnTo>
                <a:lnTo>
                  <a:pt x="39" y="49"/>
                </a:lnTo>
                <a:lnTo>
                  <a:pt x="37" y="40"/>
                </a:lnTo>
                <a:lnTo>
                  <a:pt x="37" y="40"/>
                </a:lnTo>
                <a:lnTo>
                  <a:pt x="39" y="31"/>
                </a:lnTo>
                <a:lnTo>
                  <a:pt x="44" y="22"/>
                </a:lnTo>
                <a:lnTo>
                  <a:pt x="33" y="14"/>
                </a:lnTo>
                <a:lnTo>
                  <a:pt x="33" y="14"/>
                </a:lnTo>
                <a:lnTo>
                  <a:pt x="29" y="20"/>
                </a:lnTo>
                <a:lnTo>
                  <a:pt x="26" y="25"/>
                </a:lnTo>
                <a:lnTo>
                  <a:pt x="24" y="33"/>
                </a:lnTo>
                <a:lnTo>
                  <a:pt x="24" y="40"/>
                </a:lnTo>
                <a:lnTo>
                  <a:pt x="24" y="40"/>
                </a:lnTo>
                <a:lnTo>
                  <a:pt x="24" y="47"/>
                </a:lnTo>
                <a:lnTo>
                  <a:pt x="28" y="55"/>
                </a:lnTo>
                <a:lnTo>
                  <a:pt x="29" y="60"/>
                </a:lnTo>
                <a:lnTo>
                  <a:pt x="35" y="66"/>
                </a:lnTo>
                <a:lnTo>
                  <a:pt x="35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96"/>
          <p:cNvSpPr>
            <a:spLocks noEditPoints="1"/>
          </p:cNvSpPr>
          <p:nvPr/>
        </p:nvSpPr>
        <p:spPr bwMode="auto">
          <a:xfrm>
            <a:off x="2320734" y="681465"/>
            <a:ext cx="384472" cy="722057"/>
          </a:xfrm>
          <a:custGeom>
            <a:avLst/>
            <a:gdLst>
              <a:gd name="T0" fmla="*/ 18 w 82"/>
              <a:gd name="T1" fmla="*/ 154 h 154"/>
              <a:gd name="T2" fmla="*/ 5 w 82"/>
              <a:gd name="T3" fmla="*/ 92 h 154"/>
              <a:gd name="T4" fmla="*/ 42 w 82"/>
              <a:gd name="T5" fmla="*/ 86 h 154"/>
              <a:gd name="T6" fmla="*/ 20 w 82"/>
              <a:gd name="T7" fmla="*/ 79 h 154"/>
              <a:gd name="T8" fmla="*/ 11 w 82"/>
              <a:gd name="T9" fmla="*/ 66 h 154"/>
              <a:gd name="T10" fmla="*/ 20 w 82"/>
              <a:gd name="T11" fmla="*/ 57 h 154"/>
              <a:gd name="T12" fmla="*/ 40 w 82"/>
              <a:gd name="T13" fmla="*/ 68 h 154"/>
              <a:gd name="T14" fmla="*/ 35 w 82"/>
              <a:gd name="T15" fmla="*/ 51 h 154"/>
              <a:gd name="T16" fmla="*/ 29 w 82"/>
              <a:gd name="T17" fmla="*/ 51 h 154"/>
              <a:gd name="T18" fmla="*/ 22 w 82"/>
              <a:gd name="T19" fmla="*/ 51 h 154"/>
              <a:gd name="T20" fmla="*/ 16 w 82"/>
              <a:gd name="T21" fmla="*/ 49 h 154"/>
              <a:gd name="T22" fmla="*/ 9 w 82"/>
              <a:gd name="T23" fmla="*/ 48 h 154"/>
              <a:gd name="T24" fmla="*/ 5 w 82"/>
              <a:gd name="T25" fmla="*/ 42 h 154"/>
              <a:gd name="T26" fmla="*/ 1 w 82"/>
              <a:gd name="T27" fmla="*/ 37 h 154"/>
              <a:gd name="T28" fmla="*/ 0 w 82"/>
              <a:gd name="T29" fmla="*/ 29 h 154"/>
              <a:gd name="T30" fmla="*/ 0 w 82"/>
              <a:gd name="T31" fmla="*/ 22 h 154"/>
              <a:gd name="T32" fmla="*/ 1 w 82"/>
              <a:gd name="T33" fmla="*/ 16 h 154"/>
              <a:gd name="T34" fmla="*/ 5 w 82"/>
              <a:gd name="T35" fmla="*/ 11 h 154"/>
              <a:gd name="T36" fmla="*/ 9 w 82"/>
              <a:gd name="T37" fmla="*/ 5 h 154"/>
              <a:gd name="T38" fmla="*/ 16 w 82"/>
              <a:gd name="T39" fmla="*/ 2 h 154"/>
              <a:gd name="T40" fmla="*/ 22 w 82"/>
              <a:gd name="T41" fmla="*/ 0 h 154"/>
              <a:gd name="T42" fmla="*/ 29 w 82"/>
              <a:gd name="T43" fmla="*/ 0 h 154"/>
              <a:gd name="T44" fmla="*/ 35 w 82"/>
              <a:gd name="T45" fmla="*/ 2 h 154"/>
              <a:gd name="T46" fmla="*/ 42 w 82"/>
              <a:gd name="T47" fmla="*/ 5 h 154"/>
              <a:gd name="T48" fmla="*/ 46 w 82"/>
              <a:gd name="T49" fmla="*/ 11 h 154"/>
              <a:gd name="T50" fmla="*/ 49 w 82"/>
              <a:gd name="T51" fmla="*/ 16 h 154"/>
              <a:gd name="T52" fmla="*/ 51 w 82"/>
              <a:gd name="T53" fmla="*/ 22 h 154"/>
              <a:gd name="T54" fmla="*/ 51 w 82"/>
              <a:gd name="T55" fmla="*/ 29 h 154"/>
              <a:gd name="T56" fmla="*/ 49 w 82"/>
              <a:gd name="T57" fmla="*/ 37 h 154"/>
              <a:gd name="T58" fmla="*/ 46 w 82"/>
              <a:gd name="T59" fmla="*/ 42 h 154"/>
              <a:gd name="T60" fmla="*/ 40 w 82"/>
              <a:gd name="T61" fmla="*/ 48 h 154"/>
              <a:gd name="T62" fmla="*/ 46 w 82"/>
              <a:gd name="T63" fmla="*/ 62 h 154"/>
              <a:gd name="T64" fmla="*/ 53 w 82"/>
              <a:gd name="T65" fmla="*/ 49 h 154"/>
              <a:gd name="T66" fmla="*/ 80 w 82"/>
              <a:gd name="T67" fmla="*/ 46 h 154"/>
              <a:gd name="T68" fmla="*/ 73 w 82"/>
              <a:gd name="T69" fmla="*/ 62 h 154"/>
              <a:gd name="T70" fmla="*/ 47 w 82"/>
              <a:gd name="T71" fmla="*/ 73 h 154"/>
              <a:gd name="T72" fmla="*/ 82 w 82"/>
              <a:gd name="T73" fmla="*/ 92 h 154"/>
              <a:gd name="T74" fmla="*/ 79 w 82"/>
              <a:gd name="T75" fmla="*/ 103 h 154"/>
              <a:gd name="T76" fmla="*/ 22 w 82"/>
              <a:gd name="T77" fmla="*/ 16 h 154"/>
              <a:gd name="T78" fmla="*/ 16 w 82"/>
              <a:gd name="T79" fmla="*/ 26 h 154"/>
              <a:gd name="T80" fmla="*/ 18 w 82"/>
              <a:gd name="T81" fmla="*/ 33 h 154"/>
              <a:gd name="T82" fmla="*/ 25 w 82"/>
              <a:gd name="T83" fmla="*/ 37 h 154"/>
              <a:gd name="T84" fmla="*/ 35 w 82"/>
              <a:gd name="T85" fmla="*/ 29 h 154"/>
              <a:gd name="T86" fmla="*/ 35 w 82"/>
              <a:gd name="T87" fmla="*/ 22 h 154"/>
              <a:gd name="T88" fmla="*/ 25 w 82"/>
              <a:gd name="T89" fmla="*/ 16 h 154"/>
              <a:gd name="T90" fmla="*/ 27 w 82"/>
              <a:gd name="T91" fmla="*/ 145 h 154"/>
              <a:gd name="T92" fmla="*/ 22 w 82"/>
              <a:gd name="T93" fmla="*/ 103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2" h="154">
                <a:moveTo>
                  <a:pt x="79" y="103"/>
                </a:moveTo>
                <a:lnTo>
                  <a:pt x="71" y="154"/>
                </a:lnTo>
                <a:lnTo>
                  <a:pt x="18" y="154"/>
                </a:lnTo>
                <a:lnTo>
                  <a:pt x="11" y="103"/>
                </a:lnTo>
                <a:lnTo>
                  <a:pt x="5" y="103"/>
                </a:lnTo>
                <a:lnTo>
                  <a:pt x="5" y="92"/>
                </a:lnTo>
                <a:lnTo>
                  <a:pt x="42" y="92"/>
                </a:lnTo>
                <a:lnTo>
                  <a:pt x="42" y="92"/>
                </a:lnTo>
                <a:lnTo>
                  <a:pt x="42" y="86"/>
                </a:lnTo>
                <a:lnTo>
                  <a:pt x="42" y="86"/>
                </a:lnTo>
                <a:lnTo>
                  <a:pt x="29" y="84"/>
                </a:lnTo>
                <a:lnTo>
                  <a:pt x="20" y="79"/>
                </a:lnTo>
                <a:lnTo>
                  <a:pt x="16" y="75"/>
                </a:lnTo>
                <a:lnTo>
                  <a:pt x="13" y="71"/>
                </a:lnTo>
                <a:lnTo>
                  <a:pt x="11" y="66"/>
                </a:lnTo>
                <a:lnTo>
                  <a:pt x="9" y="59"/>
                </a:lnTo>
                <a:lnTo>
                  <a:pt x="9" y="59"/>
                </a:lnTo>
                <a:lnTo>
                  <a:pt x="20" y="57"/>
                </a:lnTo>
                <a:lnTo>
                  <a:pt x="27" y="59"/>
                </a:lnTo>
                <a:lnTo>
                  <a:pt x="35" y="62"/>
                </a:lnTo>
                <a:lnTo>
                  <a:pt x="40" y="68"/>
                </a:lnTo>
                <a:lnTo>
                  <a:pt x="40" y="68"/>
                </a:lnTo>
                <a:lnTo>
                  <a:pt x="35" y="51"/>
                </a:lnTo>
                <a:lnTo>
                  <a:pt x="35" y="51"/>
                </a:lnTo>
                <a:lnTo>
                  <a:pt x="33" y="51"/>
                </a:lnTo>
                <a:lnTo>
                  <a:pt x="33" y="51"/>
                </a:lnTo>
                <a:lnTo>
                  <a:pt x="29" y="51"/>
                </a:lnTo>
                <a:lnTo>
                  <a:pt x="25" y="49"/>
                </a:lnTo>
                <a:lnTo>
                  <a:pt x="25" y="49"/>
                </a:lnTo>
                <a:lnTo>
                  <a:pt x="22" y="51"/>
                </a:lnTo>
                <a:lnTo>
                  <a:pt x="18" y="51"/>
                </a:lnTo>
                <a:lnTo>
                  <a:pt x="18" y="51"/>
                </a:lnTo>
                <a:lnTo>
                  <a:pt x="16" y="49"/>
                </a:lnTo>
                <a:lnTo>
                  <a:pt x="14" y="48"/>
                </a:lnTo>
                <a:lnTo>
                  <a:pt x="14" y="48"/>
                </a:lnTo>
                <a:lnTo>
                  <a:pt x="9" y="48"/>
                </a:lnTo>
                <a:lnTo>
                  <a:pt x="7" y="46"/>
                </a:lnTo>
                <a:lnTo>
                  <a:pt x="7" y="46"/>
                </a:lnTo>
                <a:lnTo>
                  <a:pt x="5" y="42"/>
                </a:lnTo>
                <a:lnTo>
                  <a:pt x="5" y="38"/>
                </a:lnTo>
                <a:lnTo>
                  <a:pt x="5" y="38"/>
                </a:lnTo>
                <a:lnTo>
                  <a:pt x="1" y="37"/>
                </a:lnTo>
                <a:lnTo>
                  <a:pt x="0" y="33"/>
                </a:lnTo>
                <a:lnTo>
                  <a:pt x="0" y="33"/>
                </a:lnTo>
                <a:lnTo>
                  <a:pt x="0" y="29"/>
                </a:lnTo>
                <a:lnTo>
                  <a:pt x="1" y="26"/>
                </a:lnTo>
                <a:lnTo>
                  <a:pt x="1" y="26"/>
                </a:lnTo>
                <a:lnTo>
                  <a:pt x="0" y="22"/>
                </a:lnTo>
                <a:lnTo>
                  <a:pt x="0" y="18"/>
                </a:lnTo>
                <a:lnTo>
                  <a:pt x="0" y="18"/>
                </a:lnTo>
                <a:lnTo>
                  <a:pt x="1" y="16"/>
                </a:lnTo>
                <a:lnTo>
                  <a:pt x="5" y="14"/>
                </a:lnTo>
                <a:lnTo>
                  <a:pt x="5" y="14"/>
                </a:lnTo>
                <a:lnTo>
                  <a:pt x="5" y="11"/>
                </a:lnTo>
                <a:lnTo>
                  <a:pt x="7" y="7"/>
                </a:lnTo>
                <a:lnTo>
                  <a:pt x="7" y="7"/>
                </a:lnTo>
                <a:lnTo>
                  <a:pt x="9" y="5"/>
                </a:lnTo>
                <a:lnTo>
                  <a:pt x="14" y="5"/>
                </a:lnTo>
                <a:lnTo>
                  <a:pt x="14" y="5"/>
                </a:lnTo>
                <a:lnTo>
                  <a:pt x="16" y="2"/>
                </a:lnTo>
                <a:lnTo>
                  <a:pt x="18" y="0"/>
                </a:lnTo>
                <a:lnTo>
                  <a:pt x="18" y="0"/>
                </a:lnTo>
                <a:lnTo>
                  <a:pt x="22" y="0"/>
                </a:lnTo>
                <a:lnTo>
                  <a:pt x="25" y="2"/>
                </a:lnTo>
                <a:lnTo>
                  <a:pt x="25" y="2"/>
                </a:lnTo>
                <a:lnTo>
                  <a:pt x="29" y="0"/>
                </a:lnTo>
                <a:lnTo>
                  <a:pt x="33" y="0"/>
                </a:lnTo>
                <a:lnTo>
                  <a:pt x="33" y="0"/>
                </a:lnTo>
                <a:lnTo>
                  <a:pt x="35" y="2"/>
                </a:lnTo>
                <a:lnTo>
                  <a:pt x="38" y="5"/>
                </a:lnTo>
                <a:lnTo>
                  <a:pt x="38" y="5"/>
                </a:lnTo>
                <a:lnTo>
                  <a:pt x="42" y="5"/>
                </a:lnTo>
                <a:lnTo>
                  <a:pt x="44" y="7"/>
                </a:lnTo>
                <a:lnTo>
                  <a:pt x="44" y="7"/>
                </a:lnTo>
                <a:lnTo>
                  <a:pt x="46" y="11"/>
                </a:lnTo>
                <a:lnTo>
                  <a:pt x="46" y="14"/>
                </a:lnTo>
                <a:lnTo>
                  <a:pt x="46" y="14"/>
                </a:lnTo>
                <a:lnTo>
                  <a:pt x="49" y="16"/>
                </a:lnTo>
                <a:lnTo>
                  <a:pt x="51" y="18"/>
                </a:lnTo>
                <a:lnTo>
                  <a:pt x="51" y="18"/>
                </a:lnTo>
                <a:lnTo>
                  <a:pt x="51" y="22"/>
                </a:lnTo>
                <a:lnTo>
                  <a:pt x="49" y="26"/>
                </a:lnTo>
                <a:lnTo>
                  <a:pt x="49" y="26"/>
                </a:lnTo>
                <a:lnTo>
                  <a:pt x="51" y="29"/>
                </a:lnTo>
                <a:lnTo>
                  <a:pt x="51" y="33"/>
                </a:lnTo>
                <a:lnTo>
                  <a:pt x="51" y="33"/>
                </a:lnTo>
                <a:lnTo>
                  <a:pt x="49" y="37"/>
                </a:lnTo>
                <a:lnTo>
                  <a:pt x="46" y="38"/>
                </a:lnTo>
                <a:lnTo>
                  <a:pt x="46" y="38"/>
                </a:lnTo>
                <a:lnTo>
                  <a:pt x="46" y="42"/>
                </a:lnTo>
                <a:lnTo>
                  <a:pt x="44" y="46"/>
                </a:lnTo>
                <a:lnTo>
                  <a:pt x="44" y="46"/>
                </a:lnTo>
                <a:lnTo>
                  <a:pt x="40" y="48"/>
                </a:lnTo>
                <a:lnTo>
                  <a:pt x="40" y="48"/>
                </a:lnTo>
                <a:lnTo>
                  <a:pt x="46" y="62"/>
                </a:lnTo>
                <a:lnTo>
                  <a:pt x="46" y="62"/>
                </a:lnTo>
                <a:lnTo>
                  <a:pt x="47" y="59"/>
                </a:lnTo>
                <a:lnTo>
                  <a:pt x="49" y="53"/>
                </a:lnTo>
                <a:lnTo>
                  <a:pt x="53" y="49"/>
                </a:lnTo>
                <a:lnTo>
                  <a:pt x="58" y="48"/>
                </a:lnTo>
                <a:lnTo>
                  <a:pt x="68" y="44"/>
                </a:lnTo>
                <a:lnTo>
                  <a:pt x="80" y="46"/>
                </a:lnTo>
                <a:lnTo>
                  <a:pt x="80" y="46"/>
                </a:lnTo>
                <a:lnTo>
                  <a:pt x="75" y="57"/>
                </a:lnTo>
                <a:lnTo>
                  <a:pt x="73" y="62"/>
                </a:lnTo>
                <a:lnTo>
                  <a:pt x="69" y="66"/>
                </a:lnTo>
                <a:lnTo>
                  <a:pt x="60" y="70"/>
                </a:lnTo>
                <a:lnTo>
                  <a:pt x="47" y="73"/>
                </a:lnTo>
                <a:lnTo>
                  <a:pt x="47" y="73"/>
                </a:lnTo>
                <a:lnTo>
                  <a:pt x="49" y="92"/>
                </a:lnTo>
                <a:lnTo>
                  <a:pt x="82" y="92"/>
                </a:lnTo>
                <a:lnTo>
                  <a:pt x="82" y="103"/>
                </a:lnTo>
                <a:lnTo>
                  <a:pt x="79" y="103"/>
                </a:lnTo>
                <a:lnTo>
                  <a:pt x="79" y="103"/>
                </a:lnTo>
                <a:close/>
                <a:moveTo>
                  <a:pt x="25" y="16"/>
                </a:moveTo>
                <a:lnTo>
                  <a:pt x="25" y="16"/>
                </a:lnTo>
                <a:lnTo>
                  <a:pt x="22" y="16"/>
                </a:lnTo>
                <a:lnTo>
                  <a:pt x="18" y="18"/>
                </a:lnTo>
                <a:lnTo>
                  <a:pt x="16" y="22"/>
                </a:lnTo>
                <a:lnTo>
                  <a:pt x="16" y="26"/>
                </a:lnTo>
                <a:lnTo>
                  <a:pt x="16" y="26"/>
                </a:lnTo>
                <a:lnTo>
                  <a:pt x="16" y="29"/>
                </a:lnTo>
                <a:lnTo>
                  <a:pt x="18" y="33"/>
                </a:lnTo>
                <a:lnTo>
                  <a:pt x="22" y="35"/>
                </a:lnTo>
                <a:lnTo>
                  <a:pt x="25" y="37"/>
                </a:lnTo>
                <a:lnTo>
                  <a:pt x="25" y="37"/>
                </a:lnTo>
                <a:lnTo>
                  <a:pt x="29" y="35"/>
                </a:lnTo>
                <a:lnTo>
                  <a:pt x="33" y="33"/>
                </a:lnTo>
                <a:lnTo>
                  <a:pt x="35" y="29"/>
                </a:lnTo>
                <a:lnTo>
                  <a:pt x="35" y="26"/>
                </a:lnTo>
                <a:lnTo>
                  <a:pt x="35" y="26"/>
                </a:lnTo>
                <a:lnTo>
                  <a:pt x="35" y="22"/>
                </a:lnTo>
                <a:lnTo>
                  <a:pt x="33" y="18"/>
                </a:lnTo>
                <a:lnTo>
                  <a:pt x="29" y="16"/>
                </a:lnTo>
                <a:lnTo>
                  <a:pt x="25" y="16"/>
                </a:lnTo>
                <a:lnTo>
                  <a:pt x="25" y="16"/>
                </a:lnTo>
                <a:close/>
                <a:moveTo>
                  <a:pt x="22" y="103"/>
                </a:moveTo>
                <a:lnTo>
                  <a:pt x="27" y="145"/>
                </a:lnTo>
                <a:lnTo>
                  <a:pt x="40" y="145"/>
                </a:lnTo>
                <a:lnTo>
                  <a:pt x="35" y="103"/>
                </a:lnTo>
                <a:lnTo>
                  <a:pt x="22" y="10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97"/>
          <p:cNvSpPr>
            <a:spLocks noEditPoints="1"/>
          </p:cNvSpPr>
          <p:nvPr/>
        </p:nvSpPr>
        <p:spPr bwMode="auto">
          <a:xfrm>
            <a:off x="3333488" y="733039"/>
            <a:ext cx="670484" cy="651730"/>
          </a:xfrm>
          <a:custGeom>
            <a:avLst/>
            <a:gdLst>
              <a:gd name="T0" fmla="*/ 129 w 143"/>
              <a:gd name="T1" fmla="*/ 73 h 139"/>
              <a:gd name="T2" fmla="*/ 33 w 143"/>
              <a:gd name="T3" fmla="*/ 139 h 139"/>
              <a:gd name="T4" fmla="*/ 22 w 143"/>
              <a:gd name="T5" fmla="*/ 112 h 139"/>
              <a:gd name="T6" fmla="*/ 24 w 143"/>
              <a:gd name="T7" fmla="*/ 62 h 139"/>
              <a:gd name="T8" fmla="*/ 108 w 143"/>
              <a:gd name="T9" fmla="*/ 13 h 139"/>
              <a:gd name="T10" fmla="*/ 127 w 143"/>
              <a:gd name="T11" fmla="*/ 24 h 139"/>
              <a:gd name="T12" fmla="*/ 123 w 143"/>
              <a:gd name="T13" fmla="*/ 46 h 139"/>
              <a:gd name="T14" fmla="*/ 101 w 143"/>
              <a:gd name="T15" fmla="*/ 49 h 139"/>
              <a:gd name="T16" fmla="*/ 90 w 143"/>
              <a:gd name="T17" fmla="*/ 31 h 139"/>
              <a:gd name="T18" fmla="*/ 108 w 143"/>
              <a:gd name="T19" fmla="*/ 13 h 139"/>
              <a:gd name="T20" fmla="*/ 125 w 143"/>
              <a:gd name="T21" fmla="*/ 3 h 139"/>
              <a:gd name="T22" fmla="*/ 130 w 143"/>
              <a:gd name="T23" fmla="*/ 24 h 139"/>
              <a:gd name="T24" fmla="*/ 130 w 143"/>
              <a:gd name="T25" fmla="*/ 27 h 139"/>
              <a:gd name="T26" fmla="*/ 130 w 143"/>
              <a:gd name="T27" fmla="*/ 27 h 139"/>
              <a:gd name="T28" fmla="*/ 130 w 143"/>
              <a:gd name="T29" fmla="*/ 38 h 139"/>
              <a:gd name="T30" fmla="*/ 125 w 143"/>
              <a:gd name="T31" fmla="*/ 59 h 139"/>
              <a:gd name="T32" fmla="*/ 105 w 143"/>
              <a:gd name="T33" fmla="*/ 53 h 139"/>
              <a:gd name="T34" fmla="*/ 101 w 143"/>
              <a:gd name="T35" fmla="*/ 53 h 139"/>
              <a:gd name="T36" fmla="*/ 101 w 143"/>
              <a:gd name="T37" fmla="*/ 53 h 139"/>
              <a:gd name="T38" fmla="*/ 92 w 143"/>
              <a:gd name="T39" fmla="*/ 46 h 139"/>
              <a:gd name="T40" fmla="*/ 77 w 143"/>
              <a:gd name="T41" fmla="*/ 31 h 139"/>
              <a:gd name="T42" fmla="*/ 92 w 143"/>
              <a:gd name="T43" fmla="*/ 16 h 139"/>
              <a:gd name="T44" fmla="*/ 94 w 143"/>
              <a:gd name="T45" fmla="*/ 15 h 139"/>
              <a:gd name="T46" fmla="*/ 94 w 143"/>
              <a:gd name="T47" fmla="*/ 15 h 139"/>
              <a:gd name="T48" fmla="*/ 105 w 143"/>
              <a:gd name="T49" fmla="*/ 9 h 139"/>
              <a:gd name="T50" fmla="*/ 42 w 143"/>
              <a:gd name="T51" fmla="*/ 84 h 139"/>
              <a:gd name="T52" fmla="*/ 55 w 143"/>
              <a:gd name="T53" fmla="*/ 95 h 139"/>
              <a:gd name="T54" fmla="*/ 66 w 143"/>
              <a:gd name="T55" fmla="*/ 86 h 139"/>
              <a:gd name="T56" fmla="*/ 55 w 143"/>
              <a:gd name="T57" fmla="*/ 75 h 139"/>
              <a:gd name="T58" fmla="*/ 103 w 143"/>
              <a:gd name="T59" fmla="*/ 106 h 139"/>
              <a:gd name="T60" fmla="*/ 107 w 143"/>
              <a:gd name="T61" fmla="*/ 126 h 139"/>
              <a:gd name="T62" fmla="*/ 125 w 143"/>
              <a:gd name="T63" fmla="*/ 126 h 139"/>
              <a:gd name="T64" fmla="*/ 121 w 143"/>
              <a:gd name="T65" fmla="*/ 106 h 139"/>
              <a:gd name="T66" fmla="*/ 103 w 143"/>
              <a:gd name="T67" fmla="*/ 106 h 139"/>
              <a:gd name="T68" fmla="*/ 99 w 143"/>
              <a:gd name="T69" fmla="*/ 90 h 139"/>
              <a:gd name="T70" fmla="*/ 112 w 143"/>
              <a:gd name="T71" fmla="*/ 99 h 139"/>
              <a:gd name="T72" fmla="*/ 119 w 143"/>
              <a:gd name="T73" fmla="*/ 92 h 139"/>
              <a:gd name="T74" fmla="*/ 108 w 143"/>
              <a:gd name="T75" fmla="*/ 82 h 139"/>
              <a:gd name="T76" fmla="*/ 74 w 143"/>
              <a:gd name="T77" fmla="*/ 77 h 139"/>
              <a:gd name="T78" fmla="*/ 74 w 143"/>
              <a:gd name="T79" fmla="*/ 97 h 139"/>
              <a:gd name="T80" fmla="*/ 96 w 143"/>
              <a:gd name="T81" fmla="*/ 99 h 139"/>
              <a:gd name="T82" fmla="*/ 94 w 143"/>
              <a:gd name="T83" fmla="*/ 81 h 139"/>
              <a:gd name="T84" fmla="*/ 74 w 143"/>
              <a:gd name="T85" fmla="*/ 77 h 139"/>
              <a:gd name="T86" fmla="*/ 75 w 143"/>
              <a:gd name="T87" fmla="*/ 115 h 139"/>
              <a:gd name="T88" fmla="*/ 88 w 143"/>
              <a:gd name="T89" fmla="*/ 126 h 139"/>
              <a:gd name="T90" fmla="*/ 97 w 143"/>
              <a:gd name="T91" fmla="*/ 115 h 139"/>
              <a:gd name="T92" fmla="*/ 86 w 143"/>
              <a:gd name="T93" fmla="*/ 104 h 139"/>
              <a:gd name="T94" fmla="*/ 42 w 143"/>
              <a:gd name="T95" fmla="*/ 103 h 139"/>
              <a:gd name="T96" fmla="*/ 42 w 143"/>
              <a:gd name="T97" fmla="*/ 126 h 139"/>
              <a:gd name="T98" fmla="*/ 70 w 143"/>
              <a:gd name="T99" fmla="*/ 126 h 139"/>
              <a:gd name="T100" fmla="*/ 68 w 143"/>
              <a:gd name="T101" fmla="*/ 103 h 139"/>
              <a:gd name="T102" fmla="*/ 42 w 143"/>
              <a:gd name="T103" fmla="*/ 103 h 139"/>
              <a:gd name="T104" fmla="*/ 37 w 143"/>
              <a:gd name="T105" fmla="*/ 13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3" h="139">
                <a:moveTo>
                  <a:pt x="33" y="59"/>
                </a:moveTo>
                <a:lnTo>
                  <a:pt x="125" y="71"/>
                </a:lnTo>
                <a:lnTo>
                  <a:pt x="127" y="71"/>
                </a:lnTo>
                <a:lnTo>
                  <a:pt x="129" y="73"/>
                </a:lnTo>
                <a:lnTo>
                  <a:pt x="141" y="136"/>
                </a:lnTo>
                <a:lnTo>
                  <a:pt x="143" y="139"/>
                </a:lnTo>
                <a:lnTo>
                  <a:pt x="140" y="139"/>
                </a:lnTo>
                <a:lnTo>
                  <a:pt x="33" y="139"/>
                </a:lnTo>
                <a:lnTo>
                  <a:pt x="31" y="139"/>
                </a:lnTo>
                <a:lnTo>
                  <a:pt x="30" y="139"/>
                </a:lnTo>
                <a:lnTo>
                  <a:pt x="22" y="139"/>
                </a:lnTo>
                <a:lnTo>
                  <a:pt x="22" y="112"/>
                </a:lnTo>
                <a:lnTo>
                  <a:pt x="13" y="139"/>
                </a:lnTo>
                <a:lnTo>
                  <a:pt x="0" y="139"/>
                </a:lnTo>
                <a:lnTo>
                  <a:pt x="24" y="73"/>
                </a:lnTo>
                <a:lnTo>
                  <a:pt x="24" y="62"/>
                </a:lnTo>
                <a:lnTo>
                  <a:pt x="30" y="59"/>
                </a:lnTo>
                <a:lnTo>
                  <a:pt x="33" y="59"/>
                </a:lnTo>
                <a:lnTo>
                  <a:pt x="33" y="59"/>
                </a:lnTo>
                <a:close/>
                <a:moveTo>
                  <a:pt x="108" y="13"/>
                </a:moveTo>
                <a:lnTo>
                  <a:pt x="108" y="13"/>
                </a:lnTo>
                <a:lnTo>
                  <a:pt x="116" y="13"/>
                </a:lnTo>
                <a:lnTo>
                  <a:pt x="123" y="18"/>
                </a:lnTo>
                <a:lnTo>
                  <a:pt x="127" y="24"/>
                </a:lnTo>
                <a:lnTo>
                  <a:pt x="129" y="31"/>
                </a:lnTo>
                <a:lnTo>
                  <a:pt x="129" y="31"/>
                </a:lnTo>
                <a:lnTo>
                  <a:pt x="127" y="38"/>
                </a:lnTo>
                <a:lnTo>
                  <a:pt x="123" y="46"/>
                </a:lnTo>
                <a:lnTo>
                  <a:pt x="116" y="49"/>
                </a:lnTo>
                <a:lnTo>
                  <a:pt x="108" y="51"/>
                </a:lnTo>
                <a:lnTo>
                  <a:pt x="108" y="51"/>
                </a:lnTo>
                <a:lnTo>
                  <a:pt x="101" y="49"/>
                </a:lnTo>
                <a:lnTo>
                  <a:pt x="96" y="46"/>
                </a:lnTo>
                <a:lnTo>
                  <a:pt x="90" y="38"/>
                </a:lnTo>
                <a:lnTo>
                  <a:pt x="90" y="31"/>
                </a:lnTo>
                <a:lnTo>
                  <a:pt x="90" y="31"/>
                </a:lnTo>
                <a:lnTo>
                  <a:pt x="90" y="24"/>
                </a:lnTo>
                <a:lnTo>
                  <a:pt x="96" y="18"/>
                </a:lnTo>
                <a:lnTo>
                  <a:pt x="101" y="13"/>
                </a:lnTo>
                <a:lnTo>
                  <a:pt x="108" y="13"/>
                </a:lnTo>
                <a:lnTo>
                  <a:pt x="108" y="13"/>
                </a:lnTo>
                <a:close/>
                <a:moveTo>
                  <a:pt x="116" y="11"/>
                </a:moveTo>
                <a:lnTo>
                  <a:pt x="123" y="15"/>
                </a:lnTo>
                <a:lnTo>
                  <a:pt x="125" y="3"/>
                </a:lnTo>
                <a:lnTo>
                  <a:pt x="116" y="11"/>
                </a:lnTo>
                <a:lnTo>
                  <a:pt x="116" y="11"/>
                </a:lnTo>
                <a:close/>
                <a:moveTo>
                  <a:pt x="125" y="16"/>
                </a:moveTo>
                <a:lnTo>
                  <a:pt x="130" y="24"/>
                </a:lnTo>
                <a:lnTo>
                  <a:pt x="136" y="16"/>
                </a:lnTo>
                <a:lnTo>
                  <a:pt x="125" y="16"/>
                </a:lnTo>
                <a:lnTo>
                  <a:pt x="125" y="16"/>
                </a:lnTo>
                <a:close/>
                <a:moveTo>
                  <a:pt x="130" y="27"/>
                </a:moveTo>
                <a:lnTo>
                  <a:pt x="130" y="35"/>
                </a:lnTo>
                <a:lnTo>
                  <a:pt x="140" y="31"/>
                </a:lnTo>
                <a:lnTo>
                  <a:pt x="130" y="27"/>
                </a:lnTo>
                <a:lnTo>
                  <a:pt x="130" y="27"/>
                </a:lnTo>
                <a:close/>
                <a:moveTo>
                  <a:pt x="130" y="38"/>
                </a:moveTo>
                <a:lnTo>
                  <a:pt x="127" y="46"/>
                </a:lnTo>
                <a:lnTo>
                  <a:pt x="136" y="46"/>
                </a:lnTo>
                <a:lnTo>
                  <a:pt x="130" y="38"/>
                </a:lnTo>
                <a:lnTo>
                  <a:pt x="130" y="38"/>
                </a:lnTo>
                <a:close/>
                <a:moveTo>
                  <a:pt x="123" y="48"/>
                </a:moveTo>
                <a:lnTo>
                  <a:pt x="116" y="53"/>
                </a:lnTo>
                <a:lnTo>
                  <a:pt x="125" y="59"/>
                </a:lnTo>
                <a:lnTo>
                  <a:pt x="123" y="48"/>
                </a:lnTo>
                <a:lnTo>
                  <a:pt x="123" y="48"/>
                </a:lnTo>
                <a:close/>
                <a:moveTo>
                  <a:pt x="114" y="53"/>
                </a:moveTo>
                <a:lnTo>
                  <a:pt x="105" y="53"/>
                </a:lnTo>
                <a:lnTo>
                  <a:pt x="108" y="62"/>
                </a:lnTo>
                <a:lnTo>
                  <a:pt x="114" y="53"/>
                </a:lnTo>
                <a:lnTo>
                  <a:pt x="114" y="53"/>
                </a:lnTo>
                <a:close/>
                <a:moveTo>
                  <a:pt x="101" y="53"/>
                </a:moveTo>
                <a:lnTo>
                  <a:pt x="94" y="48"/>
                </a:lnTo>
                <a:lnTo>
                  <a:pt x="94" y="59"/>
                </a:lnTo>
                <a:lnTo>
                  <a:pt x="101" y="53"/>
                </a:lnTo>
                <a:lnTo>
                  <a:pt x="101" y="53"/>
                </a:lnTo>
                <a:close/>
                <a:moveTo>
                  <a:pt x="92" y="46"/>
                </a:moveTo>
                <a:lnTo>
                  <a:pt x="88" y="38"/>
                </a:lnTo>
                <a:lnTo>
                  <a:pt x="83" y="48"/>
                </a:lnTo>
                <a:lnTo>
                  <a:pt x="92" y="46"/>
                </a:lnTo>
                <a:lnTo>
                  <a:pt x="92" y="46"/>
                </a:lnTo>
                <a:close/>
                <a:moveTo>
                  <a:pt x="86" y="35"/>
                </a:moveTo>
                <a:lnTo>
                  <a:pt x="86" y="27"/>
                </a:lnTo>
                <a:lnTo>
                  <a:pt x="77" y="31"/>
                </a:lnTo>
                <a:lnTo>
                  <a:pt x="86" y="35"/>
                </a:lnTo>
                <a:lnTo>
                  <a:pt x="86" y="35"/>
                </a:lnTo>
                <a:close/>
                <a:moveTo>
                  <a:pt x="88" y="24"/>
                </a:moveTo>
                <a:lnTo>
                  <a:pt x="92" y="16"/>
                </a:lnTo>
                <a:lnTo>
                  <a:pt x="81" y="16"/>
                </a:lnTo>
                <a:lnTo>
                  <a:pt x="88" y="24"/>
                </a:lnTo>
                <a:lnTo>
                  <a:pt x="88" y="24"/>
                </a:lnTo>
                <a:close/>
                <a:moveTo>
                  <a:pt x="94" y="15"/>
                </a:moveTo>
                <a:lnTo>
                  <a:pt x="101" y="11"/>
                </a:lnTo>
                <a:lnTo>
                  <a:pt x="94" y="5"/>
                </a:lnTo>
                <a:lnTo>
                  <a:pt x="94" y="15"/>
                </a:lnTo>
                <a:lnTo>
                  <a:pt x="94" y="15"/>
                </a:lnTo>
                <a:close/>
                <a:moveTo>
                  <a:pt x="105" y="9"/>
                </a:moveTo>
                <a:lnTo>
                  <a:pt x="112" y="9"/>
                </a:lnTo>
                <a:lnTo>
                  <a:pt x="108" y="0"/>
                </a:lnTo>
                <a:lnTo>
                  <a:pt x="105" y="9"/>
                </a:lnTo>
                <a:lnTo>
                  <a:pt x="105" y="9"/>
                </a:lnTo>
                <a:close/>
                <a:moveTo>
                  <a:pt x="42" y="73"/>
                </a:moveTo>
                <a:lnTo>
                  <a:pt x="42" y="73"/>
                </a:lnTo>
                <a:lnTo>
                  <a:pt x="42" y="84"/>
                </a:lnTo>
                <a:lnTo>
                  <a:pt x="42" y="84"/>
                </a:lnTo>
                <a:lnTo>
                  <a:pt x="42" y="95"/>
                </a:lnTo>
                <a:lnTo>
                  <a:pt x="42" y="95"/>
                </a:lnTo>
                <a:lnTo>
                  <a:pt x="55" y="95"/>
                </a:lnTo>
                <a:lnTo>
                  <a:pt x="55" y="95"/>
                </a:lnTo>
                <a:lnTo>
                  <a:pt x="68" y="97"/>
                </a:lnTo>
                <a:lnTo>
                  <a:pt x="68" y="97"/>
                </a:lnTo>
                <a:lnTo>
                  <a:pt x="66" y="86"/>
                </a:lnTo>
                <a:lnTo>
                  <a:pt x="66" y="86"/>
                </a:lnTo>
                <a:lnTo>
                  <a:pt x="66" y="77"/>
                </a:lnTo>
                <a:lnTo>
                  <a:pt x="66" y="77"/>
                </a:lnTo>
                <a:lnTo>
                  <a:pt x="55" y="75"/>
                </a:lnTo>
                <a:lnTo>
                  <a:pt x="55" y="75"/>
                </a:lnTo>
                <a:lnTo>
                  <a:pt x="42" y="73"/>
                </a:lnTo>
                <a:lnTo>
                  <a:pt x="42" y="73"/>
                </a:lnTo>
                <a:close/>
                <a:moveTo>
                  <a:pt x="103" y="106"/>
                </a:moveTo>
                <a:lnTo>
                  <a:pt x="103" y="106"/>
                </a:lnTo>
                <a:lnTo>
                  <a:pt x="105" y="115"/>
                </a:lnTo>
                <a:lnTo>
                  <a:pt x="105" y="115"/>
                </a:lnTo>
                <a:lnTo>
                  <a:pt x="107" y="126"/>
                </a:lnTo>
                <a:lnTo>
                  <a:pt x="107" y="126"/>
                </a:lnTo>
                <a:lnTo>
                  <a:pt x="116" y="126"/>
                </a:lnTo>
                <a:lnTo>
                  <a:pt x="116" y="126"/>
                </a:lnTo>
                <a:lnTo>
                  <a:pt x="125" y="126"/>
                </a:lnTo>
                <a:lnTo>
                  <a:pt x="125" y="126"/>
                </a:lnTo>
                <a:lnTo>
                  <a:pt x="123" y="115"/>
                </a:lnTo>
                <a:lnTo>
                  <a:pt x="123" y="115"/>
                </a:lnTo>
                <a:lnTo>
                  <a:pt x="121" y="106"/>
                </a:lnTo>
                <a:lnTo>
                  <a:pt x="121" y="106"/>
                </a:lnTo>
                <a:lnTo>
                  <a:pt x="112" y="106"/>
                </a:lnTo>
                <a:lnTo>
                  <a:pt x="112" y="106"/>
                </a:lnTo>
                <a:lnTo>
                  <a:pt x="103" y="106"/>
                </a:lnTo>
                <a:lnTo>
                  <a:pt x="103" y="106"/>
                </a:lnTo>
                <a:close/>
                <a:moveTo>
                  <a:pt x="99" y="81"/>
                </a:moveTo>
                <a:lnTo>
                  <a:pt x="99" y="81"/>
                </a:lnTo>
                <a:lnTo>
                  <a:pt x="99" y="90"/>
                </a:lnTo>
                <a:lnTo>
                  <a:pt x="99" y="90"/>
                </a:lnTo>
                <a:lnTo>
                  <a:pt x="101" y="99"/>
                </a:lnTo>
                <a:lnTo>
                  <a:pt x="101" y="99"/>
                </a:lnTo>
                <a:lnTo>
                  <a:pt x="112" y="99"/>
                </a:lnTo>
                <a:lnTo>
                  <a:pt x="112" y="99"/>
                </a:lnTo>
                <a:lnTo>
                  <a:pt x="119" y="101"/>
                </a:lnTo>
                <a:lnTo>
                  <a:pt x="119" y="101"/>
                </a:lnTo>
                <a:lnTo>
                  <a:pt x="119" y="92"/>
                </a:lnTo>
                <a:lnTo>
                  <a:pt x="119" y="92"/>
                </a:lnTo>
                <a:lnTo>
                  <a:pt x="118" y="82"/>
                </a:lnTo>
                <a:lnTo>
                  <a:pt x="118" y="82"/>
                </a:lnTo>
                <a:lnTo>
                  <a:pt x="108" y="82"/>
                </a:lnTo>
                <a:lnTo>
                  <a:pt x="108" y="82"/>
                </a:lnTo>
                <a:lnTo>
                  <a:pt x="99" y="81"/>
                </a:lnTo>
                <a:lnTo>
                  <a:pt x="99" y="81"/>
                </a:lnTo>
                <a:close/>
                <a:moveTo>
                  <a:pt x="74" y="77"/>
                </a:moveTo>
                <a:lnTo>
                  <a:pt x="74" y="77"/>
                </a:lnTo>
                <a:lnTo>
                  <a:pt x="74" y="88"/>
                </a:lnTo>
                <a:lnTo>
                  <a:pt x="74" y="88"/>
                </a:lnTo>
                <a:lnTo>
                  <a:pt x="74" y="97"/>
                </a:lnTo>
                <a:lnTo>
                  <a:pt x="74" y="97"/>
                </a:lnTo>
                <a:lnTo>
                  <a:pt x="85" y="97"/>
                </a:lnTo>
                <a:lnTo>
                  <a:pt x="85" y="97"/>
                </a:lnTo>
                <a:lnTo>
                  <a:pt x="96" y="99"/>
                </a:lnTo>
                <a:lnTo>
                  <a:pt x="96" y="99"/>
                </a:lnTo>
                <a:lnTo>
                  <a:pt x="94" y="90"/>
                </a:lnTo>
                <a:lnTo>
                  <a:pt x="94" y="90"/>
                </a:lnTo>
                <a:lnTo>
                  <a:pt x="94" y="81"/>
                </a:lnTo>
                <a:lnTo>
                  <a:pt x="94" y="81"/>
                </a:lnTo>
                <a:lnTo>
                  <a:pt x="83" y="79"/>
                </a:lnTo>
                <a:lnTo>
                  <a:pt x="83" y="79"/>
                </a:lnTo>
                <a:lnTo>
                  <a:pt x="74" y="77"/>
                </a:lnTo>
                <a:lnTo>
                  <a:pt x="74" y="77"/>
                </a:lnTo>
                <a:close/>
                <a:moveTo>
                  <a:pt x="75" y="104"/>
                </a:moveTo>
                <a:lnTo>
                  <a:pt x="75" y="104"/>
                </a:lnTo>
                <a:lnTo>
                  <a:pt x="75" y="115"/>
                </a:lnTo>
                <a:lnTo>
                  <a:pt x="75" y="115"/>
                </a:lnTo>
                <a:lnTo>
                  <a:pt x="77" y="126"/>
                </a:lnTo>
                <a:lnTo>
                  <a:pt x="77" y="126"/>
                </a:lnTo>
                <a:lnTo>
                  <a:pt x="88" y="126"/>
                </a:lnTo>
                <a:lnTo>
                  <a:pt x="88" y="126"/>
                </a:lnTo>
                <a:lnTo>
                  <a:pt x="99" y="126"/>
                </a:lnTo>
                <a:lnTo>
                  <a:pt x="99" y="126"/>
                </a:lnTo>
                <a:lnTo>
                  <a:pt x="97" y="115"/>
                </a:lnTo>
                <a:lnTo>
                  <a:pt x="97" y="115"/>
                </a:lnTo>
                <a:lnTo>
                  <a:pt x="97" y="104"/>
                </a:lnTo>
                <a:lnTo>
                  <a:pt x="97" y="104"/>
                </a:lnTo>
                <a:lnTo>
                  <a:pt x="86" y="104"/>
                </a:lnTo>
                <a:lnTo>
                  <a:pt x="86" y="104"/>
                </a:lnTo>
                <a:lnTo>
                  <a:pt x="75" y="104"/>
                </a:lnTo>
                <a:lnTo>
                  <a:pt x="75" y="104"/>
                </a:lnTo>
                <a:close/>
                <a:moveTo>
                  <a:pt x="42" y="103"/>
                </a:moveTo>
                <a:lnTo>
                  <a:pt x="42" y="103"/>
                </a:lnTo>
                <a:lnTo>
                  <a:pt x="42" y="114"/>
                </a:lnTo>
                <a:lnTo>
                  <a:pt x="42" y="114"/>
                </a:lnTo>
                <a:lnTo>
                  <a:pt x="42" y="126"/>
                </a:lnTo>
                <a:lnTo>
                  <a:pt x="42" y="126"/>
                </a:lnTo>
                <a:lnTo>
                  <a:pt x="55" y="126"/>
                </a:lnTo>
                <a:lnTo>
                  <a:pt x="55" y="126"/>
                </a:lnTo>
                <a:lnTo>
                  <a:pt x="70" y="126"/>
                </a:lnTo>
                <a:lnTo>
                  <a:pt x="70" y="126"/>
                </a:lnTo>
                <a:lnTo>
                  <a:pt x="68" y="114"/>
                </a:lnTo>
                <a:lnTo>
                  <a:pt x="68" y="114"/>
                </a:lnTo>
                <a:lnTo>
                  <a:pt x="68" y="103"/>
                </a:lnTo>
                <a:lnTo>
                  <a:pt x="68" y="103"/>
                </a:lnTo>
                <a:lnTo>
                  <a:pt x="55" y="103"/>
                </a:lnTo>
                <a:lnTo>
                  <a:pt x="55" y="103"/>
                </a:lnTo>
                <a:lnTo>
                  <a:pt x="42" y="103"/>
                </a:lnTo>
                <a:lnTo>
                  <a:pt x="42" y="103"/>
                </a:lnTo>
                <a:close/>
                <a:moveTo>
                  <a:pt x="121" y="77"/>
                </a:moveTo>
                <a:lnTo>
                  <a:pt x="37" y="66"/>
                </a:lnTo>
                <a:lnTo>
                  <a:pt x="37" y="132"/>
                </a:lnTo>
                <a:lnTo>
                  <a:pt x="134" y="132"/>
                </a:lnTo>
                <a:lnTo>
                  <a:pt x="121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98"/>
          <p:cNvSpPr>
            <a:spLocks noEditPoints="1"/>
          </p:cNvSpPr>
          <p:nvPr/>
        </p:nvSpPr>
        <p:spPr bwMode="auto">
          <a:xfrm>
            <a:off x="8176899" y="714282"/>
            <a:ext cx="665794" cy="661106"/>
          </a:xfrm>
          <a:custGeom>
            <a:avLst/>
            <a:gdLst>
              <a:gd name="T0" fmla="*/ 53 w 142"/>
              <a:gd name="T1" fmla="*/ 0 h 141"/>
              <a:gd name="T2" fmla="*/ 138 w 142"/>
              <a:gd name="T3" fmla="*/ 15 h 141"/>
              <a:gd name="T4" fmla="*/ 142 w 142"/>
              <a:gd name="T5" fmla="*/ 33 h 141"/>
              <a:gd name="T6" fmla="*/ 131 w 142"/>
              <a:gd name="T7" fmla="*/ 39 h 141"/>
              <a:gd name="T8" fmla="*/ 118 w 142"/>
              <a:gd name="T9" fmla="*/ 83 h 141"/>
              <a:gd name="T10" fmla="*/ 120 w 142"/>
              <a:gd name="T11" fmla="*/ 103 h 141"/>
              <a:gd name="T12" fmla="*/ 112 w 142"/>
              <a:gd name="T13" fmla="*/ 118 h 141"/>
              <a:gd name="T14" fmla="*/ 125 w 142"/>
              <a:gd name="T15" fmla="*/ 118 h 141"/>
              <a:gd name="T16" fmla="*/ 121 w 142"/>
              <a:gd name="T17" fmla="*/ 123 h 141"/>
              <a:gd name="T18" fmla="*/ 110 w 142"/>
              <a:gd name="T19" fmla="*/ 125 h 141"/>
              <a:gd name="T20" fmla="*/ 107 w 142"/>
              <a:gd name="T21" fmla="*/ 119 h 141"/>
              <a:gd name="T22" fmla="*/ 105 w 142"/>
              <a:gd name="T23" fmla="*/ 103 h 141"/>
              <a:gd name="T24" fmla="*/ 110 w 142"/>
              <a:gd name="T25" fmla="*/ 44 h 141"/>
              <a:gd name="T26" fmla="*/ 53 w 142"/>
              <a:gd name="T27" fmla="*/ 39 h 141"/>
              <a:gd name="T28" fmla="*/ 53 w 142"/>
              <a:gd name="T29" fmla="*/ 64 h 141"/>
              <a:gd name="T30" fmla="*/ 53 w 142"/>
              <a:gd name="T31" fmla="*/ 99 h 141"/>
              <a:gd name="T32" fmla="*/ 85 w 142"/>
              <a:gd name="T33" fmla="*/ 123 h 141"/>
              <a:gd name="T34" fmla="*/ 0 w 142"/>
              <a:gd name="T35" fmla="*/ 123 h 141"/>
              <a:gd name="T36" fmla="*/ 6 w 142"/>
              <a:gd name="T37" fmla="*/ 39 h 141"/>
              <a:gd name="T38" fmla="*/ 0 w 142"/>
              <a:gd name="T39" fmla="*/ 20 h 141"/>
              <a:gd name="T40" fmla="*/ 15 w 142"/>
              <a:gd name="T41" fmla="*/ 15 h 141"/>
              <a:gd name="T42" fmla="*/ 19 w 142"/>
              <a:gd name="T43" fmla="*/ 0 h 141"/>
              <a:gd name="T44" fmla="*/ 39 w 142"/>
              <a:gd name="T45" fmla="*/ 53 h 141"/>
              <a:gd name="T46" fmla="*/ 39 w 142"/>
              <a:gd name="T47" fmla="*/ 53 h 141"/>
              <a:gd name="T48" fmla="*/ 35 w 142"/>
              <a:gd name="T49" fmla="*/ 42 h 141"/>
              <a:gd name="T50" fmla="*/ 42 w 142"/>
              <a:gd name="T51" fmla="*/ 42 h 141"/>
              <a:gd name="T52" fmla="*/ 41 w 142"/>
              <a:gd name="T53" fmla="*/ 77 h 141"/>
              <a:gd name="T54" fmla="*/ 41 w 142"/>
              <a:gd name="T55" fmla="*/ 77 h 141"/>
              <a:gd name="T56" fmla="*/ 35 w 142"/>
              <a:gd name="T57" fmla="*/ 64 h 141"/>
              <a:gd name="T58" fmla="*/ 42 w 142"/>
              <a:gd name="T59" fmla="*/ 64 h 141"/>
              <a:gd name="T60" fmla="*/ 39 w 142"/>
              <a:gd name="T61" fmla="*/ 99 h 141"/>
              <a:gd name="T62" fmla="*/ 39 w 142"/>
              <a:gd name="T63" fmla="*/ 99 h 141"/>
              <a:gd name="T64" fmla="*/ 35 w 142"/>
              <a:gd name="T65" fmla="*/ 86 h 141"/>
              <a:gd name="T66" fmla="*/ 42 w 142"/>
              <a:gd name="T67" fmla="*/ 86 h 141"/>
              <a:gd name="T68" fmla="*/ 41 w 142"/>
              <a:gd name="T69" fmla="*/ 123 h 141"/>
              <a:gd name="T70" fmla="*/ 41 w 142"/>
              <a:gd name="T71" fmla="*/ 123 h 141"/>
              <a:gd name="T72" fmla="*/ 35 w 142"/>
              <a:gd name="T73" fmla="*/ 110 h 141"/>
              <a:gd name="T74" fmla="*/ 42 w 142"/>
              <a:gd name="T75" fmla="*/ 110 h 141"/>
              <a:gd name="T76" fmla="*/ 53 w 142"/>
              <a:gd name="T77" fmla="*/ 28 h 141"/>
              <a:gd name="T78" fmla="*/ 53 w 142"/>
              <a:gd name="T79" fmla="*/ 26 h 141"/>
              <a:gd name="T80" fmla="*/ 15 w 142"/>
              <a:gd name="T81" fmla="*/ 26 h 141"/>
              <a:gd name="T82" fmla="*/ 15 w 142"/>
              <a:gd name="T83" fmla="*/ 28 h 141"/>
              <a:gd name="T84" fmla="*/ 42 w 142"/>
              <a:gd name="T85" fmla="*/ 15 h 141"/>
              <a:gd name="T86" fmla="*/ 24 w 142"/>
              <a:gd name="T87" fmla="*/ 15 h 141"/>
              <a:gd name="T88" fmla="*/ 24 w 142"/>
              <a:gd name="T89" fmla="*/ 26 h 141"/>
              <a:gd name="T90" fmla="*/ 42 w 142"/>
              <a:gd name="T91" fmla="*/ 2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2" h="141">
                <a:moveTo>
                  <a:pt x="19" y="0"/>
                </a:moveTo>
                <a:lnTo>
                  <a:pt x="48" y="0"/>
                </a:lnTo>
                <a:lnTo>
                  <a:pt x="53" y="0"/>
                </a:lnTo>
                <a:lnTo>
                  <a:pt x="53" y="6"/>
                </a:lnTo>
                <a:lnTo>
                  <a:pt x="53" y="15"/>
                </a:lnTo>
                <a:lnTo>
                  <a:pt x="138" y="15"/>
                </a:lnTo>
                <a:lnTo>
                  <a:pt x="142" y="15"/>
                </a:lnTo>
                <a:lnTo>
                  <a:pt x="142" y="20"/>
                </a:lnTo>
                <a:lnTo>
                  <a:pt x="142" y="33"/>
                </a:lnTo>
                <a:lnTo>
                  <a:pt x="142" y="39"/>
                </a:lnTo>
                <a:lnTo>
                  <a:pt x="138" y="39"/>
                </a:lnTo>
                <a:lnTo>
                  <a:pt x="131" y="39"/>
                </a:lnTo>
                <a:lnTo>
                  <a:pt x="131" y="44"/>
                </a:lnTo>
                <a:lnTo>
                  <a:pt x="118" y="44"/>
                </a:lnTo>
                <a:lnTo>
                  <a:pt x="118" y="83"/>
                </a:lnTo>
                <a:lnTo>
                  <a:pt x="123" y="83"/>
                </a:lnTo>
                <a:lnTo>
                  <a:pt x="123" y="103"/>
                </a:lnTo>
                <a:lnTo>
                  <a:pt x="120" y="103"/>
                </a:lnTo>
                <a:lnTo>
                  <a:pt x="120" y="110"/>
                </a:lnTo>
                <a:lnTo>
                  <a:pt x="120" y="110"/>
                </a:lnTo>
                <a:lnTo>
                  <a:pt x="112" y="118"/>
                </a:lnTo>
                <a:lnTo>
                  <a:pt x="112" y="118"/>
                </a:lnTo>
                <a:lnTo>
                  <a:pt x="116" y="121"/>
                </a:lnTo>
                <a:lnTo>
                  <a:pt x="125" y="118"/>
                </a:lnTo>
                <a:lnTo>
                  <a:pt x="125" y="118"/>
                </a:lnTo>
                <a:lnTo>
                  <a:pt x="123" y="121"/>
                </a:lnTo>
                <a:lnTo>
                  <a:pt x="121" y="123"/>
                </a:lnTo>
                <a:lnTo>
                  <a:pt x="120" y="125"/>
                </a:lnTo>
                <a:lnTo>
                  <a:pt x="116" y="127"/>
                </a:lnTo>
                <a:lnTo>
                  <a:pt x="110" y="125"/>
                </a:lnTo>
                <a:lnTo>
                  <a:pt x="107" y="123"/>
                </a:lnTo>
                <a:lnTo>
                  <a:pt x="107" y="119"/>
                </a:lnTo>
                <a:lnTo>
                  <a:pt x="107" y="119"/>
                </a:lnTo>
                <a:lnTo>
                  <a:pt x="110" y="108"/>
                </a:lnTo>
                <a:lnTo>
                  <a:pt x="108" y="103"/>
                </a:lnTo>
                <a:lnTo>
                  <a:pt x="105" y="103"/>
                </a:lnTo>
                <a:lnTo>
                  <a:pt x="105" y="83"/>
                </a:lnTo>
                <a:lnTo>
                  <a:pt x="110" y="83"/>
                </a:lnTo>
                <a:lnTo>
                  <a:pt x="110" y="44"/>
                </a:lnTo>
                <a:lnTo>
                  <a:pt x="99" y="44"/>
                </a:lnTo>
                <a:lnTo>
                  <a:pt x="99" y="39"/>
                </a:lnTo>
                <a:lnTo>
                  <a:pt x="53" y="39"/>
                </a:lnTo>
                <a:lnTo>
                  <a:pt x="53" y="42"/>
                </a:lnTo>
                <a:lnTo>
                  <a:pt x="53" y="53"/>
                </a:lnTo>
                <a:lnTo>
                  <a:pt x="53" y="64"/>
                </a:lnTo>
                <a:lnTo>
                  <a:pt x="53" y="77"/>
                </a:lnTo>
                <a:lnTo>
                  <a:pt x="53" y="86"/>
                </a:lnTo>
                <a:lnTo>
                  <a:pt x="53" y="99"/>
                </a:lnTo>
                <a:lnTo>
                  <a:pt x="53" y="110"/>
                </a:lnTo>
                <a:lnTo>
                  <a:pt x="53" y="123"/>
                </a:lnTo>
                <a:lnTo>
                  <a:pt x="85" y="123"/>
                </a:lnTo>
                <a:lnTo>
                  <a:pt x="85" y="141"/>
                </a:lnTo>
                <a:lnTo>
                  <a:pt x="0" y="141"/>
                </a:lnTo>
                <a:lnTo>
                  <a:pt x="0" y="123"/>
                </a:lnTo>
                <a:lnTo>
                  <a:pt x="15" y="123"/>
                </a:lnTo>
                <a:lnTo>
                  <a:pt x="15" y="39"/>
                </a:lnTo>
                <a:lnTo>
                  <a:pt x="6" y="39"/>
                </a:lnTo>
                <a:lnTo>
                  <a:pt x="0" y="39"/>
                </a:lnTo>
                <a:lnTo>
                  <a:pt x="0" y="33"/>
                </a:lnTo>
                <a:lnTo>
                  <a:pt x="0" y="20"/>
                </a:lnTo>
                <a:lnTo>
                  <a:pt x="0" y="15"/>
                </a:lnTo>
                <a:lnTo>
                  <a:pt x="6" y="15"/>
                </a:lnTo>
                <a:lnTo>
                  <a:pt x="15" y="15"/>
                </a:lnTo>
                <a:lnTo>
                  <a:pt x="15" y="6"/>
                </a:lnTo>
                <a:lnTo>
                  <a:pt x="15" y="0"/>
                </a:lnTo>
                <a:lnTo>
                  <a:pt x="19" y="0"/>
                </a:lnTo>
                <a:lnTo>
                  <a:pt x="19" y="0"/>
                </a:lnTo>
                <a:close/>
                <a:moveTo>
                  <a:pt x="39" y="53"/>
                </a:moveTo>
                <a:lnTo>
                  <a:pt x="39" y="53"/>
                </a:lnTo>
                <a:lnTo>
                  <a:pt x="24" y="44"/>
                </a:lnTo>
                <a:lnTo>
                  <a:pt x="24" y="53"/>
                </a:lnTo>
                <a:lnTo>
                  <a:pt x="39" y="53"/>
                </a:lnTo>
                <a:lnTo>
                  <a:pt x="39" y="53"/>
                </a:lnTo>
                <a:close/>
                <a:moveTo>
                  <a:pt x="42" y="42"/>
                </a:moveTo>
                <a:lnTo>
                  <a:pt x="35" y="42"/>
                </a:lnTo>
                <a:lnTo>
                  <a:pt x="35" y="42"/>
                </a:lnTo>
                <a:lnTo>
                  <a:pt x="42" y="48"/>
                </a:lnTo>
                <a:lnTo>
                  <a:pt x="42" y="42"/>
                </a:lnTo>
                <a:lnTo>
                  <a:pt x="42" y="42"/>
                </a:lnTo>
                <a:close/>
                <a:moveTo>
                  <a:pt x="41" y="77"/>
                </a:moveTo>
                <a:lnTo>
                  <a:pt x="41" y="77"/>
                </a:lnTo>
                <a:lnTo>
                  <a:pt x="24" y="68"/>
                </a:lnTo>
                <a:lnTo>
                  <a:pt x="24" y="77"/>
                </a:lnTo>
                <a:lnTo>
                  <a:pt x="41" y="77"/>
                </a:lnTo>
                <a:lnTo>
                  <a:pt x="41" y="77"/>
                </a:lnTo>
                <a:close/>
                <a:moveTo>
                  <a:pt x="42" y="64"/>
                </a:moveTo>
                <a:lnTo>
                  <a:pt x="35" y="64"/>
                </a:lnTo>
                <a:lnTo>
                  <a:pt x="35" y="64"/>
                </a:lnTo>
                <a:lnTo>
                  <a:pt x="42" y="70"/>
                </a:lnTo>
                <a:lnTo>
                  <a:pt x="42" y="64"/>
                </a:lnTo>
                <a:lnTo>
                  <a:pt x="42" y="64"/>
                </a:lnTo>
                <a:close/>
                <a:moveTo>
                  <a:pt x="39" y="99"/>
                </a:moveTo>
                <a:lnTo>
                  <a:pt x="39" y="99"/>
                </a:lnTo>
                <a:lnTo>
                  <a:pt x="24" y="90"/>
                </a:lnTo>
                <a:lnTo>
                  <a:pt x="24" y="99"/>
                </a:lnTo>
                <a:lnTo>
                  <a:pt x="39" y="99"/>
                </a:lnTo>
                <a:lnTo>
                  <a:pt x="39" y="99"/>
                </a:lnTo>
                <a:close/>
                <a:moveTo>
                  <a:pt x="42" y="86"/>
                </a:moveTo>
                <a:lnTo>
                  <a:pt x="35" y="86"/>
                </a:lnTo>
                <a:lnTo>
                  <a:pt x="35" y="86"/>
                </a:lnTo>
                <a:lnTo>
                  <a:pt x="42" y="94"/>
                </a:lnTo>
                <a:lnTo>
                  <a:pt x="42" y="86"/>
                </a:lnTo>
                <a:lnTo>
                  <a:pt x="42" y="86"/>
                </a:lnTo>
                <a:close/>
                <a:moveTo>
                  <a:pt x="41" y="123"/>
                </a:moveTo>
                <a:lnTo>
                  <a:pt x="41" y="123"/>
                </a:lnTo>
                <a:lnTo>
                  <a:pt x="24" y="114"/>
                </a:lnTo>
                <a:lnTo>
                  <a:pt x="24" y="123"/>
                </a:lnTo>
                <a:lnTo>
                  <a:pt x="41" y="123"/>
                </a:lnTo>
                <a:lnTo>
                  <a:pt x="41" y="123"/>
                </a:lnTo>
                <a:close/>
                <a:moveTo>
                  <a:pt x="42" y="110"/>
                </a:moveTo>
                <a:lnTo>
                  <a:pt x="35" y="110"/>
                </a:lnTo>
                <a:lnTo>
                  <a:pt x="35" y="110"/>
                </a:lnTo>
                <a:lnTo>
                  <a:pt x="42" y="116"/>
                </a:lnTo>
                <a:lnTo>
                  <a:pt x="42" y="110"/>
                </a:lnTo>
                <a:lnTo>
                  <a:pt x="42" y="110"/>
                </a:lnTo>
                <a:close/>
                <a:moveTo>
                  <a:pt x="53" y="26"/>
                </a:moveTo>
                <a:lnTo>
                  <a:pt x="53" y="28"/>
                </a:lnTo>
                <a:lnTo>
                  <a:pt x="132" y="28"/>
                </a:lnTo>
                <a:lnTo>
                  <a:pt x="132" y="26"/>
                </a:lnTo>
                <a:lnTo>
                  <a:pt x="53" y="26"/>
                </a:lnTo>
                <a:lnTo>
                  <a:pt x="53" y="26"/>
                </a:lnTo>
                <a:close/>
                <a:moveTo>
                  <a:pt x="15" y="28"/>
                </a:moveTo>
                <a:lnTo>
                  <a:pt x="15" y="26"/>
                </a:lnTo>
                <a:lnTo>
                  <a:pt x="9" y="26"/>
                </a:lnTo>
                <a:lnTo>
                  <a:pt x="9" y="28"/>
                </a:lnTo>
                <a:lnTo>
                  <a:pt x="15" y="28"/>
                </a:lnTo>
                <a:lnTo>
                  <a:pt x="15" y="28"/>
                </a:lnTo>
                <a:close/>
                <a:moveTo>
                  <a:pt x="24" y="15"/>
                </a:moveTo>
                <a:lnTo>
                  <a:pt x="42" y="15"/>
                </a:lnTo>
                <a:lnTo>
                  <a:pt x="42" y="9"/>
                </a:lnTo>
                <a:lnTo>
                  <a:pt x="24" y="9"/>
                </a:lnTo>
                <a:lnTo>
                  <a:pt x="24" y="15"/>
                </a:lnTo>
                <a:lnTo>
                  <a:pt x="24" y="15"/>
                </a:lnTo>
                <a:close/>
                <a:moveTo>
                  <a:pt x="42" y="26"/>
                </a:moveTo>
                <a:lnTo>
                  <a:pt x="24" y="26"/>
                </a:lnTo>
                <a:lnTo>
                  <a:pt x="24" y="28"/>
                </a:lnTo>
                <a:lnTo>
                  <a:pt x="42" y="28"/>
                </a:lnTo>
                <a:lnTo>
                  <a:pt x="42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99"/>
          <p:cNvSpPr>
            <a:spLocks/>
          </p:cNvSpPr>
          <p:nvPr/>
        </p:nvSpPr>
        <p:spPr bwMode="auto">
          <a:xfrm>
            <a:off x="4674451" y="714283"/>
            <a:ext cx="492312" cy="656415"/>
          </a:xfrm>
          <a:custGeom>
            <a:avLst/>
            <a:gdLst>
              <a:gd name="T0" fmla="*/ 92 w 105"/>
              <a:gd name="T1" fmla="*/ 83 h 140"/>
              <a:gd name="T2" fmla="*/ 105 w 105"/>
              <a:gd name="T3" fmla="*/ 63 h 140"/>
              <a:gd name="T4" fmla="*/ 101 w 105"/>
              <a:gd name="T5" fmla="*/ 52 h 140"/>
              <a:gd name="T6" fmla="*/ 77 w 105"/>
              <a:gd name="T7" fmla="*/ 48 h 140"/>
              <a:gd name="T8" fmla="*/ 76 w 105"/>
              <a:gd name="T9" fmla="*/ 59 h 140"/>
              <a:gd name="T10" fmla="*/ 76 w 105"/>
              <a:gd name="T11" fmla="*/ 35 h 140"/>
              <a:gd name="T12" fmla="*/ 76 w 105"/>
              <a:gd name="T13" fmla="*/ 9 h 140"/>
              <a:gd name="T14" fmla="*/ 72 w 105"/>
              <a:gd name="T15" fmla="*/ 2 h 140"/>
              <a:gd name="T16" fmla="*/ 65 w 105"/>
              <a:gd name="T17" fmla="*/ 0 h 140"/>
              <a:gd name="T18" fmla="*/ 65 w 105"/>
              <a:gd name="T19" fmla="*/ 0 h 140"/>
              <a:gd name="T20" fmla="*/ 57 w 105"/>
              <a:gd name="T21" fmla="*/ 2 h 140"/>
              <a:gd name="T22" fmla="*/ 55 w 105"/>
              <a:gd name="T23" fmla="*/ 9 h 140"/>
              <a:gd name="T24" fmla="*/ 55 w 105"/>
              <a:gd name="T25" fmla="*/ 30 h 140"/>
              <a:gd name="T26" fmla="*/ 46 w 105"/>
              <a:gd name="T27" fmla="*/ 24 h 140"/>
              <a:gd name="T28" fmla="*/ 46 w 105"/>
              <a:gd name="T29" fmla="*/ 24 h 140"/>
              <a:gd name="T30" fmla="*/ 39 w 105"/>
              <a:gd name="T31" fmla="*/ 28 h 140"/>
              <a:gd name="T32" fmla="*/ 35 w 105"/>
              <a:gd name="T33" fmla="*/ 33 h 140"/>
              <a:gd name="T34" fmla="*/ 33 w 105"/>
              <a:gd name="T35" fmla="*/ 31 h 140"/>
              <a:gd name="T36" fmla="*/ 30 w 105"/>
              <a:gd name="T37" fmla="*/ 30 h 140"/>
              <a:gd name="T38" fmla="*/ 24 w 105"/>
              <a:gd name="T39" fmla="*/ 31 h 140"/>
              <a:gd name="T40" fmla="*/ 19 w 105"/>
              <a:gd name="T41" fmla="*/ 37 h 140"/>
              <a:gd name="T42" fmla="*/ 19 w 105"/>
              <a:gd name="T43" fmla="*/ 41 h 140"/>
              <a:gd name="T44" fmla="*/ 19 w 105"/>
              <a:gd name="T45" fmla="*/ 41 h 140"/>
              <a:gd name="T46" fmla="*/ 19 w 105"/>
              <a:gd name="T47" fmla="*/ 15 h 140"/>
              <a:gd name="T48" fmla="*/ 15 w 105"/>
              <a:gd name="T49" fmla="*/ 9 h 140"/>
              <a:gd name="T50" fmla="*/ 10 w 105"/>
              <a:gd name="T51" fmla="*/ 7 h 140"/>
              <a:gd name="T52" fmla="*/ 10 w 105"/>
              <a:gd name="T53" fmla="*/ 7 h 140"/>
              <a:gd name="T54" fmla="*/ 4 w 105"/>
              <a:gd name="T55" fmla="*/ 9 h 140"/>
              <a:gd name="T56" fmla="*/ 0 w 105"/>
              <a:gd name="T57" fmla="*/ 15 h 140"/>
              <a:gd name="T58" fmla="*/ 0 w 105"/>
              <a:gd name="T59" fmla="*/ 55 h 140"/>
              <a:gd name="T60" fmla="*/ 10 w 105"/>
              <a:gd name="T61" fmla="*/ 92 h 140"/>
              <a:gd name="T62" fmla="*/ 0 w 105"/>
              <a:gd name="T63" fmla="*/ 116 h 140"/>
              <a:gd name="T64" fmla="*/ 79 w 105"/>
              <a:gd name="T65" fmla="*/ 140 h 140"/>
              <a:gd name="T66" fmla="*/ 74 w 105"/>
              <a:gd name="T67" fmla="*/ 116 h 140"/>
              <a:gd name="T68" fmla="*/ 41 w 105"/>
              <a:gd name="T69" fmla="*/ 110 h 140"/>
              <a:gd name="T70" fmla="*/ 72 w 105"/>
              <a:gd name="T71" fmla="*/ 9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5" h="140">
                <a:moveTo>
                  <a:pt x="72" y="99"/>
                </a:moveTo>
                <a:lnTo>
                  <a:pt x="92" y="83"/>
                </a:lnTo>
                <a:lnTo>
                  <a:pt x="105" y="63"/>
                </a:lnTo>
                <a:lnTo>
                  <a:pt x="105" y="63"/>
                </a:lnTo>
                <a:lnTo>
                  <a:pt x="105" y="57"/>
                </a:lnTo>
                <a:lnTo>
                  <a:pt x="101" y="52"/>
                </a:lnTo>
                <a:lnTo>
                  <a:pt x="79" y="35"/>
                </a:lnTo>
                <a:lnTo>
                  <a:pt x="77" y="48"/>
                </a:lnTo>
                <a:lnTo>
                  <a:pt x="83" y="53"/>
                </a:lnTo>
                <a:lnTo>
                  <a:pt x="76" y="59"/>
                </a:lnTo>
                <a:lnTo>
                  <a:pt x="76" y="55"/>
                </a:lnTo>
                <a:lnTo>
                  <a:pt x="76" y="35"/>
                </a:lnTo>
                <a:lnTo>
                  <a:pt x="76" y="9"/>
                </a:lnTo>
                <a:lnTo>
                  <a:pt x="76" y="9"/>
                </a:lnTo>
                <a:lnTo>
                  <a:pt x="74" y="6"/>
                </a:lnTo>
                <a:lnTo>
                  <a:pt x="72" y="2"/>
                </a:lnTo>
                <a:lnTo>
                  <a:pt x="70" y="0"/>
                </a:lnTo>
                <a:lnTo>
                  <a:pt x="65" y="0"/>
                </a:lnTo>
                <a:lnTo>
                  <a:pt x="65" y="0"/>
                </a:lnTo>
                <a:lnTo>
                  <a:pt x="65" y="0"/>
                </a:lnTo>
                <a:lnTo>
                  <a:pt x="61" y="0"/>
                </a:lnTo>
                <a:lnTo>
                  <a:pt x="57" y="2"/>
                </a:lnTo>
                <a:lnTo>
                  <a:pt x="55" y="6"/>
                </a:lnTo>
                <a:lnTo>
                  <a:pt x="55" y="9"/>
                </a:lnTo>
                <a:lnTo>
                  <a:pt x="55" y="30"/>
                </a:lnTo>
                <a:lnTo>
                  <a:pt x="55" y="30"/>
                </a:lnTo>
                <a:lnTo>
                  <a:pt x="52" y="26"/>
                </a:lnTo>
                <a:lnTo>
                  <a:pt x="46" y="24"/>
                </a:lnTo>
                <a:lnTo>
                  <a:pt x="46" y="24"/>
                </a:lnTo>
                <a:lnTo>
                  <a:pt x="46" y="24"/>
                </a:lnTo>
                <a:lnTo>
                  <a:pt x="43" y="26"/>
                </a:lnTo>
                <a:lnTo>
                  <a:pt x="39" y="28"/>
                </a:lnTo>
                <a:lnTo>
                  <a:pt x="37" y="30"/>
                </a:lnTo>
                <a:lnTo>
                  <a:pt x="35" y="33"/>
                </a:lnTo>
                <a:lnTo>
                  <a:pt x="35" y="33"/>
                </a:lnTo>
                <a:lnTo>
                  <a:pt x="33" y="31"/>
                </a:lnTo>
                <a:lnTo>
                  <a:pt x="30" y="30"/>
                </a:lnTo>
                <a:lnTo>
                  <a:pt x="30" y="30"/>
                </a:lnTo>
                <a:lnTo>
                  <a:pt x="30" y="30"/>
                </a:lnTo>
                <a:lnTo>
                  <a:pt x="24" y="31"/>
                </a:lnTo>
                <a:lnTo>
                  <a:pt x="22" y="33"/>
                </a:lnTo>
                <a:lnTo>
                  <a:pt x="19" y="37"/>
                </a:lnTo>
                <a:lnTo>
                  <a:pt x="19" y="41"/>
                </a:lnTo>
                <a:lnTo>
                  <a:pt x="19" y="41"/>
                </a:lnTo>
                <a:lnTo>
                  <a:pt x="19" y="41"/>
                </a:lnTo>
                <a:lnTo>
                  <a:pt x="19" y="41"/>
                </a:lnTo>
                <a:lnTo>
                  <a:pt x="19" y="15"/>
                </a:lnTo>
                <a:lnTo>
                  <a:pt x="19" y="15"/>
                </a:lnTo>
                <a:lnTo>
                  <a:pt x="17" y="13"/>
                </a:lnTo>
                <a:lnTo>
                  <a:pt x="15" y="9"/>
                </a:lnTo>
                <a:lnTo>
                  <a:pt x="13" y="7"/>
                </a:lnTo>
                <a:lnTo>
                  <a:pt x="10" y="7"/>
                </a:lnTo>
                <a:lnTo>
                  <a:pt x="10" y="7"/>
                </a:lnTo>
                <a:lnTo>
                  <a:pt x="10" y="7"/>
                </a:lnTo>
                <a:lnTo>
                  <a:pt x="6" y="7"/>
                </a:lnTo>
                <a:lnTo>
                  <a:pt x="4" y="9"/>
                </a:lnTo>
                <a:lnTo>
                  <a:pt x="2" y="13"/>
                </a:lnTo>
                <a:lnTo>
                  <a:pt x="0" y="15"/>
                </a:lnTo>
                <a:lnTo>
                  <a:pt x="0" y="48"/>
                </a:lnTo>
                <a:lnTo>
                  <a:pt x="0" y="55"/>
                </a:lnTo>
                <a:lnTo>
                  <a:pt x="0" y="83"/>
                </a:lnTo>
                <a:lnTo>
                  <a:pt x="10" y="92"/>
                </a:lnTo>
                <a:lnTo>
                  <a:pt x="13" y="116"/>
                </a:lnTo>
                <a:lnTo>
                  <a:pt x="0" y="116"/>
                </a:lnTo>
                <a:lnTo>
                  <a:pt x="0" y="140"/>
                </a:lnTo>
                <a:lnTo>
                  <a:pt x="79" y="140"/>
                </a:lnTo>
                <a:lnTo>
                  <a:pt x="79" y="116"/>
                </a:lnTo>
                <a:lnTo>
                  <a:pt x="74" y="116"/>
                </a:lnTo>
                <a:lnTo>
                  <a:pt x="43" y="116"/>
                </a:lnTo>
                <a:lnTo>
                  <a:pt x="41" y="110"/>
                </a:lnTo>
                <a:lnTo>
                  <a:pt x="70" y="107"/>
                </a:lnTo>
                <a:lnTo>
                  <a:pt x="72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500"/>
          <p:cNvSpPr>
            <a:spLocks noEditPoints="1"/>
          </p:cNvSpPr>
          <p:nvPr/>
        </p:nvSpPr>
        <p:spPr bwMode="auto">
          <a:xfrm>
            <a:off x="5818492" y="723661"/>
            <a:ext cx="614219" cy="698614"/>
          </a:xfrm>
          <a:custGeom>
            <a:avLst/>
            <a:gdLst>
              <a:gd name="T0" fmla="*/ 26 w 131"/>
              <a:gd name="T1" fmla="*/ 7 h 149"/>
              <a:gd name="T2" fmla="*/ 26 w 131"/>
              <a:gd name="T3" fmla="*/ 7 h 149"/>
              <a:gd name="T4" fmla="*/ 21 w 131"/>
              <a:gd name="T5" fmla="*/ 9 h 149"/>
              <a:gd name="T6" fmla="*/ 15 w 131"/>
              <a:gd name="T7" fmla="*/ 13 h 149"/>
              <a:gd name="T8" fmla="*/ 11 w 131"/>
              <a:gd name="T9" fmla="*/ 18 h 149"/>
              <a:gd name="T10" fmla="*/ 11 w 131"/>
              <a:gd name="T11" fmla="*/ 24 h 149"/>
              <a:gd name="T12" fmla="*/ 11 w 131"/>
              <a:gd name="T13" fmla="*/ 24 h 149"/>
              <a:gd name="T14" fmla="*/ 11 w 131"/>
              <a:gd name="T15" fmla="*/ 29 h 149"/>
              <a:gd name="T16" fmla="*/ 15 w 131"/>
              <a:gd name="T17" fmla="*/ 35 h 149"/>
              <a:gd name="T18" fmla="*/ 21 w 131"/>
              <a:gd name="T19" fmla="*/ 39 h 149"/>
              <a:gd name="T20" fmla="*/ 26 w 131"/>
              <a:gd name="T21" fmla="*/ 40 h 149"/>
              <a:gd name="T22" fmla="*/ 26 w 131"/>
              <a:gd name="T23" fmla="*/ 40 h 149"/>
              <a:gd name="T24" fmla="*/ 33 w 131"/>
              <a:gd name="T25" fmla="*/ 39 h 149"/>
              <a:gd name="T26" fmla="*/ 37 w 131"/>
              <a:gd name="T27" fmla="*/ 35 h 149"/>
              <a:gd name="T28" fmla="*/ 41 w 131"/>
              <a:gd name="T29" fmla="*/ 29 h 149"/>
              <a:gd name="T30" fmla="*/ 43 w 131"/>
              <a:gd name="T31" fmla="*/ 24 h 149"/>
              <a:gd name="T32" fmla="*/ 43 w 131"/>
              <a:gd name="T33" fmla="*/ 24 h 149"/>
              <a:gd name="T34" fmla="*/ 41 w 131"/>
              <a:gd name="T35" fmla="*/ 18 h 149"/>
              <a:gd name="T36" fmla="*/ 37 w 131"/>
              <a:gd name="T37" fmla="*/ 13 h 149"/>
              <a:gd name="T38" fmla="*/ 33 w 131"/>
              <a:gd name="T39" fmla="*/ 9 h 149"/>
              <a:gd name="T40" fmla="*/ 26 w 131"/>
              <a:gd name="T41" fmla="*/ 7 h 149"/>
              <a:gd name="T42" fmla="*/ 26 w 131"/>
              <a:gd name="T43" fmla="*/ 7 h 149"/>
              <a:gd name="T44" fmla="*/ 74 w 131"/>
              <a:gd name="T45" fmla="*/ 42 h 149"/>
              <a:gd name="T46" fmla="*/ 76 w 131"/>
              <a:gd name="T47" fmla="*/ 55 h 149"/>
              <a:gd name="T48" fmla="*/ 83 w 131"/>
              <a:gd name="T49" fmla="*/ 57 h 149"/>
              <a:gd name="T50" fmla="*/ 89 w 131"/>
              <a:gd name="T51" fmla="*/ 46 h 149"/>
              <a:gd name="T52" fmla="*/ 74 w 131"/>
              <a:gd name="T53" fmla="*/ 42 h 149"/>
              <a:gd name="T54" fmla="*/ 74 w 131"/>
              <a:gd name="T55" fmla="*/ 42 h 149"/>
              <a:gd name="T56" fmla="*/ 98 w 131"/>
              <a:gd name="T57" fmla="*/ 48 h 149"/>
              <a:gd name="T58" fmla="*/ 89 w 131"/>
              <a:gd name="T59" fmla="*/ 64 h 149"/>
              <a:gd name="T60" fmla="*/ 89 w 131"/>
              <a:gd name="T61" fmla="*/ 68 h 149"/>
              <a:gd name="T62" fmla="*/ 85 w 131"/>
              <a:gd name="T63" fmla="*/ 66 h 149"/>
              <a:gd name="T64" fmla="*/ 78 w 131"/>
              <a:gd name="T65" fmla="*/ 64 h 149"/>
              <a:gd name="T66" fmla="*/ 57 w 131"/>
              <a:gd name="T67" fmla="*/ 79 h 149"/>
              <a:gd name="T68" fmla="*/ 45 w 131"/>
              <a:gd name="T69" fmla="*/ 66 h 149"/>
              <a:gd name="T70" fmla="*/ 45 w 131"/>
              <a:gd name="T71" fmla="*/ 94 h 149"/>
              <a:gd name="T72" fmla="*/ 46 w 131"/>
              <a:gd name="T73" fmla="*/ 149 h 149"/>
              <a:gd name="T74" fmla="*/ 33 w 131"/>
              <a:gd name="T75" fmla="*/ 149 h 149"/>
              <a:gd name="T76" fmla="*/ 30 w 131"/>
              <a:gd name="T77" fmla="*/ 101 h 149"/>
              <a:gd name="T78" fmla="*/ 24 w 131"/>
              <a:gd name="T79" fmla="*/ 101 h 149"/>
              <a:gd name="T80" fmla="*/ 22 w 131"/>
              <a:gd name="T81" fmla="*/ 149 h 149"/>
              <a:gd name="T82" fmla="*/ 8 w 131"/>
              <a:gd name="T83" fmla="*/ 149 h 149"/>
              <a:gd name="T84" fmla="*/ 10 w 131"/>
              <a:gd name="T85" fmla="*/ 94 h 149"/>
              <a:gd name="T86" fmla="*/ 10 w 131"/>
              <a:gd name="T87" fmla="*/ 94 h 149"/>
              <a:gd name="T88" fmla="*/ 0 w 131"/>
              <a:gd name="T89" fmla="*/ 84 h 149"/>
              <a:gd name="T90" fmla="*/ 8 w 131"/>
              <a:gd name="T91" fmla="*/ 44 h 149"/>
              <a:gd name="T92" fmla="*/ 8 w 131"/>
              <a:gd name="T93" fmla="*/ 44 h 149"/>
              <a:gd name="T94" fmla="*/ 46 w 131"/>
              <a:gd name="T95" fmla="*/ 44 h 149"/>
              <a:gd name="T96" fmla="*/ 59 w 131"/>
              <a:gd name="T97" fmla="*/ 62 h 149"/>
              <a:gd name="T98" fmla="*/ 68 w 131"/>
              <a:gd name="T99" fmla="*/ 61 h 149"/>
              <a:gd name="T100" fmla="*/ 68 w 131"/>
              <a:gd name="T101" fmla="*/ 61 h 149"/>
              <a:gd name="T102" fmla="*/ 65 w 131"/>
              <a:gd name="T103" fmla="*/ 40 h 149"/>
              <a:gd name="T104" fmla="*/ 52 w 131"/>
              <a:gd name="T105" fmla="*/ 37 h 149"/>
              <a:gd name="T106" fmla="*/ 52 w 131"/>
              <a:gd name="T107" fmla="*/ 18 h 149"/>
              <a:gd name="T108" fmla="*/ 131 w 131"/>
              <a:gd name="T109" fmla="*/ 0 h 149"/>
              <a:gd name="T110" fmla="*/ 131 w 131"/>
              <a:gd name="T111" fmla="*/ 55 h 149"/>
              <a:gd name="T112" fmla="*/ 98 w 131"/>
              <a:gd name="T113" fmla="*/ 48 h 149"/>
              <a:gd name="T114" fmla="*/ 98 w 131"/>
              <a:gd name="T115" fmla="*/ 48 h 149"/>
              <a:gd name="T116" fmla="*/ 57 w 131"/>
              <a:gd name="T117" fmla="*/ 22 h 149"/>
              <a:gd name="T118" fmla="*/ 57 w 131"/>
              <a:gd name="T119" fmla="*/ 26 h 149"/>
              <a:gd name="T120" fmla="*/ 123 w 131"/>
              <a:gd name="T121" fmla="*/ 22 h 149"/>
              <a:gd name="T122" fmla="*/ 123 w 131"/>
              <a:gd name="T123" fmla="*/ 9 h 149"/>
              <a:gd name="T124" fmla="*/ 57 w 131"/>
              <a:gd name="T125" fmla="*/ 22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1" h="149">
                <a:moveTo>
                  <a:pt x="26" y="7"/>
                </a:moveTo>
                <a:lnTo>
                  <a:pt x="26" y="7"/>
                </a:lnTo>
                <a:lnTo>
                  <a:pt x="21" y="9"/>
                </a:lnTo>
                <a:lnTo>
                  <a:pt x="15" y="13"/>
                </a:lnTo>
                <a:lnTo>
                  <a:pt x="11" y="18"/>
                </a:lnTo>
                <a:lnTo>
                  <a:pt x="11" y="24"/>
                </a:lnTo>
                <a:lnTo>
                  <a:pt x="11" y="24"/>
                </a:lnTo>
                <a:lnTo>
                  <a:pt x="11" y="29"/>
                </a:lnTo>
                <a:lnTo>
                  <a:pt x="15" y="35"/>
                </a:lnTo>
                <a:lnTo>
                  <a:pt x="21" y="39"/>
                </a:lnTo>
                <a:lnTo>
                  <a:pt x="26" y="40"/>
                </a:lnTo>
                <a:lnTo>
                  <a:pt x="26" y="40"/>
                </a:lnTo>
                <a:lnTo>
                  <a:pt x="33" y="39"/>
                </a:lnTo>
                <a:lnTo>
                  <a:pt x="37" y="35"/>
                </a:lnTo>
                <a:lnTo>
                  <a:pt x="41" y="29"/>
                </a:lnTo>
                <a:lnTo>
                  <a:pt x="43" y="24"/>
                </a:lnTo>
                <a:lnTo>
                  <a:pt x="43" y="24"/>
                </a:lnTo>
                <a:lnTo>
                  <a:pt x="41" y="18"/>
                </a:lnTo>
                <a:lnTo>
                  <a:pt x="37" y="13"/>
                </a:lnTo>
                <a:lnTo>
                  <a:pt x="33" y="9"/>
                </a:lnTo>
                <a:lnTo>
                  <a:pt x="26" y="7"/>
                </a:lnTo>
                <a:lnTo>
                  <a:pt x="26" y="7"/>
                </a:lnTo>
                <a:close/>
                <a:moveTo>
                  <a:pt x="74" y="42"/>
                </a:moveTo>
                <a:lnTo>
                  <a:pt x="76" y="55"/>
                </a:lnTo>
                <a:lnTo>
                  <a:pt x="83" y="57"/>
                </a:lnTo>
                <a:lnTo>
                  <a:pt x="89" y="46"/>
                </a:lnTo>
                <a:lnTo>
                  <a:pt x="74" y="42"/>
                </a:lnTo>
                <a:lnTo>
                  <a:pt x="74" y="42"/>
                </a:lnTo>
                <a:close/>
                <a:moveTo>
                  <a:pt x="98" y="48"/>
                </a:moveTo>
                <a:lnTo>
                  <a:pt x="89" y="64"/>
                </a:lnTo>
                <a:lnTo>
                  <a:pt x="89" y="68"/>
                </a:lnTo>
                <a:lnTo>
                  <a:pt x="85" y="66"/>
                </a:lnTo>
                <a:lnTo>
                  <a:pt x="78" y="64"/>
                </a:lnTo>
                <a:lnTo>
                  <a:pt x="57" y="79"/>
                </a:lnTo>
                <a:lnTo>
                  <a:pt x="45" y="66"/>
                </a:lnTo>
                <a:lnTo>
                  <a:pt x="45" y="94"/>
                </a:lnTo>
                <a:lnTo>
                  <a:pt x="46" y="149"/>
                </a:lnTo>
                <a:lnTo>
                  <a:pt x="33" y="149"/>
                </a:lnTo>
                <a:lnTo>
                  <a:pt x="30" y="101"/>
                </a:lnTo>
                <a:lnTo>
                  <a:pt x="24" y="101"/>
                </a:lnTo>
                <a:lnTo>
                  <a:pt x="22" y="149"/>
                </a:lnTo>
                <a:lnTo>
                  <a:pt x="8" y="149"/>
                </a:lnTo>
                <a:lnTo>
                  <a:pt x="10" y="94"/>
                </a:lnTo>
                <a:lnTo>
                  <a:pt x="10" y="94"/>
                </a:lnTo>
                <a:lnTo>
                  <a:pt x="0" y="84"/>
                </a:lnTo>
                <a:lnTo>
                  <a:pt x="8" y="44"/>
                </a:lnTo>
                <a:lnTo>
                  <a:pt x="8" y="44"/>
                </a:lnTo>
                <a:lnTo>
                  <a:pt x="46" y="44"/>
                </a:lnTo>
                <a:lnTo>
                  <a:pt x="59" y="62"/>
                </a:lnTo>
                <a:lnTo>
                  <a:pt x="68" y="61"/>
                </a:lnTo>
                <a:lnTo>
                  <a:pt x="68" y="61"/>
                </a:lnTo>
                <a:lnTo>
                  <a:pt x="65" y="40"/>
                </a:lnTo>
                <a:lnTo>
                  <a:pt x="52" y="37"/>
                </a:lnTo>
                <a:lnTo>
                  <a:pt x="52" y="18"/>
                </a:lnTo>
                <a:lnTo>
                  <a:pt x="131" y="0"/>
                </a:lnTo>
                <a:lnTo>
                  <a:pt x="131" y="55"/>
                </a:lnTo>
                <a:lnTo>
                  <a:pt x="98" y="48"/>
                </a:lnTo>
                <a:lnTo>
                  <a:pt x="98" y="48"/>
                </a:lnTo>
                <a:close/>
                <a:moveTo>
                  <a:pt x="57" y="22"/>
                </a:moveTo>
                <a:lnTo>
                  <a:pt x="57" y="26"/>
                </a:lnTo>
                <a:lnTo>
                  <a:pt x="123" y="22"/>
                </a:lnTo>
                <a:lnTo>
                  <a:pt x="123" y="9"/>
                </a:lnTo>
                <a:lnTo>
                  <a:pt x="57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01"/>
          <p:cNvSpPr>
            <a:spLocks noEditPoints="1"/>
          </p:cNvSpPr>
          <p:nvPr/>
        </p:nvSpPr>
        <p:spPr bwMode="auto">
          <a:xfrm>
            <a:off x="6957841" y="1938033"/>
            <a:ext cx="628283" cy="628283"/>
          </a:xfrm>
          <a:custGeom>
            <a:avLst/>
            <a:gdLst>
              <a:gd name="T0" fmla="*/ 68 w 134"/>
              <a:gd name="T1" fmla="*/ 82 h 134"/>
              <a:gd name="T2" fmla="*/ 53 w 134"/>
              <a:gd name="T3" fmla="*/ 103 h 134"/>
              <a:gd name="T4" fmla="*/ 77 w 134"/>
              <a:gd name="T5" fmla="*/ 104 h 134"/>
              <a:gd name="T6" fmla="*/ 66 w 134"/>
              <a:gd name="T7" fmla="*/ 0 h 134"/>
              <a:gd name="T8" fmla="*/ 113 w 134"/>
              <a:gd name="T9" fmla="*/ 20 h 134"/>
              <a:gd name="T10" fmla="*/ 132 w 134"/>
              <a:gd name="T11" fmla="*/ 53 h 134"/>
              <a:gd name="T12" fmla="*/ 128 w 134"/>
              <a:gd name="T13" fmla="*/ 93 h 134"/>
              <a:gd name="T14" fmla="*/ 104 w 134"/>
              <a:gd name="T15" fmla="*/ 123 h 134"/>
              <a:gd name="T16" fmla="*/ 66 w 134"/>
              <a:gd name="T17" fmla="*/ 134 h 134"/>
              <a:gd name="T18" fmla="*/ 18 w 134"/>
              <a:gd name="T19" fmla="*/ 115 h 134"/>
              <a:gd name="T20" fmla="*/ 0 w 134"/>
              <a:gd name="T21" fmla="*/ 80 h 134"/>
              <a:gd name="T22" fmla="*/ 5 w 134"/>
              <a:gd name="T23" fmla="*/ 40 h 134"/>
              <a:gd name="T24" fmla="*/ 29 w 134"/>
              <a:gd name="T25" fmla="*/ 11 h 134"/>
              <a:gd name="T26" fmla="*/ 66 w 134"/>
              <a:gd name="T27" fmla="*/ 0 h 134"/>
              <a:gd name="T28" fmla="*/ 115 w 134"/>
              <a:gd name="T29" fmla="*/ 46 h 134"/>
              <a:gd name="T30" fmla="*/ 119 w 134"/>
              <a:gd name="T31" fmla="*/ 79 h 134"/>
              <a:gd name="T32" fmla="*/ 104 w 134"/>
              <a:gd name="T33" fmla="*/ 104 h 134"/>
              <a:gd name="T34" fmla="*/ 66 w 134"/>
              <a:gd name="T35" fmla="*/ 121 h 134"/>
              <a:gd name="T36" fmla="*/ 36 w 134"/>
              <a:gd name="T37" fmla="*/ 112 h 134"/>
              <a:gd name="T38" fmla="*/ 18 w 134"/>
              <a:gd name="T39" fmla="*/ 88 h 134"/>
              <a:gd name="T40" fmla="*/ 14 w 134"/>
              <a:gd name="T41" fmla="*/ 57 h 134"/>
              <a:gd name="T42" fmla="*/ 29 w 134"/>
              <a:gd name="T43" fmla="*/ 29 h 134"/>
              <a:gd name="T44" fmla="*/ 66 w 134"/>
              <a:gd name="T45" fmla="*/ 14 h 134"/>
              <a:gd name="T46" fmla="*/ 97 w 134"/>
              <a:gd name="T47" fmla="*/ 24 h 134"/>
              <a:gd name="T48" fmla="*/ 104 w 134"/>
              <a:gd name="T49" fmla="*/ 73 h 134"/>
              <a:gd name="T50" fmla="*/ 93 w 134"/>
              <a:gd name="T51" fmla="*/ 95 h 134"/>
              <a:gd name="T52" fmla="*/ 104 w 134"/>
              <a:gd name="T53" fmla="*/ 73 h 134"/>
              <a:gd name="T54" fmla="*/ 79 w 134"/>
              <a:gd name="T55" fmla="*/ 57 h 134"/>
              <a:gd name="T56" fmla="*/ 101 w 134"/>
              <a:gd name="T57" fmla="*/ 49 h 134"/>
              <a:gd name="T58" fmla="*/ 90 w 134"/>
              <a:gd name="T59" fmla="*/ 36 h 134"/>
              <a:gd name="T60" fmla="*/ 68 w 134"/>
              <a:gd name="T61" fmla="*/ 51 h 134"/>
              <a:gd name="T62" fmla="*/ 80 w 134"/>
              <a:gd name="T63" fmla="*/ 31 h 134"/>
              <a:gd name="T64" fmla="*/ 58 w 134"/>
              <a:gd name="T65" fmla="*/ 29 h 134"/>
              <a:gd name="T66" fmla="*/ 53 w 134"/>
              <a:gd name="T67" fmla="*/ 62 h 134"/>
              <a:gd name="T68" fmla="*/ 40 w 134"/>
              <a:gd name="T69" fmla="*/ 38 h 134"/>
              <a:gd name="T70" fmla="*/ 29 w 134"/>
              <a:gd name="T71" fmla="*/ 62 h 134"/>
              <a:gd name="T72" fmla="*/ 40 w 134"/>
              <a:gd name="T73" fmla="*/ 93 h 134"/>
              <a:gd name="T74" fmla="*/ 53 w 134"/>
              <a:gd name="T75" fmla="*/ 73 h 134"/>
              <a:gd name="T76" fmla="*/ 44 w 134"/>
              <a:gd name="T77" fmla="*/ 97 h 134"/>
              <a:gd name="T78" fmla="*/ 108 w 134"/>
              <a:gd name="T79" fmla="*/ 49 h 134"/>
              <a:gd name="T80" fmla="*/ 112 w 134"/>
              <a:gd name="T81" fmla="*/ 77 h 134"/>
              <a:gd name="T82" fmla="*/ 99 w 134"/>
              <a:gd name="T83" fmla="*/ 99 h 134"/>
              <a:gd name="T84" fmla="*/ 68 w 134"/>
              <a:gd name="T85" fmla="*/ 112 h 134"/>
              <a:gd name="T86" fmla="*/ 42 w 134"/>
              <a:gd name="T87" fmla="*/ 104 h 134"/>
              <a:gd name="T88" fmla="*/ 25 w 134"/>
              <a:gd name="T89" fmla="*/ 84 h 134"/>
              <a:gd name="T90" fmla="*/ 22 w 134"/>
              <a:gd name="T91" fmla="*/ 58 h 134"/>
              <a:gd name="T92" fmla="*/ 35 w 134"/>
              <a:gd name="T93" fmla="*/ 35 h 134"/>
              <a:gd name="T94" fmla="*/ 68 w 134"/>
              <a:gd name="T95" fmla="*/ 22 h 134"/>
              <a:gd name="T96" fmla="*/ 91 w 134"/>
              <a:gd name="T97" fmla="*/ 29 h 134"/>
              <a:gd name="T98" fmla="*/ 68 w 134"/>
              <a:gd name="T99" fmla="*/ 18 h 134"/>
              <a:gd name="T100" fmla="*/ 101 w 134"/>
              <a:gd name="T101" fmla="*/ 33 h 134"/>
              <a:gd name="T102" fmla="*/ 115 w 134"/>
              <a:gd name="T103" fmla="*/ 57 h 134"/>
              <a:gd name="T104" fmla="*/ 112 w 134"/>
              <a:gd name="T105" fmla="*/ 86 h 134"/>
              <a:gd name="T106" fmla="*/ 95 w 134"/>
              <a:gd name="T107" fmla="*/ 108 h 134"/>
              <a:gd name="T108" fmla="*/ 68 w 134"/>
              <a:gd name="T109" fmla="*/ 115 h 134"/>
              <a:gd name="T110" fmla="*/ 33 w 134"/>
              <a:gd name="T111" fmla="*/ 103 h 134"/>
              <a:gd name="T112" fmla="*/ 20 w 134"/>
              <a:gd name="T113" fmla="*/ 77 h 134"/>
              <a:gd name="T114" fmla="*/ 22 w 134"/>
              <a:gd name="T115" fmla="*/ 47 h 134"/>
              <a:gd name="T116" fmla="*/ 40 w 134"/>
              <a:gd name="T117" fmla="*/ 27 h 134"/>
              <a:gd name="T118" fmla="*/ 68 w 134"/>
              <a:gd name="T119" fmla="*/ 1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4" h="134">
                <a:moveTo>
                  <a:pt x="84" y="101"/>
                </a:moveTo>
                <a:lnTo>
                  <a:pt x="71" y="82"/>
                </a:lnTo>
                <a:lnTo>
                  <a:pt x="71" y="82"/>
                </a:lnTo>
                <a:lnTo>
                  <a:pt x="68" y="82"/>
                </a:lnTo>
                <a:lnTo>
                  <a:pt x="68" y="82"/>
                </a:lnTo>
                <a:lnTo>
                  <a:pt x="64" y="82"/>
                </a:lnTo>
                <a:lnTo>
                  <a:pt x="53" y="103"/>
                </a:lnTo>
                <a:lnTo>
                  <a:pt x="53" y="103"/>
                </a:lnTo>
                <a:lnTo>
                  <a:pt x="60" y="104"/>
                </a:lnTo>
                <a:lnTo>
                  <a:pt x="68" y="106"/>
                </a:lnTo>
                <a:lnTo>
                  <a:pt x="68" y="106"/>
                </a:lnTo>
                <a:lnTo>
                  <a:pt x="77" y="104"/>
                </a:lnTo>
                <a:lnTo>
                  <a:pt x="84" y="101"/>
                </a:lnTo>
                <a:lnTo>
                  <a:pt x="84" y="101"/>
                </a:lnTo>
                <a:close/>
                <a:moveTo>
                  <a:pt x="66" y="0"/>
                </a:moveTo>
                <a:lnTo>
                  <a:pt x="66" y="0"/>
                </a:lnTo>
                <a:lnTo>
                  <a:pt x="80" y="2"/>
                </a:lnTo>
                <a:lnTo>
                  <a:pt x="93" y="5"/>
                </a:lnTo>
                <a:lnTo>
                  <a:pt x="104" y="11"/>
                </a:lnTo>
                <a:lnTo>
                  <a:pt x="113" y="20"/>
                </a:lnTo>
                <a:lnTo>
                  <a:pt x="113" y="20"/>
                </a:lnTo>
                <a:lnTo>
                  <a:pt x="123" y="29"/>
                </a:lnTo>
                <a:lnTo>
                  <a:pt x="128" y="40"/>
                </a:lnTo>
                <a:lnTo>
                  <a:pt x="132" y="53"/>
                </a:lnTo>
                <a:lnTo>
                  <a:pt x="134" y="68"/>
                </a:lnTo>
                <a:lnTo>
                  <a:pt x="134" y="68"/>
                </a:lnTo>
                <a:lnTo>
                  <a:pt x="132" y="80"/>
                </a:lnTo>
                <a:lnTo>
                  <a:pt x="128" y="93"/>
                </a:lnTo>
                <a:lnTo>
                  <a:pt x="123" y="104"/>
                </a:lnTo>
                <a:lnTo>
                  <a:pt x="113" y="115"/>
                </a:lnTo>
                <a:lnTo>
                  <a:pt x="113" y="115"/>
                </a:lnTo>
                <a:lnTo>
                  <a:pt x="104" y="123"/>
                </a:lnTo>
                <a:lnTo>
                  <a:pt x="93" y="130"/>
                </a:lnTo>
                <a:lnTo>
                  <a:pt x="80" y="134"/>
                </a:lnTo>
                <a:lnTo>
                  <a:pt x="66" y="134"/>
                </a:lnTo>
                <a:lnTo>
                  <a:pt x="66" y="134"/>
                </a:lnTo>
                <a:lnTo>
                  <a:pt x="53" y="134"/>
                </a:lnTo>
                <a:lnTo>
                  <a:pt x="40" y="130"/>
                </a:lnTo>
                <a:lnTo>
                  <a:pt x="29" y="123"/>
                </a:lnTo>
                <a:lnTo>
                  <a:pt x="18" y="115"/>
                </a:lnTo>
                <a:lnTo>
                  <a:pt x="18" y="115"/>
                </a:lnTo>
                <a:lnTo>
                  <a:pt x="11" y="104"/>
                </a:lnTo>
                <a:lnTo>
                  <a:pt x="5" y="93"/>
                </a:lnTo>
                <a:lnTo>
                  <a:pt x="0" y="80"/>
                </a:lnTo>
                <a:lnTo>
                  <a:pt x="0" y="68"/>
                </a:lnTo>
                <a:lnTo>
                  <a:pt x="0" y="68"/>
                </a:lnTo>
                <a:lnTo>
                  <a:pt x="0" y="53"/>
                </a:lnTo>
                <a:lnTo>
                  <a:pt x="5" y="40"/>
                </a:lnTo>
                <a:lnTo>
                  <a:pt x="11" y="29"/>
                </a:lnTo>
                <a:lnTo>
                  <a:pt x="18" y="20"/>
                </a:lnTo>
                <a:lnTo>
                  <a:pt x="18" y="20"/>
                </a:lnTo>
                <a:lnTo>
                  <a:pt x="29" y="11"/>
                </a:lnTo>
                <a:lnTo>
                  <a:pt x="40" y="5"/>
                </a:lnTo>
                <a:lnTo>
                  <a:pt x="53" y="2"/>
                </a:lnTo>
                <a:lnTo>
                  <a:pt x="66" y="0"/>
                </a:lnTo>
                <a:lnTo>
                  <a:pt x="66" y="0"/>
                </a:lnTo>
                <a:close/>
                <a:moveTo>
                  <a:pt x="104" y="29"/>
                </a:moveTo>
                <a:lnTo>
                  <a:pt x="104" y="29"/>
                </a:lnTo>
                <a:lnTo>
                  <a:pt x="112" y="36"/>
                </a:lnTo>
                <a:lnTo>
                  <a:pt x="115" y="46"/>
                </a:lnTo>
                <a:lnTo>
                  <a:pt x="119" y="57"/>
                </a:lnTo>
                <a:lnTo>
                  <a:pt x="119" y="68"/>
                </a:lnTo>
                <a:lnTo>
                  <a:pt x="119" y="68"/>
                </a:lnTo>
                <a:lnTo>
                  <a:pt x="119" y="79"/>
                </a:lnTo>
                <a:lnTo>
                  <a:pt x="115" y="88"/>
                </a:lnTo>
                <a:lnTo>
                  <a:pt x="112" y="97"/>
                </a:lnTo>
                <a:lnTo>
                  <a:pt x="104" y="104"/>
                </a:lnTo>
                <a:lnTo>
                  <a:pt x="104" y="104"/>
                </a:lnTo>
                <a:lnTo>
                  <a:pt x="97" y="112"/>
                </a:lnTo>
                <a:lnTo>
                  <a:pt x="88" y="115"/>
                </a:lnTo>
                <a:lnTo>
                  <a:pt x="77" y="119"/>
                </a:lnTo>
                <a:lnTo>
                  <a:pt x="66" y="121"/>
                </a:lnTo>
                <a:lnTo>
                  <a:pt x="66" y="121"/>
                </a:lnTo>
                <a:lnTo>
                  <a:pt x="57" y="119"/>
                </a:lnTo>
                <a:lnTo>
                  <a:pt x="46" y="115"/>
                </a:lnTo>
                <a:lnTo>
                  <a:pt x="36" y="112"/>
                </a:lnTo>
                <a:lnTo>
                  <a:pt x="29" y="104"/>
                </a:lnTo>
                <a:lnTo>
                  <a:pt x="29" y="104"/>
                </a:lnTo>
                <a:lnTo>
                  <a:pt x="22" y="97"/>
                </a:lnTo>
                <a:lnTo>
                  <a:pt x="18" y="88"/>
                </a:lnTo>
                <a:lnTo>
                  <a:pt x="14" y="79"/>
                </a:lnTo>
                <a:lnTo>
                  <a:pt x="13" y="68"/>
                </a:lnTo>
                <a:lnTo>
                  <a:pt x="13" y="68"/>
                </a:lnTo>
                <a:lnTo>
                  <a:pt x="14" y="57"/>
                </a:lnTo>
                <a:lnTo>
                  <a:pt x="18" y="46"/>
                </a:lnTo>
                <a:lnTo>
                  <a:pt x="22" y="36"/>
                </a:lnTo>
                <a:lnTo>
                  <a:pt x="29" y="29"/>
                </a:lnTo>
                <a:lnTo>
                  <a:pt x="29" y="29"/>
                </a:lnTo>
                <a:lnTo>
                  <a:pt x="36" y="24"/>
                </a:lnTo>
                <a:lnTo>
                  <a:pt x="46" y="18"/>
                </a:lnTo>
                <a:lnTo>
                  <a:pt x="57" y="14"/>
                </a:lnTo>
                <a:lnTo>
                  <a:pt x="66" y="14"/>
                </a:lnTo>
                <a:lnTo>
                  <a:pt x="66" y="14"/>
                </a:lnTo>
                <a:lnTo>
                  <a:pt x="77" y="14"/>
                </a:lnTo>
                <a:lnTo>
                  <a:pt x="88" y="18"/>
                </a:lnTo>
                <a:lnTo>
                  <a:pt x="97" y="24"/>
                </a:lnTo>
                <a:lnTo>
                  <a:pt x="104" y="29"/>
                </a:lnTo>
                <a:lnTo>
                  <a:pt x="104" y="29"/>
                </a:lnTo>
                <a:close/>
                <a:moveTo>
                  <a:pt x="104" y="73"/>
                </a:moveTo>
                <a:lnTo>
                  <a:pt x="104" y="73"/>
                </a:lnTo>
                <a:lnTo>
                  <a:pt x="101" y="84"/>
                </a:lnTo>
                <a:lnTo>
                  <a:pt x="93" y="93"/>
                </a:lnTo>
                <a:lnTo>
                  <a:pt x="93" y="93"/>
                </a:lnTo>
                <a:lnTo>
                  <a:pt x="93" y="95"/>
                </a:lnTo>
                <a:lnTo>
                  <a:pt x="79" y="75"/>
                </a:lnTo>
                <a:lnTo>
                  <a:pt x="79" y="75"/>
                </a:lnTo>
                <a:lnTo>
                  <a:pt x="80" y="73"/>
                </a:lnTo>
                <a:lnTo>
                  <a:pt x="104" y="73"/>
                </a:lnTo>
                <a:lnTo>
                  <a:pt x="104" y="73"/>
                </a:lnTo>
                <a:close/>
                <a:moveTo>
                  <a:pt x="90" y="36"/>
                </a:moveTo>
                <a:lnTo>
                  <a:pt x="79" y="57"/>
                </a:lnTo>
                <a:lnTo>
                  <a:pt x="79" y="57"/>
                </a:lnTo>
                <a:lnTo>
                  <a:pt x="80" y="62"/>
                </a:lnTo>
                <a:lnTo>
                  <a:pt x="104" y="62"/>
                </a:lnTo>
                <a:lnTo>
                  <a:pt x="104" y="62"/>
                </a:lnTo>
                <a:lnTo>
                  <a:pt x="101" y="49"/>
                </a:lnTo>
                <a:lnTo>
                  <a:pt x="93" y="40"/>
                </a:lnTo>
                <a:lnTo>
                  <a:pt x="93" y="40"/>
                </a:lnTo>
                <a:lnTo>
                  <a:pt x="90" y="36"/>
                </a:lnTo>
                <a:lnTo>
                  <a:pt x="90" y="36"/>
                </a:lnTo>
                <a:close/>
                <a:moveTo>
                  <a:pt x="49" y="33"/>
                </a:moveTo>
                <a:lnTo>
                  <a:pt x="64" y="53"/>
                </a:lnTo>
                <a:lnTo>
                  <a:pt x="64" y="53"/>
                </a:lnTo>
                <a:lnTo>
                  <a:pt x="68" y="51"/>
                </a:lnTo>
                <a:lnTo>
                  <a:pt x="68" y="51"/>
                </a:lnTo>
                <a:lnTo>
                  <a:pt x="69" y="51"/>
                </a:lnTo>
                <a:lnTo>
                  <a:pt x="80" y="31"/>
                </a:lnTo>
                <a:lnTo>
                  <a:pt x="80" y="31"/>
                </a:lnTo>
                <a:lnTo>
                  <a:pt x="75" y="29"/>
                </a:lnTo>
                <a:lnTo>
                  <a:pt x="68" y="29"/>
                </a:lnTo>
                <a:lnTo>
                  <a:pt x="68" y="29"/>
                </a:lnTo>
                <a:lnTo>
                  <a:pt x="58" y="29"/>
                </a:lnTo>
                <a:lnTo>
                  <a:pt x="49" y="33"/>
                </a:lnTo>
                <a:lnTo>
                  <a:pt x="49" y="33"/>
                </a:lnTo>
                <a:close/>
                <a:moveTo>
                  <a:pt x="29" y="62"/>
                </a:moveTo>
                <a:lnTo>
                  <a:pt x="53" y="62"/>
                </a:lnTo>
                <a:lnTo>
                  <a:pt x="53" y="62"/>
                </a:lnTo>
                <a:lnTo>
                  <a:pt x="55" y="58"/>
                </a:lnTo>
                <a:lnTo>
                  <a:pt x="40" y="38"/>
                </a:lnTo>
                <a:lnTo>
                  <a:pt x="40" y="38"/>
                </a:lnTo>
                <a:lnTo>
                  <a:pt x="40" y="40"/>
                </a:lnTo>
                <a:lnTo>
                  <a:pt x="40" y="40"/>
                </a:lnTo>
                <a:lnTo>
                  <a:pt x="33" y="49"/>
                </a:lnTo>
                <a:lnTo>
                  <a:pt x="29" y="62"/>
                </a:lnTo>
                <a:lnTo>
                  <a:pt x="29" y="62"/>
                </a:lnTo>
                <a:close/>
                <a:moveTo>
                  <a:pt x="44" y="97"/>
                </a:moveTo>
                <a:lnTo>
                  <a:pt x="44" y="97"/>
                </a:lnTo>
                <a:lnTo>
                  <a:pt x="40" y="93"/>
                </a:lnTo>
                <a:lnTo>
                  <a:pt x="40" y="93"/>
                </a:lnTo>
                <a:lnTo>
                  <a:pt x="33" y="84"/>
                </a:lnTo>
                <a:lnTo>
                  <a:pt x="29" y="73"/>
                </a:lnTo>
                <a:lnTo>
                  <a:pt x="53" y="73"/>
                </a:lnTo>
                <a:lnTo>
                  <a:pt x="53" y="73"/>
                </a:lnTo>
                <a:lnTo>
                  <a:pt x="55" y="77"/>
                </a:lnTo>
                <a:lnTo>
                  <a:pt x="44" y="97"/>
                </a:lnTo>
                <a:lnTo>
                  <a:pt x="44" y="97"/>
                </a:lnTo>
                <a:close/>
                <a:moveTo>
                  <a:pt x="99" y="35"/>
                </a:moveTo>
                <a:lnTo>
                  <a:pt x="99" y="35"/>
                </a:lnTo>
                <a:lnTo>
                  <a:pt x="104" y="42"/>
                </a:lnTo>
                <a:lnTo>
                  <a:pt x="108" y="49"/>
                </a:lnTo>
                <a:lnTo>
                  <a:pt x="112" y="58"/>
                </a:lnTo>
                <a:lnTo>
                  <a:pt x="112" y="68"/>
                </a:lnTo>
                <a:lnTo>
                  <a:pt x="112" y="68"/>
                </a:lnTo>
                <a:lnTo>
                  <a:pt x="112" y="77"/>
                </a:lnTo>
                <a:lnTo>
                  <a:pt x="108" y="84"/>
                </a:lnTo>
                <a:lnTo>
                  <a:pt x="104" y="92"/>
                </a:lnTo>
                <a:lnTo>
                  <a:pt x="99" y="99"/>
                </a:lnTo>
                <a:lnTo>
                  <a:pt x="99" y="99"/>
                </a:lnTo>
                <a:lnTo>
                  <a:pt x="91" y="104"/>
                </a:lnTo>
                <a:lnTo>
                  <a:pt x="84" y="108"/>
                </a:lnTo>
                <a:lnTo>
                  <a:pt x="77" y="112"/>
                </a:lnTo>
                <a:lnTo>
                  <a:pt x="68" y="112"/>
                </a:lnTo>
                <a:lnTo>
                  <a:pt x="68" y="112"/>
                </a:lnTo>
                <a:lnTo>
                  <a:pt x="58" y="112"/>
                </a:lnTo>
                <a:lnTo>
                  <a:pt x="49" y="108"/>
                </a:lnTo>
                <a:lnTo>
                  <a:pt x="42" y="104"/>
                </a:lnTo>
                <a:lnTo>
                  <a:pt x="35" y="99"/>
                </a:lnTo>
                <a:lnTo>
                  <a:pt x="35" y="99"/>
                </a:lnTo>
                <a:lnTo>
                  <a:pt x="29" y="92"/>
                </a:lnTo>
                <a:lnTo>
                  <a:pt x="25" y="84"/>
                </a:lnTo>
                <a:lnTo>
                  <a:pt x="22" y="77"/>
                </a:lnTo>
                <a:lnTo>
                  <a:pt x="22" y="68"/>
                </a:lnTo>
                <a:lnTo>
                  <a:pt x="22" y="68"/>
                </a:lnTo>
                <a:lnTo>
                  <a:pt x="22" y="58"/>
                </a:lnTo>
                <a:lnTo>
                  <a:pt x="25" y="49"/>
                </a:lnTo>
                <a:lnTo>
                  <a:pt x="29" y="42"/>
                </a:lnTo>
                <a:lnTo>
                  <a:pt x="35" y="35"/>
                </a:lnTo>
                <a:lnTo>
                  <a:pt x="35" y="35"/>
                </a:lnTo>
                <a:lnTo>
                  <a:pt x="42" y="29"/>
                </a:lnTo>
                <a:lnTo>
                  <a:pt x="49" y="25"/>
                </a:lnTo>
                <a:lnTo>
                  <a:pt x="58" y="24"/>
                </a:lnTo>
                <a:lnTo>
                  <a:pt x="68" y="22"/>
                </a:lnTo>
                <a:lnTo>
                  <a:pt x="68" y="22"/>
                </a:lnTo>
                <a:lnTo>
                  <a:pt x="77" y="24"/>
                </a:lnTo>
                <a:lnTo>
                  <a:pt x="84" y="25"/>
                </a:lnTo>
                <a:lnTo>
                  <a:pt x="91" y="29"/>
                </a:lnTo>
                <a:lnTo>
                  <a:pt x="99" y="35"/>
                </a:lnTo>
                <a:lnTo>
                  <a:pt x="99" y="35"/>
                </a:lnTo>
                <a:close/>
                <a:moveTo>
                  <a:pt x="68" y="18"/>
                </a:moveTo>
                <a:lnTo>
                  <a:pt x="68" y="18"/>
                </a:lnTo>
                <a:lnTo>
                  <a:pt x="77" y="20"/>
                </a:lnTo>
                <a:lnTo>
                  <a:pt x="86" y="22"/>
                </a:lnTo>
                <a:lnTo>
                  <a:pt x="95" y="27"/>
                </a:lnTo>
                <a:lnTo>
                  <a:pt x="101" y="33"/>
                </a:lnTo>
                <a:lnTo>
                  <a:pt x="101" y="33"/>
                </a:lnTo>
                <a:lnTo>
                  <a:pt x="108" y="40"/>
                </a:lnTo>
                <a:lnTo>
                  <a:pt x="112" y="47"/>
                </a:lnTo>
                <a:lnTo>
                  <a:pt x="115" y="57"/>
                </a:lnTo>
                <a:lnTo>
                  <a:pt x="115" y="68"/>
                </a:lnTo>
                <a:lnTo>
                  <a:pt x="115" y="68"/>
                </a:lnTo>
                <a:lnTo>
                  <a:pt x="115" y="77"/>
                </a:lnTo>
                <a:lnTo>
                  <a:pt x="112" y="86"/>
                </a:lnTo>
                <a:lnTo>
                  <a:pt x="108" y="95"/>
                </a:lnTo>
                <a:lnTo>
                  <a:pt x="101" y="103"/>
                </a:lnTo>
                <a:lnTo>
                  <a:pt x="101" y="103"/>
                </a:lnTo>
                <a:lnTo>
                  <a:pt x="95" y="108"/>
                </a:lnTo>
                <a:lnTo>
                  <a:pt x="86" y="112"/>
                </a:lnTo>
                <a:lnTo>
                  <a:pt x="77" y="115"/>
                </a:lnTo>
                <a:lnTo>
                  <a:pt x="68" y="115"/>
                </a:lnTo>
                <a:lnTo>
                  <a:pt x="68" y="115"/>
                </a:lnTo>
                <a:lnTo>
                  <a:pt x="57" y="115"/>
                </a:lnTo>
                <a:lnTo>
                  <a:pt x="47" y="112"/>
                </a:lnTo>
                <a:lnTo>
                  <a:pt x="40" y="108"/>
                </a:lnTo>
                <a:lnTo>
                  <a:pt x="33" y="103"/>
                </a:lnTo>
                <a:lnTo>
                  <a:pt x="33" y="103"/>
                </a:lnTo>
                <a:lnTo>
                  <a:pt x="27" y="95"/>
                </a:lnTo>
                <a:lnTo>
                  <a:pt x="22" y="86"/>
                </a:lnTo>
                <a:lnTo>
                  <a:pt x="20" y="77"/>
                </a:lnTo>
                <a:lnTo>
                  <a:pt x="18" y="68"/>
                </a:lnTo>
                <a:lnTo>
                  <a:pt x="18" y="68"/>
                </a:lnTo>
                <a:lnTo>
                  <a:pt x="20" y="57"/>
                </a:lnTo>
                <a:lnTo>
                  <a:pt x="22" y="47"/>
                </a:lnTo>
                <a:lnTo>
                  <a:pt x="27" y="40"/>
                </a:lnTo>
                <a:lnTo>
                  <a:pt x="33" y="33"/>
                </a:lnTo>
                <a:lnTo>
                  <a:pt x="33" y="33"/>
                </a:lnTo>
                <a:lnTo>
                  <a:pt x="40" y="27"/>
                </a:lnTo>
                <a:lnTo>
                  <a:pt x="47" y="22"/>
                </a:lnTo>
                <a:lnTo>
                  <a:pt x="57" y="20"/>
                </a:lnTo>
                <a:lnTo>
                  <a:pt x="68" y="18"/>
                </a:lnTo>
                <a:lnTo>
                  <a:pt x="68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02"/>
          <p:cNvSpPr>
            <a:spLocks noEditPoints="1"/>
          </p:cNvSpPr>
          <p:nvPr/>
        </p:nvSpPr>
        <p:spPr bwMode="auto">
          <a:xfrm>
            <a:off x="7084437" y="704906"/>
            <a:ext cx="421980" cy="665794"/>
          </a:xfrm>
          <a:custGeom>
            <a:avLst/>
            <a:gdLst>
              <a:gd name="T0" fmla="*/ 35 w 90"/>
              <a:gd name="T1" fmla="*/ 21 h 142"/>
              <a:gd name="T2" fmla="*/ 35 w 90"/>
              <a:gd name="T3" fmla="*/ 21 h 142"/>
              <a:gd name="T4" fmla="*/ 42 w 90"/>
              <a:gd name="T5" fmla="*/ 22 h 142"/>
              <a:gd name="T6" fmla="*/ 50 w 90"/>
              <a:gd name="T7" fmla="*/ 24 h 142"/>
              <a:gd name="T8" fmla="*/ 63 w 90"/>
              <a:gd name="T9" fmla="*/ 33 h 142"/>
              <a:gd name="T10" fmla="*/ 75 w 90"/>
              <a:gd name="T11" fmla="*/ 41 h 142"/>
              <a:gd name="T12" fmla="*/ 90 w 90"/>
              <a:gd name="T13" fmla="*/ 50 h 142"/>
              <a:gd name="T14" fmla="*/ 90 w 90"/>
              <a:gd name="T15" fmla="*/ 50 h 142"/>
              <a:gd name="T16" fmla="*/ 86 w 90"/>
              <a:gd name="T17" fmla="*/ 55 h 142"/>
              <a:gd name="T18" fmla="*/ 85 w 90"/>
              <a:gd name="T19" fmla="*/ 61 h 142"/>
              <a:gd name="T20" fmla="*/ 85 w 90"/>
              <a:gd name="T21" fmla="*/ 66 h 142"/>
              <a:gd name="T22" fmla="*/ 81 w 90"/>
              <a:gd name="T23" fmla="*/ 70 h 142"/>
              <a:gd name="T24" fmla="*/ 81 w 90"/>
              <a:gd name="T25" fmla="*/ 70 h 142"/>
              <a:gd name="T26" fmla="*/ 44 w 90"/>
              <a:gd name="T27" fmla="*/ 68 h 142"/>
              <a:gd name="T28" fmla="*/ 44 w 90"/>
              <a:gd name="T29" fmla="*/ 68 h 142"/>
              <a:gd name="T30" fmla="*/ 48 w 90"/>
              <a:gd name="T31" fmla="*/ 76 h 142"/>
              <a:gd name="T32" fmla="*/ 52 w 90"/>
              <a:gd name="T33" fmla="*/ 81 h 142"/>
              <a:gd name="T34" fmla="*/ 63 w 90"/>
              <a:gd name="T35" fmla="*/ 88 h 142"/>
              <a:gd name="T36" fmla="*/ 68 w 90"/>
              <a:gd name="T37" fmla="*/ 90 h 142"/>
              <a:gd name="T38" fmla="*/ 74 w 90"/>
              <a:gd name="T39" fmla="*/ 96 h 142"/>
              <a:gd name="T40" fmla="*/ 77 w 90"/>
              <a:gd name="T41" fmla="*/ 99 h 142"/>
              <a:gd name="T42" fmla="*/ 79 w 90"/>
              <a:gd name="T43" fmla="*/ 107 h 142"/>
              <a:gd name="T44" fmla="*/ 85 w 90"/>
              <a:gd name="T45" fmla="*/ 107 h 142"/>
              <a:gd name="T46" fmla="*/ 85 w 90"/>
              <a:gd name="T47" fmla="*/ 114 h 142"/>
              <a:gd name="T48" fmla="*/ 79 w 90"/>
              <a:gd name="T49" fmla="*/ 114 h 142"/>
              <a:gd name="T50" fmla="*/ 79 w 90"/>
              <a:gd name="T51" fmla="*/ 132 h 142"/>
              <a:gd name="T52" fmla="*/ 85 w 90"/>
              <a:gd name="T53" fmla="*/ 132 h 142"/>
              <a:gd name="T54" fmla="*/ 85 w 90"/>
              <a:gd name="T55" fmla="*/ 142 h 142"/>
              <a:gd name="T56" fmla="*/ 0 w 90"/>
              <a:gd name="T57" fmla="*/ 142 h 142"/>
              <a:gd name="T58" fmla="*/ 0 w 90"/>
              <a:gd name="T59" fmla="*/ 132 h 142"/>
              <a:gd name="T60" fmla="*/ 6 w 90"/>
              <a:gd name="T61" fmla="*/ 132 h 142"/>
              <a:gd name="T62" fmla="*/ 6 w 90"/>
              <a:gd name="T63" fmla="*/ 114 h 142"/>
              <a:gd name="T64" fmla="*/ 0 w 90"/>
              <a:gd name="T65" fmla="*/ 114 h 142"/>
              <a:gd name="T66" fmla="*/ 0 w 90"/>
              <a:gd name="T67" fmla="*/ 107 h 142"/>
              <a:gd name="T68" fmla="*/ 2 w 90"/>
              <a:gd name="T69" fmla="*/ 107 h 142"/>
              <a:gd name="T70" fmla="*/ 6 w 90"/>
              <a:gd name="T71" fmla="*/ 107 h 142"/>
              <a:gd name="T72" fmla="*/ 41 w 90"/>
              <a:gd name="T73" fmla="*/ 107 h 142"/>
              <a:gd name="T74" fmla="*/ 41 w 90"/>
              <a:gd name="T75" fmla="*/ 103 h 142"/>
              <a:gd name="T76" fmla="*/ 6 w 90"/>
              <a:gd name="T77" fmla="*/ 101 h 142"/>
              <a:gd name="T78" fmla="*/ 6 w 90"/>
              <a:gd name="T79" fmla="*/ 101 h 142"/>
              <a:gd name="T80" fmla="*/ 2 w 90"/>
              <a:gd name="T81" fmla="*/ 77 h 142"/>
              <a:gd name="T82" fmla="*/ 2 w 90"/>
              <a:gd name="T83" fmla="*/ 54 h 142"/>
              <a:gd name="T84" fmla="*/ 2 w 90"/>
              <a:gd name="T85" fmla="*/ 44 h 142"/>
              <a:gd name="T86" fmla="*/ 4 w 90"/>
              <a:gd name="T87" fmla="*/ 35 h 142"/>
              <a:gd name="T88" fmla="*/ 8 w 90"/>
              <a:gd name="T89" fmla="*/ 26 h 142"/>
              <a:gd name="T90" fmla="*/ 15 w 90"/>
              <a:gd name="T91" fmla="*/ 22 h 142"/>
              <a:gd name="T92" fmla="*/ 19 w 90"/>
              <a:gd name="T93" fmla="*/ 0 h 142"/>
              <a:gd name="T94" fmla="*/ 35 w 90"/>
              <a:gd name="T95" fmla="*/ 21 h 142"/>
              <a:gd name="T96" fmla="*/ 35 w 90"/>
              <a:gd name="T97" fmla="*/ 21 h 142"/>
              <a:gd name="T98" fmla="*/ 33 w 90"/>
              <a:gd name="T99" fmla="*/ 13 h 142"/>
              <a:gd name="T100" fmla="*/ 42 w 90"/>
              <a:gd name="T101" fmla="*/ 21 h 142"/>
              <a:gd name="T102" fmla="*/ 41 w 90"/>
              <a:gd name="T103" fmla="*/ 4 h 142"/>
              <a:gd name="T104" fmla="*/ 33 w 90"/>
              <a:gd name="T105" fmla="*/ 1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0" h="142">
                <a:moveTo>
                  <a:pt x="35" y="21"/>
                </a:moveTo>
                <a:lnTo>
                  <a:pt x="35" y="21"/>
                </a:lnTo>
                <a:lnTo>
                  <a:pt x="42" y="22"/>
                </a:lnTo>
                <a:lnTo>
                  <a:pt x="50" y="24"/>
                </a:lnTo>
                <a:lnTo>
                  <a:pt x="63" y="33"/>
                </a:lnTo>
                <a:lnTo>
                  <a:pt x="75" y="41"/>
                </a:lnTo>
                <a:lnTo>
                  <a:pt x="90" y="50"/>
                </a:lnTo>
                <a:lnTo>
                  <a:pt x="90" y="50"/>
                </a:lnTo>
                <a:lnTo>
                  <a:pt x="86" y="55"/>
                </a:lnTo>
                <a:lnTo>
                  <a:pt x="85" y="61"/>
                </a:lnTo>
                <a:lnTo>
                  <a:pt x="85" y="66"/>
                </a:lnTo>
                <a:lnTo>
                  <a:pt x="81" y="70"/>
                </a:lnTo>
                <a:lnTo>
                  <a:pt x="81" y="70"/>
                </a:lnTo>
                <a:lnTo>
                  <a:pt x="44" y="68"/>
                </a:lnTo>
                <a:lnTo>
                  <a:pt x="44" y="68"/>
                </a:lnTo>
                <a:lnTo>
                  <a:pt x="48" y="76"/>
                </a:lnTo>
                <a:lnTo>
                  <a:pt x="52" y="81"/>
                </a:lnTo>
                <a:lnTo>
                  <a:pt x="63" y="88"/>
                </a:lnTo>
                <a:lnTo>
                  <a:pt x="68" y="90"/>
                </a:lnTo>
                <a:lnTo>
                  <a:pt x="74" y="96"/>
                </a:lnTo>
                <a:lnTo>
                  <a:pt x="77" y="99"/>
                </a:lnTo>
                <a:lnTo>
                  <a:pt x="79" y="107"/>
                </a:lnTo>
                <a:lnTo>
                  <a:pt x="85" y="107"/>
                </a:lnTo>
                <a:lnTo>
                  <a:pt x="85" y="114"/>
                </a:lnTo>
                <a:lnTo>
                  <a:pt x="79" y="114"/>
                </a:lnTo>
                <a:lnTo>
                  <a:pt x="79" y="132"/>
                </a:lnTo>
                <a:lnTo>
                  <a:pt x="85" y="132"/>
                </a:lnTo>
                <a:lnTo>
                  <a:pt x="85" y="142"/>
                </a:lnTo>
                <a:lnTo>
                  <a:pt x="0" y="142"/>
                </a:lnTo>
                <a:lnTo>
                  <a:pt x="0" y="132"/>
                </a:lnTo>
                <a:lnTo>
                  <a:pt x="6" y="132"/>
                </a:lnTo>
                <a:lnTo>
                  <a:pt x="6" y="114"/>
                </a:lnTo>
                <a:lnTo>
                  <a:pt x="0" y="114"/>
                </a:lnTo>
                <a:lnTo>
                  <a:pt x="0" y="107"/>
                </a:lnTo>
                <a:lnTo>
                  <a:pt x="2" y="107"/>
                </a:lnTo>
                <a:lnTo>
                  <a:pt x="6" y="107"/>
                </a:lnTo>
                <a:lnTo>
                  <a:pt x="41" y="107"/>
                </a:lnTo>
                <a:lnTo>
                  <a:pt x="41" y="103"/>
                </a:lnTo>
                <a:lnTo>
                  <a:pt x="6" y="101"/>
                </a:lnTo>
                <a:lnTo>
                  <a:pt x="6" y="101"/>
                </a:lnTo>
                <a:lnTo>
                  <a:pt x="2" y="77"/>
                </a:lnTo>
                <a:lnTo>
                  <a:pt x="2" y="54"/>
                </a:lnTo>
                <a:lnTo>
                  <a:pt x="2" y="44"/>
                </a:lnTo>
                <a:lnTo>
                  <a:pt x="4" y="35"/>
                </a:lnTo>
                <a:lnTo>
                  <a:pt x="8" y="26"/>
                </a:lnTo>
                <a:lnTo>
                  <a:pt x="15" y="22"/>
                </a:lnTo>
                <a:lnTo>
                  <a:pt x="19" y="0"/>
                </a:lnTo>
                <a:lnTo>
                  <a:pt x="35" y="21"/>
                </a:lnTo>
                <a:lnTo>
                  <a:pt x="35" y="21"/>
                </a:lnTo>
                <a:close/>
                <a:moveTo>
                  <a:pt x="33" y="13"/>
                </a:moveTo>
                <a:lnTo>
                  <a:pt x="42" y="21"/>
                </a:lnTo>
                <a:lnTo>
                  <a:pt x="41" y="4"/>
                </a:lnTo>
                <a:lnTo>
                  <a:pt x="3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9831282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16"/>
          <p:cNvSpPr>
            <a:spLocks/>
          </p:cNvSpPr>
          <p:nvPr/>
        </p:nvSpPr>
        <p:spPr bwMode="auto">
          <a:xfrm>
            <a:off x="3178729" y="1724559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8 w 229"/>
              <a:gd name="T7" fmla="*/ 2 h 229"/>
              <a:gd name="T8" fmla="*/ 224 w 229"/>
              <a:gd name="T9" fmla="*/ 7 h 229"/>
              <a:gd name="T10" fmla="*/ 228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8 w 229"/>
              <a:gd name="T19" fmla="*/ 218 h 229"/>
              <a:gd name="T20" fmla="*/ 224 w 229"/>
              <a:gd name="T21" fmla="*/ 224 h 229"/>
              <a:gd name="T22" fmla="*/ 218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6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6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8" y="2"/>
                </a:lnTo>
                <a:lnTo>
                  <a:pt x="224" y="7"/>
                </a:lnTo>
                <a:lnTo>
                  <a:pt x="228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8" y="218"/>
                </a:lnTo>
                <a:lnTo>
                  <a:pt x="224" y="224"/>
                </a:lnTo>
                <a:lnTo>
                  <a:pt x="218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6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17"/>
          <p:cNvSpPr>
            <a:spLocks/>
          </p:cNvSpPr>
          <p:nvPr/>
        </p:nvSpPr>
        <p:spPr bwMode="auto">
          <a:xfrm>
            <a:off x="3178729" y="547734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8 w 229"/>
              <a:gd name="T7" fmla="*/ 2 h 229"/>
              <a:gd name="T8" fmla="*/ 224 w 229"/>
              <a:gd name="T9" fmla="*/ 5 h 229"/>
              <a:gd name="T10" fmla="*/ 228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8 w 229"/>
              <a:gd name="T19" fmla="*/ 216 h 229"/>
              <a:gd name="T20" fmla="*/ 224 w 229"/>
              <a:gd name="T21" fmla="*/ 224 h 229"/>
              <a:gd name="T22" fmla="*/ 218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6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6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8" y="2"/>
                </a:lnTo>
                <a:lnTo>
                  <a:pt x="224" y="5"/>
                </a:lnTo>
                <a:lnTo>
                  <a:pt x="228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8" y="216"/>
                </a:lnTo>
                <a:lnTo>
                  <a:pt x="224" y="224"/>
                </a:lnTo>
                <a:lnTo>
                  <a:pt x="218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6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8"/>
          <p:cNvSpPr>
            <a:spLocks/>
          </p:cNvSpPr>
          <p:nvPr/>
        </p:nvSpPr>
        <p:spPr bwMode="auto">
          <a:xfrm>
            <a:off x="4364854" y="1724559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7 w 229"/>
              <a:gd name="T7" fmla="*/ 2 h 229"/>
              <a:gd name="T8" fmla="*/ 224 w 229"/>
              <a:gd name="T9" fmla="*/ 7 h 229"/>
              <a:gd name="T10" fmla="*/ 228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8 w 229"/>
              <a:gd name="T19" fmla="*/ 218 h 229"/>
              <a:gd name="T20" fmla="*/ 224 w 229"/>
              <a:gd name="T21" fmla="*/ 224 h 229"/>
              <a:gd name="T22" fmla="*/ 217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6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6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7" y="2"/>
                </a:lnTo>
                <a:lnTo>
                  <a:pt x="224" y="7"/>
                </a:lnTo>
                <a:lnTo>
                  <a:pt x="228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8" y="218"/>
                </a:lnTo>
                <a:lnTo>
                  <a:pt x="224" y="224"/>
                </a:lnTo>
                <a:lnTo>
                  <a:pt x="217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6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9"/>
          <p:cNvSpPr>
            <a:spLocks/>
          </p:cNvSpPr>
          <p:nvPr/>
        </p:nvSpPr>
        <p:spPr bwMode="auto">
          <a:xfrm>
            <a:off x="4364854" y="547734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7 w 229"/>
              <a:gd name="T7" fmla="*/ 2 h 229"/>
              <a:gd name="T8" fmla="*/ 224 w 229"/>
              <a:gd name="T9" fmla="*/ 5 h 229"/>
              <a:gd name="T10" fmla="*/ 228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8 w 229"/>
              <a:gd name="T19" fmla="*/ 216 h 229"/>
              <a:gd name="T20" fmla="*/ 224 w 229"/>
              <a:gd name="T21" fmla="*/ 224 h 229"/>
              <a:gd name="T22" fmla="*/ 217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6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6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7" y="2"/>
                </a:lnTo>
                <a:lnTo>
                  <a:pt x="224" y="5"/>
                </a:lnTo>
                <a:lnTo>
                  <a:pt x="228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8" y="216"/>
                </a:lnTo>
                <a:lnTo>
                  <a:pt x="224" y="224"/>
                </a:lnTo>
                <a:lnTo>
                  <a:pt x="217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6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6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20"/>
          <p:cNvSpPr>
            <a:spLocks/>
          </p:cNvSpPr>
          <p:nvPr/>
        </p:nvSpPr>
        <p:spPr bwMode="auto">
          <a:xfrm>
            <a:off x="1992600" y="1724559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8 w 229"/>
              <a:gd name="T7" fmla="*/ 2 h 229"/>
              <a:gd name="T8" fmla="*/ 224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4 w 229"/>
              <a:gd name="T21" fmla="*/ 224 h 229"/>
              <a:gd name="T22" fmla="*/ 218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7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7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8" y="2"/>
                </a:lnTo>
                <a:lnTo>
                  <a:pt x="224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4" y="224"/>
                </a:lnTo>
                <a:lnTo>
                  <a:pt x="218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7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7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1"/>
          <p:cNvSpPr>
            <a:spLocks/>
          </p:cNvSpPr>
          <p:nvPr/>
        </p:nvSpPr>
        <p:spPr bwMode="auto">
          <a:xfrm>
            <a:off x="1992600" y="547734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8 w 229"/>
              <a:gd name="T7" fmla="*/ 2 h 229"/>
              <a:gd name="T8" fmla="*/ 224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4 w 229"/>
              <a:gd name="T21" fmla="*/ 224 h 229"/>
              <a:gd name="T22" fmla="*/ 218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7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7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8" y="2"/>
                </a:lnTo>
                <a:lnTo>
                  <a:pt x="224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4" y="224"/>
                </a:lnTo>
                <a:lnTo>
                  <a:pt x="218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7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7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5"/>
          <p:cNvSpPr>
            <a:spLocks/>
          </p:cNvSpPr>
          <p:nvPr/>
        </p:nvSpPr>
        <p:spPr bwMode="auto">
          <a:xfrm>
            <a:off x="7941842" y="1724559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4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4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6"/>
          <p:cNvSpPr>
            <a:spLocks/>
          </p:cNvSpPr>
          <p:nvPr/>
        </p:nvSpPr>
        <p:spPr bwMode="auto">
          <a:xfrm>
            <a:off x="7941842" y="547734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4 w 229"/>
              <a:gd name="T21" fmla="*/ 224 h 229"/>
              <a:gd name="T22" fmla="*/ 216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5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4" y="224"/>
                </a:lnTo>
                <a:lnTo>
                  <a:pt x="216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5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7"/>
          <p:cNvSpPr>
            <a:spLocks/>
          </p:cNvSpPr>
          <p:nvPr/>
        </p:nvSpPr>
        <p:spPr bwMode="auto">
          <a:xfrm>
            <a:off x="9127966" y="1724559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4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4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8"/>
          <p:cNvSpPr>
            <a:spLocks/>
          </p:cNvSpPr>
          <p:nvPr/>
        </p:nvSpPr>
        <p:spPr bwMode="auto">
          <a:xfrm>
            <a:off x="9127966" y="547734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4 w 229"/>
              <a:gd name="T21" fmla="*/ 224 h 229"/>
              <a:gd name="T22" fmla="*/ 216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5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4" y="224"/>
                </a:lnTo>
                <a:lnTo>
                  <a:pt x="216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5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9"/>
          <p:cNvSpPr>
            <a:spLocks/>
          </p:cNvSpPr>
          <p:nvPr/>
        </p:nvSpPr>
        <p:spPr bwMode="auto">
          <a:xfrm>
            <a:off x="6755712" y="1724559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4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4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40"/>
          <p:cNvSpPr>
            <a:spLocks/>
          </p:cNvSpPr>
          <p:nvPr/>
        </p:nvSpPr>
        <p:spPr bwMode="auto">
          <a:xfrm>
            <a:off x="6755712" y="547734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4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4 w 229"/>
              <a:gd name="T21" fmla="*/ 224 h 229"/>
              <a:gd name="T22" fmla="*/ 216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3 w 229"/>
              <a:gd name="T31" fmla="*/ 227 h 229"/>
              <a:gd name="T32" fmla="*/ 5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5 h 229"/>
              <a:gd name="T46" fmla="*/ 13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4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4" y="224"/>
                </a:lnTo>
                <a:lnTo>
                  <a:pt x="216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3" y="227"/>
                </a:lnTo>
                <a:lnTo>
                  <a:pt x="5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5"/>
                </a:lnTo>
                <a:lnTo>
                  <a:pt x="13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41"/>
          <p:cNvSpPr>
            <a:spLocks/>
          </p:cNvSpPr>
          <p:nvPr/>
        </p:nvSpPr>
        <p:spPr bwMode="auto">
          <a:xfrm>
            <a:off x="5569588" y="1724559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2 w 229"/>
              <a:gd name="T9" fmla="*/ 7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8 h 229"/>
              <a:gd name="T20" fmla="*/ 222 w 229"/>
              <a:gd name="T21" fmla="*/ 224 h 229"/>
              <a:gd name="T22" fmla="*/ 216 w 229"/>
              <a:gd name="T23" fmla="*/ 228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1 w 229"/>
              <a:gd name="T31" fmla="*/ 228 h 229"/>
              <a:gd name="T32" fmla="*/ 5 w 229"/>
              <a:gd name="T33" fmla="*/ 224 h 229"/>
              <a:gd name="T34" fmla="*/ 2 w 229"/>
              <a:gd name="T35" fmla="*/ 218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7 h 229"/>
              <a:gd name="T46" fmla="*/ 11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2" y="7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8"/>
                </a:lnTo>
                <a:lnTo>
                  <a:pt x="222" y="224"/>
                </a:lnTo>
                <a:lnTo>
                  <a:pt x="216" y="228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1" y="228"/>
                </a:lnTo>
                <a:lnTo>
                  <a:pt x="5" y="224"/>
                </a:lnTo>
                <a:lnTo>
                  <a:pt x="2" y="218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7"/>
                </a:lnTo>
                <a:lnTo>
                  <a:pt x="11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42"/>
          <p:cNvSpPr>
            <a:spLocks/>
          </p:cNvSpPr>
          <p:nvPr/>
        </p:nvSpPr>
        <p:spPr bwMode="auto">
          <a:xfrm>
            <a:off x="5569588" y="547734"/>
            <a:ext cx="1065190" cy="1065190"/>
          </a:xfrm>
          <a:custGeom>
            <a:avLst/>
            <a:gdLst>
              <a:gd name="T0" fmla="*/ 20 w 229"/>
              <a:gd name="T1" fmla="*/ 0 h 229"/>
              <a:gd name="T2" fmla="*/ 209 w 229"/>
              <a:gd name="T3" fmla="*/ 0 h 229"/>
              <a:gd name="T4" fmla="*/ 209 w 229"/>
              <a:gd name="T5" fmla="*/ 0 h 229"/>
              <a:gd name="T6" fmla="*/ 216 w 229"/>
              <a:gd name="T7" fmla="*/ 2 h 229"/>
              <a:gd name="T8" fmla="*/ 222 w 229"/>
              <a:gd name="T9" fmla="*/ 5 h 229"/>
              <a:gd name="T10" fmla="*/ 227 w 229"/>
              <a:gd name="T11" fmla="*/ 13 h 229"/>
              <a:gd name="T12" fmla="*/ 229 w 229"/>
              <a:gd name="T13" fmla="*/ 20 h 229"/>
              <a:gd name="T14" fmla="*/ 229 w 229"/>
              <a:gd name="T15" fmla="*/ 209 h 229"/>
              <a:gd name="T16" fmla="*/ 229 w 229"/>
              <a:gd name="T17" fmla="*/ 209 h 229"/>
              <a:gd name="T18" fmla="*/ 227 w 229"/>
              <a:gd name="T19" fmla="*/ 216 h 229"/>
              <a:gd name="T20" fmla="*/ 222 w 229"/>
              <a:gd name="T21" fmla="*/ 224 h 229"/>
              <a:gd name="T22" fmla="*/ 216 w 229"/>
              <a:gd name="T23" fmla="*/ 227 h 229"/>
              <a:gd name="T24" fmla="*/ 209 w 229"/>
              <a:gd name="T25" fmla="*/ 229 h 229"/>
              <a:gd name="T26" fmla="*/ 20 w 229"/>
              <a:gd name="T27" fmla="*/ 229 h 229"/>
              <a:gd name="T28" fmla="*/ 20 w 229"/>
              <a:gd name="T29" fmla="*/ 229 h 229"/>
              <a:gd name="T30" fmla="*/ 11 w 229"/>
              <a:gd name="T31" fmla="*/ 227 h 229"/>
              <a:gd name="T32" fmla="*/ 5 w 229"/>
              <a:gd name="T33" fmla="*/ 224 h 229"/>
              <a:gd name="T34" fmla="*/ 2 w 229"/>
              <a:gd name="T35" fmla="*/ 216 h 229"/>
              <a:gd name="T36" fmla="*/ 0 w 229"/>
              <a:gd name="T37" fmla="*/ 209 h 229"/>
              <a:gd name="T38" fmla="*/ 0 w 229"/>
              <a:gd name="T39" fmla="*/ 20 h 229"/>
              <a:gd name="T40" fmla="*/ 0 w 229"/>
              <a:gd name="T41" fmla="*/ 20 h 229"/>
              <a:gd name="T42" fmla="*/ 2 w 229"/>
              <a:gd name="T43" fmla="*/ 13 h 229"/>
              <a:gd name="T44" fmla="*/ 5 w 229"/>
              <a:gd name="T45" fmla="*/ 5 h 229"/>
              <a:gd name="T46" fmla="*/ 11 w 229"/>
              <a:gd name="T47" fmla="*/ 2 h 229"/>
              <a:gd name="T48" fmla="*/ 20 w 229"/>
              <a:gd name="T49" fmla="*/ 0 h 229"/>
              <a:gd name="T50" fmla="*/ 20 w 229"/>
              <a:gd name="T51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29" h="229">
                <a:moveTo>
                  <a:pt x="20" y="0"/>
                </a:moveTo>
                <a:lnTo>
                  <a:pt x="209" y="0"/>
                </a:lnTo>
                <a:lnTo>
                  <a:pt x="209" y="0"/>
                </a:lnTo>
                <a:lnTo>
                  <a:pt x="216" y="2"/>
                </a:lnTo>
                <a:lnTo>
                  <a:pt x="222" y="5"/>
                </a:lnTo>
                <a:lnTo>
                  <a:pt x="227" y="13"/>
                </a:lnTo>
                <a:lnTo>
                  <a:pt x="229" y="20"/>
                </a:lnTo>
                <a:lnTo>
                  <a:pt x="229" y="209"/>
                </a:lnTo>
                <a:lnTo>
                  <a:pt x="229" y="209"/>
                </a:lnTo>
                <a:lnTo>
                  <a:pt x="227" y="216"/>
                </a:lnTo>
                <a:lnTo>
                  <a:pt x="222" y="224"/>
                </a:lnTo>
                <a:lnTo>
                  <a:pt x="216" y="227"/>
                </a:lnTo>
                <a:lnTo>
                  <a:pt x="209" y="229"/>
                </a:lnTo>
                <a:lnTo>
                  <a:pt x="20" y="229"/>
                </a:lnTo>
                <a:lnTo>
                  <a:pt x="20" y="229"/>
                </a:lnTo>
                <a:lnTo>
                  <a:pt x="11" y="227"/>
                </a:lnTo>
                <a:lnTo>
                  <a:pt x="5" y="224"/>
                </a:lnTo>
                <a:lnTo>
                  <a:pt x="2" y="216"/>
                </a:lnTo>
                <a:lnTo>
                  <a:pt x="0" y="209"/>
                </a:lnTo>
                <a:lnTo>
                  <a:pt x="0" y="20"/>
                </a:lnTo>
                <a:lnTo>
                  <a:pt x="0" y="20"/>
                </a:lnTo>
                <a:lnTo>
                  <a:pt x="2" y="13"/>
                </a:lnTo>
                <a:lnTo>
                  <a:pt x="5" y="5"/>
                </a:lnTo>
                <a:lnTo>
                  <a:pt x="11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387"/>
          <p:cNvSpPr>
            <a:spLocks noEditPoints="1"/>
          </p:cNvSpPr>
          <p:nvPr/>
        </p:nvSpPr>
        <p:spPr bwMode="auto">
          <a:xfrm>
            <a:off x="9341935" y="4292178"/>
            <a:ext cx="637254" cy="590739"/>
          </a:xfrm>
          <a:custGeom>
            <a:avLst/>
            <a:gdLst>
              <a:gd name="T0" fmla="*/ 125 w 137"/>
              <a:gd name="T1" fmla="*/ 54 h 127"/>
              <a:gd name="T2" fmla="*/ 136 w 137"/>
              <a:gd name="T3" fmla="*/ 61 h 127"/>
              <a:gd name="T4" fmla="*/ 137 w 137"/>
              <a:gd name="T5" fmla="*/ 114 h 127"/>
              <a:gd name="T6" fmla="*/ 130 w 137"/>
              <a:gd name="T7" fmla="*/ 125 h 127"/>
              <a:gd name="T8" fmla="*/ 33 w 137"/>
              <a:gd name="T9" fmla="*/ 127 h 127"/>
              <a:gd name="T10" fmla="*/ 20 w 137"/>
              <a:gd name="T11" fmla="*/ 120 h 127"/>
              <a:gd name="T12" fmla="*/ 20 w 137"/>
              <a:gd name="T13" fmla="*/ 66 h 127"/>
              <a:gd name="T14" fmla="*/ 27 w 137"/>
              <a:gd name="T15" fmla="*/ 55 h 127"/>
              <a:gd name="T16" fmla="*/ 27 w 137"/>
              <a:gd name="T17" fmla="*/ 0 h 127"/>
              <a:gd name="T18" fmla="*/ 14 w 137"/>
              <a:gd name="T19" fmla="*/ 4 h 127"/>
              <a:gd name="T20" fmla="*/ 9 w 137"/>
              <a:gd name="T21" fmla="*/ 15 h 127"/>
              <a:gd name="T22" fmla="*/ 0 w 137"/>
              <a:gd name="T23" fmla="*/ 66 h 127"/>
              <a:gd name="T24" fmla="*/ 9 w 137"/>
              <a:gd name="T25" fmla="*/ 77 h 127"/>
              <a:gd name="T26" fmla="*/ 9 w 137"/>
              <a:gd name="T27" fmla="*/ 63 h 127"/>
              <a:gd name="T28" fmla="*/ 16 w 137"/>
              <a:gd name="T29" fmla="*/ 15 h 127"/>
              <a:gd name="T30" fmla="*/ 20 w 137"/>
              <a:gd name="T31" fmla="*/ 11 h 127"/>
              <a:gd name="T32" fmla="*/ 26 w 137"/>
              <a:gd name="T33" fmla="*/ 10 h 127"/>
              <a:gd name="T34" fmla="*/ 112 w 137"/>
              <a:gd name="T35" fmla="*/ 26 h 127"/>
              <a:gd name="T36" fmla="*/ 114 w 137"/>
              <a:gd name="T37" fmla="*/ 30 h 127"/>
              <a:gd name="T38" fmla="*/ 29 w 137"/>
              <a:gd name="T39" fmla="*/ 22 h 127"/>
              <a:gd name="T40" fmla="*/ 33 w 137"/>
              <a:gd name="T41" fmla="*/ 43 h 127"/>
              <a:gd name="T42" fmla="*/ 123 w 137"/>
              <a:gd name="T43" fmla="*/ 35 h 127"/>
              <a:gd name="T44" fmla="*/ 121 w 137"/>
              <a:gd name="T45" fmla="*/ 22 h 127"/>
              <a:gd name="T46" fmla="*/ 27 w 137"/>
              <a:gd name="T47" fmla="*/ 0 h 127"/>
              <a:gd name="T48" fmla="*/ 99 w 137"/>
              <a:gd name="T49" fmla="*/ 63 h 127"/>
              <a:gd name="T50" fmla="*/ 88 w 137"/>
              <a:gd name="T51" fmla="*/ 70 h 127"/>
              <a:gd name="T52" fmla="*/ 88 w 137"/>
              <a:gd name="T53" fmla="*/ 79 h 127"/>
              <a:gd name="T54" fmla="*/ 99 w 137"/>
              <a:gd name="T55" fmla="*/ 87 h 127"/>
              <a:gd name="T56" fmla="*/ 106 w 137"/>
              <a:gd name="T57" fmla="*/ 85 h 127"/>
              <a:gd name="T58" fmla="*/ 115 w 137"/>
              <a:gd name="T59" fmla="*/ 87 h 127"/>
              <a:gd name="T60" fmla="*/ 123 w 137"/>
              <a:gd name="T61" fmla="*/ 83 h 127"/>
              <a:gd name="T62" fmla="*/ 126 w 137"/>
              <a:gd name="T63" fmla="*/ 76 h 127"/>
              <a:gd name="T64" fmla="*/ 119 w 137"/>
              <a:gd name="T65" fmla="*/ 65 h 127"/>
              <a:gd name="T66" fmla="*/ 110 w 137"/>
              <a:gd name="T67" fmla="*/ 65 h 127"/>
              <a:gd name="T68" fmla="*/ 103 w 137"/>
              <a:gd name="T69" fmla="*/ 65 h 127"/>
              <a:gd name="T70" fmla="*/ 108 w 137"/>
              <a:gd name="T71" fmla="*/ 103 h 127"/>
              <a:gd name="T72" fmla="*/ 128 w 137"/>
              <a:gd name="T73" fmla="*/ 103 h 127"/>
              <a:gd name="T74" fmla="*/ 82 w 137"/>
              <a:gd name="T75" fmla="*/ 103 h 127"/>
              <a:gd name="T76" fmla="*/ 103 w 137"/>
              <a:gd name="T77" fmla="*/ 103 h 127"/>
              <a:gd name="T78" fmla="*/ 57 w 137"/>
              <a:gd name="T79" fmla="*/ 103 h 127"/>
              <a:gd name="T80" fmla="*/ 77 w 137"/>
              <a:gd name="T81" fmla="*/ 103 h 127"/>
              <a:gd name="T82" fmla="*/ 31 w 137"/>
              <a:gd name="T83" fmla="*/ 103 h 127"/>
              <a:gd name="T84" fmla="*/ 51 w 137"/>
              <a:gd name="T85" fmla="*/ 10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7" h="127">
                <a:moveTo>
                  <a:pt x="33" y="54"/>
                </a:moveTo>
                <a:lnTo>
                  <a:pt x="125" y="54"/>
                </a:lnTo>
                <a:lnTo>
                  <a:pt x="125" y="54"/>
                </a:lnTo>
                <a:lnTo>
                  <a:pt x="130" y="55"/>
                </a:lnTo>
                <a:lnTo>
                  <a:pt x="134" y="57"/>
                </a:lnTo>
                <a:lnTo>
                  <a:pt x="136" y="61"/>
                </a:lnTo>
                <a:lnTo>
                  <a:pt x="137" y="66"/>
                </a:lnTo>
                <a:lnTo>
                  <a:pt x="137" y="114"/>
                </a:lnTo>
                <a:lnTo>
                  <a:pt x="137" y="114"/>
                </a:lnTo>
                <a:lnTo>
                  <a:pt x="136" y="120"/>
                </a:lnTo>
                <a:lnTo>
                  <a:pt x="134" y="123"/>
                </a:lnTo>
                <a:lnTo>
                  <a:pt x="130" y="125"/>
                </a:lnTo>
                <a:lnTo>
                  <a:pt x="125" y="127"/>
                </a:lnTo>
                <a:lnTo>
                  <a:pt x="33" y="127"/>
                </a:lnTo>
                <a:lnTo>
                  <a:pt x="33" y="127"/>
                </a:lnTo>
                <a:lnTo>
                  <a:pt x="27" y="125"/>
                </a:lnTo>
                <a:lnTo>
                  <a:pt x="24" y="123"/>
                </a:lnTo>
                <a:lnTo>
                  <a:pt x="20" y="120"/>
                </a:lnTo>
                <a:lnTo>
                  <a:pt x="20" y="114"/>
                </a:lnTo>
                <a:lnTo>
                  <a:pt x="20" y="66"/>
                </a:lnTo>
                <a:lnTo>
                  <a:pt x="20" y="66"/>
                </a:lnTo>
                <a:lnTo>
                  <a:pt x="20" y="61"/>
                </a:lnTo>
                <a:lnTo>
                  <a:pt x="24" y="57"/>
                </a:lnTo>
                <a:lnTo>
                  <a:pt x="27" y="55"/>
                </a:lnTo>
                <a:lnTo>
                  <a:pt x="33" y="54"/>
                </a:lnTo>
                <a:lnTo>
                  <a:pt x="33" y="54"/>
                </a:lnTo>
                <a:close/>
                <a:moveTo>
                  <a:pt x="27" y="0"/>
                </a:moveTo>
                <a:lnTo>
                  <a:pt x="27" y="0"/>
                </a:lnTo>
                <a:lnTo>
                  <a:pt x="20" y="0"/>
                </a:lnTo>
                <a:lnTo>
                  <a:pt x="14" y="4"/>
                </a:lnTo>
                <a:lnTo>
                  <a:pt x="14" y="4"/>
                </a:lnTo>
                <a:lnTo>
                  <a:pt x="11" y="8"/>
                </a:lnTo>
                <a:lnTo>
                  <a:pt x="9" y="15"/>
                </a:lnTo>
                <a:lnTo>
                  <a:pt x="0" y="59"/>
                </a:lnTo>
                <a:lnTo>
                  <a:pt x="0" y="59"/>
                </a:lnTo>
                <a:lnTo>
                  <a:pt x="0" y="66"/>
                </a:lnTo>
                <a:lnTo>
                  <a:pt x="3" y="72"/>
                </a:lnTo>
                <a:lnTo>
                  <a:pt x="3" y="72"/>
                </a:lnTo>
                <a:lnTo>
                  <a:pt x="9" y="77"/>
                </a:lnTo>
                <a:lnTo>
                  <a:pt x="9" y="66"/>
                </a:lnTo>
                <a:lnTo>
                  <a:pt x="9" y="66"/>
                </a:lnTo>
                <a:lnTo>
                  <a:pt x="9" y="63"/>
                </a:lnTo>
                <a:lnTo>
                  <a:pt x="9" y="63"/>
                </a:lnTo>
                <a:lnTo>
                  <a:pt x="9" y="61"/>
                </a:lnTo>
                <a:lnTo>
                  <a:pt x="16" y="15"/>
                </a:lnTo>
                <a:lnTo>
                  <a:pt x="16" y="15"/>
                </a:lnTo>
                <a:lnTo>
                  <a:pt x="18" y="13"/>
                </a:lnTo>
                <a:lnTo>
                  <a:pt x="20" y="11"/>
                </a:lnTo>
                <a:lnTo>
                  <a:pt x="20" y="11"/>
                </a:lnTo>
                <a:lnTo>
                  <a:pt x="24" y="10"/>
                </a:lnTo>
                <a:lnTo>
                  <a:pt x="26" y="10"/>
                </a:lnTo>
                <a:lnTo>
                  <a:pt x="108" y="24"/>
                </a:lnTo>
                <a:lnTo>
                  <a:pt x="108" y="24"/>
                </a:lnTo>
                <a:lnTo>
                  <a:pt x="112" y="26"/>
                </a:lnTo>
                <a:lnTo>
                  <a:pt x="114" y="28"/>
                </a:lnTo>
                <a:lnTo>
                  <a:pt x="114" y="28"/>
                </a:lnTo>
                <a:lnTo>
                  <a:pt x="114" y="30"/>
                </a:lnTo>
                <a:lnTo>
                  <a:pt x="114" y="33"/>
                </a:lnTo>
                <a:lnTo>
                  <a:pt x="114" y="39"/>
                </a:lnTo>
                <a:lnTo>
                  <a:pt x="29" y="22"/>
                </a:lnTo>
                <a:lnTo>
                  <a:pt x="26" y="44"/>
                </a:lnTo>
                <a:lnTo>
                  <a:pt x="26" y="44"/>
                </a:lnTo>
                <a:lnTo>
                  <a:pt x="33" y="43"/>
                </a:lnTo>
                <a:lnTo>
                  <a:pt x="121" y="43"/>
                </a:lnTo>
                <a:lnTo>
                  <a:pt x="123" y="35"/>
                </a:lnTo>
                <a:lnTo>
                  <a:pt x="123" y="35"/>
                </a:lnTo>
                <a:lnTo>
                  <a:pt x="123" y="28"/>
                </a:lnTo>
                <a:lnTo>
                  <a:pt x="121" y="22"/>
                </a:lnTo>
                <a:lnTo>
                  <a:pt x="121" y="22"/>
                </a:lnTo>
                <a:lnTo>
                  <a:pt x="115" y="19"/>
                </a:lnTo>
                <a:lnTo>
                  <a:pt x="110" y="15"/>
                </a:lnTo>
                <a:lnTo>
                  <a:pt x="27" y="0"/>
                </a:lnTo>
                <a:lnTo>
                  <a:pt x="27" y="0"/>
                </a:lnTo>
                <a:close/>
                <a:moveTo>
                  <a:pt x="99" y="63"/>
                </a:moveTo>
                <a:lnTo>
                  <a:pt x="99" y="63"/>
                </a:lnTo>
                <a:lnTo>
                  <a:pt x="93" y="65"/>
                </a:lnTo>
                <a:lnTo>
                  <a:pt x="90" y="66"/>
                </a:lnTo>
                <a:lnTo>
                  <a:pt x="88" y="70"/>
                </a:lnTo>
                <a:lnTo>
                  <a:pt x="86" y="76"/>
                </a:lnTo>
                <a:lnTo>
                  <a:pt x="86" y="76"/>
                </a:lnTo>
                <a:lnTo>
                  <a:pt x="88" y="79"/>
                </a:lnTo>
                <a:lnTo>
                  <a:pt x="90" y="83"/>
                </a:lnTo>
                <a:lnTo>
                  <a:pt x="93" y="87"/>
                </a:lnTo>
                <a:lnTo>
                  <a:pt x="99" y="87"/>
                </a:lnTo>
                <a:lnTo>
                  <a:pt x="99" y="87"/>
                </a:lnTo>
                <a:lnTo>
                  <a:pt x="103" y="87"/>
                </a:lnTo>
                <a:lnTo>
                  <a:pt x="106" y="85"/>
                </a:lnTo>
                <a:lnTo>
                  <a:pt x="106" y="85"/>
                </a:lnTo>
                <a:lnTo>
                  <a:pt x="110" y="87"/>
                </a:lnTo>
                <a:lnTo>
                  <a:pt x="115" y="87"/>
                </a:lnTo>
                <a:lnTo>
                  <a:pt x="115" y="87"/>
                </a:lnTo>
                <a:lnTo>
                  <a:pt x="119" y="87"/>
                </a:lnTo>
                <a:lnTo>
                  <a:pt x="123" y="83"/>
                </a:lnTo>
                <a:lnTo>
                  <a:pt x="126" y="79"/>
                </a:lnTo>
                <a:lnTo>
                  <a:pt x="126" y="76"/>
                </a:lnTo>
                <a:lnTo>
                  <a:pt x="126" y="76"/>
                </a:lnTo>
                <a:lnTo>
                  <a:pt x="126" y="70"/>
                </a:lnTo>
                <a:lnTo>
                  <a:pt x="123" y="66"/>
                </a:lnTo>
                <a:lnTo>
                  <a:pt x="119" y="65"/>
                </a:lnTo>
                <a:lnTo>
                  <a:pt x="115" y="63"/>
                </a:lnTo>
                <a:lnTo>
                  <a:pt x="115" y="63"/>
                </a:lnTo>
                <a:lnTo>
                  <a:pt x="110" y="65"/>
                </a:lnTo>
                <a:lnTo>
                  <a:pt x="106" y="66"/>
                </a:lnTo>
                <a:lnTo>
                  <a:pt x="106" y="66"/>
                </a:lnTo>
                <a:lnTo>
                  <a:pt x="103" y="65"/>
                </a:lnTo>
                <a:lnTo>
                  <a:pt x="99" y="63"/>
                </a:lnTo>
                <a:lnTo>
                  <a:pt x="99" y="63"/>
                </a:lnTo>
                <a:close/>
                <a:moveTo>
                  <a:pt x="108" y="103"/>
                </a:moveTo>
                <a:lnTo>
                  <a:pt x="108" y="112"/>
                </a:lnTo>
                <a:lnTo>
                  <a:pt x="128" y="112"/>
                </a:lnTo>
                <a:lnTo>
                  <a:pt x="128" y="103"/>
                </a:lnTo>
                <a:lnTo>
                  <a:pt x="108" y="103"/>
                </a:lnTo>
                <a:lnTo>
                  <a:pt x="108" y="103"/>
                </a:lnTo>
                <a:close/>
                <a:moveTo>
                  <a:pt x="82" y="103"/>
                </a:moveTo>
                <a:lnTo>
                  <a:pt x="82" y="112"/>
                </a:lnTo>
                <a:lnTo>
                  <a:pt x="103" y="112"/>
                </a:lnTo>
                <a:lnTo>
                  <a:pt x="103" y="103"/>
                </a:lnTo>
                <a:lnTo>
                  <a:pt x="82" y="103"/>
                </a:lnTo>
                <a:lnTo>
                  <a:pt x="82" y="103"/>
                </a:lnTo>
                <a:close/>
                <a:moveTo>
                  <a:pt x="57" y="103"/>
                </a:moveTo>
                <a:lnTo>
                  <a:pt x="57" y="112"/>
                </a:lnTo>
                <a:lnTo>
                  <a:pt x="77" y="112"/>
                </a:lnTo>
                <a:lnTo>
                  <a:pt x="77" y="103"/>
                </a:lnTo>
                <a:lnTo>
                  <a:pt x="57" y="103"/>
                </a:lnTo>
                <a:lnTo>
                  <a:pt x="57" y="103"/>
                </a:lnTo>
                <a:close/>
                <a:moveTo>
                  <a:pt x="31" y="103"/>
                </a:moveTo>
                <a:lnTo>
                  <a:pt x="31" y="112"/>
                </a:lnTo>
                <a:lnTo>
                  <a:pt x="51" y="112"/>
                </a:lnTo>
                <a:lnTo>
                  <a:pt x="51" y="103"/>
                </a:lnTo>
                <a:lnTo>
                  <a:pt x="31" y="10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389"/>
          <p:cNvSpPr>
            <a:spLocks noEditPoints="1"/>
          </p:cNvSpPr>
          <p:nvPr/>
        </p:nvSpPr>
        <p:spPr bwMode="auto">
          <a:xfrm>
            <a:off x="8118598" y="4241010"/>
            <a:ext cx="674465" cy="641905"/>
          </a:xfrm>
          <a:custGeom>
            <a:avLst/>
            <a:gdLst>
              <a:gd name="T0" fmla="*/ 83 w 145"/>
              <a:gd name="T1" fmla="*/ 2 h 138"/>
              <a:gd name="T2" fmla="*/ 118 w 145"/>
              <a:gd name="T3" fmla="*/ 21 h 138"/>
              <a:gd name="T4" fmla="*/ 133 w 145"/>
              <a:gd name="T5" fmla="*/ 43 h 138"/>
              <a:gd name="T6" fmla="*/ 105 w 145"/>
              <a:gd name="T7" fmla="*/ 32 h 138"/>
              <a:gd name="T8" fmla="*/ 89 w 145"/>
              <a:gd name="T9" fmla="*/ 21 h 138"/>
              <a:gd name="T10" fmla="*/ 70 w 145"/>
              <a:gd name="T11" fmla="*/ 17 h 138"/>
              <a:gd name="T12" fmla="*/ 41 w 145"/>
              <a:gd name="T13" fmla="*/ 26 h 138"/>
              <a:gd name="T14" fmla="*/ 26 w 145"/>
              <a:gd name="T15" fmla="*/ 41 h 138"/>
              <a:gd name="T16" fmla="*/ 17 w 145"/>
              <a:gd name="T17" fmla="*/ 68 h 138"/>
              <a:gd name="T18" fmla="*/ 22 w 145"/>
              <a:gd name="T19" fmla="*/ 88 h 138"/>
              <a:gd name="T20" fmla="*/ 33 w 145"/>
              <a:gd name="T21" fmla="*/ 105 h 138"/>
              <a:gd name="T22" fmla="*/ 59 w 145"/>
              <a:gd name="T23" fmla="*/ 120 h 138"/>
              <a:gd name="T24" fmla="*/ 79 w 145"/>
              <a:gd name="T25" fmla="*/ 120 h 138"/>
              <a:gd name="T26" fmla="*/ 105 w 145"/>
              <a:gd name="T27" fmla="*/ 105 h 138"/>
              <a:gd name="T28" fmla="*/ 129 w 145"/>
              <a:gd name="T29" fmla="*/ 103 h 138"/>
              <a:gd name="T30" fmla="*/ 118 w 145"/>
              <a:gd name="T31" fmla="*/ 118 h 138"/>
              <a:gd name="T32" fmla="*/ 83 w 145"/>
              <a:gd name="T33" fmla="*/ 136 h 138"/>
              <a:gd name="T34" fmla="*/ 55 w 145"/>
              <a:gd name="T35" fmla="*/ 136 h 138"/>
              <a:gd name="T36" fmla="*/ 21 w 145"/>
              <a:gd name="T37" fmla="*/ 118 h 138"/>
              <a:gd name="T38" fmla="*/ 6 w 145"/>
              <a:gd name="T39" fmla="*/ 96 h 138"/>
              <a:gd name="T40" fmla="*/ 0 w 145"/>
              <a:gd name="T41" fmla="*/ 68 h 138"/>
              <a:gd name="T42" fmla="*/ 13 w 145"/>
              <a:gd name="T43" fmla="*/ 30 h 138"/>
              <a:gd name="T44" fmla="*/ 32 w 145"/>
              <a:gd name="T45" fmla="*/ 11 h 138"/>
              <a:gd name="T46" fmla="*/ 70 w 145"/>
              <a:gd name="T47" fmla="*/ 0 h 138"/>
              <a:gd name="T48" fmla="*/ 48 w 145"/>
              <a:gd name="T49" fmla="*/ 54 h 138"/>
              <a:gd name="T50" fmla="*/ 63 w 145"/>
              <a:gd name="T51" fmla="*/ 70 h 138"/>
              <a:gd name="T52" fmla="*/ 59 w 145"/>
              <a:gd name="T53" fmla="*/ 77 h 138"/>
              <a:gd name="T54" fmla="*/ 66 w 145"/>
              <a:gd name="T55" fmla="*/ 76 h 138"/>
              <a:gd name="T56" fmla="*/ 72 w 145"/>
              <a:gd name="T57" fmla="*/ 76 h 138"/>
              <a:gd name="T58" fmla="*/ 77 w 145"/>
              <a:gd name="T59" fmla="*/ 70 h 138"/>
              <a:gd name="T60" fmla="*/ 77 w 145"/>
              <a:gd name="T61" fmla="*/ 68 h 138"/>
              <a:gd name="T62" fmla="*/ 89 w 145"/>
              <a:gd name="T63" fmla="*/ 44 h 138"/>
              <a:gd name="T64" fmla="*/ 70 w 145"/>
              <a:gd name="T65" fmla="*/ 63 h 138"/>
              <a:gd name="T66" fmla="*/ 54 w 145"/>
              <a:gd name="T67" fmla="*/ 48 h 138"/>
              <a:gd name="T68" fmla="*/ 131 w 145"/>
              <a:gd name="T69" fmla="*/ 50 h 138"/>
              <a:gd name="T70" fmla="*/ 129 w 145"/>
              <a:gd name="T71" fmla="*/ 88 h 138"/>
              <a:gd name="T72" fmla="*/ 142 w 145"/>
              <a:gd name="T73" fmla="*/ 88 h 138"/>
              <a:gd name="T74" fmla="*/ 144 w 145"/>
              <a:gd name="T75" fmla="*/ 81 h 138"/>
              <a:gd name="T76" fmla="*/ 131 w 145"/>
              <a:gd name="T77" fmla="*/ 81 h 138"/>
              <a:gd name="T78" fmla="*/ 131 w 145"/>
              <a:gd name="T79" fmla="*/ 81 h 138"/>
              <a:gd name="T80" fmla="*/ 101 w 145"/>
              <a:gd name="T81" fmla="*/ 88 h 138"/>
              <a:gd name="T82" fmla="*/ 114 w 145"/>
              <a:gd name="T83" fmla="*/ 70 h 138"/>
              <a:gd name="T84" fmla="*/ 118 w 145"/>
              <a:gd name="T85" fmla="*/ 55 h 138"/>
              <a:gd name="T86" fmla="*/ 111 w 145"/>
              <a:gd name="T87" fmla="*/ 50 h 138"/>
              <a:gd name="T88" fmla="*/ 98 w 145"/>
              <a:gd name="T89" fmla="*/ 50 h 138"/>
              <a:gd name="T90" fmla="*/ 94 w 145"/>
              <a:gd name="T91" fmla="*/ 54 h 138"/>
              <a:gd name="T92" fmla="*/ 90 w 145"/>
              <a:gd name="T93" fmla="*/ 65 h 138"/>
              <a:gd name="T94" fmla="*/ 101 w 145"/>
              <a:gd name="T95" fmla="*/ 61 h 138"/>
              <a:gd name="T96" fmla="*/ 101 w 145"/>
              <a:gd name="T97" fmla="*/ 57 h 138"/>
              <a:gd name="T98" fmla="*/ 107 w 145"/>
              <a:gd name="T99" fmla="*/ 57 h 138"/>
              <a:gd name="T100" fmla="*/ 107 w 145"/>
              <a:gd name="T101" fmla="*/ 59 h 138"/>
              <a:gd name="T102" fmla="*/ 87 w 145"/>
              <a:gd name="T103" fmla="*/ 90 h 138"/>
              <a:gd name="T104" fmla="*/ 114 w 145"/>
              <a:gd name="T105" fmla="*/ 8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38">
                <a:moveTo>
                  <a:pt x="70" y="0"/>
                </a:moveTo>
                <a:lnTo>
                  <a:pt x="70" y="0"/>
                </a:lnTo>
                <a:lnTo>
                  <a:pt x="83" y="2"/>
                </a:lnTo>
                <a:lnTo>
                  <a:pt x="96" y="6"/>
                </a:lnTo>
                <a:lnTo>
                  <a:pt x="107" y="11"/>
                </a:lnTo>
                <a:lnTo>
                  <a:pt x="118" y="21"/>
                </a:lnTo>
                <a:lnTo>
                  <a:pt x="118" y="21"/>
                </a:lnTo>
                <a:lnTo>
                  <a:pt x="125" y="30"/>
                </a:lnTo>
                <a:lnTo>
                  <a:pt x="133" y="43"/>
                </a:lnTo>
                <a:lnTo>
                  <a:pt x="114" y="43"/>
                </a:lnTo>
                <a:lnTo>
                  <a:pt x="114" y="43"/>
                </a:lnTo>
                <a:lnTo>
                  <a:pt x="105" y="32"/>
                </a:lnTo>
                <a:lnTo>
                  <a:pt x="105" y="32"/>
                </a:lnTo>
                <a:lnTo>
                  <a:pt x="98" y="26"/>
                </a:lnTo>
                <a:lnTo>
                  <a:pt x="89" y="21"/>
                </a:lnTo>
                <a:lnTo>
                  <a:pt x="79" y="19"/>
                </a:lnTo>
                <a:lnTo>
                  <a:pt x="70" y="17"/>
                </a:lnTo>
                <a:lnTo>
                  <a:pt x="70" y="17"/>
                </a:lnTo>
                <a:lnTo>
                  <a:pt x="59" y="19"/>
                </a:lnTo>
                <a:lnTo>
                  <a:pt x="50" y="21"/>
                </a:lnTo>
                <a:lnTo>
                  <a:pt x="41" y="26"/>
                </a:lnTo>
                <a:lnTo>
                  <a:pt x="33" y="32"/>
                </a:lnTo>
                <a:lnTo>
                  <a:pt x="33" y="32"/>
                </a:lnTo>
                <a:lnTo>
                  <a:pt x="26" y="41"/>
                </a:lnTo>
                <a:lnTo>
                  <a:pt x="22" y="48"/>
                </a:lnTo>
                <a:lnTo>
                  <a:pt x="19" y="59"/>
                </a:lnTo>
                <a:lnTo>
                  <a:pt x="17" y="68"/>
                </a:lnTo>
                <a:lnTo>
                  <a:pt x="17" y="68"/>
                </a:lnTo>
                <a:lnTo>
                  <a:pt x="19" y="79"/>
                </a:lnTo>
                <a:lnTo>
                  <a:pt x="22" y="88"/>
                </a:lnTo>
                <a:lnTo>
                  <a:pt x="26" y="98"/>
                </a:lnTo>
                <a:lnTo>
                  <a:pt x="33" y="105"/>
                </a:lnTo>
                <a:lnTo>
                  <a:pt x="33" y="105"/>
                </a:lnTo>
                <a:lnTo>
                  <a:pt x="41" y="112"/>
                </a:lnTo>
                <a:lnTo>
                  <a:pt x="50" y="116"/>
                </a:lnTo>
                <a:lnTo>
                  <a:pt x="59" y="120"/>
                </a:lnTo>
                <a:lnTo>
                  <a:pt x="70" y="122"/>
                </a:lnTo>
                <a:lnTo>
                  <a:pt x="70" y="122"/>
                </a:lnTo>
                <a:lnTo>
                  <a:pt x="79" y="120"/>
                </a:lnTo>
                <a:lnTo>
                  <a:pt x="89" y="116"/>
                </a:lnTo>
                <a:lnTo>
                  <a:pt x="98" y="112"/>
                </a:lnTo>
                <a:lnTo>
                  <a:pt x="105" y="105"/>
                </a:lnTo>
                <a:lnTo>
                  <a:pt x="105" y="105"/>
                </a:lnTo>
                <a:lnTo>
                  <a:pt x="107" y="103"/>
                </a:lnTo>
                <a:lnTo>
                  <a:pt x="129" y="103"/>
                </a:lnTo>
                <a:lnTo>
                  <a:pt x="129" y="103"/>
                </a:lnTo>
                <a:lnTo>
                  <a:pt x="118" y="118"/>
                </a:lnTo>
                <a:lnTo>
                  <a:pt x="118" y="118"/>
                </a:lnTo>
                <a:lnTo>
                  <a:pt x="107" y="125"/>
                </a:lnTo>
                <a:lnTo>
                  <a:pt x="96" y="133"/>
                </a:lnTo>
                <a:lnTo>
                  <a:pt x="83" y="136"/>
                </a:lnTo>
                <a:lnTo>
                  <a:pt x="70" y="138"/>
                </a:lnTo>
                <a:lnTo>
                  <a:pt x="70" y="138"/>
                </a:lnTo>
                <a:lnTo>
                  <a:pt x="55" y="136"/>
                </a:lnTo>
                <a:lnTo>
                  <a:pt x="43" y="133"/>
                </a:lnTo>
                <a:lnTo>
                  <a:pt x="32" y="125"/>
                </a:lnTo>
                <a:lnTo>
                  <a:pt x="21" y="118"/>
                </a:lnTo>
                <a:lnTo>
                  <a:pt x="21" y="118"/>
                </a:lnTo>
                <a:lnTo>
                  <a:pt x="13" y="107"/>
                </a:lnTo>
                <a:lnTo>
                  <a:pt x="6" y="96"/>
                </a:lnTo>
                <a:lnTo>
                  <a:pt x="2" y="83"/>
                </a:lnTo>
                <a:lnTo>
                  <a:pt x="0" y="68"/>
                </a:lnTo>
                <a:lnTo>
                  <a:pt x="0" y="68"/>
                </a:lnTo>
                <a:lnTo>
                  <a:pt x="2" y="55"/>
                </a:lnTo>
                <a:lnTo>
                  <a:pt x="6" y="43"/>
                </a:lnTo>
                <a:lnTo>
                  <a:pt x="13" y="30"/>
                </a:lnTo>
                <a:lnTo>
                  <a:pt x="21" y="21"/>
                </a:lnTo>
                <a:lnTo>
                  <a:pt x="21" y="21"/>
                </a:lnTo>
                <a:lnTo>
                  <a:pt x="32" y="11"/>
                </a:lnTo>
                <a:lnTo>
                  <a:pt x="43" y="6"/>
                </a:lnTo>
                <a:lnTo>
                  <a:pt x="55" y="2"/>
                </a:lnTo>
                <a:lnTo>
                  <a:pt x="70" y="0"/>
                </a:lnTo>
                <a:lnTo>
                  <a:pt x="70" y="0"/>
                </a:lnTo>
                <a:close/>
                <a:moveTo>
                  <a:pt x="54" y="48"/>
                </a:moveTo>
                <a:lnTo>
                  <a:pt x="48" y="54"/>
                </a:lnTo>
                <a:lnTo>
                  <a:pt x="63" y="68"/>
                </a:lnTo>
                <a:lnTo>
                  <a:pt x="63" y="68"/>
                </a:lnTo>
                <a:lnTo>
                  <a:pt x="63" y="70"/>
                </a:lnTo>
                <a:lnTo>
                  <a:pt x="63" y="70"/>
                </a:lnTo>
                <a:lnTo>
                  <a:pt x="65" y="74"/>
                </a:lnTo>
                <a:lnTo>
                  <a:pt x="59" y="77"/>
                </a:lnTo>
                <a:lnTo>
                  <a:pt x="63" y="79"/>
                </a:lnTo>
                <a:lnTo>
                  <a:pt x="66" y="76"/>
                </a:lnTo>
                <a:lnTo>
                  <a:pt x="66" y="76"/>
                </a:lnTo>
                <a:lnTo>
                  <a:pt x="70" y="76"/>
                </a:lnTo>
                <a:lnTo>
                  <a:pt x="70" y="76"/>
                </a:lnTo>
                <a:lnTo>
                  <a:pt x="72" y="76"/>
                </a:lnTo>
                <a:lnTo>
                  <a:pt x="74" y="77"/>
                </a:lnTo>
                <a:lnTo>
                  <a:pt x="79" y="72"/>
                </a:lnTo>
                <a:lnTo>
                  <a:pt x="77" y="70"/>
                </a:lnTo>
                <a:lnTo>
                  <a:pt x="77" y="70"/>
                </a:lnTo>
                <a:lnTo>
                  <a:pt x="77" y="68"/>
                </a:lnTo>
                <a:lnTo>
                  <a:pt x="77" y="68"/>
                </a:lnTo>
                <a:lnTo>
                  <a:pt x="76" y="65"/>
                </a:lnTo>
                <a:lnTo>
                  <a:pt x="90" y="46"/>
                </a:lnTo>
                <a:lnTo>
                  <a:pt x="89" y="44"/>
                </a:lnTo>
                <a:lnTo>
                  <a:pt x="72" y="63"/>
                </a:lnTo>
                <a:lnTo>
                  <a:pt x="72" y="63"/>
                </a:lnTo>
                <a:lnTo>
                  <a:pt x="70" y="63"/>
                </a:lnTo>
                <a:lnTo>
                  <a:pt x="70" y="63"/>
                </a:lnTo>
                <a:lnTo>
                  <a:pt x="68" y="63"/>
                </a:lnTo>
                <a:lnTo>
                  <a:pt x="54" y="48"/>
                </a:lnTo>
                <a:lnTo>
                  <a:pt x="54" y="48"/>
                </a:lnTo>
                <a:close/>
                <a:moveTo>
                  <a:pt x="145" y="50"/>
                </a:moveTo>
                <a:lnTo>
                  <a:pt x="131" y="50"/>
                </a:lnTo>
                <a:lnTo>
                  <a:pt x="116" y="81"/>
                </a:lnTo>
                <a:lnTo>
                  <a:pt x="116" y="88"/>
                </a:lnTo>
                <a:lnTo>
                  <a:pt x="129" y="88"/>
                </a:lnTo>
                <a:lnTo>
                  <a:pt x="129" y="98"/>
                </a:lnTo>
                <a:lnTo>
                  <a:pt x="142" y="98"/>
                </a:lnTo>
                <a:lnTo>
                  <a:pt x="142" y="88"/>
                </a:lnTo>
                <a:lnTo>
                  <a:pt x="145" y="88"/>
                </a:lnTo>
                <a:lnTo>
                  <a:pt x="145" y="81"/>
                </a:lnTo>
                <a:lnTo>
                  <a:pt x="144" y="81"/>
                </a:lnTo>
                <a:lnTo>
                  <a:pt x="145" y="50"/>
                </a:lnTo>
                <a:lnTo>
                  <a:pt x="145" y="50"/>
                </a:lnTo>
                <a:close/>
                <a:moveTo>
                  <a:pt x="131" y="81"/>
                </a:moveTo>
                <a:lnTo>
                  <a:pt x="133" y="61"/>
                </a:lnTo>
                <a:lnTo>
                  <a:pt x="125" y="81"/>
                </a:lnTo>
                <a:lnTo>
                  <a:pt x="131" y="81"/>
                </a:lnTo>
                <a:lnTo>
                  <a:pt x="131" y="81"/>
                </a:lnTo>
                <a:close/>
                <a:moveTo>
                  <a:pt x="114" y="88"/>
                </a:moveTo>
                <a:lnTo>
                  <a:pt x="101" y="88"/>
                </a:lnTo>
                <a:lnTo>
                  <a:pt x="101" y="88"/>
                </a:lnTo>
                <a:lnTo>
                  <a:pt x="114" y="70"/>
                </a:lnTo>
                <a:lnTo>
                  <a:pt x="114" y="70"/>
                </a:lnTo>
                <a:lnTo>
                  <a:pt x="118" y="61"/>
                </a:lnTo>
                <a:lnTo>
                  <a:pt x="118" y="61"/>
                </a:lnTo>
                <a:lnTo>
                  <a:pt x="118" y="55"/>
                </a:lnTo>
                <a:lnTo>
                  <a:pt x="116" y="52"/>
                </a:lnTo>
                <a:lnTo>
                  <a:pt x="116" y="52"/>
                </a:lnTo>
                <a:lnTo>
                  <a:pt x="111" y="50"/>
                </a:lnTo>
                <a:lnTo>
                  <a:pt x="105" y="48"/>
                </a:lnTo>
                <a:lnTo>
                  <a:pt x="105" y="48"/>
                </a:lnTo>
                <a:lnTo>
                  <a:pt x="98" y="50"/>
                </a:lnTo>
                <a:lnTo>
                  <a:pt x="98" y="50"/>
                </a:lnTo>
                <a:lnTo>
                  <a:pt x="94" y="54"/>
                </a:lnTo>
                <a:lnTo>
                  <a:pt x="94" y="54"/>
                </a:lnTo>
                <a:lnTo>
                  <a:pt x="90" y="57"/>
                </a:lnTo>
                <a:lnTo>
                  <a:pt x="90" y="57"/>
                </a:lnTo>
                <a:lnTo>
                  <a:pt x="90" y="65"/>
                </a:lnTo>
                <a:lnTo>
                  <a:pt x="90" y="66"/>
                </a:lnTo>
                <a:lnTo>
                  <a:pt x="101" y="66"/>
                </a:lnTo>
                <a:lnTo>
                  <a:pt x="101" y="61"/>
                </a:lnTo>
                <a:lnTo>
                  <a:pt x="101" y="61"/>
                </a:lnTo>
                <a:lnTo>
                  <a:pt x="101" y="57"/>
                </a:lnTo>
                <a:lnTo>
                  <a:pt x="101" y="57"/>
                </a:lnTo>
                <a:lnTo>
                  <a:pt x="105" y="55"/>
                </a:lnTo>
                <a:lnTo>
                  <a:pt x="105" y="55"/>
                </a:lnTo>
                <a:lnTo>
                  <a:pt x="107" y="57"/>
                </a:lnTo>
                <a:lnTo>
                  <a:pt x="107" y="57"/>
                </a:lnTo>
                <a:lnTo>
                  <a:pt x="107" y="59"/>
                </a:lnTo>
                <a:lnTo>
                  <a:pt x="107" y="59"/>
                </a:lnTo>
                <a:lnTo>
                  <a:pt x="103" y="66"/>
                </a:lnTo>
                <a:lnTo>
                  <a:pt x="103" y="66"/>
                </a:lnTo>
                <a:lnTo>
                  <a:pt x="87" y="90"/>
                </a:lnTo>
                <a:lnTo>
                  <a:pt x="87" y="98"/>
                </a:lnTo>
                <a:lnTo>
                  <a:pt x="112" y="98"/>
                </a:lnTo>
                <a:lnTo>
                  <a:pt x="114" y="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390"/>
          <p:cNvSpPr>
            <a:spLocks noEditPoints="1"/>
          </p:cNvSpPr>
          <p:nvPr/>
        </p:nvSpPr>
        <p:spPr bwMode="auto">
          <a:xfrm>
            <a:off x="4509053" y="803567"/>
            <a:ext cx="725631" cy="613996"/>
          </a:xfrm>
          <a:custGeom>
            <a:avLst/>
            <a:gdLst>
              <a:gd name="T0" fmla="*/ 74 w 156"/>
              <a:gd name="T1" fmla="*/ 93 h 132"/>
              <a:gd name="T2" fmla="*/ 134 w 156"/>
              <a:gd name="T3" fmla="*/ 46 h 132"/>
              <a:gd name="T4" fmla="*/ 147 w 156"/>
              <a:gd name="T5" fmla="*/ 62 h 132"/>
              <a:gd name="T6" fmla="*/ 134 w 156"/>
              <a:gd name="T7" fmla="*/ 86 h 132"/>
              <a:gd name="T8" fmla="*/ 154 w 156"/>
              <a:gd name="T9" fmla="*/ 110 h 132"/>
              <a:gd name="T10" fmla="*/ 154 w 156"/>
              <a:gd name="T11" fmla="*/ 110 h 132"/>
              <a:gd name="T12" fmla="*/ 156 w 156"/>
              <a:gd name="T13" fmla="*/ 115 h 132"/>
              <a:gd name="T14" fmla="*/ 156 w 156"/>
              <a:gd name="T15" fmla="*/ 121 h 132"/>
              <a:gd name="T16" fmla="*/ 154 w 156"/>
              <a:gd name="T17" fmla="*/ 125 h 132"/>
              <a:gd name="T18" fmla="*/ 153 w 156"/>
              <a:gd name="T19" fmla="*/ 128 h 132"/>
              <a:gd name="T20" fmla="*/ 153 w 156"/>
              <a:gd name="T21" fmla="*/ 128 h 132"/>
              <a:gd name="T22" fmla="*/ 153 w 156"/>
              <a:gd name="T23" fmla="*/ 128 h 132"/>
              <a:gd name="T24" fmla="*/ 147 w 156"/>
              <a:gd name="T25" fmla="*/ 132 h 132"/>
              <a:gd name="T26" fmla="*/ 142 w 156"/>
              <a:gd name="T27" fmla="*/ 132 h 132"/>
              <a:gd name="T28" fmla="*/ 138 w 156"/>
              <a:gd name="T29" fmla="*/ 130 h 132"/>
              <a:gd name="T30" fmla="*/ 134 w 156"/>
              <a:gd name="T31" fmla="*/ 126 h 132"/>
              <a:gd name="T32" fmla="*/ 114 w 156"/>
              <a:gd name="T33" fmla="*/ 101 h 132"/>
              <a:gd name="T34" fmla="*/ 87 w 156"/>
              <a:gd name="T35" fmla="*/ 108 h 132"/>
              <a:gd name="T36" fmla="*/ 74 w 156"/>
              <a:gd name="T37" fmla="*/ 93 h 132"/>
              <a:gd name="T38" fmla="*/ 74 w 156"/>
              <a:gd name="T39" fmla="*/ 93 h 132"/>
              <a:gd name="T40" fmla="*/ 83 w 156"/>
              <a:gd name="T41" fmla="*/ 11 h 132"/>
              <a:gd name="T42" fmla="*/ 70 w 156"/>
              <a:gd name="T43" fmla="*/ 0 h 132"/>
              <a:gd name="T44" fmla="*/ 44 w 156"/>
              <a:gd name="T45" fmla="*/ 27 h 132"/>
              <a:gd name="T46" fmla="*/ 37 w 156"/>
              <a:gd name="T47" fmla="*/ 16 h 132"/>
              <a:gd name="T48" fmla="*/ 0 w 156"/>
              <a:gd name="T49" fmla="*/ 60 h 132"/>
              <a:gd name="T50" fmla="*/ 19 w 156"/>
              <a:gd name="T51" fmla="*/ 84 h 132"/>
              <a:gd name="T52" fmla="*/ 30 w 156"/>
              <a:gd name="T53" fmla="*/ 73 h 132"/>
              <a:gd name="T54" fmla="*/ 15 w 156"/>
              <a:gd name="T55" fmla="*/ 99 h 132"/>
              <a:gd name="T56" fmla="*/ 33 w 156"/>
              <a:gd name="T57" fmla="*/ 110 h 132"/>
              <a:gd name="T58" fmla="*/ 63 w 156"/>
              <a:gd name="T59" fmla="*/ 79 h 132"/>
              <a:gd name="T60" fmla="*/ 68 w 156"/>
              <a:gd name="T61" fmla="*/ 84 h 132"/>
              <a:gd name="T62" fmla="*/ 72 w 156"/>
              <a:gd name="T63" fmla="*/ 88 h 132"/>
              <a:gd name="T64" fmla="*/ 75 w 156"/>
              <a:gd name="T65" fmla="*/ 86 h 132"/>
              <a:gd name="T66" fmla="*/ 129 w 156"/>
              <a:gd name="T67" fmla="*/ 44 h 132"/>
              <a:gd name="T68" fmla="*/ 132 w 156"/>
              <a:gd name="T69" fmla="*/ 42 h 132"/>
              <a:gd name="T70" fmla="*/ 129 w 156"/>
              <a:gd name="T71" fmla="*/ 37 h 132"/>
              <a:gd name="T72" fmla="*/ 103 w 156"/>
              <a:gd name="T73" fmla="*/ 3 h 132"/>
              <a:gd name="T74" fmla="*/ 99 w 156"/>
              <a:gd name="T75" fmla="*/ 0 h 132"/>
              <a:gd name="T76" fmla="*/ 96 w 156"/>
              <a:gd name="T77" fmla="*/ 2 h 132"/>
              <a:gd name="T78" fmla="*/ 83 w 156"/>
              <a:gd name="T79" fmla="*/ 11 h 132"/>
              <a:gd name="T80" fmla="*/ 83 w 156"/>
              <a:gd name="T81" fmla="*/ 11 h 132"/>
              <a:gd name="T82" fmla="*/ 92 w 156"/>
              <a:gd name="T83" fmla="*/ 16 h 132"/>
              <a:gd name="T84" fmla="*/ 107 w 156"/>
              <a:gd name="T85" fmla="*/ 35 h 132"/>
              <a:gd name="T86" fmla="*/ 101 w 156"/>
              <a:gd name="T87" fmla="*/ 38 h 132"/>
              <a:gd name="T88" fmla="*/ 88 w 156"/>
              <a:gd name="T89" fmla="*/ 20 h 132"/>
              <a:gd name="T90" fmla="*/ 85 w 156"/>
              <a:gd name="T91" fmla="*/ 22 h 132"/>
              <a:gd name="T92" fmla="*/ 99 w 156"/>
              <a:gd name="T93" fmla="*/ 40 h 132"/>
              <a:gd name="T94" fmla="*/ 96 w 156"/>
              <a:gd name="T95" fmla="*/ 44 h 132"/>
              <a:gd name="T96" fmla="*/ 81 w 156"/>
              <a:gd name="T97" fmla="*/ 26 h 132"/>
              <a:gd name="T98" fmla="*/ 63 w 156"/>
              <a:gd name="T99" fmla="*/ 40 h 132"/>
              <a:gd name="T100" fmla="*/ 75 w 156"/>
              <a:gd name="T101" fmla="*/ 59 h 132"/>
              <a:gd name="T102" fmla="*/ 70 w 156"/>
              <a:gd name="T103" fmla="*/ 60 h 132"/>
              <a:gd name="T104" fmla="*/ 57 w 156"/>
              <a:gd name="T105" fmla="*/ 44 h 132"/>
              <a:gd name="T106" fmla="*/ 52 w 156"/>
              <a:gd name="T107" fmla="*/ 48 h 132"/>
              <a:gd name="T108" fmla="*/ 74 w 156"/>
              <a:gd name="T109" fmla="*/ 75 h 132"/>
              <a:gd name="T110" fmla="*/ 118 w 156"/>
              <a:gd name="T111" fmla="*/ 40 h 132"/>
              <a:gd name="T112" fmla="*/ 98 w 156"/>
              <a:gd name="T113" fmla="*/ 13 h 132"/>
              <a:gd name="T114" fmla="*/ 92 w 156"/>
              <a:gd name="T115" fmla="*/ 1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6" h="132">
                <a:moveTo>
                  <a:pt x="74" y="93"/>
                </a:moveTo>
                <a:lnTo>
                  <a:pt x="134" y="46"/>
                </a:lnTo>
                <a:lnTo>
                  <a:pt x="147" y="62"/>
                </a:lnTo>
                <a:lnTo>
                  <a:pt x="134" y="86"/>
                </a:lnTo>
                <a:lnTo>
                  <a:pt x="154" y="110"/>
                </a:lnTo>
                <a:lnTo>
                  <a:pt x="154" y="110"/>
                </a:lnTo>
                <a:lnTo>
                  <a:pt x="156" y="115"/>
                </a:lnTo>
                <a:lnTo>
                  <a:pt x="156" y="121"/>
                </a:lnTo>
                <a:lnTo>
                  <a:pt x="154" y="125"/>
                </a:lnTo>
                <a:lnTo>
                  <a:pt x="153" y="128"/>
                </a:lnTo>
                <a:lnTo>
                  <a:pt x="153" y="128"/>
                </a:lnTo>
                <a:lnTo>
                  <a:pt x="153" y="128"/>
                </a:lnTo>
                <a:lnTo>
                  <a:pt x="147" y="132"/>
                </a:lnTo>
                <a:lnTo>
                  <a:pt x="142" y="132"/>
                </a:lnTo>
                <a:lnTo>
                  <a:pt x="138" y="130"/>
                </a:lnTo>
                <a:lnTo>
                  <a:pt x="134" y="126"/>
                </a:lnTo>
                <a:lnTo>
                  <a:pt x="114" y="101"/>
                </a:lnTo>
                <a:lnTo>
                  <a:pt x="87" y="108"/>
                </a:lnTo>
                <a:lnTo>
                  <a:pt x="74" y="93"/>
                </a:lnTo>
                <a:lnTo>
                  <a:pt x="74" y="93"/>
                </a:lnTo>
                <a:close/>
                <a:moveTo>
                  <a:pt x="83" y="11"/>
                </a:moveTo>
                <a:lnTo>
                  <a:pt x="70" y="0"/>
                </a:lnTo>
                <a:lnTo>
                  <a:pt x="44" y="27"/>
                </a:lnTo>
                <a:lnTo>
                  <a:pt x="37" y="16"/>
                </a:lnTo>
                <a:lnTo>
                  <a:pt x="0" y="60"/>
                </a:lnTo>
                <a:lnTo>
                  <a:pt x="19" y="84"/>
                </a:lnTo>
                <a:lnTo>
                  <a:pt x="30" y="73"/>
                </a:lnTo>
                <a:lnTo>
                  <a:pt x="15" y="99"/>
                </a:lnTo>
                <a:lnTo>
                  <a:pt x="33" y="110"/>
                </a:lnTo>
                <a:lnTo>
                  <a:pt x="63" y="79"/>
                </a:lnTo>
                <a:lnTo>
                  <a:pt x="68" y="84"/>
                </a:lnTo>
                <a:lnTo>
                  <a:pt x="72" y="88"/>
                </a:lnTo>
                <a:lnTo>
                  <a:pt x="75" y="86"/>
                </a:lnTo>
                <a:lnTo>
                  <a:pt x="129" y="44"/>
                </a:lnTo>
                <a:lnTo>
                  <a:pt x="132" y="42"/>
                </a:lnTo>
                <a:lnTo>
                  <a:pt x="129" y="37"/>
                </a:lnTo>
                <a:lnTo>
                  <a:pt x="103" y="3"/>
                </a:lnTo>
                <a:lnTo>
                  <a:pt x="99" y="0"/>
                </a:lnTo>
                <a:lnTo>
                  <a:pt x="96" y="2"/>
                </a:lnTo>
                <a:lnTo>
                  <a:pt x="83" y="11"/>
                </a:lnTo>
                <a:lnTo>
                  <a:pt x="83" y="11"/>
                </a:lnTo>
                <a:close/>
                <a:moveTo>
                  <a:pt x="92" y="16"/>
                </a:moveTo>
                <a:lnTo>
                  <a:pt x="107" y="35"/>
                </a:lnTo>
                <a:lnTo>
                  <a:pt x="101" y="38"/>
                </a:lnTo>
                <a:lnTo>
                  <a:pt x="88" y="20"/>
                </a:lnTo>
                <a:lnTo>
                  <a:pt x="85" y="22"/>
                </a:lnTo>
                <a:lnTo>
                  <a:pt x="99" y="40"/>
                </a:lnTo>
                <a:lnTo>
                  <a:pt x="96" y="44"/>
                </a:lnTo>
                <a:lnTo>
                  <a:pt x="81" y="26"/>
                </a:lnTo>
                <a:lnTo>
                  <a:pt x="63" y="40"/>
                </a:lnTo>
                <a:lnTo>
                  <a:pt x="75" y="59"/>
                </a:lnTo>
                <a:lnTo>
                  <a:pt x="70" y="60"/>
                </a:lnTo>
                <a:lnTo>
                  <a:pt x="57" y="44"/>
                </a:lnTo>
                <a:lnTo>
                  <a:pt x="52" y="48"/>
                </a:lnTo>
                <a:lnTo>
                  <a:pt x="74" y="75"/>
                </a:lnTo>
                <a:lnTo>
                  <a:pt x="118" y="40"/>
                </a:lnTo>
                <a:lnTo>
                  <a:pt x="98" y="13"/>
                </a:lnTo>
                <a:lnTo>
                  <a:pt x="92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391"/>
          <p:cNvSpPr>
            <a:spLocks noEditPoints="1"/>
          </p:cNvSpPr>
          <p:nvPr/>
        </p:nvSpPr>
        <p:spPr bwMode="auto">
          <a:xfrm>
            <a:off x="4495095" y="2022255"/>
            <a:ext cx="781447" cy="600043"/>
          </a:xfrm>
          <a:custGeom>
            <a:avLst/>
            <a:gdLst>
              <a:gd name="T0" fmla="*/ 27 w 168"/>
              <a:gd name="T1" fmla="*/ 35 h 129"/>
              <a:gd name="T2" fmla="*/ 12 w 168"/>
              <a:gd name="T3" fmla="*/ 50 h 129"/>
              <a:gd name="T4" fmla="*/ 66 w 168"/>
              <a:gd name="T5" fmla="*/ 70 h 129"/>
              <a:gd name="T6" fmla="*/ 78 w 168"/>
              <a:gd name="T7" fmla="*/ 53 h 129"/>
              <a:gd name="T8" fmla="*/ 27 w 168"/>
              <a:gd name="T9" fmla="*/ 35 h 129"/>
              <a:gd name="T10" fmla="*/ 27 w 168"/>
              <a:gd name="T11" fmla="*/ 35 h 129"/>
              <a:gd name="T12" fmla="*/ 91 w 168"/>
              <a:gd name="T13" fmla="*/ 11 h 129"/>
              <a:gd name="T14" fmla="*/ 91 w 168"/>
              <a:gd name="T15" fmla="*/ 48 h 129"/>
              <a:gd name="T16" fmla="*/ 139 w 168"/>
              <a:gd name="T17" fmla="*/ 30 h 129"/>
              <a:gd name="T18" fmla="*/ 91 w 168"/>
              <a:gd name="T19" fmla="*/ 11 h 129"/>
              <a:gd name="T20" fmla="*/ 91 w 168"/>
              <a:gd name="T21" fmla="*/ 11 h 129"/>
              <a:gd name="T22" fmla="*/ 88 w 168"/>
              <a:gd name="T23" fmla="*/ 48 h 129"/>
              <a:gd name="T24" fmla="*/ 64 w 168"/>
              <a:gd name="T25" fmla="*/ 39 h 129"/>
              <a:gd name="T26" fmla="*/ 38 w 168"/>
              <a:gd name="T27" fmla="*/ 30 h 129"/>
              <a:gd name="T28" fmla="*/ 88 w 168"/>
              <a:gd name="T29" fmla="*/ 11 h 129"/>
              <a:gd name="T30" fmla="*/ 88 w 168"/>
              <a:gd name="T31" fmla="*/ 48 h 129"/>
              <a:gd name="T32" fmla="*/ 88 w 168"/>
              <a:gd name="T33" fmla="*/ 48 h 129"/>
              <a:gd name="T34" fmla="*/ 156 w 168"/>
              <a:gd name="T35" fmla="*/ 26 h 129"/>
              <a:gd name="T36" fmla="*/ 168 w 168"/>
              <a:gd name="T37" fmla="*/ 39 h 129"/>
              <a:gd name="T38" fmla="*/ 167 w 168"/>
              <a:gd name="T39" fmla="*/ 46 h 129"/>
              <a:gd name="T40" fmla="*/ 161 w 168"/>
              <a:gd name="T41" fmla="*/ 48 h 129"/>
              <a:gd name="T42" fmla="*/ 159 w 168"/>
              <a:gd name="T43" fmla="*/ 41 h 129"/>
              <a:gd name="T44" fmla="*/ 157 w 168"/>
              <a:gd name="T45" fmla="*/ 41 h 129"/>
              <a:gd name="T46" fmla="*/ 157 w 168"/>
              <a:gd name="T47" fmla="*/ 50 h 129"/>
              <a:gd name="T48" fmla="*/ 157 w 168"/>
              <a:gd name="T49" fmla="*/ 98 h 129"/>
              <a:gd name="T50" fmla="*/ 95 w 168"/>
              <a:gd name="T51" fmla="*/ 129 h 129"/>
              <a:gd name="T52" fmla="*/ 90 w 168"/>
              <a:gd name="T53" fmla="*/ 125 h 129"/>
              <a:gd name="T54" fmla="*/ 23 w 168"/>
              <a:gd name="T55" fmla="*/ 98 h 129"/>
              <a:gd name="T56" fmla="*/ 20 w 168"/>
              <a:gd name="T57" fmla="*/ 96 h 129"/>
              <a:gd name="T58" fmla="*/ 20 w 168"/>
              <a:gd name="T59" fmla="*/ 92 h 129"/>
              <a:gd name="T60" fmla="*/ 20 w 168"/>
              <a:gd name="T61" fmla="*/ 63 h 129"/>
              <a:gd name="T62" fmla="*/ 1 w 168"/>
              <a:gd name="T63" fmla="*/ 55 h 129"/>
              <a:gd name="T64" fmla="*/ 0 w 168"/>
              <a:gd name="T65" fmla="*/ 48 h 129"/>
              <a:gd name="T66" fmla="*/ 22 w 168"/>
              <a:gd name="T67" fmla="*/ 26 h 129"/>
              <a:gd name="T68" fmla="*/ 23 w 168"/>
              <a:gd name="T69" fmla="*/ 24 h 129"/>
              <a:gd name="T70" fmla="*/ 88 w 168"/>
              <a:gd name="T71" fmla="*/ 2 h 129"/>
              <a:gd name="T72" fmla="*/ 90 w 168"/>
              <a:gd name="T73" fmla="*/ 0 h 129"/>
              <a:gd name="T74" fmla="*/ 91 w 168"/>
              <a:gd name="T75" fmla="*/ 2 h 129"/>
              <a:gd name="T76" fmla="*/ 156 w 168"/>
              <a:gd name="T77" fmla="*/ 26 h 129"/>
              <a:gd name="T78" fmla="*/ 156 w 168"/>
              <a:gd name="T79" fmla="*/ 26 h 129"/>
              <a:gd name="T80" fmla="*/ 31 w 168"/>
              <a:gd name="T81" fmla="*/ 66 h 129"/>
              <a:gd name="T82" fmla="*/ 66 w 168"/>
              <a:gd name="T83" fmla="*/ 81 h 129"/>
              <a:gd name="T84" fmla="*/ 69 w 168"/>
              <a:gd name="T85" fmla="*/ 81 h 129"/>
              <a:gd name="T86" fmla="*/ 71 w 168"/>
              <a:gd name="T87" fmla="*/ 79 h 129"/>
              <a:gd name="T88" fmla="*/ 86 w 168"/>
              <a:gd name="T89" fmla="*/ 63 h 129"/>
              <a:gd name="T90" fmla="*/ 86 w 168"/>
              <a:gd name="T91" fmla="*/ 114 h 129"/>
              <a:gd name="T92" fmla="*/ 31 w 168"/>
              <a:gd name="T93" fmla="*/ 90 h 129"/>
              <a:gd name="T94" fmla="*/ 31 w 168"/>
              <a:gd name="T95" fmla="*/ 66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8" h="129">
                <a:moveTo>
                  <a:pt x="27" y="35"/>
                </a:moveTo>
                <a:lnTo>
                  <a:pt x="12" y="50"/>
                </a:lnTo>
                <a:lnTo>
                  <a:pt x="66" y="70"/>
                </a:lnTo>
                <a:lnTo>
                  <a:pt x="78" y="53"/>
                </a:lnTo>
                <a:lnTo>
                  <a:pt x="27" y="35"/>
                </a:lnTo>
                <a:lnTo>
                  <a:pt x="27" y="35"/>
                </a:lnTo>
                <a:close/>
                <a:moveTo>
                  <a:pt x="91" y="11"/>
                </a:moveTo>
                <a:lnTo>
                  <a:pt x="91" y="48"/>
                </a:lnTo>
                <a:lnTo>
                  <a:pt x="139" y="30"/>
                </a:lnTo>
                <a:lnTo>
                  <a:pt x="91" y="11"/>
                </a:lnTo>
                <a:lnTo>
                  <a:pt x="91" y="11"/>
                </a:lnTo>
                <a:close/>
                <a:moveTo>
                  <a:pt x="88" y="48"/>
                </a:moveTo>
                <a:lnTo>
                  <a:pt x="64" y="39"/>
                </a:lnTo>
                <a:lnTo>
                  <a:pt x="38" y="30"/>
                </a:lnTo>
                <a:lnTo>
                  <a:pt x="88" y="11"/>
                </a:lnTo>
                <a:lnTo>
                  <a:pt x="88" y="48"/>
                </a:lnTo>
                <a:lnTo>
                  <a:pt x="88" y="48"/>
                </a:lnTo>
                <a:close/>
                <a:moveTo>
                  <a:pt x="156" y="26"/>
                </a:moveTo>
                <a:lnTo>
                  <a:pt x="168" y="39"/>
                </a:lnTo>
                <a:lnTo>
                  <a:pt x="167" y="46"/>
                </a:lnTo>
                <a:lnTo>
                  <a:pt x="161" y="48"/>
                </a:lnTo>
                <a:lnTo>
                  <a:pt x="159" y="41"/>
                </a:lnTo>
                <a:lnTo>
                  <a:pt x="157" y="41"/>
                </a:lnTo>
                <a:lnTo>
                  <a:pt x="157" y="50"/>
                </a:lnTo>
                <a:lnTo>
                  <a:pt x="157" y="98"/>
                </a:lnTo>
                <a:lnTo>
                  <a:pt x="95" y="129"/>
                </a:lnTo>
                <a:lnTo>
                  <a:pt x="90" y="125"/>
                </a:lnTo>
                <a:lnTo>
                  <a:pt x="23" y="98"/>
                </a:lnTo>
                <a:lnTo>
                  <a:pt x="20" y="96"/>
                </a:lnTo>
                <a:lnTo>
                  <a:pt x="20" y="92"/>
                </a:lnTo>
                <a:lnTo>
                  <a:pt x="20" y="63"/>
                </a:lnTo>
                <a:lnTo>
                  <a:pt x="1" y="55"/>
                </a:lnTo>
                <a:lnTo>
                  <a:pt x="0" y="48"/>
                </a:lnTo>
                <a:lnTo>
                  <a:pt x="22" y="26"/>
                </a:lnTo>
                <a:lnTo>
                  <a:pt x="23" y="24"/>
                </a:lnTo>
                <a:lnTo>
                  <a:pt x="88" y="2"/>
                </a:lnTo>
                <a:lnTo>
                  <a:pt x="90" y="0"/>
                </a:lnTo>
                <a:lnTo>
                  <a:pt x="91" y="2"/>
                </a:lnTo>
                <a:lnTo>
                  <a:pt x="156" y="26"/>
                </a:lnTo>
                <a:lnTo>
                  <a:pt x="156" y="26"/>
                </a:lnTo>
                <a:close/>
                <a:moveTo>
                  <a:pt x="31" y="66"/>
                </a:moveTo>
                <a:lnTo>
                  <a:pt x="66" y="81"/>
                </a:lnTo>
                <a:lnTo>
                  <a:pt x="69" y="81"/>
                </a:lnTo>
                <a:lnTo>
                  <a:pt x="71" y="79"/>
                </a:lnTo>
                <a:lnTo>
                  <a:pt x="86" y="63"/>
                </a:lnTo>
                <a:lnTo>
                  <a:pt x="86" y="114"/>
                </a:lnTo>
                <a:lnTo>
                  <a:pt x="31" y="90"/>
                </a:lnTo>
                <a:lnTo>
                  <a:pt x="31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392"/>
          <p:cNvSpPr>
            <a:spLocks noEditPoints="1"/>
          </p:cNvSpPr>
          <p:nvPr/>
        </p:nvSpPr>
        <p:spPr bwMode="auto">
          <a:xfrm>
            <a:off x="9248906" y="5557379"/>
            <a:ext cx="809357" cy="479104"/>
          </a:xfrm>
          <a:custGeom>
            <a:avLst/>
            <a:gdLst>
              <a:gd name="T0" fmla="*/ 42 w 174"/>
              <a:gd name="T1" fmla="*/ 0 h 103"/>
              <a:gd name="T2" fmla="*/ 134 w 174"/>
              <a:gd name="T3" fmla="*/ 0 h 103"/>
              <a:gd name="T4" fmla="*/ 174 w 174"/>
              <a:gd name="T5" fmla="*/ 57 h 103"/>
              <a:gd name="T6" fmla="*/ 163 w 174"/>
              <a:gd name="T7" fmla="*/ 57 h 103"/>
              <a:gd name="T8" fmla="*/ 163 w 174"/>
              <a:gd name="T9" fmla="*/ 94 h 103"/>
              <a:gd name="T10" fmla="*/ 174 w 174"/>
              <a:gd name="T11" fmla="*/ 94 h 103"/>
              <a:gd name="T12" fmla="*/ 174 w 174"/>
              <a:gd name="T13" fmla="*/ 103 h 103"/>
              <a:gd name="T14" fmla="*/ 0 w 174"/>
              <a:gd name="T15" fmla="*/ 103 h 103"/>
              <a:gd name="T16" fmla="*/ 0 w 174"/>
              <a:gd name="T17" fmla="*/ 94 h 103"/>
              <a:gd name="T18" fmla="*/ 12 w 174"/>
              <a:gd name="T19" fmla="*/ 94 h 103"/>
              <a:gd name="T20" fmla="*/ 12 w 174"/>
              <a:gd name="T21" fmla="*/ 62 h 103"/>
              <a:gd name="T22" fmla="*/ 5 w 174"/>
              <a:gd name="T23" fmla="*/ 62 h 103"/>
              <a:gd name="T24" fmla="*/ 0 w 174"/>
              <a:gd name="T25" fmla="*/ 53 h 103"/>
              <a:gd name="T26" fmla="*/ 42 w 174"/>
              <a:gd name="T27" fmla="*/ 0 h 103"/>
              <a:gd name="T28" fmla="*/ 42 w 174"/>
              <a:gd name="T29" fmla="*/ 0 h 103"/>
              <a:gd name="T30" fmla="*/ 150 w 174"/>
              <a:gd name="T31" fmla="*/ 94 h 103"/>
              <a:gd name="T32" fmla="*/ 150 w 174"/>
              <a:gd name="T33" fmla="*/ 57 h 103"/>
              <a:gd name="T34" fmla="*/ 101 w 174"/>
              <a:gd name="T35" fmla="*/ 57 h 103"/>
              <a:gd name="T36" fmla="*/ 101 w 174"/>
              <a:gd name="T37" fmla="*/ 94 h 103"/>
              <a:gd name="T38" fmla="*/ 108 w 174"/>
              <a:gd name="T39" fmla="*/ 94 h 103"/>
              <a:gd name="T40" fmla="*/ 108 w 174"/>
              <a:gd name="T41" fmla="*/ 61 h 103"/>
              <a:gd name="T42" fmla="*/ 128 w 174"/>
              <a:gd name="T43" fmla="*/ 61 h 103"/>
              <a:gd name="T44" fmla="*/ 128 w 174"/>
              <a:gd name="T45" fmla="*/ 94 h 103"/>
              <a:gd name="T46" fmla="*/ 150 w 174"/>
              <a:gd name="T47" fmla="*/ 94 h 103"/>
              <a:gd name="T48" fmla="*/ 150 w 174"/>
              <a:gd name="T49" fmla="*/ 94 h 103"/>
              <a:gd name="T50" fmla="*/ 88 w 174"/>
              <a:gd name="T51" fmla="*/ 94 h 103"/>
              <a:gd name="T52" fmla="*/ 88 w 174"/>
              <a:gd name="T53" fmla="*/ 57 h 103"/>
              <a:gd name="T54" fmla="*/ 84 w 174"/>
              <a:gd name="T55" fmla="*/ 57 h 103"/>
              <a:gd name="T56" fmla="*/ 49 w 174"/>
              <a:gd name="T57" fmla="*/ 11 h 103"/>
              <a:gd name="T58" fmla="*/ 18 w 174"/>
              <a:gd name="T59" fmla="*/ 50 h 103"/>
              <a:gd name="T60" fmla="*/ 20 w 174"/>
              <a:gd name="T61" fmla="*/ 50 h 103"/>
              <a:gd name="T62" fmla="*/ 25 w 174"/>
              <a:gd name="T63" fmla="*/ 50 h 103"/>
              <a:gd name="T64" fmla="*/ 25 w 174"/>
              <a:gd name="T65" fmla="*/ 94 h 103"/>
              <a:gd name="T66" fmla="*/ 88 w 174"/>
              <a:gd name="T67" fmla="*/ 94 h 103"/>
              <a:gd name="T68" fmla="*/ 88 w 174"/>
              <a:gd name="T69" fmla="*/ 94 h 103"/>
              <a:gd name="T70" fmla="*/ 44 w 174"/>
              <a:gd name="T71" fmla="*/ 57 h 103"/>
              <a:gd name="T72" fmla="*/ 44 w 174"/>
              <a:gd name="T73" fmla="*/ 83 h 103"/>
              <a:gd name="T74" fmla="*/ 60 w 174"/>
              <a:gd name="T75" fmla="*/ 83 h 103"/>
              <a:gd name="T76" fmla="*/ 60 w 174"/>
              <a:gd name="T77" fmla="*/ 57 h 103"/>
              <a:gd name="T78" fmla="*/ 44 w 174"/>
              <a:gd name="T79" fmla="*/ 5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4" h="103">
                <a:moveTo>
                  <a:pt x="42" y="0"/>
                </a:moveTo>
                <a:lnTo>
                  <a:pt x="134" y="0"/>
                </a:lnTo>
                <a:lnTo>
                  <a:pt x="174" y="57"/>
                </a:lnTo>
                <a:lnTo>
                  <a:pt x="163" y="57"/>
                </a:lnTo>
                <a:lnTo>
                  <a:pt x="163" y="94"/>
                </a:lnTo>
                <a:lnTo>
                  <a:pt x="174" y="94"/>
                </a:lnTo>
                <a:lnTo>
                  <a:pt x="174" y="103"/>
                </a:lnTo>
                <a:lnTo>
                  <a:pt x="0" y="103"/>
                </a:lnTo>
                <a:lnTo>
                  <a:pt x="0" y="94"/>
                </a:lnTo>
                <a:lnTo>
                  <a:pt x="12" y="94"/>
                </a:lnTo>
                <a:lnTo>
                  <a:pt x="12" y="62"/>
                </a:lnTo>
                <a:lnTo>
                  <a:pt x="5" y="62"/>
                </a:lnTo>
                <a:lnTo>
                  <a:pt x="0" y="53"/>
                </a:lnTo>
                <a:lnTo>
                  <a:pt x="42" y="0"/>
                </a:lnTo>
                <a:lnTo>
                  <a:pt x="42" y="0"/>
                </a:lnTo>
                <a:close/>
                <a:moveTo>
                  <a:pt x="150" y="94"/>
                </a:moveTo>
                <a:lnTo>
                  <a:pt x="150" y="57"/>
                </a:lnTo>
                <a:lnTo>
                  <a:pt x="101" y="57"/>
                </a:lnTo>
                <a:lnTo>
                  <a:pt x="101" y="94"/>
                </a:lnTo>
                <a:lnTo>
                  <a:pt x="108" y="94"/>
                </a:lnTo>
                <a:lnTo>
                  <a:pt x="108" y="61"/>
                </a:lnTo>
                <a:lnTo>
                  <a:pt x="128" y="61"/>
                </a:lnTo>
                <a:lnTo>
                  <a:pt x="128" y="94"/>
                </a:lnTo>
                <a:lnTo>
                  <a:pt x="150" y="94"/>
                </a:lnTo>
                <a:lnTo>
                  <a:pt x="150" y="94"/>
                </a:lnTo>
                <a:close/>
                <a:moveTo>
                  <a:pt x="88" y="94"/>
                </a:moveTo>
                <a:lnTo>
                  <a:pt x="88" y="57"/>
                </a:lnTo>
                <a:lnTo>
                  <a:pt x="84" y="57"/>
                </a:lnTo>
                <a:lnTo>
                  <a:pt x="49" y="11"/>
                </a:lnTo>
                <a:lnTo>
                  <a:pt x="18" y="50"/>
                </a:lnTo>
                <a:lnTo>
                  <a:pt x="20" y="50"/>
                </a:lnTo>
                <a:lnTo>
                  <a:pt x="25" y="50"/>
                </a:lnTo>
                <a:lnTo>
                  <a:pt x="25" y="94"/>
                </a:lnTo>
                <a:lnTo>
                  <a:pt x="88" y="94"/>
                </a:lnTo>
                <a:lnTo>
                  <a:pt x="88" y="94"/>
                </a:lnTo>
                <a:close/>
                <a:moveTo>
                  <a:pt x="44" y="57"/>
                </a:moveTo>
                <a:lnTo>
                  <a:pt x="44" y="83"/>
                </a:lnTo>
                <a:lnTo>
                  <a:pt x="60" y="83"/>
                </a:lnTo>
                <a:lnTo>
                  <a:pt x="60" y="57"/>
                </a:lnTo>
                <a:lnTo>
                  <a:pt x="44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393"/>
          <p:cNvSpPr>
            <a:spLocks noEditPoints="1"/>
          </p:cNvSpPr>
          <p:nvPr/>
        </p:nvSpPr>
        <p:spPr bwMode="auto">
          <a:xfrm>
            <a:off x="4518354" y="3278152"/>
            <a:ext cx="776799" cy="544224"/>
          </a:xfrm>
          <a:custGeom>
            <a:avLst/>
            <a:gdLst>
              <a:gd name="T0" fmla="*/ 26 w 167"/>
              <a:gd name="T1" fmla="*/ 88 h 117"/>
              <a:gd name="T2" fmla="*/ 33 w 167"/>
              <a:gd name="T3" fmla="*/ 86 h 117"/>
              <a:gd name="T4" fmla="*/ 37 w 167"/>
              <a:gd name="T5" fmla="*/ 97 h 117"/>
              <a:gd name="T6" fmla="*/ 42 w 167"/>
              <a:gd name="T7" fmla="*/ 106 h 117"/>
              <a:gd name="T8" fmla="*/ 53 w 167"/>
              <a:gd name="T9" fmla="*/ 114 h 117"/>
              <a:gd name="T10" fmla="*/ 64 w 167"/>
              <a:gd name="T11" fmla="*/ 117 h 117"/>
              <a:gd name="T12" fmla="*/ 72 w 167"/>
              <a:gd name="T13" fmla="*/ 116 h 117"/>
              <a:gd name="T14" fmla="*/ 83 w 167"/>
              <a:gd name="T15" fmla="*/ 112 h 117"/>
              <a:gd name="T16" fmla="*/ 88 w 167"/>
              <a:gd name="T17" fmla="*/ 106 h 117"/>
              <a:gd name="T18" fmla="*/ 96 w 167"/>
              <a:gd name="T19" fmla="*/ 97 h 117"/>
              <a:gd name="T20" fmla="*/ 101 w 167"/>
              <a:gd name="T21" fmla="*/ 108 h 117"/>
              <a:gd name="T22" fmla="*/ 112 w 167"/>
              <a:gd name="T23" fmla="*/ 106 h 117"/>
              <a:gd name="T24" fmla="*/ 118 w 167"/>
              <a:gd name="T25" fmla="*/ 103 h 117"/>
              <a:gd name="T26" fmla="*/ 138 w 167"/>
              <a:gd name="T27" fmla="*/ 42 h 117"/>
              <a:gd name="T28" fmla="*/ 147 w 167"/>
              <a:gd name="T29" fmla="*/ 46 h 117"/>
              <a:gd name="T30" fmla="*/ 167 w 167"/>
              <a:gd name="T31" fmla="*/ 31 h 117"/>
              <a:gd name="T32" fmla="*/ 140 w 167"/>
              <a:gd name="T33" fmla="*/ 28 h 117"/>
              <a:gd name="T34" fmla="*/ 130 w 167"/>
              <a:gd name="T35" fmla="*/ 28 h 117"/>
              <a:gd name="T36" fmla="*/ 118 w 167"/>
              <a:gd name="T37" fmla="*/ 40 h 117"/>
              <a:gd name="T38" fmla="*/ 0 w 167"/>
              <a:gd name="T39" fmla="*/ 35 h 117"/>
              <a:gd name="T40" fmla="*/ 9 w 167"/>
              <a:gd name="T41" fmla="*/ 50 h 117"/>
              <a:gd name="T42" fmla="*/ 51 w 167"/>
              <a:gd name="T43" fmla="*/ 0 h 117"/>
              <a:gd name="T44" fmla="*/ 101 w 167"/>
              <a:gd name="T45" fmla="*/ 29 h 117"/>
              <a:gd name="T46" fmla="*/ 51 w 167"/>
              <a:gd name="T47" fmla="*/ 0 h 117"/>
              <a:gd name="T48" fmla="*/ 97 w 167"/>
              <a:gd name="T49" fmla="*/ 79 h 117"/>
              <a:gd name="T50" fmla="*/ 96 w 167"/>
              <a:gd name="T51" fmla="*/ 77 h 117"/>
              <a:gd name="T52" fmla="*/ 107 w 167"/>
              <a:gd name="T53" fmla="*/ 97 h 117"/>
              <a:gd name="T54" fmla="*/ 97 w 167"/>
              <a:gd name="T55" fmla="*/ 79 h 117"/>
              <a:gd name="T56" fmla="*/ 77 w 167"/>
              <a:gd name="T57" fmla="*/ 73 h 117"/>
              <a:gd name="T58" fmla="*/ 81 w 167"/>
              <a:gd name="T59" fmla="*/ 79 h 117"/>
              <a:gd name="T60" fmla="*/ 83 w 167"/>
              <a:gd name="T61" fmla="*/ 84 h 117"/>
              <a:gd name="T62" fmla="*/ 77 w 167"/>
              <a:gd name="T63" fmla="*/ 97 h 117"/>
              <a:gd name="T64" fmla="*/ 72 w 167"/>
              <a:gd name="T65" fmla="*/ 101 h 117"/>
              <a:gd name="T66" fmla="*/ 64 w 167"/>
              <a:gd name="T67" fmla="*/ 101 h 117"/>
              <a:gd name="T68" fmla="*/ 53 w 167"/>
              <a:gd name="T69" fmla="*/ 97 h 117"/>
              <a:gd name="T70" fmla="*/ 50 w 167"/>
              <a:gd name="T71" fmla="*/ 92 h 117"/>
              <a:gd name="T72" fmla="*/ 48 w 167"/>
              <a:gd name="T73" fmla="*/ 84 h 117"/>
              <a:gd name="T74" fmla="*/ 53 w 167"/>
              <a:gd name="T75" fmla="*/ 73 h 117"/>
              <a:gd name="T76" fmla="*/ 59 w 167"/>
              <a:gd name="T77" fmla="*/ 70 h 117"/>
              <a:gd name="T78" fmla="*/ 64 w 167"/>
              <a:gd name="T79" fmla="*/ 68 h 117"/>
              <a:gd name="T80" fmla="*/ 77 w 167"/>
              <a:gd name="T81" fmla="*/ 73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" h="117">
                <a:moveTo>
                  <a:pt x="9" y="50"/>
                </a:moveTo>
                <a:lnTo>
                  <a:pt x="26" y="88"/>
                </a:lnTo>
                <a:lnTo>
                  <a:pt x="33" y="86"/>
                </a:lnTo>
                <a:lnTo>
                  <a:pt x="33" y="86"/>
                </a:lnTo>
                <a:lnTo>
                  <a:pt x="35" y="92"/>
                </a:lnTo>
                <a:lnTo>
                  <a:pt x="37" y="97"/>
                </a:lnTo>
                <a:lnTo>
                  <a:pt x="42" y="106"/>
                </a:lnTo>
                <a:lnTo>
                  <a:pt x="42" y="106"/>
                </a:lnTo>
                <a:lnTo>
                  <a:pt x="48" y="112"/>
                </a:lnTo>
                <a:lnTo>
                  <a:pt x="53" y="114"/>
                </a:lnTo>
                <a:lnTo>
                  <a:pt x="59" y="116"/>
                </a:lnTo>
                <a:lnTo>
                  <a:pt x="64" y="117"/>
                </a:lnTo>
                <a:lnTo>
                  <a:pt x="64" y="117"/>
                </a:lnTo>
                <a:lnTo>
                  <a:pt x="72" y="116"/>
                </a:lnTo>
                <a:lnTo>
                  <a:pt x="77" y="114"/>
                </a:lnTo>
                <a:lnTo>
                  <a:pt x="83" y="112"/>
                </a:lnTo>
                <a:lnTo>
                  <a:pt x="88" y="106"/>
                </a:lnTo>
                <a:lnTo>
                  <a:pt x="88" y="106"/>
                </a:lnTo>
                <a:lnTo>
                  <a:pt x="92" y="103"/>
                </a:lnTo>
                <a:lnTo>
                  <a:pt x="96" y="97"/>
                </a:lnTo>
                <a:lnTo>
                  <a:pt x="99" y="105"/>
                </a:lnTo>
                <a:lnTo>
                  <a:pt x="101" y="108"/>
                </a:lnTo>
                <a:lnTo>
                  <a:pt x="105" y="108"/>
                </a:lnTo>
                <a:lnTo>
                  <a:pt x="112" y="106"/>
                </a:lnTo>
                <a:lnTo>
                  <a:pt x="118" y="106"/>
                </a:lnTo>
                <a:lnTo>
                  <a:pt x="118" y="103"/>
                </a:lnTo>
                <a:lnTo>
                  <a:pt x="118" y="51"/>
                </a:lnTo>
                <a:lnTo>
                  <a:pt x="138" y="42"/>
                </a:lnTo>
                <a:lnTo>
                  <a:pt x="141" y="48"/>
                </a:lnTo>
                <a:lnTo>
                  <a:pt x="147" y="46"/>
                </a:lnTo>
                <a:lnTo>
                  <a:pt x="145" y="42"/>
                </a:lnTo>
                <a:lnTo>
                  <a:pt x="167" y="31"/>
                </a:lnTo>
                <a:lnTo>
                  <a:pt x="162" y="17"/>
                </a:lnTo>
                <a:lnTo>
                  <a:pt x="140" y="28"/>
                </a:lnTo>
                <a:lnTo>
                  <a:pt x="138" y="24"/>
                </a:lnTo>
                <a:lnTo>
                  <a:pt x="130" y="28"/>
                </a:lnTo>
                <a:lnTo>
                  <a:pt x="134" y="33"/>
                </a:lnTo>
                <a:lnTo>
                  <a:pt x="118" y="40"/>
                </a:lnTo>
                <a:lnTo>
                  <a:pt x="118" y="35"/>
                </a:lnTo>
                <a:lnTo>
                  <a:pt x="0" y="35"/>
                </a:lnTo>
                <a:lnTo>
                  <a:pt x="0" y="50"/>
                </a:lnTo>
                <a:lnTo>
                  <a:pt x="9" y="50"/>
                </a:lnTo>
                <a:lnTo>
                  <a:pt x="9" y="50"/>
                </a:lnTo>
                <a:close/>
                <a:moveTo>
                  <a:pt x="51" y="0"/>
                </a:moveTo>
                <a:lnTo>
                  <a:pt x="68" y="0"/>
                </a:lnTo>
                <a:lnTo>
                  <a:pt x="101" y="29"/>
                </a:lnTo>
                <a:lnTo>
                  <a:pt x="18" y="29"/>
                </a:lnTo>
                <a:lnTo>
                  <a:pt x="51" y="0"/>
                </a:lnTo>
                <a:lnTo>
                  <a:pt x="51" y="0"/>
                </a:lnTo>
                <a:close/>
                <a:moveTo>
                  <a:pt x="97" y="79"/>
                </a:moveTo>
                <a:lnTo>
                  <a:pt x="97" y="79"/>
                </a:lnTo>
                <a:lnTo>
                  <a:pt x="96" y="77"/>
                </a:lnTo>
                <a:lnTo>
                  <a:pt x="108" y="75"/>
                </a:lnTo>
                <a:lnTo>
                  <a:pt x="107" y="97"/>
                </a:lnTo>
                <a:lnTo>
                  <a:pt x="107" y="97"/>
                </a:lnTo>
                <a:lnTo>
                  <a:pt x="97" y="79"/>
                </a:lnTo>
                <a:lnTo>
                  <a:pt x="97" y="79"/>
                </a:lnTo>
                <a:close/>
                <a:moveTo>
                  <a:pt x="77" y="73"/>
                </a:moveTo>
                <a:lnTo>
                  <a:pt x="77" y="73"/>
                </a:lnTo>
                <a:lnTo>
                  <a:pt x="81" y="79"/>
                </a:lnTo>
                <a:lnTo>
                  <a:pt x="83" y="84"/>
                </a:lnTo>
                <a:lnTo>
                  <a:pt x="83" y="84"/>
                </a:lnTo>
                <a:lnTo>
                  <a:pt x="81" y="92"/>
                </a:lnTo>
                <a:lnTo>
                  <a:pt x="77" y="97"/>
                </a:lnTo>
                <a:lnTo>
                  <a:pt x="77" y="97"/>
                </a:lnTo>
                <a:lnTo>
                  <a:pt x="72" y="101"/>
                </a:lnTo>
                <a:lnTo>
                  <a:pt x="64" y="101"/>
                </a:lnTo>
                <a:lnTo>
                  <a:pt x="64" y="101"/>
                </a:lnTo>
                <a:lnTo>
                  <a:pt x="59" y="101"/>
                </a:lnTo>
                <a:lnTo>
                  <a:pt x="53" y="97"/>
                </a:lnTo>
                <a:lnTo>
                  <a:pt x="53" y="97"/>
                </a:lnTo>
                <a:lnTo>
                  <a:pt x="50" y="92"/>
                </a:lnTo>
                <a:lnTo>
                  <a:pt x="48" y="84"/>
                </a:lnTo>
                <a:lnTo>
                  <a:pt x="48" y="84"/>
                </a:lnTo>
                <a:lnTo>
                  <a:pt x="50" y="79"/>
                </a:lnTo>
                <a:lnTo>
                  <a:pt x="53" y="73"/>
                </a:lnTo>
                <a:lnTo>
                  <a:pt x="53" y="73"/>
                </a:lnTo>
                <a:lnTo>
                  <a:pt x="59" y="70"/>
                </a:lnTo>
                <a:lnTo>
                  <a:pt x="64" y="68"/>
                </a:lnTo>
                <a:lnTo>
                  <a:pt x="64" y="68"/>
                </a:lnTo>
                <a:lnTo>
                  <a:pt x="72" y="70"/>
                </a:lnTo>
                <a:lnTo>
                  <a:pt x="77" y="73"/>
                </a:lnTo>
                <a:lnTo>
                  <a:pt x="77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397"/>
          <p:cNvSpPr>
            <a:spLocks noEditPoints="1"/>
          </p:cNvSpPr>
          <p:nvPr/>
        </p:nvSpPr>
        <p:spPr bwMode="auto">
          <a:xfrm>
            <a:off x="7053408" y="4394508"/>
            <a:ext cx="590739" cy="651206"/>
          </a:xfrm>
          <a:custGeom>
            <a:avLst/>
            <a:gdLst>
              <a:gd name="T0" fmla="*/ 22 w 127"/>
              <a:gd name="T1" fmla="*/ 79 h 140"/>
              <a:gd name="T2" fmla="*/ 37 w 127"/>
              <a:gd name="T3" fmla="*/ 61 h 140"/>
              <a:gd name="T4" fmla="*/ 39 w 127"/>
              <a:gd name="T5" fmla="*/ 72 h 140"/>
              <a:gd name="T6" fmla="*/ 35 w 127"/>
              <a:gd name="T7" fmla="*/ 89 h 140"/>
              <a:gd name="T8" fmla="*/ 42 w 127"/>
              <a:gd name="T9" fmla="*/ 85 h 140"/>
              <a:gd name="T10" fmla="*/ 53 w 127"/>
              <a:gd name="T11" fmla="*/ 81 h 140"/>
              <a:gd name="T12" fmla="*/ 57 w 127"/>
              <a:gd name="T13" fmla="*/ 87 h 140"/>
              <a:gd name="T14" fmla="*/ 50 w 127"/>
              <a:gd name="T15" fmla="*/ 96 h 140"/>
              <a:gd name="T16" fmla="*/ 48 w 127"/>
              <a:gd name="T17" fmla="*/ 100 h 140"/>
              <a:gd name="T18" fmla="*/ 53 w 127"/>
              <a:gd name="T19" fmla="*/ 98 h 140"/>
              <a:gd name="T20" fmla="*/ 59 w 127"/>
              <a:gd name="T21" fmla="*/ 101 h 140"/>
              <a:gd name="T22" fmla="*/ 72 w 127"/>
              <a:gd name="T23" fmla="*/ 101 h 140"/>
              <a:gd name="T24" fmla="*/ 64 w 127"/>
              <a:gd name="T25" fmla="*/ 109 h 140"/>
              <a:gd name="T26" fmla="*/ 53 w 127"/>
              <a:gd name="T27" fmla="*/ 105 h 140"/>
              <a:gd name="T28" fmla="*/ 46 w 127"/>
              <a:gd name="T29" fmla="*/ 111 h 140"/>
              <a:gd name="T30" fmla="*/ 39 w 127"/>
              <a:gd name="T31" fmla="*/ 111 h 140"/>
              <a:gd name="T32" fmla="*/ 35 w 127"/>
              <a:gd name="T33" fmla="*/ 103 h 140"/>
              <a:gd name="T34" fmla="*/ 40 w 127"/>
              <a:gd name="T35" fmla="*/ 96 h 140"/>
              <a:gd name="T36" fmla="*/ 31 w 127"/>
              <a:gd name="T37" fmla="*/ 98 h 140"/>
              <a:gd name="T38" fmla="*/ 29 w 127"/>
              <a:gd name="T39" fmla="*/ 90 h 140"/>
              <a:gd name="T40" fmla="*/ 31 w 127"/>
              <a:gd name="T41" fmla="*/ 78 h 140"/>
              <a:gd name="T42" fmla="*/ 29 w 127"/>
              <a:gd name="T43" fmla="*/ 81 h 140"/>
              <a:gd name="T44" fmla="*/ 18 w 127"/>
              <a:gd name="T45" fmla="*/ 87 h 140"/>
              <a:gd name="T46" fmla="*/ 24 w 127"/>
              <a:gd name="T47" fmla="*/ 15 h 140"/>
              <a:gd name="T48" fmla="*/ 103 w 127"/>
              <a:gd name="T49" fmla="*/ 140 h 140"/>
              <a:gd name="T50" fmla="*/ 108 w 127"/>
              <a:gd name="T51" fmla="*/ 89 h 140"/>
              <a:gd name="T52" fmla="*/ 9 w 127"/>
              <a:gd name="T53" fmla="*/ 129 h 140"/>
              <a:gd name="T54" fmla="*/ 44 w 127"/>
              <a:gd name="T55" fmla="*/ 24 h 140"/>
              <a:gd name="T56" fmla="*/ 86 w 127"/>
              <a:gd name="T57" fmla="*/ 10 h 140"/>
              <a:gd name="T58" fmla="*/ 18 w 127"/>
              <a:gd name="T59" fmla="*/ 0 h 140"/>
              <a:gd name="T60" fmla="*/ 0 w 127"/>
              <a:gd name="T61" fmla="*/ 57 h 140"/>
              <a:gd name="T62" fmla="*/ 0 w 127"/>
              <a:gd name="T63" fmla="*/ 140 h 140"/>
              <a:gd name="T64" fmla="*/ 103 w 127"/>
              <a:gd name="T65" fmla="*/ 140 h 140"/>
              <a:gd name="T66" fmla="*/ 114 w 127"/>
              <a:gd name="T67" fmla="*/ 28 h 140"/>
              <a:gd name="T68" fmla="*/ 97 w 127"/>
              <a:gd name="T69" fmla="*/ 78 h 140"/>
              <a:gd name="T70" fmla="*/ 75 w 127"/>
              <a:gd name="T71" fmla="*/ 70 h 140"/>
              <a:gd name="T72" fmla="*/ 86 w 127"/>
              <a:gd name="T73" fmla="*/ 32 h 140"/>
              <a:gd name="T74" fmla="*/ 73 w 127"/>
              <a:gd name="T75" fmla="*/ 76 h 140"/>
              <a:gd name="T76" fmla="*/ 81 w 127"/>
              <a:gd name="T77" fmla="*/ 98 h 140"/>
              <a:gd name="T78" fmla="*/ 75 w 127"/>
              <a:gd name="T79" fmla="*/ 96 h 140"/>
              <a:gd name="T80" fmla="*/ 73 w 127"/>
              <a:gd name="T81" fmla="*/ 76 h 140"/>
              <a:gd name="T82" fmla="*/ 127 w 127"/>
              <a:gd name="T83" fmla="*/ 19 h 140"/>
              <a:gd name="T84" fmla="*/ 127 w 127"/>
              <a:gd name="T85" fmla="*/ 32 h 140"/>
              <a:gd name="T86" fmla="*/ 116 w 127"/>
              <a:gd name="T87" fmla="*/ 61 h 140"/>
              <a:gd name="T88" fmla="*/ 117 w 127"/>
              <a:gd name="T89" fmla="*/ 41 h 140"/>
              <a:gd name="T90" fmla="*/ 105 w 127"/>
              <a:gd name="T91" fmla="*/ 19 h 140"/>
              <a:gd name="T92" fmla="*/ 112 w 127"/>
              <a:gd name="T93" fmla="*/ 11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7" h="140">
                <a:moveTo>
                  <a:pt x="18" y="87"/>
                </a:moveTo>
                <a:lnTo>
                  <a:pt x="18" y="87"/>
                </a:lnTo>
                <a:lnTo>
                  <a:pt x="22" y="79"/>
                </a:lnTo>
                <a:lnTo>
                  <a:pt x="31" y="68"/>
                </a:lnTo>
                <a:lnTo>
                  <a:pt x="35" y="63"/>
                </a:lnTo>
                <a:lnTo>
                  <a:pt x="37" y="61"/>
                </a:lnTo>
                <a:lnTo>
                  <a:pt x="39" y="63"/>
                </a:lnTo>
                <a:lnTo>
                  <a:pt x="39" y="72"/>
                </a:lnTo>
                <a:lnTo>
                  <a:pt x="39" y="72"/>
                </a:lnTo>
                <a:lnTo>
                  <a:pt x="39" y="78"/>
                </a:lnTo>
                <a:lnTo>
                  <a:pt x="39" y="78"/>
                </a:lnTo>
                <a:lnTo>
                  <a:pt x="35" y="89"/>
                </a:lnTo>
                <a:lnTo>
                  <a:pt x="35" y="89"/>
                </a:lnTo>
                <a:lnTo>
                  <a:pt x="42" y="85"/>
                </a:lnTo>
                <a:lnTo>
                  <a:pt x="42" y="85"/>
                </a:lnTo>
                <a:lnTo>
                  <a:pt x="48" y="81"/>
                </a:lnTo>
                <a:lnTo>
                  <a:pt x="53" y="81"/>
                </a:lnTo>
                <a:lnTo>
                  <a:pt x="53" y="81"/>
                </a:lnTo>
                <a:lnTo>
                  <a:pt x="57" y="83"/>
                </a:lnTo>
                <a:lnTo>
                  <a:pt x="57" y="87"/>
                </a:lnTo>
                <a:lnTo>
                  <a:pt x="57" y="87"/>
                </a:lnTo>
                <a:lnTo>
                  <a:pt x="53" y="90"/>
                </a:lnTo>
                <a:lnTo>
                  <a:pt x="50" y="96"/>
                </a:lnTo>
                <a:lnTo>
                  <a:pt x="50" y="96"/>
                </a:lnTo>
                <a:lnTo>
                  <a:pt x="42" y="103"/>
                </a:lnTo>
                <a:lnTo>
                  <a:pt x="42" y="103"/>
                </a:lnTo>
                <a:lnTo>
                  <a:pt x="48" y="100"/>
                </a:lnTo>
                <a:lnTo>
                  <a:pt x="48" y="100"/>
                </a:lnTo>
                <a:lnTo>
                  <a:pt x="53" y="98"/>
                </a:lnTo>
                <a:lnTo>
                  <a:pt x="53" y="98"/>
                </a:lnTo>
                <a:lnTo>
                  <a:pt x="57" y="98"/>
                </a:lnTo>
                <a:lnTo>
                  <a:pt x="59" y="101"/>
                </a:lnTo>
                <a:lnTo>
                  <a:pt x="59" y="101"/>
                </a:lnTo>
                <a:lnTo>
                  <a:pt x="61" y="101"/>
                </a:lnTo>
                <a:lnTo>
                  <a:pt x="64" y="101"/>
                </a:lnTo>
                <a:lnTo>
                  <a:pt x="72" y="101"/>
                </a:lnTo>
                <a:lnTo>
                  <a:pt x="72" y="109"/>
                </a:lnTo>
                <a:lnTo>
                  <a:pt x="72" y="109"/>
                </a:lnTo>
                <a:lnTo>
                  <a:pt x="64" y="109"/>
                </a:lnTo>
                <a:lnTo>
                  <a:pt x="59" y="109"/>
                </a:lnTo>
                <a:lnTo>
                  <a:pt x="53" y="105"/>
                </a:lnTo>
                <a:lnTo>
                  <a:pt x="53" y="105"/>
                </a:lnTo>
                <a:lnTo>
                  <a:pt x="51" y="105"/>
                </a:lnTo>
                <a:lnTo>
                  <a:pt x="51" y="105"/>
                </a:lnTo>
                <a:lnTo>
                  <a:pt x="46" y="111"/>
                </a:lnTo>
                <a:lnTo>
                  <a:pt x="42" y="111"/>
                </a:lnTo>
                <a:lnTo>
                  <a:pt x="39" y="111"/>
                </a:lnTo>
                <a:lnTo>
                  <a:pt x="39" y="111"/>
                </a:lnTo>
                <a:lnTo>
                  <a:pt x="35" y="109"/>
                </a:lnTo>
                <a:lnTo>
                  <a:pt x="35" y="103"/>
                </a:lnTo>
                <a:lnTo>
                  <a:pt x="35" y="103"/>
                </a:lnTo>
                <a:lnTo>
                  <a:pt x="37" y="100"/>
                </a:lnTo>
                <a:lnTo>
                  <a:pt x="40" y="96"/>
                </a:lnTo>
                <a:lnTo>
                  <a:pt x="40" y="96"/>
                </a:lnTo>
                <a:lnTo>
                  <a:pt x="35" y="98"/>
                </a:lnTo>
                <a:lnTo>
                  <a:pt x="35" y="98"/>
                </a:lnTo>
                <a:lnTo>
                  <a:pt x="31" y="98"/>
                </a:lnTo>
                <a:lnTo>
                  <a:pt x="29" y="94"/>
                </a:lnTo>
                <a:lnTo>
                  <a:pt x="29" y="94"/>
                </a:lnTo>
                <a:lnTo>
                  <a:pt x="29" y="90"/>
                </a:lnTo>
                <a:lnTo>
                  <a:pt x="29" y="87"/>
                </a:lnTo>
                <a:lnTo>
                  <a:pt x="31" y="78"/>
                </a:lnTo>
                <a:lnTo>
                  <a:pt x="31" y="78"/>
                </a:lnTo>
                <a:lnTo>
                  <a:pt x="31" y="78"/>
                </a:lnTo>
                <a:lnTo>
                  <a:pt x="31" y="78"/>
                </a:lnTo>
                <a:lnTo>
                  <a:pt x="29" y="81"/>
                </a:lnTo>
                <a:lnTo>
                  <a:pt x="26" y="89"/>
                </a:lnTo>
                <a:lnTo>
                  <a:pt x="18" y="87"/>
                </a:lnTo>
                <a:lnTo>
                  <a:pt x="18" y="87"/>
                </a:lnTo>
                <a:close/>
                <a:moveTo>
                  <a:pt x="15" y="41"/>
                </a:moveTo>
                <a:lnTo>
                  <a:pt x="31" y="24"/>
                </a:lnTo>
                <a:lnTo>
                  <a:pt x="24" y="15"/>
                </a:lnTo>
                <a:lnTo>
                  <a:pt x="15" y="41"/>
                </a:lnTo>
                <a:lnTo>
                  <a:pt x="15" y="41"/>
                </a:lnTo>
                <a:close/>
                <a:moveTo>
                  <a:pt x="103" y="140"/>
                </a:moveTo>
                <a:lnTo>
                  <a:pt x="108" y="140"/>
                </a:lnTo>
                <a:lnTo>
                  <a:pt x="108" y="134"/>
                </a:lnTo>
                <a:lnTo>
                  <a:pt x="108" y="89"/>
                </a:lnTo>
                <a:lnTo>
                  <a:pt x="97" y="96"/>
                </a:lnTo>
                <a:lnTo>
                  <a:pt x="97" y="129"/>
                </a:lnTo>
                <a:lnTo>
                  <a:pt x="9" y="129"/>
                </a:lnTo>
                <a:lnTo>
                  <a:pt x="9" y="63"/>
                </a:lnTo>
                <a:lnTo>
                  <a:pt x="40" y="26"/>
                </a:lnTo>
                <a:lnTo>
                  <a:pt x="44" y="24"/>
                </a:lnTo>
                <a:lnTo>
                  <a:pt x="40" y="21"/>
                </a:lnTo>
                <a:lnTo>
                  <a:pt x="33" y="10"/>
                </a:lnTo>
                <a:lnTo>
                  <a:pt x="86" y="10"/>
                </a:lnTo>
                <a:lnTo>
                  <a:pt x="94" y="0"/>
                </a:lnTo>
                <a:lnTo>
                  <a:pt x="22" y="0"/>
                </a:lnTo>
                <a:lnTo>
                  <a:pt x="18" y="0"/>
                </a:lnTo>
                <a:lnTo>
                  <a:pt x="17" y="4"/>
                </a:lnTo>
                <a:lnTo>
                  <a:pt x="0" y="57"/>
                </a:lnTo>
                <a:lnTo>
                  <a:pt x="0" y="57"/>
                </a:lnTo>
                <a:lnTo>
                  <a:pt x="0" y="59"/>
                </a:lnTo>
                <a:lnTo>
                  <a:pt x="0" y="134"/>
                </a:lnTo>
                <a:lnTo>
                  <a:pt x="0" y="140"/>
                </a:lnTo>
                <a:lnTo>
                  <a:pt x="4" y="140"/>
                </a:lnTo>
                <a:lnTo>
                  <a:pt x="103" y="140"/>
                </a:lnTo>
                <a:lnTo>
                  <a:pt x="103" y="140"/>
                </a:lnTo>
                <a:close/>
                <a:moveTo>
                  <a:pt x="94" y="19"/>
                </a:moveTo>
                <a:lnTo>
                  <a:pt x="94" y="19"/>
                </a:lnTo>
                <a:lnTo>
                  <a:pt x="114" y="28"/>
                </a:lnTo>
                <a:lnTo>
                  <a:pt x="114" y="28"/>
                </a:lnTo>
                <a:lnTo>
                  <a:pt x="108" y="54"/>
                </a:lnTo>
                <a:lnTo>
                  <a:pt x="97" y="78"/>
                </a:lnTo>
                <a:lnTo>
                  <a:pt x="97" y="78"/>
                </a:lnTo>
                <a:lnTo>
                  <a:pt x="75" y="70"/>
                </a:lnTo>
                <a:lnTo>
                  <a:pt x="75" y="70"/>
                </a:lnTo>
                <a:lnTo>
                  <a:pt x="77" y="57"/>
                </a:lnTo>
                <a:lnTo>
                  <a:pt x="81" y="44"/>
                </a:lnTo>
                <a:lnTo>
                  <a:pt x="86" y="32"/>
                </a:lnTo>
                <a:lnTo>
                  <a:pt x="94" y="19"/>
                </a:lnTo>
                <a:lnTo>
                  <a:pt x="94" y="19"/>
                </a:lnTo>
                <a:close/>
                <a:moveTo>
                  <a:pt x="73" y="76"/>
                </a:moveTo>
                <a:lnTo>
                  <a:pt x="95" y="83"/>
                </a:lnTo>
                <a:lnTo>
                  <a:pt x="83" y="100"/>
                </a:lnTo>
                <a:lnTo>
                  <a:pt x="81" y="98"/>
                </a:lnTo>
                <a:lnTo>
                  <a:pt x="77" y="103"/>
                </a:lnTo>
                <a:lnTo>
                  <a:pt x="75" y="103"/>
                </a:lnTo>
                <a:lnTo>
                  <a:pt x="75" y="96"/>
                </a:lnTo>
                <a:lnTo>
                  <a:pt x="73" y="96"/>
                </a:lnTo>
                <a:lnTo>
                  <a:pt x="73" y="76"/>
                </a:lnTo>
                <a:lnTo>
                  <a:pt x="73" y="76"/>
                </a:lnTo>
                <a:close/>
                <a:moveTo>
                  <a:pt x="114" y="15"/>
                </a:moveTo>
                <a:lnTo>
                  <a:pt x="125" y="19"/>
                </a:lnTo>
                <a:lnTo>
                  <a:pt x="127" y="19"/>
                </a:lnTo>
                <a:lnTo>
                  <a:pt x="127" y="22"/>
                </a:lnTo>
                <a:lnTo>
                  <a:pt x="127" y="22"/>
                </a:lnTo>
                <a:lnTo>
                  <a:pt x="127" y="32"/>
                </a:lnTo>
                <a:lnTo>
                  <a:pt x="125" y="43"/>
                </a:lnTo>
                <a:lnTo>
                  <a:pt x="121" y="52"/>
                </a:lnTo>
                <a:lnTo>
                  <a:pt x="116" y="61"/>
                </a:lnTo>
                <a:lnTo>
                  <a:pt x="110" y="57"/>
                </a:lnTo>
                <a:lnTo>
                  <a:pt x="110" y="57"/>
                </a:lnTo>
                <a:lnTo>
                  <a:pt x="117" y="41"/>
                </a:lnTo>
                <a:lnTo>
                  <a:pt x="119" y="24"/>
                </a:lnTo>
                <a:lnTo>
                  <a:pt x="116" y="22"/>
                </a:lnTo>
                <a:lnTo>
                  <a:pt x="105" y="19"/>
                </a:lnTo>
                <a:lnTo>
                  <a:pt x="94" y="15"/>
                </a:lnTo>
                <a:lnTo>
                  <a:pt x="105" y="8"/>
                </a:lnTo>
                <a:lnTo>
                  <a:pt x="112" y="11"/>
                </a:lnTo>
                <a:lnTo>
                  <a:pt x="114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398"/>
          <p:cNvSpPr>
            <a:spLocks noEditPoints="1"/>
          </p:cNvSpPr>
          <p:nvPr/>
        </p:nvSpPr>
        <p:spPr bwMode="auto">
          <a:xfrm>
            <a:off x="5681225" y="4454976"/>
            <a:ext cx="790751" cy="558177"/>
          </a:xfrm>
          <a:custGeom>
            <a:avLst/>
            <a:gdLst>
              <a:gd name="T0" fmla="*/ 62 w 170"/>
              <a:gd name="T1" fmla="*/ 61 h 120"/>
              <a:gd name="T2" fmla="*/ 62 w 170"/>
              <a:gd name="T3" fmla="*/ 61 h 120"/>
              <a:gd name="T4" fmla="*/ 51 w 170"/>
              <a:gd name="T5" fmla="*/ 59 h 120"/>
              <a:gd name="T6" fmla="*/ 3 w 170"/>
              <a:gd name="T7" fmla="*/ 52 h 120"/>
              <a:gd name="T8" fmla="*/ 99 w 170"/>
              <a:gd name="T9" fmla="*/ 15 h 120"/>
              <a:gd name="T10" fmla="*/ 170 w 170"/>
              <a:gd name="T11" fmla="*/ 0 h 120"/>
              <a:gd name="T12" fmla="*/ 121 w 170"/>
              <a:gd name="T13" fmla="*/ 26 h 120"/>
              <a:gd name="T14" fmla="*/ 119 w 170"/>
              <a:gd name="T15" fmla="*/ 20 h 120"/>
              <a:gd name="T16" fmla="*/ 170 w 170"/>
              <a:gd name="T17" fmla="*/ 50 h 120"/>
              <a:gd name="T18" fmla="*/ 137 w 170"/>
              <a:gd name="T19" fmla="*/ 68 h 120"/>
              <a:gd name="T20" fmla="*/ 135 w 170"/>
              <a:gd name="T21" fmla="*/ 63 h 120"/>
              <a:gd name="T22" fmla="*/ 132 w 170"/>
              <a:gd name="T23" fmla="*/ 55 h 120"/>
              <a:gd name="T24" fmla="*/ 170 w 170"/>
              <a:gd name="T25" fmla="*/ 33 h 120"/>
              <a:gd name="T26" fmla="*/ 130 w 170"/>
              <a:gd name="T27" fmla="*/ 48 h 120"/>
              <a:gd name="T28" fmla="*/ 126 w 170"/>
              <a:gd name="T29" fmla="*/ 41 h 120"/>
              <a:gd name="T30" fmla="*/ 170 w 170"/>
              <a:gd name="T31" fmla="*/ 17 h 120"/>
              <a:gd name="T32" fmla="*/ 124 w 170"/>
              <a:gd name="T33" fmla="*/ 33 h 120"/>
              <a:gd name="T34" fmla="*/ 106 w 170"/>
              <a:gd name="T35" fmla="*/ 19 h 120"/>
              <a:gd name="T36" fmla="*/ 68 w 170"/>
              <a:gd name="T37" fmla="*/ 66 h 120"/>
              <a:gd name="T38" fmla="*/ 62 w 170"/>
              <a:gd name="T39" fmla="*/ 68 h 120"/>
              <a:gd name="T40" fmla="*/ 0 w 170"/>
              <a:gd name="T41" fmla="*/ 57 h 120"/>
              <a:gd name="T42" fmla="*/ 20 w 170"/>
              <a:gd name="T43" fmla="*/ 112 h 120"/>
              <a:gd name="T44" fmla="*/ 22 w 170"/>
              <a:gd name="T45" fmla="*/ 116 h 120"/>
              <a:gd name="T46" fmla="*/ 36 w 170"/>
              <a:gd name="T47" fmla="*/ 87 h 120"/>
              <a:gd name="T48" fmla="*/ 40 w 170"/>
              <a:gd name="T49" fmla="*/ 85 h 120"/>
              <a:gd name="T50" fmla="*/ 40 w 170"/>
              <a:gd name="T51" fmla="*/ 85 h 120"/>
              <a:gd name="T52" fmla="*/ 42 w 170"/>
              <a:gd name="T53" fmla="*/ 90 h 120"/>
              <a:gd name="T54" fmla="*/ 29 w 170"/>
              <a:gd name="T55" fmla="*/ 120 h 120"/>
              <a:gd name="T56" fmla="*/ 121 w 170"/>
              <a:gd name="T57" fmla="*/ 87 h 120"/>
              <a:gd name="T58" fmla="*/ 123 w 170"/>
              <a:gd name="T59" fmla="*/ 85 h 120"/>
              <a:gd name="T60" fmla="*/ 93 w 170"/>
              <a:gd name="T61" fmla="*/ 70 h 120"/>
              <a:gd name="T62" fmla="*/ 91 w 170"/>
              <a:gd name="T63" fmla="*/ 66 h 120"/>
              <a:gd name="T64" fmla="*/ 91 w 170"/>
              <a:gd name="T65" fmla="*/ 66 h 120"/>
              <a:gd name="T66" fmla="*/ 95 w 170"/>
              <a:gd name="T67" fmla="*/ 65 h 120"/>
              <a:gd name="T68" fmla="*/ 128 w 170"/>
              <a:gd name="T69" fmla="*/ 79 h 120"/>
              <a:gd name="T70" fmla="*/ 108 w 170"/>
              <a:gd name="T71" fmla="*/ 22 h 120"/>
              <a:gd name="T72" fmla="*/ 106 w 170"/>
              <a:gd name="T73" fmla="*/ 19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0" h="120">
                <a:moveTo>
                  <a:pt x="99" y="15"/>
                </a:moveTo>
                <a:lnTo>
                  <a:pt x="62" y="61"/>
                </a:lnTo>
                <a:lnTo>
                  <a:pt x="62" y="61"/>
                </a:lnTo>
                <a:lnTo>
                  <a:pt x="62" y="61"/>
                </a:lnTo>
                <a:lnTo>
                  <a:pt x="51" y="59"/>
                </a:lnTo>
                <a:lnTo>
                  <a:pt x="51" y="59"/>
                </a:lnTo>
                <a:lnTo>
                  <a:pt x="51" y="59"/>
                </a:lnTo>
                <a:lnTo>
                  <a:pt x="3" y="52"/>
                </a:lnTo>
                <a:lnTo>
                  <a:pt x="99" y="15"/>
                </a:lnTo>
                <a:lnTo>
                  <a:pt x="99" y="15"/>
                </a:lnTo>
                <a:close/>
                <a:moveTo>
                  <a:pt x="119" y="20"/>
                </a:moveTo>
                <a:lnTo>
                  <a:pt x="170" y="0"/>
                </a:lnTo>
                <a:lnTo>
                  <a:pt x="170" y="6"/>
                </a:lnTo>
                <a:lnTo>
                  <a:pt x="121" y="26"/>
                </a:lnTo>
                <a:lnTo>
                  <a:pt x="119" y="20"/>
                </a:lnTo>
                <a:lnTo>
                  <a:pt x="119" y="20"/>
                </a:lnTo>
                <a:close/>
                <a:moveTo>
                  <a:pt x="135" y="63"/>
                </a:moveTo>
                <a:lnTo>
                  <a:pt x="170" y="50"/>
                </a:lnTo>
                <a:lnTo>
                  <a:pt x="170" y="57"/>
                </a:lnTo>
                <a:lnTo>
                  <a:pt x="137" y="68"/>
                </a:lnTo>
                <a:lnTo>
                  <a:pt x="135" y="63"/>
                </a:lnTo>
                <a:lnTo>
                  <a:pt x="135" y="63"/>
                </a:lnTo>
                <a:close/>
                <a:moveTo>
                  <a:pt x="130" y="48"/>
                </a:moveTo>
                <a:lnTo>
                  <a:pt x="132" y="55"/>
                </a:lnTo>
                <a:lnTo>
                  <a:pt x="170" y="41"/>
                </a:lnTo>
                <a:lnTo>
                  <a:pt x="170" y="33"/>
                </a:lnTo>
                <a:lnTo>
                  <a:pt x="130" y="48"/>
                </a:lnTo>
                <a:lnTo>
                  <a:pt x="130" y="48"/>
                </a:lnTo>
                <a:close/>
                <a:moveTo>
                  <a:pt x="124" y="33"/>
                </a:moveTo>
                <a:lnTo>
                  <a:pt x="126" y="41"/>
                </a:lnTo>
                <a:lnTo>
                  <a:pt x="170" y="22"/>
                </a:lnTo>
                <a:lnTo>
                  <a:pt x="170" y="17"/>
                </a:lnTo>
                <a:lnTo>
                  <a:pt x="124" y="33"/>
                </a:lnTo>
                <a:lnTo>
                  <a:pt x="124" y="33"/>
                </a:lnTo>
                <a:close/>
                <a:moveTo>
                  <a:pt x="106" y="19"/>
                </a:moveTo>
                <a:lnTo>
                  <a:pt x="106" y="19"/>
                </a:lnTo>
                <a:lnTo>
                  <a:pt x="68" y="66"/>
                </a:lnTo>
                <a:lnTo>
                  <a:pt x="68" y="66"/>
                </a:lnTo>
                <a:lnTo>
                  <a:pt x="64" y="68"/>
                </a:lnTo>
                <a:lnTo>
                  <a:pt x="62" y="68"/>
                </a:lnTo>
                <a:lnTo>
                  <a:pt x="0" y="57"/>
                </a:lnTo>
                <a:lnTo>
                  <a:pt x="0" y="57"/>
                </a:lnTo>
                <a:lnTo>
                  <a:pt x="1" y="63"/>
                </a:lnTo>
                <a:lnTo>
                  <a:pt x="20" y="112"/>
                </a:lnTo>
                <a:lnTo>
                  <a:pt x="20" y="112"/>
                </a:lnTo>
                <a:lnTo>
                  <a:pt x="22" y="116"/>
                </a:lnTo>
                <a:lnTo>
                  <a:pt x="36" y="87"/>
                </a:lnTo>
                <a:lnTo>
                  <a:pt x="36" y="87"/>
                </a:lnTo>
                <a:lnTo>
                  <a:pt x="38" y="85"/>
                </a:lnTo>
                <a:lnTo>
                  <a:pt x="40" y="85"/>
                </a:lnTo>
                <a:lnTo>
                  <a:pt x="40" y="85"/>
                </a:lnTo>
                <a:lnTo>
                  <a:pt x="40" y="85"/>
                </a:lnTo>
                <a:lnTo>
                  <a:pt x="42" y="87"/>
                </a:lnTo>
                <a:lnTo>
                  <a:pt x="42" y="90"/>
                </a:lnTo>
                <a:lnTo>
                  <a:pt x="29" y="120"/>
                </a:lnTo>
                <a:lnTo>
                  <a:pt x="29" y="120"/>
                </a:lnTo>
                <a:lnTo>
                  <a:pt x="35" y="120"/>
                </a:lnTo>
                <a:lnTo>
                  <a:pt x="121" y="87"/>
                </a:lnTo>
                <a:lnTo>
                  <a:pt x="121" y="87"/>
                </a:lnTo>
                <a:lnTo>
                  <a:pt x="123" y="85"/>
                </a:lnTo>
                <a:lnTo>
                  <a:pt x="93" y="70"/>
                </a:lnTo>
                <a:lnTo>
                  <a:pt x="93" y="70"/>
                </a:lnTo>
                <a:lnTo>
                  <a:pt x="90" y="68"/>
                </a:lnTo>
                <a:lnTo>
                  <a:pt x="91" y="66"/>
                </a:lnTo>
                <a:lnTo>
                  <a:pt x="91" y="66"/>
                </a:lnTo>
                <a:lnTo>
                  <a:pt x="91" y="66"/>
                </a:lnTo>
                <a:lnTo>
                  <a:pt x="93" y="65"/>
                </a:lnTo>
                <a:lnTo>
                  <a:pt x="95" y="65"/>
                </a:lnTo>
                <a:lnTo>
                  <a:pt x="128" y="79"/>
                </a:lnTo>
                <a:lnTo>
                  <a:pt x="128" y="79"/>
                </a:lnTo>
                <a:lnTo>
                  <a:pt x="126" y="72"/>
                </a:lnTo>
                <a:lnTo>
                  <a:pt x="108" y="22"/>
                </a:lnTo>
                <a:lnTo>
                  <a:pt x="108" y="22"/>
                </a:lnTo>
                <a:lnTo>
                  <a:pt x="106" y="19"/>
                </a:lnTo>
                <a:lnTo>
                  <a:pt x="106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399"/>
          <p:cNvSpPr>
            <a:spLocks noEditPoints="1"/>
          </p:cNvSpPr>
          <p:nvPr/>
        </p:nvSpPr>
        <p:spPr bwMode="auto">
          <a:xfrm>
            <a:off x="4602082" y="4371250"/>
            <a:ext cx="693071" cy="590739"/>
          </a:xfrm>
          <a:custGeom>
            <a:avLst/>
            <a:gdLst>
              <a:gd name="T0" fmla="*/ 63 w 149"/>
              <a:gd name="T1" fmla="*/ 16 h 127"/>
              <a:gd name="T2" fmla="*/ 15 w 149"/>
              <a:gd name="T3" fmla="*/ 31 h 127"/>
              <a:gd name="T4" fmla="*/ 103 w 149"/>
              <a:gd name="T5" fmla="*/ 94 h 127"/>
              <a:gd name="T6" fmla="*/ 120 w 149"/>
              <a:gd name="T7" fmla="*/ 70 h 127"/>
              <a:gd name="T8" fmla="*/ 120 w 149"/>
              <a:gd name="T9" fmla="*/ 95 h 127"/>
              <a:gd name="T10" fmla="*/ 116 w 149"/>
              <a:gd name="T11" fmla="*/ 105 h 127"/>
              <a:gd name="T12" fmla="*/ 107 w 149"/>
              <a:gd name="T13" fmla="*/ 110 h 127"/>
              <a:gd name="T14" fmla="*/ 78 w 149"/>
              <a:gd name="T15" fmla="*/ 119 h 127"/>
              <a:gd name="T16" fmla="*/ 103 w 149"/>
              <a:gd name="T17" fmla="*/ 127 h 127"/>
              <a:gd name="T18" fmla="*/ 19 w 149"/>
              <a:gd name="T19" fmla="*/ 119 h 127"/>
              <a:gd name="T20" fmla="*/ 44 w 149"/>
              <a:gd name="T21" fmla="*/ 110 h 127"/>
              <a:gd name="T22" fmla="*/ 13 w 149"/>
              <a:gd name="T23" fmla="*/ 110 h 127"/>
              <a:gd name="T24" fmla="*/ 4 w 149"/>
              <a:gd name="T25" fmla="*/ 105 h 127"/>
              <a:gd name="T26" fmla="*/ 0 w 149"/>
              <a:gd name="T27" fmla="*/ 95 h 127"/>
              <a:gd name="T28" fmla="*/ 0 w 149"/>
              <a:gd name="T29" fmla="*/ 31 h 127"/>
              <a:gd name="T30" fmla="*/ 4 w 149"/>
              <a:gd name="T31" fmla="*/ 20 h 127"/>
              <a:gd name="T32" fmla="*/ 13 w 149"/>
              <a:gd name="T33" fmla="*/ 16 h 127"/>
              <a:gd name="T34" fmla="*/ 127 w 149"/>
              <a:gd name="T35" fmla="*/ 0 h 127"/>
              <a:gd name="T36" fmla="*/ 90 w 149"/>
              <a:gd name="T37" fmla="*/ 33 h 127"/>
              <a:gd name="T38" fmla="*/ 90 w 149"/>
              <a:gd name="T39" fmla="*/ 33 h 127"/>
              <a:gd name="T40" fmla="*/ 100 w 149"/>
              <a:gd name="T41" fmla="*/ 35 h 127"/>
              <a:gd name="T42" fmla="*/ 127 w 149"/>
              <a:gd name="T43" fmla="*/ 0 h 127"/>
              <a:gd name="T44" fmla="*/ 133 w 149"/>
              <a:gd name="T45" fmla="*/ 2 h 127"/>
              <a:gd name="T46" fmla="*/ 103 w 149"/>
              <a:gd name="T47" fmla="*/ 38 h 127"/>
              <a:gd name="T48" fmla="*/ 101 w 149"/>
              <a:gd name="T49" fmla="*/ 40 h 127"/>
              <a:gd name="T50" fmla="*/ 52 w 149"/>
              <a:gd name="T51" fmla="*/ 31 h 127"/>
              <a:gd name="T52" fmla="*/ 52 w 149"/>
              <a:gd name="T53" fmla="*/ 35 h 127"/>
              <a:gd name="T54" fmla="*/ 67 w 149"/>
              <a:gd name="T55" fmla="*/ 73 h 127"/>
              <a:gd name="T56" fmla="*/ 79 w 149"/>
              <a:gd name="T57" fmla="*/ 53 h 127"/>
              <a:gd name="T58" fmla="*/ 81 w 149"/>
              <a:gd name="T59" fmla="*/ 53 h 127"/>
              <a:gd name="T60" fmla="*/ 83 w 149"/>
              <a:gd name="T61" fmla="*/ 53 h 127"/>
              <a:gd name="T62" fmla="*/ 85 w 149"/>
              <a:gd name="T63" fmla="*/ 55 h 127"/>
              <a:gd name="T64" fmla="*/ 74 w 149"/>
              <a:gd name="T65" fmla="*/ 79 h 127"/>
              <a:gd name="T66" fmla="*/ 78 w 149"/>
              <a:gd name="T67" fmla="*/ 79 h 127"/>
              <a:gd name="T68" fmla="*/ 144 w 149"/>
              <a:gd name="T69" fmla="*/ 53 h 127"/>
              <a:gd name="T70" fmla="*/ 122 w 149"/>
              <a:gd name="T71" fmla="*/ 42 h 127"/>
              <a:gd name="T72" fmla="*/ 122 w 149"/>
              <a:gd name="T73" fmla="*/ 40 h 127"/>
              <a:gd name="T74" fmla="*/ 122 w 149"/>
              <a:gd name="T75" fmla="*/ 38 h 127"/>
              <a:gd name="T76" fmla="*/ 123 w 149"/>
              <a:gd name="T77" fmla="*/ 37 h 127"/>
              <a:gd name="T78" fmla="*/ 149 w 149"/>
              <a:gd name="T79" fmla="*/ 48 h 127"/>
              <a:gd name="T80" fmla="*/ 149 w 149"/>
              <a:gd name="T81" fmla="*/ 42 h 127"/>
              <a:gd name="T82" fmla="*/ 134 w 149"/>
              <a:gd name="T83" fmla="*/ 5 h 127"/>
              <a:gd name="T84" fmla="*/ 133 w 149"/>
              <a:gd name="T85" fmla="*/ 2 h 127"/>
              <a:gd name="T86" fmla="*/ 103 w 149"/>
              <a:gd name="T87" fmla="*/ 101 h 127"/>
              <a:gd name="T88" fmla="*/ 100 w 149"/>
              <a:gd name="T89" fmla="*/ 105 h 127"/>
              <a:gd name="T90" fmla="*/ 101 w 149"/>
              <a:gd name="T91" fmla="*/ 106 h 127"/>
              <a:gd name="T92" fmla="*/ 103 w 149"/>
              <a:gd name="T93" fmla="*/ 108 h 127"/>
              <a:gd name="T94" fmla="*/ 107 w 149"/>
              <a:gd name="T95" fmla="*/ 105 h 127"/>
              <a:gd name="T96" fmla="*/ 105 w 149"/>
              <a:gd name="T97" fmla="*/ 103 h 127"/>
              <a:gd name="T98" fmla="*/ 103 w 149"/>
              <a:gd name="T99" fmla="*/ 101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9" h="127">
                <a:moveTo>
                  <a:pt x="13" y="16"/>
                </a:moveTo>
                <a:lnTo>
                  <a:pt x="63" y="16"/>
                </a:lnTo>
                <a:lnTo>
                  <a:pt x="28" y="31"/>
                </a:lnTo>
                <a:lnTo>
                  <a:pt x="15" y="31"/>
                </a:lnTo>
                <a:lnTo>
                  <a:pt x="15" y="94"/>
                </a:lnTo>
                <a:lnTo>
                  <a:pt x="103" y="94"/>
                </a:lnTo>
                <a:lnTo>
                  <a:pt x="103" y="75"/>
                </a:lnTo>
                <a:lnTo>
                  <a:pt x="120" y="70"/>
                </a:lnTo>
                <a:lnTo>
                  <a:pt x="120" y="95"/>
                </a:lnTo>
                <a:lnTo>
                  <a:pt x="120" y="95"/>
                </a:lnTo>
                <a:lnTo>
                  <a:pt x="118" y="101"/>
                </a:lnTo>
                <a:lnTo>
                  <a:pt x="116" y="105"/>
                </a:lnTo>
                <a:lnTo>
                  <a:pt x="111" y="108"/>
                </a:lnTo>
                <a:lnTo>
                  <a:pt x="107" y="110"/>
                </a:lnTo>
                <a:lnTo>
                  <a:pt x="78" y="110"/>
                </a:lnTo>
                <a:lnTo>
                  <a:pt x="78" y="119"/>
                </a:lnTo>
                <a:lnTo>
                  <a:pt x="103" y="119"/>
                </a:lnTo>
                <a:lnTo>
                  <a:pt x="103" y="127"/>
                </a:lnTo>
                <a:lnTo>
                  <a:pt x="19" y="127"/>
                </a:lnTo>
                <a:lnTo>
                  <a:pt x="19" y="119"/>
                </a:lnTo>
                <a:lnTo>
                  <a:pt x="44" y="119"/>
                </a:lnTo>
                <a:lnTo>
                  <a:pt x="44" y="110"/>
                </a:lnTo>
                <a:lnTo>
                  <a:pt x="13" y="110"/>
                </a:lnTo>
                <a:lnTo>
                  <a:pt x="13" y="110"/>
                </a:lnTo>
                <a:lnTo>
                  <a:pt x="10" y="108"/>
                </a:lnTo>
                <a:lnTo>
                  <a:pt x="4" y="105"/>
                </a:lnTo>
                <a:lnTo>
                  <a:pt x="2" y="101"/>
                </a:lnTo>
                <a:lnTo>
                  <a:pt x="0" y="95"/>
                </a:lnTo>
                <a:lnTo>
                  <a:pt x="0" y="31"/>
                </a:lnTo>
                <a:lnTo>
                  <a:pt x="0" y="31"/>
                </a:lnTo>
                <a:lnTo>
                  <a:pt x="2" y="26"/>
                </a:lnTo>
                <a:lnTo>
                  <a:pt x="4" y="20"/>
                </a:lnTo>
                <a:lnTo>
                  <a:pt x="10" y="18"/>
                </a:lnTo>
                <a:lnTo>
                  <a:pt x="13" y="16"/>
                </a:lnTo>
                <a:lnTo>
                  <a:pt x="13" y="16"/>
                </a:lnTo>
                <a:close/>
                <a:moveTo>
                  <a:pt x="127" y="0"/>
                </a:moveTo>
                <a:lnTo>
                  <a:pt x="54" y="26"/>
                </a:lnTo>
                <a:lnTo>
                  <a:pt x="90" y="33"/>
                </a:lnTo>
                <a:lnTo>
                  <a:pt x="90" y="33"/>
                </a:lnTo>
                <a:lnTo>
                  <a:pt x="90" y="33"/>
                </a:lnTo>
                <a:lnTo>
                  <a:pt x="100" y="35"/>
                </a:lnTo>
                <a:lnTo>
                  <a:pt x="100" y="35"/>
                </a:lnTo>
                <a:lnTo>
                  <a:pt x="100" y="35"/>
                </a:lnTo>
                <a:lnTo>
                  <a:pt x="127" y="0"/>
                </a:lnTo>
                <a:lnTo>
                  <a:pt x="127" y="0"/>
                </a:lnTo>
                <a:close/>
                <a:moveTo>
                  <a:pt x="133" y="2"/>
                </a:moveTo>
                <a:lnTo>
                  <a:pt x="133" y="2"/>
                </a:lnTo>
                <a:lnTo>
                  <a:pt x="103" y="38"/>
                </a:lnTo>
                <a:lnTo>
                  <a:pt x="103" y="38"/>
                </a:lnTo>
                <a:lnTo>
                  <a:pt x="101" y="40"/>
                </a:lnTo>
                <a:lnTo>
                  <a:pt x="100" y="40"/>
                </a:lnTo>
                <a:lnTo>
                  <a:pt x="52" y="31"/>
                </a:lnTo>
                <a:lnTo>
                  <a:pt x="52" y="31"/>
                </a:lnTo>
                <a:lnTo>
                  <a:pt x="52" y="35"/>
                </a:lnTo>
                <a:lnTo>
                  <a:pt x="67" y="73"/>
                </a:lnTo>
                <a:lnTo>
                  <a:pt x="67" y="73"/>
                </a:lnTo>
                <a:lnTo>
                  <a:pt x="68" y="77"/>
                </a:lnTo>
                <a:lnTo>
                  <a:pt x="79" y="53"/>
                </a:lnTo>
                <a:lnTo>
                  <a:pt x="79" y="53"/>
                </a:lnTo>
                <a:lnTo>
                  <a:pt x="81" y="53"/>
                </a:lnTo>
                <a:lnTo>
                  <a:pt x="83" y="53"/>
                </a:lnTo>
                <a:lnTo>
                  <a:pt x="83" y="53"/>
                </a:lnTo>
                <a:lnTo>
                  <a:pt x="83" y="53"/>
                </a:lnTo>
                <a:lnTo>
                  <a:pt x="85" y="55"/>
                </a:lnTo>
                <a:lnTo>
                  <a:pt x="85" y="57"/>
                </a:lnTo>
                <a:lnTo>
                  <a:pt x="74" y="79"/>
                </a:lnTo>
                <a:lnTo>
                  <a:pt x="74" y="79"/>
                </a:lnTo>
                <a:lnTo>
                  <a:pt x="78" y="79"/>
                </a:lnTo>
                <a:lnTo>
                  <a:pt x="144" y="53"/>
                </a:lnTo>
                <a:lnTo>
                  <a:pt x="144" y="53"/>
                </a:lnTo>
                <a:lnTo>
                  <a:pt x="145" y="53"/>
                </a:lnTo>
                <a:lnTo>
                  <a:pt x="122" y="42"/>
                </a:lnTo>
                <a:lnTo>
                  <a:pt x="122" y="42"/>
                </a:lnTo>
                <a:lnTo>
                  <a:pt x="122" y="40"/>
                </a:lnTo>
                <a:lnTo>
                  <a:pt x="122" y="38"/>
                </a:lnTo>
                <a:lnTo>
                  <a:pt x="122" y="38"/>
                </a:lnTo>
                <a:lnTo>
                  <a:pt x="122" y="38"/>
                </a:lnTo>
                <a:lnTo>
                  <a:pt x="123" y="37"/>
                </a:lnTo>
                <a:lnTo>
                  <a:pt x="125" y="37"/>
                </a:lnTo>
                <a:lnTo>
                  <a:pt x="149" y="48"/>
                </a:lnTo>
                <a:lnTo>
                  <a:pt x="149" y="48"/>
                </a:lnTo>
                <a:lnTo>
                  <a:pt x="149" y="42"/>
                </a:lnTo>
                <a:lnTo>
                  <a:pt x="134" y="5"/>
                </a:lnTo>
                <a:lnTo>
                  <a:pt x="134" y="5"/>
                </a:lnTo>
                <a:lnTo>
                  <a:pt x="133" y="2"/>
                </a:lnTo>
                <a:lnTo>
                  <a:pt x="133" y="2"/>
                </a:lnTo>
                <a:close/>
                <a:moveTo>
                  <a:pt x="103" y="101"/>
                </a:moveTo>
                <a:lnTo>
                  <a:pt x="103" y="101"/>
                </a:lnTo>
                <a:lnTo>
                  <a:pt x="101" y="103"/>
                </a:lnTo>
                <a:lnTo>
                  <a:pt x="100" y="105"/>
                </a:lnTo>
                <a:lnTo>
                  <a:pt x="100" y="105"/>
                </a:lnTo>
                <a:lnTo>
                  <a:pt x="101" y="106"/>
                </a:lnTo>
                <a:lnTo>
                  <a:pt x="103" y="108"/>
                </a:lnTo>
                <a:lnTo>
                  <a:pt x="103" y="108"/>
                </a:lnTo>
                <a:lnTo>
                  <a:pt x="105" y="106"/>
                </a:lnTo>
                <a:lnTo>
                  <a:pt x="107" y="105"/>
                </a:lnTo>
                <a:lnTo>
                  <a:pt x="107" y="105"/>
                </a:lnTo>
                <a:lnTo>
                  <a:pt x="105" y="103"/>
                </a:lnTo>
                <a:lnTo>
                  <a:pt x="103" y="101"/>
                </a:lnTo>
                <a:lnTo>
                  <a:pt x="103" y="10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400"/>
          <p:cNvSpPr>
            <a:spLocks noEditPoints="1"/>
          </p:cNvSpPr>
          <p:nvPr/>
        </p:nvSpPr>
        <p:spPr bwMode="auto">
          <a:xfrm>
            <a:off x="3392697" y="4464280"/>
            <a:ext cx="725631" cy="590739"/>
          </a:xfrm>
          <a:custGeom>
            <a:avLst/>
            <a:gdLst>
              <a:gd name="T0" fmla="*/ 123 w 156"/>
              <a:gd name="T1" fmla="*/ 6 h 127"/>
              <a:gd name="T2" fmla="*/ 110 w 156"/>
              <a:gd name="T3" fmla="*/ 37 h 127"/>
              <a:gd name="T4" fmla="*/ 64 w 156"/>
              <a:gd name="T5" fmla="*/ 64 h 127"/>
              <a:gd name="T6" fmla="*/ 37 w 156"/>
              <a:gd name="T7" fmla="*/ 63 h 127"/>
              <a:gd name="T8" fmla="*/ 68 w 156"/>
              <a:gd name="T9" fmla="*/ 77 h 127"/>
              <a:gd name="T10" fmla="*/ 5 w 156"/>
              <a:gd name="T11" fmla="*/ 90 h 127"/>
              <a:gd name="T12" fmla="*/ 5 w 156"/>
              <a:gd name="T13" fmla="*/ 0 h 127"/>
              <a:gd name="T14" fmla="*/ 88 w 156"/>
              <a:gd name="T15" fmla="*/ 55 h 127"/>
              <a:gd name="T16" fmla="*/ 79 w 156"/>
              <a:gd name="T17" fmla="*/ 72 h 127"/>
              <a:gd name="T18" fmla="*/ 79 w 156"/>
              <a:gd name="T19" fmla="*/ 83 h 127"/>
              <a:gd name="T20" fmla="*/ 86 w 156"/>
              <a:gd name="T21" fmla="*/ 99 h 127"/>
              <a:gd name="T22" fmla="*/ 97 w 156"/>
              <a:gd name="T23" fmla="*/ 107 h 127"/>
              <a:gd name="T24" fmla="*/ 108 w 156"/>
              <a:gd name="T25" fmla="*/ 108 h 127"/>
              <a:gd name="T26" fmla="*/ 128 w 156"/>
              <a:gd name="T27" fmla="*/ 105 h 127"/>
              <a:gd name="T28" fmla="*/ 156 w 156"/>
              <a:gd name="T29" fmla="*/ 116 h 127"/>
              <a:gd name="T30" fmla="*/ 132 w 156"/>
              <a:gd name="T31" fmla="*/ 97 h 127"/>
              <a:gd name="T32" fmla="*/ 139 w 156"/>
              <a:gd name="T33" fmla="*/ 79 h 127"/>
              <a:gd name="T34" fmla="*/ 138 w 156"/>
              <a:gd name="T35" fmla="*/ 66 h 127"/>
              <a:gd name="T36" fmla="*/ 132 w 156"/>
              <a:gd name="T37" fmla="*/ 57 h 127"/>
              <a:gd name="T38" fmla="*/ 132 w 156"/>
              <a:gd name="T39" fmla="*/ 57 h 127"/>
              <a:gd name="T40" fmla="*/ 115 w 156"/>
              <a:gd name="T41" fmla="*/ 48 h 127"/>
              <a:gd name="T42" fmla="*/ 103 w 156"/>
              <a:gd name="T43" fmla="*/ 48 h 127"/>
              <a:gd name="T44" fmla="*/ 88 w 156"/>
              <a:gd name="T45" fmla="*/ 55 h 127"/>
              <a:gd name="T46" fmla="*/ 97 w 156"/>
              <a:gd name="T47" fmla="*/ 74 h 127"/>
              <a:gd name="T48" fmla="*/ 97 w 156"/>
              <a:gd name="T49" fmla="*/ 70 h 127"/>
              <a:gd name="T50" fmla="*/ 95 w 156"/>
              <a:gd name="T51" fmla="*/ 81 h 127"/>
              <a:gd name="T52" fmla="*/ 95 w 156"/>
              <a:gd name="T53" fmla="*/ 77 h 127"/>
              <a:gd name="T54" fmla="*/ 97 w 156"/>
              <a:gd name="T55" fmla="*/ 86 h 127"/>
              <a:gd name="T56" fmla="*/ 97 w 156"/>
              <a:gd name="T57" fmla="*/ 85 h 127"/>
              <a:gd name="T58" fmla="*/ 104 w 156"/>
              <a:gd name="T59" fmla="*/ 68 h 127"/>
              <a:gd name="T60" fmla="*/ 104 w 156"/>
              <a:gd name="T61" fmla="*/ 64 h 127"/>
              <a:gd name="T62" fmla="*/ 110 w 156"/>
              <a:gd name="T63" fmla="*/ 59 h 127"/>
              <a:gd name="T64" fmla="*/ 95 w 156"/>
              <a:gd name="T65" fmla="*/ 64 h 127"/>
              <a:gd name="T66" fmla="*/ 90 w 156"/>
              <a:gd name="T67" fmla="*/ 77 h 127"/>
              <a:gd name="T68" fmla="*/ 95 w 156"/>
              <a:gd name="T69" fmla="*/ 92 h 127"/>
              <a:gd name="T70" fmla="*/ 108 w 156"/>
              <a:gd name="T71" fmla="*/ 97 h 127"/>
              <a:gd name="T72" fmla="*/ 123 w 156"/>
              <a:gd name="T73" fmla="*/ 92 h 127"/>
              <a:gd name="T74" fmla="*/ 123 w 156"/>
              <a:gd name="T75" fmla="*/ 92 h 127"/>
              <a:gd name="T76" fmla="*/ 128 w 156"/>
              <a:gd name="T77" fmla="*/ 79 h 127"/>
              <a:gd name="T78" fmla="*/ 123 w 156"/>
              <a:gd name="T79" fmla="*/ 64 h 127"/>
              <a:gd name="T80" fmla="*/ 123 w 156"/>
              <a:gd name="T81" fmla="*/ 64 h 127"/>
              <a:gd name="T82" fmla="*/ 110 w 156"/>
              <a:gd name="T83" fmla="*/ 59 h 127"/>
              <a:gd name="T84" fmla="*/ 11 w 156"/>
              <a:gd name="T85" fmla="*/ 20 h 127"/>
              <a:gd name="T86" fmla="*/ 37 w 156"/>
              <a:gd name="T87" fmla="*/ 46 h 127"/>
              <a:gd name="T88" fmla="*/ 60 w 156"/>
              <a:gd name="T89" fmla="*/ 52 h 127"/>
              <a:gd name="T90" fmla="*/ 20 w 156"/>
              <a:gd name="T91" fmla="*/ 11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6" h="127">
                <a:moveTo>
                  <a:pt x="5" y="0"/>
                </a:moveTo>
                <a:lnTo>
                  <a:pt x="115" y="0"/>
                </a:lnTo>
                <a:lnTo>
                  <a:pt x="123" y="6"/>
                </a:lnTo>
                <a:lnTo>
                  <a:pt x="123" y="40"/>
                </a:lnTo>
                <a:lnTo>
                  <a:pt x="123" y="40"/>
                </a:lnTo>
                <a:lnTo>
                  <a:pt x="110" y="37"/>
                </a:lnTo>
                <a:lnTo>
                  <a:pt x="110" y="20"/>
                </a:lnTo>
                <a:lnTo>
                  <a:pt x="110" y="20"/>
                </a:lnTo>
                <a:lnTo>
                  <a:pt x="64" y="64"/>
                </a:lnTo>
                <a:lnTo>
                  <a:pt x="57" y="64"/>
                </a:lnTo>
                <a:lnTo>
                  <a:pt x="46" y="55"/>
                </a:lnTo>
                <a:lnTo>
                  <a:pt x="37" y="63"/>
                </a:lnTo>
                <a:lnTo>
                  <a:pt x="22" y="77"/>
                </a:lnTo>
                <a:lnTo>
                  <a:pt x="60" y="77"/>
                </a:lnTo>
                <a:lnTo>
                  <a:pt x="68" y="77"/>
                </a:lnTo>
                <a:lnTo>
                  <a:pt x="68" y="77"/>
                </a:lnTo>
                <a:lnTo>
                  <a:pt x="70" y="90"/>
                </a:lnTo>
                <a:lnTo>
                  <a:pt x="5" y="90"/>
                </a:lnTo>
                <a:lnTo>
                  <a:pt x="0" y="85"/>
                </a:lnTo>
                <a:lnTo>
                  <a:pt x="0" y="6"/>
                </a:lnTo>
                <a:lnTo>
                  <a:pt x="5" y="0"/>
                </a:lnTo>
                <a:lnTo>
                  <a:pt x="5" y="0"/>
                </a:lnTo>
                <a:close/>
                <a:moveTo>
                  <a:pt x="88" y="55"/>
                </a:moveTo>
                <a:lnTo>
                  <a:pt x="88" y="55"/>
                </a:lnTo>
                <a:lnTo>
                  <a:pt x="82" y="61"/>
                </a:lnTo>
                <a:lnTo>
                  <a:pt x="81" y="66"/>
                </a:lnTo>
                <a:lnTo>
                  <a:pt x="79" y="72"/>
                </a:lnTo>
                <a:lnTo>
                  <a:pt x="77" y="77"/>
                </a:lnTo>
                <a:lnTo>
                  <a:pt x="77" y="77"/>
                </a:lnTo>
                <a:lnTo>
                  <a:pt x="79" y="83"/>
                </a:lnTo>
                <a:lnTo>
                  <a:pt x="81" y="88"/>
                </a:lnTo>
                <a:lnTo>
                  <a:pt x="82" y="94"/>
                </a:lnTo>
                <a:lnTo>
                  <a:pt x="86" y="99"/>
                </a:lnTo>
                <a:lnTo>
                  <a:pt x="86" y="99"/>
                </a:lnTo>
                <a:lnTo>
                  <a:pt x="92" y="103"/>
                </a:lnTo>
                <a:lnTo>
                  <a:pt x="97" y="107"/>
                </a:lnTo>
                <a:lnTo>
                  <a:pt x="103" y="108"/>
                </a:lnTo>
                <a:lnTo>
                  <a:pt x="108" y="108"/>
                </a:lnTo>
                <a:lnTo>
                  <a:pt x="108" y="108"/>
                </a:lnTo>
                <a:lnTo>
                  <a:pt x="117" y="108"/>
                </a:lnTo>
                <a:lnTo>
                  <a:pt x="126" y="103"/>
                </a:lnTo>
                <a:lnTo>
                  <a:pt x="128" y="105"/>
                </a:lnTo>
                <a:lnTo>
                  <a:pt x="125" y="108"/>
                </a:lnTo>
                <a:lnTo>
                  <a:pt x="143" y="127"/>
                </a:lnTo>
                <a:lnTo>
                  <a:pt x="156" y="116"/>
                </a:lnTo>
                <a:lnTo>
                  <a:pt x="138" y="96"/>
                </a:lnTo>
                <a:lnTo>
                  <a:pt x="134" y="99"/>
                </a:lnTo>
                <a:lnTo>
                  <a:pt x="132" y="97"/>
                </a:lnTo>
                <a:lnTo>
                  <a:pt x="132" y="97"/>
                </a:lnTo>
                <a:lnTo>
                  <a:pt x="138" y="88"/>
                </a:lnTo>
                <a:lnTo>
                  <a:pt x="139" y="79"/>
                </a:lnTo>
                <a:lnTo>
                  <a:pt x="139" y="79"/>
                </a:lnTo>
                <a:lnTo>
                  <a:pt x="139" y="74"/>
                </a:lnTo>
                <a:lnTo>
                  <a:pt x="138" y="66"/>
                </a:lnTo>
                <a:lnTo>
                  <a:pt x="136" y="61"/>
                </a:lnTo>
                <a:lnTo>
                  <a:pt x="132" y="57"/>
                </a:lnTo>
                <a:lnTo>
                  <a:pt x="132" y="57"/>
                </a:lnTo>
                <a:lnTo>
                  <a:pt x="132" y="57"/>
                </a:lnTo>
                <a:lnTo>
                  <a:pt x="132" y="57"/>
                </a:lnTo>
                <a:lnTo>
                  <a:pt x="132" y="57"/>
                </a:lnTo>
                <a:lnTo>
                  <a:pt x="126" y="52"/>
                </a:lnTo>
                <a:lnTo>
                  <a:pt x="121" y="50"/>
                </a:lnTo>
                <a:lnTo>
                  <a:pt x="115" y="48"/>
                </a:lnTo>
                <a:lnTo>
                  <a:pt x="110" y="46"/>
                </a:lnTo>
                <a:lnTo>
                  <a:pt x="110" y="46"/>
                </a:lnTo>
                <a:lnTo>
                  <a:pt x="103" y="48"/>
                </a:lnTo>
                <a:lnTo>
                  <a:pt x="97" y="50"/>
                </a:lnTo>
                <a:lnTo>
                  <a:pt x="92" y="52"/>
                </a:lnTo>
                <a:lnTo>
                  <a:pt x="88" y="55"/>
                </a:lnTo>
                <a:lnTo>
                  <a:pt x="88" y="55"/>
                </a:lnTo>
                <a:close/>
                <a:moveTo>
                  <a:pt x="97" y="70"/>
                </a:moveTo>
                <a:lnTo>
                  <a:pt x="97" y="74"/>
                </a:lnTo>
                <a:lnTo>
                  <a:pt x="121" y="74"/>
                </a:lnTo>
                <a:lnTo>
                  <a:pt x="121" y="70"/>
                </a:lnTo>
                <a:lnTo>
                  <a:pt x="97" y="70"/>
                </a:lnTo>
                <a:lnTo>
                  <a:pt x="97" y="70"/>
                </a:lnTo>
                <a:close/>
                <a:moveTo>
                  <a:pt x="95" y="77"/>
                </a:moveTo>
                <a:lnTo>
                  <a:pt x="95" y="81"/>
                </a:lnTo>
                <a:lnTo>
                  <a:pt x="123" y="81"/>
                </a:lnTo>
                <a:lnTo>
                  <a:pt x="123" y="77"/>
                </a:lnTo>
                <a:lnTo>
                  <a:pt x="95" y="77"/>
                </a:lnTo>
                <a:lnTo>
                  <a:pt x="95" y="77"/>
                </a:lnTo>
                <a:close/>
                <a:moveTo>
                  <a:pt x="97" y="85"/>
                </a:moveTo>
                <a:lnTo>
                  <a:pt x="97" y="86"/>
                </a:lnTo>
                <a:lnTo>
                  <a:pt x="106" y="86"/>
                </a:lnTo>
                <a:lnTo>
                  <a:pt x="106" y="85"/>
                </a:lnTo>
                <a:lnTo>
                  <a:pt x="97" y="85"/>
                </a:lnTo>
                <a:lnTo>
                  <a:pt x="97" y="85"/>
                </a:lnTo>
                <a:close/>
                <a:moveTo>
                  <a:pt x="104" y="64"/>
                </a:moveTo>
                <a:lnTo>
                  <a:pt x="104" y="68"/>
                </a:lnTo>
                <a:lnTo>
                  <a:pt x="114" y="68"/>
                </a:lnTo>
                <a:lnTo>
                  <a:pt x="114" y="64"/>
                </a:lnTo>
                <a:lnTo>
                  <a:pt x="104" y="64"/>
                </a:lnTo>
                <a:lnTo>
                  <a:pt x="104" y="64"/>
                </a:lnTo>
                <a:close/>
                <a:moveTo>
                  <a:pt x="110" y="59"/>
                </a:moveTo>
                <a:lnTo>
                  <a:pt x="110" y="59"/>
                </a:lnTo>
                <a:lnTo>
                  <a:pt x="103" y="59"/>
                </a:lnTo>
                <a:lnTo>
                  <a:pt x="95" y="64"/>
                </a:lnTo>
                <a:lnTo>
                  <a:pt x="95" y="64"/>
                </a:lnTo>
                <a:lnTo>
                  <a:pt x="92" y="70"/>
                </a:lnTo>
                <a:lnTo>
                  <a:pt x="90" y="77"/>
                </a:lnTo>
                <a:lnTo>
                  <a:pt x="90" y="77"/>
                </a:lnTo>
                <a:lnTo>
                  <a:pt x="90" y="85"/>
                </a:lnTo>
                <a:lnTo>
                  <a:pt x="95" y="92"/>
                </a:lnTo>
                <a:lnTo>
                  <a:pt x="95" y="92"/>
                </a:lnTo>
                <a:lnTo>
                  <a:pt x="101" y="96"/>
                </a:lnTo>
                <a:lnTo>
                  <a:pt x="108" y="97"/>
                </a:lnTo>
                <a:lnTo>
                  <a:pt x="108" y="97"/>
                </a:lnTo>
                <a:lnTo>
                  <a:pt x="115" y="96"/>
                </a:lnTo>
                <a:lnTo>
                  <a:pt x="123" y="92"/>
                </a:lnTo>
                <a:lnTo>
                  <a:pt x="123" y="92"/>
                </a:lnTo>
                <a:lnTo>
                  <a:pt x="123" y="92"/>
                </a:lnTo>
                <a:lnTo>
                  <a:pt x="123" y="92"/>
                </a:lnTo>
                <a:lnTo>
                  <a:pt x="123" y="92"/>
                </a:lnTo>
                <a:lnTo>
                  <a:pt x="126" y="86"/>
                </a:lnTo>
                <a:lnTo>
                  <a:pt x="128" y="79"/>
                </a:lnTo>
                <a:lnTo>
                  <a:pt x="128" y="79"/>
                </a:lnTo>
                <a:lnTo>
                  <a:pt x="126" y="72"/>
                </a:lnTo>
                <a:lnTo>
                  <a:pt x="123" y="64"/>
                </a:lnTo>
                <a:lnTo>
                  <a:pt x="123" y="64"/>
                </a:lnTo>
                <a:lnTo>
                  <a:pt x="123" y="64"/>
                </a:lnTo>
                <a:lnTo>
                  <a:pt x="123" y="64"/>
                </a:lnTo>
                <a:lnTo>
                  <a:pt x="123" y="64"/>
                </a:lnTo>
                <a:lnTo>
                  <a:pt x="117" y="61"/>
                </a:lnTo>
                <a:lnTo>
                  <a:pt x="110" y="59"/>
                </a:lnTo>
                <a:lnTo>
                  <a:pt x="110" y="59"/>
                </a:lnTo>
                <a:close/>
                <a:moveTo>
                  <a:pt x="37" y="46"/>
                </a:moveTo>
                <a:lnTo>
                  <a:pt x="29" y="37"/>
                </a:lnTo>
                <a:lnTo>
                  <a:pt x="11" y="20"/>
                </a:lnTo>
                <a:lnTo>
                  <a:pt x="11" y="70"/>
                </a:lnTo>
                <a:lnTo>
                  <a:pt x="29" y="53"/>
                </a:lnTo>
                <a:lnTo>
                  <a:pt x="37" y="46"/>
                </a:lnTo>
                <a:lnTo>
                  <a:pt x="37" y="46"/>
                </a:lnTo>
                <a:close/>
                <a:moveTo>
                  <a:pt x="37" y="29"/>
                </a:moveTo>
                <a:lnTo>
                  <a:pt x="60" y="52"/>
                </a:lnTo>
                <a:lnTo>
                  <a:pt x="84" y="29"/>
                </a:lnTo>
                <a:lnTo>
                  <a:pt x="101" y="11"/>
                </a:lnTo>
                <a:lnTo>
                  <a:pt x="20" y="11"/>
                </a:lnTo>
                <a:lnTo>
                  <a:pt x="37" y="2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407"/>
          <p:cNvSpPr>
            <a:spLocks noEditPoints="1"/>
          </p:cNvSpPr>
          <p:nvPr/>
        </p:nvSpPr>
        <p:spPr bwMode="auto">
          <a:xfrm>
            <a:off x="8118598" y="3133958"/>
            <a:ext cx="674465" cy="581435"/>
          </a:xfrm>
          <a:custGeom>
            <a:avLst/>
            <a:gdLst>
              <a:gd name="T0" fmla="*/ 127 w 145"/>
              <a:gd name="T1" fmla="*/ 0 h 125"/>
              <a:gd name="T2" fmla="*/ 140 w 145"/>
              <a:gd name="T3" fmla="*/ 103 h 125"/>
              <a:gd name="T4" fmla="*/ 103 w 145"/>
              <a:gd name="T5" fmla="*/ 115 h 125"/>
              <a:gd name="T6" fmla="*/ 43 w 145"/>
              <a:gd name="T7" fmla="*/ 115 h 125"/>
              <a:gd name="T8" fmla="*/ 6 w 145"/>
              <a:gd name="T9" fmla="*/ 103 h 125"/>
              <a:gd name="T10" fmla="*/ 17 w 145"/>
              <a:gd name="T11" fmla="*/ 0 h 125"/>
              <a:gd name="T12" fmla="*/ 89 w 145"/>
              <a:gd name="T13" fmla="*/ 20 h 125"/>
              <a:gd name="T14" fmla="*/ 89 w 145"/>
              <a:gd name="T15" fmla="*/ 29 h 125"/>
              <a:gd name="T16" fmla="*/ 101 w 145"/>
              <a:gd name="T17" fmla="*/ 40 h 125"/>
              <a:gd name="T18" fmla="*/ 114 w 145"/>
              <a:gd name="T19" fmla="*/ 40 h 125"/>
              <a:gd name="T20" fmla="*/ 111 w 145"/>
              <a:gd name="T21" fmla="*/ 20 h 125"/>
              <a:gd name="T22" fmla="*/ 100 w 145"/>
              <a:gd name="T23" fmla="*/ 20 h 125"/>
              <a:gd name="T24" fmla="*/ 90 w 145"/>
              <a:gd name="T25" fmla="*/ 46 h 125"/>
              <a:gd name="T26" fmla="*/ 90 w 145"/>
              <a:gd name="T27" fmla="*/ 59 h 125"/>
              <a:gd name="T28" fmla="*/ 105 w 145"/>
              <a:gd name="T29" fmla="*/ 71 h 125"/>
              <a:gd name="T30" fmla="*/ 120 w 145"/>
              <a:gd name="T31" fmla="*/ 71 h 125"/>
              <a:gd name="T32" fmla="*/ 114 w 145"/>
              <a:gd name="T33" fmla="*/ 46 h 125"/>
              <a:gd name="T34" fmla="*/ 103 w 145"/>
              <a:gd name="T35" fmla="*/ 46 h 125"/>
              <a:gd name="T36" fmla="*/ 61 w 145"/>
              <a:gd name="T37" fmla="*/ 46 h 125"/>
              <a:gd name="T38" fmla="*/ 59 w 145"/>
              <a:gd name="T39" fmla="*/ 59 h 125"/>
              <a:gd name="T40" fmla="*/ 74 w 145"/>
              <a:gd name="T41" fmla="*/ 71 h 125"/>
              <a:gd name="T42" fmla="*/ 87 w 145"/>
              <a:gd name="T43" fmla="*/ 71 h 125"/>
              <a:gd name="T44" fmla="*/ 85 w 145"/>
              <a:gd name="T45" fmla="*/ 46 h 125"/>
              <a:gd name="T46" fmla="*/ 74 w 145"/>
              <a:gd name="T47" fmla="*/ 46 h 125"/>
              <a:gd name="T48" fmla="*/ 32 w 145"/>
              <a:gd name="T49" fmla="*/ 46 h 125"/>
              <a:gd name="T50" fmla="*/ 30 w 145"/>
              <a:gd name="T51" fmla="*/ 59 h 125"/>
              <a:gd name="T52" fmla="*/ 41 w 145"/>
              <a:gd name="T53" fmla="*/ 71 h 125"/>
              <a:gd name="T54" fmla="*/ 54 w 145"/>
              <a:gd name="T55" fmla="*/ 71 h 125"/>
              <a:gd name="T56" fmla="*/ 55 w 145"/>
              <a:gd name="T57" fmla="*/ 46 h 125"/>
              <a:gd name="T58" fmla="*/ 43 w 145"/>
              <a:gd name="T59" fmla="*/ 46 h 125"/>
              <a:gd name="T60" fmla="*/ 61 w 145"/>
              <a:gd name="T61" fmla="*/ 20 h 125"/>
              <a:gd name="T62" fmla="*/ 61 w 145"/>
              <a:gd name="T63" fmla="*/ 29 h 125"/>
              <a:gd name="T64" fmla="*/ 72 w 145"/>
              <a:gd name="T65" fmla="*/ 40 h 125"/>
              <a:gd name="T66" fmla="*/ 85 w 145"/>
              <a:gd name="T67" fmla="*/ 40 h 125"/>
              <a:gd name="T68" fmla="*/ 83 w 145"/>
              <a:gd name="T69" fmla="*/ 20 h 125"/>
              <a:gd name="T70" fmla="*/ 72 w 145"/>
              <a:gd name="T71" fmla="*/ 20 h 125"/>
              <a:gd name="T72" fmla="*/ 35 w 145"/>
              <a:gd name="T73" fmla="*/ 20 h 125"/>
              <a:gd name="T74" fmla="*/ 33 w 145"/>
              <a:gd name="T75" fmla="*/ 29 h 125"/>
              <a:gd name="T76" fmla="*/ 44 w 145"/>
              <a:gd name="T77" fmla="*/ 40 h 125"/>
              <a:gd name="T78" fmla="*/ 55 w 145"/>
              <a:gd name="T79" fmla="*/ 40 h 125"/>
              <a:gd name="T80" fmla="*/ 57 w 145"/>
              <a:gd name="T81" fmla="*/ 20 h 125"/>
              <a:gd name="T82" fmla="*/ 46 w 145"/>
              <a:gd name="T83" fmla="*/ 20 h 125"/>
              <a:gd name="T84" fmla="*/ 118 w 145"/>
              <a:gd name="T85" fmla="*/ 13 h 125"/>
              <a:gd name="T86" fmla="*/ 133 w 145"/>
              <a:gd name="T87" fmla="*/ 8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" h="125">
                <a:moveTo>
                  <a:pt x="21" y="0"/>
                </a:moveTo>
                <a:lnTo>
                  <a:pt x="123" y="0"/>
                </a:lnTo>
                <a:lnTo>
                  <a:pt x="127" y="0"/>
                </a:lnTo>
                <a:lnTo>
                  <a:pt x="129" y="5"/>
                </a:lnTo>
                <a:lnTo>
                  <a:pt x="145" y="86"/>
                </a:lnTo>
                <a:lnTo>
                  <a:pt x="140" y="103"/>
                </a:lnTo>
                <a:lnTo>
                  <a:pt x="87" y="103"/>
                </a:lnTo>
                <a:lnTo>
                  <a:pt x="87" y="115"/>
                </a:lnTo>
                <a:lnTo>
                  <a:pt x="103" y="115"/>
                </a:lnTo>
                <a:lnTo>
                  <a:pt x="103" y="125"/>
                </a:lnTo>
                <a:lnTo>
                  <a:pt x="43" y="125"/>
                </a:lnTo>
                <a:lnTo>
                  <a:pt x="43" y="115"/>
                </a:lnTo>
                <a:lnTo>
                  <a:pt x="61" y="115"/>
                </a:lnTo>
                <a:lnTo>
                  <a:pt x="61" y="103"/>
                </a:lnTo>
                <a:lnTo>
                  <a:pt x="6" y="103"/>
                </a:lnTo>
                <a:lnTo>
                  <a:pt x="0" y="86"/>
                </a:lnTo>
                <a:lnTo>
                  <a:pt x="15" y="5"/>
                </a:lnTo>
                <a:lnTo>
                  <a:pt x="17" y="0"/>
                </a:lnTo>
                <a:lnTo>
                  <a:pt x="21" y="0"/>
                </a:lnTo>
                <a:lnTo>
                  <a:pt x="21" y="0"/>
                </a:lnTo>
                <a:close/>
                <a:moveTo>
                  <a:pt x="89" y="20"/>
                </a:moveTo>
                <a:lnTo>
                  <a:pt x="89" y="20"/>
                </a:lnTo>
                <a:lnTo>
                  <a:pt x="89" y="29"/>
                </a:lnTo>
                <a:lnTo>
                  <a:pt x="89" y="29"/>
                </a:lnTo>
                <a:lnTo>
                  <a:pt x="90" y="40"/>
                </a:lnTo>
                <a:lnTo>
                  <a:pt x="90" y="40"/>
                </a:lnTo>
                <a:lnTo>
                  <a:pt x="101" y="40"/>
                </a:lnTo>
                <a:lnTo>
                  <a:pt x="101" y="40"/>
                </a:lnTo>
                <a:lnTo>
                  <a:pt x="114" y="40"/>
                </a:lnTo>
                <a:lnTo>
                  <a:pt x="114" y="40"/>
                </a:lnTo>
                <a:lnTo>
                  <a:pt x="112" y="29"/>
                </a:lnTo>
                <a:lnTo>
                  <a:pt x="112" y="29"/>
                </a:lnTo>
                <a:lnTo>
                  <a:pt x="111" y="20"/>
                </a:lnTo>
                <a:lnTo>
                  <a:pt x="111" y="20"/>
                </a:lnTo>
                <a:lnTo>
                  <a:pt x="100" y="20"/>
                </a:lnTo>
                <a:lnTo>
                  <a:pt x="100" y="20"/>
                </a:lnTo>
                <a:lnTo>
                  <a:pt x="89" y="20"/>
                </a:lnTo>
                <a:lnTo>
                  <a:pt x="89" y="20"/>
                </a:lnTo>
                <a:close/>
                <a:moveTo>
                  <a:pt x="90" y="46"/>
                </a:moveTo>
                <a:lnTo>
                  <a:pt x="90" y="46"/>
                </a:lnTo>
                <a:lnTo>
                  <a:pt x="90" y="59"/>
                </a:lnTo>
                <a:lnTo>
                  <a:pt x="90" y="59"/>
                </a:lnTo>
                <a:lnTo>
                  <a:pt x="92" y="71"/>
                </a:lnTo>
                <a:lnTo>
                  <a:pt x="92" y="71"/>
                </a:lnTo>
                <a:lnTo>
                  <a:pt x="105" y="71"/>
                </a:lnTo>
                <a:lnTo>
                  <a:pt x="105" y="71"/>
                </a:lnTo>
                <a:lnTo>
                  <a:pt x="120" y="71"/>
                </a:lnTo>
                <a:lnTo>
                  <a:pt x="120" y="71"/>
                </a:lnTo>
                <a:lnTo>
                  <a:pt x="118" y="59"/>
                </a:lnTo>
                <a:lnTo>
                  <a:pt x="118" y="59"/>
                </a:lnTo>
                <a:lnTo>
                  <a:pt x="114" y="46"/>
                </a:lnTo>
                <a:lnTo>
                  <a:pt x="114" y="46"/>
                </a:lnTo>
                <a:lnTo>
                  <a:pt x="103" y="46"/>
                </a:lnTo>
                <a:lnTo>
                  <a:pt x="103" y="46"/>
                </a:lnTo>
                <a:lnTo>
                  <a:pt x="90" y="46"/>
                </a:lnTo>
                <a:lnTo>
                  <a:pt x="90" y="46"/>
                </a:lnTo>
                <a:close/>
                <a:moveTo>
                  <a:pt x="61" y="46"/>
                </a:moveTo>
                <a:lnTo>
                  <a:pt x="61" y="46"/>
                </a:lnTo>
                <a:lnTo>
                  <a:pt x="59" y="59"/>
                </a:lnTo>
                <a:lnTo>
                  <a:pt x="59" y="59"/>
                </a:lnTo>
                <a:lnTo>
                  <a:pt x="59" y="71"/>
                </a:lnTo>
                <a:lnTo>
                  <a:pt x="59" y="71"/>
                </a:lnTo>
                <a:lnTo>
                  <a:pt x="74" y="71"/>
                </a:lnTo>
                <a:lnTo>
                  <a:pt x="74" y="71"/>
                </a:lnTo>
                <a:lnTo>
                  <a:pt x="87" y="71"/>
                </a:lnTo>
                <a:lnTo>
                  <a:pt x="87" y="71"/>
                </a:lnTo>
                <a:lnTo>
                  <a:pt x="87" y="59"/>
                </a:lnTo>
                <a:lnTo>
                  <a:pt x="87" y="59"/>
                </a:lnTo>
                <a:lnTo>
                  <a:pt x="85" y="46"/>
                </a:lnTo>
                <a:lnTo>
                  <a:pt x="85" y="46"/>
                </a:lnTo>
                <a:lnTo>
                  <a:pt x="74" y="46"/>
                </a:lnTo>
                <a:lnTo>
                  <a:pt x="74" y="46"/>
                </a:lnTo>
                <a:lnTo>
                  <a:pt x="61" y="46"/>
                </a:lnTo>
                <a:lnTo>
                  <a:pt x="61" y="46"/>
                </a:lnTo>
                <a:close/>
                <a:moveTo>
                  <a:pt x="32" y="46"/>
                </a:moveTo>
                <a:lnTo>
                  <a:pt x="32" y="46"/>
                </a:lnTo>
                <a:lnTo>
                  <a:pt x="30" y="59"/>
                </a:lnTo>
                <a:lnTo>
                  <a:pt x="30" y="59"/>
                </a:lnTo>
                <a:lnTo>
                  <a:pt x="26" y="71"/>
                </a:lnTo>
                <a:lnTo>
                  <a:pt x="26" y="71"/>
                </a:lnTo>
                <a:lnTo>
                  <a:pt x="41" y="71"/>
                </a:lnTo>
                <a:lnTo>
                  <a:pt x="41" y="71"/>
                </a:lnTo>
                <a:lnTo>
                  <a:pt x="54" y="71"/>
                </a:lnTo>
                <a:lnTo>
                  <a:pt x="54" y="71"/>
                </a:lnTo>
                <a:lnTo>
                  <a:pt x="55" y="59"/>
                </a:lnTo>
                <a:lnTo>
                  <a:pt x="55" y="59"/>
                </a:lnTo>
                <a:lnTo>
                  <a:pt x="55" y="46"/>
                </a:lnTo>
                <a:lnTo>
                  <a:pt x="55" y="46"/>
                </a:lnTo>
                <a:lnTo>
                  <a:pt x="43" y="46"/>
                </a:lnTo>
                <a:lnTo>
                  <a:pt x="43" y="46"/>
                </a:lnTo>
                <a:lnTo>
                  <a:pt x="32" y="46"/>
                </a:lnTo>
                <a:lnTo>
                  <a:pt x="32" y="46"/>
                </a:lnTo>
                <a:close/>
                <a:moveTo>
                  <a:pt x="61" y="20"/>
                </a:moveTo>
                <a:lnTo>
                  <a:pt x="61" y="20"/>
                </a:lnTo>
                <a:lnTo>
                  <a:pt x="61" y="29"/>
                </a:lnTo>
                <a:lnTo>
                  <a:pt x="61" y="29"/>
                </a:lnTo>
                <a:lnTo>
                  <a:pt x="61" y="40"/>
                </a:lnTo>
                <a:lnTo>
                  <a:pt x="61" y="40"/>
                </a:lnTo>
                <a:lnTo>
                  <a:pt x="72" y="40"/>
                </a:lnTo>
                <a:lnTo>
                  <a:pt x="72" y="40"/>
                </a:lnTo>
                <a:lnTo>
                  <a:pt x="85" y="40"/>
                </a:lnTo>
                <a:lnTo>
                  <a:pt x="85" y="40"/>
                </a:lnTo>
                <a:lnTo>
                  <a:pt x="85" y="29"/>
                </a:lnTo>
                <a:lnTo>
                  <a:pt x="85" y="29"/>
                </a:lnTo>
                <a:lnTo>
                  <a:pt x="83" y="20"/>
                </a:lnTo>
                <a:lnTo>
                  <a:pt x="83" y="20"/>
                </a:lnTo>
                <a:lnTo>
                  <a:pt x="72" y="20"/>
                </a:lnTo>
                <a:lnTo>
                  <a:pt x="72" y="20"/>
                </a:lnTo>
                <a:lnTo>
                  <a:pt x="61" y="20"/>
                </a:lnTo>
                <a:lnTo>
                  <a:pt x="61" y="20"/>
                </a:lnTo>
                <a:close/>
                <a:moveTo>
                  <a:pt x="35" y="20"/>
                </a:moveTo>
                <a:lnTo>
                  <a:pt x="35" y="20"/>
                </a:lnTo>
                <a:lnTo>
                  <a:pt x="33" y="29"/>
                </a:lnTo>
                <a:lnTo>
                  <a:pt x="33" y="29"/>
                </a:lnTo>
                <a:lnTo>
                  <a:pt x="32" y="40"/>
                </a:lnTo>
                <a:lnTo>
                  <a:pt x="32" y="40"/>
                </a:lnTo>
                <a:lnTo>
                  <a:pt x="44" y="40"/>
                </a:lnTo>
                <a:lnTo>
                  <a:pt x="44" y="40"/>
                </a:lnTo>
                <a:lnTo>
                  <a:pt x="55" y="40"/>
                </a:lnTo>
                <a:lnTo>
                  <a:pt x="55" y="40"/>
                </a:lnTo>
                <a:lnTo>
                  <a:pt x="57" y="29"/>
                </a:lnTo>
                <a:lnTo>
                  <a:pt x="57" y="29"/>
                </a:lnTo>
                <a:lnTo>
                  <a:pt x="57" y="20"/>
                </a:lnTo>
                <a:lnTo>
                  <a:pt x="57" y="20"/>
                </a:lnTo>
                <a:lnTo>
                  <a:pt x="46" y="20"/>
                </a:lnTo>
                <a:lnTo>
                  <a:pt x="46" y="20"/>
                </a:lnTo>
                <a:lnTo>
                  <a:pt x="35" y="20"/>
                </a:lnTo>
                <a:lnTo>
                  <a:pt x="35" y="20"/>
                </a:lnTo>
                <a:close/>
                <a:moveTo>
                  <a:pt x="118" y="13"/>
                </a:moveTo>
                <a:lnTo>
                  <a:pt x="26" y="13"/>
                </a:lnTo>
                <a:lnTo>
                  <a:pt x="15" y="81"/>
                </a:lnTo>
                <a:lnTo>
                  <a:pt x="133" y="81"/>
                </a:lnTo>
                <a:lnTo>
                  <a:pt x="118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408"/>
          <p:cNvSpPr>
            <a:spLocks noEditPoints="1"/>
          </p:cNvSpPr>
          <p:nvPr/>
        </p:nvSpPr>
        <p:spPr bwMode="auto">
          <a:xfrm>
            <a:off x="9402405" y="3045579"/>
            <a:ext cx="562830" cy="711679"/>
          </a:xfrm>
          <a:custGeom>
            <a:avLst/>
            <a:gdLst>
              <a:gd name="T0" fmla="*/ 77 w 121"/>
              <a:gd name="T1" fmla="*/ 45 h 153"/>
              <a:gd name="T2" fmla="*/ 64 w 121"/>
              <a:gd name="T3" fmla="*/ 56 h 153"/>
              <a:gd name="T4" fmla="*/ 68 w 121"/>
              <a:gd name="T5" fmla="*/ 59 h 153"/>
              <a:gd name="T6" fmla="*/ 69 w 121"/>
              <a:gd name="T7" fmla="*/ 65 h 153"/>
              <a:gd name="T8" fmla="*/ 112 w 121"/>
              <a:gd name="T9" fmla="*/ 103 h 153"/>
              <a:gd name="T10" fmla="*/ 68 w 121"/>
              <a:gd name="T11" fmla="*/ 81 h 153"/>
              <a:gd name="T12" fmla="*/ 64 w 121"/>
              <a:gd name="T13" fmla="*/ 78 h 153"/>
              <a:gd name="T14" fmla="*/ 73 w 121"/>
              <a:gd name="T15" fmla="*/ 153 h 153"/>
              <a:gd name="T16" fmla="*/ 55 w 121"/>
              <a:gd name="T17" fmla="*/ 79 h 153"/>
              <a:gd name="T18" fmla="*/ 0 w 121"/>
              <a:gd name="T19" fmla="*/ 94 h 153"/>
              <a:gd name="T20" fmla="*/ 42 w 121"/>
              <a:gd name="T21" fmla="*/ 68 h 153"/>
              <a:gd name="T22" fmla="*/ 46 w 121"/>
              <a:gd name="T23" fmla="*/ 67 h 153"/>
              <a:gd name="T24" fmla="*/ 46 w 121"/>
              <a:gd name="T25" fmla="*/ 65 h 153"/>
              <a:gd name="T26" fmla="*/ 51 w 121"/>
              <a:gd name="T27" fmla="*/ 57 h 153"/>
              <a:gd name="T28" fmla="*/ 64 w 121"/>
              <a:gd name="T29" fmla="*/ 2 h 153"/>
              <a:gd name="T30" fmla="*/ 9 w 121"/>
              <a:gd name="T31" fmla="*/ 70 h 153"/>
              <a:gd name="T32" fmla="*/ 20 w 121"/>
              <a:gd name="T33" fmla="*/ 57 h 153"/>
              <a:gd name="T34" fmla="*/ 18 w 121"/>
              <a:gd name="T35" fmla="*/ 48 h 153"/>
              <a:gd name="T36" fmla="*/ 20 w 121"/>
              <a:gd name="T37" fmla="*/ 37 h 153"/>
              <a:gd name="T38" fmla="*/ 38 w 121"/>
              <a:gd name="T39" fmla="*/ 22 h 153"/>
              <a:gd name="T40" fmla="*/ 38 w 121"/>
              <a:gd name="T41" fmla="*/ 21 h 153"/>
              <a:gd name="T42" fmla="*/ 27 w 121"/>
              <a:gd name="T43" fmla="*/ 24 h 153"/>
              <a:gd name="T44" fmla="*/ 14 w 121"/>
              <a:gd name="T45" fmla="*/ 35 h 153"/>
              <a:gd name="T46" fmla="*/ 5 w 121"/>
              <a:gd name="T47" fmla="*/ 50 h 153"/>
              <a:gd name="T48" fmla="*/ 5 w 121"/>
              <a:gd name="T49" fmla="*/ 65 h 153"/>
              <a:gd name="T50" fmla="*/ 9 w 121"/>
              <a:gd name="T51" fmla="*/ 70 h 153"/>
              <a:gd name="T52" fmla="*/ 86 w 121"/>
              <a:gd name="T53" fmla="*/ 39 h 153"/>
              <a:gd name="T54" fmla="*/ 91 w 121"/>
              <a:gd name="T55" fmla="*/ 41 h 153"/>
              <a:gd name="T56" fmla="*/ 99 w 121"/>
              <a:gd name="T57" fmla="*/ 45 h 153"/>
              <a:gd name="T58" fmla="*/ 106 w 121"/>
              <a:gd name="T59" fmla="*/ 59 h 153"/>
              <a:gd name="T60" fmla="*/ 106 w 121"/>
              <a:gd name="T61" fmla="*/ 72 h 153"/>
              <a:gd name="T62" fmla="*/ 108 w 121"/>
              <a:gd name="T63" fmla="*/ 74 h 153"/>
              <a:gd name="T64" fmla="*/ 110 w 121"/>
              <a:gd name="T65" fmla="*/ 54 h 153"/>
              <a:gd name="T66" fmla="*/ 104 w 121"/>
              <a:gd name="T67" fmla="*/ 37 h 153"/>
              <a:gd name="T68" fmla="*/ 93 w 121"/>
              <a:gd name="T69" fmla="*/ 26 h 153"/>
              <a:gd name="T70" fmla="*/ 79 w 121"/>
              <a:gd name="T71" fmla="*/ 22 h 153"/>
              <a:gd name="T72" fmla="*/ 58 w 121"/>
              <a:gd name="T73" fmla="*/ 61 h 153"/>
              <a:gd name="T74" fmla="*/ 55 w 121"/>
              <a:gd name="T75" fmla="*/ 63 h 153"/>
              <a:gd name="T76" fmla="*/ 51 w 121"/>
              <a:gd name="T77" fmla="*/ 67 h 153"/>
              <a:gd name="T78" fmla="*/ 53 w 121"/>
              <a:gd name="T79" fmla="*/ 70 h 153"/>
              <a:gd name="T80" fmla="*/ 57 w 121"/>
              <a:gd name="T81" fmla="*/ 74 h 153"/>
              <a:gd name="T82" fmla="*/ 62 w 121"/>
              <a:gd name="T83" fmla="*/ 72 h 153"/>
              <a:gd name="T84" fmla="*/ 64 w 121"/>
              <a:gd name="T85" fmla="*/ 68 h 153"/>
              <a:gd name="T86" fmla="*/ 62 w 121"/>
              <a:gd name="T87" fmla="*/ 63 h 153"/>
              <a:gd name="T88" fmla="*/ 58 w 121"/>
              <a:gd name="T89" fmla="*/ 61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1" h="153">
                <a:moveTo>
                  <a:pt x="64" y="2"/>
                </a:moveTo>
                <a:lnTo>
                  <a:pt x="77" y="45"/>
                </a:lnTo>
                <a:lnTo>
                  <a:pt x="64" y="52"/>
                </a:lnTo>
                <a:lnTo>
                  <a:pt x="64" y="56"/>
                </a:lnTo>
                <a:lnTo>
                  <a:pt x="64" y="56"/>
                </a:lnTo>
                <a:lnTo>
                  <a:pt x="68" y="59"/>
                </a:lnTo>
                <a:lnTo>
                  <a:pt x="68" y="59"/>
                </a:lnTo>
                <a:lnTo>
                  <a:pt x="69" y="65"/>
                </a:lnTo>
                <a:lnTo>
                  <a:pt x="121" y="92"/>
                </a:lnTo>
                <a:lnTo>
                  <a:pt x="112" y="103"/>
                </a:lnTo>
                <a:lnTo>
                  <a:pt x="68" y="94"/>
                </a:lnTo>
                <a:lnTo>
                  <a:pt x="68" y="81"/>
                </a:lnTo>
                <a:lnTo>
                  <a:pt x="64" y="78"/>
                </a:lnTo>
                <a:lnTo>
                  <a:pt x="64" y="78"/>
                </a:lnTo>
                <a:lnTo>
                  <a:pt x="62" y="78"/>
                </a:lnTo>
                <a:lnTo>
                  <a:pt x="73" y="153"/>
                </a:lnTo>
                <a:lnTo>
                  <a:pt x="42" y="153"/>
                </a:lnTo>
                <a:lnTo>
                  <a:pt x="55" y="79"/>
                </a:lnTo>
                <a:lnTo>
                  <a:pt x="5" y="109"/>
                </a:lnTo>
                <a:lnTo>
                  <a:pt x="0" y="94"/>
                </a:lnTo>
                <a:lnTo>
                  <a:pt x="29" y="63"/>
                </a:lnTo>
                <a:lnTo>
                  <a:pt x="42" y="68"/>
                </a:lnTo>
                <a:lnTo>
                  <a:pt x="46" y="67"/>
                </a:lnTo>
                <a:lnTo>
                  <a:pt x="46" y="67"/>
                </a:lnTo>
                <a:lnTo>
                  <a:pt x="46" y="65"/>
                </a:lnTo>
                <a:lnTo>
                  <a:pt x="46" y="65"/>
                </a:lnTo>
                <a:lnTo>
                  <a:pt x="47" y="61"/>
                </a:lnTo>
                <a:lnTo>
                  <a:pt x="51" y="57"/>
                </a:lnTo>
                <a:lnTo>
                  <a:pt x="49" y="0"/>
                </a:lnTo>
                <a:lnTo>
                  <a:pt x="64" y="2"/>
                </a:lnTo>
                <a:lnTo>
                  <a:pt x="64" y="2"/>
                </a:lnTo>
                <a:close/>
                <a:moveTo>
                  <a:pt x="9" y="70"/>
                </a:moveTo>
                <a:lnTo>
                  <a:pt x="20" y="57"/>
                </a:lnTo>
                <a:lnTo>
                  <a:pt x="20" y="57"/>
                </a:lnTo>
                <a:lnTo>
                  <a:pt x="18" y="52"/>
                </a:lnTo>
                <a:lnTo>
                  <a:pt x="18" y="48"/>
                </a:lnTo>
                <a:lnTo>
                  <a:pt x="18" y="43"/>
                </a:lnTo>
                <a:lnTo>
                  <a:pt x="20" y="37"/>
                </a:lnTo>
                <a:lnTo>
                  <a:pt x="27" y="30"/>
                </a:lnTo>
                <a:lnTo>
                  <a:pt x="38" y="22"/>
                </a:lnTo>
                <a:lnTo>
                  <a:pt x="38" y="22"/>
                </a:lnTo>
                <a:lnTo>
                  <a:pt x="38" y="21"/>
                </a:lnTo>
                <a:lnTo>
                  <a:pt x="38" y="21"/>
                </a:lnTo>
                <a:lnTo>
                  <a:pt x="27" y="24"/>
                </a:lnTo>
                <a:lnTo>
                  <a:pt x="20" y="28"/>
                </a:lnTo>
                <a:lnTo>
                  <a:pt x="14" y="35"/>
                </a:lnTo>
                <a:lnTo>
                  <a:pt x="9" y="43"/>
                </a:lnTo>
                <a:lnTo>
                  <a:pt x="5" y="50"/>
                </a:lnTo>
                <a:lnTo>
                  <a:pt x="5" y="57"/>
                </a:lnTo>
                <a:lnTo>
                  <a:pt x="5" y="65"/>
                </a:lnTo>
                <a:lnTo>
                  <a:pt x="9" y="70"/>
                </a:lnTo>
                <a:lnTo>
                  <a:pt x="9" y="70"/>
                </a:lnTo>
                <a:close/>
                <a:moveTo>
                  <a:pt x="79" y="22"/>
                </a:moveTo>
                <a:lnTo>
                  <a:pt x="86" y="39"/>
                </a:lnTo>
                <a:lnTo>
                  <a:pt x="86" y="39"/>
                </a:lnTo>
                <a:lnTo>
                  <a:pt x="91" y="41"/>
                </a:lnTo>
                <a:lnTo>
                  <a:pt x="95" y="43"/>
                </a:lnTo>
                <a:lnTo>
                  <a:pt x="99" y="45"/>
                </a:lnTo>
                <a:lnTo>
                  <a:pt x="102" y="50"/>
                </a:lnTo>
                <a:lnTo>
                  <a:pt x="106" y="59"/>
                </a:lnTo>
                <a:lnTo>
                  <a:pt x="106" y="72"/>
                </a:lnTo>
                <a:lnTo>
                  <a:pt x="106" y="72"/>
                </a:lnTo>
                <a:lnTo>
                  <a:pt x="108" y="74"/>
                </a:lnTo>
                <a:lnTo>
                  <a:pt x="108" y="74"/>
                </a:lnTo>
                <a:lnTo>
                  <a:pt x="110" y="63"/>
                </a:lnTo>
                <a:lnTo>
                  <a:pt x="110" y="54"/>
                </a:lnTo>
                <a:lnTo>
                  <a:pt x="108" y="45"/>
                </a:lnTo>
                <a:lnTo>
                  <a:pt x="104" y="37"/>
                </a:lnTo>
                <a:lnTo>
                  <a:pt x="99" y="32"/>
                </a:lnTo>
                <a:lnTo>
                  <a:pt x="93" y="26"/>
                </a:lnTo>
                <a:lnTo>
                  <a:pt x="86" y="24"/>
                </a:lnTo>
                <a:lnTo>
                  <a:pt x="79" y="22"/>
                </a:lnTo>
                <a:lnTo>
                  <a:pt x="79" y="22"/>
                </a:lnTo>
                <a:close/>
                <a:moveTo>
                  <a:pt x="58" y="61"/>
                </a:moveTo>
                <a:lnTo>
                  <a:pt x="58" y="61"/>
                </a:lnTo>
                <a:lnTo>
                  <a:pt x="55" y="63"/>
                </a:lnTo>
                <a:lnTo>
                  <a:pt x="55" y="63"/>
                </a:lnTo>
                <a:lnTo>
                  <a:pt x="51" y="67"/>
                </a:lnTo>
                <a:lnTo>
                  <a:pt x="51" y="67"/>
                </a:lnTo>
                <a:lnTo>
                  <a:pt x="53" y="70"/>
                </a:lnTo>
                <a:lnTo>
                  <a:pt x="53" y="70"/>
                </a:lnTo>
                <a:lnTo>
                  <a:pt x="57" y="74"/>
                </a:lnTo>
                <a:lnTo>
                  <a:pt x="57" y="74"/>
                </a:lnTo>
                <a:lnTo>
                  <a:pt x="62" y="72"/>
                </a:lnTo>
                <a:lnTo>
                  <a:pt x="62" y="72"/>
                </a:lnTo>
                <a:lnTo>
                  <a:pt x="64" y="68"/>
                </a:lnTo>
                <a:lnTo>
                  <a:pt x="64" y="68"/>
                </a:lnTo>
                <a:lnTo>
                  <a:pt x="62" y="63"/>
                </a:lnTo>
                <a:lnTo>
                  <a:pt x="62" y="63"/>
                </a:lnTo>
                <a:lnTo>
                  <a:pt x="58" y="61"/>
                </a:lnTo>
                <a:lnTo>
                  <a:pt x="58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409"/>
          <p:cNvSpPr>
            <a:spLocks noEditPoints="1"/>
          </p:cNvSpPr>
          <p:nvPr/>
        </p:nvSpPr>
        <p:spPr bwMode="auto">
          <a:xfrm>
            <a:off x="3374091" y="5557376"/>
            <a:ext cx="725631" cy="595390"/>
          </a:xfrm>
          <a:custGeom>
            <a:avLst/>
            <a:gdLst>
              <a:gd name="T0" fmla="*/ 110 w 156"/>
              <a:gd name="T1" fmla="*/ 55 h 128"/>
              <a:gd name="T2" fmla="*/ 127 w 156"/>
              <a:gd name="T3" fmla="*/ 62 h 128"/>
              <a:gd name="T4" fmla="*/ 140 w 156"/>
              <a:gd name="T5" fmla="*/ 72 h 128"/>
              <a:gd name="T6" fmla="*/ 153 w 156"/>
              <a:gd name="T7" fmla="*/ 90 h 128"/>
              <a:gd name="T8" fmla="*/ 156 w 156"/>
              <a:gd name="T9" fmla="*/ 114 h 128"/>
              <a:gd name="T10" fmla="*/ 125 w 156"/>
              <a:gd name="T11" fmla="*/ 128 h 128"/>
              <a:gd name="T12" fmla="*/ 125 w 156"/>
              <a:gd name="T13" fmla="*/ 114 h 128"/>
              <a:gd name="T14" fmla="*/ 123 w 156"/>
              <a:gd name="T15" fmla="*/ 103 h 128"/>
              <a:gd name="T16" fmla="*/ 116 w 156"/>
              <a:gd name="T17" fmla="*/ 94 h 128"/>
              <a:gd name="T18" fmla="*/ 110 w 156"/>
              <a:gd name="T19" fmla="*/ 99 h 128"/>
              <a:gd name="T20" fmla="*/ 48 w 156"/>
              <a:gd name="T21" fmla="*/ 42 h 128"/>
              <a:gd name="T22" fmla="*/ 59 w 156"/>
              <a:gd name="T23" fmla="*/ 33 h 128"/>
              <a:gd name="T24" fmla="*/ 70 w 156"/>
              <a:gd name="T25" fmla="*/ 20 h 128"/>
              <a:gd name="T26" fmla="*/ 37 w 156"/>
              <a:gd name="T27" fmla="*/ 20 h 128"/>
              <a:gd name="T28" fmla="*/ 31 w 156"/>
              <a:gd name="T29" fmla="*/ 18 h 128"/>
              <a:gd name="T30" fmla="*/ 30 w 156"/>
              <a:gd name="T31" fmla="*/ 13 h 128"/>
              <a:gd name="T32" fmla="*/ 30 w 156"/>
              <a:gd name="T33" fmla="*/ 13 h 128"/>
              <a:gd name="T34" fmla="*/ 31 w 156"/>
              <a:gd name="T35" fmla="*/ 7 h 128"/>
              <a:gd name="T36" fmla="*/ 37 w 156"/>
              <a:gd name="T37" fmla="*/ 6 h 128"/>
              <a:gd name="T38" fmla="*/ 70 w 156"/>
              <a:gd name="T39" fmla="*/ 0 h 128"/>
              <a:gd name="T40" fmla="*/ 86 w 156"/>
              <a:gd name="T41" fmla="*/ 6 h 128"/>
              <a:gd name="T42" fmla="*/ 121 w 156"/>
              <a:gd name="T43" fmla="*/ 6 h 128"/>
              <a:gd name="T44" fmla="*/ 125 w 156"/>
              <a:gd name="T45" fmla="*/ 7 h 128"/>
              <a:gd name="T46" fmla="*/ 129 w 156"/>
              <a:gd name="T47" fmla="*/ 13 h 128"/>
              <a:gd name="T48" fmla="*/ 129 w 156"/>
              <a:gd name="T49" fmla="*/ 13 h 128"/>
              <a:gd name="T50" fmla="*/ 125 w 156"/>
              <a:gd name="T51" fmla="*/ 18 h 128"/>
              <a:gd name="T52" fmla="*/ 121 w 156"/>
              <a:gd name="T53" fmla="*/ 20 h 128"/>
              <a:gd name="T54" fmla="*/ 86 w 156"/>
              <a:gd name="T55" fmla="*/ 33 h 128"/>
              <a:gd name="T56" fmla="*/ 99 w 156"/>
              <a:gd name="T57" fmla="*/ 42 h 128"/>
              <a:gd name="T58" fmla="*/ 110 w 156"/>
              <a:gd name="T59" fmla="*/ 55 h 128"/>
              <a:gd name="T60" fmla="*/ 42 w 156"/>
              <a:gd name="T61" fmla="*/ 92 h 128"/>
              <a:gd name="T62" fmla="*/ 42 w 156"/>
              <a:gd name="T63" fmla="*/ 57 h 128"/>
              <a:gd name="T64" fmla="*/ 17 w 156"/>
              <a:gd name="T65" fmla="*/ 72 h 128"/>
              <a:gd name="T66" fmla="*/ 9 w 156"/>
              <a:gd name="T67" fmla="*/ 81 h 128"/>
              <a:gd name="T68" fmla="*/ 0 w 156"/>
              <a:gd name="T69" fmla="*/ 103 h 128"/>
              <a:gd name="T70" fmla="*/ 0 w 156"/>
              <a:gd name="T71" fmla="*/ 128 h 128"/>
              <a:gd name="T72" fmla="*/ 31 w 156"/>
              <a:gd name="T73" fmla="*/ 114 h 128"/>
              <a:gd name="T74" fmla="*/ 31 w 156"/>
              <a:gd name="T75" fmla="*/ 108 h 128"/>
              <a:gd name="T76" fmla="*/ 41 w 156"/>
              <a:gd name="T77" fmla="*/ 94 h 128"/>
              <a:gd name="T78" fmla="*/ 42 w 156"/>
              <a:gd name="T79" fmla="*/ 9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6" h="128">
                <a:moveTo>
                  <a:pt x="110" y="55"/>
                </a:moveTo>
                <a:lnTo>
                  <a:pt x="110" y="55"/>
                </a:lnTo>
                <a:lnTo>
                  <a:pt x="119" y="59"/>
                </a:lnTo>
                <a:lnTo>
                  <a:pt x="127" y="62"/>
                </a:lnTo>
                <a:lnTo>
                  <a:pt x="140" y="72"/>
                </a:lnTo>
                <a:lnTo>
                  <a:pt x="140" y="72"/>
                </a:lnTo>
                <a:lnTo>
                  <a:pt x="147" y="81"/>
                </a:lnTo>
                <a:lnTo>
                  <a:pt x="153" y="90"/>
                </a:lnTo>
                <a:lnTo>
                  <a:pt x="156" y="103"/>
                </a:lnTo>
                <a:lnTo>
                  <a:pt x="156" y="114"/>
                </a:lnTo>
                <a:lnTo>
                  <a:pt x="156" y="128"/>
                </a:lnTo>
                <a:lnTo>
                  <a:pt x="125" y="128"/>
                </a:lnTo>
                <a:lnTo>
                  <a:pt x="125" y="114"/>
                </a:lnTo>
                <a:lnTo>
                  <a:pt x="125" y="114"/>
                </a:lnTo>
                <a:lnTo>
                  <a:pt x="125" y="108"/>
                </a:lnTo>
                <a:lnTo>
                  <a:pt x="123" y="103"/>
                </a:lnTo>
                <a:lnTo>
                  <a:pt x="116" y="94"/>
                </a:lnTo>
                <a:lnTo>
                  <a:pt x="116" y="94"/>
                </a:lnTo>
                <a:lnTo>
                  <a:pt x="110" y="90"/>
                </a:lnTo>
                <a:lnTo>
                  <a:pt x="110" y="99"/>
                </a:lnTo>
                <a:lnTo>
                  <a:pt x="48" y="99"/>
                </a:lnTo>
                <a:lnTo>
                  <a:pt x="48" y="42"/>
                </a:lnTo>
                <a:lnTo>
                  <a:pt x="59" y="42"/>
                </a:lnTo>
                <a:lnTo>
                  <a:pt x="59" y="33"/>
                </a:lnTo>
                <a:lnTo>
                  <a:pt x="70" y="33"/>
                </a:lnTo>
                <a:lnTo>
                  <a:pt x="70" y="20"/>
                </a:lnTo>
                <a:lnTo>
                  <a:pt x="37" y="20"/>
                </a:lnTo>
                <a:lnTo>
                  <a:pt x="37" y="20"/>
                </a:lnTo>
                <a:lnTo>
                  <a:pt x="35" y="20"/>
                </a:lnTo>
                <a:lnTo>
                  <a:pt x="31" y="18"/>
                </a:lnTo>
                <a:lnTo>
                  <a:pt x="30" y="17"/>
                </a:lnTo>
                <a:lnTo>
                  <a:pt x="30" y="13"/>
                </a:lnTo>
                <a:lnTo>
                  <a:pt x="30" y="13"/>
                </a:lnTo>
                <a:lnTo>
                  <a:pt x="30" y="13"/>
                </a:lnTo>
                <a:lnTo>
                  <a:pt x="30" y="11"/>
                </a:lnTo>
                <a:lnTo>
                  <a:pt x="31" y="7"/>
                </a:lnTo>
                <a:lnTo>
                  <a:pt x="35" y="6"/>
                </a:lnTo>
                <a:lnTo>
                  <a:pt x="37" y="6"/>
                </a:lnTo>
                <a:lnTo>
                  <a:pt x="70" y="6"/>
                </a:lnTo>
                <a:lnTo>
                  <a:pt x="70" y="0"/>
                </a:lnTo>
                <a:lnTo>
                  <a:pt x="86" y="0"/>
                </a:lnTo>
                <a:lnTo>
                  <a:pt x="86" y="6"/>
                </a:lnTo>
                <a:lnTo>
                  <a:pt x="121" y="6"/>
                </a:lnTo>
                <a:lnTo>
                  <a:pt x="121" y="6"/>
                </a:lnTo>
                <a:lnTo>
                  <a:pt x="123" y="6"/>
                </a:lnTo>
                <a:lnTo>
                  <a:pt x="125" y="7"/>
                </a:lnTo>
                <a:lnTo>
                  <a:pt x="127" y="11"/>
                </a:lnTo>
                <a:lnTo>
                  <a:pt x="129" y="13"/>
                </a:lnTo>
                <a:lnTo>
                  <a:pt x="129" y="13"/>
                </a:lnTo>
                <a:lnTo>
                  <a:pt x="129" y="13"/>
                </a:lnTo>
                <a:lnTo>
                  <a:pt x="127" y="17"/>
                </a:lnTo>
                <a:lnTo>
                  <a:pt x="125" y="18"/>
                </a:lnTo>
                <a:lnTo>
                  <a:pt x="123" y="20"/>
                </a:lnTo>
                <a:lnTo>
                  <a:pt x="121" y="20"/>
                </a:lnTo>
                <a:lnTo>
                  <a:pt x="86" y="20"/>
                </a:lnTo>
                <a:lnTo>
                  <a:pt x="86" y="33"/>
                </a:lnTo>
                <a:lnTo>
                  <a:pt x="99" y="33"/>
                </a:lnTo>
                <a:lnTo>
                  <a:pt x="99" y="42"/>
                </a:lnTo>
                <a:lnTo>
                  <a:pt x="110" y="42"/>
                </a:lnTo>
                <a:lnTo>
                  <a:pt x="110" y="55"/>
                </a:lnTo>
                <a:lnTo>
                  <a:pt x="110" y="55"/>
                </a:lnTo>
                <a:close/>
                <a:moveTo>
                  <a:pt x="42" y="92"/>
                </a:moveTo>
                <a:lnTo>
                  <a:pt x="42" y="57"/>
                </a:lnTo>
                <a:lnTo>
                  <a:pt x="42" y="57"/>
                </a:lnTo>
                <a:lnTo>
                  <a:pt x="30" y="62"/>
                </a:lnTo>
                <a:lnTo>
                  <a:pt x="17" y="72"/>
                </a:lnTo>
                <a:lnTo>
                  <a:pt x="17" y="72"/>
                </a:lnTo>
                <a:lnTo>
                  <a:pt x="9" y="81"/>
                </a:lnTo>
                <a:lnTo>
                  <a:pt x="4" y="90"/>
                </a:lnTo>
                <a:lnTo>
                  <a:pt x="0" y="103"/>
                </a:lnTo>
                <a:lnTo>
                  <a:pt x="0" y="114"/>
                </a:lnTo>
                <a:lnTo>
                  <a:pt x="0" y="128"/>
                </a:lnTo>
                <a:lnTo>
                  <a:pt x="31" y="128"/>
                </a:lnTo>
                <a:lnTo>
                  <a:pt x="31" y="114"/>
                </a:lnTo>
                <a:lnTo>
                  <a:pt x="31" y="114"/>
                </a:lnTo>
                <a:lnTo>
                  <a:pt x="31" y="108"/>
                </a:lnTo>
                <a:lnTo>
                  <a:pt x="33" y="103"/>
                </a:lnTo>
                <a:lnTo>
                  <a:pt x="41" y="94"/>
                </a:lnTo>
                <a:lnTo>
                  <a:pt x="41" y="94"/>
                </a:lnTo>
                <a:lnTo>
                  <a:pt x="42" y="92"/>
                </a:lnTo>
                <a:lnTo>
                  <a:pt x="42" y="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410"/>
          <p:cNvSpPr>
            <a:spLocks noEditPoints="1"/>
          </p:cNvSpPr>
          <p:nvPr/>
        </p:nvSpPr>
        <p:spPr bwMode="auto">
          <a:xfrm>
            <a:off x="4597428" y="5538769"/>
            <a:ext cx="637254" cy="641905"/>
          </a:xfrm>
          <a:custGeom>
            <a:avLst/>
            <a:gdLst>
              <a:gd name="T0" fmla="*/ 90 w 137"/>
              <a:gd name="T1" fmla="*/ 11 h 138"/>
              <a:gd name="T2" fmla="*/ 99 w 137"/>
              <a:gd name="T3" fmla="*/ 8 h 138"/>
              <a:gd name="T4" fmla="*/ 102 w 137"/>
              <a:gd name="T5" fmla="*/ 11 h 138"/>
              <a:gd name="T6" fmla="*/ 101 w 137"/>
              <a:gd name="T7" fmla="*/ 30 h 138"/>
              <a:gd name="T8" fmla="*/ 104 w 137"/>
              <a:gd name="T9" fmla="*/ 33 h 138"/>
              <a:gd name="T10" fmla="*/ 124 w 137"/>
              <a:gd name="T11" fmla="*/ 30 h 138"/>
              <a:gd name="T12" fmla="*/ 128 w 137"/>
              <a:gd name="T13" fmla="*/ 33 h 138"/>
              <a:gd name="T14" fmla="*/ 115 w 137"/>
              <a:gd name="T15" fmla="*/ 50 h 138"/>
              <a:gd name="T16" fmla="*/ 130 w 137"/>
              <a:gd name="T17" fmla="*/ 57 h 138"/>
              <a:gd name="T18" fmla="*/ 137 w 137"/>
              <a:gd name="T19" fmla="*/ 65 h 138"/>
              <a:gd name="T20" fmla="*/ 135 w 137"/>
              <a:gd name="T21" fmla="*/ 70 h 138"/>
              <a:gd name="T22" fmla="*/ 119 w 137"/>
              <a:gd name="T23" fmla="*/ 77 h 138"/>
              <a:gd name="T24" fmla="*/ 128 w 137"/>
              <a:gd name="T25" fmla="*/ 88 h 138"/>
              <a:gd name="T26" fmla="*/ 132 w 137"/>
              <a:gd name="T27" fmla="*/ 99 h 138"/>
              <a:gd name="T28" fmla="*/ 121 w 137"/>
              <a:gd name="T29" fmla="*/ 103 h 138"/>
              <a:gd name="T30" fmla="*/ 108 w 137"/>
              <a:gd name="T31" fmla="*/ 101 h 138"/>
              <a:gd name="T32" fmla="*/ 110 w 137"/>
              <a:gd name="T33" fmla="*/ 116 h 138"/>
              <a:gd name="T34" fmla="*/ 108 w 137"/>
              <a:gd name="T35" fmla="*/ 127 h 138"/>
              <a:gd name="T36" fmla="*/ 102 w 137"/>
              <a:gd name="T37" fmla="*/ 127 h 138"/>
              <a:gd name="T38" fmla="*/ 88 w 137"/>
              <a:gd name="T39" fmla="*/ 116 h 138"/>
              <a:gd name="T40" fmla="*/ 80 w 137"/>
              <a:gd name="T41" fmla="*/ 131 h 138"/>
              <a:gd name="T42" fmla="*/ 73 w 137"/>
              <a:gd name="T43" fmla="*/ 138 h 138"/>
              <a:gd name="T44" fmla="*/ 66 w 137"/>
              <a:gd name="T45" fmla="*/ 131 h 138"/>
              <a:gd name="T46" fmla="*/ 62 w 137"/>
              <a:gd name="T47" fmla="*/ 120 h 138"/>
              <a:gd name="T48" fmla="*/ 45 w 137"/>
              <a:gd name="T49" fmla="*/ 132 h 138"/>
              <a:gd name="T50" fmla="*/ 38 w 137"/>
              <a:gd name="T51" fmla="*/ 131 h 138"/>
              <a:gd name="T52" fmla="*/ 38 w 137"/>
              <a:gd name="T53" fmla="*/ 109 h 138"/>
              <a:gd name="T54" fmla="*/ 36 w 137"/>
              <a:gd name="T55" fmla="*/ 107 h 138"/>
              <a:gd name="T56" fmla="*/ 23 w 137"/>
              <a:gd name="T57" fmla="*/ 110 h 138"/>
              <a:gd name="T58" fmla="*/ 12 w 137"/>
              <a:gd name="T59" fmla="*/ 109 h 138"/>
              <a:gd name="T60" fmla="*/ 14 w 137"/>
              <a:gd name="T61" fmla="*/ 98 h 138"/>
              <a:gd name="T62" fmla="*/ 23 w 137"/>
              <a:gd name="T63" fmla="*/ 88 h 138"/>
              <a:gd name="T64" fmla="*/ 3 w 137"/>
              <a:gd name="T65" fmla="*/ 79 h 138"/>
              <a:gd name="T66" fmla="*/ 0 w 137"/>
              <a:gd name="T67" fmla="*/ 74 h 138"/>
              <a:gd name="T68" fmla="*/ 20 w 137"/>
              <a:gd name="T69" fmla="*/ 63 h 138"/>
              <a:gd name="T70" fmla="*/ 20 w 137"/>
              <a:gd name="T71" fmla="*/ 57 h 138"/>
              <a:gd name="T72" fmla="*/ 7 w 137"/>
              <a:gd name="T73" fmla="*/ 43 h 138"/>
              <a:gd name="T74" fmla="*/ 9 w 137"/>
              <a:gd name="T75" fmla="*/ 37 h 138"/>
              <a:gd name="T76" fmla="*/ 29 w 137"/>
              <a:gd name="T77" fmla="*/ 39 h 138"/>
              <a:gd name="T78" fmla="*/ 31 w 137"/>
              <a:gd name="T79" fmla="*/ 37 h 138"/>
              <a:gd name="T80" fmla="*/ 27 w 137"/>
              <a:gd name="T81" fmla="*/ 17 h 138"/>
              <a:gd name="T82" fmla="*/ 31 w 137"/>
              <a:gd name="T83" fmla="*/ 13 h 138"/>
              <a:gd name="T84" fmla="*/ 51 w 137"/>
              <a:gd name="T85" fmla="*/ 22 h 138"/>
              <a:gd name="T86" fmla="*/ 56 w 137"/>
              <a:gd name="T87" fmla="*/ 21 h 138"/>
              <a:gd name="T88" fmla="*/ 62 w 137"/>
              <a:gd name="T89" fmla="*/ 2 h 138"/>
              <a:gd name="T90" fmla="*/ 68 w 137"/>
              <a:gd name="T91" fmla="*/ 2 h 138"/>
              <a:gd name="T92" fmla="*/ 77 w 137"/>
              <a:gd name="T93" fmla="*/ 19 h 138"/>
              <a:gd name="T94" fmla="*/ 90 w 137"/>
              <a:gd name="T95" fmla="*/ 46 h 138"/>
              <a:gd name="T96" fmla="*/ 68 w 137"/>
              <a:gd name="T97" fmla="*/ 39 h 138"/>
              <a:gd name="T98" fmla="*/ 49 w 137"/>
              <a:gd name="T99" fmla="*/ 44 h 138"/>
              <a:gd name="T100" fmla="*/ 40 w 137"/>
              <a:gd name="T101" fmla="*/ 59 h 138"/>
              <a:gd name="T102" fmla="*/ 38 w 137"/>
              <a:gd name="T103" fmla="*/ 77 h 138"/>
              <a:gd name="T104" fmla="*/ 49 w 137"/>
              <a:gd name="T105" fmla="*/ 94 h 138"/>
              <a:gd name="T106" fmla="*/ 71 w 137"/>
              <a:gd name="T107" fmla="*/ 101 h 138"/>
              <a:gd name="T108" fmla="*/ 88 w 137"/>
              <a:gd name="T109" fmla="*/ 94 h 138"/>
              <a:gd name="T110" fmla="*/ 99 w 137"/>
              <a:gd name="T111" fmla="*/ 79 h 138"/>
              <a:gd name="T112" fmla="*/ 101 w 137"/>
              <a:gd name="T113" fmla="*/ 61 h 138"/>
              <a:gd name="T114" fmla="*/ 90 w 137"/>
              <a:gd name="T115" fmla="*/ 46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7" h="138">
                <a:moveTo>
                  <a:pt x="77" y="21"/>
                </a:moveTo>
                <a:lnTo>
                  <a:pt x="77" y="21"/>
                </a:lnTo>
                <a:lnTo>
                  <a:pt x="82" y="21"/>
                </a:lnTo>
                <a:lnTo>
                  <a:pt x="90" y="11"/>
                </a:lnTo>
                <a:lnTo>
                  <a:pt x="90" y="11"/>
                </a:lnTo>
                <a:lnTo>
                  <a:pt x="93" y="8"/>
                </a:lnTo>
                <a:lnTo>
                  <a:pt x="97" y="8"/>
                </a:lnTo>
                <a:lnTo>
                  <a:pt x="99" y="8"/>
                </a:lnTo>
                <a:lnTo>
                  <a:pt x="99" y="8"/>
                </a:lnTo>
                <a:lnTo>
                  <a:pt x="99" y="8"/>
                </a:lnTo>
                <a:lnTo>
                  <a:pt x="102" y="10"/>
                </a:lnTo>
                <a:lnTo>
                  <a:pt x="102" y="11"/>
                </a:lnTo>
                <a:lnTo>
                  <a:pt x="102" y="19"/>
                </a:lnTo>
                <a:lnTo>
                  <a:pt x="101" y="30"/>
                </a:lnTo>
                <a:lnTo>
                  <a:pt x="101" y="30"/>
                </a:lnTo>
                <a:lnTo>
                  <a:pt x="101" y="30"/>
                </a:lnTo>
                <a:lnTo>
                  <a:pt x="101" y="30"/>
                </a:lnTo>
                <a:lnTo>
                  <a:pt x="102" y="32"/>
                </a:lnTo>
                <a:lnTo>
                  <a:pt x="102" y="32"/>
                </a:lnTo>
                <a:lnTo>
                  <a:pt x="104" y="33"/>
                </a:lnTo>
                <a:lnTo>
                  <a:pt x="115" y="30"/>
                </a:lnTo>
                <a:lnTo>
                  <a:pt x="115" y="30"/>
                </a:lnTo>
                <a:lnTo>
                  <a:pt x="121" y="28"/>
                </a:lnTo>
                <a:lnTo>
                  <a:pt x="124" y="30"/>
                </a:lnTo>
                <a:lnTo>
                  <a:pt x="126" y="32"/>
                </a:lnTo>
                <a:lnTo>
                  <a:pt x="126" y="32"/>
                </a:lnTo>
                <a:lnTo>
                  <a:pt x="126" y="32"/>
                </a:lnTo>
                <a:lnTo>
                  <a:pt x="128" y="33"/>
                </a:lnTo>
                <a:lnTo>
                  <a:pt x="128" y="37"/>
                </a:lnTo>
                <a:lnTo>
                  <a:pt x="124" y="43"/>
                </a:lnTo>
                <a:lnTo>
                  <a:pt x="115" y="50"/>
                </a:lnTo>
                <a:lnTo>
                  <a:pt x="115" y="50"/>
                </a:lnTo>
                <a:lnTo>
                  <a:pt x="115" y="50"/>
                </a:lnTo>
                <a:lnTo>
                  <a:pt x="115" y="50"/>
                </a:lnTo>
                <a:lnTo>
                  <a:pt x="117" y="55"/>
                </a:lnTo>
                <a:lnTo>
                  <a:pt x="130" y="57"/>
                </a:lnTo>
                <a:lnTo>
                  <a:pt x="130" y="57"/>
                </a:lnTo>
                <a:lnTo>
                  <a:pt x="135" y="59"/>
                </a:lnTo>
                <a:lnTo>
                  <a:pt x="137" y="63"/>
                </a:lnTo>
                <a:lnTo>
                  <a:pt x="137" y="65"/>
                </a:lnTo>
                <a:lnTo>
                  <a:pt x="137" y="65"/>
                </a:lnTo>
                <a:lnTo>
                  <a:pt x="137" y="65"/>
                </a:lnTo>
                <a:lnTo>
                  <a:pt x="137" y="68"/>
                </a:lnTo>
                <a:lnTo>
                  <a:pt x="135" y="70"/>
                </a:lnTo>
                <a:lnTo>
                  <a:pt x="130" y="74"/>
                </a:lnTo>
                <a:lnTo>
                  <a:pt x="119" y="77"/>
                </a:lnTo>
                <a:lnTo>
                  <a:pt x="119" y="77"/>
                </a:lnTo>
                <a:lnTo>
                  <a:pt x="119" y="77"/>
                </a:lnTo>
                <a:lnTo>
                  <a:pt x="119" y="77"/>
                </a:lnTo>
                <a:lnTo>
                  <a:pt x="117" y="83"/>
                </a:lnTo>
                <a:lnTo>
                  <a:pt x="128" y="88"/>
                </a:lnTo>
                <a:lnTo>
                  <a:pt x="128" y="88"/>
                </a:lnTo>
                <a:lnTo>
                  <a:pt x="132" y="94"/>
                </a:lnTo>
                <a:lnTo>
                  <a:pt x="132" y="98"/>
                </a:lnTo>
                <a:lnTo>
                  <a:pt x="132" y="99"/>
                </a:lnTo>
                <a:lnTo>
                  <a:pt x="132" y="99"/>
                </a:lnTo>
                <a:lnTo>
                  <a:pt x="132" y="99"/>
                </a:lnTo>
                <a:lnTo>
                  <a:pt x="130" y="101"/>
                </a:lnTo>
                <a:lnTo>
                  <a:pt x="126" y="103"/>
                </a:lnTo>
                <a:lnTo>
                  <a:pt x="121" y="103"/>
                </a:lnTo>
                <a:lnTo>
                  <a:pt x="110" y="101"/>
                </a:lnTo>
                <a:lnTo>
                  <a:pt x="110" y="101"/>
                </a:lnTo>
                <a:lnTo>
                  <a:pt x="108" y="101"/>
                </a:lnTo>
                <a:lnTo>
                  <a:pt x="108" y="101"/>
                </a:lnTo>
                <a:lnTo>
                  <a:pt x="108" y="103"/>
                </a:lnTo>
                <a:lnTo>
                  <a:pt x="108" y="103"/>
                </a:lnTo>
                <a:lnTo>
                  <a:pt x="104" y="105"/>
                </a:lnTo>
                <a:lnTo>
                  <a:pt x="110" y="116"/>
                </a:lnTo>
                <a:lnTo>
                  <a:pt x="110" y="116"/>
                </a:lnTo>
                <a:lnTo>
                  <a:pt x="112" y="121"/>
                </a:lnTo>
                <a:lnTo>
                  <a:pt x="110" y="125"/>
                </a:lnTo>
                <a:lnTo>
                  <a:pt x="108" y="127"/>
                </a:lnTo>
                <a:lnTo>
                  <a:pt x="108" y="127"/>
                </a:lnTo>
                <a:lnTo>
                  <a:pt x="108" y="127"/>
                </a:lnTo>
                <a:lnTo>
                  <a:pt x="104" y="127"/>
                </a:lnTo>
                <a:lnTo>
                  <a:pt x="102" y="127"/>
                </a:lnTo>
                <a:lnTo>
                  <a:pt x="97" y="125"/>
                </a:lnTo>
                <a:lnTo>
                  <a:pt x="88" y="116"/>
                </a:lnTo>
                <a:lnTo>
                  <a:pt x="88" y="116"/>
                </a:lnTo>
                <a:lnTo>
                  <a:pt x="88" y="116"/>
                </a:lnTo>
                <a:lnTo>
                  <a:pt x="88" y="116"/>
                </a:lnTo>
                <a:lnTo>
                  <a:pt x="82" y="118"/>
                </a:lnTo>
                <a:lnTo>
                  <a:pt x="80" y="131"/>
                </a:lnTo>
                <a:lnTo>
                  <a:pt x="80" y="131"/>
                </a:lnTo>
                <a:lnTo>
                  <a:pt x="79" y="136"/>
                </a:lnTo>
                <a:lnTo>
                  <a:pt x="77" y="138"/>
                </a:lnTo>
                <a:lnTo>
                  <a:pt x="73" y="138"/>
                </a:lnTo>
                <a:lnTo>
                  <a:pt x="73" y="138"/>
                </a:lnTo>
                <a:lnTo>
                  <a:pt x="73" y="138"/>
                </a:lnTo>
                <a:lnTo>
                  <a:pt x="71" y="138"/>
                </a:lnTo>
                <a:lnTo>
                  <a:pt x="69" y="136"/>
                </a:lnTo>
                <a:lnTo>
                  <a:pt x="66" y="131"/>
                </a:lnTo>
                <a:lnTo>
                  <a:pt x="62" y="120"/>
                </a:lnTo>
                <a:lnTo>
                  <a:pt x="62" y="120"/>
                </a:lnTo>
                <a:lnTo>
                  <a:pt x="62" y="120"/>
                </a:lnTo>
                <a:lnTo>
                  <a:pt x="62" y="120"/>
                </a:lnTo>
                <a:lnTo>
                  <a:pt x="56" y="118"/>
                </a:lnTo>
                <a:lnTo>
                  <a:pt x="49" y="127"/>
                </a:lnTo>
                <a:lnTo>
                  <a:pt x="49" y="127"/>
                </a:lnTo>
                <a:lnTo>
                  <a:pt x="45" y="132"/>
                </a:lnTo>
                <a:lnTo>
                  <a:pt x="42" y="132"/>
                </a:lnTo>
                <a:lnTo>
                  <a:pt x="38" y="131"/>
                </a:lnTo>
                <a:lnTo>
                  <a:pt x="38" y="131"/>
                </a:lnTo>
                <a:lnTo>
                  <a:pt x="38" y="131"/>
                </a:lnTo>
                <a:lnTo>
                  <a:pt x="36" y="129"/>
                </a:lnTo>
                <a:lnTo>
                  <a:pt x="34" y="127"/>
                </a:lnTo>
                <a:lnTo>
                  <a:pt x="34" y="121"/>
                </a:lnTo>
                <a:lnTo>
                  <a:pt x="38" y="109"/>
                </a:lnTo>
                <a:lnTo>
                  <a:pt x="38" y="109"/>
                </a:lnTo>
                <a:lnTo>
                  <a:pt x="38" y="109"/>
                </a:lnTo>
                <a:lnTo>
                  <a:pt x="38" y="109"/>
                </a:lnTo>
                <a:lnTo>
                  <a:pt x="36" y="107"/>
                </a:lnTo>
                <a:lnTo>
                  <a:pt x="36" y="107"/>
                </a:lnTo>
                <a:lnTo>
                  <a:pt x="34" y="105"/>
                </a:lnTo>
                <a:lnTo>
                  <a:pt x="23" y="110"/>
                </a:lnTo>
                <a:lnTo>
                  <a:pt x="23" y="110"/>
                </a:lnTo>
                <a:lnTo>
                  <a:pt x="16" y="110"/>
                </a:lnTo>
                <a:lnTo>
                  <a:pt x="14" y="110"/>
                </a:lnTo>
                <a:lnTo>
                  <a:pt x="12" y="109"/>
                </a:lnTo>
                <a:lnTo>
                  <a:pt x="12" y="109"/>
                </a:lnTo>
                <a:lnTo>
                  <a:pt x="12" y="109"/>
                </a:lnTo>
                <a:lnTo>
                  <a:pt x="11" y="105"/>
                </a:lnTo>
                <a:lnTo>
                  <a:pt x="11" y="103"/>
                </a:lnTo>
                <a:lnTo>
                  <a:pt x="14" y="98"/>
                </a:lnTo>
                <a:lnTo>
                  <a:pt x="22" y="88"/>
                </a:lnTo>
                <a:lnTo>
                  <a:pt x="22" y="88"/>
                </a:lnTo>
                <a:lnTo>
                  <a:pt x="23" y="88"/>
                </a:lnTo>
                <a:lnTo>
                  <a:pt x="23" y="88"/>
                </a:lnTo>
                <a:lnTo>
                  <a:pt x="22" y="83"/>
                </a:lnTo>
                <a:lnTo>
                  <a:pt x="9" y="81"/>
                </a:lnTo>
                <a:lnTo>
                  <a:pt x="9" y="81"/>
                </a:lnTo>
                <a:lnTo>
                  <a:pt x="3" y="79"/>
                </a:lnTo>
                <a:lnTo>
                  <a:pt x="1" y="77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lnTo>
                  <a:pt x="1" y="72"/>
                </a:lnTo>
                <a:lnTo>
                  <a:pt x="3" y="68"/>
                </a:lnTo>
                <a:lnTo>
                  <a:pt x="7" y="66"/>
                </a:lnTo>
                <a:lnTo>
                  <a:pt x="20" y="63"/>
                </a:lnTo>
                <a:lnTo>
                  <a:pt x="20" y="63"/>
                </a:lnTo>
                <a:lnTo>
                  <a:pt x="20" y="63"/>
                </a:lnTo>
                <a:lnTo>
                  <a:pt x="20" y="63"/>
                </a:lnTo>
                <a:lnTo>
                  <a:pt x="20" y="57"/>
                </a:lnTo>
                <a:lnTo>
                  <a:pt x="11" y="50"/>
                </a:lnTo>
                <a:lnTo>
                  <a:pt x="11" y="50"/>
                </a:lnTo>
                <a:lnTo>
                  <a:pt x="7" y="44"/>
                </a:lnTo>
                <a:lnTo>
                  <a:pt x="7" y="43"/>
                </a:lnTo>
                <a:lnTo>
                  <a:pt x="7" y="39"/>
                </a:lnTo>
                <a:lnTo>
                  <a:pt x="7" y="39"/>
                </a:lnTo>
                <a:lnTo>
                  <a:pt x="7" y="39"/>
                </a:lnTo>
                <a:lnTo>
                  <a:pt x="9" y="37"/>
                </a:lnTo>
                <a:lnTo>
                  <a:pt x="12" y="35"/>
                </a:lnTo>
                <a:lnTo>
                  <a:pt x="18" y="35"/>
                </a:lnTo>
                <a:lnTo>
                  <a:pt x="29" y="39"/>
                </a:lnTo>
                <a:lnTo>
                  <a:pt x="29" y="39"/>
                </a:lnTo>
                <a:lnTo>
                  <a:pt x="29" y="39"/>
                </a:lnTo>
                <a:lnTo>
                  <a:pt x="29" y="39"/>
                </a:lnTo>
                <a:lnTo>
                  <a:pt x="31" y="37"/>
                </a:lnTo>
                <a:lnTo>
                  <a:pt x="31" y="37"/>
                </a:lnTo>
                <a:lnTo>
                  <a:pt x="33" y="35"/>
                </a:lnTo>
                <a:lnTo>
                  <a:pt x="29" y="24"/>
                </a:lnTo>
                <a:lnTo>
                  <a:pt x="29" y="24"/>
                </a:lnTo>
                <a:lnTo>
                  <a:pt x="27" y="17"/>
                </a:lnTo>
                <a:lnTo>
                  <a:pt x="29" y="15"/>
                </a:lnTo>
                <a:lnTo>
                  <a:pt x="31" y="13"/>
                </a:lnTo>
                <a:lnTo>
                  <a:pt x="31" y="13"/>
                </a:lnTo>
                <a:lnTo>
                  <a:pt x="31" y="13"/>
                </a:lnTo>
                <a:lnTo>
                  <a:pt x="33" y="11"/>
                </a:lnTo>
                <a:lnTo>
                  <a:pt x="36" y="11"/>
                </a:lnTo>
                <a:lnTo>
                  <a:pt x="42" y="15"/>
                </a:lnTo>
                <a:lnTo>
                  <a:pt x="51" y="22"/>
                </a:lnTo>
                <a:lnTo>
                  <a:pt x="51" y="22"/>
                </a:lnTo>
                <a:lnTo>
                  <a:pt x="51" y="22"/>
                </a:lnTo>
                <a:lnTo>
                  <a:pt x="51" y="22"/>
                </a:lnTo>
                <a:lnTo>
                  <a:pt x="56" y="21"/>
                </a:lnTo>
                <a:lnTo>
                  <a:pt x="56" y="10"/>
                </a:lnTo>
                <a:lnTo>
                  <a:pt x="56" y="10"/>
                </a:lnTo>
                <a:lnTo>
                  <a:pt x="60" y="4"/>
                </a:lnTo>
                <a:lnTo>
                  <a:pt x="62" y="2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68" y="2"/>
                </a:lnTo>
                <a:lnTo>
                  <a:pt x="69" y="2"/>
                </a:lnTo>
                <a:lnTo>
                  <a:pt x="73" y="8"/>
                </a:lnTo>
                <a:lnTo>
                  <a:pt x="77" y="19"/>
                </a:lnTo>
                <a:lnTo>
                  <a:pt x="77" y="19"/>
                </a:lnTo>
                <a:lnTo>
                  <a:pt x="77" y="21"/>
                </a:lnTo>
                <a:lnTo>
                  <a:pt x="77" y="21"/>
                </a:lnTo>
                <a:close/>
                <a:moveTo>
                  <a:pt x="90" y="46"/>
                </a:moveTo>
                <a:lnTo>
                  <a:pt x="90" y="46"/>
                </a:lnTo>
                <a:lnTo>
                  <a:pt x="86" y="43"/>
                </a:lnTo>
                <a:lnTo>
                  <a:pt x="80" y="39"/>
                </a:lnTo>
                <a:lnTo>
                  <a:pt x="73" y="39"/>
                </a:lnTo>
                <a:lnTo>
                  <a:pt x="68" y="39"/>
                </a:lnTo>
                <a:lnTo>
                  <a:pt x="68" y="39"/>
                </a:lnTo>
                <a:lnTo>
                  <a:pt x="60" y="39"/>
                </a:lnTo>
                <a:lnTo>
                  <a:pt x="55" y="41"/>
                </a:lnTo>
                <a:lnTo>
                  <a:pt x="49" y="44"/>
                </a:lnTo>
                <a:lnTo>
                  <a:pt x="45" y="48"/>
                </a:lnTo>
                <a:lnTo>
                  <a:pt x="45" y="48"/>
                </a:lnTo>
                <a:lnTo>
                  <a:pt x="42" y="54"/>
                </a:lnTo>
                <a:lnTo>
                  <a:pt x="40" y="59"/>
                </a:lnTo>
                <a:lnTo>
                  <a:pt x="38" y="65"/>
                </a:lnTo>
                <a:lnTo>
                  <a:pt x="38" y="72"/>
                </a:lnTo>
                <a:lnTo>
                  <a:pt x="38" y="72"/>
                </a:lnTo>
                <a:lnTo>
                  <a:pt x="38" y="77"/>
                </a:lnTo>
                <a:lnTo>
                  <a:pt x="42" y="83"/>
                </a:lnTo>
                <a:lnTo>
                  <a:pt x="44" y="88"/>
                </a:lnTo>
                <a:lnTo>
                  <a:pt x="49" y="94"/>
                </a:lnTo>
                <a:lnTo>
                  <a:pt x="49" y="94"/>
                </a:lnTo>
                <a:lnTo>
                  <a:pt x="53" y="98"/>
                </a:lnTo>
                <a:lnTo>
                  <a:pt x="58" y="99"/>
                </a:lnTo>
                <a:lnTo>
                  <a:pt x="66" y="101"/>
                </a:lnTo>
                <a:lnTo>
                  <a:pt x="71" y="101"/>
                </a:lnTo>
                <a:lnTo>
                  <a:pt x="71" y="101"/>
                </a:lnTo>
                <a:lnTo>
                  <a:pt x="77" y="99"/>
                </a:lnTo>
                <a:lnTo>
                  <a:pt x="84" y="98"/>
                </a:lnTo>
                <a:lnTo>
                  <a:pt x="88" y="94"/>
                </a:lnTo>
                <a:lnTo>
                  <a:pt x="93" y="90"/>
                </a:lnTo>
                <a:lnTo>
                  <a:pt x="93" y="90"/>
                </a:lnTo>
                <a:lnTo>
                  <a:pt x="97" y="85"/>
                </a:lnTo>
                <a:lnTo>
                  <a:pt x="99" y="79"/>
                </a:lnTo>
                <a:lnTo>
                  <a:pt x="101" y="74"/>
                </a:lnTo>
                <a:lnTo>
                  <a:pt x="101" y="68"/>
                </a:lnTo>
                <a:lnTo>
                  <a:pt x="101" y="68"/>
                </a:lnTo>
                <a:lnTo>
                  <a:pt x="101" y="61"/>
                </a:lnTo>
                <a:lnTo>
                  <a:pt x="97" y="55"/>
                </a:lnTo>
                <a:lnTo>
                  <a:pt x="95" y="50"/>
                </a:lnTo>
                <a:lnTo>
                  <a:pt x="90" y="46"/>
                </a:lnTo>
                <a:lnTo>
                  <a:pt x="90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411"/>
          <p:cNvSpPr>
            <a:spLocks noEditPoints="1"/>
          </p:cNvSpPr>
          <p:nvPr/>
        </p:nvSpPr>
        <p:spPr bwMode="auto">
          <a:xfrm>
            <a:off x="5774254" y="5548073"/>
            <a:ext cx="674465" cy="693071"/>
          </a:xfrm>
          <a:custGeom>
            <a:avLst/>
            <a:gdLst>
              <a:gd name="T0" fmla="*/ 68 w 145"/>
              <a:gd name="T1" fmla="*/ 75 h 149"/>
              <a:gd name="T2" fmla="*/ 86 w 145"/>
              <a:gd name="T3" fmla="*/ 86 h 149"/>
              <a:gd name="T4" fmla="*/ 81 w 145"/>
              <a:gd name="T5" fmla="*/ 110 h 149"/>
              <a:gd name="T6" fmla="*/ 73 w 145"/>
              <a:gd name="T7" fmla="*/ 129 h 149"/>
              <a:gd name="T8" fmla="*/ 57 w 145"/>
              <a:gd name="T9" fmla="*/ 140 h 149"/>
              <a:gd name="T10" fmla="*/ 38 w 145"/>
              <a:gd name="T11" fmla="*/ 141 h 149"/>
              <a:gd name="T12" fmla="*/ 18 w 145"/>
              <a:gd name="T13" fmla="*/ 130 h 149"/>
              <a:gd name="T14" fmla="*/ 9 w 145"/>
              <a:gd name="T15" fmla="*/ 118 h 149"/>
              <a:gd name="T16" fmla="*/ 9 w 145"/>
              <a:gd name="T17" fmla="*/ 90 h 149"/>
              <a:gd name="T18" fmla="*/ 18 w 145"/>
              <a:gd name="T19" fmla="*/ 77 h 149"/>
              <a:gd name="T20" fmla="*/ 38 w 145"/>
              <a:gd name="T21" fmla="*/ 68 h 149"/>
              <a:gd name="T22" fmla="*/ 121 w 145"/>
              <a:gd name="T23" fmla="*/ 30 h 149"/>
              <a:gd name="T24" fmla="*/ 99 w 145"/>
              <a:gd name="T25" fmla="*/ 33 h 149"/>
              <a:gd name="T26" fmla="*/ 88 w 145"/>
              <a:gd name="T27" fmla="*/ 44 h 149"/>
              <a:gd name="T28" fmla="*/ 88 w 145"/>
              <a:gd name="T29" fmla="*/ 63 h 149"/>
              <a:gd name="T30" fmla="*/ 93 w 145"/>
              <a:gd name="T31" fmla="*/ 77 h 149"/>
              <a:gd name="T32" fmla="*/ 106 w 145"/>
              <a:gd name="T33" fmla="*/ 90 h 149"/>
              <a:gd name="T34" fmla="*/ 130 w 145"/>
              <a:gd name="T35" fmla="*/ 86 h 149"/>
              <a:gd name="T36" fmla="*/ 141 w 145"/>
              <a:gd name="T37" fmla="*/ 75 h 149"/>
              <a:gd name="T38" fmla="*/ 139 w 145"/>
              <a:gd name="T39" fmla="*/ 59 h 149"/>
              <a:gd name="T40" fmla="*/ 134 w 145"/>
              <a:gd name="T41" fmla="*/ 44 h 149"/>
              <a:gd name="T42" fmla="*/ 121 w 145"/>
              <a:gd name="T43" fmla="*/ 35 h 149"/>
              <a:gd name="T44" fmla="*/ 125 w 145"/>
              <a:gd name="T45" fmla="*/ 61 h 149"/>
              <a:gd name="T46" fmla="*/ 104 w 145"/>
              <a:gd name="T47" fmla="*/ 68 h 149"/>
              <a:gd name="T48" fmla="*/ 110 w 145"/>
              <a:gd name="T49" fmla="*/ 50 h 149"/>
              <a:gd name="T50" fmla="*/ 117 w 145"/>
              <a:gd name="T51" fmla="*/ 64 h 149"/>
              <a:gd name="T52" fmla="*/ 110 w 145"/>
              <a:gd name="T53" fmla="*/ 57 h 149"/>
              <a:gd name="T54" fmla="*/ 132 w 145"/>
              <a:gd name="T55" fmla="*/ 63 h 149"/>
              <a:gd name="T56" fmla="*/ 106 w 145"/>
              <a:gd name="T57" fmla="*/ 75 h 149"/>
              <a:gd name="T58" fmla="*/ 103 w 145"/>
              <a:gd name="T59" fmla="*/ 46 h 149"/>
              <a:gd name="T60" fmla="*/ 66 w 145"/>
              <a:gd name="T61" fmla="*/ 0 h 149"/>
              <a:gd name="T62" fmla="*/ 44 w 145"/>
              <a:gd name="T63" fmla="*/ 4 h 149"/>
              <a:gd name="T64" fmla="*/ 33 w 145"/>
              <a:gd name="T65" fmla="*/ 17 h 149"/>
              <a:gd name="T66" fmla="*/ 33 w 145"/>
              <a:gd name="T67" fmla="*/ 33 h 149"/>
              <a:gd name="T68" fmla="*/ 40 w 145"/>
              <a:gd name="T69" fmla="*/ 48 h 149"/>
              <a:gd name="T70" fmla="*/ 53 w 145"/>
              <a:gd name="T71" fmla="*/ 61 h 149"/>
              <a:gd name="T72" fmla="*/ 75 w 145"/>
              <a:gd name="T73" fmla="*/ 57 h 149"/>
              <a:gd name="T74" fmla="*/ 86 w 145"/>
              <a:gd name="T75" fmla="*/ 46 h 149"/>
              <a:gd name="T76" fmla="*/ 86 w 145"/>
              <a:gd name="T77" fmla="*/ 30 h 149"/>
              <a:gd name="T78" fmla="*/ 81 w 145"/>
              <a:gd name="T79" fmla="*/ 15 h 149"/>
              <a:gd name="T80" fmla="*/ 66 w 145"/>
              <a:gd name="T81" fmla="*/ 6 h 149"/>
              <a:gd name="T82" fmla="*/ 71 w 145"/>
              <a:gd name="T83" fmla="*/ 33 h 149"/>
              <a:gd name="T84" fmla="*/ 51 w 145"/>
              <a:gd name="T85" fmla="*/ 39 h 149"/>
              <a:gd name="T86" fmla="*/ 57 w 145"/>
              <a:gd name="T87" fmla="*/ 20 h 149"/>
              <a:gd name="T88" fmla="*/ 62 w 145"/>
              <a:gd name="T89" fmla="*/ 35 h 149"/>
              <a:gd name="T90" fmla="*/ 57 w 145"/>
              <a:gd name="T91" fmla="*/ 28 h 149"/>
              <a:gd name="T92" fmla="*/ 77 w 145"/>
              <a:gd name="T93" fmla="*/ 33 h 149"/>
              <a:gd name="T94" fmla="*/ 51 w 145"/>
              <a:gd name="T95" fmla="*/ 46 h 149"/>
              <a:gd name="T96" fmla="*/ 49 w 145"/>
              <a:gd name="T97" fmla="*/ 19 h 149"/>
              <a:gd name="T98" fmla="*/ 44 w 145"/>
              <a:gd name="T99" fmla="*/ 88 h 149"/>
              <a:gd name="T100" fmla="*/ 33 w 145"/>
              <a:gd name="T101" fmla="*/ 116 h 149"/>
              <a:gd name="T102" fmla="*/ 59 w 145"/>
              <a:gd name="T103" fmla="*/ 110 h 149"/>
              <a:gd name="T104" fmla="*/ 44 w 145"/>
              <a:gd name="T105" fmla="*/ 88 h 149"/>
              <a:gd name="T106" fmla="*/ 38 w 145"/>
              <a:gd name="T107" fmla="*/ 99 h 149"/>
              <a:gd name="T108" fmla="*/ 44 w 145"/>
              <a:gd name="T109" fmla="*/ 112 h 149"/>
              <a:gd name="T110" fmla="*/ 51 w 145"/>
              <a:gd name="T111" fmla="*/ 101 h 149"/>
              <a:gd name="T112" fmla="*/ 35 w 145"/>
              <a:gd name="T113" fmla="*/ 81 h 149"/>
              <a:gd name="T114" fmla="*/ 27 w 145"/>
              <a:gd name="T115" fmla="*/ 121 h 149"/>
              <a:gd name="T116" fmla="*/ 70 w 145"/>
              <a:gd name="T117" fmla="*/ 10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5" h="149">
                <a:moveTo>
                  <a:pt x="51" y="68"/>
                </a:moveTo>
                <a:lnTo>
                  <a:pt x="51" y="68"/>
                </a:lnTo>
                <a:lnTo>
                  <a:pt x="59" y="70"/>
                </a:lnTo>
                <a:lnTo>
                  <a:pt x="62" y="63"/>
                </a:lnTo>
                <a:lnTo>
                  <a:pt x="62" y="63"/>
                </a:lnTo>
                <a:lnTo>
                  <a:pt x="68" y="64"/>
                </a:lnTo>
                <a:lnTo>
                  <a:pt x="71" y="68"/>
                </a:lnTo>
                <a:lnTo>
                  <a:pt x="68" y="75"/>
                </a:lnTo>
                <a:lnTo>
                  <a:pt x="68" y="75"/>
                </a:lnTo>
                <a:lnTo>
                  <a:pt x="71" y="77"/>
                </a:lnTo>
                <a:lnTo>
                  <a:pt x="71" y="77"/>
                </a:lnTo>
                <a:lnTo>
                  <a:pt x="73" y="81"/>
                </a:lnTo>
                <a:lnTo>
                  <a:pt x="81" y="77"/>
                </a:lnTo>
                <a:lnTo>
                  <a:pt x="81" y="77"/>
                </a:lnTo>
                <a:lnTo>
                  <a:pt x="84" y="83"/>
                </a:lnTo>
                <a:lnTo>
                  <a:pt x="86" y="86"/>
                </a:lnTo>
                <a:lnTo>
                  <a:pt x="79" y="92"/>
                </a:lnTo>
                <a:lnTo>
                  <a:pt x="79" y="92"/>
                </a:lnTo>
                <a:lnTo>
                  <a:pt x="81" y="97"/>
                </a:lnTo>
                <a:lnTo>
                  <a:pt x="88" y="99"/>
                </a:lnTo>
                <a:lnTo>
                  <a:pt x="88" y="99"/>
                </a:lnTo>
                <a:lnTo>
                  <a:pt x="90" y="105"/>
                </a:lnTo>
                <a:lnTo>
                  <a:pt x="88" y="110"/>
                </a:lnTo>
                <a:lnTo>
                  <a:pt x="81" y="110"/>
                </a:lnTo>
                <a:lnTo>
                  <a:pt x="81" y="110"/>
                </a:lnTo>
                <a:lnTo>
                  <a:pt x="79" y="118"/>
                </a:lnTo>
                <a:lnTo>
                  <a:pt x="86" y="121"/>
                </a:lnTo>
                <a:lnTo>
                  <a:pt x="86" y="121"/>
                </a:lnTo>
                <a:lnTo>
                  <a:pt x="82" y="127"/>
                </a:lnTo>
                <a:lnTo>
                  <a:pt x="81" y="130"/>
                </a:lnTo>
                <a:lnTo>
                  <a:pt x="73" y="129"/>
                </a:lnTo>
                <a:lnTo>
                  <a:pt x="73" y="129"/>
                </a:lnTo>
                <a:lnTo>
                  <a:pt x="71" y="130"/>
                </a:lnTo>
                <a:lnTo>
                  <a:pt x="71" y="130"/>
                </a:lnTo>
                <a:lnTo>
                  <a:pt x="68" y="134"/>
                </a:lnTo>
                <a:lnTo>
                  <a:pt x="71" y="140"/>
                </a:lnTo>
                <a:lnTo>
                  <a:pt x="71" y="140"/>
                </a:lnTo>
                <a:lnTo>
                  <a:pt x="66" y="143"/>
                </a:lnTo>
                <a:lnTo>
                  <a:pt x="62" y="145"/>
                </a:lnTo>
                <a:lnTo>
                  <a:pt x="57" y="140"/>
                </a:lnTo>
                <a:lnTo>
                  <a:pt x="57" y="140"/>
                </a:lnTo>
                <a:lnTo>
                  <a:pt x="51" y="141"/>
                </a:lnTo>
                <a:lnTo>
                  <a:pt x="49" y="149"/>
                </a:lnTo>
                <a:lnTo>
                  <a:pt x="49" y="149"/>
                </a:lnTo>
                <a:lnTo>
                  <a:pt x="44" y="149"/>
                </a:lnTo>
                <a:lnTo>
                  <a:pt x="38" y="149"/>
                </a:lnTo>
                <a:lnTo>
                  <a:pt x="38" y="141"/>
                </a:lnTo>
                <a:lnTo>
                  <a:pt x="38" y="141"/>
                </a:lnTo>
                <a:lnTo>
                  <a:pt x="31" y="140"/>
                </a:lnTo>
                <a:lnTo>
                  <a:pt x="27" y="145"/>
                </a:lnTo>
                <a:lnTo>
                  <a:pt x="27" y="145"/>
                </a:lnTo>
                <a:lnTo>
                  <a:pt x="22" y="143"/>
                </a:lnTo>
                <a:lnTo>
                  <a:pt x="18" y="140"/>
                </a:lnTo>
                <a:lnTo>
                  <a:pt x="20" y="132"/>
                </a:lnTo>
                <a:lnTo>
                  <a:pt x="20" y="132"/>
                </a:lnTo>
                <a:lnTo>
                  <a:pt x="18" y="130"/>
                </a:lnTo>
                <a:lnTo>
                  <a:pt x="18" y="130"/>
                </a:lnTo>
                <a:lnTo>
                  <a:pt x="15" y="129"/>
                </a:lnTo>
                <a:lnTo>
                  <a:pt x="9" y="130"/>
                </a:lnTo>
                <a:lnTo>
                  <a:pt x="9" y="130"/>
                </a:lnTo>
                <a:lnTo>
                  <a:pt x="5" y="127"/>
                </a:lnTo>
                <a:lnTo>
                  <a:pt x="3" y="121"/>
                </a:lnTo>
                <a:lnTo>
                  <a:pt x="9" y="118"/>
                </a:lnTo>
                <a:lnTo>
                  <a:pt x="9" y="118"/>
                </a:lnTo>
                <a:lnTo>
                  <a:pt x="7" y="110"/>
                </a:lnTo>
                <a:lnTo>
                  <a:pt x="0" y="110"/>
                </a:lnTo>
                <a:lnTo>
                  <a:pt x="0" y="110"/>
                </a:lnTo>
                <a:lnTo>
                  <a:pt x="0" y="103"/>
                </a:lnTo>
                <a:lnTo>
                  <a:pt x="0" y="99"/>
                </a:lnTo>
                <a:lnTo>
                  <a:pt x="7" y="97"/>
                </a:lnTo>
                <a:lnTo>
                  <a:pt x="7" y="97"/>
                </a:lnTo>
                <a:lnTo>
                  <a:pt x="9" y="90"/>
                </a:lnTo>
                <a:lnTo>
                  <a:pt x="3" y="86"/>
                </a:lnTo>
                <a:lnTo>
                  <a:pt x="3" y="86"/>
                </a:lnTo>
                <a:lnTo>
                  <a:pt x="5" y="81"/>
                </a:lnTo>
                <a:lnTo>
                  <a:pt x="9" y="77"/>
                </a:lnTo>
                <a:lnTo>
                  <a:pt x="16" y="81"/>
                </a:lnTo>
                <a:lnTo>
                  <a:pt x="16" y="81"/>
                </a:lnTo>
                <a:lnTo>
                  <a:pt x="18" y="77"/>
                </a:lnTo>
                <a:lnTo>
                  <a:pt x="18" y="77"/>
                </a:lnTo>
                <a:lnTo>
                  <a:pt x="20" y="75"/>
                </a:lnTo>
                <a:lnTo>
                  <a:pt x="18" y="68"/>
                </a:lnTo>
                <a:lnTo>
                  <a:pt x="18" y="68"/>
                </a:lnTo>
                <a:lnTo>
                  <a:pt x="22" y="64"/>
                </a:lnTo>
                <a:lnTo>
                  <a:pt x="27" y="63"/>
                </a:lnTo>
                <a:lnTo>
                  <a:pt x="31" y="70"/>
                </a:lnTo>
                <a:lnTo>
                  <a:pt x="31" y="70"/>
                </a:lnTo>
                <a:lnTo>
                  <a:pt x="38" y="68"/>
                </a:lnTo>
                <a:lnTo>
                  <a:pt x="38" y="61"/>
                </a:lnTo>
                <a:lnTo>
                  <a:pt x="38" y="61"/>
                </a:lnTo>
                <a:lnTo>
                  <a:pt x="44" y="59"/>
                </a:lnTo>
                <a:lnTo>
                  <a:pt x="49" y="61"/>
                </a:lnTo>
                <a:lnTo>
                  <a:pt x="51" y="68"/>
                </a:lnTo>
                <a:lnTo>
                  <a:pt x="51" y="68"/>
                </a:lnTo>
                <a:close/>
                <a:moveTo>
                  <a:pt x="121" y="35"/>
                </a:moveTo>
                <a:lnTo>
                  <a:pt x="121" y="30"/>
                </a:lnTo>
                <a:lnTo>
                  <a:pt x="121" y="30"/>
                </a:lnTo>
                <a:lnTo>
                  <a:pt x="114" y="30"/>
                </a:lnTo>
                <a:lnTo>
                  <a:pt x="112" y="35"/>
                </a:lnTo>
                <a:lnTo>
                  <a:pt x="112" y="35"/>
                </a:lnTo>
                <a:lnTo>
                  <a:pt x="108" y="35"/>
                </a:lnTo>
                <a:lnTo>
                  <a:pt x="104" y="31"/>
                </a:lnTo>
                <a:lnTo>
                  <a:pt x="104" y="31"/>
                </a:lnTo>
                <a:lnTo>
                  <a:pt x="99" y="33"/>
                </a:lnTo>
                <a:lnTo>
                  <a:pt x="101" y="39"/>
                </a:lnTo>
                <a:lnTo>
                  <a:pt x="101" y="39"/>
                </a:lnTo>
                <a:lnTo>
                  <a:pt x="97" y="41"/>
                </a:lnTo>
                <a:lnTo>
                  <a:pt x="97" y="41"/>
                </a:lnTo>
                <a:lnTo>
                  <a:pt x="95" y="42"/>
                </a:lnTo>
                <a:lnTo>
                  <a:pt x="92" y="39"/>
                </a:lnTo>
                <a:lnTo>
                  <a:pt x="92" y="39"/>
                </a:lnTo>
                <a:lnTo>
                  <a:pt x="88" y="44"/>
                </a:lnTo>
                <a:lnTo>
                  <a:pt x="92" y="48"/>
                </a:lnTo>
                <a:lnTo>
                  <a:pt x="92" y="48"/>
                </a:lnTo>
                <a:lnTo>
                  <a:pt x="90" y="53"/>
                </a:lnTo>
                <a:lnTo>
                  <a:pt x="84" y="53"/>
                </a:lnTo>
                <a:lnTo>
                  <a:pt x="84" y="53"/>
                </a:lnTo>
                <a:lnTo>
                  <a:pt x="82" y="61"/>
                </a:lnTo>
                <a:lnTo>
                  <a:pt x="88" y="63"/>
                </a:lnTo>
                <a:lnTo>
                  <a:pt x="88" y="63"/>
                </a:lnTo>
                <a:lnTo>
                  <a:pt x="90" y="66"/>
                </a:lnTo>
                <a:lnTo>
                  <a:pt x="84" y="70"/>
                </a:lnTo>
                <a:lnTo>
                  <a:pt x="84" y="70"/>
                </a:lnTo>
                <a:lnTo>
                  <a:pt x="88" y="75"/>
                </a:lnTo>
                <a:lnTo>
                  <a:pt x="92" y="75"/>
                </a:lnTo>
                <a:lnTo>
                  <a:pt x="92" y="75"/>
                </a:lnTo>
                <a:lnTo>
                  <a:pt x="93" y="77"/>
                </a:lnTo>
                <a:lnTo>
                  <a:pt x="93" y="77"/>
                </a:lnTo>
                <a:lnTo>
                  <a:pt x="95" y="79"/>
                </a:lnTo>
                <a:lnTo>
                  <a:pt x="93" y="83"/>
                </a:lnTo>
                <a:lnTo>
                  <a:pt x="93" y="83"/>
                </a:lnTo>
                <a:lnTo>
                  <a:pt x="99" y="86"/>
                </a:lnTo>
                <a:lnTo>
                  <a:pt x="103" y="83"/>
                </a:lnTo>
                <a:lnTo>
                  <a:pt x="103" y="83"/>
                </a:lnTo>
                <a:lnTo>
                  <a:pt x="106" y="85"/>
                </a:lnTo>
                <a:lnTo>
                  <a:pt x="106" y="90"/>
                </a:lnTo>
                <a:lnTo>
                  <a:pt x="106" y="90"/>
                </a:lnTo>
                <a:lnTo>
                  <a:pt x="114" y="92"/>
                </a:lnTo>
                <a:lnTo>
                  <a:pt x="115" y="86"/>
                </a:lnTo>
                <a:lnTo>
                  <a:pt x="115" y="86"/>
                </a:lnTo>
                <a:lnTo>
                  <a:pt x="121" y="86"/>
                </a:lnTo>
                <a:lnTo>
                  <a:pt x="123" y="90"/>
                </a:lnTo>
                <a:lnTo>
                  <a:pt x="123" y="90"/>
                </a:lnTo>
                <a:lnTo>
                  <a:pt x="130" y="86"/>
                </a:lnTo>
                <a:lnTo>
                  <a:pt x="128" y="83"/>
                </a:lnTo>
                <a:lnTo>
                  <a:pt x="128" y="83"/>
                </a:lnTo>
                <a:lnTo>
                  <a:pt x="130" y="81"/>
                </a:lnTo>
                <a:lnTo>
                  <a:pt x="130" y="81"/>
                </a:lnTo>
                <a:lnTo>
                  <a:pt x="132" y="79"/>
                </a:lnTo>
                <a:lnTo>
                  <a:pt x="137" y="81"/>
                </a:lnTo>
                <a:lnTo>
                  <a:pt x="137" y="81"/>
                </a:lnTo>
                <a:lnTo>
                  <a:pt x="141" y="75"/>
                </a:lnTo>
                <a:lnTo>
                  <a:pt x="137" y="72"/>
                </a:lnTo>
                <a:lnTo>
                  <a:pt x="137" y="72"/>
                </a:lnTo>
                <a:lnTo>
                  <a:pt x="139" y="68"/>
                </a:lnTo>
                <a:lnTo>
                  <a:pt x="145" y="68"/>
                </a:lnTo>
                <a:lnTo>
                  <a:pt x="145" y="68"/>
                </a:lnTo>
                <a:lnTo>
                  <a:pt x="145" y="61"/>
                </a:lnTo>
                <a:lnTo>
                  <a:pt x="139" y="59"/>
                </a:lnTo>
                <a:lnTo>
                  <a:pt x="139" y="59"/>
                </a:lnTo>
                <a:lnTo>
                  <a:pt x="139" y="53"/>
                </a:lnTo>
                <a:lnTo>
                  <a:pt x="143" y="52"/>
                </a:lnTo>
                <a:lnTo>
                  <a:pt x="143" y="52"/>
                </a:lnTo>
                <a:lnTo>
                  <a:pt x="141" y="44"/>
                </a:lnTo>
                <a:lnTo>
                  <a:pt x="136" y="46"/>
                </a:lnTo>
                <a:lnTo>
                  <a:pt x="136" y="46"/>
                </a:lnTo>
                <a:lnTo>
                  <a:pt x="134" y="44"/>
                </a:lnTo>
                <a:lnTo>
                  <a:pt x="134" y="44"/>
                </a:lnTo>
                <a:lnTo>
                  <a:pt x="132" y="42"/>
                </a:lnTo>
                <a:lnTo>
                  <a:pt x="136" y="37"/>
                </a:lnTo>
                <a:lnTo>
                  <a:pt x="136" y="37"/>
                </a:lnTo>
                <a:lnTo>
                  <a:pt x="130" y="33"/>
                </a:lnTo>
                <a:lnTo>
                  <a:pt x="126" y="37"/>
                </a:lnTo>
                <a:lnTo>
                  <a:pt x="126" y="37"/>
                </a:lnTo>
                <a:lnTo>
                  <a:pt x="121" y="35"/>
                </a:lnTo>
                <a:lnTo>
                  <a:pt x="121" y="35"/>
                </a:lnTo>
                <a:close/>
                <a:moveTo>
                  <a:pt x="115" y="50"/>
                </a:moveTo>
                <a:lnTo>
                  <a:pt x="115" y="50"/>
                </a:lnTo>
                <a:lnTo>
                  <a:pt x="119" y="50"/>
                </a:lnTo>
                <a:lnTo>
                  <a:pt x="123" y="53"/>
                </a:lnTo>
                <a:lnTo>
                  <a:pt x="123" y="53"/>
                </a:lnTo>
                <a:lnTo>
                  <a:pt x="125" y="57"/>
                </a:lnTo>
                <a:lnTo>
                  <a:pt x="125" y="61"/>
                </a:lnTo>
                <a:lnTo>
                  <a:pt x="125" y="61"/>
                </a:lnTo>
                <a:lnTo>
                  <a:pt x="125" y="66"/>
                </a:lnTo>
                <a:lnTo>
                  <a:pt x="121" y="70"/>
                </a:lnTo>
                <a:lnTo>
                  <a:pt x="121" y="70"/>
                </a:lnTo>
                <a:lnTo>
                  <a:pt x="117" y="72"/>
                </a:lnTo>
                <a:lnTo>
                  <a:pt x="114" y="72"/>
                </a:lnTo>
                <a:lnTo>
                  <a:pt x="114" y="72"/>
                </a:lnTo>
                <a:lnTo>
                  <a:pt x="108" y="70"/>
                </a:lnTo>
                <a:lnTo>
                  <a:pt x="104" y="68"/>
                </a:lnTo>
                <a:lnTo>
                  <a:pt x="104" y="68"/>
                </a:lnTo>
                <a:lnTo>
                  <a:pt x="103" y="64"/>
                </a:lnTo>
                <a:lnTo>
                  <a:pt x="103" y="59"/>
                </a:lnTo>
                <a:lnTo>
                  <a:pt x="103" y="59"/>
                </a:lnTo>
                <a:lnTo>
                  <a:pt x="104" y="55"/>
                </a:lnTo>
                <a:lnTo>
                  <a:pt x="106" y="52"/>
                </a:lnTo>
                <a:lnTo>
                  <a:pt x="106" y="52"/>
                </a:lnTo>
                <a:lnTo>
                  <a:pt x="110" y="50"/>
                </a:lnTo>
                <a:lnTo>
                  <a:pt x="115" y="50"/>
                </a:lnTo>
                <a:lnTo>
                  <a:pt x="115" y="50"/>
                </a:lnTo>
                <a:close/>
                <a:moveTo>
                  <a:pt x="117" y="57"/>
                </a:moveTo>
                <a:lnTo>
                  <a:pt x="117" y="57"/>
                </a:lnTo>
                <a:lnTo>
                  <a:pt x="119" y="61"/>
                </a:lnTo>
                <a:lnTo>
                  <a:pt x="119" y="61"/>
                </a:lnTo>
                <a:lnTo>
                  <a:pt x="117" y="64"/>
                </a:lnTo>
                <a:lnTo>
                  <a:pt x="117" y="64"/>
                </a:lnTo>
                <a:lnTo>
                  <a:pt x="114" y="66"/>
                </a:lnTo>
                <a:lnTo>
                  <a:pt x="114" y="66"/>
                </a:lnTo>
                <a:lnTo>
                  <a:pt x="110" y="64"/>
                </a:lnTo>
                <a:lnTo>
                  <a:pt x="110" y="64"/>
                </a:lnTo>
                <a:lnTo>
                  <a:pt x="108" y="59"/>
                </a:lnTo>
                <a:lnTo>
                  <a:pt x="108" y="59"/>
                </a:lnTo>
                <a:lnTo>
                  <a:pt x="110" y="57"/>
                </a:lnTo>
                <a:lnTo>
                  <a:pt x="110" y="57"/>
                </a:lnTo>
                <a:lnTo>
                  <a:pt x="115" y="55"/>
                </a:lnTo>
                <a:lnTo>
                  <a:pt x="115" y="55"/>
                </a:lnTo>
                <a:lnTo>
                  <a:pt x="117" y="57"/>
                </a:lnTo>
                <a:lnTo>
                  <a:pt x="117" y="57"/>
                </a:lnTo>
                <a:close/>
                <a:moveTo>
                  <a:pt x="128" y="50"/>
                </a:moveTo>
                <a:lnTo>
                  <a:pt x="128" y="50"/>
                </a:lnTo>
                <a:lnTo>
                  <a:pt x="130" y="55"/>
                </a:lnTo>
                <a:lnTo>
                  <a:pt x="132" y="63"/>
                </a:lnTo>
                <a:lnTo>
                  <a:pt x="132" y="63"/>
                </a:lnTo>
                <a:lnTo>
                  <a:pt x="128" y="68"/>
                </a:lnTo>
                <a:lnTo>
                  <a:pt x="125" y="74"/>
                </a:lnTo>
                <a:lnTo>
                  <a:pt x="125" y="74"/>
                </a:lnTo>
                <a:lnTo>
                  <a:pt x="119" y="77"/>
                </a:lnTo>
                <a:lnTo>
                  <a:pt x="112" y="77"/>
                </a:lnTo>
                <a:lnTo>
                  <a:pt x="112" y="77"/>
                </a:lnTo>
                <a:lnTo>
                  <a:pt x="106" y="75"/>
                </a:lnTo>
                <a:lnTo>
                  <a:pt x="101" y="72"/>
                </a:lnTo>
                <a:lnTo>
                  <a:pt x="101" y="72"/>
                </a:lnTo>
                <a:lnTo>
                  <a:pt x="97" y="64"/>
                </a:lnTo>
                <a:lnTo>
                  <a:pt x="97" y="59"/>
                </a:lnTo>
                <a:lnTo>
                  <a:pt x="97" y="59"/>
                </a:lnTo>
                <a:lnTo>
                  <a:pt x="99" y="52"/>
                </a:lnTo>
                <a:lnTo>
                  <a:pt x="103" y="46"/>
                </a:lnTo>
                <a:lnTo>
                  <a:pt x="103" y="46"/>
                </a:lnTo>
                <a:lnTo>
                  <a:pt x="110" y="44"/>
                </a:lnTo>
                <a:lnTo>
                  <a:pt x="115" y="42"/>
                </a:lnTo>
                <a:lnTo>
                  <a:pt x="115" y="42"/>
                </a:lnTo>
                <a:lnTo>
                  <a:pt x="123" y="46"/>
                </a:lnTo>
                <a:lnTo>
                  <a:pt x="128" y="50"/>
                </a:lnTo>
                <a:lnTo>
                  <a:pt x="128" y="50"/>
                </a:lnTo>
                <a:close/>
                <a:moveTo>
                  <a:pt x="66" y="6"/>
                </a:moveTo>
                <a:lnTo>
                  <a:pt x="66" y="0"/>
                </a:lnTo>
                <a:lnTo>
                  <a:pt x="66" y="0"/>
                </a:lnTo>
                <a:lnTo>
                  <a:pt x="59" y="0"/>
                </a:lnTo>
                <a:lnTo>
                  <a:pt x="59" y="6"/>
                </a:lnTo>
                <a:lnTo>
                  <a:pt x="59" y="6"/>
                </a:lnTo>
                <a:lnTo>
                  <a:pt x="53" y="6"/>
                </a:lnTo>
                <a:lnTo>
                  <a:pt x="51" y="2"/>
                </a:lnTo>
                <a:lnTo>
                  <a:pt x="51" y="2"/>
                </a:lnTo>
                <a:lnTo>
                  <a:pt x="44" y="4"/>
                </a:lnTo>
                <a:lnTo>
                  <a:pt x="46" y="9"/>
                </a:lnTo>
                <a:lnTo>
                  <a:pt x="46" y="9"/>
                </a:lnTo>
                <a:lnTo>
                  <a:pt x="44" y="11"/>
                </a:lnTo>
                <a:lnTo>
                  <a:pt x="44" y="11"/>
                </a:lnTo>
                <a:lnTo>
                  <a:pt x="42" y="13"/>
                </a:lnTo>
                <a:lnTo>
                  <a:pt x="37" y="9"/>
                </a:lnTo>
                <a:lnTo>
                  <a:pt x="37" y="9"/>
                </a:lnTo>
                <a:lnTo>
                  <a:pt x="33" y="17"/>
                </a:lnTo>
                <a:lnTo>
                  <a:pt x="37" y="19"/>
                </a:lnTo>
                <a:lnTo>
                  <a:pt x="37" y="19"/>
                </a:lnTo>
                <a:lnTo>
                  <a:pt x="35" y="24"/>
                </a:lnTo>
                <a:lnTo>
                  <a:pt x="29" y="24"/>
                </a:lnTo>
                <a:lnTo>
                  <a:pt x="29" y="24"/>
                </a:lnTo>
                <a:lnTo>
                  <a:pt x="29" y="31"/>
                </a:lnTo>
                <a:lnTo>
                  <a:pt x="33" y="33"/>
                </a:lnTo>
                <a:lnTo>
                  <a:pt x="33" y="33"/>
                </a:lnTo>
                <a:lnTo>
                  <a:pt x="35" y="37"/>
                </a:lnTo>
                <a:lnTo>
                  <a:pt x="29" y="41"/>
                </a:lnTo>
                <a:lnTo>
                  <a:pt x="29" y="41"/>
                </a:lnTo>
                <a:lnTo>
                  <a:pt x="33" y="46"/>
                </a:lnTo>
                <a:lnTo>
                  <a:pt x="38" y="46"/>
                </a:lnTo>
                <a:lnTo>
                  <a:pt x="38" y="46"/>
                </a:lnTo>
                <a:lnTo>
                  <a:pt x="40" y="48"/>
                </a:lnTo>
                <a:lnTo>
                  <a:pt x="40" y="48"/>
                </a:lnTo>
                <a:lnTo>
                  <a:pt x="40" y="50"/>
                </a:lnTo>
                <a:lnTo>
                  <a:pt x="38" y="53"/>
                </a:lnTo>
                <a:lnTo>
                  <a:pt x="38" y="53"/>
                </a:lnTo>
                <a:lnTo>
                  <a:pt x="44" y="59"/>
                </a:lnTo>
                <a:lnTo>
                  <a:pt x="48" y="55"/>
                </a:lnTo>
                <a:lnTo>
                  <a:pt x="48" y="55"/>
                </a:lnTo>
                <a:lnTo>
                  <a:pt x="53" y="57"/>
                </a:lnTo>
                <a:lnTo>
                  <a:pt x="53" y="61"/>
                </a:lnTo>
                <a:lnTo>
                  <a:pt x="53" y="61"/>
                </a:lnTo>
                <a:lnTo>
                  <a:pt x="60" y="63"/>
                </a:lnTo>
                <a:lnTo>
                  <a:pt x="60" y="57"/>
                </a:lnTo>
                <a:lnTo>
                  <a:pt x="60" y="57"/>
                </a:lnTo>
                <a:lnTo>
                  <a:pt x="66" y="57"/>
                </a:lnTo>
                <a:lnTo>
                  <a:pt x="68" y="61"/>
                </a:lnTo>
                <a:lnTo>
                  <a:pt x="68" y="61"/>
                </a:lnTo>
                <a:lnTo>
                  <a:pt x="75" y="57"/>
                </a:lnTo>
                <a:lnTo>
                  <a:pt x="73" y="53"/>
                </a:lnTo>
                <a:lnTo>
                  <a:pt x="73" y="53"/>
                </a:lnTo>
                <a:lnTo>
                  <a:pt x="75" y="52"/>
                </a:lnTo>
                <a:lnTo>
                  <a:pt x="75" y="52"/>
                </a:lnTo>
                <a:lnTo>
                  <a:pt x="79" y="50"/>
                </a:lnTo>
                <a:lnTo>
                  <a:pt x="82" y="53"/>
                </a:lnTo>
                <a:lnTo>
                  <a:pt x="82" y="53"/>
                </a:lnTo>
                <a:lnTo>
                  <a:pt x="86" y="46"/>
                </a:lnTo>
                <a:lnTo>
                  <a:pt x="82" y="42"/>
                </a:lnTo>
                <a:lnTo>
                  <a:pt x="82" y="42"/>
                </a:lnTo>
                <a:lnTo>
                  <a:pt x="84" y="39"/>
                </a:lnTo>
                <a:lnTo>
                  <a:pt x="90" y="39"/>
                </a:lnTo>
                <a:lnTo>
                  <a:pt x="90" y="39"/>
                </a:lnTo>
                <a:lnTo>
                  <a:pt x="90" y="31"/>
                </a:lnTo>
                <a:lnTo>
                  <a:pt x="86" y="30"/>
                </a:lnTo>
                <a:lnTo>
                  <a:pt x="86" y="30"/>
                </a:lnTo>
                <a:lnTo>
                  <a:pt x="84" y="24"/>
                </a:lnTo>
                <a:lnTo>
                  <a:pt x="90" y="22"/>
                </a:lnTo>
                <a:lnTo>
                  <a:pt x="90" y="22"/>
                </a:lnTo>
                <a:lnTo>
                  <a:pt x="86" y="15"/>
                </a:lnTo>
                <a:lnTo>
                  <a:pt x="81" y="17"/>
                </a:lnTo>
                <a:lnTo>
                  <a:pt x="81" y="17"/>
                </a:lnTo>
                <a:lnTo>
                  <a:pt x="81" y="15"/>
                </a:lnTo>
                <a:lnTo>
                  <a:pt x="81" y="15"/>
                </a:lnTo>
                <a:lnTo>
                  <a:pt x="79" y="13"/>
                </a:lnTo>
                <a:lnTo>
                  <a:pt x="81" y="9"/>
                </a:lnTo>
                <a:lnTo>
                  <a:pt x="81" y="9"/>
                </a:lnTo>
                <a:lnTo>
                  <a:pt x="75" y="4"/>
                </a:lnTo>
                <a:lnTo>
                  <a:pt x="71" y="8"/>
                </a:lnTo>
                <a:lnTo>
                  <a:pt x="71" y="8"/>
                </a:lnTo>
                <a:lnTo>
                  <a:pt x="66" y="6"/>
                </a:lnTo>
                <a:lnTo>
                  <a:pt x="66" y="6"/>
                </a:lnTo>
                <a:close/>
                <a:moveTo>
                  <a:pt x="60" y="20"/>
                </a:moveTo>
                <a:lnTo>
                  <a:pt x="60" y="20"/>
                </a:lnTo>
                <a:lnTo>
                  <a:pt x="66" y="22"/>
                </a:lnTo>
                <a:lnTo>
                  <a:pt x="68" y="24"/>
                </a:lnTo>
                <a:lnTo>
                  <a:pt x="68" y="24"/>
                </a:lnTo>
                <a:lnTo>
                  <a:pt x="70" y="28"/>
                </a:lnTo>
                <a:lnTo>
                  <a:pt x="71" y="33"/>
                </a:lnTo>
                <a:lnTo>
                  <a:pt x="71" y="33"/>
                </a:lnTo>
                <a:lnTo>
                  <a:pt x="70" y="37"/>
                </a:lnTo>
                <a:lnTo>
                  <a:pt x="66" y="41"/>
                </a:lnTo>
                <a:lnTo>
                  <a:pt x="66" y="41"/>
                </a:lnTo>
                <a:lnTo>
                  <a:pt x="62" y="42"/>
                </a:lnTo>
                <a:lnTo>
                  <a:pt x="59" y="42"/>
                </a:lnTo>
                <a:lnTo>
                  <a:pt x="59" y="42"/>
                </a:lnTo>
                <a:lnTo>
                  <a:pt x="55" y="41"/>
                </a:lnTo>
                <a:lnTo>
                  <a:pt x="51" y="39"/>
                </a:lnTo>
                <a:lnTo>
                  <a:pt x="51" y="39"/>
                </a:lnTo>
                <a:lnTo>
                  <a:pt x="49" y="35"/>
                </a:lnTo>
                <a:lnTo>
                  <a:pt x="49" y="30"/>
                </a:lnTo>
                <a:lnTo>
                  <a:pt x="49" y="30"/>
                </a:lnTo>
                <a:lnTo>
                  <a:pt x="49" y="26"/>
                </a:lnTo>
                <a:lnTo>
                  <a:pt x="53" y="22"/>
                </a:lnTo>
                <a:lnTo>
                  <a:pt x="53" y="22"/>
                </a:lnTo>
                <a:lnTo>
                  <a:pt x="57" y="20"/>
                </a:lnTo>
                <a:lnTo>
                  <a:pt x="60" y="20"/>
                </a:lnTo>
                <a:lnTo>
                  <a:pt x="60" y="20"/>
                </a:lnTo>
                <a:close/>
                <a:moveTo>
                  <a:pt x="64" y="28"/>
                </a:moveTo>
                <a:lnTo>
                  <a:pt x="64" y="28"/>
                </a:lnTo>
                <a:lnTo>
                  <a:pt x="64" y="31"/>
                </a:lnTo>
                <a:lnTo>
                  <a:pt x="64" y="31"/>
                </a:lnTo>
                <a:lnTo>
                  <a:pt x="62" y="35"/>
                </a:lnTo>
                <a:lnTo>
                  <a:pt x="62" y="35"/>
                </a:lnTo>
                <a:lnTo>
                  <a:pt x="59" y="37"/>
                </a:lnTo>
                <a:lnTo>
                  <a:pt x="59" y="37"/>
                </a:lnTo>
                <a:lnTo>
                  <a:pt x="55" y="35"/>
                </a:lnTo>
                <a:lnTo>
                  <a:pt x="55" y="35"/>
                </a:lnTo>
                <a:lnTo>
                  <a:pt x="55" y="31"/>
                </a:lnTo>
                <a:lnTo>
                  <a:pt x="55" y="31"/>
                </a:lnTo>
                <a:lnTo>
                  <a:pt x="57" y="28"/>
                </a:lnTo>
                <a:lnTo>
                  <a:pt x="57" y="28"/>
                </a:lnTo>
                <a:lnTo>
                  <a:pt x="60" y="26"/>
                </a:lnTo>
                <a:lnTo>
                  <a:pt x="60" y="26"/>
                </a:lnTo>
                <a:lnTo>
                  <a:pt x="64" y="28"/>
                </a:lnTo>
                <a:lnTo>
                  <a:pt x="64" y="28"/>
                </a:lnTo>
                <a:close/>
                <a:moveTo>
                  <a:pt x="73" y="20"/>
                </a:moveTo>
                <a:lnTo>
                  <a:pt x="73" y="20"/>
                </a:lnTo>
                <a:lnTo>
                  <a:pt x="77" y="26"/>
                </a:lnTo>
                <a:lnTo>
                  <a:pt x="77" y="33"/>
                </a:lnTo>
                <a:lnTo>
                  <a:pt x="77" y="33"/>
                </a:lnTo>
                <a:lnTo>
                  <a:pt x="75" y="39"/>
                </a:lnTo>
                <a:lnTo>
                  <a:pt x="70" y="44"/>
                </a:lnTo>
                <a:lnTo>
                  <a:pt x="70" y="44"/>
                </a:lnTo>
                <a:lnTo>
                  <a:pt x="64" y="48"/>
                </a:lnTo>
                <a:lnTo>
                  <a:pt x="59" y="48"/>
                </a:lnTo>
                <a:lnTo>
                  <a:pt x="59" y="48"/>
                </a:lnTo>
                <a:lnTo>
                  <a:pt x="51" y="46"/>
                </a:lnTo>
                <a:lnTo>
                  <a:pt x="46" y="42"/>
                </a:lnTo>
                <a:lnTo>
                  <a:pt x="46" y="42"/>
                </a:lnTo>
                <a:lnTo>
                  <a:pt x="44" y="37"/>
                </a:lnTo>
                <a:lnTo>
                  <a:pt x="42" y="30"/>
                </a:lnTo>
                <a:lnTo>
                  <a:pt x="42" y="30"/>
                </a:lnTo>
                <a:lnTo>
                  <a:pt x="44" y="22"/>
                </a:lnTo>
                <a:lnTo>
                  <a:pt x="49" y="19"/>
                </a:lnTo>
                <a:lnTo>
                  <a:pt x="49" y="19"/>
                </a:lnTo>
                <a:lnTo>
                  <a:pt x="55" y="15"/>
                </a:lnTo>
                <a:lnTo>
                  <a:pt x="62" y="15"/>
                </a:lnTo>
                <a:lnTo>
                  <a:pt x="62" y="15"/>
                </a:lnTo>
                <a:lnTo>
                  <a:pt x="68" y="17"/>
                </a:lnTo>
                <a:lnTo>
                  <a:pt x="73" y="20"/>
                </a:lnTo>
                <a:lnTo>
                  <a:pt x="73" y="20"/>
                </a:lnTo>
                <a:close/>
                <a:moveTo>
                  <a:pt x="44" y="88"/>
                </a:moveTo>
                <a:lnTo>
                  <a:pt x="44" y="88"/>
                </a:lnTo>
                <a:lnTo>
                  <a:pt x="38" y="90"/>
                </a:lnTo>
                <a:lnTo>
                  <a:pt x="33" y="92"/>
                </a:lnTo>
                <a:lnTo>
                  <a:pt x="33" y="92"/>
                </a:lnTo>
                <a:lnTo>
                  <a:pt x="29" y="97"/>
                </a:lnTo>
                <a:lnTo>
                  <a:pt x="27" y="105"/>
                </a:lnTo>
                <a:lnTo>
                  <a:pt x="27" y="105"/>
                </a:lnTo>
                <a:lnTo>
                  <a:pt x="29" y="110"/>
                </a:lnTo>
                <a:lnTo>
                  <a:pt x="33" y="116"/>
                </a:lnTo>
                <a:lnTo>
                  <a:pt x="33" y="116"/>
                </a:lnTo>
                <a:lnTo>
                  <a:pt x="38" y="119"/>
                </a:lnTo>
                <a:lnTo>
                  <a:pt x="44" y="119"/>
                </a:lnTo>
                <a:lnTo>
                  <a:pt x="44" y="119"/>
                </a:lnTo>
                <a:lnTo>
                  <a:pt x="51" y="119"/>
                </a:lnTo>
                <a:lnTo>
                  <a:pt x="55" y="116"/>
                </a:lnTo>
                <a:lnTo>
                  <a:pt x="55" y="116"/>
                </a:lnTo>
                <a:lnTo>
                  <a:pt x="59" y="110"/>
                </a:lnTo>
                <a:lnTo>
                  <a:pt x="60" y="105"/>
                </a:lnTo>
                <a:lnTo>
                  <a:pt x="60" y="105"/>
                </a:lnTo>
                <a:lnTo>
                  <a:pt x="59" y="97"/>
                </a:lnTo>
                <a:lnTo>
                  <a:pt x="55" y="92"/>
                </a:lnTo>
                <a:lnTo>
                  <a:pt x="55" y="92"/>
                </a:lnTo>
                <a:lnTo>
                  <a:pt x="51" y="90"/>
                </a:lnTo>
                <a:lnTo>
                  <a:pt x="44" y="88"/>
                </a:lnTo>
                <a:lnTo>
                  <a:pt x="44" y="88"/>
                </a:lnTo>
                <a:close/>
                <a:moveTo>
                  <a:pt x="49" y="99"/>
                </a:moveTo>
                <a:lnTo>
                  <a:pt x="49" y="99"/>
                </a:lnTo>
                <a:lnTo>
                  <a:pt x="48" y="97"/>
                </a:lnTo>
                <a:lnTo>
                  <a:pt x="44" y="97"/>
                </a:lnTo>
                <a:lnTo>
                  <a:pt x="44" y="97"/>
                </a:lnTo>
                <a:lnTo>
                  <a:pt x="42" y="97"/>
                </a:lnTo>
                <a:lnTo>
                  <a:pt x="38" y="99"/>
                </a:lnTo>
                <a:lnTo>
                  <a:pt x="38" y="99"/>
                </a:lnTo>
                <a:lnTo>
                  <a:pt x="38" y="101"/>
                </a:lnTo>
                <a:lnTo>
                  <a:pt x="37" y="105"/>
                </a:lnTo>
                <a:lnTo>
                  <a:pt x="37" y="105"/>
                </a:lnTo>
                <a:lnTo>
                  <a:pt x="38" y="107"/>
                </a:lnTo>
                <a:lnTo>
                  <a:pt x="38" y="110"/>
                </a:lnTo>
                <a:lnTo>
                  <a:pt x="38" y="110"/>
                </a:lnTo>
                <a:lnTo>
                  <a:pt x="42" y="110"/>
                </a:lnTo>
                <a:lnTo>
                  <a:pt x="44" y="112"/>
                </a:lnTo>
                <a:lnTo>
                  <a:pt x="44" y="112"/>
                </a:lnTo>
                <a:lnTo>
                  <a:pt x="48" y="110"/>
                </a:lnTo>
                <a:lnTo>
                  <a:pt x="49" y="110"/>
                </a:lnTo>
                <a:lnTo>
                  <a:pt x="49" y="110"/>
                </a:lnTo>
                <a:lnTo>
                  <a:pt x="51" y="107"/>
                </a:lnTo>
                <a:lnTo>
                  <a:pt x="51" y="105"/>
                </a:lnTo>
                <a:lnTo>
                  <a:pt x="51" y="105"/>
                </a:lnTo>
                <a:lnTo>
                  <a:pt x="51" y="101"/>
                </a:lnTo>
                <a:lnTo>
                  <a:pt x="49" y="99"/>
                </a:lnTo>
                <a:lnTo>
                  <a:pt x="49" y="99"/>
                </a:lnTo>
                <a:close/>
                <a:moveTo>
                  <a:pt x="62" y="86"/>
                </a:moveTo>
                <a:lnTo>
                  <a:pt x="62" y="86"/>
                </a:lnTo>
                <a:lnTo>
                  <a:pt x="55" y="81"/>
                </a:lnTo>
                <a:lnTo>
                  <a:pt x="44" y="79"/>
                </a:lnTo>
                <a:lnTo>
                  <a:pt x="44" y="79"/>
                </a:lnTo>
                <a:lnTo>
                  <a:pt x="35" y="81"/>
                </a:lnTo>
                <a:lnTo>
                  <a:pt x="27" y="86"/>
                </a:lnTo>
                <a:lnTo>
                  <a:pt x="27" y="86"/>
                </a:lnTo>
                <a:lnTo>
                  <a:pt x="22" y="94"/>
                </a:lnTo>
                <a:lnTo>
                  <a:pt x="20" y="105"/>
                </a:lnTo>
                <a:lnTo>
                  <a:pt x="20" y="105"/>
                </a:lnTo>
                <a:lnTo>
                  <a:pt x="22" y="114"/>
                </a:lnTo>
                <a:lnTo>
                  <a:pt x="27" y="121"/>
                </a:lnTo>
                <a:lnTo>
                  <a:pt x="27" y="121"/>
                </a:lnTo>
                <a:lnTo>
                  <a:pt x="35" y="127"/>
                </a:lnTo>
                <a:lnTo>
                  <a:pt x="44" y="129"/>
                </a:lnTo>
                <a:lnTo>
                  <a:pt x="44" y="129"/>
                </a:lnTo>
                <a:lnTo>
                  <a:pt x="55" y="127"/>
                </a:lnTo>
                <a:lnTo>
                  <a:pt x="62" y="121"/>
                </a:lnTo>
                <a:lnTo>
                  <a:pt x="62" y="121"/>
                </a:lnTo>
                <a:lnTo>
                  <a:pt x="68" y="114"/>
                </a:lnTo>
                <a:lnTo>
                  <a:pt x="70" y="105"/>
                </a:lnTo>
                <a:lnTo>
                  <a:pt x="70" y="105"/>
                </a:lnTo>
                <a:lnTo>
                  <a:pt x="68" y="94"/>
                </a:lnTo>
                <a:lnTo>
                  <a:pt x="62" y="86"/>
                </a:lnTo>
                <a:lnTo>
                  <a:pt x="62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412"/>
          <p:cNvSpPr>
            <a:spLocks noEditPoints="1"/>
          </p:cNvSpPr>
          <p:nvPr/>
        </p:nvSpPr>
        <p:spPr bwMode="auto">
          <a:xfrm>
            <a:off x="6909216" y="5669012"/>
            <a:ext cx="716327" cy="493056"/>
          </a:xfrm>
          <a:custGeom>
            <a:avLst/>
            <a:gdLst>
              <a:gd name="T0" fmla="*/ 57 w 154"/>
              <a:gd name="T1" fmla="*/ 26 h 106"/>
              <a:gd name="T2" fmla="*/ 75 w 154"/>
              <a:gd name="T3" fmla="*/ 29 h 106"/>
              <a:gd name="T4" fmla="*/ 79 w 154"/>
              <a:gd name="T5" fmla="*/ 46 h 106"/>
              <a:gd name="T6" fmla="*/ 84 w 154"/>
              <a:gd name="T7" fmla="*/ 59 h 106"/>
              <a:gd name="T8" fmla="*/ 88 w 154"/>
              <a:gd name="T9" fmla="*/ 75 h 106"/>
              <a:gd name="T10" fmla="*/ 77 w 154"/>
              <a:gd name="T11" fmla="*/ 84 h 106"/>
              <a:gd name="T12" fmla="*/ 70 w 154"/>
              <a:gd name="T13" fmla="*/ 99 h 106"/>
              <a:gd name="T14" fmla="*/ 51 w 154"/>
              <a:gd name="T15" fmla="*/ 101 h 106"/>
              <a:gd name="T16" fmla="*/ 37 w 154"/>
              <a:gd name="T17" fmla="*/ 101 h 106"/>
              <a:gd name="T18" fmla="*/ 20 w 154"/>
              <a:gd name="T19" fmla="*/ 99 h 106"/>
              <a:gd name="T20" fmla="*/ 15 w 154"/>
              <a:gd name="T21" fmla="*/ 88 h 106"/>
              <a:gd name="T22" fmla="*/ 2 w 154"/>
              <a:gd name="T23" fmla="*/ 75 h 106"/>
              <a:gd name="T24" fmla="*/ 5 w 154"/>
              <a:gd name="T25" fmla="*/ 59 h 106"/>
              <a:gd name="T26" fmla="*/ 9 w 154"/>
              <a:gd name="T27" fmla="*/ 46 h 106"/>
              <a:gd name="T28" fmla="*/ 15 w 154"/>
              <a:gd name="T29" fmla="*/ 29 h 106"/>
              <a:gd name="T30" fmla="*/ 27 w 154"/>
              <a:gd name="T31" fmla="*/ 27 h 106"/>
              <a:gd name="T32" fmla="*/ 42 w 154"/>
              <a:gd name="T33" fmla="*/ 18 h 106"/>
              <a:gd name="T34" fmla="*/ 115 w 154"/>
              <a:gd name="T35" fmla="*/ 5 h 106"/>
              <a:gd name="T36" fmla="*/ 103 w 154"/>
              <a:gd name="T37" fmla="*/ 9 h 106"/>
              <a:gd name="T38" fmla="*/ 92 w 154"/>
              <a:gd name="T39" fmla="*/ 13 h 106"/>
              <a:gd name="T40" fmla="*/ 90 w 154"/>
              <a:gd name="T41" fmla="*/ 24 h 106"/>
              <a:gd name="T42" fmla="*/ 82 w 154"/>
              <a:gd name="T43" fmla="*/ 35 h 106"/>
              <a:gd name="T44" fmla="*/ 90 w 154"/>
              <a:gd name="T45" fmla="*/ 48 h 106"/>
              <a:gd name="T46" fmla="*/ 95 w 154"/>
              <a:gd name="T47" fmla="*/ 57 h 106"/>
              <a:gd name="T48" fmla="*/ 103 w 154"/>
              <a:gd name="T49" fmla="*/ 68 h 106"/>
              <a:gd name="T50" fmla="*/ 114 w 154"/>
              <a:gd name="T51" fmla="*/ 66 h 106"/>
              <a:gd name="T52" fmla="*/ 126 w 154"/>
              <a:gd name="T53" fmla="*/ 70 h 106"/>
              <a:gd name="T54" fmla="*/ 136 w 154"/>
              <a:gd name="T55" fmla="*/ 60 h 106"/>
              <a:gd name="T56" fmla="*/ 145 w 154"/>
              <a:gd name="T57" fmla="*/ 51 h 106"/>
              <a:gd name="T58" fmla="*/ 152 w 154"/>
              <a:gd name="T59" fmla="*/ 42 h 106"/>
              <a:gd name="T60" fmla="*/ 148 w 154"/>
              <a:gd name="T61" fmla="*/ 33 h 106"/>
              <a:gd name="T62" fmla="*/ 148 w 154"/>
              <a:gd name="T63" fmla="*/ 18 h 106"/>
              <a:gd name="T64" fmla="*/ 137 w 154"/>
              <a:gd name="T65" fmla="*/ 11 h 106"/>
              <a:gd name="T66" fmla="*/ 126 w 154"/>
              <a:gd name="T67" fmla="*/ 5 h 106"/>
              <a:gd name="T68" fmla="*/ 117 w 154"/>
              <a:gd name="T69" fmla="*/ 26 h 106"/>
              <a:gd name="T70" fmla="*/ 128 w 154"/>
              <a:gd name="T71" fmla="*/ 37 h 106"/>
              <a:gd name="T72" fmla="*/ 114 w 154"/>
              <a:gd name="T73" fmla="*/ 46 h 106"/>
              <a:gd name="T74" fmla="*/ 110 w 154"/>
              <a:gd name="T75" fmla="*/ 27 h 106"/>
              <a:gd name="T76" fmla="*/ 125 w 154"/>
              <a:gd name="T77" fmla="*/ 33 h 106"/>
              <a:gd name="T78" fmla="*/ 117 w 154"/>
              <a:gd name="T79" fmla="*/ 44 h 106"/>
              <a:gd name="T80" fmla="*/ 110 w 154"/>
              <a:gd name="T81" fmla="*/ 37 h 106"/>
              <a:gd name="T82" fmla="*/ 121 w 154"/>
              <a:gd name="T83" fmla="*/ 29 h 106"/>
              <a:gd name="T84" fmla="*/ 139 w 154"/>
              <a:gd name="T85" fmla="*/ 35 h 106"/>
              <a:gd name="T86" fmla="*/ 110 w 154"/>
              <a:gd name="T87" fmla="*/ 55 h 106"/>
              <a:gd name="T88" fmla="*/ 103 w 154"/>
              <a:gd name="T89" fmla="*/ 22 h 106"/>
              <a:gd name="T90" fmla="*/ 132 w 154"/>
              <a:gd name="T91" fmla="*/ 20 h 106"/>
              <a:gd name="T92" fmla="*/ 35 w 154"/>
              <a:gd name="T93" fmla="*/ 62 h 106"/>
              <a:gd name="T94" fmla="*/ 44 w 154"/>
              <a:gd name="T95" fmla="*/ 73 h 106"/>
              <a:gd name="T96" fmla="*/ 55 w 154"/>
              <a:gd name="T97" fmla="*/ 59 h 106"/>
              <a:gd name="T98" fmla="*/ 49 w 154"/>
              <a:gd name="T99" fmla="*/ 57 h 106"/>
              <a:gd name="T100" fmla="*/ 38 w 154"/>
              <a:gd name="T101" fmla="*/ 59 h 106"/>
              <a:gd name="T102" fmla="*/ 44 w 154"/>
              <a:gd name="T103" fmla="*/ 70 h 106"/>
              <a:gd name="T104" fmla="*/ 51 w 154"/>
              <a:gd name="T105" fmla="*/ 62 h 106"/>
              <a:gd name="T106" fmla="*/ 49 w 154"/>
              <a:gd name="T107" fmla="*/ 35 h 106"/>
              <a:gd name="T108" fmla="*/ 20 w 154"/>
              <a:gd name="T109" fmla="*/ 51 h 106"/>
              <a:gd name="T110" fmla="*/ 26 w 154"/>
              <a:gd name="T111" fmla="*/ 81 h 106"/>
              <a:gd name="T112" fmla="*/ 64 w 154"/>
              <a:gd name="T113" fmla="*/ 81 h 106"/>
              <a:gd name="T114" fmla="*/ 70 w 154"/>
              <a:gd name="T115" fmla="*/ 5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4" h="106">
                <a:moveTo>
                  <a:pt x="48" y="24"/>
                </a:moveTo>
                <a:lnTo>
                  <a:pt x="48" y="24"/>
                </a:lnTo>
                <a:lnTo>
                  <a:pt x="51" y="24"/>
                </a:lnTo>
                <a:lnTo>
                  <a:pt x="55" y="18"/>
                </a:lnTo>
                <a:lnTo>
                  <a:pt x="59" y="20"/>
                </a:lnTo>
                <a:lnTo>
                  <a:pt x="57" y="26"/>
                </a:lnTo>
                <a:lnTo>
                  <a:pt x="57" y="26"/>
                </a:lnTo>
                <a:lnTo>
                  <a:pt x="62" y="27"/>
                </a:lnTo>
                <a:lnTo>
                  <a:pt x="66" y="22"/>
                </a:lnTo>
                <a:lnTo>
                  <a:pt x="68" y="24"/>
                </a:lnTo>
                <a:lnTo>
                  <a:pt x="66" y="29"/>
                </a:lnTo>
                <a:lnTo>
                  <a:pt x="66" y="29"/>
                </a:lnTo>
                <a:lnTo>
                  <a:pt x="70" y="33"/>
                </a:lnTo>
                <a:lnTo>
                  <a:pt x="75" y="29"/>
                </a:lnTo>
                <a:lnTo>
                  <a:pt x="77" y="31"/>
                </a:lnTo>
                <a:lnTo>
                  <a:pt x="73" y="37"/>
                </a:lnTo>
                <a:lnTo>
                  <a:pt x="73" y="37"/>
                </a:lnTo>
                <a:lnTo>
                  <a:pt x="77" y="40"/>
                </a:lnTo>
                <a:lnTo>
                  <a:pt x="82" y="38"/>
                </a:lnTo>
                <a:lnTo>
                  <a:pt x="84" y="42"/>
                </a:lnTo>
                <a:lnTo>
                  <a:pt x="79" y="46"/>
                </a:lnTo>
                <a:lnTo>
                  <a:pt x="79" y="46"/>
                </a:lnTo>
                <a:lnTo>
                  <a:pt x="81" y="49"/>
                </a:lnTo>
                <a:lnTo>
                  <a:pt x="88" y="48"/>
                </a:lnTo>
                <a:lnTo>
                  <a:pt x="88" y="53"/>
                </a:lnTo>
                <a:lnTo>
                  <a:pt x="82" y="55"/>
                </a:lnTo>
                <a:lnTo>
                  <a:pt x="82" y="55"/>
                </a:lnTo>
                <a:lnTo>
                  <a:pt x="84" y="59"/>
                </a:lnTo>
                <a:lnTo>
                  <a:pt x="90" y="60"/>
                </a:lnTo>
                <a:lnTo>
                  <a:pt x="90" y="64"/>
                </a:lnTo>
                <a:lnTo>
                  <a:pt x="84" y="64"/>
                </a:lnTo>
                <a:lnTo>
                  <a:pt x="84" y="64"/>
                </a:lnTo>
                <a:lnTo>
                  <a:pt x="82" y="70"/>
                </a:lnTo>
                <a:lnTo>
                  <a:pt x="88" y="71"/>
                </a:lnTo>
                <a:lnTo>
                  <a:pt x="88" y="75"/>
                </a:lnTo>
                <a:lnTo>
                  <a:pt x="81" y="75"/>
                </a:lnTo>
                <a:lnTo>
                  <a:pt x="81" y="75"/>
                </a:lnTo>
                <a:lnTo>
                  <a:pt x="81" y="79"/>
                </a:lnTo>
                <a:lnTo>
                  <a:pt x="84" y="82"/>
                </a:lnTo>
                <a:lnTo>
                  <a:pt x="82" y="86"/>
                </a:lnTo>
                <a:lnTo>
                  <a:pt x="77" y="84"/>
                </a:lnTo>
                <a:lnTo>
                  <a:pt x="77" y="84"/>
                </a:lnTo>
                <a:lnTo>
                  <a:pt x="73" y="88"/>
                </a:lnTo>
                <a:lnTo>
                  <a:pt x="77" y="92"/>
                </a:lnTo>
                <a:lnTo>
                  <a:pt x="75" y="95"/>
                </a:lnTo>
                <a:lnTo>
                  <a:pt x="70" y="92"/>
                </a:lnTo>
                <a:lnTo>
                  <a:pt x="70" y="92"/>
                </a:lnTo>
                <a:lnTo>
                  <a:pt x="66" y="93"/>
                </a:lnTo>
                <a:lnTo>
                  <a:pt x="70" y="99"/>
                </a:lnTo>
                <a:lnTo>
                  <a:pt x="66" y="101"/>
                </a:lnTo>
                <a:lnTo>
                  <a:pt x="62" y="97"/>
                </a:lnTo>
                <a:lnTo>
                  <a:pt x="62" y="97"/>
                </a:lnTo>
                <a:lnTo>
                  <a:pt x="57" y="99"/>
                </a:lnTo>
                <a:lnTo>
                  <a:pt x="59" y="104"/>
                </a:lnTo>
                <a:lnTo>
                  <a:pt x="55" y="106"/>
                </a:lnTo>
                <a:lnTo>
                  <a:pt x="51" y="101"/>
                </a:lnTo>
                <a:lnTo>
                  <a:pt x="51" y="101"/>
                </a:lnTo>
                <a:lnTo>
                  <a:pt x="48" y="101"/>
                </a:lnTo>
                <a:lnTo>
                  <a:pt x="48" y="106"/>
                </a:lnTo>
                <a:lnTo>
                  <a:pt x="42" y="106"/>
                </a:lnTo>
                <a:lnTo>
                  <a:pt x="42" y="101"/>
                </a:lnTo>
                <a:lnTo>
                  <a:pt x="42" y="101"/>
                </a:lnTo>
                <a:lnTo>
                  <a:pt x="37" y="101"/>
                </a:lnTo>
                <a:lnTo>
                  <a:pt x="35" y="106"/>
                </a:lnTo>
                <a:lnTo>
                  <a:pt x="31" y="104"/>
                </a:lnTo>
                <a:lnTo>
                  <a:pt x="31" y="99"/>
                </a:lnTo>
                <a:lnTo>
                  <a:pt x="31" y="99"/>
                </a:lnTo>
                <a:lnTo>
                  <a:pt x="27" y="97"/>
                </a:lnTo>
                <a:lnTo>
                  <a:pt x="24" y="103"/>
                </a:lnTo>
                <a:lnTo>
                  <a:pt x="20" y="99"/>
                </a:lnTo>
                <a:lnTo>
                  <a:pt x="22" y="95"/>
                </a:lnTo>
                <a:lnTo>
                  <a:pt x="22" y="95"/>
                </a:lnTo>
                <a:lnTo>
                  <a:pt x="18" y="92"/>
                </a:lnTo>
                <a:lnTo>
                  <a:pt x="15" y="95"/>
                </a:lnTo>
                <a:lnTo>
                  <a:pt x="11" y="92"/>
                </a:lnTo>
                <a:lnTo>
                  <a:pt x="15" y="88"/>
                </a:lnTo>
                <a:lnTo>
                  <a:pt x="15" y="88"/>
                </a:lnTo>
                <a:lnTo>
                  <a:pt x="13" y="84"/>
                </a:lnTo>
                <a:lnTo>
                  <a:pt x="7" y="86"/>
                </a:lnTo>
                <a:lnTo>
                  <a:pt x="5" y="82"/>
                </a:lnTo>
                <a:lnTo>
                  <a:pt x="9" y="79"/>
                </a:lnTo>
                <a:lnTo>
                  <a:pt x="9" y="79"/>
                </a:lnTo>
                <a:lnTo>
                  <a:pt x="7" y="75"/>
                </a:lnTo>
                <a:lnTo>
                  <a:pt x="2" y="75"/>
                </a:lnTo>
                <a:lnTo>
                  <a:pt x="2" y="71"/>
                </a:lnTo>
                <a:lnTo>
                  <a:pt x="5" y="70"/>
                </a:lnTo>
                <a:lnTo>
                  <a:pt x="5" y="70"/>
                </a:lnTo>
                <a:lnTo>
                  <a:pt x="5" y="64"/>
                </a:lnTo>
                <a:lnTo>
                  <a:pt x="0" y="64"/>
                </a:lnTo>
                <a:lnTo>
                  <a:pt x="0" y="60"/>
                </a:lnTo>
                <a:lnTo>
                  <a:pt x="5" y="59"/>
                </a:lnTo>
                <a:lnTo>
                  <a:pt x="5" y="59"/>
                </a:lnTo>
                <a:lnTo>
                  <a:pt x="5" y="55"/>
                </a:lnTo>
                <a:lnTo>
                  <a:pt x="2" y="53"/>
                </a:lnTo>
                <a:lnTo>
                  <a:pt x="2" y="49"/>
                </a:lnTo>
                <a:lnTo>
                  <a:pt x="7" y="49"/>
                </a:lnTo>
                <a:lnTo>
                  <a:pt x="7" y="49"/>
                </a:lnTo>
                <a:lnTo>
                  <a:pt x="9" y="46"/>
                </a:lnTo>
                <a:lnTo>
                  <a:pt x="5" y="42"/>
                </a:lnTo>
                <a:lnTo>
                  <a:pt x="7" y="38"/>
                </a:lnTo>
                <a:lnTo>
                  <a:pt x="13" y="40"/>
                </a:lnTo>
                <a:lnTo>
                  <a:pt x="13" y="40"/>
                </a:lnTo>
                <a:lnTo>
                  <a:pt x="15" y="37"/>
                </a:lnTo>
                <a:lnTo>
                  <a:pt x="11" y="33"/>
                </a:lnTo>
                <a:lnTo>
                  <a:pt x="15" y="29"/>
                </a:lnTo>
                <a:lnTo>
                  <a:pt x="18" y="33"/>
                </a:lnTo>
                <a:lnTo>
                  <a:pt x="18" y="33"/>
                </a:lnTo>
                <a:lnTo>
                  <a:pt x="22" y="29"/>
                </a:lnTo>
                <a:lnTo>
                  <a:pt x="20" y="24"/>
                </a:lnTo>
                <a:lnTo>
                  <a:pt x="24" y="22"/>
                </a:lnTo>
                <a:lnTo>
                  <a:pt x="27" y="27"/>
                </a:lnTo>
                <a:lnTo>
                  <a:pt x="27" y="27"/>
                </a:lnTo>
                <a:lnTo>
                  <a:pt x="31" y="26"/>
                </a:lnTo>
                <a:lnTo>
                  <a:pt x="31" y="20"/>
                </a:lnTo>
                <a:lnTo>
                  <a:pt x="35" y="18"/>
                </a:lnTo>
                <a:lnTo>
                  <a:pt x="37" y="24"/>
                </a:lnTo>
                <a:lnTo>
                  <a:pt x="37" y="24"/>
                </a:lnTo>
                <a:lnTo>
                  <a:pt x="42" y="24"/>
                </a:lnTo>
                <a:lnTo>
                  <a:pt x="42" y="18"/>
                </a:lnTo>
                <a:lnTo>
                  <a:pt x="46" y="18"/>
                </a:lnTo>
                <a:lnTo>
                  <a:pt x="48" y="24"/>
                </a:lnTo>
                <a:lnTo>
                  <a:pt x="48" y="24"/>
                </a:lnTo>
                <a:close/>
                <a:moveTo>
                  <a:pt x="119" y="5"/>
                </a:moveTo>
                <a:lnTo>
                  <a:pt x="117" y="0"/>
                </a:lnTo>
                <a:lnTo>
                  <a:pt x="115" y="0"/>
                </a:lnTo>
                <a:lnTo>
                  <a:pt x="115" y="5"/>
                </a:lnTo>
                <a:lnTo>
                  <a:pt x="115" y="5"/>
                </a:lnTo>
                <a:lnTo>
                  <a:pt x="112" y="5"/>
                </a:lnTo>
                <a:lnTo>
                  <a:pt x="110" y="2"/>
                </a:lnTo>
                <a:lnTo>
                  <a:pt x="106" y="4"/>
                </a:lnTo>
                <a:lnTo>
                  <a:pt x="106" y="7"/>
                </a:lnTo>
                <a:lnTo>
                  <a:pt x="106" y="7"/>
                </a:lnTo>
                <a:lnTo>
                  <a:pt x="103" y="9"/>
                </a:lnTo>
                <a:lnTo>
                  <a:pt x="101" y="5"/>
                </a:lnTo>
                <a:lnTo>
                  <a:pt x="97" y="7"/>
                </a:lnTo>
                <a:lnTo>
                  <a:pt x="101" y="11"/>
                </a:lnTo>
                <a:lnTo>
                  <a:pt x="101" y="11"/>
                </a:lnTo>
                <a:lnTo>
                  <a:pt x="97" y="13"/>
                </a:lnTo>
                <a:lnTo>
                  <a:pt x="93" y="11"/>
                </a:lnTo>
                <a:lnTo>
                  <a:pt x="92" y="13"/>
                </a:lnTo>
                <a:lnTo>
                  <a:pt x="93" y="16"/>
                </a:lnTo>
                <a:lnTo>
                  <a:pt x="93" y="16"/>
                </a:lnTo>
                <a:lnTo>
                  <a:pt x="92" y="20"/>
                </a:lnTo>
                <a:lnTo>
                  <a:pt x="88" y="18"/>
                </a:lnTo>
                <a:lnTo>
                  <a:pt x="86" y="20"/>
                </a:lnTo>
                <a:lnTo>
                  <a:pt x="90" y="24"/>
                </a:lnTo>
                <a:lnTo>
                  <a:pt x="90" y="24"/>
                </a:lnTo>
                <a:lnTo>
                  <a:pt x="88" y="27"/>
                </a:lnTo>
                <a:lnTo>
                  <a:pt x="84" y="27"/>
                </a:lnTo>
                <a:lnTo>
                  <a:pt x="84" y="29"/>
                </a:lnTo>
                <a:lnTo>
                  <a:pt x="88" y="31"/>
                </a:lnTo>
                <a:lnTo>
                  <a:pt x="88" y="31"/>
                </a:lnTo>
                <a:lnTo>
                  <a:pt x="88" y="35"/>
                </a:lnTo>
                <a:lnTo>
                  <a:pt x="82" y="35"/>
                </a:lnTo>
                <a:lnTo>
                  <a:pt x="82" y="38"/>
                </a:lnTo>
                <a:lnTo>
                  <a:pt x="88" y="38"/>
                </a:lnTo>
                <a:lnTo>
                  <a:pt x="88" y="38"/>
                </a:lnTo>
                <a:lnTo>
                  <a:pt x="88" y="42"/>
                </a:lnTo>
                <a:lnTo>
                  <a:pt x="84" y="44"/>
                </a:lnTo>
                <a:lnTo>
                  <a:pt x="84" y="48"/>
                </a:lnTo>
                <a:lnTo>
                  <a:pt x="90" y="48"/>
                </a:lnTo>
                <a:lnTo>
                  <a:pt x="90" y="48"/>
                </a:lnTo>
                <a:lnTo>
                  <a:pt x="92" y="49"/>
                </a:lnTo>
                <a:lnTo>
                  <a:pt x="88" y="53"/>
                </a:lnTo>
                <a:lnTo>
                  <a:pt x="90" y="55"/>
                </a:lnTo>
                <a:lnTo>
                  <a:pt x="93" y="53"/>
                </a:lnTo>
                <a:lnTo>
                  <a:pt x="93" y="53"/>
                </a:lnTo>
                <a:lnTo>
                  <a:pt x="95" y="57"/>
                </a:lnTo>
                <a:lnTo>
                  <a:pt x="93" y="60"/>
                </a:lnTo>
                <a:lnTo>
                  <a:pt x="95" y="62"/>
                </a:lnTo>
                <a:lnTo>
                  <a:pt x="99" y="60"/>
                </a:lnTo>
                <a:lnTo>
                  <a:pt x="99" y="60"/>
                </a:lnTo>
                <a:lnTo>
                  <a:pt x="103" y="62"/>
                </a:lnTo>
                <a:lnTo>
                  <a:pt x="101" y="66"/>
                </a:lnTo>
                <a:lnTo>
                  <a:pt x="103" y="68"/>
                </a:lnTo>
                <a:lnTo>
                  <a:pt x="106" y="64"/>
                </a:lnTo>
                <a:lnTo>
                  <a:pt x="106" y="64"/>
                </a:lnTo>
                <a:lnTo>
                  <a:pt x="110" y="66"/>
                </a:lnTo>
                <a:lnTo>
                  <a:pt x="108" y="70"/>
                </a:lnTo>
                <a:lnTo>
                  <a:pt x="112" y="70"/>
                </a:lnTo>
                <a:lnTo>
                  <a:pt x="114" y="66"/>
                </a:lnTo>
                <a:lnTo>
                  <a:pt x="114" y="66"/>
                </a:lnTo>
                <a:lnTo>
                  <a:pt x="117" y="66"/>
                </a:lnTo>
                <a:lnTo>
                  <a:pt x="117" y="71"/>
                </a:lnTo>
                <a:lnTo>
                  <a:pt x="121" y="71"/>
                </a:lnTo>
                <a:lnTo>
                  <a:pt x="121" y="66"/>
                </a:lnTo>
                <a:lnTo>
                  <a:pt x="121" y="66"/>
                </a:lnTo>
                <a:lnTo>
                  <a:pt x="125" y="66"/>
                </a:lnTo>
                <a:lnTo>
                  <a:pt x="126" y="70"/>
                </a:lnTo>
                <a:lnTo>
                  <a:pt x="130" y="70"/>
                </a:lnTo>
                <a:lnTo>
                  <a:pt x="128" y="64"/>
                </a:lnTo>
                <a:lnTo>
                  <a:pt x="128" y="64"/>
                </a:lnTo>
                <a:lnTo>
                  <a:pt x="132" y="62"/>
                </a:lnTo>
                <a:lnTo>
                  <a:pt x="136" y="66"/>
                </a:lnTo>
                <a:lnTo>
                  <a:pt x="137" y="64"/>
                </a:lnTo>
                <a:lnTo>
                  <a:pt x="136" y="60"/>
                </a:lnTo>
                <a:lnTo>
                  <a:pt x="136" y="60"/>
                </a:lnTo>
                <a:lnTo>
                  <a:pt x="139" y="59"/>
                </a:lnTo>
                <a:lnTo>
                  <a:pt x="143" y="60"/>
                </a:lnTo>
                <a:lnTo>
                  <a:pt x="145" y="59"/>
                </a:lnTo>
                <a:lnTo>
                  <a:pt x="141" y="55"/>
                </a:lnTo>
                <a:lnTo>
                  <a:pt x="141" y="55"/>
                </a:lnTo>
                <a:lnTo>
                  <a:pt x="145" y="51"/>
                </a:lnTo>
                <a:lnTo>
                  <a:pt x="148" y="53"/>
                </a:lnTo>
                <a:lnTo>
                  <a:pt x="150" y="51"/>
                </a:lnTo>
                <a:lnTo>
                  <a:pt x="147" y="48"/>
                </a:lnTo>
                <a:lnTo>
                  <a:pt x="147" y="48"/>
                </a:lnTo>
                <a:lnTo>
                  <a:pt x="147" y="44"/>
                </a:lnTo>
                <a:lnTo>
                  <a:pt x="152" y="46"/>
                </a:lnTo>
                <a:lnTo>
                  <a:pt x="152" y="42"/>
                </a:lnTo>
                <a:lnTo>
                  <a:pt x="148" y="40"/>
                </a:lnTo>
                <a:lnTo>
                  <a:pt x="148" y="40"/>
                </a:lnTo>
                <a:lnTo>
                  <a:pt x="148" y="37"/>
                </a:lnTo>
                <a:lnTo>
                  <a:pt x="154" y="37"/>
                </a:lnTo>
                <a:lnTo>
                  <a:pt x="154" y="33"/>
                </a:lnTo>
                <a:lnTo>
                  <a:pt x="148" y="33"/>
                </a:lnTo>
                <a:lnTo>
                  <a:pt x="148" y="33"/>
                </a:lnTo>
                <a:lnTo>
                  <a:pt x="148" y="29"/>
                </a:lnTo>
                <a:lnTo>
                  <a:pt x="152" y="27"/>
                </a:lnTo>
                <a:lnTo>
                  <a:pt x="150" y="24"/>
                </a:lnTo>
                <a:lnTo>
                  <a:pt x="147" y="24"/>
                </a:lnTo>
                <a:lnTo>
                  <a:pt x="147" y="24"/>
                </a:lnTo>
                <a:lnTo>
                  <a:pt x="145" y="22"/>
                </a:lnTo>
                <a:lnTo>
                  <a:pt x="148" y="18"/>
                </a:lnTo>
                <a:lnTo>
                  <a:pt x="147" y="16"/>
                </a:lnTo>
                <a:lnTo>
                  <a:pt x="143" y="18"/>
                </a:lnTo>
                <a:lnTo>
                  <a:pt x="143" y="18"/>
                </a:lnTo>
                <a:lnTo>
                  <a:pt x="141" y="15"/>
                </a:lnTo>
                <a:lnTo>
                  <a:pt x="143" y="11"/>
                </a:lnTo>
                <a:lnTo>
                  <a:pt x="141" y="9"/>
                </a:lnTo>
                <a:lnTo>
                  <a:pt x="137" y="11"/>
                </a:lnTo>
                <a:lnTo>
                  <a:pt x="137" y="11"/>
                </a:lnTo>
                <a:lnTo>
                  <a:pt x="134" y="9"/>
                </a:lnTo>
                <a:lnTo>
                  <a:pt x="136" y="5"/>
                </a:lnTo>
                <a:lnTo>
                  <a:pt x="134" y="4"/>
                </a:lnTo>
                <a:lnTo>
                  <a:pt x="130" y="7"/>
                </a:lnTo>
                <a:lnTo>
                  <a:pt x="130" y="7"/>
                </a:lnTo>
                <a:lnTo>
                  <a:pt x="126" y="5"/>
                </a:lnTo>
                <a:lnTo>
                  <a:pt x="126" y="2"/>
                </a:lnTo>
                <a:lnTo>
                  <a:pt x="125" y="2"/>
                </a:lnTo>
                <a:lnTo>
                  <a:pt x="123" y="5"/>
                </a:lnTo>
                <a:lnTo>
                  <a:pt x="123" y="5"/>
                </a:lnTo>
                <a:lnTo>
                  <a:pt x="119" y="5"/>
                </a:lnTo>
                <a:lnTo>
                  <a:pt x="119" y="5"/>
                </a:lnTo>
                <a:close/>
                <a:moveTo>
                  <a:pt x="117" y="26"/>
                </a:moveTo>
                <a:lnTo>
                  <a:pt x="117" y="26"/>
                </a:lnTo>
                <a:lnTo>
                  <a:pt x="123" y="26"/>
                </a:lnTo>
                <a:lnTo>
                  <a:pt x="126" y="27"/>
                </a:lnTo>
                <a:lnTo>
                  <a:pt x="126" y="27"/>
                </a:lnTo>
                <a:lnTo>
                  <a:pt x="128" y="31"/>
                </a:lnTo>
                <a:lnTo>
                  <a:pt x="128" y="37"/>
                </a:lnTo>
                <a:lnTo>
                  <a:pt x="128" y="37"/>
                </a:lnTo>
                <a:lnTo>
                  <a:pt x="128" y="40"/>
                </a:lnTo>
                <a:lnTo>
                  <a:pt x="126" y="44"/>
                </a:lnTo>
                <a:lnTo>
                  <a:pt x="126" y="44"/>
                </a:lnTo>
                <a:lnTo>
                  <a:pt x="123" y="46"/>
                </a:lnTo>
                <a:lnTo>
                  <a:pt x="117" y="46"/>
                </a:lnTo>
                <a:lnTo>
                  <a:pt x="117" y="46"/>
                </a:lnTo>
                <a:lnTo>
                  <a:pt x="114" y="46"/>
                </a:lnTo>
                <a:lnTo>
                  <a:pt x="110" y="44"/>
                </a:lnTo>
                <a:lnTo>
                  <a:pt x="110" y="44"/>
                </a:lnTo>
                <a:lnTo>
                  <a:pt x="108" y="40"/>
                </a:lnTo>
                <a:lnTo>
                  <a:pt x="108" y="37"/>
                </a:lnTo>
                <a:lnTo>
                  <a:pt x="108" y="37"/>
                </a:lnTo>
                <a:lnTo>
                  <a:pt x="108" y="31"/>
                </a:lnTo>
                <a:lnTo>
                  <a:pt x="110" y="27"/>
                </a:lnTo>
                <a:lnTo>
                  <a:pt x="110" y="27"/>
                </a:lnTo>
                <a:lnTo>
                  <a:pt x="114" y="26"/>
                </a:lnTo>
                <a:lnTo>
                  <a:pt x="117" y="26"/>
                </a:lnTo>
                <a:lnTo>
                  <a:pt x="117" y="26"/>
                </a:lnTo>
                <a:close/>
                <a:moveTo>
                  <a:pt x="123" y="31"/>
                </a:moveTo>
                <a:lnTo>
                  <a:pt x="123" y="31"/>
                </a:lnTo>
                <a:lnTo>
                  <a:pt x="125" y="33"/>
                </a:lnTo>
                <a:lnTo>
                  <a:pt x="126" y="37"/>
                </a:lnTo>
                <a:lnTo>
                  <a:pt x="126" y="37"/>
                </a:lnTo>
                <a:lnTo>
                  <a:pt x="125" y="38"/>
                </a:lnTo>
                <a:lnTo>
                  <a:pt x="123" y="40"/>
                </a:lnTo>
                <a:lnTo>
                  <a:pt x="123" y="40"/>
                </a:lnTo>
                <a:lnTo>
                  <a:pt x="121" y="42"/>
                </a:lnTo>
                <a:lnTo>
                  <a:pt x="117" y="44"/>
                </a:lnTo>
                <a:lnTo>
                  <a:pt x="117" y="44"/>
                </a:lnTo>
                <a:lnTo>
                  <a:pt x="115" y="42"/>
                </a:lnTo>
                <a:lnTo>
                  <a:pt x="114" y="40"/>
                </a:lnTo>
                <a:lnTo>
                  <a:pt x="114" y="40"/>
                </a:lnTo>
                <a:lnTo>
                  <a:pt x="112" y="38"/>
                </a:lnTo>
                <a:lnTo>
                  <a:pt x="110" y="37"/>
                </a:lnTo>
                <a:lnTo>
                  <a:pt x="110" y="37"/>
                </a:lnTo>
                <a:lnTo>
                  <a:pt x="112" y="33"/>
                </a:lnTo>
                <a:lnTo>
                  <a:pt x="114" y="31"/>
                </a:lnTo>
                <a:lnTo>
                  <a:pt x="114" y="31"/>
                </a:lnTo>
                <a:lnTo>
                  <a:pt x="115" y="29"/>
                </a:lnTo>
                <a:lnTo>
                  <a:pt x="117" y="27"/>
                </a:lnTo>
                <a:lnTo>
                  <a:pt x="117" y="27"/>
                </a:lnTo>
                <a:lnTo>
                  <a:pt x="121" y="29"/>
                </a:lnTo>
                <a:lnTo>
                  <a:pt x="123" y="31"/>
                </a:lnTo>
                <a:lnTo>
                  <a:pt x="123" y="31"/>
                </a:lnTo>
                <a:close/>
                <a:moveTo>
                  <a:pt x="132" y="20"/>
                </a:moveTo>
                <a:lnTo>
                  <a:pt x="132" y="20"/>
                </a:lnTo>
                <a:lnTo>
                  <a:pt x="137" y="27"/>
                </a:lnTo>
                <a:lnTo>
                  <a:pt x="139" y="35"/>
                </a:lnTo>
                <a:lnTo>
                  <a:pt x="139" y="35"/>
                </a:lnTo>
                <a:lnTo>
                  <a:pt x="137" y="44"/>
                </a:lnTo>
                <a:lnTo>
                  <a:pt x="134" y="51"/>
                </a:lnTo>
                <a:lnTo>
                  <a:pt x="134" y="51"/>
                </a:lnTo>
                <a:lnTo>
                  <a:pt x="126" y="55"/>
                </a:lnTo>
                <a:lnTo>
                  <a:pt x="119" y="57"/>
                </a:lnTo>
                <a:lnTo>
                  <a:pt x="119" y="57"/>
                </a:lnTo>
                <a:lnTo>
                  <a:pt x="110" y="55"/>
                </a:lnTo>
                <a:lnTo>
                  <a:pt x="103" y="51"/>
                </a:lnTo>
                <a:lnTo>
                  <a:pt x="103" y="51"/>
                </a:lnTo>
                <a:lnTo>
                  <a:pt x="99" y="44"/>
                </a:lnTo>
                <a:lnTo>
                  <a:pt x="97" y="37"/>
                </a:lnTo>
                <a:lnTo>
                  <a:pt x="97" y="37"/>
                </a:lnTo>
                <a:lnTo>
                  <a:pt x="97" y="27"/>
                </a:lnTo>
                <a:lnTo>
                  <a:pt x="103" y="22"/>
                </a:lnTo>
                <a:lnTo>
                  <a:pt x="103" y="22"/>
                </a:lnTo>
                <a:lnTo>
                  <a:pt x="108" y="16"/>
                </a:lnTo>
                <a:lnTo>
                  <a:pt x="117" y="15"/>
                </a:lnTo>
                <a:lnTo>
                  <a:pt x="117" y="15"/>
                </a:lnTo>
                <a:lnTo>
                  <a:pt x="126" y="16"/>
                </a:lnTo>
                <a:lnTo>
                  <a:pt x="132" y="20"/>
                </a:lnTo>
                <a:lnTo>
                  <a:pt x="132" y="20"/>
                </a:lnTo>
                <a:close/>
                <a:moveTo>
                  <a:pt x="44" y="51"/>
                </a:moveTo>
                <a:lnTo>
                  <a:pt x="44" y="51"/>
                </a:lnTo>
                <a:lnTo>
                  <a:pt x="40" y="51"/>
                </a:lnTo>
                <a:lnTo>
                  <a:pt x="37" y="55"/>
                </a:lnTo>
                <a:lnTo>
                  <a:pt x="37" y="55"/>
                </a:lnTo>
                <a:lnTo>
                  <a:pt x="35" y="59"/>
                </a:lnTo>
                <a:lnTo>
                  <a:pt x="35" y="62"/>
                </a:lnTo>
                <a:lnTo>
                  <a:pt x="35" y="62"/>
                </a:lnTo>
                <a:lnTo>
                  <a:pt x="35" y="66"/>
                </a:lnTo>
                <a:lnTo>
                  <a:pt x="37" y="70"/>
                </a:lnTo>
                <a:lnTo>
                  <a:pt x="37" y="70"/>
                </a:lnTo>
                <a:lnTo>
                  <a:pt x="40" y="71"/>
                </a:lnTo>
                <a:lnTo>
                  <a:pt x="44" y="73"/>
                </a:lnTo>
                <a:lnTo>
                  <a:pt x="44" y="73"/>
                </a:lnTo>
                <a:lnTo>
                  <a:pt x="49" y="71"/>
                </a:lnTo>
                <a:lnTo>
                  <a:pt x="51" y="70"/>
                </a:lnTo>
                <a:lnTo>
                  <a:pt x="51" y="70"/>
                </a:lnTo>
                <a:lnTo>
                  <a:pt x="55" y="66"/>
                </a:lnTo>
                <a:lnTo>
                  <a:pt x="55" y="62"/>
                </a:lnTo>
                <a:lnTo>
                  <a:pt x="55" y="62"/>
                </a:lnTo>
                <a:lnTo>
                  <a:pt x="55" y="59"/>
                </a:lnTo>
                <a:lnTo>
                  <a:pt x="51" y="55"/>
                </a:lnTo>
                <a:lnTo>
                  <a:pt x="51" y="55"/>
                </a:lnTo>
                <a:lnTo>
                  <a:pt x="49" y="51"/>
                </a:lnTo>
                <a:lnTo>
                  <a:pt x="44" y="51"/>
                </a:lnTo>
                <a:lnTo>
                  <a:pt x="44" y="51"/>
                </a:lnTo>
                <a:close/>
                <a:moveTo>
                  <a:pt x="49" y="57"/>
                </a:moveTo>
                <a:lnTo>
                  <a:pt x="49" y="57"/>
                </a:lnTo>
                <a:lnTo>
                  <a:pt x="48" y="55"/>
                </a:lnTo>
                <a:lnTo>
                  <a:pt x="44" y="55"/>
                </a:lnTo>
                <a:lnTo>
                  <a:pt x="44" y="55"/>
                </a:lnTo>
                <a:lnTo>
                  <a:pt x="42" y="55"/>
                </a:lnTo>
                <a:lnTo>
                  <a:pt x="38" y="57"/>
                </a:lnTo>
                <a:lnTo>
                  <a:pt x="38" y="57"/>
                </a:lnTo>
                <a:lnTo>
                  <a:pt x="38" y="59"/>
                </a:lnTo>
                <a:lnTo>
                  <a:pt x="37" y="62"/>
                </a:lnTo>
                <a:lnTo>
                  <a:pt x="37" y="62"/>
                </a:lnTo>
                <a:lnTo>
                  <a:pt x="38" y="64"/>
                </a:lnTo>
                <a:lnTo>
                  <a:pt x="38" y="68"/>
                </a:lnTo>
                <a:lnTo>
                  <a:pt x="38" y="68"/>
                </a:lnTo>
                <a:lnTo>
                  <a:pt x="42" y="70"/>
                </a:lnTo>
                <a:lnTo>
                  <a:pt x="44" y="70"/>
                </a:lnTo>
                <a:lnTo>
                  <a:pt x="44" y="70"/>
                </a:lnTo>
                <a:lnTo>
                  <a:pt x="48" y="70"/>
                </a:lnTo>
                <a:lnTo>
                  <a:pt x="49" y="68"/>
                </a:lnTo>
                <a:lnTo>
                  <a:pt x="49" y="68"/>
                </a:lnTo>
                <a:lnTo>
                  <a:pt x="51" y="64"/>
                </a:lnTo>
                <a:lnTo>
                  <a:pt x="51" y="62"/>
                </a:lnTo>
                <a:lnTo>
                  <a:pt x="51" y="62"/>
                </a:lnTo>
                <a:lnTo>
                  <a:pt x="51" y="59"/>
                </a:lnTo>
                <a:lnTo>
                  <a:pt x="49" y="57"/>
                </a:lnTo>
                <a:lnTo>
                  <a:pt x="49" y="57"/>
                </a:lnTo>
                <a:close/>
                <a:moveTo>
                  <a:pt x="64" y="42"/>
                </a:moveTo>
                <a:lnTo>
                  <a:pt x="64" y="42"/>
                </a:lnTo>
                <a:lnTo>
                  <a:pt x="55" y="37"/>
                </a:lnTo>
                <a:lnTo>
                  <a:pt x="49" y="35"/>
                </a:lnTo>
                <a:lnTo>
                  <a:pt x="44" y="35"/>
                </a:lnTo>
                <a:lnTo>
                  <a:pt x="44" y="35"/>
                </a:lnTo>
                <a:lnTo>
                  <a:pt x="38" y="35"/>
                </a:lnTo>
                <a:lnTo>
                  <a:pt x="35" y="37"/>
                </a:lnTo>
                <a:lnTo>
                  <a:pt x="26" y="42"/>
                </a:lnTo>
                <a:lnTo>
                  <a:pt x="26" y="42"/>
                </a:lnTo>
                <a:lnTo>
                  <a:pt x="20" y="51"/>
                </a:lnTo>
                <a:lnTo>
                  <a:pt x="18" y="57"/>
                </a:lnTo>
                <a:lnTo>
                  <a:pt x="16" y="62"/>
                </a:lnTo>
                <a:lnTo>
                  <a:pt x="16" y="62"/>
                </a:lnTo>
                <a:lnTo>
                  <a:pt x="18" y="68"/>
                </a:lnTo>
                <a:lnTo>
                  <a:pt x="20" y="73"/>
                </a:lnTo>
                <a:lnTo>
                  <a:pt x="26" y="81"/>
                </a:lnTo>
                <a:lnTo>
                  <a:pt x="26" y="81"/>
                </a:lnTo>
                <a:lnTo>
                  <a:pt x="35" y="88"/>
                </a:lnTo>
                <a:lnTo>
                  <a:pt x="38" y="88"/>
                </a:lnTo>
                <a:lnTo>
                  <a:pt x="44" y="90"/>
                </a:lnTo>
                <a:lnTo>
                  <a:pt x="44" y="90"/>
                </a:lnTo>
                <a:lnTo>
                  <a:pt x="49" y="88"/>
                </a:lnTo>
                <a:lnTo>
                  <a:pt x="55" y="88"/>
                </a:lnTo>
                <a:lnTo>
                  <a:pt x="64" y="81"/>
                </a:lnTo>
                <a:lnTo>
                  <a:pt x="64" y="81"/>
                </a:lnTo>
                <a:lnTo>
                  <a:pt x="70" y="73"/>
                </a:lnTo>
                <a:lnTo>
                  <a:pt x="71" y="68"/>
                </a:lnTo>
                <a:lnTo>
                  <a:pt x="71" y="62"/>
                </a:lnTo>
                <a:lnTo>
                  <a:pt x="71" y="62"/>
                </a:lnTo>
                <a:lnTo>
                  <a:pt x="71" y="57"/>
                </a:lnTo>
                <a:lnTo>
                  <a:pt x="70" y="51"/>
                </a:lnTo>
                <a:lnTo>
                  <a:pt x="64" y="42"/>
                </a:lnTo>
                <a:lnTo>
                  <a:pt x="64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413"/>
          <p:cNvSpPr>
            <a:spLocks noEditPoints="1"/>
          </p:cNvSpPr>
          <p:nvPr/>
        </p:nvSpPr>
        <p:spPr bwMode="auto">
          <a:xfrm>
            <a:off x="5834722" y="1887361"/>
            <a:ext cx="474451" cy="786101"/>
          </a:xfrm>
          <a:custGeom>
            <a:avLst/>
            <a:gdLst>
              <a:gd name="T0" fmla="*/ 51 w 102"/>
              <a:gd name="T1" fmla="*/ 0 h 169"/>
              <a:gd name="T2" fmla="*/ 46 w 102"/>
              <a:gd name="T3" fmla="*/ 33 h 169"/>
              <a:gd name="T4" fmla="*/ 46 w 102"/>
              <a:gd name="T5" fmla="*/ 57 h 169"/>
              <a:gd name="T6" fmla="*/ 47 w 102"/>
              <a:gd name="T7" fmla="*/ 86 h 169"/>
              <a:gd name="T8" fmla="*/ 66 w 102"/>
              <a:gd name="T9" fmla="*/ 53 h 169"/>
              <a:gd name="T10" fmla="*/ 73 w 102"/>
              <a:gd name="T11" fmla="*/ 27 h 169"/>
              <a:gd name="T12" fmla="*/ 82 w 102"/>
              <a:gd name="T13" fmla="*/ 11 h 169"/>
              <a:gd name="T14" fmla="*/ 88 w 102"/>
              <a:gd name="T15" fmla="*/ 16 h 169"/>
              <a:gd name="T16" fmla="*/ 99 w 102"/>
              <a:gd name="T17" fmla="*/ 33 h 169"/>
              <a:gd name="T18" fmla="*/ 102 w 102"/>
              <a:gd name="T19" fmla="*/ 53 h 169"/>
              <a:gd name="T20" fmla="*/ 101 w 102"/>
              <a:gd name="T21" fmla="*/ 66 h 169"/>
              <a:gd name="T22" fmla="*/ 95 w 102"/>
              <a:gd name="T23" fmla="*/ 79 h 169"/>
              <a:gd name="T24" fmla="*/ 79 w 102"/>
              <a:gd name="T25" fmla="*/ 95 h 169"/>
              <a:gd name="T26" fmla="*/ 80 w 102"/>
              <a:gd name="T27" fmla="*/ 101 h 169"/>
              <a:gd name="T28" fmla="*/ 86 w 102"/>
              <a:gd name="T29" fmla="*/ 104 h 169"/>
              <a:gd name="T30" fmla="*/ 88 w 102"/>
              <a:gd name="T31" fmla="*/ 114 h 169"/>
              <a:gd name="T32" fmla="*/ 86 w 102"/>
              <a:gd name="T33" fmla="*/ 121 h 169"/>
              <a:gd name="T34" fmla="*/ 86 w 102"/>
              <a:gd name="T35" fmla="*/ 123 h 169"/>
              <a:gd name="T36" fmla="*/ 88 w 102"/>
              <a:gd name="T37" fmla="*/ 132 h 169"/>
              <a:gd name="T38" fmla="*/ 86 w 102"/>
              <a:gd name="T39" fmla="*/ 141 h 169"/>
              <a:gd name="T40" fmla="*/ 82 w 102"/>
              <a:gd name="T41" fmla="*/ 143 h 169"/>
              <a:gd name="T42" fmla="*/ 20 w 102"/>
              <a:gd name="T43" fmla="*/ 149 h 169"/>
              <a:gd name="T44" fmla="*/ 18 w 102"/>
              <a:gd name="T45" fmla="*/ 145 h 169"/>
              <a:gd name="T46" fmla="*/ 16 w 102"/>
              <a:gd name="T47" fmla="*/ 138 h 169"/>
              <a:gd name="T48" fmla="*/ 18 w 102"/>
              <a:gd name="T49" fmla="*/ 128 h 169"/>
              <a:gd name="T50" fmla="*/ 18 w 102"/>
              <a:gd name="T51" fmla="*/ 127 h 169"/>
              <a:gd name="T52" fmla="*/ 16 w 102"/>
              <a:gd name="T53" fmla="*/ 119 h 169"/>
              <a:gd name="T54" fmla="*/ 16 w 102"/>
              <a:gd name="T55" fmla="*/ 114 h 169"/>
              <a:gd name="T56" fmla="*/ 20 w 102"/>
              <a:gd name="T57" fmla="*/ 106 h 169"/>
              <a:gd name="T58" fmla="*/ 25 w 102"/>
              <a:gd name="T59" fmla="*/ 106 h 169"/>
              <a:gd name="T60" fmla="*/ 25 w 102"/>
              <a:gd name="T61" fmla="*/ 97 h 169"/>
              <a:gd name="T62" fmla="*/ 7 w 102"/>
              <a:gd name="T63" fmla="*/ 79 h 169"/>
              <a:gd name="T64" fmla="*/ 2 w 102"/>
              <a:gd name="T65" fmla="*/ 66 h 169"/>
              <a:gd name="T66" fmla="*/ 0 w 102"/>
              <a:gd name="T67" fmla="*/ 53 h 169"/>
              <a:gd name="T68" fmla="*/ 3 w 102"/>
              <a:gd name="T69" fmla="*/ 33 h 169"/>
              <a:gd name="T70" fmla="*/ 14 w 102"/>
              <a:gd name="T71" fmla="*/ 16 h 169"/>
              <a:gd name="T72" fmla="*/ 22 w 102"/>
              <a:gd name="T73" fmla="*/ 9 h 169"/>
              <a:gd name="T74" fmla="*/ 40 w 102"/>
              <a:gd name="T75" fmla="*/ 2 h 169"/>
              <a:gd name="T76" fmla="*/ 51 w 102"/>
              <a:gd name="T77" fmla="*/ 0 h 169"/>
              <a:gd name="T78" fmla="*/ 66 w 102"/>
              <a:gd name="T79" fmla="*/ 152 h 169"/>
              <a:gd name="T80" fmla="*/ 66 w 102"/>
              <a:gd name="T81" fmla="*/ 154 h 169"/>
              <a:gd name="T82" fmla="*/ 62 w 102"/>
              <a:gd name="T83" fmla="*/ 163 h 169"/>
              <a:gd name="T84" fmla="*/ 51 w 102"/>
              <a:gd name="T85" fmla="*/ 169 h 169"/>
              <a:gd name="T86" fmla="*/ 46 w 102"/>
              <a:gd name="T87" fmla="*/ 167 h 169"/>
              <a:gd name="T88" fmla="*/ 38 w 102"/>
              <a:gd name="T89" fmla="*/ 160 h 169"/>
              <a:gd name="T90" fmla="*/ 66 w 102"/>
              <a:gd name="T91" fmla="*/ 152 h 169"/>
              <a:gd name="T92" fmla="*/ 77 w 102"/>
              <a:gd name="T93" fmla="*/ 132 h 169"/>
              <a:gd name="T94" fmla="*/ 27 w 102"/>
              <a:gd name="T95" fmla="*/ 136 h 169"/>
              <a:gd name="T96" fmla="*/ 27 w 102"/>
              <a:gd name="T97" fmla="*/ 138 h 169"/>
              <a:gd name="T98" fmla="*/ 77 w 102"/>
              <a:gd name="T99" fmla="*/ 134 h 169"/>
              <a:gd name="T100" fmla="*/ 77 w 102"/>
              <a:gd name="T101" fmla="*/ 132 h 169"/>
              <a:gd name="T102" fmla="*/ 77 w 102"/>
              <a:gd name="T103" fmla="*/ 132 h 169"/>
              <a:gd name="T104" fmla="*/ 77 w 102"/>
              <a:gd name="T105" fmla="*/ 112 h 169"/>
              <a:gd name="T106" fmla="*/ 27 w 102"/>
              <a:gd name="T107" fmla="*/ 116 h 169"/>
              <a:gd name="T108" fmla="*/ 27 w 102"/>
              <a:gd name="T109" fmla="*/ 117 h 169"/>
              <a:gd name="T110" fmla="*/ 77 w 102"/>
              <a:gd name="T111" fmla="*/ 114 h 169"/>
              <a:gd name="T112" fmla="*/ 77 w 102"/>
              <a:gd name="T113" fmla="*/ 114 h 169"/>
              <a:gd name="T114" fmla="*/ 77 w 102"/>
              <a:gd name="T115" fmla="*/ 112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2" h="169">
                <a:moveTo>
                  <a:pt x="51" y="0"/>
                </a:moveTo>
                <a:lnTo>
                  <a:pt x="51" y="0"/>
                </a:lnTo>
                <a:lnTo>
                  <a:pt x="57" y="2"/>
                </a:lnTo>
                <a:lnTo>
                  <a:pt x="46" y="33"/>
                </a:lnTo>
                <a:lnTo>
                  <a:pt x="62" y="40"/>
                </a:lnTo>
                <a:lnTo>
                  <a:pt x="46" y="57"/>
                </a:lnTo>
                <a:lnTo>
                  <a:pt x="55" y="64"/>
                </a:lnTo>
                <a:lnTo>
                  <a:pt x="47" y="86"/>
                </a:lnTo>
                <a:lnTo>
                  <a:pt x="69" y="62"/>
                </a:lnTo>
                <a:lnTo>
                  <a:pt x="66" y="53"/>
                </a:lnTo>
                <a:lnTo>
                  <a:pt x="80" y="44"/>
                </a:lnTo>
                <a:lnTo>
                  <a:pt x="73" y="27"/>
                </a:lnTo>
                <a:lnTo>
                  <a:pt x="82" y="11"/>
                </a:lnTo>
                <a:lnTo>
                  <a:pt x="82" y="11"/>
                </a:lnTo>
                <a:lnTo>
                  <a:pt x="88" y="16"/>
                </a:lnTo>
                <a:lnTo>
                  <a:pt x="88" y="16"/>
                </a:lnTo>
                <a:lnTo>
                  <a:pt x="93" y="24"/>
                </a:lnTo>
                <a:lnTo>
                  <a:pt x="99" y="33"/>
                </a:lnTo>
                <a:lnTo>
                  <a:pt x="102" y="42"/>
                </a:lnTo>
                <a:lnTo>
                  <a:pt x="102" y="53"/>
                </a:lnTo>
                <a:lnTo>
                  <a:pt x="102" y="53"/>
                </a:lnTo>
                <a:lnTo>
                  <a:pt x="101" y="66"/>
                </a:lnTo>
                <a:lnTo>
                  <a:pt x="95" y="79"/>
                </a:lnTo>
                <a:lnTo>
                  <a:pt x="95" y="79"/>
                </a:lnTo>
                <a:lnTo>
                  <a:pt x="88" y="88"/>
                </a:lnTo>
                <a:lnTo>
                  <a:pt x="79" y="95"/>
                </a:lnTo>
                <a:lnTo>
                  <a:pt x="79" y="101"/>
                </a:lnTo>
                <a:lnTo>
                  <a:pt x="80" y="101"/>
                </a:lnTo>
                <a:lnTo>
                  <a:pt x="84" y="101"/>
                </a:lnTo>
                <a:lnTo>
                  <a:pt x="86" y="104"/>
                </a:lnTo>
                <a:lnTo>
                  <a:pt x="86" y="104"/>
                </a:lnTo>
                <a:lnTo>
                  <a:pt x="88" y="114"/>
                </a:lnTo>
                <a:lnTo>
                  <a:pt x="88" y="114"/>
                </a:lnTo>
                <a:lnTo>
                  <a:pt x="86" y="121"/>
                </a:lnTo>
                <a:lnTo>
                  <a:pt x="86" y="123"/>
                </a:lnTo>
                <a:lnTo>
                  <a:pt x="86" y="123"/>
                </a:lnTo>
                <a:lnTo>
                  <a:pt x="86" y="123"/>
                </a:lnTo>
                <a:lnTo>
                  <a:pt x="88" y="132"/>
                </a:lnTo>
                <a:lnTo>
                  <a:pt x="88" y="132"/>
                </a:lnTo>
                <a:lnTo>
                  <a:pt x="86" y="141"/>
                </a:lnTo>
                <a:lnTo>
                  <a:pt x="84" y="143"/>
                </a:lnTo>
                <a:lnTo>
                  <a:pt x="82" y="143"/>
                </a:lnTo>
                <a:lnTo>
                  <a:pt x="24" y="149"/>
                </a:lnTo>
                <a:lnTo>
                  <a:pt x="20" y="149"/>
                </a:lnTo>
                <a:lnTo>
                  <a:pt x="18" y="145"/>
                </a:lnTo>
                <a:lnTo>
                  <a:pt x="18" y="145"/>
                </a:lnTo>
                <a:lnTo>
                  <a:pt x="16" y="138"/>
                </a:lnTo>
                <a:lnTo>
                  <a:pt x="16" y="138"/>
                </a:lnTo>
                <a:lnTo>
                  <a:pt x="16" y="134"/>
                </a:lnTo>
                <a:lnTo>
                  <a:pt x="18" y="128"/>
                </a:lnTo>
                <a:lnTo>
                  <a:pt x="18" y="128"/>
                </a:lnTo>
                <a:lnTo>
                  <a:pt x="18" y="127"/>
                </a:lnTo>
                <a:lnTo>
                  <a:pt x="18" y="127"/>
                </a:lnTo>
                <a:lnTo>
                  <a:pt x="16" y="119"/>
                </a:lnTo>
                <a:lnTo>
                  <a:pt x="16" y="119"/>
                </a:lnTo>
                <a:lnTo>
                  <a:pt x="16" y="114"/>
                </a:lnTo>
                <a:lnTo>
                  <a:pt x="18" y="110"/>
                </a:lnTo>
                <a:lnTo>
                  <a:pt x="20" y="106"/>
                </a:lnTo>
                <a:lnTo>
                  <a:pt x="22" y="106"/>
                </a:lnTo>
                <a:lnTo>
                  <a:pt x="25" y="106"/>
                </a:lnTo>
                <a:lnTo>
                  <a:pt x="25" y="97"/>
                </a:lnTo>
                <a:lnTo>
                  <a:pt x="25" y="97"/>
                </a:lnTo>
                <a:lnTo>
                  <a:pt x="14" y="88"/>
                </a:lnTo>
                <a:lnTo>
                  <a:pt x="7" y="79"/>
                </a:lnTo>
                <a:lnTo>
                  <a:pt x="7" y="79"/>
                </a:lnTo>
                <a:lnTo>
                  <a:pt x="2" y="66"/>
                </a:lnTo>
                <a:lnTo>
                  <a:pt x="0" y="53"/>
                </a:lnTo>
                <a:lnTo>
                  <a:pt x="0" y="53"/>
                </a:lnTo>
                <a:lnTo>
                  <a:pt x="2" y="42"/>
                </a:lnTo>
                <a:lnTo>
                  <a:pt x="3" y="33"/>
                </a:lnTo>
                <a:lnTo>
                  <a:pt x="9" y="24"/>
                </a:lnTo>
                <a:lnTo>
                  <a:pt x="14" y="16"/>
                </a:lnTo>
                <a:lnTo>
                  <a:pt x="14" y="16"/>
                </a:lnTo>
                <a:lnTo>
                  <a:pt x="22" y="9"/>
                </a:lnTo>
                <a:lnTo>
                  <a:pt x="31" y="5"/>
                </a:lnTo>
                <a:lnTo>
                  <a:pt x="40" y="2"/>
                </a:lnTo>
                <a:lnTo>
                  <a:pt x="51" y="0"/>
                </a:lnTo>
                <a:lnTo>
                  <a:pt x="51" y="0"/>
                </a:lnTo>
                <a:close/>
                <a:moveTo>
                  <a:pt x="66" y="152"/>
                </a:moveTo>
                <a:lnTo>
                  <a:pt x="66" y="152"/>
                </a:lnTo>
                <a:lnTo>
                  <a:pt x="66" y="154"/>
                </a:lnTo>
                <a:lnTo>
                  <a:pt x="66" y="154"/>
                </a:lnTo>
                <a:lnTo>
                  <a:pt x="66" y="160"/>
                </a:lnTo>
                <a:lnTo>
                  <a:pt x="62" y="163"/>
                </a:lnTo>
                <a:lnTo>
                  <a:pt x="57" y="167"/>
                </a:lnTo>
                <a:lnTo>
                  <a:pt x="51" y="169"/>
                </a:lnTo>
                <a:lnTo>
                  <a:pt x="51" y="169"/>
                </a:lnTo>
                <a:lnTo>
                  <a:pt x="46" y="167"/>
                </a:lnTo>
                <a:lnTo>
                  <a:pt x="42" y="165"/>
                </a:lnTo>
                <a:lnTo>
                  <a:pt x="38" y="160"/>
                </a:lnTo>
                <a:lnTo>
                  <a:pt x="36" y="156"/>
                </a:lnTo>
                <a:lnTo>
                  <a:pt x="66" y="152"/>
                </a:lnTo>
                <a:lnTo>
                  <a:pt x="66" y="152"/>
                </a:lnTo>
                <a:close/>
                <a:moveTo>
                  <a:pt x="77" y="132"/>
                </a:moveTo>
                <a:lnTo>
                  <a:pt x="27" y="136"/>
                </a:lnTo>
                <a:lnTo>
                  <a:pt x="27" y="136"/>
                </a:lnTo>
                <a:lnTo>
                  <a:pt x="27" y="138"/>
                </a:lnTo>
                <a:lnTo>
                  <a:pt x="27" y="138"/>
                </a:lnTo>
                <a:lnTo>
                  <a:pt x="27" y="138"/>
                </a:lnTo>
                <a:lnTo>
                  <a:pt x="77" y="134"/>
                </a:lnTo>
                <a:lnTo>
                  <a:pt x="77" y="134"/>
                </a:lnTo>
                <a:lnTo>
                  <a:pt x="77" y="132"/>
                </a:lnTo>
                <a:lnTo>
                  <a:pt x="77" y="132"/>
                </a:lnTo>
                <a:lnTo>
                  <a:pt x="77" y="132"/>
                </a:lnTo>
                <a:lnTo>
                  <a:pt x="77" y="132"/>
                </a:lnTo>
                <a:close/>
                <a:moveTo>
                  <a:pt x="77" y="112"/>
                </a:moveTo>
                <a:lnTo>
                  <a:pt x="27" y="116"/>
                </a:lnTo>
                <a:lnTo>
                  <a:pt x="27" y="116"/>
                </a:lnTo>
                <a:lnTo>
                  <a:pt x="27" y="117"/>
                </a:lnTo>
                <a:lnTo>
                  <a:pt x="27" y="117"/>
                </a:lnTo>
                <a:lnTo>
                  <a:pt x="27" y="119"/>
                </a:lnTo>
                <a:lnTo>
                  <a:pt x="77" y="114"/>
                </a:lnTo>
                <a:lnTo>
                  <a:pt x="77" y="114"/>
                </a:lnTo>
                <a:lnTo>
                  <a:pt x="77" y="114"/>
                </a:lnTo>
                <a:lnTo>
                  <a:pt x="77" y="114"/>
                </a:lnTo>
                <a:lnTo>
                  <a:pt x="77" y="112"/>
                </a:lnTo>
                <a:lnTo>
                  <a:pt x="77" y="1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414"/>
          <p:cNvSpPr>
            <a:spLocks noEditPoints="1"/>
          </p:cNvSpPr>
          <p:nvPr/>
        </p:nvSpPr>
        <p:spPr bwMode="auto">
          <a:xfrm>
            <a:off x="5909146" y="701232"/>
            <a:ext cx="367469" cy="767495"/>
          </a:xfrm>
          <a:custGeom>
            <a:avLst/>
            <a:gdLst>
              <a:gd name="T0" fmla="*/ 4 w 79"/>
              <a:gd name="T1" fmla="*/ 93 h 165"/>
              <a:gd name="T2" fmla="*/ 4 w 79"/>
              <a:gd name="T3" fmla="*/ 22 h 165"/>
              <a:gd name="T4" fmla="*/ 9 w 79"/>
              <a:gd name="T5" fmla="*/ 13 h 165"/>
              <a:gd name="T6" fmla="*/ 9 w 79"/>
              <a:gd name="T7" fmla="*/ 13 h 165"/>
              <a:gd name="T8" fmla="*/ 19 w 79"/>
              <a:gd name="T9" fmla="*/ 7 h 165"/>
              <a:gd name="T10" fmla="*/ 22 w 79"/>
              <a:gd name="T11" fmla="*/ 7 h 165"/>
              <a:gd name="T12" fmla="*/ 26 w 79"/>
              <a:gd name="T13" fmla="*/ 3 h 165"/>
              <a:gd name="T14" fmla="*/ 31 w 79"/>
              <a:gd name="T15" fmla="*/ 0 h 165"/>
              <a:gd name="T16" fmla="*/ 42 w 79"/>
              <a:gd name="T17" fmla="*/ 0 h 165"/>
              <a:gd name="T18" fmla="*/ 50 w 79"/>
              <a:gd name="T19" fmla="*/ 0 h 165"/>
              <a:gd name="T20" fmla="*/ 57 w 79"/>
              <a:gd name="T21" fmla="*/ 5 h 165"/>
              <a:gd name="T22" fmla="*/ 57 w 79"/>
              <a:gd name="T23" fmla="*/ 7 h 165"/>
              <a:gd name="T24" fmla="*/ 61 w 79"/>
              <a:gd name="T25" fmla="*/ 7 h 165"/>
              <a:gd name="T26" fmla="*/ 66 w 79"/>
              <a:gd name="T27" fmla="*/ 9 h 165"/>
              <a:gd name="T28" fmla="*/ 70 w 79"/>
              <a:gd name="T29" fmla="*/ 13 h 165"/>
              <a:gd name="T30" fmla="*/ 74 w 79"/>
              <a:gd name="T31" fmla="*/ 16 h 165"/>
              <a:gd name="T32" fmla="*/ 75 w 79"/>
              <a:gd name="T33" fmla="*/ 93 h 165"/>
              <a:gd name="T34" fmla="*/ 79 w 79"/>
              <a:gd name="T35" fmla="*/ 110 h 165"/>
              <a:gd name="T36" fmla="*/ 66 w 79"/>
              <a:gd name="T37" fmla="*/ 126 h 165"/>
              <a:gd name="T38" fmla="*/ 66 w 79"/>
              <a:gd name="T39" fmla="*/ 159 h 165"/>
              <a:gd name="T40" fmla="*/ 50 w 79"/>
              <a:gd name="T41" fmla="*/ 159 h 165"/>
              <a:gd name="T42" fmla="*/ 46 w 79"/>
              <a:gd name="T43" fmla="*/ 163 h 165"/>
              <a:gd name="T44" fmla="*/ 39 w 79"/>
              <a:gd name="T45" fmla="*/ 165 h 165"/>
              <a:gd name="T46" fmla="*/ 30 w 79"/>
              <a:gd name="T47" fmla="*/ 159 h 165"/>
              <a:gd name="T48" fmla="*/ 15 w 79"/>
              <a:gd name="T49" fmla="*/ 159 h 165"/>
              <a:gd name="T50" fmla="*/ 15 w 79"/>
              <a:gd name="T51" fmla="*/ 126 h 165"/>
              <a:gd name="T52" fmla="*/ 0 w 79"/>
              <a:gd name="T53" fmla="*/ 93 h 165"/>
              <a:gd name="T54" fmla="*/ 59 w 79"/>
              <a:gd name="T55" fmla="*/ 16 h 165"/>
              <a:gd name="T56" fmla="*/ 66 w 79"/>
              <a:gd name="T57" fmla="*/ 93 h 165"/>
              <a:gd name="T58" fmla="*/ 66 w 79"/>
              <a:gd name="T59" fmla="*/ 22 h 165"/>
              <a:gd name="T60" fmla="*/ 64 w 79"/>
              <a:gd name="T61" fmla="*/ 18 h 165"/>
              <a:gd name="T62" fmla="*/ 61 w 79"/>
              <a:gd name="T63" fmla="*/ 16 h 165"/>
              <a:gd name="T64" fmla="*/ 59 w 79"/>
              <a:gd name="T65" fmla="*/ 16 h 165"/>
              <a:gd name="T66" fmla="*/ 20 w 79"/>
              <a:gd name="T67" fmla="*/ 93 h 165"/>
              <a:gd name="T68" fmla="*/ 19 w 79"/>
              <a:gd name="T69" fmla="*/ 16 h 165"/>
              <a:gd name="T70" fmla="*/ 15 w 79"/>
              <a:gd name="T71" fmla="*/ 18 h 165"/>
              <a:gd name="T72" fmla="*/ 15 w 79"/>
              <a:gd name="T73" fmla="*/ 18 h 165"/>
              <a:gd name="T74" fmla="*/ 13 w 79"/>
              <a:gd name="T75" fmla="*/ 93 h 165"/>
              <a:gd name="T76" fmla="*/ 35 w 79"/>
              <a:gd name="T77" fmla="*/ 93 h 165"/>
              <a:gd name="T78" fmla="*/ 44 w 79"/>
              <a:gd name="T79" fmla="*/ 16 h 165"/>
              <a:gd name="T80" fmla="*/ 44 w 79"/>
              <a:gd name="T81" fmla="*/ 14 h 165"/>
              <a:gd name="T82" fmla="*/ 44 w 79"/>
              <a:gd name="T83" fmla="*/ 14 h 165"/>
              <a:gd name="T84" fmla="*/ 37 w 79"/>
              <a:gd name="T85" fmla="*/ 14 h 165"/>
              <a:gd name="T86" fmla="*/ 35 w 79"/>
              <a:gd name="T87" fmla="*/ 14 h 165"/>
              <a:gd name="T88" fmla="*/ 35 w 79"/>
              <a:gd name="T89" fmla="*/ 14 h 165"/>
              <a:gd name="T90" fmla="*/ 35 w 79"/>
              <a:gd name="T91" fmla="*/ 93 h 165"/>
              <a:gd name="T92" fmla="*/ 42 w 79"/>
              <a:gd name="T93" fmla="*/ 148 h 165"/>
              <a:gd name="T94" fmla="*/ 55 w 79"/>
              <a:gd name="T95" fmla="*/ 137 h 165"/>
              <a:gd name="T96" fmla="*/ 42 w 79"/>
              <a:gd name="T97" fmla="*/ 148 h 165"/>
              <a:gd name="T98" fmla="*/ 55 w 79"/>
              <a:gd name="T99" fmla="*/ 147 h 165"/>
              <a:gd name="T100" fmla="*/ 55 w 79"/>
              <a:gd name="T101" fmla="*/ 148 h 165"/>
              <a:gd name="T102" fmla="*/ 55 w 79"/>
              <a:gd name="T103" fmla="*/ 147 h 165"/>
              <a:gd name="T104" fmla="*/ 55 w 79"/>
              <a:gd name="T105" fmla="*/ 136 h 165"/>
              <a:gd name="T106" fmla="*/ 46 w 79"/>
              <a:gd name="T107" fmla="*/ 132 h 165"/>
              <a:gd name="T108" fmla="*/ 24 w 79"/>
              <a:gd name="T109" fmla="*/ 147 h 165"/>
              <a:gd name="T110" fmla="*/ 24 w 79"/>
              <a:gd name="T111" fmla="*/ 137 h 165"/>
              <a:gd name="T112" fmla="*/ 24 w 79"/>
              <a:gd name="T113" fmla="*/ 132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9" h="165">
                <a:moveTo>
                  <a:pt x="0" y="93"/>
                </a:moveTo>
                <a:lnTo>
                  <a:pt x="4" y="93"/>
                </a:lnTo>
                <a:lnTo>
                  <a:pt x="4" y="22"/>
                </a:lnTo>
                <a:lnTo>
                  <a:pt x="4" y="22"/>
                </a:lnTo>
                <a:lnTo>
                  <a:pt x="6" y="16"/>
                </a:lnTo>
                <a:lnTo>
                  <a:pt x="9" y="13"/>
                </a:lnTo>
                <a:lnTo>
                  <a:pt x="9" y="13"/>
                </a:lnTo>
                <a:lnTo>
                  <a:pt x="9" y="13"/>
                </a:lnTo>
                <a:lnTo>
                  <a:pt x="13" y="9"/>
                </a:lnTo>
                <a:lnTo>
                  <a:pt x="19" y="7"/>
                </a:lnTo>
                <a:lnTo>
                  <a:pt x="22" y="7"/>
                </a:lnTo>
                <a:lnTo>
                  <a:pt x="22" y="7"/>
                </a:lnTo>
                <a:lnTo>
                  <a:pt x="26" y="3"/>
                </a:lnTo>
                <a:lnTo>
                  <a:pt x="26" y="3"/>
                </a:lnTo>
                <a:lnTo>
                  <a:pt x="26" y="3"/>
                </a:lnTo>
                <a:lnTo>
                  <a:pt x="31" y="0"/>
                </a:lnTo>
                <a:lnTo>
                  <a:pt x="37" y="0"/>
                </a:lnTo>
                <a:lnTo>
                  <a:pt x="42" y="0"/>
                </a:lnTo>
                <a:lnTo>
                  <a:pt x="42" y="0"/>
                </a:lnTo>
                <a:lnTo>
                  <a:pt x="50" y="0"/>
                </a:lnTo>
                <a:lnTo>
                  <a:pt x="55" y="3"/>
                </a:lnTo>
                <a:lnTo>
                  <a:pt x="57" y="5"/>
                </a:lnTo>
                <a:lnTo>
                  <a:pt x="57" y="7"/>
                </a:lnTo>
                <a:lnTo>
                  <a:pt x="57" y="7"/>
                </a:lnTo>
                <a:lnTo>
                  <a:pt x="57" y="7"/>
                </a:lnTo>
                <a:lnTo>
                  <a:pt x="61" y="7"/>
                </a:lnTo>
                <a:lnTo>
                  <a:pt x="61" y="7"/>
                </a:lnTo>
                <a:lnTo>
                  <a:pt x="66" y="9"/>
                </a:lnTo>
                <a:lnTo>
                  <a:pt x="70" y="13"/>
                </a:lnTo>
                <a:lnTo>
                  <a:pt x="70" y="13"/>
                </a:lnTo>
                <a:lnTo>
                  <a:pt x="70" y="13"/>
                </a:lnTo>
                <a:lnTo>
                  <a:pt x="74" y="16"/>
                </a:lnTo>
                <a:lnTo>
                  <a:pt x="75" y="22"/>
                </a:lnTo>
                <a:lnTo>
                  <a:pt x="75" y="93"/>
                </a:lnTo>
                <a:lnTo>
                  <a:pt x="79" y="93"/>
                </a:lnTo>
                <a:lnTo>
                  <a:pt x="79" y="110"/>
                </a:lnTo>
                <a:lnTo>
                  <a:pt x="66" y="126"/>
                </a:lnTo>
                <a:lnTo>
                  <a:pt x="66" y="126"/>
                </a:lnTo>
                <a:lnTo>
                  <a:pt x="66" y="154"/>
                </a:lnTo>
                <a:lnTo>
                  <a:pt x="66" y="159"/>
                </a:lnTo>
                <a:lnTo>
                  <a:pt x="61" y="159"/>
                </a:lnTo>
                <a:lnTo>
                  <a:pt x="50" y="159"/>
                </a:lnTo>
                <a:lnTo>
                  <a:pt x="50" y="159"/>
                </a:lnTo>
                <a:lnTo>
                  <a:pt x="46" y="163"/>
                </a:lnTo>
                <a:lnTo>
                  <a:pt x="39" y="165"/>
                </a:lnTo>
                <a:lnTo>
                  <a:pt x="39" y="165"/>
                </a:lnTo>
                <a:lnTo>
                  <a:pt x="33" y="163"/>
                </a:lnTo>
                <a:lnTo>
                  <a:pt x="30" y="159"/>
                </a:lnTo>
                <a:lnTo>
                  <a:pt x="20" y="159"/>
                </a:lnTo>
                <a:lnTo>
                  <a:pt x="15" y="159"/>
                </a:lnTo>
                <a:lnTo>
                  <a:pt x="15" y="154"/>
                </a:lnTo>
                <a:lnTo>
                  <a:pt x="15" y="126"/>
                </a:lnTo>
                <a:lnTo>
                  <a:pt x="0" y="110"/>
                </a:lnTo>
                <a:lnTo>
                  <a:pt x="0" y="93"/>
                </a:lnTo>
                <a:lnTo>
                  <a:pt x="0" y="93"/>
                </a:lnTo>
                <a:close/>
                <a:moveTo>
                  <a:pt x="59" y="16"/>
                </a:moveTo>
                <a:lnTo>
                  <a:pt x="59" y="93"/>
                </a:lnTo>
                <a:lnTo>
                  <a:pt x="66" y="93"/>
                </a:lnTo>
                <a:lnTo>
                  <a:pt x="66" y="22"/>
                </a:lnTo>
                <a:lnTo>
                  <a:pt x="66" y="22"/>
                </a:ln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lnTo>
                  <a:pt x="61" y="16"/>
                </a:lnTo>
                <a:lnTo>
                  <a:pt x="59" y="16"/>
                </a:lnTo>
                <a:lnTo>
                  <a:pt x="59" y="16"/>
                </a:lnTo>
                <a:close/>
                <a:moveTo>
                  <a:pt x="13" y="93"/>
                </a:moveTo>
                <a:lnTo>
                  <a:pt x="20" y="93"/>
                </a:lnTo>
                <a:lnTo>
                  <a:pt x="20" y="16"/>
                </a:lnTo>
                <a:lnTo>
                  <a:pt x="19" y="16"/>
                </a:lnTo>
                <a:lnTo>
                  <a:pt x="19" y="16"/>
                </a:lnTo>
                <a:lnTo>
                  <a:pt x="15" y="18"/>
                </a:lnTo>
                <a:lnTo>
                  <a:pt x="15" y="18"/>
                </a:lnTo>
                <a:lnTo>
                  <a:pt x="15" y="18"/>
                </a:lnTo>
                <a:lnTo>
                  <a:pt x="13" y="22"/>
                </a:lnTo>
                <a:lnTo>
                  <a:pt x="13" y="93"/>
                </a:lnTo>
                <a:lnTo>
                  <a:pt x="13" y="93"/>
                </a:lnTo>
                <a:close/>
                <a:moveTo>
                  <a:pt x="35" y="93"/>
                </a:moveTo>
                <a:lnTo>
                  <a:pt x="44" y="93"/>
                </a:lnTo>
                <a:lnTo>
                  <a:pt x="44" y="16"/>
                </a:lnTo>
                <a:lnTo>
                  <a:pt x="44" y="16"/>
                </a:lnTo>
                <a:lnTo>
                  <a:pt x="44" y="14"/>
                </a:lnTo>
                <a:lnTo>
                  <a:pt x="44" y="14"/>
                </a:lnTo>
                <a:lnTo>
                  <a:pt x="44" y="14"/>
                </a:lnTo>
                <a:lnTo>
                  <a:pt x="42" y="14"/>
                </a:lnTo>
                <a:lnTo>
                  <a:pt x="37" y="14"/>
                </a:lnTo>
                <a:lnTo>
                  <a:pt x="37" y="14"/>
                </a:lnTo>
                <a:lnTo>
                  <a:pt x="35" y="14"/>
                </a:lnTo>
                <a:lnTo>
                  <a:pt x="35" y="14"/>
                </a:lnTo>
                <a:lnTo>
                  <a:pt x="35" y="14"/>
                </a:lnTo>
                <a:lnTo>
                  <a:pt x="35" y="16"/>
                </a:lnTo>
                <a:lnTo>
                  <a:pt x="35" y="93"/>
                </a:lnTo>
                <a:lnTo>
                  <a:pt x="35" y="93"/>
                </a:lnTo>
                <a:close/>
                <a:moveTo>
                  <a:pt x="42" y="148"/>
                </a:moveTo>
                <a:lnTo>
                  <a:pt x="55" y="143"/>
                </a:lnTo>
                <a:lnTo>
                  <a:pt x="55" y="137"/>
                </a:lnTo>
                <a:lnTo>
                  <a:pt x="28" y="148"/>
                </a:lnTo>
                <a:lnTo>
                  <a:pt x="42" y="148"/>
                </a:lnTo>
                <a:lnTo>
                  <a:pt x="42" y="148"/>
                </a:lnTo>
                <a:close/>
                <a:moveTo>
                  <a:pt x="55" y="147"/>
                </a:moveTo>
                <a:lnTo>
                  <a:pt x="50" y="148"/>
                </a:lnTo>
                <a:lnTo>
                  <a:pt x="55" y="148"/>
                </a:lnTo>
                <a:lnTo>
                  <a:pt x="55" y="147"/>
                </a:lnTo>
                <a:lnTo>
                  <a:pt x="55" y="147"/>
                </a:lnTo>
                <a:close/>
                <a:moveTo>
                  <a:pt x="24" y="147"/>
                </a:moveTo>
                <a:lnTo>
                  <a:pt x="55" y="136"/>
                </a:lnTo>
                <a:lnTo>
                  <a:pt x="55" y="132"/>
                </a:lnTo>
                <a:lnTo>
                  <a:pt x="46" y="132"/>
                </a:lnTo>
                <a:lnTo>
                  <a:pt x="24" y="141"/>
                </a:lnTo>
                <a:lnTo>
                  <a:pt x="24" y="147"/>
                </a:lnTo>
                <a:lnTo>
                  <a:pt x="24" y="147"/>
                </a:lnTo>
                <a:close/>
                <a:moveTo>
                  <a:pt x="24" y="137"/>
                </a:moveTo>
                <a:lnTo>
                  <a:pt x="39" y="132"/>
                </a:lnTo>
                <a:lnTo>
                  <a:pt x="24" y="132"/>
                </a:lnTo>
                <a:lnTo>
                  <a:pt x="24" y="1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415"/>
          <p:cNvSpPr>
            <a:spLocks noEditPoints="1"/>
          </p:cNvSpPr>
          <p:nvPr/>
        </p:nvSpPr>
        <p:spPr bwMode="auto">
          <a:xfrm>
            <a:off x="5876586" y="3143259"/>
            <a:ext cx="451195" cy="697721"/>
          </a:xfrm>
          <a:custGeom>
            <a:avLst/>
            <a:gdLst>
              <a:gd name="T0" fmla="*/ 7 w 97"/>
              <a:gd name="T1" fmla="*/ 66 h 150"/>
              <a:gd name="T2" fmla="*/ 7 w 97"/>
              <a:gd name="T3" fmla="*/ 64 h 150"/>
              <a:gd name="T4" fmla="*/ 0 w 97"/>
              <a:gd name="T5" fmla="*/ 40 h 150"/>
              <a:gd name="T6" fmla="*/ 0 w 97"/>
              <a:gd name="T7" fmla="*/ 13 h 150"/>
              <a:gd name="T8" fmla="*/ 5 w 97"/>
              <a:gd name="T9" fmla="*/ 7 h 150"/>
              <a:gd name="T10" fmla="*/ 9 w 97"/>
              <a:gd name="T11" fmla="*/ 1 h 150"/>
              <a:gd name="T12" fmla="*/ 16 w 97"/>
              <a:gd name="T13" fmla="*/ 0 h 150"/>
              <a:gd name="T14" fmla="*/ 22 w 97"/>
              <a:gd name="T15" fmla="*/ 7 h 150"/>
              <a:gd name="T16" fmla="*/ 31 w 97"/>
              <a:gd name="T17" fmla="*/ 1 h 150"/>
              <a:gd name="T18" fmla="*/ 38 w 97"/>
              <a:gd name="T19" fmla="*/ 0 h 150"/>
              <a:gd name="T20" fmla="*/ 44 w 97"/>
              <a:gd name="T21" fmla="*/ 7 h 150"/>
              <a:gd name="T22" fmla="*/ 53 w 97"/>
              <a:gd name="T23" fmla="*/ 1 h 150"/>
              <a:gd name="T24" fmla="*/ 60 w 97"/>
              <a:gd name="T25" fmla="*/ 0 h 150"/>
              <a:gd name="T26" fmla="*/ 66 w 97"/>
              <a:gd name="T27" fmla="*/ 7 h 150"/>
              <a:gd name="T28" fmla="*/ 75 w 97"/>
              <a:gd name="T29" fmla="*/ 1 h 150"/>
              <a:gd name="T30" fmla="*/ 81 w 97"/>
              <a:gd name="T31" fmla="*/ 0 h 150"/>
              <a:gd name="T32" fmla="*/ 88 w 97"/>
              <a:gd name="T33" fmla="*/ 7 h 150"/>
              <a:gd name="T34" fmla="*/ 97 w 97"/>
              <a:gd name="T35" fmla="*/ 7 h 150"/>
              <a:gd name="T36" fmla="*/ 97 w 97"/>
              <a:gd name="T37" fmla="*/ 40 h 150"/>
              <a:gd name="T38" fmla="*/ 97 w 97"/>
              <a:gd name="T39" fmla="*/ 40 h 150"/>
              <a:gd name="T40" fmla="*/ 93 w 97"/>
              <a:gd name="T41" fmla="*/ 53 h 150"/>
              <a:gd name="T42" fmla="*/ 90 w 97"/>
              <a:gd name="T43" fmla="*/ 66 h 150"/>
              <a:gd name="T44" fmla="*/ 93 w 97"/>
              <a:gd name="T45" fmla="*/ 86 h 150"/>
              <a:gd name="T46" fmla="*/ 79 w 97"/>
              <a:gd name="T47" fmla="*/ 106 h 150"/>
              <a:gd name="T48" fmla="*/ 79 w 97"/>
              <a:gd name="T49" fmla="*/ 143 h 150"/>
              <a:gd name="T50" fmla="*/ 59 w 97"/>
              <a:gd name="T51" fmla="*/ 143 h 150"/>
              <a:gd name="T52" fmla="*/ 57 w 97"/>
              <a:gd name="T53" fmla="*/ 146 h 150"/>
              <a:gd name="T54" fmla="*/ 51 w 97"/>
              <a:gd name="T55" fmla="*/ 150 h 150"/>
              <a:gd name="T56" fmla="*/ 48 w 97"/>
              <a:gd name="T57" fmla="*/ 150 h 150"/>
              <a:gd name="T58" fmla="*/ 40 w 97"/>
              <a:gd name="T59" fmla="*/ 148 h 150"/>
              <a:gd name="T60" fmla="*/ 37 w 97"/>
              <a:gd name="T61" fmla="*/ 143 h 150"/>
              <a:gd name="T62" fmla="*/ 18 w 97"/>
              <a:gd name="T63" fmla="*/ 143 h 150"/>
              <a:gd name="T64" fmla="*/ 18 w 97"/>
              <a:gd name="T65" fmla="*/ 106 h 150"/>
              <a:gd name="T66" fmla="*/ 2 w 97"/>
              <a:gd name="T67" fmla="*/ 66 h 150"/>
              <a:gd name="T68" fmla="*/ 20 w 97"/>
              <a:gd name="T69" fmla="*/ 66 h 150"/>
              <a:gd name="T70" fmla="*/ 77 w 97"/>
              <a:gd name="T71" fmla="*/ 66 h 150"/>
              <a:gd name="T72" fmla="*/ 81 w 97"/>
              <a:gd name="T73" fmla="*/ 60 h 150"/>
              <a:gd name="T74" fmla="*/ 84 w 97"/>
              <a:gd name="T75" fmla="*/ 40 h 150"/>
              <a:gd name="T76" fmla="*/ 13 w 97"/>
              <a:gd name="T77" fmla="*/ 18 h 150"/>
              <a:gd name="T78" fmla="*/ 13 w 97"/>
              <a:gd name="T79" fmla="*/ 40 h 150"/>
              <a:gd name="T80" fmla="*/ 16 w 97"/>
              <a:gd name="T81" fmla="*/ 58 h 150"/>
              <a:gd name="T82" fmla="*/ 20 w 97"/>
              <a:gd name="T83" fmla="*/ 66 h 150"/>
              <a:gd name="T84" fmla="*/ 48 w 97"/>
              <a:gd name="T85" fmla="*/ 132 h 150"/>
              <a:gd name="T86" fmla="*/ 66 w 97"/>
              <a:gd name="T87" fmla="*/ 117 h 150"/>
              <a:gd name="T88" fmla="*/ 48 w 97"/>
              <a:gd name="T89" fmla="*/ 132 h 150"/>
              <a:gd name="T90" fmla="*/ 66 w 97"/>
              <a:gd name="T91" fmla="*/ 126 h 150"/>
              <a:gd name="T92" fmla="*/ 66 w 97"/>
              <a:gd name="T93" fmla="*/ 132 h 150"/>
              <a:gd name="T94" fmla="*/ 66 w 97"/>
              <a:gd name="T95" fmla="*/ 126 h 150"/>
              <a:gd name="T96" fmla="*/ 66 w 97"/>
              <a:gd name="T97" fmla="*/ 113 h 150"/>
              <a:gd name="T98" fmla="*/ 55 w 97"/>
              <a:gd name="T99" fmla="*/ 112 h 150"/>
              <a:gd name="T100" fmla="*/ 29 w 97"/>
              <a:gd name="T101" fmla="*/ 128 h 150"/>
              <a:gd name="T102" fmla="*/ 29 w 97"/>
              <a:gd name="T103" fmla="*/ 119 h 150"/>
              <a:gd name="T104" fmla="*/ 29 w 97"/>
              <a:gd name="T105" fmla="*/ 11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7" h="150">
                <a:moveTo>
                  <a:pt x="2" y="66"/>
                </a:moveTo>
                <a:lnTo>
                  <a:pt x="7" y="66"/>
                </a:lnTo>
                <a:lnTo>
                  <a:pt x="7" y="64"/>
                </a:lnTo>
                <a:lnTo>
                  <a:pt x="7" y="64"/>
                </a:lnTo>
                <a:lnTo>
                  <a:pt x="4" y="55"/>
                </a:lnTo>
                <a:lnTo>
                  <a:pt x="0" y="40"/>
                </a:lnTo>
                <a:lnTo>
                  <a:pt x="0" y="40"/>
                </a:lnTo>
                <a:lnTo>
                  <a:pt x="0" y="13"/>
                </a:lnTo>
                <a:lnTo>
                  <a:pt x="0" y="7"/>
                </a:lnTo>
                <a:lnTo>
                  <a:pt x="5" y="7"/>
                </a:lnTo>
                <a:lnTo>
                  <a:pt x="9" y="7"/>
                </a:lnTo>
                <a:lnTo>
                  <a:pt x="9" y="1"/>
                </a:lnTo>
                <a:lnTo>
                  <a:pt x="9" y="1"/>
                </a:lnTo>
                <a:lnTo>
                  <a:pt x="16" y="0"/>
                </a:lnTo>
                <a:lnTo>
                  <a:pt x="22" y="1"/>
                </a:lnTo>
                <a:lnTo>
                  <a:pt x="22" y="7"/>
                </a:lnTo>
                <a:lnTo>
                  <a:pt x="31" y="7"/>
                </a:lnTo>
                <a:lnTo>
                  <a:pt x="31" y="1"/>
                </a:lnTo>
                <a:lnTo>
                  <a:pt x="31" y="1"/>
                </a:lnTo>
                <a:lnTo>
                  <a:pt x="38" y="0"/>
                </a:lnTo>
                <a:lnTo>
                  <a:pt x="44" y="1"/>
                </a:lnTo>
                <a:lnTo>
                  <a:pt x="44" y="7"/>
                </a:lnTo>
                <a:lnTo>
                  <a:pt x="53" y="7"/>
                </a:lnTo>
                <a:lnTo>
                  <a:pt x="53" y="1"/>
                </a:lnTo>
                <a:lnTo>
                  <a:pt x="53" y="1"/>
                </a:lnTo>
                <a:lnTo>
                  <a:pt x="60" y="0"/>
                </a:lnTo>
                <a:lnTo>
                  <a:pt x="66" y="1"/>
                </a:lnTo>
                <a:lnTo>
                  <a:pt x="66" y="7"/>
                </a:lnTo>
                <a:lnTo>
                  <a:pt x="75" y="7"/>
                </a:lnTo>
                <a:lnTo>
                  <a:pt x="75" y="1"/>
                </a:lnTo>
                <a:lnTo>
                  <a:pt x="75" y="1"/>
                </a:lnTo>
                <a:lnTo>
                  <a:pt x="81" y="0"/>
                </a:lnTo>
                <a:lnTo>
                  <a:pt x="88" y="1"/>
                </a:lnTo>
                <a:lnTo>
                  <a:pt x="88" y="7"/>
                </a:lnTo>
                <a:lnTo>
                  <a:pt x="92" y="7"/>
                </a:lnTo>
                <a:lnTo>
                  <a:pt x="97" y="7"/>
                </a:lnTo>
                <a:lnTo>
                  <a:pt x="97" y="13"/>
                </a:lnTo>
                <a:lnTo>
                  <a:pt x="97" y="40"/>
                </a:lnTo>
                <a:lnTo>
                  <a:pt x="97" y="40"/>
                </a:lnTo>
                <a:lnTo>
                  <a:pt x="97" y="40"/>
                </a:lnTo>
                <a:lnTo>
                  <a:pt x="97" y="40"/>
                </a:lnTo>
                <a:lnTo>
                  <a:pt x="93" y="53"/>
                </a:lnTo>
                <a:lnTo>
                  <a:pt x="90" y="64"/>
                </a:lnTo>
                <a:lnTo>
                  <a:pt x="90" y="66"/>
                </a:lnTo>
                <a:lnTo>
                  <a:pt x="93" y="66"/>
                </a:lnTo>
                <a:lnTo>
                  <a:pt x="93" y="86"/>
                </a:lnTo>
                <a:lnTo>
                  <a:pt x="79" y="104"/>
                </a:lnTo>
                <a:lnTo>
                  <a:pt x="79" y="106"/>
                </a:lnTo>
                <a:lnTo>
                  <a:pt x="79" y="137"/>
                </a:lnTo>
                <a:lnTo>
                  <a:pt x="79" y="143"/>
                </a:lnTo>
                <a:lnTo>
                  <a:pt x="73" y="143"/>
                </a:lnTo>
                <a:lnTo>
                  <a:pt x="59" y="143"/>
                </a:lnTo>
                <a:lnTo>
                  <a:pt x="59" y="143"/>
                </a:lnTo>
                <a:lnTo>
                  <a:pt x="57" y="146"/>
                </a:lnTo>
                <a:lnTo>
                  <a:pt x="55" y="148"/>
                </a:lnTo>
                <a:lnTo>
                  <a:pt x="51" y="150"/>
                </a:lnTo>
                <a:lnTo>
                  <a:pt x="48" y="150"/>
                </a:lnTo>
                <a:lnTo>
                  <a:pt x="48" y="150"/>
                </a:lnTo>
                <a:lnTo>
                  <a:pt x="44" y="150"/>
                </a:lnTo>
                <a:lnTo>
                  <a:pt x="40" y="148"/>
                </a:lnTo>
                <a:lnTo>
                  <a:pt x="37" y="146"/>
                </a:lnTo>
                <a:lnTo>
                  <a:pt x="37" y="143"/>
                </a:lnTo>
                <a:lnTo>
                  <a:pt x="24" y="143"/>
                </a:lnTo>
                <a:lnTo>
                  <a:pt x="18" y="143"/>
                </a:lnTo>
                <a:lnTo>
                  <a:pt x="18" y="137"/>
                </a:lnTo>
                <a:lnTo>
                  <a:pt x="18" y="106"/>
                </a:lnTo>
                <a:lnTo>
                  <a:pt x="2" y="86"/>
                </a:lnTo>
                <a:lnTo>
                  <a:pt x="2" y="66"/>
                </a:lnTo>
                <a:lnTo>
                  <a:pt x="2" y="66"/>
                </a:lnTo>
                <a:close/>
                <a:moveTo>
                  <a:pt x="20" y="66"/>
                </a:moveTo>
                <a:lnTo>
                  <a:pt x="77" y="66"/>
                </a:lnTo>
                <a:lnTo>
                  <a:pt x="77" y="66"/>
                </a:lnTo>
                <a:lnTo>
                  <a:pt x="81" y="60"/>
                </a:lnTo>
                <a:lnTo>
                  <a:pt x="81" y="60"/>
                </a:lnTo>
                <a:lnTo>
                  <a:pt x="82" y="51"/>
                </a:lnTo>
                <a:lnTo>
                  <a:pt x="84" y="40"/>
                </a:lnTo>
                <a:lnTo>
                  <a:pt x="84" y="18"/>
                </a:lnTo>
                <a:lnTo>
                  <a:pt x="13" y="18"/>
                </a:lnTo>
                <a:lnTo>
                  <a:pt x="13" y="40"/>
                </a:lnTo>
                <a:lnTo>
                  <a:pt x="13" y="40"/>
                </a:lnTo>
                <a:lnTo>
                  <a:pt x="15" y="51"/>
                </a:lnTo>
                <a:lnTo>
                  <a:pt x="16" y="58"/>
                </a:lnTo>
                <a:lnTo>
                  <a:pt x="16" y="58"/>
                </a:lnTo>
                <a:lnTo>
                  <a:pt x="20" y="66"/>
                </a:lnTo>
                <a:lnTo>
                  <a:pt x="20" y="66"/>
                </a:lnTo>
                <a:close/>
                <a:moveTo>
                  <a:pt x="48" y="132"/>
                </a:moveTo>
                <a:lnTo>
                  <a:pt x="66" y="124"/>
                </a:lnTo>
                <a:lnTo>
                  <a:pt x="66" y="117"/>
                </a:lnTo>
                <a:lnTo>
                  <a:pt x="31" y="132"/>
                </a:lnTo>
                <a:lnTo>
                  <a:pt x="48" y="132"/>
                </a:lnTo>
                <a:lnTo>
                  <a:pt x="48" y="132"/>
                </a:lnTo>
                <a:close/>
                <a:moveTo>
                  <a:pt x="66" y="126"/>
                </a:moveTo>
                <a:lnTo>
                  <a:pt x="55" y="132"/>
                </a:lnTo>
                <a:lnTo>
                  <a:pt x="66" y="132"/>
                </a:lnTo>
                <a:lnTo>
                  <a:pt x="66" y="126"/>
                </a:lnTo>
                <a:lnTo>
                  <a:pt x="66" y="126"/>
                </a:lnTo>
                <a:close/>
                <a:moveTo>
                  <a:pt x="29" y="128"/>
                </a:moveTo>
                <a:lnTo>
                  <a:pt x="66" y="113"/>
                </a:lnTo>
                <a:lnTo>
                  <a:pt x="66" y="112"/>
                </a:lnTo>
                <a:lnTo>
                  <a:pt x="55" y="112"/>
                </a:lnTo>
                <a:lnTo>
                  <a:pt x="29" y="121"/>
                </a:lnTo>
                <a:lnTo>
                  <a:pt x="29" y="128"/>
                </a:lnTo>
                <a:lnTo>
                  <a:pt x="29" y="128"/>
                </a:lnTo>
                <a:close/>
                <a:moveTo>
                  <a:pt x="29" y="119"/>
                </a:moveTo>
                <a:lnTo>
                  <a:pt x="48" y="112"/>
                </a:lnTo>
                <a:lnTo>
                  <a:pt x="29" y="112"/>
                </a:lnTo>
                <a:lnTo>
                  <a:pt x="29" y="1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420"/>
          <p:cNvSpPr>
            <a:spLocks noEditPoints="1"/>
          </p:cNvSpPr>
          <p:nvPr/>
        </p:nvSpPr>
        <p:spPr bwMode="auto">
          <a:xfrm>
            <a:off x="3374090" y="3203728"/>
            <a:ext cx="665164" cy="646558"/>
          </a:xfrm>
          <a:custGeom>
            <a:avLst/>
            <a:gdLst>
              <a:gd name="T0" fmla="*/ 92 w 143"/>
              <a:gd name="T1" fmla="*/ 139 h 139"/>
              <a:gd name="T2" fmla="*/ 92 w 143"/>
              <a:gd name="T3" fmla="*/ 86 h 139"/>
              <a:gd name="T4" fmla="*/ 92 w 143"/>
              <a:gd name="T5" fmla="*/ 86 h 139"/>
              <a:gd name="T6" fmla="*/ 103 w 143"/>
              <a:gd name="T7" fmla="*/ 80 h 139"/>
              <a:gd name="T8" fmla="*/ 114 w 143"/>
              <a:gd name="T9" fmla="*/ 77 h 139"/>
              <a:gd name="T10" fmla="*/ 129 w 143"/>
              <a:gd name="T11" fmla="*/ 75 h 139"/>
              <a:gd name="T12" fmla="*/ 143 w 143"/>
              <a:gd name="T13" fmla="*/ 75 h 139"/>
              <a:gd name="T14" fmla="*/ 143 w 143"/>
              <a:gd name="T15" fmla="*/ 75 h 139"/>
              <a:gd name="T16" fmla="*/ 143 w 143"/>
              <a:gd name="T17" fmla="*/ 86 h 139"/>
              <a:gd name="T18" fmla="*/ 142 w 143"/>
              <a:gd name="T19" fmla="*/ 95 h 139"/>
              <a:gd name="T20" fmla="*/ 138 w 143"/>
              <a:gd name="T21" fmla="*/ 104 h 139"/>
              <a:gd name="T22" fmla="*/ 132 w 143"/>
              <a:gd name="T23" fmla="*/ 113 h 139"/>
              <a:gd name="T24" fmla="*/ 125 w 143"/>
              <a:gd name="T25" fmla="*/ 121 h 139"/>
              <a:gd name="T26" fmla="*/ 118 w 143"/>
              <a:gd name="T27" fmla="*/ 128 h 139"/>
              <a:gd name="T28" fmla="*/ 110 w 143"/>
              <a:gd name="T29" fmla="*/ 133 h 139"/>
              <a:gd name="T30" fmla="*/ 99 w 143"/>
              <a:gd name="T31" fmla="*/ 139 h 139"/>
              <a:gd name="T32" fmla="*/ 92 w 143"/>
              <a:gd name="T33" fmla="*/ 139 h 139"/>
              <a:gd name="T34" fmla="*/ 92 w 143"/>
              <a:gd name="T35" fmla="*/ 139 h 139"/>
              <a:gd name="T36" fmla="*/ 55 w 143"/>
              <a:gd name="T37" fmla="*/ 139 h 139"/>
              <a:gd name="T38" fmla="*/ 81 w 143"/>
              <a:gd name="T39" fmla="*/ 139 h 139"/>
              <a:gd name="T40" fmla="*/ 81 w 143"/>
              <a:gd name="T41" fmla="*/ 73 h 139"/>
              <a:gd name="T42" fmla="*/ 81 w 143"/>
              <a:gd name="T43" fmla="*/ 73 h 139"/>
              <a:gd name="T44" fmla="*/ 94 w 143"/>
              <a:gd name="T45" fmla="*/ 67 h 139"/>
              <a:gd name="T46" fmla="*/ 101 w 143"/>
              <a:gd name="T47" fmla="*/ 58 h 139"/>
              <a:gd name="T48" fmla="*/ 108 w 143"/>
              <a:gd name="T49" fmla="*/ 49 h 139"/>
              <a:gd name="T50" fmla="*/ 110 w 143"/>
              <a:gd name="T51" fmla="*/ 38 h 139"/>
              <a:gd name="T52" fmla="*/ 112 w 143"/>
              <a:gd name="T53" fmla="*/ 27 h 139"/>
              <a:gd name="T54" fmla="*/ 108 w 143"/>
              <a:gd name="T55" fmla="*/ 16 h 139"/>
              <a:gd name="T56" fmla="*/ 103 w 143"/>
              <a:gd name="T57" fmla="*/ 7 h 139"/>
              <a:gd name="T58" fmla="*/ 94 w 143"/>
              <a:gd name="T59" fmla="*/ 0 h 139"/>
              <a:gd name="T60" fmla="*/ 86 w 143"/>
              <a:gd name="T61" fmla="*/ 20 h 139"/>
              <a:gd name="T62" fmla="*/ 74 w 143"/>
              <a:gd name="T63" fmla="*/ 1 h 139"/>
              <a:gd name="T64" fmla="*/ 61 w 143"/>
              <a:gd name="T65" fmla="*/ 20 h 139"/>
              <a:gd name="T66" fmla="*/ 53 w 143"/>
              <a:gd name="T67" fmla="*/ 0 h 139"/>
              <a:gd name="T68" fmla="*/ 53 w 143"/>
              <a:gd name="T69" fmla="*/ 0 h 139"/>
              <a:gd name="T70" fmla="*/ 44 w 143"/>
              <a:gd name="T71" fmla="*/ 7 h 139"/>
              <a:gd name="T72" fmla="*/ 39 w 143"/>
              <a:gd name="T73" fmla="*/ 16 h 139"/>
              <a:gd name="T74" fmla="*/ 35 w 143"/>
              <a:gd name="T75" fmla="*/ 27 h 139"/>
              <a:gd name="T76" fmla="*/ 37 w 143"/>
              <a:gd name="T77" fmla="*/ 38 h 139"/>
              <a:gd name="T78" fmla="*/ 41 w 143"/>
              <a:gd name="T79" fmla="*/ 49 h 139"/>
              <a:gd name="T80" fmla="*/ 46 w 143"/>
              <a:gd name="T81" fmla="*/ 58 h 139"/>
              <a:gd name="T82" fmla="*/ 55 w 143"/>
              <a:gd name="T83" fmla="*/ 67 h 139"/>
              <a:gd name="T84" fmla="*/ 66 w 143"/>
              <a:gd name="T85" fmla="*/ 73 h 139"/>
              <a:gd name="T86" fmla="*/ 66 w 143"/>
              <a:gd name="T87" fmla="*/ 100 h 139"/>
              <a:gd name="T88" fmla="*/ 66 w 143"/>
              <a:gd name="T89" fmla="*/ 100 h 139"/>
              <a:gd name="T90" fmla="*/ 63 w 143"/>
              <a:gd name="T91" fmla="*/ 93 h 139"/>
              <a:gd name="T92" fmla="*/ 55 w 143"/>
              <a:gd name="T93" fmla="*/ 88 h 139"/>
              <a:gd name="T94" fmla="*/ 50 w 143"/>
              <a:gd name="T95" fmla="*/ 82 h 139"/>
              <a:gd name="T96" fmla="*/ 41 w 143"/>
              <a:gd name="T97" fmla="*/ 78 h 139"/>
              <a:gd name="T98" fmla="*/ 31 w 143"/>
              <a:gd name="T99" fmla="*/ 75 h 139"/>
              <a:gd name="T100" fmla="*/ 22 w 143"/>
              <a:gd name="T101" fmla="*/ 73 h 139"/>
              <a:gd name="T102" fmla="*/ 13 w 143"/>
              <a:gd name="T103" fmla="*/ 73 h 139"/>
              <a:gd name="T104" fmla="*/ 2 w 143"/>
              <a:gd name="T105" fmla="*/ 73 h 139"/>
              <a:gd name="T106" fmla="*/ 2 w 143"/>
              <a:gd name="T107" fmla="*/ 73 h 139"/>
              <a:gd name="T108" fmla="*/ 0 w 143"/>
              <a:gd name="T109" fmla="*/ 86 h 139"/>
              <a:gd name="T110" fmla="*/ 4 w 143"/>
              <a:gd name="T111" fmla="*/ 99 h 139"/>
              <a:gd name="T112" fmla="*/ 8 w 143"/>
              <a:gd name="T113" fmla="*/ 108 h 139"/>
              <a:gd name="T114" fmla="*/ 15 w 143"/>
              <a:gd name="T115" fmla="*/ 117 h 139"/>
              <a:gd name="T116" fmla="*/ 24 w 143"/>
              <a:gd name="T117" fmla="*/ 124 h 139"/>
              <a:gd name="T118" fmla="*/ 33 w 143"/>
              <a:gd name="T119" fmla="*/ 130 h 139"/>
              <a:gd name="T120" fmla="*/ 44 w 143"/>
              <a:gd name="T121" fmla="*/ 135 h 139"/>
              <a:gd name="T122" fmla="*/ 55 w 143"/>
              <a:gd name="T123" fmla="*/ 139 h 139"/>
              <a:gd name="T124" fmla="*/ 55 w 143"/>
              <a:gd name="T125" fmla="*/ 13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3" h="139">
                <a:moveTo>
                  <a:pt x="92" y="139"/>
                </a:moveTo>
                <a:lnTo>
                  <a:pt x="92" y="86"/>
                </a:lnTo>
                <a:lnTo>
                  <a:pt x="92" y="86"/>
                </a:lnTo>
                <a:lnTo>
                  <a:pt x="103" y="80"/>
                </a:lnTo>
                <a:lnTo>
                  <a:pt x="114" y="77"/>
                </a:lnTo>
                <a:lnTo>
                  <a:pt x="129" y="75"/>
                </a:lnTo>
                <a:lnTo>
                  <a:pt x="143" y="75"/>
                </a:lnTo>
                <a:lnTo>
                  <a:pt x="143" y="75"/>
                </a:lnTo>
                <a:lnTo>
                  <a:pt x="143" y="86"/>
                </a:lnTo>
                <a:lnTo>
                  <a:pt x="142" y="95"/>
                </a:lnTo>
                <a:lnTo>
                  <a:pt x="138" y="104"/>
                </a:lnTo>
                <a:lnTo>
                  <a:pt x="132" y="113"/>
                </a:lnTo>
                <a:lnTo>
                  <a:pt x="125" y="121"/>
                </a:lnTo>
                <a:lnTo>
                  <a:pt x="118" y="128"/>
                </a:lnTo>
                <a:lnTo>
                  <a:pt x="110" y="133"/>
                </a:lnTo>
                <a:lnTo>
                  <a:pt x="99" y="139"/>
                </a:lnTo>
                <a:lnTo>
                  <a:pt x="92" y="139"/>
                </a:lnTo>
                <a:lnTo>
                  <a:pt x="92" y="139"/>
                </a:lnTo>
                <a:close/>
                <a:moveTo>
                  <a:pt x="55" y="139"/>
                </a:moveTo>
                <a:lnTo>
                  <a:pt x="81" y="139"/>
                </a:lnTo>
                <a:lnTo>
                  <a:pt x="81" y="73"/>
                </a:lnTo>
                <a:lnTo>
                  <a:pt x="81" y="73"/>
                </a:lnTo>
                <a:lnTo>
                  <a:pt x="94" y="67"/>
                </a:lnTo>
                <a:lnTo>
                  <a:pt x="101" y="58"/>
                </a:lnTo>
                <a:lnTo>
                  <a:pt x="108" y="49"/>
                </a:lnTo>
                <a:lnTo>
                  <a:pt x="110" y="38"/>
                </a:lnTo>
                <a:lnTo>
                  <a:pt x="112" y="27"/>
                </a:lnTo>
                <a:lnTo>
                  <a:pt x="108" y="16"/>
                </a:lnTo>
                <a:lnTo>
                  <a:pt x="103" y="7"/>
                </a:lnTo>
                <a:lnTo>
                  <a:pt x="94" y="0"/>
                </a:lnTo>
                <a:lnTo>
                  <a:pt x="86" y="20"/>
                </a:lnTo>
                <a:lnTo>
                  <a:pt x="74" y="1"/>
                </a:lnTo>
                <a:lnTo>
                  <a:pt x="61" y="20"/>
                </a:lnTo>
                <a:lnTo>
                  <a:pt x="53" y="0"/>
                </a:lnTo>
                <a:lnTo>
                  <a:pt x="53" y="0"/>
                </a:lnTo>
                <a:lnTo>
                  <a:pt x="44" y="7"/>
                </a:lnTo>
                <a:lnTo>
                  <a:pt x="39" y="16"/>
                </a:lnTo>
                <a:lnTo>
                  <a:pt x="35" y="27"/>
                </a:lnTo>
                <a:lnTo>
                  <a:pt x="37" y="38"/>
                </a:lnTo>
                <a:lnTo>
                  <a:pt x="41" y="49"/>
                </a:lnTo>
                <a:lnTo>
                  <a:pt x="46" y="58"/>
                </a:lnTo>
                <a:lnTo>
                  <a:pt x="55" y="67"/>
                </a:lnTo>
                <a:lnTo>
                  <a:pt x="66" y="73"/>
                </a:lnTo>
                <a:lnTo>
                  <a:pt x="66" y="100"/>
                </a:lnTo>
                <a:lnTo>
                  <a:pt x="66" y="100"/>
                </a:lnTo>
                <a:lnTo>
                  <a:pt x="63" y="93"/>
                </a:lnTo>
                <a:lnTo>
                  <a:pt x="55" y="88"/>
                </a:lnTo>
                <a:lnTo>
                  <a:pt x="50" y="82"/>
                </a:lnTo>
                <a:lnTo>
                  <a:pt x="41" y="78"/>
                </a:lnTo>
                <a:lnTo>
                  <a:pt x="31" y="75"/>
                </a:lnTo>
                <a:lnTo>
                  <a:pt x="22" y="73"/>
                </a:lnTo>
                <a:lnTo>
                  <a:pt x="13" y="73"/>
                </a:lnTo>
                <a:lnTo>
                  <a:pt x="2" y="73"/>
                </a:lnTo>
                <a:lnTo>
                  <a:pt x="2" y="73"/>
                </a:lnTo>
                <a:lnTo>
                  <a:pt x="0" y="86"/>
                </a:lnTo>
                <a:lnTo>
                  <a:pt x="4" y="99"/>
                </a:lnTo>
                <a:lnTo>
                  <a:pt x="8" y="108"/>
                </a:lnTo>
                <a:lnTo>
                  <a:pt x="15" y="117"/>
                </a:lnTo>
                <a:lnTo>
                  <a:pt x="24" y="124"/>
                </a:lnTo>
                <a:lnTo>
                  <a:pt x="33" y="130"/>
                </a:lnTo>
                <a:lnTo>
                  <a:pt x="44" y="135"/>
                </a:lnTo>
                <a:lnTo>
                  <a:pt x="55" y="139"/>
                </a:lnTo>
                <a:lnTo>
                  <a:pt x="55" y="1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21"/>
          <p:cNvSpPr>
            <a:spLocks noEditPoints="1"/>
          </p:cNvSpPr>
          <p:nvPr/>
        </p:nvSpPr>
        <p:spPr bwMode="auto">
          <a:xfrm>
            <a:off x="3364787" y="766352"/>
            <a:ext cx="674465" cy="674465"/>
          </a:xfrm>
          <a:custGeom>
            <a:avLst/>
            <a:gdLst>
              <a:gd name="T0" fmla="*/ 61 w 145"/>
              <a:gd name="T1" fmla="*/ 21 h 145"/>
              <a:gd name="T2" fmla="*/ 83 w 145"/>
              <a:gd name="T3" fmla="*/ 19 h 145"/>
              <a:gd name="T4" fmla="*/ 105 w 145"/>
              <a:gd name="T5" fmla="*/ 30 h 145"/>
              <a:gd name="T6" fmla="*/ 57 w 145"/>
              <a:gd name="T7" fmla="*/ 0 h 145"/>
              <a:gd name="T8" fmla="*/ 21 w 145"/>
              <a:gd name="T9" fmla="*/ 21 h 145"/>
              <a:gd name="T10" fmla="*/ 6 w 145"/>
              <a:gd name="T11" fmla="*/ 45 h 145"/>
              <a:gd name="T12" fmla="*/ 0 w 145"/>
              <a:gd name="T13" fmla="*/ 72 h 145"/>
              <a:gd name="T14" fmla="*/ 13 w 145"/>
              <a:gd name="T15" fmla="*/ 112 h 145"/>
              <a:gd name="T16" fmla="*/ 32 w 145"/>
              <a:gd name="T17" fmla="*/ 133 h 145"/>
              <a:gd name="T18" fmla="*/ 72 w 145"/>
              <a:gd name="T19" fmla="*/ 145 h 145"/>
              <a:gd name="T20" fmla="*/ 101 w 145"/>
              <a:gd name="T21" fmla="*/ 140 h 145"/>
              <a:gd name="T22" fmla="*/ 123 w 145"/>
              <a:gd name="T23" fmla="*/ 123 h 145"/>
              <a:gd name="T24" fmla="*/ 144 w 145"/>
              <a:gd name="T25" fmla="*/ 87 h 145"/>
              <a:gd name="T26" fmla="*/ 144 w 145"/>
              <a:gd name="T27" fmla="*/ 57 h 145"/>
              <a:gd name="T28" fmla="*/ 123 w 145"/>
              <a:gd name="T29" fmla="*/ 21 h 145"/>
              <a:gd name="T30" fmla="*/ 101 w 145"/>
              <a:gd name="T31" fmla="*/ 6 h 145"/>
              <a:gd name="T32" fmla="*/ 72 w 145"/>
              <a:gd name="T33" fmla="*/ 0 h 145"/>
              <a:gd name="T34" fmla="*/ 107 w 145"/>
              <a:gd name="T35" fmla="*/ 23 h 145"/>
              <a:gd name="T36" fmla="*/ 72 w 145"/>
              <a:gd name="T37" fmla="*/ 11 h 145"/>
              <a:gd name="T38" fmla="*/ 48 w 145"/>
              <a:gd name="T39" fmla="*/ 17 h 145"/>
              <a:gd name="T40" fmla="*/ 30 w 145"/>
              <a:gd name="T41" fmla="*/ 30 h 145"/>
              <a:gd name="T42" fmla="*/ 13 w 145"/>
              <a:gd name="T43" fmla="*/ 61 h 145"/>
              <a:gd name="T44" fmla="*/ 13 w 145"/>
              <a:gd name="T45" fmla="*/ 85 h 145"/>
              <a:gd name="T46" fmla="*/ 30 w 145"/>
              <a:gd name="T47" fmla="*/ 116 h 145"/>
              <a:gd name="T48" fmla="*/ 48 w 145"/>
              <a:gd name="T49" fmla="*/ 129 h 145"/>
              <a:gd name="T50" fmla="*/ 72 w 145"/>
              <a:gd name="T51" fmla="*/ 134 h 145"/>
              <a:gd name="T52" fmla="*/ 107 w 145"/>
              <a:gd name="T53" fmla="*/ 123 h 145"/>
              <a:gd name="T54" fmla="*/ 123 w 145"/>
              <a:gd name="T55" fmla="*/ 107 h 145"/>
              <a:gd name="T56" fmla="*/ 134 w 145"/>
              <a:gd name="T57" fmla="*/ 72 h 145"/>
              <a:gd name="T58" fmla="*/ 129 w 145"/>
              <a:gd name="T59" fmla="*/ 48 h 145"/>
              <a:gd name="T60" fmla="*/ 116 w 145"/>
              <a:gd name="T61" fmla="*/ 30 h 145"/>
              <a:gd name="T62" fmla="*/ 39 w 145"/>
              <a:gd name="T63" fmla="*/ 32 h 145"/>
              <a:gd name="T64" fmla="*/ 22 w 145"/>
              <a:gd name="T65" fmla="*/ 57 h 145"/>
              <a:gd name="T66" fmla="*/ 52 w 145"/>
              <a:gd name="T67" fmla="*/ 24 h 145"/>
              <a:gd name="T68" fmla="*/ 33 w 145"/>
              <a:gd name="T69" fmla="*/ 109 h 145"/>
              <a:gd name="T70" fmla="*/ 22 w 145"/>
              <a:gd name="T71" fmla="*/ 92 h 145"/>
              <a:gd name="T72" fmla="*/ 21 w 145"/>
              <a:gd name="T73" fmla="*/ 67 h 145"/>
              <a:gd name="T74" fmla="*/ 87 w 145"/>
              <a:gd name="T75" fmla="*/ 125 h 145"/>
              <a:gd name="T76" fmla="*/ 65 w 145"/>
              <a:gd name="T77" fmla="*/ 125 h 145"/>
              <a:gd name="T78" fmla="*/ 43 w 145"/>
              <a:gd name="T79" fmla="*/ 116 h 145"/>
              <a:gd name="T80" fmla="*/ 123 w 145"/>
              <a:gd name="T81" fmla="*/ 87 h 145"/>
              <a:gd name="T82" fmla="*/ 114 w 145"/>
              <a:gd name="T83" fmla="*/ 105 h 145"/>
              <a:gd name="T84" fmla="*/ 94 w 145"/>
              <a:gd name="T85" fmla="*/ 120 h 145"/>
              <a:gd name="T86" fmla="*/ 125 w 145"/>
              <a:gd name="T87" fmla="*/ 65 h 145"/>
              <a:gd name="T88" fmla="*/ 112 w 145"/>
              <a:gd name="T89" fmla="*/ 3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" h="145">
                <a:moveTo>
                  <a:pt x="105" y="30"/>
                </a:moveTo>
                <a:lnTo>
                  <a:pt x="98" y="56"/>
                </a:lnTo>
                <a:lnTo>
                  <a:pt x="61" y="21"/>
                </a:lnTo>
                <a:lnTo>
                  <a:pt x="61" y="21"/>
                </a:lnTo>
                <a:lnTo>
                  <a:pt x="72" y="19"/>
                </a:lnTo>
                <a:lnTo>
                  <a:pt x="83" y="19"/>
                </a:lnTo>
                <a:lnTo>
                  <a:pt x="94" y="23"/>
                </a:lnTo>
                <a:lnTo>
                  <a:pt x="105" y="30"/>
                </a:lnTo>
                <a:lnTo>
                  <a:pt x="105" y="30"/>
                </a:lnTo>
                <a:close/>
                <a:moveTo>
                  <a:pt x="72" y="0"/>
                </a:moveTo>
                <a:lnTo>
                  <a:pt x="72" y="0"/>
                </a:lnTo>
                <a:lnTo>
                  <a:pt x="57" y="0"/>
                </a:lnTo>
                <a:lnTo>
                  <a:pt x="44" y="6"/>
                </a:lnTo>
                <a:lnTo>
                  <a:pt x="32" y="11"/>
                </a:lnTo>
                <a:lnTo>
                  <a:pt x="21" y="21"/>
                </a:lnTo>
                <a:lnTo>
                  <a:pt x="21" y="21"/>
                </a:lnTo>
                <a:lnTo>
                  <a:pt x="13" y="32"/>
                </a:lnTo>
                <a:lnTo>
                  <a:pt x="6" y="45"/>
                </a:lnTo>
                <a:lnTo>
                  <a:pt x="2" y="57"/>
                </a:lnTo>
                <a:lnTo>
                  <a:pt x="0" y="72"/>
                </a:lnTo>
                <a:lnTo>
                  <a:pt x="0" y="72"/>
                </a:lnTo>
                <a:lnTo>
                  <a:pt x="2" y="87"/>
                </a:lnTo>
                <a:lnTo>
                  <a:pt x="6" y="101"/>
                </a:lnTo>
                <a:lnTo>
                  <a:pt x="13" y="112"/>
                </a:lnTo>
                <a:lnTo>
                  <a:pt x="21" y="123"/>
                </a:lnTo>
                <a:lnTo>
                  <a:pt x="21" y="123"/>
                </a:lnTo>
                <a:lnTo>
                  <a:pt x="32" y="133"/>
                </a:lnTo>
                <a:lnTo>
                  <a:pt x="44" y="140"/>
                </a:lnTo>
                <a:lnTo>
                  <a:pt x="57" y="144"/>
                </a:lnTo>
                <a:lnTo>
                  <a:pt x="72" y="145"/>
                </a:lnTo>
                <a:lnTo>
                  <a:pt x="72" y="145"/>
                </a:lnTo>
                <a:lnTo>
                  <a:pt x="87" y="144"/>
                </a:lnTo>
                <a:lnTo>
                  <a:pt x="101" y="140"/>
                </a:lnTo>
                <a:lnTo>
                  <a:pt x="114" y="133"/>
                </a:lnTo>
                <a:lnTo>
                  <a:pt x="123" y="123"/>
                </a:lnTo>
                <a:lnTo>
                  <a:pt x="123" y="123"/>
                </a:lnTo>
                <a:lnTo>
                  <a:pt x="132" y="112"/>
                </a:lnTo>
                <a:lnTo>
                  <a:pt x="140" y="101"/>
                </a:lnTo>
                <a:lnTo>
                  <a:pt x="144" y="87"/>
                </a:lnTo>
                <a:lnTo>
                  <a:pt x="145" y="72"/>
                </a:lnTo>
                <a:lnTo>
                  <a:pt x="145" y="72"/>
                </a:lnTo>
                <a:lnTo>
                  <a:pt x="144" y="57"/>
                </a:lnTo>
                <a:lnTo>
                  <a:pt x="140" y="45"/>
                </a:lnTo>
                <a:lnTo>
                  <a:pt x="132" y="32"/>
                </a:lnTo>
                <a:lnTo>
                  <a:pt x="123" y="21"/>
                </a:lnTo>
                <a:lnTo>
                  <a:pt x="123" y="21"/>
                </a:lnTo>
                <a:lnTo>
                  <a:pt x="114" y="11"/>
                </a:lnTo>
                <a:lnTo>
                  <a:pt x="101" y="6"/>
                </a:lnTo>
                <a:lnTo>
                  <a:pt x="87" y="0"/>
                </a:lnTo>
                <a:lnTo>
                  <a:pt x="72" y="0"/>
                </a:lnTo>
                <a:lnTo>
                  <a:pt x="72" y="0"/>
                </a:lnTo>
                <a:close/>
                <a:moveTo>
                  <a:pt x="116" y="30"/>
                </a:moveTo>
                <a:lnTo>
                  <a:pt x="116" y="30"/>
                </a:lnTo>
                <a:lnTo>
                  <a:pt x="107" y="23"/>
                </a:lnTo>
                <a:lnTo>
                  <a:pt x="96" y="17"/>
                </a:lnTo>
                <a:lnTo>
                  <a:pt x="85" y="13"/>
                </a:lnTo>
                <a:lnTo>
                  <a:pt x="72" y="11"/>
                </a:lnTo>
                <a:lnTo>
                  <a:pt x="72" y="11"/>
                </a:lnTo>
                <a:lnTo>
                  <a:pt x="61" y="13"/>
                </a:lnTo>
                <a:lnTo>
                  <a:pt x="48" y="17"/>
                </a:lnTo>
                <a:lnTo>
                  <a:pt x="39" y="23"/>
                </a:lnTo>
                <a:lnTo>
                  <a:pt x="30" y="30"/>
                </a:lnTo>
                <a:lnTo>
                  <a:pt x="30" y="30"/>
                </a:lnTo>
                <a:lnTo>
                  <a:pt x="22" y="39"/>
                </a:lnTo>
                <a:lnTo>
                  <a:pt x="17" y="48"/>
                </a:lnTo>
                <a:lnTo>
                  <a:pt x="13" y="61"/>
                </a:lnTo>
                <a:lnTo>
                  <a:pt x="11" y="72"/>
                </a:lnTo>
                <a:lnTo>
                  <a:pt x="11" y="72"/>
                </a:lnTo>
                <a:lnTo>
                  <a:pt x="13" y="85"/>
                </a:lnTo>
                <a:lnTo>
                  <a:pt x="17" y="96"/>
                </a:lnTo>
                <a:lnTo>
                  <a:pt x="22" y="107"/>
                </a:lnTo>
                <a:lnTo>
                  <a:pt x="30" y="116"/>
                </a:lnTo>
                <a:lnTo>
                  <a:pt x="30" y="116"/>
                </a:lnTo>
                <a:lnTo>
                  <a:pt x="39" y="123"/>
                </a:lnTo>
                <a:lnTo>
                  <a:pt x="48" y="129"/>
                </a:lnTo>
                <a:lnTo>
                  <a:pt x="61" y="133"/>
                </a:lnTo>
                <a:lnTo>
                  <a:pt x="72" y="134"/>
                </a:lnTo>
                <a:lnTo>
                  <a:pt x="72" y="134"/>
                </a:lnTo>
                <a:lnTo>
                  <a:pt x="85" y="133"/>
                </a:lnTo>
                <a:lnTo>
                  <a:pt x="96" y="129"/>
                </a:lnTo>
                <a:lnTo>
                  <a:pt x="107" y="123"/>
                </a:lnTo>
                <a:lnTo>
                  <a:pt x="116" y="116"/>
                </a:lnTo>
                <a:lnTo>
                  <a:pt x="116" y="116"/>
                </a:lnTo>
                <a:lnTo>
                  <a:pt x="123" y="107"/>
                </a:lnTo>
                <a:lnTo>
                  <a:pt x="129" y="96"/>
                </a:lnTo>
                <a:lnTo>
                  <a:pt x="132" y="85"/>
                </a:lnTo>
                <a:lnTo>
                  <a:pt x="134" y="72"/>
                </a:lnTo>
                <a:lnTo>
                  <a:pt x="134" y="72"/>
                </a:lnTo>
                <a:lnTo>
                  <a:pt x="132" y="61"/>
                </a:lnTo>
                <a:lnTo>
                  <a:pt x="129" y="48"/>
                </a:lnTo>
                <a:lnTo>
                  <a:pt x="123" y="39"/>
                </a:lnTo>
                <a:lnTo>
                  <a:pt x="116" y="30"/>
                </a:lnTo>
                <a:lnTo>
                  <a:pt x="116" y="30"/>
                </a:lnTo>
                <a:close/>
                <a:moveTo>
                  <a:pt x="52" y="24"/>
                </a:moveTo>
                <a:lnTo>
                  <a:pt x="52" y="24"/>
                </a:lnTo>
                <a:lnTo>
                  <a:pt x="39" y="32"/>
                </a:lnTo>
                <a:lnTo>
                  <a:pt x="32" y="39"/>
                </a:lnTo>
                <a:lnTo>
                  <a:pt x="26" y="48"/>
                </a:lnTo>
                <a:lnTo>
                  <a:pt x="22" y="57"/>
                </a:lnTo>
                <a:lnTo>
                  <a:pt x="74" y="46"/>
                </a:lnTo>
                <a:lnTo>
                  <a:pt x="52" y="24"/>
                </a:lnTo>
                <a:lnTo>
                  <a:pt x="52" y="24"/>
                </a:lnTo>
                <a:close/>
                <a:moveTo>
                  <a:pt x="21" y="67"/>
                </a:moveTo>
                <a:lnTo>
                  <a:pt x="52" y="59"/>
                </a:lnTo>
                <a:lnTo>
                  <a:pt x="33" y="109"/>
                </a:lnTo>
                <a:lnTo>
                  <a:pt x="33" y="109"/>
                </a:lnTo>
                <a:lnTo>
                  <a:pt x="28" y="101"/>
                </a:lnTo>
                <a:lnTo>
                  <a:pt x="22" y="92"/>
                </a:lnTo>
                <a:lnTo>
                  <a:pt x="21" y="81"/>
                </a:lnTo>
                <a:lnTo>
                  <a:pt x="21" y="67"/>
                </a:lnTo>
                <a:lnTo>
                  <a:pt x="21" y="67"/>
                </a:lnTo>
                <a:close/>
                <a:moveTo>
                  <a:pt x="43" y="116"/>
                </a:moveTo>
                <a:lnTo>
                  <a:pt x="52" y="87"/>
                </a:lnTo>
                <a:lnTo>
                  <a:pt x="87" y="125"/>
                </a:lnTo>
                <a:lnTo>
                  <a:pt x="87" y="125"/>
                </a:lnTo>
                <a:lnTo>
                  <a:pt x="76" y="127"/>
                </a:lnTo>
                <a:lnTo>
                  <a:pt x="65" y="125"/>
                </a:lnTo>
                <a:lnTo>
                  <a:pt x="54" y="122"/>
                </a:lnTo>
                <a:lnTo>
                  <a:pt x="43" y="116"/>
                </a:lnTo>
                <a:lnTo>
                  <a:pt x="43" y="116"/>
                </a:lnTo>
                <a:close/>
                <a:moveTo>
                  <a:pt x="94" y="120"/>
                </a:moveTo>
                <a:lnTo>
                  <a:pt x="74" y="100"/>
                </a:lnTo>
                <a:lnTo>
                  <a:pt x="123" y="87"/>
                </a:lnTo>
                <a:lnTo>
                  <a:pt x="123" y="87"/>
                </a:lnTo>
                <a:lnTo>
                  <a:pt x="120" y="98"/>
                </a:lnTo>
                <a:lnTo>
                  <a:pt x="114" y="105"/>
                </a:lnTo>
                <a:lnTo>
                  <a:pt x="107" y="114"/>
                </a:lnTo>
                <a:lnTo>
                  <a:pt x="94" y="120"/>
                </a:lnTo>
                <a:lnTo>
                  <a:pt x="94" y="120"/>
                </a:lnTo>
                <a:close/>
                <a:moveTo>
                  <a:pt x="125" y="78"/>
                </a:moveTo>
                <a:lnTo>
                  <a:pt x="125" y="78"/>
                </a:lnTo>
                <a:lnTo>
                  <a:pt x="125" y="65"/>
                </a:lnTo>
                <a:lnTo>
                  <a:pt x="123" y="54"/>
                </a:lnTo>
                <a:lnTo>
                  <a:pt x="118" y="45"/>
                </a:lnTo>
                <a:lnTo>
                  <a:pt x="112" y="35"/>
                </a:lnTo>
                <a:lnTo>
                  <a:pt x="98" y="85"/>
                </a:lnTo>
                <a:lnTo>
                  <a:pt x="125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422"/>
          <p:cNvSpPr>
            <a:spLocks noEditPoints="1"/>
          </p:cNvSpPr>
          <p:nvPr/>
        </p:nvSpPr>
        <p:spPr bwMode="auto">
          <a:xfrm>
            <a:off x="3527587" y="1947828"/>
            <a:ext cx="395378" cy="739586"/>
          </a:xfrm>
          <a:custGeom>
            <a:avLst/>
            <a:gdLst>
              <a:gd name="T0" fmla="*/ 15 w 85"/>
              <a:gd name="T1" fmla="*/ 97 h 159"/>
              <a:gd name="T2" fmla="*/ 22 w 85"/>
              <a:gd name="T3" fmla="*/ 126 h 159"/>
              <a:gd name="T4" fmla="*/ 31 w 85"/>
              <a:gd name="T5" fmla="*/ 159 h 159"/>
              <a:gd name="T6" fmla="*/ 57 w 85"/>
              <a:gd name="T7" fmla="*/ 136 h 159"/>
              <a:gd name="T8" fmla="*/ 77 w 85"/>
              <a:gd name="T9" fmla="*/ 115 h 159"/>
              <a:gd name="T10" fmla="*/ 15 w 85"/>
              <a:gd name="T11" fmla="*/ 97 h 159"/>
              <a:gd name="T12" fmla="*/ 15 w 85"/>
              <a:gd name="T13" fmla="*/ 97 h 159"/>
              <a:gd name="T14" fmla="*/ 13 w 85"/>
              <a:gd name="T15" fmla="*/ 0 h 159"/>
              <a:gd name="T16" fmla="*/ 64 w 85"/>
              <a:gd name="T17" fmla="*/ 0 h 159"/>
              <a:gd name="T18" fmla="*/ 44 w 85"/>
              <a:gd name="T19" fmla="*/ 46 h 159"/>
              <a:gd name="T20" fmla="*/ 85 w 85"/>
              <a:gd name="T21" fmla="*/ 58 h 159"/>
              <a:gd name="T22" fmla="*/ 61 w 85"/>
              <a:gd name="T23" fmla="*/ 101 h 159"/>
              <a:gd name="T24" fmla="*/ 39 w 85"/>
              <a:gd name="T25" fmla="*/ 95 h 159"/>
              <a:gd name="T26" fmla="*/ 42 w 85"/>
              <a:gd name="T27" fmla="*/ 82 h 159"/>
              <a:gd name="T28" fmla="*/ 0 w 85"/>
              <a:gd name="T29" fmla="*/ 69 h 159"/>
              <a:gd name="T30" fmla="*/ 13 w 85"/>
              <a:gd name="T31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5" h="159">
                <a:moveTo>
                  <a:pt x="15" y="97"/>
                </a:moveTo>
                <a:lnTo>
                  <a:pt x="22" y="126"/>
                </a:lnTo>
                <a:lnTo>
                  <a:pt x="31" y="159"/>
                </a:lnTo>
                <a:lnTo>
                  <a:pt x="57" y="136"/>
                </a:lnTo>
                <a:lnTo>
                  <a:pt x="77" y="115"/>
                </a:lnTo>
                <a:lnTo>
                  <a:pt x="15" y="97"/>
                </a:lnTo>
                <a:lnTo>
                  <a:pt x="15" y="97"/>
                </a:lnTo>
                <a:close/>
                <a:moveTo>
                  <a:pt x="13" y="0"/>
                </a:moveTo>
                <a:lnTo>
                  <a:pt x="64" y="0"/>
                </a:lnTo>
                <a:lnTo>
                  <a:pt x="44" y="46"/>
                </a:lnTo>
                <a:lnTo>
                  <a:pt x="85" y="58"/>
                </a:lnTo>
                <a:lnTo>
                  <a:pt x="61" y="101"/>
                </a:lnTo>
                <a:lnTo>
                  <a:pt x="39" y="95"/>
                </a:lnTo>
                <a:lnTo>
                  <a:pt x="42" y="82"/>
                </a:lnTo>
                <a:lnTo>
                  <a:pt x="0" y="69"/>
                </a:lnTo>
                <a:lnTo>
                  <a:pt x="1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24"/>
          <p:cNvSpPr>
            <a:spLocks noEditPoints="1"/>
          </p:cNvSpPr>
          <p:nvPr/>
        </p:nvSpPr>
        <p:spPr bwMode="auto">
          <a:xfrm>
            <a:off x="8034872" y="5455042"/>
            <a:ext cx="827962" cy="665164"/>
          </a:xfrm>
          <a:custGeom>
            <a:avLst/>
            <a:gdLst>
              <a:gd name="T0" fmla="*/ 127 w 178"/>
              <a:gd name="T1" fmla="*/ 51 h 143"/>
              <a:gd name="T2" fmla="*/ 42 w 178"/>
              <a:gd name="T3" fmla="*/ 13 h 143"/>
              <a:gd name="T4" fmla="*/ 33 w 178"/>
              <a:gd name="T5" fmla="*/ 0 h 143"/>
              <a:gd name="T6" fmla="*/ 162 w 178"/>
              <a:gd name="T7" fmla="*/ 112 h 143"/>
              <a:gd name="T8" fmla="*/ 151 w 178"/>
              <a:gd name="T9" fmla="*/ 121 h 143"/>
              <a:gd name="T10" fmla="*/ 145 w 178"/>
              <a:gd name="T11" fmla="*/ 117 h 143"/>
              <a:gd name="T12" fmla="*/ 156 w 178"/>
              <a:gd name="T13" fmla="*/ 108 h 143"/>
              <a:gd name="T14" fmla="*/ 152 w 178"/>
              <a:gd name="T15" fmla="*/ 59 h 143"/>
              <a:gd name="T16" fmla="*/ 140 w 178"/>
              <a:gd name="T17" fmla="*/ 53 h 143"/>
              <a:gd name="T18" fmla="*/ 121 w 178"/>
              <a:gd name="T19" fmla="*/ 64 h 143"/>
              <a:gd name="T20" fmla="*/ 105 w 178"/>
              <a:gd name="T21" fmla="*/ 99 h 143"/>
              <a:gd name="T22" fmla="*/ 116 w 178"/>
              <a:gd name="T23" fmla="*/ 132 h 143"/>
              <a:gd name="T24" fmla="*/ 132 w 178"/>
              <a:gd name="T25" fmla="*/ 139 h 143"/>
              <a:gd name="T26" fmla="*/ 169 w 178"/>
              <a:gd name="T27" fmla="*/ 125 h 143"/>
              <a:gd name="T28" fmla="*/ 178 w 178"/>
              <a:gd name="T29" fmla="*/ 106 h 143"/>
              <a:gd name="T30" fmla="*/ 163 w 178"/>
              <a:gd name="T31" fmla="*/ 97 h 143"/>
              <a:gd name="T32" fmla="*/ 158 w 178"/>
              <a:gd name="T33" fmla="*/ 81 h 143"/>
              <a:gd name="T34" fmla="*/ 152 w 178"/>
              <a:gd name="T35" fmla="*/ 59 h 143"/>
              <a:gd name="T36" fmla="*/ 20 w 178"/>
              <a:gd name="T37" fmla="*/ 99 h 143"/>
              <a:gd name="T38" fmla="*/ 22 w 178"/>
              <a:gd name="T39" fmla="*/ 77 h 143"/>
              <a:gd name="T40" fmla="*/ 9 w 178"/>
              <a:gd name="T41" fmla="*/ 72 h 143"/>
              <a:gd name="T42" fmla="*/ 13 w 178"/>
              <a:gd name="T43" fmla="*/ 95 h 143"/>
              <a:gd name="T44" fmla="*/ 26 w 178"/>
              <a:gd name="T45" fmla="*/ 112 h 143"/>
              <a:gd name="T46" fmla="*/ 26 w 178"/>
              <a:gd name="T47" fmla="*/ 112 h 143"/>
              <a:gd name="T48" fmla="*/ 59 w 178"/>
              <a:gd name="T49" fmla="*/ 128 h 143"/>
              <a:gd name="T50" fmla="*/ 46 w 178"/>
              <a:gd name="T51" fmla="*/ 94 h 143"/>
              <a:gd name="T52" fmla="*/ 35 w 178"/>
              <a:gd name="T53" fmla="*/ 73 h 143"/>
              <a:gd name="T54" fmla="*/ 11 w 178"/>
              <a:gd name="T55" fmla="*/ 53 h 143"/>
              <a:gd name="T56" fmla="*/ 2 w 178"/>
              <a:gd name="T57" fmla="*/ 92 h 143"/>
              <a:gd name="T58" fmla="*/ 22 w 178"/>
              <a:gd name="T59" fmla="*/ 114 h 143"/>
              <a:gd name="T60" fmla="*/ 103 w 178"/>
              <a:gd name="T61" fmla="*/ 83 h 143"/>
              <a:gd name="T62" fmla="*/ 51 w 178"/>
              <a:gd name="T63" fmla="*/ 108 h 143"/>
              <a:gd name="T64" fmla="*/ 53 w 178"/>
              <a:gd name="T65" fmla="*/ 88 h 143"/>
              <a:gd name="T66" fmla="*/ 64 w 178"/>
              <a:gd name="T67" fmla="*/ 39 h 143"/>
              <a:gd name="T68" fmla="*/ 55 w 178"/>
              <a:gd name="T69" fmla="*/ 61 h 143"/>
              <a:gd name="T70" fmla="*/ 105 w 178"/>
              <a:gd name="T71" fmla="*/ 79 h 143"/>
              <a:gd name="T72" fmla="*/ 103 w 178"/>
              <a:gd name="T73" fmla="*/ 59 h 143"/>
              <a:gd name="T74" fmla="*/ 95 w 178"/>
              <a:gd name="T75" fmla="*/ 39 h 143"/>
              <a:gd name="T76" fmla="*/ 90 w 178"/>
              <a:gd name="T77" fmla="*/ 20 h 143"/>
              <a:gd name="T78" fmla="*/ 73 w 178"/>
              <a:gd name="T79" fmla="*/ 18 h 143"/>
              <a:gd name="T80" fmla="*/ 64 w 178"/>
              <a:gd name="T81" fmla="*/ 39 h 143"/>
              <a:gd name="T82" fmla="*/ 86 w 178"/>
              <a:gd name="T83" fmla="*/ 66 h 143"/>
              <a:gd name="T84" fmla="*/ 84 w 178"/>
              <a:gd name="T85" fmla="*/ 53 h 143"/>
              <a:gd name="T86" fmla="*/ 88 w 178"/>
              <a:gd name="T87" fmla="*/ 44 h 143"/>
              <a:gd name="T88" fmla="*/ 86 w 178"/>
              <a:gd name="T89" fmla="*/ 35 h 143"/>
              <a:gd name="T90" fmla="*/ 68 w 178"/>
              <a:gd name="T91" fmla="*/ 33 h 143"/>
              <a:gd name="T92" fmla="*/ 70 w 178"/>
              <a:gd name="T93" fmla="*/ 44 h 143"/>
              <a:gd name="T94" fmla="*/ 73 w 178"/>
              <a:gd name="T95" fmla="*/ 5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8" h="143">
                <a:moveTo>
                  <a:pt x="33" y="0"/>
                </a:moveTo>
                <a:lnTo>
                  <a:pt x="127" y="0"/>
                </a:lnTo>
                <a:lnTo>
                  <a:pt x="127" y="51"/>
                </a:lnTo>
                <a:lnTo>
                  <a:pt x="127" y="51"/>
                </a:lnTo>
                <a:lnTo>
                  <a:pt x="118" y="61"/>
                </a:lnTo>
                <a:lnTo>
                  <a:pt x="116" y="61"/>
                </a:lnTo>
                <a:lnTo>
                  <a:pt x="116" y="13"/>
                </a:lnTo>
                <a:lnTo>
                  <a:pt x="42" y="13"/>
                </a:lnTo>
                <a:lnTo>
                  <a:pt x="42" y="70"/>
                </a:lnTo>
                <a:lnTo>
                  <a:pt x="42" y="70"/>
                </a:lnTo>
                <a:lnTo>
                  <a:pt x="33" y="62"/>
                </a:lnTo>
                <a:lnTo>
                  <a:pt x="33" y="0"/>
                </a:lnTo>
                <a:lnTo>
                  <a:pt x="33" y="0"/>
                </a:lnTo>
                <a:close/>
                <a:moveTo>
                  <a:pt x="162" y="108"/>
                </a:moveTo>
                <a:lnTo>
                  <a:pt x="162" y="108"/>
                </a:lnTo>
                <a:lnTo>
                  <a:pt x="162" y="112"/>
                </a:lnTo>
                <a:lnTo>
                  <a:pt x="162" y="114"/>
                </a:lnTo>
                <a:lnTo>
                  <a:pt x="156" y="119"/>
                </a:lnTo>
                <a:lnTo>
                  <a:pt x="156" y="119"/>
                </a:lnTo>
                <a:lnTo>
                  <a:pt x="151" y="121"/>
                </a:lnTo>
                <a:lnTo>
                  <a:pt x="149" y="121"/>
                </a:lnTo>
                <a:lnTo>
                  <a:pt x="145" y="121"/>
                </a:lnTo>
                <a:lnTo>
                  <a:pt x="145" y="121"/>
                </a:lnTo>
                <a:lnTo>
                  <a:pt x="145" y="117"/>
                </a:lnTo>
                <a:lnTo>
                  <a:pt x="145" y="116"/>
                </a:lnTo>
                <a:lnTo>
                  <a:pt x="151" y="110"/>
                </a:lnTo>
                <a:lnTo>
                  <a:pt x="151" y="110"/>
                </a:lnTo>
                <a:lnTo>
                  <a:pt x="156" y="108"/>
                </a:lnTo>
                <a:lnTo>
                  <a:pt x="158" y="108"/>
                </a:lnTo>
                <a:lnTo>
                  <a:pt x="162" y="108"/>
                </a:lnTo>
                <a:lnTo>
                  <a:pt x="162" y="108"/>
                </a:lnTo>
                <a:close/>
                <a:moveTo>
                  <a:pt x="152" y="59"/>
                </a:moveTo>
                <a:lnTo>
                  <a:pt x="152" y="59"/>
                </a:lnTo>
                <a:lnTo>
                  <a:pt x="147" y="55"/>
                </a:lnTo>
                <a:lnTo>
                  <a:pt x="143" y="53"/>
                </a:lnTo>
                <a:lnTo>
                  <a:pt x="140" y="53"/>
                </a:lnTo>
                <a:lnTo>
                  <a:pt x="136" y="53"/>
                </a:lnTo>
                <a:lnTo>
                  <a:pt x="129" y="59"/>
                </a:lnTo>
                <a:lnTo>
                  <a:pt x="121" y="64"/>
                </a:lnTo>
                <a:lnTo>
                  <a:pt x="121" y="64"/>
                </a:lnTo>
                <a:lnTo>
                  <a:pt x="116" y="72"/>
                </a:lnTo>
                <a:lnTo>
                  <a:pt x="110" y="81"/>
                </a:lnTo>
                <a:lnTo>
                  <a:pt x="107" y="90"/>
                </a:lnTo>
                <a:lnTo>
                  <a:pt x="105" y="99"/>
                </a:lnTo>
                <a:lnTo>
                  <a:pt x="103" y="108"/>
                </a:lnTo>
                <a:lnTo>
                  <a:pt x="105" y="116"/>
                </a:lnTo>
                <a:lnTo>
                  <a:pt x="108" y="125"/>
                </a:lnTo>
                <a:lnTo>
                  <a:pt x="116" y="132"/>
                </a:lnTo>
                <a:lnTo>
                  <a:pt x="116" y="132"/>
                </a:lnTo>
                <a:lnTo>
                  <a:pt x="121" y="136"/>
                </a:lnTo>
                <a:lnTo>
                  <a:pt x="127" y="138"/>
                </a:lnTo>
                <a:lnTo>
                  <a:pt x="132" y="139"/>
                </a:lnTo>
                <a:lnTo>
                  <a:pt x="138" y="139"/>
                </a:lnTo>
                <a:lnTo>
                  <a:pt x="149" y="138"/>
                </a:lnTo>
                <a:lnTo>
                  <a:pt x="160" y="132"/>
                </a:lnTo>
                <a:lnTo>
                  <a:pt x="169" y="125"/>
                </a:lnTo>
                <a:lnTo>
                  <a:pt x="174" y="117"/>
                </a:lnTo>
                <a:lnTo>
                  <a:pt x="178" y="112"/>
                </a:lnTo>
                <a:lnTo>
                  <a:pt x="178" y="106"/>
                </a:lnTo>
                <a:lnTo>
                  <a:pt x="178" y="106"/>
                </a:lnTo>
                <a:lnTo>
                  <a:pt x="176" y="103"/>
                </a:lnTo>
                <a:lnTo>
                  <a:pt x="173" y="101"/>
                </a:lnTo>
                <a:lnTo>
                  <a:pt x="163" y="97"/>
                </a:lnTo>
                <a:lnTo>
                  <a:pt x="163" y="97"/>
                </a:lnTo>
                <a:lnTo>
                  <a:pt x="158" y="94"/>
                </a:lnTo>
                <a:lnTo>
                  <a:pt x="156" y="90"/>
                </a:lnTo>
                <a:lnTo>
                  <a:pt x="156" y="86"/>
                </a:lnTo>
                <a:lnTo>
                  <a:pt x="158" y="81"/>
                </a:lnTo>
                <a:lnTo>
                  <a:pt x="158" y="75"/>
                </a:lnTo>
                <a:lnTo>
                  <a:pt x="158" y="70"/>
                </a:lnTo>
                <a:lnTo>
                  <a:pt x="156" y="64"/>
                </a:lnTo>
                <a:lnTo>
                  <a:pt x="152" y="59"/>
                </a:lnTo>
                <a:lnTo>
                  <a:pt x="152" y="59"/>
                </a:lnTo>
                <a:close/>
                <a:moveTo>
                  <a:pt x="22" y="106"/>
                </a:moveTo>
                <a:lnTo>
                  <a:pt x="22" y="106"/>
                </a:lnTo>
                <a:lnTo>
                  <a:pt x="20" y="99"/>
                </a:lnTo>
                <a:lnTo>
                  <a:pt x="20" y="94"/>
                </a:lnTo>
                <a:lnTo>
                  <a:pt x="22" y="84"/>
                </a:lnTo>
                <a:lnTo>
                  <a:pt x="24" y="81"/>
                </a:lnTo>
                <a:lnTo>
                  <a:pt x="22" y="77"/>
                </a:lnTo>
                <a:lnTo>
                  <a:pt x="18" y="72"/>
                </a:lnTo>
                <a:lnTo>
                  <a:pt x="11" y="66"/>
                </a:lnTo>
                <a:lnTo>
                  <a:pt x="11" y="66"/>
                </a:lnTo>
                <a:lnTo>
                  <a:pt x="9" y="72"/>
                </a:lnTo>
                <a:lnTo>
                  <a:pt x="7" y="79"/>
                </a:lnTo>
                <a:lnTo>
                  <a:pt x="9" y="88"/>
                </a:lnTo>
                <a:lnTo>
                  <a:pt x="9" y="88"/>
                </a:lnTo>
                <a:lnTo>
                  <a:pt x="13" y="95"/>
                </a:lnTo>
                <a:lnTo>
                  <a:pt x="17" y="101"/>
                </a:lnTo>
                <a:lnTo>
                  <a:pt x="22" y="106"/>
                </a:lnTo>
                <a:lnTo>
                  <a:pt x="22" y="106"/>
                </a:lnTo>
                <a:close/>
                <a:moveTo>
                  <a:pt x="26" y="112"/>
                </a:moveTo>
                <a:lnTo>
                  <a:pt x="29" y="110"/>
                </a:lnTo>
                <a:lnTo>
                  <a:pt x="39" y="130"/>
                </a:lnTo>
                <a:lnTo>
                  <a:pt x="31" y="134"/>
                </a:lnTo>
                <a:lnTo>
                  <a:pt x="26" y="112"/>
                </a:lnTo>
                <a:lnTo>
                  <a:pt x="26" y="112"/>
                </a:lnTo>
                <a:close/>
                <a:moveTo>
                  <a:pt x="20" y="114"/>
                </a:moveTo>
                <a:lnTo>
                  <a:pt x="24" y="143"/>
                </a:lnTo>
                <a:lnTo>
                  <a:pt x="59" y="128"/>
                </a:lnTo>
                <a:lnTo>
                  <a:pt x="40" y="106"/>
                </a:lnTo>
                <a:lnTo>
                  <a:pt x="40" y="106"/>
                </a:lnTo>
                <a:lnTo>
                  <a:pt x="40" y="106"/>
                </a:lnTo>
                <a:lnTo>
                  <a:pt x="46" y="94"/>
                </a:lnTo>
                <a:lnTo>
                  <a:pt x="46" y="88"/>
                </a:lnTo>
                <a:lnTo>
                  <a:pt x="46" y="84"/>
                </a:lnTo>
                <a:lnTo>
                  <a:pt x="42" y="77"/>
                </a:lnTo>
                <a:lnTo>
                  <a:pt x="35" y="73"/>
                </a:lnTo>
                <a:lnTo>
                  <a:pt x="20" y="64"/>
                </a:lnTo>
                <a:lnTo>
                  <a:pt x="15" y="61"/>
                </a:lnTo>
                <a:lnTo>
                  <a:pt x="11" y="53"/>
                </a:lnTo>
                <a:lnTo>
                  <a:pt x="11" y="53"/>
                </a:lnTo>
                <a:lnTo>
                  <a:pt x="6" y="62"/>
                </a:lnTo>
                <a:lnTo>
                  <a:pt x="2" y="73"/>
                </a:lnTo>
                <a:lnTo>
                  <a:pt x="0" y="83"/>
                </a:lnTo>
                <a:lnTo>
                  <a:pt x="2" y="92"/>
                </a:lnTo>
                <a:lnTo>
                  <a:pt x="6" y="99"/>
                </a:lnTo>
                <a:lnTo>
                  <a:pt x="9" y="105"/>
                </a:lnTo>
                <a:lnTo>
                  <a:pt x="15" y="110"/>
                </a:lnTo>
                <a:lnTo>
                  <a:pt x="22" y="114"/>
                </a:lnTo>
                <a:lnTo>
                  <a:pt x="20" y="114"/>
                </a:lnTo>
                <a:lnTo>
                  <a:pt x="20" y="114"/>
                </a:lnTo>
                <a:close/>
                <a:moveTo>
                  <a:pt x="51" y="83"/>
                </a:moveTo>
                <a:lnTo>
                  <a:pt x="103" y="83"/>
                </a:lnTo>
                <a:lnTo>
                  <a:pt x="103" y="83"/>
                </a:lnTo>
                <a:lnTo>
                  <a:pt x="97" y="95"/>
                </a:lnTo>
                <a:lnTo>
                  <a:pt x="97" y="108"/>
                </a:lnTo>
                <a:lnTo>
                  <a:pt x="51" y="108"/>
                </a:lnTo>
                <a:lnTo>
                  <a:pt x="48" y="105"/>
                </a:lnTo>
                <a:lnTo>
                  <a:pt x="48" y="105"/>
                </a:lnTo>
                <a:lnTo>
                  <a:pt x="51" y="94"/>
                </a:lnTo>
                <a:lnTo>
                  <a:pt x="53" y="88"/>
                </a:lnTo>
                <a:lnTo>
                  <a:pt x="51" y="83"/>
                </a:lnTo>
                <a:lnTo>
                  <a:pt x="51" y="83"/>
                </a:lnTo>
                <a:close/>
                <a:moveTo>
                  <a:pt x="64" y="39"/>
                </a:moveTo>
                <a:lnTo>
                  <a:pt x="64" y="39"/>
                </a:lnTo>
                <a:lnTo>
                  <a:pt x="62" y="57"/>
                </a:lnTo>
                <a:lnTo>
                  <a:pt x="62" y="57"/>
                </a:lnTo>
                <a:lnTo>
                  <a:pt x="55" y="61"/>
                </a:lnTo>
                <a:lnTo>
                  <a:pt x="55" y="61"/>
                </a:lnTo>
                <a:lnTo>
                  <a:pt x="53" y="66"/>
                </a:lnTo>
                <a:lnTo>
                  <a:pt x="51" y="79"/>
                </a:lnTo>
                <a:lnTo>
                  <a:pt x="105" y="79"/>
                </a:lnTo>
                <a:lnTo>
                  <a:pt x="105" y="79"/>
                </a:lnTo>
                <a:lnTo>
                  <a:pt x="107" y="75"/>
                </a:lnTo>
                <a:lnTo>
                  <a:pt x="107" y="75"/>
                </a:lnTo>
                <a:lnTo>
                  <a:pt x="107" y="66"/>
                </a:lnTo>
                <a:lnTo>
                  <a:pt x="103" y="59"/>
                </a:lnTo>
                <a:lnTo>
                  <a:pt x="103" y="59"/>
                </a:lnTo>
                <a:lnTo>
                  <a:pt x="95" y="57"/>
                </a:lnTo>
                <a:lnTo>
                  <a:pt x="95" y="57"/>
                </a:lnTo>
                <a:lnTo>
                  <a:pt x="95" y="39"/>
                </a:lnTo>
                <a:lnTo>
                  <a:pt x="95" y="39"/>
                </a:lnTo>
                <a:lnTo>
                  <a:pt x="95" y="28"/>
                </a:lnTo>
                <a:lnTo>
                  <a:pt x="92" y="24"/>
                </a:lnTo>
                <a:lnTo>
                  <a:pt x="90" y="20"/>
                </a:lnTo>
                <a:lnTo>
                  <a:pt x="90" y="20"/>
                </a:lnTo>
                <a:lnTo>
                  <a:pt x="83" y="18"/>
                </a:lnTo>
                <a:lnTo>
                  <a:pt x="73" y="18"/>
                </a:lnTo>
                <a:lnTo>
                  <a:pt x="73" y="18"/>
                </a:lnTo>
                <a:lnTo>
                  <a:pt x="68" y="22"/>
                </a:lnTo>
                <a:lnTo>
                  <a:pt x="64" y="26"/>
                </a:lnTo>
                <a:lnTo>
                  <a:pt x="64" y="31"/>
                </a:lnTo>
                <a:lnTo>
                  <a:pt x="64" y="39"/>
                </a:lnTo>
                <a:lnTo>
                  <a:pt x="64" y="39"/>
                </a:lnTo>
                <a:close/>
                <a:moveTo>
                  <a:pt x="70" y="55"/>
                </a:moveTo>
                <a:lnTo>
                  <a:pt x="73" y="66"/>
                </a:lnTo>
                <a:lnTo>
                  <a:pt x="86" y="66"/>
                </a:lnTo>
                <a:lnTo>
                  <a:pt x="88" y="55"/>
                </a:lnTo>
                <a:lnTo>
                  <a:pt x="88" y="55"/>
                </a:lnTo>
                <a:lnTo>
                  <a:pt x="84" y="53"/>
                </a:lnTo>
                <a:lnTo>
                  <a:pt x="84" y="53"/>
                </a:lnTo>
                <a:lnTo>
                  <a:pt x="84" y="51"/>
                </a:lnTo>
                <a:lnTo>
                  <a:pt x="84" y="51"/>
                </a:lnTo>
                <a:lnTo>
                  <a:pt x="86" y="48"/>
                </a:lnTo>
                <a:lnTo>
                  <a:pt x="88" y="44"/>
                </a:lnTo>
                <a:lnTo>
                  <a:pt x="88" y="44"/>
                </a:lnTo>
                <a:lnTo>
                  <a:pt x="90" y="35"/>
                </a:lnTo>
                <a:lnTo>
                  <a:pt x="90" y="35"/>
                </a:lnTo>
                <a:lnTo>
                  <a:pt x="86" y="35"/>
                </a:lnTo>
                <a:lnTo>
                  <a:pt x="81" y="31"/>
                </a:lnTo>
                <a:lnTo>
                  <a:pt x="81" y="31"/>
                </a:lnTo>
                <a:lnTo>
                  <a:pt x="75" y="33"/>
                </a:lnTo>
                <a:lnTo>
                  <a:pt x="68" y="33"/>
                </a:lnTo>
                <a:lnTo>
                  <a:pt x="68" y="33"/>
                </a:lnTo>
                <a:lnTo>
                  <a:pt x="68" y="39"/>
                </a:lnTo>
                <a:lnTo>
                  <a:pt x="70" y="44"/>
                </a:lnTo>
                <a:lnTo>
                  <a:pt x="70" y="44"/>
                </a:lnTo>
                <a:lnTo>
                  <a:pt x="73" y="50"/>
                </a:lnTo>
                <a:lnTo>
                  <a:pt x="73" y="50"/>
                </a:lnTo>
                <a:lnTo>
                  <a:pt x="73" y="53"/>
                </a:lnTo>
                <a:lnTo>
                  <a:pt x="73" y="53"/>
                </a:lnTo>
                <a:lnTo>
                  <a:pt x="70" y="55"/>
                </a:lnTo>
                <a:lnTo>
                  <a:pt x="70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25"/>
          <p:cNvSpPr>
            <a:spLocks noEditPoints="1"/>
          </p:cNvSpPr>
          <p:nvPr/>
        </p:nvSpPr>
        <p:spPr bwMode="auto">
          <a:xfrm>
            <a:off x="7002242" y="724490"/>
            <a:ext cx="502360" cy="762842"/>
          </a:xfrm>
          <a:custGeom>
            <a:avLst/>
            <a:gdLst>
              <a:gd name="T0" fmla="*/ 62 w 108"/>
              <a:gd name="T1" fmla="*/ 0 h 164"/>
              <a:gd name="T2" fmla="*/ 77 w 108"/>
              <a:gd name="T3" fmla="*/ 8 h 164"/>
              <a:gd name="T4" fmla="*/ 88 w 108"/>
              <a:gd name="T5" fmla="*/ 24 h 164"/>
              <a:gd name="T6" fmla="*/ 92 w 108"/>
              <a:gd name="T7" fmla="*/ 39 h 164"/>
              <a:gd name="T8" fmla="*/ 95 w 108"/>
              <a:gd name="T9" fmla="*/ 57 h 164"/>
              <a:gd name="T10" fmla="*/ 108 w 108"/>
              <a:gd name="T11" fmla="*/ 43 h 164"/>
              <a:gd name="T12" fmla="*/ 105 w 108"/>
              <a:gd name="T13" fmla="*/ 72 h 164"/>
              <a:gd name="T14" fmla="*/ 99 w 108"/>
              <a:gd name="T15" fmla="*/ 118 h 164"/>
              <a:gd name="T16" fmla="*/ 90 w 108"/>
              <a:gd name="T17" fmla="*/ 136 h 164"/>
              <a:gd name="T18" fmla="*/ 81 w 108"/>
              <a:gd name="T19" fmla="*/ 143 h 164"/>
              <a:gd name="T20" fmla="*/ 73 w 108"/>
              <a:gd name="T21" fmla="*/ 164 h 164"/>
              <a:gd name="T22" fmla="*/ 48 w 108"/>
              <a:gd name="T23" fmla="*/ 151 h 164"/>
              <a:gd name="T24" fmla="*/ 40 w 108"/>
              <a:gd name="T25" fmla="*/ 149 h 164"/>
              <a:gd name="T26" fmla="*/ 31 w 108"/>
              <a:gd name="T27" fmla="*/ 142 h 164"/>
              <a:gd name="T28" fmla="*/ 22 w 108"/>
              <a:gd name="T29" fmla="*/ 123 h 164"/>
              <a:gd name="T30" fmla="*/ 17 w 108"/>
              <a:gd name="T31" fmla="*/ 90 h 164"/>
              <a:gd name="T32" fmla="*/ 9 w 108"/>
              <a:gd name="T33" fmla="*/ 54 h 164"/>
              <a:gd name="T34" fmla="*/ 0 w 108"/>
              <a:gd name="T35" fmla="*/ 37 h 164"/>
              <a:gd name="T36" fmla="*/ 17 w 108"/>
              <a:gd name="T37" fmla="*/ 44 h 164"/>
              <a:gd name="T38" fmla="*/ 29 w 108"/>
              <a:gd name="T39" fmla="*/ 54 h 164"/>
              <a:gd name="T40" fmla="*/ 37 w 108"/>
              <a:gd name="T41" fmla="*/ 24 h 164"/>
              <a:gd name="T42" fmla="*/ 40 w 108"/>
              <a:gd name="T43" fmla="*/ 15 h 164"/>
              <a:gd name="T44" fmla="*/ 53 w 108"/>
              <a:gd name="T45" fmla="*/ 2 h 164"/>
              <a:gd name="T46" fmla="*/ 62 w 108"/>
              <a:gd name="T47" fmla="*/ 0 h 164"/>
              <a:gd name="T48" fmla="*/ 72 w 108"/>
              <a:gd name="T49" fmla="*/ 114 h 164"/>
              <a:gd name="T50" fmla="*/ 73 w 108"/>
              <a:gd name="T51" fmla="*/ 109 h 164"/>
              <a:gd name="T52" fmla="*/ 68 w 108"/>
              <a:gd name="T53" fmla="*/ 109 h 164"/>
              <a:gd name="T54" fmla="*/ 77 w 108"/>
              <a:gd name="T55" fmla="*/ 99 h 164"/>
              <a:gd name="T56" fmla="*/ 77 w 108"/>
              <a:gd name="T57" fmla="*/ 94 h 164"/>
              <a:gd name="T58" fmla="*/ 72 w 108"/>
              <a:gd name="T59" fmla="*/ 94 h 164"/>
              <a:gd name="T60" fmla="*/ 79 w 108"/>
              <a:gd name="T61" fmla="*/ 85 h 164"/>
              <a:gd name="T62" fmla="*/ 79 w 108"/>
              <a:gd name="T63" fmla="*/ 79 h 164"/>
              <a:gd name="T64" fmla="*/ 72 w 108"/>
              <a:gd name="T65" fmla="*/ 79 h 164"/>
              <a:gd name="T66" fmla="*/ 79 w 108"/>
              <a:gd name="T67" fmla="*/ 72 h 164"/>
              <a:gd name="T68" fmla="*/ 79 w 108"/>
              <a:gd name="T69" fmla="*/ 66 h 164"/>
              <a:gd name="T70" fmla="*/ 72 w 108"/>
              <a:gd name="T71" fmla="*/ 66 h 164"/>
              <a:gd name="T72" fmla="*/ 79 w 108"/>
              <a:gd name="T73" fmla="*/ 57 h 164"/>
              <a:gd name="T74" fmla="*/ 77 w 108"/>
              <a:gd name="T75" fmla="*/ 52 h 164"/>
              <a:gd name="T76" fmla="*/ 68 w 108"/>
              <a:gd name="T77" fmla="*/ 52 h 164"/>
              <a:gd name="T78" fmla="*/ 75 w 108"/>
              <a:gd name="T79" fmla="*/ 43 h 164"/>
              <a:gd name="T80" fmla="*/ 73 w 108"/>
              <a:gd name="T81" fmla="*/ 37 h 164"/>
              <a:gd name="T82" fmla="*/ 66 w 108"/>
              <a:gd name="T83" fmla="*/ 30 h 164"/>
              <a:gd name="T84" fmla="*/ 72 w 108"/>
              <a:gd name="T85" fmla="*/ 30 h 164"/>
              <a:gd name="T86" fmla="*/ 64 w 108"/>
              <a:gd name="T87" fmla="*/ 19 h 164"/>
              <a:gd name="T88" fmla="*/ 62 w 108"/>
              <a:gd name="T89" fmla="*/ 17 h 164"/>
              <a:gd name="T90" fmla="*/ 57 w 108"/>
              <a:gd name="T91" fmla="*/ 20 h 164"/>
              <a:gd name="T92" fmla="*/ 51 w 108"/>
              <a:gd name="T93" fmla="*/ 32 h 164"/>
              <a:gd name="T94" fmla="*/ 44 w 108"/>
              <a:gd name="T95" fmla="*/ 72 h 164"/>
              <a:gd name="T96" fmla="*/ 44 w 108"/>
              <a:gd name="T97" fmla="*/ 74 h 164"/>
              <a:gd name="T98" fmla="*/ 55 w 108"/>
              <a:gd name="T99" fmla="*/ 98 h 164"/>
              <a:gd name="T100" fmla="*/ 64 w 108"/>
              <a:gd name="T101" fmla="*/ 127 h 164"/>
              <a:gd name="T102" fmla="*/ 66 w 108"/>
              <a:gd name="T103" fmla="*/ 12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8" h="164">
                <a:moveTo>
                  <a:pt x="62" y="0"/>
                </a:moveTo>
                <a:lnTo>
                  <a:pt x="62" y="0"/>
                </a:lnTo>
                <a:lnTo>
                  <a:pt x="70" y="2"/>
                </a:lnTo>
                <a:lnTo>
                  <a:pt x="77" y="8"/>
                </a:lnTo>
                <a:lnTo>
                  <a:pt x="83" y="15"/>
                </a:lnTo>
                <a:lnTo>
                  <a:pt x="88" y="24"/>
                </a:lnTo>
                <a:lnTo>
                  <a:pt x="88" y="24"/>
                </a:lnTo>
                <a:lnTo>
                  <a:pt x="92" y="39"/>
                </a:lnTo>
                <a:lnTo>
                  <a:pt x="95" y="57"/>
                </a:lnTo>
                <a:lnTo>
                  <a:pt x="95" y="57"/>
                </a:lnTo>
                <a:lnTo>
                  <a:pt x="108" y="43"/>
                </a:lnTo>
                <a:lnTo>
                  <a:pt x="108" y="43"/>
                </a:lnTo>
                <a:lnTo>
                  <a:pt x="105" y="57"/>
                </a:lnTo>
                <a:lnTo>
                  <a:pt x="105" y="72"/>
                </a:lnTo>
                <a:lnTo>
                  <a:pt x="101" y="103"/>
                </a:lnTo>
                <a:lnTo>
                  <a:pt x="99" y="118"/>
                </a:lnTo>
                <a:lnTo>
                  <a:pt x="94" y="131"/>
                </a:lnTo>
                <a:lnTo>
                  <a:pt x="90" y="136"/>
                </a:lnTo>
                <a:lnTo>
                  <a:pt x="86" y="140"/>
                </a:lnTo>
                <a:lnTo>
                  <a:pt x="81" y="143"/>
                </a:lnTo>
                <a:lnTo>
                  <a:pt x="73" y="147"/>
                </a:lnTo>
                <a:lnTo>
                  <a:pt x="73" y="164"/>
                </a:lnTo>
                <a:lnTo>
                  <a:pt x="48" y="164"/>
                </a:lnTo>
                <a:lnTo>
                  <a:pt x="48" y="151"/>
                </a:lnTo>
                <a:lnTo>
                  <a:pt x="48" y="151"/>
                </a:lnTo>
                <a:lnTo>
                  <a:pt x="40" y="149"/>
                </a:lnTo>
                <a:lnTo>
                  <a:pt x="35" y="145"/>
                </a:lnTo>
                <a:lnTo>
                  <a:pt x="31" y="142"/>
                </a:lnTo>
                <a:lnTo>
                  <a:pt x="28" y="136"/>
                </a:lnTo>
                <a:lnTo>
                  <a:pt x="22" y="123"/>
                </a:lnTo>
                <a:lnTo>
                  <a:pt x="18" y="107"/>
                </a:lnTo>
                <a:lnTo>
                  <a:pt x="17" y="90"/>
                </a:lnTo>
                <a:lnTo>
                  <a:pt x="13" y="72"/>
                </a:lnTo>
                <a:lnTo>
                  <a:pt x="9" y="54"/>
                </a:lnTo>
                <a:lnTo>
                  <a:pt x="4" y="46"/>
                </a:lnTo>
                <a:lnTo>
                  <a:pt x="0" y="37"/>
                </a:lnTo>
                <a:lnTo>
                  <a:pt x="0" y="37"/>
                </a:lnTo>
                <a:lnTo>
                  <a:pt x="17" y="44"/>
                </a:lnTo>
                <a:lnTo>
                  <a:pt x="29" y="54"/>
                </a:lnTo>
                <a:lnTo>
                  <a:pt x="29" y="54"/>
                </a:lnTo>
                <a:lnTo>
                  <a:pt x="31" y="39"/>
                </a:lnTo>
                <a:lnTo>
                  <a:pt x="37" y="24"/>
                </a:lnTo>
                <a:lnTo>
                  <a:pt x="37" y="24"/>
                </a:lnTo>
                <a:lnTo>
                  <a:pt x="40" y="15"/>
                </a:lnTo>
                <a:lnTo>
                  <a:pt x="48" y="8"/>
                </a:lnTo>
                <a:lnTo>
                  <a:pt x="53" y="2"/>
                </a:lnTo>
                <a:lnTo>
                  <a:pt x="62" y="0"/>
                </a:lnTo>
                <a:lnTo>
                  <a:pt x="62" y="0"/>
                </a:lnTo>
                <a:close/>
                <a:moveTo>
                  <a:pt x="66" y="114"/>
                </a:moveTo>
                <a:lnTo>
                  <a:pt x="72" y="114"/>
                </a:lnTo>
                <a:lnTo>
                  <a:pt x="72" y="114"/>
                </a:lnTo>
                <a:lnTo>
                  <a:pt x="73" y="109"/>
                </a:lnTo>
                <a:lnTo>
                  <a:pt x="68" y="109"/>
                </a:lnTo>
                <a:lnTo>
                  <a:pt x="68" y="109"/>
                </a:lnTo>
                <a:lnTo>
                  <a:pt x="68" y="99"/>
                </a:lnTo>
                <a:lnTo>
                  <a:pt x="77" y="99"/>
                </a:lnTo>
                <a:lnTo>
                  <a:pt x="77" y="99"/>
                </a:lnTo>
                <a:lnTo>
                  <a:pt x="77" y="94"/>
                </a:lnTo>
                <a:lnTo>
                  <a:pt x="72" y="94"/>
                </a:lnTo>
                <a:lnTo>
                  <a:pt x="72" y="94"/>
                </a:lnTo>
                <a:lnTo>
                  <a:pt x="72" y="85"/>
                </a:lnTo>
                <a:lnTo>
                  <a:pt x="79" y="85"/>
                </a:lnTo>
                <a:lnTo>
                  <a:pt x="79" y="85"/>
                </a:lnTo>
                <a:lnTo>
                  <a:pt x="79" y="79"/>
                </a:lnTo>
                <a:lnTo>
                  <a:pt x="72" y="79"/>
                </a:lnTo>
                <a:lnTo>
                  <a:pt x="72" y="79"/>
                </a:lnTo>
                <a:lnTo>
                  <a:pt x="72" y="72"/>
                </a:lnTo>
                <a:lnTo>
                  <a:pt x="79" y="72"/>
                </a:lnTo>
                <a:lnTo>
                  <a:pt x="79" y="72"/>
                </a:lnTo>
                <a:lnTo>
                  <a:pt x="79" y="66"/>
                </a:lnTo>
                <a:lnTo>
                  <a:pt x="72" y="66"/>
                </a:lnTo>
                <a:lnTo>
                  <a:pt x="72" y="66"/>
                </a:lnTo>
                <a:lnTo>
                  <a:pt x="72" y="57"/>
                </a:lnTo>
                <a:lnTo>
                  <a:pt x="79" y="57"/>
                </a:lnTo>
                <a:lnTo>
                  <a:pt x="79" y="57"/>
                </a:lnTo>
                <a:lnTo>
                  <a:pt x="77" y="52"/>
                </a:lnTo>
                <a:lnTo>
                  <a:pt x="68" y="52"/>
                </a:lnTo>
                <a:lnTo>
                  <a:pt x="68" y="52"/>
                </a:lnTo>
                <a:lnTo>
                  <a:pt x="68" y="43"/>
                </a:lnTo>
                <a:lnTo>
                  <a:pt x="75" y="43"/>
                </a:lnTo>
                <a:lnTo>
                  <a:pt x="75" y="43"/>
                </a:lnTo>
                <a:lnTo>
                  <a:pt x="73" y="37"/>
                </a:lnTo>
                <a:lnTo>
                  <a:pt x="66" y="37"/>
                </a:lnTo>
                <a:lnTo>
                  <a:pt x="66" y="30"/>
                </a:lnTo>
                <a:lnTo>
                  <a:pt x="72" y="30"/>
                </a:lnTo>
                <a:lnTo>
                  <a:pt x="72" y="30"/>
                </a:lnTo>
                <a:lnTo>
                  <a:pt x="66" y="20"/>
                </a:lnTo>
                <a:lnTo>
                  <a:pt x="64" y="19"/>
                </a:lnTo>
                <a:lnTo>
                  <a:pt x="62" y="17"/>
                </a:lnTo>
                <a:lnTo>
                  <a:pt x="62" y="17"/>
                </a:lnTo>
                <a:lnTo>
                  <a:pt x="59" y="19"/>
                </a:lnTo>
                <a:lnTo>
                  <a:pt x="57" y="20"/>
                </a:lnTo>
                <a:lnTo>
                  <a:pt x="51" y="32"/>
                </a:lnTo>
                <a:lnTo>
                  <a:pt x="51" y="32"/>
                </a:lnTo>
                <a:lnTo>
                  <a:pt x="46" y="50"/>
                </a:lnTo>
                <a:lnTo>
                  <a:pt x="44" y="72"/>
                </a:lnTo>
                <a:lnTo>
                  <a:pt x="44" y="74"/>
                </a:lnTo>
                <a:lnTo>
                  <a:pt x="44" y="74"/>
                </a:lnTo>
                <a:lnTo>
                  <a:pt x="50" y="85"/>
                </a:lnTo>
                <a:lnTo>
                  <a:pt x="55" y="98"/>
                </a:lnTo>
                <a:lnTo>
                  <a:pt x="64" y="127"/>
                </a:lnTo>
                <a:lnTo>
                  <a:pt x="64" y="127"/>
                </a:lnTo>
                <a:lnTo>
                  <a:pt x="68" y="121"/>
                </a:lnTo>
                <a:lnTo>
                  <a:pt x="66" y="121"/>
                </a:lnTo>
                <a:lnTo>
                  <a:pt x="66" y="1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26"/>
          <p:cNvSpPr>
            <a:spLocks noEditPoints="1"/>
          </p:cNvSpPr>
          <p:nvPr/>
        </p:nvSpPr>
        <p:spPr bwMode="auto">
          <a:xfrm>
            <a:off x="6909215" y="2040858"/>
            <a:ext cx="786100" cy="539571"/>
          </a:xfrm>
          <a:custGeom>
            <a:avLst/>
            <a:gdLst>
              <a:gd name="T0" fmla="*/ 13 w 169"/>
              <a:gd name="T1" fmla="*/ 94 h 116"/>
              <a:gd name="T2" fmla="*/ 55 w 169"/>
              <a:gd name="T3" fmla="*/ 88 h 116"/>
              <a:gd name="T4" fmla="*/ 84 w 169"/>
              <a:gd name="T5" fmla="*/ 95 h 116"/>
              <a:gd name="T6" fmla="*/ 112 w 169"/>
              <a:gd name="T7" fmla="*/ 88 h 116"/>
              <a:gd name="T8" fmla="*/ 154 w 169"/>
              <a:gd name="T9" fmla="*/ 94 h 116"/>
              <a:gd name="T10" fmla="*/ 169 w 169"/>
              <a:gd name="T11" fmla="*/ 94 h 116"/>
              <a:gd name="T12" fmla="*/ 160 w 169"/>
              <a:gd name="T13" fmla="*/ 108 h 116"/>
              <a:gd name="T14" fmla="*/ 130 w 169"/>
              <a:gd name="T15" fmla="*/ 114 h 116"/>
              <a:gd name="T16" fmla="*/ 114 w 169"/>
              <a:gd name="T17" fmla="*/ 99 h 116"/>
              <a:gd name="T18" fmla="*/ 112 w 169"/>
              <a:gd name="T19" fmla="*/ 88 h 116"/>
              <a:gd name="T20" fmla="*/ 106 w 169"/>
              <a:gd name="T21" fmla="*/ 105 h 116"/>
              <a:gd name="T22" fmla="*/ 84 w 169"/>
              <a:gd name="T23" fmla="*/ 116 h 116"/>
              <a:gd name="T24" fmla="*/ 60 w 169"/>
              <a:gd name="T25" fmla="*/ 105 h 116"/>
              <a:gd name="T26" fmla="*/ 55 w 169"/>
              <a:gd name="T27" fmla="*/ 88 h 116"/>
              <a:gd name="T28" fmla="*/ 53 w 169"/>
              <a:gd name="T29" fmla="*/ 99 h 116"/>
              <a:gd name="T30" fmla="*/ 38 w 169"/>
              <a:gd name="T31" fmla="*/ 114 h 116"/>
              <a:gd name="T32" fmla="*/ 9 w 169"/>
              <a:gd name="T33" fmla="*/ 108 h 116"/>
              <a:gd name="T34" fmla="*/ 0 w 169"/>
              <a:gd name="T35" fmla="*/ 94 h 116"/>
              <a:gd name="T36" fmla="*/ 0 w 169"/>
              <a:gd name="T37" fmla="*/ 0 h 116"/>
              <a:gd name="T38" fmla="*/ 27 w 169"/>
              <a:gd name="T39" fmla="*/ 9 h 116"/>
              <a:gd name="T40" fmla="*/ 55 w 169"/>
              <a:gd name="T41" fmla="*/ 0 h 116"/>
              <a:gd name="T42" fmla="*/ 97 w 169"/>
              <a:gd name="T43" fmla="*/ 7 h 116"/>
              <a:gd name="T44" fmla="*/ 126 w 169"/>
              <a:gd name="T45" fmla="*/ 7 h 116"/>
              <a:gd name="T46" fmla="*/ 169 w 169"/>
              <a:gd name="T47" fmla="*/ 0 h 116"/>
              <a:gd name="T48" fmla="*/ 167 w 169"/>
              <a:gd name="T49" fmla="*/ 13 h 116"/>
              <a:gd name="T50" fmla="*/ 150 w 169"/>
              <a:gd name="T51" fmla="*/ 26 h 116"/>
              <a:gd name="T52" fmla="*/ 121 w 169"/>
              <a:gd name="T53" fmla="*/ 22 h 116"/>
              <a:gd name="T54" fmla="*/ 112 w 169"/>
              <a:gd name="T55" fmla="*/ 7 h 116"/>
              <a:gd name="T56" fmla="*/ 112 w 169"/>
              <a:gd name="T57" fmla="*/ 7 h 116"/>
              <a:gd name="T58" fmla="*/ 103 w 169"/>
              <a:gd name="T59" fmla="*/ 20 h 116"/>
              <a:gd name="T60" fmla="*/ 73 w 169"/>
              <a:gd name="T61" fmla="*/ 26 h 116"/>
              <a:gd name="T62" fmla="*/ 59 w 169"/>
              <a:gd name="T63" fmla="*/ 13 h 116"/>
              <a:gd name="T64" fmla="*/ 55 w 169"/>
              <a:gd name="T65" fmla="*/ 0 h 116"/>
              <a:gd name="T66" fmla="*/ 51 w 169"/>
              <a:gd name="T67" fmla="*/ 16 h 116"/>
              <a:gd name="T68" fmla="*/ 27 w 169"/>
              <a:gd name="T69" fmla="*/ 27 h 116"/>
              <a:gd name="T70" fmla="*/ 5 w 169"/>
              <a:gd name="T71" fmla="*/ 18 h 116"/>
              <a:gd name="T72" fmla="*/ 0 w 169"/>
              <a:gd name="T73" fmla="*/ 0 h 116"/>
              <a:gd name="T74" fmla="*/ 27 w 169"/>
              <a:gd name="T75" fmla="*/ 46 h 116"/>
              <a:gd name="T76" fmla="*/ 70 w 169"/>
              <a:gd name="T77" fmla="*/ 51 h 116"/>
              <a:gd name="T78" fmla="*/ 97 w 169"/>
              <a:gd name="T79" fmla="*/ 51 h 116"/>
              <a:gd name="T80" fmla="*/ 139 w 169"/>
              <a:gd name="T81" fmla="*/ 46 h 116"/>
              <a:gd name="T82" fmla="*/ 139 w 169"/>
              <a:gd name="T83" fmla="*/ 51 h 116"/>
              <a:gd name="T84" fmla="*/ 130 w 169"/>
              <a:gd name="T85" fmla="*/ 66 h 116"/>
              <a:gd name="T86" fmla="*/ 101 w 169"/>
              <a:gd name="T87" fmla="*/ 71 h 116"/>
              <a:gd name="T88" fmla="*/ 86 w 169"/>
              <a:gd name="T89" fmla="*/ 57 h 116"/>
              <a:gd name="T90" fmla="*/ 84 w 169"/>
              <a:gd name="T91" fmla="*/ 46 h 116"/>
              <a:gd name="T92" fmla="*/ 79 w 169"/>
              <a:gd name="T93" fmla="*/ 62 h 116"/>
              <a:gd name="T94" fmla="*/ 55 w 169"/>
              <a:gd name="T95" fmla="*/ 73 h 116"/>
              <a:gd name="T96" fmla="*/ 33 w 169"/>
              <a:gd name="T97" fmla="*/ 62 h 116"/>
              <a:gd name="T98" fmla="*/ 27 w 169"/>
              <a:gd name="T99" fmla="*/ 4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9" h="116">
                <a:moveTo>
                  <a:pt x="0" y="88"/>
                </a:moveTo>
                <a:lnTo>
                  <a:pt x="0" y="88"/>
                </a:lnTo>
                <a:lnTo>
                  <a:pt x="13" y="94"/>
                </a:lnTo>
                <a:lnTo>
                  <a:pt x="27" y="95"/>
                </a:lnTo>
                <a:lnTo>
                  <a:pt x="42" y="94"/>
                </a:lnTo>
                <a:lnTo>
                  <a:pt x="55" y="88"/>
                </a:lnTo>
                <a:lnTo>
                  <a:pt x="55" y="88"/>
                </a:lnTo>
                <a:lnTo>
                  <a:pt x="70" y="94"/>
                </a:lnTo>
                <a:lnTo>
                  <a:pt x="84" y="95"/>
                </a:lnTo>
                <a:lnTo>
                  <a:pt x="97" y="94"/>
                </a:lnTo>
                <a:lnTo>
                  <a:pt x="112" y="88"/>
                </a:lnTo>
                <a:lnTo>
                  <a:pt x="112" y="88"/>
                </a:lnTo>
                <a:lnTo>
                  <a:pt x="126" y="94"/>
                </a:lnTo>
                <a:lnTo>
                  <a:pt x="139" y="95"/>
                </a:lnTo>
                <a:lnTo>
                  <a:pt x="154" y="94"/>
                </a:lnTo>
                <a:lnTo>
                  <a:pt x="169" y="88"/>
                </a:lnTo>
                <a:lnTo>
                  <a:pt x="169" y="88"/>
                </a:lnTo>
                <a:lnTo>
                  <a:pt x="169" y="94"/>
                </a:lnTo>
                <a:lnTo>
                  <a:pt x="167" y="99"/>
                </a:lnTo>
                <a:lnTo>
                  <a:pt x="163" y="105"/>
                </a:lnTo>
                <a:lnTo>
                  <a:pt x="160" y="108"/>
                </a:lnTo>
                <a:lnTo>
                  <a:pt x="150" y="114"/>
                </a:lnTo>
                <a:lnTo>
                  <a:pt x="141" y="116"/>
                </a:lnTo>
                <a:lnTo>
                  <a:pt x="130" y="114"/>
                </a:lnTo>
                <a:lnTo>
                  <a:pt x="121" y="108"/>
                </a:lnTo>
                <a:lnTo>
                  <a:pt x="117" y="105"/>
                </a:lnTo>
                <a:lnTo>
                  <a:pt x="114" y="99"/>
                </a:lnTo>
                <a:lnTo>
                  <a:pt x="112" y="94"/>
                </a:lnTo>
                <a:lnTo>
                  <a:pt x="112" y="88"/>
                </a:lnTo>
                <a:lnTo>
                  <a:pt x="112" y="88"/>
                </a:lnTo>
                <a:lnTo>
                  <a:pt x="112" y="94"/>
                </a:lnTo>
                <a:lnTo>
                  <a:pt x="110" y="99"/>
                </a:lnTo>
                <a:lnTo>
                  <a:pt x="106" y="105"/>
                </a:lnTo>
                <a:lnTo>
                  <a:pt x="103" y="108"/>
                </a:lnTo>
                <a:lnTo>
                  <a:pt x="93" y="114"/>
                </a:lnTo>
                <a:lnTo>
                  <a:pt x="84" y="116"/>
                </a:lnTo>
                <a:lnTo>
                  <a:pt x="73" y="114"/>
                </a:lnTo>
                <a:lnTo>
                  <a:pt x="64" y="108"/>
                </a:lnTo>
                <a:lnTo>
                  <a:pt x="60" y="105"/>
                </a:lnTo>
                <a:lnTo>
                  <a:pt x="59" y="99"/>
                </a:lnTo>
                <a:lnTo>
                  <a:pt x="57" y="94"/>
                </a:lnTo>
                <a:lnTo>
                  <a:pt x="55" y="88"/>
                </a:lnTo>
                <a:lnTo>
                  <a:pt x="55" y="88"/>
                </a:lnTo>
                <a:lnTo>
                  <a:pt x="55" y="94"/>
                </a:lnTo>
                <a:lnTo>
                  <a:pt x="53" y="99"/>
                </a:lnTo>
                <a:lnTo>
                  <a:pt x="51" y="105"/>
                </a:lnTo>
                <a:lnTo>
                  <a:pt x="48" y="108"/>
                </a:lnTo>
                <a:lnTo>
                  <a:pt x="38" y="114"/>
                </a:lnTo>
                <a:lnTo>
                  <a:pt x="27" y="116"/>
                </a:lnTo>
                <a:lnTo>
                  <a:pt x="16" y="114"/>
                </a:lnTo>
                <a:lnTo>
                  <a:pt x="9" y="108"/>
                </a:lnTo>
                <a:lnTo>
                  <a:pt x="5" y="105"/>
                </a:lnTo>
                <a:lnTo>
                  <a:pt x="2" y="99"/>
                </a:lnTo>
                <a:lnTo>
                  <a:pt x="0" y="94"/>
                </a:lnTo>
                <a:lnTo>
                  <a:pt x="0" y="88"/>
                </a:lnTo>
                <a:lnTo>
                  <a:pt x="0" y="88"/>
                </a:lnTo>
                <a:close/>
                <a:moveTo>
                  <a:pt x="0" y="0"/>
                </a:moveTo>
                <a:lnTo>
                  <a:pt x="0" y="0"/>
                </a:lnTo>
                <a:lnTo>
                  <a:pt x="13" y="7"/>
                </a:lnTo>
                <a:lnTo>
                  <a:pt x="27" y="9"/>
                </a:lnTo>
                <a:lnTo>
                  <a:pt x="42" y="7"/>
                </a:lnTo>
                <a:lnTo>
                  <a:pt x="55" y="0"/>
                </a:lnTo>
                <a:lnTo>
                  <a:pt x="55" y="0"/>
                </a:lnTo>
                <a:lnTo>
                  <a:pt x="70" y="7"/>
                </a:lnTo>
                <a:lnTo>
                  <a:pt x="84" y="9"/>
                </a:lnTo>
                <a:lnTo>
                  <a:pt x="97" y="7"/>
                </a:lnTo>
                <a:lnTo>
                  <a:pt x="112" y="0"/>
                </a:lnTo>
                <a:lnTo>
                  <a:pt x="112" y="0"/>
                </a:lnTo>
                <a:lnTo>
                  <a:pt x="126" y="7"/>
                </a:lnTo>
                <a:lnTo>
                  <a:pt x="139" y="9"/>
                </a:lnTo>
                <a:lnTo>
                  <a:pt x="154" y="7"/>
                </a:lnTo>
                <a:lnTo>
                  <a:pt x="169" y="0"/>
                </a:lnTo>
                <a:lnTo>
                  <a:pt x="169" y="0"/>
                </a:lnTo>
                <a:lnTo>
                  <a:pt x="169" y="7"/>
                </a:lnTo>
                <a:lnTo>
                  <a:pt x="167" y="13"/>
                </a:lnTo>
                <a:lnTo>
                  <a:pt x="163" y="16"/>
                </a:lnTo>
                <a:lnTo>
                  <a:pt x="160" y="20"/>
                </a:lnTo>
                <a:lnTo>
                  <a:pt x="150" y="26"/>
                </a:lnTo>
                <a:lnTo>
                  <a:pt x="141" y="27"/>
                </a:lnTo>
                <a:lnTo>
                  <a:pt x="130" y="26"/>
                </a:lnTo>
                <a:lnTo>
                  <a:pt x="121" y="22"/>
                </a:lnTo>
                <a:lnTo>
                  <a:pt x="117" y="18"/>
                </a:lnTo>
                <a:lnTo>
                  <a:pt x="114" y="13"/>
                </a:lnTo>
                <a:lnTo>
                  <a:pt x="112" y="7"/>
                </a:lnTo>
                <a:lnTo>
                  <a:pt x="112" y="0"/>
                </a:lnTo>
                <a:lnTo>
                  <a:pt x="112" y="0"/>
                </a:lnTo>
                <a:lnTo>
                  <a:pt x="112" y="7"/>
                </a:lnTo>
                <a:lnTo>
                  <a:pt x="110" y="13"/>
                </a:lnTo>
                <a:lnTo>
                  <a:pt x="106" y="16"/>
                </a:lnTo>
                <a:lnTo>
                  <a:pt x="103" y="20"/>
                </a:lnTo>
                <a:lnTo>
                  <a:pt x="93" y="26"/>
                </a:lnTo>
                <a:lnTo>
                  <a:pt x="84" y="27"/>
                </a:lnTo>
                <a:lnTo>
                  <a:pt x="73" y="26"/>
                </a:lnTo>
                <a:lnTo>
                  <a:pt x="64" y="22"/>
                </a:lnTo>
                <a:lnTo>
                  <a:pt x="60" y="18"/>
                </a:lnTo>
                <a:lnTo>
                  <a:pt x="59" y="13"/>
                </a:lnTo>
                <a:lnTo>
                  <a:pt x="57" y="7"/>
                </a:lnTo>
                <a:lnTo>
                  <a:pt x="55" y="0"/>
                </a:lnTo>
                <a:lnTo>
                  <a:pt x="55" y="0"/>
                </a:lnTo>
                <a:lnTo>
                  <a:pt x="55" y="7"/>
                </a:lnTo>
                <a:lnTo>
                  <a:pt x="53" y="13"/>
                </a:lnTo>
                <a:lnTo>
                  <a:pt x="51" y="16"/>
                </a:lnTo>
                <a:lnTo>
                  <a:pt x="48" y="20"/>
                </a:lnTo>
                <a:lnTo>
                  <a:pt x="38" y="26"/>
                </a:lnTo>
                <a:lnTo>
                  <a:pt x="27" y="27"/>
                </a:lnTo>
                <a:lnTo>
                  <a:pt x="16" y="26"/>
                </a:lnTo>
                <a:lnTo>
                  <a:pt x="9" y="22"/>
                </a:lnTo>
                <a:lnTo>
                  <a:pt x="5" y="18"/>
                </a:lnTo>
                <a:lnTo>
                  <a:pt x="2" y="13"/>
                </a:lnTo>
                <a:lnTo>
                  <a:pt x="0" y="7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27" y="46"/>
                </a:moveTo>
                <a:lnTo>
                  <a:pt x="27" y="46"/>
                </a:lnTo>
                <a:lnTo>
                  <a:pt x="42" y="51"/>
                </a:lnTo>
                <a:lnTo>
                  <a:pt x="55" y="53"/>
                </a:lnTo>
                <a:lnTo>
                  <a:pt x="70" y="51"/>
                </a:lnTo>
                <a:lnTo>
                  <a:pt x="84" y="46"/>
                </a:lnTo>
                <a:lnTo>
                  <a:pt x="84" y="46"/>
                </a:lnTo>
                <a:lnTo>
                  <a:pt x="97" y="51"/>
                </a:lnTo>
                <a:lnTo>
                  <a:pt x="112" y="53"/>
                </a:lnTo>
                <a:lnTo>
                  <a:pt x="126" y="51"/>
                </a:lnTo>
                <a:lnTo>
                  <a:pt x="139" y="46"/>
                </a:lnTo>
                <a:lnTo>
                  <a:pt x="139" y="46"/>
                </a:lnTo>
                <a:lnTo>
                  <a:pt x="139" y="46"/>
                </a:lnTo>
                <a:lnTo>
                  <a:pt x="139" y="51"/>
                </a:lnTo>
                <a:lnTo>
                  <a:pt x="137" y="57"/>
                </a:lnTo>
                <a:lnTo>
                  <a:pt x="134" y="62"/>
                </a:lnTo>
                <a:lnTo>
                  <a:pt x="130" y="66"/>
                </a:lnTo>
                <a:lnTo>
                  <a:pt x="123" y="71"/>
                </a:lnTo>
                <a:lnTo>
                  <a:pt x="112" y="73"/>
                </a:lnTo>
                <a:lnTo>
                  <a:pt x="101" y="71"/>
                </a:lnTo>
                <a:lnTo>
                  <a:pt x="92" y="66"/>
                </a:lnTo>
                <a:lnTo>
                  <a:pt x="88" y="62"/>
                </a:lnTo>
                <a:lnTo>
                  <a:pt x="86" y="57"/>
                </a:lnTo>
                <a:lnTo>
                  <a:pt x="84" y="51"/>
                </a:lnTo>
                <a:lnTo>
                  <a:pt x="84" y="46"/>
                </a:lnTo>
                <a:lnTo>
                  <a:pt x="84" y="46"/>
                </a:lnTo>
                <a:lnTo>
                  <a:pt x="82" y="51"/>
                </a:lnTo>
                <a:lnTo>
                  <a:pt x="81" y="57"/>
                </a:lnTo>
                <a:lnTo>
                  <a:pt x="79" y="62"/>
                </a:lnTo>
                <a:lnTo>
                  <a:pt x="75" y="66"/>
                </a:lnTo>
                <a:lnTo>
                  <a:pt x="66" y="71"/>
                </a:lnTo>
                <a:lnTo>
                  <a:pt x="55" y="73"/>
                </a:lnTo>
                <a:lnTo>
                  <a:pt x="46" y="71"/>
                </a:lnTo>
                <a:lnTo>
                  <a:pt x="37" y="66"/>
                </a:lnTo>
                <a:lnTo>
                  <a:pt x="33" y="62"/>
                </a:lnTo>
                <a:lnTo>
                  <a:pt x="29" y="57"/>
                </a:lnTo>
                <a:lnTo>
                  <a:pt x="27" y="51"/>
                </a:lnTo>
                <a:lnTo>
                  <a:pt x="27" y="46"/>
                </a:lnTo>
                <a:lnTo>
                  <a:pt x="27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27"/>
          <p:cNvSpPr>
            <a:spLocks noEditPoints="1"/>
          </p:cNvSpPr>
          <p:nvPr/>
        </p:nvSpPr>
        <p:spPr bwMode="auto">
          <a:xfrm>
            <a:off x="6951077" y="3124654"/>
            <a:ext cx="674465" cy="734935"/>
          </a:xfrm>
          <a:custGeom>
            <a:avLst/>
            <a:gdLst>
              <a:gd name="T0" fmla="*/ 51 w 145"/>
              <a:gd name="T1" fmla="*/ 0 h 158"/>
              <a:gd name="T2" fmla="*/ 66 w 145"/>
              <a:gd name="T3" fmla="*/ 7 h 158"/>
              <a:gd name="T4" fmla="*/ 70 w 145"/>
              <a:gd name="T5" fmla="*/ 5 h 158"/>
              <a:gd name="T6" fmla="*/ 75 w 145"/>
              <a:gd name="T7" fmla="*/ 4 h 158"/>
              <a:gd name="T8" fmla="*/ 88 w 145"/>
              <a:gd name="T9" fmla="*/ 11 h 158"/>
              <a:gd name="T10" fmla="*/ 94 w 145"/>
              <a:gd name="T11" fmla="*/ 7 h 158"/>
              <a:gd name="T12" fmla="*/ 99 w 145"/>
              <a:gd name="T13" fmla="*/ 5 h 158"/>
              <a:gd name="T14" fmla="*/ 106 w 145"/>
              <a:gd name="T15" fmla="*/ 7 h 158"/>
              <a:gd name="T16" fmla="*/ 112 w 145"/>
              <a:gd name="T17" fmla="*/ 13 h 158"/>
              <a:gd name="T18" fmla="*/ 117 w 145"/>
              <a:gd name="T19" fmla="*/ 11 h 158"/>
              <a:gd name="T20" fmla="*/ 127 w 145"/>
              <a:gd name="T21" fmla="*/ 15 h 158"/>
              <a:gd name="T22" fmla="*/ 130 w 145"/>
              <a:gd name="T23" fmla="*/ 24 h 158"/>
              <a:gd name="T24" fmla="*/ 128 w 145"/>
              <a:gd name="T25" fmla="*/ 29 h 158"/>
              <a:gd name="T26" fmla="*/ 125 w 145"/>
              <a:gd name="T27" fmla="*/ 33 h 158"/>
              <a:gd name="T28" fmla="*/ 127 w 145"/>
              <a:gd name="T29" fmla="*/ 37 h 158"/>
              <a:gd name="T30" fmla="*/ 101 w 145"/>
              <a:gd name="T31" fmla="*/ 39 h 158"/>
              <a:gd name="T32" fmla="*/ 101 w 145"/>
              <a:gd name="T33" fmla="*/ 37 h 158"/>
              <a:gd name="T34" fmla="*/ 101 w 145"/>
              <a:gd name="T35" fmla="*/ 33 h 158"/>
              <a:gd name="T36" fmla="*/ 99 w 145"/>
              <a:gd name="T37" fmla="*/ 33 h 158"/>
              <a:gd name="T38" fmla="*/ 95 w 145"/>
              <a:gd name="T39" fmla="*/ 31 h 158"/>
              <a:gd name="T40" fmla="*/ 90 w 145"/>
              <a:gd name="T41" fmla="*/ 28 h 158"/>
              <a:gd name="T42" fmla="*/ 84 w 145"/>
              <a:gd name="T43" fmla="*/ 35 h 158"/>
              <a:gd name="T44" fmla="*/ 75 w 145"/>
              <a:gd name="T45" fmla="*/ 39 h 158"/>
              <a:gd name="T46" fmla="*/ 68 w 145"/>
              <a:gd name="T47" fmla="*/ 37 h 158"/>
              <a:gd name="T48" fmla="*/ 64 w 145"/>
              <a:gd name="T49" fmla="*/ 33 h 158"/>
              <a:gd name="T50" fmla="*/ 51 w 145"/>
              <a:gd name="T51" fmla="*/ 39 h 158"/>
              <a:gd name="T52" fmla="*/ 44 w 145"/>
              <a:gd name="T53" fmla="*/ 37 h 158"/>
              <a:gd name="T54" fmla="*/ 35 w 145"/>
              <a:gd name="T55" fmla="*/ 28 h 158"/>
              <a:gd name="T56" fmla="*/ 33 w 145"/>
              <a:gd name="T57" fmla="*/ 20 h 158"/>
              <a:gd name="T58" fmla="*/ 39 w 145"/>
              <a:gd name="T59" fmla="*/ 5 h 158"/>
              <a:gd name="T60" fmla="*/ 51 w 145"/>
              <a:gd name="T61" fmla="*/ 0 h 158"/>
              <a:gd name="T62" fmla="*/ 53 w 145"/>
              <a:gd name="T63" fmla="*/ 81 h 158"/>
              <a:gd name="T64" fmla="*/ 68 w 145"/>
              <a:gd name="T65" fmla="*/ 101 h 158"/>
              <a:gd name="T66" fmla="*/ 53 w 145"/>
              <a:gd name="T67" fmla="*/ 81 h 158"/>
              <a:gd name="T68" fmla="*/ 77 w 145"/>
              <a:gd name="T69" fmla="*/ 81 h 158"/>
              <a:gd name="T70" fmla="*/ 92 w 145"/>
              <a:gd name="T71" fmla="*/ 101 h 158"/>
              <a:gd name="T72" fmla="*/ 77 w 145"/>
              <a:gd name="T73" fmla="*/ 81 h 158"/>
              <a:gd name="T74" fmla="*/ 20 w 145"/>
              <a:gd name="T75" fmla="*/ 92 h 158"/>
              <a:gd name="T76" fmla="*/ 37 w 145"/>
              <a:gd name="T77" fmla="*/ 114 h 158"/>
              <a:gd name="T78" fmla="*/ 20 w 145"/>
              <a:gd name="T79" fmla="*/ 92 h 158"/>
              <a:gd name="T80" fmla="*/ 101 w 145"/>
              <a:gd name="T81" fmla="*/ 44 h 158"/>
              <a:gd name="T82" fmla="*/ 40 w 145"/>
              <a:gd name="T83" fmla="*/ 66 h 158"/>
              <a:gd name="T84" fmla="*/ 13 w 145"/>
              <a:gd name="T85" fmla="*/ 81 h 158"/>
              <a:gd name="T86" fmla="*/ 0 w 145"/>
              <a:gd name="T87" fmla="*/ 147 h 158"/>
              <a:gd name="T88" fmla="*/ 145 w 145"/>
              <a:gd name="T89" fmla="*/ 158 h 158"/>
              <a:gd name="T90" fmla="*/ 134 w 145"/>
              <a:gd name="T91" fmla="*/ 147 h 158"/>
              <a:gd name="T92" fmla="*/ 101 w 145"/>
              <a:gd name="T93" fmla="*/ 4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5" h="158">
                <a:moveTo>
                  <a:pt x="51" y="0"/>
                </a:moveTo>
                <a:lnTo>
                  <a:pt x="51" y="0"/>
                </a:lnTo>
                <a:lnTo>
                  <a:pt x="59" y="2"/>
                </a:lnTo>
                <a:lnTo>
                  <a:pt x="66" y="7"/>
                </a:lnTo>
                <a:lnTo>
                  <a:pt x="66" y="7"/>
                </a:lnTo>
                <a:lnTo>
                  <a:pt x="70" y="5"/>
                </a:lnTo>
                <a:lnTo>
                  <a:pt x="75" y="4"/>
                </a:lnTo>
                <a:lnTo>
                  <a:pt x="75" y="4"/>
                </a:lnTo>
                <a:lnTo>
                  <a:pt x="83" y="5"/>
                </a:lnTo>
                <a:lnTo>
                  <a:pt x="88" y="11"/>
                </a:lnTo>
                <a:lnTo>
                  <a:pt x="88" y="11"/>
                </a:lnTo>
                <a:lnTo>
                  <a:pt x="94" y="7"/>
                </a:lnTo>
                <a:lnTo>
                  <a:pt x="99" y="5"/>
                </a:lnTo>
                <a:lnTo>
                  <a:pt x="99" y="5"/>
                </a:lnTo>
                <a:lnTo>
                  <a:pt x="105" y="5"/>
                </a:lnTo>
                <a:lnTo>
                  <a:pt x="106" y="7"/>
                </a:lnTo>
                <a:lnTo>
                  <a:pt x="112" y="13"/>
                </a:lnTo>
                <a:lnTo>
                  <a:pt x="112" y="13"/>
                </a:lnTo>
                <a:lnTo>
                  <a:pt x="117" y="11"/>
                </a:lnTo>
                <a:lnTo>
                  <a:pt x="117" y="11"/>
                </a:lnTo>
                <a:lnTo>
                  <a:pt x="123" y="13"/>
                </a:lnTo>
                <a:lnTo>
                  <a:pt x="127" y="15"/>
                </a:lnTo>
                <a:lnTo>
                  <a:pt x="128" y="18"/>
                </a:lnTo>
                <a:lnTo>
                  <a:pt x="130" y="24"/>
                </a:lnTo>
                <a:lnTo>
                  <a:pt x="130" y="24"/>
                </a:lnTo>
                <a:lnTo>
                  <a:pt x="128" y="29"/>
                </a:lnTo>
                <a:lnTo>
                  <a:pt x="125" y="33"/>
                </a:lnTo>
                <a:lnTo>
                  <a:pt x="125" y="33"/>
                </a:lnTo>
                <a:lnTo>
                  <a:pt x="127" y="37"/>
                </a:lnTo>
                <a:lnTo>
                  <a:pt x="127" y="37"/>
                </a:lnTo>
                <a:lnTo>
                  <a:pt x="127" y="39"/>
                </a:lnTo>
                <a:lnTo>
                  <a:pt x="101" y="39"/>
                </a:lnTo>
                <a:lnTo>
                  <a:pt x="101" y="39"/>
                </a:lnTo>
                <a:lnTo>
                  <a:pt x="101" y="37"/>
                </a:lnTo>
                <a:lnTo>
                  <a:pt x="101" y="37"/>
                </a:lnTo>
                <a:lnTo>
                  <a:pt x="101" y="33"/>
                </a:lnTo>
                <a:lnTo>
                  <a:pt x="101" y="33"/>
                </a:lnTo>
                <a:lnTo>
                  <a:pt x="99" y="33"/>
                </a:lnTo>
                <a:lnTo>
                  <a:pt x="99" y="33"/>
                </a:lnTo>
                <a:lnTo>
                  <a:pt x="95" y="31"/>
                </a:lnTo>
                <a:lnTo>
                  <a:pt x="90" y="28"/>
                </a:lnTo>
                <a:lnTo>
                  <a:pt x="90" y="28"/>
                </a:lnTo>
                <a:lnTo>
                  <a:pt x="88" y="33"/>
                </a:lnTo>
                <a:lnTo>
                  <a:pt x="84" y="35"/>
                </a:lnTo>
                <a:lnTo>
                  <a:pt x="79" y="37"/>
                </a:lnTo>
                <a:lnTo>
                  <a:pt x="75" y="39"/>
                </a:lnTo>
                <a:lnTo>
                  <a:pt x="75" y="39"/>
                </a:lnTo>
                <a:lnTo>
                  <a:pt x="68" y="37"/>
                </a:lnTo>
                <a:lnTo>
                  <a:pt x="64" y="33"/>
                </a:lnTo>
                <a:lnTo>
                  <a:pt x="64" y="33"/>
                </a:lnTo>
                <a:lnTo>
                  <a:pt x="59" y="37"/>
                </a:lnTo>
                <a:lnTo>
                  <a:pt x="51" y="39"/>
                </a:lnTo>
                <a:lnTo>
                  <a:pt x="51" y="39"/>
                </a:lnTo>
                <a:lnTo>
                  <a:pt x="44" y="37"/>
                </a:lnTo>
                <a:lnTo>
                  <a:pt x="39" y="33"/>
                </a:lnTo>
                <a:lnTo>
                  <a:pt x="35" y="28"/>
                </a:lnTo>
                <a:lnTo>
                  <a:pt x="33" y="20"/>
                </a:lnTo>
                <a:lnTo>
                  <a:pt x="33" y="20"/>
                </a:lnTo>
                <a:lnTo>
                  <a:pt x="35" y="13"/>
                </a:lnTo>
                <a:lnTo>
                  <a:pt x="39" y="5"/>
                </a:lnTo>
                <a:lnTo>
                  <a:pt x="44" y="2"/>
                </a:lnTo>
                <a:lnTo>
                  <a:pt x="51" y="0"/>
                </a:lnTo>
                <a:lnTo>
                  <a:pt x="51" y="0"/>
                </a:lnTo>
                <a:close/>
                <a:moveTo>
                  <a:pt x="53" y="81"/>
                </a:moveTo>
                <a:lnTo>
                  <a:pt x="68" y="81"/>
                </a:lnTo>
                <a:lnTo>
                  <a:pt x="68" y="101"/>
                </a:lnTo>
                <a:lnTo>
                  <a:pt x="53" y="101"/>
                </a:lnTo>
                <a:lnTo>
                  <a:pt x="53" y="81"/>
                </a:lnTo>
                <a:lnTo>
                  <a:pt x="53" y="81"/>
                </a:lnTo>
                <a:close/>
                <a:moveTo>
                  <a:pt x="77" y="81"/>
                </a:moveTo>
                <a:lnTo>
                  <a:pt x="92" y="81"/>
                </a:lnTo>
                <a:lnTo>
                  <a:pt x="92" y="101"/>
                </a:lnTo>
                <a:lnTo>
                  <a:pt x="77" y="101"/>
                </a:lnTo>
                <a:lnTo>
                  <a:pt x="77" y="81"/>
                </a:lnTo>
                <a:lnTo>
                  <a:pt x="77" y="81"/>
                </a:lnTo>
                <a:close/>
                <a:moveTo>
                  <a:pt x="20" y="92"/>
                </a:moveTo>
                <a:lnTo>
                  <a:pt x="37" y="92"/>
                </a:lnTo>
                <a:lnTo>
                  <a:pt x="37" y="114"/>
                </a:lnTo>
                <a:lnTo>
                  <a:pt x="20" y="114"/>
                </a:lnTo>
                <a:lnTo>
                  <a:pt x="20" y="92"/>
                </a:lnTo>
                <a:lnTo>
                  <a:pt x="20" y="92"/>
                </a:lnTo>
                <a:close/>
                <a:moveTo>
                  <a:pt x="101" y="44"/>
                </a:moveTo>
                <a:lnTo>
                  <a:pt x="101" y="66"/>
                </a:lnTo>
                <a:lnTo>
                  <a:pt x="40" y="66"/>
                </a:lnTo>
                <a:lnTo>
                  <a:pt x="40" y="81"/>
                </a:lnTo>
                <a:lnTo>
                  <a:pt x="13" y="81"/>
                </a:lnTo>
                <a:lnTo>
                  <a:pt x="13" y="147"/>
                </a:lnTo>
                <a:lnTo>
                  <a:pt x="0" y="147"/>
                </a:lnTo>
                <a:lnTo>
                  <a:pt x="0" y="158"/>
                </a:lnTo>
                <a:lnTo>
                  <a:pt x="145" y="158"/>
                </a:lnTo>
                <a:lnTo>
                  <a:pt x="145" y="147"/>
                </a:lnTo>
                <a:lnTo>
                  <a:pt x="134" y="147"/>
                </a:lnTo>
                <a:lnTo>
                  <a:pt x="127" y="44"/>
                </a:lnTo>
                <a:lnTo>
                  <a:pt x="101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44"/>
          <p:cNvSpPr>
            <a:spLocks noEditPoints="1"/>
          </p:cNvSpPr>
          <p:nvPr/>
        </p:nvSpPr>
        <p:spPr bwMode="auto">
          <a:xfrm>
            <a:off x="8113945" y="784957"/>
            <a:ext cx="716327" cy="553528"/>
          </a:xfrm>
          <a:custGeom>
            <a:avLst/>
            <a:gdLst>
              <a:gd name="T0" fmla="*/ 31 w 154"/>
              <a:gd name="T1" fmla="*/ 66 h 119"/>
              <a:gd name="T2" fmla="*/ 20 w 154"/>
              <a:gd name="T3" fmla="*/ 108 h 119"/>
              <a:gd name="T4" fmla="*/ 49 w 154"/>
              <a:gd name="T5" fmla="*/ 108 h 119"/>
              <a:gd name="T6" fmla="*/ 49 w 154"/>
              <a:gd name="T7" fmla="*/ 108 h 119"/>
              <a:gd name="T8" fmla="*/ 55 w 154"/>
              <a:gd name="T9" fmla="*/ 112 h 119"/>
              <a:gd name="T10" fmla="*/ 60 w 154"/>
              <a:gd name="T11" fmla="*/ 116 h 119"/>
              <a:gd name="T12" fmla="*/ 67 w 154"/>
              <a:gd name="T13" fmla="*/ 118 h 119"/>
              <a:gd name="T14" fmla="*/ 75 w 154"/>
              <a:gd name="T15" fmla="*/ 119 h 119"/>
              <a:gd name="T16" fmla="*/ 75 w 154"/>
              <a:gd name="T17" fmla="*/ 119 h 119"/>
              <a:gd name="T18" fmla="*/ 82 w 154"/>
              <a:gd name="T19" fmla="*/ 118 h 119"/>
              <a:gd name="T20" fmla="*/ 90 w 154"/>
              <a:gd name="T21" fmla="*/ 116 h 119"/>
              <a:gd name="T22" fmla="*/ 95 w 154"/>
              <a:gd name="T23" fmla="*/ 112 h 119"/>
              <a:gd name="T24" fmla="*/ 101 w 154"/>
              <a:gd name="T25" fmla="*/ 108 h 119"/>
              <a:gd name="T26" fmla="*/ 128 w 154"/>
              <a:gd name="T27" fmla="*/ 108 h 119"/>
              <a:gd name="T28" fmla="*/ 119 w 154"/>
              <a:gd name="T29" fmla="*/ 66 h 119"/>
              <a:gd name="T30" fmla="*/ 126 w 154"/>
              <a:gd name="T31" fmla="*/ 66 h 119"/>
              <a:gd name="T32" fmla="*/ 126 w 154"/>
              <a:gd name="T33" fmla="*/ 41 h 119"/>
              <a:gd name="T34" fmla="*/ 143 w 154"/>
              <a:gd name="T35" fmla="*/ 37 h 119"/>
              <a:gd name="T36" fmla="*/ 143 w 154"/>
              <a:gd name="T37" fmla="*/ 50 h 119"/>
              <a:gd name="T38" fmla="*/ 139 w 154"/>
              <a:gd name="T39" fmla="*/ 75 h 119"/>
              <a:gd name="T40" fmla="*/ 152 w 154"/>
              <a:gd name="T41" fmla="*/ 75 h 119"/>
              <a:gd name="T42" fmla="*/ 148 w 154"/>
              <a:gd name="T43" fmla="*/ 50 h 119"/>
              <a:gd name="T44" fmla="*/ 148 w 154"/>
              <a:gd name="T45" fmla="*/ 35 h 119"/>
              <a:gd name="T46" fmla="*/ 154 w 154"/>
              <a:gd name="T47" fmla="*/ 33 h 119"/>
              <a:gd name="T48" fmla="*/ 154 w 154"/>
              <a:gd name="T49" fmla="*/ 22 h 119"/>
              <a:gd name="T50" fmla="*/ 77 w 154"/>
              <a:gd name="T51" fmla="*/ 0 h 119"/>
              <a:gd name="T52" fmla="*/ 0 w 154"/>
              <a:gd name="T53" fmla="*/ 22 h 119"/>
              <a:gd name="T54" fmla="*/ 0 w 154"/>
              <a:gd name="T55" fmla="*/ 33 h 119"/>
              <a:gd name="T56" fmla="*/ 27 w 154"/>
              <a:gd name="T57" fmla="*/ 42 h 119"/>
              <a:gd name="T58" fmla="*/ 27 w 154"/>
              <a:gd name="T59" fmla="*/ 66 h 119"/>
              <a:gd name="T60" fmla="*/ 31 w 154"/>
              <a:gd name="T61" fmla="*/ 66 h 119"/>
              <a:gd name="T62" fmla="*/ 31 w 154"/>
              <a:gd name="T63" fmla="*/ 66 h 119"/>
              <a:gd name="T64" fmla="*/ 104 w 154"/>
              <a:gd name="T65" fmla="*/ 66 h 119"/>
              <a:gd name="T66" fmla="*/ 104 w 154"/>
              <a:gd name="T67" fmla="*/ 66 h 119"/>
              <a:gd name="T68" fmla="*/ 106 w 154"/>
              <a:gd name="T69" fmla="*/ 72 h 119"/>
              <a:gd name="T70" fmla="*/ 106 w 154"/>
              <a:gd name="T71" fmla="*/ 72 h 119"/>
              <a:gd name="T72" fmla="*/ 104 w 154"/>
              <a:gd name="T73" fmla="*/ 79 h 119"/>
              <a:gd name="T74" fmla="*/ 102 w 154"/>
              <a:gd name="T75" fmla="*/ 86 h 119"/>
              <a:gd name="T76" fmla="*/ 101 w 154"/>
              <a:gd name="T77" fmla="*/ 92 h 119"/>
              <a:gd name="T78" fmla="*/ 97 w 154"/>
              <a:gd name="T79" fmla="*/ 97 h 119"/>
              <a:gd name="T80" fmla="*/ 97 w 154"/>
              <a:gd name="T81" fmla="*/ 97 h 119"/>
              <a:gd name="T82" fmla="*/ 91 w 154"/>
              <a:gd name="T83" fmla="*/ 101 h 119"/>
              <a:gd name="T84" fmla="*/ 86 w 154"/>
              <a:gd name="T85" fmla="*/ 105 h 119"/>
              <a:gd name="T86" fmla="*/ 80 w 154"/>
              <a:gd name="T87" fmla="*/ 107 h 119"/>
              <a:gd name="T88" fmla="*/ 75 w 154"/>
              <a:gd name="T89" fmla="*/ 108 h 119"/>
              <a:gd name="T90" fmla="*/ 75 w 154"/>
              <a:gd name="T91" fmla="*/ 108 h 119"/>
              <a:gd name="T92" fmla="*/ 69 w 154"/>
              <a:gd name="T93" fmla="*/ 107 h 119"/>
              <a:gd name="T94" fmla="*/ 64 w 154"/>
              <a:gd name="T95" fmla="*/ 105 h 119"/>
              <a:gd name="T96" fmla="*/ 58 w 154"/>
              <a:gd name="T97" fmla="*/ 101 h 119"/>
              <a:gd name="T98" fmla="*/ 55 w 154"/>
              <a:gd name="T99" fmla="*/ 97 h 119"/>
              <a:gd name="T100" fmla="*/ 55 w 154"/>
              <a:gd name="T101" fmla="*/ 97 h 119"/>
              <a:gd name="T102" fmla="*/ 49 w 154"/>
              <a:gd name="T103" fmla="*/ 92 h 119"/>
              <a:gd name="T104" fmla="*/ 47 w 154"/>
              <a:gd name="T105" fmla="*/ 86 h 119"/>
              <a:gd name="T106" fmla="*/ 45 w 154"/>
              <a:gd name="T107" fmla="*/ 79 h 119"/>
              <a:gd name="T108" fmla="*/ 45 w 154"/>
              <a:gd name="T109" fmla="*/ 72 h 119"/>
              <a:gd name="T110" fmla="*/ 45 w 154"/>
              <a:gd name="T111" fmla="*/ 72 h 119"/>
              <a:gd name="T112" fmla="*/ 45 w 154"/>
              <a:gd name="T113" fmla="*/ 66 h 119"/>
              <a:gd name="T114" fmla="*/ 104 w 154"/>
              <a:gd name="T115" fmla="*/ 66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4" h="119">
                <a:moveTo>
                  <a:pt x="31" y="66"/>
                </a:moveTo>
                <a:lnTo>
                  <a:pt x="20" y="108"/>
                </a:lnTo>
                <a:lnTo>
                  <a:pt x="49" y="108"/>
                </a:lnTo>
                <a:lnTo>
                  <a:pt x="49" y="108"/>
                </a:lnTo>
                <a:lnTo>
                  <a:pt x="55" y="112"/>
                </a:lnTo>
                <a:lnTo>
                  <a:pt x="60" y="116"/>
                </a:lnTo>
                <a:lnTo>
                  <a:pt x="67" y="118"/>
                </a:lnTo>
                <a:lnTo>
                  <a:pt x="75" y="119"/>
                </a:lnTo>
                <a:lnTo>
                  <a:pt x="75" y="119"/>
                </a:lnTo>
                <a:lnTo>
                  <a:pt x="82" y="118"/>
                </a:lnTo>
                <a:lnTo>
                  <a:pt x="90" y="116"/>
                </a:lnTo>
                <a:lnTo>
                  <a:pt x="95" y="112"/>
                </a:lnTo>
                <a:lnTo>
                  <a:pt x="101" y="108"/>
                </a:lnTo>
                <a:lnTo>
                  <a:pt x="128" y="108"/>
                </a:lnTo>
                <a:lnTo>
                  <a:pt x="119" y="66"/>
                </a:lnTo>
                <a:lnTo>
                  <a:pt x="126" y="66"/>
                </a:lnTo>
                <a:lnTo>
                  <a:pt x="126" y="41"/>
                </a:lnTo>
                <a:lnTo>
                  <a:pt x="143" y="37"/>
                </a:lnTo>
                <a:lnTo>
                  <a:pt x="143" y="50"/>
                </a:lnTo>
                <a:lnTo>
                  <a:pt x="139" y="75"/>
                </a:lnTo>
                <a:lnTo>
                  <a:pt x="152" y="75"/>
                </a:lnTo>
                <a:lnTo>
                  <a:pt x="148" y="50"/>
                </a:lnTo>
                <a:lnTo>
                  <a:pt x="148" y="35"/>
                </a:lnTo>
                <a:lnTo>
                  <a:pt x="154" y="33"/>
                </a:lnTo>
                <a:lnTo>
                  <a:pt x="154" y="22"/>
                </a:lnTo>
                <a:lnTo>
                  <a:pt x="77" y="0"/>
                </a:lnTo>
                <a:lnTo>
                  <a:pt x="0" y="22"/>
                </a:lnTo>
                <a:lnTo>
                  <a:pt x="0" y="33"/>
                </a:lnTo>
                <a:lnTo>
                  <a:pt x="27" y="42"/>
                </a:lnTo>
                <a:lnTo>
                  <a:pt x="27" y="66"/>
                </a:lnTo>
                <a:lnTo>
                  <a:pt x="31" y="66"/>
                </a:lnTo>
                <a:lnTo>
                  <a:pt x="31" y="66"/>
                </a:lnTo>
                <a:close/>
                <a:moveTo>
                  <a:pt x="104" y="66"/>
                </a:moveTo>
                <a:lnTo>
                  <a:pt x="104" y="66"/>
                </a:lnTo>
                <a:lnTo>
                  <a:pt x="106" y="72"/>
                </a:lnTo>
                <a:lnTo>
                  <a:pt x="106" y="72"/>
                </a:lnTo>
                <a:lnTo>
                  <a:pt x="104" y="79"/>
                </a:lnTo>
                <a:lnTo>
                  <a:pt x="102" y="86"/>
                </a:lnTo>
                <a:lnTo>
                  <a:pt x="101" y="92"/>
                </a:lnTo>
                <a:lnTo>
                  <a:pt x="97" y="97"/>
                </a:lnTo>
                <a:lnTo>
                  <a:pt x="97" y="97"/>
                </a:lnTo>
                <a:lnTo>
                  <a:pt x="91" y="101"/>
                </a:lnTo>
                <a:lnTo>
                  <a:pt x="86" y="105"/>
                </a:lnTo>
                <a:lnTo>
                  <a:pt x="80" y="107"/>
                </a:lnTo>
                <a:lnTo>
                  <a:pt x="75" y="108"/>
                </a:lnTo>
                <a:lnTo>
                  <a:pt x="75" y="108"/>
                </a:lnTo>
                <a:lnTo>
                  <a:pt x="69" y="107"/>
                </a:lnTo>
                <a:lnTo>
                  <a:pt x="64" y="105"/>
                </a:lnTo>
                <a:lnTo>
                  <a:pt x="58" y="101"/>
                </a:lnTo>
                <a:lnTo>
                  <a:pt x="55" y="97"/>
                </a:lnTo>
                <a:lnTo>
                  <a:pt x="55" y="97"/>
                </a:lnTo>
                <a:lnTo>
                  <a:pt x="49" y="92"/>
                </a:lnTo>
                <a:lnTo>
                  <a:pt x="47" y="86"/>
                </a:lnTo>
                <a:lnTo>
                  <a:pt x="45" y="79"/>
                </a:lnTo>
                <a:lnTo>
                  <a:pt x="45" y="72"/>
                </a:lnTo>
                <a:lnTo>
                  <a:pt x="45" y="72"/>
                </a:lnTo>
                <a:lnTo>
                  <a:pt x="45" y="66"/>
                </a:lnTo>
                <a:lnTo>
                  <a:pt x="104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54"/>
          <p:cNvSpPr>
            <a:spLocks noEditPoints="1"/>
          </p:cNvSpPr>
          <p:nvPr/>
        </p:nvSpPr>
        <p:spPr bwMode="auto">
          <a:xfrm>
            <a:off x="8169764" y="1929223"/>
            <a:ext cx="600043" cy="632601"/>
          </a:xfrm>
          <a:custGeom>
            <a:avLst/>
            <a:gdLst>
              <a:gd name="T0" fmla="*/ 70 w 129"/>
              <a:gd name="T1" fmla="*/ 22 h 136"/>
              <a:gd name="T2" fmla="*/ 100 w 129"/>
              <a:gd name="T3" fmla="*/ 33 h 136"/>
              <a:gd name="T4" fmla="*/ 112 w 129"/>
              <a:gd name="T5" fmla="*/ 50 h 136"/>
              <a:gd name="T6" fmla="*/ 120 w 129"/>
              <a:gd name="T7" fmla="*/ 70 h 136"/>
              <a:gd name="T8" fmla="*/ 114 w 129"/>
              <a:gd name="T9" fmla="*/ 101 h 136"/>
              <a:gd name="T10" fmla="*/ 105 w 129"/>
              <a:gd name="T11" fmla="*/ 136 h 136"/>
              <a:gd name="T12" fmla="*/ 83 w 129"/>
              <a:gd name="T13" fmla="*/ 129 h 136"/>
              <a:gd name="T14" fmla="*/ 70 w 129"/>
              <a:gd name="T15" fmla="*/ 132 h 136"/>
              <a:gd name="T16" fmla="*/ 52 w 129"/>
              <a:gd name="T17" fmla="*/ 130 h 136"/>
              <a:gd name="T18" fmla="*/ 26 w 129"/>
              <a:gd name="T19" fmla="*/ 136 h 136"/>
              <a:gd name="T20" fmla="*/ 22 w 129"/>
              <a:gd name="T21" fmla="*/ 110 h 136"/>
              <a:gd name="T22" fmla="*/ 10 w 129"/>
              <a:gd name="T23" fmla="*/ 83 h 136"/>
              <a:gd name="T24" fmla="*/ 10 w 129"/>
              <a:gd name="T25" fmla="*/ 83 h 136"/>
              <a:gd name="T26" fmla="*/ 17 w 129"/>
              <a:gd name="T27" fmla="*/ 51 h 136"/>
              <a:gd name="T28" fmla="*/ 37 w 129"/>
              <a:gd name="T29" fmla="*/ 29 h 136"/>
              <a:gd name="T30" fmla="*/ 59 w 129"/>
              <a:gd name="T31" fmla="*/ 22 h 136"/>
              <a:gd name="T32" fmla="*/ 61 w 129"/>
              <a:gd name="T33" fmla="*/ 68 h 136"/>
              <a:gd name="T34" fmla="*/ 46 w 129"/>
              <a:gd name="T35" fmla="*/ 44 h 136"/>
              <a:gd name="T36" fmla="*/ 59 w 129"/>
              <a:gd name="T37" fmla="*/ 70 h 136"/>
              <a:gd name="T38" fmla="*/ 57 w 129"/>
              <a:gd name="T39" fmla="*/ 77 h 136"/>
              <a:gd name="T40" fmla="*/ 59 w 129"/>
              <a:gd name="T41" fmla="*/ 84 h 136"/>
              <a:gd name="T42" fmla="*/ 66 w 129"/>
              <a:gd name="T43" fmla="*/ 86 h 136"/>
              <a:gd name="T44" fmla="*/ 76 w 129"/>
              <a:gd name="T45" fmla="*/ 81 h 136"/>
              <a:gd name="T46" fmla="*/ 76 w 129"/>
              <a:gd name="T47" fmla="*/ 75 h 136"/>
              <a:gd name="T48" fmla="*/ 92 w 129"/>
              <a:gd name="T49" fmla="*/ 57 h 136"/>
              <a:gd name="T50" fmla="*/ 87 w 129"/>
              <a:gd name="T51" fmla="*/ 51 h 136"/>
              <a:gd name="T52" fmla="*/ 70 w 129"/>
              <a:gd name="T53" fmla="*/ 68 h 136"/>
              <a:gd name="T54" fmla="*/ 122 w 129"/>
              <a:gd name="T55" fmla="*/ 0 h 136"/>
              <a:gd name="T56" fmla="*/ 107 w 129"/>
              <a:gd name="T57" fmla="*/ 4 h 136"/>
              <a:gd name="T58" fmla="*/ 81 w 129"/>
              <a:gd name="T59" fmla="*/ 13 h 136"/>
              <a:gd name="T60" fmla="*/ 123 w 129"/>
              <a:gd name="T61" fmla="*/ 50 h 136"/>
              <a:gd name="T62" fmla="*/ 123 w 129"/>
              <a:gd name="T63" fmla="*/ 48 h 136"/>
              <a:gd name="T64" fmla="*/ 129 w 129"/>
              <a:gd name="T65" fmla="*/ 20 h 136"/>
              <a:gd name="T66" fmla="*/ 122 w 129"/>
              <a:gd name="T67" fmla="*/ 0 h 136"/>
              <a:gd name="T68" fmla="*/ 10 w 129"/>
              <a:gd name="T69" fmla="*/ 11 h 136"/>
              <a:gd name="T70" fmla="*/ 0 w 129"/>
              <a:gd name="T71" fmla="*/ 28 h 136"/>
              <a:gd name="T72" fmla="*/ 6 w 129"/>
              <a:gd name="T73" fmla="*/ 46 h 136"/>
              <a:gd name="T74" fmla="*/ 52 w 129"/>
              <a:gd name="T75" fmla="*/ 15 h 136"/>
              <a:gd name="T76" fmla="*/ 44 w 129"/>
              <a:gd name="T77" fmla="*/ 9 h 136"/>
              <a:gd name="T78" fmla="*/ 19 w 129"/>
              <a:gd name="T79" fmla="*/ 6 h 136"/>
              <a:gd name="T80" fmla="*/ 8 w 129"/>
              <a:gd name="T81" fmla="*/ 4 h 136"/>
              <a:gd name="T82" fmla="*/ 85 w 129"/>
              <a:gd name="T83" fmla="*/ 39 h 136"/>
              <a:gd name="T84" fmla="*/ 59 w 129"/>
              <a:gd name="T85" fmla="*/ 33 h 136"/>
              <a:gd name="T86" fmla="*/ 43 w 129"/>
              <a:gd name="T87" fmla="*/ 39 h 136"/>
              <a:gd name="T88" fmla="*/ 30 w 129"/>
              <a:gd name="T89" fmla="*/ 50 h 136"/>
              <a:gd name="T90" fmla="*/ 21 w 129"/>
              <a:gd name="T91" fmla="*/ 73 h 136"/>
              <a:gd name="T92" fmla="*/ 21 w 129"/>
              <a:gd name="T93" fmla="*/ 81 h 136"/>
              <a:gd name="T94" fmla="*/ 32 w 129"/>
              <a:gd name="T95" fmla="*/ 105 h 136"/>
              <a:gd name="T96" fmla="*/ 44 w 129"/>
              <a:gd name="T97" fmla="*/ 116 h 136"/>
              <a:gd name="T98" fmla="*/ 70 w 129"/>
              <a:gd name="T99" fmla="*/ 119 h 136"/>
              <a:gd name="T100" fmla="*/ 78 w 129"/>
              <a:gd name="T101" fmla="*/ 118 h 136"/>
              <a:gd name="T102" fmla="*/ 100 w 129"/>
              <a:gd name="T103" fmla="*/ 105 h 136"/>
              <a:gd name="T104" fmla="*/ 107 w 129"/>
              <a:gd name="T105" fmla="*/ 88 h 136"/>
              <a:gd name="T106" fmla="*/ 109 w 129"/>
              <a:gd name="T107" fmla="*/ 72 h 136"/>
              <a:gd name="T108" fmla="*/ 98 w 129"/>
              <a:gd name="T109" fmla="*/ 4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9" h="136">
                <a:moveTo>
                  <a:pt x="59" y="22"/>
                </a:moveTo>
                <a:lnTo>
                  <a:pt x="59" y="22"/>
                </a:lnTo>
                <a:lnTo>
                  <a:pt x="70" y="22"/>
                </a:lnTo>
                <a:lnTo>
                  <a:pt x="81" y="24"/>
                </a:lnTo>
                <a:lnTo>
                  <a:pt x="90" y="28"/>
                </a:lnTo>
                <a:lnTo>
                  <a:pt x="100" y="33"/>
                </a:lnTo>
                <a:lnTo>
                  <a:pt x="100" y="33"/>
                </a:lnTo>
                <a:lnTo>
                  <a:pt x="107" y="40"/>
                </a:lnTo>
                <a:lnTo>
                  <a:pt x="112" y="50"/>
                </a:lnTo>
                <a:lnTo>
                  <a:pt x="118" y="59"/>
                </a:lnTo>
                <a:lnTo>
                  <a:pt x="120" y="70"/>
                </a:lnTo>
                <a:lnTo>
                  <a:pt x="120" y="70"/>
                </a:lnTo>
                <a:lnTo>
                  <a:pt x="120" y="81"/>
                </a:lnTo>
                <a:lnTo>
                  <a:pt x="118" y="90"/>
                </a:lnTo>
                <a:lnTo>
                  <a:pt x="114" y="101"/>
                </a:lnTo>
                <a:lnTo>
                  <a:pt x="109" y="108"/>
                </a:lnTo>
                <a:lnTo>
                  <a:pt x="112" y="136"/>
                </a:lnTo>
                <a:lnTo>
                  <a:pt x="105" y="136"/>
                </a:lnTo>
                <a:lnTo>
                  <a:pt x="96" y="123"/>
                </a:lnTo>
                <a:lnTo>
                  <a:pt x="96" y="123"/>
                </a:lnTo>
                <a:lnTo>
                  <a:pt x="83" y="129"/>
                </a:lnTo>
                <a:lnTo>
                  <a:pt x="70" y="132"/>
                </a:lnTo>
                <a:lnTo>
                  <a:pt x="70" y="132"/>
                </a:lnTo>
                <a:lnTo>
                  <a:pt x="70" y="132"/>
                </a:lnTo>
                <a:lnTo>
                  <a:pt x="70" y="132"/>
                </a:lnTo>
                <a:lnTo>
                  <a:pt x="61" y="132"/>
                </a:lnTo>
                <a:lnTo>
                  <a:pt x="52" y="130"/>
                </a:lnTo>
                <a:lnTo>
                  <a:pt x="43" y="127"/>
                </a:lnTo>
                <a:lnTo>
                  <a:pt x="35" y="123"/>
                </a:lnTo>
                <a:lnTo>
                  <a:pt x="26" y="136"/>
                </a:lnTo>
                <a:lnTo>
                  <a:pt x="19" y="136"/>
                </a:lnTo>
                <a:lnTo>
                  <a:pt x="22" y="110"/>
                </a:lnTo>
                <a:lnTo>
                  <a:pt x="22" y="110"/>
                </a:lnTo>
                <a:lnTo>
                  <a:pt x="13" y="97"/>
                </a:lnTo>
                <a:lnTo>
                  <a:pt x="11" y="90"/>
                </a:lnTo>
                <a:lnTo>
                  <a:pt x="10" y="83"/>
                </a:lnTo>
                <a:lnTo>
                  <a:pt x="10" y="83"/>
                </a:lnTo>
                <a:lnTo>
                  <a:pt x="10" y="83"/>
                </a:lnTo>
                <a:lnTo>
                  <a:pt x="10" y="83"/>
                </a:lnTo>
                <a:lnTo>
                  <a:pt x="10" y="72"/>
                </a:lnTo>
                <a:lnTo>
                  <a:pt x="11" y="61"/>
                </a:lnTo>
                <a:lnTo>
                  <a:pt x="17" y="51"/>
                </a:lnTo>
                <a:lnTo>
                  <a:pt x="22" y="42"/>
                </a:lnTo>
                <a:lnTo>
                  <a:pt x="30" y="35"/>
                </a:lnTo>
                <a:lnTo>
                  <a:pt x="37" y="29"/>
                </a:lnTo>
                <a:lnTo>
                  <a:pt x="48" y="24"/>
                </a:lnTo>
                <a:lnTo>
                  <a:pt x="59" y="22"/>
                </a:lnTo>
                <a:lnTo>
                  <a:pt x="59" y="22"/>
                </a:lnTo>
                <a:close/>
                <a:moveTo>
                  <a:pt x="66" y="68"/>
                </a:moveTo>
                <a:lnTo>
                  <a:pt x="66" y="68"/>
                </a:lnTo>
                <a:lnTo>
                  <a:pt x="61" y="68"/>
                </a:lnTo>
                <a:lnTo>
                  <a:pt x="61" y="68"/>
                </a:lnTo>
                <a:lnTo>
                  <a:pt x="46" y="44"/>
                </a:lnTo>
                <a:lnTo>
                  <a:pt x="46" y="44"/>
                </a:lnTo>
                <a:lnTo>
                  <a:pt x="44" y="44"/>
                </a:lnTo>
                <a:lnTo>
                  <a:pt x="44" y="44"/>
                </a:lnTo>
                <a:lnTo>
                  <a:pt x="59" y="70"/>
                </a:lnTo>
                <a:lnTo>
                  <a:pt x="59" y="70"/>
                </a:lnTo>
                <a:lnTo>
                  <a:pt x="57" y="73"/>
                </a:lnTo>
                <a:lnTo>
                  <a:pt x="57" y="77"/>
                </a:lnTo>
                <a:lnTo>
                  <a:pt x="57" y="77"/>
                </a:lnTo>
                <a:lnTo>
                  <a:pt x="57" y="81"/>
                </a:lnTo>
                <a:lnTo>
                  <a:pt x="59" y="84"/>
                </a:lnTo>
                <a:lnTo>
                  <a:pt x="63" y="86"/>
                </a:lnTo>
                <a:lnTo>
                  <a:pt x="66" y="86"/>
                </a:lnTo>
                <a:lnTo>
                  <a:pt x="66" y="86"/>
                </a:lnTo>
                <a:lnTo>
                  <a:pt x="70" y="86"/>
                </a:lnTo>
                <a:lnTo>
                  <a:pt x="74" y="84"/>
                </a:lnTo>
                <a:lnTo>
                  <a:pt x="76" y="81"/>
                </a:lnTo>
                <a:lnTo>
                  <a:pt x="76" y="77"/>
                </a:lnTo>
                <a:lnTo>
                  <a:pt x="76" y="77"/>
                </a:lnTo>
                <a:lnTo>
                  <a:pt x="76" y="75"/>
                </a:lnTo>
                <a:lnTo>
                  <a:pt x="76" y="75"/>
                </a:lnTo>
                <a:lnTo>
                  <a:pt x="85" y="66"/>
                </a:lnTo>
                <a:lnTo>
                  <a:pt x="92" y="57"/>
                </a:lnTo>
                <a:lnTo>
                  <a:pt x="92" y="57"/>
                </a:lnTo>
                <a:lnTo>
                  <a:pt x="87" y="51"/>
                </a:lnTo>
                <a:lnTo>
                  <a:pt x="87" y="51"/>
                </a:lnTo>
                <a:lnTo>
                  <a:pt x="78" y="61"/>
                </a:lnTo>
                <a:lnTo>
                  <a:pt x="70" y="68"/>
                </a:lnTo>
                <a:lnTo>
                  <a:pt x="70" y="68"/>
                </a:lnTo>
                <a:lnTo>
                  <a:pt x="66" y="68"/>
                </a:lnTo>
                <a:lnTo>
                  <a:pt x="66" y="68"/>
                </a:lnTo>
                <a:close/>
                <a:moveTo>
                  <a:pt x="122" y="0"/>
                </a:moveTo>
                <a:lnTo>
                  <a:pt x="114" y="6"/>
                </a:lnTo>
                <a:lnTo>
                  <a:pt x="114" y="6"/>
                </a:lnTo>
                <a:lnTo>
                  <a:pt x="107" y="4"/>
                </a:lnTo>
                <a:lnTo>
                  <a:pt x="98" y="4"/>
                </a:lnTo>
                <a:lnTo>
                  <a:pt x="89" y="6"/>
                </a:lnTo>
                <a:lnTo>
                  <a:pt x="81" y="13"/>
                </a:lnTo>
                <a:lnTo>
                  <a:pt x="81" y="13"/>
                </a:lnTo>
                <a:lnTo>
                  <a:pt x="81" y="13"/>
                </a:lnTo>
                <a:lnTo>
                  <a:pt x="123" y="50"/>
                </a:lnTo>
                <a:lnTo>
                  <a:pt x="123" y="50"/>
                </a:lnTo>
                <a:lnTo>
                  <a:pt x="123" y="48"/>
                </a:lnTo>
                <a:lnTo>
                  <a:pt x="123" y="48"/>
                </a:lnTo>
                <a:lnTo>
                  <a:pt x="129" y="40"/>
                </a:lnTo>
                <a:lnTo>
                  <a:pt x="129" y="31"/>
                </a:lnTo>
                <a:lnTo>
                  <a:pt x="129" y="20"/>
                </a:lnTo>
                <a:lnTo>
                  <a:pt x="123" y="13"/>
                </a:lnTo>
                <a:lnTo>
                  <a:pt x="127" y="4"/>
                </a:lnTo>
                <a:lnTo>
                  <a:pt x="122" y="0"/>
                </a:lnTo>
                <a:lnTo>
                  <a:pt x="122" y="0"/>
                </a:lnTo>
                <a:close/>
                <a:moveTo>
                  <a:pt x="8" y="4"/>
                </a:moveTo>
                <a:lnTo>
                  <a:pt x="10" y="11"/>
                </a:lnTo>
                <a:lnTo>
                  <a:pt x="10" y="11"/>
                </a:lnTo>
                <a:lnTo>
                  <a:pt x="4" y="18"/>
                </a:lnTo>
                <a:lnTo>
                  <a:pt x="0" y="28"/>
                </a:lnTo>
                <a:lnTo>
                  <a:pt x="2" y="37"/>
                </a:lnTo>
                <a:lnTo>
                  <a:pt x="6" y="46"/>
                </a:lnTo>
                <a:lnTo>
                  <a:pt x="6" y="46"/>
                </a:lnTo>
                <a:lnTo>
                  <a:pt x="6" y="46"/>
                </a:lnTo>
                <a:lnTo>
                  <a:pt x="52" y="15"/>
                </a:lnTo>
                <a:lnTo>
                  <a:pt x="52" y="15"/>
                </a:lnTo>
                <a:lnTo>
                  <a:pt x="52" y="15"/>
                </a:lnTo>
                <a:lnTo>
                  <a:pt x="52" y="15"/>
                </a:lnTo>
                <a:lnTo>
                  <a:pt x="44" y="9"/>
                </a:lnTo>
                <a:lnTo>
                  <a:pt x="37" y="4"/>
                </a:lnTo>
                <a:lnTo>
                  <a:pt x="28" y="4"/>
                </a:lnTo>
                <a:lnTo>
                  <a:pt x="19" y="6"/>
                </a:lnTo>
                <a:lnTo>
                  <a:pt x="11" y="0"/>
                </a:lnTo>
                <a:lnTo>
                  <a:pt x="8" y="4"/>
                </a:lnTo>
                <a:lnTo>
                  <a:pt x="8" y="4"/>
                </a:lnTo>
                <a:close/>
                <a:moveTo>
                  <a:pt x="92" y="42"/>
                </a:moveTo>
                <a:lnTo>
                  <a:pt x="92" y="42"/>
                </a:lnTo>
                <a:lnTo>
                  <a:pt x="85" y="39"/>
                </a:lnTo>
                <a:lnTo>
                  <a:pt x="78" y="35"/>
                </a:lnTo>
                <a:lnTo>
                  <a:pt x="68" y="33"/>
                </a:lnTo>
                <a:lnTo>
                  <a:pt x="59" y="33"/>
                </a:lnTo>
                <a:lnTo>
                  <a:pt x="59" y="33"/>
                </a:lnTo>
                <a:lnTo>
                  <a:pt x="52" y="35"/>
                </a:lnTo>
                <a:lnTo>
                  <a:pt x="43" y="39"/>
                </a:lnTo>
                <a:lnTo>
                  <a:pt x="37" y="44"/>
                </a:lnTo>
                <a:lnTo>
                  <a:pt x="30" y="50"/>
                </a:lnTo>
                <a:lnTo>
                  <a:pt x="30" y="50"/>
                </a:lnTo>
                <a:lnTo>
                  <a:pt x="26" y="57"/>
                </a:lnTo>
                <a:lnTo>
                  <a:pt x="22" y="64"/>
                </a:lnTo>
                <a:lnTo>
                  <a:pt x="21" y="73"/>
                </a:lnTo>
                <a:lnTo>
                  <a:pt x="21" y="81"/>
                </a:lnTo>
                <a:lnTo>
                  <a:pt x="21" y="81"/>
                </a:lnTo>
                <a:lnTo>
                  <a:pt x="21" y="81"/>
                </a:lnTo>
                <a:lnTo>
                  <a:pt x="22" y="90"/>
                </a:lnTo>
                <a:lnTo>
                  <a:pt x="26" y="97"/>
                </a:lnTo>
                <a:lnTo>
                  <a:pt x="32" y="105"/>
                </a:lnTo>
                <a:lnTo>
                  <a:pt x="37" y="110"/>
                </a:lnTo>
                <a:lnTo>
                  <a:pt x="37" y="110"/>
                </a:lnTo>
                <a:lnTo>
                  <a:pt x="44" y="116"/>
                </a:lnTo>
                <a:lnTo>
                  <a:pt x="52" y="119"/>
                </a:lnTo>
                <a:lnTo>
                  <a:pt x="61" y="119"/>
                </a:lnTo>
                <a:lnTo>
                  <a:pt x="70" y="119"/>
                </a:lnTo>
                <a:lnTo>
                  <a:pt x="70" y="119"/>
                </a:lnTo>
                <a:lnTo>
                  <a:pt x="70" y="119"/>
                </a:lnTo>
                <a:lnTo>
                  <a:pt x="78" y="118"/>
                </a:lnTo>
                <a:lnTo>
                  <a:pt x="87" y="114"/>
                </a:lnTo>
                <a:lnTo>
                  <a:pt x="92" y="110"/>
                </a:lnTo>
                <a:lnTo>
                  <a:pt x="100" y="105"/>
                </a:lnTo>
                <a:lnTo>
                  <a:pt x="100" y="105"/>
                </a:lnTo>
                <a:lnTo>
                  <a:pt x="103" y="97"/>
                </a:lnTo>
                <a:lnTo>
                  <a:pt x="107" y="88"/>
                </a:lnTo>
                <a:lnTo>
                  <a:pt x="109" y="81"/>
                </a:lnTo>
                <a:lnTo>
                  <a:pt x="109" y="72"/>
                </a:lnTo>
                <a:lnTo>
                  <a:pt x="109" y="72"/>
                </a:lnTo>
                <a:lnTo>
                  <a:pt x="107" y="62"/>
                </a:lnTo>
                <a:lnTo>
                  <a:pt x="103" y="55"/>
                </a:lnTo>
                <a:lnTo>
                  <a:pt x="98" y="48"/>
                </a:lnTo>
                <a:lnTo>
                  <a:pt x="92" y="42"/>
                </a:lnTo>
                <a:lnTo>
                  <a:pt x="92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60"/>
          <p:cNvSpPr>
            <a:spLocks noEditPoints="1"/>
          </p:cNvSpPr>
          <p:nvPr/>
        </p:nvSpPr>
        <p:spPr bwMode="auto">
          <a:xfrm>
            <a:off x="9393103" y="733794"/>
            <a:ext cx="534920" cy="665164"/>
          </a:xfrm>
          <a:custGeom>
            <a:avLst/>
            <a:gdLst>
              <a:gd name="T0" fmla="*/ 38 w 115"/>
              <a:gd name="T1" fmla="*/ 110 h 143"/>
              <a:gd name="T2" fmla="*/ 31 w 115"/>
              <a:gd name="T3" fmla="*/ 101 h 143"/>
              <a:gd name="T4" fmla="*/ 11 w 115"/>
              <a:gd name="T5" fmla="*/ 75 h 143"/>
              <a:gd name="T6" fmla="*/ 2 w 115"/>
              <a:gd name="T7" fmla="*/ 59 h 143"/>
              <a:gd name="T8" fmla="*/ 0 w 115"/>
              <a:gd name="T9" fmla="*/ 41 h 143"/>
              <a:gd name="T10" fmla="*/ 0 w 115"/>
              <a:gd name="T11" fmla="*/ 35 h 143"/>
              <a:gd name="T12" fmla="*/ 5 w 115"/>
              <a:gd name="T13" fmla="*/ 22 h 143"/>
              <a:gd name="T14" fmla="*/ 20 w 115"/>
              <a:gd name="T15" fmla="*/ 9 h 143"/>
              <a:gd name="T16" fmla="*/ 33 w 115"/>
              <a:gd name="T17" fmla="*/ 4 h 143"/>
              <a:gd name="T18" fmla="*/ 59 w 115"/>
              <a:gd name="T19" fmla="*/ 0 h 143"/>
              <a:gd name="T20" fmla="*/ 70 w 115"/>
              <a:gd name="T21" fmla="*/ 0 h 143"/>
              <a:gd name="T22" fmla="*/ 82 w 115"/>
              <a:gd name="T23" fmla="*/ 4 h 143"/>
              <a:gd name="T24" fmla="*/ 106 w 115"/>
              <a:gd name="T25" fmla="*/ 17 h 143"/>
              <a:gd name="T26" fmla="*/ 114 w 115"/>
              <a:gd name="T27" fmla="*/ 28 h 143"/>
              <a:gd name="T28" fmla="*/ 115 w 115"/>
              <a:gd name="T29" fmla="*/ 41 h 143"/>
              <a:gd name="T30" fmla="*/ 115 w 115"/>
              <a:gd name="T31" fmla="*/ 50 h 143"/>
              <a:gd name="T32" fmla="*/ 110 w 115"/>
              <a:gd name="T33" fmla="*/ 66 h 143"/>
              <a:gd name="T34" fmla="*/ 95 w 115"/>
              <a:gd name="T35" fmla="*/ 88 h 143"/>
              <a:gd name="T36" fmla="*/ 84 w 115"/>
              <a:gd name="T37" fmla="*/ 101 h 143"/>
              <a:gd name="T38" fmla="*/ 75 w 115"/>
              <a:gd name="T39" fmla="*/ 112 h 143"/>
              <a:gd name="T40" fmla="*/ 73 w 115"/>
              <a:gd name="T41" fmla="*/ 136 h 143"/>
              <a:gd name="T42" fmla="*/ 71 w 115"/>
              <a:gd name="T43" fmla="*/ 140 h 143"/>
              <a:gd name="T44" fmla="*/ 68 w 115"/>
              <a:gd name="T45" fmla="*/ 143 h 143"/>
              <a:gd name="T46" fmla="*/ 51 w 115"/>
              <a:gd name="T47" fmla="*/ 143 h 143"/>
              <a:gd name="T48" fmla="*/ 48 w 115"/>
              <a:gd name="T49" fmla="*/ 143 h 143"/>
              <a:gd name="T50" fmla="*/ 44 w 115"/>
              <a:gd name="T51" fmla="*/ 140 h 143"/>
              <a:gd name="T52" fmla="*/ 42 w 115"/>
              <a:gd name="T53" fmla="*/ 125 h 143"/>
              <a:gd name="T54" fmla="*/ 38 w 115"/>
              <a:gd name="T55" fmla="*/ 110 h 143"/>
              <a:gd name="T56" fmla="*/ 68 w 115"/>
              <a:gd name="T57" fmla="*/ 112 h 143"/>
              <a:gd name="T58" fmla="*/ 48 w 115"/>
              <a:gd name="T59" fmla="*/ 112 h 143"/>
              <a:gd name="T60" fmla="*/ 66 w 115"/>
              <a:gd name="T61" fmla="*/ 121 h 143"/>
              <a:gd name="T62" fmla="*/ 68 w 115"/>
              <a:gd name="T63" fmla="*/ 112 h 143"/>
              <a:gd name="T64" fmla="*/ 62 w 115"/>
              <a:gd name="T65" fmla="*/ 96 h 143"/>
              <a:gd name="T66" fmla="*/ 73 w 115"/>
              <a:gd name="T67" fmla="*/ 72 h 143"/>
              <a:gd name="T68" fmla="*/ 82 w 115"/>
              <a:gd name="T69" fmla="*/ 39 h 143"/>
              <a:gd name="T70" fmla="*/ 79 w 115"/>
              <a:gd name="T71" fmla="*/ 22 h 143"/>
              <a:gd name="T72" fmla="*/ 73 w 115"/>
              <a:gd name="T73" fmla="*/ 17 h 143"/>
              <a:gd name="T74" fmla="*/ 62 w 115"/>
              <a:gd name="T75" fmla="*/ 15 h 143"/>
              <a:gd name="T76" fmla="*/ 53 w 115"/>
              <a:gd name="T77" fmla="*/ 15 h 143"/>
              <a:gd name="T78" fmla="*/ 42 w 115"/>
              <a:gd name="T79" fmla="*/ 17 h 143"/>
              <a:gd name="T80" fmla="*/ 37 w 115"/>
              <a:gd name="T81" fmla="*/ 22 h 143"/>
              <a:gd name="T82" fmla="*/ 33 w 115"/>
              <a:gd name="T83" fmla="*/ 39 h 143"/>
              <a:gd name="T84" fmla="*/ 44 w 115"/>
              <a:gd name="T85" fmla="*/ 72 h 143"/>
              <a:gd name="T86" fmla="*/ 53 w 115"/>
              <a:gd name="T87" fmla="*/ 96 h 143"/>
              <a:gd name="T88" fmla="*/ 90 w 115"/>
              <a:gd name="T89" fmla="*/ 22 h 143"/>
              <a:gd name="T90" fmla="*/ 92 w 115"/>
              <a:gd name="T91" fmla="*/ 37 h 143"/>
              <a:gd name="T92" fmla="*/ 82 w 115"/>
              <a:gd name="T93" fmla="*/ 72 h 143"/>
              <a:gd name="T94" fmla="*/ 75 w 115"/>
              <a:gd name="T95" fmla="*/ 90 h 143"/>
              <a:gd name="T96" fmla="*/ 93 w 115"/>
              <a:gd name="T97" fmla="*/ 68 h 143"/>
              <a:gd name="T98" fmla="*/ 101 w 115"/>
              <a:gd name="T99" fmla="*/ 48 h 143"/>
              <a:gd name="T100" fmla="*/ 103 w 115"/>
              <a:gd name="T101" fmla="*/ 42 h 143"/>
              <a:gd name="T102" fmla="*/ 99 w 115"/>
              <a:gd name="T103" fmla="*/ 31 h 143"/>
              <a:gd name="T104" fmla="*/ 90 w 115"/>
              <a:gd name="T105" fmla="*/ 22 h 143"/>
              <a:gd name="T106" fmla="*/ 42 w 115"/>
              <a:gd name="T107" fmla="*/ 92 h 143"/>
              <a:gd name="T108" fmla="*/ 33 w 115"/>
              <a:gd name="T109" fmla="*/ 72 h 143"/>
              <a:gd name="T110" fmla="*/ 24 w 115"/>
              <a:gd name="T111" fmla="*/ 37 h 143"/>
              <a:gd name="T112" fmla="*/ 26 w 115"/>
              <a:gd name="T113" fmla="*/ 22 h 143"/>
              <a:gd name="T114" fmla="*/ 22 w 115"/>
              <a:gd name="T115" fmla="*/ 26 h 143"/>
              <a:gd name="T116" fmla="*/ 15 w 115"/>
              <a:gd name="T117" fmla="*/ 35 h 143"/>
              <a:gd name="T118" fmla="*/ 15 w 115"/>
              <a:gd name="T119" fmla="*/ 42 h 143"/>
              <a:gd name="T120" fmla="*/ 16 w 115"/>
              <a:gd name="T121" fmla="*/ 55 h 143"/>
              <a:gd name="T122" fmla="*/ 31 w 115"/>
              <a:gd name="T123" fmla="*/ 81 h 143"/>
              <a:gd name="T124" fmla="*/ 42 w 115"/>
              <a:gd name="T125" fmla="*/ 9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" h="143">
                <a:moveTo>
                  <a:pt x="38" y="110"/>
                </a:moveTo>
                <a:lnTo>
                  <a:pt x="38" y="110"/>
                </a:lnTo>
                <a:lnTo>
                  <a:pt x="31" y="101"/>
                </a:lnTo>
                <a:lnTo>
                  <a:pt x="31" y="101"/>
                </a:lnTo>
                <a:lnTo>
                  <a:pt x="20" y="88"/>
                </a:lnTo>
                <a:lnTo>
                  <a:pt x="11" y="75"/>
                </a:lnTo>
                <a:lnTo>
                  <a:pt x="5" y="66"/>
                </a:lnTo>
                <a:lnTo>
                  <a:pt x="2" y="59"/>
                </a:lnTo>
                <a:lnTo>
                  <a:pt x="0" y="50"/>
                </a:lnTo>
                <a:lnTo>
                  <a:pt x="0" y="41"/>
                </a:lnTo>
                <a:lnTo>
                  <a:pt x="0" y="41"/>
                </a:lnTo>
                <a:lnTo>
                  <a:pt x="0" y="35"/>
                </a:lnTo>
                <a:lnTo>
                  <a:pt x="3" y="28"/>
                </a:lnTo>
                <a:lnTo>
                  <a:pt x="5" y="22"/>
                </a:lnTo>
                <a:lnTo>
                  <a:pt x="9" y="17"/>
                </a:lnTo>
                <a:lnTo>
                  <a:pt x="20" y="9"/>
                </a:lnTo>
                <a:lnTo>
                  <a:pt x="33" y="4"/>
                </a:lnTo>
                <a:lnTo>
                  <a:pt x="33" y="4"/>
                </a:lnTo>
                <a:lnTo>
                  <a:pt x="46" y="0"/>
                </a:lnTo>
                <a:lnTo>
                  <a:pt x="59" y="0"/>
                </a:lnTo>
                <a:lnTo>
                  <a:pt x="59" y="0"/>
                </a:lnTo>
                <a:lnTo>
                  <a:pt x="70" y="0"/>
                </a:lnTo>
                <a:lnTo>
                  <a:pt x="82" y="4"/>
                </a:lnTo>
                <a:lnTo>
                  <a:pt x="82" y="4"/>
                </a:lnTo>
                <a:lnTo>
                  <a:pt x="95" y="9"/>
                </a:lnTo>
                <a:lnTo>
                  <a:pt x="106" y="17"/>
                </a:lnTo>
                <a:lnTo>
                  <a:pt x="110" y="22"/>
                </a:lnTo>
                <a:lnTo>
                  <a:pt x="114" y="28"/>
                </a:lnTo>
                <a:lnTo>
                  <a:pt x="115" y="35"/>
                </a:lnTo>
                <a:lnTo>
                  <a:pt x="115" y="41"/>
                </a:lnTo>
                <a:lnTo>
                  <a:pt x="115" y="41"/>
                </a:lnTo>
                <a:lnTo>
                  <a:pt x="115" y="50"/>
                </a:lnTo>
                <a:lnTo>
                  <a:pt x="114" y="59"/>
                </a:lnTo>
                <a:lnTo>
                  <a:pt x="110" y="66"/>
                </a:lnTo>
                <a:lnTo>
                  <a:pt x="106" y="75"/>
                </a:lnTo>
                <a:lnTo>
                  <a:pt x="95" y="88"/>
                </a:lnTo>
                <a:lnTo>
                  <a:pt x="84" y="101"/>
                </a:lnTo>
                <a:lnTo>
                  <a:pt x="84" y="101"/>
                </a:lnTo>
                <a:lnTo>
                  <a:pt x="77" y="110"/>
                </a:lnTo>
                <a:lnTo>
                  <a:pt x="75" y="112"/>
                </a:lnTo>
                <a:lnTo>
                  <a:pt x="73" y="125"/>
                </a:lnTo>
                <a:lnTo>
                  <a:pt x="73" y="136"/>
                </a:lnTo>
                <a:lnTo>
                  <a:pt x="73" y="136"/>
                </a:lnTo>
                <a:lnTo>
                  <a:pt x="71" y="140"/>
                </a:lnTo>
                <a:lnTo>
                  <a:pt x="70" y="141"/>
                </a:lnTo>
                <a:lnTo>
                  <a:pt x="68" y="143"/>
                </a:lnTo>
                <a:lnTo>
                  <a:pt x="64" y="143"/>
                </a:lnTo>
                <a:lnTo>
                  <a:pt x="51" y="143"/>
                </a:lnTo>
                <a:lnTo>
                  <a:pt x="51" y="143"/>
                </a:lnTo>
                <a:lnTo>
                  <a:pt x="48" y="143"/>
                </a:lnTo>
                <a:lnTo>
                  <a:pt x="46" y="141"/>
                </a:lnTo>
                <a:lnTo>
                  <a:pt x="44" y="140"/>
                </a:lnTo>
                <a:lnTo>
                  <a:pt x="42" y="136"/>
                </a:lnTo>
                <a:lnTo>
                  <a:pt x="42" y="125"/>
                </a:lnTo>
                <a:lnTo>
                  <a:pt x="40" y="112"/>
                </a:lnTo>
                <a:lnTo>
                  <a:pt x="38" y="110"/>
                </a:lnTo>
                <a:lnTo>
                  <a:pt x="38" y="110"/>
                </a:lnTo>
                <a:close/>
                <a:moveTo>
                  <a:pt x="68" y="112"/>
                </a:moveTo>
                <a:lnTo>
                  <a:pt x="59" y="112"/>
                </a:lnTo>
                <a:lnTo>
                  <a:pt x="48" y="112"/>
                </a:lnTo>
                <a:lnTo>
                  <a:pt x="49" y="121"/>
                </a:lnTo>
                <a:lnTo>
                  <a:pt x="66" y="121"/>
                </a:lnTo>
                <a:lnTo>
                  <a:pt x="68" y="112"/>
                </a:lnTo>
                <a:lnTo>
                  <a:pt x="68" y="112"/>
                </a:lnTo>
                <a:close/>
                <a:moveTo>
                  <a:pt x="62" y="15"/>
                </a:moveTo>
                <a:lnTo>
                  <a:pt x="62" y="96"/>
                </a:lnTo>
                <a:lnTo>
                  <a:pt x="62" y="96"/>
                </a:lnTo>
                <a:lnTo>
                  <a:pt x="73" y="72"/>
                </a:lnTo>
                <a:lnTo>
                  <a:pt x="81" y="50"/>
                </a:lnTo>
                <a:lnTo>
                  <a:pt x="82" y="39"/>
                </a:lnTo>
                <a:lnTo>
                  <a:pt x="82" y="30"/>
                </a:lnTo>
                <a:lnTo>
                  <a:pt x="79" y="22"/>
                </a:lnTo>
                <a:lnTo>
                  <a:pt x="73" y="17"/>
                </a:lnTo>
                <a:lnTo>
                  <a:pt x="73" y="17"/>
                </a:lnTo>
                <a:lnTo>
                  <a:pt x="62" y="15"/>
                </a:lnTo>
                <a:lnTo>
                  <a:pt x="62" y="15"/>
                </a:lnTo>
                <a:close/>
                <a:moveTo>
                  <a:pt x="53" y="96"/>
                </a:moveTo>
                <a:lnTo>
                  <a:pt x="53" y="15"/>
                </a:lnTo>
                <a:lnTo>
                  <a:pt x="53" y="15"/>
                </a:lnTo>
                <a:lnTo>
                  <a:pt x="42" y="17"/>
                </a:lnTo>
                <a:lnTo>
                  <a:pt x="42" y="17"/>
                </a:lnTo>
                <a:lnTo>
                  <a:pt x="37" y="22"/>
                </a:lnTo>
                <a:lnTo>
                  <a:pt x="35" y="30"/>
                </a:lnTo>
                <a:lnTo>
                  <a:pt x="33" y="39"/>
                </a:lnTo>
                <a:lnTo>
                  <a:pt x="35" y="50"/>
                </a:lnTo>
                <a:lnTo>
                  <a:pt x="44" y="72"/>
                </a:lnTo>
                <a:lnTo>
                  <a:pt x="53" y="96"/>
                </a:lnTo>
                <a:lnTo>
                  <a:pt x="53" y="96"/>
                </a:lnTo>
                <a:close/>
                <a:moveTo>
                  <a:pt x="90" y="22"/>
                </a:moveTo>
                <a:lnTo>
                  <a:pt x="90" y="22"/>
                </a:lnTo>
                <a:lnTo>
                  <a:pt x="92" y="30"/>
                </a:lnTo>
                <a:lnTo>
                  <a:pt x="92" y="37"/>
                </a:lnTo>
                <a:lnTo>
                  <a:pt x="90" y="53"/>
                </a:lnTo>
                <a:lnTo>
                  <a:pt x="82" y="72"/>
                </a:lnTo>
                <a:lnTo>
                  <a:pt x="75" y="90"/>
                </a:lnTo>
                <a:lnTo>
                  <a:pt x="75" y="90"/>
                </a:lnTo>
                <a:lnTo>
                  <a:pt x="84" y="79"/>
                </a:lnTo>
                <a:lnTo>
                  <a:pt x="93" y="68"/>
                </a:lnTo>
                <a:lnTo>
                  <a:pt x="99" y="55"/>
                </a:lnTo>
                <a:lnTo>
                  <a:pt x="101" y="48"/>
                </a:lnTo>
                <a:lnTo>
                  <a:pt x="103" y="42"/>
                </a:lnTo>
                <a:lnTo>
                  <a:pt x="103" y="42"/>
                </a:lnTo>
                <a:lnTo>
                  <a:pt x="101" y="37"/>
                </a:lnTo>
                <a:lnTo>
                  <a:pt x="99" y="31"/>
                </a:lnTo>
                <a:lnTo>
                  <a:pt x="95" y="26"/>
                </a:lnTo>
                <a:lnTo>
                  <a:pt x="90" y="22"/>
                </a:lnTo>
                <a:lnTo>
                  <a:pt x="90" y="22"/>
                </a:lnTo>
                <a:close/>
                <a:moveTo>
                  <a:pt x="42" y="92"/>
                </a:moveTo>
                <a:lnTo>
                  <a:pt x="42" y="92"/>
                </a:lnTo>
                <a:lnTo>
                  <a:pt x="33" y="72"/>
                </a:lnTo>
                <a:lnTo>
                  <a:pt x="27" y="53"/>
                </a:lnTo>
                <a:lnTo>
                  <a:pt x="24" y="37"/>
                </a:lnTo>
                <a:lnTo>
                  <a:pt x="24" y="30"/>
                </a:lnTo>
                <a:lnTo>
                  <a:pt x="26" y="22"/>
                </a:lnTo>
                <a:lnTo>
                  <a:pt x="26" y="22"/>
                </a:lnTo>
                <a:lnTo>
                  <a:pt x="22" y="26"/>
                </a:lnTo>
                <a:lnTo>
                  <a:pt x="18" y="31"/>
                </a:lnTo>
                <a:lnTo>
                  <a:pt x="15" y="35"/>
                </a:lnTo>
                <a:lnTo>
                  <a:pt x="15" y="42"/>
                </a:lnTo>
                <a:lnTo>
                  <a:pt x="15" y="42"/>
                </a:lnTo>
                <a:lnTo>
                  <a:pt x="15" y="48"/>
                </a:lnTo>
                <a:lnTo>
                  <a:pt x="16" y="55"/>
                </a:lnTo>
                <a:lnTo>
                  <a:pt x="22" y="68"/>
                </a:lnTo>
                <a:lnTo>
                  <a:pt x="31" y="81"/>
                </a:lnTo>
                <a:lnTo>
                  <a:pt x="42" y="92"/>
                </a:lnTo>
                <a:lnTo>
                  <a:pt x="42" y="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1"/>
          <p:cNvSpPr>
            <a:spLocks noEditPoints="1"/>
          </p:cNvSpPr>
          <p:nvPr/>
        </p:nvSpPr>
        <p:spPr bwMode="auto">
          <a:xfrm>
            <a:off x="9300075" y="1868756"/>
            <a:ext cx="725631" cy="716327"/>
          </a:xfrm>
          <a:custGeom>
            <a:avLst/>
            <a:gdLst>
              <a:gd name="T0" fmla="*/ 150 w 156"/>
              <a:gd name="T1" fmla="*/ 48 h 154"/>
              <a:gd name="T2" fmla="*/ 154 w 156"/>
              <a:gd name="T3" fmla="*/ 92 h 154"/>
              <a:gd name="T4" fmla="*/ 134 w 156"/>
              <a:gd name="T5" fmla="*/ 132 h 154"/>
              <a:gd name="T6" fmla="*/ 79 w 156"/>
              <a:gd name="T7" fmla="*/ 154 h 154"/>
              <a:gd name="T8" fmla="*/ 35 w 156"/>
              <a:gd name="T9" fmla="*/ 142 h 154"/>
              <a:gd name="T10" fmla="*/ 7 w 156"/>
              <a:gd name="T11" fmla="*/ 107 h 154"/>
              <a:gd name="T12" fmla="*/ 1 w 156"/>
              <a:gd name="T13" fmla="*/ 63 h 154"/>
              <a:gd name="T14" fmla="*/ 20 w 156"/>
              <a:gd name="T15" fmla="*/ 26 h 154"/>
              <a:gd name="T16" fmla="*/ 20 w 156"/>
              <a:gd name="T17" fmla="*/ 52 h 154"/>
              <a:gd name="T18" fmla="*/ 36 w 156"/>
              <a:gd name="T19" fmla="*/ 64 h 154"/>
              <a:gd name="T20" fmla="*/ 36 w 156"/>
              <a:gd name="T21" fmla="*/ 81 h 154"/>
              <a:gd name="T22" fmla="*/ 22 w 156"/>
              <a:gd name="T23" fmla="*/ 105 h 154"/>
              <a:gd name="T24" fmla="*/ 44 w 156"/>
              <a:gd name="T25" fmla="*/ 131 h 154"/>
              <a:gd name="T26" fmla="*/ 64 w 156"/>
              <a:gd name="T27" fmla="*/ 134 h 154"/>
              <a:gd name="T28" fmla="*/ 68 w 156"/>
              <a:gd name="T29" fmla="*/ 116 h 154"/>
              <a:gd name="T30" fmla="*/ 88 w 156"/>
              <a:gd name="T31" fmla="*/ 116 h 154"/>
              <a:gd name="T32" fmla="*/ 91 w 156"/>
              <a:gd name="T33" fmla="*/ 134 h 154"/>
              <a:gd name="T34" fmla="*/ 123 w 156"/>
              <a:gd name="T35" fmla="*/ 121 h 154"/>
              <a:gd name="T36" fmla="*/ 137 w 156"/>
              <a:gd name="T37" fmla="*/ 96 h 154"/>
              <a:gd name="T38" fmla="*/ 119 w 156"/>
              <a:gd name="T39" fmla="*/ 81 h 154"/>
              <a:gd name="T40" fmla="*/ 141 w 156"/>
              <a:gd name="T41" fmla="*/ 68 h 154"/>
              <a:gd name="T42" fmla="*/ 132 w 156"/>
              <a:gd name="T43" fmla="*/ 44 h 154"/>
              <a:gd name="T44" fmla="*/ 137 w 156"/>
              <a:gd name="T45" fmla="*/ 26 h 154"/>
              <a:gd name="T46" fmla="*/ 47 w 156"/>
              <a:gd name="T47" fmla="*/ 8 h 154"/>
              <a:gd name="T48" fmla="*/ 33 w 156"/>
              <a:gd name="T49" fmla="*/ 31 h 154"/>
              <a:gd name="T50" fmla="*/ 66 w 156"/>
              <a:gd name="T51" fmla="*/ 13 h 154"/>
              <a:gd name="T52" fmla="*/ 102 w 156"/>
              <a:gd name="T53" fmla="*/ 17 h 154"/>
              <a:gd name="T54" fmla="*/ 134 w 156"/>
              <a:gd name="T55" fmla="*/ 24 h 154"/>
              <a:gd name="T56" fmla="*/ 93 w 156"/>
              <a:gd name="T57" fmla="*/ 2 h 154"/>
              <a:gd name="T58" fmla="*/ 88 w 156"/>
              <a:gd name="T59" fmla="*/ 74 h 154"/>
              <a:gd name="T60" fmla="*/ 73 w 156"/>
              <a:gd name="T61" fmla="*/ 70 h 154"/>
              <a:gd name="T62" fmla="*/ 64 w 156"/>
              <a:gd name="T63" fmla="*/ 83 h 154"/>
              <a:gd name="T64" fmla="*/ 68 w 156"/>
              <a:gd name="T65" fmla="*/ 92 h 154"/>
              <a:gd name="T66" fmla="*/ 84 w 156"/>
              <a:gd name="T67" fmla="*/ 96 h 154"/>
              <a:gd name="T68" fmla="*/ 91 w 156"/>
              <a:gd name="T69" fmla="*/ 83 h 154"/>
              <a:gd name="T70" fmla="*/ 88 w 156"/>
              <a:gd name="T71" fmla="*/ 74 h 154"/>
              <a:gd name="T72" fmla="*/ 64 w 156"/>
              <a:gd name="T73" fmla="*/ 70 h 154"/>
              <a:gd name="T74" fmla="*/ 58 w 156"/>
              <a:gd name="T75" fmla="*/ 83 h 154"/>
              <a:gd name="T76" fmla="*/ 71 w 156"/>
              <a:gd name="T77" fmla="*/ 99 h 154"/>
              <a:gd name="T78" fmla="*/ 91 w 156"/>
              <a:gd name="T79" fmla="*/ 96 h 154"/>
              <a:gd name="T80" fmla="*/ 97 w 156"/>
              <a:gd name="T81" fmla="*/ 83 h 154"/>
              <a:gd name="T82" fmla="*/ 86 w 156"/>
              <a:gd name="T83" fmla="*/ 66 h 154"/>
              <a:gd name="T84" fmla="*/ 53 w 156"/>
              <a:gd name="T85" fmla="*/ 59 h 154"/>
              <a:gd name="T86" fmla="*/ 42 w 156"/>
              <a:gd name="T87" fmla="*/ 70 h 154"/>
              <a:gd name="T88" fmla="*/ 44 w 156"/>
              <a:gd name="T89" fmla="*/ 96 h 154"/>
              <a:gd name="T90" fmla="*/ 53 w 156"/>
              <a:gd name="T91" fmla="*/ 107 h 154"/>
              <a:gd name="T92" fmla="*/ 93 w 156"/>
              <a:gd name="T93" fmla="*/ 110 h 154"/>
              <a:gd name="T94" fmla="*/ 110 w 156"/>
              <a:gd name="T95" fmla="*/ 101 h 154"/>
              <a:gd name="T96" fmla="*/ 113 w 156"/>
              <a:gd name="T97" fmla="*/ 75 h 154"/>
              <a:gd name="T98" fmla="*/ 108 w 156"/>
              <a:gd name="T99" fmla="*/ 61 h 154"/>
              <a:gd name="T100" fmla="*/ 53 w 156"/>
              <a:gd name="T101" fmla="*/ 59 h 154"/>
              <a:gd name="T102" fmla="*/ 135 w 156"/>
              <a:gd name="T103" fmla="*/ 77 h 154"/>
              <a:gd name="T104" fmla="*/ 20 w 156"/>
              <a:gd name="T105" fmla="*/ 75 h 154"/>
              <a:gd name="T106" fmla="*/ 20 w 156"/>
              <a:gd name="T107" fmla="*/ 70 h 154"/>
              <a:gd name="T108" fmla="*/ 27 w 156"/>
              <a:gd name="T109" fmla="*/ 75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6" h="154">
                <a:moveTo>
                  <a:pt x="137" y="26"/>
                </a:moveTo>
                <a:lnTo>
                  <a:pt x="137" y="26"/>
                </a:lnTo>
                <a:lnTo>
                  <a:pt x="145" y="37"/>
                </a:lnTo>
                <a:lnTo>
                  <a:pt x="150" y="48"/>
                </a:lnTo>
                <a:lnTo>
                  <a:pt x="156" y="63"/>
                </a:lnTo>
                <a:lnTo>
                  <a:pt x="156" y="77"/>
                </a:lnTo>
                <a:lnTo>
                  <a:pt x="156" y="77"/>
                </a:lnTo>
                <a:lnTo>
                  <a:pt x="154" y="92"/>
                </a:lnTo>
                <a:lnTo>
                  <a:pt x="150" y="107"/>
                </a:lnTo>
                <a:lnTo>
                  <a:pt x="143" y="121"/>
                </a:lnTo>
                <a:lnTo>
                  <a:pt x="134" y="132"/>
                </a:lnTo>
                <a:lnTo>
                  <a:pt x="134" y="132"/>
                </a:lnTo>
                <a:lnTo>
                  <a:pt x="121" y="142"/>
                </a:lnTo>
                <a:lnTo>
                  <a:pt x="108" y="149"/>
                </a:lnTo>
                <a:lnTo>
                  <a:pt x="93" y="153"/>
                </a:lnTo>
                <a:lnTo>
                  <a:pt x="79" y="154"/>
                </a:lnTo>
                <a:lnTo>
                  <a:pt x="79" y="154"/>
                </a:lnTo>
                <a:lnTo>
                  <a:pt x="62" y="153"/>
                </a:lnTo>
                <a:lnTo>
                  <a:pt x="47" y="149"/>
                </a:lnTo>
                <a:lnTo>
                  <a:pt x="35" y="142"/>
                </a:lnTo>
                <a:lnTo>
                  <a:pt x="23" y="132"/>
                </a:lnTo>
                <a:lnTo>
                  <a:pt x="23" y="132"/>
                </a:lnTo>
                <a:lnTo>
                  <a:pt x="12" y="121"/>
                </a:lnTo>
                <a:lnTo>
                  <a:pt x="7" y="107"/>
                </a:lnTo>
                <a:lnTo>
                  <a:pt x="1" y="92"/>
                </a:lnTo>
                <a:lnTo>
                  <a:pt x="0" y="77"/>
                </a:lnTo>
                <a:lnTo>
                  <a:pt x="0" y="77"/>
                </a:lnTo>
                <a:lnTo>
                  <a:pt x="1" y="63"/>
                </a:lnTo>
                <a:lnTo>
                  <a:pt x="5" y="48"/>
                </a:lnTo>
                <a:lnTo>
                  <a:pt x="11" y="37"/>
                </a:lnTo>
                <a:lnTo>
                  <a:pt x="20" y="26"/>
                </a:lnTo>
                <a:lnTo>
                  <a:pt x="20" y="26"/>
                </a:lnTo>
                <a:lnTo>
                  <a:pt x="31" y="35"/>
                </a:lnTo>
                <a:lnTo>
                  <a:pt x="31" y="35"/>
                </a:lnTo>
                <a:lnTo>
                  <a:pt x="25" y="44"/>
                </a:lnTo>
                <a:lnTo>
                  <a:pt x="20" y="52"/>
                </a:lnTo>
                <a:lnTo>
                  <a:pt x="18" y="59"/>
                </a:lnTo>
                <a:lnTo>
                  <a:pt x="16" y="68"/>
                </a:lnTo>
                <a:lnTo>
                  <a:pt x="16" y="68"/>
                </a:lnTo>
                <a:lnTo>
                  <a:pt x="36" y="64"/>
                </a:lnTo>
                <a:lnTo>
                  <a:pt x="36" y="64"/>
                </a:lnTo>
                <a:lnTo>
                  <a:pt x="36" y="70"/>
                </a:lnTo>
                <a:lnTo>
                  <a:pt x="36" y="81"/>
                </a:lnTo>
                <a:lnTo>
                  <a:pt x="36" y="81"/>
                </a:lnTo>
                <a:lnTo>
                  <a:pt x="16" y="86"/>
                </a:lnTo>
                <a:lnTo>
                  <a:pt x="16" y="86"/>
                </a:lnTo>
                <a:lnTo>
                  <a:pt x="18" y="96"/>
                </a:lnTo>
                <a:lnTo>
                  <a:pt x="22" y="105"/>
                </a:lnTo>
                <a:lnTo>
                  <a:pt x="27" y="114"/>
                </a:lnTo>
                <a:lnTo>
                  <a:pt x="33" y="121"/>
                </a:lnTo>
                <a:lnTo>
                  <a:pt x="33" y="121"/>
                </a:lnTo>
                <a:lnTo>
                  <a:pt x="44" y="131"/>
                </a:lnTo>
                <a:lnTo>
                  <a:pt x="57" y="136"/>
                </a:lnTo>
                <a:lnTo>
                  <a:pt x="57" y="136"/>
                </a:lnTo>
                <a:lnTo>
                  <a:pt x="60" y="136"/>
                </a:lnTo>
                <a:lnTo>
                  <a:pt x="64" y="134"/>
                </a:lnTo>
                <a:lnTo>
                  <a:pt x="68" y="132"/>
                </a:lnTo>
                <a:lnTo>
                  <a:pt x="68" y="131"/>
                </a:lnTo>
                <a:lnTo>
                  <a:pt x="68" y="131"/>
                </a:lnTo>
                <a:lnTo>
                  <a:pt x="68" y="116"/>
                </a:lnTo>
                <a:lnTo>
                  <a:pt x="68" y="116"/>
                </a:lnTo>
                <a:lnTo>
                  <a:pt x="79" y="116"/>
                </a:lnTo>
                <a:lnTo>
                  <a:pt x="88" y="116"/>
                </a:lnTo>
                <a:lnTo>
                  <a:pt x="88" y="116"/>
                </a:lnTo>
                <a:lnTo>
                  <a:pt x="88" y="131"/>
                </a:lnTo>
                <a:lnTo>
                  <a:pt x="88" y="131"/>
                </a:lnTo>
                <a:lnTo>
                  <a:pt x="90" y="132"/>
                </a:lnTo>
                <a:lnTo>
                  <a:pt x="91" y="134"/>
                </a:lnTo>
                <a:lnTo>
                  <a:pt x="99" y="136"/>
                </a:lnTo>
                <a:lnTo>
                  <a:pt x="99" y="136"/>
                </a:lnTo>
                <a:lnTo>
                  <a:pt x="112" y="131"/>
                </a:lnTo>
                <a:lnTo>
                  <a:pt x="123" y="121"/>
                </a:lnTo>
                <a:lnTo>
                  <a:pt x="123" y="121"/>
                </a:lnTo>
                <a:lnTo>
                  <a:pt x="130" y="114"/>
                </a:lnTo>
                <a:lnTo>
                  <a:pt x="134" y="105"/>
                </a:lnTo>
                <a:lnTo>
                  <a:pt x="137" y="96"/>
                </a:lnTo>
                <a:lnTo>
                  <a:pt x="141" y="86"/>
                </a:lnTo>
                <a:lnTo>
                  <a:pt x="141" y="86"/>
                </a:lnTo>
                <a:lnTo>
                  <a:pt x="119" y="81"/>
                </a:lnTo>
                <a:lnTo>
                  <a:pt x="119" y="81"/>
                </a:lnTo>
                <a:lnTo>
                  <a:pt x="119" y="68"/>
                </a:lnTo>
                <a:lnTo>
                  <a:pt x="117" y="64"/>
                </a:lnTo>
                <a:lnTo>
                  <a:pt x="117" y="64"/>
                </a:lnTo>
                <a:lnTo>
                  <a:pt x="141" y="68"/>
                </a:lnTo>
                <a:lnTo>
                  <a:pt x="141" y="68"/>
                </a:lnTo>
                <a:lnTo>
                  <a:pt x="139" y="59"/>
                </a:lnTo>
                <a:lnTo>
                  <a:pt x="135" y="52"/>
                </a:lnTo>
                <a:lnTo>
                  <a:pt x="132" y="44"/>
                </a:lnTo>
                <a:lnTo>
                  <a:pt x="124" y="35"/>
                </a:lnTo>
                <a:lnTo>
                  <a:pt x="124" y="35"/>
                </a:lnTo>
                <a:lnTo>
                  <a:pt x="137" y="26"/>
                </a:lnTo>
                <a:lnTo>
                  <a:pt x="137" y="26"/>
                </a:lnTo>
                <a:close/>
                <a:moveTo>
                  <a:pt x="79" y="0"/>
                </a:moveTo>
                <a:lnTo>
                  <a:pt x="79" y="0"/>
                </a:lnTo>
                <a:lnTo>
                  <a:pt x="62" y="2"/>
                </a:lnTo>
                <a:lnTo>
                  <a:pt x="47" y="8"/>
                </a:lnTo>
                <a:lnTo>
                  <a:pt x="35" y="15"/>
                </a:lnTo>
                <a:lnTo>
                  <a:pt x="23" y="24"/>
                </a:lnTo>
                <a:lnTo>
                  <a:pt x="23" y="24"/>
                </a:lnTo>
                <a:lnTo>
                  <a:pt x="33" y="31"/>
                </a:lnTo>
                <a:lnTo>
                  <a:pt x="33" y="31"/>
                </a:lnTo>
                <a:lnTo>
                  <a:pt x="42" y="24"/>
                </a:lnTo>
                <a:lnTo>
                  <a:pt x="53" y="19"/>
                </a:lnTo>
                <a:lnTo>
                  <a:pt x="66" y="13"/>
                </a:lnTo>
                <a:lnTo>
                  <a:pt x="79" y="13"/>
                </a:lnTo>
                <a:lnTo>
                  <a:pt x="79" y="13"/>
                </a:lnTo>
                <a:lnTo>
                  <a:pt x="91" y="13"/>
                </a:lnTo>
                <a:lnTo>
                  <a:pt x="102" y="17"/>
                </a:lnTo>
                <a:lnTo>
                  <a:pt x="115" y="24"/>
                </a:lnTo>
                <a:lnTo>
                  <a:pt x="124" y="31"/>
                </a:lnTo>
                <a:lnTo>
                  <a:pt x="124" y="31"/>
                </a:lnTo>
                <a:lnTo>
                  <a:pt x="134" y="24"/>
                </a:lnTo>
                <a:lnTo>
                  <a:pt x="134" y="24"/>
                </a:lnTo>
                <a:lnTo>
                  <a:pt x="121" y="15"/>
                </a:lnTo>
                <a:lnTo>
                  <a:pt x="108" y="8"/>
                </a:lnTo>
                <a:lnTo>
                  <a:pt x="93" y="2"/>
                </a:lnTo>
                <a:lnTo>
                  <a:pt x="79" y="0"/>
                </a:lnTo>
                <a:lnTo>
                  <a:pt x="79" y="0"/>
                </a:lnTo>
                <a:close/>
                <a:moveTo>
                  <a:pt x="88" y="74"/>
                </a:moveTo>
                <a:lnTo>
                  <a:pt x="88" y="74"/>
                </a:lnTo>
                <a:lnTo>
                  <a:pt x="84" y="70"/>
                </a:lnTo>
                <a:lnTo>
                  <a:pt x="79" y="70"/>
                </a:lnTo>
                <a:lnTo>
                  <a:pt x="79" y="70"/>
                </a:lnTo>
                <a:lnTo>
                  <a:pt x="73" y="70"/>
                </a:lnTo>
                <a:lnTo>
                  <a:pt x="68" y="74"/>
                </a:lnTo>
                <a:lnTo>
                  <a:pt x="68" y="74"/>
                </a:lnTo>
                <a:lnTo>
                  <a:pt x="66" y="77"/>
                </a:lnTo>
                <a:lnTo>
                  <a:pt x="64" y="83"/>
                </a:lnTo>
                <a:lnTo>
                  <a:pt x="64" y="83"/>
                </a:lnTo>
                <a:lnTo>
                  <a:pt x="66" y="88"/>
                </a:lnTo>
                <a:lnTo>
                  <a:pt x="68" y="92"/>
                </a:lnTo>
                <a:lnTo>
                  <a:pt x="68" y="92"/>
                </a:lnTo>
                <a:lnTo>
                  <a:pt x="73" y="96"/>
                </a:lnTo>
                <a:lnTo>
                  <a:pt x="79" y="96"/>
                </a:lnTo>
                <a:lnTo>
                  <a:pt x="79" y="96"/>
                </a:lnTo>
                <a:lnTo>
                  <a:pt x="84" y="96"/>
                </a:lnTo>
                <a:lnTo>
                  <a:pt x="88" y="92"/>
                </a:lnTo>
                <a:lnTo>
                  <a:pt x="88" y="92"/>
                </a:lnTo>
                <a:lnTo>
                  <a:pt x="90" y="88"/>
                </a:lnTo>
                <a:lnTo>
                  <a:pt x="91" y="83"/>
                </a:lnTo>
                <a:lnTo>
                  <a:pt x="91" y="83"/>
                </a:lnTo>
                <a:lnTo>
                  <a:pt x="90" y="77"/>
                </a:lnTo>
                <a:lnTo>
                  <a:pt x="88" y="74"/>
                </a:lnTo>
                <a:lnTo>
                  <a:pt x="88" y="74"/>
                </a:lnTo>
                <a:close/>
                <a:moveTo>
                  <a:pt x="79" y="64"/>
                </a:moveTo>
                <a:lnTo>
                  <a:pt x="79" y="64"/>
                </a:lnTo>
                <a:lnTo>
                  <a:pt x="71" y="66"/>
                </a:lnTo>
                <a:lnTo>
                  <a:pt x="64" y="70"/>
                </a:lnTo>
                <a:lnTo>
                  <a:pt x="64" y="70"/>
                </a:lnTo>
                <a:lnTo>
                  <a:pt x="60" y="75"/>
                </a:lnTo>
                <a:lnTo>
                  <a:pt x="58" y="83"/>
                </a:lnTo>
                <a:lnTo>
                  <a:pt x="58" y="83"/>
                </a:lnTo>
                <a:lnTo>
                  <a:pt x="60" y="90"/>
                </a:lnTo>
                <a:lnTo>
                  <a:pt x="64" y="96"/>
                </a:lnTo>
                <a:lnTo>
                  <a:pt x="64" y="96"/>
                </a:lnTo>
                <a:lnTo>
                  <a:pt x="71" y="99"/>
                </a:lnTo>
                <a:lnTo>
                  <a:pt x="79" y="101"/>
                </a:lnTo>
                <a:lnTo>
                  <a:pt x="79" y="101"/>
                </a:lnTo>
                <a:lnTo>
                  <a:pt x="86" y="99"/>
                </a:lnTo>
                <a:lnTo>
                  <a:pt x="91" y="96"/>
                </a:lnTo>
                <a:lnTo>
                  <a:pt x="91" y="96"/>
                </a:lnTo>
                <a:lnTo>
                  <a:pt x="95" y="90"/>
                </a:lnTo>
                <a:lnTo>
                  <a:pt x="97" y="83"/>
                </a:lnTo>
                <a:lnTo>
                  <a:pt x="97" y="83"/>
                </a:lnTo>
                <a:lnTo>
                  <a:pt x="95" y="75"/>
                </a:lnTo>
                <a:lnTo>
                  <a:pt x="91" y="70"/>
                </a:lnTo>
                <a:lnTo>
                  <a:pt x="91" y="70"/>
                </a:lnTo>
                <a:lnTo>
                  <a:pt x="86" y="66"/>
                </a:lnTo>
                <a:lnTo>
                  <a:pt x="79" y="64"/>
                </a:lnTo>
                <a:lnTo>
                  <a:pt x="79" y="64"/>
                </a:lnTo>
                <a:close/>
                <a:moveTo>
                  <a:pt x="53" y="59"/>
                </a:moveTo>
                <a:lnTo>
                  <a:pt x="53" y="59"/>
                </a:lnTo>
                <a:lnTo>
                  <a:pt x="49" y="59"/>
                </a:lnTo>
                <a:lnTo>
                  <a:pt x="47" y="61"/>
                </a:lnTo>
                <a:lnTo>
                  <a:pt x="44" y="64"/>
                </a:lnTo>
                <a:lnTo>
                  <a:pt x="42" y="70"/>
                </a:lnTo>
                <a:lnTo>
                  <a:pt x="42" y="70"/>
                </a:lnTo>
                <a:lnTo>
                  <a:pt x="42" y="85"/>
                </a:lnTo>
                <a:lnTo>
                  <a:pt x="42" y="85"/>
                </a:lnTo>
                <a:lnTo>
                  <a:pt x="44" y="96"/>
                </a:lnTo>
                <a:lnTo>
                  <a:pt x="46" y="99"/>
                </a:lnTo>
                <a:lnTo>
                  <a:pt x="47" y="103"/>
                </a:lnTo>
                <a:lnTo>
                  <a:pt x="47" y="103"/>
                </a:lnTo>
                <a:lnTo>
                  <a:pt x="53" y="107"/>
                </a:lnTo>
                <a:lnTo>
                  <a:pt x="60" y="110"/>
                </a:lnTo>
                <a:lnTo>
                  <a:pt x="68" y="112"/>
                </a:lnTo>
                <a:lnTo>
                  <a:pt x="75" y="112"/>
                </a:lnTo>
                <a:lnTo>
                  <a:pt x="93" y="110"/>
                </a:lnTo>
                <a:lnTo>
                  <a:pt x="101" y="108"/>
                </a:lnTo>
                <a:lnTo>
                  <a:pt x="106" y="105"/>
                </a:lnTo>
                <a:lnTo>
                  <a:pt x="106" y="105"/>
                </a:lnTo>
                <a:lnTo>
                  <a:pt x="110" y="101"/>
                </a:lnTo>
                <a:lnTo>
                  <a:pt x="112" y="96"/>
                </a:lnTo>
                <a:lnTo>
                  <a:pt x="113" y="85"/>
                </a:lnTo>
                <a:lnTo>
                  <a:pt x="113" y="85"/>
                </a:lnTo>
                <a:lnTo>
                  <a:pt x="113" y="75"/>
                </a:lnTo>
                <a:lnTo>
                  <a:pt x="112" y="66"/>
                </a:lnTo>
                <a:lnTo>
                  <a:pt x="112" y="66"/>
                </a:lnTo>
                <a:lnTo>
                  <a:pt x="110" y="63"/>
                </a:lnTo>
                <a:lnTo>
                  <a:pt x="108" y="61"/>
                </a:lnTo>
                <a:lnTo>
                  <a:pt x="102" y="59"/>
                </a:lnTo>
                <a:lnTo>
                  <a:pt x="102" y="59"/>
                </a:lnTo>
                <a:lnTo>
                  <a:pt x="53" y="59"/>
                </a:lnTo>
                <a:lnTo>
                  <a:pt x="53" y="59"/>
                </a:lnTo>
                <a:close/>
                <a:moveTo>
                  <a:pt x="135" y="72"/>
                </a:moveTo>
                <a:lnTo>
                  <a:pt x="126" y="70"/>
                </a:lnTo>
                <a:lnTo>
                  <a:pt x="126" y="75"/>
                </a:lnTo>
                <a:lnTo>
                  <a:pt x="135" y="77"/>
                </a:lnTo>
                <a:lnTo>
                  <a:pt x="135" y="72"/>
                </a:lnTo>
                <a:lnTo>
                  <a:pt x="135" y="72"/>
                </a:lnTo>
                <a:close/>
                <a:moveTo>
                  <a:pt x="20" y="70"/>
                </a:moveTo>
                <a:lnTo>
                  <a:pt x="20" y="75"/>
                </a:lnTo>
                <a:lnTo>
                  <a:pt x="27" y="74"/>
                </a:lnTo>
                <a:lnTo>
                  <a:pt x="27" y="70"/>
                </a:lnTo>
                <a:lnTo>
                  <a:pt x="20" y="70"/>
                </a:lnTo>
                <a:lnTo>
                  <a:pt x="20" y="70"/>
                </a:lnTo>
                <a:close/>
                <a:moveTo>
                  <a:pt x="22" y="77"/>
                </a:moveTo>
                <a:lnTo>
                  <a:pt x="22" y="81"/>
                </a:lnTo>
                <a:lnTo>
                  <a:pt x="29" y="79"/>
                </a:lnTo>
                <a:lnTo>
                  <a:pt x="27" y="75"/>
                </a:lnTo>
                <a:lnTo>
                  <a:pt x="22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72"/>
          <p:cNvSpPr>
            <a:spLocks noEditPoints="1"/>
          </p:cNvSpPr>
          <p:nvPr/>
        </p:nvSpPr>
        <p:spPr bwMode="auto">
          <a:xfrm>
            <a:off x="2239130" y="5487605"/>
            <a:ext cx="641905" cy="651206"/>
          </a:xfrm>
          <a:custGeom>
            <a:avLst/>
            <a:gdLst>
              <a:gd name="T0" fmla="*/ 70 w 138"/>
              <a:gd name="T1" fmla="*/ 13 h 140"/>
              <a:gd name="T2" fmla="*/ 90 w 138"/>
              <a:gd name="T3" fmla="*/ 2 h 140"/>
              <a:gd name="T4" fmla="*/ 114 w 138"/>
              <a:gd name="T5" fmla="*/ 4 h 140"/>
              <a:gd name="T6" fmla="*/ 127 w 138"/>
              <a:gd name="T7" fmla="*/ 13 h 140"/>
              <a:gd name="T8" fmla="*/ 136 w 138"/>
              <a:gd name="T9" fmla="*/ 26 h 140"/>
              <a:gd name="T10" fmla="*/ 138 w 138"/>
              <a:gd name="T11" fmla="*/ 50 h 140"/>
              <a:gd name="T12" fmla="*/ 127 w 138"/>
              <a:gd name="T13" fmla="*/ 70 h 140"/>
              <a:gd name="T14" fmla="*/ 63 w 138"/>
              <a:gd name="T15" fmla="*/ 132 h 140"/>
              <a:gd name="T16" fmla="*/ 41 w 138"/>
              <a:gd name="T17" fmla="*/ 140 h 140"/>
              <a:gd name="T18" fmla="*/ 19 w 138"/>
              <a:gd name="T19" fmla="*/ 132 h 140"/>
              <a:gd name="T20" fmla="*/ 11 w 138"/>
              <a:gd name="T21" fmla="*/ 127 h 140"/>
              <a:gd name="T22" fmla="*/ 0 w 138"/>
              <a:gd name="T23" fmla="*/ 107 h 140"/>
              <a:gd name="T24" fmla="*/ 2 w 138"/>
              <a:gd name="T25" fmla="*/ 83 h 140"/>
              <a:gd name="T26" fmla="*/ 11 w 138"/>
              <a:gd name="T27" fmla="*/ 70 h 140"/>
              <a:gd name="T28" fmla="*/ 26 w 138"/>
              <a:gd name="T29" fmla="*/ 121 h 140"/>
              <a:gd name="T30" fmla="*/ 13 w 138"/>
              <a:gd name="T31" fmla="*/ 120 h 140"/>
              <a:gd name="T32" fmla="*/ 110 w 138"/>
              <a:gd name="T33" fmla="*/ 30 h 140"/>
              <a:gd name="T34" fmla="*/ 101 w 138"/>
              <a:gd name="T35" fmla="*/ 30 h 140"/>
              <a:gd name="T36" fmla="*/ 101 w 138"/>
              <a:gd name="T37" fmla="*/ 37 h 140"/>
              <a:gd name="T38" fmla="*/ 110 w 138"/>
              <a:gd name="T39" fmla="*/ 37 h 140"/>
              <a:gd name="T40" fmla="*/ 110 w 138"/>
              <a:gd name="T41" fmla="*/ 30 h 140"/>
              <a:gd name="T42" fmla="*/ 119 w 138"/>
              <a:gd name="T43" fmla="*/ 15 h 140"/>
              <a:gd name="T44" fmla="*/ 114 w 138"/>
              <a:gd name="T45" fmla="*/ 21 h 140"/>
              <a:gd name="T46" fmla="*/ 119 w 138"/>
              <a:gd name="T47" fmla="*/ 26 h 140"/>
              <a:gd name="T48" fmla="*/ 125 w 138"/>
              <a:gd name="T49" fmla="*/ 21 h 140"/>
              <a:gd name="T50" fmla="*/ 116 w 138"/>
              <a:gd name="T51" fmla="*/ 30 h 140"/>
              <a:gd name="T52" fmla="*/ 116 w 138"/>
              <a:gd name="T53" fmla="*/ 37 h 140"/>
              <a:gd name="T54" fmla="*/ 123 w 138"/>
              <a:gd name="T55" fmla="*/ 37 h 140"/>
              <a:gd name="T56" fmla="*/ 123 w 138"/>
              <a:gd name="T57" fmla="*/ 30 h 140"/>
              <a:gd name="T58" fmla="*/ 116 w 138"/>
              <a:gd name="T59" fmla="*/ 30 h 140"/>
              <a:gd name="T60" fmla="*/ 101 w 138"/>
              <a:gd name="T61" fmla="*/ 17 h 140"/>
              <a:gd name="T62" fmla="*/ 101 w 138"/>
              <a:gd name="T63" fmla="*/ 24 h 140"/>
              <a:gd name="T64" fmla="*/ 110 w 138"/>
              <a:gd name="T65" fmla="*/ 24 h 140"/>
              <a:gd name="T66" fmla="*/ 110 w 138"/>
              <a:gd name="T67" fmla="*/ 17 h 140"/>
              <a:gd name="T68" fmla="*/ 101 w 138"/>
              <a:gd name="T69" fmla="*/ 17 h 140"/>
              <a:gd name="T70" fmla="*/ 119 w 138"/>
              <a:gd name="T71" fmla="*/ 59 h 140"/>
              <a:gd name="T72" fmla="*/ 20 w 138"/>
              <a:gd name="T73" fmla="*/ 81 h 140"/>
              <a:gd name="T74" fmla="*/ 35 w 138"/>
              <a:gd name="T75" fmla="*/ 116 h 140"/>
              <a:gd name="T76" fmla="*/ 33 w 138"/>
              <a:gd name="T77" fmla="*/ 127 h 140"/>
              <a:gd name="T78" fmla="*/ 28 w 138"/>
              <a:gd name="T79" fmla="*/ 105 h 140"/>
              <a:gd name="T80" fmla="*/ 39 w 138"/>
              <a:gd name="T81" fmla="*/ 107 h 140"/>
              <a:gd name="T82" fmla="*/ 19 w 138"/>
              <a:gd name="T83" fmla="*/ 99 h 140"/>
              <a:gd name="T84" fmla="*/ 24 w 138"/>
              <a:gd name="T85" fmla="*/ 11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8" h="140">
                <a:moveTo>
                  <a:pt x="11" y="70"/>
                </a:moveTo>
                <a:lnTo>
                  <a:pt x="70" y="13"/>
                </a:lnTo>
                <a:lnTo>
                  <a:pt x="70" y="13"/>
                </a:lnTo>
                <a:lnTo>
                  <a:pt x="75" y="8"/>
                </a:lnTo>
                <a:lnTo>
                  <a:pt x="83" y="4"/>
                </a:lnTo>
                <a:lnTo>
                  <a:pt x="90" y="2"/>
                </a:lnTo>
                <a:lnTo>
                  <a:pt x="97" y="0"/>
                </a:lnTo>
                <a:lnTo>
                  <a:pt x="107" y="2"/>
                </a:lnTo>
                <a:lnTo>
                  <a:pt x="114" y="4"/>
                </a:lnTo>
                <a:lnTo>
                  <a:pt x="121" y="8"/>
                </a:lnTo>
                <a:lnTo>
                  <a:pt x="127" y="13"/>
                </a:lnTo>
                <a:lnTo>
                  <a:pt x="127" y="13"/>
                </a:lnTo>
                <a:lnTo>
                  <a:pt x="127" y="13"/>
                </a:lnTo>
                <a:lnTo>
                  <a:pt x="132" y="19"/>
                </a:lnTo>
                <a:lnTo>
                  <a:pt x="136" y="26"/>
                </a:lnTo>
                <a:lnTo>
                  <a:pt x="138" y="33"/>
                </a:lnTo>
                <a:lnTo>
                  <a:pt x="138" y="41"/>
                </a:lnTo>
                <a:lnTo>
                  <a:pt x="138" y="50"/>
                </a:lnTo>
                <a:lnTo>
                  <a:pt x="136" y="57"/>
                </a:lnTo>
                <a:lnTo>
                  <a:pt x="132" y="65"/>
                </a:lnTo>
                <a:lnTo>
                  <a:pt x="127" y="70"/>
                </a:lnTo>
                <a:lnTo>
                  <a:pt x="70" y="129"/>
                </a:lnTo>
                <a:lnTo>
                  <a:pt x="70" y="129"/>
                </a:lnTo>
                <a:lnTo>
                  <a:pt x="63" y="132"/>
                </a:lnTo>
                <a:lnTo>
                  <a:pt x="55" y="136"/>
                </a:lnTo>
                <a:lnTo>
                  <a:pt x="48" y="140"/>
                </a:lnTo>
                <a:lnTo>
                  <a:pt x="41" y="140"/>
                </a:lnTo>
                <a:lnTo>
                  <a:pt x="33" y="140"/>
                </a:lnTo>
                <a:lnTo>
                  <a:pt x="26" y="136"/>
                </a:lnTo>
                <a:lnTo>
                  <a:pt x="19" y="132"/>
                </a:lnTo>
                <a:lnTo>
                  <a:pt x="11" y="129"/>
                </a:lnTo>
                <a:lnTo>
                  <a:pt x="11" y="127"/>
                </a:lnTo>
                <a:lnTo>
                  <a:pt x="11" y="127"/>
                </a:lnTo>
                <a:lnTo>
                  <a:pt x="6" y="121"/>
                </a:lnTo>
                <a:lnTo>
                  <a:pt x="2" y="114"/>
                </a:lnTo>
                <a:lnTo>
                  <a:pt x="0" y="107"/>
                </a:lnTo>
                <a:lnTo>
                  <a:pt x="0" y="99"/>
                </a:lnTo>
                <a:lnTo>
                  <a:pt x="0" y="92"/>
                </a:lnTo>
                <a:lnTo>
                  <a:pt x="2" y="83"/>
                </a:lnTo>
                <a:lnTo>
                  <a:pt x="6" y="77"/>
                </a:lnTo>
                <a:lnTo>
                  <a:pt x="11" y="70"/>
                </a:lnTo>
                <a:lnTo>
                  <a:pt x="11" y="70"/>
                </a:lnTo>
                <a:close/>
                <a:moveTo>
                  <a:pt x="13" y="120"/>
                </a:moveTo>
                <a:lnTo>
                  <a:pt x="19" y="127"/>
                </a:lnTo>
                <a:lnTo>
                  <a:pt x="26" y="121"/>
                </a:lnTo>
                <a:lnTo>
                  <a:pt x="24" y="114"/>
                </a:lnTo>
                <a:lnTo>
                  <a:pt x="19" y="114"/>
                </a:lnTo>
                <a:lnTo>
                  <a:pt x="13" y="120"/>
                </a:lnTo>
                <a:lnTo>
                  <a:pt x="13" y="120"/>
                </a:lnTo>
                <a:close/>
                <a:moveTo>
                  <a:pt x="110" y="30"/>
                </a:moveTo>
                <a:lnTo>
                  <a:pt x="110" y="30"/>
                </a:lnTo>
                <a:lnTo>
                  <a:pt x="107" y="28"/>
                </a:lnTo>
                <a:lnTo>
                  <a:pt x="101" y="30"/>
                </a:lnTo>
                <a:lnTo>
                  <a:pt x="101" y="30"/>
                </a:lnTo>
                <a:lnTo>
                  <a:pt x="101" y="33"/>
                </a:lnTo>
                <a:lnTo>
                  <a:pt x="101" y="37"/>
                </a:lnTo>
                <a:lnTo>
                  <a:pt x="101" y="37"/>
                </a:lnTo>
                <a:lnTo>
                  <a:pt x="107" y="39"/>
                </a:lnTo>
                <a:lnTo>
                  <a:pt x="110" y="37"/>
                </a:lnTo>
                <a:lnTo>
                  <a:pt x="110" y="37"/>
                </a:lnTo>
                <a:lnTo>
                  <a:pt x="112" y="33"/>
                </a:lnTo>
                <a:lnTo>
                  <a:pt x="110" y="30"/>
                </a:lnTo>
                <a:lnTo>
                  <a:pt x="110" y="30"/>
                </a:lnTo>
                <a:close/>
                <a:moveTo>
                  <a:pt x="123" y="17"/>
                </a:moveTo>
                <a:lnTo>
                  <a:pt x="123" y="17"/>
                </a:lnTo>
                <a:lnTo>
                  <a:pt x="119" y="15"/>
                </a:lnTo>
                <a:lnTo>
                  <a:pt x="116" y="17"/>
                </a:lnTo>
                <a:lnTo>
                  <a:pt x="116" y="17"/>
                </a:lnTo>
                <a:lnTo>
                  <a:pt x="114" y="21"/>
                </a:lnTo>
                <a:lnTo>
                  <a:pt x="116" y="24"/>
                </a:lnTo>
                <a:lnTo>
                  <a:pt x="116" y="24"/>
                </a:lnTo>
                <a:lnTo>
                  <a:pt x="119" y="26"/>
                </a:lnTo>
                <a:lnTo>
                  <a:pt x="123" y="24"/>
                </a:lnTo>
                <a:lnTo>
                  <a:pt x="123" y="24"/>
                </a:lnTo>
                <a:lnTo>
                  <a:pt x="125" y="21"/>
                </a:lnTo>
                <a:lnTo>
                  <a:pt x="123" y="17"/>
                </a:lnTo>
                <a:lnTo>
                  <a:pt x="123" y="17"/>
                </a:lnTo>
                <a:close/>
                <a:moveTo>
                  <a:pt x="116" y="30"/>
                </a:moveTo>
                <a:lnTo>
                  <a:pt x="116" y="30"/>
                </a:lnTo>
                <a:lnTo>
                  <a:pt x="114" y="33"/>
                </a:lnTo>
                <a:lnTo>
                  <a:pt x="116" y="37"/>
                </a:lnTo>
                <a:lnTo>
                  <a:pt x="116" y="37"/>
                </a:lnTo>
                <a:lnTo>
                  <a:pt x="119" y="39"/>
                </a:lnTo>
                <a:lnTo>
                  <a:pt x="123" y="37"/>
                </a:lnTo>
                <a:lnTo>
                  <a:pt x="123" y="37"/>
                </a:lnTo>
                <a:lnTo>
                  <a:pt x="125" y="33"/>
                </a:lnTo>
                <a:lnTo>
                  <a:pt x="123" y="30"/>
                </a:lnTo>
                <a:lnTo>
                  <a:pt x="123" y="30"/>
                </a:lnTo>
                <a:lnTo>
                  <a:pt x="119" y="28"/>
                </a:lnTo>
                <a:lnTo>
                  <a:pt x="116" y="30"/>
                </a:lnTo>
                <a:lnTo>
                  <a:pt x="116" y="30"/>
                </a:lnTo>
                <a:close/>
                <a:moveTo>
                  <a:pt x="101" y="17"/>
                </a:moveTo>
                <a:lnTo>
                  <a:pt x="101" y="17"/>
                </a:lnTo>
                <a:lnTo>
                  <a:pt x="101" y="21"/>
                </a:lnTo>
                <a:lnTo>
                  <a:pt x="101" y="24"/>
                </a:lnTo>
                <a:lnTo>
                  <a:pt x="101" y="24"/>
                </a:lnTo>
                <a:lnTo>
                  <a:pt x="107" y="26"/>
                </a:lnTo>
                <a:lnTo>
                  <a:pt x="110" y="24"/>
                </a:lnTo>
                <a:lnTo>
                  <a:pt x="110" y="24"/>
                </a:lnTo>
                <a:lnTo>
                  <a:pt x="112" y="21"/>
                </a:lnTo>
                <a:lnTo>
                  <a:pt x="110" y="17"/>
                </a:lnTo>
                <a:lnTo>
                  <a:pt x="110" y="17"/>
                </a:lnTo>
                <a:lnTo>
                  <a:pt x="107" y="15"/>
                </a:lnTo>
                <a:lnTo>
                  <a:pt x="101" y="17"/>
                </a:lnTo>
                <a:lnTo>
                  <a:pt x="101" y="17"/>
                </a:lnTo>
                <a:close/>
                <a:moveTo>
                  <a:pt x="20" y="81"/>
                </a:moveTo>
                <a:lnTo>
                  <a:pt x="59" y="120"/>
                </a:lnTo>
                <a:lnTo>
                  <a:pt x="119" y="59"/>
                </a:lnTo>
                <a:lnTo>
                  <a:pt x="81" y="21"/>
                </a:lnTo>
                <a:lnTo>
                  <a:pt x="20" y="81"/>
                </a:lnTo>
                <a:lnTo>
                  <a:pt x="20" y="81"/>
                </a:lnTo>
                <a:close/>
                <a:moveTo>
                  <a:pt x="33" y="127"/>
                </a:moveTo>
                <a:lnTo>
                  <a:pt x="41" y="121"/>
                </a:lnTo>
                <a:lnTo>
                  <a:pt x="35" y="116"/>
                </a:lnTo>
                <a:lnTo>
                  <a:pt x="28" y="116"/>
                </a:lnTo>
                <a:lnTo>
                  <a:pt x="28" y="121"/>
                </a:lnTo>
                <a:lnTo>
                  <a:pt x="33" y="127"/>
                </a:lnTo>
                <a:lnTo>
                  <a:pt x="33" y="127"/>
                </a:lnTo>
                <a:close/>
                <a:moveTo>
                  <a:pt x="33" y="99"/>
                </a:moveTo>
                <a:lnTo>
                  <a:pt x="28" y="105"/>
                </a:lnTo>
                <a:lnTo>
                  <a:pt x="28" y="112"/>
                </a:lnTo>
                <a:lnTo>
                  <a:pt x="33" y="112"/>
                </a:lnTo>
                <a:lnTo>
                  <a:pt x="39" y="107"/>
                </a:lnTo>
                <a:lnTo>
                  <a:pt x="33" y="99"/>
                </a:lnTo>
                <a:lnTo>
                  <a:pt x="33" y="99"/>
                </a:lnTo>
                <a:close/>
                <a:moveTo>
                  <a:pt x="19" y="99"/>
                </a:moveTo>
                <a:lnTo>
                  <a:pt x="13" y="107"/>
                </a:lnTo>
                <a:lnTo>
                  <a:pt x="19" y="112"/>
                </a:lnTo>
                <a:lnTo>
                  <a:pt x="24" y="112"/>
                </a:lnTo>
                <a:lnTo>
                  <a:pt x="24" y="105"/>
                </a:lnTo>
                <a:lnTo>
                  <a:pt x="19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77"/>
          <p:cNvSpPr>
            <a:spLocks noEditPoints="1"/>
          </p:cNvSpPr>
          <p:nvPr/>
        </p:nvSpPr>
        <p:spPr bwMode="auto">
          <a:xfrm>
            <a:off x="2225175" y="4292173"/>
            <a:ext cx="655860" cy="674465"/>
          </a:xfrm>
          <a:custGeom>
            <a:avLst/>
            <a:gdLst>
              <a:gd name="T0" fmla="*/ 34 w 141"/>
              <a:gd name="T1" fmla="*/ 41 h 145"/>
              <a:gd name="T2" fmla="*/ 34 w 141"/>
              <a:gd name="T3" fmla="*/ 118 h 145"/>
              <a:gd name="T4" fmla="*/ 62 w 141"/>
              <a:gd name="T5" fmla="*/ 118 h 145"/>
              <a:gd name="T6" fmla="*/ 62 w 141"/>
              <a:gd name="T7" fmla="*/ 41 h 145"/>
              <a:gd name="T8" fmla="*/ 34 w 141"/>
              <a:gd name="T9" fmla="*/ 41 h 145"/>
              <a:gd name="T10" fmla="*/ 34 w 141"/>
              <a:gd name="T11" fmla="*/ 41 h 145"/>
              <a:gd name="T12" fmla="*/ 0 w 141"/>
              <a:gd name="T13" fmla="*/ 127 h 145"/>
              <a:gd name="T14" fmla="*/ 11 w 141"/>
              <a:gd name="T15" fmla="*/ 127 h 145"/>
              <a:gd name="T16" fmla="*/ 11 w 141"/>
              <a:gd name="T17" fmla="*/ 118 h 145"/>
              <a:gd name="T18" fmla="*/ 18 w 141"/>
              <a:gd name="T19" fmla="*/ 118 h 145"/>
              <a:gd name="T20" fmla="*/ 18 w 141"/>
              <a:gd name="T21" fmla="*/ 41 h 145"/>
              <a:gd name="T22" fmla="*/ 5 w 141"/>
              <a:gd name="T23" fmla="*/ 41 h 145"/>
              <a:gd name="T24" fmla="*/ 5 w 141"/>
              <a:gd name="T25" fmla="*/ 33 h 145"/>
              <a:gd name="T26" fmla="*/ 31 w 141"/>
              <a:gd name="T27" fmla="*/ 21 h 145"/>
              <a:gd name="T28" fmla="*/ 67 w 141"/>
              <a:gd name="T29" fmla="*/ 0 h 145"/>
              <a:gd name="T30" fmla="*/ 104 w 141"/>
              <a:gd name="T31" fmla="*/ 21 h 145"/>
              <a:gd name="T32" fmla="*/ 132 w 141"/>
              <a:gd name="T33" fmla="*/ 35 h 145"/>
              <a:gd name="T34" fmla="*/ 132 w 141"/>
              <a:gd name="T35" fmla="*/ 41 h 145"/>
              <a:gd name="T36" fmla="*/ 121 w 141"/>
              <a:gd name="T37" fmla="*/ 41 h 145"/>
              <a:gd name="T38" fmla="*/ 121 w 141"/>
              <a:gd name="T39" fmla="*/ 118 h 145"/>
              <a:gd name="T40" fmla="*/ 128 w 141"/>
              <a:gd name="T41" fmla="*/ 118 h 145"/>
              <a:gd name="T42" fmla="*/ 128 w 141"/>
              <a:gd name="T43" fmla="*/ 127 h 145"/>
              <a:gd name="T44" fmla="*/ 141 w 141"/>
              <a:gd name="T45" fmla="*/ 127 h 145"/>
              <a:gd name="T46" fmla="*/ 141 w 141"/>
              <a:gd name="T47" fmla="*/ 145 h 145"/>
              <a:gd name="T48" fmla="*/ 0 w 141"/>
              <a:gd name="T49" fmla="*/ 145 h 145"/>
              <a:gd name="T50" fmla="*/ 0 w 141"/>
              <a:gd name="T51" fmla="*/ 127 h 145"/>
              <a:gd name="T52" fmla="*/ 0 w 141"/>
              <a:gd name="T53" fmla="*/ 127 h 145"/>
              <a:gd name="T54" fmla="*/ 104 w 141"/>
              <a:gd name="T55" fmla="*/ 118 h 145"/>
              <a:gd name="T56" fmla="*/ 104 w 141"/>
              <a:gd name="T57" fmla="*/ 41 h 145"/>
              <a:gd name="T58" fmla="*/ 78 w 141"/>
              <a:gd name="T59" fmla="*/ 41 h 145"/>
              <a:gd name="T60" fmla="*/ 78 w 141"/>
              <a:gd name="T61" fmla="*/ 118 h 145"/>
              <a:gd name="T62" fmla="*/ 104 w 141"/>
              <a:gd name="T63" fmla="*/ 11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1" h="145">
                <a:moveTo>
                  <a:pt x="34" y="41"/>
                </a:moveTo>
                <a:lnTo>
                  <a:pt x="34" y="118"/>
                </a:lnTo>
                <a:lnTo>
                  <a:pt x="62" y="118"/>
                </a:lnTo>
                <a:lnTo>
                  <a:pt x="62" y="41"/>
                </a:lnTo>
                <a:lnTo>
                  <a:pt x="34" y="41"/>
                </a:lnTo>
                <a:lnTo>
                  <a:pt x="34" y="41"/>
                </a:lnTo>
                <a:close/>
                <a:moveTo>
                  <a:pt x="0" y="127"/>
                </a:moveTo>
                <a:lnTo>
                  <a:pt x="11" y="127"/>
                </a:lnTo>
                <a:lnTo>
                  <a:pt x="11" y="118"/>
                </a:lnTo>
                <a:lnTo>
                  <a:pt x="18" y="118"/>
                </a:lnTo>
                <a:lnTo>
                  <a:pt x="18" y="41"/>
                </a:lnTo>
                <a:lnTo>
                  <a:pt x="5" y="41"/>
                </a:lnTo>
                <a:lnTo>
                  <a:pt x="5" y="33"/>
                </a:lnTo>
                <a:lnTo>
                  <a:pt x="31" y="21"/>
                </a:lnTo>
                <a:lnTo>
                  <a:pt x="67" y="0"/>
                </a:lnTo>
                <a:lnTo>
                  <a:pt x="104" y="21"/>
                </a:lnTo>
                <a:lnTo>
                  <a:pt x="132" y="35"/>
                </a:lnTo>
                <a:lnTo>
                  <a:pt x="132" y="41"/>
                </a:lnTo>
                <a:lnTo>
                  <a:pt x="121" y="41"/>
                </a:lnTo>
                <a:lnTo>
                  <a:pt x="121" y="118"/>
                </a:lnTo>
                <a:lnTo>
                  <a:pt x="128" y="118"/>
                </a:lnTo>
                <a:lnTo>
                  <a:pt x="128" y="127"/>
                </a:lnTo>
                <a:lnTo>
                  <a:pt x="141" y="127"/>
                </a:lnTo>
                <a:lnTo>
                  <a:pt x="141" y="145"/>
                </a:lnTo>
                <a:lnTo>
                  <a:pt x="0" y="145"/>
                </a:lnTo>
                <a:lnTo>
                  <a:pt x="0" y="127"/>
                </a:lnTo>
                <a:lnTo>
                  <a:pt x="0" y="127"/>
                </a:lnTo>
                <a:close/>
                <a:moveTo>
                  <a:pt x="104" y="118"/>
                </a:moveTo>
                <a:lnTo>
                  <a:pt x="104" y="41"/>
                </a:lnTo>
                <a:lnTo>
                  <a:pt x="78" y="41"/>
                </a:lnTo>
                <a:lnTo>
                  <a:pt x="78" y="118"/>
                </a:lnTo>
                <a:lnTo>
                  <a:pt x="104" y="1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87"/>
          <p:cNvSpPr>
            <a:spLocks noEditPoints="1"/>
          </p:cNvSpPr>
          <p:nvPr/>
        </p:nvSpPr>
        <p:spPr bwMode="auto">
          <a:xfrm>
            <a:off x="2178661" y="1947829"/>
            <a:ext cx="767495" cy="674465"/>
          </a:xfrm>
          <a:custGeom>
            <a:avLst/>
            <a:gdLst>
              <a:gd name="T0" fmla="*/ 43 w 165"/>
              <a:gd name="T1" fmla="*/ 42 h 145"/>
              <a:gd name="T2" fmla="*/ 48 w 165"/>
              <a:gd name="T3" fmla="*/ 27 h 145"/>
              <a:gd name="T4" fmla="*/ 52 w 165"/>
              <a:gd name="T5" fmla="*/ 18 h 145"/>
              <a:gd name="T6" fmla="*/ 54 w 165"/>
              <a:gd name="T7" fmla="*/ 13 h 145"/>
              <a:gd name="T8" fmla="*/ 57 w 165"/>
              <a:gd name="T9" fmla="*/ 9 h 145"/>
              <a:gd name="T10" fmla="*/ 66 w 165"/>
              <a:gd name="T11" fmla="*/ 9 h 145"/>
              <a:gd name="T12" fmla="*/ 66 w 165"/>
              <a:gd name="T13" fmla="*/ 9 h 145"/>
              <a:gd name="T14" fmla="*/ 72 w 165"/>
              <a:gd name="T15" fmla="*/ 13 h 145"/>
              <a:gd name="T16" fmla="*/ 83 w 165"/>
              <a:gd name="T17" fmla="*/ 20 h 145"/>
              <a:gd name="T18" fmla="*/ 94 w 165"/>
              <a:gd name="T19" fmla="*/ 24 h 145"/>
              <a:gd name="T20" fmla="*/ 107 w 165"/>
              <a:gd name="T21" fmla="*/ 16 h 145"/>
              <a:gd name="T22" fmla="*/ 114 w 165"/>
              <a:gd name="T23" fmla="*/ 9 h 145"/>
              <a:gd name="T24" fmla="*/ 118 w 165"/>
              <a:gd name="T25" fmla="*/ 3 h 145"/>
              <a:gd name="T26" fmla="*/ 123 w 165"/>
              <a:gd name="T27" fmla="*/ 0 h 145"/>
              <a:gd name="T28" fmla="*/ 129 w 165"/>
              <a:gd name="T29" fmla="*/ 2 h 145"/>
              <a:gd name="T30" fmla="*/ 132 w 165"/>
              <a:gd name="T31" fmla="*/ 9 h 145"/>
              <a:gd name="T32" fmla="*/ 134 w 165"/>
              <a:gd name="T33" fmla="*/ 27 h 145"/>
              <a:gd name="T34" fmla="*/ 134 w 165"/>
              <a:gd name="T35" fmla="*/ 35 h 145"/>
              <a:gd name="T36" fmla="*/ 154 w 165"/>
              <a:gd name="T37" fmla="*/ 123 h 145"/>
              <a:gd name="T38" fmla="*/ 165 w 165"/>
              <a:gd name="T39" fmla="*/ 145 h 145"/>
              <a:gd name="T40" fmla="*/ 94 w 165"/>
              <a:gd name="T41" fmla="*/ 136 h 145"/>
              <a:gd name="T42" fmla="*/ 125 w 165"/>
              <a:gd name="T43" fmla="*/ 123 h 145"/>
              <a:gd name="T44" fmla="*/ 125 w 165"/>
              <a:gd name="T45" fmla="*/ 35 h 145"/>
              <a:gd name="T46" fmla="*/ 125 w 165"/>
              <a:gd name="T47" fmla="*/ 27 h 145"/>
              <a:gd name="T48" fmla="*/ 123 w 165"/>
              <a:gd name="T49" fmla="*/ 13 h 145"/>
              <a:gd name="T50" fmla="*/ 121 w 165"/>
              <a:gd name="T51" fmla="*/ 14 h 145"/>
              <a:gd name="T52" fmla="*/ 114 w 165"/>
              <a:gd name="T53" fmla="*/ 24 h 145"/>
              <a:gd name="T54" fmla="*/ 99 w 165"/>
              <a:gd name="T55" fmla="*/ 33 h 145"/>
              <a:gd name="T56" fmla="*/ 88 w 165"/>
              <a:gd name="T57" fmla="*/ 33 h 145"/>
              <a:gd name="T58" fmla="*/ 74 w 165"/>
              <a:gd name="T59" fmla="*/ 25 h 145"/>
              <a:gd name="T60" fmla="*/ 65 w 165"/>
              <a:gd name="T61" fmla="*/ 18 h 145"/>
              <a:gd name="T62" fmla="*/ 63 w 165"/>
              <a:gd name="T63" fmla="*/ 18 h 145"/>
              <a:gd name="T64" fmla="*/ 63 w 165"/>
              <a:gd name="T65" fmla="*/ 18 h 145"/>
              <a:gd name="T66" fmla="*/ 61 w 165"/>
              <a:gd name="T67" fmla="*/ 22 h 145"/>
              <a:gd name="T68" fmla="*/ 59 w 165"/>
              <a:gd name="T69" fmla="*/ 27 h 145"/>
              <a:gd name="T70" fmla="*/ 59 w 165"/>
              <a:gd name="T71" fmla="*/ 42 h 145"/>
              <a:gd name="T72" fmla="*/ 77 w 165"/>
              <a:gd name="T73" fmla="*/ 42 h 145"/>
              <a:gd name="T74" fmla="*/ 87 w 165"/>
              <a:gd name="T75" fmla="*/ 88 h 145"/>
              <a:gd name="T76" fmla="*/ 87 w 165"/>
              <a:gd name="T77" fmla="*/ 139 h 145"/>
              <a:gd name="T78" fmla="*/ 52 w 165"/>
              <a:gd name="T79" fmla="*/ 141 h 145"/>
              <a:gd name="T80" fmla="*/ 19 w 165"/>
              <a:gd name="T81" fmla="*/ 139 h 145"/>
              <a:gd name="T82" fmla="*/ 19 w 165"/>
              <a:gd name="T83" fmla="*/ 88 h 145"/>
              <a:gd name="T84" fmla="*/ 28 w 165"/>
              <a:gd name="T85" fmla="*/ 42 h 145"/>
              <a:gd name="T86" fmla="*/ 103 w 165"/>
              <a:gd name="T87" fmla="*/ 119 h 145"/>
              <a:gd name="T88" fmla="*/ 94 w 165"/>
              <a:gd name="T89" fmla="*/ 103 h 145"/>
              <a:gd name="T90" fmla="*/ 92 w 165"/>
              <a:gd name="T91" fmla="*/ 132 h 145"/>
              <a:gd name="T92" fmla="*/ 103 w 165"/>
              <a:gd name="T93" fmla="*/ 119 h 145"/>
              <a:gd name="T94" fmla="*/ 13 w 165"/>
              <a:gd name="T95" fmla="*/ 139 h 145"/>
              <a:gd name="T96" fmla="*/ 0 w 165"/>
              <a:gd name="T97" fmla="*/ 103 h 145"/>
              <a:gd name="T98" fmla="*/ 11 w 165"/>
              <a:gd name="T99" fmla="*/ 103 h 145"/>
              <a:gd name="T100" fmla="*/ 13 w 165"/>
              <a:gd name="T101" fmla="*/ 139 h 145"/>
              <a:gd name="T102" fmla="*/ 41 w 165"/>
              <a:gd name="T103" fmla="*/ 57 h 145"/>
              <a:gd name="T104" fmla="*/ 35 w 165"/>
              <a:gd name="T105" fmla="*/ 80 h 145"/>
              <a:gd name="T106" fmla="*/ 35 w 165"/>
              <a:gd name="T107" fmla="*/ 108 h 145"/>
              <a:gd name="T108" fmla="*/ 70 w 165"/>
              <a:gd name="T109" fmla="*/ 108 h 145"/>
              <a:gd name="T110" fmla="*/ 72 w 165"/>
              <a:gd name="T111" fmla="*/ 95 h 145"/>
              <a:gd name="T112" fmla="*/ 68 w 165"/>
              <a:gd name="T113" fmla="*/ 69 h 145"/>
              <a:gd name="T114" fmla="*/ 66 w 165"/>
              <a:gd name="T115" fmla="*/ 57 h 145"/>
              <a:gd name="T116" fmla="*/ 41 w 165"/>
              <a:gd name="T117" fmla="*/ 57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5" h="145">
                <a:moveTo>
                  <a:pt x="28" y="42"/>
                </a:moveTo>
                <a:lnTo>
                  <a:pt x="43" y="42"/>
                </a:lnTo>
                <a:lnTo>
                  <a:pt x="44" y="27"/>
                </a:lnTo>
                <a:lnTo>
                  <a:pt x="48" y="27"/>
                </a:lnTo>
                <a:lnTo>
                  <a:pt x="48" y="27"/>
                </a:lnTo>
                <a:lnTo>
                  <a:pt x="52" y="18"/>
                </a:lnTo>
                <a:lnTo>
                  <a:pt x="52" y="18"/>
                </a:lnTo>
                <a:lnTo>
                  <a:pt x="54" y="13"/>
                </a:lnTo>
                <a:lnTo>
                  <a:pt x="57" y="9"/>
                </a:lnTo>
                <a:lnTo>
                  <a:pt x="57" y="9"/>
                </a:lnTo>
                <a:lnTo>
                  <a:pt x="61" y="7"/>
                </a:lnTo>
                <a:lnTo>
                  <a:pt x="66" y="9"/>
                </a:lnTo>
                <a:lnTo>
                  <a:pt x="66" y="9"/>
                </a:lnTo>
                <a:lnTo>
                  <a:pt x="66" y="9"/>
                </a:lnTo>
                <a:lnTo>
                  <a:pt x="72" y="13"/>
                </a:lnTo>
                <a:lnTo>
                  <a:pt x="72" y="13"/>
                </a:lnTo>
                <a:lnTo>
                  <a:pt x="77" y="18"/>
                </a:lnTo>
                <a:lnTo>
                  <a:pt x="83" y="20"/>
                </a:lnTo>
                <a:lnTo>
                  <a:pt x="88" y="22"/>
                </a:lnTo>
                <a:lnTo>
                  <a:pt x="94" y="24"/>
                </a:lnTo>
                <a:lnTo>
                  <a:pt x="101" y="22"/>
                </a:lnTo>
                <a:lnTo>
                  <a:pt x="107" y="16"/>
                </a:lnTo>
                <a:lnTo>
                  <a:pt x="107" y="16"/>
                </a:lnTo>
                <a:lnTo>
                  <a:pt x="114" y="9"/>
                </a:lnTo>
                <a:lnTo>
                  <a:pt x="114" y="9"/>
                </a:lnTo>
                <a:lnTo>
                  <a:pt x="118" y="3"/>
                </a:lnTo>
                <a:lnTo>
                  <a:pt x="123" y="0"/>
                </a:lnTo>
                <a:lnTo>
                  <a:pt x="123" y="0"/>
                </a:lnTo>
                <a:lnTo>
                  <a:pt x="127" y="0"/>
                </a:lnTo>
                <a:lnTo>
                  <a:pt x="129" y="2"/>
                </a:lnTo>
                <a:lnTo>
                  <a:pt x="131" y="3"/>
                </a:lnTo>
                <a:lnTo>
                  <a:pt x="132" y="9"/>
                </a:lnTo>
                <a:lnTo>
                  <a:pt x="132" y="9"/>
                </a:lnTo>
                <a:lnTo>
                  <a:pt x="134" y="27"/>
                </a:lnTo>
                <a:lnTo>
                  <a:pt x="134" y="35"/>
                </a:lnTo>
                <a:lnTo>
                  <a:pt x="134" y="35"/>
                </a:lnTo>
                <a:lnTo>
                  <a:pt x="134" y="123"/>
                </a:lnTo>
                <a:lnTo>
                  <a:pt x="154" y="123"/>
                </a:lnTo>
                <a:lnTo>
                  <a:pt x="165" y="137"/>
                </a:lnTo>
                <a:lnTo>
                  <a:pt x="165" y="145"/>
                </a:lnTo>
                <a:lnTo>
                  <a:pt x="94" y="145"/>
                </a:lnTo>
                <a:lnTo>
                  <a:pt x="94" y="136"/>
                </a:lnTo>
                <a:lnTo>
                  <a:pt x="105" y="123"/>
                </a:lnTo>
                <a:lnTo>
                  <a:pt x="125" y="123"/>
                </a:lnTo>
                <a:lnTo>
                  <a:pt x="125" y="35"/>
                </a:lnTo>
                <a:lnTo>
                  <a:pt x="125" y="35"/>
                </a:lnTo>
                <a:lnTo>
                  <a:pt x="125" y="35"/>
                </a:lnTo>
                <a:lnTo>
                  <a:pt x="125" y="27"/>
                </a:lnTo>
                <a:lnTo>
                  <a:pt x="123" y="13"/>
                </a:lnTo>
                <a:lnTo>
                  <a:pt x="123" y="13"/>
                </a:lnTo>
                <a:lnTo>
                  <a:pt x="121" y="14"/>
                </a:lnTo>
                <a:lnTo>
                  <a:pt x="121" y="14"/>
                </a:lnTo>
                <a:lnTo>
                  <a:pt x="114" y="24"/>
                </a:lnTo>
                <a:lnTo>
                  <a:pt x="114" y="24"/>
                </a:lnTo>
                <a:lnTo>
                  <a:pt x="105" y="31"/>
                </a:lnTo>
                <a:lnTo>
                  <a:pt x="99" y="33"/>
                </a:lnTo>
                <a:lnTo>
                  <a:pt x="94" y="33"/>
                </a:lnTo>
                <a:lnTo>
                  <a:pt x="88" y="33"/>
                </a:lnTo>
                <a:lnTo>
                  <a:pt x="81" y="31"/>
                </a:lnTo>
                <a:lnTo>
                  <a:pt x="74" y="25"/>
                </a:lnTo>
                <a:lnTo>
                  <a:pt x="65" y="18"/>
                </a:lnTo>
                <a:lnTo>
                  <a:pt x="65" y="18"/>
                </a:lnTo>
                <a:lnTo>
                  <a:pt x="63" y="18"/>
                </a:lnTo>
                <a:lnTo>
                  <a:pt x="63" y="18"/>
                </a:lnTo>
                <a:lnTo>
                  <a:pt x="63" y="18"/>
                </a:lnTo>
                <a:lnTo>
                  <a:pt x="63" y="18"/>
                </a:lnTo>
                <a:lnTo>
                  <a:pt x="63" y="18"/>
                </a:lnTo>
                <a:lnTo>
                  <a:pt x="61" y="22"/>
                </a:lnTo>
                <a:lnTo>
                  <a:pt x="61" y="22"/>
                </a:lnTo>
                <a:lnTo>
                  <a:pt x="59" y="27"/>
                </a:lnTo>
                <a:lnTo>
                  <a:pt x="61" y="27"/>
                </a:lnTo>
                <a:lnTo>
                  <a:pt x="59" y="42"/>
                </a:lnTo>
                <a:lnTo>
                  <a:pt x="77" y="42"/>
                </a:lnTo>
                <a:lnTo>
                  <a:pt x="77" y="42"/>
                </a:lnTo>
                <a:lnTo>
                  <a:pt x="83" y="64"/>
                </a:lnTo>
                <a:lnTo>
                  <a:pt x="87" y="88"/>
                </a:lnTo>
                <a:lnTo>
                  <a:pt x="88" y="112"/>
                </a:lnTo>
                <a:lnTo>
                  <a:pt x="87" y="139"/>
                </a:lnTo>
                <a:lnTo>
                  <a:pt x="87" y="139"/>
                </a:lnTo>
                <a:lnTo>
                  <a:pt x="52" y="141"/>
                </a:lnTo>
                <a:lnTo>
                  <a:pt x="19" y="139"/>
                </a:lnTo>
                <a:lnTo>
                  <a:pt x="19" y="139"/>
                </a:lnTo>
                <a:lnTo>
                  <a:pt x="17" y="114"/>
                </a:lnTo>
                <a:lnTo>
                  <a:pt x="19" y="88"/>
                </a:lnTo>
                <a:lnTo>
                  <a:pt x="21" y="64"/>
                </a:lnTo>
                <a:lnTo>
                  <a:pt x="28" y="42"/>
                </a:lnTo>
                <a:lnTo>
                  <a:pt x="28" y="42"/>
                </a:lnTo>
                <a:close/>
                <a:moveTo>
                  <a:pt x="103" y="119"/>
                </a:moveTo>
                <a:lnTo>
                  <a:pt x="103" y="103"/>
                </a:lnTo>
                <a:lnTo>
                  <a:pt x="94" y="103"/>
                </a:lnTo>
                <a:lnTo>
                  <a:pt x="94" y="103"/>
                </a:lnTo>
                <a:lnTo>
                  <a:pt x="92" y="132"/>
                </a:lnTo>
                <a:lnTo>
                  <a:pt x="103" y="119"/>
                </a:lnTo>
                <a:lnTo>
                  <a:pt x="103" y="119"/>
                </a:lnTo>
                <a:lnTo>
                  <a:pt x="103" y="119"/>
                </a:lnTo>
                <a:close/>
                <a:moveTo>
                  <a:pt x="13" y="139"/>
                </a:moveTo>
                <a:lnTo>
                  <a:pt x="0" y="139"/>
                </a:lnTo>
                <a:lnTo>
                  <a:pt x="0" y="103"/>
                </a:lnTo>
                <a:lnTo>
                  <a:pt x="11" y="103"/>
                </a:lnTo>
                <a:lnTo>
                  <a:pt x="11" y="103"/>
                </a:lnTo>
                <a:lnTo>
                  <a:pt x="13" y="139"/>
                </a:lnTo>
                <a:lnTo>
                  <a:pt x="13" y="139"/>
                </a:lnTo>
                <a:close/>
                <a:moveTo>
                  <a:pt x="41" y="57"/>
                </a:moveTo>
                <a:lnTo>
                  <a:pt x="41" y="57"/>
                </a:lnTo>
                <a:lnTo>
                  <a:pt x="37" y="69"/>
                </a:lnTo>
                <a:lnTo>
                  <a:pt x="35" y="80"/>
                </a:lnTo>
                <a:lnTo>
                  <a:pt x="33" y="95"/>
                </a:lnTo>
                <a:lnTo>
                  <a:pt x="35" y="108"/>
                </a:lnTo>
                <a:lnTo>
                  <a:pt x="35" y="108"/>
                </a:lnTo>
                <a:lnTo>
                  <a:pt x="70" y="108"/>
                </a:lnTo>
                <a:lnTo>
                  <a:pt x="70" y="108"/>
                </a:lnTo>
                <a:lnTo>
                  <a:pt x="72" y="95"/>
                </a:lnTo>
                <a:lnTo>
                  <a:pt x="70" y="80"/>
                </a:lnTo>
                <a:lnTo>
                  <a:pt x="68" y="69"/>
                </a:lnTo>
                <a:lnTo>
                  <a:pt x="66" y="57"/>
                </a:lnTo>
                <a:lnTo>
                  <a:pt x="66" y="57"/>
                </a:lnTo>
                <a:lnTo>
                  <a:pt x="41" y="57"/>
                </a:lnTo>
                <a:lnTo>
                  <a:pt x="41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490"/>
          <p:cNvSpPr>
            <a:spLocks noEditPoints="1"/>
          </p:cNvSpPr>
          <p:nvPr/>
        </p:nvSpPr>
        <p:spPr bwMode="auto">
          <a:xfrm>
            <a:off x="2225175" y="3194424"/>
            <a:ext cx="679116" cy="572134"/>
          </a:xfrm>
          <a:custGeom>
            <a:avLst/>
            <a:gdLst>
              <a:gd name="T0" fmla="*/ 139 w 146"/>
              <a:gd name="T1" fmla="*/ 0 h 123"/>
              <a:gd name="T2" fmla="*/ 146 w 146"/>
              <a:gd name="T3" fmla="*/ 5 h 123"/>
              <a:gd name="T4" fmla="*/ 146 w 146"/>
              <a:gd name="T5" fmla="*/ 88 h 123"/>
              <a:gd name="T6" fmla="*/ 100 w 146"/>
              <a:gd name="T7" fmla="*/ 88 h 123"/>
              <a:gd name="T8" fmla="*/ 115 w 146"/>
              <a:gd name="T9" fmla="*/ 112 h 123"/>
              <a:gd name="T10" fmla="*/ 36 w 146"/>
              <a:gd name="T11" fmla="*/ 123 h 123"/>
              <a:gd name="T12" fmla="*/ 49 w 146"/>
              <a:gd name="T13" fmla="*/ 112 h 123"/>
              <a:gd name="T14" fmla="*/ 7 w 146"/>
              <a:gd name="T15" fmla="*/ 88 h 123"/>
              <a:gd name="T16" fmla="*/ 0 w 146"/>
              <a:gd name="T17" fmla="*/ 80 h 123"/>
              <a:gd name="T18" fmla="*/ 0 w 146"/>
              <a:gd name="T19" fmla="*/ 0 h 123"/>
              <a:gd name="T20" fmla="*/ 7 w 146"/>
              <a:gd name="T21" fmla="*/ 0 h 123"/>
              <a:gd name="T22" fmla="*/ 49 w 146"/>
              <a:gd name="T23" fmla="*/ 38 h 123"/>
              <a:gd name="T24" fmla="*/ 51 w 146"/>
              <a:gd name="T25" fmla="*/ 38 h 123"/>
              <a:gd name="T26" fmla="*/ 56 w 146"/>
              <a:gd name="T27" fmla="*/ 33 h 123"/>
              <a:gd name="T28" fmla="*/ 67 w 146"/>
              <a:gd name="T29" fmla="*/ 27 h 123"/>
              <a:gd name="T30" fmla="*/ 75 w 146"/>
              <a:gd name="T31" fmla="*/ 27 h 123"/>
              <a:gd name="T32" fmla="*/ 88 w 146"/>
              <a:gd name="T33" fmla="*/ 31 h 123"/>
              <a:gd name="T34" fmla="*/ 99 w 146"/>
              <a:gd name="T35" fmla="*/ 38 h 123"/>
              <a:gd name="T36" fmla="*/ 99 w 146"/>
              <a:gd name="T37" fmla="*/ 38 h 123"/>
              <a:gd name="T38" fmla="*/ 104 w 146"/>
              <a:gd name="T39" fmla="*/ 33 h 123"/>
              <a:gd name="T40" fmla="*/ 102 w 146"/>
              <a:gd name="T41" fmla="*/ 31 h 123"/>
              <a:gd name="T42" fmla="*/ 89 w 146"/>
              <a:gd name="T43" fmla="*/ 22 h 123"/>
              <a:gd name="T44" fmla="*/ 75 w 146"/>
              <a:gd name="T45" fmla="*/ 20 h 123"/>
              <a:gd name="T46" fmla="*/ 67 w 146"/>
              <a:gd name="T47" fmla="*/ 20 h 123"/>
              <a:gd name="T48" fmla="*/ 53 w 146"/>
              <a:gd name="T49" fmla="*/ 25 h 123"/>
              <a:gd name="T50" fmla="*/ 45 w 146"/>
              <a:gd name="T51" fmla="*/ 31 h 123"/>
              <a:gd name="T52" fmla="*/ 44 w 146"/>
              <a:gd name="T53" fmla="*/ 33 h 123"/>
              <a:gd name="T54" fmla="*/ 60 w 146"/>
              <a:gd name="T55" fmla="*/ 51 h 123"/>
              <a:gd name="T56" fmla="*/ 60 w 146"/>
              <a:gd name="T57" fmla="*/ 51 h 123"/>
              <a:gd name="T58" fmla="*/ 67 w 146"/>
              <a:gd name="T59" fmla="*/ 46 h 123"/>
              <a:gd name="T60" fmla="*/ 75 w 146"/>
              <a:gd name="T61" fmla="*/ 44 h 123"/>
              <a:gd name="T62" fmla="*/ 88 w 146"/>
              <a:gd name="T63" fmla="*/ 51 h 123"/>
              <a:gd name="T64" fmla="*/ 89 w 146"/>
              <a:gd name="T65" fmla="*/ 51 h 123"/>
              <a:gd name="T66" fmla="*/ 95 w 146"/>
              <a:gd name="T67" fmla="*/ 46 h 123"/>
              <a:gd name="T68" fmla="*/ 93 w 146"/>
              <a:gd name="T69" fmla="*/ 44 h 123"/>
              <a:gd name="T70" fmla="*/ 75 w 146"/>
              <a:gd name="T71" fmla="*/ 36 h 123"/>
              <a:gd name="T72" fmla="*/ 64 w 146"/>
              <a:gd name="T73" fmla="*/ 38 h 123"/>
              <a:gd name="T74" fmla="*/ 55 w 146"/>
              <a:gd name="T75" fmla="*/ 44 h 123"/>
              <a:gd name="T76" fmla="*/ 55 w 146"/>
              <a:gd name="T77" fmla="*/ 46 h 123"/>
              <a:gd name="T78" fmla="*/ 75 w 146"/>
              <a:gd name="T79" fmla="*/ 51 h 123"/>
              <a:gd name="T80" fmla="*/ 71 w 146"/>
              <a:gd name="T81" fmla="*/ 53 h 123"/>
              <a:gd name="T82" fmla="*/ 69 w 146"/>
              <a:gd name="T83" fmla="*/ 58 h 123"/>
              <a:gd name="T84" fmla="*/ 75 w 146"/>
              <a:gd name="T85" fmla="*/ 64 h 123"/>
              <a:gd name="T86" fmla="*/ 80 w 146"/>
              <a:gd name="T87" fmla="*/ 62 h 123"/>
              <a:gd name="T88" fmla="*/ 82 w 146"/>
              <a:gd name="T89" fmla="*/ 58 h 123"/>
              <a:gd name="T90" fmla="*/ 75 w 146"/>
              <a:gd name="T91" fmla="*/ 51 h 123"/>
              <a:gd name="T92" fmla="*/ 133 w 146"/>
              <a:gd name="T93" fmla="*/ 11 h 123"/>
              <a:gd name="T94" fmla="*/ 12 w 146"/>
              <a:gd name="T95" fmla="*/ 75 h 123"/>
              <a:gd name="T96" fmla="*/ 133 w 146"/>
              <a:gd name="T97" fmla="*/ 1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6" h="123">
                <a:moveTo>
                  <a:pt x="7" y="0"/>
                </a:moveTo>
                <a:lnTo>
                  <a:pt x="139" y="0"/>
                </a:lnTo>
                <a:lnTo>
                  <a:pt x="146" y="0"/>
                </a:lnTo>
                <a:lnTo>
                  <a:pt x="146" y="5"/>
                </a:lnTo>
                <a:lnTo>
                  <a:pt x="146" y="80"/>
                </a:lnTo>
                <a:lnTo>
                  <a:pt x="146" y="88"/>
                </a:lnTo>
                <a:lnTo>
                  <a:pt x="139" y="88"/>
                </a:lnTo>
                <a:lnTo>
                  <a:pt x="100" y="88"/>
                </a:lnTo>
                <a:lnTo>
                  <a:pt x="100" y="112"/>
                </a:lnTo>
                <a:lnTo>
                  <a:pt x="115" y="112"/>
                </a:lnTo>
                <a:lnTo>
                  <a:pt x="115" y="123"/>
                </a:lnTo>
                <a:lnTo>
                  <a:pt x="36" y="123"/>
                </a:lnTo>
                <a:lnTo>
                  <a:pt x="36" y="112"/>
                </a:lnTo>
                <a:lnTo>
                  <a:pt x="49" y="112"/>
                </a:lnTo>
                <a:lnTo>
                  <a:pt x="49" y="88"/>
                </a:lnTo>
                <a:lnTo>
                  <a:pt x="7" y="88"/>
                </a:lnTo>
                <a:lnTo>
                  <a:pt x="0" y="88"/>
                </a:lnTo>
                <a:lnTo>
                  <a:pt x="0" y="80"/>
                </a:lnTo>
                <a:lnTo>
                  <a:pt x="0" y="5"/>
                </a:lnTo>
                <a:lnTo>
                  <a:pt x="0" y="0"/>
                </a:lnTo>
                <a:lnTo>
                  <a:pt x="7" y="0"/>
                </a:lnTo>
                <a:lnTo>
                  <a:pt x="7" y="0"/>
                </a:lnTo>
                <a:close/>
                <a:moveTo>
                  <a:pt x="44" y="33"/>
                </a:moveTo>
                <a:lnTo>
                  <a:pt x="49" y="38"/>
                </a:lnTo>
                <a:lnTo>
                  <a:pt x="49" y="38"/>
                </a:lnTo>
                <a:lnTo>
                  <a:pt x="51" y="38"/>
                </a:lnTo>
                <a:lnTo>
                  <a:pt x="51" y="38"/>
                </a:lnTo>
                <a:lnTo>
                  <a:pt x="56" y="33"/>
                </a:lnTo>
                <a:lnTo>
                  <a:pt x="62" y="29"/>
                </a:lnTo>
                <a:lnTo>
                  <a:pt x="67" y="27"/>
                </a:lnTo>
                <a:lnTo>
                  <a:pt x="75" y="27"/>
                </a:lnTo>
                <a:lnTo>
                  <a:pt x="75" y="27"/>
                </a:lnTo>
                <a:lnTo>
                  <a:pt x="80" y="27"/>
                </a:lnTo>
                <a:lnTo>
                  <a:pt x="88" y="31"/>
                </a:lnTo>
                <a:lnTo>
                  <a:pt x="93" y="33"/>
                </a:lnTo>
                <a:lnTo>
                  <a:pt x="99" y="38"/>
                </a:lnTo>
                <a:lnTo>
                  <a:pt x="99" y="38"/>
                </a:lnTo>
                <a:lnTo>
                  <a:pt x="99" y="38"/>
                </a:lnTo>
                <a:lnTo>
                  <a:pt x="104" y="33"/>
                </a:lnTo>
                <a:lnTo>
                  <a:pt x="104" y="33"/>
                </a:lnTo>
                <a:lnTo>
                  <a:pt x="102" y="31"/>
                </a:lnTo>
                <a:lnTo>
                  <a:pt x="102" y="31"/>
                </a:lnTo>
                <a:lnTo>
                  <a:pt x="97" y="27"/>
                </a:lnTo>
                <a:lnTo>
                  <a:pt x="89" y="22"/>
                </a:lnTo>
                <a:lnTo>
                  <a:pt x="82" y="20"/>
                </a:lnTo>
                <a:lnTo>
                  <a:pt x="75" y="20"/>
                </a:lnTo>
                <a:lnTo>
                  <a:pt x="75" y="20"/>
                </a:lnTo>
                <a:lnTo>
                  <a:pt x="67" y="20"/>
                </a:lnTo>
                <a:lnTo>
                  <a:pt x="60" y="22"/>
                </a:lnTo>
                <a:lnTo>
                  <a:pt x="53" y="25"/>
                </a:lnTo>
                <a:lnTo>
                  <a:pt x="45" y="31"/>
                </a:lnTo>
                <a:lnTo>
                  <a:pt x="45" y="31"/>
                </a:lnTo>
                <a:lnTo>
                  <a:pt x="44" y="33"/>
                </a:lnTo>
                <a:lnTo>
                  <a:pt x="44" y="33"/>
                </a:lnTo>
                <a:close/>
                <a:moveTo>
                  <a:pt x="55" y="46"/>
                </a:moveTo>
                <a:lnTo>
                  <a:pt x="60" y="51"/>
                </a:lnTo>
                <a:lnTo>
                  <a:pt x="60" y="51"/>
                </a:lnTo>
                <a:lnTo>
                  <a:pt x="60" y="51"/>
                </a:lnTo>
                <a:lnTo>
                  <a:pt x="60" y="51"/>
                </a:lnTo>
                <a:lnTo>
                  <a:pt x="67" y="46"/>
                </a:lnTo>
                <a:lnTo>
                  <a:pt x="75" y="44"/>
                </a:lnTo>
                <a:lnTo>
                  <a:pt x="75" y="44"/>
                </a:lnTo>
                <a:lnTo>
                  <a:pt x="82" y="46"/>
                </a:lnTo>
                <a:lnTo>
                  <a:pt x="88" y="51"/>
                </a:lnTo>
                <a:lnTo>
                  <a:pt x="88" y="51"/>
                </a:lnTo>
                <a:lnTo>
                  <a:pt x="89" y="51"/>
                </a:lnTo>
                <a:lnTo>
                  <a:pt x="95" y="46"/>
                </a:lnTo>
                <a:lnTo>
                  <a:pt x="95" y="46"/>
                </a:lnTo>
                <a:lnTo>
                  <a:pt x="93" y="44"/>
                </a:lnTo>
                <a:lnTo>
                  <a:pt x="93" y="44"/>
                </a:lnTo>
                <a:lnTo>
                  <a:pt x="84" y="38"/>
                </a:lnTo>
                <a:lnTo>
                  <a:pt x="75" y="36"/>
                </a:lnTo>
                <a:lnTo>
                  <a:pt x="75" y="36"/>
                </a:lnTo>
                <a:lnTo>
                  <a:pt x="64" y="38"/>
                </a:lnTo>
                <a:lnTo>
                  <a:pt x="60" y="40"/>
                </a:lnTo>
                <a:lnTo>
                  <a:pt x="55" y="44"/>
                </a:lnTo>
                <a:lnTo>
                  <a:pt x="55" y="44"/>
                </a:lnTo>
                <a:lnTo>
                  <a:pt x="55" y="46"/>
                </a:lnTo>
                <a:lnTo>
                  <a:pt x="55" y="46"/>
                </a:lnTo>
                <a:close/>
                <a:moveTo>
                  <a:pt x="75" y="51"/>
                </a:moveTo>
                <a:lnTo>
                  <a:pt x="75" y="51"/>
                </a:lnTo>
                <a:lnTo>
                  <a:pt x="71" y="53"/>
                </a:lnTo>
                <a:lnTo>
                  <a:pt x="69" y="58"/>
                </a:lnTo>
                <a:lnTo>
                  <a:pt x="69" y="58"/>
                </a:lnTo>
                <a:lnTo>
                  <a:pt x="71" y="62"/>
                </a:lnTo>
                <a:lnTo>
                  <a:pt x="75" y="64"/>
                </a:lnTo>
                <a:lnTo>
                  <a:pt x="75" y="64"/>
                </a:lnTo>
                <a:lnTo>
                  <a:pt x="80" y="62"/>
                </a:lnTo>
                <a:lnTo>
                  <a:pt x="82" y="58"/>
                </a:lnTo>
                <a:lnTo>
                  <a:pt x="82" y="58"/>
                </a:lnTo>
                <a:lnTo>
                  <a:pt x="80" y="53"/>
                </a:lnTo>
                <a:lnTo>
                  <a:pt x="75" y="51"/>
                </a:lnTo>
                <a:lnTo>
                  <a:pt x="75" y="51"/>
                </a:lnTo>
                <a:close/>
                <a:moveTo>
                  <a:pt x="133" y="11"/>
                </a:moveTo>
                <a:lnTo>
                  <a:pt x="12" y="11"/>
                </a:lnTo>
                <a:lnTo>
                  <a:pt x="12" y="75"/>
                </a:lnTo>
                <a:lnTo>
                  <a:pt x="133" y="75"/>
                </a:lnTo>
                <a:lnTo>
                  <a:pt x="133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495"/>
          <p:cNvSpPr>
            <a:spLocks noEditPoints="1"/>
          </p:cNvSpPr>
          <p:nvPr/>
        </p:nvSpPr>
        <p:spPr bwMode="auto">
          <a:xfrm>
            <a:off x="2248434" y="803566"/>
            <a:ext cx="632601" cy="674465"/>
          </a:xfrm>
          <a:custGeom>
            <a:avLst/>
            <a:gdLst>
              <a:gd name="T0" fmla="*/ 51 w 136"/>
              <a:gd name="T1" fmla="*/ 3 h 145"/>
              <a:gd name="T2" fmla="*/ 57 w 136"/>
              <a:gd name="T3" fmla="*/ 2 h 145"/>
              <a:gd name="T4" fmla="*/ 70 w 136"/>
              <a:gd name="T5" fmla="*/ 0 h 145"/>
              <a:gd name="T6" fmla="*/ 75 w 136"/>
              <a:gd name="T7" fmla="*/ 0 h 145"/>
              <a:gd name="T8" fmla="*/ 86 w 136"/>
              <a:gd name="T9" fmla="*/ 5 h 145"/>
              <a:gd name="T10" fmla="*/ 94 w 136"/>
              <a:gd name="T11" fmla="*/ 15 h 145"/>
              <a:gd name="T12" fmla="*/ 94 w 136"/>
              <a:gd name="T13" fmla="*/ 15 h 145"/>
              <a:gd name="T14" fmla="*/ 99 w 136"/>
              <a:gd name="T15" fmla="*/ 27 h 145"/>
              <a:gd name="T16" fmla="*/ 97 w 136"/>
              <a:gd name="T17" fmla="*/ 40 h 145"/>
              <a:gd name="T18" fmla="*/ 95 w 136"/>
              <a:gd name="T19" fmla="*/ 46 h 145"/>
              <a:gd name="T20" fmla="*/ 88 w 136"/>
              <a:gd name="T21" fmla="*/ 55 h 145"/>
              <a:gd name="T22" fmla="*/ 73 w 136"/>
              <a:gd name="T23" fmla="*/ 66 h 145"/>
              <a:gd name="T24" fmla="*/ 97 w 136"/>
              <a:gd name="T25" fmla="*/ 145 h 145"/>
              <a:gd name="T26" fmla="*/ 48 w 136"/>
              <a:gd name="T27" fmla="*/ 79 h 145"/>
              <a:gd name="T28" fmla="*/ 42 w 136"/>
              <a:gd name="T29" fmla="*/ 82 h 145"/>
              <a:gd name="T30" fmla="*/ 29 w 136"/>
              <a:gd name="T31" fmla="*/ 84 h 145"/>
              <a:gd name="T32" fmla="*/ 24 w 136"/>
              <a:gd name="T33" fmla="*/ 82 h 145"/>
              <a:gd name="T34" fmla="*/ 13 w 136"/>
              <a:gd name="T35" fmla="*/ 77 h 145"/>
              <a:gd name="T36" fmla="*/ 4 w 136"/>
              <a:gd name="T37" fmla="*/ 68 h 145"/>
              <a:gd name="T38" fmla="*/ 4 w 136"/>
              <a:gd name="T39" fmla="*/ 68 h 145"/>
              <a:gd name="T40" fmla="*/ 0 w 136"/>
              <a:gd name="T41" fmla="*/ 57 h 145"/>
              <a:gd name="T42" fmla="*/ 0 w 136"/>
              <a:gd name="T43" fmla="*/ 44 h 145"/>
              <a:gd name="T44" fmla="*/ 2 w 136"/>
              <a:gd name="T45" fmla="*/ 38 h 145"/>
              <a:gd name="T46" fmla="*/ 9 w 136"/>
              <a:gd name="T47" fmla="*/ 27 h 145"/>
              <a:gd name="T48" fmla="*/ 15 w 136"/>
              <a:gd name="T49" fmla="*/ 24 h 145"/>
              <a:gd name="T50" fmla="*/ 116 w 136"/>
              <a:gd name="T51" fmla="*/ 95 h 145"/>
              <a:gd name="T52" fmla="*/ 117 w 136"/>
              <a:gd name="T53" fmla="*/ 84 h 145"/>
              <a:gd name="T54" fmla="*/ 97 w 136"/>
              <a:gd name="T55" fmla="*/ 97 h 145"/>
              <a:gd name="T56" fmla="*/ 114 w 136"/>
              <a:gd name="T57" fmla="*/ 128 h 145"/>
              <a:gd name="T58" fmla="*/ 132 w 136"/>
              <a:gd name="T59" fmla="*/ 110 h 145"/>
              <a:gd name="T60" fmla="*/ 121 w 136"/>
              <a:gd name="T61" fmla="*/ 106 h 145"/>
              <a:gd name="T62" fmla="*/ 125 w 136"/>
              <a:gd name="T63" fmla="*/ 95 h 145"/>
              <a:gd name="T64" fmla="*/ 117 w 136"/>
              <a:gd name="T65" fmla="*/ 101 h 145"/>
              <a:gd name="T66" fmla="*/ 24 w 136"/>
              <a:gd name="T67" fmla="*/ 38 h 145"/>
              <a:gd name="T68" fmla="*/ 18 w 136"/>
              <a:gd name="T69" fmla="*/ 42 h 145"/>
              <a:gd name="T70" fmla="*/ 17 w 136"/>
              <a:gd name="T71" fmla="*/ 48 h 145"/>
              <a:gd name="T72" fmla="*/ 18 w 136"/>
              <a:gd name="T73" fmla="*/ 60 h 145"/>
              <a:gd name="T74" fmla="*/ 18 w 136"/>
              <a:gd name="T75" fmla="*/ 60 h 145"/>
              <a:gd name="T76" fmla="*/ 28 w 136"/>
              <a:gd name="T77" fmla="*/ 66 h 145"/>
              <a:gd name="T78" fmla="*/ 33 w 136"/>
              <a:gd name="T79" fmla="*/ 68 h 145"/>
              <a:gd name="T80" fmla="*/ 75 w 136"/>
              <a:gd name="T81" fmla="*/ 46 h 145"/>
              <a:gd name="T82" fmla="*/ 79 w 136"/>
              <a:gd name="T83" fmla="*/ 40 h 145"/>
              <a:gd name="T84" fmla="*/ 81 w 136"/>
              <a:gd name="T85" fmla="*/ 35 h 145"/>
              <a:gd name="T86" fmla="*/ 81 w 136"/>
              <a:gd name="T87" fmla="*/ 24 h 145"/>
              <a:gd name="T88" fmla="*/ 81 w 136"/>
              <a:gd name="T89" fmla="*/ 24 h 145"/>
              <a:gd name="T90" fmla="*/ 72 w 136"/>
              <a:gd name="T91" fmla="*/ 16 h 145"/>
              <a:gd name="T92" fmla="*/ 64 w 136"/>
              <a:gd name="T93" fmla="*/ 16 h 145"/>
              <a:gd name="T94" fmla="*/ 59 w 136"/>
              <a:gd name="T95" fmla="*/ 1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6" h="145">
                <a:moveTo>
                  <a:pt x="15" y="24"/>
                </a:moveTo>
                <a:lnTo>
                  <a:pt x="51" y="3"/>
                </a:lnTo>
                <a:lnTo>
                  <a:pt x="51" y="3"/>
                </a:lnTo>
                <a:lnTo>
                  <a:pt x="57" y="2"/>
                </a:lnTo>
                <a:lnTo>
                  <a:pt x="62" y="0"/>
                </a:lnTo>
                <a:lnTo>
                  <a:pt x="70" y="0"/>
                </a:lnTo>
                <a:lnTo>
                  <a:pt x="75" y="0"/>
                </a:lnTo>
                <a:lnTo>
                  <a:pt x="75" y="0"/>
                </a:lnTo>
                <a:lnTo>
                  <a:pt x="81" y="3"/>
                </a:lnTo>
                <a:lnTo>
                  <a:pt x="86" y="5"/>
                </a:lnTo>
                <a:lnTo>
                  <a:pt x="90" y="11"/>
                </a:lnTo>
                <a:lnTo>
                  <a:pt x="94" y="15"/>
                </a:lnTo>
                <a:lnTo>
                  <a:pt x="94" y="15"/>
                </a:lnTo>
                <a:lnTo>
                  <a:pt x="94" y="15"/>
                </a:lnTo>
                <a:lnTo>
                  <a:pt x="97" y="22"/>
                </a:lnTo>
                <a:lnTo>
                  <a:pt x="99" y="27"/>
                </a:lnTo>
                <a:lnTo>
                  <a:pt x="99" y="33"/>
                </a:lnTo>
                <a:lnTo>
                  <a:pt x="97" y="40"/>
                </a:lnTo>
                <a:lnTo>
                  <a:pt x="97" y="40"/>
                </a:lnTo>
                <a:lnTo>
                  <a:pt x="95" y="46"/>
                </a:lnTo>
                <a:lnTo>
                  <a:pt x="92" y="51"/>
                </a:lnTo>
                <a:lnTo>
                  <a:pt x="88" y="55"/>
                </a:lnTo>
                <a:lnTo>
                  <a:pt x="83" y="59"/>
                </a:lnTo>
                <a:lnTo>
                  <a:pt x="73" y="66"/>
                </a:lnTo>
                <a:lnTo>
                  <a:pt x="114" y="136"/>
                </a:lnTo>
                <a:lnTo>
                  <a:pt x="97" y="145"/>
                </a:lnTo>
                <a:lnTo>
                  <a:pt x="57" y="75"/>
                </a:lnTo>
                <a:lnTo>
                  <a:pt x="48" y="79"/>
                </a:lnTo>
                <a:lnTo>
                  <a:pt x="48" y="79"/>
                </a:lnTo>
                <a:lnTo>
                  <a:pt x="42" y="82"/>
                </a:lnTo>
                <a:lnTo>
                  <a:pt x="35" y="84"/>
                </a:lnTo>
                <a:lnTo>
                  <a:pt x="29" y="84"/>
                </a:lnTo>
                <a:lnTo>
                  <a:pt x="24" y="82"/>
                </a:lnTo>
                <a:lnTo>
                  <a:pt x="24" y="82"/>
                </a:lnTo>
                <a:lnTo>
                  <a:pt x="17" y="81"/>
                </a:lnTo>
                <a:lnTo>
                  <a:pt x="13" y="77"/>
                </a:lnTo>
                <a:lnTo>
                  <a:pt x="7" y="73"/>
                </a:lnTo>
                <a:lnTo>
                  <a:pt x="4" y="68"/>
                </a:lnTo>
                <a:lnTo>
                  <a:pt x="4" y="68"/>
                </a:lnTo>
                <a:lnTo>
                  <a:pt x="4" y="68"/>
                </a:lnTo>
                <a:lnTo>
                  <a:pt x="0" y="62"/>
                </a:lnTo>
                <a:lnTo>
                  <a:pt x="0" y="57"/>
                </a:lnTo>
                <a:lnTo>
                  <a:pt x="0" y="49"/>
                </a:lnTo>
                <a:lnTo>
                  <a:pt x="0" y="44"/>
                </a:lnTo>
                <a:lnTo>
                  <a:pt x="0" y="44"/>
                </a:lnTo>
                <a:lnTo>
                  <a:pt x="2" y="38"/>
                </a:lnTo>
                <a:lnTo>
                  <a:pt x="6" y="33"/>
                </a:lnTo>
                <a:lnTo>
                  <a:pt x="9" y="27"/>
                </a:lnTo>
                <a:lnTo>
                  <a:pt x="15" y="24"/>
                </a:lnTo>
                <a:lnTo>
                  <a:pt x="15" y="24"/>
                </a:lnTo>
                <a:close/>
                <a:moveTo>
                  <a:pt x="117" y="101"/>
                </a:moveTo>
                <a:lnTo>
                  <a:pt x="116" y="95"/>
                </a:lnTo>
                <a:lnTo>
                  <a:pt x="121" y="92"/>
                </a:lnTo>
                <a:lnTo>
                  <a:pt x="117" y="84"/>
                </a:lnTo>
                <a:lnTo>
                  <a:pt x="112" y="90"/>
                </a:lnTo>
                <a:lnTo>
                  <a:pt x="97" y="97"/>
                </a:lnTo>
                <a:lnTo>
                  <a:pt x="101" y="104"/>
                </a:lnTo>
                <a:lnTo>
                  <a:pt x="114" y="128"/>
                </a:lnTo>
                <a:lnTo>
                  <a:pt x="136" y="115"/>
                </a:lnTo>
                <a:lnTo>
                  <a:pt x="132" y="110"/>
                </a:lnTo>
                <a:lnTo>
                  <a:pt x="125" y="114"/>
                </a:lnTo>
                <a:lnTo>
                  <a:pt x="121" y="106"/>
                </a:lnTo>
                <a:lnTo>
                  <a:pt x="128" y="103"/>
                </a:lnTo>
                <a:lnTo>
                  <a:pt x="125" y="95"/>
                </a:lnTo>
                <a:lnTo>
                  <a:pt x="117" y="101"/>
                </a:lnTo>
                <a:lnTo>
                  <a:pt x="117" y="101"/>
                </a:lnTo>
                <a:close/>
                <a:moveTo>
                  <a:pt x="59" y="18"/>
                </a:moveTo>
                <a:lnTo>
                  <a:pt x="24" y="38"/>
                </a:lnTo>
                <a:lnTo>
                  <a:pt x="24" y="38"/>
                </a:lnTo>
                <a:lnTo>
                  <a:pt x="18" y="42"/>
                </a:lnTo>
                <a:lnTo>
                  <a:pt x="17" y="48"/>
                </a:lnTo>
                <a:lnTo>
                  <a:pt x="17" y="48"/>
                </a:lnTo>
                <a:lnTo>
                  <a:pt x="17" y="53"/>
                </a:lnTo>
                <a:lnTo>
                  <a:pt x="18" y="60"/>
                </a:lnTo>
                <a:lnTo>
                  <a:pt x="18" y="60"/>
                </a:lnTo>
                <a:lnTo>
                  <a:pt x="18" y="60"/>
                </a:lnTo>
                <a:lnTo>
                  <a:pt x="22" y="64"/>
                </a:lnTo>
                <a:lnTo>
                  <a:pt x="28" y="66"/>
                </a:lnTo>
                <a:lnTo>
                  <a:pt x="28" y="66"/>
                </a:lnTo>
                <a:lnTo>
                  <a:pt x="33" y="68"/>
                </a:lnTo>
                <a:lnTo>
                  <a:pt x="39" y="66"/>
                </a:lnTo>
                <a:lnTo>
                  <a:pt x="75" y="46"/>
                </a:lnTo>
                <a:lnTo>
                  <a:pt x="75" y="46"/>
                </a:lnTo>
                <a:lnTo>
                  <a:pt x="79" y="40"/>
                </a:lnTo>
                <a:lnTo>
                  <a:pt x="81" y="35"/>
                </a:lnTo>
                <a:lnTo>
                  <a:pt x="81" y="35"/>
                </a:lnTo>
                <a:lnTo>
                  <a:pt x="83" y="29"/>
                </a:lnTo>
                <a:lnTo>
                  <a:pt x="81" y="24"/>
                </a:lnTo>
                <a:lnTo>
                  <a:pt x="81" y="24"/>
                </a:lnTo>
                <a:lnTo>
                  <a:pt x="81" y="24"/>
                </a:lnTo>
                <a:lnTo>
                  <a:pt x="75" y="20"/>
                </a:lnTo>
                <a:lnTo>
                  <a:pt x="72" y="16"/>
                </a:lnTo>
                <a:lnTo>
                  <a:pt x="72" y="16"/>
                </a:lnTo>
                <a:lnTo>
                  <a:pt x="64" y="16"/>
                </a:lnTo>
                <a:lnTo>
                  <a:pt x="59" y="18"/>
                </a:lnTo>
                <a:lnTo>
                  <a:pt x="59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944477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63"/>
          <p:cNvSpPr>
            <a:spLocks/>
          </p:cNvSpPr>
          <p:nvPr/>
        </p:nvSpPr>
        <p:spPr bwMode="auto">
          <a:xfrm>
            <a:off x="9409607" y="5290753"/>
            <a:ext cx="390793" cy="658897"/>
          </a:xfrm>
          <a:custGeom>
            <a:avLst/>
            <a:gdLst>
              <a:gd name="T0" fmla="*/ 26 w 86"/>
              <a:gd name="T1" fmla="*/ 105 h 145"/>
              <a:gd name="T2" fmla="*/ 26 w 86"/>
              <a:gd name="T3" fmla="*/ 105 h 145"/>
              <a:gd name="T4" fmla="*/ 37 w 86"/>
              <a:gd name="T5" fmla="*/ 103 h 145"/>
              <a:gd name="T6" fmla="*/ 37 w 86"/>
              <a:gd name="T7" fmla="*/ 103 h 145"/>
              <a:gd name="T8" fmla="*/ 37 w 86"/>
              <a:gd name="T9" fmla="*/ 37 h 145"/>
              <a:gd name="T10" fmla="*/ 37 w 86"/>
              <a:gd name="T11" fmla="*/ 37 h 145"/>
              <a:gd name="T12" fmla="*/ 37 w 86"/>
              <a:gd name="T13" fmla="*/ 9 h 145"/>
              <a:gd name="T14" fmla="*/ 37 w 86"/>
              <a:gd name="T15" fmla="*/ 9 h 145"/>
              <a:gd name="T16" fmla="*/ 37 w 86"/>
              <a:gd name="T17" fmla="*/ 4 h 145"/>
              <a:gd name="T18" fmla="*/ 37 w 86"/>
              <a:gd name="T19" fmla="*/ 4 h 145"/>
              <a:gd name="T20" fmla="*/ 52 w 86"/>
              <a:gd name="T21" fmla="*/ 0 h 145"/>
              <a:gd name="T22" fmla="*/ 52 w 86"/>
              <a:gd name="T23" fmla="*/ 0 h 145"/>
              <a:gd name="T24" fmla="*/ 61 w 86"/>
              <a:gd name="T25" fmla="*/ 7 h 145"/>
              <a:gd name="T26" fmla="*/ 68 w 86"/>
              <a:gd name="T27" fmla="*/ 15 h 145"/>
              <a:gd name="T28" fmla="*/ 74 w 86"/>
              <a:gd name="T29" fmla="*/ 24 h 145"/>
              <a:gd name="T30" fmla="*/ 77 w 86"/>
              <a:gd name="T31" fmla="*/ 33 h 145"/>
              <a:gd name="T32" fmla="*/ 83 w 86"/>
              <a:gd name="T33" fmla="*/ 57 h 145"/>
              <a:gd name="T34" fmla="*/ 86 w 86"/>
              <a:gd name="T35" fmla="*/ 81 h 145"/>
              <a:gd name="T36" fmla="*/ 86 w 86"/>
              <a:gd name="T37" fmla="*/ 81 h 145"/>
              <a:gd name="T38" fmla="*/ 79 w 86"/>
              <a:gd name="T39" fmla="*/ 88 h 145"/>
              <a:gd name="T40" fmla="*/ 79 w 86"/>
              <a:gd name="T41" fmla="*/ 88 h 145"/>
              <a:gd name="T42" fmla="*/ 75 w 86"/>
              <a:gd name="T43" fmla="*/ 79 h 145"/>
              <a:gd name="T44" fmla="*/ 70 w 86"/>
              <a:gd name="T45" fmla="*/ 72 h 145"/>
              <a:gd name="T46" fmla="*/ 68 w 86"/>
              <a:gd name="T47" fmla="*/ 68 h 145"/>
              <a:gd name="T48" fmla="*/ 64 w 86"/>
              <a:gd name="T49" fmla="*/ 64 h 145"/>
              <a:gd name="T50" fmla="*/ 59 w 86"/>
              <a:gd name="T51" fmla="*/ 63 h 145"/>
              <a:gd name="T52" fmla="*/ 52 w 86"/>
              <a:gd name="T53" fmla="*/ 63 h 145"/>
              <a:gd name="T54" fmla="*/ 52 w 86"/>
              <a:gd name="T55" fmla="*/ 63 h 145"/>
              <a:gd name="T56" fmla="*/ 52 w 86"/>
              <a:gd name="T57" fmla="*/ 118 h 145"/>
              <a:gd name="T58" fmla="*/ 52 w 86"/>
              <a:gd name="T59" fmla="*/ 118 h 145"/>
              <a:gd name="T60" fmla="*/ 50 w 86"/>
              <a:gd name="T61" fmla="*/ 125 h 145"/>
              <a:gd name="T62" fmla="*/ 44 w 86"/>
              <a:gd name="T63" fmla="*/ 134 h 145"/>
              <a:gd name="T64" fmla="*/ 37 w 86"/>
              <a:gd name="T65" fmla="*/ 140 h 145"/>
              <a:gd name="T66" fmla="*/ 26 w 86"/>
              <a:gd name="T67" fmla="*/ 145 h 145"/>
              <a:gd name="T68" fmla="*/ 26 w 86"/>
              <a:gd name="T69" fmla="*/ 145 h 145"/>
              <a:gd name="T70" fmla="*/ 17 w 86"/>
              <a:gd name="T71" fmla="*/ 145 h 145"/>
              <a:gd name="T72" fmla="*/ 7 w 86"/>
              <a:gd name="T73" fmla="*/ 143 h 145"/>
              <a:gd name="T74" fmla="*/ 2 w 86"/>
              <a:gd name="T75" fmla="*/ 140 h 145"/>
              <a:gd name="T76" fmla="*/ 2 w 86"/>
              <a:gd name="T77" fmla="*/ 136 h 145"/>
              <a:gd name="T78" fmla="*/ 0 w 86"/>
              <a:gd name="T79" fmla="*/ 132 h 145"/>
              <a:gd name="T80" fmla="*/ 0 w 86"/>
              <a:gd name="T81" fmla="*/ 132 h 145"/>
              <a:gd name="T82" fmla="*/ 2 w 86"/>
              <a:gd name="T83" fmla="*/ 123 h 145"/>
              <a:gd name="T84" fmla="*/ 7 w 86"/>
              <a:gd name="T85" fmla="*/ 116 h 145"/>
              <a:gd name="T86" fmla="*/ 17 w 86"/>
              <a:gd name="T87" fmla="*/ 110 h 145"/>
              <a:gd name="T88" fmla="*/ 26 w 86"/>
              <a:gd name="T89" fmla="*/ 105 h 145"/>
              <a:gd name="T90" fmla="*/ 26 w 86"/>
              <a:gd name="T91" fmla="*/ 10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6" h="145">
                <a:moveTo>
                  <a:pt x="26" y="105"/>
                </a:moveTo>
                <a:lnTo>
                  <a:pt x="26" y="105"/>
                </a:lnTo>
                <a:lnTo>
                  <a:pt x="37" y="103"/>
                </a:lnTo>
                <a:lnTo>
                  <a:pt x="37" y="103"/>
                </a:lnTo>
                <a:lnTo>
                  <a:pt x="37" y="37"/>
                </a:lnTo>
                <a:lnTo>
                  <a:pt x="37" y="37"/>
                </a:lnTo>
                <a:lnTo>
                  <a:pt x="37" y="9"/>
                </a:lnTo>
                <a:lnTo>
                  <a:pt x="37" y="9"/>
                </a:lnTo>
                <a:lnTo>
                  <a:pt x="37" y="4"/>
                </a:lnTo>
                <a:lnTo>
                  <a:pt x="37" y="4"/>
                </a:lnTo>
                <a:lnTo>
                  <a:pt x="52" y="0"/>
                </a:lnTo>
                <a:lnTo>
                  <a:pt x="52" y="0"/>
                </a:lnTo>
                <a:lnTo>
                  <a:pt x="61" y="7"/>
                </a:lnTo>
                <a:lnTo>
                  <a:pt x="68" y="15"/>
                </a:lnTo>
                <a:lnTo>
                  <a:pt x="74" y="24"/>
                </a:lnTo>
                <a:lnTo>
                  <a:pt x="77" y="33"/>
                </a:lnTo>
                <a:lnTo>
                  <a:pt x="83" y="57"/>
                </a:lnTo>
                <a:lnTo>
                  <a:pt x="86" y="81"/>
                </a:lnTo>
                <a:lnTo>
                  <a:pt x="86" y="81"/>
                </a:lnTo>
                <a:lnTo>
                  <a:pt x="79" y="88"/>
                </a:lnTo>
                <a:lnTo>
                  <a:pt x="79" y="88"/>
                </a:lnTo>
                <a:lnTo>
                  <a:pt x="75" y="79"/>
                </a:lnTo>
                <a:lnTo>
                  <a:pt x="70" y="72"/>
                </a:lnTo>
                <a:lnTo>
                  <a:pt x="68" y="68"/>
                </a:lnTo>
                <a:lnTo>
                  <a:pt x="64" y="64"/>
                </a:lnTo>
                <a:lnTo>
                  <a:pt x="59" y="63"/>
                </a:lnTo>
                <a:lnTo>
                  <a:pt x="52" y="63"/>
                </a:lnTo>
                <a:lnTo>
                  <a:pt x="52" y="63"/>
                </a:lnTo>
                <a:lnTo>
                  <a:pt x="52" y="118"/>
                </a:lnTo>
                <a:lnTo>
                  <a:pt x="52" y="118"/>
                </a:lnTo>
                <a:lnTo>
                  <a:pt x="50" y="125"/>
                </a:lnTo>
                <a:lnTo>
                  <a:pt x="44" y="134"/>
                </a:lnTo>
                <a:lnTo>
                  <a:pt x="37" y="140"/>
                </a:lnTo>
                <a:lnTo>
                  <a:pt x="26" y="145"/>
                </a:lnTo>
                <a:lnTo>
                  <a:pt x="26" y="145"/>
                </a:lnTo>
                <a:lnTo>
                  <a:pt x="17" y="145"/>
                </a:lnTo>
                <a:lnTo>
                  <a:pt x="7" y="143"/>
                </a:lnTo>
                <a:lnTo>
                  <a:pt x="2" y="140"/>
                </a:lnTo>
                <a:lnTo>
                  <a:pt x="2" y="136"/>
                </a:lnTo>
                <a:lnTo>
                  <a:pt x="0" y="132"/>
                </a:lnTo>
                <a:lnTo>
                  <a:pt x="0" y="132"/>
                </a:lnTo>
                <a:lnTo>
                  <a:pt x="2" y="123"/>
                </a:lnTo>
                <a:lnTo>
                  <a:pt x="7" y="116"/>
                </a:lnTo>
                <a:lnTo>
                  <a:pt x="17" y="110"/>
                </a:lnTo>
                <a:lnTo>
                  <a:pt x="26" y="105"/>
                </a:lnTo>
                <a:lnTo>
                  <a:pt x="26" y="10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80"/>
          <p:cNvSpPr>
            <a:spLocks noEditPoints="1"/>
          </p:cNvSpPr>
          <p:nvPr/>
        </p:nvSpPr>
        <p:spPr bwMode="auto">
          <a:xfrm>
            <a:off x="9191490" y="4109284"/>
            <a:ext cx="795221" cy="731604"/>
          </a:xfrm>
          <a:custGeom>
            <a:avLst/>
            <a:gdLst>
              <a:gd name="T0" fmla="*/ 120 w 175"/>
              <a:gd name="T1" fmla="*/ 0 h 161"/>
              <a:gd name="T2" fmla="*/ 127 w 175"/>
              <a:gd name="T3" fmla="*/ 1 h 161"/>
              <a:gd name="T4" fmla="*/ 134 w 175"/>
              <a:gd name="T5" fmla="*/ 7 h 161"/>
              <a:gd name="T6" fmla="*/ 140 w 175"/>
              <a:gd name="T7" fmla="*/ 22 h 161"/>
              <a:gd name="T8" fmla="*/ 140 w 175"/>
              <a:gd name="T9" fmla="*/ 80 h 161"/>
              <a:gd name="T10" fmla="*/ 134 w 175"/>
              <a:gd name="T11" fmla="*/ 97 h 161"/>
              <a:gd name="T12" fmla="*/ 127 w 175"/>
              <a:gd name="T13" fmla="*/ 100 h 161"/>
              <a:gd name="T14" fmla="*/ 112 w 175"/>
              <a:gd name="T15" fmla="*/ 102 h 161"/>
              <a:gd name="T16" fmla="*/ 109 w 175"/>
              <a:gd name="T17" fmla="*/ 139 h 161"/>
              <a:gd name="T18" fmla="*/ 81 w 175"/>
              <a:gd name="T19" fmla="*/ 102 h 161"/>
              <a:gd name="T20" fmla="*/ 22 w 175"/>
              <a:gd name="T21" fmla="*/ 102 h 161"/>
              <a:gd name="T22" fmla="*/ 6 w 175"/>
              <a:gd name="T23" fmla="*/ 97 h 161"/>
              <a:gd name="T24" fmla="*/ 2 w 175"/>
              <a:gd name="T25" fmla="*/ 89 h 161"/>
              <a:gd name="T26" fmla="*/ 0 w 175"/>
              <a:gd name="T27" fmla="*/ 22 h 161"/>
              <a:gd name="T28" fmla="*/ 2 w 175"/>
              <a:gd name="T29" fmla="*/ 12 h 161"/>
              <a:gd name="T30" fmla="*/ 6 w 175"/>
              <a:gd name="T31" fmla="*/ 7 h 161"/>
              <a:gd name="T32" fmla="*/ 22 w 175"/>
              <a:gd name="T33" fmla="*/ 0 h 161"/>
              <a:gd name="T34" fmla="*/ 153 w 175"/>
              <a:gd name="T35" fmla="*/ 33 h 161"/>
              <a:gd name="T36" fmla="*/ 153 w 175"/>
              <a:gd name="T37" fmla="*/ 80 h 161"/>
              <a:gd name="T38" fmla="*/ 151 w 175"/>
              <a:gd name="T39" fmla="*/ 93 h 161"/>
              <a:gd name="T40" fmla="*/ 144 w 175"/>
              <a:gd name="T41" fmla="*/ 104 h 161"/>
              <a:gd name="T42" fmla="*/ 134 w 175"/>
              <a:gd name="T43" fmla="*/ 111 h 161"/>
              <a:gd name="T44" fmla="*/ 122 w 175"/>
              <a:gd name="T45" fmla="*/ 132 h 161"/>
              <a:gd name="T46" fmla="*/ 156 w 175"/>
              <a:gd name="T47" fmla="*/ 132 h 161"/>
              <a:gd name="T48" fmla="*/ 169 w 175"/>
              <a:gd name="T49" fmla="*/ 128 h 161"/>
              <a:gd name="T50" fmla="*/ 175 w 175"/>
              <a:gd name="T51" fmla="*/ 115 h 161"/>
              <a:gd name="T52" fmla="*/ 175 w 175"/>
              <a:gd name="T53" fmla="*/ 49 h 161"/>
              <a:gd name="T54" fmla="*/ 169 w 175"/>
              <a:gd name="T55" fmla="*/ 38 h 161"/>
              <a:gd name="T56" fmla="*/ 156 w 175"/>
              <a:gd name="T57" fmla="*/ 33 h 161"/>
              <a:gd name="T58" fmla="*/ 153 w 175"/>
              <a:gd name="T59" fmla="*/ 33 h 161"/>
              <a:gd name="T60" fmla="*/ 76 w 175"/>
              <a:gd name="T61" fmla="*/ 115 h 161"/>
              <a:gd name="T62" fmla="*/ 32 w 175"/>
              <a:gd name="T63" fmla="*/ 115 h 161"/>
              <a:gd name="T64" fmla="*/ 33 w 175"/>
              <a:gd name="T65" fmla="*/ 122 h 161"/>
              <a:gd name="T66" fmla="*/ 43 w 175"/>
              <a:gd name="T67" fmla="*/ 130 h 161"/>
              <a:gd name="T68" fmla="*/ 54 w 175"/>
              <a:gd name="T69" fmla="*/ 132 h 161"/>
              <a:gd name="T70" fmla="*/ 72 w 175"/>
              <a:gd name="T71" fmla="*/ 132 h 161"/>
              <a:gd name="T72" fmla="*/ 87 w 175"/>
              <a:gd name="T73" fmla="*/ 132 h 161"/>
              <a:gd name="T74" fmla="*/ 22 w 175"/>
              <a:gd name="T75" fmla="*/ 12 h 161"/>
              <a:gd name="T76" fmla="*/ 19 w 175"/>
              <a:gd name="T77" fmla="*/ 12 h 161"/>
              <a:gd name="T78" fmla="*/ 15 w 175"/>
              <a:gd name="T79" fmla="*/ 14 h 161"/>
              <a:gd name="T80" fmla="*/ 13 w 175"/>
              <a:gd name="T81" fmla="*/ 22 h 161"/>
              <a:gd name="T82" fmla="*/ 13 w 175"/>
              <a:gd name="T83" fmla="*/ 80 h 161"/>
              <a:gd name="T84" fmla="*/ 15 w 175"/>
              <a:gd name="T85" fmla="*/ 88 h 161"/>
              <a:gd name="T86" fmla="*/ 19 w 175"/>
              <a:gd name="T87" fmla="*/ 89 h 161"/>
              <a:gd name="T88" fmla="*/ 85 w 175"/>
              <a:gd name="T89" fmla="*/ 89 h 161"/>
              <a:gd name="T90" fmla="*/ 90 w 175"/>
              <a:gd name="T91" fmla="*/ 93 h 161"/>
              <a:gd name="T92" fmla="*/ 101 w 175"/>
              <a:gd name="T93" fmla="*/ 95 h 161"/>
              <a:gd name="T94" fmla="*/ 107 w 175"/>
              <a:gd name="T95" fmla="*/ 89 h 161"/>
              <a:gd name="T96" fmla="*/ 120 w 175"/>
              <a:gd name="T97" fmla="*/ 89 h 161"/>
              <a:gd name="T98" fmla="*/ 125 w 175"/>
              <a:gd name="T99" fmla="*/ 88 h 161"/>
              <a:gd name="T100" fmla="*/ 127 w 175"/>
              <a:gd name="T101" fmla="*/ 84 h 161"/>
              <a:gd name="T102" fmla="*/ 129 w 175"/>
              <a:gd name="T103" fmla="*/ 22 h 161"/>
              <a:gd name="T104" fmla="*/ 127 w 175"/>
              <a:gd name="T105" fmla="*/ 18 h 161"/>
              <a:gd name="T106" fmla="*/ 125 w 175"/>
              <a:gd name="T107" fmla="*/ 14 h 161"/>
              <a:gd name="T108" fmla="*/ 120 w 175"/>
              <a:gd name="T109" fmla="*/ 1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5" h="161">
                <a:moveTo>
                  <a:pt x="22" y="0"/>
                </a:moveTo>
                <a:lnTo>
                  <a:pt x="120" y="0"/>
                </a:lnTo>
                <a:lnTo>
                  <a:pt x="120" y="0"/>
                </a:lnTo>
                <a:lnTo>
                  <a:pt x="127" y="1"/>
                </a:lnTo>
                <a:lnTo>
                  <a:pt x="134" y="7"/>
                </a:lnTo>
                <a:lnTo>
                  <a:pt x="134" y="7"/>
                </a:lnTo>
                <a:lnTo>
                  <a:pt x="140" y="12"/>
                </a:lnTo>
                <a:lnTo>
                  <a:pt x="140" y="22"/>
                </a:lnTo>
                <a:lnTo>
                  <a:pt x="140" y="80"/>
                </a:lnTo>
                <a:lnTo>
                  <a:pt x="140" y="80"/>
                </a:lnTo>
                <a:lnTo>
                  <a:pt x="140" y="89"/>
                </a:lnTo>
                <a:lnTo>
                  <a:pt x="134" y="97"/>
                </a:lnTo>
                <a:lnTo>
                  <a:pt x="134" y="97"/>
                </a:lnTo>
                <a:lnTo>
                  <a:pt x="127" y="100"/>
                </a:lnTo>
                <a:lnTo>
                  <a:pt x="120" y="102"/>
                </a:lnTo>
                <a:lnTo>
                  <a:pt x="112" y="102"/>
                </a:lnTo>
                <a:lnTo>
                  <a:pt x="111" y="124"/>
                </a:lnTo>
                <a:lnTo>
                  <a:pt x="109" y="139"/>
                </a:lnTo>
                <a:lnTo>
                  <a:pt x="100" y="126"/>
                </a:lnTo>
                <a:lnTo>
                  <a:pt x="81" y="102"/>
                </a:lnTo>
                <a:lnTo>
                  <a:pt x="22" y="102"/>
                </a:lnTo>
                <a:lnTo>
                  <a:pt x="22" y="102"/>
                </a:lnTo>
                <a:lnTo>
                  <a:pt x="13" y="100"/>
                </a:lnTo>
                <a:lnTo>
                  <a:pt x="6" y="97"/>
                </a:lnTo>
                <a:lnTo>
                  <a:pt x="6" y="97"/>
                </a:lnTo>
                <a:lnTo>
                  <a:pt x="2" y="89"/>
                </a:lnTo>
                <a:lnTo>
                  <a:pt x="0" y="80"/>
                </a:lnTo>
                <a:lnTo>
                  <a:pt x="0" y="22"/>
                </a:lnTo>
                <a:lnTo>
                  <a:pt x="0" y="22"/>
                </a:lnTo>
                <a:lnTo>
                  <a:pt x="2" y="12"/>
                </a:lnTo>
                <a:lnTo>
                  <a:pt x="6" y="7"/>
                </a:lnTo>
                <a:lnTo>
                  <a:pt x="6" y="7"/>
                </a:lnTo>
                <a:lnTo>
                  <a:pt x="13" y="1"/>
                </a:lnTo>
                <a:lnTo>
                  <a:pt x="22" y="0"/>
                </a:lnTo>
                <a:lnTo>
                  <a:pt x="22" y="0"/>
                </a:lnTo>
                <a:close/>
                <a:moveTo>
                  <a:pt x="153" y="33"/>
                </a:moveTo>
                <a:lnTo>
                  <a:pt x="153" y="80"/>
                </a:lnTo>
                <a:lnTo>
                  <a:pt x="153" y="80"/>
                </a:lnTo>
                <a:lnTo>
                  <a:pt x="153" y="88"/>
                </a:lnTo>
                <a:lnTo>
                  <a:pt x="151" y="93"/>
                </a:lnTo>
                <a:lnTo>
                  <a:pt x="147" y="100"/>
                </a:lnTo>
                <a:lnTo>
                  <a:pt x="144" y="104"/>
                </a:lnTo>
                <a:lnTo>
                  <a:pt x="144" y="104"/>
                </a:lnTo>
                <a:lnTo>
                  <a:pt x="134" y="111"/>
                </a:lnTo>
                <a:lnTo>
                  <a:pt x="123" y="115"/>
                </a:lnTo>
                <a:lnTo>
                  <a:pt x="122" y="132"/>
                </a:lnTo>
                <a:lnTo>
                  <a:pt x="156" y="132"/>
                </a:lnTo>
                <a:lnTo>
                  <a:pt x="156" y="132"/>
                </a:lnTo>
                <a:lnTo>
                  <a:pt x="164" y="130"/>
                </a:lnTo>
                <a:lnTo>
                  <a:pt x="169" y="128"/>
                </a:lnTo>
                <a:lnTo>
                  <a:pt x="173" y="122"/>
                </a:lnTo>
                <a:lnTo>
                  <a:pt x="175" y="115"/>
                </a:lnTo>
                <a:lnTo>
                  <a:pt x="175" y="49"/>
                </a:lnTo>
                <a:lnTo>
                  <a:pt x="175" y="49"/>
                </a:lnTo>
                <a:lnTo>
                  <a:pt x="173" y="42"/>
                </a:lnTo>
                <a:lnTo>
                  <a:pt x="169" y="38"/>
                </a:lnTo>
                <a:lnTo>
                  <a:pt x="164" y="34"/>
                </a:lnTo>
                <a:lnTo>
                  <a:pt x="156" y="33"/>
                </a:lnTo>
                <a:lnTo>
                  <a:pt x="153" y="33"/>
                </a:lnTo>
                <a:lnTo>
                  <a:pt x="153" y="33"/>
                </a:lnTo>
                <a:close/>
                <a:moveTo>
                  <a:pt x="87" y="132"/>
                </a:moveTo>
                <a:lnTo>
                  <a:pt x="76" y="115"/>
                </a:lnTo>
                <a:lnTo>
                  <a:pt x="32" y="115"/>
                </a:lnTo>
                <a:lnTo>
                  <a:pt x="32" y="115"/>
                </a:lnTo>
                <a:lnTo>
                  <a:pt x="32" y="115"/>
                </a:lnTo>
                <a:lnTo>
                  <a:pt x="33" y="122"/>
                </a:lnTo>
                <a:lnTo>
                  <a:pt x="37" y="128"/>
                </a:lnTo>
                <a:lnTo>
                  <a:pt x="43" y="130"/>
                </a:lnTo>
                <a:lnTo>
                  <a:pt x="50" y="132"/>
                </a:lnTo>
                <a:lnTo>
                  <a:pt x="54" y="132"/>
                </a:lnTo>
                <a:lnTo>
                  <a:pt x="54" y="161"/>
                </a:lnTo>
                <a:lnTo>
                  <a:pt x="72" y="132"/>
                </a:lnTo>
                <a:lnTo>
                  <a:pt x="87" y="132"/>
                </a:lnTo>
                <a:lnTo>
                  <a:pt x="87" y="132"/>
                </a:lnTo>
                <a:close/>
                <a:moveTo>
                  <a:pt x="120" y="12"/>
                </a:moveTo>
                <a:lnTo>
                  <a:pt x="22" y="12"/>
                </a:lnTo>
                <a:lnTo>
                  <a:pt x="22" y="12"/>
                </a:lnTo>
                <a:lnTo>
                  <a:pt x="19" y="12"/>
                </a:lnTo>
                <a:lnTo>
                  <a:pt x="15" y="14"/>
                </a:lnTo>
                <a:lnTo>
                  <a:pt x="15" y="14"/>
                </a:lnTo>
                <a:lnTo>
                  <a:pt x="13" y="18"/>
                </a:lnTo>
                <a:lnTo>
                  <a:pt x="13" y="22"/>
                </a:lnTo>
                <a:lnTo>
                  <a:pt x="13" y="80"/>
                </a:lnTo>
                <a:lnTo>
                  <a:pt x="13" y="80"/>
                </a:lnTo>
                <a:lnTo>
                  <a:pt x="13" y="84"/>
                </a:lnTo>
                <a:lnTo>
                  <a:pt x="15" y="88"/>
                </a:lnTo>
                <a:lnTo>
                  <a:pt x="15" y="88"/>
                </a:lnTo>
                <a:lnTo>
                  <a:pt x="19" y="89"/>
                </a:lnTo>
                <a:lnTo>
                  <a:pt x="22" y="89"/>
                </a:lnTo>
                <a:lnTo>
                  <a:pt x="85" y="89"/>
                </a:lnTo>
                <a:lnTo>
                  <a:pt x="89" y="89"/>
                </a:lnTo>
                <a:lnTo>
                  <a:pt x="90" y="93"/>
                </a:lnTo>
                <a:lnTo>
                  <a:pt x="100" y="106"/>
                </a:lnTo>
                <a:lnTo>
                  <a:pt x="101" y="95"/>
                </a:lnTo>
                <a:lnTo>
                  <a:pt x="101" y="89"/>
                </a:lnTo>
                <a:lnTo>
                  <a:pt x="107" y="89"/>
                </a:lnTo>
                <a:lnTo>
                  <a:pt x="120" y="89"/>
                </a:lnTo>
                <a:lnTo>
                  <a:pt x="120" y="89"/>
                </a:lnTo>
                <a:lnTo>
                  <a:pt x="123" y="89"/>
                </a:lnTo>
                <a:lnTo>
                  <a:pt x="125" y="88"/>
                </a:lnTo>
                <a:lnTo>
                  <a:pt x="125" y="88"/>
                </a:lnTo>
                <a:lnTo>
                  <a:pt x="127" y="84"/>
                </a:lnTo>
                <a:lnTo>
                  <a:pt x="129" y="80"/>
                </a:lnTo>
                <a:lnTo>
                  <a:pt x="129" y="22"/>
                </a:lnTo>
                <a:lnTo>
                  <a:pt x="129" y="22"/>
                </a:lnTo>
                <a:lnTo>
                  <a:pt x="127" y="18"/>
                </a:lnTo>
                <a:lnTo>
                  <a:pt x="125" y="14"/>
                </a:lnTo>
                <a:lnTo>
                  <a:pt x="125" y="14"/>
                </a:lnTo>
                <a:lnTo>
                  <a:pt x="123" y="12"/>
                </a:lnTo>
                <a:lnTo>
                  <a:pt x="120" y="12"/>
                </a:lnTo>
                <a:lnTo>
                  <a:pt x="12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332"/>
          <p:cNvSpPr>
            <a:spLocks noEditPoints="1"/>
          </p:cNvSpPr>
          <p:nvPr/>
        </p:nvSpPr>
        <p:spPr bwMode="auto">
          <a:xfrm>
            <a:off x="9227841" y="2945989"/>
            <a:ext cx="731604" cy="708882"/>
          </a:xfrm>
          <a:custGeom>
            <a:avLst/>
            <a:gdLst>
              <a:gd name="T0" fmla="*/ 75 w 161"/>
              <a:gd name="T1" fmla="*/ 156 h 156"/>
              <a:gd name="T2" fmla="*/ 49 w 161"/>
              <a:gd name="T3" fmla="*/ 149 h 156"/>
              <a:gd name="T4" fmla="*/ 24 w 161"/>
              <a:gd name="T5" fmla="*/ 127 h 156"/>
              <a:gd name="T6" fmla="*/ 11 w 161"/>
              <a:gd name="T7" fmla="*/ 96 h 156"/>
              <a:gd name="T8" fmla="*/ 9 w 161"/>
              <a:gd name="T9" fmla="*/ 81 h 156"/>
              <a:gd name="T10" fmla="*/ 18 w 161"/>
              <a:gd name="T11" fmla="*/ 57 h 156"/>
              <a:gd name="T12" fmla="*/ 36 w 161"/>
              <a:gd name="T13" fmla="*/ 54 h 156"/>
              <a:gd name="T14" fmla="*/ 25 w 161"/>
              <a:gd name="T15" fmla="*/ 65 h 156"/>
              <a:gd name="T16" fmla="*/ 24 w 161"/>
              <a:gd name="T17" fmla="*/ 74 h 156"/>
              <a:gd name="T18" fmla="*/ 51 w 161"/>
              <a:gd name="T19" fmla="*/ 55 h 156"/>
              <a:gd name="T20" fmla="*/ 79 w 161"/>
              <a:gd name="T21" fmla="*/ 48 h 156"/>
              <a:gd name="T22" fmla="*/ 79 w 161"/>
              <a:gd name="T23" fmla="*/ 4 h 156"/>
              <a:gd name="T24" fmla="*/ 95 w 161"/>
              <a:gd name="T25" fmla="*/ 6 h 156"/>
              <a:gd name="T26" fmla="*/ 137 w 161"/>
              <a:gd name="T27" fmla="*/ 26 h 156"/>
              <a:gd name="T28" fmla="*/ 156 w 161"/>
              <a:gd name="T29" fmla="*/ 54 h 156"/>
              <a:gd name="T30" fmla="*/ 161 w 161"/>
              <a:gd name="T31" fmla="*/ 78 h 156"/>
              <a:gd name="T32" fmla="*/ 159 w 161"/>
              <a:gd name="T33" fmla="*/ 90 h 156"/>
              <a:gd name="T34" fmla="*/ 152 w 161"/>
              <a:gd name="T35" fmla="*/ 116 h 156"/>
              <a:gd name="T36" fmla="*/ 130 w 161"/>
              <a:gd name="T37" fmla="*/ 142 h 156"/>
              <a:gd name="T38" fmla="*/ 99 w 161"/>
              <a:gd name="T39" fmla="*/ 155 h 156"/>
              <a:gd name="T40" fmla="*/ 88 w 161"/>
              <a:gd name="T41" fmla="*/ 156 h 156"/>
              <a:gd name="T42" fmla="*/ 58 w 161"/>
              <a:gd name="T43" fmla="*/ 0 h 156"/>
              <a:gd name="T44" fmla="*/ 33 w 161"/>
              <a:gd name="T45" fmla="*/ 17 h 156"/>
              <a:gd name="T46" fmla="*/ 3 w 161"/>
              <a:gd name="T47" fmla="*/ 54 h 156"/>
              <a:gd name="T48" fmla="*/ 2 w 161"/>
              <a:gd name="T49" fmla="*/ 70 h 156"/>
              <a:gd name="T50" fmla="*/ 24 w 161"/>
              <a:gd name="T51" fmla="*/ 41 h 156"/>
              <a:gd name="T52" fmla="*/ 47 w 161"/>
              <a:gd name="T53" fmla="*/ 46 h 156"/>
              <a:gd name="T54" fmla="*/ 24 w 161"/>
              <a:gd name="T55" fmla="*/ 85 h 156"/>
              <a:gd name="T56" fmla="*/ 25 w 161"/>
              <a:gd name="T57" fmla="*/ 94 h 156"/>
              <a:gd name="T58" fmla="*/ 40 w 161"/>
              <a:gd name="T59" fmla="*/ 107 h 156"/>
              <a:gd name="T60" fmla="*/ 35 w 161"/>
              <a:gd name="T61" fmla="*/ 116 h 156"/>
              <a:gd name="T62" fmla="*/ 42 w 161"/>
              <a:gd name="T63" fmla="*/ 123 h 156"/>
              <a:gd name="T64" fmla="*/ 42 w 161"/>
              <a:gd name="T65" fmla="*/ 118 h 156"/>
              <a:gd name="T66" fmla="*/ 60 w 161"/>
              <a:gd name="T67" fmla="*/ 136 h 156"/>
              <a:gd name="T68" fmla="*/ 77 w 161"/>
              <a:gd name="T69" fmla="*/ 142 h 156"/>
              <a:gd name="T70" fmla="*/ 79 w 161"/>
              <a:gd name="T71" fmla="*/ 123 h 156"/>
              <a:gd name="T72" fmla="*/ 60 w 161"/>
              <a:gd name="T73" fmla="*/ 136 h 156"/>
              <a:gd name="T74" fmla="*/ 97 w 161"/>
              <a:gd name="T75" fmla="*/ 140 h 156"/>
              <a:gd name="T76" fmla="*/ 104 w 161"/>
              <a:gd name="T77" fmla="*/ 138 h 156"/>
              <a:gd name="T78" fmla="*/ 90 w 161"/>
              <a:gd name="T79" fmla="*/ 123 h 156"/>
              <a:gd name="T80" fmla="*/ 119 w 161"/>
              <a:gd name="T81" fmla="*/ 131 h 156"/>
              <a:gd name="T82" fmla="*/ 128 w 161"/>
              <a:gd name="T83" fmla="*/ 123 h 156"/>
              <a:gd name="T84" fmla="*/ 123 w 161"/>
              <a:gd name="T85" fmla="*/ 120 h 156"/>
              <a:gd name="T86" fmla="*/ 141 w 161"/>
              <a:gd name="T87" fmla="*/ 101 h 156"/>
              <a:gd name="T88" fmla="*/ 145 w 161"/>
              <a:gd name="T89" fmla="*/ 89 h 156"/>
              <a:gd name="T90" fmla="*/ 145 w 161"/>
              <a:gd name="T91" fmla="*/ 85 h 156"/>
              <a:gd name="T92" fmla="*/ 125 w 161"/>
              <a:gd name="T93" fmla="*/ 107 h 156"/>
              <a:gd name="T94" fmla="*/ 145 w 161"/>
              <a:gd name="T95" fmla="*/ 74 h 156"/>
              <a:gd name="T96" fmla="*/ 141 w 161"/>
              <a:gd name="T97" fmla="*/ 57 h 156"/>
              <a:gd name="T98" fmla="*/ 145 w 161"/>
              <a:gd name="T99" fmla="*/ 74 h 156"/>
              <a:gd name="T100" fmla="*/ 128 w 161"/>
              <a:gd name="T101" fmla="*/ 37 h 156"/>
              <a:gd name="T102" fmla="*/ 121 w 161"/>
              <a:gd name="T103" fmla="*/ 39 h 156"/>
              <a:gd name="T104" fmla="*/ 90 w 161"/>
              <a:gd name="T105" fmla="*/ 46 h 156"/>
              <a:gd name="T106" fmla="*/ 112 w 161"/>
              <a:gd name="T107" fmla="*/ 48 h 156"/>
              <a:gd name="T108" fmla="*/ 79 w 161"/>
              <a:gd name="T109" fmla="*/ 112 h 156"/>
              <a:gd name="T110" fmla="*/ 49 w 161"/>
              <a:gd name="T111" fmla="*/ 98 h 156"/>
              <a:gd name="T112" fmla="*/ 79 w 161"/>
              <a:gd name="T113" fmla="*/ 112 h 156"/>
              <a:gd name="T114" fmla="*/ 115 w 161"/>
              <a:gd name="T115" fmla="*/ 98 h 156"/>
              <a:gd name="T116" fmla="*/ 90 w 161"/>
              <a:gd name="T117" fmla="*/ 11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1" h="156">
                <a:moveTo>
                  <a:pt x="75" y="156"/>
                </a:moveTo>
                <a:lnTo>
                  <a:pt x="75" y="156"/>
                </a:lnTo>
                <a:lnTo>
                  <a:pt x="75" y="156"/>
                </a:lnTo>
                <a:lnTo>
                  <a:pt x="75" y="156"/>
                </a:lnTo>
                <a:lnTo>
                  <a:pt x="62" y="153"/>
                </a:lnTo>
                <a:lnTo>
                  <a:pt x="51" y="149"/>
                </a:lnTo>
                <a:lnTo>
                  <a:pt x="49" y="149"/>
                </a:lnTo>
                <a:lnTo>
                  <a:pt x="49" y="149"/>
                </a:lnTo>
                <a:lnTo>
                  <a:pt x="49" y="149"/>
                </a:lnTo>
                <a:lnTo>
                  <a:pt x="36" y="140"/>
                </a:lnTo>
                <a:lnTo>
                  <a:pt x="24" y="127"/>
                </a:lnTo>
                <a:lnTo>
                  <a:pt x="24" y="127"/>
                </a:lnTo>
                <a:lnTo>
                  <a:pt x="16" y="112"/>
                </a:lnTo>
                <a:lnTo>
                  <a:pt x="11" y="96"/>
                </a:lnTo>
                <a:lnTo>
                  <a:pt x="11" y="96"/>
                </a:lnTo>
                <a:lnTo>
                  <a:pt x="11" y="96"/>
                </a:lnTo>
                <a:lnTo>
                  <a:pt x="11" y="96"/>
                </a:lnTo>
                <a:lnTo>
                  <a:pt x="9" y="89"/>
                </a:lnTo>
                <a:lnTo>
                  <a:pt x="9" y="81"/>
                </a:lnTo>
                <a:lnTo>
                  <a:pt x="9" y="81"/>
                </a:lnTo>
                <a:lnTo>
                  <a:pt x="11" y="72"/>
                </a:lnTo>
                <a:lnTo>
                  <a:pt x="14" y="63"/>
                </a:lnTo>
                <a:lnTo>
                  <a:pt x="14" y="63"/>
                </a:lnTo>
                <a:lnTo>
                  <a:pt x="18" y="57"/>
                </a:lnTo>
                <a:lnTo>
                  <a:pt x="24" y="52"/>
                </a:lnTo>
                <a:lnTo>
                  <a:pt x="31" y="50"/>
                </a:lnTo>
                <a:lnTo>
                  <a:pt x="38" y="46"/>
                </a:lnTo>
                <a:lnTo>
                  <a:pt x="36" y="54"/>
                </a:lnTo>
                <a:lnTo>
                  <a:pt x="36" y="54"/>
                </a:lnTo>
                <a:lnTo>
                  <a:pt x="27" y="57"/>
                </a:lnTo>
                <a:lnTo>
                  <a:pt x="27" y="57"/>
                </a:lnTo>
                <a:lnTo>
                  <a:pt x="25" y="65"/>
                </a:lnTo>
                <a:lnTo>
                  <a:pt x="25" y="65"/>
                </a:lnTo>
                <a:lnTo>
                  <a:pt x="24" y="74"/>
                </a:lnTo>
                <a:lnTo>
                  <a:pt x="24" y="74"/>
                </a:lnTo>
                <a:lnTo>
                  <a:pt x="24" y="74"/>
                </a:lnTo>
                <a:lnTo>
                  <a:pt x="38" y="74"/>
                </a:lnTo>
                <a:lnTo>
                  <a:pt x="38" y="74"/>
                </a:lnTo>
                <a:lnTo>
                  <a:pt x="40" y="59"/>
                </a:lnTo>
                <a:lnTo>
                  <a:pt x="51" y="55"/>
                </a:lnTo>
                <a:lnTo>
                  <a:pt x="51" y="55"/>
                </a:lnTo>
                <a:lnTo>
                  <a:pt x="49" y="74"/>
                </a:lnTo>
                <a:lnTo>
                  <a:pt x="79" y="74"/>
                </a:lnTo>
                <a:lnTo>
                  <a:pt x="79" y="48"/>
                </a:lnTo>
                <a:lnTo>
                  <a:pt x="110" y="39"/>
                </a:lnTo>
                <a:lnTo>
                  <a:pt x="108" y="35"/>
                </a:lnTo>
                <a:lnTo>
                  <a:pt x="79" y="4"/>
                </a:lnTo>
                <a:lnTo>
                  <a:pt x="79" y="4"/>
                </a:lnTo>
                <a:lnTo>
                  <a:pt x="93" y="6"/>
                </a:lnTo>
                <a:lnTo>
                  <a:pt x="95" y="6"/>
                </a:lnTo>
                <a:lnTo>
                  <a:pt x="95" y="6"/>
                </a:lnTo>
                <a:lnTo>
                  <a:pt x="95" y="6"/>
                </a:lnTo>
                <a:lnTo>
                  <a:pt x="106" y="8"/>
                </a:lnTo>
                <a:lnTo>
                  <a:pt x="119" y="13"/>
                </a:lnTo>
                <a:lnTo>
                  <a:pt x="128" y="19"/>
                </a:lnTo>
                <a:lnTo>
                  <a:pt x="137" y="26"/>
                </a:lnTo>
                <a:lnTo>
                  <a:pt x="137" y="26"/>
                </a:lnTo>
                <a:lnTo>
                  <a:pt x="145" y="35"/>
                </a:lnTo>
                <a:lnTo>
                  <a:pt x="152" y="44"/>
                </a:lnTo>
                <a:lnTo>
                  <a:pt x="156" y="54"/>
                </a:lnTo>
                <a:lnTo>
                  <a:pt x="159" y="65"/>
                </a:lnTo>
                <a:lnTo>
                  <a:pt x="159" y="66"/>
                </a:lnTo>
                <a:lnTo>
                  <a:pt x="159" y="66"/>
                </a:lnTo>
                <a:lnTo>
                  <a:pt x="161" y="78"/>
                </a:lnTo>
                <a:lnTo>
                  <a:pt x="159" y="90"/>
                </a:lnTo>
                <a:lnTo>
                  <a:pt x="159" y="90"/>
                </a:lnTo>
                <a:lnTo>
                  <a:pt x="159" y="90"/>
                </a:lnTo>
                <a:lnTo>
                  <a:pt x="159" y="90"/>
                </a:lnTo>
                <a:lnTo>
                  <a:pt x="158" y="103"/>
                </a:lnTo>
                <a:lnTo>
                  <a:pt x="152" y="114"/>
                </a:lnTo>
                <a:lnTo>
                  <a:pt x="152" y="114"/>
                </a:lnTo>
                <a:lnTo>
                  <a:pt x="152" y="116"/>
                </a:lnTo>
                <a:lnTo>
                  <a:pt x="152" y="116"/>
                </a:lnTo>
                <a:lnTo>
                  <a:pt x="143" y="129"/>
                </a:lnTo>
                <a:lnTo>
                  <a:pt x="130" y="142"/>
                </a:lnTo>
                <a:lnTo>
                  <a:pt x="130" y="142"/>
                </a:lnTo>
                <a:lnTo>
                  <a:pt x="117" y="149"/>
                </a:lnTo>
                <a:lnTo>
                  <a:pt x="101" y="155"/>
                </a:lnTo>
                <a:lnTo>
                  <a:pt x="101" y="155"/>
                </a:lnTo>
                <a:lnTo>
                  <a:pt x="99" y="155"/>
                </a:lnTo>
                <a:lnTo>
                  <a:pt x="101" y="155"/>
                </a:lnTo>
                <a:lnTo>
                  <a:pt x="99" y="155"/>
                </a:lnTo>
                <a:lnTo>
                  <a:pt x="99" y="155"/>
                </a:lnTo>
                <a:lnTo>
                  <a:pt x="88" y="156"/>
                </a:lnTo>
                <a:lnTo>
                  <a:pt x="75" y="156"/>
                </a:lnTo>
                <a:lnTo>
                  <a:pt x="75" y="156"/>
                </a:lnTo>
                <a:close/>
                <a:moveTo>
                  <a:pt x="90" y="35"/>
                </a:moveTo>
                <a:lnTo>
                  <a:pt x="58" y="0"/>
                </a:lnTo>
                <a:lnTo>
                  <a:pt x="55" y="11"/>
                </a:lnTo>
                <a:lnTo>
                  <a:pt x="55" y="11"/>
                </a:lnTo>
                <a:lnTo>
                  <a:pt x="44" y="13"/>
                </a:lnTo>
                <a:lnTo>
                  <a:pt x="33" y="17"/>
                </a:lnTo>
                <a:lnTo>
                  <a:pt x="22" y="22"/>
                </a:lnTo>
                <a:lnTo>
                  <a:pt x="14" y="32"/>
                </a:lnTo>
                <a:lnTo>
                  <a:pt x="9" y="41"/>
                </a:lnTo>
                <a:lnTo>
                  <a:pt x="3" y="54"/>
                </a:lnTo>
                <a:lnTo>
                  <a:pt x="0" y="66"/>
                </a:lnTo>
                <a:lnTo>
                  <a:pt x="0" y="81"/>
                </a:lnTo>
                <a:lnTo>
                  <a:pt x="0" y="81"/>
                </a:lnTo>
                <a:lnTo>
                  <a:pt x="2" y="70"/>
                </a:lnTo>
                <a:lnTo>
                  <a:pt x="5" y="61"/>
                </a:lnTo>
                <a:lnTo>
                  <a:pt x="9" y="52"/>
                </a:lnTo>
                <a:lnTo>
                  <a:pt x="16" y="46"/>
                </a:lnTo>
                <a:lnTo>
                  <a:pt x="24" y="41"/>
                </a:lnTo>
                <a:lnTo>
                  <a:pt x="31" y="37"/>
                </a:lnTo>
                <a:lnTo>
                  <a:pt x="40" y="37"/>
                </a:lnTo>
                <a:lnTo>
                  <a:pt x="49" y="35"/>
                </a:lnTo>
                <a:lnTo>
                  <a:pt x="47" y="46"/>
                </a:lnTo>
                <a:lnTo>
                  <a:pt x="90" y="35"/>
                </a:lnTo>
                <a:lnTo>
                  <a:pt x="90" y="35"/>
                </a:lnTo>
                <a:close/>
                <a:moveTo>
                  <a:pt x="24" y="85"/>
                </a:moveTo>
                <a:lnTo>
                  <a:pt x="24" y="85"/>
                </a:lnTo>
                <a:lnTo>
                  <a:pt x="25" y="94"/>
                </a:lnTo>
                <a:lnTo>
                  <a:pt x="25" y="94"/>
                </a:lnTo>
                <a:lnTo>
                  <a:pt x="25" y="94"/>
                </a:lnTo>
                <a:lnTo>
                  <a:pt x="25" y="94"/>
                </a:lnTo>
                <a:lnTo>
                  <a:pt x="27" y="101"/>
                </a:lnTo>
                <a:lnTo>
                  <a:pt x="27" y="101"/>
                </a:lnTo>
                <a:lnTo>
                  <a:pt x="40" y="107"/>
                </a:lnTo>
                <a:lnTo>
                  <a:pt x="40" y="107"/>
                </a:lnTo>
                <a:lnTo>
                  <a:pt x="38" y="85"/>
                </a:lnTo>
                <a:lnTo>
                  <a:pt x="24" y="85"/>
                </a:lnTo>
                <a:lnTo>
                  <a:pt x="24" y="85"/>
                </a:lnTo>
                <a:close/>
                <a:moveTo>
                  <a:pt x="35" y="116"/>
                </a:moveTo>
                <a:lnTo>
                  <a:pt x="35" y="116"/>
                </a:lnTo>
                <a:lnTo>
                  <a:pt x="36" y="118"/>
                </a:lnTo>
                <a:lnTo>
                  <a:pt x="36" y="118"/>
                </a:lnTo>
                <a:lnTo>
                  <a:pt x="42" y="123"/>
                </a:lnTo>
                <a:lnTo>
                  <a:pt x="42" y="123"/>
                </a:lnTo>
                <a:lnTo>
                  <a:pt x="46" y="127"/>
                </a:lnTo>
                <a:lnTo>
                  <a:pt x="46" y="127"/>
                </a:lnTo>
                <a:lnTo>
                  <a:pt x="42" y="118"/>
                </a:lnTo>
                <a:lnTo>
                  <a:pt x="42" y="118"/>
                </a:lnTo>
                <a:lnTo>
                  <a:pt x="35" y="116"/>
                </a:lnTo>
                <a:lnTo>
                  <a:pt x="35" y="116"/>
                </a:lnTo>
                <a:close/>
                <a:moveTo>
                  <a:pt x="60" y="136"/>
                </a:moveTo>
                <a:lnTo>
                  <a:pt x="60" y="136"/>
                </a:lnTo>
                <a:lnTo>
                  <a:pt x="68" y="140"/>
                </a:lnTo>
                <a:lnTo>
                  <a:pt x="68" y="140"/>
                </a:lnTo>
                <a:lnTo>
                  <a:pt x="77" y="142"/>
                </a:lnTo>
                <a:lnTo>
                  <a:pt x="77" y="142"/>
                </a:lnTo>
                <a:lnTo>
                  <a:pt x="77" y="142"/>
                </a:lnTo>
                <a:lnTo>
                  <a:pt x="79" y="142"/>
                </a:lnTo>
                <a:lnTo>
                  <a:pt x="79" y="123"/>
                </a:lnTo>
                <a:lnTo>
                  <a:pt x="79" y="123"/>
                </a:lnTo>
                <a:lnTo>
                  <a:pt x="55" y="122"/>
                </a:lnTo>
                <a:lnTo>
                  <a:pt x="55" y="122"/>
                </a:lnTo>
                <a:lnTo>
                  <a:pt x="60" y="136"/>
                </a:lnTo>
                <a:lnTo>
                  <a:pt x="60" y="136"/>
                </a:lnTo>
                <a:close/>
                <a:moveTo>
                  <a:pt x="90" y="142"/>
                </a:moveTo>
                <a:lnTo>
                  <a:pt x="90" y="142"/>
                </a:lnTo>
                <a:lnTo>
                  <a:pt x="97" y="140"/>
                </a:lnTo>
                <a:lnTo>
                  <a:pt x="97" y="140"/>
                </a:lnTo>
                <a:lnTo>
                  <a:pt x="97" y="140"/>
                </a:lnTo>
                <a:lnTo>
                  <a:pt x="97" y="140"/>
                </a:lnTo>
                <a:lnTo>
                  <a:pt x="104" y="138"/>
                </a:lnTo>
                <a:lnTo>
                  <a:pt x="104" y="138"/>
                </a:lnTo>
                <a:lnTo>
                  <a:pt x="110" y="122"/>
                </a:lnTo>
                <a:lnTo>
                  <a:pt x="110" y="122"/>
                </a:lnTo>
                <a:lnTo>
                  <a:pt x="90" y="123"/>
                </a:lnTo>
                <a:lnTo>
                  <a:pt x="90" y="142"/>
                </a:lnTo>
                <a:lnTo>
                  <a:pt x="90" y="142"/>
                </a:lnTo>
                <a:close/>
                <a:moveTo>
                  <a:pt x="119" y="131"/>
                </a:moveTo>
                <a:lnTo>
                  <a:pt x="119" y="131"/>
                </a:lnTo>
                <a:lnTo>
                  <a:pt x="121" y="129"/>
                </a:lnTo>
                <a:lnTo>
                  <a:pt x="121" y="129"/>
                </a:lnTo>
                <a:lnTo>
                  <a:pt x="128" y="123"/>
                </a:lnTo>
                <a:lnTo>
                  <a:pt x="128" y="123"/>
                </a:lnTo>
                <a:lnTo>
                  <a:pt x="134" y="116"/>
                </a:lnTo>
                <a:lnTo>
                  <a:pt x="134" y="116"/>
                </a:lnTo>
                <a:lnTo>
                  <a:pt x="123" y="120"/>
                </a:lnTo>
                <a:lnTo>
                  <a:pt x="123" y="120"/>
                </a:lnTo>
                <a:lnTo>
                  <a:pt x="119" y="131"/>
                </a:lnTo>
                <a:lnTo>
                  <a:pt x="119" y="131"/>
                </a:lnTo>
                <a:close/>
                <a:moveTo>
                  <a:pt x="141" y="101"/>
                </a:moveTo>
                <a:lnTo>
                  <a:pt x="141" y="101"/>
                </a:lnTo>
                <a:lnTo>
                  <a:pt x="143" y="96"/>
                </a:lnTo>
                <a:lnTo>
                  <a:pt x="143" y="96"/>
                </a:lnTo>
                <a:lnTo>
                  <a:pt x="145" y="89"/>
                </a:lnTo>
                <a:lnTo>
                  <a:pt x="145" y="89"/>
                </a:lnTo>
                <a:lnTo>
                  <a:pt x="145" y="89"/>
                </a:lnTo>
                <a:lnTo>
                  <a:pt x="145" y="87"/>
                </a:lnTo>
                <a:lnTo>
                  <a:pt x="145" y="85"/>
                </a:lnTo>
                <a:lnTo>
                  <a:pt x="145" y="85"/>
                </a:lnTo>
                <a:lnTo>
                  <a:pt x="145" y="85"/>
                </a:lnTo>
                <a:lnTo>
                  <a:pt x="126" y="85"/>
                </a:lnTo>
                <a:lnTo>
                  <a:pt x="126" y="85"/>
                </a:lnTo>
                <a:lnTo>
                  <a:pt x="125" y="107"/>
                </a:lnTo>
                <a:lnTo>
                  <a:pt x="125" y="107"/>
                </a:lnTo>
                <a:lnTo>
                  <a:pt x="141" y="101"/>
                </a:lnTo>
                <a:lnTo>
                  <a:pt x="141" y="101"/>
                </a:lnTo>
                <a:close/>
                <a:moveTo>
                  <a:pt x="145" y="74"/>
                </a:moveTo>
                <a:lnTo>
                  <a:pt x="145" y="74"/>
                </a:lnTo>
                <a:lnTo>
                  <a:pt x="143" y="66"/>
                </a:lnTo>
                <a:lnTo>
                  <a:pt x="141" y="57"/>
                </a:lnTo>
                <a:lnTo>
                  <a:pt x="141" y="57"/>
                </a:lnTo>
                <a:lnTo>
                  <a:pt x="123" y="52"/>
                </a:lnTo>
                <a:lnTo>
                  <a:pt x="123" y="52"/>
                </a:lnTo>
                <a:lnTo>
                  <a:pt x="126" y="74"/>
                </a:lnTo>
                <a:lnTo>
                  <a:pt x="145" y="74"/>
                </a:lnTo>
                <a:lnTo>
                  <a:pt x="145" y="74"/>
                </a:lnTo>
                <a:close/>
                <a:moveTo>
                  <a:pt x="132" y="43"/>
                </a:moveTo>
                <a:lnTo>
                  <a:pt x="132" y="43"/>
                </a:lnTo>
                <a:lnTo>
                  <a:pt x="128" y="37"/>
                </a:lnTo>
                <a:lnTo>
                  <a:pt x="128" y="37"/>
                </a:lnTo>
                <a:lnTo>
                  <a:pt x="117" y="30"/>
                </a:lnTo>
                <a:lnTo>
                  <a:pt x="117" y="30"/>
                </a:lnTo>
                <a:lnTo>
                  <a:pt x="121" y="39"/>
                </a:lnTo>
                <a:lnTo>
                  <a:pt x="121" y="39"/>
                </a:lnTo>
                <a:lnTo>
                  <a:pt x="132" y="43"/>
                </a:lnTo>
                <a:lnTo>
                  <a:pt x="132" y="43"/>
                </a:lnTo>
                <a:close/>
                <a:moveTo>
                  <a:pt x="90" y="46"/>
                </a:moveTo>
                <a:lnTo>
                  <a:pt x="90" y="74"/>
                </a:lnTo>
                <a:lnTo>
                  <a:pt x="115" y="74"/>
                </a:lnTo>
                <a:lnTo>
                  <a:pt x="115" y="74"/>
                </a:lnTo>
                <a:lnTo>
                  <a:pt x="112" y="48"/>
                </a:lnTo>
                <a:lnTo>
                  <a:pt x="112" y="48"/>
                </a:lnTo>
                <a:lnTo>
                  <a:pt x="90" y="46"/>
                </a:lnTo>
                <a:lnTo>
                  <a:pt x="90" y="46"/>
                </a:lnTo>
                <a:close/>
                <a:moveTo>
                  <a:pt x="79" y="112"/>
                </a:moveTo>
                <a:lnTo>
                  <a:pt x="79" y="85"/>
                </a:lnTo>
                <a:lnTo>
                  <a:pt x="49" y="85"/>
                </a:lnTo>
                <a:lnTo>
                  <a:pt x="49" y="85"/>
                </a:lnTo>
                <a:lnTo>
                  <a:pt x="49" y="98"/>
                </a:lnTo>
                <a:lnTo>
                  <a:pt x="51" y="109"/>
                </a:lnTo>
                <a:lnTo>
                  <a:pt x="51" y="109"/>
                </a:lnTo>
                <a:lnTo>
                  <a:pt x="66" y="112"/>
                </a:lnTo>
                <a:lnTo>
                  <a:pt x="79" y="112"/>
                </a:lnTo>
                <a:lnTo>
                  <a:pt x="79" y="112"/>
                </a:lnTo>
                <a:close/>
                <a:moveTo>
                  <a:pt x="114" y="111"/>
                </a:moveTo>
                <a:lnTo>
                  <a:pt x="114" y="111"/>
                </a:lnTo>
                <a:lnTo>
                  <a:pt x="115" y="98"/>
                </a:lnTo>
                <a:lnTo>
                  <a:pt x="115" y="85"/>
                </a:lnTo>
                <a:lnTo>
                  <a:pt x="90" y="85"/>
                </a:lnTo>
                <a:lnTo>
                  <a:pt x="90" y="114"/>
                </a:lnTo>
                <a:lnTo>
                  <a:pt x="90" y="114"/>
                </a:lnTo>
                <a:lnTo>
                  <a:pt x="101" y="112"/>
                </a:lnTo>
                <a:lnTo>
                  <a:pt x="114" y="111"/>
                </a:lnTo>
                <a:lnTo>
                  <a:pt x="114" y="1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337"/>
          <p:cNvSpPr>
            <a:spLocks noEditPoints="1"/>
          </p:cNvSpPr>
          <p:nvPr/>
        </p:nvSpPr>
        <p:spPr bwMode="auto">
          <a:xfrm>
            <a:off x="9177857" y="1796330"/>
            <a:ext cx="822486" cy="686163"/>
          </a:xfrm>
          <a:custGeom>
            <a:avLst/>
            <a:gdLst>
              <a:gd name="T0" fmla="*/ 178 w 181"/>
              <a:gd name="T1" fmla="*/ 53 h 151"/>
              <a:gd name="T2" fmla="*/ 181 w 181"/>
              <a:gd name="T3" fmla="*/ 94 h 151"/>
              <a:gd name="T4" fmla="*/ 13 w 181"/>
              <a:gd name="T5" fmla="*/ 101 h 151"/>
              <a:gd name="T6" fmla="*/ 0 w 181"/>
              <a:gd name="T7" fmla="*/ 61 h 151"/>
              <a:gd name="T8" fmla="*/ 13 w 181"/>
              <a:gd name="T9" fmla="*/ 50 h 151"/>
              <a:gd name="T10" fmla="*/ 53 w 181"/>
              <a:gd name="T11" fmla="*/ 22 h 151"/>
              <a:gd name="T12" fmla="*/ 44 w 181"/>
              <a:gd name="T13" fmla="*/ 28 h 151"/>
              <a:gd name="T14" fmla="*/ 123 w 181"/>
              <a:gd name="T15" fmla="*/ 17 h 151"/>
              <a:gd name="T16" fmla="*/ 139 w 181"/>
              <a:gd name="T17" fmla="*/ 31 h 151"/>
              <a:gd name="T18" fmla="*/ 123 w 181"/>
              <a:gd name="T19" fmla="*/ 17 h 151"/>
              <a:gd name="T20" fmla="*/ 126 w 181"/>
              <a:gd name="T21" fmla="*/ 127 h 151"/>
              <a:gd name="T22" fmla="*/ 137 w 181"/>
              <a:gd name="T23" fmla="*/ 121 h 151"/>
              <a:gd name="T24" fmla="*/ 53 w 181"/>
              <a:gd name="T25" fmla="*/ 127 h 151"/>
              <a:gd name="T26" fmla="*/ 44 w 181"/>
              <a:gd name="T27" fmla="*/ 121 h 151"/>
              <a:gd name="T28" fmla="*/ 90 w 181"/>
              <a:gd name="T29" fmla="*/ 0 h 151"/>
              <a:gd name="T30" fmla="*/ 143 w 181"/>
              <a:gd name="T31" fmla="*/ 22 h 151"/>
              <a:gd name="T32" fmla="*/ 25 w 181"/>
              <a:gd name="T33" fmla="*/ 39 h 151"/>
              <a:gd name="T34" fmla="*/ 60 w 181"/>
              <a:gd name="T35" fmla="*/ 6 h 151"/>
              <a:gd name="T36" fmla="*/ 154 w 181"/>
              <a:gd name="T37" fmla="*/ 114 h 151"/>
              <a:gd name="T38" fmla="*/ 119 w 181"/>
              <a:gd name="T39" fmla="*/ 143 h 151"/>
              <a:gd name="T40" fmla="*/ 60 w 181"/>
              <a:gd name="T41" fmla="*/ 143 h 151"/>
              <a:gd name="T42" fmla="*/ 25 w 181"/>
              <a:gd name="T43" fmla="*/ 114 h 151"/>
              <a:gd name="T44" fmla="*/ 73 w 181"/>
              <a:gd name="T45" fmla="*/ 31 h 151"/>
              <a:gd name="T46" fmla="*/ 69 w 181"/>
              <a:gd name="T47" fmla="*/ 19 h 151"/>
              <a:gd name="T48" fmla="*/ 103 w 181"/>
              <a:gd name="T49" fmla="*/ 11 h 151"/>
              <a:gd name="T50" fmla="*/ 121 w 181"/>
              <a:gd name="T51" fmla="*/ 31 h 151"/>
              <a:gd name="T52" fmla="*/ 103 w 181"/>
              <a:gd name="T53" fmla="*/ 11 h 151"/>
              <a:gd name="T54" fmla="*/ 106 w 181"/>
              <a:gd name="T55" fmla="*/ 127 h 151"/>
              <a:gd name="T56" fmla="*/ 119 w 181"/>
              <a:gd name="T57" fmla="*/ 123 h 151"/>
              <a:gd name="T58" fmla="*/ 79 w 181"/>
              <a:gd name="T59" fmla="*/ 140 h 151"/>
              <a:gd name="T60" fmla="*/ 60 w 181"/>
              <a:gd name="T61" fmla="*/ 121 h 151"/>
              <a:gd name="T62" fmla="*/ 79 w 181"/>
              <a:gd name="T63" fmla="*/ 140 h 151"/>
              <a:gd name="T64" fmla="*/ 82 w 181"/>
              <a:gd name="T65" fmla="*/ 125 h 151"/>
              <a:gd name="T66" fmla="*/ 92 w 181"/>
              <a:gd name="T67" fmla="*/ 140 h 151"/>
              <a:gd name="T68" fmla="*/ 99 w 181"/>
              <a:gd name="T69" fmla="*/ 121 h 151"/>
              <a:gd name="T70" fmla="*/ 90 w 181"/>
              <a:gd name="T71" fmla="*/ 9 h 151"/>
              <a:gd name="T72" fmla="*/ 82 w 181"/>
              <a:gd name="T73" fmla="*/ 26 h 151"/>
              <a:gd name="T74" fmla="*/ 99 w 181"/>
              <a:gd name="T75" fmla="*/ 26 h 151"/>
              <a:gd name="T76" fmla="*/ 42 w 181"/>
              <a:gd name="T77" fmla="*/ 57 h 151"/>
              <a:gd name="T78" fmla="*/ 46 w 181"/>
              <a:gd name="T79" fmla="*/ 96 h 151"/>
              <a:gd name="T80" fmla="*/ 73 w 181"/>
              <a:gd name="T81" fmla="*/ 90 h 151"/>
              <a:gd name="T82" fmla="*/ 73 w 181"/>
              <a:gd name="T83" fmla="*/ 63 h 151"/>
              <a:gd name="T84" fmla="*/ 81 w 181"/>
              <a:gd name="T85" fmla="*/ 96 h 151"/>
              <a:gd name="T86" fmla="*/ 114 w 181"/>
              <a:gd name="T87" fmla="*/ 57 h 151"/>
              <a:gd name="T88" fmla="*/ 95 w 181"/>
              <a:gd name="T89" fmla="*/ 96 h 151"/>
              <a:gd name="T90" fmla="*/ 125 w 181"/>
              <a:gd name="T91" fmla="*/ 57 h 151"/>
              <a:gd name="T92" fmla="*/ 136 w 181"/>
              <a:gd name="T93" fmla="*/ 92 h 151"/>
              <a:gd name="T94" fmla="*/ 150 w 181"/>
              <a:gd name="T95" fmla="*/ 94 h 151"/>
              <a:gd name="T96" fmla="*/ 152 w 181"/>
              <a:gd name="T97" fmla="*/ 79 h 151"/>
              <a:gd name="T98" fmla="*/ 143 w 181"/>
              <a:gd name="T99" fmla="*/ 64 h 151"/>
              <a:gd name="T100" fmla="*/ 145 w 181"/>
              <a:gd name="T101" fmla="*/ 64 h 151"/>
              <a:gd name="T102" fmla="*/ 152 w 181"/>
              <a:gd name="T103" fmla="*/ 61 h 151"/>
              <a:gd name="T104" fmla="*/ 137 w 181"/>
              <a:gd name="T105" fmla="*/ 59 h 151"/>
              <a:gd name="T106" fmla="*/ 136 w 181"/>
              <a:gd name="T107" fmla="*/ 74 h 151"/>
              <a:gd name="T108" fmla="*/ 145 w 181"/>
              <a:gd name="T109" fmla="*/ 88 h 151"/>
              <a:gd name="T110" fmla="*/ 143 w 181"/>
              <a:gd name="T111" fmla="*/ 8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1" h="151">
                <a:moveTo>
                  <a:pt x="13" y="50"/>
                </a:moveTo>
                <a:lnTo>
                  <a:pt x="169" y="50"/>
                </a:lnTo>
                <a:lnTo>
                  <a:pt x="169" y="50"/>
                </a:lnTo>
                <a:lnTo>
                  <a:pt x="174" y="50"/>
                </a:lnTo>
                <a:lnTo>
                  <a:pt x="178" y="53"/>
                </a:lnTo>
                <a:lnTo>
                  <a:pt x="181" y="57"/>
                </a:lnTo>
                <a:lnTo>
                  <a:pt x="181" y="61"/>
                </a:lnTo>
                <a:lnTo>
                  <a:pt x="181" y="88"/>
                </a:lnTo>
                <a:lnTo>
                  <a:pt x="181" y="88"/>
                </a:lnTo>
                <a:lnTo>
                  <a:pt x="181" y="94"/>
                </a:lnTo>
                <a:lnTo>
                  <a:pt x="178" y="97"/>
                </a:lnTo>
                <a:lnTo>
                  <a:pt x="174" y="99"/>
                </a:lnTo>
                <a:lnTo>
                  <a:pt x="169" y="101"/>
                </a:lnTo>
                <a:lnTo>
                  <a:pt x="13" y="101"/>
                </a:lnTo>
                <a:lnTo>
                  <a:pt x="13" y="101"/>
                </a:lnTo>
                <a:lnTo>
                  <a:pt x="7" y="99"/>
                </a:lnTo>
                <a:lnTo>
                  <a:pt x="3" y="97"/>
                </a:lnTo>
                <a:lnTo>
                  <a:pt x="2" y="94"/>
                </a:lnTo>
                <a:lnTo>
                  <a:pt x="0" y="88"/>
                </a:lnTo>
                <a:lnTo>
                  <a:pt x="0" y="61"/>
                </a:lnTo>
                <a:lnTo>
                  <a:pt x="0" y="61"/>
                </a:lnTo>
                <a:lnTo>
                  <a:pt x="2" y="57"/>
                </a:lnTo>
                <a:lnTo>
                  <a:pt x="3" y="53"/>
                </a:lnTo>
                <a:lnTo>
                  <a:pt x="7" y="50"/>
                </a:lnTo>
                <a:lnTo>
                  <a:pt x="13" y="50"/>
                </a:lnTo>
                <a:lnTo>
                  <a:pt x="13" y="50"/>
                </a:lnTo>
                <a:close/>
                <a:moveTo>
                  <a:pt x="40" y="31"/>
                </a:moveTo>
                <a:lnTo>
                  <a:pt x="49" y="31"/>
                </a:lnTo>
                <a:lnTo>
                  <a:pt x="49" y="31"/>
                </a:lnTo>
                <a:lnTo>
                  <a:pt x="53" y="22"/>
                </a:lnTo>
                <a:lnTo>
                  <a:pt x="53" y="22"/>
                </a:lnTo>
                <a:lnTo>
                  <a:pt x="58" y="17"/>
                </a:lnTo>
                <a:lnTo>
                  <a:pt x="58" y="17"/>
                </a:lnTo>
                <a:lnTo>
                  <a:pt x="49" y="22"/>
                </a:lnTo>
                <a:lnTo>
                  <a:pt x="44" y="28"/>
                </a:lnTo>
                <a:lnTo>
                  <a:pt x="44" y="28"/>
                </a:lnTo>
                <a:lnTo>
                  <a:pt x="40" y="31"/>
                </a:lnTo>
                <a:lnTo>
                  <a:pt x="40" y="31"/>
                </a:lnTo>
                <a:close/>
                <a:moveTo>
                  <a:pt x="123" y="17"/>
                </a:moveTo>
                <a:lnTo>
                  <a:pt x="123" y="17"/>
                </a:lnTo>
                <a:lnTo>
                  <a:pt x="126" y="22"/>
                </a:lnTo>
                <a:lnTo>
                  <a:pt x="126" y="22"/>
                </a:lnTo>
                <a:lnTo>
                  <a:pt x="132" y="31"/>
                </a:lnTo>
                <a:lnTo>
                  <a:pt x="139" y="31"/>
                </a:lnTo>
                <a:lnTo>
                  <a:pt x="139" y="31"/>
                </a:lnTo>
                <a:lnTo>
                  <a:pt x="137" y="28"/>
                </a:lnTo>
                <a:lnTo>
                  <a:pt x="137" y="28"/>
                </a:lnTo>
                <a:lnTo>
                  <a:pt x="130" y="22"/>
                </a:lnTo>
                <a:lnTo>
                  <a:pt x="123" y="17"/>
                </a:lnTo>
                <a:lnTo>
                  <a:pt x="123" y="17"/>
                </a:lnTo>
                <a:close/>
                <a:moveTo>
                  <a:pt x="137" y="121"/>
                </a:moveTo>
                <a:lnTo>
                  <a:pt x="130" y="121"/>
                </a:lnTo>
                <a:lnTo>
                  <a:pt x="130" y="121"/>
                </a:lnTo>
                <a:lnTo>
                  <a:pt x="126" y="127"/>
                </a:lnTo>
                <a:lnTo>
                  <a:pt x="126" y="127"/>
                </a:lnTo>
                <a:lnTo>
                  <a:pt x="123" y="134"/>
                </a:lnTo>
                <a:lnTo>
                  <a:pt x="123" y="134"/>
                </a:lnTo>
                <a:lnTo>
                  <a:pt x="130" y="129"/>
                </a:lnTo>
                <a:lnTo>
                  <a:pt x="137" y="121"/>
                </a:lnTo>
                <a:lnTo>
                  <a:pt x="137" y="121"/>
                </a:lnTo>
                <a:lnTo>
                  <a:pt x="137" y="121"/>
                </a:lnTo>
                <a:lnTo>
                  <a:pt x="137" y="121"/>
                </a:lnTo>
                <a:close/>
                <a:moveTo>
                  <a:pt x="58" y="134"/>
                </a:moveTo>
                <a:lnTo>
                  <a:pt x="58" y="134"/>
                </a:lnTo>
                <a:lnTo>
                  <a:pt x="53" y="127"/>
                </a:lnTo>
                <a:lnTo>
                  <a:pt x="53" y="127"/>
                </a:lnTo>
                <a:lnTo>
                  <a:pt x="49" y="121"/>
                </a:lnTo>
                <a:lnTo>
                  <a:pt x="42" y="121"/>
                </a:lnTo>
                <a:lnTo>
                  <a:pt x="42" y="121"/>
                </a:lnTo>
                <a:lnTo>
                  <a:pt x="44" y="121"/>
                </a:lnTo>
                <a:lnTo>
                  <a:pt x="44" y="121"/>
                </a:lnTo>
                <a:lnTo>
                  <a:pt x="49" y="129"/>
                </a:lnTo>
                <a:lnTo>
                  <a:pt x="58" y="134"/>
                </a:lnTo>
                <a:lnTo>
                  <a:pt x="58" y="134"/>
                </a:lnTo>
                <a:close/>
                <a:moveTo>
                  <a:pt x="90" y="0"/>
                </a:moveTo>
                <a:lnTo>
                  <a:pt x="90" y="0"/>
                </a:lnTo>
                <a:lnTo>
                  <a:pt x="104" y="2"/>
                </a:lnTo>
                <a:lnTo>
                  <a:pt x="119" y="6"/>
                </a:lnTo>
                <a:lnTo>
                  <a:pt x="132" y="13"/>
                </a:lnTo>
                <a:lnTo>
                  <a:pt x="143" y="22"/>
                </a:lnTo>
                <a:lnTo>
                  <a:pt x="143" y="22"/>
                </a:lnTo>
                <a:lnTo>
                  <a:pt x="150" y="30"/>
                </a:lnTo>
                <a:lnTo>
                  <a:pt x="156" y="39"/>
                </a:lnTo>
                <a:lnTo>
                  <a:pt x="25" y="39"/>
                </a:lnTo>
                <a:lnTo>
                  <a:pt x="25" y="39"/>
                </a:lnTo>
                <a:lnTo>
                  <a:pt x="31" y="30"/>
                </a:lnTo>
                <a:lnTo>
                  <a:pt x="36" y="22"/>
                </a:lnTo>
                <a:lnTo>
                  <a:pt x="36" y="22"/>
                </a:lnTo>
                <a:lnTo>
                  <a:pt x="47" y="13"/>
                </a:lnTo>
                <a:lnTo>
                  <a:pt x="60" y="6"/>
                </a:lnTo>
                <a:lnTo>
                  <a:pt x="75" y="2"/>
                </a:lnTo>
                <a:lnTo>
                  <a:pt x="90" y="0"/>
                </a:lnTo>
                <a:lnTo>
                  <a:pt x="90" y="0"/>
                </a:lnTo>
                <a:close/>
                <a:moveTo>
                  <a:pt x="154" y="114"/>
                </a:moveTo>
                <a:lnTo>
                  <a:pt x="154" y="114"/>
                </a:lnTo>
                <a:lnTo>
                  <a:pt x="148" y="121"/>
                </a:lnTo>
                <a:lnTo>
                  <a:pt x="143" y="129"/>
                </a:lnTo>
                <a:lnTo>
                  <a:pt x="143" y="129"/>
                </a:lnTo>
                <a:lnTo>
                  <a:pt x="132" y="138"/>
                </a:lnTo>
                <a:lnTo>
                  <a:pt x="119" y="143"/>
                </a:lnTo>
                <a:lnTo>
                  <a:pt x="104" y="149"/>
                </a:lnTo>
                <a:lnTo>
                  <a:pt x="90" y="151"/>
                </a:lnTo>
                <a:lnTo>
                  <a:pt x="90" y="151"/>
                </a:lnTo>
                <a:lnTo>
                  <a:pt x="75" y="149"/>
                </a:lnTo>
                <a:lnTo>
                  <a:pt x="60" y="143"/>
                </a:lnTo>
                <a:lnTo>
                  <a:pt x="47" y="138"/>
                </a:lnTo>
                <a:lnTo>
                  <a:pt x="36" y="129"/>
                </a:lnTo>
                <a:lnTo>
                  <a:pt x="36" y="129"/>
                </a:lnTo>
                <a:lnTo>
                  <a:pt x="31" y="121"/>
                </a:lnTo>
                <a:lnTo>
                  <a:pt x="25" y="114"/>
                </a:lnTo>
                <a:lnTo>
                  <a:pt x="154" y="114"/>
                </a:lnTo>
                <a:lnTo>
                  <a:pt x="154" y="114"/>
                </a:lnTo>
                <a:close/>
                <a:moveTo>
                  <a:pt x="58" y="31"/>
                </a:moveTo>
                <a:lnTo>
                  <a:pt x="73" y="31"/>
                </a:lnTo>
                <a:lnTo>
                  <a:pt x="73" y="31"/>
                </a:lnTo>
                <a:lnTo>
                  <a:pt x="73" y="24"/>
                </a:lnTo>
                <a:lnTo>
                  <a:pt x="73" y="24"/>
                </a:lnTo>
                <a:lnTo>
                  <a:pt x="79" y="11"/>
                </a:lnTo>
                <a:lnTo>
                  <a:pt x="79" y="11"/>
                </a:lnTo>
                <a:lnTo>
                  <a:pt x="69" y="19"/>
                </a:lnTo>
                <a:lnTo>
                  <a:pt x="60" y="28"/>
                </a:lnTo>
                <a:lnTo>
                  <a:pt x="60" y="28"/>
                </a:lnTo>
                <a:lnTo>
                  <a:pt x="58" y="31"/>
                </a:lnTo>
                <a:lnTo>
                  <a:pt x="58" y="31"/>
                </a:lnTo>
                <a:close/>
                <a:moveTo>
                  <a:pt x="103" y="11"/>
                </a:moveTo>
                <a:lnTo>
                  <a:pt x="103" y="11"/>
                </a:lnTo>
                <a:lnTo>
                  <a:pt x="106" y="24"/>
                </a:lnTo>
                <a:lnTo>
                  <a:pt x="106" y="24"/>
                </a:lnTo>
                <a:lnTo>
                  <a:pt x="108" y="31"/>
                </a:lnTo>
                <a:lnTo>
                  <a:pt x="121" y="31"/>
                </a:lnTo>
                <a:lnTo>
                  <a:pt x="121" y="31"/>
                </a:lnTo>
                <a:lnTo>
                  <a:pt x="119" y="28"/>
                </a:lnTo>
                <a:lnTo>
                  <a:pt x="119" y="28"/>
                </a:lnTo>
                <a:lnTo>
                  <a:pt x="112" y="19"/>
                </a:lnTo>
                <a:lnTo>
                  <a:pt x="103" y="11"/>
                </a:lnTo>
                <a:lnTo>
                  <a:pt x="103" y="11"/>
                </a:lnTo>
                <a:close/>
                <a:moveTo>
                  <a:pt x="121" y="121"/>
                </a:moveTo>
                <a:lnTo>
                  <a:pt x="108" y="121"/>
                </a:lnTo>
                <a:lnTo>
                  <a:pt x="108" y="121"/>
                </a:lnTo>
                <a:lnTo>
                  <a:pt x="106" y="127"/>
                </a:lnTo>
                <a:lnTo>
                  <a:pt x="106" y="127"/>
                </a:lnTo>
                <a:lnTo>
                  <a:pt x="103" y="140"/>
                </a:lnTo>
                <a:lnTo>
                  <a:pt x="103" y="140"/>
                </a:lnTo>
                <a:lnTo>
                  <a:pt x="112" y="132"/>
                </a:lnTo>
                <a:lnTo>
                  <a:pt x="119" y="123"/>
                </a:lnTo>
                <a:lnTo>
                  <a:pt x="119" y="123"/>
                </a:lnTo>
                <a:lnTo>
                  <a:pt x="121" y="121"/>
                </a:lnTo>
                <a:lnTo>
                  <a:pt x="121" y="121"/>
                </a:lnTo>
                <a:close/>
                <a:moveTo>
                  <a:pt x="79" y="140"/>
                </a:moveTo>
                <a:lnTo>
                  <a:pt x="79" y="140"/>
                </a:lnTo>
                <a:lnTo>
                  <a:pt x="73" y="127"/>
                </a:lnTo>
                <a:lnTo>
                  <a:pt x="73" y="127"/>
                </a:lnTo>
                <a:lnTo>
                  <a:pt x="73" y="121"/>
                </a:lnTo>
                <a:lnTo>
                  <a:pt x="60" y="121"/>
                </a:lnTo>
                <a:lnTo>
                  <a:pt x="60" y="121"/>
                </a:lnTo>
                <a:lnTo>
                  <a:pt x="60" y="123"/>
                </a:lnTo>
                <a:lnTo>
                  <a:pt x="60" y="123"/>
                </a:lnTo>
                <a:lnTo>
                  <a:pt x="69" y="132"/>
                </a:lnTo>
                <a:lnTo>
                  <a:pt x="79" y="140"/>
                </a:lnTo>
                <a:lnTo>
                  <a:pt x="79" y="140"/>
                </a:lnTo>
                <a:close/>
                <a:moveTo>
                  <a:pt x="99" y="121"/>
                </a:moveTo>
                <a:lnTo>
                  <a:pt x="82" y="121"/>
                </a:lnTo>
                <a:lnTo>
                  <a:pt x="82" y="121"/>
                </a:lnTo>
                <a:lnTo>
                  <a:pt x="82" y="125"/>
                </a:lnTo>
                <a:lnTo>
                  <a:pt x="82" y="125"/>
                </a:lnTo>
                <a:lnTo>
                  <a:pt x="86" y="138"/>
                </a:lnTo>
                <a:lnTo>
                  <a:pt x="88" y="140"/>
                </a:lnTo>
                <a:lnTo>
                  <a:pt x="90" y="141"/>
                </a:lnTo>
                <a:lnTo>
                  <a:pt x="90" y="141"/>
                </a:lnTo>
                <a:lnTo>
                  <a:pt x="92" y="140"/>
                </a:lnTo>
                <a:lnTo>
                  <a:pt x="93" y="138"/>
                </a:lnTo>
                <a:lnTo>
                  <a:pt x="99" y="125"/>
                </a:lnTo>
                <a:lnTo>
                  <a:pt x="99" y="125"/>
                </a:lnTo>
                <a:lnTo>
                  <a:pt x="99" y="121"/>
                </a:lnTo>
                <a:lnTo>
                  <a:pt x="99" y="121"/>
                </a:lnTo>
                <a:close/>
                <a:moveTo>
                  <a:pt x="99" y="26"/>
                </a:moveTo>
                <a:lnTo>
                  <a:pt x="99" y="26"/>
                </a:lnTo>
                <a:lnTo>
                  <a:pt x="93" y="13"/>
                </a:lnTo>
                <a:lnTo>
                  <a:pt x="92" y="9"/>
                </a:lnTo>
                <a:lnTo>
                  <a:pt x="90" y="9"/>
                </a:lnTo>
                <a:lnTo>
                  <a:pt x="90" y="9"/>
                </a:lnTo>
                <a:lnTo>
                  <a:pt x="88" y="9"/>
                </a:lnTo>
                <a:lnTo>
                  <a:pt x="86" y="13"/>
                </a:lnTo>
                <a:lnTo>
                  <a:pt x="82" y="26"/>
                </a:lnTo>
                <a:lnTo>
                  <a:pt x="82" y="26"/>
                </a:lnTo>
                <a:lnTo>
                  <a:pt x="81" y="31"/>
                </a:lnTo>
                <a:lnTo>
                  <a:pt x="99" y="31"/>
                </a:lnTo>
                <a:lnTo>
                  <a:pt x="99" y="31"/>
                </a:lnTo>
                <a:lnTo>
                  <a:pt x="99" y="26"/>
                </a:lnTo>
                <a:lnTo>
                  <a:pt x="99" y="26"/>
                </a:lnTo>
                <a:close/>
                <a:moveTo>
                  <a:pt x="55" y="96"/>
                </a:moveTo>
                <a:lnTo>
                  <a:pt x="55" y="57"/>
                </a:lnTo>
                <a:lnTo>
                  <a:pt x="47" y="57"/>
                </a:lnTo>
                <a:lnTo>
                  <a:pt x="47" y="75"/>
                </a:lnTo>
                <a:lnTo>
                  <a:pt x="42" y="57"/>
                </a:lnTo>
                <a:lnTo>
                  <a:pt x="33" y="57"/>
                </a:lnTo>
                <a:lnTo>
                  <a:pt x="33" y="96"/>
                </a:lnTo>
                <a:lnTo>
                  <a:pt x="40" y="96"/>
                </a:lnTo>
                <a:lnTo>
                  <a:pt x="40" y="75"/>
                </a:lnTo>
                <a:lnTo>
                  <a:pt x="46" y="96"/>
                </a:lnTo>
                <a:lnTo>
                  <a:pt x="55" y="96"/>
                </a:lnTo>
                <a:lnTo>
                  <a:pt x="55" y="96"/>
                </a:lnTo>
                <a:close/>
                <a:moveTo>
                  <a:pt x="81" y="96"/>
                </a:moveTo>
                <a:lnTo>
                  <a:pt x="81" y="90"/>
                </a:lnTo>
                <a:lnTo>
                  <a:pt x="73" y="90"/>
                </a:lnTo>
                <a:lnTo>
                  <a:pt x="73" y="77"/>
                </a:lnTo>
                <a:lnTo>
                  <a:pt x="81" y="77"/>
                </a:lnTo>
                <a:lnTo>
                  <a:pt x="81" y="72"/>
                </a:lnTo>
                <a:lnTo>
                  <a:pt x="73" y="72"/>
                </a:lnTo>
                <a:lnTo>
                  <a:pt x="73" y="63"/>
                </a:lnTo>
                <a:lnTo>
                  <a:pt x="81" y="63"/>
                </a:lnTo>
                <a:lnTo>
                  <a:pt x="81" y="57"/>
                </a:lnTo>
                <a:lnTo>
                  <a:pt x="66" y="57"/>
                </a:lnTo>
                <a:lnTo>
                  <a:pt x="66" y="96"/>
                </a:lnTo>
                <a:lnTo>
                  <a:pt x="81" y="96"/>
                </a:lnTo>
                <a:lnTo>
                  <a:pt x="81" y="96"/>
                </a:lnTo>
                <a:close/>
                <a:moveTo>
                  <a:pt x="125" y="57"/>
                </a:moveTo>
                <a:lnTo>
                  <a:pt x="117" y="57"/>
                </a:lnTo>
                <a:lnTo>
                  <a:pt x="115" y="75"/>
                </a:lnTo>
                <a:lnTo>
                  <a:pt x="114" y="57"/>
                </a:lnTo>
                <a:lnTo>
                  <a:pt x="103" y="57"/>
                </a:lnTo>
                <a:lnTo>
                  <a:pt x="101" y="75"/>
                </a:lnTo>
                <a:lnTo>
                  <a:pt x="99" y="57"/>
                </a:lnTo>
                <a:lnTo>
                  <a:pt x="92" y="57"/>
                </a:lnTo>
                <a:lnTo>
                  <a:pt x="95" y="96"/>
                </a:lnTo>
                <a:lnTo>
                  <a:pt x="104" y="96"/>
                </a:lnTo>
                <a:lnTo>
                  <a:pt x="106" y="75"/>
                </a:lnTo>
                <a:lnTo>
                  <a:pt x="110" y="96"/>
                </a:lnTo>
                <a:lnTo>
                  <a:pt x="119" y="96"/>
                </a:lnTo>
                <a:lnTo>
                  <a:pt x="125" y="57"/>
                </a:lnTo>
                <a:lnTo>
                  <a:pt x="125" y="57"/>
                </a:lnTo>
                <a:close/>
                <a:moveTo>
                  <a:pt x="134" y="81"/>
                </a:moveTo>
                <a:lnTo>
                  <a:pt x="134" y="88"/>
                </a:lnTo>
                <a:lnTo>
                  <a:pt x="134" y="88"/>
                </a:lnTo>
                <a:lnTo>
                  <a:pt x="136" y="92"/>
                </a:lnTo>
                <a:lnTo>
                  <a:pt x="137" y="94"/>
                </a:lnTo>
                <a:lnTo>
                  <a:pt x="145" y="96"/>
                </a:lnTo>
                <a:lnTo>
                  <a:pt x="145" y="96"/>
                </a:lnTo>
                <a:lnTo>
                  <a:pt x="148" y="96"/>
                </a:lnTo>
                <a:lnTo>
                  <a:pt x="150" y="94"/>
                </a:lnTo>
                <a:lnTo>
                  <a:pt x="152" y="92"/>
                </a:lnTo>
                <a:lnTo>
                  <a:pt x="154" y="88"/>
                </a:lnTo>
                <a:lnTo>
                  <a:pt x="154" y="83"/>
                </a:lnTo>
                <a:lnTo>
                  <a:pt x="154" y="83"/>
                </a:lnTo>
                <a:lnTo>
                  <a:pt x="152" y="79"/>
                </a:lnTo>
                <a:lnTo>
                  <a:pt x="152" y="79"/>
                </a:lnTo>
                <a:lnTo>
                  <a:pt x="145" y="72"/>
                </a:lnTo>
                <a:lnTo>
                  <a:pt x="145" y="72"/>
                </a:lnTo>
                <a:lnTo>
                  <a:pt x="143" y="66"/>
                </a:lnTo>
                <a:lnTo>
                  <a:pt x="143" y="64"/>
                </a:lnTo>
                <a:lnTo>
                  <a:pt x="143" y="64"/>
                </a:lnTo>
                <a:lnTo>
                  <a:pt x="143" y="63"/>
                </a:lnTo>
                <a:lnTo>
                  <a:pt x="145" y="63"/>
                </a:lnTo>
                <a:lnTo>
                  <a:pt x="145" y="63"/>
                </a:lnTo>
                <a:lnTo>
                  <a:pt x="145" y="64"/>
                </a:lnTo>
                <a:lnTo>
                  <a:pt x="145" y="70"/>
                </a:lnTo>
                <a:lnTo>
                  <a:pt x="152" y="70"/>
                </a:lnTo>
                <a:lnTo>
                  <a:pt x="152" y="64"/>
                </a:lnTo>
                <a:lnTo>
                  <a:pt x="152" y="64"/>
                </a:lnTo>
                <a:lnTo>
                  <a:pt x="152" y="61"/>
                </a:lnTo>
                <a:lnTo>
                  <a:pt x="150" y="59"/>
                </a:lnTo>
                <a:lnTo>
                  <a:pt x="145" y="57"/>
                </a:lnTo>
                <a:lnTo>
                  <a:pt x="145" y="57"/>
                </a:lnTo>
                <a:lnTo>
                  <a:pt x="139" y="57"/>
                </a:lnTo>
                <a:lnTo>
                  <a:pt x="137" y="59"/>
                </a:lnTo>
                <a:lnTo>
                  <a:pt x="136" y="61"/>
                </a:lnTo>
                <a:lnTo>
                  <a:pt x="134" y="64"/>
                </a:lnTo>
                <a:lnTo>
                  <a:pt x="134" y="68"/>
                </a:lnTo>
                <a:lnTo>
                  <a:pt x="134" y="68"/>
                </a:lnTo>
                <a:lnTo>
                  <a:pt x="136" y="74"/>
                </a:lnTo>
                <a:lnTo>
                  <a:pt x="136" y="74"/>
                </a:lnTo>
                <a:lnTo>
                  <a:pt x="143" y="79"/>
                </a:lnTo>
                <a:lnTo>
                  <a:pt x="143" y="79"/>
                </a:lnTo>
                <a:lnTo>
                  <a:pt x="145" y="85"/>
                </a:lnTo>
                <a:lnTo>
                  <a:pt x="145" y="88"/>
                </a:lnTo>
                <a:lnTo>
                  <a:pt x="145" y="88"/>
                </a:lnTo>
                <a:lnTo>
                  <a:pt x="143" y="90"/>
                </a:lnTo>
                <a:lnTo>
                  <a:pt x="143" y="90"/>
                </a:lnTo>
                <a:lnTo>
                  <a:pt x="143" y="88"/>
                </a:lnTo>
                <a:lnTo>
                  <a:pt x="143" y="81"/>
                </a:lnTo>
                <a:lnTo>
                  <a:pt x="134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343"/>
          <p:cNvSpPr>
            <a:spLocks noEditPoints="1"/>
          </p:cNvSpPr>
          <p:nvPr/>
        </p:nvSpPr>
        <p:spPr bwMode="auto">
          <a:xfrm>
            <a:off x="9200576" y="669390"/>
            <a:ext cx="786132" cy="654351"/>
          </a:xfrm>
          <a:custGeom>
            <a:avLst/>
            <a:gdLst>
              <a:gd name="T0" fmla="*/ 99 w 173"/>
              <a:gd name="T1" fmla="*/ 4 h 144"/>
              <a:gd name="T2" fmla="*/ 131 w 173"/>
              <a:gd name="T3" fmla="*/ 22 h 144"/>
              <a:gd name="T4" fmla="*/ 143 w 173"/>
              <a:gd name="T5" fmla="*/ 52 h 144"/>
              <a:gd name="T6" fmla="*/ 156 w 173"/>
              <a:gd name="T7" fmla="*/ 68 h 144"/>
              <a:gd name="T8" fmla="*/ 173 w 173"/>
              <a:gd name="T9" fmla="*/ 96 h 144"/>
              <a:gd name="T10" fmla="*/ 165 w 173"/>
              <a:gd name="T11" fmla="*/ 114 h 144"/>
              <a:gd name="T12" fmla="*/ 154 w 173"/>
              <a:gd name="T13" fmla="*/ 138 h 144"/>
              <a:gd name="T14" fmla="*/ 149 w 173"/>
              <a:gd name="T15" fmla="*/ 144 h 144"/>
              <a:gd name="T16" fmla="*/ 129 w 173"/>
              <a:gd name="T17" fmla="*/ 133 h 144"/>
              <a:gd name="T18" fmla="*/ 120 w 173"/>
              <a:gd name="T19" fmla="*/ 133 h 144"/>
              <a:gd name="T20" fmla="*/ 92 w 173"/>
              <a:gd name="T21" fmla="*/ 127 h 144"/>
              <a:gd name="T22" fmla="*/ 74 w 173"/>
              <a:gd name="T23" fmla="*/ 114 h 144"/>
              <a:gd name="T24" fmla="*/ 61 w 173"/>
              <a:gd name="T25" fmla="*/ 101 h 144"/>
              <a:gd name="T26" fmla="*/ 35 w 173"/>
              <a:gd name="T27" fmla="*/ 116 h 144"/>
              <a:gd name="T28" fmla="*/ 26 w 173"/>
              <a:gd name="T29" fmla="*/ 112 h 144"/>
              <a:gd name="T30" fmla="*/ 17 w 173"/>
              <a:gd name="T31" fmla="*/ 85 h 144"/>
              <a:gd name="T32" fmla="*/ 0 w 173"/>
              <a:gd name="T33" fmla="*/ 57 h 144"/>
              <a:gd name="T34" fmla="*/ 6 w 173"/>
              <a:gd name="T35" fmla="*/ 32 h 144"/>
              <a:gd name="T36" fmla="*/ 33 w 173"/>
              <a:gd name="T37" fmla="*/ 10 h 144"/>
              <a:gd name="T38" fmla="*/ 72 w 173"/>
              <a:gd name="T39" fmla="*/ 0 h 144"/>
              <a:gd name="T40" fmla="*/ 136 w 173"/>
              <a:gd name="T41" fmla="*/ 96 h 144"/>
              <a:gd name="T42" fmla="*/ 140 w 173"/>
              <a:gd name="T43" fmla="*/ 101 h 144"/>
              <a:gd name="T44" fmla="*/ 143 w 173"/>
              <a:gd name="T45" fmla="*/ 94 h 144"/>
              <a:gd name="T46" fmla="*/ 121 w 173"/>
              <a:gd name="T47" fmla="*/ 92 h 144"/>
              <a:gd name="T48" fmla="*/ 118 w 173"/>
              <a:gd name="T49" fmla="*/ 100 h 144"/>
              <a:gd name="T50" fmla="*/ 127 w 173"/>
              <a:gd name="T51" fmla="*/ 96 h 144"/>
              <a:gd name="T52" fmla="*/ 121 w 173"/>
              <a:gd name="T53" fmla="*/ 92 h 144"/>
              <a:gd name="T54" fmla="*/ 42 w 173"/>
              <a:gd name="T55" fmla="*/ 52 h 144"/>
              <a:gd name="T56" fmla="*/ 48 w 173"/>
              <a:gd name="T57" fmla="*/ 57 h 144"/>
              <a:gd name="T58" fmla="*/ 52 w 173"/>
              <a:gd name="T59" fmla="*/ 48 h 144"/>
              <a:gd name="T60" fmla="*/ 94 w 173"/>
              <a:gd name="T61" fmla="*/ 46 h 144"/>
              <a:gd name="T62" fmla="*/ 90 w 173"/>
              <a:gd name="T63" fmla="*/ 55 h 144"/>
              <a:gd name="T64" fmla="*/ 99 w 173"/>
              <a:gd name="T65" fmla="*/ 52 h 144"/>
              <a:gd name="T66" fmla="*/ 94 w 173"/>
              <a:gd name="T67" fmla="*/ 46 h 144"/>
              <a:gd name="T68" fmla="*/ 64 w 173"/>
              <a:gd name="T69" fmla="*/ 52 h 144"/>
              <a:gd name="T70" fmla="*/ 70 w 173"/>
              <a:gd name="T71" fmla="*/ 57 h 144"/>
              <a:gd name="T72" fmla="*/ 74 w 173"/>
              <a:gd name="T73" fmla="*/ 48 h 144"/>
              <a:gd name="T74" fmla="*/ 138 w 173"/>
              <a:gd name="T75" fmla="*/ 72 h 144"/>
              <a:gd name="T76" fmla="*/ 114 w 173"/>
              <a:gd name="T77" fmla="*/ 94 h 144"/>
              <a:gd name="T78" fmla="*/ 81 w 173"/>
              <a:gd name="T79" fmla="*/ 101 h 144"/>
              <a:gd name="T80" fmla="*/ 96 w 173"/>
              <a:gd name="T81" fmla="*/ 116 h 144"/>
              <a:gd name="T82" fmla="*/ 120 w 173"/>
              <a:gd name="T83" fmla="*/ 122 h 144"/>
              <a:gd name="T84" fmla="*/ 134 w 173"/>
              <a:gd name="T85" fmla="*/ 120 h 144"/>
              <a:gd name="T86" fmla="*/ 142 w 173"/>
              <a:gd name="T87" fmla="*/ 125 h 144"/>
              <a:gd name="T88" fmla="*/ 145 w 173"/>
              <a:gd name="T89" fmla="*/ 116 h 144"/>
              <a:gd name="T90" fmla="*/ 156 w 173"/>
              <a:gd name="T91" fmla="*/ 107 h 144"/>
              <a:gd name="T92" fmla="*/ 160 w 173"/>
              <a:gd name="T93" fmla="*/ 90 h 144"/>
              <a:gd name="T94" fmla="*/ 149 w 173"/>
              <a:gd name="T95" fmla="*/ 78 h 144"/>
              <a:gd name="T96" fmla="*/ 116 w 173"/>
              <a:gd name="T97" fmla="*/ 24 h 144"/>
              <a:gd name="T98" fmla="*/ 72 w 173"/>
              <a:gd name="T99" fmla="*/ 11 h 144"/>
              <a:gd name="T100" fmla="*/ 37 w 173"/>
              <a:gd name="T101" fmla="*/ 19 h 144"/>
              <a:gd name="T102" fmla="*/ 17 w 173"/>
              <a:gd name="T103" fmla="*/ 37 h 144"/>
              <a:gd name="T104" fmla="*/ 13 w 173"/>
              <a:gd name="T105" fmla="*/ 61 h 144"/>
              <a:gd name="T106" fmla="*/ 35 w 173"/>
              <a:gd name="T107" fmla="*/ 83 h 144"/>
              <a:gd name="T108" fmla="*/ 39 w 173"/>
              <a:gd name="T109" fmla="*/ 98 h 144"/>
              <a:gd name="T110" fmla="*/ 52 w 173"/>
              <a:gd name="T111" fmla="*/ 89 h 144"/>
              <a:gd name="T112" fmla="*/ 72 w 173"/>
              <a:gd name="T113" fmla="*/ 90 h 144"/>
              <a:gd name="T114" fmla="*/ 107 w 173"/>
              <a:gd name="T115" fmla="*/ 83 h 144"/>
              <a:gd name="T116" fmla="*/ 129 w 173"/>
              <a:gd name="T117" fmla="*/ 66 h 144"/>
              <a:gd name="T118" fmla="*/ 132 w 173"/>
              <a:gd name="T119" fmla="*/ 44 h 144"/>
              <a:gd name="T120" fmla="*/ 116 w 173"/>
              <a:gd name="T121" fmla="*/ 2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3" h="144">
                <a:moveTo>
                  <a:pt x="72" y="0"/>
                </a:moveTo>
                <a:lnTo>
                  <a:pt x="72" y="0"/>
                </a:lnTo>
                <a:lnTo>
                  <a:pt x="87" y="2"/>
                </a:lnTo>
                <a:lnTo>
                  <a:pt x="99" y="4"/>
                </a:lnTo>
                <a:lnTo>
                  <a:pt x="112" y="10"/>
                </a:lnTo>
                <a:lnTo>
                  <a:pt x="121" y="15"/>
                </a:lnTo>
                <a:lnTo>
                  <a:pt x="121" y="15"/>
                </a:lnTo>
                <a:lnTo>
                  <a:pt x="131" y="22"/>
                </a:lnTo>
                <a:lnTo>
                  <a:pt x="138" y="32"/>
                </a:lnTo>
                <a:lnTo>
                  <a:pt x="143" y="41"/>
                </a:lnTo>
                <a:lnTo>
                  <a:pt x="143" y="52"/>
                </a:lnTo>
                <a:lnTo>
                  <a:pt x="143" y="52"/>
                </a:lnTo>
                <a:lnTo>
                  <a:pt x="143" y="63"/>
                </a:lnTo>
                <a:lnTo>
                  <a:pt x="143" y="63"/>
                </a:lnTo>
                <a:lnTo>
                  <a:pt x="156" y="68"/>
                </a:lnTo>
                <a:lnTo>
                  <a:pt x="156" y="68"/>
                </a:lnTo>
                <a:lnTo>
                  <a:pt x="162" y="74"/>
                </a:lnTo>
                <a:lnTo>
                  <a:pt x="167" y="81"/>
                </a:lnTo>
                <a:lnTo>
                  <a:pt x="171" y="89"/>
                </a:lnTo>
                <a:lnTo>
                  <a:pt x="173" y="96"/>
                </a:lnTo>
                <a:lnTo>
                  <a:pt x="173" y="96"/>
                </a:lnTo>
                <a:lnTo>
                  <a:pt x="171" y="105"/>
                </a:lnTo>
                <a:lnTo>
                  <a:pt x="165" y="114"/>
                </a:lnTo>
                <a:lnTo>
                  <a:pt x="165" y="114"/>
                </a:lnTo>
                <a:lnTo>
                  <a:pt x="160" y="120"/>
                </a:lnTo>
                <a:lnTo>
                  <a:pt x="153" y="125"/>
                </a:lnTo>
                <a:lnTo>
                  <a:pt x="154" y="138"/>
                </a:lnTo>
                <a:lnTo>
                  <a:pt x="154" y="138"/>
                </a:lnTo>
                <a:lnTo>
                  <a:pt x="154" y="138"/>
                </a:lnTo>
                <a:lnTo>
                  <a:pt x="153" y="142"/>
                </a:lnTo>
                <a:lnTo>
                  <a:pt x="153" y="142"/>
                </a:lnTo>
                <a:lnTo>
                  <a:pt x="149" y="144"/>
                </a:lnTo>
                <a:lnTo>
                  <a:pt x="143" y="142"/>
                </a:lnTo>
                <a:lnTo>
                  <a:pt x="132" y="133"/>
                </a:lnTo>
                <a:lnTo>
                  <a:pt x="132" y="133"/>
                </a:lnTo>
                <a:lnTo>
                  <a:pt x="129" y="133"/>
                </a:lnTo>
                <a:lnTo>
                  <a:pt x="129" y="133"/>
                </a:lnTo>
                <a:lnTo>
                  <a:pt x="129" y="133"/>
                </a:lnTo>
                <a:lnTo>
                  <a:pt x="129" y="133"/>
                </a:lnTo>
                <a:lnTo>
                  <a:pt x="120" y="133"/>
                </a:lnTo>
                <a:lnTo>
                  <a:pt x="120" y="133"/>
                </a:lnTo>
                <a:lnTo>
                  <a:pt x="110" y="133"/>
                </a:lnTo>
                <a:lnTo>
                  <a:pt x="99" y="131"/>
                </a:lnTo>
                <a:lnTo>
                  <a:pt x="92" y="127"/>
                </a:lnTo>
                <a:lnTo>
                  <a:pt x="85" y="123"/>
                </a:lnTo>
                <a:lnTo>
                  <a:pt x="85" y="123"/>
                </a:lnTo>
                <a:lnTo>
                  <a:pt x="79" y="118"/>
                </a:lnTo>
                <a:lnTo>
                  <a:pt x="74" y="114"/>
                </a:lnTo>
                <a:lnTo>
                  <a:pt x="70" y="109"/>
                </a:lnTo>
                <a:lnTo>
                  <a:pt x="68" y="101"/>
                </a:lnTo>
                <a:lnTo>
                  <a:pt x="68" y="101"/>
                </a:lnTo>
                <a:lnTo>
                  <a:pt x="61" y="101"/>
                </a:lnTo>
                <a:lnTo>
                  <a:pt x="61" y="101"/>
                </a:lnTo>
                <a:lnTo>
                  <a:pt x="52" y="100"/>
                </a:lnTo>
                <a:lnTo>
                  <a:pt x="35" y="116"/>
                </a:lnTo>
                <a:lnTo>
                  <a:pt x="35" y="116"/>
                </a:lnTo>
                <a:lnTo>
                  <a:pt x="31" y="118"/>
                </a:lnTo>
                <a:lnTo>
                  <a:pt x="28" y="116"/>
                </a:lnTo>
                <a:lnTo>
                  <a:pt x="28" y="116"/>
                </a:lnTo>
                <a:lnTo>
                  <a:pt x="26" y="112"/>
                </a:lnTo>
                <a:lnTo>
                  <a:pt x="26" y="112"/>
                </a:lnTo>
                <a:lnTo>
                  <a:pt x="28" y="92"/>
                </a:lnTo>
                <a:lnTo>
                  <a:pt x="28" y="92"/>
                </a:lnTo>
                <a:lnTo>
                  <a:pt x="17" y="85"/>
                </a:lnTo>
                <a:lnTo>
                  <a:pt x="9" y="76"/>
                </a:lnTo>
                <a:lnTo>
                  <a:pt x="9" y="76"/>
                </a:lnTo>
                <a:lnTo>
                  <a:pt x="2" y="65"/>
                </a:lnTo>
                <a:lnTo>
                  <a:pt x="0" y="57"/>
                </a:lnTo>
                <a:lnTo>
                  <a:pt x="0" y="52"/>
                </a:lnTo>
                <a:lnTo>
                  <a:pt x="0" y="52"/>
                </a:lnTo>
                <a:lnTo>
                  <a:pt x="2" y="41"/>
                </a:lnTo>
                <a:lnTo>
                  <a:pt x="6" y="32"/>
                </a:lnTo>
                <a:lnTo>
                  <a:pt x="13" y="22"/>
                </a:lnTo>
                <a:lnTo>
                  <a:pt x="22" y="15"/>
                </a:lnTo>
                <a:lnTo>
                  <a:pt x="22" y="15"/>
                </a:lnTo>
                <a:lnTo>
                  <a:pt x="33" y="10"/>
                </a:lnTo>
                <a:lnTo>
                  <a:pt x="44" y="4"/>
                </a:lnTo>
                <a:lnTo>
                  <a:pt x="59" y="2"/>
                </a:lnTo>
                <a:lnTo>
                  <a:pt x="72" y="0"/>
                </a:lnTo>
                <a:lnTo>
                  <a:pt x="72" y="0"/>
                </a:lnTo>
                <a:close/>
                <a:moveTo>
                  <a:pt x="140" y="92"/>
                </a:moveTo>
                <a:lnTo>
                  <a:pt x="140" y="92"/>
                </a:lnTo>
                <a:lnTo>
                  <a:pt x="136" y="94"/>
                </a:lnTo>
                <a:lnTo>
                  <a:pt x="136" y="96"/>
                </a:lnTo>
                <a:lnTo>
                  <a:pt x="136" y="96"/>
                </a:lnTo>
                <a:lnTo>
                  <a:pt x="136" y="100"/>
                </a:lnTo>
                <a:lnTo>
                  <a:pt x="140" y="101"/>
                </a:lnTo>
                <a:lnTo>
                  <a:pt x="140" y="101"/>
                </a:lnTo>
                <a:lnTo>
                  <a:pt x="143" y="100"/>
                </a:lnTo>
                <a:lnTo>
                  <a:pt x="145" y="96"/>
                </a:lnTo>
                <a:lnTo>
                  <a:pt x="145" y="96"/>
                </a:lnTo>
                <a:lnTo>
                  <a:pt x="143" y="94"/>
                </a:lnTo>
                <a:lnTo>
                  <a:pt x="140" y="92"/>
                </a:lnTo>
                <a:lnTo>
                  <a:pt x="140" y="92"/>
                </a:lnTo>
                <a:close/>
                <a:moveTo>
                  <a:pt x="121" y="92"/>
                </a:moveTo>
                <a:lnTo>
                  <a:pt x="121" y="92"/>
                </a:lnTo>
                <a:lnTo>
                  <a:pt x="118" y="94"/>
                </a:lnTo>
                <a:lnTo>
                  <a:pt x="118" y="96"/>
                </a:lnTo>
                <a:lnTo>
                  <a:pt x="118" y="96"/>
                </a:lnTo>
                <a:lnTo>
                  <a:pt x="118" y="100"/>
                </a:lnTo>
                <a:lnTo>
                  <a:pt x="121" y="101"/>
                </a:lnTo>
                <a:lnTo>
                  <a:pt x="121" y="101"/>
                </a:lnTo>
                <a:lnTo>
                  <a:pt x="125" y="100"/>
                </a:lnTo>
                <a:lnTo>
                  <a:pt x="127" y="96"/>
                </a:lnTo>
                <a:lnTo>
                  <a:pt x="127" y="96"/>
                </a:lnTo>
                <a:lnTo>
                  <a:pt x="125" y="94"/>
                </a:lnTo>
                <a:lnTo>
                  <a:pt x="121" y="92"/>
                </a:lnTo>
                <a:lnTo>
                  <a:pt x="121" y="92"/>
                </a:lnTo>
                <a:close/>
                <a:moveTo>
                  <a:pt x="48" y="46"/>
                </a:moveTo>
                <a:lnTo>
                  <a:pt x="48" y="46"/>
                </a:lnTo>
                <a:lnTo>
                  <a:pt x="44" y="48"/>
                </a:lnTo>
                <a:lnTo>
                  <a:pt x="42" y="52"/>
                </a:lnTo>
                <a:lnTo>
                  <a:pt x="42" y="52"/>
                </a:lnTo>
                <a:lnTo>
                  <a:pt x="44" y="55"/>
                </a:lnTo>
                <a:lnTo>
                  <a:pt x="48" y="57"/>
                </a:lnTo>
                <a:lnTo>
                  <a:pt x="48" y="57"/>
                </a:lnTo>
                <a:lnTo>
                  <a:pt x="52" y="55"/>
                </a:lnTo>
                <a:lnTo>
                  <a:pt x="53" y="52"/>
                </a:lnTo>
                <a:lnTo>
                  <a:pt x="53" y="52"/>
                </a:lnTo>
                <a:lnTo>
                  <a:pt x="52" y="48"/>
                </a:lnTo>
                <a:lnTo>
                  <a:pt x="48" y="46"/>
                </a:lnTo>
                <a:lnTo>
                  <a:pt x="48" y="46"/>
                </a:lnTo>
                <a:close/>
                <a:moveTo>
                  <a:pt x="94" y="46"/>
                </a:moveTo>
                <a:lnTo>
                  <a:pt x="94" y="46"/>
                </a:lnTo>
                <a:lnTo>
                  <a:pt x="90" y="48"/>
                </a:lnTo>
                <a:lnTo>
                  <a:pt x="88" y="52"/>
                </a:lnTo>
                <a:lnTo>
                  <a:pt x="88" y="52"/>
                </a:lnTo>
                <a:lnTo>
                  <a:pt x="90" y="55"/>
                </a:lnTo>
                <a:lnTo>
                  <a:pt x="94" y="57"/>
                </a:lnTo>
                <a:lnTo>
                  <a:pt x="94" y="57"/>
                </a:lnTo>
                <a:lnTo>
                  <a:pt x="98" y="55"/>
                </a:lnTo>
                <a:lnTo>
                  <a:pt x="99" y="52"/>
                </a:lnTo>
                <a:lnTo>
                  <a:pt x="99" y="52"/>
                </a:lnTo>
                <a:lnTo>
                  <a:pt x="98" y="48"/>
                </a:lnTo>
                <a:lnTo>
                  <a:pt x="94" y="46"/>
                </a:lnTo>
                <a:lnTo>
                  <a:pt x="94" y="46"/>
                </a:lnTo>
                <a:close/>
                <a:moveTo>
                  <a:pt x="70" y="46"/>
                </a:moveTo>
                <a:lnTo>
                  <a:pt x="70" y="46"/>
                </a:lnTo>
                <a:lnTo>
                  <a:pt x="66" y="48"/>
                </a:lnTo>
                <a:lnTo>
                  <a:pt x="64" y="52"/>
                </a:lnTo>
                <a:lnTo>
                  <a:pt x="64" y="52"/>
                </a:lnTo>
                <a:lnTo>
                  <a:pt x="66" y="55"/>
                </a:lnTo>
                <a:lnTo>
                  <a:pt x="70" y="57"/>
                </a:lnTo>
                <a:lnTo>
                  <a:pt x="70" y="57"/>
                </a:lnTo>
                <a:lnTo>
                  <a:pt x="74" y="55"/>
                </a:lnTo>
                <a:lnTo>
                  <a:pt x="76" y="52"/>
                </a:lnTo>
                <a:lnTo>
                  <a:pt x="76" y="52"/>
                </a:lnTo>
                <a:lnTo>
                  <a:pt x="74" y="48"/>
                </a:lnTo>
                <a:lnTo>
                  <a:pt x="70" y="46"/>
                </a:lnTo>
                <a:lnTo>
                  <a:pt x="70" y="46"/>
                </a:lnTo>
                <a:close/>
                <a:moveTo>
                  <a:pt x="138" y="72"/>
                </a:moveTo>
                <a:lnTo>
                  <a:pt x="138" y="72"/>
                </a:lnTo>
                <a:lnTo>
                  <a:pt x="131" y="81"/>
                </a:lnTo>
                <a:lnTo>
                  <a:pt x="121" y="89"/>
                </a:lnTo>
                <a:lnTo>
                  <a:pt x="121" y="89"/>
                </a:lnTo>
                <a:lnTo>
                  <a:pt x="114" y="94"/>
                </a:lnTo>
                <a:lnTo>
                  <a:pt x="103" y="98"/>
                </a:lnTo>
                <a:lnTo>
                  <a:pt x="92" y="100"/>
                </a:lnTo>
                <a:lnTo>
                  <a:pt x="81" y="101"/>
                </a:lnTo>
                <a:lnTo>
                  <a:pt x="81" y="101"/>
                </a:lnTo>
                <a:lnTo>
                  <a:pt x="85" y="109"/>
                </a:lnTo>
                <a:lnTo>
                  <a:pt x="90" y="114"/>
                </a:lnTo>
                <a:lnTo>
                  <a:pt x="90" y="114"/>
                </a:lnTo>
                <a:lnTo>
                  <a:pt x="96" y="116"/>
                </a:lnTo>
                <a:lnTo>
                  <a:pt x="103" y="120"/>
                </a:lnTo>
                <a:lnTo>
                  <a:pt x="112" y="122"/>
                </a:lnTo>
                <a:lnTo>
                  <a:pt x="120" y="122"/>
                </a:lnTo>
                <a:lnTo>
                  <a:pt x="120" y="122"/>
                </a:lnTo>
                <a:lnTo>
                  <a:pt x="127" y="122"/>
                </a:lnTo>
                <a:lnTo>
                  <a:pt x="127" y="122"/>
                </a:lnTo>
                <a:lnTo>
                  <a:pt x="127" y="122"/>
                </a:lnTo>
                <a:lnTo>
                  <a:pt x="134" y="120"/>
                </a:lnTo>
                <a:lnTo>
                  <a:pt x="134" y="120"/>
                </a:lnTo>
                <a:lnTo>
                  <a:pt x="136" y="120"/>
                </a:lnTo>
                <a:lnTo>
                  <a:pt x="140" y="122"/>
                </a:lnTo>
                <a:lnTo>
                  <a:pt x="142" y="125"/>
                </a:lnTo>
                <a:lnTo>
                  <a:pt x="142" y="122"/>
                </a:lnTo>
                <a:lnTo>
                  <a:pt x="142" y="122"/>
                </a:lnTo>
                <a:lnTo>
                  <a:pt x="142" y="118"/>
                </a:lnTo>
                <a:lnTo>
                  <a:pt x="145" y="116"/>
                </a:lnTo>
                <a:lnTo>
                  <a:pt x="145" y="116"/>
                </a:lnTo>
                <a:lnTo>
                  <a:pt x="153" y="112"/>
                </a:lnTo>
                <a:lnTo>
                  <a:pt x="156" y="107"/>
                </a:lnTo>
                <a:lnTo>
                  <a:pt x="156" y="107"/>
                </a:lnTo>
                <a:lnTo>
                  <a:pt x="160" y="101"/>
                </a:lnTo>
                <a:lnTo>
                  <a:pt x="160" y="96"/>
                </a:lnTo>
                <a:lnTo>
                  <a:pt x="160" y="96"/>
                </a:lnTo>
                <a:lnTo>
                  <a:pt x="160" y="90"/>
                </a:lnTo>
                <a:lnTo>
                  <a:pt x="158" y="87"/>
                </a:lnTo>
                <a:lnTo>
                  <a:pt x="154" y="81"/>
                </a:lnTo>
                <a:lnTo>
                  <a:pt x="149" y="78"/>
                </a:lnTo>
                <a:lnTo>
                  <a:pt x="149" y="78"/>
                </a:lnTo>
                <a:lnTo>
                  <a:pt x="138" y="72"/>
                </a:lnTo>
                <a:lnTo>
                  <a:pt x="138" y="72"/>
                </a:lnTo>
                <a:close/>
                <a:moveTo>
                  <a:pt x="116" y="24"/>
                </a:moveTo>
                <a:lnTo>
                  <a:pt x="116" y="24"/>
                </a:lnTo>
                <a:lnTo>
                  <a:pt x="107" y="19"/>
                </a:lnTo>
                <a:lnTo>
                  <a:pt x="96" y="15"/>
                </a:lnTo>
                <a:lnTo>
                  <a:pt x="85" y="13"/>
                </a:lnTo>
                <a:lnTo>
                  <a:pt x="72" y="11"/>
                </a:lnTo>
                <a:lnTo>
                  <a:pt x="72" y="11"/>
                </a:lnTo>
                <a:lnTo>
                  <a:pt x="59" y="13"/>
                </a:lnTo>
                <a:lnTo>
                  <a:pt x="48" y="15"/>
                </a:lnTo>
                <a:lnTo>
                  <a:pt x="37" y="19"/>
                </a:lnTo>
                <a:lnTo>
                  <a:pt x="28" y="24"/>
                </a:lnTo>
                <a:lnTo>
                  <a:pt x="28" y="24"/>
                </a:lnTo>
                <a:lnTo>
                  <a:pt x="22" y="30"/>
                </a:lnTo>
                <a:lnTo>
                  <a:pt x="17" y="37"/>
                </a:lnTo>
                <a:lnTo>
                  <a:pt x="13" y="44"/>
                </a:lnTo>
                <a:lnTo>
                  <a:pt x="11" y="52"/>
                </a:lnTo>
                <a:lnTo>
                  <a:pt x="11" y="52"/>
                </a:lnTo>
                <a:lnTo>
                  <a:pt x="13" y="61"/>
                </a:lnTo>
                <a:lnTo>
                  <a:pt x="19" y="68"/>
                </a:lnTo>
                <a:lnTo>
                  <a:pt x="19" y="68"/>
                </a:lnTo>
                <a:lnTo>
                  <a:pt x="26" y="76"/>
                </a:lnTo>
                <a:lnTo>
                  <a:pt x="35" y="83"/>
                </a:lnTo>
                <a:lnTo>
                  <a:pt x="35" y="83"/>
                </a:lnTo>
                <a:lnTo>
                  <a:pt x="39" y="85"/>
                </a:lnTo>
                <a:lnTo>
                  <a:pt x="39" y="89"/>
                </a:lnTo>
                <a:lnTo>
                  <a:pt x="39" y="98"/>
                </a:lnTo>
                <a:lnTo>
                  <a:pt x="46" y="90"/>
                </a:lnTo>
                <a:lnTo>
                  <a:pt x="46" y="90"/>
                </a:lnTo>
                <a:lnTo>
                  <a:pt x="50" y="89"/>
                </a:lnTo>
                <a:lnTo>
                  <a:pt x="52" y="89"/>
                </a:lnTo>
                <a:lnTo>
                  <a:pt x="52" y="89"/>
                </a:lnTo>
                <a:lnTo>
                  <a:pt x="63" y="90"/>
                </a:lnTo>
                <a:lnTo>
                  <a:pt x="63" y="90"/>
                </a:lnTo>
                <a:lnTo>
                  <a:pt x="72" y="90"/>
                </a:lnTo>
                <a:lnTo>
                  <a:pt x="72" y="90"/>
                </a:lnTo>
                <a:lnTo>
                  <a:pt x="85" y="90"/>
                </a:lnTo>
                <a:lnTo>
                  <a:pt x="96" y="89"/>
                </a:lnTo>
                <a:lnTo>
                  <a:pt x="107" y="83"/>
                </a:lnTo>
                <a:lnTo>
                  <a:pt x="116" y="79"/>
                </a:lnTo>
                <a:lnTo>
                  <a:pt x="116" y="79"/>
                </a:lnTo>
                <a:lnTo>
                  <a:pt x="123" y="74"/>
                </a:lnTo>
                <a:lnTo>
                  <a:pt x="129" y="66"/>
                </a:lnTo>
                <a:lnTo>
                  <a:pt x="132" y="59"/>
                </a:lnTo>
                <a:lnTo>
                  <a:pt x="132" y="52"/>
                </a:lnTo>
                <a:lnTo>
                  <a:pt x="132" y="52"/>
                </a:lnTo>
                <a:lnTo>
                  <a:pt x="132" y="44"/>
                </a:lnTo>
                <a:lnTo>
                  <a:pt x="129" y="37"/>
                </a:lnTo>
                <a:lnTo>
                  <a:pt x="123" y="30"/>
                </a:lnTo>
                <a:lnTo>
                  <a:pt x="116" y="24"/>
                </a:lnTo>
                <a:lnTo>
                  <a:pt x="116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62"/>
          <p:cNvSpPr>
            <a:spLocks/>
          </p:cNvSpPr>
          <p:nvPr/>
        </p:nvSpPr>
        <p:spPr bwMode="auto">
          <a:xfrm>
            <a:off x="8109990" y="5308929"/>
            <a:ext cx="558928" cy="658897"/>
          </a:xfrm>
          <a:custGeom>
            <a:avLst/>
            <a:gdLst>
              <a:gd name="T0" fmla="*/ 22 w 123"/>
              <a:gd name="T1" fmla="*/ 110 h 145"/>
              <a:gd name="T2" fmla="*/ 22 w 123"/>
              <a:gd name="T3" fmla="*/ 110 h 145"/>
              <a:gd name="T4" fmla="*/ 33 w 123"/>
              <a:gd name="T5" fmla="*/ 108 h 145"/>
              <a:gd name="T6" fmla="*/ 33 w 123"/>
              <a:gd name="T7" fmla="*/ 47 h 145"/>
              <a:gd name="T8" fmla="*/ 33 w 123"/>
              <a:gd name="T9" fmla="*/ 24 h 145"/>
              <a:gd name="T10" fmla="*/ 33 w 123"/>
              <a:gd name="T11" fmla="*/ 18 h 145"/>
              <a:gd name="T12" fmla="*/ 123 w 123"/>
              <a:gd name="T13" fmla="*/ 0 h 145"/>
              <a:gd name="T14" fmla="*/ 123 w 123"/>
              <a:gd name="T15" fmla="*/ 13 h 145"/>
              <a:gd name="T16" fmla="*/ 123 w 123"/>
              <a:gd name="T17" fmla="*/ 29 h 145"/>
              <a:gd name="T18" fmla="*/ 123 w 123"/>
              <a:gd name="T19" fmla="*/ 108 h 145"/>
              <a:gd name="T20" fmla="*/ 123 w 123"/>
              <a:gd name="T21" fmla="*/ 108 h 145"/>
              <a:gd name="T22" fmla="*/ 121 w 123"/>
              <a:gd name="T23" fmla="*/ 115 h 145"/>
              <a:gd name="T24" fmla="*/ 116 w 123"/>
              <a:gd name="T25" fmla="*/ 123 h 145"/>
              <a:gd name="T26" fmla="*/ 108 w 123"/>
              <a:gd name="T27" fmla="*/ 128 h 145"/>
              <a:gd name="T28" fmla="*/ 99 w 123"/>
              <a:gd name="T29" fmla="*/ 134 h 145"/>
              <a:gd name="T30" fmla="*/ 99 w 123"/>
              <a:gd name="T31" fmla="*/ 134 h 145"/>
              <a:gd name="T32" fmla="*/ 90 w 123"/>
              <a:gd name="T33" fmla="*/ 134 h 145"/>
              <a:gd name="T34" fmla="*/ 82 w 123"/>
              <a:gd name="T35" fmla="*/ 132 h 145"/>
              <a:gd name="T36" fmla="*/ 79 w 123"/>
              <a:gd name="T37" fmla="*/ 128 h 145"/>
              <a:gd name="T38" fmla="*/ 77 w 123"/>
              <a:gd name="T39" fmla="*/ 123 h 145"/>
              <a:gd name="T40" fmla="*/ 77 w 123"/>
              <a:gd name="T41" fmla="*/ 123 h 145"/>
              <a:gd name="T42" fmla="*/ 79 w 123"/>
              <a:gd name="T43" fmla="*/ 115 h 145"/>
              <a:gd name="T44" fmla="*/ 82 w 123"/>
              <a:gd name="T45" fmla="*/ 108 h 145"/>
              <a:gd name="T46" fmla="*/ 90 w 123"/>
              <a:gd name="T47" fmla="*/ 103 h 145"/>
              <a:gd name="T48" fmla="*/ 99 w 123"/>
              <a:gd name="T49" fmla="*/ 97 h 145"/>
              <a:gd name="T50" fmla="*/ 99 w 123"/>
              <a:gd name="T51" fmla="*/ 97 h 145"/>
              <a:gd name="T52" fmla="*/ 110 w 123"/>
              <a:gd name="T53" fmla="*/ 97 h 145"/>
              <a:gd name="T54" fmla="*/ 110 w 123"/>
              <a:gd name="T55" fmla="*/ 33 h 145"/>
              <a:gd name="T56" fmla="*/ 46 w 123"/>
              <a:gd name="T57" fmla="*/ 46 h 145"/>
              <a:gd name="T58" fmla="*/ 46 w 123"/>
              <a:gd name="T59" fmla="*/ 119 h 145"/>
              <a:gd name="T60" fmla="*/ 46 w 123"/>
              <a:gd name="T61" fmla="*/ 119 h 145"/>
              <a:gd name="T62" fmla="*/ 44 w 123"/>
              <a:gd name="T63" fmla="*/ 126 h 145"/>
              <a:gd name="T64" fmla="*/ 38 w 123"/>
              <a:gd name="T65" fmla="*/ 134 h 145"/>
              <a:gd name="T66" fmla="*/ 31 w 123"/>
              <a:gd name="T67" fmla="*/ 141 h 145"/>
              <a:gd name="T68" fmla="*/ 22 w 123"/>
              <a:gd name="T69" fmla="*/ 145 h 145"/>
              <a:gd name="T70" fmla="*/ 22 w 123"/>
              <a:gd name="T71" fmla="*/ 145 h 145"/>
              <a:gd name="T72" fmla="*/ 15 w 123"/>
              <a:gd name="T73" fmla="*/ 145 h 145"/>
              <a:gd name="T74" fmla="*/ 7 w 123"/>
              <a:gd name="T75" fmla="*/ 143 h 145"/>
              <a:gd name="T76" fmla="*/ 2 w 123"/>
              <a:gd name="T77" fmla="*/ 139 h 145"/>
              <a:gd name="T78" fmla="*/ 0 w 123"/>
              <a:gd name="T79" fmla="*/ 134 h 145"/>
              <a:gd name="T80" fmla="*/ 0 w 123"/>
              <a:gd name="T81" fmla="*/ 134 h 145"/>
              <a:gd name="T82" fmla="*/ 2 w 123"/>
              <a:gd name="T83" fmla="*/ 126 h 145"/>
              <a:gd name="T84" fmla="*/ 7 w 123"/>
              <a:gd name="T85" fmla="*/ 119 h 145"/>
              <a:gd name="T86" fmla="*/ 15 w 123"/>
              <a:gd name="T87" fmla="*/ 114 h 145"/>
              <a:gd name="T88" fmla="*/ 22 w 123"/>
              <a:gd name="T89" fmla="*/ 110 h 145"/>
              <a:gd name="T90" fmla="*/ 22 w 123"/>
              <a:gd name="T91" fmla="*/ 11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" h="145">
                <a:moveTo>
                  <a:pt x="22" y="110"/>
                </a:moveTo>
                <a:lnTo>
                  <a:pt x="22" y="110"/>
                </a:lnTo>
                <a:lnTo>
                  <a:pt x="33" y="108"/>
                </a:lnTo>
                <a:lnTo>
                  <a:pt x="33" y="47"/>
                </a:lnTo>
                <a:lnTo>
                  <a:pt x="33" y="24"/>
                </a:lnTo>
                <a:lnTo>
                  <a:pt x="33" y="18"/>
                </a:lnTo>
                <a:lnTo>
                  <a:pt x="123" y="0"/>
                </a:lnTo>
                <a:lnTo>
                  <a:pt x="123" y="13"/>
                </a:lnTo>
                <a:lnTo>
                  <a:pt x="123" y="29"/>
                </a:lnTo>
                <a:lnTo>
                  <a:pt x="123" y="108"/>
                </a:lnTo>
                <a:lnTo>
                  <a:pt x="123" y="108"/>
                </a:lnTo>
                <a:lnTo>
                  <a:pt x="121" y="115"/>
                </a:lnTo>
                <a:lnTo>
                  <a:pt x="116" y="123"/>
                </a:lnTo>
                <a:lnTo>
                  <a:pt x="108" y="128"/>
                </a:lnTo>
                <a:lnTo>
                  <a:pt x="99" y="134"/>
                </a:lnTo>
                <a:lnTo>
                  <a:pt x="99" y="134"/>
                </a:lnTo>
                <a:lnTo>
                  <a:pt x="90" y="134"/>
                </a:lnTo>
                <a:lnTo>
                  <a:pt x="82" y="132"/>
                </a:lnTo>
                <a:lnTo>
                  <a:pt x="79" y="128"/>
                </a:lnTo>
                <a:lnTo>
                  <a:pt x="77" y="123"/>
                </a:lnTo>
                <a:lnTo>
                  <a:pt x="77" y="123"/>
                </a:lnTo>
                <a:lnTo>
                  <a:pt x="79" y="115"/>
                </a:lnTo>
                <a:lnTo>
                  <a:pt x="82" y="108"/>
                </a:lnTo>
                <a:lnTo>
                  <a:pt x="90" y="103"/>
                </a:lnTo>
                <a:lnTo>
                  <a:pt x="99" y="97"/>
                </a:lnTo>
                <a:lnTo>
                  <a:pt x="99" y="97"/>
                </a:lnTo>
                <a:lnTo>
                  <a:pt x="110" y="97"/>
                </a:lnTo>
                <a:lnTo>
                  <a:pt x="110" y="33"/>
                </a:lnTo>
                <a:lnTo>
                  <a:pt x="46" y="46"/>
                </a:lnTo>
                <a:lnTo>
                  <a:pt x="46" y="119"/>
                </a:lnTo>
                <a:lnTo>
                  <a:pt x="46" y="119"/>
                </a:lnTo>
                <a:lnTo>
                  <a:pt x="44" y="126"/>
                </a:lnTo>
                <a:lnTo>
                  <a:pt x="38" y="134"/>
                </a:lnTo>
                <a:lnTo>
                  <a:pt x="31" y="141"/>
                </a:lnTo>
                <a:lnTo>
                  <a:pt x="22" y="145"/>
                </a:lnTo>
                <a:lnTo>
                  <a:pt x="22" y="145"/>
                </a:lnTo>
                <a:lnTo>
                  <a:pt x="15" y="145"/>
                </a:lnTo>
                <a:lnTo>
                  <a:pt x="7" y="143"/>
                </a:lnTo>
                <a:lnTo>
                  <a:pt x="2" y="139"/>
                </a:lnTo>
                <a:lnTo>
                  <a:pt x="0" y="134"/>
                </a:lnTo>
                <a:lnTo>
                  <a:pt x="0" y="134"/>
                </a:lnTo>
                <a:lnTo>
                  <a:pt x="2" y="126"/>
                </a:lnTo>
                <a:lnTo>
                  <a:pt x="7" y="119"/>
                </a:lnTo>
                <a:lnTo>
                  <a:pt x="15" y="114"/>
                </a:lnTo>
                <a:lnTo>
                  <a:pt x="22" y="110"/>
                </a:lnTo>
                <a:lnTo>
                  <a:pt x="22" y="1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69"/>
          <p:cNvSpPr>
            <a:spLocks noEditPoints="1"/>
          </p:cNvSpPr>
          <p:nvPr/>
        </p:nvSpPr>
        <p:spPr bwMode="auto">
          <a:xfrm>
            <a:off x="6883078" y="5208960"/>
            <a:ext cx="786132" cy="790675"/>
          </a:xfrm>
          <a:custGeom>
            <a:avLst/>
            <a:gdLst>
              <a:gd name="T0" fmla="*/ 68 w 173"/>
              <a:gd name="T1" fmla="*/ 27 h 174"/>
              <a:gd name="T2" fmla="*/ 53 w 173"/>
              <a:gd name="T3" fmla="*/ 22 h 174"/>
              <a:gd name="T4" fmla="*/ 30 w 173"/>
              <a:gd name="T5" fmla="*/ 33 h 174"/>
              <a:gd name="T6" fmla="*/ 24 w 173"/>
              <a:gd name="T7" fmla="*/ 49 h 174"/>
              <a:gd name="T8" fmla="*/ 35 w 173"/>
              <a:gd name="T9" fmla="*/ 73 h 174"/>
              <a:gd name="T10" fmla="*/ 52 w 173"/>
              <a:gd name="T11" fmla="*/ 79 h 174"/>
              <a:gd name="T12" fmla="*/ 75 w 173"/>
              <a:gd name="T13" fmla="*/ 66 h 174"/>
              <a:gd name="T14" fmla="*/ 79 w 173"/>
              <a:gd name="T15" fmla="*/ 51 h 174"/>
              <a:gd name="T16" fmla="*/ 75 w 173"/>
              <a:gd name="T17" fmla="*/ 14 h 174"/>
              <a:gd name="T18" fmla="*/ 94 w 173"/>
              <a:gd name="T19" fmla="*/ 20 h 174"/>
              <a:gd name="T20" fmla="*/ 92 w 173"/>
              <a:gd name="T21" fmla="*/ 35 h 174"/>
              <a:gd name="T22" fmla="*/ 101 w 173"/>
              <a:gd name="T23" fmla="*/ 40 h 174"/>
              <a:gd name="T24" fmla="*/ 94 w 173"/>
              <a:gd name="T25" fmla="*/ 53 h 174"/>
              <a:gd name="T26" fmla="*/ 97 w 173"/>
              <a:gd name="T27" fmla="*/ 71 h 174"/>
              <a:gd name="T28" fmla="*/ 81 w 173"/>
              <a:gd name="T29" fmla="*/ 81 h 174"/>
              <a:gd name="T30" fmla="*/ 75 w 173"/>
              <a:gd name="T31" fmla="*/ 95 h 174"/>
              <a:gd name="T32" fmla="*/ 66 w 173"/>
              <a:gd name="T33" fmla="*/ 90 h 174"/>
              <a:gd name="T34" fmla="*/ 57 w 173"/>
              <a:gd name="T35" fmla="*/ 101 h 174"/>
              <a:gd name="T36" fmla="*/ 41 w 173"/>
              <a:gd name="T37" fmla="*/ 92 h 174"/>
              <a:gd name="T38" fmla="*/ 26 w 173"/>
              <a:gd name="T39" fmla="*/ 93 h 174"/>
              <a:gd name="T40" fmla="*/ 15 w 173"/>
              <a:gd name="T41" fmla="*/ 84 h 174"/>
              <a:gd name="T42" fmla="*/ 13 w 173"/>
              <a:gd name="T43" fmla="*/ 69 h 174"/>
              <a:gd name="T44" fmla="*/ 11 w 173"/>
              <a:gd name="T45" fmla="*/ 60 h 174"/>
              <a:gd name="T46" fmla="*/ 2 w 173"/>
              <a:gd name="T47" fmla="*/ 49 h 174"/>
              <a:gd name="T48" fmla="*/ 4 w 173"/>
              <a:gd name="T49" fmla="*/ 35 h 174"/>
              <a:gd name="T50" fmla="*/ 17 w 173"/>
              <a:gd name="T51" fmla="*/ 27 h 174"/>
              <a:gd name="T52" fmla="*/ 19 w 173"/>
              <a:gd name="T53" fmla="*/ 13 h 174"/>
              <a:gd name="T54" fmla="*/ 33 w 173"/>
              <a:gd name="T55" fmla="*/ 13 h 174"/>
              <a:gd name="T56" fmla="*/ 41 w 173"/>
              <a:gd name="T57" fmla="*/ 2 h 174"/>
              <a:gd name="T58" fmla="*/ 55 w 173"/>
              <a:gd name="T59" fmla="*/ 7 h 174"/>
              <a:gd name="T60" fmla="*/ 68 w 173"/>
              <a:gd name="T61" fmla="*/ 2 h 174"/>
              <a:gd name="T62" fmla="*/ 75 w 173"/>
              <a:gd name="T63" fmla="*/ 14 h 174"/>
              <a:gd name="T64" fmla="*/ 138 w 173"/>
              <a:gd name="T65" fmla="*/ 101 h 174"/>
              <a:gd name="T66" fmla="*/ 121 w 173"/>
              <a:gd name="T67" fmla="*/ 95 h 174"/>
              <a:gd name="T68" fmla="*/ 99 w 173"/>
              <a:gd name="T69" fmla="*/ 106 h 174"/>
              <a:gd name="T70" fmla="*/ 94 w 173"/>
              <a:gd name="T71" fmla="*/ 123 h 174"/>
              <a:gd name="T72" fmla="*/ 105 w 173"/>
              <a:gd name="T73" fmla="*/ 147 h 174"/>
              <a:gd name="T74" fmla="*/ 121 w 173"/>
              <a:gd name="T75" fmla="*/ 150 h 174"/>
              <a:gd name="T76" fmla="*/ 143 w 173"/>
              <a:gd name="T77" fmla="*/ 139 h 174"/>
              <a:gd name="T78" fmla="*/ 149 w 173"/>
              <a:gd name="T79" fmla="*/ 125 h 174"/>
              <a:gd name="T80" fmla="*/ 145 w 173"/>
              <a:gd name="T81" fmla="*/ 88 h 174"/>
              <a:gd name="T82" fmla="*/ 163 w 173"/>
              <a:gd name="T83" fmla="*/ 93 h 174"/>
              <a:gd name="T84" fmla="*/ 162 w 173"/>
              <a:gd name="T85" fmla="*/ 108 h 174"/>
              <a:gd name="T86" fmla="*/ 171 w 173"/>
              <a:gd name="T87" fmla="*/ 112 h 174"/>
              <a:gd name="T88" fmla="*/ 163 w 173"/>
              <a:gd name="T89" fmla="*/ 126 h 174"/>
              <a:gd name="T90" fmla="*/ 167 w 173"/>
              <a:gd name="T91" fmla="*/ 145 h 174"/>
              <a:gd name="T92" fmla="*/ 151 w 173"/>
              <a:gd name="T93" fmla="*/ 154 h 174"/>
              <a:gd name="T94" fmla="*/ 145 w 173"/>
              <a:gd name="T95" fmla="*/ 167 h 174"/>
              <a:gd name="T96" fmla="*/ 136 w 173"/>
              <a:gd name="T97" fmla="*/ 163 h 174"/>
              <a:gd name="T98" fmla="*/ 125 w 173"/>
              <a:gd name="T99" fmla="*/ 174 h 174"/>
              <a:gd name="T100" fmla="*/ 110 w 173"/>
              <a:gd name="T101" fmla="*/ 163 h 174"/>
              <a:gd name="T102" fmla="*/ 96 w 173"/>
              <a:gd name="T103" fmla="*/ 167 h 174"/>
              <a:gd name="T104" fmla="*/ 85 w 173"/>
              <a:gd name="T105" fmla="*/ 158 h 174"/>
              <a:gd name="T106" fmla="*/ 83 w 173"/>
              <a:gd name="T107" fmla="*/ 141 h 174"/>
              <a:gd name="T108" fmla="*/ 81 w 173"/>
              <a:gd name="T109" fmla="*/ 134 h 174"/>
              <a:gd name="T110" fmla="*/ 70 w 173"/>
              <a:gd name="T111" fmla="*/ 121 h 174"/>
              <a:gd name="T112" fmla="*/ 74 w 173"/>
              <a:gd name="T113" fmla="*/ 108 h 174"/>
              <a:gd name="T114" fmla="*/ 86 w 173"/>
              <a:gd name="T115" fmla="*/ 99 h 174"/>
              <a:gd name="T116" fmla="*/ 86 w 173"/>
              <a:gd name="T117" fmla="*/ 86 h 174"/>
              <a:gd name="T118" fmla="*/ 103 w 173"/>
              <a:gd name="T119" fmla="*/ 84 h 174"/>
              <a:gd name="T120" fmla="*/ 110 w 173"/>
              <a:gd name="T121" fmla="*/ 73 h 174"/>
              <a:gd name="T122" fmla="*/ 125 w 173"/>
              <a:gd name="T123" fmla="*/ 81 h 174"/>
              <a:gd name="T124" fmla="*/ 136 w 173"/>
              <a:gd name="T125" fmla="*/ 75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3" h="174">
                <a:moveTo>
                  <a:pt x="77" y="40"/>
                </a:moveTo>
                <a:lnTo>
                  <a:pt x="77" y="40"/>
                </a:lnTo>
                <a:lnTo>
                  <a:pt x="72" y="31"/>
                </a:lnTo>
                <a:lnTo>
                  <a:pt x="68" y="27"/>
                </a:lnTo>
                <a:lnTo>
                  <a:pt x="63" y="25"/>
                </a:lnTo>
                <a:lnTo>
                  <a:pt x="63" y="25"/>
                </a:lnTo>
                <a:lnTo>
                  <a:pt x="59" y="24"/>
                </a:lnTo>
                <a:lnTo>
                  <a:pt x="53" y="22"/>
                </a:lnTo>
                <a:lnTo>
                  <a:pt x="42" y="24"/>
                </a:lnTo>
                <a:lnTo>
                  <a:pt x="42" y="24"/>
                </a:lnTo>
                <a:lnTo>
                  <a:pt x="33" y="29"/>
                </a:lnTo>
                <a:lnTo>
                  <a:pt x="30" y="33"/>
                </a:lnTo>
                <a:lnTo>
                  <a:pt x="26" y="38"/>
                </a:lnTo>
                <a:lnTo>
                  <a:pt x="26" y="38"/>
                </a:lnTo>
                <a:lnTo>
                  <a:pt x="24" y="44"/>
                </a:lnTo>
                <a:lnTo>
                  <a:pt x="24" y="49"/>
                </a:lnTo>
                <a:lnTo>
                  <a:pt x="26" y="60"/>
                </a:lnTo>
                <a:lnTo>
                  <a:pt x="26" y="60"/>
                </a:lnTo>
                <a:lnTo>
                  <a:pt x="31" y="69"/>
                </a:lnTo>
                <a:lnTo>
                  <a:pt x="35" y="73"/>
                </a:lnTo>
                <a:lnTo>
                  <a:pt x="41" y="75"/>
                </a:lnTo>
                <a:lnTo>
                  <a:pt x="41" y="75"/>
                </a:lnTo>
                <a:lnTo>
                  <a:pt x="46" y="77"/>
                </a:lnTo>
                <a:lnTo>
                  <a:pt x="52" y="79"/>
                </a:lnTo>
                <a:lnTo>
                  <a:pt x="63" y="77"/>
                </a:lnTo>
                <a:lnTo>
                  <a:pt x="63" y="77"/>
                </a:lnTo>
                <a:lnTo>
                  <a:pt x="72" y="71"/>
                </a:lnTo>
                <a:lnTo>
                  <a:pt x="75" y="66"/>
                </a:lnTo>
                <a:lnTo>
                  <a:pt x="77" y="62"/>
                </a:lnTo>
                <a:lnTo>
                  <a:pt x="77" y="62"/>
                </a:lnTo>
                <a:lnTo>
                  <a:pt x="79" y="57"/>
                </a:lnTo>
                <a:lnTo>
                  <a:pt x="79" y="51"/>
                </a:lnTo>
                <a:lnTo>
                  <a:pt x="77" y="40"/>
                </a:lnTo>
                <a:lnTo>
                  <a:pt x="77" y="40"/>
                </a:lnTo>
                <a:close/>
                <a:moveTo>
                  <a:pt x="75" y="14"/>
                </a:moveTo>
                <a:lnTo>
                  <a:pt x="75" y="14"/>
                </a:lnTo>
                <a:lnTo>
                  <a:pt x="83" y="20"/>
                </a:lnTo>
                <a:lnTo>
                  <a:pt x="90" y="16"/>
                </a:lnTo>
                <a:lnTo>
                  <a:pt x="90" y="16"/>
                </a:lnTo>
                <a:lnTo>
                  <a:pt x="94" y="20"/>
                </a:lnTo>
                <a:lnTo>
                  <a:pt x="96" y="25"/>
                </a:lnTo>
                <a:lnTo>
                  <a:pt x="90" y="31"/>
                </a:lnTo>
                <a:lnTo>
                  <a:pt x="90" y="31"/>
                </a:lnTo>
                <a:lnTo>
                  <a:pt x="92" y="35"/>
                </a:lnTo>
                <a:lnTo>
                  <a:pt x="92" y="35"/>
                </a:lnTo>
                <a:lnTo>
                  <a:pt x="94" y="40"/>
                </a:lnTo>
                <a:lnTo>
                  <a:pt x="101" y="40"/>
                </a:lnTo>
                <a:lnTo>
                  <a:pt x="101" y="40"/>
                </a:lnTo>
                <a:lnTo>
                  <a:pt x="103" y="46"/>
                </a:lnTo>
                <a:lnTo>
                  <a:pt x="103" y="51"/>
                </a:lnTo>
                <a:lnTo>
                  <a:pt x="94" y="53"/>
                </a:lnTo>
                <a:lnTo>
                  <a:pt x="94" y="53"/>
                </a:lnTo>
                <a:lnTo>
                  <a:pt x="92" y="60"/>
                </a:lnTo>
                <a:lnTo>
                  <a:pt x="99" y="66"/>
                </a:lnTo>
                <a:lnTo>
                  <a:pt x="99" y="66"/>
                </a:lnTo>
                <a:lnTo>
                  <a:pt x="97" y="71"/>
                </a:lnTo>
                <a:lnTo>
                  <a:pt x="96" y="77"/>
                </a:lnTo>
                <a:lnTo>
                  <a:pt x="86" y="73"/>
                </a:lnTo>
                <a:lnTo>
                  <a:pt x="86" y="73"/>
                </a:lnTo>
                <a:lnTo>
                  <a:pt x="81" y="81"/>
                </a:lnTo>
                <a:lnTo>
                  <a:pt x="86" y="88"/>
                </a:lnTo>
                <a:lnTo>
                  <a:pt x="86" y="88"/>
                </a:lnTo>
                <a:lnTo>
                  <a:pt x="81" y="92"/>
                </a:lnTo>
                <a:lnTo>
                  <a:pt x="75" y="95"/>
                </a:lnTo>
                <a:lnTo>
                  <a:pt x="70" y="88"/>
                </a:lnTo>
                <a:lnTo>
                  <a:pt x="70" y="88"/>
                </a:lnTo>
                <a:lnTo>
                  <a:pt x="66" y="90"/>
                </a:lnTo>
                <a:lnTo>
                  <a:pt x="66" y="90"/>
                </a:lnTo>
                <a:lnTo>
                  <a:pt x="63" y="92"/>
                </a:lnTo>
                <a:lnTo>
                  <a:pt x="63" y="99"/>
                </a:lnTo>
                <a:lnTo>
                  <a:pt x="63" y="99"/>
                </a:lnTo>
                <a:lnTo>
                  <a:pt x="57" y="101"/>
                </a:lnTo>
                <a:lnTo>
                  <a:pt x="50" y="101"/>
                </a:lnTo>
                <a:lnTo>
                  <a:pt x="50" y="93"/>
                </a:lnTo>
                <a:lnTo>
                  <a:pt x="50" y="93"/>
                </a:lnTo>
                <a:lnTo>
                  <a:pt x="41" y="92"/>
                </a:lnTo>
                <a:lnTo>
                  <a:pt x="37" y="99"/>
                </a:lnTo>
                <a:lnTo>
                  <a:pt x="37" y="99"/>
                </a:lnTo>
                <a:lnTo>
                  <a:pt x="31" y="97"/>
                </a:lnTo>
                <a:lnTo>
                  <a:pt x="26" y="93"/>
                </a:lnTo>
                <a:lnTo>
                  <a:pt x="28" y="86"/>
                </a:lnTo>
                <a:lnTo>
                  <a:pt x="28" y="86"/>
                </a:lnTo>
                <a:lnTo>
                  <a:pt x="22" y="81"/>
                </a:lnTo>
                <a:lnTo>
                  <a:pt x="15" y="84"/>
                </a:lnTo>
                <a:lnTo>
                  <a:pt x="15" y="84"/>
                </a:lnTo>
                <a:lnTo>
                  <a:pt x="9" y="79"/>
                </a:lnTo>
                <a:lnTo>
                  <a:pt x="8" y="75"/>
                </a:lnTo>
                <a:lnTo>
                  <a:pt x="13" y="69"/>
                </a:lnTo>
                <a:lnTo>
                  <a:pt x="13" y="69"/>
                </a:lnTo>
                <a:lnTo>
                  <a:pt x="13" y="66"/>
                </a:lnTo>
                <a:lnTo>
                  <a:pt x="13" y="66"/>
                </a:lnTo>
                <a:lnTo>
                  <a:pt x="11" y="60"/>
                </a:lnTo>
                <a:lnTo>
                  <a:pt x="2" y="60"/>
                </a:lnTo>
                <a:lnTo>
                  <a:pt x="2" y="60"/>
                </a:lnTo>
                <a:lnTo>
                  <a:pt x="0" y="55"/>
                </a:lnTo>
                <a:lnTo>
                  <a:pt x="2" y="49"/>
                </a:lnTo>
                <a:lnTo>
                  <a:pt x="9" y="47"/>
                </a:lnTo>
                <a:lnTo>
                  <a:pt x="9" y="47"/>
                </a:lnTo>
                <a:lnTo>
                  <a:pt x="11" y="38"/>
                </a:lnTo>
                <a:lnTo>
                  <a:pt x="4" y="35"/>
                </a:lnTo>
                <a:lnTo>
                  <a:pt x="4" y="35"/>
                </a:lnTo>
                <a:lnTo>
                  <a:pt x="6" y="29"/>
                </a:lnTo>
                <a:lnTo>
                  <a:pt x="9" y="24"/>
                </a:lnTo>
                <a:lnTo>
                  <a:pt x="17" y="27"/>
                </a:lnTo>
                <a:lnTo>
                  <a:pt x="17" y="27"/>
                </a:lnTo>
                <a:lnTo>
                  <a:pt x="22" y="20"/>
                </a:lnTo>
                <a:lnTo>
                  <a:pt x="19" y="13"/>
                </a:lnTo>
                <a:lnTo>
                  <a:pt x="19" y="13"/>
                </a:lnTo>
                <a:lnTo>
                  <a:pt x="22" y="9"/>
                </a:lnTo>
                <a:lnTo>
                  <a:pt x="28" y="5"/>
                </a:lnTo>
                <a:lnTo>
                  <a:pt x="33" y="13"/>
                </a:lnTo>
                <a:lnTo>
                  <a:pt x="33" y="13"/>
                </a:lnTo>
                <a:lnTo>
                  <a:pt x="37" y="11"/>
                </a:lnTo>
                <a:lnTo>
                  <a:pt x="37" y="11"/>
                </a:lnTo>
                <a:lnTo>
                  <a:pt x="41" y="9"/>
                </a:lnTo>
                <a:lnTo>
                  <a:pt x="41" y="2"/>
                </a:lnTo>
                <a:lnTo>
                  <a:pt x="41" y="2"/>
                </a:lnTo>
                <a:lnTo>
                  <a:pt x="48" y="0"/>
                </a:lnTo>
                <a:lnTo>
                  <a:pt x="53" y="0"/>
                </a:lnTo>
                <a:lnTo>
                  <a:pt x="55" y="7"/>
                </a:lnTo>
                <a:lnTo>
                  <a:pt x="55" y="7"/>
                </a:lnTo>
                <a:lnTo>
                  <a:pt x="63" y="9"/>
                </a:lnTo>
                <a:lnTo>
                  <a:pt x="68" y="2"/>
                </a:lnTo>
                <a:lnTo>
                  <a:pt x="68" y="2"/>
                </a:lnTo>
                <a:lnTo>
                  <a:pt x="74" y="3"/>
                </a:lnTo>
                <a:lnTo>
                  <a:pt x="79" y="7"/>
                </a:lnTo>
                <a:lnTo>
                  <a:pt x="75" y="14"/>
                </a:lnTo>
                <a:lnTo>
                  <a:pt x="75" y="14"/>
                </a:lnTo>
                <a:close/>
                <a:moveTo>
                  <a:pt x="147" y="114"/>
                </a:moveTo>
                <a:lnTo>
                  <a:pt x="147" y="114"/>
                </a:lnTo>
                <a:lnTo>
                  <a:pt x="141" y="104"/>
                </a:lnTo>
                <a:lnTo>
                  <a:pt x="138" y="101"/>
                </a:lnTo>
                <a:lnTo>
                  <a:pt x="132" y="97"/>
                </a:lnTo>
                <a:lnTo>
                  <a:pt x="132" y="97"/>
                </a:lnTo>
                <a:lnTo>
                  <a:pt x="127" y="95"/>
                </a:lnTo>
                <a:lnTo>
                  <a:pt x="121" y="95"/>
                </a:lnTo>
                <a:lnTo>
                  <a:pt x="112" y="97"/>
                </a:lnTo>
                <a:lnTo>
                  <a:pt x="112" y="97"/>
                </a:lnTo>
                <a:lnTo>
                  <a:pt x="103" y="103"/>
                </a:lnTo>
                <a:lnTo>
                  <a:pt x="99" y="106"/>
                </a:lnTo>
                <a:lnTo>
                  <a:pt x="96" y="112"/>
                </a:lnTo>
                <a:lnTo>
                  <a:pt x="96" y="112"/>
                </a:lnTo>
                <a:lnTo>
                  <a:pt x="94" y="117"/>
                </a:lnTo>
                <a:lnTo>
                  <a:pt x="94" y="123"/>
                </a:lnTo>
                <a:lnTo>
                  <a:pt x="96" y="134"/>
                </a:lnTo>
                <a:lnTo>
                  <a:pt x="96" y="134"/>
                </a:lnTo>
                <a:lnTo>
                  <a:pt x="101" y="143"/>
                </a:lnTo>
                <a:lnTo>
                  <a:pt x="105" y="147"/>
                </a:lnTo>
                <a:lnTo>
                  <a:pt x="110" y="148"/>
                </a:lnTo>
                <a:lnTo>
                  <a:pt x="110" y="148"/>
                </a:lnTo>
                <a:lnTo>
                  <a:pt x="116" y="150"/>
                </a:lnTo>
                <a:lnTo>
                  <a:pt x="121" y="150"/>
                </a:lnTo>
                <a:lnTo>
                  <a:pt x="130" y="148"/>
                </a:lnTo>
                <a:lnTo>
                  <a:pt x="130" y="148"/>
                </a:lnTo>
                <a:lnTo>
                  <a:pt x="140" y="143"/>
                </a:lnTo>
                <a:lnTo>
                  <a:pt x="143" y="139"/>
                </a:lnTo>
                <a:lnTo>
                  <a:pt x="147" y="134"/>
                </a:lnTo>
                <a:lnTo>
                  <a:pt x="147" y="134"/>
                </a:lnTo>
                <a:lnTo>
                  <a:pt x="149" y="130"/>
                </a:lnTo>
                <a:lnTo>
                  <a:pt x="149" y="125"/>
                </a:lnTo>
                <a:lnTo>
                  <a:pt x="147" y="114"/>
                </a:lnTo>
                <a:lnTo>
                  <a:pt x="147" y="114"/>
                </a:lnTo>
                <a:close/>
                <a:moveTo>
                  <a:pt x="145" y="88"/>
                </a:moveTo>
                <a:lnTo>
                  <a:pt x="145" y="88"/>
                </a:lnTo>
                <a:lnTo>
                  <a:pt x="151" y="93"/>
                </a:lnTo>
                <a:lnTo>
                  <a:pt x="158" y="90"/>
                </a:lnTo>
                <a:lnTo>
                  <a:pt x="158" y="90"/>
                </a:lnTo>
                <a:lnTo>
                  <a:pt x="163" y="93"/>
                </a:lnTo>
                <a:lnTo>
                  <a:pt x="165" y="99"/>
                </a:lnTo>
                <a:lnTo>
                  <a:pt x="160" y="104"/>
                </a:lnTo>
                <a:lnTo>
                  <a:pt x="160" y="104"/>
                </a:lnTo>
                <a:lnTo>
                  <a:pt x="162" y="108"/>
                </a:lnTo>
                <a:lnTo>
                  <a:pt x="162" y="108"/>
                </a:lnTo>
                <a:lnTo>
                  <a:pt x="162" y="112"/>
                </a:lnTo>
                <a:lnTo>
                  <a:pt x="171" y="112"/>
                </a:lnTo>
                <a:lnTo>
                  <a:pt x="171" y="112"/>
                </a:lnTo>
                <a:lnTo>
                  <a:pt x="173" y="119"/>
                </a:lnTo>
                <a:lnTo>
                  <a:pt x="173" y="125"/>
                </a:lnTo>
                <a:lnTo>
                  <a:pt x="163" y="126"/>
                </a:lnTo>
                <a:lnTo>
                  <a:pt x="163" y="126"/>
                </a:lnTo>
                <a:lnTo>
                  <a:pt x="162" y="134"/>
                </a:lnTo>
                <a:lnTo>
                  <a:pt x="169" y="139"/>
                </a:lnTo>
                <a:lnTo>
                  <a:pt x="169" y="139"/>
                </a:lnTo>
                <a:lnTo>
                  <a:pt x="167" y="145"/>
                </a:lnTo>
                <a:lnTo>
                  <a:pt x="163" y="150"/>
                </a:lnTo>
                <a:lnTo>
                  <a:pt x="156" y="147"/>
                </a:lnTo>
                <a:lnTo>
                  <a:pt x="156" y="147"/>
                </a:lnTo>
                <a:lnTo>
                  <a:pt x="151" y="154"/>
                </a:lnTo>
                <a:lnTo>
                  <a:pt x="156" y="161"/>
                </a:lnTo>
                <a:lnTo>
                  <a:pt x="156" y="161"/>
                </a:lnTo>
                <a:lnTo>
                  <a:pt x="151" y="165"/>
                </a:lnTo>
                <a:lnTo>
                  <a:pt x="145" y="167"/>
                </a:lnTo>
                <a:lnTo>
                  <a:pt x="140" y="161"/>
                </a:lnTo>
                <a:lnTo>
                  <a:pt x="140" y="161"/>
                </a:lnTo>
                <a:lnTo>
                  <a:pt x="136" y="163"/>
                </a:lnTo>
                <a:lnTo>
                  <a:pt x="136" y="163"/>
                </a:lnTo>
                <a:lnTo>
                  <a:pt x="132" y="163"/>
                </a:lnTo>
                <a:lnTo>
                  <a:pt x="132" y="172"/>
                </a:lnTo>
                <a:lnTo>
                  <a:pt x="132" y="172"/>
                </a:lnTo>
                <a:lnTo>
                  <a:pt x="125" y="174"/>
                </a:lnTo>
                <a:lnTo>
                  <a:pt x="119" y="174"/>
                </a:lnTo>
                <a:lnTo>
                  <a:pt x="118" y="165"/>
                </a:lnTo>
                <a:lnTo>
                  <a:pt x="118" y="165"/>
                </a:lnTo>
                <a:lnTo>
                  <a:pt x="110" y="163"/>
                </a:lnTo>
                <a:lnTo>
                  <a:pt x="107" y="170"/>
                </a:lnTo>
                <a:lnTo>
                  <a:pt x="107" y="170"/>
                </a:lnTo>
                <a:lnTo>
                  <a:pt x="99" y="169"/>
                </a:lnTo>
                <a:lnTo>
                  <a:pt x="96" y="167"/>
                </a:lnTo>
                <a:lnTo>
                  <a:pt x="97" y="158"/>
                </a:lnTo>
                <a:lnTo>
                  <a:pt x="97" y="158"/>
                </a:lnTo>
                <a:lnTo>
                  <a:pt x="92" y="152"/>
                </a:lnTo>
                <a:lnTo>
                  <a:pt x="85" y="158"/>
                </a:lnTo>
                <a:lnTo>
                  <a:pt x="85" y="158"/>
                </a:lnTo>
                <a:lnTo>
                  <a:pt x="79" y="152"/>
                </a:lnTo>
                <a:lnTo>
                  <a:pt x="77" y="147"/>
                </a:lnTo>
                <a:lnTo>
                  <a:pt x="83" y="141"/>
                </a:lnTo>
                <a:lnTo>
                  <a:pt x="83" y="141"/>
                </a:lnTo>
                <a:lnTo>
                  <a:pt x="81" y="137"/>
                </a:lnTo>
                <a:lnTo>
                  <a:pt x="81" y="137"/>
                </a:lnTo>
                <a:lnTo>
                  <a:pt x="81" y="134"/>
                </a:lnTo>
                <a:lnTo>
                  <a:pt x="72" y="134"/>
                </a:lnTo>
                <a:lnTo>
                  <a:pt x="72" y="134"/>
                </a:lnTo>
                <a:lnTo>
                  <a:pt x="70" y="128"/>
                </a:lnTo>
                <a:lnTo>
                  <a:pt x="70" y="121"/>
                </a:lnTo>
                <a:lnTo>
                  <a:pt x="79" y="121"/>
                </a:lnTo>
                <a:lnTo>
                  <a:pt x="79" y="121"/>
                </a:lnTo>
                <a:lnTo>
                  <a:pt x="81" y="112"/>
                </a:lnTo>
                <a:lnTo>
                  <a:pt x="74" y="108"/>
                </a:lnTo>
                <a:lnTo>
                  <a:pt x="74" y="108"/>
                </a:lnTo>
                <a:lnTo>
                  <a:pt x="75" y="101"/>
                </a:lnTo>
                <a:lnTo>
                  <a:pt x="77" y="97"/>
                </a:lnTo>
                <a:lnTo>
                  <a:pt x="86" y="99"/>
                </a:lnTo>
                <a:lnTo>
                  <a:pt x="86" y="99"/>
                </a:lnTo>
                <a:lnTo>
                  <a:pt x="92" y="93"/>
                </a:lnTo>
                <a:lnTo>
                  <a:pt x="86" y="86"/>
                </a:lnTo>
                <a:lnTo>
                  <a:pt x="86" y="86"/>
                </a:lnTo>
                <a:lnTo>
                  <a:pt x="92" y="81"/>
                </a:lnTo>
                <a:lnTo>
                  <a:pt x="97" y="79"/>
                </a:lnTo>
                <a:lnTo>
                  <a:pt x="103" y="84"/>
                </a:lnTo>
                <a:lnTo>
                  <a:pt x="103" y="84"/>
                </a:lnTo>
                <a:lnTo>
                  <a:pt x="107" y="84"/>
                </a:lnTo>
                <a:lnTo>
                  <a:pt x="107" y="84"/>
                </a:lnTo>
                <a:lnTo>
                  <a:pt x="110" y="82"/>
                </a:lnTo>
                <a:lnTo>
                  <a:pt x="110" y="73"/>
                </a:lnTo>
                <a:lnTo>
                  <a:pt x="110" y="73"/>
                </a:lnTo>
                <a:lnTo>
                  <a:pt x="116" y="71"/>
                </a:lnTo>
                <a:lnTo>
                  <a:pt x="123" y="73"/>
                </a:lnTo>
                <a:lnTo>
                  <a:pt x="125" y="81"/>
                </a:lnTo>
                <a:lnTo>
                  <a:pt x="125" y="81"/>
                </a:lnTo>
                <a:lnTo>
                  <a:pt x="132" y="82"/>
                </a:lnTo>
                <a:lnTo>
                  <a:pt x="136" y="75"/>
                </a:lnTo>
                <a:lnTo>
                  <a:pt x="136" y="75"/>
                </a:lnTo>
                <a:lnTo>
                  <a:pt x="143" y="77"/>
                </a:lnTo>
                <a:lnTo>
                  <a:pt x="147" y="81"/>
                </a:lnTo>
                <a:lnTo>
                  <a:pt x="145" y="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71"/>
          <p:cNvSpPr>
            <a:spLocks/>
          </p:cNvSpPr>
          <p:nvPr/>
        </p:nvSpPr>
        <p:spPr bwMode="auto">
          <a:xfrm>
            <a:off x="6869449" y="4091109"/>
            <a:ext cx="790675" cy="649811"/>
          </a:xfrm>
          <a:custGeom>
            <a:avLst/>
            <a:gdLst>
              <a:gd name="T0" fmla="*/ 47 w 174"/>
              <a:gd name="T1" fmla="*/ 143 h 143"/>
              <a:gd name="T2" fmla="*/ 38 w 174"/>
              <a:gd name="T3" fmla="*/ 143 h 143"/>
              <a:gd name="T4" fmla="*/ 22 w 174"/>
              <a:gd name="T5" fmla="*/ 139 h 143"/>
              <a:gd name="T6" fmla="*/ 11 w 174"/>
              <a:gd name="T7" fmla="*/ 132 h 143"/>
              <a:gd name="T8" fmla="*/ 3 w 174"/>
              <a:gd name="T9" fmla="*/ 123 h 143"/>
              <a:gd name="T10" fmla="*/ 0 w 174"/>
              <a:gd name="T11" fmla="*/ 112 h 143"/>
              <a:gd name="T12" fmla="*/ 1 w 174"/>
              <a:gd name="T13" fmla="*/ 99 h 143"/>
              <a:gd name="T14" fmla="*/ 7 w 174"/>
              <a:gd name="T15" fmla="*/ 90 h 143"/>
              <a:gd name="T16" fmla="*/ 18 w 174"/>
              <a:gd name="T17" fmla="*/ 81 h 143"/>
              <a:gd name="T18" fmla="*/ 25 w 174"/>
              <a:gd name="T19" fmla="*/ 77 h 143"/>
              <a:gd name="T20" fmla="*/ 29 w 174"/>
              <a:gd name="T21" fmla="*/ 48 h 143"/>
              <a:gd name="T22" fmla="*/ 40 w 174"/>
              <a:gd name="T23" fmla="*/ 24 h 143"/>
              <a:gd name="T24" fmla="*/ 47 w 174"/>
              <a:gd name="T25" fmla="*/ 15 h 143"/>
              <a:gd name="T26" fmla="*/ 67 w 174"/>
              <a:gd name="T27" fmla="*/ 4 h 143"/>
              <a:gd name="T28" fmla="*/ 78 w 174"/>
              <a:gd name="T29" fmla="*/ 2 h 143"/>
              <a:gd name="T30" fmla="*/ 84 w 174"/>
              <a:gd name="T31" fmla="*/ 0 h 143"/>
              <a:gd name="T32" fmla="*/ 95 w 174"/>
              <a:gd name="T33" fmla="*/ 2 h 143"/>
              <a:gd name="T34" fmla="*/ 117 w 174"/>
              <a:gd name="T35" fmla="*/ 7 h 143"/>
              <a:gd name="T36" fmla="*/ 133 w 174"/>
              <a:gd name="T37" fmla="*/ 24 h 143"/>
              <a:gd name="T38" fmla="*/ 141 w 174"/>
              <a:gd name="T39" fmla="*/ 33 h 143"/>
              <a:gd name="T40" fmla="*/ 148 w 174"/>
              <a:gd name="T41" fmla="*/ 59 h 143"/>
              <a:gd name="T42" fmla="*/ 150 w 174"/>
              <a:gd name="T43" fmla="*/ 75 h 143"/>
              <a:gd name="T44" fmla="*/ 150 w 174"/>
              <a:gd name="T45" fmla="*/ 77 h 143"/>
              <a:gd name="T46" fmla="*/ 163 w 174"/>
              <a:gd name="T47" fmla="*/ 84 h 143"/>
              <a:gd name="T48" fmla="*/ 170 w 174"/>
              <a:gd name="T49" fmla="*/ 93 h 143"/>
              <a:gd name="T50" fmla="*/ 174 w 174"/>
              <a:gd name="T51" fmla="*/ 106 h 143"/>
              <a:gd name="T52" fmla="*/ 170 w 174"/>
              <a:gd name="T53" fmla="*/ 123 h 143"/>
              <a:gd name="T54" fmla="*/ 163 w 174"/>
              <a:gd name="T55" fmla="*/ 132 h 143"/>
              <a:gd name="T56" fmla="*/ 152 w 174"/>
              <a:gd name="T57" fmla="*/ 139 h 143"/>
              <a:gd name="T58" fmla="*/ 137 w 174"/>
              <a:gd name="T59" fmla="*/ 143 h 143"/>
              <a:gd name="T60" fmla="*/ 128 w 174"/>
              <a:gd name="T61" fmla="*/ 73 h 143"/>
              <a:gd name="T62" fmla="*/ 130 w 174"/>
              <a:gd name="T63" fmla="*/ 73 h 143"/>
              <a:gd name="T64" fmla="*/ 130 w 174"/>
              <a:gd name="T65" fmla="*/ 62 h 143"/>
              <a:gd name="T66" fmla="*/ 124 w 174"/>
              <a:gd name="T67" fmla="*/ 44 h 143"/>
              <a:gd name="T68" fmla="*/ 119 w 174"/>
              <a:gd name="T69" fmla="*/ 37 h 143"/>
              <a:gd name="T70" fmla="*/ 108 w 174"/>
              <a:gd name="T71" fmla="*/ 27 h 143"/>
              <a:gd name="T72" fmla="*/ 93 w 174"/>
              <a:gd name="T73" fmla="*/ 22 h 143"/>
              <a:gd name="T74" fmla="*/ 84 w 174"/>
              <a:gd name="T75" fmla="*/ 22 h 143"/>
              <a:gd name="T76" fmla="*/ 80 w 174"/>
              <a:gd name="T77" fmla="*/ 22 h 143"/>
              <a:gd name="T78" fmla="*/ 73 w 174"/>
              <a:gd name="T79" fmla="*/ 24 h 143"/>
              <a:gd name="T80" fmla="*/ 60 w 174"/>
              <a:gd name="T81" fmla="*/ 31 h 143"/>
              <a:gd name="T82" fmla="*/ 55 w 174"/>
              <a:gd name="T83" fmla="*/ 37 h 143"/>
              <a:gd name="T84" fmla="*/ 47 w 174"/>
              <a:gd name="T85" fmla="*/ 53 h 143"/>
              <a:gd name="T86" fmla="*/ 44 w 174"/>
              <a:gd name="T87" fmla="*/ 73 h 143"/>
              <a:gd name="T88" fmla="*/ 47 w 174"/>
              <a:gd name="T89" fmla="*/ 7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4" h="143">
                <a:moveTo>
                  <a:pt x="47" y="73"/>
                </a:moveTo>
                <a:lnTo>
                  <a:pt x="47" y="143"/>
                </a:lnTo>
                <a:lnTo>
                  <a:pt x="47" y="143"/>
                </a:lnTo>
                <a:lnTo>
                  <a:pt x="38" y="143"/>
                </a:lnTo>
                <a:lnTo>
                  <a:pt x="29" y="141"/>
                </a:lnTo>
                <a:lnTo>
                  <a:pt x="22" y="139"/>
                </a:lnTo>
                <a:lnTo>
                  <a:pt x="16" y="136"/>
                </a:lnTo>
                <a:lnTo>
                  <a:pt x="11" y="132"/>
                </a:lnTo>
                <a:lnTo>
                  <a:pt x="7" y="126"/>
                </a:lnTo>
                <a:lnTo>
                  <a:pt x="3" y="123"/>
                </a:lnTo>
                <a:lnTo>
                  <a:pt x="1" y="117"/>
                </a:lnTo>
                <a:lnTo>
                  <a:pt x="0" y="112"/>
                </a:lnTo>
                <a:lnTo>
                  <a:pt x="0" y="104"/>
                </a:lnTo>
                <a:lnTo>
                  <a:pt x="1" y="99"/>
                </a:lnTo>
                <a:lnTo>
                  <a:pt x="3" y="93"/>
                </a:lnTo>
                <a:lnTo>
                  <a:pt x="7" y="90"/>
                </a:lnTo>
                <a:lnTo>
                  <a:pt x="12" y="84"/>
                </a:lnTo>
                <a:lnTo>
                  <a:pt x="18" y="81"/>
                </a:lnTo>
                <a:lnTo>
                  <a:pt x="25" y="77"/>
                </a:lnTo>
                <a:lnTo>
                  <a:pt x="25" y="77"/>
                </a:lnTo>
                <a:lnTo>
                  <a:pt x="25" y="60"/>
                </a:lnTo>
                <a:lnTo>
                  <a:pt x="29" y="48"/>
                </a:lnTo>
                <a:lnTo>
                  <a:pt x="33" y="35"/>
                </a:lnTo>
                <a:lnTo>
                  <a:pt x="40" y="24"/>
                </a:lnTo>
                <a:lnTo>
                  <a:pt x="40" y="24"/>
                </a:lnTo>
                <a:lnTo>
                  <a:pt x="47" y="15"/>
                </a:lnTo>
                <a:lnTo>
                  <a:pt x="56" y="9"/>
                </a:lnTo>
                <a:lnTo>
                  <a:pt x="67" y="4"/>
                </a:lnTo>
                <a:lnTo>
                  <a:pt x="78" y="2"/>
                </a:lnTo>
                <a:lnTo>
                  <a:pt x="78" y="2"/>
                </a:lnTo>
                <a:lnTo>
                  <a:pt x="84" y="0"/>
                </a:lnTo>
                <a:lnTo>
                  <a:pt x="84" y="0"/>
                </a:lnTo>
                <a:lnTo>
                  <a:pt x="95" y="2"/>
                </a:lnTo>
                <a:lnTo>
                  <a:pt x="95" y="2"/>
                </a:lnTo>
                <a:lnTo>
                  <a:pt x="106" y="4"/>
                </a:lnTo>
                <a:lnTo>
                  <a:pt x="117" y="7"/>
                </a:lnTo>
                <a:lnTo>
                  <a:pt x="126" y="15"/>
                </a:lnTo>
                <a:lnTo>
                  <a:pt x="133" y="24"/>
                </a:lnTo>
                <a:lnTo>
                  <a:pt x="133" y="24"/>
                </a:lnTo>
                <a:lnTo>
                  <a:pt x="141" y="33"/>
                </a:lnTo>
                <a:lnTo>
                  <a:pt x="144" y="46"/>
                </a:lnTo>
                <a:lnTo>
                  <a:pt x="148" y="59"/>
                </a:lnTo>
                <a:lnTo>
                  <a:pt x="150" y="75"/>
                </a:lnTo>
                <a:lnTo>
                  <a:pt x="150" y="75"/>
                </a:lnTo>
                <a:lnTo>
                  <a:pt x="150" y="77"/>
                </a:lnTo>
                <a:lnTo>
                  <a:pt x="150" y="77"/>
                </a:lnTo>
                <a:lnTo>
                  <a:pt x="157" y="81"/>
                </a:lnTo>
                <a:lnTo>
                  <a:pt x="163" y="84"/>
                </a:lnTo>
                <a:lnTo>
                  <a:pt x="166" y="90"/>
                </a:lnTo>
                <a:lnTo>
                  <a:pt x="170" y="93"/>
                </a:lnTo>
                <a:lnTo>
                  <a:pt x="172" y="99"/>
                </a:lnTo>
                <a:lnTo>
                  <a:pt x="174" y="106"/>
                </a:lnTo>
                <a:lnTo>
                  <a:pt x="172" y="117"/>
                </a:lnTo>
                <a:lnTo>
                  <a:pt x="170" y="123"/>
                </a:lnTo>
                <a:lnTo>
                  <a:pt x="168" y="126"/>
                </a:lnTo>
                <a:lnTo>
                  <a:pt x="163" y="132"/>
                </a:lnTo>
                <a:lnTo>
                  <a:pt x="157" y="136"/>
                </a:lnTo>
                <a:lnTo>
                  <a:pt x="152" y="139"/>
                </a:lnTo>
                <a:lnTo>
                  <a:pt x="144" y="141"/>
                </a:lnTo>
                <a:lnTo>
                  <a:pt x="137" y="143"/>
                </a:lnTo>
                <a:lnTo>
                  <a:pt x="128" y="143"/>
                </a:lnTo>
                <a:lnTo>
                  <a:pt x="128" y="73"/>
                </a:lnTo>
                <a:lnTo>
                  <a:pt x="128" y="73"/>
                </a:lnTo>
                <a:lnTo>
                  <a:pt x="130" y="73"/>
                </a:lnTo>
                <a:lnTo>
                  <a:pt x="130" y="73"/>
                </a:lnTo>
                <a:lnTo>
                  <a:pt x="130" y="62"/>
                </a:lnTo>
                <a:lnTo>
                  <a:pt x="126" y="51"/>
                </a:lnTo>
                <a:lnTo>
                  <a:pt x="124" y="44"/>
                </a:lnTo>
                <a:lnTo>
                  <a:pt x="119" y="37"/>
                </a:lnTo>
                <a:lnTo>
                  <a:pt x="119" y="37"/>
                </a:lnTo>
                <a:lnTo>
                  <a:pt x="113" y="31"/>
                </a:lnTo>
                <a:lnTo>
                  <a:pt x="108" y="27"/>
                </a:lnTo>
                <a:lnTo>
                  <a:pt x="100" y="24"/>
                </a:lnTo>
                <a:lnTo>
                  <a:pt x="93" y="22"/>
                </a:lnTo>
                <a:lnTo>
                  <a:pt x="93" y="22"/>
                </a:lnTo>
                <a:lnTo>
                  <a:pt x="84" y="22"/>
                </a:lnTo>
                <a:lnTo>
                  <a:pt x="84" y="22"/>
                </a:lnTo>
                <a:lnTo>
                  <a:pt x="80" y="22"/>
                </a:lnTo>
                <a:lnTo>
                  <a:pt x="80" y="22"/>
                </a:lnTo>
                <a:lnTo>
                  <a:pt x="73" y="24"/>
                </a:lnTo>
                <a:lnTo>
                  <a:pt x="66" y="27"/>
                </a:lnTo>
                <a:lnTo>
                  <a:pt x="60" y="31"/>
                </a:lnTo>
                <a:lnTo>
                  <a:pt x="55" y="37"/>
                </a:lnTo>
                <a:lnTo>
                  <a:pt x="55" y="37"/>
                </a:lnTo>
                <a:lnTo>
                  <a:pt x="51" y="44"/>
                </a:lnTo>
                <a:lnTo>
                  <a:pt x="47" y="53"/>
                </a:lnTo>
                <a:lnTo>
                  <a:pt x="45" y="62"/>
                </a:lnTo>
                <a:lnTo>
                  <a:pt x="44" y="73"/>
                </a:lnTo>
                <a:lnTo>
                  <a:pt x="44" y="73"/>
                </a:lnTo>
                <a:lnTo>
                  <a:pt x="47" y="73"/>
                </a:lnTo>
                <a:lnTo>
                  <a:pt x="47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74"/>
          <p:cNvSpPr>
            <a:spLocks/>
          </p:cNvSpPr>
          <p:nvPr/>
        </p:nvSpPr>
        <p:spPr bwMode="auto">
          <a:xfrm>
            <a:off x="5774315" y="5726990"/>
            <a:ext cx="640721" cy="222663"/>
          </a:xfrm>
          <a:custGeom>
            <a:avLst/>
            <a:gdLst>
              <a:gd name="T0" fmla="*/ 0 w 141"/>
              <a:gd name="T1" fmla="*/ 0 h 49"/>
              <a:gd name="T2" fmla="*/ 22 w 141"/>
              <a:gd name="T3" fmla="*/ 0 h 49"/>
              <a:gd name="T4" fmla="*/ 22 w 141"/>
              <a:gd name="T5" fmla="*/ 27 h 49"/>
              <a:gd name="T6" fmla="*/ 119 w 141"/>
              <a:gd name="T7" fmla="*/ 27 h 49"/>
              <a:gd name="T8" fmla="*/ 119 w 141"/>
              <a:gd name="T9" fmla="*/ 0 h 49"/>
              <a:gd name="T10" fmla="*/ 141 w 141"/>
              <a:gd name="T11" fmla="*/ 0 h 49"/>
              <a:gd name="T12" fmla="*/ 141 w 141"/>
              <a:gd name="T13" fmla="*/ 27 h 49"/>
              <a:gd name="T14" fmla="*/ 141 w 141"/>
              <a:gd name="T15" fmla="*/ 49 h 49"/>
              <a:gd name="T16" fmla="*/ 119 w 141"/>
              <a:gd name="T17" fmla="*/ 49 h 49"/>
              <a:gd name="T18" fmla="*/ 22 w 141"/>
              <a:gd name="T19" fmla="*/ 49 h 49"/>
              <a:gd name="T20" fmla="*/ 0 w 141"/>
              <a:gd name="T21" fmla="*/ 49 h 49"/>
              <a:gd name="T22" fmla="*/ 0 w 141"/>
              <a:gd name="T23" fmla="*/ 27 h 49"/>
              <a:gd name="T24" fmla="*/ 0 w 141"/>
              <a:gd name="T25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1" h="49">
                <a:moveTo>
                  <a:pt x="0" y="0"/>
                </a:moveTo>
                <a:lnTo>
                  <a:pt x="22" y="0"/>
                </a:lnTo>
                <a:lnTo>
                  <a:pt x="22" y="27"/>
                </a:lnTo>
                <a:lnTo>
                  <a:pt x="119" y="27"/>
                </a:lnTo>
                <a:lnTo>
                  <a:pt x="119" y="0"/>
                </a:lnTo>
                <a:lnTo>
                  <a:pt x="141" y="0"/>
                </a:lnTo>
                <a:lnTo>
                  <a:pt x="141" y="27"/>
                </a:lnTo>
                <a:lnTo>
                  <a:pt x="141" y="49"/>
                </a:lnTo>
                <a:lnTo>
                  <a:pt x="119" y="49"/>
                </a:lnTo>
                <a:lnTo>
                  <a:pt x="22" y="49"/>
                </a:lnTo>
                <a:lnTo>
                  <a:pt x="0" y="49"/>
                </a:lnTo>
                <a:lnTo>
                  <a:pt x="0" y="2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75"/>
          <p:cNvSpPr>
            <a:spLocks/>
          </p:cNvSpPr>
          <p:nvPr/>
        </p:nvSpPr>
        <p:spPr bwMode="auto">
          <a:xfrm>
            <a:off x="5906097" y="5258947"/>
            <a:ext cx="386252" cy="468045"/>
          </a:xfrm>
          <a:custGeom>
            <a:avLst/>
            <a:gdLst>
              <a:gd name="T0" fmla="*/ 23 w 85"/>
              <a:gd name="T1" fmla="*/ 0 h 103"/>
              <a:gd name="T2" fmla="*/ 23 w 85"/>
              <a:gd name="T3" fmla="*/ 51 h 103"/>
              <a:gd name="T4" fmla="*/ 0 w 85"/>
              <a:gd name="T5" fmla="*/ 51 h 103"/>
              <a:gd name="T6" fmla="*/ 43 w 85"/>
              <a:gd name="T7" fmla="*/ 103 h 103"/>
              <a:gd name="T8" fmla="*/ 85 w 85"/>
              <a:gd name="T9" fmla="*/ 51 h 103"/>
              <a:gd name="T10" fmla="*/ 63 w 85"/>
              <a:gd name="T11" fmla="*/ 51 h 103"/>
              <a:gd name="T12" fmla="*/ 63 w 85"/>
              <a:gd name="T13" fmla="*/ 0 h 103"/>
              <a:gd name="T14" fmla="*/ 23 w 85"/>
              <a:gd name="T15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103">
                <a:moveTo>
                  <a:pt x="23" y="0"/>
                </a:moveTo>
                <a:lnTo>
                  <a:pt x="23" y="51"/>
                </a:lnTo>
                <a:lnTo>
                  <a:pt x="0" y="51"/>
                </a:lnTo>
                <a:lnTo>
                  <a:pt x="43" y="103"/>
                </a:lnTo>
                <a:lnTo>
                  <a:pt x="85" y="51"/>
                </a:lnTo>
                <a:lnTo>
                  <a:pt x="63" y="51"/>
                </a:lnTo>
                <a:lnTo>
                  <a:pt x="63" y="0"/>
                </a:lnTo>
                <a:lnTo>
                  <a:pt x="2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79"/>
          <p:cNvSpPr>
            <a:spLocks noEditPoints="1"/>
          </p:cNvSpPr>
          <p:nvPr/>
        </p:nvSpPr>
        <p:spPr bwMode="auto">
          <a:xfrm>
            <a:off x="8119078" y="4100195"/>
            <a:ext cx="640721" cy="699793"/>
          </a:xfrm>
          <a:custGeom>
            <a:avLst/>
            <a:gdLst>
              <a:gd name="T0" fmla="*/ 0 w 141"/>
              <a:gd name="T1" fmla="*/ 20 h 154"/>
              <a:gd name="T2" fmla="*/ 57 w 141"/>
              <a:gd name="T3" fmla="*/ 20 h 154"/>
              <a:gd name="T4" fmla="*/ 57 w 141"/>
              <a:gd name="T5" fmla="*/ 0 h 154"/>
              <a:gd name="T6" fmla="*/ 79 w 141"/>
              <a:gd name="T7" fmla="*/ 0 h 154"/>
              <a:gd name="T8" fmla="*/ 79 w 141"/>
              <a:gd name="T9" fmla="*/ 20 h 154"/>
              <a:gd name="T10" fmla="*/ 141 w 141"/>
              <a:gd name="T11" fmla="*/ 20 h 154"/>
              <a:gd name="T12" fmla="*/ 141 w 141"/>
              <a:gd name="T13" fmla="*/ 49 h 154"/>
              <a:gd name="T14" fmla="*/ 126 w 141"/>
              <a:gd name="T15" fmla="*/ 49 h 154"/>
              <a:gd name="T16" fmla="*/ 119 w 141"/>
              <a:gd name="T17" fmla="*/ 154 h 154"/>
              <a:gd name="T18" fmla="*/ 20 w 141"/>
              <a:gd name="T19" fmla="*/ 154 h 154"/>
              <a:gd name="T20" fmla="*/ 11 w 141"/>
              <a:gd name="T21" fmla="*/ 49 h 154"/>
              <a:gd name="T22" fmla="*/ 0 w 141"/>
              <a:gd name="T23" fmla="*/ 49 h 154"/>
              <a:gd name="T24" fmla="*/ 0 w 141"/>
              <a:gd name="T25" fmla="*/ 20 h 154"/>
              <a:gd name="T26" fmla="*/ 0 w 141"/>
              <a:gd name="T27" fmla="*/ 20 h 154"/>
              <a:gd name="T28" fmla="*/ 36 w 141"/>
              <a:gd name="T29" fmla="*/ 60 h 154"/>
              <a:gd name="T30" fmla="*/ 42 w 141"/>
              <a:gd name="T31" fmla="*/ 134 h 154"/>
              <a:gd name="T32" fmla="*/ 49 w 141"/>
              <a:gd name="T33" fmla="*/ 134 h 154"/>
              <a:gd name="T34" fmla="*/ 44 w 141"/>
              <a:gd name="T35" fmla="*/ 60 h 154"/>
              <a:gd name="T36" fmla="*/ 36 w 141"/>
              <a:gd name="T37" fmla="*/ 60 h 154"/>
              <a:gd name="T38" fmla="*/ 36 w 141"/>
              <a:gd name="T39" fmla="*/ 60 h 154"/>
              <a:gd name="T40" fmla="*/ 102 w 141"/>
              <a:gd name="T41" fmla="*/ 60 h 154"/>
              <a:gd name="T42" fmla="*/ 95 w 141"/>
              <a:gd name="T43" fmla="*/ 60 h 154"/>
              <a:gd name="T44" fmla="*/ 91 w 141"/>
              <a:gd name="T45" fmla="*/ 134 h 154"/>
              <a:gd name="T46" fmla="*/ 97 w 141"/>
              <a:gd name="T47" fmla="*/ 134 h 154"/>
              <a:gd name="T48" fmla="*/ 102 w 141"/>
              <a:gd name="T49" fmla="*/ 60 h 154"/>
              <a:gd name="T50" fmla="*/ 102 w 141"/>
              <a:gd name="T51" fmla="*/ 60 h 154"/>
              <a:gd name="T52" fmla="*/ 66 w 141"/>
              <a:gd name="T53" fmla="*/ 60 h 154"/>
              <a:gd name="T54" fmla="*/ 66 w 141"/>
              <a:gd name="T55" fmla="*/ 134 h 154"/>
              <a:gd name="T56" fmla="*/ 73 w 141"/>
              <a:gd name="T57" fmla="*/ 134 h 154"/>
              <a:gd name="T58" fmla="*/ 73 w 141"/>
              <a:gd name="T59" fmla="*/ 60 h 154"/>
              <a:gd name="T60" fmla="*/ 66 w 141"/>
              <a:gd name="T61" fmla="*/ 6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1" h="154">
                <a:moveTo>
                  <a:pt x="0" y="20"/>
                </a:moveTo>
                <a:lnTo>
                  <a:pt x="57" y="20"/>
                </a:lnTo>
                <a:lnTo>
                  <a:pt x="57" y="0"/>
                </a:lnTo>
                <a:lnTo>
                  <a:pt x="79" y="0"/>
                </a:lnTo>
                <a:lnTo>
                  <a:pt x="79" y="20"/>
                </a:lnTo>
                <a:lnTo>
                  <a:pt x="141" y="20"/>
                </a:lnTo>
                <a:lnTo>
                  <a:pt x="141" y="49"/>
                </a:lnTo>
                <a:lnTo>
                  <a:pt x="126" y="49"/>
                </a:lnTo>
                <a:lnTo>
                  <a:pt x="119" y="154"/>
                </a:lnTo>
                <a:lnTo>
                  <a:pt x="20" y="154"/>
                </a:lnTo>
                <a:lnTo>
                  <a:pt x="11" y="49"/>
                </a:lnTo>
                <a:lnTo>
                  <a:pt x="0" y="49"/>
                </a:lnTo>
                <a:lnTo>
                  <a:pt x="0" y="20"/>
                </a:lnTo>
                <a:lnTo>
                  <a:pt x="0" y="20"/>
                </a:lnTo>
                <a:close/>
                <a:moveTo>
                  <a:pt x="36" y="60"/>
                </a:moveTo>
                <a:lnTo>
                  <a:pt x="42" y="134"/>
                </a:lnTo>
                <a:lnTo>
                  <a:pt x="49" y="134"/>
                </a:lnTo>
                <a:lnTo>
                  <a:pt x="44" y="60"/>
                </a:lnTo>
                <a:lnTo>
                  <a:pt x="36" y="60"/>
                </a:lnTo>
                <a:lnTo>
                  <a:pt x="36" y="60"/>
                </a:lnTo>
                <a:close/>
                <a:moveTo>
                  <a:pt x="102" y="60"/>
                </a:moveTo>
                <a:lnTo>
                  <a:pt x="95" y="60"/>
                </a:lnTo>
                <a:lnTo>
                  <a:pt x="91" y="134"/>
                </a:lnTo>
                <a:lnTo>
                  <a:pt x="97" y="134"/>
                </a:lnTo>
                <a:lnTo>
                  <a:pt x="102" y="60"/>
                </a:lnTo>
                <a:lnTo>
                  <a:pt x="102" y="60"/>
                </a:lnTo>
                <a:close/>
                <a:moveTo>
                  <a:pt x="66" y="60"/>
                </a:moveTo>
                <a:lnTo>
                  <a:pt x="66" y="134"/>
                </a:lnTo>
                <a:lnTo>
                  <a:pt x="73" y="134"/>
                </a:lnTo>
                <a:lnTo>
                  <a:pt x="73" y="60"/>
                </a:lnTo>
                <a:lnTo>
                  <a:pt x="66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81"/>
          <p:cNvSpPr>
            <a:spLocks noEditPoints="1"/>
          </p:cNvSpPr>
          <p:nvPr/>
        </p:nvSpPr>
        <p:spPr bwMode="auto">
          <a:xfrm>
            <a:off x="3506805" y="5268033"/>
            <a:ext cx="499851" cy="690706"/>
          </a:xfrm>
          <a:custGeom>
            <a:avLst/>
            <a:gdLst>
              <a:gd name="T0" fmla="*/ 15 w 110"/>
              <a:gd name="T1" fmla="*/ 0 h 152"/>
              <a:gd name="T2" fmla="*/ 95 w 110"/>
              <a:gd name="T3" fmla="*/ 0 h 152"/>
              <a:gd name="T4" fmla="*/ 95 w 110"/>
              <a:gd name="T5" fmla="*/ 0 h 152"/>
              <a:gd name="T6" fmla="*/ 101 w 110"/>
              <a:gd name="T7" fmla="*/ 1 h 152"/>
              <a:gd name="T8" fmla="*/ 106 w 110"/>
              <a:gd name="T9" fmla="*/ 3 h 152"/>
              <a:gd name="T10" fmla="*/ 110 w 110"/>
              <a:gd name="T11" fmla="*/ 9 h 152"/>
              <a:gd name="T12" fmla="*/ 110 w 110"/>
              <a:gd name="T13" fmla="*/ 14 h 152"/>
              <a:gd name="T14" fmla="*/ 110 w 110"/>
              <a:gd name="T15" fmla="*/ 137 h 152"/>
              <a:gd name="T16" fmla="*/ 110 w 110"/>
              <a:gd name="T17" fmla="*/ 137 h 152"/>
              <a:gd name="T18" fmla="*/ 110 w 110"/>
              <a:gd name="T19" fmla="*/ 143 h 152"/>
              <a:gd name="T20" fmla="*/ 106 w 110"/>
              <a:gd name="T21" fmla="*/ 148 h 152"/>
              <a:gd name="T22" fmla="*/ 101 w 110"/>
              <a:gd name="T23" fmla="*/ 150 h 152"/>
              <a:gd name="T24" fmla="*/ 95 w 110"/>
              <a:gd name="T25" fmla="*/ 152 h 152"/>
              <a:gd name="T26" fmla="*/ 15 w 110"/>
              <a:gd name="T27" fmla="*/ 152 h 152"/>
              <a:gd name="T28" fmla="*/ 15 w 110"/>
              <a:gd name="T29" fmla="*/ 152 h 152"/>
              <a:gd name="T30" fmla="*/ 9 w 110"/>
              <a:gd name="T31" fmla="*/ 150 h 152"/>
              <a:gd name="T32" fmla="*/ 4 w 110"/>
              <a:gd name="T33" fmla="*/ 148 h 152"/>
              <a:gd name="T34" fmla="*/ 0 w 110"/>
              <a:gd name="T35" fmla="*/ 143 h 152"/>
              <a:gd name="T36" fmla="*/ 0 w 110"/>
              <a:gd name="T37" fmla="*/ 137 h 152"/>
              <a:gd name="T38" fmla="*/ 0 w 110"/>
              <a:gd name="T39" fmla="*/ 14 h 152"/>
              <a:gd name="T40" fmla="*/ 0 w 110"/>
              <a:gd name="T41" fmla="*/ 14 h 152"/>
              <a:gd name="T42" fmla="*/ 0 w 110"/>
              <a:gd name="T43" fmla="*/ 9 h 152"/>
              <a:gd name="T44" fmla="*/ 4 w 110"/>
              <a:gd name="T45" fmla="*/ 3 h 152"/>
              <a:gd name="T46" fmla="*/ 9 w 110"/>
              <a:gd name="T47" fmla="*/ 1 h 152"/>
              <a:gd name="T48" fmla="*/ 15 w 110"/>
              <a:gd name="T49" fmla="*/ 0 h 152"/>
              <a:gd name="T50" fmla="*/ 15 w 110"/>
              <a:gd name="T51" fmla="*/ 0 h 152"/>
              <a:gd name="T52" fmla="*/ 50 w 110"/>
              <a:gd name="T53" fmla="*/ 132 h 152"/>
              <a:gd name="T54" fmla="*/ 50 w 110"/>
              <a:gd name="T55" fmla="*/ 145 h 152"/>
              <a:gd name="T56" fmla="*/ 62 w 110"/>
              <a:gd name="T57" fmla="*/ 145 h 152"/>
              <a:gd name="T58" fmla="*/ 62 w 110"/>
              <a:gd name="T59" fmla="*/ 132 h 152"/>
              <a:gd name="T60" fmla="*/ 50 w 110"/>
              <a:gd name="T61" fmla="*/ 132 h 152"/>
              <a:gd name="T62" fmla="*/ 50 w 110"/>
              <a:gd name="T63" fmla="*/ 132 h 152"/>
              <a:gd name="T64" fmla="*/ 37 w 110"/>
              <a:gd name="T65" fmla="*/ 7 h 152"/>
              <a:gd name="T66" fmla="*/ 37 w 110"/>
              <a:gd name="T67" fmla="*/ 12 h 152"/>
              <a:gd name="T68" fmla="*/ 72 w 110"/>
              <a:gd name="T69" fmla="*/ 12 h 152"/>
              <a:gd name="T70" fmla="*/ 72 w 110"/>
              <a:gd name="T71" fmla="*/ 7 h 152"/>
              <a:gd name="T72" fmla="*/ 37 w 110"/>
              <a:gd name="T73" fmla="*/ 7 h 152"/>
              <a:gd name="T74" fmla="*/ 37 w 110"/>
              <a:gd name="T75" fmla="*/ 7 h 152"/>
              <a:gd name="T76" fmla="*/ 11 w 110"/>
              <a:gd name="T77" fmla="*/ 20 h 152"/>
              <a:gd name="T78" fmla="*/ 11 w 110"/>
              <a:gd name="T79" fmla="*/ 126 h 152"/>
              <a:gd name="T80" fmla="*/ 99 w 110"/>
              <a:gd name="T81" fmla="*/ 126 h 152"/>
              <a:gd name="T82" fmla="*/ 99 w 110"/>
              <a:gd name="T83" fmla="*/ 20 h 152"/>
              <a:gd name="T84" fmla="*/ 11 w 110"/>
              <a:gd name="T85" fmla="*/ 2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0" h="152">
                <a:moveTo>
                  <a:pt x="15" y="0"/>
                </a:moveTo>
                <a:lnTo>
                  <a:pt x="95" y="0"/>
                </a:lnTo>
                <a:lnTo>
                  <a:pt x="95" y="0"/>
                </a:lnTo>
                <a:lnTo>
                  <a:pt x="101" y="1"/>
                </a:lnTo>
                <a:lnTo>
                  <a:pt x="106" y="3"/>
                </a:lnTo>
                <a:lnTo>
                  <a:pt x="110" y="9"/>
                </a:lnTo>
                <a:lnTo>
                  <a:pt x="110" y="14"/>
                </a:lnTo>
                <a:lnTo>
                  <a:pt x="110" y="137"/>
                </a:lnTo>
                <a:lnTo>
                  <a:pt x="110" y="137"/>
                </a:lnTo>
                <a:lnTo>
                  <a:pt x="110" y="143"/>
                </a:lnTo>
                <a:lnTo>
                  <a:pt x="106" y="148"/>
                </a:lnTo>
                <a:lnTo>
                  <a:pt x="101" y="150"/>
                </a:lnTo>
                <a:lnTo>
                  <a:pt x="95" y="152"/>
                </a:lnTo>
                <a:lnTo>
                  <a:pt x="15" y="152"/>
                </a:lnTo>
                <a:lnTo>
                  <a:pt x="15" y="152"/>
                </a:lnTo>
                <a:lnTo>
                  <a:pt x="9" y="150"/>
                </a:lnTo>
                <a:lnTo>
                  <a:pt x="4" y="148"/>
                </a:lnTo>
                <a:lnTo>
                  <a:pt x="0" y="143"/>
                </a:lnTo>
                <a:lnTo>
                  <a:pt x="0" y="137"/>
                </a:lnTo>
                <a:lnTo>
                  <a:pt x="0" y="14"/>
                </a:lnTo>
                <a:lnTo>
                  <a:pt x="0" y="14"/>
                </a:lnTo>
                <a:lnTo>
                  <a:pt x="0" y="9"/>
                </a:lnTo>
                <a:lnTo>
                  <a:pt x="4" y="3"/>
                </a:lnTo>
                <a:lnTo>
                  <a:pt x="9" y="1"/>
                </a:lnTo>
                <a:lnTo>
                  <a:pt x="15" y="0"/>
                </a:lnTo>
                <a:lnTo>
                  <a:pt x="15" y="0"/>
                </a:lnTo>
                <a:close/>
                <a:moveTo>
                  <a:pt x="50" y="132"/>
                </a:moveTo>
                <a:lnTo>
                  <a:pt x="50" y="145"/>
                </a:lnTo>
                <a:lnTo>
                  <a:pt x="62" y="145"/>
                </a:lnTo>
                <a:lnTo>
                  <a:pt x="62" y="132"/>
                </a:lnTo>
                <a:lnTo>
                  <a:pt x="50" y="132"/>
                </a:lnTo>
                <a:lnTo>
                  <a:pt x="50" y="132"/>
                </a:lnTo>
                <a:close/>
                <a:moveTo>
                  <a:pt x="37" y="7"/>
                </a:moveTo>
                <a:lnTo>
                  <a:pt x="37" y="12"/>
                </a:lnTo>
                <a:lnTo>
                  <a:pt x="72" y="12"/>
                </a:lnTo>
                <a:lnTo>
                  <a:pt x="72" y="7"/>
                </a:lnTo>
                <a:lnTo>
                  <a:pt x="37" y="7"/>
                </a:lnTo>
                <a:lnTo>
                  <a:pt x="37" y="7"/>
                </a:lnTo>
                <a:close/>
                <a:moveTo>
                  <a:pt x="11" y="20"/>
                </a:moveTo>
                <a:lnTo>
                  <a:pt x="11" y="126"/>
                </a:lnTo>
                <a:lnTo>
                  <a:pt x="99" y="126"/>
                </a:lnTo>
                <a:lnTo>
                  <a:pt x="99" y="20"/>
                </a:lnTo>
                <a:lnTo>
                  <a:pt x="11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82"/>
          <p:cNvSpPr>
            <a:spLocks noEditPoints="1"/>
          </p:cNvSpPr>
          <p:nvPr/>
        </p:nvSpPr>
        <p:spPr bwMode="auto">
          <a:xfrm>
            <a:off x="4724628" y="5258946"/>
            <a:ext cx="431693" cy="749780"/>
          </a:xfrm>
          <a:custGeom>
            <a:avLst/>
            <a:gdLst>
              <a:gd name="T0" fmla="*/ 95 w 95"/>
              <a:gd name="T1" fmla="*/ 0 h 165"/>
              <a:gd name="T2" fmla="*/ 0 w 95"/>
              <a:gd name="T3" fmla="*/ 165 h 165"/>
              <a:gd name="T4" fmla="*/ 0 w 95"/>
              <a:gd name="T5" fmla="*/ 0 h 165"/>
              <a:gd name="T6" fmla="*/ 40 w 95"/>
              <a:gd name="T7" fmla="*/ 93 h 165"/>
              <a:gd name="T8" fmla="*/ 27 w 95"/>
              <a:gd name="T9" fmla="*/ 101 h 165"/>
              <a:gd name="T10" fmla="*/ 40 w 95"/>
              <a:gd name="T11" fmla="*/ 110 h 165"/>
              <a:gd name="T12" fmla="*/ 57 w 95"/>
              <a:gd name="T13" fmla="*/ 101 h 165"/>
              <a:gd name="T14" fmla="*/ 70 w 95"/>
              <a:gd name="T15" fmla="*/ 93 h 165"/>
              <a:gd name="T16" fmla="*/ 57 w 95"/>
              <a:gd name="T17" fmla="*/ 88 h 165"/>
              <a:gd name="T18" fmla="*/ 40 w 95"/>
              <a:gd name="T19" fmla="*/ 88 h 165"/>
              <a:gd name="T20" fmla="*/ 13 w 95"/>
              <a:gd name="T21" fmla="*/ 81 h 165"/>
              <a:gd name="T22" fmla="*/ 84 w 95"/>
              <a:gd name="T23" fmla="*/ 13 h 165"/>
              <a:gd name="T24" fmla="*/ 13 w 95"/>
              <a:gd name="T25" fmla="*/ 13 h 165"/>
              <a:gd name="T26" fmla="*/ 13 w 95"/>
              <a:gd name="T27" fmla="*/ 150 h 165"/>
              <a:gd name="T28" fmla="*/ 31 w 95"/>
              <a:gd name="T29" fmla="*/ 141 h 165"/>
              <a:gd name="T30" fmla="*/ 13 w 95"/>
              <a:gd name="T31" fmla="*/ 141 h 165"/>
              <a:gd name="T32" fmla="*/ 64 w 95"/>
              <a:gd name="T33" fmla="*/ 150 h 165"/>
              <a:gd name="T34" fmla="*/ 84 w 95"/>
              <a:gd name="T35" fmla="*/ 141 h 165"/>
              <a:gd name="T36" fmla="*/ 64 w 95"/>
              <a:gd name="T37" fmla="*/ 141 h 165"/>
              <a:gd name="T38" fmla="*/ 38 w 95"/>
              <a:gd name="T39" fmla="*/ 150 h 165"/>
              <a:gd name="T40" fmla="*/ 59 w 95"/>
              <a:gd name="T41" fmla="*/ 141 h 165"/>
              <a:gd name="T42" fmla="*/ 38 w 95"/>
              <a:gd name="T43" fmla="*/ 141 h 165"/>
              <a:gd name="T44" fmla="*/ 13 w 95"/>
              <a:gd name="T45" fmla="*/ 136 h 165"/>
              <a:gd name="T46" fmla="*/ 31 w 95"/>
              <a:gd name="T47" fmla="*/ 128 h 165"/>
              <a:gd name="T48" fmla="*/ 13 w 95"/>
              <a:gd name="T49" fmla="*/ 128 h 165"/>
              <a:gd name="T50" fmla="*/ 64 w 95"/>
              <a:gd name="T51" fmla="*/ 136 h 165"/>
              <a:gd name="T52" fmla="*/ 84 w 95"/>
              <a:gd name="T53" fmla="*/ 128 h 165"/>
              <a:gd name="T54" fmla="*/ 64 w 95"/>
              <a:gd name="T55" fmla="*/ 128 h 165"/>
              <a:gd name="T56" fmla="*/ 38 w 95"/>
              <a:gd name="T57" fmla="*/ 136 h 165"/>
              <a:gd name="T58" fmla="*/ 59 w 95"/>
              <a:gd name="T59" fmla="*/ 128 h 165"/>
              <a:gd name="T60" fmla="*/ 38 w 95"/>
              <a:gd name="T61" fmla="*/ 128 h 165"/>
              <a:gd name="T62" fmla="*/ 13 w 95"/>
              <a:gd name="T63" fmla="*/ 123 h 165"/>
              <a:gd name="T64" fmla="*/ 31 w 95"/>
              <a:gd name="T65" fmla="*/ 115 h 165"/>
              <a:gd name="T66" fmla="*/ 13 w 95"/>
              <a:gd name="T67" fmla="*/ 115 h 165"/>
              <a:gd name="T68" fmla="*/ 64 w 95"/>
              <a:gd name="T69" fmla="*/ 123 h 165"/>
              <a:gd name="T70" fmla="*/ 84 w 95"/>
              <a:gd name="T71" fmla="*/ 115 h 165"/>
              <a:gd name="T72" fmla="*/ 64 w 95"/>
              <a:gd name="T73" fmla="*/ 115 h 165"/>
              <a:gd name="T74" fmla="*/ 38 w 95"/>
              <a:gd name="T75" fmla="*/ 123 h 165"/>
              <a:gd name="T76" fmla="*/ 59 w 95"/>
              <a:gd name="T77" fmla="*/ 11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5" h="165">
                <a:moveTo>
                  <a:pt x="0" y="0"/>
                </a:moveTo>
                <a:lnTo>
                  <a:pt x="95" y="0"/>
                </a:lnTo>
                <a:lnTo>
                  <a:pt x="95" y="165"/>
                </a:lnTo>
                <a:lnTo>
                  <a:pt x="0" y="165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40" y="88"/>
                </a:moveTo>
                <a:lnTo>
                  <a:pt x="40" y="93"/>
                </a:lnTo>
                <a:lnTo>
                  <a:pt x="27" y="93"/>
                </a:lnTo>
                <a:lnTo>
                  <a:pt x="27" y="101"/>
                </a:lnTo>
                <a:lnTo>
                  <a:pt x="40" y="101"/>
                </a:lnTo>
                <a:lnTo>
                  <a:pt x="40" y="110"/>
                </a:lnTo>
                <a:lnTo>
                  <a:pt x="57" y="110"/>
                </a:lnTo>
                <a:lnTo>
                  <a:pt x="57" y="101"/>
                </a:lnTo>
                <a:lnTo>
                  <a:pt x="70" y="101"/>
                </a:lnTo>
                <a:lnTo>
                  <a:pt x="70" y="93"/>
                </a:lnTo>
                <a:lnTo>
                  <a:pt x="57" y="93"/>
                </a:lnTo>
                <a:lnTo>
                  <a:pt x="57" y="88"/>
                </a:lnTo>
                <a:lnTo>
                  <a:pt x="40" y="88"/>
                </a:lnTo>
                <a:lnTo>
                  <a:pt x="40" y="88"/>
                </a:lnTo>
                <a:close/>
                <a:moveTo>
                  <a:pt x="13" y="13"/>
                </a:moveTo>
                <a:lnTo>
                  <a:pt x="13" y="81"/>
                </a:lnTo>
                <a:lnTo>
                  <a:pt x="84" y="81"/>
                </a:lnTo>
                <a:lnTo>
                  <a:pt x="84" y="13"/>
                </a:lnTo>
                <a:lnTo>
                  <a:pt x="13" y="13"/>
                </a:lnTo>
                <a:lnTo>
                  <a:pt x="13" y="13"/>
                </a:lnTo>
                <a:close/>
                <a:moveTo>
                  <a:pt x="13" y="141"/>
                </a:moveTo>
                <a:lnTo>
                  <a:pt x="13" y="150"/>
                </a:lnTo>
                <a:lnTo>
                  <a:pt x="31" y="150"/>
                </a:lnTo>
                <a:lnTo>
                  <a:pt x="31" y="141"/>
                </a:lnTo>
                <a:lnTo>
                  <a:pt x="13" y="141"/>
                </a:lnTo>
                <a:lnTo>
                  <a:pt x="13" y="141"/>
                </a:lnTo>
                <a:close/>
                <a:moveTo>
                  <a:pt x="64" y="141"/>
                </a:moveTo>
                <a:lnTo>
                  <a:pt x="64" y="150"/>
                </a:lnTo>
                <a:lnTo>
                  <a:pt x="84" y="150"/>
                </a:lnTo>
                <a:lnTo>
                  <a:pt x="84" y="141"/>
                </a:lnTo>
                <a:lnTo>
                  <a:pt x="64" y="141"/>
                </a:lnTo>
                <a:lnTo>
                  <a:pt x="64" y="141"/>
                </a:lnTo>
                <a:close/>
                <a:moveTo>
                  <a:pt x="38" y="141"/>
                </a:moveTo>
                <a:lnTo>
                  <a:pt x="38" y="150"/>
                </a:lnTo>
                <a:lnTo>
                  <a:pt x="59" y="150"/>
                </a:lnTo>
                <a:lnTo>
                  <a:pt x="59" y="141"/>
                </a:lnTo>
                <a:lnTo>
                  <a:pt x="38" y="141"/>
                </a:lnTo>
                <a:lnTo>
                  <a:pt x="38" y="141"/>
                </a:lnTo>
                <a:close/>
                <a:moveTo>
                  <a:pt x="13" y="128"/>
                </a:moveTo>
                <a:lnTo>
                  <a:pt x="13" y="136"/>
                </a:lnTo>
                <a:lnTo>
                  <a:pt x="31" y="136"/>
                </a:lnTo>
                <a:lnTo>
                  <a:pt x="31" y="128"/>
                </a:lnTo>
                <a:lnTo>
                  <a:pt x="13" y="128"/>
                </a:lnTo>
                <a:lnTo>
                  <a:pt x="13" y="128"/>
                </a:lnTo>
                <a:close/>
                <a:moveTo>
                  <a:pt x="64" y="128"/>
                </a:moveTo>
                <a:lnTo>
                  <a:pt x="64" y="136"/>
                </a:lnTo>
                <a:lnTo>
                  <a:pt x="84" y="136"/>
                </a:lnTo>
                <a:lnTo>
                  <a:pt x="84" y="128"/>
                </a:lnTo>
                <a:lnTo>
                  <a:pt x="64" y="128"/>
                </a:lnTo>
                <a:lnTo>
                  <a:pt x="64" y="128"/>
                </a:lnTo>
                <a:close/>
                <a:moveTo>
                  <a:pt x="38" y="128"/>
                </a:moveTo>
                <a:lnTo>
                  <a:pt x="38" y="136"/>
                </a:lnTo>
                <a:lnTo>
                  <a:pt x="59" y="136"/>
                </a:lnTo>
                <a:lnTo>
                  <a:pt x="59" y="128"/>
                </a:lnTo>
                <a:lnTo>
                  <a:pt x="38" y="128"/>
                </a:lnTo>
                <a:lnTo>
                  <a:pt x="38" y="128"/>
                </a:lnTo>
                <a:close/>
                <a:moveTo>
                  <a:pt x="13" y="115"/>
                </a:moveTo>
                <a:lnTo>
                  <a:pt x="13" y="123"/>
                </a:lnTo>
                <a:lnTo>
                  <a:pt x="31" y="123"/>
                </a:lnTo>
                <a:lnTo>
                  <a:pt x="31" y="115"/>
                </a:lnTo>
                <a:lnTo>
                  <a:pt x="13" y="115"/>
                </a:lnTo>
                <a:lnTo>
                  <a:pt x="13" y="115"/>
                </a:lnTo>
                <a:close/>
                <a:moveTo>
                  <a:pt x="64" y="115"/>
                </a:moveTo>
                <a:lnTo>
                  <a:pt x="64" y="123"/>
                </a:lnTo>
                <a:lnTo>
                  <a:pt x="84" y="123"/>
                </a:lnTo>
                <a:lnTo>
                  <a:pt x="84" y="115"/>
                </a:lnTo>
                <a:lnTo>
                  <a:pt x="64" y="115"/>
                </a:lnTo>
                <a:lnTo>
                  <a:pt x="64" y="115"/>
                </a:lnTo>
                <a:close/>
                <a:moveTo>
                  <a:pt x="38" y="115"/>
                </a:moveTo>
                <a:lnTo>
                  <a:pt x="38" y="123"/>
                </a:lnTo>
                <a:lnTo>
                  <a:pt x="59" y="123"/>
                </a:lnTo>
                <a:lnTo>
                  <a:pt x="59" y="115"/>
                </a:lnTo>
                <a:lnTo>
                  <a:pt x="38" y="1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289"/>
          <p:cNvSpPr>
            <a:spLocks noEditPoints="1"/>
          </p:cNvSpPr>
          <p:nvPr/>
        </p:nvSpPr>
        <p:spPr bwMode="auto">
          <a:xfrm>
            <a:off x="2179924" y="4109284"/>
            <a:ext cx="736147" cy="708882"/>
          </a:xfrm>
          <a:custGeom>
            <a:avLst/>
            <a:gdLst>
              <a:gd name="T0" fmla="*/ 129 w 162"/>
              <a:gd name="T1" fmla="*/ 11 h 156"/>
              <a:gd name="T2" fmla="*/ 129 w 162"/>
              <a:gd name="T3" fmla="*/ 3 h 156"/>
              <a:gd name="T4" fmla="*/ 134 w 162"/>
              <a:gd name="T5" fmla="*/ 0 h 156"/>
              <a:gd name="T6" fmla="*/ 140 w 162"/>
              <a:gd name="T7" fmla="*/ 1 h 156"/>
              <a:gd name="T8" fmla="*/ 156 w 162"/>
              <a:gd name="T9" fmla="*/ 25 h 156"/>
              <a:gd name="T10" fmla="*/ 162 w 162"/>
              <a:gd name="T11" fmla="*/ 55 h 156"/>
              <a:gd name="T12" fmla="*/ 156 w 162"/>
              <a:gd name="T13" fmla="*/ 80 h 156"/>
              <a:gd name="T14" fmla="*/ 140 w 162"/>
              <a:gd name="T15" fmla="*/ 100 h 156"/>
              <a:gd name="T16" fmla="*/ 132 w 162"/>
              <a:gd name="T17" fmla="*/ 102 h 156"/>
              <a:gd name="T18" fmla="*/ 129 w 162"/>
              <a:gd name="T19" fmla="*/ 97 h 156"/>
              <a:gd name="T20" fmla="*/ 131 w 162"/>
              <a:gd name="T21" fmla="*/ 89 h 156"/>
              <a:gd name="T22" fmla="*/ 143 w 162"/>
              <a:gd name="T23" fmla="*/ 75 h 156"/>
              <a:gd name="T24" fmla="*/ 147 w 162"/>
              <a:gd name="T25" fmla="*/ 55 h 156"/>
              <a:gd name="T26" fmla="*/ 143 w 162"/>
              <a:gd name="T27" fmla="*/ 33 h 156"/>
              <a:gd name="T28" fmla="*/ 131 w 162"/>
              <a:gd name="T29" fmla="*/ 12 h 156"/>
              <a:gd name="T30" fmla="*/ 83 w 162"/>
              <a:gd name="T31" fmla="*/ 36 h 156"/>
              <a:gd name="T32" fmla="*/ 96 w 162"/>
              <a:gd name="T33" fmla="*/ 45 h 156"/>
              <a:gd name="T34" fmla="*/ 96 w 162"/>
              <a:gd name="T35" fmla="*/ 55 h 156"/>
              <a:gd name="T36" fmla="*/ 88 w 162"/>
              <a:gd name="T37" fmla="*/ 64 h 156"/>
              <a:gd name="T38" fmla="*/ 76 w 162"/>
              <a:gd name="T39" fmla="*/ 64 h 156"/>
              <a:gd name="T40" fmla="*/ 68 w 162"/>
              <a:gd name="T41" fmla="*/ 55 h 156"/>
              <a:gd name="T42" fmla="*/ 68 w 162"/>
              <a:gd name="T43" fmla="*/ 45 h 156"/>
              <a:gd name="T44" fmla="*/ 83 w 162"/>
              <a:gd name="T45" fmla="*/ 36 h 156"/>
              <a:gd name="T46" fmla="*/ 33 w 162"/>
              <a:gd name="T47" fmla="*/ 12 h 156"/>
              <a:gd name="T48" fmla="*/ 35 w 162"/>
              <a:gd name="T49" fmla="*/ 5 h 156"/>
              <a:gd name="T50" fmla="*/ 31 w 162"/>
              <a:gd name="T51" fmla="*/ 1 h 156"/>
              <a:gd name="T52" fmla="*/ 24 w 162"/>
              <a:gd name="T53" fmla="*/ 1 h 156"/>
              <a:gd name="T54" fmla="*/ 6 w 162"/>
              <a:gd name="T55" fmla="*/ 25 h 156"/>
              <a:gd name="T56" fmla="*/ 0 w 162"/>
              <a:gd name="T57" fmla="*/ 55 h 156"/>
              <a:gd name="T58" fmla="*/ 8 w 162"/>
              <a:gd name="T59" fmla="*/ 80 h 156"/>
              <a:gd name="T60" fmla="*/ 24 w 162"/>
              <a:gd name="T61" fmla="*/ 100 h 156"/>
              <a:gd name="T62" fmla="*/ 28 w 162"/>
              <a:gd name="T63" fmla="*/ 102 h 156"/>
              <a:gd name="T64" fmla="*/ 33 w 162"/>
              <a:gd name="T65" fmla="*/ 100 h 156"/>
              <a:gd name="T66" fmla="*/ 35 w 162"/>
              <a:gd name="T67" fmla="*/ 91 h 156"/>
              <a:gd name="T68" fmla="*/ 26 w 162"/>
              <a:gd name="T69" fmla="*/ 82 h 156"/>
              <a:gd name="T70" fmla="*/ 17 w 162"/>
              <a:gd name="T71" fmla="*/ 64 h 156"/>
              <a:gd name="T72" fmla="*/ 17 w 162"/>
              <a:gd name="T73" fmla="*/ 44 h 156"/>
              <a:gd name="T74" fmla="*/ 26 w 162"/>
              <a:gd name="T75" fmla="*/ 22 h 156"/>
              <a:gd name="T76" fmla="*/ 52 w 162"/>
              <a:gd name="T77" fmla="*/ 34 h 156"/>
              <a:gd name="T78" fmla="*/ 44 w 162"/>
              <a:gd name="T79" fmla="*/ 53 h 156"/>
              <a:gd name="T80" fmla="*/ 53 w 162"/>
              <a:gd name="T81" fmla="*/ 71 h 156"/>
              <a:gd name="T82" fmla="*/ 57 w 162"/>
              <a:gd name="T83" fmla="*/ 75 h 156"/>
              <a:gd name="T84" fmla="*/ 55 w 162"/>
              <a:gd name="T85" fmla="*/ 80 h 156"/>
              <a:gd name="T86" fmla="*/ 48 w 162"/>
              <a:gd name="T87" fmla="*/ 84 h 156"/>
              <a:gd name="T88" fmla="*/ 39 w 162"/>
              <a:gd name="T89" fmla="*/ 77 h 156"/>
              <a:gd name="T90" fmla="*/ 30 w 162"/>
              <a:gd name="T91" fmla="*/ 53 h 156"/>
              <a:gd name="T92" fmla="*/ 37 w 162"/>
              <a:gd name="T93" fmla="*/ 31 h 156"/>
              <a:gd name="T94" fmla="*/ 46 w 162"/>
              <a:gd name="T95" fmla="*/ 22 h 156"/>
              <a:gd name="T96" fmla="*/ 53 w 162"/>
              <a:gd name="T97" fmla="*/ 23 h 156"/>
              <a:gd name="T98" fmla="*/ 55 w 162"/>
              <a:gd name="T99" fmla="*/ 29 h 156"/>
              <a:gd name="T100" fmla="*/ 52 w 162"/>
              <a:gd name="T101" fmla="*/ 34 h 156"/>
              <a:gd name="T102" fmla="*/ 116 w 162"/>
              <a:gd name="T103" fmla="*/ 44 h 156"/>
              <a:gd name="T104" fmla="*/ 114 w 162"/>
              <a:gd name="T105" fmla="*/ 66 h 156"/>
              <a:gd name="T106" fmla="*/ 107 w 162"/>
              <a:gd name="T107" fmla="*/ 73 h 156"/>
              <a:gd name="T108" fmla="*/ 109 w 162"/>
              <a:gd name="T109" fmla="*/ 80 h 156"/>
              <a:gd name="T110" fmla="*/ 112 w 162"/>
              <a:gd name="T111" fmla="*/ 84 h 156"/>
              <a:gd name="T112" fmla="*/ 118 w 162"/>
              <a:gd name="T113" fmla="*/ 82 h 156"/>
              <a:gd name="T114" fmla="*/ 132 w 162"/>
              <a:gd name="T115" fmla="*/ 62 h 156"/>
              <a:gd name="T116" fmla="*/ 131 w 162"/>
              <a:gd name="T117" fmla="*/ 38 h 156"/>
              <a:gd name="T118" fmla="*/ 120 w 162"/>
              <a:gd name="T119" fmla="*/ 23 h 156"/>
              <a:gd name="T120" fmla="*/ 112 w 162"/>
              <a:gd name="T121" fmla="*/ 22 h 156"/>
              <a:gd name="T122" fmla="*/ 109 w 162"/>
              <a:gd name="T123" fmla="*/ 27 h 156"/>
              <a:gd name="T124" fmla="*/ 110 w 162"/>
              <a:gd name="T125" fmla="*/ 3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2" h="156">
                <a:moveTo>
                  <a:pt x="131" y="12"/>
                </a:moveTo>
                <a:lnTo>
                  <a:pt x="131" y="12"/>
                </a:lnTo>
                <a:lnTo>
                  <a:pt x="129" y="11"/>
                </a:lnTo>
                <a:lnTo>
                  <a:pt x="127" y="9"/>
                </a:lnTo>
                <a:lnTo>
                  <a:pt x="127" y="5"/>
                </a:lnTo>
                <a:lnTo>
                  <a:pt x="129" y="3"/>
                </a:lnTo>
                <a:lnTo>
                  <a:pt x="129" y="3"/>
                </a:lnTo>
                <a:lnTo>
                  <a:pt x="131" y="1"/>
                </a:lnTo>
                <a:lnTo>
                  <a:pt x="134" y="0"/>
                </a:lnTo>
                <a:lnTo>
                  <a:pt x="136" y="1"/>
                </a:lnTo>
                <a:lnTo>
                  <a:pt x="140" y="1"/>
                </a:lnTo>
                <a:lnTo>
                  <a:pt x="140" y="1"/>
                </a:lnTo>
                <a:lnTo>
                  <a:pt x="149" y="12"/>
                </a:lnTo>
                <a:lnTo>
                  <a:pt x="156" y="25"/>
                </a:lnTo>
                <a:lnTo>
                  <a:pt x="156" y="25"/>
                </a:lnTo>
                <a:lnTo>
                  <a:pt x="162" y="40"/>
                </a:lnTo>
                <a:lnTo>
                  <a:pt x="162" y="55"/>
                </a:lnTo>
                <a:lnTo>
                  <a:pt x="162" y="55"/>
                </a:lnTo>
                <a:lnTo>
                  <a:pt x="160" y="67"/>
                </a:lnTo>
                <a:lnTo>
                  <a:pt x="156" y="80"/>
                </a:lnTo>
                <a:lnTo>
                  <a:pt x="156" y="80"/>
                </a:lnTo>
                <a:lnTo>
                  <a:pt x="149" y="91"/>
                </a:lnTo>
                <a:lnTo>
                  <a:pt x="140" y="100"/>
                </a:lnTo>
                <a:lnTo>
                  <a:pt x="140" y="100"/>
                </a:lnTo>
                <a:lnTo>
                  <a:pt x="138" y="102"/>
                </a:lnTo>
                <a:lnTo>
                  <a:pt x="134" y="102"/>
                </a:lnTo>
                <a:lnTo>
                  <a:pt x="132" y="102"/>
                </a:lnTo>
                <a:lnTo>
                  <a:pt x="131" y="100"/>
                </a:lnTo>
                <a:lnTo>
                  <a:pt x="131" y="100"/>
                </a:lnTo>
                <a:lnTo>
                  <a:pt x="129" y="97"/>
                </a:lnTo>
                <a:lnTo>
                  <a:pt x="129" y="95"/>
                </a:lnTo>
                <a:lnTo>
                  <a:pt x="129" y="91"/>
                </a:lnTo>
                <a:lnTo>
                  <a:pt x="131" y="89"/>
                </a:lnTo>
                <a:lnTo>
                  <a:pt x="131" y="89"/>
                </a:lnTo>
                <a:lnTo>
                  <a:pt x="138" y="82"/>
                </a:lnTo>
                <a:lnTo>
                  <a:pt x="143" y="75"/>
                </a:lnTo>
                <a:lnTo>
                  <a:pt x="143" y="75"/>
                </a:lnTo>
                <a:lnTo>
                  <a:pt x="145" y="64"/>
                </a:lnTo>
                <a:lnTo>
                  <a:pt x="147" y="55"/>
                </a:lnTo>
                <a:lnTo>
                  <a:pt x="147" y="55"/>
                </a:lnTo>
                <a:lnTo>
                  <a:pt x="147" y="44"/>
                </a:lnTo>
                <a:lnTo>
                  <a:pt x="143" y="33"/>
                </a:lnTo>
                <a:lnTo>
                  <a:pt x="143" y="33"/>
                </a:lnTo>
                <a:lnTo>
                  <a:pt x="138" y="22"/>
                </a:lnTo>
                <a:lnTo>
                  <a:pt x="131" y="12"/>
                </a:lnTo>
                <a:lnTo>
                  <a:pt x="131" y="12"/>
                </a:lnTo>
                <a:close/>
                <a:moveTo>
                  <a:pt x="83" y="36"/>
                </a:moveTo>
                <a:lnTo>
                  <a:pt x="83" y="36"/>
                </a:lnTo>
                <a:lnTo>
                  <a:pt x="88" y="38"/>
                </a:lnTo>
                <a:lnTo>
                  <a:pt x="92" y="40"/>
                </a:lnTo>
                <a:lnTo>
                  <a:pt x="96" y="45"/>
                </a:lnTo>
                <a:lnTo>
                  <a:pt x="96" y="51"/>
                </a:lnTo>
                <a:lnTo>
                  <a:pt x="96" y="51"/>
                </a:lnTo>
                <a:lnTo>
                  <a:pt x="96" y="55"/>
                </a:lnTo>
                <a:lnTo>
                  <a:pt x="94" y="58"/>
                </a:lnTo>
                <a:lnTo>
                  <a:pt x="92" y="62"/>
                </a:lnTo>
                <a:lnTo>
                  <a:pt x="88" y="64"/>
                </a:lnTo>
                <a:lnTo>
                  <a:pt x="88" y="156"/>
                </a:lnTo>
                <a:lnTo>
                  <a:pt x="76" y="156"/>
                </a:lnTo>
                <a:lnTo>
                  <a:pt x="76" y="64"/>
                </a:lnTo>
                <a:lnTo>
                  <a:pt x="76" y="64"/>
                </a:lnTo>
                <a:lnTo>
                  <a:pt x="70" y="58"/>
                </a:lnTo>
                <a:lnTo>
                  <a:pt x="68" y="55"/>
                </a:lnTo>
                <a:lnTo>
                  <a:pt x="68" y="51"/>
                </a:lnTo>
                <a:lnTo>
                  <a:pt x="68" y="51"/>
                </a:lnTo>
                <a:lnTo>
                  <a:pt x="68" y="45"/>
                </a:lnTo>
                <a:lnTo>
                  <a:pt x="72" y="40"/>
                </a:lnTo>
                <a:lnTo>
                  <a:pt x="77" y="38"/>
                </a:lnTo>
                <a:lnTo>
                  <a:pt x="83" y="36"/>
                </a:lnTo>
                <a:lnTo>
                  <a:pt x="83" y="36"/>
                </a:lnTo>
                <a:close/>
                <a:moveTo>
                  <a:pt x="33" y="12"/>
                </a:moveTo>
                <a:lnTo>
                  <a:pt x="33" y="12"/>
                </a:lnTo>
                <a:lnTo>
                  <a:pt x="35" y="11"/>
                </a:lnTo>
                <a:lnTo>
                  <a:pt x="35" y="9"/>
                </a:lnTo>
                <a:lnTo>
                  <a:pt x="35" y="5"/>
                </a:lnTo>
                <a:lnTo>
                  <a:pt x="33" y="3"/>
                </a:lnTo>
                <a:lnTo>
                  <a:pt x="33" y="3"/>
                </a:lnTo>
                <a:lnTo>
                  <a:pt x="31" y="1"/>
                </a:lnTo>
                <a:lnTo>
                  <a:pt x="30" y="0"/>
                </a:lnTo>
                <a:lnTo>
                  <a:pt x="26" y="1"/>
                </a:lnTo>
                <a:lnTo>
                  <a:pt x="24" y="1"/>
                </a:lnTo>
                <a:lnTo>
                  <a:pt x="24" y="1"/>
                </a:lnTo>
                <a:lnTo>
                  <a:pt x="13" y="12"/>
                </a:lnTo>
                <a:lnTo>
                  <a:pt x="6" y="25"/>
                </a:lnTo>
                <a:lnTo>
                  <a:pt x="6" y="25"/>
                </a:lnTo>
                <a:lnTo>
                  <a:pt x="2" y="40"/>
                </a:lnTo>
                <a:lnTo>
                  <a:pt x="0" y="55"/>
                </a:lnTo>
                <a:lnTo>
                  <a:pt x="0" y="55"/>
                </a:lnTo>
                <a:lnTo>
                  <a:pt x="4" y="67"/>
                </a:lnTo>
                <a:lnTo>
                  <a:pt x="8" y="80"/>
                </a:lnTo>
                <a:lnTo>
                  <a:pt x="8" y="80"/>
                </a:lnTo>
                <a:lnTo>
                  <a:pt x="15" y="91"/>
                </a:lnTo>
                <a:lnTo>
                  <a:pt x="24" y="100"/>
                </a:lnTo>
                <a:lnTo>
                  <a:pt x="24" y="100"/>
                </a:lnTo>
                <a:lnTo>
                  <a:pt x="26" y="102"/>
                </a:lnTo>
                <a:lnTo>
                  <a:pt x="28" y="102"/>
                </a:lnTo>
                <a:lnTo>
                  <a:pt x="31" y="102"/>
                </a:lnTo>
                <a:lnTo>
                  <a:pt x="33" y="100"/>
                </a:lnTo>
                <a:lnTo>
                  <a:pt x="33" y="100"/>
                </a:lnTo>
                <a:lnTo>
                  <a:pt x="35" y="97"/>
                </a:lnTo>
                <a:lnTo>
                  <a:pt x="35" y="95"/>
                </a:lnTo>
                <a:lnTo>
                  <a:pt x="35" y="91"/>
                </a:lnTo>
                <a:lnTo>
                  <a:pt x="33" y="89"/>
                </a:lnTo>
                <a:lnTo>
                  <a:pt x="33" y="89"/>
                </a:lnTo>
                <a:lnTo>
                  <a:pt x="26" y="82"/>
                </a:lnTo>
                <a:lnTo>
                  <a:pt x="20" y="75"/>
                </a:lnTo>
                <a:lnTo>
                  <a:pt x="20" y="75"/>
                </a:lnTo>
                <a:lnTo>
                  <a:pt x="17" y="64"/>
                </a:lnTo>
                <a:lnTo>
                  <a:pt x="15" y="55"/>
                </a:lnTo>
                <a:lnTo>
                  <a:pt x="15" y="55"/>
                </a:lnTo>
                <a:lnTo>
                  <a:pt x="17" y="44"/>
                </a:lnTo>
                <a:lnTo>
                  <a:pt x="20" y="33"/>
                </a:lnTo>
                <a:lnTo>
                  <a:pt x="20" y="33"/>
                </a:lnTo>
                <a:lnTo>
                  <a:pt x="26" y="22"/>
                </a:lnTo>
                <a:lnTo>
                  <a:pt x="33" y="12"/>
                </a:lnTo>
                <a:lnTo>
                  <a:pt x="33" y="12"/>
                </a:lnTo>
                <a:close/>
                <a:moveTo>
                  <a:pt x="52" y="34"/>
                </a:moveTo>
                <a:lnTo>
                  <a:pt x="52" y="34"/>
                </a:lnTo>
                <a:lnTo>
                  <a:pt x="46" y="44"/>
                </a:lnTo>
                <a:lnTo>
                  <a:pt x="44" y="53"/>
                </a:lnTo>
                <a:lnTo>
                  <a:pt x="48" y="62"/>
                </a:lnTo>
                <a:lnTo>
                  <a:pt x="50" y="66"/>
                </a:lnTo>
                <a:lnTo>
                  <a:pt x="53" y="71"/>
                </a:lnTo>
                <a:lnTo>
                  <a:pt x="53" y="71"/>
                </a:lnTo>
                <a:lnTo>
                  <a:pt x="55" y="73"/>
                </a:lnTo>
                <a:lnTo>
                  <a:pt x="57" y="75"/>
                </a:lnTo>
                <a:lnTo>
                  <a:pt x="57" y="78"/>
                </a:lnTo>
                <a:lnTo>
                  <a:pt x="55" y="80"/>
                </a:lnTo>
                <a:lnTo>
                  <a:pt x="55" y="80"/>
                </a:lnTo>
                <a:lnTo>
                  <a:pt x="53" y="82"/>
                </a:lnTo>
                <a:lnTo>
                  <a:pt x="52" y="84"/>
                </a:lnTo>
                <a:lnTo>
                  <a:pt x="48" y="84"/>
                </a:lnTo>
                <a:lnTo>
                  <a:pt x="46" y="82"/>
                </a:lnTo>
                <a:lnTo>
                  <a:pt x="46" y="82"/>
                </a:lnTo>
                <a:lnTo>
                  <a:pt x="39" y="77"/>
                </a:lnTo>
                <a:lnTo>
                  <a:pt x="33" y="69"/>
                </a:lnTo>
                <a:lnTo>
                  <a:pt x="31" y="62"/>
                </a:lnTo>
                <a:lnTo>
                  <a:pt x="30" y="53"/>
                </a:lnTo>
                <a:lnTo>
                  <a:pt x="30" y="45"/>
                </a:lnTo>
                <a:lnTo>
                  <a:pt x="33" y="38"/>
                </a:lnTo>
                <a:lnTo>
                  <a:pt x="37" y="31"/>
                </a:lnTo>
                <a:lnTo>
                  <a:pt x="42" y="23"/>
                </a:lnTo>
                <a:lnTo>
                  <a:pt x="42" y="23"/>
                </a:lnTo>
                <a:lnTo>
                  <a:pt x="46" y="22"/>
                </a:lnTo>
                <a:lnTo>
                  <a:pt x="48" y="22"/>
                </a:lnTo>
                <a:lnTo>
                  <a:pt x="50" y="22"/>
                </a:lnTo>
                <a:lnTo>
                  <a:pt x="53" y="23"/>
                </a:lnTo>
                <a:lnTo>
                  <a:pt x="53" y="23"/>
                </a:lnTo>
                <a:lnTo>
                  <a:pt x="53" y="27"/>
                </a:lnTo>
                <a:lnTo>
                  <a:pt x="55" y="29"/>
                </a:lnTo>
                <a:lnTo>
                  <a:pt x="53" y="33"/>
                </a:lnTo>
                <a:lnTo>
                  <a:pt x="52" y="34"/>
                </a:lnTo>
                <a:lnTo>
                  <a:pt x="52" y="34"/>
                </a:lnTo>
                <a:close/>
                <a:moveTo>
                  <a:pt x="110" y="34"/>
                </a:moveTo>
                <a:lnTo>
                  <a:pt x="110" y="34"/>
                </a:lnTo>
                <a:lnTo>
                  <a:pt x="116" y="44"/>
                </a:lnTo>
                <a:lnTo>
                  <a:pt x="118" y="53"/>
                </a:lnTo>
                <a:lnTo>
                  <a:pt x="116" y="62"/>
                </a:lnTo>
                <a:lnTo>
                  <a:pt x="114" y="66"/>
                </a:lnTo>
                <a:lnTo>
                  <a:pt x="110" y="71"/>
                </a:lnTo>
                <a:lnTo>
                  <a:pt x="110" y="71"/>
                </a:lnTo>
                <a:lnTo>
                  <a:pt x="107" y="73"/>
                </a:lnTo>
                <a:lnTo>
                  <a:pt x="107" y="75"/>
                </a:lnTo>
                <a:lnTo>
                  <a:pt x="107" y="78"/>
                </a:lnTo>
                <a:lnTo>
                  <a:pt x="109" y="80"/>
                </a:lnTo>
                <a:lnTo>
                  <a:pt x="109" y="80"/>
                </a:lnTo>
                <a:lnTo>
                  <a:pt x="110" y="82"/>
                </a:lnTo>
                <a:lnTo>
                  <a:pt x="112" y="84"/>
                </a:lnTo>
                <a:lnTo>
                  <a:pt x="116" y="84"/>
                </a:lnTo>
                <a:lnTo>
                  <a:pt x="118" y="82"/>
                </a:lnTo>
                <a:lnTo>
                  <a:pt x="118" y="82"/>
                </a:lnTo>
                <a:lnTo>
                  <a:pt x="125" y="77"/>
                </a:lnTo>
                <a:lnTo>
                  <a:pt x="129" y="69"/>
                </a:lnTo>
                <a:lnTo>
                  <a:pt x="132" y="62"/>
                </a:lnTo>
                <a:lnTo>
                  <a:pt x="134" y="53"/>
                </a:lnTo>
                <a:lnTo>
                  <a:pt x="132" y="45"/>
                </a:lnTo>
                <a:lnTo>
                  <a:pt x="131" y="38"/>
                </a:lnTo>
                <a:lnTo>
                  <a:pt x="127" y="31"/>
                </a:lnTo>
                <a:lnTo>
                  <a:pt x="120" y="23"/>
                </a:lnTo>
                <a:lnTo>
                  <a:pt x="120" y="23"/>
                </a:lnTo>
                <a:lnTo>
                  <a:pt x="118" y="22"/>
                </a:lnTo>
                <a:lnTo>
                  <a:pt x="116" y="22"/>
                </a:lnTo>
                <a:lnTo>
                  <a:pt x="112" y="22"/>
                </a:lnTo>
                <a:lnTo>
                  <a:pt x="110" y="23"/>
                </a:lnTo>
                <a:lnTo>
                  <a:pt x="110" y="23"/>
                </a:lnTo>
                <a:lnTo>
                  <a:pt x="109" y="27"/>
                </a:lnTo>
                <a:lnTo>
                  <a:pt x="109" y="29"/>
                </a:lnTo>
                <a:lnTo>
                  <a:pt x="109" y="33"/>
                </a:lnTo>
                <a:lnTo>
                  <a:pt x="110" y="34"/>
                </a:lnTo>
                <a:lnTo>
                  <a:pt x="110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308"/>
          <p:cNvSpPr>
            <a:spLocks noEditPoints="1"/>
          </p:cNvSpPr>
          <p:nvPr/>
        </p:nvSpPr>
        <p:spPr bwMode="auto">
          <a:xfrm>
            <a:off x="3375024" y="4122916"/>
            <a:ext cx="713428" cy="695252"/>
          </a:xfrm>
          <a:custGeom>
            <a:avLst/>
            <a:gdLst>
              <a:gd name="T0" fmla="*/ 51 w 157"/>
              <a:gd name="T1" fmla="*/ 114 h 153"/>
              <a:gd name="T2" fmla="*/ 69 w 157"/>
              <a:gd name="T3" fmla="*/ 153 h 153"/>
              <a:gd name="T4" fmla="*/ 90 w 157"/>
              <a:gd name="T5" fmla="*/ 114 h 153"/>
              <a:gd name="T6" fmla="*/ 51 w 157"/>
              <a:gd name="T7" fmla="*/ 77 h 153"/>
              <a:gd name="T8" fmla="*/ 66 w 157"/>
              <a:gd name="T9" fmla="*/ 0 h 153"/>
              <a:gd name="T10" fmla="*/ 73 w 157"/>
              <a:gd name="T11" fmla="*/ 0 h 153"/>
              <a:gd name="T12" fmla="*/ 88 w 157"/>
              <a:gd name="T13" fmla="*/ 6 h 153"/>
              <a:gd name="T14" fmla="*/ 99 w 157"/>
              <a:gd name="T15" fmla="*/ 15 h 153"/>
              <a:gd name="T16" fmla="*/ 104 w 157"/>
              <a:gd name="T17" fmla="*/ 28 h 153"/>
              <a:gd name="T18" fmla="*/ 106 w 157"/>
              <a:gd name="T19" fmla="*/ 35 h 153"/>
              <a:gd name="T20" fmla="*/ 117 w 157"/>
              <a:gd name="T21" fmla="*/ 33 h 153"/>
              <a:gd name="T22" fmla="*/ 126 w 157"/>
              <a:gd name="T23" fmla="*/ 35 h 153"/>
              <a:gd name="T24" fmla="*/ 141 w 157"/>
              <a:gd name="T25" fmla="*/ 39 h 153"/>
              <a:gd name="T26" fmla="*/ 152 w 157"/>
              <a:gd name="T27" fmla="*/ 48 h 153"/>
              <a:gd name="T28" fmla="*/ 157 w 157"/>
              <a:gd name="T29" fmla="*/ 61 h 153"/>
              <a:gd name="T30" fmla="*/ 157 w 157"/>
              <a:gd name="T31" fmla="*/ 68 h 153"/>
              <a:gd name="T32" fmla="*/ 156 w 157"/>
              <a:gd name="T33" fmla="*/ 81 h 153"/>
              <a:gd name="T34" fmla="*/ 146 w 157"/>
              <a:gd name="T35" fmla="*/ 92 h 153"/>
              <a:gd name="T36" fmla="*/ 135 w 157"/>
              <a:gd name="T37" fmla="*/ 99 h 153"/>
              <a:gd name="T38" fmla="*/ 121 w 157"/>
              <a:gd name="T39" fmla="*/ 103 h 153"/>
              <a:gd name="T40" fmla="*/ 101 w 157"/>
              <a:gd name="T41" fmla="*/ 64 h 153"/>
              <a:gd name="T42" fmla="*/ 38 w 157"/>
              <a:gd name="T43" fmla="*/ 103 h 153"/>
              <a:gd name="T44" fmla="*/ 36 w 157"/>
              <a:gd name="T45" fmla="*/ 103 h 153"/>
              <a:gd name="T46" fmla="*/ 22 w 157"/>
              <a:gd name="T47" fmla="*/ 99 h 153"/>
              <a:gd name="T48" fmla="*/ 11 w 157"/>
              <a:gd name="T49" fmla="*/ 92 h 153"/>
              <a:gd name="T50" fmla="*/ 3 w 157"/>
              <a:gd name="T51" fmla="*/ 81 h 153"/>
              <a:gd name="T52" fmla="*/ 0 w 157"/>
              <a:gd name="T53" fmla="*/ 68 h 153"/>
              <a:gd name="T54" fmla="*/ 2 w 157"/>
              <a:gd name="T55" fmla="*/ 57 h 153"/>
              <a:gd name="T56" fmla="*/ 14 w 157"/>
              <a:gd name="T57" fmla="*/ 41 h 153"/>
              <a:gd name="T58" fmla="*/ 25 w 157"/>
              <a:gd name="T59" fmla="*/ 35 h 153"/>
              <a:gd name="T60" fmla="*/ 25 w 157"/>
              <a:gd name="T61" fmla="*/ 35 h 153"/>
              <a:gd name="T62" fmla="*/ 29 w 157"/>
              <a:gd name="T63" fmla="*/ 22 h 153"/>
              <a:gd name="T64" fmla="*/ 36 w 157"/>
              <a:gd name="T65" fmla="*/ 11 h 153"/>
              <a:gd name="T66" fmla="*/ 49 w 157"/>
              <a:gd name="T67" fmla="*/ 4 h 153"/>
              <a:gd name="T68" fmla="*/ 66 w 157"/>
              <a:gd name="T69" fmla="*/ 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" h="153">
                <a:moveTo>
                  <a:pt x="51" y="77"/>
                </a:moveTo>
                <a:lnTo>
                  <a:pt x="51" y="114"/>
                </a:lnTo>
                <a:lnTo>
                  <a:pt x="31" y="114"/>
                </a:lnTo>
                <a:lnTo>
                  <a:pt x="69" y="153"/>
                </a:lnTo>
                <a:lnTo>
                  <a:pt x="108" y="114"/>
                </a:lnTo>
                <a:lnTo>
                  <a:pt x="90" y="114"/>
                </a:lnTo>
                <a:lnTo>
                  <a:pt x="90" y="77"/>
                </a:lnTo>
                <a:lnTo>
                  <a:pt x="51" y="77"/>
                </a:lnTo>
                <a:lnTo>
                  <a:pt x="51" y="77"/>
                </a:lnTo>
                <a:close/>
                <a:moveTo>
                  <a:pt x="66" y="0"/>
                </a:moveTo>
                <a:lnTo>
                  <a:pt x="66" y="0"/>
                </a:lnTo>
                <a:lnTo>
                  <a:pt x="73" y="0"/>
                </a:lnTo>
                <a:lnTo>
                  <a:pt x="80" y="4"/>
                </a:lnTo>
                <a:lnTo>
                  <a:pt x="88" y="6"/>
                </a:lnTo>
                <a:lnTo>
                  <a:pt x="93" y="11"/>
                </a:lnTo>
                <a:lnTo>
                  <a:pt x="99" y="15"/>
                </a:lnTo>
                <a:lnTo>
                  <a:pt x="102" y="22"/>
                </a:lnTo>
                <a:lnTo>
                  <a:pt x="104" y="28"/>
                </a:lnTo>
                <a:lnTo>
                  <a:pt x="106" y="35"/>
                </a:lnTo>
                <a:lnTo>
                  <a:pt x="106" y="35"/>
                </a:lnTo>
                <a:lnTo>
                  <a:pt x="106" y="35"/>
                </a:lnTo>
                <a:lnTo>
                  <a:pt x="117" y="33"/>
                </a:lnTo>
                <a:lnTo>
                  <a:pt x="117" y="33"/>
                </a:lnTo>
                <a:lnTo>
                  <a:pt x="126" y="35"/>
                </a:lnTo>
                <a:lnTo>
                  <a:pt x="134" y="37"/>
                </a:lnTo>
                <a:lnTo>
                  <a:pt x="141" y="39"/>
                </a:lnTo>
                <a:lnTo>
                  <a:pt x="146" y="44"/>
                </a:lnTo>
                <a:lnTo>
                  <a:pt x="152" y="48"/>
                </a:lnTo>
                <a:lnTo>
                  <a:pt x="156" y="55"/>
                </a:lnTo>
                <a:lnTo>
                  <a:pt x="157" y="61"/>
                </a:lnTo>
                <a:lnTo>
                  <a:pt x="157" y="68"/>
                </a:lnTo>
                <a:lnTo>
                  <a:pt x="157" y="68"/>
                </a:lnTo>
                <a:lnTo>
                  <a:pt x="157" y="74"/>
                </a:lnTo>
                <a:lnTo>
                  <a:pt x="156" y="81"/>
                </a:lnTo>
                <a:lnTo>
                  <a:pt x="152" y="86"/>
                </a:lnTo>
                <a:lnTo>
                  <a:pt x="146" y="92"/>
                </a:lnTo>
                <a:lnTo>
                  <a:pt x="141" y="96"/>
                </a:lnTo>
                <a:lnTo>
                  <a:pt x="135" y="99"/>
                </a:lnTo>
                <a:lnTo>
                  <a:pt x="128" y="101"/>
                </a:lnTo>
                <a:lnTo>
                  <a:pt x="121" y="103"/>
                </a:lnTo>
                <a:lnTo>
                  <a:pt x="101" y="103"/>
                </a:lnTo>
                <a:lnTo>
                  <a:pt x="101" y="64"/>
                </a:lnTo>
                <a:lnTo>
                  <a:pt x="38" y="64"/>
                </a:lnTo>
                <a:lnTo>
                  <a:pt x="38" y="103"/>
                </a:lnTo>
                <a:lnTo>
                  <a:pt x="36" y="103"/>
                </a:lnTo>
                <a:lnTo>
                  <a:pt x="36" y="103"/>
                </a:lnTo>
                <a:lnTo>
                  <a:pt x="29" y="101"/>
                </a:lnTo>
                <a:lnTo>
                  <a:pt x="22" y="99"/>
                </a:lnTo>
                <a:lnTo>
                  <a:pt x="16" y="96"/>
                </a:lnTo>
                <a:lnTo>
                  <a:pt x="11" y="92"/>
                </a:lnTo>
                <a:lnTo>
                  <a:pt x="7" y="86"/>
                </a:lnTo>
                <a:lnTo>
                  <a:pt x="3" y="81"/>
                </a:lnTo>
                <a:lnTo>
                  <a:pt x="2" y="74"/>
                </a:lnTo>
                <a:lnTo>
                  <a:pt x="0" y="68"/>
                </a:lnTo>
                <a:lnTo>
                  <a:pt x="0" y="68"/>
                </a:lnTo>
                <a:lnTo>
                  <a:pt x="2" y="57"/>
                </a:lnTo>
                <a:lnTo>
                  <a:pt x="7" y="48"/>
                </a:lnTo>
                <a:lnTo>
                  <a:pt x="14" y="41"/>
                </a:lnTo>
                <a:lnTo>
                  <a:pt x="25" y="35"/>
                </a:lnTo>
                <a:lnTo>
                  <a:pt x="25" y="35"/>
                </a:lnTo>
                <a:lnTo>
                  <a:pt x="25" y="35"/>
                </a:lnTo>
                <a:lnTo>
                  <a:pt x="25" y="35"/>
                </a:lnTo>
                <a:lnTo>
                  <a:pt x="25" y="28"/>
                </a:lnTo>
                <a:lnTo>
                  <a:pt x="29" y="22"/>
                </a:lnTo>
                <a:lnTo>
                  <a:pt x="33" y="15"/>
                </a:lnTo>
                <a:lnTo>
                  <a:pt x="36" y="11"/>
                </a:lnTo>
                <a:lnTo>
                  <a:pt x="44" y="6"/>
                </a:lnTo>
                <a:lnTo>
                  <a:pt x="49" y="4"/>
                </a:lnTo>
                <a:lnTo>
                  <a:pt x="57" y="0"/>
                </a:lnTo>
                <a:lnTo>
                  <a:pt x="66" y="0"/>
                </a:lnTo>
                <a:lnTo>
                  <a:pt x="6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310"/>
          <p:cNvSpPr>
            <a:spLocks noEditPoints="1"/>
          </p:cNvSpPr>
          <p:nvPr/>
        </p:nvSpPr>
        <p:spPr bwMode="auto">
          <a:xfrm>
            <a:off x="4665554" y="4109284"/>
            <a:ext cx="527117" cy="713428"/>
          </a:xfrm>
          <a:custGeom>
            <a:avLst/>
            <a:gdLst>
              <a:gd name="T0" fmla="*/ 28 w 116"/>
              <a:gd name="T1" fmla="*/ 0 h 157"/>
              <a:gd name="T2" fmla="*/ 28 w 116"/>
              <a:gd name="T3" fmla="*/ 22 h 157"/>
              <a:gd name="T4" fmla="*/ 86 w 116"/>
              <a:gd name="T5" fmla="*/ 22 h 157"/>
              <a:gd name="T6" fmla="*/ 86 w 116"/>
              <a:gd name="T7" fmla="*/ 0 h 157"/>
              <a:gd name="T8" fmla="*/ 28 w 116"/>
              <a:gd name="T9" fmla="*/ 0 h 157"/>
              <a:gd name="T10" fmla="*/ 28 w 116"/>
              <a:gd name="T11" fmla="*/ 0 h 157"/>
              <a:gd name="T12" fmla="*/ 28 w 116"/>
              <a:gd name="T13" fmla="*/ 34 h 157"/>
              <a:gd name="T14" fmla="*/ 28 w 116"/>
              <a:gd name="T15" fmla="*/ 45 h 157"/>
              <a:gd name="T16" fmla="*/ 86 w 116"/>
              <a:gd name="T17" fmla="*/ 45 h 157"/>
              <a:gd name="T18" fmla="*/ 86 w 116"/>
              <a:gd name="T19" fmla="*/ 34 h 157"/>
              <a:gd name="T20" fmla="*/ 28 w 116"/>
              <a:gd name="T21" fmla="*/ 34 h 157"/>
              <a:gd name="T22" fmla="*/ 28 w 116"/>
              <a:gd name="T23" fmla="*/ 34 h 157"/>
              <a:gd name="T24" fmla="*/ 28 w 116"/>
              <a:gd name="T25" fmla="*/ 53 h 157"/>
              <a:gd name="T26" fmla="*/ 28 w 116"/>
              <a:gd name="T27" fmla="*/ 99 h 157"/>
              <a:gd name="T28" fmla="*/ 0 w 116"/>
              <a:gd name="T29" fmla="*/ 99 h 157"/>
              <a:gd name="T30" fmla="*/ 57 w 116"/>
              <a:gd name="T31" fmla="*/ 157 h 157"/>
              <a:gd name="T32" fmla="*/ 116 w 116"/>
              <a:gd name="T33" fmla="*/ 99 h 157"/>
              <a:gd name="T34" fmla="*/ 86 w 116"/>
              <a:gd name="T35" fmla="*/ 99 h 157"/>
              <a:gd name="T36" fmla="*/ 86 w 116"/>
              <a:gd name="T37" fmla="*/ 53 h 157"/>
              <a:gd name="T38" fmla="*/ 28 w 116"/>
              <a:gd name="T39" fmla="*/ 53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6" h="157">
                <a:moveTo>
                  <a:pt x="28" y="0"/>
                </a:moveTo>
                <a:lnTo>
                  <a:pt x="28" y="22"/>
                </a:lnTo>
                <a:lnTo>
                  <a:pt x="86" y="22"/>
                </a:lnTo>
                <a:lnTo>
                  <a:pt x="86" y="0"/>
                </a:lnTo>
                <a:lnTo>
                  <a:pt x="28" y="0"/>
                </a:lnTo>
                <a:lnTo>
                  <a:pt x="28" y="0"/>
                </a:lnTo>
                <a:close/>
                <a:moveTo>
                  <a:pt x="28" y="34"/>
                </a:moveTo>
                <a:lnTo>
                  <a:pt x="28" y="45"/>
                </a:lnTo>
                <a:lnTo>
                  <a:pt x="86" y="45"/>
                </a:lnTo>
                <a:lnTo>
                  <a:pt x="86" y="34"/>
                </a:lnTo>
                <a:lnTo>
                  <a:pt x="28" y="34"/>
                </a:lnTo>
                <a:lnTo>
                  <a:pt x="28" y="34"/>
                </a:lnTo>
                <a:close/>
                <a:moveTo>
                  <a:pt x="28" y="53"/>
                </a:moveTo>
                <a:lnTo>
                  <a:pt x="28" y="99"/>
                </a:lnTo>
                <a:lnTo>
                  <a:pt x="0" y="99"/>
                </a:lnTo>
                <a:lnTo>
                  <a:pt x="57" y="157"/>
                </a:lnTo>
                <a:lnTo>
                  <a:pt x="116" y="99"/>
                </a:lnTo>
                <a:lnTo>
                  <a:pt x="86" y="99"/>
                </a:lnTo>
                <a:lnTo>
                  <a:pt x="86" y="53"/>
                </a:lnTo>
                <a:lnTo>
                  <a:pt x="28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313"/>
          <p:cNvSpPr>
            <a:spLocks noEditPoints="1"/>
          </p:cNvSpPr>
          <p:nvPr/>
        </p:nvSpPr>
        <p:spPr bwMode="auto">
          <a:xfrm>
            <a:off x="8091815" y="2945989"/>
            <a:ext cx="699793" cy="536206"/>
          </a:xfrm>
          <a:custGeom>
            <a:avLst/>
            <a:gdLst>
              <a:gd name="T0" fmla="*/ 8 w 154"/>
              <a:gd name="T1" fmla="*/ 0 h 118"/>
              <a:gd name="T2" fmla="*/ 145 w 154"/>
              <a:gd name="T3" fmla="*/ 0 h 118"/>
              <a:gd name="T4" fmla="*/ 154 w 154"/>
              <a:gd name="T5" fmla="*/ 0 h 118"/>
              <a:gd name="T6" fmla="*/ 154 w 154"/>
              <a:gd name="T7" fmla="*/ 8 h 118"/>
              <a:gd name="T8" fmla="*/ 154 w 154"/>
              <a:gd name="T9" fmla="*/ 109 h 118"/>
              <a:gd name="T10" fmla="*/ 154 w 154"/>
              <a:gd name="T11" fmla="*/ 118 h 118"/>
              <a:gd name="T12" fmla="*/ 145 w 154"/>
              <a:gd name="T13" fmla="*/ 118 h 118"/>
              <a:gd name="T14" fmla="*/ 8 w 154"/>
              <a:gd name="T15" fmla="*/ 118 h 118"/>
              <a:gd name="T16" fmla="*/ 0 w 154"/>
              <a:gd name="T17" fmla="*/ 118 h 118"/>
              <a:gd name="T18" fmla="*/ 0 w 154"/>
              <a:gd name="T19" fmla="*/ 109 h 118"/>
              <a:gd name="T20" fmla="*/ 0 w 154"/>
              <a:gd name="T21" fmla="*/ 8 h 118"/>
              <a:gd name="T22" fmla="*/ 0 w 154"/>
              <a:gd name="T23" fmla="*/ 0 h 118"/>
              <a:gd name="T24" fmla="*/ 8 w 154"/>
              <a:gd name="T25" fmla="*/ 0 h 118"/>
              <a:gd name="T26" fmla="*/ 8 w 154"/>
              <a:gd name="T27" fmla="*/ 0 h 118"/>
              <a:gd name="T28" fmla="*/ 138 w 154"/>
              <a:gd name="T29" fmla="*/ 17 h 118"/>
              <a:gd name="T30" fmla="*/ 17 w 154"/>
              <a:gd name="T31" fmla="*/ 17 h 118"/>
              <a:gd name="T32" fmla="*/ 17 w 154"/>
              <a:gd name="T33" fmla="*/ 100 h 118"/>
              <a:gd name="T34" fmla="*/ 138 w 154"/>
              <a:gd name="T35" fmla="*/ 100 h 118"/>
              <a:gd name="T36" fmla="*/ 138 w 154"/>
              <a:gd name="T37" fmla="*/ 1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4" h="118">
                <a:moveTo>
                  <a:pt x="8" y="0"/>
                </a:moveTo>
                <a:lnTo>
                  <a:pt x="145" y="0"/>
                </a:lnTo>
                <a:lnTo>
                  <a:pt x="154" y="0"/>
                </a:lnTo>
                <a:lnTo>
                  <a:pt x="154" y="8"/>
                </a:lnTo>
                <a:lnTo>
                  <a:pt x="154" y="109"/>
                </a:lnTo>
                <a:lnTo>
                  <a:pt x="154" y="118"/>
                </a:lnTo>
                <a:lnTo>
                  <a:pt x="145" y="118"/>
                </a:lnTo>
                <a:lnTo>
                  <a:pt x="8" y="118"/>
                </a:lnTo>
                <a:lnTo>
                  <a:pt x="0" y="118"/>
                </a:lnTo>
                <a:lnTo>
                  <a:pt x="0" y="109"/>
                </a:lnTo>
                <a:lnTo>
                  <a:pt x="0" y="8"/>
                </a:lnTo>
                <a:lnTo>
                  <a:pt x="0" y="0"/>
                </a:lnTo>
                <a:lnTo>
                  <a:pt x="8" y="0"/>
                </a:lnTo>
                <a:lnTo>
                  <a:pt x="8" y="0"/>
                </a:lnTo>
                <a:close/>
                <a:moveTo>
                  <a:pt x="138" y="17"/>
                </a:moveTo>
                <a:lnTo>
                  <a:pt x="17" y="17"/>
                </a:lnTo>
                <a:lnTo>
                  <a:pt x="17" y="100"/>
                </a:lnTo>
                <a:lnTo>
                  <a:pt x="138" y="100"/>
                </a:lnTo>
                <a:lnTo>
                  <a:pt x="138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314"/>
          <p:cNvSpPr>
            <a:spLocks/>
          </p:cNvSpPr>
          <p:nvPr/>
        </p:nvSpPr>
        <p:spPr bwMode="auto">
          <a:xfrm>
            <a:off x="8259948" y="3441301"/>
            <a:ext cx="377163" cy="199941"/>
          </a:xfrm>
          <a:custGeom>
            <a:avLst/>
            <a:gdLst>
              <a:gd name="T0" fmla="*/ 20 w 83"/>
              <a:gd name="T1" fmla="*/ 0 h 44"/>
              <a:gd name="T2" fmla="*/ 64 w 83"/>
              <a:gd name="T3" fmla="*/ 0 h 44"/>
              <a:gd name="T4" fmla="*/ 64 w 83"/>
              <a:gd name="T5" fmla="*/ 27 h 44"/>
              <a:gd name="T6" fmla="*/ 83 w 83"/>
              <a:gd name="T7" fmla="*/ 27 h 44"/>
              <a:gd name="T8" fmla="*/ 83 w 83"/>
              <a:gd name="T9" fmla="*/ 44 h 44"/>
              <a:gd name="T10" fmla="*/ 0 w 83"/>
              <a:gd name="T11" fmla="*/ 44 h 44"/>
              <a:gd name="T12" fmla="*/ 0 w 83"/>
              <a:gd name="T13" fmla="*/ 27 h 44"/>
              <a:gd name="T14" fmla="*/ 20 w 83"/>
              <a:gd name="T15" fmla="*/ 27 h 44"/>
              <a:gd name="T16" fmla="*/ 20 w 83"/>
              <a:gd name="T17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3" h="44">
                <a:moveTo>
                  <a:pt x="20" y="0"/>
                </a:moveTo>
                <a:lnTo>
                  <a:pt x="64" y="0"/>
                </a:lnTo>
                <a:lnTo>
                  <a:pt x="64" y="27"/>
                </a:lnTo>
                <a:lnTo>
                  <a:pt x="83" y="27"/>
                </a:lnTo>
                <a:lnTo>
                  <a:pt x="83" y="44"/>
                </a:lnTo>
                <a:lnTo>
                  <a:pt x="0" y="44"/>
                </a:lnTo>
                <a:lnTo>
                  <a:pt x="0" y="27"/>
                </a:lnTo>
                <a:lnTo>
                  <a:pt x="20" y="27"/>
                </a:lnTo>
                <a:lnTo>
                  <a:pt x="2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315"/>
          <p:cNvSpPr>
            <a:spLocks/>
          </p:cNvSpPr>
          <p:nvPr/>
        </p:nvSpPr>
        <p:spPr bwMode="auto">
          <a:xfrm>
            <a:off x="8291755" y="3132300"/>
            <a:ext cx="286280" cy="168132"/>
          </a:xfrm>
          <a:custGeom>
            <a:avLst/>
            <a:gdLst>
              <a:gd name="T0" fmla="*/ 0 w 63"/>
              <a:gd name="T1" fmla="*/ 0 h 37"/>
              <a:gd name="T2" fmla="*/ 28 w 63"/>
              <a:gd name="T3" fmla="*/ 35 h 37"/>
              <a:gd name="T4" fmla="*/ 35 w 63"/>
              <a:gd name="T5" fmla="*/ 25 h 37"/>
              <a:gd name="T6" fmla="*/ 57 w 63"/>
              <a:gd name="T7" fmla="*/ 37 h 37"/>
              <a:gd name="T8" fmla="*/ 63 w 63"/>
              <a:gd name="T9" fmla="*/ 25 h 37"/>
              <a:gd name="T10" fmla="*/ 41 w 63"/>
              <a:gd name="T11" fmla="*/ 13 h 37"/>
              <a:gd name="T12" fmla="*/ 46 w 63"/>
              <a:gd name="T13" fmla="*/ 3 h 37"/>
              <a:gd name="T14" fmla="*/ 0 w 63"/>
              <a:gd name="T15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3" h="37">
                <a:moveTo>
                  <a:pt x="0" y="0"/>
                </a:moveTo>
                <a:lnTo>
                  <a:pt x="28" y="35"/>
                </a:lnTo>
                <a:lnTo>
                  <a:pt x="35" y="25"/>
                </a:lnTo>
                <a:lnTo>
                  <a:pt x="57" y="37"/>
                </a:lnTo>
                <a:lnTo>
                  <a:pt x="63" y="25"/>
                </a:lnTo>
                <a:lnTo>
                  <a:pt x="41" y="13"/>
                </a:lnTo>
                <a:lnTo>
                  <a:pt x="46" y="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316"/>
          <p:cNvSpPr>
            <a:spLocks/>
          </p:cNvSpPr>
          <p:nvPr/>
        </p:nvSpPr>
        <p:spPr bwMode="auto">
          <a:xfrm>
            <a:off x="5774314" y="4091108"/>
            <a:ext cx="686162" cy="690706"/>
          </a:xfrm>
          <a:custGeom>
            <a:avLst/>
            <a:gdLst>
              <a:gd name="T0" fmla="*/ 145 w 151"/>
              <a:gd name="T1" fmla="*/ 53 h 152"/>
              <a:gd name="T2" fmla="*/ 149 w 151"/>
              <a:gd name="T3" fmla="*/ 77 h 152"/>
              <a:gd name="T4" fmla="*/ 143 w 151"/>
              <a:gd name="T5" fmla="*/ 82 h 152"/>
              <a:gd name="T6" fmla="*/ 151 w 151"/>
              <a:gd name="T7" fmla="*/ 90 h 152"/>
              <a:gd name="T8" fmla="*/ 149 w 151"/>
              <a:gd name="T9" fmla="*/ 103 h 152"/>
              <a:gd name="T10" fmla="*/ 141 w 151"/>
              <a:gd name="T11" fmla="*/ 104 h 152"/>
              <a:gd name="T12" fmla="*/ 147 w 151"/>
              <a:gd name="T13" fmla="*/ 110 h 152"/>
              <a:gd name="T14" fmla="*/ 145 w 151"/>
              <a:gd name="T15" fmla="*/ 125 h 152"/>
              <a:gd name="T16" fmla="*/ 138 w 151"/>
              <a:gd name="T17" fmla="*/ 126 h 152"/>
              <a:gd name="T18" fmla="*/ 143 w 151"/>
              <a:gd name="T19" fmla="*/ 132 h 152"/>
              <a:gd name="T20" fmla="*/ 140 w 151"/>
              <a:gd name="T21" fmla="*/ 148 h 152"/>
              <a:gd name="T22" fmla="*/ 130 w 151"/>
              <a:gd name="T23" fmla="*/ 152 h 152"/>
              <a:gd name="T24" fmla="*/ 55 w 151"/>
              <a:gd name="T25" fmla="*/ 132 h 152"/>
              <a:gd name="T26" fmla="*/ 37 w 151"/>
              <a:gd name="T27" fmla="*/ 132 h 152"/>
              <a:gd name="T28" fmla="*/ 37 w 151"/>
              <a:gd name="T29" fmla="*/ 141 h 152"/>
              <a:gd name="T30" fmla="*/ 0 w 151"/>
              <a:gd name="T31" fmla="*/ 141 h 152"/>
              <a:gd name="T32" fmla="*/ 0 w 151"/>
              <a:gd name="T33" fmla="*/ 48 h 152"/>
              <a:gd name="T34" fmla="*/ 37 w 151"/>
              <a:gd name="T35" fmla="*/ 48 h 152"/>
              <a:gd name="T36" fmla="*/ 37 w 151"/>
              <a:gd name="T37" fmla="*/ 62 h 152"/>
              <a:gd name="T38" fmla="*/ 52 w 151"/>
              <a:gd name="T39" fmla="*/ 60 h 152"/>
              <a:gd name="T40" fmla="*/ 110 w 151"/>
              <a:gd name="T41" fmla="*/ 0 h 152"/>
              <a:gd name="T42" fmla="*/ 110 w 151"/>
              <a:gd name="T43" fmla="*/ 0 h 152"/>
              <a:gd name="T44" fmla="*/ 119 w 151"/>
              <a:gd name="T45" fmla="*/ 7 h 152"/>
              <a:gd name="T46" fmla="*/ 123 w 151"/>
              <a:gd name="T47" fmla="*/ 16 h 152"/>
              <a:gd name="T48" fmla="*/ 123 w 151"/>
              <a:gd name="T49" fmla="*/ 24 h 152"/>
              <a:gd name="T50" fmla="*/ 121 w 151"/>
              <a:gd name="T51" fmla="*/ 31 h 152"/>
              <a:gd name="T52" fmla="*/ 116 w 151"/>
              <a:gd name="T53" fmla="*/ 38 h 152"/>
              <a:gd name="T54" fmla="*/ 108 w 151"/>
              <a:gd name="T55" fmla="*/ 44 h 152"/>
              <a:gd name="T56" fmla="*/ 94 w 151"/>
              <a:gd name="T57" fmla="*/ 57 h 152"/>
              <a:gd name="T58" fmla="*/ 145 w 151"/>
              <a:gd name="T59" fmla="*/ 53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1" h="152">
                <a:moveTo>
                  <a:pt x="145" y="53"/>
                </a:moveTo>
                <a:lnTo>
                  <a:pt x="149" y="77"/>
                </a:lnTo>
                <a:lnTo>
                  <a:pt x="143" y="82"/>
                </a:lnTo>
                <a:lnTo>
                  <a:pt x="151" y="90"/>
                </a:lnTo>
                <a:lnTo>
                  <a:pt x="149" y="103"/>
                </a:lnTo>
                <a:lnTo>
                  <a:pt x="141" y="104"/>
                </a:lnTo>
                <a:lnTo>
                  <a:pt x="147" y="110"/>
                </a:lnTo>
                <a:lnTo>
                  <a:pt x="145" y="125"/>
                </a:lnTo>
                <a:lnTo>
                  <a:pt x="138" y="126"/>
                </a:lnTo>
                <a:lnTo>
                  <a:pt x="143" y="132"/>
                </a:lnTo>
                <a:lnTo>
                  <a:pt x="140" y="148"/>
                </a:lnTo>
                <a:lnTo>
                  <a:pt x="130" y="152"/>
                </a:lnTo>
                <a:lnTo>
                  <a:pt x="55" y="132"/>
                </a:lnTo>
                <a:lnTo>
                  <a:pt x="37" y="132"/>
                </a:lnTo>
                <a:lnTo>
                  <a:pt x="37" y="141"/>
                </a:lnTo>
                <a:lnTo>
                  <a:pt x="0" y="141"/>
                </a:lnTo>
                <a:lnTo>
                  <a:pt x="0" y="48"/>
                </a:lnTo>
                <a:lnTo>
                  <a:pt x="37" y="48"/>
                </a:lnTo>
                <a:lnTo>
                  <a:pt x="37" y="62"/>
                </a:lnTo>
                <a:lnTo>
                  <a:pt x="52" y="60"/>
                </a:lnTo>
                <a:lnTo>
                  <a:pt x="110" y="0"/>
                </a:lnTo>
                <a:lnTo>
                  <a:pt x="110" y="0"/>
                </a:lnTo>
                <a:lnTo>
                  <a:pt x="119" y="7"/>
                </a:lnTo>
                <a:lnTo>
                  <a:pt x="123" y="16"/>
                </a:lnTo>
                <a:lnTo>
                  <a:pt x="123" y="24"/>
                </a:lnTo>
                <a:lnTo>
                  <a:pt x="121" y="31"/>
                </a:lnTo>
                <a:lnTo>
                  <a:pt x="116" y="38"/>
                </a:lnTo>
                <a:lnTo>
                  <a:pt x="108" y="44"/>
                </a:lnTo>
                <a:lnTo>
                  <a:pt x="94" y="57"/>
                </a:lnTo>
                <a:lnTo>
                  <a:pt x="145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317"/>
          <p:cNvSpPr>
            <a:spLocks/>
          </p:cNvSpPr>
          <p:nvPr/>
        </p:nvSpPr>
        <p:spPr bwMode="auto">
          <a:xfrm>
            <a:off x="6910345" y="2982345"/>
            <a:ext cx="681617" cy="681617"/>
          </a:xfrm>
          <a:custGeom>
            <a:avLst/>
            <a:gdLst>
              <a:gd name="T0" fmla="*/ 5 w 150"/>
              <a:gd name="T1" fmla="*/ 97 h 150"/>
              <a:gd name="T2" fmla="*/ 2 w 150"/>
              <a:gd name="T3" fmla="*/ 73 h 150"/>
              <a:gd name="T4" fmla="*/ 7 w 150"/>
              <a:gd name="T5" fmla="*/ 68 h 150"/>
              <a:gd name="T6" fmla="*/ 0 w 150"/>
              <a:gd name="T7" fmla="*/ 62 h 150"/>
              <a:gd name="T8" fmla="*/ 3 w 150"/>
              <a:gd name="T9" fmla="*/ 49 h 150"/>
              <a:gd name="T10" fmla="*/ 9 w 150"/>
              <a:gd name="T11" fmla="*/ 46 h 150"/>
              <a:gd name="T12" fmla="*/ 3 w 150"/>
              <a:gd name="T13" fmla="*/ 42 h 150"/>
              <a:gd name="T14" fmla="*/ 7 w 150"/>
              <a:gd name="T15" fmla="*/ 27 h 150"/>
              <a:gd name="T16" fmla="*/ 13 w 150"/>
              <a:gd name="T17" fmla="*/ 24 h 150"/>
              <a:gd name="T18" fmla="*/ 9 w 150"/>
              <a:gd name="T19" fmla="*/ 20 h 150"/>
              <a:gd name="T20" fmla="*/ 11 w 150"/>
              <a:gd name="T21" fmla="*/ 3 h 150"/>
              <a:gd name="T22" fmla="*/ 22 w 150"/>
              <a:gd name="T23" fmla="*/ 0 h 150"/>
              <a:gd name="T24" fmla="*/ 97 w 150"/>
              <a:gd name="T25" fmla="*/ 18 h 150"/>
              <a:gd name="T26" fmla="*/ 115 w 150"/>
              <a:gd name="T27" fmla="*/ 18 h 150"/>
              <a:gd name="T28" fmla="*/ 115 w 150"/>
              <a:gd name="T29" fmla="*/ 5 h 150"/>
              <a:gd name="T30" fmla="*/ 150 w 150"/>
              <a:gd name="T31" fmla="*/ 5 h 150"/>
              <a:gd name="T32" fmla="*/ 150 w 150"/>
              <a:gd name="T33" fmla="*/ 99 h 150"/>
              <a:gd name="T34" fmla="*/ 115 w 150"/>
              <a:gd name="T35" fmla="*/ 99 h 150"/>
              <a:gd name="T36" fmla="*/ 115 w 150"/>
              <a:gd name="T37" fmla="*/ 88 h 150"/>
              <a:gd name="T38" fmla="*/ 101 w 150"/>
              <a:gd name="T39" fmla="*/ 90 h 150"/>
              <a:gd name="T40" fmla="*/ 40 w 150"/>
              <a:gd name="T41" fmla="*/ 150 h 150"/>
              <a:gd name="T42" fmla="*/ 40 w 150"/>
              <a:gd name="T43" fmla="*/ 150 h 150"/>
              <a:gd name="T44" fmla="*/ 33 w 150"/>
              <a:gd name="T45" fmla="*/ 143 h 150"/>
              <a:gd name="T46" fmla="*/ 29 w 150"/>
              <a:gd name="T47" fmla="*/ 136 h 150"/>
              <a:gd name="T48" fmla="*/ 27 w 150"/>
              <a:gd name="T49" fmla="*/ 128 h 150"/>
              <a:gd name="T50" fmla="*/ 31 w 150"/>
              <a:gd name="T51" fmla="*/ 121 h 150"/>
              <a:gd name="T52" fmla="*/ 36 w 150"/>
              <a:gd name="T53" fmla="*/ 114 h 150"/>
              <a:gd name="T54" fmla="*/ 42 w 150"/>
              <a:gd name="T55" fmla="*/ 106 h 150"/>
              <a:gd name="T56" fmla="*/ 57 w 150"/>
              <a:gd name="T57" fmla="*/ 93 h 150"/>
              <a:gd name="T58" fmla="*/ 5 w 150"/>
              <a:gd name="T59" fmla="*/ 97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0" h="150">
                <a:moveTo>
                  <a:pt x="5" y="97"/>
                </a:moveTo>
                <a:lnTo>
                  <a:pt x="2" y="73"/>
                </a:lnTo>
                <a:lnTo>
                  <a:pt x="7" y="68"/>
                </a:lnTo>
                <a:lnTo>
                  <a:pt x="0" y="62"/>
                </a:lnTo>
                <a:lnTo>
                  <a:pt x="3" y="49"/>
                </a:lnTo>
                <a:lnTo>
                  <a:pt x="9" y="46"/>
                </a:lnTo>
                <a:lnTo>
                  <a:pt x="3" y="42"/>
                </a:lnTo>
                <a:lnTo>
                  <a:pt x="7" y="27"/>
                </a:lnTo>
                <a:lnTo>
                  <a:pt x="13" y="24"/>
                </a:lnTo>
                <a:lnTo>
                  <a:pt x="9" y="20"/>
                </a:lnTo>
                <a:lnTo>
                  <a:pt x="11" y="3"/>
                </a:lnTo>
                <a:lnTo>
                  <a:pt x="22" y="0"/>
                </a:lnTo>
                <a:lnTo>
                  <a:pt x="97" y="18"/>
                </a:lnTo>
                <a:lnTo>
                  <a:pt x="115" y="18"/>
                </a:lnTo>
                <a:lnTo>
                  <a:pt x="115" y="5"/>
                </a:lnTo>
                <a:lnTo>
                  <a:pt x="150" y="5"/>
                </a:lnTo>
                <a:lnTo>
                  <a:pt x="150" y="99"/>
                </a:lnTo>
                <a:lnTo>
                  <a:pt x="115" y="99"/>
                </a:lnTo>
                <a:lnTo>
                  <a:pt x="115" y="88"/>
                </a:lnTo>
                <a:lnTo>
                  <a:pt x="101" y="90"/>
                </a:lnTo>
                <a:lnTo>
                  <a:pt x="40" y="150"/>
                </a:lnTo>
                <a:lnTo>
                  <a:pt x="40" y="150"/>
                </a:lnTo>
                <a:lnTo>
                  <a:pt x="33" y="143"/>
                </a:lnTo>
                <a:lnTo>
                  <a:pt x="29" y="136"/>
                </a:lnTo>
                <a:lnTo>
                  <a:pt x="27" y="128"/>
                </a:lnTo>
                <a:lnTo>
                  <a:pt x="31" y="121"/>
                </a:lnTo>
                <a:lnTo>
                  <a:pt x="36" y="114"/>
                </a:lnTo>
                <a:lnTo>
                  <a:pt x="42" y="106"/>
                </a:lnTo>
                <a:lnTo>
                  <a:pt x="57" y="93"/>
                </a:lnTo>
                <a:lnTo>
                  <a:pt x="5" y="9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320"/>
          <p:cNvSpPr>
            <a:spLocks noEditPoints="1"/>
          </p:cNvSpPr>
          <p:nvPr/>
        </p:nvSpPr>
        <p:spPr bwMode="auto">
          <a:xfrm>
            <a:off x="4565582" y="3023241"/>
            <a:ext cx="740693" cy="590734"/>
          </a:xfrm>
          <a:custGeom>
            <a:avLst/>
            <a:gdLst>
              <a:gd name="T0" fmla="*/ 51 w 163"/>
              <a:gd name="T1" fmla="*/ 0 h 130"/>
              <a:gd name="T2" fmla="*/ 53 w 163"/>
              <a:gd name="T3" fmla="*/ 20 h 130"/>
              <a:gd name="T4" fmla="*/ 57 w 163"/>
              <a:gd name="T5" fmla="*/ 24 h 130"/>
              <a:gd name="T6" fmla="*/ 61 w 163"/>
              <a:gd name="T7" fmla="*/ 35 h 130"/>
              <a:gd name="T8" fmla="*/ 61 w 163"/>
              <a:gd name="T9" fmla="*/ 40 h 130"/>
              <a:gd name="T10" fmla="*/ 59 w 163"/>
              <a:gd name="T11" fmla="*/ 53 h 130"/>
              <a:gd name="T12" fmla="*/ 53 w 163"/>
              <a:gd name="T13" fmla="*/ 62 h 130"/>
              <a:gd name="T14" fmla="*/ 51 w 163"/>
              <a:gd name="T15" fmla="*/ 64 h 130"/>
              <a:gd name="T16" fmla="*/ 70 w 163"/>
              <a:gd name="T17" fmla="*/ 53 h 130"/>
              <a:gd name="T18" fmla="*/ 72 w 163"/>
              <a:gd name="T19" fmla="*/ 49 h 130"/>
              <a:gd name="T20" fmla="*/ 156 w 163"/>
              <a:gd name="T21" fmla="*/ 46 h 130"/>
              <a:gd name="T22" fmla="*/ 162 w 163"/>
              <a:gd name="T23" fmla="*/ 49 h 130"/>
              <a:gd name="T24" fmla="*/ 163 w 163"/>
              <a:gd name="T25" fmla="*/ 59 h 130"/>
              <a:gd name="T26" fmla="*/ 112 w 163"/>
              <a:gd name="T27" fmla="*/ 77 h 130"/>
              <a:gd name="T28" fmla="*/ 163 w 163"/>
              <a:gd name="T29" fmla="*/ 101 h 130"/>
              <a:gd name="T30" fmla="*/ 162 w 163"/>
              <a:gd name="T31" fmla="*/ 106 h 130"/>
              <a:gd name="T32" fmla="*/ 77 w 163"/>
              <a:gd name="T33" fmla="*/ 108 h 130"/>
              <a:gd name="T34" fmla="*/ 72 w 163"/>
              <a:gd name="T35" fmla="*/ 106 h 130"/>
              <a:gd name="T36" fmla="*/ 70 w 163"/>
              <a:gd name="T37" fmla="*/ 90 h 130"/>
              <a:gd name="T38" fmla="*/ 51 w 163"/>
              <a:gd name="T39" fmla="*/ 130 h 130"/>
              <a:gd name="T40" fmla="*/ 9 w 163"/>
              <a:gd name="T41" fmla="*/ 62 h 130"/>
              <a:gd name="T42" fmla="*/ 6 w 163"/>
              <a:gd name="T43" fmla="*/ 57 h 130"/>
              <a:gd name="T44" fmla="*/ 2 w 163"/>
              <a:gd name="T45" fmla="*/ 48 h 130"/>
              <a:gd name="T46" fmla="*/ 0 w 163"/>
              <a:gd name="T47" fmla="*/ 40 h 130"/>
              <a:gd name="T48" fmla="*/ 4 w 163"/>
              <a:gd name="T49" fmla="*/ 29 h 130"/>
              <a:gd name="T50" fmla="*/ 9 w 163"/>
              <a:gd name="T51" fmla="*/ 20 h 130"/>
              <a:gd name="T52" fmla="*/ 9 w 163"/>
              <a:gd name="T53" fmla="*/ 0 h 130"/>
              <a:gd name="T54" fmla="*/ 44 w 163"/>
              <a:gd name="T55" fmla="*/ 27 h 130"/>
              <a:gd name="T56" fmla="*/ 31 w 163"/>
              <a:gd name="T57" fmla="*/ 22 h 130"/>
              <a:gd name="T58" fmla="*/ 24 w 163"/>
              <a:gd name="T59" fmla="*/ 22 h 130"/>
              <a:gd name="T60" fmla="*/ 17 w 163"/>
              <a:gd name="T61" fmla="*/ 27 h 130"/>
              <a:gd name="T62" fmla="*/ 11 w 163"/>
              <a:gd name="T63" fmla="*/ 40 h 130"/>
              <a:gd name="T64" fmla="*/ 13 w 163"/>
              <a:gd name="T65" fmla="*/ 48 h 130"/>
              <a:gd name="T66" fmla="*/ 17 w 163"/>
              <a:gd name="T67" fmla="*/ 55 h 130"/>
              <a:gd name="T68" fmla="*/ 31 w 163"/>
              <a:gd name="T69" fmla="*/ 61 h 130"/>
              <a:gd name="T70" fmla="*/ 39 w 163"/>
              <a:gd name="T71" fmla="*/ 59 h 130"/>
              <a:gd name="T72" fmla="*/ 44 w 163"/>
              <a:gd name="T73" fmla="*/ 55 h 130"/>
              <a:gd name="T74" fmla="*/ 51 w 163"/>
              <a:gd name="T75" fmla="*/ 40 h 130"/>
              <a:gd name="T76" fmla="*/ 50 w 163"/>
              <a:gd name="T77" fmla="*/ 33 h 130"/>
              <a:gd name="T78" fmla="*/ 44 w 163"/>
              <a:gd name="T79" fmla="*/ 2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3" h="130">
                <a:moveTo>
                  <a:pt x="9" y="0"/>
                </a:moveTo>
                <a:lnTo>
                  <a:pt x="51" y="0"/>
                </a:lnTo>
                <a:lnTo>
                  <a:pt x="51" y="18"/>
                </a:lnTo>
                <a:lnTo>
                  <a:pt x="53" y="20"/>
                </a:lnTo>
                <a:lnTo>
                  <a:pt x="53" y="20"/>
                </a:lnTo>
                <a:lnTo>
                  <a:pt x="57" y="24"/>
                </a:lnTo>
                <a:lnTo>
                  <a:pt x="59" y="29"/>
                </a:lnTo>
                <a:lnTo>
                  <a:pt x="61" y="35"/>
                </a:lnTo>
                <a:lnTo>
                  <a:pt x="61" y="40"/>
                </a:lnTo>
                <a:lnTo>
                  <a:pt x="61" y="40"/>
                </a:lnTo>
                <a:lnTo>
                  <a:pt x="61" y="48"/>
                </a:lnTo>
                <a:lnTo>
                  <a:pt x="59" y="53"/>
                </a:lnTo>
                <a:lnTo>
                  <a:pt x="57" y="57"/>
                </a:lnTo>
                <a:lnTo>
                  <a:pt x="53" y="62"/>
                </a:lnTo>
                <a:lnTo>
                  <a:pt x="51" y="62"/>
                </a:lnTo>
                <a:lnTo>
                  <a:pt x="51" y="64"/>
                </a:lnTo>
                <a:lnTo>
                  <a:pt x="70" y="64"/>
                </a:lnTo>
                <a:lnTo>
                  <a:pt x="70" y="53"/>
                </a:lnTo>
                <a:lnTo>
                  <a:pt x="70" y="53"/>
                </a:lnTo>
                <a:lnTo>
                  <a:pt x="72" y="49"/>
                </a:lnTo>
                <a:lnTo>
                  <a:pt x="77" y="46"/>
                </a:lnTo>
                <a:lnTo>
                  <a:pt x="156" y="46"/>
                </a:lnTo>
                <a:lnTo>
                  <a:pt x="156" y="46"/>
                </a:lnTo>
                <a:lnTo>
                  <a:pt x="162" y="49"/>
                </a:lnTo>
                <a:lnTo>
                  <a:pt x="163" y="53"/>
                </a:lnTo>
                <a:lnTo>
                  <a:pt x="163" y="59"/>
                </a:lnTo>
                <a:lnTo>
                  <a:pt x="112" y="59"/>
                </a:lnTo>
                <a:lnTo>
                  <a:pt x="112" y="77"/>
                </a:lnTo>
                <a:lnTo>
                  <a:pt x="163" y="77"/>
                </a:lnTo>
                <a:lnTo>
                  <a:pt x="163" y="101"/>
                </a:lnTo>
                <a:lnTo>
                  <a:pt x="163" y="101"/>
                </a:lnTo>
                <a:lnTo>
                  <a:pt x="162" y="106"/>
                </a:lnTo>
                <a:lnTo>
                  <a:pt x="156" y="108"/>
                </a:lnTo>
                <a:lnTo>
                  <a:pt x="77" y="108"/>
                </a:lnTo>
                <a:lnTo>
                  <a:pt x="77" y="108"/>
                </a:lnTo>
                <a:lnTo>
                  <a:pt x="72" y="106"/>
                </a:lnTo>
                <a:lnTo>
                  <a:pt x="70" y="101"/>
                </a:lnTo>
                <a:lnTo>
                  <a:pt x="70" y="90"/>
                </a:lnTo>
                <a:lnTo>
                  <a:pt x="51" y="90"/>
                </a:lnTo>
                <a:lnTo>
                  <a:pt x="51" y="130"/>
                </a:lnTo>
                <a:lnTo>
                  <a:pt x="9" y="130"/>
                </a:lnTo>
                <a:lnTo>
                  <a:pt x="9" y="62"/>
                </a:lnTo>
                <a:lnTo>
                  <a:pt x="9" y="62"/>
                </a:lnTo>
                <a:lnTo>
                  <a:pt x="6" y="57"/>
                </a:lnTo>
                <a:lnTo>
                  <a:pt x="4" y="53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5"/>
                </a:lnTo>
                <a:lnTo>
                  <a:pt x="4" y="29"/>
                </a:lnTo>
                <a:lnTo>
                  <a:pt x="6" y="24"/>
                </a:lnTo>
                <a:lnTo>
                  <a:pt x="9" y="20"/>
                </a:lnTo>
                <a:lnTo>
                  <a:pt x="9" y="0"/>
                </a:lnTo>
                <a:lnTo>
                  <a:pt x="9" y="0"/>
                </a:lnTo>
                <a:close/>
                <a:moveTo>
                  <a:pt x="44" y="27"/>
                </a:moveTo>
                <a:lnTo>
                  <a:pt x="44" y="27"/>
                </a:lnTo>
                <a:lnTo>
                  <a:pt x="39" y="22"/>
                </a:lnTo>
                <a:lnTo>
                  <a:pt x="31" y="22"/>
                </a:lnTo>
                <a:lnTo>
                  <a:pt x="31" y="22"/>
                </a:lnTo>
                <a:lnTo>
                  <a:pt x="24" y="22"/>
                </a:lnTo>
                <a:lnTo>
                  <a:pt x="17" y="27"/>
                </a:lnTo>
                <a:lnTo>
                  <a:pt x="17" y="27"/>
                </a:lnTo>
                <a:lnTo>
                  <a:pt x="13" y="33"/>
                </a:lnTo>
                <a:lnTo>
                  <a:pt x="11" y="40"/>
                </a:lnTo>
                <a:lnTo>
                  <a:pt x="11" y="40"/>
                </a:lnTo>
                <a:lnTo>
                  <a:pt x="13" y="48"/>
                </a:lnTo>
                <a:lnTo>
                  <a:pt x="17" y="55"/>
                </a:lnTo>
                <a:lnTo>
                  <a:pt x="17" y="55"/>
                </a:lnTo>
                <a:lnTo>
                  <a:pt x="24" y="59"/>
                </a:lnTo>
                <a:lnTo>
                  <a:pt x="31" y="61"/>
                </a:lnTo>
                <a:lnTo>
                  <a:pt x="31" y="61"/>
                </a:lnTo>
                <a:lnTo>
                  <a:pt x="39" y="59"/>
                </a:lnTo>
                <a:lnTo>
                  <a:pt x="44" y="55"/>
                </a:lnTo>
                <a:lnTo>
                  <a:pt x="44" y="55"/>
                </a:lnTo>
                <a:lnTo>
                  <a:pt x="50" y="48"/>
                </a:lnTo>
                <a:lnTo>
                  <a:pt x="51" y="40"/>
                </a:lnTo>
                <a:lnTo>
                  <a:pt x="51" y="40"/>
                </a:lnTo>
                <a:lnTo>
                  <a:pt x="50" y="33"/>
                </a:lnTo>
                <a:lnTo>
                  <a:pt x="44" y="27"/>
                </a:lnTo>
                <a:lnTo>
                  <a:pt x="44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339"/>
          <p:cNvSpPr>
            <a:spLocks noEditPoints="1"/>
          </p:cNvSpPr>
          <p:nvPr/>
        </p:nvSpPr>
        <p:spPr bwMode="auto">
          <a:xfrm>
            <a:off x="8019108" y="587597"/>
            <a:ext cx="858838" cy="758869"/>
          </a:xfrm>
          <a:custGeom>
            <a:avLst/>
            <a:gdLst>
              <a:gd name="T0" fmla="*/ 0 w 189"/>
              <a:gd name="T1" fmla="*/ 110 h 167"/>
              <a:gd name="T2" fmla="*/ 18 w 189"/>
              <a:gd name="T3" fmla="*/ 114 h 167"/>
              <a:gd name="T4" fmla="*/ 18 w 189"/>
              <a:gd name="T5" fmla="*/ 118 h 167"/>
              <a:gd name="T6" fmla="*/ 18 w 189"/>
              <a:gd name="T7" fmla="*/ 121 h 167"/>
              <a:gd name="T8" fmla="*/ 18 w 189"/>
              <a:gd name="T9" fmla="*/ 125 h 167"/>
              <a:gd name="T10" fmla="*/ 18 w 189"/>
              <a:gd name="T11" fmla="*/ 129 h 167"/>
              <a:gd name="T12" fmla="*/ 18 w 189"/>
              <a:gd name="T13" fmla="*/ 130 h 167"/>
              <a:gd name="T14" fmla="*/ 18 w 189"/>
              <a:gd name="T15" fmla="*/ 134 h 167"/>
              <a:gd name="T16" fmla="*/ 36 w 189"/>
              <a:gd name="T17" fmla="*/ 136 h 167"/>
              <a:gd name="T18" fmla="*/ 7 w 189"/>
              <a:gd name="T19" fmla="*/ 138 h 167"/>
              <a:gd name="T20" fmla="*/ 3 w 189"/>
              <a:gd name="T21" fmla="*/ 141 h 167"/>
              <a:gd name="T22" fmla="*/ 40 w 189"/>
              <a:gd name="T23" fmla="*/ 114 h 167"/>
              <a:gd name="T24" fmla="*/ 31 w 189"/>
              <a:gd name="T25" fmla="*/ 114 h 167"/>
              <a:gd name="T26" fmla="*/ 154 w 189"/>
              <a:gd name="T27" fmla="*/ 108 h 167"/>
              <a:gd name="T28" fmla="*/ 154 w 189"/>
              <a:gd name="T29" fmla="*/ 119 h 167"/>
              <a:gd name="T30" fmla="*/ 154 w 189"/>
              <a:gd name="T31" fmla="*/ 108 h 167"/>
              <a:gd name="T32" fmla="*/ 58 w 189"/>
              <a:gd name="T33" fmla="*/ 112 h 167"/>
              <a:gd name="T34" fmla="*/ 64 w 189"/>
              <a:gd name="T35" fmla="*/ 103 h 167"/>
              <a:gd name="T36" fmla="*/ 77 w 189"/>
              <a:gd name="T37" fmla="*/ 125 h 167"/>
              <a:gd name="T38" fmla="*/ 93 w 189"/>
              <a:gd name="T39" fmla="*/ 118 h 167"/>
              <a:gd name="T40" fmla="*/ 86 w 189"/>
              <a:gd name="T41" fmla="*/ 125 h 167"/>
              <a:gd name="T42" fmla="*/ 99 w 189"/>
              <a:gd name="T43" fmla="*/ 105 h 167"/>
              <a:gd name="T44" fmla="*/ 97 w 189"/>
              <a:gd name="T45" fmla="*/ 112 h 167"/>
              <a:gd name="T46" fmla="*/ 93 w 189"/>
              <a:gd name="T47" fmla="*/ 108 h 167"/>
              <a:gd name="T48" fmla="*/ 93 w 189"/>
              <a:gd name="T49" fmla="*/ 108 h 167"/>
              <a:gd name="T50" fmla="*/ 113 w 189"/>
              <a:gd name="T51" fmla="*/ 121 h 167"/>
              <a:gd name="T52" fmla="*/ 112 w 189"/>
              <a:gd name="T53" fmla="*/ 114 h 167"/>
              <a:gd name="T54" fmla="*/ 108 w 189"/>
              <a:gd name="T55" fmla="*/ 101 h 167"/>
              <a:gd name="T56" fmla="*/ 113 w 189"/>
              <a:gd name="T57" fmla="*/ 108 h 167"/>
              <a:gd name="T58" fmla="*/ 112 w 189"/>
              <a:gd name="T59" fmla="*/ 107 h 167"/>
              <a:gd name="T60" fmla="*/ 119 w 189"/>
              <a:gd name="T61" fmla="*/ 118 h 167"/>
              <a:gd name="T62" fmla="*/ 108 w 189"/>
              <a:gd name="T63" fmla="*/ 123 h 167"/>
              <a:gd name="T64" fmla="*/ 136 w 189"/>
              <a:gd name="T65" fmla="*/ 125 h 167"/>
              <a:gd name="T66" fmla="*/ 139 w 189"/>
              <a:gd name="T67" fmla="*/ 103 h 167"/>
              <a:gd name="T68" fmla="*/ 71 w 189"/>
              <a:gd name="T69" fmla="*/ 61 h 167"/>
              <a:gd name="T70" fmla="*/ 79 w 189"/>
              <a:gd name="T71" fmla="*/ 61 h 167"/>
              <a:gd name="T72" fmla="*/ 71 w 189"/>
              <a:gd name="T73" fmla="*/ 66 h 167"/>
              <a:gd name="T74" fmla="*/ 170 w 189"/>
              <a:gd name="T75" fmla="*/ 112 h 167"/>
              <a:gd name="T76" fmla="*/ 187 w 189"/>
              <a:gd name="T77" fmla="*/ 116 h 167"/>
              <a:gd name="T78" fmla="*/ 170 w 189"/>
              <a:gd name="T79" fmla="*/ 119 h 167"/>
              <a:gd name="T80" fmla="*/ 170 w 189"/>
              <a:gd name="T81" fmla="*/ 121 h 167"/>
              <a:gd name="T82" fmla="*/ 170 w 189"/>
              <a:gd name="T83" fmla="*/ 121 h 167"/>
              <a:gd name="T84" fmla="*/ 170 w 189"/>
              <a:gd name="T85" fmla="*/ 125 h 167"/>
              <a:gd name="T86" fmla="*/ 170 w 189"/>
              <a:gd name="T87" fmla="*/ 129 h 167"/>
              <a:gd name="T88" fmla="*/ 180 w 189"/>
              <a:gd name="T89" fmla="*/ 134 h 167"/>
              <a:gd name="T90" fmla="*/ 170 w 189"/>
              <a:gd name="T91" fmla="*/ 136 h 167"/>
              <a:gd name="T92" fmla="*/ 167 w 189"/>
              <a:gd name="T93" fmla="*/ 136 h 167"/>
              <a:gd name="T94" fmla="*/ 167 w 189"/>
              <a:gd name="T95" fmla="*/ 136 h 167"/>
              <a:gd name="T96" fmla="*/ 152 w 189"/>
              <a:gd name="T97" fmla="*/ 138 h 167"/>
              <a:gd name="T98" fmla="*/ 152 w 189"/>
              <a:gd name="T99" fmla="*/ 141 h 167"/>
              <a:gd name="T100" fmla="*/ 93 w 189"/>
              <a:gd name="T101" fmla="*/ 129 h 167"/>
              <a:gd name="T102" fmla="*/ 130 w 189"/>
              <a:gd name="T103" fmla="*/ 96 h 167"/>
              <a:gd name="T104" fmla="*/ 68 w 189"/>
              <a:gd name="T105" fmla="*/ 55 h 167"/>
              <a:gd name="T106" fmla="*/ 124 w 189"/>
              <a:gd name="T107" fmla="*/ 90 h 167"/>
              <a:gd name="T108" fmla="*/ 143 w 189"/>
              <a:gd name="T109" fmla="*/ 134 h 167"/>
              <a:gd name="T110" fmla="*/ 95 w 189"/>
              <a:gd name="T111" fmla="*/ 132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9" h="167">
                <a:moveTo>
                  <a:pt x="0" y="110"/>
                </a:moveTo>
                <a:lnTo>
                  <a:pt x="18" y="110"/>
                </a:lnTo>
                <a:lnTo>
                  <a:pt x="18" y="112"/>
                </a:lnTo>
                <a:lnTo>
                  <a:pt x="2" y="112"/>
                </a:lnTo>
                <a:lnTo>
                  <a:pt x="0" y="110"/>
                </a:lnTo>
                <a:lnTo>
                  <a:pt x="0" y="110"/>
                </a:lnTo>
                <a:close/>
                <a:moveTo>
                  <a:pt x="18" y="114"/>
                </a:moveTo>
                <a:lnTo>
                  <a:pt x="18" y="116"/>
                </a:lnTo>
                <a:lnTo>
                  <a:pt x="3" y="116"/>
                </a:lnTo>
                <a:lnTo>
                  <a:pt x="2" y="114"/>
                </a:lnTo>
                <a:lnTo>
                  <a:pt x="18" y="114"/>
                </a:lnTo>
                <a:lnTo>
                  <a:pt x="18" y="114"/>
                </a:lnTo>
                <a:close/>
                <a:moveTo>
                  <a:pt x="18" y="118"/>
                </a:moveTo>
                <a:lnTo>
                  <a:pt x="18" y="119"/>
                </a:lnTo>
                <a:lnTo>
                  <a:pt x="3" y="119"/>
                </a:lnTo>
                <a:lnTo>
                  <a:pt x="3" y="116"/>
                </a:lnTo>
                <a:lnTo>
                  <a:pt x="18" y="118"/>
                </a:lnTo>
                <a:lnTo>
                  <a:pt x="18" y="118"/>
                </a:lnTo>
                <a:close/>
                <a:moveTo>
                  <a:pt x="18" y="121"/>
                </a:moveTo>
                <a:lnTo>
                  <a:pt x="18" y="123"/>
                </a:lnTo>
                <a:lnTo>
                  <a:pt x="5" y="123"/>
                </a:lnTo>
                <a:lnTo>
                  <a:pt x="5" y="121"/>
                </a:lnTo>
                <a:lnTo>
                  <a:pt x="18" y="121"/>
                </a:lnTo>
                <a:lnTo>
                  <a:pt x="18" y="121"/>
                </a:lnTo>
                <a:close/>
                <a:moveTo>
                  <a:pt x="18" y="125"/>
                </a:moveTo>
                <a:lnTo>
                  <a:pt x="18" y="125"/>
                </a:lnTo>
                <a:lnTo>
                  <a:pt x="7" y="127"/>
                </a:lnTo>
                <a:lnTo>
                  <a:pt x="5" y="123"/>
                </a:lnTo>
                <a:lnTo>
                  <a:pt x="18" y="125"/>
                </a:lnTo>
                <a:lnTo>
                  <a:pt x="18" y="125"/>
                </a:lnTo>
                <a:close/>
                <a:moveTo>
                  <a:pt x="18" y="129"/>
                </a:moveTo>
                <a:lnTo>
                  <a:pt x="18" y="129"/>
                </a:lnTo>
                <a:lnTo>
                  <a:pt x="9" y="130"/>
                </a:lnTo>
                <a:lnTo>
                  <a:pt x="7" y="127"/>
                </a:lnTo>
                <a:lnTo>
                  <a:pt x="18" y="129"/>
                </a:lnTo>
                <a:lnTo>
                  <a:pt x="18" y="129"/>
                </a:lnTo>
                <a:close/>
                <a:moveTo>
                  <a:pt x="18" y="130"/>
                </a:moveTo>
                <a:lnTo>
                  <a:pt x="18" y="132"/>
                </a:lnTo>
                <a:lnTo>
                  <a:pt x="18" y="132"/>
                </a:lnTo>
                <a:lnTo>
                  <a:pt x="11" y="134"/>
                </a:lnTo>
                <a:lnTo>
                  <a:pt x="9" y="130"/>
                </a:lnTo>
                <a:lnTo>
                  <a:pt x="18" y="130"/>
                </a:lnTo>
                <a:lnTo>
                  <a:pt x="18" y="130"/>
                </a:lnTo>
                <a:close/>
                <a:moveTo>
                  <a:pt x="18" y="134"/>
                </a:moveTo>
                <a:lnTo>
                  <a:pt x="18" y="136"/>
                </a:lnTo>
                <a:lnTo>
                  <a:pt x="7" y="138"/>
                </a:lnTo>
                <a:lnTo>
                  <a:pt x="9" y="134"/>
                </a:lnTo>
                <a:lnTo>
                  <a:pt x="18" y="134"/>
                </a:lnTo>
                <a:lnTo>
                  <a:pt x="18" y="134"/>
                </a:lnTo>
                <a:close/>
                <a:moveTo>
                  <a:pt x="22" y="136"/>
                </a:moveTo>
                <a:lnTo>
                  <a:pt x="24" y="136"/>
                </a:lnTo>
                <a:lnTo>
                  <a:pt x="24" y="136"/>
                </a:lnTo>
                <a:lnTo>
                  <a:pt x="36" y="134"/>
                </a:lnTo>
                <a:lnTo>
                  <a:pt x="36" y="136"/>
                </a:lnTo>
                <a:lnTo>
                  <a:pt x="22" y="136"/>
                </a:lnTo>
                <a:lnTo>
                  <a:pt x="22" y="136"/>
                </a:lnTo>
                <a:close/>
                <a:moveTo>
                  <a:pt x="36" y="138"/>
                </a:moveTo>
                <a:lnTo>
                  <a:pt x="36" y="140"/>
                </a:lnTo>
                <a:lnTo>
                  <a:pt x="3" y="140"/>
                </a:lnTo>
                <a:lnTo>
                  <a:pt x="7" y="138"/>
                </a:lnTo>
                <a:lnTo>
                  <a:pt x="36" y="138"/>
                </a:lnTo>
                <a:lnTo>
                  <a:pt x="36" y="138"/>
                </a:lnTo>
                <a:close/>
                <a:moveTo>
                  <a:pt x="36" y="141"/>
                </a:moveTo>
                <a:lnTo>
                  <a:pt x="36" y="143"/>
                </a:lnTo>
                <a:lnTo>
                  <a:pt x="0" y="143"/>
                </a:lnTo>
                <a:lnTo>
                  <a:pt x="3" y="141"/>
                </a:lnTo>
                <a:lnTo>
                  <a:pt x="36" y="141"/>
                </a:lnTo>
                <a:lnTo>
                  <a:pt x="36" y="141"/>
                </a:lnTo>
                <a:close/>
                <a:moveTo>
                  <a:pt x="36" y="108"/>
                </a:moveTo>
                <a:lnTo>
                  <a:pt x="36" y="108"/>
                </a:lnTo>
                <a:lnTo>
                  <a:pt x="40" y="110"/>
                </a:lnTo>
                <a:lnTo>
                  <a:pt x="40" y="114"/>
                </a:lnTo>
                <a:lnTo>
                  <a:pt x="40" y="114"/>
                </a:lnTo>
                <a:lnTo>
                  <a:pt x="40" y="118"/>
                </a:lnTo>
                <a:lnTo>
                  <a:pt x="36" y="119"/>
                </a:lnTo>
                <a:lnTo>
                  <a:pt x="36" y="119"/>
                </a:lnTo>
                <a:lnTo>
                  <a:pt x="33" y="118"/>
                </a:lnTo>
                <a:lnTo>
                  <a:pt x="31" y="114"/>
                </a:lnTo>
                <a:lnTo>
                  <a:pt x="31" y="114"/>
                </a:lnTo>
                <a:lnTo>
                  <a:pt x="33" y="110"/>
                </a:lnTo>
                <a:lnTo>
                  <a:pt x="36" y="108"/>
                </a:lnTo>
                <a:lnTo>
                  <a:pt x="36" y="108"/>
                </a:lnTo>
                <a:close/>
                <a:moveTo>
                  <a:pt x="154" y="108"/>
                </a:moveTo>
                <a:lnTo>
                  <a:pt x="154" y="108"/>
                </a:lnTo>
                <a:lnTo>
                  <a:pt x="158" y="110"/>
                </a:lnTo>
                <a:lnTo>
                  <a:pt x="159" y="114"/>
                </a:lnTo>
                <a:lnTo>
                  <a:pt x="159" y="114"/>
                </a:lnTo>
                <a:lnTo>
                  <a:pt x="158" y="118"/>
                </a:lnTo>
                <a:lnTo>
                  <a:pt x="154" y="119"/>
                </a:lnTo>
                <a:lnTo>
                  <a:pt x="154" y="119"/>
                </a:lnTo>
                <a:lnTo>
                  <a:pt x="150" y="118"/>
                </a:lnTo>
                <a:lnTo>
                  <a:pt x="148" y="114"/>
                </a:lnTo>
                <a:lnTo>
                  <a:pt x="148" y="114"/>
                </a:lnTo>
                <a:lnTo>
                  <a:pt x="150" y="110"/>
                </a:lnTo>
                <a:lnTo>
                  <a:pt x="154" y="108"/>
                </a:lnTo>
                <a:lnTo>
                  <a:pt x="154" y="108"/>
                </a:lnTo>
                <a:close/>
                <a:moveTo>
                  <a:pt x="64" y="103"/>
                </a:moveTo>
                <a:lnTo>
                  <a:pt x="58" y="103"/>
                </a:lnTo>
                <a:lnTo>
                  <a:pt x="58" y="110"/>
                </a:lnTo>
                <a:lnTo>
                  <a:pt x="64" y="110"/>
                </a:lnTo>
                <a:lnTo>
                  <a:pt x="64" y="112"/>
                </a:lnTo>
                <a:lnTo>
                  <a:pt x="58" y="112"/>
                </a:lnTo>
                <a:lnTo>
                  <a:pt x="58" y="125"/>
                </a:lnTo>
                <a:lnTo>
                  <a:pt x="53" y="125"/>
                </a:lnTo>
                <a:lnTo>
                  <a:pt x="53" y="99"/>
                </a:lnTo>
                <a:lnTo>
                  <a:pt x="64" y="99"/>
                </a:lnTo>
                <a:lnTo>
                  <a:pt x="64" y="103"/>
                </a:lnTo>
                <a:lnTo>
                  <a:pt x="64" y="103"/>
                </a:lnTo>
                <a:close/>
                <a:moveTo>
                  <a:pt x="77" y="125"/>
                </a:moveTo>
                <a:lnTo>
                  <a:pt x="71" y="125"/>
                </a:lnTo>
                <a:lnTo>
                  <a:pt x="71" y="99"/>
                </a:lnTo>
                <a:lnTo>
                  <a:pt x="77" y="99"/>
                </a:lnTo>
                <a:lnTo>
                  <a:pt x="77" y="125"/>
                </a:lnTo>
                <a:lnTo>
                  <a:pt x="77" y="125"/>
                </a:lnTo>
                <a:close/>
                <a:moveTo>
                  <a:pt x="99" y="125"/>
                </a:moveTo>
                <a:lnTo>
                  <a:pt x="93" y="125"/>
                </a:lnTo>
                <a:lnTo>
                  <a:pt x="93" y="125"/>
                </a:lnTo>
                <a:lnTo>
                  <a:pt x="93" y="119"/>
                </a:lnTo>
                <a:lnTo>
                  <a:pt x="93" y="119"/>
                </a:lnTo>
                <a:lnTo>
                  <a:pt x="93" y="118"/>
                </a:lnTo>
                <a:lnTo>
                  <a:pt x="93" y="118"/>
                </a:lnTo>
                <a:lnTo>
                  <a:pt x="93" y="114"/>
                </a:lnTo>
                <a:lnTo>
                  <a:pt x="93" y="114"/>
                </a:lnTo>
                <a:lnTo>
                  <a:pt x="91" y="112"/>
                </a:lnTo>
                <a:lnTo>
                  <a:pt x="91" y="125"/>
                </a:lnTo>
                <a:lnTo>
                  <a:pt x="86" y="125"/>
                </a:lnTo>
                <a:lnTo>
                  <a:pt x="86" y="99"/>
                </a:lnTo>
                <a:lnTo>
                  <a:pt x="93" y="99"/>
                </a:lnTo>
                <a:lnTo>
                  <a:pt x="93" y="99"/>
                </a:lnTo>
                <a:lnTo>
                  <a:pt x="97" y="101"/>
                </a:lnTo>
                <a:lnTo>
                  <a:pt x="97" y="101"/>
                </a:lnTo>
                <a:lnTo>
                  <a:pt x="99" y="105"/>
                </a:lnTo>
                <a:lnTo>
                  <a:pt x="99" y="107"/>
                </a:lnTo>
                <a:lnTo>
                  <a:pt x="99" y="107"/>
                </a:lnTo>
                <a:lnTo>
                  <a:pt x="97" y="110"/>
                </a:lnTo>
                <a:lnTo>
                  <a:pt x="95" y="110"/>
                </a:lnTo>
                <a:lnTo>
                  <a:pt x="95" y="110"/>
                </a:lnTo>
                <a:lnTo>
                  <a:pt x="97" y="112"/>
                </a:lnTo>
                <a:lnTo>
                  <a:pt x="99" y="116"/>
                </a:lnTo>
                <a:lnTo>
                  <a:pt x="99" y="118"/>
                </a:lnTo>
                <a:lnTo>
                  <a:pt x="99" y="118"/>
                </a:lnTo>
                <a:lnTo>
                  <a:pt x="99" y="125"/>
                </a:lnTo>
                <a:lnTo>
                  <a:pt x="99" y="125"/>
                </a:lnTo>
                <a:close/>
                <a:moveTo>
                  <a:pt x="93" y="108"/>
                </a:moveTo>
                <a:lnTo>
                  <a:pt x="93" y="105"/>
                </a:lnTo>
                <a:lnTo>
                  <a:pt x="93" y="105"/>
                </a:lnTo>
                <a:lnTo>
                  <a:pt x="91" y="103"/>
                </a:lnTo>
                <a:lnTo>
                  <a:pt x="91" y="110"/>
                </a:lnTo>
                <a:lnTo>
                  <a:pt x="91" y="110"/>
                </a:lnTo>
                <a:lnTo>
                  <a:pt x="93" y="108"/>
                </a:lnTo>
                <a:lnTo>
                  <a:pt x="93" y="108"/>
                </a:lnTo>
                <a:close/>
                <a:moveTo>
                  <a:pt x="108" y="114"/>
                </a:moveTo>
                <a:lnTo>
                  <a:pt x="112" y="114"/>
                </a:lnTo>
                <a:lnTo>
                  <a:pt x="112" y="121"/>
                </a:lnTo>
                <a:lnTo>
                  <a:pt x="112" y="121"/>
                </a:lnTo>
                <a:lnTo>
                  <a:pt x="113" y="121"/>
                </a:lnTo>
                <a:lnTo>
                  <a:pt x="113" y="121"/>
                </a:lnTo>
                <a:lnTo>
                  <a:pt x="113" y="121"/>
                </a:lnTo>
                <a:lnTo>
                  <a:pt x="113" y="118"/>
                </a:lnTo>
                <a:lnTo>
                  <a:pt x="113" y="118"/>
                </a:lnTo>
                <a:lnTo>
                  <a:pt x="112" y="114"/>
                </a:lnTo>
                <a:lnTo>
                  <a:pt x="112" y="114"/>
                </a:lnTo>
                <a:lnTo>
                  <a:pt x="108" y="110"/>
                </a:lnTo>
                <a:lnTo>
                  <a:pt x="108" y="110"/>
                </a:lnTo>
                <a:lnTo>
                  <a:pt x="108" y="107"/>
                </a:lnTo>
                <a:lnTo>
                  <a:pt x="108" y="105"/>
                </a:lnTo>
                <a:lnTo>
                  <a:pt x="108" y="105"/>
                </a:lnTo>
                <a:lnTo>
                  <a:pt x="108" y="101"/>
                </a:lnTo>
                <a:lnTo>
                  <a:pt x="113" y="99"/>
                </a:lnTo>
                <a:lnTo>
                  <a:pt x="113" y="99"/>
                </a:lnTo>
                <a:lnTo>
                  <a:pt x="117" y="101"/>
                </a:lnTo>
                <a:lnTo>
                  <a:pt x="119" y="105"/>
                </a:lnTo>
                <a:lnTo>
                  <a:pt x="119" y="108"/>
                </a:lnTo>
                <a:lnTo>
                  <a:pt x="113" y="108"/>
                </a:lnTo>
                <a:lnTo>
                  <a:pt x="113" y="103"/>
                </a:lnTo>
                <a:lnTo>
                  <a:pt x="113" y="103"/>
                </a:lnTo>
                <a:lnTo>
                  <a:pt x="113" y="103"/>
                </a:lnTo>
                <a:lnTo>
                  <a:pt x="113" y="103"/>
                </a:lnTo>
                <a:lnTo>
                  <a:pt x="112" y="105"/>
                </a:lnTo>
                <a:lnTo>
                  <a:pt x="112" y="107"/>
                </a:lnTo>
                <a:lnTo>
                  <a:pt x="112" y="107"/>
                </a:lnTo>
                <a:lnTo>
                  <a:pt x="113" y="108"/>
                </a:lnTo>
                <a:lnTo>
                  <a:pt x="113" y="108"/>
                </a:lnTo>
                <a:lnTo>
                  <a:pt x="119" y="114"/>
                </a:lnTo>
                <a:lnTo>
                  <a:pt x="119" y="114"/>
                </a:lnTo>
                <a:lnTo>
                  <a:pt x="119" y="118"/>
                </a:lnTo>
                <a:lnTo>
                  <a:pt x="119" y="119"/>
                </a:lnTo>
                <a:lnTo>
                  <a:pt x="119" y="119"/>
                </a:lnTo>
                <a:lnTo>
                  <a:pt x="117" y="123"/>
                </a:lnTo>
                <a:lnTo>
                  <a:pt x="113" y="125"/>
                </a:lnTo>
                <a:lnTo>
                  <a:pt x="113" y="125"/>
                </a:lnTo>
                <a:lnTo>
                  <a:pt x="108" y="123"/>
                </a:lnTo>
                <a:lnTo>
                  <a:pt x="108" y="121"/>
                </a:lnTo>
                <a:lnTo>
                  <a:pt x="108" y="114"/>
                </a:lnTo>
                <a:lnTo>
                  <a:pt x="108" y="114"/>
                </a:lnTo>
                <a:close/>
                <a:moveTo>
                  <a:pt x="139" y="103"/>
                </a:moveTo>
                <a:lnTo>
                  <a:pt x="136" y="103"/>
                </a:lnTo>
                <a:lnTo>
                  <a:pt x="136" y="125"/>
                </a:lnTo>
                <a:lnTo>
                  <a:pt x="130" y="125"/>
                </a:lnTo>
                <a:lnTo>
                  <a:pt x="130" y="103"/>
                </a:lnTo>
                <a:lnTo>
                  <a:pt x="128" y="103"/>
                </a:lnTo>
                <a:lnTo>
                  <a:pt x="128" y="99"/>
                </a:lnTo>
                <a:lnTo>
                  <a:pt x="139" y="99"/>
                </a:lnTo>
                <a:lnTo>
                  <a:pt x="139" y="103"/>
                </a:lnTo>
                <a:lnTo>
                  <a:pt x="139" y="103"/>
                </a:lnTo>
                <a:close/>
                <a:moveTo>
                  <a:pt x="35" y="64"/>
                </a:moveTo>
                <a:lnTo>
                  <a:pt x="69" y="61"/>
                </a:lnTo>
                <a:lnTo>
                  <a:pt x="69" y="61"/>
                </a:lnTo>
                <a:lnTo>
                  <a:pt x="71" y="61"/>
                </a:lnTo>
                <a:lnTo>
                  <a:pt x="71" y="61"/>
                </a:lnTo>
                <a:lnTo>
                  <a:pt x="73" y="57"/>
                </a:lnTo>
                <a:lnTo>
                  <a:pt x="73" y="57"/>
                </a:lnTo>
                <a:lnTo>
                  <a:pt x="90" y="24"/>
                </a:lnTo>
                <a:lnTo>
                  <a:pt x="93" y="26"/>
                </a:lnTo>
                <a:lnTo>
                  <a:pt x="79" y="59"/>
                </a:lnTo>
                <a:lnTo>
                  <a:pt x="79" y="61"/>
                </a:lnTo>
                <a:lnTo>
                  <a:pt x="79" y="61"/>
                </a:lnTo>
                <a:lnTo>
                  <a:pt x="75" y="64"/>
                </a:lnTo>
                <a:lnTo>
                  <a:pt x="75" y="64"/>
                </a:lnTo>
                <a:lnTo>
                  <a:pt x="71" y="66"/>
                </a:lnTo>
                <a:lnTo>
                  <a:pt x="71" y="66"/>
                </a:lnTo>
                <a:lnTo>
                  <a:pt x="71" y="66"/>
                </a:lnTo>
                <a:lnTo>
                  <a:pt x="35" y="70"/>
                </a:lnTo>
                <a:lnTo>
                  <a:pt x="35" y="64"/>
                </a:lnTo>
                <a:lnTo>
                  <a:pt x="35" y="64"/>
                </a:lnTo>
                <a:close/>
                <a:moveTo>
                  <a:pt x="189" y="110"/>
                </a:moveTo>
                <a:lnTo>
                  <a:pt x="170" y="110"/>
                </a:lnTo>
                <a:lnTo>
                  <a:pt x="170" y="112"/>
                </a:lnTo>
                <a:lnTo>
                  <a:pt x="187" y="112"/>
                </a:lnTo>
                <a:lnTo>
                  <a:pt x="189" y="110"/>
                </a:lnTo>
                <a:lnTo>
                  <a:pt x="189" y="110"/>
                </a:lnTo>
                <a:close/>
                <a:moveTo>
                  <a:pt x="170" y="114"/>
                </a:moveTo>
                <a:lnTo>
                  <a:pt x="170" y="116"/>
                </a:lnTo>
                <a:lnTo>
                  <a:pt x="187" y="116"/>
                </a:lnTo>
                <a:lnTo>
                  <a:pt x="187" y="114"/>
                </a:lnTo>
                <a:lnTo>
                  <a:pt x="170" y="114"/>
                </a:lnTo>
                <a:lnTo>
                  <a:pt x="170" y="114"/>
                </a:lnTo>
                <a:lnTo>
                  <a:pt x="170" y="114"/>
                </a:lnTo>
                <a:close/>
                <a:moveTo>
                  <a:pt x="170" y="118"/>
                </a:moveTo>
                <a:lnTo>
                  <a:pt x="170" y="119"/>
                </a:lnTo>
                <a:lnTo>
                  <a:pt x="185" y="119"/>
                </a:lnTo>
                <a:lnTo>
                  <a:pt x="187" y="116"/>
                </a:lnTo>
                <a:lnTo>
                  <a:pt x="170" y="118"/>
                </a:lnTo>
                <a:lnTo>
                  <a:pt x="170" y="118"/>
                </a:lnTo>
                <a:lnTo>
                  <a:pt x="170" y="118"/>
                </a:lnTo>
                <a:close/>
                <a:moveTo>
                  <a:pt x="170" y="121"/>
                </a:moveTo>
                <a:lnTo>
                  <a:pt x="170" y="123"/>
                </a:lnTo>
                <a:lnTo>
                  <a:pt x="183" y="123"/>
                </a:lnTo>
                <a:lnTo>
                  <a:pt x="185" y="121"/>
                </a:lnTo>
                <a:lnTo>
                  <a:pt x="170" y="121"/>
                </a:lnTo>
                <a:lnTo>
                  <a:pt x="170" y="121"/>
                </a:lnTo>
                <a:lnTo>
                  <a:pt x="170" y="121"/>
                </a:lnTo>
                <a:close/>
                <a:moveTo>
                  <a:pt x="170" y="125"/>
                </a:moveTo>
                <a:lnTo>
                  <a:pt x="170" y="125"/>
                </a:lnTo>
                <a:lnTo>
                  <a:pt x="181" y="127"/>
                </a:lnTo>
                <a:lnTo>
                  <a:pt x="183" y="125"/>
                </a:lnTo>
                <a:lnTo>
                  <a:pt x="170" y="125"/>
                </a:lnTo>
                <a:lnTo>
                  <a:pt x="170" y="125"/>
                </a:lnTo>
                <a:lnTo>
                  <a:pt x="170" y="125"/>
                </a:lnTo>
                <a:close/>
                <a:moveTo>
                  <a:pt x="170" y="129"/>
                </a:moveTo>
                <a:lnTo>
                  <a:pt x="170" y="129"/>
                </a:lnTo>
                <a:lnTo>
                  <a:pt x="181" y="130"/>
                </a:lnTo>
                <a:lnTo>
                  <a:pt x="181" y="127"/>
                </a:lnTo>
                <a:lnTo>
                  <a:pt x="170" y="129"/>
                </a:lnTo>
                <a:lnTo>
                  <a:pt x="170" y="129"/>
                </a:lnTo>
                <a:lnTo>
                  <a:pt x="170" y="129"/>
                </a:lnTo>
                <a:close/>
                <a:moveTo>
                  <a:pt x="170" y="130"/>
                </a:moveTo>
                <a:lnTo>
                  <a:pt x="170" y="132"/>
                </a:lnTo>
                <a:lnTo>
                  <a:pt x="170" y="132"/>
                </a:lnTo>
                <a:lnTo>
                  <a:pt x="180" y="134"/>
                </a:lnTo>
                <a:lnTo>
                  <a:pt x="180" y="130"/>
                </a:lnTo>
                <a:lnTo>
                  <a:pt x="170" y="130"/>
                </a:lnTo>
                <a:lnTo>
                  <a:pt x="170" y="130"/>
                </a:lnTo>
                <a:lnTo>
                  <a:pt x="170" y="130"/>
                </a:lnTo>
                <a:close/>
                <a:moveTo>
                  <a:pt x="170" y="134"/>
                </a:moveTo>
                <a:lnTo>
                  <a:pt x="170" y="136"/>
                </a:lnTo>
                <a:lnTo>
                  <a:pt x="181" y="138"/>
                </a:lnTo>
                <a:lnTo>
                  <a:pt x="180" y="134"/>
                </a:lnTo>
                <a:lnTo>
                  <a:pt x="170" y="136"/>
                </a:lnTo>
                <a:lnTo>
                  <a:pt x="170" y="134"/>
                </a:lnTo>
                <a:lnTo>
                  <a:pt x="170" y="134"/>
                </a:lnTo>
                <a:close/>
                <a:moveTo>
                  <a:pt x="167" y="136"/>
                </a:moveTo>
                <a:lnTo>
                  <a:pt x="167" y="136"/>
                </a:lnTo>
                <a:lnTo>
                  <a:pt x="167" y="136"/>
                </a:lnTo>
                <a:lnTo>
                  <a:pt x="152" y="134"/>
                </a:lnTo>
                <a:lnTo>
                  <a:pt x="152" y="136"/>
                </a:lnTo>
                <a:lnTo>
                  <a:pt x="167" y="136"/>
                </a:lnTo>
                <a:lnTo>
                  <a:pt x="167" y="136"/>
                </a:lnTo>
                <a:close/>
                <a:moveTo>
                  <a:pt x="152" y="138"/>
                </a:moveTo>
                <a:lnTo>
                  <a:pt x="152" y="140"/>
                </a:lnTo>
                <a:lnTo>
                  <a:pt x="185" y="140"/>
                </a:lnTo>
                <a:lnTo>
                  <a:pt x="181" y="138"/>
                </a:lnTo>
                <a:lnTo>
                  <a:pt x="152" y="138"/>
                </a:lnTo>
                <a:lnTo>
                  <a:pt x="152" y="138"/>
                </a:lnTo>
                <a:close/>
                <a:moveTo>
                  <a:pt x="152" y="141"/>
                </a:moveTo>
                <a:lnTo>
                  <a:pt x="152" y="143"/>
                </a:lnTo>
                <a:lnTo>
                  <a:pt x="189" y="143"/>
                </a:lnTo>
                <a:lnTo>
                  <a:pt x="185" y="141"/>
                </a:lnTo>
                <a:lnTo>
                  <a:pt x="152" y="141"/>
                </a:lnTo>
                <a:lnTo>
                  <a:pt x="152" y="141"/>
                </a:lnTo>
                <a:close/>
                <a:moveTo>
                  <a:pt x="22" y="99"/>
                </a:moveTo>
                <a:lnTo>
                  <a:pt x="22" y="99"/>
                </a:lnTo>
                <a:lnTo>
                  <a:pt x="22" y="132"/>
                </a:lnTo>
                <a:lnTo>
                  <a:pt x="22" y="132"/>
                </a:lnTo>
                <a:lnTo>
                  <a:pt x="58" y="129"/>
                </a:lnTo>
                <a:lnTo>
                  <a:pt x="93" y="129"/>
                </a:lnTo>
                <a:lnTo>
                  <a:pt x="130" y="129"/>
                </a:lnTo>
                <a:lnTo>
                  <a:pt x="167" y="132"/>
                </a:lnTo>
                <a:lnTo>
                  <a:pt x="167" y="132"/>
                </a:lnTo>
                <a:lnTo>
                  <a:pt x="167" y="99"/>
                </a:lnTo>
                <a:lnTo>
                  <a:pt x="167" y="99"/>
                </a:lnTo>
                <a:lnTo>
                  <a:pt x="130" y="96"/>
                </a:lnTo>
                <a:lnTo>
                  <a:pt x="95" y="94"/>
                </a:lnTo>
                <a:lnTo>
                  <a:pt x="58" y="96"/>
                </a:lnTo>
                <a:lnTo>
                  <a:pt x="22" y="99"/>
                </a:lnTo>
                <a:lnTo>
                  <a:pt x="22" y="99"/>
                </a:lnTo>
                <a:close/>
                <a:moveTo>
                  <a:pt x="95" y="0"/>
                </a:moveTo>
                <a:lnTo>
                  <a:pt x="68" y="55"/>
                </a:lnTo>
                <a:lnTo>
                  <a:pt x="7" y="64"/>
                </a:lnTo>
                <a:lnTo>
                  <a:pt x="36" y="92"/>
                </a:lnTo>
                <a:lnTo>
                  <a:pt x="36" y="92"/>
                </a:lnTo>
                <a:lnTo>
                  <a:pt x="66" y="90"/>
                </a:lnTo>
                <a:lnTo>
                  <a:pt x="95" y="90"/>
                </a:lnTo>
                <a:lnTo>
                  <a:pt x="124" y="90"/>
                </a:lnTo>
                <a:lnTo>
                  <a:pt x="154" y="92"/>
                </a:lnTo>
                <a:lnTo>
                  <a:pt x="181" y="64"/>
                </a:lnTo>
                <a:lnTo>
                  <a:pt x="123" y="55"/>
                </a:lnTo>
                <a:lnTo>
                  <a:pt x="95" y="0"/>
                </a:lnTo>
                <a:lnTo>
                  <a:pt x="95" y="0"/>
                </a:lnTo>
                <a:close/>
                <a:moveTo>
                  <a:pt x="143" y="134"/>
                </a:moveTo>
                <a:lnTo>
                  <a:pt x="148" y="167"/>
                </a:lnTo>
                <a:lnTo>
                  <a:pt x="95" y="138"/>
                </a:lnTo>
                <a:lnTo>
                  <a:pt x="40" y="167"/>
                </a:lnTo>
                <a:lnTo>
                  <a:pt x="46" y="134"/>
                </a:lnTo>
                <a:lnTo>
                  <a:pt x="46" y="134"/>
                </a:lnTo>
                <a:lnTo>
                  <a:pt x="95" y="132"/>
                </a:lnTo>
                <a:lnTo>
                  <a:pt x="143" y="134"/>
                </a:lnTo>
                <a:lnTo>
                  <a:pt x="143" y="1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340"/>
          <p:cNvSpPr>
            <a:spLocks noEditPoints="1"/>
          </p:cNvSpPr>
          <p:nvPr/>
        </p:nvSpPr>
        <p:spPr bwMode="auto">
          <a:xfrm>
            <a:off x="8078182" y="1832684"/>
            <a:ext cx="672530" cy="672530"/>
          </a:xfrm>
          <a:custGeom>
            <a:avLst/>
            <a:gdLst>
              <a:gd name="T0" fmla="*/ 55 w 148"/>
              <a:gd name="T1" fmla="*/ 3 h 148"/>
              <a:gd name="T2" fmla="*/ 97 w 148"/>
              <a:gd name="T3" fmla="*/ 3 h 148"/>
              <a:gd name="T4" fmla="*/ 134 w 148"/>
              <a:gd name="T5" fmla="*/ 29 h 148"/>
              <a:gd name="T6" fmla="*/ 148 w 148"/>
              <a:gd name="T7" fmla="*/ 82 h 148"/>
              <a:gd name="T8" fmla="*/ 132 w 148"/>
              <a:gd name="T9" fmla="*/ 122 h 148"/>
              <a:gd name="T10" fmla="*/ 95 w 148"/>
              <a:gd name="T11" fmla="*/ 146 h 148"/>
              <a:gd name="T12" fmla="*/ 53 w 148"/>
              <a:gd name="T13" fmla="*/ 144 h 148"/>
              <a:gd name="T14" fmla="*/ 16 w 148"/>
              <a:gd name="T15" fmla="*/ 121 h 148"/>
              <a:gd name="T16" fmla="*/ 1 w 148"/>
              <a:gd name="T17" fmla="*/ 66 h 148"/>
              <a:gd name="T18" fmla="*/ 18 w 148"/>
              <a:gd name="T19" fmla="*/ 27 h 148"/>
              <a:gd name="T20" fmla="*/ 38 w 148"/>
              <a:gd name="T21" fmla="*/ 45 h 148"/>
              <a:gd name="T22" fmla="*/ 23 w 148"/>
              <a:gd name="T23" fmla="*/ 49 h 148"/>
              <a:gd name="T24" fmla="*/ 23 w 148"/>
              <a:gd name="T25" fmla="*/ 40 h 148"/>
              <a:gd name="T26" fmla="*/ 11 w 148"/>
              <a:gd name="T27" fmla="*/ 67 h 148"/>
              <a:gd name="T28" fmla="*/ 16 w 148"/>
              <a:gd name="T29" fmla="*/ 69 h 148"/>
              <a:gd name="T30" fmla="*/ 20 w 148"/>
              <a:gd name="T31" fmla="*/ 67 h 148"/>
              <a:gd name="T32" fmla="*/ 38 w 148"/>
              <a:gd name="T33" fmla="*/ 88 h 148"/>
              <a:gd name="T34" fmla="*/ 40 w 148"/>
              <a:gd name="T35" fmla="*/ 113 h 148"/>
              <a:gd name="T36" fmla="*/ 38 w 148"/>
              <a:gd name="T37" fmla="*/ 115 h 148"/>
              <a:gd name="T38" fmla="*/ 23 w 148"/>
              <a:gd name="T39" fmla="*/ 113 h 148"/>
              <a:gd name="T40" fmla="*/ 40 w 148"/>
              <a:gd name="T41" fmla="*/ 128 h 148"/>
              <a:gd name="T42" fmla="*/ 53 w 148"/>
              <a:gd name="T43" fmla="*/ 126 h 148"/>
              <a:gd name="T44" fmla="*/ 53 w 148"/>
              <a:gd name="T45" fmla="*/ 122 h 148"/>
              <a:gd name="T46" fmla="*/ 77 w 148"/>
              <a:gd name="T47" fmla="*/ 113 h 148"/>
              <a:gd name="T48" fmla="*/ 102 w 148"/>
              <a:gd name="T49" fmla="*/ 121 h 148"/>
              <a:gd name="T50" fmla="*/ 102 w 148"/>
              <a:gd name="T51" fmla="*/ 122 h 148"/>
              <a:gd name="T52" fmla="*/ 97 w 148"/>
              <a:gd name="T53" fmla="*/ 133 h 148"/>
              <a:gd name="T54" fmla="*/ 123 w 148"/>
              <a:gd name="T55" fmla="*/ 117 h 148"/>
              <a:gd name="T56" fmla="*/ 119 w 148"/>
              <a:gd name="T57" fmla="*/ 110 h 148"/>
              <a:gd name="T58" fmla="*/ 117 w 148"/>
              <a:gd name="T59" fmla="*/ 108 h 148"/>
              <a:gd name="T60" fmla="*/ 115 w 148"/>
              <a:gd name="T61" fmla="*/ 84 h 148"/>
              <a:gd name="T62" fmla="*/ 130 w 148"/>
              <a:gd name="T63" fmla="*/ 62 h 148"/>
              <a:gd name="T64" fmla="*/ 132 w 148"/>
              <a:gd name="T65" fmla="*/ 60 h 148"/>
              <a:gd name="T66" fmla="*/ 137 w 148"/>
              <a:gd name="T67" fmla="*/ 67 h 148"/>
              <a:gd name="T68" fmla="*/ 130 w 148"/>
              <a:gd name="T69" fmla="*/ 44 h 148"/>
              <a:gd name="T70" fmla="*/ 124 w 148"/>
              <a:gd name="T71" fmla="*/ 45 h 148"/>
              <a:gd name="T72" fmla="*/ 123 w 148"/>
              <a:gd name="T73" fmla="*/ 47 h 148"/>
              <a:gd name="T74" fmla="*/ 99 w 148"/>
              <a:gd name="T75" fmla="*/ 42 h 148"/>
              <a:gd name="T76" fmla="*/ 82 w 148"/>
              <a:gd name="T77" fmla="*/ 20 h 148"/>
              <a:gd name="T78" fmla="*/ 82 w 148"/>
              <a:gd name="T79" fmla="*/ 18 h 148"/>
              <a:gd name="T80" fmla="*/ 91 w 148"/>
              <a:gd name="T81" fmla="*/ 12 h 148"/>
              <a:gd name="T82" fmla="*/ 55 w 148"/>
              <a:gd name="T83" fmla="*/ 14 h 148"/>
              <a:gd name="T84" fmla="*/ 64 w 148"/>
              <a:gd name="T85" fmla="*/ 18 h 148"/>
              <a:gd name="T86" fmla="*/ 58 w 148"/>
              <a:gd name="T87" fmla="*/ 31 h 148"/>
              <a:gd name="T88" fmla="*/ 51 w 148"/>
              <a:gd name="T89" fmla="*/ 42 h 148"/>
              <a:gd name="T90" fmla="*/ 58 w 148"/>
              <a:gd name="T91" fmla="*/ 53 h 148"/>
              <a:gd name="T92" fmla="*/ 51 w 148"/>
              <a:gd name="T93" fmla="*/ 84 h 148"/>
              <a:gd name="T94" fmla="*/ 78 w 148"/>
              <a:gd name="T95" fmla="*/ 100 h 148"/>
              <a:gd name="T96" fmla="*/ 100 w 148"/>
              <a:gd name="T97" fmla="*/ 82 h 148"/>
              <a:gd name="T98" fmla="*/ 91 w 148"/>
              <a:gd name="T99" fmla="*/ 53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8" h="148">
                <a:moveTo>
                  <a:pt x="29" y="16"/>
                </a:moveTo>
                <a:lnTo>
                  <a:pt x="29" y="16"/>
                </a:lnTo>
                <a:lnTo>
                  <a:pt x="42" y="9"/>
                </a:lnTo>
                <a:lnTo>
                  <a:pt x="55" y="3"/>
                </a:lnTo>
                <a:lnTo>
                  <a:pt x="69" y="0"/>
                </a:lnTo>
                <a:lnTo>
                  <a:pt x="84" y="0"/>
                </a:lnTo>
                <a:lnTo>
                  <a:pt x="84" y="0"/>
                </a:lnTo>
                <a:lnTo>
                  <a:pt x="97" y="3"/>
                </a:lnTo>
                <a:lnTo>
                  <a:pt x="110" y="9"/>
                </a:lnTo>
                <a:lnTo>
                  <a:pt x="123" y="18"/>
                </a:lnTo>
                <a:lnTo>
                  <a:pt x="134" y="29"/>
                </a:lnTo>
                <a:lnTo>
                  <a:pt x="134" y="29"/>
                </a:lnTo>
                <a:lnTo>
                  <a:pt x="141" y="42"/>
                </a:lnTo>
                <a:lnTo>
                  <a:pt x="146" y="55"/>
                </a:lnTo>
                <a:lnTo>
                  <a:pt x="148" y="69"/>
                </a:lnTo>
                <a:lnTo>
                  <a:pt x="148" y="82"/>
                </a:lnTo>
                <a:lnTo>
                  <a:pt x="148" y="82"/>
                </a:lnTo>
                <a:lnTo>
                  <a:pt x="146" y="97"/>
                </a:lnTo>
                <a:lnTo>
                  <a:pt x="141" y="110"/>
                </a:lnTo>
                <a:lnTo>
                  <a:pt x="132" y="122"/>
                </a:lnTo>
                <a:lnTo>
                  <a:pt x="121" y="133"/>
                </a:lnTo>
                <a:lnTo>
                  <a:pt x="121" y="133"/>
                </a:lnTo>
                <a:lnTo>
                  <a:pt x="108" y="141"/>
                </a:lnTo>
                <a:lnTo>
                  <a:pt x="95" y="146"/>
                </a:lnTo>
                <a:lnTo>
                  <a:pt x="80" y="148"/>
                </a:lnTo>
                <a:lnTo>
                  <a:pt x="66" y="148"/>
                </a:lnTo>
                <a:lnTo>
                  <a:pt x="66" y="148"/>
                </a:lnTo>
                <a:lnTo>
                  <a:pt x="53" y="144"/>
                </a:lnTo>
                <a:lnTo>
                  <a:pt x="38" y="139"/>
                </a:lnTo>
                <a:lnTo>
                  <a:pt x="27" y="132"/>
                </a:lnTo>
                <a:lnTo>
                  <a:pt x="16" y="121"/>
                </a:lnTo>
                <a:lnTo>
                  <a:pt x="16" y="121"/>
                </a:lnTo>
                <a:lnTo>
                  <a:pt x="9" y="108"/>
                </a:lnTo>
                <a:lnTo>
                  <a:pt x="3" y="95"/>
                </a:lnTo>
                <a:lnTo>
                  <a:pt x="0" y="80"/>
                </a:lnTo>
                <a:lnTo>
                  <a:pt x="1" y="66"/>
                </a:lnTo>
                <a:lnTo>
                  <a:pt x="1" y="66"/>
                </a:lnTo>
                <a:lnTo>
                  <a:pt x="3" y="51"/>
                </a:lnTo>
                <a:lnTo>
                  <a:pt x="9" y="38"/>
                </a:lnTo>
                <a:lnTo>
                  <a:pt x="18" y="27"/>
                </a:lnTo>
                <a:lnTo>
                  <a:pt x="29" y="16"/>
                </a:lnTo>
                <a:lnTo>
                  <a:pt x="29" y="16"/>
                </a:lnTo>
                <a:close/>
                <a:moveTo>
                  <a:pt x="51" y="42"/>
                </a:moveTo>
                <a:lnTo>
                  <a:pt x="38" y="45"/>
                </a:lnTo>
                <a:lnTo>
                  <a:pt x="27" y="49"/>
                </a:lnTo>
                <a:lnTo>
                  <a:pt x="27" y="49"/>
                </a:lnTo>
                <a:lnTo>
                  <a:pt x="25" y="49"/>
                </a:lnTo>
                <a:lnTo>
                  <a:pt x="23" y="49"/>
                </a:lnTo>
                <a:lnTo>
                  <a:pt x="23" y="49"/>
                </a:lnTo>
                <a:lnTo>
                  <a:pt x="23" y="49"/>
                </a:lnTo>
                <a:lnTo>
                  <a:pt x="23" y="49"/>
                </a:lnTo>
                <a:lnTo>
                  <a:pt x="23" y="40"/>
                </a:lnTo>
                <a:lnTo>
                  <a:pt x="23" y="38"/>
                </a:lnTo>
                <a:lnTo>
                  <a:pt x="23" y="38"/>
                </a:lnTo>
                <a:lnTo>
                  <a:pt x="16" y="51"/>
                </a:lnTo>
                <a:lnTo>
                  <a:pt x="11" y="67"/>
                </a:lnTo>
                <a:lnTo>
                  <a:pt x="11" y="67"/>
                </a:lnTo>
                <a:lnTo>
                  <a:pt x="11" y="77"/>
                </a:lnTo>
                <a:lnTo>
                  <a:pt x="12" y="75"/>
                </a:lnTo>
                <a:lnTo>
                  <a:pt x="16" y="69"/>
                </a:lnTo>
                <a:lnTo>
                  <a:pt x="16" y="69"/>
                </a:lnTo>
                <a:lnTo>
                  <a:pt x="18" y="67"/>
                </a:lnTo>
                <a:lnTo>
                  <a:pt x="20" y="67"/>
                </a:lnTo>
                <a:lnTo>
                  <a:pt x="20" y="67"/>
                </a:lnTo>
                <a:lnTo>
                  <a:pt x="20" y="67"/>
                </a:lnTo>
                <a:lnTo>
                  <a:pt x="20" y="67"/>
                </a:lnTo>
                <a:lnTo>
                  <a:pt x="29" y="78"/>
                </a:lnTo>
                <a:lnTo>
                  <a:pt x="38" y="88"/>
                </a:lnTo>
                <a:lnTo>
                  <a:pt x="38" y="88"/>
                </a:lnTo>
                <a:lnTo>
                  <a:pt x="38" y="88"/>
                </a:lnTo>
                <a:lnTo>
                  <a:pt x="38" y="100"/>
                </a:lnTo>
                <a:lnTo>
                  <a:pt x="40" y="113"/>
                </a:lnTo>
                <a:lnTo>
                  <a:pt x="40" y="113"/>
                </a:lnTo>
                <a:lnTo>
                  <a:pt x="38" y="115"/>
                </a:lnTo>
                <a:lnTo>
                  <a:pt x="38" y="115"/>
                </a:lnTo>
                <a:lnTo>
                  <a:pt x="38" y="115"/>
                </a:lnTo>
                <a:lnTo>
                  <a:pt x="36" y="115"/>
                </a:lnTo>
                <a:lnTo>
                  <a:pt x="29" y="113"/>
                </a:lnTo>
                <a:lnTo>
                  <a:pt x="23" y="113"/>
                </a:lnTo>
                <a:lnTo>
                  <a:pt x="23" y="113"/>
                </a:lnTo>
                <a:lnTo>
                  <a:pt x="25" y="113"/>
                </a:lnTo>
                <a:lnTo>
                  <a:pt x="25" y="113"/>
                </a:lnTo>
                <a:lnTo>
                  <a:pt x="33" y="122"/>
                </a:lnTo>
                <a:lnTo>
                  <a:pt x="40" y="128"/>
                </a:lnTo>
                <a:lnTo>
                  <a:pt x="51" y="133"/>
                </a:lnTo>
                <a:lnTo>
                  <a:pt x="60" y="137"/>
                </a:lnTo>
                <a:lnTo>
                  <a:pt x="56" y="132"/>
                </a:lnTo>
                <a:lnTo>
                  <a:pt x="53" y="126"/>
                </a:lnTo>
                <a:lnTo>
                  <a:pt x="53" y="126"/>
                </a:lnTo>
                <a:lnTo>
                  <a:pt x="51" y="124"/>
                </a:lnTo>
                <a:lnTo>
                  <a:pt x="53" y="122"/>
                </a:lnTo>
                <a:lnTo>
                  <a:pt x="53" y="122"/>
                </a:lnTo>
                <a:lnTo>
                  <a:pt x="53" y="122"/>
                </a:lnTo>
                <a:lnTo>
                  <a:pt x="53" y="122"/>
                </a:lnTo>
                <a:lnTo>
                  <a:pt x="64" y="117"/>
                </a:lnTo>
                <a:lnTo>
                  <a:pt x="77" y="113"/>
                </a:lnTo>
                <a:lnTo>
                  <a:pt x="77" y="113"/>
                </a:lnTo>
                <a:lnTo>
                  <a:pt x="78" y="113"/>
                </a:lnTo>
                <a:lnTo>
                  <a:pt x="89" y="117"/>
                </a:lnTo>
                <a:lnTo>
                  <a:pt x="102" y="121"/>
                </a:lnTo>
                <a:lnTo>
                  <a:pt x="102" y="121"/>
                </a:lnTo>
                <a:lnTo>
                  <a:pt x="102" y="121"/>
                </a:lnTo>
                <a:lnTo>
                  <a:pt x="102" y="122"/>
                </a:lnTo>
                <a:lnTo>
                  <a:pt x="102" y="122"/>
                </a:lnTo>
                <a:lnTo>
                  <a:pt x="102" y="122"/>
                </a:lnTo>
                <a:lnTo>
                  <a:pt x="99" y="130"/>
                </a:lnTo>
                <a:lnTo>
                  <a:pt x="97" y="133"/>
                </a:lnTo>
                <a:lnTo>
                  <a:pt x="97" y="133"/>
                </a:lnTo>
                <a:lnTo>
                  <a:pt x="106" y="130"/>
                </a:lnTo>
                <a:lnTo>
                  <a:pt x="113" y="124"/>
                </a:lnTo>
                <a:lnTo>
                  <a:pt x="113" y="124"/>
                </a:lnTo>
                <a:lnTo>
                  <a:pt x="123" y="117"/>
                </a:lnTo>
                <a:lnTo>
                  <a:pt x="130" y="108"/>
                </a:lnTo>
                <a:lnTo>
                  <a:pt x="128" y="108"/>
                </a:lnTo>
                <a:lnTo>
                  <a:pt x="119" y="110"/>
                </a:lnTo>
                <a:lnTo>
                  <a:pt x="119" y="110"/>
                </a:lnTo>
                <a:lnTo>
                  <a:pt x="119" y="110"/>
                </a:lnTo>
                <a:lnTo>
                  <a:pt x="117" y="110"/>
                </a:lnTo>
                <a:lnTo>
                  <a:pt x="117" y="110"/>
                </a:lnTo>
                <a:lnTo>
                  <a:pt x="117" y="108"/>
                </a:lnTo>
                <a:lnTo>
                  <a:pt x="117" y="108"/>
                </a:lnTo>
                <a:lnTo>
                  <a:pt x="115" y="97"/>
                </a:lnTo>
                <a:lnTo>
                  <a:pt x="115" y="84"/>
                </a:lnTo>
                <a:lnTo>
                  <a:pt x="115" y="84"/>
                </a:lnTo>
                <a:lnTo>
                  <a:pt x="115" y="82"/>
                </a:lnTo>
                <a:lnTo>
                  <a:pt x="115" y="82"/>
                </a:lnTo>
                <a:lnTo>
                  <a:pt x="123" y="71"/>
                </a:lnTo>
                <a:lnTo>
                  <a:pt x="130" y="62"/>
                </a:lnTo>
                <a:lnTo>
                  <a:pt x="130" y="62"/>
                </a:lnTo>
                <a:lnTo>
                  <a:pt x="130" y="60"/>
                </a:lnTo>
                <a:lnTo>
                  <a:pt x="132" y="60"/>
                </a:lnTo>
                <a:lnTo>
                  <a:pt x="132" y="60"/>
                </a:lnTo>
                <a:lnTo>
                  <a:pt x="132" y="62"/>
                </a:lnTo>
                <a:lnTo>
                  <a:pt x="132" y="62"/>
                </a:lnTo>
                <a:lnTo>
                  <a:pt x="137" y="67"/>
                </a:lnTo>
                <a:lnTo>
                  <a:pt x="137" y="67"/>
                </a:lnTo>
                <a:lnTo>
                  <a:pt x="137" y="67"/>
                </a:lnTo>
                <a:lnTo>
                  <a:pt x="137" y="58"/>
                </a:lnTo>
                <a:lnTo>
                  <a:pt x="134" y="51"/>
                </a:lnTo>
                <a:lnTo>
                  <a:pt x="130" y="44"/>
                </a:lnTo>
                <a:lnTo>
                  <a:pt x="124" y="36"/>
                </a:lnTo>
                <a:lnTo>
                  <a:pt x="124" y="36"/>
                </a:lnTo>
                <a:lnTo>
                  <a:pt x="124" y="45"/>
                </a:lnTo>
                <a:lnTo>
                  <a:pt x="124" y="45"/>
                </a:lnTo>
                <a:lnTo>
                  <a:pt x="124" y="47"/>
                </a:lnTo>
                <a:lnTo>
                  <a:pt x="123" y="47"/>
                </a:lnTo>
                <a:lnTo>
                  <a:pt x="123" y="47"/>
                </a:lnTo>
                <a:lnTo>
                  <a:pt x="123" y="47"/>
                </a:lnTo>
                <a:lnTo>
                  <a:pt x="123" y="47"/>
                </a:lnTo>
                <a:lnTo>
                  <a:pt x="110" y="44"/>
                </a:lnTo>
                <a:lnTo>
                  <a:pt x="99" y="42"/>
                </a:lnTo>
                <a:lnTo>
                  <a:pt x="99" y="42"/>
                </a:lnTo>
                <a:lnTo>
                  <a:pt x="97" y="40"/>
                </a:lnTo>
                <a:lnTo>
                  <a:pt x="89" y="31"/>
                </a:lnTo>
                <a:lnTo>
                  <a:pt x="82" y="20"/>
                </a:lnTo>
                <a:lnTo>
                  <a:pt x="82" y="20"/>
                </a:lnTo>
                <a:lnTo>
                  <a:pt x="80" y="20"/>
                </a:lnTo>
                <a:lnTo>
                  <a:pt x="82" y="18"/>
                </a:lnTo>
                <a:lnTo>
                  <a:pt x="82" y="18"/>
                </a:lnTo>
                <a:lnTo>
                  <a:pt x="82" y="18"/>
                </a:lnTo>
                <a:lnTo>
                  <a:pt x="82" y="18"/>
                </a:lnTo>
                <a:lnTo>
                  <a:pt x="89" y="14"/>
                </a:lnTo>
                <a:lnTo>
                  <a:pt x="91" y="12"/>
                </a:lnTo>
                <a:lnTo>
                  <a:pt x="91" y="12"/>
                </a:lnTo>
                <a:lnTo>
                  <a:pt x="82" y="11"/>
                </a:lnTo>
                <a:lnTo>
                  <a:pt x="82" y="11"/>
                </a:lnTo>
                <a:lnTo>
                  <a:pt x="69" y="11"/>
                </a:lnTo>
                <a:lnTo>
                  <a:pt x="55" y="14"/>
                </a:lnTo>
                <a:lnTo>
                  <a:pt x="55" y="14"/>
                </a:lnTo>
                <a:lnTo>
                  <a:pt x="64" y="16"/>
                </a:lnTo>
                <a:lnTo>
                  <a:pt x="64" y="16"/>
                </a:lnTo>
                <a:lnTo>
                  <a:pt x="64" y="18"/>
                </a:lnTo>
                <a:lnTo>
                  <a:pt x="64" y="20"/>
                </a:lnTo>
                <a:lnTo>
                  <a:pt x="64" y="20"/>
                </a:lnTo>
                <a:lnTo>
                  <a:pt x="64" y="20"/>
                </a:lnTo>
                <a:lnTo>
                  <a:pt x="58" y="31"/>
                </a:lnTo>
                <a:lnTo>
                  <a:pt x="51" y="42"/>
                </a:lnTo>
                <a:lnTo>
                  <a:pt x="51" y="42"/>
                </a:lnTo>
                <a:lnTo>
                  <a:pt x="51" y="42"/>
                </a:lnTo>
                <a:lnTo>
                  <a:pt x="51" y="42"/>
                </a:lnTo>
                <a:lnTo>
                  <a:pt x="51" y="42"/>
                </a:lnTo>
                <a:close/>
                <a:moveTo>
                  <a:pt x="60" y="53"/>
                </a:moveTo>
                <a:lnTo>
                  <a:pt x="60" y="53"/>
                </a:lnTo>
                <a:lnTo>
                  <a:pt x="58" y="53"/>
                </a:lnTo>
                <a:lnTo>
                  <a:pt x="55" y="67"/>
                </a:lnTo>
                <a:lnTo>
                  <a:pt x="51" y="82"/>
                </a:lnTo>
                <a:lnTo>
                  <a:pt x="51" y="82"/>
                </a:lnTo>
                <a:lnTo>
                  <a:pt x="51" y="84"/>
                </a:lnTo>
                <a:lnTo>
                  <a:pt x="64" y="91"/>
                </a:lnTo>
                <a:lnTo>
                  <a:pt x="75" y="100"/>
                </a:lnTo>
                <a:lnTo>
                  <a:pt x="75" y="100"/>
                </a:lnTo>
                <a:lnTo>
                  <a:pt x="78" y="100"/>
                </a:lnTo>
                <a:lnTo>
                  <a:pt x="89" y="91"/>
                </a:lnTo>
                <a:lnTo>
                  <a:pt x="100" y="82"/>
                </a:lnTo>
                <a:lnTo>
                  <a:pt x="100" y="82"/>
                </a:lnTo>
                <a:lnTo>
                  <a:pt x="100" y="82"/>
                </a:lnTo>
                <a:lnTo>
                  <a:pt x="100" y="80"/>
                </a:lnTo>
                <a:lnTo>
                  <a:pt x="97" y="66"/>
                </a:lnTo>
                <a:lnTo>
                  <a:pt x="91" y="53"/>
                </a:lnTo>
                <a:lnTo>
                  <a:pt x="91" y="53"/>
                </a:lnTo>
                <a:lnTo>
                  <a:pt x="89" y="51"/>
                </a:lnTo>
                <a:lnTo>
                  <a:pt x="75" y="51"/>
                </a:lnTo>
                <a:lnTo>
                  <a:pt x="60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341"/>
          <p:cNvSpPr>
            <a:spLocks noEditPoints="1"/>
          </p:cNvSpPr>
          <p:nvPr/>
        </p:nvSpPr>
        <p:spPr bwMode="auto">
          <a:xfrm>
            <a:off x="6942155" y="664847"/>
            <a:ext cx="667986" cy="663441"/>
          </a:xfrm>
          <a:custGeom>
            <a:avLst/>
            <a:gdLst>
              <a:gd name="T0" fmla="*/ 136 w 147"/>
              <a:gd name="T1" fmla="*/ 34 h 146"/>
              <a:gd name="T2" fmla="*/ 147 w 147"/>
              <a:gd name="T3" fmla="*/ 75 h 146"/>
              <a:gd name="T4" fmla="*/ 132 w 147"/>
              <a:gd name="T5" fmla="*/ 115 h 146"/>
              <a:gd name="T6" fmla="*/ 84 w 147"/>
              <a:gd name="T7" fmla="*/ 145 h 146"/>
              <a:gd name="T8" fmla="*/ 42 w 147"/>
              <a:gd name="T9" fmla="*/ 139 h 146"/>
              <a:gd name="T10" fmla="*/ 11 w 147"/>
              <a:gd name="T11" fmla="*/ 110 h 146"/>
              <a:gd name="T12" fmla="*/ 0 w 147"/>
              <a:gd name="T13" fmla="*/ 69 h 146"/>
              <a:gd name="T14" fmla="*/ 15 w 147"/>
              <a:gd name="T15" fmla="*/ 29 h 146"/>
              <a:gd name="T16" fmla="*/ 62 w 147"/>
              <a:gd name="T17" fmla="*/ 0 h 146"/>
              <a:gd name="T18" fmla="*/ 105 w 147"/>
              <a:gd name="T19" fmla="*/ 7 h 146"/>
              <a:gd name="T20" fmla="*/ 11 w 147"/>
              <a:gd name="T21" fmla="*/ 62 h 146"/>
              <a:gd name="T22" fmla="*/ 39 w 147"/>
              <a:gd name="T23" fmla="*/ 62 h 146"/>
              <a:gd name="T24" fmla="*/ 24 w 147"/>
              <a:gd name="T25" fmla="*/ 36 h 146"/>
              <a:gd name="T26" fmla="*/ 44 w 147"/>
              <a:gd name="T27" fmla="*/ 66 h 146"/>
              <a:gd name="T28" fmla="*/ 51 w 147"/>
              <a:gd name="T29" fmla="*/ 71 h 146"/>
              <a:gd name="T30" fmla="*/ 72 w 147"/>
              <a:gd name="T31" fmla="*/ 104 h 146"/>
              <a:gd name="T32" fmla="*/ 92 w 147"/>
              <a:gd name="T33" fmla="*/ 134 h 146"/>
              <a:gd name="T34" fmla="*/ 117 w 147"/>
              <a:gd name="T35" fmla="*/ 117 h 146"/>
              <a:gd name="T36" fmla="*/ 44 w 147"/>
              <a:gd name="T37" fmla="*/ 66 h 146"/>
              <a:gd name="T38" fmla="*/ 77 w 147"/>
              <a:gd name="T39" fmla="*/ 128 h 146"/>
              <a:gd name="T40" fmla="*/ 61 w 147"/>
              <a:gd name="T41" fmla="*/ 97 h 146"/>
              <a:gd name="T42" fmla="*/ 46 w 147"/>
              <a:gd name="T43" fmla="*/ 77 h 146"/>
              <a:gd name="T44" fmla="*/ 33 w 147"/>
              <a:gd name="T45" fmla="*/ 88 h 146"/>
              <a:gd name="T46" fmla="*/ 29 w 147"/>
              <a:gd name="T47" fmla="*/ 117 h 146"/>
              <a:gd name="T48" fmla="*/ 48 w 147"/>
              <a:gd name="T49" fmla="*/ 130 h 146"/>
              <a:gd name="T50" fmla="*/ 83 w 147"/>
              <a:gd name="T51" fmla="*/ 135 h 146"/>
              <a:gd name="T52" fmla="*/ 26 w 147"/>
              <a:gd name="T53" fmla="*/ 66 h 146"/>
              <a:gd name="T54" fmla="*/ 11 w 147"/>
              <a:gd name="T55" fmla="*/ 69 h 146"/>
              <a:gd name="T56" fmla="*/ 22 w 147"/>
              <a:gd name="T57" fmla="*/ 108 h 146"/>
              <a:gd name="T58" fmla="*/ 28 w 147"/>
              <a:gd name="T59" fmla="*/ 84 h 146"/>
              <a:gd name="T60" fmla="*/ 57 w 147"/>
              <a:gd name="T61" fmla="*/ 12 h 146"/>
              <a:gd name="T62" fmla="*/ 62 w 147"/>
              <a:gd name="T63" fmla="*/ 31 h 146"/>
              <a:gd name="T64" fmla="*/ 77 w 147"/>
              <a:gd name="T65" fmla="*/ 11 h 146"/>
              <a:gd name="T66" fmla="*/ 57 w 147"/>
              <a:gd name="T67" fmla="*/ 12 h 146"/>
              <a:gd name="T68" fmla="*/ 73 w 147"/>
              <a:gd name="T69" fmla="*/ 40 h 146"/>
              <a:gd name="T70" fmla="*/ 95 w 147"/>
              <a:gd name="T71" fmla="*/ 47 h 146"/>
              <a:gd name="T72" fmla="*/ 134 w 147"/>
              <a:gd name="T73" fmla="*/ 55 h 146"/>
              <a:gd name="T74" fmla="*/ 119 w 147"/>
              <a:gd name="T75" fmla="*/ 29 h 146"/>
              <a:gd name="T76" fmla="*/ 101 w 147"/>
              <a:gd name="T77" fmla="*/ 16 h 146"/>
              <a:gd name="T78" fmla="*/ 68 w 147"/>
              <a:gd name="T79" fmla="*/ 34 h 146"/>
              <a:gd name="T80" fmla="*/ 121 w 147"/>
              <a:gd name="T81" fmla="*/ 58 h 146"/>
              <a:gd name="T82" fmla="*/ 84 w 147"/>
              <a:gd name="T83" fmla="*/ 51 h 146"/>
              <a:gd name="T84" fmla="*/ 70 w 147"/>
              <a:gd name="T85" fmla="*/ 45 h 146"/>
              <a:gd name="T86" fmla="*/ 128 w 147"/>
              <a:gd name="T87" fmla="*/ 104 h 146"/>
              <a:gd name="T88" fmla="*/ 136 w 147"/>
              <a:gd name="T89" fmla="*/ 73 h 146"/>
              <a:gd name="T90" fmla="*/ 57 w 147"/>
              <a:gd name="T91" fmla="*/ 36 h 146"/>
              <a:gd name="T92" fmla="*/ 50 w 147"/>
              <a:gd name="T93" fmla="*/ 14 h 146"/>
              <a:gd name="T94" fmla="*/ 50 w 147"/>
              <a:gd name="T95" fmla="*/ 4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7" h="146">
                <a:moveTo>
                  <a:pt x="117" y="14"/>
                </a:moveTo>
                <a:lnTo>
                  <a:pt x="117" y="14"/>
                </a:lnTo>
                <a:lnTo>
                  <a:pt x="128" y="23"/>
                </a:lnTo>
                <a:lnTo>
                  <a:pt x="136" y="34"/>
                </a:lnTo>
                <a:lnTo>
                  <a:pt x="143" y="47"/>
                </a:lnTo>
                <a:lnTo>
                  <a:pt x="147" y="62"/>
                </a:lnTo>
                <a:lnTo>
                  <a:pt x="147" y="62"/>
                </a:lnTo>
                <a:lnTo>
                  <a:pt x="147" y="75"/>
                </a:lnTo>
                <a:lnTo>
                  <a:pt x="145" y="90"/>
                </a:lnTo>
                <a:lnTo>
                  <a:pt x="139" y="102"/>
                </a:lnTo>
                <a:lnTo>
                  <a:pt x="132" y="115"/>
                </a:lnTo>
                <a:lnTo>
                  <a:pt x="132" y="115"/>
                </a:lnTo>
                <a:lnTo>
                  <a:pt x="123" y="126"/>
                </a:lnTo>
                <a:lnTo>
                  <a:pt x="112" y="135"/>
                </a:lnTo>
                <a:lnTo>
                  <a:pt x="99" y="141"/>
                </a:lnTo>
                <a:lnTo>
                  <a:pt x="84" y="145"/>
                </a:lnTo>
                <a:lnTo>
                  <a:pt x="84" y="145"/>
                </a:lnTo>
                <a:lnTo>
                  <a:pt x="72" y="146"/>
                </a:lnTo>
                <a:lnTo>
                  <a:pt x="57" y="145"/>
                </a:lnTo>
                <a:lnTo>
                  <a:pt x="42" y="139"/>
                </a:lnTo>
                <a:lnTo>
                  <a:pt x="31" y="132"/>
                </a:lnTo>
                <a:lnTo>
                  <a:pt x="31" y="132"/>
                </a:lnTo>
                <a:lnTo>
                  <a:pt x="20" y="121"/>
                </a:lnTo>
                <a:lnTo>
                  <a:pt x="11" y="110"/>
                </a:lnTo>
                <a:lnTo>
                  <a:pt x="6" y="97"/>
                </a:lnTo>
                <a:lnTo>
                  <a:pt x="2" y="84"/>
                </a:lnTo>
                <a:lnTo>
                  <a:pt x="2" y="84"/>
                </a:lnTo>
                <a:lnTo>
                  <a:pt x="0" y="69"/>
                </a:lnTo>
                <a:lnTo>
                  <a:pt x="2" y="55"/>
                </a:lnTo>
                <a:lnTo>
                  <a:pt x="7" y="42"/>
                </a:lnTo>
                <a:lnTo>
                  <a:pt x="15" y="29"/>
                </a:lnTo>
                <a:lnTo>
                  <a:pt x="15" y="29"/>
                </a:lnTo>
                <a:lnTo>
                  <a:pt x="26" y="18"/>
                </a:lnTo>
                <a:lnTo>
                  <a:pt x="37" y="11"/>
                </a:lnTo>
                <a:lnTo>
                  <a:pt x="50" y="3"/>
                </a:lnTo>
                <a:lnTo>
                  <a:pt x="62" y="0"/>
                </a:lnTo>
                <a:lnTo>
                  <a:pt x="62" y="0"/>
                </a:lnTo>
                <a:lnTo>
                  <a:pt x="77" y="0"/>
                </a:lnTo>
                <a:lnTo>
                  <a:pt x="90" y="1"/>
                </a:lnTo>
                <a:lnTo>
                  <a:pt x="105" y="7"/>
                </a:lnTo>
                <a:lnTo>
                  <a:pt x="117" y="14"/>
                </a:lnTo>
                <a:lnTo>
                  <a:pt x="117" y="14"/>
                </a:lnTo>
                <a:close/>
                <a:moveTo>
                  <a:pt x="11" y="62"/>
                </a:moveTo>
                <a:lnTo>
                  <a:pt x="11" y="62"/>
                </a:lnTo>
                <a:lnTo>
                  <a:pt x="17" y="60"/>
                </a:lnTo>
                <a:lnTo>
                  <a:pt x="22" y="58"/>
                </a:lnTo>
                <a:lnTo>
                  <a:pt x="29" y="60"/>
                </a:lnTo>
                <a:lnTo>
                  <a:pt x="39" y="62"/>
                </a:lnTo>
                <a:lnTo>
                  <a:pt x="39" y="62"/>
                </a:lnTo>
                <a:lnTo>
                  <a:pt x="44" y="51"/>
                </a:lnTo>
                <a:lnTo>
                  <a:pt x="24" y="36"/>
                </a:lnTo>
                <a:lnTo>
                  <a:pt x="24" y="36"/>
                </a:lnTo>
                <a:lnTo>
                  <a:pt x="17" y="49"/>
                </a:lnTo>
                <a:lnTo>
                  <a:pt x="11" y="62"/>
                </a:lnTo>
                <a:lnTo>
                  <a:pt x="11" y="62"/>
                </a:lnTo>
                <a:close/>
                <a:moveTo>
                  <a:pt x="44" y="66"/>
                </a:moveTo>
                <a:lnTo>
                  <a:pt x="44" y="66"/>
                </a:lnTo>
                <a:lnTo>
                  <a:pt x="51" y="71"/>
                </a:lnTo>
                <a:lnTo>
                  <a:pt x="51" y="71"/>
                </a:lnTo>
                <a:lnTo>
                  <a:pt x="51" y="71"/>
                </a:lnTo>
                <a:lnTo>
                  <a:pt x="61" y="82"/>
                </a:lnTo>
                <a:lnTo>
                  <a:pt x="61" y="82"/>
                </a:lnTo>
                <a:lnTo>
                  <a:pt x="66" y="93"/>
                </a:lnTo>
                <a:lnTo>
                  <a:pt x="72" y="104"/>
                </a:lnTo>
                <a:lnTo>
                  <a:pt x="72" y="104"/>
                </a:lnTo>
                <a:lnTo>
                  <a:pt x="79" y="119"/>
                </a:lnTo>
                <a:lnTo>
                  <a:pt x="84" y="126"/>
                </a:lnTo>
                <a:lnTo>
                  <a:pt x="92" y="134"/>
                </a:lnTo>
                <a:lnTo>
                  <a:pt x="92" y="134"/>
                </a:lnTo>
                <a:lnTo>
                  <a:pt x="101" y="130"/>
                </a:lnTo>
                <a:lnTo>
                  <a:pt x="110" y="124"/>
                </a:lnTo>
                <a:lnTo>
                  <a:pt x="117" y="117"/>
                </a:lnTo>
                <a:lnTo>
                  <a:pt x="125" y="110"/>
                </a:lnTo>
                <a:lnTo>
                  <a:pt x="50" y="55"/>
                </a:lnTo>
                <a:lnTo>
                  <a:pt x="50" y="55"/>
                </a:lnTo>
                <a:lnTo>
                  <a:pt x="44" y="66"/>
                </a:lnTo>
                <a:lnTo>
                  <a:pt x="44" y="66"/>
                </a:lnTo>
                <a:close/>
                <a:moveTo>
                  <a:pt x="83" y="135"/>
                </a:moveTo>
                <a:lnTo>
                  <a:pt x="83" y="135"/>
                </a:lnTo>
                <a:lnTo>
                  <a:pt x="77" y="128"/>
                </a:lnTo>
                <a:lnTo>
                  <a:pt x="73" y="121"/>
                </a:lnTo>
                <a:lnTo>
                  <a:pt x="64" y="106"/>
                </a:lnTo>
                <a:lnTo>
                  <a:pt x="64" y="106"/>
                </a:lnTo>
                <a:lnTo>
                  <a:pt x="61" y="97"/>
                </a:lnTo>
                <a:lnTo>
                  <a:pt x="55" y="88"/>
                </a:lnTo>
                <a:lnTo>
                  <a:pt x="55" y="88"/>
                </a:lnTo>
                <a:lnTo>
                  <a:pt x="46" y="77"/>
                </a:lnTo>
                <a:lnTo>
                  <a:pt x="46" y="77"/>
                </a:lnTo>
                <a:lnTo>
                  <a:pt x="46" y="77"/>
                </a:lnTo>
                <a:lnTo>
                  <a:pt x="40" y="71"/>
                </a:lnTo>
                <a:lnTo>
                  <a:pt x="40" y="71"/>
                </a:lnTo>
                <a:lnTo>
                  <a:pt x="33" y="88"/>
                </a:lnTo>
                <a:lnTo>
                  <a:pt x="29" y="101"/>
                </a:lnTo>
                <a:lnTo>
                  <a:pt x="29" y="101"/>
                </a:lnTo>
                <a:lnTo>
                  <a:pt x="29" y="110"/>
                </a:lnTo>
                <a:lnTo>
                  <a:pt x="29" y="117"/>
                </a:lnTo>
                <a:lnTo>
                  <a:pt x="29" y="117"/>
                </a:lnTo>
                <a:lnTo>
                  <a:pt x="37" y="123"/>
                </a:lnTo>
                <a:lnTo>
                  <a:pt x="37" y="123"/>
                </a:lnTo>
                <a:lnTo>
                  <a:pt x="48" y="130"/>
                </a:lnTo>
                <a:lnTo>
                  <a:pt x="59" y="134"/>
                </a:lnTo>
                <a:lnTo>
                  <a:pt x="72" y="135"/>
                </a:lnTo>
                <a:lnTo>
                  <a:pt x="83" y="135"/>
                </a:lnTo>
                <a:lnTo>
                  <a:pt x="83" y="135"/>
                </a:lnTo>
                <a:close/>
                <a:moveTo>
                  <a:pt x="35" y="67"/>
                </a:moveTo>
                <a:lnTo>
                  <a:pt x="35" y="67"/>
                </a:lnTo>
                <a:lnTo>
                  <a:pt x="29" y="66"/>
                </a:lnTo>
                <a:lnTo>
                  <a:pt x="26" y="66"/>
                </a:lnTo>
                <a:lnTo>
                  <a:pt x="18" y="67"/>
                </a:lnTo>
                <a:lnTo>
                  <a:pt x="11" y="71"/>
                </a:lnTo>
                <a:lnTo>
                  <a:pt x="11" y="69"/>
                </a:lnTo>
                <a:lnTo>
                  <a:pt x="11" y="69"/>
                </a:lnTo>
                <a:lnTo>
                  <a:pt x="11" y="82"/>
                </a:lnTo>
                <a:lnTo>
                  <a:pt x="11" y="82"/>
                </a:lnTo>
                <a:lnTo>
                  <a:pt x="15" y="95"/>
                </a:lnTo>
                <a:lnTo>
                  <a:pt x="22" y="108"/>
                </a:lnTo>
                <a:lnTo>
                  <a:pt x="22" y="108"/>
                </a:lnTo>
                <a:lnTo>
                  <a:pt x="22" y="101"/>
                </a:lnTo>
                <a:lnTo>
                  <a:pt x="22" y="101"/>
                </a:lnTo>
                <a:lnTo>
                  <a:pt x="28" y="84"/>
                </a:lnTo>
                <a:lnTo>
                  <a:pt x="35" y="67"/>
                </a:lnTo>
                <a:lnTo>
                  <a:pt x="35" y="67"/>
                </a:lnTo>
                <a:close/>
                <a:moveTo>
                  <a:pt x="57" y="12"/>
                </a:moveTo>
                <a:lnTo>
                  <a:pt x="57" y="12"/>
                </a:lnTo>
                <a:lnTo>
                  <a:pt x="57" y="22"/>
                </a:lnTo>
                <a:lnTo>
                  <a:pt x="59" y="25"/>
                </a:lnTo>
                <a:lnTo>
                  <a:pt x="62" y="31"/>
                </a:lnTo>
                <a:lnTo>
                  <a:pt x="62" y="31"/>
                </a:lnTo>
                <a:lnTo>
                  <a:pt x="75" y="20"/>
                </a:lnTo>
                <a:lnTo>
                  <a:pt x="88" y="11"/>
                </a:lnTo>
                <a:lnTo>
                  <a:pt x="88" y="11"/>
                </a:lnTo>
                <a:lnTo>
                  <a:pt x="77" y="11"/>
                </a:lnTo>
                <a:lnTo>
                  <a:pt x="64" y="11"/>
                </a:lnTo>
                <a:lnTo>
                  <a:pt x="64" y="11"/>
                </a:lnTo>
                <a:lnTo>
                  <a:pt x="57" y="12"/>
                </a:lnTo>
                <a:lnTo>
                  <a:pt x="57" y="12"/>
                </a:lnTo>
                <a:close/>
                <a:moveTo>
                  <a:pt x="68" y="34"/>
                </a:moveTo>
                <a:lnTo>
                  <a:pt x="68" y="34"/>
                </a:lnTo>
                <a:lnTo>
                  <a:pt x="73" y="40"/>
                </a:lnTo>
                <a:lnTo>
                  <a:pt x="73" y="40"/>
                </a:lnTo>
                <a:lnTo>
                  <a:pt x="73" y="40"/>
                </a:lnTo>
                <a:lnTo>
                  <a:pt x="86" y="44"/>
                </a:lnTo>
                <a:lnTo>
                  <a:pt x="86" y="44"/>
                </a:lnTo>
                <a:lnTo>
                  <a:pt x="95" y="47"/>
                </a:lnTo>
                <a:lnTo>
                  <a:pt x="108" y="49"/>
                </a:lnTo>
                <a:lnTo>
                  <a:pt x="108" y="49"/>
                </a:lnTo>
                <a:lnTo>
                  <a:pt x="121" y="51"/>
                </a:lnTo>
                <a:lnTo>
                  <a:pt x="134" y="55"/>
                </a:lnTo>
                <a:lnTo>
                  <a:pt x="134" y="55"/>
                </a:lnTo>
                <a:lnTo>
                  <a:pt x="130" y="45"/>
                </a:lnTo>
                <a:lnTo>
                  <a:pt x="125" y="36"/>
                </a:lnTo>
                <a:lnTo>
                  <a:pt x="119" y="29"/>
                </a:lnTo>
                <a:lnTo>
                  <a:pt x="110" y="22"/>
                </a:lnTo>
                <a:lnTo>
                  <a:pt x="110" y="22"/>
                </a:lnTo>
                <a:lnTo>
                  <a:pt x="101" y="16"/>
                </a:lnTo>
                <a:lnTo>
                  <a:pt x="101" y="16"/>
                </a:lnTo>
                <a:lnTo>
                  <a:pt x="94" y="18"/>
                </a:lnTo>
                <a:lnTo>
                  <a:pt x="94" y="18"/>
                </a:lnTo>
                <a:lnTo>
                  <a:pt x="81" y="23"/>
                </a:lnTo>
                <a:lnTo>
                  <a:pt x="68" y="34"/>
                </a:lnTo>
                <a:lnTo>
                  <a:pt x="68" y="34"/>
                </a:lnTo>
                <a:close/>
                <a:moveTo>
                  <a:pt x="136" y="62"/>
                </a:moveTo>
                <a:lnTo>
                  <a:pt x="136" y="62"/>
                </a:lnTo>
                <a:lnTo>
                  <a:pt x="121" y="58"/>
                </a:lnTo>
                <a:lnTo>
                  <a:pt x="106" y="55"/>
                </a:lnTo>
                <a:lnTo>
                  <a:pt x="106" y="55"/>
                </a:lnTo>
                <a:lnTo>
                  <a:pt x="95" y="53"/>
                </a:lnTo>
                <a:lnTo>
                  <a:pt x="84" y="51"/>
                </a:lnTo>
                <a:lnTo>
                  <a:pt x="84" y="51"/>
                </a:lnTo>
                <a:lnTo>
                  <a:pt x="70" y="45"/>
                </a:lnTo>
                <a:lnTo>
                  <a:pt x="70" y="45"/>
                </a:lnTo>
                <a:lnTo>
                  <a:pt x="70" y="45"/>
                </a:lnTo>
                <a:lnTo>
                  <a:pt x="62" y="40"/>
                </a:lnTo>
                <a:lnTo>
                  <a:pt x="62" y="40"/>
                </a:lnTo>
                <a:lnTo>
                  <a:pt x="55" y="49"/>
                </a:lnTo>
                <a:lnTo>
                  <a:pt x="128" y="104"/>
                </a:lnTo>
                <a:lnTo>
                  <a:pt x="128" y="104"/>
                </a:lnTo>
                <a:lnTo>
                  <a:pt x="132" y="95"/>
                </a:lnTo>
                <a:lnTo>
                  <a:pt x="136" y="84"/>
                </a:lnTo>
                <a:lnTo>
                  <a:pt x="136" y="73"/>
                </a:lnTo>
                <a:lnTo>
                  <a:pt x="136" y="64"/>
                </a:lnTo>
                <a:lnTo>
                  <a:pt x="136" y="62"/>
                </a:lnTo>
                <a:lnTo>
                  <a:pt x="136" y="62"/>
                </a:lnTo>
                <a:close/>
                <a:moveTo>
                  <a:pt x="57" y="36"/>
                </a:moveTo>
                <a:lnTo>
                  <a:pt x="57" y="36"/>
                </a:lnTo>
                <a:lnTo>
                  <a:pt x="53" y="31"/>
                </a:lnTo>
                <a:lnTo>
                  <a:pt x="51" y="25"/>
                </a:lnTo>
                <a:lnTo>
                  <a:pt x="50" y="14"/>
                </a:lnTo>
                <a:lnTo>
                  <a:pt x="50" y="14"/>
                </a:lnTo>
                <a:lnTo>
                  <a:pt x="39" y="22"/>
                </a:lnTo>
                <a:lnTo>
                  <a:pt x="28" y="31"/>
                </a:lnTo>
                <a:lnTo>
                  <a:pt x="50" y="45"/>
                </a:lnTo>
                <a:lnTo>
                  <a:pt x="50" y="45"/>
                </a:lnTo>
                <a:lnTo>
                  <a:pt x="57" y="36"/>
                </a:lnTo>
                <a:lnTo>
                  <a:pt x="57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345"/>
          <p:cNvSpPr>
            <a:spLocks noEditPoints="1"/>
          </p:cNvSpPr>
          <p:nvPr/>
        </p:nvSpPr>
        <p:spPr bwMode="auto">
          <a:xfrm>
            <a:off x="3397746" y="814802"/>
            <a:ext cx="767956" cy="399882"/>
          </a:xfrm>
          <a:custGeom>
            <a:avLst/>
            <a:gdLst>
              <a:gd name="T0" fmla="*/ 119 w 169"/>
              <a:gd name="T1" fmla="*/ 18 h 88"/>
              <a:gd name="T2" fmla="*/ 119 w 169"/>
              <a:gd name="T3" fmla="*/ 23 h 88"/>
              <a:gd name="T4" fmla="*/ 119 w 169"/>
              <a:gd name="T5" fmla="*/ 40 h 88"/>
              <a:gd name="T6" fmla="*/ 114 w 169"/>
              <a:gd name="T7" fmla="*/ 57 h 88"/>
              <a:gd name="T8" fmla="*/ 103 w 169"/>
              <a:gd name="T9" fmla="*/ 68 h 88"/>
              <a:gd name="T10" fmla="*/ 86 w 169"/>
              <a:gd name="T11" fmla="*/ 75 h 88"/>
              <a:gd name="T12" fmla="*/ 79 w 169"/>
              <a:gd name="T13" fmla="*/ 75 h 88"/>
              <a:gd name="T14" fmla="*/ 63 w 169"/>
              <a:gd name="T15" fmla="*/ 73 h 88"/>
              <a:gd name="T16" fmla="*/ 48 w 169"/>
              <a:gd name="T17" fmla="*/ 64 h 88"/>
              <a:gd name="T18" fmla="*/ 39 w 169"/>
              <a:gd name="T19" fmla="*/ 49 h 88"/>
              <a:gd name="T20" fmla="*/ 37 w 169"/>
              <a:gd name="T21" fmla="*/ 42 h 88"/>
              <a:gd name="T22" fmla="*/ 35 w 169"/>
              <a:gd name="T23" fmla="*/ 40 h 88"/>
              <a:gd name="T24" fmla="*/ 26 w 169"/>
              <a:gd name="T25" fmla="*/ 58 h 88"/>
              <a:gd name="T26" fmla="*/ 20 w 169"/>
              <a:gd name="T27" fmla="*/ 82 h 88"/>
              <a:gd name="T28" fmla="*/ 11 w 169"/>
              <a:gd name="T29" fmla="*/ 88 h 88"/>
              <a:gd name="T30" fmla="*/ 0 w 169"/>
              <a:gd name="T31" fmla="*/ 86 h 88"/>
              <a:gd name="T32" fmla="*/ 2 w 169"/>
              <a:gd name="T33" fmla="*/ 53 h 88"/>
              <a:gd name="T34" fmla="*/ 8 w 169"/>
              <a:gd name="T35" fmla="*/ 36 h 88"/>
              <a:gd name="T36" fmla="*/ 20 w 169"/>
              <a:gd name="T37" fmla="*/ 16 h 88"/>
              <a:gd name="T38" fmla="*/ 48 w 169"/>
              <a:gd name="T39" fmla="*/ 3 h 88"/>
              <a:gd name="T40" fmla="*/ 79 w 169"/>
              <a:gd name="T41" fmla="*/ 0 h 88"/>
              <a:gd name="T42" fmla="*/ 112 w 169"/>
              <a:gd name="T43" fmla="*/ 3 h 88"/>
              <a:gd name="T44" fmla="*/ 160 w 169"/>
              <a:gd name="T45" fmla="*/ 20 h 88"/>
              <a:gd name="T46" fmla="*/ 169 w 169"/>
              <a:gd name="T47" fmla="*/ 27 h 88"/>
              <a:gd name="T48" fmla="*/ 147 w 169"/>
              <a:gd name="T49" fmla="*/ 22 h 88"/>
              <a:gd name="T50" fmla="*/ 119 w 169"/>
              <a:gd name="T51" fmla="*/ 18 h 88"/>
              <a:gd name="T52" fmla="*/ 53 w 169"/>
              <a:gd name="T53" fmla="*/ 80 h 88"/>
              <a:gd name="T54" fmla="*/ 85 w 169"/>
              <a:gd name="T55" fmla="*/ 88 h 88"/>
              <a:gd name="T56" fmla="*/ 121 w 169"/>
              <a:gd name="T57" fmla="*/ 84 h 88"/>
              <a:gd name="T58" fmla="*/ 138 w 169"/>
              <a:gd name="T59" fmla="*/ 79 h 88"/>
              <a:gd name="T60" fmla="*/ 151 w 169"/>
              <a:gd name="T61" fmla="*/ 68 h 88"/>
              <a:gd name="T62" fmla="*/ 156 w 169"/>
              <a:gd name="T63" fmla="*/ 53 h 88"/>
              <a:gd name="T64" fmla="*/ 156 w 169"/>
              <a:gd name="T65" fmla="*/ 34 h 88"/>
              <a:gd name="T66" fmla="*/ 147 w 169"/>
              <a:gd name="T67" fmla="*/ 47 h 88"/>
              <a:gd name="T68" fmla="*/ 125 w 169"/>
              <a:gd name="T69" fmla="*/ 66 h 88"/>
              <a:gd name="T70" fmla="*/ 97 w 169"/>
              <a:gd name="T71" fmla="*/ 77 h 88"/>
              <a:gd name="T72" fmla="*/ 68 w 169"/>
              <a:gd name="T73" fmla="*/ 80 h 88"/>
              <a:gd name="T74" fmla="*/ 53 w 169"/>
              <a:gd name="T75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9" h="88">
                <a:moveTo>
                  <a:pt x="119" y="18"/>
                </a:moveTo>
                <a:lnTo>
                  <a:pt x="119" y="18"/>
                </a:lnTo>
                <a:lnTo>
                  <a:pt x="119" y="23"/>
                </a:lnTo>
                <a:lnTo>
                  <a:pt x="119" y="23"/>
                </a:lnTo>
                <a:lnTo>
                  <a:pt x="121" y="33"/>
                </a:lnTo>
                <a:lnTo>
                  <a:pt x="119" y="40"/>
                </a:lnTo>
                <a:lnTo>
                  <a:pt x="118" y="49"/>
                </a:lnTo>
                <a:lnTo>
                  <a:pt x="114" y="57"/>
                </a:lnTo>
                <a:lnTo>
                  <a:pt x="108" y="62"/>
                </a:lnTo>
                <a:lnTo>
                  <a:pt x="103" y="68"/>
                </a:lnTo>
                <a:lnTo>
                  <a:pt x="96" y="71"/>
                </a:lnTo>
                <a:lnTo>
                  <a:pt x="86" y="75"/>
                </a:lnTo>
                <a:lnTo>
                  <a:pt x="86" y="75"/>
                </a:lnTo>
                <a:lnTo>
                  <a:pt x="79" y="75"/>
                </a:lnTo>
                <a:lnTo>
                  <a:pt x="70" y="75"/>
                </a:lnTo>
                <a:lnTo>
                  <a:pt x="63" y="73"/>
                </a:lnTo>
                <a:lnTo>
                  <a:pt x="55" y="69"/>
                </a:lnTo>
                <a:lnTo>
                  <a:pt x="48" y="64"/>
                </a:lnTo>
                <a:lnTo>
                  <a:pt x="42" y="57"/>
                </a:lnTo>
                <a:lnTo>
                  <a:pt x="39" y="49"/>
                </a:lnTo>
                <a:lnTo>
                  <a:pt x="37" y="42"/>
                </a:lnTo>
                <a:lnTo>
                  <a:pt x="37" y="42"/>
                </a:lnTo>
                <a:lnTo>
                  <a:pt x="35" y="40"/>
                </a:lnTo>
                <a:lnTo>
                  <a:pt x="35" y="40"/>
                </a:lnTo>
                <a:lnTo>
                  <a:pt x="30" y="49"/>
                </a:lnTo>
                <a:lnTo>
                  <a:pt x="26" y="58"/>
                </a:lnTo>
                <a:lnTo>
                  <a:pt x="22" y="75"/>
                </a:lnTo>
                <a:lnTo>
                  <a:pt x="20" y="82"/>
                </a:lnTo>
                <a:lnTo>
                  <a:pt x="17" y="86"/>
                </a:lnTo>
                <a:lnTo>
                  <a:pt x="11" y="88"/>
                </a:lnTo>
                <a:lnTo>
                  <a:pt x="0" y="86"/>
                </a:lnTo>
                <a:lnTo>
                  <a:pt x="0" y="86"/>
                </a:lnTo>
                <a:lnTo>
                  <a:pt x="0" y="64"/>
                </a:lnTo>
                <a:lnTo>
                  <a:pt x="2" y="53"/>
                </a:lnTo>
                <a:lnTo>
                  <a:pt x="4" y="44"/>
                </a:lnTo>
                <a:lnTo>
                  <a:pt x="8" y="36"/>
                </a:lnTo>
                <a:lnTo>
                  <a:pt x="11" y="29"/>
                </a:lnTo>
                <a:lnTo>
                  <a:pt x="20" y="16"/>
                </a:lnTo>
                <a:lnTo>
                  <a:pt x="33" y="9"/>
                </a:lnTo>
                <a:lnTo>
                  <a:pt x="48" y="3"/>
                </a:lnTo>
                <a:lnTo>
                  <a:pt x="63" y="0"/>
                </a:lnTo>
                <a:lnTo>
                  <a:pt x="79" y="0"/>
                </a:lnTo>
                <a:lnTo>
                  <a:pt x="96" y="1"/>
                </a:lnTo>
                <a:lnTo>
                  <a:pt x="112" y="3"/>
                </a:lnTo>
                <a:lnTo>
                  <a:pt x="140" y="11"/>
                </a:lnTo>
                <a:lnTo>
                  <a:pt x="160" y="20"/>
                </a:lnTo>
                <a:lnTo>
                  <a:pt x="167" y="23"/>
                </a:lnTo>
                <a:lnTo>
                  <a:pt x="169" y="27"/>
                </a:lnTo>
                <a:lnTo>
                  <a:pt x="169" y="27"/>
                </a:lnTo>
                <a:lnTo>
                  <a:pt x="147" y="22"/>
                </a:lnTo>
                <a:lnTo>
                  <a:pt x="119" y="18"/>
                </a:lnTo>
                <a:lnTo>
                  <a:pt x="119" y="18"/>
                </a:lnTo>
                <a:close/>
                <a:moveTo>
                  <a:pt x="53" y="80"/>
                </a:moveTo>
                <a:lnTo>
                  <a:pt x="53" y="80"/>
                </a:lnTo>
                <a:lnTo>
                  <a:pt x="68" y="84"/>
                </a:lnTo>
                <a:lnTo>
                  <a:pt x="85" y="88"/>
                </a:lnTo>
                <a:lnTo>
                  <a:pt x="103" y="88"/>
                </a:lnTo>
                <a:lnTo>
                  <a:pt x="121" y="84"/>
                </a:lnTo>
                <a:lnTo>
                  <a:pt x="130" y="82"/>
                </a:lnTo>
                <a:lnTo>
                  <a:pt x="138" y="79"/>
                </a:lnTo>
                <a:lnTo>
                  <a:pt x="145" y="73"/>
                </a:lnTo>
                <a:lnTo>
                  <a:pt x="151" y="68"/>
                </a:lnTo>
                <a:lnTo>
                  <a:pt x="154" y="62"/>
                </a:lnTo>
                <a:lnTo>
                  <a:pt x="156" y="53"/>
                </a:lnTo>
                <a:lnTo>
                  <a:pt x="158" y="44"/>
                </a:lnTo>
                <a:lnTo>
                  <a:pt x="156" y="34"/>
                </a:lnTo>
                <a:lnTo>
                  <a:pt x="156" y="34"/>
                </a:lnTo>
                <a:lnTo>
                  <a:pt x="147" y="47"/>
                </a:lnTo>
                <a:lnTo>
                  <a:pt x="136" y="58"/>
                </a:lnTo>
                <a:lnTo>
                  <a:pt x="125" y="66"/>
                </a:lnTo>
                <a:lnTo>
                  <a:pt x="112" y="73"/>
                </a:lnTo>
                <a:lnTo>
                  <a:pt x="97" y="77"/>
                </a:lnTo>
                <a:lnTo>
                  <a:pt x="83" y="79"/>
                </a:lnTo>
                <a:lnTo>
                  <a:pt x="68" y="80"/>
                </a:lnTo>
                <a:lnTo>
                  <a:pt x="53" y="80"/>
                </a:lnTo>
                <a:lnTo>
                  <a:pt x="53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46"/>
          <p:cNvSpPr>
            <a:spLocks noEditPoints="1"/>
          </p:cNvSpPr>
          <p:nvPr/>
        </p:nvSpPr>
        <p:spPr bwMode="auto">
          <a:xfrm>
            <a:off x="4592847" y="696656"/>
            <a:ext cx="663441" cy="658897"/>
          </a:xfrm>
          <a:custGeom>
            <a:avLst/>
            <a:gdLst>
              <a:gd name="T0" fmla="*/ 73 w 146"/>
              <a:gd name="T1" fmla="*/ 0 h 145"/>
              <a:gd name="T2" fmla="*/ 100 w 146"/>
              <a:gd name="T3" fmla="*/ 5 h 145"/>
              <a:gd name="T4" fmla="*/ 124 w 146"/>
              <a:gd name="T5" fmla="*/ 20 h 145"/>
              <a:gd name="T6" fmla="*/ 141 w 146"/>
              <a:gd name="T7" fmla="*/ 44 h 145"/>
              <a:gd name="T8" fmla="*/ 146 w 146"/>
              <a:gd name="T9" fmla="*/ 72 h 145"/>
              <a:gd name="T10" fmla="*/ 145 w 146"/>
              <a:gd name="T11" fmla="*/ 86 h 145"/>
              <a:gd name="T12" fmla="*/ 134 w 146"/>
              <a:gd name="T13" fmla="*/ 112 h 145"/>
              <a:gd name="T14" fmla="*/ 113 w 146"/>
              <a:gd name="T15" fmla="*/ 132 h 145"/>
              <a:gd name="T16" fmla="*/ 88 w 146"/>
              <a:gd name="T17" fmla="*/ 143 h 145"/>
              <a:gd name="T18" fmla="*/ 73 w 146"/>
              <a:gd name="T19" fmla="*/ 145 h 145"/>
              <a:gd name="T20" fmla="*/ 45 w 146"/>
              <a:gd name="T21" fmla="*/ 139 h 145"/>
              <a:gd name="T22" fmla="*/ 22 w 146"/>
              <a:gd name="T23" fmla="*/ 123 h 145"/>
              <a:gd name="T24" fmla="*/ 7 w 146"/>
              <a:gd name="T25" fmla="*/ 101 h 145"/>
              <a:gd name="T26" fmla="*/ 0 w 146"/>
              <a:gd name="T27" fmla="*/ 72 h 145"/>
              <a:gd name="T28" fmla="*/ 1 w 146"/>
              <a:gd name="T29" fmla="*/ 57 h 145"/>
              <a:gd name="T30" fmla="*/ 12 w 146"/>
              <a:gd name="T31" fmla="*/ 31 h 145"/>
              <a:gd name="T32" fmla="*/ 33 w 146"/>
              <a:gd name="T33" fmla="*/ 11 h 145"/>
              <a:gd name="T34" fmla="*/ 58 w 146"/>
              <a:gd name="T35" fmla="*/ 0 h 145"/>
              <a:gd name="T36" fmla="*/ 73 w 146"/>
              <a:gd name="T37" fmla="*/ 0 h 145"/>
              <a:gd name="T38" fmla="*/ 33 w 146"/>
              <a:gd name="T39" fmla="*/ 20 h 145"/>
              <a:gd name="T40" fmla="*/ 23 w 146"/>
              <a:gd name="T41" fmla="*/ 29 h 145"/>
              <a:gd name="T42" fmla="*/ 47 w 146"/>
              <a:gd name="T43" fmla="*/ 49 h 145"/>
              <a:gd name="T44" fmla="*/ 53 w 146"/>
              <a:gd name="T45" fmla="*/ 46 h 145"/>
              <a:gd name="T46" fmla="*/ 82 w 146"/>
              <a:gd name="T47" fmla="*/ 103 h 145"/>
              <a:gd name="T48" fmla="*/ 67 w 146"/>
              <a:gd name="T49" fmla="*/ 103 h 145"/>
              <a:gd name="T50" fmla="*/ 58 w 146"/>
              <a:gd name="T51" fmla="*/ 134 h 145"/>
              <a:gd name="T52" fmla="*/ 67 w 146"/>
              <a:gd name="T53" fmla="*/ 136 h 145"/>
              <a:gd name="T54" fmla="*/ 86 w 146"/>
              <a:gd name="T55" fmla="*/ 134 h 145"/>
              <a:gd name="T56" fmla="*/ 82 w 146"/>
              <a:gd name="T57" fmla="*/ 103 h 145"/>
              <a:gd name="T58" fmla="*/ 106 w 146"/>
              <a:gd name="T59" fmla="*/ 70 h 145"/>
              <a:gd name="T60" fmla="*/ 137 w 146"/>
              <a:gd name="T61" fmla="*/ 62 h 145"/>
              <a:gd name="T62" fmla="*/ 132 w 146"/>
              <a:gd name="T63" fmla="*/ 40 h 145"/>
              <a:gd name="T64" fmla="*/ 104 w 146"/>
              <a:gd name="T65" fmla="*/ 57 h 145"/>
              <a:gd name="T66" fmla="*/ 106 w 146"/>
              <a:gd name="T67" fmla="*/ 70 h 145"/>
              <a:gd name="T68" fmla="*/ 75 w 146"/>
              <a:gd name="T69" fmla="*/ 37 h 145"/>
              <a:gd name="T70" fmla="*/ 69 w 146"/>
              <a:gd name="T71" fmla="*/ 5 h 145"/>
              <a:gd name="T72" fmla="*/ 53 w 146"/>
              <a:gd name="T73" fmla="*/ 9 h 145"/>
              <a:gd name="T74" fmla="*/ 38 w 146"/>
              <a:gd name="T75" fmla="*/ 16 h 145"/>
              <a:gd name="T76" fmla="*/ 55 w 146"/>
              <a:gd name="T77" fmla="*/ 44 h 145"/>
              <a:gd name="T78" fmla="*/ 75 w 146"/>
              <a:gd name="T79" fmla="*/ 37 h 145"/>
              <a:gd name="T80" fmla="*/ 75 w 146"/>
              <a:gd name="T81" fmla="*/ 37 h 145"/>
              <a:gd name="T82" fmla="*/ 73 w 146"/>
              <a:gd name="T83" fmla="*/ 51 h 145"/>
              <a:gd name="T84" fmla="*/ 58 w 146"/>
              <a:gd name="T85" fmla="*/ 57 h 145"/>
              <a:gd name="T86" fmla="*/ 53 w 146"/>
              <a:gd name="T87" fmla="*/ 72 h 145"/>
              <a:gd name="T88" fmla="*/ 55 w 146"/>
              <a:gd name="T89" fmla="*/ 81 h 145"/>
              <a:gd name="T90" fmla="*/ 66 w 146"/>
              <a:gd name="T91" fmla="*/ 92 h 145"/>
              <a:gd name="T92" fmla="*/ 73 w 146"/>
              <a:gd name="T93" fmla="*/ 94 h 145"/>
              <a:gd name="T94" fmla="*/ 88 w 146"/>
              <a:gd name="T95" fmla="*/ 86 h 145"/>
              <a:gd name="T96" fmla="*/ 93 w 146"/>
              <a:gd name="T97" fmla="*/ 72 h 145"/>
              <a:gd name="T98" fmla="*/ 91 w 146"/>
              <a:gd name="T99" fmla="*/ 64 h 145"/>
              <a:gd name="T100" fmla="*/ 80 w 146"/>
              <a:gd name="T101" fmla="*/ 53 h 145"/>
              <a:gd name="T102" fmla="*/ 73 w 146"/>
              <a:gd name="T103" fmla="*/ 5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6" h="145">
                <a:moveTo>
                  <a:pt x="73" y="0"/>
                </a:moveTo>
                <a:lnTo>
                  <a:pt x="73" y="0"/>
                </a:lnTo>
                <a:lnTo>
                  <a:pt x="88" y="0"/>
                </a:lnTo>
                <a:lnTo>
                  <a:pt x="100" y="5"/>
                </a:lnTo>
                <a:lnTo>
                  <a:pt x="113" y="11"/>
                </a:lnTo>
                <a:lnTo>
                  <a:pt x="124" y="20"/>
                </a:lnTo>
                <a:lnTo>
                  <a:pt x="134" y="31"/>
                </a:lnTo>
                <a:lnTo>
                  <a:pt x="141" y="44"/>
                </a:lnTo>
                <a:lnTo>
                  <a:pt x="145" y="57"/>
                </a:lnTo>
                <a:lnTo>
                  <a:pt x="146" y="72"/>
                </a:lnTo>
                <a:lnTo>
                  <a:pt x="146" y="72"/>
                </a:lnTo>
                <a:lnTo>
                  <a:pt x="145" y="86"/>
                </a:lnTo>
                <a:lnTo>
                  <a:pt x="141" y="101"/>
                </a:lnTo>
                <a:lnTo>
                  <a:pt x="134" y="112"/>
                </a:lnTo>
                <a:lnTo>
                  <a:pt x="124" y="123"/>
                </a:lnTo>
                <a:lnTo>
                  <a:pt x="113" y="132"/>
                </a:lnTo>
                <a:lnTo>
                  <a:pt x="100" y="139"/>
                </a:lnTo>
                <a:lnTo>
                  <a:pt x="88" y="143"/>
                </a:lnTo>
                <a:lnTo>
                  <a:pt x="73" y="145"/>
                </a:lnTo>
                <a:lnTo>
                  <a:pt x="73" y="145"/>
                </a:lnTo>
                <a:lnTo>
                  <a:pt x="58" y="143"/>
                </a:lnTo>
                <a:lnTo>
                  <a:pt x="45" y="139"/>
                </a:lnTo>
                <a:lnTo>
                  <a:pt x="33" y="132"/>
                </a:lnTo>
                <a:lnTo>
                  <a:pt x="22" y="123"/>
                </a:lnTo>
                <a:lnTo>
                  <a:pt x="12" y="112"/>
                </a:lnTo>
                <a:lnTo>
                  <a:pt x="7" y="101"/>
                </a:lnTo>
                <a:lnTo>
                  <a:pt x="1" y="86"/>
                </a:lnTo>
                <a:lnTo>
                  <a:pt x="0" y="72"/>
                </a:lnTo>
                <a:lnTo>
                  <a:pt x="0" y="72"/>
                </a:lnTo>
                <a:lnTo>
                  <a:pt x="1" y="57"/>
                </a:lnTo>
                <a:lnTo>
                  <a:pt x="7" y="44"/>
                </a:lnTo>
                <a:lnTo>
                  <a:pt x="12" y="31"/>
                </a:lnTo>
                <a:lnTo>
                  <a:pt x="22" y="20"/>
                </a:lnTo>
                <a:lnTo>
                  <a:pt x="33" y="11"/>
                </a:lnTo>
                <a:lnTo>
                  <a:pt x="45" y="5"/>
                </a:lnTo>
                <a:lnTo>
                  <a:pt x="58" y="0"/>
                </a:lnTo>
                <a:lnTo>
                  <a:pt x="73" y="0"/>
                </a:lnTo>
                <a:lnTo>
                  <a:pt x="73" y="0"/>
                </a:lnTo>
                <a:close/>
                <a:moveTo>
                  <a:pt x="53" y="46"/>
                </a:moveTo>
                <a:lnTo>
                  <a:pt x="33" y="20"/>
                </a:lnTo>
                <a:lnTo>
                  <a:pt x="33" y="20"/>
                </a:lnTo>
                <a:lnTo>
                  <a:pt x="23" y="29"/>
                </a:lnTo>
                <a:lnTo>
                  <a:pt x="47" y="49"/>
                </a:lnTo>
                <a:lnTo>
                  <a:pt x="47" y="49"/>
                </a:lnTo>
                <a:lnTo>
                  <a:pt x="53" y="46"/>
                </a:lnTo>
                <a:lnTo>
                  <a:pt x="53" y="46"/>
                </a:lnTo>
                <a:close/>
                <a:moveTo>
                  <a:pt x="82" y="103"/>
                </a:moveTo>
                <a:lnTo>
                  <a:pt x="82" y="103"/>
                </a:lnTo>
                <a:lnTo>
                  <a:pt x="75" y="105"/>
                </a:lnTo>
                <a:lnTo>
                  <a:pt x="67" y="103"/>
                </a:lnTo>
                <a:lnTo>
                  <a:pt x="67" y="103"/>
                </a:lnTo>
                <a:lnTo>
                  <a:pt x="58" y="134"/>
                </a:lnTo>
                <a:lnTo>
                  <a:pt x="58" y="134"/>
                </a:lnTo>
                <a:lnTo>
                  <a:pt x="67" y="136"/>
                </a:lnTo>
                <a:lnTo>
                  <a:pt x="77" y="136"/>
                </a:lnTo>
                <a:lnTo>
                  <a:pt x="86" y="134"/>
                </a:lnTo>
                <a:lnTo>
                  <a:pt x="95" y="132"/>
                </a:lnTo>
                <a:lnTo>
                  <a:pt x="82" y="103"/>
                </a:lnTo>
                <a:lnTo>
                  <a:pt x="82" y="103"/>
                </a:lnTo>
                <a:close/>
                <a:moveTo>
                  <a:pt x="106" y="70"/>
                </a:moveTo>
                <a:lnTo>
                  <a:pt x="137" y="62"/>
                </a:lnTo>
                <a:lnTo>
                  <a:pt x="137" y="62"/>
                </a:lnTo>
                <a:lnTo>
                  <a:pt x="135" y="49"/>
                </a:lnTo>
                <a:lnTo>
                  <a:pt x="132" y="40"/>
                </a:lnTo>
                <a:lnTo>
                  <a:pt x="104" y="57"/>
                </a:lnTo>
                <a:lnTo>
                  <a:pt x="104" y="57"/>
                </a:lnTo>
                <a:lnTo>
                  <a:pt x="106" y="62"/>
                </a:lnTo>
                <a:lnTo>
                  <a:pt x="106" y="70"/>
                </a:lnTo>
                <a:lnTo>
                  <a:pt x="106" y="70"/>
                </a:lnTo>
                <a:close/>
                <a:moveTo>
                  <a:pt x="75" y="37"/>
                </a:moveTo>
                <a:lnTo>
                  <a:pt x="69" y="5"/>
                </a:lnTo>
                <a:lnTo>
                  <a:pt x="69" y="5"/>
                </a:lnTo>
                <a:lnTo>
                  <a:pt x="62" y="7"/>
                </a:lnTo>
                <a:lnTo>
                  <a:pt x="53" y="9"/>
                </a:lnTo>
                <a:lnTo>
                  <a:pt x="45" y="11"/>
                </a:lnTo>
                <a:lnTo>
                  <a:pt x="38" y="16"/>
                </a:lnTo>
                <a:lnTo>
                  <a:pt x="55" y="44"/>
                </a:lnTo>
                <a:lnTo>
                  <a:pt x="55" y="44"/>
                </a:lnTo>
                <a:lnTo>
                  <a:pt x="64" y="38"/>
                </a:lnTo>
                <a:lnTo>
                  <a:pt x="75" y="37"/>
                </a:lnTo>
                <a:lnTo>
                  <a:pt x="75" y="37"/>
                </a:lnTo>
                <a:lnTo>
                  <a:pt x="75" y="37"/>
                </a:lnTo>
                <a:close/>
                <a:moveTo>
                  <a:pt x="73" y="51"/>
                </a:moveTo>
                <a:lnTo>
                  <a:pt x="73" y="51"/>
                </a:lnTo>
                <a:lnTo>
                  <a:pt x="66" y="53"/>
                </a:lnTo>
                <a:lnTo>
                  <a:pt x="58" y="57"/>
                </a:lnTo>
                <a:lnTo>
                  <a:pt x="55" y="64"/>
                </a:lnTo>
                <a:lnTo>
                  <a:pt x="53" y="72"/>
                </a:lnTo>
                <a:lnTo>
                  <a:pt x="53" y="72"/>
                </a:lnTo>
                <a:lnTo>
                  <a:pt x="55" y="81"/>
                </a:lnTo>
                <a:lnTo>
                  <a:pt x="58" y="86"/>
                </a:lnTo>
                <a:lnTo>
                  <a:pt x="66" y="92"/>
                </a:lnTo>
                <a:lnTo>
                  <a:pt x="73" y="94"/>
                </a:lnTo>
                <a:lnTo>
                  <a:pt x="73" y="94"/>
                </a:lnTo>
                <a:lnTo>
                  <a:pt x="80" y="92"/>
                </a:lnTo>
                <a:lnTo>
                  <a:pt x="88" y="86"/>
                </a:lnTo>
                <a:lnTo>
                  <a:pt x="91" y="81"/>
                </a:lnTo>
                <a:lnTo>
                  <a:pt x="93" y="72"/>
                </a:lnTo>
                <a:lnTo>
                  <a:pt x="93" y="72"/>
                </a:lnTo>
                <a:lnTo>
                  <a:pt x="91" y="64"/>
                </a:lnTo>
                <a:lnTo>
                  <a:pt x="88" y="57"/>
                </a:lnTo>
                <a:lnTo>
                  <a:pt x="80" y="53"/>
                </a:lnTo>
                <a:lnTo>
                  <a:pt x="73" y="51"/>
                </a:lnTo>
                <a:lnTo>
                  <a:pt x="73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47"/>
          <p:cNvSpPr>
            <a:spLocks noEditPoints="1"/>
          </p:cNvSpPr>
          <p:nvPr/>
        </p:nvSpPr>
        <p:spPr bwMode="auto">
          <a:xfrm>
            <a:off x="3375025" y="1882666"/>
            <a:ext cx="758869" cy="540752"/>
          </a:xfrm>
          <a:custGeom>
            <a:avLst/>
            <a:gdLst>
              <a:gd name="T0" fmla="*/ 145 w 167"/>
              <a:gd name="T1" fmla="*/ 0 h 119"/>
              <a:gd name="T2" fmla="*/ 152 w 167"/>
              <a:gd name="T3" fmla="*/ 80 h 119"/>
              <a:gd name="T4" fmla="*/ 146 w 167"/>
              <a:gd name="T5" fmla="*/ 89 h 119"/>
              <a:gd name="T6" fmla="*/ 0 w 167"/>
              <a:gd name="T7" fmla="*/ 119 h 119"/>
              <a:gd name="T8" fmla="*/ 22 w 167"/>
              <a:gd name="T9" fmla="*/ 91 h 119"/>
              <a:gd name="T10" fmla="*/ 14 w 167"/>
              <a:gd name="T11" fmla="*/ 80 h 119"/>
              <a:gd name="T12" fmla="*/ 16 w 167"/>
              <a:gd name="T13" fmla="*/ 3 h 119"/>
              <a:gd name="T14" fmla="*/ 35 w 167"/>
              <a:gd name="T15" fmla="*/ 40 h 119"/>
              <a:gd name="T16" fmla="*/ 42 w 167"/>
              <a:gd name="T17" fmla="*/ 56 h 119"/>
              <a:gd name="T18" fmla="*/ 42 w 167"/>
              <a:gd name="T19" fmla="*/ 49 h 119"/>
              <a:gd name="T20" fmla="*/ 35 w 167"/>
              <a:gd name="T21" fmla="*/ 40 h 119"/>
              <a:gd name="T22" fmla="*/ 130 w 167"/>
              <a:gd name="T23" fmla="*/ 47 h 119"/>
              <a:gd name="T24" fmla="*/ 132 w 167"/>
              <a:gd name="T25" fmla="*/ 45 h 119"/>
              <a:gd name="T26" fmla="*/ 134 w 167"/>
              <a:gd name="T27" fmla="*/ 42 h 119"/>
              <a:gd name="T28" fmla="*/ 132 w 167"/>
              <a:gd name="T29" fmla="*/ 40 h 119"/>
              <a:gd name="T30" fmla="*/ 128 w 167"/>
              <a:gd name="T31" fmla="*/ 40 h 119"/>
              <a:gd name="T32" fmla="*/ 126 w 167"/>
              <a:gd name="T33" fmla="*/ 44 h 119"/>
              <a:gd name="T34" fmla="*/ 130 w 167"/>
              <a:gd name="T35" fmla="*/ 42 h 119"/>
              <a:gd name="T36" fmla="*/ 132 w 167"/>
              <a:gd name="T37" fmla="*/ 42 h 119"/>
              <a:gd name="T38" fmla="*/ 132 w 167"/>
              <a:gd name="T39" fmla="*/ 44 h 119"/>
              <a:gd name="T40" fmla="*/ 126 w 167"/>
              <a:gd name="T41" fmla="*/ 47 h 119"/>
              <a:gd name="T42" fmla="*/ 57 w 167"/>
              <a:gd name="T43" fmla="*/ 45 h 119"/>
              <a:gd name="T44" fmla="*/ 57 w 167"/>
              <a:gd name="T45" fmla="*/ 45 h 119"/>
              <a:gd name="T46" fmla="*/ 73 w 167"/>
              <a:gd name="T47" fmla="*/ 56 h 119"/>
              <a:gd name="T48" fmla="*/ 77 w 167"/>
              <a:gd name="T49" fmla="*/ 47 h 119"/>
              <a:gd name="T50" fmla="*/ 82 w 167"/>
              <a:gd name="T51" fmla="*/ 55 h 119"/>
              <a:gd name="T52" fmla="*/ 84 w 167"/>
              <a:gd name="T53" fmla="*/ 51 h 119"/>
              <a:gd name="T54" fmla="*/ 86 w 167"/>
              <a:gd name="T55" fmla="*/ 53 h 119"/>
              <a:gd name="T56" fmla="*/ 93 w 167"/>
              <a:gd name="T57" fmla="*/ 55 h 119"/>
              <a:gd name="T58" fmla="*/ 95 w 167"/>
              <a:gd name="T59" fmla="*/ 51 h 119"/>
              <a:gd name="T60" fmla="*/ 97 w 167"/>
              <a:gd name="T61" fmla="*/ 53 h 119"/>
              <a:gd name="T62" fmla="*/ 102 w 167"/>
              <a:gd name="T63" fmla="*/ 53 h 119"/>
              <a:gd name="T64" fmla="*/ 97 w 167"/>
              <a:gd name="T65" fmla="*/ 45 h 119"/>
              <a:gd name="T66" fmla="*/ 91 w 167"/>
              <a:gd name="T67" fmla="*/ 49 h 119"/>
              <a:gd name="T68" fmla="*/ 88 w 167"/>
              <a:gd name="T69" fmla="*/ 45 h 119"/>
              <a:gd name="T70" fmla="*/ 82 w 167"/>
              <a:gd name="T71" fmla="*/ 47 h 119"/>
              <a:gd name="T72" fmla="*/ 119 w 167"/>
              <a:gd name="T73" fmla="*/ 56 h 119"/>
              <a:gd name="T74" fmla="*/ 115 w 167"/>
              <a:gd name="T75" fmla="*/ 58 h 119"/>
              <a:gd name="T76" fmla="*/ 112 w 167"/>
              <a:gd name="T77" fmla="*/ 55 h 119"/>
              <a:gd name="T78" fmla="*/ 115 w 167"/>
              <a:gd name="T79" fmla="*/ 51 h 119"/>
              <a:gd name="T80" fmla="*/ 124 w 167"/>
              <a:gd name="T81" fmla="*/ 51 h 119"/>
              <a:gd name="T82" fmla="*/ 115 w 167"/>
              <a:gd name="T83" fmla="*/ 45 h 119"/>
              <a:gd name="T84" fmla="*/ 108 w 167"/>
              <a:gd name="T85" fmla="*/ 49 h 119"/>
              <a:gd name="T86" fmla="*/ 106 w 167"/>
              <a:gd name="T87" fmla="*/ 55 h 119"/>
              <a:gd name="T88" fmla="*/ 108 w 167"/>
              <a:gd name="T89" fmla="*/ 60 h 119"/>
              <a:gd name="T90" fmla="*/ 115 w 167"/>
              <a:gd name="T91" fmla="*/ 62 h 119"/>
              <a:gd name="T92" fmla="*/ 123 w 167"/>
              <a:gd name="T93" fmla="*/ 60 h 119"/>
              <a:gd name="T94" fmla="*/ 119 w 167"/>
              <a:gd name="T95" fmla="*/ 56 h 119"/>
              <a:gd name="T96" fmla="*/ 141 w 167"/>
              <a:gd name="T97" fmla="*/ 12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7" h="119">
                <a:moveTo>
                  <a:pt x="25" y="0"/>
                </a:moveTo>
                <a:lnTo>
                  <a:pt x="139" y="0"/>
                </a:lnTo>
                <a:lnTo>
                  <a:pt x="139" y="0"/>
                </a:lnTo>
                <a:lnTo>
                  <a:pt x="145" y="0"/>
                </a:lnTo>
                <a:lnTo>
                  <a:pt x="148" y="3"/>
                </a:lnTo>
                <a:lnTo>
                  <a:pt x="150" y="7"/>
                </a:lnTo>
                <a:lnTo>
                  <a:pt x="152" y="11"/>
                </a:lnTo>
                <a:lnTo>
                  <a:pt x="152" y="80"/>
                </a:lnTo>
                <a:lnTo>
                  <a:pt x="152" y="80"/>
                </a:lnTo>
                <a:lnTo>
                  <a:pt x="152" y="84"/>
                </a:lnTo>
                <a:lnTo>
                  <a:pt x="148" y="88"/>
                </a:lnTo>
                <a:lnTo>
                  <a:pt x="146" y="89"/>
                </a:lnTo>
                <a:lnTo>
                  <a:pt x="143" y="91"/>
                </a:lnTo>
                <a:lnTo>
                  <a:pt x="167" y="108"/>
                </a:lnTo>
                <a:lnTo>
                  <a:pt x="167" y="119"/>
                </a:lnTo>
                <a:lnTo>
                  <a:pt x="0" y="119"/>
                </a:lnTo>
                <a:lnTo>
                  <a:pt x="0" y="108"/>
                </a:lnTo>
                <a:lnTo>
                  <a:pt x="22" y="91"/>
                </a:lnTo>
                <a:lnTo>
                  <a:pt x="22" y="91"/>
                </a:lnTo>
                <a:lnTo>
                  <a:pt x="22" y="91"/>
                </a:lnTo>
                <a:lnTo>
                  <a:pt x="18" y="89"/>
                </a:lnTo>
                <a:lnTo>
                  <a:pt x="16" y="88"/>
                </a:lnTo>
                <a:lnTo>
                  <a:pt x="14" y="84"/>
                </a:lnTo>
                <a:lnTo>
                  <a:pt x="14" y="80"/>
                </a:lnTo>
                <a:lnTo>
                  <a:pt x="14" y="11"/>
                </a:lnTo>
                <a:lnTo>
                  <a:pt x="14" y="11"/>
                </a:lnTo>
                <a:lnTo>
                  <a:pt x="14" y="7"/>
                </a:lnTo>
                <a:lnTo>
                  <a:pt x="16" y="3"/>
                </a:lnTo>
                <a:lnTo>
                  <a:pt x="22" y="0"/>
                </a:lnTo>
                <a:lnTo>
                  <a:pt x="25" y="0"/>
                </a:lnTo>
                <a:lnTo>
                  <a:pt x="25" y="0"/>
                </a:lnTo>
                <a:close/>
                <a:moveTo>
                  <a:pt x="35" y="40"/>
                </a:moveTo>
                <a:lnTo>
                  <a:pt x="35" y="62"/>
                </a:lnTo>
                <a:lnTo>
                  <a:pt x="53" y="62"/>
                </a:lnTo>
                <a:lnTo>
                  <a:pt x="53" y="56"/>
                </a:lnTo>
                <a:lnTo>
                  <a:pt x="42" y="56"/>
                </a:lnTo>
                <a:lnTo>
                  <a:pt x="42" y="53"/>
                </a:lnTo>
                <a:lnTo>
                  <a:pt x="51" y="53"/>
                </a:lnTo>
                <a:lnTo>
                  <a:pt x="51" y="49"/>
                </a:lnTo>
                <a:lnTo>
                  <a:pt x="42" y="49"/>
                </a:lnTo>
                <a:lnTo>
                  <a:pt x="42" y="45"/>
                </a:lnTo>
                <a:lnTo>
                  <a:pt x="53" y="45"/>
                </a:lnTo>
                <a:lnTo>
                  <a:pt x="53" y="40"/>
                </a:lnTo>
                <a:lnTo>
                  <a:pt x="35" y="40"/>
                </a:lnTo>
                <a:lnTo>
                  <a:pt x="35" y="40"/>
                </a:lnTo>
                <a:close/>
                <a:moveTo>
                  <a:pt x="134" y="51"/>
                </a:moveTo>
                <a:lnTo>
                  <a:pt x="134" y="47"/>
                </a:lnTo>
                <a:lnTo>
                  <a:pt x="130" y="47"/>
                </a:lnTo>
                <a:lnTo>
                  <a:pt x="130" y="47"/>
                </a:lnTo>
                <a:lnTo>
                  <a:pt x="130" y="47"/>
                </a:lnTo>
                <a:lnTo>
                  <a:pt x="130" y="47"/>
                </a:lnTo>
                <a:lnTo>
                  <a:pt x="132" y="45"/>
                </a:lnTo>
                <a:lnTo>
                  <a:pt x="132" y="45"/>
                </a:lnTo>
                <a:lnTo>
                  <a:pt x="134" y="44"/>
                </a:lnTo>
                <a:lnTo>
                  <a:pt x="134" y="44"/>
                </a:lnTo>
                <a:lnTo>
                  <a:pt x="134" y="42"/>
                </a:lnTo>
                <a:lnTo>
                  <a:pt x="134" y="42"/>
                </a:lnTo>
                <a:lnTo>
                  <a:pt x="134" y="40"/>
                </a:lnTo>
                <a:lnTo>
                  <a:pt x="134" y="40"/>
                </a:lnTo>
                <a:lnTo>
                  <a:pt x="132" y="40"/>
                </a:lnTo>
                <a:lnTo>
                  <a:pt x="132" y="40"/>
                </a:lnTo>
                <a:lnTo>
                  <a:pt x="130" y="40"/>
                </a:lnTo>
                <a:lnTo>
                  <a:pt x="130" y="40"/>
                </a:lnTo>
                <a:lnTo>
                  <a:pt x="128" y="40"/>
                </a:lnTo>
                <a:lnTo>
                  <a:pt x="128" y="40"/>
                </a:lnTo>
                <a:lnTo>
                  <a:pt x="126" y="40"/>
                </a:lnTo>
                <a:lnTo>
                  <a:pt x="126" y="40"/>
                </a:lnTo>
                <a:lnTo>
                  <a:pt x="126" y="44"/>
                </a:lnTo>
                <a:lnTo>
                  <a:pt x="128" y="44"/>
                </a:lnTo>
                <a:lnTo>
                  <a:pt x="128" y="44"/>
                </a:lnTo>
                <a:lnTo>
                  <a:pt x="130" y="42"/>
                </a:lnTo>
                <a:lnTo>
                  <a:pt x="130" y="42"/>
                </a:lnTo>
                <a:lnTo>
                  <a:pt x="130" y="42"/>
                </a:lnTo>
                <a:lnTo>
                  <a:pt x="130" y="42"/>
                </a:lnTo>
                <a:lnTo>
                  <a:pt x="132" y="42"/>
                </a:lnTo>
                <a:lnTo>
                  <a:pt x="132" y="42"/>
                </a:lnTo>
                <a:lnTo>
                  <a:pt x="132" y="42"/>
                </a:lnTo>
                <a:lnTo>
                  <a:pt x="132" y="42"/>
                </a:lnTo>
                <a:lnTo>
                  <a:pt x="132" y="44"/>
                </a:lnTo>
                <a:lnTo>
                  <a:pt x="132" y="44"/>
                </a:lnTo>
                <a:lnTo>
                  <a:pt x="130" y="45"/>
                </a:lnTo>
                <a:lnTo>
                  <a:pt x="130" y="45"/>
                </a:lnTo>
                <a:lnTo>
                  <a:pt x="126" y="47"/>
                </a:lnTo>
                <a:lnTo>
                  <a:pt x="126" y="47"/>
                </a:lnTo>
                <a:lnTo>
                  <a:pt x="124" y="51"/>
                </a:lnTo>
                <a:lnTo>
                  <a:pt x="134" y="51"/>
                </a:lnTo>
                <a:lnTo>
                  <a:pt x="134" y="51"/>
                </a:lnTo>
                <a:close/>
                <a:moveTo>
                  <a:pt x="57" y="45"/>
                </a:moveTo>
                <a:lnTo>
                  <a:pt x="57" y="51"/>
                </a:lnTo>
                <a:lnTo>
                  <a:pt x="73" y="51"/>
                </a:lnTo>
                <a:lnTo>
                  <a:pt x="73" y="45"/>
                </a:lnTo>
                <a:lnTo>
                  <a:pt x="57" y="45"/>
                </a:lnTo>
                <a:lnTo>
                  <a:pt x="57" y="45"/>
                </a:lnTo>
                <a:close/>
                <a:moveTo>
                  <a:pt x="57" y="53"/>
                </a:moveTo>
                <a:lnTo>
                  <a:pt x="57" y="56"/>
                </a:lnTo>
                <a:lnTo>
                  <a:pt x="73" y="56"/>
                </a:lnTo>
                <a:lnTo>
                  <a:pt x="73" y="53"/>
                </a:lnTo>
                <a:lnTo>
                  <a:pt x="57" y="53"/>
                </a:lnTo>
                <a:lnTo>
                  <a:pt x="57" y="53"/>
                </a:lnTo>
                <a:close/>
                <a:moveTo>
                  <a:pt x="77" y="47"/>
                </a:moveTo>
                <a:lnTo>
                  <a:pt x="77" y="62"/>
                </a:lnTo>
                <a:lnTo>
                  <a:pt x="82" y="62"/>
                </a:lnTo>
                <a:lnTo>
                  <a:pt x="82" y="55"/>
                </a:lnTo>
                <a:lnTo>
                  <a:pt x="82" y="55"/>
                </a:lnTo>
                <a:lnTo>
                  <a:pt x="82" y="51"/>
                </a:lnTo>
                <a:lnTo>
                  <a:pt x="82" y="51"/>
                </a:lnTo>
                <a:lnTo>
                  <a:pt x="84" y="51"/>
                </a:lnTo>
                <a:lnTo>
                  <a:pt x="84" y="51"/>
                </a:lnTo>
                <a:lnTo>
                  <a:pt x="86" y="51"/>
                </a:lnTo>
                <a:lnTo>
                  <a:pt x="86" y="51"/>
                </a:lnTo>
                <a:lnTo>
                  <a:pt x="86" y="53"/>
                </a:lnTo>
                <a:lnTo>
                  <a:pt x="86" y="53"/>
                </a:lnTo>
                <a:lnTo>
                  <a:pt x="86" y="53"/>
                </a:lnTo>
                <a:lnTo>
                  <a:pt x="86" y="62"/>
                </a:lnTo>
                <a:lnTo>
                  <a:pt x="93" y="62"/>
                </a:lnTo>
                <a:lnTo>
                  <a:pt x="93" y="55"/>
                </a:lnTo>
                <a:lnTo>
                  <a:pt x="93" y="55"/>
                </a:lnTo>
                <a:lnTo>
                  <a:pt x="93" y="51"/>
                </a:lnTo>
                <a:lnTo>
                  <a:pt x="93" y="51"/>
                </a:lnTo>
                <a:lnTo>
                  <a:pt x="95" y="51"/>
                </a:lnTo>
                <a:lnTo>
                  <a:pt x="95" y="51"/>
                </a:lnTo>
                <a:lnTo>
                  <a:pt x="97" y="51"/>
                </a:lnTo>
                <a:lnTo>
                  <a:pt x="97" y="51"/>
                </a:lnTo>
                <a:lnTo>
                  <a:pt x="97" y="53"/>
                </a:lnTo>
                <a:lnTo>
                  <a:pt x="97" y="62"/>
                </a:lnTo>
                <a:lnTo>
                  <a:pt x="102" y="62"/>
                </a:lnTo>
                <a:lnTo>
                  <a:pt x="102" y="53"/>
                </a:lnTo>
                <a:lnTo>
                  <a:pt x="102" y="53"/>
                </a:lnTo>
                <a:lnTo>
                  <a:pt x="102" y="47"/>
                </a:lnTo>
                <a:lnTo>
                  <a:pt x="102" y="47"/>
                </a:lnTo>
                <a:lnTo>
                  <a:pt x="97" y="45"/>
                </a:lnTo>
                <a:lnTo>
                  <a:pt x="97" y="45"/>
                </a:lnTo>
                <a:lnTo>
                  <a:pt x="95" y="47"/>
                </a:lnTo>
                <a:lnTo>
                  <a:pt x="95" y="47"/>
                </a:lnTo>
                <a:lnTo>
                  <a:pt x="91" y="49"/>
                </a:lnTo>
                <a:lnTo>
                  <a:pt x="91" y="49"/>
                </a:lnTo>
                <a:lnTo>
                  <a:pt x="90" y="47"/>
                </a:lnTo>
                <a:lnTo>
                  <a:pt x="90" y="47"/>
                </a:lnTo>
                <a:lnTo>
                  <a:pt x="88" y="45"/>
                </a:lnTo>
                <a:lnTo>
                  <a:pt x="88" y="45"/>
                </a:lnTo>
                <a:lnTo>
                  <a:pt x="84" y="47"/>
                </a:lnTo>
                <a:lnTo>
                  <a:pt x="84" y="47"/>
                </a:lnTo>
                <a:lnTo>
                  <a:pt x="82" y="49"/>
                </a:lnTo>
                <a:lnTo>
                  <a:pt x="82" y="47"/>
                </a:lnTo>
                <a:lnTo>
                  <a:pt x="77" y="47"/>
                </a:lnTo>
                <a:lnTo>
                  <a:pt x="77" y="47"/>
                </a:lnTo>
                <a:close/>
                <a:moveTo>
                  <a:pt x="119" y="56"/>
                </a:moveTo>
                <a:lnTo>
                  <a:pt x="119" y="56"/>
                </a:lnTo>
                <a:lnTo>
                  <a:pt x="117" y="58"/>
                </a:lnTo>
                <a:lnTo>
                  <a:pt x="117" y="58"/>
                </a:lnTo>
                <a:lnTo>
                  <a:pt x="115" y="58"/>
                </a:lnTo>
                <a:lnTo>
                  <a:pt x="115" y="58"/>
                </a:lnTo>
                <a:lnTo>
                  <a:pt x="113" y="58"/>
                </a:lnTo>
                <a:lnTo>
                  <a:pt x="113" y="58"/>
                </a:lnTo>
                <a:lnTo>
                  <a:pt x="112" y="55"/>
                </a:lnTo>
                <a:lnTo>
                  <a:pt x="112" y="55"/>
                </a:lnTo>
                <a:lnTo>
                  <a:pt x="113" y="51"/>
                </a:lnTo>
                <a:lnTo>
                  <a:pt x="113" y="51"/>
                </a:lnTo>
                <a:lnTo>
                  <a:pt x="115" y="51"/>
                </a:lnTo>
                <a:lnTo>
                  <a:pt x="115" y="51"/>
                </a:lnTo>
                <a:lnTo>
                  <a:pt x="117" y="51"/>
                </a:lnTo>
                <a:lnTo>
                  <a:pt x="117" y="51"/>
                </a:lnTo>
                <a:lnTo>
                  <a:pt x="119" y="53"/>
                </a:lnTo>
                <a:lnTo>
                  <a:pt x="124" y="51"/>
                </a:lnTo>
                <a:lnTo>
                  <a:pt x="124" y="51"/>
                </a:lnTo>
                <a:lnTo>
                  <a:pt x="121" y="47"/>
                </a:lnTo>
                <a:lnTo>
                  <a:pt x="121" y="47"/>
                </a:lnTo>
                <a:lnTo>
                  <a:pt x="115" y="45"/>
                </a:lnTo>
                <a:lnTo>
                  <a:pt x="115" y="45"/>
                </a:lnTo>
                <a:lnTo>
                  <a:pt x="110" y="47"/>
                </a:lnTo>
                <a:lnTo>
                  <a:pt x="110" y="47"/>
                </a:lnTo>
                <a:lnTo>
                  <a:pt x="108" y="49"/>
                </a:lnTo>
                <a:lnTo>
                  <a:pt x="108" y="49"/>
                </a:lnTo>
                <a:lnTo>
                  <a:pt x="106" y="51"/>
                </a:lnTo>
                <a:lnTo>
                  <a:pt x="106" y="51"/>
                </a:lnTo>
                <a:lnTo>
                  <a:pt x="106" y="55"/>
                </a:lnTo>
                <a:lnTo>
                  <a:pt x="106" y="55"/>
                </a:lnTo>
                <a:lnTo>
                  <a:pt x="106" y="58"/>
                </a:lnTo>
                <a:lnTo>
                  <a:pt x="106" y="58"/>
                </a:lnTo>
                <a:lnTo>
                  <a:pt x="108" y="60"/>
                </a:lnTo>
                <a:lnTo>
                  <a:pt x="108" y="60"/>
                </a:lnTo>
                <a:lnTo>
                  <a:pt x="112" y="62"/>
                </a:lnTo>
                <a:lnTo>
                  <a:pt x="112" y="62"/>
                </a:lnTo>
                <a:lnTo>
                  <a:pt x="115" y="62"/>
                </a:lnTo>
                <a:lnTo>
                  <a:pt x="115" y="62"/>
                </a:lnTo>
                <a:lnTo>
                  <a:pt x="119" y="62"/>
                </a:lnTo>
                <a:lnTo>
                  <a:pt x="119" y="62"/>
                </a:lnTo>
                <a:lnTo>
                  <a:pt x="123" y="60"/>
                </a:lnTo>
                <a:lnTo>
                  <a:pt x="123" y="60"/>
                </a:lnTo>
                <a:lnTo>
                  <a:pt x="124" y="56"/>
                </a:lnTo>
                <a:lnTo>
                  <a:pt x="119" y="56"/>
                </a:lnTo>
                <a:lnTo>
                  <a:pt x="119" y="56"/>
                </a:lnTo>
                <a:close/>
                <a:moveTo>
                  <a:pt x="25" y="12"/>
                </a:moveTo>
                <a:lnTo>
                  <a:pt x="25" y="82"/>
                </a:lnTo>
                <a:lnTo>
                  <a:pt x="141" y="82"/>
                </a:lnTo>
                <a:lnTo>
                  <a:pt x="141" y="12"/>
                </a:lnTo>
                <a:lnTo>
                  <a:pt x="25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48"/>
          <p:cNvSpPr>
            <a:spLocks noEditPoints="1"/>
          </p:cNvSpPr>
          <p:nvPr/>
        </p:nvSpPr>
        <p:spPr bwMode="auto">
          <a:xfrm>
            <a:off x="6860359" y="1914478"/>
            <a:ext cx="763410" cy="522573"/>
          </a:xfrm>
          <a:custGeom>
            <a:avLst/>
            <a:gdLst>
              <a:gd name="T0" fmla="*/ 130 w 168"/>
              <a:gd name="T1" fmla="*/ 0 h 115"/>
              <a:gd name="T2" fmla="*/ 123 w 168"/>
              <a:gd name="T3" fmla="*/ 46 h 115"/>
              <a:gd name="T4" fmla="*/ 57 w 168"/>
              <a:gd name="T5" fmla="*/ 70 h 115"/>
              <a:gd name="T6" fmla="*/ 66 w 168"/>
              <a:gd name="T7" fmla="*/ 108 h 115"/>
              <a:gd name="T8" fmla="*/ 55 w 168"/>
              <a:gd name="T9" fmla="*/ 114 h 115"/>
              <a:gd name="T10" fmla="*/ 38 w 168"/>
              <a:gd name="T11" fmla="*/ 103 h 115"/>
              <a:gd name="T12" fmla="*/ 29 w 168"/>
              <a:gd name="T13" fmla="*/ 62 h 115"/>
              <a:gd name="T14" fmla="*/ 22 w 168"/>
              <a:gd name="T15" fmla="*/ 35 h 115"/>
              <a:gd name="T16" fmla="*/ 161 w 168"/>
              <a:gd name="T17" fmla="*/ 71 h 115"/>
              <a:gd name="T18" fmla="*/ 167 w 168"/>
              <a:gd name="T19" fmla="*/ 77 h 115"/>
              <a:gd name="T20" fmla="*/ 165 w 168"/>
              <a:gd name="T21" fmla="*/ 82 h 115"/>
              <a:gd name="T22" fmla="*/ 157 w 168"/>
              <a:gd name="T23" fmla="*/ 86 h 115"/>
              <a:gd name="T24" fmla="*/ 137 w 168"/>
              <a:gd name="T25" fmla="*/ 79 h 115"/>
              <a:gd name="T26" fmla="*/ 135 w 168"/>
              <a:gd name="T27" fmla="*/ 70 h 115"/>
              <a:gd name="T28" fmla="*/ 139 w 168"/>
              <a:gd name="T29" fmla="*/ 66 h 115"/>
              <a:gd name="T30" fmla="*/ 161 w 168"/>
              <a:gd name="T31" fmla="*/ 71 h 115"/>
              <a:gd name="T32" fmla="*/ 145 w 168"/>
              <a:gd name="T33" fmla="*/ 24 h 115"/>
              <a:gd name="T34" fmla="*/ 137 w 168"/>
              <a:gd name="T35" fmla="*/ 20 h 115"/>
              <a:gd name="T36" fmla="*/ 135 w 168"/>
              <a:gd name="T37" fmla="*/ 15 h 115"/>
              <a:gd name="T38" fmla="*/ 141 w 168"/>
              <a:gd name="T39" fmla="*/ 9 h 115"/>
              <a:gd name="T40" fmla="*/ 159 w 168"/>
              <a:gd name="T41" fmla="*/ 2 h 115"/>
              <a:gd name="T42" fmla="*/ 167 w 168"/>
              <a:gd name="T43" fmla="*/ 7 h 115"/>
              <a:gd name="T44" fmla="*/ 167 w 168"/>
              <a:gd name="T45" fmla="*/ 15 h 115"/>
              <a:gd name="T46" fmla="*/ 145 w 168"/>
              <a:gd name="T47" fmla="*/ 24 h 115"/>
              <a:gd name="T48" fmla="*/ 145 w 168"/>
              <a:gd name="T49" fmla="*/ 51 h 115"/>
              <a:gd name="T50" fmla="*/ 137 w 168"/>
              <a:gd name="T51" fmla="*/ 48 h 115"/>
              <a:gd name="T52" fmla="*/ 137 w 168"/>
              <a:gd name="T53" fmla="*/ 40 h 115"/>
              <a:gd name="T54" fmla="*/ 145 w 168"/>
              <a:gd name="T55" fmla="*/ 37 h 115"/>
              <a:gd name="T56" fmla="*/ 163 w 168"/>
              <a:gd name="T57" fmla="*/ 37 h 115"/>
              <a:gd name="T58" fmla="*/ 168 w 168"/>
              <a:gd name="T59" fmla="*/ 44 h 115"/>
              <a:gd name="T60" fmla="*/ 167 w 168"/>
              <a:gd name="T61" fmla="*/ 49 h 115"/>
              <a:gd name="T62" fmla="*/ 145 w 168"/>
              <a:gd name="T63" fmla="*/ 51 h 115"/>
              <a:gd name="T64" fmla="*/ 13 w 168"/>
              <a:gd name="T65" fmla="*/ 31 h 115"/>
              <a:gd name="T66" fmla="*/ 16 w 168"/>
              <a:gd name="T67" fmla="*/ 35 h 115"/>
              <a:gd name="T68" fmla="*/ 14 w 168"/>
              <a:gd name="T69" fmla="*/ 64 h 115"/>
              <a:gd name="T70" fmla="*/ 3 w 168"/>
              <a:gd name="T71" fmla="*/ 64 h 115"/>
              <a:gd name="T72" fmla="*/ 0 w 168"/>
              <a:gd name="T73" fmla="*/ 35 h 115"/>
              <a:gd name="T74" fmla="*/ 3 w 168"/>
              <a:gd name="T75" fmla="*/ 31 h 115"/>
              <a:gd name="T76" fmla="*/ 47 w 168"/>
              <a:gd name="T77" fmla="*/ 75 h 115"/>
              <a:gd name="T78" fmla="*/ 53 w 168"/>
              <a:gd name="T79" fmla="*/ 104 h 115"/>
              <a:gd name="T80" fmla="*/ 58 w 168"/>
              <a:gd name="T81" fmla="*/ 106 h 115"/>
              <a:gd name="T82" fmla="*/ 60 w 168"/>
              <a:gd name="T83" fmla="*/ 103 h 115"/>
              <a:gd name="T84" fmla="*/ 57 w 168"/>
              <a:gd name="T85" fmla="*/ 90 h 115"/>
              <a:gd name="T86" fmla="*/ 53 w 168"/>
              <a:gd name="T87" fmla="*/ 73 h 115"/>
              <a:gd name="T88" fmla="*/ 49 w 168"/>
              <a:gd name="T89" fmla="*/ 73 h 115"/>
              <a:gd name="T90" fmla="*/ 106 w 168"/>
              <a:gd name="T91" fmla="*/ 16 h 115"/>
              <a:gd name="T92" fmla="*/ 102 w 168"/>
              <a:gd name="T93" fmla="*/ 46 h 115"/>
              <a:gd name="T94" fmla="*/ 106 w 168"/>
              <a:gd name="T95" fmla="*/ 75 h 115"/>
              <a:gd name="T96" fmla="*/ 112 w 168"/>
              <a:gd name="T97" fmla="*/ 79 h 115"/>
              <a:gd name="T98" fmla="*/ 113 w 168"/>
              <a:gd name="T99" fmla="*/ 73 h 115"/>
              <a:gd name="T100" fmla="*/ 110 w 168"/>
              <a:gd name="T101" fmla="*/ 46 h 115"/>
              <a:gd name="T102" fmla="*/ 113 w 168"/>
              <a:gd name="T103" fmla="*/ 18 h 115"/>
              <a:gd name="T104" fmla="*/ 112 w 168"/>
              <a:gd name="T105" fmla="*/ 15 h 115"/>
              <a:gd name="T106" fmla="*/ 106 w 168"/>
              <a:gd name="T107" fmla="*/ 16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8" h="115">
                <a:moveTo>
                  <a:pt x="22" y="35"/>
                </a:moveTo>
                <a:lnTo>
                  <a:pt x="22" y="35"/>
                </a:lnTo>
                <a:lnTo>
                  <a:pt x="130" y="0"/>
                </a:lnTo>
                <a:lnTo>
                  <a:pt x="130" y="0"/>
                </a:lnTo>
                <a:lnTo>
                  <a:pt x="124" y="22"/>
                </a:lnTo>
                <a:lnTo>
                  <a:pt x="123" y="46"/>
                </a:lnTo>
                <a:lnTo>
                  <a:pt x="124" y="68"/>
                </a:lnTo>
                <a:lnTo>
                  <a:pt x="130" y="90"/>
                </a:lnTo>
                <a:lnTo>
                  <a:pt x="57" y="70"/>
                </a:lnTo>
                <a:lnTo>
                  <a:pt x="57" y="70"/>
                </a:lnTo>
                <a:lnTo>
                  <a:pt x="60" y="90"/>
                </a:lnTo>
                <a:lnTo>
                  <a:pt x="66" y="108"/>
                </a:lnTo>
                <a:lnTo>
                  <a:pt x="66" y="108"/>
                </a:lnTo>
                <a:lnTo>
                  <a:pt x="60" y="112"/>
                </a:lnTo>
                <a:lnTo>
                  <a:pt x="55" y="114"/>
                </a:lnTo>
                <a:lnTo>
                  <a:pt x="44" y="115"/>
                </a:lnTo>
                <a:lnTo>
                  <a:pt x="44" y="115"/>
                </a:lnTo>
                <a:lnTo>
                  <a:pt x="38" y="103"/>
                </a:lnTo>
                <a:lnTo>
                  <a:pt x="35" y="90"/>
                </a:lnTo>
                <a:lnTo>
                  <a:pt x="31" y="77"/>
                </a:lnTo>
                <a:lnTo>
                  <a:pt x="29" y="62"/>
                </a:lnTo>
                <a:lnTo>
                  <a:pt x="22" y="60"/>
                </a:lnTo>
                <a:lnTo>
                  <a:pt x="22" y="60"/>
                </a:lnTo>
                <a:lnTo>
                  <a:pt x="22" y="35"/>
                </a:lnTo>
                <a:lnTo>
                  <a:pt x="22" y="35"/>
                </a:lnTo>
                <a:close/>
                <a:moveTo>
                  <a:pt x="161" y="71"/>
                </a:moveTo>
                <a:lnTo>
                  <a:pt x="161" y="71"/>
                </a:lnTo>
                <a:lnTo>
                  <a:pt x="165" y="71"/>
                </a:lnTo>
                <a:lnTo>
                  <a:pt x="167" y="75"/>
                </a:lnTo>
                <a:lnTo>
                  <a:pt x="167" y="77"/>
                </a:lnTo>
                <a:lnTo>
                  <a:pt x="167" y="81"/>
                </a:lnTo>
                <a:lnTo>
                  <a:pt x="167" y="81"/>
                </a:lnTo>
                <a:lnTo>
                  <a:pt x="165" y="82"/>
                </a:lnTo>
                <a:lnTo>
                  <a:pt x="163" y="84"/>
                </a:lnTo>
                <a:lnTo>
                  <a:pt x="159" y="86"/>
                </a:lnTo>
                <a:lnTo>
                  <a:pt x="157" y="86"/>
                </a:lnTo>
                <a:lnTo>
                  <a:pt x="141" y="81"/>
                </a:lnTo>
                <a:lnTo>
                  <a:pt x="141" y="81"/>
                </a:lnTo>
                <a:lnTo>
                  <a:pt x="137" y="79"/>
                </a:lnTo>
                <a:lnTo>
                  <a:pt x="135" y="75"/>
                </a:lnTo>
                <a:lnTo>
                  <a:pt x="135" y="73"/>
                </a:lnTo>
                <a:lnTo>
                  <a:pt x="135" y="70"/>
                </a:lnTo>
                <a:lnTo>
                  <a:pt x="135" y="70"/>
                </a:lnTo>
                <a:lnTo>
                  <a:pt x="137" y="68"/>
                </a:lnTo>
                <a:lnTo>
                  <a:pt x="139" y="66"/>
                </a:lnTo>
                <a:lnTo>
                  <a:pt x="143" y="64"/>
                </a:lnTo>
                <a:lnTo>
                  <a:pt x="145" y="64"/>
                </a:lnTo>
                <a:lnTo>
                  <a:pt x="161" y="71"/>
                </a:lnTo>
                <a:lnTo>
                  <a:pt x="161" y="71"/>
                </a:lnTo>
                <a:close/>
                <a:moveTo>
                  <a:pt x="145" y="24"/>
                </a:moveTo>
                <a:lnTo>
                  <a:pt x="145" y="24"/>
                </a:lnTo>
                <a:lnTo>
                  <a:pt x="143" y="24"/>
                </a:lnTo>
                <a:lnTo>
                  <a:pt x="139" y="22"/>
                </a:lnTo>
                <a:lnTo>
                  <a:pt x="137" y="20"/>
                </a:lnTo>
                <a:lnTo>
                  <a:pt x="135" y="18"/>
                </a:lnTo>
                <a:lnTo>
                  <a:pt x="135" y="18"/>
                </a:lnTo>
                <a:lnTo>
                  <a:pt x="135" y="15"/>
                </a:lnTo>
                <a:lnTo>
                  <a:pt x="135" y="13"/>
                </a:lnTo>
                <a:lnTo>
                  <a:pt x="137" y="9"/>
                </a:lnTo>
                <a:lnTo>
                  <a:pt x="141" y="9"/>
                </a:lnTo>
                <a:lnTo>
                  <a:pt x="157" y="4"/>
                </a:lnTo>
                <a:lnTo>
                  <a:pt x="157" y="4"/>
                </a:lnTo>
                <a:lnTo>
                  <a:pt x="159" y="2"/>
                </a:lnTo>
                <a:lnTo>
                  <a:pt x="163" y="4"/>
                </a:lnTo>
                <a:lnTo>
                  <a:pt x="165" y="5"/>
                </a:lnTo>
                <a:lnTo>
                  <a:pt x="167" y="7"/>
                </a:lnTo>
                <a:lnTo>
                  <a:pt x="167" y="7"/>
                </a:lnTo>
                <a:lnTo>
                  <a:pt x="167" y="11"/>
                </a:lnTo>
                <a:lnTo>
                  <a:pt x="167" y="15"/>
                </a:lnTo>
                <a:lnTo>
                  <a:pt x="165" y="16"/>
                </a:lnTo>
                <a:lnTo>
                  <a:pt x="161" y="18"/>
                </a:lnTo>
                <a:lnTo>
                  <a:pt x="145" y="24"/>
                </a:lnTo>
                <a:lnTo>
                  <a:pt x="145" y="24"/>
                </a:lnTo>
                <a:close/>
                <a:moveTo>
                  <a:pt x="145" y="51"/>
                </a:moveTo>
                <a:lnTo>
                  <a:pt x="145" y="51"/>
                </a:lnTo>
                <a:lnTo>
                  <a:pt x="141" y="51"/>
                </a:lnTo>
                <a:lnTo>
                  <a:pt x="139" y="49"/>
                </a:lnTo>
                <a:lnTo>
                  <a:pt x="137" y="48"/>
                </a:lnTo>
                <a:lnTo>
                  <a:pt x="137" y="44"/>
                </a:lnTo>
                <a:lnTo>
                  <a:pt x="137" y="44"/>
                </a:lnTo>
                <a:lnTo>
                  <a:pt x="137" y="40"/>
                </a:lnTo>
                <a:lnTo>
                  <a:pt x="139" y="38"/>
                </a:lnTo>
                <a:lnTo>
                  <a:pt x="141" y="37"/>
                </a:lnTo>
                <a:lnTo>
                  <a:pt x="145" y="37"/>
                </a:lnTo>
                <a:lnTo>
                  <a:pt x="161" y="37"/>
                </a:lnTo>
                <a:lnTo>
                  <a:pt x="161" y="37"/>
                </a:lnTo>
                <a:lnTo>
                  <a:pt x="163" y="37"/>
                </a:lnTo>
                <a:lnTo>
                  <a:pt x="167" y="38"/>
                </a:lnTo>
                <a:lnTo>
                  <a:pt x="168" y="40"/>
                </a:lnTo>
                <a:lnTo>
                  <a:pt x="168" y="44"/>
                </a:lnTo>
                <a:lnTo>
                  <a:pt x="168" y="44"/>
                </a:lnTo>
                <a:lnTo>
                  <a:pt x="168" y="48"/>
                </a:lnTo>
                <a:lnTo>
                  <a:pt x="167" y="49"/>
                </a:lnTo>
                <a:lnTo>
                  <a:pt x="163" y="51"/>
                </a:lnTo>
                <a:lnTo>
                  <a:pt x="161" y="51"/>
                </a:lnTo>
                <a:lnTo>
                  <a:pt x="145" y="51"/>
                </a:lnTo>
                <a:lnTo>
                  <a:pt x="145" y="51"/>
                </a:lnTo>
                <a:close/>
                <a:moveTo>
                  <a:pt x="3" y="31"/>
                </a:moveTo>
                <a:lnTo>
                  <a:pt x="13" y="31"/>
                </a:lnTo>
                <a:lnTo>
                  <a:pt x="13" y="31"/>
                </a:lnTo>
                <a:lnTo>
                  <a:pt x="14" y="33"/>
                </a:lnTo>
                <a:lnTo>
                  <a:pt x="16" y="35"/>
                </a:lnTo>
                <a:lnTo>
                  <a:pt x="16" y="62"/>
                </a:lnTo>
                <a:lnTo>
                  <a:pt x="16" y="62"/>
                </a:lnTo>
                <a:lnTo>
                  <a:pt x="14" y="64"/>
                </a:lnTo>
                <a:lnTo>
                  <a:pt x="13" y="64"/>
                </a:lnTo>
                <a:lnTo>
                  <a:pt x="3" y="64"/>
                </a:lnTo>
                <a:lnTo>
                  <a:pt x="3" y="64"/>
                </a:lnTo>
                <a:lnTo>
                  <a:pt x="2" y="64"/>
                </a:lnTo>
                <a:lnTo>
                  <a:pt x="0" y="62"/>
                </a:lnTo>
                <a:lnTo>
                  <a:pt x="0" y="35"/>
                </a:lnTo>
                <a:lnTo>
                  <a:pt x="0" y="35"/>
                </a:lnTo>
                <a:lnTo>
                  <a:pt x="2" y="33"/>
                </a:lnTo>
                <a:lnTo>
                  <a:pt x="3" y="31"/>
                </a:lnTo>
                <a:lnTo>
                  <a:pt x="3" y="31"/>
                </a:lnTo>
                <a:close/>
                <a:moveTo>
                  <a:pt x="47" y="75"/>
                </a:moveTo>
                <a:lnTo>
                  <a:pt x="47" y="75"/>
                </a:lnTo>
                <a:lnTo>
                  <a:pt x="49" y="90"/>
                </a:lnTo>
                <a:lnTo>
                  <a:pt x="49" y="90"/>
                </a:lnTo>
                <a:lnTo>
                  <a:pt x="53" y="104"/>
                </a:lnTo>
                <a:lnTo>
                  <a:pt x="53" y="104"/>
                </a:lnTo>
                <a:lnTo>
                  <a:pt x="55" y="106"/>
                </a:lnTo>
                <a:lnTo>
                  <a:pt x="58" y="106"/>
                </a:lnTo>
                <a:lnTo>
                  <a:pt x="58" y="106"/>
                </a:lnTo>
                <a:lnTo>
                  <a:pt x="60" y="104"/>
                </a:lnTo>
                <a:lnTo>
                  <a:pt x="60" y="103"/>
                </a:lnTo>
                <a:lnTo>
                  <a:pt x="60" y="103"/>
                </a:lnTo>
                <a:lnTo>
                  <a:pt x="57" y="90"/>
                </a:lnTo>
                <a:lnTo>
                  <a:pt x="57" y="90"/>
                </a:lnTo>
                <a:lnTo>
                  <a:pt x="55" y="75"/>
                </a:lnTo>
                <a:lnTo>
                  <a:pt x="55" y="75"/>
                </a:lnTo>
                <a:lnTo>
                  <a:pt x="53" y="73"/>
                </a:lnTo>
                <a:lnTo>
                  <a:pt x="51" y="71"/>
                </a:lnTo>
                <a:lnTo>
                  <a:pt x="51" y="71"/>
                </a:lnTo>
                <a:lnTo>
                  <a:pt x="49" y="73"/>
                </a:lnTo>
                <a:lnTo>
                  <a:pt x="47" y="75"/>
                </a:lnTo>
                <a:lnTo>
                  <a:pt x="47" y="75"/>
                </a:lnTo>
                <a:close/>
                <a:moveTo>
                  <a:pt x="106" y="16"/>
                </a:moveTo>
                <a:lnTo>
                  <a:pt x="106" y="16"/>
                </a:lnTo>
                <a:lnTo>
                  <a:pt x="104" y="31"/>
                </a:lnTo>
                <a:lnTo>
                  <a:pt x="102" y="46"/>
                </a:lnTo>
                <a:lnTo>
                  <a:pt x="102" y="46"/>
                </a:lnTo>
                <a:lnTo>
                  <a:pt x="104" y="60"/>
                </a:lnTo>
                <a:lnTo>
                  <a:pt x="106" y="75"/>
                </a:lnTo>
                <a:lnTo>
                  <a:pt x="106" y="75"/>
                </a:lnTo>
                <a:lnTo>
                  <a:pt x="108" y="79"/>
                </a:lnTo>
                <a:lnTo>
                  <a:pt x="112" y="79"/>
                </a:lnTo>
                <a:lnTo>
                  <a:pt x="112" y="79"/>
                </a:lnTo>
                <a:lnTo>
                  <a:pt x="113" y="77"/>
                </a:lnTo>
                <a:lnTo>
                  <a:pt x="113" y="73"/>
                </a:lnTo>
                <a:lnTo>
                  <a:pt x="113" y="73"/>
                </a:lnTo>
                <a:lnTo>
                  <a:pt x="112" y="60"/>
                </a:lnTo>
                <a:lnTo>
                  <a:pt x="110" y="46"/>
                </a:lnTo>
                <a:lnTo>
                  <a:pt x="110" y="46"/>
                </a:lnTo>
                <a:lnTo>
                  <a:pt x="112" y="33"/>
                </a:lnTo>
                <a:lnTo>
                  <a:pt x="113" y="18"/>
                </a:lnTo>
                <a:lnTo>
                  <a:pt x="113" y="18"/>
                </a:lnTo>
                <a:lnTo>
                  <a:pt x="113" y="16"/>
                </a:lnTo>
                <a:lnTo>
                  <a:pt x="112" y="15"/>
                </a:lnTo>
                <a:lnTo>
                  <a:pt x="112" y="15"/>
                </a:lnTo>
                <a:lnTo>
                  <a:pt x="108" y="15"/>
                </a:lnTo>
                <a:lnTo>
                  <a:pt x="106" y="16"/>
                </a:lnTo>
                <a:lnTo>
                  <a:pt x="106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49"/>
          <p:cNvSpPr>
            <a:spLocks noEditPoints="1"/>
          </p:cNvSpPr>
          <p:nvPr/>
        </p:nvSpPr>
        <p:spPr bwMode="auto">
          <a:xfrm>
            <a:off x="4542862" y="1882666"/>
            <a:ext cx="763410" cy="572558"/>
          </a:xfrm>
          <a:custGeom>
            <a:avLst/>
            <a:gdLst>
              <a:gd name="T0" fmla="*/ 44 w 168"/>
              <a:gd name="T1" fmla="*/ 0 h 126"/>
              <a:gd name="T2" fmla="*/ 62 w 168"/>
              <a:gd name="T3" fmla="*/ 11 h 126"/>
              <a:gd name="T4" fmla="*/ 71 w 168"/>
              <a:gd name="T5" fmla="*/ 22 h 126"/>
              <a:gd name="T6" fmla="*/ 55 w 168"/>
              <a:gd name="T7" fmla="*/ 36 h 126"/>
              <a:gd name="T8" fmla="*/ 49 w 168"/>
              <a:gd name="T9" fmla="*/ 23 h 126"/>
              <a:gd name="T10" fmla="*/ 36 w 168"/>
              <a:gd name="T11" fmla="*/ 20 h 126"/>
              <a:gd name="T12" fmla="*/ 23 w 168"/>
              <a:gd name="T13" fmla="*/ 23 h 126"/>
              <a:gd name="T14" fmla="*/ 18 w 168"/>
              <a:gd name="T15" fmla="*/ 36 h 126"/>
              <a:gd name="T16" fmla="*/ 23 w 168"/>
              <a:gd name="T17" fmla="*/ 49 h 126"/>
              <a:gd name="T18" fmla="*/ 34 w 168"/>
              <a:gd name="T19" fmla="*/ 55 h 126"/>
              <a:gd name="T20" fmla="*/ 42 w 168"/>
              <a:gd name="T21" fmla="*/ 51 h 126"/>
              <a:gd name="T22" fmla="*/ 106 w 168"/>
              <a:gd name="T23" fmla="*/ 53 h 126"/>
              <a:gd name="T24" fmla="*/ 111 w 168"/>
              <a:gd name="T25" fmla="*/ 55 h 126"/>
              <a:gd name="T26" fmla="*/ 113 w 168"/>
              <a:gd name="T27" fmla="*/ 55 h 126"/>
              <a:gd name="T28" fmla="*/ 126 w 168"/>
              <a:gd name="T29" fmla="*/ 49 h 126"/>
              <a:gd name="T30" fmla="*/ 132 w 168"/>
              <a:gd name="T31" fmla="*/ 36 h 126"/>
              <a:gd name="T32" fmla="*/ 126 w 168"/>
              <a:gd name="T33" fmla="*/ 23 h 126"/>
              <a:gd name="T34" fmla="*/ 113 w 168"/>
              <a:gd name="T35" fmla="*/ 20 h 126"/>
              <a:gd name="T36" fmla="*/ 100 w 168"/>
              <a:gd name="T37" fmla="*/ 23 h 126"/>
              <a:gd name="T38" fmla="*/ 77 w 168"/>
              <a:gd name="T39" fmla="*/ 36 h 126"/>
              <a:gd name="T40" fmla="*/ 78 w 168"/>
              <a:gd name="T41" fmla="*/ 22 h 126"/>
              <a:gd name="T42" fmla="*/ 88 w 168"/>
              <a:gd name="T43" fmla="*/ 11 h 126"/>
              <a:gd name="T44" fmla="*/ 106 w 168"/>
              <a:gd name="T45" fmla="*/ 0 h 126"/>
              <a:gd name="T46" fmla="*/ 121 w 168"/>
              <a:gd name="T47" fmla="*/ 0 h 126"/>
              <a:gd name="T48" fmla="*/ 139 w 168"/>
              <a:gd name="T49" fmla="*/ 11 h 126"/>
              <a:gd name="T50" fmla="*/ 146 w 168"/>
              <a:gd name="T51" fmla="*/ 22 h 126"/>
              <a:gd name="T52" fmla="*/ 150 w 168"/>
              <a:gd name="T53" fmla="*/ 36 h 126"/>
              <a:gd name="T54" fmla="*/ 145 w 168"/>
              <a:gd name="T55" fmla="*/ 58 h 126"/>
              <a:gd name="T56" fmla="*/ 134 w 168"/>
              <a:gd name="T57" fmla="*/ 67 h 126"/>
              <a:gd name="T58" fmla="*/ 128 w 168"/>
              <a:gd name="T59" fmla="*/ 73 h 126"/>
              <a:gd name="T60" fmla="*/ 146 w 168"/>
              <a:gd name="T61" fmla="*/ 108 h 126"/>
              <a:gd name="T62" fmla="*/ 128 w 168"/>
              <a:gd name="T63" fmla="*/ 115 h 126"/>
              <a:gd name="T64" fmla="*/ 121 w 168"/>
              <a:gd name="T65" fmla="*/ 126 h 126"/>
              <a:gd name="T66" fmla="*/ 31 w 168"/>
              <a:gd name="T67" fmla="*/ 126 h 126"/>
              <a:gd name="T68" fmla="*/ 20 w 168"/>
              <a:gd name="T69" fmla="*/ 119 h 126"/>
              <a:gd name="T70" fmla="*/ 12 w 168"/>
              <a:gd name="T71" fmla="*/ 88 h 126"/>
              <a:gd name="T72" fmla="*/ 20 w 168"/>
              <a:gd name="T73" fmla="*/ 73 h 126"/>
              <a:gd name="T74" fmla="*/ 20 w 168"/>
              <a:gd name="T75" fmla="*/ 69 h 126"/>
              <a:gd name="T76" fmla="*/ 5 w 168"/>
              <a:gd name="T77" fmla="*/ 58 h 126"/>
              <a:gd name="T78" fmla="*/ 0 w 168"/>
              <a:gd name="T79" fmla="*/ 36 h 126"/>
              <a:gd name="T80" fmla="*/ 3 w 168"/>
              <a:gd name="T81" fmla="*/ 22 h 126"/>
              <a:gd name="T82" fmla="*/ 11 w 168"/>
              <a:gd name="T83" fmla="*/ 11 h 126"/>
              <a:gd name="T84" fmla="*/ 29 w 168"/>
              <a:gd name="T85" fmla="*/ 0 h 126"/>
              <a:gd name="T86" fmla="*/ 156 w 168"/>
              <a:gd name="T87" fmla="*/ 82 h 126"/>
              <a:gd name="T88" fmla="*/ 150 w 168"/>
              <a:gd name="T89" fmla="*/ 108 h 126"/>
              <a:gd name="T90" fmla="*/ 168 w 168"/>
              <a:gd name="T91" fmla="*/ 77 h 126"/>
              <a:gd name="T92" fmla="*/ 9 w 168"/>
              <a:gd name="T93" fmla="*/ 75 h 126"/>
              <a:gd name="T94" fmla="*/ 9 w 168"/>
              <a:gd name="T95" fmla="*/ 88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8" h="126">
                <a:moveTo>
                  <a:pt x="36" y="0"/>
                </a:moveTo>
                <a:lnTo>
                  <a:pt x="36" y="0"/>
                </a:lnTo>
                <a:lnTo>
                  <a:pt x="44" y="0"/>
                </a:lnTo>
                <a:lnTo>
                  <a:pt x="51" y="3"/>
                </a:lnTo>
                <a:lnTo>
                  <a:pt x="56" y="5"/>
                </a:lnTo>
                <a:lnTo>
                  <a:pt x="62" y="11"/>
                </a:lnTo>
                <a:lnTo>
                  <a:pt x="62" y="11"/>
                </a:lnTo>
                <a:lnTo>
                  <a:pt x="67" y="16"/>
                </a:lnTo>
                <a:lnTo>
                  <a:pt x="71" y="22"/>
                </a:lnTo>
                <a:lnTo>
                  <a:pt x="73" y="29"/>
                </a:lnTo>
                <a:lnTo>
                  <a:pt x="73" y="36"/>
                </a:lnTo>
                <a:lnTo>
                  <a:pt x="55" y="36"/>
                </a:lnTo>
                <a:lnTo>
                  <a:pt x="55" y="36"/>
                </a:lnTo>
                <a:lnTo>
                  <a:pt x="53" y="29"/>
                </a:lnTo>
                <a:lnTo>
                  <a:pt x="49" y="23"/>
                </a:lnTo>
                <a:lnTo>
                  <a:pt x="49" y="23"/>
                </a:lnTo>
                <a:lnTo>
                  <a:pt x="44" y="20"/>
                </a:lnTo>
                <a:lnTo>
                  <a:pt x="36" y="20"/>
                </a:lnTo>
                <a:lnTo>
                  <a:pt x="36" y="20"/>
                </a:lnTo>
                <a:lnTo>
                  <a:pt x="29" y="20"/>
                </a:lnTo>
                <a:lnTo>
                  <a:pt x="23" y="23"/>
                </a:lnTo>
                <a:lnTo>
                  <a:pt x="23" y="23"/>
                </a:lnTo>
                <a:lnTo>
                  <a:pt x="20" y="29"/>
                </a:lnTo>
                <a:lnTo>
                  <a:pt x="18" y="36"/>
                </a:lnTo>
                <a:lnTo>
                  <a:pt x="18" y="36"/>
                </a:lnTo>
                <a:lnTo>
                  <a:pt x="20" y="44"/>
                </a:lnTo>
                <a:lnTo>
                  <a:pt x="23" y="49"/>
                </a:lnTo>
                <a:lnTo>
                  <a:pt x="23" y="49"/>
                </a:lnTo>
                <a:lnTo>
                  <a:pt x="29" y="53"/>
                </a:lnTo>
                <a:lnTo>
                  <a:pt x="34" y="55"/>
                </a:lnTo>
                <a:lnTo>
                  <a:pt x="34" y="62"/>
                </a:lnTo>
                <a:lnTo>
                  <a:pt x="42" y="62"/>
                </a:lnTo>
                <a:lnTo>
                  <a:pt x="42" y="51"/>
                </a:lnTo>
                <a:lnTo>
                  <a:pt x="49" y="44"/>
                </a:lnTo>
                <a:lnTo>
                  <a:pt x="95" y="44"/>
                </a:lnTo>
                <a:lnTo>
                  <a:pt x="106" y="53"/>
                </a:lnTo>
                <a:lnTo>
                  <a:pt x="106" y="62"/>
                </a:lnTo>
                <a:lnTo>
                  <a:pt x="111" y="62"/>
                </a:lnTo>
                <a:lnTo>
                  <a:pt x="111" y="55"/>
                </a:lnTo>
                <a:lnTo>
                  <a:pt x="111" y="55"/>
                </a:lnTo>
                <a:lnTo>
                  <a:pt x="113" y="55"/>
                </a:lnTo>
                <a:lnTo>
                  <a:pt x="113" y="55"/>
                </a:lnTo>
                <a:lnTo>
                  <a:pt x="121" y="53"/>
                </a:lnTo>
                <a:lnTo>
                  <a:pt x="126" y="49"/>
                </a:lnTo>
                <a:lnTo>
                  <a:pt x="126" y="49"/>
                </a:lnTo>
                <a:lnTo>
                  <a:pt x="130" y="44"/>
                </a:lnTo>
                <a:lnTo>
                  <a:pt x="132" y="36"/>
                </a:lnTo>
                <a:lnTo>
                  <a:pt x="132" y="36"/>
                </a:lnTo>
                <a:lnTo>
                  <a:pt x="130" y="29"/>
                </a:lnTo>
                <a:lnTo>
                  <a:pt x="126" y="23"/>
                </a:lnTo>
                <a:lnTo>
                  <a:pt x="126" y="23"/>
                </a:lnTo>
                <a:lnTo>
                  <a:pt x="121" y="20"/>
                </a:lnTo>
                <a:lnTo>
                  <a:pt x="113" y="20"/>
                </a:lnTo>
                <a:lnTo>
                  <a:pt x="113" y="20"/>
                </a:lnTo>
                <a:lnTo>
                  <a:pt x="106" y="20"/>
                </a:lnTo>
                <a:lnTo>
                  <a:pt x="100" y="23"/>
                </a:lnTo>
                <a:lnTo>
                  <a:pt x="100" y="23"/>
                </a:lnTo>
                <a:lnTo>
                  <a:pt x="97" y="29"/>
                </a:lnTo>
                <a:lnTo>
                  <a:pt x="95" y="36"/>
                </a:lnTo>
                <a:lnTo>
                  <a:pt x="77" y="36"/>
                </a:lnTo>
                <a:lnTo>
                  <a:pt x="77" y="36"/>
                </a:lnTo>
                <a:lnTo>
                  <a:pt x="77" y="29"/>
                </a:lnTo>
                <a:lnTo>
                  <a:pt x="78" y="22"/>
                </a:lnTo>
                <a:lnTo>
                  <a:pt x="82" y="16"/>
                </a:lnTo>
                <a:lnTo>
                  <a:pt x="88" y="11"/>
                </a:lnTo>
                <a:lnTo>
                  <a:pt x="88" y="11"/>
                </a:lnTo>
                <a:lnTo>
                  <a:pt x="93" y="5"/>
                </a:lnTo>
                <a:lnTo>
                  <a:pt x="99" y="3"/>
                </a:lnTo>
                <a:lnTo>
                  <a:pt x="106" y="0"/>
                </a:lnTo>
                <a:lnTo>
                  <a:pt x="113" y="0"/>
                </a:lnTo>
                <a:lnTo>
                  <a:pt x="113" y="0"/>
                </a:lnTo>
                <a:lnTo>
                  <a:pt x="121" y="0"/>
                </a:lnTo>
                <a:lnTo>
                  <a:pt x="128" y="3"/>
                </a:lnTo>
                <a:lnTo>
                  <a:pt x="134" y="5"/>
                </a:lnTo>
                <a:lnTo>
                  <a:pt x="139" y="11"/>
                </a:lnTo>
                <a:lnTo>
                  <a:pt x="139" y="11"/>
                </a:lnTo>
                <a:lnTo>
                  <a:pt x="145" y="16"/>
                </a:lnTo>
                <a:lnTo>
                  <a:pt x="146" y="22"/>
                </a:lnTo>
                <a:lnTo>
                  <a:pt x="150" y="29"/>
                </a:lnTo>
                <a:lnTo>
                  <a:pt x="150" y="36"/>
                </a:lnTo>
                <a:lnTo>
                  <a:pt x="150" y="36"/>
                </a:lnTo>
                <a:lnTo>
                  <a:pt x="150" y="44"/>
                </a:lnTo>
                <a:lnTo>
                  <a:pt x="146" y="51"/>
                </a:lnTo>
                <a:lnTo>
                  <a:pt x="145" y="58"/>
                </a:lnTo>
                <a:lnTo>
                  <a:pt x="139" y="64"/>
                </a:lnTo>
                <a:lnTo>
                  <a:pt x="139" y="64"/>
                </a:lnTo>
                <a:lnTo>
                  <a:pt x="134" y="67"/>
                </a:lnTo>
                <a:lnTo>
                  <a:pt x="128" y="71"/>
                </a:lnTo>
                <a:lnTo>
                  <a:pt x="128" y="71"/>
                </a:lnTo>
                <a:lnTo>
                  <a:pt x="128" y="73"/>
                </a:lnTo>
                <a:lnTo>
                  <a:pt x="128" y="84"/>
                </a:lnTo>
                <a:lnTo>
                  <a:pt x="146" y="84"/>
                </a:lnTo>
                <a:lnTo>
                  <a:pt x="146" y="108"/>
                </a:lnTo>
                <a:lnTo>
                  <a:pt x="128" y="108"/>
                </a:lnTo>
                <a:lnTo>
                  <a:pt x="128" y="115"/>
                </a:lnTo>
                <a:lnTo>
                  <a:pt x="128" y="115"/>
                </a:lnTo>
                <a:lnTo>
                  <a:pt x="126" y="119"/>
                </a:lnTo>
                <a:lnTo>
                  <a:pt x="124" y="122"/>
                </a:lnTo>
                <a:lnTo>
                  <a:pt x="121" y="126"/>
                </a:lnTo>
                <a:lnTo>
                  <a:pt x="117" y="126"/>
                </a:lnTo>
                <a:lnTo>
                  <a:pt x="31" y="126"/>
                </a:lnTo>
                <a:lnTo>
                  <a:pt x="31" y="126"/>
                </a:lnTo>
                <a:lnTo>
                  <a:pt x="27" y="126"/>
                </a:lnTo>
                <a:lnTo>
                  <a:pt x="23" y="122"/>
                </a:lnTo>
                <a:lnTo>
                  <a:pt x="20" y="119"/>
                </a:lnTo>
                <a:lnTo>
                  <a:pt x="20" y="115"/>
                </a:lnTo>
                <a:lnTo>
                  <a:pt x="20" y="88"/>
                </a:lnTo>
                <a:lnTo>
                  <a:pt x="12" y="88"/>
                </a:lnTo>
                <a:lnTo>
                  <a:pt x="12" y="77"/>
                </a:lnTo>
                <a:lnTo>
                  <a:pt x="20" y="77"/>
                </a:lnTo>
                <a:lnTo>
                  <a:pt x="20" y="73"/>
                </a:lnTo>
                <a:lnTo>
                  <a:pt x="20" y="73"/>
                </a:lnTo>
                <a:lnTo>
                  <a:pt x="20" y="69"/>
                </a:lnTo>
                <a:lnTo>
                  <a:pt x="20" y="69"/>
                </a:lnTo>
                <a:lnTo>
                  <a:pt x="11" y="64"/>
                </a:lnTo>
                <a:lnTo>
                  <a:pt x="11" y="64"/>
                </a:lnTo>
                <a:lnTo>
                  <a:pt x="5" y="58"/>
                </a:lnTo>
                <a:lnTo>
                  <a:pt x="3" y="51"/>
                </a:lnTo>
                <a:lnTo>
                  <a:pt x="0" y="44"/>
                </a:lnTo>
                <a:lnTo>
                  <a:pt x="0" y="36"/>
                </a:lnTo>
                <a:lnTo>
                  <a:pt x="0" y="36"/>
                </a:lnTo>
                <a:lnTo>
                  <a:pt x="0" y="29"/>
                </a:lnTo>
                <a:lnTo>
                  <a:pt x="3" y="22"/>
                </a:lnTo>
                <a:lnTo>
                  <a:pt x="5" y="16"/>
                </a:lnTo>
                <a:lnTo>
                  <a:pt x="11" y="11"/>
                </a:lnTo>
                <a:lnTo>
                  <a:pt x="11" y="11"/>
                </a:lnTo>
                <a:lnTo>
                  <a:pt x="16" y="5"/>
                </a:lnTo>
                <a:lnTo>
                  <a:pt x="22" y="3"/>
                </a:lnTo>
                <a:lnTo>
                  <a:pt x="29" y="0"/>
                </a:lnTo>
                <a:lnTo>
                  <a:pt x="36" y="0"/>
                </a:lnTo>
                <a:lnTo>
                  <a:pt x="36" y="0"/>
                </a:lnTo>
                <a:close/>
                <a:moveTo>
                  <a:pt x="156" y="82"/>
                </a:moveTo>
                <a:lnTo>
                  <a:pt x="156" y="82"/>
                </a:lnTo>
                <a:lnTo>
                  <a:pt x="150" y="82"/>
                </a:lnTo>
                <a:lnTo>
                  <a:pt x="150" y="108"/>
                </a:lnTo>
                <a:lnTo>
                  <a:pt x="156" y="108"/>
                </a:lnTo>
                <a:lnTo>
                  <a:pt x="168" y="115"/>
                </a:lnTo>
                <a:lnTo>
                  <a:pt x="168" y="77"/>
                </a:lnTo>
                <a:lnTo>
                  <a:pt x="156" y="82"/>
                </a:lnTo>
                <a:lnTo>
                  <a:pt x="156" y="82"/>
                </a:lnTo>
                <a:close/>
                <a:moveTo>
                  <a:pt x="9" y="75"/>
                </a:moveTo>
                <a:lnTo>
                  <a:pt x="0" y="69"/>
                </a:lnTo>
                <a:lnTo>
                  <a:pt x="0" y="93"/>
                </a:lnTo>
                <a:lnTo>
                  <a:pt x="9" y="88"/>
                </a:lnTo>
                <a:lnTo>
                  <a:pt x="9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50"/>
          <p:cNvSpPr>
            <a:spLocks noEditPoints="1"/>
          </p:cNvSpPr>
          <p:nvPr/>
        </p:nvSpPr>
        <p:spPr bwMode="auto">
          <a:xfrm>
            <a:off x="5765229" y="3055049"/>
            <a:ext cx="699793" cy="495311"/>
          </a:xfrm>
          <a:custGeom>
            <a:avLst/>
            <a:gdLst>
              <a:gd name="T0" fmla="*/ 118 w 154"/>
              <a:gd name="T1" fmla="*/ 0 h 109"/>
              <a:gd name="T2" fmla="*/ 140 w 154"/>
              <a:gd name="T3" fmla="*/ 41 h 109"/>
              <a:gd name="T4" fmla="*/ 143 w 154"/>
              <a:gd name="T5" fmla="*/ 109 h 109"/>
              <a:gd name="T6" fmla="*/ 6 w 154"/>
              <a:gd name="T7" fmla="*/ 107 h 109"/>
              <a:gd name="T8" fmla="*/ 15 w 154"/>
              <a:gd name="T9" fmla="*/ 42 h 109"/>
              <a:gd name="T10" fmla="*/ 37 w 154"/>
              <a:gd name="T11" fmla="*/ 0 h 109"/>
              <a:gd name="T12" fmla="*/ 54 w 154"/>
              <a:gd name="T13" fmla="*/ 24 h 109"/>
              <a:gd name="T14" fmla="*/ 77 w 154"/>
              <a:gd name="T15" fmla="*/ 26 h 109"/>
              <a:gd name="T16" fmla="*/ 101 w 154"/>
              <a:gd name="T17" fmla="*/ 8 h 109"/>
              <a:gd name="T18" fmla="*/ 77 w 154"/>
              <a:gd name="T19" fmla="*/ 6 h 109"/>
              <a:gd name="T20" fmla="*/ 48 w 154"/>
              <a:gd name="T21" fmla="*/ 63 h 109"/>
              <a:gd name="T22" fmla="*/ 48 w 154"/>
              <a:gd name="T23" fmla="*/ 98 h 109"/>
              <a:gd name="T24" fmla="*/ 112 w 154"/>
              <a:gd name="T25" fmla="*/ 94 h 109"/>
              <a:gd name="T26" fmla="*/ 103 w 154"/>
              <a:gd name="T27" fmla="*/ 61 h 109"/>
              <a:gd name="T28" fmla="*/ 55 w 154"/>
              <a:gd name="T29" fmla="*/ 28 h 109"/>
              <a:gd name="T30" fmla="*/ 50 w 154"/>
              <a:gd name="T31" fmla="*/ 55 h 109"/>
              <a:gd name="T32" fmla="*/ 103 w 154"/>
              <a:gd name="T33" fmla="*/ 55 h 109"/>
              <a:gd name="T34" fmla="*/ 103 w 154"/>
              <a:gd name="T35" fmla="*/ 30 h 109"/>
              <a:gd name="T36" fmla="*/ 55 w 154"/>
              <a:gd name="T37" fmla="*/ 28 h 109"/>
              <a:gd name="T38" fmla="*/ 110 w 154"/>
              <a:gd name="T39" fmla="*/ 26 h 109"/>
              <a:gd name="T40" fmla="*/ 125 w 154"/>
              <a:gd name="T41" fmla="*/ 28 h 109"/>
              <a:gd name="T42" fmla="*/ 125 w 154"/>
              <a:gd name="T43" fmla="*/ 20 h 109"/>
              <a:gd name="T44" fmla="*/ 109 w 154"/>
              <a:gd name="T45" fmla="*/ 4 h 109"/>
              <a:gd name="T46" fmla="*/ 109 w 154"/>
              <a:gd name="T47" fmla="*/ 11 h 109"/>
              <a:gd name="T48" fmla="*/ 123 w 154"/>
              <a:gd name="T49" fmla="*/ 9 h 109"/>
              <a:gd name="T50" fmla="*/ 120 w 154"/>
              <a:gd name="T51" fmla="*/ 4 h 109"/>
              <a:gd name="T52" fmla="*/ 112 w 154"/>
              <a:gd name="T53" fmla="*/ 39 h 109"/>
              <a:gd name="T54" fmla="*/ 118 w 154"/>
              <a:gd name="T55" fmla="*/ 46 h 109"/>
              <a:gd name="T56" fmla="*/ 131 w 154"/>
              <a:gd name="T57" fmla="*/ 39 h 109"/>
              <a:gd name="T58" fmla="*/ 116 w 154"/>
              <a:gd name="T59" fmla="*/ 37 h 109"/>
              <a:gd name="T60" fmla="*/ 116 w 154"/>
              <a:gd name="T61" fmla="*/ 66 h 109"/>
              <a:gd name="T62" fmla="*/ 134 w 154"/>
              <a:gd name="T63" fmla="*/ 68 h 109"/>
              <a:gd name="T64" fmla="*/ 134 w 154"/>
              <a:gd name="T65" fmla="*/ 57 h 109"/>
              <a:gd name="T66" fmla="*/ 123 w 154"/>
              <a:gd name="T67" fmla="*/ 81 h 109"/>
              <a:gd name="T68" fmla="*/ 123 w 154"/>
              <a:gd name="T69" fmla="*/ 96 h 109"/>
              <a:gd name="T70" fmla="*/ 145 w 154"/>
              <a:gd name="T71" fmla="*/ 92 h 109"/>
              <a:gd name="T72" fmla="*/ 138 w 154"/>
              <a:gd name="T73" fmla="*/ 81 h 109"/>
              <a:gd name="T74" fmla="*/ 30 w 154"/>
              <a:gd name="T75" fmla="*/ 22 h 109"/>
              <a:gd name="T76" fmla="*/ 30 w 154"/>
              <a:gd name="T77" fmla="*/ 28 h 109"/>
              <a:gd name="T78" fmla="*/ 46 w 154"/>
              <a:gd name="T79" fmla="*/ 22 h 109"/>
              <a:gd name="T80" fmla="*/ 33 w 154"/>
              <a:gd name="T81" fmla="*/ 19 h 109"/>
              <a:gd name="T82" fmla="*/ 31 w 154"/>
              <a:gd name="T83" fmla="*/ 9 h 109"/>
              <a:gd name="T84" fmla="*/ 44 w 154"/>
              <a:gd name="T85" fmla="*/ 13 h 109"/>
              <a:gd name="T86" fmla="*/ 48 w 154"/>
              <a:gd name="T87" fmla="*/ 6 h 109"/>
              <a:gd name="T88" fmla="*/ 28 w 154"/>
              <a:gd name="T89" fmla="*/ 37 h 109"/>
              <a:gd name="T90" fmla="*/ 24 w 154"/>
              <a:gd name="T91" fmla="*/ 46 h 109"/>
              <a:gd name="T92" fmla="*/ 42 w 154"/>
              <a:gd name="T93" fmla="*/ 44 h 109"/>
              <a:gd name="T94" fmla="*/ 41 w 154"/>
              <a:gd name="T95" fmla="*/ 37 h 109"/>
              <a:gd name="T96" fmla="*/ 19 w 154"/>
              <a:gd name="T97" fmla="*/ 59 h 109"/>
              <a:gd name="T98" fmla="*/ 20 w 154"/>
              <a:gd name="T99" fmla="*/ 68 h 109"/>
              <a:gd name="T100" fmla="*/ 41 w 154"/>
              <a:gd name="T101" fmla="*/ 59 h 109"/>
              <a:gd name="T102" fmla="*/ 24 w 154"/>
              <a:gd name="T103" fmla="*/ 57 h 109"/>
              <a:gd name="T104" fmla="*/ 11 w 154"/>
              <a:gd name="T105" fmla="*/ 92 h 109"/>
              <a:gd name="T106" fmla="*/ 30 w 154"/>
              <a:gd name="T107" fmla="*/ 96 h 109"/>
              <a:gd name="T108" fmla="*/ 35 w 154"/>
              <a:gd name="T109" fmla="*/ 8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4" h="109">
                <a:moveTo>
                  <a:pt x="37" y="0"/>
                </a:moveTo>
                <a:lnTo>
                  <a:pt x="37" y="0"/>
                </a:lnTo>
                <a:lnTo>
                  <a:pt x="77" y="0"/>
                </a:lnTo>
                <a:lnTo>
                  <a:pt x="77" y="0"/>
                </a:lnTo>
                <a:lnTo>
                  <a:pt x="118" y="0"/>
                </a:lnTo>
                <a:lnTo>
                  <a:pt x="118" y="0"/>
                </a:lnTo>
                <a:lnTo>
                  <a:pt x="125" y="2"/>
                </a:lnTo>
                <a:lnTo>
                  <a:pt x="127" y="4"/>
                </a:lnTo>
                <a:lnTo>
                  <a:pt x="129" y="6"/>
                </a:lnTo>
                <a:lnTo>
                  <a:pt x="129" y="6"/>
                </a:lnTo>
                <a:lnTo>
                  <a:pt x="140" y="41"/>
                </a:lnTo>
                <a:lnTo>
                  <a:pt x="140" y="41"/>
                </a:lnTo>
                <a:lnTo>
                  <a:pt x="154" y="94"/>
                </a:lnTo>
                <a:lnTo>
                  <a:pt x="154" y="94"/>
                </a:lnTo>
                <a:lnTo>
                  <a:pt x="154" y="99"/>
                </a:lnTo>
                <a:lnTo>
                  <a:pt x="153" y="105"/>
                </a:lnTo>
                <a:lnTo>
                  <a:pt x="149" y="107"/>
                </a:lnTo>
                <a:lnTo>
                  <a:pt x="143" y="109"/>
                </a:lnTo>
                <a:lnTo>
                  <a:pt x="143" y="109"/>
                </a:lnTo>
                <a:lnTo>
                  <a:pt x="77" y="109"/>
                </a:lnTo>
                <a:lnTo>
                  <a:pt x="77" y="109"/>
                </a:lnTo>
                <a:lnTo>
                  <a:pt x="11" y="109"/>
                </a:lnTo>
                <a:lnTo>
                  <a:pt x="11" y="109"/>
                </a:lnTo>
                <a:lnTo>
                  <a:pt x="6" y="107"/>
                </a:lnTo>
                <a:lnTo>
                  <a:pt x="2" y="105"/>
                </a:lnTo>
                <a:lnTo>
                  <a:pt x="0" y="99"/>
                </a:lnTo>
                <a:lnTo>
                  <a:pt x="0" y="94"/>
                </a:lnTo>
                <a:lnTo>
                  <a:pt x="0" y="94"/>
                </a:lnTo>
                <a:lnTo>
                  <a:pt x="15" y="42"/>
                </a:lnTo>
                <a:lnTo>
                  <a:pt x="15" y="42"/>
                </a:lnTo>
                <a:lnTo>
                  <a:pt x="26" y="6"/>
                </a:lnTo>
                <a:lnTo>
                  <a:pt x="26" y="6"/>
                </a:lnTo>
                <a:lnTo>
                  <a:pt x="28" y="4"/>
                </a:lnTo>
                <a:lnTo>
                  <a:pt x="30" y="2"/>
                </a:lnTo>
                <a:lnTo>
                  <a:pt x="37" y="0"/>
                </a:lnTo>
                <a:lnTo>
                  <a:pt x="37" y="0"/>
                </a:lnTo>
                <a:close/>
                <a:moveTo>
                  <a:pt x="59" y="6"/>
                </a:moveTo>
                <a:lnTo>
                  <a:pt x="59" y="6"/>
                </a:lnTo>
                <a:lnTo>
                  <a:pt x="55" y="6"/>
                </a:lnTo>
                <a:lnTo>
                  <a:pt x="55" y="8"/>
                </a:lnTo>
                <a:lnTo>
                  <a:pt x="55" y="8"/>
                </a:lnTo>
                <a:lnTo>
                  <a:pt x="54" y="24"/>
                </a:lnTo>
                <a:lnTo>
                  <a:pt x="54" y="24"/>
                </a:lnTo>
                <a:lnTo>
                  <a:pt x="54" y="26"/>
                </a:lnTo>
                <a:lnTo>
                  <a:pt x="57" y="26"/>
                </a:lnTo>
                <a:lnTo>
                  <a:pt x="57" y="26"/>
                </a:lnTo>
                <a:lnTo>
                  <a:pt x="77" y="26"/>
                </a:lnTo>
                <a:lnTo>
                  <a:pt x="77" y="26"/>
                </a:lnTo>
                <a:lnTo>
                  <a:pt x="99" y="26"/>
                </a:lnTo>
                <a:lnTo>
                  <a:pt x="99" y="26"/>
                </a:lnTo>
                <a:lnTo>
                  <a:pt x="101" y="26"/>
                </a:lnTo>
                <a:lnTo>
                  <a:pt x="103" y="24"/>
                </a:lnTo>
                <a:lnTo>
                  <a:pt x="103" y="24"/>
                </a:lnTo>
                <a:lnTo>
                  <a:pt x="101" y="8"/>
                </a:lnTo>
                <a:lnTo>
                  <a:pt x="101" y="8"/>
                </a:lnTo>
                <a:lnTo>
                  <a:pt x="99" y="6"/>
                </a:lnTo>
                <a:lnTo>
                  <a:pt x="98" y="6"/>
                </a:lnTo>
                <a:lnTo>
                  <a:pt x="98" y="6"/>
                </a:lnTo>
                <a:lnTo>
                  <a:pt x="77" y="6"/>
                </a:lnTo>
                <a:lnTo>
                  <a:pt x="77" y="6"/>
                </a:lnTo>
                <a:lnTo>
                  <a:pt x="59" y="6"/>
                </a:lnTo>
                <a:lnTo>
                  <a:pt x="59" y="6"/>
                </a:lnTo>
                <a:close/>
                <a:moveTo>
                  <a:pt x="54" y="61"/>
                </a:moveTo>
                <a:lnTo>
                  <a:pt x="54" y="61"/>
                </a:lnTo>
                <a:lnTo>
                  <a:pt x="50" y="61"/>
                </a:lnTo>
                <a:lnTo>
                  <a:pt x="48" y="63"/>
                </a:lnTo>
                <a:lnTo>
                  <a:pt x="48" y="63"/>
                </a:lnTo>
                <a:lnTo>
                  <a:pt x="44" y="94"/>
                </a:lnTo>
                <a:lnTo>
                  <a:pt x="44" y="94"/>
                </a:lnTo>
                <a:lnTo>
                  <a:pt x="46" y="96"/>
                </a:lnTo>
                <a:lnTo>
                  <a:pt x="48" y="98"/>
                </a:lnTo>
                <a:lnTo>
                  <a:pt x="48" y="98"/>
                </a:lnTo>
                <a:lnTo>
                  <a:pt x="77" y="98"/>
                </a:lnTo>
                <a:lnTo>
                  <a:pt x="77" y="98"/>
                </a:lnTo>
                <a:lnTo>
                  <a:pt x="109" y="98"/>
                </a:lnTo>
                <a:lnTo>
                  <a:pt x="109" y="98"/>
                </a:lnTo>
                <a:lnTo>
                  <a:pt x="110" y="96"/>
                </a:lnTo>
                <a:lnTo>
                  <a:pt x="112" y="94"/>
                </a:lnTo>
                <a:lnTo>
                  <a:pt x="112" y="94"/>
                </a:lnTo>
                <a:lnTo>
                  <a:pt x="109" y="63"/>
                </a:lnTo>
                <a:lnTo>
                  <a:pt x="109" y="63"/>
                </a:lnTo>
                <a:lnTo>
                  <a:pt x="107" y="61"/>
                </a:lnTo>
                <a:lnTo>
                  <a:pt x="103" y="61"/>
                </a:lnTo>
                <a:lnTo>
                  <a:pt x="103" y="61"/>
                </a:lnTo>
                <a:lnTo>
                  <a:pt x="77" y="61"/>
                </a:lnTo>
                <a:lnTo>
                  <a:pt x="77" y="61"/>
                </a:lnTo>
                <a:lnTo>
                  <a:pt x="54" y="61"/>
                </a:lnTo>
                <a:lnTo>
                  <a:pt x="54" y="61"/>
                </a:lnTo>
                <a:close/>
                <a:moveTo>
                  <a:pt x="55" y="28"/>
                </a:moveTo>
                <a:lnTo>
                  <a:pt x="55" y="28"/>
                </a:lnTo>
                <a:lnTo>
                  <a:pt x="54" y="30"/>
                </a:lnTo>
                <a:lnTo>
                  <a:pt x="52" y="31"/>
                </a:lnTo>
                <a:lnTo>
                  <a:pt x="52" y="31"/>
                </a:lnTo>
                <a:lnTo>
                  <a:pt x="50" y="54"/>
                </a:lnTo>
                <a:lnTo>
                  <a:pt x="50" y="54"/>
                </a:lnTo>
                <a:lnTo>
                  <a:pt x="50" y="55"/>
                </a:lnTo>
                <a:lnTo>
                  <a:pt x="54" y="55"/>
                </a:lnTo>
                <a:lnTo>
                  <a:pt x="54" y="55"/>
                </a:lnTo>
                <a:lnTo>
                  <a:pt x="77" y="55"/>
                </a:lnTo>
                <a:lnTo>
                  <a:pt x="77" y="55"/>
                </a:lnTo>
                <a:lnTo>
                  <a:pt x="103" y="55"/>
                </a:lnTo>
                <a:lnTo>
                  <a:pt x="103" y="55"/>
                </a:lnTo>
                <a:lnTo>
                  <a:pt x="105" y="55"/>
                </a:lnTo>
                <a:lnTo>
                  <a:pt x="107" y="54"/>
                </a:lnTo>
                <a:lnTo>
                  <a:pt x="107" y="54"/>
                </a:lnTo>
                <a:lnTo>
                  <a:pt x="103" y="31"/>
                </a:lnTo>
                <a:lnTo>
                  <a:pt x="103" y="31"/>
                </a:lnTo>
                <a:lnTo>
                  <a:pt x="103" y="30"/>
                </a:lnTo>
                <a:lnTo>
                  <a:pt x="99" y="28"/>
                </a:lnTo>
                <a:lnTo>
                  <a:pt x="99" y="28"/>
                </a:lnTo>
                <a:lnTo>
                  <a:pt x="77" y="28"/>
                </a:lnTo>
                <a:lnTo>
                  <a:pt x="77" y="28"/>
                </a:lnTo>
                <a:lnTo>
                  <a:pt x="55" y="28"/>
                </a:lnTo>
                <a:lnTo>
                  <a:pt x="55" y="28"/>
                </a:lnTo>
                <a:close/>
                <a:moveTo>
                  <a:pt x="112" y="19"/>
                </a:moveTo>
                <a:lnTo>
                  <a:pt x="112" y="19"/>
                </a:lnTo>
                <a:lnTo>
                  <a:pt x="110" y="20"/>
                </a:lnTo>
                <a:lnTo>
                  <a:pt x="109" y="22"/>
                </a:lnTo>
                <a:lnTo>
                  <a:pt x="109" y="22"/>
                </a:lnTo>
                <a:lnTo>
                  <a:pt x="110" y="26"/>
                </a:lnTo>
                <a:lnTo>
                  <a:pt x="110" y="26"/>
                </a:lnTo>
                <a:lnTo>
                  <a:pt x="110" y="28"/>
                </a:lnTo>
                <a:lnTo>
                  <a:pt x="114" y="28"/>
                </a:lnTo>
                <a:lnTo>
                  <a:pt x="114" y="28"/>
                </a:lnTo>
                <a:lnTo>
                  <a:pt x="125" y="28"/>
                </a:lnTo>
                <a:lnTo>
                  <a:pt x="125" y="28"/>
                </a:lnTo>
                <a:lnTo>
                  <a:pt x="127" y="28"/>
                </a:lnTo>
                <a:lnTo>
                  <a:pt x="127" y="26"/>
                </a:lnTo>
                <a:lnTo>
                  <a:pt x="127" y="26"/>
                </a:lnTo>
                <a:lnTo>
                  <a:pt x="127" y="22"/>
                </a:lnTo>
                <a:lnTo>
                  <a:pt x="127" y="22"/>
                </a:lnTo>
                <a:lnTo>
                  <a:pt x="125" y="20"/>
                </a:lnTo>
                <a:lnTo>
                  <a:pt x="123" y="19"/>
                </a:lnTo>
                <a:lnTo>
                  <a:pt x="123" y="19"/>
                </a:lnTo>
                <a:lnTo>
                  <a:pt x="112" y="19"/>
                </a:lnTo>
                <a:lnTo>
                  <a:pt x="112" y="19"/>
                </a:lnTo>
                <a:close/>
                <a:moveTo>
                  <a:pt x="109" y="4"/>
                </a:moveTo>
                <a:lnTo>
                  <a:pt x="109" y="4"/>
                </a:lnTo>
                <a:lnTo>
                  <a:pt x="107" y="6"/>
                </a:lnTo>
                <a:lnTo>
                  <a:pt x="107" y="6"/>
                </a:lnTo>
                <a:lnTo>
                  <a:pt x="107" y="6"/>
                </a:lnTo>
                <a:lnTo>
                  <a:pt x="107" y="9"/>
                </a:lnTo>
                <a:lnTo>
                  <a:pt x="107" y="9"/>
                </a:lnTo>
                <a:lnTo>
                  <a:pt x="109" y="11"/>
                </a:lnTo>
                <a:lnTo>
                  <a:pt x="110" y="11"/>
                </a:lnTo>
                <a:lnTo>
                  <a:pt x="110" y="11"/>
                </a:lnTo>
                <a:lnTo>
                  <a:pt x="121" y="11"/>
                </a:lnTo>
                <a:lnTo>
                  <a:pt x="121" y="11"/>
                </a:lnTo>
                <a:lnTo>
                  <a:pt x="123" y="11"/>
                </a:lnTo>
                <a:lnTo>
                  <a:pt x="123" y="9"/>
                </a:lnTo>
                <a:lnTo>
                  <a:pt x="123" y="9"/>
                </a:lnTo>
                <a:lnTo>
                  <a:pt x="123" y="6"/>
                </a:lnTo>
                <a:lnTo>
                  <a:pt x="123" y="6"/>
                </a:lnTo>
                <a:lnTo>
                  <a:pt x="121" y="6"/>
                </a:lnTo>
                <a:lnTo>
                  <a:pt x="120" y="4"/>
                </a:lnTo>
                <a:lnTo>
                  <a:pt x="120" y="4"/>
                </a:lnTo>
                <a:lnTo>
                  <a:pt x="109" y="4"/>
                </a:lnTo>
                <a:lnTo>
                  <a:pt x="109" y="4"/>
                </a:lnTo>
                <a:close/>
                <a:moveTo>
                  <a:pt x="116" y="37"/>
                </a:moveTo>
                <a:lnTo>
                  <a:pt x="116" y="37"/>
                </a:lnTo>
                <a:lnTo>
                  <a:pt x="112" y="37"/>
                </a:lnTo>
                <a:lnTo>
                  <a:pt x="112" y="39"/>
                </a:lnTo>
                <a:lnTo>
                  <a:pt x="112" y="39"/>
                </a:lnTo>
                <a:lnTo>
                  <a:pt x="112" y="44"/>
                </a:lnTo>
                <a:lnTo>
                  <a:pt x="112" y="44"/>
                </a:lnTo>
                <a:lnTo>
                  <a:pt x="114" y="46"/>
                </a:lnTo>
                <a:lnTo>
                  <a:pt x="118" y="46"/>
                </a:lnTo>
                <a:lnTo>
                  <a:pt x="118" y="46"/>
                </a:lnTo>
                <a:lnTo>
                  <a:pt x="129" y="46"/>
                </a:lnTo>
                <a:lnTo>
                  <a:pt x="129" y="46"/>
                </a:lnTo>
                <a:lnTo>
                  <a:pt x="132" y="46"/>
                </a:lnTo>
                <a:lnTo>
                  <a:pt x="132" y="44"/>
                </a:lnTo>
                <a:lnTo>
                  <a:pt x="132" y="44"/>
                </a:lnTo>
                <a:lnTo>
                  <a:pt x="131" y="39"/>
                </a:lnTo>
                <a:lnTo>
                  <a:pt x="131" y="39"/>
                </a:lnTo>
                <a:lnTo>
                  <a:pt x="129" y="37"/>
                </a:lnTo>
                <a:lnTo>
                  <a:pt x="127" y="37"/>
                </a:lnTo>
                <a:lnTo>
                  <a:pt x="127" y="37"/>
                </a:lnTo>
                <a:lnTo>
                  <a:pt x="116" y="37"/>
                </a:lnTo>
                <a:lnTo>
                  <a:pt x="116" y="37"/>
                </a:lnTo>
                <a:close/>
                <a:moveTo>
                  <a:pt x="120" y="57"/>
                </a:moveTo>
                <a:lnTo>
                  <a:pt x="120" y="57"/>
                </a:lnTo>
                <a:lnTo>
                  <a:pt x="116" y="57"/>
                </a:lnTo>
                <a:lnTo>
                  <a:pt x="116" y="59"/>
                </a:lnTo>
                <a:lnTo>
                  <a:pt x="116" y="59"/>
                </a:lnTo>
                <a:lnTo>
                  <a:pt x="116" y="66"/>
                </a:lnTo>
                <a:lnTo>
                  <a:pt x="116" y="66"/>
                </a:lnTo>
                <a:lnTo>
                  <a:pt x="118" y="68"/>
                </a:lnTo>
                <a:lnTo>
                  <a:pt x="121" y="68"/>
                </a:lnTo>
                <a:lnTo>
                  <a:pt x="121" y="68"/>
                </a:lnTo>
                <a:lnTo>
                  <a:pt x="134" y="68"/>
                </a:lnTo>
                <a:lnTo>
                  <a:pt x="134" y="68"/>
                </a:lnTo>
                <a:lnTo>
                  <a:pt x="138" y="68"/>
                </a:lnTo>
                <a:lnTo>
                  <a:pt x="138" y="66"/>
                </a:lnTo>
                <a:lnTo>
                  <a:pt x="138" y="66"/>
                </a:lnTo>
                <a:lnTo>
                  <a:pt x="136" y="59"/>
                </a:lnTo>
                <a:lnTo>
                  <a:pt x="136" y="59"/>
                </a:lnTo>
                <a:lnTo>
                  <a:pt x="134" y="57"/>
                </a:lnTo>
                <a:lnTo>
                  <a:pt x="132" y="57"/>
                </a:lnTo>
                <a:lnTo>
                  <a:pt x="132" y="57"/>
                </a:lnTo>
                <a:lnTo>
                  <a:pt x="120" y="57"/>
                </a:lnTo>
                <a:lnTo>
                  <a:pt x="120" y="57"/>
                </a:lnTo>
                <a:close/>
                <a:moveTo>
                  <a:pt x="123" y="81"/>
                </a:moveTo>
                <a:lnTo>
                  <a:pt x="123" y="81"/>
                </a:lnTo>
                <a:lnTo>
                  <a:pt x="121" y="83"/>
                </a:lnTo>
                <a:lnTo>
                  <a:pt x="120" y="85"/>
                </a:lnTo>
                <a:lnTo>
                  <a:pt x="120" y="85"/>
                </a:lnTo>
                <a:lnTo>
                  <a:pt x="121" y="92"/>
                </a:lnTo>
                <a:lnTo>
                  <a:pt x="121" y="92"/>
                </a:lnTo>
                <a:lnTo>
                  <a:pt x="123" y="96"/>
                </a:lnTo>
                <a:lnTo>
                  <a:pt x="127" y="96"/>
                </a:lnTo>
                <a:lnTo>
                  <a:pt x="127" y="96"/>
                </a:lnTo>
                <a:lnTo>
                  <a:pt x="142" y="96"/>
                </a:lnTo>
                <a:lnTo>
                  <a:pt x="142" y="96"/>
                </a:lnTo>
                <a:lnTo>
                  <a:pt x="143" y="96"/>
                </a:lnTo>
                <a:lnTo>
                  <a:pt x="145" y="92"/>
                </a:lnTo>
                <a:lnTo>
                  <a:pt x="145" y="92"/>
                </a:lnTo>
                <a:lnTo>
                  <a:pt x="143" y="85"/>
                </a:lnTo>
                <a:lnTo>
                  <a:pt x="143" y="85"/>
                </a:lnTo>
                <a:lnTo>
                  <a:pt x="142" y="83"/>
                </a:lnTo>
                <a:lnTo>
                  <a:pt x="138" y="81"/>
                </a:lnTo>
                <a:lnTo>
                  <a:pt x="138" y="81"/>
                </a:lnTo>
                <a:lnTo>
                  <a:pt x="123" y="81"/>
                </a:lnTo>
                <a:lnTo>
                  <a:pt x="123" y="81"/>
                </a:lnTo>
                <a:close/>
                <a:moveTo>
                  <a:pt x="33" y="19"/>
                </a:moveTo>
                <a:lnTo>
                  <a:pt x="33" y="19"/>
                </a:lnTo>
                <a:lnTo>
                  <a:pt x="30" y="20"/>
                </a:lnTo>
                <a:lnTo>
                  <a:pt x="30" y="22"/>
                </a:lnTo>
                <a:lnTo>
                  <a:pt x="30" y="22"/>
                </a:lnTo>
                <a:lnTo>
                  <a:pt x="28" y="26"/>
                </a:lnTo>
                <a:lnTo>
                  <a:pt x="28" y="26"/>
                </a:lnTo>
                <a:lnTo>
                  <a:pt x="28" y="28"/>
                </a:lnTo>
                <a:lnTo>
                  <a:pt x="30" y="28"/>
                </a:lnTo>
                <a:lnTo>
                  <a:pt x="30" y="28"/>
                </a:lnTo>
                <a:lnTo>
                  <a:pt x="42" y="28"/>
                </a:lnTo>
                <a:lnTo>
                  <a:pt x="42" y="28"/>
                </a:lnTo>
                <a:lnTo>
                  <a:pt x="44" y="28"/>
                </a:lnTo>
                <a:lnTo>
                  <a:pt x="46" y="26"/>
                </a:lnTo>
                <a:lnTo>
                  <a:pt x="46" y="26"/>
                </a:lnTo>
                <a:lnTo>
                  <a:pt x="46" y="22"/>
                </a:lnTo>
                <a:lnTo>
                  <a:pt x="46" y="22"/>
                </a:lnTo>
                <a:lnTo>
                  <a:pt x="46" y="20"/>
                </a:lnTo>
                <a:lnTo>
                  <a:pt x="42" y="19"/>
                </a:lnTo>
                <a:lnTo>
                  <a:pt x="42" y="19"/>
                </a:lnTo>
                <a:lnTo>
                  <a:pt x="33" y="19"/>
                </a:lnTo>
                <a:lnTo>
                  <a:pt x="33" y="19"/>
                </a:lnTo>
                <a:close/>
                <a:moveTo>
                  <a:pt x="35" y="6"/>
                </a:moveTo>
                <a:lnTo>
                  <a:pt x="35" y="6"/>
                </a:lnTo>
                <a:lnTo>
                  <a:pt x="33" y="6"/>
                </a:lnTo>
                <a:lnTo>
                  <a:pt x="33" y="8"/>
                </a:lnTo>
                <a:lnTo>
                  <a:pt x="33" y="8"/>
                </a:lnTo>
                <a:lnTo>
                  <a:pt x="31" y="9"/>
                </a:lnTo>
                <a:lnTo>
                  <a:pt x="31" y="9"/>
                </a:lnTo>
                <a:lnTo>
                  <a:pt x="31" y="11"/>
                </a:lnTo>
                <a:lnTo>
                  <a:pt x="33" y="13"/>
                </a:lnTo>
                <a:lnTo>
                  <a:pt x="33" y="13"/>
                </a:lnTo>
                <a:lnTo>
                  <a:pt x="44" y="13"/>
                </a:lnTo>
                <a:lnTo>
                  <a:pt x="44" y="13"/>
                </a:lnTo>
                <a:lnTo>
                  <a:pt x="46" y="11"/>
                </a:lnTo>
                <a:lnTo>
                  <a:pt x="48" y="9"/>
                </a:lnTo>
                <a:lnTo>
                  <a:pt x="48" y="9"/>
                </a:lnTo>
                <a:lnTo>
                  <a:pt x="48" y="8"/>
                </a:lnTo>
                <a:lnTo>
                  <a:pt x="48" y="8"/>
                </a:lnTo>
                <a:lnTo>
                  <a:pt x="48" y="6"/>
                </a:lnTo>
                <a:lnTo>
                  <a:pt x="46" y="6"/>
                </a:lnTo>
                <a:lnTo>
                  <a:pt x="46" y="6"/>
                </a:lnTo>
                <a:lnTo>
                  <a:pt x="35" y="6"/>
                </a:lnTo>
                <a:lnTo>
                  <a:pt x="35" y="6"/>
                </a:lnTo>
                <a:close/>
                <a:moveTo>
                  <a:pt x="28" y="37"/>
                </a:moveTo>
                <a:lnTo>
                  <a:pt x="28" y="37"/>
                </a:lnTo>
                <a:lnTo>
                  <a:pt x="26" y="37"/>
                </a:lnTo>
                <a:lnTo>
                  <a:pt x="24" y="39"/>
                </a:lnTo>
                <a:lnTo>
                  <a:pt x="24" y="39"/>
                </a:lnTo>
                <a:lnTo>
                  <a:pt x="24" y="44"/>
                </a:lnTo>
                <a:lnTo>
                  <a:pt x="24" y="44"/>
                </a:lnTo>
                <a:lnTo>
                  <a:pt x="24" y="46"/>
                </a:lnTo>
                <a:lnTo>
                  <a:pt x="26" y="46"/>
                </a:lnTo>
                <a:lnTo>
                  <a:pt x="26" y="46"/>
                </a:lnTo>
                <a:lnTo>
                  <a:pt x="39" y="46"/>
                </a:lnTo>
                <a:lnTo>
                  <a:pt x="39" y="46"/>
                </a:lnTo>
                <a:lnTo>
                  <a:pt x="41" y="46"/>
                </a:lnTo>
                <a:lnTo>
                  <a:pt x="42" y="44"/>
                </a:lnTo>
                <a:lnTo>
                  <a:pt x="42" y="44"/>
                </a:lnTo>
                <a:lnTo>
                  <a:pt x="42" y="39"/>
                </a:lnTo>
                <a:lnTo>
                  <a:pt x="42" y="39"/>
                </a:lnTo>
                <a:lnTo>
                  <a:pt x="42" y="37"/>
                </a:lnTo>
                <a:lnTo>
                  <a:pt x="41" y="37"/>
                </a:lnTo>
                <a:lnTo>
                  <a:pt x="41" y="37"/>
                </a:lnTo>
                <a:lnTo>
                  <a:pt x="28" y="37"/>
                </a:lnTo>
                <a:lnTo>
                  <a:pt x="28" y="37"/>
                </a:lnTo>
                <a:close/>
                <a:moveTo>
                  <a:pt x="24" y="57"/>
                </a:moveTo>
                <a:lnTo>
                  <a:pt x="24" y="57"/>
                </a:lnTo>
                <a:lnTo>
                  <a:pt x="20" y="57"/>
                </a:lnTo>
                <a:lnTo>
                  <a:pt x="19" y="59"/>
                </a:lnTo>
                <a:lnTo>
                  <a:pt x="19" y="59"/>
                </a:lnTo>
                <a:lnTo>
                  <a:pt x="19" y="66"/>
                </a:lnTo>
                <a:lnTo>
                  <a:pt x="19" y="66"/>
                </a:lnTo>
                <a:lnTo>
                  <a:pt x="19" y="68"/>
                </a:lnTo>
                <a:lnTo>
                  <a:pt x="20" y="68"/>
                </a:lnTo>
                <a:lnTo>
                  <a:pt x="20" y="68"/>
                </a:lnTo>
                <a:lnTo>
                  <a:pt x="35" y="68"/>
                </a:lnTo>
                <a:lnTo>
                  <a:pt x="35" y="68"/>
                </a:lnTo>
                <a:lnTo>
                  <a:pt x="37" y="68"/>
                </a:lnTo>
                <a:lnTo>
                  <a:pt x="39" y="66"/>
                </a:lnTo>
                <a:lnTo>
                  <a:pt x="39" y="66"/>
                </a:lnTo>
                <a:lnTo>
                  <a:pt x="41" y="59"/>
                </a:lnTo>
                <a:lnTo>
                  <a:pt x="41" y="59"/>
                </a:lnTo>
                <a:lnTo>
                  <a:pt x="39" y="57"/>
                </a:lnTo>
                <a:lnTo>
                  <a:pt x="37" y="57"/>
                </a:lnTo>
                <a:lnTo>
                  <a:pt x="37" y="57"/>
                </a:lnTo>
                <a:lnTo>
                  <a:pt x="24" y="57"/>
                </a:lnTo>
                <a:lnTo>
                  <a:pt x="24" y="57"/>
                </a:lnTo>
                <a:close/>
                <a:moveTo>
                  <a:pt x="19" y="81"/>
                </a:moveTo>
                <a:lnTo>
                  <a:pt x="19" y="81"/>
                </a:lnTo>
                <a:lnTo>
                  <a:pt x="15" y="83"/>
                </a:lnTo>
                <a:lnTo>
                  <a:pt x="13" y="85"/>
                </a:lnTo>
                <a:lnTo>
                  <a:pt x="13" y="85"/>
                </a:lnTo>
                <a:lnTo>
                  <a:pt x="11" y="92"/>
                </a:lnTo>
                <a:lnTo>
                  <a:pt x="11" y="92"/>
                </a:lnTo>
                <a:lnTo>
                  <a:pt x="11" y="96"/>
                </a:lnTo>
                <a:lnTo>
                  <a:pt x="15" y="96"/>
                </a:lnTo>
                <a:lnTo>
                  <a:pt x="15" y="96"/>
                </a:lnTo>
                <a:lnTo>
                  <a:pt x="30" y="96"/>
                </a:lnTo>
                <a:lnTo>
                  <a:pt x="30" y="96"/>
                </a:lnTo>
                <a:lnTo>
                  <a:pt x="33" y="96"/>
                </a:lnTo>
                <a:lnTo>
                  <a:pt x="35" y="92"/>
                </a:lnTo>
                <a:lnTo>
                  <a:pt x="35" y="92"/>
                </a:lnTo>
                <a:lnTo>
                  <a:pt x="35" y="85"/>
                </a:lnTo>
                <a:lnTo>
                  <a:pt x="35" y="85"/>
                </a:lnTo>
                <a:lnTo>
                  <a:pt x="35" y="83"/>
                </a:lnTo>
                <a:lnTo>
                  <a:pt x="33" y="81"/>
                </a:lnTo>
                <a:lnTo>
                  <a:pt x="33" y="81"/>
                </a:lnTo>
                <a:lnTo>
                  <a:pt x="19" y="81"/>
                </a:lnTo>
                <a:lnTo>
                  <a:pt x="19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51"/>
          <p:cNvSpPr>
            <a:spLocks noEditPoints="1"/>
          </p:cNvSpPr>
          <p:nvPr/>
        </p:nvSpPr>
        <p:spPr bwMode="auto">
          <a:xfrm>
            <a:off x="5824302" y="619405"/>
            <a:ext cx="608910" cy="767956"/>
          </a:xfrm>
          <a:custGeom>
            <a:avLst/>
            <a:gdLst>
              <a:gd name="T0" fmla="*/ 15 w 134"/>
              <a:gd name="T1" fmla="*/ 43 h 169"/>
              <a:gd name="T2" fmla="*/ 7 w 134"/>
              <a:gd name="T3" fmla="*/ 65 h 169"/>
              <a:gd name="T4" fmla="*/ 15 w 134"/>
              <a:gd name="T5" fmla="*/ 90 h 169"/>
              <a:gd name="T6" fmla="*/ 26 w 134"/>
              <a:gd name="T7" fmla="*/ 109 h 169"/>
              <a:gd name="T8" fmla="*/ 26 w 134"/>
              <a:gd name="T9" fmla="*/ 140 h 169"/>
              <a:gd name="T10" fmla="*/ 24 w 134"/>
              <a:gd name="T11" fmla="*/ 145 h 169"/>
              <a:gd name="T12" fmla="*/ 28 w 134"/>
              <a:gd name="T13" fmla="*/ 155 h 169"/>
              <a:gd name="T14" fmla="*/ 50 w 134"/>
              <a:gd name="T15" fmla="*/ 153 h 169"/>
              <a:gd name="T16" fmla="*/ 52 w 134"/>
              <a:gd name="T17" fmla="*/ 145 h 169"/>
              <a:gd name="T18" fmla="*/ 55 w 134"/>
              <a:gd name="T19" fmla="*/ 142 h 169"/>
              <a:gd name="T20" fmla="*/ 37 w 134"/>
              <a:gd name="T21" fmla="*/ 147 h 169"/>
              <a:gd name="T22" fmla="*/ 33 w 134"/>
              <a:gd name="T23" fmla="*/ 142 h 169"/>
              <a:gd name="T24" fmla="*/ 55 w 134"/>
              <a:gd name="T25" fmla="*/ 122 h 169"/>
              <a:gd name="T26" fmla="*/ 64 w 134"/>
              <a:gd name="T27" fmla="*/ 116 h 169"/>
              <a:gd name="T28" fmla="*/ 74 w 134"/>
              <a:gd name="T29" fmla="*/ 111 h 169"/>
              <a:gd name="T30" fmla="*/ 110 w 134"/>
              <a:gd name="T31" fmla="*/ 92 h 169"/>
              <a:gd name="T32" fmla="*/ 125 w 134"/>
              <a:gd name="T33" fmla="*/ 90 h 169"/>
              <a:gd name="T34" fmla="*/ 116 w 134"/>
              <a:gd name="T35" fmla="*/ 101 h 169"/>
              <a:gd name="T36" fmla="*/ 83 w 134"/>
              <a:gd name="T37" fmla="*/ 127 h 169"/>
              <a:gd name="T38" fmla="*/ 77 w 134"/>
              <a:gd name="T39" fmla="*/ 140 h 169"/>
              <a:gd name="T40" fmla="*/ 107 w 134"/>
              <a:gd name="T41" fmla="*/ 120 h 169"/>
              <a:gd name="T42" fmla="*/ 129 w 134"/>
              <a:gd name="T43" fmla="*/ 101 h 169"/>
              <a:gd name="T44" fmla="*/ 132 w 134"/>
              <a:gd name="T45" fmla="*/ 85 h 169"/>
              <a:gd name="T46" fmla="*/ 129 w 134"/>
              <a:gd name="T47" fmla="*/ 81 h 169"/>
              <a:gd name="T48" fmla="*/ 108 w 134"/>
              <a:gd name="T49" fmla="*/ 79 h 169"/>
              <a:gd name="T50" fmla="*/ 88 w 134"/>
              <a:gd name="T51" fmla="*/ 57 h 169"/>
              <a:gd name="T52" fmla="*/ 72 w 134"/>
              <a:gd name="T53" fmla="*/ 35 h 169"/>
              <a:gd name="T54" fmla="*/ 52 w 134"/>
              <a:gd name="T55" fmla="*/ 26 h 169"/>
              <a:gd name="T56" fmla="*/ 35 w 134"/>
              <a:gd name="T57" fmla="*/ 30 h 169"/>
              <a:gd name="T58" fmla="*/ 22 w 134"/>
              <a:gd name="T59" fmla="*/ 4 h 169"/>
              <a:gd name="T60" fmla="*/ 2 w 134"/>
              <a:gd name="T61" fmla="*/ 8 h 169"/>
              <a:gd name="T62" fmla="*/ 0 w 134"/>
              <a:gd name="T63" fmla="*/ 15 h 169"/>
              <a:gd name="T64" fmla="*/ 15 w 134"/>
              <a:gd name="T65" fmla="*/ 28 h 169"/>
              <a:gd name="T66" fmla="*/ 72 w 134"/>
              <a:gd name="T67" fmla="*/ 145 h 169"/>
              <a:gd name="T68" fmla="*/ 79 w 134"/>
              <a:gd name="T69" fmla="*/ 153 h 169"/>
              <a:gd name="T70" fmla="*/ 77 w 134"/>
              <a:gd name="T71" fmla="*/ 160 h 169"/>
              <a:gd name="T72" fmla="*/ 66 w 134"/>
              <a:gd name="T73" fmla="*/ 169 h 169"/>
              <a:gd name="T74" fmla="*/ 57 w 134"/>
              <a:gd name="T75" fmla="*/ 164 h 169"/>
              <a:gd name="T76" fmla="*/ 53 w 134"/>
              <a:gd name="T77" fmla="*/ 156 h 169"/>
              <a:gd name="T78" fmla="*/ 61 w 134"/>
              <a:gd name="T79" fmla="*/ 145 h 169"/>
              <a:gd name="T80" fmla="*/ 61 w 134"/>
              <a:gd name="T81" fmla="*/ 125 h 169"/>
              <a:gd name="T82" fmla="*/ 70 w 134"/>
              <a:gd name="T83" fmla="*/ 118 h 169"/>
              <a:gd name="T84" fmla="*/ 6 w 134"/>
              <a:gd name="T85" fmla="*/ 11 h 169"/>
              <a:gd name="T86" fmla="*/ 17 w 134"/>
              <a:gd name="T87" fmla="*/ 19 h 169"/>
              <a:gd name="T88" fmla="*/ 24 w 134"/>
              <a:gd name="T89" fmla="*/ 32 h 169"/>
              <a:gd name="T90" fmla="*/ 22 w 134"/>
              <a:gd name="T91" fmla="*/ 33 h 169"/>
              <a:gd name="T92" fmla="*/ 4 w 134"/>
              <a:gd name="T93" fmla="*/ 15 h 169"/>
              <a:gd name="T94" fmla="*/ 6 w 134"/>
              <a:gd name="T95" fmla="*/ 11 h 169"/>
              <a:gd name="T96" fmla="*/ 46 w 134"/>
              <a:gd name="T97" fmla="*/ 33 h 169"/>
              <a:gd name="T98" fmla="*/ 68 w 134"/>
              <a:gd name="T99" fmla="*/ 44 h 169"/>
              <a:gd name="T100" fmla="*/ 79 w 134"/>
              <a:gd name="T101" fmla="*/ 57 h 169"/>
              <a:gd name="T102" fmla="*/ 94 w 134"/>
              <a:gd name="T103" fmla="*/ 81 h 169"/>
              <a:gd name="T104" fmla="*/ 75 w 134"/>
              <a:gd name="T105" fmla="*/ 76 h 169"/>
              <a:gd name="T106" fmla="*/ 61 w 134"/>
              <a:gd name="T107" fmla="*/ 52 h 169"/>
              <a:gd name="T108" fmla="*/ 46 w 134"/>
              <a:gd name="T109" fmla="*/ 33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4" h="169">
                <a:moveTo>
                  <a:pt x="22" y="37"/>
                </a:moveTo>
                <a:lnTo>
                  <a:pt x="22" y="37"/>
                </a:lnTo>
                <a:lnTo>
                  <a:pt x="15" y="43"/>
                </a:lnTo>
                <a:lnTo>
                  <a:pt x="11" y="50"/>
                </a:lnTo>
                <a:lnTo>
                  <a:pt x="7" y="57"/>
                </a:lnTo>
                <a:lnTo>
                  <a:pt x="7" y="65"/>
                </a:lnTo>
                <a:lnTo>
                  <a:pt x="7" y="74"/>
                </a:lnTo>
                <a:lnTo>
                  <a:pt x="11" y="81"/>
                </a:lnTo>
                <a:lnTo>
                  <a:pt x="15" y="90"/>
                </a:lnTo>
                <a:lnTo>
                  <a:pt x="20" y="98"/>
                </a:lnTo>
                <a:lnTo>
                  <a:pt x="20" y="98"/>
                </a:lnTo>
                <a:lnTo>
                  <a:pt x="26" y="109"/>
                </a:lnTo>
                <a:lnTo>
                  <a:pt x="29" y="118"/>
                </a:lnTo>
                <a:lnTo>
                  <a:pt x="29" y="129"/>
                </a:lnTo>
                <a:lnTo>
                  <a:pt x="26" y="140"/>
                </a:lnTo>
                <a:lnTo>
                  <a:pt x="26" y="140"/>
                </a:lnTo>
                <a:lnTo>
                  <a:pt x="26" y="140"/>
                </a:lnTo>
                <a:lnTo>
                  <a:pt x="24" y="145"/>
                </a:lnTo>
                <a:lnTo>
                  <a:pt x="24" y="151"/>
                </a:lnTo>
                <a:lnTo>
                  <a:pt x="24" y="151"/>
                </a:lnTo>
                <a:lnTo>
                  <a:pt x="28" y="155"/>
                </a:lnTo>
                <a:lnTo>
                  <a:pt x="33" y="155"/>
                </a:lnTo>
                <a:lnTo>
                  <a:pt x="41" y="155"/>
                </a:lnTo>
                <a:lnTo>
                  <a:pt x="50" y="153"/>
                </a:lnTo>
                <a:lnTo>
                  <a:pt x="50" y="153"/>
                </a:lnTo>
                <a:lnTo>
                  <a:pt x="50" y="153"/>
                </a:lnTo>
                <a:lnTo>
                  <a:pt x="52" y="145"/>
                </a:lnTo>
                <a:lnTo>
                  <a:pt x="55" y="142"/>
                </a:lnTo>
                <a:lnTo>
                  <a:pt x="55" y="142"/>
                </a:lnTo>
                <a:lnTo>
                  <a:pt x="55" y="142"/>
                </a:lnTo>
                <a:lnTo>
                  <a:pt x="46" y="144"/>
                </a:lnTo>
                <a:lnTo>
                  <a:pt x="46" y="144"/>
                </a:lnTo>
                <a:lnTo>
                  <a:pt x="37" y="147"/>
                </a:lnTo>
                <a:lnTo>
                  <a:pt x="31" y="147"/>
                </a:lnTo>
                <a:lnTo>
                  <a:pt x="31" y="147"/>
                </a:lnTo>
                <a:lnTo>
                  <a:pt x="33" y="142"/>
                </a:lnTo>
                <a:lnTo>
                  <a:pt x="41" y="134"/>
                </a:lnTo>
                <a:lnTo>
                  <a:pt x="41" y="134"/>
                </a:lnTo>
                <a:lnTo>
                  <a:pt x="55" y="122"/>
                </a:lnTo>
                <a:lnTo>
                  <a:pt x="57" y="120"/>
                </a:lnTo>
                <a:lnTo>
                  <a:pt x="57" y="120"/>
                </a:lnTo>
                <a:lnTo>
                  <a:pt x="64" y="116"/>
                </a:lnTo>
                <a:lnTo>
                  <a:pt x="64" y="116"/>
                </a:lnTo>
                <a:lnTo>
                  <a:pt x="74" y="111"/>
                </a:lnTo>
                <a:lnTo>
                  <a:pt x="74" y="111"/>
                </a:lnTo>
                <a:lnTo>
                  <a:pt x="94" y="100"/>
                </a:lnTo>
                <a:lnTo>
                  <a:pt x="110" y="92"/>
                </a:lnTo>
                <a:lnTo>
                  <a:pt x="110" y="92"/>
                </a:lnTo>
                <a:lnTo>
                  <a:pt x="121" y="89"/>
                </a:lnTo>
                <a:lnTo>
                  <a:pt x="125" y="90"/>
                </a:lnTo>
                <a:lnTo>
                  <a:pt x="125" y="90"/>
                </a:lnTo>
                <a:lnTo>
                  <a:pt x="123" y="94"/>
                </a:lnTo>
                <a:lnTo>
                  <a:pt x="116" y="101"/>
                </a:lnTo>
                <a:lnTo>
                  <a:pt x="116" y="101"/>
                </a:lnTo>
                <a:lnTo>
                  <a:pt x="103" y="114"/>
                </a:lnTo>
                <a:lnTo>
                  <a:pt x="83" y="127"/>
                </a:lnTo>
                <a:lnTo>
                  <a:pt x="83" y="127"/>
                </a:lnTo>
                <a:lnTo>
                  <a:pt x="75" y="131"/>
                </a:lnTo>
                <a:lnTo>
                  <a:pt x="77" y="140"/>
                </a:lnTo>
                <a:lnTo>
                  <a:pt x="77" y="140"/>
                </a:lnTo>
                <a:lnTo>
                  <a:pt x="88" y="134"/>
                </a:lnTo>
                <a:lnTo>
                  <a:pt x="88" y="134"/>
                </a:lnTo>
                <a:lnTo>
                  <a:pt x="107" y="120"/>
                </a:lnTo>
                <a:lnTo>
                  <a:pt x="123" y="109"/>
                </a:lnTo>
                <a:lnTo>
                  <a:pt x="123" y="109"/>
                </a:lnTo>
                <a:lnTo>
                  <a:pt x="129" y="101"/>
                </a:lnTo>
                <a:lnTo>
                  <a:pt x="132" y="96"/>
                </a:lnTo>
                <a:lnTo>
                  <a:pt x="134" y="90"/>
                </a:lnTo>
                <a:lnTo>
                  <a:pt x="132" y="85"/>
                </a:lnTo>
                <a:lnTo>
                  <a:pt x="132" y="85"/>
                </a:lnTo>
                <a:lnTo>
                  <a:pt x="130" y="83"/>
                </a:lnTo>
                <a:lnTo>
                  <a:pt x="129" y="81"/>
                </a:lnTo>
                <a:lnTo>
                  <a:pt x="119" y="81"/>
                </a:lnTo>
                <a:lnTo>
                  <a:pt x="119" y="81"/>
                </a:lnTo>
                <a:lnTo>
                  <a:pt x="108" y="79"/>
                </a:lnTo>
                <a:lnTo>
                  <a:pt x="101" y="76"/>
                </a:lnTo>
                <a:lnTo>
                  <a:pt x="94" y="68"/>
                </a:lnTo>
                <a:lnTo>
                  <a:pt x="88" y="57"/>
                </a:lnTo>
                <a:lnTo>
                  <a:pt x="88" y="57"/>
                </a:lnTo>
                <a:lnTo>
                  <a:pt x="77" y="43"/>
                </a:lnTo>
                <a:lnTo>
                  <a:pt x="72" y="35"/>
                </a:lnTo>
                <a:lnTo>
                  <a:pt x="64" y="32"/>
                </a:lnTo>
                <a:lnTo>
                  <a:pt x="59" y="28"/>
                </a:lnTo>
                <a:lnTo>
                  <a:pt x="52" y="26"/>
                </a:lnTo>
                <a:lnTo>
                  <a:pt x="44" y="28"/>
                </a:lnTo>
                <a:lnTo>
                  <a:pt x="35" y="30"/>
                </a:lnTo>
                <a:lnTo>
                  <a:pt x="35" y="30"/>
                </a:lnTo>
                <a:lnTo>
                  <a:pt x="33" y="21"/>
                </a:lnTo>
                <a:lnTo>
                  <a:pt x="29" y="11"/>
                </a:lnTo>
                <a:lnTo>
                  <a:pt x="22" y="4"/>
                </a:lnTo>
                <a:lnTo>
                  <a:pt x="18" y="2"/>
                </a:lnTo>
                <a:lnTo>
                  <a:pt x="15" y="0"/>
                </a:lnTo>
                <a:lnTo>
                  <a:pt x="2" y="8"/>
                </a:lnTo>
                <a:lnTo>
                  <a:pt x="2" y="8"/>
                </a:lnTo>
                <a:lnTo>
                  <a:pt x="0" y="11"/>
                </a:lnTo>
                <a:lnTo>
                  <a:pt x="0" y="15"/>
                </a:lnTo>
                <a:lnTo>
                  <a:pt x="2" y="17"/>
                </a:lnTo>
                <a:lnTo>
                  <a:pt x="6" y="21"/>
                </a:lnTo>
                <a:lnTo>
                  <a:pt x="15" y="28"/>
                </a:lnTo>
                <a:lnTo>
                  <a:pt x="22" y="37"/>
                </a:lnTo>
                <a:lnTo>
                  <a:pt x="22" y="37"/>
                </a:lnTo>
                <a:close/>
                <a:moveTo>
                  <a:pt x="72" y="145"/>
                </a:moveTo>
                <a:lnTo>
                  <a:pt x="72" y="145"/>
                </a:lnTo>
                <a:lnTo>
                  <a:pt x="77" y="149"/>
                </a:lnTo>
                <a:lnTo>
                  <a:pt x="79" y="153"/>
                </a:lnTo>
                <a:lnTo>
                  <a:pt x="79" y="156"/>
                </a:lnTo>
                <a:lnTo>
                  <a:pt x="79" y="156"/>
                </a:lnTo>
                <a:lnTo>
                  <a:pt x="77" y="160"/>
                </a:lnTo>
                <a:lnTo>
                  <a:pt x="75" y="164"/>
                </a:lnTo>
                <a:lnTo>
                  <a:pt x="72" y="167"/>
                </a:lnTo>
                <a:lnTo>
                  <a:pt x="66" y="169"/>
                </a:lnTo>
                <a:lnTo>
                  <a:pt x="66" y="169"/>
                </a:lnTo>
                <a:lnTo>
                  <a:pt x="63" y="167"/>
                </a:lnTo>
                <a:lnTo>
                  <a:pt x="57" y="164"/>
                </a:lnTo>
                <a:lnTo>
                  <a:pt x="55" y="160"/>
                </a:lnTo>
                <a:lnTo>
                  <a:pt x="53" y="156"/>
                </a:lnTo>
                <a:lnTo>
                  <a:pt x="53" y="156"/>
                </a:lnTo>
                <a:lnTo>
                  <a:pt x="55" y="153"/>
                </a:lnTo>
                <a:lnTo>
                  <a:pt x="55" y="149"/>
                </a:lnTo>
                <a:lnTo>
                  <a:pt x="61" y="145"/>
                </a:lnTo>
                <a:lnTo>
                  <a:pt x="61" y="145"/>
                </a:lnTo>
                <a:lnTo>
                  <a:pt x="61" y="125"/>
                </a:lnTo>
                <a:lnTo>
                  <a:pt x="61" y="125"/>
                </a:lnTo>
                <a:lnTo>
                  <a:pt x="64" y="122"/>
                </a:lnTo>
                <a:lnTo>
                  <a:pt x="70" y="118"/>
                </a:lnTo>
                <a:lnTo>
                  <a:pt x="70" y="118"/>
                </a:lnTo>
                <a:lnTo>
                  <a:pt x="72" y="145"/>
                </a:lnTo>
                <a:lnTo>
                  <a:pt x="72" y="145"/>
                </a:lnTo>
                <a:close/>
                <a:moveTo>
                  <a:pt x="6" y="11"/>
                </a:moveTo>
                <a:lnTo>
                  <a:pt x="6" y="11"/>
                </a:lnTo>
                <a:lnTo>
                  <a:pt x="9" y="13"/>
                </a:lnTo>
                <a:lnTo>
                  <a:pt x="17" y="19"/>
                </a:lnTo>
                <a:lnTo>
                  <a:pt x="17" y="19"/>
                </a:lnTo>
                <a:lnTo>
                  <a:pt x="20" y="28"/>
                </a:lnTo>
                <a:lnTo>
                  <a:pt x="24" y="32"/>
                </a:lnTo>
                <a:lnTo>
                  <a:pt x="24" y="32"/>
                </a:lnTo>
                <a:lnTo>
                  <a:pt x="22" y="33"/>
                </a:lnTo>
                <a:lnTo>
                  <a:pt x="22" y="33"/>
                </a:lnTo>
                <a:lnTo>
                  <a:pt x="18" y="26"/>
                </a:lnTo>
                <a:lnTo>
                  <a:pt x="13" y="22"/>
                </a:lnTo>
                <a:lnTo>
                  <a:pt x="4" y="15"/>
                </a:lnTo>
                <a:lnTo>
                  <a:pt x="4" y="15"/>
                </a:lnTo>
                <a:lnTo>
                  <a:pt x="4" y="11"/>
                </a:lnTo>
                <a:lnTo>
                  <a:pt x="6" y="11"/>
                </a:lnTo>
                <a:lnTo>
                  <a:pt x="6" y="11"/>
                </a:lnTo>
                <a:close/>
                <a:moveTo>
                  <a:pt x="46" y="33"/>
                </a:moveTo>
                <a:lnTo>
                  <a:pt x="46" y="33"/>
                </a:lnTo>
                <a:lnTo>
                  <a:pt x="53" y="35"/>
                </a:lnTo>
                <a:lnTo>
                  <a:pt x="61" y="39"/>
                </a:lnTo>
                <a:lnTo>
                  <a:pt x="68" y="44"/>
                </a:lnTo>
                <a:lnTo>
                  <a:pt x="74" y="50"/>
                </a:lnTo>
                <a:lnTo>
                  <a:pt x="74" y="50"/>
                </a:lnTo>
                <a:lnTo>
                  <a:pt x="79" y="57"/>
                </a:lnTo>
                <a:lnTo>
                  <a:pt x="83" y="66"/>
                </a:lnTo>
                <a:lnTo>
                  <a:pt x="88" y="74"/>
                </a:lnTo>
                <a:lnTo>
                  <a:pt x="94" y="81"/>
                </a:lnTo>
                <a:lnTo>
                  <a:pt x="94" y="81"/>
                </a:lnTo>
                <a:lnTo>
                  <a:pt x="83" y="77"/>
                </a:lnTo>
                <a:lnTo>
                  <a:pt x="75" y="76"/>
                </a:lnTo>
                <a:lnTo>
                  <a:pt x="72" y="72"/>
                </a:lnTo>
                <a:lnTo>
                  <a:pt x="72" y="72"/>
                </a:lnTo>
                <a:lnTo>
                  <a:pt x="61" y="52"/>
                </a:lnTo>
                <a:lnTo>
                  <a:pt x="55" y="43"/>
                </a:lnTo>
                <a:lnTo>
                  <a:pt x="46" y="33"/>
                </a:lnTo>
                <a:lnTo>
                  <a:pt x="46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52"/>
          <p:cNvSpPr>
            <a:spLocks noEditPoints="1"/>
          </p:cNvSpPr>
          <p:nvPr/>
        </p:nvSpPr>
        <p:spPr bwMode="auto">
          <a:xfrm>
            <a:off x="5765228" y="1805419"/>
            <a:ext cx="695252" cy="708882"/>
          </a:xfrm>
          <a:custGeom>
            <a:avLst/>
            <a:gdLst>
              <a:gd name="T0" fmla="*/ 153 w 153"/>
              <a:gd name="T1" fmla="*/ 42 h 156"/>
              <a:gd name="T2" fmla="*/ 134 w 153"/>
              <a:gd name="T3" fmla="*/ 138 h 156"/>
              <a:gd name="T4" fmla="*/ 125 w 153"/>
              <a:gd name="T5" fmla="*/ 145 h 156"/>
              <a:gd name="T6" fmla="*/ 94 w 153"/>
              <a:gd name="T7" fmla="*/ 141 h 156"/>
              <a:gd name="T8" fmla="*/ 83 w 153"/>
              <a:gd name="T9" fmla="*/ 114 h 156"/>
              <a:gd name="T10" fmla="*/ 109 w 153"/>
              <a:gd name="T11" fmla="*/ 17 h 156"/>
              <a:gd name="T12" fmla="*/ 142 w 153"/>
              <a:gd name="T13" fmla="*/ 18 h 156"/>
              <a:gd name="T14" fmla="*/ 50 w 153"/>
              <a:gd name="T15" fmla="*/ 143 h 156"/>
              <a:gd name="T16" fmla="*/ 52 w 153"/>
              <a:gd name="T17" fmla="*/ 149 h 156"/>
              <a:gd name="T18" fmla="*/ 70 w 153"/>
              <a:gd name="T19" fmla="*/ 149 h 156"/>
              <a:gd name="T20" fmla="*/ 42 w 153"/>
              <a:gd name="T21" fmla="*/ 44 h 156"/>
              <a:gd name="T22" fmla="*/ 63 w 153"/>
              <a:gd name="T23" fmla="*/ 6 h 156"/>
              <a:gd name="T24" fmla="*/ 81 w 153"/>
              <a:gd name="T25" fmla="*/ 121 h 156"/>
              <a:gd name="T26" fmla="*/ 79 w 153"/>
              <a:gd name="T27" fmla="*/ 141 h 156"/>
              <a:gd name="T28" fmla="*/ 74 w 153"/>
              <a:gd name="T29" fmla="*/ 152 h 156"/>
              <a:gd name="T30" fmla="*/ 48 w 153"/>
              <a:gd name="T31" fmla="*/ 152 h 156"/>
              <a:gd name="T32" fmla="*/ 41 w 153"/>
              <a:gd name="T33" fmla="*/ 138 h 156"/>
              <a:gd name="T34" fmla="*/ 39 w 153"/>
              <a:gd name="T35" fmla="*/ 125 h 156"/>
              <a:gd name="T36" fmla="*/ 42 w 153"/>
              <a:gd name="T37" fmla="*/ 46 h 156"/>
              <a:gd name="T38" fmla="*/ 42 w 153"/>
              <a:gd name="T39" fmla="*/ 46 h 156"/>
              <a:gd name="T40" fmla="*/ 42 w 153"/>
              <a:gd name="T41" fmla="*/ 46 h 156"/>
              <a:gd name="T42" fmla="*/ 42 w 153"/>
              <a:gd name="T43" fmla="*/ 46 h 156"/>
              <a:gd name="T44" fmla="*/ 42 w 153"/>
              <a:gd name="T45" fmla="*/ 46 h 156"/>
              <a:gd name="T46" fmla="*/ 42 w 153"/>
              <a:gd name="T47" fmla="*/ 46 h 156"/>
              <a:gd name="T48" fmla="*/ 42 w 153"/>
              <a:gd name="T49" fmla="*/ 46 h 156"/>
              <a:gd name="T50" fmla="*/ 42 w 153"/>
              <a:gd name="T51" fmla="*/ 46 h 156"/>
              <a:gd name="T52" fmla="*/ 42 w 153"/>
              <a:gd name="T53" fmla="*/ 46 h 156"/>
              <a:gd name="T54" fmla="*/ 42 w 153"/>
              <a:gd name="T55" fmla="*/ 46 h 156"/>
              <a:gd name="T56" fmla="*/ 42 w 153"/>
              <a:gd name="T57" fmla="*/ 46 h 156"/>
              <a:gd name="T58" fmla="*/ 42 w 153"/>
              <a:gd name="T59" fmla="*/ 44 h 156"/>
              <a:gd name="T60" fmla="*/ 42 w 153"/>
              <a:gd name="T61" fmla="*/ 44 h 156"/>
              <a:gd name="T62" fmla="*/ 42 w 153"/>
              <a:gd name="T63" fmla="*/ 44 h 156"/>
              <a:gd name="T64" fmla="*/ 74 w 153"/>
              <a:gd name="T65" fmla="*/ 116 h 156"/>
              <a:gd name="T66" fmla="*/ 55 w 153"/>
              <a:gd name="T67" fmla="*/ 48 h 156"/>
              <a:gd name="T68" fmla="*/ 48 w 153"/>
              <a:gd name="T69" fmla="*/ 44 h 156"/>
              <a:gd name="T70" fmla="*/ 46 w 153"/>
              <a:gd name="T71" fmla="*/ 136 h 156"/>
              <a:gd name="T72" fmla="*/ 55 w 153"/>
              <a:gd name="T73" fmla="*/ 136 h 156"/>
              <a:gd name="T74" fmla="*/ 63 w 153"/>
              <a:gd name="T75" fmla="*/ 136 h 156"/>
              <a:gd name="T76" fmla="*/ 72 w 153"/>
              <a:gd name="T77" fmla="*/ 136 h 156"/>
              <a:gd name="T78" fmla="*/ 46 w 153"/>
              <a:gd name="T79" fmla="*/ 121 h 156"/>
              <a:gd name="T80" fmla="*/ 44 w 153"/>
              <a:gd name="T81" fmla="*/ 134 h 156"/>
              <a:gd name="T82" fmla="*/ 74 w 153"/>
              <a:gd name="T83" fmla="*/ 138 h 156"/>
              <a:gd name="T84" fmla="*/ 76 w 153"/>
              <a:gd name="T85" fmla="*/ 121 h 156"/>
              <a:gd name="T86" fmla="*/ 17 w 153"/>
              <a:gd name="T87" fmla="*/ 13 h 156"/>
              <a:gd name="T88" fmla="*/ 17 w 153"/>
              <a:gd name="T89" fmla="*/ 26 h 156"/>
              <a:gd name="T90" fmla="*/ 19 w 153"/>
              <a:gd name="T91" fmla="*/ 13 h 156"/>
              <a:gd name="T92" fmla="*/ 31 w 153"/>
              <a:gd name="T93" fmla="*/ 18 h 156"/>
              <a:gd name="T94" fmla="*/ 4 w 153"/>
              <a:gd name="T95" fmla="*/ 18 h 156"/>
              <a:gd name="T96" fmla="*/ 33 w 153"/>
              <a:gd name="T97" fmla="*/ 75 h 156"/>
              <a:gd name="T98" fmla="*/ 11 w 153"/>
              <a:gd name="T99" fmla="*/ 46 h 156"/>
              <a:gd name="T100" fmla="*/ 2 w 153"/>
              <a:gd name="T101" fmla="*/ 77 h 156"/>
              <a:gd name="T102" fmla="*/ 24 w 153"/>
              <a:gd name="T103" fmla="*/ 150 h 156"/>
              <a:gd name="T104" fmla="*/ 2 w 153"/>
              <a:gd name="T105" fmla="*/ 77 h 156"/>
              <a:gd name="T106" fmla="*/ 129 w 153"/>
              <a:gd name="T107" fmla="*/ 139 h 156"/>
              <a:gd name="T108" fmla="*/ 88 w 153"/>
              <a:gd name="T109" fmla="*/ 116 h 156"/>
              <a:gd name="T110" fmla="*/ 136 w 153"/>
              <a:gd name="T111" fmla="*/ 22 h 156"/>
              <a:gd name="T112" fmla="*/ 134 w 153"/>
              <a:gd name="T113" fmla="*/ 22 h 156"/>
              <a:gd name="T114" fmla="*/ 96 w 153"/>
              <a:gd name="T115" fmla="*/ 83 h 156"/>
              <a:gd name="T116" fmla="*/ 145 w 153"/>
              <a:gd name="T117" fmla="*/ 4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3" h="156">
                <a:moveTo>
                  <a:pt x="142" y="18"/>
                </a:moveTo>
                <a:lnTo>
                  <a:pt x="142" y="18"/>
                </a:lnTo>
                <a:lnTo>
                  <a:pt x="142" y="20"/>
                </a:lnTo>
                <a:lnTo>
                  <a:pt x="142" y="20"/>
                </a:lnTo>
                <a:lnTo>
                  <a:pt x="153" y="42"/>
                </a:lnTo>
                <a:lnTo>
                  <a:pt x="153" y="42"/>
                </a:lnTo>
                <a:lnTo>
                  <a:pt x="153" y="42"/>
                </a:lnTo>
                <a:lnTo>
                  <a:pt x="153" y="42"/>
                </a:lnTo>
                <a:lnTo>
                  <a:pt x="153" y="46"/>
                </a:lnTo>
                <a:lnTo>
                  <a:pt x="153" y="51"/>
                </a:lnTo>
                <a:lnTo>
                  <a:pt x="153" y="51"/>
                </a:lnTo>
                <a:lnTo>
                  <a:pt x="134" y="138"/>
                </a:lnTo>
                <a:lnTo>
                  <a:pt x="134" y="138"/>
                </a:lnTo>
                <a:lnTo>
                  <a:pt x="134" y="138"/>
                </a:lnTo>
                <a:lnTo>
                  <a:pt x="134" y="138"/>
                </a:lnTo>
                <a:lnTo>
                  <a:pt x="131" y="143"/>
                </a:lnTo>
                <a:lnTo>
                  <a:pt x="125" y="145"/>
                </a:lnTo>
                <a:lnTo>
                  <a:pt x="125" y="145"/>
                </a:lnTo>
                <a:lnTo>
                  <a:pt x="125" y="145"/>
                </a:lnTo>
                <a:lnTo>
                  <a:pt x="125" y="145"/>
                </a:lnTo>
                <a:lnTo>
                  <a:pt x="101" y="145"/>
                </a:lnTo>
                <a:lnTo>
                  <a:pt x="101" y="145"/>
                </a:lnTo>
                <a:lnTo>
                  <a:pt x="96" y="145"/>
                </a:lnTo>
                <a:lnTo>
                  <a:pt x="94" y="141"/>
                </a:lnTo>
                <a:lnTo>
                  <a:pt x="94" y="141"/>
                </a:lnTo>
                <a:lnTo>
                  <a:pt x="83" y="117"/>
                </a:lnTo>
                <a:lnTo>
                  <a:pt x="83" y="117"/>
                </a:lnTo>
                <a:lnTo>
                  <a:pt x="83" y="116"/>
                </a:lnTo>
                <a:lnTo>
                  <a:pt x="83" y="116"/>
                </a:lnTo>
                <a:lnTo>
                  <a:pt x="83" y="114"/>
                </a:lnTo>
                <a:lnTo>
                  <a:pt x="101" y="24"/>
                </a:lnTo>
                <a:lnTo>
                  <a:pt x="101" y="24"/>
                </a:lnTo>
                <a:lnTo>
                  <a:pt x="103" y="22"/>
                </a:lnTo>
                <a:lnTo>
                  <a:pt x="105" y="18"/>
                </a:lnTo>
                <a:lnTo>
                  <a:pt x="105" y="18"/>
                </a:lnTo>
                <a:lnTo>
                  <a:pt x="109" y="17"/>
                </a:lnTo>
                <a:lnTo>
                  <a:pt x="110" y="17"/>
                </a:lnTo>
                <a:lnTo>
                  <a:pt x="134" y="17"/>
                </a:lnTo>
                <a:lnTo>
                  <a:pt x="134" y="17"/>
                </a:lnTo>
                <a:lnTo>
                  <a:pt x="136" y="17"/>
                </a:lnTo>
                <a:lnTo>
                  <a:pt x="136" y="17"/>
                </a:lnTo>
                <a:lnTo>
                  <a:pt x="142" y="18"/>
                </a:lnTo>
                <a:lnTo>
                  <a:pt x="142" y="18"/>
                </a:lnTo>
                <a:lnTo>
                  <a:pt x="142" y="18"/>
                </a:lnTo>
                <a:lnTo>
                  <a:pt x="142" y="18"/>
                </a:lnTo>
                <a:close/>
                <a:moveTo>
                  <a:pt x="72" y="143"/>
                </a:moveTo>
                <a:lnTo>
                  <a:pt x="50" y="143"/>
                </a:lnTo>
                <a:lnTo>
                  <a:pt x="50" y="143"/>
                </a:lnTo>
                <a:lnTo>
                  <a:pt x="50" y="143"/>
                </a:lnTo>
                <a:lnTo>
                  <a:pt x="48" y="143"/>
                </a:lnTo>
                <a:lnTo>
                  <a:pt x="48" y="143"/>
                </a:lnTo>
                <a:lnTo>
                  <a:pt x="48" y="147"/>
                </a:lnTo>
                <a:lnTo>
                  <a:pt x="52" y="149"/>
                </a:lnTo>
                <a:lnTo>
                  <a:pt x="52" y="149"/>
                </a:lnTo>
                <a:lnTo>
                  <a:pt x="55" y="150"/>
                </a:lnTo>
                <a:lnTo>
                  <a:pt x="61" y="152"/>
                </a:lnTo>
                <a:lnTo>
                  <a:pt x="61" y="152"/>
                </a:lnTo>
                <a:lnTo>
                  <a:pt x="66" y="150"/>
                </a:lnTo>
                <a:lnTo>
                  <a:pt x="70" y="149"/>
                </a:lnTo>
                <a:lnTo>
                  <a:pt x="70" y="149"/>
                </a:lnTo>
                <a:lnTo>
                  <a:pt x="74" y="147"/>
                </a:lnTo>
                <a:lnTo>
                  <a:pt x="74" y="143"/>
                </a:lnTo>
                <a:lnTo>
                  <a:pt x="74" y="143"/>
                </a:lnTo>
                <a:lnTo>
                  <a:pt x="72" y="143"/>
                </a:lnTo>
                <a:lnTo>
                  <a:pt x="72" y="143"/>
                </a:lnTo>
                <a:close/>
                <a:moveTo>
                  <a:pt x="42" y="44"/>
                </a:moveTo>
                <a:lnTo>
                  <a:pt x="57" y="6"/>
                </a:lnTo>
                <a:lnTo>
                  <a:pt x="57" y="6"/>
                </a:lnTo>
                <a:lnTo>
                  <a:pt x="59" y="4"/>
                </a:lnTo>
                <a:lnTo>
                  <a:pt x="61" y="4"/>
                </a:lnTo>
                <a:lnTo>
                  <a:pt x="61" y="4"/>
                </a:lnTo>
                <a:lnTo>
                  <a:pt x="63" y="6"/>
                </a:lnTo>
                <a:lnTo>
                  <a:pt x="79" y="44"/>
                </a:lnTo>
                <a:lnTo>
                  <a:pt x="79" y="44"/>
                </a:lnTo>
                <a:lnTo>
                  <a:pt x="79" y="46"/>
                </a:lnTo>
                <a:lnTo>
                  <a:pt x="79" y="117"/>
                </a:lnTo>
                <a:lnTo>
                  <a:pt x="79" y="117"/>
                </a:lnTo>
                <a:lnTo>
                  <a:pt x="81" y="121"/>
                </a:lnTo>
                <a:lnTo>
                  <a:pt x="81" y="125"/>
                </a:lnTo>
                <a:lnTo>
                  <a:pt x="81" y="134"/>
                </a:lnTo>
                <a:lnTo>
                  <a:pt x="81" y="134"/>
                </a:lnTo>
                <a:lnTo>
                  <a:pt x="81" y="138"/>
                </a:lnTo>
                <a:lnTo>
                  <a:pt x="79" y="141"/>
                </a:lnTo>
                <a:lnTo>
                  <a:pt x="79" y="141"/>
                </a:lnTo>
                <a:lnTo>
                  <a:pt x="79" y="141"/>
                </a:lnTo>
                <a:lnTo>
                  <a:pt x="79" y="141"/>
                </a:lnTo>
                <a:lnTo>
                  <a:pt x="79" y="141"/>
                </a:lnTo>
                <a:lnTo>
                  <a:pt x="77" y="147"/>
                </a:lnTo>
                <a:lnTo>
                  <a:pt x="74" y="152"/>
                </a:lnTo>
                <a:lnTo>
                  <a:pt x="74" y="152"/>
                </a:lnTo>
                <a:lnTo>
                  <a:pt x="68" y="154"/>
                </a:lnTo>
                <a:lnTo>
                  <a:pt x="61" y="156"/>
                </a:lnTo>
                <a:lnTo>
                  <a:pt x="61" y="156"/>
                </a:lnTo>
                <a:lnTo>
                  <a:pt x="54" y="154"/>
                </a:lnTo>
                <a:lnTo>
                  <a:pt x="48" y="152"/>
                </a:lnTo>
                <a:lnTo>
                  <a:pt x="48" y="152"/>
                </a:lnTo>
                <a:lnTo>
                  <a:pt x="44" y="147"/>
                </a:lnTo>
                <a:lnTo>
                  <a:pt x="42" y="141"/>
                </a:lnTo>
                <a:lnTo>
                  <a:pt x="42" y="141"/>
                </a:lnTo>
                <a:lnTo>
                  <a:pt x="42" y="141"/>
                </a:lnTo>
                <a:lnTo>
                  <a:pt x="42" y="141"/>
                </a:lnTo>
                <a:lnTo>
                  <a:pt x="41" y="138"/>
                </a:lnTo>
                <a:lnTo>
                  <a:pt x="41" y="134"/>
                </a:lnTo>
                <a:lnTo>
                  <a:pt x="41" y="134"/>
                </a:lnTo>
                <a:lnTo>
                  <a:pt x="39" y="134"/>
                </a:lnTo>
                <a:lnTo>
                  <a:pt x="39" y="134"/>
                </a:lnTo>
                <a:lnTo>
                  <a:pt x="39" y="125"/>
                </a:lnTo>
                <a:lnTo>
                  <a:pt x="39" y="125"/>
                </a:lnTo>
                <a:lnTo>
                  <a:pt x="41" y="121"/>
                </a:lnTo>
                <a:lnTo>
                  <a:pt x="42" y="117"/>
                </a:lnTo>
                <a:lnTo>
                  <a:pt x="42" y="117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6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lnTo>
                  <a:pt x="42" y="44"/>
                </a:lnTo>
                <a:close/>
                <a:moveTo>
                  <a:pt x="68" y="48"/>
                </a:moveTo>
                <a:lnTo>
                  <a:pt x="68" y="116"/>
                </a:lnTo>
                <a:lnTo>
                  <a:pt x="72" y="116"/>
                </a:lnTo>
                <a:lnTo>
                  <a:pt x="72" y="116"/>
                </a:lnTo>
                <a:lnTo>
                  <a:pt x="74" y="116"/>
                </a:lnTo>
                <a:lnTo>
                  <a:pt x="74" y="48"/>
                </a:lnTo>
                <a:lnTo>
                  <a:pt x="68" y="48"/>
                </a:lnTo>
                <a:lnTo>
                  <a:pt x="68" y="48"/>
                </a:lnTo>
                <a:close/>
                <a:moveTo>
                  <a:pt x="65" y="116"/>
                </a:moveTo>
                <a:lnTo>
                  <a:pt x="65" y="48"/>
                </a:lnTo>
                <a:lnTo>
                  <a:pt x="55" y="48"/>
                </a:lnTo>
                <a:lnTo>
                  <a:pt x="55" y="116"/>
                </a:lnTo>
                <a:lnTo>
                  <a:pt x="65" y="116"/>
                </a:lnTo>
                <a:lnTo>
                  <a:pt x="65" y="116"/>
                </a:lnTo>
                <a:close/>
                <a:moveTo>
                  <a:pt x="66" y="28"/>
                </a:moveTo>
                <a:lnTo>
                  <a:pt x="54" y="28"/>
                </a:lnTo>
                <a:lnTo>
                  <a:pt x="48" y="44"/>
                </a:lnTo>
                <a:lnTo>
                  <a:pt x="74" y="44"/>
                </a:lnTo>
                <a:lnTo>
                  <a:pt x="66" y="28"/>
                </a:lnTo>
                <a:lnTo>
                  <a:pt x="66" y="28"/>
                </a:lnTo>
                <a:close/>
                <a:moveTo>
                  <a:pt x="50" y="123"/>
                </a:moveTo>
                <a:lnTo>
                  <a:pt x="46" y="123"/>
                </a:lnTo>
                <a:lnTo>
                  <a:pt x="46" y="136"/>
                </a:lnTo>
                <a:lnTo>
                  <a:pt x="50" y="136"/>
                </a:lnTo>
                <a:lnTo>
                  <a:pt x="50" y="123"/>
                </a:lnTo>
                <a:lnTo>
                  <a:pt x="50" y="123"/>
                </a:lnTo>
                <a:close/>
                <a:moveTo>
                  <a:pt x="59" y="123"/>
                </a:moveTo>
                <a:lnTo>
                  <a:pt x="55" y="123"/>
                </a:lnTo>
                <a:lnTo>
                  <a:pt x="55" y="136"/>
                </a:lnTo>
                <a:lnTo>
                  <a:pt x="59" y="136"/>
                </a:lnTo>
                <a:lnTo>
                  <a:pt x="59" y="123"/>
                </a:lnTo>
                <a:lnTo>
                  <a:pt x="59" y="123"/>
                </a:lnTo>
                <a:close/>
                <a:moveTo>
                  <a:pt x="68" y="123"/>
                </a:moveTo>
                <a:lnTo>
                  <a:pt x="63" y="123"/>
                </a:lnTo>
                <a:lnTo>
                  <a:pt x="63" y="136"/>
                </a:lnTo>
                <a:lnTo>
                  <a:pt x="68" y="136"/>
                </a:lnTo>
                <a:lnTo>
                  <a:pt x="68" y="123"/>
                </a:lnTo>
                <a:lnTo>
                  <a:pt x="68" y="123"/>
                </a:lnTo>
                <a:close/>
                <a:moveTo>
                  <a:pt x="76" y="123"/>
                </a:moveTo>
                <a:lnTo>
                  <a:pt x="72" y="123"/>
                </a:lnTo>
                <a:lnTo>
                  <a:pt x="72" y="136"/>
                </a:lnTo>
                <a:lnTo>
                  <a:pt x="76" y="136"/>
                </a:lnTo>
                <a:lnTo>
                  <a:pt x="76" y="123"/>
                </a:lnTo>
                <a:lnTo>
                  <a:pt x="76" y="123"/>
                </a:lnTo>
                <a:close/>
                <a:moveTo>
                  <a:pt x="76" y="121"/>
                </a:moveTo>
                <a:lnTo>
                  <a:pt x="46" y="121"/>
                </a:lnTo>
                <a:lnTo>
                  <a:pt x="46" y="121"/>
                </a:lnTo>
                <a:lnTo>
                  <a:pt x="46" y="121"/>
                </a:lnTo>
                <a:lnTo>
                  <a:pt x="46" y="121"/>
                </a:lnTo>
                <a:lnTo>
                  <a:pt x="44" y="125"/>
                </a:lnTo>
                <a:lnTo>
                  <a:pt x="44" y="134"/>
                </a:lnTo>
                <a:lnTo>
                  <a:pt x="44" y="134"/>
                </a:lnTo>
                <a:lnTo>
                  <a:pt x="44" y="134"/>
                </a:lnTo>
                <a:lnTo>
                  <a:pt x="44" y="134"/>
                </a:lnTo>
                <a:lnTo>
                  <a:pt x="46" y="138"/>
                </a:lnTo>
                <a:lnTo>
                  <a:pt x="46" y="138"/>
                </a:lnTo>
                <a:lnTo>
                  <a:pt x="46" y="138"/>
                </a:lnTo>
                <a:lnTo>
                  <a:pt x="74" y="138"/>
                </a:lnTo>
                <a:lnTo>
                  <a:pt x="74" y="138"/>
                </a:lnTo>
                <a:lnTo>
                  <a:pt x="76" y="138"/>
                </a:lnTo>
                <a:lnTo>
                  <a:pt x="76" y="138"/>
                </a:lnTo>
                <a:lnTo>
                  <a:pt x="77" y="134"/>
                </a:lnTo>
                <a:lnTo>
                  <a:pt x="77" y="125"/>
                </a:lnTo>
                <a:lnTo>
                  <a:pt x="77" y="125"/>
                </a:lnTo>
                <a:lnTo>
                  <a:pt x="76" y="121"/>
                </a:lnTo>
                <a:lnTo>
                  <a:pt x="76" y="121"/>
                </a:lnTo>
                <a:lnTo>
                  <a:pt x="76" y="121"/>
                </a:lnTo>
                <a:lnTo>
                  <a:pt x="76" y="121"/>
                </a:lnTo>
                <a:close/>
                <a:moveTo>
                  <a:pt x="15" y="0"/>
                </a:moveTo>
                <a:lnTo>
                  <a:pt x="17" y="0"/>
                </a:lnTo>
                <a:lnTo>
                  <a:pt x="17" y="13"/>
                </a:lnTo>
                <a:lnTo>
                  <a:pt x="17" y="13"/>
                </a:lnTo>
                <a:lnTo>
                  <a:pt x="13" y="17"/>
                </a:lnTo>
                <a:lnTo>
                  <a:pt x="11" y="20"/>
                </a:lnTo>
                <a:lnTo>
                  <a:pt x="11" y="20"/>
                </a:lnTo>
                <a:lnTo>
                  <a:pt x="13" y="24"/>
                </a:lnTo>
                <a:lnTo>
                  <a:pt x="17" y="26"/>
                </a:lnTo>
                <a:lnTo>
                  <a:pt x="17" y="26"/>
                </a:lnTo>
                <a:lnTo>
                  <a:pt x="22" y="24"/>
                </a:lnTo>
                <a:lnTo>
                  <a:pt x="24" y="20"/>
                </a:lnTo>
                <a:lnTo>
                  <a:pt x="24" y="20"/>
                </a:lnTo>
                <a:lnTo>
                  <a:pt x="22" y="17"/>
                </a:lnTo>
                <a:lnTo>
                  <a:pt x="19" y="13"/>
                </a:lnTo>
                <a:lnTo>
                  <a:pt x="19" y="0"/>
                </a:lnTo>
                <a:lnTo>
                  <a:pt x="20" y="0"/>
                </a:lnTo>
                <a:lnTo>
                  <a:pt x="20" y="0"/>
                </a:lnTo>
                <a:lnTo>
                  <a:pt x="22" y="6"/>
                </a:lnTo>
                <a:lnTo>
                  <a:pt x="24" y="9"/>
                </a:lnTo>
                <a:lnTo>
                  <a:pt x="31" y="18"/>
                </a:lnTo>
                <a:lnTo>
                  <a:pt x="26" y="42"/>
                </a:lnTo>
                <a:lnTo>
                  <a:pt x="17" y="42"/>
                </a:lnTo>
                <a:lnTo>
                  <a:pt x="17" y="42"/>
                </a:lnTo>
                <a:lnTo>
                  <a:pt x="9" y="42"/>
                </a:lnTo>
                <a:lnTo>
                  <a:pt x="4" y="18"/>
                </a:lnTo>
                <a:lnTo>
                  <a:pt x="4" y="18"/>
                </a:lnTo>
                <a:lnTo>
                  <a:pt x="11" y="9"/>
                </a:lnTo>
                <a:lnTo>
                  <a:pt x="13" y="6"/>
                </a:lnTo>
                <a:lnTo>
                  <a:pt x="15" y="0"/>
                </a:lnTo>
                <a:lnTo>
                  <a:pt x="15" y="0"/>
                </a:lnTo>
                <a:close/>
                <a:moveTo>
                  <a:pt x="2" y="75"/>
                </a:moveTo>
                <a:lnTo>
                  <a:pt x="33" y="75"/>
                </a:lnTo>
                <a:lnTo>
                  <a:pt x="26" y="44"/>
                </a:lnTo>
                <a:lnTo>
                  <a:pt x="9" y="44"/>
                </a:lnTo>
                <a:lnTo>
                  <a:pt x="2" y="75"/>
                </a:lnTo>
                <a:lnTo>
                  <a:pt x="2" y="75"/>
                </a:lnTo>
                <a:close/>
                <a:moveTo>
                  <a:pt x="8" y="73"/>
                </a:moveTo>
                <a:lnTo>
                  <a:pt x="11" y="46"/>
                </a:lnTo>
                <a:lnTo>
                  <a:pt x="17" y="46"/>
                </a:lnTo>
                <a:lnTo>
                  <a:pt x="17" y="73"/>
                </a:lnTo>
                <a:lnTo>
                  <a:pt x="8" y="73"/>
                </a:lnTo>
                <a:lnTo>
                  <a:pt x="8" y="73"/>
                </a:lnTo>
                <a:close/>
                <a:moveTo>
                  <a:pt x="2" y="77"/>
                </a:moveTo>
                <a:lnTo>
                  <a:pt x="2" y="77"/>
                </a:lnTo>
                <a:lnTo>
                  <a:pt x="33" y="77"/>
                </a:lnTo>
                <a:lnTo>
                  <a:pt x="33" y="77"/>
                </a:lnTo>
                <a:lnTo>
                  <a:pt x="35" y="95"/>
                </a:lnTo>
                <a:lnTo>
                  <a:pt x="35" y="114"/>
                </a:lnTo>
                <a:lnTo>
                  <a:pt x="31" y="132"/>
                </a:lnTo>
                <a:lnTo>
                  <a:pt x="24" y="150"/>
                </a:lnTo>
                <a:lnTo>
                  <a:pt x="13" y="150"/>
                </a:lnTo>
                <a:lnTo>
                  <a:pt x="13" y="150"/>
                </a:lnTo>
                <a:lnTo>
                  <a:pt x="6" y="134"/>
                </a:lnTo>
                <a:lnTo>
                  <a:pt x="2" y="116"/>
                </a:lnTo>
                <a:lnTo>
                  <a:pt x="0" y="97"/>
                </a:lnTo>
                <a:lnTo>
                  <a:pt x="2" y="77"/>
                </a:lnTo>
                <a:lnTo>
                  <a:pt x="2" y="77"/>
                </a:lnTo>
                <a:close/>
                <a:moveTo>
                  <a:pt x="88" y="116"/>
                </a:moveTo>
                <a:lnTo>
                  <a:pt x="88" y="119"/>
                </a:lnTo>
                <a:lnTo>
                  <a:pt x="118" y="117"/>
                </a:lnTo>
                <a:lnTo>
                  <a:pt x="127" y="141"/>
                </a:lnTo>
                <a:lnTo>
                  <a:pt x="129" y="139"/>
                </a:lnTo>
                <a:lnTo>
                  <a:pt x="120" y="117"/>
                </a:lnTo>
                <a:lnTo>
                  <a:pt x="125" y="90"/>
                </a:lnTo>
                <a:lnTo>
                  <a:pt x="123" y="90"/>
                </a:lnTo>
                <a:lnTo>
                  <a:pt x="118" y="116"/>
                </a:lnTo>
                <a:lnTo>
                  <a:pt x="88" y="116"/>
                </a:lnTo>
                <a:lnTo>
                  <a:pt x="88" y="116"/>
                </a:lnTo>
                <a:close/>
                <a:moveTo>
                  <a:pt x="96" y="83"/>
                </a:moveTo>
                <a:lnTo>
                  <a:pt x="123" y="83"/>
                </a:lnTo>
                <a:lnTo>
                  <a:pt x="136" y="24"/>
                </a:lnTo>
                <a:lnTo>
                  <a:pt x="136" y="24"/>
                </a:lnTo>
                <a:lnTo>
                  <a:pt x="136" y="22"/>
                </a:lnTo>
                <a:lnTo>
                  <a:pt x="136" y="22"/>
                </a:lnTo>
                <a:lnTo>
                  <a:pt x="136" y="22"/>
                </a:lnTo>
                <a:lnTo>
                  <a:pt x="136" y="22"/>
                </a:lnTo>
                <a:lnTo>
                  <a:pt x="136" y="22"/>
                </a:lnTo>
                <a:lnTo>
                  <a:pt x="136" y="22"/>
                </a:lnTo>
                <a:lnTo>
                  <a:pt x="136" y="22"/>
                </a:lnTo>
                <a:lnTo>
                  <a:pt x="134" y="22"/>
                </a:lnTo>
                <a:lnTo>
                  <a:pt x="110" y="22"/>
                </a:lnTo>
                <a:lnTo>
                  <a:pt x="110" y="22"/>
                </a:lnTo>
                <a:lnTo>
                  <a:pt x="109" y="24"/>
                </a:lnTo>
                <a:lnTo>
                  <a:pt x="109" y="24"/>
                </a:lnTo>
                <a:lnTo>
                  <a:pt x="107" y="26"/>
                </a:lnTo>
                <a:lnTo>
                  <a:pt x="96" y="83"/>
                </a:lnTo>
                <a:lnTo>
                  <a:pt x="96" y="83"/>
                </a:lnTo>
                <a:close/>
                <a:moveTo>
                  <a:pt x="131" y="86"/>
                </a:moveTo>
                <a:lnTo>
                  <a:pt x="136" y="101"/>
                </a:lnTo>
                <a:lnTo>
                  <a:pt x="147" y="48"/>
                </a:lnTo>
                <a:lnTo>
                  <a:pt x="147" y="48"/>
                </a:lnTo>
                <a:lnTo>
                  <a:pt x="145" y="44"/>
                </a:lnTo>
                <a:lnTo>
                  <a:pt x="142" y="33"/>
                </a:lnTo>
                <a:lnTo>
                  <a:pt x="131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53"/>
          <p:cNvSpPr>
            <a:spLocks noEditPoints="1"/>
          </p:cNvSpPr>
          <p:nvPr/>
        </p:nvSpPr>
        <p:spPr bwMode="auto">
          <a:xfrm>
            <a:off x="2220819" y="2982345"/>
            <a:ext cx="658897" cy="658897"/>
          </a:xfrm>
          <a:custGeom>
            <a:avLst/>
            <a:gdLst>
              <a:gd name="T0" fmla="*/ 114 w 145"/>
              <a:gd name="T1" fmla="*/ 13 h 145"/>
              <a:gd name="T2" fmla="*/ 144 w 145"/>
              <a:gd name="T3" fmla="*/ 58 h 145"/>
              <a:gd name="T4" fmla="*/ 134 w 145"/>
              <a:gd name="T5" fmla="*/ 114 h 145"/>
              <a:gd name="T6" fmla="*/ 89 w 145"/>
              <a:gd name="T7" fmla="*/ 143 h 145"/>
              <a:gd name="T8" fmla="*/ 33 w 145"/>
              <a:gd name="T9" fmla="*/ 132 h 145"/>
              <a:gd name="T10" fmla="*/ 2 w 145"/>
              <a:gd name="T11" fmla="*/ 86 h 145"/>
              <a:gd name="T12" fmla="*/ 13 w 145"/>
              <a:gd name="T13" fmla="*/ 31 h 145"/>
              <a:gd name="T14" fmla="*/ 59 w 145"/>
              <a:gd name="T15" fmla="*/ 2 h 145"/>
              <a:gd name="T16" fmla="*/ 57 w 145"/>
              <a:gd name="T17" fmla="*/ 75 h 145"/>
              <a:gd name="T18" fmla="*/ 35 w 145"/>
              <a:gd name="T19" fmla="*/ 75 h 145"/>
              <a:gd name="T20" fmla="*/ 67 w 145"/>
              <a:gd name="T21" fmla="*/ 108 h 145"/>
              <a:gd name="T22" fmla="*/ 89 w 145"/>
              <a:gd name="T23" fmla="*/ 108 h 145"/>
              <a:gd name="T24" fmla="*/ 111 w 145"/>
              <a:gd name="T25" fmla="*/ 49 h 145"/>
              <a:gd name="T26" fmla="*/ 81 w 145"/>
              <a:gd name="T27" fmla="*/ 49 h 145"/>
              <a:gd name="T28" fmla="*/ 67 w 145"/>
              <a:gd name="T29" fmla="*/ 49 h 145"/>
              <a:gd name="T30" fmla="*/ 107 w 145"/>
              <a:gd name="T31" fmla="*/ 38 h 145"/>
              <a:gd name="T32" fmla="*/ 107 w 145"/>
              <a:gd name="T33" fmla="*/ 42 h 145"/>
              <a:gd name="T34" fmla="*/ 105 w 145"/>
              <a:gd name="T35" fmla="*/ 38 h 145"/>
              <a:gd name="T36" fmla="*/ 107 w 145"/>
              <a:gd name="T37" fmla="*/ 44 h 145"/>
              <a:gd name="T38" fmla="*/ 111 w 145"/>
              <a:gd name="T39" fmla="*/ 38 h 145"/>
              <a:gd name="T40" fmla="*/ 107 w 145"/>
              <a:gd name="T41" fmla="*/ 35 h 145"/>
              <a:gd name="T42" fmla="*/ 89 w 145"/>
              <a:gd name="T43" fmla="*/ 121 h 145"/>
              <a:gd name="T44" fmla="*/ 81 w 145"/>
              <a:gd name="T45" fmla="*/ 123 h 145"/>
              <a:gd name="T46" fmla="*/ 89 w 145"/>
              <a:gd name="T47" fmla="*/ 123 h 145"/>
              <a:gd name="T48" fmla="*/ 85 w 145"/>
              <a:gd name="T49" fmla="*/ 121 h 145"/>
              <a:gd name="T50" fmla="*/ 83 w 145"/>
              <a:gd name="T51" fmla="*/ 44 h 145"/>
              <a:gd name="T52" fmla="*/ 89 w 145"/>
              <a:gd name="T53" fmla="*/ 40 h 145"/>
              <a:gd name="T54" fmla="*/ 89 w 145"/>
              <a:gd name="T55" fmla="*/ 33 h 145"/>
              <a:gd name="T56" fmla="*/ 85 w 145"/>
              <a:gd name="T57" fmla="*/ 31 h 145"/>
              <a:gd name="T58" fmla="*/ 85 w 145"/>
              <a:gd name="T59" fmla="*/ 33 h 145"/>
              <a:gd name="T60" fmla="*/ 85 w 145"/>
              <a:gd name="T61" fmla="*/ 36 h 145"/>
              <a:gd name="T62" fmla="*/ 85 w 145"/>
              <a:gd name="T63" fmla="*/ 38 h 145"/>
              <a:gd name="T64" fmla="*/ 85 w 145"/>
              <a:gd name="T65" fmla="*/ 42 h 145"/>
              <a:gd name="T66" fmla="*/ 81 w 145"/>
              <a:gd name="T67" fmla="*/ 38 h 145"/>
              <a:gd name="T68" fmla="*/ 67 w 145"/>
              <a:gd name="T69" fmla="*/ 117 h 145"/>
              <a:gd name="T70" fmla="*/ 63 w 145"/>
              <a:gd name="T71" fmla="*/ 114 h 145"/>
              <a:gd name="T72" fmla="*/ 63 w 145"/>
              <a:gd name="T73" fmla="*/ 117 h 145"/>
              <a:gd name="T74" fmla="*/ 63 w 145"/>
              <a:gd name="T75" fmla="*/ 115 h 145"/>
              <a:gd name="T76" fmla="*/ 67 w 145"/>
              <a:gd name="T77" fmla="*/ 126 h 145"/>
              <a:gd name="T78" fmla="*/ 61 w 145"/>
              <a:gd name="T79" fmla="*/ 31 h 145"/>
              <a:gd name="T80" fmla="*/ 61 w 145"/>
              <a:gd name="T81" fmla="*/ 35 h 145"/>
              <a:gd name="T82" fmla="*/ 44 w 145"/>
              <a:gd name="T83" fmla="*/ 44 h 145"/>
              <a:gd name="T84" fmla="*/ 41 w 145"/>
              <a:gd name="T85" fmla="*/ 36 h 145"/>
              <a:gd name="T86" fmla="*/ 43 w 145"/>
              <a:gd name="T87" fmla="*/ 33 h 145"/>
              <a:gd name="T88" fmla="*/ 39 w 145"/>
              <a:gd name="T89" fmla="*/ 38 h 145"/>
              <a:gd name="T90" fmla="*/ 41 w 145"/>
              <a:gd name="T91" fmla="*/ 40 h 145"/>
              <a:gd name="T92" fmla="*/ 44 w 145"/>
              <a:gd name="T93" fmla="*/ 44 h 145"/>
              <a:gd name="T94" fmla="*/ 39 w 145"/>
              <a:gd name="T95" fmla="*/ 36 h 145"/>
              <a:gd name="T96" fmla="*/ 114 w 145"/>
              <a:gd name="T97" fmla="*/ 31 h 145"/>
              <a:gd name="T98" fmla="*/ 74 w 145"/>
              <a:gd name="T99" fmla="*/ 14 h 145"/>
              <a:gd name="T100" fmla="*/ 32 w 145"/>
              <a:gd name="T101" fmla="*/ 31 h 145"/>
              <a:gd name="T102" fmla="*/ 15 w 145"/>
              <a:gd name="T103" fmla="*/ 71 h 145"/>
              <a:gd name="T104" fmla="*/ 32 w 145"/>
              <a:gd name="T105" fmla="*/ 114 h 145"/>
              <a:gd name="T106" fmla="*/ 74 w 145"/>
              <a:gd name="T107" fmla="*/ 130 h 145"/>
              <a:gd name="T108" fmla="*/ 114 w 145"/>
              <a:gd name="T109" fmla="*/ 114 h 145"/>
              <a:gd name="T110" fmla="*/ 133 w 145"/>
              <a:gd name="T111" fmla="*/ 71 h 145"/>
              <a:gd name="T112" fmla="*/ 114 w 145"/>
              <a:gd name="T113" fmla="*/ 3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5" h="145">
                <a:moveTo>
                  <a:pt x="74" y="0"/>
                </a:moveTo>
                <a:lnTo>
                  <a:pt x="74" y="0"/>
                </a:lnTo>
                <a:lnTo>
                  <a:pt x="89" y="2"/>
                </a:lnTo>
                <a:lnTo>
                  <a:pt x="101" y="5"/>
                </a:lnTo>
                <a:lnTo>
                  <a:pt x="114" y="13"/>
                </a:lnTo>
                <a:lnTo>
                  <a:pt x="125" y="22"/>
                </a:lnTo>
                <a:lnTo>
                  <a:pt x="125" y="22"/>
                </a:lnTo>
                <a:lnTo>
                  <a:pt x="134" y="31"/>
                </a:lnTo>
                <a:lnTo>
                  <a:pt x="140" y="44"/>
                </a:lnTo>
                <a:lnTo>
                  <a:pt x="144" y="58"/>
                </a:lnTo>
                <a:lnTo>
                  <a:pt x="145" y="71"/>
                </a:lnTo>
                <a:lnTo>
                  <a:pt x="145" y="71"/>
                </a:lnTo>
                <a:lnTo>
                  <a:pt x="144" y="86"/>
                </a:lnTo>
                <a:lnTo>
                  <a:pt x="140" y="101"/>
                </a:lnTo>
                <a:lnTo>
                  <a:pt x="134" y="114"/>
                </a:lnTo>
                <a:lnTo>
                  <a:pt x="125" y="123"/>
                </a:lnTo>
                <a:lnTo>
                  <a:pt x="125" y="123"/>
                </a:lnTo>
                <a:lnTo>
                  <a:pt x="114" y="132"/>
                </a:lnTo>
                <a:lnTo>
                  <a:pt x="101" y="139"/>
                </a:lnTo>
                <a:lnTo>
                  <a:pt x="89" y="143"/>
                </a:lnTo>
                <a:lnTo>
                  <a:pt x="74" y="145"/>
                </a:lnTo>
                <a:lnTo>
                  <a:pt x="74" y="145"/>
                </a:lnTo>
                <a:lnTo>
                  <a:pt x="59" y="143"/>
                </a:lnTo>
                <a:lnTo>
                  <a:pt x="46" y="139"/>
                </a:lnTo>
                <a:lnTo>
                  <a:pt x="33" y="132"/>
                </a:lnTo>
                <a:lnTo>
                  <a:pt x="22" y="123"/>
                </a:lnTo>
                <a:lnTo>
                  <a:pt x="22" y="123"/>
                </a:lnTo>
                <a:lnTo>
                  <a:pt x="13" y="114"/>
                </a:lnTo>
                <a:lnTo>
                  <a:pt x="8" y="101"/>
                </a:lnTo>
                <a:lnTo>
                  <a:pt x="2" y="86"/>
                </a:lnTo>
                <a:lnTo>
                  <a:pt x="0" y="71"/>
                </a:lnTo>
                <a:lnTo>
                  <a:pt x="0" y="71"/>
                </a:lnTo>
                <a:lnTo>
                  <a:pt x="2" y="58"/>
                </a:lnTo>
                <a:lnTo>
                  <a:pt x="8" y="44"/>
                </a:lnTo>
                <a:lnTo>
                  <a:pt x="13" y="31"/>
                </a:lnTo>
                <a:lnTo>
                  <a:pt x="22" y="22"/>
                </a:lnTo>
                <a:lnTo>
                  <a:pt x="22" y="22"/>
                </a:lnTo>
                <a:lnTo>
                  <a:pt x="33" y="13"/>
                </a:lnTo>
                <a:lnTo>
                  <a:pt x="46" y="5"/>
                </a:lnTo>
                <a:lnTo>
                  <a:pt x="59" y="2"/>
                </a:lnTo>
                <a:lnTo>
                  <a:pt x="74" y="0"/>
                </a:lnTo>
                <a:lnTo>
                  <a:pt x="74" y="0"/>
                </a:lnTo>
                <a:close/>
                <a:moveTo>
                  <a:pt x="67" y="49"/>
                </a:moveTo>
                <a:lnTo>
                  <a:pt x="57" y="49"/>
                </a:lnTo>
                <a:lnTo>
                  <a:pt x="57" y="75"/>
                </a:lnTo>
                <a:lnTo>
                  <a:pt x="57" y="75"/>
                </a:lnTo>
                <a:lnTo>
                  <a:pt x="44" y="75"/>
                </a:lnTo>
                <a:lnTo>
                  <a:pt x="44" y="49"/>
                </a:lnTo>
                <a:lnTo>
                  <a:pt x="35" y="49"/>
                </a:lnTo>
                <a:lnTo>
                  <a:pt x="35" y="75"/>
                </a:lnTo>
                <a:lnTo>
                  <a:pt x="35" y="82"/>
                </a:lnTo>
                <a:lnTo>
                  <a:pt x="44" y="82"/>
                </a:lnTo>
                <a:lnTo>
                  <a:pt x="57" y="82"/>
                </a:lnTo>
                <a:lnTo>
                  <a:pt x="57" y="108"/>
                </a:lnTo>
                <a:lnTo>
                  <a:pt x="67" y="108"/>
                </a:lnTo>
                <a:lnTo>
                  <a:pt x="67" y="93"/>
                </a:lnTo>
                <a:lnTo>
                  <a:pt x="67" y="82"/>
                </a:lnTo>
                <a:lnTo>
                  <a:pt x="81" y="82"/>
                </a:lnTo>
                <a:lnTo>
                  <a:pt x="81" y="108"/>
                </a:lnTo>
                <a:lnTo>
                  <a:pt x="89" y="108"/>
                </a:lnTo>
                <a:lnTo>
                  <a:pt x="89" y="82"/>
                </a:lnTo>
                <a:lnTo>
                  <a:pt x="103" y="82"/>
                </a:lnTo>
                <a:lnTo>
                  <a:pt x="105" y="82"/>
                </a:lnTo>
                <a:lnTo>
                  <a:pt x="111" y="82"/>
                </a:lnTo>
                <a:lnTo>
                  <a:pt x="111" y="49"/>
                </a:lnTo>
                <a:lnTo>
                  <a:pt x="103" y="49"/>
                </a:lnTo>
                <a:lnTo>
                  <a:pt x="103" y="75"/>
                </a:lnTo>
                <a:lnTo>
                  <a:pt x="89" y="75"/>
                </a:lnTo>
                <a:lnTo>
                  <a:pt x="89" y="49"/>
                </a:lnTo>
                <a:lnTo>
                  <a:pt x="81" y="49"/>
                </a:lnTo>
                <a:lnTo>
                  <a:pt x="81" y="75"/>
                </a:lnTo>
                <a:lnTo>
                  <a:pt x="76" y="75"/>
                </a:lnTo>
                <a:lnTo>
                  <a:pt x="67" y="75"/>
                </a:lnTo>
                <a:lnTo>
                  <a:pt x="67" y="49"/>
                </a:lnTo>
                <a:lnTo>
                  <a:pt x="67" y="49"/>
                </a:lnTo>
                <a:close/>
                <a:moveTo>
                  <a:pt x="111" y="33"/>
                </a:moveTo>
                <a:lnTo>
                  <a:pt x="105" y="33"/>
                </a:lnTo>
                <a:lnTo>
                  <a:pt x="105" y="38"/>
                </a:lnTo>
                <a:lnTo>
                  <a:pt x="107" y="38"/>
                </a:lnTo>
                <a:lnTo>
                  <a:pt x="107" y="38"/>
                </a:lnTo>
                <a:lnTo>
                  <a:pt x="107" y="38"/>
                </a:lnTo>
                <a:lnTo>
                  <a:pt x="107" y="38"/>
                </a:lnTo>
                <a:lnTo>
                  <a:pt x="107" y="38"/>
                </a:lnTo>
                <a:lnTo>
                  <a:pt x="107" y="42"/>
                </a:lnTo>
                <a:lnTo>
                  <a:pt x="107" y="42"/>
                </a:lnTo>
                <a:lnTo>
                  <a:pt x="107" y="42"/>
                </a:lnTo>
                <a:lnTo>
                  <a:pt x="107" y="42"/>
                </a:lnTo>
                <a:lnTo>
                  <a:pt x="107" y="42"/>
                </a:lnTo>
                <a:lnTo>
                  <a:pt x="107" y="38"/>
                </a:lnTo>
                <a:lnTo>
                  <a:pt x="105" y="38"/>
                </a:lnTo>
                <a:lnTo>
                  <a:pt x="105" y="42"/>
                </a:lnTo>
                <a:lnTo>
                  <a:pt x="105" y="42"/>
                </a:lnTo>
                <a:lnTo>
                  <a:pt x="105" y="44"/>
                </a:lnTo>
                <a:lnTo>
                  <a:pt x="107" y="44"/>
                </a:lnTo>
                <a:lnTo>
                  <a:pt x="107" y="44"/>
                </a:lnTo>
                <a:lnTo>
                  <a:pt x="109" y="44"/>
                </a:lnTo>
                <a:lnTo>
                  <a:pt x="109" y="44"/>
                </a:lnTo>
                <a:lnTo>
                  <a:pt x="111" y="42"/>
                </a:lnTo>
                <a:lnTo>
                  <a:pt x="111" y="38"/>
                </a:lnTo>
                <a:lnTo>
                  <a:pt x="111" y="38"/>
                </a:lnTo>
                <a:lnTo>
                  <a:pt x="111" y="36"/>
                </a:lnTo>
                <a:lnTo>
                  <a:pt x="109" y="36"/>
                </a:lnTo>
                <a:lnTo>
                  <a:pt x="109" y="36"/>
                </a:lnTo>
                <a:lnTo>
                  <a:pt x="107" y="36"/>
                </a:lnTo>
                <a:lnTo>
                  <a:pt x="107" y="35"/>
                </a:lnTo>
                <a:lnTo>
                  <a:pt x="111" y="35"/>
                </a:lnTo>
                <a:lnTo>
                  <a:pt x="111" y="33"/>
                </a:lnTo>
                <a:lnTo>
                  <a:pt x="111" y="33"/>
                </a:lnTo>
                <a:close/>
                <a:moveTo>
                  <a:pt x="89" y="123"/>
                </a:moveTo>
                <a:lnTo>
                  <a:pt x="89" y="121"/>
                </a:lnTo>
                <a:lnTo>
                  <a:pt x="89" y="121"/>
                </a:lnTo>
                <a:lnTo>
                  <a:pt x="89" y="114"/>
                </a:lnTo>
                <a:lnTo>
                  <a:pt x="85" y="114"/>
                </a:lnTo>
                <a:lnTo>
                  <a:pt x="81" y="121"/>
                </a:lnTo>
                <a:lnTo>
                  <a:pt x="81" y="123"/>
                </a:lnTo>
                <a:lnTo>
                  <a:pt x="85" y="123"/>
                </a:lnTo>
                <a:lnTo>
                  <a:pt x="85" y="125"/>
                </a:lnTo>
                <a:lnTo>
                  <a:pt x="89" y="125"/>
                </a:lnTo>
                <a:lnTo>
                  <a:pt x="89" y="123"/>
                </a:lnTo>
                <a:lnTo>
                  <a:pt x="89" y="123"/>
                </a:lnTo>
                <a:lnTo>
                  <a:pt x="89" y="123"/>
                </a:lnTo>
                <a:close/>
                <a:moveTo>
                  <a:pt x="85" y="121"/>
                </a:moveTo>
                <a:lnTo>
                  <a:pt x="85" y="117"/>
                </a:lnTo>
                <a:lnTo>
                  <a:pt x="85" y="121"/>
                </a:lnTo>
                <a:lnTo>
                  <a:pt x="85" y="121"/>
                </a:lnTo>
                <a:lnTo>
                  <a:pt x="85" y="121"/>
                </a:lnTo>
                <a:close/>
                <a:moveTo>
                  <a:pt x="81" y="38"/>
                </a:moveTo>
                <a:lnTo>
                  <a:pt x="81" y="42"/>
                </a:lnTo>
                <a:lnTo>
                  <a:pt x="81" y="42"/>
                </a:lnTo>
                <a:lnTo>
                  <a:pt x="83" y="44"/>
                </a:lnTo>
                <a:lnTo>
                  <a:pt x="85" y="44"/>
                </a:lnTo>
                <a:lnTo>
                  <a:pt x="85" y="44"/>
                </a:lnTo>
                <a:lnTo>
                  <a:pt x="87" y="44"/>
                </a:lnTo>
                <a:lnTo>
                  <a:pt x="89" y="42"/>
                </a:lnTo>
                <a:lnTo>
                  <a:pt x="89" y="40"/>
                </a:lnTo>
                <a:lnTo>
                  <a:pt x="89" y="40"/>
                </a:lnTo>
                <a:lnTo>
                  <a:pt x="87" y="36"/>
                </a:lnTo>
                <a:lnTo>
                  <a:pt x="87" y="36"/>
                </a:lnTo>
                <a:lnTo>
                  <a:pt x="89" y="35"/>
                </a:lnTo>
                <a:lnTo>
                  <a:pt x="89" y="33"/>
                </a:lnTo>
                <a:lnTo>
                  <a:pt x="89" y="33"/>
                </a:lnTo>
                <a:lnTo>
                  <a:pt x="87" y="33"/>
                </a:lnTo>
                <a:lnTo>
                  <a:pt x="87" y="33"/>
                </a:lnTo>
                <a:lnTo>
                  <a:pt x="85" y="31"/>
                </a:lnTo>
                <a:lnTo>
                  <a:pt x="85" y="31"/>
                </a:lnTo>
                <a:lnTo>
                  <a:pt x="83" y="33"/>
                </a:lnTo>
                <a:lnTo>
                  <a:pt x="81" y="33"/>
                </a:lnTo>
                <a:lnTo>
                  <a:pt x="81" y="36"/>
                </a:lnTo>
                <a:lnTo>
                  <a:pt x="85" y="36"/>
                </a:lnTo>
                <a:lnTo>
                  <a:pt x="85" y="33"/>
                </a:lnTo>
                <a:lnTo>
                  <a:pt x="85" y="33"/>
                </a:lnTo>
                <a:lnTo>
                  <a:pt x="85" y="33"/>
                </a:lnTo>
                <a:lnTo>
                  <a:pt x="85" y="33"/>
                </a:lnTo>
                <a:lnTo>
                  <a:pt x="85" y="33"/>
                </a:lnTo>
                <a:lnTo>
                  <a:pt x="85" y="36"/>
                </a:lnTo>
                <a:lnTo>
                  <a:pt x="85" y="36"/>
                </a:lnTo>
                <a:lnTo>
                  <a:pt x="83" y="36"/>
                </a:lnTo>
                <a:lnTo>
                  <a:pt x="83" y="38"/>
                </a:lnTo>
                <a:lnTo>
                  <a:pt x="83" y="38"/>
                </a:lnTo>
                <a:lnTo>
                  <a:pt x="85" y="38"/>
                </a:lnTo>
                <a:lnTo>
                  <a:pt x="85" y="38"/>
                </a:lnTo>
                <a:lnTo>
                  <a:pt x="85" y="38"/>
                </a:lnTo>
                <a:lnTo>
                  <a:pt x="85" y="42"/>
                </a:lnTo>
                <a:lnTo>
                  <a:pt x="85" y="42"/>
                </a:lnTo>
                <a:lnTo>
                  <a:pt x="85" y="42"/>
                </a:lnTo>
                <a:lnTo>
                  <a:pt x="85" y="42"/>
                </a:lnTo>
                <a:lnTo>
                  <a:pt x="85" y="42"/>
                </a:lnTo>
                <a:lnTo>
                  <a:pt x="85" y="38"/>
                </a:lnTo>
                <a:lnTo>
                  <a:pt x="81" y="38"/>
                </a:lnTo>
                <a:lnTo>
                  <a:pt x="81" y="38"/>
                </a:lnTo>
                <a:close/>
                <a:moveTo>
                  <a:pt x="67" y="126"/>
                </a:moveTo>
                <a:lnTo>
                  <a:pt x="67" y="125"/>
                </a:lnTo>
                <a:lnTo>
                  <a:pt x="63" y="125"/>
                </a:lnTo>
                <a:lnTo>
                  <a:pt x="67" y="117"/>
                </a:lnTo>
                <a:lnTo>
                  <a:pt x="67" y="117"/>
                </a:lnTo>
                <a:lnTo>
                  <a:pt x="67" y="117"/>
                </a:lnTo>
                <a:lnTo>
                  <a:pt x="67" y="117"/>
                </a:lnTo>
                <a:lnTo>
                  <a:pt x="65" y="114"/>
                </a:lnTo>
                <a:lnTo>
                  <a:pt x="65" y="114"/>
                </a:lnTo>
                <a:lnTo>
                  <a:pt x="63" y="114"/>
                </a:lnTo>
                <a:lnTo>
                  <a:pt x="63" y="114"/>
                </a:lnTo>
                <a:lnTo>
                  <a:pt x="61" y="114"/>
                </a:lnTo>
                <a:lnTo>
                  <a:pt x="59" y="115"/>
                </a:lnTo>
                <a:lnTo>
                  <a:pt x="59" y="117"/>
                </a:lnTo>
                <a:lnTo>
                  <a:pt x="63" y="117"/>
                </a:lnTo>
                <a:lnTo>
                  <a:pt x="63" y="115"/>
                </a:lnTo>
                <a:lnTo>
                  <a:pt x="63" y="115"/>
                </a:lnTo>
                <a:lnTo>
                  <a:pt x="63" y="115"/>
                </a:lnTo>
                <a:lnTo>
                  <a:pt x="63" y="115"/>
                </a:lnTo>
                <a:lnTo>
                  <a:pt x="63" y="115"/>
                </a:lnTo>
                <a:lnTo>
                  <a:pt x="63" y="115"/>
                </a:lnTo>
                <a:lnTo>
                  <a:pt x="63" y="119"/>
                </a:lnTo>
                <a:lnTo>
                  <a:pt x="59" y="125"/>
                </a:lnTo>
                <a:lnTo>
                  <a:pt x="59" y="126"/>
                </a:lnTo>
                <a:lnTo>
                  <a:pt x="67" y="126"/>
                </a:lnTo>
                <a:lnTo>
                  <a:pt x="67" y="126"/>
                </a:lnTo>
                <a:close/>
                <a:moveTo>
                  <a:pt x="65" y="44"/>
                </a:moveTo>
                <a:lnTo>
                  <a:pt x="65" y="31"/>
                </a:lnTo>
                <a:lnTo>
                  <a:pt x="61" y="31"/>
                </a:lnTo>
                <a:lnTo>
                  <a:pt x="61" y="31"/>
                </a:lnTo>
                <a:lnTo>
                  <a:pt x="61" y="33"/>
                </a:lnTo>
                <a:lnTo>
                  <a:pt x="61" y="33"/>
                </a:lnTo>
                <a:lnTo>
                  <a:pt x="59" y="33"/>
                </a:lnTo>
                <a:lnTo>
                  <a:pt x="59" y="35"/>
                </a:lnTo>
                <a:lnTo>
                  <a:pt x="61" y="35"/>
                </a:lnTo>
                <a:lnTo>
                  <a:pt x="61" y="44"/>
                </a:lnTo>
                <a:lnTo>
                  <a:pt x="65" y="44"/>
                </a:lnTo>
                <a:lnTo>
                  <a:pt x="65" y="44"/>
                </a:lnTo>
                <a:close/>
                <a:moveTo>
                  <a:pt x="44" y="44"/>
                </a:moveTo>
                <a:lnTo>
                  <a:pt x="44" y="44"/>
                </a:lnTo>
                <a:lnTo>
                  <a:pt x="43" y="40"/>
                </a:lnTo>
                <a:lnTo>
                  <a:pt x="43" y="40"/>
                </a:lnTo>
                <a:lnTo>
                  <a:pt x="43" y="40"/>
                </a:lnTo>
                <a:lnTo>
                  <a:pt x="41" y="36"/>
                </a:lnTo>
                <a:lnTo>
                  <a:pt x="41" y="36"/>
                </a:lnTo>
                <a:lnTo>
                  <a:pt x="43" y="35"/>
                </a:lnTo>
                <a:lnTo>
                  <a:pt x="43" y="35"/>
                </a:lnTo>
                <a:lnTo>
                  <a:pt x="43" y="35"/>
                </a:lnTo>
                <a:lnTo>
                  <a:pt x="43" y="33"/>
                </a:lnTo>
                <a:lnTo>
                  <a:pt x="43" y="33"/>
                </a:lnTo>
                <a:lnTo>
                  <a:pt x="41" y="31"/>
                </a:lnTo>
                <a:lnTo>
                  <a:pt x="37" y="31"/>
                </a:lnTo>
                <a:lnTo>
                  <a:pt x="37" y="44"/>
                </a:lnTo>
                <a:lnTo>
                  <a:pt x="39" y="44"/>
                </a:lnTo>
                <a:lnTo>
                  <a:pt x="39" y="38"/>
                </a:lnTo>
                <a:lnTo>
                  <a:pt x="39" y="38"/>
                </a:lnTo>
                <a:lnTo>
                  <a:pt x="41" y="38"/>
                </a:lnTo>
                <a:lnTo>
                  <a:pt x="41" y="38"/>
                </a:lnTo>
                <a:lnTo>
                  <a:pt x="41" y="40"/>
                </a:lnTo>
                <a:lnTo>
                  <a:pt x="41" y="40"/>
                </a:lnTo>
                <a:lnTo>
                  <a:pt x="41" y="40"/>
                </a:lnTo>
                <a:lnTo>
                  <a:pt x="41" y="40"/>
                </a:lnTo>
                <a:lnTo>
                  <a:pt x="41" y="44"/>
                </a:lnTo>
                <a:lnTo>
                  <a:pt x="44" y="44"/>
                </a:lnTo>
                <a:lnTo>
                  <a:pt x="44" y="44"/>
                </a:lnTo>
                <a:close/>
                <a:moveTo>
                  <a:pt x="41" y="36"/>
                </a:moveTo>
                <a:lnTo>
                  <a:pt x="41" y="35"/>
                </a:lnTo>
                <a:lnTo>
                  <a:pt x="41" y="35"/>
                </a:lnTo>
                <a:lnTo>
                  <a:pt x="39" y="33"/>
                </a:lnTo>
                <a:lnTo>
                  <a:pt x="39" y="36"/>
                </a:lnTo>
                <a:lnTo>
                  <a:pt x="39" y="36"/>
                </a:lnTo>
                <a:lnTo>
                  <a:pt x="41" y="36"/>
                </a:lnTo>
                <a:lnTo>
                  <a:pt x="41" y="36"/>
                </a:lnTo>
                <a:close/>
                <a:moveTo>
                  <a:pt x="114" y="31"/>
                </a:moveTo>
                <a:lnTo>
                  <a:pt x="114" y="31"/>
                </a:lnTo>
                <a:lnTo>
                  <a:pt x="107" y="24"/>
                </a:lnTo>
                <a:lnTo>
                  <a:pt x="96" y="18"/>
                </a:lnTo>
                <a:lnTo>
                  <a:pt x="85" y="14"/>
                </a:lnTo>
                <a:lnTo>
                  <a:pt x="74" y="14"/>
                </a:lnTo>
                <a:lnTo>
                  <a:pt x="74" y="14"/>
                </a:lnTo>
                <a:lnTo>
                  <a:pt x="61" y="14"/>
                </a:lnTo>
                <a:lnTo>
                  <a:pt x="50" y="18"/>
                </a:lnTo>
                <a:lnTo>
                  <a:pt x="41" y="24"/>
                </a:lnTo>
                <a:lnTo>
                  <a:pt x="32" y="31"/>
                </a:lnTo>
                <a:lnTo>
                  <a:pt x="32" y="31"/>
                </a:lnTo>
                <a:lnTo>
                  <a:pt x="24" y="40"/>
                </a:lnTo>
                <a:lnTo>
                  <a:pt x="19" y="49"/>
                </a:lnTo>
                <a:lnTo>
                  <a:pt x="17" y="60"/>
                </a:lnTo>
                <a:lnTo>
                  <a:pt x="15" y="71"/>
                </a:lnTo>
                <a:lnTo>
                  <a:pt x="15" y="71"/>
                </a:lnTo>
                <a:lnTo>
                  <a:pt x="17" y="84"/>
                </a:lnTo>
                <a:lnTo>
                  <a:pt x="19" y="95"/>
                </a:lnTo>
                <a:lnTo>
                  <a:pt x="24" y="104"/>
                </a:lnTo>
                <a:lnTo>
                  <a:pt x="32" y="114"/>
                </a:lnTo>
                <a:lnTo>
                  <a:pt x="32" y="114"/>
                </a:lnTo>
                <a:lnTo>
                  <a:pt x="41" y="121"/>
                </a:lnTo>
                <a:lnTo>
                  <a:pt x="50" y="126"/>
                </a:lnTo>
                <a:lnTo>
                  <a:pt x="61" y="130"/>
                </a:lnTo>
                <a:lnTo>
                  <a:pt x="74" y="130"/>
                </a:lnTo>
                <a:lnTo>
                  <a:pt x="74" y="130"/>
                </a:lnTo>
                <a:lnTo>
                  <a:pt x="85" y="130"/>
                </a:lnTo>
                <a:lnTo>
                  <a:pt x="96" y="126"/>
                </a:lnTo>
                <a:lnTo>
                  <a:pt x="107" y="121"/>
                </a:lnTo>
                <a:lnTo>
                  <a:pt x="114" y="114"/>
                </a:lnTo>
                <a:lnTo>
                  <a:pt x="114" y="114"/>
                </a:lnTo>
                <a:lnTo>
                  <a:pt x="122" y="104"/>
                </a:lnTo>
                <a:lnTo>
                  <a:pt x="127" y="95"/>
                </a:lnTo>
                <a:lnTo>
                  <a:pt x="131" y="84"/>
                </a:lnTo>
                <a:lnTo>
                  <a:pt x="133" y="71"/>
                </a:lnTo>
                <a:lnTo>
                  <a:pt x="133" y="71"/>
                </a:lnTo>
                <a:lnTo>
                  <a:pt x="131" y="60"/>
                </a:lnTo>
                <a:lnTo>
                  <a:pt x="127" y="49"/>
                </a:lnTo>
                <a:lnTo>
                  <a:pt x="122" y="40"/>
                </a:lnTo>
                <a:lnTo>
                  <a:pt x="114" y="31"/>
                </a:lnTo>
                <a:lnTo>
                  <a:pt x="114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54"/>
          <p:cNvSpPr>
            <a:spLocks noEditPoints="1"/>
          </p:cNvSpPr>
          <p:nvPr/>
        </p:nvSpPr>
        <p:spPr bwMode="auto">
          <a:xfrm>
            <a:off x="2220819" y="646668"/>
            <a:ext cx="677073" cy="677073"/>
          </a:xfrm>
          <a:custGeom>
            <a:avLst/>
            <a:gdLst>
              <a:gd name="T0" fmla="*/ 41 w 149"/>
              <a:gd name="T1" fmla="*/ 90 h 149"/>
              <a:gd name="T2" fmla="*/ 43 w 149"/>
              <a:gd name="T3" fmla="*/ 92 h 149"/>
              <a:gd name="T4" fmla="*/ 44 w 149"/>
              <a:gd name="T5" fmla="*/ 84 h 149"/>
              <a:gd name="T6" fmla="*/ 43 w 149"/>
              <a:gd name="T7" fmla="*/ 79 h 149"/>
              <a:gd name="T8" fmla="*/ 35 w 149"/>
              <a:gd name="T9" fmla="*/ 71 h 149"/>
              <a:gd name="T10" fmla="*/ 33 w 149"/>
              <a:gd name="T11" fmla="*/ 62 h 149"/>
              <a:gd name="T12" fmla="*/ 39 w 149"/>
              <a:gd name="T13" fmla="*/ 55 h 149"/>
              <a:gd name="T14" fmla="*/ 48 w 149"/>
              <a:gd name="T15" fmla="*/ 55 h 149"/>
              <a:gd name="T16" fmla="*/ 54 w 149"/>
              <a:gd name="T17" fmla="*/ 62 h 149"/>
              <a:gd name="T18" fmla="*/ 44 w 149"/>
              <a:gd name="T19" fmla="*/ 62 h 149"/>
              <a:gd name="T20" fmla="*/ 44 w 149"/>
              <a:gd name="T21" fmla="*/ 60 h 149"/>
              <a:gd name="T22" fmla="*/ 43 w 149"/>
              <a:gd name="T23" fmla="*/ 66 h 149"/>
              <a:gd name="T24" fmla="*/ 46 w 149"/>
              <a:gd name="T25" fmla="*/ 71 h 149"/>
              <a:gd name="T26" fmla="*/ 52 w 149"/>
              <a:gd name="T27" fmla="*/ 79 h 149"/>
              <a:gd name="T28" fmla="*/ 54 w 149"/>
              <a:gd name="T29" fmla="*/ 90 h 149"/>
              <a:gd name="T30" fmla="*/ 48 w 149"/>
              <a:gd name="T31" fmla="*/ 97 h 149"/>
              <a:gd name="T32" fmla="*/ 39 w 149"/>
              <a:gd name="T33" fmla="*/ 97 h 149"/>
              <a:gd name="T34" fmla="*/ 33 w 149"/>
              <a:gd name="T35" fmla="*/ 90 h 149"/>
              <a:gd name="T36" fmla="*/ 46 w 149"/>
              <a:gd name="T37" fmla="*/ 0 h 149"/>
              <a:gd name="T38" fmla="*/ 22 w 149"/>
              <a:gd name="T39" fmla="*/ 22 h 149"/>
              <a:gd name="T40" fmla="*/ 2 w 149"/>
              <a:gd name="T41" fmla="*/ 42 h 149"/>
              <a:gd name="T42" fmla="*/ 0 w 149"/>
              <a:gd name="T43" fmla="*/ 103 h 149"/>
              <a:gd name="T44" fmla="*/ 22 w 149"/>
              <a:gd name="T45" fmla="*/ 127 h 149"/>
              <a:gd name="T46" fmla="*/ 43 w 149"/>
              <a:gd name="T47" fmla="*/ 149 h 149"/>
              <a:gd name="T48" fmla="*/ 103 w 149"/>
              <a:gd name="T49" fmla="*/ 149 h 149"/>
              <a:gd name="T50" fmla="*/ 127 w 149"/>
              <a:gd name="T51" fmla="*/ 128 h 149"/>
              <a:gd name="T52" fmla="*/ 147 w 149"/>
              <a:gd name="T53" fmla="*/ 108 h 149"/>
              <a:gd name="T54" fmla="*/ 149 w 149"/>
              <a:gd name="T55" fmla="*/ 48 h 149"/>
              <a:gd name="T56" fmla="*/ 127 w 149"/>
              <a:gd name="T57" fmla="*/ 22 h 149"/>
              <a:gd name="T58" fmla="*/ 107 w 149"/>
              <a:gd name="T59" fmla="*/ 2 h 149"/>
              <a:gd name="T60" fmla="*/ 46 w 149"/>
              <a:gd name="T61" fmla="*/ 0 h 149"/>
              <a:gd name="T62" fmla="*/ 32 w 149"/>
              <a:gd name="T63" fmla="*/ 42 h 149"/>
              <a:gd name="T64" fmla="*/ 21 w 149"/>
              <a:gd name="T65" fmla="*/ 97 h 149"/>
              <a:gd name="T66" fmla="*/ 52 w 149"/>
              <a:gd name="T67" fmla="*/ 128 h 149"/>
              <a:gd name="T68" fmla="*/ 120 w 149"/>
              <a:gd name="T69" fmla="*/ 108 h 149"/>
              <a:gd name="T70" fmla="*/ 107 w 149"/>
              <a:gd name="T71" fmla="*/ 31 h 149"/>
              <a:gd name="T72" fmla="*/ 52 w 149"/>
              <a:gd name="T73" fmla="*/ 22 h 149"/>
              <a:gd name="T74" fmla="*/ 70 w 149"/>
              <a:gd name="T75" fmla="*/ 60 h 149"/>
              <a:gd name="T76" fmla="*/ 61 w 149"/>
              <a:gd name="T77" fmla="*/ 60 h 149"/>
              <a:gd name="T78" fmla="*/ 76 w 149"/>
              <a:gd name="T79" fmla="*/ 55 h 149"/>
              <a:gd name="T80" fmla="*/ 78 w 149"/>
              <a:gd name="T81" fmla="*/ 90 h 149"/>
              <a:gd name="T82" fmla="*/ 78 w 149"/>
              <a:gd name="T83" fmla="*/ 59 h 149"/>
              <a:gd name="T84" fmla="*/ 87 w 149"/>
              <a:gd name="T85" fmla="*/ 55 h 149"/>
              <a:gd name="T86" fmla="*/ 96 w 149"/>
              <a:gd name="T87" fmla="*/ 57 h 149"/>
              <a:gd name="T88" fmla="*/ 98 w 149"/>
              <a:gd name="T89" fmla="*/ 90 h 149"/>
              <a:gd name="T90" fmla="*/ 96 w 149"/>
              <a:gd name="T91" fmla="*/ 95 h 149"/>
              <a:gd name="T92" fmla="*/ 87 w 149"/>
              <a:gd name="T93" fmla="*/ 97 h 149"/>
              <a:gd name="T94" fmla="*/ 79 w 149"/>
              <a:gd name="T95" fmla="*/ 95 h 149"/>
              <a:gd name="T96" fmla="*/ 78 w 149"/>
              <a:gd name="T97" fmla="*/ 90 h 149"/>
              <a:gd name="T98" fmla="*/ 87 w 149"/>
              <a:gd name="T99" fmla="*/ 92 h 149"/>
              <a:gd name="T100" fmla="*/ 87 w 149"/>
              <a:gd name="T101" fmla="*/ 62 h 149"/>
              <a:gd name="T102" fmla="*/ 87 w 149"/>
              <a:gd name="T103" fmla="*/ 60 h 149"/>
              <a:gd name="T104" fmla="*/ 89 w 149"/>
              <a:gd name="T105" fmla="*/ 90 h 149"/>
              <a:gd name="T106" fmla="*/ 100 w 149"/>
              <a:gd name="T107" fmla="*/ 97 h 149"/>
              <a:gd name="T108" fmla="*/ 109 w 149"/>
              <a:gd name="T109" fmla="*/ 55 h 149"/>
              <a:gd name="T110" fmla="*/ 120 w 149"/>
              <a:gd name="T111" fmla="*/ 59 h 149"/>
              <a:gd name="T112" fmla="*/ 122 w 149"/>
              <a:gd name="T113" fmla="*/ 75 h 149"/>
              <a:gd name="T114" fmla="*/ 118 w 149"/>
              <a:gd name="T115" fmla="*/ 81 h 149"/>
              <a:gd name="T116" fmla="*/ 109 w 149"/>
              <a:gd name="T117" fmla="*/ 83 h 149"/>
              <a:gd name="T118" fmla="*/ 111 w 149"/>
              <a:gd name="T119" fmla="*/ 75 h 149"/>
              <a:gd name="T120" fmla="*/ 109 w 149"/>
              <a:gd name="T121" fmla="*/ 60 h 149"/>
              <a:gd name="T122" fmla="*/ 112 w 149"/>
              <a:gd name="T123" fmla="*/ 73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9" h="149">
                <a:moveTo>
                  <a:pt x="33" y="81"/>
                </a:moveTo>
                <a:lnTo>
                  <a:pt x="41" y="81"/>
                </a:lnTo>
                <a:lnTo>
                  <a:pt x="41" y="90"/>
                </a:lnTo>
                <a:lnTo>
                  <a:pt x="41" y="90"/>
                </a:lnTo>
                <a:lnTo>
                  <a:pt x="43" y="92"/>
                </a:lnTo>
                <a:lnTo>
                  <a:pt x="43" y="92"/>
                </a:lnTo>
                <a:lnTo>
                  <a:pt x="43" y="92"/>
                </a:lnTo>
                <a:lnTo>
                  <a:pt x="44" y="90"/>
                </a:lnTo>
                <a:lnTo>
                  <a:pt x="44" y="84"/>
                </a:lnTo>
                <a:lnTo>
                  <a:pt x="44" y="84"/>
                </a:lnTo>
                <a:lnTo>
                  <a:pt x="44" y="83"/>
                </a:lnTo>
                <a:lnTo>
                  <a:pt x="43" y="79"/>
                </a:lnTo>
                <a:lnTo>
                  <a:pt x="43" y="79"/>
                </a:lnTo>
                <a:lnTo>
                  <a:pt x="35" y="71"/>
                </a:lnTo>
                <a:lnTo>
                  <a:pt x="35" y="71"/>
                </a:lnTo>
                <a:lnTo>
                  <a:pt x="33" y="68"/>
                </a:lnTo>
                <a:lnTo>
                  <a:pt x="33" y="62"/>
                </a:lnTo>
                <a:lnTo>
                  <a:pt x="33" y="62"/>
                </a:lnTo>
                <a:lnTo>
                  <a:pt x="33" y="59"/>
                </a:lnTo>
                <a:lnTo>
                  <a:pt x="35" y="57"/>
                </a:lnTo>
                <a:lnTo>
                  <a:pt x="39" y="55"/>
                </a:lnTo>
                <a:lnTo>
                  <a:pt x="44" y="55"/>
                </a:lnTo>
                <a:lnTo>
                  <a:pt x="44" y="55"/>
                </a:lnTo>
                <a:lnTo>
                  <a:pt x="48" y="55"/>
                </a:lnTo>
                <a:lnTo>
                  <a:pt x="52" y="57"/>
                </a:lnTo>
                <a:lnTo>
                  <a:pt x="54" y="59"/>
                </a:lnTo>
                <a:lnTo>
                  <a:pt x="54" y="62"/>
                </a:lnTo>
                <a:lnTo>
                  <a:pt x="54" y="70"/>
                </a:lnTo>
                <a:lnTo>
                  <a:pt x="44" y="70"/>
                </a:lnTo>
                <a:lnTo>
                  <a:pt x="44" y="62"/>
                </a:lnTo>
                <a:lnTo>
                  <a:pt x="44" y="62"/>
                </a:lnTo>
                <a:lnTo>
                  <a:pt x="44" y="60"/>
                </a:lnTo>
                <a:lnTo>
                  <a:pt x="44" y="60"/>
                </a:lnTo>
                <a:lnTo>
                  <a:pt x="43" y="60"/>
                </a:lnTo>
                <a:lnTo>
                  <a:pt x="43" y="62"/>
                </a:lnTo>
                <a:lnTo>
                  <a:pt x="43" y="66"/>
                </a:lnTo>
                <a:lnTo>
                  <a:pt x="43" y="66"/>
                </a:lnTo>
                <a:lnTo>
                  <a:pt x="43" y="68"/>
                </a:lnTo>
                <a:lnTo>
                  <a:pt x="46" y="71"/>
                </a:lnTo>
                <a:lnTo>
                  <a:pt x="46" y="71"/>
                </a:lnTo>
                <a:lnTo>
                  <a:pt x="52" y="79"/>
                </a:lnTo>
                <a:lnTo>
                  <a:pt x="52" y="79"/>
                </a:lnTo>
                <a:lnTo>
                  <a:pt x="54" y="84"/>
                </a:lnTo>
                <a:lnTo>
                  <a:pt x="54" y="90"/>
                </a:lnTo>
                <a:lnTo>
                  <a:pt x="54" y="90"/>
                </a:lnTo>
                <a:lnTo>
                  <a:pt x="54" y="94"/>
                </a:lnTo>
                <a:lnTo>
                  <a:pt x="52" y="95"/>
                </a:lnTo>
                <a:lnTo>
                  <a:pt x="48" y="97"/>
                </a:lnTo>
                <a:lnTo>
                  <a:pt x="44" y="97"/>
                </a:lnTo>
                <a:lnTo>
                  <a:pt x="44" y="97"/>
                </a:lnTo>
                <a:lnTo>
                  <a:pt x="39" y="97"/>
                </a:lnTo>
                <a:lnTo>
                  <a:pt x="35" y="95"/>
                </a:lnTo>
                <a:lnTo>
                  <a:pt x="33" y="94"/>
                </a:lnTo>
                <a:lnTo>
                  <a:pt x="33" y="90"/>
                </a:lnTo>
                <a:lnTo>
                  <a:pt x="33" y="81"/>
                </a:lnTo>
                <a:lnTo>
                  <a:pt x="33" y="81"/>
                </a:lnTo>
                <a:close/>
                <a:moveTo>
                  <a:pt x="46" y="0"/>
                </a:moveTo>
                <a:lnTo>
                  <a:pt x="46" y="0"/>
                </a:lnTo>
                <a:lnTo>
                  <a:pt x="43" y="2"/>
                </a:lnTo>
                <a:lnTo>
                  <a:pt x="22" y="22"/>
                </a:lnTo>
                <a:lnTo>
                  <a:pt x="2" y="42"/>
                </a:lnTo>
                <a:lnTo>
                  <a:pt x="2" y="42"/>
                </a:lnTo>
                <a:lnTo>
                  <a:pt x="2" y="42"/>
                </a:lnTo>
                <a:lnTo>
                  <a:pt x="0" y="46"/>
                </a:lnTo>
                <a:lnTo>
                  <a:pt x="0" y="75"/>
                </a:lnTo>
                <a:lnTo>
                  <a:pt x="0" y="103"/>
                </a:lnTo>
                <a:lnTo>
                  <a:pt x="0" y="103"/>
                </a:lnTo>
                <a:lnTo>
                  <a:pt x="2" y="106"/>
                </a:lnTo>
                <a:lnTo>
                  <a:pt x="22" y="127"/>
                </a:lnTo>
                <a:lnTo>
                  <a:pt x="43" y="149"/>
                </a:lnTo>
                <a:lnTo>
                  <a:pt x="43" y="149"/>
                </a:lnTo>
                <a:lnTo>
                  <a:pt x="43" y="149"/>
                </a:lnTo>
                <a:lnTo>
                  <a:pt x="46" y="149"/>
                </a:lnTo>
                <a:lnTo>
                  <a:pt x="74" y="149"/>
                </a:lnTo>
                <a:lnTo>
                  <a:pt x="103" y="149"/>
                </a:lnTo>
                <a:lnTo>
                  <a:pt x="103" y="149"/>
                </a:lnTo>
                <a:lnTo>
                  <a:pt x="107" y="149"/>
                </a:lnTo>
                <a:lnTo>
                  <a:pt x="127" y="128"/>
                </a:lnTo>
                <a:lnTo>
                  <a:pt x="147" y="108"/>
                </a:lnTo>
                <a:lnTo>
                  <a:pt x="147" y="108"/>
                </a:lnTo>
                <a:lnTo>
                  <a:pt x="147" y="108"/>
                </a:lnTo>
                <a:lnTo>
                  <a:pt x="149" y="105"/>
                </a:lnTo>
                <a:lnTo>
                  <a:pt x="149" y="75"/>
                </a:lnTo>
                <a:lnTo>
                  <a:pt x="149" y="48"/>
                </a:lnTo>
                <a:lnTo>
                  <a:pt x="149" y="48"/>
                </a:lnTo>
                <a:lnTo>
                  <a:pt x="147" y="42"/>
                </a:lnTo>
                <a:lnTo>
                  <a:pt x="127" y="22"/>
                </a:lnTo>
                <a:lnTo>
                  <a:pt x="107" y="2"/>
                </a:lnTo>
                <a:lnTo>
                  <a:pt x="107" y="2"/>
                </a:lnTo>
                <a:lnTo>
                  <a:pt x="107" y="2"/>
                </a:lnTo>
                <a:lnTo>
                  <a:pt x="103" y="2"/>
                </a:lnTo>
                <a:lnTo>
                  <a:pt x="76" y="0"/>
                </a:lnTo>
                <a:lnTo>
                  <a:pt x="46" y="0"/>
                </a:lnTo>
                <a:lnTo>
                  <a:pt x="46" y="0"/>
                </a:lnTo>
                <a:close/>
                <a:moveTo>
                  <a:pt x="52" y="22"/>
                </a:moveTo>
                <a:lnTo>
                  <a:pt x="32" y="42"/>
                </a:lnTo>
                <a:lnTo>
                  <a:pt x="32" y="42"/>
                </a:lnTo>
                <a:lnTo>
                  <a:pt x="21" y="53"/>
                </a:lnTo>
                <a:lnTo>
                  <a:pt x="21" y="97"/>
                </a:lnTo>
                <a:lnTo>
                  <a:pt x="43" y="119"/>
                </a:lnTo>
                <a:lnTo>
                  <a:pt x="43" y="119"/>
                </a:lnTo>
                <a:lnTo>
                  <a:pt x="52" y="128"/>
                </a:lnTo>
                <a:lnTo>
                  <a:pt x="98" y="128"/>
                </a:lnTo>
                <a:lnTo>
                  <a:pt x="120" y="108"/>
                </a:lnTo>
                <a:lnTo>
                  <a:pt x="120" y="108"/>
                </a:lnTo>
                <a:lnTo>
                  <a:pt x="129" y="97"/>
                </a:lnTo>
                <a:lnTo>
                  <a:pt x="129" y="53"/>
                </a:lnTo>
                <a:lnTo>
                  <a:pt x="107" y="31"/>
                </a:lnTo>
                <a:lnTo>
                  <a:pt x="107" y="31"/>
                </a:lnTo>
                <a:lnTo>
                  <a:pt x="98" y="22"/>
                </a:lnTo>
                <a:lnTo>
                  <a:pt x="52" y="22"/>
                </a:lnTo>
                <a:lnTo>
                  <a:pt x="52" y="22"/>
                </a:lnTo>
                <a:close/>
                <a:moveTo>
                  <a:pt x="76" y="60"/>
                </a:moveTo>
                <a:lnTo>
                  <a:pt x="70" y="60"/>
                </a:lnTo>
                <a:lnTo>
                  <a:pt x="70" y="97"/>
                </a:lnTo>
                <a:lnTo>
                  <a:pt x="61" y="97"/>
                </a:lnTo>
                <a:lnTo>
                  <a:pt x="61" y="60"/>
                </a:lnTo>
                <a:lnTo>
                  <a:pt x="56" y="60"/>
                </a:lnTo>
                <a:lnTo>
                  <a:pt x="56" y="55"/>
                </a:lnTo>
                <a:lnTo>
                  <a:pt x="76" y="55"/>
                </a:lnTo>
                <a:lnTo>
                  <a:pt x="76" y="60"/>
                </a:lnTo>
                <a:lnTo>
                  <a:pt x="76" y="60"/>
                </a:lnTo>
                <a:close/>
                <a:moveTo>
                  <a:pt x="78" y="90"/>
                </a:moveTo>
                <a:lnTo>
                  <a:pt x="78" y="62"/>
                </a:lnTo>
                <a:lnTo>
                  <a:pt x="78" y="62"/>
                </a:lnTo>
                <a:lnTo>
                  <a:pt x="78" y="59"/>
                </a:lnTo>
                <a:lnTo>
                  <a:pt x="79" y="57"/>
                </a:lnTo>
                <a:lnTo>
                  <a:pt x="83" y="55"/>
                </a:lnTo>
                <a:lnTo>
                  <a:pt x="87" y="55"/>
                </a:lnTo>
                <a:lnTo>
                  <a:pt x="87" y="55"/>
                </a:lnTo>
                <a:lnTo>
                  <a:pt x="92" y="55"/>
                </a:lnTo>
                <a:lnTo>
                  <a:pt x="96" y="57"/>
                </a:lnTo>
                <a:lnTo>
                  <a:pt x="98" y="59"/>
                </a:lnTo>
                <a:lnTo>
                  <a:pt x="98" y="62"/>
                </a:lnTo>
                <a:lnTo>
                  <a:pt x="98" y="90"/>
                </a:lnTo>
                <a:lnTo>
                  <a:pt x="98" y="90"/>
                </a:lnTo>
                <a:lnTo>
                  <a:pt x="98" y="94"/>
                </a:lnTo>
                <a:lnTo>
                  <a:pt x="96" y="95"/>
                </a:lnTo>
                <a:lnTo>
                  <a:pt x="96" y="95"/>
                </a:lnTo>
                <a:lnTo>
                  <a:pt x="92" y="97"/>
                </a:lnTo>
                <a:lnTo>
                  <a:pt x="87" y="97"/>
                </a:lnTo>
                <a:lnTo>
                  <a:pt x="87" y="97"/>
                </a:lnTo>
                <a:lnTo>
                  <a:pt x="83" y="97"/>
                </a:lnTo>
                <a:lnTo>
                  <a:pt x="79" y="95"/>
                </a:lnTo>
                <a:lnTo>
                  <a:pt x="78" y="94"/>
                </a:lnTo>
                <a:lnTo>
                  <a:pt x="78" y="90"/>
                </a:lnTo>
                <a:lnTo>
                  <a:pt x="78" y="90"/>
                </a:lnTo>
                <a:close/>
                <a:moveTo>
                  <a:pt x="89" y="90"/>
                </a:moveTo>
                <a:lnTo>
                  <a:pt x="89" y="90"/>
                </a:lnTo>
                <a:lnTo>
                  <a:pt x="87" y="92"/>
                </a:lnTo>
                <a:lnTo>
                  <a:pt x="87" y="92"/>
                </a:lnTo>
                <a:lnTo>
                  <a:pt x="87" y="90"/>
                </a:lnTo>
                <a:lnTo>
                  <a:pt x="87" y="62"/>
                </a:lnTo>
                <a:lnTo>
                  <a:pt x="87" y="62"/>
                </a:lnTo>
                <a:lnTo>
                  <a:pt x="87" y="60"/>
                </a:lnTo>
                <a:lnTo>
                  <a:pt x="87" y="60"/>
                </a:lnTo>
                <a:lnTo>
                  <a:pt x="89" y="62"/>
                </a:lnTo>
                <a:lnTo>
                  <a:pt x="89" y="90"/>
                </a:lnTo>
                <a:lnTo>
                  <a:pt x="89" y="90"/>
                </a:lnTo>
                <a:close/>
                <a:moveTo>
                  <a:pt x="109" y="83"/>
                </a:moveTo>
                <a:lnTo>
                  <a:pt x="109" y="97"/>
                </a:lnTo>
                <a:lnTo>
                  <a:pt x="100" y="97"/>
                </a:lnTo>
                <a:lnTo>
                  <a:pt x="100" y="55"/>
                </a:lnTo>
                <a:lnTo>
                  <a:pt x="109" y="55"/>
                </a:lnTo>
                <a:lnTo>
                  <a:pt x="109" y="55"/>
                </a:lnTo>
                <a:lnTo>
                  <a:pt x="118" y="57"/>
                </a:lnTo>
                <a:lnTo>
                  <a:pt x="118" y="57"/>
                </a:lnTo>
                <a:lnTo>
                  <a:pt x="120" y="59"/>
                </a:lnTo>
                <a:lnTo>
                  <a:pt x="122" y="62"/>
                </a:lnTo>
                <a:lnTo>
                  <a:pt x="122" y="75"/>
                </a:lnTo>
                <a:lnTo>
                  <a:pt x="122" y="75"/>
                </a:lnTo>
                <a:lnTo>
                  <a:pt x="120" y="77"/>
                </a:lnTo>
                <a:lnTo>
                  <a:pt x="118" y="81"/>
                </a:lnTo>
                <a:lnTo>
                  <a:pt x="118" y="81"/>
                </a:lnTo>
                <a:lnTo>
                  <a:pt x="114" y="81"/>
                </a:lnTo>
                <a:lnTo>
                  <a:pt x="109" y="83"/>
                </a:lnTo>
                <a:lnTo>
                  <a:pt x="109" y="83"/>
                </a:lnTo>
                <a:close/>
                <a:moveTo>
                  <a:pt x="112" y="73"/>
                </a:moveTo>
                <a:lnTo>
                  <a:pt x="112" y="73"/>
                </a:lnTo>
                <a:lnTo>
                  <a:pt x="111" y="75"/>
                </a:lnTo>
                <a:lnTo>
                  <a:pt x="109" y="75"/>
                </a:lnTo>
                <a:lnTo>
                  <a:pt x="109" y="60"/>
                </a:lnTo>
                <a:lnTo>
                  <a:pt x="109" y="60"/>
                </a:lnTo>
                <a:lnTo>
                  <a:pt x="111" y="62"/>
                </a:lnTo>
                <a:lnTo>
                  <a:pt x="112" y="64"/>
                </a:lnTo>
                <a:lnTo>
                  <a:pt x="112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55"/>
          <p:cNvSpPr>
            <a:spLocks noEditPoints="1"/>
          </p:cNvSpPr>
          <p:nvPr/>
        </p:nvSpPr>
        <p:spPr bwMode="auto">
          <a:xfrm>
            <a:off x="2189013" y="1823595"/>
            <a:ext cx="758869" cy="731604"/>
          </a:xfrm>
          <a:custGeom>
            <a:avLst/>
            <a:gdLst>
              <a:gd name="T0" fmla="*/ 63 w 167"/>
              <a:gd name="T1" fmla="*/ 24 h 161"/>
              <a:gd name="T2" fmla="*/ 74 w 167"/>
              <a:gd name="T3" fmla="*/ 24 h 161"/>
              <a:gd name="T4" fmla="*/ 74 w 167"/>
              <a:gd name="T5" fmla="*/ 161 h 161"/>
              <a:gd name="T6" fmla="*/ 63 w 167"/>
              <a:gd name="T7" fmla="*/ 161 h 161"/>
              <a:gd name="T8" fmla="*/ 63 w 167"/>
              <a:gd name="T9" fmla="*/ 24 h 161"/>
              <a:gd name="T10" fmla="*/ 63 w 167"/>
              <a:gd name="T11" fmla="*/ 24 h 161"/>
              <a:gd name="T12" fmla="*/ 79 w 167"/>
              <a:gd name="T13" fmla="*/ 71 h 161"/>
              <a:gd name="T14" fmla="*/ 129 w 167"/>
              <a:gd name="T15" fmla="*/ 71 h 161"/>
              <a:gd name="T16" fmla="*/ 138 w 167"/>
              <a:gd name="T17" fmla="*/ 84 h 161"/>
              <a:gd name="T18" fmla="*/ 129 w 167"/>
              <a:gd name="T19" fmla="*/ 97 h 161"/>
              <a:gd name="T20" fmla="*/ 79 w 167"/>
              <a:gd name="T21" fmla="*/ 97 h 161"/>
              <a:gd name="T22" fmla="*/ 79 w 167"/>
              <a:gd name="T23" fmla="*/ 71 h 161"/>
              <a:gd name="T24" fmla="*/ 79 w 167"/>
              <a:gd name="T25" fmla="*/ 71 h 161"/>
              <a:gd name="T26" fmla="*/ 59 w 167"/>
              <a:gd name="T27" fmla="*/ 51 h 161"/>
              <a:gd name="T28" fmla="*/ 9 w 167"/>
              <a:gd name="T29" fmla="*/ 51 h 161"/>
              <a:gd name="T30" fmla="*/ 0 w 167"/>
              <a:gd name="T31" fmla="*/ 62 h 161"/>
              <a:gd name="T32" fmla="*/ 9 w 167"/>
              <a:gd name="T33" fmla="*/ 75 h 161"/>
              <a:gd name="T34" fmla="*/ 59 w 167"/>
              <a:gd name="T35" fmla="*/ 75 h 161"/>
              <a:gd name="T36" fmla="*/ 59 w 167"/>
              <a:gd name="T37" fmla="*/ 51 h 161"/>
              <a:gd name="T38" fmla="*/ 59 w 167"/>
              <a:gd name="T39" fmla="*/ 51 h 161"/>
              <a:gd name="T40" fmla="*/ 79 w 167"/>
              <a:gd name="T41" fmla="*/ 27 h 161"/>
              <a:gd name="T42" fmla="*/ 151 w 167"/>
              <a:gd name="T43" fmla="*/ 27 h 161"/>
              <a:gd name="T44" fmla="*/ 167 w 167"/>
              <a:gd name="T45" fmla="*/ 38 h 161"/>
              <a:gd name="T46" fmla="*/ 151 w 167"/>
              <a:gd name="T47" fmla="*/ 53 h 161"/>
              <a:gd name="T48" fmla="*/ 79 w 167"/>
              <a:gd name="T49" fmla="*/ 53 h 161"/>
              <a:gd name="T50" fmla="*/ 79 w 167"/>
              <a:gd name="T51" fmla="*/ 27 h 161"/>
              <a:gd name="T52" fmla="*/ 79 w 167"/>
              <a:gd name="T53" fmla="*/ 27 h 161"/>
              <a:gd name="T54" fmla="*/ 70 w 167"/>
              <a:gd name="T55" fmla="*/ 0 h 161"/>
              <a:gd name="T56" fmla="*/ 70 w 167"/>
              <a:gd name="T57" fmla="*/ 0 h 161"/>
              <a:gd name="T58" fmla="*/ 74 w 167"/>
              <a:gd name="T59" fmla="*/ 2 h 161"/>
              <a:gd name="T60" fmla="*/ 77 w 167"/>
              <a:gd name="T61" fmla="*/ 3 h 161"/>
              <a:gd name="T62" fmla="*/ 79 w 167"/>
              <a:gd name="T63" fmla="*/ 7 h 161"/>
              <a:gd name="T64" fmla="*/ 81 w 167"/>
              <a:gd name="T65" fmla="*/ 11 h 161"/>
              <a:gd name="T66" fmla="*/ 81 w 167"/>
              <a:gd name="T67" fmla="*/ 11 h 161"/>
              <a:gd name="T68" fmla="*/ 79 w 167"/>
              <a:gd name="T69" fmla="*/ 16 h 161"/>
              <a:gd name="T70" fmla="*/ 77 w 167"/>
              <a:gd name="T71" fmla="*/ 18 h 161"/>
              <a:gd name="T72" fmla="*/ 74 w 167"/>
              <a:gd name="T73" fmla="*/ 22 h 161"/>
              <a:gd name="T74" fmla="*/ 70 w 167"/>
              <a:gd name="T75" fmla="*/ 22 h 161"/>
              <a:gd name="T76" fmla="*/ 70 w 167"/>
              <a:gd name="T77" fmla="*/ 22 h 161"/>
              <a:gd name="T78" fmla="*/ 64 w 167"/>
              <a:gd name="T79" fmla="*/ 22 h 161"/>
              <a:gd name="T80" fmla="*/ 61 w 167"/>
              <a:gd name="T81" fmla="*/ 18 h 161"/>
              <a:gd name="T82" fmla="*/ 59 w 167"/>
              <a:gd name="T83" fmla="*/ 16 h 161"/>
              <a:gd name="T84" fmla="*/ 57 w 167"/>
              <a:gd name="T85" fmla="*/ 11 h 161"/>
              <a:gd name="T86" fmla="*/ 57 w 167"/>
              <a:gd name="T87" fmla="*/ 11 h 161"/>
              <a:gd name="T88" fmla="*/ 59 w 167"/>
              <a:gd name="T89" fmla="*/ 7 h 161"/>
              <a:gd name="T90" fmla="*/ 61 w 167"/>
              <a:gd name="T91" fmla="*/ 3 h 161"/>
              <a:gd name="T92" fmla="*/ 64 w 167"/>
              <a:gd name="T93" fmla="*/ 2 h 161"/>
              <a:gd name="T94" fmla="*/ 70 w 167"/>
              <a:gd name="T95" fmla="*/ 0 h 161"/>
              <a:gd name="T96" fmla="*/ 70 w 167"/>
              <a:gd name="T97" fmla="*/ 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7" h="161">
                <a:moveTo>
                  <a:pt x="63" y="24"/>
                </a:moveTo>
                <a:lnTo>
                  <a:pt x="74" y="24"/>
                </a:lnTo>
                <a:lnTo>
                  <a:pt x="74" y="161"/>
                </a:lnTo>
                <a:lnTo>
                  <a:pt x="63" y="161"/>
                </a:lnTo>
                <a:lnTo>
                  <a:pt x="63" y="24"/>
                </a:lnTo>
                <a:lnTo>
                  <a:pt x="63" y="24"/>
                </a:lnTo>
                <a:close/>
                <a:moveTo>
                  <a:pt x="79" y="71"/>
                </a:moveTo>
                <a:lnTo>
                  <a:pt x="129" y="71"/>
                </a:lnTo>
                <a:lnTo>
                  <a:pt x="138" y="84"/>
                </a:lnTo>
                <a:lnTo>
                  <a:pt x="129" y="97"/>
                </a:lnTo>
                <a:lnTo>
                  <a:pt x="79" y="97"/>
                </a:lnTo>
                <a:lnTo>
                  <a:pt x="79" y="71"/>
                </a:lnTo>
                <a:lnTo>
                  <a:pt x="79" y="71"/>
                </a:lnTo>
                <a:close/>
                <a:moveTo>
                  <a:pt x="59" y="51"/>
                </a:moveTo>
                <a:lnTo>
                  <a:pt x="9" y="51"/>
                </a:lnTo>
                <a:lnTo>
                  <a:pt x="0" y="62"/>
                </a:lnTo>
                <a:lnTo>
                  <a:pt x="9" y="75"/>
                </a:lnTo>
                <a:lnTo>
                  <a:pt x="59" y="75"/>
                </a:lnTo>
                <a:lnTo>
                  <a:pt x="59" y="51"/>
                </a:lnTo>
                <a:lnTo>
                  <a:pt x="59" y="51"/>
                </a:lnTo>
                <a:close/>
                <a:moveTo>
                  <a:pt x="79" y="27"/>
                </a:moveTo>
                <a:lnTo>
                  <a:pt x="151" y="27"/>
                </a:lnTo>
                <a:lnTo>
                  <a:pt x="167" y="38"/>
                </a:lnTo>
                <a:lnTo>
                  <a:pt x="151" y="53"/>
                </a:lnTo>
                <a:lnTo>
                  <a:pt x="79" y="53"/>
                </a:lnTo>
                <a:lnTo>
                  <a:pt x="79" y="27"/>
                </a:lnTo>
                <a:lnTo>
                  <a:pt x="79" y="27"/>
                </a:lnTo>
                <a:close/>
                <a:moveTo>
                  <a:pt x="70" y="0"/>
                </a:moveTo>
                <a:lnTo>
                  <a:pt x="70" y="0"/>
                </a:lnTo>
                <a:lnTo>
                  <a:pt x="74" y="2"/>
                </a:lnTo>
                <a:lnTo>
                  <a:pt x="77" y="3"/>
                </a:lnTo>
                <a:lnTo>
                  <a:pt x="79" y="7"/>
                </a:lnTo>
                <a:lnTo>
                  <a:pt x="81" y="11"/>
                </a:lnTo>
                <a:lnTo>
                  <a:pt x="81" y="11"/>
                </a:lnTo>
                <a:lnTo>
                  <a:pt x="79" y="16"/>
                </a:lnTo>
                <a:lnTo>
                  <a:pt x="77" y="18"/>
                </a:lnTo>
                <a:lnTo>
                  <a:pt x="74" y="22"/>
                </a:lnTo>
                <a:lnTo>
                  <a:pt x="70" y="22"/>
                </a:lnTo>
                <a:lnTo>
                  <a:pt x="70" y="22"/>
                </a:lnTo>
                <a:lnTo>
                  <a:pt x="64" y="22"/>
                </a:lnTo>
                <a:lnTo>
                  <a:pt x="61" y="18"/>
                </a:lnTo>
                <a:lnTo>
                  <a:pt x="59" y="16"/>
                </a:lnTo>
                <a:lnTo>
                  <a:pt x="57" y="11"/>
                </a:lnTo>
                <a:lnTo>
                  <a:pt x="57" y="11"/>
                </a:lnTo>
                <a:lnTo>
                  <a:pt x="59" y="7"/>
                </a:lnTo>
                <a:lnTo>
                  <a:pt x="61" y="3"/>
                </a:lnTo>
                <a:lnTo>
                  <a:pt x="64" y="2"/>
                </a:lnTo>
                <a:lnTo>
                  <a:pt x="70" y="0"/>
                </a:lnTo>
                <a:lnTo>
                  <a:pt x="7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356"/>
          <p:cNvSpPr>
            <a:spLocks noEditPoints="1"/>
          </p:cNvSpPr>
          <p:nvPr/>
        </p:nvSpPr>
        <p:spPr bwMode="auto">
          <a:xfrm>
            <a:off x="2238998" y="5240771"/>
            <a:ext cx="636175" cy="790675"/>
          </a:xfrm>
          <a:custGeom>
            <a:avLst/>
            <a:gdLst>
              <a:gd name="T0" fmla="*/ 48 w 140"/>
              <a:gd name="T1" fmla="*/ 48 h 174"/>
              <a:gd name="T2" fmla="*/ 57 w 140"/>
              <a:gd name="T3" fmla="*/ 13 h 174"/>
              <a:gd name="T4" fmla="*/ 97 w 140"/>
              <a:gd name="T5" fmla="*/ 24 h 174"/>
              <a:gd name="T6" fmla="*/ 86 w 140"/>
              <a:gd name="T7" fmla="*/ 48 h 174"/>
              <a:gd name="T8" fmla="*/ 81 w 140"/>
              <a:gd name="T9" fmla="*/ 48 h 174"/>
              <a:gd name="T10" fmla="*/ 90 w 140"/>
              <a:gd name="T11" fmla="*/ 51 h 174"/>
              <a:gd name="T12" fmla="*/ 97 w 140"/>
              <a:gd name="T13" fmla="*/ 158 h 174"/>
              <a:gd name="T14" fmla="*/ 114 w 140"/>
              <a:gd name="T15" fmla="*/ 167 h 174"/>
              <a:gd name="T16" fmla="*/ 26 w 140"/>
              <a:gd name="T17" fmla="*/ 174 h 174"/>
              <a:gd name="T18" fmla="*/ 35 w 140"/>
              <a:gd name="T19" fmla="*/ 160 h 174"/>
              <a:gd name="T20" fmla="*/ 50 w 140"/>
              <a:gd name="T21" fmla="*/ 51 h 174"/>
              <a:gd name="T22" fmla="*/ 70 w 140"/>
              <a:gd name="T23" fmla="*/ 24 h 174"/>
              <a:gd name="T24" fmla="*/ 72 w 140"/>
              <a:gd name="T25" fmla="*/ 48 h 174"/>
              <a:gd name="T26" fmla="*/ 59 w 140"/>
              <a:gd name="T27" fmla="*/ 24 h 174"/>
              <a:gd name="T28" fmla="*/ 59 w 140"/>
              <a:gd name="T29" fmla="*/ 48 h 174"/>
              <a:gd name="T30" fmla="*/ 31 w 140"/>
              <a:gd name="T31" fmla="*/ 51 h 174"/>
              <a:gd name="T32" fmla="*/ 33 w 140"/>
              <a:gd name="T33" fmla="*/ 48 h 174"/>
              <a:gd name="T34" fmla="*/ 4 w 140"/>
              <a:gd name="T35" fmla="*/ 51 h 174"/>
              <a:gd name="T36" fmla="*/ 2 w 140"/>
              <a:gd name="T37" fmla="*/ 55 h 174"/>
              <a:gd name="T38" fmla="*/ 6 w 140"/>
              <a:gd name="T39" fmla="*/ 57 h 174"/>
              <a:gd name="T40" fmla="*/ 29 w 140"/>
              <a:gd name="T41" fmla="*/ 40 h 174"/>
              <a:gd name="T42" fmla="*/ 31 w 140"/>
              <a:gd name="T43" fmla="*/ 37 h 174"/>
              <a:gd name="T44" fmla="*/ 29 w 140"/>
              <a:gd name="T45" fmla="*/ 35 h 174"/>
              <a:gd name="T46" fmla="*/ 0 w 140"/>
              <a:gd name="T47" fmla="*/ 35 h 174"/>
              <a:gd name="T48" fmla="*/ 0 w 140"/>
              <a:gd name="T49" fmla="*/ 39 h 174"/>
              <a:gd name="T50" fmla="*/ 29 w 140"/>
              <a:gd name="T51" fmla="*/ 40 h 174"/>
              <a:gd name="T52" fmla="*/ 31 w 140"/>
              <a:gd name="T53" fmla="*/ 29 h 174"/>
              <a:gd name="T54" fmla="*/ 31 w 140"/>
              <a:gd name="T55" fmla="*/ 26 h 174"/>
              <a:gd name="T56" fmla="*/ 6 w 140"/>
              <a:gd name="T57" fmla="*/ 17 h 174"/>
              <a:gd name="T58" fmla="*/ 2 w 140"/>
              <a:gd name="T59" fmla="*/ 18 h 174"/>
              <a:gd name="T60" fmla="*/ 29 w 140"/>
              <a:gd name="T61" fmla="*/ 29 h 174"/>
              <a:gd name="T62" fmla="*/ 134 w 140"/>
              <a:gd name="T63" fmla="*/ 57 h 174"/>
              <a:gd name="T64" fmla="*/ 138 w 140"/>
              <a:gd name="T65" fmla="*/ 55 h 174"/>
              <a:gd name="T66" fmla="*/ 136 w 140"/>
              <a:gd name="T67" fmla="*/ 51 h 174"/>
              <a:gd name="T68" fmla="*/ 108 w 140"/>
              <a:gd name="T69" fmla="*/ 46 h 174"/>
              <a:gd name="T70" fmla="*/ 107 w 140"/>
              <a:gd name="T71" fmla="*/ 50 h 174"/>
              <a:gd name="T72" fmla="*/ 110 w 140"/>
              <a:gd name="T73" fmla="*/ 40 h 174"/>
              <a:gd name="T74" fmla="*/ 140 w 140"/>
              <a:gd name="T75" fmla="*/ 39 h 174"/>
              <a:gd name="T76" fmla="*/ 140 w 140"/>
              <a:gd name="T77" fmla="*/ 35 h 174"/>
              <a:gd name="T78" fmla="*/ 110 w 140"/>
              <a:gd name="T79" fmla="*/ 35 h 174"/>
              <a:gd name="T80" fmla="*/ 108 w 140"/>
              <a:gd name="T81" fmla="*/ 37 h 174"/>
              <a:gd name="T82" fmla="*/ 110 w 140"/>
              <a:gd name="T83" fmla="*/ 40 h 174"/>
              <a:gd name="T84" fmla="*/ 136 w 140"/>
              <a:gd name="T85" fmla="*/ 22 h 174"/>
              <a:gd name="T86" fmla="*/ 138 w 140"/>
              <a:gd name="T87" fmla="*/ 18 h 174"/>
              <a:gd name="T88" fmla="*/ 108 w 140"/>
              <a:gd name="T89" fmla="*/ 24 h 174"/>
              <a:gd name="T90" fmla="*/ 107 w 140"/>
              <a:gd name="T91" fmla="*/ 28 h 174"/>
              <a:gd name="T92" fmla="*/ 110 w 140"/>
              <a:gd name="T93" fmla="*/ 29 h 174"/>
              <a:gd name="T94" fmla="*/ 88 w 140"/>
              <a:gd name="T95" fmla="*/ 158 h 174"/>
              <a:gd name="T96" fmla="*/ 52 w 140"/>
              <a:gd name="T97" fmla="*/ 158 h 174"/>
              <a:gd name="T98" fmla="*/ 57 w 140"/>
              <a:gd name="T99" fmla="*/ 83 h 174"/>
              <a:gd name="T100" fmla="*/ 83 w 140"/>
              <a:gd name="T101" fmla="*/ 77 h 174"/>
              <a:gd name="T102" fmla="*/ 81 w 140"/>
              <a:gd name="T103" fmla="*/ 62 h 174"/>
              <a:gd name="T104" fmla="*/ 57 w 140"/>
              <a:gd name="T105" fmla="*/ 68 h 174"/>
              <a:gd name="T106" fmla="*/ 53 w 140"/>
              <a:gd name="T107" fmla="*/ 116 h 174"/>
              <a:gd name="T108" fmla="*/ 85 w 140"/>
              <a:gd name="T109" fmla="*/ 10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0" h="174">
                <a:moveTo>
                  <a:pt x="50" y="51"/>
                </a:moveTo>
                <a:lnTo>
                  <a:pt x="50" y="51"/>
                </a:lnTo>
                <a:lnTo>
                  <a:pt x="48" y="48"/>
                </a:lnTo>
                <a:lnTo>
                  <a:pt x="48" y="24"/>
                </a:lnTo>
                <a:lnTo>
                  <a:pt x="42" y="24"/>
                </a:lnTo>
                <a:lnTo>
                  <a:pt x="57" y="13"/>
                </a:lnTo>
                <a:lnTo>
                  <a:pt x="70" y="0"/>
                </a:lnTo>
                <a:lnTo>
                  <a:pt x="85" y="13"/>
                </a:lnTo>
                <a:lnTo>
                  <a:pt x="97" y="24"/>
                </a:lnTo>
                <a:lnTo>
                  <a:pt x="92" y="24"/>
                </a:lnTo>
                <a:lnTo>
                  <a:pt x="92" y="48"/>
                </a:lnTo>
                <a:lnTo>
                  <a:pt x="86" y="48"/>
                </a:lnTo>
                <a:lnTo>
                  <a:pt x="86" y="24"/>
                </a:lnTo>
                <a:lnTo>
                  <a:pt x="81" y="24"/>
                </a:lnTo>
                <a:lnTo>
                  <a:pt x="81" y="48"/>
                </a:lnTo>
                <a:lnTo>
                  <a:pt x="92" y="48"/>
                </a:lnTo>
                <a:lnTo>
                  <a:pt x="88" y="51"/>
                </a:lnTo>
                <a:lnTo>
                  <a:pt x="90" y="51"/>
                </a:lnTo>
                <a:lnTo>
                  <a:pt x="97" y="158"/>
                </a:lnTo>
                <a:lnTo>
                  <a:pt x="97" y="158"/>
                </a:lnTo>
                <a:lnTo>
                  <a:pt x="97" y="158"/>
                </a:lnTo>
                <a:lnTo>
                  <a:pt x="105" y="160"/>
                </a:lnTo>
                <a:lnTo>
                  <a:pt x="110" y="163"/>
                </a:lnTo>
                <a:lnTo>
                  <a:pt x="114" y="167"/>
                </a:lnTo>
                <a:lnTo>
                  <a:pt x="116" y="174"/>
                </a:lnTo>
                <a:lnTo>
                  <a:pt x="26" y="174"/>
                </a:lnTo>
                <a:lnTo>
                  <a:pt x="26" y="174"/>
                </a:lnTo>
                <a:lnTo>
                  <a:pt x="28" y="169"/>
                </a:lnTo>
                <a:lnTo>
                  <a:pt x="31" y="163"/>
                </a:lnTo>
                <a:lnTo>
                  <a:pt x="35" y="160"/>
                </a:lnTo>
                <a:lnTo>
                  <a:pt x="42" y="158"/>
                </a:lnTo>
                <a:lnTo>
                  <a:pt x="50" y="51"/>
                </a:lnTo>
                <a:lnTo>
                  <a:pt x="50" y="51"/>
                </a:lnTo>
                <a:close/>
                <a:moveTo>
                  <a:pt x="72" y="48"/>
                </a:moveTo>
                <a:lnTo>
                  <a:pt x="72" y="24"/>
                </a:lnTo>
                <a:lnTo>
                  <a:pt x="70" y="24"/>
                </a:lnTo>
                <a:lnTo>
                  <a:pt x="66" y="24"/>
                </a:lnTo>
                <a:lnTo>
                  <a:pt x="66" y="48"/>
                </a:lnTo>
                <a:lnTo>
                  <a:pt x="72" y="48"/>
                </a:lnTo>
                <a:lnTo>
                  <a:pt x="72" y="48"/>
                </a:lnTo>
                <a:close/>
                <a:moveTo>
                  <a:pt x="59" y="48"/>
                </a:moveTo>
                <a:lnTo>
                  <a:pt x="59" y="24"/>
                </a:lnTo>
                <a:lnTo>
                  <a:pt x="52" y="24"/>
                </a:lnTo>
                <a:lnTo>
                  <a:pt x="52" y="48"/>
                </a:lnTo>
                <a:lnTo>
                  <a:pt x="59" y="48"/>
                </a:lnTo>
                <a:lnTo>
                  <a:pt x="59" y="48"/>
                </a:lnTo>
                <a:close/>
                <a:moveTo>
                  <a:pt x="31" y="51"/>
                </a:moveTo>
                <a:lnTo>
                  <a:pt x="31" y="51"/>
                </a:lnTo>
                <a:lnTo>
                  <a:pt x="33" y="50"/>
                </a:lnTo>
                <a:lnTo>
                  <a:pt x="33" y="48"/>
                </a:lnTo>
                <a:lnTo>
                  <a:pt x="33" y="48"/>
                </a:lnTo>
                <a:lnTo>
                  <a:pt x="31" y="46"/>
                </a:lnTo>
                <a:lnTo>
                  <a:pt x="29" y="46"/>
                </a:lnTo>
                <a:lnTo>
                  <a:pt x="4" y="51"/>
                </a:lnTo>
                <a:lnTo>
                  <a:pt x="4" y="51"/>
                </a:lnTo>
                <a:lnTo>
                  <a:pt x="2" y="53"/>
                </a:lnTo>
                <a:lnTo>
                  <a:pt x="2" y="55"/>
                </a:lnTo>
                <a:lnTo>
                  <a:pt x="2" y="55"/>
                </a:lnTo>
                <a:lnTo>
                  <a:pt x="4" y="57"/>
                </a:lnTo>
                <a:lnTo>
                  <a:pt x="6" y="57"/>
                </a:lnTo>
                <a:lnTo>
                  <a:pt x="31" y="51"/>
                </a:lnTo>
                <a:lnTo>
                  <a:pt x="31" y="51"/>
                </a:lnTo>
                <a:close/>
                <a:moveTo>
                  <a:pt x="29" y="40"/>
                </a:moveTo>
                <a:lnTo>
                  <a:pt x="29" y="40"/>
                </a:lnTo>
                <a:lnTo>
                  <a:pt x="31" y="39"/>
                </a:lnTo>
                <a:lnTo>
                  <a:pt x="31" y="37"/>
                </a:lnTo>
                <a:lnTo>
                  <a:pt x="31" y="37"/>
                </a:lnTo>
                <a:lnTo>
                  <a:pt x="31" y="35"/>
                </a:lnTo>
                <a:lnTo>
                  <a:pt x="29" y="35"/>
                </a:lnTo>
                <a:lnTo>
                  <a:pt x="2" y="35"/>
                </a:lnTo>
                <a:lnTo>
                  <a:pt x="2" y="35"/>
                </a:lnTo>
                <a:lnTo>
                  <a:pt x="0" y="35"/>
                </a:lnTo>
                <a:lnTo>
                  <a:pt x="0" y="37"/>
                </a:lnTo>
                <a:lnTo>
                  <a:pt x="0" y="37"/>
                </a:lnTo>
                <a:lnTo>
                  <a:pt x="0" y="39"/>
                </a:lnTo>
                <a:lnTo>
                  <a:pt x="2" y="40"/>
                </a:lnTo>
                <a:lnTo>
                  <a:pt x="29" y="40"/>
                </a:lnTo>
                <a:lnTo>
                  <a:pt x="29" y="40"/>
                </a:lnTo>
                <a:close/>
                <a:moveTo>
                  <a:pt x="29" y="29"/>
                </a:moveTo>
                <a:lnTo>
                  <a:pt x="29" y="29"/>
                </a:lnTo>
                <a:lnTo>
                  <a:pt x="31" y="29"/>
                </a:lnTo>
                <a:lnTo>
                  <a:pt x="33" y="28"/>
                </a:lnTo>
                <a:lnTo>
                  <a:pt x="33" y="28"/>
                </a:lnTo>
                <a:lnTo>
                  <a:pt x="31" y="26"/>
                </a:lnTo>
                <a:lnTo>
                  <a:pt x="29" y="24"/>
                </a:lnTo>
                <a:lnTo>
                  <a:pt x="6" y="17"/>
                </a:lnTo>
                <a:lnTo>
                  <a:pt x="6" y="17"/>
                </a:lnTo>
                <a:lnTo>
                  <a:pt x="2" y="17"/>
                </a:lnTo>
                <a:lnTo>
                  <a:pt x="2" y="18"/>
                </a:lnTo>
                <a:lnTo>
                  <a:pt x="2" y="18"/>
                </a:lnTo>
                <a:lnTo>
                  <a:pt x="2" y="20"/>
                </a:lnTo>
                <a:lnTo>
                  <a:pt x="4" y="22"/>
                </a:lnTo>
                <a:lnTo>
                  <a:pt x="29" y="29"/>
                </a:lnTo>
                <a:lnTo>
                  <a:pt x="29" y="29"/>
                </a:lnTo>
                <a:close/>
                <a:moveTo>
                  <a:pt x="108" y="51"/>
                </a:moveTo>
                <a:lnTo>
                  <a:pt x="134" y="57"/>
                </a:lnTo>
                <a:lnTo>
                  <a:pt x="134" y="57"/>
                </a:lnTo>
                <a:lnTo>
                  <a:pt x="136" y="57"/>
                </a:lnTo>
                <a:lnTo>
                  <a:pt x="138" y="55"/>
                </a:lnTo>
                <a:lnTo>
                  <a:pt x="138" y="55"/>
                </a:lnTo>
                <a:lnTo>
                  <a:pt x="138" y="53"/>
                </a:lnTo>
                <a:lnTo>
                  <a:pt x="136" y="51"/>
                </a:lnTo>
                <a:lnTo>
                  <a:pt x="110" y="46"/>
                </a:lnTo>
                <a:lnTo>
                  <a:pt x="110" y="46"/>
                </a:lnTo>
                <a:lnTo>
                  <a:pt x="108" y="46"/>
                </a:lnTo>
                <a:lnTo>
                  <a:pt x="107" y="48"/>
                </a:lnTo>
                <a:lnTo>
                  <a:pt x="107" y="48"/>
                </a:lnTo>
                <a:lnTo>
                  <a:pt x="107" y="50"/>
                </a:lnTo>
                <a:lnTo>
                  <a:pt x="108" y="51"/>
                </a:lnTo>
                <a:lnTo>
                  <a:pt x="108" y="51"/>
                </a:lnTo>
                <a:close/>
                <a:moveTo>
                  <a:pt x="110" y="40"/>
                </a:moveTo>
                <a:lnTo>
                  <a:pt x="138" y="40"/>
                </a:lnTo>
                <a:lnTo>
                  <a:pt x="138" y="40"/>
                </a:lnTo>
                <a:lnTo>
                  <a:pt x="140" y="39"/>
                </a:lnTo>
                <a:lnTo>
                  <a:pt x="140" y="37"/>
                </a:lnTo>
                <a:lnTo>
                  <a:pt x="140" y="37"/>
                </a:lnTo>
                <a:lnTo>
                  <a:pt x="140" y="35"/>
                </a:lnTo>
                <a:lnTo>
                  <a:pt x="138" y="35"/>
                </a:lnTo>
                <a:lnTo>
                  <a:pt x="110" y="35"/>
                </a:lnTo>
                <a:lnTo>
                  <a:pt x="110" y="35"/>
                </a:lnTo>
                <a:lnTo>
                  <a:pt x="108" y="35"/>
                </a:lnTo>
                <a:lnTo>
                  <a:pt x="108" y="37"/>
                </a:lnTo>
                <a:lnTo>
                  <a:pt x="108" y="37"/>
                </a:lnTo>
                <a:lnTo>
                  <a:pt x="108" y="39"/>
                </a:lnTo>
                <a:lnTo>
                  <a:pt x="110" y="40"/>
                </a:lnTo>
                <a:lnTo>
                  <a:pt x="110" y="40"/>
                </a:lnTo>
                <a:close/>
                <a:moveTo>
                  <a:pt x="110" y="29"/>
                </a:moveTo>
                <a:lnTo>
                  <a:pt x="136" y="22"/>
                </a:lnTo>
                <a:lnTo>
                  <a:pt x="136" y="22"/>
                </a:lnTo>
                <a:lnTo>
                  <a:pt x="138" y="20"/>
                </a:lnTo>
                <a:lnTo>
                  <a:pt x="138" y="18"/>
                </a:lnTo>
                <a:lnTo>
                  <a:pt x="138" y="18"/>
                </a:lnTo>
                <a:lnTo>
                  <a:pt x="136" y="17"/>
                </a:lnTo>
                <a:lnTo>
                  <a:pt x="134" y="17"/>
                </a:lnTo>
                <a:lnTo>
                  <a:pt x="108" y="24"/>
                </a:lnTo>
                <a:lnTo>
                  <a:pt x="108" y="24"/>
                </a:lnTo>
                <a:lnTo>
                  <a:pt x="107" y="26"/>
                </a:lnTo>
                <a:lnTo>
                  <a:pt x="107" y="28"/>
                </a:lnTo>
                <a:lnTo>
                  <a:pt x="107" y="28"/>
                </a:lnTo>
                <a:lnTo>
                  <a:pt x="108" y="29"/>
                </a:lnTo>
                <a:lnTo>
                  <a:pt x="110" y="29"/>
                </a:lnTo>
                <a:lnTo>
                  <a:pt x="110" y="29"/>
                </a:lnTo>
                <a:close/>
                <a:moveTo>
                  <a:pt x="52" y="158"/>
                </a:moveTo>
                <a:lnTo>
                  <a:pt x="88" y="158"/>
                </a:lnTo>
                <a:lnTo>
                  <a:pt x="86" y="140"/>
                </a:lnTo>
                <a:lnTo>
                  <a:pt x="52" y="147"/>
                </a:lnTo>
                <a:lnTo>
                  <a:pt x="52" y="158"/>
                </a:lnTo>
                <a:lnTo>
                  <a:pt x="52" y="158"/>
                </a:lnTo>
                <a:close/>
                <a:moveTo>
                  <a:pt x="83" y="77"/>
                </a:moveTo>
                <a:lnTo>
                  <a:pt x="57" y="83"/>
                </a:lnTo>
                <a:lnTo>
                  <a:pt x="55" y="101"/>
                </a:lnTo>
                <a:lnTo>
                  <a:pt x="83" y="94"/>
                </a:lnTo>
                <a:lnTo>
                  <a:pt x="83" y="77"/>
                </a:lnTo>
                <a:lnTo>
                  <a:pt x="83" y="77"/>
                </a:lnTo>
                <a:close/>
                <a:moveTo>
                  <a:pt x="57" y="68"/>
                </a:moveTo>
                <a:lnTo>
                  <a:pt x="81" y="62"/>
                </a:lnTo>
                <a:lnTo>
                  <a:pt x="81" y="61"/>
                </a:lnTo>
                <a:lnTo>
                  <a:pt x="59" y="61"/>
                </a:lnTo>
                <a:lnTo>
                  <a:pt x="57" y="68"/>
                </a:lnTo>
                <a:lnTo>
                  <a:pt x="57" y="68"/>
                </a:lnTo>
                <a:close/>
                <a:moveTo>
                  <a:pt x="85" y="108"/>
                </a:moveTo>
                <a:lnTo>
                  <a:pt x="53" y="116"/>
                </a:lnTo>
                <a:lnTo>
                  <a:pt x="53" y="132"/>
                </a:lnTo>
                <a:lnTo>
                  <a:pt x="86" y="125"/>
                </a:lnTo>
                <a:lnTo>
                  <a:pt x="85" y="1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358"/>
          <p:cNvSpPr>
            <a:spLocks noEditPoints="1"/>
          </p:cNvSpPr>
          <p:nvPr/>
        </p:nvSpPr>
        <p:spPr bwMode="auto">
          <a:xfrm>
            <a:off x="3356848" y="3082313"/>
            <a:ext cx="817940" cy="418058"/>
          </a:xfrm>
          <a:custGeom>
            <a:avLst/>
            <a:gdLst>
              <a:gd name="T0" fmla="*/ 29 w 180"/>
              <a:gd name="T1" fmla="*/ 42 h 92"/>
              <a:gd name="T2" fmla="*/ 44 w 180"/>
              <a:gd name="T3" fmla="*/ 49 h 92"/>
              <a:gd name="T4" fmla="*/ 20 w 180"/>
              <a:gd name="T5" fmla="*/ 57 h 92"/>
              <a:gd name="T6" fmla="*/ 15 w 180"/>
              <a:gd name="T7" fmla="*/ 66 h 92"/>
              <a:gd name="T8" fmla="*/ 20 w 180"/>
              <a:gd name="T9" fmla="*/ 75 h 92"/>
              <a:gd name="T10" fmla="*/ 28 w 180"/>
              <a:gd name="T11" fmla="*/ 75 h 92"/>
              <a:gd name="T12" fmla="*/ 46 w 180"/>
              <a:gd name="T13" fmla="*/ 79 h 92"/>
              <a:gd name="T14" fmla="*/ 31 w 180"/>
              <a:gd name="T15" fmla="*/ 90 h 92"/>
              <a:gd name="T16" fmla="*/ 15 w 180"/>
              <a:gd name="T17" fmla="*/ 90 h 92"/>
              <a:gd name="T18" fmla="*/ 0 w 180"/>
              <a:gd name="T19" fmla="*/ 66 h 92"/>
              <a:gd name="T20" fmla="*/ 7 w 180"/>
              <a:gd name="T21" fmla="*/ 49 h 92"/>
              <a:gd name="T22" fmla="*/ 24 w 180"/>
              <a:gd name="T23" fmla="*/ 42 h 92"/>
              <a:gd name="T24" fmla="*/ 24 w 180"/>
              <a:gd name="T25" fmla="*/ 66 h 92"/>
              <a:gd name="T26" fmla="*/ 134 w 180"/>
              <a:gd name="T27" fmla="*/ 38 h 92"/>
              <a:gd name="T28" fmla="*/ 141 w 180"/>
              <a:gd name="T29" fmla="*/ 46 h 92"/>
              <a:gd name="T30" fmla="*/ 132 w 180"/>
              <a:gd name="T31" fmla="*/ 60 h 92"/>
              <a:gd name="T32" fmla="*/ 132 w 180"/>
              <a:gd name="T33" fmla="*/ 75 h 92"/>
              <a:gd name="T34" fmla="*/ 156 w 180"/>
              <a:gd name="T35" fmla="*/ 92 h 92"/>
              <a:gd name="T36" fmla="*/ 172 w 180"/>
              <a:gd name="T37" fmla="*/ 84 h 92"/>
              <a:gd name="T38" fmla="*/ 180 w 180"/>
              <a:gd name="T39" fmla="*/ 66 h 92"/>
              <a:gd name="T40" fmla="*/ 165 w 180"/>
              <a:gd name="T41" fmla="*/ 44 h 92"/>
              <a:gd name="T42" fmla="*/ 149 w 180"/>
              <a:gd name="T43" fmla="*/ 42 h 92"/>
              <a:gd name="T44" fmla="*/ 163 w 180"/>
              <a:gd name="T45" fmla="*/ 29 h 92"/>
              <a:gd name="T46" fmla="*/ 139 w 180"/>
              <a:gd name="T47" fmla="*/ 5 h 92"/>
              <a:gd name="T48" fmla="*/ 132 w 180"/>
              <a:gd name="T49" fmla="*/ 20 h 92"/>
              <a:gd name="T50" fmla="*/ 121 w 180"/>
              <a:gd name="T51" fmla="*/ 18 h 92"/>
              <a:gd name="T52" fmla="*/ 112 w 180"/>
              <a:gd name="T53" fmla="*/ 16 h 92"/>
              <a:gd name="T54" fmla="*/ 106 w 180"/>
              <a:gd name="T55" fmla="*/ 16 h 92"/>
              <a:gd name="T56" fmla="*/ 106 w 180"/>
              <a:gd name="T57" fmla="*/ 14 h 92"/>
              <a:gd name="T58" fmla="*/ 99 w 180"/>
              <a:gd name="T59" fmla="*/ 14 h 92"/>
              <a:gd name="T60" fmla="*/ 99 w 180"/>
              <a:gd name="T61" fmla="*/ 18 h 92"/>
              <a:gd name="T62" fmla="*/ 101 w 180"/>
              <a:gd name="T63" fmla="*/ 18 h 92"/>
              <a:gd name="T64" fmla="*/ 90 w 180"/>
              <a:gd name="T65" fmla="*/ 24 h 92"/>
              <a:gd name="T66" fmla="*/ 48 w 180"/>
              <a:gd name="T67" fmla="*/ 24 h 92"/>
              <a:gd name="T68" fmla="*/ 15 w 180"/>
              <a:gd name="T69" fmla="*/ 20 h 92"/>
              <a:gd name="T70" fmla="*/ 2 w 180"/>
              <a:gd name="T71" fmla="*/ 25 h 92"/>
              <a:gd name="T72" fmla="*/ 4 w 180"/>
              <a:gd name="T73" fmla="*/ 27 h 92"/>
              <a:gd name="T74" fmla="*/ 28 w 180"/>
              <a:gd name="T75" fmla="*/ 27 h 92"/>
              <a:gd name="T76" fmla="*/ 59 w 180"/>
              <a:gd name="T77" fmla="*/ 51 h 92"/>
              <a:gd name="T78" fmla="*/ 156 w 180"/>
              <a:gd name="T79" fmla="*/ 57 h 92"/>
              <a:gd name="T80" fmla="*/ 165 w 180"/>
              <a:gd name="T81" fmla="*/ 62 h 92"/>
              <a:gd name="T82" fmla="*/ 165 w 180"/>
              <a:gd name="T83" fmla="*/ 70 h 92"/>
              <a:gd name="T84" fmla="*/ 156 w 180"/>
              <a:gd name="T85" fmla="*/ 77 h 92"/>
              <a:gd name="T86" fmla="*/ 149 w 180"/>
              <a:gd name="T87" fmla="*/ 73 h 92"/>
              <a:gd name="T88" fmla="*/ 145 w 180"/>
              <a:gd name="T89" fmla="*/ 66 h 92"/>
              <a:gd name="T90" fmla="*/ 152 w 180"/>
              <a:gd name="T91" fmla="*/ 57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0" h="92">
                <a:moveTo>
                  <a:pt x="24" y="42"/>
                </a:moveTo>
                <a:lnTo>
                  <a:pt x="24" y="42"/>
                </a:lnTo>
                <a:lnTo>
                  <a:pt x="29" y="42"/>
                </a:lnTo>
                <a:lnTo>
                  <a:pt x="35" y="44"/>
                </a:lnTo>
                <a:lnTo>
                  <a:pt x="39" y="46"/>
                </a:lnTo>
                <a:lnTo>
                  <a:pt x="44" y="49"/>
                </a:lnTo>
                <a:lnTo>
                  <a:pt x="20" y="53"/>
                </a:lnTo>
                <a:lnTo>
                  <a:pt x="20" y="57"/>
                </a:lnTo>
                <a:lnTo>
                  <a:pt x="20" y="57"/>
                </a:lnTo>
                <a:lnTo>
                  <a:pt x="17" y="60"/>
                </a:lnTo>
                <a:lnTo>
                  <a:pt x="15" y="66"/>
                </a:lnTo>
                <a:lnTo>
                  <a:pt x="15" y="66"/>
                </a:lnTo>
                <a:lnTo>
                  <a:pt x="15" y="70"/>
                </a:lnTo>
                <a:lnTo>
                  <a:pt x="17" y="73"/>
                </a:lnTo>
                <a:lnTo>
                  <a:pt x="20" y="75"/>
                </a:lnTo>
                <a:lnTo>
                  <a:pt x="24" y="77"/>
                </a:lnTo>
                <a:lnTo>
                  <a:pt x="24" y="77"/>
                </a:lnTo>
                <a:lnTo>
                  <a:pt x="28" y="75"/>
                </a:lnTo>
                <a:lnTo>
                  <a:pt x="31" y="73"/>
                </a:lnTo>
                <a:lnTo>
                  <a:pt x="46" y="79"/>
                </a:lnTo>
                <a:lnTo>
                  <a:pt x="46" y="79"/>
                </a:lnTo>
                <a:lnTo>
                  <a:pt x="42" y="84"/>
                </a:lnTo>
                <a:lnTo>
                  <a:pt x="37" y="88"/>
                </a:lnTo>
                <a:lnTo>
                  <a:pt x="31" y="90"/>
                </a:lnTo>
                <a:lnTo>
                  <a:pt x="24" y="92"/>
                </a:lnTo>
                <a:lnTo>
                  <a:pt x="24" y="92"/>
                </a:lnTo>
                <a:lnTo>
                  <a:pt x="15" y="90"/>
                </a:lnTo>
                <a:lnTo>
                  <a:pt x="7" y="84"/>
                </a:lnTo>
                <a:lnTo>
                  <a:pt x="2" y="75"/>
                </a:lnTo>
                <a:lnTo>
                  <a:pt x="0" y="66"/>
                </a:lnTo>
                <a:lnTo>
                  <a:pt x="0" y="66"/>
                </a:lnTo>
                <a:lnTo>
                  <a:pt x="2" y="57"/>
                </a:lnTo>
                <a:lnTo>
                  <a:pt x="7" y="49"/>
                </a:lnTo>
                <a:lnTo>
                  <a:pt x="15" y="44"/>
                </a:lnTo>
                <a:lnTo>
                  <a:pt x="24" y="42"/>
                </a:lnTo>
                <a:lnTo>
                  <a:pt x="24" y="42"/>
                </a:lnTo>
                <a:close/>
                <a:moveTo>
                  <a:pt x="59" y="51"/>
                </a:moveTo>
                <a:lnTo>
                  <a:pt x="24" y="57"/>
                </a:lnTo>
                <a:lnTo>
                  <a:pt x="24" y="66"/>
                </a:lnTo>
                <a:lnTo>
                  <a:pt x="62" y="82"/>
                </a:lnTo>
                <a:lnTo>
                  <a:pt x="119" y="82"/>
                </a:lnTo>
                <a:lnTo>
                  <a:pt x="134" y="38"/>
                </a:lnTo>
                <a:lnTo>
                  <a:pt x="138" y="36"/>
                </a:lnTo>
                <a:lnTo>
                  <a:pt x="141" y="46"/>
                </a:lnTo>
                <a:lnTo>
                  <a:pt x="141" y="46"/>
                </a:lnTo>
                <a:lnTo>
                  <a:pt x="138" y="49"/>
                </a:lnTo>
                <a:lnTo>
                  <a:pt x="134" y="55"/>
                </a:lnTo>
                <a:lnTo>
                  <a:pt x="132" y="60"/>
                </a:lnTo>
                <a:lnTo>
                  <a:pt x="130" y="66"/>
                </a:lnTo>
                <a:lnTo>
                  <a:pt x="130" y="66"/>
                </a:lnTo>
                <a:lnTo>
                  <a:pt x="132" y="75"/>
                </a:lnTo>
                <a:lnTo>
                  <a:pt x="138" y="84"/>
                </a:lnTo>
                <a:lnTo>
                  <a:pt x="145" y="90"/>
                </a:lnTo>
                <a:lnTo>
                  <a:pt x="156" y="92"/>
                </a:lnTo>
                <a:lnTo>
                  <a:pt x="156" y="92"/>
                </a:lnTo>
                <a:lnTo>
                  <a:pt x="165" y="90"/>
                </a:lnTo>
                <a:lnTo>
                  <a:pt x="172" y="84"/>
                </a:lnTo>
                <a:lnTo>
                  <a:pt x="178" y="75"/>
                </a:lnTo>
                <a:lnTo>
                  <a:pt x="180" y="66"/>
                </a:lnTo>
                <a:lnTo>
                  <a:pt x="180" y="66"/>
                </a:lnTo>
                <a:lnTo>
                  <a:pt x="178" y="57"/>
                </a:lnTo>
                <a:lnTo>
                  <a:pt x="172" y="49"/>
                </a:lnTo>
                <a:lnTo>
                  <a:pt x="165" y="44"/>
                </a:lnTo>
                <a:lnTo>
                  <a:pt x="156" y="42"/>
                </a:lnTo>
                <a:lnTo>
                  <a:pt x="156" y="42"/>
                </a:lnTo>
                <a:lnTo>
                  <a:pt x="149" y="42"/>
                </a:lnTo>
                <a:lnTo>
                  <a:pt x="145" y="35"/>
                </a:lnTo>
                <a:lnTo>
                  <a:pt x="163" y="29"/>
                </a:lnTo>
                <a:lnTo>
                  <a:pt x="163" y="29"/>
                </a:lnTo>
                <a:lnTo>
                  <a:pt x="156" y="20"/>
                </a:lnTo>
                <a:lnTo>
                  <a:pt x="149" y="11"/>
                </a:lnTo>
                <a:lnTo>
                  <a:pt x="139" y="5"/>
                </a:lnTo>
                <a:lnTo>
                  <a:pt x="132" y="0"/>
                </a:lnTo>
                <a:lnTo>
                  <a:pt x="123" y="5"/>
                </a:lnTo>
                <a:lnTo>
                  <a:pt x="132" y="20"/>
                </a:lnTo>
                <a:lnTo>
                  <a:pt x="125" y="24"/>
                </a:lnTo>
                <a:lnTo>
                  <a:pt x="125" y="24"/>
                </a:lnTo>
                <a:lnTo>
                  <a:pt x="121" y="18"/>
                </a:lnTo>
                <a:lnTo>
                  <a:pt x="117" y="18"/>
                </a:lnTo>
                <a:lnTo>
                  <a:pt x="112" y="16"/>
                </a:lnTo>
                <a:lnTo>
                  <a:pt x="112" y="16"/>
                </a:lnTo>
                <a:lnTo>
                  <a:pt x="105" y="18"/>
                </a:lnTo>
                <a:lnTo>
                  <a:pt x="105" y="16"/>
                </a:lnTo>
                <a:lnTo>
                  <a:pt x="106" y="16"/>
                </a:lnTo>
                <a:lnTo>
                  <a:pt x="106" y="16"/>
                </a:lnTo>
                <a:lnTo>
                  <a:pt x="106" y="16"/>
                </a:lnTo>
                <a:lnTo>
                  <a:pt x="106" y="14"/>
                </a:lnTo>
                <a:lnTo>
                  <a:pt x="106" y="14"/>
                </a:lnTo>
                <a:lnTo>
                  <a:pt x="105" y="14"/>
                </a:lnTo>
                <a:lnTo>
                  <a:pt x="99" y="14"/>
                </a:lnTo>
                <a:lnTo>
                  <a:pt x="99" y="14"/>
                </a:lnTo>
                <a:lnTo>
                  <a:pt x="99" y="16"/>
                </a:lnTo>
                <a:lnTo>
                  <a:pt x="99" y="18"/>
                </a:lnTo>
                <a:lnTo>
                  <a:pt x="99" y="18"/>
                </a:lnTo>
                <a:lnTo>
                  <a:pt x="101" y="18"/>
                </a:lnTo>
                <a:lnTo>
                  <a:pt x="101" y="18"/>
                </a:lnTo>
                <a:lnTo>
                  <a:pt x="101" y="18"/>
                </a:lnTo>
                <a:lnTo>
                  <a:pt x="101" y="18"/>
                </a:lnTo>
                <a:lnTo>
                  <a:pt x="90" y="24"/>
                </a:lnTo>
                <a:lnTo>
                  <a:pt x="86" y="25"/>
                </a:lnTo>
                <a:lnTo>
                  <a:pt x="83" y="27"/>
                </a:lnTo>
                <a:lnTo>
                  <a:pt x="48" y="24"/>
                </a:lnTo>
                <a:lnTo>
                  <a:pt x="46" y="18"/>
                </a:lnTo>
                <a:lnTo>
                  <a:pt x="26" y="13"/>
                </a:lnTo>
                <a:lnTo>
                  <a:pt x="15" y="20"/>
                </a:lnTo>
                <a:lnTo>
                  <a:pt x="13" y="20"/>
                </a:lnTo>
                <a:lnTo>
                  <a:pt x="13" y="20"/>
                </a:lnTo>
                <a:lnTo>
                  <a:pt x="2" y="25"/>
                </a:lnTo>
                <a:lnTo>
                  <a:pt x="2" y="25"/>
                </a:lnTo>
                <a:lnTo>
                  <a:pt x="4" y="27"/>
                </a:lnTo>
                <a:lnTo>
                  <a:pt x="4" y="27"/>
                </a:lnTo>
                <a:lnTo>
                  <a:pt x="15" y="24"/>
                </a:lnTo>
                <a:lnTo>
                  <a:pt x="15" y="24"/>
                </a:lnTo>
                <a:lnTo>
                  <a:pt x="28" y="27"/>
                </a:lnTo>
                <a:lnTo>
                  <a:pt x="39" y="35"/>
                </a:lnTo>
                <a:lnTo>
                  <a:pt x="50" y="42"/>
                </a:lnTo>
                <a:lnTo>
                  <a:pt x="59" y="51"/>
                </a:lnTo>
                <a:lnTo>
                  <a:pt x="59" y="51"/>
                </a:lnTo>
                <a:close/>
                <a:moveTo>
                  <a:pt x="156" y="57"/>
                </a:moveTo>
                <a:lnTo>
                  <a:pt x="156" y="57"/>
                </a:lnTo>
                <a:lnTo>
                  <a:pt x="160" y="57"/>
                </a:lnTo>
                <a:lnTo>
                  <a:pt x="163" y="59"/>
                </a:lnTo>
                <a:lnTo>
                  <a:pt x="165" y="62"/>
                </a:lnTo>
                <a:lnTo>
                  <a:pt x="165" y="66"/>
                </a:lnTo>
                <a:lnTo>
                  <a:pt x="165" y="66"/>
                </a:lnTo>
                <a:lnTo>
                  <a:pt x="165" y="70"/>
                </a:lnTo>
                <a:lnTo>
                  <a:pt x="163" y="73"/>
                </a:lnTo>
                <a:lnTo>
                  <a:pt x="160" y="75"/>
                </a:lnTo>
                <a:lnTo>
                  <a:pt x="156" y="77"/>
                </a:lnTo>
                <a:lnTo>
                  <a:pt x="156" y="77"/>
                </a:lnTo>
                <a:lnTo>
                  <a:pt x="152" y="75"/>
                </a:lnTo>
                <a:lnTo>
                  <a:pt x="149" y="73"/>
                </a:lnTo>
                <a:lnTo>
                  <a:pt x="147" y="70"/>
                </a:lnTo>
                <a:lnTo>
                  <a:pt x="145" y="66"/>
                </a:lnTo>
                <a:lnTo>
                  <a:pt x="145" y="66"/>
                </a:lnTo>
                <a:lnTo>
                  <a:pt x="147" y="62"/>
                </a:lnTo>
                <a:lnTo>
                  <a:pt x="149" y="59"/>
                </a:lnTo>
                <a:lnTo>
                  <a:pt x="152" y="57"/>
                </a:lnTo>
                <a:lnTo>
                  <a:pt x="156" y="57"/>
                </a:lnTo>
                <a:lnTo>
                  <a:pt x="156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36972010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64"/>
          <p:cNvSpPr>
            <a:spLocks noEditPoints="1"/>
          </p:cNvSpPr>
          <p:nvPr/>
        </p:nvSpPr>
        <p:spPr bwMode="auto">
          <a:xfrm>
            <a:off x="2296889" y="5278522"/>
            <a:ext cx="466537" cy="788451"/>
          </a:xfrm>
          <a:custGeom>
            <a:avLst/>
            <a:gdLst>
              <a:gd name="T0" fmla="*/ 64 w 100"/>
              <a:gd name="T1" fmla="*/ 0 h 169"/>
              <a:gd name="T2" fmla="*/ 89 w 100"/>
              <a:gd name="T3" fmla="*/ 11 h 169"/>
              <a:gd name="T4" fmla="*/ 100 w 100"/>
              <a:gd name="T5" fmla="*/ 33 h 169"/>
              <a:gd name="T6" fmla="*/ 99 w 100"/>
              <a:gd name="T7" fmla="*/ 55 h 169"/>
              <a:gd name="T8" fmla="*/ 86 w 100"/>
              <a:gd name="T9" fmla="*/ 97 h 169"/>
              <a:gd name="T10" fmla="*/ 80 w 100"/>
              <a:gd name="T11" fmla="*/ 118 h 169"/>
              <a:gd name="T12" fmla="*/ 82 w 100"/>
              <a:gd name="T13" fmla="*/ 121 h 169"/>
              <a:gd name="T14" fmla="*/ 77 w 100"/>
              <a:gd name="T15" fmla="*/ 129 h 169"/>
              <a:gd name="T16" fmla="*/ 25 w 100"/>
              <a:gd name="T17" fmla="*/ 134 h 169"/>
              <a:gd name="T18" fmla="*/ 18 w 100"/>
              <a:gd name="T19" fmla="*/ 130 h 169"/>
              <a:gd name="T20" fmla="*/ 18 w 100"/>
              <a:gd name="T21" fmla="*/ 127 h 169"/>
              <a:gd name="T22" fmla="*/ 20 w 100"/>
              <a:gd name="T23" fmla="*/ 118 h 169"/>
              <a:gd name="T24" fmla="*/ 12 w 100"/>
              <a:gd name="T25" fmla="*/ 97 h 169"/>
              <a:gd name="T26" fmla="*/ 0 w 100"/>
              <a:gd name="T27" fmla="*/ 55 h 169"/>
              <a:gd name="T28" fmla="*/ 0 w 100"/>
              <a:gd name="T29" fmla="*/ 33 h 169"/>
              <a:gd name="T30" fmla="*/ 9 w 100"/>
              <a:gd name="T31" fmla="*/ 11 h 169"/>
              <a:gd name="T32" fmla="*/ 36 w 100"/>
              <a:gd name="T33" fmla="*/ 0 h 169"/>
              <a:gd name="T34" fmla="*/ 40 w 100"/>
              <a:gd name="T35" fmla="*/ 110 h 169"/>
              <a:gd name="T36" fmla="*/ 33 w 100"/>
              <a:gd name="T37" fmla="*/ 68 h 169"/>
              <a:gd name="T38" fmla="*/ 71 w 100"/>
              <a:gd name="T39" fmla="*/ 72 h 169"/>
              <a:gd name="T40" fmla="*/ 64 w 100"/>
              <a:gd name="T41" fmla="*/ 110 h 169"/>
              <a:gd name="T42" fmla="*/ 80 w 100"/>
              <a:gd name="T43" fmla="*/ 66 h 169"/>
              <a:gd name="T44" fmla="*/ 84 w 100"/>
              <a:gd name="T45" fmla="*/ 40 h 169"/>
              <a:gd name="T46" fmla="*/ 77 w 100"/>
              <a:gd name="T47" fmla="*/ 24 h 169"/>
              <a:gd name="T48" fmla="*/ 58 w 100"/>
              <a:gd name="T49" fmla="*/ 17 h 169"/>
              <a:gd name="T50" fmla="*/ 40 w 100"/>
              <a:gd name="T51" fmla="*/ 17 h 169"/>
              <a:gd name="T52" fmla="*/ 23 w 100"/>
              <a:gd name="T53" fmla="*/ 24 h 169"/>
              <a:gd name="T54" fmla="*/ 16 w 100"/>
              <a:gd name="T55" fmla="*/ 42 h 169"/>
              <a:gd name="T56" fmla="*/ 20 w 100"/>
              <a:gd name="T57" fmla="*/ 66 h 169"/>
              <a:gd name="T58" fmla="*/ 34 w 100"/>
              <a:gd name="T59" fmla="*/ 110 h 169"/>
              <a:gd name="T60" fmla="*/ 55 w 100"/>
              <a:gd name="T61" fmla="*/ 110 h 169"/>
              <a:gd name="T62" fmla="*/ 45 w 100"/>
              <a:gd name="T63" fmla="*/ 110 h 169"/>
              <a:gd name="T64" fmla="*/ 62 w 100"/>
              <a:gd name="T65" fmla="*/ 154 h 169"/>
              <a:gd name="T66" fmla="*/ 62 w 100"/>
              <a:gd name="T67" fmla="*/ 156 h 169"/>
              <a:gd name="T68" fmla="*/ 55 w 100"/>
              <a:gd name="T69" fmla="*/ 167 h 169"/>
              <a:gd name="T70" fmla="*/ 45 w 100"/>
              <a:gd name="T71" fmla="*/ 167 h 169"/>
              <a:gd name="T72" fmla="*/ 38 w 100"/>
              <a:gd name="T73" fmla="*/ 156 h 169"/>
              <a:gd name="T74" fmla="*/ 25 w 100"/>
              <a:gd name="T75" fmla="*/ 156 h 169"/>
              <a:gd name="T76" fmla="*/ 20 w 100"/>
              <a:gd name="T77" fmla="*/ 154 h 169"/>
              <a:gd name="T78" fmla="*/ 18 w 100"/>
              <a:gd name="T79" fmla="*/ 149 h 169"/>
              <a:gd name="T80" fmla="*/ 20 w 100"/>
              <a:gd name="T81" fmla="*/ 143 h 169"/>
              <a:gd name="T82" fmla="*/ 73 w 100"/>
              <a:gd name="T83" fmla="*/ 136 h 169"/>
              <a:gd name="T84" fmla="*/ 78 w 100"/>
              <a:gd name="T85" fmla="*/ 138 h 169"/>
              <a:gd name="T86" fmla="*/ 82 w 100"/>
              <a:gd name="T87" fmla="*/ 143 h 169"/>
              <a:gd name="T88" fmla="*/ 78 w 100"/>
              <a:gd name="T89" fmla="*/ 149 h 169"/>
              <a:gd name="T90" fmla="*/ 62 w 100"/>
              <a:gd name="T91" fmla="*/ 154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0" h="169">
                <a:moveTo>
                  <a:pt x="49" y="0"/>
                </a:moveTo>
                <a:lnTo>
                  <a:pt x="49" y="0"/>
                </a:lnTo>
                <a:lnTo>
                  <a:pt x="64" y="0"/>
                </a:lnTo>
                <a:lnTo>
                  <a:pt x="75" y="4"/>
                </a:lnTo>
                <a:lnTo>
                  <a:pt x="84" y="7"/>
                </a:lnTo>
                <a:lnTo>
                  <a:pt x="89" y="11"/>
                </a:lnTo>
                <a:lnTo>
                  <a:pt x="95" y="18"/>
                </a:lnTo>
                <a:lnTo>
                  <a:pt x="99" y="24"/>
                </a:lnTo>
                <a:lnTo>
                  <a:pt x="100" y="33"/>
                </a:lnTo>
                <a:lnTo>
                  <a:pt x="100" y="40"/>
                </a:lnTo>
                <a:lnTo>
                  <a:pt x="100" y="40"/>
                </a:lnTo>
                <a:lnTo>
                  <a:pt x="99" y="55"/>
                </a:lnTo>
                <a:lnTo>
                  <a:pt x="95" y="70"/>
                </a:lnTo>
                <a:lnTo>
                  <a:pt x="86" y="97"/>
                </a:lnTo>
                <a:lnTo>
                  <a:pt x="86" y="97"/>
                </a:lnTo>
                <a:lnTo>
                  <a:pt x="78" y="116"/>
                </a:lnTo>
                <a:lnTo>
                  <a:pt x="78" y="116"/>
                </a:lnTo>
                <a:lnTo>
                  <a:pt x="80" y="118"/>
                </a:lnTo>
                <a:lnTo>
                  <a:pt x="82" y="121"/>
                </a:lnTo>
                <a:lnTo>
                  <a:pt x="82" y="121"/>
                </a:lnTo>
                <a:lnTo>
                  <a:pt x="82" y="121"/>
                </a:lnTo>
                <a:lnTo>
                  <a:pt x="80" y="125"/>
                </a:lnTo>
                <a:lnTo>
                  <a:pt x="78" y="127"/>
                </a:lnTo>
                <a:lnTo>
                  <a:pt x="77" y="129"/>
                </a:lnTo>
                <a:lnTo>
                  <a:pt x="73" y="130"/>
                </a:lnTo>
                <a:lnTo>
                  <a:pt x="25" y="134"/>
                </a:lnTo>
                <a:lnTo>
                  <a:pt x="25" y="134"/>
                </a:lnTo>
                <a:lnTo>
                  <a:pt x="23" y="134"/>
                </a:lnTo>
                <a:lnTo>
                  <a:pt x="20" y="132"/>
                </a:lnTo>
                <a:lnTo>
                  <a:pt x="18" y="130"/>
                </a:lnTo>
                <a:lnTo>
                  <a:pt x="18" y="127"/>
                </a:lnTo>
                <a:lnTo>
                  <a:pt x="18" y="127"/>
                </a:lnTo>
                <a:lnTo>
                  <a:pt x="18" y="127"/>
                </a:lnTo>
                <a:lnTo>
                  <a:pt x="18" y="123"/>
                </a:lnTo>
                <a:lnTo>
                  <a:pt x="20" y="119"/>
                </a:lnTo>
                <a:lnTo>
                  <a:pt x="20" y="118"/>
                </a:lnTo>
                <a:lnTo>
                  <a:pt x="20" y="118"/>
                </a:lnTo>
                <a:lnTo>
                  <a:pt x="18" y="110"/>
                </a:lnTo>
                <a:lnTo>
                  <a:pt x="12" y="97"/>
                </a:lnTo>
                <a:lnTo>
                  <a:pt x="12" y="97"/>
                </a:lnTo>
                <a:lnTo>
                  <a:pt x="3" y="70"/>
                </a:lnTo>
                <a:lnTo>
                  <a:pt x="0" y="55"/>
                </a:lnTo>
                <a:lnTo>
                  <a:pt x="0" y="42"/>
                </a:lnTo>
                <a:lnTo>
                  <a:pt x="0" y="42"/>
                </a:lnTo>
                <a:lnTo>
                  <a:pt x="0" y="33"/>
                </a:lnTo>
                <a:lnTo>
                  <a:pt x="1" y="26"/>
                </a:lnTo>
                <a:lnTo>
                  <a:pt x="5" y="18"/>
                </a:lnTo>
                <a:lnTo>
                  <a:pt x="9" y="11"/>
                </a:lnTo>
                <a:lnTo>
                  <a:pt x="16" y="7"/>
                </a:lnTo>
                <a:lnTo>
                  <a:pt x="25" y="4"/>
                </a:lnTo>
                <a:lnTo>
                  <a:pt x="36" y="0"/>
                </a:lnTo>
                <a:lnTo>
                  <a:pt x="49" y="0"/>
                </a:lnTo>
                <a:lnTo>
                  <a:pt x="49" y="0"/>
                </a:lnTo>
                <a:close/>
                <a:moveTo>
                  <a:pt x="40" y="110"/>
                </a:moveTo>
                <a:lnTo>
                  <a:pt x="31" y="72"/>
                </a:lnTo>
                <a:lnTo>
                  <a:pt x="29" y="68"/>
                </a:lnTo>
                <a:lnTo>
                  <a:pt x="33" y="68"/>
                </a:lnTo>
                <a:lnTo>
                  <a:pt x="67" y="68"/>
                </a:lnTo>
                <a:lnTo>
                  <a:pt x="71" y="68"/>
                </a:lnTo>
                <a:lnTo>
                  <a:pt x="71" y="72"/>
                </a:lnTo>
                <a:lnTo>
                  <a:pt x="60" y="110"/>
                </a:lnTo>
                <a:lnTo>
                  <a:pt x="64" y="110"/>
                </a:lnTo>
                <a:lnTo>
                  <a:pt x="64" y="110"/>
                </a:lnTo>
                <a:lnTo>
                  <a:pt x="69" y="92"/>
                </a:lnTo>
                <a:lnTo>
                  <a:pt x="69" y="92"/>
                </a:lnTo>
                <a:lnTo>
                  <a:pt x="80" y="66"/>
                </a:lnTo>
                <a:lnTo>
                  <a:pt x="82" y="53"/>
                </a:lnTo>
                <a:lnTo>
                  <a:pt x="84" y="40"/>
                </a:lnTo>
                <a:lnTo>
                  <a:pt x="84" y="40"/>
                </a:lnTo>
                <a:lnTo>
                  <a:pt x="82" y="31"/>
                </a:lnTo>
                <a:lnTo>
                  <a:pt x="80" y="28"/>
                </a:lnTo>
                <a:lnTo>
                  <a:pt x="77" y="24"/>
                </a:lnTo>
                <a:lnTo>
                  <a:pt x="73" y="20"/>
                </a:lnTo>
                <a:lnTo>
                  <a:pt x="66" y="18"/>
                </a:lnTo>
                <a:lnTo>
                  <a:pt x="58" y="17"/>
                </a:lnTo>
                <a:lnTo>
                  <a:pt x="49" y="17"/>
                </a:lnTo>
                <a:lnTo>
                  <a:pt x="49" y="17"/>
                </a:lnTo>
                <a:lnTo>
                  <a:pt x="40" y="17"/>
                </a:lnTo>
                <a:lnTo>
                  <a:pt x="33" y="18"/>
                </a:lnTo>
                <a:lnTo>
                  <a:pt x="27" y="20"/>
                </a:lnTo>
                <a:lnTo>
                  <a:pt x="23" y="24"/>
                </a:lnTo>
                <a:lnTo>
                  <a:pt x="20" y="28"/>
                </a:lnTo>
                <a:lnTo>
                  <a:pt x="16" y="31"/>
                </a:lnTo>
                <a:lnTo>
                  <a:pt x="16" y="42"/>
                </a:lnTo>
                <a:lnTo>
                  <a:pt x="16" y="42"/>
                </a:lnTo>
                <a:lnTo>
                  <a:pt x="16" y="53"/>
                </a:lnTo>
                <a:lnTo>
                  <a:pt x="20" y="66"/>
                </a:lnTo>
                <a:lnTo>
                  <a:pt x="29" y="90"/>
                </a:lnTo>
                <a:lnTo>
                  <a:pt x="29" y="90"/>
                </a:lnTo>
                <a:lnTo>
                  <a:pt x="34" y="110"/>
                </a:lnTo>
                <a:lnTo>
                  <a:pt x="40" y="110"/>
                </a:lnTo>
                <a:lnTo>
                  <a:pt x="40" y="110"/>
                </a:lnTo>
                <a:close/>
                <a:moveTo>
                  <a:pt x="55" y="110"/>
                </a:moveTo>
                <a:lnTo>
                  <a:pt x="66" y="72"/>
                </a:lnTo>
                <a:lnTo>
                  <a:pt x="34" y="72"/>
                </a:lnTo>
                <a:lnTo>
                  <a:pt x="45" y="110"/>
                </a:lnTo>
                <a:lnTo>
                  <a:pt x="55" y="110"/>
                </a:lnTo>
                <a:lnTo>
                  <a:pt x="55" y="110"/>
                </a:lnTo>
                <a:close/>
                <a:moveTo>
                  <a:pt x="62" y="154"/>
                </a:moveTo>
                <a:lnTo>
                  <a:pt x="62" y="154"/>
                </a:lnTo>
                <a:lnTo>
                  <a:pt x="62" y="156"/>
                </a:lnTo>
                <a:lnTo>
                  <a:pt x="62" y="156"/>
                </a:lnTo>
                <a:lnTo>
                  <a:pt x="60" y="162"/>
                </a:lnTo>
                <a:lnTo>
                  <a:pt x="58" y="165"/>
                </a:lnTo>
                <a:lnTo>
                  <a:pt x="55" y="167"/>
                </a:lnTo>
                <a:lnTo>
                  <a:pt x="49" y="169"/>
                </a:lnTo>
                <a:lnTo>
                  <a:pt x="49" y="169"/>
                </a:lnTo>
                <a:lnTo>
                  <a:pt x="45" y="167"/>
                </a:lnTo>
                <a:lnTo>
                  <a:pt x="42" y="165"/>
                </a:lnTo>
                <a:lnTo>
                  <a:pt x="38" y="162"/>
                </a:lnTo>
                <a:lnTo>
                  <a:pt x="38" y="156"/>
                </a:lnTo>
                <a:lnTo>
                  <a:pt x="38" y="156"/>
                </a:lnTo>
                <a:lnTo>
                  <a:pt x="38" y="156"/>
                </a:lnTo>
                <a:lnTo>
                  <a:pt x="25" y="156"/>
                </a:lnTo>
                <a:lnTo>
                  <a:pt x="25" y="156"/>
                </a:lnTo>
                <a:lnTo>
                  <a:pt x="23" y="156"/>
                </a:lnTo>
                <a:lnTo>
                  <a:pt x="20" y="154"/>
                </a:lnTo>
                <a:lnTo>
                  <a:pt x="18" y="152"/>
                </a:lnTo>
                <a:lnTo>
                  <a:pt x="18" y="149"/>
                </a:lnTo>
                <a:lnTo>
                  <a:pt x="18" y="149"/>
                </a:lnTo>
                <a:lnTo>
                  <a:pt x="18" y="149"/>
                </a:lnTo>
                <a:lnTo>
                  <a:pt x="18" y="145"/>
                </a:lnTo>
                <a:lnTo>
                  <a:pt x="20" y="143"/>
                </a:lnTo>
                <a:lnTo>
                  <a:pt x="23" y="141"/>
                </a:lnTo>
                <a:lnTo>
                  <a:pt x="25" y="140"/>
                </a:lnTo>
                <a:lnTo>
                  <a:pt x="73" y="136"/>
                </a:lnTo>
                <a:lnTo>
                  <a:pt x="73" y="136"/>
                </a:lnTo>
                <a:lnTo>
                  <a:pt x="77" y="136"/>
                </a:lnTo>
                <a:lnTo>
                  <a:pt x="78" y="138"/>
                </a:lnTo>
                <a:lnTo>
                  <a:pt x="80" y="140"/>
                </a:lnTo>
                <a:lnTo>
                  <a:pt x="82" y="143"/>
                </a:lnTo>
                <a:lnTo>
                  <a:pt x="82" y="143"/>
                </a:lnTo>
                <a:lnTo>
                  <a:pt x="82" y="143"/>
                </a:lnTo>
                <a:lnTo>
                  <a:pt x="80" y="147"/>
                </a:lnTo>
                <a:lnTo>
                  <a:pt x="78" y="149"/>
                </a:lnTo>
                <a:lnTo>
                  <a:pt x="77" y="152"/>
                </a:lnTo>
                <a:lnTo>
                  <a:pt x="73" y="152"/>
                </a:lnTo>
                <a:lnTo>
                  <a:pt x="62" y="1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65"/>
          <p:cNvSpPr>
            <a:spLocks noEditPoints="1"/>
          </p:cNvSpPr>
          <p:nvPr/>
        </p:nvSpPr>
        <p:spPr bwMode="auto">
          <a:xfrm>
            <a:off x="3355932" y="5339170"/>
            <a:ext cx="709139" cy="648491"/>
          </a:xfrm>
          <a:custGeom>
            <a:avLst/>
            <a:gdLst>
              <a:gd name="T0" fmla="*/ 13 w 152"/>
              <a:gd name="T1" fmla="*/ 20 h 139"/>
              <a:gd name="T2" fmla="*/ 31 w 152"/>
              <a:gd name="T3" fmla="*/ 5 h 139"/>
              <a:gd name="T4" fmla="*/ 53 w 152"/>
              <a:gd name="T5" fmla="*/ 0 h 139"/>
              <a:gd name="T6" fmla="*/ 64 w 152"/>
              <a:gd name="T7" fmla="*/ 0 h 139"/>
              <a:gd name="T8" fmla="*/ 84 w 152"/>
              <a:gd name="T9" fmla="*/ 7 h 139"/>
              <a:gd name="T10" fmla="*/ 94 w 152"/>
              <a:gd name="T11" fmla="*/ 15 h 139"/>
              <a:gd name="T12" fmla="*/ 108 w 152"/>
              <a:gd name="T13" fmla="*/ 31 h 139"/>
              <a:gd name="T14" fmla="*/ 114 w 152"/>
              <a:gd name="T15" fmla="*/ 53 h 139"/>
              <a:gd name="T16" fmla="*/ 114 w 152"/>
              <a:gd name="T17" fmla="*/ 62 h 139"/>
              <a:gd name="T18" fmla="*/ 110 w 152"/>
              <a:gd name="T19" fmla="*/ 79 h 139"/>
              <a:gd name="T20" fmla="*/ 112 w 152"/>
              <a:gd name="T21" fmla="*/ 92 h 139"/>
              <a:gd name="T22" fmla="*/ 152 w 152"/>
              <a:gd name="T23" fmla="*/ 119 h 139"/>
              <a:gd name="T24" fmla="*/ 97 w 152"/>
              <a:gd name="T25" fmla="*/ 108 h 139"/>
              <a:gd name="T26" fmla="*/ 97 w 152"/>
              <a:gd name="T27" fmla="*/ 99 h 139"/>
              <a:gd name="T28" fmla="*/ 88 w 152"/>
              <a:gd name="T29" fmla="*/ 105 h 139"/>
              <a:gd name="T30" fmla="*/ 70 w 152"/>
              <a:gd name="T31" fmla="*/ 114 h 139"/>
              <a:gd name="T32" fmla="*/ 61 w 152"/>
              <a:gd name="T33" fmla="*/ 114 h 139"/>
              <a:gd name="T34" fmla="*/ 39 w 152"/>
              <a:gd name="T35" fmla="*/ 112 h 139"/>
              <a:gd name="T36" fmla="*/ 18 w 152"/>
              <a:gd name="T37" fmla="*/ 101 h 139"/>
              <a:gd name="T38" fmla="*/ 11 w 152"/>
              <a:gd name="T39" fmla="*/ 92 h 139"/>
              <a:gd name="T40" fmla="*/ 2 w 152"/>
              <a:gd name="T41" fmla="*/ 72 h 139"/>
              <a:gd name="T42" fmla="*/ 0 w 152"/>
              <a:gd name="T43" fmla="*/ 61 h 139"/>
              <a:gd name="T44" fmla="*/ 2 w 152"/>
              <a:gd name="T45" fmla="*/ 40 h 139"/>
              <a:gd name="T46" fmla="*/ 13 w 152"/>
              <a:gd name="T47" fmla="*/ 20 h 139"/>
              <a:gd name="T48" fmla="*/ 53 w 152"/>
              <a:gd name="T49" fmla="*/ 18 h 139"/>
              <a:gd name="T50" fmla="*/ 46 w 152"/>
              <a:gd name="T51" fmla="*/ 20 h 139"/>
              <a:gd name="T52" fmla="*/ 33 w 152"/>
              <a:gd name="T53" fmla="*/ 26 h 139"/>
              <a:gd name="T54" fmla="*/ 28 w 152"/>
              <a:gd name="T55" fmla="*/ 31 h 139"/>
              <a:gd name="T56" fmla="*/ 20 w 152"/>
              <a:gd name="T57" fmla="*/ 46 h 139"/>
              <a:gd name="T58" fmla="*/ 18 w 152"/>
              <a:gd name="T59" fmla="*/ 61 h 139"/>
              <a:gd name="T60" fmla="*/ 20 w 152"/>
              <a:gd name="T61" fmla="*/ 68 h 139"/>
              <a:gd name="T62" fmla="*/ 26 w 152"/>
              <a:gd name="T63" fmla="*/ 81 h 139"/>
              <a:gd name="T64" fmla="*/ 31 w 152"/>
              <a:gd name="T65" fmla="*/ 86 h 139"/>
              <a:gd name="T66" fmla="*/ 44 w 152"/>
              <a:gd name="T67" fmla="*/ 94 h 139"/>
              <a:gd name="T68" fmla="*/ 59 w 152"/>
              <a:gd name="T69" fmla="*/ 95 h 139"/>
              <a:gd name="T70" fmla="*/ 66 w 152"/>
              <a:gd name="T71" fmla="*/ 95 h 139"/>
              <a:gd name="T72" fmla="*/ 81 w 152"/>
              <a:gd name="T73" fmla="*/ 88 h 139"/>
              <a:gd name="T74" fmla="*/ 86 w 152"/>
              <a:gd name="T75" fmla="*/ 83 h 139"/>
              <a:gd name="T76" fmla="*/ 94 w 152"/>
              <a:gd name="T77" fmla="*/ 70 h 139"/>
              <a:gd name="T78" fmla="*/ 95 w 152"/>
              <a:gd name="T79" fmla="*/ 55 h 139"/>
              <a:gd name="T80" fmla="*/ 94 w 152"/>
              <a:gd name="T81" fmla="*/ 48 h 139"/>
              <a:gd name="T82" fmla="*/ 88 w 152"/>
              <a:gd name="T83" fmla="*/ 33 h 139"/>
              <a:gd name="T84" fmla="*/ 83 w 152"/>
              <a:gd name="T85" fmla="*/ 27 h 139"/>
              <a:gd name="T86" fmla="*/ 68 w 152"/>
              <a:gd name="T87" fmla="*/ 20 h 139"/>
              <a:gd name="T88" fmla="*/ 53 w 152"/>
              <a:gd name="T89" fmla="*/ 1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2" h="139">
                <a:moveTo>
                  <a:pt x="13" y="20"/>
                </a:moveTo>
                <a:lnTo>
                  <a:pt x="13" y="20"/>
                </a:lnTo>
                <a:lnTo>
                  <a:pt x="22" y="11"/>
                </a:lnTo>
                <a:lnTo>
                  <a:pt x="31" y="5"/>
                </a:lnTo>
                <a:lnTo>
                  <a:pt x="42" y="2"/>
                </a:lnTo>
                <a:lnTo>
                  <a:pt x="53" y="0"/>
                </a:lnTo>
                <a:lnTo>
                  <a:pt x="53" y="0"/>
                </a:lnTo>
                <a:lnTo>
                  <a:pt x="64" y="0"/>
                </a:lnTo>
                <a:lnTo>
                  <a:pt x="75" y="2"/>
                </a:lnTo>
                <a:lnTo>
                  <a:pt x="84" y="7"/>
                </a:lnTo>
                <a:lnTo>
                  <a:pt x="94" y="15"/>
                </a:lnTo>
                <a:lnTo>
                  <a:pt x="94" y="15"/>
                </a:lnTo>
                <a:lnTo>
                  <a:pt x="103" y="22"/>
                </a:lnTo>
                <a:lnTo>
                  <a:pt x="108" y="31"/>
                </a:lnTo>
                <a:lnTo>
                  <a:pt x="112" y="42"/>
                </a:lnTo>
                <a:lnTo>
                  <a:pt x="114" y="53"/>
                </a:lnTo>
                <a:lnTo>
                  <a:pt x="114" y="53"/>
                </a:lnTo>
                <a:lnTo>
                  <a:pt x="114" y="62"/>
                </a:lnTo>
                <a:lnTo>
                  <a:pt x="112" y="72"/>
                </a:lnTo>
                <a:lnTo>
                  <a:pt x="110" y="79"/>
                </a:lnTo>
                <a:lnTo>
                  <a:pt x="106" y="88"/>
                </a:lnTo>
                <a:lnTo>
                  <a:pt x="112" y="92"/>
                </a:lnTo>
                <a:lnTo>
                  <a:pt x="116" y="88"/>
                </a:lnTo>
                <a:lnTo>
                  <a:pt x="152" y="119"/>
                </a:lnTo>
                <a:lnTo>
                  <a:pt x="134" y="139"/>
                </a:lnTo>
                <a:lnTo>
                  <a:pt x="97" y="108"/>
                </a:lnTo>
                <a:lnTo>
                  <a:pt x="103" y="103"/>
                </a:lnTo>
                <a:lnTo>
                  <a:pt x="97" y="99"/>
                </a:lnTo>
                <a:lnTo>
                  <a:pt x="97" y="99"/>
                </a:lnTo>
                <a:lnTo>
                  <a:pt x="88" y="105"/>
                </a:lnTo>
                <a:lnTo>
                  <a:pt x="81" y="110"/>
                </a:lnTo>
                <a:lnTo>
                  <a:pt x="70" y="114"/>
                </a:lnTo>
                <a:lnTo>
                  <a:pt x="61" y="114"/>
                </a:lnTo>
                <a:lnTo>
                  <a:pt x="61" y="114"/>
                </a:lnTo>
                <a:lnTo>
                  <a:pt x="50" y="114"/>
                </a:lnTo>
                <a:lnTo>
                  <a:pt x="39" y="112"/>
                </a:lnTo>
                <a:lnTo>
                  <a:pt x="29" y="108"/>
                </a:lnTo>
                <a:lnTo>
                  <a:pt x="18" y="101"/>
                </a:lnTo>
                <a:lnTo>
                  <a:pt x="18" y="101"/>
                </a:lnTo>
                <a:lnTo>
                  <a:pt x="11" y="92"/>
                </a:lnTo>
                <a:lnTo>
                  <a:pt x="6" y="83"/>
                </a:lnTo>
                <a:lnTo>
                  <a:pt x="2" y="72"/>
                </a:lnTo>
                <a:lnTo>
                  <a:pt x="0" y="61"/>
                </a:lnTo>
                <a:lnTo>
                  <a:pt x="0" y="61"/>
                </a:lnTo>
                <a:lnTo>
                  <a:pt x="0" y="49"/>
                </a:lnTo>
                <a:lnTo>
                  <a:pt x="2" y="40"/>
                </a:lnTo>
                <a:lnTo>
                  <a:pt x="7" y="29"/>
                </a:lnTo>
                <a:lnTo>
                  <a:pt x="13" y="20"/>
                </a:lnTo>
                <a:lnTo>
                  <a:pt x="13" y="20"/>
                </a:lnTo>
                <a:close/>
                <a:moveTo>
                  <a:pt x="53" y="18"/>
                </a:moveTo>
                <a:lnTo>
                  <a:pt x="53" y="18"/>
                </a:lnTo>
                <a:lnTo>
                  <a:pt x="46" y="20"/>
                </a:lnTo>
                <a:lnTo>
                  <a:pt x="40" y="22"/>
                </a:lnTo>
                <a:lnTo>
                  <a:pt x="33" y="26"/>
                </a:lnTo>
                <a:lnTo>
                  <a:pt x="28" y="31"/>
                </a:lnTo>
                <a:lnTo>
                  <a:pt x="28" y="31"/>
                </a:lnTo>
                <a:lnTo>
                  <a:pt x="22" y="38"/>
                </a:lnTo>
                <a:lnTo>
                  <a:pt x="20" y="46"/>
                </a:lnTo>
                <a:lnTo>
                  <a:pt x="18" y="53"/>
                </a:lnTo>
                <a:lnTo>
                  <a:pt x="18" y="61"/>
                </a:lnTo>
                <a:lnTo>
                  <a:pt x="18" y="61"/>
                </a:lnTo>
                <a:lnTo>
                  <a:pt x="20" y="68"/>
                </a:lnTo>
                <a:lnTo>
                  <a:pt x="22" y="75"/>
                </a:lnTo>
                <a:lnTo>
                  <a:pt x="26" y="81"/>
                </a:lnTo>
                <a:lnTo>
                  <a:pt x="31" y="86"/>
                </a:lnTo>
                <a:lnTo>
                  <a:pt x="31" y="86"/>
                </a:lnTo>
                <a:lnTo>
                  <a:pt x="39" y="92"/>
                </a:lnTo>
                <a:lnTo>
                  <a:pt x="44" y="94"/>
                </a:lnTo>
                <a:lnTo>
                  <a:pt x="51" y="95"/>
                </a:lnTo>
                <a:lnTo>
                  <a:pt x="59" y="95"/>
                </a:lnTo>
                <a:lnTo>
                  <a:pt x="59" y="95"/>
                </a:lnTo>
                <a:lnTo>
                  <a:pt x="66" y="95"/>
                </a:lnTo>
                <a:lnTo>
                  <a:pt x="73" y="92"/>
                </a:lnTo>
                <a:lnTo>
                  <a:pt x="81" y="88"/>
                </a:lnTo>
                <a:lnTo>
                  <a:pt x="86" y="83"/>
                </a:lnTo>
                <a:lnTo>
                  <a:pt x="86" y="83"/>
                </a:lnTo>
                <a:lnTo>
                  <a:pt x="90" y="77"/>
                </a:lnTo>
                <a:lnTo>
                  <a:pt x="94" y="70"/>
                </a:lnTo>
                <a:lnTo>
                  <a:pt x="95" y="62"/>
                </a:lnTo>
                <a:lnTo>
                  <a:pt x="95" y="55"/>
                </a:lnTo>
                <a:lnTo>
                  <a:pt x="95" y="55"/>
                </a:lnTo>
                <a:lnTo>
                  <a:pt x="94" y="48"/>
                </a:lnTo>
                <a:lnTo>
                  <a:pt x="92" y="40"/>
                </a:lnTo>
                <a:lnTo>
                  <a:pt x="88" y="33"/>
                </a:lnTo>
                <a:lnTo>
                  <a:pt x="83" y="27"/>
                </a:lnTo>
                <a:lnTo>
                  <a:pt x="83" y="27"/>
                </a:lnTo>
                <a:lnTo>
                  <a:pt x="75" y="24"/>
                </a:lnTo>
                <a:lnTo>
                  <a:pt x="68" y="20"/>
                </a:lnTo>
                <a:lnTo>
                  <a:pt x="61" y="18"/>
                </a:lnTo>
                <a:lnTo>
                  <a:pt x="53" y="18"/>
                </a:lnTo>
                <a:lnTo>
                  <a:pt x="53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66"/>
          <p:cNvSpPr>
            <a:spLocks noEditPoints="1"/>
          </p:cNvSpPr>
          <p:nvPr/>
        </p:nvSpPr>
        <p:spPr bwMode="auto">
          <a:xfrm>
            <a:off x="4526943" y="5339170"/>
            <a:ext cx="723136" cy="648491"/>
          </a:xfrm>
          <a:custGeom>
            <a:avLst/>
            <a:gdLst>
              <a:gd name="T0" fmla="*/ 15 w 155"/>
              <a:gd name="T1" fmla="*/ 20 h 139"/>
              <a:gd name="T2" fmla="*/ 33 w 155"/>
              <a:gd name="T3" fmla="*/ 5 h 139"/>
              <a:gd name="T4" fmla="*/ 54 w 155"/>
              <a:gd name="T5" fmla="*/ 0 h 139"/>
              <a:gd name="T6" fmla="*/ 65 w 155"/>
              <a:gd name="T7" fmla="*/ 0 h 139"/>
              <a:gd name="T8" fmla="*/ 87 w 155"/>
              <a:gd name="T9" fmla="*/ 7 h 139"/>
              <a:gd name="T10" fmla="*/ 96 w 155"/>
              <a:gd name="T11" fmla="*/ 15 h 139"/>
              <a:gd name="T12" fmla="*/ 111 w 155"/>
              <a:gd name="T13" fmla="*/ 31 h 139"/>
              <a:gd name="T14" fmla="*/ 116 w 155"/>
              <a:gd name="T15" fmla="*/ 53 h 139"/>
              <a:gd name="T16" fmla="*/ 116 w 155"/>
              <a:gd name="T17" fmla="*/ 62 h 139"/>
              <a:gd name="T18" fmla="*/ 112 w 155"/>
              <a:gd name="T19" fmla="*/ 79 h 139"/>
              <a:gd name="T20" fmla="*/ 114 w 155"/>
              <a:gd name="T21" fmla="*/ 92 h 139"/>
              <a:gd name="T22" fmla="*/ 155 w 155"/>
              <a:gd name="T23" fmla="*/ 119 h 139"/>
              <a:gd name="T24" fmla="*/ 100 w 155"/>
              <a:gd name="T25" fmla="*/ 108 h 139"/>
              <a:gd name="T26" fmla="*/ 98 w 155"/>
              <a:gd name="T27" fmla="*/ 99 h 139"/>
              <a:gd name="T28" fmla="*/ 90 w 155"/>
              <a:gd name="T29" fmla="*/ 105 h 139"/>
              <a:gd name="T30" fmla="*/ 72 w 155"/>
              <a:gd name="T31" fmla="*/ 114 h 139"/>
              <a:gd name="T32" fmla="*/ 63 w 155"/>
              <a:gd name="T33" fmla="*/ 114 h 139"/>
              <a:gd name="T34" fmla="*/ 41 w 155"/>
              <a:gd name="T35" fmla="*/ 112 h 139"/>
              <a:gd name="T36" fmla="*/ 21 w 155"/>
              <a:gd name="T37" fmla="*/ 101 h 139"/>
              <a:gd name="T38" fmla="*/ 13 w 155"/>
              <a:gd name="T39" fmla="*/ 92 h 139"/>
              <a:gd name="T40" fmla="*/ 2 w 155"/>
              <a:gd name="T41" fmla="*/ 72 h 139"/>
              <a:gd name="T42" fmla="*/ 0 w 155"/>
              <a:gd name="T43" fmla="*/ 61 h 139"/>
              <a:gd name="T44" fmla="*/ 4 w 155"/>
              <a:gd name="T45" fmla="*/ 40 h 139"/>
              <a:gd name="T46" fmla="*/ 15 w 155"/>
              <a:gd name="T47" fmla="*/ 20 h 139"/>
              <a:gd name="T48" fmla="*/ 33 w 155"/>
              <a:gd name="T49" fmla="*/ 49 h 139"/>
              <a:gd name="T50" fmla="*/ 83 w 155"/>
              <a:gd name="T51" fmla="*/ 66 h 139"/>
              <a:gd name="T52" fmla="*/ 33 w 155"/>
              <a:gd name="T53" fmla="*/ 49 h 139"/>
              <a:gd name="T54" fmla="*/ 55 w 155"/>
              <a:gd name="T55" fmla="*/ 18 h 139"/>
              <a:gd name="T56" fmla="*/ 48 w 155"/>
              <a:gd name="T57" fmla="*/ 20 h 139"/>
              <a:gd name="T58" fmla="*/ 35 w 155"/>
              <a:gd name="T59" fmla="*/ 26 h 139"/>
              <a:gd name="T60" fmla="*/ 30 w 155"/>
              <a:gd name="T61" fmla="*/ 31 h 139"/>
              <a:gd name="T62" fmla="*/ 22 w 155"/>
              <a:gd name="T63" fmla="*/ 46 h 139"/>
              <a:gd name="T64" fmla="*/ 21 w 155"/>
              <a:gd name="T65" fmla="*/ 61 h 139"/>
              <a:gd name="T66" fmla="*/ 21 w 155"/>
              <a:gd name="T67" fmla="*/ 68 h 139"/>
              <a:gd name="T68" fmla="*/ 28 w 155"/>
              <a:gd name="T69" fmla="*/ 81 h 139"/>
              <a:gd name="T70" fmla="*/ 33 w 155"/>
              <a:gd name="T71" fmla="*/ 86 h 139"/>
              <a:gd name="T72" fmla="*/ 46 w 155"/>
              <a:gd name="T73" fmla="*/ 94 h 139"/>
              <a:gd name="T74" fmla="*/ 61 w 155"/>
              <a:gd name="T75" fmla="*/ 95 h 139"/>
              <a:gd name="T76" fmla="*/ 68 w 155"/>
              <a:gd name="T77" fmla="*/ 95 h 139"/>
              <a:gd name="T78" fmla="*/ 81 w 155"/>
              <a:gd name="T79" fmla="*/ 88 h 139"/>
              <a:gd name="T80" fmla="*/ 89 w 155"/>
              <a:gd name="T81" fmla="*/ 83 h 139"/>
              <a:gd name="T82" fmla="*/ 96 w 155"/>
              <a:gd name="T83" fmla="*/ 70 h 139"/>
              <a:gd name="T84" fmla="*/ 98 w 155"/>
              <a:gd name="T85" fmla="*/ 55 h 139"/>
              <a:gd name="T86" fmla="*/ 96 w 155"/>
              <a:gd name="T87" fmla="*/ 48 h 139"/>
              <a:gd name="T88" fmla="*/ 89 w 155"/>
              <a:gd name="T89" fmla="*/ 33 h 139"/>
              <a:gd name="T90" fmla="*/ 83 w 155"/>
              <a:gd name="T91" fmla="*/ 27 h 139"/>
              <a:gd name="T92" fmla="*/ 70 w 155"/>
              <a:gd name="T93" fmla="*/ 20 h 139"/>
              <a:gd name="T94" fmla="*/ 55 w 155"/>
              <a:gd name="T95" fmla="*/ 1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5" h="139">
                <a:moveTo>
                  <a:pt x="15" y="20"/>
                </a:moveTo>
                <a:lnTo>
                  <a:pt x="15" y="20"/>
                </a:lnTo>
                <a:lnTo>
                  <a:pt x="24" y="11"/>
                </a:lnTo>
                <a:lnTo>
                  <a:pt x="33" y="5"/>
                </a:lnTo>
                <a:lnTo>
                  <a:pt x="43" y="2"/>
                </a:lnTo>
                <a:lnTo>
                  <a:pt x="54" y="0"/>
                </a:lnTo>
                <a:lnTo>
                  <a:pt x="54" y="0"/>
                </a:lnTo>
                <a:lnTo>
                  <a:pt x="65" y="0"/>
                </a:lnTo>
                <a:lnTo>
                  <a:pt x="76" y="2"/>
                </a:lnTo>
                <a:lnTo>
                  <a:pt x="87" y="7"/>
                </a:lnTo>
                <a:lnTo>
                  <a:pt x="96" y="15"/>
                </a:lnTo>
                <a:lnTo>
                  <a:pt x="96" y="15"/>
                </a:lnTo>
                <a:lnTo>
                  <a:pt x="103" y="22"/>
                </a:lnTo>
                <a:lnTo>
                  <a:pt x="111" y="31"/>
                </a:lnTo>
                <a:lnTo>
                  <a:pt x="114" y="42"/>
                </a:lnTo>
                <a:lnTo>
                  <a:pt x="116" y="53"/>
                </a:lnTo>
                <a:lnTo>
                  <a:pt x="116" y="53"/>
                </a:lnTo>
                <a:lnTo>
                  <a:pt x="116" y="62"/>
                </a:lnTo>
                <a:lnTo>
                  <a:pt x="114" y="72"/>
                </a:lnTo>
                <a:lnTo>
                  <a:pt x="112" y="79"/>
                </a:lnTo>
                <a:lnTo>
                  <a:pt x="107" y="88"/>
                </a:lnTo>
                <a:lnTo>
                  <a:pt x="114" y="92"/>
                </a:lnTo>
                <a:lnTo>
                  <a:pt x="118" y="88"/>
                </a:lnTo>
                <a:lnTo>
                  <a:pt x="155" y="119"/>
                </a:lnTo>
                <a:lnTo>
                  <a:pt x="136" y="139"/>
                </a:lnTo>
                <a:lnTo>
                  <a:pt x="100" y="108"/>
                </a:lnTo>
                <a:lnTo>
                  <a:pt x="105" y="103"/>
                </a:lnTo>
                <a:lnTo>
                  <a:pt x="98" y="99"/>
                </a:lnTo>
                <a:lnTo>
                  <a:pt x="98" y="99"/>
                </a:lnTo>
                <a:lnTo>
                  <a:pt x="90" y="105"/>
                </a:lnTo>
                <a:lnTo>
                  <a:pt x="81" y="110"/>
                </a:lnTo>
                <a:lnTo>
                  <a:pt x="72" y="114"/>
                </a:lnTo>
                <a:lnTo>
                  <a:pt x="63" y="114"/>
                </a:lnTo>
                <a:lnTo>
                  <a:pt x="63" y="114"/>
                </a:lnTo>
                <a:lnTo>
                  <a:pt x="52" y="114"/>
                </a:lnTo>
                <a:lnTo>
                  <a:pt x="41" y="112"/>
                </a:lnTo>
                <a:lnTo>
                  <a:pt x="30" y="108"/>
                </a:lnTo>
                <a:lnTo>
                  <a:pt x="21" y="101"/>
                </a:lnTo>
                <a:lnTo>
                  <a:pt x="21" y="101"/>
                </a:lnTo>
                <a:lnTo>
                  <a:pt x="13" y="92"/>
                </a:lnTo>
                <a:lnTo>
                  <a:pt x="8" y="83"/>
                </a:lnTo>
                <a:lnTo>
                  <a:pt x="2" y="72"/>
                </a:lnTo>
                <a:lnTo>
                  <a:pt x="0" y="61"/>
                </a:lnTo>
                <a:lnTo>
                  <a:pt x="0" y="61"/>
                </a:lnTo>
                <a:lnTo>
                  <a:pt x="2" y="49"/>
                </a:lnTo>
                <a:lnTo>
                  <a:pt x="4" y="40"/>
                </a:lnTo>
                <a:lnTo>
                  <a:pt x="8" y="29"/>
                </a:lnTo>
                <a:lnTo>
                  <a:pt x="15" y="20"/>
                </a:lnTo>
                <a:lnTo>
                  <a:pt x="15" y="20"/>
                </a:lnTo>
                <a:close/>
                <a:moveTo>
                  <a:pt x="33" y="49"/>
                </a:moveTo>
                <a:lnTo>
                  <a:pt x="33" y="66"/>
                </a:lnTo>
                <a:lnTo>
                  <a:pt x="83" y="66"/>
                </a:lnTo>
                <a:lnTo>
                  <a:pt x="83" y="49"/>
                </a:lnTo>
                <a:lnTo>
                  <a:pt x="33" y="49"/>
                </a:lnTo>
                <a:lnTo>
                  <a:pt x="33" y="49"/>
                </a:lnTo>
                <a:close/>
                <a:moveTo>
                  <a:pt x="55" y="18"/>
                </a:moveTo>
                <a:lnTo>
                  <a:pt x="55" y="18"/>
                </a:lnTo>
                <a:lnTo>
                  <a:pt x="48" y="20"/>
                </a:lnTo>
                <a:lnTo>
                  <a:pt x="41" y="22"/>
                </a:lnTo>
                <a:lnTo>
                  <a:pt x="35" y="26"/>
                </a:lnTo>
                <a:lnTo>
                  <a:pt x="30" y="31"/>
                </a:lnTo>
                <a:lnTo>
                  <a:pt x="30" y="31"/>
                </a:lnTo>
                <a:lnTo>
                  <a:pt x="24" y="38"/>
                </a:lnTo>
                <a:lnTo>
                  <a:pt x="22" y="46"/>
                </a:lnTo>
                <a:lnTo>
                  <a:pt x="21" y="53"/>
                </a:lnTo>
                <a:lnTo>
                  <a:pt x="21" y="61"/>
                </a:lnTo>
                <a:lnTo>
                  <a:pt x="21" y="61"/>
                </a:lnTo>
                <a:lnTo>
                  <a:pt x="21" y="68"/>
                </a:lnTo>
                <a:lnTo>
                  <a:pt x="24" y="75"/>
                </a:lnTo>
                <a:lnTo>
                  <a:pt x="28" y="81"/>
                </a:lnTo>
                <a:lnTo>
                  <a:pt x="33" y="86"/>
                </a:lnTo>
                <a:lnTo>
                  <a:pt x="33" y="86"/>
                </a:lnTo>
                <a:lnTo>
                  <a:pt x="39" y="92"/>
                </a:lnTo>
                <a:lnTo>
                  <a:pt x="46" y="94"/>
                </a:lnTo>
                <a:lnTo>
                  <a:pt x="54" y="95"/>
                </a:lnTo>
                <a:lnTo>
                  <a:pt x="61" y="95"/>
                </a:lnTo>
                <a:lnTo>
                  <a:pt x="61" y="95"/>
                </a:lnTo>
                <a:lnTo>
                  <a:pt x="68" y="95"/>
                </a:lnTo>
                <a:lnTo>
                  <a:pt x="76" y="92"/>
                </a:lnTo>
                <a:lnTo>
                  <a:pt x="81" y="88"/>
                </a:lnTo>
                <a:lnTo>
                  <a:pt x="89" y="83"/>
                </a:lnTo>
                <a:lnTo>
                  <a:pt x="89" y="83"/>
                </a:lnTo>
                <a:lnTo>
                  <a:pt x="92" y="77"/>
                </a:lnTo>
                <a:lnTo>
                  <a:pt x="96" y="70"/>
                </a:lnTo>
                <a:lnTo>
                  <a:pt x="98" y="62"/>
                </a:lnTo>
                <a:lnTo>
                  <a:pt x="98" y="55"/>
                </a:lnTo>
                <a:lnTo>
                  <a:pt x="98" y="55"/>
                </a:lnTo>
                <a:lnTo>
                  <a:pt x="96" y="48"/>
                </a:lnTo>
                <a:lnTo>
                  <a:pt x="94" y="40"/>
                </a:lnTo>
                <a:lnTo>
                  <a:pt x="89" y="33"/>
                </a:lnTo>
                <a:lnTo>
                  <a:pt x="83" y="27"/>
                </a:lnTo>
                <a:lnTo>
                  <a:pt x="83" y="27"/>
                </a:lnTo>
                <a:lnTo>
                  <a:pt x="78" y="24"/>
                </a:lnTo>
                <a:lnTo>
                  <a:pt x="70" y="20"/>
                </a:lnTo>
                <a:lnTo>
                  <a:pt x="63" y="18"/>
                </a:lnTo>
                <a:lnTo>
                  <a:pt x="55" y="18"/>
                </a:lnTo>
                <a:lnTo>
                  <a:pt x="55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68"/>
          <p:cNvSpPr>
            <a:spLocks noEditPoints="1"/>
          </p:cNvSpPr>
          <p:nvPr/>
        </p:nvSpPr>
        <p:spPr bwMode="auto">
          <a:xfrm>
            <a:off x="2184920" y="4098177"/>
            <a:ext cx="657821" cy="690478"/>
          </a:xfrm>
          <a:custGeom>
            <a:avLst/>
            <a:gdLst>
              <a:gd name="T0" fmla="*/ 25 w 141"/>
              <a:gd name="T1" fmla="*/ 18 h 148"/>
              <a:gd name="T2" fmla="*/ 5 w 141"/>
              <a:gd name="T3" fmla="*/ 33 h 148"/>
              <a:gd name="T4" fmla="*/ 31 w 141"/>
              <a:gd name="T5" fmla="*/ 0 h 148"/>
              <a:gd name="T6" fmla="*/ 5 w 141"/>
              <a:gd name="T7" fmla="*/ 0 h 148"/>
              <a:gd name="T8" fmla="*/ 5 w 141"/>
              <a:gd name="T9" fmla="*/ 141 h 148"/>
              <a:gd name="T10" fmla="*/ 31 w 141"/>
              <a:gd name="T11" fmla="*/ 126 h 148"/>
              <a:gd name="T12" fmla="*/ 117 w 141"/>
              <a:gd name="T13" fmla="*/ 141 h 148"/>
              <a:gd name="T14" fmla="*/ 141 w 141"/>
              <a:gd name="T15" fmla="*/ 0 h 148"/>
              <a:gd name="T16" fmla="*/ 117 w 141"/>
              <a:gd name="T17" fmla="*/ 0 h 148"/>
              <a:gd name="T18" fmla="*/ 31 w 141"/>
              <a:gd name="T19" fmla="*/ 29 h 148"/>
              <a:gd name="T20" fmla="*/ 135 w 141"/>
              <a:gd name="T21" fmla="*/ 18 h 148"/>
              <a:gd name="T22" fmla="*/ 117 w 141"/>
              <a:gd name="T23" fmla="*/ 33 h 148"/>
              <a:gd name="T24" fmla="*/ 117 w 141"/>
              <a:gd name="T25" fmla="*/ 31 h 148"/>
              <a:gd name="T26" fmla="*/ 117 w 141"/>
              <a:gd name="T27" fmla="*/ 31 h 148"/>
              <a:gd name="T28" fmla="*/ 117 w 141"/>
              <a:gd name="T29" fmla="*/ 29 h 148"/>
              <a:gd name="T30" fmla="*/ 117 w 141"/>
              <a:gd name="T31" fmla="*/ 29 h 148"/>
              <a:gd name="T32" fmla="*/ 110 w 141"/>
              <a:gd name="T33" fmla="*/ 114 h 148"/>
              <a:gd name="T34" fmla="*/ 110 w 141"/>
              <a:gd name="T35" fmla="*/ 42 h 148"/>
              <a:gd name="T36" fmla="*/ 135 w 141"/>
              <a:gd name="T37" fmla="*/ 42 h 148"/>
              <a:gd name="T38" fmla="*/ 117 w 141"/>
              <a:gd name="T39" fmla="*/ 57 h 148"/>
              <a:gd name="T40" fmla="*/ 117 w 141"/>
              <a:gd name="T41" fmla="*/ 66 h 148"/>
              <a:gd name="T42" fmla="*/ 135 w 141"/>
              <a:gd name="T43" fmla="*/ 81 h 148"/>
              <a:gd name="T44" fmla="*/ 117 w 141"/>
              <a:gd name="T45" fmla="*/ 66 h 148"/>
              <a:gd name="T46" fmla="*/ 135 w 141"/>
              <a:gd name="T47" fmla="*/ 92 h 148"/>
              <a:gd name="T48" fmla="*/ 117 w 141"/>
              <a:gd name="T49" fmla="*/ 106 h 148"/>
              <a:gd name="T50" fmla="*/ 117 w 141"/>
              <a:gd name="T51" fmla="*/ 115 h 148"/>
              <a:gd name="T52" fmla="*/ 135 w 141"/>
              <a:gd name="T53" fmla="*/ 130 h 148"/>
              <a:gd name="T54" fmla="*/ 117 w 141"/>
              <a:gd name="T55" fmla="*/ 126 h 148"/>
              <a:gd name="T56" fmla="*/ 117 w 141"/>
              <a:gd name="T57" fmla="*/ 125 h 148"/>
              <a:gd name="T58" fmla="*/ 117 w 141"/>
              <a:gd name="T59" fmla="*/ 125 h 148"/>
              <a:gd name="T60" fmla="*/ 117 w 141"/>
              <a:gd name="T61" fmla="*/ 123 h 148"/>
              <a:gd name="T62" fmla="*/ 117 w 141"/>
              <a:gd name="T63" fmla="*/ 123 h 148"/>
              <a:gd name="T64" fmla="*/ 117 w 141"/>
              <a:gd name="T65" fmla="*/ 121 h 148"/>
              <a:gd name="T66" fmla="*/ 117 w 141"/>
              <a:gd name="T67" fmla="*/ 121 h 148"/>
              <a:gd name="T68" fmla="*/ 117 w 141"/>
              <a:gd name="T69" fmla="*/ 119 h 148"/>
              <a:gd name="T70" fmla="*/ 117 w 141"/>
              <a:gd name="T71" fmla="*/ 119 h 148"/>
              <a:gd name="T72" fmla="*/ 117 w 141"/>
              <a:gd name="T73" fmla="*/ 117 h 148"/>
              <a:gd name="T74" fmla="*/ 117 w 141"/>
              <a:gd name="T75" fmla="*/ 117 h 148"/>
              <a:gd name="T76" fmla="*/ 117 w 141"/>
              <a:gd name="T77" fmla="*/ 115 h 148"/>
              <a:gd name="T78" fmla="*/ 5 w 141"/>
              <a:gd name="T79" fmla="*/ 42 h 148"/>
              <a:gd name="T80" fmla="*/ 25 w 141"/>
              <a:gd name="T81" fmla="*/ 57 h 148"/>
              <a:gd name="T82" fmla="*/ 5 w 141"/>
              <a:gd name="T83" fmla="*/ 42 h 148"/>
              <a:gd name="T84" fmla="*/ 25 w 141"/>
              <a:gd name="T85" fmla="*/ 66 h 148"/>
              <a:gd name="T86" fmla="*/ 5 w 141"/>
              <a:gd name="T87" fmla="*/ 81 h 148"/>
              <a:gd name="T88" fmla="*/ 5 w 141"/>
              <a:gd name="T89" fmla="*/ 92 h 148"/>
              <a:gd name="T90" fmla="*/ 25 w 141"/>
              <a:gd name="T91" fmla="*/ 106 h 148"/>
              <a:gd name="T92" fmla="*/ 5 w 141"/>
              <a:gd name="T93" fmla="*/ 92 h 148"/>
              <a:gd name="T94" fmla="*/ 25 w 141"/>
              <a:gd name="T95" fmla="*/ 115 h 148"/>
              <a:gd name="T96" fmla="*/ 5 w 141"/>
              <a:gd name="T97" fmla="*/ 13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1" h="148">
                <a:moveTo>
                  <a:pt x="5" y="18"/>
                </a:moveTo>
                <a:lnTo>
                  <a:pt x="5" y="18"/>
                </a:lnTo>
                <a:lnTo>
                  <a:pt x="25" y="18"/>
                </a:lnTo>
                <a:lnTo>
                  <a:pt x="25" y="18"/>
                </a:lnTo>
                <a:lnTo>
                  <a:pt x="25" y="33"/>
                </a:lnTo>
                <a:lnTo>
                  <a:pt x="25" y="33"/>
                </a:lnTo>
                <a:lnTo>
                  <a:pt x="5" y="33"/>
                </a:lnTo>
                <a:lnTo>
                  <a:pt x="5" y="33"/>
                </a:lnTo>
                <a:lnTo>
                  <a:pt x="5" y="18"/>
                </a:lnTo>
                <a:lnTo>
                  <a:pt x="5" y="18"/>
                </a:lnTo>
                <a:close/>
                <a:moveTo>
                  <a:pt x="31" y="29"/>
                </a:moveTo>
                <a:lnTo>
                  <a:pt x="31" y="0"/>
                </a:lnTo>
                <a:lnTo>
                  <a:pt x="25" y="0"/>
                </a:lnTo>
                <a:lnTo>
                  <a:pt x="25" y="7"/>
                </a:lnTo>
                <a:lnTo>
                  <a:pt x="5" y="7"/>
                </a:lnTo>
                <a:lnTo>
                  <a:pt x="5" y="0"/>
                </a:lnTo>
                <a:lnTo>
                  <a:pt x="0" y="0"/>
                </a:lnTo>
                <a:lnTo>
                  <a:pt x="0" y="148"/>
                </a:lnTo>
                <a:lnTo>
                  <a:pt x="5" y="148"/>
                </a:lnTo>
                <a:lnTo>
                  <a:pt x="5" y="141"/>
                </a:lnTo>
                <a:lnTo>
                  <a:pt x="25" y="141"/>
                </a:lnTo>
                <a:lnTo>
                  <a:pt x="25" y="148"/>
                </a:lnTo>
                <a:lnTo>
                  <a:pt x="31" y="148"/>
                </a:lnTo>
                <a:lnTo>
                  <a:pt x="31" y="126"/>
                </a:lnTo>
                <a:lnTo>
                  <a:pt x="110" y="126"/>
                </a:lnTo>
                <a:lnTo>
                  <a:pt x="110" y="148"/>
                </a:lnTo>
                <a:lnTo>
                  <a:pt x="117" y="148"/>
                </a:lnTo>
                <a:lnTo>
                  <a:pt x="117" y="141"/>
                </a:lnTo>
                <a:lnTo>
                  <a:pt x="135" y="141"/>
                </a:lnTo>
                <a:lnTo>
                  <a:pt x="135" y="148"/>
                </a:lnTo>
                <a:lnTo>
                  <a:pt x="141" y="148"/>
                </a:lnTo>
                <a:lnTo>
                  <a:pt x="141" y="0"/>
                </a:lnTo>
                <a:lnTo>
                  <a:pt x="135" y="0"/>
                </a:lnTo>
                <a:lnTo>
                  <a:pt x="135" y="7"/>
                </a:lnTo>
                <a:lnTo>
                  <a:pt x="117" y="7"/>
                </a:lnTo>
                <a:lnTo>
                  <a:pt x="117" y="0"/>
                </a:lnTo>
                <a:lnTo>
                  <a:pt x="110" y="0"/>
                </a:lnTo>
                <a:lnTo>
                  <a:pt x="110" y="29"/>
                </a:lnTo>
                <a:lnTo>
                  <a:pt x="31" y="29"/>
                </a:lnTo>
                <a:lnTo>
                  <a:pt x="31" y="29"/>
                </a:lnTo>
                <a:close/>
                <a:moveTo>
                  <a:pt x="117" y="29"/>
                </a:moveTo>
                <a:lnTo>
                  <a:pt x="117" y="18"/>
                </a:lnTo>
                <a:lnTo>
                  <a:pt x="117" y="18"/>
                </a:lnTo>
                <a:lnTo>
                  <a:pt x="135" y="18"/>
                </a:lnTo>
                <a:lnTo>
                  <a:pt x="135" y="18"/>
                </a:lnTo>
                <a:lnTo>
                  <a:pt x="135" y="33"/>
                </a:lnTo>
                <a:lnTo>
                  <a:pt x="135" y="33"/>
                </a:lnTo>
                <a:lnTo>
                  <a:pt x="117" y="33"/>
                </a:lnTo>
                <a:lnTo>
                  <a:pt x="117" y="31"/>
                </a:lnTo>
                <a:lnTo>
                  <a:pt x="117" y="31"/>
                </a:lnTo>
                <a:lnTo>
                  <a:pt x="117" y="31"/>
                </a:lnTo>
                <a:lnTo>
                  <a:pt x="117" y="31"/>
                </a:lnTo>
                <a:lnTo>
                  <a:pt x="117" y="31"/>
                </a:lnTo>
                <a:lnTo>
                  <a:pt x="117" y="31"/>
                </a:lnTo>
                <a:lnTo>
                  <a:pt x="117" y="31"/>
                </a:lnTo>
                <a:lnTo>
                  <a:pt x="117" y="31"/>
                </a:lnTo>
                <a:lnTo>
                  <a:pt x="117" y="31"/>
                </a:lnTo>
                <a:lnTo>
                  <a:pt x="117" y="29"/>
                </a:lnTo>
                <a:lnTo>
                  <a:pt x="117" y="29"/>
                </a:lnTo>
                <a:lnTo>
                  <a:pt x="117" y="29"/>
                </a:lnTo>
                <a:lnTo>
                  <a:pt x="117" y="29"/>
                </a:lnTo>
                <a:lnTo>
                  <a:pt x="117" y="29"/>
                </a:lnTo>
                <a:lnTo>
                  <a:pt x="117" y="29"/>
                </a:lnTo>
                <a:lnTo>
                  <a:pt x="117" y="29"/>
                </a:lnTo>
                <a:lnTo>
                  <a:pt x="117" y="29"/>
                </a:lnTo>
                <a:lnTo>
                  <a:pt x="117" y="29"/>
                </a:lnTo>
                <a:close/>
                <a:moveTo>
                  <a:pt x="110" y="42"/>
                </a:moveTo>
                <a:lnTo>
                  <a:pt x="110" y="114"/>
                </a:lnTo>
                <a:lnTo>
                  <a:pt x="31" y="114"/>
                </a:lnTo>
                <a:lnTo>
                  <a:pt x="31" y="42"/>
                </a:lnTo>
                <a:lnTo>
                  <a:pt x="110" y="42"/>
                </a:lnTo>
                <a:lnTo>
                  <a:pt x="110" y="42"/>
                </a:lnTo>
                <a:close/>
                <a:moveTo>
                  <a:pt x="117" y="42"/>
                </a:moveTo>
                <a:lnTo>
                  <a:pt x="117" y="42"/>
                </a:lnTo>
                <a:lnTo>
                  <a:pt x="135" y="42"/>
                </a:lnTo>
                <a:lnTo>
                  <a:pt x="135" y="42"/>
                </a:lnTo>
                <a:lnTo>
                  <a:pt x="135" y="57"/>
                </a:lnTo>
                <a:lnTo>
                  <a:pt x="135" y="57"/>
                </a:lnTo>
                <a:lnTo>
                  <a:pt x="117" y="57"/>
                </a:lnTo>
                <a:lnTo>
                  <a:pt x="117" y="57"/>
                </a:lnTo>
                <a:lnTo>
                  <a:pt x="117" y="42"/>
                </a:lnTo>
                <a:lnTo>
                  <a:pt x="117" y="42"/>
                </a:lnTo>
                <a:close/>
                <a:moveTo>
                  <a:pt x="117" y="66"/>
                </a:moveTo>
                <a:lnTo>
                  <a:pt x="117" y="66"/>
                </a:lnTo>
                <a:lnTo>
                  <a:pt x="135" y="66"/>
                </a:lnTo>
                <a:lnTo>
                  <a:pt x="135" y="66"/>
                </a:lnTo>
                <a:lnTo>
                  <a:pt x="135" y="81"/>
                </a:lnTo>
                <a:lnTo>
                  <a:pt x="135" y="81"/>
                </a:lnTo>
                <a:lnTo>
                  <a:pt x="117" y="81"/>
                </a:lnTo>
                <a:lnTo>
                  <a:pt x="117" y="81"/>
                </a:lnTo>
                <a:lnTo>
                  <a:pt x="117" y="66"/>
                </a:lnTo>
                <a:lnTo>
                  <a:pt x="117" y="66"/>
                </a:lnTo>
                <a:close/>
                <a:moveTo>
                  <a:pt x="117" y="92"/>
                </a:moveTo>
                <a:lnTo>
                  <a:pt x="117" y="92"/>
                </a:lnTo>
                <a:lnTo>
                  <a:pt x="135" y="92"/>
                </a:lnTo>
                <a:lnTo>
                  <a:pt x="135" y="92"/>
                </a:lnTo>
                <a:lnTo>
                  <a:pt x="135" y="106"/>
                </a:lnTo>
                <a:lnTo>
                  <a:pt x="135" y="106"/>
                </a:lnTo>
                <a:lnTo>
                  <a:pt x="117" y="106"/>
                </a:lnTo>
                <a:lnTo>
                  <a:pt x="117" y="106"/>
                </a:lnTo>
                <a:lnTo>
                  <a:pt x="117" y="92"/>
                </a:lnTo>
                <a:lnTo>
                  <a:pt x="117" y="92"/>
                </a:lnTo>
                <a:close/>
                <a:moveTo>
                  <a:pt x="117" y="115"/>
                </a:moveTo>
                <a:lnTo>
                  <a:pt x="117" y="115"/>
                </a:lnTo>
                <a:lnTo>
                  <a:pt x="135" y="115"/>
                </a:lnTo>
                <a:lnTo>
                  <a:pt x="135" y="115"/>
                </a:lnTo>
                <a:lnTo>
                  <a:pt x="135" y="130"/>
                </a:lnTo>
                <a:lnTo>
                  <a:pt x="135" y="130"/>
                </a:lnTo>
                <a:lnTo>
                  <a:pt x="117" y="130"/>
                </a:lnTo>
                <a:lnTo>
                  <a:pt x="117" y="126"/>
                </a:lnTo>
                <a:lnTo>
                  <a:pt x="117" y="126"/>
                </a:lnTo>
                <a:lnTo>
                  <a:pt x="117" y="126"/>
                </a:lnTo>
                <a:lnTo>
                  <a:pt x="117" y="126"/>
                </a:lnTo>
                <a:lnTo>
                  <a:pt x="117" y="126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9"/>
                </a:lnTo>
                <a:lnTo>
                  <a:pt x="117" y="119"/>
                </a:lnTo>
                <a:lnTo>
                  <a:pt x="117" y="119"/>
                </a:lnTo>
                <a:lnTo>
                  <a:pt x="117" y="119"/>
                </a:lnTo>
                <a:lnTo>
                  <a:pt x="117" y="119"/>
                </a:lnTo>
                <a:lnTo>
                  <a:pt x="117" y="119"/>
                </a:lnTo>
                <a:lnTo>
                  <a:pt x="117" y="119"/>
                </a:lnTo>
                <a:lnTo>
                  <a:pt x="117" y="117"/>
                </a:lnTo>
                <a:lnTo>
                  <a:pt x="117" y="117"/>
                </a:lnTo>
                <a:lnTo>
                  <a:pt x="117" y="117"/>
                </a:lnTo>
                <a:lnTo>
                  <a:pt x="117" y="117"/>
                </a:lnTo>
                <a:lnTo>
                  <a:pt x="117" y="117"/>
                </a:lnTo>
                <a:lnTo>
                  <a:pt x="117" y="117"/>
                </a:lnTo>
                <a:lnTo>
                  <a:pt x="117" y="117"/>
                </a:lnTo>
                <a:lnTo>
                  <a:pt x="117" y="117"/>
                </a:lnTo>
                <a:lnTo>
                  <a:pt x="117" y="115"/>
                </a:lnTo>
                <a:lnTo>
                  <a:pt x="117" y="115"/>
                </a:lnTo>
                <a:lnTo>
                  <a:pt x="117" y="115"/>
                </a:lnTo>
                <a:lnTo>
                  <a:pt x="117" y="115"/>
                </a:lnTo>
                <a:close/>
                <a:moveTo>
                  <a:pt x="5" y="42"/>
                </a:moveTo>
                <a:lnTo>
                  <a:pt x="5" y="42"/>
                </a:lnTo>
                <a:lnTo>
                  <a:pt x="25" y="42"/>
                </a:lnTo>
                <a:lnTo>
                  <a:pt x="25" y="42"/>
                </a:lnTo>
                <a:lnTo>
                  <a:pt x="25" y="57"/>
                </a:lnTo>
                <a:lnTo>
                  <a:pt x="25" y="57"/>
                </a:lnTo>
                <a:lnTo>
                  <a:pt x="5" y="57"/>
                </a:lnTo>
                <a:lnTo>
                  <a:pt x="5" y="57"/>
                </a:lnTo>
                <a:lnTo>
                  <a:pt x="5" y="42"/>
                </a:lnTo>
                <a:lnTo>
                  <a:pt x="5" y="42"/>
                </a:lnTo>
                <a:close/>
                <a:moveTo>
                  <a:pt x="5" y="66"/>
                </a:moveTo>
                <a:lnTo>
                  <a:pt x="5" y="66"/>
                </a:lnTo>
                <a:lnTo>
                  <a:pt x="25" y="66"/>
                </a:lnTo>
                <a:lnTo>
                  <a:pt x="25" y="66"/>
                </a:lnTo>
                <a:lnTo>
                  <a:pt x="25" y="81"/>
                </a:lnTo>
                <a:lnTo>
                  <a:pt x="25" y="81"/>
                </a:lnTo>
                <a:lnTo>
                  <a:pt x="5" y="81"/>
                </a:lnTo>
                <a:lnTo>
                  <a:pt x="5" y="81"/>
                </a:lnTo>
                <a:lnTo>
                  <a:pt x="5" y="66"/>
                </a:lnTo>
                <a:lnTo>
                  <a:pt x="5" y="66"/>
                </a:lnTo>
                <a:close/>
                <a:moveTo>
                  <a:pt x="5" y="92"/>
                </a:moveTo>
                <a:lnTo>
                  <a:pt x="5" y="92"/>
                </a:lnTo>
                <a:lnTo>
                  <a:pt x="25" y="92"/>
                </a:lnTo>
                <a:lnTo>
                  <a:pt x="25" y="92"/>
                </a:lnTo>
                <a:lnTo>
                  <a:pt x="25" y="106"/>
                </a:lnTo>
                <a:lnTo>
                  <a:pt x="25" y="106"/>
                </a:lnTo>
                <a:lnTo>
                  <a:pt x="5" y="106"/>
                </a:lnTo>
                <a:lnTo>
                  <a:pt x="5" y="106"/>
                </a:lnTo>
                <a:lnTo>
                  <a:pt x="5" y="92"/>
                </a:lnTo>
                <a:lnTo>
                  <a:pt x="5" y="92"/>
                </a:lnTo>
                <a:close/>
                <a:moveTo>
                  <a:pt x="5" y="115"/>
                </a:moveTo>
                <a:lnTo>
                  <a:pt x="5" y="115"/>
                </a:lnTo>
                <a:lnTo>
                  <a:pt x="25" y="115"/>
                </a:lnTo>
                <a:lnTo>
                  <a:pt x="25" y="115"/>
                </a:lnTo>
                <a:lnTo>
                  <a:pt x="25" y="130"/>
                </a:lnTo>
                <a:lnTo>
                  <a:pt x="25" y="130"/>
                </a:lnTo>
                <a:lnTo>
                  <a:pt x="5" y="130"/>
                </a:lnTo>
                <a:lnTo>
                  <a:pt x="5" y="130"/>
                </a:lnTo>
                <a:lnTo>
                  <a:pt x="5" y="115"/>
                </a:lnTo>
                <a:lnTo>
                  <a:pt x="5" y="1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88"/>
          <p:cNvSpPr>
            <a:spLocks noEditPoints="1"/>
          </p:cNvSpPr>
          <p:nvPr/>
        </p:nvSpPr>
        <p:spPr bwMode="auto">
          <a:xfrm>
            <a:off x="3365264" y="4056189"/>
            <a:ext cx="718469" cy="741797"/>
          </a:xfrm>
          <a:custGeom>
            <a:avLst/>
            <a:gdLst>
              <a:gd name="T0" fmla="*/ 68 w 154"/>
              <a:gd name="T1" fmla="*/ 0 h 159"/>
              <a:gd name="T2" fmla="*/ 86 w 154"/>
              <a:gd name="T3" fmla="*/ 11 h 159"/>
              <a:gd name="T4" fmla="*/ 95 w 154"/>
              <a:gd name="T5" fmla="*/ 27 h 159"/>
              <a:gd name="T6" fmla="*/ 95 w 154"/>
              <a:gd name="T7" fmla="*/ 42 h 159"/>
              <a:gd name="T8" fmla="*/ 86 w 154"/>
              <a:gd name="T9" fmla="*/ 58 h 159"/>
              <a:gd name="T10" fmla="*/ 68 w 154"/>
              <a:gd name="T11" fmla="*/ 69 h 159"/>
              <a:gd name="T12" fmla="*/ 55 w 154"/>
              <a:gd name="T13" fmla="*/ 69 h 159"/>
              <a:gd name="T14" fmla="*/ 37 w 154"/>
              <a:gd name="T15" fmla="*/ 58 h 159"/>
              <a:gd name="T16" fmla="*/ 27 w 154"/>
              <a:gd name="T17" fmla="*/ 42 h 159"/>
              <a:gd name="T18" fmla="*/ 27 w 154"/>
              <a:gd name="T19" fmla="*/ 27 h 159"/>
              <a:gd name="T20" fmla="*/ 37 w 154"/>
              <a:gd name="T21" fmla="*/ 11 h 159"/>
              <a:gd name="T22" fmla="*/ 55 w 154"/>
              <a:gd name="T23" fmla="*/ 0 h 159"/>
              <a:gd name="T24" fmla="*/ 79 w 154"/>
              <a:gd name="T25" fmla="*/ 93 h 159"/>
              <a:gd name="T26" fmla="*/ 88 w 154"/>
              <a:gd name="T27" fmla="*/ 86 h 159"/>
              <a:gd name="T28" fmla="*/ 99 w 154"/>
              <a:gd name="T29" fmla="*/ 82 h 159"/>
              <a:gd name="T30" fmla="*/ 117 w 154"/>
              <a:gd name="T31" fmla="*/ 86 h 159"/>
              <a:gd name="T32" fmla="*/ 126 w 154"/>
              <a:gd name="T33" fmla="*/ 95 h 159"/>
              <a:gd name="T34" fmla="*/ 134 w 154"/>
              <a:gd name="T35" fmla="*/ 112 h 159"/>
              <a:gd name="T36" fmla="*/ 128 w 154"/>
              <a:gd name="T37" fmla="*/ 130 h 159"/>
              <a:gd name="T38" fmla="*/ 154 w 154"/>
              <a:gd name="T39" fmla="*/ 148 h 159"/>
              <a:gd name="T40" fmla="*/ 126 w 154"/>
              <a:gd name="T41" fmla="*/ 139 h 159"/>
              <a:gd name="T42" fmla="*/ 114 w 154"/>
              <a:gd name="T43" fmla="*/ 143 h 159"/>
              <a:gd name="T44" fmla="*/ 97 w 154"/>
              <a:gd name="T45" fmla="*/ 146 h 159"/>
              <a:gd name="T46" fmla="*/ 81 w 154"/>
              <a:gd name="T47" fmla="*/ 137 h 159"/>
              <a:gd name="T48" fmla="*/ 73 w 154"/>
              <a:gd name="T49" fmla="*/ 128 h 159"/>
              <a:gd name="T50" fmla="*/ 70 w 154"/>
              <a:gd name="T51" fmla="*/ 117 h 159"/>
              <a:gd name="T52" fmla="*/ 75 w 154"/>
              <a:gd name="T53" fmla="*/ 99 h 159"/>
              <a:gd name="T54" fmla="*/ 101 w 154"/>
              <a:gd name="T55" fmla="*/ 93 h 159"/>
              <a:gd name="T56" fmla="*/ 86 w 154"/>
              <a:gd name="T57" fmla="*/ 101 h 159"/>
              <a:gd name="T58" fmla="*/ 81 w 154"/>
              <a:gd name="T59" fmla="*/ 115 h 159"/>
              <a:gd name="T60" fmla="*/ 88 w 154"/>
              <a:gd name="T61" fmla="*/ 130 h 159"/>
              <a:gd name="T62" fmla="*/ 103 w 154"/>
              <a:gd name="T63" fmla="*/ 135 h 159"/>
              <a:gd name="T64" fmla="*/ 117 w 154"/>
              <a:gd name="T65" fmla="*/ 128 h 159"/>
              <a:gd name="T66" fmla="*/ 123 w 154"/>
              <a:gd name="T67" fmla="*/ 113 h 159"/>
              <a:gd name="T68" fmla="*/ 115 w 154"/>
              <a:gd name="T69" fmla="*/ 99 h 159"/>
              <a:gd name="T70" fmla="*/ 101 w 154"/>
              <a:gd name="T71" fmla="*/ 93 h 159"/>
              <a:gd name="T72" fmla="*/ 88 w 154"/>
              <a:gd name="T73" fmla="*/ 156 h 159"/>
              <a:gd name="T74" fmla="*/ 73 w 154"/>
              <a:gd name="T75" fmla="*/ 148 h 159"/>
              <a:gd name="T76" fmla="*/ 59 w 154"/>
              <a:gd name="T77" fmla="*/ 126 h 159"/>
              <a:gd name="T78" fmla="*/ 59 w 154"/>
              <a:gd name="T79" fmla="*/ 110 h 159"/>
              <a:gd name="T80" fmla="*/ 31 w 154"/>
              <a:gd name="T81" fmla="*/ 82 h 159"/>
              <a:gd name="T82" fmla="*/ 11 w 154"/>
              <a:gd name="T83" fmla="*/ 102 h 159"/>
              <a:gd name="T84" fmla="*/ 2 w 154"/>
              <a:gd name="T85" fmla="*/ 134 h 159"/>
              <a:gd name="T86" fmla="*/ 24 w 154"/>
              <a:gd name="T87" fmla="*/ 154 h 159"/>
              <a:gd name="T88" fmla="*/ 88 w 154"/>
              <a:gd name="T89" fmla="*/ 15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4" h="159">
                <a:moveTo>
                  <a:pt x="62" y="0"/>
                </a:moveTo>
                <a:lnTo>
                  <a:pt x="62" y="0"/>
                </a:lnTo>
                <a:lnTo>
                  <a:pt x="68" y="0"/>
                </a:lnTo>
                <a:lnTo>
                  <a:pt x="75" y="3"/>
                </a:lnTo>
                <a:lnTo>
                  <a:pt x="81" y="5"/>
                </a:lnTo>
                <a:lnTo>
                  <a:pt x="86" y="11"/>
                </a:lnTo>
                <a:lnTo>
                  <a:pt x="90" y="14"/>
                </a:lnTo>
                <a:lnTo>
                  <a:pt x="93" y="22"/>
                </a:lnTo>
                <a:lnTo>
                  <a:pt x="95" y="27"/>
                </a:lnTo>
                <a:lnTo>
                  <a:pt x="97" y="35"/>
                </a:lnTo>
                <a:lnTo>
                  <a:pt x="97" y="35"/>
                </a:lnTo>
                <a:lnTo>
                  <a:pt x="95" y="42"/>
                </a:lnTo>
                <a:lnTo>
                  <a:pt x="93" y="47"/>
                </a:lnTo>
                <a:lnTo>
                  <a:pt x="90" y="55"/>
                </a:lnTo>
                <a:lnTo>
                  <a:pt x="86" y="58"/>
                </a:lnTo>
                <a:lnTo>
                  <a:pt x="81" y="64"/>
                </a:lnTo>
                <a:lnTo>
                  <a:pt x="75" y="68"/>
                </a:lnTo>
                <a:lnTo>
                  <a:pt x="68" y="69"/>
                </a:lnTo>
                <a:lnTo>
                  <a:pt x="62" y="69"/>
                </a:lnTo>
                <a:lnTo>
                  <a:pt x="62" y="69"/>
                </a:lnTo>
                <a:lnTo>
                  <a:pt x="55" y="69"/>
                </a:lnTo>
                <a:lnTo>
                  <a:pt x="48" y="68"/>
                </a:lnTo>
                <a:lnTo>
                  <a:pt x="42" y="64"/>
                </a:lnTo>
                <a:lnTo>
                  <a:pt x="37" y="58"/>
                </a:lnTo>
                <a:lnTo>
                  <a:pt x="33" y="55"/>
                </a:lnTo>
                <a:lnTo>
                  <a:pt x="29" y="47"/>
                </a:lnTo>
                <a:lnTo>
                  <a:pt x="27" y="42"/>
                </a:lnTo>
                <a:lnTo>
                  <a:pt x="27" y="35"/>
                </a:lnTo>
                <a:lnTo>
                  <a:pt x="27" y="35"/>
                </a:lnTo>
                <a:lnTo>
                  <a:pt x="27" y="27"/>
                </a:lnTo>
                <a:lnTo>
                  <a:pt x="29" y="22"/>
                </a:lnTo>
                <a:lnTo>
                  <a:pt x="33" y="14"/>
                </a:lnTo>
                <a:lnTo>
                  <a:pt x="37" y="11"/>
                </a:lnTo>
                <a:lnTo>
                  <a:pt x="42" y="5"/>
                </a:lnTo>
                <a:lnTo>
                  <a:pt x="48" y="3"/>
                </a:lnTo>
                <a:lnTo>
                  <a:pt x="55" y="0"/>
                </a:lnTo>
                <a:lnTo>
                  <a:pt x="62" y="0"/>
                </a:lnTo>
                <a:lnTo>
                  <a:pt x="62" y="0"/>
                </a:lnTo>
                <a:close/>
                <a:moveTo>
                  <a:pt x="79" y="93"/>
                </a:moveTo>
                <a:lnTo>
                  <a:pt x="79" y="93"/>
                </a:lnTo>
                <a:lnTo>
                  <a:pt x="82" y="90"/>
                </a:lnTo>
                <a:lnTo>
                  <a:pt x="88" y="86"/>
                </a:lnTo>
                <a:lnTo>
                  <a:pt x="93" y="84"/>
                </a:lnTo>
                <a:lnTo>
                  <a:pt x="99" y="82"/>
                </a:lnTo>
                <a:lnTo>
                  <a:pt x="99" y="82"/>
                </a:lnTo>
                <a:lnTo>
                  <a:pt x="106" y="82"/>
                </a:lnTo>
                <a:lnTo>
                  <a:pt x="112" y="84"/>
                </a:lnTo>
                <a:lnTo>
                  <a:pt x="117" y="86"/>
                </a:lnTo>
                <a:lnTo>
                  <a:pt x="123" y="90"/>
                </a:lnTo>
                <a:lnTo>
                  <a:pt x="123" y="90"/>
                </a:lnTo>
                <a:lnTo>
                  <a:pt x="126" y="95"/>
                </a:lnTo>
                <a:lnTo>
                  <a:pt x="130" y="101"/>
                </a:lnTo>
                <a:lnTo>
                  <a:pt x="132" y="106"/>
                </a:lnTo>
                <a:lnTo>
                  <a:pt x="134" y="112"/>
                </a:lnTo>
                <a:lnTo>
                  <a:pt x="134" y="112"/>
                </a:lnTo>
                <a:lnTo>
                  <a:pt x="132" y="123"/>
                </a:lnTo>
                <a:lnTo>
                  <a:pt x="128" y="130"/>
                </a:lnTo>
                <a:lnTo>
                  <a:pt x="132" y="134"/>
                </a:lnTo>
                <a:lnTo>
                  <a:pt x="134" y="132"/>
                </a:lnTo>
                <a:lnTo>
                  <a:pt x="154" y="148"/>
                </a:lnTo>
                <a:lnTo>
                  <a:pt x="145" y="159"/>
                </a:lnTo>
                <a:lnTo>
                  <a:pt x="125" y="143"/>
                </a:lnTo>
                <a:lnTo>
                  <a:pt x="126" y="139"/>
                </a:lnTo>
                <a:lnTo>
                  <a:pt x="125" y="137"/>
                </a:lnTo>
                <a:lnTo>
                  <a:pt x="125" y="137"/>
                </a:lnTo>
                <a:lnTo>
                  <a:pt x="114" y="143"/>
                </a:lnTo>
                <a:lnTo>
                  <a:pt x="104" y="146"/>
                </a:lnTo>
                <a:lnTo>
                  <a:pt x="104" y="146"/>
                </a:lnTo>
                <a:lnTo>
                  <a:pt x="97" y="146"/>
                </a:lnTo>
                <a:lnTo>
                  <a:pt x="92" y="145"/>
                </a:lnTo>
                <a:lnTo>
                  <a:pt x="86" y="141"/>
                </a:lnTo>
                <a:lnTo>
                  <a:pt x="81" y="137"/>
                </a:lnTo>
                <a:lnTo>
                  <a:pt x="81" y="137"/>
                </a:lnTo>
                <a:lnTo>
                  <a:pt x="77" y="134"/>
                </a:lnTo>
                <a:lnTo>
                  <a:pt x="73" y="128"/>
                </a:lnTo>
                <a:lnTo>
                  <a:pt x="71" y="123"/>
                </a:lnTo>
                <a:lnTo>
                  <a:pt x="70" y="117"/>
                </a:lnTo>
                <a:lnTo>
                  <a:pt x="70" y="117"/>
                </a:lnTo>
                <a:lnTo>
                  <a:pt x="70" y="110"/>
                </a:lnTo>
                <a:lnTo>
                  <a:pt x="71" y="104"/>
                </a:lnTo>
                <a:lnTo>
                  <a:pt x="75" y="99"/>
                </a:lnTo>
                <a:lnTo>
                  <a:pt x="79" y="93"/>
                </a:lnTo>
                <a:lnTo>
                  <a:pt x="79" y="93"/>
                </a:lnTo>
                <a:close/>
                <a:moveTo>
                  <a:pt x="101" y="93"/>
                </a:moveTo>
                <a:lnTo>
                  <a:pt x="101" y="93"/>
                </a:lnTo>
                <a:lnTo>
                  <a:pt x="92" y="95"/>
                </a:lnTo>
                <a:lnTo>
                  <a:pt x="86" y="101"/>
                </a:lnTo>
                <a:lnTo>
                  <a:pt x="86" y="101"/>
                </a:lnTo>
                <a:lnTo>
                  <a:pt x="82" y="108"/>
                </a:lnTo>
                <a:lnTo>
                  <a:pt x="81" y="115"/>
                </a:lnTo>
                <a:lnTo>
                  <a:pt x="81" y="115"/>
                </a:lnTo>
                <a:lnTo>
                  <a:pt x="82" y="124"/>
                </a:lnTo>
                <a:lnTo>
                  <a:pt x="88" y="130"/>
                </a:lnTo>
                <a:lnTo>
                  <a:pt x="88" y="130"/>
                </a:lnTo>
                <a:lnTo>
                  <a:pt x="95" y="135"/>
                </a:lnTo>
                <a:lnTo>
                  <a:pt x="103" y="135"/>
                </a:lnTo>
                <a:lnTo>
                  <a:pt x="103" y="135"/>
                </a:lnTo>
                <a:lnTo>
                  <a:pt x="112" y="134"/>
                </a:lnTo>
                <a:lnTo>
                  <a:pt x="117" y="128"/>
                </a:lnTo>
                <a:lnTo>
                  <a:pt x="117" y="128"/>
                </a:lnTo>
                <a:lnTo>
                  <a:pt x="123" y="121"/>
                </a:lnTo>
                <a:lnTo>
                  <a:pt x="123" y="113"/>
                </a:lnTo>
                <a:lnTo>
                  <a:pt x="123" y="113"/>
                </a:lnTo>
                <a:lnTo>
                  <a:pt x="121" y="104"/>
                </a:lnTo>
                <a:lnTo>
                  <a:pt x="115" y="99"/>
                </a:lnTo>
                <a:lnTo>
                  <a:pt x="115" y="99"/>
                </a:lnTo>
                <a:lnTo>
                  <a:pt x="108" y="93"/>
                </a:lnTo>
                <a:lnTo>
                  <a:pt x="101" y="93"/>
                </a:lnTo>
                <a:lnTo>
                  <a:pt x="101" y="93"/>
                </a:lnTo>
                <a:close/>
                <a:moveTo>
                  <a:pt x="88" y="156"/>
                </a:moveTo>
                <a:lnTo>
                  <a:pt x="88" y="156"/>
                </a:lnTo>
                <a:lnTo>
                  <a:pt x="81" y="152"/>
                </a:lnTo>
                <a:lnTo>
                  <a:pt x="73" y="148"/>
                </a:lnTo>
                <a:lnTo>
                  <a:pt x="73" y="148"/>
                </a:lnTo>
                <a:lnTo>
                  <a:pt x="68" y="141"/>
                </a:lnTo>
                <a:lnTo>
                  <a:pt x="62" y="134"/>
                </a:lnTo>
                <a:lnTo>
                  <a:pt x="59" y="126"/>
                </a:lnTo>
                <a:lnTo>
                  <a:pt x="59" y="117"/>
                </a:lnTo>
                <a:lnTo>
                  <a:pt x="59" y="117"/>
                </a:lnTo>
                <a:lnTo>
                  <a:pt x="59" y="110"/>
                </a:lnTo>
                <a:lnTo>
                  <a:pt x="40" y="79"/>
                </a:lnTo>
                <a:lnTo>
                  <a:pt x="40" y="79"/>
                </a:lnTo>
                <a:lnTo>
                  <a:pt x="31" y="82"/>
                </a:lnTo>
                <a:lnTo>
                  <a:pt x="24" y="88"/>
                </a:lnTo>
                <a:lnTo>
                  <a:pt x="18" y="95"/>
                </a:lnTo>
                <a:lnTo>
                  <a:pt x="11" y="102"/>
                </a:lnTo>
                <a:lnTo>
                  <a:pt x="7" y="112"/>
                </a:lnTo>
                <a:lnTo>
                  <a:pt x="4" y="121"/>
                </a:lnTo>
                <a:lnTo>
                  <a:pt x="2" y="134"/>
                </a:lnTo>
                <a:lnTo>
                  <a:pt x="0" y="146"/>
                </a:lnTo>
                <a:lnTo>
                  <a:pt x="0" y="146"/>
                </a:lnTo>
                <a:lnTo>
                  <a:pt x="24" y="154"/>
                </a:lnTo>
                <a:lnTo>
                  <a:pt x="46" y="157"/>
                </a:lnTo>
                <a:lnTo>
                  <a:pt x="66" y="157"/>
                </a:lnTo>
                <a:lnTo>
                  <a:pt x="88" y="156"/>
                </a:lnTo>
                <a:lnTo>
                  <a:pt x="88" y="1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91"/>
          <p:cNvSpPr>
            <a:spLocks noEditPoints="1"/>
          </p:cNvSpPr>
          <p:nvPr/>
        </p:nvSpPr>
        <p:spPr bwMode="auto">
          <a:xfrm>
            <a:off x="4624919" y="4079514"/>
            <a:ext cx="573845" cy="718469"/>
          </a:xfrm>
          <a:custGeom>
            <a:avLst/>
            <a:gdLst>
              <a:gd name="T0" fmla="*/ 0 w 123"/>
              <a:gd name="T1" fmla="*/ 20 h 154"/>
              <a:gd name="T2" fmla="*/ 68 w 123"/>
              <a:gd name="T3" fmla="*/ 0 h 154"/>
              <a:gd name="T4" fmla="*/ 101 w 123"/>
              <a:gd name="T5" fmla="*/ 86 h 154"/>
              <a:gd name="T6" fmla="*/ 117 w 123"/>
              <a:gd name="T7" fmla="*/ 81 h 154"/>
              <a:gd name="T8" fmla="*/ 123 w 123"/>
              <a:gd name="T9" fmla="*/ 97 h 154"/>
              <a:gd name="T10" fmla="*/ 73 w 123"/>
              <a:gd name="T11" fmla="*/ 112 h 154"/>
              <a:gd name="T12" fmla="*/ 86 w 123"/>
              <a:gd name="T13" fmla="*/ 154 h 154"/>
              <a:gd name="T14" fmla="*/ 69 w 123"/>
              <a:gd name="T15" fmla="*/ 154 h 154"/>
              <a:gd name="T16" fmla="*/ 58 w 123"/>
              <a:gd name="T17" fmla="*/ 118 h 154"/>
              <a:gd name="T18" fmla="*/ 11 w 123"/>
              <a:gd name="T19" fmla="*/ 132 h 154"/>
              <a:gd name="T20" fmla="*/ 5 w 123"/>
              <a:gd name="T21" fmla="*/ 116 h 154"/>
              <a:gd name="T22" fmla="*/ 20 w 123"/>
              <a:gd name="T23" fmla="*/ 110 h 154"/>
              <a:gd name="T24" fmla="*/ 0 w 123"/>
              <a:gd name="T25" fmla="*/ 20 h 154"/>
              <a:gd name="T26" fmla="*/ 0 w 123"/>
              <a:gd name="T27" fmla="*/ 20 h 154"/>
              <a:gd name="T28" fmla="*/ 12 w 123"/>
              <a:gd name="T29" fmla="*/ 30 h 154"/>
              <a:gd name="T30" fmla="*/ 31 w 123"/>
              <a:gd name="T31" fmla="*/ 103 h 154"/>
              <a:gd name="T32" fmla="*/ 42 w 123"/>
              <a:gd name="T33" fmla="*/ 99 h 154"/>
              <a:gd name="T34" fmla="*/ 23 w 123"/>
              <a:gd name="T35" fmla="*/ 26 h 154"/>
              <a:gd name="T36" fmla="*/ 12 w 123"/>
              <a:gd name="T37" fmla="*/ 3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3" h="154">
                <a:moveTo>
                  <a:pt x="0" y="20"/>
                </a:moveTo>
                <a:lnTo>
                  <a:pt x="68" y="0"/>
                </a:lnTo>
                <a:lnTo>
                  <a:pt x="101" y="86"/>
                </a:lnTo>
                <a:lnTo>
                  <a:pt x="117" y="81"/>
                </a:lnTo>
                <a:lnTo>
                  <a:pt x="123" y="97"/>
                </a:lnTo>
                <a:lnTo>
                  <a:pt x="73" y="112"/>
                </a:lnTo>
                <a:lnTo>
                  <a:pt x="86" y="154"/>
                </a:lnTo>
                <a:lnTo>
                  <a:pt x="69" y="154"/>
                </a:lnTo>
                <a:lnTo>
                  <a:pt x="58" y="118"/>
                </a:lnTo>
                <a:lnTo>
                  <a:pt x="11" y="132"/>
                </a:lnTo>
                <a:lnTo>
                  <a:pt x="5" y="116"/>
                </a:lnTo>
                <a:lnTo>
                  <a:pt x="20" y="110"/>
                </a:lnTo>
                <a:lnTo>
                  <a:pt x="0" y="20"/>
                </a:lnTo>
                <a:lnTo>
                  <a:pt x="0" y="20"/>
                </a:lnTo>
                <a:close/>
                <a:moveTo>
                  <a:pt x="12" y="30"/>
                </a:moveTo>
                <a:lnTo>
                  <a:pt x="31" y="103"/>
                </a:lnTo>
                <a:lnTo>
                  <a:pt x="42" y="99"/>
                </a:lnTo>
                <a:lnTo>
                  <a:pt x="23" y="26"/>
                </a:lnTo>
                <a:lnTo>
                  <a:pt x="12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311"/>
          <p:cNvSpPr>
            <a:spLocks noEditPoints="1"/>
          </p:cNvSpPr>
          <p:nvPr/>
        </p:nvSpPr>
        <p:spPr bwMode="auto">
          <a:xfrm>
            <a:off x="4522279" y="2992481"/>
            <a:ext cx="760461" cy="615831"/>
          </a:xfrm>
          <a:custGeom>
            <a:avLst/>
            <a:gdLst>
              <a:gd name="T0" fmla="*/ 64 w 163"/>
              <a:gd name="T1" fmla="*/ 6 h 132"/>
              <a:gd name="T2" fmla="*/ 36 w 163"/>
              <a:gd name="T3" fmla="*/ 0 h 132"/>
              <a:gd name="T4" fmla="*/ 16 w 163"/>
              <a:gd name="T5" fmla="*/ 6 h 132"/>
              <a:gd name="T6" fmla="*/ 3 w 163"/>
              <a:gd name="T7" fmla="*/ 22 h 132"/>
              <a:gd name="T8" fmla="*/ 0 w 163"/>
              <a:gd name="T9" fmla="*/ 46 h 132"/>
              <a:gd name="T10" fmla="*/ 7 w 163"/>
              <a:gd name="T11" fmla="*/ 72 h 132"/>
              <a:gd name="T12" fmla="*/ 18 w 163"/>
              <a:gd name="T13" fmla="*/ 88 h 132"/>
              <a:gd name="T14" fmla="*/ 73 w 163"/>
              <a:gd name="T15" fmla="*/ 132 h 132"/>
              <a:gd name="T16" fmla="*/ 123 w 163"/>
              <a:gd name="T17" fmla="*/ 97 h 132"/>
              <a:gd name="T18" fmla="*/ 132 w 163"/>
              <a:gd name="T19" fmla="*/ 85 h 132"/>
              <a:gd name="T20" fmla="*/ 113 w 163"/>
              <a:gd name="T21" fmla="*/ 81 h 132"/>
              <a:gd name="T22" fmla="*/ 99 w 163"/>
              <a:gd name="T23" fmla="*/ 72 h 132"/>
              <a:gd name="T24" fmla="*/ 88 w 163"/>
              <a:gd name="T25" fmla="*/ 50 h 132"/>
              <a:gd name="T26" fmla="*/ 88 w 163"/>
              <a:gd name="T27" fmla="*/ 31 h 132"/>
              <a:gd name="T28" fmla="*/ 99 w 163"/>
              <a:gd name="T29" fmla="*/ 9 h 132"/>
              <a:gd name="T30" fmla="*/ 113 w 163"/>
              <a:gd name="T31" fmla="*/ 0 h 132"/>
              <a:gd name="T32" fmla="*/ 95 w 163"/>
              <a:gd name="T33" fmla="*/ 2 h 132"/>
              <a:gd name="T34" fmla="*/ 73 w 163"/>
              <a:gd name="T35" fmla="*/ 11 h 132"/>
              <a:gd name="T36" fmla="*/ 157 w 163"/>
              <a:gd name="T37" fmla="*/ 22 h 132"/>
              <a:gd name="T38" fmla="*/ 163 w 163"/>
              <a:gd name="T39" fmla="*/ 40 h 132"/>
              <a:gd name="T40" fmla="*/ 161 w 163"/>
              <a:gd name="T41" fmla="*/ 53 h 132"/>
              <a:gd name="T42" fmla="*/ 154 w 163"/>
              <a:gd name="T43" fmla="*/ 63 h 132"/>
              <a:gd name="T44" fmla="*/ 137 w 163"/>
              <a:gd name="T45" fmla="*/ 72 h 132"/>
              <a:gd name="T46" fmla="*/ 124 w 163"/>
              <a:gd name="T47" fmla="*/ 72 h 132"/>
              <a:gd name="T48" fmla="*/ 108 w 163"/>
              <a:gd name="T49" fmla="*/ 63 h 132"/>
              <a:gd name="T50" fmla="*/ 101 w 163"/>
              <a:gd name="T51" fmla="*/ 53 h 132"/>
              <a:gd name="T52" fmla="*/ 99 w 163"/>
              <a:gd name="T53" fmla="*/ 40 h 132"/>
              <a:gd name="T54" fmla="*/ 104 w 163"/>
              <a:gd name="T55" fmla="*/ 22 h 132"/>
              <a:gd name="T56" fmla="*/ 113 w 163"/>
              <a:gd name="T57" fmla="*/ 13 h 132"/>
              <a:gd name="T58" fmla="*/ 132 w 163"/>
              <a:gd name="T59" fmla="*/ 7 h 132"/>
              <a:gd name="T60" fmla="*/ 143 w 163"/>
              <a:gd name="T61" fmla="*/ 11 h 132"/>
              <a:gd name="T62" fmla="*/ 154 w 163"/>
              <a:gd name="T63" fmla="*/ 18 h 132"/>
              <a:gd name="T64" fmla="*/ 137 w 163"/>
              <a:gd name="T65" fmla="*/ 33 h 132"/>
              <a:gd name="T66" fmla="*/ 137 w 163"/>
              <a:gd name="T67" fmla="*/ 48 h 132"/>
              <a:gd name="T68" fmla="*/ 124 w 163"/>
              <a:gd name="T69" fmla="*/ 48 h 132"/>
              <a:gd name="T70" fmla="*/ 124 w 163"/>
              <a:gd name="T71" fmla="*/ 33 h 132"/>
              <a:gd name="T72" fmla="*/ 62 w 163"/>
              <a:gd name="T73" fmla="*/ 108 h 132"/>
              <a:gd name="T74" fmla="*/ 47 w 163"/>
              <a:gd name="T75" fmla="*/ 101 h 132"/>
              <a:gd name="T76" fmla="*/ 20 w 163"/>
              <a:gd name="T77" fmla="*/ 68 h 132"/>
              <a:gd name="T78" fmla="*/ 12 w 163"/>
              <a:gd name="T79" fmla="*/ 50 h 132"/>
              <a:gd name="T80" fmla="*/ 20 w 163"/>
              <a:gd name="T81" fmla="*/ 24 h 132"/>
              <a:gd name="T82" fmla="*/ 23 w 163"/>
              <a:gd name="T83" fmla="*/ 35 h 132"/>
              <a:gd name="T84" fmla="*/ 31 w 163"/>
              <a:gd name="T85" fmla="*/ 70 h 132"/>
              <a:gd name="T86" fmla="*/ 62 w 163"/>
              <a:gd name="T87" fmla="*/ 10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" h="132">
                <a:moveTo>
                  <a:pt x="73" y="11"/>
                </a:moveTo>
                <a:lnTo>
                  <a:pt x="73" y="11"/>
                </a:lnTo>
                <a:lnTo>
                  <a:pt x="64" y="6"/>
                </a:lnTo>
                <a:lnTo>
                  <a:pt x="55" y="2"/>
                </a:lnTo>
                <a:lnTo>
                  <a:pt x="45" y="0"/>
                </a:lnTo>
                <a:lnTo>
                  <a:pt x="36" y="0"/>
                </a:lnTo>
                <a:lnTo>
                  <a:pt x="29" y="0"/>
                </a:lnTo>
                <a:lnTo>
                  <a:pt x="22" y="2"/>
                </a:lnTo>
                <a:lnTo>
                  <a:pt x="16" y="6"/>
                </a:lnTo>
                <a:lnTo>
                  <a:pt x="11" y="11"/>
                </a:lnTo>
                <a:lnTo>
                  <a:pt x="7" y="17"/>
                </a:lnTo>
                <a:lnTo>
                  <a:pt x="3" y="22"/>
                </a:lnTo>
                <a:lnTo>
                  <a:pt x="1" y="29"/>
                </a:lnTo>
                <a:lnTo>
                  <a:pt x="0" y="37"/>
                </a:lnTo>
                <a:lnTo>
                  <a:pt x="0" y="46"/>
                </a:lnTo>
                <a:lnTo>
                  <a:pt x="1" y="53"/>
                </a:lnTo>
                <a:lnTo>
                  <a:pt x="3" y="63"/>
                </a:lnTo>
                <a:lnTo>
                  <a:pt x="7" y="72"/>
                </a:lnTo>
                <a:lnTo>
                  <a:pt x="7" y="72"/>
                </a:lnTo>
                <a:lnTo>
                  <a:pt x="12" y="81"/>
                </a:lnTo>
                <a:lnTo>
                  <a:pt x="18" y="88"/>
                </a:lnTo>
                <a:lnTo>
                  <a:pt x="31" y="103"/>
                </a:lnTo>
                <a:lnTo>
                  <a:pt x="51" y="116"/>
                </a:lnTo>
                <a:lnTo>
                  <a:pt x="73" y="132"/>
                </a:lnTo>
                <a:lnTo>
                  <a:pt x="73" y="132"/>
                </a:lnTo>
                <a:lnTo>
                  <a:pt x="110" y="108"/>
                </a:lnTo>
                <a:lnTo>
                  <a:pt x="123" y="97"/>
                </a:lnTo>
                <a:lnTo>
                  <a:pt x="132" y="85"/>
                </a:lnTo>
                <a:lnTo>
                  <a:pt x="132" y="85"/>
                </a:lnTo>
                <a:lnTo>
                  <a:pt x="132" y="85"/>
                </a:lnTo>
                <a:lnTo>
                  <a:pt x="132" y="85"/>
                </a:lnTo>
                <a:lnTo>
                  <a:pt x="123" y="85"/>
                </a:lnTo>
                <a:lnTo>
                  <a:pt x="113" y="81"/>
                </a:lnTo>
                <a:lnTo>
                  <a:pt x="106" y="77"/>
                </a:lnTo>
                <a:lnTo>
                  <a:pt x="99" y="72"/>
                </a:lnTo>
                <a:lnTo>
                  <a:pt x="99" y="72"/>
                </a:lnTo>
                <a:lnTo>
                  <a:pt x="93" y="66"/>
                </a:lnTo>
                <a:lnTo>
                  <a:pt x="90" y="57"/>
                </a:lnTo>
                <a:lnTo>
                  <a:pt x="88" y="50"/>
                </a:lnTo>
                <a:lnTo>
                  <a:pt x="86" y="40"/>
                </a:lnTo>
                <a:lnTo>
                  <a:pt x="86" y="40"/>
                </a:lnTo>
                <a:lnTo>
                  <a:pt x="88" y="31"/>
                </a:lnTo>
                <a:lnTo>
                  <a:pt x="90" y="24"/>
                </a:lnTo>
                <a:lnTo>
                  <a:pt x="93" y="15"/>
                </a:lnTo>
                <a:lnTo>
                  <a:pt x="99" y="9"/>
                </a:lnTo>
                <a:lnTo>
                  <a:pt x="99" y="9"/>
                </a:lnTo>
                <a:lnTo>
                  <a:pt x="106" y="4"/>
                </a:lnTo>
                <a:lnTo>
                  <a:pt x="113" y="0"/>
                </a:lnTo>
                <a:lnTo>
                  <a:pt x="113" y="0"/>
                </a:lnTo>
                <a:lnTo>
                  <a:pt x="104" y="0"/>
                </a:lnTo>
                <a:lnTo>
                  <a:pt x="95" y="2"/>
                </a:lnTo>
                <a:lnTo>
                  <a:pt x="84" y="6"/>
                </a:lnTo>
                <a:lnTo>
                  <a:pt x="73" y="11"/>
                </a:lnTo>
                <a:lnTo>
                  <a:pt x="73" y="11"/>
                </a:lnTo>
                <a:close/>
                <a:moveTo>
                  <a:pt x="154" y="18"/>
                </a:moveTo>
                <a:lnTo>
                  <a:pt x="154" y="18"/>
                </a:lnTo>
                <a:lnTo>
                  <a:pt x="157" y="22"/>
                </a:lnTo>
                <a:lnTo>
                  <a:pt x="161" y="28"/>
                </a:lnTo>
                <a:lnTo>
                  <a:pt x="163" y="33"/>
                </a:lnTo>
                <a:lnTo>
                  <a:pt x="163" y="40"/>
                </a:lnTo>
                <a:lnTo>
                  <a:pt x="163" y="40"/>
                </a:lnTo>
                <a:lnTo>
                  <a:pt x="163" y="48"/>
                </a:lnTo>
                <a:lnTo>
                  <a:pt x="161" y="53"/>
                </a:lnTo>
                <a:lnTo>
                  <a:pt x="157" y="59"/>
                </a:lnTo>
                <a:lnTo>
                  <a:pt x="154" y="63"/>
                </a:lnTo>
                <a:lnTo>
                  <a:pt x="154" y="63"/>
                </a:lnTo>
                <a:lnTo>
                  <a:pt x="148" y="68"/>
                </a:lnTo>
                <a:lnTo>
                  <a:pt x="143" y="70"/>
                </a:lnTo>
                <a:lnTo>
                  <a:pt x="137" y="72"/>
                </a:lnTo>
                <a:lnTo>
                  <a:pt x="132" y="74"/>
                </a:lnTo>
                <a:lnTo>
                  <a:pt x="132" y="74"/>
                </a:lnTo>
                <a:lnTo>
                  <a:pt x="124" y="72"/>
                </a:lnTo>
                <a:lnTo>
                  <a:pt x="119" y="70"/>
                </a:lnTo>
                <a:lnTo>
                  <a:pt x="113" y="68"/>
                </a:lnTo>
                <a:lnTo>
                  <a:pt x="108" y="63"/>
                </a:lnTo>
                <a:lnTo>
                  <a:pt x="108" y="63"/>
                </a:lnTo>
                <a:lnTo>
                  <a:pt x="104" y="59"/>
                </a:lnTo>
                <a:lnTo>
                  <a:pt x="101" y="53"/>
                </a:lnTo>
                <a:lnTo>
                  <a:pt x="99" y="48"/>
                </a:lnTo>
                <a:lnTo>
                  <a:pt x="99" y="40"/>
                </a:lnTo>
                <a:lnTo>
                  <a:pt x="99" y="40"/>
                </a:lnTo>
                <a:lnTo>
                  <a:pt x="99" y="33"/>
                </a:lnTo>
                <a:lnTo>
                  <a:pt x="101" y="28"/>
                </a:lnTo>
                <a:lnTo>
                  <a:pt x="104" y="22"/>
                </a:lnTo>
                <a:lnTo>
                  <a:pt x="108" y="18"/>
                </a:lnTo>
                <a:lnTo>
                  <a:pt x="108" y="18"/>
                </a:lnTo>
                <a:lnTo>
                  <a:pt x="113" y="13"/>
                </a:lnTo>
                <a:lnTo>
                  <a:pt x="119" y="11"/>
                </a:lnTo>
                <a:lnTo>
                  <a:pt x="124" y="9"/>
                </a:lnTo>
                <a:lnTo>
                  <a:pt x="132" y="7"/>
                </a:lnTo>
                <a:lnTo>
                  <a:pt x="132" y="7"/>
                </a:lnTo>
                <a:lnTo>
                  <a:pt x="137" y="9"/>
                </a:lnTo>
                <a:lnTo>
                  <a:pt x="143" y="11"/>
                </a:lnTo>
                <a:lnTo>
                  <a:pt x="148" y="13"/>
                </a:lnTo>
                <a:lnTo>
                  <a:pt x="154" y="18"/>
                </a:lnTo>
                <a:lnTo>
                  <a:pt x="154" y="18"/>
                </a:lnTo>
                <a:close/>
                <a:moveTo>
                  <a:pt x="124" y="18"/>
                </a:moveTo>
                <a:lnTo>
                  <a:pt x="137" y="18"/>
                </a:lnTo>
                <a:lnTo>
                  <a:pt x="137" y="33"/>
                </a:lnTo>
                <a:lnTo>
                  <a:pt x="152" y="33"/>
                </a:lnTo>
                <a:lnTo>
                  <a:pt x="152" y="48"/>
                </a:lnTo>
                <a:lnTo>
                  <a:pt x="137" y="48"/>
                </a:lnTo>
                <a:lnTo>
                  <a:pt x="137" y="61"/>
                </a:lnTo>
                <a:lnTo>
                  <a:pt x="124" y="61"/>
                </a:lnTo>
                <a:lnTo>
                  <a:pt x="124" y="48"/>
                </a:lnTo>
                <a:lnTo>
                  <a:pt x="110" y="48"/>
                </a:lnTo>
                <a:lnTo>
                  <a:pt x="110" y="33"/>
                </a:lnTo>
                <a:lnTo>
                  <a:pt x="124" y="33"/>
                </a:lnTo>
                <a:lnTo>
                  <a:pt x="124" y="18"/>
                </a:lnTo>
                <a:lnTo>
                  <a:pt x="124" y="18"/>
                </a:lnTo>
                <a:close/>
                <a:moveTo>
                  <a:pt x="62" y="108"/>
                </a:moveTo>
                <a:lnTo>
                  <a:pt x="62" y="108"/>
                </a:lnTo>
                <a:lnTo>
                  <a:pt x="58" y="107"/>
                </a:lnTo>
                <a:lnTo>
                  <a:pt x="47" y="101"/>
                </a:lnTo>
                <a:lnTo>
                  <a:pt x="34" y="88"/>
                </a:lnTo>
                <a:lnTo>
                  <a:pt x="27" y="79"/>
                </a:lnTo>
                <a:lnTo>
                  <a:pt x="20" y="68"/>
                </a:lnTo>
                <a:lnTo>
                  <a:pt x="20" y="68"/>
                </a:lnTo>
                <a:lnTo>
                  <a:pt x="14" y="59"/>
                </a:lnTo>
                <a:lnTo>
                  <a:pt x="12" y="50"/>
                </a:lnTo>
                <a:lnTo>
                  <a:pt x="12" y="40"/>
                </a:lnTo>
                <a:lnTo>
                  <a:pt x="14" y="33"/>
                </a:lnTo>
                <a:lnTo>
                  <a:pt x="20" y="24"/>
                </a:lnTo>
                <a:lnTo>
                  <a:pt x="23" y="20"/>
                </a:lnTo>
                <a:lnTo>
                  <a:pt x="23" y="20"/>
                </a:lnTo>
                <a:lnTo>
                  <a:pt x="23" y="35"/>
                </a:lnTo>
                <a:lnTo>
                  <a:pt x="23" y="48"/>
                </a:lnTo>
                <a:lnTo>
                  <a:pt x="27" y="59"/>
                </a:lnTo>
                <a:lnTo>
                  <a:pt x="31" y="70"/>
                </a:lnTo>
                <a:lnTo>
                  <a:pt x="36" y="81"/>
                </a:lnTo>
                <a:lnTo>
                  <a:pt x="44" y="90"/>
                </a:lnTo>
                <a:lnTo>
                  <a:pt x="62" y="108"/>
                </a:lnTo>
                <a:lnTo>
                  <a:pt x="62" y="10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312"/>
          <p:cNvSpPr>
            <a:spLocks noEditPoints="1"/>
          </p:cNvSpPr>
          <p:nvPr/>
        </p:nvSpPr>
        <p:spPr bwMode="auto">
          <a:xfrm>
            <a:off x="2147597" y="2931830"/>
            <a:ext cx="704475" cy="695143"/>
          </a:xfrm>
          <a:custGeom>
            <a:avLst/>
            <a:gdLst>
              <a:gd name="T0" fmla="*/ 28 w 151"/>
              <a:gd name="T1" fmla="*/ 72 h 149"/>
              <a:gd name="T2" fmla="*/ 76 w 151"/>
              <a:gd name="T3" fmla="*/ 31 h 149"/>
              <a:gd name="T4" fmla="*/ 123 w 151"/>
              <a:gd name="T5" fmla="*/ 72 h 149"/>
              <a:gd name="T6" fmla="*/ 123 w 151"/>
              <a:gd name="T7" fmla="*/ 149 h 149"/>
              <a:gd name="T8" fmla="*/ 107 w 151"/>
              <a:gd name="T9" fmla="*/ 149 h 149"/>
              <a:gd name="T10" fmla="*/ 107 w 151"/>
              <a:gd name="T11" fmla="*/ 107 h 149"/>
              <a:gd name="T12" fmla="*/ 70 w 151"/>
              <a:gd name="T13" fmla="*/ 107 h 149"/>
              <a:gd name="T14" fmla="*/ 70 w 151"/>
              <a:gd name="T15" fmla="*/ 149 h 149"/>
              <a:gd name="T16" fmla="*/ 28 w 151"/>
              <a:gd name="T17" fmla="*/ 149 h 149"/>
              <a:gd name="T18" fmla="*/ 28 w 151"/>
              <a:gd name="T19" fmla="*/ 72 h 149"/>
              <a:gd name="T20" fmla="*/ 28 w 151"/>
              <a:gd name="T21" fmla="*/ 72 h 149"/>
              <a:gd name="T22" fmla="*/ 0 w 151"/>
              <a:gd name="T23" fmla="*/ 63 h 149"/>
              <a:gd name="T24" fmla="*/ 10 w 151"/>
              <a:gd name="T25" fmla="*/ 76 h 149"/>
              <a:gd name="T26" fmla="*/ 76 w 151"/>
              <a:gd name="T27" fmla="*/ 19 h 149"/>
              <a:gd name="T28" fmla="*/ 142 w 151"/>
              <a:gd name="T29" fmla="*/ 76 h 149"/>
              <a:gd name="T30" fmla="*/ 151 w 151"/>
              <a:gd name="T31" fmla="*/ 63 h 149"/>
              <a:gd name="T32" fmla="*/ 76 w 151"/>
              <a:gd name="T33" fmla="*/ 0 h 149"/>
              <a:gd name="T34" fmla="*/ 76 w 151"/>
              <a:gd name="T35" fmla="*/ 0 h 149"/>
              <a:gd name="T36" fmla="*/ 0 w 151"/>
              <a:gd name="T37" fmla="*/ 63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1" h="149">
                <a:moveTo>
                  <a:pt x="28" y="72"/>
                </a:moveTo>
                <a:lnTo>
                  <a:pt x="76" y="31"/>
                </a:lnTo>
                <a:lnTo>
                  <a:pt x="123" y="72"/>
                </a:lnTo>
                <a:lnTo>
                  <a:pt x="123" y="149"/>
                </a:lnTo>
                <a:lnTo>
                  <a:pt x="107" y="149"/>
                </a:lnTo>
                <a:lnTo>
                  <a:pt x="107" y="107"/>
                </a:lnTo>
                <a:lnTo>
                  <a:pt x="70" y="107"/>
                </a:lnTo>
                <a:lnTo>
                  <a:pt x="70" y="149"/>
                </a:lnTo>
                <a:lnTo>
                  <a:pt x="28" y="149"/>
                </a:lnTo>
                <a:lnTo>
                  <a:pt x="28" y="72"/>
                </a:lnTo>
                <a:lnTo>
                  <a:pt x="28" y="72"/>
                </a:lnTo>
                <a:close/>
                <a:moveTo>
                  <a:pt x="0" y="63"/>
                </a:moveTo>
                <a:lnTo>
                  <a:pt x="10" y="76"/>
                </a:lnTo>
                <a:lnTo>
                  <a:pt x="76" y="19"/>
                </a:lnTo>
                <a:lnTo>
                  <a:pt x="142" y="76"/>
                </a:lnTo>
                <a:lnTo>
                  <a:pt x="151" y="63"/>
                </a:lnTo>
                <a:lnTo>
                  <a:pt x="76" y="0"/>
                </a:lnTo>
                <a:lnTo>
                  <a:pt x="76" y="0"/>
                </a:lnTo>
                <a:lnTo>
                  <a:pt x="0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333"/>
          <p:cNvSpPr>
            <a:spLocks noEditPoints="1"/>
          </p:cNvSpPr>
          <p:nvPr/>
        </p:nvSpPr>
        <p:spPr bwMode="auto">
          <a:xfrm>
            <a:off x="3323273" y="2908504"/>
            <a:ext cx="737130" cy="737132"/>
          </a:xfrm>
          <a:custGeom>
            <a:avLst/>
            <a:gdLst>
              <a:gd name="T0" fmla="*/ 104 w 158"/>
              <a:gd name="T1" fmla="*/ 38 h 158"/>
              <a:gd name="T2" fmla="*/ 126 w 158"/>
              <a:gd name="T3" fmla="*/ 79 h 158"/>
              <a:gd name="T4" fmla="*/ 112 w 158"/>
              <a:gd name="T5" fmla="*/ 112 h 158"/>
              <a:gd name="T6" fmla="*/ 79 w 158"/>
              <a:gd name="T7" fmla="*/ 126 h 158"/>
              <a:gd name="T8" fmla="*/ 38 w 158"/>
              <a:gd name="T9" fmla="*/ 106 h 158"/>
              <a:gd name="T10" fmla="*/ 31 w 158"/>
              <a:gd name="T11" fmla="*/ 69 h 158"/>
              <a:gd name="T12" fmla="*/ 60 w 158"/>
              <a:gd name="T13" fmla="*/ 35 h 158"/>
              <a:gd name="T14" fmla="*/ 22 w 158"/>
              <a:gd name="T15" fmla="*/ 24 h 158"/>
              <a:gd name="T16" fmla="*/ 33 w 158"/>
              <a:gd name="T17" fmla="*/ 47 h 158"/>
              <a:gd name="T18" fmla="*/ 42 w 158"/>
              <a:gd name="T19" fmla="*/ 29 h 158"/>
              <a:gd name="T20" fmla="*/ 0 w 158"/>
              <a:gd name="T21" fmla="*/ 79 h 158"/>
              <a:gd name="T22" fmla="*/ 24 w 158"/>
              <a:gd name="T23" fmla="*/ 69 h 158"/>
              <a:gd name="T24" fmla="*/ 24 w 158"/>
              <a:gd name="T25" fmla="*/ 88 h 158"/>
              <a:gd name="T26" fmla="*/ 0 w 158"/>
              <a:gd name="T27" fmla="*/ 79 h 158"/>
              <a:gd name="T28" fmla="*/ 40 w 158"/>
              <a:gd name="T29" fmla="*/ 128 h 158"/>
              <a:gd name="T30" fmla="*/ 33 w 158"/>
              <a:gd name="T31" fmla="*/ 110 h 158"/>
              <a:gd name="T32" fmla="*/ 24 w 158"/>
              <a:gd name="T33" fmla="*/ 134 h 158"/>
              <a:gd name="T34" fmla="*/ 69 w 158"/>
              <a:gd name="T35" fmla="*/ 147 h 158"/>
              <a:gd name="T36" fmla="*/ 79 w 158"/>
              <a:gd name="T37" fmla="*/ 134 h 158"/>
              <a:gd name="T38" fmla="*/ 80 w 158"/>
              <a:gd name="T39" fmla="*/ 150 h 158"/>
              <a:gd name="T40" fmla="*/ 130 w 158"/>
              <a:gd name="T41" fmla="*/ 128 h 158"/>
              <a:gd name="T42" fmla="*/ 117 w 158"/>
              <a:gd name="T43" fmla="*/ 117 h 158"/>
              <a:gd name="T44" fmla="*/ 119 w 158"/>
              <a:gd name="T45" fmla="*/ 132 h 158"/>
              <a:gd name="T46" fmla="*/ 158 w 158"/>
              <a:gd name="T47" fmla="*/ 79 h 158"/>
              <a:gd name="T48" fmla="*/ 132 w 158"/>
              <a:gd name="T49" fmla="*/ 88 h 158"/>
              <a:gd name="T50" fmla="*/ 139 w 158"/>
              <a:gd name="T51" fmla="*/ 69 h 158"/>
              <a:gd name="T52" fmla="*/ 134 w 158"/>
              <a:gd name="T53" fmla="*/ 22 h 158"/>
              <a:gd name="T54" fmla="*/ 110 w 158"/>
              <a:gd name="T55" fmla="*/ 33 h 158"/>
              <a:gd name="T56" fmla="*/ 123 w 158"/>
              <a:gd name="T57" fmla="*/ 47 h 158"/>
              <a:gd name="T58" fmla="*/ 134 w 158"/>
              <a:gd name="T59" fmla="*/ 22 h 158"/>
              <a:gd name="T60" fmla="*/ 27 w 158"/>
              <a:gd name="T61" fmla="*/ 58 h 158"/>
              <a:gd name="T62" fmla="*/ 25 w 158"/>
              <a:gd name="T63" fmla="*/ 95 h 158"/>
              <a:gd name="T64" fmla="*/ 14 w 158"/>
              <a:gd name="T65" fmla="*/ 106 h 158"/>
              <a:gd name="T66" fmla="*/ 57 w 158"/>
              <a:gd name="T67" fmla="*/ 130 h 158"/>
              <a:gd name="T68" fmla="*/ 104 w 158"/>
              <a:gd name="T69" fmla="*/ 141 h 158"/>
              <a:gd name="T70" fmla="*/ 104 w 158"/>
              <a:gd name="T71" fmla="*/ 126 h 158"/>
              <a:gd name="T72" fmla="*/ 126 w 158"/>
              <a:gd name="T73" fmla="*/ 104 h 158"/>
              <a:gd name="T74" fmla="*/ 143 w 158"/>
              <a:gd name="T75" fmla="*/ 104 h 158"/>
              <a:gd name="T76" fmla="*/ 128 w 158"/>
              <a:gd name="T77" fmla="*/ 57 h 158"/>
              <a:gd name="T78" fmla="*/ 104 w 158"/>
              <a:gd name="T79" fmla="*/ 29 h 158"/>
              <a:gd name="T80" fmla="*/ 104 w 158"/>
              <a:gd name="T81" fmla="*/ 14 h 158"/>
              <a:gd name="T82" fmla="*/ 57 w 158"/>
              <a:gd name="T83" fmla="*/ 27 h 158"/>
              <a:gd name="T84" fmla="*/ 77 w 158"/>
              <a:gd name="T85" fmla="*/ 0 h 158"/>
              <a:gd name="T86" fmla="*/ 88 w 158"/>
              <a:gd name="T87" fmla="*/ 24 h 158"/>
              <a:gd name="T88" fmla="*/ 68 w 158"/>
              <a:gd name="T89" fmla="*/ 24 h 158"/>
              <a:gd name="T90" fmla="*/ 77 w 158"/>
              <a:gd name="T91" fmla="*/ 0 h 158"/>
              <a:gd name="T92" fmla="*/ 62 w 158"/>
              <a:gd name="T93" fmla="*/ 49 h 158"/>
              <a:gd name="T94" fmla="*/ 108 w 158"/>
              <a:gd name="T95" fmla="*/ 47 h 158"/>
              <a:gd name="T96" fmla="*/ 68 w 158"/>
              <a:gd name="T97" fmla="*/ 38 h 158"/>
              <a:gd name="T98" fmla="*/ 44 w 158"/>
              <a:gd name="T99" fmla="*/ 69 h 158"/>
              <a:gd name="T100" fmla="*/ 44 w 158"/>
              <a:gd name="T101" fmla="*/ 99 h 158"/>
              <a:gd name="T102" fmla="*/ 49 w 158"/>
              <a:gd name="T103" fmla="*/ 110 h 158"/>
              <a:gd name="T104" fmla="*/ 71 w 158"/>
              <a:gd name="T105" fmla="*/ 117 h 158"/>
              <a:gd name="T106" fmla="*/ 40 w 158"/>
              <a:gd name="T107" fmla="*/ 66 h 158"/>
              <a:gd name="T108" fmla="*/ 36 w 158"/>
              <a:gd name="T109" fmla="*/ 77 h 158"/>
              <a:gd name="T110" fmla="*/ 46 w 158"/>
              <a:gd name="T111" fmla="*/ 9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8" h="158">
                <a:moveTo>
                  <a:pt x="79" y="31"/>
                </a:moveTo>
                <a:lnTo>
                  <a:pt x="79" y="31"/>
                </a:lnTo>
                <a:lnTo>
                  <a:pt x="88" y="31"/>
                </a:lnTo>
                <a:lnTo>
                  <a:pt x="97" y="35"/>
                </a:lnTo>
                <a:lnTo>
                  <a:pt x="104" y="38"/>
                </a:lnTo>
                <a:lnTo>
                  <a:pt x="112" y="44"/>
                </a:lnTo>
                <a:lnTo>
                  <a:pt x="117" y="51"/>
                </a:lnTo>
                <a:lnTo>
                  <a:pt x="123" y="60"/>
                </a:lnTo>
                <a:lnTo>
                  <a:pt x="124" y="69"/>
                </a:lnTo>
                <a:lnTo>
                  <a:pt x="126" y="79"/>
                </a:lnTo>
                <a:lnTo>
                  <a:pt x="126" y="79"/>
                </a:lnTo>
                <a:lnTo>
                  <a:pt x="124" y="88"/>
                </a:lnTo>
                <a:lnTo>
                  <a:pt x="123" y="97"/>
                </a:lnTo>
                <a:lnTo>
                  <a:pt x="117" y="106"/>
                </a:lnTo>
                <a:lnTo>
                  <a:pt x="112" y="112"/>
                </a:lnTo>
                <a:lnTo>
                  <a:pt x="104" y="119"/>
                </a:lnTo>
                <a:lnTo>
                  <a:pt x="97" y="123"/>
                </a:lnTo>
                <a:lnTo>
                  <a:pt x="88" y="126"/>
                </a:lnTo>
                <a:lnTo>
                  <a:pt x="79" y="126"/>
                </a:lnTo>
                <a:lnTo>
                  <a:pt x="79" y="126"/>
                </a:lnTo>
                <a:lnTo>
                  <a:pt x="68" y="126"/>
                </a:lnTo>
                <a:lnTo>
                  <a:pt x="60" y="123"/>
                </a:lnTo>
                <a:lnTo>
                  <a:pt x="51" y="119"/>
                </a:lnTo>
                <a:lnTo>
                  <a:pt x="44" y="112"/>
                </a:lnTo>
                <a:lnTo>
                  <a:pt x="38" y="106"/>
                </a:lnTo>
                <a:lnTo>
                  <a:pt x="35" y="97"/>
                </a:lnTo>
                <a:lnTo>
                  <a:pt x="31" y="88"/>
                </a:lnTo>
                <a:lnTo>
                  <a:pt x="31" y="79"/>
                </a:lnTo>
                <a:lnTo>
                  <a:pt x="31" y="79"/>
                </a:lnTo>
                <a:lnTo>
                  <a:pt x="31" y="69"/>
                </a:lnTo>
                <a:lnTo>
                  <a:pt x="35" y="60"/>
                </a:lnTo>
                <a:lnTo>
                  <a:pt x="38" y="51"/>
                </a:lnTo>
                <a:lnTo>
                  <a:pt x="44" y="44"/>
                </a:lnTo>
                <a:lnTo>
                  <a:pt x="51" y="38"/>
                </a:lnTo>
                <a:lnTo>
                  <a:pt x="60" y="35"/>
                </a:lnTo>
                <a:lnTo>
                  <a:pt x="68" y="31"/>
                </a:lnTo>
                <a:lnTo>
                  <a:pt x="79" y="31"/>
                </a:lnTo>
                <a:lnTo>
                  <a:pt x="79" y="31"/>
                </a:lnTo>
                <a:close/>
                <a:moveTo>
                  <a:pt x="22" y="24"/>
                </a:moveTo>
                <a:lnTo>
                  <a:pt x="22" y="24"/>
                </a:lnTo>
                <a:lnTo>
                  <a:pt x="25" y="29"/>
                </a:lnTo>
                <a:lnTo>
                  <a:pt x="27" y="35"/>
                </a:lnTo>
                <a:lnTo>
                  <a:pt x="29" y="42"/>
                </a:lnTo>
                <a:lnTo>
                  <a:pt x="33" y="47"/>
                </a:lnTo>
                <a:lnTo>
                  <a:pt x="33" y="47"/>
                </a:lnTo>
                <a:lnTo>
                  <a:pt x="38" y="40"/>
                </a:lnTo>
                <a:lnTo>
                  <a:pt x="38" y="40"/>
                </a:lnTo>
                <a:lnTo>
                  <a:pt x="47" y="33"/>
                </a:lnTo>
                <a:lnTo>
                  <a:pt x="47" y="33"/>
                </a:lnTo>
                <a:lnTo>
                  <a:pt x="42" y="29"/>
                </a:lnTo>
                <a:lnTo>
                  <a:pt x="36" y="25"/>
                </a:lnTo>
                <a:lnTo>
                  <a:pt x="31" y="22"/>
                </a:lnTo>
                <a:lnTo>
                  <a:pt x="22" y="24"/>
                </a:lnTo>
                <a:lnTo>
                  <a:pt x="22" y="24"/>
                </a:lnTo>
                <a:close/>
                <a:moveTo>
                  <a:pt x="0" y="79"/>
                </a:moveTo>
                <a:lnTo>
                  <a:pt x="0" y="79"/>
                </a:lnTo>
                <a:lnTo>
                  <a:pt x="5" y="73"/>
                </a:lnTo>
                <a:lnTo>
                  <a:pt x="11" y="69"/>
                </a:lnTo>
                <a:lnTo>
                  <a:pt x="18" y="68"/>
                </a:lnTo>
                <a:lnTo>
                  <a:pt x="24" y="69"/>
                </a:lnTo>
                <a:lnTo>
                  <a:pt x="24" y="69"/>
                </a:lnTo>
                <a:lnTo>
                  <a:pt x="24" y="79"/>
                </a:lnTo>
                <a:lnTo>
                  <a:pt x="24" y="79"/>
                </a:lnTo>
                <a:lnTo>
                  <a:pt x="24" y="88"/>
                </a:lnTo>
                <a:lnTo>
                  <a:pt x="24" y="88"/>
                </a:lnTo>
                <a:lnTo>
                  <a:pt x="16" y="88"/>
                </a:lnTo>
                <a:lnTo>
                  <a:pt x="11" y="84"/>
                </a:lnTo>
                <a:lnTo>
                  <a:pt x="5" y="81"/>
                </a:lnTo>
                <a:lnTo>
                  <a:pt x="0" y="79"/>
                </a:lnTo>
                <a:lnTo>
                  <a:pt x="0" y="79"/>
                </a:lnTo>
                <a:close/>
                <a:moveTo>
                  <a:pt x="24" y="134"/>
                </a:moveTo>
                <a:lnTo>
                  <a:pt x="24" y="134"/>
                </a:lnTo>
                <a:lnTo>
                  <a:pt x="29" y="130"/>
                </a:lnTo>
                <a:lnTo>
                  <a:pt x="35" y="130"/>
                </a:lnTo>
                <a:lnTo>
                  <a:pt x="40" y="128"/>
                </a:lnTo>
                <a:lnTo>
                  <a:pt x="47" y="125"/>
                </a:lnTo>
                <a:lnTo>
                  <a:pt x="47" y="125"/>
                </a:lnTo>
                <a:lnTo>
                  <a:pt x="38" y="117"/>
                </a:lnTo>
                <a:lnTo>
                  <a:pt x="38" y="117"/>
                </a:lnTo>
                <a:lnTo>
                  <a:pt x="33" y="110"/>
                </a:lnTo>
                <a:lnTo>
                  <a:pt x="33" y="110"/>
                </a:lnTo>
                <a:lnTo>
                  <a:pt x="27" y="114"/>
                </a:lnTo>
                <a:lnTo>
                  <a:pt x="24" y="119"/>
                </a:lnTo>
                <a:lnTo>
                  <a:pt x="22" y="126"/>
                </a:lnTo>
                <a:lnTo>
                  <a:pt x="24" y="134"/>
                </a:lnTo>
                <a:lnTo>
                  <a:pt x="24" y="134"/>
                </a:lnTo>
                <a:close/>
                <a:moveTo>
                  <a:pt x="79" y="158"/>
                </a:moveTo>
                <a:lnTo>
                  <a:pt x="79" y="158"/>
                </a:lnTo>
                <a:lnTo>
                  <a:pt x="73" y="152"/>
                </a:lnTo>
                <a:lnTo>
                  <a:pt x="69" y="147"/>
                </a:lnTo>
                <a:lnTo>
                  <a:pt x="68" y="139"/>
                </a:lnTo>
                <a:lnTo>
                  <a:pt x="68" y="132"/>
                </a:lnTo>
                <a:lnTo>
                  <a:pt x="68" y="132"/>
                </a:lnTo>
                <a:lnTo>
                  <a:pt x="79" y="134"/>
                </a:lnTo>
                <a:lnTo>
                  <a:pt x="79" y="134"/>
                </a:lnTo>
                <a:lnTo>
                  <a:pt x="88" y="132"/>
                </a:lnTo>
                <a:lnTo>
                  <a:pt x="88" y="132"/>
                </a:lnTo>
                <a:lnTo>
                  <a:pt x="86" y="139"/>
                </a:lnTo>
                <a:lnTo>
                  <a:pt x="84" y="145"/>
                </a:lnTo>
                <a:lnTo>
                  <a:pt x="80" y="150"/>
                </a:lnTo>
                <a:lnTo>
                  <a:pt x="79" y="158"/>
                </a:lnTo>
                <a:lnTo>
                  <a:pt x="79" y="158"/>
                </a:lnTo>
                <a:close/>
                <a:moveTo>
                  <a:pt x="134" y="134"/>
                </a:moveTo>
                <a:lnTo>
                  <a:pt x="134" y="134"/>
                </a:lnTo>
                <a:lnTo>
                  <a:pt x="130" y="128"/>
                </a:lnTo>
                <a:lnTo>
                  <a:pt x="128" y="123"/>
                </a:lnTo>
                <a:lnTo>
                  <a:pt x="128" y="115"/>
                </a:lnTo>
                <a:lnTo>
                  <a:pt x="123" y="110"/>
                </a:lnTo>
                <a:lnTo>
                  <a:pt x="123" y="110"/>
                </a:lnTo>
                <a:lnTo>
                  <a:pt x="117" y="117"/>
                </a:lnTo>
                <a:lnTo>
                  <a:pt x="117" y="117"/>
                </a:lnTo>
                <a:lnTo>
                  <a:pt x="110" y="125"/>
                </a:lnTo>
                <a:lnTo>
                  <a:pt x="110" y="125"/>
                </a:lnTo>
                <a:lnTo>
                  <a:pt x="113" y="128"/>
                </a:lnTo>
                <a:lnTo>
                  <a:pt x="119" y="132"/>
                </a:lnTo>
                <a:lnTo>
                  <a:pt x="126" y="134"/>
                </a:lnTo>
                <a:lnTo>
                  <a:pt x="134" y="134"/>
                </a:lnTo>
                <a:lnTo>
                  <a:pt x="134" y="134"/>
                </a:lnTo>
                <a:close/>
                <a:moveTo>
                  <a:pt x="158" y="79"/>
                </a:moveTo>
                <a:lnTo>
                  <a:pt x="158" y="79"/>
                </a:lnTo>
                <a:lnTo>
                  <a:pt x="152" y="84"/>
                </a:lnTo>
                <a:lnTo>
                  <a:pt x="145" y="88"/>
                </a:lnTo>
                <a:lnTo>
                  <a:pt x="139" y="90"/>
                </a:lnTo>
                <a:lnTo>
                  <a:pt x="132" y="88"/>
                </a:lnTo>
                <a:lnTo>
                  <a:pt x="132" y="88"/>
                </a:lnTo>
                <a:lnTo>
                  <a:pt x="134" y="79"/>
                </a:lnTo>
                <a:lnTo>
                  <a:pt x="134" y="79"/>
                </a:lnTo>
                <a:lnTo>
                  <a:pt x="132" y="69"/>
                </a:lnTo>
                <a:lnTo>
                  <a:pt x="132" y="69"/>
                </a:lnTo>
                <a:lnTo>
                  <a:pt x="139" y="69"/>
                </a:lnTo>
                <a:lnTo>
                  <a:pt x="145" y="73"/>
                </a:lnTo>
                <a:lnTo>
                  <a:pt x="150" y="77"/>
                </a:lnTo>
                <a:lnTo>
                  <a:pt x="158" y="79"/>
                </a:lnTo>
                <a:lnTo>
                  <a:pt x="158" y="79"/>
                </a:lnTo>
                <a:close/>
                <a:moveTo>
                  <a:pt x="134" y="22"/>
                </a:moveTo>
                <a:lnTo>
                  <a:pt x="134" y="22"/>
                </a:lnTo>
                <a:lnTo>
                  <a:pt x="128" y="25"/>
                </a:lnTo>
                <a:lnTo>
                  <a:pt x="121" y="27"/>
                </a:lnTo>
                <a:lnTo>
                  <a:pt x="115" y="29"/>
                </a:lnTo>
                <a:lnTo>
                  <a:pt x="110" y="33"/>
                </a:lnTo>
                <a:lnTo>
                  <a:pt x="110" y="33"/>
                </a:lnTo>
                <a:lnTo>
                  <a:pt x="117" y="40"/>
                </a:lnTo>
                <a:lnTo>
                  <a:pt x="117" y="40"/>
                </a:lnTo>
                <a:lnTo>
                  <a:pt x="123" y="47"/>
                </a:lnTo>
                <a:lnTo>
                  <a:pt x="123" y="47"/>
                </a:lnTo>
                <a:lnTo>
                  <a:pt x="128" y="44"/>
                </a:lnTo>
                <a:lnTo>
                  <a:pt x="132" y="38"/>
                </a:lnTo>
                <a:lnTo>
                  <a:pt x="134" y="31"/>
                </a:lnTo>
                <a:lnTo>
                  <a:pt x="134" y="22"/>
                </a:lnTo>
                <a:lnTo>
                  <a:pt x="134" y="22"/>
                </a:lnTo>
                <a:close/>
                <a:moveTo>
                  <a:pt x="14" y="53"/>
                </a:moveTo>
                <a:lnTo>
                  <a:pt x="29" y="53"/>
                </a:lnTo>
                <a:lnTo>
                  <a:pt x="29" y="53"/>
                </a:lnTo>
                <a:lnTo>
                  <a:pt x="27" y="58"/>
                </a:lnTo>
                <a:lnTo>
                  <a:pt x="27" y="58"/>
                </a:lnTo>
                <a:lnTo>
                  <a:pt x="25" y="64"/>
                </a:lnTo>
                <a:lnTo>
                  <a:pt x="14" y="53"/>
                </a:lnTo>
                <a:lnTo>
                  <a:pt x="14" y="53"/>
                </a:lnTo>
                <a:close/>
                <a:moveTo>
                  <a:pt x="14" y="106"/>
                </a:moveTo>
                <a:lnTo>
                  <a:pt x="25" y="95"/>
                </a:lnTo>
                <a:lnTo>
                  <a:pt x="25" y="95"/>
                </a:lnTo>
                <a:lnTo>
                  <a:pt x="27" y="101"/>
                </a:lnTo>
                <a:lnTo>
                  <a:pt x="27" y="101"/>
                </a:lnTo>
                <a:lnTo>
                  <a:pt x="29" y="104"/>
                </a:lnTo>
                <a:lnTo>
                  <a:pt x="14" y="106"/>
                </a:lnTo>
                <a:lnTo>
                  <a:pt x="14" y="106"/>
                </a:lnTo>
                <a:close/>
                <a:moveTo>
                  <a:pt x="53" y="143"/>
                </a:moveTo>
                <a:lnTo>
                  <a:pt x="53" y="126"/>
                </a:lnTo>
                <a:lnTo>
                  <a:pt x="53" y="126"/>
                </a:lnTo>
                <a:lnTo>
                  <a:pt x="57" y="130"/>
                </a:lnTo>
                <a:lnTo>
                  <a:pt x="57" y="130"/>
                </a:lnTo>
                <a:lnTo>
                  <a:pt x="62" y="132"/>
                </a:lnTo>
                <a:lnTo>
                  <a:pt x="53" y="143"/>
                </a:lnTo>
                <a:lnTo>
                  <a:pt x="53" y="143"/>
                </a:lnTo>
                <a:close/>
                <a:moveTo>
                  <a:pt x="104" y="141"/>
                </a:moveTo>
                <a:lnTo>
                  <a:pt x="93" y="132"/>
                </a:lnTo>
                <a:lnTo>
                  <a:pt x="93" y="132"/>
                </a:lnTo>
                <a:lnTo>
                  <a:pt x="99" y="130"/>
                </a:lnTo>
                <a:lnTo>
                  <a:pt x="99" y="130"/>
                </a:lnTo>
                <a:lnTo>
                  <a:pt x="104" y="126"/>
                </a:lnTo>
                <a:lnTo>
                  <a:pt x="104" y="141"/>
                </a:lnTo>
                <a:lnTo>
                  <a:pt x="104" y="141"/>
                </a:lnTo>
                <a:close/>
                <a:moveTo>
                  <a:pt x="143" y="104"/>
                </a:moveTo>
                <a:lnTo>
                  <a:pt x="126" y="104"/>
                </a:lnTo>
                <a:lnTo>
                  <a:pt x="126" y="104"/>
                </a:lnTo>
                <a:lnTo>
                  <a:pt x="130" y="99"/>
                </a:lnTo>
                <a:lnTo>
                  <a:pt x="130" y="99"/>
                </a:lnTo>
                <a:lnTo>
                  <a:pt x="132" y="93"/>
                </a:lnTo>
                <a:lnTo>
                  <a:pt x="143" y="104"/>
                </a:lnTo>
                <a:lnTo>
                  <a:pt x="143" y="104"/>
                </a:lnTo>
                <a:close/>
                <a:moveTo>
                  <a:pt x="141" y="51"/>
                </a:moveTo>
                <a:lnTo>
                  <a:pt x="130" y="62"/>
                </a:lnTo>
                <a:lnTo>
                  <a:pt x="130" y="62"/>
                </a:lnTo>
                <a:lnTo>
                  <a:pt x="128" y="57"/>
                </a:lnTo>
                <a:lnTo>
                  <a:pt x="128" y="57"/>
                </a:lnTo>
                <a:lnTo>
                  <a:pt x="126" y="51"/>
                </a:lnTo>
                <a:lnTo>
                  <a:pt x="141" y="51"/>
                </a:lnTo>
                <a:lnTo>
                  <a:pt x="141" y="51"/>
                </a:lnTo>
                <a:close/>
                <a:moveTo>
                  <a:pt x="104" y="14"/>
                </a:moveTo>
                <a:lnTo>
                  <a:pt x="104" y="29"/>
                </a:lnTo>
                <a:lnTo>
                  <a:pt x="104" y="29"/>
                </a:lnTo>
                <a:lnTo>
                  <a:pt x="99" y="27"/>
                </a:lnTo>
                <a:lnTo>
                  <a:pt x="99" y="27"/>
                </a:lnTo>
                <a:lnTo>
                  <a:pt x="93" y="25"/>
                </a:lnTo>
                <a:lnTo>
                  <a:pt x="104" y="14"/>
                </a:lnTo>
                <a:lnTo>
                  <a:pt x="104" y="14"/>
                </a:lnTo>
                <a:close/>
                <a:moveTo>
                  <a:pt x="51" y="14"/>
                </a:moveTo>
                <a:lnTo>
                  <a:pt x="62" y="25"/>
                </a:lnTo>
                <a:lnTo>
                  <a:pt x="62" y="25"/>
                </a:lnTo>
                <a:lnTo>
                  <a:pt x="57" y="27"/>
                </a:lnTo>
                <a:lnTo>
                  <a:pt x="57" y="27"/>
                </a:lnTo>
                <a:lnTo>
                  <a:pt x="51" y="31"/>
                </a:lnTo>
                <a:lnTo>
                  <a:pt x="51" y="14"/>
                </a:lnTo>
                <a:lnTo>
                  <a:pt x="51" y="14"/>
                </a:lnTo>
                <a:close/>
                <a:moveTo>
                  <a:pt x="77" y="0"/>
                </a:moveTo>
                <a:lnTo>
                  <a:pt x="77" y="0"/>
                </a:lnTo>
                <a:lnTo>
                  <a:pt x="84" y="5"/>
                </a:lnTo>
                <a:lnTo>
                  <a:pt x="88" y="11"/>
                </a:lnTo>
                <a:lnTo>
                  <a:pt x="88" y="18"/>
                </a:lnTo>
                <a:lnTo>
                  <a:pt x="88" y="24"/>
                </a:lnTo>
                <a:lnTo>
                  <a:pt x="88" y="24"/>
                </a:lnTo>
                <a:lnTo>
                  <a:pt x="79" y="24"/>
                </a:lnTo>
                <a:lnTo>
                  <a:pt x="79" y="24"/>
                </a:lnTo>
                <a:lnTo>
                  <a:pt x="68" y="24"/>
                </a:lnTo>
                <a:lnTo>
                  <a:pt x="68" y="24"/>
                </a:lnTo>
                <a:lnTo>
                  <a:pt x="69" y="18"/>
                </a:lnTo>
                <a:lnTo>
                  <a:pt x="73" y="13"/>
                </a:lnTo>
                <a:lnTo>
                  <a:pt x="77" y="7"/>
                </a:lnTo>
                <a:lnTo>
                  <a:pt x="77" y="0"/>
                </a:lnTo>
                <a:lnTo>
                  <a:pt x="77" y="0"/>
                </a:lnTo>
                <a:close/>
                <a:moveTo>
                  <a:pt x="44" y="69"/>
                </a:moveTo>
                <a:lnTo>
                  <a:pt x="44" y="69"/>
                </a:lnTo>
                <a:lnTo>
                  <a:pt x="49" y="62"/>
                </a:lnTo>
                <a:lnTo>
                  <a:pt x="57" y="55"/>
                </a:lnTo>
                <a:lnTo>
                  <a:pt x="62" y="49"/>
                </a:lnTo>
                <a:lnTo>
                  <a:pt x="71" y="47"/>
                </a:lnTo>
                <a:lnTo>
                  <a:pt x="79" y="46"/>
                </a:lnTo>
                <a:lnTo>
                  <a:pt x="88" y="44"/>
                </a:lnTo>
                <a:lnTo>
                  <a:pt x="97" y="46"/>
                </a:lnTo>
                <a:lnTo>
                  <a:pt x="108" y="47"/>
                </a:lnTo>
                <a:lnTo>
                  <a:pt x="108" y="47"/>
                </a:lnTo>
                <a:lnTo>
                  <a:pt x="99" y="42"/>
                </a:lnTo>
                <a:lnTo>
                  <a:pt x="88" y="38"/>
                </a:lnTo>
                <a:lnTo>
                  <a:pt x="77" y="38"/>
                </a:lnTo>
                <a:lnTo>
                  <a:pt x="68" y="38"/>
                </a:lnTo>
                <a:lnTo>
                  <a:pt x="58" y="44"/>
                </a:lnTo>
                <a:lnTo>
                  <a:pt x="51" y="49"/>
                </a:lnTo>
                <a:lnTo>
                  <a:pt x="46" y="58"/>
                </a:lnTo>
                <a:lnTo>
                  <a:pt x="44" y="69"/>
                </a:lnTo>
                <a:lnTo>
                  <a:pt x="44" y="69"/>
                </a:lnTo>
                <a:close/>
                <a:moveTo>
                  <a:pt x="71" y="117"/>
                </a:moveTo>
                <a:lnTo>
                  <a:pt x="71" y="117"/>
                </a:lnTo>
                <a:lnTo>
                  <a:pt x="60" y="112"/>
                </a:lnTo>
                <a:lnTo>
                  <a:pt x="51" y="106"/>
                </a:lnTo>
                <a:lnTo>
                  <a:pt x="44" y="99"/>
                </a:lnTo>
                <a:lnTo>
                  <a:pt x="38" y="93"/>
                </a:lnTo>
                <a:lnTo>
                  <a:pt x="38" y="93"/>
                </a:lnTo>
                <a:lnTo>
                  <a:pt x="38" y="97"/>
                </a:lnTo>
                <a:lnTo>
                  <a:pt x="40" y="101"/>
                </a:lnTo>
                <a:lnTo>
                  <a:pt x="49" y="110"/>
                </a:lnTo>
                <a:lnTo>
                  <a:pt x="55" y="114"/>
                </a:lnTo>
                <a:lnTo>
                  <a:pt x="60" y="115"/>
                </a:lnTo>
                <a:lnTo>
                  <a:pt x="66" y="117"/>
                </a:lnTo>
                <a:lnTo>
                  <a:pt x="71" y="117"/>
                </a:lnTo>
                <a:lnTo>
                  <a:pt x="71" y="117"/>
                </a:lnTo>
                <a:close/>
                <a:moveTo>
                  <a:pt x="46" y="99"/>
                </a:moveTo>
                <a:lnTo>
                  <a:pt x="46" y="99"/>
                </a:lnTo>
                <a:lnTo>
                  <a:pt x="42" y="86"/>
                </a:lnTo>
                <a:lnTo>
                  <a:pt x="40" y="75"/>
                </a:lnTo>
                <a:lnTo>
                  <a:pt x="40" y="66"/>
                </a:lnTo>
                <a:lnTo>
                  <a:pt x="42" y="58"/>
                </a:lnTo>
                <a:lnTo>
                  <a:pt x="42" y="58"/>
                </a:lnTo>
                <a:lnTo>
                  <a:pt x="40" y="60"/>
                </a:lnTo>
                <a:lnTo>
                  <a:pt x="38" y="66"/>
                </a:lnTo>
                <a:lnTo>
                  <a:pt x="36" y="77"/>
                </a:lnTo>
                <a:lnTo>
                  <a:pt x="36" y="82"/>
                </a:lnTo>
                <a:lnTo>
                  <a:pt x="38" y="90"/>
                </a:lnTo>
                <a:lnTo>
                  <a:pt x="42" y="95"/>
                </a:lnTo>
                <a:lnTo>
                  <a:pt x="46" y="99"/>
                </a:lnTo>
                <a:lnTo>
                  <a:pt x="46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334"/>
          <p:cNvSpPr>
            <a:spLocks noEditPoints="1"/>
          </p:cNvSpPr>
          <p:nvPr/>
        </p:nvSpPr>
        <p:spPr bwMode="auto">
          <a:xfrm>
            <a:off x="4494286" y="571144"/>
            <a:ext cx="718469" cy="676482"/>
          </a:xfrm>
          <a:custGeom>
            <a:avLst/>
            <a:gdLst>
              <a:gd name="T0" fmla="*/ 83 w 154"/>
              <a:gd name="T1" fmla="*/ 36 h 145"/>
              <a:gd name="T2" fmla="*/ 51 w 154"/>
              <a:gd name="T3" fmla="*/ 66 h 145"/>
              <a:gd name="T4" fmla="*/ 26 w 154"/>
              <a:gd name="T5" fmla="*/ 73 h 145"/>
              <a:gd name="T6" fmla="*/ 22 w 154"/>
              <a:gd name="T7" fmla="*/ 35 h 145"/>
              <a:gd name="T8" fmla="*/ 50 w 154"/>
              <a:gd name="T9" fmla="*/ 18 h 145"/>
              <a:gd name="T10" fmla="*/ 37 w 154"/>
              <a:gd name="T11" fmla="*/ 145 h 145"/>
              <a:gd name="T12" fmla="*/ 154 w 154"/>
              <a:gd name="T13" fmla="*/ 123 h 145"/>
              <a:gd name="T14" fmla="*/ 121 w 154"/>
              <a:gd name="T15" fmla="*/ 106 h 145"/>
              <a:gd name="T16" fmla="*/ 143 w 154"/>
              <a:gd name="T17" fmla="*/ 103 h 145"/>
              <a:gd name="T18" fmla="*/ 140 w 154"/>
              <a:gd name="T19" fmla="*/ 82 h 145"/>
              <a:gd name="T20" fmla="*/ 107 w 154"/>
              <a:gd name="T21" fmla="*/ 55 h 145"/>
              <a:gd name="T22" fmla="*/ 75 w 154"/>
              <a:gd name="T23" fmla="*/ 58 h 145"/>
              <a:gd name="T24" fmla="*/ 53 w 154"/>
              <a:gd name="T25" fmla="*/ 86 h 145"/>
              <a:gd name="T26" fmla="*/ 31 w 154"/>
              <a:gd name="T27" fmla="*/ 95 h 145"/>
              <a:gd name="T28" fmla="*/ 22 w 154"/>
              <a:gd name="T29" fmla="*/ 117 h 145"/>
              <a:gd name="T30" fmla="*/ 37 w 154"/>
              <a:gd name="T31" fmla="*/ 145 h 145"/>
              <a:gd name="T32" fmla="*/ 29 w 154"/>
              <a:gd name="T33" fmla="*/ 117 h 145"/>
              <a:gd name="T34" fmla="*/ 48 w 154"/>
              <a:gd name="T35" fmla="*/ 92 h 145"/>
              <a:gd name="T36" fmla="*/ 33 w 154"/>
              <a:gd name="T37" fmla="*/ 123 h 145"/>
              <a:gd name="T38" fmla="*/ 66 w 154"/>
              <a:gd name="T39" fmla="*/ 103 h 145"/>
              <a:gd name="T40" fmla="*/ 77 w 154"/>
              <a:gd name="T41" fmla="*/ 69 h 145"/>
              <a:gd name="T42" fmla="*/ 70 w 154"/>
              <a:gd name="T43" fmla="*/ 71 h 145"/>
              <a:gd name="T44" fmla="*/ 66 w 154"/>
              <a:gd name="T45" fmla="*/ 103 h 145"/>
              <a:gd name="T46" fmla="*/ 28 w 154"/>
              <a:gd name="T47" fmla="*/ 11 h 145"/>
              <a:gd name="T48" fmla="*/ 35 w 154"/>
              <a:gd name="T49" fmla="*/ 16 h 145"/>
              <a:gd name="T50" fmla="*/ 33 w 154"/>
              <a:gd name="T51" fmla="*/ 3 h 145"/>
              <a:gd name="T52" fmla="*/ 4 w 154"/>
              <a:gd name="T53" fmla="*/ 36 h 145"/>
              <a:gd name="T54" fmla="*/ 15 w 154"/>
              <a:gd name="T55" fmla="*/ 38 h 145"/>
              <a:gd name="T56" fmla="*/ 9 w 154"/>
              <a:gd name="T57" fmla="*/ 29 h 145"/>
              <a:gd name="T58" fmla="*/ 2 w 154"/>
              <a:gd name="T59" fmla="*/ 75 h 145"/>
              <a:gd name="T60" fmla="*/ 20 w 154"/>
              <a:gd name="T61" fmla="*/ 75 h 145"/>
              <a:gd name="T62" fmla="*/ 9 w 154"/>
              <a:gd name="T63" fmla="*/ 64 h 145"/>
              <a:gd name="T64" fmla="*/ 101 w 154"/>
              <a:gd name="T65" fmla="*/ 27 h 145"/>
              <a:gd name="T66" fmla="*/ 83 w 154"/>
              <a:gd name="T67" fmla="*/ 29 h 145"/>
              <a:gd name="T68" fmla="*/ 90 w 154"/>
              <a:gd name="T69" fmla="*/ 40 h 145"/>
              <a:gd name="T70" fmla="*/ 101 w 154"/>
              <a:gd name="T71" fmla="*/ 27 h 145"/>
              <a:gd name="T72" fmla="*/ 22 w 154"/>
              <a:gd name="T73" fmla="*/ 25 h 145"/>
              <a:gd name="T74" fmla="*/ 13 w 154"/>
              <a:gd name="T75" fmla="*/ 49 h 145"/>
              <a:gd name="T76" fmla="*/ 4 w 154"/>
              <a:gd name="T77" fmla="*/ 55 h 145"/>
              <a:gd name="T78" fmla="*/ 26 w 154"/>
              <a:gd name="T79" fmla="*/ 81 h 145"/>
              <a:gd name="T80" fmla="*/ 85 w 154"/>
              <a:gd name="T81" fmla="*/ 14 h 145"/>
              <a:gd name="T82" fmla="*/ 81 w 154"/>
              <a:gd name="T83" fmla="*/ 25 h 145"/>
              <a:gd name="T84" fmla="*/ 53 w 154"/>
              <a:gd name="T85" fmla="*/ 13 h 145"/>
              <a:gd name="T86" fmla="*/ 48 w 154"/>
              <a:gd name="T87" fmla="*/ 3 h 145"/>
              <a:gd name="T88" fmla="*/ 61 w 154"/>
              <a:gd name="T89" fmla="*/ 9 h 145"/>
              <a:gd name="T90" fmla="*/ 72 w 154"/>
              <a:gd name="T91" fmla="*/ 18 h 145"/>
              <a:gd name="T92" fmla="*/ 70 w 154"/>
              <a:gd name="T93" fmla="*/ 0 h 145"/>
              <a:gd name="T94" fmla="*/ 42 w 154"/>
              <a:gd name="T95" fmla="*/ 31 h 145"/>
              <a:gd name="T96" fmla="*/ 79 w 154"/>
              <a:gd name="T97" fmla="*/ 38 h 145"/>
              <a:gd name="T98" fmla="*/ 46 w 154"/>
              <a:gd name="T99" fmla="*/ 24 h 145"/>
              <a:gd name="T100" fmla="*/ 39 w 154"/>
              <a:gd name="T101" fmla="*/ 75 h 145"/>
              <a:gd name="T102" fmla="*/ 22 w 154"/>
              <a:gd name="T103" fmla="*/ 53 h 145"/>
              <a:gd name="T104" fmla="*/ 39 w 154"/>
              <a:gd name="T105" fmla="*/ 75 h 145"/>
              <a:gd name="T106" fmla="*/ 28 w 154"/>
              <a:gd name="T107" fmla="*/ 40 h 145"/>
              <a:gd name="T108" fmla="*/ 22 w 154"/>
              <a:gd name="T109" fmla="*/ 49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4" h="145">
                <a:moveTo>
                  <a:pt x="62" y="20"/>
                </a:moveTo>
                <a:lnTo>
                  <a:pt x="62" y="20"/>
                </a:lnTo>
                <a:lnTo>
                  <a:pt x="72" y="24"/>
                </a:lnTo>
                <a:lnTo>
                  <a:pt x="77" y="29"/>
                </a:lnTo>
                <a:lnTo>
                  <a:pt x="83" y="36"/>
                </a:lnTo>
                <a:lnTo>
                  <a:pt x="85" y="46"/>
                </a:lnTo>
                <a:lnTo>
                  <a:pt x="85" y="46"/>
                </a:lnTo>
                <a:lnTo>
                  <a:pt x="72" y="49"/>
                </a:lnTo>
                <a:lnTo>
                  <a:pt x="61" y="57"/>
                </a:lnTo>
                <a:lnTo>
                  <a:pt x="51" y="66"/>
                </a:lnTo>
                <a:lnTo>
                  <a:pt x="46" y="77"/>
                </a:lnTo>
                <a:lnTo>
                  <a:pt x="46" y="77"/>
                </a:lnTo>
                <a:lnTo>
                  <a:pt x="35" y="81"/>
                </a:lnTo>
                <a:lnTo>
                  <a:pt x="35" y="81"/>
                </a:lnTo>
                <a:lnTo>
                  <a:pt x="26" y="73"/>
                </a:lnTo>
                <a:lnTo>
                  <a:pt x="20" y="64"/>
                </a:lnTo>
                <a:lnTo>
                  <a:pt x="18" y="51"/>
                </a:lnTo>
                <a:lnTo>
                  <a:pt x="20" y="40"/>
                </a:lnTo>
                <a:lnTo>
                  <a:pt x="20" y="40"/>
                </a:lnTo>
                <a:lnTo>
                  <a:pt x="22" y="35"/>
                </a:lnTo>
                <a:lnTo>
                  <a:pt x="26" y="29"/>
                </a:lnTo>
                <a:lnTo>
                  <a:pt x="31" y="24"/>
                </a:lnTo>
                <a:lnTo>
                  <a:pt x="37" y="20"/>
                </a:lnTo>
                <a:lnTo>
                  <a:pt x="44" y="18"/>
                </a:lnTo>
                <a:lnTo>
                  <a:pt x="50" y="18"/>
                </a:lnTo>
                <a:lnTo>
                  <a:pt x="57" y="18"/>
                </a:lnTo>
                <a:lnTo>
                  <a:pt x="62" y="20"/>
                </a:lnTo>
                <a:lnTo>
                  <a:pt x="62" y="20"/>
                </a:lnTo>
                <a:close/>
                <a:moveTo>
                  <a:pt x="37" y="145"/>
                </a:moveTo>
                <a:lnTo>
                  <a:pt x="37" y="145"/>
                </a:lnTo>
                <a:lnTo>
                  <a:pt x="147" y="145"/>
                </a:lnTo>
                <a:lnTo>
                  <a:pt x="147" y="145"/>
                </a:lnTo>
                <a:lnTo>
                  <a:pt x="152" y="137"/>
                </a:lnTo>
                <a:lnTo>
                  <a:pt x="154" y="130"/>
                </a:lnTo>
                <a:lnTo>
                  <a:pt x="154" y="123"/>
                </a:lnTo>
                <a:lnTo>
                  <a:pt x="152" y="117"/>
                </a:lnTo>
                <a:lnTo>
                  <a:pt x="147" y="112"/>
                </a:lnTo>
                <a:lnTo>
                  <a:pt x="141" y="108"/>
                </a:lnTo>
                <a:lnTo>
                  <a:pt x="132" y="106"/>
                </a:lnTo>
                <a:lnTo>
                  <a:pt x="121" y="106"/>
                </a:lnTo>
                <a:lnTo>
                  <a:pt x="121" y="106"/>
                </a:lnTo>
                <a:lnTo>
                  <a:pt x="127" y="104"/>
                </a:lnTo>
                <a:lnTo>
                  <a:pt x="132" y="103"/>
                </a:lnTo>
                <a:lnTo>
                  <a:pt x="138" y="103"/>
                </a:lnTo>
                <a:lnTo>
                  <a:pt x="143" y="103"/>
                </a:lnTo>
                <a:lnTo>
                  <a:pt x="143" y="103"/>
                </a:lnTo>
                <a:lnTo>
                  <a:pt x="143" y="99"/>
                </a:lnTo>
                <a:lnTo>
                  <a:pt x="143" y="99"/>
                </a:lnTo>
                <a:lnTo>
                  <a:pt x="141" y="90"/>
                </a:lnTo>
                <a:lnTo>
                  <a:pt x="140" y="82"/>
                </a:lnTo>
                <a:lnTo>
                  <a:pt x="134" y="73"/>
                </a:lnTo>
                <a:lnTo>
                  <a:pt x="129" y="68"/>
                </a:lnTo>
                <a:lnTo>
                  <a:pt x="123" y="62"/>
                </a:lnTo>
                <a:lnTo>
                  <a:pt x="114" y="57"/>
                </a:lnTo>
                <a:lnTo>
                  <a:pt x="107" y="55"/>
                </a:lnTo>
                <a:lnTo>
                  <a:pt x="97" y="53"/>
                </a:lnTo>
                <a:lnTo>
                  <a:pt x="97" y="53"/>
                </a:lnTo>
                <a:lnTo>
                  <a:pt x="88" y="55"/>
                </a:lnTo>
                <a:lnTo>
                  <a:pt x="83" y="57"/>
                </a:lnTo>
                <a:lnTo>
                  <a:pt x="75" y="58"/>
                </a:lnTo>
                <a:lnTo>
                  <a:pt x="70" y="62"/>
                </a:lnTo>
                <a:lnTo>
                  <a:pt x="64" y="68"/>
                </a:lnTo>
                <a:lnTo>
                  <a:pt x="59" y="73"/>
                </a:lnTo>
                <a:lnTo>
                  <a:pt x="55" y="79"/>
                </a:lnTo>
                <a:lnTo>
                  <a:pt x="53" y="86"/>
                </a:lnTo>
                <a:lnTo>
                  <a:pt x="53" y="86"/>
                </a:lnTo>
                <a:lnTo>
                  <a:pt x="46" y="86"/>
                </a:lnTo>
                <a:lnTo>
                  <a:pt x="40" y="88"/>
                </a:lnTo>
                <a:lnTo>
                  <a:pt x="35" y="92"/>
                </a:lnTo>
                <a:lnTo>
                  <a:pt x="31" y="95"/>
                </a:lnTo>
                <a:lnTo>
                  <a:pt x="26" y="101"/>
                </a:lnTo>
                <a:lnTo>
                  <a:pt x="24" y="106"/>
                </a:lnTo>
                <a:lnTo>
                  <a:pt x="22" y="112"/>
                </a:lnTo>
                <a:lnTo>
                  <a:pt x="22" y="117"/>
                </a:lnTo>
                <a:lnTo>
                  <a:pt x="22" y="117"/>
                </a:lnTo>
                <a:lnTo>
                  <a:pt x="22" y="126"/>
                </a:lnTo>
                <a:lnTo>
                  <a:pt x="26" y="134"/>
                </a:lnTo>
                <a:lnTo>
                  <a:pt x="31" y="141"/>
                </a:lnTo>
                <a:lnTo>
                  <a:pt x="37" y="145"/>
                </a:lnTo>
                <a:lnTo>
                  <a:pt x="37" y="145"/>
                </a:lnTo>
                <a:close/>
                <a:moveTo>
                  <a:pt x="37" y="136"/>
                </a:moveTo>
                <a:lnTo>
                  <a:pt x="37" y="136"/>
                </a:lnTo>
                <a:lnTo>
                  <a:pt x="31" y="130"/>
                </a:lnTo>
                <a:lnTo>
                  <a:pt x="29" y="123"/>
                </a:lnTo>
                <a:lnTo>
                  <a:pt x="29" y="117"/>
                </a:lnTo>
                <a:lnTo>
                  <a:pt x="29" y="110"/>
                </a:lnTo>
                <a:lnTo>
                  <a:pt x="33" y="104"/>
                </a:lnTo>
                <a:lnTo>
                  <a:pt x="37" y="99"/>
                </a:lnTo>
                <a:lnTo>
                  <a:pt x="42" y="95"/>
                </a:lnTo>
                <a:lnTo>
                  <a:pt x="48" y="92"/>
                </a:lnTo>
                <a:lnTo>
                  <a:pt x="48" y="92"/>
                </a:lnTo>
                <a:lnTo>
                  <a:pt x="40" y="101"/>
                </a:lnTo>
                <a:lnTo>
                  <a:pt x="35" y="110"/>
                </a:lnTo>
                <a:lnTo>
                  <a:pt x="33" y="115"/>
                </a:lnTo>
                <a:lnTo>
                  <a:pt x="33" y="123"/>
                </a:lnTo>
                <a:lnTo>
                  <a:pt x="35" y="128"/>
                </a:lnTo>
                <a:lnTo>
                  <a:pt x="37" y="136"/>
                </a:lnTo>
                <a:lnTo>
                  <a:pt x="37" y="136"/>
                </a:lnTo>
                <a:close/>
                <a:moveTo>
                  <a:pt x="66" y="103"/>
                </a:moveTo>
                <a:lnTo>
                  <a:pt x="66" y="103"/>
                </a:lnTo>
                <a:lnTo>
                  <a:pt x="64" y="95"/>
                </a:lnTo>
                <a:lnTo>
                  <a:pt x="66" y="88"/>
                </a:lnTo>
                <a:lnTo>
                  <a:pt x="66" y="82"/>
                </a:lnTo>
                <a:lnTo>
                  <a:pt x="70" y="77"/>
                </a:lnTo>
                <a:lnTo>
                  <a:pt x="77" y="69"/>
                </a:lnTo>
                <a:lnTo>
                  <a:pt x="86" y="62"/>
                </a:lnTo>
                <a:lnTo>
                  <a:pt x="86" y="62"/>
                </a:lnTo>
                <a:lnTo>
                  <a:pt x="81" y="64"/>
                </a:lnTo>
                <a:lnTo>
                  <a:pt x="73" y="68"/>
                </a:lnTo>
                <a:lnTo>
                  <a:pt x="70" y="71"/>
                </a:lnTo>
                <a:lnTo>
                  <a:pt x="64" y="77"/>
                </a:lnTo>
                <a:lnTo>
                  <a:pt x="62" y="82"/>
                </a:lnTo>
                <a:lnTo>
                  <a:pt x="61" y="90"/>
                </a:lnTo>
                <a:lnTo>
                  <a:pt x="62" y="95"/>
                </a:lnTo>
                <a:lnTo>
                  <a:pt x="66" y="103"/>
                </a:lnTo>
                <a:lnTo>
                  <a:pt x="66" y="103"/>
                </a:lnTo>
                <a:close/>
                <a:moveTo>
                  <a:pt x="28" y="2"/>
                </a:moveTo>
                <a:lnTo>
                  <a:pt x="28" y="2"/>
                </a:lnTo>
                <a:lnTo>
                  <a:pt x="29" y="5"/>
                </a:lnTo>
                <a:lnTo>
                  <a:pt x="28" y="11"/>
                </a:lnTo>
                <a:lnTo>
                  <a:pt x="28" y="14"/>
                </a:lnTo>
                <a:lnTo>
                  <a:pt x="29" y="20"/>
                </a:lnTo>
                <a:lnTo>
                  <a:pt x="29" y="20"/>
                </a:lnTo>
                <a:lnTo>
                  <a:pt x="35" y="16"/>
                </a:lnTo>
                <a:lnTo>
                  <a:pt x="35" y="16"/>
                </a:lnTo>
                <a:lnTo>
                  <a:pt x="42" y="14"/>
                </a:lnTo>
                <a:lnTo>
                  <a:pt x="42" y="14"/>
                </a:lnTo>
                <a:lnTo>
                  <a:pt x="40" y="9"/>
                </a:lnTo>
                <a:lnTo>
                  <a:pt x="37" y="5"/>
                </a:lnTo>
                <a:lnTo>
                  <a:pt x="33" y="3"/>
                </a:lnTo>
                <a:lnTo>
                  <a:pt x="28" y="2"/>
                </a:lnTo>
                <a:lnTo>
                  <a:pt x="28" y="2"/>
                </a:lnTo>
                <a:close/>
                <a:moveTo>
                  <a:pt x="0" y="33"/>
                </a:moveTo>
                <a:lnTo>
                  <a:pt x="0" y="33"/>
                </a:lnTo>
                <a:lnTo>
                  <a:pt x="4" y="36"/>
                </a:lnTo>
                <a:lnTo>
                  <a:pt x="6" y="40"/>
                </a:lnTo>
                <a:lnTo>
                  <a:pt x="9" y="42"/>
                </a:lnTo>
                <a:lnTo>
                  <a:pt x="13" y="46"/>
                </a:lnTo>
                <a:lnTo>
                  <a:pt x="13" y="46"/>
                </a:lnTo>
                <a:lnTo>
                  <a:pt x="15" y="38"/>
                </a:lnTo>
                <a:lnTo>
                  <a:pt x="15" y="38"/>
                </a:lnTo>
                <a:lnTo>
                  <a:pt x="18" y="33"/>
                </a:lnTo>
                <a:lnTo>
                  <a:pt x="18" y="33"/>
                </a:lnTo>
                <a:lnTo>
                  <a:pt x="15" y="31"/>
                </a:lnTo>
                <a:lnTo>
                  <a:pt x="9" y="29"/>
                </a:lnTo>
                <a:lnTo>
                  <a:pt x="4" y="31"/>
                </a:lnTo>
                <a:lnTo>
                  <a:pt x="0" y="33"/>
                </a:lnTo>
                <a:lnTo>
                  <a:pt x="0" y="33"/>
                </a:lnTo>
                <a:close/>
                <a:moveTo>
                  <a:pt x="2" y="75"/>
                </a:moveTo>
                <a:lnTo>
                  <a:pt x="2" y="75"/>
                </a:lnTo>
                <a:lnTo>
                  <a:pt x="6" y="75"/>
                </a:lnTo>
                <a:lnTo>
                  <a:pt x="11" y="75"/>
                </a:lnTo>
                <a:lnTo>
                  <a:pt x="15" y="75"/>
                </a:lnTo>
                <a:lnTo>
                  <a:pt x="20" y="75"/>
                </a:lnTo>
                <a:lnTo>
                  <a:pt x="20" y="75"/>
                </a:lnTo>
                <a:lnTo>
                  <a:pt x="17" y="68"/>
                </a:lnTo>
                <a:lnTo>
                  <a:pt x="17" y="68"/>
                </a:lnTo>
                <a:lnTo>
                  <a:pt x="15" y="62"/>
                </a:lnTo>
                <a:lnTo>
                  <a:pt x="15" y="62"/>
                </a:lnTo>
                <a:lnTo>
                  <a:pt x="9" y="64"/>
                </a:lnTo>
                <a:lnTo>
                  <a:pt x="6" y="66"/>
                </a:lnTo>
                <a:lnTo>
                  <a:pt x="4" y="69"/>
                </a:lnTo>
                <a:lnTo>
                  <a:pt x="2" y="75"/>
                </a:lnTo>
                <a:lnTo>
                  <a:pt x="2" y="75"/>
                </a:lnTo>
                <a:close/>
                <a:moveTo>
                  <a:pt x="101" y="27"/>
                </a:moveTo>
                <a:lnTo>
                  <a:pt x="101" y="27"/>
                </a:lnTo>
                <a:lnTo>
                  <a:pt x="97" y="27"/>
                </a:lnTo>
                <a:lnTo>
                  <a:pt x="92" y="27"/>
                </a:lnTo>
                <a:lnTo>
                  <a:pt x="88" y="27"/>
                </a:lnTo>
                <a:lnTo>
                  <a:pt x="83" y="29"/>
                </a:lnTo>
                <a:lnTo>
                  <a:pt x="83" y="29"/>
                </a:lnTo>
                <a:lnTo>
                  <a:pt x="86" y="35"/>
                </a:lnTo>
                <a:lnTo>
                  <a:pt x="86" y="35"/>
                </a:lnTo>
                <a:lnTo>
                  <a:pt x="90" y="40"/>
                </a:lnTo>
                <a:lnTo>
                  <a:pt x="90" y="40"/>
                </a:lnTo>
                <a:lnTo>
                  <a:pt x="94" y="40"/>
                </a:lnTo>
                <a:lnTo>
                  <a:pt x="97" y="36"/>
                </a:lnTo>
                <a:lnTo>
                  <a:pt x="101" y="33"/>
                </a:lnTo>
                <a:lnTo>
                  <a:pt x="101" y="27"/>
                </a:lnTo>
                <a:lnTo>
                  <a:pt x="101" y="27"/>
                </a:lnTo>
                <a:close/>
                <a:moveTo>
                  <a:pt x="15" y="20"/>
                </a:moveTo>
                <a:lnTo>
                  <a:pt x="20" y="29"/>
                </a:lnTo>
                <a:lnTo>
                  <a:pt x="20" y="29"/>
                </a:lnTo>
                <a:lnTo>
                  <a:pt x="22" y="25"/>
                </a:lnTo>
                <a:lnTo>
                  <a:pt x="22" y="25"/>
                </a:lnTo>
                <a:lnTo>
                  <a:pt x="26" y="24"/>
                </a:lnTo>
                <a:lnTo>
                  <a:pt x="15" y="20"/>
                </a:lnTo>
                <a:lnTo>
                  <a:pt x="15" y="20"/>
                </a:lnTo>
                <a:close/>
                <a:moveTo>
                  <a:pt x="4" y="55"/>
                </a:moveTo>
                <a:lnTo>
                  <a:pt x="13" y="49"/>
                </a:lnTo>
                <a:lnTo>
                  <a:pt x="13" y="49"/>
                </a:lnTo>
                <a:lnTo>
                  <a:pt x="13" y="53"/>
                </a:lnTo>
                <a:lnTo>
                  <a:pt x="13" y="53"/>
                </a:lnTo>
                <a:lnTo>
                  <a:pt x="13" y="58"/>
                </a:lnTo>
                <a:lnTo>
                  <a:pt x="4" y="55"/>
                </a:lnTo>
                <a:lnTo>
                  <a:pt x="4" y="55"/>
                </a:lnTo>
                <a:close/>
                <a:moveTo>
                  <a:pt x="20" y="88"/>
                </a:moveTo>
                <a:lnTo>
                  <a:pt x="29" y="82"/>
                </a:lnTo>
                <a:lnTo>
                  <a:pt x="29" y="82"/>
                </a:lnTo>
                <a:lnTo>
                  <a:pt x="26" y="81"/>
                </a:lnTo>
                <a:lnTo>
                  <a:pt x="26" y="81"/>
                </a:lnTo>
                <a:lnTo>
                  <a:pt x="24" y="77"/>
                </a:lnTo>
                <a:lnTo>
                  <a:pt x="20" y="88"/>
                </a:lnTo>
                <a:lnTo>
                  <a:pt x="20" y="88"/>
                </a:lnTo>
                <a:close/>
                <a:moveTo>
                  <a:pt x="85" y="14"/>
                </a:moveTo>
                <a:lnTo>
                  <a:pt x="73" y="20"/>
                </a:lnTo>
                <a:lnTo>
                  <a:pt x="73" y="20"/>
                </a:lnTo>
                <a:lnTo>
                  <a:pt x="77" y="22"/>
                </a:lnTo>
                <a:lnTo>
                  <a:pt x="77" y="22"/>
                </a:lnTo>
                <a:lnTo>
                  <a:pt x="81" y="25"/>
                </a:lnTo>
                <a:lnTo>
                  <a:pt x="85" y="14"/>
                </a:lnTo>
                <a:lnTo>
                  <a:pt x="85" y="14"/>
                </a:lnTo>
                <a:close/>
                <a:moveTo>
                  <a:pt x="48" y="3"/>
                </a:moveTo>
                <a:lnTo>
                  <a:pt x="53" y="13"/>
                </a:lnTo>
                <a:lnTo>
                  <a:pt x="53" y="13"/>
                </a:lnTo>
                <a:lnTo>
                  <a:pt x="50" y="13"/>
                </a:lnTo>
                <a:lnTo>
                  <a:pt x="50" y="13"/>
                </a:lnTo>
                <a:lnTo>
                  <a:pt x="46" y="13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70" y="0"/>
                </a:moveTo>
                <a:lnTo>
                  <a:pt x="70" y="0"/>
                </a:lnTo>
                <a:lnTo>
                  <a:pt x="68" y="3"/>
                </a:lnTo>
                <a:lnTo>
                  <a:pt x="64" y="5"/>
                </a:lnTo>
                <a:lnTo>
                  <a:pt x="61" y="9"/>
                </a:lnTo>
                <a:lnTo>
                  <a:pt x="59" y="13"/>
                </a:lnTo>
                <a:lnTo>
                  <a:pt x="59" y="13"/>
                </a:lnTo>
                <a:lnTo>
                  <a:pt x="64" y="14"/>
                </a:lnTo>
                <a:lnTo>
                  <a:pt x="64" y="14"/>
                </a:lnTo>
                <a:lnTo>
                  <a:pt x="72" y="18"/>
                </a:lnTo>
                <a:lnTo>
                  <a:pt x="72" y="18"/>
                </a:lnTo>
                <a:lnTo>
                  <a:pt x="73" y="13"/>
                </a:lnTo>
                <a:lnTo>
                  <a:pt x="73" y="9"/>
                </a:lnTo>
                <a:lnTo>
                  <a:pt x="73" y="3"/>
                </a:lnTo>
                <a:lnTo>
                  <a:pt x="70" y="0"/>
                </a:lnTo>
                <a:lnTo>
                  <a:pt x="70" y="0"/>
                </a:lnTo>
                <a:close/>
                <a:moveTo>
                  <a:pt x="31" y="38"/>
                </a:moveTo>
                <a:lnTo>
                  <a:pt x="31" y="38"/>
                </a:lnTo>
                <a:lnTo>
                  <a:pt x="37" y="33"/>
                </a:lnTo>
                <a:lnTo>
                  <a:pt x="42" y="31"/>
                </a:lnTo>
                <a:lnTo>
                  <a:pt x="48" y="29"/>
                </a:lnTo>
                <a:lnTo>
                  <a:pt x="53" y="29"/>
                </a:lnTo>
                <a:lnTo>
                  <a:pt x="66" y="31"/>
                </a:lnTo>
                <a:lnTo>
                  <a:pt x="79" y="38"/>
                </a:lnTo>
                <a:lnTo>
                  <a:pt x="79" y="38"/>
                </a:lnTo>
                <a:lnTo>
                  <a:pt x="73" y="31"/>
                </a:lnTo>
                <a:lnTo>
                  <a:pt x="68" y="27"/>
                </a:lnTo>
                <a:lnTo>
                  <a:pt x="61" y="24"/>
                </a:lnTo>
                <a:lnTo>
                  <a:pt x="53" y="22"/>
                </a:lnTo>
                <a:lnTo>
                  <a:pt x="46" y="24"/>
                </a:lnTo>
                <a:lnTo>
                  <a:pt x="40" y="25"/>
                </a:lnTo>
                <a:lnTo>
                  <a:pt x="35" y="31"/>
                </a:lnTo>
                <a:lnTo>
                  <a:pt x="31" y="38"/>
                </a:lnTo>
                <a:lnTo>
                  <a:pt x="31" y="38"/>
                </a:lnTo>
                <a:close/>
                <a:moveTo>
                  <a:pt x="39" y="75"/>
                </a:moveTo>
                <a:lnTo>
                  <a:pt x="39" y="75"/>
                </a:lnTo>
                <a:lnTo>
                  <a:pt x="31" y="69"/>
                </a:lnTo>
                <a:lnTo>
                  <a:pt x="28" y="62"/>
                </a:lnTo>
                <a:lnTo>
                  <a:pt x="22" y="53"/>
                </a:lnTo>
                <a:lnTo>
                  <a:pt x="22" y="53"/>
                </a:lnTo>
                <a:lnTo>
                  <a:pt x="22" y="58"/>
                </a:lnTo>
                <a:lnTo>
                  <a:pt x="26" y="66"/>
                </a:lnTo>
                <a:lnTo>
                  <a:pt x="31" y="71"/>
                </a:lnTo>
                <a:lnTo>
                  <a:pt x="35" y="75"/>
                </a:lnTo>
                <a:lnTo>
                  <a:pt x="39" y="75"/>
                </a:lnTo>
                <a:lnTo>
                  <a:pt x="39" y="75"/>
                </a:lnTo>
                <a:close/>
                <a:moveTo>
                  <a:pt x="26" y="57"/>
                </a:moveTo>
                <a:lnTo>
                  <a:pt x="26" y="57"/>
                </a:lnTo>
                <a:lnTo>
                  <a:pt x="26" y="47"/>
                </a:lnTo>
                <a:lnTo>
                  <a:pt x="28" y="40"/>
                </a:lnTo>
                <a:lnTo>
                  <a:pt x="31" y="29"/>
                </a:lnTo>
                <a:lnTo>
                  <a:pt x="31" y="29"/>
                </a:lnTo>
                <a:lnTo>
                  <a:pt x="28" y="33"/>
                </a:lnTo>
                <a:lnTo>
                  <a:pt x="24" y="40"/>
                </a:lnTo>
                <a:lnTo>
                  <a:pt x="22" y="49"/>
                </a:lnTo>
                <a:lnTo>
                  <a:pt x="24" y="53"/>
                </a:lnTo>
                <a:lnTo>
                  <a:pt x="26" y="57"/>
                </a:lnTo>
                <a:lnTo>
                  <a:pt x="26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335"/>
          <p:cNvSpPr>
            <a:spLocks noEditPoints="1"/>
          </p:cNvSpPr>
          <p:nvPr/>
        </p:nvSpPr>
        <p:spPr bwMode="auto">
          <a:xfrm>
            <a:off x="3332604" y="1732828"/>
            <a:ext cx="699807" cy="718469"/>
          </a:xfrm>
          <a:custGeom>
            <a:avLst/>
            <a:gdLst>
              <a:gd name="T0" fmla="*/ 58 w 150"/>
              <a:gd name="T1" fmla="*/ 109 h 154"/>
              <a:gd name="T2" fmla="*/ 75 w 150"/>
              <a:gd name="T3" fmla="*/ 87 h 154"/>
              <a:gd name="T4" fmla="*/ 58 w 150"/>
              <a:gd name="T5" fmla="*/ 98 h 154"/>
              <a:gd name="T6" fmla="*/ 58 w 150"/>
              <a:gd name="T7" fmla="*/ 120 h 154"/>
              <a:gd name="T8" fmla="*/ 34 w 150"/>
              <a:gd name="T9" fmla="*/ 140 h 154"/>
              <a:gd name="T10" fmla="*/ 45 w 150"/>
              <a:gd name="T11" fmla="*/ 110 h 154"/>
              <a:gd name="T12" fmla="*/ 33 w 150"/>
              <a:gd name="T13" fmla="*/ 121 h 154"/>
              <a:gd name="T14" fmla="*/ 33 w 150"/>
              <a:gd name="T15" fmla="*/ 142 h 154"/>
              <a:gd name="T16" fmla="*/ 36 w 150"/>
              <a:gd name="T17" fmla="*/ 154 h 154"/>
              <a:gd name="T18" fmla="*/ 23 w 150"/>
              <a:gd name="T19" fmla="*/ 131 h 154"/>
              <a:gd name="T20" fmla="*/ 38 w 150"/>
              <a:gd name="T21" fmla="*/ 109 h 154"/>
              <a:gd name="T22" fmla="*/ 62 w 150"/>
              <a:gd name="T23" fmla="*/ 87 h 154"/>
              <a:gd name="T24" fmla="*/ 91 w 150"/>
              <a:gd name="T25" fmla="*/ 81 h 154"/>
              <a:gd name="T26" fmla="*/ 115 w 150"/>
              <a:gd name="T27" fmla="*/ 96 h 154"/>
              <a:gd name="T28" fmla="*/ 121 w 150"/>
              <a:gd name="T29" fmla="*/ 118 h 154"/>
              <a:gd name="T30" fmla="*/ 111 w 150"/>
              <a:gd name="T31" fmla="*/ 120 h 154"/>
              <a:gd name="T32" fmla="*/ 113 w 150"/>
              <a:gd name="T33" fmla="*/ 121 h 154"/>
              <a:gd name="T34" fmla="*/ 130 w 150"/>
              <a:gd name="T35" fmla="*/ 136 h 154"/>
              <a:gd name="T36" fmla="*/ 124 w 150"/>
              <a:gd name="T37" fmla="*/ 154 h 154"/>
              <a:gd name="T38" fmla="*/ 7 w 150"/>
              <a:gd name="T39" fmla="*/ 129 h 154"/>
              <a:gd name="T40" fmla="*/ 0 w 150"/>
              <a:gd name="T41" fmla="*/ 116 h 154"/>
              <a:gd name="T42" fmla="*/ 14 w 150"/>
              <a:gd name="T43" fmla="*/ 99 h 154"/>
              <a:gd name="T44" fmla="*/ 29 w 150"/>
              <a:gd name="T45" fmla="*/ 85 h 154"/>
              <a:gd name="T46" fmla="*/ 51 w 150"/>
              <a:gd name="T47" fmla="*/ 88 h 154"/>
              <a:gd name="T48" fmla="*/ 34 w 150"/>
              <a:gd name="T49" fmla="*/ 103 h 154"/>
              <a:gd name="T50" fmla="*/ 7 w 150"/>
              <a:gd name="T51" fmla="*/ 129 h 154"/>
              <a:gd name="T52" fmla="*/ 60 w 150"/>
              <a:gd name="T53" fmla="*/ 26 h 154"/>
              <a:gd name="T54" fmla="*/ 31 w 150"/>
              <a:gd name="T55" fmla="*/ 46 h 154"/>
              <a:gd name="T56" fmla="*/ 42 w 150"/>
              <a:gd name="T57" fmla="*/ 13 h 154"/>
              <a:gd name="T58" fmla="*/ 7 w 150"/>
              <a:gd name="T59" fmla="*/ 50 h 154"/>
              <a:gd name="T60" fmla="*/ 23 w 150"/>
              <a:gd name="T61" fmla="*/ 61 h 154"/>
              <a:gd name="T62" fmla="*/ 18 w 150"/>
              <a:gd name="T63" fmla="*/ 43 h 154"/>
              <a:gd name="T64" fmla="*/ 91 w 150"/>
              <a:gd name="T65" fmla="*/ 26 h 154"/>
              <a:gd name="T66" fmla="*/ 75 w 150"/>
              <a:gd name="T67" fmla="*/ 39 h 154"/>
              <a:gd name="T68" fmla="*/ 82 w 150"/>
              <a:gd name="T69" fmla="*/ 19 h 154"/>
              <a:gd name="T70" fmla="*/ 121 w 150"/>
              <a:gd name="T71" fmla="*/ 2 h 154"/>
              <a:gd name="T72" fmla="*/ 143 w 150"/>
              <a:gd name="T73" fmla="*/ 22 h 154"/>
              <a:gd name="T74" fmla="*/ 150 w 150"/>
              <a:gd name="T75" fmla="*/ 44 h 154"/>
              <a:gd name="T76" fmla="*/ 139 w 150"/>
              <a:gd name="T77" fmla="*/ 74 h 154"/>
              <a:gd name="T78" fmla="*/ 115 w 150"/>
              <a:gd name="T79" fmla="*/ 90 h 154"/>
              <a:gd name="T80" fmla="*/ 93 w 150"/>
              <a:gd name="T81" fmla="*/ 76 h 154"/>
              <a:gd name="T82" fmla="*/ 71 w 150"/>
              <a:gd name="T83" fmla="*/ 77 h 154"/>
              <a:gd name="T84" fmla="*/ 58 w 150"/>
              <a:gd name="T85" fmla="*/ 54 h 154"/>
              <a:gd name="T86" fmla="*/ 58 w 150"/>
              <a:gd name="T87" fmla="*/ 41 h 154"/>
              <a:gd name="T88" fmla="*/ 91 w 150"/>
              <a:gd name="T89" fmla="*/ 63 h 154"/>
              <a:gd name="T90" fmla="*/ 111 w 150"/>
              <a:gd name="T91" fmla="*/ 57 h 154"/>
              <a:gd name="T92" fmla="*/ 126 w 150"/>
              <a:gd name="T93" fmla="*/ 35 h 154"/>
              <a:gd name="T94" fmla="*/ 122 w 150"/>
              <a:gd name="T95" fmla="*/ 13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0" h="154">
                <a:moveTo>
                  <a:pt x="58" y="120"/>
                </a:moveTo>
                <a:lnTo>
                  <a:pt x="58" y="120"/>
                </a:lnTo>
                <a:lnTo>
                  <a:pt x="58" y="114"/>
                </a:lnTo>
                <a:lnTo>
                  <a:pt x="58" y="109"/>
                </a:lnTo>
                <a:lnTo>
                  <a:pt x="62" y="99"/>
                </a:lnTo>
                <a:lnTo>
                  <a:pt x="67" y="92"/>
                </a:lnTo>
                <a:lnTo>
                  <a:pt x="75" y="87"/>
                </a:lnTo>
                <a:lnTo>
                  <a:pt x="75" y="87"/>
                </a:lnTo>
                <a:lnTo>
                  <a:pt x="71" y="88"/>
                </a:lnTo>
                <a:lnTo>
                  <a:pt x="66" y="90"/>
                </a:lnTo>
                <a:lnTo>
                  <a:pt x="62" y="94"/>
                </a:lnTo>
                <a:lnTo>
                  <a:pt x="58" y="98"/>
                </a:lnTo>
                <a:lnTo>
                  <a:pt x="56" y="103"/>
                </a:lnTo>
                <a:lnTo>
                  <a:pt x="55" y="109"/>
                </a:lnTo>
                <a:lnTo>
                  <a:pt x="56" y="114"/>
                </a:lnTo>
                <a:lnTo>
                  <a:pt x="58" y="120"/>
                </a:lnTo>
                <a:lnTo>
                  <a:pt x="58" y="120"/>
                </a:lnTo>
                <a:close/>
                <a:moveTo>
                  <a:pt x="36" y="147"/>
                </a:moveTo>
                <a:lnTo>
                  <a:pt x="36" y="147"/>
                </a:lnTo>
                <a:lnTo>
                  <a:pt x="34" y="140"/>
                </a:lnTo>
                <a:lnTo>
                  <a:pt x="33" y="134"/>
                </a:lnTo>
                <a:lnTo>
                  <a:pt x="34" y="125"/>
                </a:lnTo>
                <a:lnTo>
                  <a:pt x="38" y="118"/>
                </a:lnTo>
                <a:lnTo>
                  <a:pt x="45" y="110"/>
                </a:lnTo>
                <a:lnTo>
                  <a:pt x="45" y="110"/>
                </a:lnTo>
                <a:lnTo>
                  <a:pt x="40" y="114"/>
                </a:lnTo>
                <a:lnTo>
                  <a:pt x="36" y="118"/>
                </a:lnTo>
                <a:lnTo>
                  <a:pt x="33" y="121"/>
                </a:lnTo>
                <a:lnTo>
                  <a:pt x="31" y="125"/>
                </a:lnTo>
                <a:lnTo>
                  <a:pt x="29" y="131"/>
                </a:lnTo>
                <a:lnTo>
                  <a:pt x="29" y="136"/>
                </a:lnTo>
                <a:lnTo>
                  <a:pt x="33" y="142"/>
                </a:lnTo>
                <a:lnTo>
                  <a:pt x="36" y="147"/>
                </a:lnTo>
                <a:lnTo>
                  <a:pt x="36" y="147"/>
                </a:lnTo>
                <a:close/>
                <a:moveTo>
                  <a:pt x="36" y="154"/>
                </a:moveTo>
                <a:lnTo>
                  <a:pt x="36" y="154"/>
                </a:lnTo>
                <a:lnTo>
                  <a:pt x="31" y="149"/>
                </a:lnTo>
                <a:lnTo>
                  <a:pt x="27" y="145"/>
                </a:lnTo>
                <a:lnTo>
                  <a:pt x="23" y="138"/>
                </a:lnTo>
                <a:lnTo>
                  <a:pt x="23" y="131"/>
                </a:lnTo>
                <a:lnTo>
                  <a:pt x="23" y="131"/>
                </a:lnTo>
                <a:lnTo>
                  <a:pt x="25" y="121"/>
                </a:lnTo>
                <a:lnTo>
                  <a:pt x="31" y="114"/>
                </a:lnTo>
                <a:lnTo>
                  <a:pt x="38" y="109"/>
                </a:lnTo>
                <a:lnTo>
                  <a:pt x="49" y="107"/>
                </a:lnTo>
                <a:lnTo>
                  <a:pt x="49" y="107"/>
                </a:lnTo>
                <a:lnTo>
                  <a:pt x="53" y="96"/>
                </a:lnTo>
                <a:lnTo>
                  <a:pt x="62" y="87"/>
                </a:lnTo>
                <a:lnTo>
                  <a:pt x="71" y="81"/>
                </a:lnTo>
                <a:lnTo>
                  <a:pt x="84" y="79"/>
                </a:lnTo>
                <a:lnTo>
                  <a:pt x="84" y="79"/>
                </a:lnTo>
                <a:lnTo>
                  <a:pt x="91" y="81"/>
                </a:lnTo>
                <a:lnTo>
                  <a:pt x="99" y="83"/>
                </a:lnTo>
                <a:lnTo>
                  <a:pt x="104" y="87"/>
                </a:lnTo>
                <a:lnTo>
                  <a:pt x="110" y="90"/>
                </a:lnTo>
                <a:lnTo>
                  <a:pt x="115" y="96"/>
                </a:lnTo>
                <a:lnTo>
                  <a:pt x="117" y="103"/>
                </a:lnTo>
                <a:lnTo>
                  <a:pt x="121" y="109"/>
                </a:lnTo>
                <a:lnTo>
                  <a:pt x="121" y="118"/>
                </a:lnTo>
                <a:lnTo>
                  <a:pt x="121" y="118"/>
                </a:lnTo>
                <a:lnTo>
                  <a:pt x="121" y="120"/>
                </a:lnTo>
                <a:lnTo>
                  <a:pt x="121" y="120"/>
                </a:lnTo>
                <a:lnTo>
                  <a:pt x="117" y="120"/>
                </a:lnTo>
                <a:lnTo>
                  <a:pt x="111" y="120"/>
                </a:lnTo>
                <a:lnTo>
                  <a:pt x="108" y="121"/>
                </a:lnTo>
                <a:lnTo>
                  <a:pt x="104" y="123"/>
                </a:lnTo>
                <a:lnTo>
                  <a:pt x="104" y="123"/>
                </a:lnTo>
                <a:lnTo>
                  <a:pt x="113" y="121"/>
                </a:lnTo>
                <a:lnTo>
                  <a:pt x="119" y="123"/>
                </a:lnTo>
                <a:lnTo>
                  <a:pt x="124" y="127"/>
                </a:lnTo>
                <a:lnTo>
                  <a:pt x="128" y="131"/>
                </a:lnTo>
                <a:lnTo>
                  <a:pt x="130" y="136"/>
                </a:lnTo>
                <a:lnTo>
                  <a:pt x="130" y="142"/>
                </a:lnTo>
                <a:lnTo>
                  <a:pt x="128" y="149"/>
                </a:lnTo>
                <a:lnTo>
                  <a:pt x="124" y="154"/>
                </a:lnTo>
                <a:lnTo>
                  <a:pt x="124" y="154"/>
                </a:lnTo>
                <a:lnTo>
                  <a:pt x="36" y="154"/>
                </a:lnTo>
                <a:lnTo>
                  <a:pt x="36" y="154"/>
                </a:lnTo>
                <a:close/>
                <a:moveTo>
                  <a:pt x="7" y="129"/>
                </a:moveTo>
                <a:lnTo>
                  <a:pt x="7" y="129"/>
                </a:lnTo>
                <a:lnTo>
                  <a:pt x="1" y="123"/>
                </a:lnTo>
                <a:lnTo>
                  <a:pt x="0" y="120"/>
                </a:lnTo>
                <a:lnTo>
                  <a:pt x="0" y="116"/>
                </a:lnTo>
                <a:lnTo>
                  <a:pt x="0" y="116"/>
                </a:lnTo>
                <a:lnTo>
                  <a:pt x="1" y="109"/>
                </a:lnTo>
                <a:lnTo>
                  <a:pt x="5" y="105"/>
                </a:lnTo>
                <a:lnTo>
                  <a:pt x="9" y="101"/>
                </a:lnTo>
                <a:lnTo>
                  <a:pt x="14" y="99"/>
                </a:lnTo>
                <a:lnTo>
                  <a:pt x="14" y="99"/>
                </a:lnTo>
                <a:lnTo>
                  <a:pt x="18" y="94"/>
                </a:lnTo>
                <a:lnTo>
                  <a:pt x="23" y="88"/>
                </a:lnTo>
                <a:lnTo>
                  <a:pt x="29" y="85"/>
                </a:lnTo>
                <a:lnTo>
                  <a:pt x="36" y="85"/>
                </a:lnTo>
                <a:lnTo>
                  <a:pt x="36" y="85"/>
                </a:lnTo>
                <a:lnTo>
                  <a:pt x="44" y="85"/>
                </a:lnTo>
                <a:lnTo>
                  <a:pt x="51" y="88"/>
                </a:lnTo>
                <a:lnTo>
                  <a:pt x="51" y="88"/>
                </a:lnTo>
                <a:lnTo>
                  <a:pt x="44" y="101"/>
                </a:lnTo>
                <a:lnTo>
                  <a:pt x="44" y="101"/>
                </a:lnTo>
                <a:lnTo>
                  <a:pt x="34" y="103"/>
                </a:lnTo>
                <a:lnTo>
                  <a:pt x="25" y="110"/>
                </a:lnTo>
                <a:lnTo>
                  <a:pt x="20" y="120"/>
                </a:lnTo>
                <a:lnTo>
                  <a:pt x="18" y="129"/>
                </a:lnTo>
                <a:lnTo>
                  <a:pt x="7" y="129"/>
                </a:lnTo>
                <a:lnTo>
                  <a:pt x="7" y="129"/>
                </a:lnTo>
                <a:close/>
                <a:moveTo>
                  <a:pt x="42" y="13"/>
                </a:moveTo>
                <a:lnTo>
                  <a:pt x="49" y="21"/>
                </a:lnTo>
                <a:lnTo>
                  <a:pt x="60" y="26"/>
                </a:lnTo>
                <a:lnTo>
                  <a:pt x="53" y="33"/>
                </a:lnTo>
                <a:lnTo>
                  <a:pt x="53" y="46"/>
                </a:lnTo>
                <a:lnTo>
                  <a:pt x="44" y="43"/>
                </a:lnTo>
                <a:lnTo>
                  <a:pt x="31" y="46"/>
                </a:lnTo>
                <a:lnTo>
                  <a:pt x="33" y="35"/>
                </a:lnTo>
                <a:lnTo>
                  <a:pt x="25" y="26"/>
                </a:lnTo>
                <a:lnTo>
                  <a:pt x="34" y="22"/>
                </a:lnTo>
                <a:lnTo>
                  <a:pt x="42" y="13"/>
                </a:lnTo>
                <a:lnTo>
                  <a:pt x="42" y="13"/>
                </a:lnTo>
                <a:close/>
                <a:moveTo>
                  <a:pt x="18" y="43"/>
                </a:moveTo>
                <a:lnTo>
                  <a:pt x="12" y="48"/>
                </a:lnTo>
                <a:lnTo>
                  <a:pt x="7" y="50"/>
                </a:lnTo>
                <a:lnTo>
                  <a:pt x="11" y="55"/>
                </a:lnTo>
                <a:lnTo>
                  <a:pt x="11" y="61"/>
                </a:lnTo>
                <a:lnTo>
                  <a:pt x="18" y="59"/>
                </a:lnTo>
                <a:lnTo>
                  <a:pt x="23" y="61"/>
                </a:lnTo>
                <a:lnTo>
                  <a:pt x="23" y="55"/>
                </a:lnTo>
                <a:lnTo>
                  <a:pt x="27" y="50"/>
                </a:lnTo>
                <a:lnTo>
                  <a:pt x="22" y="48"/>
                </a:lnTo>
                <a:lnTo>
                  <a:pt x="18" y="43"/>
                </a:lnTo>
                <a:lnTo>
                  <a:pt x="18" y="43"/>
                </a:lnTo>
                <a:close/>
                <a:moveTo>
                  <a:pt x="82" y="19"/>
                </a:moveTo>
                <a:lnTo>
                  <a:pt x="86" y="24"/>
                </a:lnTo>
                <a:lnTo>
                  <a:pt x="91" y="26"/>
                </a:lnTo>
                <a:lnTo>
                  <a:pt x="88" y="32"/>
                </a:lnTo>
                <a:lnTo>
                  <a:pt x="88" y="39"/>
                </a:lnTo>
                <a:lnTo>
                  <a:pt x="82" y="35"/>
                </a:lnTo>
                <a:lnTo>
                  <a:pt x="75" y="39"/>
                </a:lnTo>
                <a:lnTo>
                  <a:pt x="75" y="32"/>
                </a:lnTo>
                <a:lnTo>
                  <a:pt x="71" y="26"/>
                </a:lnTo>
                <a:lnTo>
                  <a:pt x="77" y="24"/>
                </a:lnTo>
                <a:lnTo>
                  <a:pt x="82" y="19"/>
                </a:lnTo>
                <a:lnTo>
                  <a:pt x="82" y="19"/>
                </a:lnTo>
                <a:close/>
                <a:moveTo>
                  <a:pt x="113" y="0"/>
                </a:moveTo>
                <a:lnTo>
                  <a:pt x="113" y="0"/>
                </a:lnTo>
                <a:lnTo>
                  <a:pt x="121" y="2"/>
                </a:lnTo>
                <a:lnTo>
                  <a:pt x="128" y="6"/>
                </a:lnTo>
                <a:lnTo>
                  <a:pt x="133" y="11"/>
                </a:lnTo>
                <a:lnTo>
                  <a:pt x="139" y="17"/>
                </a:lnTo>
                <a:lnTo>
                  <a:pt x="143" y="22"/>
                </a:lnTo>
                <a:lnTo>
                  <a:pt x="146" y="30"/>
                </a:lnTo>
                <a:lnTo>
                  <a:pt x="148" y="37"/>
                </a:lnTo>
                <a:lnTo>
                  <a:pt x="150" y="44"/>
                </a:lnTo>
                <a:lnTo>
                  <a:pt x="150" y="44"/>
                </a:lnTo>
                <a:lnTo>
                  <a:pt x="148" y="54"/>
                </a:lnTo>
                <a:lnTo>
                  <a:pt x="146" y="61"/>
                </a:lnTo>
                <a:lnTo>
                  <a:pt x="145" y="66"/>
                </a:lnTo>
                <a:lnTo>
                  <a:pt x="139" y="74"/>
                </a:lnTo>
                <a:lnTo>
                  <a:pt x="135" y="79"/>
                </a:lnTo>
                <a:lnTo>
                  <a:pt x="130" y="83"/>
                </a:lnTo>
                <a:lnTo>
                  <a:pt x="122" y="87"/>
                </a:lnTo>
                <a:lnTo>
                  <a:pt x="115" y="90"/>
                </a:lnTo>
                <a:lnTo>
                  <a:pt x="115" y="90"/>
                </a:lnTo>
                <a:lnTo>
                  <a:pt x="110" y="83"/>
                </a:lnTo>
                <a:lnTo>
                  <a:pt x="102" y="79"/>
                </a:lnTo>
                <a:lnTo>
                  <a:pt x="93" y="76"/>
                </a:lnTo>
                <a:lnTo>
                  <a:pt x="84" y="76"/>
                </a:lnTo>
                <a:lnTo>
                  <a:pt x="84" y="76"/>
                </a:lnTo>
                <a:lnTo>
                  <a:pt x="77" y="76"/>
                </a:lnTo>
                <a:lnTo>
                  <a:pt x="71" y="77"/>
                </a:lnTo>
                <a:lnTo>
                  <a:pt x="71" y="77"/>
                </a:lnTo>
                <a:lnTo>
                  <a:pt x="66" y="70"/>
                </a:lnTo>
                <a:lnTo>
                  <a:pt x="60" y="63"/>
                </a:lnTo>
                <a:lnTo>
                  <a:pt x="58" y="54"/>
                </a:lnTo>
                <a:lnTo>
                  <a:pt x="58" y="44"/>
                </a:lnTo>
                <a:lnTo>
                  <a:pt x="58" y="44"/>
                </a:lnTo>
                <a:lnTo>
                  <a:pt x="58" y="41"/>
                </a:lnTo>
                <a:lnTo>
                  <a:pt x="58" y="41"/>
                </a:lnTo>
                <a:lnTo>
                  <a:pt x="64" y="50"/>
                </a:lnTo>
                <a:lnTo>
                  <a:pt x="71" y="57"/>
                </a:lnTo>
                <a:lnTo>
                  <a:pt x="80" y="61"/>
                </a:lnTo>
                <a:lnTo>
                  <a:pt x="91" y="63"/>
                </a:lnTo>
                <a:lnTo>
                  <a:pt x="91" y="63"/>
                </a:lnTo>
                <a:lnTo>
                  <a:pt x="99" y="63"/>
                </a:lnTo>
                <a:lnTo>
                  <a:pt x="104" y="61"/>
                </a:lnTo>
                <a:lnTo>
                  <a:pt x="111" y="57"/>
                </a:lnTo>
                <a:lnTo>
                  <a:pt x="117" y="52"/>
                </a:lnTo>
                <a:lnTo>
                  <a:pt x="121" y="48"/>
                </a:lnTo>
                <a:lnTo>
                  <a:pt x="124" y="41"/>
                </a:lnTo>
                <a:lnTo>
                  <a:pt x="126" y="35"/>
                </a:lnTo>
                <a:lnTo>
                  <a:pt x="126" y="28"/>
                </a:lnTo>
                <a:lnTo>
                  <a:pt x="126" y="28"/>
                </a:lnTo>
                <a:lnTo>
                  <a:pt x="126" y="19"/>
                </a:lnTo>
                <a:lnTo>
                  <a:pt x="122" y="13"/>
                </a:lnTo>
                <a:lnTo>
                  <a:pt x="119" y="6"/>
                </a:lnTo>
                <a:lnTo>
                  <a:pt x="113" y="0"/>
                </a:lnTo>
                <a:lnTo>
                  <a:pt x="11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336"/>
          <p:cNvSpPr>
            <a:spLocks noEditPoints="1"/>
          </p:cNvSpPr>
          <p:nvPr/>
        </p:nvSpPr>
        <p:spPr bwMode="auto">
          <a:xfrm>
            <a:off x="4424304" y="1784147"/>
            <a:ext cx="858431" cy="601837"/>
          </a:xfrm>
          <a:custGeom>
            <a:avLst/>
            <a:gdLst>
              <a:gd name="T0" fmla="*/ 41 w 184"/>
              <a:gd name="T1" fmla="*/ 114 h 129"/>
              <a:gd name="T2" fmla="*/ 35 w 184"/>
              <a:gd name="T3" fmla="*/ 94 h 129"/>
              <a:gd name="T4" fmla="*/ 46 w 184"/>
              <a:gd name="T5" fmla="*/ 66 h 129"/>
              <a:gd name="T6" fmla="*/ 65 w 184"/>
              <a:gd name="T7" fmla="*/ 57 h 129"/>
              <a:gd name="T8" fmla="*/ 70 w 184"/>
              <a:gd name="T9" fmla="*/ 55 h 129"/>
              <a:gd name="T10" fmla="*/ 94 w 184"/>
              <a:gd name="T11" fmla="*/ 28 h 129"/>
              <a:gd name="T12" fmla="*/ 120 w 184"/>
              <a:gd name="T13" fmla="*/ 22 h 129"/>
              <a:gd name="T14" fmla="*/ 156 w 184"/>
              <a:gd name="T15" fmla="*/ 37 h 129"/>
              <a:gd name="T16" fmla="*/ 171 w 184"/>
              <a:gd name="T17" fmla="*/ 65 h 129"/>
              <a:gd name="T18" fmla="*/ 173 w 184"/>
              <a:gd name="T19" fmla="*/ 77 h 129"/>
              <a:gd name="T20" fmla="*/ 173 w 184"/>
              <a:gd name="T21" fmla="*/ 81 h 129"/>
              <a:gd name="T22" fmla="*/ 184 w 184"/>
              <a:gd name="T23" fmla="*/ 96 h 129"/>
              <a:gd name="T24" fmla="*/ 175 w 184"/>
              <a:gd name="T25" fmla="*/ 127 h 129"/>
              <a:gd name="T26" fmla="*/ 59 w 184"/>
              <a:gd name="T27" fmla="*/ 129 h 129"/>
              <a:gd name="T28" fmla="*/ 21 w 184"/>
              <a:gd name="T29" fmla="*/ 22 h 129"/>
              <a:gd name="T30" fmla="*/ 8 w 184"/>
              <a:gd name="T31" fmla="*/ 28 h 129"/>
              <a:gd name="T32" fmla="*/ 2 w 184"/>
              <a:gd name="T33" fmla="*/ 54 h 129"/>
              <a:gd name="T34" fmla="*/ 13 w 184"/>
              <a:gd name="T35" fmla="*/ 68 h 129"/>
              <a:gd name="T36" fmla="*/ 35 w 184"/>
              <a:gd name="T37" fmla="*/ 68 h 129"/>
              <a:gd name="T38" fmla="*/ 19 w 184"/>
              <a:gd name="T39" fmla="*/ 57 h 129"/>
              <a:gd name="T40" fmla="*/ 11 w 184"/>
              <a:gd name="T41" fmla="*/ 46 h 129"/>
              <a:gd name="T42" fmla="*/ 17 w 184"/>
              <a:gd name="T43" fmla="*/ 37 h 129"/>
              <a:gd name="T44" fmla="*/ 33 w 184"/>
              <a:gd name="T45" fmla="*/ 33 h 129"/>
              <a:gd name="T46" fmla="*/ 43 w 184"/>
              <a:gd name="T47" fmla="*/ 43 h 129"/>
              <a:gd name="T48" fmla="*/ 52 w 184"/>
              <a:gd name="T49" fmla="*/ 41 h 129"/>
              <a:gd name="T50" fmla="*/ 46 w 184"/>
              <a:gd name="T51" fmla="*/ 30 h 129"/>
              <a:gd name="T52" fmla="*/ 33 w 184"/>
              <a:gd name="T53" fmla="*/ 22 h 129"/>
              <a:gd name="T54" fmla="*/ 46 w 184"/>
              <a:gd name="T55" fmla="*/ 13 h 129"/>
              <a:gd name="T56" fmla="*/ 70 w 184"/>
              <a:gd name="T57" fmla="*/ 19 h 129"/>
              <a:gd name="T58" fmla="*/ 76 w 184"/>
              <a:gd name="T59" fmla="*/ 32 h 129"/>
              <a:gd name="T60" fmla="*/ 81 w 184"/>
              <a:gd name="T61" fmla="*/ 17 h 129"/>
              <a:gd name="T62" fmla="*/ 66 w 184"/>
              <a:gd name="T63" fmla="*/ 4 h 129"/>
              <a:gd name="T64" fmla="*/ 43 w 184"/>
              <a:gd name="T65" fmla="*/ 2 h 129"/>
              <a:gd name="T66" fmla="*/ 22 w 184"/>
              <a:gd name="T67" fmla="*/ 22 h 129"/>
              <a:gd name="T68" fmla="*/ 21 w 184"/>
              <a:gd name="T69" fmla="*/ 22 h 129"/>
              <a:gd name="T70" fmla="*/ 88 w 184"/>
              <a:gd name="T71" fmla="*/ 57 h 129"/>
              <a:gd name="T72" fmla="*/ 107 w 184"/>
              <a:gd name="T73" fmla="*/ 68 h 129"/>
              <a:gd name="T74" fmla="*/ 116 w 184"/>
              <a:gd name="T75" fmla="*/ 94 h 129"/>
              <a:gd name="T76" fmla="*/ 107 w 184"/>
              <a:gd name="T77" fmla="*/ 107 h 129"/>
              <a:gd name="T78" fmla="*/ 103 w 184"/>
              <a:gd name="T79" fmla="*/ 101 h 129"/>
              <a:gd name="T80" fmla="*/ 101 w 184"/>
              <a:gd name="T81" fmla="*/ 81 h 129"/>
              <a:gd name="T82" fmla="*/ 87 w 184"/>
              <a:gd name="T83" fmla="*/ 68 h 129"/>
              <a:gd name="T84" fmla="*/ 68 w 184"/>
              <a:gd name="T85" fmla="*/ 68 h 129"/>
              <a:gd name="T86" fmla="*/ 50 w 184"/>
              <a:gd name="T87" fmla="*/ 83 h 129"/>
              <a:gd name="T88" fmla="*/ 48 w 184"/>
              <a:gd name="T89" fmla="*/ 101 h 129"/>
              <a:gd name="T90" fmla="*/ 59 w 184"/>
              <a:gd name="T91" fmla="*/ 118 h 129"/>
              <a:gd name="T92" fmla="*/ 173 w 184"/>
              <a:gd name="T93" fmla="*/ 105 h 129"/>
              <a:gd name="T94" fmla="*/ 171 w 184"/>
              <a:gd name="T95" fmla="*/ 94 h 129"/>
              <a:gd name="T96" fmla="*/ 156 w 184"/>
              <a:gd name="T97" fmla="*/ 87 h 129"/>
              <a:gd name="T98" fmla="*/ 142 w 184"/>
              <a:gd name="T99" fmla="*/ 87 h 129"/>
              <a:gd name="T100" fmla="*/ 142 w 184"/>
              <a:gd name="T101" fmla="*/ 79 h 129"/>
              <a:gd name="T102" fmla="*/ 162 w 184"/>
              <a:gd name="T103" fmla="*/ 72 h 129"/>
              <a:gd name="T104" fmla="*/ 155 w 184"/>
              <a:gd name="T105" fmla="*/ 52 h 129"/>
              <a:gd name="T106" fmla="*/ 136 w 184"/>
              <a:gd name="T107" fmla="*/ 37 h 129"/>
              <a:gd name="T108" fmla="*/ 112 w 184"/>
              <a:gd name="T109" fmla="*/ 33 h 129"/>
              <a:gd name="T110" fmla="*/ 87 w 184"/>
              <a:gd name="T111" fmla="*/ 4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4" h="129">
                <a:moveTo>
                  <a:pt x="55" y="127"/>
                </a:moveTo>
                <a:lnTo>
                  <a:pt x="55" y="127"/>
                </a:lnTo>
                <a:lnTo>
                  <a:pt x="48" y="121"/>
                </a:lnTo>
                <a:lnTo>
                  <a:pt x="41" y="114"/>
                </a:lnTo>
                <a:lnTo>
                  <a:pt x="41" y="114"/>
                </a:lnTo>
                <a:lnTo>
                  <a:pt x="37" y="105"/>
                </a:lnTo>
                <a:lnTo>
                  <a:pt x="35" y="94"/>
                </a:lnTo>
                <a:lnTo>
                  <a:pt x="35" y="94"/>
                </a:lnTo>
                <a:lnTo>
                  <a:pt x="37" y="87"/>
                </a:lnTo>
                <a:lnTo>
                  <a:pt x="39" y="79"/>
                </a:lnTo>
                <a:lnTo>
                  <a:pt x="43" y="72"/>
                </a:lnTo>
                <a:lnTo>
                  <a:pt x="46" y="66"/>
                </a:lnTo>
                <a:lnTo>
                  <a:pt x="46" y="66"/>
                </a:lnTo>
                <a:lnTo>
                  <a:pt x="55" y="61"/>
                </a:lnTo>
                <a:lnTo>
                  <a:pt x="65" y="57"/>
                </a:lnTo>
                <a:lnTo>
                  <a:pt x="65" y="57"/>
                </a:lnTo>
                <a:lnTo>
                  <a:pt x="66" y="57"/>
                </a:lnTo>
                <a:lnTo>
                  <a:pt x="66" y="57"/>
                </a:lnTo>
                <a:lnTo>
                  <a:pt x="70" y="55"/>
                </a:lnTo>
                <a:lnTo>
                  <a:pt x="70" y="55"/>
                </a:lnTo>
                <a:lnTo>
                  <a:pt x="77" y="43"/>
                </a:lnTo>
                <a:lnTo>
                  <a:pt x="88" y="33"/>
                </a:lnTo>
                <a:lnTo>
                  <a:pt x="88" y="33"/>
                </a:lnTo>
                <a:lnTo>
                  <a:pt x="94" y="28"/>
                </a:lnTo>
                <a:lnTo>
                  <a:pt x="103" y="24"/>
                </a:lnTo>
                <a:lnTo>
                  <a:pt x="111" y="22"/>
                </a:lnTo>
                <a:lnTo>
                  <a:pt x="120" y="22"/>
                </a:lnTo>
                <a:lnTo>
                  <a:pt x="120" y="22"/>
                </a:lnTo>
                <a:lnTo>
                  <a:pt x="131" y="22"/>
                </a:lnTo>
                <a:lnTo>
                  <a:pt x="140" y="26"/>
                </a:lnTo>
                <a:lnTo>
                  <a:pt x="149" y="32"/>
                </a:lnTo>
                <a:lnTo>
                  <a:pt x="156" y="37"/>
                </a:lnTo>
                <a:lnTo>
                  <a:pt x="156" y="37"/>
                </a:lnTo>
                <a:lnTo>
                  <a:pt x="164" y="46"/>
                </a:lnTo>
                <a:lnTo>
                  <a:pt x="167" y="54"/>
                </a:lnTo>
                <a:lnTo>
                  <a:pt x="171" y="65"/>
                </a:lnTo>
                <a:lnTo>
                  <a:pt x="173" y="76"/>
                </a:lnTo>
                <a:lnTo>
                  <a:pt x="173" y="76"/>
                </a:lnTo>
                <a:lnTo>
                  <a:pt x="173" y="77"/>
                </a:lnTo>
                <a:lnTo>
                  <a:pt x="173" y="77"/>
                </a:lnTo>
                <a:lnTo>
                  <a:pt x="173" y="79"/>
                </a:lnTo>
                <a:lnTo>
                  <a:pt x="173" y="79"/>
                </a:lnTo>
                <a:lnTo>
                  <a:pt x="173" y="81"/>
                </a:lnTo>
                <a:lnTo>
                  <a:pt x="173" y="81"/>
                </a:lnTo>
                <a:lnTo>
                  <a:pt x="177" y="85"/>
                </a:lnTo>
                <a:lnTo>
                  <a:pt x="180" y="88"/>
                </a:lnTo>
                <a:lnTo>
                  <a:pt x="180" y="88"/>
                </a:lnTo>
                <a:lnTo>
                  <a:pt x="184" y="96"/>
                </a:lnTo>
                <a:lnTo>
                  <a:pt x="184" y="105"/>
                </a:lnTo>
                <a:lnTo>
                  <a:pt x="184" y="105"/>
                </a:lnTo>
                <a:lnTo>
                  <a:pt x="182" y="116"/>
                </a:lnTo>
                <a:lnTo>
                  <a:pt x="175" y="127"/>
                </a:lnTo>
                <a:lnTo>
                  <a:pt x="175" y="127"/>
                </a:lnTo>
                <a:lnTo>
                  <a:pt x="171" y="129"/>
                </a:lnTo>
                <a:lnTo>
                  <a:pt x="171" y="129"/>
                </a:lnTo>
                <a:lnTo>
                  <a:pt x="59" y="129"/>
                </a:lnTo>
                <a:lnTo>
                  <a:pt x="59" y="129"/>
                </a:lnTo>
                <a:lnTo>
                  <a:pt x="55" y="127"/>
                </a:lnTo>
                <a:lnTo>
                  <a:pt x="55" y="127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13" y="24"/>
                </a:lnTo>
                <a:lnTo>
                  <a:pt x="8" y="28"/>
                </a:lnTo>
                <a:lnTo>
                  <a:pt x="8" y="28"/>
                </a:lnTo>
                <a:lnTo>
                  <a:pt x="2" y="37"/>
                </a:lnTo>
                <a:lnTo>
                  <a:pt x="0" y="46"/>
                </a:lnTo>
                <a:lnTo>
                  <a:pt x="0" y="46"/>
                </a:lnTo>
                <a:lnTo>
                  <a:pt x="2" y="54"/>
                </a:lnTo>
                <a:lnTo>
                  <a:pt x="4" y="59"/>
                </a:lnTo>
                <a:lnTo>
                  <a:pt x="4" y="59"/>
                </a:lnTo>
                <a:lnTo>
                  <a:pt x="8" y="65"/>
                </a:lnTo>
                <a:lnTo>
                  <a:pt x="13" y="68"/>
                </a:lnTo>
                <a:lnTo>
                  <a:pt x="13" y="68"/>
                </a:lnTo>
                <a:lnTo>
                  <a:pt x="17" y="68"/>
                </a:lnTo>
                <a:lnTo>
                  <a:pt x="35" y="68"/>
                </a:lnTo>
                <a:lnTo>
                  <a:pt x="35" y="68"/>
                </a:lnTo>
                <a:lnTo>
                  <a:pt x="41" y="61"/>
                </a:lnTo>
                <a:lnTo>
                  <a:pt x="41" y="61"/>
                </a:lnTo>
                <a:lnTo>
                  <a:pt x="44" y="57"/>
                </a:lnTo>
                <a:lnTo>
                  <a:pt x="19" y="57"/>
                </a:lnTo>
                <a:lnTo>
                  <a:pt x="19" y="57"/>
                </a:lnTo>
                <a:lnTo>
                  <a:pt x="13" y="54"/>
                </a:lnTo>
                <a:lnTo>
                  <a:pt x="13" y="54"/>
                </a:lnTo>
                <a:lnTo>
                  <a:pt x="11" y="46"/>
                </a:lnTo>
                <a:lnTo>
                  <a:pt x="11" y="46"/>
                </a:lnTo>
                <a:lnTo>
                  <a:pt x="13" y="41"/>
                </a:lnTo>
                <a:lnTo>
                  <a:pt x="17" y="37"/>
                </a:lnTo>
                <a:lnTo>
                  <a:pt x="17" y="37"/>
                </a:lnTo>
                <a:lnTo>
                  <a:pt x="22" y="33"/>
                </a:lnTo>
                <a:lnTo>
                  <a:pt x="22" y="33"/>
                </a:lnTo>
                <a:lnTo>
                  <a:pt x="33" y="33"/>
                </a:lnTo>
                <a:lnTo>
                  <a:pt x="33" y="33"/>
                </a:lnTo>
                <a:lnTo>
                  <a:pt x="39" y="37"/>
                </a:lnTo>
                <a:lnTo>
                  <a:pt x="39" y="37"/>
                </a:lnTo>
                <a:lnTo>
                  <a:pt x="43" y="43"/>
                </a:lnTo>
                <a:lnTo>
                  <a:pt x="43" y="43"/>
                </a:lnTo>
                <a:lnTo>
                  <a:pt x="44" y="44"/>
                </a:lnTo>
                <a:lnTo>
                  <a:pt x="48" y="46"/>
                </a:lnTo>
                <a:lnTo>
                  <a:pt x="52" y="44"/>
                </a:lnTo>
                <a:lnTo>
                  <a:pt x="52" y="41"/>
                </a:lnTo>
                <a:lnTo>
                  <a:pt x="52" y="41"/>
                </a:lnTo>
                <a:lnTo>
                  <a:pt x="50" y="35"/>
                </a:lnTo>
                <a:lnTo>
                  <a:pt x="46" y="30"/>
                </a:lnTo>
                <a:lnTo>
                  <a:pt x="46" y="30"/>
                </a:lnTo>
                <a:lnTo>
                  <a:pt x="43" y="26"/>
                </a:lnTo>
                <a:lnTo>
                  <a:pt x="35" y="22"/>
                </a:lnTo>
                <a:lnTo>
                  <a:pt x="35" y="22"/>
                </a:lnTo>
                <a:lnTo>
                  <a:pt x="33" y="22"/>
                </a:lnTo>
                <a:lnTo>
                  <a:pt x="33" y="22"/>
                </a:lnTo>
                <a:lnTo>
                  <a:pt x="39" y="17"/>
                </a:lnTo>
                <a:lnTo>
                  <a:pt x="39" y="17"/>
                </a:lnTo>
                <a:lnTo>
                  <a:pt x="46" y="13"/>
                </a:lnTo>
                <a:lnTo>
                  <a:pt x="54" y="11"/>
                </a:lnTo>
                <a:lnTo>
                  <a:pt x="54" y="11"/>
                </a:lnTo>
                <a:lnTo>
                  <a:pt x="63" y="13"/>
                </a:lnTo>
                <a:lnTo>
                  <a:pt x="70" y="19"/>
                </a:lnTo>
                <a:lnTo>
                  <a:pt x="70" y="19"/>
                </a:lnTo>
                <a:lnTo>
                  <a:pt x="74" y="24"/>
                </a:lnTo>
                <a:lnTo>
                  <a:pt x="76" y="32"/>
                </a:lnTo>
                <a:lnTo>
                  <a:pt x="76" y="32"/>
                </a:lnTo>
                <a:lnTo>
                  <a:pt x="79" y="28"/>
                </a:lnTo>
                <a:lnTo>
                  <a:pt x="85" y="24"/>
                </a:lnTo>
                <a:lnTo>
                  <a:pt x="85" y="24"/>
                </a:lnTo>
                <a:lnTo>
                  <a:pt x="81" y="17"/>
                </a:lnTo>
                <a:lnTo>
                  <a:pt x="77" y="11"/>
                </a:lnTo>
                <a:lnTo>
                  <a:pt x="77" y="11"/>
                </a:lnTo>
                <a:lnTo>
                  <a:pt x="72" y="8"/>
                </a:lnTo>
                <a:lnTo>
                  <a:pt x="66" y="4"/>
                </a:lnTo>
                <a:lnTo>
                  <a:pt x="59" y="2"/>
                </a:lnTo>
                <a:lnTo>
                  <a:pt x="54" y="0"/>
                </a:lnTo>
                <a:lnTo>
                  <a:pt x="54" y="0"/>
                </a:lnTo>
                <a:lnTo>
                  <a:pt x="43" y="2"/>
                </a:lnTo>
                <a:lnTo>
                  <a:pt x="33" y="8"/>
                </a:lnTo>
                <a:lnTo>
                  <a:pt x="33" y="8"/>
                </a:lnTo>
                <a:lnTo>
                  <a:pt x="26" y="13"/>
                </a:lnTo>
                <a:lnTo>
                  <a:pt x="22" y="22"/>
                </a:lnTo>
                <a:lnTo>
                  <a:pt x="22" y="22"/>
                </a:lnTo>
                <a:lnTo>
                  <a:pt x="21" y="22"/>
                </a:lnTo>
                <a:lnTo>
                  <a:pt x="21" y="22"/>
                </a:lnTo>
                <a:lnTo>
                  <a:pt x="21" y="22"/>
                </a:lnTo>
                <a:lnTo>
                  <a:pt x="21" y="22"/>
                </a:lnTo>
                <a:close/>
                <a:moveTo>
                  <a:pt x="81" y="55"/>
                </a:moveTo>
                <a:lnTo>
                  <a:pt x="81" y="55"/>
                </a:lnTo>
                <a:lnTo>
                  <a:pt x="88" y="57"/>
                </a:lnTo>
                <a:lnTo>
                  <a:pt x="88" y="57"/>
                </a:lnTo>
                <a:lnTo>
                  <a:pt x="100" y="61"/>
                </a:lnTo>
                <a:lnTo>
                  <a:pt x="107" y="68"/>
                </a:lnTo>
                <a:lnTo>
                  <a:pt x="107" y="68"/>
                </a:lnTo>
                <a:lnTo>
                  <a:pt x="112" y="76"/>
                </a:lnTo>
                <a:lnTo>
                  <a:pt x="114" y="85"/>
                </a:lnTo>
                <a:lnTo>
                  <a:pt x="114" y="85"/>
                </a:lnTo>
                <a:lnTo>
                  <a:pt x="116" y="94"/>
                </a:lnTo>
                <a:lnTo>
                  <a:pt x="114" y="103"/>
                </a:lnTo>
                <a:lnTo>
                  <a:pt x="114" y="103"/>
                </a:lnTo>
                <a:lnTo>
                  <a:pt x="111" y="107"/>
                </a:lnTo>
                <a:lnTo>
                  <a:pt x="107" y="107"/>
                </a:lnTo>
                <a:lnTo>
                  <a:pt x="107" y="107"/>
                </a:lnTo>
                <a:lnTo>
                  <a:pt x="103" y="105"/>
                </a:lnTo>
                <a:lnTo>
                  <a:pt x="103" y="101"/>
                </a:lnTo>
                <a:lnTo>
                  <a:pt x="103" y="101"/>
                </a:lnTo>
                <a:lnTo>
                  <a:pt x="105" y="94"/>
                </a:lnTo>
                <a:lnTo>
                  <a:pt x="103" y="87"/>
                </a:lnTo>
                <a:lnTo>
                  <a:pt x="103" y="87"/>
                </a:lnTo>
                <a:lnTo>
                  <a:pt x="101" y="81"/>
                </a:lnTo>
                <a:lnTo>
                  <a:pt x="100" y="76"/>
                </a:lnTo>
                <a:lnTo>
                  <a:pt x="100" y="76"/>
                </a:lnTo>
                <a:lnTo>
                  <a:pt x="94" y="70"/>
                </a:lnTo>
                <a:lnTo>
                  <a:pt x="87" y="68"/>
                </a:lnTo>
                <a:lnTo>
                  <a:pt x="87" y="68"/>
                </a:lnTo>
                <a:lnTo>
                  <a:pt x="77" y="66"/>
                </a:lnTo>
                <a:lnTo>
                  <a:pt x="68" y="68"/>
                </a:lnTo>
                <a:lnTo>
                  <a:pt x="68" y="68"/>
                </a:lnTo>
                <a:lnTo>
                  <a:pt x="61" y="70"/>
                </a:lnTo>
                <a:lnTo>
                  <a:pt x="55" y="76"/>
                </a:lnTo>
                <a:lnTo>
                  <a:pt x="55" y="76"/>
                </a:lnTo>
                <a:lnTo>
                  <a:pt x="50" y="83"/>
                </a:lnTo>
                <a:lnTo>
                  <a:pt x="48" y="88"/>
                </a:lnTo>
                <a:lnTo>
                  <a:pt x="46" y="94"/>
                </a:lnTo>
                <a:lnTo>
                  <a:pt x="46" y="94"/>
                </a:lnTo>
                <a:lnTo>
                  <a:pt x="48" y="101"/>
                </a:lnTo>
                <a:lnTo>
                  <a:pt x="50" y="109"/>
                </a:lnTo>
                <a:lnTo>
                  <a:pt x="50" y="109"/>
                </a:lnTo>
                <a:lnTo>
                  <a:pt x="55" y="112"/>
                </a:lnTo>
                <a:lnTo>
                  <a:pt x="59" y="118"/>
                </a:lnTo>
                <a:lnTo>
                  <a:pt x="169" y="118"/>
                </a:lnTo>
                <a:lnTo>
                  <a:pt x="169" y="118"/>
                </a:lnTo>
                <a:lnTo>
                  <a:pt x="173" y="110"/>
                </a:lnTo>
                <a:lnTo>
                  <a:pt x="173" y="105"/>
                </a:lnTo>
                <a:lnTo>
                  <a:pt x="173" y="105"/>
                </a:lnTo>
                <a:lnTo>
                  <a:pt x="173" y="99"/>
                </a:lnTo>
                <a:lnTo>
                  <a:pt x="171" y="94"/>
                </a:lnTo>
                <a:lnTo>
                  <a:pt x="171" y="94"/>
                </a:lnTo>
                <a:lnTo>
                  <a:pt x="169" y="90"/>
                </a:lnTo>
                <a:lnTo>
                  <a:pt x="164" y="88"/>
                </a:lnTo>
                <a:lnTo>
                  <a:pt x="164" y="88"/>
                </a:lnTo>
                <a:lnTo>
                  <a:pt x="156" y="87"/>
                </a:lnTo>
                <a:lnTo>
                  <a:pt x="147" y="88"/>
                </a:lnTo>
                <a:lnTo>
                  <a:pt x="147" y="88"/>
                </a:lnTo>
                <a:lnTo>
                  <a:pt x="144" y="88"/>
                </a:lnTo>
                <a:lnTo>
                  <a:pt x="142" y="87"/>
                </a:lnTo>
                <a:lnTo>
                  <a:pt x="142" y="87"/>
                </a:lnTo>
                <a:lnTo>
                  <a:pt x="140" y="83"/>
                </a:lnTo>
                <a:lnTo>
                  <a:pt x="142" y="79"/>
                </a:lnTo>
                <a:lnTo>
                  <a:pt x="142" y="79"/>
                </a:lnTo>
                <a:lnTo>
                  <a:pt x="149" y="76"/>
                </a:lnTo>
                <a:lnTo>
                  <a:pt x="155" y="72"/>
                </a:lnTo>
                <a:lnTo>
                  <a:pt x="155" y="72"/>
                </a:lnTo>
                <a:lnTo>
                  <a:pt x="162" y="72"/>
                </a:lnTo>
                <a:lnTo>
                  <a:pt x="162" y="72"/>
                </a:lnTo>
                <a:lnTo>
                  <a:pt x="160" y="65"/>
                </a:lnTo>
                <a:lnTo>
                  <a:pt x="158" y="57"/>
                </a:lnTo>
                <a:lnTo>
                  <a:pt x="155" y="52"/>
                </a:lnTo>
                <a:lnTo>
                  <a:pt x="149" y="44"/>
                </a:lnTo>
                <a:lnTo>
                  <a:pt x="149" y="44"/>
                </a:lnTo>
                <a:lnTo>
                  <a:pt x="144" y="41"/>
                </a:lnTo>
                <a:lnTo>
                  <a:pt x="136" y="37"/>
                </a:lnTo>
                <a:lnTo>
                  <a:pt x="127" y="33"/>
                </a:lnTo>
                <a:lnTo>
                  <a:pt x="120" y="33"/>
                </a:lnTo>
                <a:lnTo>
                  <a:pt x="120" y="33"/>
                </a:lnTo>
                <a:lnTo>
                  <a:pt x="112" y="33"/>
                </a:lnTo>
                <a:lnTo>
                  <a:pt x="107" y="35"/>
                </a:lnTo>
                <a:lnTo>
                  <a:pt x="94" y="41"/>
                </a:lnTo>
                <a:lnTo>
                  <a:pt x="94" y="41"/>
                </a:lnTo>
                <a:lnTo>
                  <a:pt x="87" y="48"/>
                </a:lnTo>
                <a:lnTo>
                  <a:pt x="81" y="55"/>
                </a:lnTo>
                <a:lnTo>
                  <a:pt x="81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338"/>
          <p:cNvSpPr>
            <a:spLocks noEditPoints="1"/>
          </p:cNvSpPr>
          <p:nvPr/>
        </p:nvSpPr>
        <p:spPr bwMode="auto">
          <a:xfrm>
            <a:off x="2166259" y="1830798"/>
            <a:ext cx="648489" cy="555183"/>
          </a:xfrm>
          <a:custGeom>
            <a:avLst/>
            <a:gdLst>
              <a:gd name="T0" fmla="*/ 105 w 139"/>
              <a:gd name="T1" fmla="*/ 1 h 119"/>
              <a:gd name="T2" fmla="*/ 125 w 139"/>
              <a:gd name="T3" fmla="*/ 3 h 119"/>
              <a:gd name="T4" fmla="*/ 128 w 139"/>
              <a:gd name="T5" fmla="*/ 3 h 119"/>
              <a:gd name="T6" fmla="*/ 136 w 139"/>
              <a:gd name="T7" fmla="*/ 5 h 119"/>
              <a:gd name="T8" fmla="*/ 139 w 139"/>
              <a:gd name="T9" fmla="*/ 16 h 119"/>
              <a:gd name="T10" fmla="*/ 139 w 139"/>
              <a:gd name="T11" fmla="*/ 113 h 119"/>
              <a:gd name="T12" fmla="*/ 138 w 139"/>
              <a:gd name="T13" fmla="*/ 117 h 119"/>
              <a:gd name="T14" fmla="*/ 26 w 139"/>
              <a:gd name="T15" fmla="*/ 117 h 119"/>
              <a:gd name="T16" fmla="*/ 22 w 139"/>
              <a:gd name="T17" fmla="*/ 106 h 119"/>
              <a:gd name="T18" fmla="*/ 15 w 139"/>
              <a:gd name="T19" fmla="*/ 106 h 119"/>
              <a:gd name="T20" fmla="*/ 0 w 139"/>
              <a:gd name="T21" fmla="*/ 93 h 119"/>
              <a:gd name="T22" fmla="*/ 0 w 139"/>
              <a:gd name="T23" fmla="*/ 5 h 119"/>
              <a:gd name="T24" fmla="*/ 18 w 139"/>
              <a:gd name="T25" fmla="*/ 86 h 119"/>
              <a:gd name="T26" fmla="*/ 18 w 139"/>
              <a:gd name="T27" fmla="*/ 86 h 119"/>
              <a:gd name="T28" fmla="*/ 90 w 139"/>
              <a:gd name="T29" fmla="*/ 80 h 119"/>
              <a:gd name="T30" fmla="*/ 18 w 139"/>
              <a:gd name="T31" fmla="*/ 66 h 119"/>
              <a:gd name="T32" fmla="*/ 18 w 139"/>
              <a:gd name="T33" fmla="*/ 66 h 119"/>
              <a:gd name="T34" fmla="*/ 90 w 139"/>
              <a:gd name="T35" fmla="*/ 60 h 119"/>
              <a:gd name="T36" fmla="*/ 77 w 139"/>
              <a:gd name="T37" fmla="*/ 36 h 119"/>
              <a:gd name="T38" fmla="*/ 79 w 139"/>
              <a:gd name="T39" fmla="*/ 47 h 119"/>
              <a:gd name="T40" fmla="*/ 92 w 139"/>
              <a:gd name="T41" fmla="*/ 45 h 119"/>
              <a:gd name="T42" fmla="*/ 90 w 139"/>
              <a:gd name="T43" fmla="*/ 34 h 119"/>
              <a:gd name="T44" fmla="*/ 83 w 139"/>
              <a:gd name="T45" fmla="*/ 25 h 119"/>
              <a:gd name="T46" fmla="*/ 84 w 139"/>
              <a:gd name="T47" fmla="*/ 22 h 119"/>
              <a:gd name="T48" fmla="*/ 92 w 139"/>
              <a:gd name="T49" fmla="*/ 22 h 119"/>
              <a:gd name="T50" fmla="*/ 84 w 139"/>
              <a:gd name="T51" fmla="*/ 18 h 119"/>
              <a:gd name="T52" fmla="*/ 77 w 139"/>
              <a:gd name="T53" fmla="*/ 27 h 119"/>
              <a:gd name="T54" fmla="*/ 83 w 139"/>
              <a:gd name="T55" fmla="*/ 34 h 119"/>
              <a:gd name="T56" fmla="*/ 84 w 139"/>
              <a:gd name="T57" fmla="*/ 42 h 119"/>
              <a:gd name="T58" fmla="*/ 83 w 139"/>
              <a:gd name="T59" fmla="*/ 36 h 119"/>
              <a:gd name="T60" fmla="*/ 33 w 139"/>
              <a:gd name="T61" fmla="*/ 18 h 119"/>
              <a:gd name="T62" fmla="*/ 17 w 139"/>
              <a:gd name="T63" fmla="*/ 18 h 119"/>
              <a:gd name="T64" fmla="*/ 28 w 139"/>
              <a:gd name="T65" fmla="*/ 47 h 119"/>
              <a:gd name="T66" fmla="*/ 48 w 139"/>
              <a:gd name="T67" fmla="*/ 44 h 119"/>
              <a:gd name="T68" fmla="*/ 48 w 139"/>
              <a:gd name="T69" fmla="*/ 29 h 119"/>
              <a:gd name="T70" fmla="*/ 48 w 139"/>
              <a:gd name="T71" fmla="*/ 18 h 119"/>
              <a:gd name="T72" fmla="*/ 48 w 139"/>
              <a:gd name="T73" fmla="*/ 47 h 119"/>
              <a:gd name="T74" fmla="*/ 66 w 139"/>
              <a:gd name="T75" fmla="*/ 18 h 119"/>
              <a:gd name="T76" fmla="*/ 48 w 139"/>
              <a:gd name="T77" fmla="*/ 18 h 119"/>
              <a:gd name="T78" fmla="*/ 64 w 139"/>
              <a:gd name="T79" fmla="*/ 47 h 119"/>
              <a:gd name="T80" fmla="*/ 106 w 139"/>
              <a:gd name="T81" fmla="*/ 12 h 119"/>
              <a:gd name="T82" fmla="*/ 106 w 139"/>
              <a:gd name="T83" fmla="*/ 82 h 119"/>
              <a:gd name="T84" fmla="*/ 112 w 139"/>
              <a:gd name="T85" fmla="*/ 97 h 119"/>
              <a:gd name="T86" fmla="*/ 114 w 139"/>
              <a:gd name="T87" fmla="*/ 93 h 119"/>
              <a:gd name="T88" fmla="*/ 116 w 139"/>
              <a:gd name="T89" fmla="*/ 14 h 119"/>
              <a:gd name="T90" fmla="*/ 116 w 139"/>
              <a:gd name="T91" fmla="*/ 12 h 119"/>
              <a:gd name="T92" fmla="*/ 106 w 139"/>
              <a:gd name="T93" fmla="*/ 12 h 119"/>
              <a:gd name="T94" fmla="*/ 125 w 139"/>
              <a:gd name="T95" fmla="*/ 12 h 119"/>
              <a:gd name="T96" fmla="*/ 125 w 139"/>
              <a:gd name="T97" fmla="*/ 14 h 119"/>
              <a:gd name="T98" fmla="*/ 125 w 139"/>
              <a:gd name="T99" fmla="*/ 80 h 119"/>
              <a:gd name="T100" fmla="*/ 119 w 139"/>
              <a:gd name="T101" fmla="*/ 102 h 119"/>
              <a:gd name="T102" fmla="*/ 114 w 139"/>
              <a:gd name="T103" fmla="*/ 106 h 119"/>
              <a:gd name="T104" fmla="*/ 130 w 139"/>
              <a:gd name="T105" fmla="*/ 16 h 119"/>
              <a:gd name="T106" fmla="*/ 130 w 139"/>
              <a:gd name="T107" fmla="*/ 14 h 119"/>
              <a:gd name="T108" fmla="*/ 127 w 139"/>
              <a:gd name="T109" fmla="*/ 12 h 119"/>
              <a:gd name="T110" fmla="*/ 97 w 139"/>
              <a:gd name="T111" fmla="*/ 9 h 119"/>
              <a:gd name="T112" fmla="*/ 9 w 139"/>
              <a:gd name="T113" fmla="*/ 82 h 119"/>
              <a:gd name="T114" fmla="*/ 11 w 139"/>
              <a:gd name="T115" fmla="*/ 93 h 119"/>
              <a:gd name="T116" fmla="*/ 99 w 139"/>
              <a:gd name="T117" fmla="*/ 97 h 119"/>
              <a:gd name="T118" fmla="*/ 97 w 139"/>
              <a:gd name="T119" fmla="*/ 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9" h="119">
                <a:moveTo>
                  <a:pt x="4" y="0"/>
                </a:moveTo>
                <a:lnTo>
                  <a:pt x="101" y="0"/>
                </a:lnTo>
                <a:lnTo>
                  <a:pt x="101" y="0"/>
                </a:lnTo>
                <a:lnTo>
                  <a:pt x="105" y="1"/>
                </a:lnTo>
                <a:lnTo>
                  <a:pt x="106" y="3"/>
                </a:lnTo>
                <a:lnTo>
                  <a:pt x="106" y="3"/>
                </a:lnTo>
                <a:lnTo>
                  <a:pt x="108" y="3"/>
                </a:lnTo>
                <a:lnTo>
                  <a:pt x="125" y="3"/>
                </a:lnTo>
                <a:lnTo>
                  <a:pt x="125" y="3"/>
                </a:lnTo>
                <a:lnTo>
                  <a:pt x="127" y="3"/>
                </a:lnTo>
                <a:lnTo>
                  <a:pt x="127" y="3"/>
                </a:lnTo>
                <a:lnTo>
                  <a:pt x="128" y="3"/>
                </a:lnTo>
                <a:lnTo>
                  <a:pt x="128" y="3"/>
                </a:lnTo>
                <a:lnTo>
                  <a:pt x="132" y="3"/>
                </a:lnTo>
                <a:lnTo>
                  <a:pt x="136" y="5"/>
                </a:lnTo>
                <a:lnTo>
                  <a:pt x="136" y="5"/>
                </a:lnTo>
                <a:lnTo>
                  <a:pt x="138" y="9"/>
                </a:lnTo>
                <a:lnTo>
                  <a:pt x="139" y="14"/>
                </a:lnTo>
                <a:lnTo>
                  <a:pt x="139" y="14"/>
                </a:lnTo>
                <a:lnTo>
                  <a:pt x="139" y="16"/>
                </a:lnTo>
                <a:lnTo>
                  <a:pt x="139" y="16"/>
                </a:lnTo>
                <a:lnTo>
                  <a:pt x="139" y="113"/>
                </a:lnTo>
                <a:lnTo>
                  <a:pt x="139" y="113"/>
                </a:lnTo>
                <a:lnTo>
                  <a:pt x="139" y="113"/>
                </a:lnTo>
                <a:lnTo>
                  <a:pt x="139" y="113"/>
                </a:lnTo>
                <a:lnTo>
                  <a:pt x="139" y="113"/>
                </a:lnTo>
                <a:lnTo>
                  <a:pt x="139" y="113"/>
                </a:lnTo>
                <a:lnTo>
                  <a:pt x="138" y="117"/>
                </a:lnTo>
                <a:lnTo>
                  <a:pt x="134" y="119"/>
                </a:lnTo>
                <a:lnTo>
                  <a:pt x="134" y="119"/>
                </a:lnTo>
                <a:lnTo>
                  <a:pt x="132" y="117"/>
                </a:lnTo>
                <a:lnTo>
                  <a:pt x="26" y="117"/>
                </a:lnTo>
                <a:lnTo>
                  <a:pt x="26" y="117"/>
                </a:lnTo>
                <a:lnTo>
                  <a:pt x="22" y="117"/>
                </a:lnTo>
                <a:lnTo>
                  <a:pt x="22" y="113"/>
                </a:lnTo>
                <a:lnTo>
                  <a:pt x="22" y="10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lnTo>
                  <a:pt x="9" y="104"/>
                </a:lnTo>
                <a:lnTo>
                  <a:pt x="4" y="99"/>
                </a:lnTo>
                <a:lnTo>
                  <a:pt x="4" y="99"/>
                </a:lnTo>
                <a:lnTo>
                  <a:pt x="0" y="93"/>
                </a:lnTo>
                <a:lnTo>
                  <a:pt x="0" y="82"/>
                </a:lnTo>
                <a:lnTo>
                  <a:pt x="0" y="82"/>
                </a:lnTo>
                <a:lnTo>
                  <a:pt x="0" y="5"/>
                </a:lnTo>
                <a:lnTo>
                  <a:pt x="0" y="5"/>
                </a:lnTo>
                <a:lnTo>
                  <a:pt x="0" y="1"/>
                </a:lnTo>
                <a:lnTo>
                  <a:pt x="4" y="0"/>
                </a:lnTo>
                <a:lnTo>
                  <a:pt x="4" y="0"/>
                </a:lnTo>
                <a:close/>
                <a:moveTo>
                  <a:pt x="18" y="86"/>
                </a:moveTo>
                <a:lnTo>
                  <a:pt x="18" y="89"/>
                </a:lnTo>
                <a:lnTo>
                  <a:pt x="90" y="89"/>
                </a:lnTo>
                <a:lnTo>
                  <a:pt x="90" y="86"/>
                </a:lnTo>
                <a:lnTo>
                  <a:pt x="18" y="86"/>
                </a:lnTo>
                <a:lnTo>
                  <a:pt x="18" y="86"/>
                </a:lnTo>
                <a:close/>
                <a:moveTo>
                  <a:pt x="18" y="75"/>
                </a:moveTo>
                <a:lnTo>
                  <a:pt x="18" y="80"/>
                </a:lnTo>
                <a:lnTo>
                  <a:pt x="90" y="80"/>
                </a:lnTo>
                <a:lnTo>
                  <a:pt x="90" y="75"/>
                </a:lnTo>
                <a:lnTo>
                  <a:pt x="18" y="75"/>
                </a:lnTo>
                <a:lnTo>
                  <a:pt x="18" y="75"/>
                </a:lnTo>
                <a:close/>
                <a:moveTo>
                  <a:pt x="18" y="66"/>
                </a:moveTo>
                <a:lnTo>
                  <a:pt x="18" y="71"/>
                </a:lnTo>
                <a:lnTo>
                  <a:pt x="90" y="71"/>
                </a:lnTo>
                <a:lnTo>
                  <a:pt x="90" y="66"/>
                </a:lnTo>
                <a:lnTo>
                  <a:pt x="18" y="66"/>
                </a:lnTo>
                <a:lnTo>
                  <a:pt x="18" y="66"/>
                </a:lnTo>
                <a:close/>
                <a:moveTo>
                  <a:pt x="18" y="56"/>
                </a:moveTo>
                <a:lnTo>
                  <a:pt x="18" y="60"/>
                </a:lnTo>
                <a:lnTo>
                  <a:pt x="90" y="60"/>
                </a:lnTo>
                <a:lnTo>
                  <a:pt x="90" y="56"/>
                </a:lnTo>
                <a:lnTo>
                  <a:pt x="18" y="56"/>
                </a:lnTo>
                <a:lnTo>
                  <a:pt x="18" y="56"/>
                </a:lnTo>
                <a:close/>
                <a:moveTo>
                  <a:pt x="77" y="36"/>
                </a:moveTo>
                <a:lnTo>
                  <a:pt x="77" y="42"/>
                </a:lnTo>
                <a:lnTo>
                  <a:pt x="77" y="42"/>
                </a:lnTo>
                <a:lnTo>
                  <a:pt x="77" y="45"/>
                </a:lnTo>
                <a:lnTo>
                  <a:pt x="79" y="47"/>
                </a:lnTo>
                <a:lnTo>
                  <a:pt x="84" y="47"/>
                </a:lnTo>
                <a:lnTo>
                  <a:pt x="84" y="47"/>
                </a:lnTo>
                <a:lnTo>
                  <a:pt x="90" y="47"/>
                </a:lnTo>
                <a:lnTo>
                  <a:pt x="92" y="45"/>
                </a:lnTo>
                <a:lnTo>
                  <a:pt x="92" y="42"/>
                </a:lnTo>
                <a:lnTo>
                  <a:pt x="92" y="38"/>
                </a:lnTo>
                <a:lnTo>
                  <a:pt x="92" y="38"/>
                </a:lnTo>
                <a:lnTo>
                  <a:pt x="90" y="34"/>
                </a:lnTo>
                <a:lnTo>
                  <a:pt x="90" y="34"/>
                </a:lnTo>
                <a:lnTo>
                  <a:pt x="84" y="29"/>
                </a:lnTo>
                <a:lnTo>
                  <a:pt x="84" y="29"/>
                </a:lnTo>
                <a:lnTo>
                  <a:pt x="83" y="25"/>
                </a:lnTo>
                <a:lnTo>
                  <a:pt x="83" y="23"/>
                </a:lnTo>
                <a:lnTo>
                  <a:pt x="83" y="23"/>
                </a:lnTo>
                <a:lnTo>
                  <a:pt x="84" y="22"/>
                </a:lnTo>
                <a:lnTo>
                  <a:pt x="84" y="22"/>
                </a:lnTo>
                <a:lnTo>
                  <a:pt x="84" y="22"/>
                </a:lnTo>
                <a:lnTo>
                  <a:pt x="84" y="27"/>
                </a:lnTo>
                <a:lnTo>
                  <a:pt x="92" y="27"/>
                </a:lnTo>
                <a:lnTo>
                  <a:pt x="92" y="22"/>
                </a:lnTo>
                <a:lnTo>
                  <a:pt x="92" y="22"/>
                </a:lnTo>
                <a:lnTo>
                  <a:pt x="90" y="18"/>
                </a:lnTo>
                <a:lnTo>
                  <a:pt x="84" y="18"/>
                </a:lnTo>
                <a:lnTo>
                  <a:pt x="84" y="18"/>
                </a:lnTo>
                <a:lnTo>
                  <a:pt x="79" y="18"/>
                </a:lnTo>
                <a:lnTo>
                  <a:pt x="77" y="20"/>
                </a:lnTo>
                <a:lnTo>
                  <a:pt x="77" y="23"/>
                </a:lnTo>
                <a:lnTo>
                  <a:pt x="77" y="27"/>
                </a:lnTo>
                <a:lnTo>
                  <a:pt x="77" y="27"/>
                </a:lnTo>
                <a:lnTo>
                  <a:pt x="77" y="29"/>
                </a:lnTo>
                <a:lnTo>
                  <a:pt x="77" y="29"/>
                </a:lnTo>
                <a:lnTo>
                  <a:pt x="83" y="34"/>
                </a:lnTo>
                <a:lnTo>
                  <a:pt x="83" y="34"/>
                </a:lnTo>
                <a:lnTo>
                  <a:pt x="84" y="38"/>
                </a:lnTo>
                <a:lnTo>
                  <a:pt x="84" y="42"/>
                </a:lnTo>
                <a:lnTo>
                  <a:pt x="84" y="42"/>
                </a:lnTo>
                <a:lnTo>
                  <a:pt x="84" y="44"/>
                </a:lnTo>
                <a:lnTo>
                  <a:pt x="84" y="44"/>
                </a:lnTo>
                <a:lnTo>
                  <a:pt x="83" y="42"/>
                </a:lnTo>
                <a:lnTo>
                  <a:pt x="83" y="36"/>
                </a:lnTo>
                <a:lnTo>
                  <a:pt x="77" y="36"/>
                </a:lnTo>
                <a:lnTo>
                  <a:pt x="77" y="36"/>
                </a:lnTo>
                <a:close/>
                <a:moveTo>
                  <a:pt x="33" y="47"/>
                </a:moveTo>
                <a:lnTo>
                  <a:pt x="33" y="18"/>
                </a:lnTo>
                <a:lnTo>
                  <a:pt x="28" y="18"/>
                </a:lnTo>
                <a:lnTo>
                  <a:pt x="28" y="31"/>
                </a:lnTo>
                <a:lnTo>
                  <a:pt x="24" y="18"/>
                </a:lnTo>
                <a:lnTo>
                  <a:pt x="17" y="18"/>
                </a:lnTo>
                <a:lnTo>
                  <a:pt x="17" y="47"/>
                </a:lnTo>
                <a:lnTo>
                  <a:pt x="22" y="47"/>
                </a:lnTo>
                <a:lnTo>
                  <a:pt x="22" y="31"/>
                </a:lnTo>
                <a:lnTo>
                  <a:pt x="28" y="47"/>
                </a:lnTo>
                <a:lnTo>
                  <a:pt x="33" y="47"/>
                </a:lnTo>
                <a:lnTo>
                  <a:pt x="33" y="47"/>
                </a:lnTo>
                <a:close/>
                <a:moveTo>
                  <a:pt x="48" y="47"/>
                </a:moveTo>
                <a:lnTo>
                  <a:pt x="48" y="44"/>
                </a:lnTo>
                <a:lnTo>
                  <a:pt x="42" y="44"/>
                </a:lnTo>
                <a:lnTo>
                  <a:pt x="42" y="33"/>
                </a:lnTo>
                <a:lnTo>
                  <a:pt x="48" y="33"/>
                </a:lnTo>
                <a:lnTo>
                  <a:pt x="48" y="29"/>
                </a:lnTo>
                <a:lnTo>
                  <a:pt x="42" y="29"/>
                </a:lnTo>
                <a:lnTo>
                  <a:pt x="42" y="22"/>
                </a:lnTo>
                <a:lnTo>
                  <a:pt x="48" y="22"/>
                </a:lnTo>
                <a:lnTo>
                  <a:pt x="48" y="18"/>
                </a:lnTo>
                <a:lnTo>
                  <a:pt x="35" y="18"/>
                </a:lnTo>
                <a:lnTo>
                  <a:pt x="35" y="47"/>
                </a:lnTo>
                <a:lnTo>
                  <a:pt x="48" y="47"/>
                </a:lnTo>
                <a:lnTo>
                  <a:pt x="48" y="47"/>
                </a:lnTo>
                <a:close/>
                <a:moveTo>
                  <a:pt x="75" y="18"/>
                </a:moveTo>
                <a:lnTo>
                  <a:pt x="70" y="18"/>
                </a:lnTo>
                <a:lnTo>
                  <a:pt x="68" y="31"/>
                </a:lnTo>
                <a:lnTo>
                  <a:pt x="66" y="18"/>
                </a:lnTo>
                <a:lnTo>
                  <a:pt x="59" y="18"/>
                </a:lnTo>
                <a:lnTo>
                  <a:pt x="57" y="31"/>
                </a:lnTo>
                <a:lnTo>
                  <a:pt x="55" y="18"/>
                </a:lnTo>
                <a:lnTo>
                  <a:pt x="48" y="18"/>
                </a:lnTo>
                <a:lnTo>
                  <a:pt x="53" y="47"/>
                </a:lnTo>
                <a:lnTo>
                  <a:pt x="59" y="47"/>
                </a:lnTo>
                <a:lnTo>
                  <a:pt x="61" y="31"/>
                </a:lnTo>
                <a:lnTo>
                  <a:pt x="64" y="47"/>
                </a:lnTo>
                <a:lnTo>
                  <a:pt x="72" y="47"/>
                </a:lnTo>
                <a:lnTo>
                  <a:pt x="75" y="18"/>
                </a:lnTo>
                <a:lnTo>
                  <a:pt x="75" y="18"/>
                </a:lnTo>
                <a:close/>
                <a:moveTo>
                  <a:pt x="106" y="12"/>
                </a:moveTo>
                <a:lnTo>
                  <a:pt x="106" y="80"/>
                </a:lnTo>
                <a:lnTo>
                  <a:pt x="106" y="80"/>
                </a:lnTo>
                <a:lnTo>
                  <a:pt x="106" y="82"/>
                </a:lnTo>
                <a:lnTo>
                  <a:pt x="106" y="82"/>
                </a:lnTo>
                <a:lnTo>
                  <a:pt x="106" y="89"/>
                </a:lnTo>
                <a:lnTo>
                  <a:pt x="108" y="95"/>
                </a:lnTo>
                <a:lnTo>
                  <a:pt x="108" y="95"/>
                </a:lnTo>
                <a:lnTo>
                  <a:pt x="112" y="97"/>
                </a:lnTo>
                <a:lnTo>
                  <a:pt x="112" y="97"/>
                </a:lnTo>
                <a:lnTo>
                  <a:pt x="112" y="97"/>
                </a:lnTo>
                <a:lnTo>
                  <a:pt x="114" y="93"/>
                </a:lnTo>
                <a:lnTo>
                  <a:pt x="114" y="93"/>
                </a:lnTo>
                <a:lnTo>
                  <a:pt x="116" y="80"/>
                </a:lnTo>
                <a:lnTo>
                  <a:pt x="116" y="80"/>
                </a:lnTo>
                <a:lnTo>
                  <a:pt x="116" y="80"/>
                </a:lnTo>
                <a:lnTo>
                  <a:pt x="116" y="14"/>
                </a:lnTo>
                <a:lnTo>
                  <a:pt x="116" y="14"/>
                </a:lnTo>
                <a:lnTo>
                  <a:pt x="116" y="14"/>
                </a:lnTo>
                <a:lnTo>
                  <a:pt x="116" y="14"/>
                </a:lnTo>
                <a:lnTo>
                  <a:pt x="116" y="12"/>
                </a:lnTo>
                <a:lnTo>
                  <a:pt x="108" y="12"/>
                </a:lnTo>
                <a:lnTo>
                  <a:pt x="108" y="12"/>
                </a:lnTo>
                <a:lnTo>
                  <a:pt x="106" y="12"/>
                </a:lnTo>
                <a:lnTo>
                  <a:pt x="106" y="12"/>
                </a:lnTo>
                <a:close/>
                <a:moveTo>
                  <a:pt x="127" y="12"/>
                </a:moveTo>
                <a:lnTo>
                  <a:pt x="127" y="12"/>
                </a:lnTo>
                <a:lnTo>
                  <a:pt x="125" y="12"/>
                </a:lnTo>
                <a:lnTo>
                  <a:pt x="125" y="12"/>
                </a:lnTo>
                <a:lnTo>
                  <a:pt x="125" y="12"/>
                </a:lnTo>
                <a:lnTo>
                  <a:pt x="125" y="12"/>
                </a:lnTo>
                <a:lnTo>
                  <a:pt x="125" y="14"/>
                </a:lnTo>
                <a:lnTo>
                  <a:pt x="125" y="14"/>
                </a:lnTo>
                <a:lnTo>
                  <a:pt x="125" y="14"/>
                </a:lnTo>
                <a:lnTo>
                  <a:pt x="125" y="80"/>
                </a:lnTo>
                <a:lnTo>
                  <a:pt x="125" y="80"/>
                </a:lnTo>
                <a:lnTo>
                  <a:pt x="125" y="80"/>
                </a:lnTo>
                <a:lnTo>
                  <a:pt x="123" y="89"/>
                </a:lnTo>
                <a:lnTo>
                  <a:pt x="123" y="97"/>
                </a:lnTo>
                <a:lnTo>
                  <a:pt x="123" y="97"/>
                </a:lnTo>
                <a:lnTo>
                  <a:pt x="119" y="102"/>
                </a:lnTo>
                <a:lnTo>
                  <a:pt x="114" y="106"/>
                </a:lnTo>
                <a:lnTo>
                  <a:pt x="114" y="106"/>
                </a:lnTo>
                <a:lnTo>
                  <a:pt x="114" y="106"/>
                </a:lnTo>
                <a:lnTo>
                  <a:pt x="114" y="106"/>
                </a:lnTo>
                <a:lnTo>
                  <a:pt x="31" y="106"/>
                </a:lnTo>
                <a:lnTo>
                  <a:pt x="31" y="108"/>
                </a:lnTo>
                <a:lnTo>
                  <a:pt x="130" y="108"/>
                </a:lnTo>
                <a:lnTo>
                  <a:pt x="130" y="16"/>
                </a:lnTo>
                <a:lnTo>
                  <a:pt x="130" y="16"/>
                </a:lnTo>
                <a:lnTo>
                  <a:pt x="130" y="14"/>
                </a:lnTo>
                <a:lnTo>
                  <a:pt x="130" y="14"/>
                </a:lnTo>
                <a:lnTo>
                  <a:pt x="130" y="14"/>
                </a:lnTo>
                <a:lnTo>
                  <a:pt x="128" y="12"/>
                </a:lnTo>
                <a:lnTo>
                  <a:pt x="128" y="12"/>
                </a:lnTo>
                <a:lnTo>
                  <a:pt x="127" y="12"/>
                </a:lnTo>
                <a:lnTo>
                  <a:pt x="127" y="12"/>
                </a:lnTo>
                <a:lnTo>
                  <a:pt x="127" y="12"/>
                </a:lnTo>
                <a:lnTo>
                  <a:pt x="127" y="12"/>
                </a:lnTo>
                <a:lnTo>
                  <a:pt x="127" y="12"/>
                </a:lnTo>
                <a:close/>
                <a:moveTo>
                  <a:pt x="97" y="9"/>
                </a:moveTo>
                <a:lnTo>
                  <a:pt x="9" y="9"/>
                </a:lnTo>
                <a:lnTo>
                  <a:pt x="9" y="82"/>
                </a:lnTo>
                <a:lnTo>
                  <a:pt x="9" y="82"/>
                </a:lnTo>
                <a:lnTo>
                  <a:pt x="9" y="82"/>
                </a:lnTo>
                <a:lnTo>
                  <a:pt x="9" y="82"/>
                </a:lnTo>
                <a:lnTo>
                  <a:pt x="9" y="82"/>
                </a:lnTo>
                <a:lnTo>
                  <a:pt x="9" y="89"/>
                </a:lnTo>
                <a:lnTo>
                  <a:pt x="11" y="93"/>
                </a:lnTo>
                <a:lnTo>
                  <a:pt x="11" y="93"/>
                </a:lnTo>
                <a:lnTo>
                  <a:pt x="17" y="97"/>
                </a:lnTo>
                <a:lnTo>
                  <a:pt x="99" y="97"/>
                </a:lnTo>
                <a:lnTo>
                  <a:pt x="99" y="97"/>
                </a:lnTo>
                <a:lnTo>
                  <a:pt x="97" y="89"/>
                </a:lnTo>
                <a:lnTo>
                  <a:pt x="97" y="80"/>
                </a:lnTo>
                <a:lnTo>
                  <a:pt x="97" y="80"/>
                </a:lnTo>
                <a:lnTo>
                  <a:pt x="97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342"/>
          <p:cNvSpPr>
            <a:spLocks noEditPoints="1"/>
          </p:cNvSpPr>
          <p:nvPr/>
        </p:nvSpPr>
        <p:spPr bwMode="auto">
          <a:xfrm>
            <a:off x="2133600" y="655121"/>
            <a:ext cx="727800" cy="564513"/>
          </a:xfrm>
          <a:custGeom>
            <a:avLst/>
            <a:gdLst>
              <a:gd name="T0" fmla="*/ 55 w 156"/>
              <a:gd name="T1" fmla="*/ 17 h 121"/>
              <a:gd name="T2" fmla="*/ 88 w 156"/>
              <a:gd name="T3" fmla="*/ 2 h 121"/>
              <a:gd name="T4" fmla="*/ 115 w 156"/>
              <a:gd name="T5" fmla="*/ 18 h 121"/>
              <a:gd name="T6" fmla="*/ 141 w 156"/>
              <a:gd name="T7" fmla="*/ 11 h 121"/>
              <a:gd name="T8" fmla="*/ 128 w 156"/>
              <a:gd name="T9" fmla="*/ 33 h 121"/>
              <a:gd name="T10" fmla="*/ 113 w 156"/>
              <a:gd name="T11" fmla="*/ 42 h 121"/>
              <a:gd name="T12" fmla="*/ 102 w 156"/>
              <a:gd name="T13" fmla="*/ 44 h 121"/>
              <a:gd name="T14" fmla="*/ 110 w 156"/>
              <a:gd name="T15" fmla="*/ 50 h 121"/>
              <a:gd name="T16" fmla="*/ 130 w 156"/>
              <a:gd name="T17" fmla="*/ 40 h 121"/>
              <a:gd name="T18" fmla="*/ 154 w 156"/>
              <a:gd name="T19" fmla="*/ 48 h 121"/>
              <a:gd name="T20" fmla="*/ 148 w 156"/>
              <a:gd name="T21" fmla="*/ 55 h 121"/>
              <a:gd name="T22" fmla="*/ 128 w 156"/>
              <a:gd name="T23" fmla="*/ 63 h 121"/>
              <a:gd name="T24" fmla="*/ 139 w 156"/>
              <a:gd name="T25" fmla="*/ 68 h 121"/>
              <a:gd name="T26" fmla="*/ 154 w 156"/>
              <a:gd name="T27" fmla="*/ 77 h 121"/>
              <a:gd name="T28" fmla="*/ 156 w 156"/>
              <a:gd name="T29" fmla="*/ 92 h 121"/>
              <a:gd name="T30" fmla="*/ 139 w 156"/>
              <a:gd name="T31" fmla="*/ 81 h 121"/>
              <a:gd name="T32" fmla="*/ 110 w 156"/>
              <a:gd name="T33" fmla="*/ 88 h 121"/>
              <a:gd name="T34" fmla="*/ 90 w 156"/>
              <a:gd name="T35" fmla="*/ 107 h 121"/>
              <a:gd name="T36" fmla="*/ 64 w 156"/>
              <a:gd name="T37" fmla="*/ 121 h 121"/>
              <a:gd name="T38" fmla="*/ 31 w 156"/>
              <a:gd name="T39" fmla="*/ 118 h 121"/>
              <a:gd name="T40" fmla="*/ 9 w 156"/>
              <a:gd name="T41" fmla="*/ 99 h 121"/>
              <a:gd name="T42" fmla="*/ 0 w 156"/>
              <a:gd name="T43" fmla="*/ 68 h 121"/>
              <a:gd name="T44" fmla="*/ 14 w 156"/>
              <a:gd name="T45" fmla="*/ 31 h 121"/>
              <a:gd name="T46" fmla="*/ 42 w 156"/>
              <a:gd name="T47" fmla="*/ 17 h 121"/>
              <a:gd name="T48" fmla="*/ 14 w 156"/>
              <a:gd name="T49" fmla="*/ 94 h 121"/>
              <a:gd name="T50" fmla="*/ 27 w 156"/>
              <a:gd name="T51" fmla="*/ 86 h 121"/>
              <a:gd name="T52" fmla="*/ 42 w 156"/>
              <a:gd name="T53" fmla="*/ 90 h 121"/>
              <a:gd name="T54" fmla="*/ 60 w 156"/>
              <a:gd name="T55" fmla="*/ 96 h 121"/>
              <a:gd name="T56" fmla="*/ 77 w 156"/>
              <a:gd name="T57" fmla="*/ 90 h 121"/>
              <a:gd name="T58" fmla="*/ 84 w 156"/>
              <a:gd name="T59" fmla="*/ 74 h 121"/>
              <a:gd name="T60" fmla="*/ 77 w 156"/>
              <a:gd name="T61" fmla="*/ 48 h 121"/>
              <a:gd name="T62" fmla="*/ 68 w 156"/>
              <a:gd name="T63" fmla="*/ 40 h 121"/>
              <a:gd name="T64" fmla="*/ 51 w 156"/>
              <a:gd name="T65" fmla="*/ 42 h 121"/>
              <a:gd name="T66" fmla="*/ 36 w 156"/>
              <a:gd name="T67" fmla="*/ 51 h 121"/>
              <a:gd name="T68" fmla="*/ 24 w 156"/>
              <a:gd name="T69" fmla="*/ 57 h 121"/>
              <a:gd name="T70" fmla="*/ 13 w 156"/>
              <a:gd name="T71" fmla="*/ 51 h 121"/>
              <a:gd name="T72" fmla="*/ 7 w 156"/>
              <a:gd name="T73" fmla="*/ 59 h 121"/>
              <a:gd name="T74" fmla="*/ 14 w 156"/>
              <a:gd name="T75" fmla="*/ 94 h 121"/>
              <a:gd name="T76" fmla="*/ 16 w 156"/>
              <a:gd name="T77" fmla="*/ 48 h 121"/>
              <a:gd name="T78" fmla="*/ 24 w 156"/>
              <a:gd name="T79" fmla="*/ 51 h 121"/>
              <a:gd name="T80" fmla="*/ 33 w 156"/>
              <a:gd name="T81" fmla="*/ 48 h 121"/>
              <a:gd name="T82" fmla="*/ 49 w 156"/>
              <a:gd name="T83" fmla="*/ 39 h 121"/>
              <a:gd name="T84" fmla="*/ 69 w 156"/>
              <a:gd name="T85" fmla="*/ 37 h 121"/>
              <a:gd name="T86" fmla="*/ 80 w 156"/>
              <a:gd name="T87" fmla="*/ 44 h 121"/>
              <a:gd name="T88" fmla="*/ 90 w 156"/>
              <a:gd name="T89" fmla="*/ 75 h 121"/>
              <a:gd name="T90" fmla="*/ 80 w 156"/>
              <a:gd name="T91" fmla="*/ 94 h 121"/>
              <a:gd name="T92" fmla="*/ 60 w 156"/>
              <a:gd name="T93" fmla="*/ 101 h 121"/>
              <a:gd name="T94" fmla="*/ 40 w 156"/>
              <a:gd name="T95" fmla="*/ 96 h 121"/>
              <a:gd name="T96" fmla="*/ 27 w 156"/>
              <a:gd name="T97" fmla="*/ 92 h 121"/>
              <a:gd name="T98" fmla="*/ 18 w 156"/>
              <a:gd name="T99" fmla="*/ 96 h 121"/>
              <a:gd name="T100" fmla="*/ 20 w 156"/>
              <a:gd name="T101" fmla="*/ 101 h 121"/>
              <a:gd name="T102" fmla="*/ 53 w 156"/>
              <a:gd name="T103" fmla="*/ 114 h 121"/>
              <a:gd name="T104" fmla="*/ 79 w 156"/>
              <a:gd name="T105" fmla="*/ 107 h 121"/>
              <a:gd name="T106" fmla="*/ 95 w 156"/>
              <a:gd name="T107" fmla="*/ 86 h 121"/>
              <a:gd name="T108" fmla="*/ 97 w 156"/>
              <a:gd name="T109" fmla="*/ 59 h 121"/>
              <a:gd name="T110" fmla="*/ 84 w 156"/>
              <a:gd name="T111" fmla="*/ 37 h 121"/>
              <a:gd name="T112" fmla="*/ 53 w 156"/>
              <a:gd name="T113" fmla="*/ 24 h 121"/>
              <a:gd name="T114" fmla="*/ 27 w 156"/>
              <a:gd name="T115" fmla="*/ 31 h 121"/>
              <a:gd name="T116" fmla="*/ 14 w 156"/>
              <a:gd name="T117" fmla="*/ 4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6" h="121">
                <a:moveTo>
                  <a:pt x="53" y="15"/>
                </a:moveTo>
                <a:lnTo>
                  <a:pt x="53" y="15"/>
                </a:lnTo>
                <a:lnTo>
                  <a:pt x="55" y="17"/>
                </a:lnTo>
                <a:lnTo>
                  <a:pt x="55" y="17"/>
                </a:lnTo>
                <a:lnTo>
                  <a:pt x="60" y="7"/>
                </a:lnTo>
                <a:lnTo>
                  <a:pt x="68" y="2"/>
                </a:lnTo>
                <a:lnTo>
                  <a:pt x="77" y="0"/>
                </a:lnTo>
                <a:lnTo>
                  <a:pt x="88" y="2"/>
                </a:lnTo>
                <a:lnTo>
                  <a:pt x="88" y="2"/>
                </a:lnTo>
                <a:lnTo>
                  <a:pt x="97" y="6"/>
                </a:lnTo>
                <a:lnTo>
                  <a:pt x="104" y="9"/>
                </a:lnTo>
                <a:lnTo>
                  <a:pt x="115" y="18"/>
                </a:lnTo>
                <a:lnTo>
                  <a:pt x="121" y="20"/>
                </a:lnTo>
                <a:lnTo>
                  <a:pt x="126" y="20"/>
                </a:lnTo>
                <a:lnTo>
                  <a:pt x="132" y="18"/>
                </a:lnTo>
                <a:lnTo>
                  <a:pt x="141" y="11"/>
                </a:lnTo>
                <a:lnTo>
                  <a:pt x="141" y="11"/>
                </a:lnTo>
                <a:lnTo>
                  <a:pt x="139" y="17"/>
                </a:lnTo>
                <a:lnTo>
                  <a:pt x="134" y="28"/>
                </a:lnTo>
                <a:lnTo>
                  <a:pt x="128" y="33"/>
                </a:lnTo>
                <a:lnTo>
                  <a:pt x="124" y="39"/>
                </a:lnTo>
                <a:lnTo>
                  <a:pt x="119" y="40"/>
                </a:lnTo>
                <a:lnTo>
                  <a:pt x="113" y="42"/>
                </a:lnTo>
                <a:lnTo>
                  <a:pt x="113" y="42"/>
                </a:lnTo>
                <a:lnTo>
                  <a:pt x="108" y="40"/>
                </a:lnTo>
                <a:lnTo>
                  <a:pt x="104" y="40"/>
                </a:lnTo>
                <a:lnTo>
                  <a:pt x="102" y="42"/>
                </a:lnTo>
                <a:lnTo>
                  <a:pt x="102" y="44"/>
                </a:lnTo>
                <a:lnTo>
                  <a:pt x="102" y="44"/>
                </a:lnTo>
                <a:lnTo>
                  <a:pt x="104" y="48"/>
                </a:lnTo>
                <a:lnTo>
                  <a:pt x="108" y="50"/>
                </a:lnTo>
                <a:lnTo>
                  <a:pt x="110" y="50"/>
                </a:lnTo>
                <a:lnTo>
                  <a:pt x="113" y="48"/>
                </a:lnTo>
                <a:lnTo>
                  <a:pt x="113" y="48"/>
                </a:lnTo>
                <a:lnTo>
                  <a:pt x="121" y="44"/>
                </a:lnTo>
                <a:lnTo>
                  <a:pt x="130" y="40"/>
                </a:lnTo>
                <a:lnTo>
                  <a:pt x="137" y="40"/>
                </a:lnTo>
                <a:lnTo>
                  <a:pt x="146" y="42"/>
                </a:lnTo>
                <a:lnTo>
                  <a:pt x="146" y="42"/>
                </a:lnTo>
                <a:lnTo>
                  <a:pt x="154" y="48"/>
                </a:lnTo>
                <a:lnTo>
                  <a:pt x="156" y="53"/>
                </a:lnTo>
                <a:lnTo>
                  <a:pt x="156" y="59"/>
                </a:lnTo>
                <a:lnTo>
                  <a:pt x="156" y="59"/>
                </a:lnTo>
                <a:lnTo>
                  <a:pt x="148" y="55"/>
                </a:lnTo>
                <a:lnTo>
                  <a:pt x="143" y="55"/>
                </a:lnTo>
                <a:lnTo>
                  <a:pt x="135" y="57"/>
                </a:lnTo>
                <a:lnTo>
                  <a:pt x="128" y="63"/>
                </a:lnTo>
                <a:lnTo>
                  <a:pt x="128" y="63"/>
                </a:lnTo>
                <a:lnTo>
                  <a:pt x="126" y="64"/>
                </a:lnTo>
                <a:lnTo>
                  <a:pt x="126" y="66"/>
                </a:lnTo>
                <a:lnTo>
                  <a:pt x="132" y="68"/>
                </a:lnTo>
                <a:lnTo>
                  <a:pt x="139" y="68"/>
                </a:lnTo>
                <a:lnTo>
                  <a:pt x="148" y="72"/>
                </a:lnTo>
                <a:lnTo>
                  <a:pt x="148" y="72"/>
                </a:lnTo>
                <a:lnTo>
                  <a:pt x="152" y="74"/>
                </a:lnTo>
                <a:lnTo>
                  <a:pt x="154" y="77"/>
                </a:lnTo>
                <a:lnTo>
                  <a:pt x="156" y="85"/>
                </a:lnTo>
                <a:lnTo>
                  <a:pt x="156" y="90"/>
                </a:lnTo>
                <a:lnTo>
                  <a:pt x="156" y="92"/>
                </a:lnTo>
                <a:lnTo>
                  <a:pt x="156" y="92"/>
                </a:lnTo>
                <a:lnTo>
                  <a:pt x="152" y="88"/>
                </a:lnTo>
                <a:lnTo>
                  <a:pt x="148" y="86"/>
                </a:lnTo>
                <a:lnTo>
                  <a:pt x="145" y="83"/>
                </a:lnTo>
                <a:lnTo>
                  <a:pt x="139" y="81"/>
                </a:lnTo>
                <a:lnTo>
                  <a:pt x="130" y="81"/>
                </a:lnTo>
                <a:lnTo>
                  <a:pt x="121" y="85"/>
                </a:lnTo>
                <a:lnTo>
                  <a:pt x="110" y="88"/>
                </a:lnTo>
                <a:lnTo>
                  <a:pt x="110" y="88"/>
                </a:lnTo>
                <a:lnTo>
                  <a:pt x="99" y="94"/>
                </a:lnTo>
                <a:lnTo>
                  <a:pt x="99" y="94"/>
                </a:lnTo>
                <a:lnTo>
                  <a:pt x="95" y="101"/>
                </a:lnTo>
                <a:lnTo>
                  <a:pt x="90" y="107"/>
                </a:lnTo>
                <a:lnTo>
                  <a:pt x="90" y="107"/>
                </a:lnTo>
                <a:lnTo>
                  <a:pt x="82" y="114"/>
                </a:lnTo>
                <a:lnTo>
                  <a:pt x="73" y="118"/>
                </a:lnTo>
                <a:lnTo>
                  <a:pt x="64" y="121"/>
                </a:lnTo>
                <a:lnTo>
                  <a:pt x="53" y="121"/>
                </a:lnTo>
                <a:lnTo>
                  <a:pt x="53" y="121"/>
                </a:lnTo>
                <a:lnTo>
                  <a:pt x="42" y="121"/>
                </a:lnTo>
                <a:lnTo>
                  <a:pt x="31" y="118"/>
                </a:lnTo>
                <a:lnTo>
                  <a:pt x="22" y="114"/>
                </a:lnTo>
                <a:lnTo>
                  <a:pt x="14" y="107"/>
                </a:lnTo>
                <a:lnTo>
                  <a:pt x="14" y="107"/>
                </a:lnTo>
                <a:lnTo>
                  <a:pt x="9" y="99"/>
                </a:lnTo>
                <a:lnTo>
                  <a:pt x="3" y="90"/>
                </a:lnTo>
                <a:lnTo>
                  <a:pt x="0" y="79"/>
                </a:lnTo>
                <a:lnTo>
                  <a:pt x="0" y="68"/>
                </a:lnTo>
                <a:lnTo>
                  <a:pt x="0" y="68"/>
                </a:lnTo>
                <a:lnTo>
                  <a:pt x="0" y="59"/>
                </a:lnTo>
                <a:lnTo>
                  <a:pt x="3" y="48"/>
                </a:lnTo>
                <a:lnTo>
                  <a:pt x="9" y="39"/>
                </a:lnTo>
                <a:lnTo>
                  <a:pt x="14" y="31"/>
                </a:lnTo>
                <a:lnTo>
                  <a:pt x="14" y="31"/>
                </a:lnTo>
                <a:lnTo>
                  <a:pt x="22" y="24"/>
                </a:lnTo>
                <a:lnTo>
                  <a:pt x="31" y="20"/>
                </a:lnTo>
                <a:lnTo>
                  <a:pt x="42" y="17"/>
                </a:lnTo>
                <a:lnTo>
                  <a:pt x="53" y="15"/>
                </a:lnTo>
                <a:lnTo>
                  <a:pt x="53" y="15"/>
                </a:lnTo>
                <a:close/>
                <a:moveTo>
                  <a:pt x="14" y="94"/>
                </a:moveTo>
                <a:lnTo>
                  <a:pt x="14" y="94"/>
                </a:lnTo>
                <a:lnTo>
                  <a:pt x="16" y="90"/>
                </a:lnTo>
                <a:lnTo>
                  <a:pt x="20" y="88"/>
                </a:lnTo>
                <a:lnTo>
                  <a:pt x="20" y="88"/>
                </a:lnTo>
                <a:lnTo>
                  <a:pt x="27" y="86"/>
                </a:lnTo>
                <a:lnTo>
                  <a:pt x="27" y="86"/>
                </a:lnTo>
                <a:lnTo>
                  <a:pt x="38" y="88"/>
                </a:lnTo>
                <a:lnTo>
                  <a:pt x="38" y="88"/>
                </a:lnTo>
                <a:lnTo>
                  <a:pt x="42" y="90"/>
                </a:lnTo>
                <a:lnTo>
                  <a:pt x="42" y="90"/>
                </a:lnTo>
                <a:lnTo>
                  <a:pt x="55" y="96"/>
                </a:lnTo>
                <a:lnTo>
                  <a:pt x="55" y="96"/>
                </a:lnTo>
                <a:lnTo>
                  <a:pt x="60" y="96"/>
                </a:lnTo>
                <a:lnTo>
                  <a:pt x="66" y="96"/>
                </a:lnTo>
                <a:lnTo>
                  <a:pt x="66" y="96"/>
                </a:lnTo>
                <a:lnTo>
                  <a:pt x="71" y="94"/>
                </a:lnTo>
                <a:lnTo>
                  <a:pt x="77" y="90"/>
                </a:lnTo>
                <a:lnTo>
                  <a:pt x="77" y="90"/>
                </a:lnTo>
                <a:lnTo>
                  <a:pt x="82" y="83"/>
                </a:lnTo>
                <a:lnTo>
                  <a:pt x="82" y="83"/>
                </a:lnTo>
                <a:lnTo>
                  <a:pt x="84" y="74"/>
                </a:lnTo>
                <a:lnTo>
                  <a:pt x="86" y="64"/>
                </a:lnTo>
                <a:lnTo>
                  <a:pt x="86" y="64"/>
                </a:lnTo>
                <a:lnTo>
                  <a:pt x="82" y="55"/>
                </a:lnTo>
                <a:lnTo>
                  <a:pt x="77" y="48"/>
                </a:lnTo>
                <a:lnTo>
                  <a:pt x="77" y="48"/>
                </a:lnTo>
                <a:lnTo>
                  <a:pt x="71" y="42"/>
                </a:lnTo>
                <a:lnTo>
                  <a:pt x="71" y="42"/>
                </a:lnTo>
                <a:lnTo>
                  <a:pt x="68" y="40"/>
                </a:lnTo>
                <a:lnTo>
                  <a:pt x="62" y="40"/>
                </a:lnTo>
                <a:lnTo>
                  <a:pt x="62" y="40"/>
                </a:lnTo>
                <a:lnTo>
                  <a:pt x="57" y="40"/>
                </a:lnTo>
                <a:lnTo>
                  <a:pt x="51" y="42"/>
                </a:lnTo>
                <a:lnTo>
                  <a:pt x="51" y="42"/>
                </a:lnTo>
                <a:lnTo>
                  <a:pt x="40" y="50"/>
                </a:lnTo>
                <a:lnTo>
                  <a:pt x="40" y="50"/>
                </a:lnTo>
                <a:lnTo>
                  <a:pt x="36" y="51"/>
                </a:lnTo>
                <a:lnTo>
                  <a:pt x="36" y="51"/>
                </a:lnTo>
                <a:lnTo>
                  <a:pt x="31" y="55"/>
                </a:lnTo>
                <a:lnTo>
                  <a:pt x="24" y="57"/>
                </a:lnTo>
                <a:lnTo>
                  <a:pt x="24" y="57"/>
                </a:lnTo>
                <a:lnTo>
                  <a:pt x="18" y="55"/>
                </a:lnTo>
                <a:lnTo>
                  <a:pt x="18" y="55"/>
                </a:lnTo>
                <a:lnTo>
                  <a:pt x="14" y="53"/>
                </a:lnTo>
                <a:lnTo>
                  <a:pt x="13" y="51"/>
                </a:lnTo>
                <a:lnTo>
                  <a:pt x="13" y="51"/>
                </a:lnTo>
                <a:lnTo>
                  <a:pt x="11" y="50"/>
                </a:lnTo>
                <a:lnTo>
                  <a:pt x="11" y="50"/>
                </a:lnTo>
                <a:lnTo>
                  <a:pt x="7" y="59"/>
                </a:lnTo>
                <a:lnTo>
                  <a:pt x="7" y="68"/>
                </a:lnTo>
                <a:lnTo>
                  <a:pt x="7" y="68"/>
                </a:lnTo>
                <a:lnTo>
                  <a:pt x="9" y="83"/>
                </a:lnTo>
                <a:lnTo>
                  <a:pt x="14" y="94"/>
                </a:lnTo>
                <a:lnTo>
                  <a:pt x="14" y="94"/>
                </a:lnTo>
                <a:close/>
                <a:moveTo>
                  <a:pt x="14" y="42"/>
                </a:moveTo>
                <a:lnTo>
                  <a:pt x="14" y="42"/>
                </a:lnTo>
                <a:lnTo>
                  <a:pt x="16" y="48"/>
                </a:lnTo>
                <a:lnTo>
                  <a:pt x="16" y="48"/>
                </a:lnTo>
                <a:lnTo>
                  <a:pt x="20" y="51"/>
                </a:lnTo>
                <a:lnTo>
                  <a:pt x="20" y="51"/>
                </a:lnTo>
                <a:lnTo>
                  <a:pt x="24" y="51"/>
                </a:lnTo>
                <a:lnTo>
                  <a:pt x="24" y="51"/>
                </a:lnTo>
                <a:lnTo>
                  <a:pt x="29" y="50"/>
                </a:lnTo>
                <a:lnTo>
                  <a:pt x="33" y="48"/>
                </a:lnTo>
                <a:lnTo>
                  <a:pt x="33" y="48"/>
                </a:lnTo>
                <a:lnTo>
                  <a:pt x="38" y="46"/>
                </a:lnTo>
                <a:lnTo>
                  <a:pt x="38" y="46"/>
                </a:lnTo>
                <a:lnTo>
                  <a:pt x="49" y="39"/>
                </a:lnTo>
                <a:lnTo>
                  <a:pt x="49" y="39"/>
                </a:lnTo>
                <a:lnTo>
                  <a:pt x="57" y="37"/>
                </a:lnTo>
                <a:lnTo>
                  <a:pt x="62" y="35"/>
                </a:lnTo>
                <a:lnTo>
                  <a:pt x="62" y="35"/>
                </a:lnTo>
                <a:lnTo>
                  <a:pt x="69" y="37"/>
                </a:lnTo>
                <a:lnTo>
                  <a:pt x="75" y="39"/>
                </a:lnTo>
                <a:lnTo>
                  <a:pt x="75" y="39"/>
                </a:lnTo>
                <a:lnTo>
                  <a:pt x="80" y="44"/>
                </a:lnTo>
                <a:lnTo>
                  <a:pt x="80" y="44"/>
                </a:lnTo>
                <a:lnTo>
                  <a:pt x="88" y="53"/>
                </a:lnTo>
                <a:lnTo>
                  <a:pt x="90" y="64"/>
                </a:lnTo>
                <a:lnTo>
                  <a:pt x="90" y="64"/>
                </a:lnTo>
                <a:lnTo>
                  <a:pt x="90" y="75"/>
                </a:lnTo>
                <a:lnTo>
                  <a:pt x="86" y="86"/>
                </a:lnTo>
                <a:lnTo>
                  <a:pt x="86" y="86"/>
                </a:lnTo>
                <a:lnTo>
                  <a:pt x="80" y="94"/>
                </a:lnTo>
                <a:lnTo>
                  <a:pt x="80" y="94"/>
                </a:lnTo>
                <a:lnTo>
                  <a:pt x="75" y="97"/>
                </a:lnTo>
                <a:lnTo>
                  <a:pt x="68" y="99"/>
                </a:lnTo>
                <a:lnTo>
                  <a:pt x="68" y="99"/>
                </a:lnTo>
                <a:lnTo>
                  <a:pt x="60" y="101"/>
                </a:lnTo>
                <a:lnTo>
                  <a:pt x="53" y="99"/>
                </a:lnTo>
                <a:lnTo>
                  <a:pt x="53" y="99"/>
                </a:lnTo>
                <a:lnTo>
                  <a:pt x="40" y="96"/>
                </a:lnTo>
                <a:lnTo>
                  <a:pt x="40" y="96"/>
                </a:lnTo>
                <a:lnTo>
                  <a:pt x="36" y="94"/>
                </a:lnTo>
                <a:lnTo>
                  <a:pt x="36" y="94"/>
                </a:lnTo>
                <a:lnTo>
                  <a:pt x="27" y="92"/>
                </a:lnTo>
                <a:lnTo>
                  <a:pt x="27" y="92"/>
                </a:lnTo>
                <a:lnTo>
                  <a:pt x="22" y="92"/>
                </a:lnTo>
                <a:lnTo>
                  <a:pt x="22" y="92"/>
                </a:lnTo>
                <a:lnTo>
                  <a:pt x="18" y="96"/>
                </a:lnTo>
                <a:lnTo>
                  <a:pt x="18" y="96"/>
                </a:lnTo>
                <a:lnTo>
                  <a:pt x="18" y="99"/>
                </a:lnTo>
                <a:lnTo>
                  <a:pt x="18" y="99"/>
                </a:lnTo>
                <a:lnTo>
                  <a:pt x="20" y="101"/>
                </a:lnTo>
                <a:lnTo>
                  <a:pt x="20" y="101"/>
                </a:lnTo>
                <a:lnTo>
                  <a:pt x="27" y="107"/>
                </a:lnTo>
                <a:lnTo>
                  <a:pt x="35" y="110"/>
                </a:lnTo>
                <a:lnTo>
                  <a:pt x="44" y="114"/>
                </a:lnTo>
                <a:lnTo>
                  <a:pt x="53" y="114"/>
                </a:lnTo>
                <a:lnTo>
                  <a:pt x="53" y="114"/>
                </a:lnTo>
                <a:lnTo>
                  <a:pt x="62" y="114"/>
                </a:lnTo>
                <a:lnTo>
                  <a:pt x="69" y="110"/>
                </a:lnTo>
                <a:lnTo>
                  <a:pt x="79" y="107"/>
                </a:lnTo>
                <a:lnTo>
                  <a:pt x="84" y="101"/>
                </a:lnTo>
                <a:lnTo>
                  <a:pt x="84" y="101"/>
                </a:lnTo>
                <a:lnTo>
                  <a:pt x="90" y="94"/>
                </a:lnTo>
                <a:lnTo>
                  <a:pt x="95" y="86"/>
                </a:lnTo>
                <a:lnTo>
                  <a:pt x="97" y="77"/>
                </a:lnTo>
                <a:lnTo>
                  <a:pt x="99" y="68"/>
                </a:lnTo>
                <a:lnTo>
                  <a:pt x="99" y="68"/>
                </a:lnTo>
                <a:lnTo>
                  <a:pt x="97" y="59"/>
                </a:lnTo>
                <a:lnTo>
                  <a:pt x="95" y="51"/>
                </a:lnTo>
                <a:lnTo>
                  <a:pt x="90" y="44"/>
                </a:lnTo>
                <a:lnTo>
                  <a:pt x="84" y="37"/>
                </a:lnTo>
                <a:lnTo>
                  <a:pt x="84" y="37"/>
                </a:lnTo>
                <a:lnTo>
                  <a:pt x="79" y="31"/>
                </a:lnTo>
                <a:lnTo>
                  <a:pt x="69" y="28"/>
                </a:lnTo>
                <a:lnTo>
                  <a:pt x="62" y="24"/>
                </a:lnTo>
                <a:lnTo>
                  <a:pt x="53" y="24"/>
                </a:lnTo>
                <a:lnTo>
                  <a:pt x="53" y="24"/>
                </a:lnTo>
                <a:lnTo>
                  <a:pt x="44" y="24"/>
                </a:lnTo>
                <a:lnTo>
                  <a:pt x="35" y="28"/>
                </a:lnTo>
                <a:lnTo>
                  <a:pt x="27" y="31"/>
                </a:lnTo>
                <a:lnTo>
                  <a:pt x="20" y="37"/>
                </a:lnTo>
                <a:lnTo>
                  <a:pt x="20" y="37"/>
                </a:lnTo>
                <a:lnTo>
                  <a:pt x="14" y="42"/>
                </a:lnTo>
                <a:lnTo>
                  <a:pt x="14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344"/>
          <p:cNvSpPr>
            <a:spLocks noEditPoints="1"/>
          </p:cNvSpPr>
          <p:nvPr/>
        </p:nvSpPr>
        <p:spPr bwMode="auto">
          <a:xfrm>
            <a:off x="3281286" y="580476"/>
            <a:ext cx="783784" cy="699808"/>
          </a:xfrm>
          <a:custGeom>
            <a:avLst/>
            <a:gdLst>
              <a:gd name="T0" fmla="*/ 106 w 168"/>
              <a:gd name="T1" fmla="*/ 71 h 150"/>
              <a:gd name="T2" fmla="*/ 124 w 168"/>
              <a:gd name="T3" fmla="*/ 101 h 150"/>
              <a:gd name="T4" fmla="*/ 122 w 168"/>
              <a:gd name="T5" fmla="*/ 110 h 150"/>
              <a:gd name="T6" fmla="*/ 121 w 168"/>
              <a:gd name="T7" fmla="*/ 124 h 150"/>
              <a:gd name="T8" fmla="*/ 124 w 168"/>
              <a:gd name="T9" fmla="*/ 130 h 150"/>
              <a:gd name="T10" fmla="*/ 111 w 168"/>
              <a:gd name="T11" fmla="*/ 150 h 150"/>
              <a:gd name="T12" fmla="*/ 5 w 168"/>
              <a:gd name="T13" fmla="*/ 139 h 150"/>
              <a:gd name="T14" fmla="*/ 5 w 168"/>
              <a:gd name="T15" fmla="*/ 124 h 150"/>
              <a:gd name="T16" fmla="*/ 0 w 168"/>
              <a:gd name="T17" fmla="*/ 117 h 150"/>
              <a:gd name="T18" fmla="*/ 1 w 168"/>
              <a:gd name="T19" fmla="*/ 108 h 150"/>
              <a:gd name="T20" fmla="*/ 1 w 168"/>
              <a:gd name="T21" fmla="*/ 91 h 150"/>
              <a:gd name="T22" fmla="*/ 38 w 168"/>
              <a:gd name="T23" fmla="*/ 62 h 150"/>
              <a:gd name="T24" fmla="*/ 88 w 168"/>
              <a:gd name="T25" fmla="*/ 49 h 150"/>
              <a:gd name="T26" fmla="*/ 86 w 168"/>
              <a:gd name="T27" fmla="*/ 55 h 150"/>
              <a:gd name="T28" fmla="*/ 133 w 168"/>
              <a:gd name="T29" fmla="*/ 132 h 150"/>
              <a:gd name="T30" fmla="*/ 146 w 168"/>
              <a:gd name="T31" fmla="*/ 139 h 150"/>
              <a:gd name="T32" fmla="*/ 165 w 168"/>
              <a:gd name="T33" fmla="*/ 53 h 150"/>
              <a:gd name="T34" fmla="*/ 88 w 168"/>
              <a:gd name="T35" fmla="*/ 49 h 150"/>
              <a:gd name="T36" fmla="*/ 156 w 168"/>
              <a:gd name="T37" fmla="*/ 0 h 150"/>
              <a:gd name="T38" fmla="*/ 84 w 168"/>
              <a:gd name="T39" fmla="*/ 36 h 150"/>
              <a:gd name="T40" fmla="*/ 93 w 168"/>
              <a:gd name="T41" fmla="*/ 33 h 150"/>
              <a:gd name="T42" fmla="*/ 157 w 168"/>
              <a:gd name="T43" fmla="*/ 34 h 150"/>
              <a:gd name="T44" fmla="*/ 168 w 168"/>
              <a:gd name="T45" fmla="*/ 45 h 150"/>
              <a:gd name="T46" fmla="*/ 167 w 168"/>
              <a:gd name="T47" fmla="*/ 49 h 150"/>
              <a:gd name="T48" fmla="*/ 78 w 168"/>
              <a:gd name="T49" fmla="*/ 45 h 150"/>
              <a:gd name="T50" fmla="*/ 84 w 168"/>
              <a:gd name="T51" fmla="*/ 36 h 150"/>
              <a:gd name="T52" fmla="*/ 93 w 168"/>
              <a:gd name="T53" fmla="*/ 42 h 150"/>
              <a:gd name="T54" fmla="*/ 108 w 168"/>
              <a:gd name="T55" fmla="*/ 38 h 150"/>
              <a:gd name="T56" fmla="*/ 99 w 168"/>
              <a:gd name="T57" fmla="*/ 84 h 150"/>
              <a:gd name="T58" fmla="*/ 104 w 168"/>
              <a:gd name="T59" fmla="*/ 90 h 150"/>
              <a:gd name="T60" fmla="*/ 93 w 168"/>
              <a:gd name="T61" fmla="*/ 75 h 150"/>
              <a:gd name="T62" fmla="*/ 93 w 168"/>
              <a:gd name="T63" fmla="*/ 82 h 150"/>
              <a:gd name="T64" fmla="*/ 93 w 168"/>
              <a:gd name="T65" fmla="*/ 75 h 150"/>
              <a:gd name="T66" fmla="*/ 78 w 168"/>
              <a:gd name="T67" fmla="*/ 86 h 150"/>
              <a:gd name="T68" fmla="*/ 86 w 168"/>
              <a:gd name="T69" fmla="*/ 86 h 150"/>
              <a:gd name="T70" fmla="*/ 73 w 168"/>
              <a:gd name="T71" fmla="*/ 75 h 150"/>
              <a:gd name="T72" fmla="*/ 78 w 168"/>
              <a:gd name="T73" fmla="*/ 79 h 150"/>
              <a:gd name="T74" fmla="*/ 67 w 168"/>
              <a:gd name="T75" fmla="*/ 82 h 150"/>
              <a:gd name="T76" fmla="*/ 67 w 168"/>
              <a:gd name="T77" fmla="*/ 90 h 150"/>
              <a:gd name="T78" fmla="*/ 67 w 168"/>
              <a:gd name="T79" fmla="*/ 82 h 150"/>
              <a:gd name="T80" fmla="*/ 60 w 168"/>
              <a:gd name="T81" fmla="*/ 75 h 150"/>
              <a:gd name="T82" fmla="*/ 67 w 168"/>
              <a:gd name="T83" fmla="*/ 75 h 150"/>
              <a:gd name="T84" fmla="*/ 45 w 168"/>
              <a:gd name="T85" fmla="*/ 71 h 150"/>
              <a:gd name="T86" fmla="*/ 49 w 168"/>
              <a:gd name="T87" fmla="*/ 77 h 150"/>
              <a:gd name="T88" fmla="*/ 53 w 168"/>
              <a:gd name="T89" fmla="*/ 82 h 150"/>
              <a:gd name="T90" fmla="*/ 53 w 168"/>
              <a:gd name="T91" fmla="*/ 90 h 150"/>
              <a:gd name="T92" fmla="*/ 53 w 168"/>
              <a:gd name="T93" fmla="*/ 82 h 150"/>
              <a:gd name="T94" fmla="*/ 36 w 168"/>
              <a:gd name="T95" fmla="*/ 84 h 150"/>
              <a:gd name="T96" fmla="*/ 44 w 168"/>
              <a:gd name="T97" fmla="*/ 84 h 150"/>
              <a:gd name="T98" fmla="*/ 23 w 168"/>
              <a:gd name="T99" fmla="*/ 84 h 150"/>
              <a:gd name="T100" fmla="*/ 29 w 168"/>
              <a:gd name="T101" fmla="*/ 90 h 150"/>
              <a:gd name="T102" fmla="*/ 67 w 168"/>
              <a:gd name="T103" fmla="*/ 124 h 150"/>
              <a:gd name="T104" fmla="*/ 11 w 168"/>
              <a:gd name="T105" fmla="*/ 124 h 150"/>
              <a:gd name="T106" fmla="*/ 67 w 168"/>
              <a:gd name="T107" fmla="*/ 124 h 150"/>
              <a:gd name="T108" fmla="*/ 115 w 168"/>
              <a:gd name="T109" fmla="*/ 135 h 150"/>
              <a:gd name="T110" fmla="*/ 11 w 168"/>
              <a:gd name="T111" fmla="*/ 135 h 150"/>
              <a:gd name="T112" fmla="*/ 62 w 168"/>
              <a:gd name="T113" fmla="*/ 66 h 150"/>
              <a:gd name="T114" fmla="*/ 23 w 168"/>
              <a:gd name="T115" fmla="*/ 77 h 150"/>
              <a:gd name="T116" fmla="*/ 9 w 168"/>
              <a:gd name="T117" fmla="*/ 104 h 150"/>
              <a:gd name="T118" fmla="*/ 117 w 168"/>
              <a:gd name="T119" fmla="*/ 101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8" h="150">
                <a:moveTo>
                  <a:pt x="62" y="58"/>
                </a:moveTo>
                <a:lnTo>
                  <a:pt x="62" y="58"/>
                </a:lnTo>
                <a:lnTo>
                  <a:pt x="75" y="60"/>
                </a:lnTo>
                <a:lnTo>
                  <a:pt x="86" y="62"/>
                </a:lnTo>
                <a:lnTo>
                  <a:pt x="97" y="66"/>
                </a:lnTo>
                <a:lnTo>
                  <a:pt x="106" y="71"/>
                </a:lnTo>
                <a:lnTo>
                  <a:pt x="106" y="71"/>
                </a:lnTo>
                <a:lnTo>
                  <a:pt x="113" y="77"/>
                </a:lnTo>
                <a:lnTo>
                  <a:pt x="121" y="84"/>
                </a:lnTo>
                <a:lnTo>
                  <a:pt x="124" y="91"/>
                </a:lnTo>
                <a:lnTo>
                  <a:pt x="124" y="101"/>
                </a:lnTo>
                <a:lnTo>
                  <a:pt x="124" y="101"/>
                </a:lnTo>
                <a:lnTo>
                  <a:pt x="124" y="104"/>
                </a:lnTo>
                <a:lnTo>
                  <a:pt x="124" y="104"/>
                </a:lnTo>
                <a:lnTo>
                  <a:pt x="124" y="108"/>
                </a:lnTo>
                <a:lnTo>
                  <a:pt x="124" y="108"/>
                </a:lnTo>
                <a:lnTo>
                  <a:pt x="122" y="110"/>
                </a:lnTo>
                <a:lnTo>
                  <a:pt x="122" y="110"/>
                </a:lnTo>
                <a:lnTo>
                  <a:pt x="124" y="113"/>
                </a:lnTo>
                <a:lnTo>
                  <a:pt x="126" y="117"/>
                </a:lnTo>
                <a:lnTo>
                  <a:pt x="126" y="117"/>
                </a:lnTo>
                <a:lnTo>
                  <a:pt x="126" y="117"/>
                </a:lnTo>
                <a:lnTo>
                  <a:pt x="124" y="123"/>
                </a:lnTo>
                <a:lnTo>
                  <a:pt x="121" y="124"/>
                </a:lnTo>
                <a:lnTo>
                  <a:pt x="121" y="124"/>
                </a:lnTo>
                <a:lnTo>
                  <a:pt x="121" y="124"/>
                </a:lnTo>
                <a:lnTo>
                  <a:pt x="122" y="126"/>
                </a:lnTo>
                <a:lnTo>
                  <a:pt x="124" y="128"/>
                </a:lnTo>
                <a:lnTo>
                  <a:pt x="124" y="128"/>
                </a:lnTo>
                <a:lnTo>
                  <a:pt x="124" y="130"/>
                </a:lnTo>
                <a:lnTo>
                  <a:pt x="124" y="130"/>
                </a:lnTo>
                <a:lnTo>
                  <a:pt x="121" y="139"/>
                </a:lnTo>
                <a:lnTo>
                  <a:pt x="121" y="139"/>
                </a:lnTo>
                <a:lnTo>
                  <a:pt x="115" y="148"/>
                </a:lnTo>
                <a:lnTo>
                  <a:pt x="115" y="148"/>
                </a:lnTo>
                <a:lnTo>
                  <a:pt x="111" y="150"/>
                </a:lnTo>
                <a:lnTo>
                  <a:pt x="111" y="150"/>
                </a:lnTo>
                <a:lnTo>
                  <a:pt x="14" y="150"/>
                </a:lnTo>
                <a:lnTo>
                  <a:pt x="14" y="150"/>
                </a:lnTo>
                <a:lnTo>
                  <a:pt x="11" y="148"/>
                </a:lnTo>
                <a:lnTo>
                  <a:pt x="11" y="148"/>
                </a:lnTo>
                <a:lnTo>
                  <a:pt x="5" y="139"/>
                </a:lnTo>
                <a:lnTo>
                  <a:pt x="5" y="139"/>
                </a:lnTo>
                <a:lnTo>
                  <a:pt x="1" y="130"/>
                </a:lnTo>
                <a:lnTo>
                  <a:pt x="1" y="130"/>
                </a:lnTo>
                <a:lnTo>
                  <a:pt x="1" y="126"/>
                </a:lnTo>
                <a:lnTo>
                  <a:pt x="5" y="124"/>
                </a:lnTo>
                <a:lnTo>
                  <a:pt x="5" y="124"/>
                </a:lnTo>
                <a:lnTo>
                  <a:pt x="5" y="124"/>
                </a:lnTo>
                <a:lnTo>
                  <a:pt x="5" y="124"/>
                </a:lnTo>
                <a:lnTo>
                  <a:pt x="5" y="124"/>
                </a:lnTo>
                <a:lnTo>
                  <a:pt x="5" y="124"/>
                </a:lnTo>
                <a:lnTo>
                  <a:pt x="1" y="123"/>
                </a:lnTo>
                <a:lnTo>
                  <a:pt x="0" y="117"/>
                </a:lnTo>
                <a:lnTo>
                  <a:pt x="0" y="117"/>
                </a:lnTo>
                <a:lnTo>
                  <a:pt x="0" y="117"/>
                </a:lnTo>
                <a:lnTo>
                  <a:pt x="1" y="113"/>
                </a:lnTo>
                <a:lnTo>
                  <a:pt x="3" y="112"/>
                </a:lnTo>
                <a:lnTo>
                  <a:pt x="3" y="112"/>
                </a:lnTo>
                <a:lnTo>
                  <a:pt x="1" y="108"/>
                </a:lnTo>
                <a:lnTo>
                  <a:pt x="1" y="108"/>
                </a:lnTo>
                <a:lnTo>
                  <a:pt x="1" y="104"/>
                </a:lnTo>
                <a:lnTo>
                  <a:pt x="1" y="104"/>
                </a:lnTo>
                <a:lnTo>
                  <a:pt x="1" y="101"/>
                </a:lnTo>
                <a:lnTo>
                  <a:pt x="1" y="101"/>
                </a:lnTo>
                <a:lnTo>
                  <a:pt x="1" y="91"/>
                </a:lnTo>
                <a:lnTo>
                  <a:pt x="5" y="84"/>
                </a:lnTo>
                <a:lnTo>
                  <a:pt x="12" y="77"/>
                </a:lnTo>
                <a:lnTo>
                  <a:pt x="20" y="71"/>
                </a:lnTo>
                <a:lnTo>
                  <a:pt x="20" y="71"/>
                </a:lnTo>
                <a:lnTo>
                  <a:pt x="29" y="66"/>
                </a:lnTo>
                <a:lnTo>
                  <a:pt x="38" y="62"/>
                </a:lnTo>
                <a:lnTo>
                  <a:pt x="51" y="60"/>
                </a:lnTo>
                <a:lnTo>
                  <a:pt x="62" y="58"/>
                </a:lnTo>
                <a:lnTo>
                  <a:pt x="62" y="58"/>
                </a:lnTo>
                <a:close/>
                <a:moveTo>
                  <a:pt x="88" y="49"/>
                </a:moveTo>
                <a:lnTo>
                  <a:pt x="88" y="49"/>
                </a:lnTo>
                <a:lnTo>
                  <a:pt x="88" y="49"/>
                </a:lnTo>
                <a:lnTo>
                  <a:pt x="88" y="49"/>
                </a:lnTo>
                <a:lnTo>
                  <a:pt x="88" y="49"/>
                </a:lnTo>
                <a:lnTo>
                  <a:pt x="86" y="51"/>
                </a:lnTo>
                <a:lnTo>
                  <a:pt x="84" y="53"/>
                </a:lnTo>
                <a:lnTo>
                  <a:pt x="86" y="55"/>
                </a:lnTo>
                <a:lnTo>
                  <a:pt x="86" y="55"/>
                </a:lnTo>
                <a:lnTo>
                  <a:pt x="91" y="56"/>
                </a:lnTo>
                <a:lnTo>
                  <a:pt x="91" y="56"/>
                </a:lnTo>
                <a:lnTo>
                  <a:pt x="106" y="56"/>
                </a:lnTo>
                <a:lnTo>
                  <a:pt x="143" y="56"/>
                </a:lnTo>
                <a:lnTo>
                  <a:pt x="144" y="56"/>
                </a:lnTo>
                <a:lnTo>
                  <a:pt x="133" y="132"/>
                </a:lnTo>
                <a:lnTo>
                  <a:pt x="132" y="132"/>
                </a:lnTo>
                <a:lnTo>
                  <a:pt x="132" y="132"/>
                </a:lnTo>
                <a:lnTo>
                  <a:pt x="130" y="139"/>
                </a:lnTo>
                <a:lnTo>
                  <a:pt x="143" y="139"/>
                </a:lnTo>
                <a:lnTo>
                  <a:pt x="146" y="139"/>
                </a:lnTo>
                <a:lnTo>
                  <a:pt x="146" y="139"/>
                </a:lnTo>
                <a:lnTo>
                  <a:pt x="146" y="139"/>
                </a:lnTo>
                <a:lnTo>
                  <a:pt x="148" y="137"/>
                </a:lnTo>
                <a:lnTo>
                  <a:pt x="148" y="135"/>
                </a:lnTo>
                <a:lnTo>
                  <a:pt x="165" y="53"/>
                </a:lnTo>
                <a:lnTo>
                  <a:pt x="165" y="53"/>
                </a:lnTo>
                <a:lnTo>
                  <a:pt x="165" y="53"/>
                </a:lnTo>
                <a:lnTo>
                  <a:pt x="165" y="53"/>
                </a:lnTo>
                <a:lnTo>
                  <a:pt x="163" y="51"/>
                </a:lnTo>
                <a:lnTo>
                  <a:pt x="161" y="49"/>
                </a:lnTo>
                <a:lnTo>
                  <a:pt x="143" y="49"/>
                </a:lnTo>
                <a:lnTo>
                  <a:pt x="106" y="49"/>
                </a:lnTo>
                <a:lnTo>
                  <a:pt x="88" y="49"/>
                </a:lnTo>
                <a:lnTo>
                  <a:pt x="88" y="49"/>
                </a:lnTo>
                <a:close/>
                <a:moveTo>
                  <a:pt x="122" y="31"/>
                </a:moveTo>
                <a:lnTo>
                  <a:pt x="124" y="20"/>
                </a:lnTo>
                <a:lnTo>
                  <a:pt x="124" y="18"/>
                </a:lnTo>
                <a:lnTo>
                  <a:pt x="126" y="18"/>
                </a:lnTo>
                <a:lnTo>
                  <a:pt x="156" y="0"/>
                </a:lnTo>
                <a:lnTo>
                  <a:pt x="157" y="3"/>
                </a:lnTo>
                <a:lnTo>
                  <a:pt x="130" y="22"/>
                </a:lnTo>
                <a:lnTo>
                  <a:pt x="128" y="31"/>
                </a:lnTo>
                <a:lnTo>
                  <a:pt x="122" y="31"/>
                </a:lnTo>
                <a:lnTo>
                  <a:pt x="122" y="31"/>
                </a:lnTo>
                <a:close/>
                <a:moveTo>
                  <a:pt x="84" y="36"/>
                </a:moveTo>
                <a:lnTo>
                  <a:pt x="91" y="36"/>
                </a:lnTo>
                <a:lnTo>
                  <a:pt x="91" y="34"/>
                </a:lnTo>
                <a:lnTo>
                  <a:pt x="91" y="34"/>
                </a:lnTo>
                <a:lnTo>
                  <a:pt x="91" y="33"/>
                </a:lnTo>
                <a:lnTo>
                  <a:pt x="93" y="33"/>
                </a:lnTo>
                <a:lnTo>
                  <a:pt x="93" y="33"/>
                </a:lnTo>
                <a:lnTo>
                  <a:pt x="108" y="33"/>
                </a:lnTo>
                <a:lnTo>
                  <a:pt x="139" y="33"/>
                </a:lnTo>
                <a:lnTo>
                  <a:pt x="154" y="33"/>
                </a:lnTo>
                <a:lnTo>
                  <a:pt x="154" y="33"/>
                </a:lnTo>
                <a:lnTo>
                  <a:pt x="156" y="33"/>
                </a:lnTo>
                <a:lnTo>
                  <a:pt x="157" y="34"/>
                </a:lnTo>
                <a:lnTo>
                  <a:pt x="157" y="36"/>
                </a:lnTo>
                <a:lnTo>
                  <a:pt x="165" y="36"/>
                </a:lnTo>
                <a:lnTo>
                  <a:pt x="165" y="36"/>
                </a:lnTo>
                <a:lnTo>
                  <a:pt x="167" y="36"/>
                </a:lnTo>
                <a:lnTo>
                  <a:pt x="168" y="38"/>
                </a:lnTo>
                <a:lnTo>
                  <a:pt x="168" y="45"/>
                </a:lnTo>
                <a:lnTo>
                  <a:pt x="168" y="45"/>
                </a:lnTo>
                <a:lnTo>
                  <a:pt x="168" y="47"/>
                </a:lnTo>
                <a:lnTo>
                  <a:pt x="167" y="47"/>
                </a:lnTo>
                <a:lnTo>
                  <a:pt x="167" y="47"/>
                </a:lnTo>
                <a:lnTo>
                  <a:pt x="167" y="49"/>
                </a:lnTo>
                <a:lnTo>
                  <a:pt x="167" y="49"/>
                </a:lnTo>
                <a:lnTo>
                  <a:pt x="144" y="49"/>
                </a:lnTo>
                <a:lnTo>
                  <a:pt x="102" y="49"/>
                </a:lnTo>
                <a:lnTo>
                  <a:pt x="82" y="49"/>
                </a:lnTo>
                <a:lnTo>
                  <a:pt x="82" y="49"/>
                </a:lnTo>
                <a:lnTo>
                  <a:pt x="80" y="47"/>
                </a:lnTo>
                <a:lnTo>
                  <a:pt x="78" y="45"/>
                </a:lnTo>
                <a:lnTo>
                  <a:pt x="78" y="45"/>
                </a:lnTo>
                <a:lnTo>
                  <a:pt x="78" y="44"/>
                </a:lnTo>
                <a:lnTo>
                  <a:pt x="80" y="38"/>
                </a:lnTo>
                <a:lnTo>
                  <a:pt x="80" y="38"/>
                </a:lnTo>
                <a:lnTo>
                  <a:pt x="82" y="36"/>
                </a:lnTo>
                <a:lnTo>
                  <a:pt x="84" y="36"/>
                </a:lnTo>
                <a:lnTo>
                  <a:pt x="84" y="36"/>
                </a:lnTo>
                <a:lnTo>
                  <a:pt x="84" y="36"/>
                </a:lnTo>
                <a:close/>
                <a:moveTo>
                  <a:pt x="97" y="40"/>
                </a:moveTo>
                <a:lnTo>
                  <a:pt x="97" y="40"/>
                </a:lnTo>
                <a:lnTo>
                  <a:pt x="95" y="42"/>
                </a:lnTo>
                <a:lnTo>
                  <a:pt x="93" y="42"/>
                </a:lnTo>
                <a:lnTo>
                  <a:pt x="102" y="42"/>
                </a:lnTo>
                <a:lnTo>
                  <a:pt x="141" y="42"/>
                </a:lnTo>
                <a:lnTo>
                  <a:pt x="141" y="42"/>
                </a:lnTo>
                <a:lnTo>
                  <a:pt x="141" y="38"/>
                </a:lnTo>
                <a:lnTo>
                  <a:pt x="139" y="38"/>
                </a:lnTo>
                <a:lnTo>
                  <a:pt x="108" y="38"/>
                </a:lnTo>
                <a:lnTo>
                  <a:pt x="97" y="38"/>
                </a:lnTo>
                <a:lnTo>
                  <a:pt x="97" y="40"/>
                </a:lnTo>
                <a:lnTo>
                  <a:pt x="97" y="40"/>
                </a:lnTo>
                <a:close/>
                <a:moveTo>
                  <a:pt x="100" y="84"/>
                </a:moveTo>
                <a:lnTo>
                  <a:pt x="100" y="84"/>
                </a:lnTo>
                <a:lnTo>
                  <a:pt x="99" y="84"/>
                </a:lnTo>
                <a:lnTo>
                  <a:pt x="97" y="88"/>
                </a:lnTo>
                <a:lnTo>
                  <a:pt x="97" y="88"/>
                </a:lnTo>
                <a:lnTo>
                  <a:pt x="99" y="90"/>
                </a:lnTo>
                <a:lnTo>
                  <a:pt x="100" y="91"/>
                </a:lnTo>
                <a:lnTo>
                  <a:pt x="100" y="91"/>
                </a:lnTo>
                <a:lnTo>
                  <a:pt x="104" y="90"/>
                </a:lnTo>
                <a:lnTo>
                  <a:pt x="104" y="88"/>
                </a:lnTo>
                <a:lnTo>
                  <a:pt x="104" y="88"/>
                </a:lnTo>
                <a:lnTo>
                  <a:pt x="104" y="84"/>
                </a:lnTo>
                <a:lnTo>
                  <a:pt x="100" y="84"/>
                </a:lnTo>
                <a:lnTo>
                  <a:pt x="100" y="84"/>
                </a:lnTo>
                <a:close/>
                <a:moveTo>
                  <a:pt x="93" y="75"/>
                </a:moveTo>
                <a:lnTo>
                  <a:pt x="93" y="75"/>
                </a:lnTo>
                <a:lnTo>
                  <a:pt x="89" y="77"/>
                </a:lnTo>
                <a:lnTo>
                  <a:pt x="89" y="79"/>
                </a:lnTo>
                <a:lnTo>
                  <a:pt x="89" y="79"/>
                </a:lnTo>
                <a:lnTo>
                  <a:pt x="89" y="80"/>
                </a:lnTo>
                <a:lnTo>
                  <a:pt x="93" y="82"/>
                </a:lnTo>
                <a:lnTo>
                  <a:pt x="93" y="82"/>
                </a:lnTo>
                <a:lnTo>
                  <a:pt x="95" y="80"/>
                </a:lnTo>
                <a:lnTo>
                  <a:pt x="97" y="79"/>
                </a:lnTo>
                <a:lnTo>
                  <a:pt x="97" y="79"/>
                </a:lnTo>
                <a:lnTo>
                  <a:pt x="95" y="77"/>
                </a:lnTo>
                <a:lnTo>
                  <a:pt x="93" y="75"/>
                </a:lnTo>
                <a:lnTo>
                  <a:pt x="93" y="75"/>
                </a:lnTo>
                <a:close/>
                <a:moveTo>
                  <a:pt x="82" y="82"/>
                </a:moveTo>
                <a:lnTo>
                  <a:pt x="82" y="82"/>
                </a:lnTo>
                <a:lnTo>
                  <a:pt x="80" y="84"/>
                </a:lnTo>
                <a:lnTo>
                  <a:pt x="78" y="86"/>
                </a:lnTo>
                <a:lnTo>
                  <a:pt x="78" y="86"/>
                </a:lnTo>
                <a:lnTo>
                  <a:pt x="80" y="88"/>
                </a:lnTo>
                <a:lnTo>
                  <a:pt x="82" y="90"/>
                </a:lnTo>
                <a:lnTo>
                  <a:pt x="82" y="90"/>
                </a:lnTo>
                <a:lnTo>
                  <a:pt x="84" y="88"/>
                </a:lnTo>
                <a:lnTo>
                  <a:pt x="86" y="86"/>
                </a:lnTo>
                <a:lnTo>
                  <a:pt x="86" y="86"/>
                </a:lnTo>
                <a:lnTo>
                  <a:pt x="84" y="84"/>
                </a:lnTo>
                <a:lnTo>
                  <a:pt x="82" y="82"/>
                </a:lnTo>
                <a:lnTo>
                  <a:pt x="82" y="82"/>
                </a:lnTo>
                <a:close/>
                <a:moveTo>
                  <a:pt x="75" y="73"/>
                </a:moveTo>
                <a:lnTo>
                  <a:pt x="75" y="73"/>
                </a:lnTo>
                <a:lnTo>
                  <a:pt x="73" y="75"/>
                </a:lnTo>
                <a:lnTo>
                  <a:pt x="71" y="77"/>
                </a:lnTo>
                <a:lnTo>
                  <a:pt x="71" y="77"/>
                </a:lnTo>
                <a:lnTo>
                  <a:pt x="73" y="79"/>
                </a:lnTo>
                <a:lnTo>
                  <a:pt x="75" y="80"/>
                </a:lnTo>
                <a:lnTo>
                  <a:pt x="75" y="80"/>
                </a:lnTo>
                <a:lnTo>
                  <a:pt x="78" y="79"/>
                </a:lnTo>
                <a:lnTo>
                  <a:pt x="78" y="77"/>
                </a:lnTo>
                <a:lnTo>
                  <a:pt x="78" y="77"/>
                </a:lnTo>
                <a:lnTo>
                  <a:pt x="78" y="75"/>
                </a:lnTo>
                <a:lnTo>
                  <a:pt x="75" y="73"/>
                </a:lnTo>
                <a:lnTo>
                  <a:pt x="75" y="73"/>
                </a:lnTo>
                <a:close/>
                <a:moveTo>
                  <a:pt x="67" y="82"/>
                </a:moveTo>
                <a:lnTo>
                  <a:pt x="67" y="82"/>
                </a:lnTo>
                <a:lnTo>
                  <a:pt x="64" y="84"/>
                </a:lnTo>
                <a:lnTo>
                  <a:pt x="64" y="86"/>
                </a:lnTo>
                <a:lnTo>
                  <a:pt x="64" y="86"/>
                </a:lnTo>
                <a:lnTo>
                  <a:pt x="64" y="90"/>
                </a:lnTo>
                <a:lnTo>
                  <a:pt x="67" y="90"/>
                </a:lnTo>
                <a:lnTo>
                  <a:pt x="67" y="90"/>
                </a:lnTo>
                <a:lnTo>
                  <a:pt x="69" y="90"/>
                </a:lnTo>
                <a:lnTo>
                  <a:pt x="69" y="86"/>
                </a:lnTo>
                <a:lnTo>
                  <a:pt x="69" y="86"/>
                </a:lnTo>
                <a:lnTo>
                  <a:pt x="69" y="84"/>
                </a:lnTo>
                <a:lnTo>
                  <a:pt x="67" y="82"/>
                </a:lnTo>
                <a:lnTo>
                  <a:pt x="67" y="82"/>
                </a:lnTo>
                <a:close/>
                <a:moveTo>
                  <a:pt x="64" y="71"/>
                </a:moveTo>
                <a:lnTo>
                  <a:pt x="64" y="71"/>
                </a:lnTo>
                <a:lnTo>
                  <a:pt x="60" y="73"/>
                </a:lnTo>
                <a:lnTo>
                  <a:pt x="60" y="75"/>
                </a:lnTo>
                <a:lnTo>
                  <a:pt x="60" y="75"/>
                </a:lnTo>
                <a:lnTo>
                  <a:pt x="60" y="77"/>
                </a:lnTo>
                <a:lnTo>
                  <a:pt x="64" y="79"/>
                </a:lnTo>
                <a:lnTo>
                  <a:pt x="64" y="79"/>
                </a:lnTo>
                <a:lnTo>
                  <a:pt x="66" y="77"/>
                </a:lnTo>
                <a:lnTo>
                  <a:pt x="67" y="75"/>
                </a:lnTo>
                <a:lnTo>
                  <a:pt x="67" y="75"/>
                </a:lnTo>
                <a:lnTo>
                  <a:pt x="66" y="73"/>
                </a:lnTo>
                <a:lnTo>
                  <a:pt x="64" y="71"/>
                </a:lnTo>
                <a:lnTo>
                  <a:pt x="64" y="71"/>
                </a:lnTo>
                <a:close/>
                <a:moveTo>
                  <a:pt x="47" y="71"/>
                </a:moveTo>
                <a:lnTo>
                  <a:pt x="47" y="71"/>
                </a:lnTo>
                <a:lnTo>
                  <a:pt x="45" y="71"/>
                </a:lnTo>
                <a:lnTo>
                  <a:pt x="44" y="75"/>
                </a:lnTo>
                <a:lnTo>
                  <a:pt x="44" y="75"/>
                </a:lnTo>
                <a:lnTo>
                  <a:pt x="45" y="77"/>
                </a:lnTo>
                <a:lnTo>
                  <a:pt x="47" y="79"/>
                </a:lnTo>
                <a:lnTo>
                  <a:pt x="47" y="79"/>
                </a:lnTo>
                <a:lnTo>
                  <a:pt x="49" y="77"/>
                </a:lnTo>
                <a:lnTo>
                  <a:pt x="51" y="75"/>
                </a:lnTo>
                <a:lnTo>
                  <a:pt x="51" y="75"/>
                </a:lnTo>
                <a:lnTo>
                  <a:pt x="49" y="71"/>
                </a:lnTo>
                <a:lnTo>
                  <a:pt x="47" y="71"/>
                </a:lnTo>
                <a:lnTo>
                  <a:pt x="47" y="71"/>
                </a:lnTo>
                <a:close/>
                <a:moveTo>
                  <a:pt x="53" y="82"/>
                </a:moveTo>
                <a:lnTo>
                  <a:pt x="53" y="82"/>
                </a:lnTo>
                <a:lnTo>
                  <a:pt x="51" y="82"/>
                </a:lnTo>
                <a:lnTo>
                  <a:pt x="49" y="86"/>
                </a:lnTo>
                <a:lnTo>
                  <a:pt x="49" y="86"/>
                </a:lnTo>
                <a:lnTo>
                  <a:pt x="51" y="88"/>
                </a:lnTo>
                <a:lnTo>
                  <a:pt x="53" y="90"/>
                </a:lnTo>
                <a:lnTo>
                  <a:pt x="53" y="90"/>
                </a:lnTo>
                <a:lnTo>
                  <a:pt x="55" y="88"/>
                </a:lnTo>
                <a:lnTo>
                  <a:pt x="56" y="86"/>
                </a:lnTo>
                <a:lnTo>
                  <a:pt x="56" y="86"/>
                </a:lnTo>
                <a:lnTo>
                  <a:pt x="55" y="82"/>
                </a:lnTo>
                <a:lnTo>
                  <a:pt x="53" y="82"/>
                </a:lnTo>
                <a:lnTo>
                  <a:pt x="53" y="82"/>
                </a:lnTo>
                <a:close/>
                <a:moveTo>
                  <a:pt x="40" y="80"/>
                </a:moveTo>
                <a:lnTo>
                  <a:pt x="40" y="80"/>
                </a:lnTo>
                <a:lnTo>
                  <a:pt x="36" y="82"/>
                </a:lnTo>
                <a:lnTo>
                  <a:pt x="36" y="84"/>
                </a:lnTo>
                <a:lnTo>
                  <a:pt x="36" y="84"/>
                </a:lnTo>
                <a:lnTo>
                  <a:pt x="36" y="88"/>
                </a:lnTo>
                <a:lnTo>
                  <a:pt x="40" y="88"/>
                </a:lnTo>
                <a:lnTo>
                  <a:pt x="40" y="88"/>
                </a:lnTo>
                <a:lnTo>
                  <a:pt x="42" y="88"/>
                </a:lnTo>
                <a:lnTo>
                  <a:pt x="44" y="84"/>
                </a:lnTo>
                <a:lnTo>
                  <a:pt x="44" y="84"/>
                </a:lnTo>
                <a:lnTo>
                  <a:pt x="42" y="82"/>
                </a:lnTo>
                <a:lnTo>
                  <a:pt x="40" y="80"/>
                </a:lnTo>
                <a:lnTo>
                  <a:pt x="40" y="80"/>
                </a:lnTo>
                <a:close/>
                <a:moveTo>
                  <a:pt x="27" y="82"/>
                </a:moveTo>
                <a:lnTo>
                  <a:pt x="27" y="82"/>
                </a:lnTo>
                <a:lnTo>
                  <a:pt x="23" y="84"/>
                </a:lnTo>
                <a:lnTo>
                  <a:pt x="23" y="86"/>
                </a:lnTo>
                <a:lnTo>
                  <a:pt x="23" y="86"/>
                </a:lnTo>
                <a:lnTo>
                  <a:pt x="23" y="90"/>
                </a:lnTo>
                <a:lnTo>
                  <a:pt x="27" y="90"/>
                </a:lnTo>
                <a:lnTo>
                  <a:pt x="27" y="90"/>
                </a:lnTo>
                <a:lnTo>
                  <a:pt x="29" y="90"/>
                </a:lnTo>
                <a:lnTo>
                  <a:pt x="31" y="86"/>
                </a:lnTo>
                <a:lnTo>
                  <a:pt x="31" y="86"/>
                </a:lnTo>
                <a:lnTo>
                  <a:pt x="29" y="84"/>
                </a:lnTo>
                <a:lnTo>
                  <a:pt x="27" y="82"/>
                </a:lnTo>
                <a:lnTo>
                  <a:pt x="27" y="82"/>
                </a:lnTo>
                <a:close/>
                <a:moveTo>
                  <a:pt x="67" y="124"/>
                </a:moveTo>
                <a:lnTo>
                  <a:pt x="69" y="124"/>
                </a:lnTo>
                <a:lnTo>
                  <a:pt x="86" y="113"/>
                </a:lnTo>
                <a:lnTo>
                  <a:pt x="86" y="113"/>
                </a:lnTo>
                <a:lnTo>
                  <a:pt x="3" y="113"/>
                </a:lnTo>
                <a:lnTo>
                  <a:pt x="3" y="113"/>
                </a:lnTo>
                <a:lnTo>
                  <a:pt x="11" y="124"/>
                </a:lnTo>
                <a:lnTo>
                  <a:pt x="11" y="124"/>
                </a:lnTo>
                <a:lnTo>
                  <a:pt x="27" y="119"/>
                </a:lnTo>
                <a:lnTo>
                  <a:pt x="42" y="117"/>
                </a:lnTo>
                <a:lnTo>
                  <a:pt x="55" y="119"/>
                </a:lnTo>
                <a:lnTo>
                  <a:pt x="67" y="124"/>
                </a:lnTo>
                <a:lnTo>
                  <a:pt x="67" y="124"/>
                </a:lnTo>
                <a:close/>
                <a:moveTo>
                  <a:pt x="11" y="135"/>
                </a:moveTo>
                <a:lnTo>
                  <a:pt x="11" y="135"/>
                </a:lnTo>
                <a:lnTo>
                  <a:pt x="16" y="143"/>
                </a:lnTo>
                <a:lnTo>
                  <a:pt x="110" y="143"/>
                </a:lnTo>
                <a:lnTo>
                  <a:pt x="110" y="143"/>
                </a:lnTo>
                <a:lnTo>
                  <a:pt x="115" y="135"/>
                </a:lnTo>
                <a:lnTo>
                  <a:pt x="115" y="135"/>
                </a:lnTo>
                <a:lnTo>
                  <a:pt x="117" y="132"/>
                </a:lnTo>
                <a:lnTo>
                  <a:pt x="9" y="132"/>
                </a:lnTo>
                <a:lnTo>
                  <a:pt x="9" y="132"/>
                </a:lnTo>
                <a:lnTo>
                  <a:pt x="11" y="135"/>
                </a:lnTo>
                <a:lnTo>
                  <a:pt x="11" y="135"/>
                </a:lnTo>
                <a:close/>
                <a:moveTo>
                  <a:pt x="102" y="77"/>
                </a:moveTo>
                <a:lnTo>
                  <a:pt x="102" y="77"/>
                </a:lnTo>
                <a:lnTo>
                  <a:pt x="93" y="73"/>
                </a:lnTo>
                <a:lnTo>
                  <a:pt x="84" y="69"/>
                </a:lnTo>
                <a:lnTo>
                  <a:pt x="75" y="67"/>
                </a:lnTo>
                <a:lnTo>
                  <a:pt x="62" y="66"/>
                </a:lnTo>
                <a:lnTo>
                  <a:pt x="62" y="66"/>
                </a:lnTo>
                <a:lnTo>
                  <a:pt x="51" y="67"/>
                </a:lnTo>
                <a:lnTo>
                  <a:pt x="42" y="69"/>
                </a:lnTo>
                <a:lnTo>
                  <a:pt x="31" y="73"/>
                </a:lnTo>
                <a:lnTo>
                  <a:pt x="23" y="77"/>
                </a:lnTo>
                <a:lnTo>
                  <a:pt x="23" y="77"/>
                </a:lnTo>
                <a:lnTo>
                  <a:pt x="16" y="82"/>
                </a:lnTo>
                <a:lnTo>
                  <a:pt x="12" y="88"/>
                </a:lnTo>
                <a:lnTo>
                  <a:pt x="9" y="93"/>
                </a:lnTo>
                <a:lnTo>
                  <a:pt x="9" y="101"/>
                </a:lnTo>
                <a:lnTo>
                  <a:pt x="9" y="101"/>
                </a:lnTo>
                <a:lnTo>
                  <a:pt x="9" y="104"/>
                </a:lnTo>
                <a:lnTo>
                  <a:pt x="9" y="104"/>
                </a:lnTo>
                <a:lnTo>
                  <a:pt x="117" y="104"/>
                </a:lnTo>
                <a:lnTo>
                  <a:pt x="117" y="104"/>
                </a:lnTo>
                <a:lnTo>
                  <a:pt x="117" y="104"/>
                </a:lnTo>
                <a:lnTo>
                  <a:pt x="117" y="101"/>
                </a:lnTo>
                <a:lnTo>
                  <a:pt x="117" y="101"/>
                </a:lnTo>
                <a:lnTo>
                  <a:pt x="117" y="93"/>
                </a:lnTo>
                <a:lnTo>
                  <a:pt x="113" y="88"/>
                </a:lnTo>
                <a:lnTo>
                  <a:pt x="108" y="82"/>
                </a:lnTo>
                <a:lnTo>
                  <a:pt x="102" y="77"/>
                </a:lnTo>
                <a:lnTo>
                  <a:pt x="102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360"/>
          <p:cNvSpPr>
            <a:spLocks noEditPoints="1"/>
          </p:cNvSpPr>
          <p:nvPr/>
        </p:nvSpPr>
        <p:spPr bwMode="auto">
          <a:xfrm>
            <a:off x="6901625" y="5409152"/>
            <a:ext cx="676482" cy="615831"/>
          </a:xfrm>
          <a:custGeom>
            <a:avLst/>
            <a:gdLst>
              <a:gd name="T0" fmla="*/ 60 w 145"/>
              <a:gd name="T1" fmla="*/ 62 h 132"/>
              <a:gd name="T2" fmla="*/ 57 w 145"/>
              <a:gd name="T3" fmla="*/ 40 h 132"/>
              <a:gd name="T4" fmla="*/ 55 w 145"/>
              <a:gd name="T5" fmla="*/ 22 h 132"/>
              <a:gd name="T6" fmla="*/ 68 w 145"/>
              <a:gd name="T7" fmla="*/ 5 h 132"/>
              <a:gd name="T8" fmla="*/ 91 w 145"/>
              <a:gd name="T9" fmla="*/ 1 h 132"/>
              <a:gd name="T10" fmla="*/ 104 w 145"/>
              <a:gd name="T11" fmla="*/ 9 h 132"/>
              <a:gd name="T12" fmla="*/ 112 w 145"/>
              <a:gd name="T13" fmla="*/ 22 h 132"/>
              <a:gd name="T14" fmla="*/ 97 w 145"/>
              <a:gd name="T15" fmla="*/ 40 h 132"/>
              <a:gd name="T16" fmla="*/ 77 w 145"/>
              <a:gd name="T17" fmla="*/ 53 h 132"/>
              <a:gd name="T18" fmla="*/ 75 w 145"/>
              <a:gd name="T19" fmla="*/ 62 h 132"/>
              <a:gd name="T20" fmla="*/ 88 w 145"/>
              <a:gd name="T21" fmla="*/ 62 h 132"/>
              <a:gd name="T22" fmla="*/ 121 w 145"/>
              <a:gd name="T23" fmla="*/ 49 h 132"/>
              <a:gd name="T24" fmla="*/ 139 w 145"/>
              <a:gd name="T25" fmla="*/ 55 h 132"/>
              <a:gd name="T26" fmla="*/ 145 w 145"/>
              <a:gd name="T27" fmla="*/ 71 h 132"/>
              <a:gd name="T28" fmla="*/ 130 w 145"/>
              <a:gd name="T29" fmla="*/ 80 h 132"/>
              <a:gd name="T30" fmla="*/ 99 w 145"/>
              <a:gd name="T31" fmla="*/ 82 h 132"/>
              <a:gd name="T32" fmla="*/ 88 w 145"/>
              <a:gd name="T33" fmla="*/ 88 h 132"/>
              <a:gd name="T34" fmla="*/ 95 w 145"/>
              <a:gd name="T35" fmla="*/ 101 h 132"/>
              <a:gd name="T36" fmla="*/ 104 w 145"/>
              <a:gd name="T37" fmla="*/ 108 h 132"/>
              <a:gd name="T38" fmla="*/ 104 w 145"/>
              <a:gd name="T39" fmla="*/ 117 h 132"/>
              <a:gd name="T40" fmla="*/ 95 w 145"/>
              <a:gd name="T41" fmla="*/ 128 h 132"/>
              <a:gd name="T42" fmla="*/ 77 w 145"/>
              <a:gd name="T43" fmla="*/ 130 h 132"/>
              <a:gd name="T44" fmla="*/ 69 w 145"/>
              <a:gd name="T45" fmla="*/ 124 h 132"/>
              <a:gd name="T46" fmla="*/ 69 w 145"/>
              <a:gd name="T47" fmla="*/ 104 h 132"/>
              <a:gd name="T48" fmla="*/ 68 w 145"/>
              <a:gd name="T49" fmla="*/ 93 h 132"/>
              <a:gd name="T50" fmla="*/ 58 w 145"/>
              <a:gd name="T51" fmla="*/ 91 h 132"/>
              <a:gd name="T52" fmla="*/ 47 w 145"/>
              <a:gd name="T53" fmla="*/ 110 h 132"/>
              <a:gd name="T54" fmla="*/ 38 w 145"/>
              <a:gd name="T55" fmla="*/ 117 h 132"/>
              <a:gd name="T56" fmla="*/ 24 w 145"/>
              <a:gd name="T57" fmla="*/ 115 h 132"/>
              <a:gd name="T58" fmla="*/ 5 w 145"/>
              <a:gd name="T59" fmla="*/ 97 h 132"/>
              <a:gd name="T60" fmla="*/ 9 w 145"/>
              <a:gd name="T61" fmla="*/ 84 h 132"/>
              <a:gd name="T62" fmla="*/ 25 w 145"/>
              <a:gd name="T63" fmla="*/ 80 h 132"/>
              <a:gd name="T64" fmla="*/ 38 w 145"/>
              <a:gd name="T65" fmla="*/ 80 h 132"/>
              <a:gd name="T66" fmla="*/ 42 w 145"/>
              <a:gd name="T67" fmla="*/ 75 h 132"/>
              <a:gd name="T68" fmla="*/ 25 w 145"/>
              <a:gd name="T69" fmla="*/ 71 h 132"/>
              <a:gd name="T70" fmla="*/ 9 w 145"/>
              <a:gd name="T71" fmla="*/ 69 h 132"/>
              <a:gd name="T72" fmla="*/ 0 w 145"/>
              <a:gd name="T73" fmla="*/ 58 h 132"/>
              <a:gd name="T74" fmla="*/ 11 w 145"/>
              <a:gd name="T75" fmla="*/ 46 h 132"/>
              <a:gd name="T76" fmla="*/ 25 w 145"/>
              <a:gd name="T77" fmla="*/ 40 h 132"/>
              <a:gd name="T78" fmla="*/ 46 w 145"/>
              <a:gd name="T79" fmla="*/ 47 h 132"/>
              <a:gd name="T80" fmla="*/ 55 w 145"/>
              <a:gd name="T81" fmla="*/ 64 h 132"/>
              <a:gd name="T82" fmla="*/ 62 w 145"/>
              <a:gd name="T83" fmla="*/ 34 h 132"/>
              <a:gd name="T84" fmla="*/ 68 w 145"/>
              <a:gd name="T85" fmla="*/ 16 h 132"/>
              <a:gd name="T86" fmla="*/ 82 w 145"/>
              <a:gd name="T87" fmla="*/ 9 h 132"/>
              <a:gd name="T88" fmla="*/ 77 w 145"/>
              <a:gd name="T89" fmla="*/ 7 h 132"/>
              <a:gd name="T90" fmla="*/ 66 w 145"/>
              <a:gd name="T91" fmla="*/ 14 h 132"/>
              <a:gd name="T92" fmla="*/ 62 w 145"/>
              <a:gd name="T93" fmla="*/ 34 h 132"/>
              <a:gd name="T94" fmla="*/ 13 w 145"/>
              <a:gd name="T95" fmla="*/ 51 h 132"/>
              <a:gd name="T96" fmla="*/ 5 w 145"/>
              <a:gd name="T97" fmla="*/ 60 h 132"/>
              <a:gd name="T98" fmla="*/ 13 w 145"/>
              <a:gd name="T99" fmla="*/ 66 h 132"/>
              <a:gd name="T100" fmla="*/ 16 w 145"/>
              <a:gd name="T101" fmla="*/ 66 h 132"/>
              <a:gd name="T102" fmla="*/ 13 w 145"/>
              <a:gd name="T103" fmla="*/ 5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5" h="132">
                <a:moveTo>
                  <a:pt x="58" y="64"/>
                </a:moveTo>
                <a:lnTo>
                  <a:pt x="58" y="64"/>
                </a:lnTo>
                <a:lnTo>
                  <a:pt x="60" y="62"/>
                </a:lnTo>
                <a:lnTo>
                  <a:pt x="60" y="58"/>
                </a:lnTo>
                <a:lnTo>
                  <a:pt x="60" y="49"/>
                </a:lnTo>
                <a:lnTo>
                  <a:pt x="57" y="40"/>
                </a:lnTo>
                <a:lnTo>
                  <a:pt x="53" y="29"/>
                </a:lnTo>
                <a:lnTo>
                  <a:pt x="53" y="29"/>
                </a:lnTo>
                <a:lnTo>
                  <a:pt x="55" y="22"/>
                </a:lnTo>
                <a:lnTo>
                  <a:pt x="57" y="16"/>
                </a:lnTo>
                <a:lnTo>
                  <a:pt x="62" y="9"/>
                </a:lnTo>
                <a:lnTo>
                  <a:pt x="68" y="5"/>
                </a:lnTo>
                <a:lnTo>
                  <a:pt x="75" y="1"/>
                </a:lnTo>
                <a:lnTo>
                  <a:pt x="82" y="0"/>
                </a:lnTo>
                <a:lnTo>
                  <a:pt x="91" y="1"/>
                </a:lnTo>
                <a:lnTo>
                  <a:pt x="101" y="5"/>
                </a:lnTo>
                <a:lnTo>
                  <a:pt x="101" y="5"/>
                </a:lnTo>
                <a:lnTo>
                  <a:pt x="104" y="9"/>
                </a:lnTo>
                <a:lnTo>
                  <a:pt x="104" y="9"/>
                </a:lnTo>
                <a:lnTo>
                  <a:pt x="110" y="16"/>
                </a:lnTo>
                <a:lnTo>
                  <a:pt x="112" y="22"/>
                </a:lnTo>
                <a:lnTo>
                  <a:pt x="112" y="27"/>
                </a:lnTo>
                <a:lnTo>
                  <a:pt x="108" y="31"/>
                </a:lnTo>
                <a:lnTo>
                  <a:pt x="97" y="40"/>
                </a:lnTo>
                <a:lnTo>
                  <a:pt x="84" y="47"/>
                </a:lnTo>
                <a:lnTo>
                  <a:pt x="84" y="47"/>
                </a:lnTo>
                <a:lnTo>
                  <a:pt x="77" y="53"/>
                </a:lnTo>
                <a:lnTo>
                  <a:pt x="75" y="57"/>
                </a:lnTo>
                <a:lnTo>
                  <a:pt x="73" y="60"/>
                </a:lnTo>
                <a:lnTo>
                  <a:pt x="75" y="62"/>
                </a:lnTo>
                <a:lnTo>
                  <a:pt x="77" y="64"/>
                </a:lnTo>
                <a:lnTo>
                  <a:pt x="82" y="64"/>
                </a:lnTo>
                <a:lnTo>
                  <a:pt x="88" y="62"/>
                </a:lnTo>
                <a:lnTo>
                  <a:pt x="88" y="62"/>
                </a:lnTo>
                <a:lnTo>
                  <a:pt x="104" y="55"/>
                </a:lnTo>
                <a:lnTo>
                  <a:pt x="121" y="49"/>
                </a:lnTo>
                <a:lnTo>
                  <a:pt x="128" y="47"/>
                </a:lnTo>
                <a:lnTo>
                  <a:pt x="134" y="49"/>
                </a:lnTo>
                <a:lnTo>
                  <a:pt x="139" y="55"/>
                </a:lnTo>
                <a:lnTo>
                  <a:pt x="143" y="62"/>
                </a:lnTo>
                <a:lnTo>
                  <a:pt x="143" y="62"/>
                </a:lnTo>
                <a:lnTo>
                  <a:pt x="145" y="71"/>
                </a:lnTo>
                <a:lnTo>
                  <a:pt x="141" y="77"/>
                </a:lnTo>
                <a:lnTo>
                  <a:pt x="137" y="79"/>
                </a:lnTo>
                <a:lnTo>
                  <a:pt x="130" y="80"/>
                </a:lnTo>
                <a:lnTo>
                  <a:pt x="113" y="82"/>
                </a:lnTo>
                <a:lnTo>
                  <a:pt x="99" y="82"/>
                </a:lnTo>
                <a:lnTo>
                  <a:pt x="99" y="82"/>
                </a:lnTo>
                <a:lnTo>
                  <a:pt x="93" y="82"/>
                </a:lnTo>
                <a:lnTo>
                  <a:pt x="90" y="84"/>
                </a:lnTo>
                <a:lnTo>
                  <a:pt x="88" y="88"/>
                </a:lnTo>
                <a:lnTo>
                  <a:pt x="86" y="90"/>
                </a:lnTo>
                <a:lnTo>
                  <a:pt x="90" y="95"/>
                </a:lnTo>
                <a:lnTo>
                  <a:pt x="95" y="101"/>
                </a:lnTo>
                <a:lnTo>
                  <a:pt x="95" y="101"/>
                </a:lnTo>
                <a:lnTo>
                  <a:pt x="102" y="106"/>
                </a:lnTo>
                <a:lnTo>
                  <a:pt x="104" y="108"/>
                </a:lnTo>
                <a:lnTo>
                  <a:pt x="106" y="112"/>
                </a:lnTo>
                <a:lnTo>
                  <a:pt x="106" y="112"/>
                </a:lnTo>
                <a:lnTo>
                  <a:pt x="104" y="117"/>
                </a:lnTo>
                <a:lnTo>
                  <a:pt x="102" y="121"/>
                </a:lnTo>
                <a:lnTo>
                  <a:pt x="99" y="124"/>
                </a:lnTo>
                <a:lnTo>
                  <a:pt x="95" y="128"/>
                </a:lnTo>
                <a:lnTo>
                  <a:pt x="90" y="130"/>
                </a:lnTo>
                <a:lnTo>
                  <a:pt x="82" y="132"/>
                </a:lnTo>
                <a:lnTo>
                  <a:pt x="77" y="130"/>
                </a:lnTo>
                <a:lnTo>
                  <a:pt x="71" y="128"/>
                </a:lnTo>
                <a:lnTo>
                  <a:pt x="71" y="128"/>
                </a:lnTo>
                <a:lnTo>
                  <a:pt x="69" y="124"/>
                </a:lnTo>
                <a:lnTo>
                  <a:pt x="68" y="121"/>
                </a:lnTo>
                <a:lnTo>
                  <a:pt x="68" y="113"/>
                </a:lnTo>
                <a:lnTo>
                  <a:pt x="69" y="104"/>
                </a:lnTo>
                <a:lnTo>
                  <a:pt x="69" y="97"/>
                </a:lnTo>
                <a:lnTo>
                  <a:pt x="69" y="97"/>
                </a:lnTo>
                <a:lnTo>
                  <a:pt x="68" y="93"/>
                </a:lnTo>
                <a:lnTo>
                  <a:pt x="66" y="91"/>
                </a:lnTo>
                <a:lnTo>
                  <a:pt x="62" y="91"/>
                </a:lnTo>
                <a:lnTo>
                  <a:pt x="58" y="91"/>
                </a:lnTo>
                <a:lnTo>
                  <a:pt x="53" y="99"/>
                </a:lnTo>
                <a:lnTo>
                  <a:pt x="47" y="110"/>
                </a:lnTo>
                <a:lnTo>
                  <a:pt x="47" y="110"/>
                </a:lnTo>
                <a:lnTo>
                  <a:pt x="46" y="113"/>
                </a:lnTo>
                <a:lnTo>
                  <a:pt x="42" y="115"/>
                </a:lnTo>
                <a:lnTo>
                  <a:pt x="38" y="117"/>
                </a:lnTo>
                <a:lnTo>
                  <a:pt x="31" y="119"/>
                </a:lnTo>
                <a:lnTo>
                  <a:pt x="31" y="119"/>
                </a:lnTo>
                <a:lnTo>
                  <a:pt x="24" y="115"/>
                </a:lnTo>
                <a:lnTo>
                  <a:pt x="14" y="110"/>
                </a:lnTo>
                <a:lnTo>
                  <a:pt x="7" y="102"/>
                </a:lnTo>
                <a:lnTo>
                  <a:pt x="5" y="97"/>
                </a:lnTo>
                <a:lnTo>
                  <a:pt x="5" y="97"/>
                </a:lnTo>
                <a:lnTo>
                  <a:pt x="5" y="90"/>
                </a:lnTo>
                <a:lnTo>
                  <a:pt x="9" y="84"/>
                </a:lnTo>
                <a:lnTo>
                  <a:pt x="16" y="80"/>
                </a:lnTo>
                <a:lnTo>
                  <a:pt x="20" y="79"/>
                </a:lnTo>
                <a:lnTo>
                  <a:pt x="25" y="80"/>
                </a:lnTo>
                <a:lnTo>
                  <a:pt x="25" y="80"/>
                </a:lnTo>
                <a:lnTo>
                  <a:pt x="33" y="80"/>
                </a:lnTo>
                <a:lnTo>
                  <a:pt x="38" y="80"/>
                </a:lnTo>
                <a:lnTo>
                  <a:pt x="42" y="79"/>
                </a:lnTo>
                <a:lnTo>
                  <a:pt x="44" y="77"/>
                </a:lnTo>
                <a:lnTo>
                  <a:pt x="42" y="75"/>
                </a:lnTo>
                <a:lnTo>
                  <a:pt x="40" y="73"/>
                </a:lnTo>
                <a:lnTo>
                  <a:pt x="35" y="71"/>
                </a:lnTo>
                <a:lnTo>
                  <a:pt x="25" y="71"/>
                </a:lnTo>
                <a:lnTo>
                  <a:pt x="25" y="71"/>
                </a:lnTo>
                <a:lnTo>
                  <a:pt x="9" y="69"/>
                </a:lnTo>
                <a:lnTo>
                  <a:pt x="9" y="69"/>
                </a:lnTo>
                <a:lnTo>
                  <a:pt x="3" y="68"/>
                </a:lnTo>
                <a:lnTo>
                  <a:pt x="0" y="64"/>
                </a:lnTo>
                <a:lnTo>
                  <a:pt x="0" y="58"/>
                </a:lnTo>
                <a:lnTo>
                  <a:pt x="2" y="55"/>
                </a:lnTo>
                <a:lnTo>
                  <a:pt x="5" y="49"/>
                </a:lnTo>
                <a:lnTo>
                  <a:pt x="11" y="46"/>
                </a:lnTo>
                <a:lnTo>
                  <a:pt x="18" y="42"/>
                </a:lnTo>
                <a:lnTo>
                  <a:pt x="25" y="40"/>
                </a:lnTo>
                <a:lnTo>
                  <a:pt x="25" y="40"/>
                </a:lnTo>
                <a:lnTo>
                  <a:pt x="33" y="40"/>
                </a:lnTo>
                <a:lnTo>
                  <a:pt x="40" y="44"/>
                </a:lnTo>
                <a:lnTo>
                  <a:pt x="46" y="47"/>
                </a:lnTo>
                <a:lnTo>
                  <a:pt x="47" y="53"/>
                </a:lnTo>
                <a:lnTo>
                  <a:pt x="53" y="62"/>
                </a:lnTo>
                <a:lnTo>
                  <a:pt x="55" y="64"/>
                </a:lnTo>
                <a:lnTo>
                  <a:pt x="58" y="64"/>
                </a:lnTo>
                <a:lnTo>
                  <a:pt x="58" y="64"/>
                </a:lnTo>
                <a:close/>
                <a:moveTo>
                  <a:pt x="62" y="34"/>
                </a:moveTo>
                <a:lnTo>
                  <a:pt x="62" y="34"/>
                </a:lnTo>
                <a:lnTo>
                  <a:pt x="64" y="25"/>
                </a:lnTo>
                <a:lnTo>
                  <a:pt x="68" y="16"/>
                </a:lnTo>
                <a:lnTo>
                  <a:pt x="71" y="14"/>
                </a:lnTo>
                <a:lnTo>
                  <a:pt x="75" y="11"/>
                </a:lnTo>
                <a:lnTo>
                  <a:pt x="82" y="9"/>
                </a:lnTo>
                <a:lnTo>
                  <a:pt x="90" y="9"/>
                </a:lnTo>
                <a:lnTo>
                  <a:pt x="90" y="9"/>
                </a:lnTo>
                <a:lnTo>
                  <a:pt x="77" y="7"/>
                </a:lnTo>
                <a:lnTo>
                  <a:pt x="73" y="9"/>
                </a:lnTo>
                <a:lnTo>
                  <a:pt x="68" y="11"/>
                </a:lnTo>
                <a:lnTo>
                  <a:pt x="66" y="14"/>
                </a:lnTo>
                <a:lnTo>
                  <a:pt x="62" y="20"/>
                </a:lnTo>
                <a:lnTo>
                  <a:pt x="62" y="25"/>
                </a:lnTo>
                <a:lnTo>
                  <a:pt x="62" y="34"/>
                </a:lnTo>
                <a:lnTo>
                  <a:pt x="62" y="34"/>
                </a:lnTo>
                <a:close/>
                <a:moveTo>
                  <a:pt x="13" y="51"/>
                </a:moveTo>
                <a:lnTo>
                  <a:pt x="13" y="51"/>
                </a:lnTo>
                <a:lnTo>
                  <a:pt x="7" y="55"/>
                </a:lnTo>
                <a:lnTo>
                  <a:pt x="5" y="57"/>
                </a:lnTo>
                <a:lnTo>
                  <a:pt x="5" y="60"/>
                </a:lnTo>
                <a:lnTo>
                  <a:pt x="5" y="60"/>
                </a:lnTo>
                <a:lnTo>
                  <a:pt x="7" y="64"/>
                </a:lnTo>
                <a:lnTo>
                  <a:pt x="13" y="66"/>
                </a:lnTo>
                <a:lnTo>
                  <a:pt x="24" y="66"/>
                </a:lnTo>
                <a:lnTo>
                  <a:pt x="24" y="66"/>
                </a:lnTo>
                <a:lnTo>
                  <a:pt x="16" y="66"/>
                </a:lnTo>
                <a:lnTo>
                  <a:pt x="13" y="62"/>
                </a:lnTo>
                <a:lnTo>
                  <a:pt x="11" y="58"/>
                </a:lnTo>
                <a:lnTo>
                  <a:pt x="13" y="51"/>
                </a:lnTo>
                <a:lnTo>
                  <a:pt x="13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374"/>
          <p:cNvSpPr>
            <a:spLocks noEditPoints="1"/>
          </p:cNvSpPr>
          <p:nvPr/>
        </p:nvSpPr>
        <p:spPr bwMode="auto">
          <a:xfrm>
            <a:off x="9341619" y="5409151"/>
            <a:ext cx="597170" cy="587838"/>
          </a:xfrm>
          <a:custGeom>
            <a:avLst/>
            <a:gdLst>
              <a:gd name="T0" fmla="*/ 104 w 128"/>
              <a:gd name="T1" fmla="*/ 0 h 126"/>
              <a:gd name="T2" fmla="*/ 121 w 128"/>
              <a:gd name="T3" fmla="*/ 7 h 126"/>
              <a:gd name="T4" fmla="*/ 128 w 128"/>
              <a:gd name="T5" fmla="*/ 102 h 126"/>
              <a:gd name="T6" fmla="*/ 121 w 128"/>
              <a:gd name="T7" fmla="*/ 119 h 126"/>
              <a:gd name="T8" fmla="*/ 104 w 128"/>
              <a:gd name="T9" fmla="*/ 126 h 126"/>
              <a:gd name="T10" fmla="*/ 16 w 128"/>
              <a:gd name="T11" fmla="*/ 119 h 126"/>
              <a:gd name="T12" fmla="*/ 33 w 128"/>
              <a:gd name="T13" fmla="*/ 104 h 126"/>
              <a:gd name="T14" fmla="*/ 40 w 128"/>
              <a:gd name="T15" fmla="*/ 101 h 126"/>
              <a:gd name="T16" fmla="*/ 42 w 128"/>
              <a:gd name="T17" fmla="*/ 97 h 126"/>
              <a:gd name="T18" fmla="*/ 36 w 128"/>
              <a:gd name="T19" fmla="*/ 95 h 126"/>
              <a:gd name="T20" fmla="*/ 7 w 128"/>
              <a:gd name="T21" fmla="*/ 97 h 126"/>
              <a:gd name="T22" fmla="*/ 0 w 128"/>
              <a:gd name="T23" fmla="*/ 91 h 126"/>
              <a:gd name="T24" fmla="*/ 0 w 128"/>
              <a:gd name="T25" fmla="*/ 90 h 126"/>
              <a:gd name="T26" fmla="*/ 5 w 128"/>
              <a:gd name="T27" fmla="*/ 82 h 126"/>
              <a:gd name="T28" fmla="*/ 16 w 128"/>
              <a:gd name="T29" fmla="*/ 46 h 126"/>
              <a:gd name="T30" fmla="*/ 36 w 128"/>
              <a:gd name="T31" fmla="*/ 44 h 126"/>
              <a:gd name="T32" fmla="*/ 42 w 128"/>
              <a:gd name="T33" fmla="*/ 36 h 126"/>
              <a:gd name="T34" fmla="*/ 40 w 128"/>
              <a:gd name="T35" fmla="*/ 33 h 126"/>
              <a:gd name="T36" fmla="*/ 33 w 128"/>
              <a:gd name="T37" fmla="*/ 36 h 126"/>
              <a:gd name="T38" fmla="*/ 5 w 128"/>
              <a:gd name="T39" fmla="*/ 36 h 126"/>
              <a:gd name="T40" fmla="*/ 0 w 128"/>
              <a:gd name="T41" fmla="*/ 29 h 126"/>
              <a:gd name="T42" fmla="*/ 0 w 128"/>
              <a:gd name="T43" fmla="*/ 25 h 126"/>
              <a:gd name="T44" fmla="*/ 7 w 128"/>
              <a:gd name="T45" fmla="*/ 20 h 126"/>
              <a:gd name="T46" fmla="*/ 16 w 128"/>
              <a:gd name="T47" fmla="*/ 0 h 126"/>
              <a:gd name="T48" fmla="*/ 57 w 128"/>
              <a:gd name="T49" fmla="*/ 68 h 126"/>
              <a:gd name="T50" fmla="*/ 55 w 128"/>
              <a:gd name="T51" fmla="*/ 82 h 126"/>
              <a:gd name="T52" fmla="*/ 90 w 128"/>
              <a:gd name="T53" fmla="*/ 82 h 126"/>
              <a:gd name="T54" fmla="*/ 108 w 128"/>
              <a:gd name="T55" fmla="*/ 77 h 126"/>
              <a:gd name="T56" fmla="*/ 106 w 128"/>
              <a:gd name="T57" fmla="*/ 66 h 126"/>
              <a:gd name="T58" fmla="*/ 99 w 128"/>
              <a:gd name="T59" fmla="*/ 68 h 126"/>
              <a:gd name="T60" fmla="*/ 93 w 128"/>
              <a:gd name="T61" fmla="*/ 69 h 126"/>
              <a:gd name="T62" fmla="*/ 84 w 128"/>
              <a:gd name="T63" fmla="*/ 66 h 126"/>
              <a:gd name="T64" fmla="*/ 79 w 128"/>
              <a:gd name="T65" fmla="*/ 64 h 126"/>
              <a:gd name="T66" fmla="*/ 71 w 128"/>
              <a:gd name="T67" fmla="*/ 73 h 126"/>
              <a:gd name="T68" fmla="*/ 64 w 128"/>
              <a:gd name="T69" fmla="*/ 64 h 126"/>
              <a:gd name="T70" fmla="*/ 57 w 128"/>
              <a:gd name="T71" fmla="*/ 68 h 126"/>
              <a:gd name="T72" fmla="*/ 101 w 128"/>
              <a:gd name="T73" fmla="*/ 53 h 126"/>
              <a:gd name="T74" fmla="*/ 101 w 128"/>
              <a:gd name="T75" fmla="*/ 60 h 126"/>
              <a:gd name="T76" fmla="*/ 104 w 128"/>
              <a:gd name="T77" fmla="*/ 62 h 126"/>
              <a:gd name="T78" fmla="*/ 102 w 128"/>
              <a:gd name="T79" fmla="*/ 53 h 126"/>
              <a:gd name="T80" fmla="*/ 95 w 128"/>
              <a:gd name="T81" fmla="*/ 46 h 126"/>
              <a:gd name="T82" fmla="*/ 88 w 128"/>
              <a:gd name="T83" fmla="*/ 53 h 126"/>
              <a:gd name="T84" fmla="*/ 88 w 128"/>
              <a:gd name="T85" fmla="*/ 62 h 126"/>
              <a:gd name="T86" fmla="*/ 91 w 128"/>
              <a:gd name="T87" fmla="*/ 60 h 126"/>
              <a:gd name="T88" fmla="*/ 91 w 128"/>
              <a:gd name="T89" fmla="*/ 55 h 126"/>
              <a:gd name="T90" fmla="*/ 66 w 128"/>
              <a:gd name="T91" fmla="*/ 57 h 126"/>
              <a:gd name="T92" fmla="*/ 68 w 128"/>
              <a:gd name="T93" fmla="*/ 49 h 126"/>
              <a:gd name="T94" fmla="*/ 77 w 128"/>
              <a:gd name="T95" fmla="*/ 49 h 126"/>
              <a:gd name="T96" fmla="*/ 80 w 128"/>
              <a:gd name="T97" fmla="*/ 55 h 126"/>
              <a:gd name="T98" fmla="*/ 79 w 128"/>
              <a:gd name="T99" fmla="*/ 46 h 126"/>
              <a:gd name="T100" fmla="*/ 68 w 128"/>
              <a:gd name="T101" fmla="*/ 44 h 126"/>
              <a:gd name="T102" fmla="*/ 62 w 128"/>
              <a:gd name="T103" fmla="*/ 49 h 126"/>
              <a:gd name="T104" fmla="*/ 66 w 128"/>
              <a:gd name="T105" fmla="*/ 57 h 126"/>
              <a:gd name="T106" fmla="*/ 49 w 128"/>
              <a:gd name="T107" fmla="*/ 112 h 126"/>
              <a:gd name="T108" fmla="*/ 108 w 128"/>
              <a:gd name="T109" fmla="*/ 112 h 126"/>
              <a:gd name="T110" fmla="*/ 113 w 128"/>
              <a:gd name="T111" fmla="*/ 106 h 126"/>
              <a:gd name="T112" fmla="*/ 113 w 128"/>
              <a:gd name="T113" fmla="*/ 23 h 126"/>
              <a:gd name="T114" fmla="*/ 112 w 128"/>
              <a:gd name="T115" fmla="*/ 16 h 126"/>
              <a:gd name="T116" fmla="*/ 49 w 128"/>
              <a:gd name="T117" fmla="*/ 14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8" h="126">
                <a:moveTo>
                  <a:pt x="24" y="0"/>
                </a:moveTo>
                <a:lnTo>
                  <a:pt x="104" y="0"/>
                </a:lnTo>
                <a:lnTo>
                  <a:pt x="104" y="0"/>
                </a:lnTo>
                <a:lnTo>
                  <a:pt x="113" y="1"/>
                </a:lnTo>
                <a:lnTo>
                  <a:pt x="121" y="7"/>
                </a:lnTo>
                <a:lnTo>
                  <a:pt x="121" y="7"/>
                </a:lnTo>
                <a:lnTo>
                  <a:pt x="126" y="14"/>
                </a:lnTo>
                <a:lnTo>
                  <a:pt x="128" y="23"/>
                </a:lnTo>
                <a:lnTo>
                  <a:pt x="128" y="102"/>
                </a:lnTo>
                <a:lnTo>
                  <a:pt x="128" y="102"/>
                </a:lnTo>
                <a:lnTo>
                  <a:pt x="126" y="112"/>
                </a:lnTo>
                <a:lnTo>
                  <a:pt x="121" y="119"/>
                </a:lnTo>
                <a:lnTo>
                  <a:pt x="121" y="119"/>
                </a:lnTo>
                <a:lnTo>
                  <a:pt x="113" y="124"/>
                </a:lnTo>
                <a:lnTo>
                  <a:pt x="104" y="126"/>
                </a:lnTo>
                <a:lnTo>
                  <a:pt x="24" y="126"/>
                </a:lnTo>
                <a:lnTo>
                  <a:pt x="16" y="126"/>
                </a:lnTo>
                <a:lnTo>
                  <a:pt x="16" y="119"/>
                </a:lnTo>
                <a:lnTo>
                  <a:pt x="16" y="104"/>
                </a:lnTo>
                <a:lnTo>
                  <a:pt x="33" y="104"/>
                </a:lnTo>
                <a:lnTo>
                  <a:pt x="33" y="104"/>
                </a:lnTo>
                <a:lnTo>
                  <a:pt x="36" y="104"/>
                </a:lnTo>
                <a:lnTo>
                  <a:pt x="38" y="102"/>
                </a:lnTo>
                <a:lnTo>
                  <a:pt x="40" y="101"/>
                </a:lnTo>
                <a:lnTo>
                  <a:pt x="42" y="97"/>
                </a:lnTo>
                <a:lnTo>
                  <a:pt x="42" y="97"/>
                </a:lnTo>
                <a:lnTo>
                  <a:pt x="42" y="97"/>
                </a:lnTo>
                <a:lnTo>
                  <a:pt x="40" y="93"/>
                </a:lnTo>
                <a:lnTo>
                  <a:pt x="40" y="93"/>
                </a:lnTo>
                <a:lnTo>
                  <a:pt x="36" y="95"/>
                </a:lnTo>
                <a:lnTo>
                  <a:pt x="33" y="97"/>
                </a:lnTo>
                <a:lnTo>
                  <a:pt x="7" y="97"/>
                </a:lnTo>
                <a:lnTo>
                  <a:pt x="7" y="97"/>
                </a:lnTo>
                <a:lnTo>
                  <a:pt x="5" y="97"/>
                </a:lnTo>
                <a:lnTo>
                  <a:pt x="1" y="95"/>
                </a:lnTo>
                <a:lnTo>
                  <a:pt x="0" y="91"/>
                </a:lnTo>
                <a:lnTo>
                  <a:pt x="0" y="90"/>
                </a:lnTo>
                <a:lnTo>
                  <a:pt x="0" y="90"/>
                </a:lnTo>
                <a:lnTo>
                  <a:pt x="0" y="90"/>
                </a:lnTo>
                <a:lnTo>
                  <a:pt x="0" y="86"/>
                </a:lnTo>
                <a:lnTo>
                  <a:pt x="1" y="82"/>
                </a:lnTo>
                <a:lnTo>
                  <a:pt x="5" y="82"/>
                </a:lnTo>
                <a:lnTo>
                  <a:pt x="7" y="80"/>
                </a:lnTo>
                <a:lnTo>
                  <a:pt x="16" y="80"/>
                </a:lnTo>
                <a:lnTo>
                  <a:pt x="16" y="46"/>
                </a:lnTo>
                <a:lnTo>
                  <a:pt x="33" y="46"/>
                </a:lnTo>
                <a:lnTo>
                  <a:pt x="33" y="46"/>
                </a:lnTo>
                <a:lnTo>
                  <a:pt x="36" y="44"/>
                </a:lnTo>
                <a:lnTo>
                  <a:pt x="38" y="42"/>
                </a:lnTo>
                <a:lnTo>
                  <a:pt x="40" y="40"/>
                </a:lnTo>
                <a:lnTo>
                  <a:pt x="42" y="36"/>
                </a:lnTo>
                <a:lnTo>
                  <a:pt x="42" y="36"/>
                </a:lnTo>
                <a:lnTo>
                  <a:pt x="42" y="36"/>
                </a:lnTo>
                <a:lnTo>
                  <a:pt x="40" y="33"/>
                </a:lnTo>
                <a:lnTo>
                  <a:pt x="40" y="33"/>
                </a:lnTo>
                <a:lnTo>
                  <a:pt x="36" y="36"/>
                </a:lnTo>
                <a:lnTo>
                  <a:pt x="33" y="36"/>
                </a:lnTo>
                <a:lnTo>
                  <a:pt x="7" y="36"/>
                </a:lnTo>
                <a:lnTo>
                  <a:pt x="7" y="36"/>
                </a:lnTo>
                <a:lnTo>
                  <a:pt x="5" y="36"/>
                </a:lnTo>
                <a:lnTo>
                  <a:pt x="1" y="34"/>
                </a:lnTo>
                <a:lnTo>
                  <a:pt x="0" y="33"/>
                </a:lnTo>
                <a:lnTo>
                  <a:pt x="0" y="29"/>
                </a:lnTo>
                <a:lnTo>
                  <a:pt x="0" y="29"/>
                </a:lnTo>
                <a:lnTo>
                  <a:pt x="0" y="29"/>
                </a:lnTo>
                <a:lnTo>
                  <a:pt x="0" y="25"/>
                </a:lnTo>
                <a:lnTo>
                  <a:pt x="1" y="23"/>
                </a:lnTo>
                <a:lnTo>
                  <a:pt x="5" y="22"/>
                </a:lnTo>
                <a:lnTo>
                  <a:pt x="7" y="20"/>
                </a:lnTo>
                <a:lnTo>
                  <a:pt x="16" y="20"/>
                </a:lnTo>
                <a:lnTo>
                  <a:pt x="16" y="7"/>
                </a:lnTo>
                <a:lnTo>
                  <a:pt x="16" y="0"/>
                </a:lnTo>
                <a:lnTo>
                  <a:pt x="24" y="0"/>
                </a:lnTo>
                <a:lnTo>
                  <a:pt x="24" y="0"/>
                </a:lnTo>
                <a:close/>
                <a:moveTo>
                  <a:pt x="57" y="68"/>
                </a:moveTo>
                <a:lnTo>
                  <a:pt x="57" y="68"/>
                </a:lnTo>
                <a:lnTo>
                  <a:pt x="55" y="73"/>
                </a:lnTo>
                <a:lnTo>
                  <a:pt x="55" y="82"/>
                </a:lnTo>
                <a:lnTo>
                  <a:pt x="55" y="82"/>
                </a:lnTo>
                <a:lnTo>
                  <a:pt x="90" y="82"/>
                </a:lnTo>
                <a:lnTo>
                  <a:pt x="90" y="82"/>
                </a:lnTo>
                <a:lnTo>
                  <a:pt x="90" y="77"/>
                </a:lnTo>
                <a:lnTo>
                  <a:pt x="108" y="77"/>
                </a:lnTo>
                <a:lnTo>
                  <a:pt x="108" y="77"/>
                </a:lnTo>
                <a:lnTo>
                  <a:pt x="108" y="71"/>
                </a:lnTo>
                <a:lnTo>
                  <a:pt x="106" y="66"/>
                </a:lnTo>
                <a:lnTo>
                  <a:pt x="106" y="66"/>
                </a:lnTo>
                <a:lnTo>
                  <a:pt x="102" y="64"/>
                </a:lnTo>
                <a:lnTo>
                  <a:pt x="102" y="64"/>
                </a:lnTo>
                <a:lnTo>
                  <a:pt x="99" y="68"/>
                </a:lnTo>
                <a:lnTo>
                  <a:pt x="95" y="71"/>
                </a:lnTo>
                <a:lnTo>
                  <a:pt x="95" y="71"/>
                </a:lnTo>
                <a:lnTo>
                  <a:pt x="93" y="69"/>
                </a:lnTo>
                <a:lnTo>
                  <a:pt x="90" y="64"/>
                </a:lnTo>
                <a:lnTo>
                  <a:pt x="90" y="64"/>
                </a:lnTo>
                <a:lnTo>
                  <a:pt x="84" y="66"/>
                </a:lnTo>
                <a:lnTo>
                  <a:pt x="84" y="66"/>
                </a:lnTo>
                <a:lnTo>
                  <a:pt x="84" y="68"/>
                </a:lnTo>
                <a:lnTo>
                  <a:pt x="79" y="64"/>
                </a:lnTo>
                <a:lnTo>
                  <a:pt x="79" y="64"/>
                </a:lnTo>
                <a:lnTo>
                  <a:pt x="75" y="64"/>
                </a:lnTo>
                <a:lnTo>
                  <a:pt x="71" y="73"/>
                </a:lnTo>
                <a:lnTo>
                  <a:pt x="68" y="64"/>
                </a:lnTo>
                <a:lnTo>
                  <a:pt x="68" y="64"/>
                </a:lnTo>
                <a:lnTo>
                  <a:pt x="64" y="64"/>
                </a:lnTo>
                <a:lnTo>
                  <a:pt x="64" y="64"/>
                </a:lnTo>
                <a:lnTo>
                  <a:pt x="57" y="68"/>
                </a:lnTo>
                <a:lnTo>
                  <a:pt x="57" y="68"/>
                </a:lnTo>
                <a:close/>
                <a:moveTo>
                  <a:pt x="91" y="55"/>
                </a:moveTo>
                <a:lnTo>
                  <a:pt x="91" y="55"/>
                </a:lnTo>
                <a:lnTo>
                  <a:pt x="101" y="53"/>
                </a:lnTo>
                <a:lnTo>
                  <a:pt x="101" y="53"/>
                </a:lnTo>
                <a:lnTo>
                  <a:pt x="101" y="60"/>
                </a:lnTo>
                <a:lnTo>
                  <a:pt x="101" y="60"/>
                </a:lnTo>
                <a:lnTo>
                  <a:pt x="99" y="62"/>
                </a:lnTo>
                <a:lnTo>
                  <a:pt x="104" y="62"/>
                </a:lnTo>
                <a:lnTo>
                  <a:pt x="104" y="62"/>
                </a:lnTo>
                <a:lnTo>
                  <a:pt x="102" y="57"/>
                </a:lnTo>
                <a:lnTo>
                  <a:pt x="102" y="57"/>
                </a:lnTo>
                <a:lnTo>
                  <a:pt x="102" y="53"/>
                </a:lnTo>
                <a:lnTo>
                  <a:pt x="101" y="49"/>
                </a:lnTo>
                <a:lnTo>
                  <a:pt x="99" y="47"/>
                </a:lnTo>
                <a:lnTo>
                  <a:pt x="95" y="46"/>
                </a:lnTo>
                <a:lnTo>
                  <a:pt x="93" y="47"/>
                </a:lnTo>
                <a:lnTo>
                  <a:pt x="90" y="49"/>
                </a:lnTo>
                <a:lnTo>
                  <a:pt x="88" y="53"/>
                </a:lnTo>
                <a:lnTo>
                  <a:pt x="88" y="57"/>
                </a:lnTo>
                <a:lnTo>
                  <a:pt x="88" y="57"/>
                </a:lnTo>
                <a:lnTo>
                  <a:pt x="88" y="62"/>
                </a:lnTo>
                <a:lnTo>
                  <a:pt x="93" y="62"/>
                </a:lnTo>
                <a:lnTo>
                  <a:pt x="93" y="62"/>
                </a:lnTo>
                <a:lnTo>
                  <a:pt x="91" y="60"/>
                </a:lnTo>
                <a:lnTo>
                  <a:pt x="91" y="60"/>
                </a:lnTo>
                <a:lnTo>
                  <a:pt x="91" y="55"/>
                </a:lnTo>
                <a:lnTo>
                  <a:pt x="91" y="55"/>
                </a:lnTo>
                <a:lnTo>
                  <a:pt x="91" y="55"/>
                </a:lnTo>
                <a:close/>
                <a:moveTo>
                  <a:pt x="66" y="57"/>
                </a:moveTo>
                <a:lnTo>
                  <a:pt x="66" y="57"/>
                </a:lnTo>
                <a:lnTo>
                  <a:pt x="66" y="49"/>
                </a:lnTo>
                <a:lnTo>
                  <a:pt x="66" y="49"/>
                </a:lnTo>
                <a:lnTo>
                  <a:pt x="68" y="49"/>
                </a:lnTo>
                <a:lnTo>
                  <a:pt x="71" y="49"/>
                </a:lnTo>
                <a:lnTo>
                  <a:pt x="77" y="49"/>
                </a:lnTo>
                <a:lnTo>
                  <a:pt x="77" y="49"/>
                </a:lnTo>
                <a:lnTo>
                  <a:pt x="79" y="57"/>
                </a:lnTo>
                <a:lnTo>
                  <a:pt x="79" y="57"/>
                </a:lnTo>
                <a:lnTo>
                  <a:pt x="80" y="55"/>
                </a:lnTo>
                <a:lnTo>
                  <a:pt x="80" y="55"/>
                </a:lnTo>
                <a:lnTo>
                  <a:pt x="79" y="46"/>
                </a:lnTo>
                <a:lnTo>
                  <a:pt x="79" y="46"/>
                </a:lnTo>
                <a:lnTo>
                  <a:pt x="77" y="44"/>
                </a:lnTo>
                <a:lnTo>
                  <a:pt x="71" y="42"/>
                </a:lnTo>
                <a:lnTo>
                  <a:pt x="68" y="44"/>
                </a:lnTo>
                <a:lnTo>
                  <a:pt x="64" y="46"/>
                </a:lnTo>
                <a:lnTo>
                  <a:pt x="64" y="46"/>
                </a:lnTo>
                <a:lnTo>
                  <a:pt x="62" y="49"/>
                </a:lnTo>
                <a:lnTo>
                  <a:pt x="64" y="55"/>
                </a:lnTo>
                <a:lnTo>
                  <a:pt x="64" y="55"/>
                </a:lnTo>
                <a:lnTo>
                  <a:pt x="66" y="57"/>
                </a:lnTo>
                <a:lnTo>
                  <a:pt x="66" y="57"/>
                </a:lnTo>
                <a:close/>
                <a:moveTo>
                  <a:pt x="49" y="14"/>
                </a:moveTo>
                <a:lnTo>
                  <a:pt x="49" y="112"/>
                </a:lnTo>
                <a:lnTo>
                  <a:pt x="104" y="112"/>
                </a:lnTo>
                <a:lnTo>
                  <a:pt x="104" y="112"/>
                </a:lnTo>
                <a:lnTo>
                  <a:pt x="108" y="112"/>
                </a:lnTo>
                <a:lnTo>
                  <a:pt x="112" y="110"/>
                </a:lnTo>
                <a:lnTo>
                  <a:pt x="112" y="110"/>
                </a:lnTo>
                <a:lnTo>
                  <a:pt x="113" y="106"/>
                </a:lnTo>
                <a:lnTo>
                  <a:pt x="113" y="102"/>
                </a:lnTo>
                <a:lnTo>
                  <a:pt x="113" y="23"/>
                </a:lnTo>
                <a:lnTo>
                  <a:pt x="113" y="23"/>
                </a:lnTo>
                <a:lnTo>
                  <a:pt x="113" y="20"/>
                </a:lnTo>
                <a:lnTo>
                  <a:pt x="112" y="16"/>
                </a:lnTo>
                <a:lnTo>
                  <a:pt x="112" y="16"/>
                </a:lnTo>
                <a:lnTo>
                  <a:pt x="108" y="14"/>
                </a:lnTo>
                <a:lnTo>
                  <a:pt x="104" y="14"/>
                </a:lnTo>
                <a:lnTo>
                  <a:pt x="4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377"/>
          <p:cNvSpPr>
            <a:spLocks noEditPoints="1"/>
          </p:cNvSpPr>
          <p:nvPr/>
        </p:nvSpPr>
        <p:spPr bwMode="auto">
          <a:xfrm>
            <a:off x="5753941" y="4158828"/>
            <a:ext cx="536520" cy="685814"/>
          </a:xfrm>
          <a:custGeom>
            <a:avLst/>
            <a:gdLst>
              <a:gd name="T0" fmla="*/ 104 w 115"/>
              <a:gd name="T1" fmla="*/ 58 h 147"/>
              <a:gd name="T2" fmla="*/ 110 w 115"/>
              <a:gd name="T3" fmla="*/ 55 h 147"/>
              <a:gd name="T4" fmla="*/ 108 w 115"/>
              <a:gd name="T5" fmla="*/ 46 h 147"/>
              <a:gd name="T6" fmla="*/ 101 w 115"/>
              <a:gd name="T7" fmla="*/ 27 h 147"/>
              <a:gd name="T8" fmla="*/ 86 w 115"/>
              <a:gd name="T9" fmla="*/ 14 h 147"/>
              <a:gd name="T10" fmla="*/ 68 w 115"/>
              <a:gd name="T11" fmla="*/ 7 h 147"/>
              <a:gd name="T12" fmla="*/ 59 w 115"/>
              <a:gd name="T13" fmla="*/ 5 h 147"/>
              <a:gd name="T14" fmla="*/ 38 w 115"/>
              <a:gd name="T15" fmla="*/ 11 h 147"/>
              <a:gd name="T16" fmla="*/ 22 w 115"/>
              <a:gd name="T17" fmla="*/ 20 h 147"/>
              <a:gd name="T18" fmla="*/ 11 w 115"/>
              <a:gd name="T19" fmla="*/ 36 h 147"/>
              <a:gd name="T20" fmla="*/ 5 w 115"/>
              <a:gd name="T21" fmla="*/ 55 h 147"/>
              <a:gd name="T22" fmla="*/ 11 w 115"/>
              <a:gd name="T23" fmla="*/ 58 h 147"/>
              <a:gd name="T24" fmla="*/ 11 w 115"/>
              <a:gd name="T25" fmla="*/ 62 h 147"/>
              <a:gd name="T26" fmla="*/ 104 w 115"/>
              <a:gd name="T27" fmla="*/ 62 h 147"/>
              <a:gd name="T28" fmla="*/ 104 w 115"/>
              <a:gd name="T29" fmla="*/ 69 h 147"/>
              <a:gd name="T30" fmla="*/ 101 w 115"/>
              <a:gd name="T31" fmla="*/ 73 h 147"/>
              <a:gd name="T32" fmla="*/ 93 w 115"/>
              <a:gd name="T33" fmla="*/ 69 h 147"/>
              <a:gd name="T34" fmla="*/ 86 w 115"/>
              <a:gd name="T35" fmla="*/ 69 h 147"/>
              <a:gd name="T36" fmla="*/ 86 w 115"/>
              <a:gd name="T37" fmla="*/ 71 h 147"/>
              <a:gd name="T38" fmla="*/ 82 w 115"/>
              <a:gd name="T39" fmla="*/ 99 h 147"/>
              <a:gd name="T40" fmla="*/ 81 w 115"/>
              <a:gd name="T41" fmla="*/ 119 h 147"/>
              <a:gd name="T42" fmla="*/ 77 w 115"/>
              <a:gd name="T43" fmla="*/ 119 h 147"/>
              <a:gd name="T44" fmla="*/ 75 w 115"/>
              <a:gd name="T45" fmla="*/ 112 h 147"/>
              <a:gd name="T46" fmla="*/ 71 w 115"/>
              <a:gd name="T47" fmla="*/ 80 h 147"/>
              <a:gd name="T48" fmla="*/ 68 w 115"/>
              <a:gd name="T49" fmla="*/ 73 h 147"/>
              <a:gd name="T50" fmla="*/ 64 w 115"/>
              <a:gd name="T51" fmla="*/ 73 h 147"/>
              <a:gd name="T52" fmla="*/ 57 w 115"/>
              <a:gd name="T53" fmla="*/ 84 h 147"/>
              <a:gd name="T54" fmla="*/ 51 w 115"/>
              <a:gd name="T55" fmla="*/ 91 h 147"/>
              <a:gd name="T56" fmla="*/ 42 w 115"/>
              <a:gd name="T57" fmla="*/ 95 h 147"/>
              <a:gd name="T58" fmla="*/ 37 w 115"/>
              <a:gd name="T59" fmla="*/ 93 h 147"/>
              <a:gd name="T60" fmla="*/ 22 w 115"/>
              <a:gd name="T61" fmla="*/ 77 h 147"/>
              <a:gd name="T62" fmla="*/ 11 w 115"/>
              <a:gd name="T63" fmla="*/ 62 h 147"/>
              <a:gd name="T64" fmla="*/ 3 w 115"/>
              <a:gd name="T65" fmla="*/ 55 h 147"/>
              <a:gd name="T66" fmla="*/ 3 w 115"/>
              <a:gd name="T67" fmla="*/ 55 h 147"/>
              <a:gd name="T68" fmla="*/ 3 w 115"/>
              <a:gd name="T69" fmla="*/ 44 h 147"/>
              <a:gd name="T70" fmla="*/ 13 w 115"/>
              <a:gd name="T71" fmla="*/ 24 h 147"/>
              <a:gd name="T72" fmla="*/ 27 w 115"/>
              <a:gd name="T73" fmla="*/ 9 h 147"/>
              <a:gd name="T74" fmla="*/ 48 w 115"/>
              <a:gd name="T75" fmla="*/ 0 h 147"/>
              <a:gd name="T76" fmla="*/ 59 w 115"/>
              <a:gd name="T77" fmla="*/ 0 h 147"/>
              <a:gd name="T78" fmla="*/ 79 w 115"/>
              <a:gd name="T79" fmla="*/ 3 h 147"/>
              <a:gd name="T80" fmla="*/ 97 w 115"/>
              <a:gd name="T81" fmla="*/ 16 h 147"/>
              <a:gd name="T82" fmla="*/ 108 w 115"/>
              <a:gd name="T83" fmla="*/ 33 h 147"/>
              <a:gd name="T84" fmla="*/ 112 w 115"/>
              <a:gd name="T85" fmla="*/ 55 h 147"/>
              <a:gd name="T86" fmla="*/ 112 w 115"/>
              <a:gd name="T87" fmla="*/ 55 h 147"/>
              <a:gd name="T88" fmla="*/ 115 w 115"/>
              <a:gd name="T89" fmla="*/ 68 h 147"/>
              <a:gd name="T90" fmla="*/ 97 w 115"/>
              <a:gd name="T91" fmla="*/ 147 h 147"/>
              <a:gd name="T92" fmla="*/ 7 w 115"/>
              <a:gd name="T93" fmla="*/ 68 h 147"/>
              <a:gd name="T94" fmla="*/ 0 w 115"/>
              <a:gd name="T95" fmla="*/ 55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5" h="147">
                <a:moveTo>
                  <a:pt x="11" y="58"/>
                </a:moveTo>
                <a:lnTo>
                  <a:pt x="104" y="58"/>
                </a:lnTo>
                <a:lnTo>
                  <a:pt x="104" y="55"/>
                </a:lnTo>
                <a:lnTo>
                  <a:pt x="110" y="55"/>
                </a:lnTo>
                <a:lnTo>
                  <a:pt x="110" y="55"/>
                </a:lnTo>
                <a:lnTo>
                  <a:pt x="108" y="46"/>
                </a:lnTo>
                <a:lnTo>
                  <a:pt x="106" y="36"/>
                </a:lnTo>
                <a:lnTo>
                  <a:pt x="101" y="27"/>
                </a:lnTo>
                <a:lnTo>
                  <a:pt x="93" y="20"/>
                </a:lnTo>
                <a:lnTo>
                  <a:pt x="86" y="14"/>
                </a:lnTo>
                <a:lnTo>
                  <a:pt x="79" y="11"/>
                </a:lnTo>
                <a:lnTo>
                  <a:pt x="68" y="7"/>
                </a:lnTo>
                <a:lnTo>
                  <a:pt x="59" y="5"/>
                </a:lnTo>
                <a:lnTo>
                  <a:pt x="59" y="5"/>
                </a:lnTo>
                <a:lnTo>
                  <a:pt x="48" y="7"/>
                </a:lnTo>
                <a:lnTo>
                  <a:pt x="38" y="11"/>
                </a:lnTo>
                <a:lnTo>
                  <a:pt x="29" y="14"/>
                </a:lnTo>
                <a:lnTo>
                  <a:pt x="22" y="20"/>
                </a:lnTo>
                <a:lnTo>
                  <a:pt x="16" y="27"/>
                </a:lnTo>
                <a:lnTo>
                  <a:pt x="11" y="36"/>
                </a:lnTo>
                <a:lnTo>
                  <a:pt x="7" y="46"/>
                </a:lnTo>
                <a:lnTo>
                  <a:pt x="5" y="55"/>
                </a:lnTo>
                <a:lnTo>
                  <a:pt x="11" y="55"/>
                </a:lnTo>
                <a:lnTo>
                  <a:pt x="11" y="58"/>
                </a:lnTo>
                <a:lnTo>
                  <a:pt x="11" y="58"/>
                </a:lnTo>
                <a:close/>
                <a:moveTo>
                  <a:pt x="11" y="62"/>
                </a:moveTo>
                <a:lnTo>
                  <a:pt x="104" y="62"/>
                </a:lnTo>
                <a:lnTo>
                  <a:pt x="104" y="62"/>
                </a:lnTo>
                <a:lnTo>
                  <a:pt x="104" y="66"/>
                </a:lnTo>
                <a:lnTo>
                  <a:pt x="104" y="69"/>
                </a:lnTo>
                <a:lnTo>
                  <a:pt x="101" y="73"/>
                </a:lnTo>
                <a:lnTo>
                  <a:pt x="101" y="73"/>
                </a:lnTo>
                <a:lnTo>
                  <a:pt x="97" y="73"/>
                </a:lnTo>
                <a:lnTo>
                  <a:pt x="93" y="69"/>
                </a:lnTo>
                <a:lnTo>
                  <a:pt x="88" y="69"/>
                </a:lnTo>
                <a:lnTo>
                  <a:pt x="86" y="69"/>
                </a:lnTo>
                <a:lnTo>
                  <a:pt x="86" y="71"/>
                </a:lnTo>
                <a:lnTo>
                  <a:pt x="86" y="71"/>
                </a:lnTo>
                <a:lnTo>
                  <a:pt x="84" y="82"/>
                </a:lnTo>
                <a:lnTo>
                  <a:pt x="82" y="99"/>
                </a:lnTo>
                <a:lnTo>
                  <a:pt x="82" y="115"/>
                </a:lnTo>
                <a:lnTo>
                  <a:pt x="81" y="119"/>
                </a:lnTo>
                <a:lnTo>
                  <a:pt x="77" y="119"/>
                </a:lnTo>
                <a:lnTo>
                  <a:pt x="77" y="119"/>
                </a:lnTo>
                <a:lnTo>
                  <a:pt x="75" y="117"/>
                </a:lnTo>
                <a:lnTo>
                  <a:pt x="75" y="112"/>
                </a:lnTo>
                <a:lnTo>
                  <a:pt x="73" y="95"/>
                </a:lnTo>
                <a:lnTo>
                  <a:pt x="71" y="80"/>
                </a:lnTo>
                <a:lnTo>
                  <a:pt x="70" y="75"/>
                </a:lnTo>
                <a:lnTo>
                  <a:pt x="68" y="73"/>
                </a:lnTo>
                <a:lnTo>
                  <a:pt x="68" y="73"/>
                </a:lnTo>
                <a:lnTo>
                  <a:pt x="64" y="73"/>
                </a:lnTo>
                <a:lnTo>
                  <a:pt x="62" y="75"/>
                </a:lnTo>
                <a:lnTo>
                  <a:pt x="57" y="84"/>
                </a:lnTo>
                <a:lnTo>
                  <a:pt x="55" y="88"/>
                </a:lnTo>
                <a:lnTo>
                  <a:pt x="51" y="91"/>
                </a:lnTo>
                <a:lnTo>
                  <a:pt x="48" y="93"/>
                </a:lnTo>
                <a:lnTo>
                  <a:pt x="42" y="95"/>
                </a:lnTo>
                <a:lnTo>
                  <a:pt x="42" y="95"/>
                </a:lnTo>
                <a:lnTo>
                  <a:pt x="37" y="93"/>
                </a:lnTo>
                <a:lnTo>
                  <a:pt x="31" y="88"/>
                </a:lnTo>
                <a:lnTo>
                  <a:pt x="22" y="77"/>
                </a:lnTo>
                <a:lnTo>
                  <a:pt x="15" y="68"/>
                </a:lnTo>
                <a:lnTo>
                  <a:pt x="11" y="62"/>
                </a:lnTo>
                <a:lnTo>
                  <a:pt x="11" y="62"/>
                </a:lnTo>
                <a:close/>
                <a:moveTo>
                  <a:pt x="3" y="55"/>
                </a:moveTo>
                <a:lnTo>
                  <a:pt x="3" y="55"/>
                </a:lnTo>
                <a:lnTo>
                  <a:pt x="3" y="55"/>
                </a:lnTo>
                <a:lnTo>
                  <a:pt x="3" y="55"/>
                </a:lnTo>
                <a:lnTo>
                  <a:pt x="3" y="44"/>
                </a:lnTo>
                <a:lnTo>
                  <a:pt x="7" y="33"/>
                </a:lnTo>
                <a:lnTo>
                  <a:pt x="13" y="24"/>
                </a:lnTo>
                <a:lnTo>
                  <a:pt x="20" y="16"/>
                </a:lnTo>
                <a:lnTo>
                  <a:pt x="27" y="9"/>
                </a:lnTo>
                <a:lnTo>
                  <a:pt x="37" y="3"/>
                </a:lnTo>
                <a:lnTo>
                  <a:pt x="48" y="0"/>
                </a:lnTo>
                <a:lnTo>
                  <a:pt x="59" y="0"/>
                </a:lnTo>
                <a:lnTo>
                  <a:pt x="59" y="0"/>
                </a:lnTo>
                <a:lnTo>
                  <a:pt x="70" y="0"/>
                </a:lnTo>
                <a:lnTo>
                  <a:pt x="79" y="3"/>
                </a:lnTo>
                <a:lnTo>
                  <a:pt x="88" y="9"/>
                </a:lnTo>
                <a:lnTo>
                  <a:pt x="97" y="16"/>
                </a:lnTo>
                <a:lnTo>
                  <a:pt x="103" y="24"/>
                </a:lnTo>
                <a:lnTo>
                  <a:pt x="108" y="33"/>
                </a:lnTo>
                <a:lnTo>
                  <a:pt x="112" y="44"/>
                </a:lnTo>
                <a:lnTo>
                  <a:pt x="112" y="55"/>
                </a:lnTo>
                <a:lnTo>
                  <a:pt x="112" y="55"/>
                </a:lnTo>
                <a:lnTo>
                  <a:pt x="112" y="55"/>
                </a:lnTo>
                <a:lnTo>
                  <a:pt x="115" y="55"/>
                </a:lnTo>
                <a:lnTo>
                  <a:pt x="115" y="68"/>
                </a:lnTo>
                <a:lnTo>
                  <a:pt x="108" y="68"/>
                </a:lnTo>
                <a:lnTo>
                  <a:pt x="97" y="147"/>
                </a:lnTo>
                <a:lnTo>
                  <a:pt x="18" y="147"/>
                </a:lnTo>
                <a:lnTo>
                  <a:pt x="7" y="68"/>
                </a:lnTo>
                <a:lnTo>
                  <a:pt x="0" y="68"/>
                </a:lnTo>
                <a:lnTo>
                  <a:pt x="0" y="55"/>
                </a:lnTo>
                <a:lnTo>
                  <a:pt x="3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378"/>
          <p:cNvSpPr>
            <a:spLocks noEditPoints="1"/>
          </p:cNvSpPr>
          <p:nvPr/>
        </p:nvSpPr>
        <p:spPr bwMode="auto">
          <a:xfrm>
            <a:off x="6873633" y="4210146"/>
            <a:ext cx="755793" cy="545852"/>
          </a:xfrm>
          <a:custGeom>
            <a:avLst/>
            <a:gdLst>
              <a:gd name="T0" fmla="*/ 77 w 162"/>
              <a:gd name="T1" fmla="*/ 90 h 117"/>
              <a:gd name="T2" fmla="*/ 86 w 162"/>
              <a:gd name="T3" fmla="*/ 97 h 117"/>
              <a:gd name="T4" fmla="*/ 81 w 162"/>
              <a:gd name="T5" fmla="*/ 101 h 117"/>
              <a:gd name="T6" fmla="*/ 72 w 162"/>
              <a:gd name="T7" fmla="*/ 102 h 117"/>
              <a:gd name="T8" fmla="*/ 59 w 162"/>
              <a:gd name="T9" fmla="*/ 99 h 117"/>
              <a:gd name="T10" fmla="*/ 59 w 162"/>
              <a:gd name="T11" fmla="*/ 93 h 117"/>
              <a:gd name="T12" fmla="*/ 72 w 162"/>
              <a:gd name="T13" fmla="*/ 90 h 117"/>
              <a:gd name="T14" fmla="*/ 81 w 162"/>
              <a:gd name="T15" fmla="*/ 29 h 117"/>
              <a:gd name="T16" fmla="*/ 68 w 162"/>
              <a:gd name="T17" fmla="*/ 40 h 117"/>
              <a:gd name="T18" fmla="*/ 52 w 162"/>
              <a:gd name="T19" fmla="*/ 42 h 117"/>
              <a:gd name="T20" fmla="*/ 37 w 162"/>
              <a:gd name="T21" fmla="*/ 31 h 117"/>
              <a:gd name="T22" fmla="*/ 44 w 162"/>
              <a:gd name="T23" fmla="*/ 22 h 117"/>
              <a:gd name="T24" fmla="*/ 66 w 162"/>
              <a:gd name="T25" fmla="*/ 18 h 117"/>
              <a:gd name="T26" fmla="*/ 81 w 162"/>
              <a:gd name="T27" fmla="*/ 29 h 117"/>
              <a:gd name="T28" fmla="*/ 30 w 162"/>
              <a:gd name="T29" fmla="*/ 13 h 117"/>
              <a:gd name="T30" fmla="*/ 15 w 162"/>
              <a:gd name="T31" fmla="*/ 29 h 117"/>
              <a:gd name="T32" fmla="*/ 30 w 162"/>
              <a:gd name="T33" fmla="*/ 46 h 117"/>
              <a:gd name="T34" fmla="*/ 48 w 162"/>
              <a:gd name="T35" fmla="*/ 60 h 117"/>
              <a:gd name="T36" fmla="*/ 46 w 162"/>
              <a:gd name="T37" fmla="*/ 64 h 117"/>
              <a:gd name="T38" fmla="*/ 20 w 162"/>
              <a:gd name="T39" fmla="*/ 68 h 117"/>
              <a:gd name="T40" fmla="*/ 2 w 162"/>
              <a:gd name="T41" fmla="*/ 71 h 117"/>
              <a:gd name="T42" fmla="*/ 8 w 162"/>
              <a:gd name="T43" fmla="*/ 88 h 117"/>
              <a:gd name="T44" fmla="*/ 24 w 162"/>
              <a:gd name="T45" fmla="*/ 104 h 117"/>
              <a:gd name="T46" fmla="*/ 59 w 162"/>
              <a:gd name="T47" fmla="*/ 117 h 117"/>
              <a:gd name="T48" fmla="*/ 101 w 162"/>
              <a:gd name="T49" fmla="*/ 115 h 117"/>
              <a:gd name="T50" fmla="*/ 130 w 162"/>
              <a:gd name="T51" fmla="*/ 104 h 117"/>
              <a:gd name="T52" fmla="*/ 158 w 162"/>
              <a:gd name="T53" fmla="*/ 77 h 117"/>
              <a:gd name="T54" fmla="*/ 158 w 162"/>
              <a:gd name="T55" fmla="*/ 42 h 117"/>
              <a:gd name="T56" fmla="*/ 151 w 162"/>
              <a:gd name="T57" fmla="*/ 27 h 117"/>
              <a:gd name="T58" fmla="*/ 129 w 162"/>
              <a:gd name="T59" fmla="*/ 11 h 117"/>
              <a:gd name="T60" fmla="*/ 99 w 162"/>
              <a:gd name="T61" fmla="*/ 2 h 117"/>
              <a:gd name="T62" fmla="*/ 46 w 162"/>
              <a:gd name="T63" fmla="*/ 7 h 117"/>
              <a:gd name="T64" fmla="*/ 110 w 162"/>
              <a:gd name="T65" fmla="*/ 82 h 117"/>
              <a:gd name="T66" fmla="*/ 119 w 162"/>
              <a:gd name="T67" fmla="*/ 84 h 117"/>
              <a:gd name="T68" fmla="*/ 123 w 162"/>
              <a:gd name="T69" fmla="*/ 90 h 117"/>
              <a:gd name="T70" fmla="*/ 116 w 162"/>
              <a:gd name="T71" fmla="*/ 95 h 117"/>
              <a:gd name="T72" fmla="*/ 105 w 162"/>
              <a:gd name="T73" fmla="*/ 95 h 117"/>
              <a:gd name="T74" fmla="*/ 96 w 162"/>
              <a:gd name="T75" fmla="*/ 90 h 117"/>
              <a:gd name="T76" fmla="*/ 101 w 162"/>
              <a:gd name="T77" fmla="*/ 84 h 117"/>
              <a:gd name="T78" fmla="*/ 110 w 162"/>
              <a:gd name="T79" fmla="*/ 82 h 117"/>
              <a:gd name="T80" fmla="*/ 138 w 162"/>
              <a:gd name="T81" fmla="*/ 64 h 117"/>
              <a:gd name="T82" fmla="*/ 147 w 162"/>
              <a:gd name="T83" fmla="*/ 71 h 117"/>
              <a:gd name="T84" fmla="*/ 141 w 162"/>
              <a:gd name="T85" fmla="*/ 75 h 117"/>
              <a:gd name="T86" fmla="*/ 132 w 162"/>
              <a:gd name="T87" fmla="*/ 77 h 117"/>
              <a:gd name="T88" fmla="*/ 119 w 162"/>
              <a:gd name="T89" fmla="*/ 73 h 117"/>
              <a:gd name="T90" fmla="*/ 119 w 162"/>
              <a:gd name="T91" fmla="*/ 68 h 117"/>
              <a:gd name="T92" fmla="*/ 132 w 162"/>
              <a:gd name="T93" fmla="*/ 64 h 117"/>
              <a:gd name="T94" fmla="*/ 136 w 162"/>
              <a:gd name="T95" fmla="*/ 42 h 117"/>
              <a:gd name="T96" fmla="*/ 149 w 162"/>
              <a:gd name="T97" fmla="*/ 46 h 117"/>
              <a:gd name="T98" fmla="*/ 149 w 162"/>
              <a:gd name="T99" fmla="*/ 51 h 117"/>
              <a:gd name="T100" fmla="*/ 136 w 162"/>
              <a:gd name="T101" fmla="*/ 55 h 117"/>
              <a:gd name="T102" fmla="*/ 127 w 162"/>
              <a:gd name="T103" fmla="*/ 53 h 117"/>
              <a:gd name="T104" fmla="*/ 121 w 162"/>
              <a:gd name="T105" fmla="*/ 47 h 117"/>
              <a:gd name="T106" fmla="*/ 130 w 162"/>
              <a:gd name="T107" fmla="*/ 42 h 117"/>
              <a:gd name="T108" fmla="*/ 39 w 162"/>
              <a:gd name="T109" fmla="*/ 79 h 117"/>
              <a:gd name="T110" fmla="*/ 48 w 162"/>
              <a:gd name="T111" fmla="*/ 80 h 117"/>
              <a:gd name="T112" fmla="*/ 52 w 162"/>
              <a:gd name="T113" fmla="*/ 84 h 117"/>
              <a:gd name="T114" fmla="*/ 44 w 162"/>
              <a:gd name="T115" fmla="*/ 91 h 117"/>
              <a:gd name="T116" fmla="*/ 33 w 162"/>
              <a:gd name="T117" fmla="*/ 91 h 117"/>
              <a:gd name="T118" fmla="*/ 26 w 162"/>
              <a:gd name="T119" fmla="*/ 84 h 117"/>
              <a:gd name="T120" fmla="*/ 30 w 162"/>
              <a:gd name="T121" fmla="*/ 80 h 117"/>
              <a:gd name="T122" fmla="*/ 39 w 162"/>
              <a:gd name="T123" fmla="*/ 79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2" h="117">
                <a:moveTo>
                  <a:pt x="72" y="90"/>
                </a:moveTo>
                <a:lnTo>
                  <a:pt x="72" y="90"/>
                </a:lnTo>
                <a:lnTo>
                  <a:pt x="77" y="90"/>
                </a:lnTo>
                <a:lnTo>
                  <a:pt x="81" y="91"/>
                </a:lnTo>
                <a:lnTo>
                  <a:pt x="85" y="93"/>
                </a:lnTo>
                <a:lnTo>
                  <a:pt x="86" y="97"/>
                </a:lnTo>
                <a:lnTo>
                  <a:pt x="86" y="97"/>
                </a:lnTo>
                <a:lnTo>
                  <a:pt x="85" y="99"/>
                </a:lnTo>
                <a:lnTo>
                  <a:pt x="81" y="101"/>
                </a:lnTo>
                <a:lnTo>
                  <a:pt x="77" y="102"/>
                </a:lnTo>
                <a:lnTo>
                  <a:pt x="72" y="102"/>
                </a:lnTo>
                <a:lnTo>
                  <a:pt x="72" y="102"/>
                </a:lnTo>
                <a:lnTo>
                  <a:pt x="66" y="102"/>
                </a:lnTo>
                <a:lnTo>
                  <a:pt x="63" y="101"/>
                </a:lnTo>
                <a:lnTo>
                  <a:pt x="59" y="99"/>
                </a:lnTo>
                <a:lnTo>
                  <a:pt x="59" y="97"/>
                </a:lnTo>
                <a:lnTo>
                  <a:pt x="59" y="97"/>
                </a:lnTo>
                <a:lnTo>
                  <a:pt x="59" y="93"/>
                </a:lnTo>
                <a:lnTo>
                  <a:pt x="63" y="91"/>
                </a:lnTo>
                <a:lnTo>
                  <a:pt x="66" y="90"/>
                </a:lnTo>
                <a:lnTo>
                  <a:pt x="72" y="90"/>
                </a:lnTo>
                <a:lnTo>
                  <a:pt x="72" y="90"/>
                </a:lnTo>
                <a:close/>
                <a:moveTo>
                  <a:pt x="81" y="29"/>
                </a:moveTo>
                <a:lnTo>
                  <a:pt x="81" y="29"/>
                </a:lnTo>
                <a:lnTo>
                  <a:pt x="79" y="33"/>
                </a:lnTo>
                <a:lnTo>
                  <a:pt x="75" y="38"/>
                </a:lnTo>
                <a:lnTo>
                  <a:pt x="68" y="40"/>
                </a:lnTo>
                <a:lnTo>
                  <a:pt x="61" y="42"/>
                </a:lnTo>
                <a:lnTo>
                  <a:pt x="61" y="42"/>
                </a:lnTo>
                <a:lnTo>
                  <a:pt x="52" y="42"/>
                </a:lnTo>
                <a:lnTo>
                  <a:pt x="44" y="40"/>
                </a:lnTo>
                <a:lnTo>
                  <a:pt x="41" y="36"/>
                </a:lnTo>
                <a:lnTo>
                  <a:pt x="37" y="31"/>
                </a:lnTo>
                <a:lnTo>
                  <a:pt x="37" y="31"/>
                </a:lnTo>
                <a:lnTo>
                  <a:pt x="39" y="25"/>
                </a:lnTo>
                <a:lnTo>
                  <a:pt x="44" y="22"/>
                </a:lnTo>
                <a:lnTo>
                  <a:pt x="50" y="18"/>
                </a:lnTo>
                <a:lnTo>
                  <a:pt x="59" y="18"/>
                </a:lnTo>
                <a:lnTo>
                  <a:pt x="66" y="18"/>
                </a:lnTo>
                <a:lnTo>
                  <a:pt x="74" y="20"/>
                </a:lnTo>
                <a:lnTo>
                  <a:pt x="79" y="24"/>
                </a:lnTo>
                <a:lnTo>
                  <a:pt x="81" y="29"/>
                </a:lnTo>
                <a:lnTo>
                  <a:pt x="81" y="29"/>
                </a:lnTo>
                <a:close/>
                <a:moveTo>
                  <a:pt x="30" y="13"/>
                </a:moveTo>
                <a:lnTo>
                  <a:pt x="30" y="13"/>
                </a:lnTo>
                <a:lnTo>
                  <a:pt x="19" y="22"/>
                </a:lnTo>
                <a:lnTo>
                  <a:pt x="15" y="25"/>
                </a:lnTo>
                <a:lnTo>
                  <a:pt x="15" y="29"/>
                </a:lnTo>
                <a:lnTo>
                  <a:pt x="15" y="33"/>
                </a:lnTo>
                <a:lnTo>
                  <a:pt x="19" y="36"/>
                </a:lnTo>
                <a:lnTo>
                  <a:pt x="30" y="46"/>
                </a:lnTo>
                <a:lnTo>
                  <a:pt x="30" y="46"/>
                </a:lnTo>
                <a:lnTo>
                  <a:pt x="41" y="53"/>
                </a:lnTo>
                <a:lnTo>
                  <a:pt x="48" y="60"/>
                </a:lnTo>
                <a:lnTo>
                  <a:pt x="48" y="60"/>
                </a:lnTo>
                <a:lnTo>
                  <a:pt x="48" y="62"/>
                </a:lnTo>
                <a:lnTo>
                  <a:pt x="46" y="64"/>
                </a:lnTo>
                <a:lnTo>
                  <a:pt x="41" y="66"/>
                </a:lnTo>
                <a:lnTo>
                  <a:pt x="20" y="68"/>
                </a:lnTo>
                <a:lnTo>
                  <a:pt x="20" y="68"/>
                </a:lnTo>
                <a:lnTo>
                  <a:pt x="9" y="68"/>
                </a:lnTo>
                <a:lnTo>
                  <a:pt x="4" y="69"/>
                </a:lnTo>
                <a:lnTo>
                  <a:pt x="2" y="71"/>
                </a:lnTo>
                <a:lnTo>
                  <a:pt x="0" y="73"/>
                </a:lnTo>
                <a:lnTo>
                  <a:pt x="0" y="77"/>
                </a:lnTo>
                <a:lnTo>
                  <a:pt x="8" y="88"/>
                </a:lnTo>
                <a:lnTo>
                  <a:pt x="8" y="88"/>
                </a:lnTo>
                <a:lnTo>
                  <a:pt x="15" y="97"/>
                </a:lnTo>
                <a:lnTo>
                  <a:pt x="24" y="104"/>
                </a:lnTo>
                <a:lnTo>
                  <a:pt x="35" y="110"/>
                </a:lnTo>
                <a:lnTo>
                  <a:pt x="46" y="113"/>
                </a:lnTo>
                <a:lnTo>
                  <a:pt x="59" y="117"/>
                </a:lnTo>
                <a:lnTo>
                  <a:pt x="74" y="117"/>
                </a:lnTo>
                <a:lnTo>
                  <a:pt x="86" y="117"/>
                </a:lnTo>
                <a:lnTo>
                  <a:pt x="101" y="115"/>
                </a:lnTo>
                <a:lnTo>
                  <a:pt x="101" y="115"/>
                </a:lnTo>
                <a:lnTo>
                  <a:pt x="116" y="112"/>
                </a:lnTo>
                <a:lnTo>
                  <a:pt x="130" y="104"/>
                </a:lnTo>
                <a:lnTo>
                  <a:pt x="141" y="97"/>
                </a:lnTo>
                <a:lnTo>
                  <a:pt x="151" y="86"/>
                </a:lnTo>
                <a:lnTo>
                  <a:pt x="158" y="77"/>
                </a:lnTo>
                <a:lnTo>
                  <a:pt x="162" y="66"/>
                </a:lnTo>
                <a:lnTo>
                  <a:pt x="162" y="53"/>
                </a:lnTo>
                <a:lnTo>
                  <a:pt x="158" y="42"/>
                </a:lnTo>
                <a:lnTo>
                  <a:pt x="158" y="42"/>
                </a:lnTo>
                <a:lnTo>
                  <a:pt x="154" y="35"/>
                </a:lnTo>
                <a:lnTo>
                  <a:pt x="151" y="27"/>
                </a:lnTo>
                <a:lnTo>
                  <a:pt x="143" y="22"/>
                </a:lnTo>
                <a:lnTo>
                  <a:pt x="136" y="14"/>
                </a:lnTo>
                <a:lnTo>
                  <a:pt x="129" y="11"/>
                </a:lnTo>
                <a:lnTo>
                  <a:pt x="119" y="7"/>
                </a:lnTo>
                <a:lnTo>
                  <a:pt x="99" y="2"/>
                </a:lnTo>
                <a:lnTo>
                  <a:pt x="99" y="2"/>
                </a:lnTo>
                <a:lnTo>
                  <a:pt x="83" y="0"/>
                </a:lnTo>
                <a:lnTo>
                  <a:pt x="64" y="2"/>
                </a:lnTo>
                <a:lnTo>
                  <a:pt x="46" y="7"/>
                </a:lnTo>
                <a:lnTo>
                  <a:pt x="30" y="13"/>
                </a:lnTo>
                <a:lnTo>
                  <a:pt x="30" y="13"/>
                </a:lnTo>
                <a:close/>
                <a:moveTo>
                  <a:pt x="110" y="82"/>
                </a:moveTo>
                <a:lnTo>
                  <a:pt x="110" y="82"/>
                </a:lnTo>
                <a:lnTo>
                  <a:pt x="116" y="82"/>
                </a:lnTo>
                <a:lnTo>
                  <a:pt x="119" y="84"/>
                </a:lnTo>
                <a:lnTo>
                  <a:pt x="123" y="86"/>
                </a:lnTo>
                <a:lnTo>
                  <a:pt x="123" y="90"/>
                </a:lnTo>
                <a:lnTo>
                  <a:pt x="123" y="90"/>
                </a:lnTo>
                <a:lnTo>
                  <a:pt x="123" y="91"/>
                </a:lnTo>
                <a:lnTo>
                  <a:pt x="119" y="93"/>
                </a:lnTo>
                <a:lnTo>
                  <a:pt x="116" y="95"/>
                </a:lnTo>
                <a:lnTo>
                  <a:pt x="110" y="95"/>
                </a:lnTo>
                <a:lnTo>
                  <a:pt x="110" y="95"/>
                </a:lnTo>
                <a:lnTo>
                  <a:pt x="105" y="95"/>
                </a:lnTo>
                <a:lnTo>
                  <a:pt x="101" y="93"/>
                </a:lnTo>
                <a:lnTo>
                  <a:pt x="97" y="91"/>
                </a:lnTo>
                <a:lnTo>
                  <a:pt x="96" y="90"/>
                </a:lnTo>
                <a:lnTo>
                  <a:pt x="96" y="90"/>
                </a:lnTo>
                <a:lnTo>
                  <a:pt x="97" y="86"/>
                </a:lnTo>
                <a:lnTo>
                  <a:pt x="101" y="84"/>
                </a:lnTo>
                <a:lnTo>
                  <a:pt x="105" y="82"/>
                </a:lnTo>
                <a:lnTo>
                  <a:pt x="110" y="82"/>
                </a:lnTo>
                <a:lnTo>
                  <a:pt x="110" y="82"/>
                </a:lnTo>
                <a:close/>
                <a:moveTo>
                  <a:pt x="132" y="64"/>
                </a:moveTo>
                <a:lnTo>
                  <a:pt x="132" y="64"/>
                </a:lnTo>
                <a:lnTo>
                  <a:pt x="138" y="64"/>
                </a:lnTo>
                <a:lnTo>
                  <a:pt x="141" y="66"/>
                </a:lnTo>
                <a:lnTo>
                  <a:pt x="145" y="68"/>
                </a:lnTo>
                <a:lnTo>
                  <a:pt x="147" y="71"/>
                </a:lnTo>
                <a:lnTo>
                  <a:pt x="147" y="71"/>
                </a:lnTo>
                <a:lnTo>
                  <a:pt x="145" y="73"/>
                </a:lnTo>
                <a:lnTo>
                  <a:pt x="141" y="75"/>
                </a:lnTo>
                <a:lnTo>
                  <a:pt x="138" y="77"/>
                </a:lnTo>
                <a:lnTo>
                  <a:pt x="132" y="77"/>
                </a:lnTo>
                <a:lnTo>
                  <a:pt x="132" y="77"/>
                </a:lnTo>
                <a:lnTo>
                  <a:pt x="127" y="77"/>
                </a:lnTo>
                <a:lnTo>
                  <a:pt x="123" y="75"/>
                </a:lnTo>
                <a:lnTo>
                  <a:pt x="119" y="73"/>
                </a:lnTo>
                <a:lnTo>
                  <a:pt x="119" y="71"/>
                </a:lnTo>
                <a:lnTo>
                  <a:pt x="119" y="71"/>
                </a:lnTo>
                <a:lnTo>
                  <a:pt x="119" y="68"/>
                </a:lnTo>
                <a:lnTo>
                  <a:pt x="123" y="66"/>
                </a:lnTo>
                <a:lnTo>
                  <a:pt x="127" y="64"/>
                </a:lnTo>
                <a:lnTo>
                  <a:pt x="132" y="64"/>
                </a:lnTo>
                <a:lnTo>
                  <a:pt x="132" y="64"/>
                </a:lnTo>
                <a:close/>
                <a:moveTo>
                  <a:pt x="136" y="42"/>
                </a:moveTo>
                <a:lnTo>
                  <a:pt x="136" y="42"/>
                </a:lnTo>
                <a:lnTo>
                  <a:pt x="141" y="42"/>
                </a:lnTo>
                <a:lnTo>
                  <a:pt x="145" y="44"/>
                </a:lnTo>
                <a:lnTo>
                  <a:pt x="149" y="46"/>
                </a:lnTo>
                <a:lnTo>
                  <a:pt x="149" y="47"/>
                </a:lnTo>
                <a:lnTo>
                  <a:pt x="149" y="47"/>
                </a:lnTo>
                <a:lnTo>
                  <a:pt x="149" y="51"/>
                </a:lnTo>
                <a:lnTo>
                  <a:pt x="145" y="53"/>
                </a:lnTo>
                <a:lnTo>
                  <a:pt x="141" y="55"/>
                </a:lnTo>
                <a:lnTo>
                  <a:pt x="136" y="55"/>
                </a:lnTo>
                <a:lnTo>
                  <a:pt x="136" y="55"/>
                </a:lnTo>
                <a:lnTo>
                  <a:pt x="130" y="55"/>
                </a:lnTo>
                <a:lnTo>
                  <a:pt x="127" y="53"/>
                </a:lnTo>
                <a:lnTo>
                  <a:pt x="123" y="51"/>
                </a:lnTo>
                <a:lnTo>
                  <a:pt x="121" y="47"/>
                </a:lnTo>
                <a:lnTo>
                  <a:pt x="121" y="47"/>
                </a:lnTo>
                <a:lnTo>
                  <a:pt x="123" y="46"/>
                </a:lnTo>
                <a:lnTo>
                  <a:pt x="127" y="44"/>
                </a:lnTo>
                <a:lnTo>
                  <a:pt x="130" y="42"/>
                </a:lnTo>
                <a:lnTo>
                  <a:pt x="136" y="42"/>
                </a:lnTo>
                <a:lnTo>
                  <a:pt x="136" y="42"/>
                </a:lnTo>
                <a:close/>
                <a:moveTo>
                  <a:pt x="39" y="79"/>
                </a:moveTo>
                <a:lnTo>
                  <a:pt x="39" y="79"/>
                </a:lnTo>
                <a:lnTo>
                  <a:pt x="44" y="79"/>
                </a:lnTo>
                <a:lnTo>
                  <a:pt x="48" y="80"/>
                </a:lnTo>
                <a:lnTo>
                  <a:pt x="52" y="82"/>
                </a:lnTo>
                <a:lnTo>
                  <a:pt x="52" y="84"/>
                </a:lnTo>
                <a:lnTo>
                  <a:pt x="52" y="84"/>
                </a:lnTo>
                <a:lnTo>
                  <a:pt x="52" y="88"/>
                </a:lnTo>
                <a:lnTo>
                  <a:pt x="48" y="90"/>
                </a:lnTo>
                <a:lnTo>
                  <a:pt x="44" y="91"/>
                </a:lnTo>
                <a:lnTo>
                  <a:pt x="39" y="91"/>
                </a:lnTo>
                <a:lnTo>
                  <a:pt x="39" y="91"/>
                </a:lnTo>
                <a:lnTo>
                  <a:pt x="33" y="91"/>
                </a:lnTo>
                <a:lnTo>
                  <a:pt x="30" y="90"/>
                </a:lnTo>
                <a:lnTo>
                  <a:pt x="26" y="88"/>
                </a:lnTo>
                <a:lnTo>
                  <a:pt x="26" y="84"/>
                </a:lnTo>
                <a:lnTo>
                  <a:pt x="26" y="84"/>
                </a:lnTo>
                <a:lnTo>
                  <a:pt x="26" y="82"/>
                </a:lnTo>
                <a:lnTo>
                  <a:pt x="30" y="80"/>
                </a:lnTo>
                <a:lnTo>
                  <a:pt x="33" y="79"/>
                </a:lnTo>
                <a:lnTo>
                  <a:pt x="39" y="79"/>
                </a:lnTo>
                <a:lnTo>
                  <a:pt x="39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428"/>
          <p:cNvSpPr>
            <a:spLocks noEditPoints="1"/>
          </p:cNvSpPr>
          <p:nvPr/>
        </p:nvSpPr>
        <p:spPr bwMode="auto">
          <a:xfrm>
            <a:off x="9364951" y="4233472"/>
            <a:ext cx="601837" cy="653154"/>
          </a:xfrm>
          <a:custGeom>
            <a:avLst/>
            <a:gdLst>
              <a:gd name="T0" fmla="*/ 13 w 129"/>
              <a:gd name="T1" fmla="*/ 15 h 140"/>
              <a:gd name="T2" fmla="*/ 85 w 129"/>
              <a:gd name="T3" fmla="*/ 66 h 140"/>
              <a:gd name="T4" fmla="*/ 85 w 129"/>
              <a:gd name="T5" fmla="*/ 15 h 140"/>
              <a:gd name="T6" fmla="*/ 90 w 129"/>
              <a:gd name="T7" fmla="*/ 90 h 140"/>
              <a:gd name="T8" fmla="*/ 96 w 129"/>
              <a:gd name="T9" fmla="*/ 90 h 140"/>
              <a:gd name="T10" fmla="*/ 96 w 129"/>
              <a:gd name="T11" fmla="*/ 94 h 140"/>
              <a:gd name="T12" fmla="*/ 99 w 129"/>
              <a:gd name="T13" fmla="*/ 108 h 140"/>
              <a:gd name="T14" fmla="*/ 105 w 129"/>
              <a:gd name="T15" fmla="*/ 118 h 140"/>
              <a:gd name="T16" fmla="*/ 112 w 129"/>
              <a:gd name="T17" fmla="*/ 123 h 140"/>
              <a:gd name="T18" fmla="*/ 116 w 129"/>
              <a:gd name="T19" fmla="*/ 123 h 140"/>
              <a:gd name="T20" fmla="*/ 119 w 129"/>
              <a:gd name="T21" fmla="*/ 121 h 140"/>
              <a:gd name="T22" fmla="*/ 119 w 129"/>
              <a:gd name="T23" fmla="*/ 118 h 140"/>
              <a:gd name="T24" fmla="*/ 119 w 129"/>
              <a:gd name="T25" fmla="*/ 112 h 140"/>
              <a:gd name="T26" fmla="*/ 116 w 129"/>
              <a:gd name="T27" fmla="*/ 105 h 140"/>
              <a:gd name="T28" fmla="*/ 110 w 129"/>
              <a:gd name="T29" fmla="*/ 86 h 140"/>
              <a:gd name="T30" fmla="*/ 110 w 129"/>
              <a:gd name="T31" fmla="*/ 70 h 140"/>
              <a:gd name="T32" fmla="*/ 107 w 129"/>
              <a:gd name="T33" fmla="*/ 41 h 140"/>
              <a:gd name="T34" fmla="*/ 110 w 129"/>
              <a:gd name="T35" fmla="*/ 26 h 140"/>
              <a:gd name="T36" fmla="*/ 108 w 129"/>
              <a:gd name="T37" fmla="*/ 9 h 140"/>
              <a:gd name="T38" fmla="*/ 119 w 129"/>
              <a:gd name="T39" fmla="*/ 22 h 140"/>
              <a:gd name="T40" fmla="*/ 119 w 129"/>
              <a:gd name="T41" fmla="*/ 41 h 140"/>
              <a:gd name="T42" fmla="*/ 123 w 129"/>
              <a:gd name="T43" fmla="*/ 70 h 140"/>
              <a:gd name="T44" fmla="*/ 119 w 129"/>
              <a:gd name="T45" fmla="*/ 85 h 140"/>
              <a:gd name="T46" fmla="*/ 121 w 129"/>
              <a:gd name="T47" fmla="*/ 94 h 140"/>
              <a:gd name="T48" fmla="*/ 125 w 129"/>
              <a:gd name="T49" fmla="*/ 101 h 140"/>
              <a:gd name="T50" fmla="*/ 129 w 129"/>
              <a:gd name="T51" fmla="*/ 118 h 140"/>
              <a:gd name="T52" fmla="*/ 129 w 129"/>
              <a:gd name="T53" fmla="*/ 123 h 140"/>
              <a:gd name="T54" fmla="*/ 127 w 129"/>
              <a:gd name="T55" fmla="*/ 127 h 140"/>
              <a:gd name="T56" fmla="*/ 118 w 129"/>
              <a:gd name="T57" fmla="*/ 132 h 140"/>
              <a:gd name="T58" fmla="*/ 114 w 129"/>
              <a:gd name="T59" fmla="*/ 132 h 140"/>
              <a:gd name="T60" fmla="*/ 108 w 129"/>
              <a:gd name="T61" fmla="*/ 131 h 140"/>
              <a:gd name="T62" fmla="*/ 97 w 129"/>
              <a:gd name="T63" fmla="*/ 123 h 140"/>
              <a:gd name="T64" fmla="*/ 94 w 129"/>
              <a:gd name="T65" fmla="*/ 118 h 140"/>
              <a:gd name="T66" fmla="*/ 90 w 129"/>
              <a:gd name="T67" fmla="*/ 110 h 140"/>
              <a:gd name="T68" fmla="*/ 85 w 129"/>
              <a:gd name="T69" fmla="*/ 99 h 140"/>
              <a:gd name="T70" fmla="*/ 13 w 129"/>
              <a:gd name="T71" fmla="*/ 140 h 140"/>
              <a:gd name="T72" fmla="*/ 85 w 129"/>
              <a:gd name="T73" fmla="*/ 90 h 140"/>
              <a:gd name="T74" fmla="*/ 42 w 129"/>
              <a:gd name="T75" fmla="*/ 53 h 140"/>
              <a:gd name="T76" fmla="*/ 48 w 129"/>
              <a:gd name="T77" fmla="*/ 50 h 140"/>
              <a:gd name="T78" fmla="*/ 50 w 129"/>
              <a:gd name="T79" fmla="*/ 50 h 140"/>
              <a:gd name="T80" fmla="*/ 53 w 129"/>
              <a:gd name="T81" fmla="*/ 52 h 140"/>
              <a:gd name="T82" fmla="*/ 61 w 129"/>
              <a:gd name="T83" fmla="*/ 57 h 140"/>
              <a:gd name="T84" fmla="*/ 37 w 129"/>
              <a:gd name="T85" fmla="*/ 61 h 140"/>
              <a:gd name="T86" fmla="*/ 39 w 129"/>
              <a:gd name="T87" fmla="*/ 57 h 140"/>
              <a:gd name="T88" fmla="*/ 42 w 129"/>
              <a:gd name="T89" fmla="*/ 53 h 140"/>
              <a:gd name="T90" fmla="*/ 90 w 129"/>
              <a:gd name="T91" fmla="*/ 0 h 140"/>
              <a:gd name="T92" fmla="*/ 97 w 129"/>
              <a:gd name="T93" fmla="*/ 8 h 140"/>
              <a:gd name="T94" fmla="*/ 97 w 129"/>
              <a:gd name="T95" fmla="*/ 79 h 140"/>
              <a:gd name="T96" fmla="*/ 90 w 129"/>
              <a:gd name="T97" fmla="*/ 79 h 140"/>
              <a:gd name="T98" fmla="*/ 13 w 129"/>
              <a:gd name="T99" fmla="*/ 79 h 140"/>
              <a:gd name="T100" fmla="*/ 6 w 129"/>
              <a:gd name="T101" fmla="*/ 79 h 140"/>
              <a:gd name="T102" fmla="*/ 0 w 129"/>
              <a:gd name="T103" fmla="*/ 74 h 140"/>
              <a:gd name="T104" fmla="*/ 0 w 129"/>
              <a:gd name="T105" fmla="*/ 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9" h="140">
                <a:moveTo>
                  <a:pt x="85" y="15"/>
                </a:moveTo>
                <a:lnTo>
                  <a:pt x="13" y="15"/>
                </a:lnTo>
                <a:lnTo>
                  <a:pt x="13" y="66"/>
                </a:lnTo>
                <a:lnTo>
                  <a:pt x="85" y="66"/>
                </a:lnTo>
                <a:lnTo>
                  <a:pt x="85" y="15"/>
                </a:lnTo>
                <a:lnTo>
                  <a:pt x="85" y="15"/>
                </a:lnTo>
                <a:close/>
                <a:moveTo>
                  <a:pt x="85" y="90"/>
                </a:moveTo>
                <a:lnTo>
                  <a:pt x="90" y="90"/>
                </a:lnTo>
                <a:lnTo>
                  <a:pt x="92" y="90"/>
                </a:lnTo>
                <a:lnTo>
                  <a:pt x="96" y="90"/>
                </a:lnTo>
                <a:lnTo>
                  <a:pt x="96" y="94"/>
                </a:lnTo>
                <a:lnTo>
                  <a:pt x="96" y="94"/>
                </a:lnTo>
                <a:lnTo>
                  <a:pt x="99" y="108"/>
                </a:lnTo>
                <a:lnTo>
                  <a:pt x="99" y="108"/>
                </a:lnTo>
                <a:lnTo>
                  <a:pt x="105" y="118"/>
                </a:lnTo>
                <a:lnTo>
                  <a:pt x="105" y="118"/>
                </a:lnTo>
                <a:lnTo>
                  <a:pt x="108" y="119"/>
                </a:lnTo>
                <a:lnTo>
                  <a:pt x="112" y="123"/>
                </a:lnTo>
                <a:lnTo>
                  <a:pt x="112" y="123"/>
                </a:lnTo>
                <a:lnTo>
                  <a:pt x="116" y="123"/>
                </a:lnTo>
                <a:lnTo>
                  <a:pt x="116" y="123"/>
                </a:lnTo>
                <a:lnTo>
                  <a:pt x="119" y="121"/>
                </a:lnTo>
                <a:lnTo>
                  <a:pt x="119" y="121"/>
                </a:lnTo>
                <a:lnTo>
                  <a:pt x="119" y="118"/>
                </a:lnTo>
                <a:lnTo>
                  <a:pt x="119" y="118"/>
                </a:lnTo>
                <a:lnTo>
                  <a:pt x="119" y="112"/>
                </a:lnTo>
                <a:lnTo>
                  <a:pt x="116" y="105"/>
                </a:lnTo>
                <a:lnTo>
                  <a:pt x="116" y="105"/>
                </a:lnTo>
                <a:lnTo>
                  <a:pt x="112" y="96"/>
                </a:lnTo>
                <a:lnTo>
                  <a:pt x="110" y="86"/>
                </a:lnTo>
                <a:lnTo>
                  <a:pt x="110" y="85"/>
                </a:lnTo>
                <a:lnTo>
                  <a:pt x="110" y="70"/>
                </a:lnTo>
                <a:lnTo>
                  <a:pt x="107" y="70"/>
                </a:lnTo>
                <a:lnTo>
                  <a:pt x="107" y="41"/>
                </a:lnTo>
                <a:lnTo>
                  <a:pt x="110" y="41"/>
                </a:lnTo>
                <a:lnTo>
                  <a:pt x="110" y="26"/>
                </a:lnTo>
                <a:lnTo>
                  <a:pt x="101" y="15"/>
                </a:lnTo>
                <a:lnTo>
                  <a:pt x="108" y="9"/>
                </a:lnTo>
                <a:lnTo>
                  <a:pt x="119" y="20"/>
                </a:lnTo>
                <a:lnTo>
                  <a:pt x="119" y="22"/>
                </a:lnTo>
                <a:lnTo>
                  <a:pt x="119" y="24"/>
                </a:lnTo>
                <a:lnTo>
                  <a:pt x="119" y="41"/>
                </a:lnTo>
                <a:lnTo>
                  <a:pt x="123" y="41"/>
                </a:lnTo>
                <a:lnTo>
                  <a:pt x="123" y="70"/>
                </a:lnTo>
                <a:lnTo>
                  <a:pt x="119" y="70"/>
                </a:lnTo>
                <a:lnTo>
                  <a:pt x="119" y="85"/>
                </a:lnTo>
                <a:lnTo>
                  <a:pt x="119" y="85"/>
                </a:lnTo>
                <a:lnTo>
                  <a:pt x="121" y="94"/>
                </a:lnTo>
                <a:lnTo>
                  <a:pt x="125" y="101"/>
                </a:lnTo>
                <a:lnTo>
                  <a:pt x="125" y="101"/>
                </a:lnTo>
                <a:lnTo>
                  <a:pt x="129" y="110"/>
                </a:lnTo>
                <a:lnTo>
                  <a:pt x="129" y="118"/>
                </a:lnTo>
                <a:lnTo>
                  <a:pt x="129" y="118"/>
                </a:lnTo>
                <a:lnTo>
                  <a:pt x="129" y="123"/>
                </a:lnTo>
                <a:lnTo>
                  <a:pt x="127" y="127"/>
                </a:lnTo>
                <a:lnTo>
                  <a:pt x="127" y="127"/>
                </a:lnTo>
                <a:lnTo>
                  <a:pt x="123" y="131"/>
                </a:lnTo>
                <a:lnTo>
                  <a:pt x="118" y="132"/>
                </a:lnTo>
                <a:lnTo>
                  <a:pt x="118" y="132"/>
                </a:lnTo>
                <a:lnTo>
                  <a:pt x="114" y="132"/>
                </a:lnTo>
                <a:lnTo>
                  <a:pt x="108" y="131"/>
                </a:lnTo>
                <a:lnTo>
                  <a:pt x="108" y="131"/>
                </a:lnTo>
                <a:lnTo>
                  <a:pt x="103" y="129"/>
                </a:lnTo>
                <a:lnTo>
                  <a:pt x="97" y="123"/>
                </a:lnTo>
                <a:lnTo>
                  <a:pt x="97" y="123"/>
                </a:lnTo>
                <a:lnTo>
                  <a:pt x="94" y="118"/>
                </a:lnTo>
                <a:lnTo>
                  <a:pt x="90" y="110"/>
                </a:lnTo>
                <a:lnTo>
                  <a:pt x="90" y="110"/>
                </a:lnTo>
                <a:lnTo>
                  <a:pt x="88" y="99"/>
                </a:lnTo>
                <a:lnTo>
                  <a:pt x="85" y="99"/>
                </a:lnTo>
                <a:lnTo>
                  <a:pt x="85" y="140"/>
                </a:lnTo>
                <a:lnTo>
                  <a:pt x="13" y="140"/>
                </a:lnTo>
                <a:lnTo>
                  <a:pt x="13" y="90"/>
                </a:lnTo>
                <a:lnTo>
                  <a:pt x="85" y="90"/>
                </a:lnTo>
                <a:lnTo>
                  <a:pt x="85" y="90"/>
                </a:lnTo>
                <a:close/>
                <a:moveTo>
                  <a:pt x="42" y="53"/>
                </a:moveTo>
                <a:lnTo>
                  <a:pt x="33" y="26"/>
                </a:lnTo>
                <a:lnTo>
                  <a:pt x="48" y="50"/>
                </a:lnTo>
                <a:lnTo>
                  <a:pt x="48" y="50"/>
                </a:lnTo>
                <a:lnTo>
                  <a:pt x="50" y="50"/>
                </a:lnTo>
                <a:lnTo>
                  <a:pt x="50" y="50"/>
                </a:lnTo>
                <a:lnTo>
                  <a:pt x="53" y="52"/>
                </a:lnTo>
                <a:lnTo>
                  <a:pt x="57" y="53"/>
                </a:lnTo>
                <a:lnTo>
                  <a:pt x="61" y="57"/>
                </a:lnTo>
                <a:lnTo>
                  <a:pt x="61" y="61"/>
                </a:lnTo>
                <a:lnTo>
                  <a:pt x="37" y="61"/>
                </a:lnTo>
                <a:lnTo>
                  <a:pt x="37" y="61"/>
                </a:lnTo>
                <a:lnTo>
                  <a:pt x="39" y="57"/>
                </a:lnTo>
                <a:lnTo>
                  <a:pt x="42" y="53"/>
                </a:lnTo>
                <a:lnTo>
                  <a:pt x="42" y="53"/>
                </a:lnTo>
                <a:close/>
                <a:moveTo>
                  <a:pt x="6" y="0"/>
                </a:moveTo>
                <a:lnTo>
                  <a:pt x="90" y="0"/>
                </a:lnTo>
                <a:lnTo>
                  <a:pt x="97" y="0"/>
                </a:lnTo>
                <a:lnTo>
                  <a:pt x="97" y="8"/>
                </a:lnTo>
                <a:lnTo>
                  <a:pt x="97" y="74"/>
                </a:lnTo>
                <a:lnTo>
                  <a:pt x="97" y="79"/>
                </a:lnTo>
                <a:lnTo>
                  <a:pt x="90" y="79"/>
                </a:lnTo>
                <a:lnTo>
                  <a:pt x="90" y="79"/>
                </a:lnTo>
                <a:lnTo>
                  <a:pt x="85" y="79"/>
                </a:lnTo>
                <a:lnTo>
                  <a:pt x="13" y="79"/>
                </a:lnTo>
                <a:lnTo>
                  <a:pt x="9" y="79"/>
                </a:lnTo>
                <a:lnTo>
                  <a:pt x="6" y="79"/>
                </a:lnTo>
                <a:lnTo>
                  <a:pt x="0" y="79"/>
                </a:lnTo>
                <a:lnTo>
                  <a:pt x="0" y="74"/>
                </a:lnTo>
                <a:lnTo>
                  <a:pt x="0" y="8"/>
                </a:lnTo>
                <a:lnTo>
                  <a:pt x="0" y="0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434"/>
          <p:cNvSpPr>
            <a:spLocks noEditPoints="1"/>
          </p:cNvSpPr>
          <p:nvPr/>
        </p:nvSpPr>
        <p:spPr bwMode="auto">
          <a:xfrm>
            <a:off x="5735280" y="3001810"/>
            <a:ext cx="634492" cy="625161"/>
          </a:xfrm>
          <a:custGeom>
            <a:avLst/>
            <a:gdLst>
              <a:gd name="T0" fmla="*/ 118 w 136"/>
              <a:gd name="T1" fmla="*/ 94 h 134"/>
              <a:gd name="T2" fmla="*/ 118 w 136"/>
              <a:gd name="T3" fmla="*/ 94 h 134"/>
              <a:gd name="T4" fmla="*/ 114 w 136"/>
              <a:gd name="T5" fmla="*/ 103 h 134"/>
              <a:gd name="T6" fmla="*/ 108 w 136"/>
              <a:gd name="T7" fmla="*/ 110 h 134"/>
              <a:gd name="T8" fmla="*/ 103 w 136"/>
              <a:gd name="T9" fmla="*/ 117 h 134"/>
              <a:gd name="T10" fmla="*/ 96 w 136"/>
              <a:gd name="T11" fmla="*/ 123 h 134"/>
              <a:gd name="T12" fmla="*/ 88 w 136"/>
              <a:gd name="T13" fmla="*/ 127 h 134"/>
              <a:gd name="T14" fmla="*/ 79 w 136"/>
              <a:gd name="T15" fmla="*/ 130 h 134"/>
              <a:gd name="T16" fmla="*/ 70 w 136"/>
              <a:gd name="T17" fmla="*/ 132 h 134"/>
              <a:gd name="T18" fmla="*/ 61 w 136"/>
              <a:gd name="T19" fmla="*/ 134 h 134"/>
              <a:gd name="T20" fmla="*/ 61 w 136"/>
              <a:gd name="T21" fmla="*/ 134 h 134"/>
              <a:gd name="T22" fmla="*/ 48 w 136"/>
              <a:gd name="T23" fmla="*/ 132 h 134"/>
              <a:gd name="T24" fmla="*/ 37 w 136"/>
              <a:gd name="T25" fmla="*/ 128 h 134"/>
              <a:gd name="T26" fmla="*/ 28 w 136"/>
              <a:gd name="T27" fmla="*/ 123 h 134"/>
              <a:gd name="T28" fmla="*/ 19 w 136"/>
              <a:gd name="T29" fmla="*/ 116 h 134"/>
              <a:gd name="T30" fmla="*/ 11 w 136"/>
              <a:gd name="T31" fmla="*/ 106 h 134"/>
              <a:gd name="T32" fmla="*/ 6 w 136"/>
              <a:gd name="T33" fmla="*/ 95 h 134"/>
              <a:gd name="T34" fmla="*/ 2 w 136"/>
              <a:gd name="T35" fmla="*/ 84 h 134"/>
              <a:gd name="T36" fmla="*/ 0 w 136"/>
              <a:gd name="T37" fmla="*/ 72 h 134"/>
              <a:gd name="T38" fmla="*/ 0 w 136"/>
              <a:gd name="T39" fmla="*/ 72 h 134"/>
              <a:gd name="T40" fmla="*/ 2 w 136"/>
              <a:gd name="T41" fmla="*/ 61 h 134"/>
              <a:gd name="T42" fmla="*/ 4 w 136"/>
              <a:gd name="T43" fmla="*/ 49 h 134"/>
              <a:gd name="T44" fmla="*/ 9 w 136"/>
              <a:gd name="T45" fmla="*/ 40 h 134"/>
              <a:gd name="T46" fmla="*/ 17 w 136"/>
              <a:gd name="T47" fmla="*/ 31 h 134"/>
              <a:gd name="T48" fmla="*/ 26 w 136"/>
              <a:gd name="T49" fmla="*/ 24 h 134"/>
              <a:gd name="T50" fmla="*/ 35 w 136"/>
              <a:gd name="T51" fmla="*/ 18 h 134"/>
              <a:gd name="T52" fmla="*/ 46 w 136"/>
              <a:gd name="T53" fmla="*/ 13 h 134"/>
              <a:gd name="T54" fmla="*/ 57 w 136"/>
              <a:gd name="T55" fmla="*/ 11 h 134"/>
              <a:gd name="T56" fmla="*/ 59 w 136"/>
              <a:gd name="T57" fmla="*/ 72 h 134"/>
              <a:gd name="T58" fmla="*/ 59 w 136"/>
              <a:gd name="T59" fmla="*/ 75 h 134"/>
              <a:gd name="T60" fmla="*/ 118 w 136"/>
              <a:gd name="T61" fmla="*/ 94 h 134"/>
              <a:gd name="T62" fmla="*/ 118 w 136"/>
              <a:gd name="T63" fmla="*/ 94 h 134"/>
              <a:gd name="T64" fmla="*/ 64 w 136"/>
              <a:gd name="T65" fmla="*/ 0 h 134"/>
              <a:gd name="T66" fmla="*/ 66 w 136"/>
              <a:gd name="T67" fmla="*/ 59 h 134"/>
              <a:gd name="T68" fmla="*/ 121 w 136"/>
              <a:gd name="T69" fmla="*/ 46 h 134"/>
              <a:gd name="T70" fmla="*/ 121 w 136"/>
              <a:gd name="T71" fmla="*/ 46 h 134"/>
              <a:gd name="T72" fmla="*/ 119 w 136"/>
              <a:gd name="T73" fmla="*/ 37 h 134"/>
              <a:gd name="T74" fmla="*/ 114 w 136"/>
              <a:gd name="T75" fmla="*/ 29 h 134"/>
              <a:gd name="T76" fmla="*/ 108 w 136"/>
              <a:gd name="T77" fmla="*/ 20 h 134"/>
              <a:gd name="T78" fmla="*/ 101 w 136"/>
              <a:gd name="T79" fmla="*/ 15 h 134"/>
              <a:gd name="T80" fmla="*/ 94 w 136"/>
              <a:gd name="T81" fmla="*/ 9 h 134"/>
              <a:gd name="T82" fmla="*/ 85 w 136"/>
              <a:gd name="T83" fmla="*/ 4 h 134"/>
              <a:gd name="T84" fmla="*/ 75 w 136"/>
              <a:gd name="T85" fmla="*/ 2 h 134"/>
              <a:gd name="T86" fmla="*/ 64 w 136"/>
              <a:gd name="T87" fmla="*/ 0 h 134"/>
              <a:gd name="T88" fmla="*/ 64 w 136"/>
              <a:gd name="T89" fmla="*/ 0 h 134"/>
              <a:gd name="T90" fmla="*/ 136 w 136"/>
              <a:gd name="T91" fmla="*/ 61 h 134"/>
              <a:gd name="T92" fmla="*/ 83 w 136"/>
              <a:gd name="T93" fmla="*/ 72 h 134"/>
              <a:gd name="T94" fmla="*/ 134 w 136"/>
              <a:gd name="T95" fmla="*/ 88 h 134"/>
              <a:gd name="T96" fmla="*/ 134 w 136"/>
              <a:gd name="T97" fmla="*/ 88 h 134"/>
              <a:gd name="T98" fmla="*/ 136 w 136"/>
              <a:gd name="T99" fmla="*/ 79 h 134"/>
              <a:gd name="T100" fmla="*/ 136 w 136"/>
              <a:gd name="T101" fmla="*/ 72 h 134"/>
              <a:gd name="T102" fmla="*/ 136 w 136"/>
              <a:gd name="T103" fmla="*/ 72 h 134"/>
              <a:gd name="T104" fmla="*/ 136 w 136"/>
              <a:gd name="T105" fmla="*/ 61 h 134"/>
              <a:gd name="T106" fmla="*/ 136 w 136"/>
              <a:gd name="T107" fmla="*/ 61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6" h="134">
                <a:moveTo>
                  <a:pt x="118" y="94"/>
                </a:moveTo>
                <a:lnTo>
                  <a:pt x="118" y="94"/>
                </a:lnTo>
                <a:lnTo>
                  <a:pt x="114" y="103"/>
                </a:lnTo>
                <a:lnTo>
                  <a:pt x="108" y="110"/>
                </a:lnTo>
                <a:lnTo>
                  <a:pt x="103" y="117"/>
                </a:lnTo>
                <a:lnTo>
                  <a:pt x="96" y="123"/>
                </a:lnTo>
                <a:lnTo>
                  <a:pt x="88" y="127"/>
                </a:lnTo>
                <a:lnTo>
                  <a:pt x="79" y="130"/>
                </a:lnTo>
                <a:lnTo>
                  <a:pt x="70" y="132"/>
                </a:lnTo>
                <a:lnTo>
                  <a:pt x="61" y="134"/>
                </a:lnTo>
                <a:lnTo>
                  <a:pt x="61" y="134"/>
                </a:lnTo>
                <a:lnTo>
                  <a:pt x="48" y="132"/>
                </a:lnTo>
                <a:lnTo>
                  <a:pt x="37" y="128"/>
                </a:lnTo>
                <a:lnTo>
                  <a:pt x="28" y="123"/>
                </a:lnTo>
                <a:lnTo>
                  <a:pt x="19" y="116"/>
                </a:lnTo>
                <a:lnTo>
                  <a:pt x="11" y="106"/>
                </a:lnTo>
                <a:lnTo>
                  <a:pt x="6" y="95"/>
                </a:lnTo>
                <a:lnTo>
                  <a:pt x="2" y="84"/>
                </a:lnTo>
                <a:lnTo>
                  <a:pt x="0" y="72"/>
                </a:lnTo>
                <a:lnTo>
                  <a:pt x="0" y="72"/>
                </a:lnTo>
                <a:lnTo>
                  <a:pt x="2" y="61"/>
                </a:lnTo>
                <a:lnTo>
                  <a:pt x="4" y="49"/>
                </a:lnTo>
                <a:lnTo>
                  <a:pt x="9" y="40"/>
                </a:lnTo>
                <a:lnTo>
                  <a:pt x="17" y="31"/>
                </a:lnTo>
                <a:lnTo>
                  <a:pt x="26" y="24"/>
                </a:lnTo>
                <a:lnTo>
                  <a:pt x="35" y="18"/>
                </a:lnTo>
                <a:lnTo>
                  <a:pt x="46" y="13"/>
                </a:lnTo>
                <a:lnTo>
                  <a:pt x="57" y="11"/>
                </a:lnTo>
                <a:lnTo>
                  <a:pt x="59" y="72"/>
                </a:lnTo>
                <a:lnTo>
                  <a:pt x="59" y="75"/>
                </a:lnTo>
                <a:lnTo>
                  <a:pt x="118" y="94"/>
                </a:lnTo>
                <a:lnTo>
                  <a:pt x="118" y="94"/>
                </a:lnTo>
                <a:close/>
                <a:moveTo>
                  <a:pt x="64" y="0"/>
                </a:moveTo>
                <a:lnTo>
                  <a:pt x="66" y="59"/>
                </a:lnTo>
                <a:lnTo>
                  <a:pt x="121" y="46"/>
                </a:lnTo>
                <a:lnTo>
                  <a:pt x="121" y="46"/>
                </a:lnTo>
                <a:lnTo>
                  <a:pt x="119" y="37"/>
                </a:lnTo>
                <a:lnTo>
                  <a:pt x="114" y="29"/>
                </a:lnTo>
                <a:lnTo>
                  <a:pt x="108" y="20"/>
                </a:lnTo>
                <a:lnTo>
                  <a:pt x="101" y="15"/>
                </a:lnTo>
                <a:lnTo>
                  <a:pt x="94" y="9"/>
                </a:lnTo>
                <a:lnTo>
                  <a:pt x="85" y="4"/>
                </a:lnTo>
                <a:lnTo>
                  <a:pt x="75" y="2"/>
                </a:lnTo>
                <a:lnTo>
                  <a:pt x="64" y="0"/>
                </a:lnTo>
                <a:lnTo>
                  <a:pt x="64" y="0"/>
                </a:lnTo>
                <a:close/>
                <a:moveTo>
                  <a:pt x="136" y="61"/>
                </a:moveTo>
                <a:lnTo>
                  <a:pt x="83" y="72"/>
                </a:lnTo>
                <a:lnTo>
                  <a:pt x="134" y="88"/>
                </a:lnTo>
                <a:lnTo>
                  <a:pt x="134" y="88"/>
                </a:lnTo>
                <a:lnTo>
                  <a:pt x="136" y="79"/>
                </a:lnTo>
                <a:lnTo>
                  <a:pt x="136" y="72"/>
                </a:lnTo>
                <a:lnTo>
                  <a:pt x="136" y="72"/>
                </a:lnTo>
                <a:lnTo>
                  <a:pt x="136" y="61"/>
                </a:lnTo>
                <a:lnTo>
                  <a:pt x="136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435"/>
          <p:cNvSpPr>
            <a:spLocks noEditPoints="1"/>
          </p:cNvSpPr>
          <p:nvPr/>
        </p:nvSpPr>
        <p:spPr bwMode="auto">
          <a:xfrm>
            <a:off x="9262311" y="1830797"/>
            <a:ext cx="797783" cy="587838"/>
          </a:xfrm>
          <a:custGeom>
            <a:avLst/>
            <a:gdLst>
              <a:gd name="T0" fmla="*/ 9 w 171"/>
              <a:gd name="T1" fmla="*/ 58 h 126"/>
              <a:gd name="T2" fmla="*/ 42 w 171"/>
              <a:gd name="T3" fmla="*/ 71 h 126"/>
              <a:gd name="T4" fmla="*/ 52 w 171"/>
              <a:gd name="T5" fmla="*/ 44 h 126"/>
              <a:gd name="T6" fmla="*/ 64 w 171"/>
              <a:gd name="T7" fmla="*/ 23 h 126"/>
              <a:gd name="T8" fmla="*/ 90 w 171"/>
              <a:gd name="T9" fmla="*/ 44 h 126"/>
              <a:gd name="T10" fmla="*/ 97 w 171"/>
              <a:gd name="T11" fmla="*/ 44 h 126"/>
              <a:gd name="T12" fmla="*/ 107 w 171"/>
              <a:gd name="T13" fmla="*/ 0 h 126"/>
              <a:gd name="T14" fmla="*/ 119 w 171"/>
              <a:gd name="T15" fmla="*/ 45 h 126"/>
              <a:gd name="T16" fmla="*/ 147 w 171"/>
              <a:gd name="T17" fmla="*/ 60 h 126"/>
              <a:gd name="T18" fmla="*/ 154 w 171"/>
              <a:gd name="T19" fmla="*/ 60 h 126"/>
              <a:gd name="T20" fmla="*/ 162 w 171"/>
              <a:gd name="T21" fmla="*/ 27 h 126"/>
              <a:gd name="T22" fmla="*/ 171 w 171"/>
              <a:gd name="T23" fmla="*/ 126 h 126"/>
              <a:gd name="T24" fmla="*/ 0 w 171"/>
              <a:gd name="T25" fmla="*/ 115 h 126"/>
              <a:gd name="T26" fmla="*/ 147 w 171"/>
              <a:gd name="T27" fmla="*/ 75 h 126"/>
              <a:gd name="T28" fmla="*/ 154 w 171"/>
              <a:gd name="T29" fmla="*/ 66 h 126"/>
              <a:gd name="T30" fmla="*/ 147 w 171"/>
              <a:gd name="T31" fmla="*/ 84 h 126"/>
              <a:gd name="T32" fmla="*/ 154 w 171"/>
              <a:gd name="T33" fmla="*/ 75 h 126"/>
              <a:gd name="T34" fmla="*/ 147 w 171"/>
              <a:gd name="T35" fmla="*/ 91 h 126"/>
              <a:gd name="T36" fmla="*/ 154 w 171"/>
              <a:gd name="T37" fmla="*/ 84 h 126"/>
              <a:gd name="T38" fmla="*/ 147 w 171"/>
              <a:gd name="T39" fmla="*/ 100 h 126"/>
              <a:gd name="T40" fmla="*/ 154 w 171"/>
              <a:gd name="T41" fmla="*/ 91 h 126"/>
              <a:gd name="T42" fmla="*/ 147 w 171"/>
              <a:gd name="T43" fmla="*/ 110 h 126"/>
              <a:gd name="T44" fmla="*/ 154 w 171"/>
              <a:gd name="T45" fmla="*/ 100 h 126"/>
              <a:gd name="T46" fmla="*/ 147 w 171"/>
              <a:gd name="T47" fmla="*/ 115 h 126"/>
              <a:gd name="T48" fmla="*/ 154 w 171"/>
              <a:gd name="T49" fmla="*/ 110 h 126"/>
              <a:gd name="T50" fmla="*/ 90 w 171"/>
              <a:gd name="T51" fmla="*/ 53 h 126"/>
              <a:gd name="T52" fmla="*/ 99 w 171"/>
              <a:gd name="T53" fmla="*/ 47 h 126"/>
              <a:gd name="T54" fmla="*/ 90 w 171"/>
              <a:gd name="T55" fmla="*/ 62 h 126"/>
              <a:gd name="T56" fmla="*/ 99 w 171"/>
              <a:gd name="T57" fmla="*/ 56 h 126"/>
              <a:gd name="T58" fmla="*/ 90 w 171"/>
              <a:gd name="T59" fmla="*/ 69 h 126"/>
              <a:gd name="T60" fmla="*/ 99 w 171"/>
              <a:gd name="T61" fmla="*/ 66 h 126"/>
              <a:gd name="T62" fmla="*/ 90 w 171"/>
              <a:gd name="T63" fmla="*/ 78 h 126"/>
              <a:gd name="T64" fmla="*/ 99 w 171"/>
              <a:gd name="T65" fmla="*/ 75 h 126"/>
              <a:gd name="T66" fmla="*/ 90 w 171"/>
              <a:gd name="T67" fmla="*/ 88 h 126"/>
              <a:gd name="T68" fmla="*/ 99 w 171"/>
              <a:gd name="T69" fmla="*/ 82 h 126"/>
              <a:gd name="T70" fmla="*/ 90 w 171"/>
              <a:gd name="T71" fmla="*/ 97 h 126"/>
              <a:gd name="T72" fmla="*/ 99 w 171"/>
              <a:gd name="T73" fmla="*/ 91 h 126"/>
              <a:gd name="T74" fmla="*/ 90 w 171"/>
              <a:gd name="T75" fmla="*/ 106 h 126"/>
              <a:gd name="T76" fmla="*/ 99 w 171"/>
              <a:gd name="T77" fmla="*/ 100 h 126"/>
              <a:gd name="T78" fmla="*/ 90 w 171"/>
              <a:gd name="T79" fmla="*/ 115 h 126"/>
              <a:gd name="T80" fmla="*/ 99 w 171"/>
              <a:gd name="T81" fmla="*/ 113 h 126"/>
              <a:gd name="T82" fmla="*/ 44 w 171"/>
              <a:gd name="T83" fmla="*/ 75 h 126"/>
              <a:gd name="T84" fmla="*/ 44 w 171"/>
              <a:gd name="T85" fmla="*/ 78 h 126"/>
              <a:gd name="T86" fmla="*/ 44 w 171"/>
              <a:gd name="T87" fmla="*/ 84 h 126"/>
              <a:gd name="T88" fmla="*/ 44 w 171"/>
              <a:gd name="T89" fmla="*/ 88 h 126"/>
              <a:gd name="T90" fmla="*/ 44 w 171"/>
              <a:gd name="T91" fmla="*/ 93 h 126"/>
              <a:gd name="T92" fmla="*/ 44 w 171"/>
              <a:gd name="T93" fmla="*/ 97 h 126"/>
              <a:gd name="T94" fmla="*/ 44 w 171"/>
              <a:gd name="T95" fmla="*/ 100 h 126"/>
              <a:gd name="T96" fmla="*/ 44 w 171"/>
              <a:gd name="T97" fmla="*/ 104 h 126"/>
              <a:gd name="T98" fmla="*/ 44 w 171"/>
              <a:gd name="T99" fmla="*/ 110 h 126"/>
              <a:gd name="T100" fmla="*/ 44 w 171"/>
              <a:gd name="T101" fmla="*/ 11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1" h="126">
                <a:moveTo>
                  <a:pt x="0" y="115"/>
                </a:moveTo>
                <a:lnTo>
                  <a:pt x="9" y="115"/>
                </a:lnTo>
                <a:lnTo>
                  <a:pt x="9" y="58"/>
                </a:lnTo>
                <a:lnTo>
                  <a:pt x="37" y="58"/>
                </a:lnTo>
                <a:lnTo>
                  <a:pt x="37" y="75"/>
                </a:lnTo>
                <a:lnTo>
                  <a:pt x="42" y="71"/>
                </a:lnTo>
                <a:lnTo>
                  <a:pt x="44" y="71"/>
                </a:lnTo>
                <a:lnTo>
                  <a:pt x="44" y="44"/>
                </a:lnTo>
                <a:lnTo>
                  <a:pt x="52" y="44"/>
                </a:lnTo>
                <a:lnTo>
                  <a:pt x="52" y="115"/>
                </a:lnTo>
                <a:lnTo>
                  <a:pt x="64" y="115"/>
                </a:lnTo>
                <a:lnTo>
                  <a:pt x="64" y="23"/>
                </a:lnTo>
                <a:lnTo>
                  <a:pt x="90" y="23"/>
                </a:lnTo>
                <a:lnTo>
                  <a:pt x="90" y="44"/>
                </a:lnTo>
                <a:lnTo>
                  <a:pt x="90" y="44"/>
                </a:lnTo>
                <a:lnTo>
                  <a:pt x="90" y="44"/>
                </a:lnTo>
                <a:lnTo>
                  <a:pt x="90" y="47"/>
                </a:lnTo>
                <a:lnTo>
                  <a:pt x="97" y="44"/>
                </a:lnTo>
                <a:lnTo>
                  <a:pt x="99" y="44"/>
                </a:lnTo>
                <a:lnTo>
                  <a:pt x="99" y="0"/>
                </a:lnTo>
                <a:lnTo>
                  <a:pt x="107" y="0"/>
                </a:lnTo>
                <a:lnTo>
                  <a:pt x="107" y="115"/>
                </a:lnTo>
                <a:lnTo>
                  <a:pt x="119" y="115"/>
                </a:lnTo>
                <a:lnTo>
                  <a:pt x="119" y="45"/>
                </a:lnTo>
                <a:lnTo>
                  <a:pt x="147" y="45"/>
                </a:lnTo>
                <a:lnTo>
                  <a:pt x="147" y="60"/>
                </a:lnTo>
                <a:lnTo>
                  <a:pt x="147" y="60"/>
                </a:lnTo>
                <a:lnTo>
                  <a:pt x="147" y="62"/>
                </a:lnTo>
                <a:lnTo>
                  <a:pt x="147" y="66"/>
                </a:lnTo>
                <a:lnTo>
                  <a:pt x="154" y="60"/>
                </a:lnTo>
                <a:lnTo>
                  <a:pt x="154" y="60"/>
                </a:lnTo>
                <a:lnTo>
                  <a:pt x="154" y="27"/>
                </a:lnTo>
                <a:lnTo>
                  <a:pt x="162" y="27"/>
                </a:lnTo>
                <a:lnTo>
                  <a:pt x="162" y="115"/>
                </a:lnTo>
                <a:lnTo>
                  <a:pt x="171" y="115"/>
                </a:lnTo>
                <a:lnTo>
                  <a:pt x="171" y="126"/>
                </a:lnTo>
                <a:lnTo>
                  <a:pt x="0" y="126"/>
                </a:lnTo>
                <a:lnTo>
                  <a:pt x="0" y="115"/>
                </a:lnTo>
                <a:lnTo>
                  <a:pt x="0" y="115"/>
                </a:lnTo>
                <a:close/>
                <a:moveTo>
                  <a:pt x="154" y="66"/>
                </a:moveTo>
                <a:lnTo>
                  <a:pt x="147" y="71"/>
                </a:lnTo>
                <a:lnTo>
                  <a:pt x="147" y="75"/>
                </a:lnTo>
                <a:lnTo>
                  <a:pt x="154" y="69"/>
                </a:lnTo>
                <a:lnTo>
                  <a:pt x="154" y="66"/>
                </a:lnTo>
                <a:lnTo>
                  <a:pt x="154" y="66"/>
                </a:lnTo>
                <a:close/>
                <a:moveTo>
                  <a:pt x="154" y="75"/>
                </a:moveTo>
                <a:lnTo>
                  <a:pt x="147" y="80"/>
                </a:lnTo>
                <a:lnTo>
                  <a:pt x="147" y="84"/>
                </a:lnTo>
                <a:lnTo>
                  <a:pt x="154" y="78"/>
                </a:lnTo>
                <a:lnTo>
                  <a:pt x="154" y="75"/>
                </a:lnTo>
                <a:lnTo>
                  <a:pt x="154" y="75"/>
                </a:lnTo>
                <a:close/>
                <a:moveTo>
                  <a:pt x="154" y="84"/>
                </a:moveTo>
                <a:lnTo>
                  <a:pt x="147" y="88"/>
                </a:lnTo>
                <a:lnTo>
                  <a:pt x="147" y="91"/>
                </a:lnTo>
                <a:lnTo>
                  <a:pt x="154" y="88"/>
                </a:lnTo>
                <a:lnTo>
                  <a:pt x="154" y="84"/>
                </a:lnTo>
                <a:lnTo>
                  <a:pt x="154" y="84"/>
                </a:lnTo>
                <a:close/>
                <a:moveTo>
                  <a:pt x="154" y="91"/>
                </a:moveTo>
                <a:lnTo>
                  <a:pt x="147" y="97"/>
                </a:lnTo>
                <a:lnTo>
                  <a:pt x="147" y="100"/>
                </a:lnTo>
                <a:lnTo>
                  <a:pt x="154" y="95"/>
                </a:lnTo>
                <a:lnTo>
                  <a:pt x="154" y="91"/>
                </a:lnTo>
                <a:lnTo>
                  <a:pt x="154" y="91"/>
                </a:lnTo>
                <a:close/>
                <a:moveTo>
                  <a:pt x="154" y="100"/>
                </a:moveTo>
                <a:lnTo>
                  <a:pt x="147" y="106"/>
                </a:lnTo>
                <a:lnTo>
                  <a:pt x="147" y="110"/>
                </a:lnTo>
                <a:lnTo>
                  <a:pt x="154" y="104"/>
                </a:lnTo>
                <a:lnTo>
                  <a:pt x="154" y="100"/>
                </a:lnTo>
                <a:lnTo>
                  <a:pt x="154" y="100"/>
                </a:lnTo>
                <a:close/>
                <a:moveTo>
                  <a:pt x="154" y="110"/>
                </a:moveTo>
                <a:lnTo>
                  <a:pt x="147" y="115"/>
                </a:lnTo>
                <a:lnTo>
                  <a:pt x="147" y="115"/>
                </a:lnTo>
                <a:lnTo>
                  <a:pt x="152" y="115"/>
                </a:lnTo>
                <a:lnTo>
                  <a:pt x="154" y="113"/>
                </a:lnTo>
                <a:lnTo>
                  <a:pt x="154" y="110"/>
                </a:lnTo>
                <a:lnTo>
                  <a:pt x="154" y="110"/>
                </a:lnTo>
                <a:close/>
                <a:moveTo>
                  <a:pt x="99" y="47"/>
                </a:moveTo>
                <a:lnTo>
                  <a:pt x="90" y="53"/>
                </a:lnTo>
                <a:lnTo>
                  <a:pt x="90" y="56"/>
                </a:lnTo>
                <a:lnTo>
                  <a:pt x="99" y="51"/>
                </a:lnTo>
                <a:lnTo>
                  <a:pt x="99" y="47"/>
                </a:lnTo>
                <a:lnTo>
                  <a:pt x="99" y="47"/>
                </a:lnTo>
                <a:close/>
                <a:moveTo>
                  <a:pt x="99" y="56"/>
                </a:moveTo>
                <a:lnTo>
                  <a:pt x="90" y="62"/>
                </a:lnTo>
                <a:lnTo>
                  <a:pt x="90" y="66"/>
                </a:lnTo>
                <a:lnTo>
                  <a:pt x="99" y="60"/>
                </a:lnTo>
                <a:lnTo>
                  <a:pt x="99" y="56"/>
                </a:lnTo>
                <a:lnTo>
                  <a:pt x="99" y="56"/>
                </a:lnTo>
                <a:close/>
                <a:moveTo>
                  <a:pt x="99" y="66"/>
                </a:moveTo>
                <a:lnTo>
                  <a:pt x="90" y="69"/>
                </a:lnTo>
                <a:lnTo>
                  <a:pt x="90" y="73"/>
                </a:lnTo>
                <a:lnTo>
                  <a:pt x="99" y="69"/>
                </a:lnTo>
                <a:lnTo>
                  <a:pt x="99" y="66"/>
                </a:lnTo>
                <a:lnTo>
                  <a:pt x="99" y="66"/>
                </a:lnTo>
                <a:close/>
                <a:moveTo>
                  <a:pt x="99" y="75"/>
                </a:moveTo>
                <a:lnTo>
                  <a:pt x="90" y="78"/>
                </a:lnTo>
                <a:lnTo>
                  <a:pt x="90" y="82"/>
                </a:lnTo>
                <a:lnTo>
                  <a:pt x="99" y="78"/>
                </a:lnTo>
                <a:lnTo>
                  <a:pt x="99" y="75"/>
                </a:lnTo>
                <a:lnTo>
                  <a:pt x="99" y="75"/>
                </a:lnTo>
                <a:close/>
                <a:moveTo>
                  <a:pt x="99" y="82"/>
                </a:moveTo>
                <a:lnTo>
                  <a:pt x="90" y="88"/>
                </a:lnTo>
                <a:lnTo>
                  <a:pt x="90" y="91"/>
                </a:lnTo>
                <a:lnTo>
                  <a:pt x="99" y="86"/>
                </a:lnTo>
                <a:lnTo>
                  <a:pt x="99" y="82"/>
                </a:lnTo>
                <a:lnTo>
                  <a:pt x="99" y="82"/>
                </a:lnTo>
                <a:close/>
                <a:moveTo>
                  <a:pt x="99" y="91"/>
                </a:moveTo>
                <a:lnTo>
                  <a:pt x="90" y="97"/>
                </a:lnTo>
                <a:lnTo>
                  <a:pt x="90" y="100"/>
                </a:lnTo>
                <a:lnTo>
                  <a:pt x="99" y="95"/>
                </a:lnTo>
                <a:lnTo>
                  <a:pt x="99" y="91"/>
                </a:lnTo>
                <a:lnTo>
                  <a:pt x="99" y="91"/>
                </a:lnTo>
                <a:close/>
                <a:moveTo>
                  <a:pt x="99" y="100"/>
                </a:moveTo>
                <a:lnTo>
                  <a:pt x="90" y="106"/>
                </a:lnTo>
                <a:lnTo>
                  <a:pt x="90" y="110"/>
                </a:lnTo>
                <a:lnTo>
                  <a:pt x="99" y="104"/>
                </a:lnTo>
                <a:lnTo>
                  <a:pt x="99" y="100"/>
                </a:lnTo>
                <a:lnTo>
                  <a:pt x="99" y="100"/>
                </a:lnTo>
                <a:close/>
                <a:moveTo>
                  <a:pt x="99" y="110"/>
                </a:moveTo>
                <a:lnTo>
                  <a:pt x="90" y="115"/>
                </a:lnTo>
                <a:lnTo>
                  <a:pt x="90" y="115"/>
                </a:lnTo>
                <a:lnTo>
                  <a:pt x="96" y="115"/>
                </a:lnTo>
                <a:lnTo>
                  <a:pt x="99" y="113"/>
                </a:lnTo>
                <a:lnTo>
                  <a:pt x="99" y="110"/>
                </a:lnTo>
                <a:lnTo>
                  <a:pt x="99" y="110"/>
                </a:lnTo>
                <a:close/>
                <a:moveTo>
                  <a:pt x="44" y="75"/>
                </a:moveTo>
                <a:lnTo>
                  <a:pt x="37" y="80"/>
                </a:lnTo>
                <a:lnTo>
                  <a:pt x="37" y="84"/>
                </a:lnTo>
                <a:lnTo>
                  <a:pt x="44" y="78"/>
                </a:lnTo>
                <a:lnTo>
                  <a:pt x="44" y="75"/>
                </a:lnTo>
                <a:lnTo>
                  <a:pt x="44" y="75"/>
                </a:lnTo>
                <a:close/>
                <a:moveTo>
                  <a:pt x="44" y="84"/>
                </a:moveTo>
                <a:lnTo>
                  <a:pt x="37" y="89"/>
                </a:lnTo>
                <a:lnTo>
                  <a:pt x="37" y="93"/>
                </a:lnTo>
                <a:lnTo>
                  <a:pt x="44" y="88"/>
                </a:lnTo>
                <a:lnTo>
                  <a:pt x="44" y="84"/>
                </a:lnTo>
                <a:lnTo>
                  <a:pt x="44" y="84"/>
                </a:lnTo>
                <a:close/>
                <a:moveTo>
                  <a:pt x="44" y="93"/>
                </a:moveTo>
                <a:lnTo>
                  <a:pt x="37" y="97"/>
                </a:lnTo>
                <a:lnTo>
                  <a:pt x="37" y="100"/>
                </a:lnTo>
                <a:lnTo>
                  <a:pt x="44" y="97"/>
                </a:lnTo>
                <a:lnTo>
                  <a:pt x="44" y="93"/>
                </a:lnTo>
                <a:lnTo>
                  <a:pt x="44" y="93"/>
                </a:lnTo>
                <a:close/>
                <a:moveTo>
                  <a:pt x="44" y="100"/>
                </a:moveTo>
                <a:lnTo>
                  <a:pt x="37" y="106"/>
                </a:lnTo>
                <a:lnTo>
                  <a:pt x="37" y="110"/>
                </a:lnTo>
                <a:lnTo>
                  <a:pt x="44" y="104"/>
                </a:lnTo>
                <a:lnTo>
                  <a:pt x="44" y="100"/>
                </a:lnTo>
                <a:lnTo>
                  <a:pt x="44" y="100"/>
                </a:lnTo>
                <a:close/>
                <a:moveTo>
                  <a:pt x="44" y="110"/>
                </a:moveTo>
                <a:lnTo>
                  <a:pt x="37" y="115"/>
                </a:lnTo>
                <a:lnTo>
                  <a:pt x="42" y="115"/>
                </a:lnTo>
                <a:lnTo>
                  <a:pt x="44" y="113"/>
                </a:lnTo>
                <a:lnTo>
                  <a:pt x="44" y="1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436"/>
          <p:cNvSpPr>
            <a:spLocks noEditPoints="1"/>
          </p:cNvSpPr>
          <p:nvPr/>
        </p:nvSpPr>
        <p:spPr bwMode="auto">
          <a:xfrm>
            <a:off x="8133287" y="4172821"/>
            <a:ext cx="685814" cy="685814"/>
          </a:xfrm>
          <a:custGeom>
            <a:avLst/>
            <a:gdLst>
              <a:gd name="T0" fmla="*/ 0 w 147"/>
              <a:gd name="T1" fmla="*/ 0 h 147"/>
              <a:gd name="T2" fmla="*/ 16 w 147"/>
              <a:gd name="T3" fmla="*/ 0 h 147"/>
              <a:gd name="T4" fmla="*/ 16 w 147"/>
              <a:gd name="T5" fmla="*/ 131 h 147"/>
              <a:gd name="T6" fmla="*/ 147 w 147"/>
              <a:gd name="T7" fmla="*/ 131 h 147"/>
              <a:gd name="T8" fmla="*/ 147 w 147"/>
              <a:gd name="T9" fmla="*/ 147 h 147"/>
              <a:gd name="T10" fmla="*/ 16 w 147"/>
              <a:gd name="T11" fmla="*/ 147 h 147"/>
              <a:gd name="T12" fmla="*/ 0 w 147"/>
              <a:gd name="T13" fmla="*/ 147 h 147"/>
              <a:gd name="T14" fmla="*/ 0 w 147"/>
              <a:gd name="T15" fmla="*/ 131 h 147"/>
              <a:gd name="T16" fmla="*/ 0 w 147"/>
              <a:gd name="T17" fmla="*/ 0 h 147"/>
              <a:gd name="T18" fmla="*/ 0 w 147"/>
              <a:gd name="T19" fmla="*/ 0 h 147"/>
              <a:gd name="T20" fmla="*/ 26 w 147"/>
              <a:gd name="T21" fmla="*/ 120 h 147"/>
              <a:gd name="T22" fmla="*/ 141 w 147"/>
              <a:gd name="T23" fmla="*/ 120 h 147"/>
              <a:gd name="T24" fmla="*/ 141 w 147"/>
              <a:gd name="T25" fmla="*/ 72 h 147"/>
              <a:gd name="T26" fmla="*/ 128 w 147"/>
              <a:gd name="T27" fmla="*/ 85 h 147"/>
              <a:gd name="T28" fmla="*/ 119 w 147"/>
              <a:gd name="T29" fmla="*/ 72 h 147"/>
              <a:gd name="T30" fmla="*/ 110 w 147"/>
              <a:gd name="T31" fmla="*/ 76 h 147"/>
              <a:gd name="T32" fmla="*/ 97 w 147"/>
              <a:gd name="T33" fmla="*/ 66 h 147"/>
              <a:gd name="T34" fmla="*/ 84 w 147"/>
              <a:gd name="T35" fmla="*/ 87 h 147"/>
              <a:gd name="T36" fmla="*/ 68 w 147"/>
              <a:gd name="T37" fmla="*/ 63 h 147"/>
              <a:gd name="T38" fmla="*/ 60 w 147"/>
              <a:gd name="T39" fmla="*/ 79 h 147"/>
              <a:gd name="T40" fmla="*/ 46 w 147"/>
              <a:gd name="T41" fmla="*/ 54 h 147"/>
              <a:gd name="T42" fmla="*/ 26 w 147"/>
              <a:gd name="T43" fmla="*/ 72 h 147"/>
              <a:gd name="T44" fmla="*/ 26 w 147"/>
              <a:gd name="T45" fmla="*/ 12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7" h="147">
                <a:moveTo>
                  <a:pt x="0" y="0"/>
                </a:moveTo>
                <a:lnTo>
                  <a:pt x="16" y="0"/>
                </a:lnTo>
                <a:lnTo>
                  <a:pt x="16" y="131"/>
                </a:lnTo>
                <a:lnTo>
                  <a:pt x="147" y="131"/>
                </a:lnTo>
                <a:lnTo>
                  <a:pt x="147" y="147"/>
                </a:lnTo>
                <a:lnTo>
                  <a:pt x="16" y="147"/>
                </a:lnTo>
                <a:lnTo>
                  <a:pt x="0" y="147"/>
                </a:lnTo>
                <a:lnTo>
                  <a:pt x="0" y="131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26" y="120"/>
                </a:moveTo>
                <a:lnTo>
                  <a:pt x="141" y="120"/>
                </a:lnTo>
                <a:lnTo>
                  <a:pt x="141" y="72"/>
                </a:lnTo>
                <a:lnTo>
                  <a:pt x="128" y="85"/>
                </a:lnTo>
                <a:lnTo>
                  <a:pt x="119" y="72"/>
                </a:lnTo>
                <a:lnTo>
                  <a:pt x="110" y="76"/>
                </a:lnTo>
                <a:lnTo>
                  <a:pt x="97" y="66"/>
                </a:lnTo>
                <a:lnTo>
                  <a:pt x="84" y="87"/>
                </a:lnTo>
                <a:lnTo>
                  <a:pt x="68" y="63"/>
                </a:lnTo>
                <a:lnTo>
                  <a:pt x="60" y="79"/>
                </a:lnTo>
                <a:lnTo>
                  <a:pt x="46" y="54"/>
                </a:lnTo>
                <a:lnTo>
                  <a:pt x="26" y="72"/>
                </a:lnTo>
                <a:lnTo>
                  <a:pt x="26" y="1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437"/>
          <p:cNvSpPr>
            <a:spLocks/>
          </p:cNvSpPr>
          <p:nvPr/>
        </p:nvSpPr>
        <p:spPr bwMode="auto">
          <a:xfrm>
            <a:off x="8072634" y="3113779"/>
            <a:ext cx="769790" cy="461875"/>
          </a:xfrm>
          <a:custGeom>
            <a:avLst/>
            <a:gdLst>
              <a:gd name="T0" fmla="*/ 0 w 165"/>
              <a:gd name="T1" fmla="*/ 77 h 99"/>
              <a:gd name="T2" fmla="*/ 22 w 165"/>
              <a:gd name="T3" fmla="*/ 62 h 99"/>
              <a:gd name="T4" fmla="*/ 29 w 165"/>
              <a:gd name="T5" fmla="*/ 59 h 99"/>
              <a:gd name="T6" fmla="*/ 33 w 165"/>
              <a:gd name="T7" fmla="*/ 64 h 99"/>
              <a:gd name="T8" fmla="*/ 44 w 165"/>
              <a:gd name="T9" fmla="*/ 75 h 99"/>
              <a:gd name="T10" fmla="*/ 81 w 165"/>
              <a:gd name="T11" fmla="*/ 51 h 99"/>
              <a:gd name="T12" fmla="*/ 88 w 165"/>
              <a:gd name="T13" fmla="*/ 48 h 99"/>
              <a:gd name="T14" fmla="*/ 92 w 165"/>
              <a:gd name="T15" fmla="*/ 55 h 99"/>
              <a:gd name="T16" fmla="*/ 97 w 165"/>
              <a:gd name="T17" fmla="*/ 59 h 99"/>
              <a:gd name="T18" fmla="*/ 132 w 165"/>
              <a:gd name="T19" fmla="*/ 22 h 99"/>
              <a:gd name="T20" fmla="*/ 123 w 165"/>
              <a:gd name="T21" fmla="*/ 13 h 99"/>
              <a:gd name="T22" fmla="*/ 145 w 165"/>
              <a:gd name="T23" fmla="*/ 5 h 99"/>
              <a:gd name="T24" fmla="*/ 165 w 165"/>
              <a:gd name="T25" fmla="*/ 0 h 99"/>
              <a:gd name="T26" fmla="*/ 160 w 165"/>
              <a:gd name="T27" fmla="*/ 22 h 99"/>
              <a:gd name="T28" fmla="*/ 154 w 165"/>
              <a:gd name="T29" fmla="*/ 42 h 99"/>
              <a:gd name="T30" fmla="*/ 147 w 165"/>
              <a:gd name="T31" fmla="*/ 35 h 99"/>
              <a:gd name="T32" fmla="*/ 103 w 165"/>
              <a:gd name="T33" fmla="*/ 81 h 99"/>
              <a:gd name="T34" fmla="*/ 96 w 165"/>
              <a:gd name="T35" fmla="*/ 88 h 99"/>
              <a:gd name="T36" fmla="*/ 88 w 165"/>
              <a:gd name="T37" fmla="*/ 81 h 99"/>
              <a:gd name="T38" fmla="*/ 83 w 165"/>
              <a:gd name="T39" fmla="*/ 73 h 99"/>
              <a:gd name="T40" fmla="*/ 48 w 165"/>
              <a:gd name="T41" fmla="*/ 95 h 99"/>
              <a:gd name="T42" fmla="*/ 42 w 165"/>
              <a:gd name="T43" fmla="*/ 99 h 99"/>
              <a:gd name="T44" fmla="*/ 37 w 165"/>
              <a:gd name="T45" fmla="*/ 93 h 99"/>
              <a:gd name="T46" fmla="*/ 26 w 165"/>
              <a:gd name="T47" fmla="*/ 82 h 99"/>
              <a:gd name="T48" fmla="*/ 9 w 165"/>
              <a:gd name="T49" fmla="*/ 93 h 99"/>
              <a:gd name="T50" fmla="*/ 0 w 165"/>
              <a:gd name="T51" fmla="*/ 77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5" h="99">
                <a:moveTo>
                  <a:pt x="0" y="77"/>
                </a:moveTo>
                <a:lnTo>
                  <a:pt x="22" y="62"/>
                </a:lnTo>
                <a:lnTo>
                  <a:pt x="29" y="59"/>
                </a:lnTo>
                <a:lnTo>
                  <a:pt x="33" y="64"/>
                </a:lnTo>
                <a:lnTo>
                  <a:pt x="44" y="75"/>
                </a:lnTo>
                <a:lnTo>
                  <a:pt x="81" y="51"/>
                </a:lnTo>
                <a:lnTo>
                  <a:pt x="88" y="48"/>
                </a:lnTo>
                <a:lnTo>
                  <a:pt x="92" y="55"/>
                </a:lnTo>
                <a:lnTo>
                  <a:pt x="97" y="59"/>
                </a:lnTo>
                <a:lnTo>
                  <a:pt x="132" y="22"/>
                </a:lnTo>
                <a:lnTo>
                  <a:pt x="123" y="13"/>
                </a:lnTo>
                <a:lnTo>
                  <a:pt x="145" y="5"/>
                </a:lnTo>
                <a:lnTo>
                  <a:pt x="165" y="0"/>
                </a:lnTo>
                <a:lnTo>
                  <a:pt x="160" y="22"/>
                </a:lnTo>
                <a:lnTo>
                  <a:pt x="154" y="42"/>
                </a:lnTo>
                <a:lnTo>
                  <a:pt x="147" y="35"/>
                </a:lnTo>
                <a:lnTo>
                  <a:pt x="103" y="81"/>
                </a:lnTo>
                <a:lnTo>
                  <a:pt x="96" y="88"/>
                </a:lnTo>
                <a:lnTo>
                  <a:pt x="88" y="81"/>
                </a:lnTo>
                <a:lnTo>
                  <a:pt x="83" y="73"/>
                </a:lnTo>
                <a:lnTo>
                  <a:pt x="48" y="95"/>
                </a:lnTo>
                <a:lnTo>
                  <a:pt x="42" y="99"/>
                </a:lnTo>
                <a:lnTo>
                  <a:pt x="37" y="93"/>
                </a:lnTo>
                <a:lnTo>
                  <a:pt x="26" y="82"/>
                </a:lnTo>
                <a:lnTo>
                  <a:pt x="9" y="93"/>
                </a:lnTo>
                <a:lnTo>
                  <a:pt x="0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438"/>
          <p:cNvSpPr>
            <a:spLocks noEditPoints="1"/>
          </p:cNvSpPr>
          <p:nvPr/>
        </p:nvSpPr>
        <p:spPr bwMode="auto">
          <a:xfrm>
            <a:off x="8114626" y="1882117"/>
            <a:ext cx="685814" cy="569177"/>
          </a:xfrm>
          <a:custGeom>
            <a:avLst/>
            <a:gdLst>
              <a:gd name="T0" fmla="*/ 127 w 147"/>
              <a:gd name="T1" fmla="*/ 3 h 122"/>
              <a:gd name="T2" fmla="*/ 121 w 147"/>
              <a:gd name="T3" fmla="*/ 27 h 122"/>
              <a:gd name="T4" fmla="*/ 112 w 147"/>
              <a:gd name="T5" fmla="*/ 3 h 122"/>
              <a:gd name="T6" fmla="*/ 127 w 147"/>
              <a:gd name="T7" fmla="*/ 55 h 122"/>
              <a:gd name="T8" fmla="*/ 112 w 147"/>
              <a:gd name="T9" fmla="*/ 122 h 122"/>
              <a:gd name="T10" fmla="*/ 123 w 147"/>
              <a:gd name="T11" fmla="*/ 51 h 122"/>
              <a:gd name="T12" fmla="*/ 127 w 147"/>
              <a:gd name="T13" fmla="*/ 55 h 122"/>
              <a:gd name="T14" fmla="*/ 147 w 147"/>
              <a:gd name="T15" fmla="*/ 0 h 122"/>
              <a:gd name="T16" fmla="*/ 131 w 147"/>
              <a:gd name="T17" fmla="*/ 122 h 122"/>
              <a:gd name="T18" fmla="*/ 134 w 147"/>
              <a:gd name="T19" fmla="*/ 40 h 122"/>
              <a:gd name="T20" fmla="*/ 131 w 147"/>
              <a:gd name="T21" fmla="*/ 25 h 122"/>
              <a:gd name="T22" fmla="*/ 131 w 147"/>
              <a:gd name="T23" fmla="*/ 0 h 122"/>
              <a:gd name="T24" fmla="*/ 109 w 147"/>
              <a:gd name="T25" fmla="*/ 20 h 122"/>
              <a:gd name="T26" fmla="*/ 105 w 147"/>
              <a:gd name="T27" fmla="*/ 33 h 122"/>
              <a:gd name="T28" fmla="*/ 109 w 147"/>
              <a:gd name="T29" fmla="*/ 44 h 122"/>
              <a:gd name="T30" fmla="*/ 92 w 147"/>
              <a:gd name="T31" fmla="*/ 20 h 122"/>
              <a:gd name="T32" fmla="*/ 109 w 147"/>
              <a:gd name="T33" fmla="*/ 66 h 122"/>
              <a:gd name="T34" fmla="*/ 92 w 147"/>
              <a:gd name="T35" fmla="*/ 122 h 122"/>
              <a:gd name="T36" fmla="*/ 109 w 147"/>
              <a:gd name="T37" fmla="*/ 66 h 122"/>
              <a:gd name="T38" fmla="*/ 74 w 147"/>
              <a:gd name="T39" fmla="*/ 29 h 122"/>
              <a:gd name="T40" fmla="*/ 90 w 147"/>
              <a:gd name="T41" fmla="*/ 64 h 122"/>
              <a:gd name="T42" fmla="*/ 81 w 147"/>
              <a:gd name="T43" fmla="*/ 66 h 122"/>
              <a:gd name="T44" fmla="*/ 74 w 147"/>
              <a:gd name="T45" fmla="*/ 62 h 122"/>
              <a:gd name="T46" fmla="*/ 74 w 147"/>
              <a:gd name="T47" fmla="*/ 29 h 122"/>
              <a:gd name="T48" fmla="*/ 90 w 147"/>
              <a:gd name="T49" fmla="*/ 122 h 122"/>
              <a:gd name="T50" fmla="*/ 74 w 147"/>
              <a:gd name="T51" fmla="*/ 82 h 122"/>
              <a:gd name="T52" fmla="*/ 83 w 147"/>
              <a:gd name="T53" fmla="*/ 93 h 122"/>
              <a:gd name="T54" fmla="*/ 90 w 147"/>
              <a:gd name="T55" fmla="*/ 86 h 122"/>
              <a:gd name="T56" fmla="*/ 55 w 147"/>
              <a:gd name="T57" fmla="*/ 40 h 122"/>
              <a:gd name="T58" fmla="*/ 72 w 147"/>
              <a:gd name="T59" fmla="*/ 64 h 122"/>
              <a:gd name="T60" fmla="*/ 55 w 147"/>
              <a:gd name="T61" fmla="*/ 73 h 122"/>
              <a:gd name="T62" fmla="*/ 55 w 147"/>
              <a:gd name="T63" fmla="*/ 40 h 122"/>
              <a:gd name="T64" fmla="*/ 72 w 147"/>
              <a:gd name="T65" fmla="*/ 122 h 122"/>
              <a:gd name="T66" fmla="*/ 55 w 147"/>
              <a:gd name="T67" fmla="*/ 91 h 122"/>
              <a:gd name="T68" fmla="*/ 72 w 147"/>
              <a:gd name="T69" fmla="*/ 82 h 122"/>
              <a:gd name="T70" fmla="*/ 53 w 147"/>
              <a:gd name="T71" fmla="*/ 51 h 122"/>
              <a:gd name="T72" fmla="*/ 42 w 147"/>
              <a:gd name="T73" fmla="*/ 82 h 122"/>
              <a:gd name="T74" fmla="*/ 37 w 147"/>
              <a:gd name="T75" fmla="*/ 51 h 122"/>
              <a:gd name="T76" fmla="*/ 53 w 147"/>
              <a:gd name="T77" fmla="*/ 93 h 122"/>
              <a:gd name="T78" fmla="*/ 37 w 147"/>
              <a:gd name="T79" fmla="*/ 122 h 122"/>
              <a:gd name="T80" fmla="*/ 39 w 147"/>
              <a:gd name="T81" fmla="*/ 102 h 122"/>
              <a:gd name="T82" fmla="*/ 53 w 147"/>
              <a:gd name="T83" fmla="*/ 93 h 122"/>
              <a:gd name="T84" fmla="*/ 19 w 147"/>
              <a:gd name="T85" fmla="*/ 44 h 122"/>
              <a:gd name="T86" fmla="*/ 33 w 147"/>
              <a:gd name="T87" fmla="*/ 75 h 122"/>
              <a:gd name="T88" fmla="*/ 30 w 147"/>
              <a:gd name="T89" fmla="*/ 69 h 122"/>
              <a:gd name="T90" fmla="*/ 19 w 147"/>
              <a:gd name="T91" fmla="*/ 77 h 122"/>
              <a:gd name="T92" fmla="*/ 19 w 147"/>
              <a:gd name="T93" fmla="*/ 44 h 122"/>
              <a:gd name="T94" fmla="*/ 33 w 147"/>
              <a:gd name="T95" fmla="*/ 122 h 122"/>
              <a:gd name="T96" fmla="*/ 19 w 147"/>
              <a:gd name="T97" fmla="*/ 95 h 122"/>
              <a:gd name="T98" fmla="*/ 33 w 147"/>
              <a:gd name="T99" fmla="*/ 97 h 122"/>
              <a:gd name="T100" fmla="*/ 0 w 147"/>
              <a:gd name="T101" fmla="*/ 56 h 122"/>
              <a:gd name="T102" fmla="*/ 15 w 147"/>
              <a:gd name="T103" fmla="*/ 78 h 122"/>
              <a:gd name="T104" fmla="*/ 13 w 147"/>
              <a:gd name="T105" fmla="*/ 97 h 122"/>
              <a:gd name="T106" fmla="*/ 15 w 147"/>
              <a:gd name="T107" fmla="*/ 122 h 122"/>
              <a:gd name="T108" fmla="*/ 0 w 147"/>
              <a:gd name="T109" fmla="*/ 5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7" h="122">
                <a:moveTo>
                  <a:pt x="112" y="3"/>
                </a:moveTo>
                <a:lnTo>
                  <a:pt x="127" y="3"/>
                </a:lnTo>
                <a:lnTo>
                  <a:pt x="127" y="27"/>
                </a:lnTo>
                <a:lnTo>
                  <a:pt x="121" y="27"/>
                </a:lnTo>
                <a:lnTo>
                  <a:pt x="112" y="31"/>
                </a:lnTo>
                <a:lnTo>
                  <a:pt x="112" y="3"/>
                </a:lnTo>
                <a:lnTo>
                  <a:pt x="112" y="3"/>
                </a:lnTo>
                <a:close/>
                <a:moveTo>
                  <a:pt x="127" y="55"/>
                </a:moveTo>
                <a:lnTo>
                  <a:pt x="127" y="122"/>
                </a:lnTo>
                <a:lnTo>
                  <a:pt x="112" y="122"/>
                </a:lnTo>
                <a:lnTo>
                  <a:pt x="112" y="62"/>
                </a:lnTo>
                <a:lnTo>
                  <a:pt x="123" y="51"/>
                </a:lnTo>
                <a:lnTo>
                  <a:pt x="127" y="55"/>
                </a:lnTo>
                <a:lnTo>
                  <a:pt x="127" y="55"/>
                </a:lnTo>
                <a:close/>
                <a:moveTo>
                  <a:pt x="131" y="0"/>
                </a:moveTo>
                <a:lnTo>
                  <a:pt x="147" y="0"/>
                </a:lnTo>
                <a:lnTo>
                  <a:pt x="147" y="122"/>
                </a:lnTo>
                <a:lnTo>
                  <a:pt x="131" y="122"/>
                </a:lnTo>
                <a:lnTo>
                  <a:pt x="131" y="53"/>
                </a:lnTo>
                <a:lnTo>
                  <a:pt x="134" y="40"/>
                </a:lnTo>
                <a:lnTo>
                  <a:pt x="138" y="23"/>
                </a:lnTo>
                <a:lnTo>
                  <a:pt x="131" y="25"/>
                </a:lnTo>
                <a:lnTo>
                  <a:pt x="131" y="0"/>
                </a:lnTo>
                <a:lnTo>
                  <a:pt x="131" y="0"/>
                </a:lnTo>
                <a:close/>
                <a:moveTo>
                  <a:pt x="92" y="20"/>
                </a:moveTo>
                <a:lnTo>
                  <a:pt x="109" y="20"/>
                </a:lnTo>
                <a:lnTo>
                  <a:pt x="109" y="31"/>
                </a:lnTo>
                <a:lnTo>
                  <a:pt x="105" y="33"/>
                </a:lnTo>
                <a:lnTo>
                  <a:pt x="109" y="36"/>
                </a:lnTo>
                <a:lnTo>
                  <a:pt x="109" y="44"/>
                </a:lnTo>
                <a:lnTo>
                  <a:pt x="92" y="60"/>
                </a:lnTo>
                <a:lnTo>
                  <a:pt x="92" y="20"/>
                </a:lnTo>
                <a:lnTo>
                  <a:pt x="92" y="20"/>
                </a:lnTo>
                <a:close/>
                <a:moveTo>
                  <a:pt x="109" y="66"/>
                </a:moveTo>
                <a:lnTo>
                  <a:pt x="109" y="122"/>
                </a:lnTo>
                <a:lnTo>
                  <a:pt x="92" y="122"/>
                </a:lnTo>
                <a:lnTo>
                  <a:pt x="92" y="82"/>
                </a:lnTo>
                <a:lnTo>
                  <a:pt x="109" y="66"/>
                </a:lnTo>
                <a:lnTo>
                  <a:pt x="109" y="66"/>
                </a:lnTo>
                <a:close/>
                <a:moveTo>
                  <a:pt x="74" y="29"/>
                </a:moveTo>
                <a:lnTo>
                  <a:pt x="90" y="29"/>
                </a:lnTo>
                <a:lnTo>
                  <a:pt x="90" y="64"/>
                </a:lnTo>
                <a:lnTo>
                  <a:pt x="83" y="71"/>
                </a:lnTo>
                <a:lnTo>
                  <a:pt x="81" y="66"/>
                </a:lnTo>
                <a:lnTo>
                  <a:pt x="75" y="60"/>
                </a:lnTo>
                <a:lnTo>
                  <a:pt x="74" y="62"/>
                </a:lnTo>
                <a:lnTo>
                  <a:pt x="74" y="29"/>
                </a:lnTo>
                <a:lnTo>
                  <a:pt x="74" y="29"/>
                </a:lnTo>
                <a:close/>
                <a:moveTo>
                  <a:pt x="90" y="86"/>
                </a:moveTo>
                <a:lnTo>
                  <a:pt x="90" y="122"/>
                </a:lnTo>
                <a:lnTo>
                  <a:pt x="74" y="122"/>
                </a:lnTo>
                <a:lnTo>
                  <a:pt x="74" y="82"/>
                </a:lnTo>
                <a:lnTo>
                  <a:pt x="77" y="86"/>
                </a:lnTo>
                <a:lnTo>
                  <a:pt x="83" y="93"/>
                </a:lnTo>
                <a:lnTo>
                  <a:pt x="88" y="88"/>
                </a:lnTo>
                <a:lnTo>
                  <a:pt x="90" y="86"/>
                </a:lnTo>
                <a:lnTo>
                  <a:pt x="90" y="86"/>
                </a:lnTo>
                <a:close/>
                <a:moveTo>
                  <a:pt x="55" y="40"/>
                </a:moveTo>
                <a:lnTo>
                  <a:pt x="72" y="40"/>
                </a:lnTo>
                <a:lnTo>
                  <a:pt x="72" y="64"/>
                </a:lnTo>
                <a:lnTo>
                  <a:pt x="70" y="64"/>
                </a:lnTo>
                <a:lnTo>
                  <a:pt x="55" y="73"/>
                </a:lnTo>
                <a:lnTo>
                  <a:pt x="55" y="40"/>
                </a:lnTo>
                <a:lnTo>
                  <a:pt x="55" y="40"/>
                </a:lnTo>
                <a:close/>
                <a:moveTo>
                  <a:pt x="72" y="82"/>
                </a:moveTo>
                <a:lnTo>
                  <a:pt x="72" y="122"/>
                </a:lnTo>
                <a:lnTo>
                  <a:pt x="55" y="122"/>
                </a:lnTo>
                <a:lnTo>
                  <a:pt x="55" y="91"/>
                </a:lnTo>
                <a:lnTo>
                  <a:pt x="72" y="82"/>
                </a:lnTo>
                <a:lnTo>
                  <a:pt x="72" y="82"/>
                </a:lnTo>
                <a:close/>
                <a:moveTo>
                  <a:pt x="37" y="51"/>
                </a:moveTo>
                <a:lnTo>
                  <a:pt x="53" y="51"/>
                </a:lnTo>
                <a:lnTo>
                  <a:pt x="53" y="75"/>
                </a:lnTo>
                <a:lnTo>
                  <a:pt x="42" y="82"/>
                </a:lnTo>
                <a:lnTo>
                  <a:pt x="37" y="78"/>
                </a:lnTo>
                <a:lnTo>
                  <a:pt x="37" y="51"/>
                </a:lnTo>
                <a:lnTo>
                  <a:pt x="37" y="51"/>
                </a:lnTo>
                <a:close/>
                <a:moveTo>
                  <a:pt x="53" y="93"/>
                </a:moveTo>
                <a:lnTo>
                  <a:pt x="53" y="122"/>
                </a:lnTo>
                <a:lnTo>
                  <a:pt x="37" y="122"/>
                </a:lnTo>
                <a:lnTo>
                  <a:pt x="37" y="99"/>
                </a:lnTo>
                <a:lnTo>
                  <a:pt x="39" y="102"/>
                </a:lnTo>
                <a:lnTo>
                  <a:pt x="44" y="99"/>
                </a:lnTo>
                <a:lnTo>
                  <a:pt x="53" y="93"/>
                </a:lnTo>
                <a:lnTo>
                  <a:pt x="53" y="93"/>
                </a:lnTo>
                <a:close/>
                <a:moveTo>
                  <a:pt x="19" y="44"/>
                </a:moveTo>
                <a:lnTo>
                  <a:pt x="33" y="44"/>
                </a:lnTo>
                <a:lnTo>
                  <a:pt x="33" y="75"/>
                </a:lnTo>
                <a:lnTo>
                  <a:pt x="33" y="75"/>
                </a:lnTo>
                <a:lnTo>
                  <a:pt x="30" y="69"/>
                </a:lnTo>
                <a:lnTo>
                  <a:pt x="24" y="73"/>
                </a:lnTo>
                <a:lnTo>
                  <a:pt x="19" y="77"/>
                </a:lnTo>
                <a:lnTo>
                  <a:pt x="19" y="44"/>
                </a:lnTo>
                <a:lnTo>
                  <a:pt x="19" y="44"/>
                </a:lnTo>
                <a:close/>
                <a:moveTo>
                  <a:pt x="33" y="97"/>
                </a:moveTo>
                <a:lnTo>
                  <a:pt x="33" y="122"/>
                </a:lnTo>
                <a:lnTo>
                  <a:pt x="19" y="122"/>
                </a:lnTo>
                <a:lnTo>
                  <a:pt x="19" y="95"/>
                </a:lnTo>
                <a:lnTo>
                  <a:pt x="28" y="89"/>
                </a:lnTo>
                <a:lnTo>
                  <a:pt x="33" y="97"/>
                </a:lnTo>
                <a:lnTo>
                  <a:pt x="33" y="97"/>
                </a:lnTo>
                <a:close/>
                <a:moveTo>
                  <a:pt x="0" y="56"/>
                </a:moveTo>
                <a:lnTo>
                  <a:pt x="15" y="56"/>
                </a:lnTo>
                <a:lnTo>
                  <a:pt x="15" y="78"/>
                </a:lnTo>
                <a:lnTo>
                  <a:pt x="6" y="84"/>
                </a:lnTo>
                <a:lnTo>
                  <a:pt x="13" y="97"/>
                </a:lnTo>
                <a:lnTo>
                  <a:pt x="15" y="95"/>
                </a:lnTo>
                <a:lnTo>
                  <a:pt x="15" y="122"/>
                </a:lnTo>
                <a:lnTo>
                  <a:pt x="0" y="122"/>
                </a:lnTo>
                <a:lnTo>
                  <a:pt x="0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439"/>
          <p:cNvSpPr>
            <a:spLocks noEditPoints="1"/>
          </p:cNvSpPr>
          <p:nvPr/>
        </p:nvSpPr>
        <p:spPr bwMode="auto">
          <a:xfrm>
            <a:off x="9322959" y="2983148"/>
            <a:ext cx="695143" cy="676482"/>
          </a:xfrm>
          <a:custGeom>
            <a:avLst/>
            <a:gdLst>
              <a:gd name="T0" fmla="*/ 0 w 149"/>
              <a:gd name="T1" fmla="*/ 0 h 145"/>
              <a:gd name="T2" fmla="*/ 20 w 149"/>
              <a:gd name="T3" fmla="*/ 0 h 145"/>
              <a:gd name="T4" fmla="*/ 20 w 149"/>
              <a:gd name="T5" fmla="*/ 136 h 145"/>
              <a:gd name="T6" fmla="*/ 149 w 149"/>
              <a:gd name="T7" fmla="*/ 136 h 145"/>
              <a:gd name="T8" fmla="*/ 149 w 149"/>
              <a:gd name="T9" fmla="*/ 145 h 145"/>
              <a:gd name="T10" fmla="*/ 20 w 149"/>
              <a:gd name="T11" fmla="*/ 145 h 145"/>
              <a:gd name="T12" fmla="*/ 0 w 149"/>
              <a:gd name="T13" fmla="*/ 145 h 145"/>
              <a:gd name="T14" fmla="*/ 0 w 149"/>
              <a:gd name="T15" fmla="*/ 136 h 145"/>
              <a:gd name="T16" fmla="*/ 0 w 149"/>
              <a:gd name="T17" fmla="*/ 0 h 145"/>
              <a:gd name="T18" fmla="*/ 0 w 149"/>
              <a:gd name="T19" fmla="*/ 0 h 145"/>
              <a:gd name="T20" fmla="*/ 28 w 149"/>
              <a:gd name="T21" fmla="*/ 41 h 145"/>
              <a:gd name="T22" fmla="*/ 114 w 149"/>
              <a:gd name="T23" fmla="*/ 41 h 145"/>
              <a:gd name="T24" fmla="*/ 114 w 149"/>
              <a:gd name="T25" fmla="*/ 26 h 145"/>
              <a:gd name="T26" fmla="*/ 28 w 149"/>
              <a:gd name="T27" fmla="*/ 26 h 145"/>
              <a:gd name="T28" fmla="*/ 28 w 149"/>
              <a:gd name="T29" fmla="*/ 41 h 145"/>
              <a:gd name="T30" fmla="*/ 28 w 149"/>
              <a:gd name="T31" fmla="*/ 41 h 145"/>
              <a:gd name="T32" fmla="*/ 28 w 149"/>
              <a:gd name="T33" fmla="*/ 52 h 145"/>
              <a:gd name="T34" fmla="*/ 141 w 149"/>
              <a:gd name="T35" fmla="*/ 52 h 145"/>
              <a:gd name="T36" fmla="*/ 141 w 149"/>
              <a:gd name="T37" fmla="*/ 44 h 145"/>
              <a:gd name="T38" fmla="*/ 28 w 149"/>
              <a:gd name="T39" fmla="*/ 44 h 145"/>
              <a:gd name="T40" fmla="*/ 28 w 149"/>
              <a:gd name="T41" fmla="*/ 52 h 145"/>
              <a:gd name="T42" fmla="*/ 28 w 149"/>
              <a:gd name="T43" fmla="*/ 52 h 145"/>
              <a:gd name="T44" fmla="*/ 28 w 149"/>
              <a:gd name="T45" fmla="*/ 76 h 145"/>
              <a:gd name="T46" fmla="*/ 68 w 149"/>
              <a:gd name="T47" fmla="*/ 76 h 145"/>
              <a:gd name="T48" fmla="*/ 68 w 149"/>
              <a:gd name="T49" fmla="*/ 61 h 145"/>
              <a:gd name="T50" fmla="*/ 28 w 149"/>
              <a:gd name="T51" fmla="*/ 61 h 145"/>
              <a:gd name="T52" fmla="*/ 28 w 149"/>
              <a:gd name="T53" fmla="*/ 76 h 145"/>
              <a:gd name="T54" fmla="*/ 28 w 149"/>
              <a:gd name="T55" fmla="*/ 76 h 145"/>
              <a:gd name="T56" fmla="*/ 28 w 149"/>
              <a:gd name="T57" fmla="*/ 87 h 145"/>
              <a:gd name="T58" fmla="*/ 81 w 149"/>
              <a:gd name="T59" fmla="*/ 87 h 145"/>
              <a:gd name="T60" fmla="*/ 81 w 149"/>
              <a:gd name="T61" fmla="*/ 79 h 145"/>
              <a:gd name="T62" fmla="*/ 28 w 149"/>
              <a:gd name="T63" fmla="*/ 79 h 145"/>
              <a:gd name="T64" fmla="*/ 28 w 149"/>
              <a:gd name="T65" fmla="*/ 87 h 145"/>
              <a:gd name="T66" fmla="*/ 28 w 149"/>
              <a:gd name="T67" fmla="*/ 87 h 145"/>
              <a:gd name="T68" fmla="*/ 28 w 149"/>
              <a:gd name="T69" fmla="*/ 110 h 145"/>
              <a:gd name="T70" fmla="*/ 94 w 149"/>
              <a:gd name="T71" fmla="*/ 110 h 145"/>
              <a:gd name="T72" fmla="*/ 94 w 149"/>
              <a:gd name="T73" fmla="*/ 96 h 145"/>
              <a:gd name="T74" fmla="*/ 28 w 149"/>
              <a:gd name="T75" fmla="*/ 96 h 145"/>
              <a:gd name="T76" fmla="*/ 28 w 149"/>
              <a:gd name="T77" fmla="*/ 110 h 145"/>
              <a:gd name="T78" fmla="*/ 28 w 149"/>
              <a:gd name="T79" fmla="*/ 110 h 145"/>
              <a:gd name="T80" fmla="*/ 28 w 149"/>
              <a:gd name="T81" fmla="*/ 121 h 145"/>
              <a:gd name="T82" fmla="*/ 114 w 149"/>
              <a:gd name="T83" fmla="*/ 121 h 145"/>
              <a:gd name="T84" fmla="*/ 114 w 149"/>
              <a:gd name="T85" fmla="*/ 114 h 145"/>
              <a:gd name="T86" fmla="*/ 28 w 149"/>
              <a:gd name="T87" fmla="*/ 114 h 145"/>
              <a:gd name="T88" fmla="*/ 28 w 149"/>
              <a:gd name="T89" fmla="*/ 12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9" h="145">
                <a:moveTo>
                  <a:pt x="0" y="0"/>
                </a:moveTo>
                <a:lnTo>
                  <a:pt x="20" y="0"/>
                </a:lnTo>
                <a:lnTo>
                  <a:pt x="20" y="136"/>
                </a:lnTo>
                <a:lnTo>
                  <a:pt x="149" y="136"/>
                </a:lnTo>
                <a:lnTo>
                  <a:pt x="149" y="145"/>
                </a:lnTo>
                <a:lnTo>
                  <a:pt x="20" y="145"/>
                </a:lnTo>
                <a:lnTo>
                  <a:pt x="0" y="145"/>
                </a:lnTo>
                <a:lnTo>
                  <a:pt x="0" y="136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28" y="41"/>
                </a:moveTo>
                <a:lnTo>
                  <a:pt x="114" y="41"/>
                </a:lnTo>
                <a:lnTo>
                  <a:pt x="114" y="26"/>
                </a:lnTo>
                <a:lnTo>
                  <a:pt x="28" y="26"/>
                </a:lnTo>
                <a:lnTo>
                  <a:pt x="28" y="41"/>
                </a:lnTo>
                <a:lnTo>
                  <a:pt x="28" y="41"/>
                </a:lnTo>
                <a:close/>
                <a:moveTo>
                  <a:pt x="28" y="52"/>
                </a:moveTo>
                <a:lnTo>
                  <a:pt x="141" y="52"/>
                </a:lnTo>
                <a:lnTo>
                  <a:pt x="141" y="44"/>
                </a:lnTo>
                <a:lnTo>
                  <a:pt x="28" y="44"/>
                </a:lnTo>
                <a:lnTo>
                  <a:pt x="28" y="52"/>
                </a:lnTo>
                <a:lnTo>
                  <a:pt x="28" y="52"/>
                </a:lnTo>
                <a:close/>
                <a:moveTo>
                  <a:pt x="28" y="76"/>
                </a:moveTo>
                <a:lnTo>
                  <a:pt x="68" y="76"/>
                </a:lnTo>
                <a:lnTo>
                  <a:pt x="68" y="61"/>
                </a:lnTo>
                <a:lnTo>
                  <a:pt x="28" y="61"/>
                </a:lnTo>
                <a:lnTo>
                  <a:pt x="28" y="76"/>
                </a:lnTo>
                <a:lnTo>
                  <a:pt x="28" y="76"/>
                </a:lnTo>
                <a:close/>
                <a:moveTo>
                  <a:pt x="28" y="87"/>
                </a:moveTo>
                <a:lnTo>
                  <a:pt x="81" y="87"/>
                </a:lnTo>
                <a:lnTo>
                  <a:pt x="81" y="79"/>
                </a:lnTo>
                <a:lnTo>
                  <a:pt x="28" y="79"/>
                </a:lnTo>
                <a:lnTo>
                  <a:pt x="28" y="87"/>
                </a:lnTo>
                <a:lnTo>
                  <a:pt x="28" y="87"/>
                </a:lnTo>
                <a:close/>
                <a:moveTo>
                  <a:pt x="28" y="110"/>
                </a:moveTo>
                <a:lnTo>
                  <a:pt x="94" y="110"/>
                </a:lnTo>
                <a:lnTo>
                  <a:pt x="94" y="96"/>
                </a:lnTo>
                <a:lnTo>
                  <a:pt x="28" y="96"/>
                </a:lnTo>
                <a:lnTo>
                  <a:pt x="28" y="110"/>
                </a:lnTo>
                <a:lnTo>
                  <a:pt x="28" y="110"/>
                </a:lnTo>
                <a:close/>
                <a:moveTo>
                  <a:pt x="28" y="121"/>
                </a:moveTo>
                <a:lnTo>
                  <a:pt x="114" y="121"/>
                </a:lnTo>
                <a:lnTo>
                  <a:pt x="114" y="114"/>
                </a:lnTo>
                <a:lnTo>
                  <a:pt x="28" y="114"/>
                </a:lnTo>
                <a:lnTo>
                  <a:pt x="28" y="12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440"/>
          <p:cNvSpPr>
            <a:spLocks noEditPoints="1"/>
          </p:cNvSpPr>
          <p:nvPr/>
        </p:nvSpPr>
        <p:spPr bwMode="auto">
          <a:xfrm>
            <a:off x="6882965" y="3113778"/>
            <a:ext cx="718469" cy="503862"/>
          </a:xfrm>
          <a:custGeom>
            <a:avLst/>
            <a:gdLst>
              <a:gd name="T0" fmla="*/ 35 w 154"/>
              <a:gd name="T1" fmla="*/ 97 h 108"/>
              <a:gd name="T2" fmla="*/ 35 w 154"/>
              <a:gd name="T3" fmla="*/ 5 h 108"/>
              <a:gd name="T4" fmla="*/ 7 w 154"/>
              <a:gd name="T5" fmla="*/ 5 h 108"/>
              <a:gd name="T6" fmla="*/ 7 w 154"/>
              <a:gd name="T7" fmla="*/ 97 h 108"/>
              <a:gd name="T8" fmla="*/ 0 w 154"/>
              <a:gd name="T9" fmla="*/ 97 h 108"/>
              <a:gd name="T10" fmla="*/ 0 w 154"/>
              <a:gd name="T11" fmla="*/ 108 h 108"/>
              <a:gd name="T12" fmla="*/ 154 w 154"/>
              <a:gd name="T13" fmla="*/ 108 h 108"/>
              <a:gd name="T14" fmla="*/ 154 w 154"/>
              <a:gd name="T15" fmla="*/ 97 h 108"/>
              <a:gd name="T16" fmla="*/ 149 w 154"/>
              <a:gd name="T17" fmla="*/ 97 h 108"/>
              <a:gd name="T18" fmla="*/ 149 w 154"/>
              <a:gd name="T19" fmla="*/ 44 h 108"/>
              <a:gd name="T20" fmla="*/ 121 w 154"/>
              <a:gd name="T21" fmla="*/ 44 h 108"/>
              <a:gd name="T22" fmla="*/ 121 w 154"/>
              <a:gd name="T23" fmla="*/ 97 h 108"/>
              <a:gd name="T24" fmla="*/ 110 w 154"/>
              <a:gd name="T25" fmla="*/ 97 h 108"/>
              <a:gd name="T26" fmla="*/ 110 w 154"/>
              <a:gd name="T27" fmla="*/ 64 h 108"/>
              <a:gd name="T28" fmla="*/ 83 w 154"/>
              <a:gd name="T29" fmla="*/ 64 h 108"/>
              <a:gd name="T30" fmla="*/ 83 w 154"/>
              <a:gd name="T31" fmla="*/ 97 h 108"/>
              <a:gd name="T32" fmla="*/ 73 w 154"/>
              <a:gd name="T33" fmla="*/ 97 h 108"/>
              <a:gd name="T34" fmla="*/ 73 w 154"/>
              <a:gd name="T35" fmla="*/ 29 h 108"/>
              <a:gd name="T36" fmla="*/ 46 w 154"/>
              <a:gd name="T37" fmla="*/ 29 h 108"/>
              <a:gd name="T38" fmla="*/ 46 w 154"/>
              <a:gd name="T39" fmla="*/ 97 h 108"/>
              <a:gd name="T40" fmla="*/ 35 w 154"/>
              <a:gd name="T41" fmla="*/ 97 h 108"/>
              <a:gd name="T42" fmla="*/ 35 w 154"/>
              <a:gd name="T43" fmla="*/ 97 h 108"/>
              <a:gd name="T44" fmla="*/ 83 w 154"/>
              <a:gd name="T45" fmla="*/ 25 h 108"/>
              <a:gd name="T46" fmla="*/ 83 w 154"/>
              <a:gd name="T47" fmla="*/ 9 h 108"/>
              <a:gd name="T48" fmla="*/ 112 w 154"/>
              <a:gd name="T49" fmla="*/ 9 h 108"/>
              <a:gd name="T50" fmla="*/ 112 w 154"/>
              <a:gd name="T51" fmla="*/ 0 h 108"/>
              <a:gd name="T52" fmla="*/ 139 w 154"/>
              <a:gd name="T53" fmla="*/ 16 h 108"/>
              <a:gd name="T54" fmla="*/ 112 w 154"/>
              <a:gd name="T55" fmla="*/ 35 h 108"/>
              <a:gd name="T56" fmla="*/ 112 w 154"/>
              <a:gd name="T57" fmla="*/ 25 h 108"/>
              <a:gd name="T58" fmla="*/ 83 w 154"/>
              <a:gd name="T59" fmla="*/ 2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4" h="108">
                <a:moveTo>
                  <a:pt x="35" y="97"/>
                </a:moveTo>
                <a:lnTo>
                  <a:pt x="35" y="5"/>
                </a:lnTo>
                <a:lnTo>
                  <a:pt x="7" y="5"/>
                </a:lnTo>
                <a:lnTo>
                  <a:pt x="7" y="97"/>
                </a:lnTo>
                <a:lnTo>
                  <a:pt x="0" y="97"/>
                </a:lnTo>
                <a:lnTo>
                  <a:pt x="0" y="108"/>
                </a:lnTo>
                <a:lnTo>
                  <a:pt x="154" y="108"/>
                </a:lnTo>
                <a:lnTo>
                  <a:pt x="154" y="97"/>
                </a:lnTo>
                <a:lnTo>
                  <a:pt x="149" y="97"/>
                </a:lnTo>
                <a:lnTo>
                  <a:pt x="149" y="44"/>
                </a:lnTo>
                <a:lnTo>
                  <a:pt x="121" y="44"/>
                </a:lnTo>
                <a:lnTo>
                  <a:pt x="121" y="97"/>
                </a:lnTo>
                <a:lnTo>
                  <a:pt x="110" y="97"/>
                </a:lnTo>
                <a:lnTo>
                  <a:pt x="110" y="64"/>
                </a:lnTo>
                <a:lnTo>
                  <a:pt x="83" y="64"/>
                </a:lnTo>
                <a:lnTo>
                  <a:pt x="83" y="97"/>
                </a:lnTo>
                <a:lnTo>
                  <a:pt x="73" y="97"/>
                </a:lnTo>
                <a:lnTo>
                  <a:pt x="73" y="29"/>
                </a:lnTo>
                <a:lnTo>
                  <a:pt x="46" y="29"/>
                </a:lnTo>
                <a:lnTo>
                  <a:pt x="46" y="97"/>
                </a:lnTo>
                <a:lnTo>
                  <a:pt x="35" y="97"/>
                </a:lnTo>
                <a:lnTo>
                  <a:pt x="35" y="97"/>
                </a:lnTo>
                <a:close/>
                <a:moveTo>
                  <a:pt x="83" y="25"/>
                </a:moveTo>
                <a:lnTo>
                  <a:pt x="83" y="9"/>
                </a:lnTo>
                <a:lnTo>
                  <a:pt x="112" y="9"/>
                </a:lnTo>
                <a:lnTo>
                  <a:pt x="112" y="0"/>
                </a:lnTo>
                <a:lnTo>
                  <a:pt x="139" y="16"/>
                </a:lnTo>
                <a:lnTo>
                  <a:pt x="112" y="35"/>
                </a:lnTo>
                <a:lnTo>
                  <a:pt x="112" y="25"/>
                </a:lnTo>
                <a:lnTo>
                  <a:pt x="83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445"/>
          <p:cNvSpPr>
            <a:spLocks noEditPoints="1"/>
          </p:cNvSpPr>
          <p:nvPr/>
        </p:nvSpPr>
        <p:spPr bwMode="auto">
          <a:xfrm>
            <a:off x="7018260" y="613131"/>
            <a:ext cx="461875" cy="676482"/>
          </a:xfrm>
          <a:custGeom>
            <a:avLst/>
            <a:gdLst>
              <a:gd name="T0" fmla="*/ 0 w 99"/>
              <a:gd name="T1" fmla="*/ 0 h 145"/>
              <a:gd name="T2" fmla="*/ 13 w 99"/>
              <a:gd name="T3" fmla="*/ 0 h 145"/>
              <a:gd name="T4" fmla="*/ 22 w 99"/>
              <a:gd name="T5" fmla="*/ 38 h 145"/>
              <a:gd name="T6" fmla="*/ 99 w 99"/>
              <a:gd name="T7" fmla="*/ 38 h 145"/>
              <a:gd name="T8" fmla="*/ 99 w 99"/>
              <a:gd name="T9" fmla="*/ 49 h 145"/>
              <a:gd name="T10" fmla="*/ 83 w 99"/>
              <a:gd name="T11" fmla="*/ 49 h 145"/>
              <a:gd name="T12" fmla="*/ 83 w 99"/>
              <a:gd name="T13" fmla="*/ 66 h 145"/>
              <a:gd name="T14" fmla="*/ 90 w 99"/>
              <a:gd name="T15" fmla="*/ 66 h 145"/>
              <a:gd name="T16" fmla="*/ 90 w 99"/>
              <a:gd name="T17" fmla="*/ 83 h 145"/>
              <a:gd name="T18" fmla="*/ 79 w 99"/>
              <a:gd name="T19" fmla="*/ 83 h 145"/>
              <a:gd name="T20" fmla="*/ 92 w 99"/>
              <a:gd name="T21" fmla="*/ 145 h 145"/>
              <a:gd name="T22" fmla="*/ 77 w 99"/>
              <a:gd name="T23" fmla="*/ 145 h 145"/>
              <a:gd name="T24" fmla="*/ 72 w 99"/>
              <a:gd name="T25" fmla="*/ 119 h 145"/>
              <a:gd name="T26" fmla="*/ 22 w 99"/>
              <a:gd name="T27" fmla="*/ 119 h 145"/>
              <a:gd name="T28" fmla="*/ 17 w 99"/>
              <a:gd name="T29" fmla="*/ 145 h 145"/>
              <a:gd name="T30" fmla="*/ 4 w 99"/>
              <a:gd name="T31" fmla="*/ 145 h 145"/>
              <a:gd name="T32" fmla="*/ 17 w 99"/>
              <a:gd name="T33" fmla="*/ 83 h 145"/>
              <a:gd name="T34" fmla="*/ 2 w 99"/>
              <a:gd name="T35" fmla="*/ 83 h 145"/>
              <a:gd name="T36" fmla="*/ 2 w 99"/>
              <a:gd name="T37" fmla="*/ 66 h 145"/>
              <a:gd name="T38" fmla="*/ 8 w 99"/>
              <a:gd name="T39" fmla="*/ 66 h 145"/>
              <a:gd name="T40" fmla="*/ 0 w 99"/>
              <a:gd name="T41" fmla="*/ 0 h 145"/>
              <a:gd name="T42" fmla="*/ 0 w 99"/>
              <a:gd name="T43" fmla="*/ 0 h 145"/>
              <a:gd name="T44" fmla="*/ 72 w 99"/>
              <a:gd name="T45" fmla="*/ 49 h 145"/>
              <a:gd name="T46" fmla="*/ 26 w 99"/>
              <a:gd name="T47" fmla="*/ 49 h 145"/>
              <a:gd name="T48" fmla="*/ 30 w 99"/>
              <a:gd name="T49" fmla="*/ 66 h 145"/>
              <a:gd name="T50" fmla="*/ 72 w 99"/>
              <a:gd name="T51" fmla="*/ 66 h 145"/>
              <a:gd name="T52" fmla="*/ 72 w 99"/>
              <a:gd name="T53" fmla="*/ 49 h 145"/>
              <a:gd name="T54" fmla="*/ 72 w 99"/>
              <a:gd name="T55" fmla="*/ 49 h 145"/>
              <a:gd name="T56" fmla="*/ 70 w 99"/>
              <a:gd name="T57" fmla="*/ 110 h 145"/>
              <a:gd name="T58" fmla="*/ 65 w 99"/>
              <a:gd name="T59" fmla="*/ 83 h 145"/>
              <a:gd name="T60" fmla="*/ 30 w 99"/>
              <a:gd name="T61" fmla="*/ 83 h 145"/>
              <a:gd name="T62" fmla="*/ 24 w 99"/>
              <a:gd name="T63" fmla="*/ 110 h 145"/>
              <a:gd name="T64" fmla="*/ 70 w 99"/>
              <a:gd name="T65" fmla="*/ 11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9" h="145">
                <a:moveTo>
                  <a:pt x="0" y="0"/>
                </a:moveTo>
                <a:lnTo>
                  <a:pt x="13" y="0"/>
                </a:lnTo>
                <a:lnTo>
                  <a:pt x="22" y="38"/>
                </a:lnTo>
                <a:lnTo>
                  <a:pt x="99" y="38"/>
                </a:lnTo>
                <a:lnTo>
                  <a:pt x="99" y="49"/>
                </a:lnTo>
                <a:lnTo>
                  <a:pt x="83" y="49"/>
                </a:lnTo>
                <a:lnTo>
                  <a:pt x="83" y="66"/>
                </a:lnTo>
                <a:lnTo>
                  <a:pt x="90" y="66"/>
                </a:lnTo>
                <a:lnTo>
                  <a:pt x="90" y="83"/>
                </a:lnTo>
                <a:lnTo>
                  <a:pt x="79" y="83"/>
                </a:lnTo>
                <a:lnTo>
                  <a:pt x="92" y="145"/>
                </a:lnTo>
                <a:lnTo>
                  <a:pt x="77" y="145"/>
                </a:lnTo>
                <a:lnTo>
                  <a:pt x="72" y="119"/>
                </a:lnTo>
                <a:lnTo>
                  <a:pt x="22" y="119"/>
                </a:lnTo>
                <a:lnTo>
                  <a:pt x="17" y="145"/>
                </a:lnTo>
                <a:lnTo>
                  <a:pt x="4" y="145"/>
                </a:lnTo>
                <a:lnTo>
                  <a:pt x="17" y="83"/>
                </a:lnTo>
                <a:lnTo>
                  <a:pt x="2" y="83"/>
                </a:lnTo>
                <a:lnTo>
                  <a:pt x="2" y="66"/>
                </a:lnTo>
                <a:lnTo>
                  <a:pt x="8" y="66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72" y="49"/>
                </a:moveTo>
                <a:lnTo>
                  <a:pt x="26" y="49"/>
                </a:lnTo>
                <a:lnTo>
                  <a:pt x="30" y="66"/>
                </a:lnTo>
                <a:lnTo>
                  <a:pt x="72" y="66"/>
                </a:lnTo>
                <a:lnTo>
                  <a:pt x="72" y="49"/>
                </a:lnTo>
                <a:lnTo>
                  <a:pt x="72" y="49"/>
                </a:lnTo>
                <a:close/>
                <a:moveTo>
                  <a:pt x="70" y="110"/>
                </a:moveTo>
                <a:lnTo>
                  <a:pt x="65" y="83"/>
                </a:lnTo>
                <a:lnTo>
                  <a:pt x="30" y="83"/>
                </a:lnTo>
                <a:lnTo>
                  <a:pt x="24" y="110"/>
                </a:lnTo>
                <a:lnTo>
                  <a:pt x="70" y="1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446"/>
          <p:cNvSpPr>
            <a:spLocks noEditPoints="1"/>
          </p:cNvSpPr>
          <p:nvPr/>
        </p:nvSpPr>
        <p:spPr bwMode="auto">
          <a:xfrm>
            <a:off x="9416267" y="636459"/>
            <a:ext cx="513191" cy="634492"/>
          </a:xfrm>
          <a:custGeom>
            <a:avLst/>
            <a:gdLst>
              <a:gd name="T0" fmla="*/ 55 w 110"/>
              <a:gd name="T1" fmla="*/ 52 h 136"/>
              <a:gd name="T2" fmla="*/ 42 w 110"/>
              <a:gd name="T3" fmla="*/ 43 h 136"/>
              <a:gd name="T4" fmla="*/ 26 w 110"/>
              <a:gd name="T5" fmla="*/ 41 h 136"/>
              <a:gd name="T6" fmla="*/ 20 w 110"/>
              <a:gd name="T7" fmla="*/ 43 h 136"/>
              <a:gd name="T8" fmla="*/ 9 w 110"/>
              <a:gd name="T9" fmla="*/ 50 h 136"/>
              <a:gd name="T10" fmla="*/ 2 w 110"/>
              <a:gd name="T11" fmla="*/ 61 h 136"/>
              <a:gd name="T12" fmla="*/ 0 w 110"/>
              <a:gd name="T13" fmla="*/ 74 h 136"/>
              <a:gd name="T14" fmla="*/ 6 w 110"/>
              <a:gd name="T15" fmla="*/ 87 h 136"/>
              <a:gd name="T16" fmla="*/ 17 w 110"/>
              <a:gd name="T17" fmla="*/ 107 h 136"/>
              <a:gd name="T18" fmla="*/ 22 w 110"/>
              <a:gd name="T19" fmla="*/ 116 h 136"/>
              <a:gd name="T20" fmla="*/ 24 w 110"/>
              <a:gd name="T21" fmla="*/ 125 h 136"/>
              <a:gd name="T22" fmla="*/ 30 w 110"/>
              <a:gd name="T23" fmla="*/ 133 h 136"/>
              <a:gd name="T24" fmla="*/ 48 w 110"/>
              <a:gd name="T25" fmla="*/ 136 h 136"/>
              <a:gd name="T26" fmla="*/ 55 w 110"/>
              <a:gd name="T27" fmla="*/ 134 h 136"/>
              <a:gd name="T28" fmla="*/ 59 w 110"/>
              <a:gd name="T29" fmla="*/ 136 h 136"/>
              <a:gd name="T30" fmla="*/ 74 w 110"/>
              <a:gd name="T31" fmla="*/ 136 h 136"/>
              <a:gd name="T32" fmla="*/ 85 w 110"/>
              <a:gd name="T33" fmla="*/ 131 h 136"/>
              <a:gd name="T34" fmla="*/ 86 w 110"/>
              <a:gd name="T35" fmla="*/ 125 h 136"/>
              <a:gd name="T36" fmla="*/ 88 w 110"/>
              <a:gd name="T37" fmla="*/ 116 h 136"/>
              <a:gd name="T38" fmla="*/ 107 w 110"/>
              <a:gd name="T39" fmla="*/ 87 h 136"/>
              <a:gd name="T40" fmla="*/ 108 w 110"/>
              <a:gd name="T41" fmla="*/ 81 h 136"/>
              <a:gd name="T42" fmla="*/ 110 w 110"/>
              <a:gd name="T43" fmla="*/ 67 h 136"/>
              <a:gd name="T44" fmla="*/ 107 w 110"/>
              <a:gd name="T45" fmla="*/ 55 h 136"/>
              <a:gd name="T46" fmla="*/ 97 w 110"/>
              <a:gd name="T47" fmla="*/ 44 h 136"/>
              <a:gd name="T48" fmla="*/ 90 w 110"/>
              <a:gd name="T49" fmla="*/ 43 h 136"/>
              <a:gd name="T50" fmla="*/ 79 w 110"/>
              <a:gd name="T51" fmla="*/ 41 h 136"/>
              <a:gd name="T52" fmla="*/ 61 w 110"/>
              <a:gd name="T53" fmla="*/ 48 h 136"/>
              <a:gd name="T54" fmla="*/ 55 w 110"/>
              <a:gd name="T55" fmla="*/ 52 h 136"/>
              <a:gd name="T56" fmla="*/ 59 w 110"/>
              <a:gd name="T57" fmla="*/ 15 h 136"/>
              <a:gd name="T58" fmla="*/ 68 w 110"/>
              <a:gd name="T59" fmla="*/ 4 h 136"/>
              <a:gd name="T60" fmla="*/ 81 w 110"/>
              <a:gd name="T61" fmla="*/ 2 h 136"/>
              <a:gd name="T62" fmla="*/ 110 w 110"/>
              <a:gd name="T63" fmla="*/ 11 h 136"/>
              <a:gd name="T64" fmla="*/ 101 w 110"/>
              <a:gd name="T65" fmla="*/ 19 h 136"/>
              <a:gd name="T66" fmla="*/ 74 w 110"/>
              <a:gd name="T67" fmla="*/ 28 h 136"/>
              <a:gd name="T68" fmla="*/ 61 w 110"/>
              <a:gd name="T69" fmla="*/ 26 h 136"/>
              <a:gd name="T70" fmla="*/ 61 w 110"/>
              <a:gd name="T71" fmla="*/ 37 h 136"/>
              <a:gd name="T72" fmla="*/ 55 w 110"/>
              <a:gd name="T73" fmla="*/ 46 h 136"/>
              <a:gd name="T74" fmla="*/ 53 w 110"/>
              <a:gd name="T75" fmla="*/ 35 h 136"/>
              <a:gd name="T76" fmla="*/ 44 w 110"/>
              <a:gd name="T77" fmla="*/ 19 h 136"/>
              <a:gd name="T78" fmla="*/ 48 w 110"/>
              <a:gd name="T79" fmla="*/ 0 h 136"/>
              <a:gd name="T80" fmla="*/ 55 w 110"/>
              <a:gd name="T81" fmla="*/ 8 h 136"/>
              <a:gd name="T82" fmla="*/ 59 w 110"/>
              <a:gd name="T83" fmla="*/ 15 h 136"/>
              <a:gd name="T84" fmla="*/ 20 w 110"/>
              <a:gd name="T85" fmla="*/ 87 h 136"/>
              <a:gd name="T86" fmla="*/ 17 w 110"/>
              <a:gd name="T87" fmla="*/ 67 h 136"/>
              <a:gd name="T88" fmla="*/ 26 w 110"/>
              <a:gd name="T89" fmla="*/ 67 h 136"/>
              <a:gd name="T90" fmla="*/ 35 w 110"/>
              <a:gd name="T91" fmla="*/ 83 h 136"/>
              <a:gd name="T92" fmla="*/ 20 w 110"/>
              <a:gd name="T93" fmla="*/ 87 h 136"/>
              <a:gd name="T94" fmla="*/ 17 w 110"/>
              <a:gd name="T95" fmla="*/ 63 h 136"/>
              <a:gd name="T96" fmla="*/ 20 w 110"/>
              <a:gd name="T97" fmla="*/ 57 h 136"/>
              <a:gd name="T98" fmla="*/ 26 w 110"/>
              <a:gd name="T99" fmla="*/ 55 h 136"/>
              <a:gd name="T100" fmla="*/ 26 w 110"/>
              <a:gd name="T101" fmla="*/ 63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0" h="136">
                <a:moveTo>
                  <a:pt x="55" y="52"/>
                </a:moveTo>
                <a:lnTo>
                  <a:pt x="55" y="52"/>
                </a:lnTo>
                <a:lnTo>
                  <a:pt x="50" y="48"/>
                </a:lnTo>
                <a:lnTo>
                  <a:pt x="42" y="43"/>
                </a:lnTo>
                <a:lnTo>
                  <a:pt x="31" y="41"/>
                </a:lnTo>
                <a:lnTo>
                  <a:pt x="26" y="41"/>
                </a:lnTo>
                <a:lnTo>
                  <a:pt x="20" y="43"/>
                </a:lnTo>
                <a:lnTo>
                  <a:pt x="20" y="43"/>
                </a:lnTo>
                <a:lnTo>
                  <a:pt x="15" y="44"/>
                </a:lnTo>
                <a:lnTo>
                  <a:pt x="9" y="50"/>
                </a:lnTo>
                <a:lnTo>
                  <a:pt x="6" y="55"/>
                </a:lnTo>
                <a:lnTo>
                  <a:pt x="2" y="61"/>
                </a:lnTo>
                <a:lnTo>
                  <a:pt x="2" y="67"/>
                </a:lnTo>
                <a:lnTo>
                  <a:pt x="0" y="74"/>
                </a:lnTo>
                <a:lnTo>
                  <a:pt x="2" y="81"/>
                </a:lnTo>
                <a:lnTo>
                  <a:pt x="6" y="87"/>
                </a:lnTo>
                <a:lnTo>
                  <a:pt x="6" y="87"/>
                </a:lnTo>
                <a:lnTo>
                  <a:pt x="17" y="107"/>
                </a:lnTo>
                <a:lnTo>
                  <a:pt x="22" y="116"/>
                </a:lnTo>
                <a:lnTo>
                  <a:pt x="22" y="116"/>
                </a:lnTo>
                <a:lnTo>
                  <a:pt x="24" y="125"/>
                </a:lnTo>
                <a:lnTo>
                  <a:pt x="24" y="125"/>
                </a:lnTo>
                <a:lnTo>
                  <a:pt x="26" y="131"/>
                </a:lnTo>
                <a:lnTo>
                  <a:pt x="30" y="133"/>
                </a:lnTo>
                <a:lnTo>
                  <a:pt x="39" y="136"/>
                </a:lnTo>
                <a:lnTo>
                  <a:pt x="48" y="136"/>
                </a:lnTo>
                <a:lnTo>
                  <a:pt x="52" y="136"/>
                </a:lnTo>
                <a:lnTo>
                  <a:pt x="55" y="134"/>
                </a:lnTo>
                <a:lnTo>
                  <a:pt x="55" y="134"/>
                </a:lnTo>
                <a:lnTo>
                  <a:pt x="59" y="136"/>
                </a:lnTo>
                <a:lnTo>
                  <a:pt x="63" y="136"/>
                </a:lnTo>
                <a:lnTo>
                  <a:pt x="74" y="136"/>
                </a:lnTo>
                <a:lnTo>
                  <a:pt x="83" y="133"/>
                </a:lnTo>
                <a:lnTo>
                  <a:pt x="85" y="131"/>
                </a:lnTo>
                <a:lnTo>
                  <a:pt x="86" y="125"/>
                </a:lnTo>
                <a:lnTo>
                  <a:pt x="86" y="125"/>
                </a:lnTo>
                <a:lnTo>
                  <a:pt x="88" y="116"/>
                </a:lnTo>
                <a:lnTo>
                  <a:pt x="88" y="116"/>
                </a:lnTo>
                <a:lnTo>
                  <a:pt x="96" y="107"/>
                </a:lnTo>
                <a:lnTo>
                  <a:pt x="107" y="87"/>
                </a:lnTo>
                <a:lnTo>
                  <a:pt x="107" y="87"/>
                </a:lnTo>
                <a:lnTo>
                  <a:pt x="108" y="81"/>
                </a:lnTo>
                <a:lnTo>
                  <a:pt x="110" y="74"/>
                </a:lnTo>
                <a:lnTo>
                  <a:pt x="110" y="67"/>
                </a:lnTo>
                <a:lnTo>
                  <a:pt x="108" y="61"/>
                </a:lnTo>
                <a:lnTo>
                  <a:pt x="107" y="55"/>
                </a:lnTo>
                <a:lnTo>
                  <a:pt x="103" y="50"/>
                </a:lnTo>
                <a:lnTo>
                  <a:pt x="97" y="44"/>
                </a:lnTo>
                <a:lnTo>
                  <a:pt x="90" y="43"/>
                </a:lnTo>
                <a:lnTo>
                  <a:pt x="90" y="43"/>
                </a:lnTo>
                <a:lnTo>
                  <a:pt x="85" y="41"/>
                </a:lnTo>
                <a:lnTo>
                  <a:pt x="79" y="41"/>
                </a:lnTo>
                <a:lnTo>
                  <a:pt x="70" y="43"/>
                </a:lnTo>
                <a:lnTo>
                  <a:pt x="61" y="48"/>
                </a:lnTo>
                <a:lnTo>
                  <a:pt x="55" y="52"/>
                </a:lnTo>
                <a:lnTo>
                  <a:pt x="55" y="52"/>
                </a:lnTo>
                <a:close/>
                <a:moveTo>
                  <a:pt x="59" y="15"/>
                </a:moveTo>
                <a:lnTo>
                  <a:pt x="59" y="15"/>
                </a:lnTo>
                <a:lnTo>
                  <a:pt x="63" y="8"/>
                </a:lnTo>
                <a:lnTo>
                  <a:pt x="68" y="4"/>
                </a:lnTo>
                <a:lnTo>
                  <a:pt x="74" y="2"/>
                </a:lnTo>
                <a:lnTo>
                  <a:pt x="81" y="2"/>
                </a:lnTo>
                <a:lnTo>
                  <a:pt x="96" y="6"/>
                </a:lnTo>
                <a:lnTo>
                  <a:pt x="110" y="11"/>
                </a:lnTo>
                <a:lnTo>
                  <a:pt x="110" y="11"/>
                </a:lnTo>
                <a:lnTo>
                  <a:pt x="101" y="19"/>
                </a:lnTo>
                <a:lnTo>
                  <a:pt x="88" y="26"/>
                </a:lnTo>
                <a:lnTo>
                  <a:pt x="74" y="28"/>
                </a:lnTo>
                <a:lnTo>
                  <a:pt x="66" y="28"/>
                </a:lnTo>
                <a:lnTo>
                  <a:pt x="61" y="26"/>
                </a:lnTo>
                <a:lnTo>
                  <a:pt x="61" y="26"/>
                </a:lnTo>
                <a:lnTo>
                  <a:pt x="61" y="37"/>
                </a:lnTo>
                <a:lnTo>
                  <a:pt x="57" y="46"/>
                </a:lnTo>
                <a:lnTo>
                  <a:pt x="55" y="46"/>
                </a:lnTo>
                <a:lnTo>
                  <a:pt x="55" y="46"/>
                </a:lnTo>
                <a:lnTo>
                  <a:pt x="53" y="35"/>
                </a:lnTo>
                <a:lnTo>
                  <a:pt x="50" y="26"/>
                </a:lnTo>
                <a:lnTo>
                  <a:pt x="44" y="19"/>
                </a:lnTo>
                <a:lnTo>
                  <a:pt x="37" y="11"/>
                </a:lnTo>
                <a:lnTo>
                  <a:pt x="48" y="0"/>
                </a:lnTo>
                <a:lnTo>
                  <a:pt x="48" y="0"/>
                </a:lnTo>
                <a:lnTo>
                  <a:pt x="55" y="8"/>
                </a:lnTo>
                <a:lnTo>
                  <a:pt x="59" y="15"/>
                </a:lnTo>
                <a:lnTo>
                  <a:pt x="59" y="15"/>
                </a:lnTo>
                <a:close/>
                <a:moveTo>
                  <a:pt x="20" y="87"/>
                </a:moveTo>
                <a:lnTo>
                  <a:pt x="20" y="87"/>
                </a:lnTo>
                <a:lnTo>
                  <a:pt x="17" y="78"/>
                </a:lnTo>
                <a:lnTo>
                  <a:pt x="17" y="67"/>
                </a:lnTo>
                <a:lnTo>
                  <a:pt x="26" y="67"/>
                </a:lnTo>
                <a:lnTo>
                  <a:pt x="26" y="67"/>
                </a:lnTo>
                <a:lnTo>
                  <a:pt x="30" y="74"/>
                </a:lnTo>
                <a:lnTo>
                  <a:pt x="35" y="83"/>
                </a:lnTo>
                <a:lnTo>
                  <a:pt x="20" y="87"/>
                </a:lnTo>
                <a:lnTo>
                  <a:pt x="20" y="87"/>
                </a:lnTo>
                <a:close/>
                <a:moveTo>
                  <a:pt x="26" y="63"/>
                </a:moveTo>
                <a:lnTo>
                  <a:pt x="17" y="63"/>
                </a:lnTo>
                <a:lnTo>
                  <a:pt x="17" y="63"/>
                </a:lnTo>
                <a:lnTo>
                  <a:pt x="20" y="57"/>
                </a:lnTo>
                <a:lnTo>
                  <a:pt x="26" y="55"/>
                </a:lnTo>
                <a:lnTo>
                  <a:pt x="26" y="55"/>
                </a:lnTo>
                <a:lnTo>
                  <a:pt x="26" y="63"/>
                </a:lnTo>
                <a:lnTo>
                  <a:pt x="26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449"/>
          <p:cNvSpPr>
            <a:spLocks noEditPoints="1"/>
          </p:cNvSpPr>
          <p:nvPr/>
        </p:nvSpPr>
        <p:spPr bwMode="auto">
          <a:xfrm>
            <a:off x="8193936" y="739100"/>
            <a:ext cx="564513" cy="517859"/>
          </a:xfrm>
          <a:custGeom>
            <a:avLst/>
            <a:gdLst>
              <a:gd name="T0" fmla="*/ 93 w 121"/>
              <a:gd name="T1" fmla="*/ 0 h 111"/>
              <a:gd name="T2" fmla="*/ 99 w 121"/>
              <a:gd name="T3" fmla="*/ 6 h 111"/>
              <a:gd name="T4" fmla="*/ 90 w 121"/>
              <a:gd name="T5" fmla="*/ 32 h 111"/>
              <a:gd name="T6" fmla="*/ 22 w 121"/>
              <a:gd name="T7" fmla="*/ 10 h 111"/>
              <a:gd name="T8" fmla="*/ 27 w 121"/>
              <a:gd name="T9" fmla="*/ 15 h 111"/>
              <a:gd name="T10" fmla="*/ 35 w 121"/>
              <a:gd name="T11" fmla="*/ 21 h 111"/>
              <a:gd name="T12" fmla="*/ 22 w 121"/>
              <a:gd name="T13" fmla="*/ 26 h 111"/>
              <a:gd name="T14" fmla="*/ 27 w 121"/>
              <a:gd name="T15" fmla="*/ 30 h 111"/>
              <a:gd name="T16" fmla="*/ 35 w 121"/>
              <a:gd name="T17" fmla="*/ 37 h 111"/>
              <a:gd name="T18" fmla="*/ 22 w 121"/>
              <a:gd name="T19" fmla="*/ 43 h 111"/>
              <a:gd name="T20" fmla="*/ 27 w 121"/>
              <a:gd name="T21" fmla="*/ 46 h 111"/>
              <a:gd name="T22" fmla="*/ 35 w 121"/>
              <a:gd name="T23" fmla="*/ 52 h 111"/>
              <a:gd name="T24" fmla="*/ 22 w 121"/>
              <a:gd name="T25" fmla="*/ 57 h 111"/>
              <a:gd name="T26" fmla="*/ 27 w 121"/>
              <a:gd name="T27" fmla="*/ 61 h 111"/>
              <a:gd name="T28" fmla="*/ 35 w 121"/>
              <a:gd name="T29" fmla="*/ 68 h 111"/>
              <a:gd name="T30" fmla="*/ 22 w 121"/>
              <a:gd name="T31" fmla="*/ 74 h 111"/>
              <a:gd name="T32" fmla="*/ 27 w 121"/>
              <a:gd name="T33" fmla="*/ 78 h 111"/>
              <a:gd name="T34" fmla="*/ 35 w 121"/>
              <a:gd name="T35" fmla="*/ 85 h 111"/>
              <a:gd name="T36" fmla="*/ 22 w 121"/>
              <a:gd name="T37" fmla="*/ 90 h 111"/>
              <a:gd name="T38" fmla="*/ 22 w 121"/>
              <a:gd name="T39" fmla="*/ 101 h 111"/>
              <a:gd name="T40" fmla="*/ 90 w 121"/>
              <a:gd name="T41" fmla="*/ 79 h 111"/>
              <a:gd name="T42" fmla="*/ 99 w 121"/>
              <a:gd name="T43" fmla="*/ 105 h 111"/>
              <a:gd name="T44" fmla="*/ 93 w 121"/>
              <a:gd name="T45" fmla="*/ 111 h 111"/>
              <a:gd name="T46" fmla="*/ 13 w 121"/>
              <a:gd name="T47" fmla="*/ 111 h 111"/>
              <a:gd name="T48" fmla="*/ 13 w 121"/>
              <a:gd name="T49" fmla="*/ 98 h 111"/>
              <a:gd name="T50" fmla="*/ 0 w 121"/>
              <a:gd name="T51" fmla="*/ 89 h 111"/>
              <a:gd name="T52" fmla="*/ 13 w 121"/>
              <a:gd name="T53" fmla="*/ 81 h 111"/>
              <a:gd name="T54" fmla="*/ 0 w 121"/>
              <a:gd name="T55" fmla="*/ 72 h 111"/>
              <a:gd name="T56" fmla="*/ 13 w 121"/>
              <a:gd name="T57" fmla="*/ 67 h 111"/>
              <a:gd name="T58" fmla="*/ 0 w 121"/>
              <a:gd name="T59" fmla="*/ 57 h 111"/>
              <a:gd name="T60" fmla="*/ 13 w 121"/>
              <a:gd name="T61" fmla="*/ 50 h 111"/>
              <a:gd name="T62" fmla="*/ 0 w 121"/>
              <a:gd name="T63" fmla="*/ 41 h 111"/>
              <a:gd name="T64" fmla="*/ 13 w 121"/>
              <a:gd name="T65" fmla="*/ 35 h 111"/>
              <a:gd name="T66" fmla="*/ 0 w 121"/>
              <a:gd name="T67" fmla="*/ 26 h 111"/>
              <a:gd name="T68" fmla="*/ 13 w 121"/>
              <a:gd name="T69" fmla="*/ 6 h 111"/>
              <a:gd name="T70" fmla="*/ 18 w 121"/>
              <a:gd name="T71" fmla="*/ 0 h 111"/>
              <a:gd name="T72" fmla="*/ 44 w 121"/>
              <a:gd name="T73" fmla="*/ 54 h 111"/>
              <a:gd name="T74" fmla="*/ 57 w 121"/>
              <a:gd name="T75" fmla="*/ 59 h 111"/>
              <a:gd name="T76" fmla="*/ 44 w 121"/>
              <a:gd name="T77" fmla="*/ 54 h 111"/>
              <a:gd name="T78" fmla="*/ 44 w 121"/>
              <a:gd name="T79" fmla="*/ 43 h 111"/>
              <a:gd name="T80" fmla="*/ 66 w 121"/>
              <a:gd name="T81" fmla="*/ 46 h 111"/>
              <a:gd name="T82" fmla="*/ 44 w 121"/>
              <a:gd name="T83" fmla="*/ 43 h 111"/>
              <a:gd name="T84" fmla="*/ 44 w 121"/>
              <a:gd name="T85" fmla="*/ 30 h 111"/>
              <a:gd name="T86" fmla="*/ 77 w 121"/>
              <a:gd name="T87" fmla="*/ 35 h 111"/>
              <a:gd name="T88" fmla="*/ 44 w 121"/>
              <a:gd name="T89" fmla="*/ 30 h 111"/>
              <a:gd name="T90" fmla="*/ 44 w 121"/>
              <a:gd name="T91" fmla="*/ 19 h 111"/>
              <a:gd name="T92" fmla="*/ 77 w 121"/>
              <a:gd name="T93" fmla="*/ 24 h 111"/>
              <a:gd name="T94" fmla="*/ 44 w 121"/>
              <a:gd name="T95" fmla="*/ 19 h 111"/>
              <a:gd name="T96" fmla="*/ 57 w 121"/>
              <a:gd name="T97" fmla="*/ 89 h 111"/>
              <a:gd name="T98" fmla="*/ 71 w 121"/>
              <a:gd name="T99" fmla="*/ 87 h 111"/>
              <a:gd name="T100" fmla="*/ 58 w 121"/>
              <a:gd name="T101" fmla="*/ 74 h 111"/>
              <a:gd name="T102" fmla="*/ 57 w 121"/>
              <a:gd name="T103" fmla="*/ 89 h 111"/>
              <a:gd name="T104" fmla="*/ 108 w 121"/>
              <a:gd name="T105" fmla="*/ 24 h 111"/>
              <a:gd name="T106" fmla="*/ 77 w 121"/>
              <a:gd name="T107" fmla="*/ 81 h 111"/>
              <a:gd name="T108" fmla="*/ 108 w 121"/>
              <a:gd name="T109" fmla="*/ 2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1" h="111">
                <a:moveTo>
                  <a:pt x="18" y="0"/>
                </a:moveTo>
                <a:lnTo>
                  <a:pt x="93" y="0"/>
                </a:lnTo>
                <a:lnTo>
                  <a:pt x="99" y="0"/>
                </a:lnTo>
                <a:lnTo>
                  <a:pt x="99" y="6"/>
                </a:lnTo>
                <a:lnTo>
                  <a:pt x="99" y="22"/>
                </a:lnTo>
                <a:lnTo>
                  <a:pt x="90" y="32"/>
                </a:lnTo>
                <a:lnTo>
                  <a:pt x="90" y="10"/>
                </a:lnTo>
                <a:lnTo>
                  <a:pt x="22" y="10"/>
                </a:lnTo>
                <a:lnTo>
                  <a:pt x="22" y="17"/>
                </a:lnTo>
                <a:lnTo>
                  <a:pt x="27" y="15"/>
                </a:lnTo>
                <a:lnTo>
                  <a:pt x="31" y="13"/>
                </a:lnTo>
                <a:lnTo>
                  <a:pt x="35" y="21"/>
                </a:lnTo>
                <a:lnTo>
                  <a:pt x="31" y="22"/>
                </a:lnTo>
                <a:lnTo>
                  <a:pt x="22" y="26"/>
                </a:lnTo>
                <a:lnTo>
                  <a:pt x="22" y="32"/>
                </a:lnTo>
                <a:lnTo>
                  <a:pt x="27" y="30"/>
                </a:lnTo>
                <a:lnTo>
                  <a:pt x="31" y="28"/>
                </a:lnTo>
                <a:lnTo>
                  <a:pt x="35" y="37"/>
                </a:lnTo>
                <a:lnTo>
                  <a:pt x="31" y="39"/>
                </a:lnTo>
                <a:lnTo>
                  <a:pt x="22" y="43"/>
                </a:lnTo>
                <a:lnTo>
                  <a:pt x="22" y="48"/>
                </a:lnTo>
                <a:lnTo>
                  <a:pt x="27" y="46"/>
                </a:lnTo>
                <a:lnTo>
                  <a:pt x="31" y="45"/>
                </a:lnTo>
                <a:lnTo>
                  <a:pt x="35" y="52"/>
                </a:lnTo>
                <a:lnTo>
                  <a:pt x="31" y="54"/>
                </a:lnTo>
                <a:lnTo>
                  <a:pt x="22" y="57"/>
                </a:lnTo>
                <a:lnTo>
                  <a:pt x="22" y="63"/>
                </a:lnTo>
                <a:lnTo>
                  <a:pt x="27" y="61"/>
                </a:lnTo>
                <a:lnTo>
                  <a:pt x="31" y="59"/>
                </a:lnTo>
                <a:lnTo>
                  <a:pt x="35" y="68"/>
                </a:lnTo>
                <a:lnTo>
                  <a:pt x="31" y="70"/>
                </a:lnTo>
                <a:lnTo>
                  <a:pt x="22" y="74"/>
                </a:lnTo>
                <a:lnTo>
                  <a:pt x="22" y="79"/>
                </a:lnTo>
                <a:lnTo>
                  <a:pt x="27" y="78"/>
                </a:lnTo>
                <a:lnTo>
                  <a:pt x="31" y="76"/>
                </a:lnTo>
                <a:lnTo>
                  <a:pt x="35" y="85"/>
                </a:lnTo>
                <a:lnTo>
                  <a:pt x="31" y="87"/>
                </a:lnTo>
                <a:lnTo>
                  <a:pt x="22" y="90"/>
                </a:lnTo>
                <a:lnTo>
                  <a:pt x="22" y="98"/>
                </a:lnTo>
                <a:lnTo>
                  <a:pt x="22" y="101"/>
                </a:lnTo>
                <a:lnTo>
                  <a:pt x="90" y="101"/>
                </a:lnTo>
                <a:lnTo>
                  <a:pt x="90" y="79"/>
                </a:lnTo>
                <a:lnTo>
                  <a:pt x="99" y="70"/>
                </a:lnTo>
                <a:lnTo>
                  <a:pt x="99" y="105"/>
                </a:lnTo>
                <a:lnTo>
                  <a:pt x="99" y="111"/>
                </a:lnTo>
                <a:lnTo>
                  <a:pt x="93" y="111"/>
                </a:lnTo>
                <a:lnTo>
                  <a:pt x="18" y="111"/>
                </a:lnTo>
                <a:lnTo>
                  <a:pt x="13" y="111"/>
                </a:lnTo>
                <a:lnTo>
                  <a:pt x="13" y="105"/>
                </a:lnTo>
                <a:lnTo>
                  <a:pt x="13" y="98"/>
                </a:lnTo>
                <a:lnTo>
                  <a:pt x="2" y="98"/>
                </a:lnTo>
                <a:lnTo>
                  <a:pt x="0" y="89"/>
                </a:lnTo>
                <a:lnTo>
                  <a:pt x="13" y="85"/>
                </a:lnTo>
                <a:lnTo>
                  <a:pt x="13" y="81"/>
                </a:lnTo>
                <a:lnTo>
                  <a:pt x="2" y="81"/>
                </a:lnTo>
                <a:lnTo>
                  <a:pt x="0" y="72"/>
                </a:lnTo>
                <a:lnTo>
                  <a:pt x="13" y="67"/>
                </a:lnTo>
                <a:lnTo>
                  <a:pt x="13" y="67"/>
                </a:lnTo>
                <a:lnTo>
                  <a:pt x="2" y="67"/>
                </a:lnTo>
                <a:lnTo>
                  <a:pt x="0" y="57"/>
                </a:lnTo>
                <a:lnTo>
                  <a:pt x="13" y="52"/>
                </a:lnTo>
                <a:lnTo>
                  <a:pt x="13" y="50"/>
                </a:lnTo>
                <a:lnTo>
                  <a:pt x="2" y="50"/>
                </a:lnTo>
                <a:lnTo>
                  <a:pt x="0" y="41"/>
                </a:lnTo>
                <a:lnTo>
                  <a:pt x="13" y="35"/>
                </a:lnTo>
                <a:lnTo>
                  <a:pt x="13" y="35"/>
                </a:lnTo>
                <a:lnTo>
                  <a:pt x="2" y="35"/>
                </a:lnTo>
                <a:lnTo>
                  <a:pt x="0" y="26"/>
                </a:lnTo>
                <a:lnTo>
                  <a:pt x="13" y="21"/>
                </a:lnTo>
                <a:lnTo>
                  <a:pt x="13" y="6"/>
                </a:lnTo>
                <a:lnTo>
                  <a:pt x="13" y="0"/>
                </a:lnTo>
                <a:lnTo>
                  <a:pt x="18" y="0"/>
                </a:lnTo>
                <a:lnTo>
                  <a:pt x="18" y="0"/>
                </a:lnTo>
                <a:close/>
                <a:moveTo>
                  <a:pt x="44" y="54"/>
                </a:moveTo>
                <a:lnTo>
                  <a:pt x="44" y="59"/>
                </a:lnTo>
                <a:lnTo>
                  <a:pt x="57" y="59"/>
                </a:lnTo>
                <a:lnTo>
                  <a:pt x="57" y="54"/>
                </a:lnTo>
                <a:lnTo>
                  <a:pt x="44" y="54"/>
                </a:lnTo>
                <a:lnTo>
                  <a:pt x="44" y="54"/>
                </a:lnTo>
                <a:close/>
                <a:moveTo>
                  <a:pt x="44" y="43"/>
                </a:moveTo>
                <a:lnTo>
                  <a:pt x="44" y="46"/>
                </a:lnTo>
                <a:lnTo>
                  <a:pt x="66" y="46"/>
                </a:lnTo>
                <a:lnTo>
                  <a:pt x="66" y="43"/>
                </a:lnTo>
                <a:lnTo>
                  <a:pt x="44" y="43"/>
                </a:lnTo>
                <a:lnTo>
                  <a:pt x="44" y="43"/>
                </a:lnTo>
                <a:close/>
                <a:moveTo>
                  <a:pt x="44" y="30"/>
                </a:moveTo>
                <a:lnTo>
                  <a:pt x="44" y="35"/>
                </a:lnTo>
                <a:lnTo>
                  <a:pt x="77" y="35"/>
                </a:lnTo>
                <a:lnTo>
                  <a:pt x="77" y="30"/>
                </a:lnTo>
                <a:lnTo>
                  <a:pt x="44" y="30"/>
                </a:lnTo>
                <a:lnTo>
                  <a:pt x="44" y="30"/>
                </a:lnTo>
                <a:close/>
                <a:moveTo>
                  <a:pt x="44" y="19"/>
                </a:moveTo>
                <a:lnTo>
                  <a:pt x="44" y="24"/>
                </a:lnTo>
                <a:lnTo>
                  <a:pt x="77" y="24"/>
                </a:lnTo>
                <a:lnTo>
                  <a:pt x="77" y="19"/>
                </a:lnTo>
                <a:lnTo>
                  <a:pt x="44" y="19"/>
                </a:lnTo>
                <a:lnTo>
                  <a:pt x="44" y="19"/>
                </a:lnTo>
                <a:close/>
                <a:moveTo>
                  <a:pt x="57" y="89"/>
                </a:moveTo>
                <a:lnTo>
                  <a:pt x="64" y="89"/>
                </a:lnTo>
                <a:lnTo>
                  <a:pt x="71" y="87"/>
                </a:lnTo>
                <a:lnTo>
                  <a:pt x="64" y="79"/>
                </a:lnTo>
                <a:lnTo>
                  <a:pt x="58" y="74"/>
                </a:lnTo>
                <a:lnTo>
                  <a:pt x="57" y="81"/>
                </a:lnTo>
                <a:lnTo>
                  <a:pt x="57" y="89"/>
                </a:lnTo>
                <a:lnTo>
                  <a:pt x="57" y="89"/>
                </a:lnTo>
                <a:close/>
                <a:moveTo>
                  <a:pt x="108" y="24"/>
                </a:moveTo>
                <a:lnTo>
                  <a:pt x="64" y="67"/>
                </a:lnTo>
                <a:lnTo>
                  <a:pt x="77" y="81"/>
                </a:lnTo>
                <a:lnTo>
                  <a:pt x="121" y="39"/>
                </a:lnTo>
                <a:lnTo>
                  <a:pt x="108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451"/>
          <p:cNvSpPr>
            <a:spLocks noEditPoints="1"/>
          </p:cNvSpPr>
          <p:nvPr/>
        </p:nvSpPr>
        <p:spPr bwMode="auto">
          <a:xfrm>
            <a:off x="6910957" y="1886784"/>
            <a:ext cx="727800" cy="531855"/>
          </a:xfrm>
          <a:custGeom>
            <a:avLst/>
            <a:gdLst>
              <a:gd name="T0" fmla="*/ 9 w 156"/>
              <a:gd name="T1" fmla="*/ 81 h 114"/>
              <a:gd name="T2" fmla="*/ 0 w 156"/>
              <a:gd name="T3" fmla="*/ 48 h 114"/>
              <a:gd name="T4" fmla="*/ 1 w 156"/>
              <a:gd name="T5" fmla="*/ 39 h 114"/>
              <a:gd name="T6" fmla="*/ 20 w 156"/>
              <a:gd name="T7" fmla="*/ 21 h 114"/>
              <a:gd name="T8" fmla="*/ 62 w 156"/>
              <a:gd name="T9" fmla="*/ 2 h 114"/>
              <a:gd name="T10" fmla="*/ 78 w 156"/>
              <a:gd name="T11" fmla="*/ 0 h 114"/>
              <a:gd name="T12" fmla="*/ 126 w 156"/>
              <a:gd name="T13" fmla="*/ 17 h 114"/>
              <a:gd name="T14" fmla="*/ 154 w 156"/>
              <a:gd name="T15" fmla="*/ 46 h 114"/>
              <a:gd name="T16" fmla="*/ 156 w 156"/>
              <a:gd name="T17" fmla="*/ 59 h 114"/>
              <a:gd name="T18" fmla="*/ 143 w 156"/>
              <a:gd name="T19" fmla="*/ 76 h 114"/>
              <a:gd name="T20" fmla="*/ 117 w 156"/>
              <a:gd name="T21" fmla="*/ 110 h 114"/>
              <a:gd name="T22" fmla="*/ 95 w 156"/>
              <a:gd name="T23" fmla="*/ 96 h 114"/>
              <a:gd name="T24" fmla="*/ 53 w 156"/>
              <a:gd name="T25" fmla="*/ 98 h 114"/>
              <a:gd name="T26" fmla="*/ 42 w 156"/>
              <a:gd name="T27" fmla="*/ 90 h 114"/>
              <a:gd name="T28" fmla="*/ 36 w 156"/>
              <a:gd name="T29" fmla="*/ 87 h 114"/>
              <a:gd name="T30" fmla="*/ 29 w 156"/>
              <a:gd name="T31" fmla="*/ 65 h 114"/>
              <a:gd name="T32" fmla="*/ 42 w 156"/>
              <a:gd name="T33" fmla="*/ 48 h 114"/>
              <a:gd name="T34" fmla="*/ 67 w 156"/>
              <a:gd name="T35" fmla="*/ 37 h 114"/>
              <a:gd name="T36" fmla="*/ 73 w 156"/>
              <a:gd name="T37" fmla="*/ 35 h 114"/>
              <a:gd name="T38" fmla="*/ 91 w 156"/>
              <a:gd name="T39" fmla="*/ 28 h 114"/>
              <a:gd name="T40" fmla="*/ 82 w 156"/>
              <a:gd name="T41" fmla="*/ 21 h 114"/>
              <a:gd name="T42" fmla="*/ 77 w 156"/>
              <a:gd name="T43" fmla="*/ 30 h 114"/>
              <a:gd name="T44" fmla="*/ 55 w 156"/>
              <a:gd name="T45" fmla="*/ 35 h 114"/>
              <a:gd name="T46" fmla="*/ 34 w 156"/>
              <a:gd name="T47" fmla="*/ 35 h 114"/>
              <a:gd name="T48" fmla="*/ 25 w 156"/>
              <a:gd name="T49" fmla="*/ 54 h 114"/>
              <a:gd name="T50" fmla="*/ 23 w 156"/>
              <a:gd name="T51" fmla="*/ 57 h 114"/>
              <a:gd name="T52" fmla="*/ 27 w 156"/>
              <a:gd name="T53" fmla="*/ 79 h 114"/>
              <a:gd name="T54" fmla="*/ 18 w 156"/>
              <a:gd name="T55" fmla="*/ 87 h 114"/>
              <a:gd name="T56" fmla="*/ 47 w 156"/>
              <a:gd name="T57" fmla="*/ 68 h 114"/>
              <a:gd name="T58" fmla="*/ 75 w 156"/>
              <a:gd name="T59" fmla="*/ 57 h 114"/>
              <a:gd name="T60" fmla="*/ 110 w 156"/>
              <a:gd name="T61" fmla="*/ 54 h 114"/>
              <a:gd name="T62" fmla="*/ 126 w 156"/>
              <a:gd name="T63" fmla="*/ 33 h 114"/>
              <a:gd name="T64" fmla="*/ 93 w 156"/>
              <a:gd name="T65" fmla="*/ 48 h 114"/>
              <a:gd name="T66" fmla="*/ 88 w 156"/>
              <a:gd name="T67" fmla="*/ 50 h 114"/>
              <a:gd name="T68" fmla="*/ 75 w 156"/>
              <a:gd name="T69" fmla="*/ 52 h 114"/>
              <a:gd name="T70" fmla="*/ 55 w 156"/>
              <a:gd name="T71" fmla="*/ 52 h 114"/>
              <a:gd name="T72" fmla="*/ 44 w 156"/>
              <a:gd name="T73" fmla="*/ 65 h 114"/>
              <a:gd name="T74" fmla="*/ 64 w 156"/>
              <a:gd name="T75" fmla="*/ 81 h 114"/>
              <a:gd name="T76" fmla="*/ 97 w 156"/>
              <a:gd name="T77" fmla="*/ 79 h 114"/>
              <a:gd name="T78" fmla="*/ 126 w 156"/>
              <a:gd name="T79" fmla="*/ 70 h 114"/>
              <a:gd name="T80" fmla="*/ 139 w 156"/>
              <a:gd name="T81" fmla="*/ 59 h 114"/>
              <a:gd name="T82" fmla="*/ 113 w 156"/>
              <a:gd name="T83" fmla="*/ 65 h 114"/>
              <a:gd name="T84" fmla="*/ 97 w 156"/>
              <a:gd name="T85" fmla="*/ 74 h 114"/>
              <a:gd name="T86" fmla="*/ 78 w 156"/>
              <a:gd name="T87" fmla="*/ 70 h 114"/>
              <a:gd name="T88" fmla="*/ 14 w 156"/>
              <a:gd name="T89" fmla="*/ 32 h 114"/>
              <a:gd name="T90" fmla="*/ 38 w 156"/>
              <a:gd name="T91" fmla="*/ 32 h 114"/>
              <a:gd name="T92" fmla="*/ 60 w 156"/>
              <a:gd name="T93" fmla="*/ 21 h 114"/>
              <a:gd name="T94" fmla="*/ 78 w 156"/>
              <a:gd name="T95" fmla="*/ 15 h 114"/>
              <a:gd name="T96" fmla="*/ 88 w 156"/>
              <a:gd name="T97" fmla="*/ 21 h 114"/>
              <a:gd name="T98" fmla="*/ 108 w 156"/>
              <a:gd name="T99" fmla="*/ 19 h 114"/>
              <a:gd name="T100" fmla="*/ 99 w 156"/>
              <a:gd name="T101" fmla="*/ 11 h 114"/>
              <a:gd name="T102" fmla="*/ 78 w 156"/>
              <a:gd name="T103" fmla="*/ 8 h 114"/>
              <a:gd name="T104" fmla="*/ 45 w 156"/>
              <a:gd name="T105" fmla="*/ 13 h 114"/>
              <a:gd name="T106" fmla="*/ 34 w 156"/>
              <a:gd name="T107" fmla="*/ 2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6" h="114">
                <a:moveTo>
                  <a:pt x="18" y="87"/>
                </a:moveTo>
                <a:lnTo>
                  <a:pt x="18" y="87"/>
                </a:lnTo>
                <a:lnTo>
                  <a:pt x="9" y="81"/>
                </a:lnTo>
                <a:lnTo>
                  <a:pt x="1" y="72"/>
                </a:lnTo>
                <a:lnTo>
                  <a:pt x="0" y="61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1" y="39"/>
                </a:lnTo>
                <a:lnTo>
                  <a:pt x="5" y="33"/>
                </a:lnTo>
                <a:lnTo>
                  <a:pt x="12" y="26"/>
                </a:lnTo>
                <a:lnTo>
                  <a:pt x="20" y="21"/>
                </a:lnTo>
                <a:lnTo>
                  <a:pt x="31" y="13"/>
                </a:lnTo>
                <a:lnTo>
                  <a:pt x="45" y="8"/>
                </a:lnTo>
                <a:lnTo>
                  <a:pt x="62" y="2"/>
                </a:lnTo>
                <a:lnTo>
                  <a:pt x="62" y="2"/>
                </a:lnTo>
                <a:lnTo>
                  <a:pt x="71" y="2"/>
                </a:lnTo>
                <a:lnTo>
                  <a:pt x="78" y="0"/>
                </a:lnTo>
                <a:lnTo>
                  <a:pt x="97" y="4"/>
                </a:lnTo>
                <a:lnTo>
                  <a:pt x="111" y="10"/>
                </a:lnTo>
                <a:lnTo>
                  <a:pt x="126" y="17"/>
                </a:lnTo>
                <a:lnTo>
                  <a:pt x="139" y="26"/>
                </a:lnTo>
                <a:lnTo>
                  <a:pt x="148" y="35"/>
                </a:lnTo>
                <a:lnTo>
                  <a:pt x="154" y="46"/>
                </a:lnTo>
                <a:lnTo>
                  <a:pt x="156" y="54"/>
                </a:lnTo>
                <a:lnTo>
                  <a:pt x="156" y="54"/>
                </a:lnTo>
                <a:lnTo>
                  <a:pt x="156" y="59"/>
                </a:lnTo>
                <a:lnTo>
                  <a:pt x="152" y="65"/>
                </a:lnTo>
                <a:lnTo>
                  <a:pt x="148" y="70"/>
                </a:lnTo>
                <a:lnTo>
                  <a:pt x="143" y="76"/>
                </a:lnTo>
                <a:lnTo>
                  <a:pt x="130" y="83"/>
                </a:lnTo>
                <a:lnTo>
                  <a:pt x="115" y="90"/>
                </a:lnTo>
                <a:lnTo>
                  <a:pt x="117" y="110"/>
                </a:lnTo>
                <a:lnTo>
                  <a:pt x="108" y="114"/>
                </a:lnTo>
                <a:lnTo>
                  <a:pt x="95" y="96"/>
                </a:lnTo>
                <a:lnTo>
                  <a:pt x="95" y="96"/>
                </a:lnTo>
                <a:lnTo>
                  <a:pt x="69" y="99"/>
                </a:lnTo>
                <a:lnTo>
                  <a:pt x="60" y="99"/>
                </a:lnTo>
                <a:lnTo>
                  <a:pt x="53" y="98"/>
                </a:lnTo>
                <a:lnTo>
                  <a:pt x="53" y="98"/>
                </a:lnTo>
                <a:lnTo>
                  <a:pt x="45" y="94"/>
                </a:lnTo>
                <a:lnTo>
                  <a:pt x="42" y="90"/>
                </a:lnTo>
                <a:lnTo>
                  <a:pt x="36" y="87"/>
                </a:lnTo>
                <a:lnTo>
                  <a:pt x="36" y="87"/>
                </a:lnTo>
                <a:lnTo>
                  <a:pt x="36" y="87"/>
                </a:lnTo>
                <a:lnTo>
                  <a:pt x="33" y="81"/>
                </a:lnTo>
                <a:lnTo>
                  <a:pt x="31" y="72"/>
                </a:lnTo>
                <a:lnTo>
                  <a:pt x="29" y="65"/>
                </a:lnTo>
                <a:lnTo>
                  <a:pt x="29" y="57"/>
                </a:lnTo>
                <a:lnTo>
                  <a:pt x="29" y="57"/>
                </a:lnTo>
                <a:lnTo>
                  <a:pt x="42" y="48"/>
                </a:lnTo>
                <a:lnTo>
                  <a:pt x="56" y="41"/>
                </a:lnTo>
                <a:lnTo>
                  <a:pt x="56" y="41"/>
                </a:lnTo>
                <a:lnTo>
                  <a:pt x="67" y="37"/>
                </a:lnTo>
                <a:lnTo>
                  <a:pt x="69" y="44"/>
                </a:lnTo>
                <a:lnTo>
                  <a:pt x="75" y="43"/>
                </a:lnTo>
                <a:lnTo>
                  <a:pt x="73" y="35"/>
                </a:lnTo>
                <a:lnTo>
                  <a:pt x="73" y="35"/>
                </a:lnTo>
                <a:lnTo>
                  <a:pt x="91" y="33"/>
                </a:lnTo>
                <a:lnTo>
                  <a:pt x="91" y="28"/>
                </a:lnTo>
                <a:lnTo>
                  <a:pt x="91" y="28"/>
                </a:lnTo>
                <a:lnTo>
                  <a:pt x="82" y="28"/>
                </a:lnTo>
                <a:lnTo>
                  <a:pt x="82" y="21"/>
                </a:lnTo>
                <a:lnTo>
                  <a:pt x="77" y="21"/>
                </a:lnTo>
                <a:lnTo>
                  <a:pt x="77" y="30"/>
                </a:lnTo>
                <a:lnTo>
                  <a:pt x="77" y="30"/>
                </a:lnTo>
                <a:lnTo>
                  <a:pt x="66" y="32"/>
                </a:lnTo>
                <a:lnTo>
                  <a:pt x="55" y="35"/>
                </a:lnTo>
                <a:lnTo>
                  <a:pt x="55" y="35"/>
                </a:lnTo>
                <a:lnTo>
                  <a:pt x="44" y="41"/>
                </a:lnTo>
                <a:lnTo>
                  <a:pt x="38" y="33"/>
                </a:lnTo>
                <a:lnTo>
                  <a:pt x="34" y="35"/>
                </a:lnTo>
                <a:lnTo>
                  <a:pt x="40" y="43"/>
                </a:lnTo>
                <a:lnTo>
                  <a:pt x="40" y="43"/>
                </a:lnTo>
                <a:lnTo>
                  <a:pt x="25" y="54"/>
                </a:lnTo>
                <a:lnTo>
                  <a:pt x="18" y="46"/>
                </a:lnTo>
                <a:lnTo>
                  <a:pt x="14" y="50"/>
                </a:lnTo>
                <a:lnTo>
                  <a:pt x="23" y="57"/>
                </a:lnTo>
                <a:lnTo>
                  <a:pt x="23" y="57"/>
                </a:lnTo>
                <a:lnTo>
                  <a:pt x="25" y="72"/>
                </a:lnTo>
                <a:lnTo>
                  <a:pt x="27" y="79"/>
                </a:lnTo>
                <a:lnTo>
                  <a:pt x="31" y="87"/>
                </a:lnTo>
                <a:lnTo>
                  <a:pt x="18" y="87"/>
                </a:lnTo>
                <a:lnTo>
                  <a:pt x="18" y="87"/>
                </a:lnTo>
                <a:close/>
                <a:moveTo>
                  <a:pt x="44" y="65"/>
                </a:moveTo>
                <a:lnTo>
                  <a:pt x="47" y="68"/>
                </a:lnTo>
                <a:lnTo>
                  <a:pt x="47" y="68"/>
                </a:lnTo>
                <a:lnTo>
                  <a:pt x="60" y="61"/>
                </a:lnTo>
                <a:lnTo>
                  <a:pt x="75" y="57"/>
                </a:lnTo>
                <a:lnTo>
                  <a:pt x="75" y="57"/>
                </a:lnTo>
                <a:lnTo>
                  <a:pt x="91" y="54"/>
                </a:lnTo>
                <a:lnTo>
                  <a:pt x="110" y="54"/>
                </a:lnTo>
                <a:lnTo>
                  <a:pt x="110" y="54"/>
                </a:lnTo>
                <a:lnTo>
                  <a:pt x="111" y="54"/>
                </a:lnTo>
                <a:lnTo>
                  <a:pt x="130" y="37"/>
                </a:lnTo>
                <a:lnTo>
                  <a:pt x="126" y="33"/>
                </a:lnTo>
                <a:lnTo>
                  <a:pt x="108" y="48"/>
                </a:lnTo>
                <a:lnTo>
                  <a:pt x="108" y="48"/>
                </a:lnTo>
                <a:lnTo>
                  <a:pt x="93" y="48"/>
                </a:lnTo>
                <a:lnTo>
                  <a:pt x="93" y="39"/>
                </a:lnTo>
                <a:lnTo>
                  <a:pt x="88" y="41"/>
                </a:lnTo>
                <a:lnTo>
                  <a:pt x="88" y="50"/>
                </a:lnTo>
                <a:lnTo>
                  <a:pt x="88" y="50"/>
                </a:lnTo>
                <a:lnTo>
                  <a:pt x="75" y="52"/>
                </a:lnTo>
                <a:lnTo>
                  <a:pt x="75" y="52"/>
                </a:lnTo>
                <a:lnTo>
                  <a:pt x="64" y="54"/>
                </a:lnTo>
                <a:lnTo>
                  <a:pt x="60" y="48"/>
                </a:lnTo>
                <a:lnTo>
                  <a:pt x="55" y="52"/>
                </a:lnTo>
                <a:lnTo>
                  <a:pt x="58" y="57"/>
                </a:lnTo>
                <a:lnTo>
                  <a:pt x="58" y="57"/>
                </a:lnTo>
                <a:lnTo>
                  <a:pt x="44" y="65"/>
                </a:lnTo>
                <a:lnTo>
                  <a:pt x="44" y="65"/>
                </a:lnTo>
                <a:close/>
                <a:moveTo>
                  <a:pt x="62" y="76"/>
                </a:moveTo>
                <a:lnTo>
                  <a:pt x="64" y="81"/>
                </a:lnTo>
                <a:lnTo>
                  <a:pt x="80" y="76"/>
                </a:lnTo>
                <a:lnTo>
                  <a:pt x="97" y="79"/>
                </a:lnTo>
                <a:lnTo>
                  <a:pt x="97" y="79"/>
                </a:lnTo>
                <a:lnTo>
                  <a:pt x="99" y="77"/>
                </a:lnTo>
                <a:lnTo>
                  <a:pt x="113" y="70"/>
                </a:lnTo>
                <a:lnTo>
                  <a:pt x="126" y="70"/>
                </a:lnTo>
                <a:lnTo>
                  <a:pt x="128" y="70"/>
                </a:lnTo>
                <a:lnTo>
                  <a:pt x="128" y="70"/>
                </a:lnTo>
                <a:lnTo>
                  <a:pt x="139" y="59"/>
                </a:lnTo>
                <a:lnTo>
                  <a:pt x="135" y="54"/>
                </a:lnTo>
                <a:lnTo>
                  <a:pt x="124" y="65"/>
                </a:lnTo>
                <a:lnTo>
                  <a:pt x="113" y="65"/>
                </a:lnTo>
                <a:lnTo>
                  <a:pt x="111" y="63"/>
                </a:lnTo>
                <a:lnTo>
                  <a:pt x="111" y="65"/>
                </a:lnTo>
                <a:lnTo>
                  <a:pt x="97" y="74"/>
                </a:lnTo>
                <a:lnTo>
                  <a:pt x="80" y="70"/>
                </a:lnTo>
                <a:lnTo>
                  <a:pt x="78" y="68"/>
                </a:lnTo>
                <a:lnTo>
                  <a:pt x="78" y="70"/>
                </a:lnTo>
                <a:lnTo>
                  <a:pt x="62" y="76"/>
                </a:lnTo>
                <a:lnTo>
                  <a:pt x="62" y="76"/>
                </a:lnTo>
                <a:close/>
                <a:moveTo>
                  <a:pt x="14" y="32"/>
                </a:moveTo>
                <a:lnTo>
                  <a:pt x="16" y="37"/>
                </a:lnTo>
                <a:lnTo>
                  <a:pt x="36" y="32"/>
                </a:lnTo>
                <a:lnTo>
                  <a:pt x="38" y="32"/>
                </a:lnTo>
                <a:lnTo>
                  <a:pt x="38" y="30"/>
                </a:lnTo>
                <a:lnTo>
                  <a:pt x="45" y="19"/>
                </a:lnTo>
                <a:lnTo>
                  <a:pt x="60" y="21"/>
                </a:lnTo>
                <a:lnTo>
                  <a:pt x="60" y="21"/>
                </a:lnTo>
                <a:lnTo>
                  <a:pt x="62" y="21"/>
                </a:lnTo>
                <a:lnTo>
                  <a:pt x="78" y="15"/>
                </a:lnTo>
                <a:lnTo>
                  <a:pt x="86" y="19"/>
                </a:lnTo>
                <a:lnTo>
                  <a:pt x="88" y="21"/>
                </a:lnTo>
                <a:lnTo>
                  <a:pt x="88" y="21"/>
                </a:lnTo>
                <a:lnTo>
                  <a:pt x="99" y="17"/>
                </a:lnTo>
                <a:lnTo>
                  <a:pt x="104" y="22"/>
                </a:lnTo>
                <a:lnTo>
                  <a:pt x="108" y="19"/>
                </a:lnTo>
                <a:lnTo>
                  <a:pt x="102" y="11"/>
                </a:lnTo>
                <a:lnTo>
                  <a:pt x="100" y="11"/>
                </a:lnTo>
                <a:lnTo>
                  <a:pt x="99" y="11"/>
                </a:lnTo>
                <a:lnTo>
                  <a:pt x="88" y="13"/>
                </a:lnTo>
                <a:lnTo>
                  <a:pt x="80" y="10"/>
                </a:lnTo>
                <a:lnTo>
                  <a:pt x="78" y="8"/>
                </a:lnTo>
                <a:lnTo>
                  <a:pt x="77" y="10"/>
                </a:lnTo>
                <a:lnTo>
                  <a:pt x="60" y="15"/>
                </a:lnTo>
                <a:lnTo>
                  <a:pt x="45" y="13"/>
                </a:lnTo>
                <a:lnTo>
                  <a:pt x="44" y="11"/>
                </a:lnTo>
                <a:lnTo>
                  <a:pt x="42" y="13"/>
                </a:lnTo>
                <a:lnTo>
                  <a:pt x="34" y="26"/>
                </a:lnTo>
                <a:lnTo>
                  <a:pt x="14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452"/>
          <p:cNvSpPr>
            <a:spLocks noEditPoints="1"/>
          </p:cNvSpPr>
          <p:nvPr/>
        </p:nvSpPr>
        <p:spPr bwMode="auto">
          <a:xfrm>
            <a:off x="5693289" y="1872786"/>
            <a:ext cx="667153" cy="597170"/>
          </a:xfrm>
          <a:custGeom>
            <a:avLst/>
            <a:gdLst>
              <a:gd name="T0" fmla="*/ 88 w 143"/>
              <a:gd name="T1" fmla="*/ 20 h 128"/>
              <a:gd name="T2" fmla="*/ 94 w 143"/>
              <a:gd name="T3" fmla="*/ 25 h 128"/>
              <a:gd name="T4" fmla="*/ 130 w 143"/>
              <a:gd name="T5" fmla="*/ 35 h 128"/>
              <a:gd name="T6" fmla="*/ 136 w 143"/>
              <a:gd name="T7" fmla="*/ 31 h 128"/>
              <a:gd name="T8" fmla="*/ 141 w 143"/>
              <a:gd name="T9" fmla="*/ 38 h 128"/>
              <a:gd name="T10" fmla="*/ 141 w 143"/>
              <a:gd name="T11" fmla="*/ 49 h 128"/>
              <a:gd name="T12" fmla="*/ 138 w 143"/>
              <a:gd name="T13" fmla="*/ 58 h 128"/>
              <a:gd name="T14" fmla="*/ 130 w 143"/>
              <a:gd name="T15" fmla="*/ 62 h 128"/>
              <a:gd name="T16" fmla="*/ 99 w 143"/>
              <a:gd name="T17" fmla="*/ 53 h 128"/>
              <a:gd name="T18" fmla="*/ 90 w 143"/>
              <a:gd name="T19" fmla="*/ 57 h 128"/>
              <a:gd name="T20" fmla="*/ 83 w 143"/>
              <a:gd name="T21" fmla="*/ 64 h 128"/>
              <a:gd name="T22" fmla="*/ 86 w 143"/>
              <a:gd name="T23" fmla="*/ 75 h 128"/>
              <a:gd name="T24" fmla="*/ 81 w 143"/>
              <a:gd name="T25" fmla="*/ 79 h 128"/>
              <a:gd name="T26" fmla="*/ 75 w 143"/>
              <a:gd name="T27" fmla="*/ 84 h 128"/>
              <a:gd name="T28" fmla="*/ 61 w 143"/>
              <a:gd name="T29" fmla="*/ 128 h 128"/>
              <a:gd name="T30" fmla="*/ 46 w 143"/>
              <a:gd name="T31" fmla="*/ 128 h 128"/>
              <a:gd name="T32" fmla="*/ 50 w 143"/>
              <a:gd name="T33" fmla="*/ 75 h 128"/>
              <a:gd name="T34" fmla="*/ 50 w 143"/>
              <a:gd name="T35" fmla="*/ 64 h 128"/>
              <a:gd name="T36" fmla="*/ 46 w 143"/>
              <a:gd name="T37" fmla="*/ 55 h 128"/>
              <a:gd name="T38" fmla="*/ 39 w 143"/>
              <a:gd name="T39" fmla="*/ 46 h 128"/>
              <a:gd name="T40" fmla="*/ 13 w 143"/>
              <a:gd name="T41" fmla="*/ 44 h 128"/>
              <a:gd name="T42" fmla="*/ 4 w 143"/>
              <a:gd name="T43" fmla="*/ 40 h 128"/>
              <a:gd name="T44" fmla="*/ 0 w 143"/>
              <a:gd name="T45" fmla="*/ 27 h 128"/>
              <a:gd name="T46" fmla="*/ 4 w 143"/>
              <a:gd name="T47" fmla="*/ 13 h 128"/>
              <a:gd name="T48" fmla="*/ 13 w 143"/>
              <a:gd name="T49" fmla="*/ 2 h 128"/>
              <a:gd name="T50" fmla="*/ 22 w 143"/>
              <a:gd name="T51" fmla="*/ 3 h 128"/>
              <a:gd name="T52" fmla="*/ 103 w 143"/>
              <a:gd name="T53" fmla="*/ 36 h 128"/>
              <a:gd name="T54" fmla="*/ 128 w 143"/>
              <a:gd name="T55" fmla="*/ 38 h 128"/>
              <a:gd name="T56" fmla="*/ 103 w 143"/>
              <a:gd name="T57" fmla="*/ 36 h 128"/>
              <a:gd name="T58" fmla="*/ 84 w 143"/>
              <a:gd name="T59" fmla="*/ 25 h 128"/>
              <a:gd name="T60" fmla="*/ 26 w 143"/>
              <a:gd name="T61" fmla="*/ 14 h 128"/>
              <a:gd name="T62" fmla="*/ 79 w 143"/>
              <a:gd name="T63" fmla="*/ 31 h 128"/>
              <a:gd name="T64" fmla="*/ 84 w 143"/>
              <a:gd name="T65" fmla="*/ 25 h 128"/>
              <a:gd name="T66" fmla="*/ 94 w 143"/>
              <a:gd name="T67" fmla="*/ 35 h 128"/>
              <a:gd name="T68" fmla="*/ 86 w 143"/>
              <a:gd name="T69" fmla="*/ 35 h 128"/>
              <a:gd name="T70" fmla="*/ 84 w 143"/>
              <a:gd name="T71" fmla="*/ 40 h 128"/>
              <a:gd name="T72" fmla="*/ 90 w 143"/>
              <a:gd name="T73" fmla="*/ 47 h 128"/>
              <a:gd name="T74" fmla="*/ 94 w 143"/>
              <a:gd name="T75" fmla="*/ 46 h 128"/>
              <a:gd name="T76" fmla="*/ 94 w 143"/>
              <a:gd name="T77" fmla="*/ 35 h 128"/>
              <a:gd name="T78" fmla="*/ 134 w 143"/>
              <a:gd name="T79" fmla="*/ 36 h 128"/>
              <a:gd name="T80" fmla="*/ 132 w 143"/>
              <a:gd name="T81" fmla="*/ 53 h 128"/>
              <a:gd name="T82" fmla="*/ 132 w 143"/>
              <a:gd name="T83" fmla="*/ 58 h 128"/>
              <a:gd name="T84" fmla="*/ 134 w 143"/>
              <a:gd name="T85" fmla="*/ 57 h 128"/>
              <a:gd name="T86" fmla="*/ 138 w 143"/>
              <a:gd name="T87" fmla="*/ 38 h 128"/>
              <a:gd name="T88" fmla="*/ 136 w 143"/>
              <a:gd name="T89" fmla="*/ 36 h 128"/>
              <a:gd name="T90" fmla="*/ 134 w 143"/>
              <a:gd name="T91" fmla="*/ 36 h 128"/>
              <a:gd name="T92" fmla="*/ 18 w 143"/>
              <a:gd name="T93" fmla="*/ 9 h 128"/>
              <a:gd name="T94" fmla="*/ 15 w 143"/>
              <a:gd name="T95" fmla="*/ 7 h 128"/>
              <a:gd name="T96" fmla="*/ 9 w 143"/>
              <a:gd name="T97" fmla="*/ 14 h 128"/>
              <a:gd name="T98" fmla="*/ 7 w 143"/>
              <a:gd name="T99" fmla="*/ 27 h 128"/>
              <a:gd name="T100" fmla="*/ 9 w 143"/>
              <a:gd name="T101" fmla="*/ 36 h 128"/>
              <a:gd name="T102" fmla="*/ 13 w 143"/>
              <a:gd name="T103" fmla="*/ 36 h 128"/>
              <a:gd name="T104" fmla="*/ 16 w 143"/>
              <a:gd name="T105" fmla="*/ 29 h 128"/>
              <a:gd name="T106" fmla="*/ 20 w 143"/>
              <a:gd name="T107" fmla="*/ 1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3" h="128">
                <a:moveTo>
                  <a:pt x="26" y="9"/>
                </a:moveTo>
                <a:lnTo>
                  <a:pt x="88" y="20"/>
                </a:lnTo>
                <a:lnTo>
                  <a:pt x="88" y="20"/>
                </a:lnTo>
                <a:lnTo>
                  <a:pt x="90" y="25"/>
                </a:lnTo>
                <a:lnTo>
                  <a:pt x="90" y="25"/>
                </a:lnTo>
                <a:lnTo>
                  <a:pt x="94" y="25"/>
                </a:lnTo>
                <a:lnTo>
                  <a:pt x="97" y="27"/>
                </a:lnTo>
                <a:lnTo>
                  <a:pt x="130" y="35"/>
                </a:lnTo>
                <a:lnTo>
                  <a:pt x="130" y="35"/>
                </a:lnTo>
                <a:lnTo>
                  <a:pt x="132" y="33"/>
                </a:lnTo>
                <a:lnTo>
                  <a:pt x="136" y="31"/>
                </a:lnTo>
                <a:lnTo>
                  <a:pt x="136" y="31"/>
                </a:lnTo>
                <a:lnTo>
                  <a:pt x="139" y="35"/>
                </a:lnTo>
                <a:lnTo>
                  <a:pt x="141" y="38"/>
                </a:lnTo>
                <a:lnTo>
                  <a:pt x="141" y="38"/>
                </a:lnTo>
                <a:lnTo>
                  <a:pt x="143" y="44"/>
                </a:lnTo>
                <a:lnTo>
                  <a:pt x="141" y="49"/>
                </a:lnTo>
                <a:lnTo>
                  <a:pt x="141" y="49"/>
                </a:lnTo>
                <a:lnTo>
                  <a:pt x="141" y="55"/>
                </a:lnTo>
                <a:lnTo>
                  <a:pt x="138" y="58"/>
                </a:lnTo>
                <a:lnTo>
                  <a:pt x="138" y="58"/>
                </a:lnTo>
                <a:lnTo>
                  <a:pt x="134" y="62"/>
                </a:lnTo>
                <a:lnTo>
                  <a:pt x="130" y="62"/>
                </a:lnTo>
                <a:lnTo>
                  <a:pt x="130" y="62"/>
                </a:lnTo>
                <a:lnTo>
                  <a:pt x="127" y="60"/>
                </a:lnTo>
                <a:lnTo>
                  <a:pt x="125" y="58"/>
                </a:lnTo>
                <a:lnTo>
                  <a:pt x="99" y="53"/>
                </a:lnTo>
                <a:lnTo>
                  <a:pt x="99" y="53"/>
                </a:lnTo>
                <a:lnTo>
                  <a:pt x="95" y="55"/>
                </a:lnTo>
                <a:lnTo>
                  <a:pt x="90" y="57"/>
                </a:lnTo>
                <a:lnTo>
                  <a:pt x="90" y="57"/>
                </a:lnTo>
                <a:lnTo>
                  <a:pt x="83" y="55"/>
                </a:lnTo>
                <a:lnTo>
                  <a:pt x="83" y="64"/>
                </a:lnTo>
                <a:lnTo>
                  <a:pt x="86" y="64"/>
                </a:lnTo>
                <a:lnTo>
                  <a:pt x="86" y="69"/>
                </a:lnTo>
                <a:lnTo>
                  <a:pt x="86" y="75"/>
                </a:lnTo>
                <a:lnTo>
                  <a:pt x="81" y="75"/>
                </a:lnTo>
                <a:lnTo>
                  <a:pt x="81" y="79"/>
                </a:lnTo>
                <a:lnTo>
                  <a:pt x="81" y="79"/>
                </a:lnTo>
                <a:lnTo>
                  <a:pt x="94" y="128"/>
                </a:lnTo>
                <a:lnTo>
                  <a:pt x="84" y="128"/>
                </a:lnTo>
                <a:lnTo>
                  <a:pt x="75" y="84"/>
                </a:lnTo>
                <a:lnTo>
                  <a:pt x="72" y="84"/>
                </a:lnTo>
                <a:lnTo>
                  <a:pt x="72" y="128"/>
                </a:lnTo>
                <a:lnTo>
                  <a:pt x="61" y="128"/>
                </a:lnTo>
                <a:lnTo>
                  <a:pt x="61" y="84"/>
                </a:lnTo>
                <a:lnTo>
                  <a:pt x="57" y="84"/>
                </a:lnTo>
                <a:lnTo>
                  <a:pt x="46" y="128"/>
                </a:lnTo>
                <a:lnTo>
                  <a:pt x="39" y="128"/>
                </a:lnTo>
                <a:lnTo>
                  <a:pt x="50" y="80"/>
                </a:lnTo>
                <a:lnTo>
                  <a:pt x="50" y="75"/>
                </a:lnTo>
                <a:lnTo>
                  <a:pt x="44" y="75"/>
                </a:lnTo>
                <a:lnTo>
                  <a:pt x="44" y="64"/>
                </a:lnTo>
                <a:lnTo>
                  <a:pt x="50" y="64"/>
                </a:lnTo>
                <a:lnTo>
                  <a:pt x="50" y="57"/>
                </a:lnTo>
                <a:lnTo>
                  <a:pt x="50" y="57"/>
                </a:lnTo>
                <a:lnTo>
                  <a:pt x="46" y="55"/>
                </a:lnTo>
                <a:lnTo>
                  <a:pt x="42" y="51"/>
                </a:lnTo>
                <a:lnTo>
                  <a:pt x="42" y="51"/>
                </a:lnTo>
                <a:lnTo>
                  <a:pt x="39" y="46"/>
                </a:lnTo>
                <a:lnTo>
                  <a:pt x="16" y="42"/>
                </a:lnTo>
                <a:lnTo>
                  <a:pt x="16" y="42"/>
                </a:lnTo>
                <a:lnTo>
                  <a:pt x="13" y="44"/>
                </a:lnTo>
                <a:lnTo>
                  <a:pt x="9" y="44"/>
                </a:lnTo>
                <a:lnTo>
                  <a:pt x="9" y="44"/>
                </a:lnTo>
                <a:lnTo>
                  <a:pt x="4" y="40"/>
                </a:lnTo>
                <a:lnTo>
                  <a:pt x="2" y="35"/>
                </a:lnTo>
                <a:lnTo>
                  <a:pt x="2" y="35"/>
                </a:lnTo>
                <a:lnTo>
                  <a:pt x="0" y="27"/>
                </a:lnTo>
                <a:lnTo>
                  <a:pt x="2" y="20"/>
                </a:lnTo>
                <a:lnTo>
                  <a:pt x="2" y="20"/>
                </a:lnTo>
                <a:lnTo>
                  <a:pt x="4" y="13"/>
                </a:lnTo>
                <a:lnTo>
                  <a:pt x="7" y="5"/>
                </a:lnTo>
                <a:lnTo>
                  <a:pt x="7" y="5"/>
                </a:lnTo>
                <a:lnTo>
                  <a:pt x="13" y="2"/>
                </a:lnTo>
                <a:lnTo>
                  <a:pt x="18" y="0"/>
                </a:lnTo>
                <a:lnTo>
                  <a:pt x="18" y="0"/>
                </a:lnTo>
                <a:lnTo>
                  <a:pt x="22" y="3"/>
                </a:lnTo>
                <a:lnTo>
                  <a:pt x="26" y="9"/>
                </a:lnTo>
                <a:lnTo>
                  <a:pt x="26" y="9"/>
                </a:lnTo>
                <a:close/>
                <a:moveTo>
                  <a:pt x="103" y="36"/>
                </a:moveTo>
                <a:lnTo>
                  <a:pt x="130" y="42"/>
                </a:lnTo>
                <a:lnTo>
                  <a:pt x="130" y="42"/>
                </a:lnTo>
                <a:lnTo>
                  <a:pt x="128" y="38"/>
                </a:lnTo>
                <a:lnTo>
                  <a:pt x="101" y="33"/>
                </a:lnTo>
                <a:lnTo>
                  <a:pt x="101" y="33"/>
                </a:lnTo>
                <a:lnTo>
                  <a:pt x="103" y="36"/>
                </a:lnTo>
                <a:lnTo>
                  <a:pt x="103" y="36"/>
                </a:lnTo>
                <a:close/>
                <a:moveTo>
                  <a:pt x="84" y="25"/>
                </a:moveTo>
                <a:lnTo>
                  <a:pt x="84" y="25"/>
                </a:lnTo>
                <a:lnTo>
                  <a:pt x="84" y="25"/>
                </a:lnTo>
                <a:lnTo>
                  <a:pt x="26" y="14"/>
                </a:lnTo>
                <a:lnTo>
                  <a:pt x="26" y="14"/>
                </a:lnTo>
                <a:lnTo>
                  <a:pt x="26" y="20"/>
                </a:lnTo>
                <a:lnTo>
                  <a:pt x="79" y="31"/>
                </a:lnTo>
                <a:lnTo>
                  <a:pt x="79" y="31"/>
                </a:lnTo>
                <a:lnTo>
                  <a:pt x="79" y="29"/>
                </a:lnTo>
                <a:lnTo>
                  <a:pt x="79" y="29"/>
                </a:lnTo>
                <a:lnTo>
                  <a:pt x="84" y="25"/>
                </a:lnTo>
                <a:lnTo>
                  <a:pt x="84" y="25"/>
                </a:lnTo>
                <a:close/>
                <a:moveTo>
                  <a:pt x="94" y="35"/>
                </a:moveTo>
                <a:lnTo>
                  <a:pt x="94" y="35"/>
                </a:lnTo>
                <a:lnTo>
                  <a:pt x="90" y="33"/>
                </a:lnTo>
                <a:lnTo>
                  <a:pt x="90" y="33"/>
                </a:lnTo>
                <a:lnTo>
                  <a:pt x="86" y="35"/>
                </a:lnTo>
                <a:lnTo>
                  <a:pt x="86" y="35"/>
                </a:lnTo>
                <a:lnTo>
                  <a:pt x="84" y="40"/>
                </a:lnTo>
                <a:lnTo>
                  <a:pt x="84" y="40"/>
                </a:lnTo>
                <a:lnTo>
                  <a:pt x="86" y="46"/>
                </a:lnTo>
                <a:lnTo>
                  <a:pt x="86" y="46"/>
                </a:lnTo>
                <a:lnTo>
                  <a:pt x="90" y="47"/>
                </a:lnTo>
                <a:lnTo>
                  <a:pt x="90" y="47"/>
                </a:lnTo>
                <a:lnTo>
                  <a:pt x="94" y="46"/>
                </a:lnTo>
                <a:lnTo>
                  <a:pt x="94" y="46"/>
                </a:lnTo>
                <a:lnTo>
                  <a:pt x="94" y="40"/>
                </a:lnTo>
                <a:lnTo>
                  <a:pt x="94" y="40"/>
                </a:lnTo>
                <a:lnTo>
                  <a:pt x="94" y="35"/>
                </a:lnTo>
                <a:lnTo>
                  <a:pt x="94" y="35"/>
                </a:lnTo>
                <a:close/>
                <a:moveTo>
                  <a:pt x="134" y="36"/>
                </a:moveTo>
                <a:lnTo>
                  <a:pt x="134" y="36"/>
                </a:lnTo>
                <a:lnTo>
                  <a:pt x="134" y="42"/>
                </a:lnTo>
                <a:lnTo>
                  <a:pt x="134" y="47"/>
                </a:lnTo>
                <a:lnTo>
                  <a:pt x="132" y="53"/>
                </a:lnTo>
                <a:lnTo>
                  <a:pt x="130" y="57"/>
                </a:lnTo>
                <a:lnTo>
                  <a:pt x="130" y="57"/>
                </a:lnTo>
                <a:lnTo>
                  <a:pt x="132" y="58"/>
                </a:lnTo>
                <a:lnTo>
                  <a:pt x="132" y="58"/>
                </a:lnTo>
                <a:lnTo>
                  <a:pt x="134" y="57"/>
                </a:lnTo>
                <a:lnTo>
                  <a:pt x="134" y="57"/>
                </a:lnTo>
                <a:lnTo>
                  <a:pt x="138" y="47"/>
                </a:lnTo>
                <a:lnTo>
                  <a:pt x="138" y="47"/>
                </a:lnTo>
                <a:lnTo>
                  <a:pt x="138" y="38"/>
                </a:lnTo>
                <a:lnTo>
                  <a:pt x="138" y="38"/>
                </a:lnTo>
                <a:lnTo>
                  <a:pt x="136" y="36"/>
                </a:lnTo>
                <a:lnTo>
                  <a:pt x="136" y="36"/>
                </a:lnTo>
                <a:lnTo>
                  <a:pt x="134" y="36"/>
                </a:lnTo>
                <a:lnTo>
                  <a:pt x="134" y="36"/>
                </a:lnTo>
                <a:lnTo>
                  <a:pt x="134" y="36"/>
                </a:lnTo>
                <a:close/>
                <a:moveTo>
                  <a:pt x="18" y="11"/>
                </a:moveTo>
                <a:lnTo>
                  <a:pt x="18" y="11"/>
                </a:lnTo>
                <a:lnTo>
                  <a:pt x="18" y="9"/>
                </a:lnTo>
                <a:lnTo>
                  <a:pt x="16" y="7"/>
                </a:lnTo>
                <a:lnTo>
                  <a:pt x="16" y="7"/>
                </a:lnTo>
                <a:lnTo>
                  <a:pt x="15" y="7"/>
                </a:lnTo>
                <a:lnTo>
                  <a:pt x="13" y="11"/>
                </a:lnTo>
                <a:lnTo>
                  <a:pt x="13" y="11"/>
                </a:lnTo>
                <a:lnTo>
                  <a:pt x="9" y="14"/>
                </a:lnTo>
                <a:lnTo>
                  <a:pt x="7" y="22"/>
                </a:lnTo>
                <a:lnTo>
                  <a:pt x="7" y="22"/>
                </a:lnTo>
                <a:lnTo>
                  <a:pt x="7" y="27"/>
                </a:lnTo>
                <a:lnTo>
                  <a:pt x="7" y="33"/>
                </a:lnTo>
                <a:lnTo>
                  <a:pt x="7" y="33"/>
                </a:lnTo>
                <a:lnTo>
                  <a:pt x="9" y="36"/>
                </a:lnTo>
                <a:lnTo>
                  <a:pt x="11" y="36"/>
                </a:lnTo>
                <a:lnTo>
                  <a:pt x="11" y="36"/>
                </a:lnTo>
                <a:lnTo>
                  <a:pt x="13" y="36"/>
                </a:lnTo>
                <a:lnTo>
                  <a:pt x="15" y="35"/>
                </a:lnTo>
                <a:lnTo>
                  <a:pt x="15" y="35"/>
                </a:lnTo>
                <a:lnTo>
                  <a:pt x="16" y="29"/>
                </a:lnTo>
                <a:lnTo>
                  <a:pt x="18" y="24"/>
                </a:lnTo>
                <a:lnTo>
                  <a:pt x="18" y="24"/>
                </a:lnTo>
                <a:lnTo>
                  <a:pt x="20" y="16"/>
                </a:lnTo>
                <a:lnTo>
                  <a:pt x="18" y="11"/>
                </a:lnTo>
                <a:lnTo>
                  <a:pt x="1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455"/>
          <p:cNvSpPr>
            <a:spLocks noEditPoints="1"/>
          </p:cNvSpPr>
          <p:nvPr/>
        </p:nvSpPr>
        <p:spPr bwMode="auto">
          <a:xfrm>
            <a:off x="5777268" y="706440"/>
            <a:ext cx="513191" cy="573845"/>
          </a:xfrm>
          <a:custGeom>
            <a:avLst/>
            <a:gdLst>
              <a:gd name="T0" fmla="*/ 33 w 110"/>
              <a:gd name="T1" fmla="*/ 9 h 123"/>
              <a:gd name="T2" fmla="*/ 32 w 110"/>
              <a:gd name="T3" fmla="*/ 20 h 123"/>
              <a:gd name="T4" fmla="*/ 33 w 110"/>
              <a:gd name="T5" fmla="*/ 29 h 123"/>
              <a:gd name="T6" fmla="*/ 32 w 110"/>
              <a:gd name="T7" fmla="*/ 39 h 123"/>
              <a:gd name="T8" fmla="*/ 28 w 110"/>
              <a:gd name="T9" fmla="*/ 39 h 123"/>
              <a:gd name="T10" fmla="*/ 22 w 110"/>
              <a:gd name="T11" fmla="*/ 29 h 123"/>
              <a:gd name="T12" fmla="*/ 21 w 110"/>
              <a:gd name="T13" fmla="*/ 20 h 123"/>
              <a:gd name="T14" fmla="*/ 28 w 110"/>
              <a:gd name="T15" fmla="*/ 2 h 123"/>
              <a:gd name="T16" fmla="*/ 32 w 110"/>
              <a:gd name="T17" fmla="*/ 0 h 123"/>
              <a:gd name="T18" fmla="*/ 103 w 110"/>
              <a:gd name="T19" fmla="*/ 9 h 123"/>
              <a:gd name="T20" fmla="*/ 8 w 110"/>
              <a:gd name="T21" fmla="*/ 110 h 123"/>
              <a:gd name="T22" fmla="*/ 94 w 110"/>
              <a:gd name="T23" fmla="*/ 108 h 123"/>
              <a:gd name="T24" fmla="*/ 8 w 110"/>
              <a:gd name="T25" fmla="*/ 105 h 123"/>
              <a:gd name="T26" fmla="*/ 94 w 110"/>
              <a:gd name="T27" fmla="*/ 103 h 123"/>
              <a:gd name="T28" fmla="*/ 8 w 110"/>
              <a:gd name="T29" fmla="*/ 99 h 123"/>
              <a:gd name="T30" fmla="*/ 94 w 110"/>
              <a:gd name="T31" fmla="*/ 97 h 123"/>
              <a:gd name="T32" fmla="*/ 99 w 110"/>
              <a:gd name="T33" fmla="*/ 85 h 123"/>
              <a:gd name="T34" fmla="*/ 103 w 110"/>
              <a:gd name="T35" fmla="*/ 86 h 123"/>
              <a:gd name="T36" fmla="*/ 109 w 110"/>
              <a:gd name="T37" fmla="*/ 96 h 123"/>
              <a:gd name="T38" fmla="*/ 110 w 110"/>
              <a:gd name="T39" fmla="*/ 105 h 123"/>
              <a:gd name="T40" fmla="*/ 103 w 110"/>
              <a:gd name="T41" fmla="*/ 121 h 123"/>
              <a:gd name="T42" fmla="*/ 99 w 110"/>
              <a:gd name="T43" fmla="*/ 123 h 123"/>
              <a:gd name="T44" fmla="*/ 98 w 110"/>
              <a:gd name="T45" fmla="*/ 112 h 123"/>
              <a:gd name="T46" fmla="*/ 99 w 110"/>
              <a:gd name="T47" fmla="*/ 105 h 123"/>
              <a:gd name="T48" fmla="*/ 99 w 110"/>
              <a:gd name="T49" fmla="*/ 99 h 123"/>
              <a:gd name="T50" fmla="*/ 0 w 110"/>
              <a:gd name="T51" fmla="*/ 94 h 123"/>
              <a:gd name="T52" fmla="*/ 19 w 110"/>
              <a:gd name="T53" fmla="*/ 68 h 123"/>
              <a:gd name="T54" fmla="*/ 79 w 110"/>
              <a:gd name="T55" fmla="*/ 66 h 123"/>
              <a:gd name="T56" fmla="*/ 19 w 110"/>
              <a:gd name="T57" fmla="*/ 63 h 123"/>
              <a:gd name="T58" fmla="*/ 79 w 110"/>
              <a:gd name="T59" fmla="*/ 61 h 123"/>
              <a:gd name="T60" fmla="*/ 19 w 110"/>
              <a:gd name="T61" fmla="*/ 57 h 123"/>
              <a:gd name="T62" fmla="*/ 79 w 110"/>
              <a:gd name="T63" fmla="*/ 55 h 123"/>
              <a:gd name="T64" fmla="*/ 85 w 110"/>
              <a:gd name="T65" fmla="*/ 42 h 123"/>
              <a:gd name="T66" fmla="*/ 88 w 110"/>
              <a:gd name="T67" fmla="*/ 44 h 123"/>
              <a:gd name="T68" fmla="*/ 94 w 110"/>
              <a:gd name="T69" fmla="*/ 53 h 123"/>
              <a:gd name="T70" fmla="*/ 96 w 110"/>
              <a:gd name="T71" fmla="*/ 63 h 123"/>
              <a:gd name="T72" fmla="*/ 88 w 110"/>
              <a:gd name="T73" fmla="*/ 79 h 123"/>
              <a:gd name="T74" fmla="*/ 85 w 110"/>
              <a:gd name="T75" fmla="*/ 81 h 123"/>
              <a:gd name="T76" fmla="*/ 81 w 110"/>
              <a:gd name="T77" fmla="*/ 72 h 123"/>
              <a:gd name="T78" fmla="*/ 85 w 110"/>
              <a:gd name="T79" fmla="*/ 63 h 123"/>
              <a:gd name="T80" fmla="*/ 85 w 110"/>
              <a:gd name="T81" fmla="*/ 57 h 123"/>
              <a:gd name="T82" fmla="*/ 11 w 110"/>
              <a:gd name="T83" fmla="*/ 52 h 123"/>
              <a:gd name="T84" fmla="*/ 98 w 110"/>
              <a:gd name="T85" fmla="*/ 26 h 123"/>
              <a:gd name="T86" fmla="*/ 37 w 110"/>
              <a:gd name="T87" fmla="*/ 24 h 123"/>
              <a:gd name="T88" fmla="*/ 98 w 110"/>
              <a:gd name="T89" fmla="*/ 22 h 123"/>
              <a:gd name="T90" fmla="*/ 37 w 110"/>
              <a:gd name="T91" fmla="*/ 18 h 123"/>
              <a:gd name="T92" fmla="*/ 98 w 110"/>
              <a:gd name="T93" fmla="*/ 1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0" h="123">
                <a:moveTo>
                  <a:pt x="103" y="9"/>
                </a:moveTo>
                <a:lnTo>
                  <a:pt x="33" y="9"/>
                </a:lnTo>
                <a:lnTo>
                  <a:pt x="33" y="9"/>
                </a:lnTo>
                <a:lnTo>
                  <a:pt x="32" y="15"/>
                </a:lnTo>
                <a:lnTo>
                  <a:pt x="32" y="20"/>
                </a:lnTo>
                <a:lnTo>
                  <a:pt x="32" y="20"/>
                </a:lnTo>
                <a:lnTo>
                  <a:pt x="32" y="20"/>
                </a:lnTo>
                <a:lnTo>
                  <a:pt x="32" y="24"/>
                </a:lnTo>
                <a:lnTo>
                  <a:pt x="33" y="29"/>
                </a:lnTo>
                <a:lnTo>
                  <a:pt x="105" y="29"/>
                </a:lnTo>
                <a:lnTo>
                  <a:pt x="105" y="39"/>
                </a:lnTo>
                <a:lnTo>
                  <a:pt x="32" y="39"/>
                </a:lnTo>
                <a:lnTo>
                  <a:pt x="30" y="39"/>
                </a:lnTo>
                <a:lnTo>
                  <a:pt x="28" y="39"/>
                </a:lnTo>
                <a:lnTo>
                  <a:pt x="28" y="39"/>
                </a:lnTo>
                <a:lnTo>
                  <a:pt x="28" y="37"/>
                </a:lnTo>
                <a:lnTo>
                  <a:pt x="28" y="37"/>
                </a:lnTo>
                <a:lnTo>
                  <a:pt x="22" y="29"/>
                </a:lnTo>
                <a:lnTo>
                  <a:pt x="21" y="20"/>
                </a:lnTo>
                <a:lnTo>
                  <a:pt x="21" y="20"/>
                </a:lnTo>
                <a:lnTo>
                  <a:pt x="21" y="20"/>
                </a:lnTo>
                <a:lnTo>
                  <a:pt x="22" y="11"/>
                </a:lnTo>
                <a:lnTo>
                  <a:pt x="28" y="2"/>
                </a:lnTo>
                <a:lnTo>
                  <a:pt x="28" y="2"/>
                </a:lnTo>
                <a:lnTo>
                  <a:pt x="28" y="2"/>
                </a:lnTo>
                <a:lnTo>
                  <a:pt x="30" y="0"/>
                </a:lnTo>
                <a:lnTo>
                  <a:pt x="32" y="0"/>
                </a:lnTo>
                <a:lnTo>
                  <a:pt x="103" y="0"/>
                </a:lnTo>
                <a:lnTo>
                  <a:pt x="103" y="9"/>
                </a:lnTo>
                <a:lnTo>
                  <a:pt x="103" y="9"/>
                </a:lnTo>
                <a:close/>
                <a:moveTo>
                  <a:pt x="94" y="108"/>
                </a:moveTo>
                <a:lnTo>
                  <a:pt x="8" y="108"/>
                </a:lnTo>
                <a:lnTo>
                  <a:pt x="8" y="110"/>
                </a:lnTo>
                <a:lnTo>
                  <a:pt x="94" y="110"/>
                </a:lnTo>
                <a:lnTo>
                  <a:pt x="94" y="108"/>
                </a:lnTo>
                <a:lnTo>
                  <a:pt x="94" y="108"/>
                </a:lnTo>
                <a:close/>
                <a:moveTo>
                  <a:pt x="94" y="103"/>
                </a:moveTo>
                <a:lnTo>
                  <a:pt x="8" y="103"/>
                </a:lnTo>
                <a:lnTo>
                  <a:pt x="8" y="105"/>
                </a:lnTo>
                <a:lnTo>
                  <a:pt x="94" y="105"/>
                </a:lnTo>
                <a:lnTo>
                  <a:pt x="94" y="103"/>
                </a:lnTo>
                <a:lnTo>
                  <a:pt x="94" y="103"/>
                </a:lnTo>
                <a:close/>
                <a:moveTo>
                  <a:pt x="94" y="97"/>
                </a:moveTo>
                <a:lnTo>
                  <a:pt x="8" y="97"/>
                </a:lnTo>
                <a:lnTo>
                  <a:pt x="8" y="99"/>
                </a:lnTo>
                <a:lnTo>
                  <a:pt x="94" y="99"/>
                </a:lnTo>
                <a:lnTo>
                  <a:pt x="94" y="97"/>
                </a:lnTo>
                <a:lnTo>
                  <a:pt x="94" y="97"/>
                </a:lnTo>
                <a:close/>
                <a:moveTo>
                  <a:pt x="0" y="94"/>
                </a:moveTo>
                <a:lnTo>
                  <a:pt x="0" y="85"/>
                </a:lnTo>
                <a:lnTo>
                  <a:pt x="99" y="85"/>
                </a:lnTo>
                <a:lnTo>
                  <a:pt x="101" y="85"/>
                </a:lnTo>
                <a:lnTo>
                  <a:pt x="103" y="86"/>
                </a:lnTo>
                <a:lnTo>
                  <a:pt x="103" y="86"/>
                </a:lnTo>
                <a:lnTo>
                  <a:pt x="103" y="86"/>
                </a:lnTo>
                <a:lnTo>
                  <a:pt x="103" y="86"/>
                </a:lnTo>
                <a:lnTo>
                  <a:pt x="109" y="96"/>
                </a:lnTo>
                <a:lnTo>
                  <a:pt x="110" y="105"/>
                </a:lnTo>
                <a:lnTo>
                  <a:pt x="110" y="105"/>
                </a:lnTo>
                <a:lnTo>
                  <a:pt x="110" y="105"/>
                </a:lnTo>
                <a:lnTo>
                  <a:pt x="109" y="114"/>
                </a:lnTo>
                <a:lnTo>
                  <a:pt x="103" y="121"/>
                </a:lnTo>
                <a:lnTo>
                  <a:pt x="103" y="121"/>
                </a:lnTo>
                <a:lnTo>
                  <a:pt x="103" y="121"/>
                </a:lnTo>
                <a:lnTo>
                  <a:pt x="101" y="123"/>
                </a:lnTo>
                <a:lnTo>
                  <a:pt x="99" y="123"/>
                </a:lnTo>
                <a:lnTo>
                  <a:pt x="0" y="123"/>
                </a:lnTo>
                <a:lnTo>
                  <a:pt x="0" y="112"/>
                </a:lnTo>
                <a:lnTo>
                  <a:pt x="98" y="112"/>
                </a:lnTo>
                <a:lnTo>
                  <a:pt x="98" y="112"/>
                </a:lnTo>
                <a:lnTo>
                  <a:pt x="99" y="108"/>
                </a:lnTo>
                <a:lnTo>
                  <a:pt x="99" y="105"/>
                </a:lnTo>
                <a:lnTo>
                  <a:pt x="99" y="105"/>
                </a:lnTo>
                <a:lnTo>
                  <a:pt x="99" y="105"/>
                </a:lnTo>
                <a:lnTo>
                  <a:pt x="99" y="99"/>
                </a:lnTo>
                <a:lnTo>
                  <a:pt x="98" y="94"/>
                </a:lnTo>
                <a:lnTo>
                  <a:pt x="0" y="94"/>
                </a:lnTo>
                <a:lnTo>
                  <a:pt x="0" y="94"/>
                </a:lnTo>
                <a:close/>
                <a:moveTo>
                  <a:pt x="79" y="66"/>
                </a:moveTo>
                <a:lnTo>
                  <a:pt x="19" y="66"/>
                </a:lnTo>
                <a:lnTo>
                  <a:pt x="19" y="68"/>
                </a:lnTo>
                <a:lnTo>
                  <a:pt x="79" y="68"/>
                </a:lnTo>
                <a:lnTo>
                  <a:pt x="79" y="66"/>
                </a:lnTo>
                <a:lnTo>
                  <a:pt x="79" y="66"/>
                </a:lnTo>
                <a:close/>
                <a:moveTo>
                  <a:pt x="79" y="61"/>
                </a:moveTo>
                <a:lnTo>
                  <a:pt x="19" y="61"/>
                </a:lnTo>
                <a:lnTo>
                  <a:pt x="19" y="63"/>
                </a:lnTo>
                <a:lnTo>
                  <a:pt x="79" y="63"/>
                </a:lnTo>
                <a:lnTo>
                  <a:pt x="79" y="61"/>
                </a:lnTo>
                <a:lnTo>
                  <a:pt x="79" y="61"/>
                </a:lnTo>
                <a:close/>
                <a:moveTo>
                  <a:pt x="79" y="55"/>
                </a:moveTo>
                <a:lnTo>
                  <a:pt x="19" y="55"/>
                </a:lnTo>
                <a:lnTo>
                  <a:pt x="19" y="57"/>
                </a:lnTo>
                <a:lnTo>
                  <a:pt x="79" y="57"/>
                </a:lnTo>
                <a:lnTo>
                  <a:pt x="79" y="55"/>
                </a:lnTo>
                <a:lnTo>
                  <a:pt x="79" y="55"/>
                </a:lnTo>
                <a:close/>
                <a:moveTo>
                  <a:pt x="11" y="52"/>
                </a:moveTo>
                <a:lnTo>
                  <a:pt x="11" y="42"/>
                </a:lnTo>
                <a:lnTo>
                  <a:pt x="85" y="42"/>
                </a:lnTo>
                <a:lnTo>
                  <a:pt x="87" y="42"/>
                </a:lnTo>
                <a:lnTo>
                  <a:pt x="88" y="44"/>
                </a:lnTo>
                <a:lnTo>
                  <a:pt x="88" y="44"/>
                </a:lnTo>
                <a:lnTo>
                  <a:pt x="88" y="44"/>
                </a:lnTo>
                <a:lnTo>
                  <a:pt x="88" y="44"/>
                </a:lnTo>
                <a:lnTo>
                  <a:pt x="94" y="53"/>
                </a:lnTo>
                <a:lnTo>
                  <a:pt x="96" y="63"/>
                </a:lnTo>
                <a:lnTo>
                  <a:pt x="96" y="63"/>
                </a:lnTo>
                <a:lnTo>
                  <a:pt x="96" y="63"/>
                </a:lnTo>
                <a:lnTo>
                  <a:pt x="94" y="72"/>
                </a:lnTo>
                <a:lnTo>
                  <a:pt x="88" y="79"/>
                </a:lnTo>
                <a:lnTo>
                  <a:pt x="88" y="79"/>
                </a:lnTo>
                <a:lnTo>
                  <a:pt x="87" y="79"/>
                </a:lnTo>
                <a:lnTo>
                  <a:pt x="87" y="81"/>
                </a:lnTo>
                <a:lnTo>
                  <a:pt x="85" y="81"/>
                </a:lnTo>
                <a:lnTo>
                  <a:pt x="11" y="81"/>
                </a:lnTo>
                <a:lnTo>
                  <a:pt x="11" y="72"/>
                </a:lnTo>
                <a:lnTo>
                  <a:pt x="81" y="72"/>
                </a:lnTo>
                <a:lnTo>
                  <a:pt x="81" y="72"/>
                </a:lnTo>
                <a:lnTo>
                  <a:pt x="85" y="66"/>
                </a:lnTo>
                <a:lnTo>
                  <a:pt x="85" y="63"/>
                </a:lnTo>
                <a:lnTo>
                  <a:pt x="85" y="63"/>
                </a:lnTo>
                <a:lnTo>
                  <a:pt x="85" y="63"/>
                </a:lnTo>
                <a:lnTo>
                  <a:pt x="85" y="57"/>
                </a:lnTo>
                <a:lnTo>
                  <a:pt x="81" y="52"/>
                </a:lnTo>
                <a:lnTo>
                  <a:pt x="11" y="52"/>
                </a:lnTo>
                <a:lnTo>
                  <a:pt x="11" y="52"/>
                </a:lnTo>
                <a:close/>
                <a:moveTo>
                  <a:pt x="37" y="24"/>
                </a:moveTo>
                <a:lnTo>
                  <a:pt x="37" y="26"/>
                </a:lnTo>
                <a:lnTo>
                  <a:pt x="98" y="26"/>
                </a:lnTo>
                <a:lnTo>
                  <a:pt x="98" y="24"/>
                </a:lnTo>
                <a:lnTo>
                  <a:pt x="37" y="24"/>
                </a:lnTo>
                <a:lnTo>
                  <a:pt x="37" y="24"/>
                </a:lnTo>
                <a:close/>
                <a:moveTo>
                  <a:pt x="37" y="18"/>
                </a:moveTo>
                <a:lnTo>
                  <a:pt x="37" y="22"/>
                </a:lnTo>
                <a:lnTo>
                  <a:pt x="98" y="22"/>
                </a:lnTo>
                <a:lnTo>
                  <a:pt x="98" y="18"/>
                </a:lnTo>
                <a:lnTo>
                  <a:pt x="37" y="18"/>
                </a:lnTo>
                <a:lnTo>
                  <a:pt x="37" y="18"/>
                </a:lnTo>
                <a:close/>
                <a:moveTo>
                  <a:pt x="37" y="13"/>
                </a:moveTo>
                <a:lnTo>
                  <a:pt x="37" y="17"/>
                </a:lnTo>
                <a:lnTo>
                  <a:pt x="98" y="17"/>
                </a:lnTo>
                <a:lnTo>
                  <a:pt x="98" y="13"/>
                </a:lnTo>
                <a:lnTo>
                  <a:pt x="3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456"/>
          <p:cNvSpPr>
            <a:spLocks noEditPoints="1"/>
          </p:cNvSpPr>
          <p:nvPr/>
        </p:nvSpPr>
        <p:spPr bwMode="auto">
          <a:xfrm>
            <a:off x="5735280" y="5362495"/>
            <a:ext cx="592506" cy="653154"/>
          </a:xfrm>
          <a:custGeom>
            <a:avLst/>
            <a:gdLst>
              <a:gd name="T0" fmla="*/ 20 w 127"/>
              <a:gd name="T1" fmla="*/ 26 h 140"/>
              <a:gd name="T2" fmla="*/ 33 w 127"/>
              <a:gd name="T3" fmla="*/ 26 h 140"/>
              <a:gd name="T4" fmla="*/ 33 w 127"/>
              <a:gd name="T5" fmla="*/ 35 h 140"/>
              <a:gd name="T6" fmla="*/ 53 w 127"/>
              <a:gd name="T7" fmla="*/ 35 h 140"/>
              <a:gd name="T8" fmla="*/ 53 w 127"/>
              <a:gd name="T9" fmla="*/ 26 h 140"/>
              <a:gd name="T10" fmla="*/ 57 w 127"/>
              <a:gd name="T11" fmla="*/ 26 h 140"/>
              <a:gd name="T12" fmla="*/ 57 w 127"/>
              <a:gd name="T13" fmla="*/ 2 h 140"/>
              <a:gd name="T14" fmla="*/ 64 w 127"/>
              <a:gd name="T15" fmla="*/ 2 h 140"/>
              <a:gd name="T16" fmla="*/ 64 w 127"/>
              <a:gd name="T17" fmla="*/ 6 h 140"/>
              <a:gd name="T18" fmla="*/ 74 w 127"/>
              <a:gd name="T19" fmla="*/ 8 h 140"/>
              <a:gd name="T20" fmla="*/ 74 w 127"/>
              <a:gd name="T21" fmla="*/ 0 h 140"/>
              <a:gd name="T22" fmla="*/ 96 w 127"/>
              <a:gd name="T23" fmla="*/ 11 h 140"/>
              <a:gd name="T24" fmla="*/ 83 w 127"/>
              <a:gd name="T25" fmla="*/ 13 h 140"/>
              <a:gd name="T26" fmla="*/ 83 w 127"/>
              <a:gd name="T27" fmla="*/ 19 h 140"/>
              <a:gd name="T28" fmla="*/ 64 w 127"/>
              <a:gd name="T29" fmla="*/ 21 h 140"/>
              <a:gd name="T30" fmla="*/ 64 w 127"/>
              <a:gd name="T31" fmla="*/ 26 h 140"/>
              <a:gd name="T32" fmla="*/ 74 w 127"/>
              <a:gd name="T33" fmla="*/ 26 h 140"/>
              <a:gd name="T34" fmla="*/ 74 w 127"/>
              <a:gd name="T35" fmla="*/ 35 h 140"/>
              <a:gd name="T36" fmla="*/ 94 w 127"/>
              <a:gd name="T37" fmla="*/ 35 h 140"/>
              <a:gd name="T38" fmla="*/ 94 w 127"/>
              <a:gd name="T39" fmla="*/ 26 h 140"/>
              <a:gd name="T40" fmla="*/ 108 w 127"/>
              <a:gd name="T41" fmla="*/ 26 h 140"/>
              <a:gd name="T42" fmla="*/ 108 w 127"/>
              <a:gd name="T43" fmla="*/ 57 h 140"/>
              <a:gd name="T44" fmla="*/ 94 w 127"/>
              <a:gd name="T45" fmla="*/ 57 h 140"/>
              <a:gd name="T46" fmla="*/ 94 w 127"/>
              <a:gd name="T47" fmla="*/ 101 h 140"/>
              <a:gd name="T48" fmla="*/ 127 w 127"/>
              <a:gd name="T49" fmla="*/ 101 h 140"/>
              <a:gd name="T50" fmla="*/ 127 w 127"/>
              <a:gd name="T51" fmla="*/ 140 h 140"/>
              <a:gd name="T52" fmla="*/ 94 w 127"/>
              <a:gd name="T53" fmla="*/ 140 h 140"/>
              <a:gd name="T54" fmla="*/ 92 w 127"/>
              <a:gd name="T55" fmla="*/ 140 h 140"/>
              <a:gd name="T56" fmla="*/ 77 w 127"/>
              <a:gd name="T57" fmla="*/ 140 h 140"/>
              <a:gd name="T58" fmla="*/ 77 w 127"/>
              <a:gd name="T59" fmla="*/ 112 h 140"/>
              <a:gd name="T60" fmla="*/ 77 w 127"/>
              <a:gd name="T61" fmla="*/ 112 h 140"/>
              <a:gd name="T62" fmla="*/ 70 w 127"/>
              <a:gd name="T63" fmla="*/ 109 h 140"/>
              <a:gd name="T64" fmla="*/ 64 w 127"/>
              <a:gd name="T65" fmla="*/ 109 h 140"/>
              <a:gd name="T66" fmla="*/ 57 w 127"/>
              <a:gd name="T67" fmla="*/ 109 h 140"/>
              <a:gd name="T68" fmla="*/ 50 w 127"/>
              <a:gd name="T69" fmla="*/ 112 h 140"/>
              <a:gd name="T70" fmla="*/ 50 w 127"/>
              <a:gd name="T71" fmla="*/ 140 h 140"/>
              <a:gd name="T72" fmla="*/ 35 w 127"/>
              <a:gd name="T73" fmla="*/ 140 h 140"/>
              <a:gd name="T74" fmla="*/ 33 w 127"/>
              <a:gd name="T75" fmla="*/ 140 h 140"/>
              <a:gd name="T76" fmla="*/ 0 w 127"/>
              <a:gd name="T77" fmla="*/ 140 h 140"/>
              <a:gd name="T78" fmla="*/ 0 w 127"/>
              <a:gd name="T79" fmla="*/ 101 h 140"/>
              <a:gd name="T80" fmla="*/ 33 w 127"/>
              <a:gd name="T81" fmla="*/ 101 h 140"/>
              <a:gd name="T82" fmla="*/ 33 w 127"/>
              <a:gd name="T83" fmla="*/ 57 h 140"/>
              <a:gd name="T84" fmla="*/ 20 w 127"/>
              <a:gd name="T85" fmla="*/ 57 h 140"/>
              <a:gd name="T86" fmla="*/ 20 w 127"/>
              <a:gd name="T87" fmla="*/ 26 h 140"/>
              <a:gd name="T88" fmla="*/ 20 w 127"/>
              <a:gd name="T89" fmla="*/ 26 h 140"/>
              <a:gd name="T90" fmla="*/ 57 w 127"/>
              <a:gd name="T91" fmla="*/ 74 h 140"/>
              <a:gd name="T92" fmla="*/ 57 w 127"/>
              <a:gd name="T93" fmla="*/ 92 h 140"/>
              <a:gd name="T94" fmla="*/ 70 w 127"/>
              <a:gd name="T95" fmla="*/ 92 h 140"/>
              <a:gd name="T96" fmla="*/ 70 w 127"/>
              <a:gd name="T97" fmla="*/ 74 h 140"/>
              <a:gd name="T98" fmla="*/ 57 w 127"/>
              <a:gd name="T99" fmla="*/ 7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7" h="140">
                <a:moveTo>
                  <a:pt x="20" y="26"/>
                </a:moveTo>
                <a:lnTo>
                  <a:pt x="33" y="26"/>
                </a:lnTo>
                <a:lnTo>
                  <a:pt x="33" y="35"/>
                </a:lnTo>
                <a:lnTo>
                  <a:pt x="53" y="35"/>
                </a:lnTo>
                <a:lnTo>
                  <a:pt x="53" y="26"/>
                </a:lnTo>
                <a:lnTo>
                  <a:pt x="57" y="26"/>
                </a:lnTo>
                <a:lnTo>
                  <a:pt x="57" y="2"/>
                </a:lnTo>
                <a:lnTo>
                  <a:pt x="64" y="2"/>
                </a:lnTo>
                <a:lnTo>
                  <a:pt x="64" y="6"/>
                </a:lnTo>
                <a:lnTo>
                  <a:pt x="74" y="8"/>
                </a:lnTo>
                <a:lnTo>
                  <a:pt x="74" y="0"/>
                </a:lnTo>
                <a:lnTo>
                  <a:pt x="96" y="11"/>
                </a:lnTo>
                <a:lnTo>
                  <a:pt x="83" y="13"/>
                </a:lnTo>
                <a:lnTo>
                  <a:pt x="83" y="19"/>
                </a:lnTo>
                <a:lnTo>
                  <a:pt x="64" y="21"/>
                </a:lnTo>
                <a:lnTo>
                  <a:pt x="64" y="26"/>
                </a:lnTo>
                <a:lnTo>
                  <a:pt x="74" y="26"/>
                </a:lnTo>
                <a:lnTo>
                  <a:pt x="74" y="35"/>
                </a:lnTo>
                <a:lnTo>
                  <a:pt x="94" y="35"/>
                </a:lnTo>
                <a:lnTo>
                  <a:pt x="94" y="26"/>
                </a:lnTo>
                <a:lnTo>
                  <a:pt x="108" y="26"/>
                </a:lnTo>
                <a:lnTo>
                  <a:pt x="108" y="57"/>
                </a:lnTo>
                <a:lnTo>
                  <a:pt x="94" y="57"/>
                </a:lnTo>
                <a:lnTo>
                  <a:pt x="94" y="101"/>
                </a:lnTo>
                <a:lnTo>
                  <a:pt x="127" y="101"/>
                </a:lnTo>
                <a:lnTo>
                  <a:pt x="127" y="140"/>
                </a:lnTo>
                <a:lnTo>
                  <a:pt x="94" y="140"/>
                </a:lnTo>
                <a:lnTo>
                  <a:pt x="92" y="140"/>
                </a:lnTo>
                <a:lnTo>
                  <a:pt x="77" y="140"/>
                </a:lnTo>
                <a:lnTo>
                  <a:pt x="77" y="112"/>
                </a:lnTo>
                <a:lnTo>
                  <a:pt x="77" y="112"/>
                </a:lnTo>
                <a:lnTo>
                  <a:pt x="70" y="109"/>
                </a:lnTo>
                <a:lnTo>
                  <a:pt x="64" y="109"/>
                </a:lnTo>
                <a:lnTo>
                  <a:pt x="57" y="109"/>
                </a:lnTo>
                <a:lnTo>
                  <a:pt x="50" y="112"/>
                </a:lnTo>
                <a:lnTo>
                  <a:pt x="50" y="140"/>
                </a:lnTo>
                <a:lnTo>
                  <a:pt x="35" y="140"/>
                </a:lnTo>
                <a:lnTo>
                  <a:pt x="33" y="140"/>
                </a:lnTo>
                <a:lnTo>
                  <a:pt x="0" y="140"/>
                </a:lnTo>
                <a:lnTo>
                  <a:pt x="0" y="101"/>
                </a:lnTo>
                <a:lnTo>
                  <a:pt x="33" y="101"/>
                </a:lnTo>
                <a:lnTo>
                  <a:pt x="33" y="57"/>
                </a:lnTo>
                <a:lnTo>
                  <a:pt x="20" y="57"/>
                </a:lnTo>
                <a:lnTo>
                  <a:pt x="20" y="26"/>
                </a:lnTo>
                <a:lnTo>
                  <a:pt x="20" y="26"/>
                </a:lnTo>
                <a:close/>
                <a:moveTo>
                  <a:pt x="57" y="74"/>
                </a:moveTo>
                <a:lnTo>
                  <a:pt x="57" y="92"/>
                </a:lnTo>
                <a:lnTo>
                  <a:pt x="70" y="92"/>
                </a:lnTo>
                <a:lnTo>
                  <a:pt x="70" y="74"/>
                </a:lnTo>
                <a:lnTo>
                  <a:pt x="57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58"/>
          <p:cNvSpPr>
            <a:spLocks noEditPoints="1"/>
          </p:cNvSpPr>
          <p:nvPr/>
        </p:nvSpPr>
        <p:spPr bwMode="auto">
          <a:xfrm>
            <a:off x="8063305" y="5451139"/>
            <a:ext cx="769790" cy="564513"/>
          </a:xfrm>
          <a:custGeom>
            <a:avLst/>
            <a:gdLst>
              <a:gd name="T0" fmla="*/ 46 w 165"/>
              <a:gd name="T1" fmla="*/ 121 h 121"/>
              <a:gd name="T2" fmla="*/ 19 w 165"/>
              <a:gd name="T3" fmla="*/ 108 h 121"/>
              <a:gd name="T4" fmla="*/ 0 w 165"/>
              <a:gd name="T5" fmla="*/ 121 h 121"/>
              <a:gd name="T6" fmla="*/ 165 w 165"/>
              <a:gd name="T7" fmla="*/ 46 h 121"/>
              <a:gd name="T8" fmla="*/ 149 w 165"/>
              <a:gd name="T9" fmla="*/ 59 h 121"/>
              <a:gd name="T10" fmla="*/ 145 w 165"/>
              <a:gd name="T11" fmla="*/ 82 h 121"/>
              <a:gd name="T12" fmla="*/ 147 w 165"/>
              <a:gd name="T13" fmla="*/ 82 h 121"/>
              <a:gd name="T14" fmla="*/ 151 w 165"/>
              <a:gd name="T15" fmla="*/ 86 h 121"/>
              <a:gd name="T16" fmla="*/ 149 w 165"/>
              <a:gd name="T17" fmla="*/ 117 h 121"/>
              <a:gd name="T18" fmla="*/ 123 w 165"/>
              <a:gd name="T19" fmla="*/ 121 h 121"/>
              <a:gd name="T20" fmla="*/ 121 w 165"/>
              <a:gd name="T21" fmla="*/ 117 h 121"/>
              <a:gd name="T22" fmla="*/ 46 w 165"/>
              <a:gd name="T23" fmla="*/ 101 h 121"/>
              <a:gd name="T24" fmla="*/ 46 w 165"/>
              <a:gd name="T25" fmla="*/ 106 h 121"/>
              <a:gd name="T26" fmla="*/ 41 w 165"/>
              <a:gd name="T27" fmla="*/ 110 h 121"/>
              <a:gd name="T28" fmla="*/ 24 w 165"/>
              <a:gd name="T29" fmla="*/ 106 h 121"/>
              <a:gd name="T30" fmla="*/ 20 w 165"/>
              <a:gd name="T31" fmla="*/ 103 h 121"/>
              <a:gd name="T32" fmla="*/ 26 w 165"/>
              <a:gd name="T33" fmla="*/ 68 h 121"/>
              <a:gd name="T34" fmla="*/ 31 w 165"/>
              <a:gd name="T35" fmla="*/ 64 h 121"/>
              <a:gd name="T36" fmla="*/ 37 w 165"/>
              <a:gd name="T37" fmla="*/ 44 h 121"/>
              <a:gd name="T38" fmla="*/ 22 w 165"/>
              <a:gd name="T39" fmla="*/ 40 h 121"/>
              <a:gd name="T40" fmla="*/ 44 w 165"/>
              <a:gd name="T41" fmla="*/ 29 h 121"/>
              <a:gd name="T42" fmla="*/ 44 w 165"/>
              <a:gd name="T43" fmla="*/ 37 h 121"/>
              <a:gd name="T44" fmla="*/ 61 w 165"/>
              <a:gd name="T45" fmla="*/ 0 h 121"/>
              <a:gd name="T46" fmla="*/ 136 w 165"/>
              <a:gd name="T47" fmla="*/ 11 h 121"/>
              <a:gd name="T48" fmla="*/ 140 w 165"/>
              <a:gd name="T49" fmla="*/ 14 h 121"/>
              <a:gd name="T50" fmla="*/ 145 w 165"/>
              <a:gd name="T51" fmla="*/ 53 h 121"/>
              <a:gd name="T52" fmla="*/ 145 w 165"/>
              <a:gd name="T53" fmla="*/ 44 h 121"/>
              <a:gd name="T54" fmla="*/ 131 w 165"/>
              <a:gd name="T55" fmla="*/ 20 h 121"/>
              <a:gd name="T56" fmla="*/ 55 w 165"/>
              <a:gd name="T57" fmla="*/ 35 h 121"/>
              <a:gd name="T58" fmla="*/ 57 w 165"/>
              <a:gd name="T59" fmla="*/ 33 h 121"/>
              <a:gd name="T60" fmla="*/ 129 w 165"/>
              <a:gd name="T61" fmla="*/ 44 h 121"/>
              <a:gd name="T62" fmla="*/ 132 w 165"/>
              <a:gd name="T63" fmla="*/ 46 h 121"/>
              <a:gd name="T64" fmla="*/ 134 w 165"/>
              <a:gd name="T65" fmla="*/ 46 h 121"/>
              <a:gd name="T66" fmla="*/ 107 w 165"/>
              <a:gd name="T67" fmla="*/ 62 h 121"/>
              <a:gd name="T68" fmla="*/ 125 w 165"/>
              <a:gd name="T69" fmla="*/ 93 h 121"/>
              <a:gd name="T70" fmla="*/ 125 w 165"/>
              <a:gd name="T71" fmla="*/ 60 h 121"/>
              <a:gd name="T72" fmla="*/ 53 w 165"/>
              <a:gd name="T73" fmla="*/ 53 h 121"/>
              <a:gd name="T74" fmla="*/ 72 w 165"/>
              <a:gd name="T75" fmla="*/ 86 h 121"/>
              <a:gd name="T76" fmla="*/ 75 w 165"/>
              <a:gd name="T77" fmla="*/ 59 h 121"/>
              <a:gd name="T78" fmla="*/ 118 w 165"/>
              <a:gd name="T79" fmla="*/ 64 h 121"/>
              <a:gd name="T80" fmla="*/ 112 w 165"/>
              <a:gd name="T81" fmla="*/ 66 h 121"/>
              <a:gd name="T82" fmla="*/ 109 w 165"/>
              <a:gd name="T83" fmla="*/ 71 h 121"/>
              <a:gd name="T84" fmla="*/ 109 w 165"/>
              <a:gd name="T85" fmla="*/ 73 h 121"/>
              <a:gd name="T86" fmla="*/ 112 w 165"/>
              <a:gd name="T87" fmla="*/ 79 h 121"/>
              <a:gd name="T88" fmla="*/ 116 w 165"/>
              <a:gd name="T89" fmla="*/ 81 h 121"/>
              <a:gd name="T90" fmla="*/ 121 w 165"/>
              <a:gd name="T91" fmla="*/ 79 h 121"/>
              <a:gd name="T92" fmla="*/ 125 w 165"/>
              <a:gd name="T93" fmla="*/ 73 h 121"/>
              <a:gd name="T94" fmla="*/ 125 w 165"/>
              <a:gd name="T95" fmla="*/ 70 h 121"/>
              <a:gd name="T96" fmla="*/ 121 w 165"/>
              <a:gd name="T97" fmla="*/ 64 h 121"/>
              <a:gd name="T98" fmla="*/ 118 w 165"/>
              <a:gd name="T99" fmla="*/ 64 h 121"/>
              <a:gd name="T100" fmla="*/ 64 w 165"/>
              <a:gd name="T101" fmla="*/ 55 h 121"/>
              <a:gd name="T102" fmla="*/ 57 w 165"/>
              <a:gd name="T103" fmla="*/ 57 h 121"/>
              <a:gd name="T104" fmla="*/ 53 w 165"/>
              <a:gd name="T105" fmla="*/ 62 h 121"/>
              <a:gd name="T106" fmla="*/ 55 w 165"/>
              <a:gd name="T107" fmla="*/ 66 h 121"/>
              <a:gd name="T108" fmla="*/ 59 w 165"/>
              <a:gd name="T109" fmla="*/ 71 h 121"/>
              <a:gd name="T110" fmla="*/ 61 w 165"/>
              <a:gd name="T111" fmla="*/ 71 h 121"/>
              <a:gd name="T112" fmla="*/ 68 w 165"/>
              <a:gd name="T113" fmla="*/ 70 h 121"/>
              <a:gd name="T114" fmla="*/ 70 w 165"/>
              <a:gd name="T115" fmla="*/ 66 h 121"/>
              <a:gd name="T116" fmla="*/ 70 w 165"/>
              <a:gd name="T117" fmla="*/ 62 h 121"/>
              <a:gd name="T118" fmla="*/ 66 w 165"/>
              <a:gd name="T119" fmla="*/ 57 h 121"/>
              <a:gd name="T120" fmla="*/ 64 w 165"/>
              <a:gd name="T121" fmla="*/ 5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5" h="121">
                <a:moveTo>
                  <a:pt x="0" y="121"/>
                </a:moveTo>
                <a:lnTo>
                  <a:pt x="46" y="121"/>
                </a:lnTo>
                <a:lnTo>
                  <a:pt x="42" y="112"/>
                </a:lnTo>
                <a:lnTo>
                  <a:pt x="19" y="108"/>
                </a:lnTo>
                <a:lnTo>
                  <a:pt x="0" y="121"/>
                </a:lnTo>
                <a:lnTo>
                  <a:pt x="0" y="121"/>
                </a:lnTo>
                <a:close/>
                <a:moveTo>
                  <a:pt x="145" y="44"/>
                </a:moveTo>
                <a:lnTo>
                  <a:pt x="165" y="46"/>
                </a:lnTo>
                <a:lnTo>
                  <a:pt x="164" y="62"/>
                </a:lnTo>
                <a:lnTo>
                  <a:pt x="149" y="59"/>
                </a:lnTo>
                <a:lnTo>
                  <a:pt x="149" y="62"/>
                </a:lnTo>
                <a:lnTo>
                  <a:pt x="145" y="82"/>
                </a:lnTo>
                <a:lnTo>
                  <a:pt x="147" y="82"/>
                </a:lnTo>
                <a:lnTo>
                  <a:pt x="147" y="82"/>
                </a:lnTo>
                <a:lnTo>
                  <a:pt x="151" y="84"/>
                </a:lnTo>
                <a:lnTo>
                  <a:pt x="151" y="86"/>
                </a:lnTo>
                <a:lnTo>
                  <a:pt x="147" y="112"/>
                </a:lnTo>
                <a:lnTo>
                  <a:pt x="149" y="117"/>
                </a:lnTo>
                <a:lnTo>
                  <a:pt x="149" y="121"/>
                </a:lnTo>
                <a:lnTo>
                  <a:pt x="123" y="121"/>
                </a:lnTo>
                <a:lnTo>
                  <a:pt x="123" y="121"/>
                </a:lnTo>
                <a:lnTo>
                  <a:pt x="121" y="117"/>
                </a:lnTo>
                <a:lnTo>
                  <a:pt x="121" y="112"/>
                </a:lnTo>
                <a:lnTo>
                  <a:pt x="46" y="101"/>
                </a:lnTo>
                <a:lnTo>
                  <a:pt x="46" y="106"/>
                </a:lnTo>
                <a:lnTo>
                  <a:pt x="46" y="106"/>
                </a:lnTo>
                <a:lnTo>
                  <a:pt x="44" y="108"/>
                </a:lnTo>
                <a:lnTo>
                  <a:pt x="41" y="110"/>
                </a:lnTo>
                <a:lnTo>
                  <a:pt x="24" y="106"/>
                </a:lnTo>
                <a:lnTo>
                  <a:pt x="24" y="106"/>
                </a:lnTo>
                <a:lnTo>
                  <a:pt x="22" y="106"/>
                </a:lnTo>
                <a:lnTo>
                  <a:pt x="20" y="103"/>
                </a:lnTo>
                <a:lnTo>
                  <a:pt x="26" y="68"/>
                </a:lnTo>
                <a:lnTo>
                  <a:pt x="26" y="68"/>
                </a:lnTo>
                <a:lnTo>
                  <a:pt x="28" y="66"/>
                </a:lnTo>
                <a:lnTo>
                  <a:pt x="31" y="64"/>
                </a:lnTo>
                <a:lnTo>
                  <a:pt x="33" y="66"/>
                </a:lnTo>
                <a:lnTo>
                  <a:pt x="37" y="44"/>
                </a:lnTo>
                <a:lnTo>
                  <a:pt x="37" y="42"/>
                </a:lnTo>
                <a:lnTo>
                  <a:pt x="22" y="40"/>
                </a:lnTo>
                <a:lnTo>
                  <a:pt x="24" y="25"/>
                </a:lnTo>
                <a:lnTo>
                  <a:pt x="44" y="29"/>
                </a:lnTo>
                <a:lnTo>
                  <a:pt x="44" y="37"/>
                </a:lnTo>
                <a:lnTo>
                  <a:pt x="44" y="37"/>
                </a:lnTo>
                <a:lnTo>
                  <a:pt x="61" y="3"/>
                </a:lnTo>
                <a:lnTo>
                  <a:pt x="61" y="0"/>
                </a:lnTo>
                <a:lnTo>
                  <a:pt x="64" y="2"/>
                </a:lnTo>
                <a:lnTo>
                  <a:pt x="136" y="11"/>
                </a:lnTo>
                <a:lnTo>
                  <a:pt x="140" y="13"/>
                </a:lnTo>
                <a:lnTo>
                  <a:pt x="140" y="14"/>
                </a:lnTo>
                <a:lnTo>
                  <a:pt x="143" y="51"/>
                </a:lnTo>
                <a:lnTo>
                  <a:pt x="145" y="53"/>
                </a:lnTo>
                <a:lnTo>
                  <a:pt x="145" y="44"/>
                </a:lnTo>
                <a:lnTo>
                  <a:pt x="145" y="44"/>
                </a:lnTo>
                <a:close/>
                <a:moveTo>
                  <a:pt x="134" y="46"/>
                </a:moveTo>
                <a:lnTo>
                  <a:pt x="131" y="20"/>
                </a:lnTo>
                <a:lnTo>
                  <a:pt x="66" y="11"/>
                </a:lnTo>
                <a:lnTo>
                  <a:pt x="55" y="35"/>
                </a:lnTo>
                <a:lnTo>
                  <a:pt x="55" y="33"/>
                </a:lnTo>
                <a:lnTo>
                  <a:pt x="57" y="33"/>
                </a:lnTo>
                <a:lnTo>
                  <a:pt x="59" y="33"/>
                </a:lnTo>
                <a:lnTo>
                  <a:pt x="129" y="44"/>
                </a:lnTo>
                <a:lnTo>
                  <a:pt x="131" y="44"/>
                </a:lnTo>
                <a:lnTo>
                  <a:pt x="132" y="46"/>
                </a:lnTo>
                <a:lnTo>
                  <a:pt x="134" y="46"/>
                </a:lnTo>
                <a:lnTo>
                  <a:pt x="134" y="46"/>
                </a:lnTo>
                <a:close/>
                <a:moveTo>
                  <a:pt x="75" y="59"/>
                </a:moveTo>
                <a:lnTo>
                  <a:pt x="107" y="62"/>
                </a:lnTo>
                <a:lnTo>
                  <a:pt x="103" y="90"/>
                </a:lnTo>
                <a:lnTo>
                  <a:pt x="125" y="93"/>
                </a:lnTo>
                <a:lnTo>
                  <a:pt x="131" y="64"/>
                </a:lnTo>
                <a:lnTo>
                  <a:pt x="125" y="60"/>
                </a:lnTo>
                <a:lnTo>
                  <a:pt x="59" y="51"/>
                </a:lnTo>
                <a:lnTo>
                  <a:pt x="53" y="53"/>
                </a:lnTo>
                <a:lnTo>
                  <a:pt x="48" y="82"/>
                </a:lnTo>
                <a:lnTo>
                  <a:pt x="72" y="86"/>
                </a:lnTo>
                <a:lnTo>
                  <a:pt x="75" y="59"/>
                </a:lnTo>
                <a:lnTo>
                  <a:pt x="75" y="59"/>
                </a:lnTo>
                <a:close/>
                <a:moveTo>
                  <a:pt x="118" y="64"/>
                </a:moveTo>
                <a:lnTo>
                  <a:pt x="118" y="64"/>
                </a:lnTo>
                <a:lnTo>
                  <a:pt x="116" y="64"/>
                </a:lnTo>
                <a:lnTo>
                  <a:pt x="112" y="66"/>
                </a:lnTo>
                <a:lnTo>
                  <a:pt x="110" y="68"/>
                </a:lnTo>
                <a:lnTo>
                  <a:pt x="109" y="71"/>
                </a:lnTo>
                <a:lnTo>
                  <a:pt x="109" y="71"/>
                </a:lnTo>
                <a:lnTo>
                  <a:pt x="109" y="73"/>
                </a:lnTo>
                <a:lnTo>
                  <a:pt x="110" y="77"/>
                </a:lnTo>
                <a:lnTo>
                  <a:pt x="112" y="79"/>
                </a:lnTo>
                <a:lnTo>
                  <a:pt x="116" y="81"/>
                </a:lnTo>
                <a:lnTo>
                  <a:pt x="116" y="81"/>
                </a:lnTo>
                <a:lnTo>
                  <a:pt x="120" y="81"/>
                </a:lnTo>
                <a:lnTo>
                  <a:pt x="121" y="79"/>
                </a:lnTo>
                <a:lnTo>
                  <a:pt x="125" y="77"/>
                </a:lnTo>
                <a:lnTo>
                  <a:pt x="125" y="73"/>
                </a:lnTo>
                <a:lnTo>
                  <a:pt x="125" y="73"/>
                </a:lnTo>
                <a:lnTo>
                  <a:pt x="125" y="70"/>
                </a:lnTo>
                <a:lnTo>
                  <a:pt x="123" y="68"/>
                </a:lnTo>
                <a:lnTo>
                  <a:pt x="121" y="64"/>
                </a:lnTo>
                <a:lnTo>
                  <a:pt x="118" y="64"/>
                </a:lnTo>
                <a:lnTo>
                  <a:pt x="118" y="64"/>
                </a:lnTo>
                <a:close/>
                <a:moveTo>
                  <a:pt x="64" y="55"/>
                </a:moveTo>
                <a:lnTo>
                  <a:pt x="64" y="55"/>
                </a:lnTo>
                <a:lnTo>
                  <a:pt x="61" y="55"/>
                </a:lnTo>
                <a:lnTo>
                  <a:pt x="57" y="57"/>
                </a:lnTo>
                <a:lnTo>
                  <a:pt x="55" y="59"/>
                </a:lnTo>
                <a:lnTo>
                  <a:pt x="53" y="62"/>
                </a:lnTo>
                <a:lnTo>
                  <a:pt x="53" y="62"/>
                </a:lnTo>
                <a:lnTo>
                  <a:pt x="55" y="66"/>
                </a:lnTo>
                <a:lnTo>
                  <a:pt x="55" y="70"/>
                </a:lnTo>
                <a:lnTo>
                  <a:pt x="59" y="71"/>
                </a:lnTo>
                <a:lnTo>
                  <a:pt x="61" y="71"/>
                </a:lnTo>
                <a:lnTo>
                  <a:pt x="61" y="71"/>
                </a:lnTo>
                <a:lnTo>
                  <a:pt x="64" y="71"/>
                </a:lnTo>
                <a:lnTo>
                  <a:pt x="68" y="70"/>
                </a:lnTo>
                <a:lnTo>
                  <a:pt x="70" y="68"/>
                </a:lnTo>
                <a:lnTo>
                  <a:pt x="70" y="66"/>
                </a:lnTo>
                <a:lnTo>
                  <a:pt x="70" y="66"/>
                </a:lnTo>
                <a:lnTo>
                  <a:pt x="70" y="62"/>
                </a:lnTo>
                <a:lnTo>
                  <a:pt x="70" y="59"/>
                </a:lnTo>
                <a:lnTo>
                  <a:pt x="66" y="57"/>
                </a:lnTo>
                <a:lnTo>
                  <a:pt x="64" y="55"/>
                </a:lnTo>
                <a:lnTo>
                  <a:pt x="64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752180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2315973" y="719597"/>
            <a:ext cx="7655341" cy="5340521"/>
            <a:chOff x="806488" y="4672812"/>
            <a:chExt cx="3132922" cy="2185590"/>
          </a:xfrm>
        </p:grpSpPr>
        <p:sp>
          <p:nvSpPr>
            <p:cNvPr id="3" name="Freeform 247"/>
            <p:cNvSpPr>
              <a:spLocks noEditPoints="1"/>
            </p:cNvSpPr>
            <p:nvPr/>
          </p:nvSpPr>
          <p:spPr bwMode="auto">
            <a:xfrm>
              <a:off x="1302883" y="4672812"/>
              <a:ext cx="267290" cy="345476"/>
            </a:xfrm>
            <a:custGeom>
              <a:avLst/>
              <a:gdLst>
                <a:gd name="T0" fmla="*/ 88 w 147"/>
                <a:gd name="T1" fmla="*/ 91 h 190"/>
                <a:gd name="T2" fmla="*/ 97 w 147"/>
                <a:gd name="T3" fmla="*/ 78 h 190"/>
                <a:gd name="T4" fmla="*/ 114 w 147"/>
                <a:gd name="T5" fmla="*/ 66 h 190"/>
                <a:gd name="T6" fmla="*/ 121 w 147"/>
                <a:gd name="T7" fmla="*/ 42 h 190"/>
                <a:gd name="T8" fmla="*/ 110 w 147"/>
                <a:gd name="T9" fmla="*/ 11 h 190"/>
                <a:gd name="T10" fmla="*/ 88 w 147"/>
                <a:gd name="T11" fmla="*/ 0 h 190"/>
                <a:gd name="T12" fmla="*/ 63 w 147"/>
                <a:gd name="T13" fmla="*/ 1 h 190"/>
                <a:gd name="T14" fmla="*/ 44 w 147"/>
                <a:gd name="T15" fmla="*/ 18 h 190"/>
                <a:gd name="T16" fmla="*/ 37 w 147"/>
                <a:gd name="T17" fmla="*/ 42 h 190"/>
                <a:gd name="T18" fmla="*/ 48 w 147"/>
                <a:gd name="T19" fmla="*/ 69 h 190"/>
                <a:gd name="T20" fmla="*/ 39 w 147"/>
                <a:gd name="T21" fmla="*/ 73 h 190"/>
                <a:gd name="T22" fmla="*/ 17 w 147"/>
                <a:gd name="T23" fmla="*/ 88 h 190"/>
                <a:gd name="T24" fmla="*/ 6 w 147"/>
                <a:gd name="T25" fmla="*/ 122 h 190"/>
                <a:gd name="T26" fmla="*/ 0 w 147"/>
                <a:gd name="T27" fmla="*/ 139 h 190"/>
                <a:gd name="T28" fmla="*/ 22 w 147"/>
                <a:gd name="T29" fmla="*/ 165 h 190"/>
                <a:gd name="T30" fmla="*/ 9 w 147"/>
                <a:gd name="T31" fmla="*/ 174 h 190"/>
                <a:gd name="T32" fmla="*/ 37 w 147"/>
                <a:gd name="T33" fmla="*/ 172 h 190"/>
                <a:gd name="T34" fmla="*/ 77 w 147"/>
                <a:gd name="T35" fmla="*/ 190 h 190"/>
                <a:gd name="T36" fmla="*/ 61 w 147"/>
                <a:gd name="T37" fmla="*/ 36 h 190"/>
                <a:gd name="T38" fmla="*/ 52 w 147"/>
                <a:gd name="T39" fmla="*/ 40 h 190"/>
                <a:gd name="T40" fmla="*/ 66 w 147"/>
                <a:gd name="T41" fmla="*/ 38 h 190"/>
                <a:gd name="T42" fmla="*/ 70 w 147"/>
                <a:gd name="T43" fmla="*/ 49 h 190"/>
                <a:gd name="T44" fmla="*/ 75 w 147"/>
                <a:gd name="T45" fmla="*/ 51 h 190"/>
                <a:gd name="T46" fmla="*/ 83 w 147"/>
                <a:gd name="T47" fmla="*/ 58 h 190"/>
                <a:gd name="T48" fmla="*/ 85 w 147"/>
                <a:gd name="T49" fmla="*/ 62 h 190"/>
                <a:gd name="T50" fmla="*/ 101 w 147"/>
                <a:gd name="T51" fmla="*/ 58 h 190"/>
                <a:gd name="T52" fmla="*/ 90 w 147"/>
                <a:gd name="T53" fmla="*/ 67 h 190"/>
                <a:gd name="T54" fmla="*/ 85 w 147"/>
                <a:gd name="T55" fmla="*/ 69 h 190"/>
                <a:gd name="T56" fmla="*/ 72 w 147"/>
                <a:gd name="T57" fmla="*/ 67 h 190"/>
                <a:gd name="T58" fmla="*/ 81 w 147"/>
                <a:gd name="T59" fmla="*/ 64 h 190"/>
                <a:gd name="T60" fmla="*/ 77 w 147"/>
                <a:gd name="T61" fmla="*/ 60 h 190"/>
                <a:gd name="T62" fmla="*/ 72 w 147"/>
                <a:gd name="T63" fmla="*/ 56 h 190"/>
                <a:gd name="T64" fmla="*/ 68 w 147"/>
                <a:gd name="T65" fmla="*/ 53 h 190"/>
                <a:gd name="T66" fmla="*/ 61 w 147"/>
                <a:gd name="T67" fmla="*/ 51 h 190"/>
                <a:gd name="T68" fmla="*/ 68 w 147"/>
                <a:gd name="T69" fmla="*/ 53 h 190"/>
                <a:gd name="T70" fmla="*/ 57 w 147"/>
                <a:gd name="T71" fmla="*/ 47 h 190"/>
                <a:gd name="T72" fmla="*/ 57 w 147"/>
                <a:gd name="T73" fmla="*/ 58 h 190"/>
                <a:gd name="T74" fmla="*/ 52 w 147"/>
                <a:gd name="T75" fmla="*/ 45 h 190"/>
                <a:gd name="T76" fmla="*/ 108 w 147"/>
                <a:gd name="T77" fmla="*/ 40 h 190"/>
                <a:gd name="T78" fmla="*/ 97 w 147"/>
                <a:gd name="T79" fmla="*/ 45 h 190"/>
                <a:gd name="T80" fmla="*/ 108 w 147"/>
                <a:gd name="T81" fmla="*/ 40 h 190"/>
                <a:gd name="T82" fmla="*/ 94 w 147"/>
                <a:gd name="T83" fmla="*/ 44 h 190"/>
                <a:gd name="T84" fmla="*/ 86 w 147"/>
                <a:gd name="T85" fmla="*/ 33 h 190"/>
                <a:gd name="T86" fmla="*/ 79 w 147"/>
                <a:gd name="T87" fmla="*/ 34 h 190"/>
                <a:gd name="T88" fmla="*/ 75 w 147"/>
                <a:gd name="T89" fmla="*/ 23 h 190"/>
                <a:gd name="T90" fmla="*/ 72 w 147"/>
                <a:gd name="T91" fmla="*/ 20 h 190"/>
                <a:gd name="T92" fmla="*/ 59 w 147"/>
                <a:gd name="T93" fmla="*/ 22 h 190"/>
                <a:gd name="T94" fmla="*/ 72 w 147"/>
                <a:gd name="T95" fmla="*/ 20 h 190"/>
                <a:gd name="T96" fmla="*/ 79 w 147"/>
                <a:gd name="T97" fmla="*/ 12 h 190"/>
                <a:gd name="T98" fmla="*/ 75 w 147"/>
                <a:gd name="T99" fmla="*/ 16 h 190"/>
                <a:gd name="T100" fmla="*/ 72 w 147"/>
                <a:gd name="T101" fmla="*/ 14 h 190"/>
                <a:gd name="T102" fmla="*/ 85 w 147"/>
                <a:gd name="T103" fmla="*/ 18 h 190"/>
                <a:gd name="T104" fmla="*/ 79 w 147"/>
                <a:gd name="T105" fmla="*/ 20 h 190"/>
                <a:gd name="T106" fmla="*/ 94 w 147"/>
                <a:gd name="T107" fmla="*/ 18 h 190"/>
                <a:gd name="T108" fmla="*/ 96 w 147"/>
                <a:gd name="T109" fmla="*/ 33 h 190"/>
                <a:gd name="T110" fmla="*/ 88 w 147"/>
                <a:gd name="T111" fmla="*/ 29 h 190"/>
                <a:gd name="T112" fmla="*/ 101 w 147"/>
                <a:gd name="T113" fmla="*/ 31 h 190"/>
                <a:gd name="T114" fmla="*/ 107 w 147"/>
                <a:gd name="T115" fmla="*/ 34 h 190"/>
                <a:gd name="T116" fmla="*/ 72 w 147"/>
                <a:gd name="T117" fmla="*/ 82 h 190"/>
                <a:gd name="T118" fmla="*/ 72 w 147"/>
                <a:gd name="T119" fmla="*/ 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7" h="190">
                  <a:moveTo>
                    <a:pt x="77" y="190"/>
                  </a:moveTo>
                  <a:lnTo>
                    <a:pt x="147" y="187"/>
                  </a:lnTo>
                  <a:lnTo>
                    <a:pt x="96" y="139"/>
                  </a:lnTo>
                  <a:lnTo>
                    <a:pt x="88" y="91"/>
                  </a:lnTo>
                  <a:lnTo>
                    <a:pt x="85" y="84"/>
                  </a:lnTo>
                  <a:lnTo>
                    <a:pt x="85" y="84"/>
                  </a:lnTo>
                  <a:lnTo>
                    <a:pt x="92" y="82"/>
                  </a:lnTo>
                  <a:lnTo>
                    <a:pt x="97" y="78"/>
                  </a:lnTo>
                  <a:lnTo>
                    <a:pt x="105" y="75"/>
                  </a:lnTo>
                  <a:lnTo>
                    <a:pt x="110" y="71"/>
                  </a:lnTo>
                  <a:lnTo>
                    <a:pt x="110" y="71"/>
                  </a:lnTo>
                  <a:lnTo>
                    <a:pt x="114" y="66"/>
                  </a:lnTo>
                  <a:lnTo>
                    <a:pt x="119" y="58"/>
                  </a:lnTo>
                  <a:lnTo>
                    <a:pt x="121" y="49"/>
                  </a:lnTo>
                  <a:lnTo>
                    <a:pt x="121" y="42"/>
                  </a:lnTo>
                  <a:lnTo>
                    <a:pt x="121" y="42"/>
                  </a:lnTo>
                  <a:lnTo>
                    <a:pt x="121" y="33"/>
                  </a:lnTo>
                  <a:lnTo>
                    <a:pt x="119" y="25"/>
                  </a:lnTo>
                  <a:lnTo>
                    <a:pt x="114" y="18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03" y="7"/>
                  </a:lnTo>
                  <a:lnTo>
                    <a:pt x="96" y="1"/>
                  </a:lnTo>
                  <a:lnTo>
                    <a:pt x="88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3" y="1"/>
                  </a:lnTo>
                  <a:lnTo>
                    <a:pt x="55" y="7"/>
                  </a:lnTo>
                  <a:lnTo>
                    <a:pt x="50" y="11"/>
                  </a:lnTo>
                  <a:lnTo>
                    <a:pt x="50" y="11"/>
                  </a:lnTo>
                  <a:lnTo>
                    <a:pt x="44" y="18"/>
                  </a:lnTo>
                  <a:lnTo>
                    <a:pt x="41" y="25"/>
                  </a:lnTo>
                  <a:lnTo>
                    <a:pt x="39" y="33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39" y="49"/>
                  </a:lnTo>
                  <a:lnTo>
                    <a:pt x="41" y="56"/>
                  </a:lnTo>
                  <a:lnTo>
                    <a:pt x="44" y="64"/>
                  </a:lnTo>
                  <a:lnTo>
                    <a:pt x="48" y="69"/>
                  </a:lnTo>
                  <a:lnTo>
                    <a:pt x="46" y="77"/>
                  </a:lnTo>
                  <a:lnTo>
                    <a:pt x="46" y="77"/>
                  </a:lnTo>
                  <a:lnTo>
                    <a:pt x="46" y="77"/>
                  </a:lnTo>
                  <a:lnTo>
                    <a:pt x="39" y="73"/>
                  </a:lnTo>
                  <a:lnTo>
                    <a:pt x="30" y="67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17" y="88"/>
                  </a:lnTo>
                  <a:lnTo>
                    <a:pt x="13" y="100"/>
                  </a:lnTo>
                  <a:lnTo>
                    <a:pt x="22" y="106"/>
                  </a:lnTo>
                  <a:lnTo>
                    <a:pt x="11" y="108"/>
                  </a:lnTo>
                  <a:lnTo>
                    <a:pt x="6" y="122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6" y="130"/>
                  </a:lnTo>
                  <a:lnTo>
                    <a:pt x="0" y="139"/>
                  </a:lnTo>
                  <a:lnTo>
                    <a:pt x="6" y="144"/>
                  </a:lnTo>
                  <a:lnTo>
                    <a:pt x="9" y="146"/>
                  </a:lnTo>
                  <a:lnTo>
                    <a:pt x="24" y="161"/>
                  </a:lnTo>
                  <a:lnTo>
                    <a:pt x="22" y="165"/>
                  </a:lnTo>
                  <a:lnTo>
                    <a:pt x="9" y="157"/>
                  </a:lnTo>
                  <a:lnTo>
                    <a:pt x="4" y="168"/>
                  </a:lnTo>
                  <a:lnTo>
                    <a:pt x="4" y="168"/>
                  </a:lnTo>
                  <a:lnTo>
                    <a:pt x="9" y="174"/>
                  </a:lnTo>
                  <a:lnTo>
                    <a:pt x="17" y="178"/>
                  </a:lnTo>
                  <a:lnTo>
                    <a:pt x="24" y="179"/>
                  </a:lnTo>
                  <a:lnTo>
                    <a:pt x="33" y="181"/>
                  </a:lnTo>
                  <a:lnTo>
                    <a:pt x="37" y="172"/>
                  </a:lnTo>
                  <a:lnTo>
                    <a:pt x="37" y="174"/>
                  </a:lnTo>
                  <a:lnTo>
                    <a:pt x="64" y="179"/>
                  </a:lnTo>
                  <a:lnTo>
                    <a:pt x="77" y="190"/>
                  </a:lnTo>
                  <a:lnTo>
                    <a:pt x="77" y="190"/>
                  </a:lnTo>
                  <a:close/>
                  <a:moveTo>
                    <a:pt x="52" y="40"/>
                  </a:moveTo>
                  <a:lnTo>
                    <a:pt x="52" y="40"/>
                  </a:lnTo>
                  <a:lnTo>
                    <a:pt x="53" y="31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59" y="42"/>
                  </a:lnTo>
                  <a:lnTo>
                    <a:pt x="59" y="42"/>
                  </a:lnTo>
                  <a:lnTo>
                    <a:pt x="52" y="40"/>
                  </a:lnTo>
                  <a:lnTo>
                    <a:pt x="52" y="40"/>
                  </a:lnTo>
                  <a:close/>
                  <a:moveTo>
                    <a:pt x="63" y="44"/>
                  </a:moveTo>
                  <a:lnTo>
                    <a:pt x="63" y="44"/>
                  </a:lnTo>
                  <a:lnTo>
                    <a:pt x="66" y="38"/>
                  </a:lnTo>
                  <a:lnTo>
                    <a:pt x="75" y="44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0" y="49"/>
                  </a:lnTo>
                  <a:lnTo>
                    <a:pt x="70" y="49"/>
                  </a:lnTo>
                  <a:lnTo>
                    <a:pt x="63" y="44"/>
                  </a:lnTo>
                  <a:lnTo>
                    <a:pt x="63" y="44"/>
                  </a:lnTo>
                  <a:close/>
                  <a:moveTo>
                    <a:pt x="75" y="51"/>
                  </a:moveTo>
                  <a:lnTo>
                    <a:pt x="79" y="45"/>
                  </a:lnTo>
                  <a:lnTo>
                    <a:pt x="88" y="51"/>
                  </a:lnTo>
                  <a:lnTo>
                    <a:pt x="88" y="51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75" y="51"/>
                  </a:lnTo>
                  <a:lnTo>
                    <a:pt x="75" y="51"/>
                  </a:lnTo>
                  <a:close/>
                  <a:moveTo>
                    <a:pt x="85" y="62"/>
                  </a:moveTo>
                  <a:lnTo>
                    <a:pt x="85" y="62"/>
                  </a:lnTo>
                  <a:lnTo>
                    <a:pt x="94" y="55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6" y="66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85" y="62"/>
                  </a:lnTo>
                  <a:lnTo>
                    <a:pt x="85" y="62"/>
                  </a:lnTo>
                  <a:close/>
                  <a:moveTo>
                    <a:pt x="85" y="69"/>
                  </a:moveTo>
                  <a:lnTo>
                    <a:pt x="85" y="69"/>
                  </a:lnTo>
                  <a:lnTo>
                    <a:pt x="79" y="69"/>
                  </a:lnTo>
                  <a:lnTo>
                    <a:pt x="79" y="69"/>
                  </a:lnTo>
                  <a:lnTo>
                    <a:pt x="72" y="67"/>
                  </a:lnTo>
                  <a:lnTo>
                    <a:pt x="72" y="67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5" y="69"/>
                  </a:lnTo>
                  <a:lnTo>
                    <a:pt x="85" y="69"/>
                  </a:lnTo>
                  <a:close/>
                  <a:moveTo>
                    <a:pt x="77" y="60"/>
                  </a:moveTo>
                  <a:lnTo>
                    <a:pt x="77" y="60"/>
                  </a:lnTo>
                  <a:lnTo>
                    <a:pt x="77" y="60"/>
                  </a:lnTo>
                  <a:lnTo>
                    <a:pt x="68" y="64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7" y="60"/>
                  </a:lnTo>
                  <a:lnTo>
                    <a:pt x="77" y="60"/>
                  </a:lnTo>
                  <a:close/>
                  <a:moveTo>
                    <a:pt x="68" y="53"/>
                  </a:moveTo>
                  <a:lnTo>
                    <a:pt x="63" y="64"/>
                  </a:lnTo>
                  <a:lnTo>
                    <a:pt x="63" y="64"/>
                  </a:lnTo>
                  <a:lnTo>
                    <a:pt x="61" y="56"/>
                  </a:lnTo>
                  <a:lnTo>
                    <a:pt x="61" y="51"/>
                  </a:lnTo>
                  <a:lnTo>
                    <a:pt x="61" y="51"/>
                  </a:lnTo>
                  <a:lnTo>
                    <a:pt x="63" y="49"/>
                  </a:lnTo>
                  <a:lnTo>
                    <a:pt x="63" y="49"/>
                  </a:lnTo>
                  <a:lnTo>
                    <a:pt x="68" y="53"/>
                  </a:lnTo>
                  <a:lnTo>
                    <a:pt x="68" y="53"/>
                  </a:lnTo>
                  <a:lnTo>
                    <a:pt x="68" y="53"/>
                  </a:lnTo>
                  <a:lnTo>
                    <a:pt x="68" y="53"/>
                  </a:lnTo>
                  <a:close/>
                  <a:moveTo>
                    <a:pt x="57" y="47"/>
                  </a:moveTo>
                  <a:lnTo>
                    <a:pt x="57" y="47"/>
                  </a:lnTo>
                  <a:lnTo>
                    <a:pt x="57" y="51"/>
                  </a:lnTo>
                  <a:lnTo>
                    <a:pt x="57" y="51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53" y="53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7" y="47"/>
                  </a:lnTo>
                  <a:lnTo>
                    <a:pt x="57" y="47"/>
                  </a:lnTo>
                  <a:close/>
                  <a:moveTo>
                    <a:pt x="108" y="40"/>
                  </a:moveTo>
                  <a:lnTo>
                    <a:pt x="108" y="40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7" y="51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99" y="38"/>
                  </a:lnTo>
                  <a:lnTo>
                    <a:pt x="99" y="38"/>
                  </a:lnTo>
                  <a:lnTo>
                    <a:pt x="108" y="40"/>
                  </a:lnTo>
                  <a:lnTo>
                    <a:pt x="108" y="40"/>
                  </a:lnTo>
                  <a:close/>
                  <a:moveTo>
                    <a:pt x="96" y="36"/>
                  </a:moveTo>
                  <a:lnTo>
                    <a:pt x="96" y="36"/>
                  </a:lnTo>
                  <a:lnTo>
                    <a:pt x="94" y="44"/>
                  </a:lnTo>
                  <a:lnTo>
                    <a:pt x="85" y="36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96" y="36"/>
                  </a:lnTo>
                  <a:lnTo>
                    <a:pt x="96" y="36"/>
                  </a:lnTo>
                  <a:close/>
                  <a:moveTo>
                    <a:pt x="83" y="29"/>
                  </a:moveTo>
                  <a:lnTo>
                    <a:pt x="79" y="34"/>
                  </a:lnTo>
                  <a:lnTo>
                    <a:pt x="70" y="29"/>
                  </a:lnTo>
                  <a:lnTo>
                    <a:pt x="70" y="29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83" y="29"/>
                  </a:lnTo>
                  <a:lnTo>
                    <a:pt x="83" y="29"/>
                  </a:lnTo>
                  <a:close/>
                  <a:moveTo>
                    <a:pt x="72" y="20"/>
                  </a:moveTo>
                  <a:lnTo>
                    <a:pt x="72" y="20"/>
                  </a:lnTo>
                  <a:lnTo>
                    <a:pt x="66" y="27"/>
                  </a:lnTo>
                  <a:lnTo>
                    <a:pt x="59" y="22"/>
                  </a:lnTo>
                  <a:lnTo>
                    <a:pt x="59" y="22"/>
                  </a:lnTo>
                  <a:lnTo>
                    <a:pt x="59" y="22"/>
                  </a:lnTo>
                  <a:lnTo>
                    <a:pt x="59" y="22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72" y="20"/>
                  </a:lnTo>
                  <a:lnTo>
                    <a:pt x="72" y="20"/>
                  </a:lnTo>
                  <a:close/>
                  <a:moveTo>
                    <a:pt x="72" y="14"/>
                  </a:moveTo>
                  <a:lnTo>
                    <a:pt x="72" y="14"/>
                  </a:lnTo>
                  <a:lnTo>
                    <a:pt x="79" y="12"/>
                  </a:lnTo>
                  <a:lnTo>
                    <a:pt x="79" y="12"/>
                  </a:lnTo>
                  <a:lnTo>
                    <a:pt x="85" y="12"/>
                  </a:lnTo>
                  <a:lnTo>
                    <a:pt x="85" y="12"/>
                  </a:lnTo>
                  <a:lnTo>
                    <a:pt x="75" y="16"/>
                  </a:lnTo>
                  <a:lnTo>
                    <a:pt x="75" y="16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2" y="14"/>
                  </a:lnTo>
                  <a:lnTo>
                    <a:pt x="72" y="14"/>
                  </a:lnTo>
                  <a:close/>
                  <a:moveTo>
                    <a:pt x="79" y="20"/>
                  </a:moveTo>
                  <a:lnTo>
                    <a:pt x="79" y="20"/>
                  </a:lnTo>
                  <a:lnTo>
                    <a:pt x="85" y="18"/>
                  </a:lnTo>
                  <a:lnTo>
                    <a:pt x="90" y="16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79" y="20"/>
                  </a:lnTo>
                  <a:lnTo>
                    <a:pt x="79" y="20"/>
                  </a:lnTo>
                  <a:close/>
                  <a:moveTo>
                    <a:pt x="88" y="29"/>
                  </a:moveTo>
                  <a:lnTo>
                    <a:pt x="94" y="18"/>
                  </a:lnTo>
                  <a:lnTo>
                    <a:pt x="94" y="18"/>
                  </a:lnTo>
                  <a:lnTo>
                    <a:pt x="96" y="23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96" y="33"/>
                  </a:lnTo>
                  <a:lnTo>
                    <a:pt x="96" y="33"/>
                  </a:lnTo>
                  <a:lnTo>
                    <a:pt x="90" y="29"/>
                  </a:lnTo>
                  <a:lnTo>
                    <a:pt x="88" y="29"/>
                  </a:lnTo>
                  <a:lnTo>
                    <a:pt x="88" y="29"/>
                  </a:lnTo>
                  <a:close/>
                  <a:moveTo>
                    <a:pt x="101" y="33"/>
                  </a:moveTo>
                  <a:lnTo>
                    <a:pt x="101" y="33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22"/>
                  </a:lnTo>
                  <a:lnTo>
                    <a:pt x="101" y="22"/>
                  </a:lnTo>
                  <a:lnTo>
                    <a:pt x="105" y="27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1" y="33"/>
                  </a:lnTo>
                  <a:lnTo>
                    <a:pt x="101" y="33"/>
                  </a:lnTo>
                  <a:close/>
                  <a:moveTo>
                    <a:pt x="72" y="82"/>
                  </a:moveTo>
                  <a:lnTo>
                    <a:pt x="72" y="82"/>
                  </a:lnTo>
                  <a:lnTo>
                    <a:pt x="77" y="84"/>
                  </a:lnTo>
                  <a:lnTo>
                    <a:pt x="75" y="88"/>
                  </a:lnTo>
                  <a:lnTo>
                    <a:pt x="72" y="86"/>
                  </a:lnTo>
                  <a:lnTo>
                    <a:pt x="70" y="84"/>
                  </a:lnTo>
                  <a:lnTo>
                    <a:pt x="72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48"/>
            <p:cNvSpPr>
              <a:spLocks noEditPoints="1"/>
            </p:cNvSpPr>
            <p:nvPr/>
          </p:nvSpPr>
          <p:spPr bwMode="auto">
            <a:xfrm>
              <a:off x="2244760" y="5172844"/>
              <a:ext cx="289109" cy="289109"/>
            </a:xfrm>
            <a:custGeom>
              <a:avLst/>
              <a:gdLst>
                <a:gd name="T0" fmla="*/ 77 w 159"/>
                <a:gd name="T1" fmla="*/ 0 h 159"/>
                <a:gd name="T2" fmla="*/ 86 w 159"/>
                <a:gd name="T3" fmla="*/ 3 h 159"/>
                <a:gd name="T4" fmla="*/ 97 w 159"/>
                <a:gd name="T5" fmla="*/ 3 h 159"/>
                <a:gd name="T6" fmla="*/ 86 w 159"/>
                <a:gd name="T7" fmla="*/ 40 h 159"/>
                <a:gd name="T8" fmla="*/ 110 w 159"/>
                <a:gd name="T9" fmla="*/ 14 h 159"/>
                <a:gd name="T10" fmla="*/ 119 w 159"/>
                <a:gd name="T11" fmla="*/ 13 h 159"/>
                <a:gd name="T12" fmla="*/ 128 w 159"/>
                <a:gd name="T13" fmla="*/ 22 h 159"/>
                <a:gd name="T14" fmla="*/ 137 w 159"/>
                <a:gd name="T15" fmla="*/ 25 h 159"/>
                <a:gd name="T16" fmla="*/ 141 w 159"/>
                <a:gd name="T17" fmla="*/ 38 h 159"/>
                <a:gd name="T18" fmla="*/ 146 w 159"/>
                <a:gd name="T19" fmla="*/ 46 h 159"/>
                <a:gd name="T20" fmla="*/ 106 w 159"/>
                <a:gd name="T21" fmla="*/ 71 h 159"/>
                <a:gd name="T22" fmla="*/ 154 w 159"/>
                <a:gd name="T23" fmla="*/ 57 h 159"/>
                <a:gd name="T24" fmla="*/ 152 w 159"/>
                <a:gd name="T25" fmla="*/ 71 h 159"/>
                <a:gd name="T26" fmla="*/ 159 w 159"/>
                <a:gd name="T27" fmla="*/ 79 h 159"/>
                <a:gd name="T28" fmla="*/ 152 w 159"/>
                <a:gd name="T29" fmla="*/ 86 h 159"/>
                <a:gd name="T30" fmla="*/ 154 w 159"/>
                <a:gd name="T31" fmla="*/ 101 h 159"/>
                <a:gd name="T32" fmla="*/ 106 w 159"/>
                <a:gd name="T33" fmla="*/ 86 h 159"/>
                <a:gd name="T34" fmla="*/ 145 w 159"/>
                <a:gd name="T35" fmla="*/ 110 h 159"/>
                <a:gd name="T36" fmla="*/ 141 w 159"/>
                <a:gd name="T37" fmla="*/ 119 h 159"/>
                <a:gd name="T38" fmla="*/ 137 w 159"/>
                <a:gd name="T39" fmla="*/ 130 h 159"/>
                <a:gd name="T40" fmla="*/ 130 w 159"/>
                <a:gd name="T41" fmla="*/ 137 h 159"/>
                <a:gd name="T42" fmla="*/ 119 w 159"/>
                <a:gd name="T43" fmla="*/ 141 h 159"/>
                <a:gd name="T44" fmla="*/ 110 w 159"/>
                <a:gd name="T45" fmla="*/ 143 h 159"/>
                <a:gd name="T46" fmla="*/ 86 w 159"/>
                <a:gd name="T47" fmla="*/ 117 h 159"/>
                <a:gd name="T48" fmla="*/ 101 w 159"/>
                <a:gd name="T49" fmla="*/ 152 h 159"/>
                <a:gd name="T50" fmla="*/ 86 w 159"/>
                <a:gd name="T51" fmla="*/ 152 h 159"/>
                <a:gd name="T52" fmla="*/ 79 w 159"/>
                <a:gd name="T53" fmla="*/ 159 h 159"/>
                <a:gd name="T54" fmla="*/ 71 w 159"/>
                <a:gd name="T55" fmla="*/ 136 h 159"/>
                <a:gd name="T56" fmla="*/ 57 w 159"/>
                <a:gd name="T57" fmla="*/ 152 h 159"/>
                <a:gd name="T58" fmla="*/ 71 w 159"/>
                <a:gd name="T59" fmla="*/ 106 h 159"/>
                <a:gd name="T60" fmla="*/ 45 w 159"/>
                <a:gd name="T61" fmla="*/ 147 h 159"/>
                <a:gd name="T62" fmla="*/ 44 w 159"/>
                <a:gd name="T63" fmla="*/ 125 h 159"/>
                <a:gd name="T64" fmla="*/ 25 w 159"/>
                <a:gd name="T65" fmla="*/ 137 h 159"/>
                <a:gd name="T66" fmla="*/ 20 w 159"/>
                <a:gd name="T67" fmla="*/ 128 h 159"/>
                <a:gd name="T68" fmla="*/ 12 w 159"/>
                <a:gd name="T69" fmla="*/ 119 h 159"/>
                <a:gd name="T70" fmla="*/ 47 w 159"/>
                <a:gd name="T71" fmla="*/ 101 h 159"/>
                <a:gd name="T72" fmla="*/ 11 w 159"/>
                <a:gd name="T73" fmla="*/ 103 h 159"/>
                <a:gd name="T74" fmla="*/ 5 w 159"/>
                <a:gd name="T75" fmla="*/ 97 h 159"/>
                <a:gd name="T76" fmla="*/ 3 w 159"/>
                <a:gd name="T77" fmla="*/ 86 h 159"/>
                <a:gd name="T78" fmla="*/ 0 w 159"/>
                <a:gd name="T79" fmla="*/ 77 h 159"/>
                <a:gd name="T80" fmla="*/ 7 w 159"/>
                <a:gd name="T81" fmla="*/ 62 h 159"/>
                <a:gd name="T82" fmla="*/ 9 w 159"/>
                <a:gd name="T83" fmla="*/ 55 h 159"/>
                <a:gd name="T84" fmla="*/ 55 w 159"/>
                <a:gd name="T85" fmla="*/ 64 h 159"/>
                <a:gd name="T86" fmla="*/ 11 w 159"/>
                <a:gd name="T87" fmla="*/ 42 h 159"/>
                <a:gd name="T88" fmla="*/ 22 w 159"/>
                <a:gd name="T89" fmla="*/ 33 h 159"/>
                <a:gd name="T90" fmla="*/ 22 w 159"/>
                <a:gd name="T91" fmla="*/ 22 h 159"/>
                <a:gd name="T92" fmla="*/ 33 w 159"/>
                <a:gd name="T93" fmla="*/ 22 h 159"/>
                <a:gd name="T94" fmla="*/ 42 w 159"/>
                <a:gd name="T95" fmla="*/ 11 h 159"/>
                <a:gd name="T96" fmla="*/ 64 w 159"/>
                <a:gd name="T97" fmla="*/ 55 h 159"/>
                <a:gd name="T98" fmla="*/ 55 w 159"/>
                <a:gd name="T99" fmla="*/ 11 h 159"/>
                <a:gd name="T100" fmla="*/ 62 w 159"/>
                <a:gd name="T101" fmla="*/ 7 h 159"/>
                <a:gd name="T102" fmla="*/ 91 w 159"/>
                <a:gd name="T103" fmla="*/ 66 h 159"/>
                <a:gd name="T104" fmla="*/ 66 w 159"/>
                <a:gd name="T105" fmla="*/ 66 h 159"/>
                <a:gd name="T106" fmla="*/ 62 w 159"/>
                <a:gd name="T107" fmla="*/ 86 h 159"/>
                <a:gd name="T108" fmla="*/ 79 w 159"/>
                <a:gd name="T109" fmla="*/ 97 h 159"/>
                <a:gd name="T110" fmla="*/ 97 w 159"/>
                <a:gd name="T111" fmla="*/ 7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9" h="159">
                  <a:moveTo>
                    <a:pt x="71" y="5"/>
                  </a:moveTo>
                  <a:lnTo>
                    <a:pt x="71" y="5"/>
                  </a:lnTo>
                  <a:lnTo>
                    <a:pt x="73" y="3"/>
                  </a:lnTo>
                  <a:lnTo>
                    <a:pt x="73" y="2"/>
                  </a:lnTo>
                  <a:lnTo>
                    <a:pt x="77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6" y="3"/>
                  </a:lnTo>
                  <a:lnTo>
                    <a:pt x="86" y="5"/>
                  </a:lnTo>
                  <a:lnTo>
                    <a:pt x="86" y="22"/>
                  </a:lnTo>
                  <a:lnTo>
                    <a:pt x="95" y="7"/>
                  </a:lnTo>
                  <a:lnTo>
                    <a:pt x="95" y="7"/>
                  </a:lnTo>
                  <a:lnTo>
                    <a:pt x="97" y="3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02" y="7"/>
                  </a:lnTo>
                  <a:lnTo>
                    <a:pt x="102" y="11"/>
                  </a:lnTo>
                  <a:lnTo>
                    <a:pt x="86" y="40"/>
                  </a:lnTo>
                  <a:lnTo>
                    <a:pt x="86" y="51"/>
                  </a:lnTo>
                  <a:lnTo>
                    <a:pt x="86" y="51"/>
                  </a:lnTo>
                  <a:lnTo>
                    <a:pt x="93" y="55"/>
                  </a:lnTo>
                  <a:lnTo>
                    <a:pt x="101" y="48"/>
                  </a:lnTo>
                  <a:lnTo>
                    <a:pt x="110" y="14"/>
                  </a:lnTo>
                  <a:lnTo>
                    <a:pt x="110" y="14"/>
                  </a:lnTo>
                  <a:lnTo>
                    <a:pt x="112" y="11"/>
                  </a:lnTo>
                  <a:lnTo>
                    <a:pt x="115" y="11"/>
                  </a:lnTo>
                  <a:lnTo>
                    <a:pt x="115" y="11"/>
                  </a:lnTo>
                  <a:lnTo>
                    <a:pt x="119" y="13"/>
                  </a:lnTo>
                  <a:lnTo>
                    <a:pt x="119" y="16"/>
                  </a:lnTo>
                  <a:lnTo>
                    <a:pt x="113" y="33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30" y="20"/>
                  </a:lnTo>
                  <a:lnTo>
                    <a:pt x="134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7" y="25"/>
                  </a:lnTo>
                  <a:lnTo>
                    <a:pt x="137" y="27"/>
                  </a:lnTo>
                  <a:lnTo>
                    <a:pt x="137" y="31"/>
                  </a:lnTo>
                  <a:lnTo>
                    <a:pt x="135" y="33"/>
                  </a:lnTo>
                  <a:lnTo>
                    <a:pt x="124" y="44"/>
                  </a:lnTo>
                  <a:lnTo>
                    <a:pt x="141" y="38"/>
                  </a:lnTo>
                  <a:lnTo>
                    <a:pt x="141" y="38"/>
                  </a:lnTo>
                  <a:lnTo>
                    <a:pt x="145" y="40"/>
                  </a:lnTo>
                  <a:lnTo>
                    <a:pt x="146" y="42"/>
                  </a:lnTo>
                  <a:lnTo>
                    <a:pt x="146" y="42"/>
                  </a:lnTo>
                  <a:lnTo>
                    <a:pt x="146" y="46"/>
                  </a:lnTo>
                  <a:lnTo>
                    <a:pt x="145" y="48"/>
                  </a:lnTo>
                  <a:lnTo>
                    <a:pt x="112" y="57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6" y="71"/>
                  </a:lnTo>
                  <a:lnTo>
                    <a:pt x="117" y="71"/>
                  </a:lnTo>
                  <a:lnTo>
                    <a:pt x="146" y="55"/>
                  </a:lnTo>
                  <a:lnTo>
                    <a:pt x="146" y="55"/>
                  </a:lnTo>
                  <a:lnTo>
                    <a:pt x="150" y="55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54" y="60"/>
                  </a:lnTo>
                  <a:lnTo>
                    <a:pt x="152" y="62"/>
                  </a:lnTo>
                  <a:lnTo>
                    <a:pt x="135" y="71"/>
                  </a:lnTo>
                  <a:lnTo>
                    <a:pt x="152" y="71"/>
                  </a:lnTo>
                  <a:lnTo>
                    <a:pt x="152" y="71"/>
                  </a:lnTo>
                  <a:lnTo>
                    <a:pt x="154" y="73"/>
                  </a:lnTo>
                  <a:lnTo>
                    <a:pt x="157" y="75"/>
                  </a:lnTo>
                  <a:lnTo>
                    <a:pt x="157" y="77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57" y="82"/>
                  </a:lnTo>
                  <a:lnTo>
                    <a:pt x="157" y="84"/>
                  </a:lnTo>
                  <a:lnTo>
                    <a:pt x="154" y="86"/>
                  </a:lnTo>
                  <a:lnTo>
                    <a:pt x="152" y="86"/>
                  </a:lnTo>
                  <a:lnTo>
                    <a:pt x="135" y="86"/>
                  </a:lnTo>
                  <a:lnTo>
                    <a:pt x="152" y="95"/>
                  </a:lnTo>
                  <a:lnTo>
                    <a:pt x="152" y="95"/>
                  </a:lnTo>
                  <a:lnTo>
                    <a:pt x="154" y="97"/>
                  </a:lnTo>
                  <a:lnTo>
                    <a:pt x="154" y="101"/>
                  </a:lnTo>
                  <a:lnTo>
                    <a:pt x="154" y="101"/>
                  </a:lnTo>
                  <a:lnTo>
                    <a:pt x="150" y="103"/>
                  </a:lnTo>
                  <a:lnTo>
                    <a:pt x="146" y="103"/>
                  </a:lnTo>
                  <a:lnTo>
                    <a:pt x="117" y="86"/>
                  </a:lnTo>
                  <a:lnTo>
                    <a:pt x="106" y="86"/>
                  </a:lnTo>
                  <a:lnTo>
                    <a:pt x="106" y="86"/>
                  </a:lnTo>
                  <a:lnTo>
                    <a:pt x="104" y="93"/>
                  </a:lnTo>
                  <a:lnTo>
                    <a:pt x="112" y="101"/>
                  </a:lnTo>
                  <a:lnTo>
                    <a:pt x="145" y="110"/>
                  </a:lnTo>
                  <a:lnTo>
                    <a:pt x="145" y="110"/>
                  </a:lnTo>
                  <a:lnTo>
                    <a:pt x="146" y="112"/>
                  </a:lnTo>
                  <a:lnTo>
                    <a:pt x="146" y="115"/>
                  </a:lnTo>
                  <a:lnTo>
                    <a:pt x="146" y="115"/>
                  </a:lnTo>
                  <a:lnTo>
                    <a:pt x="145" y="119"/>
                  </a:lnTo>
                  <a:lnTo>
                    <a:pt x="141" y="119"/>
                  </a:lnTo>
                  <a:lnTo>
                    <a:pt x="124" y="114"/>
                  </a:lnTo>
                  <a:lnTo>
                    <a:pt x="135" y="125"/>
                  </a:lnTo>
                  <a:lnTo>
                    <a:pt x="135" y="125"/>
                  </a:lnTo>
                  <a:lnTo>
                    <a:pt x="137" y="128"/>
                  </a:lnTo>
                  <a:lnTo>
                    <a:pt x="137" y="130"/>
                  </a:lnTo>
                  <a:lnTo>
                    <a:pt x="137" y="13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4" y="137"/>
                  </a:lnTo>
                  <a:lnTo>
                    <a:pt x="130" y="137"/>
                  </a:lnTo>
                  <a:lnTo>
                    <a:pt x="128" y="137"/>
                  </a:lnTo>
                  <a:lnTo>
                    <a:pt x="124" y="136"/>
                  </a:lnTo>
                  <a:lnTo>
                    <a:pt x="115" y="125"/>
                  </a:lnTo>
                  <a:lnTo>
                    <a:pt x="119" y="141"/>
                  </a:lnTo>
                  <a:lnTo>
                    <a:pt x="119" y="141"/>
                  </a:lnTo>
                  <a:lnTo>
                    <a:pt x="119" y="145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2" y="147"/>
                  </a:lnTo>
                  <a:lnTo>
                    <a:pt x="110" y="143"/>
                  </a:lnTo>
                  <a:lnTo>
                    <a:pt x="101" y="112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86" y="106"/>
                  </a:lnTo>
                  <a:lnTo>
                    <a:pt x="86" y="117"/>
                  </a:lnTo>
                  <a:lnTo>
                    <a:pt x="102" y="147"/>
                  </a:lnTo>
                  <a:lnTo>
                    <a:pt x="102" y="147"/>
                  </a:lnTo>
                  <a:lnTo>
                    <a:pt x="102" y="150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97" y="154"/>
                  </a:lnTo>
                  <a:lnTo>
                    <a:pt x="95" y="150"/>
                  </a:lnTo>
                  <a:lnTo>
                    <a:pt x="86" y="136"/>
                  </a:lnTo>
                  <a:lnTo>
                    <a:pt x="86" y="152"/>
                  </a:lnTo>
                  <a:lnTo>
                    <a:pt x="86" y="152"/>
                  </a:lnTo>
                  <a:lnTo>
                    <a:pt x="86" y="154"/>
                  </a:lnTo>
                  <a:lnTo>
                    <a:pt x="84" y="158"/>
                  </a:lnTo>
                  <a:lnTo>
                    <a:pt x="82" y="158"/>
                  </a:lnTo>
                  <a:lnTo>
                    <a:pt x="79" y="159"/>
                  </a:lnTo>
                  <a:lnTo>
                    <a:pt x="79" y="159"/>
                  </a:lnTo>
                  <a:lnTo>
                    <a:pt x="77" y="158"/>
                  </a:lnTo>
                  <a:lnTo>
                    <a:pt x="73" y="158"/>
                  </a:lnTo>
                  <a:lnTo>
                    <a:pt x="73" y="154"/>
                  </a:lnTo>
                  <a:lnTo>
                    <a:pt x="71" y="152"/>
                  </a:lnTo>
                  <a:lnTo>
                    <a:pt x="71" y="136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4"/>
                  </a:lnTo>
                  <a:lnTo>
                    <a:pt x="57" y="152"/>
                  </a:lnTo>
                  <a:lnTo>
                    <a:pt x="57" y="152"/>
                  </a:lnTo>
                  <a:lnTo>
                    <a:pt x="55" y="150"/>
                  </a:lnTo>
                  <a:lnTo>
                    <a:pt x="55" y="147"/>
                  </a:lnTo>
                  <a:lnTo>
                    <a:pt x="71" y="117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64" y="104"/>
                  </a:lnTo>
                  <a:lnTo>
                    <a:pt x="57" y="112"/>
                  </a:lnTo>
                  <a:lnTo>
                    <a:pt x="47" y="143"/>
                  </a:lnTo>
                  <a:lnTo>
                    <a:pt x="47" y="143"/>
                  </a:lnTo>
                  <a:lnTo>
                    <a:pt x="45" y="147"/>
                  </a:lnTo>
                  <a:lnTo>
                    <a:pt x="42" y="147"/>
                  </a:lnTo>
                  <a:lnTo>
                    <a:pt x="42" y="147"/>
                  </a:lnTo>
                  <a:lnTo>
                    <a:pt x="40" y="145"/>
                  </a:lnTo>
                  <a:lnTo>
                    <a:pt x="40" y="141"/>
                  </a:lnTo>
                  <a:lnTo>
                    <a:pt x="44" y="125"/>
                  </a:lnTo>
                  <a:lnTo>
                    <a:pt x="33" y="136"/>
                  </a:lnTo>
                  <a:lnTo>
                    <a:pt x="33" y="136"/>
                  </a:lnTo>
                  <a:lnTo>
                    <a:pt x="29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4"/>
                  </a:lnTo>
                  <a:lnTo>
                    <a:pt x="20" y="130"/>
                  </a:lnTo>
                  <a:lnTo>
                    <a:pt x="20" y="128"/>
                  </a:lnTo>
                  <a:lnTo>
                    <a:pt x="22" y="126"/>
                  </a:lnTo>
                  <a:lnTo>
                    <a:pt x="34" y="114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2" y="119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2"/>
                  </a:lnTo>
                  <a:lnTo>
                    <a:pt x="14" y="110"/>
                  </a:lnTo>
                  <a:lnTo>
                    <a:pt x="47" y="101"/>
                  </a:lnTo>
                  <a:lnTo>
                    <a:pt x="55" y="93"/>
                  </a:lnTo>
                  <a:lnTo>
                    <a:pt x="55" y="93"/>
                  </a:lnTo>
                  <a:lnTo>
                    <a:pt x="51" y="86"/>
                  </a:lnTo>
                  <a:lnTo>
                    <a:pt x="40" y="86"/>
                  </a:lnTo>
                  <a:lnTo>
                    <a:pt x="11" y="103"/>
                  </a:lnTo>
                  <a:lnTo>
                    <a:pt x="11" y="103"/>
                  </a:lnTo>
                  <a:lnTo>
                    <a:pt x="9" y="103"/>
                  </a:lnTo>
                  <a:lnTo>
                    <a:pt x="5" y="101"/>
                  </a:lnTo>
                  <a:lnTo>
                    <a:pt x="5" y="101"/>
                  </a:lnTo>
                  <a:lnTo>
                    <a:pt x="5" y="97"/>
                  </a:lnTo>
                  <a:lnTo>
                    <a:pt x="7" y="95"/>
                  </a:lnTo>
                  <a:lnTo>
                    <a:pt x="22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3" y="86"/>
                  </a:lnTo>
                  <a:lnTo>
                    <a:pt x="1" y="84"/>
                  </a:lnTo>
                  <a:lnTo>
                    <a:pt x="0" y="82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3" y="73"/>
                  </a:lnTo>
                  <a:lnTo>
                    <a:pt x="5" y="71"/>
                  </a:lnTo>
                  <a:lnTo>
                    <a:pt x="22" y="71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9" y="55"/>
                  </a:lnTo>
                  <a:lnTo>
                    <a:pt x="11" y="55"/>
                  </a:lnTo>
                  <a:lnTo>
                    <a:pt x="40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5" y="64"/>
                  </a:lnTo>
                  <a:lnTo>
                    <a:pt x="47" y="57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1" y="46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2" y="40"/>
                  </a:lnTo>
                  <a:lnTo>
                    <a:pt x="16" y="38"/>
                  </a:lnTo>
                  <a:lnTo>
                    <a:pt x="33" y="44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5" y="20"/>
                  </a:lnTo>
                  <a:lnTo>
                    <a:pt x="27" y="20"/>
                  </a:lnTo>
                  <a:lnTo>
                    <a:pt x="29" y="20"/>
                  </a:lnTo>
                  <a:lnTo>
                    <a:pt x="33" y="22"/>
                  </a:lnTo>
                  <a:lnTo>
                    <a:pt x="44" y="33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3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5" y="11"/>
                  </a:lnTo>
                  <a:lnTo>
                    <a:pt x="47" y="14"/>
                  </a:lnTo>
                  <a:lnTo>
                    <a:pt x="57" y="48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71" y="51"/>
                  </a:lnTo>
                  <a:lnTo>
                    <a:pt x="71" y="4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5" y="7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60" y="3"/>
                  </a:lnTo>
                  <a:lnTo>
                    <a:pt x="62" y="7"/>
                  </a:lnTo>
                  <a:lnTo>
                    <a:pt x="71" y="22"/>
                  </a:lnTo>
                  <a:lnTo>
                    <a:pt x="71" y="5"/>
                  </a:lnTo>
                  <a:lnTo>
                    <a:pt x="71" y="5"/>
                  </a:lnTo>
                  <a:close/>
                  <a:moveTo>
                    <a:pt x="91" y="66"/>
                  </a:moveTo>
                  <a:lnTo>
                    <a:pt x="91" y="66"/>
                  </a:lnTo>
                  <a:lnTo>
                    <a:pt x="86" y="62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1" y="62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2" y="71"/>
                  </a:lnTo>
                  <a:lnTo>
                    <a:pt x="60" y="79"/>
                  </a:lnTo>
                  <a:lnTo>
                    <a:pt x="60" y="79"/>
                  </a:lnTo>
                  <a:lnTo>
                    <a:pt x="62" y="86"/>
                  </a:lnTo>
                  <a:lnTo>
                    <a:pt x="66" y="92"/>
                  </a:lnTo>
                  <a:lnTo>
                    <a:pt x="66" y="92"/>
                  </a:lnTo>
                  <a:lnTo>
                    <a:pt x="71" y="95"/>
                  </a:lnTo>
                  <a:lnTo>
                    <a:pt x="79" y="97"/>
                  </a:lnTo>
                  <a:lnTo>
                    <a:pt x="79" y="97"/>
                  </a:lnTo>
                  <a:lnTo>
                    <a:pt x="86" y="95"/>
                  </a:lnTo>
                  <a:lnTo>
                    <a:pt x="91" y="92"/>
                  </a:lnTo>
                  <a:lnTo>
                    <a:pt x="91" y="92"/>
                  </a:lnTo>
                  <a:lnTo>
                    <a:pt x="95" y="86"/>
                  </a:lnTo>
                  <a:lnTo>
                    <a:pt x="97" y="79"/>
                  </a:lnTo>
                  <a:lnTo>
                    <a:pt x="97" y="79"/>
                  </a:lnTo>
                  <a:lnTo>
                    <a:pt x="95" y="71"/>
                  </a:lnTo>
                  <a:lnTo>
                    <a:pt x="91" y="66"/>
                  </a:lnTo>
                  <a:lnTo>
                    <a:pt x="91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49"/>
            <p:cNvSpPr>
              <a:spLocks noEditPoints="1"/>
            </p:cNvSpPr>
            <p:nvPr/>
          </p:nvSpPr>
          <p:spPr bwMode="auto">
            <a:xfrm>
              <a:off x="1762911" y="5192844"/>
              <a:ext cx="303656" cy="252744"/>
            </a:xfrm>
            <a:custGeom>
              <a:avLst/>
              <a:gdLst>
                <a:gd name="T0" fmla="*/ 63 w 167"/>
                <a:gd name="T1" fmla="*/ 90 h 139"/>
                <a:gd name="T2" fmla="*/ 65 w 167"/>
                <a:gd name="T3" fmla="*/ 119 h 139"/>
                <a:gd name="T4" fmla="*/ 46 w 167"/>
                <a:gd name="T5" fmla="*/ 137 h 139"/>
                <a:gd name="T6" fmla="*/ 21 w 167"/>
                <a:gd name="T7" fmla="*/ 137 h 139"/>
                <a:gd name="T8" fmla="*/ 2 w 167"/>
                <a:gd name="T9" fmla="*/ 119 h 139"/>
                <a:gd name="T10" fmla="*/ 6 w 167"/>
                <a:gd name="T11" fmla="*/ 90 h 139"/>
                <a:gd name="T12" fmla="*/ 15 w 167"/>
                <a:gd name="T13" fmla="*/ 18 h 139"/>
                <a:gd name="T14" fmla="*/ 33 w 167"/>
                <a:gd name="T15" fmla="*/ 0 h 139"/>
                <a:gd name="T16" fmla="*/ 50 w 167"/>
                <a:gd name="T17" fmla="*/ 11 h 139"/>
                <a:gd name="T18" fmla="*/ 155 w 167"/>
                <a:gd name="T19" fmla="*/ 60 h 139"/>
                <a:gd name="T20" fmla="*/ 144 w 167"/>
                <a:gd name="T21" fmla="*/ 53 h 139"/>
                <a:gd name="T22" fmla="*/ 144 w 167"/>
                <a:gd name="T23" fmla="*/ 53 h 139"/>
                <a:gd name="T24" fmla="*/ 144 w 167"/>
                <a:gd name="T25" fmla="*/ 48 h 139"/>
                <a:gd name="T26" fmla="*/ 144 w 167"/>
                <a:gd name="T27" fmla="*/ 33 h 139"/>
                <a:gd name="T28" fmla="*/ 155 w 167"/>
                <a:gd name="T29" fmla="*/ 27 h 139"/>
                <a:gd name="T30" fmla="*/ 155 w 167"/>
                <a:gd name="T31" fmla="*/ 18 h 139"/>
                <a:gd name="T32" fmla="*/ 144 w 167"/>
                <a:gd name="T33" fmla="*/ 68 h 139"/>
                <a:gd name="T34" fmla="*/ 144 w 167"/>
                <a:gd name="T35" fmla="*/ 68 h 139"/>
                <a:gd name="T36" fmla="*/ 144 w 167"/>
                <a:gd name="T37" fmla="*/ 38 h 139"/>
                <a:gd name="T38" fmla="*/ 144 w 167"/>
                <a:gd name="T39" fmla="*/ 14 h 139"/>
                <a:gd name="T40" fmla="*/ 120 w 167"/>
                <a:gd name="T41" fmla="*/ 62 h 139"/>
                <a:gd name="T42" fmla="*/ 112 w 167"/>
                <a:gd name="T43" fmla="*/ 62 h 139"/>
                <a:gd name="T44" fmla="*/ 99 w 167"/>
                <a:gd name="T45" fmla="*/ 97 h 139"/>
                <a:gd name="T46" fmla="*/ 103 w 167"/>
                <a:gd name="T47" fmla="*/ 119 h 139"/>
                <a:gd name="T48" fmla="*/ 131 w 167"/>
                <a:gd name="T49" fmla="*/ 119 h 139"/>
                <a:gd name="T50" fmla="*/ 133 w 167"/>
                <a:gd name="T51" fmla="*/ 97 h 139"/>
                <a:gd name="T52" fmla="*/ 134 w 167"/>
                <a:gd name="T53" fmla="*/ 79 h 139"/>
                <a:gd name="T54" fmla="*/ 129 w 167"/>
                <a:gd name="T55" fmla="*/ 5 h 139"/>
                <a:gd name="T56" fmla="*/ 103 w 167"/>
                <a:gd name="T57" fmla="*/ 5 h 139"/>
                <a:gd name="T58" fmla="*/ 98 w 167"/>
                <a:gd name="T59" fmla="*/ 79 h 139"/>
                <a:gd name="T60" fmla="*/ 83 w 167"/>
                <a:gd name="T61" fmla="*/ 106 h 139"/>
                <a:gd name="T62" fmla="*/ 92 w 167"/>
                <a:gd name="T63" fmla="*/ 130 h 139"/>
                <a:gd name="T64" fmla="*/ 116 w 167"/>
                <a:gd name="T65" fmla="*/ 139 h 139"/>
                <a:gd name="T66" fmla="*/ 140 w 167"/>
                <a:gd name="T67" fmla="*/ 130 h 139"/>
                <a:gd name="T68" fmla="*/ 151 w 167"/>
                <a:gd name="T69" fmla="*/ 106 h 139"/>
                <a:gd name="T70" fmla="*/ 140 w 167"/>
                <a:gd name="T71" fmla="*/ 82 h 139"/>
                <a:gd name="T72" fmla="*/ 140 w 167"/>
                <a:gd name="T73" fmla="*/ 99 h 139"/>
                <a:gd name="T74" fmla="*/ 134 w 167"/>
                <a:gd name="T75" fmla="*/ 125 h 139"/>
                <a:gd name="T76" fmla="*/ 99 w 167"/>
                <a:gd name="T77" fmla="*/ 125 h 139"/>
                <a:gd name="T78" fmla="*/ 92 w 167"/>
                <a:gd name="T79" fmla="*/ 99 h 139"/>
                <a:gd name="T80" fmla="*/ 107 w 167"/>
                <a:gd name="T81" fmla="*/ 84 h 139"/>
                <a:gd name="T82" fmla="*/ 110 w 167"/>
                <a:gd name="T83" fmla="*/ 11 h 139"/>
                <a:gd name="T84" fmla="*/ 120 w 167"/>
                <a:gd name="T85" fmla="*/ 9 h 139"/>
                <a:gd name="T86" fmla="*/ 125 w 167"/>
                <a:gd name="T87" fmla="*/ 81 h 139"/>
                <a:gd name="T88" fmla="*/ 138 w 167"/>
                <a:gd name="T89" fmla="*/ 93 h 139"/>
                <a:gd name="T90" fmla="*/ 37 w 167"/>
                <a:gd name="T91" fmla="*/ 14 h 139"/>
                <a:gd name="T92" fmla="*/ 30 w 167"/>
                <a:gd name="T93" fmla="*/ 86 h 139"/>
                <a:gd name="T94" fmla="*/ 15 w 167"/>
                <a:gd name="T95" fmla="*/ 101 h 139"/>
                <a:gd name="T96" fmla="*/ 26 w 167"/>
                <a:gd name="T97" fmla="*/ 125 h 139"/>
                <a:gd name="T98" fmla="*/ 52 w 167"/>
                <a:gd name="T99" fmla="*/ 114 h 139"/>
                <a:gd name="T100" fmla="*/ 46 w 167"/>
                <a:gd name="T101" fmla="*/ 93 h 139"/>
                <a:gd name="T102" fmla="*/ 55 w 167"/>
                <a:gd name="T103" fmla="*/ 93 h 139"/>
                <a:gd name="T104" fmla="*/ 43 w 167"/>
                <a:gd name="T105" fmla="*/ 18 h 139"/>
                <a:gd name="T106" fmla="*/ 37 w 167"/>
                <a:gd name="T107" fmla="*/ 9 h 139"/>
                <a:gd name="T108" fmla="*/ 28 w 167"/>
                <a:gd name="T109" fmla="*/ 11 h 139"/>
                <a:gd name="T110" fmla="*/ 22 w 167"/>
                <a:gd name="T111" fmla="*/ 84 h 139"/>
                <a:gd name="T112" fmla="*/ 10 w 167"/>
                <a:gd name="T113" fmla="*/ 99 h 139"/>
                <a:gd name="T114" fmla="*/ 17 w 167"/>
                <a:gd name="T115" fmla="*/ 125 h 139"/>
                <a:gd name="T116" fmla="*/ 52 w 167"/>
                <a:gd name="T117" fmla="*/ 125 h 139"/>
                <a:gd name="T118" fmla="*/ 57 w 167"/>
                <a:gd name="T119" fmla="*/ 9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" h="139">
                  <a:moveTo>
                    <a:pt x="52" y="79"/>
                  </a:moveTo>
                  <a:lnTo>
                    <a:pt x="52" y="79"/>
                  </a:lnTo>
                  <a:lnTo>
                    <a:pt x="57" y="82"/>
                  </a:lnTo>
                  <a:lnTo>
                    <a:pt x="63" y="90"/>
                  </a:lnTo>
                  <a:lnTo>
                    <a:pt x="63" y="90"/>
                  </a:lnTo>
                  <a:lnTo>
                    <a:pt x="66" y="97"/>
                  </a:lnTo>
                  <a:lnTo>
                    <a:pt x="68" y="106"/>
                  </a:lnTo>
                  <a:lnTo>
                    <a:pt x="68" y="106"/>
                  </a:lnTo>
                  <a:lnTo>
                    <a:pt x="66" y="114"/>
                  </a:lnTo>
                  <a:lnTo>
                    <a:pt x="65" y="119"/>
                  </a:lnTo>
                  <a:lnTo>
                    <a:pt x="61" y="125"/>
                  </a:lnTo>
                  <a:lnTo>
                    <a:pt x="57" y="130"/>
                  </a:lnTo>
                  <a:lnTo>
                    <a:pt x="57" y="130"/>
                  </a:lnTo>
                  <a:lnTo>
                    <a:pt x="52" y="134"/>
                  </a:lnTo>
                  <a:lnTo>
                    <a:pt x="46" y="137"/>
                  </a:lnTo>
                  <a:lnTo>
                    <a:pt x="41" y="139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28" y="139"/>
                  </a:lnTo>
                  <a:lnTo>
                    <a:pt x="21" y="137"/>
                  </a:lnTo>
                  <a:lnTo>
                    <a:pt x="15" y="134"/>
                  </a:lnTo>
                  <a:lnTo>
                    <a:pt x="10" y="130"/>
                  </a:lnTo>
                  <a:lnTo>
                    <a:pt x="10" y="130"/>
                  </a:lnTo>
                  <a:lnTo>
                    <a:pt x="6" y="125"/>
                  </a:lnTo>
                  <a:lnTo>
                    <a:pt x="2" y="119"/>
                  </a:lnTo>
                  <a:lnTo>
                    <a:pt x="0" y="11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97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10" y="82"/>
                  </a:lnTo>
                  <a:lnTo>
                    <a:pt x="15" y="79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1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6" y="2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41" y="2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50" y="11"/>
                  </a:lnTo>
                  <a:lnTo>
                    <a:pt x="52" y="18"/>
                  </a:lnTo>
                  <a:lnTo>
                    <a:pt x="52" y="79"/>
                  </a:lnTo>
                  <a:lnTo>
                    <a:pt x="52" y="79"/>
                  </a:lnTo>
                  <a:close/>
                  <a:moveTo>
                    <a:pt x="144" y="60"/>
                  </a:moveTo>
                  <a:lnTo>
                    <a:pt x="155" y="60"/>
                  </a:lnTo>
                  <a:lnTo>
                    <a:pt x="155" y="62"/>
                  </a:lnTo>
                  <a:lnTo>
                    <a:pt x="144" y="62"/>
                  </a:lnTo>
                  <a:lnTo>
                    <a:pt x="144" y="60"/>
                  </a:lnTo>
                  <a:lnTo>
                    <a:pt x="144" y="60"/>
                  </a:lnTo>
                  <a:close/>
                  <a:moveTo>
                    <a:pt x="144" y="53"/>
                  </a:moveTo>
                  <a:lnTo>
                    <a:pt x="155" y="53"/>
                  </a:lnTo>
                  <a:lnTo>
                    <a:pt x="155" y="57"/>
                  </a:lnTo>
                  <a:lnTo>
                    <a:pt x="144" y="57"/>
                  </a:lnTo>
                  <a:lnTo>
                    <a:pt x="144" y="53"/>
                  </a:lnTo>
                  <a:lnTo>
                    <a:pt x="144" y="53"/>
                  </a:lnTo>
                  <a:close/>
                  <a:moveTo>
                    <a:pt x="144" y="48"/>
                  </a:moveTo>
                  <a:lnTo>
                    <a:pt x="155" y="48"/>
                  </a:lnTo>
                  <a:lnTo>
                    <a:pt x="155" y="49"/>
                  </a:lnTo>
                  <a:lnTo>
                    <a:pt x="144" y="49"/>
                  </a:lnTo>
                  <a:lnTo>
                    <a:pt x="144" y="48"/>
                  </a:lnTo>
                  <a:lnTo>
                    <a:pt x="144" y="48"/>
                  </a:lnTo>
                  <a:close/>
                  <a:moveTo>
                    <a:pt x="144" y="31"/>
                  </a:moveTo>
                  <a:lnTo>
                    <a:pt x="155" y="31"/>
                  </a:lnTo>
                  <a:lnTo>
                    <a:pt x="155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4" y="31"/>
                  </a:lnTo>
                  <a:close/>
                  <a:moveTo>
                    <a:pt x="144" y="24"/>
                  </a:moveTo>
                  <a:lnTo>
                    <a:pt x="155" y="24"/>
                  </a:lnTo>
                  <a:lnTo>
                    <a:pt x="155" y="27"/>
                  </a:lnTo>
                  <a:lnTo>
                    <a:pt x="144" y="27"/>
                  </a:lnTo>
                  <a:lnTo>
                    <a:pt x="144" y="24"/>
                  </a:lnTo>
                  <a:lnTo>
                    <a:pt x="144" y="24"/>
                  </a:lnTo>
                  <a:close/>
                  <a:moveTo>
                    <a:pt x="144" y="18"/>
                  </a:moveTo>
                  <a:lnTo>
                    <a:pt x="155" y="18"/>
                  </a:lnTo>
                  <a:lnTo>
                    <a:pt x="155" y="22"/>
                  </a:lnTo>
                  <a:lnTo>
                    <a:pt x="144" y="22"/>
                  </a:lnTo>
                  <a:lnTo>
                    <a:pt x="144" y="18"/>
                  </a:lnTo>
                  <a:lnTo>
                    <a:pt x="144" y="18"/>
                  </a:lnTo>
                  <a:close/>
                  <a:moveTo>
                    <a:pt x="144" y="68"/>
                  </a:moveTo>
                  <a:lnTo>
                    <a:pt x="167" y="68"/>
                  </a:lnTo>
                  <a:lnTo>
                    <a:pt x="167" y="71"/>
                  </a:lnTo>
                  <a:lnTo>
                    <a:pt x="144" y="71"/>
                  </a:lnTo>
                  <a:lnTo>
                    <a:pt x="144" y="68"/>
                  </a:lnTo>
                  <a:lnTo>
                    <a:pt x="144" y="68"/>
                  </a:lnTo>
                  <a:close/>
                  <a:moveTo>
                    <a:pt x="144" y="38"/>
                  </a:moveTo>
                  <a:lnTo>
                    <a:pt x="167" y="38"/>
                  </a:lnTo>
                  <a:lnTo>
                    <a:pt x="167" y="42"/>
                  </a:lnTo>
                  <a:lnTo>
                    <a:pt x="144" y="42"/>
                  </a:lnTo>
                  <a:lnTo>
                    <a:pt x="144" y="38"/>
                  </a:lnTo>
                  <a:lnTo>
                    <a:pt x="144" y="38"/>
                  </a:lnTo>
                  <a:close/>
                  <a:moveTo>
                    <a:pt x="144" y="9"/>
                  </a:moveTo>
                  <a:lnTo>
                    <a:pt x="167" y="9"/>
                  </a:lnTo>
                  <a:lnTo>
                    <a:pt x="167" y="14"/>
                  </a:lnTo>
                  <a:lnTo>
                    <a:pt x="144" y="14"/>
                  </a:lnTo>
                  <a:lnTo>
                    <a:pt x="144" y="9"/>
                  </a:lnTo>
                  <a:lnTo>
                    <a:pt x="144" y="9"/>
                  </a:lnTo>
                  <a:close/>
                  <a:moveTo>
                    <a:pt x="120" y="86"/>
                  </a:moveTo>
                  <a:lnTo>
                    <a:pt x="120" y="62"/>
                  </a:lnTo>
                  <a:lnTo>
                    <a:pt x="120" y="62"/>
                  </a:lnTo>
                  <a:lnTo>
                    <a:pt x="120" y="60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4" y="60"/>
                  </a:lnTo>
                  <a:lnTo>
                    <a:pt x="112" y="62"/>
                  </a:lnTo>
                  <a:lnTo>
                    <a:pt x="112" y="86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3" y="93"/>
                  </a:lnTo>
                  <a:lnTo>
                    <a:pt x="99" y="97"/>
                  </a:lnTo>
                  <a:lnTo>
                    <a:pt x="98" y="101"/>
                  </a:lnTo>
                  <a:lnTo>
                    <a:pt x="98" y="106"/>
                  </a:lnTo>
                  <a:lnTo>
                    <a:pt x="98" y="106"/>
                  </a:lnTo>
                  <a:lnTo>
                    <a:pt x="99" y="114"/>
                  </a:lnTo>
                  <a:lnTo>
                    <a:pt x="103" y="119"/>
                  </a:lnTo>
                  <a:lnTo>
                    <a:pt x="109" y="125"/>
                  </a:lnTo>
                  <a:lnTo>
                    <a:pt x="116" y="126"/>
                  </a:lnTo>
                  <a:lnTo>
                    <a:pt x="116" y="126"/>
                  </a:lnTo>
                  <a:lnTo>
                    <a:pt x="123" y="125"/>
                  </a:lnTo>
                  <a:lnTo>
                    <a:pt x="131" y="119"/>
                  </a:lnTo>
                  <a:lnTo>
                    <a:pt x="134" y="114"/>
                  </a:lnTo>
                  <a:lnTo>
                    <a:pt x="136" y="106"/>
                  </a:lnTo>
                  <a:lnTo>
                    <a:pt x="136" y="106"/>
                  </a:lnTo>
                  <a:lnTo>
                    <a:pt x="134" y="101"/>
                  </a:lnTo>
                  <a:lnTo>
                    <a:pt x="133" y="97"/>
                  </a:lnTo>
                  <a:lnTo>
                    <a:pt x="129" y="93"/>
                  </a:lnTo>
                  <a:lnTo>
                    <a:pt x="125" y="90"/>
                  </a:lnTo>
                  <a:lnTo>
                    <a:pt x="120" y="86"/>
                  </a:lnTo>
                  <a:lnTo>
                    <a:pt x="120" y="86"/>
                  </a:lnTo>
                  <a:close/>
                  <a:moveTo>
                    <a:pt x="134" y="79"/>
                  </a:moveTo>
                  <a:lnTo>
                    <a:pt x="134" y="18"/>
                  </a:lnTo>
                  <a:lnTo>
                    <a:pt x="134" y="18"/>
                  </a:lnTo>
                  <a:lnTo>
                    <a:pt x="133" y="11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3" y="2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09" y="2"/>
                  </a:lnTo>
                  <a:lnTo>
                    <a:pt x="103" y="5"/>
                  </a:lnTo>
                  <a:lnTo>
                    <a:pt x="103" y="5"/>
                  </a:lnTo>
                  <a:lnTo>
                    <a:pt x="99" y="11"/>
                  </a:lnTo>
                  <a:lnTo>
                    <a:pt x="98" y="18"/>
                  </a:lnTo>
                  <a:lnTo>
                    <a:pt x="98" y="79"/>
                  </a:lnTo>
                  <a:lnTo>
                    <a:pt x="98" y="79"/>
                  </a:lnTo>
                  <a:lnTo>
                    <a:pt x="92" y="8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5" y="97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83" y="114"/>
                  </a:lnTo>
                  <a:lnTo>
                    <a:pt x="85" y="119"/>
                  </a:lnTo>
                  <a:lnTo>
                    <a:pt x="88" y="125"/>
                  </a:lnTo>
                  <a:lnTo>
                    <a:pt x="92" y="130"/>
                  </a:lnTo>
                  <a:lnTo>
                    <a:pt x="92" y="130"/>
                  </a:lnTo>
                  <a:lnTo>
                    <a:pt x="98" y="134"/>
                  </a:lnTo>
                  <a:lnTo>
                    <a:pt x="103" y="137"/>
                  </a:lnTo>
                  <a:lnTo>
                    <a:pt x="110" y="139"/>
                  </a:lnTo>
                  <a:lnTo>
                    <a:pt x="116" y="139"/>
                  </a:lnTo>
                  <a:lnTo>
                    <a:pt x="116" y="139"/>
                  </a:lnTo>
                  <a:lnTo>
                    <a:pt x="123" y="139"/>
                  </a:lnTo>
                  <a:lnTo>
                    <a:pt x="129" y="137"/>
                  </a:lnTo>
                  <a:lnTo>
                    <a:pt x="134" y="134"/>
                  </a:lnTo>
                  <a:lnTo>
                    <a:pt x="140" y="130"/>
                  </a:lnTo>
                  <a:lnTo>
                    <a:pt x="140" y="130"/>
                  </a:lnTo>
                  <a:lnTo>
                    <a:pt x="144" y="125"/>
                  </a:lnTo>
                  <a:lnTo>
                    <a:pt x="147" y="119"/>
                  </a:lnTo>
                  <a:lnTo>
                    <a:pt x="149" y="11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49" y="97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0" y="82"/>
                  </a:lnTo>
                  <a:lnTo>
                    <a:pt x="134" y="79"/>
                  </a:lnTo>
                  <a:lnTo>
                    <a:pt x="134" y="79"/>
                  </a:lnTo>
                  <a:close/>
                  <a:moveTo>
                    <a:pt x="138" y="93"/>
                  </a:moveTo>
                  <a:lnTo>
                    <a:pt x="138" y="93"/>
                  </a:lnTo>
                  <a:lnTo>
                    <a:pt x="140" y="99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15"/>
                  </a:lnTo>
                  <a:lnTo>
                    <a:pt x="134" y="125"/>
                  </a:lnTo>
                  <a:lnTo>
                    <a:pt x="134" y="125"/>
                  </a:lnTo>
                  <a:lnTo>
                    <a:pt x="125" y="128"/>
                  </a:lnTo>
                  <a:lnTo>
                    <a:pt x="116" y="132"/>
                  </a:lnTo>
                  <a:lnTo>
                    <a:pt x="116" y="132"/>
                  </a:lnTo>
                  <a:lnTo>
                    <a:pt x="107" y="128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4" y="115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92" y="99"/>
                  </a:lnTo>
                  <a:lnTo>
                    <a:pt x="96" y="93"/>
                  </a:lnTo>
                  <a:lnTo>
                    <a:pt x="96" y="93"/>
                  </a:lnTo>
                  <a:lnTo>
                    <a:pt x="99" y="88"/>
                  </a:lnTo>
                  <a:lnTo>
                    <a:pt x="105" y="84"/>
                  </a:lnTo>
                  <a:lnTo>
                    <a:pt x="107" y="84"/>
                  </a:lnTo>
                  <a:lnTo>
                    <a:pt x="107" y="81"/>
                  </a:lnTo>
                  <a:lnTo>
                    <a:pt x="107" y="18"/>
                  </a:lnTo>
                  <a:lnTo>
                    <a:pt x="107" y="18"/>
                  </a:lnTo>
                  <a:lnTo>
                    <a:pt x="109" y="14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2" y="9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0" y="9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5" y="14"/>
                  </a:lnTo>
                  <a:lnTo>
                    <a:pt x="125" y="18"/>
                  </a:lnTo>
                  <a:lnTo>
                    <a:pt x="125" y="81"/>
                  </a:lnTo>
                  <a:lnTo>
                    <a:pt x="125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34" y="88"/>
                  </a:lnTo>
                  <a:lnTo>
                    <a:pt x="138" y="93"/>
                  </a:lnTo>
                  <a:lnTo>
                    <a:pt x="138" y="93"/>
                  </a:lnTo>
                  <a:close/>
                  <a:moveTo>
                    <a:pt x="37" y="86"/>
                  </a:moveTo>
                  <a:lnTo>
                    <a:pt x="37" y="18"/>
                  </a:lnTo>
                  <a:lnTo>
                    <a:pt x="37" y="18"/>
                  </a:lnTo>
                  <a:lnTo>
                    <a:pt x="37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2" y="14"/>
                  </a:lnTo>
                  <a:lnTo>
                    <a:pt x="30" y="18"/>
                  </a:lnTo>
                  <a:lnTo>
                    <a:pt x="30" y="86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1" y="93"/>
                  </a:lnTo>
                  <a:lnTo>
                    <a:pt x="17" y="97"/>
                  </a:lnTo>
                  <a:lnTo>
                    <a:pt x="15" y="101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7" y="114"/>
                  </a:lnTo>
                  <a:lnTo>
                    <a:pt x="21" y="119"/>
                  </a:lnTo>
                  <a:lnTo>
                    <a:pt x="26" y="125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41" y="125"/>
                  </a:lnTo>
                  <a:lnTo>
                    <a:pt x="48" y="119"/>
                  </a:lnTo>
                  <a:lnTo>
                    <a:pt x="52" y="114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1"/>
                  </a:lnTo>
                  <a:lnTo>
                    <a:pt x="50" y="97"/>
                  </a:lnTo>
                  <a:lnTo>
                    <a:pt x="46" y="93"/>
                  </a:lnTo>
                  <a:lnTo>
                    <a:pt x="43" y="90"/>
                  </a:lnTo>
                  <a:lnTo>
                    <a:pt x="37" y="86"/>
                  </a:lnTo>
                  <a:lnTo>
                    <a:pt x="37" y="86"/>
                  </a:lnTo>
                  <a:close/>
                  <a:moveTo>
                    <a:pt x="55" y="93"/>
                  </a:moveTo>
                  <a:lnTo>
                    <a:pt x="55" y="93"/>
                  </a:lnTo>
                  <a:lnTo>
                    <a:pt x="52" y="88"/>
                  </a:lnTo>
                  <a:lnTo>
                    <a:pt x="46" y="84"/>
                  </a:lnTo>
                  <a:lnTo>
                    <a:pt x="43" y="84"/>
                  </a:lnTo>
                  <a:lnTo>
                    <a:pt x="43" y="81"/>
                  </a:lnTo>
                  <a:lnTo>
                    <a:pt x="43" y="18"/>
                  </a:lnTo>
                  <a:lnTo>
                    <a:pt x="43" y="18"/>
                  </a:lnTo>
                  <a:lnTo>
                    <a:pt x="43" y="14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37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0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4"/>
                  </a:lnTo>
                  <a:lnTo>
                    <a:pt x="24" y="18"/>
                  </a:lnTo>
                  <a:lnTo>
                    <a:pt x="24" y="81"/>
                  </a:lnTo>
                  <a:lnTo>
                    <a:pt x="24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17" y="88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0" y="99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1" y="115"/>
                  </a:lnTo>
                  <a:lnTo>
                    <a:pt x="17" y="125"/>
                  </a:lnTo>
                  <a:lnTo>
                    <a:pt x="17" y="125"/>
                  </a:lnTo>
                  <a:lnTo>
                    <a:pt x="24" y="128"/>
                  </a:lnTo>
                  <a:lnTo>
                    <a:pt x="33" y="132"/>
                  </a:lnTo>
                  <a:lnTo>
                    <a:pt x="33" y="132"/>
                  </a:lnTo>
                  <a:lnTo>
                    <a:pt x="43" y="128"/>
                  </a:lnTo>
                  <a:lnTo>
                    <a:pt x="52" y="125"/>
                  </a:lnTo>
                  <a:lnTo>
                    <a:pt x="52" y="125"/>
                  </a:lnTo>
                  <a:lnTo>
                    <a:pt x="57" y="115"/>
                  </a:lnTo>
                  <a:lnTo>
                    <a:pt x="59" y="106"/>
                  </a:lnTo>
                  <a:lnTo>
                    <a:pt x="59" y="106"/>
                  </a:lnTo>
                  <a:lnTo>
                    <a:pt x="57" y="99"/>
                  </a:lnTo>
                  <a:lnTo>
                    <a:pt x="55" y="93"/>
                  </a:lnTo>
                  <a:lnTo>
                    <a:pt x="55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50"/>
            <p:cNvSpPr>
              <a:spLocks noEditPoints="1"/>
            </p:cNvSpPr>
            <p:nvPr/>
          </p:nvSpPr>
          <p:spPr bwMode="auto">
            <a:xfrm>
              <a:off x="2688423" y="5185571"/>
              <a:ext cx="323656" cy="240015"/>
            </a:xfrm>
            <a:custGeom>
              <a:avLst/>
              <a:gdLst>
                <a:gd name="T0" fmla="*/ 53 w 178"/>
                <a:gd name="T1" fmla="*/ 22 h 132"/>
                <a:gd name="T2" fmla="*/ 64 w 178"/>
                <a:gd name="T3" fmla="*/ 24 h 132"/>
                <a:gd name="T4" fmla="*/ 55 w 178"/>
                <a:gd name="T5" fmla="*/ 53 h 132"/>
                <a:gd name="T6" fmla="*/ 73 w 178"/>
                <a:gd name="T7" fmla="*/ 28 h 132"/>
                <a:gd name="T8" fmla="*/ 80 w 178"/>
                <a:gd name="T9" fmla="*/ 37 h 132"/>
                <a:gd name="T10" fmla="*/ 79 w 178"/>
                <a:gd name="T11" fmla="*/ 50 h 132"/>
                <a:gd name="T12" fmla="*/ 93 w 178"/>
                <a:gd name="T13" fmla="*/ 52 h 132"/>
                <a:gd name="T14" fmla="*/ 75 w 178"/>
                <a:gd name="T15" fmla="*/ 68 h 132"/>
                <a:gd name="T16" fmla="*/ 99 w 178"/>
                <a:gd name="T17" fmla="*/ 61 h 132"/>
                <a:gd name="T18" fmla="*/ 101 w 178"/>
                <a:gd name="T19" fmla="*/ 72 h 132"/>
                <a:gd name="T20" fmla="*/ 97 w 178"/>
                <a:gd name="T21" fmla="*/ 83 h 132"/>
                <a:gd name="T22" fmla="*/ 75 w 178"/>
                <a:gd name="T23" fmla="*/ 77 h 132"/>
                <a:gd name="T24" fmla="*/ 91 w 178"/>
                <a:gd name="T25" fmla="*/ 92 h 132"/>
                <a:gd name="T26" fmla="*/ 79 w 178"/>
                <a:gd name="T27" fmla="*/ 94 h 132"/>
                <a:gd name="T28" fmla="*/ 82 w 178"/>
                <a:gd name="T29" fmla="*/ 108 h 132"/>
                <a:gd name="T30" fmla="*/ 73 w 178"/>
                <a:gd name="T31" fmla="*/ 116 h 132"/>
                <a:gd name="T32" fmla="*/ 60 w 178"/>
                <a:gd name="T33" fmla="*/ 88 h 132"/>
                <a:gd name="T34" fmla="*/ 64 w 178"/>
                <a:gd name="T35" fmla="*/ 119 h 132"/>
                <a:gd name="T36" fmla="*/ 55 w 178"/>
                <a:gd name="T37" fmla="*/ 119 h 132"/>
                <a:gd name="T38" fmla="*/ 46 w 178"/>
                <a:gd name="T39" fmla="*/ 108 h 132"/>
                <a:gd name="T40" fmla="*/ 35 w 178"/>
                <a:gd name="T41" fmla="*/ 118 h 132"/>
                <a:gd name="T42" fmla="*/ 36 w 178"/>
                <a:gd name="T43" fmla="*/ 92 h 132"/>
                <a:gd name="T44" fmla="*/ 25 w 178"/>
                <a:gd name="T45" fmla="*/ 114 h 132"/>
                <a:gd name="T46" fmla="*/ 14 w 178"/>
                <a:gd name="T47" fmla="*/ 108 h 132"/>
                <a:gd name="T48" fmla="*/ 11 w 178"/>
                <a:gd name="T49" fmla="*/ 97 h 132"/>
                <a:gd name="T50" fmla="*/ 31 w 178"/>
                <a:gd name="T51" fmla="*/ 86 h 132"/>
                <a:gd name="T52" fmla="*/ 7 w 178"/>
                <a:gd name="T53" fmla="*/ 88 h 132"/>
                <a:gd name="T54" fmla="*/ 14 w 178"/>
                <a:gd name="T55" fmla="*/ 77 h 132"/>
                <a:gd name="T56" fmla="*/ 2 w 178"/>
                <a:gd name="T57" fmla="*/ 70 h 132"/>
                <a:gd name="T58" fmla="*/ 3 w 178"/>
                <a:gd name="T59" fmla="*/ 57 h 132"/>
                <a:gd name="T60" fmla="*/ 33 w 178"/>
                <a:gd name="T61" fmla="*/ 68 h 132"/>
                <a:gd name="T62" fmla="*/ 7 w 178"/>
                <a:gd name="T63" fmla="*/ 48 h 132"/>
                <a:gd name="T64" fmla="*/ 14 w 178"/>
                <a:gd name="T65" fmla="*/ 42 h 132"/>
                <a:gd name="T66" fmla="*/ 27 w 178"/>
                <a:gd name="T67" fmla="*/ 42 h 132"/>
                <a:gd name="T68" fmla="*/ 29 w 178"/>
                <a:gd name="T69" fmla="*/ 29 h 132"/>
                <a:gd name="T70" fmla="*/ 46 w 178"/>
                <a:gd name="T71" fmla="*/ 48 h 132"/>
                <a:gd name="T72" fmla="*/ 38 w 178"/>
                <a:gd name="T73" fmla="*/ 24 h 132"/>
                <a:gd name="T74" fmla="*/ 139 w 178"/>
                <a:gd name="T75" fmla="*/ 0 h 132"/>
                <a:gd name="T76" fmla="*/ 110 w 178"/>
                <a:gd name="T77" fmla="*/ 74 h 132"/>
                <a:gd name="T78" fmla="*/ 112 w 178"/>
                <a:gd name="T79" fmla="*/ 119 h 132"/>
                <a:gd name="T80" fmla="*/ 148 w 178"/>
                <a:gd name="T81" fmla="*/ 132 h 132"/>
                <a:gd name="T82" fmla="*/ 178 w 178"/>
                <a:gd name="T83" fmla="*/ 99 h 132"/>
                <a:gd name="T84" fmla="*/ 139 w 178"/>
                <a:gd name="T85" fmla="*/ 0 h 132"/>
                <a:gd name="T86" fmla="*/ 128 w 178"/>
                <a:gd name="T87" fmla="*/ 116 h 132"/>
                <a:gd name="T88" fmla="*/ 113 w 178"/>
                <a:gd name="T89" fmla="*/ 110 h 132"/>
                <a:gd name="T90" fmla="*/ 119 w 178"/>
                <a:gd name="T91" fmla="*/ 79 h 132"/>
                <a:gd name="T92" fmla="*/ 157 w 178"/>
                <a:gd name="T93" fmla="*/ 66 h 132"/>
                <a:gd name="T94" fmla="*/ 167 w 178"/>
                <a:gd name="T95" fmla="*/ 70 h 132"/>
                <a:gd name="T96" fmla="*/ 156 w 178"/>
                <a:gd name="T97" fmla="*/ 103 h 132"/>
                <a:gd name="T98" fmla="*/ 154 w 178"/>
                <a:gd name="T99" fmla="*/ 110 h 132"/>
                <a:gd name="T100" fmla="*/ 172 w 178"/>
                <a:gd name="T101" fmla="*/ 103 h 132"/>
                <a:gd name="T102" fmla="*/ 141 w 178"/>
                <a:gd name="T103" fmla="*/ 118 h 132"/>
                <a:gd name="T104" fmla="*/ 55 w 178"/>
                <a:gd name="T105" fmla="*/ 61 h 132"/>
                <a:gd name="T106" fmla="*/ 40 w 178"/>
                <a:gd name="T107" fmla="*/ 68 h 132"/>
                <a:gd name="T108" fmla="*/ 46 w 178"/>
                <a:gd name="T109" fmla="*/ 83 h 132"/>
                <a:gd name="T110" fmla="*/ 60 w 178"/>
                <a:gd name="T111" fmla="*/ 7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32">
                  <a:moveTo>
                    <a:pt x="46" y="26"/>
                  </a:moveTo>
                  <a:lnTo>
                    <a:pt x="46" y="26"/>
                  </a:lnTo>
                  <a:lnTo>
                    <a:pt x="47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2"/>
                  </a:lnTo>
                  <a:lnTo>
                    <a:pt x="55" y="26"/>
                  </a:lnTo>
                  <a:lnTo>
                    <a:pt x="55" y="35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2" y="24"/>
                  </a:lnTo>
                  <a:lnTo>
                    <a:pt x="64" y="24"/>
                  </a:lnTo>
                  <a:lnTo>
                    <a:pt x="64" y="24"/>
                  </a:lnTo>
                  <a:lnTo>
                    <a:pt x="66" y="26"/>
                  </a:lnTo>
                  <a:lnTo>
                    <a:pt x="66" y="29"/>
                  </a:lnTo>
                  <a:lnTo>
                    <a:pt x="55" y="48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60" y="57"/>
                  </a:lnTo>
                  <a:lnTo>
                    <a:pt x="64" y="52"/>
                  </a:lnTo>
                  <a:lnTo>
                    <a:pt x="69" y="31"/>
                  </a:lnTo>
                  <a:lnTo>
                    <a:pt x="69" y="31"/>
                  </a:lnTo>
                  <a:lnTo>
                    <a:pt x="71" y="29"/>
                  </a:lnTo>
                  <a:lnTo>
                    <a:pt x="73" y="28"/>
                  </a:lnTo>
                  <a:lnTo>
                    <a:pt x="73" y="28"/>
                  </a:lnTo>
                  <a:lnTo>
                    <a:pt x="75" y="29"/>
                  </a:lnTo>
                  <a:lnTo>
                    <a:pt x="77" y="31"/>
                  </a:lnTo>
                  <a:lnTo>
                    <a:pt x="73" y="42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4" y="35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88" y="39"/>
                  </a:lnTo>
                  <a:lnTo>
                    <a:pt x="86" y="42"/>
                  </a:lnTo>
                  <a:lnTo>
                    <a:pt x="79" y="50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3" y="46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93" y="52"/>
                  </a:lnTo>
                  <a:lnTo>
                    <a:pt x="91" y="52"/>
                  </a:lnTo>
                  <a:lnTo>
                    <a:pt x="71" y="57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8" y="68"/>
                  </a:lnTo>
                  <a:lnTo>
                    <a:pt x="75" y="68"/>
                  </a:lnTo>
                  <a:lnTo>
                    <a:pt x="93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7" y="57"/>
                  </a:lnTo>
                  <a:lnTo>
                    <a:pt x="97" y="57"/>
                  </a:lnTo>
                  <a:lnTo>
                    <a:pt x="99" y="61"/>
                  </a:lnTo>
                  <a:lnTo>
                    <a:pt x="97" y="63"/>
                  </a:lnTo>
                  <a:lnTo>
                    <a:pt x="86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101" y="70"/>
                  </a:lnTo>
                  <a:lnTo>
                    <a:pt x="101" y="72"/>
                  </a:lnTo>
                  <a:lnTo>
                    <a:pt x="101" y="72"/>
                  </a:lnTo>
                  <a:lnTo>
                    <a:pt x="101" y="75"/>
                  </a:lnTo>
                  <a:lnTo>
                    <a:pt x="97" y="77"/>
                  </a:lnTo>
                  <a:lnTo>
                    <a:pt x="88" y="77"/>
                  </a:lnTo>
                  <a:lnTo>
                    <a:pt x="97" y="83"/>
                  </a:lnTo>
                  <a:lnTo>
                    <a:pt x="97" y="83"/>
                  </a:lnTo>
                  <a:lnTo>
                    <a:pt x="99" y="85"/>
                  </a:lnTo>
                  <a:lnTo>
                    <a:pt x="97" y="86"/>
                  </a:lnTo>
                  <a:lnTo>
                    <a:pt x="97" y="86"/>
                  </a:lnTo>
                  <a:lnTo>
                    <a:pt x="95" y="88"/>
                  </a:lnTo>
                  <a:lnTo>
                    <a:pt x="93" y="88"/>
                  </a:lnTo>
                  <a:lnTo>
                    <a:pt x="75" y="77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6" y="81"/>
                  </a:lnTo>
                  <a:lnTo>
                    <a:pt x="71" y="86"/>
                  </a:lnTo>
                  <a:lnTo>
                    <a:pt x="91" y="92"/>
                  </a:lnTo>
                  <a:lnTo>
                    <a:pt x="91" y="92"/>
                  </a:lnTo>
                  <a:lnTo>
                    <a:pt x="93" y="94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93" y="97"/>
                  </a:lnTo>
                  <a:lnTo>
                    <a:pt x="90" y="97"/>
                  </a:lnTo>
                  <a:lnTo>
                    <a:pt x="79" y="94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5"/>
                  </a:lnTo>
                  <a:lnTo>
                    <a:pt x="86" y="108"/>
                  </a:lnTo>
                  <a:lnTo>
                    <a:pt x="86" y="108"/>
                  </a:lnTo>
                  <a:lnTo>
                    <a:pt x="82" y="108"/>
                  </a:lnTo>
                  <a:lnTo>
                    <a:pt x="80" y="108"/>
                  </a:lnTo>
                  <a:lnTo>
                    <a:pt x="73" y="101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75" y="114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71" y="116"/>
                  </a:lnTo>
                  <a:lnTo>
                    <a:pt x="69" y="114"/>
                  </a:lnTo>
                  <a:lnTo>
                    <a:pt x="64" y="92"/>
                  </a:lnTo>
                  <a:lnTo>
                    <a:pt x="60" y="88"/>
                  </a:lnTo>
                  <a:lnTo>
                    <a:pt x="60" y="88"/>
                  </a:lnTo>
                  <a:lnTo>
                    <a:pt x="55" y="90"/>
                  </a:lnTo>
                  <a:lnTo>
                    <a:pt x="55" y="97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66" y="118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62" y="119"/>
                  </a:lnTo>
                  <a:lnTo>
                    <a:pt x="60" y="118"/>
                  </a:lnTo>
                  <a:lnTo>
                    <a:pt x="55" y="108"/>
                  </a:lnTo>
                  <a:lnTo>
                    <a:pt x="55" y="119"/>
                  </a:lnTo>
                  <a:lnTo>
                    <a:pt x="55" y="119"/>
                  </a:lnTo>
                  <a:lnTo>
                    <a:pt x="53" y="121"/>
                  </a:lnTo>
                  <a:lnTo>
                    <a:pt x="51" y="123"/>
                  </a:lnTo>
                  <a:lnTo>
                    <a:pt x="51" y="123"/>
                  </a:lnTo>
                  <a:lnTo>
                    <a:pt x="47" y="121"/>
                  </a:lnTo>
                  <a:lnTo>
                    <a:pt x="46" y="119"/>
                  </a:lnTo>
                  <a:lnTo>
                    <a:pt x="46" y="10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38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5" y="118"/>
                  </a:lnTo>
                  <a:lnTo>
                    <a:pt x="35" y="116"/>
                  </a:lnTo>
                  <a:lnTo>
                    <a:pt x="46" y="96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0" y="88"/>
                  </a:lnTo>
                  <a:lnTo>
                    <a:pt x="36" y="92"/>
                  </a:lnTo>
                  <a:lnTo>
                    <a:pt x="31" y="114"/>
                  </a:lnTo>
                  <a:lnTo>
                    <a:pt x="31" y="114"/>
                  </a:lnTo>
                  <a:lnTo>
                    <a:pt x="29" y="116"/>
                  </a:lnTo>
                  <a:lnTo>
                    <a:pt x="27" y="116"/>
                  </a:lnTo>
                  <a:lnTo>
                    <a:pt x="27" y="116"/>
                  </a:lnTo>
                  <a:lnTo>
                    <a:pt x="25" y="114"/>
                  </a:lnTo>
                  <a:lnTo>
                    <a:pt x="25" y="112"/>
                  </a:lnTo>
                  <a:lnTo>
                    <a:pt x="27" y="101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8" y="110"/>
                  </a:lnTo>
                  <a:lnTo>
                    <a:pt x="14" y="108"/>
                  </a:lnTo>
                  <a:lnTo>
                    <a:pt x="14" y="108"/>
                  </a:lnTo>
                  <a:lnTo>
                    <a:pt x="13" y="105"/>
                  </a:lnTo>
                  <a:lnTo>
                    <a:pt x="14" y="101"/>
                  </a:lnTo>
                  <a:lnTo>
                    <a:pt x="22" y="94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9" y="97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9" y="92"/>
                  </a:lnTo>
                  <a:lnTo>
                    <a:pt x="31" y="86"/>
                  </a:lnTo>
                  <a:lnTo>
                    <a:pt x="35" y="81"/>
                  </a:lnTo>
                  <a:lnTo>
                    <a:pt x="35" y="81"/>
                  </a:lnTo>
                  <a:lnTo>
                    <a:pt x="33" y="77"/>
                  </a:lnTo>
                  <a:lnTo>
                    <a:pt x="25" y="77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5" y="88"/>
                  </a:lnTo>
                  <a:lnTo>
                    <a:pt x="3" y="86"/>
                  </a:lnTo>
                  <a:lnTo>
                    <a:pt x="3" y="86"/>
                  </a:lnTo>
                  <a:lnTo>
                    <a:pt x="3" y="85"/>
                  </a:lnTo>
                  <a:lnTo>
                    <a:pt x="5" y="83"/>
                  </a:lnTo>
                  <a:lnTo>
                    <a:pt x="14" y="77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2" y="7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0"/>
                  </a:lnTo>
                  <a:lnTo>
                    <a:pt x="3" y="68"/>
                  </a:lnTo>
                  <a:lnTo>
                    <a:pt x="14" y="68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3" y="61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25" y="68"/>
                  </a:lnTo>
                  <a:lnTo>
                    <a:pt x="33" y="68"/>
                  </a:lnTo>
                  <a:lnTo>
                    <a:pt x="33" y="68"/>
                  </a:lnTo>
                  <a:lnTo>
                    <a:pt x="35" y="63"/>
                  </a:lnTo>
                  <a:lnTo>
                    <a:pt x="29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52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22" y="50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3" y="39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8" y="35"/>
                  </a:lnTo>
                  <a:lnTo>
                    <a:pt x="20" y="35"/>
                  </a:lnTo>
                  <a:lnTo>
                    <a:pt x="27" y="42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9" y="29"/>
                  </a:lnTo>
                  <a:lnTo>
                    <a:pt x="31" y="31"/>
                  </a:lnTo>
                  <a:lnTo>
                    <a:pt x="36" y="52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46" y="53"/>
                  </a:lnTo>
                  <a:lnTo>
                    <a:pt x="46" y="48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6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8" y="24"/>
                  </a:lnTo>
                  <a:lnTo>
                    <a:pt x="40" y="26"/>
                  </a:lnTo>
                  <a:lnTo>
                    <a:pt x="46" y="35"/>
                  </a:lnTo>
                  <a:lnTo>
                    <a:pt x="46" y="26"/>
                  </a:lnTo>
                  <a:lnTo>
                    <a:pt x="46" y="26"/>
                  </a:lnTo>
                  <a:close/>
                  <a:moveTo>
                    <a:pt x="139" y="0"/>
                  </a:moveTo>
                  <a:lnTo>
                    <a:pt x="139" y="0"/>
                  </a:lnTo>
                  <a:lnTo>
                    <a:pt x="137" y="15"/>
                  </a:lnTo>
                  <a:lnTo>
                    <a:pt x="134" y="28"/>
                  </a:lnTo>
                  <a:lnTo>
                    <a:pt x="128" y="39"/>
                  </a:lnTo>
                  <a:lnTo>
                    <a:pt x="123" y="50"/>
                  </a:lnTo>
                  <a:lnTo>
                    <a:pt x="115" y="61"/>
                  </a:lnTo>
                  <a:lnTo>
                    <a:pt x="110" y="74"/>
                  </a:lnTo>
                  <a:lnTo>
                    <a:pt x="106" y="86"/>
                  </a:lnTo>
                  <a:lnTo>
                    <a:pt x="106" y="99"/>
                  </a:lnTo>
                  <a:lnTo>
                    <a:pt x="106" y="99"/>
                  </a:lnTo>
                  <a:lnTo>
                    <a:pt x="106" y="107"/>
                  </a:lnTo>
                  <a:lnTo>
                    <a:pt x="108" y="114"/>
                  </a:lnTo>
                  <a:lnTo>
                    <a:pt x="112" y="119"/>
                  </a:lnTo>
                  <a:lnTo>
                    <a:pt x="115" y="123"/>
                  </a:lnTo>
                  <a:lnTo>
                    <a:pt x="123" y="129"/>
                  </a:lnTo>
                  <a:lnTo>
                    <a:pt x="128" y="130"/>
                  </a:lnTo>
                  <a:lnTo>
                    <a:pt x="137" y="132"/>
                  </a:lnTo>
                  <a:lnTo>
                    <a:pt x="148" y="132"/>
                  </a:lnTo>
                  <a:lnTo>
                    <a:pt x="148" y="132"/>
                  </a:lnTo>
                  <a:lnTo>
                    <a:pt x="157" y="130"/>
                  </a:lnTo>
                  <a:lnTo>
                    <a:pt x="167" y="127"/>
                  </a:lnTo>
                  <a:lnTo>
                    <a:pt x="172" y="123"/>
                  </a:lnTo>
                  <a:lnTo>
                    <a:pt x="176" y="116"/>
                  </a:lnTo>
                  <a:lnTo>
                    <a:pt x="178" y="108"/>
                  </a:lnTo>
                  <a:lnTo>
                    <a:pt x="178" y="99"/>
                  </a:lnTo>
                  <a:lnTo>
                    <a:pt x="176" y="81"/>
                  </a:lnTo>
                  <a:lnTo>
                    <a:pt x="176" y="81"/>
                  </a:lnTo>
                  <a:lnTo>
                    <a:pt x="172" y="68"/>
                  </a:lnTo>
                  <a:lnTo>
                    <a:pt x="167" y="53"/>
                  </a:lnTo>
                  <a:lnTo>
                    <a:pt x="154" y="28"/>
                  </a:lnTo>
                  <a:lnTo>
                    <a:pt x="139" y="0"/>
                  </a:lnTo>
                  <a:lnTo>
                    <a:pt x="139" y="0"/>
                  </a:lnTo>
                  <a:close/>
                  <a:moveTo>
                    <a:pt x="119" y="79"/>
                  </a:moveTo>
                  <a:lnTo>
                    <a:pt x="119" y="79"/>
                  </a:lnTo>
                  <a:lnTo>
                    <a:pt x="119" y="92"/>
                  </a:lnTo>
                  <a:lnTo>
                    <a:pt x="123" y="105"/>
                  </a:lnTo>
                  <a:lnTo>
                    <a:pt x="128" y="116"/>
                  </a:lnTo>
                  <a:lnTo>
                    <a:pt x="135" y="125"/>
                  </a:lnTo>
                  <a:lnTo>
                    <a:pt x="135" y="125"/>
                  </a:lnTo>
                  <a:lnTo>
                    <a:pt x="132" y="125"/>
                  </a:lnTo>
                  <a:lnTo>
                    <a:pt x="126" y="125"/>
                  </a:lnTo>
                  <a:lnTo>
                    <a:pt x="119" y="11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2" y="105"/>
                  </a:lnTo>
                  <a:lnTo>
                    <a:pt x="112" y="99"/>
                  </a:lnTo>
                  <a:lnTo>
                    <a:pt x="113" y="88"/>
                  </a:lnTo>
                  <a:lnTo>
                    <a:pt x="117" y="81"/>
                  </a:lnTo>
                  <a:lnTo>
                    <a:pt x="119" y="79"/>
                  </a:lnTo>
                  <a:lnTo>
                    <a:pt x="119" y="79"/>
                  </a:lnTo>
                  <a:close/>
                  <a:moveTo>
                    <a:pt x="154" y="103"/>
                  </a:moveTo>
                  <a:lnTo>
                    <a:pt x="154" y="103"/>
                  </a:lnTo>
                  <a:lnTo>
                    <a:pt x="157" y="92"/>
                  </a:lnTo>
                  <a:lnTo>
                    <a:pt x="157" y="85"/>
                  </a:lnTo>
                  <a:lnTo>
                    <a:pt x="157" y="66"/>
                  </a:lnTo>
                  <a:lnTo>
                    <a:pt x="154" y="52"/>
                  </a:lnTo>
                  <a:lnTo>
                    <a:pt x="150" y="35"/>
                  </a:lnTo>
                  <a:lnTo>
                    <a:pt x="150" y="35"/>
                  </a:lnTo>
                  <a:lnTo>
                    <a:pt x="157" y="46"/>
                  </a:lnTo>
                  <a:lnTo>
                    <a:pt x="163" y="57"/>
                  </a:lnTo>
                  <a:lnTo>
                    <a:pt x="167" y="70"/>
                  </a:lnTo>
                  <a:lnTo>
                    <a:pt x="167" y="70"/>
                  </a:lnTo>
                  <a:lnTo>
                    <a:pt x="168" y="77"/>
                  </a:lnTo>
                  <a:lnTo>
                    <a:pt x="168" y="83"/>
                  </a:lnTo>
                  <a:lnTo>
                    <a:pt x="163" y="94"/>
                  </a:lnTo>
                  <a:lnTo>
                    <a:pt x="157" y="101"/>
                  </a:lnTo>
                  <a:lnTo>
                    <a:pt x="156" y="103"/>
                  </a:lnTo>
                  <a:lnTo>
                    <a:pt x="154" y="103"/>
                  </a:lnTo>
                  <a:lnTo>
                    <a:pt x="154" y="103"/>
                  </a:lnTo>
                  <a:close/>
                  <a:moveTo>
                    <a:pt x="130" y="108"/>
                  </a:moveTo>
                  <a:lnTo>
                    <a:pt x="130" y="108"/>
                  </a:lnTo>
                  <a:lnTo>
                    <a:pt x="141" y="110"/>
                  </a:lnTo>
                  <a:lnTo>
                    <a:pt x="154" y="110"/>
                  </a:lnTo>
                  <a:lnTo>
                    <a:pt x="157" y="108"/>
                  </a:lnTo>
                  <a:lnTo>
                    <a:pt x="163" y="105"/>
                  </a:lnTo>
                  <a:lnTo>
                    <a:pt x="167" y="101"/>
                  </a:lnTo>
                  <a:lnTo>
                    <a:pt x="170" y="94"/>
                  </a:lnTo>
                  <a:lnTo>
                    <a:pt x="170" y="94"/>
                  </a:lnTo>
                  <a:lnTo>
                    <a:pt x="172" y="103"/>
                  </a:lnTo>
                  <a:lnTo>
                    <a:pt x="168" y="110"/>
                  </a:lnTo>
                  <a:lnTo>
                    <a:pt x="165" y="116"/>
                  </a:lnTo>
                  <a:lnTo>
                    <a:pt x="157" y="118"/>
                  </a:lnTo>
                  <a:lnTo>
                    <a:pt x="157" y="118"/>
                  </a:lnTo>
                  <a:lnTo>
                    <a:pt x="148" y="119"/>
                  </a:lnTo>
                  <a:lnTo>
                    <a:pt x="141" y="118"/>
                  </a:lnTo>
                  <a:lnTo>
                    <a:pt x="134" y="114"/>
                  </a:lnTo>
                  <a:lnTo>
                    <a:pt x="130" y="108"/>
                  </a:lnTo>
                  <a:lnTo>
                    <a:pt x="130" y="108"/>
                  </a:lnTo>
                  <a:close/>
                  <a:moveTo>
                    <a:pt x="58" y="64"/>
                  </a:moveTo>
                  <a:lnTo>
                    <a:pt x="58" y="64"/>
                  </a:lnTo>
                  <a:lnTo>
                    <a:pt x="55" y="61"/>
                  </a:lnTo>
                  <a:lnTo>
                    <a:pt x="51" y="61"/>
                  </a:lnTo>
                  <a:lnTo>
                    <a:pt x="51" y="61"/>
                  </a:lnTo>
                  <a:lnTo>
                    <a:pt x="46" y="61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0" y="68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0" y="77"/>
                  </a:lnTo>
                  <a:lnTo>
                    <a:pt x="42" y="81"/>
                  </a:lnTo>
                  <a:lnTo>
                    <a:pt x="42" y="81"/>
                  </a:lnTo>
                  <a:lnTo>
                    <a:pt x="46" y="83"/>
                  </a:lnTo>
                  <a:lnTo>
                    <a:pt x="51" y="83"/>
                  </a:lnTo>
                  <a:lnTo>
                    <a:pt x="51" y="83"/>
                  </a:lnTo>
                  <a:lnTo>
                    <a:pt x="55" y="83"/>
                  </a:lnTo>
                  <a:lnTo>
                    <a:pt x="58" y="81"/>
                  </a:lnTo>
                  <a:lnTo>
                    <a:pt x="58" y="81"/>
                  </a:lnTo>
                  <a:lnTo>
                    <a:pt x="60" y="77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0" y="68"/>
                  </a:lnTo>
                  <a:lnTo>
                    <a:pt x="58" y="64"/>
                  </a:lnTo>
                  <a:lnTo>
                    <a:pt x="58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51"/>
            <p:cNvSpPr>
              <a:spLocks noEditPoints="1"/>
            </p:cNvSpPr>
            <p:nvPr/>
          </p:nvSpPr>
          <p:spPr bwMode="auto">
            <a:xfrm>
              <a:off x="1282881" y="5165570"/>
              <a:ext cx="310929" cy="287291"/>
            </a:xfrm>
            <a:custGeom>
              <a:avLst/>
              <a:gdLst>
                <a:gd name="T0" fmla="*/ 169 w 171"/>
                <a:gd name="T1" fmla="*/ 101 h 158"/>
                <a:gd name="T2" fmla="*/ 169 w 171"/>
                <a:gd name="T3" fmla="*/ 118 h 158"/>
                <a:gd name="T4" fmla="*/ 145 w 171"/>
                <a:gd name="T5" fmla="*/ 143 h 158"/>
                <a:gd name="T6" fmla="*/ 103 w 171"/>
                <a:gd name="T7" fmla="*/ 156 h 158"/>
                <a:gd name="T8" fmla="*/ 68 w 171"/>
                <a:gd name="T9" fmla="*/ 156 h 158"/>
                <a:gd name="T10" fmla="*/ 26 w 171"/>
                <a:gd name="T11" fmla="*/ 143 h 158"/>
                <a:gd name="T12" fmla="*/ 2 w 171"/>
                <a:gd name="T13" fmla="*/ 118 h 158"/>
                <a:gd name="T14" fmla="*/ 2 w 171"/>
                <a:gd name="T15" fmla="*/ 103 h 158"/>
                <a:gd name="T16" fmla="*/ 11 w 171"/>
                <a:gd name="T17" fmla="*/ 85 h 158"/>
                <a:gd name="T18" fmla="*/ 11 w 171"/>
                <a:gd name="T19" fmla="*/ 92 h 158"/>
                <a:gd name="T20" fmla="*/ 24 w 171"/>
                <a:gd name="T21" fmla="*/ 119 h 158"/>
                <a:gd name="T22" fmla="*/ 59 w 171"/>
                <a:gd name="T23" fmla="*/ 138 h 158"/>
                <a:gd name="T24" fmla="*/ 88 w 171"/>
                <a:gd name="T25" fmla="*/ 141 h 158"/>
                <a:gd name="T26" fmla="*/ 130 w 171"/>
                <a:gd name="T27" fmla="*/ 132 h 158"/>
                <a:gd name="T28" fmla="*/ 160 w 171"/>
                <a:gd name="T29" fmla="*/ 112 h 158"/>
                <a:gd name="T30" fmla="*/ 165 w 171"/>
                <a:gd name="T31" fmla="*/ 92 h 158"/>
                <a:gd name="T32" fmla="*/ 81 w 171"/>
                <a:gd name="T33" fmla="*/ 11 h 158"/>
                <a:gd name="T34" fmla="*/ 74 w 171"/>
                <a:gd name="T35" fmla="*/ 33 h 158"/>
                <a:gd name="T36" fmla="*/ 64 w 171"/>
                <a:gd name="T37" fmla="*/ 52 h 158"/>
                <a:gd name="T38" fmla="*/ 64 w 171"/>
                <a:gd name="T39" fmla="*/ 81 h 158"/>
                <a:gd name="T40" fmla="*/ 79 w 171"/>
                <a:gd name="T41" fmla="*/ 92 h 158"/>
                <a:gd name="T42" fmla="*/ 99 w 171"/>
                <a:gd name="T43" fmla="*/ 90 h 158"/>
                <a:gd name="T44" fmla="*/ 112 w 171"/>
                <a:gd name="T45" fmla="*/ 77 h 158"/>
                <a:gd name="T46" fmla="*/ 112 w 171"/>
                <a:gd name="T47" fmla="*/ 53 h 158"/>
                <a:gd name="T48" fmla="*/ 94 w 171"/>
                <a:gd name="T49" fmla="*/ 17 h 158"/>
                <a:gd name="T50" fmla="*/ 72 w 171"/>
                <a:gd name="T51" fmla="*/ 55 h 158"/>
                <a:gd name="T52" fmla="*/ 68 w 171"/>
                <a:gd name="T53" fmla="*/ 70 h 158"/>
                <a:gd name="T54" fmla="*/ 75 w 171"/>
                <a:gd name="T55" fmla="*/ 83 h 158"/>
                <a:gd name="T56" fmla="*/ 86 w 171"/>
                <a:gd name="T57" fmla="*/ 86 h 158"/>
                <a:gd name="T58" fmla="*/ 75 w 171"/>
                <a:gd name="T59" fmla="*/ 74 h 158"/>
                <a:gd name="T60" fmla="*/ 72 w 171"/>
                <a:gd name="T61" fmla="*/ 55 h 158"/>
                <a:gd name="T62" fmla="*/ 149 w 171"/>
                <a:gd name="T63" fmla="*/ 85 h 158"/>
                <a:gd name="T64" fmla="*/ 130 w 171"/>
                <a:gd name="T65" fmla="*/ 101 h 158"/>
                <a:gd name="T66" fmla="*/ 99 w 171"/>
                <a:gd name="T67" fmla="*/ 108 h 158"/>
                <a:gd name="T68" fmla="*/ 75 w 171"/>
                <a:gd name="T69" fmla="*/ 108 h 158"/>
                <a:gd name="T70" fmla="*/ 44 w 171"/>
                <a:gd name="T71" fmla="*/ 101 h 158"/>
                <a:gd name="T72" fmla="*/ 26 w 171"/>
                <a:gd name="T73" fmla="*/ 86 h 158"/>
                <a:gd name="T74" fmla="*/ 22 w 171"/>
                <a:gd name="T75" fmla="*/ 85 h 158"/>
                <a:gd name="T76" fmla="*/ 22 w 171"/>
                <a:gd name="T77" fmla="*/ 97 h 158"/>
                <a:gd name="T78" fmla="*/ 41 w 171"/>
                <a:gd name="T79" fmla="*/ 114 h 158"/>
                <a:gd name="T80" fmla="*/ 75 w 171"/>
                <a:gd name="T81" fmla="*/ 123 h 158"/>
                <a:gd name="T82" fmla="*/ 101 w 171"/>
                <a:gd name="T83" fmla="*/ 123 h 158"/>
                <a:gd name="T84" fmla="*/ 136 w 171"/>
                <a:gd name="T85" fmla="*/ 114 h 158"/>
                <a:gd name="T86" fmla="*/ 154 w 171"/>
                <a:gd name="T87" fmla="*/ 97 h 158"/>
                <a:gd name="T88" fmla="*/ 154 w 171"/>
                <a:gd name="T89" fmla="*/ 8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1" h="158">
                  <a:moveTo>
                    <a:pt x="165" y="92"/>
                  </a:moveTo>
                  <a:lnTo>
                    <a:pt x="165" y="92"/>
                  </a:lnTo>
                  <a:lnTo>
                    <a:pt x="169" y="101"/>
                  </a:lnTo>
                  <a:lnTo>
                    <a:pt x="171" y="108"/>
                  </a:lnTo>
                  <a:lnTo>
                    <a:pt x="171" y="108"/>
                  </a:lnTo>
                  <a:lnTo>
                    <a:pt x="169" y="118"/>
                  </a:lnTo>
                  <a:lnTo>
                    <a:pt x="163" y="127"/>
                  </a:lnTo>
                  <a:lnTo>
                    <a:pt x="156" y="136"/>
                  </a:lnTo>
                  <a:lnTo>
                    <a:pt x="145" y="143"/>
                  </a:lnTo>
                  <a:lnTo>
                    <a:pt x="132" y="149"/>
                  </a:lnTo>
                  <a:lnTo>
                    <a:pt x="118" y="154"/>
                  </a:lnTo>
                  <a:lnTo>
                    <a:pt x="103" y="156"/>
                  </a:lnTo>
                  <a:lnTo>
                    <a:pt x="85" y="158"/>
                  </a:lnTo>
                  <a:lnTo>
                    <a:pt x="85" y="158"/>
                  </a:lnTo>
                  <a:lnTo>
                    <a:pt x="68" y="156"/>
                  </a:lnTo>
                  <a:lnTo>
                    <a:pt x="53" y="154"/>
                  </a:lnTo>
                  <a:lnTo>
                    <a:pt x="39" y="149"/>
                  </a:lnTo>
                  <a:lnTo>
                    <a:pt x="26" y="143"/>
                  </a:lnTo>
                  <a:lnTo>
                    <a:pt x="15" y="136"/>
                  </a:lnTo>
                  <a:lnTo>
                    <a:pt x="8" y="127"/>
                  </a:lnTo>
                  <a:lnTo>
                    <a:pt x="2" y="11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03"/>
                  </a:lnTo>
                  <a:lnTo>
                    <a:pt x="4" y="96"/>
                  </a:lnTo>
                  <a:lnTo>
                    <a:pt x="8" y="90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101"/>
                  </a:lnTo>
                  <a:lnTo>
                    <a:pt x="17" y="110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9" y="138"/>
                  </a:lnTo>
                  <a:lnTo>
                    <a:pt x="74" y="140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103" y="140"/>
                  </a:lnTo>
                  <a:lnTo>
                    <a:pt x="118" y="138"/>
                  </a:lnTo>
                  <a:lnTo>
                    <a:pt x="130" y="132"/>
                  </a:lnTo>
                  <a:lnTo>
                    <a:pt x="141" y="127"/>
                  </a:lnTo>
                  <a:lnTo>
                    <a:pt x="152" y="119"/>
                  </a:lnTo>
                  <a:lnTo>
                    <a:pt x="160" y="112"/>
                  </a:lnTo>
                  <a:lnTo>
                    <a:pt x="163" y="103"/>
                  </a:lnTo>
                  <a:lnTo>
                    <a:pt x="165" y="92"/>
                  </a:lnTo>
                  <a:lnTo>
                    <a:pt x="165" y="92"/>
                  </a:lnTo>
                  <a:close/>
                  <a:moveTo>
                    <a:pt x="81" y="0"/>
                  </a:moveTo>
                  <a:lnTo>
                    <a:pt x="81" y="0"/>
                  </a:lnTo>
                  <a:lnTo>
                    <a:pt x="81" y="11"/>
                  </a:lnTo>
                  <a:lnTo>
                    <a:pt x="81" y="18"/>
                  </a:lnTo>
                  <a:lnTo>
                    <a:pt x="7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70" y="40"/>
                  </a:lnTo>
                  <a:lnTo>
                    <a:pt x="64" y="52"/>
                  </a:lnTo>
                  <a:lnTo>
                    <a:pt x="63" y="63"/>
                  </a:lnTo>
                  <a:lnTo>
                    <a:pt x="63" y="72"/>
                  </a:lnTo>
                  <a:lnTo>
                    <a:pt x="64" y="81"/>
                  </a:lnTo>
                  <a:lnTo>
                    <a:pt x="70" y="88"/>
                  </a:lnTo>
                  <a:lnTo>
                    <a:pt x="74" y="90"/>
                  </a:lnTo>
                  <a:lnTo>
                    <a:pt x="79" y="92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9" y="90"/>
                  </a:lnTo>
                  <a:lnTo>
                    <a:pt x="105" y="86"/>
                  </a:lnTo>
                  <a:lnTo>
                    <a:pt x="108" y="83"/>
                  </a:lnTo>
                  <a:lnTo>
                    <a:pt x="112" y="77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03" y="35"/>
                  </a:lnTo>
                  <a:lnTo>
                    <a:pt x="94" y="17"/>
                  </a:lnTo>
                  <a:lnTo>
                    <a:pt x="81" y="0"/>
                  </a:lnTo>
                  <a:lnTo>
                    <a:pt x="81" y="0"/>
                  </a:lnTo>
                  <a:close/>
                  <a:moveTo>
                    <a:pt x="72" y="55"/>
                  </a:moveTo>
                  <a:lnTo>
                    <a:pt x="72" y="55"/>
                  </a:lnTo>
                  <a:lnTo>
                    <a:pt x="68" y="63"/>
                  </a:lnTo>
                  <a:lnTo>
                    <a:pt x="68" y="70"/>
                  </a:lnTo>
                  <a:lnTo>
                    <a:pt x="70" y="77"/>
                  </a:lnTo>
                  <a:lnTo>
                    <a:pt x="70" y="77"/>
                  </a:lnTo>
                  <a:lnTo>
                    <a:pt x="75" y="83"/>
                  </a:lnTo>
                  <a:lnTo>
                    <a:pt x="81" y="86"/>
                  </a:lnTo>
                  <a:lnTo>
                    <a:pt x="85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1" y="79"/>
                  </a:lnTo>
                  <a:lnTo>
                    <a:pt x="75" y="74"/>
                  </a:lnTo>
                  <a:lnTo>
                    <a:pt x="74" y="64"/>
                  </a:lnTo>
                  <a:lnTo>
                    <a:pt x="72" y="55"/>
                  </a:lnTo>
                  <a:lnTo>
                    <a:pt x="72" y="55"/>
                  </a:lnTo>
                  <a:close/>
                  <a:moveTo>
                    <a:pt x="152" y="79"/>
                  </a:moveTo>
                  <a:lnTo>
                    <a:pt x="152" y="79"/>
                  </a:lnTo>
                  <a:lnTo>
                    <a:pt x="149" y="85"/>
                  </a:lnTo>
                  <a:lnTo>
                    <a:pt x="145" y="90"/>
                  </a:lnTo>
                  <a:lnTo>
                    <a:pt x="140" y="96"/>
                  </a:lnTo>
                  <a:lnTo>
                    <a:pt x="130" y="101"/>
                  </a:lnTo>
                  <a:lnTo>
                    <a:pt x="121" y="105"/>
                  </a:lnTo>
                  <a:lnTo>
                    <a:pt x="112" y="107"/>
                  </a:lnTo>
                  <a:lnTo>
                    <a:pt x="99" y="108"/>
                  </a:lnTo>
                  <a:lnTo>
                    <a:pt x="88" y="110"/>
                  </a:lnTo>
                  <a:lnTo>
                    <a:pt x="88" y="110"/>
                  </a:lnTo>
                  <a:lnTo>
                    <a:pt x="75" y="108"/>
                  </a:lnTo>
                  <a:lnTo>
                    <a:pt x="64" y="108"/>
                  </a:lnTo>
                  <a:lnTo>
                    <a:pt x="53" y="105"/>
                  </a:lnTo>
                  <a:lnTo>
                    <a:pt x="44" y="101"/>
                  </a:lnTo>
                  <a:lnTo>
                    <a:pt x="37" y="97"/>
                  </a:lnTo>
                  <a:lnTo>
                    <a:pt x="31" y="92"/>
                  </a:lnTo>
                  <a:lnTo>
                    <a:pt x="26" y="86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22" y="85"/>
                  </a:lnTo>
                  <a:lnTo>
                    <a:pt x="20" y="90"/>
                  </a:lnTo>
                  <a:lnTo>
                    <a:pt x="20" y="90"/>
                  </a:lnTo>
                  <a:lnTo>
                    <a:pt x="22" y="97"/>
                  </a:lnTo>
                  <a:lnTo>
                    <a:pt x="26" y="105"/>
                  </a:lnTo>
                  <a:lnTo>
                    <a:pt x="33" y="110"/>
                  </a:lnTo>
                  <a:lnTo>
                    <a:pt x="41" y="114"/>
                  </a:lnTo>
                  <a:lnTo>
                    <a:pt x="50" y="119"/>
                  </a:lnTo>
                  <a:lnTo>
                    <a:pt x="63" y="121"/>
                  </a:lnTo>
                  <a:lnTo>
                    <a:pt x="75" y="123"/>
                  </a:lnTo>
                  <a:lnTo>
                    <a:pt x="88" y="125"/>
                  </a:lnTo>
                  <a:lnTo>
                    <a:pt x="88" y="125"/>
                  </a:lnTo>
                  <a:lnTo>
                    <a:pt x="101" y="123"/>
                  </a:lnTo>
                  <a:lnTo>
                    <a:pt x="114" y="121"/>
                  </a:lnTo>
                  <a:lnTo>
                    <a:pt x="127" y="119"/>
                  </a:lnTo>
                  <a:lnTo>
                    <a:pt x="136" y="114"/>
                  </a:lnTo>
                  <a:lnTo>
                    <a:pt x="145" y="110"/>
                  </a:lnTo>
                  <a:lnTo>
                    <a:pt x="151" y="105"/>
                  </a:lnTo>
                  <a:lnTo>
                    <a:pt x="154" y="97"/>
                  </a:lnTo>
                  <a:lnTo>
                    <a:pt x="156" y="90"/>
                  </a:lnTo>
                  <a:lnTo>
                    <a:pt x="156" y="90"/>
                  </a:lnTo>
                  <a:lnTo>
                    <a:pt x="154" y="85"/>
                  </a:lnTo>
                  <a:lnTo>
                    <a:pt x="152" y="79"/>
                  </a:lnTo>
                  <a:lnTo>
                    <a:pt x="152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52"/>
            <p:cNvSpPr>
              <a:spLocks noEditPoints="1"/>
            </p:cNvSpPr>
            <p:nvPr/>
          </p:nvSpPr>
          <p:spPr bwMode="auto">
            <a:xfrm>
              <a:off x="3655756" y="4714633"/>
              <a:ext cx="267290" cy="258198"/>
            </a:xfrm>
            <a:custGeom>
              <a:avLst/>
              <a:gdLst>
                <a:gd name="T0" fmla="*/ 81 w 147"/>
                <a:gd name="T1" fmla="*/ 0 h 142"/>
                <a:gd name="T2" fmla="*/ 99 w 147"/>
                <a:gd name="T3" fmla="*/ 41 h 142"/>
                <a:gd name="T4" fmla="*/ 143 w 147"/>
                <a:gd name="T5" fmla="*/ 46 h 142"/>
                <a:gd name="T6" fmla="*/ 147 w 147"/>
                <a:gd name="T7" fmla="*/ 59 h 142"/>
                <a:gd name="T8" fmla="*/ 114 w 147"/>
                <a:gd name="T9" fmla="*/ 88 h 142"/>
                <a:gd name="T10" fmla="*/ 123 w 147"/>
                <a:gd name="T11" fmla="*/ 132 h 142"/>
                <a:gd name="T12" fmla="*/ 112 w 147"/>
                <a:gd name="T13" fmla="*/ 142 h 142"/>
                <a:gd name="T14" fmla="*/ 71 w 147"/>
                <a:gd name="T15" fmla="*/ 118 h 142"/>
                <a:gd name="T16" fmla="*/ 35 w 147"/>
                <a:gd name="T17" fmla="*/ 140 h 142"/>
                <a:gd name="T18" fmla="*/ 22 w 147"/>
                <a:gd name="T19" fmla="*/ 132 h 142"/>
                <a:gd name="T20" fmla="*/ 31 w 147"/>
                <a:gd name="T21" fmla="*/ 88 h 142"/>
                <a:gd name="T22" fmla="*/ 0 w 147"/>
                <a:gd name="T23" fmla="*/ 59 h 142"/>
                <a:gd name="T24" fmla="*/ 3 w 147"/>
                <a:gd name="T25" fmla="*/ 46 h 142"/>
                <a:gd name="T26" fmla="*/ 47 w 147"/>
                <a:gd name="T27" fmla="*/ 39 h 142"/>
                <a:gd name="T28" fmla="*/ 66 w 147"/>
                <a:gd name="T29" fmla="*/ 0 h 142"/>
                <a:gd name="T30" fmla="*/ 81 w 147"/>
                <a:gd name="T31" fmla="*/ 0 h 142"/>
                <a:gd name="T32" fmla="*/ 81 w 147"/>
                <a:gd name="T33" fmla="*/ 0 h 142"/>
                <a:gd name="T34" fmla="*/ 86 w 147"/>
                <a:gd name="T35" fmla="*/ 50 h 142"/>
                <a:gd name="T36" fmla="*/ 73 w 147"/>
                <a:gd name="T37" fmla="*/ 22 h 142"/>
                <a:gd name="T38" fmla="*/ 59 w 147"/>
                <a:gd name="T39" fmla="*/ 50 h 142"/>
                <a:gd name="T40" fmla="*/ 57 w 147"/>
                <a:gd name="T41" fmla="*/ 54 h 142"/>
                <a:gd name="T42" fmla="*/ 53 w 147"/>
                <a:gd name="T43" fmla="*/ 54 h 142"/>
                <a:gd name="T44" fmla="*/ 22 w 147"/>
                <a:gd name="T45" fmla="*/ 59 h 142"/>
                <a:gd name="T46" fmla="*/ 46 w 147"/>
                <a:gd name="T47" fmla="*/ 79 h 142"/>
                <a:gd name="T48" fmla="*/ 49 w 147"/>
                <a:gd name="T49" fmla="*/ 83 h 142"/>
                <a:gd name="T50" fmla="*/ 47 w 147"/>
                <a:gd name="T51" fmla="*/ 88 h 142"/>
                <a:gd name="T52" fmla="*/ 42 w 147"/>
                <a:gd name="T53" fmla="*/ 118 h 142"/>
                <a:gd name="T54" fmla="*/ 68 w 147"/>
                <a:gd name="T55" fmla="*/ 101 h 142"/>
                <a:gd name="T56" fmla="*/ 71 w 147"/>
                <a:gd name="T57" fmla="*/ 99 h 142"/>
                <a:gd name="T58" fmla="*/ 75 w 147"/>
                <a:gd name="T59" fmla="*/ 101 h 142"/>
                <a:gd name="T60" fmla="*/ 103 w 147"/>
                <a:gd name="T61" fmla="*/ 118 h 142"/>
                <a:gd name="T62" fmla="*/ 97 w 147"/>
                <a:gd name="T63" fmla="*/ 88 h 142"/>
                <a:gd name="T64" fmla="*/ 95 w 147"/>
                <a:gd name="T65" fmla="*/ 83 h 142"/>
                <a:gd name="T66" fmla="*/ 99 w 147"/>
                <a:gd name="T67" fmla="*/ 81 h 142"/>
                <a:gd name="T68" fmla="*/ 123 w 147"/>
                <a:gd name="T69" fmla="*/ 59 h 142"/>
                <a:gd name="T70" fmla="*/ 92 w 147"/>
                <a:gd name="T71" fmla="*/ 55 h 142"/>
                <a:gd name="T72" fmla="*/ 88 w 147"/>
                <a:gd name="T73" fmla="*/ 54 h 142"/>
                <a:gd name="T74" fmla="*/ 86 w 147"/>
                <a:gd name="T75" fmla="*/ 5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7" h="142">
                  <a:moveTo>
                    <a:pt x="81" y="0"/>
                  </a:moveTo>
                  <a:lnTo>
                    <a:pt x="99" y="41"/>
                  </a:lnTo>
                  <a:lnTo>
                    <a:pt x="143" y="46"/>
                  </a:lnTo>
                  <a:lnTo>
                    <a:pt x="147" y="59"/>
                  </a:lnTo>
                  <a:lnTo>
                    <a:pt x="114" y="88"/>
                  </a:lnTo>
                  <a:lnTo>
                    <a:pt x="123" y="132"/>
                  </a:lnTo>
                  <a:lnTo>
                    <a:pt x="112" y="142"/>
                  </a:lnTo>
                  <a:lnTo>
                    <a:pt x="71" y="118"/>
                  </a:lnTo>
                  <a:lnTo>
                    <a:pt x="35" y="140"/>
                  </a:lnTo>
                  <a:lnTo>
                    <a:pt x="22" y="132"/>
                  </a:lnTo>
                  <a:lnTo>
                    <a:pt x="31" y="88"/>
                  </a:lnTo>
                  <a:lnTo>
                    <a:pt x="0" y="59"/>
                  </a:lnTo>
                  <a:lnTo>
                    <a:pt x="3" y="46"/>
                  </a:lnTo>
                  <a:lnTo>
                    <a:pt x="47" y="39"/>
                  </a:lnTo>
                  <a:lnTo>
                    <a:pt x="66" y="0"/>
                  </a:lnTo>
                  <a:lnTo>
                    <a:pt x="81" y="0"/>
                  </a:lnTo>
                  <a:lnTo>
                    <a:pt x="81" y="0"/>
                  </a:lnTo>
                  <a:close/>
                  <a:moveTo>
                    <a:pt x="86" y="50"/>
                  </a:moveTo>
                  <a:lnTo>
                    <a:pt x="73" y="22"/>
                  </a:lnTo>
                  <a:lnTo>
                    <a:pt x="59" y="50"/>
                  </a:lnTo>
                  <a:lnTo>
                    <a:pt x="57" y="54"/>
                  </a:lnTo>
                  <a:lnTo>
                    <a:pt x="53" y="54"/>
                  </a:lnTo>
                  <a:lnTo>
                    <a:pt x="22" y="59"/>
                  </a:lnTo>
                  <a:lnTo>
                    <a:pt x="46" y="79"/>
                  </a:lnTo>
                  <a:lnTo>
                    <a:pt x="49" y="83"/>
                  </a:lnTo>
                  <a:lnTo>
                    <a:pt x="47" y="88"/>
                  </a:lnTo>
                  <a:lnTo>
                    <a:pt x="42" y="118"/>
                  </a:lnTo>
                  <a:lnTo>
                    <a:pt x="68" y="101"/>
                  </a:lnTo>
                  <a:lnTo>
                    <a:pt x="71" y="99"/>
                  </a:lnTo>
                  <a:lnTo>
                    <a:pt x="75" y="101"/>
                  </a:lnTo>
                  <a:lnTo>
                    <a:pt x="103" y="118"/>
                  </a:lnTo>
                  <a:lnTo>
                    <a:pt x="97" y="88"/>
                  </a:lnTo>
                  <a:lnTo>
                    <a:pt x="95" y="83"/>
                  </a:lnTo>
                  <a:lnTo>
                    <a:pt x="99" y="81"/>
                  </a:lnTo>
                  <a:lnTo>
                    <a:pt x="123" y="59"/>
                  </a:lnTo>
                  <a:lnTo>
                    <a:pt x="92" y="55"/>
                  </a:lnTo>
                  <a:lnTo>
                    <a:pt x="88" y="54"/>
                  </a:lnTo>
                  <a:lnTo>
                    <a:pt x="86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59"/>
            <p:cNvSpPr>
              <a:spLocks/>
            </p:cNvSpPr>
            <p:nvPr/>
          </p:nvSpPr>
          <p:spPr bwMode="auto">
            <a:xfrm>
              <a:off x="3204819" y="4738271"/>
              <a:ext cx="210922" cy="210922"/>
            </a:xfrm>
            <a:custGeom>
              <a:avLst/>
              <a:gdLst>
                <a:gd name="T0" fmla="*/ 4 w 116"/>
                <a:gd name="T1" fmla="*/ 13 h 116"/>
                <a:gd name="T2" fmla="*/ 11 w 116"/>
                <a:gd name="T3" fmla="*/ 4 h 116"/>
                <a:gd name="T4" fmla="*/ 11 w 116"/>
                <a:gd name="T5" fmla="*/ 4 h 116"/>
                <a:gd name="T6" fmla="*/ 17 w 116"/>
                <a:gd name="T7" fmla="*/ 2 h 116"/>
                <a:gd name="T8" fmla="*/ 22 w 116"/>
                <a:gd name="T9" fmla="*/ 0 h 116"/>
                <a:gd name="T10" fmla="*/ 28 w 116"/>
                <a:gd name="T11" fmla="*/ 2 h 116"/>
                <a:gd name="T12" fmla="*/ 31 w 116"/>
                <a:gd name="T13" fmla="*/ 4 h 116"/>
                <a:gd name="T14" fmla="*/ 57 w 116"/>
                <a:gd name="T15" fmla="*/ 31 h 116"/>
                <a:gd name="T16" fmla="*/ 83 w 116"/>
                <a:gd name="T17" fmla="*/ 4 h 116"/>
                <a:gd name="T18" fmla="*/ 83 w 116"/>
                <a:gd name="T19" fmla="*/ 4 h 116"/>
                <a:gd name="T20" fmla="*/ 88 w 116"/>
                <a:gd name="T21" fmla="*/ 2 h 116"/>
                <a:gd name="T22" fmla="*/ 94 w 116"/>
                <a:gd name="T23" fmla="*/ 0 h 116"/>
                <a:gd name="T24" fmla="*/ 97 w 116"/>
                <a:gd name="T25" fmla="*/ 2 h 116"/>
                <a:gd name="T26" fmla="*/ 103 w 116"/>
                <a:gd name="T27" fmla="*/ 4 h 116"/>
                <a:gd name="T28" fmla="*/ 112 w 116"/>
                <a:gd name="T29" fmla="*/ 13 h 116"/>
                <a:gd name="T30" fmla="*/ 112 w 116"/>
                <a:gd name="T31" fmla="*/ 13 h 116"/>
                <a:gd name="T32" fmla="*/ 114 w 116"/>
                <a:gd name="T33" fmla="*/ 19 h 116"/>
                <a:gd name="T34" fmla="*/ 116 w 116"/>
                <a:gd name="T35" fmla="*/ 22 h 116"/>
                <a:gd name="T36" fmla="*/ 114 w 116"/>
                <a:gd name="T37" fmla="*/ 28 h 116"/>
                <a:gd name="T38" fmla="*/ 112 w 116"/>
                <a:gd name="T39" fmla="*/ 33 h 116"/>
                <a:gd name="T40" fmla="*/ 84 w 116"/>
                <a:gd name="T41" fmla="*/ 59 h 116"/>
                <a:gd name="T42" fmla="*/ 112 w 116"/>
                <a:gd name="T43" fmla="*/ 85 h 116"/>
                <a:gd name="T44" fmla="*/ 112 w 116"/>
                <a:gd name="T45" fmla="*/ 85 h 116"/>
                <a:gd name="T46" fmla="*/ 114 w 116"/>
                <a:gd name="T47" fmla="*/ 88 h 116"/>
                <a:gd name="T48" fmla="*/ 116 w 116"/>
                <a:gd name="T49" fmla="*/ 94 h 116"/>
                <a:gd name="T50" fmla="*/ 114 w 116"/>
                <a:gd name="T51" fmla="*/ 99 h 116"/>
                <a:gd name="T52" fmla="*/ 112 w 116"/>
                <a:gd name="T53" fmla="*/ 105 h 116"/>
                <a:gd name="T54" fmla="*/ 103 w 116"/>
                <a:gd name="T55" fmla="*/ 112 h 116"/>
                <a:gd name="T56" fmla="*/ 103 w 116"/>
                <a:gd name="T57" fmla="*/ 112 h 116"/>
                <a:gd name="T58" fmla="*/ 97 w 116"/>
                <a:gd name="T59" fmla="*/ 116 h 116"/>
                <a:gd name="T60" fmla="*/ 94 w 116"/>
                <a:gd name="T61" fmla="*/ 116 h 116"/>
                <a:gd name="T62" fmla="*/ 88 w 116"/>
                <a:gd name="T63" fmla="*/ 116 h 116"/>
                <a:gd name="T64" fmla="*/ 83 w 116"/>
                <a:gd name="T65" fmla="*/ 112 h 116"/>
                <a:gd name="T66" fmla="*/ 57 w 116"/>
                <a:gd name="T67" fmla="*/ 86 h 116"/>
                <a:gd name="T68" fmla="*/ 31 w 116"/>
                <a:gd name="T69" fmla="*/ 112 h 116"/>
                <a:gd name="T70" fmla="*/ 31 w 116"/>
                <a:gd name="T71" fmla="*/ 112 h 116"/>
                <a:gd name="T72" fmla="*/ 28 w 116"/>
                <a:gd name="T73" fmla="*/ 116 h 116"/>
                <a:gd name="T74" fmla="*/ 22 w 116"/>
                <a:gd name="T75" fmla="*/ 116 h 116"/>
                <a:gd name="T76" fmla="*/ 17 w 116"/>
                <a:gd name="T77" fmla="*/ 116 h 116"/>
                <a:gd name="T78" fmla="*/ 11 w 116"/>
                <a:gd name="T79" fmla="*/ 112 h 116"/>
                <a:gd name="T80" fmla="*/ 4 w 116"/>
                <a:gd name="T81" fmla="*/ 105 h 116"/>
                <a:gd name="T82" fmla="*/ 4 w 116"/>
                <a:gd name="T83" fmla="*/ 105 h 116"/>
                <a:gd name="T84" fmla="*/ 0 w 116"/>
                <a:gd name="T85" fmla="*/ 99 h 116"/>
                <a:gd name="T86" fmla="*/ 0 w 116"/>
                <a:gd name="T87" fmla="*/ 94 h 116"/>
                <a:gd name="T88" fmla="*/ 0 w 116"/>
                <a:gd name="T89" fmla="*/ 88 h 116"/>
                <a:gd name="T90" fmla="*/ 4 w 116"/>
                <a:gd name="T91" fmla="*/ 85 h 116"/>
                <a:gd name="T92" fmla="*/ 29 w 116"/>
                <a:gd name="T93" fmla="*/ 59 h 116"/>
                <a:gd name="T94" fmla="*/ 4 w 116"/>
                <a:gd name="T95" fmla="*/ 33 h 116"/>
                <a:gd name="T96" fmla="*/ 4 w 116"/>
                <a:gd name="T97" fmla="*/ 33 h 116"/>
                <a:gd name="T98" fmla="*/ 0 w 116"/>
                <a:gd name="T99" fmla="*/ 28 h 116"/>
                <a:gd name="T100" fmla="*/ 0 w 116"/>
                <a:gd name="T101" fmla="*/ 22 h 116"/>
                <a:gd name="T102" fmla="*/ 0 w 116"/>
                <a:gd name="T103" fmla="*/ 19 h 116"/>
                <a:gd name="T104" fmla="*/ 4 w 116"/>
                <a:gd name="T105" fmla="*/ 13 h 116"/>
                <a:gd name="T106" fmla="*/ 4 w 116"/>
                <a:gd name="T107" fmla="*/ 1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" h="116">
                  <a:moveTo>
                    <a:pt x="4" y="13"/>
                  </a:moveTo>
                  <a:lnTo>
                    <a:pt x="11" y="4"/>
                  </a:lnTo>
                  <a:lnTo>
                    <a:pt x="11" y="4"/>
                  </a:lnTo>
                  <a:lnTo>
                    <a:pt x="17" y="2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1" y="4"/>
                  </a:lnTo>
                  <a:lnTo>
                    <a:pt x="57" y="31"/>
                  </a:lnTo>
                  <a:lnTo>
                    <a:pt x="83" y="4"/>
                  </a:lnTo>
                  <a:lnTo>
                    <a:pt x="83" y="4"/>
                  </a:lnTo>
                  <a:lnTo>
                    <a:pt x="88" y="2"/>
                  </a:lnTo>
                  <a:lnTo>
                    <a:pt x="94" y="0"/>
                  </a:lnTo>
                  <a:lnTo>
                    <a:pt x="97" y="2"/>
                  </a:lnTo>
                  <a:lnTo>
                    <a:pt x="103" y="4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4" y="19"/>
                  </a:lnTo>
                  <a:lnTo>
                    <a:pt x="116" y="22"/>
                  </a:lnTo>
                  <a:lnTo>
                    <a:pt x="114" y="28"/>
                  </a:lnTo>
                  <a:lnTo>
                    <a:pt x="112" y="33"/>
                  </a:lnTo>
                  <a:lnTo>
                    <a:pt x="84" y="59"/>
                  </a:lnTo>
                  <a:lnTo>
                    <a:pt x="112" y="85"/>
                  </a:lnTo>
                  <a:lnTo>
                    <a:pt x="112" y="85"/>
                  </a:lnTo>
                  <a:lnTo>
                    <a:pt x="114" y="88"/>
                  </a:lnTo>
                  <a:lnTo>
                    <a:pt x="116" y="94"/>
                  </a:lnTo>
                  <a:lnTo>
                    <a:pt x="114" y="99"/>
                  </a:lnTo>
                  <a:lnTo>
                    <a:pt x="112" y="105"/>
                  </a:lnTo>
                  <a:lnTo>
                    <a:pt x="103" y="112"/>
                  </a:lnTo>
                  <a:lnTo>
                    <a:pt x="103" y="112"/>
                  </a:lnTo>
                  <a:lnTo>
                    <a:pt x="97" y="116"/>
                  </a:lnTo>
                  <a:lnTo>
                    <a:pt x="94" y="116"/>
                  </a:lnTo>
                  <a:lnTo>
                    <a:pt x="88" y="116"/>
                  </a:lnTo>
                  <a:lnTo>
                    <a:pt x="83" y="112"/>
                  </a:lnTo>
                  <a:lnTo>
                    <a:pt x="57" y="86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28" y="116"/>
                  </a:lnTo>
                  <a:lnTo>
                    <a:pt x="22" y="116"/>
                  </a:lnTo>
                  <a:lnTo>
                    <a:pt x="17" y="116"/>
                  </a:lnTo>
                  <a:lnTo>
                    <a:pt x="11" y="112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0" y="99"/>
                  </a:lnTo>
                  <a:lnTo>
                    <a:pt x="0" y="94"/>
                  </a:lnTo>
                  <a:lnTo>
                    <a:pt x="0" y="88"/>
                  </a:lnTo>
                  <a:lnTo>
                    <a:pt x="4" y="85"/>
                  </a:lnTo>
                  <a:lnTo>
                    <a:pt x="29" y="59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4" y="13"/>
                  </a:lnTo>
                  <a:lnTo>
                    <a:pt x="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60"/>
            <p:cNvSpPr>
              <a:spLocks noEditPoints="1"/>
            </p:cNvSpPr>
            <p:nvPr/>
          </p:nvSpPr>
          <p:spPr bwMode="auto">
            <a:xfrm>
              <a:off x="2701151" y="4694632"/>
              <a:ext cx="300019" cy="290927"/>
            </a:xfrm>
            <a:custGeom>
              <a:avLst/>
              <a:gdLst>
                <a:gd name="T0" fmla="*/ 31 w 165"/>
                <a:gd name="T1" fmla="*/ 33 h 160"/>
                <a:gd name="T2" fmla="*/ 13 w 165"/>
                <a:gd name="T3" fmla="*/ 28 h 160"/>
                <a:gd name="T4" fmla="*/ 11 w 165"/>
                <a:gd name="T5" fmla="*/ 30 h 160"/>
                <a:gd name="T6" fmla="*/ 9 w 165"/>
                <a:gd name="T7" fmla="*/ 35 h 160"/>
                <a:gd name="T8" fmla="*/ 11 w 165"/>
                <a:gd name="T9" fmla="*/ 41 h 160"/>
                <a:gd name="T10" fmla="*/ 15 w 165"/>
                <a:gd name="T11" fmla="*/ 44 h 160"/>
                <a:gd name="T12" fmla="*/ 17 w 165"/>
                <a:gd name="T13" fmla="*/ 44 h 160"/>
                <a:gd name="T14" fmla="*/ 20 w 165"/>
                <a:gd name="T15" fmla="*/ 43 h 160"/>
                <a:gd name="T16" fmla="*/ 31 w 165"/>
                <a:gd name="T17" fmla="*/ 33 h 160"/>
                <a:gd name="T18" fmla="*/ 33 w 165"/>
                <a:gd name="T19" fmla="*/ 24 h 160"/>
                <a:gd name="T20" fmla="*/ 40 w 165"/>
                <a:gd name="T21" fmla="*/ 2 h 160"/>
                <a:gd name="T22" fmla="*/ 50 w 165"/>
                <a:gd name="T23" fmla="*/ 0 h 160"/>
                <a:gd name="T24" fmla="*/ 57 w 165"/>
                <a:gd name="T25" fmla="*/ 19 h 160"/>
                <a:gd name="T26" fmla="*/ 94 w 165"/>
                <a:gd name="T27" fmla="*/ 8 h 160"/>
                <a:gd name="T28" fmla="*/ 75 w 165"/>
                <a:gd name="T29" fmla="*/ 35 h 160"/>
                <a:gd name="T30" fmla="*/ 94 w 165"/>
                <a:gd name="T31" fmla="*/ 46 h 160"/>
                <a:gd name="T32" fmla="*/ 125 w 165"/>
                <a:gd name="T33" fmla="*/ 70 h 160"/>
                <a:gd name="T34" fmla="*/ 143 w 165"/>
                <a:gd name="T35" fmla="*/ 98 h 160"/>
                <a:gd name="T36" fmla="*/ 150 w 165"/>
                <a:gd name="T37" fmla="*/ 127 h 160"/>
                <a:gd name="T38" fmla="*/ 165 w 165"/>
                <a:gd name="T39" fmla="*/ 143 h 160"/>
                <a:gd name="T40" fmla="*/ 18 w 165"/>
                <a:gd name="T41" fmla="*/ 160 h 160"/>
                <a:gd name="T42" fmla="*/ 31 w 165"/>
                <a:gd name="T43" fmla="*/ 143 h 160"/>
                <a:gd name="T44" fmla="*/ 26 w 165"/>
                <a:gd name="T45" fmla="*/ 120 h 160"/>
                <a:gd name="T46" fmla="*/ 28 w 165"/>
                <a:gd name="T47" fmla="*/ 70 h 160"/>
                <a:gd name="T48" fmla="*/ 33 w 165"/>
                <a:gd name="T49" fmla="*/ 44 h 160"/>
                <a:gd name="T50" fmla="*/ 17 w 165"/>
                <a:gd name="T51" fmla="*/ 54 h 160"/>
                <a:gd name="T52" fmla="*/ 11 w 165"/>
                <a:gd name="T53" fmla="*/ 52 h 160"/>
                <a:gd name="T54" fmla="*/ 7 w 165"/>
                <a:gd name="T55" fmla="*/ 50 h 160"/>
                <a:gd name="T56" fmla="*/ 4 w 165"/>
                <a:gd name="T57" fmla="*/ 46 h 160"/>
                <a:gd name="T58" fmla="*/ 0 w 165"/>
                <a:gd name="T59" fmla="*/ 35 h 160"/>
                <a:gd name="T60" fmla="*/ 2 w 165"/>
                <a:gd name="T61" fmla="*/ 26 h 160"/>
                <a:gd name="T62" fmla="*/ 4 w 165"/>
                <a:gd name="T63" fmla="*/ 22 h 160"/>
                <a:gd name="T64" fmla="*/ 11 w 165"/>
                <a:gd name="T65" fmla="*/ 19 h 160"/>
                <a:gd name="T66" fmla="*/ 24 w 165"/>
                <a:gd name="T67" fmla="*/ 21 h 160"/>
                <a:gd name="T68" fmla="*/ 33 w 165"/>
                <a:gd name="T69" fmla="*/ 2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5" h="160">
                  <a:moveTo>
                    <a:pt x="31" y="33"/>
                  </a:moveTo>
                  <a:lnTo>
                    <a:pt x="31" y="33"/>
                  </a:lnTo>
                  <a:lnTo>
                    <a:pt x="18" y="28"/>
                  </a:lnTo>
                  <a:lnTo>
                    <a:pt x="13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20" y="43"/>
                  </a:lnTo>
                  <a:lnTo>
                    <a:pt x="24" y="41"/>
                  </a:lnTo>
                  <a:lnTo>
                    <a:pt x="31" y="33"/>
                  </a:lnTo>
                  <a:lnTo>
                    <a:pt x="31" y="33"/>
                  </a:lnTo>
                  <a:close/>
                  <a:moveTo>
                    <a:pt x="33" y="24"/>
                  </a:moveTo>
                  <a:lnTo>
                    <a:pt x="28" y="8"/>
                  </a:lnTo>
                  <a:lnTo>
                    <a:pt x="40" y="2"/>
                  </a:lnTo>
                  <a:lnTo>
                    <a:pt x="46" y="15"/>
                  </a:lnTo>
                  <a:lnTo>
                    <a:pt x="50" y="0"/>
                  </a:lnTo>
                  <a:lnTo>
                    <a:pt x="62" y="2"/>
                  </a:lnTo>
                  <a:lnTo>
                    <a:pt x="57" y="19"/>
                  </a:lnTo>
                  <a:lnTo>
                    <a:pt x="77" y="4"/>
                  </a:lnTo>
                  <a:lnTo>
                    <a:pt x="94" y="8"/>
                  </a:lnTo>
                  <a:lnTo>
                    <a:pt x="75" y="35"/>
                  </a:lnTo>
                  <a:lnTo>
                    <a:pt x="75" y="35"/>
                  </a:lnTo>
                  <a:lnTo>
                    <a:pt x="75" y="35"/>
                  </a:lnTo>
                  <a:lnTo>
                    <a:pt x="94" y="46"/>
                  </a:lnTo>
                  <a:lnTo>
                    <a:pt x="110" y="59"/>
                  </a:lnTo>
                  <a:lnTo>
                    <a:pt x="125" y="70"/>
                  </a:lnTo>
                  <a:lnTo>
                    <a:pt x="134" y="85"/>
                  </a:lnTo>
                  <a:lnTo>
                    <a:pt x="143" y="98"/>
                  </a:lnTo>
                  <a:lnTo>
                    <a:pt x="149" y="112"/>
                  </a:lnTo>
                  <a:lnTo>
                    <a:pt x="150" y="127"/>
                  </a:lnTo>
                  <a:lnTo>
                    <a:pt x="150" y="143"/>
                  </a:lnTo>
                  <a:lnTo>
                    <a:pt x="165" y="143"/>
                  </a:lnTo>
                  <a:lnTo>
                    <a:pt x="165" y="160"/>
                  </a:lnTo>
                  <a:lnTo>
                    <a:pt x="18" y="160"/>
                  </a:lnTo>
                  <a:lnTo>
                    <a:pt x="18" y="143"/>
                  </a:lnTo>
                  <a:lnTo>
                    <a:pt x="31" y="143"/>
                  </a:lnTo>
                  <a:lnTo>
                    <a:pt x="31" y="143"/>
                  </a:lnTo>
                  <a:lnTo>
                    <a:pt x="26" y="120"/>
                  </a:lnTo>
                  <a:lnTo>
                    <a:pt x="26" y="94"/>
                  </a:lnTo>
                  <a:lnTo>
                    <a:pt x="28" y="70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24" y="50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7" y="50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4" y="22"/>
                  </a:lnTo>
                  <a:lnTo>
                    <a:pt x="7" y="21"/>
                  </a:lnTo>
                  <a:lnTo>
                    <a:pt x="11" y="19"/>
                  </a:lnTo>
                  <a:lnTo>
                    <a:pt x="15" y="19"/>
                  </a:lnTo>
                  <a:lnTo>
                    <a:pt x="24" y="21"/>
                  </a:lnTo>
                  <a:lnTo>
                    <a:pt x="33" y="24"/>
                  </a:lnTo>
                  <a:lnTo>
                    <a:pt x="33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61"/>
            <p:cNvSpPr>
              <a:spLocks noEditPoints="1"/>
            </p:cNvSpPr>
            <p:nvPr/>
          </p:nvSpPr>
          <p:spPr bwMode="auto">
            <a:xfrm>
              <a:off x="2801158" y="4798275"/>
              <a:ext cx="76368" cy="136373"/>
            </a:xfrm>
            <a:custGeom>
              <a:avLst/>
              <a:gdLst>
                <a:gd name="T0" fmla="*/ 18 w 42"/>
                <a:gd name="T1" fmla="*/ 41 h 75"/>
                <a:gd name="T2" fmla="*/ 11 w 42"/>
                <a:gd name="T3" fmla="*/ 37 h 75"/>
                <a:gd name="T4" fmla="*/ 7 w 42"/>
                <a:gd name="T5" fmla="*/ 33 h 75"/>
                <a:gd name="T6" fmla="*/ 2 w 42"/>
                <a:gd name="T7" fmla="*/ 22 h 75"/>
                <a:gd name="T8" fmla="*/ 4 w 42"/>
                <a:gd name="T9" fmla="*/ 15 h 75"/>
                <a:gd name="T10" fmla="*/ 7 w 42"/>
                <a:gd name="T11" fmla="*/ 9 h 75"/>
                <a:gd name="T12" fmla="*/ 18 w 42"/>
                <a:gd name="T13" fmla="*/ 6 h 75"/>
                <a:gd name="T14" fmla="*/ 24 w 42"/>
                <a:gd name="T15" fmla="*/ 0 h 75"/>
                <a:gd name="T16" fmla="*/ 24 w 42"/>
                <a:gd name="T17" fmla="*/ 6 h 75"/>
                <a:gd name="T18" fmla="*/ 35 w 42"/>
                <a:gd name="T19" fmla="*/ 9 h 75"/>
                <a:gd name="T20" fmla="*/ 39 w 42"/>
                <a:gd name="T21" fmla="*/ 13 h 75"/>
                <a:gd name="T22" fmla="*/ 29 w 42"/>
                <a:gd name="T23" fmla="*/ 20 h 75"/>
                <a:gd name="T24" fmla="*/ 28 w 42"/>
                <a:gd name="T25" fmla="*/ 17 h 75"/>
                <a:gd name="T26" fmla="*/ 24 w 42"/>
                <a:gd name="T27" fmla="*/ 30 h 75"/>
                <a:gd name="T28" fmla="*/ 33 w 42"/>
                <a:gd name="T29" fmla="*/ 33 h 75"/>
                <a:gd name="T30" fmla="*/ 39 w 42"/>
                <a:gd name="T31" fmla="*/ 37 h 75"/>
                <a:gd name="T32" fmla="*/ 42 w 42"/>
                <a:gd name="T33" fmla="*/ 48 h 75"/>
                <a:gd name="T34" fmla="*/ 40 w 42"/>
                <a:gd name="T35" fmla="*/ 55 h 75"/>
                <a:gd name="T36" fmla="*/ 37 w 42"/>
                <a:gd name="T37" fmla="*/ 61 h 75"/>
                <a:gd name="T38" fmla="*/ 24 w 42"/>
                <a:gd name="T39" fmla="*/ 68 h 75"/>
                <a:gd name="T40" fmla="*/ 18 w 42"/>
                <a:gd name="T41" fmla="*/ 75 h 75"/>
                <a:gd name="T42" fmla="*/ 18 w 42"/>
                <a:gd name="T43" fmla="*/ 68 h 75"/>
                <a:gd name="T44" fmla="*/ 7 w 42"/>
                <a:gd name="T45" fmla="*/ 63 h 75"/>
                <a:gd name="T46" fmla="*/ 4 w 42"/>
                <a:gd name="T47" fmla="*/ 57 h 75"/>
                <a:gd name="T48" fmla="*/ 11 w 42"/>
                <a:gd name="T49" fmla="*/ 48 h 75"/>
                <a:gd name="T50" fmla="*/ 15 w 42"/>
                <a:gd name="T51" fmla="*/ 53 h 75"/>
                <a:gd name="T52" fmla="*/ 18 w 42"/>
                <a:gd name="T53" fmla="*/ 57 h 75"/>
                <a:gd name="T54" fmla="*/ 18 w 42"/>
                <a:gd name="T55" fmla="*/ 13 h 75"/>
                <a:gd name="T56" fmla="*/ 15 w 42"/>
                <a:gd name="T57" fmla="*/ 17 h 75"/>
                <a:gd name="T58" fmla="*/ 13 w 42"/>
                <a:gd name="T59" fmla="*/ 20 h 75"/>
                <a:gd name="T60" fmla="*/ 15 w 42"/>
                <a:gd name="T61" fmla="*/ 26 h 75"/>
                <a:gd name="T62" fmla="*/ 18 w 42"/>
                <a:gd name="T63" fmla="*/ 28 h 75"/>
                <a:gd name="T64" fmla="*/ 18 w 42"/>
                <a:gd name="T65" fmla="*/ 13 h 75"/>
                <a:gd name="T66" fmla="*/ 24 w 42"/>
                <a:gd name="T67" fmla="*/ 59 h 75"/>
                <a:gd name="T68" fmla="*/ 29 w 42"/>
                <a:gd name="T69" fmla="*/ 55 h 75"/>
                <a:gd name="T70" fmla="*/ 31 w 42"/>
                <a:gd name="T71" fmla="*/ 50 h 75"/>
                <a:gd name="T72" fmla="*/ 29 w 42"/>
                <a:gd name="T73" fmla="*/ 44 h 75"/>
                <a:gd name="T74" fmla="*/ 24 w 42"/>
                <a:gd name="T75" fmla="*/ 5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" h="75">
                  <a:moveTo>
                    <a:pt x="18" y="57"/>
                  </a:moveTo>
                  <a:lnTo>
                    <a:pt x="18" y="41"/>
                  </a:lnTo>
                  <a:lnTo>
                    <a:pt x="18" y="41"/>
                  </a:lnTo>
                  <a:lnTo>
                    <a:pt x="11" y="37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4" y="28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4" y="15"/>
                  </a:lnTo>
                  <a:lnTo>
                    <a:pt x="7" y="9"/>
                  </a:lnTo>
                  <a:lnTo>
                    <a:pt x="7" y="9"/>
                  </a:lnTo>
                  <a:lnTo>
                    <a:pt x="11" y="6"/>
                  </a:lnTo>
                  <a:lnTo>
                    <a:pt x="18" y="6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31" y="6"/>
                  </a:lnTo>
                  <a:lnTo>
                    <a:pt x="35" y="9"/>
                  </a:lnTo>
                  <a:lnTo>
                    <a:pt x="35" y="9"/>
                  </a:lnTo>
                  <a:lnTo>
                    <a:pt x="39" y="13"/>
                  </a:lnTo>
                  <a:lnTo>
                    <a:pt x="40" y="19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8" y="17"/>
                  </a:lnTo>
                  <a:lnTo>
                    <a:pt x="24" y="15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33" y="33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40" y="42"/>
                  </a:lnTo>
                  <a:lnTo>
                    <a:pt x="42" y="48"/>
                  </a:lnTo>
                  <a:lnTo>
                    <a:pt x="42" y="48"/>
                  </a:lnTo>
                  <a:lnTo>
                    <a:pt x="40" y="55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1" y="66"/>
                  </a:lnTo>
                  <a:lnTo>
                    <a:pt x="24" y="68"/>
                  </a:lnTo>
                  <a:lnTo>
                    <a:pt x="24" y="75"/>
                  </a:lnTo>
                  <a:lnTo>
                    <a:pt x="18" y="75"/>
                  </a:lnTo>
                  <a:lnTo>
                    <a:pt x="18" y="68"/>
                  </a:lnTo>
                  <a:lnTo>
                    <a:pt x="18" y="68"/>
                  </a:lnTo>
                  <a:lnTo>
                    <a:pt x="11" y="66"/>
                  </a:lnTo>
                  <a:lnTo>
                    <a:pt x="7" y="63"/>
                  </a:lnTo>
                  <a:lnTo>
                    <a:pt x="7" y="63"/>
                  </a:lnTo>
                  <a:lnTo>
                    <a:pt x="4" y="57"/>
                  </a:lnTo>
                  <a:lnTo>
                    <a:pt x="0" y="50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8" y="57"/>
                  </a:lnTo>
                  <a:lnTo>
                    <a:pt x="18" y="57"/>
                  </a:lnTo>
                  <a:close/>
                  <a:moveTo>
                    <a:pt x="18" y="13"/>
                  </a:moveTo>
                  <a:lnTo>
                    <a:pt x="18" y="13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8" y="28"/>
                  </a:lnTo>
                  <a:lnTo>
                    <a:pt x="18" y="13"/>
                  </a:lnTo>
                  <a:lnTo>
                    <a:pt x="18" y="13"/>
                  </a:lnTo>
                  <a:close/>
                  <a:moveTo>
                    <a:pt x="24" y="59"/>
                  </a:moveTo>
                  <a:lnTo>
                    <a:pt x="24" y="59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4" y="42"/>
                  </a:lnTo>
                  <a:lnTo>
                    <a:pt x="24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70"/>
            <p:cNvSpPr>
              <a:spLocks noEditPoints="1"/>
            </p:cNvSpPr>
            <p:nvPr/>
          </p:nvSpPr>
          <p:spPr bwMode="auto">
            <a:xfrm>
              <a:off x="3177544" y="5149205"/>
              <a:ext cx="287290" cy="307292"/>
            </a:xfrm>
            <a:custGeom>
              <a:avLst/>
              <a:gdLst>
                <a:gd name="T0" fmla="*/ 46 w 158"/>
                <a:gd name="T1" fmla="*/ 68 h 169"/>
                <a:gd name="T2" fmla="*/ 66 w 158"/>
                <a:gd name="T3" fmla="*/ 62 h 169"/>
                <a:gd name="T4" fmla="*/ 81 w 158"/>
                <a:gd name="T5" fmla="*/ 75 h 169"/>
                <a:gd name="T6" fmla="*/ 94 w 158"/>
                <a:gd name="T7" fmla="*/ 88 h 169"/>
                <a:gd name="T8" fmla="*/ 107 w 158"/>
                <a:gd name="T9" fmla="*/ 103 h 169"/>
                <a:gd name="T10" fmla="*/ 101 w 158"/>
                <a:gd name="T11" fmla="*/ 117 h 169"/>
                <a:gd name="T12" fmla="*/ 101 w 158"/>
                <a:gd name="T13" fmla="*/ 139 h 169"/>
                <a:gd name="T14" fmla="*/ 85 w 158"/>
                <a:gd name="T15" fmla="*/ 150 h 169"/>
                <a:gd name="T16" fmla="*/ 70 w 158"/>
                <a:gd name="T17" fmla="*/ 160 h 169"/>
                <a:gd name="T18" fmla="*/ 52 w 158"/>
                <a:gd name="T19" fmla="*/ 169 h 169"/>
                <a:gd name="T20" fmla="*/ 39 w 158"/>
                <a:gd name="T21" fmla="*/ 160 h 169"/>
                <a:gd name="T22" fmla="*/ 19 w 158"/>
                <a:gd name="T23" fmla="*/ 154 h 169"/>
                <a:gd name="T24" fmla="*/ 11 w 158"/>
                <a:gd name="T25" fmla="*/ 136 h 169"/>
                <a:gd name="T26" fmla="*/ 8 w 158"/>
                <a:gd name="T27" fmla="*/ 117 h 169"/>
                <a:gd name="T28" fmla="*/ 2 w 158"/>
                <a:gd name="T29" fmla="*/ 99 h 169"/>
                <a:gd name="T30" fmla="*/ 15 w 158"/>
                <a:gd name="T31" fmla="*/ 88 h 169"/>
                <a:gd name="T32" fmla="*/ 26 w 158"/>
                <a:gd name="T33" fmla="*/ 70 h 169"/>
                <a:gd name="T34" fmla="*/ 94 w 158"/>
                <a:gd name="T35" fmla="*/ 13 h 169"/>
                <a:gd name="T36" fmla="*/ 83 w 158"/>
                <a:gd name="T37" fmla="*/ 24 h 169"/>
                <a:gd name="T38" fmla="*/ 74 w 158"/>
                <a:gd name="T39" fmla="*/ 35 h 169"/>
                <a:gd name="T40" fmla="*/ 79 w 158"/>
                <a:gd name="T41" fmla="*/ 48 h 169"/>
                <a:gd name="T42" fmla="*/ 79 w 158"/>
                <a:gd name="T43" fmla="*/ 64 h 169"/>
                <a:gd name="T44" fmla="*/ 92 w 158"/>
                <a:gd name="T45" fmla="*/ 72 h 169"/>
                <a:gd name="T46" fmla="*/ 105 w 158"/>
                <a:gd name="T47" fmla="*/ 79 h 169"/>
                <a:gd name="T48" fmla="*/ 120 w 158"/>
                <a:gd name="T49" fmla="*/ 86 h 169"/>
                <a:gd name="T50" fmla="*/ 129 w 158"/>
                <a:gd name="T51" fmla="*/ 77 h 169"/>
                <a:gd name="T52" fmla="*/ 145 w 158"/>
                <a:gd name="T53" fmla="*/ 73 h 169"/>
                <a:gd name="T54" fmla="*/ 149 w 158"/>
                <a:gd name="T55" fmla="*/ 59 h 169"/>
                <a:gd name="T56" fmla="*/ 153 w 158"/>
                <a:gd name="T57" fmla="*/ 44 h 169"/>
                <a:gd name="T58" fmla="*/ 155 w 158"/>
                <a:gd name="T59" fmla="*/ 29 h 169"/>
                <a:gd name="T60" fmla="*/ 145 w 158"/>
                <a:gd name="T61" fmla="*/ 22 h 169"/>
                <a:gd name="T62" fmla="*/ 136 w 158"/>
                <a:gd name="T63" fmla="*/ 7 h 169"/>
                <a:gd name="T64" fmla="*/ 122 w 158"/>
                <a:gd name="T65" fmla="*/ 5 h 169"/>
                <a:gd name="T66" fmla="*/ 107 w 158"/>
                <a:gd name="T67" fmla="*/ 7 h 169"/>
                <a:gd name="T68" fmla="*/ 109 w 158"/>
                <a:gd name="T69" fmla="*/ 31 h 169"/>
                <a:gd name="T70" fmla="*/ 127 w 158"/>
                <a:gd name="T71" fmla="*/ 37 h 169"/>
                <a:gd name="T72" fmla="*/ 118 w 158"/>
                <a:gd name="T73" fmla="*/ 55 h 169"/>
                <a:gd name="T74" fmla="*/ 103 w 158"/>
                <a:gd name="T75" fmla="*/ 40 h 169"/>
                <a:gd name="T76" fmla="*/ 122 w 158"/>
                <a:gd name="T77" fmla="*/ 37 h 169"/>
                <a:gd name="T78" fmla="*/ 120 w 158"/>
                <a:gd name="T79" fmla="*/ 51 h 169"/>
                <a:gd name="T80" fmla="*/ 107 w 158"/>
                <a:gd name="T81" fmla="*/ 48 h 169"/>
                <a:gd name="T82" fmla="*/ 114 w 158"/>
                <a:gd name="T83" fmla="*/ 35 h 169"/>
                <a:gd name="T84" fmla="*/ 101 w 158"/>
                <a:gd name="T85" fmla="*/ 20 h 169"/>
                <a:gd name="T86" fmla="*/ 101 w 158"/>
                <a:gd name="T87" fmla="*/ 64 h 169"/>
                <a:gd name="T88" fmla="*/ 140 w 158"/>
                <a:gd name="T89" fmla="*/ 49 h 169"/>
                <a:gd name="T90" fmla="*/ 122 w 158"/>
                <a:gd name="T91" fmla="*/ 18 h 169"/>
                <a:gd name="T92" fmla="*/ 43 w 158"/>
                <a:gd name="T93" fmla="*/ 121 h 169"/>
                <a:gd name="T94" fmla="*/ 61 w 158"/>
                <a:gd name="T95" fmla="*/ 127 h 169"/>
                <a:gd name="T96" fmla="*/ 63 w 158"/>
                <a:gd name="T97" fmla="*/ 105 h 169"/>
                <a:gd name="T98" fmla="*/ 57 w 158"/>
                <a:gd name="T99" fmla="*/ 106 h 169"/>
                <a:gd name="T100" fmla="*/ 46 w 158"/>
                <a:gd name="T101" fmla="*/ 116 h 169"/>
                <a:gd name="T102" fmla="*/ 59 w 158"/>
                <a:gd name="T103" fmla="*/ 123 h 169"/>
                <a:gd name="T104" fmla="*/ 63 w 158"/>
                <a:gd name="T105" fmla="*/ 110 h 169"/>
                <a:gd name="T106" fmla="*/ 50 w 158"/>
                <a:gd name="T107" fmla="*/ 83 h 169"/>
                <a:gd name="T108" fmla="*/ 22 w 158"/>
                <a:gd name="T109" fmla="*/ 106 h 169"/>
                <a:gd name="T110" fmla="*/ 30 w 158"/>
                <a:gd name="T111" fmla="*/ 136 h 169"/>
                <a:gd name="T112" fmla="*/ 65 w 158"/>
                <a:gd name="T113" fmla="*/ 147 h 169"/>
                <a:gd name="T114" fmla="*/ 87 w 158"/>
                <a:gd name="T115" fmla="*/ 123 h 169"/>
                <a:gd name="T116" fmla="*/ 74 w 158"/>
                <a:gd name="T117" fmla="*/ 8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8" h="169">
                  <a:moveTo>
                    <a:pt x="33" y="73"/>
                  </a:moveTo>
                  <a:lnTo>
                    <a:pt x="33" y="73"/>
                  </a:lnTo>
                  <a:lnTo>
                    <a:pt x="39" y="70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52" y="68"/>
                  </a:lnTo>
                  <a:lnTo>
                    <a:pt x="52" y="61"/>
                  </a:lnTo>
                  <a:lnTo>
                    <a:pt x="57" y="61"/>
                  </a:lnTo>
                  <a:lnTo>
                    <a:pt x="57" y="68"/>
                  </a:lnTo>
                  <a:lnTo>
                    <a:pt x="57" y="68"/>
                  </a:lnTo>
                  <a:lnTo>
                    <a:pt x="63" y="68"/>
                  </a:lnTo>
                  <a:lnTo>
                    <a:pt x="66" y="62"/>
                  </a:lnTo>
                  <a:lnTo>
                    <a:pt x="70" y="64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76" y="73"/>
                  </a:lnTo>
                  <a:lnTo>
                    <a:pt x="79" y="68"/>
                  </a:lnTo>
                  <a:lnTo>
                    <a:pt x="83" y="70"/>
                  </a:lnTo>
                  <a:lnTo>
                    <a:pt x="81" y="75"/>
                  </a:lnTo>
                  <a:lnTo>
                    <a:pt x="81" y="75"/>
                  </a:lnTo>
                  <a:lnTo>
                    <a:pt x="85" y="79"/>
                  </a:lnTo>
                  <a:lnTo>
                    <a:pt x="90" y="75"/>
                  </a:lnTo>
                  <a:lnTo>
                    <a:pt x="94" y="79"/>
                  </a:lnTo>
                  <a:lnTo>
                    <a:pt x="90" y="84"/>
                  </a:lnTo>
                  <a:lnTo>
                    <a:pt x="90" y="84"/>
                  </a:lnTo>
                  <a:lnTo>
                    <a:pt x="94" y="88"/>
                  </a:lnTo>
                  <a:lnTo>
                    <a:pt x="99" y="86"/>
                  </a:lnTo>
                  <a:lnTo>
                    <a:pt x="101" y="90"/>
                  </a:lnTo>
                  <a:lnTo>
                    <a:pt x="96" y="94"/>
                  </a:lnTo>
                  <a:lnTo>
                    <a:pt x="96" y="94"/>
                  </a:lnTo>
                  <a:lnTo>
                    <a:pt x="99" y="99"/>
                  </a:lnTo>
                  <a:lnTo>
                    <a:pt x="105" y="99"/>
                  </a:lnTo>
                  <a:lnTo>
                    <a:pt x="107" y="103"/>
                  </a:lnTo>
                  <a:lnTo>
                    <a:pt x="101" y="106"/>
                  </a:lnTo>
                  <a:lnTo>
                    <a:pt x="101" y="106"/>
                  </a:lnTo>
                  <a:lnTo>
                    <a:pt x="101" y="112"/>
                  </a:lnTo>
                  <a:lnTo>
                    <a:pt x="109" y="112"/>
                  </a:lnTo>
                  <a:lnTo>
                    <a:pt x="109" y="117"/>
                  </a:lnTo>
                  <a:lnTo>
                    <a:pt x="101" y="117"/>
                  </a:lnTo>
                  <a:lnTo>
                    <a:pt x="101" y="117"/>
                  </a:lnTo>
                  <a:lnTo>
                    <a:pt x="101" y="123"/>
                  </a:lnTo>
                  <a:lnTo>
                    <a:pt x="107" y="127"/>
                  </a:lnTo>
                  <a:lnTo>
                    <a:pt x="105" y="130"/>
                  </a:lnTo>
                  <a:lnTo>
                    <a:pt x="99" y="130"/>
                  </a:lnTo>
                  <a:lnTo>
                    <a:pt x="99" y="130"/>
                  </a:lnTo>
                  <a:lnTo>
                    <a:pt x="96" y="136"/>
                  </a:lnTo>
                  <a:lnTo>
                    <a:pt x="101" y="139"/>
                  </a:lnTo>
                  <a:lnTo>
                    <a:pt x="99" y="143"/>
                  </a:lnTo>
                  <a:lnTo>
                    <a:pt x="94" y="141"/>
                  </a:lnTo>
                  <a:lnTo>
                    <a:pt x="94" y="141"/>
                  </a:lnTo>
                  <a:lnTo>
                    <a:pt x="90" y="145"/>
                  </a:lnTo>
                  <a:lnTo>
                    <a:pt x="94" y="150"/>
                  </a:lnTo>
                  <a:lnTo>
                    <a:pt x="90" y="154"/>
                  </a:lnTo>
                  <a:lnTo>
                    <a:pt x="85" y="150"/>
                  </a:lnTo>
                  <a:lnTo>
                    <a:pt x="85" y="150"/>
                  </a:lnTo>
                  <a:lnTo>
                    <a:pt x="81" y="154"/>
                  </a:lnTo>
                  <a:lnTo>
                    <a:pt x="83" y="160"/>
                  </a:lnTo>
                  <a:lnTo>
                    <a:pt x="79" y="163"/>
                  </a:lnTo>
                  <a:lnTo>
                    <a:pt x="76" y="158"/>
                  </a:lnTo>
                  <a:lnTo>
                    <a:pt x="76" y="158"/>
                  </a:lnTo>
                  <a:lnTo>
                    <a:pt x="70" y="160"/>
                  </a:lnTo>
                  <a:lnTo>
                    <a:pt x="70" y="167"/>
                  </a:lnTo>
                  <a:lnTo>
                    <a:pt x="66" y="167"/>
                  </a:lnTo>
                  <a:lnTo>
                    <a:pt x="63" y="161"/>
                  </a:lnTo>
                  <a:lnTo>
                    <a:pt x="63" y="161"/>
                  </a:lnTo>
                  <a:lnTo>
                    <a:pt x="57" y="161"/>
                  </a:lnTo>
                  <a:lnTo>
                    <a:pt x="57" y="169"/>
                  </a:lnTo>
                  <a:lnTo>
                    <a:pt x="52" y="169"/>
                  </a:lnTo>
                  <a:lnTo>
                    <a:pt x="52" y="161"/>
                  </a:lnTo>
                  <a:lnTo>
                    <a:pt x="52" y="161"/>
                  </a:lnTo>
                  <a:lnTo>
                    <a:pt x="46" y="161"/>
                  </a:lnTo>
                  <a:lnTo>
                    <a:pt x="43" y="167"/>
                  </a:lnTo>
                  <a:lnTo>
                    <a:pt x="39" y="167"/>
                  </a:lnTo>
                  <a:lnTo>
                    <a:pt x="39" y="160"/>
                  </a:lnTo>
                  <a:lnTo>
                    <a:pt x="39" y="160"/>
                  </a:lnTo>
                  <a:lnTo>
                    <a:pt x="33" y="158"/>
                  </a:lnTo>
                  <a:lnTo>
                    <a:pt x="30" y="163"/>
                  </a:lnTo>
                  <a:lnTo>
                    <a:pt x="26" y="160"/>
                  </a:lnTo>
                  <a:lnTo>
                    <a:pt x="28" y="154"/>
                  </a:lnTo>
                  <a:lnTo>
                    <a:pt x="28" y="154"/>
                  </a:lnTo>
                  <a:lnTo>
                    <a:pt x="24" y="150"/>
                  </a:lnTo>
                  <a:lnTo>
                    <a:pt x="19" y="154"/>
                  </a:lnTo>
                  <a:lnTo>
                    <a:pt x="15" y="150"/>
                  </a:lnTo>
                  <a:lnTo>
                    <a:pt x="19" y="145"/>
                  </a:lnTo>
                  <a:lnTo>
                    <a:pt x="19" y="145"/>
                  </a:lnTo>
                  <a:lnTo>
                    <a:pt x="15" y="141"/>
                  </a:lnTo>
                  <a:lnTo>
                    <a:pt x="10" y="143"/>
                  </a:lnTo>
                  <a:lnTo>
                    <a:pt x="6" y="139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0" y="130"/>
                  </a:lnTo>
                  <a:lnTo>
                    <a:pt x="2" y="130"/>
                  </a:lnTo>
                  <a:lnTo>
                    <a:pt x="2" y="127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8" y="117"/>
                  </a:lnTo>
                  <a:lnTo>
                    <a:pt x="0" y="117"/>
                  </a:lnTo>
                  <a:lnTo>
                    <a:pt x="0" y="112"/>
                  </a:lnTo>
                  <a:lnTo>
                    <a:pt x="8" y="112"/>
                  </a:lnTo>
                  <a:lnTo>
                    <a:pt x="8" y="112"/>
                  </a:lnTo>
                  <a:lnTo>
                    <a:pt x="8" y="106"/>
                  </a:lnTo>
                  <a:lnTo>
                    <a:pt x="2" y="103"/>
                  </a:lnTo>
                  <a:lnTo>
                    <a:pt x="2" y="99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1" y="94"/>
                  </a:lnTo>
                  <a:lnTo>
                    <a:pt x="6" y="90"/>
                  </a:lnTo>
                  <a:lnTo>
                    <a:pt x="10" y="86"/>
                  </a:lnTo>
                  <a:lnTo>
                    <a:pt x="15" y="88"/>
                  </a:lnTo>
                  <a:lnTo>
                    <a:pt x="15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19" y="75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8" y="75"/>
                  </a:lnTo>
                  <a:lnTo>
                    <a:pt x="26" y="70"/>
                  </a:lnTo>
                  <a:lnTo>
                    <a:pt x="30" y="68"/>
                  </a:lnTo>
                  <a:lnTo>
                    <a:pt x="33" y="73"/>
                  </a:lnTo>
                  <a:lnTo>
                    <a:pt x="33" y="73"/>
                  </a:lnTo>
                  <a:close/>
                  <a:moveTo>
                    <a:pt x="98" y="11"/>
                  </a:moveTo>
                  <a:lnTo>
                    <a:pt x="94" y="5"/>
                  </a:lnTo>
                  <a:lnTo>
                    <a:pt x="90" y="7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0" y="16"/>
                  </a:lnTo>
                  <a:lnTo>
                    <a:pt x="85" y="13"/>
                  </a:lnTo>
                  <a:lnTo>
                    <a:pt x="83" y="16"/>
                  </a:lnTo>
                  <a:lnTo>
                    <a:pt x="87" y="20"/>
                  </a:lnTo>
                  <a:lnTo>
                    <a:pt x="87" y="20"/>
                  </a:lnTo>
                  <a:lnTo>
                    <a:pt x="83" y="24"/>
                  </a:lnTo>
                  <a:lnTo>
                    <a:pt x="79" y="22"/>
                  </a:lnTo>
                  <a:lnTo>
                    <a:pt x="77" y="26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79" y="33"/>
                  </a:lnTo>
                  <a:lnTo>
                    <a:pt x="74" y="31"/>
                  </a:lnTo>
                  <a:lnTo>
                    <a:pt x="74" y="35"/>
                  </a:lnTo>
                  <a:lnTo>
                    <a:pt x="79" y="37"/>
                  </a:lnTo>
                  <a:lnTo>
                    <a:pt x="79" y="37"/>
                  </a:lnTo>
                  <a:lnTo>
                    <a:pt x="77" y="42"/>
                  </a:lnTo>
                  <a:lnTo>
                    <a:pt x="74" y="42"/>
                  </a:lnTo>
                  <a:lnTo>
                    <a:pt x="74" y="46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51"/>
                  </a:lnTo>
                  <a:lnTo>
                    <a:pt x="74" y="53"/>
                  </a:lnTo>
                  <a:lnTo>
                    <a:pt x="76" y="57"/>
                  </a:lnTo>
                  <a:lnTo>
                    <a:pt x="81" y="57"/>
                  </a:lnTo>
                  <a:lnTo>
                    <a:pt x="81" y="57"/>
                  </a:lnTo>
                  <a:lnTo>
                    <a:pt x="83" y="61"/>
                  </a:lnTo>
                  <a:lnTo>
                    <a:pt x="79" y="64"/>
                  </a:lnTo>
                  <a:lnTo>
                    <a:pt x="81" y="68"/>
                  </a:lnTo>
                  <a:lnTo>
                    <a:pt x="85" y="64"/>
                  </a:lnTo>
                  <a:lnTo>
                    <a:pt x="85" y="64"/>
                  </a:lnTo>
                  <a:lnTo>
                    <a:pt x="88" y="68"/>
                  </a:lnTo>
                  <a:lnTo>
                    <a:pt x="85" y="73"/>
                  </a:lnTo>
                  <a:lnTo>
                    <a:pt x="88" y="75"/>
                  </a:lnTo>
                  <a:lnTo>
                    <a:pt x="92" y="72"/>
                  </a:lnTo>
                  <a:lnTo>
                    <a:pt x="92" y="72"/>
                  </a:lnTo>
                  <a:lnTo>
                    <a:pt x="96" y="75"/>
                  </a:lnTo>
                  <a:lnTo>
                    <a:pt x="94" y="79"/>
                  </a:lnTo>
                  <a:lnTo>
                    <a:pt x="98" y="81"/>
                  </a:lnTo>
                  <a:lnTo>
                    <a:pt x="99" y="77"/>
                  </a:lnTo>
                  <a:lnTo>
                    <a:pt x="99" y="77"/>
                  </a:lnTo>
                  <a:lnTo>
                    <a:pt x="105" y="79"/>
                  </a:lnTo>
                  <a:lnTo>
                    <a:pt x="105" y="84"/>
                  </a:lnTo>
                  <a:lnTo>
                    <a:pt x="109" y="84"/>
                  </a:lnTo>
                  <a:lnTo>
                    <a:pt x="110" y="79"/>
                  </a:lnTo>
                  <a:lnTo>
                    <a:pt x="110" y="79"/>
                  </a:lnTo>
                  <a:lnTo>
                    <a:pt x="114" y="81"/>
                  </a:lnTo>
                  <a:lnTo>
                    <a:pt x="116" y="86"/>
                  </a:lnTo>
                  <a:lnTo>
                    <a:pt x="120" y="86"/>
                  </a:lnTo>
                  <a:lnTo>
                    <a:pt x="120" y="81"/>
                  </a:lnTo>
                  <a:lnTo>
                    <a:pt x="120" y="81"/>
                  </a:lnTo>
                  <a:lnTo>
                    <a:pt x="123" y="79"/>
                  </a:lnTo>
                  <a:lnTo>
                    <a:pt x="127" y="84"/>
                  </a:lnTo>
                  <a:lnTo>
                    <a:pt x="129" y="83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33" y="75"/>
                  </a:lnTo>
                  <a:lnTo>
                    <a:pt x="136" y="81"/>
                  </a:lnTo>
                  <a:lnTo>
                    <a:pt x="140" y="77"/>
                  </a:lnTo>
                  <a:lnTo>
                    <a:pt x="138" y="73"/>
                  </a:lnTo>
                  <a:lnTo>
                    <a:pt x="138" y="73"/>
                  </a:lnTo>
                  <a:lnTo>
                    <a:pt x="140" y="70"/>
                  </a:lnTo>
                  <a:lnTo>
                    <a:pt x="145" y="73"/>
                  </a:lnTo>
                  <a:lnTo>
                    <a:pt x="147" y="70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7" y="62"/>
                  </a:lnTo>
                  <a:lnTo>
                    <a:pt x="153" y="64"/>
                  </a:lnTo>
                  <a:lnTo>
                    <a:pt x="155" y="61"/>
                  </a:lnTo>
                  <a:lnTo>
                    <a:pt x="149" y="59"/>
                  </a:lnTo>
                  <a:lnTo>
                    <a:pt x="149" y="59"/>
                  </a:lnTo>
                  <a:lnTo>
                    <a:pt x="151" y="53"/>
                  </a:lnTo>
                  <a:lnTo>
                    <a:pt x="156" y="55"/>
                  </a:lnTo>
                  <a:lnTo>
                    <a:pt x="156" y="51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53" y="44"/>
                  </a:lnTo>
                  <a:lnTo>
                    <a:pt x="158" y="44"/>
                  </a:lnTo>
                  <a:lnTo>
                    <a:pt x="158" y="40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1" y="35"/>
                  </a:lnTo>
                  <a:lnTo>
                    <a:pt x="156" y="33"/>
                  </a:lnTo>
                  <a:lnTo>
                    <a:pt x="155" y="29"/>
                  </a:lnTo>
                  <a:lnTo>
                    <a:pt x="151" y="29"/>
                  </a:lnTo>
                  <a:lnTo>
                    <a:pt x="151" y="29"/>
                  </a:lnTo>
                  <a:lnTo>
                    <a:pt x="147" y="26"/>
                  </a:lnTo>
                  <a:lnTo>
                    <a:pt x="153" y="22"/>
                  </a:lnTo>
                  <a:lnTo>
                    <a:pt x="151" y="18"/>
                  </a:lnTo>
                  <a:lnTo>
                    <a:pt x="145" y="22"/>
                  </a:lnTo>
                  <a:lnTo>
                    <a:pt x="145" y="22"/>
                  </a:lnTo>
                  <a:lnTo>
                    <a:pt x="142" y="18"/>
                  </a:lnTo>
                  <a:lnTo>
                    <a:pt x="145" y="13"/>
                  </a:lnTo>
                  <a:lnTo>
                    <a:pt x="144" y="11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4" y="11"/>
                  </a:lnTo>
                  <a:lnTo>
                    <a:pt x="136" y="7"/>
                  </a:lnTo>
                  <a:lnTo>
                    <a:pt x="134" y="5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27" y="7"/>
                  </a:lnTo>
                  <a:lnTo>
                    <a:pt x="127" y="2"/>
                  </a:lnTo>
                  <a:lnTo>
                    <a:pt x="123" y="2"/>
                  </a:lnTo>
                  <a:lnTo>
                    <a:pt x="122" y="5"/>
                  </a:lnTo>
                  <a:lnTo>
                    <a:pt x="122" y="5"/>
                  </a:lnTo>
                  <a:lnTo>
                    <a:pt x="116" y="5"/>
                  </a:lnTo>
                  <a:lnTo>
                    <a:pt x="116" y="0"/>
                  </a:lnTo>
                  <a:lnTo>
                    <a:pt x="112" y="0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07" y="7"/>
                  </a:lnTo>
                  <a:lnTo>
                    <a:pt x="105" y="2"/>
                  </a:lnTo>
                  <a:lnTo>
                    <a:pt x="101" y="4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98" y="11"/>
                  </a:lnTo>
                  <a:lnTo>
                    <a:pt x="98" y="11"/>
                  </a:lnTo>
                  <a:close/>
                  <a:moveTo>
                    <a:pt x="109" y="31"/>
                  </a:moveTo>
                  <a:lnTo>
                    <a:pt x="109" y="31"/>
                  </a:lnTo>
                  <a:lnTo>
                    <a:pt x="114" y="29"/>
                  </a:lnTo>
                  <a:lnTo>
                    <a:pt x="118" y="31"/>
                  </a:lnTo>
                  <a:lnTo>
                    <a:pt x="118" y="31"/>
                  </a:lnTo>
                  <a:lnTo>
                    <a:pt x="123" y="33"/>
                  </a:lnTo>
                  <a:lnTo>
                    <a:pt x="127" y="37"/>
                  </a:lnTo>
                  <a:lnTo>
                    <a:pt x="127" y="37"/>
                  </a:lnTo>
                  <a:lnTo>
                    <a:pt x="129" y="42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5" y="51"/>
                  </a:lnTo>
                  <a:lnTo>
                    <a:pt x="122" y="55"/>
                  </a:lnTo>
                  <a:lnTo>
                    <a:pt x="122" y="55"/>
                  </a:lnTo>
                  <a:lnTo>
                    <a:pt x="118" y="55"/>
                  </a:lnTo>
                  <a:lnTo>
                    <a:pt x="112" y="55"/>
                  </a:lnTo>
                  <a:lnTo>
                    <a:pt x="112" y="55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3" y="44"/>
                  </a:lnTo>
                  <a:lnTo>
                    <a:pt x="103" y="40"/>
                  </a:lnTo>
                  <a:lnTo>
                    <a:pt x="103" y="40"/>
                  </a:lnTo>
                  <a:lnTo>
                    <a:pt x="105" y="35"/>
                  </a:lnTo>
                  <a:lnTo>
                    <a:pt x="109" y="31"/>
                  </a:lnTo>
                  <a:lnTo>
                    <a:pt x="109" y="31"/>
                  </a:lnTo>
                  <a:close/>
                  <a:moveTo>
                    <a:pt x="118" y="35"/>
                  </a:moveTo>
                  <a:lnTo>
                    <a:pt x="118" y="35"/>
                  </a:lnTo>
                  <a:lnTo>
                    <a:pt x="122" y="37"/>
                  </a:lnTo>
                  <a:lnTo>
                    <a:pt x="123" y="38"/>
                  </a:lnTo>
                  <a:lnTo>
                    <a:pt x="123" y="38"/>
                  </a:lnTo>
                  <a:lnTo>
                    <a:pt x="125" y="42"/>
                  </a:lnTo>
                  <a:lnTo>
                    <a:pt x="123" y="46"/>
                  </a:lnTo>
                  <a:lnTo>
                    <a:pt x="123" y="46"/>
                  </a:lnTo>
                  <a:lnTo>
                    <a:pt x="123" y="48"/>
                  </a:lnTo>
                  <a:lnTo>
                    <a:pt x="120" y="51"/>
                  </a:lnTo>
                  <a:lnTo>
                    <a:pt x="120" y="51"/>
                  </a:lnTo>
                  <a:lnTo>
                    <a:pt x="116" y="51"/>
                  </a:lnTo>
                  <a:lnTo>
                    <a:pt x="112" y="51"/>
                  </a:lnTo>
                  <a:lnTo>
                    <a:pt x="112" y="51"/>
                  </a:lnTo>
                  <a:lnTo>
                    <a:pt x="110" y="49"/>
                  </a:lnTo>
                  <a:lnTo>
                    <a:pt x="107" y="48"/>
                  </a:lnTo>
                  <a:lnTo>
                    <a:pt x="107" y="48"/>
                  </a:lnTo>
                  <a:lnTo>
                    <a:pt x="107" y="44"/>
                  </a:lnTo>
                  <a:lnTo>
                    <a:pt x="107" y="40"/>
                  </a:lnTo>
                  <a:lnTo>
                    <a:pt x="107" y="40"/>
                  </a:lnTo>
                  <a:lnTo>
                    <a:pt x="109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4" y="35"/>
                  </a:lnTo>
                  <a:lnTo>
                    <a:pt x="118" y="35"/>
                  </a:lnTo>
                  <a:lnTo>
                    <a:pt x="118" y="35"/>
                  </a:lnTo>
                  <a:close/>
                  <a:moveTo>
                    <a:pt x="122" y="18"/>
                  </a:moveTo>
                  <a:lnTo>
                    <a:pt x="122" y="18"/>
                  </a:lnTo>
                  <a:lnTo>
                    <a:pt x="110" y="18"/>
                  </a:lnTo>
                  <a:lnTo>
                    <a:pt x="101" y="20"/>
                  </a:lnTo>
                  <a:lnTo>
                    <a:pt x="101" y="20"/>
                  </a:lnTo>
                  <a:lnTo>
                    <a:pt x="94" y="27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90" y="48"/>
                  </a:lnTo>
                  <a:lnTo>
                    <a:pt x="94" y="57"/>
                  </a:lnTo>
                  <a:lnTo>
                    <a:pt x="94" y="57"/>
                  </a:lnTo>
                  <a:lnTo>
                    <a:pt x="101" y="64"/>
                  </a:lnTo>
                  <a:lnTo>
                    <a:pt x="109" y="68"/>
                  </a:lnTo>
                  <a:lnTo>
                    <a:pt x="109" y="68"/>
                  </a:lnTo>
                  <a:lnTo>
                    <a:pt x="120" y="68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36" y="5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2" y="38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1" y="22"/>
                  </a:lnTo>
                  <a:lnTo>
                    <a:pt x="122" y="18"/>
                  </a:lnTo>
                  <a:lnTo>
                    <a:pt x="122" y="18"/>
                  </a:lnTo>
                  <a:close/>
                  <a:moveTo>
                    <a:pt x="48" y="103"/>
                  </a:moveTo>
                  <a:lnTo>
                    <a:pt x="48" y="103"/>
                  </a:lnTo>
                  <a:lnTo>
                    <a:pt x="44" y="106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1" y="116"/>
                  </a:lnTo>
                  <a:lnTo>
                    <a:pt x="43" y="121"/>
                  </a:lnTo>
                  <a:lnTo>
                    <a:pt x="43" y="121"/>
                  </a:lnTo>
                  <a:lnTo>
                    <a:pt x="46" y="125"/>
                  </a:lnTo>
                  <a:lnTo>
                    <a:pt x="52" y="127"/>
                  </a:lnTo>
                  <a:lnTo>
                    <a:pt x="52" y="127"/>
                  </a:lnTo>
                  <a:lnTo>
                    <a:pt x="55" y="128"/>
                  </a:lnTo>
                  <a:lnTo>
                    <a:pt x="61" y="127"/>
                  </a:lnTo>
                  <a:lnTo>
                    <a:pt x="61" y="127"/>
                  </a:lnTo>
                  <a:lnTo>
                    <a:pt x="65" y="123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6" y="114"/>
                  </a:lnTo>
                  <a:lnTo>
                    <a:pt x="66" y="108"/>
                  </a:lnTo>
                  <a:lnTo>
                    <a:pt x="66" y="108"/>
                  </a:lnTo>
                  <a:lnTo>
                    <a:pt x="63" y="105"/>
                  </a:lnTo>
                  <a:lnTo>
                    <a:pt x="57" y="103"/>
                  </a:lnTo>
                  <a:lnTo>
                    <a:pt x="57" y="103"/>
                  </a:lnTo>
                  <a:lnTo>
                    <a:pt x="54" y="103"/>
                  </a:lnTo>
                  <a:lnTo>
                    <a:pt x="48" y="103"/>
                  </a:lnTo>
                  <a:lnTo>
                    <a:pt x="48" y="103"/>
                  </a:lnTo>
                  <a:close/>
                  <a:moveTo>
                    <a:pt x="57" y="106"/>
                  </a:moveTo>
                  <a:lnTo>
                    <a:pt x="57" y="106"/>
                  </a:lnTo>
                  <a:lnTo>
                    <a:pt x="54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6" y="110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6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48" y="123"/>
                  </a:lnTo>
                  <a:lnTo>
                    <a:pt x="52" y="123"/>
                  </a:lnTo>
                  <a:lnTo>
                    <a:pt x="52" y="123"/>
                  </a:lnTo>
                  <a:lnTo>
                    <a:pt x="55" y="123"/>
                  </a:lnTo>
                  <a:lnTo>
                    <a:pt x="59" y="123"/>
                  </a:lnTo>
                  <a:lnTo>
                    <a:pt x="59" y="123"/>
                  </a:lnTo>
                  <a:lnTo>
                    <a:pt x="61" y="121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59" y="108"/>
                  </a:lnTo>
                  <a:lnTo>
                    <a:pt x="57" y="106"/>
                  </a:lnTo>
                  <a:lnTo>
                    <a:pt x="57" y="106"/>
                  </a:lnTo>
                  <a:close/>
                  <a:moveTo>
                    <a:pt x="63" y="83"/>
                  </a:moveTo>
                  <a:lnTo>
                    <a:pt x="63" y="83"/>
                  </a:lnTo>
                  <a:lnTo>
                    <a:pt x="57" y="83"/>
                  </a:lnTo>
                  <a:lnTo>
                    <a:pt x="50" y="83"/>
                  </a:lnTo>
                  <a:lnTo>
                    <a:pt x="44" y="84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3" y="90"/>
                  </a:lnTo>
                  <a:lnTo>
                    <a:pt x="28" y="95"/>
                  </a:lnTo>
                  <a:lnTo>
                    <a:pt x="24" y="101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12"/>
                  </a:lnTo>
                  <a:lnTo>
                    <a:pt x="22" y="119"/>
                  </a:lnTo>
                  <a:lnTo>
                    <a:pt x="22" y="125"/>
                  </a:lnTo>
                  <a:lnTo>
                    <a:pt x="26" y="132"/>
                  </a:lnTo>
                  <a:lnTo>
                    <a:pt x="26" y="132"/>
                  </a:lnTo>
                  <a:lnTo>
                    <a:pt x="30" y="136"/>
                  </a:lnTo>
                  <a:lnTo>
                    <a:pt x="35" y="141"/>
                  </a:lnTo>
                  <a:lnTo>
                    <a:pt x="41" y="145"/>
                  </a:lnTo>
                  <a:lnTo>
                    <a:pt x="46" y="147"/>
                  </a:lnTo>
                  <a:lnTo>
                    <a:pt x="46" y="147"/>
                  </a:lnTo>
                  <a:lnTo>
                    <a:pt x="52" y="147"/>
                  </a:lnTo>
                  <a:lnTo>
                    <a:pt x="59" y="147"/>
                  </a:lnTo>
                  <a:lnTo>
                    <a:pt x="65" y="147"/>
                  </a:lnTo>
                  <a:lnTo>
                    <a:pt x="70" y="143"/>
                  </a:lnTo>
                  <a:lnTo>
                    <a:pt x="70" y="143"/>
                  </a:lnTo>
                  <a:lnTo>
                    <a:pt x="76" y="139"/>
                  </a:lnTo>
                  <a:lnTo>
                    <a:pt x="81" y="134"/>
                  </a:lnTo>
                  <a:lnTo>
                    <a:pt x="85" y="128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7" y="117"/>
                  </a:lnTo>
                  <a:lnTo>
                    <a:pt x="87" y="110"/>
                  </a:lnTo>
                  <a:lnTo>
                    <a:pt x="85" y="105"/>
                  </a:lnTo>
                  <a:lnTo>
                    <a:pt x="83" y="99"/>
                  </a:lnTo>
                  <a:lnTo>
                    <a:pt x="83" y="99"/>
                  </a:lnTo>
                  <a:lnTo>
                    <a:pt x="79" y="94"/>
                  </a:lnTo>
                  <a:lnTo>
                    <a:pt x="74" y="88"/>
                  </a:lnTo>
                  <a:lnTo>
                    <a:pt x="68" y="84"/>
                  </a:lnTo>
                  <a:lnTo>
                    <a:pt x="63" y="83"/>
                  </a:lnTo>
                  <a:lnTo>
                    <a:pt x="63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72"/>
            <p:cNvSpPr>
              <a:spLocks noEditPoints="1"/>
            </p:cNvSpPr>
            <p:nvPr/>
          </p:nvSpPr>
          <p:spPr bwMode="auto">
            <a:xfrm>
              <a:off x="3644846" y="5161934"/>
              <a:ext cx="278200" cy="300019"/>
            </a:xfrm>
            <a:custGeom>
              <a:avLst/>
              <a:gdLst>
                <a:gd name="T0" fmla="*/ 153 w 153"/>
                <a:gd name="T1" fmla="*/ 77 h 165"/>
                <a:gd name="T2" fmla="*/ 131 w 153"/>
                <a:gd name="T3" fmla="*/ 74 h 165"/>
                <a:gd name="T4" fmla="*/ 110 w 153"/>
                <a:gd name="T5" fmla="*/ 77 h 165"/>
                <a:gd name="T6" fmla="*/ 96 w 153"/>
                <a:gd name="T7" fmla="*/ 74 h 165"/>
                <a:gd name="T8" fmla="*/ 83 w 153"/>
                <a:gd name="T9" fmla="*/ 149 h 165"/>
                <a:gd name="T10" fmla="*/ 87 w 153"/>
                <a:gd name="T11" fmla="*/ 151 h 165"/>
                <a:gd name="T12" fmla="*/ 92 w 153"/>
                <a:gd name="T13" fmla="*/ 153 h 165"/>
                <a:gd name="T14" fmla="*/ 103 w 153"/>
                <a:gd name="T15" fmla="*/ 147 h 165"/>
                <a:gd name="T16" fmla="*/ 112 w 153"/>
                <a:gd name="T17" fmla="*/ 156 h 165"/>
                <a:gd name="T18" fmla="*/ 98 w 153"/>
                <a:gd name="T19" fmla="*/ 164 h 165"/>
                <a:gd name="T20" fmla="*/ 92 w 153"/>
                <a:gd name="T21" fmla="*/ 165 h 165"/>
                <a:gd name="T22" fmla="*/ 81 w 153"/>
                <a:gd name="T23" fmla="*/ 164 h 165"/>
                <a:gd name="T24" fmla="*/ 70 w 153"/>
                <a:gd name="T25" fmla="*/ 154 h 165"/>
                <a:gd name="T26" fmla="*/ 70 w 153"/>
                <a:gd name="T27" fmla="*/ 74 h 165"/>
                <a:gd name="T28" fmla="*/ 55 w 153"/>
                <a:gd name="T29" fmla="*/ 77 h 165"/>
                <a:gd name="T30" fmla="*/ 41 w 153"/>
                <a:gd name="T31" fmla="*/ 74 h 165"/>
                <a:gd name="T32" fmla="*/ 13 w 153"/>
                <a:gd name="T33" fmla="*/ 74 h 165"/>
                <a:gd name="T34" fmla="*/ 0 w 153"/>
                <a:gd name="T35" fmla="*/ 77 h 165"/>
                <a:gd name="T36" fmla="*/ 6 w 153"/>
                <a:gd name="T37" fmla="*/ 50 h 165"/>
                <a:gd name="T38" fmla="*/ 22 w 153"/>
                <a:gd name="T39" fmla="*/ 30 h 165"/>
                <a:gd name="T40" fmla="*/ 44 w 153"/>
                <a:gd name="T41" fmla="*/ 17 h 165"/>
                <a:gd name="T42" fmla="*/ 70 w 153"/>
                <a:gd name="T43" fmla="*/ 11 h 165"/>
                <a:gd name="T44" fmla="*/ 83 w 153"/>
                <a:gd name="T45" fmla="*/ 0 h 165"/>
                <a:gd name="T46" fmla="*/ 83 w 153"/>
                <a:gd name="T47" fmla="*/ 11 h 165"/>
                <a:gd name="T48" fmla="*/ 109 w 153"/>
                <a:gd name="T49" fmla="*/ 17 h 165"/>
                <a:gd name="T50" fmla="*/ 131 w 153"/>
                <a:gd name="T51" fmla="*/ 30 h 165"/>
                <a:gd name="T52" fmla="*/ 147 w 153"/>
                <a:gd name="T53" fmla="*/ 50 h 165"/>
                <a:gd name="T54" fmla="*/ 153 w 153"/>
                <a:gd name="T55" fmla="*/ 77 h 165"/>
                <a:gd name="T56" fmla="*/ 17 w 153"/>
                <a:gd name="T57" fmla="*/ 61 h 165"/>
                <a:gd name="T58" fmla="*/ 33 w 153"/>
                <a:gd name="T59" fmla="*/ 61 h 165"/>
                <a:gd name="T60" fmla="*/ 57 w 153"/>
                <a:gd name="T61" fmla="*/ 20 h 165"/>
                <a:gd name="T62" fmla="*/ 42 w 153"/>
                <a:gd name="T63" fmla="*/ 28 h 165"/>
                <a:gd name="T64" fmla="*/ 22 w 153"/>
                <a:gd name="T65" fmla="*/ 48 h 165"/>
                <a:gd name="T66" fmla="*/ 17 w 153"/>
                <a:gd name="T67" fmla="*/ 6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3" h="165">
                  <a:moveTo>
                    <a:pt x="153" y="77"/>
                  </a:moveTo>
                  <a:lnTo>
                    <a:pt x="153" y="77"/>
                  </a:lnTo>
                  <a:lnTo>
                    <a:pt x="142" y="74"/>
                  </a:lnTo>
                  <a:lnTo>
                    <a:pt x="131" y="74"/>
                  </a:lnTo>
                  <a:lnTo>
                    <a:pt x="120" y="74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96" y="74"/>
                  </a:lnTo>
                  <a:lnTo>
                    <a:pt x="83" y="72"/>
                  </a:lnTo>
                  <a:lnTo>
                    <a:pt x="83" y="149"/>
                  </a:lnTo>
                  <a:lnTo>
                    <a:pt x="83" y="149"/>
                  </a:lnTo>
                  <a:lnTo>
                    <a:pt x="87" y="151"/>
                  </a:lnTo>
                  <a:lnTo>
                    <a:pt x="92" y="153"/>
                  </a:lnTo>
                  <a:lnTo>
                    <a:pt x="92" y="153"/>
                  </a:lnTo>
                  <a:lnTo>
                    <a:pt x="98" y="151"/>
                  </a:lnTo>
                  <a:lnTo>
                    <a:pt x="103" y="147"/>
                  </a:lnTo>
                  <a:lnTo>
                    <a:pt x="112" y="156"/>
                  </a:lnTo>
                  <a:lnTo>
                    <a:pt x="112" y="156"/>
                  </a:lnTo>
                  <a:lnTo>
                    <a:pt x="101" y="164"/>
                  </a:lnTo>
                  <a:lnTo>
                    <a:pt x="98" y="164"/>
                  </a:lnTo>
                  <a:lnTo>
                    <a:pt x="92" y="165"/>
                  </a:lnTo>
                  <a:lnTo>
                    <a:pt x="92" y="165"/>
                  </a:lnTo>
                  <a:lnTo>
                    <a:pt x="87" y="164"/>
                  </a:lnTo>
                  <a:lnTo>
                    <a:pt x="81" y="164"/>
                  </a:lnTo>
                  <a:lnTo>
                    <a:pt x="72" y="156"/>
                  </a:lnTo>
                  <a:lnTo>
                    <a:pt x="70" y="154"/>
                  </a:lnTo>
                  <a:lnTo>
                    <a:pt x="70" y="151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41" y="74"/>
                  </a:lnTo>
                  <a:lnTo>
                    <a:pt x="28" y="72"/>
                  </a:lnTo>
                  <a:lnTo>
                    <a:pt x="13" y="7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3"/>
                  </a:lnTo>
                  <a:lnTo>
                    <a:pt x="6" y="50"/>
                  </a:lnTo>
                  <a:lnTo>
                    <a:pt x="13" y="39"/>
                  </a:lnTo>
                  <a:lnTo>
                    <a:pt x="22" y="30"/>
                  </a:lnTo>
                  <a:lnTo>
                    <a:pt x="31" y="22"/>
                  </a:lnTo>
                  <a:lnTo>
                    <a:pt x="44" y="17"/>
                  </a:lnTo>
                  <a:lnTo>
                    <a:pt x="57" y="13"/>
                  </a:lnTo>
                  <a:lnTo>
                    <a:pt x="70" y="11"/>
                  </a:lnTo>
                  <a:lnTo>
                    <a:pt x="70" y="0"/>
                  </a:lnTo>
                  <a:lnTo>
                    <a:pt x="83" y="0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96" y="13"/>
                  </a:lnTo>
                  <a:lnTo>
                    <a:pt x="109" y="17"/>
                  </a:lnTo>
                  <a:lnTo>
                    <a:pt x="120" y="22"/>
                  </a:lnTo>
                  <a:lnTo>
                    <a:pt x="131" y="30"/>
                  </a:lnTo>
                  <a:lnTo>
                    <a:pt x="140" y="39"/>
                  </a:lnTo>
                  <a:lnTo>
                    <a:pt x="147" y="50"/>
                  </a:lnTo>
                  <a:lnTo>
                    <a:pt x="151" y="63"/>
                  </a:lnTo>
                  <a:lnTo>
                    <a:pt x="153" y="77"/>
                  </a:lnTo>
                  <a:lnTo>
                    <a:pt x="153" y="77"/>
                  </a:lnTo>
                  <a:close/>
                  <a:moveTo>
                    <a:pt x="17" y="61"/>
                  </a:moveTo>
                  <a:lnTo>
                    <a:pt x="17" y="61"/>
                  </a:lnTo>
                  <a:lnTo>
                    <a:pt x="33" y="61"/>
                  </a:lnTo>
                  <a:lnTo>
                    <a:pt x="33" y="61"/>
                  </a:lnTo>
                  <a:lnTo>
                    <a:pt x="57" y="20"/>
                  </a:lnTo>
                  <a:lnTo>
                    <a:pt x="57" y="20"/>
                  </a:lnTo>
                  <a:lnTo>
                    <a:pt x="42" y="28"/>
                  </a:lnTo>
                  <a:lnTo>
                    <a:pt x="31" y="37"/>
                  </a:lnTo>
                  <a:lnTo>
                    <a:pt x="22" y="48"/>
                  </a:lnTo>
                  <a:lnTo>
                    <a:pt x="17" y="61"/>
                  </a:lnTo>
                  <a:lnTo>
                    <a:pt x="17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76"/>
            <p:cNvSpPr>
              <a:spLocks/>
            </p:cNvSpPr>
            <p:nvPr/>
          </p:nvSpPr>
          <p:spPr bwMode="auto">
            <a:xfrm>
              <a:off x="2253850" y="4894644"/>
              <a:ext cx="256380" cy="90915"/>
            </a:xfrm>
            <a:custGeom>
              <a:avLst/>
              <a:gdLst>
                <a:gd name="T0" fmla="*/ 0 w 141"/>
                <a:gd name="T1" fmla="*/ 0 h 50"/>
                <a:gd name="T2" fmla="*/ 22 w 141"/>
                <a:gd name="T3" fmla="*/ 0 h 50"/>
                <a:gd name="T4" fmla="*/ 22 w 141"/>
                <a:gd name="T5" fmla="*/ 30 h 50"/>
                <a:gd name="T6" fmla="*/ 119 w 141"/>
                <a:gd name="T7" fmla="*/ 30 h 50"/>
                <a:gd name="T8" fmla="*/ 119 w 141"/>
                <a:gd name="T9" fmla="*/ 0 h 50"/>
                <a:gd name="T10" fmla="*/ 141 w 141"/>
                <a:gd name="T11" fmla="*/ 0 h 50"/>
                <a:gd name="T12" fmla="*/ 141 w 141"/>
                <a:gd name="T13" fmla="*/ 30 h 50"/>
                <a:gd name="T14" fmla="*/ 141 w 141"/>
                <a:gd name="T15" fmla="*/ 50 h 50"/>
                <a:gd name="T16" fmla="*/ 119 w 141"/>
                <a:gd name="T17" fmla="*/ 50 h 50"/>
                <a:gd name="T18" fmla="*/ 22 w 141"/>
                <a:gd name="T19" fmla="*/ 50 h 50"/>
                <a:gd name="T20" fmla="*/ 0 w 141"/>
                <a:gd name="T21" fmla="*/ 50 h 50"/>
                <a:gd name="T22" fmla="*/ 0 w 141"/>
                <a:gd name="T23" fmla="*/ 30 h 50"/>
                <a:gd name="T24" fmla="*/ 0 w 141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" h="50">
                  <a:moveTo>
                    <a:pt x="0" y="0"/>
                  </a:moveTo>
                  <a:lnTo>
                    <a:pt x="22" y="0"/>
                  </a:lnTo>
                  <a:lnTo>
                    <a:pt x="22" y="30"/>
                  </a:lnTo>
                  <a:lnTo>
                    <a:pt x="119" y="30"/>
                  </a:lnTo>
                  <a:lnTo>
                    <a:pt x="119" y="0"/>
                  </a:lnTo>
                  <a:lnTo>
                    <a:pt x="141" y="0"/>
                  </a:lnTo>
                  <a:lnTo>
                    <a:pt x="141" y="30"/>
                  </a:lnTo>
                  <a:lnTo>
                    <a:pt x="141" y="50"/>
                  </a:lnTo>
                  <a:lnTo>
                    <a:pt x="119" y="50"/>
                  </a:lnTo>
                  <a:lnTo>
                    <a:pt x="22" y="50"/>
                  </a:lnTo>
                  <a:lnTo>
                    <a:pt x="0" y="50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77"/>
            <p:cNvSpPr>
              <a:spLocks/>
            </p:cNvSpPr>
            <p:nvPr/>
          </p:nvSpPr>
          <p:spPr bwMode="auto">
            <a:xfrm>
              <a:off x="2306582" y="4709178"/>
              <a:ext cx="154556" cy="189103"/>
            </a:xfrm>
            <a:custGeom>
              <a:avLst/>
              <a:gdLst>
                <a:gd name="T0" fmla="*/ 63 w 85"/>
                <a:gd name="T1" fmla="*/ 104 h 104"/>
                <a:gd name="T2" fmla="*/ 63 w 85"/>
                <a:gd name="T3" fmla="*/ 53 h 104"/>
                <a:gd name="T4" fmla="*/ 85 w 85"/>
                <a:gd name="T5" fmla="*/ 53 h 104"/>
                <a:gd name="T6" fmla="*/ 43 w 85"/>
                <a:gd name="T7" fmla="*/ 0 h 104"/>
                <a:gd name="T8" fmla="*/ 0 w 85"/>
                <a:gd name="T9" fmla="*/ 53 h 104"/>
                <a:gd name="T10" fmla="*/ 23 w 85"/>
                <a:gd name="T11" fmla="*/ 53 h 104"/>
                <a:gd name="T12" fmla="*/ 23 w 85"/>
                <a:gd name="T13" fmla="*/ 104 h 104"/>
                <a:gd name="T14" fmla="*/ 63 w 85"/>
                <a:gd name="T15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104">
                  <a:moveTo>
                    <a:pt x="63" y="104"/>
                  </a:moveTo>
                  <a:lnTo>
                    <a:pt x="63" y="53"/>
                  </a:lnTo>
                  <a:lnTo>
                    <a:pt x="85" y="53"/>
                  </a:lnTo>
                  <a:lnTo>
                    <a:pt x="43" y="0"/>
                  </a:lnTo>
                  <a:lnTo>
                    <a:pt x="0" y="53"/>
                  </a:lnTo>
                  <a:lnTo>
                    <a:pt x="23" y="53"/>
                  </a:lnTo>
                  <a:lnTo>
                    <a:pt x="23" y="104"/>
                  </a:lnTo>
                  <a:lnTo>
                    <a:pt x="63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78"/>
            <p:cNvSpPr>
              <a:spLocks noEditPoints="1"/>
            </p:cNvSpPr>
            <p:nvPr/>
          </p:nvSpPr>
          <p:spPr bwMode="auto">
            <a:xfrm>
              <a:off x="1773821" y="4754636"/>
              <a:ext cx="267290" cy="187285"/>
            </a:xfrm>
            <a:custGeom>
              <a:avLst/>
              <a:gdLst>
                <a:gd name="T0" fmla="*/ 7 w 147"/>
                <a:gd name="T1" fmla="*/ 0 h 103"/>
                <a:gd name="T2" fmla="*/ 139 w 147"/>
                <a:gd name="T3" fmla="*/ 0 h 103"/>
                <a:gd name="T4" fmla="*/ 147 w 147"/>
                <a:gd name="T5" fmla="*/ 0 h 103"/>
                <a:gd name="T6" fmla="*/ 147 w 147"/>
                <a:gd name="T7" fmla="*/ 8 h 103"/>
                <a:gd name="T8" fmla="*/ 147 w 147"/>
                <a:gd name="T9" fmla="*/ 96 h 103"/>
                <a:gd name="T10" fmla="*/ 147 w 147"/>
                <a:gd name="T11" fmla="*/ 103 h 103"/>
                <a:gd name="T12" fmla="*/ 139 w 147"/>
                <a:gd name="T13" fmla="*/ 103 h 103"/>
                <a:gd name="T14" fmla="*/ 7 w 147"/>
                <a:gd name="T15" fmla="*/ 103 h 103"/>
                <a:gd name="T16" fmla="*/ 0 w 147"/>
                <a:gd name="T17" fmla="*/ 103 h 103"/>
                <a:gd name="T18" fmla="*/ 0 w 147"/>
                <a:gd name="T19" fmla="*/ 96 h 103"/>
                <a:gd name="T20" fmla="*/ 0 w 147"/>
                <a:gd name="T21" fmla="*/ 8 h 103"/>
                <a:gd name="T22" fmla="*/ 0 w 147"/>
                <a:gd name="T23" fmla="*/ 0 h 103"/>
                <a:gd name="T24" fmla="*/ 7 w 147"/>
                <a:gd name="T25" fmla="*/ 0 h 103"/>
                <a:gd name="T26" fmla="*/ 7 w 147"/>
                <a:gd name="T27" fmla="*/ 0 h 103"/>
                <a:gd name="T28" fmla="*/ 15 w 147"/>
                <a:gd name="T29" fmla="*/ 79 h 103"/>
                <a:gd name="T30" fmla="*/ 46 w 147"/>
                <a:gd name="T31" fmla="*/ 48 h 103"/>
                <a:gd name="T32" fmla="*/ 15 w 147"/>
                <a:gd name="T33" fmla="*/ 22 h 103"/>
                <a:gd name="T34" fmla="*/ 15 w 147"/>
                <a:gd name="T35" fmla="*/ 79 h 103"/>
                <a:gd name="T36" fmla="*/ 15 w 147"/>
                <a:gd name="T37" fmla="*/ 79 h 103"/>
                <a:gd name="T38" fmla="*/ 101 w 147"/>
                <a:gd name="T39" fmla="*/ 48 h 103"/>
                <a:gd name="T40" fmla="*/ 132 w 147"/>
                <a:gd name="T41" fmla="*/ 81 h 103"/>
                <a:gd name="T42" fmla="*/ 132 w 147"/>
                <a:gd name="T43" fmla="*/ 21 h 103"/>
                <a:gd name="T44" fmla="*/ 101 w 147"/>
                <a:gd name="T45" fmla="*/ 48 h 103"/>
                <a:gd name="T46" fmla="*/ 101 w 147"/>
                <a:gd name="T47" fmla="*/ 48 h 103"/>
                <a:gd name="T48" fmla="*/ 125 w 147"/>
                <a:gd name="T49" fmla="*/ 88 h 103"/>
                <a:gd name="T50" fmla="*/ 92 w 147"/>
                <a:gd name="T51" fmla="*/ 55 h 103"/>
                <a:gd name="T52" fmla="*/ 77 w 147"/>
                <a:gd name="T53" fmla="*/ 68 h 103"/>
                <a:gd name="T54" fmla="*/ 73 w 147"/>
                <a:gd name="T55" fmla="*/ 72 h 103"/>
                <a:gd name="T56" fmla="*/ 70 w 147"/>
                <a:gd name="T57" fmla="*/ 68 h 103"/>
                <a:gd name="T58" fmla="*/ 53 w 147"/>
                <a:gd name="T59" fmla="*/ 55 h 103"/>
                <a:gd name="T60" fmla="*/ 22 w 147"/>
                <a:gd name="T61" fmla="*/ 88 h 103"/>
                <a:gd name="T62" fmla="*/ 125 w 147"/>
                <a:gd name="T63" fmla="*/ 88 h 103"/>
                <a:gd name="T64" fmla="*/ 125 w 147"/>
                <a:gd name="T65" fmla="*/ 88 h 103"/>
                <a:gd name="T66" fmla="*/ 26 w 147"/>
                <a:gd name="T67" fmla="*/ 15 h 103"/>
                <a:gd name="T68" fmla="*/ 73 w 147"/>
                <a:gd name="T69" fmla="*/ 55 h 103"/>
                <a:gd name="T70" fmla="*/ 121 w 147"/>
                <a:gd name="T71" fmla="*/ 15 h 103"/>
                <a:gd name="T72" fmla="*/ 26 w 147"/>
                <a:gd name="T73" fmla="*/ 1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7" h="103">
                  <a:moveTo>
                    <a:pt x="7" y="0"/>
                  </a:moveTo>
                  <a:lnTo>
                    <a:pt x="139" y="0"/>
                  </a:lnTo>
                  <a:lnTo>
                    <a:pt x="147" y="0"/>
                  </a:lnTo>
                  <a:lnTo>
                    <a:pt x="147" y="8"/>
                  </a:lnTo>
                  <a:lnTo>
                    <a:pt x="147" y="96"/>
                  </a:lnTo>
                  <a:lnTo>
                    <a:pt x="147" y="103"/>
                  </a:lnTo>
                  <a:lnTo>
                    <a:pt x="139" y="103"/>
                  </a:lnTo>
                  <a:lnTo>
                    <a:pt x="7" y="103"/>
                  </a:lnTo>
                  <a:lnTo>
                    <a:pt x="0" y="103"/>
                  </a:lnTo>
                  <a:lnTo>
                    <a:pt x="0" y="96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close/>
                  <a:moveTo>
                    <a:pt x="15" y="79"/>
                  </a:moveTo>
                  <a:lnTo>
                    <a:pt x="46" y="48"/>
                  </a:lnTo>
                  <a:lnTo>
                    <a:pt x="15" y="22"/>
                  </a:lnTo>
                  <a:lnTo>
                    <a:pt x="15" y="79"/>
                  </a:lnTo>
                  <a:lnTo>
                    <a:pt x="15" y="79"/>
                  </a:lnTo>
                  <a:close/>
                  <a:moveTo>
                    <a:pt x="101" y="48"/>
                  </a:moveTo>
                  <a:lnTo>
                    <a:pt x="132" y="81"/>
                  </a:lnTo>
                  <a:lnTo>
                    <a:pt x="132" y="21"/>
                  </a:lnTo>
                  <a:lnTo>
                    <a:pt x="101" y="48"/>
                  </a:lnTo>
                  <a:lnTo>
                    <a:pt x="101" y="48"/>
                  </a:lnTo>
                  <a:close/>
                  <a:moveTo>
                    <a:pt x="125" y="88"/>
                  </a:moveTo>
                  <a:lnTo>
                    <a:pt x="92" y="55"/>
                  </a:lnTo>
                  <a:lnTo>
                    <a:pt x="77" y="68"/>
                  </a:lnTo>
                  <a:lnTo>
                    <a:pt x="73" y="72"/>
                  </a:lnTo>
                  <a:lnTo>
                    <a:pt x="70" y="68"/>
                  </a:lnTo>
                  <a:lnTo>
                    <a:pt x="53" y="55"/>
                  </a:lnTo>
                  <a:lnTo>
                    <a:pt x="22" y="88"/>
                  </a:lnTo>
                  <a:lnTo>
                    <a:pt x="125" y="88"/>
                  </a:lnTo>
                  <a:lnTo>
                    <a:pt x="125" y="88"/>
                  </a:lnTo>
                  <a:close/>
                  <a:moveTo>
                    <a:pt x="26" y="15"/>
                  </a:moveTo>
                  <a:lnTo>
                    <a:pt x="73" y="55"/>
                  </a:lnTo>
                  <a:lnTo>
                    <a:pt x="121" y="15"/>
                  </a:lnTo>
                  <a:lnTo>
                    <a:pt x="2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90"/>
            <p:cNvSpPr>
              <a:spLocks noEditPoints="1"/>
            </p:cNvSpPr>
            <p:nvPr/>
          </p:nvSpPr>
          <p:spPr bwMode="auto">
            <a:xfrm>
              <a:off x="3184817" y="5629235"/>
              <a:ext cx="263653" cy="294564"/>
            </a:xfrm>
            <a:custGeom>
              <a:avLst/>
              <a:gdLst>
                <a:gd name="T0" fmla="*/ 134 w 145"/>
                <a:gd name="T1" fmla="*/ 0 h 162"/>
                <a:gd name="T2" fmla="*/ 145 w 145"/>
                <a:gd name="T3" fmla="*/ 8 h 162"/>
                <a:gd name="T4" fmla="*/ 145 w 145"/>
                <a:gd name="T5" fmla="*/ 149 h 162"/>
                <a:gd name="T6" fmla="*/ 138 w 145"/>
                <a:gd name="T7" fmla="*/ 162 h 162"/>
                <a:gd name="T8" fmla="*/ 28 w 145"/>
                <a:gd name="T9" fmla="*/ 162 h 162"/>
                <a:gd name="T10" fmla="*/ 17 w 145"/>
                <a:gd name="T11" fmla="*/ 154 h 162"/>
                <a:gd name="T12" fmla="*/ 0 w 145"/>
                <a:gd name="T13" fmla="*/ 121 h 162"/>
                <a:gd name="T14" fmla="*/ 15 w 145"/>
                <a:gd name="T15" fmla="*/ 53 h 162"/>
                <a:gd name="T16" fmla="*/ 15 w 145"/>
                <a:gd name="T17" fmla="*/ 41 h 162"/>
                <a:gd name="T18" fmla="*/ 17 w 145"/>
                <a:gd name="T19" fmla="*/ 8 h 162"/>
                <a:gd name="T20" fmla="*/ 28 w 145"/>
                <a:gd name="T21" fmla="*/ 0 h 162"/>
                <a:gd name="T22" fmla="*/ 39 w 145"/>
                <a:gd name="T23" fmla="*/ 41 h 162"/>
                <a:gd name="T24" fmla="*/ 28 w 145"/>
                <a:gd name="T25" fmla="*/ 53 h 162"/>
                <a:gd name="T26" fmla="*/ 37 w 145"/>
                <a:gd name="T27" fmla="*/ 57 h 162"/>
                <a:gd name="T28" fmla="*/ 48 w 145"/>
                <a:gd name="T29" fmla="*/ 52 h 162"/>
                <a:gd name="T30" fmla="*/ 48 w 145"/>
                <a:gd name="T31" fmla="*/ 42 h 162"/>
                <a:gd name="T32" fmla="*/ 37 w 145"/>
                <a:gd name="T33" fmla="*/ 35 h 162"/>
                <a:gd name="T34" fmla="*/ 28 w 145"/>
                <a:gd name="T35" fmla="*/ 41 h 162"/>
                <a:gd name="T36" fmla="*/ 39 w 145"/>
                <a:gd name="T37" fmla="*/ 108 h 162"/>
                <a:gd name="T38" fmla="*/ 28 w 145"/>
                <a:gd name="T39" fmla="*/ 121 h 162"/>
                <a:gd name="T40" fmla="*/ 37 w 145"/>
                <a:gd name="T41" fmla="*/ 127 h 162"/>
                <a:gd name="T42" fmla="*/ 48 w 145"/>
                <a:gd name="T43" fmla="*/ 119 h 162"/>
                <a:gd name="T44" fmla="*/ 48 w 145"/>
                <a:gd name="T45" fmla="*/ 110 h 162"/>
                <a:gd name="T46" fmla="*/ 37 w 145"/>
                <a:gd name="T47" fmla="*/ 103 h 162"/>
                <a:gd name="T48" fmla="*/ 28 w 145"/>
                <a:gd name="T49" fmla="*/ 108 h 162"/>
                <a:gd name="T50" fmla="*/ 121 w 145"/>
                <a:gd name="T51" fmla="*/ 125 h 162"/>
                <a:gd name="T52" fmla="*/ 112 w 145"/>
                <a:gd name="T53" fmla="*/ 112 h 162"/>
                <a:gd name="T54" fmla="*/ 99 w 145"/>
                <a:gd name="T55" fmla="*/ 103 h 162"/>
                <a:gd name="T56" fmla="*/ 86 w 145"/>
                <a:gd name="T57" fmla="*/ 63 h 162"/>
                <a:gd name="T58" fmla="*/ 79 w 145"/>
                <a:gd name="T59" fmla="*/ 50 h 162"/>
                <a:gd name="T60" fmla="*/ 70 w 145"/>
                <a:gd name="T61" fmla="*/ 37 h 162"/>
                <a:gd name="T62" fmla="*/ 61 w 145"/>
                <a:gd name="T63" fmla="*/ 46 h 162"/>
                <a:gd name="T64" fmla="*/ 61 w 145"/>
                <a:gd name="T65" fmla="*/ 52 h 162"/>
                <a:gd name="T66" fmla="*/ 62 w 145"/>
                <a:gd name="T67" fmla="*/ 55 h 162"/>
                <a:gd name="T68" fmla="*/ 68 w 145"/>
                <a:gd name="T69" fmla="*/ 74 h 162"/>
                <a:gd name="T70" fmla="*/ 95 w 145"/>
                <a:gd name="T71" fmla="*/ 123 h 162"/>
                <a:gd name="T72" fmla="*/ 95 w 145"/>
                <a:gd name="T73" fmla="*/ 123 h 162"/>
                <a:gd name="T74" fmla="*/ 103 w 145"/>
                <a:gd name="T75" fmla="*/ 129 h 162"/>
                <a:gd name="T76" fmla="*/ 118 w 145"/>
                <a:gd name="T77" fmla="*/ 129 h 162"/>
                <a:gd name="T78" fmla="*/ 94 w 145"/>
                <a:gd name="T79" fmla="*/ 59 h 162"/>
                <a:gd name="T80" fmla="*/ 90 w 145"/>
                <a:gd name="T81" fmla="*/ 44 h 162"/>
                <a:gd name="T82" fmla="*/ 77 w 145"/>
                <a:gd name="T83" fmla="*/ 33 h 162"/>
                <a:gd name="T84" fmla="*/ 83 w 145"/>
                <a:gd name="T85" fmla="*/ 48 h 162"/>
                <a:gd name="T86" fmla="*/ 125 w 145"/>
                <a:gd name="T87" fmla="*/ 123 h 162"/>
                <a:gd name="T88" fmla="*/ 127 w 145"/>
                <a:gd name="T89" fmla="*/ 112 h 162"/>
                <a:gd name="T90" fmla="*/ 114 w 145"/>
                <a:gd name="T91" fmla="*/ 96 h 162"/>
                <a:gd name="T92" fmla="*/ 116 w 145"/>
                <a:gd name="T93" fmla="*/ 110 h 162"/>
                <a:gd name="T94" fmla="*/ 125 w 145"/>
                <a:gd name="T95" fmla="*/ 12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5" h="162">
                  <a:moveTo>
                    <a:pt x="28" y="0"/>
                  </a:moveTo>
                  <a:lnTo>
                    <a:pt x="134" y="0"/>
                  </a:lnTo>
                  <a:lnTo>
                    <a:pt x="134" y="0"/>
                  </a:lnTo>
                  <a:lnTo>
                    <a:pt x="138" y="2"/>
                  </a:lnTo>
                  <a:lnTo>
                    <a:pt x="141" y="4"/>
                  </a:lnTo>
                  <a:lnTo>
                    <a:pt x="145" y="8"/>
                  </a:lnTo>
                  <a:lnTo>
                    <a:pt x="145" y="13"/>
                  </a:lnTo>
                  <a:lnTo>
                    <a:pt x="145" y="149"/>
                  </a:lnTo>
                  <a:lnTo>
                    <a:pt x="145" y="149"/>
                  </a:lnTo>
                  <a:lnTo>
                    <a:pt x="145" y="154"/>
                  </a:lnTo>
                  <a:lnTo>
                    <a:pt x="141" y="158"/>
                  </a:lnTo>
                  <a:lnTo>
                    <a:pt x="138" y="162"/>
                  </a:lnTo>
                  <a:lnTo>
                    <a:pt x="134" y="162"/>
                  </a:lnTo>
                  <a:lnTo>
                    <a:pt x="28" y="162"/>
                  </a:lnTo>
                  <a:lnTo>
                    <a:pt x="28" y="162"/>
                  </a:lnTo>
                  <a:lnTo>
                    <a:pt x="24" y="162"/>
                  </a:lnTo>
                  <a:lnTo>
                    <a:pt x="18" y="158"/>
                  </a:lnTo>
                  <a:lnTo>
                    <a:pt x="17" y="154"/>
                  </a:lnTo>
                  <a:lnTo>
                    <a:pt x="15" y="149"/>
                  </a:lnTo>
                  <a:lnTo>
                    <a:pt x="15" y="121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15" y="108"/>
                  </a:lnTo>
                  <a:lnTo>
                    <a:pt x="15" y="53"/>
                  </a:lnTo>
                  <a:lnTo>
                    <a:pt x="0" y="53"/>
                  </a:lnTo>
                  <a:lnTo>
                    <a:pt x="0" y="41"/>
                  </a:lnTo>
                  <a:lnTo>
                    <a:pt x="15" y="4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7" y="8"/>
                  </a:lnTo>
                  <a:lnTo>
                    <a:pt x="18" y="4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28" y="0"/>
                  </a:lnTo>
                  <a:close/>
                  <a:moveTo>
                    <a:pt x="28" y="41"/>
                  </a:moveTo>
                  <a:lnTo>
                    <a:pt x="39" y="41"/>
                  </a:lnTo>
                  <a:lnTo>
                    <a:pt x="39" y="53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31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40" y="57"/>
                  </a:lnTo>
                  <a:lnTo>
                    <a:pt x="44" y="55"/>
                  </a:lnTo>
                  <a:lnTo>
                    <a:pt x="48" y="52"/>
                  </a:lnTo>
                  <a:lnTo>
                    <a:pt x="48" y="46"/>
                  </a:lnTo>
                  <a:lnTo>
                    <a:pt x="48" y="46"/>
                  </a:lnTo>
                  <a:lnTo>
                    <a:pt x="48" y="42"/>
                  </a:lnTo>
                  <a:lnTo>
                    <a:pt x="44" y="37"/>
                  </a:lnTo>
                  <a:lnTo>
                    <a:pt x="40" y="35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1" y="35"/>
                  </a:lnTo>
                  <a:lnTo>
                    <a:pt x="28" y="41"/>
                  </a:lnTo>
                  <a:lnTo>
                    <a:pt x="28" y="41"/>
                  </a:lnTo>
                  <a:close/>
                  <a:moveTo>
                    <a:pt x="28" y="108"/>
                  </a:moveTo>
                  <a:lnTo>
                    <a:pt x="39" y="108"/>
                  </a:lnTo>
                  <a:lnTo>
                    <a:pt x="39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31" y="125"/>
                  </a:lnTo>
                  <a:lnTo>
                    <a:pt x="37" y="127"/>
                  </a:lnTo>
                  <a:lnTo>
                    <a:pt x="37" y="127"/>
                  </a:lnTo>
                  <a:lnTo>
                    <a:pt x="40" y="125"/>
                  </a:lnTo>
                  <a:lnTo>
                    <a:pt x="44" y="123"/>
                  </a:lnTo>
                  <a:lnTo>
                    <a:pt x="48" y="119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0" y="105"/>
                  </a:lnTo>
                  <a:lnTo>
                    <a:pt x="37" y="103"/>
                  </a:lnTo>
                  <a:lnTo>
                    <a:pt x="37" y="103"/>
                  </a:lnTo>
                  <a:lnTo>
                    <a:pt x="31" y="105"/>
                  </a:lnTo>
                  <a:lnTo>
                    <a:pt x="28" y="108"/>
                  </a:lnTo>
                  <a:lnTo>
                    <a:pt x="28" y="108"/>
                  </a:lnTo>
                  <a:close/>
                  <a:moveTo>
                    <a:pt x="118" y="129"/>
                  </a:moveTo>
                  <a:lnTo>
                    <a:pt x="121" y="125"/>
                  </a:lnTo>
                  <a:lnTo>
                    <a:pt x="121" y="125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05" y="99"/>
                  </a:lnTo>
                  <a:lnTo>
                    <a:pt x="99" y="103"/>
                  </a:lnTo>
                  <a:lnTo>
                    <a:pt x="99" y="103"/>
                  </a:lnTo>
                  <a:lnTo>
                    <a:pt x="88" y="85"/>
                  </a:lnTo>
                  <a:lnTo>
                    <a:pt x="79" y="66"/>
                  </a:lnTo>
                  <a:lnTo>
                    <a:pt x="86" y="63"/>
                  </a:lnTo>
                  <a:lnTo>
                    <a:pt x="86" y="63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3" y="35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39"/>
                  </a:lnTo>
                  <a:lnTo>
                    <a:pt x="62" y="42"/>
                  </a:lnTo>
                  <a:lnTo>
                    <a:pt x="61" y="46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2" y="55"/>
                  </a:lnTo>
                  <a:lnTo>
                    <a:pt x="62" y="55"/>
                  </a:lnTo>
                  <a:lnTo>
                    <a:pt x="62" y="55"/>
                  </a:lnTo>
                  <a:lnTo>
                    <a:pt x="62" y="55"/>
                  </a:lnTo>
                  <a:lnTo>
                    <a:pt x="68" y="74"/>
                  </a:lnTo>
                  <a:lnTo>
                    <a:pt x="75" y="92"/>
                  </a:lnTo>
                  <a:lnTo>
                    <a:pt x="84" y="108"/>
                  </a:lnTo>
                  <a:lnTo>
                    <a:pt x="95" y="123"/>
                  </a:lnTo>
                  <a:lnTo>
                    <a:pt x="95" y="123"/>
                  </a:lnTo>
                  <a:lnTo>
                    <a:pt x="95" y="123"/>
                  </a:lnTo>
                  <a:lnTo>
                    <a:pt x="95" y="123"/>
                  </a:lnTo>
                  <a:lnTo>
                    <a:pt x="99" y="127"/>
                  </a:lnTo>
                  <a:lnTo>
                    <a:pt x="99" y="127"/>
                  </a:lnTo>
                  <a:lnTo>
                    <a:pt x="103" y="129"/>
                  </a:lnTo>
                  <a:lnTo>
                    <a:pt x="106" y="131"/>
                  </a:lnTo>
                  <a:lnTo>
                    <a:pt x="112" y="131"/>
                  </a:lnTo>
                  <a:lnTo>
                    <a:pt x="118" y="129"/>
                  </a:lnTo>
                  <a:lnTo>
                    <a:pt x="118" y="129"/>
                  </a:lnTo>
                  <a:close/>
                  <a:moveTo>
                    <a:pt x="90" y="61"/>
                  </a:moveTo>
                  <a:lnTo>
                    <a:pt x="94" y="59"/>
                  </a:lnTo>
                  <a:lnTo>
                    <a:pt x="94" y="59"/>
                  </a:lnTo>
                  <a:lnTo>
                    <a:pt x="94" y="53"/>
                  </a:lnTo>
                  <a:lnTo>
                    <a:pt x="90" y="44"/>
                  </a:lnTo>
                  <a:lnTo>
                    <a:pt x="86" y="37"/>
                  </a:lnTo>
                  <a:lnTo>
                    <a:pt x="83" y="30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83" y="48"/>
                  </a:lnTo>
                  <a:lnTo>
                    <a:pt x="83" y="48"/>
                  </a:lnTo>
                  <a:lnTo>
                    <a:pt x="90" y="61"/>
                  </a:lnTo>
                  <a:lnTo>
                    <a:pt x="90" y="61"/>
                  </a:lnTo>
                  <a:close/>
                  <a:moveTo>
                    <a:pt x="125" y="123"/>
                  </a:moveTo>
                  <a:lnTo>
                    <a:pt x="129" y="121"/>
                  </a:lnTo>
                  <a:lnTo>
                    <a:pt x="129" y="121"/>
                  </a:lnTo>
                  <a:lnTo>
                    <a:pt x="127" y="112"/>
                  </a:lnTo>
                  <a:lnTo>
                    <a:pt x="121" y="105"/>
                  </a:lnTo>
                  <a:lnTo>
                    <a:pt x="116" y="97"/>
                  </a:lnTo>
                  <a:lnTo>
                    <a:pt x="114" y="96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16" y="110"/>
                  </a:lnTo>
                  <a:lnTo>
                    <a:pt x="116" y="110"/>
                  </a:lnTo>
                  <a:lnTo>
                    <a:pt x="125" y="123"/>
                  </a:lnTo>
                  <a:lnTo>
                    <a:pt x="125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92"/>
            <p:cNvSpPr>
              <a:spLocks noEditPoints="1"/>
            </p:cNvSpPr>
            <p:nvPr/>
          </p:nvSpPr>
          <p:spPr bwMode="auto">
            <a:xfrm>
              <a:off x="3161180" y="6096537"/>
              <a:ext cx="310929" cy="294564"/>
            </a:xfrm>
            <a:custGeom>
              <a:avLst/>
              <a:gdLst>
                <a:gd name="T0" fmla="*/ 153 w 171"/>
                <a:gd name="T1" fmla="*/ 0 h 162"/>
                <a:gd name="T2" fmla="*/ 165 w 171"/>
                <a:gd name="T3" fmla="*/ 6 h 162"/>
                <a:gd name="T4" fmla="*/ 171 w 171"/>
                <a:gd name="T5" fmla="*/ 61 h 162"/>
                <a:gd name="T6" fmla="*/ 165 w 171"/>
                <a:gd name="T7" fmla="*/ 74 h 162"/>
                <a:gd name="T8" fmla="*/ 153 w 171"/>
                <a:gd name="T9" fmla="*/ 79 h 162"/>
                <a:gd name="T10" fmla="*/ 90 w 171"/>
                <a:gd name="T11" fmla="*/ 96 h 162"/>
                <a:gd name="T12" fmla="*/ 88 w 171"/>
                <a:gd name="T13" fmla="*/ 79 h 162"/>
                <a:gd name="T14" fmla="*/ 88 w 171"/>
                <a:gd name="T15" fmla="*/ 72 h 162"/>
                <a:gd name="T16" fmla="*/ 97 w 171"/>
                <a:gd name="T17" fmla="*/ 75 h 162"/>
                <a:gd name="T18" fmla="*/ 108 w 171"/>
                <a:gd name="T19" fmla="*/ 72 h 162"/>
                <a:gd name="T20" fmla="*/ 153 w 171"/>
                <a:gd name="T21" fmla="*/ 72 h 162"/>
                <a:gd name="T22" fmla="*/ 160 w 171"/>
                <a:gd name="T23" fmla="*/ 68 h 162"/>
                <a:gd name="T24" fmla="*/ 164 w 171"/>
                <a:gd name="T25" fmla="*/ 20 h 162"/>
                <a:gd name="T26" fmla="*/ 160 w 171"/>
                <a:gd name="T27" fmla="*/ 13 h 162"/>
                <a:gd name="T28" fmla="*/ 153 w 171"/>
                <a:gd name="T29" fmla="*/ 9 h 162"/>
                <a:gd name="T30" fmla="*/ 75 w 171"/>
                <a:gd name="T31" fmla="*/ 9 h 162"/>
                <a:gd name="T32" fmla="*/ 70 w 171"/>
                <a:gd name="T33" fmla="*/ 15 h 162"/>
                <a:gd name="T34" fmla="*/ 70 w 171"/>
                <a:gd name="T35" fmla="*/ 26 h 162"/>
                <a:gd name="T36" fmla="*/ 61 w 171"/>
                <a:gd name="T37" fmla="*/ 20 h 162"/>
                <a:gd name="T38" fmla="*/ 66 w 171"/>
                <a:gd name="T39" fmla="*/ 6 h 162"/>
                <a:gd name="T40" fmla="*/ 81 w 171"/>
                <a:gd name="T41" fmla="*/ 0 h 162"/>
                <a:gd name="T42" fmla="*/ 136 w 171"/>
                <a:gd name="T43" fmla="*/ 33 h 162"/>
                <a:gd name="T44" fmla="*/ 131 w 171"/>
                <a:gd name="T45" fmla="*/ 41 h 162"/>
                <a:gd name="T46" fmla="*/ 134 w 171"/>
                <a:gd name="T47" fmla="*/ 44 h 162"/>
                <a:gd name="T48" fmla="*/ 138 w 171"/>
                <a:gd name="T49" fmla="*/ 46 h 162"/>
                <a:gd name="T50" fmla="*/ 145 w 171"/>
                <a:gd name="T51" fmla="*/ 42 h 162"/>
                <a:gd name="T52" fmla="*/ 145 w 171"/>
                <a:gd name="T53" fmla="*/ 37 h 162"/>
                <a:gd name="T54" fmla="*/ 138 w 171"/>
                <a:gd name="T55" fmla="*/ 33 h 162"/>
                <a:gd name="T56" fmla="*/ 116 w 171"/>
                <a:gd name="T57" fmla="*/ 33 h 162"/>
                <a:gd name="T58" fmla="*/ 110 w 171"/>
                <a:gd name="T59" fmla="*/ 37 h 162"/>
                <a:gd name="T60" fmla="*/ 110 w 171"/>
                <a:gd name="T61" fmla="*/ 42 h 162"/>
                <a:gd name="T62" fmla="*/ 116 w 171"/>
                <a:gd name="T63" fmla="*/ 46 h 162"/>
                <a:gd name="T64" fmla="*/ 121 w 171"/>
                <a:gd name="T65" fmla="*/ 44 h 162"/>
                <a:gd name="T66" fmla="*/ 123 w 171"/>
                <a:gd name="T67" fmla="*/ 41 h 162"/>
                <a:gd name="T68" fmla="*/ 119 w 171"/>
                <a:gd name="T69" fmla="*/ 33 h 162"/>
                <a:gd name="T70" fmla="*/ 94 w 171"/>
                <a:gd name="T71" fmla="*/ 33 h 162"/>
                <a:gd name="T72" fmla="*/ 90 w 171"/>
                <a:gd name="T73" fmla="*/ 35 h 162"/>
                <a:gd name="T74" fmla="*/ 88 w 171"/>
                <a:gd name="T75" fmla="*/ 41 h 162"/>
                <a:gd name="T76" fmla="*/ 94 w 171"/>
                <a:gd name="T77" fmla="*/ 46 h 162"/>
                <a:gd name="T78" fmla="*/ 101 w 171"/>
                <a:gd name="T79" fmla="*/ 42 h 162"/>
                <a:gd name="T80" fmla="*/ 101 w 171"/>
                <a:gd name="T81" fmla="*/ 37 h 162"/>
                <a:gd name="T82" fmla="*/ 94 w 171"/>
                <a:gd name="T83" fmla="*/ 33 h 162"/>
                <a:gd name="T84" fmla="*/ 50 w 171"/>
                <a:gd name="T85" fmla="*/ 33 h 162"/>
                <a:gd name="T86" fmla="*/ 31 w 171"/>
                <a:gd name="T87" fmla="*/ 41 h 162"/>
                <a:gd name="T88" fmla="*/ 22 w 171"/>
                <a:gd name="T89" fmla="*/ 61 h 162"/>
                <a:gd name="T90" fmla="*/ 24 w 171"/>
                <a:gd name="T91" fmla="*/ 72 h 162"/>
                <a:gd name="T92" fmla="*/ 44 w 171"/>
                <a:gd name="T93" fmla="*/ 88 h 162"/>
                <a:gd name="T94" fmla="*/ 57 w 171"/>
                <a:gd name="T95" fmla="*/ 88 h 162"/>
                <a:gd name="T96" fmla="*/ 77 w 171"/>
                <a:gd name="T97" fmla="*/ 72 h 162"/>
                <a:gd name="T98" fmla="*/ 79 w 171"/>
                <a:gd name="T99" fmla="*/ 61 h 162"/>
                <a:gd name="T100" fmla="*/ 70 w 171"/>
                <a:gd name="T101" fmla="*/ 41 h 162"/>
                <a:gd name="T102" fmla="*/ 50 w 171"/>
                <a:gd name="T103" fmla="*/ 33 h 162"/>
                <a:gd name="T104" fmla="*/ 101 w 171"/>
                <a:gd name="T105" fmla="*/ 151 h 162"/>
                <a:gd name="T106" fmla="*/ 96 w 171"/>
                <a:gd name="T107" fmla="*/ 123 h 162"/>
                <a:gd name="T108" fmla="*/ 83 w 171"/>
                <a:gd name="T109" fmla="*/ 105 h 162"/>
                <a:gd name="T110" fmla="*/ 33 w 171"/>
                <a:gd name="T111" fmla="*/ 97 h 162"/>
                <a:gd name="T112" fmla="*/ 20 w 171"/>
                <a:gd name="T113" fmla="*/ 105 h 162"/>
                <a:gd name="T114" fmla="*/ 6 w 171"/>
                <a:gd name="T115" fmla="*/ 123 h 162"/>
                <a:gd name="T116" fmla="*/ 0 w 171"/>
                <a:gd name="T117" fmla="*/ 151 h 162"/>
                <a:gd name="T118" fmla="*/ 28 w 171"/>
                <a:gd name="T119" fmla="*/ 158 h 162"/>
                <a:gd name="T120" fmla="*/ 64 w 171"/>
                <a:gd name="T121" fmla="*/ 160 h 162"/>
                <a:gd name="T122" fmla="*/ 101 w 171"/>
                <a:gd name="T12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1" h="162">
                  <a:moveTo>
                    <a:pt x="81" y="0"/>
                  </a:moveTo>
                  <a:lnTo>
                    <a:pt x="153" y="0"/>
                  </a:lnTo>
                  <a:lnTo>
                    <a:pt x="153" y="0"/>
                  </a:lnTo>
                  <a:lnTo>
                    <a:pt x="160" y="2"/>
                  </a:lnTo>
                  <a:lnTo>
                    <a:pt x="165" y="6"/>
                  </a:lnTo>
                  <a:lnTo>
                    <a:pt x="165" y="6"/>
                  </a:lnTo>
                  <a:lnTo>
                    <a:pt x="169" y="13"/>
                  </a:lnTo>
                  <a:lnTo>
                    <a:pt x="171" y="20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69" y="68"/>
                  </a:lnTo>
                  <a:lnTo>
                    <a:pt x="165" y="74"/>
                  </a:lnTo>
                  <a:lnTo>
                    <a:pt x="165" y="74"/>
                  </a:lnTo>
                  <a:lnTo>
                    <a:pt x="160" y="77"/>
                  </a:lnTo>
                  <a:lnTo>
                    <a:pt x="153" y="79"/>
                  </a:lnTo>
                  <a:lnTo>
                    <a:pt x="112" y="79"/>
                  </a:lnTo>
                  <a:lnTo>
                    <a:pt x="92" y="97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5" y="92"/>
                  </a:lnTo>
                  <a:lnTo>
                    <a:pt x="88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8" y="72"/>
                  </a:lnTo>
                  <a:lnTo>
                    <a:pt x="94" y="72"/>
                  </a:lnTo>
                  <a:lnTo>
                    <a:pt x="99" y="72"/>
                  </a:lnTo>
                  <a:lnTo>
                    <a:pt x="97" y="75"/>
                  </a:lnTo>
                  <a:lnTo>
                    <a:pt x="96" y="81"/>
                  </a:lnTo>
                  <a:lnTo>
                    <a:pt x="107" y="72"/>
                  </a:lnTo>
                  <a:lnTo>
                    <a:pt x="108" y="72"/>
                  </a:lnTo>
                  <a:lnTo>
                    <a:pt x="110" y="72"/>
                  </a:lnTo>
                  <a:lnTo>
                    <a:pt x="153" y="72"/>
                  </a:lnTo>
                  <a:lnTo>
                    <a:pt x="153" y="72"/>
                  </a:lnTo>
                  <a:lnTo>
                    <a:pt x="156" y="70"/>
                  </a:lnTo>
                  <a:lnTo>
                    <a:pt x="160" y="68"/>
                  </a:lnTo>
                  <a:lnTo>
                    <a:pt x="160" y="68"/>
                  </a:lnTo>
                  <a:lnTo>
                    <a:pt x="162" y="64"/>
                  </a:lnTo>
                  <a:lnTo>
                    <a:pt x="164" y="61"/>
                  </a:lnTo>
                  <a:lnTo>
                    <a:pt x="164" y="20"/>
                  </a:lnTo>
                  <a:lnTo>
                    <a:pt x="164" y="20"/>
                  </a:lnTo>
                  <a:lnTo>
                    <a:pt x="162" y="15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56" y="9"/>
                  </a:lnTo>
                  <a:lnTo>
                    <a:pt x="153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75" y="9"/>
                  </a:lnTo>
                  <a:lnTo>
                    <a:pt x="72" y="13"/>
                  </a:lnTo>
                  <a:lnTo>
                    <a:pt x="72" y="13"/>
                  </a:lnTo>
                  <a:lnTo>
                    <a:pt x="70" y="15"/>
                  </a:lnTo>
                  <a:lnTo>
                    <a:pt x="70" y="20"/>
                  </a:lnTo>
                  <a:lnTo>
                    <a:pt x="70" y="26"/>
                  </a:lnTo>
                  <a:lnTo>
                    <a:pt x="70" y="26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63" y="13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72" y="2"/>
                  </a:lnTo>
                  <a:lnTo>
                    <a:pt x="81" y="0"/>
                  </a:lnTo>
                  <a:lnTo>
                    <a:pt x="81" y="0"/>
                  </a:lnTo>
                  <a:close/>
                  <a:moveTo>
                    <a:pt x="138" y="33"/>
                  </a:moveTo>
                  <a:lnTo>
                    <a:pt x="138" y="33"/>
                  </a:lnTo>
                  <a:lnTo>
                    <a:pt x="136" y="33"/>
                  </a:lnTo>
                  <a:lnTo>
                    <a:pt x="134" y="35"/>
                  </a:lnTo>
                  <a:lnTo>
                    <a:pt x="132" y="37"/>
                  </a:lnTo>
                  <a:lnTo>
                    <a:pt x="131" y="41"/>
                  </a:lnTo>
                  <a:lnTo>
                    <a:pt x="131" y="41"/>
                  </a:lnTo>
                  <a:lnTo>
                    <a:pt x="132" y="42"/>
                  </a:lnTo>
                  <a:lnTo>
                    <a:pt x="134" y="44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42" y="46"/>
                  </a:lnTo>
                  <a:lnTo>
                    <a:pt x="143" y="44"/>
                  </a:lnTo>
                  <a:lnTo>
                    <a:pt x="145" y="42"/>
                  </a:lnTo>
                  <a:lnTo>
                    <a:pt x="145" y="41"/>
                  </a:lnTo>
                  <a:lnTo>
                    <a:pt x="145" y="41"/>
                  </a:lnTo>
                  <a:lnTo>
                    <a:pt x="145" y="37"/>
                  </a:lnTo>
                  <a:lnTo>
                    <a:pt x="143" y="35"/>
                  </a:lnTo>
                  <a:lnTo>
                    <a:pt x="142" y="33"/>
                  </a:lnTo>
                  <a:lnTo>
                    <a:pt x="138" y="33"/>
                  </a:lnTo>
                  <a:lnTo>
                    <a:pt x="138" y="33"/>
                  </a:lnTo>
                  <a:close/>
                  <a:moveTo>
                    <a:pt x="116" y="33"/>
                  </a:moveTo>
                  <a:lnTo>
                    <a:pt x="116" y="33"/>
                  </a:lnTo>
                  <a:lnTo>
                    <a:pt x="114" y="33"/>
                  </a:lnTo>
                  <a:lnTo>
                    <a:pt x="112" y="35"/>
                  </a:lnTo>
                  <a:lnTo>
                    <a:pt x="110" y="37"/>
                  </a:lnTo>
                  <a:lnTo>
                    <a:pt x="108" y="41"/>
                  </a:lnTo>
                  <a:lnTo>
                    <a:pt x="108" y="41"/>
                  </a:lnTo>
                  <a:lnTo>
                    <a:pt x="110" y="42"/>
                  </a:lnTo>
                  <a:lnTo>
                    <a:pt x="112" y="44"/>
                  </a:lnTo>
                  <a:lnTo>
                    <a:pt x="114" y="46"/>
                  </a:lnTo>
                  <a:lnTo>
                    <a:pt x="116" y="46"/>
                  </a:lnTo>
                  <a:lnTo>
                    <a:pt x="116" y="46"/>
                  </a:lnTo>
                  <a:lnTo>
                    <a:pt x="119" y="46"/>
                  </a:lnTo>
                  <a:lnTo>
                    <a:pt x="121" y="44"/>
                  </a:lnTo>
                  <a:lnTo>
                    <a:pt x="123" y="42"/>
                  </a:lnTo>
                  <a:lnTo>
                    <a:pt x="123" y="41"/>
                  </a:lnTo>
                  <a:lnTo>
                    <a:pt x="123" y="41"/>
                  </a:lnTo>
                  <a:lnTo>
                    <a:pt x="123" y="37"/>
                  </a:lnTo>
                  <a:lnTo>
                    <a:pt x="121" y="35"/>
                  </a:lnTo>
                  <a:lnTo>
                    <a:pt x="119" y="33"/>
                  </a:lnTo>
                  <a:lnTo>
                    <a:pt x="116" y="33"/>
                  </a:lnTo>
                  <a:lnTo>
                    <a:pt x="116" y="33"/>
                  </a:lnTo>
                  <a:close/>
                  <a:moveTo>
                    <a:pt x="94" y="33"/>
                  </a:moveTo>
                  <a:lnTo>
                    <a:pt x="94" y="33"/>
                  </a:lnTo>
                  <a:lnTo>
                    <a:pt x="92" y="33"/>
                  </a:lnTo>
                  <a:lnTo>
                    <a:pt x="90" y="35"/>
                  </a:lnTo>
                  <a:lnTo>
                    <a:pt x="88" y="37"/>
                  </a:lnTo>
                  <a:lnTo>
                    <a:pt x="88" y="41"/>
                  </a:lnTo>
                  <a:lnTo>
                    <a:pt x="88" y="41"/>
                  </a:lnTo>
                  <a:lnTo>
                    <a:pt x="90" y="44"/>
                  </a:lnTo>
                  <a:lnTo>
                    <a:pt x="94" y="46"/>
                  </a:lnTo>
                  <a:lnTo>
                    <a:pt x="94" y="46"/>
                  </a:lnTo>
                  <a:lnTo>
                    <a:pt x="97" y="46"/>
                  </a:lnTo>
                  <a:lnTo>
                    <a:pt x="99" y="44"/>
                  </a:lnTo>
                  <a:lnTo>
                    <a:pt x="101" y="42"/>
                  </a:lnTo>
                  <a:lnTo>
                    <a:pt x="101" y="41"/>
                  </a:lnTo>
                  <a:lnTo>
                    <a:pt x="101" y="41"/>
                  </a:lnTo>
                  <a:lnTo>
                    <a:pt x="101" y="37"/>
                  </a:lnTo>
                  <a:lnTo>
                    <a:pt x="99" y="35"/>
                  </a:lnTo>
                  <a:lnTo>
                    <a:pt x="97" y="33"/>
                  </a:lnTo>
                  <a:lnTo>
                    <a:pt x="94" y="33"/>
                  </a:lnTo>
                  <a:lnTo>
                    <a:pt x="94" y="33"/>
                  </a:lnTo>
                  <a:close/>
                  <a:moveTo>
                    <a:pt x="50" y="33"/>
                  </a:moveTo>
                  <a:lnTo>
                    <a:pt x="50" y="33"/>
                  </a:lnTo>
                  <a:lnTo>
                    <a:pt x="44" y="33"/>
                  </a:lnTo>
                  <a:lnTo>
                    <a:pt x="39" y="35"/>
                  </a:lnTo>
                  <a:lnTo>
                    <a:pt x="31" y="41"/>
                  </a:lnTo>
                  <a:lnTo>
                    <a:pt x="24" y="50"/>
                  </a:lnTo>
                  <a:lnTo>
                    <a:pt x="22" y="5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2" y="66"/>
                  </a:lnTo>
                  <a:lnTo>
                    <a:pt x="24" y="72"/>
                  </a:lnTo>
                  <a:lnTo>
                    <a:pt x="31" y="81"/>
                  </a:lnTo>
                  <a:lnTo>
                    <a:pt x="39" y="86"/>
                  </a:lnTo>
                  <a:lnTo>
                    <a:pt x="44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7" y="88"/>
                  </a:lnTo>
                  <a:lnTo>
                    <a:pt x="61" y="86"/>
                  </a:lnTo>
                  <a:lnTo>
                    <a:pt x="70" y="81"/>
                  </a:lnTo>
                  <a:lnTo>
                    <a:pt x="77" y="72"/>
                  </a:lnTo>
                  <a:lnTo>
                    <a:pt x="79" y="66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55"/>
                  </a:lnTo>
                  <a:lnTo>
                    <a:pt x="77" y="50"/>
                  </a:lnTo>
                  <a:lnTo>
                    <a:pt x="70" y="41"/>
                  </a:lnTo>
                  <a:lnTo>
                    <a:pt x="61" y="35"/>
                  </a:lnTo>
                  <a:lnTo>
                    <a:pt x="57" y="33"/>
                  </a:lnTo>
                  <a:lnTo>
                    <a:pt x="50" y="33"/>
                  </a:lnTo>
                  <a:lnTo>
                    <a:pt x="50" y="33"/>
                  </a:lnTo>
                  <a:close/>
                  <a:moveTo>
                    <a:pt x="101" y="151"/>
                  </a:moveTo>
                  <a:lnTo>
                    <a:pt x="101" y="151"/>
                  </a:lnTo>
                  <a:lnTo>
                    <a:pt x="101" y="141"/>
                  </a:lnTo>
                  <a:lnTo>
                    <a:pt x="99" y="132"/>
                  </a:lnTo>
                  <a:lnTo>
                    <a:pt x="96" y="123"/>
                  </a:lnTo>
                  <a:lnTo>
                    <a:pt x="92" y="118"/>
                  </a:lnTo>
                  <a:lnTo>
                    <a:pt x="88" y="110"/>
                  </a:lnTo>
                  <a:lnTo>
                    <a:pt x="83" y="105"/>
                  </a:lnTo>
                  <a:lnTo>
                    <a:pt x="70" y="97"/>
                  </a:lnTo>
                  <a:lnTo>
                    <a:pt x="52" y="127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26" y="101"/>
                  </a:lnTo>
                  <a:lnTo>
                    <a:pt x="20" y="105"/>
                  </a:lnTo>
                  <a:lnTo>
                    <a:pt x="15" y="110"/>
                  </a:lnTo>
                  <a:lnTo>
                    <a:pt x="9" y="116"/>
                  </a:lnTo>
                  <a:lnTo>
                    <a:pt x="6" y="123"/>
                  </a:lnTo>
                  <a:lnTo>
                    <a:pt x="4" y="132"/>
                  </a:lnTo>
                  <a:lnTo>
                    <a:pt x="2" y="14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15" y="156"/>
                  </a:lnTo>
                  <a:lnTo>
                    <a:pt x="28" y="158"/>
                  </a:lnTo>
                  <a:lnTo>
                    <a:pt x="41" y="160"/>
                  </a:lnTo>
                  <a:lnTo>
                    <a:pt x="53" y="162"/>
                  </a:lnTo>
                  <a:lnTo>
                    <a:pt x="64" y="160"/>
                  </a:lnTo>
                  <a:lnTo>
                    <a:pt x="77" y="158"/>
                  </a:lnTo>
                  <a:lnTo>
                    <a:pt x="90" y="156"/>
                  </a:lnTo>
                  <a:lnTo>
                    <a:pt x="101" y="151"/>
                  </a:lnTo>
                  <a:lnTo>
                    <a:pt x="101" y="1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93"/>
            <p:cNvSpPr>
              <a:spLocks noEditPoints="1"/>
            </p:cNvSpPr>
            <p:nvPr/>
          </p:nvSpPr>
          <p:spPr bwMode="auto">
            <a:xfrm>
              <a:off x="3675757" y="5656510"/>
              <a:ext cx="247288" cy="272744"/>
            </a:xfrm>
            <a:custGeom>
              <a:avLst/>
              <a:gdLst>
                <a:gd name="T0" fmla="*/ 0 w 136"/>
                <a:gd name="T1" fmla="*/ 9 h 150"/>
                <a:gd name="T2" fmla="*/ 18 w 136"/>
                <a:gd name="T3" fmla="*/ 9 h 150"/>
                <a:gd name="T4" fmla="*/ 18 w 136"/>
                <a:gd name="T5" fmla="*/ 150 h 150"/>
                <a:gd name="T6" fmla="*/ 0 w 136"/>
                <a:gd name="T7" fmla="*/ 150 h 150"/>
                <a:gd name="T8" fmla="*/ 0 w 136"/>
                <a:gd name="T9" fmla="*/ 9 h 150"/>
                <a:gd name="T10" fmla="*/ 0 w 136"/>
                <a:gd name="T11" fmla="*/ 9 h 150"/>
                <a:gd name="T12" fmla="*/ 27 w 136"/>
                <a:gd name="T13" fmla="*/ 11 h 150"/>
                <a:gd name="T14" fmla="*/ 27 w 136"/>
                <a:gd name="T15" fmla="*/ 11 h 150"/>
                <a:gd name="T16" fmla="*/ 33 w 136"/>
                <a:gd name="T17" fmla="*/ 5 h 150"/>
                <a:gd name="T18" fmla="*/ 38 w 136"/>
                <a:gd name="T19" fmla="*/ 4 h 150"/>
                <a:gd name="T20" fmla="*/ 51 w 136"/>
                <a:gd name="T21" fmla="*/ 0 h 150"/>
                <a:gd name="T22" fmla="*/ 64 w 136"/>
                <a:gd name="T23" fmla="*/ 2 h 150"/>
                <a:gd name="T24" fmla="*/ 77 w 136"/>
                <a:gd name="T25" fmla="*/ 4 h 150"/>
                <a:gd name="T26" fmla="*/ 104 w 136"/>
                <a:gd name="T27" fmla="*/ 11 h 150"/>
                <a:gd name="T28" fmla="*/ 119 w 136"/>
                <a:gd name="T29" fmla="*/ 13 h 150"/>
                <a:gd name="T30" fmla="*/ 136 w 136"/>
                <a:gd name="T31" fmla="*/ 11 h 150"/>
                <a:gd name="T32" fmla="*/ 136 w 136"/>
                <a:gd name="T33" fmla="*/ 11 h 150"/>
                <a:gd name="T34" fmla="*/ 136 w 136"/>
                <a:gd name="T35" fmla="*/ 79 h 150"/>
                <a:gd name="T36" fmla="*/ 136 w 136"/>
                <a:gd name="T37" fmla="*/ 79 h 150"/>
                <a:gd name="T38" fmla="*/ 119 w 136"/>
                <a:gd name="T39" fmla="*/ 81 h 150"/>
                <a:gd name="T40" fmla="*/ 103 w 136"/>
                <a:gd name="T41" fmla="*/ 79 h 150"/>
                <a:gd name="T42" fmla="*/ 77 w 136"/>
                <a:gd name="T43" fmla="*/ 73 h 150"/>
                <a:gd name="T44" fmla="*/ 64 w 136"/>
                <a:gd name="T45" fmla="*/ 71 h 150"/>
                <a:gd name="T46" fmla="*/ 53 w 136"/>
                <a:gd name="T47" fmla="*/ 71 h 150"/>
                <a:gd name="T48" fmla="*/ 40 w 136"/>
                <a:gd name="T49" fmla="*/ 73 h 150"/>
                <a:gd name="T50" fmla="*/ 27 w 136"/>
                <a:gd name="T51" fmla="*/ 79 h 150"/>
                <a:gd name="T52" fmla="*/ 27 w 136"/>
                <a:gd name="T53" fmla="*/ 79 h 150"/>
                <a:gd name="T54" fmla="*/ 27 w 136"/>
                <a:gd name="T55" fmla="*/ 11 h 150"/>
                <a:gd name="T56" fmla="*/ 27 w 136"/>
                <a:gd name="T57" fmla="*/ 1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6" h="150">
                  <a:moveTo>
                    <a:pt x="0" y="9"/>
                  </a:moveTo>
                  <a:lnTo>
                    <a:pt x="18" y="9"/>
                  </a:lnTo>
                  <a:lnTo>
                    <a:pt x="18" y="150"/>
                  </a:lnTo>
                  <a:lnTo>
                    <a:pt x="0" y="150"/>
                  </a:lnTo>
                  <a:lnTo>
                    <a:pt x="0" y="9"/>
                  </a:lnTo>
                  <a:lnTo>
                    <a:pt x="0" y="9"/>
                  </a:lnTo>
                  <a:close/>
                  <a:moveTo>
                    <a:pt x="27" y="11"/>
                  </a:moveTo>
                  <a:lnTo>
                    <a:pt x="27" y="11"/>
                  </a:lnTo>
                  <a:lnTo>
                    <a:pt x="33" y="5"/>
                  </a:lnTo>
                  <a:lnTo>
                    <a:pt x="38" y="4"/>
                  </a:lnTo>
                  <a:lnTo>
                    <a:pt x="51" y="0"/>
                  </a:lnTo>
                  <a:lnTo>
                    <a:pt x="64" y="2"/>
                  </a:lnTo>
                  <a:lnTo>
                    <a:pt x="77" y="4"/>
                  </a:lnTo>
                  <a:lnTo>
                    <a:pt x="104" y="11"/>
                  </a:lnTo>
                  <a:lnTo>
                    <a:pt x="119" y="13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79"/>
                  </a:lnTo>
                  <a:lnTo>
                    <a:pt x="136" y="79"/>
                  </a:lnTo>
                  <a:lnTo>
                    <a:pt x="119" y="81"/>
                  </a:lnTo>
                  <a:lnTo>
                    <a:pt x="103" y="79"/>
                  </a:lnTo>
                  <a:lnTo>
                    <a:pt x="77" y="73"/>
                  </a:lnTo>
                  <a:lnTo>
                    <a:pt x="64" y="71"/>
                  </a:lnTo>
                  <a:lnTo>
                    <a:pt x="53" y="71"/>
                  </a:lnTo>
                  <a:lnTo>
                    <a:pt x="40" y="73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11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95"/>
            <p:cNvSpPr>
              <a:spLocks noEditPoints="1"/>
            </p:cNvSpPr>
            <p:nvPr/>
          </p:nvSpPr>
          <p:spPr bwMode="auto">
            <a:xfrm>
              <a:off x="3648483" y="6112901"/>
              <a:ext cx="270926" cy="274563"/>
            </a:xfrm>
            <a:custGeom>
              <a:avLst/>
              <a:gdLst>
                <a:gd name="T0" fmla="*/ 37 w 149"/>
                <a:gd name="T1" fmla="*/ 0 h 151"/>
                <a:gd name="T2" fmla="*/ 66 w 149"/>
                <a:gd name="T3" fmla="*/ 13 h 151"/>
                <a:gd name="T4" fmla="*/ 83 w 149"/>
                <a:gd name="T5" fmla="*/ 13 h 151"/>
                <a:gd name="T6" fmla="*/ 112 w 149"/>
                <a:gd name="T7" fmla="*/ 0 h 151"/>
                <a:gd name="T8" fmla="*/ 118 w 149"/>
                <a:gd name="T9" fmla="*/ 13 h 151"/>
                <a:gd name="T10" fmla="*/ 136 w 149"/>
                <a:gd name="T11" fmla="*/ 19 h 151"/>
                <a:gd name="T12" fmla="*/ 143 w 149"/>
                <a:gd name="T13" fmla="*/ 28 h 151"/>
                <a:gd name="T14" fmla="*/ 149 w 149"/>
                <a:gd name="T15" fmla="*/ 46 h 151"/>
                <a:gd name="T16" fmla="*/ 149 w 149"/>
                <a:gd name="T17" fmla="*/ 125 h 151"/>
                <a:gd name="T18" fmla="*/ 140 w 149"/>
                <a:gd name="T19" fmla="*/ 142 h 151"/>
                <a:gd name="T20" fmla="*/ 130 w 149"/>
                <a:gd name="T21" fmla="*/ 149 h 151"/>
                <a:gd name="T22" fmla="*/ 33 w 149"/>
                <a:gd name="T23" fmla="*/ 151 h 151"/>
                <a:gd name="T24" fmla="*/ 20 w 149"/>
                <a:gd name="T25" fmla="*/ 149 h 151"/>
                <a:gd name="T26" fmla="*/ 9 w 149"/>
                <a:gd name="T27" fmla="*/ 142 h 151"/>
                <a:gd name="T28" fmla="*/ 0 w 149"/>
                <a:gd name="T29" fmla="*/ 125 h 151"/>
                <a:gd name="T30" fmla="*/ 0 w 149"/>
                <a:gd name="T31" fmla="*/ 46 h 151"/>
                <a:gd name="T32" fmla="*/ 6 w 149"/>
                <a:gd name="T33" fmla="*/ 28 h 151"/>
                <a:gd name="T34" fmla="*/ 15 w 149"/>
                <a:gd name="T35" fmla="*/ 19 h 151"/>
                <a:gd name="T36" fmla="*/ 33 w 149"/>
                <a:gd name="T37" fmla="*/ 13 h 151"/>
                <a:gd name="T38" fmla="*/ 61 w 149"/>
                <a:gd name="T39" fmla="*/ 59 h 151"/>
                <a:gd name="T40" fmla="*/ 50 w 149"/>
                <a:gd name="T41" fmla="*/ 65 h 151"/>
                <a:gd name="T42" fmla="*/ 37 w 149"/>
                <a:gd name="T43" fmla="*/ 74 h 151"/>
                <a:gd name="T44" fmla="*/ 44 w 149"/>
                <a:gd name="T45" fmla="*/ 79 h 151"/>
                <a:gd name="T46" fmla="*/ 61 w 149"/>
                <a:gd name="T47" fmla="*/ 114 h 151"/>
                <a:gd name="T48" fmla="*/ 70 w 149"/>
                <a:gd name="T49" fmla="*/ 101 h 151"/>
                <a:gd name="T50" fmla="*/ 77 w 149"/>
                <a:gd name="T51" fmla="*/ 112 h 151"/>
                <a:gd name="T52" fmla="*/ 88 w 149"/>
                <a:gd name="T53" fmla="*/ 116 h 151"/>
                <a:gd name="T54" fmla="*/ 105 w 149"/>
                <a:gd name="T55" fmla="*/ 109 h 151"/>
                <a:gd name="T56" fmla="*/ 108 w 149"/>
                <a:gd name="T57" fmla="*/ 96 h 151"/>
                <a:gd name="T58" fmla="*/ 103 w 149"/>
                <a:gd name="T59" fmla="*/ 83 h 151"/>
                <a:gd name="T60" fmla="*/ 92 w 149"/>
                <a:gd name="T61" fmla="*/ 77 h 151"/>
                <a:gd name="T62" fmla="*/ 105 w 149"/>
                <a:gd name="T63" fmla="*/ 70 h 151"/>
                <a:gd name="T64" fmla="*/ 72 w 149"/>
                <a:gd name="T65" fmla="*/ 88 h 151"/>
                <a:gd name="T66" fmla="*/ 85 w 149"/>
                <a:gd name="T67" fmla="*/ 87 h 151"/>
                <a:gd name="T68" fmla="*/ 92 w 149"/>
                <a:gd name="T69" fmla="*/ 87 h 151"/>
                <a:gd name="T70" fmla="*/ 97 w 149"/>
                <a:gd name="T71" fmla="*/ 92 h 151"/>
                <a:gd name="T72" fmla="*/ 97 w 149"/>
                <a:gd name="T73" fmla="*/ 101 h 151"/>
                <a:gd name="T74" fmla="*/ 92 w 149"/>
                <a:gd name="T75" fmla="*/ 107 h 151"/>
                <a:gd name="T76" fmla="*/ 86 w 149"/>
                <a:gd name="T77" fmla="*/ 107 h 151"/>
                <a:gd name="T78" fmla="*/ 83 w 149"/>
                <a:gd name="T79" fmla="*/ 103 h 151"/>
                <a:gd name="T80" fmla="*/ 70 w 149"/>
                <a:gd name="T81" fmla="*/ 101 h 151"/>
                <a:gd name="T82" fmla="*/ 96 w 149"/>
                <a:gd name="T83" fmla="*/ 43 h 151"/>
                <a:gd name="T84" fmla="*/ 83 w 149"/>
                <a:gd name="T85" fmla="*/ 43 h 151"/>
                <a:gd name="T86" fmla="*/ 53 w 149"/>
                <a:gd name="T87" fmla="*/ 32 h 151"/>
                <a:gd name="T88" fmla="*/ 37 w 149"/>
                <a:gd name="T89" fmla="*/ 32 h 151"/>
                <a:gd name="T90" fmla="*/ 28 w 149"/>
                <a:gd name="T91" fmla="*/ 33 h 151"/>
                <a:gd name="T92" fmla="*/ 20 w 149"/>
                <a:gd name="T93" fmla="*/ 41 h 151"/>
                <a:gd name="T94" fmla="*/ 18 w 149"/>
                <a:gd name="T95" fmla="*/ 120 h 151"/>
                <a:gd name="T96" fmla="*/ 22 w 149"/>
                <a:gd name="T97" fmla="*/ 129 h 151"/>
                <a:gd name="T98" fmla="*/ 118 w 149"/>
                <a:gd name="T99" fmla="*/ 132 h 151"/>
                <a:gd name="T100" fmla="*/ 127 w 149"/>
                <a:gd name="T101" fmla="*/ 129 h 151"/>
                <a:gd name="T102" fmla="*/ 130 w 149"/>
                <a:gd name="T103" fmla="*/ 120 h 151"/>
                <a:gd name="T104" fmla="*/ 130 w 149"/>
                <a:gd name="T105" fmla="*/ 41 h 151"/>
                <a:gd name="T106" fmla="*/ 123 w 149"/>
                <a:gd name="T107" fmla="*/ 3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" h="151">
                  <a:moveTo>
                    <a:pt x="33" y="13"/>
                  </a:moveTo>
                  <a:lnTo>
                    <a:pt x="37" y="13"/>
                  </a:lnTo>
                  <a:lnTo>
                    <a:pt x="37" y="0"/>
                  </a:lnTo>
                  <a:lnTo>
                    <a:pt x="53" y="0"/>
                  </a:lnTo>
                  <a:lnTo>
                    <a:pt x="53" y="13"/>
                  </a:lnTo>
                  <a:lnTo>
                    <a:pt x="66" y="13"/>
                  </a:lnTo>
                  <a:lnTo>
                    <a:pt x="66" y="0"/>
                  </a:lnTo>
                  <a:lnTo>
                    <a:pt x="83" y="0"/>
                  </a:lnTo>
                  <a:lnTo>
                    <a:pt x="83" y="13"/>
                  </a:lnTo>
                  <a:lnTo>
                    <a:pt x="96" y="13"/>
                  </a:lnTo>
                  <a:lnTo>
                    <a:pt x="96" y="0"/>
                  </a:lnTo>
                  <a:lnTo>
                    <a:pt x="112" y="0"/>
                  </a:lnTo>
                  <a:lnTo>
                    <a:pt x="112" y="13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23" y="15"/>
                  </a:lnTo>
                  <a:lnTo>
                    <a:pt x="130" y="17"/>
                  </a:lnTo>
                  <a:lnTo>
                    <a:pt x="136" y="19"/>
                  </a:lnTo>
                  <a:lnTo>
                    <a:pt x="140" y="22"/>
                  </a:lnTo>
                  <a:lnTo>
                    <a:pt x="140" y="22"/>
                  </a:lnTo>
                  <a:lnTo>
                    <a:pt x="143" y="28"/>
                  </a:lnTo>
                  <a:lnTo>
                    <a:pt x="147" y="33"/>
                  </a:lnTo>
                  <a:lnTo>
                    <a:pt x="149" y="39"/>
                  </a:lnTo>
                  <a:lnTo>
                    <a:pt x="149" y="46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9" y="125"/>
                  </a:lnTo>
                  <a:lnTo>
                    <a:pt x="147" y="131"/>
                  </a:lnTo>
                  <a:lnTo>
                    <a:pt x="143" y="136"/>
                  </a:lnTo>
                  <a:lnTo>
                    <a:pt x="140" y="142"/>
                  </a:lnTo>
                  <a:lnTo>
                    <a:pt x="140" y="142"/>
                  </a:lnTo>
                  <a:lnTo>
                    <a:pt x="136" y="145"/>
                  </a:lnTo>
                  <a:lnTo>
                    <a:pt x="130" y="149"/>
                  </a:lnTo>
                  <a:lnTo>
                    <a:pt x="123" y="151"/>
                  </a:lnTo>
                  <a:lnTo>
                    <a:pt x="118" y="151"/>
                  </a:lnTo>
                  <a:lnTo>
                    <a:pt x="33" y="151"/>
                  </a:lnTo>
                  <a:lnTo>
                    <a:pt x="33" y="151"/>
                  </a:lnTo>
                  <a:lnTo>
                    <a:pt x="26" y="151"/>
                  </a:lnTo>
                  <a:lnTo>
                    <a:pt x="20" y="149"/>
                  </a:lnTo>
                  <a:lnTo>
                    <a:pt x="15" y="145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6" y="136"/>
                  </a:lnTo>
                  <a:lnTo>
                    <a:pt x="2" y="131"/>
                  </a:lnTo>
                  <a:lnTo>
                    <a:pt x="0" y="125"/>
                  </a:lnTo>
                  <a:lnTo>
                    <a:pt x="0" y="120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2" y="33"/>
                  </a:lnTo>
                  <a:lnTo>
                    <a:pt x="6" y="28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5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3" y="13"/>
                  </a:lnTo>
                  <a:lnTo>
                    <a:pt x="33" y="13"/>
                  </a:lnTo>
                  <a:close/>
                  <a:moveTo>
                    <a:pt x="61" y="114"/>
                  </a:moveTo>
                  <a:lnTo>
                    <a:pt x="61" y="59"/>
                  </a:lnTo>
                  <a:lnTo>
                    <a:pt x="53" y="59"/>
                  </a:lnTo>
                  <a:lnTo>
                    <a:pt x="53" y="59"/>
                  </a:lnTo>
                  <a:lnTo>
                    <a:pt x="50" y="65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37" y="74"/>
                  </a:lnTo>
                  <a:lnTo>
                    <a:pt x="37" y="83"/>
                  </a:lnTo>
                  <a:lnTo>
                    <a:pt x="37" y="83"/>
                  </a:lnTo>
                  <a:lnTo>
                    <a:pt x="44" y="79"/>
                  </a:lnTo>
                  <a:lnTo>
                    <a:pt x="51" y="74"/>
                  </a:lnTo>
                  <a:lnTo>
                    <a:pt x="51" y="114"/>
                  </a:lnTo>
                  <a:lnTo>
                    <a:pt x="61" y="114"/>
                  </a:lnTo>
                  <a:lnTo>
                    <a:pt x="61" y="114"/>
                  </a:lnTo>
                  <a:close/>
                  <a:moveTo>
                    <a:pt x="70" y="101"/>
                  </a:moveTo>
                  <a:lnTo>
                    <a:pt x="70" y="101"/>
                  </a:lnTo>
                  <a:lnTo>
                    <a:pt x="72" y="107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83" y="114"/>
                  </a:lnTo>
                  <a:lnTo>
                    <a:pt x="88" y="116"/>
                  </a:lnTo>
                  <a:lnTo>
                    <a:pt x="88" y="116"/>
                  </a:lnTo>
                  <a:lnTo>
                    <a:pt x="97" y="114"/>
                  </a:lnTo>
                  <a:lnTo>
                    <a:pt x="105" y="109"/>
                  </a:lnTo>
                  <a:lnTo>
                    <a:pt x="105" y="109"/>
                  </a:lnTo>
                  <a:lnTo>
                    <a:pt x="107" y="103"/>
                  </a:lnTo>
                  <a:lnTo>
                    <a:pt x="108" y="96"/>
                  </a:lnTo>
                  <a:lnTo>
                    <a:pt x="108" y="96"/>
                  </a:lnTo>
                  <a:lnTo>
                    <a:pt x="107" y="88"/>
                  </a:lnTo>
                  <a:lnTo>
                    <a:pt x="103" y="83"/>
                  </a:lnTo>
                  <a:lnTo>
                    <a:pt x="103" y="83"/>
                  </a:lnTo>
                  <a:lnTo>
                    <a:pt x="97" y="79"/>
                  </a:lnTo>
                  <a:lnTo>
                    <a:pt x="92" y="77"/>
                  </a:lnTo>
                  <a:lnTo>
                    <a:pt x="92" y="77"/>
                  </a:lnTo>
                  <a:lnTo>
                    <a:pt x="85" y="79"/>
                  </a:lnTo>
                  <a:lnTo>
                    <a:pt x="86" y="70"/>
                  </a:lnTo>
                  <a:lnTo>
                    <a:pt x="105" y="70"/>
                  </a:lnTo>
                  <a:lnTo>
                    <a:pt x="105" y="59"/>
                  </a:lnTo>
                  <a:lnTo>
                    <a:pt x="77" y="59"/>
                  </a:lnTo>
                  <a:lnTo>
                    <a:pt x="72" y="88"/>
                  </a:lnTo>
                  <a:lnTo>
                    <a:pt x="81" y="90"/>
                  </a:lnTo>
                  <a:lnTo>
                    <a:pt x="81" y="90"/>
                  </a:lnTo>
                  <a:lnTo>
                    <a:pt x="85" y="87"/>
                  </a:lnTo>
                  <a:lnTo>
                    <a:pt x="88" y="87"/>
                  </a:lnTo>
                  <a:lnTo>
                    <a:pt x="88" y="87"/>
                  </a:lnTo>
                  <a:lnTo>
                    <a:pt x="92" y="87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97" y="92"/>
                  </a:lnTo>
                  <a:lnTo>
                    <a:pt x="97" y="96"/>
                  </a:lnTo>
                  <a:lnTo>
                    <a:pt x="97" y="96"/>
                  </a:lnTo>
                  <a:lnTo>
                    <a:pt x="97" y="101"/>
                  </a:lnTo>
                  <a:lnTo>
                    <a:pt x="96" y="105"/>
                  </a:lnTo>
                  <a:lnTo>
                    <a:pt x="96" y="105"/>
                  </a:lnTo>
                  <a:lnTo>
                    <a:pt x="92" y="107"/>
                  </a:lnTo>
                  <a:lnTo>
                    <a:pt x="90" y="107"/>
                  </a:lnTo>
                  <a:lnTo>
                    <a:pt x="90" y="107"/>
                  </a:lnTo>
                  <a:lnTo>
                    <a:pt x="86" y="107"/>
                  </a:lnTo>
                  <a:lnTo>
                    <a:pt x="85" y="105"/>
                  </a:lnTo>
                  <a:lnTo>
                    <a:pt x="85" y="105"/>
                  </a:lnTo>
                  <a:lnTo>
                    <a:pt x="83" y="103"/>
                  </a:lnTo>
                  <a:lnTo>
                    <a:pt x="81" y="99"/>
                  </a:lnTo>
                  <a:lnTo>
                    <a:pt x="70" y="101"/>
                  </a:lnTo>
                  <a:lnTo>
                    <a:pt x="70" y="101"/>
                  </a:lnTo>
                  <a:close/>
                  <a:moveTo>
                    <a:pt x="112" y="32"/>
                  </a:moveTo>
                  <a:lnTo>
                    <a:pt x="112" y="43"/>
                  </a:lnTo>
                  <a:lnTo>
                    <a:pt x="96" y="43"/>
                  </a:lnTo>
                  <a:lnTo>
                    <a:pt x="96" y="32"/>
                  </a:lnTo>
                  <a:lnTo>
                    <a:pt x="83" y="32"/>
                  </a:lnTo>
                  <a:lnTo>
                    <a:pt x="83" y="43"/>
                  </a:lnTo>
                  <a:lnTo>
                    <a:pt x="66" y="43"/>
                  </a:lnTo>
                  <a:lnTo>
                    <a:pt x="66" y="32"/>
                  </a:lnTo>
                  <a:lnTo>
                    <a:pt x="53" y="32"/>
                  </a:lnTo>
                  <a:lnTo>
                    <a:pt x="53" y="43"/>
                  </a:lnTo>
                  <a:lnTo>
                    <a:pt x="37" y="43"/>
                  </a:lnTo>
                  <a:lnTo>
                    <a:pt x="37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28" y="33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0" y="41"/>
                  </a:lnTo>
                  <a:lnTo>
                    <a:pt x="18" y="46"/>
                  </a:lnTo>
                  <a:lnTo>
                    <a:pt x="18" y="120"/>
                  </a:lnTo>
                  <a:lnTo>
                    <a:pt x="18" y="120"/>
                  </a:lnTo>
                  <a:lnTo>
                    <a:pt x="20" y="123"/>
                  </a:lnTo>
                  <a:lnTo>
                    <a:pt x="22" y="129"/>
                  </a:lnTo>
                  <a:lnTo>
                    <a:pt x="22" y="129"/>
                  </a:lnTo>
                  <a:lnTo>
                    <a:pt x="28" y="131"/>
                  </a:lnTo>
                  <a:lnTo>
                    <a:pt x="33" y="132"/>
                  </a:lnTo>
                  <a:lnTo>
                    <a:pt x="118" y="132"/>
                  </a:lnTo>
                  <a:lnTo>
                    <a:pt x="118" y="132"/>
                  </a:lnTo>
                  <a:lnTo>
                    <a:pt x="123" y="131"/>
                  </a:lnTo>
                  <a:lnTo>
                    <a:pt x="127" y="129"/>
                  </a:lnTo>
                  <a:lnTo>
                    <a:pt x="127" y="129"/>
                  </a:lnTo>
                  <a:lnTo>
                    <a:pt x="130" y="123"/>
                  </a:lnTo>
                  <a:lnTo>
                    <a:pt x="130" y="120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1"/>
                  </a:lnTo>
                  <a:lnTo>
                    <a:pt x="127" y="37"/>
                  </a:lnTo>
                  <a:lnTo>
                    <a:pt x="127" y="37"/>
                  </a:lnTo>
                  <a:lnTo>
                    <a:pt x="123" y="33"/>
                  </a:lnTo>
                  <a:lnTo>
                    <a:pt x="118" y="32"/>
                  </a:lnTo>
                  <a:lnTo>
                    <a:pt x="11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96"/>
            <p:cNvSpPr>
              <a:spLocks/>
            </p:cNvSpPr>
            <p:nvPr/>
          </p:nvSpPr>
          <p:spPr bwMode="auto">
            <a:xfrm>
              <a:off x="2701151" y="5629235"/>
              <a:ext cx="300019" cy="300019"/>
            </a:xfrm>
            <a:custGeom>
              <a:avLst/>
              <a:gdLst>
                <a:gd name="T0" fmla="*/ 24 w 165"/>
                <a:gd name="T1" fmla="*/ 31 h 165"/>
                <a:gd name="T2" fmla="*/ 40 w 165"/>
                <a:gd name="T3" fmla="*/ 37 h 165"/>
                <a:gd name="T4" fmla="*/ 48 w 165"/>
                <a:gd name="T5" fmla="*/ 53 h 165"/>
                <a:gd name="T6" fmla="*/ 123 w 165"/>
                <a:gd name="T7" fmla="*/ 72 h 165"/>
                <a:gd name="T8" fmla="*/ 110 w 165"/>
                <a:gd name="T9" fmla="*/ 35 h 165"/>
                <a:gd name="T10" fmla="*/ 105 w 165"/>
                <a:gd name="T11" fmla="*/ 37 h 165"/>
                <a:gd name="T12" fmla="*/ 97 w 165"/>
                <a:gd name="T13" fmla="*/ 35 h 165"/>
                <a:gd name="T14" fmla="*/ 88 w 165"/>
                <a:gd name="T15" fmla="*/ 26 h 165"/>
                <a:gd name="T16" fmla="*/ 86 w 165"/>
                <a:gd name="T17" fmla="*/ 19 h 165"/>
                <a:gd name="T18" fmla="*/ 92 w 165"/>
                <a:gd name="T19" fmla="*/ 6 h 165"/>
                <a:gd name="T20" fmla="*/ 105 w 165"/>
                <a:gd name="T21" fmla="*/ 0 h 165"/>
                <a:gd name="T22" fmla="*/ 112 w 165"/>
                <a:gd name="T23" fmla="*/ 2 h 165"/>
                <a:gd name="T24" fmla="*/ 121 w 165"/>
                <a:gd name="T25" fmla="*/ 11 h 165"/>
                <a:gd name="T26" fmla="*/ 123 w 165"/>
                <a:gd name="T27" fmla="*/ 19 h 165"/>
                <a:gd name="T28" fmla="*/ 119 w 165"/>
                <a:gd name="T29" fmla="*/ 30 h 165"/>
                <a:gd name="T30" fmla="*/ 138 w 165"/>
                <a:gd name="T31" fmla="*/ 59 h 165"/>
                <a:gd name="T32" fmla="*/ 143 w 165"/>
                <a:gd name="T33" fmla="*/ 57 h 165"/>
                <a:gd name="T34" fmla="*/ 160 w 165"/>
                <a:gd name="T35" fmla="*/ 64 h 165"/>
                <a:gd name="T36" fmla="*/ 165 w 165"/>
                <a:gd name="T37" fmla="*/ 79 h 165"/>
                <a:gd name="T38" fmla="*/ 163 w 165"/>
                <a:gd name="T39" fmla="*/ 88 h 165"/>
                <a:gd name="T40" fmla="*/ 152 w 165"/>
                <a:gd name="T41" fmla="*/ 101 h 165"/>
                <a:gd name="T42" fmla="*/ 143 w 165"/>
                <a:gd name="T43" fmla="*/ 103 h 165"/>
                <a:gd name="T44" fmla="*/ 130 w 165"/>
                <a:gd name="T45" fmla="*/ 97 h 165"/>
                <a:gd name="T46" fmla="*/ 121 w 165"/>
                <a:gd name="T47" fmla="*/ 85 h 165"/>
                <a:gd name="T48" fmla="*/ 46 w 165"/>
                <a:gd name="T49" fmla="*/ 66 h 165"/>
                <a:gd name="T50" fmla="*/ 37 w 165"/>
                <a:gd name="T51" fmla="*/ 74 h 165"/>
                <a:gd name="T52" fmla="*/ 50 w 165"/>
                <a:gd name="T53" fmla="*/ 110 h 165"/>
                <a:gd name="T54" fmla="*/ 53 w 165"/>
                <a:gd name="T55" fmla="*/ 108 h 165"/>
                <a:gd name="T56" fmla="*/ 64 w 165"/>
                <a:gd name="T57" fmla="*/ 112 h 165"/>
                <a:gd name="T58" fmla="*/ 79 w 165"/>
                <a:gd name="T59" fmla="*/ 127 h 165"/>
                <a:gd name="T60" fmla="*/ 81 w 165"/>
                <a:gd name="T61" fmla="*/ 138 h 165"/>
                <a:gd name="T62" fmla="*/ 81 w 165"/>
                <a:gd name="T63" fmla="*/ 143 h 165"/>
                <a:gd name="T64" fmla="*/ 73 w 165"/>
                <a:gd name="T65" fmla="*/ 156 h 165"/>
                <a:gd name="T66" fmla="*/ 59 w 165"/>
                <a:gd name="T67" fmla="*/ 164 h 165"/>
                <a:gd name="T68" fmla="*/ 53 w 165"/>
                <a:gd name="T69" fmla="*/ 165 h 165"/>
                <a:gd name="T70" fmla="*/ 42 w 165"/>
                <a:gd name="T71" fmla="*/ 164 h 165"/>
                <a:gd name="T72" fmla="*/ 28 w 165"/>
                <a:gd name="T73" fmla="*/ 149 h 165"/>
                <a:gd name="T74" fmla="*/ 26 w 165"/>
                <a:gd name="T75" fmla="*/ 138 h 165"/>
                <a:gd name="T76" fmla="*/ 26 w 165"/>
                <a:gd name="T77" fmla="*/ 131 h 165"/>
                <a:gd name="T78" fmla="*/ 33 w 165"/>
                <a:gd name="T79" fmla="*/ 118 h 165"/>
                <a:gd name="T80" fmla="*/ 26 w 165"/>
                <a:gd name="T81" fmla="*/ 77 h 165"/>
                <a:gd name="T82" fmla="*/ 24 w 165"/>
                <a:gd name="T83" fmla="*/ 77 h 165"/>
                <a:gd name="T84" fmla="*/ 15 w 165"/>
                <a:gd name="T85" fmla="*/ 75 h 165"/>
                <a:gd name="T86" fmla="*/ 2 w 165"/>
                <a:gd name="T87" fmla="*/ 63 h 165"/>
                <a:gd name="T88" fmla="*/ 0 w 165"/>
                <a:gd name="T89" fmla="*/ 53 h 165"/>
                <a:gd name="T90" fmla="*/ 7 w 165"/>
                <a:gd name="T91" fmla="*/ 37 h 165"/>
                <a:gd name="T92" fmla="*/ 24 w 165"/>
                <a:gd name="T93" fmla="*/ 3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5" h="165">
                  <a:moveTo>
                    <a:pt x="24" y="31"/>
                  </a:moveTo>
                  <a:lnTo>
                    <a:pt x="24" y="31"/>
                  </a:lnTo>
                  <a:lnTo>
                    <a:pt x="33" y="33"/>
                  </a:lnTo>
                  <a:lnTo>
                    <a:pt x="40" y="37"/>
                  </a:lnTo>
                  <a:lnTo>
                    <a:pt x="46" y="44"/>
                  </a:lnTo>
                  <a:lnTo>
                    <a:pt x="48" y="53"/>
                  </a:lnTo>
                  <a:lnTo>
                    <a:pt x="123" y="72"/>
                  </a:lnTo>
                  <a:lnTo>
                    <a:pt x="123" y="72"/>
                  </a:lnTo>
                  <a:lnTo>
                    <a:pt x="127" y="64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05" y="37"/>
                  </a:lnTo>
                  <a:lnTo>
                    <a:pt x="105" y="37"/>
                  </a:lnTo>
                  <a:lnTo>
                    <a:pt x="97" y="35"/>
                  </a:lnTo>
                  <a:lnTo>
                    <a:pt x="92" y="31"/>
                  </a:lnTo>
                  <a:lnTo>
                    <a:pt x="88" y="26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8" y="11"/>
                  </a:lnTo>
                  <a:lnTo>
                    <a:pt x="92" y="6"/>
                  </a:lnTo>
                  <a:lnTo>
                    <a:pt x="97" y="2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12" y="2"/>
                  </a:lnTo>
                  <a:lnTo>
                    <a:pt x="117" y="6"/>
                  </a:lnTo>
                  <a:lnTo>
                    <a:pt x="121" y="11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121" y="24"/>
                  </a:lnTo>
                  <a:lnTo>
                    <a:pt x="119" y="30"/>
                  </a:lnTo>
                  <a:lnTo>
                    <a:pt x="138" y="59"/>
                  </a:lnTo>
                  <a:lnTo>
                    <a:pt x="138" y="59"/>
                  </a:lnTo>
                  <a:lnTo>
                    <a:pt x="143" y="57"/>
                  </a:lnTo>
                  <a:lnTo>
                    <a:pt x="143" y="57"/>
                  </a:lnTo>
                  <a:lnTo>
                    <a:pt x="152" y="59"/>
                  </a:lnTo>
                  <a:lnTo>
                    <a:pt x="160" y="64"/>
                  </a:lnTo>
                  <a:lnTo>
                    <a:pt x="163" y="72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3" y="88"/>
                  </a:lnTo>
                  <a:lnTo>
                    <a:pt x="160" y="96"/>
                  </a:lnTo>
                  <a:lnTo>
                    <a:pt x="152" y="101"/>
                  </a:lnTo>
                  <a:lnTo>
                    <a:pt x="143" y="103"/>
                  </a:lnTo>
                  <a:lnTo>
                    <a:pt x="143" y="103"/>
                  </a:lnTo>
                  <a:lnTo>
                    <a:pt x="136" y="101"/>
                  </a:lnTo>
                  <a:lnTo>
                    <a:pt x="130" y="97"/>
                  </a:lnTo>
                  <a:lnTo>
                    <a:pt x="125" y="92"/>
                  </a:lnTo>
                  <a:lnTo>
                    <a:pt x="121" y="85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2" y="70"/>
                  </a:lnTo>
                  <a:lnTo>
                    <a:pt x="37" y="74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3" y="108"/>
                  </a:lnTo>
                  <a:lnTo>
                    <a:pt x="53" y="108"/>
                  </a:lnTo>
                  <a:lnTo>
                    <a:pt x="59" y="110"/>
                  </a:lnTo>
                  <a:lnTo>
                    <a:pt x="64" y="112"/>
                  </a:lnTo>
                  <a:lnTo>
                    <a:pt x="73" y="118"/>
                  </a:lnTo>
                  <a:lnTo>
                    <a:pt x="79" y="127"/>
                  </a:lnTo>
                  <a:lnTo>
                    <a:pt x="81" y="132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81" y="143"/>
                  </a:lnTo>
                  <a:lnTo>
                    <a:pt x="79" y="149"/>
                  </a:lnTo>
                  <a:lnTo>
                    <a:pt x="73" y="156"/>
                  </a:lnTo>
                  <a:lnTo>
                    <a:pt x="64" y="164"/>
                  </a:lnTo>
                  <a:lnTo>
                    <a:pt x="59" y="164"/>
                  </a:lnTo>
                  <a:lnTo>
                    <a:pt x="53" y="165"/>
                  </a:lnTo>
                  <a:lnTo>
                    <a:pt x="53" y="165"/>
                  </a:lnTo>
                  <a:lnTo>
                    <a:pt x="48" y="164"/>
                  </a:lnTo>
                  <a:lnTo>
                    <a:pt x="42" y="164"/>
                  </a:lnTo>
                  <a:lnTo>
                    <a:pt x="33" y="156"/>
                  </a:lnTo>
                  <a:lnTo>
                    <a:pt x="28" y="149"/>
                  </a:lnTo>
                  <a:lnTo>
                    <a:pt x="26" y="143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26" y="131"/>
                  </a:lnTo>
                  <a:lnTo>
                    <a:pt x="29" y="123"/>
                  </a:lnTo>
                  <a:lnTo>
                    <a:pt x="33" y="118"/>
                  </a:lnTo>
                  <a:lnTo>
                    <a:pt x="39" y="114"/>
                  </a:lnTo>
                  <a:lnTo>
                    <a:pt x="26" y="77"/>
                  </a:lnTo>
                  <a:lnTo>
                    <a:pt x="26" y="77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15" y="75"/>
                  </a:lnTo>
                  <a:lnTo>
                    <a:pt x="7" y="70"/>
                  </a:lnTo>
                  <a:lnTo>
                    <a:pt x="2" y="6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2" y="44"/>
                  </a:lnTo>
                  <a:lnTo>
                    <a:pt x="7" y="37"/>
                  </a:lnTo>
                  <a:lnTo>
                    <a:pt x="15" y="33"/>
                  </a:lnTo>
                  <a:lnTo>
                    <a:pt x="24" y="31"/>
                  </a:lnTo>
                  <a:lnTo>
                    <a:pt x="2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302"/>
            <p:cNvSpPr>
              <a:spLocks noEditPoints="1"/>
            </p:cNvSpPr>
            <p:nvPr/>
          </p:nvSpPr>
          <p:spPr bwMode="auto">
            <a:xfrm>
              <a:off x="2284762" y="5629235"/>
              <a:ext cx="205468" cy="300019"/>
            </a:xfrm>
            <a:custGeom>
              <a:avLst/>
              <a:gdLst>
                <a:gd name="T0" fmla="*/ 57 w 113"/>
                <a:gd name="T1" fmla="*/ 0 h 165"/>
                <a:gd name="T2" fmla="*/ 79 w 113"/>
                <a:gd name="T3" fmla="*/ 4 h 165"/>
                <a:gd name="T4" fmla="*/ 97 w 113"/>
                <a:gd name="T5" fmla="*/ 17 h 165"/>
                <a:gd name="T6" fmla="*/ 102 w 113"/>
                <a:gd name="T7" fmla="*/ 24 h 165"/>
                <a:gd name="T8" fmla="*/ 112 w 113"/>
                <a:gd name="T9" fmla="*/ 44 h 165"/>
                <a:gd name="T10" fmla="*/ 113 w 113"/>
                <a:gd name="T11" fmla="*/ 55 h 165"/>
                <a:gd name="T12" fmla="*/ 108 w 113"/>
                <a:gd name="T13" fmla="*/ 77 h 165"/>
                <a:gd name="T14" fmla="*/ 97 w 113"/>
                <a:gd name="T15" fmla="*/ 96 h 165"/>
                <a:gd name="T16" fmla="*/ 58 w 113"/>
                <a:gd name="T17" fmla="*/ 165 h 165"/>
                <a:gd name="T18" fmla="*/ 16 w 113"/>
                <a:gd name="T19" fmla="*/ 96 h 165"/>
                <a:gd name="T20" fmla="*/ 9 w 113"/>
                <a:gd name="T21" fmla="*/ 86 h 165"/>
                <a:gd name="T22" fmla="*/ 1 w 113"/>
                <a:gd name="T23" fmla="*/ 68 h 165"/>
                <a:gd name="T24" fmla="*/ 0 w 113"/>
                <a:gd name="T25" fmla="*/ 55 h 165"/>
                <a:gd name="T26" fmla="*/ 5 w 113"/>
                <a:gd name="T27" fmla="*/ 33 h 165"/>
                <a:gd name="T28" fmla="*/ 16 w 113"/>
                <a:gd name="T29" fmla="*/ 17 h 165"/>
                <a:gd name="T30" fmla="*/ 25 w 113"/>
                <a:gd name="T31" fmla="*/ 9 h 165"/>
                <a:gd name="T32" fmla="*/ 46 w 113"/>
                <a:gd name="T33" fmla="*/ 0 h 165"/>
                <a:gd name="T34" fmla="*/ 57 w 113"/>
                <a:gd name="T35" fmla="*/ 0 h 165"/>
                <a:gd name="T36" fmla="*/ 80 w 113"/>
                <a:gd name="T37" fmla="*/ 33 h 165"/>
                <a:gd name="T38" fmla="*/ 69 w 113"/>
                <a:gd name="T39" fmla="*/ 26 h 165"/>
                <a:gd name="T40" fmla="*/ 57 w 113"/>
                <a:gd name="T41" fmla="*/ 22 h 165"/>
                <a:gd name="T42" fmla="*/ 49 w 113"/>
                <a:gd name="T43" fmla="*/ 24 h 165"/>
                <a:gd name="T44" fmla="*/ 38 w 113"/>
                <a:gd name="T45" fmla="*/ 28 h 165"/>
                <a:gd name="T46" fmla="*/ 33 w 113"/>
                <a:gd name="T47" fmla="*/ 33 h 165"/>
                <a:gd name="T48" fmla="*/ 25 w 113"/>
                <a:gd name="T49" fmla="*/ 42 h 165"/>
                <a:gd name="T50" fmla="*/ 23 w 113"/>
                <a:gd name="T51" fmla="*/ 55 h 165"/>
                <a:gd name="T52" fmla="*/ 23 w 113"/>
                <a:gd name="T53" fmla="*/ 63 h 165"/>
                <a:gd name="T54" fmla="*/ 29 w 113"/>
                <a:gd name="T55" fmla="*/ 75 h 165"/>
                <a:gd name="T56" fmla="*/ 33 w 113"/>
                <a:gd name="T57" fmla="*/ 79 h 165"/>
                <a:gd name="T58" fmla="*/ 44 w 113"/>
                <a:gd name="T59" fmla="*/ 86 h 165"/>
                <a:gd name="T60" fmla="*/ 57 w 113"/>
                <a:gd name="T61" fmla="*/ 90 h 165"/>
                <a:gd name="T62" fmla="*/ 64 w 113"/>
                <a:gd name="T63" fmla="*/ 88 h 165"/>
                <a:gd name="T64" fmla="*/ 75 w 113"/>
                <a:gd name="T65" fmla="*/ 85 h 165"/>
                <a:gd name="T66" fmla="*/ 80 w 113"/>
                <a:gd name="T67" fmla="*/ 79 h 165"/>
                <a:gd name="T68" fmla="*/ 88 w 113"/>
                <a:gd name="T69" fmla="*/ 70 h 165"/>
                <a:gd name="T70" fmla="*/ 90 w 113"/>
                <a:gd name="T71" fmla="*/ 55 h 165"/>
                <a:gd name="T72" fmla="*/ 90 w 113"/>
                <a:gd name="T73" fmla="*/ 50 h 165"/>
                <a:gd name="T74" fmla="*/ 84 w 113"/>
                <a:gd name="T75" fmla="*/ 37 h 165"/>
                <a:gd name="T76" fmla="*/ 80 w 113"/>
                <a:gd name="T77" fmla="*/ 3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3" h="165">
                  <a:moveTo>
                    <a:pt x="57" y="0"/>
                  </a:moveTo>
                  <a:lnTo>
                    <a:pt x="57" y="0"/>
                  </a:lnTo>
                  <a:lnTo>
                    <a:pt x="68" y="0"/>
                  </a:lnTo>
                  <a:lnTo>
                    <a:pt x="79" y="4"/>
                  </a:lnTo>
                  <a:lnTo>
                    <a:pt x="88" y="9"/>
                  </a:lnTo>
                  <a:lnTo>
                    <a:pt x="97" y="17"/>
                  </a:lnTo>
                  <a:lnTo>
                    <a:pt x="97" y="17"/>
                  </a:lnTo>
                  <a:lnTo>
                    <a:pt x="102" y="24"/>
                  </a:lnTo>
                  <a:lnTo>
                    <a:pt x="108" y="33"/>
                  </a:lnTo>
                  <a:lnTo>
                    <a:pt x="112" y="44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2" y="68"/>
                  </a:lnTo>
                  <a:lnTo>
                    <a:pt x="108" y="77"/>
                  </a:lnTo>
                  <a:lnTo>
                    <a:pt x="102" y="88"/>
                  </a:lnTo>
                  <a:lnTo>
                    <a:pt x="97" y="96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42" y="138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9" y="86"/>
                  </a:lnTo>
                  <a:lnTo>
                    <a:pt x="3" y="77"/>
                  </a:lnTo>
                  <a:lnTo>
                    <a:pt x="1" y="6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44"/>
                  </a:lnTo>
                  <a:lnTo>
                    <a:pt x="5" y="33"/>
                  </a:lnTo>
                  <a:lnTo>
                    <a:pt x="9" y="24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25" y="9"/>
                  </a:lnTo>
                  <a:lnTo>
                    <a:pt x="35" y="4"/>
                  </a:lnTo>
                  <a:lnTo>
                    <a:pt x="46" y="0"/>
                  </a:lnTo>
                  <a:lnTo>
                    <a:pt x="57" y="0"/>
                  </a:lnTo>
                  <a:lnTo>
                    <a:pt x="57" y="0"/>
                  </a:lnTo>
                  <a:close/>
                  <a:moveTo>
                    <a:pt x="80" y="33"/>
                  </a:moveTo>
                  <a:lnTo>
                    <a:pt x="80" y="33"/>
                  </a:lnTo>
                  <a:lnTo>
                    <a:pt x="75" y="28"/>
                  </a:lnTo>
                  <a:lnTo>
                    <a:pt x="69" y="26"/>
                  </a:lnTo>
                  <a:lnTo>
                    <a:pt x="64" y="24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49" y="24"/>
                  </a:lnTo>
                  <a:lnTo>
                    <a:pt x="44" y="26"/>
                  </a:lnTo>
                  <a:lnTo>
                    <a:pt x="38" y="28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29" y="37"/>
                  </a:lnTo>
                  <a:lnTo>
                    <a:pt x="25" y="42"/>
                  </a:lnTo>
                  <a:lnTo>
                    <a:pt x="23" y="50"/>
                  </a:lnTo>
                  <a:lnTo>
                    <a:pt x="23" y="55"/>
                  </a:lnTo>
                  <a:lnTo>
                    <a:pt x="23" y="55"/>
                  </a:lnTo>
                  <a:lnTo>
                    <a:pt x="23" y="63"/>
                  </a:lnTo>
                  <a:lnTo>
                    <a:pt x="25" y="70"/>
                  </a:lnTo>
                  <a:lnTo>
                    <a:pt x="29" y="75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8" y="85"/>
                  </a:lnTo>
                  <a:lnTo>
                    <a:pt x="44" y="86"/>
                  </a:lnTo>
                  <a:lnTo>
                    <a:pt x="49" y="88"/>
                  </a:lnTo>
                  <a:lnTo>
                    <a:pt x="57" y="90"/>
                  </a:lnTo>
                  <a:lnTo>
                    <a:pt x="57" y="90"/>
                  </a:lnTo>
                  <a:lnTo>
                    <a:pt x="64" y="88"/>
                  </a:lnTo>
                  <a:lnTo>
                    <a:pt x="69" y="86"/>
                  </a:lnTo>
                  <a:lnTo>
                    <a:pt x="75" y="85"/>
                  </a:lnTo>
                  <a:lnTo>
                    <a:pt x="80" y="79"/>
                  </a:lnTo>
                  <a:lnTo>
                    <a:pt x="80" y="79"/>
                  </a:lnTo>
                  <a:lnTo>
                    <a:pt x="84" y="75"/>
                  </a:lnTo>
                  <a:lnTo>
                    <a:pt x="88" y="70"/>
                  </a:lnTo>
                  <a:lnTo>
                    <a:pt x="90" y="63"/>
                  </a:lnTo>
                  <a:lnTo>
                    <a:pt x="90" y="55"/>
                  </a:lnTo>
                  <a:lnTo>
                    <a:pt x="90" y="55"/>
                  </a:lnTo>
                  <a:lnTo>
                    <a:pt x="90" y="50"/>
                  </a:lnTo>
                  <a:lnTo>
                    <a:pt x="88" y="42"/>
                  </a:lnTo>
                  <a:lnTo>
                    <a:pt x="84" y="37"/>
                  </a:lnTo>
                  <a:lnTo>
                    <a:pt x="80" y="33"/>
                  </a:lnTo>
                  <a:lnTo>
                    <a:pt x="8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303"/>
            <p:cNvSpPr>
              <a:spLocks/>
            </p:cNvSpPr>
            <p:nvPr/>
          </p:nvSpPr>
          <p:spPr bwMode="auto">
            <a:xfrm>
              <a:off x="1777457" y="5645600"/>
              <a:ext cx="260017" cy="267290"/>
            </a:xfrm>
            <a:custGeom>
              <a:avLst/>
              <a:gdLst>
                <a:gd name="T0" fmla="*/ 106 w 143"/>
                <a:gd name="T1" fmla="*/ 136 h 147"/>
                <a:gd name="T2" fmla="*/ 80 w 143"/>
                <a:gd name="T3" fmla="*/ 145 h 147"/>
                <a:gd name="T4" fmla="*/ 53 w 143"/>
                <a:gd name="T5" fmla="*/ 144 h 147"/>
                <a:gd name="T6" fmla="*/ 40 w 143"/>
                <a:gd name="T7" fmla="*/ 140 h 147"/>
                <a:gd name="T8" fmla="*/ 18 w 143"/>
                <a:gd name="T9" fmla="*/ 123 h 147"/>
                <a:gd name="T10" fmla="*/ 9 w 143"/>
                <a:gd name="T11" fmla="*/ 110 h 147"/>
                <a:gd name="T12" fmla="*/ 0 w 143"/>
                <a:gd name="T13" fmla="*/ 83 h 147"/>
                <a:gd name="T14" fmla="*/ 2 w 143"/>
                <a:gd name="T15" fmla="*/ 55 h 147"/>
                <a:gd name="T16" fmla="*/ 7 w 143"/>
                <a:gd name="T17" fmla="*/ 43 h 147"/>
                <a:gd name="T18" fmla="*/ 24 w 143"/>
                <a:gd name="T19" fmla="*/ 21 h 147"/>
                <a:gd name="T20" fmla="*/ 35 w 143"/>
                <a:gd name="T21" fmla="*/ 13 h 147"/>
                <a:gd name="T22" fmla="*/ 62 w 143"/>
                <a:gd name="T23" fmla="*/ 4 h 147"/>
                <a:gd name="T24" fmla="*/ 90 w 143"/>
                <a:gd name="T25" fmla="*/ 6 h 147"/>
                <a:gd name="T26" fmla="*/ 99 w 143"/>
                <a:gd name="T27" fmla="*/ 10 h 147"/>
                <a:gd name="T28" fmla="*/ 117 w 143"/>
                <a:gd name="T29" fmla="*/ 0 h 147"/>
                <a:gd name="T30" fmla="*/ 86 w 143"/>
                <a:gd name="T31" fmla="*/ 46 h 147"/>
                <a:gd name="T32" fmla="*/ 95 w 143"/>
                <a:gd name="T33" fmla="*/ 35 h 147"/>
                <a:gd name="T34" fmla="*/ 82 w 143"/>
                <a:gd name="T35" fmla="*/ 30 h 147"/>
                <a:gd name="T36" fmla="*/ 66 w 143"/>
                <a:gd name="T37" fmla="*/ 28 h 147"/>
                <a:gd name="T38" fmla="*/ 47 w 143"/>
                <a:gd name="T39" fmla="*/ 35 h 147"/>
                <a:gd name="T40" fmla="*/ 40 w 143"/>
                <a:gd name="T41" fmla="*/ 41 h 147"/>
                <a:gd name="T42" fmla="*/ 29 w 143"/>
                <a:gd name="T43" fmla="*/ 54 h 147"/>
                <a:gd name="T44" fmla="*/ 25 w 143"/>
                <a:gd name="T45" fmla="*/ 63 h 147"/>
                <a:gd name="T46" fmla="*/ 25 w 143"/>
                <a:gd name="T47" fmla="*/ 81 h 147"/>
                <a:gd name="T48" fmla="*/ 31 w 143"/>
                <a:gd name="T49" fmla="*/ 98 h 147"/>
                <a:gd name="T50" fmla="*/ 36 w 143"/>
                <a:gd name="T51" fmla="*/ 105 h 147"/>
                <a:gd name="T52" fmla="*/ 51 w 143"/>
                <a:gd name="T53" fmla="*/ 116 h 147"/>
                <a:gd name="T54" fmla="*/ 58 w 143"/>
                <a:gd name="T55" fmla="*/ 120 h 147"/>
                <a:gd name="T56" fmla="*/ 77 w 143"/>
                <a:gd name="T57" fmla="*/ 122 h 147"/>
                <a:gd name="T58" fmla="*/ 95 w 143"/>
                <a:gd name="T59" fmla="*/ 116 h 147"/>
                <a:gd name="T60" fmla="*/ 102 w 143"/>
                <a:gd name="T61" fmla="*/ 110 h 147"/>
                <a:gd name="T62" fmla="*/ 114 w 143"/>
                <a:gd name="T63" fmla="*/ 96 h 147"/>
                <a:gd name="T64" fmla="*/ 115 w 143"/>
                <a:gd name="T65" fmla="*/ 87 h 147"/>
                <a:gd name="T66" fmla="*/ 117 w 143"/>
                <a:gd name="T67" fmla="*/ 68 h 147"/>
                <a:gd name="T68" fmla="*/ 143 w 143"/>
                <a:gd name="T69" fmla="*/ 65 h 147"/>
                <a:gd name="T70" fmla="*/ 141 w 143"/>
                <a:gd name="T71" fmla="*/ 94 h 147"/>
                <a:gd name="T72" fmla="*/ 136 w 143"/>
                <a:gd name="T73" fmla="*/ 107 h 147"/>
                <a:gd name="T74" fmla="*/ 119 w 143"/>
                <a:gd name="T75" fmla="*/ 129 h 147"/>
                <a:gd name="T76" fmla="*/ 106 w 143"/>
                <a:gd name="T77" fmla="*/ 13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3" h="147">
                  <a:moveTo>
                    <a:pt x="106" y="136"/>
                  </a:moveTo>
                  <a:lnTo>
                    <a:pt x="106" y="136"/>
                  </a:lnTo>
                  <a:lnTo>
                    <a:pt x="93" y="144"/>
                  </a:lnTo>
                  <a:lnTo>
                    <a:pt x="80" y="145"/>
                  </a:lnTo>
                  <a:lnTo>
                    <a:pt x="66" y="147"/>
                  </a:lnTo>
                  <a:lnTo>
                    <a:pt x="53" y="144"/>
                  </a:lnTo>
                  <a:lnTo>
                    <a:pt x="53" y="144"/>
                  </a:lnTo>
                  <a:lnTo>
                    <a:pt x="40" y="140"/>
                  </a:lnTo>
                  <a:lnTo>
                    <a:pt x="27" y="133"/>
                  </a:lnTo>
                  <a:lnTo>
                    <a:pt x="18" y="123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3" y="98"/>
                  </a:lnTo>
                  <a:lnTo>
                    <a:pt x="0" y="83"/>
                  </a:lnTo>
                  <a:lnTo>
                    <a:pt x="0" y="70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7" y="43"/>
                  </a:lnTo>
                  <a:lnTo>
                    <a:pt x="14" y="32"/>
                  </a:lnTo>
                  <a:lnTo>
                    <a:pt x="24" y="21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49" y="6"/>
                  </a:lnTo>
                  <a:lnTo>
                    <a:pt x="62" y="4"/>
                  </a:lnTo>
                  <a:lnTo>
                    <a:pt x="77" y="4"/>
                  </a:lnTo>
                  <a:lnTo>
                    <a:pt x="90" y="6"/>
                  </a:lnTo>
                  <a:lnTo>
                    <a:pt x="90" y="6"/>
                  </a:lnTo>
                  <a:lnTo>
                    <a:pt x="99" y="10"/>
                  </a:lnTo>
                  <a:lnTo>
                    <a:pt x="108" y="13"/>
                  </a:lnTo>
                  <a:lnTo>
                    <a:pt x="117" y="0"/>
                  </a:lnTo>
                  <a:lnTo>
                    <a:pt x="134" y="44"/>
                  </a:lnTo>
                  <a:lnTo>
                    <a:pt x="86" y="46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75" y="28"/>
                  </a:lnTo>
                  <a:lnTo>
                    <a:pt x="66" y="28"/>
                  </a:lnTo>
                  <a:lnTo>
                    <a:pt x="57" y="30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40" y="41"/>
                  </a:lnTo>
                  <a:lnTo>
                    <a:pt x="35" y="46"/>
                  </a:lnTo>
                  <a:lnTo>
                    <a:pt x="29" y="54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72"/>
                  </a:lnTo>
                  <a:lnTo>
                    <a:pt x="25" y="81"/>
                  </a:lnTo>
                  <a:lnTo>
                    <a:pt x="27" y="9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6" y="105"/>
                  </a:lnTo>
                  <a:lnTo>
                    <a:pt x="44" y="112"/>
                  </a:lnTo>
                  <a:lnTo>
                    <a:pt x="51" y="116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68" y="122"/>
                  </a:lnTo>
                  <a:lnTo>
                    <a:pt x="77" y="122"/>
                  </a:lnTo>
                  <a:lnTo>
                    <a:pt x="86" y="120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02" y="110"/>
                  </a:lnTo>
                  <a:lnTo>
                    <a:pt x="108" y="103"/>
                  </a:lnTo>
                  <a:lnTo>
                    <a:pt x="114" y="96"/>
                  </a:lnTo>
                  <a:lnTo>
                    <a:pt x="115" y="87"/>
                  </a:lnTo>
                  <a:lnTo>
                    <a:pt x="115" y="87"/>
                  </a:lnTo>
                  <a:lnTo>
                    <a:pt x="117" y="77"/>
                  </a:lnTo>
                  <a:lnTo>
                    <a:pt x="117" y="68"/>
                  </a:lnTo>
                  <a:lnTo>
                    <a:pt x="143" y="65"/>
                  </a:lnTo>
                  <a:lnTo>
                    <a:pt x="143" y="65"/>
                  </a:lnTo>
                  <a:lnTo>
                    <a:pt x="143" y="79"/>
                  </a:lnTo>
                  <a:lnTo>
                    <a:pt x="141" y="94"/>
                  </a:lnTo>
                  <a:lnTo>
                    <a:pt x="141" y="94"/>
                  </a:lnTo>
                  <a:lnTo>
                    <a:pt x="136" y="107"/>
                  </a:lnTo>
                  <a:lnTo>
                    <a:pt x="128" y="118"/>
                  </a:lnTo>
                  <a:lnTo>
                    <a:pt x="119" y="129"/>
                  </a:lnTo>
                  <a:lnTo>
                    <a:pt x="106" y="136"/>
                  </a:lnTo>
                  <a:lnTo>
                    <a:pt x="106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304"/>
            <p:cNvSpPr>
              <a:spLocks/>
            </p:cNvSpPr>
            <p:nvPr/>
          </p:nvSpPr>
          <p:spPr bwMode="auto">
            <a:xfrm>
              <a:off x="1746547" y="6107447"/>
              <a:ext cx="320020" cy="260017"/>
            </a:xfrm>
            <a:custGeom>
              <a:avLst/>
              <a:gdLst>
                <a:gd name="T0" fmla="*/ 88 w 176"/>
                <a:gd name="T1" fmla="*/ 0 h 143"/>
                <a:gd name="T2" fmla="*/ 88 w 176"/>
                <a:gd name="T3" fmla="*/ 0 h 143"/>
                <a:gd name="T4" fmla="*/ 107 w 176"/>
                <a:gd name="T5" fmla="*/ 1 h 143"/>
                <a:gd name="T6" fmla="*/ 123 w 176"/>
                <a:gd name="T7" fmla="*/ 3 h 143"/>
                <a:gd name="T8" fmla="*/ 138 w 176"/>
                <a:gd name="T9" fmla="*/ 9 h 143"/>
                <a:gd name="T10" fmla="*/ 151 w 176"/>
                <a:gd name="T11" fmla="*/ 16 h 143"/>
                <a:gd name="T12" fmla="*/ 162 w 176"/>
                <a:gd name="T13" fmla="*/ 25 h 143"/>
                <a:gd name="T14" fmla="*/ 169 w 176"/>
                <a:gd name="T15" fmla="*/ 35 h 143"/>
                <a:gd name="T16" fmla="*/ 175 w 176"/>
                <a:gd name="T17" fmla="*/ 46 h 143"/>
                <a:gd name="T18" fmla="*/ 176 w 176"/>
                <a:gd name="T19" fmla="*/ 57 h 143"/>
                <a:gd name="T20" fmla="*/ 176 w 176"/>
                <a:gd name="T21" fmla="*/ 57 h 143"/>
                <a:gd name="T22" fmla="*/ 176 w 176"/>
                <a:gd name="T23" fmla="*/ 64 h 143"/>
                <a:gd name="T24" fmla="*/ 175 w 176"/>
                <a:gd name="T25" fmla="*/ 71 h 143"/>
                <a:gd name="T26" fmla="*/ 171 w 176"/>
                <a:gd name="T27" fmla="*/ 79 h 143"/>
                <a:gd name="T28" fmla="*/ 165 w 176"/>
                <a:gd name="T29" fmla="*/ 84 h 143"/>
                <a:gd name="T30" fmla="*/ 154 w 176"/>
                <a:gd name="T31" fmla="*/ 95 h 143"/>
                <a:gd name="T32" fmla="*/ 138 w 176"/>
                <a:gd name="T33" fmla="*/ 104 h 143"/>
                <a:gd name="T34" fmla="*/ 138 w 176"/>
                <a:gd name="T35" fmla="*/ 143 h 143"/>
                <a:gd name="T36" fmla="*/ 110 w 176"/>
                <a:gd name="T37" fmla="*/ 113 h 143"/>
                <a:gd name="T38" fmla="*/ 110 w 176"/>
                <a:gd name="T39" fmla="*/ 113 h 143"/>
                <a:gd name="T40" fmla="*/ 88 w 176"/>
                <a:gd name="T41" fmla="*/ 115 h 143"/>
                <a:gd name="T42" fmla="*/ 88 w 176"/>
                <a:gd name="T43" fmla="*/ 115 h 143"/>
                <a:gd name="T44" fmla="*/ 72 w 176"/>
                <a:gd name="T45" fmla="*/ 113 h 143"/>
                <a:gd name="T46" fmla="*/ 55 w 176"/>
                <a:gd name="T47" fmla="*/ 110 h 143"/>
                <a:gd name="T48" fmla="*/ 39 w 176"/>
                <a:gd name="T49" fmla="*/ 104 h 143"/>
                <a:gd name="T50" fmla="*/ 26 w 176"/>
                <a:gd name="T51" fmla="*/ 97 h 143"/>
                <a:gd name="T52" fmla="*/ 15 w 176"/>
                <a:gd name="T53" fmla="*/ 90 h 143"/>
                <a:gd name="T54" fmla="*/ 8 w 176"/>
                <a:gd name="T55" fmla="*/ 80 h 143"/>
                <a:gd name="T56" fmla="*/ 2 w 176"/>
                <a:gd name="T57" fmla="*/ 69 h 143"/>
                <a:gd name="T58" fmla="*/ 0 w 176"/>
                <a:gd name="T59" fmla="*/ 57 h 143"/>
                <a:gd name="T60" fmla="*/ 0 w 176"/>
                <a:gd name="T61" fmla="*/ 57 h 143"/>
                <a:gd name="T62" fmla="*/ 2 w 176"/>
                <a:gd name="T63" fmla="*/ 46 h 143"/>
                <a:gd name="T64" fmla="*/ 8 w 176"/>
                <a:gd name="T65" fmla="*/ 35 h 143"/>
                <a:gd name="T66" fmla="*/ 15 w 176"/>
                <a:gd name="T67" fmla="*/ 25 h 143"/>
                <a:gd name="T68" fmla="*/ 26 w 176"/>
                <a:gd name="T69" fmla="*/ 16 h 143"/>
                <a:gd name="T70" fmla="*/ 39 w 176"/>
                <a:gd name="T71" fmla="*/ 9 h 143"/>
                <a:gd name="T72" fmla="*/ 55 w 176"/>
                <a:gd name="T73" fmla="*/ 3 h 143"/>
                <a:gd name="T74" fmla="*/ 72 w 176"/>
                <a:gd name="T75" fmla="*/ 1 h 143"/>
                <a:gd name="T76" fmla="*/ 88 w 176"/>
                <a:gd name="T77" fmla="*/ 0 h 143"/>
                <a:gd name="T78" fmla="*/ 88 w 176"/>
                <a:gd name="T79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6" h="143">
                  <a:moveTo>
                    <a:pt x="88" y="0"/>
                  </a:moveTo>
                  <a:lnTo>
                    <a:pt x="88" y="0"/>
                  </a:lnTo>
                  <a:lnTo>
                    <a:pt x="107" y="1"/>
                  </a:lnTo>
                  <a:lnTo>
                    <a:pt x="123" y="3"/>
                  </a:lnTo>
                  <a:lnTo>
                    <a:pt x="138" y="9"/>
                  </a:lnTo>
                  <a:lnTo>
                    <a:pt x="151" y="16"/>
                  </a:lnTo>
                  <a:lnTo>
                    <a:pt x="162" y="25"/>
                  </a:lnTo>
                  <a:lnTo>
                    <a:pt x="169" y="35"/>
                  </a:lnTo>
                  <a:lnTo>
                    <a:pt x="175" y="46"/>
                  </a:lnTo>
                  <a:lnTo>
                    <a:pt x="176" y="57"/>
                  </a:lnTo>
                  <a:lnTo>
                    <a:pt x="176" y="57"/>
                  </a:lnTo>
                  <a:lnTo>
                    <a:pt x="176" y="64"/>
                  </a:lnTo>
                  <a:lnTo>
                    <a:pt x="175" y="71"/>
                  </a:lnTo>
                  <a:lnTo>
                    <a:pt x="171" y="79"/>
                  </a:lnTo>
                  <a:lnTo>
                    <a:pt x="165" y="84"/>
                  </a:lnTo>
                  <a:lnTo>
                    <a:pt x="154" y="95"/>
                  </a:lnTo>
                  <a:lnTo>
                    <a:pt x="138" y="104"/>
                  </a:lnTo>
                  <a:lnTo>
                    <a:pt x="138" y="143"/>
                  </a:lnTo>
                  <a:lnTo>
                    <a:pt x="110" y="113"/>
                  </a:lnTo>
                  <a:lnTo>
                    <a:pt x="110" y="113"/>
                  </a:lnTo>
                  <a:lnTo>
                    <a:pt x="88" y="115"/>
                  </a:lnTo>
                  <a:lnTo>
                    <a:pt x="88" y="115"/>
                  </a:lnTo>
                  <a:lnTo>
                    <a:pt x="72" y="113"/>
                  </a:lnTo>
                  <a:lnTo>
                    <a:pt x="55" y="110"/>
                  </a:lnTo>
                  <a:lnTo>
                    <a:pt x="39" y="104"/>
                  </a:lnTo>
                  <a:lnTo>
                    <a:pt x="26" y="97"/>
                  </a:lnTo>
                  <a:lnTo>
                    <a:pt x="15" y="90"/>
                  </a:lnTo>
                  <a:lnTo>
                    <a:pt x="8" y="80"/>
                  </a:lnTo>
                  <a:lnTo>
                    <a:pt x="2" y="6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2" y="46"/>
                  </a:lnTo>
                  <a:lnTo>
                    <a:pt x="8" y="35"/>
                  </a:lnTo>
                  <a:lnTo>
                    <a:pt x="15" y="25"/>
                  </a:lnTo>
                  <a:lnTo>
                    <a:pt x="26" y="16"/>
                  </a:lnTo>
                  <a:lnTo>
                    <a:pt x="39" y="9"/>
                  </a:lnTo>
                  <a:lnTo>
                    <a:pt x="55" y="3"/>
                  </a:lnTo>
                  <a:lnTo>
                    <a:pt x="72" y="1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05"/>
            <p:cNvSpPr>
              <a:spLocks noEditPoints="1"/>
            </p:cNvSpPr>
            <p:nvPr/>
          </p:nvSpPr>
          <p:spPr bwMode="auto">
            <a:xfrm>
              <a:off x="1797459" y="6160177"/>
              <a:ext cx="223651" cy="96370"/>
            </a:xfrm>
            <a:custGeom>
              <a:avLst/>
              <a:gdLst>
                <a:gd name="T0" fmla="*/ 18 w 123"/>
                <a:gd name="T1" fmla="*/ 0 h 53"/>
                <a:gd name="T2" fmla="*/ 104 w 123"/>
                <a:gd name="T3" fmla="*/ 0 h 53"/>
                <a:gd name="T4" fmla="*/ 104 w 123"/>
                <a:gd name="T5" fmla="*/ 9 h 53"/>
                <a:gd name="T6" fmla="*/ 18 w 123"/>
                <a:gd name="T7" fmla="*/ 9 h 53"/>
                <a:gd name="T8" fmla="*/ 18 w 123"/>
                <a:gd name="T9" fmla="*/ 0 h 53"/>
                <a:gd name="T10" fmla="*/ 18 w 123"/>
                <a:gd name="T11" fmla="*/ 0 h 53"/>
                <a:gd name="T12" fmla="*/ 18 w 123"/>
                <a:gd name="T13" fmla="*/ 44 h 53"/>
                <a:gd name="T14" fmla="*/ 104 w 123"/>
                <a:gd name="T15" fmla="*/ 44 h 53"/>
                <a:gd name="T16" fmla="*/ 104 w 123"/>
                <a:gd name="T17" fmla="*/ 53 h 53"/>
                <a:gd name="T18" fmla="*/ 18 w 123"/>
                <a:gd name="T19" fmla="*/ 53 h 53"/>
                <a:gd name="T20" fmla="*/ 18 w 123"/>
                <a:gd name="T21" fmla="*/ 44 h 53"/>
                <a:gd name="T22" fmla="*/ 18 w 123"/>
                <a:gd name="T23" fmla="*/ 44 h 53"/>
                <a:gd name="T24" fmla="*/ 0 w 123"/>
                <a:gd name="T25" fmla="*/ 22 h 53"/>
                <a:gd name="T26" fmla="*/ 123 w 123"/>
                <a:gd name="T27" fmla="*/ 22 h 53"/>
                <a:gd name="T28" fmla="*/ 123 w 123"/>
                <a:gd name="T29" fmla="*/ 31 h 53"/>
                <a:gd name="T30" fmla="*/ 0 w 123"/>
                <a:gd name="T31" fmla="*/ 31 h 53"/>
                <a:gd name="T32" fmla="*/ 0 w 123"/>
                <a:gd name="T33" fmla="*/ 2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53">
                  <a:moveTo>
                    <a:pt x="18" y="0"/>
                  </a:moveTo>
                  <a:lnTo>
                    <a:pt x="104" y="0"/>
                  </a:lnTo>
                  <a:lnTo>
                    <a:pt x="104" y="9"/>
                  </a:lnTo>
                  <a:lnTo>
                    <a:pt x="18" y="9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18" y="44"/>
                  </a:moveTo>
                  <a:lnTo>
                    <a:pt x="104" y="44"/>
                  </a:lnTo>
                  <a:lnTo>
                    <a:pt x="104" y="53"/>
                  </a:lnTo>
                  <a:lnTo>
                    <a:pt x="18" y="53"/>
                  </a:lnTo>
                  <a:lnTo>
                    <a:pt x="18" y="44"/>
                  </a:lnTo>
                  <a:lnTo>
                    <a:pt x="18" y="44"/>
                  </a:lnTo>
                  <a:close/>
                  <a:moveTo>
                    <a:pt x="0" y="22"/>
                  </a:moveTo>
                  <a:lnTo>
                    <a:pt x="123" y="22"/>
                  </a:lnTo>
                  <a:lnTo>
                    <a:pt x="123" y="31"/>
                  </a:lnTo>
                  <a:lnTo>
                    <a:pt x="0" y="31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06"/>
            <p:cNvSpPr>
              <a:spLocks noEditPoints="1"/>
            </p:cNvSpPr>
            <p:nvPr/>
          </p:nvSpPr>
          <p:spPr bwMode="auto">
            <a:xfrm>
              <a:off x="2241123" y="6560202"/>
              <a:ext cx="283654" cy="298200"/>
            </a:xfrm>
            <a:custGeom>
              <a:avLst/>
              <a:gdLst>
                <a:gd name="T0" fmla="*/ 77 w 156"/>
                <a:gd name="T1" fmla="*/ 156 h 164"/>
                <a:gd name="T2" fmla="*/ 68 w 156"/>
                <a:gd name="T3" fmla="*/ 116 h 164"/>
                <a:gd name="T4" fmla="*/ 55 w 156"/>
                <a:gd name="T5" fmla="*/ 114 h 164"/>
                <a:gd name="T6" fmla="*/ 70 w 156"/>
                <a:gd name="T7" fmla="*/ 158 h 164"/>
                <a:gd name="T8" fmla="*/ 143 w 156"/>
                <a:gd name="T9" fmla="*/ 57 h 164"/>
                <a:gd name="T10" fmla="*/ 154 w 156"/>
                <a:gd name="T11" fmla="*/ 66 h 164"/>
                <a:gd name="T12" fmla="*/ 154 w 156"/>
                <a:gd name="T13" fmla="*/ 75 h 164"/>
                <a:gd name="T14" fmla="*/ 143 w 156"/>
                <a:gd name="T15" fmla="*/ 85 h 164"/>
                <a:gd name="T16" fmla="*/ 134 w 156"/>
                <a:gd name="T17" fmla="*/ 81 h 164"/>
                <a:gd name="T18" fmla="*/ 128 w 156"/>
                <a:gd name="T19" fmla="*/ 70 h 164"/>
                <a:gd name="T20" fmla="*/ 137 w 156"/>
                <a:gd name="T21" fmla="*/ 59 h 164"/>
                <a:gd name="T22" fmla="*/ 104 w 156"/>
                <a:gd name="T23" fmla="*/ 57 h 164"/>
                <a:gd name="T24" fmla="*/ 115 w 156"/>
                <a:gd name="T25" fmla="*/ 61 h 164"/>
                <a:gd name="T26" fmla="*/ 119 w 156"/>
                <a:gd name="T27" fmla="*/ 70 h 164"/>
                <a:gd name="T28" fmla="*/ 110 w 156"/>
                <a:gd name="T29" fmla="*/ 83 h 164"/>
                <a:gd name="T30" fmla="*/ 101 w 156"/>
                <a:gd name="T31" fmla="*/ 83 h 164"/>
                <a:gd name="T32" fmla="*/ 92 w 156"/>
                <a:gd name="T33" fmla="*/ 70 h 164"/>
                <a:gd name="T34" fmla="*/ 95 w 156"/>
                <a:gd name="T35" fmla="*/ 61 h 164"/>
                <a:gd name="T36" fmla="*/ 104 w 156"/>
                <a:gd name="T37" fmla="*/ 57 h 164"/>
                <a:gd name="T38" fmla="*/ 73 w 156"/>
                <a:gd name="T39" fmla="*/ 59 h 164"/>
                <a:gd name="T40" fmla="*/ 81 w 156"/>
                <a:gd name="T41" fmla="*/ 70 h 164"/>
                <a:gd name="T42" fmla="*/ 77 w 156"/>
                <a:gd name="T43" fmla="*/ 81 h 164"/>
                <a:gd name="T44" fmla="*/ 68 w 156"/>
                <a:gd name="T45" fmla="*/ 85 h 164"/>
                <a:gd name="T46" fmla="*/ 55 w 156"/>
                <a:gd name="T47" fmla="*/ 75 h 164"/>
                <a:gd name="T48" fmla="*/ 55 w 156"/>
                <a:gd name="T49" fmla="*/ 66 h 164"/>
                <a:gd name="T50" fmla="*/ 68 w 156"/>
                <a:gd name="T51" fmla="*/ 57 h 164"/>
                <a:gd name="T52" fmla="*/ 57 w 156"/>
                <a:gd name="T53" fmla="*/ 162 h 164"/>
                <a:gd name="T54" fmla="*/ 35 w 156"/>
                <a:gd name="T55" fmla="*/ 158 h 164"/>
                <a:gd name="T56" fmla="*/ 27 w 156"/>
                <a:gd name="T57" fmla="*/ 147 h 164"/>
                <a:gd name="T58" fmla="*/ 27 w 156"/>
                <a:gd name="T59" fmla="*/ 147 h 164"/>
                <a:gd name="T60" fmla="*/ 0 w 156"/>
                <a:gd name="T61" fmla="*/ 63 h 164"/>
                <a:gd name="T62" fmla="*/ 0 w 156"/>
                <a:gd name="T63" fmla="*/ 31 h 164"/>
                <a:gd name="T64" fmla="*/ 0 w 156"/>
                <a:gd name="T65" fmla="*/ 24 h 164"/>
                <a:gd name="T66" fmla="*/ 2 w 156"/>
                <a:gd name="T67" fmla="*/ 19 h 164"/>
                <a:gd name="T68" fmla="*/ 20 w 156"/>
                <a:gd name="T69" fmla="*/ 6 h 164"/>
                <a:gd name="T70" fmla="*/ 29 w 156"/>
                <a:gd name="T71" fmla="*/ 28 h 164"/>
                <a:gd name="T72" fmla="*/ 22 w 156"/>
                <a:gd name="T73" fmla="*/ 53 h 164"/>
                <a:gd name="T74" fmla="*/ 38 w 156"/>
                <a:gd name="T75" fmla="*/ 118 h 164"/>
                <a:gd name="T76" fmla="*/ 55 w 156"/>
                <a:gd name="T77" fmla="*/ 138 h 164"/>
                <a:gd name="T78" fmla="*/ 57 w 156"/>
                <a:gd name="T79" fmla="*/ 162 h 164"/>
                <a:gd name="T80" fmla="*/ 46 w 156"/>
                <a:gd name="T81" fmla="*/ 48 h 164"/>
                <a:gd name="T82" fmla="*/ 46 w 156"/>
                <a:gd name="T83" fmla="*/ 26 h 164"/>
                <a:gd name="T84" fmla="*/ 33 w 156"/>
                <a:gd name="T85" fmla="*/ 2 h 164"/>
                <a:gd name="T86" fmla="*/ 35 w 156"/>
                <a:gd name="T87" fmla="*/ 2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6" h="164">
                  <a:moveTo>
                    <a:pt x="70" y="158"/>
                  </a:moveTo>
                  <a:lnTo>
                    <a:pt x="77" y="156"/>
                  </a:lnTo>
                  <a:lnTo>
                    <a:pt x="77" y="156"/>
                  </a:lnTo>
                  <a:lnTo>
                    <a:pt x="77" y="142"/>
                  </a:lnTo>
                  <a:lnTo>
                    <a:pt x="71" y="127"/>
                  </a:lnTo>
                  <a:lnTo>
                    <a:pt x="68" y="116"/>
                  </a:lnTo>
                  <a:lnTo>
                    <a:pt x="62" y="112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60" y="136"/>
                  </a:lnTo>
                  <a:lnTo>
                    <a:pt x="60" y="136"/>
                  </a:lnTo>
                  <a:lnTo>
                    <a:pt x="70" y="158"/>
                  </a:lnTo>
                  <a:lnTo>
                    <a:pt x="70" y="158"/>
                  </a:lnTo>
                  <a:close/>
                  <a:moveTo>
                    <a:pt x="143" y="57"/>
                  </a:moveTo>
                  <a:lnTo>
                    <a:pt x="143" y="57"/>
                  </a:lnTo>
                  <a:lnTo>
                    <a:pt x="148" y="59"/>
                  </a:lnTo>
                  <a:lnTo>
                    <a:pt x="152" y="61"/>
                  </a:lnTo>
                  <a:lnTo>
                    <a:pt x="154" y="66"/>
                  </a:lnTo>
                  <a:lnTo>
                    <a:pt x="156" y="70"/>
                  </a:lnTo>
                  <a:lnTo>
                    <a:pt x="156" y="70"/>
                  </a:lnTo>
                  <a:lnTo>
                    <a:pt x="154" y="75"/>
                  </a:lnTo>
                  <a:lnTo>
                    <a:pt x="152" y="81"/>
                  </a:lnTo>
                  <a:lnTo>
                    <a:pt x="148" y="83"/>
                  </a:lnTo>
                  <a:lnTo>
                    <a:pt x="143" y="85"/>
                  </a:lnTo>
                  <a:lnTo>
                    <a:pt x="143" y="85"/>
                  </a:lnTo>
                  <a:lnTo>
                    <a:pt x="137" y="83"/>
                  </a:lnTo>
                  <a:lnTo>
                    <a:pt x="134" y="81"/>
                  </a:lnTo>
                  <a:lnTo>
                    <a:pt x="130" y="75"/>
                  </a:lnTo>
                  <a:lnTo>
                    <a:pt x="128" y="70"/>
                  </a:lnTo>
                  <a:lnTo>
                    <a:pt x="128" y="70"/>
                  </a:lnTo>
                  <a:lnTo>
                    <a:pt x="130" y="66"/>
                  </a:lnTo>
                  <a:lnTo>
                    <a:pt x="134" y="61"/>
                  </a:lnTo>
                  <a:lnTo>
                    <a:pt x="137" y="59"/>
                  </a:lnTo>
                  <a:lnTo>
                    <a:pt x="143" y="57"/>
                  </a:lnTo>
                  <a:lnTo>
                    <a:pt x="143" y="57"/>
                  </a:lnTo>
                  <a:close/>
                  <a:moveTo>
                    <a:pt x="104" y="57"/>
                  </a:moveTo>
                  <a:lnTo>
                    <a:pt x="104" y="57"/>
                  </a:lnTo>
                  <a:lnTo>
                    <a:pt x="110" y="59"/>
                  </a:lnTo>
                  <a:lnTo>
                    <a:pt x="115" y="61"/>
                  </a:lnTo>
                  <a:lnTo>
                    <a:pt x="117" y="66"/>
                  </a:lnTo>
                  <a:lnTo>
                    <a:pt x="119" y="70"/>
                  </a:lnTo>
                  <a:lnTo>
                    <a:pt x="119" y="70"/>
                  </a:lnTo>
                  <a:lnTo>
                    <a:pt x="117" y="75"/>
                  </a:lnTo>
                  <a:lnTo>
                    <a:pt x="115" y="81"/>
                  </a:lnTo>
                  <a:lnTo>
                    <a:pt x="110" y="83"/>
                  </a:lnTo>
                  <a:lnTo>
                    <a:pt x="104" y="85"/>
                  </a:lnTo>
                  <a:lnTo>
                    <a:pt x="104" y="85"/>
                  </a:lnTo>
                  <a:lnTo>
                    <a:pt x="101" y="83"/>
                  </a:lnTo>
                  <a:lnTo>
                    <a:pt x="95" y="81"/>
                  </a:lnTo>
                  <a:lnTo>
                    <a:pt x="93" y="75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3" y="66"/>
                  </a:lnTo>
                  <a:lnTo>
                    <a:pt x="95" y="61"/>
                  </a:lnTo>
                  <a:lnTo>
                    <a:pt x="101" y="59"/>
                  </a:lnTo>
                  <a:lnTo>
                    <a:pt x="104" y="57"/>
                  </a:lnTo>
                  <a:lnTo>
                    <a:pt x="104" y="57"/>
                  </a:lnTo>
                  <a:close/>
                  <a:moveTo>
                    <a:pt x="68" y="57"/>
                  </a:moveTo>
                  <a:lnTo>
                    <a:pt x="68" y="57"/>
                  </a:lnTo>
                  <a:lnTo>
                    <a:pt x="73" y="59"/>
                  </a:lnTo>
                  <a:lnTo>
                    <a:pt x="77" y="61"/>
                  </a:lnTo>
                  <a:lnTo>
                    <a:pt x="79" y="66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79" y="75"/>
                  </a:lnTo>
                  <a:lnTo>
                    <a:pt x="77" y="81"/>
                  </a:lnTo>
                  <a:lnTo>
                    <a:pt x="73" y="83"/>
                  </a:lnTo>
                  <a:lnTo>
                    <a:pt x="68" y="85"/>
                  </a:lnTo>
                  <a:lnTo>
                    <a:pt x="68" y="85"/>
                  </a:lnTo>
                  <a:lnTo>
                    <a:pt x="62" y="83"/>
                  </a:lnTo>
                  <a:lnTo>
                    <a:pt x="59" y="81"/>
                  </a:lnTo>
                  <a:lnTo>
                    <a:pt x="55" y="75"/>
                  </a:lnTo>
                  <a:lnTo>
                    <a:pt x="53" y="70"/>
                  </a:lnTo>
                  <a:lnTo>
                    <a:pt x="53" y="70"/>
                  </a:lnTo>
                  <a:lnTo>
                    <a:pt x="55" y="66"/>
                  </a:lnTo>
                  <a:lnTo>
                    <a:pt x="59" y="61"/>
                  </a:lnTo>
                  <a:lnTo>
                    <a:pt x="62" y="59"/>
                  </a:lnTo>
                  <a:lnTo>
                    <a:pt x="68" y="57"/>
                  </a:lnTo>
                  <a:lnTo>
                    <a:pt x="68" y="57"/>
                  </a:lnTo>
                  <a:close/>
                  <a:moveTo>
                    <a:pt x="57" y="162"/>
                  </a:moveTo>
                  <a:lnTo>
                    <a:pt x="57" y="162"/>
                  </a:lnTo>
                  <a:lnTo>
                    <a:pt x="47" y="164"/>
                  </a:lnTo>
                  <a:lnTo>
                    <a:pt x="40" y="162"/>
                  </a:lnTo>
                  <a:lnTo>
                    <a:pt x="35" y="158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27" y="147"/>
                  </a:lnTo>
                  <a:lnTo>
                    <a:pt x="27" y="147"/>
                  </a:lnTo>
                  <a:lnTo>
                    <a:pt x="27" y="147"/>
                  </a:lnTo>
                  <a:lnTo>
                    <a:pt x="27" y="147"/>
                  </a:lnTo>
                  <a:lnTo>
                    <a:pt x="14" y="120"/>
                  </a:lnTo>
                  <a:lnTo>
                    <a:pt x="5" y="90"/>
                  </a:lnTo>
                  <a:lnTo>
                    <a:pt x="0" y="63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19"/>
                  </a:lnTo>
                  <a:lnTo>
                    <a:pt x="5" y="13"/>
                  </a:lnTo>
                  <a:lnTo>
                    <a:pt x="11" y="8"/>
                  </a:lnTo>
                  <a:lnTo>
                    <a:pt x="20" y="6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3" y="50"/>
                  </a:lnTo>
                  <a:lnTo>
                    <a:pt x="22" y="53"/>
                  </a:lnTo>
                  <a:lnTo>
                    <a:pt x="22" y="53"/>
                  </a:lnTo>
                  <a:lnTo>
                    <a:pt x="29" y="86"/>
                  </a:lnTo>
                  <a:lnTo>
                    <a:pt x="38" y="118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64" y="160"/>
                  </a:lnTo>
                  <a:lnTo>
                    <a:pt x="57" y="162"/>
                  </a:lnTo>
                  <a:lnTo>
                    <a:pt x="57" y="162"/>
                  </a:lnTo>
                  <a:close/>
                  <a:moveTo>
                    <a:pt x="40" y="50"/>
                  </a:moveTo>
                  <a:lnTo>
                    <a:pt x="46" y="48"/>
                  </a:lnTo>
                  <a:lnTo>
                    <a:pt x="46" y="48"/>
                  </a:lnTo>
                  <a:lnTo>
                    <a:pt x="47" y="39"/>
                  </a:lnTo>
                  <a:lnTo>
                    <a:pt x="46" y="26"/>
                  </a:lnTo>
                  <a:lnTo>
                    <a:pt x="44" y="11"/>
                  </a:lnTo>
                  <a:lnTo>
                    <a:pt x="40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8"/>
                  </a:lnTo>
                  <a:lnTo>
                    <a:pt x="35" y="28"/>
                  </a:lnTo>
                  <a:lnTo>
                    <a:pt x="40" y="50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07"/>
            <p:cNvSpPr>
              <a:spLocks noEditPoints="1"/>
            </p:cNvSpPr>
            <p:nvPr/>
          </p:nvSpPr>
          <p:spPr bwMode="auto">
            <a:xfrm>
              <a:off x="1322884" y="5629235"/>
              <a:ext cx="227287" cy="290927"/>
            </a:xfrm>
            <a:custGeom>
              <a:avLst/>
              <a:gdLst>
                <a:gd name="T0" fmla="*/ 13 w 125"/>
                <a:gd name="T1" fmla="*/ 0 h 160"/>
                <a:gd name="T2" fmla="*/ 112 w 125"/>
                <a:gd name="T3" fmla="*/ 0 h 160"/>
                <a:gd name="T4" fmla="*/ 112 w 125"/>
                <a:gd name="T5" fmla="*/ 0 h 160"/>
                <a:gd name="T6" fmla="*/ 118 w 125"/>
                <a:gd name="T7" fmla="*/ 2 h 160"/>
                <a:gd name="T8" fmla="*/ 121 w 125"/>
                <a:gd name="T9" fmla="*/ 4 h 160"/>
                <a:gd name="T10" fmla="*/ 123 w 125"/>
                <a:gd name="T11" fmla="*/ 9 h 160"/>
                <a:gd name="T12" fmla="*/ 125 w 125"/>
                <a:gd name="T13" fmla="*/ 13 h 160"/>
                <a:gd name="T14" fmla="*/ 125 w 125"/>
                <a:gd name="T15" fmla="*/ 147 h 160"/>
                <a:gd name="T16" fmla="*/ 125 w 125"/>
                <a:gd name="T17" fmla="*/ 147 h 160"/>
                <a:gd name="T18" fmla="*/ 123 w 125"/>
                <a:gd name="T19" fmla="*/ 153 h 160"/>
                <a:gd name="T20" fmla="*/ 121 w 125"/>
                <a:gd name="T21" fmla="*/ 156 h 160"/>
                <a:gd name="T22" fmla="*/ 118 w 125"/>
                <a:gd name="T23" fmla="*/ 158 h 160"/>
                <a:gd name="T24" fmla="*/ 112 w 125"/>
                <a:gd name="T25" fmla="*/ 160 h 160"/>
                <a:gd name="T26" fmla="*/ 13 w 125"/>
                <a:gd name="T27" fmla="*/ 160 h 160"/>
                <a:gd name="T28" fmla="*/ 13 w 125"/>
                <a:gd name="T29" fmla="*/ 160 h 160"/>
                <a:gd name="T30" fmla="*/ 8 w 125"/>
                <a:gd name="T31" fmla="*/ 158 h 160"/>
                <a:gd name="T32" fmla="*/ 4 w 125"/>
                <a:gd name="T33" fmla="*/ 156 h 160"/>
                <a:gd name="T34" fmla="*/ 0 w 125"/>
                <a:gd name="T35" fmla="*/ 153 h 160"/>
                <a:gd name="T36" fmla="*/ 0 w 125"/>
                <a:gd name="T37" fmla="*/ 147 h 160"/>
                <a:gd name="T38" fmla="*/ 0 w 125"/>
                <a:gd name="T39" fmla="*/ 13 h 160"/>
                <a:gd name="T40" fmla="*/ 0 w 125"/>
                <a:gd name="T41" fmla="*/ 13 h 160"/>
                <a:gd name="T42" fmla="*/ 0 w 125"/>
                <a:gd name="T43" fmla="*/ 9 h 160"/>
                <a:gd name="T44" fmla="*/ 4 w 125"/>
                <a:gd name="T45" fmla="*/ 4 h 160"/>
                <a:gd name="T46" fmla="*/ 8 w 125"/>
                <a:gd name="T47" fmla="*/ 2 h 160"/>
                <a:gd name="T48" fmla="*/ 13 w 125"/>
                <a:gd name="T49" fmla="*/ 0 h 160"/>
                <a:gd name="T50" fmla="*/ 13 w 125"/>
                <a:gd name="T51" fmla="*/ 0 h 160"/>
                <a:gd name="T52" fmla="*/ 19 w 125"/>
                <a:gd name="T53" fmla="*/ 22 h 160"/>
                <a:gd name="T54" fmla="*/ 19 w 125"/>
                <a:gd name="T55" fmla="*/ 132 h 160"/>
                <a:gd name="T56" fmla="*/ 108 w 125"/>
                <a:gd name="T57" fmla="*/ 132 h 160"/>
                <a:gd name="T58" fmla="*/ 108 w 125"/>
                <a:gd name="T59" fmla="*/ 22 h 160"/>
                <a:gd name="T60" fmla="*/ 19 w 125"/>
                <a:gd name="T61" fmla="*/ 22 h 160"/>
                <a:gd name="T62" fmla="*/ 19 w 125"/>
                <a:gd name="T63" fmla="*/ 22 h 160"/>
                <a:gd name="T64" fmla="*/ 57 w 125"/>
                <a:gd name="T65" fmla="*/ 138 h 160"/>
                <a:gd name="T66" fmla="*/ 57 w 125"/>
                <a:gd name="T67" fmla="*/ 151 h 160"/>
                <a:gd name="T68" fmla="*/ 70 w 125"/>
                <a:gd name="T69" fmla="*/ 151 h 160"/>
                <a:gd name="T70" fmla="*/ 70 w 125"/>
                <a:gd name="T71" fmla="*/ 138 h 160"/>
                <a:gd name="T72" fmla="*/ 57 w 125"/>
                <a:gd name="T73" fmla="*/ 138 h 160"/>
                <a:gd name="T74" fmla="*/ 57 w 125"/>
                <a:gd name="T75" fmla="*/ 138 h 160"/>
                <a:gd name="T76" fmla="*/ 77 w 125"/>
                <a:gd name="T77" fmla="*/ 142 h 160"/>
                <a:gd name="T78" fmla="*/ 77 w 125"/>
                <a:gd name="T79" fmla="*/ 147 h 160"/>
                <a:gd name="T80" fmla="*/ 94 w 125"/>
                <a:gd name="T81" fmla="*/ 147 h 160"/>
                <a:gd name="T82" fmla="*/ 94 w 125"/>
                <a:gd name="T83" fmla="*/ 142 h 160"/>
                <a:gd name="T84" fmla="*/ 77 w 125"/>
                <a:gd name="T85" fmla="*/ 142 h 160"/>
                <a:gd name="T86" fmla="*/ 77 w 125"/>
                <a:gd name="T87" fmla="*/ 142 h 160"/>
                <a:gd name="T88" fmla="*/ 31 w 125"/>
                <a:gd name="T89" fmla="*/ 142 h 160"/>
                <a:gd name="T90" fmla="*/ 31 w 125"/>
                <a:gd name="T91" fmla="*/ 147 h 160"/>
                <a:gd name="T92" fmla="*/ 48 w 125"/>
                <a:gd name="T93" fmla="*/ 147 h 160"/>
                <a:gd name="T94" fmla="*/ 48 w 125"/>
                <a:gd name="T95" fmla="*/ 142 h 160"/>
                <a:gd name="T96" fmla="*/ 31 w 125"/>
                <a:gd name="T97" fmla="*/ 14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5" h="160">
                  <a:moveTo>
                    <a:pt x="13" y="0"/>
                  </a:moveTo>
                  <a:lnTo>
                    <a:pt x="112" y="0"/>
                  </a:lnTo>
                  <a:lnTo>
                    <a:pt x="112" y="0"/>
                  </a:lnTo>
                  <a:lnTo>
                    <a:pt x="118" y="2"/>
                  </a:lnTo>
                  <a:lnTo>
                    <a:pt x="121" y="4"/>
                  </a:lnTo>
                  <a:lnTo>
                    <a:pt x="123" y="9"/>
                  </a:lnTo>
                  <a:lnTo>
                    <a:pt x="125" y="13"/>
                  </a:lnTo>
                  <a:lnTo>
                    <a:pt x="125" y="147"/>
                  </a:lnTo>
                  <a:lnTo>
                    <a:pt x="125" y="147"/>
                  </a:lnTo>
                  <a:lnTo>
                    <a:pt x="123" y="153"/>
                  </a:lnTo>
                  <a:lnTo>
                    <a:pt x="121" y="156"/>
                  </a:lnTo>
                  <a:lnTo>
                    <a:pt x="118" y="158"/>
                  </a:lnTo>
                  <a:lnTo>
                    <a:pt x="112" y="160"/>
                  </a:lnTo>
                  <a:lnTo>
                    <a:pt x="13" y="160"/>
                  </a:lnTo>
                  <a:lnTo>
                    <a:pt x="13" y="160"/>
                  </a:lnTo>
                  <a:lnTo>
                    <a:pt x="8" y="158"/>
                  </a:lnTo>
                  <a:lnTo>
                    <a:pt x="4" y="156"/>
                  </a:lnTo>
                  <a:lnTo>
                    <a:pt x="0" y="153"/>
                  </a:lnTo>
                  <a:lnTo>
                    <a:pt x="0" y="14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9"/>
                  </a:lnTo>
                  <a:lnTo>
                    <a:pt x="4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3" y="0"/>
                  </a:lnTo>
                  <a:close/>
                  <a:moveTo>
                    <a:pt x="19" y="22"/>
                  </a:moveTo>
                  <a:lnTo>
                    <a:pt x="19" y="132"/>
                  </a:lnTo>
                  <a:lnTo>
                    <a:pt x="108" y="132"/>
                  </a:lnTo>
                  <a:lnTo>
                    <a:pt x="108" y="22"/>
                  </a:lnTo>
                  <a:lnTo>
                    <a:pt x="19" y="22"/>
                  </a:lnTo>
                  <a:lnTo>
                    <a:pt x="19" y="22"/>
                  </a:lnTo>
                  <a:close/>
                  <a:moveTo>
                    <a:pt x="57" y="138"/>
                  </a:moveTo>
                  <a:lnTo>
                    <a:pt x="57" y="151"/>
                  </a:lnTo>
                  <a:lnTo>
                    <a:pt x="70" y="151"/>
                  </a:lnTo>
                  <a:lnTo>
                    <a:pt x="70" y="138"/>
                  </a:lnTo>
                  <a:lnTo>
                    <a:pt x="57" y="138"/>
                  </a:lnTo>
                  <a:lnTo>
                    <a:pt x="57" y="138"/>
                  </a:lnTo>
                  <a:close/>
                  <a:moveTo>
                    <a:pt x="77" y="142"/>
                  </a:moveTo>
                  <a:lnTo>
                    <a:pt x="77" y="147"/>
                  </a:lnTo>
                  <a:lnTo>
                    <a:pt x="94" y="147"/>
                  </a:lnTo>
                  <a:lnTo>
                    <a:pt x="94" y="142"/>
                  </a:lnTo>
                  <a:lnTo>
                    <a:pt x="77" y="142"/>
                  </a:lnTo>
                  <a:lnTo>
                    <a:pt x="77" y="142"/>
                  </a:lnTo>
                  <a:close/>
                  <a:moveTo>
                    <a:pt x="31" y="142"/>
                  </a:moveTo>
                  <a:lnTo>
                    <a:pt x="31" y="147"/>
                  </a:lnTo>
                  <a:lnTo>
                    <a:pt x="48" y="147"/>
                  </a:lnTo>
                  <a:lnTo>
                    <a:pt x="48" y="142"/>
                  </a:lnTo>
                  <a:lnTo>
                    <a:pt x="31" y="1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09"/>
            <p:cNvSpPr>
              <a:spLocks noEditPoints="1"/>
            </p:cNvSpPr>
            <p:nvPr/>
          </p:nvSpPr>
          <p:spPr bwMode="auto">
            <a:xfrm>
              <a:off x="846491" y="5178298"/>
              <a:ext cx="247288" cy="263653"/>
            </a:xfrm>
            <a:custGeom>
              <a:avLst/>
              <a:gdLst>
                <a:gd name="T0" fmla="*/ 9 w 136"/>
                <a:gd name="T1" fmla="*/ 10 h 145"/>
                <a:gd name="T2" fmla="*/ 36 w 136"/>
                <a:gd name="T3" fmla="*/ 8 h 145"/>
                <a:gd name="T4" fmla="*/ 51 w 136"/>
                <a:gd name="T5" fmla="*/ 6 h 145"/>
                <a:gd name="T6" fmla="*/ 68 w 136"/>
                <a:gd name="T7" fmla="*/ 0 h 145"/>
                <a:gd name="T8" fmla="*/ 70 w 136"/>
                <a:gd name="T9" fmla="*/ 0 h 145"/>
                <a:gd name="T10" fmla="*/ 99 w 136"/>
                <a:gd name="T11" fmla="*/ 8 h 145"/>
                <a:gd name="T12" fmla="*/ 112 w 136"/>
                <a:gd name="T13" fmla="*/ 10 h 145"/>
                <a:gd name="T14" fmla="*/ 136 w 136"/>
                <a:gd name="T15" fmla="*/ 8 h 145"/>
                <a:gd name="T16" fmla="*/ 136 w 136"/>
                <a:gd name="T17" fmla="*/ 19 h 145"/>
                <a:gd name="T18" fmla="*/ 130 w 136"/>
                <a:gd name="T19" fmla="*/ 74 h 145"/>
                <a:gd name="T20" fmla="*/ 115 w 136"/>
                <a:gd name="T21" fmla="*/ 111 h 145"/>
                <a:gd name="T22" fmla="*/ 106 w 136"/>
                <a:gd name="T23" fmla="*/ 123 h 145"/>
                <a:gd name="T24" fmla="*/ 82 w 136"/>
                <a:gd name="T25" fmla="*/ 140 h 145"/>
                <a:gd name="T26" fmla="*/ 68 w 136"/>
                <a:gd name="T27" fmla="*/ 145 h 145"/>
                <a:gd name="T28" fmla="*/ 66 w 136"/>
                <a:gd name="T29" fmla="*/ 145 h 145"/>
                <a:gd name="T30" fmla="*/ 40 w 136"/>
                <a:gd name="T31" fmla="*/ 133 h 145"/>
                <a:gd name="T32" fmla="*/ 20 w 136"/>
                <a:gd name="T33" fmla="*/ 111 h 145"/>
                <a:gd name="T34" fmla="*/ 11 w 136"/>
                <a:gd name="T35" fmla="*/ 94 h 145"/>
                <a:gd name="T36" fmla="*/ 2 w 136"/>
                <a:gd name="T37" fmla="*/ 48 h 145"/>
                <a:gd name="T38" fmla="*/ 0 w 136"/>
                <a:gd name="T39" fmla="*/ 8 h 145"/>
                <a:gd name="T40" fmla="*/ 9 w 136"/>
                <a:gd name="T41" fmla="*/ 10 h 145"/>
                <a:gd name="T42" fmla="*/ 112 w 136"/>
                <a:gd name="T43" fmla="*/ 74 h 145"/>
                <a:gd name="T44" fmla="*/ 115 w 136"/>
                <a:gd name="T45" fmla="*/ 54 h 145"/>
                <a:gd name="T46" fmla="*/ 119 w 136"/>
                <a:gd name="T47" fmla="*/ 28 h 145"/>
                <a:gd name="T48" fmla="*/ 97 w 136"/>
                <a:gd name="T49" fmla="*/ 26 h 145"/>
                <a:gd name="T50" fmla="*/ 68 w 136"/>
                <a:gd name="T51" fmla="*/ 19 h 145"/>
                <a:gd name="T52" fmla="*/ 68 w 136"/>
                <a:gd name="T53" fmla="*/ 74 h 145"/>
                <a:gd name="T54" fmla="*/ 68 w 136"/>
                <a:gd name="T55" fmla="*/ 74 h 145"/>
                <a:gd name="T56" fmla="*/ 24 w 136"/>
                <a:gd name="T57" fmla="*/ 74 h 145"/>
                <a:gd name="T58" fmla="*/ 33 w 136"/>
                <a:gd name="T59" fmla="*/ 100 h 145"/>
                <a:gd name="T60" fmla="*/ 40 w 136"/>
                <a:gd name="T61" fmla="*/ 111 h 145"/>
                <a:gd name="T62" fmla="*/ 59 w 136"/>
                <a:gd name="T63" fmla="*/ 123 h 145"/>
                <a:gd name="T64" fmla="*/ 68 w 136"/>
                <a:gd name="T65" fmla="*/ 127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6" h="145">
                  <a:moveTo>
                    <a:pt x="9" y="10"/>
                  </a:moveTo>
                  <a:lnTo>
                    <a:pt x="9" y="10"/>
                  </a:lnTo>
                  <a:lnTo>
                    <a:pt x="22" y="10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51" y="6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84" y="6"/>
                  </a:lnTo>
                  <a:lnTo>
                    <a:pt x="99" y="8"/>
                  </a:lnTo>
                  <a:lnTo>
                    <a:pt x="99" y="8"/>
                  </a:lnTo>
                  <a:lnTo>
                    <a:pt x="112" y="10"/>
                  </a:lnTo>
                  <a:lnTo>
                    <a:pt x="126" y="10"/>
                  </a:lnTo>
                  <a:lnTo>
                    <a:pt x="136" y="8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4" y="48"/>
                  </a:lnTo>
                  <a:lnTo>
                    <a:pt x="130" y="74"/>
                  </a:lnTo>
                  <a:lnTo>
                    <a:pt x="123" y="94"/>
                  </a:lnTo>
                  <a:lnTo>
                    <a:pt x="115" y="111"/>
                  </a:lnTo>
                  <a:lnTo>
                    <a:pt x="115" y="111"/>
                  </a:lnTo>
                  <a:lnTo>
                    <a:pt x="106" y="123"/>
                  </a:lnTo>
                  <a:lnTo>
                    <a:pt x="95" y="133"/>
                  </a:lnTo>
                  <a:lnTo>
                    <a:pt x="82" y="140"/>
                  </a:lnTo>
                  <a:lnTo>
                    <a:pt x="70" y="145"/>
                  </a:lnTo>
                  <a:lnTo>
                    <a:pt x="68" y="145"/>
                  </a:lnTo>
                  <a:lnTo>
                    <a:pt x="66" y="145"/>
                  </a:lnTo>
                  <a:lnTo>
                    <a:pt x="66" y="145"/>
                  </a:lnTo>
                  <a:lnTo>
                    <a:pt x="53" y="140"/>
                  </a:lnTo>
                  <a:lnTo>
                    <a:pt x="40" y="133"/>
                  </a:lnTo>
                  <a:lnTo>
                    <a:pt x="29" y="123"/>
                  </a:lnTo>
                  <a:lnTo>
                    <a:pt x="20" y="111"/>
                  </a:lnTo>
                  <a:lnTo>
                    <a:pt x="20" y="111"/>
                  </a:lnTo>
                  <a:lnTo>
                    <a:pt x="11" y="94"/>
                  </a:lnTo>
                  <a:lnTo>
                    <a:pt x="5" y="74"/>
                  </a:lnTo>
                  <a:lnTo>
                    <a:pt x="2" y="48"/>
                  </a:lnTo>
                  <a:lnTo>
                    <a:pt x="0" y="19"/>
                  </a:lnTo>
                  <a:lnTo>
                    <a:pt x="0" y="8"/>
                  </a:lnTo>
                  <a:lnTo>
                    <a:pt x="9" y="10"/>
                  </a:lnTo>
                  <a:lnTo>
                    <a:pt x="9" y="10"/>
                  </a:lnTo>
                  <a:close/>
                  <a:moveTo>
                    <a:pt x="68" y="74"/>
                  </a:moveTo>
                  <a:lnTo>
                    <a:pt x="112" y="74"/>
                  </a:lnTo>
                  <a:lnTo>
                    <a:pt x="112" y="74"/>
                  </a:lnTo>
                  <a:lnTo>
                    <a:pt x="115" y="54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82" y="24"/>
                  </a:lnTo>
                  <a:lnTo>
                    <a:pt x="68" y="19"/>
                  </a:lnTo>
                  <a:lnTo>
                    <a:pt x="68" y="74"/>
                  </a:lnTo>
                  <a:lnTo>
                    <a:pt x="68" y="74"/>
                  </a:lnTo>
                  <a:close/>
                  <a:moveTo>
                    <a:pt x="68" y="127"/>
                  </a:moveTo>
                  <a:lnTo>
                    <a:pt x="68" y="74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7" y="89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40" y="111"/>
                  </a:lnTo>
                  <a:lnTo>
                    <a:pt x="49" y="118"/>
                  </a:lnTo>
                  <a:lnTo>
                    <a:pt x="59" y="123"/>
                  </a:lnTo>
                  <a:lnTo>
                    <a:pt x="68" y="127"/>
                  </a:lnTo>
                  <a:lnTo>
                    <a:pt x="68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18"/>
            <p:cNvSpPr>
              <a:spLocks noEditPoints="1"/>
            </p:cNvSpPr>
            <p:nvPr/>
          </p:nvSpPr>
          <p:spPr bwMode="auto">
            <a:xfrm>
              <a:off x="2250214" y="6103810"/>
              <a:ext cx="270926" cy="269108"/>
            </a:xfrm>
            <a:custGeom>
              <a:avLst/>
              <a:gdLst>
                <a:gd name="T0" fmla="*/ 76 w 149"/>
                <a:gd name="T1" fmla="*/ 0 h 148"/>
                <a:gd name="T2" fmla="*/ 103 w 149"/>
                <a:gd name="T3" fmla="*/ 5 h 148"/>
                <a:gd name="T4" fmla="*/ 127 w 149"/>
                <a:gd name="T5" fmla="*/ 22 h 148"/>
                <a:gd name="T6" fmla="*/ 143 w 149"/>
                <a:gd name="T7" fmla="*/ 46 h 148"/>
                <a:gd name="T8" fmla="*/ 149 w 149"/>
                <a:gd name="T9" fmla="*/ 75 h 148"/>
                <a:gd name="T10" fmla="*/ 147 w 149"/>
                <a:gd name="T11" fmla="*/ 90 h 148"/>
                <a:gd name="T12" fmla="*/ 136 w 149"/>
                <a:gd name="T13" fmla="*/ 115 h 148"/>
                <a:gd name="T14" fmla="*/ 116 w 149"/>
                <a:gd name="T15" fmla="*/ 136 h 148"/>
                <a:gd name="T16" fmla="*/ 90 w 149"/>
                <a:gd name="T17" fmla="*/ 147 h 148"/>
                <a:gd name="T18" fmla="*/ 76 w 149"/>
                <a:gd name="T19" fmla="*/ 148 h 148"/>
                <a:gd name="T20" fmla="*/ 46 w 149"/>
                <a:gd name="T21" fmla="*/ 143 h 148"/>
                <a:gd name="T22" fmla="*/ 22 w 149"/>
                <a:gd name="T23" fmla="*/ 126 h 148"/>
                <a:gd name="T24" fmla="*/ 6 w 149"/>
                <a:gd name="T25" fmla="*/ 103 h 148"/>
                <a:gd name="T26" fmla="*/ 0 w 149"/>
                <a:gd name="T27" fmla="*/ 75 h 148"/>
                <a:gd name="T28" fmla="*/ 2 w 149"/>
                <a:gd name="T29" fmla="*/ 59 h 148"/>
                <a:gd name="T30" fmla="*/ 13 w 149"/>
                <a:gd name="T31" fmla="*/ 33 h 148"/>
                <a:gd name="T32" fmla="*/ 33 w 149"/>
                <a:gd name="T33" fmla="*/ 13 h 148"/>
                <a:gd name="T34" fmla="*/ 61 w 149"/>
                <a:gd name="T35" fmla="*/ 2 h 148"/>
                <a:gd name="T36" fmla="*/ 76 w 149"/>
                <a:gd name="T37" fmla="*/ 0 h 148"/>
                <a:gd name="T38" fmla="*/ 72 w 149"/>
                <a:gd name="T39" fmla="*/ 99 h 148"/>
                <a:gd name="T40" fmla="*/ 66 w 149"/>
                <a:gd name="T41" fmla="*/ 95 h 148"/>
                <a:gd name="T42" fmla="*/ 48 w 149"/>
                <a:gd name="T43" fmla="*/ 90 h 148"/>
                <a:gd name="T44" fmla="*/ 50 w 149"/>
                <a:gd name="T45" fmla="*/ 99 h 148"/>
                <a:gd name="T46" fmla="*/ 55 w 149"/>
                <a:gd name="T47" fmla="*/ 106 h 148"/>
                <a:gd name="T48" fmla="*/ 72 w 149"/>
                <a:gd name="T49" fmla="*/ 114 h 148"/>
                <a:gd name="T50" fmla="*/ 79 w 149"/>
                <a:gd name="T51" fmla="*/ 123 h 148"/>
                <a:gd name="T52" fmla="*/ 79 w 149"/>
                <a:gd name="T53" fmla="*/ 114 h 148"/>
                <a:gd name="T54" fmla="*/ 98 w 149"/>
                <a:gd name="T55" fmla="*/ 104 h 148"/>
                <a:gd name="T56" fmla="*/ 101 w 149"/>
                <a:gd name="T57" fmla="*/ 97 h 148"/>
                <a:gd name="T58" fmla="*/ 103 w 149"/>
                <a:gd name="T59" fmla="*/ 88 h 148"/>
                <a:gd name="T60" fmla="*/ 98 w 149"/>
                <a:gd name="T61" fmla="*/ 71 h 148"/>
                <a:gd name="T62" fmla="*/ 90 w 149"/>
                <a:gd name="T63" fmla="*/ 68 h 148"/>
                <a:gd name="T64" fmla="*/ 79 w 149"/>
                <a:gd name="T65" fmla="*/ 40 h 148"/>
                <a:gd name="T66" fmla="*/ 85 w 149"/>
                <a:gd name="T67" fmla="*/ 44 h 148"/>
                <a:gd name="T68" fmla="*/ 101 w 149"/>
                <a:gd name="T69" fmla="*/ 48 h 148"/>
                <a:gd name="T70" fmla="*/ 98 w 149"/>
                <a:gd name="T71" fmla="*/ 40 h 148"/>
                <a:gd name="T72" fmla="*/ 94 w 149"/>
                <a:gd name="T73" fmla="*/ 35 h 148"/>
                <a:gd name="T74" fmla="*/ 79 w 149"/>
                <a:gd name="T75" fmla="*/ 27 h 148"/>
                <a:gd name="T76" fmla="*/ 72 w 149"/>
                <a:gd name="T77" fmla="*/ 22 h 148"/>
                <a:gd name="T78" fmla="*/ 72 w 149"/>
                <a:gd name="T79" fmla="*/ 27 h 148"/>
                <a:gd name="T80" fmla="*/ 55 w 149"/>
                <a:gd name="T81" fmla="*/ 35 h 148"/>
                <a:gd name="T82" fmla="*/ 52 w 149"/>
                <a:gd name="T83" fmla="*/ 42 h 148"/>
                <a:gd name="T84" fmla="*/ 50 w 149"/>
                <a:gd name="T85" fmla="*/ 51 h 148"/>
                <a:gd name="T86" fmla="*/ 55 w 149"/>
                <a:gd name="T87" fmla="*/ 66 h 148"/>
                <a:gd name="T88" fmla="*/ 61 w 149"/>
                <a:gd name="T89" fmla="*/ 71 h 148"/>
                <a:gd name="T90" fmla="*/ 72 w 149"/>
                <a:gd name="T91" fmla="*/ 99 h 148"/>
                <a:gd name="T92" fmla="*/ 72 w 149"/>
                <a:gd name="T93" fmla="*/ 40 h 148"/>
                <a:gd name="T94" fmla="*/ 66 w 149"/>
                <a:gd name="T95" fmla="*/ 44 h 148"/>
                <a:gd name="T96" fmla="*/ 65 w 149"/>
                <a:gd name="T97" fmla="*/ 51 h 148"/>
                <a:gd name="T98" fmla="*/ 66 w 149"/>
                <a:gd name="T99" fmla="*/ 57 h 148"/>
                <a:gd name="T100" fmla="*/ 72 w 149"/>
                <a:gd name="T101" fmla="*/ 60 h 148"/>
                <a:gd name="T102" fmla="*/ 72 w 149"/>
                <a:gd name="T103" fmla="*/ 40 h 148"/>
                <a:gd name="T104" fmla="*/ 79 w 149"/>
                <a:gd name="T105" fmla="*/ 101 h 148"/>
                <a:gd name="T106" fmla="*/ 87 w 149"/>
                <a:gd name="T107" fmla="*/ 97 h 148"/>
                <a:gd name="T108" fmla="*/ 88 w 149"/>
                <a:gd name="T109" fmla="*/ 93 h 148"/>
                <a:gd name="T110" fmla="*/ 88 w 149"/>
                <a:gd name="T111" fmla="*/ 90 h 148"/>
                <a:gd name="T112" fmla="*/ 87 w 149"/>
                <a:gd name="T113" fmla="*/ 82 h 148"/>
                <a:gd name="T114" fmla="*/ 85 w 149"/>
                <a:gd name="T115" fmla="*/ 81 h 148"/>
                <a:gd name="T116" fmla="*/ 79 w 149"/>
                <a:gd name="T117" fmla="*/ 10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9" h="148">
                  <a:moveTo>
                    <a:pt x="76" y="0"/>
                  </a:moveTo>
                  <a:lnTo>
                    <a:pt x="76" y="0"/>
                  </a:lnTo>
                  <a:lnTo>
                    <a:pt x="90" y="2"/>
                  </a:lnTo>
                  <a:lnTo>
                    <a:pt x="103" y="5"/>
                  </a:lnTo>
                  <a:lnTo>
                    <a:pt x="116" y="13"/>
                  </a:lnTo>
                  <a:lnTo>
                    <a:pt x="127" y="22"/>
                  </a:lnTo>
                  <a:lnTo>
                    <a:pt x="136" y="33"/>
                  </a:lnTo>
                  <a:lnTo>
                    <a:pt x="143" y="46"/>
                  </a:lnTo>
                  <a:lnTo>
                    <a:pt x="147" y="59"/>
                  </a:lnTo>
                  <a:lnTo>
                    <a:pt x="149" y="75"/>
                  </a:lnTo>
                  <a:lnTo>
                    <a:pt x="149" y="75"/>
                  </a:lnTo>
                  <a:lnTo>
                    <a:pt x="147" y="90"/>
                  </a:lnTo>
                  <a:lnTo>
                    <a:pt x="143" y="103"/>
                  </a:lnTo>
                  <a:lnTo>
                    <a:pt x="136" y="115"/>
                  </a:lnTo>
                  <a:lnTo>
                    <a:pt x="127" y="126"/>
                  </a:lnTo>
                  <a:lnTo>
                    <a:pt x="116" y="136"/>
                  </a:lnTo>
                  <a:lnTo>
                    <a:pt x="103" y="143"/>
                  </a:lnTo>
                  <a:lnTo>
                    <a:pt x="90" y="147"/>
                  </a:lnTo>
                  <a:lnTo>
                    <a:pt x="76" y="148"/>
                  </a:lnTo>
                  <a:lnTo>
                    <a:pt x="76" y="148"/>
                  </a:lnTo>
                  <a:lnTo>
                    <a:pt x="61" y="147"/>
                  </a:lnTo>
                  <a:lnTo>
                    <a:pt x="46" y="143"/>
                  </a:lnTo>
                  <a:lnTo>
                    <a:pt x="33" y="136"/>
                  </a:lnTo>
                  <a:lnTo>
                    <a:pt x="22" y="126"/>
                  </a:lnTo>
                  <a:lnTo>
                    <a:pt x="13" y="115"/>
                  </a:lnTo>
                  <a:lnTo>
                    <a:pt x="6" y="103"/>
                  </a:lnTo>
                  <a:lnTo>
                    <a:pt x="2" y="9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2" y="59"/>
                  </a:lnTo>
                  <a:lnTo>
                    <a:pt x="6" y="46"/>
                  </a:lnTo>
                  <a:lnTo>
                    <a:pt x="13" y="33"/>
                  </a:lnTo>
                  <a:lnTo>
                    <a:pt x="22" y="22"/>
                  </a:lnTo>
                  <a:lnTo>
                    <a:pt x="33" y="13"/>
                  </a:lnTo>
                  <a:lnTo>
                    <a:pt x="46" y="5"/>
                  </a:lnTo>
                  <a:lnTo>
                    <a:pt x="61" y="2"/>
                  </a:lnTo>
                  <a:lnTo>
                    <a:pt x="76" y="0"/>
                  </a:lnTo>
                  <a:lnTo>
                    <a:pt x="76" y="0"/>
                  </a:lnTo>
                  <a:close/>
                  <a:moveTo>
                    <a:pt x="72" y="99"/>
                  </a:moveTo>
                  <a:lnTo>
                    <a:pt x="72" y="99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3" y="88"/>
                  </a:lnTo>
                  <a:lnTo>
                    <a:pt x="48" y="90"/>
                  </a:lnTo>
                  <a:lnTo>
                    <a:pt x="48" y="90"/>
                  </a:lnTo>
                  <a:lnTo>
                    <a:pt x="50" y="99"/>
                  </a:lnTo>
                  <a:lnTo>
                    <a:pt x="55" y="106"/>
                  </a:lnTo>
                  <a:lnTo>
                    <a:pt x="55" y="106"/>
                  </a:lnTo>
                  <a:lnTo>
                    <a:pt x="63" y="112"/>
                  </a:lnTo>
                  <a:lnTo>
                    <a:pt x="72" y="114"/>
                  </a:lnTo>
                  <a:lnTo>
                    <a:pt x="72" y="123"/>
                  </a:lnTo>
                  <a:lnTo>
                    <a:pt x="79" y="123"/>
                  </a:lnTo>
                  <a:lnTo>
                    <a:pt x="79" y="114"/>
                  </a:lnTo>
                  <a:lnTo>
                    <a:pt x="79" y="114"/>
                  </a:lnTo>
                  <a:lnTo>
                    <a:pt x="90" y="110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101" y="97"/>
                  </a:lnTo>
                  <a:lnTo>
                    <a:pt x="103" y="88"/>
                  </a:lnTo>
                  <a:lnTo>
                    <a:pt x="103" y="88"/>
                  </a:lnTo>
                  <a:lnTo>
                    <a:pt x="101" y="79"/>
                  </a:lnTo>
                  <a:lnTo>
                    <a:pt x="98" y="71"/>
                  </a:lnTo>
                  <a:lnTo>
                    <a:pt x="98" y="71"/>
                  </a:lnTo>
                  <a:lnTo>
                    <a:pt x="90" y="68"/>
                  </a:lnTo>
                  <a:lnTo>
                    <a:pt x="79" y="62"/>
                  </a:lnTo>
                  <a:lnTo>
                    <a:pt x="79" y="40"/>
                  </a:lnTo>
                  <a:lnTo>
                    <a:pt x="79" y="40"/>
                  </a:lnTo>
                  <a:lnTo>
                    <a:pt x="85" y="44"/>
                  </a:lnTo>
                  <a:lnTo>
                    <a:pt x="87" y="49"/>
                  </a:lnTo>
                  <a:lnTo>
                    <a:pt x="101" y="48"/>
                  </a:lnTo>
                  <a:lnTo>
                    <a:pt x="101" y="48"/>
                  </a:lnTo>
                  <a:lnTo>
                    <a:pt x="98" y="40"/>
                  </a:lnTo>
                  <a:lnTo>
                    <a:pt x="94" y="35"/>
                  </a:lnTo>
                  <a:lnTo>
                    <a:pt x="94" y="35"/>
                  </a:lnTo>
                  <a:lnTo>
                    <a:pt x="88" y="31"/>
                  </a:lnTo>
                  <a:lnTo>
                    <a:pt x="79" y="27"/>
                  </a:lnTo>
                  <a:lnTo>
                    <a:pt x="79" y="22"/>
                  </a:lnTo>
                  <a:lnTo>
                    <a:pt x="72" y="22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63" y="31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2" y="42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52" y="59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61" y="71"/>
                  </a:lnTo>
                  <a:lnTo>
                    <a:pt x="72" y="77"/>
                  </a:lnTo>
                  <a:lnTo>
                    <a:pt x="72" y="99"/>
                  </a:lnTo>
                  <a:lnTo>
                    <a:pt x="72" y="99"/>
                  </a:lnTo>
                  <a:close/>
                  <a:moveTo>
                    <a:pt x="72" y="40"/>
                  </a:moveTo>
                  <a:lnTo>
                    <a:pt x="72" y="40"/>
                  </a:lnTo>
                  <a:lnTo>
                    <a:pt x="66" y="44"/>
                  </a:lnTo>
                  <a:lnTo>
                    <a:pt x="66" y="44"/>
                  </a:lnTo>
                  <a:lnTo>
                    <a:pt x="65" y="51"/>
                  </a:lnTo>
                  <a:lnTo>
                    <a:pt x="65" y="51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72" y="60"/>
                  </a:lnTo>
                  <a:lnTo>
                    <a:pt x="72" y="40"/>
                  </a:lnTo>
                  <a:lnTo>
                    <a:pt x="72" y="40"/>
                  </a:lnTo>
                  <a:close/>
                  <a:moveTo>
                    <a:pt x="79" y="101"/>
                  </a:moveTo>
                  <a:lnTo>
                    <a:pt x="79" y="101"/>
                  </a:lnTo>
                  <a:lnTo>
                    <a:pt x="83" y="99"/>
                  </a:lnTo>
                  <a:lnTo>
                    <a:pt x="87" y="97"/>
                  </a:lnTo>
                  <a:lnTo>
                    <a:pt x="87" y="97"/>
                  </a:lnTo>
                  <a:lnTo>
                    <a:pt x="88" y="93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86"/>
                  </a:lnTo>
                  <a:lnTo>
                    <a:pt x="87" y="82"/>
                  </a:lnTo>
                  <a:lnTo>
                    <a:pt x="87" y="82"/>
                  </a:lnTo>
                  <a:lnTo>
                    <a:pt x="85" y="81"/>
                  </a:lnTo>
                  <a:lnTo>
                    <a:pt x="79" y="79"/>
                  </a:lnTo>
                  <a:lnTo>
                    <a:pt x="79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19"/>
            <p:cNvSpPr>
              <a:spLocks noEditPoints="1"/>
            </p:cNvSpPr>
            <p:nvPr/>
          </p:nvSpPr>
          <p:spPr bwMode="auto">
            <a:xfrm>
              <a:off x="839218" y="6574748"/>
              <a:ext cx="267290" cy="263653"/>
            </a:xfrm>
            <a:custGeom>
              <a:avLst/>
              <a:gdLst>
                <a:gd name="T0" fmla="*/ 118 w 147"/>
                <a:gd name="T1" fmla="*/ 29 h 145"/>
                <a:gd name="T2" fmla="*/ 134 w 147"/>
                <a:gd name="T3" fmla="*/ 31 h 145"/>
                <a:gd name="T4" fmla="*/ 129 w 147"/>
                <a:gd name="T5" fmla="*/ 45 h 145"/>
                <a:gd name="T6" fmla="*/ 132 w 147"/>
                <a:gd name="T7" fmla="*/ 56 h 145"/>
                <a:gd name="T8" fmla="*/ 147 w 147"/>
                <a:gd name="T9" fmla="*/ 66 h 145"/>
                <a:gd name="T10" fmla="*/ 136 w 147"/>
                <a:gd name="T11" fmla="*/ 77 h 145"/>
                <a:gd name="T12" fmla="*/ 143 w 147"/>
                <a:gd name="T13" fmla="*/ 95 h 145"/>
                <a:gd name="T14" fmla="*/ 125 w 147"/>
                <a:gd name="T15" fmla="*/ 106 h 145"/>
                <a:gd name="T16" fmla="*/ 123 w 147"/>
                <a:gd name="T17" fmla="*/ 126 h 145"/>
                <a:gd name="T18" fmla="*/ 108 w 147"/>
                <a:gd name="T19" fmla="*/ 137 h 145"/>
                <a:gd name="T20" fmla="*/ 96 w 147"/>
                <a:gd name="T21" fmla="*/ 130 h 145"/>
                <a:gd name="T22" fmla="*/ 90 w 147"/>
                <a:gd name="T23" fmla="*/ 143 h 145"/>
                <a:gd name="T24" fmla="*/ 72 w 147"/>
                <a:gd name="T25" fmla="*/ 145 h 145"/>
                <a:gd name="T26" fmla="*/ 59 w 147"/>
                <a:gd name="T27" fmla="*/ 132 h 145"/>
                <a:gd name="T28" fmla="*/ 44 w 147"/>
                <a:gd name="T29" fmla="*/ 139 h 145"/>
                <a:gd name="T30" fmla="*/ 40 w 147"/>
                <a:gd name="T31" fmla="*/ 123 h 145"/>
                <a:gd name="T32" fmla="*/ 20 w 147"/>
                <a:gd name="T33" fmla="*/ 121 h 145"/>
                <a:gd name="T34" fmla="*/ 18 w 147"/>
                <a:gd name="T35" fmla="*/ 99 h 145"/>
                <a:gd name="T36" fmla="*/ 17 w 147"/>
                <a:gd name="T37" fmla="*/ 93 h 145"/>
                <a:gd name="T38" fmla="*/ 4 w 147"/>
                <a:gd name="T39" fmla="*/ 88 h 145"/>
                <a:gd name="T40" fmla="*/ 13 w 147"/>
                <a:gd name="T41" fmla="*/ 67 h 145"/>
                <a:gd name="T42" fmla="*/ 6 w 147"/>
                <a:gd name="T43" fmla="*/ 51 h 145"/>
                <a:gd name="T44" fmla="*/ 13 w 147"/>
                <a:gd name="T45" fmla="*/ 34 h 145"/>
                <a:gd name="T46" fmla="*/ 31 w 147"/>
                <a:gd name="T47" fmla="*/ 29 h 145"/>
                <a:gd name="T48" fmla="*/ 31 w 147"/>
                <a:gd name="T49" fmla="*/ 12 h 145"/>
                <a:gd name="T50" fmla="*/ 48 w 147"/>
                <a:gd name="T51" fmla="*/ 18 h 145"/>
                <a:gd name="T52" fmla="*/ 59 w 147"/>
                <a:gd name="T53" fmla="*/ 12 h 145"/>
                <a:gd name="T54" fmla="*/ 68 w 147"/>
                <a:gd name="T55" fmla="*/ 0 h 145"/>
                <a:gd name="T56" fmla="*/ 79 w 147"/>
                <a:gd name="T57" fmla="*/ 11 h 145"/>
                <a:gd name="T58" fmla="*/ 96 w 147"/>
                <a:gd name="T59" fmla="*/ 3 h 145"/>
                <a:gd name="T60" fmla="*/ 108 w 147"/>
                <a:gd name="T61" fmla="*/ 22 h 145"/>
                <a:gd name="T62" fmla="*/ 112 w 147"/>
                <a:gd name="T63" fmla="*/ 58 h 145"/>
                <a:gd name="T64" fmla="*/ 97 w 147"/>
                <a:gd name="T65" fmla="*/ 40 h 145"/>
                <a:gd name="T66" fmla="*/ 83 w 147"/>
                <a:gd name="T67" fmla="*/ 33 h 145"/>
                <a:gd name="T68" fmla="*/ 61 w 147"/>
                <a:gd name="T69" fmla="*/ 34 h 145"/>
                <a:gd name="T70" fmla="*/ 46 w 147"/>
                <a:gd name="T71" fmla="*/ 44 h 145"/>
                <a:gd name="T72" fmla="*/ 37 w 147"/>
                <a:gd name="T73" fmla="*/ 56 h 145"/>
                <a:gd name="T74" fmla="*/ 35 w 147"/>
                <a:gd name="T75" fmla="*/ 78 h 145"/>
                <a:gd name="T76" fmla="*/ 40 w 147"/>
                <a:gd name="T77" fmla="*/ 93 h 145"/>
                <a:gd name="T78" fmla="*/ 57 w 147"/>
                <a:gd name="T79" fmla="*/ 110 h 145"/>
                <a:gd name="T80" fmla="*/ 74 w 147"/>
                <a:gd name="T81" fmla="*/ 113 h 145"/>
                <a:gd name="T82" fmla="*/ 88 w 147"/>
                <a:gd name="T83" fmla="*/ 110 h 145"/>
                <a:gd name="T84" fmla="*/ 107 w 147"/>
                <a:gd name="T85" fmla="*/ 97 h 145"/>
                <a:gd name="T86" fmla="*/ 114 w 147"/>
                <a:gd name="T87" fmla="*/ 80 h 145"/>
                <a:gd name="T88" fmla="*/ 112 w 147"/>
                <a:gd name="T89" fmla="*/ 5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7" h="145">
                  <a:moveTo>
                    <a:pt x="108" y="22"/>
                  </a:moveTo>
                  <a:lnTo>
                    <a:pt x="108" y="22"/>
                  </a:lnTo>
                  <a:lnTo>
                    <a:pt x="118" y="29"/>
                  </a:lnTo>
                  <a:lnTo>
                    <a:pt x="129" y="23"/>
                  </a:lnTo>
                  <a:lnTo>
                    <a:pt x="129" y="23"/>
                  </a:lnTo>
                  <a:lnTo>
                    <a:pt x="134" y="31"/>
                  </a:lnTo>
                  <a:lnTo>
                    <a:pt x="138" y="38"/>
                  </a:lnTo>
                  <a:lnTo>
                    <a:pt x="129" y="45"/>
                  </a:lnTo>
                  <a:lnTo>
                    <a:pt x="129" y="45"/>
                  </a:lnTo>
                  <a:lnTo>
                    <a:pt x="130" y="51"/>
                  </a:lnTo>
                  <a:lnTo>
                    <a:pt x="130" y="51"/>
                  </a:lnTo>
                  <a:lnTo>
                    <a:pt x="132" y="56"/>
                  </a:lnTo>
                  <a:lnTo>
                    <a:pt x="145" y="56"/>
                  </a:lnTo>
                  <a:lnTo>
                    <a:pt x="145" y="56"/>
                  </a:lnTo>
                  <a:lnTo>
                    <a:pt x="147" y="66"/>
                  </a:lnTo>
                  <a:lnTo>
                    <a:pt x="147" y="75"/>
                  </a:lnTo>
                  <a:lnTo>
                    <a:pt x="136" y="77"/>
                  </a:lnTo>
                  <a:lnTo>
                    <a:pt x="136" y="77"/>
                  </a:lnTo>
                  <a:lnTo>
                    <a:pt x="132" y="88"/>
                  </a:lnTo>
                  <a:lnTo>
                    <a:pt x="143" y="95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6" y="110"/>
                  </a:lnTo>
                  <a:lnTo>
                    <a:pt x="125" y="106"/>
                  </a:lnTo>
                  <a:lnTo>
                    <a:pt x="125" y="106"/>
                  </a:lnTo>
                  <a:lnTo>
                    <a:pt x="118" y="115"/>
                  </a:lnTo>
                  <a:lnTo>
                    <a:pt x="123" y="126"/>
                  </a:lnTo>
                  <a:lnTo>
                    <a:pt x="123" y="126"/>
                  </a:lnTo>
                  <a:lnTo>
                    <a:pt x="116" y="132"/>
                  </a:lnTo>
                  <a:lnTo>
                    <a:pt x="108" y="137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96" y="130"/>
                  </a:lnTo>
                  <a:lnTo>
                    <a:pt x="96" y="130"/>
                  </a:lnTo>
                  <a:lnTo>
                    <a:pt x="90" y="132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81" y="145"/>
                  </a:lnTo>
                  <a:lnTo>
                    <a:pt x="72" y="145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59" y="132"/>
                  </a:lnTo>
                  <a:lnTo>
                    <a:pt x="52" y="141"/>
                  </a:lnTo>
                  <a:lnTo>
                    <a:pt x="52" y="141"/>
                  </a:lnTo>
                  <a:lnTo>
                    <a:pt x="44" y="139"/>
                  </a:lnTo>
                  <a:lnTo>
                    <a:pt x="37" y="134"/>
                  </a:lnTo>
                  <a:lnTo>
                    <a:pt x="40" y="123"/>
                  </a:lnTo>
                  <a:lnTo>
                    <a:pt x="40" y="123"/>
                  </a:lnTo>
                  <a:lnTo>
                    <a:pt x="31" y="115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15" y="115"/>
                  </a:lnTo>
                  <a:lnTo>
                    <a:pt x="9" y="108"/>
                  </a:lnTo>
                  <a:lnTo>
                    <a:pt x="18" y="99"/>
                  </a:lnTo>
                  <a:lnTo>
                    <a:pt x="18" y="99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5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0" y="78"/>
                  </a:lnTo>
                  <a:lnTo>
                    <a:pt x="2" y="71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5" y="56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7" y="42"/>
                  </a:lnTo>
                  <a:lnTo>
                    <a:pt x="13" y="34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31" y="29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31" y="12"/>
                  </a:lnTo>
                  <a:lnTo>
                    <a:pt x="39" y="9"/>
                  </a:lnTo>
                  <a:lnTo>
                    <a:pt x="48" y="18"/>
                  </a:lnTo>
                  <a:lnTo>
                    <a:pt x="48" y="18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9" y="12"/>
                  </a:lnTo>
                  <a:lnTo>
                    <a:pt x="59" y="1"/>
                  </a:lnTo>
                  <a:lnTo>
                    <a:pt x="59" y="1"/>
                  </a:lnTo>
                  <a:lnTo>
                    <a:pt x="68" y="0"/>
                  </a:lnTo>
                  <a:lnTo>
                    <a:pt x="75" y="0"/>
                  </a:lnTo>
                  <a:lnTo>
                    <a:pt x="79" y="11"/>
                  </a:lnTo>
                  <a:lnTo>
                    <a:pt x="79" y="11"/>
                  </a:lnTo>
                  <a:lnTo>
                    <a:pt x="90" y="14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105" y="5"/>
                  </a:lnTo>
                  <a:lnTo>
                    <a:pt x="112" y="11"/>
                  </a:lnTo>
                  <a:lnTo>
                    <a:pt x="108" y="22"/>
                  </a:lnTo>
                  <a:lnTo>
                    <a:pt x="108" y="22"/>
                  </a:lnTo>
                  <a:close/>
                  <a:moveTo>
                    <a:pt x="112" y="58"/>
                  </a:moveTo>
                  <a:lnTo>
                    <a:pt x="112" y="58"/>
                  </a:lnTo>
                  <a:lnTo>
                    <a:pt x="108" y="51"/>
                  </a:lnTo>
                  <a:lnTo>
                    <a:pt x="103" y="45"/>
                  </a:lnTo>
                  <a:lnTo>
                    <a:pt x="97" y="40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83" y="33"/>
                  </a:lnTo>
                  <a:lnTo>
                    <a:pt x="75" y="33"/>
                  </a:lnTo>
                  <a:lnTo>
                    <a:pt x="68" y="33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3" y="38"/>
                  </a:lnTo>
                  <a:lnTo>
                    <a:pt x="46" y="44"/>
                  </a:lnTo>
                  <a:lnTo>
                    <a:pt x="42" y="49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35" y="64"/>
                  </a:lnTo>
                  <a:lnTo>
                    <a:pt x="33" y="71"/>
                  </a:lnTo>
                  <a:lnTo>
                    <a:pt x="35" y="78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40" y="93"/>
                  </a:lnTo>
                  <a:lnTo>
                    <a:pt x="44" y="100"/>
                  </a:lnTo>
                  <a:lnTo>
                    <a:pt x="50" y="10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6" y="112"/>
                  </a:lnTo>
                  <a:lnTo>
                    <a:pt x="74" y="113"/>
                  </a:lnTo>
                  <a:lnTo>
                    <a:pt x="81" y="112"/>
                  </a:lnTo>
                  <a:lnTo>
                    <a:pt x="88" y="110"/>
                  </a:lnTo>
                  <a:lnTo>
                    <a:pt x="88" y="110"/>
                  </a:lnTo>
                  <a:lnTo>
                    <a:pt x="96" y="106"/>
                  </a:lnTo>
                  <a:lnTo>
                    <a:pt x="101" y="102"/>
                  </a:lnTo>
                  <a:lnTo>
                    <a:pt x="107" y="97"/>
                  </a:lnTo>
                  <a:lnTo>
                    <a:pt x="110" y="89"/>
                  </a:lnTo>
                  <a:lnTo>
                    <a:pt x="110" y="89"/>
                  </a:lnTo>
                  <a:lnTo>
                    <a:pt x="114" y="80"/>
                  </a:lnTo>
                  <a:lnTo>
                    <a:pt x="114" y="73"/>
                  </a:lnTo>
                  <a:lnTo>
                    <a:pt x="114" y="66"/>
                  </a:lnTo>
                  <a:lnTo>
                    <a:pt x="112" y="58"/>
                  </a:lnTo>
                  <a:lnTo>
                    <a:pt x="112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21"/>
            <p:cNvSpPr>
              <a:spLocks noEditPoints="1"/>
            </p:cNvSpPr>
            <p:nvPr/>
          </p:nvSpPr>
          <p:spPr bwMode="auto">
            <a:xfrm>
              <a:off x="1293791" y="6554747"/>
              <a:ext cx="292746" cy="292746"/>
            </a:xfrm>
            <a:custGeom>
              <a:avLst/>
              <a:gdLst>
                <a:gd name="T0" fmla="*/ 86 w 161"/>
                <a:gd name="T1" fmla="*/ 84 h 161"/>
                <a:gd name="T2" fmla="*/ 88 w 161"/>
                <a:gd name="T3" fmla="*/ 93 h 161"/>
                <a:gd name="T4" fmla="*/ 80 w 161"/>
                <a:gd name="T5" fmla="*/ 99 h 161"/>
                <a:gd name="T6" fmla="*/ 71 w 161"/>
                <a:gd name="T7" fmla="*/ 89 h 161"/>
                <a:gd name="T8" fmla="*/ 77 w 161"/>
                <a:gd name="T9" fmla="*/ 82 h 161"/>
                <a:gd name="T10" fmla="*/ 119 w 161"/>
                <a:gd name="T11" fmla="*/ 152 h 161"/>
                <a:gd name="T12" fmla="*/ 91 w 161"/>
                <a:gd name="T13" fmla="*/ 152 h 161"/>
                <a:gd name="T14" fmla="*/ 49 w 161"/>
                <a:gd name="T15" fmla="*/ 150 h 161"/>
                <a:gd name="T16" fmla="*/ 80 w 161"/>
                <a:gd name="T17" fmla="*/ 161 h 161"/>
                <a:gd name="T18" fmla="*/ 119 w 161"/>
                <a:gd name="T19" fmla="*/ 152 h 161"/>
                <a:gd name="T20" fmla="*/ 36 w 161"/>
                <a:gd name="T21" fmla="*/ 78 h 161"/>
                <a:gd name="T22" fmla="*/ 44 w 161"/>
                <a:gd name="T23" fmla="*/ 55 h 161"/>
                <a:gd name="T24" fmla="*/ 36 w 161"/>
                <a:gd name="T25" fmla="*/ 60 h 161"/>
                <a:gd name="T26" fmla="*/ 7 w 161"/>
                <a:gd name="T27" fmla="*/ 91 h 161"/>
                <a:gd name="T28" fmla="*/ 14 w 161"/>
                <a:gd name="T29" fmla="*/ 60 h 161"/>
                <a:gd name="T30" fmla="*/ 44 w 161"/>
                <a:gd name="T31" fmla="*/ 33 h 161"/>
                <a:gd name="T32" fmla="*/ 22 w 161"/>
                <a:gd name="T33" fmla="*/ 60 h 161"/>
                <a:gd name="T34" fmla="*/ 20 w 161"/>
                <a:gd name="T35" fmla="*/ 88 h 161"/>
                <a:gd name="T36" fmla="*/ 117 w 161"/>
                <a:gd name="T37" fmla="*/ 25 h 161"/>
                <a:gd name="T38" fmla="*/ 128 w 161"/>
                <a:gd name="T39" fmla="*/ 47 h 161"/>
                <a:gd name="T40" fmla="*/ 148 w 161"/>
                <a:gd name="T41" fmla="*/ 86 h 161"/>
                <a:gd name="T42" fmla="*/ 143 w 161"/>
                <a:gd name="T43" fmla="*/ 55 h 161"/>
                <a:gd name="T44" fmla="*/ 117 w 161"/>
                <a:gd name="T45" fmla="*/ 25 h 161"/>
                <a:gd name="T46" fmla="*/ 64 w 161"/>
                <a:gd name="T47" fmla="*/ 40 h 161"/>
                <a:gd name="T48" fmla="*/ 68 w 161"/>
                <a:gd name="T49" fmla="*/ 12 h 161"/>
                <a:gd name="T50" fmla="*/ 69 w 161"/>
                <a:gd name="T51" fmla="*/ 53 h 161"/>
                <a:gd name="T52" fmla="*/ 132 w 161"/>
                <a:gd name="T53" fmla="*/ 100 h 161"/>
                <a:gd name="T54" fmla="*/ 154 w 161"/>
                <a:gd name="T55" fmla="*/ 117 h 161"/>
                <a:gd name="T56" fmla="*/ 117 w 161"/>
                <a:gd name="T57" fmla="*/ 97 h 161"/>
                <a:gd name="T58" fmla="*/ 46 w 161"/>
                <a:gd name="T59" fmla="*/ 128 h 161"/>
                <a:gd name="T60" fmla="*/ 20 w 161"/>
                <a:gd name="T61" fmla="*/ 139 h 161"/>
                <a:gd name="T62" fmla="*/ 55 w 161"/>
                <a:gd name="T63" fmla="*/ 117 h 161"/>
                <a:gd name="T64" fmla="*/ 101 w 161"/>
                <a:gd name="T65" fmla="*/ 49 h 161"/>
                <a:gd name="T66" fmla="*/ 106 w 161"/>
                <a:gd name="T67" fmla="*/ 20 h 161"/>
                <a:gd name="T68" fmla="*/ 80 w 161"/>
                <a:gd name="T69" fmla="*/ 0 h 161"/>
                <a:gd name="T70" fmla="*/ 55 w 161"/>
                <a:gd name="T71" fmla="*/ 18 h 161"/>
                <a:gd name="T72" fmla="*/ 60 w 161"/>
                <a:gd name="T73" fmla="*/ 49 h 161"/>
                <a:gd name="T74" fmla="*/ 62 w 161"/>
                <a:gd name="T75" fmla="*/ 84 h 161"/>
                <a:gd name="T76" fmla="*/ 24 w 161"/>
                <a:gd name="T77" fmla="*/ 95 h 161"/>
                <a:gd name="T78" fmla="*/ 3 w 161"/>
                <a:gd name="T79" fmla="*/ 106 h 161"/>
                <a:gd name="T80" fmla="*/ 9 w 161"/>
                <a:gd name="T81" fmla="*/ 141 h 161"/>
                <a:gd name="T82" fmla="*/ 36 w 161"/>
                <a:gd name="T83" fmla="*/ 145 h 161"/>
                <a:gd name="T84" fmla="*/ 71 w 161"/>
                <a:gd name="T85" fmla="*/ 106 h 161"/>
                <a:gd name="T86" fmla="*/ 80 w 161"/>
                <a:gd name="T87" fmla="*/ 110 h 161"/>
                <a:gd name="T88" fmla="*/ 113 w 161"/>
                <a:gd name="T89" fmla="*/ 137 h 161"/>
                <a:gd name="T90" fmla="*/ 134 w 161"/>
                <a:gd name="T91" fmla="*/ 148 h 161"/>
                <a:gd name="T92" fmla="*/ 161 w 161"/>
                <a:gd name="T93" fmla="*/ 126 h 161"/>
                <a:gd name="T94" fmla="*/ 150 w 161"/>
                <a:gd name="T95" fmla="*/ 100 h 161"/>
                <a:gd name="T96" fmla="*/ 101 w 161"/>
                <a:gd name="T97" fmla="*/ 89 h 161"/>
                <a:gd name="T98" fmla="*/ 91 w 161"/>
                <a:gd name="T99" fmla="*/ 7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1" h="161">
                  <a:moveTo>
                    <a:pt x="80" y="80"/>
                  </a:moveTo>
                  <a:lnTo>
                    <a:pt x="80" y="80"/>
                  </a:lnTo>
                  <a:lnTo>
                    <a:pt x="84" y="82"/>
                  </a:lnTo>
                  <a:lnTo>
                    <a:pt x="86" y="84"/>
                  </a:lnTo>
                  <a:lnTo>
                    <a:pt x="88" y="86"/>
                  </a:lnTo>
                  <a:lnTo>
                    <a:pt x="90" y="89"/>
                  </a:lnTo>
                  <a:lnTo>
                    <a:pt x="90" y="89"/>
                  </a:lnTo>
                  <a:lnTo>
                    <a:pt x="88" y="93"/>
                  </a:lnTo>
                  <a:lnTo>
                    <a:pt x="86" y="95"/>
                  </a:lnTo>
                  <a:lnTo>
                    <a:pt x="84" y="97"/>
                  </a:lnTo>
                  <a:lnTo>
                    <a:pt x="80" y="99"/>
                  </a:lnTo>
                  <a:lnTo>
                    <a:pt x="80" y="99"/>
                  </a:lnTo>
                  <a:lnTo>
                    <a:pt x="77" y="97"/>
                  </a:lnTo>
                  <a:lnTo>
                    <a:pt x="75" y="95"/>
                  </a:lnTo>
                  <a:lnTo>
                    <a:pt x="73" y="93"/>
                  </a:lnTo>
                  <a:lnTo>
                    <a:pt x="71" y="89"/>
                  </a:lnTo>
                  <a:lnTo>
                    <a:pt x="71" y="89"/>
                  </a:lnTo>
                  <a:lnTo>
                    <a:pt x="73" y="86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80" y="80"/>
                  </a:lnTo>
                  <a:lnTo>
                    <a:pt x="80" y="80"/>
                  </a:lnTo>
                  <a:close/>
                  <a:moveTo>
                    <a:pt x="119" y="152"/>
                  </a:moveTo>
                  <a:lnTo>
                    <a:pt x="119" y="152"/>
                  </a:lnTo>
                  <a:lnTo>
                    <a:pt x="108" y="145"/>
                  </a:lnTo>
                  <a:lnTo>
                    <a:pt x="108" y="145"/>
                  </a:lnTo>
                  <a:lnTo>
                    <a:pt x="101" y="148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7" y="156"/>
                  </a:lnTo>
                  <a:lnTo>
                    <a:pt x="62" y="154"/>
                  </a:lnTo>
                  <a:lnTo>
                    <a:pt x="49" y="150"/>
                  </a:lnTo>
                  <a:lnTo>
                    <a:pt x="49" y="150"/>
                  </a:lnTo>
                  <a:lnTo>
                    <a:pt x="64" y="157"/>
                  </a:lnTo>
                  <a:lnTo>
                    <a:pt x="71" y="159"/>
                  </a:lnTo>
                  <a:lnTo>
                    <a:pt x="80" y="161"/>
                  </a:lnTo>
                  <a:lnTo>
                    <a:pt x="88" y="161"/>
                  </a:lnTo>
                  <a:lnTo>
                    <a:pt x="99" y="159"/>
                  </a:lnTo>
                  <a:lnTo>
                    <a:pt x="108" y="157"/>
                  </a:lnTo>
                  <a:lnTo>
                    <a:pt x="119" y="152"/>
                  </a:lnTo>
                  <a:lnTo>
                    <a:pt x="119" y="152"/>
                  </a:lnTo>
                  <a:close/>
                  <a:moveTo>
                    <a:pt x="29" y="80"/>
                  </a:moveTo>
                  <a:lnTo>
                    <a:pt x="29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6" y="67"/>
                  </a:lnTo>
                  <a:lnTo>
                    <a:pt x="40" y="60"/>
                  </a:lnTo>
                  <a:lnTo>
                    <a:pt x="44" y="55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2" y="53"/>
                  </a:lnTo>
                  <a:lnTo>
                    <a:pt x="36" y="60"/>
                  </a:lnTo>
                  <a:lnTo>
                    <a:pt x="33" y="69"/>
                  </a:lnTo>
                  <a:lnTo>
                    <a:pt x="29" y="80"/>
                  </a:lnTo>
                  <a:lnTo>
                    <a:pt x="29" y="80"/>
                  </a:lnTo>
                  <a:close/>
                  <a:moveTo>
                    <a:pt x="7" y="91"/>
                  </a:moveTo>
                  <a:lnTo>
                    <a:pt x="7" y="91"/>
                  </a:lnTo>
                  <a:lnTo>
                    <a:pt x="9" y="80"/>
                  </a:lnTo>
                  <a:lnTo>
                    <a:pt x="11" y="69"/>
                  </a:lnTo>
                  <a:lnTo>
                    <a:pt x="14" y="60"/>
                  </a:lnTo>
                  <a:lnTo>
                    <a:pt x="18" y="53"/>
                  </a:lnTo>
                  <a:lnTo>
                    <a:pt x="24" y="47"/>
                  </a:lnTo>
                  <a:lnTo>
                    <a:pt x="29" y="40"/>
                  </a:lnTo>
                  <a:lnTo>
                    <a:pt x="44" y="33"/>
                  </a:lnTo>
                  <a:lnTo>
                    <a:pt x="44" y="33"/>
                  </a:lnTo>
                  <a:lnTo>
                    <a:pt x="35" y="42"/>
                  </a:lnTo>
                  <a:lnTo>
                    <a:pt x="25" y="53"/>
                  </a:lnTo>
                  <a:lnTo>
                    <a:pt x="22" y="60"/>
                  </a:lnTo>
                  <a:lnTo>
                    <a:pt x="20" y="67"/>
                  </a:lnTo>
                  <a:lnTo>
                    <a:pt x="20" y="77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7" y="91"/>
                  </a:lnTo>
                  <a:lnTo>
                    <a:pt x="7" y="91"/>
                  </a:lnTo>
                  <a:close/>
                  <a:moveTo>
                    <a:pt x="117" y="25"/>
                  </a:moveTo>
                  <a:lnTo>
                    <a:pt x="117" y="25"/>
                  </a:lnTo>
                  <a:lnTo>
                    <a:pt x="113" y="38"/>
                  </a:lnTo>
                  <a:lnTo>
                    <a:pt x="113" y="38"/>
                  </a:lnTo>
                  <a:lnTo>
                    <a:pt x="123" y="42"/>
                  </a:lnTo>
                  <a:lnTo>
                    <a:pt x="128" y="47"/>
                  </a:lnTo>
                  <a:lnTo>
                    <a:pt x="135" y="55"/>
                  </a:lnTo>
                  <a:lnTo>
                    <a:pt x="139" y="60"/>
                  </a:lnTo>
                  <a:lnTo>
                    <a:pt x="146" y="73"/>
                  </a:lnTo>
                  <a:lnTo>
                    <a:pt x="148" y="86"/>
                  </a:lnTo>
                  <a:lnTo>
                    <a:pt x="148" y="86"/>
                  </a:lnTo>
                  <a:lnTo>
                    <a:pt x="148" y="69"/>
                  </a:lnTo>
                  <a:lnTo>
                    <a:pt x="146" y="62"/>
                  </a:lnTo>
                  <a:lnTo>
                    <a:pt x="143" y="55"/>
                  </a:lnTo>
                  <a:lnTo>
                    <a:pt x="139" y="47"/>
                  </a:lnTo>
                  <a:lnTo>
                    <a:pt x="132" y="40"/>
                  </a:lnTo>
                  <a:lnTo>
                    <a:pt x="124" y="33"/>
                  </a:lnTo>
                  <a:lnTo>
                    <a:pt x="117" y="25"/>
                  </a:lnTo>
                  <a:lnTo>
                    <a:pt x="117" y="25"/>
                  </a:lnTo>
                  <a:close/>
                  <a:moveTo>
                    <a:pt x="69" y="53"/>
                  </a:moveTo>
                  <a:lnTo>
                    <a:pt x="69" y="53"/>
                  </a:lnTo>
                  <a:lnTo>
                    <a:pt x="64" y="40"/>
                  </a:lnTo>
                  <a:lnTo>
                    <a:pt x="62" y="27"/>
                  </a:lnTo>
                  <a:lnTo>
                    <a:pt x="62" y="22"/>
                  </a:lnTo>
                  <a:lnTo>
                    <a:pt x="64" y="16"/>
                  </a:lnTo>
                  <a:lnTo>
                    <a:pt x="68" y="12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69" y="31"/>
                  </a:lnTo>
                  <a:lnTo>
                    <a:pt x="69" y="53"/>
                  </a:lnTo>
                  <a:lnTo>
                    <a:pt x="69" y="53"/>
                  </a:lnTo>
                  <a:close/>
                  <a:moveTo>
                    <a:pt x="117" y="97"/>
                  </a:moveTo>
                  <a:lnTo>
                    <a:pt x="117" y="97"/>
                  </a:lnTo>
                  <a:lnTo>
                    <a:pt x="132" y="100"/>
                  </a:lnTo>
                  <a:lnTo>
                    <a:pt x="143" y="104"/>
                  </a:lnTo>
                  <a:lnTo>
                    <a:pt x="148" y="108"/>
                  </a:lnTo>
                  <a:lnTo>
                    <a:pt x="152" y="111"/>
                  </a:lnTo>
                  <a:lnTo>
                    <a:pt x="154" y="117"/>
                  </a:lnTo>
                  <a:lnTo>
                    <a:pt x="156" y="124"/>
                  </a:lnTo>
                  <a:lnTo>
                    <a:pt x="156" y="124"/>
                  </a:lnTo>
                  <a:lnTo>
                    <a:pt x="137" y="110"/>
                  </a:lnTo>
                  <a:lnTo>
                    <a:pt x="117" y="97"/>
                  </a:lnTo>
                  <a:lnTo>
                    <a:pt x="117" y="97"/>
                  </a:lnTo>
                  <a:close/>
                  <a:moveTo>
                    <a:pt x="55" y="117"/>
                  </a:moveTo>
                  <a:lnTo>
                    <a:pt x="55" y="117"/>
                  </a:lnTo>
                  <a:lnTo>
                    <a:pt x="46" y="128"/>
                  </a:lnTo>
                  <a:lnTo>
                    <a:pt x="36" y="137"/>
                  </a:lnTo>
                  <a:lnTo>
                    <a:pt x="31" y="139"/>
                  </a:lnTo>
                  <a:lnTo>
                    <a:pt x="25" y="141"/>
                  </a:lnTo>
                  <a:lnTo>
                    <a:pt x="20" y="139"/>
                  </a:lnTo>
                  <a:lnTo>
                    <a:pt x="13" y="137"/>
                  </a:lnTo>
                  <a:lnTo>
                    <a:pt x="13" y="137"/>
                  </a:lnTo>
                  <a:lnTo>
                    <a:pt x="35" y="130"/>
                  </a:lnTo>
                  <a:lnTo>
                    <a:pt x="55" y="117"/>
                  </a:lnTo>
                  <a:lnTo>
                    <a:pt x="55" y="117"/>
                  </a:lnTo>
                  <a:close/>
                  <a:moveTo>
                    <a:pt x="91" y="73"/>
                  </a:moveTo>
                  <a:lnTo>
                    <a:pt x="91" y="73"/>
                  </a:lnTo>
                  <a:lnTo>
                    <a:pt x="101" y="49"/>
                  </a:lnTo>
                  <a:lnTo>
                    <a:pt x="104" y="36"/>
                  </a:lnTo>
                  <a:lnTo>
                    <a:pt x="106" y="25"/>
                  </a:lnTo>
                  <a:lnTo>
                    <a:pt x="106" y="25"/>
                  </a:lnTo>
                  <a:lnTo>
                    <a:pt x="106" y="20"/>
                  </a:lnTo>
                  <a:lnTo>
                    <a:pt x="104" y="14"/>
                  </a:lnTo>
                  <a:lnTo>
                    <a:pt x="99" y="7"/>
                  </a:lnTo>
                  <a:lnTo>
                    <a:pt x="90" y="1"/>
                  </a:lnTo>
                  <a:lnTo>
                    <a:pt x="80" y="0"/>
                  </a:lnTo>
                  <a:lnTo>
                    <a:pt x="71" y="1"/>
                  </a:lnTo>
                  <a:lnTo>
                    <a:pt x="64" y="5"/>
                  </a:lnTo>
                  <a:lnTo>
                    <a:pt x="57" y="14"/>
                  </a:lnTo>
                  <a:lnTo>
                    <a:pt x="55" y="18"/>
                  </a:lnTo>
                  <a:lnTo>
                    <a:pt x="55" y="23"/>
                  </a:lnTo>
                  <a:lnTo>
                    <a:pt x="55" y="23"/>
                  </a:lnTo>
                  <a:lnTo>
                    <a:pt x="57" y="36"/>
                  </a:lnTo>
                  <a:lnTo>
                    <a:pt x="60" y="49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4" y="78"/>
                  </a:lnTo>
                  <a:lnTo>
                    <a:pt x="62" y="84"/>
                  </a:lnTo>
                  <a:lnTo>
                    <a:pt x="60" y="88"/>
                  </a:lnTo>
                  <a:lnTo>
                    <a:pt x="60" y="88"/>
                  </a:lnTo>
                  <a:lnTo>
                    <a:pt x="35" y="91"/>
                  </a:lnTo>
                  <a:lnTo>
                    <a:pt x="24" y="95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7" y="102"/>
                  </a:lnTo>
                  <a:lnTo>
                    <a:pt x="3" y="106"/>
                  </a:lnTo>
                  <a:lnTo>
                    <a:pt x="0" y="115"/>
                  </a:lnTo>
                  <a:lnTo>
                    <a:pt x="0" y="124"/>
                  </a:lnTo>
                  <a:lnTo>
                    <a:pt x="3" y="134"/>
                  </a:lnTo>
                  <a:lnTo>
                    <a:pt x="9" y="141"/>
                  </a:lnTo>
                  <a:lnTo>
                    <a:pt x="16" y="146"/>
                  </a:lnTo>
                  <a:lnTo>
                    <a:pt x="25" y="148"/>
                  </a:lnTo>
                  <a:lnTo>
                    <a:pt x="31" y="146"/>
                  </a:lnTo>
                  <a:lnTo>
                    <a:pt x="36" y="145"/>
                  </a:lnTo>
                  <a:lnTo>
                    <a:pt x="36" y="145"/>
                  </a:lnTo>
                  <a:lnTo>
                    <a:pt x="46" y="137"/>
                  </a:lnTo>
                  <a:lnTo>
                    <a:pt x="55" y="128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75" y="108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90" y="108"/>
                  </a:lnTo>
                  <a:lnTo>
                    <a:pt x="90" y="108"/>
                  </a:lnTo>
                  <a:lnTo>
                    <a:pt x="104" y="128"/>
                  </a:lnTo>
                  <a:lnTo>
                    <a:pt x="113" y="137"/>
                  </a:lnTo>
                  <a:lnTo>
                    <a:pt x="123" y="145"/>
                  </a:lnTo>
                  <a:lnTo>
                    <a:pt x="123" y="145"/>
                  </a:lnTo>
                  <a:lnTo>
                    <a:pt x="128" y="146"/>
                  </a:lnTo>
                  <a:lnTo>
                    <a:pt x="134" y="148"/>
                  </a:lnTo>
                  <a:lnTo>
                    <a:pt x="143" y="146"/>
                  </a:lnTo>
                  <a:lnTo>
                    <a:pt x="152" y="141"/>
                  </a:lnTo>
                  <a:lnTo>
                    <a:pt x="157" y="135"/>
                  </a:lnTo>
                  <a:lnTo>
                    <a:pt x="161" y="126"/>
                  </a:lnTo>
                  <a:lnTo>
                    <a:pt x="161" y="117"/>
                  </a:lnTo>
                  <a:lnTo>
                    <a:pt x="157" y="108"/>
                  </a:lnTo>
                  <a:lnTo>
                    <a:pt x="154" y="104"/>
                  </a:lnTo>
                  <a:lnTo>
                    <a:pt x="150" y="100"/>
                  </a:lnTo>
                  <a:lnTo>
                    <a:pt x="150" y="100"/>
                  </a:lnTo>
                  <a:lnTo>
                    <a:pt x="139" y="95"/>
                  </a:lnTo>
                  <a:lnTo>
                    <a:pt x="126" y="91"/>
                  </a:lnTo>
                  <a:lnTo>
                    <a:pt x="101" y="89"/>
                  </a:lnTo>
                  <a:lnTo>
                    <a:pt x="101" y="89"/>
                  </a:lnTo>
                  <a:lnTo>
                    <a:pt x="99" y="84"/>
                  </a:lnTo>
                  <a:lnTo>
                    <a:pt x="97" y="80"/>
                  </a:lnTo>
                  <a:lnTo>
                    <a:pt x="91" y="73"/>
                  </a:lnTo>
                  <a:lnTo>
                    <a:pt x="91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22"/>
            <p:cNvSpPr>
              <a:spLocks noEditPoints="1"/>
            </p:cNvSpPr>
            <p:nvPr/>
          </p:nvSpPr>
          <p:spPr bwMode="auto">
            <a:xfrm>
              <a:off x="1722909" y="6563838"/>
              <a:ext cx="363659" cy="274563"/>
            </a:xfrm>
            <a:custGeom>
              <a:avLst/>
              <a:gdLst>
                <a:gd name="T0" fmla="*/ 24 w 200"/>
                <a:gd name="T1" fmla="*/ 105 h 151"/>
                <a:gd name="T2" fmla="*/ 33 w 200"/>
                <a:gd name="T3" fmla="*/ 136 h 151"/>
                <a:gd name="T4" fmla="*/ 46 w 200"/>
                <a:gd name="T5" fmla="*/ 149 h 151"/>
                <a:gd name="T6" fmla="*/ 147 w 200"/>
                <a:gd name="T7" fmla="*/ 151 h 151"/>
                <a:gd name="T8" fmla="*/ 166 w 200"/>
                <a:gd name="T9" fmla="*/ 149 h 151"/>
                <a:gd name="T10" fmla="*/ 177 w 200"/>
                <a:gd name="T11" fmla="*/ 134 h 151"/>
                <a:gd name="T12" fmla="*/ 197 w 200"/>
                <a:gd name="T13" fmla="*/ 103 h 151"/>
                <a:gd name="T14" fmla="*/ 175 w 200"/>
                <a:gd name="T15" fmla="*/ 90 h 151"/>
                <a:gd name="T16" fmla="*/ 162 w 200"/>
                <a:gd name="T17" fmla="*/ 108 h 151"/>
                <a:gd name="T18" fmla="*/ 138 w 200"/>
                <a:gd name="T19" fmla="*/ 110 h 151"/>
                <a:gd name="T20" fmla="*/ 142 w 200"/>
                <a:gd name="T21" fmla="*/ 125 h 151"/>
                <a:gd name="T22" fmla="*/ 155 w 200"/>
                <a:gd name="T23" fmla="*/ 140 h 151"/>
                <a:gd name="T24" fmla="*/ 136 w 200"/>
                <a:gd name="T25" fmla="*/ 129 h 151"/>
                <a:gd name="T26" fmla="*/ 121 w 200"/>
                <a:gd name="T27" fmla="*/ 110 h 151"/>
                <a:gd name="T28" fmla="*/ 109 w 200"/>
                <a:gd name="T29" fmla="*/ 94 h 151"/>
                <a:gd name="T30" fmla="*/ 151 w 200"/>
                <a:gd name="T31" fmla="*/ 99 h 151"/>
                <a:gd name="T32" fmla="*/ 147 w 200"/>
                <a:gd name="T33" fmla="*/ 51 h 151"/>
                <a:gd name="T34" fmla="*/ 156 w 200"/>
                <a:gd name="T35" fmla="*/ 26 h 151"/>
                <a:gd name="T36" fmla="*/ 131 w 200"/>
                <a:gd name="T37" fmla="*/ 20 h 151"/>
                <a:gd name="T38" fmla="*/ 120 w 200"/>
                <a:gd name="T39" fmla="*/ 0 h 151"/>
                <a:gd name="T40" fmla="*/ 109 w 200"/>
                <a:gd name="T41" fmla="*/ 4 h 151"/>
                <a:gd name="T42" fmla="*/ 59 w 200"/>
                <a:gd name="T43" fmla="*/ 26 h 151"/>
                <a:gd name="T44" fmla="*/ 65 w 200"/>
                <a:gd name="T45" fmla="*/ 35 h 151"/>
                <a:gd name="T46" fmla="*/ 59 w 200"/>
                <a:gd name="T47" fmla="*/ 68 h 151"/>
                <a:gd name="T48" fmla="*/ 66 w 200"/>
                <a:gd name="T49" fmla="*/ 99 h 151"/>
                <a:gd name="T50" fmla="*/ 101 w 200"/>
                <a:gd name="T51" fmla="*/ 110 h 151"/>
                <a:gd name="T52" fmla="*/ 110 w 200"/>
                <a:gd name="T53" fmla="*/ 125 h 151"/>
                <a:gd name="T54" fmla="*/ 123 w 200"/>
                <a:gd name="T55" fmla="*/ 140 h 151"/>
                <a:gd name="T56" fmla="*/ 105 w 200"/>
                <a:gd name="T57" fmla="*/ 129 h 151"/>
                <a:gd name="T58" fmla="*/ 90 w 200"/>
                <a:gd name="T59" fmla="*/ 110 h 151"/>
                <a:gd name="T60" fmla="*/ 65 w 200"/>
                <a:gd name="T61" fmla="*/ 110 h 151"/>
                <a:gd name="T62" fmla="*/ 77 w 200"/>
                <a:gd name="T63" fmla="*/ 125 h 151"/>
                <a:gd name="T64" fmla="*/ 83 w 200"/>
                <a:gd name="T65" fmla="*/ 145 h 151"/>
                <a:gd name="T66" fmla="*/ 72 w 200"/>
                <a:gd name="T67" fmla="*/ 129 h 151"/>
                <a:gd name="T68" fmla="*/ 54 w 200"/>
                <a:gd name="T69" fmla="*/ 110 h 151"/>
                <a:gd name="T70" fmla="*/ 44 w 200"/>
                <a:gd name="T71" fmla="*/ 103 h 151"/>
                <a:gd name="T72" fmla="*/ 26 w 200"/>
                <a:gd name="T73" fmla="*/ 83 h 151"/>
                <a:gd name="T74" fmla="*/ 88 w 200"/>
                <a:gd name="T75" fmla="*/ 37 h 151"/>
                <a:gd name="T76" fmla="*/ 83 w 200"/>
                <a:gd name="T77" fmla="*/ 59 h 151"/>
                <a:gd name="T78" fmla="*/ 85 w 200"/>
                <a:gd name="T79" fmla="*/ 83 h 151"/>
                <a:gd name="T80" fmla="*/ 76 w 200"/>
                <a:gd name="T81" fmla="*/ 84 h 151"/>
                <a:gd name="T82" fmla="*/ 74 w 200"/>
                <a:gd name="T83" fmla="*/ 59 h 151"/>
                <a:gd name="T84" fmla="*/ 88 w 200"/>
                <a:gd name="T85" fmla="*/ 37 h 151"/>
                <a:gd name="T86" fmla="*/ 134 w 200"/>
                <a:gd name="T87" fmla="*/ 37 h 151"/>
                <a:gd name="T88" fmla="*/ 129 w 200"/>
                <a:gd name="T89" fmla="*/ 59 h 151"/>
                <a:gd name="T90" fmla="*/ 132 w 200"/>
                <a:gd name="T91" fmla="*/ 83 h 151"/>
                <a:gd name="T92" fmla="*/ 120 w 200"/>
                <a:gd name="T93" fmla="*/ 70 h 151"/>
                <a:gd name="T94" fmla="*/ 121 w 200"/>
                <a:gd name="T95" fmla="*/ 48 h 151"/>
                <a:gd name="T96" fmla="*/ 134 w 200"/>
                <a:gd name="T97" fmla="*/ 37 h 151"/>
                <a:gd name="T98" fmla="*/ 109 w 200"/>
                <a:gd name="T99" fmla="*/ 48 h 151"/>
                <a:gd name="T100" fmla="*/ 107 w 200"/>
                <a:gd name="T101" fmla="*/ 70 h 151"/>
                <a:gd name="T102" fmla="*/ 99 w 200"/>
                <a:gd name="T103" fmla="*/ 81 h 151"/>
                <a:gd name="T104" fmla="*/ 98 w 200"/>
                <a:gd name="T105" fmla="*/ 59 h 151"/>
                <a:gd name="T106" fmla="*/ 101 w 200"/>
                <a:gd name="T107" fmla="*/ 3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0" h="151">
                  <a:moveTo>
                    <a:pt x="0" y="97"/>
                  </a:moveTo>
                  <a:lnTo>
                    <a:pt x="6" y="108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30" y="121"/>
                  </a:lnTo>
                  <a:lnTo>
                    <a:pt x="33" y="136"/>
                  </a:lnTo>
                  <a:lnTo>
                    <a:pt x="37" y="141"/>
                  </a:lnTo>
                  <a:lnTo>
                    <a:pt x="41" y="147"/>
                  </a:lnTo>
                  <a:lnTo>
                    <a:pt x="46" y="149"/>
                  </a:lnTo>
                  <a:lnTo>
                    <a:pt x="52" y="151"/>
                  </a:lnTo>
                  <a:lnTo>
                    <a:pt x="65" y="151"/>
                  </a:lnTo>
                  <a:lnTo>
                    <a:pt x="147" y="151"/>
                  </a:lnTo>
                  <a:lnTo>
                    <a:pt x="160" y="151"/>
                  </a:lnTo>
                  <a:lnTo>
                    <a:pt x="160" y="151"/>
                  </a:lnTo>
                  <a:lnTo>
                    <a:pt x="166" y="149"/>
                  </a:lnTo>
                  <a:lnTo>
                    <a:pt x="169" y="145"/>
                  </a:lnTo>
                  <a:lnTo>
                    <a:pt x="175" y="140"/>
                  </a:lnTo>
                  <a:lnTo>
                    <a:pt x="177" y="134"/>
                  </a:lnTo>
                  <a:lnTo>
                    <a:pt x="182" y="118"/>
                  </a:lnTo>
                  <a:lnTo>
                    <a:pt x="188" y="101"/>
                  </a:lnTo>
                  <a:lnTo>
                    <a:pt x="197" y="103"/>
                  </a:lnTo>
                  <a:lnTo>
                    <a:pt x="200" y="95"/>
                  </a:lnTo>
                  <a:lnTo>
                    <a:pt x="186" y="83"/>
                  </a:lnTo>
                  <a:lnTo>
                    <a:pt x="175" y="90"/>
                  </a:lnTo>
                  <a:lnTo>
                    <a:pt x="175" y="90"/>
                  </a:lnTo>
                  <a:lnTo>
                    <a:pt x="167" y="103"/>
                  </a:lnTo>
                  <a:lnTo>
                    <a:pt x="162" y="108"/>
                  </a:lnTo>
                  <a:lnTo>
                    <a:pt x="156" y="110"/>
                  </a:lnTo>
                  <a:lnTo>
                    <a:pt x="155" y="110"/>
                  </a:lnTo>
                  <a:lnTo>
                    <a:pt x="138" y="110"/>
                  </a:lnTo>
                  <a:lnTo>
                    <a:pt x="129" y="110"/>
                  </a:lnTo>
                  <a:lnTo>
                    <a:pt x="129" y="110"/>
                  </a:lnTo>
                  <a:lnTo>
                    <a:pt x="142" y="125"/>
                  </a:lnTo>
                  <a:lnTo>
                    <a:pt x="142" y="125"/>
                  </a:lnTo>
                  <a:lnTo>
                    <a:pt x="147" y="125"/>
                  </a:lnTo>
                  <a:lnTo>
                    <a:pt x="155" y="140"/>
                  </a:lnTo>
                  <a:lnTo>
                    <a:pt x="147" y="145"/>
                  </a:lnTo>
                  <a:lnTo>
                    <a:pt x="136" y="134"/>
                  </a:lnTo>
                  <a:lnTo>
                    <a:pt x="136" y="129"/>
                  </a:lnTo>
                  <a:lnTo>
                    <a:pt x="136" y="129"/>
                  </a:lnTo>
                  <a:lnTo>
                    <a:pt x="136" y="129"/>
                  </a:lnTo>
                  <a:lnTo>
                    <a:pt x="121" y="110"/>
                  </a:lnTo>
                  <a:lnTo>
                    <a:pt x="109" y="110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31" y="94"/>
                  </a:lnTo>
                  <a:lnTo>
                    <a:pt x="151" y="99"/>
                  </a:lnTo>
                  <a:lnTo>
                    <a:pt x="151" y="99"/>
                  </a:lnTo>
                  <a:lnTo>
                    <a:pt x="147" y="83"/>
                  </a:lnTo>
                  <a:lnTo>
                    <a:pt x="145" y="66"/>
                  </a:lnTo>
                  <a:lnTo>
                    <a:pt x="147" y="51"/>
                  </a:lnTo>
                  <a:lnTo>
                    <a:pt x="149" y="35"/>
                  </a:lnTo>
                  <a:lnTo>
                    <a:pt x="156" y="35"/>
                  </a:lnTo>
                  <a:lnTo>
                    <a:pt x="156" y="26"/>
                  </a:lnTo>
                  <a:lnTo>
                    <a:pt x="109" y="26"/>
                  </a:lnTo>
                  <a:lnTo>
                    <a:pt x="109" y="20"/>
                  </a:lnTo>
                  <a:lnTo>
                    <a:pt x="131" y="20"/>
                  </a:lnTo>
                  <a:lnTo>
                    <a:pt x="131" y="11"/>
                  </a:lnTo>
                  <a:lnTo>
                    <a:pt x="145" y="7"/>
                  </a:lnTo>
                  <a:lnTo>
                    <a:pt x="120" y="0"/>
                  </a:lnTo>
                  <a:lnTo>
                    <a:pt x="120" y="9"/>
                  </a:lnTo>
                  <a:lnTo>
                    <a:pt x="109" y="9"/>
                  </a:lnTo>
                  <a:lnTo>
                    <a:pt x="109" y="4"/>
                  </a:lnTo>
                  <a:lnTo>
                    <a:pt x="101" y="4"/>
                  </a:lnTo>
                  <a:lnTo>
                    <a:pt x="101" y="26"/>
                  </a:lnTo>
                  <a:lnTo>
                    <a:pt x="59" y="26"/>
                  </a:lnTo>
                  <a:lnTo>
                    <a:pt x="59" y="35"/>
                  </a:lnTo>
                  <a:lnTo>
                    <a:pt x="65" y="35"/>
                  </a:lnTo>
                  <a:lnTo>
                    <a:pt x="65" y="35"/>
                  </a:lnTo>
                  <a:lnTo>
                    <a:pt x="61" y="44"/>
                  </a:lnTo>
                  <a:lnTo>
                    <a:pt x="59" y="51"/>
                  </a:lnTo>
                  <a:lnTo>
                    <a:pt x="59" y="68"/>
                  </a:lnTo>
                  <a:lnTo>
                    <a:pt x="61" y="84"/>
                  </a:lnTo>
                  <a:lnTo>
                    <a:pt x="66" y="99"/>
                  </a:lnTo>
                  <a:lnTo>
                    <a:pt x="66" y="99"/>
                  </a:lnTo>
                  <a:lnTo>
                    <a:pt x="85" y="95"/>
                  </a:lnTo>
                  <a:lnTo>
                    <a:pt x="101" y="94"/>
                  </a:lnTo>
                  <a:lnTo>
                    <a:pt x="101" y="110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6" y="125"/>
                  </a:lnTo>
                  <a:lnTo>
                    <a:pt x="123" y="140"/>
                  </a:lnTo>
                  <a:lnTo>
                    <a:pt x="116" y="145"/>
                  </a:lnTo>
                  <a:lnTo>
                    <a:pt x="105" y="134"/>
                  </a:lnTo>
                  <a:lnTo>
                    <a:pt x="105" y="129"/>
                  </a:lnTo>
                  <a:lnTo>
                    <a:pt x="105" y="129"/>
                  </a:lnTo>
                  <a:lnTo>
                    <a:pt x="105" y="129"/>
                  </a:lnTo>
                  <a:lnTo>
                    <a:pt x="90" y="110"/>
                  </a:lnTo>
                  <a:lnTo>
                    <a:pt x="81" y="110"/>
                  </a:lnTo>
                  <a:lnTo>
                    <a:pt x="74" y="110"/>
                  </a:lnTo>
                  <a:lnTo>
                    <a:pt x="65" y="110"/>
                  </a:lnTo>
                  <a:lnTo>
                    <a:pt x="65" y="110"/>
                  </a:lnTo>
                  <a:lnTo>
                    <a:pt x="77" y="125"/>
                  </a:lnTo>
                  <a:lnTo>
                    <a:pt x="77" y="125"/>
                  </a:lnTo>
                  <a:lnTo>
                    <a:pt x="83" y="125"/>
                  </a:lnTo>
                  <a:lnTo>
                    <a:pt x="90" y="140"/>
                  </a:lnTo>
                  <a:lnTo>
                    <a:pt x="83" y="145"/>
                  </a:lnTo>
                  <a:lnTo>
                    <a:pt x="74" y="134"/>
                  </a:lnTo>
                  <a:lnTo>
                    <a:pt x="72" y="129"/>
                  </a:lnTo>
                  <a:lnTo>
                    <a:pt x="72" y="129"/>
                  </a:lnTo>
                  <a:lnTo>
                    <a:pt x="72" y="129"/>
                  </a:lnTo>
                  <a:lnTo>
                    <a:pt x="57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48" y="108"/>
                  </a:lnTo>
                  <a:lnTo>
                    <a:pt x="44" y="103"/>
                  </a:lnTo>
                  <a:lnTo>
                    <a:pt x="35" y="90"/>
                  </a:lnTo>
                  <a:lnTo>
                    <a:pt x="33" y="73"/>
                  </a:lnTo>
                  <a:lnTo>
                    <a:pt x="26" y="83"/>
                  </a:lnTo>
                  <a:lnTo>
                    <a:pt x="0" y="97"/>
                  </a:lnTo>
                  <a:lnTo>
                    <a:pt x="0" y="97"/>
                  </a:lnTo>
                  <a:close/>
                  <a:moveTo>
                    <a:pt x="88" y="37"/>
                  </a:moveTo>
                  <a:lnTo>
                    <a:pt x="88" y="37"/>
                  </a:lnTo>
                  <a:lnTo>
                    <a:pt x="85" y="48"/>
                  </a:lnTo>
                  <a:lnTo>
                    <a:pt x="83" y="59"/>
                  </a:lnTo>
                  <a:lnTo>
                    <a:pt x="83" y="59"/>
                  </a:lnTo>
                  <a:lnTo>
                    <a:pt x="83" y="72"/>
                  </a:lnTo>
                  <a:lnTo>
                    <a:pt x="85" y="83"/>
                  </a:lnTo>
                  <a:lnTo>
                    <a:pt x="85" y="83"/>
                  </a:lnTo>
                  <a:lnTo>
                    <a:pt x="76" y="84"/>
                  </a:lnTo>
                  <a:lnTo>
                    <a:pt x="76" y="84"/>
                  </a:lnTo>
                  <a:lnTo>
                    <a:pt x="74" y="72"/>
                  </a:lnTo>
                  <a:lnTo>
                    <a:pt x="74" y="59"/>
                  </a:lnTo>
                  <a:lnTo>
                    <a:pt x="74" y="59"/>
                  </a:lnTo>
                  <a:lnTo>
                    <a:pt x="76" y="48"/>
                  </a:lnTo>
                  <a:lnTo>
                    <a:pt x="79" y="37"/>
                  </a:lnTo>
                  <a:lnTo>
                    <a:pt x="88" y="37"/>
                  </a:lnTo>
                  <a:lnTo>
                    <a:pt x="88" y="37"/>
                  </a:lnTo>
                  <a:close/>
                  <a:moveTo>
                    <a:pt x="134" y="37"/>
                  </a:moveTo>
                  <a:lnTo>
                    <a:pt x="134" y="37"/>
                  </a:lnTo>
                  <a:lnTo>
                    <a:pt x="131" y="48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72"/>
                  </a:lnTo>
                  <a:lnTo>
                    <a:pt x="132" y="83"/>
                  </a:lnTo>
                  <a:lnTo>
                    <a:pt x="132" y="83"/>
                  </a:lnTo>
                  <a:lnTo>
                    <a:pt x="121" y="83"/>
                  </a:lnTo>
                  <a:lnTo>
                    <a:pt x="121" y="83"/>
                  </a:lnTo>
                  <a:lnTo>
                    <a:pt x="120" y="70"/>
                  </a:lnTo>
                  <a:lnTo>
                    <a:pt x="120" y="59"/>
                  </a:lnTo>
                  <a:lnTo>
                    <a:pt x="120" y="59"/>
                  </a:lnTo>
                  <a:lnTo>
                    <a:pt x="121" y="48"/>
                  </a:lnTo>
                  <a:lnTo>
                    <a:pt x="125" y="37"/>
                  </a:lnTo>
                  <a:lnTo>
                    <a:pt x="134" y="37"/>
                  </a:lnTo>
                  <a:lnTo>
                    <a:pt x="134" y="37"/>
                  </a:lnTo>
                  <a:close/>
                  <a:moveTo>
                    <a:pt x="112" y="37"/>
                  </a:moveTo>
                  <a:lnTo>
                    <a:pt x="112" y="37"/>
                  </a:lnTo>
                  <a:lnTo>
                    <a:pt x="109" y="48"/>
                  </a:lnTo>
                  <a:lnTo>
                    <a:pt x="107" y="59"/>
                  </a:lnTo>
                  <a:lnTo>
                    <a:pt x="107" y="59"/>
                  </a:lnTo>
                  <a:lnTo>
                    <a:pt x="107" y="70"/>
                  </a:lnTo>
                  <a:lnTo>
                    <a:pt x="109" y="81"/>
                  </a:lnTo>
                  <a:lnTo>
                    <a:pt x="109" y="81"/>
                  </a:lnTo>
                  <a:lnTo>
                    <a:pt x="99" y="81"/>
                  </a:lnTo>
                  <a:lnTo>
                    <a:pt x="99" y="81"/>
                  </a:lnTo>
                  <a:lnTo>
                    <a:pt x="98" y="70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9" y="48"/>
                  </a:lnTo>
                  <a:lnTo>
                    <a:pt x="101" y="37"/>
                  </a:lnTo>
                  <a:lnTo>
                    <a:pt x="112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23"/>
            <p:cNvSpPr>
              <a:spLocks noEditPoints="1"/>
            </p:cNvSpPr>
            <p:nvPr/>
          </p:nvSpPr>
          <p:spPr bwMode="auto">
            <a:xfrm>
              <a:off x="2701151" y="6547474"/>
              <a:ext cx="307292" cy="292746"/>
            </a:xfrm>
            <a:custGeom>
              <a:avLst/>
              <a:gdLst>
                <a:gd name="T0" fmla="*/ 158 w 169"/>
                <a:gd name="T1" fmla="*/ 99 h 161"/>
                <a:gd name="T2" fmla="*/ 163 w 169"/>
                <a:gd name="T3" fmla="*/ 90 h 161"/>
                <a:gd name="T4" fmla="*/ 169 w 169"/>
                <a:gd name="T5" fmla="*/ 104 h 161"/>
                <a:gd name="T6" fmla="*/ 48 w 169"/>
                <a:gd name="T7" fmla="*/ 81 h 161"/>
                <a:gd name="T8" fmla="*/ 48 w 169"/>
                <a:gd name="T9" fmla="*/ 57 h 161"/>
                <a:gd name="T10" fmla="*/ 64 w 169"/>
                <a:gd name="T11" fmla="*/ 20 h 161"/>
                <a:gd name="T12" fmla="*/ 59 w 169"/>
                <a:gd name="T13" fmla="*/ 20 h 161"/>
                <a:gd name="T14" fmla="*/ 59 w 169"/>
                <a:gd name="T15" fmla="*/ 4 h 161"/>
                <a:gd name="T16" fmla="*/ 72 w 169"/>
                <a:gd name="T17" fmla="*/ 7 h 161"/>
                <a:gd name="T18" fmla="*/ 79 w 169"/>
                <a:gd name="T19" fmla="*/ 18 h 161"/>
                <a:gd name="T20" fmla="*/ 86 w 169"/>
                <a:gd name="T21" fmla="*/ 57 h 161"/>
                <a:gd name="T22" fmla="*/ 48 w 169"/>
                <a:gd name="T23" fmla="*/ 81 h 161"/>
                <a:gd name="T24" fmla="*/ 169 w 169"/>
                <a:gd name="T25" fmla="*/ 134 h 161"/>
                <a:gd name="T26" fmla="*/ 167 w 169"/>
                <a:gd name="T27" fmla="*/ 150 h 161"/>
                <a:gd name="T28" fmla="*/ 158 w 169"/>
                <a:gd name="T29" fmla="*/ 145 h 161"/>
                <a:gd name="T30" fmla="*/ 167 w 169"/>
                <a:gd name="T31" fmla="*/ 127 h 161"/>
                <a:gd name="T32" fmla="*/ 90 w 169"/>
                <a:gd name="T33" fmla="*/ 112 h 161"/>
                <a:gd name="T34" fmla="*/ 84 w 169"/>
                <a:gd name="T35" fmla="*/ 114 h 161"/>
                <a:gd name="T36" fmla="*/ 81 w 169"/>
                <a:gd name="T37" fmla="*/ 121 h 161"/>
                <a:gd name="T38" fmla="*/ 86 w 169"/>
                <a:gd name="T39" fmla="*/ 130 h 161"/>
                <a:gd name="T40" fmla="*/ 97 w 169"/>
                <a:gd name="T41" fmla="*/ 127 h 161"/>
                <a:gd name="T42" fmla="*/ 99 w 169"/>
                <a:gd name="T43" fmla="*/ 121 h 161"/>
                <a:gd name="T44" fmla="*/ 97 w 169"/>
                <a:gd name="T45" fmla="*/ 114 h 161"/>
                <a:gd name="T46" fmla="*/ 101 w 169"/>
                <a:gd name="T47" fmla="*/ 110 h 161"/>
                <a:gd name="T48" fmla="*/ 106 w 169"/>
                <a:gd name="T49" fmla="*/ 121 h 161"/>
                <a:gd name="T50" fmla="*/ 101 w 169"/>
                <a:gd name="T51" fmla="*/ 132 h 161"/>
                <a:gd name="T52" fmla="*/ 90 w 169"/>
                <a:gd name="T53" fmla="*/ 138 h 161"/>
                <a:gd name="T54" fmla="*/ 75 w 169"/>
                <a:gd name="T55" fmla="*/ 127 h 161"/>
                <a:gd name="T56" fmla="*/ 79 w 169"/>
                <a:gd name="T57" fmla="*/ 110 h 161"/>
                <a:gd name="T58" fmla="*/ 90 w 169"/>
                <a:gd name="T59" fmla="*/ 104 h 161"/>
                <a:gd name="T60" fmla="*/ 48 w 169"/>
                <a:gd name="T61" fmla="*/ 112 h 161"/>
                <a:gd name="T62" fmla="*/ 39 w 169"/>
                <a:gd name="T63" fmla="*/ 114 h 161"/>
                <a:gd name="T64" fmla="*/ 35 w 169"/>
                <a:gd name="T65" fmla="*/ 121 h 161"/>
                <a:gd name="T66" fmla="*/ 39 w 169"/>
                <a:gd name="T67" fmla="*/ 127 h 161"/>
                <a:gd name="T68" fmla="*/ 48 w 169"/>
                <a:gd name="T69" fmla="*/ 130 h 161"/>
                <a:gd name="T70" fmla="*/ 53 w 169"/>
                <a:gd name="T71" fmla="*/ 125 h 161"/>
                <a:gd name="T72" fmla="*/ 51 w 169"/>
                <a:gd name="T73" fmla="*/ 114 h 161"/>
                <a:gd name="T74" fmla="*/ 51 w 169"/>
                <a:gd name="T75" fmla="*/ 106 h 161"/>
                <a:gd name="T76" fmla="*/ 61 w 169"/>
                <a:gd name="T77" fmla="*/ 114 h 161"/>
                <a:gd name="T78" fmla="*/ 57 w 169"/>
                <a:gd name="T79" fmla="*/ 132 h 161"/>
                <a:gd name="T80" fmla="*/ 44 w 169"/>
                <a:gd name="T81" fmla="*/ 138 h 161"/>
                <a:gd name="T82" fmla="*/ 33 w 169"/>
                <a:gd name="T83" fmla="*/ 132 h 161"/>
                <a:gd name="T84" fmla="*/ 29 w 169"/>
                <a:gd name="T85" fmla="*/ 114 h 161"/>
                <a:gd name="T86" fmla="*/ 39 w 169"/>
                <a:gd name="T87" fmla="*/ 106 h 161"/>
                <a:gd name="T88" fmla="*/ 44 w 169"/>
                <a:gd name="T89" fmla="*/ 86 h 161"/>
                <a:gd name="T90" fmla="*/ 7 w 169"/>
                <a:gd name="T91" fmla="*/ 104 h 161"/>
                <a:gd name="T92" fmla="*/ 0 w 169"/>
                <a:gd name="T93" fmla="*/ 123 h 161"/>
                <a:gd name="T94" fmla="*/ 20 w 169"/>
                <a:gd name="T95" fmla="*/ 150 h 161"/>
                <a:gd name="T96" fmla="*/ 70 w 169"/>
                <a:gd name="T97" fmla="*/ 161 h 161"/>
                <a:gd name="T98" fmla="*/ 117 w 169"/>
                <a:gd name="T99" fmla="*/ 152 h 161"/>
                <a:gd name="T100" fmla="*/ 149 w 169"/>
                <a:gd name="T101" fmla="*/ 123 h 161"/>
                <a:gd name="T102" fmla="*/ 154 w 169"/>
                <a:gd name="T103" fmla="*/ 82 h 161"/>
                <a:gd name="T104" fmla="*/ 114 w 169"/>
                <a:gd name="T105" fmla="*/ 9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9" h="161">
                  <a:moveTo>
                    <a:pt x="161" y="114"/>
                  </a:moveTo>
                  <a:lnTo>
                    <a:pt x="161" y="114"/>
                  </a:lnTo>
                  <a:lnTo>
                    <a:pt x="158" y="108"/>
                  </a:lnTo>
                  <a:lnTo>
                    <a:pt x="158" y="99"/>
                  </a:lnTo>
                  <a:lnTo>
                    <a:pt x="158" y="99"/>
                  </a:lnTo>
                  <a:lnTo>
                    <a:pt x="158" y="95"/>
                  </a:lnTo>
                  <a:lnTo>
                    <a:pt x="160" y="92"/>
                  </a:lnTo>
                  <a:lnTo>
                    <a:pt x="163" y="90"/>
                  </a:lnTo>
                  <a:lnTo>
                    <a:pt x="165" y="90"/>
                  </a:lnTo>
                  <a:lnTo>
                    <a:pt x="167" y="92"/>
                  </a:lnTo>
                  <a:lnTo>
                    <a:pt x="169" y="97"/>
                  </a:lnTo>
                  <a:lnTo>
                    <a:pt x="169" y="104"/>
                  </a:lnTo>
                  <a:lnTo>
                    <a:pt x="167" y="114"/>
                  </a:lnTo>
                  <a:lnTo>
                    <a:pt x="161" y="114"/>
                  </a:lnTo>
                  <a:lnTo>
                    <a:pt x="161" y="114"/>
                  </a:lnTo>
                  <a:close/>
                  <a:moveTo>
                    <a:pt x="48" y="81"/>
                  </a:moveTo>
                  <a:lnTo>
                    <a:pt x="48" y="73"/>
                  </a:lnTo>
                  <a:lnTo>
                    <a:pt x="55" y="73"/>
                  </a:lnTo>
                  <a:lnTo>
                    <a:pt x="55" y="57"/>
                  </a:lnTo>
                  <a:lnTo>
                    <a:pt x="48" y="57"/>
                  </a:lnTo>
                  <a:lnTo>
                    <a:pt x="48" y="44"/>
                  </a:lnTo>
                  <a:lnTo>
                    <a:pt x="64" y="44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59" y="16"/>
                  </a:lnTo>
                  <a:lnTo>
                    <a:pt x="59" y="20"/>
                  </a:lnTo>
                  <a:lnTo>
                    <a:pt x="50" y="20"/>
                  </a:lnTo>
                  <a:lnTo>
                    <a:pt x="50" y="0"/>
                  </a:lnTo>
                  <a:lnTo>
                    <a:pt x="59" y="0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72" y="7"/>
                  </a:lnTo>
                  <a:lnTo>
                    <a:pt x="75" y="9"/>
                  </a:lnTo>
                  <a:lnTo>
                    <a:pt x="77" y="13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9" y="44"/>
                  </a:lnTo>
                  <a:lnTo>
                    <a:pt x="95" y="44"/>
                  </a:lnTo>
                  <a:lnTo>
                    <a:pt x="95" y="57"/>
                  </a:lnTo>
                  <a:lnTo>
                    <a:pt x="86" y="57"/>
                  </a:lnTo>
                  <a:lnTo>
                    <a:pt x="86" y="73"/>
                  </a:lnTo>
                  <a:lnTo>
                    <a:pt x="95" y="73"/>
                  </a:lnTo>
                  <a:lnTo>
                    <a:pt x="95" y="81"/>
                  </a:lnTo>
                  <a:lnTo>
                    <a:pt x="48" y="81"/>
                  </a:lnTo>
                  <a:lnTo>
                    <a:pt x="48" y="81"/>
                  </a:lnTo>
                  <a:close/>
                  <a:moveTo>
                    <a:pt x="167" y="127"/>
                  </a:moveTo>
                  <a:lnTo>
                    <a:pt x="167" y="127"/>
                  </a:lnTo>
                  <a:lnTo>
                    <a:pt x="169" y="134"/>
                  </a:lnTo>
                  <a:lnTo>
                    <a:pt x="169" y="141"/>
                  </a:lnTo>
                  <a:lnTo>
                    <a:pt x="169" y="141"/>
                  </a:lnTo>
                  <a:lnTo>
                    <a:pt x="169" y="147"/>
                  </a:lnTo>
                  <a:lnTo>
                    <a:pt x="167" y="150"/>
                  </a:lnTo>
                  <a:lnTo>
                    <a:pt x="163" y="152"/>
                  </a:lnTo>
                  <a:lnTo>
                    <a:pt x="161" y="150"/>
                  </a:lnTo>
                  <a:lnTo>
                    <a:pt x="160" y="149"/>
                  </a:lnTo>
                  <a:lnTo>
                    <a:pt x="158" y="145"/>
                  </a:lnTo>
                  <a:lnTo>
                    <a:pt x="158" y="138"/>
                  </a:lnTo>
                  <a:lnTo>
                    <a:pt x="160" y="127"/>
                  </a:lnTo>
                  <a:lnTo>
                    <a:pt x="167" y="127"/>
                  </a:lnTo>
                  <a:lnTo>
                    <a:pt x="167" y="127"/>
                  </a:lnTo>
                  <a:close/>
                  <a:moveTo>
                    <a:pt x="97" y="114"/>
                  </a:moveTo>
                  <a:lnTo>
                    <a:pt x="97" y="114"/>
                  </a:lnTo>
                  <a:lnTo>
                    <a:pt x="94" y="112"/>
                  </a:lnTo>
                  <a:lnTo>
                    <a:pt x="90" y="112"/>
                  </a:lnTo>
                  <a:lnTo>
                    <a:pt x="90" y="112"/>
                  </a:lnTo>
                  <a:lnTo>
                    <a:pt x="86" y="112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3" y="117"/>
                  </a:lnTo>
                  <a:lnTo>
                    <a:pt x="81" y="121"/>
                  </a:lnTo>
                  <a:lnTo>
                    <a:pt x="81" y="121"/>
                  </a:lnTo>
                  <a:lnTo>
                    <a:pt x="83" y="125"/>
                  </a:lnTo>
                  <a:lnTo>
                    <a:pt x="84" y="127"/>
                  </a:lnTo>
                  <a:lnTo>
                    <a:pt x="84" y="127"/>
                  </a:lnTo>
                  <a:lnTo>
                    <a:pt x="86" y="130"/>
                  </a:lnTo>
                  <a:lnTo>
                    <a:pt x="90" y="130"/>
                  </a:lnTo>
                  <a:lnTo>
                    <a:pt x="90" y="130"/>
                  </a:lnTo>
                  <a:lnTo>
                    <a:pt x="94" y="130"/>
                  </a:lnTo>
                  <a:lnTo>
                    <a:pt x="97" y="127"/>
                  </a:lnTo>
                  <a:lnTo>
                    <a:pt x="97" y="127"/>
                  </a:lnTo>
                  <a:lnTo>
                    <a:pt x="97" y="127"/>
                  </a:lnTo>
                  <a:lnTo>
                    <a:pt x="99" y="125"/>
                  </a:lnTo>
                  <a:lnTo>
                    <a:pt x="99" y="121"/>
                  </a:lnTo>
                  <a:lnTo>
                    <a:pt x="99" y="121"/>
                  </a:lnTo>
                  <a:lnTo>
                    <a:pt x="99" y="117"/>
                  </a:lnTo>
                  <a:lnTo>
                    <a:pt x="97" y="114"/>
                  </a:lnTo>
                  <a:lnTo>
                    <a:pt x="97" y="114"/>
                  </a:lnTo>
                  <a:close/>
                  <a:moveTo>
                    <a:pt x="90" y="104"/>
                  </a:moveTo>
                  <a:lnTo>
                    <a:pt x="90" y="104"/>
                  </a:lnTo>
                  <a:lnTo>
                    <a:pt x="97" y="106"/>
                  </a:lnTo>
                  <a:lnTo>
                    <a:pt x="101" y="110"/>
                  </a:lnTo>
                  <a:lnTo>
                    <a:pt x="103" y="110"/>
                  </a:lnTo>
                  <a:lnTo>
                    <a:pt x="103" y="110"/>
                  </a:lnTo>
                  <a:lnTo>
                    <a:pt x="105" y="114"/>
                  </a:lnTo>
                  <a:lnTo>
                    <a:pt x="106" y="121"/>
                  </a:lnTo>
                  <a:lnTo>
                    <a:pt x="106" y="121"/>
                  </a:lnTo>
                  <a:lnTo>
                    <a:pt x="105" y="127"/>
                  </a:lnTo>
                  <a:lnTo>
                    <a:pt x="103" y="132"/>
                  </a:lnTo>
                  <a:lnTo>
                    <a:pt x="101" y="132"/>
                  </a:lnTo>
                  <a:lnTo>
                    <a:pt x="101" y="132"/>
                  </a:lnTo>
                  <a:lnTo>
                    <a:pt x="97" y="136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84" y="136"/>
                  </a:lnTo>
                  <a:lnTo>
                    <a:pt x="79" y="132"/>
                  </a:lnTo>
                  <a:lnTo>
                    <a:pt x="79" y="132"/>
                  </a:lnTo>
                  <a:lnTo>
                    <a:pt x="75" y="127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14"/>
                  </a:lnTo>
                  <a:lnTo>
                    <a:pt x="79" y="110"/>
                  </a:lnTo>
                  <a:lnTo>
                    <a:pt x="79" y="110"/>
                  </a:lnTo>
                  <a:lnTo>
                    <a:pt x="79" y="110"/>
                  </a:lnTo>
                  <a:lnTo>
                    <a:pt x="84" y="106"/>
                  </a:lnTo>
                  <a:lnTo>
                    <a:pt x="90" y="104"/>
                  </a:lnTo>
                  <a:lnTo>
                    <a:pt x="90" y="104"/>
                  </a:lnTo>
                  <a:close/>
                  <a:moveTo>
                    <a:pt x="51" y="114"/>
                  </a:moveTo>
                  <a:lnTo>
                    <a:pt x="51" y="114"/>
                  </a:lnTo>
                  <a:lnTo>
                    <a:pt x="48" y="112"/>
                  </a:lnTo>
                  <a:lnTo>
                    <a:pt x="44" y="112"/>
                  </a:lnTo>
                  <a:lnTo>
                    <a:pt x="44" y="112"/>
                  </a:lnTo>
                  <a:lnTo>
                    <a:pt x="40" y="112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7" y="117"/>
                  </a:lnTo>
                  <a:lnTo>
                    <a:pt x="35" y="121"/>
                  </a:lnTo>
                  <a:lnTo>
                    <a:pt x="35" y="121"/>
                  </a:lnTo>
                  <a:lnTo>
                    <a:pt x="37" y="125"/>
                  </a:lnTo>
                  <a:lnTo>
                    <a:pt x="39" y="127"/>
                  </a:lnTo>
                  <a:lnTo>
                    <a:pt x="39" y="127"/>
                  </a:lnTo>
                  <a:lnTo>
                    <a:pt x="40" y="130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8" y="130"/>
                  </a:lnTo>
                  <a:lnTo>
                    <a:pt x="51" y="127"/>
                  </a:lnTo>
                  <a:lnTo>
                    <a:pt x="51" y="127"/>
                  </a:lnTo>
                  <a:lnTo>
                    <a:pt x="51" y="127"/>
                  </a:lnTo>
                  <a:lnTo>
                    <a:pt x="53" y="125"/>
                  </a:lnTo>
                  <a:lnTo>
                    <a:pt x="53" y="121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1" y="114"/>
                  </a:lnTo>
                  <a:lnTo>
                    <a:pt x="51" y="114"/>
                  </a:lnTo>
                  <a:close/>
                  <a:moveTo>
                    <a:pt x="44" y="104"/>
                  </a:moveTo>
                  <a:lnTo>
                    <a:pt x="44" y="104"/>
                  </a:lnTo>
                  <a:lnTo>
                    <a:pt x="51" y="106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1" y="114"/>
                  </a:lnTo>
                  <a:lnTo>
                    <a:pt x="61" y="121"/>
                  </a:lnTo>
                  <a:lnTo>
                    <a:pt x="61" y="121"/>
                  </a:lnTo>
                  <a:lnTo>
                    <a:pt x="61" y="127"/>
                  </a:lnTo>
                  <a:lnTo>
                    <a:pt x="57" y="132"/>
                  </a:lnTo>
                  <a:lnTo>
                    <a:pt x="57" y="132"/>
                  </a:lnTo>
                  <a:lnTo>
                    <a:pt x="57" y="132"/>
                  </a:lnTo>
                  <a:lnTo>
                    <a:pt x="51" y="136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39" y="136"/>
                  </a:lnTo>
                  <a:lnTo>
                    <a:pt x="33" y="132"/>
                  </a:lnTo>
                  <a:lnTo>
                    <a:pt x="33" y="132"/>
                  </a:lnTo>
                  <a:lnTo>
                    <a:pt x="29" y="127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9" y="114"/>
                  </a:lnTo>
                  <a:lnTo>
                    <a:pt x="33" y="110"/>
                  </a:lnTo>
                  <a:lnTo>
                    <a:pt x="33" y="110"/>
                  </a:lnTo>
                  <a:lnTo>
                    <a:pt x="33" y="110"/>
                  </a:lnTo>
                  <a:lnTo>
                    <a:pt x="39" y="106"/>
                  </a:lnTo>
                  <a:lnTo>
                    <a:pt x="44" y="104"/>
                  </a:lnTo>
                  <a:lnTo>
                    <a:pt x="44" y="104"/>
                  </a:lnTo>
                  <a:close/>
                  <a:moveTo>
                    <a:pt x="95" y="86"/>
                  </a:moveTo>
                  <a:lnTo>
                    <a:pt x="44" y="86"/>
                  </a:lnTo>
                  <a:lnTo>
                    <a:pt x="44" y="86"/>
                  </a:lnTo>
                  <a:lnTo>
                    <a:pt x="26" y="92"/>
                  </a:lnTo>
                  <a:lnTo>
                    <a:pt x="13" y="101"/>
                  </a:lnTo>
                  <a:lnTo>
                    <a:pt x="7" y="104"/>
                  </a:lnTo>
                  <a:lnTo>
                    <a:pt x="4" y="110"/>
                  </a:lnTo>
                  <a:lnTo>
                    <a:pt x="2" y="11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2" y="130"/>
                  </a:lnTo>
                  <a:lnTo>
                    <a:pt x="6" y="138"/>
                  </a:lnTo>
                  <a:lnTo>
                    <a:pt x="13" y="145"/>
                  </a:lnTo>
                  <a:lnTo>
                    <a:pt x="20" y="150"/>
                  </a:lnTo>
                  <a:lnTo>
                    <a:pt x="31" y="156"/>
                  </a:lnTo>
                  <a:lnTo>
                    <a:pt x="42" y="160"/>
                  </a:lnTo>
                  <a:lnTo>
                    <a:pt x="55" y="161"/>
                  </a:lnTo>
                  <a:lnTo>
                    <a:pt x="70" y="161"/>
                  </a:lnTo>
                  <a:lnTo>
                    <a:pt x="70" y="161"/>
                  </a:lnTo>
                  <a:lnTo>
                    <a:pt x="88" y="161"/>
                  </a:lnTo>
                  <a:lnTo>
                    <a:pt x="105" y="158"/>
                  </a:lnTo>
                  <a:lnTo>
                    <a:pt x="117" y="152"/>
                  </a:lnTo>
                  <a:lnTo>
                    <a:pt x="128" y="143"/>
                  </a:lnTo>
                  <a:lnTo>
                    <a:pt x="136" y="160"/>
                  </a:lnTo>
                  <a:lnTo>
                    <a:pt x="154" y="160"/>
                  </a:lnTo>
                  <a:lnTo>
                    <a:pt x="149" y="123"/>
                  </a:lnTo>
                  <a:lnTo>
                    <a:pt x="169" y="123"/>
                  </a:lnTo>
                  <a:lnTo>
                    <a:pt x="169" y="117"/>
                  </a:lnTo>
                  <a:lnTo>
                    <a:pt x="149" y="117"/>
                  </a:lnTo>
                  <a:lnTo>
                    <a:pt x="154" y="82"/>
                  </a:lnTo>
                  <a:lnTo>
                    <a:pt x="136" y="82"/>
                  </a:lnTo>
                  <a:lnTo>
                    <a:pt x="127" y="101"/>
                  </a:lnTo>
                  <a:lnTo>
                    <a:pt x="127" y="101"/>
                  </a:lnTo>
                  <a:lnTo>
                    <a:pt x="114" y="92"/>
                  </a:lnTo>
                  <a:lnTo>
                    <a:pt x="95" y="86"/>
                  </a:lnTo>
                  <a:lnTo>
                    <a:pt x="95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24"/>
            <p:cNvSpPr>
              <a:spLocks noEditPoints="1"/>
            </p:cNvSpPr>
            <p:nvPr/>
          </p:nvSpPr>
          <p:spPr bwMode="auto">
            <a:xfrm>
              <a:off x="2717516" y="6156540"/>
              <a:ext cx="263653" cy="203649"/>
            </a:xfrm>
            <a:custGeom>
              <a:avLst/>
              <a:gdLst>
                <a:gd name="T0" fmla="*/ 42 w 145"/>
                <a:gd name="T1" fmla="*/ 52 h 112"/>
                <a:gd name="T2" fmla="*/ 70 w 145"/>
                <a:gd name="T3" fmla="*/ 52 h 112"/>
                <a:gd name="T4" fmla="*/ 77 w 145"/>
                <a:gd name="T5" fmla="*/ 52 h 112"/>
                <a:gd name="T6" fmla="*/ 107 w 145"/>
                <a:gd name="T7" fmla="*/ 52 h 112"/>
                <a:gd name="T8" fmla="*/ 103 w 145"/>
                <a:gd name="T9" fmla="*/ 59 h 112"/>
                <a:gd name="T10" fmla="*/ 81 w 145"/>
                <a:gd name="T11" fmla="*/ 59 h 112"/>
                <a:gd name="T12" fmla="*/ 66 w 145"/>
                <a:gd name="T13" fmla="*/ 59 h 112"/>
                <a:gd name="T14" fmla="*/ 44 w 145"/>
                <a:gd name="T15" fmla="*/ 59 h 112"/>
                <a:gd name="T16" fmla="*/ 42 w 145"/>
                <a:gd name="T17" fmla="*/ 52 h 112"/>
                <a:gd name="T18" fmla="*/ 42 w 145"/>
                <a:gd name="T19" fmla="*/ 52 h 112"/>
                <a:gd name="T20" fmla="*/ 145 w 145"/>
                <a:gd name="T21" fmla="*/ 68 h 112"/>
                <a:gd name="T22" fmla="*/ 143 w 145"/>
                <a:gd name="T23" fmla="*/ 94 h 112"/>
                <a:gd name="T24" fmla="*/ 138 w 145"/>
                <a:gd name="T25" fmla="*/ 94 h 112"/>
                <a:gd name="T26" fmla="*/ 138 w 145"/>
                <a:gd name="T27" fmla="*/ 112 h 112"/>
                <a:gd name="T28" fmla="*/ 108 w 145"/>
                <a:gd name="T29" fmla="*/ 112 h 112"/>
                <a:gd name="T30" fmla="*/ 108 w 145"/>
                <a:gd name="T31" fmla="*/ 94 h 112"/>
                <a:gd name="T32" fmla="*/ 37 w 145"/>
                <a:gd name="T33" fmla="*/ 94 h 112"/>
                <a:gd name="T34" fmla="*/ 37 w 145"/>
                <a:gd name="T35" fmla="*/ 112 h 112"/>
                <a:gd name="T36" fmla="*/ 8 w 145"/>
                <a:gd name="T37" fmla="*/ 112 h 112"/>
                <a:gd name="T38" fmla="*/ 8 w 145"/>
                <a:gd name="T39" fmla="*/ 94 h 112"/>
                <a:gd name="T40" fmla="*/ 4 w 145"/>
                <a:gd name="T41" fmla="*/ 94 h 112"/>
                <a:gd name="T42" fmla="*/ 0 w 145"/>
                <a:gd name="T43" fmla="*/ 68 h 112"/>
                <a:gd name="T44" fmla="*/ 145 w 145"/>
                <a:gd name="T45" fmla="*/ 68 h 112"/>
                <a:gd name="T46" fmla="*/ 145 w 145"/>
                <a:gd name="T47" fmla="*/ 68 h 112"/>
                <a:gd name="T48" fmla="*/ 134 w 145"/>
                <a:gd name="T49" fmla="*/ 33 h 112"/>
                <a:gd name="T50" fmla="*/ 127 w 145"/>
                <a:gd name="T51" fmla="*/ 4 h 112"/>
                <a:gd name="T52" fmla="*/ 127 w 145"/>
                <a:gd name="T53" fmla="*/ 0 h 112"/>
                <a:gd name="T54" fmla="*/ 121 w 145"/>
                <a:gd name="T55" fmla="*/ 0 h 112"/>
                <a:gd name="T56" fmla="*/ 75 w 145"/>
                <a:gd name="T57" fmla="*/ 0 h 112"/>
                <a:gd name="T58" fmla="*/ 68 w 145"/>
                <a:gd name="T59" fmla="*/ 0 h 112"/>
                <a:gd name="T60" fmla="*/ 24 w 145"/>
                <a:gd name="T61" fmla="*/ 0 h 112"/>
                <a:gd name="T62" fmla="*/ 19 w 145"/>
                <a:gd name="T63" fmla="*/ 0 h 112"/>
                <a:gd name="T64" fmla="*/ 19 w 145"/>
                <a:gd name="T65" fmla="*/ 4 h 112"/>
                <a:gd name="T66" fmla="*/ 9 w 145"/>
                <a:gd name="T67" fmla="*/ 37 h 112"/>
                <a:gd name="T68" fmla="*/ 9 w 145"/>
                <a:gd name="T69" fmla="*/ 37 h 112"/>
                <a:gd name="T70" fmla="*/ 4 w 145"/>
                <a:gd name="T71" fmla="*/ 52 h 112"/>
                <a:gd name="T72" fmla="*/ 31 w 145"/>
                <a:gd name="T73" fmla="*/ 52 h 112"/>
                <a:gd name="T74" fmla="*/ 37 w 145"/>
                <a:gd name="T75" fmla="*/ 66 h 112"/>
                <a:gd name="T76" fmla="*/ 110 w 145"/>
                <a:gd name="T77" fmla="*/ 66 h 112"/>
                <a:gd name="T78" fmla="*/ 116 w 145"/>
                <a:gd name="T79" fmla="*/ 52 h 112"/>
                <a:gd name="T80" fmla="*/ 141 w 145"/>
                <a:gd name="T81" fmla="*/ 52 h 112"/>
                <a:gd name="T82" fmla="*/ 134 w 145"/>
                <a:gd name="T83" fmla="*/ 33 h 112"/>
                <a:gd name="T84" fmla="*/ 134 w 145"/>
                <a:gd name="T85" fmla="*/ 33 h 112"/>
                <a:gd name="T86" fmla="*/ 134 w 145"/>
                <a:gd name="T87" fmla="*/ 33 h 112"/>
                <a:gd name="T88" fmla="*/ 24 w 145"/>
                <a:gd name="T89" fmla="*/ 33 h 112"/>
                <a:gd name="T90" fmla="*/ 30 w 145"/>
                <a:gd name="T91" fmla="*/ 13 h 112"/>
                <a:gd name="T92" fmla="*/ 68 w 145"/>
                <a:gd name="T93" fmla="*/ 13 h 112"/>
                <a:gd name="T94" fmla="*/ 75 w 145"/>
                <a:gd name="T95" fmla="*/ 13 h 112"/>
                <a:gd name="T96" fmla="*/ 116 w 145"/>
                <a:gd name="T97" fmla="*/ 13 h 112"/>
                <a:gd name="T98" fmla="*/ 121 w 145"/>
                <a:gd name="T99" fmla="*/ 33 h 112"/>
                <a:gd name="T100" fmla="*/ 24 w 145"/>
                <a:gd name="T101" fmla="*/ 3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5" h="112">
                  <a:moveTo>
                    <a:pt x="42" y="52"/>
                  </a:moveTo>
                  <a:lnTo>
                    <a:pt x="70" y="52"/>
                  </a:lnTo>
                  <a:lnTo>
                    <a:pt x="77" y="52"/>
                  </a:lnTo>
                  <a:lnTo>
                    <a:pt x="107" y="52"/>
                  </a:lnTo>
                  <a:lnTo>
                    <a:pt x="103" y="59"/>
                  </a:lnTo>
                  <a:lnTo>
                    <a:pt x="81" y="59"/>
                  </a:lnTo>
                  <a:lnTo>
                    <a:pt x="66" y="59"/>
                  </a:lnTo>
                  <a:lnTo>
                    <a:pt x="44" y="59"/>
                  </a:lnTo>
                  <a:lnTo>
                    <a:pt x="42" y="52"/>
                  </a:lnTo>
                  <a:lnTo>
                    <a:pt x="42" y="52"/>
                  </a:lnTo>
                  <a:close/>
                  <a:moveTo>
                    <a:pt x="145" y="68"/>
                  </a:moveTo>
                  <a:lnTo>
                    <a:pt x="143" y="94"/>
                  </a:lnTo>
                  <a:lnTo>
                    <a:pt x="138" y="94"/>
                  </a:lnTo>
                  <a:lnTo>
                    <a:pt x="138" y="112"/>
                  </a:lnTo>
                  <a:lnTo>
                    <a:pt x="108" y="112"/>
                  </a:lnTo>
                  <a:lnTo>
                    <a:pt x="108" y="94"/>
                  </a:lnTo>
                  <a:lnTo>
                    <a:pt x="37" y="94"/>
                  </a:lnTo>
                  <a:lnTo>
                    <a:pt x="37" y="112"/>
                  </a:lnTo>
                  <a:lnTo>
                    <a:pt x="8" y="112"/>
                  </a:lnTo>
                  <a:lnTo>
                    <a:pt x="8" y="94"/>
                  </a:lnTo>
                  <a:lnTo>
                    <a:pt x="4" y="94"/>
                  </a:lnTo>
                  <a:lnTo>
                    <a:pt x="0" y="68"/>
                  </a:lnTo>
                  <a:lnTo>
                    <a:pt x="145" y="68"/>
                  </a:lnTo>
                  <a:lnTo>
                    <a:pt x="145" y="68"/>
                  </a:lnTo>
                  <a:close/>
                  <a:moveTo>
                    <a:pt x="134" y="33"/>
                  </a:moveTo>
                  <a:lnTo>
                    <a:pt x="127" y="4"/>
                  </a:lnTo>
                  <a:lnTo>
                    <a:pt x="127" y="0"/>
                  </a:lnTo>
                  <a:lnTo>
                    <a:pt x="121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9" y="4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4" y="52"/>
                  </a:lnTo>
                  <a:lnTo>
                    <a:pt x="31" y="52"/>
                  </a:lnTo>
                  <a:lnTo>
                    <a:pt x="37" y="66"/>
                  </a:lnTo>
                  <a:lnTo>
                    <a:pt x="110" y="66"/>
                  </a:lnTo>
                  <a:lnTo>
                    <a:pt x="116" y="52"/>
                  </a:lnTo>
                  <a:lnTo>
                    <a:pt x="141" y="52"/>
                  </a:lnTo>
                  <a:lnTo>
                    <a:pt x="134" y="33"/>
                  </a:lnTo>
                  <a:lnTo>
                    <a:pt x="134" y="33"/>
                  </a:lnTo>
                  <a:lnTo>
                    <a:pt x="134" y="33"/>
                  </a:lnTo>
                  <a:close/>
                  <a:moveTo>
                    <a:pt x="24" y="33"/>
                  </a:moveTo>
                  <a:lnTo>
                    <a:pt x="30" y="13"/>
                  </a:lnTo>
                  <a:lnTo>
                    <a:pt x="68" y="13"/>
                  </a:lnTo>
                  <a:lnTo>
                    <a:pt x="75" y="13"/>
                  </a:lnTo>
                  <a:lnTo>
                    <a:pt x="116" y="13"/>
                  </a:lnTo>
                  <a:lnTo>
                    <a:pt x="121" y="33"/>
                  </a:lnTo>
                  <a:lnTo>
                    <a:pt x="24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25"/>
            <p:cNvSpPr>
              <a:spLocks noEditPoints="1"/>
            </p:cNvSpPr>
            <p:nvPr/>
          </p:nvSpPr>
          <p:spPr bwMode="auto">
            <a:xfrm>
              <a:off x="3141178" y="6623843"/>
              <a:ext cx="347295" cy="194558"/>
            </a:xfrm>
            <a:custGeom>
              <a:avLst/>
              <a:gdLst>
                <a:gd name="T0" fmla="*/ 59 w 191"/>
                <a:gd name="T1" fmla="*/ 24 h 107"/>
                <a:gd name="T2" fmla="*/ 88 w 191"/>
                <a:gd name="T3" fmla="*/ 2 h 107"/>
                <a:gd name="T4" fmla="*/ 129 w 191"/>
                <a:gd name="T5" fmla="*/ 2 h 107"/>
                <a:gd name="T6" fmla="*/ 121 w 191"/>
                <a:gd name="T7" fmla="*/ 24 h 107"/>
                <a:gd name="T8" fmla="*/ 59 w 191"/>
                <a:gd name="T9" fmla="*/ 24 h 107"/>
                <a:gd name="T10" fmla="*/ 59 w 191"/>
                <a:gd name="T11" fmla="*/ 24 h 107"/>
                <a:gd name="T12" fmla="*/ 20 w 191"/>
                <a:gd name="T13" fmla="*/ 29 h 107"/>
                <a:gd name="T14" fmla="*/ 20 w 191"/>
                <a:gd name="T15" fmla="*/ 29 h 107"/>
                <a:gd name="T16" fmla="*/ 6 w 191"/>
                <a:gd name="T17" fmla="*/ 40 h 107"/>
                <a:gd name="T18" fmla="*/ 2 w 191"/>
                <a:gd name="T19" fmla="*/ 46 h 107"/>
                <a:gd name="T20" fmla="*/ 0 w 191"/>
                <a:gd name="T21" fmla="*/ 50 h 107"/>
                <a:gd name="T22" fmla="*/ 0 w 191"/>
                <a:gd name="T23" fmla="*/ 53 h 107"/>
                <a:gd name="T24" fmla="*/ 4 w 191"/>
                <a:gd name="T25" fmla="*/ 57 h 107"/>
                <a:gd name="T26" fmla="*/ 9 w 191"/>
                <a:gd name="T27" fmla="*/ 59 h 107"/>
                <a:gd name="T28" fmla="*/ 20 w 191"/>
                <a:gd name="T29" fmla="*/ 61 h 107"/>
                <a:gd name="T30" fmla="*/ 20 w 191"/>
                <a:gd name="T31" fmla="*/ 61 h 107"/>
                <a:gd name="T32" fmla="*/ 142 w 191"/>
                <a:gd name="T33" fmla="*/ 61 h 107"/>
                <a:gd name="T34" fmla="*/ 142 w 191"/>
                <a:gd name="T35" fmla="*/ 61 h 107"/>
                <a:gd name="T36" fmla="*/ 156 w 191"/>
                <a:gd name="T37" fmla="*/ 59 h 107"/>
                <a:gd name="T38" fmla="*/ 167 w 191"/>
                <a:gd name="T39" fmla="*/ 57 h 107"/>
                <a:gd name="T40" fmla="*/ 175 w 191"/>
                <a:gd name="T41" fmla="*/ 51 h 107"/>
                <a:gd name="T42" fmla="*/ 180 w 191"/>
                <a:gd name="T43" fmla="*/ 44 h 107"/>
                <a:gd name="T44" fmla="*/ 184 w 191"/>
                <a:gd name="T45" fmla="*/ 35 h 107"/>
                <a:gd name="T46" fmla="*/ 187 w 191"/>
                <a:gd name="T47" fmla="*/ 24 h 107"/>
                <a:gd name="T48" fmla="*/ 191 w 191"/>
                <a:gd name="T49" fmla="*/ 0 h 107"/>
                <a:gd name="T50" fmla="*/ 169 w 191"/>
                <a:gd name="T51" fmla="*/ 0 h 107"/>
                <a:gd name="T52" fmla="*/ 149 w 191"/>
                <a:gd name="T53" fmla="*/ 29 h 107"/>
                <a:gd name="T54" fmla="*/ 123 w 191"/>
                <a:gd name="T55" fmla="*/ 29 h 107"/>
                <a:gd name="T56" fmla="*/ 118 w 191"/>
                <a:gd name="T57" fmla="*/ 29 h 107"/>
                <a:gd name="T58" fmla="*/ 52 w 191"/>
                <a:gd name="T59" fmla="*/ 29 h 107"/>
                <a:gd name="T60" fmla="*/ 48 w 191"/>
                <a:gd name="T61" fmla="*/ 29 h 107"/>
                <a:gd name="T62" fmla="*/ 20 w 191"/>
                <a:gd name="T63" fmla="*/ 29 h 107"/>
                <a:gd name="T64" fmla="*/ 20 w 191"/>
                <a:gd name="T65" fmla="*/ 29 h 107"/>
                <a:gd name="T66" fmla="*/ 88 w 191"/>
                <a:gd name="T67" fmla="*/ 64 h 107"/>
                <a:gd name="T68" fmla="*/ 90 w 191"/>
                <a:gd name="T69" fmla="*/ 66 h 107"/>
                <a:gd name="T70" fmla="*/ 129 w 191"/>
                <a:gd name="T71" fmla="*/ 72 h 107"/>
                <a:gd name="T72" fmla="*/ 156 w 191"/>
                <a:gd name="T73" fmla="*/ 107 h 107"/>
                <a:gd name="T74" fmla="*/ 105 w 191"/>
                <a:gd name="T75" fmla="*/ 107 h 107"/>
                <a:gd name="T76" fmla="*/ 46 w 191"/>
                <a:gd name="T77" fmla="*/ 64 h 107"/>
                <a:gd name="T78" fmla="*/ 88 w 191"/>
                <a:gd name="T79" fmla="*/ 6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1" h="107">
                  <a:moveTo>
                    <a:pt x="59" y="24"/>
                  </a:moveTo>
                  <a:lnTo>
                    <a:pt x="88" y="2"/>
                  </a:lnTo>
                  <a:lnTo>
                    <a:pt x="129" y="2"/>
                  </a:lnTo>
                  <a:lnTo>
                    <a:pt x="121" y="24"/>
                  </a:lnTo>
                  <a:lnTo>
                    <a:pt x="59" y="24"/>
                  </a:lnTo>
                  <a:lnTo>
                    <a:pt x="59" y="24"/>
                  </a:lnTo>
                  <a:close/>
                  <a:moveTo>
                    <a:pt x="20" y="29"/>
                  </a:moveTo>
                  <a:lnTo>
                    <a:pt x="20" y="29"/>
                  </a:lnTo>
                  <a:lnTo>
                    <a:pt x="6" y="40"/>
                  </a:lnTo>
                  <a:lnTo>
                    <a:pt x="2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4" y="57"/>
                  </a:lnTo>
                  <a:lnTo>
                    <a:pt x="9" y="59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142" y="61"/>
                  </a:lnTo>
                  <a:lnTo>
                    <a:pt x="142" y="61"/>
                  </a:lnTo>
                  <a:lnTo>
                    <a:pt x="156" y="59"/>
                  </a:lnTo>
                  <a:lnTo>
                    <a:pt x="167" y="57"/>
                  </a:lnTo>
                  <a:lnTo>
                    <a:pt x="175" y="51"/>
                  </a:lnTo>
                  <a:lnTo>
                    <a:pt x="180" y="44"/>
                  </a:lnTo>
                  <a:lnTo>
                    <a:pt x="184" y="35"/>
                  </a:lnTo>
                  <a:lnTo>
                    <a:pt x="187" y="24"/>
                  </a:lnTo>
                  <a:lnTo>
                    <a:pt x="191" y="0"/>
                  </a:lnTo>
                  <a:lnTo>
                    <a:pt x="169" y="0"/>
                  </a:lnTo>
                  <a:lnTo>
                    <a:pt x="149" y="29"/>
                  </a:lnTo>
                  <a:lnTo>
                    <a:pt x="123" y="29"/>
                  </a:lnTo>
                  <a:lnTo>
                    <a:pt x="118" y="29"/>
                  </a:lnTo>
                  <a:lnTo>
                    <a:pt x="52" y="29"/>
                  </a:lnTo>
                  <a:lnTo>
                    <a:pt x="48" y="29"/>
                  </a:lnTo>
                  <a:lnTo>
                    <a:pt x="20" y="29"/>
                  </a:lnTo>
                  <a:lnTo>
                    <a:pt x="20" y="29"/>
                  </a:lnTo>
                  <a:close/>
                  <a:moveTo>
                    <a:pt x="88" y="64"/>
                  </a:moveTo>
                  <a:lnTo>
                    <a:pt x="90" y="66"/>
                  </a:lnTo>
                  <a:lnTo>
                    <a:pt x="129" y="72"/>
                  </a:lnTo>
                  <a:lnTo>
                    <a:pt x="156" y="107"/>
                  </a:lnTo>
                  <a:lnTo>
                    <a:pt x="105" y="107"/>
                  </a:lnTo>
                  <a:lnTo>
                    <a:pt x="46" y="64"/>
                  </a:lnTo>
                  <a:lnTo>
                    <a:pt x="88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26"/>
            <p:cNvSpPr>
              <a:spLocks noEditPoints="1"/>
            </p:cNvSpPr>
            <p:nvPr/>
          </p:nvSpPr>
          <p:spPr bwMode="auto">
            <a:xfrm>
              <a:off x="806488" y="6180179"/>
              <a:ext cx="323656" cy="156373"/>
            </a:xfrm>
            <a:custGeom>
              <a:avLst/>
              <a:gdLst>
                <a:gd name="T0" fmla="*/ 38 w 178"/>
                <a:gd name="T1" fmla="*/ 29 h 86"/>
                <a:gd name="T2" fmla="*/ 84 w 178"/>
                <a:gd name="T3" fmla="*/ 29 h 86"/>
                <a:gd name="T4" fmla="*/ 119 w 178"/>
                <a:gd name="T5" fmla="*/ 29 h 86"/>
                <a:gd name="T6" fmla="*/ 170 w 178"/>
                <a:gd name="T7" fmla="*/ 29 h 86"/>
                <a:gd name="T8" fmla="*/ 174 w 178"/>
                <a:gd name="T9" fmla="*/ 72 h 86"/>
                <a:gd name="T10" fmla="*/ 165 w 178"/>
                <a:gd name="T11" fmla="*/ 75 h 86"/>
                <a:gd name="T12" fmla="*/ 154 w 178"/>
                <a:gd name="T13" fmla="*/ 84 h 86"/>
                <a:gd name="T14" fmla="*/ 136 w 178"/>
                <a:gd name="T15" fmla="*/ 84 h 86"/>
                <a:gd name="T16" fmla="*/ 125 w 178"/>
                <a:gd name="T17" fmla="*/ 75 h 86"/>
                <a:gd name="T18" fmla="*/ 60 w 178"/>
                <a:gd name="T19" fmla="*/ 70 h 86"/>
                <a:gd name="T20" fmla="*/ 53 w 178"/>
                <a:gd name="T21" fmla="*/ 81 h 86"/>
                <a:gd name="T22" fmla="*/ 36 w 178"/>
                <a:gd name="T23" fmla="*/ 86 h 86"/>
                <a:gd name="T24" fmla="*/ 20 w 178"/>
                <a:gd name="T25" fmla="*/ 81 h 86"/>
                <a:gd name="T26" fmla="*/ 14 w 178"/>
                <a:gd name="T27" fmla="*/ 70 h 86"/>
                <a:gd name="T28" fmla="*/ 3 w 178"/>
                <a:gd name="T29" fmla="*/ 70 h 86"/>
                <a:gd name="T30" fmla="*/ 3 w 178"/>
                <a:gd name="T31" fmla="*/ 55 h 86"/>
                <a:gd name="T32" fmla="*/ 38 w 178"/>
                <a:gd name="T33" fmla="*/ 26 h 86"/>
                <a:gd name="T34" fmla="*/ 53 w 178"/>
                <a:gd name="T35" fmla="*/ 0 h 86"/>
                <a:gd name="T36" fmla="*/ 170 w 178"/>
                <a:gd name="T37" fmla="*/ 26 h 86"/>
                <a:gd name="T38" fmla="*/ 128 w 178"/>
                <a:gd name="T39" fmla="*/ 9 h 86"/>
                <a:gd name="T40" fmla="*/ 119 w 178"/>
                <a:gd name="T41" fmla="*/ 9 h 86"/>
                <a:gd name="T42" fmla="*/ 84 w 178"/>
                <a:gd name="T43" fmla="*/ 26 h 86"/>
                <a:gd name="T44" fmla="*/ 49 w 178"/>
                <a:gd name="T45" fmla="*/ 26 h 86"/>
                <a:gd name="T46" fmla="*/ 38 w 178"/>
                <a:gd name="T47" fmla="*/ 26 h 86"/>
                <a:gd name="T48" fmla="*/ 154 w 178"/>
                <a:gd name="T49" fmla="*/ 55 h 86"/>
                <a:gd name="T50" fmla="*/ 145 w 178"/>
                <a:gd name="T51" fmla="*/ 51 h 86"/>
                <a:gd name="T52" fmla="*/ 137 w 178"/>
                <a:gd name="T53" fmla="*/ 55 h 86"/>
                <a:gd name="T54" fmla="*/ 134 w 178"/>
                <a:gd name="T55" fmla="*/ 62 h 86"/>
                <a:gd name="T56" fmla="*/ 137 w 178"/>
                <a:gd name="T57" fmla="*/ 72 h 86"/>
                <a:gd name="T58" fmla="*/ 145 w 178"/>
                <a:gd name="T59" fmla="*/ 75 h 86"/>
                <a:gd name="T60" fmla="*/ 154 w 178"/>
                <a:gd name="T61" fmla="*/ 72 h 86"/>
                <a:gd name="T62" fmla="*/ 158 w 178"/>
                <a:gd name="T63" fmla="*/ 62 h 86"/>
                <a:gd name="T64" fmla="*/ 154 w 178"/>
                <a:gd name="T65" fmla="*/ 55 h 86"/>
                <a:gd name="T66" fmla="*/ 42 w 178"/>
                <a:gd name="T67" fmla="*/ 51 h 86"/>
                <a:gd name="T68" fmla="*/ 33 w 178"/>
                <a:gd name="T69" fmla="*/ 51 h 86"/>
                <a:gd name="T70" fmla="*/ 25 w 178"/>
                <a:gd name="T71" fmla="*/ 59 h 86"/>
                <a:gd name="T72" fmla="*/ 25 w 178"/>
                <a:gd name="T73" fmla="*/ 68 h 86"/>
                <a:gd name="T74" fmla="*/ 33 w 178"/>
                <a:gd name="T75" fmla="*/ 73 h 86"/>
                <a:gd name="T76" fmla="*/ 42 w 178"/>
                <a:gd name="T77" fmla="*/ 73 h 86"/>
                <a:gd name="T78" fmla="*/ 47 w 178"/>
                <a:gd name="T79" fmla="*/ 68 h 86"/>
                <a:gd name="T80" fmla="*/ 47 w 178"/>
                <a:gd name="T81" fmla="*/ 59 h 86"/>
                <a:gd name="T82" fmla="*/ 110 w 178"/>
                <a:gd name="T83" fmla="*/ 37 h 86"/>
                <a:gd name="T84" fmla="*/ 119 w 178"/>
                <a:gd name="T85" fmla="*/ 37 h 86"/>
                <a:gd name="T86" fmla="*/ 82 w 178"/>
                <a:gd name="T87" fmla="*/ 37 h 86"/>
                <a:gd name="T88" fmla="*/ 82 w 178"/>
                <a:gd name="T89" fmla="*/ 4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8" h="86">
                  <a:moveTo>
                    <a:pt x="3" y="37"/>
                  </a:moveTo>
                  <a:lnTo>
                    <a:pt x="38" y="29"/>
                  </a:lnTo>
                  <a:lnTo>
                    <a:pt x="38" y="29"/>
                  </a:lnTo>
                  <a:lnTo>
                    <a:pt x="49" y="29"/>
                  </a:lnTo>
                  <a:lnTo>
                    <a:pt x="79" y="29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93" y="29"/>
                  </a:lnTo>
                  <a:lnTo>
                    <a:pt x="119" y="29"/>
                  </a:lnTo>
                  <a:lnTo>
                    <a:pt x="128" y="29"/>
                  </a:lnTo>
                  <a:lnTo>
                    <a:pt x="154" y="29"/>
                  </a:lnTo>
                  <a:lnTo>
                    <a:pt x="170" y="29"/>
                  </a:lnTo>
                  <a:lnTo>
                    <a:pt x="178" y="66"/>
                  </a:lnTo>
                  <a:lnTo>
                    <a:pt x="178" y="72"/>
                  </a:lnTo>
                  <a:lnTo>
                    <a:pt x="174" y="72"/>
                  </a:lnTo>
                  <a:lnTo>
                    <a:pt x="167" y="72"/>
                  </a:lnTo>
                  <a:lnTo>
                    <a:pt x="167" y="72"/>
                  </a:lnTo>
                  <a:lnTo>
                    <a:pt x="165" y="75"/>
                  </a:lnTo>
                  <a:lnTo>
                    <a:pt x="161" y="81"/>
                  </a:lnTo>
                  <a:lnTo>
                    <a:pt x="161" y="81"/>
                  </a:lnTo>
                  <a:lnTo>
                    <a:pt x="154" y="84"/>
                  </a:lnTo>
                  <a:lnTo>
                    <a:pt x="145" y="86"/>
                  </a:lnTo>
                  <a:lnTo>
                    <a:pt x="145" y="86"/>
                  </a:lnTo>
                  <a:lnTo>
                    <a:pt x="136" y="84"/>
                  </a:lnTo>
                  <a:lnTo>
                    <a:pt x="128" y="81"/>
                  </a:lnTo>
                  <a:lnTo>
                    <a:pt x="128" y="81"/>
                  </a:lnTo>
                  <a:lnTo>
                    <a:pt x="125" y="75"/>
                  </a:lnTo>
                  <a:lnTo>
                    <a:pt x="123" y="70"/>
                  </a:lnTo>
                  <a:lnTo>
                    <a:pt x="123" y="70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57" y="75"/>
                  </a:lnTo>
                  <a:lnTo>
                    <a:pt x="53" y="81"/>
                  </a:lnTo>
                  <a:lnTo>
                    <a:pt x="53" y="81"/>
                  </a:lnTo>
                  <a:lnTo>
                    <a:pt x="46" y="84"/>
                  </a:lnTo>
                  <a:lnTo>
                    <a:pt x="36" y="86"/>
                  </a:lnTo>
                  <a:lnTo>
                    <a:pt x="36" y="86"/>
                  </a:lnTo>
                  <a:lnTo>
                    <a:pt x="27" y="84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16" y="75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7" y="70"/>
                  </a:lnTo>
                  <a:lnTo>
                    <a:pt x="3" y="70"/>
                  </a:lnTo>
                  <a:lnTo>
                    <a:pt x="0" y="70"/>
                  </a:lnTo>
                  <a:lnTo>
                    <a:pt x="0" y="55"/>
                  </a:lnTo>
                  <a:lnTo>
                    <a:pt x="3" y="55"/>
                  </a:lnTo>
                  <a:lnTo>
                    <a:pt x="3" y="37"/>
                  </a:lnTo>
                  <a:lnTo>
                    <a:pt x="3" y="37"/>
                  </a:lnTo>
                  <a:close/>
                  <a:moveTo>
                    <a:pt x="38" y="26"/>
                  </a:moveTo>
                  <a:lnTo>
                    <a:pt x="49" y="4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161" y="0"/>
                  </a:lnTo>
                  <a:lnTo>
                    <a:pt x="167" y="0"/>
                  </a:lnTo>
                  <a:lnTo>
                    <a:pt x="170" y="26"/>
                  </a:lnTo>
                  <a:lnTo>
                    <a:pt x="154" y="26"/>
                  </a:lnTo>
                  <a:lnTo>
                    <a:pt x="152" y="9"/>
                  </a:lnTo>
                  <a:lnTo>
                    <a:pt x="128" y="9"/>
                  </a:lnTo>
                  <a:lnTo>
                    <a:pt x="128" y="26"/>
                  </a:lnTo>
                  <a:lnTo>
                    <a:pt x="119" y="26"/>
                  </a:lnTo>
                  <a:lnTo>
                    <a:pt x="119" y="9"/>
                  </a:lnTo>
                  <a:lnTo>
                    <a:pt x="93" y="9"/>
                  </a:lnTo>
                  <a:lnTo>
                    <a:pt x="93" y="26"/>
                  </a:lnTo>
                  <a:lnTo>
                    <a:pt x="84" y="26"/>
                  </a:lnTo>
                  <a:lnTo>
                    <a:pt x="84" y="9"/>
                  </a:lnTo>
                  <a:lnTo>
                    <a:pt x="57" y="9"/>
                  </a:lnTo>
                  <a:lnTo>
                    <a:pt x="49" y="26"/>
                  </a:lnTo>
                  <a:lnTo>
                    <a:pt x="79" y="26"/>
                  </a:lnTo>
                  <a:lnTo>
                    <a:pt x="49" y="26"/>
                  </a:lnTo>
                  <a:lnTo>
                    <a:pt x="38" y="26"/>
                  </a:lnTo>
                  <a:lnTo>
                    <a:pt x="38" y="26"/>
                  </a:lnTo>
                  <a:close/>
                  <a:moveTo>
                    <a:pt x="154" y="55"/>
                  </a:moveTo>
                  <a:lnTo>
                    <a:pt x="154" y="55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5" y="51"/>
                  </a:lnTo>
                  <a:lnTo>
                    <a:pt x="141" y="51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4" y="59"/>
                  </a:lnTo>
                  <a:lnTo>
                    <a:pt x="134" y="62"/>
                  </a:lnTo>
                  <a:lnTo>
                    <a:pt x="134" y="62"/>
                  </a:lnTo>
                  <a:lnTo>
                    <a:pt x="134" y="68"/>
                  </a:lnTo>
                  <a:lnTo>
                    <a:pt x="137" y="72"/>
                  </a:lnTo>
                  <a:lnTo>
                    <a:pt x="137" y="72"/>
                  </a:lnTo>
                  <a:lnTo>
                    <a:pt x="141" y="73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50" y="73"/>
                  </a:lnTo>
                  <a:lnTo>
                    <a:pt x="154" y="72"/>
                  </a:lnTo>
                  <a:lnTo>
                    <a:pt x="154" y="72"/>
                  </a:lnTo>
                  <a:lnTo>
                    <a:pt x="156" y="68"/>
                  </a:lnTo>
                  <a:lnTo>
                    <a:pt x="158" y="62"/>
                  </a:lnTo>
                  <a:lnTo>
                    <a:pt x="158" y="62"/>
                  </a:lnTo>
                  <a:lnTo>
                    <a:pt x="156" y="59"/>
                  </a:lnTo>
                  <a:lnTo>
                    <a:pt x="154" y="55"/>
                  </a:lnTo>
                  <a:lnTo>
                    <a:pt x="154" y="55"/>
                  </a:lnTo>
                  <a:close/>
                  <a:moveTo>
                    <a:pt x="46" y="55"/>
                  </a:moveTo>
                  <a:lnTo>
                    <a:pt x="46" y="55"/>
                  </a:lnTo>
                  <a:lnTo>
                    <a:pt x="42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3" y="51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25" y="59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5" y="68"/>
                  </a:lnTo>
                  <a:lnTo>
                    <a:pt x="29" y="72"/>
                  </a:lnTo>
                  <a:lnTo>
                    <a:pt x="29" y="72"/>
                  </a:lnTo>
                  <a:lnTo>
                    <a:pt x="33" y="73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42" y="73"/>
                  </a:lnTo>
                  <a:lnTo>
                    <a:pt x="46" y="72"/>
                  </a:lnTo>
                  <a:lnTo>
                    <a:pt x="46" y="72"/>
                  </a:lnTo>
                  <a:lnTo>
                    <a:pt x="47" y="68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7" y="59"/>
                  </a:lnTo>
                  <a:lnTo>
                    <a:pt x="46" y="55"/>
                  </a:lnTo>
                  <a:lnTo>
                    <a:pt x="46" y="55"/>
                  </a:lnTo>
                  <a:close/>
                  <a:moveTo>
                    <a:pt x="110" y="37"/>
                  </a:moveTo>
                  <a:lnTo>
                    <a:pt x="110" y="42"/>
                  </a:lnTo>
                  <a:lnTo>
                    <a:pt x="119" y="42"/>
                  </a:lnTo>
                  <a:lnTo>
                    <a:pt x="119" y="37"/>
                  </a:lnTo>
                  <a:lnTo>
                    <a:pt x="110" y="37"/>
                  </a:lnTo>
                  <a:lnTo>
                    <a:pt x="110" y="37"/>
                  </a:lnTo>
                  <a:close/>
                  <a:moveTo>
                    <a:pt x="82" y="37"/>
                  </a:moveTo>
                  <a:lnTo>
                    <a:pt x="73" y="37"/>
                  </a:lnTo>
                  <a:lnTo>
                    <a:pt x="73" y="42"/>
                  </a:lnTo>
                  <a:lnTo>
                    <a:pt x="82" y="42"/>
                  </a:lnTo>
                  <a:lnTo>
                    <a:pt x="82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27"/>
            <p:cNvSpPr>
              <a:spLocks noEditPoints="1"/>
            </p:cNvSpPr>
            <p:nvPr/>
          </p:nvSpPr>
          <p:spPr bwMode="auto">
            <a:xfrm>
              <a:off x="1310156" y="6136540"/>
              <a:ext cx="269108" cy="230924"/>
            </a:xfrm>
            <a:custGeom>
              <a:avLst/>
              <a:gdLst>
                <a:gd name="T0" fmla="*/ 75 w 148"/>
                <a:gd name="T1" fmla="*/ 57 h 127"/>
                <a:gd name="T2" fmla="*/ 73 w 148"/>
                <a:gd name="T3" fmla="*/ 57 h 127"/>
                <a:gd name="T4" fmla="*/ 7 w 148"/>
                <a:gd name="T5" fmla="*/ 37 h 127"/>
                <a:gd name="T6" fmla="*/ 24 w 148"/>
                <a:gd name="T7" fmla="*/ 13 h 127"/>
                <a:gd name="T8" fmla="*/ 92 w 148"/>
                <a:gd name="T9" fmla="*/ 13 h 127"/>
                <a:gd name="T10" fmla="*/ 128 w 148"/>
                <a:gd name="T11" fmla="*/ 37 h 127"/>
                <a:gd name="T12" fmla="*/ 134 w 148"/>
                <a:gd name="T13" fmla="*/ 6 h 127"/>
                <a:gd name="T14" fmla="*/ 128 w 148"/>
                <a:gd name="T15" fmla="*/ 0 h 127"/>
                <a:gd name="T16" fmla="*/ 55 w 148"/>
                <a:gd name="T17" fmla="*/ 0 h 127"/>
                <a:gd name="T18" fmla="*/ 15 w 148"/>
                <a:gd name="T19" fmla="*/ 0 h 127"/>
                <a:gd name="T20" fmla="*/ 7 w 148"/>
                <a:gd name="T21" fmla="*/ 37 h 127"/>
                <a:gd name="T22" fmla="*/ 141 w 148"/>
                <a:gd name="T23" fmla="*/ 42 h 127"/>
                <a:gd name="T24" fmla="*/ 148 w 148"/>
                <a:gd name="T25" fmla="*/ 103 h 127"/>
                <a:gd name="T26" fmla="*/ 143 w 148"/>
                <a:gd name="T27" fmla="*/ 127 h 127"/>
                <a:gd name="T28" fmla="*/ 114 w 148"/>
                <a:gd name="T29" fmla="*/ 103 h 127"/>
                <a:gd name="T30" fmla="*/ 35 w 148"/>
                <a:gd name="T31" fmla="*/ 127 h 127"/>
                <a:gd name="T32" fmla="*/ 5 w 148"/>
                <a:gd name="T33" fmla="*/ 103 h 127"/>
                <a:gd name="T34" fmla="*/ 0 w 148"/>
                <a:gd name="T35" fmla="*/ 57 h 127"/>
                <a:gd name="T36" fmla="*/ 7 w 148"/>
                <a:gd name="T37" fmla="*/ 39 h 127"/>
                <a:gd name="T38" fmla="*/ 70 w 148"/>
                <a:gd name="T39" fmla="*/ 39 h 127"/>
                <a:gd name="T40" fmla="*/ 128 w 148"/>
                <a:gd name="T41" fmla="*/ 39 h 127"/>
                <a:gd name="T42" fmla="*/ 141 w 148"/>
                <a:gd name="T43" fmla="*/ 42 h 127"/>
                <a:gd name="T44" fmla="*/ 20 w 148"/>
                <a:gd name="T45" fmla="*/ 59 h 127"/>
                <a:gd name="T46" fmla="*/ 16 w 148"/>
                <a:gd name="T47" fmla="*/ 61 h 127"/>
                <a:gd name="T48" fmla="*/ 9 w 148"/>
                <a:gd name="T49" fmla="*/ 66 h 127"/>
                <a:gd name="T50" fmla="*/ 9 w 148"/>
                <a:gd name="T51" fmla="*/ 70 h 127"/>
                <a:gd name="T52" fmla="*/ 13 w 148"/>
                <a:gd name="T53" fmla="*/ 77 h 127"/>
                <a:gd name="T54" fmla="*/ 20 w 148"/>
                <a:gd name="T55" fmla="*/ 81 h 127"/>
                <a:gd name="T56" fmla="*/ 24 w 148"/>
                <a:gd name="T57" fmla="*/ 81 h 127"/>
                <a:gd name="T58" fmla="*/ 29 w 148"/>
                <a:gd name="T59" fmla="*/ 74 h 127"/>
                <a:gd name="T60" fmla="*/ 31 w 148"/>
                <a:gd name="T61" fmla="*/ 70 h 127"/>
                <a:gd name="T62" fmla="*/ 27 w 148"/>
                <a:gd name="T63" fmla="*/ 63 h 127"/>
                <a:gd name="T64" fmla="*/ 20 w 148"/>
                <a:gd name="T65" fmla="*/ 59 h 127"/>
                <a:gd name="T66" fmla="*/ 126 w 148"/>
                <a:gd name="T67" fmla="*/ 59 h 127"/>
                <a:gd name="T68" fmla="*/ 121 w 148"/>
                <a:gd name="T69" fmla="*/ 61 h 127"/>
                <a:gd name="T70" fmla="*/ 115 w 148"/>
                <a:gd name="T71" fmla="*/ 66 h 127"/>
                <a:gd name="T72" fmla="*/ 115 w 148"/>
                <a:gd name="T73" fmla="*/ 70 h 127"/>
                <a:gd name="T74" fmla="*/ 117 w 148"/>
                <a:gd name="T75" fmla="*/ 77 h 127"/>
                <a:gd name="T76" fmla="*/ 126 w 148"/>
                <a:gd name="T77" fmla="*/ 81 h 127"/>
                <a:gd name="T78" fmla="*/ 130 w 148"/>
                <a:gd name="T79" fmla="*/ 81 h 127"/>
                <a:gd name="T80" fmla="*/ 136 w 148"/>
                <a:gd name="T81" fmla="*/ 74 h 127"/>
                <a:gd name="T82" fmla="*/ 137 w 148"/>
                <a:gd name="T83" fmla="*/ 70 h 127"/>
                <a:gd name="T84" fmla="*/ 134 w 148"/>
                <a:gd name="T85" fmla="*/ 63 h 127"/>
                <a:gd name="T86" fmla="*/ 126 w 148"/>
                <a:gd name="T87" fmla="*/ 59 h 127"/>
                <a:gd name="T88" fmla="*/ 44 w 148"/>
                <a:gd name="T89" fmla="*/ 64 h 127"/>
                <a:gd name="T90" fmla="*/ 103 w 148"/>
                <a:gd name="T91" fmla="*/ 90 h 127"/>
                <a:gd name="T92" fmla="*/ 44 w 148"/>
                <a:gd name="T93" fmla="*/ 6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8" h="127">
                  <a:moveTo>
                    <a:pt x="73" y="57"/>
                  </a:moveTo>
                  <a:lnTo>
                    <a:pt x="75" y="57"/>
                  </a:lnTo>
                  <a:lnTo>
                    <a:pt x="73" y="57"/>
                  </a:lnTo>
                  <a:lnTo>
                    <a:pt x="73" y="57"/>
                  </a:lnTo>
                  <a:lnTo>
                    <a:pt x="73" y="57"/>
                  </a:lnTo>
                  <a:close/>
                  <a:moveTo>
                    <a:pt x="7" y="37"/>
                  </a:moveTo>
                  <a:lnTo>
                    <a:pt x="18" y="37"/>
                  </a:lnTo>
                  <a:lnTo>
                    <a:pt x="24" y="13"/>
                  </a:lnTo>
                  <a:lnTo>
                    <a:pt x="55" y="13"/>
                  </a:lnTo>
                  <a:lnTo>
                    <a:pt x="92" y="13"/>
                  </a:lnTo>
                  <a:lnTo>
                    <a:pt x="123" y="13"/>
                  </a:lnTo>
                  <a:lnTo>
                    <a:pt x="128" y="37"/>
                  </a:lnTo>
                  <a:lnTo>
                    <a:pt x="141" y="37"/>
                  </a:lnTo>
                  <a:lnTo>
                    <a:pt x="134" y="6"/>
                  </a:lnTo>
                  <a:lnTo>
                    <a:pt x="134" y="0"/>
                  </a:lnTo>
                  <a:lnTo>
                    <a:pt x="128" y="0"/>
                  </a:lnTo>
                  <a:lnTo>
                    <a:pt x="92" y="0"/>
                  </a:lnTo>
                  <a:lnTo>
                    <a:pt x="55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3" y="6"/>
                  </a:lnTo>
                  <a:lnTo>
                    <a:pt x="7" y="37"/>
                  </a:lnTo>
                  <a:lnTo>
                    <a:pt x="7" y="37"/>
                  </a:lnTo>
                  <a:close/>
                  <a:moveTo>
                    <a:pt x="141" y="42"/>
                  </a:moveTo>
                  <a:lnTo>
                    <a:pt x="148" y="57"/>
                  </a:lnTo>
                  <a:lnTo>
                    <a:pt x="148" y="103"/>
                  </a:lnTo>
                  <a:lnTo>
                    <a:pt x="143" y="103"/>
                  </a:lnTo>
                  <a:lnTo>
                    <a:pt x="143" y="127"/>
                  </a:lnTo>
                  <a:lnTo>
                    <a:pt x="114" y="127"/>
                  </a:lnTo>
                  <a:lnTo>
                    <a:pt x="114" y="103"/>
                  </a:lnTo>
                  <a:lnTo>
                    <a:pt x="35" y="103"/>
                  </a:lnTo>
                  <a:lnTo>
                    <a:pt x="35" y="127"/>
                  </a:lnTo>
                  <a:lnTo>
                    <a:pt x="5" y="127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0" y="57"/>
                  </a:lnTo>
                  <a:lnTo>
                    <a:pt x="5" y="42"/>
                  </a:lnTo>
                  <a:lnTo>
                    <a:pt x="7" y="39"/>
                  </a:lnTo>
                  <a:lnTo>
                    <a:pt x="18" y="39"/>
                  </a:lnTo>
                  <a:lnTo>
                    <a:pt x="70" y="39"/>
                  </a:lnTo>
                  <a:lnTo>
                    <a:pt x="79" y="39"/>
                  </a:lnTo>
                  <a:lnTo>
                    <a:pt x="128" y="39"/>
                  </a:lnTo>
                  <a:lnTo>
                    <a:pt x="141" y="39"/>
                  </a:lnTo>
                  <a:lnTo>
                    <a:pt x="141" y="42"/>
                  </a:lnTo>
                  <a:lnTo>
                    <a:pt x="141" y="42"/>
                  </a:lnTo>
                  <a:close/>
                  <a:moveTo>
                    <a:pt x="20" y="59"/>
                  </a:moveTo>
                  <a:lnTo>
                    <a:pt x="20" y="59"/>
                  </a:lnTo>
                  <a:lnTo>
                    <a:pt x="16" y="61"/>
                  </a:lnTo>
                  <a:lnTo>
                    <a:pt x="13" y="63"/>
                  </a:lnTo>
                  <a:lnTo>
                    <a:pt x="9" y="66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4"/>
                  </a:lnTo>
                  <a:lnTo>
                    <a:pt x="13" y="77"/>
                  </a:lnTo>
                  <a:lnTo>
                    <a:pt x="16" y="81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4" y="81"/>
                  </a:lnTo>
                  <a:lnTo>
                    <a:pt x="27" y="77"/>
                  </a:lnTo>
                  <a:lnTo>
                    <a:pt x="29" y="74"/>
                  </a:lnTo>
                  <a:lnTo>
                    <a:pt x="31" y="70"/>
                  </a:lnTo>
                  <a:lnTo>
                    <a:pt x="31" y="70"/>
                  </a:lnTo>
                  <a:lnTo>
                    <a:pt x="29" y="66"/>
                  </a:lnTo>
                  <a:lnTo>
                    <a:pt x="27" y="63"/>
                  </a:lnTo>
                  <a:lnTo>
                    <a:pt x="24" y="61"/>
                  </a:lnTo>
                  <a:lnTo>
                    <a:pt x="20" y="59"/>
                  </a:lnTo>
                  <a:lnTo>
                    <a:pt x="20" y="59"/>
                  </a:lnTo>
                  <a:close/>
                  <a:moveTo>
                    <a:pt x="126" y="59"/>
                  </a:moveTo>
                  <a:lnTo>
                    <a:pt x="126" y="59"/>
                  </a:lnTo>
                  <a:lnTo>
                    <a:pt x="121" y="61"/>
                  </a:lnTo>
                  <a:lnTo>
                    <a:pt x="117" y="63"/>
                  </a:lnTo>
                  <a:lnTo>
                    <a:pt x="115" y="66"/>
                  </a:lnTo>
                  <a:lnTo>
                    <a:pt x="115" y="70"/>
                  </a:lnTo>
                  <a:lnTo>
                    <a:pt x="115" y="70"/>
                  </a:lnTo>
                  <a:lnTo>
                    <a:pt x="115" y="74"/>
                  </a:lnTo>
                  <a:lnTo>
                    <a:pt x="117" y="77"/>
                  </a:lnTo>
                  <a:lnTo>
                    <a:pt x="121" y="81"/>
                  </a:lnTo>
                  <a:lnTo>
                    <a:pt x="126" y="81"/>
                  </a:lnTo>
                  <a:lnTo>
                    <a:pt x="126" y="81"/>
                  </a:lnTo>
                  <a:lnTo>
                    <a:pt x="130" y="81"/>
                  </a:lnTo>
                  <a:lnTo>
                    <a:pt x="134" y="77"/>
                  </a:lnTo>
                  <a:lnTo>
                    <a:pt x="136" y="74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36" y="66"/>
                  </a:lnTo>
                  <a:lnTo>
                    <a:pt x="134" y="63"/>
                  </a:lnTo>
                  <a:lnTo>
                    <a:pt x="130" y="61"/>
                  </a:lnTo>
                  <a:lnTo>
                    <a:pt x="126" y="59"/>
                  </a:lnTo>
                  <a:lnTo>
                    <a:pt x="126" y="59"/>
                  </a:lnTo>
                  <a:close/>
                  <a:moveTo>
                    <a:pt x="44" y="64"/>
                  </a:moveTo>
                  <a:lnTo>
                    <a:pt x="44" y="90"/>
                  </a:lnTo>
                  <a:lnTo>
                    <a:pt x="103" y="90"/>
                  </a:lnTo>
                  <a:lnTo>
                    <a:pt x="103" y="64"/>
                  </a:lnTo>
                  <a:lnTo>
                    <a:pt x="44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31"/>
            <p:cNvSpPr>
              <a:spLocks noEditPoints="1"/>
            </p:cNvSpPr>
            <p:nvPr/>
          </p:nvSpPr>
          <p:spPr bwMode="auto">
            <a:xfrm>
              <a:off x="3644846" y="6591113"/>
              <a:ext cx="294564" cy="240015"/>
            </a:xfrm>
            <a:custGeom>
              <a:avLst/>
              <a:gdLst>
                <a:gd name="T0" fmla="*/ 63 w 162"/>
                <a:gd name="T1" fmla="*/ 121 h 132"/>
                <a:gd name="T2" fmla="*/ 110 w 162"/>
                <a:gd name="T3" fmla="*/ 117 h 132"/>
                <a:gd name="T4" fmla="*/ 129 w 162"/>
                <a:gd name="T5" fmla="*/ 121 h 132"/>
                <a:gd name="T6" fmla="*/ 44 w 162"/>
                <a:gd name="T7" fmla="*/ 132 h 132"/>
                <a:gd name="T8" fmla="*/ 44 w 162"/>
                <a:gd name="T9" fmla="*/ 121 h 132"/>
                <a:gd name="T10" fmla="*/ 153 w 162"/>
                <a:gd name="T11" fmla="*/ 0 h 132"/>
                <a:gd name="T12" fmla="*/ 156 w 162"/>
                <a:gd name="T13" fmla="*/ 0 h 132"/>
                <a:gd name="T14" fmla="*/ 162 w 162"/>
                <a:gd name="T15" fmla="*/ 5 h 132"/>
                <a:gd name="T16" fmla="*/ 154 w 162"/>
                <a:gd name="T17" fmla="*/ 44 h 132"/>
                <a:gd name="T18" fmla="*/ 153 w 162"/>
                <a:gd name="T19" fmla="*/ 47 h 132"/>
                <a:gd name="T20" fmla="*/ 147 w 162"/>
                <a:gd name="T21" fmla="*/ 53 h 132"/>
                <a:gd name="T22" fmla="*/ 99 w 162"/>
                <a:gd name="T23" fmla="*/ 53 h 132"/>
                <a:gd name="T24" fmla="*/ 96 w 162"/>
                <a:gd name="T25" fmla="*/ 53 h 132"/>
                <a:gd name="T26" fmla="*/ 90 w 162"/>
                <a:gd name="T27" fmla="*/ 47 h 132"/>
                <a:gd name="T28" fmla="*/ 98 w 162"/>
                <a:gd name="T29" fmla="*/ 9 h 132"/>
                <a:gd name="T30" fmla="*/ 99 w 162"/>
                <a:gd name="T31" fmla="*/ 5 h 132"/>
                <a:gd name="T32" fmla="*/ 105 w 162"/>
                <a:gd name="T33" fmla="*/ 0 h 132"/>
                <a:gd name="T34" fmla="*/ 110 w 162"/>
                <a:gd name="T35" fmla="*/ 0 h 132"/>
                <a:gd name="T36" fmla="*/ 131 w 162"/>
                <a:gd name="T37" fmla="*/ 7 h 132"/>
                <a:gd name="T38" fmla="*/ 120 w 162"/>
                <a:gd name="T39" fmla="*/ 22 h 132"/>
                <a:gd name="T40" fmla="*/ 121 w 162"/>
                <a:gd name="T41" fmla="*/ 7 h 132"/>
                <a:gd name="T42" fmla="*/ 105 w 162"/>
                <a:gd name="T43" fmla="*/ 44 h 132"/>
                <a:gd name="T44" fmla="*/ 116 w 162"/>
                <a:gd name="T45" fmla="*/ 27 h 132"/>
                <a:gd name="T46" fmla="*/ 114 w 162"/>
                <a:gd name="T47" fmla="*/ 44 h 132"/>
                <a:gd name="T48" fmla="*/ 123 w 162"/>
                <a:gd name="T49" fmla="*/ 44 h 132"/>
                <a:gd name="T50" fmla="*/ 134 w 162"/>
                <a:gd name="T51" fmla="*/ 44 h 132"/>
                <a:gd name="T52" fmla="*/ 140 w 162"/>
                <a:gd name="T53" fmla="*/ 42 h 132"/>
                <a:gd name="T54" fmla="*/ 142 w 162"/>
                <a:gd name="T55" fmla="*/ 40 h 132"/>
                <a:gd name="T56" fmla="*/ 149 w 162"/>
                <a:gd name="T57" fmla="*/ 14 h 132"/>
                <a:gd name="T58" fmla="*/ 149 w 162"/>
                <a:gd name="T59" fmla="*/ 11 h 132"/>
                <a:gd name="T60" fmla="*/ 147 w 162"/>
                <a:gd name="T61" fmla="*/ 9 h 132"/>
                <a:gd name="T62" fmla="*/ 132 w 162"/>
                <a:gd name="T63" fmla="*/ 7 h 132"/>
                <a:gd name="T64" fmla="*/ 123 w 162"/>
                <a:gd name="T65" fmla="*/ 44 h 132"/>
                <a:gd name="T66" fmla="*/ 142 w 162"/>
                <a:gd name="T67" fmla="*/ 14 h 132"/>
                <a:gd name="T68" fmla="*/ 140 w 162"/>
                <a:gd name="T69" fmla="*/ 13 h 132"/>
                <a:gd name="T70" fmla="*/ 132 w 162"/>
                <a:gd name="T71" fmla="*/ 38 h 132"/>
                <a:gd name="T72" fmla="*/ 134 w 162"/>
                <a:gd name="T73" fmla="*/ 38 h 132"/>
                <a:gd name="T74" fmla="*/ 136 w 162"/>
                <a:gd name="T75" fmla="*/ 36 h 132"/>
                <a:gd name="T76" fmla="*/ 0 w 162"/>
                <a:gd name="T77" fmla="*/ 9 h 132"/>
                <a:gd name="T78" fmla="*/ 0 w 162"/>
                <a:gd name="T79" fmla="*/ 106 h 132"/>
                <a:gd name="T80" fmla="*/ 8 w 162"/>
                <a:gd name="T81" fmla="*/ 114 h 132"/>
                <a:gd name="T82" fmla="*/ 162 w 162"/>
                <a:gd name="T83" fmla="*/ 114 h 132"/>
                <a:gd name="T84" fmla="*/ 162 w 162"/>
                <a:gd name="T85" fmla="*/ 35 h 132"/>
                <a:gd name="T86" fmla="*/ 160 w 162"/>
                <a:gd name="T87" fmla="*/ 44 h 132"/>
                <a:gd name="T88" fmla="*/ 154 w 162"/>
                <a:gd name="T89" fmla="*/ 53 h 132"/>
                <a:gd name="T90" fmla="*/ 147 w 162"/>
                <a:gd name="T91" fmla="*/ 58 h 132"/>
                <a:gd name="T92" fmla="*/ 15 w 162"/>
                <a:gd name="T93" fmla="*/ 97 h 132"/>
                <a:gd name="T94" fmla="*/ 88 w 162"/>
                <a:gd name="T95" fmla="*/ 24 h 132"/>
                <a:gd name="T96" fmla="*/ 8 w 162"/>
                <a:gd name="T97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32">
                  <a:moveTo>
                    <a:pt x="44" y="121"/>
                  </a:moveTo>
                  <a:lnTo>
                    <a:pt x="63" y="121"/>
                  </a:lnTo>
                  <a:lnTo>
                    <a:pt x="63" y="117"/>
                  </a:lnTo>
                  <a:lnTo>
                    <a:pt x="110" y="117"/>
                  </a:lnTo>
                  <a:lnTo>
                    <a:pt x="110" y="121"/>
                  </a:lnTo>
                  <a:lnTo>
                    <a:pt x="129" y="121"/>
                  </a:lnTo>
                  <a:lnTo>
                    <a:pt x="129" y="132"/>
                  </a:lnTo>
                  <a:lnTo>
                    <a:pt x="44" y="132"/>
                  </a:lnTo>
                  <a:lnTo>
                    <a:pt x="44" y="121"/>
                  </a:lnTo>
                  <a:lnTo>
                    <a:pt x="44" y="121"/>
                  </a:lnTo>
                  <a:close/>
                  <a:moveTo>
                    <a:pt x="110" y="0"/>
                  </a:moveTo>
                  <a:lnTo>
                    <a:pt x="153" y="0"/>
                  </a:lnTo>
                  <a:lnTo>
                    <a:pt x="153" y="0"/>
                  </a:lnTo>
                  <a:lnTo>
                    <a:pt x="156" y="0"/>
                  </a:lnTo>
                  <a:lnTo>
                    <a:pt x="160" y="3"/>
                  </a:lnTo>
                  <a:lnTo>
                    <a:pt x="162" y="5"/>
                  </a:lnTo>
                  <a:lnTo>
                    <a:pt x="162" y="9"/>
                  </a:lnTo>
                  <a:lnTo>
                    <a:pt x="154" y="44"/>
                  </a:lnTo>
                  <a:lnTo>
                    <a:pt x="154" y="44"/>
                  </a:lnTo>
                  <a:lnTo>
                    <a:pt x="153" y="47"/>
                  </a:lnTo>
                  <a:lnTo>
                    <a:pt x="151" y="51"/>
                  </a:lnTo>
                  <a:lnTo>
                    <a:pt x="147" y="53"/>
                  </a:lnTo>
                  <a:lnTo>
                    <a:pt x="142" y="53"/>
                  </a:lnTo>
                  <a:lnTo>
                    <a:pt x="99" y="53"/>
                  </a:lnTo>
                  <a:lnTo>
                    <a:pt x="99" y="53"/>
                  </a:lnTo>
                  <a:lnTo>
                    <a:pt x="96" y="53"/>
                  </a:lnTo>
                  <a:lnTo>
                    <a:pt x="92" y="51"/>
                  </a:lnTo>
                  <a:lnTo>
                    <a:pt x="90" y="47"/>
                  </a:lnTo>
                  <a:lnTo>
                    <a:pt x="90" y="44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9" y="5"/>
                  </a:lnTo>
                  <a:lnTo>
                    <a:pt x="101" y="3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0" y="0"/>
                  </a:lnTo>
                  <a:close/>
                  <a:moveTo>
                    <a:pt x="123" y="44"/>
                  </a:moveTo>
                  <a:lnTo>
                    <a:pt x="131" y="7"/>
                  </a:lnTo>
                  <a:lnTo>
                    <a:pt x="123" y="7"/>
                  </a:lnTo>
                  <a:lnTo>
                    <a:pt x="120" y="22"/>
                  </a:lnTo>
                  <a:lnTo>
                    <a:pt x="118" y="22"/>
                  </a:lnTo>
                  <a:lnTo>
                    <a:pt x="121" y="7"/>
                  </a:lnTo>
                  <a:lnTo>
                    <a:pt x="112" y="7"/>
                  </a:lnTo>
                  <a:lnTo>
                    <a:pt x="105" y="44"/>
                  </a:lnTo>
                  <a:lnTo>
                    <a:pt x="112" y="44"/>
                  </a:lnTo>
                  <a:lnTo>
                    <a:pt x="116" y="27"/>
                  </a:lnTo>
                  <a:lnTo>
                    <a:pt x="118" y="27"/>
                  </a:lnTo>
                  <a:lnTo>
                    <a:pt x="114" y="44"/>
                  </a:lnTo>
                  <a:lnTo>
                    <a:pt x="123" y="44"/>
                  </a:lnTo>
                  <a:lnTo>
                    <a:pt x="123" y="44"/>
                  </a:lnTo>
                  <a:close/>
                  <a:moveTo>
                    <a:pt x="123" y="44"/>
                  </a:moveTo>
                  <a:lnTo>
                    <a:pt x="134" y="44"/>
                  </a:lnTo>
                  <a:lnTo>
                    <a:pt x="134" y="44"/>
                  </a:lnTo>
                  <a:lnTo>
                    <a:pt x="140" y="42"/>
                  </a:lnTo>
                  <a:lnTo>
                    <a:pt x="140" y="42"/>
                  </a:lnTo>
                  <a:lnTo>
                    <a:pt x="142" y="40"/>
                  </a:lnTo>
                  <a:lnTo>
                    <a:pt x="143" y="36"/>
                  </a:lnTo>
                  <a:lnTo>
                    <a:pt x="149" y="14"/>
                  </a:lnTo>
                  <a:lnTo>
                    <a:pt x="149" y="14"/>
                  </a:lnTo>
                  <a:lnTo>
                    <a:pt x="149" y="11"/>
                  </a:lnTo>
                  <a:lnTo>
                    <a:pt x="147" y="9"/>
                  </a:lnTo>
                  <a:lnTo>
                    <a:pt x="147" y="9"/>
                  </a:lnTo>
                  <a:lnTo>
                    <a:pt x="142" y="7"/>
                  </a:lnTo>
                  <a:lnTo>
                    <a:pt x="132" y="7"/>
                  </a:lnTo>
                  <a:lnTo>
                    <a:pt x="123" y="44"/>
                  </a:lnTo>
                  <a:lnTo>
                    <a:pt x="123" y="44"/>
                  </a:lnTo>
                  <a:close/>
                  <a:moveTo>
                    <a:pt x="136" y="36"/>
                  </a:moveTo>
                  <a:lnTo>
                    <a:pt x="142" y="14"/>
                  </a:lnTo>
                  <a:lnTo>
                    <a:pt x="142" y="14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4" y="38"/>
                  </a:lnTo>
                  <a:lnTo>
                    <a:pt x="136" y="36"/>
                  </a:lnTo>
                  <a:lnTo>
                    <a:pt x="136" y="36"/>
                  </a:lnTo>
                  <a:close/>
                  <a:moveTo>
                    <a:pt x="8" y="9"/>
                  </a:moveTo>
                  <a:lnTo>
                    <a:pt x="0" y="9"/>
                  </a:lnTo>
                  <a:lnTo>
                    <a:pt x="0" y="16"/>
                  </a:lnTo>
                  <a:lnTo>
                    <a:pt x="0" y="106"/>
                  </a:lnTo>
                  <a:lnTo>
                    <a:pt x="0" y="114"/>
                  </a:lnTo>
                  <a:lnTo>
                    <a:pt x="8" y="114"/>
                  </a:lnTo>
                  <a:lnTo>
                    <a:pt x="154" y="114"/>
                  </a:lnTo>
                  <a:lnTo>
                    <a:pt x="162" y="114"/>
                  </a:lnTo>
                  <a:lnTo>
                    <a:pt x="162" y="106"/>
                  </a:lnTo>
                  <a:lnTo>
                    <a:pt x="162" y="35"/>
                  </a:lnTo>
                  <a:lnTo>
                    <a:pt x="160" y="44"/>
                  </a:lnTo>
                  <a:lnTo>
                    <a:pt x="160" y="44"/>
                  </a:lnTo>
                  <a:lnTo>
                    <a:pt x="158" y="49"/>
                  </a:lnTo>
                  <a:lnTo>
                    <a:pt x="154" y="53"/>
                  </a:lnTo>
                  <a:lnTo>
                    <a:pt x="151" y="57"/>
                  </a:lnTo>
                  <a:lnTo>
                    <a:pt x="147" y="58"/>
                  </a:lnTo>
                  <a:lnTo>
                    <a:pt x="147" y="97"/>
                  </a:lnTo>
                  <a:lnTo>
                    <a:pt x="15" y="97"/>
                  </a:lnTo>
                  <a:lnTo>
                    <a:pt x="15" y="24"/>
                  </a:lnTo>
                  <a:lnTo>
                    <a:pt x="88" y="24"/>
                  </a:lnTo>
                  <a:lnTo>
                    <a:pt x="92" y="9"/>
                  </a:lnTo>
                  <a:lnTo>
                    <a:pt x="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57"/>
            <p:cNvSpPr>
              <a:spLocks noEditPoints="1"/>
            </p:cNvSpPr>
            <p:nvPr/>
          </p:nvSpPr>
          <p:spPr bwMode="auto">
            <a:xfrm>
              <a:off x="819217" y="4761909"/>
              <a:ext cx="316383" cy="196376"/>
            </a:xfrm>
            <a:custGeom>
              <a:avLst/>
              <a:gdLst>
                <a:gd name="T0" fmla="*/ 105 w 174"/>
                <a:gd name="T1" fmla="*/ 84 h 108"/>
                <a:gd name="T2" fmla="*/ 110 w 174"/>
                <a:gd name="T3" fmla="*/ 68 h 108"/>
                <a:gd name="T4" fmla="*/ 125 w 174"/>
                <a:gd name="T5" fmla="*/ 55 h 108"/>
                <a:gd name="T6" fmla="*/ 143 w 174"/>
                <a:gd name="T7" fmla="*/ 55 h 108"/>
                <a:gd name="T8" fmla="*/ 154 w 174"/>
                <a:gd name="T9" fmla="*/ 31 h 108"/>
                <a:gd name="T10" fmla="*/ 90 w 174"/>
                <a:gd name="T11" fmla="*/ 68 h 108"/>
                <a:gd name="T12" fmla="*/ 63 w 174"/>
                <a:gd name="T13" fmla="*/ 55 h 108"/>
                <a:gd name="T14" fmla="*/ 64 w 174"/>
                <a:gd name="T15" fmla="*/ 13 h 108"/>
                <a:gd name="T16" fmla="*/ 74 w 174"/>
                <a:gd name="T17" fmla="*/ 9 h 108"/>
                <a:gd name="T18" fmla="*/ 90 w 174"/>
                <a:gd name="T19" fmla="*/ 7 h 108"/>
                <a:gd name="T20" fmla="*/ 88 w 174"/>
                <a:gd name="T21" fmla="*/ 0 h 108"/>
                <a:gd name="T22" fmla="*/ 72 w 174"/>
                <a:gd name="T23" fmla="*/ 4 h 108"/>
                <a:gd name="T24" fmla="*/ 61 w 174"/>
                <a:gd name="T25" fmla="*/ 11 h 108"/>
                <a:gd name="T26" fmla="*/ 29 w 174"/>
                <a:gd name="T27" fmla="*/ 33 h 108"/>
                <a:gd name="T28" fmla="*/ 20 w 174"/>
                <a:gd name="T29" fmla="*/ 24 h 108"/>
                <a:gd name="T30" fmla="*/ 22 w 174"/>
                <a:gd name="T31" fmla="*/ 44 h 108"/>
                <a:gd name="T32" fmla="*/ 7 w 174"/>
                <a:gd name="T33" fmla="*/ 53 h 108"/>
                <a:gd name="T34" fmla="*/ 2 w 174"/>
                <a:gd name="T35" fmla="*/ 64 h 108"/>
                <a:gd name="T36" fmla="*/ 26 w 174"/>
                <a:gd name="T37" fmla="*/ 55 h 108"/>
                <a:gd name="T38" fmla="*/ 42 w 174"/>
                <a:gd name="T39" fmla="*/ 59 h 108"/>
                <a:gd name="T40" fmla="*/ 55 w 174"/>
                <a:gd name="T41" fmla="*/ 73 h 108"/>
                <a:gd name="T42" fmla="*/ 57 w 174"/>
                <a:gd name="T43" fmla="*/ 88 h 108"/>
                <a:gd name="T44" fmla="*/ 174 w 174"/>
                <a:gd name="T45" fmla="*/ 84 h 108"/>
                <a:gd name="T46" fmla="*/ 163 w 174"/>
                <a:gd name="T47" fmla="*/ 84 h 108"/>
                <a:gd name="T48" fmla="*/ 136 w 174"/>
                <a:gd name="T49" fmla="*/ 61 h 108"/>
                <a:gd name="T50" fmla="*/ 158 w 174"/>
                <a:gd name="T51" fmla="*/ 75 h 108"/>
                <a:gd name="T52" fmla="*/ 152 w 174"/>
                <a:gd name="T53" fmla="*/ 101 h 108"/>
                <a:gd name="T54" fmla="*/ 136 w 174"/>
                <a:gd name="T55" fmla="*/ 108 h 108"/>
                <a:gd name="T56" fmla="*/ 114 w 174"/>
                <a:gd name="T57" fmla="*/ 94 h 108"/>
                <a:gd name="T58" fmla="*/ 119 w 174"/>
                <a:gd name="T59" fmla="*/ 68 h 108"/>
                <a:gd name="T60" fmla="*/ 136 w 174"/>
                <a:gd name="T61" fmla="*/ 61 h 108"/>
                <a:gd name="T62" fmla="*/ 149 w 174"/>
                <a:gd name="T63" fmla="*/ 84 h 108"/>
                <a:gd name="T64" fmla="*/ 145 w 174"/>
                <a:gd name="T65" fmla="*/ 94 h 108"/>
                <a:gd name="T66" fmla="*/ 130 w 174"/>
                <a:gd name="T67" fmla="*/ 97 h 108"/>
                <a:gd name="T68" fmla="*/ 123 w 174"/>
                <a:gd name="T69" fmla="*/ 84 h 108"/>
                <a:gd name="T70" fmla="*/ 127 w 174"/>
                <a:gd name="T71" fmla="*/ 75 h 108"/>
                <a:gd name="T72" fmla="*/ 141 w 174"/>
                <a:gd name="T73" fmla="*/ 72 h 108"/>
                <a:gd name="T74" fmla="*/ 94 w 174"/>
                <a:gd name="T75" fmla="*/ 53 h 108"/>
                <a:gd name="T76" fmla="*/ 96 w 174"/>
                <a:gd name="T77" fmla="*/ 35 h 108"/>
                <a:gd name="T78" fmla="*/ 138 w 174"/>
                <a:gd name="T79" fmla="*/ 26 h 108"/>
                <a:gd name="T80" fmla="*/ 94 w 174"/>
                <a:gd name="T81" fmla="*/ 53 h 108"/>
                <a:gd name="T82" fmla="*/ 35 w 174"/>
                <a:gd name="T83" fmla="*/ 62 h 108"/>
                <a:gd name="T84" fmla="*/ 50 w 174"/>
                <a:gd name="T85" fmla="*/ 84 h 108"/>
                <a:gd name="T86" fmla="*/ 44 w 174"/>
                <a:gd name="T87" fmla="*/ 101 h 108"/>
                <a:gd name="T88" fmla="*/ 17 w 174"/>
                <a:gd name="T89" fmla="*/ 106 h 108"/>
                <a:gd name="T90" fmla="*/ 2 w 174"/>
                <a:gd name="T91" fmla="*/ 84 h 108"/>
                <a:gd name="T92" fmla="*/ 9 w 174"/>
                <a:gd name="T93" fmla="*/ 68 h 108"/>
                <a:gd name="T94" fmla="*/ 35 w 174"/>
                <a:gd name="T95" fmla="*/ 75 h 108"/>
                <a:gd name="T96" fmla="*/ 40 w 174"/>
                <a:gd name="T97" fmla="*/ 84 h 108"/>
                <a:gd name="T98" fmla="*/ 31 w 174"/>
                <a:gd name="T99" fmla="*/ 97 h 108"/>
                <a:gd name="T100" fmla="*/ 17 w 174"/>
                <a:gd name="T101" fmla="*/ 94 h 108"/>
                <a:gd name="T102" fmla="*/ 13 w 174"/>
                <a:gd name="T103" fmla="*/ 84 h 108"/>
                <a:gd name="T104" fmla="*/ 20 w 174"/>
                <a:gd name="T105" fmla="*/ 72 h 108"/>
                <a:gd name="T106" fmla="*/ 35 w 174"/>
                <a:gd name="T107" fmla="*/ 7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" h="108">
                  <a:moveTo>
                    <a:pt x="57" y="88"/>
                  </a:moveTo>
                  <a:lnTo>
                    <a:pt x="105" y="88"/>
                  </a:lnTo>
                  <a:lnTo>
                    <a:pt x="105" y="88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7" y="79"/>
                  </a:lnTo>
                  <a:lnTo>
                    <a:pt x="108" y="73"/>
                  </a:lnTo>
                  <a:lnTo>
                    <a:pt x="110" y="68"/>
                  </a:lnTo>
                  <a:lnTo>
                    <a:pt x="114" y="62"/>
                  </a:lnTo>
                  <a:lnTo>
                    <a:pt x="114" y="62"/>
                  </a:lnTo>
                  <a:lnTo>
                    <a:pt x="119" y="59"/>
                  </a:lnTo>
                  <a:lnTo>
                    <a:pt x="125" y="55"/>
                  </a:lnTo>
                  <a:lnTo>
                    <a:pt x="130" y="53"/>
                  </a:lnTo>
                  <a:lnTo>
                    <a:pt x="136" y="53"/>
                  </a:lnTo>
                  <a:lnTo>
                    <a:pt x="136" y="53"/>
                  </a:lnTo>
                  <a:lnTo>
                    <a:pt x="143" y="55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54" y="31"/>
                  </a:lnTo>
                  <a:lnTo>
                    <a:pt x="154" y="31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0" y="68"/>
                  </a:lnTo>
                  <a:lnTo>
                    <a:pt x="90" y="68"/>
                  </a:lnTo>
                  <a:lnTo>
                    <a:pt x="70" y="68"/>
                  </a:lnTo>
                  <a:lnTo>
                    <a:pt x="70" y="68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72" y="17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6" y="9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4" y="9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90" y="7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8" y="2"/>
                  </a:lnTo>
                  <a:lnTo>
                    <a:pt x="88" y="0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72" y="4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3" y="6"/>
                  </a:lnTo>
                  <a:lnTo>
                    <a:pt x="61" y="11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44" y="20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29"/>
                  </a:lnTo>
                  <a:lnTo>
                    <a:pt x="26" y="26"/>
                  </a:lnTo>
                  <a:lnTo>
                    <a:pt x="20" y="24"/>
                  </a:lnTo>
                  <a:lnTo>
                    <a:pt x="15" y="22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7" y="53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6" y="61"/>
                  </a:lnTo>
                  <a:lnTo>
                    <a:pt x="11" y="57"/>
                  </a:lnTo>
                  <a:lnTo>
                    <a:pt x="18" y="55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33" y="55"/>
                  </a:lnTo>
                  <a:lnTo>
                    <a:pt x="39" y="57"/>
                  </a:lnTo>
                  <a:lnTo>
                    <a:pt x="42" y="59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51" y="68"/>
                  </a:lnTo>
                  <a:lnTo>
                    <a:pt x="55" y="73"/>
                  </a:lnTo>
                  <a:lnTo>
                    <a:pt x="57" y="79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57" y="88"/>
                  </a:lnTo>
                  <a:lnTo>
                    <a:pt x="57" y="88"/>
                  </a:lnTo>
                  <a:close/>
                  <a:moveTo>
                    <a:pt x="163" y="77"/>
                  </a:moveTo>
                  <a:lnTo>
                    <a:pt x="174" y="77"/>
                  </a:lnTo>
                  <a:lnTo>
                    <a:pt x="174" y="84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77"/>
                  </a:lnTo>
                  <a:lnTo>
                    <a:pt x="163" y="77"/>
                  </a:lnTo>
                  <a:close/>
                  <a:moveTo>
                    <a:pt x="136" y="61"/>
                  </a:moveTo>
                  <a:lnTo>
                    <a:pt x="136" y="61"/>
                  </a:lnTo>
                  <a:lnTo>
                    <a:pt x="145" y="62"/>
                  </a:lnTo>
                  <a:lnTo>
                    <a:pt x="152" y="68"/>
                  </a:lnTo>
                  <a:lnTo>
                    <a:pt x="152" y="68"/>
                  </a:lnTo>
                  <a:lnTo>
                    <a:pt x="158" y="75"/>
                  </a:lnTo>
                  <a:lnTo>
                    <a:pt x="160" y="84"/>
                  </a:lnTo>
                  <a:lnTo>
                    <a:pt x="160" y="84"/>
                  </a:lnTo>
                  <a:lnTo>
                    <a:pt x="158" y="94"/>
                  </a:lnTo>
                  <a:lnTo>
                    <a:pt x="152" y="101"/>
                  </a:lnTo>
                  <a:lnTo>
                    <a:pt x="152" y="101"/>
                  </a:lnTo>
                  <a:lnTo>
                    <a:pt x="145" y="106"/>
                  </a:lnTo>
                  <a:lnTo>
                    <a:pt x="136" y="108"/>
                  </a:lnTo>
                  <a:lnTo>
                    <a:pt x="136" y="108"/>
                  </a:lnTo>
                  <a:lnTo>
                    <a:pt x="127" y="106"/>
                  </a:lnTo>
                  <a:lnTo>
                    <a:pt x="119" y="101"/>
                  </a:lnTo>
                  <a:lnTo>
                    <a:pt x="119" y="101"/>
                  </a:lnTo>
                  <a:lnTo>
                    <a:pt x="114" y="94"/>
                  </a:lnTo>
                  <a:lnTo>
                    <a:pt x="112" y="84"/>
                  </a:lnTo>
                  <a:lnTo>
                    <a:pt x="112" y="84"/>
                  </a:lnTo>
                  <a:lnTo>
                    <a:pt x="114" y="75"/>
                  </a:lnTo>
                  <a:lnTo>
                    <a:pt x="119" y="68"/>
                  </a:lnTo>
                  <a:lnTo>
                    <a:pt x="119" y="68"/>
                  </a:lnTo>
                  <a:lnTo>
                    <a:pt x="127" y="62"/>
                  </a:lnTo>
                  <a:lnTo>
                    <a:pt x="136" y="61"/>
                  </a:lnTo>
                  <a:lnTo>
                    <a:pt x="136" y="61"/>
                  </a:lnTo>
                  <a:close/>
                  <a:moveTo>
                    <a:pt x="145" y="75"/>
                  </a:moveTo>
                  <a:lnTo>
                    <a:pt x="145" y="75"/>
                  </a:lnTo>
                  <a:lnTo>
                    <a:pt x="149" y="79"/>
                  </a:lnTo>
                  <a:lnTo>
                    <a:pt x="149" y="84"/>
                  </a:lnTo>
                  <a:lnTo>
                    <a:pt x="149" y="84"/>
                  </a:lnTo>
                  <a:lnTo>
                    <a:pt x="149" y="90"/>
                  </a:lnTo>
                  <a:lnTo>
                    <a:pt x="145" y="94"/>
                  </a:lnTo>
                  <a:lnTo>
                    <a:pt x="145" y="94"/>
                  </a:lnTo>
                  <a:lnTo>
                    <a:pt x="141" y="97"/>
                  </a:lnTo>
                  <a:lnTo>
                    <a:pt x="136" y="97"/>
                  </a:lnTo>
                  <a:lnTo>
                    <a:pt x="136" y="97"/>
                  </a:lnTo>
                  <a:lnTo>
                    <a:pt x="130" y="97"/>
                  </a:lnTo>
                  <a:lnTo>
                    <a:pt x="127" y="94"/>
                  </a:lnTo>
                  <a:lnTo>
                    <a:pt x="127" y="94"/>
                  </a:lnTo>
                  <a:lnTo>
                    <a:pt x="123" y="90"/>
                  </a:lnTo>
                  <a:lnTo>
                    <a:pt x="123" y="84"/>
                  </a:lnTo>
                  <a:lnTo>
                    <a:pt x="123" y="84"/>
                  </a:lnTo>
                  <a:lnTo>
                    <a:pt x="123" y="79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30" y="72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41" y="72"/>
                  </a:lnTo>
                  <a:lnTo>
                    <a:pt x="145" y="75"/>
                  </a:lnTo>
                  <a:lnTo>
                    <a:pt x="145" y="75"/>
                  </a:lnTo>
                  <a:close/>
                  <a:moveTo>
                    <a:pt x="94" y="53"/>
                  </a:moveTo>
                  <a:lnTo>
                    <a:pt x="94" y="53"/>
                  </a:lnTo>
                  <a:lnTo>
                    <a:pt x="90" y="46"/>
                  </a:lnTo>
                  <a:lnTo>
                    <a:pt x="90" y="40"/>
                  </a:lnTo>
                  <a:lnTo>
                    <a:pt x="90" y="37"/>
                  </a:lnTo>
                  <a:lnTo>
                    <a:pt x="96" y="35"/>
                  </a:lnTo>
                  <a:lnTo>
                    <a:pt x="96" y="35"/>
                  </a:lnTo>
                  <a:lnTo>
                    <a:pt x="132" y="26"/>
                  </a:lnTo>
                  <a:lnTo>
                    <a:pt x="132" y="26"/>
                  </a:lnTo>
                  <a:lnTo>
                    <a:pt x="138" y="26"/>
                  </a:lnTo>
                  <a:lnTo>
                    <a:pt x="141" y="26"/>
                  </a:lnTo>
                  <a:lnTo>
                    <a:pt x="141" y="28"/>
                  </a:lnTo>
                  <a:lnTo>
                    <a:pt x="141" y="33"/>
                  </a:lnTo>
                  <a:lnTo>
                    <a:pt x="94" y="53"/>
                  </a:lnTo>
                  <a:lnTo>
                    <a:pt x="94" y="53"/>
                  </a:lnTo>
                  <a:close/>
                  <a:moveTo>
                    <a:pt x="26" y="61"/>
                  </a:moveTo>
                  <a:lnTo>
                    <a:pt x="26" y="61"/>
                  </a:lnTo>
                  <a:lnTo>
                    <a:pt x="35" y="62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8" y="75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48" y="94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35" y="106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17" y="106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4" y="9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4" y="75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7" y="62"/>
                  </a:lnTo>
                  <a:lnTo>
                    <a:pt x="26" y="61"/>
                  </a:lnTo>
                  <a:lnTo>
                    <a:pt x="26" y="61"/>
                  </a:lnTo>
                  <a:close/>
                  <a:moveTo>
                    <a:pt x="35" y="75"/>
                  </a:moveTo>
                  <a:lnTo>
                    <a:pt x="35" y="75"/>
                  </a:lnTo>
                  <a:lnTo>
                    <a:pt x="39" y="79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9" y="90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1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0" y="97"/>
                  </a:lnTo>
                  <a:lnTo>
                    <a:pt x="17" y="94"/>
                  </a:lnTo>
                  <a:lnTo>
                    <a:pt x="17" y="94"/>
                  </a:lnTo>
                  <a:lnTo>
                    <a:pt x="15" y="90"/>
                  </a:lnTo>
                  <a:lnTo>
                    <a:pt x="13" y="84"/>
                  </a:lnTo>
                  <a:lnTo>
                    <a:pt x="13" y="84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20" y="72"/>
                  </a:lnTo>
                  <a:lnTo>
                    <a:pt x="26" y="72"/>
                  </a:lnTo>
                  <a:lnTo>
                    <a:pt x="26" y="72"/>
                  </a:lnTo>
                  <a:lnTo>
                    <a:pt x="31" y="72"/>
                  </a:lnTo>
                  <a:lnTo>
                    <a:pt x="35" y="75"/>
                  </a:lnTo>
                  <a:lnTo>
                    <a:pt x="35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359"/>
            <p:cNvSpPr>
              <a:spLocks noEditPoints="1"/>
            </p:cNvSpPr>
            <p:nvPr/>
          </p:nvSpPr>
          <p:spPr bwMode="auto">
            <a:xfrm>
              <a:off x="830127" y="5625598"/>
              <a:ext cx="263653" cy="314566"/>
            </a:xfrm>
            <a:custGeom>
              <a:avLst/>
              <a:gdLst>
                <a:gd name="T0" fmla="*/ 62 w 145"/>
                <a:gd name="T1" fmla="*/ 94 h 173"/>
                <a:gd name="T2" fmla="*/ 73 w 145"/>
                <a:gd name="T3" fmla="*/ 98 h 173"/>
                <a:gd name="T4" fmla="*/ 73 w 145"/>
                <a:gd name="T5" fmla="*/ 107 h 173"/>
                <a:gd name="T6" fmla="*/ 64 w 145"/>
                <a:gd name="T7" fmla="*/ 112 h 173"/>
                <a:gd name="T8" fmla="*/ 44 w 145"/>
                <a:gd name="T9" fmla="*/ 112 h 173"/>
                <a:gd name="T10" fmla="*/ 33 w 145"/>
                <a:gd name="T11" fmla="*/ 109 h 173"/>
                <a:gd name="T12" fmla="*/ 27 w 145"/>
                <a:gd name="T13" fmla="*/ 101 h 173"/>
                <a:gd name="T14" fmla="*/ 45 w 145"/>
                <a:gd name="T15" fmla="*/ 54 h 173"/>
                <a:gd name="T16" fmla="*/ 51 w 145"/>
                <a:gd name="T17" fmla="*/ 46 h 173"/>
                <a:gd name="T18" fmla="*/ 58 w 145"/>
                <a:gd name="T19" fmla="*/ 44 h 173"/>
                <a:gd name="T20" fmla="*/ 64 w 145"/>
                <a:gd name="T21" fmla="*/ 46 h 173"/>
                <a:gd name="T22" fmla="*/ 68 w 145"/>
                <a:gd name="T23" fmla="*/ 54 h 173"/>
                <a:gd name="T24" fmla="*/ 53 w 145"/>
                <a:gd name="T25" fmla="*/ 94 h 173"/>
                <a:gd name="T26" fmla="*/ 101 w 145"/>
                <a:gd name="T27" fmla="*/ 173 h 173"/>
                <a:gd name="T28" fmla="*/ 141 w 145"/>
                <a:gd name="T29" fmla="*/ 151 h 173"/>
                <a:gd name="T30" fmla="*/ 113 w 145"/>
                <a:gd name="T31" fmla="*/ 77 h 173"/>
                <a:gd name="T32" fmla="*/ 115 w 145"/>
                <a:gd name="T33" fmla="*/ 96 h 173"/>
                <a:gd name="T34" fmla="*/ 119 w 145"/>
                <a:gd name="T35" fmla="*/ 90 h 173"/>
                <a:gd name="T36" fmla="*/ 126 w 145"/>
                <a:gd name="T37" fmla="*/ 101 h 173"/>
                <a:gd name="T38" fmla="*/ 130 w 145"/>
                <a:gd name="T39" fmla="*/ 98 h 173"/>
                <a:gd name="T40" fmla="*/ 135 w 145"/>
                <a:gd name="T41" fmla="*/ 99 h 173"/>
                <a:gd name="T42" fmla="*/ 141 w 145"/>
                <a:gd name="T43" fmla="*/ 109 h 173"/>
                <a:gd name="T44" fmla="*/ 132 w 145"/>
                <a:gd name="T45" fmla="*/ 149 h 173"/>
                <a:gd name="T46" fmla="*/ 102 w 145"/>
                <a:gd name="T47" fmla="*/ 153 h 173"/>
                <a:gd name="T48" fmla="*/ 91 w 145"/>
                <a:gd name="T49" fmla="*/ 116 h 173"/>
                <a:gd name="T50" fmla="*/ 99 w 145"/>
                <a:gd name="T51" fmla="*/ 107 h 173"/>
                <a:gd name="T52" fmla="*/ 101 w 145"/>
                <a:gd name="T53" fmla="*/ 83 h 173"/>
                <a:gd name="T54" fmla="*/ 104 w 145"/>
                <a:gd name="T55" fmla="*/ 61 h 173"/>
                <a:gd name="T56" fmla="*/ 73 w 145"/>
                <a:gd name="T57" fmla="*/ 0 h 173"/>
                <a:gd name="T58" fmla="*/ 44 w 145"/>
                <a:gd name="T59" fmla="*/ 6 h 173"/>
                <a:gd name="T60" fmla="*/ 12 w 145"/>
                <a:gd name="T61" fmla="*/ 32 h 173"/>
                <a:gd name="T62" fmla="*/ 0 w 145"/>
                <a:gd name="T63" fmla="*/ 72 h 173"/>
                <a:gd name="T64" fmla="*/ 7 w 145"/>
                <a:gd name="T65" fmla="*/ 99 h 173"/>
                <a:gd name="T66" fmla="*/ 33 w 145"/>
                <a:gd name="T67" fmla="*/ 133 h 173"/>
                <a:gd name="T68" fmla="*/ 73 w 145"/>
                <a:gd name="T69" fmla="*/ 144 h 173"/>
                <a:gd name="T70" fmla="*/ 88 w 145"/>
                <a:gd name="T71" fmla="*/ 144 h 173"/>
                <a:gd name="T72" fmla="*/ 80 w 145"/>
                <a:gd name="T73" fmla="*/ 99 h 173"/>
                <a:gd name="T74" fmla="*/ 91 w 145"/>
                <a:gd name="T75" fmla="*/ 85 h 173"/>
                <a:gd name="T76" fmla="*/ 95 w 145"/>
                <a:gd name="T77" fmla="*/ 52 h 173"/>
                <a:gd name="T78" fmla="*/ 112 w 145"/>
                <a:gd name="T79" fmla="*/ 52 h 173"/>
                <a:gd name="T80" fmla="*/ 121 w 145"/>
                <a:gd name="T81" fmla="*/ 59 h 173"/>
                <a:gd name="T82" fmla="*/ 123 w 145"/>
                <a:gd name="T83" fmla="*/ 81 h 173"/>
                <a:gd name="T84" fmla="*/ 134 w 145"/>
                <a:gd name="T85" fmla="*/ 88 h 173"/>
                <a:gd name="T86" fmla="*/ 143 w 145"/>
                <a:gd name="T87" fmla="*/ 92 h 173"/>
                <a:gd name="T88" fmla="*/ 145 w 145"/>
                <a:gd name="T89" fmla="*/ 72 h 173"/>
                <a:gd name="T90" fmla="*/ 139 w 145"/>
                <a:gd name="T91" fmla="*/ 44 h 173"/>
                <a:gd name="T92" fmla="*/ 113 w 145"/>
                <a:gd name="T93" fmla="*/ 11 h 173"/>
                <a:gd name="T94" fmla="*/ 73 w 145"/>
                <a:gd name="T95" fmla="*/ 0 h 173"/>
                <a:gd name="T96" fmla="*/ 64 w 145"/>
                <a:gd name="T97" fmla="*/ 15 h 173"/>
                <a:gd name="T98" fmla="*/ 73 w 145"/>
                <a:gd name="T99" fmla="*/ 19 h 173"/>
                <a:gd name="T100" fmla="*/ 77 w 145"/>
                <a:gd name="T101" fmla="*/ 28 h 173"/>
                <a:gd name="T102" fmla="*/ 73 w 145"/>
                <a:gd name="T103" fmla="*/ 37 h 173"/>
                <a:gd name="T104" fmla="*/ 64 w 145"/>
                <a:gd name="T105" fmla="*/ 41 h 173"/>
                <a:gd name="T106" fmla="*/ 55 w 145"/>
                <a:gd name="T107" fmla="*/ 37 h 173"/>
                <a:gd name="T108" fmla="*/ 51 w 145"/>
                <a:gd name="T109" fmla="*/ 28 h 173"/>
                <a:gd name="T110" fmla="*/ 55 w 145"/>
                <a:gd name="T111" fmla="*/ 19 h 173"/>
                <a:gd name="T112" fmla="*/ 64 w 145"/>
                <a:gd name="T113" fmla="*/ 1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5" h="173">
                  <a:moveTo>
                    <a:pt x="53" y="94"/>
                  </a:moveTo>
                  <a:lnTo>
                    <a:pt x="62" y="94"/>
                  </a:lnTo>
                  <a:lnTo>
                    <a:pt x="62" y="94"/>
                  </a:lnTo>
                  <a:lnTo>
                    <a:pt x="68" y="94"/>
                  </a:lnTo>
                  <a:lnTo>
                    <a:pt x="71" y="96"/>
                  </a:lnTo>
                  <a:lnTo>
                    <a:pt x="73" y="98"/>
                  </a:lnTo>
                  <a:lnTo>
                    <a:pt x="73" y="101"/>
                  </a:lnTo>
                  <a:lnTo>
                    <a:pt x="73" y="101"/>
                  </a:lnTo>
                  <a:lnTo>
                    <a:pt x="73" y="107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4" y="112"/>
                  </a:lnTo>
                  <a:lnTo>
                    <a:pt x="58" y="112"/>
                  </a:lnTo>
                  <a:lnTo>
                    <a:pt x="44" y="112"/>
                  </a:lnTo>
                  <a:lnTo>
                    <a:pt x="44" y="112"/>
                  </a:lnTo>
                  <a:lnTo>
                    <a:pt x="36" y="112"/>
                  </a:lnTo>
                  <a:lnTo>
                    <a:pt x="33" y="109"/>
                  </a:lnTo>
                  <a:lnTo>
                    <a:pt x="33" y="109"/>
                  </a:lnTo>
                  <a:lnTo>
                    <a:pt x="29" y="105"/>
                  </a:lnTo>
                  <a:lnTo>
                    <a:pt x="27" y="101"/>
                  </a:lnTo>
                  <a:lnTo>
                    <a:pt x="27" y="101"/>
                  </a:lnTo>
                  <a:lnTo>
                    <a:pt x="29" y="94"/>
                  </a:lnTo>
                  <a:lnTo>
                    <a:pt x="44" y="57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7" y="50"/>
                  </a:lnTo>
                  <a:lnTo>
                    <a:pt x="51" y="46"/>
                  </a:lnTo>
                  <a:lnTo>
                    <a:pt x="55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62" y="44"/>
                  </a:lnTo>
                  <a:lnTo>
                    <a:pt x="64" y="46"/>
                  </a:lnTo>
                  <a:lnTo>
                    <a:pt x="64" y="46"/>
                  </a:lnTo>
                  <a:lnTo>
                    <a:pt x="68" y="50"/>
                  </a:lnTo>
                  <a:lnTo>
                    <a:pt x="68" y="54"/>
                  </a:lnTo>
                  <a:lnTo>
                    <a:pt x="68" y="54"/>
                  </a:lnTo>
                  <a:lnTo>
                    <a:pt x="66" y="61"/>
                  </a:lnTo>
                  <a:lnTo>
                    <a:pt x="53" y="94"/>
                  </a:lnTo>
                  <a:lnTo>
                    <a:pt x="53" y="94"/>
                  </a:lnTo>
                  <a:close/>
                  <a:moveTo>
                    <a:pt x="141" y="151"/>
                  </a:moveTo>
                  <a:lnTo>
                    <a:pt x="97" y="160"/>
                  </a:lnTo>
                  <a:lnTo>
                    <a:pt x="101" y="173"/>
                  </a:lnTo>
                  <a:lnTo>
                    <a:pt x="143" y="164"/>
                  </a:lnTo>
                  <a:lnTo>
                    <a:pt x="141" y="151"/>
                  </a:lnTo>
                  <a:lnTo>
                    <a:pt x="141" y="151"/>
                  </a:lnTo>
                  <a:close/>
                  <a:moveTo>
                    <a:pt x="112" y="61"/>
                  </a:moveTo>
                  <a:lnTo>
                    <a:pt x="112" y="61"/>
                  </a:lnTo>
                  <a:lnTo>
                    <a:pt x="113" y="77"/>
                  </a:lnTo>
                  <a:lnTo>
                    <a:pt x="113" y="96"/>
                  </a:lnTo>
                  <a:lnTo>
                    <a:pt x="113" y="96"/>
                  </a:lnTo>
                  <a:lnTo>
                    <a:pt x="115" y="96"/>
                  </a:lnTo>
                  <a:lnTo>
                    <a:pt x="115" y="96"/>
                  </a:lnTo>
                  <a:lnTo>
                    <a:pt x="119" y="90"/>
                  </a:lnTo>
                  <a:lnTo>
                    <a:pt x="119" y="90"/>
                  </a:lnTo>
                  <a:lnTo>
                    <a:pt x="124" y="92"/>
                  </a:lnTo>
                  <a:lnTo>
                    <a:pt x="124" y="92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35" y="99"/>
                  </a:lnTo>
                  <a:lnTo>
                    <a:pt x="135" y="99"/>
                  </a:lnTo>
                  <a:lnTo>
                    <a:pt x="135" y="107"/>
                  </a:lnTo>
                  <a:lnTo>
                    <a:pt x="135" y="107"/>
                  </a:lnTo>
                  <a:lnTo>
                    <a:pt x="141" y="109"/>
                  </a:lnTo>
                  <a:lnTo>
                    <a:pt x="141" y="109"/>
                  </a:lnTo>
                  <a:lnTo>
                    <a:pt x="137" y="133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102" y="153"/>
                  </a:lnTo>
                  <a:lnTo>
                    <a:pt x="102" y="153"/>
                  </a:lnTo>
                  <a:lnTo>
                    <a:pt x="97" y="144"/>
                  </a:lnTo>
                  <a:lnTo>
                    <a:pt x="93" y="131"/>
                  </a:lnTo>
                  <a:lnTo>
                    <a:pt x="91" y="116"/>
                  </a:lnTo>
                  <a:lnTo>
                    <a:pt x="90" y="99"/>
                  </a:lnTo>
                  <a:lnTo>
                    <a:pt x="97" y="90"/>
                  </a:lnTo>
                  <a:lnTo>
                    <a:pt x="99" y="107"/>
                  </a:lnTo>
                  <a:lnTo>
                    <a:pt x="101" y="105"/>
                  </a:lnTo>
                  <a:lnTo>
                    <a:pt x="101" y="105"/>
                  </a:lnTo>
                  <a:lnTo>
                    <a:pt x="101" y="83"/>
                  </a:lnTo>
                  <a:lnTo>
                    <a:pt x="101" y="72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12" y="61"/>
                  </a:lnTo>
                  <a:lnTo>
                    <a:pt x="112" y="61"/>
                  </a:lnTo>
                  <a:close/>
                  <a:moveTo>
                    <a:pt x="73" y="0"/>
                  </a:moveTo>
                  <a:lnTo>
                    <a:pt x="73" y="0"/>
                  </a:lnTo>
                  <a:lnTo>
                    <a:pt x="58" y="0"/>
                  </a:lnTo>
                  <a:lnTo>
                    <a:pt x="44" y="6"/>
                  </a:lnTo>
                  <a:lnTo>
                    <a:pt x="33" y="11"/>
                  </a:lnTo>
                  <a:lnTo>
                    <a:pt x="22" y="21"/>
                  </a:lnTo>
                  <a:lnTo>
                    <a:pt x="12" y="32"/>
                  </a:lnTo>
                  <a:lnTo>
                    <a:pt x="7" y="44"/>
                  </a:lnTo>
                  <a:lnTo>
                    <a:pt x="1" y="57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" y="87"/>
                  </a:lnTo>
                  <a:lnTo>
                    <a:pt x="7" y="99"/>
                  </a:lnTo>
                  <a:lnTo>
                    <a:pt x="12" y="112"/>
                  </a:lnTo>
                  <a:lnTo>
                    <a:pt x="22" y="123"/>
                  </a:lnTo>
                  <a:lnTo>
                    <a:pt x="33" y="133"/>
                  </a:lnTo>
                  <a:lnTo>
                    <a:pt x="44" y="138"/>
                  </a:lnTo>
                  <a:lnTo>
                    <a:pt x="58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88" y="144"/>
                  </a:lnTo>
                  <a:lnTo>
                    <a:pt x="88" y="144"/>
                  </a:lnTo>
                  <a:lnTo>
                    <a:pt x="84" y="133"/>
                  </a:lnTo>
                  <a:lnTo>
                    <a:pt x="82" y="120"/>
                  </a:lnTo>
                  <a:lnTo>
                    <a:pt x="80" y="99"/>
                  </a:lnTo>
                  <a:lnTo>
                    <a:pt x="80" y="94"/>
                  </a:lnTo>
                  <a:lnTo>
                    <a:pt x="91" y="85"/>
                  </a:lnTo>
                  <a:lnTo>
                    <a:pt x="91" y="85"/>
                  </a:lnTo>
                  <a:lnTo>
                    <a:pt x="91" y="72"/>
                  </a:lnTo>
                  <a:lnTo>
                    <a:pt x="95" y="59"/>
                  </a:lnTo>
                  <a:lnTo>
                    <a:pt x="95" y="52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12" y="52"/>
                  </a:lnTo>
                  <a:lnTo>
                    <a:pt x="119" y="52"/>
                  </a:lnTo>
                  <a:lnTo>
                    <a:pt x="121" y="59"/>
                  </a:lnTo>
                  <a:lnTo>
                    <a:pt x="121" y="59"/>
                  </a:lnTo>
                  <a:lnTo>
                    <a:pt x="123" y="70"/>
                  </a:lnTo>
                  <a:lnTo>
                    <a:pt x="123" y="81"/>
                  </a:lnTo>
                  <a:lnTo>
                    <a:pt x="123" y="81"/>
                  </a:lnTo>
                  <a:lnTo>
                    <a:pt x="126" y="83"/>
                  </a:lnTo>
                  <a:lnTo>
                    <a:pt x="134" y="85"/>
                  </a:lnTo>
                  <a:lnTo>
                    <a:pt x="134" y="88"/>
                  </a:lnTo>
                  <a:lnTo>
                    <a:pt x="134" y="88"/>
                  </a:lnTo>
                  <a:lnTo>
                    <a:pt x="137" y="90"/>
                  </a:lnTo>
                  <a:lnTo>
                    <a:pt x="143" y="92"/>
                  </a:lnTo>
                  <a:lnTo>
                    <a:pt x="143" y="92"/>
                  </a:lnTo>
                  <a:lnTo>
                    <a:pt x="145" y="81"/>
                  </a:lnTo>
                  <a:lnTo>
                    <a:pt x="145" y="72"/>
                  </a:lnTo>
                  <a:lnTo>
                    <a:pt x="145" y="72"/>
                  </a:lnTo>
                  <a:lnTo>
                    <a:pt x="143" y="57"/>
                  </a:lnTo>
                  <a:lnTo>
                    <a:pt x="139" y="44"/>
                  </a:lnTo>
                  <a:lnTo>
                    <a:pt x="132" y="32"/>
                  </a:lnTo>
                  <a:lnTo>
                    <a:pt x="124" y="21"/>
                  </a:lnTo>
                  <a:lnTo>
                    <a:pt x="113" y="11"/>
                  </a:lnTo>
                  <a:lnTo>
                    <a:pt x="101" y="6"/>
                  </a:lnTo>
                  <a:lnTo>
                    <a:pt x="88" y="0"/>
                  </a:lnTo>
                  <a:lnTo>
                    <a:pt x="73" y="0"/>
                  </a:lnTo>
                  <a:lnTo>
                    <a:pt x="73" y="0"/>
                  </a:lnTo>
                  <a:close/>
                  <a:moveTo>
                    <a:pt x="64" y="15"/>
                  </a:moveTo>
                  <a:lnTo>
                    <a:pt x="64" y="15"/>
                  </a:lnTo>
                  <a:lnTo>
                    <a:pt x="69" y="17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24"/>
                  </a:lnTo>
                  <a:lnTo>
                    <a:pt x="77" y="28"/>
                  </a:lnTo>
                  <a:lnTo>
                    <a:pt x="77" y="28"/>
                  </a:lnTo>
                  <a:lnTo>
                    <a:pt x="75" y="33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9" y="39"/>
                  </a:lnTo>
                  <a:lnTo>
                    <a:pt x="64" y="41"/>
                  </a:lnTo>
                  <a:lnTo>
                    <a:pt x="64" y="41"/>
                  </a:lnTo>
                  <a:lnTo>
                    <a:pt x="58" y="39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3" y="33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3" y="24"/>
                  </a:lnTo>
                  <a:lnTo>
                    <a:pt x="55" y="19"/>
                  </a:lnTo>
                  <a:lnTo>
                    <a:pt x="55" y="19"/>
                  </a:lnTo>
                  <a:lnTo>
                    <a:pt x="58" y="17"/>
                  </a:lnTo>
                  <a:lnTo>
                    <a:pt x="64" y="15"/>
                  </a:lnTo>
                  <a:lnTo>
                    <a:pt x="64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08780249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2276718" y="667658"/>
            <a:ext cx="7803963" cy="5461394"/>
            <a:chOff x="4103056" y="4692814"/>
            <a:chExt cx="3089282" cy="2161951"/>
          </a:xfrm>
        </p:grpSpPr>
        <p:sp>
          <p:nvSpPr>
            <p:cNvPr id="3" name="Freeform 253"/>
            <p:cNvSpPr>
              <a:spLocks/>
            </p:cNvSpPr>
            <p:nvPr/>
          </p:nvSpPr>
          <p:spPr bwMode="auto">
            <a:xfrm>
              <a:off x="4103056" y="4929192"/>
              <a:ext cx="196376" cy="69095"/>
            </a:xfrm>
            <a:custGeom>
              <a:avLst/>
              <a:gdLst>
                <a:gd name="T0" fmla="*/ 0 w 108"/>
                <a:gd name="T1" fmla="*/ 14 h 38"/>
                <a:gd name="T2" fmla="*/ 14 w 108"/>
                <a:gd name="T3" fmla="*/ 14 h 38"/>
                <a:gd name="T4" fmla="*/ 14 w 108"/>
                <a:gd name="T5" fmla="*/ 0 h 38"/>
                <a:gd name="T6" fmla="*/ 91 w 108"/>
                <a:gd name="T7" fmla="*/ 0 h 38"/>
                <a:gd name="T8" fmla="*/ 91 w 108"/>
                <a:gd name="T9" fmla="*/ 14 h 38"/>
                <a:gd name="T10" fmla="*/ 108 w 108"/>
                <a:gd name="T11" fmla="*/ 14 h 38"/>
                <a:gd name="T12" fmla="*/ 108 w 108"/>
                <a:gd name="T13" fmla="*/ 38 h 38"/>
                <a:gd name="T14" fmla="*/ 0 w 108"/>
                <a:gd name="T15" fmla="*/ 38 h 38"/>
                <a:gd name="T16" fmla="*/ 0 w 108"/>
                <a:gd name="T17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38">
                  <a:moveTo>
                    <a:pt x="0" y="14"/>
                  </a:moveTo>
                  <a:lnTo>
                    <a:pt x="14" y="14"/>
                  </a:lnTo>
                  <a:lnTo>
                    <a:pt x="14" y="0"/>
                  </a:lnTo>
                  <a:lnTo>
                    <a:pt x="91" y="0"/>
                  </a:lnTo>
                  <a:lnTo>
                    <a:pt x="91" y="14"/>
                  </a:lnTo>
                  <a:lnTo>
                    <a:pt x="108" y="14"/>
                  </a:lnTo>
                  <a:lnTo>
                    <a:pt x="108" y="38"/>
                  </a:lnTo>
                  <a:lnTo>
                    <a:pt x="0" y="3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54"/>
            <p:cNvSpPr>
              <a:spLocks/>
            </p:cNvSpPr>
            <p:nvPr/>
          </p:nvSpPr>
          <p:spPr bwMode="auto">
            <a:xfrm>
              <a:off x="4159423" y="4718270"/>
              <a:ext cx="232742" cy="180012"/>
            </a:xfrm>
            <a:custGeom>
              <a:avLst/>
              <a:gdLst>
                <a:gd name="T0" fmla="*/ 5 w 128"/>
                <a:gd name="T1" fmla="*/ 83 h 99"/>
                <a:gd name="T2" fmla="*/ 13 w 128"/>
                <a:gd name="T3" fmla="*/ 57 h 99"/>
                <a:gd name="T4" fmla="*/ 9 w 128"/>
                <a:gd name="T5" fmla="*/ 57 h 99"/>
                <a:gd name="T6" fmla="*/ 11 w 128"/>
                <a:gd name="T7" fmla="*/ 52 h 99"/>
                <a:gd name="T8" fmla="*/ 5 w 128"/>
                <a:gd name="T9" fmla="*/ 50 h 99"/>
                <a:gd name="T10" fmla="*/ 7 w 128"/>
                <a:gd name="T11" fmla="*/ 39 h 99"/>
                <a:gd name="T12" fmla="*/ 13 w 128"/>
                <a:gd name="T13" fmla="*/ 41 h 99"/>
                <a:gd name="T14" fmla="*/ 15 w 128"/>
                <a:gd name="T15" fmla="*/ 35 h 99"/>
                <a:gd name="T16" fmla="*/ 18 w 128"/>
                <a:gd name="T17" fmla="*/ 37 h 99"/>
                <a:gd name="T18" fmla="*/ 26 w 128"/>
                <a:gd name="T19" fmla="*/ 8 h 99"/>
                <a:gd name="T20" fmla="*/ 22 w 128"/>
                <a:gd name="T21" fmla="*/ 8 h 99"/>
                <a:gd name="T22" fmla="*/ 24 w 128"/>
                <a:gd name="T23" fmla="*/ 0 h 99"/>
                <a:gd name="T24" fmla="*/ 60 w 128"/>
                <a:gd name="T25" fmla="*/ 9 h 99"/>
                <a:gd name="T26" fmla="*/ 59 w 128"/>
                <a:gd name="T27" fmla="*/ 17 h 99"/>
                <a:gd name="T28" fmla="*/ 55 w 128"/>
                <a:gd name="T29" fmla="*/ 17 h 99"/>
                <a:gd name="T30" fmla="*/ 48 w 128"/>
                <a:gd name="T31" fmla="*/ 44 h 99"/>
                <a:gd name="T32" fmla="*/ 49 w 128"/>
                <a:gd name="T33" fmla="*/ 44 h 99"/>
                <a:gd name="T34" fmla="*/ 49 w 128"/>
                <a:gd name="T35" fmla="*/ 50 h 99"/>
                <a:gd name="T36" fmla="*/ 128 w 128"/>
                <a:gd name="T37" fmla="*/ 68 h 99"/>
                <a:gd name="T38" fmla="*/ 125 w 128"/>
                <a:gd name="T39" fmla="*/ 85 h 99"/>
                <a:gd name="T40" fmla="*/ 46 w 128"/>
                <a:gd name="T41" fmla="*/ 63 h 99"/>
                <a:gd name="T42" fmla="*/ 44 w 128"/>
                <a:gd name="T43" fmla="*/ 66 h 99"/>
                <a:gd name="T44" fmla="*/ 42 w 128"/>
                <a:gd name="T45" fmla="*/ 66 h 99"/>
                <a:gd name="T46" fmla="*/ 35 w 128"/>
                <a:gd name="T47" fmla="*/ 90 h 99"/>
                <a:gd name="T48" fmla="*/ 38 w 128"/>
                <a:gd name="T49" fmla="*/ 92 h 99"/>
                <a:gd name="T50" fmla="*/ 37 w 128"/>
                <a:gd name="T51" fmla="*/ 99 h 99"/>
                <a:gd name="T52" fmla="*/ 0 w 128"/>
                <a:gd name="T53" fmla="*/ 88 h 99"/>
                <a:gd name="T54" fmla="*/ 2 w 128"/>
                <a:gd name="T55" fmla="*/ 83 h 99"/>
                <a:gd name="T56" fmla="*/ 5 w 128"/>
                <a:gd name="T57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8" h="99">
                  <a:moveTo>
                    <a:pt x="5" y="83"/>
                  </a:moveTo>
                  <a:lnTo>
                    <a:pt x="13" y="57"/>
                  </a:lnTo>
                  <a:lnTo>
                    <a:pt x="9" y="57"/>
                  </a:lnTo>
                  <a:lnTo>
                    <a:pt x="11" y="52"/>
                  </a:lnTo>
                  <a:lnTo>
                    <a:pt x="5" y="50"/>
                  </a:lnTo>
                  <a:lnTo>
                    <a:pt x="7" y="39"/>
                  </a:lnTo>
                  <a:lnTo>
                    <a:pt x="13" y="41"/>
                  </a:lnTo>
                  <a:lnTo>
                    <a:pt x="15" y="35"/>
                  </a:lnTo>
                  <a:lnTo>
                    <a:pt x="18" y="37"/>
                  </a:lnTo>
                  <a:lnTo>
                    <a:pt x="26" y="8"/>
                  </a:lnTo>
                  <a:lnTo>
                    <a:pt x="22" y="8"/>
                  </a:lnTo>
                  <a:lnTo>
                    <a:pt x="24" y="0"/>
                  </a:lnTo>
                  <a:lnTo>
                    <a:pt x="60" y="9"/>
                  </a:lnTo>
                  <a:lnTo>
                    <a:pt x="59" y="17"/>
                  </a:lnTo>
                  <a:lnTo>
                    <a:pt x="55" y="17"/>
                  </a:lnTo>
                  <a:lnTo>
                    <a:pt x="48" y="44"/>
                  </a:lnTo>
                  <a:lnTo>
                    <a:pt x="49" y="44"/>
                  </a:lnTo>
                  <a:lnTo>
                    <a:pt x="49" y="50"/>
                  </a:lnTo>
                  <a:lnTo>
                    <a:pt x="128" y="68"/>
                  </a:lnTo>
                  <a:lnTo>
                    <a:pt x="125" y="85"/>
                  </a:lnTo>
                  <a:lnTo>
                    <a:pt x="46" y="63"/>
                  </a:lnTo>
                  <a:lnTo>
                    <a:pt x="44" y="66"/>
                  </a:lnTo>
                  <a:lnTo>
                    <a:pt x="42" y="66"/>
                  </a:lnTo>
                  <a:lnTo>
                    <a:pt x="35" y="90"/>
                  </a:lnTo>
                  <a:lnTo>
                    <a:pt x="38" y="92"/>
                  </a:lnTo>
                  <a:lnTo>
                    <a:pt x="37" y="99"/>
                  </a:lnTo>
                  <a:lnTo>
                    <a:pt x="0" y="88"/>
                  </a:lnTo>
                  <a:lnTo>
                    <a:pt x="2" y="83"/>
                  </a:lnTo>
                  <a:lnTo>
                    <a:pt x="5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55"/>
            <p:cNvSpPr>
              <a:spLocks/>
            </p:cNvSpPr>
            <p:nvPr/>
          </p:nvSpPr>
          <p:spPr bwMode="auto">
            <a:xfrm>
              <a:off x="4583086" y="4701905"/>
              <a:ext cx="100007" cy="112734"/>
            </a:xfrm>
            <a:custGeom>
              <a:avLst/>
              <a:gdLst>
                <a:gd name="T0" fmla="*/ 55 w 55"/>
                <a:gd name="T1" fmla="*/ 31 h 62"/>
                <a:gd name="T2" fmla="*/ 27 w 55"/>
                <a:gd name="T3" fmla="*/ 48 h 62"/>
                <a:gd name="T4" fmla="*/ 0 w 55"/>
                <a:gd name="T5" fmla="*/ 62 h 62"/>
                <a:gd name="T6" fmla="*/ 0 w 55"/>
                <a:gd name="T7" fmla="*/ 31 h 62"/>
                <a:gd name="T8" fmla="*/ 0 w 55"/>
                <a:gd name="T9" fmla="*/ 0 h 62"/>
                <a:gd name="T10" fmla="*/ 27 w 55"/>
                <a:gd name="T11" fmla="*/ 17 h 62"/>
                <a:gd name="T12" fmla="*/ 55 w 55"/>
                <a:gd name="T13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62">
                  <a:moveTo>
                    <a:pt x="55" y="31"/>
                  </a:moveTo>
                  <a:lnTo>
                    <a:pt x="27" y="48"/>
                  </a:lnTo>
                  <a:lnTo>
                    <a:pt x="0" y="62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7" y="17"/>
                  </a:lnTo>
                  <a:lnTo>
                    <a:pt x="55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56"/>
            <p:cNvSpPr>
              <a:spLocks noEditPoints="1"/>
            </p:cNvSpPr>
            <p:nvPr/>
          </p:nvSpPr>
          <p:spPr bwMode="auto">
            <a:xfrm>
              <a:off x="4746733" y="4701905"/>
              <a:ext cx="89097" cy="116371"/>
            </a:xfrm>
            <a:custGeom>
              <a:avLst/>
              <a:gdLst>
                <a:gd name="T0" fmla="*/ 0 w 49"/>
                <a:gd name="T1" fmla="*/ 0 h 64"/>
                <a:gd name="T2" fmla="*/ 20 w 49"/>
                <a:gd name="T3" fmla="*/ 0 h 64"/>
                <a:gd name="T4" fmla="*/ 20 w 49"/>
                <a:gd name="T5" fmla="*/ 64 h 64"/>
                <a:gd name="T6" fmla="*/ 0 w 49"/>
                <a:gd name="T7" fmla="*/ 64 h 64"/>
                <a:gd name="T8" fmla="*/ 0 w 49"/>
                <a:gd name="T9" fmla="*/ 0 h 64"/>
                <a:gd name="T10" fmla="*/ 0 w 49"/>
                <a:gd name="T11" fmla="*/ 0 h 64"/>
                <a:gd name="T12" fmla="*/ 31 w 49"/>
                <a:gd name="T13" fmla="*/ 0 h 64"/>
                <a:gd name="T14" fmla="*/ 49 w 49"/>
                <a:gd name="T15" fmla="*/ 0 h 64"/>
                <a:gd name="T16" fmla="*/ 49 w 49"/>
                <a:gd name="T17" fmla="*/ 64 h 64"/>
                <a:gd name="T18" fmla="*/ 31 w 49"/>
                <a:gd name="T19" fmla="*/ 64 h 64"/>
                <a:gd name="T20" fmla="*/ 31 w 49"/>
                <a:gd name="T2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64">
                  <a:moveTo>
                    <a:pt x="0" y="0"/>
                  </a:moveTo>
                  <a:lnTo>
                    <a:pt x="20" y="0"/>
                  </a:lnTo>
                  <a:lnTo>
                    <a:pt x="20" y="64"/>
                  </a:lnTo>
                  <a:lnTo>
                    <a:pt x="0" y="6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31" y="0"/>
                  </a:moveTo>
                  <a:lnTo>
                    <a:pt x="49" y="0"/>
                  </a:lnTo>
                  <a:lnTo>
                    <a:pt x="49" y="64"/>
                  </a:lnTo>
                  <a:lnTo>
                    <a:pt x="31" y="6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Rectangle 257"/>
            <p:cNvSpPr>
              <a:spLocks noChangeArrowheads="1"/>
            </p:cNvSpPr>
            <p:nvPr/>
          </p:nvSpPr>
          <p:spPr bwMode="auto">
            <a:xfrm>
              <a:off x="4563084" y="4865551"/>
              <a:ext cx="109098" cy="11273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58"/>
            <p:cNvSpPr>
              <a:spLocks/>
            </p:cNvSpPr>
            <p:nvPr/>
          </p:nvSpPr>
          <p:spPr bwMode="auto">
            <a:xfrm>
              <a:off x="4712184" y="4869188"/>
              <a:ext cx="141827" cy="107280"/>
            </a:xfrm>
            <a:custGeom>
              <a:avLst/>
              <a:gdLst>
                <a:gd name="T0" fmla="*/ 26 w 78"/>
                <a:gd name="T1" fmla="*/ 42 h 59"/>
                <a:gd name="T2" fmla="*/ 24 w 78"/>
                <a:gd name="T3" fmla="*/ 44 h 59"/>
                <a:gd name="T4" fmla="*/ 0 w 78"/>
                <a:gd name="T5" fmla="*/ 59 h 59"/>
                <a:gd name="T6" fmla="*/ 0 w 78"/>
                <a:gd name="T7" fmla="*/ 29 h 59"/>
                <a:gd name="T8" fmla="*/ 0 w 78"/>
                <a:gd name="T9" fmla="*/ 2 h 59"/>
                <a:gd name="T10" fmla="*/ 24 w 78"/>
                <a:gd name="T11" fmla="*/ 14 h 59"/>
                <a:gd name="T12" fmla="*/ 26 w 78"/>
                <a:gd name="T13" fmla="*/ 16 h 59"/>
                <a:gd name="T14" fmla="*/ 26 w 78"/>
                <a:gd name="T15" fmla="*/ 2 h 59"/>
                <a:gd name="T16" fmla="*/ 52 w 78"/>
                <a:gd name="T17" fmla="*/ 14 h 59"/>
                <a:gd name="T18" fmla="*/ 59 w 78"/>
                <a:gd name="T19" fmla="*/ 20 h 59"/>
                <a:gd name="T20" fmla="*/ 59 w 78"/>
                <a:gd name="T21" fmla="*/ 0 h 59"/>
                <a:gd name="T22" fmla="*/ 78 w 78"/>
                <a:gd name="T23" fmla="*/ 0 h 59"/>
                <a:gd name="T24" fmla="*/ 78 w 78"/>
                <a:gd name="T25" fmla="*/ 59 h 59"/>
                <a:gd name="T26" fmla="*/ 59 w 78"/>
                <a:gd name="T27" fmla="*/ 59 h 59"/>
                <a:gd name="T28" fmla="*/ 59 w 78"/>
                <a:gd name="T29" fmla="*/ 38 h 59"/>
                <a:gd name="T30" fmla="*/ 52 w 78"/>
                <a:gd name="T31" fmla="*/ 44 h 59"/>
                <a:gd name="T32" fmla="*/ 26 w 78"/>
                <a:gd name="T33" fmla="*/ 59 h 59"/>
                <a:gd name="T34" fmla="*/ 26 w 78"/>
                <a:gd name="T35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59">
                  <a:moveTo>
                    <a:pt x="26" y="42"/>
                  </a:moveTo>
                  <a:lnTo>
                    <a:pt x="24" y="44"/>
                  </a:lnTo>
                  <a:lnTo>
                    <a:pt x="0" y="59"/>
                  </a:lnTo>
                  <a:lnTo>
                    <a:pt x="0" y="29"/>
                  </a:lnTo>
                  <a:lnTo>
                    <a:pt x="0" y="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6" y="2"/>
                  </a:lnTo>
                  <a:lnTo>
                    <a:pt x="52" y="14"/>
                  </a:lnTo>
                  <a:lnTo>
                    <a:pt x="59" y="20"/>
                  </a:lnTo>
                  <a:lnTo>
                    <a:pt x="59" y="0"/>
                  </a:lnTo>
                  <a:lnTo>
                    <a:pt x="78" y="0"/>
                  </a:lnTo>
                  <a:lnTo>
                    <a:pt x="78" y="59"/>
                  </a:lnTo>
                  <a:lnTo>
                    <a:pt x="59" y="59"/>
                  </a:lnTo>
                  <a:lnTo>
                    <a:pt x="59" y="38"/>
                  </a:lnTo>
                  <a:lnTo>
                    <a:pt x="52" y="44"/>
                  </a:lnTo>
                  <a:lnTo>
                    <a:pt x="26" y="59"/>
                  </a:lnTo>
                  <a:lnTo>
                    <a:pt x="26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67"/>
            <p:cNvSpPr>
              <a:spLocks noEditPoints="1"/>
            </p:cNvSpPr>
            <p:nvPr/>
          </p:nvSpPr>
          <p:spPr bwMode="auto">
            <a:xfrm>
              <a:off x="5035841" y="4718270"/>
              <a:ext cx="281836" cy="254561"/>
            </a:xfrm>
            <a:custGeom>
              <a:avLst/>
              <a:gdLst>
                <a:gd name="T0" fmla="*/ 15 w 155"/>
                <a:gd name="T1" fmla="*/ 20 h 140"/>
                <a:gd name="T2" fmla="*/ 33 w 155"/>
                <a:gd name="T3" fmla="*/ 6 h 140"/>
                <a:gd name="T4" fmla="*/ 54 w 155"/>
                <a:gd name="T5" fmla="*/ 0 h 140"/>
                <a:gd name="T6" fmla="*/ 65 w 155"/>
                <a:gd name="T7" fmla="*/ 0 h 140"/>
                <a:gd name="T8" fmla="*/ 87 w 155"/>
                <a:gd name="T9" fmla="*/ 8 h 140"/>
                <a:gd name="T10" fmla="*/ 96 w 155"/>
                <a:gd name="T11" fmla="*/ 15 h 140"/>
                <a:gd name="T12" fmla="*/ 111 w 155"/>
                <a:gd name="T13" fmla="*/ 31 h 140"/>
                <a:gd name="T14" fmla="*/ 116 w 155"/>
                <a:gd name="T15" fmla="*/ 53 h 140"/>
                <a:gd name="T16" fmla="*/ 116 w 155"/>
                <a:gd name="T17" fmla="*/ 63 h 140"/>
                <a:gd name="T18" fmla="*/ 112 w 155"/>
                <a:gd name="T19" fmla="*/ 79 h 140"/>
                <a:gd name="T20" fmla="*/ 114 w 155"/>
                <a:gd name="T21" fmla="*/ 94 h 140"/>
                <a:gd name="T22" fmla="*/ 155 w 155"/>
                <a:gd name="T23" fmla="*/ 119 h 140"/>
                <a:gd name="T24" fmla="*/ 100 w 155"/>
                <a:gd name="T25" fmla="*/ 108 h 140"/>
                <a:gd name="T26" fmla="*/ 98 w 155"/>
                <a:gd name="T27" fmla="*/ 99 h 140"/>
                <a:gd name="T28" fmla="*/ 90 w 155"/>
                <a:gd name="T29" fmla="*/ 105 h 140"/>
                <a:gd name="T30" fmla="*/ 72 w 155"/>
                <a:gd name="T31" fmla="*/ 114 h 140"/>
                <a:gd name="T32" fmla="*/ 63 w 155"/>
                <a:gd name="T33" fmla="*/ 116 h 140"/>
                <a:gd name="T34" fmla="*/ 41 w 155"/>
                <a:gd name="T35" fmla="*/ 112 h 140"/>
                <a:gd name="T36" fmla="*/ 21 w 155"/>
                <a:gd name="T37" fmla="*/ 101 h 140"/>
                <a:gd name="T38" fmla="*/ 13 w 155"/>
                <a:gd name="T39" fmla="*/ 92 h 140"/>
                <a:gd name="T40" fmla="*/ 2 w 155"/>
                <a:gd name="T41" fmla="*/ 72 h 140"/>
                <a:gd name="T42" fmla="*/ 0 w 155"/>
                <a:gd name="T43" fmla="*/ 63 h 140"/>
                <a:gd name="T44" fmla="*/ 4 w 155"/>
                <a:gd name="T45" fmla="*/ 41 h 140"/>
                <a:gd name="T46" fmla="*/ 15 w 155"/>
                <a:gd name="T47" fmla="*/ 20 h 140"/>
                <a:gd name="T48" fmla="*/ 33 w 155"/>
                <a:gd name="T49" fmla="*/ 52 h 140"/>
                <a:gd name="T50" fmla="*/ 50 w 155"/>
                <a:gd name="T51" fmla="*/ 66 h 140"/>
                <a:gd name="T52" fmla="*/ 66 w 155"/>
                <a:gd name="T53" fmla="*/ 85 h 140"/>
                <a:gd name="T54" fmla="*/ 83 w 155"/>
                <a:gd name="T55" fmla="*/ 66 h 140"/>
                <a:gd name="T56" fmla="*/ 66 w 155"/>
                <a:gd name="T57" fmla="*/ 52 h 140"/>
                <a:gd name="T58" fmla="*/ 50 w 155"/>
                <a:gd name="T59" fmla="*/ 33 h 140"/>
                <a:gd name="T60" fmla="*/ 33 w 155"/>
                <a:gd name="T61" fmla="*/ 52 h 140"/>
                <a:gd name="T62" fmla="*/ 55 w 155"/>
                <a:gd name="T63" fmla="*/ 19 h 140"/>
                <a:gd name="T64" fmla="*/ 48 w 155"/>
                <a:gd name="T65" fmla="*/ 20 h 140"/>
                <a:gd name="T66" fmla="*/ 35 w 155"/>
                <a:gd name="T67" fmla="*/ 28 h 140"/>
                <a:gd name="T68" fmla="*/ 30 w 155"/>
                <a:gd name="T69" fmla="*/ 31 h 140"/>
                <a:gd name="T70" fmla="*/ 22 w 155"/>
                <a:gd name="T71" fmla="*/ 46 h 140"/>
                <a:gd name="T72" fmla="*/ 21 w 155"/>
                <a:gd name="T73" fmla="*/ 61 h 140"/>
                <a:gd name="T74" fmla="*/ 21 w 155"/>
                <a:gd name="T75" fmla="*/ 68 h 140"/>
                <a:gd name="T76" fmla="*/ 28 w 155"/>
                <a:gd name="T77" fmla="*/ 81 h 140"/>
                <a:gd name="T78" fmla="*/ 33 w 155"/>
                <a:gd name="T79" fmla="*/ 86 h 140"/>
                <a:gd name="T80" fmla="*/ 46 w 155"/>
                <a:gd name="T81" fmla="*/ 94 h 140"/>
                <a:gd name="T82" fmla="*/ 61 w 155"/>
                <a:gd name="T83" fmla="*/ 96 h 140"/>
                <a:gd name="T84" fmla="*/ 68 w 155"/>
                <a:gd name="T85" fmla="*/ 96 h 140"/>
                <a:gd name="T86" fmla="*/ 81 w 155"/>
                <a:gd name="T87" fmla="*/ 88 h 140"/>
                <a:gd name="T88" fmla="*/ 89 w 155"/>
                <a:gd name="T89" fmla="*/ 83 h 140"/>
                <a:gd name="T90" fmla="*/ 96 w 155"/>
                <a:gd name="T91" fmla="*/ 70 h 140"/>
                <a:gd name="T92" fmla="*/ 98 w 155"/>
                <a:gd name="T93" fmla="*/ 55 h 140"/>
                <a:gd name="T94" fmla="*/ 96 w 155"/>
                <a:gd name="T95" fmla="*/ 48 h 140"/>
                <a:gd name="T96" fmla="*/ 89 w 155"/>
                <a:gd name="T97" fmla="*/ 33 h 140"/>
                <a:gd name="T98" fmla="*/ 83 w 155"/>
                <a:gd name="T99" fmla="*/ 28 h 140"/>
                <a:gd name="T100" fmla="*/ 70 w 155"/>
                <a:gd name="T101" fmla="*/ 20 h 140"/>
                <a:gd name="T102" fmla="*/ 55 w 155"/>
                <a:gd name="T103" fmla="*/ 1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5" h="140">
                  <a:moveTo>
                    <a:pt x="15" y="20"/>
                  </a:moveTo>
                  <a:lnTo>
                    <a:pt x="15" y="20"/>
                  </a:lnTo>
                  <a:lnTo>
                    <a:pt x="24" y="11"/>
                  </a:lnTo>
                  <a:lnTo>
                    <a:pt x="33" y="6"/>
                  </a:lnTo>
                  <a:lnTo>
                    <a:pt x="43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65" y="0"/>
                  </a:lnTo>
                  <a:lnTo>
                    <a:pt x="76" y="4"/>
                  </a:lnTo>
                  <a:lnTo>
                    <a:pt x="87" y="8"/>
                  </a:lnTo>
                  <a:lnTo>
                    <a:pt x="96" y="15"/>
                  </a:lnTo>
                  <a:lnTo>
                    <a:pt x="96" y="15"/>
                  </a:lnTo>
                  <a:lnTo>
                    <a:pt x="103" y="22"/>
                  </a:lnTo>
                  <a:lnTo>
                    <a:pt x="111" y="31"/>
                  </a:lnTo>
                  <a:lnTo>
                    <a:pt x="114" y="42"/>
                  </a:lnTo>
                  <a:lnTo>
                    <a:pt x="116" y="53"/>
                  </a:lnTo>
                  <a:lnTo>
                    <a:pt x="116" y="53"/>
                  </a:lnTo>
                  <a:lnTo>
                    <a:pt x="116" y="63"/>
                  </a:lnTo>
                  <a:lnTo>
                    <a:pt x="114" y="72"/>
                  </a:lnTo>
                  <a:lnTo>
                    <a:pt x="112" y="79"/>
                  </a:lnTo>
                  <a:lnTo>
                    <a:pt x="107" y="88"/>
                  </a:lnTo>
                  <a:lnTo>
                    <a:pt x="114" y="94"/>
                  </a:lnTo>
                  <a:lnTo>
                    <a:pt x="118" y="88"/>
                  </a:lnTo>
                  <a:lnTo>
                    <a:pt x="155" y="119"/>
                  </a:lnTo>
                  <a:lnTo>
                    <a:pt x="136" y="140"/>
                  </a:lnTo>
                  <a:lnTo>
                    <a:pt x="100" y="108"/>
                  </a:lnTo>
                  <a:lnTo>
                    <a:pt x="105" y="105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90" y="105"/>
                  </a:lnTo>
                  <a:lnTo>
                    <a:pt x="81" y="110"/>
                  </a:lnTo>
                  <a:lnTo>
                    <a:pt x="72" y="114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52" y="114"/>
                  </a:lnTo>
                  <a:lnTo>
                    <a:pt x="41" y="112"/>
                  </a:lnTo>
                  <a:lnTo>
                    <a:pt x="30" y="108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3" y="92"/>
                  </a:lnTo>
                  <a:lnTo>
                    <a:pt x="8" y="83"/>
                  </a:lnTo>
                  <a:lnTo>
                    <a:pt x="2" y="72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52"/>
                  </a:lnTo>
                  <a:lnTo>
                    <a:pt x="4" y="41"/>
                  </a:lnTo>
                  <a:lnTo>
                    <a:pt x="8" y="30"/>
                  </a:lnTo>
                  <a:lnTo>
                    <a:pt x="15" y="20"/>
                  </a:lnTo>
                  <a:lnTo>
                    <a:pt x="15" y="20"/>
                  </a:lnTo>
                  <a:close/>
                  <a:moveTo>
                    <a:pt x="33" y="52"/>
                  </a:moveTo>
                  <a:lnTo>
                    <a:pt x="33" y="66"/>
                  </a:lnTo>
                  <a:lnTo>
                    <a:pt x="50" y="66"/>
                  </a:lnTo>
                  <a:lnTo>
                    <a:pt x="50" y="85"/>
                  </a:lnTo>
                  <a:lnTo>
                    <a:pt x="66" y="85"/>
                  </a:lnTo>
                  <a:lnTo>
                    <a:pt x="66" y="66"/>
                  </a:lnTo>
                  <a:lnTo>
                    <a:pt x="83" y="66"/>
                  </a:lnTo>
                  <a:lnTo>
                    <a:pt x="83" y="52"/>
                  </a:lnTo>
                  <a:lnTo>
                    <a:pt x="66" y="52"/>
                  </a:lnTo>
                  <a:lnTo>
                    <a:pt x="66" y="33"/>
                  </a:lnTo>
                  <a:lnTo>
                    <a:pt x="50" y="33"/>
                  </a:lnTo>
                  <a:lnTo>
                    <a:pt x="50" y="52"/>
                  </a:lnTo>
                  <a:lnTo>
                    <a:pt x="33" y="52"/>
                  </a:lnTo>
                  <a:lnTo>
                    <a:pt x="33" y="52"/>
                  </a:lnTo>
                  <a:close/>
                  <a:moveTo>
                    <a:pt x="55" y="19"/>
                  </a:moveTo>
                  <a:lnTo>
                    <a:pt x="55" y="19"/>
                  </a:lnTo>
                  <a:lnTo>
                    <a:pt x="48" y="20"/>
                  </a:lnTo>
                  <a:lnTo>
                    <a:pt x="41" y="22"/>
                  </a:lnTo>
                  <a:lnTo>
                    <a:pt x="35" y="28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4" y="39"/>
                  </a:lnTo>
                  <a:lnTo>
                    <a:pt x="22" y="46"/>
                  </a:lnTo>
                  <a:lnTo>
                    <a:pt x="21" y="5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8"/>
                  </a:lnTo>
                  <a:lnTo>
                    <a:pt x="24" y="75"/>
                  </a:lnTo>
                  <a:lnTo>
                    <a:pt x="28" y="81"/>
                  </a:lnTo>
                  <a:lnTo>
                    <a:pt x="33" y="86"/>
                  </a:lnTo>
                  <a:lnTo>
                    <a:pt x="33" y="86"/>
                  </a:lnTo>
                  <a:lnTo>
                    <a:pt x="39" y="92"/>
                  </a:lnTo>
                  <a:lnTo>
                    <a:pt x="46" y="94"/>
                  </a:lnTo>
                  <a:lnTo>
                    <a:pt x="54" y="96"/>
                  </a:lnTo>
                  <a:lnTo>
                    <a:pt x="61" y="96"/>
                  </a:lnTo>
                  <a:lnTo>
                    <a:pt x="61" y="96"/>
                  </a:lnTo>
                  <a:lnTo>
                    <a:pt x="68" y="96"/>
                  </a:lnTo>
                  <a:lnTo>
                    <a:pt x="76" y="92"/>
                  </a:lnTo>
                  <a:lnTo>
                    <a:pt x="81" y="88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92" y="77"/>
                  </a:lnTo>
                  <a:lnTo>
                    <a:pt x="96" y="70"/>
                  </a:lnTo>
                  <a:lnTo>
                    <a:pt x="98" y="63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6" y="48"/>
                  </a:lnTo>
                  <a:lnTo>
                    <a:pt x="94" y="41"/>
                  </a:lnTo>
                  <a:lnTo>
                    <a:pt x="89" y="33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78" y="24"/>
                  </a:lnTo>
                  <a:lnTo>
                    <a:pt x="70" y="20"/>
                  </a:lnTo>
                  <a:lnTo>
                    <a:pt x="63" y="19"/>
                  </a:lnTo>
                  <a:lnTo>
                    <a:pt x="55" y="19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73"/>
            <p:cNvSpPr>
              <a:spLocks/>
            </p:cNvSpPr>
            <p:nvPr/>
          </p:nvSpPr>
          <p:spPr bwMode="auto">
            <a:xfrm>
              <a:off x="4128512" y="5169207"/>
              <a:ext cx="240015" cy="280017"/>
            </a:xfrm>
            <a:custGeom>
              <a:avLst/>
              <a:gdLst>
                <a:gd name="T0" fmla="*/ 118 w 132"/>
                <a:gd name="T1" fmla="*/ 73 h 154"/>
                <a:gd name="T2" fmla="*/ 118 w 132"/>
                <a:gd name="T3" fmla="*/ 154 h 154"/>
                <a:gd name="T4" fmla="*/ 98 w 132"/>
                <a:gd name="T5" fmla="*/ 154 h 154"/>
                <a:gd name="T6" fmla="*/ 98 w 132"/>
                <a:gd name="T7" fmla="*/ 95 h 154"/>
                <a:gd name="T8" fmla="*/ 63 w 132"/>
                <a:gd name="T9" fmla="*/ 95 h 154"/>
                <a:gd name="T10" fmla="*/ 63 w 132"/>
                <a:gd name="T11" fmla="*/ 154 h 154"/>
                <a:gd name="T12" fmla="*/ 15 w 132"/>
                <a:gd name="T13" fmla="*/ 154 h 154"/>
                <a:gd name="T14" fmla="*/ 15 w 132"/>
                <a:gd name="T15" fmla="*/ 73 h 154"/>
                <a:gd name="T16" fmla="*/ 0 w 132"/>
                <a:gd name="T17" fmla="*/ 73 h 154"/>
                <a:gd name="T18" fmla="*/ 0 w 132"/>
                <a:gd name="T19" fmla="*/ 59 h 154"/>
                <a:gd name="T20" fmla="*/ 22 w 132"/>
                <a:gd name="T21" fmla="*/ 40 h 154"/>
                <a:gd name="T22" fmla="*/ 22 w 132"/>
                <a:gd name="T23" fmla="*/ 20 h 154"/>
                <a:gd name="T24" fmla="*/ 17 w 132"/>
                <a:gd name="T25" fmla="*/ 20 h 154"/>
                <a:gd name="T26" fmla="*/ 17 w 132"/>
                <a:gd name="T27" fmla="*/ 9 h 154"/>
                <a:gd name="T28" fmla="*/ 39 w 132"/>
                <a:gd name="T29" fmla="*/ 9 h 154"/>
                <a:gd name="T30" fmla="*/ 39 w 132"/>
                <a:gd name="T31" fmla="*/ 20 h 154"/>
                <a:gd name="T32" fmla="*/ 35 w 132"/>
                <a:gd name="T33" fmla="*/ 20 h 154"/>
                <a:gd name="T34" fmla="*/ 35 w 132"/>
                <a:gd name="T35" fmla="*/ 29 h 154"/>
                <a:gd name="T36" fmla="*/ 68 w 132"/>
                <a:gd name="T37" fmla="*/ 0 h 154"/>
                <a:gd name="T38" fmla="*/ 109 w 132"/>
                <a:gd name="T39" fmla="*/ 37 h 154"/>
                <a:gd name="T40" fmla="*/ 132 w 132"/>
                <a:gd name="T41" fmla="*/ 57 h 154"/>
                <a:gd name="T42" fmla="*/ 132 w 132"/>
                <a:gd name="T43" fmla="*/ 73 h 154"/>
                <a:gd name="T44" fmla="*/ 118 w 132"/>
                <a:gd name="T45" fmla="*/ 7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2" h="154">
                  <a:moveTo>
                    <a:pt x="118" y="73"/>
                  </a:moveTo>
                  <a:lnTo>
                    <a:pt x="118" y="154"/>
                  </a:lnTo>
                  <a:lnTo>
                    <a:pt x="98" y="154"/>
                  </a:lnTo>
                  <a:lnTo>
                    <a:pt x="98" y="95"/>
                  </a:lnTo>
                  <a:lnTo>
                    <a:pt x="63" y="95"/>
                  </a:lnTo>
                  <a:lnTo>
                    <a:pt x="63" y="154"/>
                  </a:lnTo>
                  <a:lnTo>
                    <a:pt x="15" y="154"/>
                  </a:lnTo>
                  <a:lnTo>
                    <a:pt x="15" y="73"/>
                  </a:lnTo>
                  <a:lnTo>
                    <a:pt x="0" y="73"/>
                  </a:lnTo>
                  <a:lnTo>
                    <a:pt x="0" y="59"/>
                  </a:lnTo>
                  <a:lnTo>
                    <a:pt x="22" y="40"/>
                  </a:lnTo>
                  <a:lnTo>
                    <a:pt x="22" y="20"/>
                  </a:lnTo>
                  <a:lnTo>
                    <a:pt x="17" y="20"/>
                  </a:lnTo>
                  <a:lnTo>
                    <a:pt x="17" y="9"/>
                  </a:lnTo>
                  <a:lnTo>
                    <a:pt x="39" y="9"/>
                  </a:lnTo>
                  <a:lnTo>
                    <a:pt x="39" y="20"/>
                  </a:lnTo>
                  <a:lnTo>
                    <a:pt x="35" y="20"/>
                  </a:lnTo>
                  <a:lnTo>
                    <a:pt x="35" y="29"/>
                  </a:lnTo>
                  <a:lnTo>
                    <a:pt x="68" y="0"/>
                  </a:lnTo>
                  <a:lnTo>
                    <a:pt x="109" y="37"/>
                  </a:lnTo>
                  <a:lnTo>
                    <a:pt x="132" y="57"/>
                  </a:lnTo>
                  <a:lnTo>
                    <a:pt x="132" y="73"/>
                  </a:lnTo>
                  <a:lnTo>
                    <a:pt x="11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83"/>
            <p:cNvSpPr>
              <a:spLocks noEditPoints="1"/>
            </p:cNvSpPr>
            <p:nvPr/>
          </p:nvSpPr>
          <p:spPr bwMode="auto">
            <a:xfrm>
              <a:off x="4603087" y="5169207"/>
              <a:ext cx="230924" cy="290927"/>
            </a:xfrm>
            <a:custGeom>
              <a:avLst/>
              <a:gdLst>
                <a:gd name="T0" fmla="*/ 88 w 127"/>
                <a:gd name="T1" fmla="*/ 0 h 160"/>
                <a:gd name="T2" fmla="*/ 93 w 127"/>
                <a:gd name="T3" fmla="*/ 4 h 160"/>
                <a:gd name="T4" fmla="*/ 127 w 127"/>
                <a:gd name="T5" fmla="*/ 35 h 160"/>
                <a:gd name="T6" fmla="*/ 127 w 127"/>
                <a:gd name="T7" fmla="*/ 132 h 160"/>
                <a:gd name="T8" fmla="*/ 127 w 127"/>
                <a:gd name="T9" fmla="*/ 139 h 160"/>
                <a:gd name="T10" fmla="*/ 121 w 127"/>
                <a:gd name="T11" fmla="*/ 145 h 160"/>
                <a:gd name="T12" fmla="*/ 115 w 127"/>
                <a:gd name="T13" fmla="*/ 150 h 160"/>
                <a:gd name="T14" fmla="*/ 68 w 127"/>
                <a:gd name="T15" fmla="*/ 152 h 160"/>
                <a:gd name="T16" fmla="*/ 108 w 127"/>
                <a:gd name="T17" fmla="*/ 136 h 160"/>
                <a:gd name="T18" fmla="*/ 112 w 127"/>
                <a:gd name="T19" fmla="*/ 136 h 160"/>
                <a:gd name="T20" fmla="*/ 112 w 127"/>
                <a:gd name="T21" fmla="*/ 136 h 160"/>
                <a:gd name="T22" fmla="*/ 112 w 127"/>
                <a:gd name="T23" fmla="*/ 44 h 160"/>
                <a:gd name="T24" fmla="*/ 82 w 127"/>
                <a:gd name="T25" fmla="*/ 40 h 160"/>
                <a:gd name="T26" fmla="*/ 84 w 127"/>
                <a:gd name="T27" fmla="*/ 16 h 160"/>
                <a:gd name="T28" fmla="*/ 20 w 127"/>
                <a:gd name="T29" fmla="*/ 16 h 160"/>
                <a:gd name="T30" fmla="*/ 16 w 127"/>
                <a:gd name="T31" fmla="*/ 16 h 160"/>
                <a:gd name="T32" fmla="*/ 16 w 127"/>
                <a:gd name="T33" fmla="*/ 20 h 160"/>
                <a:gd name="T34" fmla="*/ 0 w 127"/>
                <a:gd name="T35" fmla="*/ 116 h 160"/>
                <a:gd name="T36" fmla="*/ 0 w 127"/>
                <a:gd name="T37" fmla="*/ 20 h 160"/>
                <a:gd name="T38" fmla="*/ 7 w 127"/>
                <a:gd name="T39" fmla="*/ 7 h 160"/>
                <a:gd name="T40" fmla="*/ 7 w 127"/>
                <a:gd name="T41" fmla="*/ 7 h 160"/>
                <a:gd name="T42" fmla="*/ 20 w 127"/>
                <a:gd name="T43" fmla="*/ 0 h 160"/>
                <a:gd name="T44" fmla="*/ 29 w 127"/>
                <a:gd name="T45" fmla="*/ 66 h 160"/>
                <a:gd name="T46" fmla="*/ 97 w 127"/>
                <a:gd name="T47" fmla="*/ 73 h 160"/>
                <a:gd name="T48" fmla="*/ 29 w 127"/>
                <a:gd name="T49" fmla="*/ 66 h 160"/>
                <a:gd name="T50" fmla="*/ 29 w 127"/>
                <a:gd name="T51" fmla="*/ 50 h 160"/>
                <a:gd name="T52" fmla="*/ 97 w 127"/>
                <a:gd name="T53" fmla="*/ 55 h 160"/>
                <a:gd name="T54" fmla="*/ 29 w 127"/>
                <a:gd name="T55" fmla="*/ 50 h 160"/>
                <a:gd name="T56" fmla="*/ 29 w 127"/>
                <a:gd name="T57" fmla="*/ 31 h 160"/>
                <a:gd name="T58" fmla="*/ 71 w 127"/>
                <a:gd name="T59" fmla="*/ 38 h 160"/>
                <a:gd name="T60" fmla="*/ 29 w 127"/>
                <a:gd name="T61" fmla="*/ 31 h 160"/>
                <a:gd name="T62" fmla="*/ 55 w 127"/>
                <a:gd name="T63" fmla="*/ 160 h 160"/>
                <a:gd name="T64" fmla="*/ 71 w 127"/>
                <a:gd name="T65" fmla="*/ 123 h 160"/>
                <a:gd name="T66" fmla="*/ 11 w 127"/>
                <a:gd name="T67" fmla="*/ 123 h 160"/>
                <a:gd name="T68" fmla="*/ 26 w 127"/>
                <a:gd name="T69" fmla="*/ 160 h 160"/>
                <a:gd name="T70" fmla="*/ 55 w 127"/>
                <a:gd name="T71" fmla="*/ 160 h 160"/>
                <a:gd name="T72" fmla="*/ 90 w 127"/>
                <a:gd name="T73" fmla="*/ 20 h 160"/>
                <a:gd name="T74" fmla="*/ 108 w 127"/>
                <a:gd name="T75" fmla="*/ 37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7" h="160">
                  <a:moveTo>
                    <a:pt x="20" y="0"/>
                  </a:moveTo>
                  <a:lnTo>
                    <a:pt x="88" y="0"/>
                  </a:lnTo>
                  <a:lnTo>
                    <a:pt x="92" y="0"/>
                  </a:lnTo>
                  <a:lnTo>
                    <a:pt x="93" y="4"/>
                  </a:lnTo>
                  <a:lnTo>
                    <a:pt x="125" y="33"/>
                  </a:lnTo>
                  <a:lnTo>
                    <a:pt x="127" y="35"/>
                  </a:lnTo>
                  <a:lnTo>
                    <a:pt x="127" y="38"/>
                  </a:lnTo>
                  <a:lnTo>
                    <a:pt x="127" y="132"/>
                  </a:lnTo>
                  <a:lnTo>
                    <a:pt x="127" y="132"/>
                  </a:lnTo>
                  <a:lnTo>
                    <a:pt x="127" y="139"/>
                  </a:lnTo>
                  <a:lnTo>
                    <a:pt x="121" y="145"/>
                  </a:lnTo>
                  <a:lnTo>
                    <a:pt x="121" y="145"/>
                  </a:lnTo>
                  <a:lnTo>
                    <a:pt x="121" y="145"/>
                  </a:lnTo>
                  <a:lnTo>
                    <a:pt x="115" y="150"/>
                  </a:lnTo>
                  <a:lnTo>
                    <a:pt x="108" y="152"/>
                  </a:lnTo>
                  <a:lnTo>
                    <a:pt x="68" y="152"/>
                  </a:lnTo>
                  <a:lnTo>
                    <a:pt x="68" y="136"/>
                  </a:lnTo>
                  <a:lnTo>
                    <a:pt x="108" y="136"/>
                  </a:lnTo>
                  <a:lnTo>
                    <a:pt x="108" y="136"/>
                  </a:lnTo>
                  <a:lnTo>
                    <a:pt x="112" y="136"/>
                  </a:lnTo>
                  <a:lnTo>
                    <a:pt x="112" y="136"/>
                  </a:lnTo>
                  <a:lnTo>
                    <a:pt x="112" y="136"/>
                  </a:lnTo>
                  <a:lnTo>
                    <a:pt x="112" y="132"/>
                  </a:lnTo>
                  <a:lnTo>
                    <a:pt x="112" y="44"/>
                  </a:lnTo>
                  <a:lnTo>
                    <a:pt x="86" y="42"/>
                  </a:lnTo>
                  <a:lnTo>
                    <a:pt x="82" y="40"/>
                  </a:lnTo>
                  <a:lnTo>
                    <a:pt x="82" y="38"/>
                  </a:lnTo>
                  <a:lnTo>
                    <a:pt x="84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97"/>
                  </a:lnTo>
                  <a:lnTo>
                    <a:pt x="0" y="1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13" y="2"/>
                  </a:lnTo>
                  <a:lnTo>
                    <a:pt x="20" y="0"/>
                  </a:lnTo>
                  <a:lnTo>
                    <a:pt x="20" y="0"/>
                  </a:lnTo>
                  <a:close/>
                  <a:moveTo>
                    <a:pt x="29" y="66"/>
                  </a:moveTo>
                  <a:lnTo>
                    <a:pt x="29" y="73"/>
                  </a:lnTo>
                  <a:lnTo>
                    <a:pt x="97" y="73"/>
                  </a:lnTo>
                  <a:lnTo>
                    <a:pt x="97" y="66"/>
                  </a:lnTo>
                  <a:lnTo>
                    <a:pt x="29" y="66"/>
                  </a:lnTo>
                  <a:lnTo>
                    <a:pt x="29" y="66"/>
                  </a:lnTo>
                  <a:close/>
                  <a:moveTo>
                    <a:pt x="29" y="50"/>
                  </a:moveTo>
                  <a:lnTo>
                    <a:pt x="29" y="55"/>
                  </a:lnTo>
                  <a:lnTo>
                    <a:pt x="97" y="55"/>
                  </a:lnTo>
                  <a:lnTo>
                    <a:pt x="97" y="50"/>
                  </a:lnTo>
                  <a:lnTo>
                    <a:pt x="29" y="50"/>
                  </a:lnTo>
                  <a:lnTo>
                    <a:pt x="29" y="50"/>
                  </a:lnTo>
                  <a:close/>
                  <a:moveTo>
                    <a:pt x="29" y="31"/>
                  </a:moveTo>
                  <a:lnTo>
                    <a:pt x="29" y="38"/>
                  </a:lnTo>
                  <a:lnTo>
                    <a:pt x="71" y="38"/>
                  </a:lnTo>
                  <a:lnTo>
                    <a:pt x="71" y="31"/>
                  </a:lnTo>
                  <a:lnTo>
                    <a:pt x="29" y="31"/>
                  </a:lnTo>
                  <a:lnTo>
                    <a:pt x="29" y="31"/>
                  </a:lnTo>
                  <a:close/>
                  <a:moveTo>
                    <a:pt x="55" y="160"/>
                  </a:moveTo>
                  <a:lnTo>
                    <a:pt x="55" y="123"/>
                  </a:lnTo>
                  <a:lnTo>
                    <a:pt x="71" y="123"/>
                  </a:lnTo>
                  <a:lnTo>
                    <a:pt x="40" y="84"/>
                  </a:lnTo>
                  <a:lnTo>
                    <a:pt x="11" y="123"/>
                  </a:lnTo>
                  <a:lnTo>
                    <a:pt x="26" y="123"/>
                  </a:lnTo>
                  <a:lnTo>
                    <a:pt x="26" y="160"/>
                  </a:lnTo>
                  <a:lnTo>
                    <a:pt x="55" y="160"/>
                  </a:lnTo>
                  <a:lnTo>
                    <a:pt x="55" y="160"/>
                  </a:lnTo>
                  <a:close/>
                  <a:moveTo>
                    <a:pt x="108" y="37"/>
                  </a:moveTo>
                  <a:lnTo>
                    <a:pt x="90" y="20"/>
                  </a:lnTo>
                  <a:lnTo>
                    <a:pt x="90" y="35"/>
                  </a:lnTo>
                  <a:lnTo>
                    <a:pt x="108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84"/>
            <p:cNvSpPr>
              <a:spLocks noEditPoints="1"/>
            </p:cNvSpPr>
            <p:nvPr/>
          </p:nvSpPr>
          <p:spPr bwMode="auto">
            <a:xfrm>
              <a:off x="5079480" y="5161934"/>
              <a:ext cx="207286" cy="300019"/>
            </a:xfrm>
            <a:custGeom>
              <a:avLst/>
              <a:gdLst>
                <a:gd name="T0" fmla="*/ 66 w 114"/>
                <a:gd name="T1" fmla="*/ 37 h 165"/>
                <a:gd name="T2" fmla="*/ 24 w 114"/>
                <a:gd name="T3" fmla="*/ 109 h 165"/>
                <a:gd name="T4" fmla="*/ 8 w 114"/>
                <a:gd name="T5" fmla="*/ 99 h 165"/>
                <a:gd name="T6" fmla="*/ 48 w 114"/>
                <a:gd name="T7" fmla="*/ 26 h 165"/>
                <a:gd name="T8" fmla="*/ 55 w 114"/>
                <a:gd name="T9" fmla="*/ 15 h 165"/>
                <a:gd name="T10" fmla="*/ 63 w 114"/>
                <a:gd name="T11" fmla="*/ 0 h 165"/>
                <a:gd name="T12" fmla="*/ 63 w 114"/>
                <a:gd name="T13" fmla="*/ 0 h 165"/>
                <a:gd name="T14" fmla="*/ 77 w 114"/>
                <a:gd name="T15" fmla="*/ 6 h 165"/>
                <a:gd name="T16" fmla="*/ 92 w 114"/>
                <a:gd name="T17" fmla="*/ 11 h 165"/>
                <a:gd name="T18" fmla="*/ 103 w 114"/>
                <a:gd name="T19" fmla="*/ 20 h 165"/>
                <a:gd name="T20" fmla="*/ 114 w 114"/>
                <a:gd name="T21" fmla="*/ 30 h 165"/>
                <a:gd name="T22" fmla="*/ 105 w 114"/>
                <a:gd name="T23" fmla="*/ 44 h 165"/>
                <a:gd name="T24" fmla="*/ 99 w 114"/>
                <a:gd name="T25" fmla="*/ 55 h 165"/>
                <a:gd name="T26" fmla="*/ 57 w 114"/>
                <a:gd name="T27" fmla="*/ 129 h 165"/>
                <a:gd name="T28" fmla="*/ 41 w 114"/>
                <a:gd name="T29" fmla="*/ 118 h 165"/>
                <a:gd name="T30" fmla="*/ 83 w 114"/>
                <a:gd name="T31" fmla="*/ 46 h 165"/>
                <a:gd name="T32" fmla="*/ 66 w 114"/>
                <a:gd name="T33" fmla="*/ 37 h 165"/>
                <a:gd name="T34" fmla="*/ 66 w 114"/>
                <a:gd name="T35" fmla="*/ 37 h 165"/>
                <a:gd name="T36" fmla="*/ 4 w 114"/>
                <a:gd name="T37" fmla="*/ 165 h 165"/>
                <a:gd name="T38" fmla="*/ 22 w 114"/>
                <a:gd name="T39" fmla="*/ 156 h 165"/>
                <a:gd name="T40" fmla="*/ 41 w 114"/>
                <a:gd name="T41" fmla="*/ 147 h 165"/>
                <a:gd name="T42" fmla="*/ 20 w 114"/>
                <a:gd name="T43" fmla="*/ 136 h 165"/>
                <a:gd name="T44" fmla="*/ 0 w 114"/>
                <a:gd name="T45" fmla="*/ 125 h 165"/>
                <a:gd name="T46" fmla="*/ 2 w 114"/>
                <a:gd name="T47" fmla="*/ 145 h 165"/>
                <a:gd name="T48" fmla="*/ 4 w 114"/>
                <a:gd name="T49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165">
                  <a:moveTo>
                    <a:pt x="66" y="37"/>
                  </a:moveTo>
                  <a:lnTo>
                    <a:pt x="24" y="109"/>
                  </a:lnTo>
                  <a:lnTo>
                    <a:pt x="8" y="99"/>
                  </a:lnTo>
                  <a:lnTo>
                    <a:pt x="48" y="26"/>
                  </a:lnTo>
                  <a:lnTo>
                    <a:pt x="55" y="15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77" y="6"/>
                  </a:lnTo>
                  <a:lnTo>
                    <a:pt x="92" y="11"/>
                  </a:lnTo>
                  <a:lnTo>
                    <a:pt x="103" y="20"/>
                  </a:lnTo>
                  <a:lnTo>
                    <a:pt x="114" y="30"/>
                  </a:lnTo>
                  <a:lnTo>
                    <a:pt x="105" y="44"/>
                  </a:lnTo>
                  <a:lnTo>
                    <a:pt x="99" y="55"/>
                  </a:lnTo>
                  <a:lnTo>
                    <a:pt x="57" y="129"/>
                  </a:lnTo>
                  <a:lnTo>
                    <a:pt x="41" y="118"/>
                  </a:lnTo>
                  <a:lnTo>
                    <a:pt x="83" y="46"/>
                  </a:lnTo>
                  <a:lnTo>
                    <a:pt x="66" y="37"/>
                  </a:lnTo>
                  <a:lnTo>
                    <a:pt x="66" y="37"/>
                  </a:lnTo>
                  <a:close/>
                  <a:moveTo>
                    <a:pt x="4" y="165"/>
                  </a:moveTo>
                  <a:lnTo>
                    <a:pt x="22" y="156"/>
                  </a:lnTo>
                  <a:lnTo>
                    <a:pt x="41" y="147"/>
                  </a:lnTo>
                  <a:lnTo>
                    <a:pt x="20" y="136"/>
                  </a:lnTo>
                  <a:lnTo>
                    <a:pt x="0" y="125"/>
                  </a:lnTo>
                  <a:lnTo>
                    <a:pt x="2" y="145"/>
                  </a:lnTo>
                  <a:lnTo>
                    <a:pt x="4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85"/>
            <p:cNvSpPr>
              <a:spLocks noEditPoints="1"/>
            </p:cNvSpPr>
            <p:nvPr/>
          </p:nvSpPr>
          <p:spPr bwMode="auto">
            <a:xfrm>
              <a:off x="5030386" y="5676511"/>
              <a:ext cx="283654" cy="223651"/>
            </a:xfrm>
            <a:custGeom>
              <a:avLst/>
              <a:gdLst>
                <a:gd name="T0" fmla="*/ 29 w 156"/>
                <a:gd name="T1" fmla="*/ 49 h 123"/>
                <a:gd name="T2" fmla="*/ 29 w 156"/>
                <a:gd name="T3" fmla="*/ 40 h 123"/>
                <a:gd name="T4" fmla="*/ 7 w 156"/>
                <a:gd name="T5" fmla="*/ 27 h 123"/>
                <a:gd name="T6" fmla="*/ 29 w 156"/>
                <a:gd name="T7" fmla="*/ 15 h 123"/>
                <a:gd name="T8" fmla="*/ 29 w 156"/>
                <a:gd name="T9" fmla="*/ 5 h 123"/>
                <a:gd name="T10" fmla="*/ 29 w 156"/>
                <a:gd name="T11" fmla="*/ 0 h 123"/>
                <a:gd name="T12" fmla="*/ 36 w 156"/>
                <a:gd name="T13" fmla="*/ 0 h 123"/>
                <a:gd name="T14" fmla="*/ 119 w 156"/>
                <a:gd name="T15" fmla="*/ 0 h 123"/>
                <a:gd name="T16" fmla="*/ 126 w 156"/>
                <a:gd name="T17" fmla="*/ 0 h 123"/>
                <a:gd name="T18" fmla="*/ 126 w 156"/>
                <a:gd name="T19" fmla="*/ 5 h 123"/>
                <a:gd name="T20" fmla="*/ 126 w 156"/>
                <a:gd name="T21" fmla="*/ 13 h 123"/>
                <a:gd name="T22" fmla="*/ 150 w 156"/>
                <a:gd name="T23" fmla="*/ 27 h 123"/>
                <a:gd name="T24" fmla="*/ 126 w 156"/>
                <a:gd name="T25" fmla="*/ 42 h 123"/>
                <a:gd name="T26" fmla="*/ 126 w 156"/>
                <a:gd name="T27" fmla="*/ 49 h 123"/>
                <a:gd name="T28" fmla="*/ 156 w 156"/>
                <a:gd name="T29" fmla="*/ 31 h 123"/>
                <a:gd name="T30" fmla="*/ 156 w 156"/>
                <a:gd name="T31" fmla="*/ 123 h 123"/>
                <a:gd name="T32" fmla="*/ 0 w 156"/>
                <a:gd name="T33" fmla="*/ 123 h 123"/>
                <a:gd name="T34" fmla="*/ 0 w 156"/>
                <a:gd name="T35" fmla="*/ 31 h 123"/>
                <a:gd name="T36" fmla="*/ 29 w 156"/>
                <a:gd name="T37" fmla="*/ 49 h 123"/>
                <a:gd name="T38" fmla="*/ 29 w 156"/>
                <a:gd name="T39" fmla="*/ 49 h 123"/>
                <a:gd name="T40" fmla="*/ 112 w 156"/>
                <a:gd name="T41" fmla="*/ 57 h 123"/>
                <a:gd name="T42" fmla="*/ 112 w 156"/>
                <a:gd name="T43" fmla="*/ 13 h 123"/>
                <a:gd name="T44" fmla="*/ 42 w 156"/>
                <a:gd name="T45" fmla="*/ 13 h 123"/>
                <a:gd name="T46" fmla="*/ 42 w 156"/>
                <a:gd name="T47" fmla="*/ 57 h 123"/>
                <a:gd name="T48" fmla="*/ 79 w 156"/>
                <a:gd name="T49" fmla="*/ 79 h 123"/>
                <a:gd name="T50" fmla="*/ 112 w 156"/>
                <a:gd name="T51" fmla="*/ 5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6" h="123">
                  <a:moveTo>
                    <a:pt x="29" y="49"/>
                  </a:moveTo>
                  <a:lnTo>
                    <a:pt x="29" y="40"/>
                  </a:lnTo>
                  <a:lnTo>
                    <a:pt x="7" y="27"/>
                  </a:lnTo>
                  <a:lnTo>
                    <a:pt x="29" y="15"/>
                  </a:lnTo>
                  <a:lnTo>
                    <a:pt x="29" y="5"/>
                  </a:lnTo>
                  <a:lnTo>
                    <a:pt x="29" y="0"/>
                  </a:lnTo>
                  <a:lnTo>
                    <a:pt x="36" y="0"/>
                  </a:lnTo>
                  <a:lnTo>
                    <a:pt x="119" y="0"/>
                  </a:lnTo>
                  <a:lnTo>
                    <a:pt x="126" y="0"/>
                  </a:lnTo>
                  <a:lnTo>
                    <a:pt x="126" y="5"/>
                  </a:lnTo>
                  <a:lnTo>
                    <a:pt x="126" y="13"/>
                  </a:lnTo>
                  <a:lnTo>
                    <a:pt x="150" y="27"/>
                  </a:lnTo>
                  <a:lnTo>
                    <a:pt x="126" y="42"/>
                  </a:lnTo>
                  <a:lnTo>
                    <a:pt x="126" y="49"/>
                  </a:lnTo>
                  <a:lnTo>
                    <a:pt x="156" y="31"/>
                  </a:lnTo>
                  <a:lnTo>
                    <a:pt x="156" y="123"/>
                  </a:lnTo>
                  <a:lnTo>
                    <a:pt x="0" y="123"/>
                  </a:lnTo>
                  <a:lnTo>
                    <a:pt x="0" y="31"/>
                  </a:lnTo>
                  <a:lnTo>
                    <a:pt x="29" y="49"/>
                  </a:lnTo>
                  <a:lnTo>
                    <a:pt x="29" y="49"/>
                  </a:lnTo>
                  <a:close/>
                  <a:moveTo>
                    <a:pt x="112" y="57"/>
                  </a:moveTo>
                  <a:lnTo>
                    <a:pt x="112" y="13"/>
                  </a:lnTo>
                  <a:lnTo>
                    <a:pt x="42" y="13"/>
                  </a:lnTo>
                  <a:lnTo>
                    <a:pt x="42" y="57"/>
                  </a:lnTo>
                  <a:lnTo>
                    <a:pt x="79" y="79"/>
                  </a:lnTo>
                  <a:lnTo>
                    <a:pt x="112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86"/>
            <p:cNvSpPr>
              <a:spLocks noEditPoints="1"/>
            </p:cNvSpPr>
            <p:nvPr/>
          </p:nvSpPr>
          <p:spPr bwMode="auto">
            <a:xfrm>
              <a:off x="5046751" y="5809247"/>
              <a:ext cx="256380" cy="80005"/>
            </a:xfrm>
            <a:custGeom>
              <a:avLst/>
              <a:gdLst>
                <a:gd name="T0" fmla="*/ 99 w 141"/>
                <a:gd name="T1" fmla="*/ 8 h 44"/>
                <a:gd name="T2" fmla="*/ 134 w 141"/>
                <a:gd name="T3" fmla="*/ 44 h 44"/>
                <a:gd name="T4" fmla="*/ 141 w 141"/>
                <a:gd name="T5" fmla="*/ 37 h 44"/>
                <a:gd name="T6" fmla="*/ 106 w 141"/>
                <a:gd name="T7" fmla="*/ 0 h 44"/>
                <a:gd name="T8" fmla="*/ 99 w 141"/>
                <a:gd name="T9" fmla="*/ 8 h 44"/>
                <a:gd name="T10" fmla="*/ 99 w 141"/>
                <a:gd name="T11" fmla="*/ 8 h 44"/>
                <a:gd name="T12" fmla="*/ 40 w 141"/>
                <a:gd name="T13" fmla="*/ 8 h 44"/>
                <a:gd name="T14" fmla="*/ 7 w 141"/>
                <a:gd name="T15" fmla="*/ 44 h 44"/>
                <a:gd name="T16" fmla="*/ 0 w 141"/>
                <a:gd name="T17" fmla="*/ 37 h 44"/>
                <a:gd name="T18" fmla="*/ 33 w 141"/>
                <a:gd name="T19" fmla="*/ 0 h 44"/>
                <a:gd name="T20" fmla="*/ 40 w 141"/>
                <a:gd name="T21" fmla="*/ 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" h="44">
                  <a:moveTo>
                    <a:pt x="99" y="8"/>
                  </a:moveTo>
                  <a:lnTo>
                    <a:pt x="134" y="44"/>
                  </a:lnTo>
                  <a:lnTo>
                    <a:pt x="141" y="37"/>
                  </a:lnTo>
                  <a:lnTo>
                    <a:pt x="106" y="0"/>
                  </a:lnTo>
                  <a:lnTo>
                    <a:pt x="99" y="8"/>
                  </a:lnTo>
                  <a:lnTo>
                    <a:pt x="99" y="8"/>
                  </a:lnTo>
                  <a:close/>
                  <a:moveTo>
                    <a:pt x="40" y="8"/>
                  </a:moveTo>
                  <a:lnTo>
                    <a:pt x="7" y="44"/>
                  </a:lnTo>
                  <a:lnTo>
                    <a:pt x="0" y="37"/>
                  </a:lnTo>
                  <a:lnTo>
                    <a:pt x="33" y="0"/>
                  </a:lnTo>
                  <a:lnTo>
                    <a:pt x="4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87"/>
            <p:cNvSpPr>
              <a:spLocks noEditPoints="1"/>
            </p:cNvSpPr>
            <p:nvPr/>
          </p:nvSpPr>
          <p:spPr bwMode="auto">
            <a:xfrm>
              <a:off x="4606723" y="5632872"/>
              <a:ext cx="227287" cy="287291"/>
            </a:xfrm>
            <a:custGeom>
              <a:avLst/>
              <a:gdLst>
                <a:gd name="T0" fmla="*/ 62 w 125"/>
                <a:gd name="T1" fmla="*/ 0 h 158"/>
                <a:gd name="T2" fmla="*/ 75 w 125"/>
                <a:gd name="T3" fmla="*/ 4 h 158"/>
                <a:gd name="T4" fmla="*/ 86 w 125"/>
                <a:gd name="T5" fmla="*/ 11 h 158"/>
                <a:gd name="T6" fmla="*/ 93 w 125"/>
                <a:gd name="T7" fmla="*/ 22 h 158"/>
                <a:gd name="T8" fmla="*/ 97 w 125"/>
                <a:gd name="T9" fmla="*/ 35 h 158"/>
                <a:gd name="T10" fmla="*/ 95 w 125"/>
                <a:gd name="T11" fmla="*/ 42 h 158"/>
                <a:gd name="T12" fmla="*/ 90 w 125"/>
                <a:gd name="T13" fmla="*/ 55 h 158"/>
                <a:gd name="T14" fmla="*/ 80 w 125"/>
                <a:gd name="T15" fmla="*/ 64 h 158"/>
                <a:gd name="T16" fmla="*/ 68 w 125"/>
                <a:gd name="T17" fmla="*/ 70 h 158"/>
                <a:gd name="T18" fmla="*/ 62 w 125"/>
                <a:gd name="T19" fmla="*/ 70 h 158"/>
                <a:gd name="T20" fmla="*/ 47 w 125"/>
                <a:gd name="T21" fmla="*/ 68 h 158"/>
                <a:gd name="T22" fmla="*/ 36 w 125"/>
                <a:gd name="T23" fmla="*/ 61 h 158"/>
                <a:gd name="T24" fmla="*/ 29 w 125"/>
                <a:gd name="T25" fmla="*/ 50 h 158"/>
                <a:gd name="T26" fmla="*/ 27 w 125"/>
                <a:gd name="T27" fmla="*/ 35 h 158"/>
                <a:gd name="T28" fmla="*/ 27 w 125"/>
                <a:gd name="T29" fmla="*/ 28 h 158"/>
                <a:gd name="T30" fmla="*/ 33 w 125"/>
                <a:gd name="T31" fmla="*/ 17 h 158"/>
                <a:gd name="T32" fmla="*/ 42 w 125"/>
                <a:gd name="T33" fmla="*/ 7 h 158"/>
                <a:gd name="T34" fmla="*/ 55 w 125"/>
                <a:gd name="T35" fmla="*/ 2 h 158"/>
                <a:gd name="T36" fmla="*/ 62 w 125"/>
                <a:gd name="T37" fmla="*/ 0 h 158"/>
                <a:gd name="T38" fmla="*/ 125 w 125"/>
                <a:gd name="T39" fmla="*/ 147 h 158"/>
                <a:gd name="T40" fmla="*/ 93 w 125"/>
                <a:gd name="T41" fmla="*/ 156 h 158"/>
                <a:gd name="T42" fmla="*/ 64 w 125"/>
                <a:gd name="T43" fmla="*/ 158 h 158"/>
                <a:gd name="T44" fmla="*/ 33 w 125"/>
                <a:gd name="T45" fmla="*/ 156 h 158"/>
                <a:gd name="T46" fmla="*/ 0 w 125"/>
                <a:gd name="T47" fmla="*/ 147 h 158"/>
                <a:gd name="T48" fmla="*/ 2 w 125"/>
                <a:gd name="T49" fmla="*/ 134 h 158"/>
                <a:gd name="T50" fmla="*/ 7 w 125"/>
                <a:gd name="T51" fmla="*/ 112 h 158"/>
                <a:gd name="T52" fmla="*/ 18 w 125"/>
                <a:gd name="T53" fmla="*/ 95 h 158"/>
                <a:gd name="T54" fmla="*/ 31 w 125"/>
                <a:gd name="T55" fmla="*/ 84 h 158"/>
                <a:gd name="T56" fmla="*/ 62 w 125"/>
                <a:gd name="T57" fmla="*/ 117 h 158"/>
                <a:gd name="T58" fmla="*/ 86 w 125"/>
                <a:gd name="T59" fmla="*/ 81 h 158"/>
                <a:gd name="T60" fmla="*/ 101 w 125"/>
                <a:gd name="T61" fmla="*/ 90 h 158"/>
                <a:gd name="T62" fmla="*/ 112 w 125"/>
                <a:gd name="T63" fmla="*/ 105 h 158"/>
                <a:gd name="T64" fmla="*/ 121 w 125"/>
                <a:gd name="T65" fmla="*/ 123 h 158"/>
                <a:gd name="T66" fmla="*/ 125 w 125"/>
                <a:gd name="T67" fmla="*/ 147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5" h="158">
                  <a:moveTo>
                    <a:pt x="62" y="0"/>
                  </a:moveTo>
                  <a:lnTo>
                    <a:pt x="62" y="0"/>
                  </a:lnTo>
                  <a:lnTo>
                    <a:pt x="68" y="2"/>
                  </a:lnTo>
                  <a:lnTo>
                    <a:pt x="75" y="4"/>
                  </a:lnTo>
                  <a:lnTo>
                    <a:pt x="80" y="7"/>
                  </a:lnTo>
                  <a:lnTo>
                    <a:pt x="86" y="11"/>
                  </a:lnTo>
                  <a:lnTo>
                    <a:pt x="90" y="17"/>
                  </a:lnTo>
                  <a:lnTo>
                    <a:pt x="93" y="22"/>
                  </a:lnTo>
                  <a:lnTo>
                    <a:pt x="95" y="28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5" y="42"/>
                  </a:lnTo>
                  <a:lnTo>
                    <a:pt x="93" y="50"/>
                  </a:lnTo>
                  <a:lnTo>
                    <a:pt x="90" y="55"/>
                  </a:lnTo>
                  <a:lnTo>
                    <a:pt x="86" y="61"/>
                  </a:lnTo>
                  <a:lnTo>
                    <a:pt x="80" y="64"/>
                  </a:lnTo>
                  <a:lnTo>
                    <a:pt x="75" y="68"/>
                  </a:lnTo>
                  <a:lnTo>
                    <a:pt x="68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55" y="70"/>
                  </a:lnTo>
                  <a:lnTo>
                    <a:pt x="47" y="68"/>
                  </a:lnTo>
                  <a:lnTo>
                    <a:pt x="42" y="64"/>
                  </a:lnTo>
                  <a:lnTo>
                    <a:pt x="36" y="61"/>
                  </a:lnTo>
                  <a:lnTo>
                    <a:pt x="33" y="55"/>
                  </a:lnTo>
                  <a:lnTo>
                    <a:pt x="29" y="50"/>
                  </a:lnTo>
                  <a:lnTo>
                    <a:pt x="27" y="42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27" y="28"/>
                  </a:lnTo>
                  <a:lnTo>
                    <a:pt x="29" y="22"/>
                  </a:lnTo>
                  <a:lnTo>
                    <a:pt x="33" y="17"/>
                  </a:lnTo>
                  <a:lnTo>
                    <a:pt x="36" y="11"/>
                  </a:lnTo>
                  <a:lnTo>
                    <a:pt x="42" y="7"/>
                  </a:lnTo>
                  <a:lnTo>
                    <a:pt x="47" y="4"/>
                  </a:lnTo>
                  <a:lnTo>
                    <a:pt x="55" y="2"/>
                  </a:lnTo>
                  <a:lnTo>
                    <a:pt x="62" y="0"/>
                  </a:lnTo>
                  <a:lnTo>
                    <a:pt x="62" y="0"/>
                  </a:lnTo>
                  <a:close/>
                  <a:moveTo>
                    <a:pt x="125" y="147"/>
                  </a:moveTo>
                  <a:lnTo>
                    <a:pt x="125" y="147"/>
                  </a:lnTo>
                  <a:lnTo>
                    <a:pt x="110" y="152"/>
                  </a:lnTo>
                  <a:lnTo>
                    <a:pt x="93" y="156"/>
                  </a:lnTo>
                  <a:lnTo>
                    <a:pt x="79" y="158"/>
                  </a:lnTo>
                  <a:lnTo>
                    <a:pt x="64" y="158"/>
                  </a:lnTo>
                  <a:lnTo>
                    <a:pt x="49" y="158"/>
                  </a:lnTo>
                  <a:lnTo>
                    <a:pt x="33" y="156"/>
                  </a:lnTo>
                  <a:lnTo>
                    <a:pt x="16" y="152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2" y="134"/>
                  </a:lnTo>
                  <a:lnTo>
                    <a:pt x="3" y="123"/>
                  </a:lnTo>
                  <a:lnTo>
                    <a:pt x="7" y="112"/>
                  </a:lnTo>
                  <a:lnTo>
                    <a:pt x="11" y="103"/>
                  </a:lnTo>
                  <a:lnTo>
                    <a:pt x="18" y="95"/>
                  </a:lnTo>
                  <a:lnTo>
                    <a:pt x="24" y="90"/>
                  </a:lnTo>
                  <a:lnTo>
                    <a:pt x="31" y="84"/>
                  </a:lnTo>
                  <a:lnTo>
                    <a:pt x="40" y="81"/>
                  </a:lnTo>
                  <a:lnTo>
                    <a:pt x="62" y="117"/>
                  </a:lnTo>
                  <a:lnTo>
                    <a:pt x="86" y="81"/>
                  </a:lnTo>
                  <a:lnTo>
                    <a:pt x="86" y="81"/>
                  </a:lnTo>
                  <a:lnTo>
                    <a:pt x="93" y="84"/>
                  </a:lnTo>
                  <a:lnTo>
                    <a:pt x="101" y="90"/>
                  </a:lnTo>
                  <a:lnTo>
                    <a:pt x="106" y="97"/>
                  </a:lnTo>
                  <a:lnTo>
                    <a:pt x="112" y="105"/>
                  </a:lnTo>
                  <a:lnTo>
                    <a:pt x="117" y="114"/>
                  </a:lnTo>
                  <a:lnTo>
                    <a:pt x="121" y="123"/>
                  </a:lnTo>
                  <a:lnTo>
                    <a:pt x="123" y="134"/>
                  </a:lnTo>
                  <a:lnTo>
                    <a:pt x="125" y="147"/>
                  </a:lnTo>
                  <a:lnTo>
                    <a:pt x="125" y="1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94"/>
            <p:cNvSpPr>
              <a:spLocks noEditPoints="1"/>
            </p:cNvSpPr>
            <p:nvPr/>
          </p:nvSpPr>
          <p:spPr bwMode="auto">
            <a:xfrm>
              <a:off x="4106693" y="5629235"/>
              <a:ext cx="285473" cy="287291"/>
            </a:xfrm>
            <a:custGeom>
              <a:avLst/>
              <a:gdLst>
                <a:gd name="T0" fmla="*/ 86 w 157"/>
                <a:gd name="T1" fmla="*/ 101 h 158"/>
                <a:gd name="T2" fmla="*/ 80 w 157"/>
                <a:gd name="T3" fmla="*/ 118 h 158"/>
                <a:gd name="T4" fmla="*/ 49 w 157"/>
                <a:gd name="T5" fmla="*/ 151 h 158"/>
                <a:gd name="T6" fmla="*/ 29 w 157"/>
                <a:gd name="T7" fmla="*/ 158 h 158"/>
                <a:gd name="T8" fmla="*/ 12 w 157"/>
                <a:gd name="T9" fmla="*/ 154 h 158"/>
                <a:gd name="T10" fmla="*/ 7 w 157"/>
                <a:gd name="T11" fmla="*/ 151 h 158"/>
                <a:gd name="T12" fmla="*/ 0 w 157"/>
                <a:gd name="T13" fmla="*/ 129 h 158"/>
                <a:gd name="T14" fmla="*/ 3 w 157"/>
                <a:gd name="T15" fmla="*/ 114 h 158"/>
                <a:gd name="T16" fmla="*/ 36 w 157"/>
                <a:gd name="T17" fmla="*/ 81 h 158"/>
                <a:gd name="T18" fmla="*/ 56 w 157"/>
                <a:gd name="T19" fmla="*/ 72 h 158"/>
                <a:gd name="T20" fmla="*/ 47 w 157"/>
                <a:gd name="T21" fmla="*/ 92 h 158"/>
                <a:gd name="T22" fmla="*/ 20 w 157"/>
                <a:gd name="T23" fmla="*/ 121 h 158"/>
                <a:gd name="T24" fmla="*/ 16 w 157"/>
                <a:gd name="T25" fmla="*/ 129 h 158"/>
                <a:gd name="T26" fmla="*/ 20 w 157"/>
                <a:gd name="T27" fmla="*/ 138 h 158"/>
                <a:gd name="T28" fmla="*/ 29 w 157"/>
                <a:gd name="T29" fmla="*/ 142 h 158"/>
                <a:gd name="T30" fmla="*/ 36 w 157"/>
                <a:gd name="T31" fmla="*/ 138 h 158"/>
                <a:gd name="T32" fmla="*/ 84 w 157"/>
                <a:gd name="T33" fmla="*/ 92 h 158"/>
                <a:gd name="T34" fmla="*/ 110 w 157"/>
                <a:gd name="T35" fmla="*/ 48 h 158"/>
                <a:gd name="T36" fmla="*/ 100 w 157"/>
                <a:gd name="T37" fmla="*/ 46 h 158"/>
                <a:gd name="T38" fmla="*/ 42 w 157"/>
                <a:gd name="T39" fmla="*/ 103 h 158"/>
                <a:gd name="T40" fmla="*/ 40 w 157"/>
                <a:gd name="T41" fmla="*/ 112 h 158"/>
                <a:gd name="T42" fmla="*/ 42 w 157"/>
                <a:gd name="T43" fmla="*/ 116 h 158"/>
                <a:gd name="T44" fmla="*/ 51 w 157"/>
                <a:gd name="T45" fmla="*/ 118 h 158"/>
                <a:gd name="T46" fmla="*/ 110 w 157"/>
                <a:gd name="T47" fmla="*/ 61 h 158"/>
                <a:gd name="T48" fmla="*/ 111 w 157"/>
                <a:gd name="T49" fmla="*/ 52 h 158"/>
                <a:gd name="T50" fmla="*/ 110 w 157"/>
                <a:gd name="T51" fmla="*/ 48 h 158"/>
                <a:gd name="T52" fmla="*/ 144 w 157"/>
                <a:gd name="T53" fmla="*/ 6 h 158"/>
                <a:gd name="T54" fmla="*/ 128 w 157"/>
                <a:gd name="T55" fmla="*/ 0 h 158"/>
                <a:gd name="T56" fmla="*/ 108 w 157"/>
                <a:gd name="T57" fmla="*/ 9 h 158"/>
                <a:gd name="T58" fmla="*/ 75 w 157"/>
                <a:gd name="T59" fmla="*/ 42 h 158"/>
                <a:gd name="T60" fmla="*/ 71 w 157"/>
                <a:gd name="T61" fmla="*/ 57 h 158"/>
                <a:gd name="T62" fmla="*/ 97 w 157"/>
                <a:gd name="T63" fmla="*/ 42 h 158"/>
                <a:gd name="T64" fmla="*/ 122 w 157"/>
                <a:gd name="T65" fmla="*/ 19 h 158"/>
                <a:gd name="T66" fmla="*/ 132 w 157"/>
                <a:gd name="T67" fmla="*/ 19 h 158"/>
                <a:gd name="T68" fmla="*/ 137 w 157"/>
                <a:gd name="T69" fmla="*/ 20 h 158"/>
                <a:gd name="T70" fmla="*/ 141 w 157"/>
                <a:gd name="T71" fmla="*/ 30 h 158"/>
                <a:gd name="T72" fmla="*/ 115 w 157"/>
                <a:gd name="T73" fmla="*/ 61 h 158"/>
                <a:gd name="T74" fmla="*/ 89 w 157"/>
                <a:gd name="T75" fmla="*/ 85 h 158"/>
                <a:gd name="T76" fmla="*/ 111 w 157"/>
                <a:gd name="T77" fmla="*/ 85 h 158"/>
                <a:gd name="T78" fmla="*/ 148 w 157"/>
                <a:gd name="T79" fmla="*/ 50 h 158"/>
                <a:gd name="T80" fmla="*/ 155 w 157"/>
                <a:gd name="T81" fmla="*/ 41 h 158"/>
                <a:gd name="T82" fmla="*/ 155 w 157"/>
                <a:gd name="T83" fmla="*/ 19 h 158"/>
                <a:gd name="T84" fmla="*/ 148 w 157"/>
                <a:gd name="T85" fmla="*/ 9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7" h="158">
                  <a:moveTo>
                    <a:pt x="84" y="92"/>
                  </a:moveTo>
                  <a:lnTo>
                    <a:pt x="84" y="92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4" y="112"/>
                  </a:lnTo>
                  <a:lnTo>
                    <a:pt x="80" y="118"/>
                  </a:lnTo>
                  <a:lnTo>
                    <a:pt x="77" y="121"/>
                  </a:lnTo>
                  <a:lnTo>
                    <a:pt x="49" y="151"/>
                  </a:lnTo>
                  <a:lnTo>
                    <a:pt x="49" y="151"/>
                  </a:lnTo>
                  <a:lnTo>
                    <a:pt x="44" y="154"/>
                  </a:lnTo>
                  <a:lnTo>
                    <a:pt x="40" y="156"/>
                  </a:lnTo>
                  <a:lnTo>
                    <a:pt x="29" y="158"/>
                  </a:lnTo>
                  <a:lnTo>
                    <a:pt x="29" y="158"/>
                  </a:lnTo>
                  <a:lnTo>
                    <a:pt x="18" y="156"/>
                  </a:lnTo>
                  <a:lnTo>
                    <a:pt x="12" y="154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3" y="145"/>
                  </a:lnTo>
                  <a:lnTo>
                    <a:pt x="1" y="140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1" y="118"/>
                  </a:lnTo>
                  <a:lnTo>
                    <a:pt x="3" y="114"/>
                  </a:lnTo>
                  <a:lnTo>
                    <a:pt x="7" y="108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40" y="77"/>
                  </a:lnTo>
                  <a:lnTo>
                    <a:pt x="45" y="75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66" y="74"/>
                  </a:lnTo>
                  <a:lnTo>
                    <a:pt x="47" y="92"/>
                  </a:lnTo>
                  <a:lnTo>
                    <a:pt x="44" y="97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16" y="125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34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3" y="142"/>
                  </a:lnTo>
                  <a:lnTo>
                    <a:pt x="29" y="142"/>
                  </a:lnTo>
                  <a:lnTo>
                    <a:pt x="29" y="142"/>
                  </a:lnTo>
                  <a:lnTo>
                    <a:pt x="33" y="142"/>
                  </a:lnTo>
                  <a:lnTo>
                    <a:pt x="36" y="138"/>
                  </a:lnTo>
                  <a:lnTo>
                    <a:pt x="60" y="114"/>
                  </a:lnTo>
                  <a:lnTo>
                    <a:pt x="66" y="110"/>
                  </a:lnTo>
                  <a:lnTo>
                    <a:pt x="84" y="92"/>
                  </a:lnTo>
                  <a:lnTo>
                    <a:pt x="84" y="92"/>
                  </a:lnTo>
                  <a:close/>
                  <a:moveTo>
                    <a:pt x="110" y="48"/>
                  </a:moveTo>
                  <a:lnTo>
                    <a:pt x="110" y="48"/>
                  </a:lnTo>
                  <a:lnTo>
                    <a:pt x="106" y="46"/>
                  </a:lnTo>
                  <a:lnTo>
                    <a:pt x="104" y="46"/>
                  </a:lnTo>
                  <a:lnTo>
                    <a:pt x="100" y="46"/>
                  </a:lnTo>
                  <a:lnTo>
                    <a:pt x="97" y="48"/>
                  </a:lnTo>
                  <a:lnTo>
                    <a:pt x="42" y="103"/>
                  </a:lnTo>
                  <a:lnTo>
                    <a:pt x="42" y="103"/>
                  </a:lnTo>
                  <a:lnTo>
                    <a:pt x="40" y="107"/>
                  </a:lnTo>
                  <a:lnTo>
                    <a:pt x="40" y="108"/>
                  </a:lnTo>
                  <a:lnTo>
                    <a:pt x="40" y="112"/>
                  </a:lnTo>
                  <a:lnTo>
                    <a:pt x="42" y="116"/>
                  </a:lnTo>
                  <a:lnTo>
                    <a:pt x="42" y="116"/>
                  </a:lnTo>
                  <a:lnTo>
                    <a:pt x="42" y="116"/>
                  </a:lnTo>
                  <a:lnTo>
                    <a:pt x="45" y="118"/>
                  </a:lnTo>
                  <a:lnTo>
                    <a:pt x="49" y="118"/>
                  </a:lnTo>
                  <a:lnTo>
                    <a:pt x="51" y="118"/>
                  </a:lnTo>
                  <a:lnTo>
                    <a:pt x="55" y="116"/>
                  </a:lnTo>
                  <a:lnTo>
                    <a:pt x="110" y="61"/>
                  </a:lnTo>
                  <a:lnTo>
                    <a:pt x="110" y="61"/>
                  </a:lnTo>
                  <a:lnTo>
                    <a:pt x="111" y="57"/>
                  </a:lnTo>
                  <a:lnTo>
                    <a:pt x="111" y="53"/>
                  </a:lnTo>
                  <a:lnTo>
                    <a:pt x="111" y="52"/>
                  </a:lnTo>
                  <a:lnTo>
                    <a:pt x="110" y="48"/>
                  </a:lnTo>
                  <a:lnTo>
                    <a:pt x="110" y="48"/>
                  </a:lnTo>
                  <a:lnTo>
                    <a:pt x="110" y="48"/>
                  </a:lnTo>
                  <a:close/>
                  <a:moveTo>
                    <a:pt x="148" y="9"/>
                  </a:moveTo>
                  <a:lnTo>
                    <a:pt x="148" y="9"/>
                  </a:lnTo>
                  <a:lnTo>
                    <a:pt x="144" y="6"/>
                  </a:lnTo>
                  <a:lnTo>
                    <a:pt x="139" y="4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17" y="4"/>
                  </a:lnTo>
                  <a:lnTo>
                    <a:pt x="111" y="6"/>
                  </a:lnTo>
                  <a:lnTo>
                    <a:pt x="108" y="9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75" y="42"/>
                  </a:lnTo>
                  <a:lnTo>
                    <a:pt x="73" y="46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3" y="68"/>
                  </a:lnTo>
                  <a:lnTo>
                    <a:pt x="91" y="50"/>
                  </a:lnTo>
                  <a:lnTo>
                    <a:pt x="97" y="42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22" y="19"/>
                  </a:lnTo>
                  <a:lnTo>
                    <a:pt x="128" y="17"/>
                  </a:lnTo>
                  <a:lnTo>
                    <a:pt x="128" y="17"/>
                  </a:lnTo>
                  <a:lnTo>
                    <a:pt x="132" y="19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9" y="26"/>
                  </a:lnTo>
                  <a:lnTo>
                    <a:pt x="141" y="30"/>
                  </a:lnTo>
                  <a:lnTo>
                    <a:pt x="141" y="30"/>
                  </a:lnTo>
                  <a:lnTo>
                    <a:pt x="139" y="35"/>
                  </a:lnTo>
                  <a:lnTo>
                    <a:pt x="137" y="39"/>
                  </a:lnTo>
                  <a:lnTo>
                    <a:pt x="115" y="61"/>
                  </a:lnTo>
                  <a:lnTo>
                    <a:pt x="110" y="66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11" y="85"/>
                  </a:lnTo>
                  <a:lnTo>
                    <a:pt x="115" y="83"/>
                  </a:lnTo>
                  <a:lnTo>
                    <a:pt x="121" y="79"/>
                  </a:lnTo>
                  <a:lnTo>
                    <a:pt x="148" y="50"/>
                  </a:lnTo>
                  <a:lnTo>
                    <a:pt x="148" y="50"/>
                  </a:lnTo>
                  <a:lnTo>
                    <a:pt x="152" y="46"/>
                  </a:lnTo>
                  <a:lnTo>
                    <a:pt x="155" y="41"/>
                  </a:lnTo>
                  <a:lnTo>
                    <a:pt x="157" y="30"/>
                  </a:lnTo>
                  <a:lnTo>
                    <a:pt x="157" y="30"/>
                  </a:lnTo>
                  <a:lnTo>
                    <a:pt x="155" y="19"/>
                  </a:lnTo>
                  <a:lnTo>
                    <a:pt x="152" y="13"/>
                  </a:lnTo>
                  <a:lnTo>
                    <a:pt x="148" y="9"/>
                  </a:lnTo>
                  <a:lnTo>
                    <a:pt x="14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Rectangle 297"/>
            <p:cNvSpPr>
              <a:spLocks noChangeArrowheads="1"/>
            </p:cNvSpPr>
            <p:nvPr/>
          </p:nvSpPr>
          <p:spPr bwMode="auto">
            <a:xfrm>
              <a:off x="4119420" y="6187452"/>
              <a:ext cx="109098" cy="11637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98"/>
            <p:cNvSpPr>
              <a:spLocks/>
            </p:cNvSpPr>
            <p:nvPr/>
          </p:nvSpPr>
          <p:spPr bwMode="auto">
            <a:xfrm>
              <a:off x="4139422" y="6147449"/>
              <a:ext cx="109098" cy="192739"/>
            </a:xfrm>
            <a:custGeom>
              <a:avLst/>
              <a:gdLst>
                <a:gd name="T0" fmla="*/ 0 w 60"/>
                <a:gd name="T1" fmla="*/ 53 h 106"/>
                <a:gd name="T2" fmla="*/ 31 w 60"/>
                <a:gd name="T3" fmla="*/ 20 h 106"/>
                <a:gd name="T4" fmla="*/ 49 w 60"/>
                <a:gd name="T5" fmla="*/ 0 h 106"/>
                <a:gd name="T6" fmla="*/ 60 w 60"/>
                <a:gd name="T7" fmla="*/ 0 h 106"/>
                <a:gd name="T8" fmla="*/ 60 w 60"/>
                <a:gd name="T9" fmla="*/ 53 h 106"/>
                <a:gd name="T10" fmla="*/ 60 w 60"/>
                <a:gd name="T11" fmla="*/ 106 h 106"/>
                <a:gd name="T12" fmla="*/ 49 w 60"/>
                <a:gd name="T13" fmla="*/ 106 h 106"/>
                <a:gd name="T14" fmla="*/ 31 w 60"/>
                <a:gd name="T15" fmla="*/ 86 h 106"/>
                <a:gd name="T16" fmla="*/ 0 w 60"/>
                <a:gd name="T17" fmla="*/ 5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06">
                  <a:moveTo>
                    <a:pt x="0" y="53"/>
                  </a:moveTo>
                  <a:lnTo>
                    <a:pt x="31" y="20"/>
                  </a:lnTo>
                  <a:lnTo>
                    <a:pt x="49" y="0"/>
                  </a:lnTo>
                  <a:lnTo>
                    <a:pt x="60" y="0"/>
                  </a:lnTo>
                  <a:lnTo>
                    <a:pt x="60" y="53"/>
                  </a:lnTo>
                  <a:lnTo>
                    <a:pt x="60" y="106"/>
                  </a:lnTo>
                  <a:lnTo>
                    <a:pt x="49" y="106"/>
                  </a:lnTo>
                  <a:lnTo>
                    <a:pt x="31" y="86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99"/>
            <p:cNvSpPr>
              <a:spLocks noEditPoints="1"/>
            </p:cNvSpPr>
            <p:nvPr/>
          </p:nvSpPr>
          <p:spPr bwMode="auto">
            <a:xfrm>
              <a:off x="4286704" y="6143813"/>
              <a:ext cx="100007" cy="187285"/>
            </a:xfrm>
            <a:custGeom>
              <a:avLst/>
              <a:gdLst>
                <a:gd name="T0" fmla="*/ 3 w 55"/>
                <a:gd name="T1" fmla="*/ 33 h 103"/>
                <a:gd name="T2" fmla="*/ 1 w 55"/>
                <a:gd name="T3" fmla="*/ 29 h 103"/>
                <a:gd name="T4" fmla="*/ 3 w 55"/>
                <a:gd name="T5" fmla="*/ 24 h 103"/>
                <a:gd name="T6" fmla="*/ 5 w 55"/>
                <a:gd name="T7" fmla="*/ 22 h 103"/>
                <a:gd name="T8" fmla="*/ 11 w 55"/>
                <a:gd name="T9" fmla="*/ 22 h 103"/>
                <a:gd name="T10" fmla="*/ 14 w 55"/>
                <a:gd name="T11" fmla="*/ 24 h 103"/>
                <a:gd name="T12" fmla="*/ 23 w 55"/>
                <a:gd name="T13" fmla="*/ 37 h 103"/>
                <a:gd name="T14" fmla="*/ 27 w 55"/>
                <a:gd name="T15" fmla="*/ 53 h 103"/>
                <a:gd name="T16" fmla="*/ 22 w 55"/>
                <a:gd name="T17" fmla="*/ 70 h 103"/>
                <a:gd name="T18" fmla="*/ 11 w 55"/>
                <a:gd name="T19" fmla="*/ 82 h 103"/>
                <a:gd name="T20" fmla="*/ 9 w 55"/>
                <a:gd name="T21" fmla="*/ 82 h 103"/>
                <a:gd name="T22" fmla="*/ 3 w 55"/>
                <a:gd name="T23" fmla="*/ 82 h 103"/>
                <a:gd name="T24" fmla="*/ 1 w 55"/>
                <a:gd name="T25" fmla="*/ 81 h 103"/>
                <a:gd name="T26" fmla="*/ 0 w 55"/>
                <a:gd name="T27" fmla="*/ 75 h 103"/>
                <a:gd name="T28" fmla="*/ 3 w 55"/>
                <a:gd name="T29" fmla="*/ 70 h 103"/>
                <a:gd name="T30" fmla="*/ 7 w 55"/>
                <a:gd name="T31" fmla="*/ 66 h 103"/>
                <a:gd name="T32" fmla="*/ 11 w 55"/>
                <a:gd name="T33" fmla="*/ 53 h 103"/>
                <a:gd name="T34" fmla="*/ 3 w 55"/>
                <a:gd name="T35" fmla="*/ 33 h 103"/>
                <a:gd name="T36" fmla="*/ 23 w 55"/>
                <a:gd name="T37" fmla="*/ 13 h 103"/>
                <a:gd name="T38" fmla="*/ 31 w 55"/>
                <a:gd name="T39" fmla="*/ 22 h 103"/>
                <a:gd name="T40" fmla="*/ 36 w 55"/>
                <a:gd name="T41" fmla="*/ 31 h 103"/>
                <a:gd name="T42" fmla="*/ 40 w 55"/>
                <a:gd name="T43" fmla="*/ 55 h 103"/>
                <a:gd name="T44" fmla="*/ 40 w 55"/>
                <a:gd name="T45" fmla="*/ 64 h 103"/>
                <a:gd name="T46" fmla="*/ 36 w 55"/>
                <a:gd name="T47" fmla="*/ 73 h 103"/>
                <a:gd name="T48" fmla="*/ 23 w 55"/>
                <a:gd name="T49" fmla="*/ 90 h 103"/>
                <a:gd name="T50" fmla="*/ 22 w 55"/>
                <a:gd name="T51" fmla="*/ 92 h 103"/>
                <a:gd name="T52" fmla="*/ 22 w 55"/>
                <a:gd name="T53" fmla="*/ 97 h 103"/>
                <a:gd name="T54" fmla="*/ 23 w 55"/>
                <a:gd name="T55" fmla="*/ 99 h 103"/>
                <a:gd name="T56" fmla="*/ 27 w 55"/>
                <a:gd name="T57" fmla="*/ 103 h 103"/>
                <a:gd name="T58" fmla="*/ 33 w 55"/>
                <a:gd name="T59" fmla="*/ 101 h 103"/>
                <a:gd name="T60" fmla="*/ 42 w 55"/>
                <a:gd name="T61" fmla="*/ 92 h 103"/>
                <a:gd name="T62" fmla="*/ 49 w 55"/>
                <a:gd name="T63" fmla="*/ 81 h 103"/>
                <a:gd name="T64" fmla="*/ 55 w 55"/>
                <a:gd name="T65" fmla="*/ 55 h 103"/>
                <a:gd name="T66" fmla="*/ 55 w 55"/>
                <a:gd name="T67" fmla="*/ 40 h 103"/>
                <a:gd name="T68" fmla="*/ 49 w 55"/>
                <a:gd name="T69" fmla="*/ 26 h 103"/>
                <a:gd name="T70" fmla="*/ 33 w 55"/>
                <a:gd name="T71" fmla="*/ 2 h 103"/>
                <a:gd name="T72" fmla="*/ 31 w 55"/>
                <a:gd name="T73" fmla="*/ 0 h 103"/>
                <a:gd name="T74" fmla="*/ 25 w 55"/>
                <a:gd name="T75" fmla="*/ 0 h 103"/>
                <a:gd name="T76" fmla="*/ 22 w 55"/>
                <a:gd name="T77" fmla="*/ 2 h 103"/>
                <a:gd name="T78" fmla="*/ 20 w 55"/>
                <a:gd name="T79" fmla="*/ 7 h 103"/>
                <a:gd name="T80" fmla="*/ 23 w 55"/>
                <a:gd name="T8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" h="103">
                  <a:moveTo>
                    <a:pt x="3" y="33"/>
                  </a:moveTo>
                  <a:lnTo>
                    <a:pt x="3" y="33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5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20" y="29"/>
                  </a:lnTo>
                  <a:lnTo>
                    <a:pt x="23" y="37"/>
                  </a:lnTo>
                  <a:lnTo>
                    <a:pt x="25" y="46"/>
                  </a:lnTo>
                  <a:lnTo>
                    <a:pt x="27" y="53"/>
                  </a:lnTo>
                  <a:lnTo>
                    <a:pt x="25" y="60"/>
                  </a:lnTo>
                  <a:lnTo>
                    <a:pt x="22" y="70"/>
                  </a:lnTo>
                  <a:lnTo>
                    <a:pt x="18" y="75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9" y="82"/>
                  </a:lnTo>
                  <a:lnTo>
                    <a:pt x="5" y="82"/>
                  </a:lnTo>
                  <a:lnTo>
                    <a:pt x="3" y="82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77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7" y="66"/>
                  </a:lnTo>
                  <a:lnTo>
                    <a:pt x="9" y="62"/>
                  </a:lnTo>
                  <a:lnTo>
                    <a:pt x="11" y="53"/>
                  </a:lnTo>
                  <a:lnTo>
                    <a:pt x="11" y="42"/>
                  </a:lnTo>
                  <a:lnTo>
                    <a:pt x="3" y="33"/>
                  </a:lnTo>
                  <a:lnTo>
                    <a:pt x="3" y="33"/>
                  </a:lnTo>
                  <a:close/>
                  <a:moveTo>
                    <a:pt x="23" y="13"/>
                  </a:moveTo>
                  <a:lnTo>
                    <a:pt x="23" y="13"/>
                  </a:lnTo>
                  <a:lnTo>
                    <a:pt x="31" y="22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40" y="42"/>
                  </a:lnTo>
                  <a:lnTo>
                    <a:pt x="40" y="55"/>
                  </a:lnTo>
                  <a:lnTo>
                    <a:pt x="40" y="55"/>
                  </a:lnTo>
                  <a:lnTo>
                    <a:pt x="40" y="64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1" y="82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22" y="92"/>
                  </a:lnTo>
                  <a:lnTo>
                    <a:pt x="22" y="95"/>
                  </a:lnTo>
                  <a:lnTo>
                    <a:pt x="22" y="97"/>
                  </a:lnTo>
                  <a:lnTo>
                    <a:pt x="23" y="99"/>
                  </a:lnTo>
                  <a:lnTo>
                    <a:pt x="23" y="99"/>
                  </a:lnTo>
                  <a:lnTo>
                    <a:pt x="25" y="101"/>
                  </a:lnTo>
                  <a:lnTo>
                    <a:pt x="27" y="103"/>
                  </a:lnTo>
                  <a:lnTo>
                    <a:pt x="31" y="103"/>
                  </a:lnTo>
                  <a:lnTo>
                    <a:pt x="33" y="101"/>
                  </a:lnTo>
                  <a:lnTo>
                    <a:pt x="33" y="101"/>
                  </a:lnTo>
                  <a:lnTo>
                    <a:pt x="42" y="92"/>
                  </a:lnTo>
                  <a:lnTo>
                    <a:pt x="49" y="81"/>
                  </a:lnTo>
                  <a:lnTo>
                    <a:pt x="49" y="81"/>
                  </a:lnTo>
                  <a:lnTo>
                    <a:pt x="53" y="68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40"/>
                  </a:lnTo>
                  <a:lnTo>
                    <a:pt x="49" y="26"/>
                  </a:lnTo>
                  <a:lnTo>
                    <a:pt x="49" y="26"/>
                  </a:lnTo>
                  <a:lnTo>
                    <a:pt x="44" y="13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5"/>
                  </a:lnTo>
                  <a:lnTo>
                    <a:pt x="20" y="7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300"/>
            <p:cNvSpPr>
              <a:spLocks noEditPoints="1"/>
            </p:cNvSpPr>
            <p:nvPr/>
          </p:nvSpPr>
          <p:spPr bwMode="auto">
            <a:xfrm>
              <a:off x="4570357" y="6147449"/>
              <a:ext cx="285473" cy="192739"/>
            </a:xfrm>
            <a:custGeom>
              <a:avLst/>
              <a:gdLst>
                <a:gd name="T0" fmla="*/ 38 w 157"/>
                <a:gd name="T1" fmla="*/ 22 h 106"/>
                <a:gd name="T2" fmla="*/ 58 w 157"/>
                <a:gd name="T3" fmla="*/ 0 h 106"/>
                <a:gd name="T4" fmla="*/ 71 w 157"/>
                <a:gd name="T5" fmla="*/ 53 h 106"/>
                <a:gd name="T6" fmla="*/ 58 w 157"/>
                <a:gd name="T7" fmla="*/ 106 h 106"/>
                <a:gd name="T8" fmla="*/ 0 w 157"/>
                <a:gd name="T9" fmla="*/ 86 h 106"/>
                <a:gd name="T10" fmla="*/ 0 w 157"/>
                <a:gd name="T11" fmla="*/ 22 h 106"/>
                <a:gd name="T12" fmla="*/ 121 w 157"/>
                <a:gd name="T13" fmla="*/ 18 h 106"/>
                <a:gd name="T14" fmla="*/ 135 w 157"/>
                <a:gd name="T15" fmla="*/ 22 h 106"/>
                <a:gd name="T16" fmla="*/ 146 w 157"/>
                <a:gd name="T17" fmla="*/ 29 h 106"/>
                <a:gd name="T18" fmla="*/ 154 w 157"/>
                <a:gd name="T19" fmla="*/ 40 h 106"/>
                <a:gd name="T20" fmla="*/ 157 w 157"/>
                <a:gd name="T21" fmla="*/ 55 h 106"/>
                <a:gd name="T22" fmla="*/ 156 w 157"/>
                <a:gd name="T23" fmla="*/ 62 h 106"/>
                <a:gd name="T24" fmla="*/ 150 w 157"/>
                <a:gd name="T25" fmla="*/ 75 h 106"/>
                <a:gd name="T26" fmla="*/ 141 w 157"/>
                <a:gd name="T27" fmla="*/ 86 h 106"/>
                <a:gd name="T28" fmla="*/ 128 w 157"/>
                <a:gd name="T29" fmla="*/ 91 h 106"/>
                <a:gd name="T30" fmla="*/ 121 w 157"/>
                <a:gd name="T31" fmla="*/ 91 h 106"/>
                <a:gd name="T32" fmla="*/ 106 w 157"/>
                <a:gd name="T33" fmla="*/ 88 h 106"/>
                <a:gd name="T34" fmla="*/ 95 w 157"/>
                <a:gd name="T35" fmla="*/ 80 h 106"/>
                <a:gd name="T36" fmla="*/ 86 w 157"/>
                <a:gd name="T37" fmla="*/ 69 h 106"/>
                <a:gd name="T38" fmla="*/ 84 w 157"/>
                <a:gd name="T39" fmla="*/ 55 h 106"/>
                <a:gd name="T40" fmla="*/ 84 w 157"/>
                <a:gd name="T41" fmla="*/ 47 h 106"/>
                <a:gd name="T42" fmla="*/ 89 w 157"/>
                <a:gd name="T43" fmla="*/ 35 h 106"/>
                <a:gd name="T44" fmla="*/ 100 w 157"/>
                <a:gd name="T45" fmla="*/ 24 h 106"/>
                <a:gd name="T46" fmla="*/ 113 w 157"/>
                <a:gd name="T47" fmla="*/ 18 h 106"/>
                <a:gd name="T48" fmla="*/ 121 w 157"/>
                <a:gd name="T49" fmla="*/ 18 h 106"/>
                <a:gd name="T50" fmla="*/ 99 w 157"/>
                <a:gd name="T51" fmla="*/ 35 h 106"/>
                <a:gd name="T52" fmla="*/ 99 w 157"/>
                <a:gd name="T53" fmla="*/ 44 h 106"/>
                <a:gd name="T54" fmla="*/ 99 w 157"/>
                <a:gd name="T55" fmla="*/ 64 h 106"/>
                <a:gd name="T56" fmla="*/ 97 w 157"/>
                <a:gd name="T57" fmla="*/ 69 h 106"/>
                <a:gd name="T58" fmla="*/ 102 w 157"/>
                <a:gd name="T59" fmla="*/ 77 h 106"/>
                <a:gd name="T60" fmla="*/ 106 w 157"/>
                <a:gd name="T61" fmla="*/ 79 h 106"/>
                <a:gd name="T62" fmla="*/ 121 w 157"/>
                <a:gd name="T63" fmla="*/ 66 h 106"/>
                <a:gd name="T64" fmla="*/ 132 w 157"/>
                <a:gd name="T65" fmla="*/ 77 h 106"/>
                <a:gd name="T66" fmla="*/ 139 w 157"/>
                <a:gd name="T67" fmla="*/ 77 h 106"/>
                <a:gd name="T68" fmla="*/ 143 w 157"/>
                <a:gd name="T69" fmla="*/ 73 h 106"/>
                <a:gd name="T70" fmla="*/ 143 w 157"/>
                <a:gd name="T71" fmla="*/ 64 h 106"/>
                <a:gd name="T72" fmla="*/ 143 w 157"/>
                <a:gd name="T73" fmla="*/ 44 h 106"/>
                <a:gd name="T74" fmla="*/ 145 w 157"/>
                <a:gd name="T75" fmla="*/ 40 h 106"/>
                <a:gd name="T76" fmla="*/ 139 w 157"/>
                <a:gd name="T77" fmla="*/ 33 h 106"/>
                <a:gd name="T78" fmla="*/ 135 w 157"/>
                <a:gd name="T79" fmla="*/ 31 h 106"/>
                <a:gd name="T80" fmla="*/ 121 w 157"/>
                <a:gd name="T81" fmla="*/ 42 h 106"/>
                <a:gd name="T82" fmla="*/ 110 w 157"/>
                <a:gd name="T83" fmla="*/ 33 h 106"/>
                <a:gd name="T84" fmla="*/ 102 w 157"/>
                <a:gd name="T85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7" h="106">
                  <a:moveTo>
                    <a:pt x="0" y="22"/>
                  </a:moveTo>
                  <a:lnTo>
                    <a:pt x="38" y="22"/>
                  </a:lnTo>
                  <a:lnTo>
                    <a:pt x="40" y="20"/>
                  </a:lnTo>
                  <a:lnTo>
                    <a:pt x="58" y="0"/>
                  </a:lnTo>
                  <a:lnTo>
                    <a:pt x="71" y="0"/>
                  </a:lnTo>
                  <a:lnTo>
                    <a:pt x="71" y="53"/>
                  </a:lnTo>
                  <a:lnTo>
                    <a:pt x="71" y="106"/>
                  </a:lnTo>
                  <a:lnTo>
                    <a:pt x="58" y="106"/>
                  </a:lnTo>
                  <a:lnTo>
                    <a:pt x="40" y="86"/>
                  </a:lnTo>
                  <a:lnTo>
                    <a:pt x="0" y="86"/>
                  </a:lnTo>
                  <a:lnTo>
                    <a:pt x="0" y="22"/>
                  </a:lnTo>
                  <a:lnTo>
                    <a:pt x="0" y="22"/>
                  </a:lnTo>
                  <a:close/>
                  <a:moveTo>
                    <a:pt x="121" y="18"/>
                  </a:moveTo>
                  <a:lnTo>
                    <a:pt x="121" y="18"/>
                  </a:lnTo>
                  <a:lnTo>
                    <a:pt x="128" y="18"/>
                  </a:lnTo>
                  <a:lnTo>
                    <a:pt x="135" y="22"/>
                  </a:lnTo>
                  <a:lnTo>
                    <a:pt x="141" y="24"/>
                  </a:lnTo>
                  <a:lnTo>
                    <a:pt x="146" y="29"/>
                  </a:lnTo>
                  <a:lnTo>
                    <a:pt x="150" y="35"/>
                  </a:lnTo>
                  <a:lnTo>
                    <a:pt x="154" y="40"/>
                  </a:lnTo>
                  <a:lnTo>
                    <a:pt x="156" y="47"/>
                  </a:lnTo>
                  <a:lnTo>
                    <a:pt x="157" y="55"/>
                  </a:lnTo>
                  <a:lnTo>
                    <a:pt x="157" y="55"/>
                  </a:lnTo>
                  <a:lnTo>
                    <a:pt x="156" y="62"/>
                  </a:lnTo>
                  <a:lnTo>
                    <a:pt x="154" y="69"/>
                  </a:lnTo>
                  <a:lnTo>
                    <a:pt x="150" y="75"/>
                  </a:lnTo>
                  <a:lnTo>
                    <a:pt x="146" y="80"/>
                  </a:lnTo>
                  <a:lnTo>
                    <a:pt x="141" y="86"/>
                  </a:lnTo>
                  <a:lnTo>
                    <a:pt x="135" y="88"/>
                  </a:lnTo>
                  <a:lnTo>
                    <a:pt x="128" y="91"/>
                  </a:lnTo>
                  <a:lnTo>
                    <a:pt x="121" y="91"/>
                  </a:lnTo>
                  <a:lnTo>
                    <a:pt x="121" y="91"/>
                  </a:lnTo>
                  <a:lnTo>
                    <a:pt x="113" y="91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5" y="80"/>
                  </a:lnTo>
                  <a:lnTo>
                    <a:pt x="89" y="75"/>
                  </a:lnTo>
                  <a:lnTo>
                    <a:pt x="86" y="69"/>
                  </a:lnTo>
                  <a:lnTo>
                    <a:pt x="84" y="62"/>
                  </a:lnTo>
                  <a:lnTo>
                    <a:pt x="84" y="55"/>
                  </a:lnTo>
                  <a:lnTo>
                    <a:pt x="84" y="55"/>
                  </a:lnTo>
                  <a:lnTo>
                    <a:pt x="84" y="47"/>
                  </a:lnTo>
                  <a:lnTo>
                    <a:pt x="86" y="40"/>
                  </a:lnTo>
                  <a:lnTo>
                    <a:pt x="89" y="35"/>
                  </a:lnTo>
                  <a:lnTo>
                    <a:pt x="95" y="29"/>
                  </a:lnTo>
                  <a:lnTo>
                    <a:pt x="100" y="24"/>
                  </a:lnTo>
                  <a:lnTo>
                    <a:pt x="106" y="22"/>
                  </a:lnTo>
                  <a:lnTo>
                    <a:pt x="113" y="18"/>
                  </a:lnTo>
                  <a:lnTo>
                    <a:pt x="121" y="18"/>
                  </a:lnTo>
                  <a:lnTo>
                    <a:pt x="121" y="18"/>
                  </a:lnTo>
                  <a:close/>
                  <a:moveTo>
                    <a:pt x="99" y="35"/>
                  </a:moveTo>
                  <a:lnTo>
                    <a:pt x="99" y="35"/>
                  </a:lnTo>
                  <a:lnTo>
                    <a:pt x="97" y="40"/>
                  </a:lnTo>
                  <a:lnTo>
                    <a:pt x="99" y="44"/>
                  </a:lnTo>
                  <a:lnTo>
                    <a:pt x="110" y="55"/>
                  </a:lnTo>
                  <a:lnTo>
                    <a:pt x="99" y="64"/>
                  </a:lnTo>
                  <a:lnTo>
                    <a:pt x="99" y="64"/>
                  </a:lnTo>
                  <a:lnTo>
                    <a:pt x="97" y="69"/>
                  </a:lnTo>
                  <a:lnTo>
                    <a:pt x="99" y="73"/>
                  </a:lnTo>
                  <a:lnTo>
                    <a:pt x="102" y="77"/>
                  </a:lnTo>
                  <a:lnTo>
                    <a:pt x="102" y="77"/>
                  </a:lnTo>
                  <a:lnTo>
                    <a:pt x="106" y="79"/>
                  </a:lnTo>
                  <a:lnTo>
                    <a:pt x="110" y="77"/>
                  </a:lnTo>
                  <a:lnTo>
                    <a:pt x="121" y="66"/>
                  </a:lnTo>
                  <a:lnTo>
                    <a:pt x="132" y="77"/>
                  </a:lnTo>
                  <a:lnTo>
                    <a:pt x="132" y="77"/>
                  </a:lnTo>
                  <a:lnTo>
                    <a:pt x="135" y="79"/>
                  </a:lnTo>
                  <a:lnTo>
                    <a:pt x="139" y="77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5" y="69"/>
                  </a:lnTo>
                  <a:lnTo>
                    <a:pt x="143" y="64"/>
                  </a:lnTo>
                  <a:lnTo>
                    <a:pt x="132" y="55"/>
                  </a:lnTo>
                  <a:lnTo>
                    <a:pt x="143" y="44"/>
                  </a:lnTo>
                  <a:lnTo>
                    <a:pt x="143" y="44"/>
                  </a:lnTo>
                  <a:lnTo>
                    <a:pt x="145" y="40"/>
                  </a:lnTo>
                  <a:lnTo>
                    <a:pt x="143" y="35"/>
                  </a:lnTo>
                  <a:lnTo>
                    <a:pt x="139" y="33"/>
                  </a:lnTo>
                  <a:lnTo>
                    <a:pt x="139" y="33"/>
                  </a:lnTo>
                  <a:lnTo>
                    <a:pt x="135" y="31"/>
                  </a:lnTo>
                  <a:lnTo>
                    <a:pt x="132" y="33"/>
                  </a:lnTo>
                  <a:lnTo>
                    <a:pt x="121" y="42"/>
                  </a:lnTo>
                  <a:lnTo>
                    <a:pt x="110" y="33"/>
                  </a:lnTo>
                  <a:lnTo>
                    <a:pt x="110" y="33"/>
                  </a:lnTo>
                  <a:lnTo>
                    <a:pt x="106" y="31"/>
                  </a:lnTo>
                  <a:lnTo>
                    <a:pt x="102" y="33"/>
                  </a:lnTo>
                  <a:lnTo>
                    <a:pt x="99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301"/>
            <p:cNvSpPr>
              <a:spLocks noEditPoints="1"/>
            </p:cNvSpPr>
            <p:nvPr/>
          </p:nvSpPr>
          <p:spPr bwMode="auto">
            <a:xfrm>
              <a:off x="5050387" y="6127448"/>
              <a:ext cx="247288" cy="240015"/>
            </a:xfrm>
            <a:custGeom>
              <a:avLst/>
              <a:gdLst>
                <a:gd name="T0" fmla="*/ 9 w 136"/>
                <a:gd name="T1" fmla="*/ 7 h 132"/>
                <a:gd name="T2" fmla="*/ 35 w 136"/>
                <a:gd name="T3" fmla="*/ 7 h 132"/>
                <a:gd name="T4" fmla="*/ 49 w 136"/>
                <a:gd name="T5" fmla="*/ 5 h 132"/>
                <a:gd name="T6" fmla="*/ 68 w 136"/>
                <a:gd name="T7" fmla="*/ 0 h 132"/>
                <a:gd name="T8" fmla="*/ 70 w 136"/>
                <a:gd name="T9" fmla="*/ 0 h 132"/>
                <a:gd name="T10" fmla="*/ 99 w 136"/>
                <a:gd name="T11" fmla="*/ 7 h 132"/>
                <a:gd name="T12" fmla="*/ 112 w 136"/>
                <a:gd name="T13" fmla="*/ 9 h 132"/>
                <a:gd name="T14" fmla="*/ 136 w 136"/>
                <a:gd name="T15" fmla="*/ 7 h 132"/>
                <a:gd name="T16" fmla="*/ 136 w 136"/>
                <a:gd name="T17" fmla="*/ 16 h 132"/>
                <a:gd name="T18" fmla="*/ 130 w 136"/>
                <a:gd name="T19" fmla="*/ 66 h 132"/>
                <a:gd name="T20" fmla="*/ 115 w 136"/>
                <a:gd name="T21" fmla="*/ 99 h 132"/>
                <a:gd name="T22" fmla="*/ 106 w 136"/>
                <a:gd name="T23" fmla="*/ 112 h 132"/>
                <a:gd name="T24" fmla="*/ 82 w 136"/>
                <a:gd name="T25" fmla="*/ 126 h 132"/>
                <a:gd name="T26" fmla="*/ 68 w 136"/>
                <a:gd name="T27" fmla="*/ 132 h 132"/>
                <a:gd name="T28" fmla="*/ 66 w 136"/>
                <a:gd name="T29" fmla="*/ 132 h 132"/>
                <a:gd name="T30" fmla="*/ 38 w 136"/>
                <a:gd name="T31" fmla="*/ 121 h 132"/>
                <a:gd name="T32" fmla="*/ 18 w 136"/>
                <a:gd name="T33" fmla="*/ 99 h 132"/>
                <a:gd name="T34" fmla="*/ 11 w 136"/>
                <a:gd name="T35" fmla="*/ 84 h 132"/>
                <a:gd name="T36" fmla="*/ 0 w 136"/>
                <a:gd name="T37" fmla="*/ 44 h 132"/>
                <a:gd name="T38" fmla="*/ 0 w 136"/>
                <a:gd name="T39" fmla="*/ 7 h 132"/>
                <a:gd name="T40" fmla="*/ 9 w 136"/>
                <a:gd name="T41" fmla="*/ 7 h 132"/>
                <a:gd name="T42" fmla="*/ 36 w 136"/>
                <a:gd name="T43" fmla="*/ 24 h 132"/>
                <a:gd name="T44" fmla="*/ 16 w 136"/>
                <a:gd name="T45" fmla="*/ 25 h 132"/>
                <a:gd name="T46" fmla="*/ 22 w 136"/>
                <a:gd name="T47" fmla="*/ 64 h 132"/>
                <a:gd name="T48" fmla="*/ 33 w 136"/>
                <a:gd name="T49" fmla="*/ 91 h 132"/>
                <a:gd name="T50" fmla="*/ 38 w 136"/>
                <a:gd name="T51" fmla="*/ 99 h 132"/>
                <a:gd name="T52" fmla="*/ 57 w 136"/>
                <a:gd name="T53" fmla="*/ 112 h 132"/>
                <a:gd name="T54" fmla="*/ 68 w 136"/>
                <a:gd name="T55" fmla="*/ 115 h 132"/>
                <a:gd name="T56" fmla="*/ 86 w 136"/>
                <a:gd name="T57" fmla="*/ 106 h 132"/>
                <a:gd name="T58" fmla="*/ 103 w 136"/>
                <a:gd name="T59" fmla="*/ 91 h 132"/>
                <a:gd name="T60" fmla="*/ 108 w 136"/>
                <a:gd name="T61" fmla="*/ 79 h 132"/>
                <a:gd name="T62" fmla="*/ 117 w 136"/>
                <a:gd name="T63" fmla="*/ 46 h 132"/>
                <a:gd name="T64" fmla="*/ 119 w 136"/>
                <a:gd name="T65" fmla="*/ 25 h 132"/>
                <a:gd name="T66" fmla="*/ 97 w 136"/>
                <a:gd name="T67" fmla="*/ 24 h 132"/>
                <a:gd name="T68" fmla="*/ 68 w 136"/>
                <a:gd name="T69" fmla="*/ 16 h 132"/>
                <a:gd name="T70" fmla="*/ 51 w 136"/>
                <a:gd name="T71" fmla="*/ 22 h 132"/>
                <a:gd name="T72" fmla="*/ 36 w 136"/>
                <a:gd name="T73" fmla="*/ 2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6" h="132">
                  <a:moveTo>
                    <a:pt x="9" y="7"/>
                  </a:moveTo>
                  <a:lnTo>
                    <a:pt x="9" y="7"/>
                  </a:lnTo>
                  <a:lnTo>
                    <a:pt x="22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49" y="5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84" y="5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112" y="9"/>
                  </a:lnTo>
                  <a:lnTo>
                    <a:pt x="126" y="7"/>
                  </a:lnTo>
                  <a:lnTo>
                    <a:pt x="136" y="7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4" y="44"/>
                  </a:lnTo>
                  <a:lnTo>
                    <a:pt x="130" y="66"/>
                  </a:lnTo>
                  <a:lnTo>
                    <a:pt x="123" y="84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06" y="112"/>
                  </a:lnTo>
                  <a:lnTo>
                    <a:pt x="95" y="121"/>
                  </a:lnTo>
                  <a:lnTo>
                    <a:pt x="82" y="126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66" y="132"/>
                  </a:lnTo>
                  <a:lnTo>
                    <a:pt x="66" y="132"/>
                  </a:lnTo>
                  <a:lnTo>
                    <a:pt x="51" y="126"/>
                  </a:lnTo>
                  <a:lnTo>
                    <a:pt x="38" y="121"/>
                  </a:lnTo>
                  <a:lnTo>
                    <a:pt x="27" y="112"/>
                  </a:lnTo>
                  <a:lnTo>
                    <a:pt x="18" y="99"/>
                  </a:lnTo>
                  <a:lnTo>
                    <a:pt x="18" y="99"/>
                  </a:lnTo>
                  <a:lnTo>
                    <a:pt x="11" y="84"/>
                  </a:lnTo>
                  <a:lnTo>
                    <a:pt x="5" y="66"/>
                  </a:lnTo>
                  <a:lnTo>
                    <a:pt x="0" y="44"/>
                  </a:lnTo>
                  <a:lnTo>
                    <a:pt x="0" y="16"/>
                  </a:lnTo>
                  <a:lnTo>
                    <a:pt x="0" y="7"/>
                  </a:lnTo>
                  <a:lnTo>
                    <a:pt x="9" y="7"/>
                  </a:lnTo>
                  <a:lnTo>
                    <a:pt x="9" y="7"/>
                  </a:lnTo>
                  <a:close/>
                  <a:moveTo>
                    <a:pt x="36" y="24"/>
                  </a:moveTo>
                  <a:lnTo>
                    <a:pt x="36" y="24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8" y="46"/>
                  </a:lnTo>
                  <a:lnTo>
                    <a:pt x="22" y="64"/>
                  </a:lnTo>
                  <a:lnTo>
                    <a:pt x="25" y="79"/>
                  </a:lnTo>
                  <a:lnTo>
                    <a:pt x="33" y="91"/>
                  </a:lnTo>
                  <a:lnTo>
                    <a:pt x="33" y="91"/>
                  </a:lnTo>
                  <a:lnTo>
                    <a:pt x="38" y="99"/>
                  </a:lnTo>
                  <a:lnTo>
                    <a:pt x="47" y="106"/>
                  </a:lnTo>
                  <a:lnTo>
                    <a:pt x="57" y="112"/>
                  </a:lnTo>
                  <a:lnTo>
                    <a:pt x="68" y="115"/>
                  </a:lnTo>
                  <a:lnTo>
                    <a:pt x="68" y="115"/>
                  </a:lnTo>
                  <a:lnTo>
                    <a:pt x="77" y="112"/>
                  </a:lnTo>
                  <a:lnTo>
                    <a:pt x="86" y="106"/>
                  </a:lnTo>
                  <a:lnTo>
                    <a:pt x="95" y="99"/>
                  </a:lnTo>
                  <a:lnTo>
                    <a:pt x="103" y="91"/>
                  </a:lnTo>
                  <a:lnTo>
                    <a:pt x="103" y="91"/>
                  </a:lnTo>
                  <a:lnTo>
                    <a:pt x="108" y="79"/>
                  </a:lnTo>
                  <a:lnTo>
                    <a:pt x="114" y="64"/>
                  </a:lnTo>
                  <a:lnTo>
                    <a:pt x="117" y="46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97" y="24"/>
                  </a:lnTo>
                  <a:lnTo>
                    <a:pt x="97" y="24"/>
                  </a:lnTo>
                  <a:lnTo>
                    <a:pt x="82" y="22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51" y="22"/>
                  </a:lnTo>
                  <a:lnTo>
                    <a:pt x="36" y="24"/>
                  </a:lnTo>
                  <a:lnTo>
                    <a:pt x="36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328"/>
            <p:cNvSpPr>
              <a:spLocks noEditPoints="1"/>
            </p:cNvSpPr>
            <p:nvPr/>
          </p:nvSpPr>
          <p:spPr bwMode="auto">
            <a:xfrm>
              <a:off x="4115784" y="6611114"/>
              <a:ext cx="263653" cy="223651"/>
            </a:xfrm>
            <a:custGeom>
              <a:avLst/>
              <a:gdLst>
                <a:gd name="T0" fmla="*/ 136 w 145"/>
                <a:gd name="T1" fmla="*/ 24 h 123"/>
                <a:gd name="T2" fmla="*/ 145 w 145"/>
                <a:gd name="T3" fmla="*/ 31 h 123"/>
                <a:gd name="T4" fmla="*/ 143 w 145"/>
                <a:gd name="T5" fmla="*/ 49 h 123"/>
                <a:gd name="T6" fmla="*/ 138 w 145"/>
                <a:gd name="T7" fmla="*/ 69 h 123"/>
                <a:gd name="T8" fmla="*/ 132 w 145"/>
                <a:gd name="T9" fmla="*/ 79 h 123"/>
                <a:gd name="T10" fmla="*/ 116 w 145"/>
                <a:gd name="T11" fmla="*/ 92 h 123"/>
                <a:gd name="T12" fmla="*/ 103 w 145"/>
                <a:gd name="T13" fmla="*/ 97 h 123"/>
                <a:gd name="T14" fmla="*/ 97 w 145"/>
                <a:gd name="T15" fmla="*/ 108 h 123"/>
                <a:gd name="T16" fmla="*/ 86 w 145"/>
                <a:gd name="T17" fmla="*/ 112 h 123"/>
                <a:gd name="T18" fmla="*/ 24 w 145"/>
                <a:gd name="T19" fmla="*/ 112 h 123"/>
                <a:gd name="T20" fmla="*/ 13 w 145"/>
                <a:gd name="T21" fmla="*/ 108 h 123"/>
                <a:gd name="T22" fmla="*/ 7 w 145"/>
                <a:gd name="T23" fmla="*/ 97 h 123"/>
                <a:gd name="T24" fmla="*/ 7 w 145"/>
                <a:gd name="T25" fmla="*/ 14 h 123"/>
                <a:gd name="T26" fmla="*/ 2 w 145"/>
                <a:gd name="T27" fmla="*/ 13 h 123"/>
                <a:gd name="T28" fmla="*/ 0 w 145"/>
                <a:gd name="T29" fmla="*/ 7 h 123"/>
                <a:gd name="T30" fmla="*/ 0 w 145"/>
                <a:gd name="T31" fmla="*/ 7 h 123"/>
                <a:gd name="T32" fmla="*/ 2 w 145"/>
                <a:gd name="T33" fmla="*/ 2 h 123"/>
                <a:gd name="T34" fmla="*/ 7 w 145"/>
                <a:gd name="T35" fmla="*/ 0 h 123"/>
                <a:gd name="T36" fmla="*/ 35 w 145"/>
                <a:gd name="T37" fmla="*/ 0 h 123"/>
                <a:gd name="T38" fmla="*/ 31 w 145"/>
                <a:gd name="T39" fmla="*/ 16 h 123"/>
                <a:gd name="T40" fmla="*/ 28 w 145"/>
                <a:gd name="T41" fmla="*/ 33 h 123"/>
                <a:gd name="T42" fmla="*/ 18 w 145"/>
                <a:gd name="T43" fmla="*/ 73 h 123"/>
                <a:gd name="T44" fmla="*/ 50 w 145"/>
                <a:gd name="T45" fmla="*/ 42 h 123"/>
                <a:gd name="T46" fmla="*/ 37 w 145"/>
                <a:gd name="T47" fmla="*/ 33 h 123"/>
                <a:gd name="T48" fmla="*/ 37 w 145"/>
                <a:gd name="T49" fmla="*/ 14 h 123"/>
                <a:gd name="T50" fmla="*/ 40 w 145"/>
                <a:gd name="T51" fmla="*/ 0 h 123"/>
                <a:gd name="T52" fmla="*/ 103 w 145"/>
                <a:gd name="T53" fmla="*/ 0 h 123"/>
                <a:gd name="T54" fmla="*/ 108 w 145"/>
                <a:gd name="T55" fmla="*/ 2 h 123"/>
                <a:gd name="T56" fmla="*/ 110 w 145"/>
                <a:gd name="T57" fmla="*/ 7 h 123"/>
                <a:gd name="T58" fmla="*/ 110 w 145"/>
                <a:gd name="T59" fmla="*/ 7 h 123"/>
                <a:gd name="T60" fmla="*/ 108 w 145"/>
                <a:gd name="T61" fmla="*/ 13 h 123"/>
                <a:gd name="T62" fmla="*/ 103 w 145"/>
                <a:gd name="T63" fmla="*/ 14 h 123"/>
                <a:gd name="T64" fmla="*/ 103 w 145"/>
                <a:gd name="T65" fmla="*/ 24 h 123"/>
                <a:gd name="T66" fmla="*/ 103 w 145"/>
                <a:gd name="T67" fmla="*/ 80 h 123"/>
                <a:gd name="T68" fmla="*/ 110 w 145"/>
                <a:gd name="T69" fmla="*/ 77 h 123"/>
                <a:gd name="T70" fmla="*/ 119 w 145"/>
                <a:gd name="T71" fmla="*/ 68 h 123"/>
                <a:gd name="T72" fmla="*/ 123 w 145"/>
                <a:gd name="T73" fmla="*/ 62 h 123"/>
                <a:gd name="T74" fmla="*/ 128 w 145"/>
                <a:gd name="T75" fmla="*/ 40 h 123"/>
                <a:gd name="T76" fmla="*/ 103 w 145"/>
                <a:gd name="T77" fmla="*/ 80 h 123"/>
                <a:gd name="T78" fmla="*/ 24 w 145"/>
                <a:gd name="T79" fmla="*/ 115 h 123"/>
                <a:gd name="T80" fmla="*/ 88 w 145"/>
                <a:gd name="T81" fmla="*/ 123 h 123"/>
                <a:gd name="T82" fmla="*/ 24 w 145"/>
                <a:gd name="T83" fmla="*/ 11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" h="123">
                  <a:moveTo>
                    <a:pt x="103" y="24"/>
                  </a:moveTo>
                  <a:lnTo>
                    <a:pt x="136" y="24"/>
                  </a:lnTo>
                  <a:lnTo>
                    <a:pt x="145" y="24"/>
                  </a:lnTo>
                  <a:lnTo>
                    <a:pt x="145" y="31"/>
                  </a:lnTo>
                  <a:lnTo>
                    <a:pt x="145" y="31"/>
                  </a:lnTo>
                  <a:lnTo>
                    <a:pt x="143" y="49"/>
                  </a:lnTo>
                  <a:lnTo>
                    <a:pt x="141" y="60"/>
                  </a:lnTo>
                  <a:lnTo>
                    <a:pt x="138" y="69"/>
                  </a:lnTo>
                  <a:lnTo>
                    <a:pt x="138" y="69"/>
                  </a:lnTo>
                  <a:lnTo>
                    <a:pt x="132" y="79"/>
                  </a:lnTo>
                  <a:lnTo>
                    <a:pt x="125" y="86"/>
                  </a:lnTo>
                  <a:lnTo>
                    <a:pt x="116" y="92"/>
                  </a:lnTo>
                  <a:lnTo>
                    <a:pt x="103" y="97"/>
                  </a:lnTo>
                  <a:lnTo>
                    <a:pt x="103" y="97"/>
                  </a:lnTo>
                  <a:lnTo>
                    <a:pt x="101" y="103"/>
                  </a:lnTo>
                  <a:lnTo>
                    <a:pt x="97" y="108"/>
                  </a:lnTo>
                  <a:lnTo>
                    <a:pt x="92" y="112"/>
                  </a:lnTo>
                  <a:lnTo>
                    <a:pt x="86" y="112"/>
                  </a:lnTo>
                  <a:lnTo>
                    <a:pt x="24" y="112"/>
                  </a:lnTo>
                  <a:lnTo>
                    <a:pt x="24" y="112"/>
                  </a:lnTo>
                  <a:lnTo>
                    <a:pt x="17" y="112"/>
                  </a:lnTo>
                  <a:lnTo>
                    <a:pt x="13" y="108"/>
                  </a:lnTo>
                  <a:lnTo>
                    <a:pt x="9" y="103"/>
                  </a:lnTo>
                  <a:lnTo>
                    <a:pt x="7" y="97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7"/>
                  </a:lnTo>
                  <a:lnTo>
                    <a:pt x="31" y="16"/>
                  </a:lnTo>
                  <a:lnTo>
                    <a:pt x="31" y="33"/>
                  </a:lnTo>
                  <a:lnTo>
                    <a:pt x="28" y="33"/>
                  </a:lnTo>
                  <a:lnTo>
                    <a:pt x="18" y="40"/>
                  </a:lnTo>
                  <a:lnTo>
                    <a:pt x="18" y="73"/>
                  </a:lnTo>
                  <a:lnTo>
                    <a:pt x="50" y="73"/>
                  </a:lnTo>
                  <a:lnTo>
                    <a:pt x="50" y="42"/>
                  </a:lnTo>
                  <a:lnTo>
                    <a:pt x="42" y="33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7" y="14"/>
                  </a:lnTo>
                  <a:lnTo>
                    <a:pt x="39" y="7"/>
                  </a:lnTo>
                  <a:lnTo>
                    <a:pt x="40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5" y="0"/>
                  </a:lnTo>
                  <a:lnTo>
                    <a:pt x="108" y="2"/>
                  </a:lnTo>
                  <a:lnTo>
                    <a:pt x="110" y="5"/>
                  </a:lnTo>
                  <a:lnTo>
                    <a:pt x="110" y="7"/>
                  </a:lnTo>
                  <a:lnTo>
                    <a:pt x="110" y="7"/>
                  </a:lnTo>
                  <a:lnTo>
                    <a:pt x="110" y="7"/>
                  </a:lnTo>
                  <a:lnTo>
                    <a:pt x="110" y="11"/>
                  </a:lnTo>
                  <a:lnTo>
                    <a:pt x="108" y="13"/>
                  </a:lnTo>
                  <a:lnTo>
                    <a:pt x="105" y="14"/>
                  </a:lnTo>
                  <a:lnTo>
                    <a:pt x="103" y="14"/>
                  </a:lnTo>
                  <a:lnTo>
                    <a:pt x="103" y="14"/>
                  </a:lnTo>
                  <a:lnTo>
                    <a:pt x="103" y="24"/>
                  </a:lnTo>
                  <a:lnTo>
                    <a:pt x="103" y="24"/>
                  </a:lnTo>
                  <a:close/>
                  <a:moveTo>
                    <a:pt x="103" y="80"/>
                  </a:moveTo>
                  <a:lnTo>
                    <a:pt x="103" y="80"/>
                  </a:lnTo>
                  <a:lnTo>
                    <a:pt x="110" y="77"/>
                  </a:lnTo>
                  <a:lnTo>
                    <a:pt x="116" y="73"/>
                  </a:lnTo>
                  <a:lnTo>
                    <a:pt x="119" y="68"/>
                  </a:lnTo>
                  <a:lnTo>
                    <a:pt x="123" y="62"/>
                  </a:lnTo>
                  <a:lnTo>
                    <a:pt x="123" y="62"/>
                  </a:lnTo>
                  <a:lnTo>
                    <a:pt x="127" y="51"/>
                  </a:lnTo>
                  <a:lnTo>
                    <a:pt x="128" y="40"/>
                  </a:lnTo>
                  <a:lnTo>
                    <a:pt x="103" y="40"/>
                  </a:lnTo>
                  <a:lnTo>
                    <a:pt x="103" y="80"/>
                  </a:lnTo>
                  <a:lnTo>
                    <a:pt x="103" y="80"/>
                  </a:lnTo>
                  <a:close/>
                  <a:moveTo>
                    <a:pt x="24" y="115"/>
                  </a:moveTo>
                  <a:lnTo>
                    <a:pt x="88" y="115"/>
                  </a:lnTo>
                  <a:lnTo>
                    <a:pt x="88" y="123"/>
                  </a:lnTo>
                  <a:lnTo>
                    <a:pt x="24" y="123"/>
                  </a:lnTo>
                  <a:lnTo>
                    <a:pt x="24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329"/>
            <p:cNvSpPr>
              <a:spLocks/>
            </p:cNvSpPr>
            <p:nvPr/>
          </p:nvSpPr>
          <p:spPr bwMode="auto">
            <a:xfrm>
              <a:off x="5055843" y="6574748"/>
              <a:ext cx="210922" cy="260017"/>
            </a:xfrm>
            <a:custGeom>
              <a:avLst/>
              <a:gdLst>
                <a:gd name="T0" fmla="*/ 13 w 116"/>
                <a:gd name="T1" fmla="*/ 89 h 143"/>
                <a:gd name="T2" fmla="*/ 4 w 116"/>
                <a:gd name="T3" fmla="*/ 84 h 143"/>
                <a:gd name="T4" fmla="*/ 0 w 116"/>
                <a:gd name="T5" fmla="*/ 75 h 143"/>
                <a:gd name="T6" fmla="*/ 0 w 116"/>
                <a:gd name="T7" fmla="*/ 69 h 143"/>
                <a:gd name="T8" fmla="*/ 8 w 116"/>
                <a:gd name="T9" fmla="*/ 62 h 143"/>
                <a:gd name="T10" fmla="*/ 24 w 116"/>
                <a:gd name="T11" fmla="*/ 62 h 143"/>
                <a:gd name="T12" fmla="*/ 22 w 116"/>
                <a:gd name="T13" fmla="*/ 42 h 143"/>
                <a:gd name="T14" fmla="*/ 26 w 116"/>
                <a:gd name="T15" fmla="*/ 23 h 143"/>
                <a:gd name="T16" fmla="*/ 32 w 116"/>
                <a:gd name="T17" fmla="*/ 14 h 143"/>
                <a:gd name="T18" fmla="*/ 50 w 116"/>
                <a:gd name="T19" fmla="*/ 1 h 143"/>
                <a:gd name="T20" fmla="*/ 63 w 116"/>
                <a:gd name="T21" fmla="*/ 0 h 143"/>
                <a:gd name="T22" fmla="*/ 79 w 116"/>
                <a:gd name="T23" fmla="*/ 1 h 143"/>
                <a:gd name="T24" fmla="*/ 94 w 116"/>
                <a:gd name="T25" fmla="*/ 9 h 143"/>
                <a:gd name="T26" fmla="*/ 100 w 116"/>
                <a:gd name="T27" fmla="*/ 14 h 143"/>
                <a:gd name="T28" fmla="*/ 107 w 116"/>
                <a:gd name="T29" fmla="*/ 29 h 143"/>
                <a:gd name="T30" fmla="*/ 109 w 116"/>
                <a:gd name="T31" fmla="*/ 38 h 143"/>
                <a:gd name="T32" fmla="*/ 107 w 116"/>
                <a:gd name="T33" fmla="*/ 47 h 143"/>
                <a:gd name="T34" fmla="*/ 98 w 116"/>
                <a:gd name="T35" fmla="*/ 53 h 143"/>
                <a:gd name="T36" fmla="*/ 92 w 116"/>
                <a:gd name="T37" fmla="*/ 53 h 143"/>
                <a:gd name="T38" fmla="*/ 85 w 116"/>
                <a:gd name="T39" fmla="*/ 45 h 143"/>
                <a:gd name="T40" fmla="*/ 83 w 116"/>
                <a:gd name="T41" fmla="*/ 42 h 143"/>
                <a:gd name="T42" fmla="*/ 78 w 116"/>
                <a:gd name="T43" fmla="*/ 29 h 143"/>
                <a:gd name="T44" fmla="*/ 72 w 116"/>
                <a:gd name="T45" fmla="*/ 27 h 143"/>
                <a:gd name="T46" fmla="*/ 65 w 116"/>
                <a:gd name="T47" fmla="*/ 27 h 143"/>
                <a:gd name="T48" fmla="*/ 54 w 116"/>
                <a:gd name="T49" fmla="*/ 31 h 143"/>
                <a:gd name="T50" fmla="*/ 52 w 116"/>
                <a:gd name="T51" fmla="*/ 34 h 143"/>
                <a:gd name="T52" fmla="*/ 50 w 116"/>
                <a:gd name="T53" fmla="*/ 58 h 143"/>
                <a:gd name="T54" fmla="*/ 52 w 116"/>
                <a:gd name="T55" fmla="*/ 62 h 143"/>
                <a:gd name="T56" fmla="*/ 76 w 116"/>
                <a:gd name="T57" fmla="*/ 62 h 143"/>
                <a:gd name="T58" fmla="*/ 87 w 116"/>
                <a:gd name="T59" fmla="*/ 66 h 143"/>
                <a:gd name="T60" fmla="*/ 90 w 116"/>
                <a:gd name="T61" fmla="*/ 75 h 143"/>
                <a:gd name="T62" fmla="*/ 89 w 116"/>
                <a:gd name="T63" fmla="*/ 80 h 143"/>
                <a:gd name="T64" fmla="*/ 81 w 116"/>
                <a:gd name="T65" fmla="*/ 88 h 143"/>
                <a:gd name="T66" fmla="*/ 55 w 116"/>
                <a:gd name="T67" fmla="*/ 89 h 143"/>
                <a:gd name="T68" fmla="*/ 54 w 116"/>
                <a:gd name="T69" fmla="*/ 106 h 143"/>
                <a:gd name="T70" fmla="*/ 61 w 116"/>
                <a:gd name="T71" fmla="*/ 106 h 143"/>
                <a:gd name="T72" fmla="*/ 67 w 116"/>
                <a:gd name="T73" fmla="*/ 108 h 143"/>
                <a:gd name="T74" fmla="*/ 76 w 116"/>
                <a:gd name="T75" fmla="*/ 113 h 143"/>
                <a:gd name="T76" fmla="*/ 83 w 116"/>
                <a:gd name="T77" fmla="*/ 115 h 143"/>
                <a:gd name="T78" fmla="*/ 87 w 116"/>
                <a:gd name="T79" fmla="*/ 115 h 143"/>
                <a:gd name="T80" fmla="*/ 96 w 116"/>
                <a:gd name="T81" fmla="*/ 110 h 143"/>
                <a:gd name="T82" fmla="*/ 101 w 116"/>
                <a:gd name="T83" fmla="*/ 108 h 143"/>
                <a:gd name="T84" fmla="*/ 111 w 116"/>
                <a:gd name="T85" fmla="*/ 110 h 143"/>
                <a:gd name="T86" fmla="*/ 114 w 116"/>
                <a:gd name="T87" fmla="*/ 115 h 143"/>
                <a:gd name="T88" fmla="*/ 116 w 116"/>
                <a:gd name="T89" fmla="*/ 124 h 143"/>
                <a:gd name="T90" fmla="*/ 111 w 116"/>
                <a:gd name="T91" fmla="*/ 134 h 143"/>
                <a:gd name="T92" fmla="*/ 101 w 116"/>
                <a:gd name="T93" fmla="*/ 137 h 143"/>
                <a:gd name="T94" fmla="*/ 81 w 116"/>
                <a:gd name="T95" fmla="*/ 143 h 143"/>
                <a:gd name="T96" fmla="*/ 70 w 116"/>
                <a:gd name="T97" fmla="*/ 141 h 143"/>
                <a:gd name="T98" fmla="*/ 63 w 116"/>
                <a:gd name="T99" fmla="*/ 137 h 143"/>
                <a:gd name="T100" fmla="*/ 55 w 116"/>
                <a:gd name="T101" fmla="*/ 134 h 143"/>
                <a:gd name="T102" fmla="*/ 44 w 116"/>
                <a:gd name="T103" fmla="*/ 132 h 143"/>
                <a:gd name="T104" fmla="*/ 33 w 116"/>
                <a:gd name="T105" fmla="*/ 135 h 143"/>
                <a:gd name="T106" fmla="*/ 30 w 116"/>
                <a:gd name="T107" fmla="*/ 137 h 143"/>
                <a:gd name="T108" fmla="*/ 21 w 116"/>
                <a:gd name="T109" fmla="*/ 137 h 143"/>
                <a:gd name="T110" fmla="*/ 13 w 116"/>
                <a:gd name="T111" fmla="*/ 134 h 143"/>
                <a:gd name="T112" fmla="*/ 11 w 116"/>
                <a:gd name="T113" fmla="*/ 128 h 143"/>
                <a:gd name="T114" fmla="*/ 10 w 116"/>
                <a:gd name="T115" fmla="*/ 124 h 143"/>
                <a:gd name="T116" fmla="*/ 15 w 116"/>
                <a:gd name="T117" fmla="*/ 115 h 143"/>
                <a:gd name="T118" fmla="*/ 19 w 116"/>
                <a:gd name="T119" fmla="*/ 112 h 143"/>
                <a:gd name="T120" fmla="*/ 21 w 116"/>
                <a:gd name="T121" fmla="*/ 112 h 143"/>
                <a:gd name="T122" fmla="*/ 26 w 116"/>
                <a:gd name="T123" fmla="*/ 102 h 143"/>
                <a:gd name="T124" fmla="*/ 13 w 116"/>
                <a:gd name="T125" fmla="*/ 89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" h="143">
                  <a:moveTo>
                    <a:pt x="13" y="89"/>
                  </a:moveTo>
                  <a:lnTo>
                    <a:pt x="13" y="89"/>
                  </a:lnTo>
                  <a:lnTo>
                    <a:pt x="8" y="88"/>
                  </a:lnTo>
                  <a:lnTo>
                    <a:pt x="4" y="84"/>
                  </a:lnTo>
                  <a:lnTo>
                    <a:pt x="0" y="8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69"/>
                  </a:lnTo>
                  <a:lnTo>
                    <a:pt x="4" y="66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2" y="42"/>
                  </a:lnTo>
                  <a:lnTo>
                    <a:pt x="24" y="33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32" y="14"/>
                  </a:lnTo>
                  <a:lnTo>
                    <a:pt x="39" y="7"/>
                  </a:lnTo>
                  <a:lnTo>
                    <a:pt x="50" y="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70" y="0"/>
                  </a:lnTo>
                  <a:lnTo>
                    <a:pt x="79" y="1"/>
                  </a:lnTo>
                  <a:lnTo>
                    <a:pt x="87" y="3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100" y="14"/>
                  </a:lnTo>
                  <a:lnTo>
                    <a:pt x="105" y="22"/>
                  </a:lnTo>
                  <a:lnTo>
                    <a:pt x="107" y="29"/>
                  </a:lnTo>
                  <a:lnTo>
                    <a:pt x="109" y="38"/>
                  </a:lnTo>
                  <a:lnTo>
                    <a:pt x="109" y="38"/>
                  </a:lnTo>
                  <a:lnTo>
                    <a:pt x="109" y="44"/>
                  </a:lnTo>
                  <a:lnTo>
                    <a:pt x="107" y="47"/>
                  </a:lnTo>
                  <a:lnTo>
                    <a:pt x="103" y="51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2" y="53"/>
                  </a:lnTo>
                  <a:lnTo>
                    <a:pt x="89" y="49"/>
                  </a:lnTo>
                  <a:lnTo>
                    <a:pt x="85" y="45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1" y="34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72" y="27"/>
                  </a:lnTo>
                  <a:lnTo>
                    <a:pt x="65" y="27"/>
                  </a:lnTo>
                  <a:lnTo>
                    <a:pt x="65" y="27"/>
                  </a:lnTo>
                  <a:lnTo>
                    <a:pt x="55" y="29"/>
                  </a:lnTo>
                  <a:lnTo>
                    <a:pt x="54" y="31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44"/>
                  </a:lnTo>
                  <a:lnTo>
                    <a:pt x="50" y="58"/>
                  </a:lnTo>
                  <a:lnTo>
                    <a:pt x="50" y="58"/>
                  </a:lnTo>
                  <a:lnTo>
                    <a:pt x="52" y="62"/>
                  </a:lnTo>
                  <a:lnTo>
                    <a:pt x="76" y="62"/>
                  </a:lnTo>
                  <a:lnTo>
                    <a:pt x="76" y="62"/>
                  </a:lnTo>
                  <a:lnTo>
                    <a:pt x="81" y="62"/>
                  </a:lnTo>
                  <a:lnTo>
                    <a:pt x="87" y="66"/>
                  </a:lnTo>
                  <a:lnTo>
                    <a:pt x="89" y="69"/>
                  </a:lnTo>
                  <a:lnTo>
                    <a:pt x="90" y="75"/>
                  </a:lnTo>
                  <a:lnTo>
                    <a:pt x="90" y="75"/>
                  </a:lnTo>
                  <a:lnTo>
                    <a:pt x="89" y="80"/>
                  </a:lnTo>
                  <a:lnTo>
                    <a:pt x="87" y="84"/>
                  </a:lnTo>
                  <a:lnTo>
                    <a:pt x="81" y="88"/>
                  </a:lnTo>
                  <a:lnTo>
                    <a:pt x="76" y="89"/>
                  </a:lnTo>
                  <a:lnTo>
                    <a:pt x="55" y="89"/>
                  </a:lnTo>
                  <a:lnTo>
                    <a:pt x="55" y="89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1" y="106"/>
                  </a:lnTo>
                  <a:lnTo>
                    <a:pt x="67" y="108"/>
                  </a:lnTo>
                  <a:lnTo>
                    <a:pt x="67" y="108"/>
                  </a:lnTo>
                  <a:lnTo>
                    <a:pt x="76" y="113"/>
                  </a:lnTo>
                  <a:lnTo>
                    <a:pt x="76" y="113"/>
                  </a:lnTo>
                  <a:lnTo>
                    <a:pt x="79" y="115"/>
                  </a:lnTo>
                  <a:lnTo>
                    <a:pt x="83" y="115"/>
                  </a:lnTo>
                  <a:lnTo>
                    <a:pt x="83" y="115"/>
                  </a:lnTo>
                  <a:lnTo>
                    <a:pt x="87" y="115"/>
                  </a:lnTo>
                  <a:lnTo>
                    <a:pt x="90" y="113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101" y="108"/>
                  </a:lnTo>
                  <a:lnTo>
                    <a:pt x="105" y="108"/>
                  </a:lnTo>
                  <a:lnTo>
                    <a:pt x="111" y="110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6" y="119"/>
                  </a:lnTo>
                  <a:lnTo>
                    <a:pt x="116" y="124"/>
                  </a:lnTo>
                  <a:lnTo>
                    <a:pt x="114" y="130"/>
                  </a:lnTo>
                  <a:lnTo>
                    <a:pt x="111" y="134"/>
                  </a:lnTo>
                  <a:lnTo>
                    <a:pt x="111" y="134"/>
                  </a:lnTo>
                  <a:lnTo>
                    <a:pt x="101" y="137"/>
                  </a:lnTo>
                  <a:lnTo>
                    <a:pt x="90" y="141"/>
                  </a:lnTo>
                  <a:lnTo>
                    <a:pt x="81" y="143"/>
                  </a:lnTo>
                  <a:lnTo>
                    <a:pt x="81" y="143"/>
                  </a:lnTo>
                  <a:lnTo>
                    <a:pt x="70" y="141"/>
                  </a:lnTo>
                  <a:lnTo>
                    <a:pt x="63" y="137"/>
                  </a:lnTo>
                  <a:lnTo>
                    <a:pt x="63" y="137"/>
                  </a:lnTo>
                  <a:lnTo>
                    <a:pt x="55" y="134"/>
                  </a:lnTo>
                  <a:lnTo>
                    <a:pt x="55" y="134"/>
                  </a:lnTo>
                  <a:lnTo>
                    <a:pt x="50" y="132"/>
                  </a:lnTo>
                  <a:lnTo>
                    <a:pt x="44" y="132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26" y="137"/>
                  </a:lnTo>
                  <a:lnTo>
                    <a:pt x="21" y="137"/>
                  </a:lnTo>
                  <a:lnTo>
                    <a:pt x="17" y="135"/>
                  </a:lnTo>
                  <a:lnTo>
                    <a:pt x="13" y="134"/>
                  </a:lnTo>
                  <a:lnTo>
                    <a:pt x="13" y="134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4"/>
                  </a:lnTo>
                  <a:lnTo>
                    <a:pt x="11" y="119"/>
                  </a:lnTo>
                  <a:lnTo>
                    <a:pt x="15" y="115"/>
                  </a:lnTo>
                  <a:lnTo>
                    <a:pt x="19" y="112"/>
                  </a:lnTo>
                  <a:lnTo>
                    <a:pt x="19" y="112"/>
                  </a:lnTo>
                  <a:lnTo>
                    <a:pt x="21" y="112"/>
                  </a:lnTo>
                  <a:lnTo>
                    <a:pt x="21" y="112"/>
                  </a:lnTo>
                  <a:lnTo>
                    <a:pt x="24" y="106"/>
                  </a:lnTo>
                  <a:lnTo>
                    <a:pt x="26" y="102"/>
                  </a:lnTo>
                  <a:lnTo>
                    <a:pt x="28" y="89"/>
                  </a:lnTo>
                  <a:lnTo>
                    <a:pt x="13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330"/>
            <p:cNvSpPr>
              <a:spLocks noEditPoints="1"/>
            </p:cNvSpPr>
            <p:nvPr/>
          </p:nvSpPr>
          <p:spPr bwMode="auto">
            <a:xfrm>
              <a:off x="4572176" y="6574748"/>
              <a:ext cx="287290" cy="263653"/>
            </a:xfrm>
            <a:custGeom>
              <a:avLst/>
              <a:gdLst>
                <a:gd name="T0" fmla="*/ 110 w 158"/>
                <a:gd name="T1" fmla="*/ 91 h 145"/>
                <a:gd name="T2" fmla="*/ 125 w 158"/>
                <a:gd name="T3" fmla="*/ 99 h 145"/>
                <a:gd name="T4" fmla="*/ 142 w 158"/>
                <a:gd name="T5" fmla="*/ 67 h 145"/>
                <a:gd name="T6" fmla="*/ 134 w 158"/>
                <a:gd name="T7" fmla="*/ 47 h 145"/>
                <a:gd name="T8" fmla="*/ 101 w 158"/>
                <a:gd name="T9" fmla="*/ 56 h 145"/>
                <a:gd name="T10" fmla="*/ 90 w 158"/>
                <a:gd name="T11" fmla="*/ 64 h 145"/>
                <a:gd name="T12" fmla="*/ 123 w 158"/>
                <a:gd name="T13" fmla="*/ 31 h 145"/>
                <a:gd name="T14" fmla="*/ 153 w 158"/>
                <a:gd name="T15" fmla="*/ 42 h 145"/>
                <a:gd name="T16" fmla="*/ 156 w 158"/>
                <a:gd name="T17" fmla="*/ 80 h 145"/>
                <a:gd name="T18" fmla="*/ 145 w 158"/>
                <a:gd name="T19" fmla="*/ 108 h 145"/>
                <a:gd name="T20" fmla="*/ 147 w 158"/>
                <a:gd name="T21" fmla="*/ 115 h 145"/>
                <a:gd name="T22" fmla="*/ 140 w 158"/>
                <a:gd name="T23" fmla="*/ 119 h 145"/>
                <a:gd name="T24" fmla="*/ 118 w 158"/>
                <a:gd name="T25" fmla="*/ 130 h 145"/>
                <a:gd name="T26" fmla="*/ 116 w 158"/>
                <a:gd name="T27" fmla="*/ 119 h 145"/>
                <a:gd name="T28" fmla="*/ 105 w 158"/>
                <a:gd name="T29" fmla="*/ 126 h 145"/>
                <a:gd name="T30" fmla="*/ 88 w 158"/>
                <a:gd name="T31" fmla="*/ 126 h 145"/>
                <a:gd name="T32" fmla="*/ 77 w 158"/>
                <a:gd name="T33" fmla="*/ 119 h 145"/>
                <a:gd name="T34" fmla="*/ 57 w 158"/>
                <a:gd name="T35" fmla="*/ 130 h 145"/>
                <a:gd name="T36" fmla="*/ 54 w 158"/>
                <a:gd name="T37" fmla="*/ 119 h 145"/>
                <a:gd name="T38" fmla="*/ 44 w 158"/>
                <a:gd name="T39" fmla="*/ 126 h 145"/>
                <a:gd name="T40" fmla="*/ 26 w 158"/>
                <a:gd name="T41" fmla="*/ 126 h 145"/>
                <a:gd name="T42" fmla="*/ 17 w 158"/>
                <a:gd name="T43" fmla="*/ 119 h 145"/>
                <a:gd name="T44" fmla="*/ 11 w 158"/>
                <a:gd name="T45" fmla="*/ 112 h 145"/>
                <a:gd name="T46" fmla="*/ 15 w 158"/>
                <a:gd name="T47" fmla="*/ 102 h 145"/>
                <a:gd name="T48" fmla="*/ 0 w 158"/>
                <a:gd name="T49" fmla="*/ 56 h 145"/>
                <a:gd name="T50" fmla="*/ 21 w 158"/>
                <a:gd name="T51" fmla="*/ 31 h 145"/>
                <a:gd name="T52" fmla="*/ 50 w 158"/>
                <a:gd name="T53" fmla="*/ 36 h 145"/>
                <a:gd name="T54" fmla="*/ 74 w 158"/>
                <a:gd name="T55" fmla="*/ 29 h 145"/>
                <a:gd name="T56" fmla="*/ 72 w 158"/>
                <a:gd name="T57" fmla="*/ 25 h 145"/>
                <a:gd name="T58" fmla="*/ 72 w 158"/>
                <a:gd name="T59" fmla="*/ 14 h 145"/>
                <a:gd name="T60" fmla="*/ 85 w 158"/>
                <a:gd name="T61" fmla="*/ 12 h 145"/>
                <a:gd name="T62" fmla="*/ 88 w 158"/>
                <a:gd name="T63" fmla="*/ 16 h 145"/>
                <a:gd name="T64" fmla="*/ 87 w 158"/>
                <a:gd name="T65" fmla="*/ 27 h 145"/>
                <a:gd name="T66" fmla="*/ 96 w 158"/>
                <a:gd name="T67" fmla="*/ 38 h 145"/>
                <a:gd name="T68" fmla="*/ 44 w 158"/>
                <a:gd name="T69" fmla="*/ 51 h 145"/>
                <a:gd name="T70" fmla="*/ 21 w 158"/>
                <a:gd name="T71" fmla="*/ 51 h 145"/>
                <a:gd name="T72" fmla="*/ 19 w 158"/>
                <a:gd name="T73" fmla="*/ 75 h 145"/>
                <a:gd name="T74" fmla="*/ 54 w 158"/>
                <a:gd name="T75" fmla="*/ 108 h 145"/>
                <a:gd name="T76" fmla="*/ 55 w 158"/>
                <a:gd name="T77" fmla="*/ 75 h 145"/>
                <a:gd name="T78" fmla="*/ 57 w 158"/>
                <a:gd name="T79" fmla="*/ 56 h 145"/>
                <a:gd name="T80" fmla="*/ 79 w 158"/>
                <a:gd name="T81" fmla="*/ 16 h 145"/>
                <a:gd name="T82" fmla="*/ 77 w 158"/>
                <a:gd name="T83" fmla="*/ 23 h 145"/>
                <a:gd name="T84" fmla="*/ 83 w 158"/>
                <a:gd name="T85" fmla="*/ 23 h 145"/>
                <a:gd name="T86" fmla="*/ 83 w 158"/>
                <a:gd name="T87" fmla="*/ 18 h 145"/>
                <a:gd name="T88" fmla="*/ 149 w 158"/>
                <a:gd name="T89" fmla="*/ 141 h 145"/>
                <a:gd name="T90" fmla="*/ 13 w 158"/>
                <a:gd name="T91" fmla="*/ 143 h 145"/>
                <a:gd name="T92" fmla="*/ 17 w 158"/>
                <a:gd name="T93" fmla="*/ 135 h 145"/>
                <a:gd name="T94" fmla="*/ 76 w 158"/>
                <a:gd name="T95" fmla="*/ 97 h 145"/>
                <a:gd name="T96" fmla="*/ 74 w 158"/>
                <a:gd name="T97" fmla="*/ 88 h 145"/>
                <a:gd name="T98" fmla="*/ 76 w 158"/>
                <a:gd name="T99" fmla="*/ 86 h 145"/>
                <a:gd name="T100" fmla="*/ 85 w 158"/>
                <a:gd name="T101" fmla="*/ 88 h 145"/>
                <a:gd name="T102" fmla="*/ 87 w 158"/>
                <a:gd name="T103" fmla="*/ 97 h 145"/>
                <a:gd name="T104" fmla="*/ 83 w 158"/>
                <a:gd name="T105" fmla="*/ 99 h 145"/>
                <a:gd name="T106" fmla="*/ 79 w 158"/>
                <a:gd name="T107" fmla="*/ 89 h 145"/>
                <a:gd name="T108" fmla="*/ 77 w 158"/>
                <a:gd name="T109" fmla="*/ 95 h 145"/>
                <a:gd name="T110" fmla="*/ 83 w 158"/>
                <a:gd name="T111" fmla="*/ 9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8" h="145">
                  <a:moveTo>
                    <a:pt x="90" y="64"/>
                  </a:moveTo>
                  <a:lnTo>
                    <a:pt x="90" y="64"/>
                  </a:lnTo>
                  <a:lnTo>
                    <a:pt x="98" y="67"/>
                  </a:lnTo>
                  <a:lnTo>
                    <a:pt x="105" y="75"/>
                  </a:lnTo>
                  <a:lnTo>
                    <a:pt x="109" y="82"/>
                  </a:lnTo>
                  <a:lnTo>
                    <a:pt x="110" y="91"/>
                  </a:lnTo>
                  <a:lnTo>
                    <a:pt x="110" y="91"/>
                  </a:lnTo>
                  <a:lnTo>
                    <a:pt x="109" y="100"/>
                  </a:lnTo>
                  <a:lnTo>
                    <a:pt x="105" y="108"/>
                  </a:lnTo>
                  <a:lnTo>
                    <a:pt x="120" y="108"/>
                  </a:lnTo>
                  <a:lnTo>
                    <a:pt x="120" y="108"/>
                  </a:lnTo>
                  <a:lnTo>
                    <a:pt x="125" y="99"/>
                  </a:lnTo>
                  <a:lnTo>
                    <a:pt x="131" y="91"/>
                  </a:lnTo>
                  <a:lnTo>
                    <a:pt x="131" y="91"/>
                  </a:lnTo>
                  <a:lnTo>
                    <a:pt x="136" y="84"/>
                  </a:lnTo>
                  <a:lnTo>
                    <a:pt x="140" y="75"/>
                  </a:lnTo>
                  <a:lnTo>
                    <a:pt x="140" y="75"/>
                  </a:lnTo>
                  <a:lnTo>
                    <a:pt x="142" y="67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38" y="51"/>
                  </a:lnTo>
                  <a:lnTo>
                    <a:pt x="138" y="51"/>
                  </a:lnTo>
                  <a:lnTo>
                    <a:pt x="136" y="49"/>
                  </a:lnTo>
                  <a:lnTo>
                    <a:pt x="134" y="47"/>
                  </a:lnTo>
                  <a:lnTo>
                    <a:pt x="134" y="47"/>
                  </a:lnTo>
                  <a:lnTo>
                    <a:pt x="127" y="47"/>
                  </a:lnTo>
                  <a:lnTo>
                    <a:pt x="127" y="47"/>
                  </a:lnTo>
                  <a:lnTo>
                    <a:pt x="114" y="51"/>
                  </a:lnTo>
                  <a:lnTo>
                    <a:pt x="114" y="51"/>
                  </a:lnTo>
                  <a:lnTo>
                    <a:pt x="101" y="56"/>
                  </a:lnTo>
                  <a:lnTo>
                    <a:pt x="101" y="56"/>
                  </a:lnTo>
                  <a:lnTo>
                    <a:pt x="101" y="56"/>
                  </a:lnTo>
                  <a:lnTo>
                    <a:pt x="99" y="62"/>
                  </a:lnTo>
                  <a:lnTo>
                    <a:pt x="96" y="64"/>
                  </a:lnTo>
                  <a:lnTo>
                    <a:pt x="90" y="64"/>
                  </a:lnTo>
                  <a:lnTo>
                    <a:pt x="90" y="64"/>
                  </a:lnTo>
                  <a:close/>
                  <a:moveTo>
                    <a:pt x="99" y="40"/>
                  </a:moveTo>
                  <a:lnTo>
                    <a:pt x="99" y="40"/>
                  </a:lnTo>
                  <a:lnTo>
                    <a:pt x="109" y="36"/>
                  </a:lnTo>
                  <a:lnTo>
                    <a:pt x="109" y="36"/>
                  </a:lnTo>
                  <a:lnTo>
                    <a:pt x="116" y="33"/>
                  </a:lnTo>
                  <a:lnTo>
                    <a:pt x="123" y="31"/>
                  </a:lnTo>
                  <a:lnTo>
                    <a:pt x="123" y="31"/>
                  </a:lnTo>
                  <a:lnTo>
                    <a:pt x="132" y="31"/>
                  </a:lnTo>
                  <a:lnTo>
                    <a:pt x="138" y="31"/>
                  </a:lnTo>
                  <a:lnTo>
                    <a:pt x="138" y="31"/>
                  </a:lnTo>
                  <a:lnTo>
                    <a:pt x="147" y="36"/>
                  </a:lnTo>
                  <a:lnTo>
                    <a:pt x="153" y="42"/>
                  </a:lnTo>
                  <a:lnTo>
                    <a:pt x="153" y="42"/>
                  </a:lnTo>
                  <a:lnTo>
                    <a:pt x="156" y="49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69"/>
                  </a:lnTo>
                  <a:lnTo>
                    <a:pt x="156" y="80"/>
                  </a:lnTo>
                  <a:lnTo>
                    <a:pt x="156" y="80"/>
                  </a:lnTo>
                  <a:lnTo>
                    <a:pt x="151" y="91"/>
                  </a:lnTo>
                  <a:lnTo>
                    <a:pt x="144" y="102"/>
                  </a:lnTo>
                  <a:lnTo>
                    <a:pt x="144" y="102"/>
                  </a:lnTo>
                  <a:lnTo>
                    <a:pt x="140" y="108"/>
                  </a:lnTo>
                  <a:lnTo>
                    <a:pt x="145" y="108"/>
                  </a:lnTo>
                  <a:lnTo>
                    <a:pt x="145" y="108"/>
                  </a:lnTo>
                  <a:lnTo>
                    <a:pt x="147" y="110"/>
                  </a:lnTo>
                  <a:lnTo>
                    <a:pt x="149" y="112"/>
                  </a:lnTo>
                  <a:lnTo>
                    <a:pt x="149" y="112"/>
                  </a:lnTo>
                  <a:lnTo>
                    <a:pt x="149" y="112"/>
                  </a:lnTo>
                  <a:lnTo>
                    <a:pt x="147" y="115"/>
                  </a:lnTo>
                  <a:lnTo>
                    <a:pt x="145" y="115"/>
                  </a:lnTo>
                  <a:lnTo>
                    <a:pt x="144" y="115"/>
                  </a:lnTo>
                  <a:lnTo>
                    <a:pt x="144" y="119"/>
                  </a:lnTo>
                  <a:lnTo>
                    <a:pt x="144" y="119"/>
                  </a:lnTo>
                  <a:lnTo>
                    <a:pt x="144" y="119"/>
                  </a:lnTo>
                  <a:lnTo>
                    <a:pt x="140" y="119"/>
                  </a:lnTo>
                  <a:lnTo>
                    <a:pt x="138" y="121"/>
                  </a:lnTo>
                  <a:lnTo>
                    <a:pt x="136" y="123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8" y="130"/>
                  </a:lnTo>
                  <a:lnTo>
                    <a:pt x="118" y="130"/>
                  </a:lnTo>
                  <a:lnTo>
                    <a:pt x="118" y="130"/>
                  </a:lnTo>
                  <a:lnTo>
                    <a:pt x="120" y="126"/>
                  </a:lnTo>
                  <a:lnTo>
                    <a:pt x="120" y="126"/>
                  </a:lnTo>
                  <a:lnTo>
                    <a:pt x="120" y="123"/>
                  </a:lnTo>
                  <a:lnTo>
                    <a:pt x="118" y="121"/>
                  </a:lnTo>
                  <a:lnTo>
                    <a:pt x="116" y="119"/>
                  </a:lnTo>
                  <a:lnTo>
                    <a:pt x="112" y="119"/>
                  </a:lnTo>
                  <a:lnTo>
                    <a:pt x="112" y="119"/>
                  </a:lnTo>
                  <a:lnTo>
                    <a:pt x="110" y="119"/>
                  </a:lnTo>
                  <a:lnTo>
                    <a:pt x="107" y="121"/>
                  </a:lnTo>
                  <a:lnTo>
                    <a:pt x="107" y="123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7" y="130"/>
                  </a:lnTo>
                  <a:lnTo>
                    <a:pt x="87" y="130"/>
                  </a:lnTo>
                  <a:lnTo>
                    <a:pt x="87" y="130"/>
                  </a:lnTo>
                  <a:lnTo>
                    <a:pt x="88" y="126"/>
                  </a:lnTo>
                  <a:lnTo>
                    <a:pt x="88" y="126"/>
                  </a:lnTo>
                  <a:lnTo>
                    <a:pt x="87" y="123"/>
                  </a:lnTo>
                  <a:lnTo>
                    <a:pt x="87" y="121"/>
                  </a:lnTo>
                  <a:lnTo>
                    <a:pt x="83" y="119"/>
                  </a:lnTo>
                  <a:lnTo>
                    <a:pt x="81" y="119"/>
                  </a:lnTo>
                  <a:lnTo>
                    <a:pt x="81" y="119"/>
                  </a:lnTo>
                  <a:lnTo>
                    <a:pt x="77" y="119"/>
                  </a:lnTo>
                  <a:lnTo>
                    <a:pt x="76" y="121"/>
                  </a:lnTo>
                  <a:lnTo>
                    <a:pt x="74" y="123"/>
                  </a:lnTo>
                  <a:lnTo>
                    <a:pt x="74" y="126"/>
                  </a:lnTo>
                  <a:lnTo>
                    <a:pt x="74" y="126"/>
                  </a:lnTo>
                  <a:lnTo>
                    <a:pt x="76" y="130"/>
                  </a:lnTo>
                  <a:lnTo>
                    <a:pt x="57" y="130"/>
                  </a:lnTo>
                  <a:lnTo>
                    <a:pt x="57" y="130"/>
                  </a:lnTo>
                  <a:lnTo>
                    <a:pt x="59" y="126"/>
                  </a:lnTo>
                  <a:lnTo>
                    <a:pt x="59" y="126"/>
                  </a:lnTo>
                  <a:lnTo>
                    <a:pt x="57" y="123"/>
                  </a:lnTo>
                  <a:lnTo>
                    <a:pt x="55" y="121"/>
                  </a:lnTo>
                  <a:lnTo>
                    <a:pt x="54" y="119"/>
                  </a:lnTo>
                  <a:lnTo>
                    <a:pt x="52" y="119"/>
                  </a:lnTo>
                  <a:lnTo>
                    <a:pt x="52" y="119"/>
                  </a:lnTo>
                  <a:lnTo>
                    <a:pt x="48" y="119"/>
                  </a:lnTo>
                  <a:lnTo>
                    <a:pt x="46" y="121"/>
                  </a:lnTo>
                  <a:lnTo>
                    <a:pt x="44" y="123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6" y="130"/>
                  </a:lnTo>
                  <a:lnTo>
                    <a:pt x="24" y="130"/>
                  </a:lnTo>
                  <a:lnTo>
                    <a:pt x="24" y="130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4" y="123"/>
                  </a:lnTo>
                  <a:lnTo>
                    <a:pt x="24" y="121"/>
                  </a:lnTo>
                  <a:lnTo>
                    <a:pt x="21" y="119"/>
                  </a:lnTo>
                  <a:lnTo>
                    <a:pt x="19" y="119"/>
                  </a:lnTo>
                  <a:lnTo>
                    <a:pt x="19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17" y="115"/>
                  </a:lnTo>
                  <a:lnTo>
                    <a:pt x="17" y="115"/>
                  </a:lnTo>
                  <a:lnTo>
                    <a:pt x="13" y="115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0"/>
                  </a:lnTo>
                  <a:lnTo>
                    <a:pt x="17" y="108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5" y="102"/>
                  </a:lnTo>
                  <a:lnTo>
                    <a:pt x="15" y="102"/>
                  </a:lnTo>
                  <a:lnTo>
                    <a:pt x="8" y="91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0" y="69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49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11" y="36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26" y="31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43" y="33"/>
                  </a:lnTo>
                  <a:lnTo>
                    <a:pt x="50" y="36"/>
                  </a:lnTo>
                  <a:lnTo>
                    <a:pt x="50" y="36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63" y="38"/>
                  </a:lnTo>
                  <a:lnTo>
                    <a:pt x="68" y="38"/>
                  </a:lnTo>
                  <a:lnTo>
                    <a:pt x="74" y="29"/>
                  </a:lnTo>
                  <a:lnTo>
                    <a:pt x="74" y="29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2" y="25"/>
                  </a:lnTo>
                  <a:lnTo>
                    <a:pt x="59" y="33"/>
                  </a:lnTo>
                  <a:lnTo>
                    <a:pt x="59" y="9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4" y="12"/>
                  </a:lnTo>
                  <a:lnTo>
                    <a:pt x="68" y="0"/>
                  </a:lnTo>
                  <a:lnTo>
                    <a:pt x="90" y="0"/>
                  </a:lnTo>
                  <a:lnTo>
                    <a:pt x="85" y="12"/>
                  </a:lnTo>
                  <a:lnTo>
                    <a:pt x="85" y="12"/>
                  </a:lnTo>
                  <a:lnTo>
                    <a:pt x="87" y="14"/>
                  </a:lnTo>
                  <a:lnTo>
                    <a:pt x="87" y="14"/>
                  </a:lnTo>
                  <a:lnTo>
                    <a:pt x="87" y="14"/>
                  </a:lnTo>
                  <a:lnTo>
                    <a:pt x="87" y="14"/>
                  </a:lnTo>
                  <a:lnTo>
                    <a:pt x="88" y="16"/>
                  </a:lnTo>
                  <a:lnTo>
                    <a:pt x="99" y="9"/>
                  </a:lnTo>
                  <a:lnTo>
                    <a:pt x="99" y="33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85" y="29"/>
                  </a:lnTo>
                  <a:lnTo>
                    <a:pt x="90" y="38"/>
                  </a:lnTo>
                  <a:lnTo>
                    <a:pt x="96" y="38"/>
                  </a:lnTo>
                  <a:lnTo>
                    <a:pt x="96" y="38"/>
                  </a:lnTo>
                  <a:lnTo>
                    <a:pt x="99" y="40"/>
                  </a:lnTo>
                  <a:lnTo>
                    <a:pt x="99" y="40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44" y="51"/>
                  </a:lnTo>
                  <a:lnTo>
                    <a:pt x="44" y="51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22" y="49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6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22" y="84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3" y="99"/>
                  </a:lnTo>
                  <a:lnTo>
                    <a:pt x="39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2" y="100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52" y="82"/>
                  </a:lnTo>
                  <a:lnTo>
                    <a:pt x="55" y="75"/>
                  </a:lnTo>
                  <a:lnTo>
                    <a:pt x="61" y="67"/>
                  </a:lnTo>
                  <a:lnTo>
                    <a:pt x="70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59" y="62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close/>
                  <a:moveTo>
                    <a:pt x="83" y="18"/>
                  </a:moveTo>
                  <a:lnTo>
                    <a:pt x="83" y="18"/>
                  </a:lnTo>
                  <a:lnTo>
                    <a:pt x="79" y="16"/>
                  </a:lnTo>
                  <a:lnTo>
                    <a:pt x="79" y="16"/>
                  </a:lnTo>
                  <a:lnTo>
                    <a:pt x="77" y="18"/>
                  </a:lnTo>
                  <a:lnTo>
                    <a:pt x="77" y="18"/>
                  </a:lnTo>
                  <a:lnTo>
                    <a:pt x="77" y="18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77" y="23"/>
                  </a:lnTo>
                  <a:lnTo>
                    <a:pt x="77" y="23"/>
                  </a:lnTo>
                  <a:lnTo>
                    <a:pt x="77" y="23"/>
                  </a:lnTo>
                  <a:lnTo>
                    <a:pt x="79" y="25"/>
                  </a:lnTo>
                  <a:lnTo>
                    <a:pt x="79" y="25"/>
                  </a:lnTo>
                  <a:lnTo>
                    <a:pt x="83" y="23"/>
                  </a:lnTo>
                  <a:lnTo>
                    <a:pt x="83" y="23"/>
                  </a:lnTo>
                  <a:lnTo>
                    <a:pt x="83" y="23"/>
                  </a:lnTo>
                  <a:lnTo>
                    <a:pt x="85" y="20"/>
                  </a:lnTo>
                  <a:lnTo>
                    <a:pt x="85" y="20"/>
                  </a:lnTo>
                  <a:lnTo>
                    <a:pt x="83" y="18"/>
                  </a:lnTo>
                  <a:lnTo>
                    <a:pt x="83" y="18"/>
                  </a:lnTo>
                  <a:lnTo>
                    <a:pt x="83" y="18"/>
                  </a:lnTo>
                  <a:close/>
                  <a:moveTo>
                    <a:pt x="17" y="135"/>
                  </a:moveTo>
                  <a:lnTo>
                    <a:pt x="145" y="135"/>
                  </a:lnTo>
                  <a:lnTo>
                    <a:pt x="145" y="135"/>
                  </a:lnTo>
                  <a:lnTo>
                    <a:pt x="147" y="137"/>
                  </a:lnTo>
                  <a:lnTo>
                    <a:pt x="149" y="141"/>
                  </a:lnTo>
                  <a:lnTo>
                    <a:pt x="149" y="141"/>
                  </a:lnTo>
                  <a:lnTo>
                    <a:pt x="149" y="141"/>
                  </a:lnTo>
                  <a:lnTo>
                    <a:pt x="147" y="143"/>
                  </a:lnTo>
                  <a:lnTo>
                    <a:pt x="145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3" y="143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13" y="137"/>
                  </a:lnTo>
                  <a:lnTo>
                    <a:pt x="17" y="135"/>
                  </a:lnTo>
                  <a:lnTo>
                    <a:pt x="17" y="135"/>
                  </a:lnTo>
                  <a:close/>
                  <a:moveTo>
                    <a:pt x="88" y="108"/>
                  </a:moveTo>
                  <a:lnTo>
                    <a:pt x="72" y="108"/>
                  </a:lnTo>
                  <a:lnTo>
                    <a:pt x="76" y="99"/>
                  </a:lnTo>
                  <a:lnTo>
                    <a:pt x="76" y="99"/>
                  </a:lnTo>
                  <a:lnTo>
                    <a:pt x="76" y="97"/>
                  </a:lnTo>
                  <a:lnTo>
                    <a:pt x="76" y="97"/>
                  </a:lnTo>
                  <a:lnTo>
                    <a:pt x="76" y="97"/>
                  </a:lnTo>
                  <a:lnTo>
                    <a:pt x="76" y="97"/>
                  </a:lnTo>
                  <a:lnTo>
                    <a:pt x="74" y="95"/>
                  </a:lnTo>
                  <a:lnTo>
                    <a:pt x="65" y="100"/>
                  </a:lnTo>
                  <a:lnTo>
                    <a:pt x="65" y="84"/>
                  </a:lnTo>
                  <a:lnTo>
                    <a:pt x="74" y="88"/>
                  </a:lnTo>
                  <a:lnTo>
                    <a:pt x="74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2" y="77"/>
                  </a:lnTo>
                  <a:lnTo>
                    <a:pt x="88" y="77"/>
                  </a:lnTo>
                  <a:lnTo>
                    <a:pt x="83" y="86"/>
                  </a:lnTo>
                  <a:lnTo>
                    <a:pt x="83" y="86"/>
                  </a:lnTo>
                  <a:lnTo>
                    <a:pt x="85" y="88"/>
                  </a:lnTo>
                  <a:lnTo>
                    <a:pt x="85" y="88"/>
                  </a:lnTo>
                  <a:lnTo>
                    <a:pt x="85" y="88"/>
                  </a:lnTo>
                  <a:lnTo>
                    <a:pt x="85" y="88"/>
                  </a:lnTo>
                  <a:lnTo>
                    <a:pt x="87" y="88"/>
                  </a:lnTo>
                  <a:lnTo>
                    <a:pt x="96" y="84"/>
                  </a:lnTo>
                  <a:lnTo>
                    <a:pt x="96" y="100"/>
                  </a:lnTo>
                  <a:lnTo>
                    <a:pt x="87" y="97"/>
                  </a:lnTo>
                  <a:lnTo>
                    <a:pt x="87" y="97"/>
                  </a:lnTo>
                  <a:lnTo>
                    <a:pt x="85" y="97"/>
                  </a:lnTo>
                  <a:lnTo>
                    <a:pt x="85" y="97"/>
                  </a:lnTo>
                  <a:lnTo>
                    <a:pt x="85" y="97"/>
                  </a:lnTo>
                  <a:lnTo>
                    <a:pt x="85" y="97"/>
                  </a:lnTo>
                  <a:lnTo>
                    <a:pt x="83" y="99"/>
                  </a:lnTo>
                  <a:lnTo>
                    <a:pt x="88" y="108"/>
                  </a:lnTo>
                  <a:lnTo>
                    <a:pt x="88" y="108"/>
                  </a:lnTo>
                  <a:close/>
                  <a:moveTo>
                    <a:pt x="83" y="89"/>
                  </a:moveTo>
                  <a:lnTo>
                    <a:pt x="83" y="89"/>
                  </a:lnTo>
                  <a:lnTo>
                    <a:pt x="79" y="89"/>
                  </a:lnTo>
                  <a:lnTo>
                    <a:pt x="79" y="89"/>
                  </a:lnTo>
                  <a:lnTo>
                    <a:pt x="77" y="89"/>
                  </a:lnTo>
                  <a:lnTo>
                    <a:pt x="77" y="89"/>
                  </a:lnTo>
                  <a:lnTo>
                    <a:pt x="77" y="89"/>
                  </a:lnTo>
                  <a:lnTo>
                    <a:pt x="77" y="91"/>
                  </a:lnTo>
                  <a:lnTo>
                    <a:pt x="77" y="91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79" y="95"/>
                  </a:lnTo>
                  <a:lnTo>
                    <a:pt x="79" y="95"/>
                  </a:lnTo>
                  <a:lnTo>
                    <a:pt x="83" y="95"/>
                  </a:lnTo>
                  <a:lnTo>
                    <a:pt x="83" y="95"/>
                  </a:lnTo>
                  <a:lnTo>
                    <a:pt x="83" y="95"/>
                  </a:lnTo>
                  <a:lnTo>
                    <a:pt x="83" y="91"/>
                  </a:lnTo>
                  <a:lnTo>
                    <a:pt x="83" y="91"/>
                  </a:lnTo>
                  <a:lnTo>
                    <a:pt x="83" y="89"/>
                  </a:lnTo>
                  <a:lnTo>
                    <a:pt x="83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361"/>
            <p:cNvSpPr>
              <a:spLocks/>
            </p:cNvSpPr>
            <p:nvPr/>
          </p:nvSpPr>
          <p:spPr bwMode="auto">
            <a:xfrm>
              <a:off x="5497688" y="4701905"/>
              <a:ext cx="265471" cy="294564"/>
            </a:xfrm>
            <a:custGeom>
              <a:avLst/>
              <a:gdLst>
                <a:gd name="T0" fmla="*/ 35 w 146"/>
                <a:gd name="T1" fmla="*/ 42 h 162"/>
                <a:gd name="T2" fmla="*/ 35 w 146"/>
                <a:gd name="T3" fmla="*/ 42 h 162"/>
                <a:gd name="T4" fmla="*/ 27 w 146"/>
                <a:gd name="T5" fmla="*/ 46 h 162"/>
                <a:gd name="T6" fmla="*/ 20 w 146"/>
                <a:gd name="T7" fmla="*/ 50 h 162"/>
                <a:gd name="T8" fmla="*/ 14 w 146"/>
                <a:gd name="T9" fmla="*/ 55 h 162"/>
                <a:gd name="T10" fmla="*/ 9 w 146"/>
                <a:gd name="T11" fmla="*/ 61 h 162"/>
                <a:gd name="T12" fmla="*/ 3 w 146"/>
                <a:gd name="T13" fmla="*/ 68 h 162"/>
                <a:gd name="T14" fmla="*/ 1 w 146"/>
                <a:gd name="T15" fmla="*/ 75 h 162"/>
                <a:gd name="T16" fmla="*/ 0 w 146"/>
                <a:gd name="T17" fmla="*/ 83 h 162"/>
                <a:gd name="T18" fmla="*/ 1 w 146"/>
                <a:gd name="T19" fmla="*/ 92 h 162"/>
                <a:gd name="T20" fmla="*/ 36 w 146"/>
                <a:gd name="T21" fmla="*/ 73 h 162"/>
                <a:gd name="T22" fmla="*/ 36 w 146"/>
                <a:gd name="T23" fmla="*/ 73 h 162"/>
                <a:gd name="T24" fmla="*/ 33 w 146"/>
                <a:gd name="T25" fmla="*/ 84 h 162"/>
                <a:gd name="T26" fmla="*/ 35 w 146"/>
                <a:gd name="T27" fmla="*/ 95 h 162"/>
                <a:gd name="T28" fmla="*/ 38 w 146"/>
                <a:gd name="T29" fmla="*/ 106 h 162"/>
                <a:gd name="T30" fmla="*/ 46 w 146"/>
                <a:gd name="T31" fmla="*/ 116 h 162"/>
                <a:gd name="T32" fmla="*/ 69 w 146"/>
                <a:gd name="T33" fmla="*/ 70 h 162"/>
                <a:gd name="T34" fmla="*/ 69 w 146"/>
                <a:gd name="T35" fmla="*/ 70 h 162"/>
                <a:gd name="T36" fmla="*/ 71 w 146"/>
                <a:gd name="T37" fmla="*/ 92 h 162"/>
                <a:gd name="T38" fmla="*/ 71 w 146"/>
                <a:gd name="T39" fmla="*/ 116 h 162"/>
                <a:gd name="T40" fmla="*/ 69 w 146"/>
                <a:gd name="T41" fmla="*/ 138 h 162"/>
                <a:gd name="T42" fmla="*/ 68 w 146"/>
                <a:gd name="T43" fmla="*/ 162 h 162"/>
                <a:gd name="T44" fmla="*/ 68 w 146"/>
                <a:gd name="T45" fmla="*/ 162 h 162"/>
                <a:gd name="T46" fmla="*/ 95 w 146"/>
                <a:gd name="T47" fmla="*/ 162 h 162"/>
                <a:gd name="T48" fmla="*/ 95 w 146"/>
                <a:gd name="T49" fmla="*/ 162 h 162"/>
                <a:gd name="T50" fmla="*/ 95 w 146"/>
                <a:gd name="T51" fmla="*/ 138 h 162"/>
                <a:gd name="T52" fmla="*/ 93 w 146"/>
                <a:gd name="T53" fmla="*/ 114 h 162"/>
                <a:gd name="T54" fmla="*/ 90 w 146"/>
                <a:gd name="T55" fmla="*/ 90 h 162"/>
                <a:gd name="T56" fmla="*/ 82 w 146"/>
                <a:gd name="T57" fmla="*/ 68 h 162"/>
                <a:gd name="T58" fmla="*/ 121 w 146"/>
                <a:gd name="T59" fmla="*/ 92 h 162"/>
                <a:gd name="T60" fmla="*/ 121 w 146"/>
                <a:gd name="T61" fmla="*/ 92 h 162"/>
                <a:gd name="T62" fmla="*/ 123 w 146"/>
                <a:gd name="T63" fmla="*/ 81 h 162"/>
                <a:gd name="T64" fmla="*/ 121 w 146"/>
                <a:gd name="T65" fmla="*/ 70 h 162"/>
                <a:gd name="T66" fmla="*/ 115 w 146"/>
                <a:gd name="T67" fmla="*/ 59 h 162"/>
                <a:gd name="T68" fmla="*/ 108 w 146"/>
                <a:gd name="T69" fmla="*/ 51 h 162"/>
                <a:gd name="T70" fmla="*/ 146 w 146"/>
                <a:gd name="T71" fmla="*/ 50 h 162"/>
                <a:gd name="T72" fmla="*/ 146 w 146"/>
                <a:gd name="T73" fmla="*/ 50 h 162"/>
                <a:gd name="T74" fmla="*/ 143 w 146"/>
                <a:gd name="T75" fmla="*/ 40 h 162"/>
                <a:gd name="T76" fmla="*/ 137 w 146"/>
                <a:gd name="T77" fmla="*/ 35 h 162"/>
                <a:gd name="T78" fmla="*/ 132 w 146"/>
                <a:gd name="T79" fmla="*/ 29 h 162"/>
                <a:gd name="T80" fmla="*/ 124 w 146"/>
                <a:gd name="T81" fmla="*/ 26 h 162"/>
                <a:gd name="T82" fmla="*/ 117 w 146"/>
                <a:gd name="T83" fmla="*/ 24 h 162"/>
                <a:gd name="T84" fmla="*/ 108 w 146"/>
                <a:gd name="T85" fmla="*/ 22 h 162"/>
                <a:gd name="T86" fmla="*/ 101 w 146"/>
                <a:gd name="T87" fmla="*/ 22 h 162"/>
                <a:gd name="T88" fmla="*/ 93 w 146"/>
                <a:gd name="T89" fmla="*/ 24 h 162"/>
                <a:gd name="T90" fmla="*/ 110 w 146"/>
                <a:gd name="T91" fmla="*/ 4 h 162"/>
                <a:gd name="T92" fmla="*/ 110 w 146"/>
                <a:gd name="T93" fmla="*/ 4 h 162"/>
                <a:gd name="T94" fmla="*/ 102 w 146"/>
                <a:gd name="T95" fmla="*/ 2 h 162"/>
                <a:gd name="T96" fmla="*/ 95 w 146"/>
                <a:gd name="T97" fmla="*/ 0 h 162"/>
                <a:gd name="T98" fmla="*/ 88 w 146"/>
                <a:gd name="T99" fmla="*/ 2 h 162"/>
                <a:gd name="T100" fmla="*/ 80 w 146"/>
                <a:gd name="T101" fmla="*/ 4 h 162"/>
                <a:gd name="T102" fmla="*/ 75 w 146"/>
                <a:gd name="T103" fmla="*/ 7 h 162"/>
                <a:gd name="T104" fmla="*/ 68 w 146"/>
                <a:gd name="T105" fmla="*/ 11 h 162"/>
                <a:gd name="T106" fmla="*/ 58 w 146"/>
                <a:gd name="T107" fmla="*/ 22 h 162"/>
                <a:gd name="T108" fmla="*/ 58 w 146"/>
                <a:gd name="T109" fmla="*/ 22 h 162"/>
                <a:gd name="T110" fmla="*/ 46 w 146"/>
                <a:gd name="T111" fmla="*/ 18 h 162"/>
                <a:gd name="T112" fmla="*/ 38 w 146"/>
                <a:gd name="T113" fmla="*/ 18 h 162"/>
                <a:gd name="T114" fmla="*/ 33 w 146"/>
                <a:gd name="T115" fmla="*/ 18 h 162"/>
                <a:gd name="T116" fmla="*/ 25 w 146"/>
                <a:gd name="T117" fmla="*/ 20 h 162"/>
                <a:gd name="T118" fmla="*/ 20 w 146"/>
                <a:gd name="T119" fmla="*/ 24 h 162"/>
                <a:gd name="T120" fmla="*/ 14 w 146"/>
                <a:gd name="T121" fmla="*/ 29 h 162"/>
                <a:gd name="T122" fmla="*/ 9 w 146"/>
                <a:gd name="T123" fmla="*/ 35 h 162"/>
                <a:gd name="T124" fmla="*/ 35 w 146"/>
                <a:gd name="T125" fmla="*/ 4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" h="162">
                  <a:moveTo>
                    <a:pt x="35" y="42"/>
                  </a:moveTo>
                  <a:lnTo>
                    <a:pt x="35" y="42"/>
                  </a:lnTo>
                  <a:lnTo>
                    <a:pt x="27" y="46"/>
                  </a:lnTo>
                  <a:lnTo>
                    <a:pt x="20" y="50"/>
                  </a:lnTo>
                  <a:lnTo>
                    <a:pt x="14" y="55"/>
                  </a:lnTo>
                  <a:lnTo>
                    <a:pt x="9" y="61"/>
                  </a:lnTo>
                  <a:lnTo>
                    <a:pt x="3" y="68"/>
                  </a:lnTo>
                  <a:lnTo>
                    <a:pt x="1" y="75"/>
                  </a:lnTo>
                  <a:lnTo>
                    <a:pt x="0" y="83"/>
                  </a:lnTo>
                  <a:lnTo>
                    <a:pt x="1" y="92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3" y="84"/>
                  </a:lnTo>
                  <a:lnTo>
                    <a:pt x="35" y="95"/>
                  </a:lnTo>
                  <a:lnTo>
                    <a:pt x="38" y="106"/>
                  </a:lnTo>
                  <a:lnTo>
                    <a:pt x="46" y="116"/>
                  </a:lnTo>
                  <a:lnTo>
                    <a:pt x="69" y="70"/>
                  </a:lnTo>
                  <a:lnTo>
                    <a:pt x="69" y="70"/>
                  </a:lnTo>
                  <a:lnTo>
                    <a:pt x="71" y="92"/>
                  </a:lnTo>
                  <a:lnTo>
                    <a:pt x="71" y="116"/>
                  </a:lnTo>
                  <a:lnTo>
                    <a:pt x="69" y="138"/>
                  </a:lnTo>
                  <a:lnTo>
                    <a:pt x="68" y="162"/>
                  </a:lnTo>
                  <a:lnTo>
                    <a:pt x="68" y="162"/>
                  </a:lnTo>
                  <a:lnTo>
                    <a:pt x="95" y="162"/>
                  </a:lnTo>
                  <a:lnTo>
                    <a:pt x="95" y="162"/>
                  </a:lnTo>
                  <a:lnTo>
                    <a:pt x="95" y="138"/>
                  </a:lnTo>
                  <a:lnTo>
                    <a:pt x="93" y="114"/>
                  </a:lnTo>
                  <a:lnTo>
                    <a:pt x="90" y="90"/>
                  </a:lnTo>
                  <a:lnTo>
                    <a:pt x="82" y="68"/>
                  </a:lnTo>
                  <a:lnTo>
                    <a:pt x="121" y="92"/>
                  </a:lnTo>
                  <a:lnTo>
                    <a:pt x="121" y="92"/>
                  </a:lnTo>
                  <a:lnTo>
                    <a:pt x="123" y="81"/>
                  </a:lnTo>
                  <a:lnTo>
                    <a:pt x="121" y="70"/>
                  </a:lnTo>
                  <a:lnTo>
                    <a:pt x="115" y="59"/>
                  </a:lnTo>
                  <a:lnTo>
                    <a:pt x="108" y="51"/>
                  </a:lnTo>
                  <a:lnTo>
                    <a:pt x="146" y="50"/>
                  </a:lnTo>
                  <a:lnTo>
                    <a:pt x="146" y="50"/>
                  </a:lnTo>
                  <a:lnTo>
                    <a:pt x="143" y="40"/>
                  </a:lnTo>
                  <a:lnTo>
                    <a:pt x="137" y="35"/>
                  </a:lnTo>
                  <a:lnTo>
                    <a:pt x="132" y="29"/>
                  </a:lnTo>
                  <a:lnTo>
                    <a:pt x="124" y="26"/>
                  </a:lnTo>
                  <a:lnTo>
                    <a:pt x="117" y="24"/>
                  </a:lnTo>
                  <a:lnTo>
                    <a:pt x="108" y="22"/>
                  </a:lnTo>
                  <a:lnTo>
                    <a:pt x="101" y="22"/>
                  </a:lnTo>
                  <a:lnTo>
                    <a:pt x="93" y="2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2" y="2"/>
                  </a:lnTo>
                  <a:lnTo>
                    <a:pt x="95" y="0"/>
                  </a:lnTo>
                  <a:lnTo>
                    <a:pt x="88" y="2"/>
                  </a:lnTo>
                  <a:lnTo>
                    <a:pt x="80" y="4"/>
                  </a:lnTo>
                  <a:lnTo>
                    <a:pt x="75" y="7"/>
                  </a:lnTo>
                  <a:lnTo>
                    <a:pt x="68" y="11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46" y="18"/>
                  </a:lnTo>
                  <a:lnTo>
                    <a:pt x="38" y="18"/>
                  </a:lnTo>
                  <a:lnTo>
                    <a:pt x="33" y="18"/>
                  </a:lnTo>
                  <a:lnTo>
                    <a:pt x="25" y="20"/>
                  </a:lnTo>
                  <a:lnTo>
                    <a:pt x="20" y="24"/>
                  </a:lnTo>
                  <a:lnTo>
                    <a:pt x="14" y="29"/>
                  </a:lnTo>
                  <a:lnTo>
                    <a:pt x="9" y="35"/>
                  </a:lnTo>
                  <a:lnTo>
                    <a:pt x="35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362"/>
            <p:cNvSpPr>
              <a:spLocks/>
            </p:cNvSpPr>
            <p:nvPr/>
          </p:nvSpPr>
          <p:spPr bwMode="auto">
            <a:xfrm>
              <a:off x="5984990" y="4692814"/>
              <a:ext cx="225468" cy="312747"/>
            </a:xfrm>
            <a:custGeom>
              <a:avLst/>
              <a:gdLst>
                <a:gd name="T0" fmla="*/ 62 w 124"/>
                <a:gd name="T1" fmla="*/ 0 h 172"/>
                <a:gd name="T2" fmla="*/ 95 w 124"/>
                <a:gd name="T3" fmla="*/ 49 h 172"/>
                <a:gd name="T4" fmla="*/ 78 w 124"/>
                <a:gd name="T5" fmla="*/ 49 h 172"/>
                <a:gd name="T6" fmla="*/ 86 w 124"/>
                <a:gd name="T7" fmla="*/ 60 h 172"/>
                <a:gd name="T8" fmla="*/ 110 w 124"/>
                <a:gd name="T9" fmla="*/ 100 h 172"/>
                <a:gd name="T10" fmla="*/ 95 w 124"/>
                <a:gd name="T11" fmla="*/ 100 h 172"/>
                <a:gd name="T12" fmla="*/ 124 w 124"/>
                <a:gd name="T13" fmla="*/ 150 h 172"/>
                <a:gd name="T14" fmla="*/ 73 w 124"/>
                <a:gd name="T15" fmla="*/ 154 h 172"/>
                <a:gd name="T16" fmla="*/ 75 w 124"/>
                <a:gd name="T17" fmla="*/ 172 h 172"/>
                <a:gd name="T18" fmla="*/ 51 w 124"/>
                <a:gd name="T19" fmla="*/ 172 h 172"/>
                <a:gd name="T20" fmla="*/ 53 w 124"/>
                <a:gd name="T21" fmla="*/ 154 h 172"/>
                <a:gd name="T22" fmla="*/ 0 w 124"/>
                <a:gd name="T23" fmla="*/ 150 h 172"/>
                <a:gd name="T24" fmla="*/ 29 w 124"/>
                <a:gd name="T25" fmla="*/ 100 h 172"/>
                <a:gd name="T26" fmla="*/ 14 w 124"/>
                <a:gd name="T27" fmla="*/ 100 h 172"/>
                <a:gd name="T28" fmla="*/ 38 w 124"/>
                <a:gd name="T29" fmla="*/ 60 h 172"/>
                <a:gd name="T30" fmla="*/ 45 w 124"/>
                <a:gd name="T31" fmla="*/ 49 h 172"/>
                <a:gd name="T32" fmla="*/ 29 w 124"/>
                <a:gd name="T33" fmla="*/ 49 h 172"/>
                <a:gd name="T34" fmla="*/ 62 w 124"/>
                <a:gd name="T3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" h="172">
                  <a:moveTo>
                    <a:pt x="62" y="0"/>
                  </a:moveTo>
                  <a:lnTo>
                    <a:pt x="95" y="49"/>
                  </a:lnTo>
                  <a:lnTo>
                    <a:pt x="78" y="49"/>
                  </a:lnTo>
                  <a:lnTo>
                    <a:pt x="86" y="60"/>
                  </a:lnTo>
                  <a:lnTo>
                    <a:pt x="110" y="100"/>
                  </a:lnTo>
                  <a:lnTo>
                    <a:pt x="95" y="100"/>
                  </a:lnTo>
                  <a:lnTo>
                    <a:pt x="124" y="150"/>
                  </a:lnTo>
                  <a:lnTo>
                    <a:pt x="73" y="154"/>
                  </a:lnTo>
                  <a:lnTo>
                    <a:pt x="75" y="172"/>
                  </a:lnTo>
                  <a:lnTo>
                    <a:pt x="51" y="172"/>
                  </a:lnTo>
                  <a:lnTo>
                    <a:pt x="53" y="154"/>
                  </a:lnTo>
                  <a:lnTo>
                    <a:pt x="0" y="150"/>
                  </a:lnTo>
                  <a:lnTo>
                    <a:pt x="29" y="100"/>
                  </a:lnTo>
                  <a:lnTo>
                    <a:pt x="14" y="100"/>
                  </a:lnTo>
                  <a:lnTo>
                    <a:pt x="38" y="60"/>
                  </a:lnTo>
                  <a:lnTo>
                    <a:pt x="45" y="49"/>
                  </a:lnTo>
                  <a:lnTo>
                    <a:pt x="29" y="49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67"/>
            <p:cNvSpPr>
              <a:spLocks noEditPoints="1"/>
            </p:cNvSpPr>
            <p:nvPr/>
          </p:nvSpPr>
          <p:spPr bwMode="auto">
            <a:xfrm>
              <a:off x="6457747" y="4721907"/>
              <a:ext cx="254561" cy="247288"/>
            </a:xfrm>
            <a:custGeom>
              <a:avLst/>
              <a:gdLst>
                <a:gd name="T0" fmla="*/ 6 w 140"/>
                <a:gd name="T1" fmla="*/ 90 h 136"/>
                <a:gd name="T2" fmla="*/ 37 w 140"/>
                <a:gd name="T3" fmla="*/ 77 h 136"/>
                <a:gd name="T4" fmla="*/ 61 w 140"/>
                <a:gd name="T5" fmla="*/ 105 h 136"/>
                <a:gd name="T6" fmla="*/ 75 w 140"/>
                <a:gd name="T7" fmla="*/ 72 h 136"/>
                <a:gd name="T8" fmla="*/ 83 w 140"/>
                <a:gd name="T9" fmla="*/ 77 h 136"/>
                <a:gd name="T10" fmla="*/ 85 w 140"/>
                <a:gd name="T11" fmla="*/ 83 h 136"/>
                <a:gd name="T12" fmla="*/ 101 w 140"/>
                <a:gd name="T13" fmla="*/ 114 h 136"/>
                <a:gd name="T14" fmla="*/ 121 w 140"/>
                <a:gd name="T15" fmla="*/ 130 h 136"/>
                <a:gd name="T16" fmla="*/ 121 w 140"/>
                <a:gd name="T17" fmla="*/ 136 h 136"/>
                <a:gd name="T18" fmla="*/ 0 w 140"/>
                <a:gd name="T19" fmla="*/ 136 h 136"/>
                <a:gd name="T20" fmla="*/ 2 w 140"/>
                <a:gd name="T21" fmla="*/ 108 h 136"/>
                <a:gd name="T22" fmla="*/ 6 w 140"/>
                <a:gd name="T23" fmla="*/ 90 h 136"/>
                <a:gd name="T24" fmla="*/ 92 w 140"/>
                <a:gd name="T25" fmla="*/ 92 h 136"/>
                <a:gd name="T26" fmla="*/ 108 w 140"/>
                <a:gd name="T27" fmla="*/ 105 h 136"/>
                <a:gd name="T28" fmla="*/ 123 w 140"/>
                <a:gd name="T29" fmla="*/ 121 h 136"/>
                <a:gd name="T30" fmla="*/ 140 w 140"/>
                <a:gd name="T31" fmla="*/ 105 h 136"/>
                <a:gd name="T32" fmla="*/ 123 w 140"/>
                <a:gd name="T33" fmla="*/ 92 h 136"/>
                <a:gd name="T34" fmla="*/ 108 w 140"/>
                <a:gd name="T35" fmla="*/ 75 h 136"/>
                <a:gd name="T36" fmla="*/ 92 w 140"/>
                <a:gd name="T37" fmla="*/ 92 h 136"/>
                <a:gd name="T38" fmla="*/ 37 w 140"/>
                <a:gd name="T39" fmla="*/ 50 h 136"/>
                <a:gd name="T40" fmla="*/ 37 w 140"/>
                <a:gd name="T41" fmla="*/ 37 h 136"/>
                <a:gd name="T42" fmla="*/ 39 w 140"/>
                <a:gd name="T43" fmla="*/ 22 h 136"/>
                <a:gd name="T44" fmla="*/ 48 w 140"/>
                <a:gd name="T45" fmla="*/ 20 h 136"/>
                <a:gd name="T46" fmla="*/ 70 w 140"/>
                <a:gd name="T47" fmla="*/ 24 h 136"/>
                <a:gd name="T48" fmla="*/ 81 w 140"/>
                <a:gd name="T49" fmla="*/ 24 h 136"/>
                <a:gd name="T50" fmla="*/ 83 w 140"/>
                <a:gd name="T51" fmla="*/ 35 h 136"/>
                <a:gd name="T52" fmla="*/ 83 w 140"/>
                <a:gd name="T53" fmla="*/ 50 h 136"/>
                <a:gd name="T54" fmla="*/ 88 w 140"/>
                <a:gd name="T55" fmla="*/ 42 h 136"/>
                <a:gd name="T56" fmla="*/ 90 w 140"/>
                <a:gd name="T57" fmla="*/ 39 h 136"/>
                <a:gd name="T58" fmla="*/ 88 w 140"/>
                <a:gd name="T59" fmla="*/ 15 h 136"/>
                <a:gd name="T60" fmla="*/ 86 w 140"/>
                <a:gd name="T61" fmla="*/ 9 h 136"/>
                <a:gd name="T62" fmla="*/ 75 w 140"/>
                <a:gd name="T63" fmla="*/ 2 h 136"/>
                <a:gd name="T64" fmla="*/ 61 w 140"/>
                <a:gd name="T65" fmla="*/ 0 h 136"/>
                <a:gd name="T66" fmla="*/ 46 w 140"/>
                <a:gd name="T67" fmla="*/ 2 h 136"/>
                <a:gd name="T68" fmla="*/ 33 w 140"/>
                <a:gd name="T69" fmla="*/ 7 h 136"/>
                <a:gd name="T70" fmla="*/ 31 w 140"/>
                <a:gd name="T71" fmla="*/ 15 h 136"/>
                <a:gd name="T72" fmla="*/ 29 w 140"/>
                <a:gd name="T73" fmla="*/ 37 h 136"/>
                <a:gd name="T74" fmla="*/ 31 w 140"/>
                <a:gd name="T75" fmla="*/ 44 h 136"/>
                <a:gd name="T76" fmla="*/ 37 w 140"/>
                <a:gd name="T77" fmla="*/ 5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0" h="136">
                  <a:moveTo>
                    <a:pt x="6" y="90"/>
                  </a:moveTo>
                  <a:lnTo>
                    <a:pt x="6" y="90"/>
                  </a:lnTo>
                  <a:lnTo>
                    <a:pt x="37" y="77"/>
                  </a:lnTo>
                  <a:lnTo>
                    <a:pt x="37" y="77"/>
                  </a:lnTo>
                  <a:lnTo>
                    <a:pt x="44" y="72"/>
                  </a:lnTo>
                  <a:lnTo>
                    <a:pt x="61" y="105"/>
                  </a:lnTo>
                  <a:lnTo>
                    <a:pt x="75" y="72"/>
                  </a:lnTo>
                  <a:lnTo>
                    <a:pt x="75" y="72"/>
                  </a:lnTo>
                  <a:lnTo>
                    <a:pt x="83" y="77"/>
                  </a:lnTo>
                  <a:lnTo>
                    <a:pt x="83" y="77"/>
                  </a:lnTo>
                  <a:lnTo>
                    <a:pt x="97" y="83"/>
                  </a:lnTo>
                  <a:lnTo>
                    <a:pt x="85" y="83"/>
                  </a:lnTo>
                  <a:lnTo>
                    <a:pt x="85" y="114"/>
                  </a:lnTo>
                  <a:lnTo>
                    <a:pt x="101" y="114"/>
                  </a:lnTo>
                  <a:lnTo>
                    <a:pt x="101" y="130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1" y="136"/>
                  </a:lnTo>
                  <a:lnTo>
                    <a:pt x="121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2" y="108"/>
                  </a:lnTo>
                  <a:lnTo>
                    <a:pt x="2" y="97"/>
                  </a:lnTo>
                  <a:lnTo>
                    <a:pt x="6" y="90"/>
                  </a:lnTo>
                  <a:lnTo>
                    <a:pt x="6" y="90"/>
                  </a:lnTo>
                  <a:close/>
                  <a:moveTo>
                    <a:pt x="92" y="92"/>
                  </a:moveTo>
                  <a:lnTo>
                    <a:pt x="92" y="105"/>
                  </a:lnTo>
                  <a:lnTo>
                    <a:pt x="108" y="105"/>
                  </a:lnTo>
                  <a:lnTo>
                    <a:pt x="108" y="121"/>
                  </a:lnTo>
                  <a:lnTo>
                    <a:pt x="123" y="121"/>
                  </a:lnTo>
                  <a:lnTo>
                    <a:pt x="123" y="105"/>
                  </a:lnTo>
                  <a:lnTo>
                    <a:pt x="140" y="105"/>
                  </a:lnTo>
                  <a:lnTo>
                    <a:pt x="140" y="92"/>
                  </a:lnTo>
                  <a:lnTo>
                    <a:pt x="123" y="92"/>
                  </a:lnTo>
                  <a:lnTo>
                    <a:pt x="123" y="75"/>
                  </a:lnTo>
                  <a:lnTo>
                    <a:pt x="108" y="75"/>
                  </a:lnTo>
                  <a:lnTo>
                    <a:pt x="108" y="92"/>
                  </a:lnTo>
                  <a:lnTo>
                    <a:pt x="92" y="92"/>
                  </a:lnTo>
                  <a:lnTo>
                    <a:pt x="92" y="92"/>
                  </a:lnTo>
                  <a:close/>
                  <a:moveTo>
                    <a:pt x="37" y="50"/>
                  </a:moveTo>
                  <a:lnTo>
                    <a:pt x="37" y="50"/>
                  </a:lnTo>
                  <a:lnTo>
                    <a:pt x="37" y="37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44" y="20"/>
                  </a:lnTo>
                  <a:lnTo>
                    <a:pt x="48" y="20"/>
                  </a:lnTo>
                  <a:lnTo>
                    <a:pt x="59" y="22"/>
                  </a:lnTo>
                  <a:lnTo>
                    <a:pt x="70" y="24"/>
                  </a:lnTo>
                  <a:lnTo>
                    <a:pt x="75" y="24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3" y="35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86" y="46"/>
                  </a:lnTo>
                  <a:lnTo>
                    <a:pt x="88" y="42"/>
                  </a:lnTo>
                  <a:lnTo>
                    <a:pt x="90" y="39"/>
                  </a:lnTo>
                  <a:lnTo>
                    <a:pt x="90" y="39"/>
                  </a:lnTo>
                  <a:lnTo>
                    <a:pt x="90" y="24"/>
                  </a:lnTo>
                  <a:lnTo>
                    <a:pt x="88" y="15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3" y="6"/>
                  </a:lnTo>
                  <a:lnTo>
                    <a:pt x="75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53" y="0"/>
                  </a:lnTo>
                  <a:lnTo>
                    <a:pt x="46" y="2"/>
                  </a:lnTo>
                  <a:lnTo>
                    <a:pt x="39" y="4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15"/>
                  </a:lnTo>
                  <a:lnTo>
                    <a:pt x="31" y="26"/>
                  </a:lnTo>
                  <a:lnTo>
                    <a:pt x="29" y="37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5" y="48"/>
                  </a:lnTo>
                  <a:lnTo>
                    <a:pt x="37" y="50"/>
                  </a:lnTo>
                  <a:lnTo>
                    <a:pt x="37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68"/>
            <p:cNvSpPr>
              <a:spLocks noEditPoints="1"/>
            </p:cNvSpPr>
            <p:nvPr/>
          </p:nvSpPr>
          <p:spPr bwMode="auto">
            <a:xfrm>
              <a:off x="6937777" y="4714633"/>
              <a:ext cx="254561" cy="250925"/>
            </a:xfrm>
            <a:custGeom>
              <a:avLst/>
              <a:gdLst>
                <a:gd name="T0" fmla="*/ 94 w 140"/>
                <a:gd name="T1" fmla="*/ 94 h 138"/>
                <a:gd name="T2" fmla="*/ 140 w 140"/>
                <a:gd name="T3" fmla="*/ 107 h 138"/>
                <a:gd name="T4" fmla="*/ 94 w 140"/>
                <a:gd name="T5" fmla="*/ 107 h 138"/>
                <a:gd name="T6" fmla="*/ 94 w 140"/>
                <a:gd name="T7" fmla="*/ 94 h 138"/>
                <a:gd name="T8" fmla="*/ 6 w 140"/>
                <a:gd name="T9" fmla="*/ 92 h 138"/>
                <a:gd name="T10" fmla="*/ 2 w 140"/>
                <a:gd name="T11" fmla="*/ 110 h 138"/>
                <a:gd name="T12" fmla="*/ 0 w 140"/>
                <a:gd name="T13" fmla="*/ 138 h 138"/>
                <a:gd name="T14" fmla="*/ 121 w 140"/>
                <a:gd name="T15" fmla="*/ 138 h 138"/>
                <a:gd name="T16" fmla="*/ 94 w 140"/>
                <a:gd name="T17" fmla="*/ 116 h 138"/>
                <a:gd name="T18" fmla="*/ 85 w 140"/>
                <a:gd name="T19" fmla="*/ 85 h 138"/>
                <a:gd name="T20" fmla="*/ 99 w 140"/>
                <a:gd name="T21" fmla="*/ 85 h 138"/>
                <a:gd name="T22" fmla="*/ 85 w 140"/>
                <a:gd name="T23" fmla="*/ 79 h 138"/>
                <a:gd name="T24" fmla="*/ 76 w 140"/>
                <a:gd name="T25" fmla="*/ 74 h 138"/>
                <a:gd name="T26" fmla="*/ 44 w 140"/>
                <a:gd name="T27" fmla="*/ 74 h 138"/>
                <a:gd name="T28" fmla="*/ 37 w 140"/>
                <a:gd name="T29" fmla="*/ 79 h 138"/>
                <a:gd name="T30" fmla="*/ 6 w 140"/>
                <a:gd name="T31" fmla="*/ 92 h 138"/>
                <a:gd name="T32" fmla="*/ 39 w 140"/>
                <a:gd name="T33" fmla="*/ 52 h 138"/>
                <a:gd name="T34" fmla="*/ 37 w 140"/>
                <a:gd name="T35" fmla="*/ 39 h 138"/>
                <a:gd name="T36" fmla="*/ 41 w 140"/>
                <a:gd name="T37" fmla="*/ 24 h 138"/>
                <a:gd name="T38" fmla="*/ 48 w 140"/>
                <a:gd name="T39" fmla="*/ 22 h 138"/>
                <a:gd name="T40" fmla="*/ 70 w 140"/>
                <a:gd name="T41" fmla="*/ 26 h 138"/>
                <a:gd name="T42" fmla="*/ 81 w 140"/>
                <a:gd name="T43" fmla="*/ 24 h 138"/>
                <a:gd name="T44" fmla="*/ 83 w 140"/>
                <a:gd name="T45" fmla="*/ 37 h 138"/>
                <a:gd name="T46" fmla="*/ 83 w 140"/>
                <a:gd name="T47" fmla="*/ 52 h 138"/>
                <a:gd name="T48" fmla="*/ 90 w 140"/>
                <a:gd name="T49" fmla="*/ 44 h 138"/>
                <a:gd name="T50" fmla="*/ 90 w 140"/>
                <a:gd name="T51" fmla="*/ 41 h 138"/>
                <a:gd name="T52" fmla="*/ 90 w 140"/>
                <a:gd name="T53" fmla="*/ 17 h 138"/>
                <a:gd name="T54" fmla="*/ 88 w 140"/>
                <a:gd name="T55" fmla="*/ 11 h 138"/>
                <a:gd name="T56" fmla="*/ 77 w 140"/>
                <a:gd name="T57" fmla="*/ 4 h 138"/>
                <a:gd name="T58" fmla="*/ 61 w 140"/>
                <a:gd name="T59" fmla="*/ 0 h 138"/>
                <a:gd name="T60" fmla="*/ 46 w 140"/>
                <a:gd name="T61" fmla="*/ 2 h 138"/>
                <a:gd name="T62" fmla="*/ 35 w 140"/>
                <a:gd name="T63" fmla="*/ 10 h 138"/>
                <a:gd name="T64" fmla="*/ 33 w 140"/>
                <a:gd name="T65" fmla="*/ 17 h 138"/>
                <a:gd name="T66" fmla="*/ 32 w 140"/>
                <a:gd name="T67" fmla="*/ 39 h 138"/>
                <a:gd name="T68" fmla="*/ 32 w 140"/>
                <a:gd name="T69" fmla="*/ 46 h 138"/>
                <a:gd name="T70" fmla="*/ 39 w 140"/>
                <a:gd name="T71" fmla="*/ 5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0" h="138">
                  <a:moveTo>
                    <a:pt x="94" y="94"/>
                  </a:moveTo>
                  <a:lnTo>
                    <a:pt x="94" y="94"/>
                  </a:lnTo>
                  <a:lnTo>
                    <a:pt x="140" y="94"/>
                  </a:lnTo>
                  <a:lnTo>
                    <a:pt x="140" y="107"/>
                  </a:lnTo>
                  <a:lnTo>
                    <a:pt x="140" y="107"/>
                  </a:lnTo>
                  <a:lnTo>
                    <a:pt x="94" y="107"/>
                  </a:lnTo>
                  <a:lnTo>
                    <a:pt x="94" y="94"/>
                  </a:lnTo>
                  <a:lnTo>
                    <a:pt x="94" y="94"/>
                  </a:lnTo>
                  <a:close/>
                  <a:moveTo>
                    <a:pt x="6" y="92"/>
                  </a:moveTo>
                  <a:lnTo>
                    <a:pt x="6" y="92"/>
                  </a:lnTo>
                  <a:lnTo>
                    <a:pt x="4" y="99"/>
                  </a:lnTo>
                  <a:lnTo>
                    <a:pt x="2" y="1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121" y="138"/>
                  </a:lnTo>
                  <a:lnTo>
                    <a:pt x="121" y="138"/>
                  </a:lnTo>
                  <a:lnTo>
                    <a:pt x="121" y="116"/>
                  </a:lnTo>
                  <a:lnTo>
                    <a:pt x="94" y="116"/>
                  </a:lnTo>
                  <a:lnTo>
                    <a:pt x="85" y="116"/>
                  </a:lnTo>
                  <a:lnTo>
                    <a:pt x="85" y="85"/>
                  </a:lnTo>
                  <a:lnTo>
                    <a:pt x="94" y="85"/>
                  </a:lnTo>
                  <a:lnTo>
                    <a:pt x="99" y="85"/>
                  </a:lnTo>
                  <a:lnTo>
                    <a:pt x="99" y="85"/>
                  </a:lnTo>
                  <a:lnTo>
                    <a:pt x="85" y="79"/>
                  </a:lnTo>
                  <a:lnTo>
                    <a:pt x="85" y="79"/>
                  </a:lnTo>
                  <a:lnTo>
                    <a:pt x="76" y="74"/>
                  </a:lnTo>
                  <a:lnTo>
                    <a:pt x="61" y="107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37" y="79"/>
                  </a:lnTo>
                  <a:lnTo>
                    <a:pt x="37" y="79"/>
                  </a:lnTo>
                  <a:lnTo>
                    <a:pt x="6" y="92"/>
                  </a:lnTo>
                  <a:lnTo>
                    <a:pt x="6" y="92"/>
                  </a:lnTo>
                  <a:close/>
                  <a:moveTo>
                    <a:pt x="39" y="52"/>
                  </a:moveTo>
                  <a:lnTo>
                    <a:pt x="39" y="52"/>
                  </a:lnTo>
                  <a:lnTo>
                    <a:pt x="37" y="39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4" y="22"/>
                  </a:lnTo>
                  <a:lnTo>
                    <a:pt x="48" y="22"/>
                  </a:lnTo>
                  <a:lnTo>
                    <a:pt x="59" y="24"/>
                  </a:lnTo>
                  <a:lnTo>
                    <a:pt x="70" y="26"/>
                  </a:lnTo>
                  <a:lnTo>
                    <a:pt x="76" y="26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3" y="37"/>
                  </a:lnTo>
                  <a:lnTo>
                    <a:pt x="83" y="52"/>
                  </a:lnTo>
                  <a:lnTo>
                    <a:pt x="83" y="52"/>
                  </a:lnTo>
                  <a:lnTo>
                    <a:pt x="87" y="48"/>
                  </a:lnTo>
                  <a:lnTo>
                    <a:pt x="90" y="44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90" y="26"/>
                  </a:lnTo>
                  <a:lnTo>
                    <a:pt x="90" y="17"/>
                  </a:lnTo>
                  <a:lnTo>
                    <a:pt x="88" y="11"/>
                  </a:lnTo>
                  <a:lnTo>
                    <a:pt x="88" y="11"/>
                  </a:lnTo>
                  <a:lnTo>
                    <a:pt x="83" y="8"/>
                  </a:lnTo>
                  <a:lnTo>
                    <a:pt x="77" y="4"/>
                  </a:lnTo>
                  <a:lnTo>
                    <a:pt x="70" y="2"/>
                  </a:lnTo>
                  <a:lnTo>
                    <a:pt x="61" y="0"/>
                  </a:lnTo>
                  <a:lnTo>
                    <a:pt x="54" y="2"/>
                  </a:lnTo>
                  <a:lnTo>
                    <a:pt x="46" y="2"/>
                  </a:lnTo>
                  <a:lnTo>
                    <a:pt x="39" y="6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33" y="17"/>
                  </a:lnTo>
                  <a:lnTo>
                    <a:pt x="32" y="28"/>
                  </a:lnTo>
                  <a:lnTo>
                    <a:pt x="32" y="39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35" y="50"/>
                  </a:lnTo>
                  <a:lnTo>
                    <a:pt x="39" y="52"/>
                  </a:lnTo>
                  <a:lnTo>
                    <a:pt x="3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70"/>
            <p:cNvSpPr>
              <a:spLocks noEditPoints="1"/>
            </p:cNvSpPr>
            <p:nvPr/>
          </p:nvSpPr>
          <p:spPr bwMode="auto">
            <a:xfrm>
              <a:off x="6932322" y="5201936"/>
              <a:ext cx="205468" cy="254561"/>
            </a:xfrm>
            <a:custGeom>
              <a:avLst/>
              <a:gdLst>
                <a:gd name="T0" fmla="*/ 102 w 113"/>
                <a:gd name="T1" fmla="*/ 125 h 140"/>
                <a:gd name="T2" fmla="*/ 102 w 113"/>
                <a:gd name="T3" fmla="*/ 131 h 140"/>
                <a:gd name="T4" fmla="*/ 93 w 113"/>
                <a:gd name="T5" fmla="*/ 138 h 140"/>
                <a:gd name="T6" fmla="*/ 25 w 113"/>
                <a:gd name="T7" fmla="*/ 140 h 140"/>
                <a:gd name="T8" fmla="*/ 20 w 113"/>
                <a:gd name="T9" fmla="*/ 138 h 140"/>
                <a:gd name="T10" fmla="*/ 13 w 113"/>
                <a:gd name="T11" fmla="*/ 131 h 140"/>
                <a:gd name="T12" fmla="*/ 0 w 113"/>
                <a:gd name="T13" fmla="*/ 43 h 140"/>
                <a:gd name="T14" fmla="*/ 9 w 113"/>
                <a:gd name="T15" fmla="*/ 43 h 140"/>
                <a:gd name="T16" fmla="*/ 77 w 113"/>
                <a:gd name="T17" fmla="*/ 43 h 140"/>
                <a:gd name="T18" fmla="*/ 95 w 113"/>
                <a:gd name="T19" fmla="*/ 43 h 140"/>
                <a:gd name="T20" fmla="*/ 113 w 113"/>
                <a:gd name="T21" fmla="*/ 43 h 140"/>
                <a:gd name="T22" fmla="*/ 3 w 113"/>
                <a:gd name="T23" fmla="*/ 19 h 140"/>
                <a:gd name="T24" fmla="*/ 7 w 113"/>
                <a:gd name="T25" fmla="*/ 13 h 140"/>
                <a:gd name="T26" fmla="*/ 49 w 113"/>
                <a:gd name="T27" fmla="*/ 0 h 140"/>
                <a:gd name="T28" fmla="*/ 75 w 113"/>
                <a:gd name="T29" fmla="*/ 8 h 140"/>
                <a:gd name="T30" fmla="*/ 80 w 113"/>
                <a:gd name="T31" fmla="*/ 11 h 140"/>
                <a:gd name="T32" fmla="*/ 75 w 113"/>
                <a:gd name="T33" fmla="*/ 39 h 140"/>
                <a:gd name="T34" fmla="*/ 71 w 113"/>
                <a:gd name="T35" fmla="*/ 20 h 140"/>
                <a:gd name="T36" fmla="*/ 47 w 113"/>
                <a:gd name="T37" fmla="*/ 24 h 140"/>
                <a:gd name="T38" fmla="*/ 16 w 113"/>
                <a:gd name="T39" fmla="*/ 22 h 140"/>
                <a:gd name="T40" fmla="*/ 9 w 113"/>
                <a:gd name="T41" fmla="*/ 39 h 140"/>
                <a:gd name="T42" fmla="*/ 44 w 113"/>
                <a:gd name="T43" fmla="*/ 87 h 140"/>
                <a:gd name="T44" fmla="*/ 47 w 113"/>
                <a:gd name="T45" fmla="*/ 79 h 140"/>
                <a:gd name="T46" fmla="*/ 60 w 113"/>
                <a:gd name="T47" fmla="*/ 70 h 140"/>
                <a:gd name="T48" fmla="*/ 71 w 113"/>
                <a:gd name="T49" fmla="*/ 68 h 140"/>
                <a:gd name="T50" fmla="*/ 71 w 113"/>
                <a:gd name="T51" fmla="*/ 63 h 140"/>
                <a:gd name="T52" fmla="*/ 51 w 113"/>
                <a:gd name="T53" fmla="*/ 63 h 140"/>
                <a:gd name="T54" fmla="*/ 38 w 113"/>
                <a:gd name="T55" fmla="*/ 66 h 140"/>
                <a:gd name="T56" fmla="*/ 29 w 113"/>
                <a:gd name="T57" fmla="*/ 76 h 140"/>
                <a:gd name="T58" fmla="*/ 24 w 113"/>
                <a:gd name="T59" fmla="*/ 87 h 140"/>
                <a:gd name="T60" fmla="*/ 24 w 113"/>
                <a:gd name="T61" fmla="*/ 96 h 140"/>
                <a:gd name="T62" fmla="*/ 46 w 113"/>
                <a:gd name="T63" fmla="*/ 96 h 140"/>
                <a:gd name="T64" fmla="*/ 44 w 113"/>
                <a:gd name="T65" fmla="*/ 87 h 140"/>
                <a:gd name="T66" fmla="*/ 79 w 113"/>
                <a:gd name="T67" fmla="*/ 77 h 140"/>
                <a:gd name="T68" fmla="*/ 57 w 113"/>
                <a:gd name="T69" fmla="*/ 96 h 140"/>
                <a:gd name="T70" fmla="*/ 68 w 113"/>
                <a:gd name="T71" fmla="*/ 96 h 140"/>
                <a:gd name="T72" fmla="*/ 60 w 113"/>
                <a:gd name="T73" fmla="*/ 109 h 140"/>
                <a:gd name="T74" fmla="*/ 42 w 113"/>
                <a:gd name="T75" fmla="*/ 114 h 140"/>
                <a:gd name="T76" fmla="*/ 42 w 113"/>
                <a:gd name="T77" fmla="*/ 120 h 140"/>
                <a:gd name="T78" fmla="*/ 53 w 113"/>
                <a:gd name="T79" fmla="*/ 120 h 140"/>
                <a:gd name="T80" fmla="*/ 68 w 113"/>
                <a:gd name="T81" fmla="*/ 118 h 140"/>
                <a:gd name="T82" fmla="*/ 79 w 113"/>
                <a:gd name="T83" fmla="*/ 112 h 140"/>
                <a:gd name="T84" fmla="*/ 86 w 113"/>
                <a:gd name="T85" fmla="*/ 101 h 140"/>
                <a:gd name="T86" fmla="*/ 99 w 113"/>
                <a:gd name="T87" fmla="*/ 96 h 140"/>
                <a:gd name="T88" fmla="*/ 79 w 113"/>
                <a:gd name="T89" fmla="*/ 77 h 140"/>
                <a:gd name="T90" fmla="*/ 53 w 113"/>
                <a:gd name="T91" fmla="*/ 13 h 140"/>
                <a:gd name="T92" fmla="*/ 55 w 113"/>
                <a:gd name="T93" fmla="*/ 17 h 140"/>
                <a:gd name="T94" fmla="*/ 53 w 113"/>
                <a:gd name="T95" fmla="*/ 13 h 140"/>
                <a:gd name="T96" fmla="*/ 20 w 113"/>
                <a:gd name="T97" fmla="*/ 28 h 140"/>
                <a:gd name="T98" fmla="*/ 44 w 113"/>
                <a:gd name="T99" fmla="*/ 26 h 140"/>
                <a:gd name="T100" fmla="*/ 20 w 113"/>
                <a:gd name="T101" fmla="*/ 28 h 140"/>
                <a:gd name="T102" fmla="*/ 24 w 113"/>
                <a:gd name="T103" fmla="*/ 37 h 140"/>
                <a:gd name="T104" fmla="*/ 36 w 113"/>
                <a:gd name="T105" fmla="*/ 39 h 140"/>
                <a:gd name="T106" fmla="*/ 46 w 113"/>
                <a:gd name="T107" fmla="*/ 3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3" h="140">
                  <a:moveTo>
                    <a:pt x="113" y="43"/>
                  </a:moveTo>
                  <a:lnTo>
                    <a:pt x="102" y="125"/>
                  </a:lnTo>
                  <a:lnTo>
                    <a:pt x="102" y="125"/>
                  </a:lnTo>
                  <a:lnTo>
                    <a:pt x="102" y="131"/>
                  </a:lnTo>
                  <a:lnTo>
                    <a:pt x="99" y="134"/>
                  </a:lnTo>
                  <a:lnTo>
                    <a:pt x="93" y="138"/>
                  </a:lnTo>
                  <a:lnTo>
                    <a:pt x="88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0" y="138"/>
                  </a:lnTo>
                  <a:lnTo>
                    <a:pt x="14" y="134"/>
                  </a:lnTo>
                  <a:lnTo>
                    <a:pt x="13" y="131"/>
                  </a:lnTo>
                  <a:lnTo>
                    <a:pt x="11" y="125"/>
                  </a:lnTo>
                  <a:lnTo>
                    <a:pt x="0" y="43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22" y="43"/>
                  </a:lnTo>
                  <a:lnTo>
                    <a:pt x="77" y="43"/>
                  </a:lnTo>
                  <a:lnTo>
                    <a:pt x="88" y="43"/>
                  </a:lnTo>
                  <a:lnTo>
                    <a:pt x="95" y="43"/>
                  </a:lnTo>
                  <a:lnTo>
                    <a:pt x="113" y="43"/>
                  </a:lnTo>
                  <a:lnTo>
                    <a:pt x="113" y="43"/>
                  </a:lnTo>
                  <a:close/>
                  <a:moveTo>
                    <a:pt x="9" y="39"/>
                  </a:moveTo>
                  <a:lnTo>
                    <a:pt x="3" y="19"/>
                  </a:lnTo>
                  <a:lnTo>
                    <a:pt x="1" y="13"/>
                  </a:lnTo>
                  <a:lnTo>
                    <a:pt x="7" y="13"/>
                  </a:lnTo>
                  <a:lnTo>
                    <a:pt x="49" y="2"/>
                  </a:lnTo>
                  <a:lnTo>
                    <a:pt x="49" y="0"/>
                  </a:lnTo>
                  <a:lnTo>
                    <a:pt x="51" y="2"/>
                  </a:lnTo>
                  <a:lnTo>
                    <a:pt x="75" y="8"/>
                  </a:lnTo>
                  <a:lnTo>
                    <a:pt x="79" y="8"/>
                  </a:lnTo>
                  <a:lnTo>
                    <a:pt x="80" y="11"/>
                  </a:lnTo>
                  <a:lnTo>
                    <a:pt x="86" y="39"/>
                  </a:lnTo>
                  <a:lnTo>
                    <a:pt x="75" y="39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53" y="26"/>
                  </a:lnTo>
                  <a:lnTo>
                    <a:pt x="47" y="24"/>
                  </a:lnTo>
                  <a:lnTo>
                    <a:pt x="44" y="13"/>
                  </a:lnTo>
                  <a:lnTo>
                    <a:pt x="16" y="22"/>
                  </a:lnTo>
                  <a:lnTo>
                    <a:pt x="20" y="39"/>
                  </a:lnTo>
                  <a:lnTo>
                    <a:pt x="9" y="39"/>
                  </a:lnTo>
                  <a:lnTo>
                    <a:pt x="9" y="39"/>
                  </a:lnTo>
                  <a:close/>
                  <a:moveTo>
                    <a:pt x="44" y="87"/>
                  </a:moveTo>
                  <a:lnTo>
                    <a:pt x="44" y="87"/>
                  </a:lnTo>
                  <a:lnTo>
                    <a:pt x="47" y="79"/>
                  </a:lnTo>
                  <a:lnTo>
                    <a:pt x="53" y="74"/>
                  </a:lnTo>
                  <a:lnTo>
                    <a:pt x="60" y="70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60" y="63"/>
                  </a:lnTo>
                  <a:lnTo>
                    <a:pt x="51" y="63"/>
                  </a:lnTo>
                  <a:lnTo>
                    <a:pt x="44" y="65"/>
                  </a:lnTo>
                  <a:lnTo>
                    <a:pt x="38" y="66"/>
                  </a:lnTo>
                  <a:lnTo>
                    <a:pt x="33" y="70"/>
                  </a:lnTo>
                  <a:lnTo>
                    <a:pt x="29" y="76"/>
                  </a:lnTo>
                  <a:lnTo>
                    <a:pt x="27" y="81"/>
                  </a:lnTo>
                  <a:lnTo>
                    <a:pt x="24" y="87"/>
                  </a:lnTo>
                  <a:lnTo>
                    <a:pt x="13" y="87"/>
                  </a:lnTo>
                  <a:lnTo>
                    <a:pt x="24" y="96"/>
                  </a:lnTo>
                  <a:lnTo>
                    <a:pt x="35" y="105"/>
                  </a:lnTo>
                  <a:lnTo>
                    <a:pt x="46" y="96"/>
                  </a:lnTo>
                  <a:lnTo>
                    <a:pt x="55" y="87"/>
                  </a:lnTo>
                  <a:lnTo>
                    <a:pt x="44" y="87"/>
                  </a:lnTo>
                  <a:lnTo>
                    <a:pt x="44" y="87"/>
                  </a:lnTo>
                  <a:close/>
                  <a:moveTo>
                    <a:pt x="79" y="77"/>
                  </a:moveTo>
                  <a:lnTo>
                    <a:pt x="68" y="87"/>
                  </a:lnTo>
                  <a:lnTo>
                    <a:pt x="57" y="96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66" y="103"/>
                  </a:lnTo>
                  <a:lnTo>
                    <a:pt x="60" y="109"/>
                  </a:lnTo>
                  <a:lnTo>
                    <a:pt x="53" y="112"/>
                  </a:lnTo>
                  <a:lnTo>
                    <a:pt x="42" y="114"/>
                  </a:lnTo>
                  <a:lnTo>
                    <a:pt x="42" y="114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53" y="120"/>
                  </a:lnTo>
                  <a:lnTo>
                    <a:pt x="60" y="120"/>
                  </a:lnTo>
                  <a:lnTo>
                    <a:pt x="68" y="118"/>
                  </a:lnTo>
                  <a:lnTo>
                    <a:pt x="75" y="116"/>
                  </a:lnTo>
                  <a:lnTo>
                    <a:pt x="79" y="112"/>
                  </a:lnTo>
                  <a:lnTo>
                    <a:pt x="82" y="107"/>
                  </a:lnTo>
                  <a:lnTo>
                    <a:pt x="86" y="101"/>
                  </a:lnTo>
                  <a:lnTo>
                    <a:pt x="88" y="96"/>
                  </a:lnTo>
                  <a:lnTo>
                    <a:pt x="99" y="96"/>
                  </a:lnTo>
                  <a:lnTo>
                    <a:pt x="90" y="87"/>
                  </a:lnTo>
                  <a:lnTo>
                    <a:pt x="79" y="77"/>
                  </a:lnTo>
                  <a:lnTo>
                    <a:pt x="79" y="77"/>
                  </a:lnTo>
                  <a:close/>
                  <a:moveTo>
                    <a:pt x="53" y="13"/>
                  </a:moveTo>
                  <a:lnTo>
                    <a:pt x="55" y="17"/>
                  </a:lnTo>
                  <a:lnTo>
                    <a:pt x="55" y="17"/>
                  </a:lnTo>
                  <a:lnTo>
                    <a:pt x="60" y="15"/>
                  </a:lnTo>
                  <a:lnTo>
                    <a:pt x="53" y="13"/>
                  </a:lnTo>
                  <a:lnTo>
                    <a:pt x="53" y="13"/>
                  </a:lnTo>
                  <a:close/>
                  <a:moveTo>
                    <a:pt x="20" y="28"/>
                  </a:moveTo>
                  <a:lnTo>
                    <a:pt x="22" y="33"/>
                  </a:lnTo>
                  <a:lnTo>
                    <a:pt x="44" y="26"/>
                  </a:lnTo>
                  <a:lnTo>
                    <a:pt x="44" y="22"/>
                  </a:lnTo>
                  <a:lnTo>
                    <a:pt x="20" y="28"/>
                  </a:lnTo>
                  <a:lnTo>
                    <a:pt x="20" y="28"/>
                  </a:lnTo>
                  <a:close/>
                  <a:moveTo>
                    <a:pt x="24" y="37"/>
                  </a:moveTo>
                  <a:lnTo>
                    <a:pt x="24" y="39"/>
                  </a:lnTo>
                  <a:lnTo>
                    <a:pt x="36" y="39"/>
                  </a:lnTo>
                  <a:lnTo>
                    <a:pt x="46" y="35"/>
                  </a:lnTo>
                  <a:lnTo>
                    <a:pt x="46" y="32"/>
                  </a:lnTo>
                  <a:lnTo>
                    <a:pt x="24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75"/>
            <p:cNvSpPr>
              <a:spLocks noEditPoints="1"/>
            </p:cNvSpPr>
            <p:nvPr/>
          </p:nvSpPr>
          <p:spPr bwMode="auto">
            <a:xfrm>
              <a:off x="6925049" y="5663783"/>
              <a:ext cx="210922" cy="269108"/>
            </a:xfrm>
            <a:custGeom>
              <a:avLst/>
              <a:gdLst>
                <a:gd name="T0" fmla="*/ 77 w 116"/>
                <a:gd name="T1" fmla="*/ 62 h 148"/>
                <a:gd name="T2" fmla="*/ 77 w 116"/>
                <a:gd name="T3" fmla="*/ 67 h 148"/>
                <a:gd name="T4" fmla="*/ 73 w 116"/>
                <a:gd name="T5" fmla="*/ 86 h 148"/>
                <a:gd name="T6" fmla="*/ 97 w 116"/>
                <a:gd name="T7" fmla="*/ 45 h 148"/>
                <a:gd name="T8" fmla="*/ 101 w 116"/>
                <a:gd name="T9" fmla="*/ 23 h 148"/>
                <a:gd name="T10" fmla="*/ 86 w 116"/>
                <a:gd name="T11" fmla="*/ 0 h 148"/>
                <a:gd name="T12" fmla="*/ 33 w 116"/>
                <a:gd name="T13" fmla="*/ 0 h 148"/>
                <a:gd name="T14" fmla="*/ 62 w 116"/>
                <a:gd name="T15" fmla="*/ 82 h 148"/>
                <a:gd name="T16" fmla="*/ 70 w 116"/>
                <a:gd name="T17" fmla="*/ 97 h 148"/>
                <a:gd name="T18" fmla="*/ 77 w 116"/>
                <a:gd name="T19" fmla="*/ 89 h 148"/>
                <a:gd name="T20" fmla="*/ 92 w 116"/>
                <a:gd name="T21" fmla="*/ 89 h 148"/>
                <a:gd name="T22" fmla="*/ 105 w 116"/>
                <a:gd name="T23" fmla="*/ 97 h 148"/>
                <a:gd name="T24" fmla="*/ 116 w 116"/>
                <a:gd name="T25" fmla="*/ 117 h 148"/>
                <a:gd name="T26" fmla="*/ 116 w 116"/>
                <a:gd name="T27" fmla="*/ 132 h 148"/>
                <a:gd name="T28" fmla="*/ 105 w 116"/>
                <a:gd name="T29" fmla="*/ 145 h 148"/>
                <a:gd name="T30" fmla="*/ 95 w 116"/>
                <a:gd name="T31" fmla="*/ 146 h 148"/>
                <a:gd name="T32" fmla="*/ 84 w 116"/>
                <a:gd name="T33" fmla="*/ 145 h 148"/>
                <a:gd name="T34" fmla="*/ 72 w 116"/>
                <a:gd name="T35" fmla="*/ 132 h 148"/>
                <a:gd name="T36" fmla="*/ 70 w 116"/>
                <a:gd name="T37" fmla="*/ 128 h 148"/>
                <a:gd name="T38" fmla="*/ 20 w 116"/>
                <a:gd name="T39" fmla="*/ 36 h 148"/>
                <a:gd name="T40" fmla="*/ 20 w 116"/>
                <a:gd name="T41" fmla="*/ 18 h 148"/>
                <a:gd name="T42" fmla="*/ 33 w 116"/>
                <a:gd name="T43" fmla="*/ 0 h 148"/>
                <a:gd name="T44" fmla="*/ 86 w 116"/>
                <a:gd name="T45" fmla="*/ 102 h 148"/>
                <a:gd name="T46" fmla="*/ 81 w 116"/>
                <a:gd name="T47" fmla="*/ 104 h 148"/>
                <a:gd name="T48" fmla="*/ 81 w 116"/>
                <a:gd name="T49" fmla="*/ 115 h 148"/>
                <a:gd name="T50" fmla="*/ 86 w 116"/>
                <a:gd name="T51" fmla="*/ 128 h 148"/>
                <a:gd name="T52" fmla="*/ 95 w 116"/>
                <a:gd name="T53" fmla="*/ 132 h 148"/>
                <a:gd name="T54" fmla="*/ 101 w 116"/>
                <a:gd name="T55" fmla="*/ 130 h 148"/>
                <a:gd name="T56" fmla="*/ 101 w 116"/>
                <a:gd name="T57" fmla="*/ 119 h 148"/>
                <a:gd name="T58" fmla="*/ 95 w 116"/>
                <a:gd name="T59" fmla="*/ 108 h 148"/>
                <a:gd name="T60" fmla="*/ 40 w 116"/>
                <a:gd name="T61" fmla="*/ 91 h 148"/>
                <a:gd name="T62" fmla="*/ 35 w 116"/>
                <a:gd name="T63" fmla="*/ 89 h 148"/>
                <a:gd name="T64" fmla="*/ 20 w 116"/>
                <a:gd name="T65" fmla="*/ 91 h 148"/>
                <a:gd name="T66" fmla="*/ 4 w 116"/>
                <a:gd name="T67" fmla="*/ 108 h 148"/>
                <a:gd name="T68" fmla="*/ 0 w 116"/>
                <a:gd name="T69" fmla="*/ 128 h 148"/>
                <a:gd name="T70" fmla="*/ 4 w 116"/>
                <a:gd name="T71" fmla="*/ 139 h 148"/>
                <a:gd name="T72" fmla="*/ 11 w 116"/>
                <a:gd name="T73" fmla="*/ 146 h 148"/>
                <a:gd name="T74" fmla="*/ 26 w 116"/>
                <a:gd name="T75" fmla="*/ 146 h 148"/>
                <a:gd name="T76" fmla="*/ 37 w 116"/>
                <a:gd name="T77" fmla="*/ 141 h 148"/>
                <a:gd name="T78" fmla="*/ 44 w 116"/>
                <a:gd name="T79" fmla="*/ 132 h 148"/>
                <a:gd name="T80" fmla="*/ 53 w 116"/>
                <a:gd name="T81" fmla="*/ 115 h 148"/>
                <a:gd name="T82" fmla="*/ 26 w 116"/>
                <a:gd name="T83" fmla="*/ 104 h 148"/>
                <a:gd name="T84" fmla="*/ 17 w 116"/>
                <a:gd name="T85" fmla="*/ 113 h 148"/>
                <a:gd name="T86" fmla="*/ 13 w 116"/>
                <a:gd name="T87" fmla="*/ 126 h 148"/>
                <a:gd name="T88" fmla="*/ 17 w 116"/>
                <a:gd name="T89" fmla="*/ 134 h 148"/>
                <a:gd name="T90" fmla="*/ 24 w 116"/>
                <a:gd name="T91" fmla="*/ 132 h 148"/>
                <a:gd name="T92" fmla="*/ 33 w 116"/>
                <a:gd name="T93" fmla="*/ 123 h 148"/>
                <a:gd name="T94" fmla="*/ 37 w 116"/>
                <a:gd name="T95" fmla="*/ 110 h 148"/>
                <a:gd name="T96" fmla="*/ 33 w 116"/>
                <a:gd name="T97" fmla="*/ 104 h 148"/>
                <a:gd name="T98" fmla="*/ 26 w 116"/>
                <a:gd name="T99" fmla="*/ 10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148">
                  <a:moveTo>
                    <a:pt x="86" y="0"/>
                  </a:moveTo>
                  <a:lnTo>
                    <a:pt x="64" y="40"/>
                  </a:lnTo>
                  <a:lnTo>
                    <a:pt x="77" y="62"/>
                  </a:lnTo>
                  <a:lnTo>
                    <a:pt x="79" y="66"/>
                  </a:lnTo>
                  <a:lnTo>
                    <a:pt x="77" y="67"/>
                  </a:lnTo>
                  <a:lnTo>
                    <a:pt x="77" y="67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99" y="36"/>
                  </a:lnTo>
                  <a:lnTo>
                    <a:pt x="101" y="29"/>
                  </a:lnTo>
                  <a:lnTo>
                    <a:pt x="101" y="23"/>
                  </a:lnTo>
                  <a:lnTo>
                    <a:pt x="99" y="18"/>
                  </a:lnTo>
                  <a:lnTo>
                    <a:pt x="94" y="7"/>
                  </a:lnTo>
                  <a:lnTo>
                    <a:pt x="86" y="0"/>
                  </a:lnTo>
                  <a:lnTo>
                    <a:pt x="86" y="0"/>
                  </a:lnTo>
                  <a:close/>
                  <a:moveTo>
                    <a:pt x="33" y="0"/>
                  </a:moveTo>
                  <a:lnTo>
                    <a:pt x="33" y="0"/>
                  </a:lnTo>
                  <a:lnTo>
                    <a:pt x="68" y="66"/>
                  </a:lnTo>
                  <a:lnTo>
                    <a:pt x="68" y="66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70" y="97"/>
                  </a:lnTo>
                  <a:lnTo>
                    <a:pt x="70" y="97"/>
                  </a:lnTo>
                  <a:lnTo>
                    <a:pt x="72" y="93"/>
                  </a:lnTo>
                  <a:lnTo>
                    <a:pt x="77" y="89"/>
                  </a:lnTo>
                  <a:lnTo>
                    <a:pt x="77" y="89"/>
                  </a:lnTo>
                  <a:lnTo>
                    <a:pt x="81" y="88"/>
                  </a:lnTo>
                  <a:lnTo>
                    <a:pt x="86" y="88"/>
                  </a:lnTo>
                  <a:lnTo>
                    <a:pt x="92" y="89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105" y="97"/>
                  </a:lnTo>
                  <a:lnTo>
                    <a:pt x="112" y="106"/>
                  </a:lnTo>
                  <a:lnTo>
                    <a:pt x="112" y="106"/>
                  </a:lnTo>
                  <a:lnTo>
                    <a:pt x="116" y="117"/>
                  </a:lnTo>
                  <a:lnTo>
                    <a:pt x="116" y="128"/>
                  </a:lnTo>
                  <a:lnTo>
                    <a:pt x="116" y="128"/>
                  </a:lnTo>
                  <a:lnTo>
                    <a:pt x="116" y="132"/>
                  </a:lnTo>
                  <a:lnTo>
                    <a:pt x="112" y="137"/>
                  </a:lnTo>
                  <a:lnTo>
                    <a:pt x="110" y="141"/>
                  </a:lnTo>
                  <a:lnTo>
                    <a:pt x="105" y="145"/>
                  </a:lnTo>
                  <a:lnTo>
                    <a:pt x="105" y="145"/>
                  </a:lnTo>
                  <a:lnTo>
                    <a:pt x="101" y="146"/>
                  </a:lnTo>
                  <a:lnTo>
                    <a:pt x="95" y="146"/>
                  </a:lnTo>
                  <a:lnTo>
                    <a:pt x="90" y="146"/>
                  </a:lnTo>
                  <a:lnTo>
                    <a:pt x="84" y="145"/>
                  </a:lnTo>
                  <a:lnTo>
                    <a:pt x="84" y="145"/>
                  </a:lnTo>
                  <a:lnTo>
                    <a:pt x="79" y="139"/>
                  </a:lnTo>
                  <a:lnTo>
                    <a:pt x="72" y="132"/>
                  </a:lnTo>
                  <a:lnTo>
                    <a:pt x="72" y="132"/>
                  </a:lnTo>
                  <a:lnTo>
                    <a:pt x="72" y="130"/>
                  </a:lnTo>
                  <a:lnTo>
                    <a:pt x="72" y="130"/>
                  </a:lnTo>
                  <a:lnTo>
                    <a:pt x="70" y="128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20" y="36"/>
                  </a:lnTo>
                  <a:lnTo>
                    <a:pt x="18" y="29"/>
                  </a:lnTo>
                  <a:lnTo>
                    <a:pt x="18" y="23"/>
                  </a:lnTo>
                  <a:lnTo>
                    <a:pt x="20" y="18"/>
                  </a:lnTo>
                  <a:lnTo>
                    <a:pt x="26" y="7"/>
                  </a:lnTo>
                  <a:lnTo>
                    <a:pt x="33" y="0"/>
                  </a:lnTo>
                  <a:lnTo>
                    <a:pt x="33" y="0"/>
                  </a:lnTo>
                  <a:close/>
                  <a:moveTo>
                    <a:pt x="90" y="102"/>
                  </a:moveTo>
                  <a:lnTo>
                    <a:pt x="90" y="102"/>
                  </a:lnTo>
                  <a:lnTo>
                    <a:pt x="86" y="102"/>
                  </a:lnTo>
                  <a:lnTo>
                    <a:pt x="83" y="102"/>
                  </a:lnTo>
                  <a:lnTo>
                    <a:pt x="83" y="102"/>
                  </a:lnTo>
                  <a:lnTo>
                    <a:pt x="81" y="104"/>
                  </a:lnTo>
                  <a:lnTo>
                    <a:pt x="79" y="110"/>
                  </a:lnTo>
                  <a:lnTo>
                    <a:pt x="79" y="110"/>
                  </a:lnTo>
                  <a:lnTo>
                    <a:pt x="81" y="115"/>
                  </a:lnTo>
                  <a:lnTo>
                    <a:pt x="83" y="123"/>
                  </a:lnTo>
                  <a:lnTo>
                    <a:pt x="83" y="123"/>
                  </a:lnTo>
                  <a:lnTo>
                    <a:pt x="86" y="128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99" y="132"/>
                  </a:lnTo>
                  <a:lnTo>
                    <a:pt x="101" y="130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1" y="119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5" y="108"/>
                  </a:lnTo>
                  <a:lnTo>
                    <a:pt x="90" y="102"/>
                  </a:lnTo>
                  <a:lnTo>
                    <a:pt x="90" y="102"/>
                  </a:lnTo>
                  <a:close/>
                  <a:moveTo>
                    <a:pt x="40" y="91"/>
                  </a:moveTo>
                  <a:lnTo>
                    <a:pt x="39" y="91"/>
                  </a:lnTo>
                  <a:lnTo>
                    <a:pt x="39" y="91"/>
                  </a:lnTo>
                  <a:lnTo>
                    <a:pt x="35" y="89"/>
                  </a:lnTo>
                  <a:lnTo>
                    <a:pt x="29" y="89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20" y="91"/>
                  </a:lnTo>
                  <a:lnTo>
                    <a:pt x="11" y="99"/>
                  </a:lnTo>
                  <a:lnTo>
                    <a:pt x="4" y="108"/>
                  </a:lnTo>
                  <a:lnTo>
                    <a:pt x="4" y="108"/>
                  </a:lnTo>
                  <a:lnTo>
                    <a:pt x="0" y="119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34"/>
                  </a:lnTo>
                  <a:lnTo>
                    <a:pt x="4" y="139"/>
                  </a:lnTo>
                  <a:lnTo>
                    <a:pt x="5" y="143"/>
                  </a:lnTo>
                  <a:lnTo>
                    <a:pt x="11" y="146"/>
                  </a:lnTo>
                  <a:lnTo>
                    <a:pt x="11" y="146"/>
                  </a:lnTo>
                  <a:lnTo>
                    <a:pt x="15" y="148"/>
                  </a:lnTo>
                  <a:lnTo>
                    <a:pt x="20" y="148"/>
                  </a:lnTo>
                  <a:lnTo>
                    <a:pt x="26" y="146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7" y="141"/>
                  </a:lnTo>
                  <a:lnTo>
                    <a:pt x="44" y="134"/>
                  </a:lnTo>
                  <a:lnTo>
                    <a:pt x="44" y="134"/>
                  </a:lnTo>
                  <a:lnTo>
                    <a:pt x="44" y="132"/>
                  </a:lnTo>
                  <a:lnTo>
                    <a:pt x="44" y="132"/>
                  </a:lnTo>
                  <a:lnTo>
                    <a:pt x="46" y="130"/>
                  </a:lnTo>
                  <a:lnTo>
                    <a:pt x="53" y="115"/>
                  </a:lnTo>
                  <a:lnTo>
                    <a:pt x="40" y="91"/>
                  </a:lnTo>
                  <a:lnTo>
                    <a:pt x="40" y="91"/>
                  </a:lnTo>
                  <a:close/>
                  <a:moveTo>
                    <a:pt x="26" y="104"/>
                  </a:moveTo>
                  <a:lnTo>
                    <a:pt x="26" y="104"/>
                  </a:lnTo>
                  <a:lnTo>
                    <a:pt x="20" y="108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5" y="121"/>
                  </a:lnTo>
                  <a:lnTo>
                    <a:pt x="13" y="126"/>
                  </a:lnTo>
                  <a:lnTo>
                    <a:pt x="13" y="126"/>
                  </a:lnTo>
                  <a:lnTo>
                    <a:pt x="15" y="132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20" y="134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9" y="128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5" y="117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29" y="104"/>
                  </a:lnTo>
                  <a:lnTo>
                    <a:pt x="26" y="104"/>
                  </a:lnTo>
                  <a:lnTo>
                    <a:pt x="26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79"/>
            <p:cNvSpPr>
              <a:spLocks noEditPoints="1"/>
            </p:cNvSpPr>
            <p:nvPr/>
          </p:nvSpPr>
          <p:spPr bwMode="auto">
            <a:xfrm>
              <a:off x="6454110" y="6129266"/>
              <a:ext cx="227287" cy="261834"/>
            </a:xfrm>
            <a:custGeom>
              <a:avLst/>
              <a:gdLst>
                <a:gd name="T0" fmla="*/ 96 w 125"/>
                <a:gd name="T1" fmla="*/ 35 h 144"/>
                <a:gd name="T2" fmla="*/ 57 w 125"/>
                <a:gd name="T3" fmla="*/ 68 h 144"/>
                <a:gd name="T4" fmla="*/ 57 w 125"/>
                <a:gd name="T5" fmla="*/ 52 h 144"/>
                <a:gd name="T6" fmla="*/ 57 w 125"/>
                <a:gd name="T7" fmla="*/ 52 h 144"/>
                <a:gd name="T8" fmla="*/ 41 w 125"/>
                <a:gd name="T9" fmla="*/ 57 h 144"/>
                <a:gd name="T10" fmla="*/ 28 w 125"/>
                <a:gd name="T11" fmla="*/ 65 h 144"/>
                <a:gd name="T12" fmla="*/ 17 w 125"/>
                <a:gd name="T13" fmla="*/ 76 h 144"/>
                <a:gd name="T14" fmla="*/ 11 w 125"/>
                <a:gd name="T15" fmla="*/ 83 h 144"/>
                <a:gd name="T16" fmla="*/ 8 w 125"/>
                <a:gd name="T17" fmla="*/ 90 h 144"/>
                <a:gd name="T18" fmla="*/ 0 w 125"/>
                <a:gd name="T19" fmla="*/ 90 h 144"/>
                <a:gd name="T20" fmla="*/ 0 w 125"/>
                <a:gd name="T21" fmla="*/ 90 h 144"/>
                <a:gd name="T22" fmla="*/ 2 w 125"/>
                <a:gd name="T23" fmla="*/ 78 h 144"/>
                <a:gd name="T24" fmla="*/ 6 w 125"/>
                <a:gd name="T25" fmla="*/ 65 h 144"/>
                <a:gd name="T26" fmla="*/ 11 w 125"/>
                <a:gd name="T27" fmla="*/ 54 h 144"/>
                <a:gd name="T28" fmla="*/ 17 w 125"/>
                <a:gd name="T29" fmla="*/ 43 h 144"/>
                <a:gd name="T30" fmla="*/ 24 w 125"/>
                <a:gd name="T31" fmla="*/ 35 h 144"/>
                <a:gd name="T32" fmla="*/ 33 w 125"/>
                <a:gd name="T33" fmla="*/ 26 h 144"/>
                <a:gd name="T34" fmla="*/ 44 w 125"/>
                <a:gd name="T35" fmla="*/ 21 h 144"/>
                <a:gd name="T36" fmla="*/ 57 w 125"/>
                <a:gd name="T37" fmla="*/ 17 h 144"/>
                <a:gd name="T38" fmla="*/ 57 w 125"/>
                <a:gd name="T39" fmla="*/ 0 h 144"/>
                <a:gd name="T40" fmla="*/ 96 w 125"/>
                <a:gd name="T41" fmla="*/ 35 h 144"/>
                <a:gd name="T42" fmla="*/ 96 w 125"/>
                <a:gd name="T43" fmla="*/ 35 h 144"/>
                <a:gd name="T44" fmla="*/ 68 w 125"/>
                <a:gd name="T45" fmla="*/ 94 h 144"/>
                <a:gd name="T46" fmla="*/ 68 w 125"/>
                <a:gd name="T47" fmla="*/ 78 h 144"/>
                <a:gd name="T48" fmla="*/ 26 w 125"/>
                <a:gd name="T49" fmla="*/ 111 h 144"/>
                <a:gd name="T50" fmla="*/ 68 w 125"/>
                <a:gd name="T51" fmla="*/ 144 h 144"/>
                <a:gd name="T52" fmla="*/ 68 w 125"/>
                <a:gd name="T53" fmla="*/ 129 h 144"/>
                <a:gd name="T54" fmla="*/ 68 w 125"/>
                <a:gd name="T55" fmla="*/ 129 h 144"/>
                <a:gd name="T56" fmla="*/ 81 w 125"/>
                <a:gd name="T57" fmla="*/ 125 h 144"/>
                <a:gd name="T58" fmla="*/ 90 w 125"/>
                <a:gd name="T59" fmla="*/ 118 h 144"/>
                <a:gd name="T60" fmla="*/ 99 w 125"/>
                <a:gd name="T61" fmla="*/ 111 h 144"/>
                <a:gd name="T62" fmla="*/ 109 w 125"/>
                <a:gd name="T63" fmla="*/ 103 h 144"/>
                <a:gd name="T64" fmla="*/ 114 w 125"/>
                <a:gd name="T65" fmla="*/ 92 h 144"/>
                <a:gd name="T66" fmla="*/ 120 w 125"/>
                <a:gd name="T67" fmla="*/ 83 h 144"/>
                <a:gd name="T68" fmla="*/ 123 w 125"/>
                <a:gd name="T69" fmla="*/ 70 h 144"/>
                <a:gd name="T70" fmla="*/ 125 w 125"/>
                <a:gd name="T71" fmla="*/ 57 h 144"/>
                <a:gd name="T72" fmla="*/ 116 w 125"/>
                <a:gd name="T73" fmla="*/ 57 h 144"/>
                <a:gd name="T74" fmla="*/ 116 w 125"/>
                <a:gd name="T75" fmla="*/ 57 h 144"/>
                <a:gd name="T76" fmla="*/ 107 w 125"/>
                <a:gd name="T77" fmla="*/ 70 h 144"/>
                <a:gd name="T78" fmla="*/ 96 w 125"/>
                <a:gd name="T79" fmla="*/ 81 h 144"/>
                <a:gd name="T80" fmla="*/ 83 w 125"/>
                <a:gd name="T81" fmla="*/ 89 h 144"/>
                <a:gd name="T82" fmla="*/ 68 w 125"/>
                <a:gd name="T83" fmla="*/ 94 h 144"/>
                <a:gd name="T84" fmla="*/ 68 w 125"/>
                <a:gd name="T85" fmla="*/ 9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5" h="144">
                  <a:moveTo>
                    <a:pt x="96" y="35"/>
                  </a:moveTo>
                  <a:lnTo>
                    <a:pt x="57" y="68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41" y="57"/>
                  </a:lnTo>
                  <a:lnTo>
                    <a:pt x="28" y="65"/>
                  </a:lnTo>
                  <a:lnTo>
                    <a:pt x="17" y="76"/>
                  </a:lnTo>
                  <a:lnTo>
                    <a:pt x="11" y="83"/>
                  </a:lnTo>
                  <a:lnTo>
                    <a:pt x="8" y="9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78"/>
                  </a:lnTo>
                  <a:lnTo>
                    <a:pt x="6" y="65"/>
                  </a:lnTo>
                  <a:lnTo>
                    <a:pt x="11" y="54"/>
                  </a:lnTo>
                  <a:lnTo>
                    <a:pt x="17" y="43"/>
                  </a:lnTo>
                  <a:lnTo>
                    <a:pt x="24" y="35"/>
                  </a:lnTo>
                  <a:lnTo>
                    <a:pt x="33" y="26"/>
                  </a:lnTo>
                  <a:lnTo>
                    <a:pt x="44" y="21"/>
                  </a:lnTo>
                  <a:lnTo>
                    <a:pt x="57" y="17"/>
                  </a:lnTo>
                  <a:lnTo>
                    <a:pt x="57" y="0"/>
                  </a:lnTo>
                  <a:lnTo>
                    <a:pt x="96" y="35"/>
                  </a:lnTo>
                  <a:lnTo>
                    <a:pt x="96" y="35"/>
                  </a:lnTo>
                  <a:close/>
                  <a:moveTo>
                    <a:pt x="68" y="94"/>
                  </a:moveTo>
                  <a:lnTo>
                    <a:pt x="68" y="78"/>
                  </a:lnTo>
                  <a:lnTo>
                    <a:pt x="26" y="111"/>
                  </a:lnTo>
                  <a:lnTo>
                    <a:pt x="68" y="144"/>
                  </a:lnTo>
                  <a:lnTo>
                    <a:pt x="68" y="129"/>
                  </a:lnTo>
                  <a:lnTo>
                    <a:pt x="68" y="129"/>
                  </a:lnTo>
                  <a:lnTo>
                    <a:pt x="81" y="125"/>
                  </a:lnTo>
                  <a:lnTo>
                    <a:pt x="90" y="118"/>
                  </a:lnTo>
                  <a:lnTo>
                    <a:pt x="99" y="111"/>
                  </a:lnTo>
                  <a:lnTo>
                    <a:pt x="109" y="103"/>
                  </a:lnTo>
                  <a:lnTo>
                    <a:pt x="114" y="92"/>
                  </a:lnTo>
                  <a:lnTo>
                    <a:pt x="120" y="83"/>
                  </a:lnTo>
                  <a:lnTo>
                    <a:pt x="123" y="70"/>
                  </a:lnTo>
                  <a:lnTo>
                    <a:pt x="125" y="57"/>
                  </a:lnTo>
                  <a:lnTo>
                    <a:pt x="116" y="57"/>
                  </a:lnTo>
                  <a:lnTo>
                    <a:pt x="116" y="57"/>
                  </a:lnTo>
                  <a:lnTo>
                    <a:pt x="107" y="70"/>
                  </a:lnTo>
                  <a:lnTo>
                    <a:pt x="96" y="81"/>
                  </a:lnTo>
                  <a:lnTo>
                    <a:pt x="83" y="89"/>
                  </a:lnTo>
                  <a:lnTo>
                    <a:pt x="68" y="94"/>
                  </a:lnTo>
                  <a:lnTo>
                    <a:pt x="68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80"/>
            <p:cNvSpPr>
              <a:spLocks noEditPoints="1"/>
            </p:cNvSpPr>
            <p:nvPr/>
          </p:nvSpPr>
          <p:spPr bwMode="auto">
            <a:xfrm>
              <a:off x="5534053" y="5685603"/>
              <a:ext cx="196376" cy="227287"/>
            </a:xfrm>
            <a:custGeom>
              <a:avLst/>
              <a:gdLst>
                <a:gd name="T0" fmla="*/ 0 w 108"/>
                <a:gd name="T1" fmla="*/ 0 h 125"/>
                <a:gd name="T2" fmla="*/ 79 w 108"/>
                <a:gd name="T3" fmla="*/ 0 h 125"/>
                <a:gd name="T4" fmla="*/ 79 w 108"/>
                <a:gd name="T5" fmla="*/ 15 h 125"/>
                <a:gd name="T6" fmla="*/ 64 w 108"/>
                <a:gd name="T7" fmla="*/ 15 h 125"/>
                <a:gd name="T8" fmla="*/ 64 w 108"/>
                <a:gd name="T9" fmla="*/ 37 h 125"/>
                <a:gd name="T10" fmla="*/ 42 w 108"/>
                <a:gd name="T11" fmla="*/ 37 h 125"/>
                <a:gd name="T12" fmla="*/ 42 w 108"/>
                <a:gd name="T13" fmla="*/ 74 h 125"/>
                <a:gd name="T14" fmla="*/ 64 w 108"/>
                <a:gd name="T15" fmla="*/ 74 h 125"/>
                <a:gd name="T16" fmla="*/ 64 w 108"/>
                <a:gd name="T17" fmla="*/ 94 h 125"/>
                <a:gd name="T18" fmla="*/ 79 w 108"/>
                <a:gd name="T19" fmla="*/ 94 h 125"/>
                <a:gd name="T20" fmla="*/ 79 w 108"/>
                <a:gd name="T21" fmla="*/ 125 h 125"/>
                <a:gd name="T22" fmla="*/ 38 w 108"/>
                <a:gd name="T23" fmla="*/ 90 h 125"/>
                <a:gd name="T24" fmla="*/ 0 w 108"/>
                <a:gd name="T25" fmla="*/ 125 h 125"/>
                <a:gd name="T26" fmla="*/ 0 w 108"/>
                <a:gd name="T27" fmla="*/ 0 h 125"/>
                <a:gd name="T28" fmla="*/ 0 w 108"/>
                <a:gd name="T29" fmla="*/ 0 h 125"/>
                <a:gd name="T30" fmla="*/ 55 w 108"/>
                <a:gd name="T31" fmla="*/ 46 h 125"/>
                <a:gd name="T32" fmla="*/ 55 w 108"/>
                <a:gd name="T33" fmla="*/ 63 h 125"/>
                <a:gd name="T34" fmla="*/ 73 w 108"/>
                <a:gd name="T35" fmla="*/ 63 h 125"/>
                <a:gd name="T36" fmla="*/ 73 w 108"/>
                <a:gd name="T37" fmla="*/ 81 h 125"/>
                <a:gd name="T38" fmla="*/ 90 w 108"/>
                <a:gd name="T39" fmla="*/ 81 h 125"/>
                <a:gd name="T40" fmla="*/ 90 w 108"/>
                <a:gd name="T41" fmla="*/ 63 h 125"/>
                <a:gd name="T42" fmla="*/ 108 w 108"/>
                <a:gd name="T43" fmla="*/ 63 h 125"/>
                <a:gd name="T44" fmla="*/ 108 w 108"/>
                <a:gd name="T45" fmla="*/ 46 h 125"/>
                <a:gd name="T46" fmla="*/ 90 w 108"/>
                <a:gd name="T47" fmla="*/ 46 h 125"/>
                <a:gd name="T48" fmla="*/ 90 w 108"/>
                <a:gd name="T49" fmla="*/ 28 h 125"/>
                <a:gd name="T50" fmla="*/ 73 w 108"/>
                <a:gd name="T51" fmla="*/ 28 h 125"/>
                <a:gd name="T52" fmla="*/ 73 w 108"/>
                <a:gd name="T53" fmla="*/ 46 h 125"/>
                <a:gd name="T54" fmla="*/ 55 w 108"/>
                <a:gd name="T55" fmla="*/ 4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8" h="125">
                  <a:moveTo>
                    <a:pt x="0" y="0"/>
                  </a:moveTo>
                  <a:lnTo>
                    <a:pt x="79" y="0"/>
                  </a:lnTo>
                  <a:lnTo>
                    <a:pt x="79" y="15"/>
                  </a:lnTo>
                  <a:lnTo>
                    <a:pt x="64" y="15"/>
                  </a:lnTo>
                  <a:lnTo>
                    <a:pt x="64" y="37"/>
                  </a:lnTo>
                  <a:lnTo>
                    <a:pt x="42" y="37"/>
                  </a:lnTo>
                  <a:lnTo>
                    <a:pt x="42" y="74"/>
                  </a:lnTo>
                  <a:lnTo>
                    <a:pt x="64" y="74"/>
                  </a:lnTo>
                  <a:lnTo>
                    <a:pt x="64" y="94"/>
                  </a:lnTo>
                  <a:lnTo>
                    <a:pt x="79" y="94"/>
                  </a:lnTo>
                  <a:lnTo>
                    <a:pt x="79" y="125"/>
                  </a:lnTo>
                  <a:lnTo>
                    <a:pt x="38" y="90"/>
                  </a:lnTo>
                  <a:lnTo>
                    <a:pt x="0" y="125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55" y="46"/>
                  </a:moveTo>
                  <a:lnTo>
                    <a:pt x="55" y="63"/>
                  </a:lnTo>
                  <a:lnTo>
                    <a:pt x="73" y="63"/>
                  </a:lnTo>
                  <a:lnTo>
                    <a:pt x="73" y="81"/>
                  </a:lnTo>
                  <a:lnTo>
                    <a:pt x="90" y="81"/>
                  </a:lnTo>
                  <a:lnTo>
                    <a:pt x="90" y="63"/>
                  </a:lnTo>
                  <a:lnTo>
                    <a:pt x="108" y="63"/>
                  </a:lnTo>
                  <a:lnTo>
                    <a:pt x="108" y="46"/>
                  </a:lnTo>
                  <a:lnTo>
                    <a:pt x="90" y="46"/>
                  </a:lnTo>
                  <a:lnTo>
                    <a:pt x="90" y="28"/>
                  </a:lnTo>
                  <a:lnTo>
                    <a:pt x="73" y="28"/>
                  </a:lnTo>
                  <a:lnTo>
                    <a:pt x="73" y="46"/>
                  </a:lnTo>
                  <a:lnTo>
                    <a:pt x="55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81"/>
            <p:cNvSpPr>
              <a:spLocks noEditPoints="1"/>
            </p:cNvSpPr>
            <p:nvPr/>
          </p:nvSpPr>
          <p:spPr bwMode="auto">
            <a:xfrm>
              <a:off x="5494051" y="5229210"/>
              <a:ext cx="287290" cy="227287"/>
            </a:xfrm>
            <a:custGeom>
              <a:avLst/>
              <a:gdLst>
                <a:gd name="T0" fmla="*/ 37 w 158"/>
                <a:gd name="T1" fmla="*/ 2 h 125"/>
                <a:gd name="T2" fmla="*/ 81 w 158"/>
                <a:gd name="T3" fmla="*/ 0 h 125"/>
                <a:gd name="T4" fmla="*/ 141 w 158"/>
                <a:gd name="T5" fmla="*/ 4 h 125"/>
                <a:gd name="T6" fmla="*/ 136 w 158"/>
                <a:gd name="T7" fmla="*/ 15 h 125"/>
                <a:gd name="T8" fmla="*/ 90 w 158"/>
                <a:gd name="T9" fmla="*/ 11 h 125"/>
                <a:gd name="T10" fmla="*/ 86 w 158"/>
                <a:gd name="T11" fmla="*/ 97 h 125"/>
                <a:gd name="T12" fmla="*/ 92 w 158"/>
                <a:gd name="T13" fmla="*/ 106 h 125"/>
                <a:gd name="T14" fmla="*/ 70 w 158"/>
                <a:gd name="T15" fmla="*/ 108 h 125"/>
                <a:gd name="T16" fmla="*/ 40 w 158"/>
                <a:gd name="T17" fmla="*/ 108 h 125"/>
                <a:gd name="T18" fmla="*/ 5 w 158"/>
                <a:gd name="T19" fmla="*/ 4 h 125"/>
                <a:gd name="T20" fmla="*/ 108 w 158"/>
                <a:gd name="T21" fmla="*/ 66 h 125"/>
                <a:gd name="T22" fmla="*/ 103 w 158"/>
                <a:gd name="T23" fmla="*/ 86 h 125"/>
                <a:gd name="T24" fmla="*/ 117 w 158"/>
                <a:gd name="T25" fmla="*/ 99 h 125"/>
                <a:gd name="T26" fmla="*/ 139 w 158"/>
                <a:gd name="T27" fmla="*/ 83 h 125"/>
                <a:gd name="T28" fmla="*/ 130 w 158"/>
                <a:gd name="T29" fmla="*/ 64 h 125"/>
                <a:gd name="T30" fmla="*/ 99 w 158"/>
                <a:gd name="T31" fmla="*/ 62 h 125"/>
                <a:gd name="T32" fmla="*/ 95 w 158"/>
                <a:gd name="T33" fmla="*/ 94 h 125"/>
                <a:gd name="T34" fmla="*/ 117 w 158"/>
                <a:gd name="T35" fmla="*/ 108 h 125"/>
                <a:gd name="T36" fmla="*/ 136 w 158"/>
                <a:gd name="T37" fmla="*/ 110 h 125"/>
                <a:gd name="T38" fmla="*/ 152 w 158"/>
                <a:gd name="T39" fmla="*/ 125 h 125"/>
                <a:gd name="T40" fmla="*/ 158 w 158"/>
                <a:gd name="T41" fmla="*/ 119 h 125"/>
                <a:gd name="T42" fmla="*/ 145 w 158"/>
                <a:gd name="T43" fmla="*/ 101 h 125"/>
                <a:gd name="T44" fmla="*/ 148 w 158"/>
                <a:gd name="T45" fmla="*/ 84 h 125"/>
                <a:gd name="T46" fmla="*/ 139 w 158"/>
                <a:gd name="T47" fmla="*/ 59 h 125"/>
                <a:gd name="T48" fmla="*/ 108 w 158"/>
                <a:gd name="T49" fmla="*/ 55 h 125"/>
                <a:gd name="T50" fmla="*/ 110 w 158"/>
                <a:gd name="T51" fmla="*/ 77 h 125"/>
                <a:gd name="T52" fmla="*/ 125 w 158"/>
                <a:gd name="T53" fmla="*/ 66 h 125"/>
                <a:gd name="T54" fmla="*/ 106 w 158"/>
                <a:gd name="T55" fmla="*/ 79 h 125"/>
                <a:gd name="T56" fmla="*/ 106 w 158"/>
                <a:gd name="T57" fmla="*/ 35 h 125"/>
                <a:gd name="T58" fmla="*/ 108 w 158"/>
                <a:gd name="T59" fmla="*/ 40 h 125"/>
                <a:gd name="T60" fmla="*/ 130 w 158"/>
                <a:gd name="T61" fmla="*/ 26 h 125"/>
                <a:gd name="T62" fmla="*/ 86 w 158"/>
                <a:gd name="T63" fmla="*/ 24 h 125"/>
                <a:gd name="T64" fmla="*/ 130 w 158"/>
                <a:gd name="T65" fmla="*/ 26 h 125"/>
                <a:gd name="T66" fmla="*/ 18 w 158"/>
                <a:gd name="T67" fmla="*/ 92 h 125"/>
                <a:gd name="T68" fmla="*/ 62 w 158"/>
                <a:gd name="T69" fmla="*/ 83 h 125"/>
                <a:gd name="T70" fmla="*/ 18 w 158"/>
                <a:gd name="T71" fmla="*/ 73 h 125"/>
                <a:gd name="T72" fmla="*/ 62 w 158"/>
                <a:gd name="T73" fmla="*/ 73 h 125"/>
                <a:gd name="T74" fmla="*/ 18 w 158"/>
                <a:gd name="T75" fmla="*/ 73 h 125"/>
                <a:gd name="T76" fmla="*/ 40 w 158"/>
                <a:gd name="T77" fmla="*/ 62 h 125"/>
                <a:gd name="T78" fmla="*/ 42 w 158"/>
                <a:gd name="T79" fmla="*/ 59 h 125"/>
                <a:gd name="T80" fmla="*/ 40 w 158"/>
                <a:gd name="T81" fmla="*/ 50 h 125"/>
                <a:gd name="T82" fmla="*/ 62 w 158"/>
                <a:gd name="T83" fmla="*/ 42 h 125"/>
                <a:gd name="T84" fmla="*/ 40 w 158"/>
                <a:gd name="T85" fmla="*/ 33 h 125"/>
                <a:gd name="T86" fmla="*/ 62 w 158"/>
                <a:gd name="T87" fmla="*/ 35 h 125"/>
                <a:gd name="T88" fmla="*/ 40 w 158"/>
                <a:gd name="T89" fmla="*/ 33 h 125"/>
                <a:gd name="T90" fmla="*/ 40 w 158"/>
                <a:gd name="T91" fmla="*/ 28 h 125"/>
                <a:gd name="T92" fmla="*/ 62 w 158"/>
                <a:gd name="T93" fmla="*/ 22 h 125"/>
                <a:gd name="T94" fmla="*/ 16 w 158"/>
                <a:gd name="T95" fmla="*/ 55 h 125"/>
                <a:gd name="T96" fmla="*/ 38 w 158"/>
                <a:gd name="T97" fmla="*/ 13 h 125"/>
                <a:gd name="T98" fmla="*/ 9 w 158"/>
                <a:gd name="T99" fmla="*/ 101 h 125"/>
                <a:gd name="T100" fmla="*/ 68 w 158"/>
                <a:gd name="T101" fmla="*/ 97 h 125"/>
                <a:gd name="T102" fmla="*/ 38 w 158"/>
                <a:gd name="T103" fmla="*/ 1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8" h="125">
                  <a:moveTo>
                    <a:pt x="5" y="4"/>
                  </a:moveTo>
                  <a:lnTo>
                    <a:pt x="5" y="4"/>
                  </a:lnTo>
                  <a:lnTo>
                    <a:pt x="20" y="4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57" y="0"/>
                  </a:lnTo>
                  <a:lnTo>
                    <a:pt x="66" y="0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81" y="0"/>
                  </a:lnTo>
                  <a:lnTo>
                    <a:pt x="90" y="0"/>
                  </a:lnTo>
                  <a:lnTo>
                    <a:pt x="110" y="2"/>
                  </a:lnTo>
                  <a:lnTo>
                    <a:pt x="110" y="2"/>
                  </a:lnTo>
                  <a:lnTo>
                    <a:pt x="125" y="4"/>
                  </a:lnTo>
                  <a:lnTo>
                    <a:pt x="141" y="4"/>
                  </a:lnTo>
                  <a:lnTo>
                    <a:pt x="147" y="9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36" y="46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23" y="15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90" y="11"/>
                  </a:lnTo>
                  <a:lnTo>
                    <a:pt x="84" y="11"/>
                  </a:lnTo>
                  <a:lnTo>
                    <a:pt x="79" y="13"/>
                  </a:lnTo>
                  <a:lnTo>
                    <a:pt x="79" y="97"/>
                  </a:lnTo>
                  <a:lnTo>
                    <a:pt x="79" y="97"/>
                  </a:lnTo>
                  <a:lnTo>
                    <a:pt x="86" y="97"/>
                  </a:lnTo>
                  <a:lnTo>
                    <a:pt x="86" y="97"/>
                  </a:lnTo>
                  <a:lnTo>
                    <a:pt x="90" y="105"/>
                  </a:lnTo>
                  <a:lnTo>
                    <a:pt x="90" y="105"/>
                  </a:lnTo>
                  <a:lnTo>
                    <a:pt x="93" y="106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82" y="106"/>
                  </a:lnTo>
                  <a:lnTo>
                    <a:pt x="75" y="108"/>
                  </a:lnTo>
                  <a:lnTo>
                    <a:pt x="73" y="108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66" y="108"/>
                  </a:lnTo>
                  <a:lnTo>
                    <a:pt x="59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22" y="110"/>
                  </a:lnTo>
                  <a:lnTo>
                    <a:pt x="3" y="110"/>
                  </a:lnTo>
                  <a:lnTo>
                    <a:pt x="0" y="105"/>
                  </a:lnTo>
                  <a:lnTo>
                    <a:pt x="0" y="9"/>
                  </a:lnTo>
                  <a:lnTo>
                    <a:pt x="5" y="4"/>
                  </a:lnTo>
                  <a:lnTo>
                    <a:pt x="5" y="4"/>
                  </a:lnTo>
                  <a:close/>
                  <a:moveTo>
                    <a:pt x="123" y="62"/>
                  </a:moveTo>
                  <a:lnTo>
                    <a:pt x="123" y="62"/>
                  </a:lnTo>
                  <a:lnTo>
                    <a:pt x="115" y="62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3" y="72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3" y="86"/>
                  </a:lnTo>
                  <a:lnTo>
                    <a:pt x="104" y="92"/>
                  </a:lnTo>
                  <a:lnTo>
                    <a:pt x="104" y="92"/>
                  </a:lnTo>
                  <a:lnTo>
                    <a:pt x="112" y="97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25" y="99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7" y="90"/>
                  </a:lnTo>
                  <a:lnTo>
                    <a:pt x="139" y="83"/>
                  </a:lnTo>
                  <a:lnTo>
                    <a:pt x="139" y="83"/>
                  </a:lnTo>
                  <a:lnTo>
                    <a:pt x="139" y="75"/>
                  </a:lnTo>
                  <a:lnTo>
                    <a:pt x="136" y="70"/>
                  </a:lnTo>
                  <a:lnTo>
                    <a:pt x="136" y="70"/>
                  </a:lnTo>
                  <a:lnTo>
                    <a:pt x="130" y="64"/>
                  </a:lnTo>
                  <a:lnTo>
                    <a:pt x="123" y="62"/>
                  </a:lnTo>
                  <a:lnTo>
                    <a:pt x="123" y="62"/>
                  </a:lnTo>
                  <a:close/>
                  <a:moveTo>
                    <a:pt x="103" y="59"/>
                  </a:moveTo>
                  <a:lnTo>
                    <a:pt x="103" y="59"/>
                  </a:lnTo>
                  <a:lnTo>
                    <a:pt x="99" y="62"/>
                  </a:lnTo>
                  <a:lnTo>
                    <a:pt x="95" y="66"/>
                  </a:lnTo>
                  <a:lnTo>
                    <a:pt x="92" y="77"/>
                  </a:lnTo>
                  <a:lnTo>
                    <a:pt x="92" y="77"/>
                  </a:lnTo>
                  <a:lnTo>
                    <a:pt x="92" y="88"/>
                  </a:lnTo>
                  <a:lnTo>
                    <a:pt x="95" y="94"/>
                  </a:lnTo>
                  <a:lnTo>
                    <a:pt x="97" y="99"/>
                  </a:lnTo>
                  <a:lnTo>
                    <a:pt x="97" y="99"/>
                  </a:lnTo>
                  <a:lnTo>
                    <a:pt x="101" y="103"/>
                  </a:lnTo>
                  <a:lnTo>
                    <a:pt x="106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25" y="108"/>
                  </a:lnTo>
                  <a:lnTo>
                    <a:pt x="134" y="106"/>
                  </a:lnTo>
                  <a:lnTo>
                    <a:pt x="134" y="106"/>
                  </a:lnTo>
                  <a:lnTo>
                    <a:pt x="136" y="110"/>
                  </a:lnTo>
                  <a:lnTo>
                    <a:pt x="145" y="123"/>
                  </a:lnTo>
                  <a:lnTo>
                    <a:pt x="145" y="123"/>
                  </a:lnTo>
                  <a:lnTo>
                    <a:pt x="147" y="125"/>
                  </a:lnTo>
                  <a:lnTo>
                    <a:pt x="148" y="125"/>
                  </a:lnTo>
                  <a:lnTo>
                    <a:pt x="152" y="125"/>
                  </a:lnTo>
                  <a:lnTo>
                    <a:pt x="154" y="125"/>
                  </a:lnTo>
                  <a:lnTo>
                    <a:pt x="154" y="125"/>
                  </a:lnTo>
                  <a:lnTo>
                    <a:pt x="154" y="125"/>
                  </a:lnTo>
                  <a:lnTo>
                    <a:pt x="156" y="123"/>
                  </a:lnTo>
                  <a:lnTo>
                    <a:pt x="158" y="119"/>
                  </a:lnTo>
                  <a:lnTo>
                    <a:pt x="158" y="117"/>
                  </a:lnTo>
                  <a:lnTo>
                    <a:pt x="156" y="114"/>
                  </a:lnTo>
                  <a:lnTo>
                    <a:pt x="147" y="103"/>
                  </a:lnTo>
                  <a:lnTo>
                    <a:pt x="147" y="103"/>
                  </a:lnTo>
                  <a:lnTo>
                    <a:pt x="145" y="101"/>
                  </a:lnTo>
                  <a:lnTo>
                    <a:pt x="141" y="99"/>
                  </a:lnTo>
                  <a:lnTo>
                    <a:pt x="141" y="99"/>
                  </a:lnTo>
                  <a:lnTo>
                    <a:pt x="147" y="92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73"/>
                  </a:lnTo>
                  <a:lnTo>
                    <a:pt x="147" y="68"/>
                  </a:lnTo>
                  <a:lnTo>
                    <a:pt x="143" y="62"/>
                  </a:lnTo>
                  <a:lnTo>
                    <a:pt x="143" y="62"/>
                  </a:lnTo>
                  <a:lnTo>
                    <a:pt x="139" y="59"/>
                  </a:lnTo>
                  <a:lnTo>
                    <a:pt x="134" y="55"/>
                  </a:lnTo>
                  <a:lnTo>
                    <a:pt x="123" y="51"/>
                  </a:lnTo>
                  <a:lnTo>
                    <a:pt x="123" y="51"/>
                  </a:lnTo>
                  <a:lnTo>
                    <a:pt x="112" y="53"/>
                  </a:lnTo>
                  <a:lnTo>
                    <a:pt x="108" y="55"/>
                  </a:lnTo>
                  <a:lnTo>
                    <a:pt x="103" y="59"/>
                  </a:lnTo>
                  <a:lnTo>
                    <a:pt x="103" y="59"/>
                  </a:lnTo>
                  <a:close/>
                  <a:moveTo>
                    <a:pt x="106" y="83"/>
                  </a:moveTo>
                  <a:lnTo>
                    <a:pt x="106" y="83"/>
                  </a:lnTo>
                  <a:lnTo>
                    <a:pt x="110" y="77"/>
                  </a:lnTo>
                  <a:lnTo>
                    <a:pt x="115" y="73"/>
                  </a:lnTo>
                  <a:lnTo>
                    <a:pt x="121" y="70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5" y="66"/>
                  </a:lnTo>
                  <a:lnTo>
                    <a:pt x="121" y="66"/>
                  </a:lnTo>
                  <a:lnTo>
                    <a:pt x="115" y="66"/>
                  </a:lnTo>
                  <a:lnTo>
                    <a:pt x="114" y="68"/>
                  </a:lnTo>
                  <a:lnTo>
                    <a:pt x="108" y="75"/>
                  </a:lnTo>
                  <a:lnTo>
                    <a:pt x="106" y="79"/>
                  </a:lnTo>
                  <a:lnTo>
                    <a:pt x="106" y="83"/>
                  </a:lnTo>
                  <a:lnTo>
                    <a:pt x="106" y="83"/>
                  </a:lnTo>
                  <a:close/>
                  <a:moveTo>
                    <a:pt x="130" y="37"/>
                  </a:moveTo>
                  <a:lnTo>
                    <a:pt x="130" y="37"/>
                  </a:lnTo>
                  <a:lnTo>
                    <a:pt x="106" y="35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108" y="40"/>
                  </a:lnTo>
                  <a:lnTo>
                    <a:pt x="130" y="42"/>
                  </a:lnTo>
                  <a:lnTo>
                    <a:pt x="130" y="42"/>
                  </a:lnTo>
                  <a:lnTo>
                    <a:pt x="130" y="37"/>
                  </a:lnTo>
                  <a:lnTo>
                    <a:pt x="130" y="37"/>
                  </a:lnTo>
                  <a:close/>
                  <a:moveTo>
                    <a:pt x="130" y="26"/>
                  </a:moveTo>
                  <a:lnTo>
                    <a:pt x="130" y="26"/>
                  </a:lnTo>
                  <a:lnTo>
                    <a:pt x="106" y="22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4"/>
                  </a:lnTo>
                  <a:lnTo>
                    <a:pt x="86" y="24"/>
                  </a:lnTo>
                  <a:lnTo>
                    <a:pt x="108" y="28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30" y="26"/>
                  </a:lnTo>
                  <a:lnTo>
                    <a:pt x="130" y="26"/>
                  </a:lnTo>
                  <a:close/>
                  <a:moveTo>
                    <a:pt x="18" y="88"/>
                  </a:moveTo>
                  <a:lnTo>
                    <a:pt x="18" y="88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40" y="90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3"/>
                  </a:lnTo>
                  <a:lnTo>
                    <a:pt x="62" y="83"/>
                  </a:lnTo>
                  <a:lnTo>
                    <a:pt x="42" y="84"/>
                  </a:lnTo>
                  <a:lnTo>
                    <a:pt x="18" y="88"/>
                  </a:lnTo>
                  <a:lnTo>
                    <a:pt x="18" y="88"/>
                  </a:lnTo>
                  <a:close/>
                  <a:moveTo>
                    <a:pt x="18" y="73"/>
                  </a:moveTo>
                  <a:lnTo>
                    <a:pt x="18" y="73"/>
                  </a:lnTo>
                  <a:lnTo>
                    <a:pt x="18" y="77"/>
                  </a:lnTo>
                  <a:lnTo>
                    <a:pt x="18" y="77"/>
                  </a:lnTo>
                  <a:lnTo>
                    <a:pt x="40" y="75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42" y="72"/>
                  </a:lnTo>
                  <a:lnTo>
                    <a:pt x="18" y="73"/>
                  </a:lnTo>
                  <a:lnTo>
                    <a:pt x="18" y="73"/>
                  </a:lnTo>
                  <a:close/>
                  <a:moveTo>
                    <a:pt x="18" y="61"/>
                  </a:moveTo>
                  <a:lnTo>
                    <a:pt x="18" y="61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40" y="62"/>
                  </a:lnTo>
                  <a:lnTo>
                    <a:pt x="62" y="61"/>
                  </a:lnTo>
                  <a:lnTo>
                    <a:pt x="62" y="61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42" y="59"/>
                  </a:lnTo>
                  <a:lnTo>
                    <a:pt x="18" y="61"/>
                  </a:lnTo>
                  <a:lnTo>
                    <a:pt x="18" y="61"/>
                  </a:lnTo>
                  <a:close/>
                  <a:moveTo>
                    <a:pt x="40" y="44"/>
                  </a:moveTo>
                  <a:lnTo>
                    <a:pt x="40" y="44"/>
                  </a:lnTo>
                  <a:lnTo>
                    <a:pt x="40" y="50"/>
                  </a:lnTo>
                  <a:lnTo>
                    <a:pt x="40" y="50"/>
                  </a:lnTo>
                  <a:lnTo>
                    <a:pt x="49" y="48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51" y="44"/>
                  </a:lnTo>
                  <a:lnTo>
                    <a:pt x="40" y="44"/>
                  </a:lnTo>
                  <a:lnTo>
                    <a:pt x="40" y="44"/>
                  </a:lnTo>
                  <a:close/>
                  <a:moveTo>
                    <a:pt x="40" y="33"/>
                  </a:moveTo>
                  <a:lnTo>
                    <a:pt x="40" y="33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9" y="37"/>
                  </a:lnTo>
                  <a:lnTo>
                    <a:pt x="62" y="35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51" y="31"/>
                  </a:lnTo>
                  <a:lnTo>
                    <a:pt x="40" y="33"/>
                  </a:lnTo>
                  <a:lnTo>
                    <a:pt x="40" y="33"/>
                  </a:lnTo>
                  <a:close/>
                  <a:moveTo>
                    <a:pt x="40" y="24"/>
                  </a:moveTo>
                  <a:lnTo>
                    <a:pt x="40" y="24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9" y="28"/>
                  </a:lnTo>
                  <a:lnTo>
                    <a:pt x="62" y="26"/>
                  </a:lnTo>
                  <a:lnTo>
                    <a:pt x="62" y="26"/>
                  </a:lnTo>
                  <a:lnTo>
                    <a:pt x="62" y="22"/>
                  </a:lnTo>
                  <a:lnTo>
                    <a:pt x="62" y="22"/>
                  </a:lnTo>
                  <a:lnTo>
                    <a:pt x="51" y="22"/>
                  </a:lnTo>
                  <a:lnTo>
                    <a:pt x="40" y="24"/>
                  </a:lnTo>
                  <a:lnTo>
                    <a:pt x="40" y="24"/>
                  </a:lnTo>
                  <a:close/>
                  <a:moveTo>
                    <a:pt x="16" y="24"/>
                  </a:moveTo>
                  <a:lnTo>
                    <a:pt x="16" y="55"/>
                  </a:lnTo>
                  <a:lnTo>
                    <a:pt x="35" y="53"/>
                  </a:lnTo>
                  <a:lnTo>
                    <a:pt x="35" y="22"/>
                  </a:lnTo>
                  <a:lnTo>
                    <a:pt x="16" y="24"/>
                  </a:lnTo>
                  <a:lnTo>
                    <a:pt x="16" y="24"/>
                  </a:lnTo>
                  <a:close/>
                  <a:moveTo>
                    <a:pt x="38" y="13"/>
                  </a:moveTo>
                  <a:lnTo>
                    <a:pt x="38" y="13"/>
                  </a:lnTo>
                  <a:lnTo>
                    <a:pt x="24" y="15"/>
                  </a:lnTo>
                  <a:lnTo>
                    <a:pt x="9" y="15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24" y="99"/>
                  </a:lnTo>
                  <a:lnTo>
                    <a:pt x="38" y="99"/>
                  </a:lnTo>
                  <a:lnTo>
                    <a:pt x="38" y="99"/>
                  </a:lnTo>
                  <a:lnTo>
                    <a:pt x="55" y="97"/>
                  </a:lnTo>
                  <a:lnTo>
                    <a:pt x="68" y="97"/>
                  </a:lnTo>
                  <a:lnTo>
                    <a:pt x="68" y="13"/>
                  </a:lnTo>
                  <a:lnTo>
                    <a:pt x="68" y="13"/>
                  </a:lnTo>
                  <a:lnTo>
                    <a:pt x="62" y="11"/>
                  </a:lnTo>
                  <a:lnTo>
                    <a:pt x="55" y="11"/>
                  </a:lnTo>
                  <a:lnTo>
                    <a:pt x="38" y="13"/>
                  </a:lnTo>
                  <a:lnTo>
                    <a:pt x="38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82"/>
            <p:cNvSpPr>
              <a:spLocks noEditPoints="1"/>
            </p:cNvSpPr>
            <p:nvPr/>
          </p:nvSpPr>
          <p:spPr bwMode="auto">
            <a:xfrm>
              <a:off x="5984990" y="6147449"/>
              <a:ext cx="220014" cy="223651"/>
            </a:xfrm>
            <a:custGeom>
              <a:avLst/>
              <a:gdLst>
                <a:gd name="T0" fmla="*/ 121 w 121"/>
                <a:gd name="T1" fmla="*/ 101 h 123"/>
                <a:gd name="T2" fmla="*/ 115 w 121"/>
                <a:gd name="T3" fmla="*/ 115 h 123"/>
                <a:gd name="T4" fmla="*/ 23 w 121"/>
                <a:gd name="T5" fmla="*/ 123 h 123"/>
                <a:gd name="T6" fmla="*/ 7 w 121"/>
                <a:gd name="T7" fmla="*/ 115 h 123"/>
                <a:gd name="T8" fmla="*/ 0 w 121"/>
                <a:gd name="T9" fmla="*/ 101 h 123"/>
                <a:gd name="T10" fmla="*/ 7 w 121"/>
                <a:gd name="T11" fmla="*/ 16 h 123"/>
                <a:gd name="T12" fmla="*/ 20 w 121"/>
                <a:gd name="T13" fmla="*/ 31 h 123"/>
                <a:gd name="T14" fmla="*/ 25 w 121"/>
                <a:gd name="T15" fmla="*/ 38 h 123"/>
                <a:gd name="T16" fmla="*/ 29 w 121"/>
                <a:gd name="T17" fmla="*/ 40 h 123"/>
                <a:gd name="T18" fmla="*/ 29 w 121"/>
                <a:gd name="T19" fmla="*/ 36 h 123"/>
                <a:gd name="T20" fmla="*/ 29 w 121"/>
                <a:gd name="T21" fmla="*/ 7 h 123"/>
                <a:gd name="T22" fmla="*/ 33 w 121"/>
                <a:gd name="T23" fmla="*/ 0 h 123"/>
                <a:gd name="T24" fmla="*/ 36 w 121"/>
                <a:gd name="T25" fmla="*/ 0 h 123"/>
                <a:gd name="T26" fmla="*/ 44 w 121"/>
                <a:gd name="T27" fmla="*/ 3 h 123"/>
                <a:gd name="T28" fmla="*/ 78 w 121"/>
                <a:gd name="T29" fmla="*/ 16 h 123"/>
                <a:gd name="T30" fmla="*/ 78 w 121"/>
                <a:gd name="T31" fmla="*/ 35 h 123"/>
                <a:gd name="T32" fmla="*/ 86 w 121"/>
                <a:gd name="T33" fmla="*/ 40 h 123"/>
                <a:gd name="T34" fmla="*/ 89 w 121"/>
                <a:gd name="T35" fmla="*/ 38 h 123"/>
                <a:gd name="T36" fmla="*/ 86 w 121"/>
                <a:gd name="T37" fmla="*/ 31 h 123"/>
                <a:gd name="T38" fmla="*/ 86 w 121"/>
                <a:gd name="T39" fmla="*/ 3 h 123"/>
                <a:gd name="T40" fmla="*/ 93 w 121"/>
                <a:gd name="T41" fmla="*/ 0 h 123"/>
                <a:gd name="T42" fmla="*/ 97 w 121"/>
                <a:gd name="T43" fmla="*/ 0 h 123"/>
                <a:gd name="T44" fmla="*/ 102 w 121"/>
                <a:gd name="T45" fmla="*/ 7 h 123"/>
                <a:gd name="T46" fmla="*/ 121 w 121"/>
                <a:gd name="T47" fmla="*/ 16 h 123"/>
                <a:gd name="T48" fmla="*/ 55 w 121"/>
                <a:gd name="T49" fmla="*/ 104 h 123"/>
                <a:gd name="T50" fmla="*/ 45 w 121"/>
                <a:gd name="T51" fmla="*/ 53 h 123"/>
                <a:gd name="T52" fmla="*/ 40 w 121"/>
                <a:gd name="T53" fmla="*/ 60 h 123"/>
                <a:gd name="T54" fmla="*/ 44 w 121"/>
                <a:gd name="T55" fmla="*/ 104 h 123"/>
                <a:gd name="T56" fmla="*/ 82 w 121"/>
                <a:gd name="T57" fmla="*/ 68 h 123"/>
                <a:gd name="T58" fmla="*/ 80 w 121"/>
                <a:gd name="T59" fmla="*/ 58 h 123"/>
                <a:gd name="T60" fmla="*/ 69 w 121"/>
                <a:gd name="T61" fmla="*/ 53 h 123"/>
                <a:gd name="T62" fmla="*/ 60 w 121"/>
                <a:gd name="T63" fmla="*/ 57 h 123"/>
                <a:gd name="T64" fmla="*/ 56 w 121"/>
                <a:gd name="T65" fmla="*/ 95 h 123"/>
                <a:gd name="T66" fmla="*/ 60 w 121"/>
                <a:gd name="T67" fmla="*/ 102 h 123"/>
                <a:gd name="T68" fmla="*/ 69 w 121"/>
                <a:gd name="T69" fmla="*/ 104 h 123"/>
                <a:gd name="T70" fmla="*/ 78 w 121"/>
                <a:gd name="T71" fmla="*/ 102 h 123"/>
                <a:gd name="T72" fmla="*/ 82 w 121"/>
                <a:gd name="T73" fmla="*/ 77 h 123"/>
                <a:gd name="T74" fmla="*/ 78 w 121"/>
                <a:gd name="T75" fmla="*/ 71 h 123"/>
                <a:gd name="T76" fmla="*/ 73 w 121"/>
                <a:gd name="T77" fmla="*/ 69 h 123"/>
                <a:gd name="T78" fmla="*/ 67 w 121"/>
                <a:gd name="T79" fmla="*/ 71 h 123"/>
                <a:gd name="T80" fmla="*/ 67 w 121"/>
                <a:gd name="T81" fmla="*/ 60 h 123"/>
                <a:gd name="T82" fmla="*/ 71 w 121"/>
                <a:gd name="T83" fmla="*/ 60 h 123"/>
                <a:gd name="T84" fmla="*/ 82 w 121"/>
                <a:gd name="T85" fmla="*/ 68 h 123"/>
                <a:gd name="T86" fmla="*/ 71 w 121"/>
                <a:gd name="T87" fmla="*/ 79 h 123"/>
                <a:gd name="T88" fmla="*/ 69 w 121"/>
                <a:gd name="T89" fmla="*/ 79 h 123"/>
                <a:gd name="T90" fmla="*/ 67 w 121"/>
                <a:gd name="T91" fmla="*/ 79 h 123"/>
                <a:gd name="T92" fmla="*/ 67 w 121"/>
                <a:gd name="T93" fmla="*/ 97 h 123"/>
                <a:gd name="T94" fmla="*/ 71 w 121"/>
                <a:gd name="T95" fmla="*/ 97 h 123"/>
                <a:gd name="T96" fmla="*/ 108 w 121"/>
                <a:gd name="T97" fmla="*/ 47 h 123"/>
                <a:gd name="T98" fmla="*/ 12 w 121"/>
                <a:gd name="T99" fmla="*/ 101 h 123"/>
                <a:gd name="T100" fmla="*/ 16 w 121"/>
                <a:gd name="T101" fmla="*/ 106 h 123"/>
                <a:gd name="T102" fmla="*/ 99 w 121"/>
                <a:gd name="T103" fmla="*/ 110 h 123"/>
                <a:gd name="T104" fmla="*/ 106 w 121"/>
                <a:gd name="T105" fmla="*/ 106 h 123"/>
                <a:gd name="T106" fmla="*/ 108 w 121"/>
                <a:gd name="T107" fmla="*/ 10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1" h="123">
                  <a:moveTo>
                    <a:pt x="121" y="22"/>
                  </a:moveTo>
                  <a:lnTo>
                    <a:pt x="121" y="101"/>
                  </a:lnTo>
                  <a:lnTo>
                    <a:pt x="121" y="101"/>
                  </a:lnTo>
                  <a:lnTo>
                    <a:pt x="119" y="108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08" y="121"/>
                  </a:lnTo>
                  <a:lnTo>
                    <a:pt x="99" y="123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14" y="121"/>
                  </a:lnTo>
                  <a:lnTo>
                    <a:pt x="7" y="115"/>
                  </a:lnTo>
                  <a:lnTo>
                    <a:pt x="7" y="115"/>
                  </a:lnTo>
                  <a:lnTo>
                    <a:pt x="1" y="108"/>
                  </a:lnTo>
                  <a:lnTo>
                    <a:pt x="0" y="101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7" y="16"/>
                  </a:lnTo>
                  <a:lnTo>
                    <a:pt x="20" y="16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5"/>
                  </a:lnTo>
                  <a:lnTo>
                    <a:pt x="23" y="38"/>
                  </a:lnTo>
                  <a:lnTo>
                    <a:pt x="25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29" y="36"/>
                  </a:lnTo>
                  <a:lnTo>
                    <a:pt x="29" y="31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3"/>
                  </a:lnTo>
                  <a:lnTo>
                    <a:pt x="31" y="1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2" y="1"/>
                  </a:lnTo>
                  <a:lnTo>
                    <a:pt x="44" y="3"/>
                  </a:lnTo>
                  <a:lnTo>
                    <a:pt x="44" y="7"/>
                  </a:lnTo>
                  <a:lnTo>
                    <a:pt x="44" y="16"/>
                  </a:lnTo>
                  <a:lnTo>
                    <a:pt x="78" y="16"/>
                  </a:lnTo>
                  <a:lnTo>
                    <a:pt x="78" y="31"/>
                  </a:lnTo>
                  <a:lnTo>
                    <a:pt x="78" y="31"/>
                  </a:lnTo>
                  <a:lnTo>
                    <a:pt x="78" y="35"/>
                  </a:lnTo>
                  <a:lnTo>
                    <a:pt x="80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86" y="40"/>
                  </a:lnTo>
                  <a:lnTo>
                    <a:pt x="86" y="40"/>
                  </a:lnTo>
                  <a:lnTo>
                    <a:pt x="89" y="38"/>
                  </a:lnTo>
                  <a:lnTo>
                    <a:pt x="89" y="38"/>
                  </a:lnTo>
                  <a:lnTo>
                    <a:pt x="88" y="36"/>
                  </a:lnTo>
                  <a:lnTo>
                    <a:pt x="86" y="31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6" y="3"/>
                  </a:lnTo>
                  <a:lnTo>
                    <a:pt x="88" y="1"/>
                  </a:lnTo>
                  <a:lnTo>
                    <a:pt x="91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7" y="0"/>
                  </a:lnTo>
                  <a:lnTo>
                    <a:pt x="99" y="1"/>
                  </a:lnTo>
                  <a:lnTo>
                    <a:pt x="100" y="3"/>
                  </a:lnTo>
                  <a:lnTo>
                    <a:pt x="102" y="7"/>
                  </a:lnTo>
                  <a:lnTo>
                    <a:pt x="102" y="16"/>
                  </a:lnTo>
                  <a:lnTo>
                    <a:pt x="115" y="16"/>
                  </a:lnTo>
                  <a:lnTo>
                    <a:pt x="121" y="16"/>
                  </a:lnTo>
                  <a:lnTo>
                    <a:pt x="121" y="22"/>
                  </a:lnTo>
                  <a:lnTo>
                    <a:pt x="121" y="22"/>
                  </a:lnTo>
                  <a:close/>
                  <a:moveTo>
                    <a:pt x="55" y="104"/>
                  </a:moveTo>
                  <a:lnTo>
                    <a:pt x="55" y="53"/>
                  </a:lnTo>
                  <a:lnTo>
                    <a:pt x="45" y="53"/>
                  </a:lnTo>
                  <a:lnTo>
                    <a:pt x="45" y="53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0" y="60"/>
                  </a:lnTo>
                  <a:lnTo>
                    <a:pt x="40" y="68"/>
                  </a:lnTo>
                  <a:lnTo>
                    <a:pt x="44" y="68"/>
                  </a:lnTo>
                  <a:lnTo>
                    <a:pt x="44" y="104"/>
                  </a:lnTo>
                  <a:lnTo>
                    <a:pt x="55" y="104"/>
                  </a:lnTo>
                  <a:lnTo>
                    <a:pt x="55" y="104"/>
                  </a:lnTo>
                  <a:close/>
                  <a:moveTo>
                    <a:pt x="82" y="68"/>
                  </a:moveTo>
                  <a:lnTo>
                    <a:pt x="82" y="62"/>
                  </a:lnTo>
                  <a:lnTo>
                    <a:pt x="82" y="62"/>
                  </a:lnTo>
                  <a:lnTo>
                    <a:pt x="80" y="58"/>
                  </a:lnTo>
                  <a:lnTo>
                    <a:pt x="78" y="57"/>
                  </a:lnTo>
                  <a:lnTo>
                    <a:pt x="75" y="55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4" y="55"/>
                  </a:lnTo>
                  <a:lnTo>
                    <a:pt x="60" y="57"/>
                  </a:lnTo>
                  <a:lnTo>
                    <a:pt x="58" y="58"/>
                  </a:lnTo>
                  <a:lnTo>
                    <a:pt x="56" y="64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8" y="99"/>
                  </a:lnTo>
                  <a:lnTo>
                    <a:pt x="60" y="102"/>
                  </a:lnTo>
                  <a:lnTo>
                    <a:pt x="64" y="104"/>
                  </a:lnTo>
                  <a:lnTo>
                    <a:pt x="69" y="104"/>
                  </a:lnTo>
                  <a:lnTo>
                    <a:pt x="69" y="104"/>
                  </a:lnTo>
                  <a:lnTo>
                    <a:pt x="75" y="104"/>
                  </a:lnTo>
                  <a:lnTo>
                    <a:pt x="78" y="102"/>
                  </a:lnTo>
                  <a:lnTo>
                    <a:pt x="78" y="102"/>
                  </a:lnTo>
                  <a:lnTo>
                    <a:pt x="80" y="99"/>
                  </a:lnTo>
                  <a:lnTo>
                    <a:pt x="82" y="95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2" y="75"/>
                  </a:lnTo>
                  <a:lnTo>
                    <a:pt x="78" y="71"/>
                  </a:lnTo>
                  <a:lnTo>
                    <a:pt x="78" y="71"/>
                  </a:lnTo>
                  <a:lnTo>
                    <a:pt x="77" y="71"/>
                  </a:lnTo>
                  <a:lnTo>
                    <a:pt x="73" y="69"/>
                  </a:lnTo>
                  <a:lnTo>
                    <a:pt x="73" y="69"/>
                  </a:lnTo>
                  <a:lnTo>
                    <a:pt x="69" y="71"/>
                  </a:lnTo>
                  <a:lnTo>
                    <a:pt x="67" y="71"/>
                  </a:lnTo>
                  <a:lnTo>
                    <a:pt x="67" y="62"/>
                  </a:lnTo>
                  <a:lnTo>
                    <a:pt x="67" y="62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0"/>
                  </a:lnTo>
                  <a:lnTo>
                    <a:pt x="71" y="60"/>
                  </a:lnTo>
                  <a:lnTo>
                    <a:pt x="71" y="64"/>
                  </a:lnTo>
                  <a:lnTo>
                    <a:pt x="71" y="68"/>
                  </a:lnTo>
                  <a:lnTo>
                    <a:pt x="82" y="68"/>
                  </a:lnTo>
                  <a:lnTo>
                    <a:pt x="82" y="68"/>
                  </a:lnTo>
                  <a:close/>
                  <a:moveTo>
                    <a:pt x="71" y="95"/>
                  </a:moveTo>
                  <a:lnTo>
                    <a:pt x="71" y="79"/>
                  </a:lnTo>
                  <a:lnTo>
                    <a:pt x="71" y="79"/>
                  </a:lnTo>
                  <a:lnTo>
                    <a:pt x="71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67" y="95"/>
                  </a:lnTo>
                  <a:lnTo>
                    <a:pt x="67" y="95"/>
                  </a:lnTo>
                  <a:lnTo>
                    <a:pt x="67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71" y="97"/>
                  </a:lnTo>
                  <a:lnTo>
                    <a:pt x="71" y="95"/>
                  </a:lnTo>
                  <a:lnTo>
                    <a:pt x="71" y="95"/>
                  </a:lnTo>
                  <a:close/>
                  <a:moveTo>
                    <a:pt x="108" y="47"/>
                  </a:moveTo>
                  <a:lnTo>
                    <a:pt x="12" y="47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4" y="104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20" y="110"/>
                  </a:lnTo>
                  <a:lnTo>
                    <a:pt x="23" y="110"/>
                  </a:lnTo>
                  <a:lnTo>
                    <a:pt x="99" y="110"/>
                  </a:lnTo>
                  <a:lnTo>
                    <a:pt x="99" y="110"/>
                  </a:lnTo>
                  <a:lnTo>
                    <a:pt x="102" y="110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108" y="104"/>
                  </a:lnTo>
                  <a:lnTo>
                    <a:pt x="108" y="101"/>
                  </a:lnTo>
                  <a:lnTo>
                    <a:pt x="108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83"/>
            <p:cNvSpPr>
              <a:spLocks noEditPoints="1"/>
            </p:cNvSpPr>
            <p:nvPr/>
          </p:nvSpPr>
          <p:spPr bwMode="auto">
            <a:xfrm>
              <a:off x="5961353" y="5198300"/>
              <a:ext cx="269108" cy="241834"/>
            </a:xfrm>
            <a:custGeom>
              <a:avLst/>
              <a:gdLst>
                <a:gd name="T0" fmla="*/ 115 w 148"/>
                <a:gd name="T1" fmla="*/ 63 h 133"/>
                <a:gd name="T2" fmla="*/ 148 w 148"/>
                <a:gd name="T3" fmla="*/ 118 h 133"/>
                <a:gd name="T4" fmla="*/ 148 w 148"/>
                <a:gd name="T5" fmla="*/ 122 h 133"/>
                <a:gd name="T6" fmla="*/ 146 w 148"/>
                <a:gd name="T7" fmla="*/ 129 h 133"/>
                <a:gd name="T8" fmla="*/ 145 w 148"/>
                <a:gd name="T9" fmla="*/ 131 h 133"/>
                <a:gd name="T10" fmla="*/ 139 w 148"/>
                <a:gd name="T11" fmla="*/ 133 h 133"/>
                <a:gd name="T12" fmla="*/ 11 w 148"/>
                <a:gd name="T13" fmla="*/ 133 h 133"/>
                <a:gd name="T14" fmla="*/ 7 w 148"/>
                <a:gd name="T15" fmla="*/ 131 h 133"/>
                <a:gd name="T16" fmla="*/ 2 w 148"/>
                <a:gd name="T17" fmla="*/ 127 h 133"/>
                <a:gd name="T18" fmla="*/ 0 w 148"/>
                <a:gd name="T19" fmla="*/ 123 h 133"/>
                <a:gd name="T20" fmla="*/ 35 w 148"/>
                <a:gd name="T21" fmla="*/ 63 h 133"/>
                <a:gd name="T22" fmla="*/ 35 w 148"/>
                <a:gd name="T23" fmla="*/ 61 h 133"/>
                <a:gd name="T24" fmla="*/ 66 w 148"/>
                <a:gd name="T25" fmla="*/ 6 h 133"/>
                <a:gd name="T26" fmla="*/ 73 w 148"/>
                <a:gd name="T27" fmla="*/ 2 h 133"/>
                <a:gd name="T28" fmla="*/ 79 w 148"/>
                <a:gd name="T29" fmla="*/ 2 h 133"/>
                <a:gd name="T30" fmla="*/ 82 w 148"/>
                <a:gd name="T31" fmla="*/ 6 h 133"/>
                <a:gd name="T32" fmla="*/ 68 w 148"/>
                <a:gd name="T33" fmla="*/ 50 h 133"/>
                <a:gd name="T34" fmla="*/ 69 w 148"/>
                <a:gd name="T35" fmla="*/ 92 h 133"/>
                <a:gd name="T36" fmla="*/ 82 w 148"/>
                <a:gd name="T37" fmla="*/ 56 h 133"/>
                <a:gd name="T38" fmla="*/ 68 w 148"/>
                <a:gd name="T39" fmla="*/ 50 h 133"/>
                <a:gd name="T40" fmla="*/ 75 w 148"/>
                <a:gd name="T41" fmla="*/ 109 h 133"/>
                <a:gd name="T42" fmla="*/ 79 w 148"/>
                <a:gd name="T43" fmla="*/ 107 h 133"/>
                <a:gd name="T44" fmla="*/ 80 w 148"/>
                <a:gd name="T45" fmla="*/ 103 h 133"/>
                <a:gd name="T46" fmla="*/ 75 w 148"/>
                <a:gd name="T47" fmla="*/ 98 h 133"/>
                <a:gd name="T48" fmla="*/ 71 w 148"/>
                <a:gd name="T49" fmla="*/ 100 h 133"/>
                <a:gd name="T50" fmla="*/ 69 w 148"/>
                <a:gd name="T51" fmla="*/ 103 h 133"/>
                <a:gd name="T52" fmla="*/ 75 w 148"/>
                <a:gd name="T53" fmla="*/ 109 h 133"/>
                <a:gd name="T54" fmla="*/ 99 w 148"/>
                <a:gd name="T55" fmla="*/ 72 h 133"/>
                <a:gd name="T56" fmla="*/ 51 w 148"/>
                <a:gd name="T57" fmla="*/ 70 h 133"/>
                <a:gd name="T58" fmla="*/ 51 w 148"/>
                <a:gd name="T59" fmla="*/ 72 h 133"/>
                <a:gd name="T60" fmla="*/ 75 w 148"/>
                <a:gd name="T61" fmla="*/ 114 h 133"/>
                <a:gd name="T62" fmla="*/ 99 w 148"/>
                <a:gd name="T63" fmla="*/ 72 h 133"/>
                <a:gd name="T64" fmla="*/ 99 w 148"/>
                <a:gd name="T65" fmla="*/ 7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8" h="133">
                  <a:moveTo>
                    <a:pt x="82" y="6"/>
                  </a:moveTo>
                  <a:lnTo>
                    <a:pt x="115" y="63"/>
                  </a:lnTo>
                  <a:lnTo>
                    <a:pt x="115" y="63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8" y="122"/>
                  </a:lnTo>
                  <a:lnTo>
                    <a:pt x="148" y="125"/>
                  </a:lnTo>
                  <a:lnTo>
                    <a:pt x="146" y="129"/>
                  </a:lnTo>
                  <a:lnTo>
                    <a:pt x="145" y="131"/>
                  </a:lnTo>
                  <a:lnTo>
                    <a:pt x="145" y="131"/>
                  </a:lnTo>
                  <a:lnTo>
                    <a:pt x="139" y="133"/>
                  </a:lnTo>
                  <a:lnTo>
                    <a:pt x="139" y="133"/>
                  </a:lnTo>
                  <a:lnTo>
                    <a:pt x="75" y="133"/>
                  </a:lnTo>
                  <a:lnTo>
                    <a:pt x="11" y="133"/>
                  </a:lnTo>
                  <a:lnTo>
                    <a:pt x="11" y="133"/>
                  </a:lnTo>
                  <a:lnTo>
                    <a:pt x="7" y="131"/>
                  </a:lnTo>
                  <a:lnTo>
                    <a:pt x="3" y="129"/>
                  </a:lnTo>
                  <a:lnTo>
                    <a:pt x="2" y="127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2" y="118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1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9" y="2"/>
                  </a:lnTo>
                  <a:lnTo>
                    <a:pt x="73" y="2"/>
                  </a:lnTo>
                  <a:lnTo>
                    <a:pt x="77" y="0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82" y="6"/>
                  </a:lnTo>
                  <a:lnTo>
                    <a:pt x="82" y="6"/>
                  </a:lnTo>
                  <a:close/>
                  <a:moveTo>
                    <a:pt x="68" y="50"/>
                  </a:moveTo>
                  <a:lnTo>
                    <a:pt x="68" y="56"/>
                  </a:lnTo>
                  <a:lnTo>
                    <a:pt x="69" y="92"/>
                  </a:lnTo>
                  <a:lnTo>
                    <a:pt x="79" y="92"/>
                  </a:lnTo>
                  <a:lnTo>
                    <a:pt x="82" y="56"/>
                  </a:lnTo>
                  <a:lnTo>
                    <a:pt x="82" y="50"/>
                  </a:lnTo>
                  <a:lnTo>
                    <a:pt x="68" y="50"/>
                  </a:lnTo>
                  <a:lnTo>
                    <a:pt x="68" y="50"/>
                  </a:lnTo>
                  <a:close/>
                  <a:moveTo>
                    <a:pt x="75" y="109"/>
                  </a:moveTo>
                  <a:lnTo>
                    <a:pt x="75" y="109"/>
                  </a:lnTo>
                  <a:lnTo>
                    <a:pt x="79" y="107"/>
                  </a:lnTo>
                  <a:lnTo>
                    <a:pt x="80" y="103"/>
                  </a:lnTo>
                  <a:lnTo>
                    <a:pt x="80" y="103"/>
                  </a:lnTo>
                  <a:lnTo>
                    <a:pt x="79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1" y="100"/>
                  </a:lnTo>
                  <a:lnTo>
                    <a:pt x="69" y="103"/>
                  </a:lnTo>
                  <a:lnTo>
                    <a:pt x="69" y="103"/>
                  </a:lnTo>
                  <a:lnTo>
                    <a:pt x="69" y="107"/>
                  </a:lnTo>
                  <a:lnTo>
                    <a:pt x="75" y="109"/>
                  </a:lnTo>
                  <a:lnTo>
                    <a:pt x="75" y="109"/>
                  </a:lnTo>
                  <a:close/>
                  <a:moveTo>
                    <a:pt x="99" y="72"/>
                  </a:moveTo>
                  <a:lnTo>
                    <a:pt x="75" y="30"/>
                  </a:lnTo>
                  <a:lnTo>
                    <a:pt x="51" y="70"/>
                  </a:lnTo>
                  <a:lnTo>
                    <a:pt x="51" y="70"/>
                  </a:lnTo>
                  <a:lnTo>
                    <a:pt x="51" y="72"/>
                  </a:lnTo>
                  <a:lnTo>
                    <a:pt x="27" y="114"/>
                  </a:lnTo>
                  <a:lnTo>
                    <a:pt x="75" y="114"/>
                  </a:lnTo>
                  <a:lnTo>
                    <a:pt x="123" y="114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99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84"/>
            <p:cNvSpPr>
              <a:spLocks noEditPoints="1"/>
            </p:cNvSpPr>
            <p:nvPr/>
          </p:nvSpPr>
          <p:spPr bwMode="auto">
            <a:xfrm>
              <a:off x="6450474" y="5692876"/>
              <a:ext cx="230924" cy="210922"/>
            </a:xfrm>
            <a:custGeom>
              <a:avLst/>
              <a:gdLst>
                <a:gd name="T0" fmla="*/ 21 w 127"/>
                <a:gd name="T1" fmla="*/ 13 h 116"/>
                <a:gd name="T2" fmla="*/ 28 w 127"/>
                <a:gd name="T3" fmla="*/ 2 h 116"/>
                <a:gd name="T4" fmla="*/ 37 w 127"/>
                <a:gd name="T5" fmla="*/ 2 h 116"/>
                <a:gd name="T6" fmla="*/ 44 w 127"/>
                <a:gd name="T7" fmla="*/ 13 h 116"/>
                <a:gd name="T8" fmla="*/ 52 w 127"/>
                <a:gd name="T9" fmla="*/ 13 h 116"/>
                <a:gd name="T10" fmla="*/ 59 w 127"/>
                <a:gd name="T11" fmla="*/ 2 h 116"/>
                <a:gd name="T12" fmla="*/ 68 w 127"/>
                <a:gd name="T13" fmla="*/ 2 h 116"/>
                <a:gd name="T14" fmla="*/ 76 w 127"/>
                <a:gd name="T15" fmla="*/ 13 h 116"/>
                <a:gd name="T16" fmla="*/ 83 w 127"/>
                <a:gd name="T17" fmla="*/ 13 h 116"/>
                <a:gd name="T18" fmla="*/ 90 w 127"/>
                <a:gd name="T19" fmla="*/ 2 h 116"/>
                <a:gd name="T20" fmla="*/ 100 w 127"/>
                <a:gd name="T21" fmla="*/ 2 h 116"/>
                <a:gd name="T22" fmla="*/ 107 w 127"/>
                <a:gd name="T23" fmla="*/ 13 h 116"/>
                <a:gd name="T24" fmla="*/ 127 w 127"/>
                <a:gd name="T25" fmla="*/ 22 h 116"/>
                <a:gd name="T26" fmla="*/ 35 w 127"/>
                <a:gd name="T27" fmla="*/ 116 h 116"/>
                <a:gd name="T28" fmla="*/ 0 w 127"/>
                <a:gd name="T29" fmla="*/ 101 h 116"/>
                <a:gd name="T30" fmla="*/ 8 w 127"/>
                <a:gd name="T31" fmla="*/ 15 h 116"/>
                <a:gd name="T32" fmla="*/ 26 w 127"/>
                <a:gd name="T33" fmla="*/ 81 h 116"/>
                <a:gd name="T34" fmla="*/ 112 w 127"/>
                <a:gd name="T35" fmla="*/ 29 h 116"/>
                <a:gd name="T36" fmla="*/ 107 w 127"/>
                <a:gd name="T37" fmla="*/ 37 h 116"/>
                <a:gd name="T38" fmla="*/ 94 w 127"/>
                <a:gd name="T39" fmla="*/ 44 h 116"/>
                <a:gd name="T40" fmla="*/ 87 w 127"/>
                <a:gd name="T41" fmla="*/ 40 h 116"/>
                <a:gd name="T42" fmla="*/ 83 w 127"/>
                <a:gd name="T43" fmla="*/ 29 h 116"/>
                <a:gd name="T44" fmla="*/ 76 w 127"/>
                <a:gd name="T45" fmla="*/ 37 h 116"/>
                <a:gd name="T46" fmla="*/ 65 w 127"/>
                <a:gd name="T47" fmla="*/ 44 h 116"/>
                <a:gd name="T48" fmla="*/ 55 w 127"/>
                <a:gd name="T49" fmla="*/ 40 h 116"/>
                <a:gd name="T50" fmla="*/ 52 w 127"/>
                <a:gd name="T51" fmla="*/ 29 h 116"/>
                <a:gd name="T52" fmla="*/ 44 w 127"/>
                <a:gd name="T53" fmla="*/ 37 h 116"/>
                <a:gd name="T54" fmla="*/ 33 w 127"/>
                <a:gd name="T55" fmla="*/ 44 h 116"/>
                <a:gd name="T56" fmla="*/ 24 w 127"/>
                <a:gd name="T57" fmla="*/ 40 h 116"/>
                <a:gd name="T58" fmla="*/ 21 w 127"/>
                <a:gd name="T59" fmla="*/ 29 h 116"/>
                <a:gd name="T60" fmla="*/ 30 w 127"/>
                <a:gd name="T61" fmla="*/ 97 h 116"/>
                <a:gd name="T62" fmla="*/ 30 w 127"/>
                <a:gd name="T63" fmla="*/ 97 h 116"/>
                <a:gd name="T64" fmla="*/ 98 w 127"/>
                <a:gd name="T65" fmla="*/ 72 h 116"/>
                <a:gd name="T66" fmla="*/ 55 w 127"/>
                <a:gd name="T67" fmla="*/ 83 h 116"/>
                <a:gd name="T68" fmla="*/ 55 w 127"/>
                <a:gd name="T69" fmla="*/ 72 h 116"/>
                <a:gd name="T70" fmla="*/ 48 w 127"/>
                <a:gd name="T71" fmla="*/ 72 h 116"/>
                <a:gd name="T72" fmla="*/ 81 w 127"/>
                <a:gd name="T73" fmla="*/ 64 h 116"/>
                <a:gd name="T74" fmla="*/ 81 w 127"/>
                <a:gd name="T75" fmla="*/ 53 h 116"/>
                <a:gd name="T76" fmla="*/ 74 w 127"/>
                <a:gd name="T77" fmla="*/ 53 h 116"/>
                <a:gd name="T78" fmla="*/ 30 w 127"/>
                <a:gd name="T79" fmla="*/ 64 h 116"/>
                <a:gd name="T80" fmla="*/ 30 w 127"/>
                <a:gd name="T81" fmla="*/ 53 h 116"/>
                <a:gd name="T82" fmla="*/ 92 w 127"/>
                <a:gd name="T83" fmla="*/ 9 h 116"/>
                <a:gd name="T84" fmla="*/ 90 w 127"/>
                <a:gd name="T85" fmla="*/ 31 h 116"/>
                <a:gd name="T86" fmla="*/ 94 w 127"/>
                <a:gd name="T87" fmla="*/ 37 h 116"/>
                <a:gd name="T88" fmla="*/ 100 w 127"/>
                <a:gd name="T89" fmla="*/ 31 h 116"/>
                <a:gd name="T90" fmla="*/ 98 w 127"/>
                <a:gd name="T91" fmla="*/ 9 h 116"/>
                <a:gd name="T92" fmla="*/ 65 w 127"/>
                <a:gd name="T93" fmla="*/ 7 h 116"/>
                <a:gd name="T94" fmla="*/ 59 w 127"/>
                <a:gd name="T95" fmla="*/ 13 h 116"/>
                <a:gd name="T96" fmla="*/ 61 w 127"/>
                <a:gd name="T97" fmla="*/ 35 h 116"/>
                <a:gd name="T98" fmla="*/ 68 w 127"/>
                <a:gd name="T99" fmla="*/ 35 h 116"/>
                <a:gd name="T100" fmla="*/ 68 w 127"/>
                <a:gd name="T101" fmla="*/ 13 h 116"/>
                <a:gd name="T102" fmla="*/ 65 w 127"/>
                <a:gd name="T103" fmla="*/ 7 h 116"/>
                <a:gd name="T104" fmla="*/ 30 w 127"/>
                <a:gd name="T105" fmla="*/ 9 h 116"/>
                <a:gd name="T106" fmla="*/ 28 w 127"/>
                <a:gd name="T107" fmla="*/ 31 h 116"/>
                <a:gd name="T108" fmla="*/ 33 w 127"/>
                <a:gd name="T109" fmla="*/ 37 h 116"/>
                <a:gd name="T110" fmla="*/ 37 w 127"/>
                <a:gd name="T111" fmla="*/ 31 h 116"/>
                <a:gd name="T112" fmla="*/ 37 w 127"/>
                <a:gd name="T113" fmla="*/ 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" h="116">
                  <a:moveTo>
                    <a:pt x="8" y="15"/>
                  </a:moveTo>
                  <a:lnTo>
                    <a:pt x="21" y="15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7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8" y="2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7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4" y="7"/>
                  </a:lnTo>
                  <a:lnTo>
                    <a:pt x="44" y="13"/>
                  </a:lnTo>
                  <a:lnTo>
                    <a:pt x="44" y="15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54" y="7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9" y="2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8" y="2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6" y="13"/>
                  </a:lnTo>
                  <a:lnTo>
                    <a:pt x="76" y="15"/>
                  </a:lnTo>
                  <a:lnTo>
                    <a:pt x="83" y="15"/>
                  </a:lnTo>
                  <a:lnTo>
                    <a:pt x="83" y="13"/>
                  </a:lnTo>
                  <a:lnTo>
                    <a:pt x="83" y="13"/>
                  </a:lnTo>
                  <a:lnTo>
                    <a:pt x="83" y="7"/>
                  </a:lnTo>
                  <a:lnTo>
                    <a:pt x="87" y="4"/>
                  </a:lnTo>
                  <a:lnTo>
                    <a:pt x="87" y="4"/>
                  </a:lnTo>
                  <a:lnTo>
                    <a:pt x="90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3" y="4"/>
                  </a:lnTo>
                  <a:lnTo>
                    <a:pt x="103" y="4"/>
                  </a:lnTo>
                  <a:lnTo>
                    <a:pt x="107" y="7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20" y="15"/>
                  </a:lnTo>
                  <a:lnTo>
                    <a:pt x="127" y="15"/>
                  </a:lnTo>
                  <a:lnTo>
                    <a:pt x="127" y="22"/>
                  </a:lnTo>
                  <a:lnTo>
                    <a:pt x="127" y="108"/>
                  </a:lnTo>
                  <a:lnTo>
                    <a:pt x="127" y="116"/>
                  </a:lnTo>
                  <a:lnTo>
                    <a:pt x="120" y="116"/>
                  </a:lnTo>
                  <a:lnTo>
                    <a:pt x="35" y="116"/>
                  </a:lnTo>
                  <a:lnTo>
                    <a:pt x="33" y="116"/>
                  </a:lnTo>
                  <a:lnTo>
                    <a:pt x="33" y="114"/>
                  </a:lnTo>
                  <a:lnTo>
                    <a:pt x="6" y="103"/>
                  </a:lnTo>
                  <a:lnTo>
                    <a:pt x="0" y="101"/>
                  </a:lnTo>
                  <a:lnTo>
                    <a:pt x="0" y="97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8" y="15"/>
                  </a:lnTo>
                  <a:lnTo>
                    <a:pt x="8" y="15"/>
                  </a:lnTo>
                  <a:close/>
                  <a:moveTo>
                    <a:pt x="15" y="86"/>
                  </a:moveTo>
                  <a:lnTo>
                    <a:pt x="22" y="83"/>
                  </a:lnTo>
                  <a:lnTo>
                    <a:pt x="26" y="81"/>
                  </a:lnTo>
                  <a:lnTo>
                    <a:pt x="28" y="84"/>
                  </a:lnTo>
                  <a:lnTo>
                    <a:pt x="43" y="101"/>
                  </a:lnTo>
                  <a:lnTo>
                    <a:pt x="112" y="101"/>
                  </a:lnTo>
                  <a:lnTo>
                    <a:pt x="112" y="29"/>
                  </a:lnTo>
                  <a:lnTo>
                    <a:pt x="107" y="29"/>
                  </a:lnTo>
                  <a:lnTo>
                    <a:pt x="107" y="31"/>
                  </a:lnTo>
                  <a:lnTo>
                    <a:pt x="107" y="31"/>
                  </a:lnTo>
                  <a:lnTo>
                    <a:pt x="107" y="37"/>
                  </a:lnTo>
                  <a:lnTo>
                    <a:pt x="103" y="40"/>
                  </a:lnTo>
                  <a:lnTo>
                    <a:pt x="103" y="40"/>
                  </a:lnTo>
                  <a:lnTo>
                    <a:pt x="100" y="42"/>
                  </a:lnTo>
                  <a:lnTo>
                    <a:pt x="94" y="44"/>
                  </a:lnTo>
                  <a:lnTo>
                    <a:pt x="94" y="44"/>
                  </a:lnTo>
                  <a:lnTo>
                    <a:pt x="94" y="44"/>
                  </a:lnTo>
                  <a:lnTo>
                    <a:pt x="90" y="42"/>
                  </a:lnTo>
                  <a:lnTo>
                    <a:pt x="87" y="40"/>
                  </a:lnTo>
                  <a:lnTo>
                    <a:pt x="87" y="40"/>
                  </a:lnTo>
                  <a:lnTo>
                    <a:pt x="83" y="37"/>
                  </a:lnTo>
                  <a:lnTo>
                    <a:pt x="83" y="31"/>
                  </a:lnTo>
                  <a:lnTo>
                    <a:pt x="83" y="29"/>
                  </a:lnTo>
                  <a:lnTo>
                    <a:pt x="76" y="29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7"/>
                  </a:lnTo>
                  <a:lnTo>
                    <a:pt x="74" y="40"/>
                  </a:lnTo>
                  <a:lnTo>
                    <a:pt x="74" y="40"/>
                  </a:lnTo>
                  <a:lnTo>
                    <a:pt x="68" y="42"/>
                  </a:lnTo>
                  <a:lnTo>
                    <a:pt x="65" y="44"/>
                  </a:lnTo>
                  <a:lnTo>
                    <a:pt x="65" y="44"/>
                  </a:lnTo>
                  <a:lnTo>
                    <a:pt x="65" y="44"/>
                  </a:lnTo>
                  <a:lnTo>
                    <a:pt x="59" y="42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4" y="37"/>
                  </a:lnTo>
                  <a:lnTo>
                    <a:pt x="52" y="31"/>
                  </a:lnTo>
                  <a:lnTo>
                    <a:pt x="52" y="29"/>
                  </a:lnTo>
                  <a:lnTo>
                    <a:pt x="44" y="29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44" y="37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37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28" y="42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1" y="37"/>
                  </a:lnTo>
                  <a:lnTo>
                    <a:pt x="21" y="31"/>
                  </a:lnTo>
                  <a:lnTo>
                    <a:pt x="21" y="29"/>
                  </a:lnTo>
                  <a:lnTo>
                    <a:pt x="15" y="29"/>
                  </a:lnTo>
                  <a:lnTo>
                    <a:pt x="15" y="86"/>
                  </a:lnTo>
                  <a:lnTo>
                    <a:pt x="15" y="86"/>
                  </a:lnTo>
                  <a:close/>
                  <a:moveTo>
                    <a:pt x="30" y="97"/>
                  </a:moveTo>
                  <a:lnTo>
                    <a:pt x="24" y="90"/>
                  </a:lnTo>
                  <a:lnTo>
                    <a:pt x="19" y="94"/>
                  </a:lnTo>
                  <a:lnTo>
                    <a:pt x="30" y="97"/>
                  </a:lnTo>
                  <a:lnTo>
                    <a:pt x="30" y="97"/>
                  </a:lnTo>
                  <a:close/>
                  <a:moveTo>
                    <a:pt x="81" y="72"/>
                  </a:moveTo>
                  <a:lnTo>
                    <a:pt x="81" y="83"/>
                  </a:lnTo>
                  <a:lnTo>
                    <a:pt x="98" y="83"/>
                  </a:lnTo>
                  <a:lnTo>
                    <a:pt x="98" y="72"/>
                  </a:lnTo>
                  <a:lnTo>
                    <a:pt x="81" y="72"/>
                  </a:lnTo>
                  <a:lnTo>
                    <a:pt x="81" y="72"/>
                  </a:lnTo>
                  <a:close/>
                  <a:moveTo>
                    <a:pt x="55" y="72"/>
                  </a:moveTo>
                  <a:lnTo>
                    <a:pt x="55" y="83"/>
                  </a:lnTo>
                  <a:lnTo>
                    <a:pt x="74" y="83"/>
                  </a:lnTo>
                  <a:lnTo>
                    <a:pt x="74" y="72"/>
                  </a:lnTo>
                  <a:lnTo>
                    <a:pt x="55" y="72"/>
                  </a:lnTo>
                  <a:lnTo>
                    <a:pt x="55" y="72"/>
                  </a:lnTo>
                  <a:close/>
                  <a:moveTo>
                    <a:pt x="30" y="72"/>
                  </a:moveTo>
                  <a:lnTo>
                    <a:pt x="30" y="83"/>
                  </a:lnTo>
                  <a:lnTo>
                    <a:pt x="48" y="83"/>
                  </a:lnTo>
                  <a:lnTo>
                    <a:pt x="48" y="72"/>
                  </a:lnTo>
                  <a:lnTo>
                    <a:pt x="30" y="72"/>
                  </a:lnTo>
                  <a:lnTo>
                    <a:pt x="30" y="72"/>
                  </a:lnTo>
                  <a:close/>
                  <a:moveTo>
                    <a:pt x="81" y="53"/>
                  </a:moveTo>
                  <a:lnTo>
                    <a:pt x="81" y="64"/>
                  </a:lnTo>
                  <a:lnTo>
                    <a:pt x="98" y="64"/>
                  </a:lnTo>
                  <a:lnTo>
                    <a:pt x="98" y="53"/>
                  </a:lnTo>
                  <a:lnTo>
                    <a:pt x="81" y="53"/>
                  </a:lnTo>
                  <a:lnTo>
                    <a:pt x="81" y="53"/>
                  </a:lnTo>
                  <a:close/>
                  <a:moveTo>
                    <a:pt x="55" y="53"/>
                  </a:moveTo>
                  <a:lnTo>
                    <a:pt x="55" y="64"/>
                  </a:lnTo>
                  <a:lnTo>
                    <a:pt x="74" y="64"/>
                  </a:lnTo>
                  <a:lnTo>
                    <a:pt x="74" y="53"/>
                  </a:lnTo>
                  <a:lnTo>
                    <a:pt x="55" y="53"/>
                  </a:lnTo>
                  <a:lnTo>
                    <a:pt x="55" y="53"/>
                  </a:lnTo>
                  <a:close/>
                  <a:moveTo>
                    <a:pt x="30" y="53"/>
                  </a:moveTo>
                  <a:lnTo>
                    <a:pt x="30" y="64"/>
                  </a:lnTo>
                  <a:lnTo>
                    <a:pt x="48" y="64"/>
                  </a:lnTo>
                  <a:lnTo>
                    <a:pt x="48" y="53"/>
                  </a:lnTo>
                  <a:lnTo>
                    <a:pt x="30" y="53"/>
                  </a:lnTo>
                  <a:lnTo>
                    <a:pt x="30" y="53"/>
                  </a:lnTo>
                  <a:close/>
                  <a:moveTo>
                    <a:pt x="94" y="7"/>
                  </a:moveTo>
                  <a:lnTo>
                    <a:pt x="94" y="7"/>
                  </a:lnTo>
                  <a:lnTo>
                    <a:pt x="94" y="7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0" y="13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100" y="31"/>
                  </a:lnTo>
                  <a:lnTo>
                    <a:pt x="100" y="13"/>
                  </a:lnTo>
                  <a:lnTo>
                    <a:pt x="100" y="13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4" y="7"/>
                  </a:lnTo>
                  <a:lnTo>
                    <a:pt x="94" y="7"/>
                  </a:lnTo>
                  <a:close/>
                  <a:moveTo>
                    <a:pt x="65" y="7"/>
                  </a:moveTo>
                  <a:lnTo>
                    <a:pt x="65" y="7"/>
                  </a:lnTo>
                  <a:lnTo>
                    <a:pt x="65" y="7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59" y="13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5"/>
                  </a:lnTo>
                  <a:lnTo>
                    <a:pt x="61" y="35"/>
                  </a:lnTo>
                  <a:lnTo>
                    <a:pt x="65" y="37"/>
                  </a:lnTo>
                  <a:lnTo>
                    <a:pt x="65" y="37"/>
                  </a:lnTo>
                  <a:lnTo>
                    <a:pt x="65" y="37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68" y="31"/>
                  </a:lnTo>
                  <a:lnTo>
                    <a:pt x="68" y="13"/>
                  </a:lnTo>
                  <a:lnTo>
                    <a:pt x="68" y="13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5" y="7"/>
                  </a:lnTo>
                  <a:lnTo>
                    <a:pt x="65" y="7"/>
                  </a:lnTo>
                  <a:close/>
                  <a:moveTo>
                    <a:pt x="33" y="7"/>
                  </a:moveTo>
                  <a:lnTo>
                    <a:pt x="33" y="7"/>
                  </a:lnTo>
                  <a:lnTo>
                    <a:pt x="33" y="7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28" y="13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7" y="31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3" y="7"/>
                  </a:lnTo>
                  <a:lnTo>
                    <a:pt x="3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85"/>
            <p:cNvSpPr>
              <a:spLocks noEditPoints="1"/>
            </p:cNvSpPr>
            <p:nvPr/>
          </p:nvSpPr>
          <p:spPr bwMode="auto">
            <a:xfrm>
              <a:off x="6457747" y="5218300"/>
              <a:ext cx="270926" cy="207286"/>
            </a:xfrm>
            <a:custGeom>
              <a:avLst/>
              <a:gdLst>
                <a:gd name="T0" fmla="*/ 18 w 149"/>
                <a:gd name="T1" fmla="*/ 0 h 114"/>
                <a:gd name="T2" fmla="*/ 18 w 149"/>
                <a:gd name="T3" fmla="*/ 28 h 114"/>
                <a:gd name="T4" fmla="*/ 22 w 149"/>
                <a:gd name="T5" fmla="*/ 35 h 114"/>
                <a:gd name="T6" fmla="*/ 29 w 149"/>
                <a:gd name="T7" fmla="*/ 39 h 114"/>
                <a:gd name="T8" fmla="*/ 79 w 149"/>
                <a:gd name="T9" fmla="*/ 39 h 114"/>
                <a:gd name="T10" fmla="*/ 88 w 149"/>
                <a:gd name="T11" fmla="*/ 35 h 114"/>
                <a:gd name="T12" fmla="*/ 92 w 149"/>
                <a:gd name="T13" fmla="*/ 28 h 114"/>
                <a:gd name="T14" fmla="*/ 96 w 149"/>
                <a:gd name="T15" fmla="*/ 0 h 114"/>
                <a:gd name="T16" fmla="*/ 114 w 149"/>
                <a:gd name="T17" fmla="*/ 32 h 114"/>
                <a:gd name="T18" fmla="*/ 112 w 149"/>
                <a:gd name="T19" fmla="*/ 50 h 114"/>
                <a:gd name="T20" fmla="*/ 90 w 149"/>
                <a:gd name="T21" fmla="*/ 89 h 114"/>
                <a:gd name="T22" fmla="*/ 112 w 149"/>
                <a:gd name="T23" fmla="*/ 100 h 114"/>
                <a:gd name="T24" fmla="*/ 112 w 149"/>
                <a:gd name="T25" fmla="*/ 105 h 114"/>
                <a:gd name="T26" fmla="*/ 103 w 149"/>
                <a:gd name="T27" fmla="*/ 112 h 114"/>
                <a:gd name="T28" fmla="*/ 15 w 149"/>
                <a:gd name="T29" fmla="*/ 114 h 114"/>
                <a:gd name="T30" fmla="*/ 9 w 149"/>
                <a:gd name="T31" fmla="*/ 112 h 114"/>
                <a:gd name="T32" fmla="*/ 0 w 149"/>
                <a:gd name="T33" fmla="*/ 105 h 114"/>
                <a:gd name="T34" fmla="*/ 0 w 149"/>
                <a:gd name="T35" fmla="*/ 17 h 114"/>
                <a:gd name="T36" fmla="*/ 0 w 149"/>
                <a:gd name="T37" fmla="*/ 11 h 114"/>
                <a:gd name="T38" fmla="*/ 9 w 149"/>
                <a:gd name="T39" fmla="*/ 2 h 114"/>
                <a:gd name="T40" fmla="*/ 15 w 149"/>
                <a:gd name="T41" fmla="*/ 0 h 114"/>
                <a:gd name="T42" fmla="*/ 123 w 149"/>
                <a:gd name="T43" fmla="*/ 79 h 114"/>
                <a:gd name="T44" fmla="*/ 149 w 149"/>
                <a:gd name="T45" fmla="*/ 70 h 114"/>
                <a:gd name="T46" fmla="*/ 123 w 149"/>
                <a:gd name="T47" fmla="*/ 59 h 114"/>
                <a:gd name="T48" fmla="*/ 96 w 149"/>
                <a:gd name="T49" fmla="*/ 79 h 114"/>
                <a:gd name="T50" fmla="*/ 29 w 149"/>
                <a:gd name="T51" fmla="*/ 6 h 114"/>
                <a:gd name="T52" fmla="*/ 44 w 149"/>
                <a:gd name="T53" fmla="*/ 28 h 114"/>
                <a:gd name="T54" fmla="*/ 29 w 149"/>
                <a:gd name="T55" fmla="*/ 6 h 114"/>
                <a:gd name="T56" fmla="*/ 9 w 149"/>
                <a:gd name="T57" fmla="*/ 94 h 114"/>
                <a:gd name="T58" fmla="*/ 17 w 149"/>
                <a:gd name="T59" fmla="*/ 101 h 114"/>
                <a:gd name="T60" fmla="*/ 9 w 149"/>
                <a:gd name="T61" fmla="*/ 94 h 114"/>
                <a:gd name="T62" fmla="*/ 94 w 149"/>
                <a:gd name="T63" fmla="*/ 94 h 114"/>
                <a:gd name="T64" fmla="*/ 101 w 149"/>
                <a:gd name="T65" fmla="*/ 101 h 114"/>
                <a:gd name="T66" fmla="*/ 94 w 149"/>
                <a:gd name="T67" fmla="*/ 9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9" h="114">
                  <a:moveTo>
                    <a:pt x="15" y="0"/>
                  </a:moveTo>
                  <a:lnTo>
                    <a:pt x="18" y="0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32"/>
                  </a:lnTo>
                  <a:lnTo>
                    <a:pt x="22" y="35"/>
                  </a:lnTo>
                  <a:lnTo>
                    <a:pt x="26" y="39"/>
                  </a:lnTo>
                  <a:lnTo>
                    <a:pt x="29" y="39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85" y="39"/>
                  </a:lnTo>
                  <a:lnTo>
                    <a:pt x="88" y="35"/>
                  </a:lnTo>
                  <a:lnTo>
                    <a:pt x="90" y="32"/>
                  </a:lnTo>
                  <a:lnTo>
                    <a:pt x="92" y="28"/>
                  </a:lnTo>
                  <a:lnTo>
                    <a:pt x="92" y="0"/>
                  </a:lnTo>
                  <a:lnTo>
                    <a:pt x="96" y="0"/>
                  </a:lnTo>
                  <a:lnTo>
                    <a:pt x="114" y="23"/>
                  </a:lnTo>
                  <a:lnTo>
                    <a:pt x="114" y="32"/>
                  </a:lnTo>
                  <a:lnTo>
                    <a:pt x="112" y="32"/>
                  </a:lnTo>
                  <a:lnTo>
                    <a:pt x="112" y="50"/>
                  </a:lnTo>
                  <a:lnTo>
                    <a:pt x="90" y="50"/>
                  </a:lnTo>
                  <a:lnTo>
                    <a:pt x="90" y="89"/>
                  </a:lnTo>
                  <a:lnTo>
                    <a:pt x="112" y="89"/>
                  </a:lnTo>
                  <a:lnTo>
                    <a:pt x="112" y="100"/>
                  </a:lnTo>
                  <a:lnTo>
                    <a:pt x="112" y="100"/>
                  </a:lnTo>
                  <a:lnTo>
                    <a:pt x="112" y="105"/>
                  </a:lnTo>
                  <a:lnTo>
                    <a:pt x="108" y="111"/>
                  </a:lnTo>
                  <a:lnTo>
                    <a:pt x="103" y="112"/>
                  </a:lnTo>
                  <a:lnTo>
                    <a:pt x="97" y="114"/>
                  </a:lnTo>
                  <a:lnTo>
                    <a:pt x="15" y="114"/>
                  </a:lnTo>
                  <a:lnTo>
                    <a:pt x="15" y="114"/>
                  </a:lnTo>
                  <a:lnTo>
                    <a:pt x="9" y="112"/>
                  </a:lnTo>
                  <a:lnTo>
                    <a:pt x="4" y="109"/>
                  </a:lnTo>
                  <a:lnTo>
                    <a:pt x="0" y="105"/>
                  </a:lnTo>
                  <a:lnTo>
                    <a:pt x="0" y="9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4" y="6"/>
                  </a:lnTo>
                  <a:lnTo>
                    <a:pt x="9" y="2"/>
                  </a:lnTo>
                  <a:lnTo>
                    <a:pt x="15" y="0"/>
                  </a:lnTo>
                  <a:lnTo>
                    <a:pt x="15" y="0"/>
                  </a:lnTo>
                  <a:close/>
                  <a:moveTo>
                    <a:pt x="96" y="79"/>
                  </a:moveTo>
                  <a:lnTo>
                    <a:pt x="123" y="79"/>
                  </a:lnTo>
                  <a:lnTo>
                    <a:pt x="123" y="90"/>
                  </a:lnTo>
                  <a:lnTo>
                    <a:pt x="149" y="70"/>
                  </a:lnTo>
                  <a:lnTo>
                    <a:pt x="123" y="48"/>
                  </a:lnTo>
                  <a:lnTo>
                    <a:pt x="123" y="59"/>
                  </a:lnTo>
                  <a:lnTo>
                    <a:pt x="96" y="59"/>
                  </a:lnTo>
                  <a:lnTo>
                    <a:pt x="96" y="79"/>
                  </a:lnTo>
                  <a:lnTo>
                    <a:pt x="96" y="79"/>
                  </a:lnTo>
                  <a:close/>
                  <a:moveTo>
                    <a:pt x="29" y="6"/>
                  </a:moveTo>
                  <a:lnTo>
                    <a:pt x="29" y="28"/>
                  </a:lnTo>
                  <a:lnTo>
                    <a:pt x="44" y="28"/>
                  </a:lnTo>
                  <a:lnTo>
                    <a:pt x="44" y="6"/>
                  </a:lnTo>
                  <a:lnTo>
                    <a:pt x="29" y="6"/>
                  </a:lnTo>
                  <a:lnTo>
                    <a:pt x="29" y="6"/>
                  </a:lnTo>
                  <a:close/>
                  <a:moveTo>
                    <a:pt x="9" y="94"/>
                  </a:moveTo>
                  <a:lnTo>
                    <a:pt x="9" y="101"/>
                  </a:lnTo>
                  <a:lnTo>
                    <a:pt x="17" y="101"/>
                  </a:lnTo>
                  <a:lnTo>
                    <a:pt x="17" y="94"/>
                  </a:lnTo>
                  <a:lnTo>
                    <a:pt x="9" y="94"/>
                  </a:lnTo>
                  <a:lnTo>
                    <a:pt x="9" y="94"/>
                  </a:lnTo>
                  <a:close/>
                  <a:moveTo>
                    <a:pt x="94" y="94"/>
                  </a:moveTo>
                  <a:lnTo>
                    <a:pt x="94" y="101"/>
                  </a:lnTo>
                  <a:lnTo>
                    <a:pt x="101" y="101"/>
                  </a:lnTo>
                  <a:lnTo>
                    <a:pt x="101" y="94"/>
                  </a:lnTo>
                  <a:lnTo>
                    <a:pt x="94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86"/>
            <p:cNvSpPr>
              <a:spLocks noEditPoints="1"/>
            </p:cNvSpPr>
            <p:nvPr/>
          </p:nvSpPr>
          <p:spPr bwMode="auto">
            <a:xfrm>
              <a:off x="5974081" y="5723786"/>
              <a:ext cx="250925" cy="163647"/>
            </a:xfrm>
            <a:custGeom>
              <a:avLst/>
              <a:gdLst>
                <a:gd name="T0" fmla="*/ 125 w 138"/>
                <a:gd name="T1" fmla="*/ 0 h 90"/>
                <a:gd name="T2" fmla="*/ 130 w 138"/>
                <a:gd name="T3" fmla="*/ 0 h 90"/>
                <a:gd name="T4" fmla="*/ 136 w 138"/>
                <a:gd name="T5" fmla="*/ 7 h 90"/>
                <a:gd name="T6" fmla="*/ 138 w 138"/>
                <a:gd name="T7" fmla="*/ 79 h 90"/>
                <a:gd name="T8" fmla="*/ 136 w 138"/>
                <a:gd name="T9" fmla="*/ 82 h 90"/>
                <a:gd name="T10" fmla="*/ 130 w 138"/>
                <a:gd name="T11" fmla="*/ 90 h 90"/>
                <a:gd name="T12" fmla="*/ 11 w 138"/>
                <a:gd name="T13" fmla="*/ 90 h 90"/>
                <a:gd name="T14" fmla="*/ 7 w 138"/>
                <a:gd name="T15" fmla="*/ 90 h 90"/>
                <a:gd name="T16" fmla="*/ 2 w 138"/>
                <a:gd name="T17" fmla="*/ 82 h 90"/>
                <a:gd name="T18" fmla="*/ 0 w 138"/>
                <a:gd name="T19" fmla="*/ 25 h 90"/>
                <a:gd name="T20" fmla="*/ 39 w 138"/>
                <a:gd name="T21" fmla="*/ 0 h 90"/>
                <a:gd name="T22" fmla="*/ 72 w 138"/>
                <a:gd name="T23" fmla="*/ 18 h 90"/>
                <a:gd name="T24" fmla="*/ 66 w 138"/>
                <a:gd name="T25" fmla="*/ 23 h 90"/>
                <a:gd name="T26" fmla="*/ 79 w 138"/>
                <a:gd name="T27" fmla="*/ 33 h 90"/>
                <a:gd name="T28" fmla="*/ 72 w 138"/>
                <a:gd name="T29" fmla="*/ 18 h 90"/>
                <a:gd name="T30" fmla="*/ 84 w 138"/>
                <a:gd name="T31" fmla="*/ 18 h 90"/>
                <a:gd name="T32" fmla="*/ 103 w 138"/>
                <a:gd name="T33" fmla="*/ 75 h 90"/>
                <a:gd name="T34" fmla="*/ 84 w 138"/>
                <a:gd name="T35" fmla="*/ 18 h 90"/>
                <a:gd name="T36" fmla="*/ 108 w 138"/>
                <a:gd name="T37" fmla="*/ 18 h 90"/>
                <a:gd name="T38" fmla="*/ 121 w 138"/>
                <a:gd name="T39" fmla="*/ 33 h 90"/>
                <a:gd name="T40" fmla="*/ 121 w 138"/>
                <a:gd name="T41" fmla="*/ 23 h 90"/>
                <a:gd name="T42" fmla="*/ 116 w 138"/>
                <a:gd name="T43" fmla="*/ 18 h 90"/>
                <a:gd name="T44" fmla="*/ 108 w 138"/>
                <a:gd name="T45" fmla="*/ 18 h 90"/>
                <a:gd name="T46" fmla="*/ 108 w 138"/>
                <a:gd name="T47" fmla="*/ 36 h 90"/>
                <a:gd name="T48" fmla="*/ 121 w 138"/>
                <a:gd name="T49" fmla="*/ 51 h 90"/>
                <a:gd name="T50" fmla="*/ 121 w 138"/>
                <a:gd name="T51" fmla="*/ 36 h 90"/>
                <a:gd name="T52" fmla="*/ 108 w 138"/>
                <a:gd name="T53" fmla="*/ 56 h 90"/>
                <a:gd name="T54" fmla="*/ 116 w 138"/>
                <a:gd name="T55" fmla="*/ 75 h 90"/>
                <a:gd name="T56" fmla="*/ 119 w 138"/>
                <a:gd name="T57" fmla="*/ 73 h 90"/>
                <a:gd name="T58" fmla="*/ 121 w 138"/>
                <a:gd name="T59" fmla="*/ 56 h 90"/>
                <a:gd name="T60" fmla="*/ 79 w 138"/>
                <a:gd name="T61" fmla="*/ 75 h 90"/>
                <a:gd name="T62" fmla="*/ 66 w 138"/>
                <a:gd name="T63" fmla="*/ 56 h 90"/>
                <a:gd name="T64" fmla="*/ 66 w 138"/>
                <a:gd name="T65" fmla="*/ 69 h 90"/>
                <a:gd name="T66" fmla="*/ 72 w 138"/>
                <a:gd name="T67" fmla="*/ 75 h 90"/>
                <a:gd name="T68" fmla="*/ 79 w 138"/>
                <a:gd name="T69" fmla="*/ 75 h 90"/>
                <a:gd name="T70" fmla="*/ 79 w 138"/>
                <a:gd name="T71" fmla="*/ 51 h 90"/>
                <a:gd name="T72" fmla="*/ 66 w 138"/>
                <a:gd name="T73" fmla="*/ 3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90">
                  <a:moveTo>
                    <a:pt x="39" y="0"/>
                  </a:moveTo>
                  <a:lnTo>
                    <a:pt x="125" y="0"/>
                  </a:lnTo>
                  <a:lnTo>
                    <a:pt x="125" y="0"/>
                  </a:lnTo>
                  <a:lnTo>
                    <a:pt x="130" y="0"/>
                  </a:lnTo>
                  <a:lnTo>
                    <a:pt x="134" y="3"/>
                  </a:lnTo>
                  <a:lnTo>
                    <a:pt x="136" y="7"/>
                  </a:lnTo>
                  <a:lnTo>
                    <a:pt x="138" y="11"/>
                  </a:lnTo>
                  <a:lnTo>
                    <a:pt x="138" y="79"/>
                  </a:lnTo>
                  <a:lnTo>
                    <a:pt x="138" y="79"/>
                  </a:lnTo>
                  <a:lnTo>
                    <a:pt x="136" y="82"/>
                  </a:lnTo>
                  <a:lnTo>
                    <a:pt x="134" y="86"/>
                  </a:lnTo>
                  <a:lnTo>
                    <a:pt x="130" y="90"/>
                  </a:lnTo>
                  <a:lnTo>
                    <a:pt x="125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7" y="90"/>
                  </a:lnTo>
                  <a:lnTo>
                    <a:pt x="4" y="86"/>
                  </a:lnTo>
                  <a:lnTo>
                    <a:pt x="2" y="82"/>
                  </a:lnTo>
                  <a:lnTo>
                    <a:pt x="0" y="79"/>
                  </a:lnTo>
                  <a:lnTo>
                    <a:pt x="0" y="25"/>
                  </a:lnTo>
                  <a:lnTo>
                    <a:pt x="39" y="0"/>
                  </a:lnTo>
                  <a:lnTo>
                    <a:pt x="39" y="0"/>
                  </a:lnTo>
                  <a:close/>
                  <a:moveTo>
                    <a:pt x="72" y="18"/>
                  </a:moveTo>
                  <a:lnTo>
                    <a:pt x="72" y="18"/>
                  </a:lnTo>
                  <a:lnTo>
                    <a:pt x="68" y="20"/>
                  </a:lnTo>
                  <a:lnTo>
                    <a:pt x="66" y="23"/>
                  </a:lnTo>
                  <a:lnTo>
                    <a:pt x="66" y="33"/>
                  </a:lnTo>
                  <a:lnTo>
                    <a:pt x="79" y="33"/>
                  </a:lnTo>
                  <a:lnTo>
                    <a:pt x="79" y="18"/>
                  </a:lnTo>
                  <a:lnTo>
                    <a:pt x="72" y="18"/>
                  </a:lnTo>
                  <a:lnTo>
                    <a:pt x="72" y="18"/>
                  </a:lnTo>
                  <a:close/>
                  <a:moveTo>
                    <a:pt x="84" y="18"/>
                  </a:moveTo>
                  <a:lnTo>
                    <a:pt x="84" y="75"/>
                  </a:lnTo>
                  <a:lnTo>
                    <a:pt x="103" y="75"/>
                  </a:lnTo>
                  <a:lnTo>
                    <a:pt x="103" y="18"/>
                  </a:lnTo>
                  <a:lnTo>
                    <a:pt x="84" y="18"/>
                  </a:lnTo>
                  <a:lnTo>
                    <a:pt x="84" y="18"/>
                  </a:lnTo>
                  <a:close/>
                  <a:moveTo>
                    <a:pt x="108" y="18"/>
                  </a:moveTo>
                  <a:lnTo>
                    <a:pt x="108" y="33"/>
                  </a:lnTo>
                  <a:lnTo>
                    <a:pt x="121" y="3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19" y="20"/>
                  </a:lnTo>
                  <a:lnTo>
                    <a:pt x="116" y="18"/>
                  </a:lnTo>
                  <a:lnTo>
                    <a:pt x="108" y="18"/>
                  </a:lnTo>
                  <a:lnTo>
                    <a:pt x="108" y="18"/>
                  </a:lnTo>
                  <a:close/>
                  <a:moveTo>
                    <a:pt x="121" y="36"/>
                  </a:moveTo>
                  <a:lnTo>
                    <a:pt x="108" y="36"/>
                  </a:lnTo>
                  <a:lnTo>
                    <a:pt x="108" y="51"/>
                  </a:lnTo>
                  <a:lnTo>
                    <a:pt x="121" y="51"/>
                  </a:lnTo>
                  <a:lnTo>
                    <a:pt x="121" y="36"/>
                  </a:lnTo>
                  <a:lnTo>
                    <a:pt x="121" y="36"/>
                  </a:lnTo>
                  <a:close/>
                  <a:moveTo>
                    <a:pt x="121" y="56"/>
                  </a:moveTo>
                  <a:lnTo>
                    <a:pt x="108" y="56"/>
                  </a:lnTo>
                  <a:lnTo>
                    <a:pt x="108" y="75"/>
                  </a:lnTo>
                  <a:lnTo>
                    <a:pt x="116" y="75"/>
                  </a:lnTo>
                  <a:lnTo>
                    <a:pt x="116" y="75"/>
                  </a:lnTo>
                  <a:lnTo>
                    <a:pt x="119" y="73"/>
                  </a:lnTo>
                  <a:lnTo>
                    <a:pt x="121" y="69"/>
                  </a:lnTo>
                  <a:lnTo>
                    <a:pt x="121" y="56"/>
                  </a:lnTo>
                  <a:lnTo>
                    <a:pt x="121" y="56"/>
                  </a:lnTo>
                  <a:close/>
                  <a:moveTo>
                    <a:pt x="79" y="75"/>
                  </a:moveTo>
                  <a:lnTo>
                    <a:pt x="79" y="56"/>
                  </a:lnTo>
                  <a:lnTo>
                    <a:pt x="66" y="56"/>
                  </a:lnTo>
                  <a:lnTo>
                    <a:pt x="66" y="69"/>
                  </a:lnTo>
                  <a:lnTo>
                    <a:pt x="66" y="69"/>
                  </a:lnTo>
                  <a:lnTo>
                    <a:pt x="68" y="73"/>
                  </a:lnTo>
                  <a:lnTo>
                    <a:pt x="72" y="75"/>
                  </a:lnTo>
                  <a:lnTo>
                    <a:pt x="79" y="75"/>
                  </a:lnTo>
                  <a:lnTo>
                    <a:pt x="79" y="75"/>
                  </a:lnTo>
                  <a:close/>
                  <a:moveTo>
                    <a:pt x="66" y="51"/>
                  </a:moveTo>
                  <a:lnTo>
                    <a:pt x="79" y="51"/>
                  </a:lnTo>
                  <a:lnTo>
                    <a:pt x="79" y="36"/>
                  </a:lnTo>
                  <a:lnTo>
                    <a:pt x="66" y="36"/>
                  </a:lnTo>
                  <a:lnTo>
                    <a:pt x="66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96"/>
            <p:cNvSpPr>
              <a:spLocks noEditPoints="1"/>
            </p:cNvSpPr>
            <p:nvPr/>
          </p:nvSpPr>
          <p:spPr bwMode="auto">
            <a:xfrm>
              <a:off x="6912320" y="6109265"/>
              <a:ext cx="249107" cy="294564"/>
            </a:xfrm>
            <a:custGeom>
              <a:avLst/>
              <a:gdLst>
                <a:gd name="T0" fmla="*/ 27 w 137"/>
                <a:gd name="T1" fmla="*/ 100 h 162"/>
                <a:gd name="T2" fmla="*/ 51 w 137"/>
                <a:gd name="T3" fmla="*/ 87 h 162"/>
                <a:gd name="T4" fmla="*/ 66 w 137"/>
                <a:gd name="T5" fmla="*/ 109 h 162"/>
                <a:gd name="T6" fmla="*/ 86 w 137"/>
                <a:gd name="T7" fmla="*/ 52 h 162"/>
                <a:gd name="T8" fmla="*/ 110 w 137"/>
                <a:gd name="T9" fmla="*/ 65 h 162"/>
                <a:gd name="T10" fmla="*/ 80 w 137"/>
                <a:gd name="T11" fmla="*/ 133 h 162"/>
                <a:gd name="T12" fmla="*/ 58 w 137"/>
                <a:gd name="T13" fmla="*/ 133 h 162"/>
                <a:gd name="T14" fmla="*/ 27 w 137"/>
                <a:gd name="T15" fmla="*/ 100 h 162"/>
                <a:gd name="T16" fmla="*/ 27 w 137"/>
                <a:gd name="T17" fmla="*/ 100 h 162"/>
                <a:gd name="T18" fmla="*/ 7 w 137"/>
                <a:gd name="T19" fmla="*/ 15 h 162"/>
                <a:gd name="T20" fmla="*/ 0 w 137"/>
                <a:gd name="T21" fmla="*/ 15 h 162"/>
                <a:gd name="T22" fmla="*/ 0 w 137"/>
                <a:gd name="T23" fmla="*/ 22 h 162"/>
                <a:gd name="T24" fmla="*/ 0 w 137"/>
                <a:gd name="T25" fmla="*/ 155 h 162"/>
                <a:gd name="T26" fmla="*/ 0 w 137"/>
                <a:gd name="T27" fmla="*/ 162 h 162"/>
                <a:gd name="T28" fmla="*/ 7 w 137"/>
                <a:gd name="T29" fmla="*/ 162 h 162"/>
                <a:gd name="T30" fmla="*/ 128 w 137"/>
                <a:gd name="T31" fmla="*/ 162 h 162"/>
                <a:gd name="T32" fmla="*/ 137 w 137"/>
                <a:gd name="T33" fmla="*/ 162 h 162"/>
                <a:gd name="T34" fmla="*/ 137 w 137"/>
                <a:gd name="T35" fmla="*/ 155 h 162"/>
                <a:gd name="T36" fmla="*/ 137 w 137"/>
                <a:gd name="T37" fmla="*/ 22 h 162"/>
                <a:gd name="T38" fmla="*/ 137 w 137"/>
                <a:gd name="T39" fmla="*/ 15 h 162"/>
                <a:gd name="T40" fmla="*/ 128 w 137"/>
                <a:gd name="T41" fmla="*/ 15 h 162"/>
                <a:gd name="T42" fmla="*/ 104 w 137"/>
                <a:gd name="T43" fmla="*/ 15 h 162"/>
                <a:gd name="T44" fmla="*/ 104 w 137"/>
                <a:gd name="T45" fmla="*/ 8 h 162"/>
                <a:gd name="T46" fmla="*/ 90 w 137"/>
                <a:gd name="T47" fmla="*/ 8 h 162"/>
                <a:gd name="T48" fmla="*/ 90 w 137"/>
                <a:gd name="T49" fmla="*/ 0 h 162"/>
                <a:gd name="T50" fmla="*/ 47 w 137"/>
                <a:gd name="T51" fmla="*/ 0 h 162"/>
                <a:gd name="T52" fmla="*/ 47 w 137"/>
                <a:gd name="T53" fmla="*/ 8 h 162"/>
                <a:gd name="T54" fmla="*/ 31 w 137"/>
                <a:gd name="T55" fmla="*/ 8 h 162"/>
                <a:gd name="T56" fmla="*/ 31 w 137"/>
                <a:gd name="T57" fmla="*/ 15 h 162"/>
                <a:gd name="T58" fmla="*/ 7 w 137"/>
                <a:gd name="T59" fmla="*/ 15 h 162"/>
                <a:gd name="T60" fmla="*/ 7 w 137"/>
                <a:gd name="T61" fmla="*/ 15 h 162"/>
                <a:gd name="T62" fmla="*/ 104 w 137"/>
                <a:gd name="T63" fmla="*/ 30 h 162"/>
                <a:gd name="T64" fmla="*/ 104 w 137"/>
                <a:gd name="T65" fmla="*/ 41 h 162"/>
                <a:gd name="T66" fmla="*/ 31 w 137"/>
                <a:gd name="T67" fmla="*/ 41 h 162"/>
                <a:gd name="T68" fmla="*/ 31 w 137"/>
                <a:gd name="T69" fmla="*/ 30 h 162"/>
                <a:gd name="T70" fmla="*/ 14 w 137"/>
                <a:gd name="T71" fmla="*/ 30 h 162"/>
                <a:gd name="T72" fmla="*/ 14 w 137"/>
                <a:gd name="T73" fmla="*/ 147 h 162"/>
                <a:gd name="T74" fmla="*/ 121 w 137"/>
                <a:gd name="T75" fmla="*/ 147 h 162"/>
                <a:gd name="T76" fmla="*/ 121 w 137"/>
                <a:gd name="T77" fmla="*/ 30 h 162"/>
                <a:gd name="T78" fmla="*/ 104 w 137"/>
                <a:gd name="T79" fmla="*/ 30 h 162"/>
                <a:gd name="T80" fmla="*/ 104 w 137"/>
                <a:gd name="T81" fmla="*/ 30 h 162"/>
                <a:gd name="T82" fmla="*/ 33 w 137"/>
                <a:gd name="T83" fmla="*/ 100 h 162"/>
                <a:gd name="T84" fmla="*/ 60 w 137"/>
                <a:gd name="T85" fmla="*/ 129 h 162"/>
                <a:gd name="T86" fmla="*/ 62 w 137"/>
                <a:gd name="T87" fmla="*/ 129 h 162"/>
                <a:gd name="T88" fmla="*/ 38 w 137"/>
                <a:gd name="T89" fmla="*/ 98 h 162"/>
                <a:gd name="T90" fmla="*/ 33 w 137"/>
                <a:gd name="T91" fmla="*/ 100 h 162"/>
                <a:gd name="T92" fmla="*/ 33 w 137"/>
                <a:gd name="T93" fmla="*/ 100 h 162"/>
                <a:gd name="T94" fmla="*/ 69 w 137"/>
                <a:gd name="T95" fmla="*/ 114 h 162"/>
                <a:gd name="T96" fmla="*/ 73 w 137"/>
                <a:gd name="T97" fmla="*/ 116 h 162"/>
                <a:gd name="T98" fmla="*/ 88 w 137"/>
                <a:gd name="T99" fmla="*/ 59 h 162"/>
                <a:gd name="T100" fmla="*/ 69 w 137"/>
                <a:gd name="T101" fmla="*/ 11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7" h="162">
                  <a:moveTo>
                    <a:pt x="27" y="100"/>
                  </a:moveTo>
                  <a:lnTo>
                    <a:pt x="51" y="87"/>
                  </a:lnTo>
                  <a:lnTo>
                    <a:pt x="66" y="109"/>
                  </a:lnTo>
                  <a:lnTo>
                    <a:pt x="86" y="52"/>
                  </a:lnTo>
                  <a:lnTo>
                    <a:pt x="110" y="65"/>
                  </a:lnTo>
                  <a:lnTo>
                    <a:pt x="80" y="133"/>
                  </a:lnTo>
                  <a:lnTo>
                    <a:pt x="58" y="133"/>
                  </a:lnTo>
                  <a:lnTo>
                    <a:pt x="27" y="100"/>
                  </a:lnTo>
                  <a:lnTo>
                    <a:pt x="27" y="100"/>
                  </a:lnTo>
                  <a:close/>
                  <a:moveTo>
                    <a:pt x="7" y="15"/>
                  </a:moveTo>
                  <a:lnTo>
                    <a:pt x="0" y="15"/>
                  </a:lnTo>
                  <a:lnTo>
                    <a:pt x="0" y="22"/>
                  </a:lnTo>
                  <a:lnTo>
                    <a:pt x="0" y="155"/>
                  </a:lnTo>
                  <a:lnTo>
                    <a:pt x="0" y="162"/>
                  </a:lnTo>
                  <a:lnTo>
                    <a:pt x="7" y="162"/>
                  </a:lnTo>
                  <a:lnTo>
                    <a:pt x="128" y="162"/>
                  </a:lnTo>
                  <a:lnTo>
                    <a:pt x="137" y="162"/>
                  </a:lnTo>
                  <a:lnTo>
                    <a:pt x="137" y="155"/>
                  </a:lnTo>
                  <a:lnTo>
                    <a:pt x="137" y="22"/>
                  </a:lnTo>
                  <a:lnTo>
                    <a:pt x="137" y="15"/>
                  </a:lnTo>
                  <a:lnTo>
                    <a:pt x="128" y="15"/>
                  </a:lnTo>
                  <a:lnTo>
                    <a:pt x="104" y="15"/>
                  </a:lnTo>
                  <a:lnTo>
                    <a:pt x="104" y="8"/>
                  </a:lnTo>
                  <a:lnTo>
                    <a:pt x="90" y="8"/>
                  </a:lnTo>
                  <a:lnTo>
                    <a:pt x="90" y="0"/>
                  </a:lnTo>
                  <a:lnTo>
                    <a:pt x="47" y="0"/>
                  </a:lnTo>
                  <a:lnTo>
                    <a:pt x="47" y="8"/>
                  </a:lnTo>
                  <a:lnTo>
                    <a:pt x="31" y="8"/>
                  </a:lnTo>
                  <a:lnTo>
                    <a:pt x="31" y="15"/>
                  </a:lnTo>
                  <a:lnTo>
                    <a:pt x="7" y="15"/>
                  </a:lnTo>
                  <a:lnTo>
                    <a:pt x="7" y="15"/>
                  </a:lnTo>
                  <a:close/>
                  <a:moveTo>
                    <a:pt x="104" y="30"/>
                  </a:moveTo>
                  <a:lnTo>
                    <a:pt x="104" y="41"/>
                  </a:lnTo>
                  <a:lnTo>
                    <a:pt x="31" y="41"/>
                  </a:lnTo>
                  <a:lnTo>
                    <a:pt x="31" y="30"/>
                  </a:lnTo>
                  <a:lnTo>
                    <a:pt x="14" y="30"/>
                  </a:lnTo>
                  <a:lnTo>
                    <a:pt x="14" y="147"/>
                  </a:lnTo>
                  <a:lnTo>
                    <a:pt x="121" y="147"/>
                  </a:lnTo>
                  <a:lnTo>
                    <a:pt x="121" y="30"/>
                  </a:lnTo>
                  <a:lnTo>
                    <a:pt x="104" y="30"/>
                  </a:lnTo>
                  <a:lnTo>
                    <a:pt x="104" y="30"/>
                  </a:lnTo>
                  <a:close/>
                  <a:moveTo>
                    <a:pt x="33" y="100"/>
                  </a:moveTo>
                  <a:lnTo>
                    <a:pt x="60" y="129"/>
                  </a:lnTo>
                  <a:lnTo>
                    <a:pt x="62" y="129"/>
                  </a:lnTo>
                  <a:lnTo>
                    <a:pt x="38" y="98"/>
                  </a:lnTo>
                  <a:lnTo>
                    <a:pt x="33" y="100"/>
                  </a:lnTo>
                  <a:lnTo>
                    <a:pt x="33" y="100"/>
                  </a:lnTo>
                  <a:close/>
                  <a:moveTo>
                    <a:pt x="69" y="114"/>
                  </a:moveTo>
                  <a:lnTo>
                    <a:pt x="73" y="116"/>
                  </a:lnTo>
                  <a:lnTo>
                    <a:pt x="88" y="59"/>
                  </a:lnTo>
                  <a:lnTo>
                    <a:pt x="69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16"/>
            <p:cNvSpPr>
              <a:spLocks noEditPoints="1"/>
            </p:cNvSpPr>
            <p:nvPr/>
          </p:nvSpPr>
          <p:spPr bwMode="auto">
            <a:xfrm>
              <a:off x="6430473" y="6614751"/>
              <a:ext cx="270926" cy="229105"/>
            </a:xfrm>
            <a:custGeom>
              <a:avLst/>
              <a:gdLst>
                <a:gd name="T0" fmla="*/ 89 w 149"/>
                <a:gd name="T1" fmla="*/ 101 h 126"/>
                <a:gd name="T2" fmla="*/ 107 w 149"/>
                <a:gd name="T3" fmla="*/ 101 h 126"/>
                <a:gd name="T4" fmla="*/ 107 w 149"/>
                <a:gd name="T5" fmla="*/ 51 h 126"/>
                <a:gd name="T6" fmla="*/ 123 w 149"/>
                <a:gd name="T7" fmla="*/ 45 h 126"/>
                <a:gd name="T8" fmla="*/ 140 w 149"/>
                <a:gd name="T9" fmla="*/ 38 h 126"/>
                <a:gd name="T10" fmla="*/ 149 w 149"/>
                <a:gd name="T11" fmla="*/ 25 h 126"/>
                <a:gd name="T12" fmla="*/ 147 w 149"/>
                <a:gd name="T13" fmla="*/ 11 h 126"/>
                <a:gd name="T14" fmla="*/ 138 w 149"/>
                <a:gd name="T15" fmla="*/ 1 h 126"/>
                <a:gd name="T16" fmla="*/ 123 w 149"/>
                <a:gd name="T17" fmla="*/ 1 h 126"/>
                <a:gd name="T18" fmla="*/ 123 w 149"/>
                <a:gd name="T19" fmla="*/ 1 h 126"/>
                <a:gd name="T20" fmla="*/ 116 w 149"/>
                <a:gd name="T21" fmla="*/ 18 h 126"/>
                <a:gd name="T22" fmla="*/ 114 w 149"/>
                <a:gd name="T23" fmla="*/ 20 h 126"/>
                <a:gd name="T24" fmla="*/ 112 w 149"/>
                <a:gd name="T25" fmla="*/ 20 h 126"/>
                <a:gd name="T26" fmla="*/ 111 w 149"/>
                <a:gd name="T27" fmla="*/ 14 h 126"/>
                <a:gd name="T28" fmla="*/ 112 w 149"/>
                <a:gd name="T29" fmla="*/ 7 h 126"/>
                <a:gd name="T30" fmla="*/ 101 w 149"/>
                <a:gd name="T31" fmla="*/ 11 h 126"/>
                <a:gd name="T32" fmla="*/ 94 w 149"/>
                <a:gd name="T33" fmla="*/ 25 h 126"/>
                <a:gd name="T34" fmla="*/ 92 w 149"/>
                <a:gd name="T35" fmla="*/ 27 h 126"/>
                <a:gd name="T36" fmla="*/ 89 w 149"/>
                <a:gd name="T37" fmla="*/ 27 h 126"/>
                <a:gd name="T38" fmla="*/ 89 w 149"/>
                <a:gd name="T39" fmla="*/ 20 h 126"/>
                <a:gd name="T40" fmla="*/ 90 w 149"/>
                <a:gd name="T41" fmla="*/ 14 h 126"/>
                <a:gd name="T42" fmla="*/ 77 w 149"/>
                <a:gd name="T43" fmla="*/ 16 h 126"/>
                <a:gd name="T44" fmla="*/ 72 w 149"/>
                <a:gd name="T45" fmla="*/ 22 h 126"/>
                <a:gd name="T46" fmla="*/ 68 w 149"/>
                <a:gd name="T47" fmla="*/ 27 h 126"/>
                <a:gd name="T48" fmla="*/ 63 w 149"/>
                <a:gd name="T49" fmla="*/ 27 h 126"/>
                <a:gd name="T50" fmla="*/ 61 w 149"/>
                <a:gd name="T51" fmla="*/ 25 h 126"/>
                <a:gd name="T52" fmla="*/ 66 w 149"/>
                <a:gd name="T53" fmla="*/ 14 h 126"/>
                <a:gd name="T54" fmla="*/ 55 w 149"/>
                <a:gd name="T55" fmla="*/ 12 h 126"/>
                <a:gd name="T56" fmla="*/ 48 w 149"/>
                <a:gd name="T57" fmla="*/ 20 h 126"/>
                <a:gd name="T58" fmla="*/ 43 w 149"/>
                <a:gd name="T59" fmla="*/ 23 h 126"/>
                <a:gd name="T60" fmla="*/ 39 w 149"/>
                <a:gd name="T61" fmla="*/ 23 h 126"/>
                <a:gd name="T62" fmla="*/ 37 w 149"/>
                <a:gd name="T63" fmla="*/ 22 h 126"/>
                <a:gd name="T64" fmla="*/ 44 w 149"/>
                <a:gd name="T65" fmla="*/ 11 h 126"/>
                <a:gd name="T66" fmla="*/ 35 w 149"/>
                <a:gd name="T67" fmla="*/ 7 h 126"/>
                <a:gd name="T68" fmla="*/ 28 w 149"/>
                <a:gd name="T69" fmla="*/ 14 h 126"/>
                <a:gd name="T70" fmla="*/ 22 w 149"/>
                <a:gd name="T71" fmla="*/ 18 h 126"/>
                <a:gd name="T72" fmla="*/ 19 w 149"/>
                <a:gd name="T73" fmla="*/ 18 h 126"/>
                <a:gd name="T74" fmla="*/ 17 w 149"/>
                <a:gd name="T75" fmla="*/ 16 h 126"/>
                <a:gd name="T76" fmla="*/ 26 w 149"/>
                <a:gd name="T77" fmla="*/ 3 h 126"/>
                <a:gd name="T78" fmla="*/ 24 w 149"/>
                <a:gd name="T79" fmla="*/ 3 h 126"/>
                <a:gd name="T80" fmla="*/ 10 w 149"/>
                <a:gd name="T81" fmla="*/ 1 h 126"/>
                <a:gd name="T82" fmla="*/ 0 w 149"/>
                <a:gd name="T83" fmla="*/ 12 h 126"/>
                <a:gd name="T84" fmla="*/ 0 w 149"/>
                <a:gd name="T85" fmla="*/ 27 h 126"/>
                <a:gd name="T86" fmla="*/ 10 w 149"/>
                <a:gd name="T87" fmla="*/ 38 h 126"/>
                <a:gd name="T88" fmla="*/ 26 w 149"/>
                <a:gd name="T89" fmla="*/ 45 h 126"/>
                <a:gd name="T90" fmla="*/ 44 w 149"/>
                <a:gd name="T91" fmla="*/ 95 h 126"/>
                <a:gd name="T92" fmla="*/ 50 w 149"/>
                <a:gd name="T93" fmla="*/ 101 h 126"/>
                <a:gd name="T94" fmla="*/ 63 w 149"/>
                <a:gd name="T95" fmla="*/ 126 h 126"/>
                <a:gd name="T96" fmla="*/ 89 w 149"/>
                <a:gd name="T97" fmla="*/ 126 h 126"/>
                <a:gd name="T98" fmla="*/ 96 w 149"/>
                <a:gd name="T99" fmla="*/ 88 h 126"/>
                <a:gd name="T100" fmla="*/ 90 w 149"/>
                <a:gd name="T101" fmla="*/ 53 h 126"/>
                <a:gd name="T102" fmla="*/ 96 w 149"/>
                <a:gd name="T103" fmla="*/ 53 h 126"/>
                <a:gd name="T104" fmla="*/ 77 w 149"/>
                <a:gd name="T105" fmla="*/ 55 h 126"/>
                <a:gd name="T106" fmla="*/ 74 w 149"/>
                <a:gd name="T107" fmla="*/ 88 h 126"/>
                <a:gd name="T108" fmla="*/ 74 w 149"/>
                <a:gd name="T109" fmla="*/ 55 h 126"/>
                <a:gd name="T110" fmla="*/ 77 w 149"/>
                <a:gd name="T111" fmla="*/ 55 h 126"/>
                <a:gd name="T112" fmla="*/ 61 w 149"/>
                <a:gd name="T113" fmla="*/ 88 h 126"/>
                <a:gd name="T114" fmla="*/ 55 w 149"/>
                <a:gd name="T115" fmla="*/ 53 h 126"/>
                <a:gd name="T116" fmla="*/ 61 w 149"/>
                <a:gd name="T117" fmla="*/ 5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9" h="126">
                  <a:moveTo>
                    <a:pt x="89" y="126"/>
                  </a:moveTo>
                  <a:lnTo>
                    <a:pt x="89" y="101"/>
                  </a:lnTo>
                  <a:lnTo>
                    <a:pt x="101" y="101"/>
                  </a:lnTo>
                  <a:lnTo>
                    <a:pt x="107" y="101"/>
                  </a:lnTo>
                  <a:lnTo>
                    <a:pt x="107" y="95"/>
                  </a:lnTo>
                  <a:lnTo>
                    <a:pt x="107" y="51"/>
                  </a:lnTo>
                  <a:lnTo>
                    <a:pt x="107" y="51"/>
                  </a:lnTo>
                  <a:lnTo>
                    <a:pt x="123" y="45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5" y="33"/>
                  </a:lnTo>
                  <a:lnTo>
                    <a:pt x="149" y="25"/>
                  </a:lnTo>
                  <a:lnTo>
                    <a:pt x="149" y="18"/>
                  </a:lnTo>
                  <a:lnTo>
                    <a:pt x="147" y="11"/>
                  </a:lnTo>
                  <a:lnTo>
                    <a:pt x="144" y="5"/>
                  </a:lnTo>
                  <a:lnTo>
                    <a:pt x="138" y="1"/>
                  </a:lnTo>
                  <a:lnTo>
                    <a:pt x="131" y="0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0" y="11"/>
                  </a:lnTo>
                  <a:lnTo>
                    <a:pt x="116" y="18"/>
                  </a:lnTo>
                  <a:lnTo>
                    <a:pt x="116" y="18"/>
                  </a:lnTo>
                  <a:lnTo>
                    <a:pt x="114" y="20"/>
                  </a:lnTo>
                  <a:lnTo>
                    <a:pt x="112" y="20"/>
                  </a:lnTo>
                  <a:lnTo>
                    <a:pt x="112" y="20"/>
                  </a:lnTo>
                  <a:lnTo>
                    <a:pt x="111" y="18"/>
                  </a:lnTo>
                  <a:lnTo>
                    <a:pt x="111" y="14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98" y="20"/>
                  </a:lnTo>
                  <a:lnTo>
                    <a:pt x="94" y="25"/>
                  </a:lnTo>
                  <a:lnTo>
                    <a:pt x="94" y="25"/>
                  </a:lnTo>
                  <a:lnTo>
                    <a:pt x="92" y="27"/>
                  </a:lnTo>
                  <a:lnTo>
                    <a:pt x="89" y="27"/>
                  </a:lnTo>
                  <a:lnTo>
                    <a:pt x="89" y="27"/>
                  </a:lnTo>
                  <a:lnTo>
                    <a:pt x="87" y="25"/>
                  </a:lnTo>
                  <a:lnTo>
                    <a:pt x="89" y="20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77" y="14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72" y="22"/>
                  </a:lnTo>
                  <a:lnTo>
                    <a:pt x="68" y="27"/>
                  </a:lnTo>
                  <a:lnTo>
                    <a:pt x="68" y="27"/>
                  </a:lnTo>
                  <a:lnTo>
                    <a:pt x="65" y="27"/>
                  </a:lnTo>
                  <a:lnTo>
                    <a:pt x="63" y="27"/>
                  </a:lnTo>
                  <a:lnTo>
                    <a:pt x="63" y="27"/>
                  </a:lnTo>
                  <a:lnTo>
                    <a:pt x="61" y="25"/>
                  </a:lnTo>
                  <a:lnTo>
                    <a:pt x="63" y="22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48" y="2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25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7" y="22"/>
                  </a:lnTo>
                  <a:lnTo>
                    <a:pt x="39" y="18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28" y="14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1" y="20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7" y="16"/>
                  </a:lnTo>
                  <a:lnTo>
                    <a:pt x="19" y="12"/>
                  </a:lnTo>
                  <a:lnTo>
                    <a:pt x="26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17" y="0"/>
                  </a:lnTo>
                  <a:lnTo>
                    <a:pt x="10" y="1"/>
                  </a:lnTo>
                  <a:lnTo>
                    <a:pt x="4" y="7"/>
                  </a:lnTo>
                  <a:lnTo>
                    <a:pt x="0" y="12"/>
                  </a:lnTo>
                  <a:lnTo>
                    <a:pt x="0" y="20"/>
                  </a:lnTo>
                  <a:lnTo>
                    <a:pt x="0" y="27"/>
                  </a:lnTo>
                  <a:lnTo>
                    <a:pt x="4" y="34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26" y="45"/>
                  </a:lnTo>
                  <a:lnTo>
                    <a:pt x="44" y="51"/>
                  </a:lnTo>
                  <a:lnTo>
                    <a:pt x="44" y="95"/>
                  </a:lnTo>
                  <a:lnTo>
                    <a:pt x="44" y="101"/>
                  </a:lnTo>
                  <a:lnTo>
                    <a:pt x="50" y="101"/>
                  </a:lnTo>
                  <a:lnTo>
                    <a:pt x="63" y="101"/>
                  </a:lnTo>
                  <a:lnTo>
                    <a:pt x="63" y="126"/>
                  </a:lnTo>
                  <a:lnTo>
                    <a:pt x="89" y="126"/>
                  </a:lnTo>
                  <a:lnTo>
                    <a:pt x="89" y="126"/>
                  </a:lnTo>
                  <a:close/>
                  <a:moveTo>
                    <a:pt x="96" y="53"/>
                  </a:moveTo>
                  <a:lnTo>
                    <a:pt x="96" y="88"/>
                  </a:lnTo>
                  <a:lnTo>
                    <a:pt x="90" y="88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6" y="53"/>
                  </a:lnTo>
                  <a:lnTo>
                    <a:pt x="96" y="53"/>
                  </a:lnTo>
                  <a:close/>
                  <a:moveTo>
                    <a:pt x="77" y="55"/>
                  </a:moveTo>
                  <a:lnTo>
                    <a:pt x="77" y="88"/>
                  </a:lnTo>
                  <a:lnTo>
                    <a:pt x="74" y="88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7" y="55"/>
                  </a:lnTo>
                  <a:lnTo>
                    <a:pt x="77" y="55"/>
                  </a:lnTo>
                  <a:close/>
                  <a:moveTo>
                    <a:pt x="61" y="53"/>
                  </a:moveTo>
                  <a:lnTo>
                    <a:pt x="61" y="88"/>
                  </a:lnTo>
                  <a:lnTo>
                    <a:pt x="55" y="88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61" y="53"/>
                  </a:lnTo>
                  <a:lnTo>
                    <a:pt x="61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17"/>
            <p:cNvSpPr>
              <a:spLocks noEditPoints="1"/>
            </p:cNvSpPr>
            <p:nvPr/>
          </p:nvSpPr>
          <p:spPr bwMode="auto">
            <a:xfrm>
              <a:off x="5990446" y="6583839"/>
              <a:ext cx="230924" cy="267290"/>
            </a:xfrm>
            <a:custGeom>
              <a:avLst/>
              <a:gdLst>
                <a:gd name="T0" fmla="*/ 52 w 127"/>
                <a:gd name="T1" fmla="*/ 55 h 147"/>
                <a:gd name="T2" fmla="*/ 42 w 127"/>
                <a:gd name="T3" fmla="*/ 108 h 147"/>
                <a:gd name="T4" fmla="*/ 42 w 127"/>
                <a:gd name="T5" fmla="*/ 55 h 147"/>
                <a:gd name="T6" fmla="*/ 86 w 127"/>
                <a:gd name="T7" fmla="*/ 143 h 147"/>
                <a:gd name="T8" fmla="*/ 85 w 127"/>
                <a:gd name="T9" fmla="*/ 145 h 147"/>
                <a:gd name="T10" fmla="*/ 11 w 127"/>
                <a:gd name="T11" fmla="*/ 147 h 147"/>
                <a:gd name="T12" fmla="*/ 9 w 127"/>
                <a:gd name="T13" fmla="*/ 145 h 147"/>
                <a:gd name="T14" fmla="*/ 8 w 127"/>
                <a:gd name="T15" fmla="*/ 130 h 147"/>
                <a:gd name="T16" fmla="*/ 86 w 127"/>
                <a:gd name="T17" fmla="*/ 130 h 147"/>
                <a:gd name="T18" fmla="*/ 75 w 127"/>
                <a:gd name="T19" fmla="*/ 55 h 147"/>
                <a:gd name="T20" fmla="*/ 64 w 127"/>
                <a:gd name="T21" fmla="*/ 108 h 147"/>
                <a:gd name="T22" fmla="*/ 64 w 127"/>
                <a:gd name="T23" fmla="*/ 55 h 147"/>
                <a:gd name="T24" fmla="*/ 30 w 127"/>
                <a:gd name="T25" fmla="*/ 55 h 147"/>
                <a:gd name="T26" fmla="*/ 20 w 127"/>
                <a:gd name="T27" fmla="*/ 108 h 147"/>
                <a:gd name="T28" fmla="*/ 20 w 127"/>
                <a:gd name="T29" fmla="*/ 55 h 147"/>
                <a:gd name="T30" fmla="*/ 48 w 127"/>
                <a:gd name="T31" fmla="*/ 0 h 147"/>
                <a:gd name="T32" fmla="*/ 30 w 127"/>
                <a:gd name="T33" fmla="*/ 4 h 147"/>
                <a:gd name="T34" fmla="*/ 15 w 127"/>
                <a:gd name="T35" fmla="*/ 15 h 147"/>
                <a:gd name="T36" fmla="*/ 9 w 127"/>
                <a:gd name="T37" fmla="*/ 20 h 147"/>
                <a:gd name="T38" fmla="*/ 2 w 127"/>
                <a:gd name="T39" fmla="*/ 39 h 147"/>
                <a:gd name="T40" fmla="*/ 0 w 127"/>
                <a:gd name="T41" fmla="*/ 121 h 147"/>
                <a:gd name="T42" fmla="*/ 2 w 127"/>
                <a:gd name="T43" fmla="*/ 123 h 147"/>
                <a:gd name="T44" fmla="*/ 9 w 127"/>
                <a:gd name="T45" fmla="*/ 125 h 147"/>
                <a:gd name="T46" fmla="*/ 92 w 127"/>
                <a:gd name="T47" fmla="*/ 125 h 147"/>
                <a:gd name="T48" fmla="*/ 92 w 127"/>
                <a:gd name="T49" fmla="*/ 125 h 147"/>
                <a:gd name="T50" fmla="*/ 125 w 127"/>
                <a:gd name="T51" fmla="*/ 79 h 147"/>
                <a:gd name="T52" fmla="*/ 125 w 127"/>
                <a:gd name="T53" fmla="*/ 79 h 147"/>
                <a:gd name="T54" fmla="*/ 127 w 127"/>
                <a:gd name="T55" fmla="*/ 66 h 147"/>
                <a:gd name="T56" fmla="*/ 125 w 127"/>
                <a:gd name="T57" fmla="*/ 59 h 147"/>
                <a:gd name="T58" fmla="*/ 119 w 127"/>
                <a:gd name="T59" fmla="*/ 55 h 147"/>
                <a:gd name="T60" fmla="*/ 114 w 127"/>
                <a:gd name="T61" fmla="*/ 51 h 147"/>
                <a:gd name="T62" fmla="*/ 107 w 127"/>
                <a:gd name="T63" fmla="*/ 51 h 147"/>
                <a:gd name="T64" fmla="*/ 96 w 127"/>
                <a:gd name="T65" fmla="*/ 59 h 147"/>
                <a:gd name="T66" fmla="*/ 96 w 127"/>
                <a:gd name="T67" fmla="*/ 48 h 147"/>
                <a:gd name="T68" fmla="*/ 92 w 127"/>
                <a:gd name="T69" fmla="*/ 29 h 147"/>
                <a:gd name="T70" fmla="*/ 81 w 127"/>
                <a:gd name="T71" fmla="*/ 15 h 147"/>
                <a:gd name="T72" fmla="*/ 74 w 127"/>
                <a:gd name="T73" fmla="*/ 7 h 147"/>
                <a:gd name="T74" fmla="*/ 57 w 127"/>
                <a:gd name="T75" fmla="*/ 2 h 147"/>
                <a:gd name="T76" fmla="*/ 48 w 127"/>
                <a:gd name="T7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7" h="147">
                  <a:moveTo>
                    <a:pt x="42" y="55"/>
                  </a:moveTo>
                  <a:lnTo>
                    <a:pt x="52" y="55"/>
                  </a:lnTo>
                  <a:lnTo>
                    <a:pt x="52" y="108"/>
                  </a:lnTo>
                  <a:lnTo>
                    <a:pt x="42" y="108"/>
                  </a:lnTo>
                  <a:lnTo>
                    <a:pt x="42" y="55"/>
                  </a:lnTo>
                  <a:lnTo>
                    <a:pt x="42" y="55"/>
                  </a:lnTo>
                  <a:close/>
                  <a:moveTo>
                    <a:pt x="86" y="130"/>
                  </a:moveTo>
                  <a:lnTo>
                    <a:pt x="86" y="143"/>
                  </a:lnTo>
                  <a:lnTo>
                    <a:pt x="86" y="143"/>
                  </a:lnTo>
                  <a:lnTo>
                    <a:pt x="85" y="145"/>
                  </a:lnTo>
                  <a:lnTo>
                    <a:pt x="83" y="147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9" y="145"/>
                  </a:lnTo>
                  <a:lnTo>
                    <a:pt x="8" y="143"/>
                  </a:lnTo>
                  <a:lnTo>
                    <a:pt x="8" y="130"/>
                  </a:lnTo>
                  <a:lnTo>
                    <a:pt x="86" y="130"/>
                  </a:lnTo>
                  <a:lnTo>
                    <a:pt x="86" y="130"/>
                  </a:lnTo>
                  <a:close/>
                  <a:moveTo>
                    <a:pt x="64" y="55"/>
                  </a:moveTo>
                  <a:lnTo>
                    <a:pt x="75" y="55"/>
                  </a:lnTo>
                  <a:lnTo>
                    <a:pt x="75" y="108"/>
                  </a:lnTo>
                  <a:lnTo>
                    <a:pt x="64" y="108"/>
                  </a:lnTo>
                  <a:lnTo>
                    <a:pt x="64" y="55"/>
                  </a:lnTo>
                  <a:lnTo>
                    <a:pt x="64" y="55"/>
                  </a:lnTo>
                  <a:close/>
                  <a:moveTo>
                    <a:pt x="20" y="55"/>
                  </a:moveTo>
                  <a:lnTo>
                    <a:pt x="30" y="55"/>
                  </a:lnTo>
                  <a:lnTo>
                    <a:pt x="30" y="108"/>
                  </a:lnTo>
                  <a:lnTo>
                    <a:pt x="20" y="108"/>
                  </a:lnTo>
                  <a:lnTo>
                    <a:pt x="20" y="55"/>
                  </a:lnTo>
                  <a:lnTo>
                    <a:pt x="20" y="55"/>
                  </a:lnTo>
                  <a:close/>
                  <a:moveTo>
                    <a:pt x="48" y="0"/>
                  </a:moveTo>
                  <a:lnTo>
                    <a:pt x="48" y="0"/>
                  </a:lnTo>
                  <a:lnTo>
                    <a:pt x="39" y="2"/>
                  </a:lnTo>
                  <a:lnTo>
                    <a:pt x="30" y="4"/>
                  </a:lnTo>
                  <a:lnTo>
                    <a:pt x="22" y="7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2" y="39"/>
                  </a:lnTo>
                  <a:lnTo>
                    <a:pt x="0" y="48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9" y="125"/>
                  </a:lnTo>
                  <a:lnTo>
                    <a:pt x="85" y="125"/>
                  </a:lnTo>
                  <a:lnTo>
                    <a:pt x="92" y="125"/>
                  </a:lnTo>
                  <a:lnTo>
                    <a:pt x="92" y="125"/>
                  </a:lnTo>
                  <a:lnTo>
                    <a:pt x="92" y="125"/>
                  </a:lnTo>
                  <a:lnTo>
                    <a:pt x="94" y="123"/>
                  </a:lnTo>
                  <a:lnTo>
                    <a:pt x="125" y="79"/>
                  </a:lnTo>
                  <a:lnTo>
                    <a:pt x="125" y="79"/>
                  </a:lnTo>
                  <a:lnTo>
                    <a:pt x="125" y="79"/>
                  </a:lnTo>
                  <a:lnTo>
                    <a:pt x="127" y="73"/>
                  </a:lnTo>
                  <a:lnTo>
                    <a:pt x="127" y="66"/>
                  </a:lnTo>
                  <a:lnTo>
                    <a:pt x="127" y="66"/>
                  </a:lnTo>
                  <a:lnTo>
                    <a:pt x="125" y="59"/>
                  </a:lnTo>
                  <a:lnTo>
                    <a:pt x="119" y="55"/>
                  </a:lnTo>
                  <a:lnTo>
                    <a:pt x="119" y="55"/>
                  </a:lnTo>
                  <a:lnTo>
                    <a:pt x="119" y="55"/>
                  </a:lnTo>
                  <a:lnTo>
                    <a:pt x="114" y="51"/>
                  </a:lnTo>
                  <a:lnTo>
                    <a:pt x="107" y="51"/>
                  </a:lnTo>
                  <a:lnTo>
                    <a:pt x="107" y="51"/>
                  </a:lnTo>
                  <a:lnTo>
                    <a:pt x="99" y="53"/>
                  </a:lnTo>
                  <a:lnTo>
                    <a:pt x="96" y="59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4" y="39"/>
                  </a:lnTo>
                  <a:lnTo>
                    <a:pt x="92" y="29"/>
                  </a:lnTo>
                  <a:lnTo>
                    <a:pt x="86" y="20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74" y="7"/>
                  </a:lnTo>
                  <a:lnTo>
                    <a:pt x="66" y="4"/>
                  </a:lnTo>
                  <a:lnTo>
                    <a:pt x="57" y="2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18"/>
            <p:cNvSpPr>
              <a:spLocks noEditPoints="1"/>
            </p:cNvSpPr>
            <p:nvPr/>
          </p:nvSpPr>
          <p:spPr bwMode="auto">
            <a:xfrm>
              <a:off x="6932322" y="6580202"/>
              <a:ext cx="245470" cy="274563"/>
            </a:xfrm>
            <a:custGeom>
              <a:avLst/>
              <a:gdLst>
                <a:gd name="T0" fmla="*/ 36 w 135"/>
                <a:gd name="T1" fmla="*/ 19 h 151"/>
                <a:gd name="T2" fmla="*/ 135 w 135"/>
                <a:gd name="T3" fmla="*/ 81 h 151"/>
                <a:gd name="T4" fmla="*/ 126 w 135"/>
                <a:gd name="T5" fmla="*/ 107 h 151"/>
                <a:gd name="T6" fmla="*/ 130 w 135"/>
                <a:gd name="T7" fmla="*/ 121 h 151"/>
                <a:gd name="T8" fmla="*/ 130 w 135"/>
                <a:gd name="T9" fmla="*/ 129 h 151"/>
                <a:gd name="T10" fmla="*/ 115 w 135"/>
                <a:gd name="T11" fmla="*/ 132 h 151"/>
                <a:gd name="T12" fmla="*/ 110 w 135"/>
                <a:gd name="T13" fmla="*/ 125 h 151"/>
                <a:gd name="T14" fmla="*/ 115 w 135"/>
                <a:gd name="T15" fmla="*/ 114 h 151"/>
                <a:gd name="T16" fmla="*/ 112 w 135"/>
                <a:gd name="T17" fmla="*/ 99 h 151"/>
                <a:gd name="T18" fmla="*/ 42 w 135"/>
                <a:gd name="T19" fmla="*/ 147 h 151"/>
                <a:gd name="T20" fmla="*/ 20 w 135"/>
                <a:gd name="T21" fmla="*/ 151 h 151"/>
                <a:gd name="T22" fmla="*/ 5 w 135"/>
                <a:gd name="T23" fmla="*/ 116 h 151"/>
                <a:gd name="T24" fmla="*/ 0 w 135"/>
                <a:gd name="T25" fmla="*/ 79 h 151"/>
                <a:gd name="T26" fmla="*/ 11 w 135"/>
                <a:gd name="T27" fmla="*/ 20 h 151"/>
                <a:gd name="T28" fmla="*/ 40 w 135"/>
                <a:gd name="T29" fmla="*/ 11 h 151"/>
                <a:gd name="T30" fmla="*/ 97 w 135"/>
                <a:gd name="T31" fmla="*/ 86 h 151"/>
                <a:gd name="T32" fmla="*/ 99 w 135"/>
                <a:gd name="T33" fmla="*/ 74 h 151"/>
                <a:gd name="T34" fmla="*/ 93 w 135"/>
                <a:gd name="T35" fmla="*/ 77 h 151"/>
                <a:gd name="T36" fmla="*/ 99 w 135"/>
                <a:gd name="T37" fmla="*/ 66 h 151"/>
                <a:gd name="T38" fmla="*/ 82 w 135"/>
                <a:gd name="T39" fmla="*/ 74 h 151"/>
                <a:gd name="T40" fmla="*/ 84 w 135"/>
                <a:gd name="T41" fmla="*/ 68 h 151"/>
                <a:gd name="T42" fmla="*/ 75 w 135"/>
                <a:gd name="T43" fmla="*/ 74 h 151"/>
                <a:gd name="T44" fmla="*/ 75 w 135"/>
                <a:gd name="T45" fmla="*/ 79 h 151"/>
                <a:gd name="T46" fmla="*/ 90 w 135"/>
                <a:gd name="T47" fmla="*/ 88 h 151"/>
                <a:gd name="T48" fmla="*/ 66 w 135"/>
                <a:gd name="T49" fmla="*/ 92 h 151"/>
                <a:gd name="T50" fmla="*/ 42 w 135"/>
                <a:gd name="T51" fmla="*/ 97 h 151"/>
                <a:gd name="T52" fmla="*/ 53 w 135"/>
                <a:gd name="T53" fmla="*/ 105 h 151"/>
                <a:gd name="T54" fmla="*/ 62 w 135"/>
                <a:gd name="T55" fmla="*/ 101 h 151"/>
                <a:gd name="T56" fmla="*/ 66 w 135"/>
                <a:gd name="T57" fmla="*/ 92 h 151"/>
                <a:gd name="T58" fmla="*/ 25 w 135"/>
                <a:gd name="T59" fmla="*/ 64 h 151"/>
                <a:gd name="T60" fmla="*/ 29 w 135"/>
                <a:gd name="T61" fmla="*/ 75 h 151"/>
                <a:gd name="T62" fmla="*/ 33 w 135"/>
                <a:gd name="T63" fmla="*/ 70 h 151"/>
                <a:gd name="T64" fmla="*/ 33 w 135"/>
                <a:gd name="T65" fmla="*/ 83 h 151"/>
                <a:gd name="T66" fmla="*/ 44 w 135"/>
                <a:gd name="T67" fmla="*/ 70 h 151"/>
                <a:gd name="T68" fmla="*/ 44 w 135"/>
                <a:gd name="T69" fmla="*/ 75 h 151"/>
                <a:gd name="T70" fmla="*/ 51 w 135"/>
                <a:gd name="T71" fmla="*/ 66 h 151"/>
                <a:gd name="T72" fmla="*/ 44 w 135"/>
                <a:gd name="T73" fmla="*/ 61 h 151"/>
                <a:gd name="T74" fmla="*/ 27 w 135"/>
                <a:gd name="T75" fmla="*/ 63 h 151"/>
                <a:gd name="T76" fmla="*/ 80 w 135"/>
                <a:gd name="T77" fmla="*/ 61 h 151"/>
                <a:gd name="T78" fmla="*/ 73 w 135"/>
                <a:gd name="T79" fmla="*/ 53 h 151"/>
                <a:gd name="T80" fmla="*/ 64 w 135"/>
                <a:gd name="T81" fmla="*/ 53 h 151"/>
                <a:gd name="T82" fmla="*/ 55 w 135"/>
                <a:gd name="T83" fmla="*/ 66 h 151"/>
                <a:gd name="T84" fmla="*/ 33 w 135"/>
                <a:gd name="T85" fmla="*/ 28 h 151"/>
                <a:gd name="T86" fmla="*/ 24 w 135"/>
                <a:gd name="T87" fmla="*/ 55 h 151"/>
                <a:gd name="T88" fmla="*/ 22 w 135"/>
                <a:gd name="T89" fmla="*/ 79 h 151"/>
                <a:gd name="T90" fmla="*/ 31 w 135"/>
                <a:gd name="T91" fmla="*/ 12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5" h="151">
                  <a:moveTo>
                    <a:pt x="40" y="11"/>
                  </a:moveTo>
                  <a:lnTo>
                    <a:pt x="40" y="11"/>
                  </a:lnTo>
                  <a:lnTo>
                    <a:pt x="36" y="19"/>
                  </a:lnTo>
                  <a:lnTo>
                    <a:pt x="135" y="72"/>
                  </a:lnTo>
                  <a:lnTo>
                    <a:pt x="135" y="81"/>
                  </a:lnTo>
                  <a:lnTo>
                    <a:pt x="135" y="81"/>
                  </a:lnTo>
                  <a:lnTo>
                    <a:pt x="132" y="92"/>
                  </a:lnTo>
                  <a:lnTo>
                    <a:pt x="128" y="99"/>
                  </a:lnTo>
                  <a:lnTo>
                    <a:pt x="126" y="107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30" y="121"/>
                  </a:lnTo>
                  <a:lnTo>
                    <a:pt x="132" y="125"/>
                  </a:lnTo>
                  <a:lnTo>
                    <a:pt x="130" y="129"/>
                  </a:lnTo>
                  <a:lnTo>
                    <a:pt x="130" y="129"/>
                  </a:lnTo>
                  <a:lnTo>
                    <a:pt x="126" y="132"/>
                  </a:lnTo>
                  <a:lnTo>
                    <a:pt x="121" y="132"/>
                  </a:lnTo>
                  <a:lnTo>
                    <a:pt x="115" y="132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10" y="125"/>
                  </a:lnTo>
                  <a:lnTo>
                    <a:pt x="112" y="121"/>
                  </a:lnTo>
                  <a:lnTo>
                    <a:pt x="115" y="114"/>
                  </a:lnTo>
                  <a:lnTo>
                    <a:pt x="115" y="114"/>
                  </a:lnTo>
                  <a:lnTo>
                    <a:pt x="115" y="107"/>
                  </a:lnTo>
                  <a:lnTo>
                    <a:pt x="113" y="103"/>
                  </a:lnTo>
                  <a:lnTo>
                    <a:pt x="112" y="99"/>
                  </a:lnTo>
                  <a:lnTo>
                    <a:pt x="112" y="99"/>
                  </a:lnTo>
                  <a:lnTo>
                    <a:pt x="110" y="99"/>
                  </a:lnTo>
                  <a:lnTo>
                    <a:pt x="42" y="147"/>
                  </a:lnTo>
                  <a:lnTo>
                    <a:pt x="42" y="147"/>
                  </a:lnTo>
                  <a:lnTo>
                    <a:pt x="42" y="147"/>
                  </a:lnTo>
                  <a:lnTo>
                    <a:pt x="20" y="151"/>
                  </a:lnTo>
                  <a:lnTo>
                    <a:pt x="20" y="151"/>
                  </a:lnTo>
                  <a:lnTo>
                    <a:pt x="13" y="134"/>
                  </a:lnTo>
                  <a:lnTo>
                    <a:pt x="5" y="116"/>
                  </a:lnTo>
                  <a:lnTo>
                    <a:pt x="1" y="9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1" y="20"/>
                  </a:lnTo>
                  <a:lnTo>
                    <a:pt x="20" y="0"/>
                  </a:lnTo>
                  <a:lnTo>
                    <a:pt x="40" y="11"/>
                  </a:lnTo>
                  <a:lnTo>
                    <a:pt x="40" y="11"/>
                  </a:lnTo>
                  <a:close/>
                  <a:moveTo>
                    <a:pt x="95" y="88"/>
                  </a:moveTo>
                  <a:lnTo>
                    <a:pt x="95" y="88"/>
                  </a:lnTo>
                  <a:lnTo>
                    <a:pt x="97" y="86"/>
                  </a:lnTo>
                  <a:lnTo>
                    <a:pt x="99" y="85"/>
                  </a:lnTo>
                  <a:lnTo>
                    <a:pt x="101" y="79"/>
                  </a:lnTo>
                  <a:lnTo>
                    <a:pt x="99" y="74"/>
                  </a:lnTo>
                  <a:lnTo>
                    <a:pt x="97" y="74"/>
                  </a:lnTo>
                  <a:lnTo>
                    <a:pt x="95" y="72"/>
                  </a:lnTo>
                  <a:lnTo>
                    <a:pt x="93" y="77"/>
                  </a:lnTo>
                  <a:lnTo>
                    <a:pt x="91" y="75"/>
                  </a:lnTo>
                  <a:lnTo>
                    <a:pt x="99" y="66"/>
                  </a:lnTo>
                  <a:lnTo>
                    <a:pt x="99" y="66"/>
                  </a:lnTo>
                  <a:lnTo>
                    <a:pt x="88" y="61"/>
                  </a:lnTo>
                  <a:lnTo>
                    <a:pt x="86" y="74"/>
                  </a:lnTo>
                  <a:lnTo>
                    <a:pt x="82" y="74"/>
                  </a:lnTo>
                  <a:lnTo>
                    <a:pt x="86" y="68"/>
                  </a:lnTo>
                  <a:lnTo>
                    <a:pt x="86" y="68"/>
                  </a:lnTo>
                  <a:lnTo>
                    <a:pt x="84" y="68"/>
                  </a:lnTo>
                  <a:lnTo>
                    <a:pt x="82" y="66"/>
                  </a:lnTo>
                  <a:lnTo>
                    <a:pt x="77" y="68"/>
                  </a:lnTo>
                  <a:lnTo>
                    <a:pt x="75" y="74"/>
                  </a:lnTo>
                  <a:lnTo>
                    <a:pt x="73" y="75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9" y="83"/>
                  </a:lnTo>
                  <a:lnTo>
                    <a:pt x="84" y="86"/>
                  </a:lnTo>
                  <a:lnTo>
                    <a:pt x="90" y="88"/>
                  </a:lnTo>
                  <a:lnTo>
                    <a:pt x="95" y="88"/>
                  </a:lnTo>
                  <a:lnTo>
                    <a:pt x="95" y="88"/>
                  </a:lnTo>
                  <a:close/>
                  <a:moveTo>
                    <a:pt x="66" y="92"/>
                  </a:moveTo>
                  <a:lnTo>
                    <a:pt x="40" y="92"/>
                  </a:lnTo>
                  <a:lnTo>
                    <a:pt x="40" y="92"/>
                  </a:lnTo>
                  <a:lnTo>
                    <a:pt x="42" y="97"/>
                  </a:lnTo>
                  <a:lnTo>
                    <a:pt x="44" y="101"/>
                  </a:lnTo>
                  <a:lnTo>
                    <a:pt x="47" y="103"/>
                  </a:lnTo>
                  <a:lnTo>
                    <a:pt x="53" y="105"/>
                  </a:lnTo>
                  <a:lnTo>
                    <a:pt x="53" y="105"/>
                  </a:lnTo>
                  <a:lnTo>
                    <a:pt x="58" y="103"/>
                  </a:lnTo>
                  <a:lnTo>
                    <a:pt x="62" y="101"/>
                  </a:lnTo>
                  <a:lnTo>
                    <a:pt x="66" y="97"/>
                  </a:lnTo>
                  <a:lnTo>
                    <a:pt x="66" y="92"/>
                  </a:lnTo>
                  <a:lnTo>
                    <a:pt x="66" y="92"/>
                  </a:lnTo>
                  <a:close/>
                  <a:moveTo>
                    <a:pt x="27" y="63"/>
                  </a:moveTo>
                  <a:lnTo>
                    <a:pt x="27" y="63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72"/>
                  </a:lnTo>
                  <a:lnTo>
                    <a:pt x="29" y="75"/>
                  </a:lnTo>
                  <a:lnTo>
                    <a:pt x="31" y="75"/>
                  </a:lnTo>
                  <a:lnTo>
                    <a:pt x="35" y="75"/>
                  </a:lnTo>
                  <a:lnTo>
                    <a:pt x="33" y="70"/>
                  </a:lnTo>
                  <a:lnTo>
                    <a:pt x="36" y="70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4" y="83"/>
                  </a:lnTo>
                  <a:lnTo>
                    <a:pt x="40" y="70"/>
                  </a:lnTo>
                  <a:lnTo>
                    <a:pt x="44" y="70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4" y="75"/>
                  </a:lnTo>
                  <a:lnTo>
                    <a:pt x="47" y="75"/>
                  </a:lnTo>
                  <a:lnTo>
                    <a:pt x="49" y="72"/>
                  </a:lnTo>
                  <a:lnTo>
                    <a:pt x="51" y="66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4" y="61"/>
                  </a:lnTo>
                  <a:lnTo>
                    <a:pt x="38" y="59"/>
                  </a:lnTo>
                  <a:lnTo>
                    <a:pt x="33" y="61"/>
                  </a:lnTo>
                  <a:lnTo>
                    <a:pt x="27" y="63"/>
                  </a:lnTo>
                  <a:lnTo>
                    <a:pt x="27" y="63"/>
                  </a:lnTo>
                  <a:close/>
                  <a:moveTo>
                    <a:pt x="57" y="72"/>
                  </a:moveTo>
                  <a:lnTo>
                    <a:pt x="80" y="61"/>
                  </a:lnTo>
                  <a:lnTo>
                    <a:pt x="80" y="61"/>
                  </a:lnTo>
                  <a:lnTo>
                    <a:pt x="77" y="57"/>
                  </a:lnTo>
                  <a:lnTo>
                    <a:pt x="73" y="53"/>
                  </a:lnTo>
                  <a:lnTo>
                    <a:pt x="68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58" y="57"/>
                  </a:lnTo>
                  <a:lnTo>
                    <a:pt x="57" y="61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close/>
                  <a:moveTo>
                    <a:pt x="33" y="28"/>
                  </a:moveTo>
                  <a:lnTo>
                    <a:pt x="33" y="28"/>
                  </a:lnTo>
                  <a:lnTo>
                    <a:pt x="27" y="42"/>
                  </a:lnTo>
                  <a:lnTo>
                    <a:pt x="24" y="55"/>
                  </a:lnTo>
                  <a:lnTo>
                    <a:pt x="22" y="66"/>
                  </a:lnTo>
                  <a:lnTo>
                    <a:pt x="22" y="79"/>
                  </a:lnTo>
                  <a:lnTo>
                    <a:pt x="22" y="79"/>
                  </a:lnTo>
                  <a:lnTo>
                    <a:pt x="24" y="90"/>
                  </a:lnTo>
                  <a:lnTo>
                    <a:pt x="25" y="103"/>
                  </a:lnTo>
                  <a:lnTo>
                    <a:pt x="31" y="125"/>
                  </a:lnTo>
                  <a:lnTo>
                    <a:pt x="121" y="77"/>
                  </a:lnTo>
                  <a:lnTo>
                    <a:pt x="33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19"/>
            <p:cNvSpPr>
              <a:spLocks noEditPoints="1"/>
            </p:cNvSpPr>
            <p:nvPr/>
          </p:nvSpPr>
          <p:spPr bwMode="auto">
            <a:xfrm>
              <a:off x="5510416" y="6587476"/>
              <a:ext cx="230924" cy="256380"/>
            </a:xfrm>
            <a:custGeom>
              <a:avLst/>
              <a:gdLst>
                <a:gd name="T0" fmla="*/ 28 w 127"/>
                <a:gd name="T1" fmla="*/ 37 h 141"/>
                <a:gd name="T2" fmla="*/ 29 w 127"/>
                <a:gd name="T3" fmla="*/ 66 h 141"/>
                <a:gd name="T4" fmla="*/ 37 w 127"/>
                <a:gd name="T5" fmla="*/ 90 h 141"/>
                <a:gd name="T6" fmla="*/ 55 w 127"/>
                <a:gd name="T7" fmla="*/ 110 h 141"/>
                <a:gd name="T8" fmla="*/ 72 w 127"/>
                <a:gd name="T9" fmla="*/ 110 h 141"/>
                <a:gd name="T10" fmla="*/ 90 w 127"/>
                <a:gd name="T11" fmla="*/ 90 h 141"/>
                <a:gd name="T12" fmla="*/ 97 w 127"/>
                <a:gd name="T13" fmla="*/ 66 h 141"/>
                <a:gd name="T14" fmla="*/ 99 w 127"/>
                <a:gd name="T15" fmla="*/ 37 h 141"/>
                <a:gd name="T16" fmla="*/ 86 w 127"/>
                <a:gd name="T17" fmla="*/ 26 h 141"/>
                <a:gd name="T18" fmla="*/ 33 w 127"/>
                <a:gd name="T19" fmla="*/ 33 h 141"/>
                <a:gd name="T20" fmla="*/ 5 w 127"/>
                <a:gd name="T21" fmla="*/ 13 h 141"/>
                <a:gd name="T22" fmla="*/ 15 w 127"/>
                <a:gd name="T23" fmla="*/ 11 h 141"/>
                <a:gd name="T24" fmla="*/ 22 w 127"/>
                <a:gd name="T25" fmla="*/ 0 h 141"/>
                <a:gd name="T26" fmla="*/ 105 w 127"/>
                <a:gd name="T27" fmla="*/ 0 h 141"/>
                <a:gd name="T28" fmla="*/ 108 w 127"/>
                <a:gd name="T29" fmla="*/ 9 h 141"/>
                <a:gd name="T30" fmla="*/ 116 w 127"/>
                <a:gd name="T31" fmla="*/ 13 h 141"/>
                <a:gd name="T32" fmla="*/ 127 w 127"/>
                <a:gd name="T33" fmla="*/ 20 h 141"/>
                <a:gd name="T34" fmla="*/ 123 w 127"/>
                <a:gd name="T35" fmla="*/ 68 h 141"/>
                <a:gd name="T36" fmla="*/ 112 w 127"/>
                <a:gd name="T37" fmla="*/ 103 h 141"/>
                <a:gd name="T38" fmla="*/ 79 w 127"/>
                <a:gd name="T39" fmla="*/ 136 h 141"/>
                <a:gd name="T40" fmla="*/ 61 w 127"/>
                <a:gd name="T41" fmla="*/ 141 h 141"/>
                <a:gd name="T42" fmla="*/ 35 w 127"/>
                <a:gd name="T43" fmla="*/ 128 h 141"/>
                <a:gd name="T44" fmla="*/ 15 w 127"/>
                <a:gd name="T45" fmla="*/ 103 h 141"/>
                <a:gd name="T46" fmla="*/ 0 w 127"/>
                <a:gd name="T47" fmla="*/ 46 h 141"/>
                <a:gd name="T48" fmla="*/ 5 w 127"/>
                <a:gd name="T49" fmla="*/ 13 h 141"/>
                <a:gd name="T50" fmla="*/ 29 w 127"/>
                <a:gd name="T51" fmla="*/ 22 h 141"/>
                <a:gd name="T52" fmla="*/ 33 w 127"/>
                <a:gd name="T53" fmla="*/ 26 h 141"/>
                <a:gd name="T54" fmla="*/ 29 w 127"/>
                <a:gd name="T55" fmla="*/ 29 h 141"/>
                <a:gd name="T56" fmla="*/ 26 w 127"/>
                <a:gd name="T57" fmla="*/ 26 h 141"/>
                <a:gd name="T58" fmla="*/ 29 w 127"/>
                <a:gd name="T59" fmla="*/ 22 h 141"/>
                <a:gd name="T60" fmla="*/ 99 w 127"/>
                <a:gd name="T61" fmla="*/ 24 h 141"/>
                <a:gd name="T62" fmla="*/ 99 w 127"/>
                <a:gd name="T63" fmla="*/ 27 h 141"/>
                <a:gd name="T64" fmla="*/ 95 w 127"/>
                <a:gd name="T65" fmla="*/ 27 h 141"/>
                <a:gd name="T66" fmla="*/ 95 w 127"/>
                <a:gd name="T67" fmla="*/ 24 h 141"/>
                <a:gd name="T68" fmla="*/ 64 w 127"/>
                <a:gd name="T69" fmla="*/ 117 h 141"/>
                <a:gd name="T70" fmla="*/ 61 w 127"/>
                <a:gd name="T71" fmla="*/ 121 h 141"/>
                <a:gd name="T72" fmla="*/ 64 w 127"/>
                <a:gd name="T73" fmla="*/ 125 h 141"/>
                <a:gd name="T74" fmla="*/ 68 w 127"/>
                <a:gd name="T75" fmla="*/ 121 h 141"/>
                <a:gd name="T76" fmla="*/ 64 w 127"/>
                <a:gd name="T77" fmla="*/ 117 h 141"/>
                <a:gd name="T78" fmla="*/ 22 w 127"/>
                <a:gd name="T79" fmla="*/ 22 h 141"/>
                <a:gd name="T80" fmla="*/ 97 w 127"/>
                <a:gd name="T81" fmla="*/ 13 h 141"/>
                <a:gd name="T82" fmla="*/ 105 w 127"/>
                <a:gd name="T83" fmla="*/ 22 h 141"/>
                <a:gd name="T84" fmla="*/ 114 w 127"/>
                <a:gd name="T85" fmla="*/ 26 h 141"/>
                <a:gd name="T86" fmla="*/ 106 w 127"/>
                <a:gd name="T87" fmla="*/ 82 h 141"/>
                <a:gd name="T88" fmla="*/ 94 w 127"/>
                <a:gd name="T89" fmla="*/ 108 h 141"/>
                <a:gd name="T90" fmla="*/ 62 w 127"/>
                <a:gd name="T91" fmla="*/ 128 h 141"/>
                <a:gd name="T92" fmla="*/ 42 w 127"/>
                <a:gd name="T93" fmla="*/ 117 h 141"/>
                <a:gd name="T94" fmla="*/ 26 w 127"/>
                <a:gd name="T95" fmla="*/ 97 h 141"/>
                <a:gd name="T96" fmla="*/ 13 w 127"/>
                <a:gd name="T97" fmla="*/ 48 h 141"/>
                <a:gd name="T98" fmla="*/ 22 w 127"/>
                <a:gd name="T99" fmla="*/ 22 h 141"/>
                <a:gd name="T100" fmla="*/ 37 w 127"/>
                <a:gd name="T101" fmla="*/ 42 h 141"/>
                <a:gd name="T102" fmla="*/ 48 w 127"/>
                <a:gd name="T103" fmla="*/ 68 h 141"/>
                <a:gd name="T104" fmla="*/ 46 w 127"/>
                <a:gd name="T105" fmla="*/ 88 h 141"/>
                <a:gd name="T106" fmla="*/ 37 w 127"/>
                <a:gd name="T107" fmla="*/ 4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7" h="141">
                  <a:moveTo>
                    <a:pt x="33" y="33"/>
                  </a:moveTo>
                  <a:lnTo>
                    <a:pt x="33" y="33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8" y="53"/>
                  </a:lnTo>
                  <a:lnTo>
                    <a:pt x="29" y="66"/>
                  </a:lnTo>
                  <a:lnTo>
                    <a:pt x="33" y="7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42" y="99"/>
                  </a:lnTo>
                  <a:lnTo>
                    <a:pt x="48" y="105"/>
                  </a:lnTo>
                  <a:lnTo>
                    <a:pt x="55" y="110"/>
                  </a:lnTo>
                  <a:lnTo>
                    <a:pt x="62" y="114"/>
                  </a:lnTo>
                  <a:lnTo>
                    <a:pt x="62" y="114"/>
                  </a:lnTo>
                  <a:lnTo>
                    <a:pt x="72" y="110"/>
                  </a:lnTo>
                  <a:lnTo>
                    <a:pt x="79" y="105"/>
                  </a:lnTo>
                  <a:lnTo>
                    <a:pt x="84" y="99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94" y="79"/>
                  </a:lnTo>
                  <a:lnTo>
                    <a:pt x="97" y="66"/>
                  </a:lnTo>
                  <a:lnTo>
                    <a:pt x="99" y="53"/>
                  </a:lnTo>
                  <a:lnTo>
                    <a:pt x="99" y="37"/>
                  </a:lnTo>
                  <a:lnTo>
                    <a:pt x="99" y="37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86" y="26"/>
                  </a:lnTo>
                  <a:lnTo>
                    <a:pt x="40" y="26"/>
                  </a:lnTo>
                  <a:lnTo>
                    <a:pt x="40" y="26"/>
                  </a:lnTo>
                  <a:lnTo>
                    <a:pt x="33" y="33"/>
                  </a:lnTo>
                  <a:lnTo>
                    <a:pt x="33" y="33"/>
                  </a:lnTo>
                  <a:close/>
                  <a:moveTo>
                    <a:pt x="5" y="13"/>
                  </a:moveTo>
                  <a:lnTo>
                    <a:pt x="5" y="13"/>
                  </a:lnTo>
                  <a:lnTo>
                    <a:pt x="11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8" y="9"/>
                  </a:lnTo>
                  <a:lnTo>
                    <a:pt x="20" y="4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08" y="9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6" y="13"/>
                  </a:lnTo>
                  <a:lnTo>
                    <a:pt x="121" y="13"/>
                  </a:lnTo>
                  <a:lnTo>
                    <a:pt x="127" y="15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7" y="46"/>
                  </a:lnTo>
                  <a:lnTo>
                    <a:pt x="123" y="68"/>
                  </a:lnTo>
                  <a:lnTo>
                    <a:pt x="119" y="86"/>
                  </a:lnTo>
                  <a:lnTo>
                    <a:pt x="112" y="103"/>
                  </a:lnTo>
                  <a:lnTo>
                    <a:pt x="112" y="103"/>
                  </a:lnTo>
                  <a:lnTo>
                    <a:pt x="103" y="117"/>
                  </a:lnTo>
                  <a:lnTo>
                    <a:pt x="92" y="128"/>
                  </a:lnTo>
                  <a:lnTo>
                    <a:pt x="79" y="136"/>
                  </a:lnTo>
                  <a:lnTo>
                    <a:pt x="64" y="141"/>
                  </a:lnTo>
                  <a:lnTo>
                    <a:pt x="62" y="141"/>
                  </a:lnTo>
                  <a:lnTo>
                    <a:pt x="61" y="141"/>
                  </a:lnTo>
                  <a:lnTo>
                    <a:pt x="61" y="141"/>
                  </a:lnTo>
                  <a:lnTo>
                    <a:pt x="48" y="136"/>
                  </a:lnTo>
                  <a:lnTo>
                    <a:pt x="35" y="128"/>
                  </a:lnTo>
                  <a:lnTo>
                    <a:pt x="24" y="117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7" y="86"/>
                  </a:lnTo>
                  <a:lnTo>
                    <a:pt x="4" y="68"/>
                  </a:lnTo>
                  <a:lnTo>
                    <a:pt x="0" y="46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5" y="13"/>
                  </a:lnTo>
                  <a:lnTo>
                    <a:pt x="5" y="13"/>
                  </a:lnTo>
                  <a:close/>
                  <a:moveTo>
                    <a:pt x="29" y="22"/>
                  </a:moveTo>
                  <a:lnTo>
                    <a:pt x="29" y="22"/>
                  </a:lnTo>
                  <a:lnTo>
                    <a:pt x="33" y="24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7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7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8" y="24"/>
                  </a:lnTo>
                  <a:lnTo>
                    <a:pt x="29" y="22"/>
                  </a:lnTo>
                  <a:lnTo>
                    <a:pt x="29" y="22"/>
                  </a:lnTo>
                  <a:close/>
                  <a:moveTo>
                    <a:pt x="97" y="22"/>
                  </a:moveTo>
                  <a:lnTo>
                    <a:pt x="97" y="22"/>
                  </a:lnTo>
                  <a:lnTo>
                    <a:pt x="99" y="24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99" y="27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95" y="27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5" y="24"/>
                  </a:lnTo>
                  <a:lnTo>
                    <a:pt x="97" y="22"/>
                  </a:lnTo>
                  <a:lnTo>
                    <a:pt x="97" y="22"/>
                  </a:lnTo>
                  <a:close/>
                  <a:moveTo>
                    <a:pt x="64" y="117"/>
                  </a:moveTo>
                  <a:lnTo>
                    <a:pt x="64" y="117"/>
                  </a:lnTo>
                  <a:lnTo>
                    <a:pt x="61" y="119"/>
                  </a:lnTo>
                  <a:lnTo>
                    <a:pt x="61" y="121"/>
                  </a:lnTo>
                  <a:lnTo>
                    <a:pt x="61" y="121"/>
                  </a:lnTo>
                  <a:lnTo>
                    <a:pt x="61" y="123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6" y="123"/>
                  </a:lnTo>
                  <a:lnTo>
                    <a:pt x="68" y="121"/>
                  </a:lnTo>
                  <a:lnTo>
                    <a:pt x="68" y="121"/>
                  </a:lnTo>
                  <a:lnTo>
                    <a:pt x="66" y="119"/>
                  </a:lnTo>
                  <a:lnTo>
                    <a:pt x="64" y="117"/>
                  </a:lnTo>
                  <a:lnTo>
                    <a:pt x="64" y="11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26" y="18"/>
                  </a:lnTo>
                  <a:lnTo>
                    <a:pt x="29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101" y="18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14" y="26"/>
                  </a:lnTo>
                  <a:lnTo>
                    <a:pt x="114" y="26"/>
                  </a:lnTo>
                  <a:lnTo>
                    <a:pt x="114" y="48"/>
                  </a:lnTo>
                  <a:lnTo>
                    <a:pt x="110" y="66"/>
                  </a:lnTo>
                  <a:lnTo>
                    <a:pt x="106" y="82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94" y="108"/>
                  </a:lnTo>
                  <a:lnTo>
                    <a:pt x="84" y="117"/>
                  </a:lnTo>
                  <a:lnTo>
                    <a:pt x="75" y="123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51" y="123"/>
                  </a:lnTo>
                  <a:lnTo>
                    <a:pt x="42" y="117"/>
                  </a:lnTo>
                  <a:lnTo>
                    <a:pt x="33" y="108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0" y="82"/>
                  </a:lnTo>
                  <a:lnTo>
                    <a:pt x="17" y="66"/>
                  </a:lnTo>
                  <a:lnTo>
                    <a:pt x="13" y="48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22" y="22"/>
                  </a:lnTo>
                  <a:lnTo>
                    <a:pt x="22" y="22"/>
                  </a:lnTo>
                  <a:close/>
                  <a:moveTo>
                    <a:pt x="37" y="42"/>
                  </a:moveTo>
                  <a:lnTo>
                    <a:pt x="37" y="42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8" y="68"/>
                  </a:lnTo>
                  <a:lnTo>
                    <a:pt x="53" y="101"/>
                  </a:lnTo>
                  <a:lnTo>
                    <a:pt x="53" y="101"/>
                  </a:lnTo>
                  <a:lnTo>
                    <a:pt x="46" y="88"/>
                  </a:lnTo>
                  <a:lnTo>
                    <a:pt x="40" y="75"/>
                  </a:lnTo>
                  <a:lnTo>
                    <a:pt x="37" y="60"/>
                  </a:lnTo>
                  <a:lnTo>
                    <a:pt x="37" y="42"/>
                  </a:lnTo>
                  <a:lnTo>
                    <a:pt x="37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23"/>
            <p:cNvSpPr>
              <a:spLocks noEditPoints="1"/>
            </p:cNvSpPr>
            <p:nvPr/>
          </p:nvSpPr>
          <p:spPr bwMode="auto">
            <a:xfrm>
              <a:off x="5537690" y="6100173"/>
              <a:ext cx="205468" cy="312747"/>
            </a:xfrm>
            <a:custGeom>
              <a:avLst/>
              <a:gdLst>
                <a:gd name="T0" fmla="*/ 35 w 113"/>
                <a:gd name="T1" fmla="*/ 106 h 172"/>
                <a:gd name="T2" fmla="*/ 25 w 113"/>
                <a:gd name="T3" fmla="*/ 99 h 172"/>
                <a:gd name="T4" fmla="*/ 31 w 113"/>
                <a:gd name="T5" fmla="*/ 35 h 172"/>
                <a:gd name="T6" fmla="*/ 29 w 113"/>
                <a:gd name="T7" fmla="*/ 51 h 172"/>
                <a:gd name="T8" fmla="*/ 40 w 113"/>
                <a:gd name="T9" fmla="*/ 70 h 172"/>
                <a:gd name="T10" fmla="*/ 44 w 113"/>
                <a:gd name="T11" fmla="*/ 99 h 172"/>
                <a:gd name="T12" fmla="*/ 14 w 113"/>
                <a:gd name="T13" fmla="*/ 110 h 172"/>
                <a:gd name="T14" fmla="*/ 7 w 113"/>
                <a:gd name="T15" fmla="*/ 161 h 172"/>
                <a:gd name="T16" fmla="*/ 14 w 113"/>
                <a:gd name="T17" fmla="*/ 171 h 172"/>
                <a:gd name="T18" fmla="*/ 86 w 113"/>
                <a:gd name="T19" fmla="*/ 171 h 172"/>
                <a:gd name="T20" fmla="*/ 93 w 113"/>
                <a:gd name="T21" fmla="*/ 119 h 172"/>
                <a:gd name="T22" fmla="*/ 86 w 113"/>
                <a:gd name="T23" fmla="*/ 110 h 172"/>
                <a:gd name="T24" fmla="*/ 66 w 113"/>
                <a:gd name="T25" fmla="*/ 99 h 172"/>
                <a:gd name="T26" fmla="*/ 80 w 113"/>
                <a:gd name="T27" fmla="*/ 70 h 172"/>
                <a:gd name="T28" fmla="*/ 86 w 113"/>
                <a:gd name="T29" fmla="*/ 51 h 172"/>
                <a:gd name="T30" fmla="*/ 82 w 113"/>
                <a:gd name="T31" fmla="*/ 31 h 172"/>
                <a:gd name="T32" fmla="*/ 57 w 113"/>
                <a:gd name="T33" fmla="*/ 114 h 172"/>
                <a:gd name="T34" fmla="*/ 77 w 113"/>
                <a:gd name="T35" fmla="*/ 121 h 172"/>
                <a:gd name="T36" fmla="*/ 82 w 113"/>
                <a:gd name="T37" fmla="*/ 150 h 172"/>
                <a:gd name="T38" fmla="*/ 57 w 113"/>
                <a:gd name="T39" fmla="*/ 167 h 172"/>
                <a:gd name="T40" fmla="*/ 38 w 113"/>
                <a:gd name="T41" fmla="*/ 158 h 172"/>
                <a:gd name="T42" fmla="*/ 33 w 113"/>
                <a:gd name="T43" fmla="*/ 130 h 172"/>
                <a:gd name="T44" fmla="*/ 57 w 113"/>
                <a:gd name="T45" fmla="*/ 114 h 172"/>
                <a:gd name="T46" fmla="*/ 55 w 113"/>
                <a:gd name="T47" fmla="*/ 128 h 172"/>
                <a:gd name="T48" fmla="*/ 49 w 113"/>
                <a:gd name="T49" fmla="*/ 141 h 172"/>
                <a:gd name="T50" fmla="*/ 42 w 113"/>
                <a:gd name="T51" fmla="*/ 141 h 172"/>
                <a:gd name="T52" fmla="*/ 44 w 113"/>
                <a:gd name="T53" fmla="*/ 132 h 172"/>
                <a:gd name="T54" fmla="*/ 53 w 113"/>
                <a:gd name="T55" fmla="*/ 127 h 172"/>
                <a:gd name="T56" fmla="*/ 73 w 113"/>
                <a:gd name="T57" fmla="*/ 132 h 172"/>
                <a:gd name="T58" fmla="*/ 69 w 113"/>
                <a:gd name="T59" fmla="*/ 152 h 172"/>
                <a:gd name="T60" fmla="*/ 57 w 113"/>
                <a:gd name="T61" fmla="*/ 158 h 172"/>
                <a:gd name="T62" fmla="*/ 40 w 113"/>
                <a:gd name="T63" fmla="*/ 147 h 172"/>
                <a:gd name="T64" fmla="*/ 44 w 113"/>
                <a:gd name="T65" fmla="*/ 127 h 172"/>
                <a:gd name="T66" fmla="*/ 57 w 113"/>
                <a:gd name="T67" fmla="*/ 121 h 172"/>
                <a:gd name="T68" fmla="*/ 53 w 113"/>
                <a:gd name="T69" fmla="*/ 16 h 172"/>
                <a:gd name="T70" fmla="*/ 53 w 113"/>
                <a:gd name="T71" fmla="*/ 16 h 172"/>
                <a:gd name="T72" fmla="*/ 110 w 113"/>
                <a:gd name="T73" fmla="*/ 20 h 172"/>
                <a:gd name="T74" fmla="*/ 86 w 113"/>
                <a:gd name="T75" fmla="*/ 24 h 172"/>
                <a:gd name="T76" fmla="*/ 86 w 113"/>
                <a:gd name="T77" fmla="*/ 24 h 172"/>
                <a:gd name="T78" fmla="*/ 3 w 113"/>
                <a:gd name="T79" fmla="*/ 20 h 172"/>
                <a:gd name="T80" fmla="*/ 29 w 113"/>
                <a:gd name="T81" fmla="*/ 24 h 172"/>
                <a:gd name="T82" fmla="*/ 29 w 113"/>
                <a:gd name="T83" fmla="*/ 24 h 172"/>
                <a:gd name="T84" fmla="*/ 75 w 113"/>
                <a:gd name="T85" fmla="*/ 59 h 172"/>
                <a:gd name="T86" fmla="*/ 71 w 113"/>
                <a:gd name="T87" fmla="*/ 57 h 172"/>
                <a:gd name="T88" fmla="*/ 40 w 113"/>
                <a:gd name="T89" fmla="*/ 53 h 172"/>
                <a:gd name="T90" fmla="*/ 57 w 113"/>
                <a:gd name="T91" fmla="*/ 42 h 172"/>
                <a:gd name="T92" fmla="*/ 40 w 113"/>
                <a:gd name="T93" fmla="*/ 53 h 172"/>
                <a:gd name="T94" fmla="*/ 79 w 113"/>
                <a:gd name="T95" fmla="*/ 51 h 172"/>
                <a:gd name="T96" fmla="*/ 38 w 113"/>
                <a:gd name="T97" fmla="*/ 62 h 172"/>
                <a:gd name="T98" fmla="*/ 77 w 113"/>
                <a:gd name="T99" fmla="*/ 39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3" h="172">
                  <a:moveTo>
                    <a:pt x="25" y="99"/>
                  </a:moveTo>
                  <a:lnTo>
                    <a:pt x="25" y="99"/>
                  </a:lnTo>
                  <a:lnTo>
                    <a:pt x="31" y="101"/>
                  </a:lnTo>
                  <a:lnTo>
                    <a:pt x="35" y="10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0" y="101"/>
                  </a:lnTo>
                  <a:lnTo>
                    <a:pt x="25" y="99"/>
                  </a:lnTo>
                  <a:lnTo>
                    <a:pt x="25" y="99"/>
                  </a:lnTo>
                  <a:close/>
                  <a:moveTo>
                    <a:pt x="35" y="31"/>
                  </a:moveTo>
                  <a:lnTo>
                    <a:pt x="33" y="31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42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31" y="66"/>
                  </a:lnTo>
                  <a:lnTo>
                    <a:pt x="33" y="70"/>
                  </a:lnTo>
                  <a:lnTo>
                    <a:pt x="35" y="70"/>
                  </a:lnTo>
                  <a:lnTo>
                    <a:pt x="40" y="70"/>
                  </a:lnTo>
                  <a:lnTo>
                    <a:pt x="44" y="95"/>
                  </a:lnTo>
                  <a:lnTo>
                    <a:pt x="49" y="95"/>
                  </a:lnTo>
                  <a:lnTo>
                    <a:pt x="49" y="99"/>
                  </a:lnTo>
                  <a:lnTo>
                    <a:pt x="44" y="99"/>
                  </a:lnTo>
                  <a:lnTo>
                    <a:pt x="3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4" y="110"/>
                  </a:lnTo>
                  <a:lnTo>
                    <a:pt x="11" y="112"/>
                  </a:lnTo>
                  <a:lnTo>
                    <a:pt x="9" y="116"/>
                  </a:lnTo>
                  <a:lnTo>
                    <a:pt x="7" y="11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9" y="165"/>
                  </a:lnTo>
                  <a:lnTo>
                    <a:pt x="11" y="169"/>
                  </a:lnTo>
                  <a:lnTo>
                    <a:pt x="14" y="171"/>
                  </a:lnTo>
                  <a:lnTo>
                    <a:pt x="18" y="172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6" y="171"/>
                  </a:lnTo>
                  <a:lnTo>
                    <a:pt x="90" y="169"/>
                  </a:lnTo>
                  <a:lnTo>
                    <a:pt x="91" y="165"/>
                  </a:lnTo>
                  <a:lnTo>
                    <a:pt x="93" y="161"/>
                  </a:lnTo>
                  <a:lnTo>
                    <a:pt x="93" y="119"/>
                  </a:lnTo>
                  <a:lnTo>
                    <a:pt x="93" y="119"/>
                  </a:lnTo>
                  <a:lnTo>
                    <a:pt x="91" y="116"/>
                  </a:lnTo>
                  <a:lnTo>
                    <a:pt x="90" y="112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79" y="110"/>
                  </a:lnTo>
                  <a:lnTo>
                    <a:pt x="73" y="99"/>
                  </a:lnTo>
                  <a:lnTo>
                    <a:pt x="66" y="99"/>
                  </a:lnTo>
                  <a:lnTo>
                    <a:pt x="66" y="95"/>
                  </a:lnTo>
                  <a:lnTo>
                    <a:pt x="73" y="95"/>
                  </a:lnTo>
                  <a:lnTo>
                    <a:pt x="75" y="70"/>
                  </a:lnTo>
                  <a:lnTo>
                    <a:pt x="80" y="70"/>
                  </a:lnTo>
                  <a:lnTo>
                    <a:pt x="84" y="70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86" y="51"/>
                  </a:lnTo>
                  <a:lnTo>
                    <a:pt x="86" y="51"/>
                  </a:lnTo>
                  <a:lnTo>
                    <a:pt x="86" y="42"/>
                  </a:lnTo>
                  <a:lnTo>
                    <a:pt x="84" y="35"/>
                  </a:lnTo>
                  <a:lnTo>
                    <a:pt x="82" y="31"/>
                  </a:lnTo>
                  <a:lnTo>
                    <a:pt x="80" y="31"/>
                  </a:lnTo>
                  <a:lnTo>
                    <a:pt x="35" y="31"/>
                  </a:lnTo>
                  <a:lnTo>
                    <a:pt x="35" y="31"/>
                  </a:lnTo>
                  <a:close/>
                  <a:moveTo>
                    <a:pt x="57" y="114"/>
                  </a:moveTo>
                  <a:lnTo>
                    <a:pt x="57" y="114"/>
                  </a:lnTo>
                  <a:lnTo>
                    <a:pt x="68" y="116"/>
                  </a:lnTo>
                  <a:lnTo>
                    <a:pt x="77" y="121"/>
                  </a:lnTo>
                  <a:lnTo>
                    <a:pt x="77" y="121"/>
                  </a:lnTo>
                  <a:lnTo>
                    <a:pt x="82" y="130"/>
                  </a:lnTo>
                  <a:lnTo>
                    <a:pt x="84" y="139"/>
                  </a:lnTo>
                  <a:lnTo>
                    <a:pt x="84" y="139"/>
                  </a:lnTo>
                  <a:lnTo>
                    <a:pt x="82" y="150"/>
                  </a:lnTo>
                  <a:lnTo>
                    <a:pt x="77" y="158"/>
                  </a:lnTo>
                  <a:lnTo>
                    <a:pt x="77" y="158"/>
                  </a:lnTo>
                  <a:lnTo>
                    <a:pt x="68" y="163"/>
                  </a:lnTo>
                  <a:lnTo>
                    <a:pt x="57" y="167"/>
                  </a:lnTo>
                  <a:lnTo>
                    <a:pt x="57" y="167"/>
                  </a:lnTo>
                  <a:lnTo>
                    <a:pt x="47" y="163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3" y="150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3" y="13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7" y="116"/>
                  </a:lnTo>
                  <a:lnTo>
                    <a:pt x="57" y="114"/>
                  </a:lnTo>
                  <a:lnTo>
                    <a:pt x="57" y="114"/>
                  </a:lnTo>
                  <a:close/>
                  <a:moveTo>
                    <a:pt x="53" y="127"/>
                  </a:moveTo>
                  <a:lnTo>
                    <a:pt x="53" y="127"/>
                  </a:lnTo>
                  <a:lnTo>
                    <a:pt x="55" y="128"/>
                  </a:lnTo>
                  <a:lnTo>
                    <a:pt x="55" y="130"/>
                  </a:lnTo>
                  <a:lnTo>
                    <a:pt x="53" y="136"/>
                  </a:lnTo>
                  <a:lnTo>
                    <a:pt x="53" y="136"/>
                  </a:lnTo>
                  <a:lnTo>
                    <a:pt x="49" y="141"/>
                  </a:lnTo>
                  <a:lnTo>
                    <a:pt x="47" y="143"/>
                  </a:lnTo>
                  <a:lnTo>
                    <a:pt x="44" y="143"/>
                  </a:lnTo>
                  <a:lnTo>
                    <a:pt x="44" y="143"/>
                  </a:lnTo>
                  <a:lnTo>
                    <a:pt x="42" y="141"/>
                  </a:lnTo>
                  <a:lnTo>
                    <a:pt x="42" y="138"/>
                  </a:lnTo>
                  <a:lnTo>
                    <a:pt x="42" y="134"/>
                  </a:lnTo>
                  <a:lnTo>
                    <a:pt x="44" y="132"/>
                  </a:lnTo>
                  <a:lnTo>
                    <a:pt x="44" y="132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51" y="127"/>
                  </a:lnTo>
                  <a:lnTo>
                    <a:pt x="53" y="127"/>
                  </a:lnTo>
                  <a:lnTo>
                    <a:pt x="53" y="127"/>
                  </a:lnTo>
                  <a:close/>
                  <a:moveTo>
                    <a:pt x="69" y="127"/>
                  </a:moveTo>
                  <a:lnTo>
                    <a:pt x="69" y="127"/>
                  </a:lnTo>
                  <a:lnTo>
                    <a:pt x="73" y="132"/>
                  </a:lnTo>
                  <a:lnTo>
                    <a:pt x="75" y="139"/>
                  </a:lnTo>
                  <a:lnTo>
                    <a:pt x="75" y="139"/>
                  </a:lnTo>
                  <a:lnTo>
                    <a:pt x="73" y="147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4" y="156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49" y="156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0" y="147"/>
                  </a:lnTo>
                  <a:lnTo>
                    <a:pt x="38" y="139"/>
                  </a:lnTo>
                  <a:lnTo>
                    <a:pt x="38" y="139"/>
                  </a:lnTo>
                  <a:lnTo>
                    <a:pt x="40" y="132"/>
                  </a:lnTo>
                  <a:lnTo>
                    <a:pt x="44" y="127"/>
                  </a:lnTo>
                  <a:lnTo>
                    <a:pt x="44" y="127"/>
                  </a:lnTo>
                  <a:lnTo>
                    <a:pt x="49" y="123"/>
                  </a:lnTo>
                  <a:lnTo>
                    <a:pt x="57" y="121"/>
                  </a:lnTo>
                  <a:lnTo>
                    <a:pt x="57" y="121"/>
                  </a:lnTo>
                  <a:lnTo>
                    <a:pt x="64" y="123"/>
                  </a:lnTo>
                  <a:lnTo>
                    <a:pt x="69" y="127"/>
                  </a:lnTo>
                  <a:lnTo>
                    <a:pt x="69" y="127"/>
                  </a:lnTo>
                  <a:close/>
                  <a:moveTo>
                    <a:pt x="53" y="16"/>
                  </a:moveTo>
                  <a:lnTo>
                    <a:pt x="53" y="0"/>
                  </a:lnTo>
                  <a:lnTo>
                    <a:pt x="60" y="0"/>
                  </a:lnTo>
                  <a:lnTo>
                    <a:pt x="60" y="16"/>
                  </a:lnTo>
                  <a:lnTo>
                    <a:pt x="53" y="16"/>
                  </a:lnTo>
                  <a:lnTo>
                    <a:pt x="53" y="16"/>
                  </a:lnTo>
                  <a:close/>
                  <a:moveTo>
                    <a:pt x="101" y="37"/>
                  </a:moveTo>
                  <a:lnTo>
                    <a:pt x="113" y="26"/>
                  </a:lnTo>
                  <a:lnTo>
                    <a:pt x="110" y="20"/>
                  </a:lnTo>
                  <a:lnTo>
                    <a:pt x="97" y="31"/>
                  </a:lnTo>
                  <a:lnTo>
                    <a:pt x="101" y="37"/>
                  </a:lnTo>
                  <a:lnTo>
                    <a:pt x="101" y="37"/>
                  </a:lnTo>
                  <a:close/>
                  <a:moveTo>
                    <a:pt x="86" y="24"/>
                  </a:moveTo>
                  <a:lnTo>
                    <a:pt x="91" y="7"/>
                  </a:lnTo>
                  <a:lnTo>
                    <a:pt x="84" y="4"/>
                  </a:lnTo>
                  <a:lnTo>
                    <a:pt x="79" y="22"/>
                  </a:lnTo>
                  <a:lnTo>
                    <a:pt x="86" y="24"/>
                  </a:lnTo>
                  <a:lnTo>
                    <a:pt x="86" y="24"/>
                  </a:lnTo>
                  <a:close/>
                  <a:moveTo>
                    <a:pt x="13" y="37"/>
                  </a:moveTo>
                  <a:lnTo>
                    <a:pt x="0" y="26"/>
                  </a:lnTo>
                  <a:lnTo>
                    <a:pt x="3" y="20"/>
                  </a:lnTo>
                  <a:lnTo>
                    <a:pt x="18" y="31"/>
                  </a:lnTo>
                  <a:lnTo>
                    <a:pt x="13" y="37"/>
                  </a:lnTo>
                  <a:lnTo>
                    <a:pt x="13" y="37"/>
                  </a:lnTo>
                  <a:close/>
                  <a:moveTo>
                    <a:pt x="29" y="24"/>
                  </a:moveTo>
                  <a:lnTo>
                    <a:pt x="22" y="7"/>
                  </a:lnTo>
                  <a:lnTo>
                    <a:pt x="29" y="4"/>
                  </a:lnTo>
                  <a:lnTo>
                    <a:pt x="35" y="22"/>
                  </a:lnTo>
                  <a:lnTo>
                    <a:pt x="29" y="24"/>
                  </a:lnTo>
                  <a:lnTo>
                    <a:pt x="29" y="24"/>
                  </a:lnTo>
                  <a:close/>
                  <a:moveTo>
                    <a:pt x="77" y="51"/>
                  </a:moveTo>
                  <a:lnTo>
                    <a:pt x="77" y="51"/>
                  </a:lnTo>
                  <a:lnTo>
                    <a:pt x="75" y="59"/>
                  </a:lnTo>
                  <a:lnTo>
                    <a:pt x="75" y="59"/>
                  </a:lnTo>
                  <a:lnTo>
                    <a:pt x="64" y="59"/>
                  </a:lnTo>
                  <a:lnTo>
                    <a:pt x="64" y="59"/>
                  </a:lnTo>
                  <a:lnTo>
                    <a:pt x="71" y="57"/>
                  </a:lnTo>
                  <a:lnTo>
                    <a:pt x="77" y="51"/>
                  </a:lnTo>
                  <a:lnTo>
                    <a:pt x="77" y="51"/>
                  </a:lnTo>
                  <a:close/>
                  <a:moveTo>
                    <a:pt x="40" y="53"/>
                  </a:moveTo>
                  <a:lnTo>
                    <a:pt x="40" y="53"/>
                  </a:lnTo>
                  <a:lnTo>
                    <a:pt x="40" y="48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47" y="46"/>
                  </a:lnTo>
                  <a:lnTo>
                    <a:pt x="44" y="50"/>
                  </a:lnTo>
                  <a:lnTo>
                    <a:pt x="40" y="53"/>
                  </a:lnTo>
                  <a:lnTo>
                    <a:pt x="40" y="53"/>
                  </a:lnTo>
                  <a:close/>
                  <a:moveTo>
                    <a:pt x="77" y="39"/>
                  </a:moveTo>
                  <a:lnTo>
                    <a:pt x="77" y="39"/>
                  </a:lnTo>
                  <a:lnTo>
                    <a:pt x="79" y="51"/>
                  </a:lnTo>
                  <a:lnTo>
                    <a:pt x="79" y="51"/>
                  </a:lnTo>
                  <a:lnTo>
                    <a:pt x="77" y="62"/>
                  </a:lnTo>
                  <a:lnTo>
                    <a:pt x="38" y="62"/>
                  </a:lnTo>
                  <a:lnTo>
                    <a:pt x="38" y="62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8" y="39"/>
                  </a:lnTo>
                  <a:lnTo>
                    <a:pt x="77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1224513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" name="组合 305"/>
          <p:cNvGrpSpPr/>
          <p:nvPr/>
        </p:nvGrpSpPr>
        <p:grpSpPr>
          <a:xfrm>
            <a:off x="2665924" y="706797"/>
            <a:ext cx="7000591" cy="5591328"/>
            <a:chOff x="822609" y="2272664"/>
            <a:chExt cx="2841179" cy="2269232"/>
          </a:xfrm>
        </p:grpSpPr>
        <p:sp>
          <p:nvSpPr>
            <p:cNvPr id="307" name="Freeform 206"/>
            <p:cNvSpPr>
              <a:spLocks/>
            </p:cNvSpPr>
            <p:nvPr/>
          </p:nvSpPr>
          <p:spPr bwMode="auto">
            <a:xfrm>
              <a:off x="2787370" y="3667295"/>
              <a:ext cx="416390" cy="416390"/>
            </a:xfrm>
            <a:custGeom>
              <a:avLst/>
              <a:gdLst>
                <a:gd name="T0" fmla="*/ 20 w 229"/>
                <a:gd name="T1" fmla="*/ 0 h 229"/>
                <a:gd name="T2" fmla="*/ 209 w 229"/>
                <a:gd name="T3" fmla="*/ 0 h 229"/>
                <a:gd name="T4" fmla="*/ 209 w 229"/>
                <a:gd name="T5" fmla="*/ 0 h 229"/>
                <a:gd name="T6" fmla="*/ 216 w 229"/>
                <a:gd name="T7" fmla="*/ 2 h 229"/>
                <a:gd name="T8" fmla="*/ 222 w 229"/>
                <a:gd name="T9" fmla="*/ 6 h 229"/>
                <a:gd name="T10" fmla="*/ 227 w 229"/>
                <a:gd name="T11" fmla="*/ 13 h 229"/>
                <a:gd name="T12" fmla="*/ 229 w 229"/>
                <a:gd name="T13" fmla="*/ 20 h 229"/>
                <a:gd name="T14" fmla="*/ 229 w 229"/>
                <a:gd name="T15" fmla="*/ 209 h 229"/>
                <a:gd name="T16" fmla="*/ 229 w 229"/>
                <a:gd name="T17" fmla="*/ 209 h 229"/>
                <a:gd name="T18" fmla="*/ 227 w 229"/>
                <a:gd name="T19" fmla="*/ 217 h 229"/>
                <a:gd name="T20" fmla="*/ 222 w 229"/>
                <a:gd name="T21" fmla="*/ 224 h 229"/>
                <a:gd name="T22" fmla="*/ 216 w 229"/>
                <a:gd name="T23" fmla="*/ 228 h 229"/>
                <a:gd name="T24" fmla="*/ 209 w 229"/>
                <a:gd name="T25" fmla="*/ 229 h 229"/>
                <a:gd name="T26" fmla="*/ 20 w 229"/>
                <a:gd name="T27" fmla="*/ 229 h 229"/>
                <a:gd name="T28" fmla="*/ 20 w 229"/>
                <a:gd name="T29" fmla="*/ 229 h 229"/>
                <a:gd name="T30" fmla="*/ 11 w 229"/>
                <a:gd name="T31" fmla="*/ 228 h 229"/>
                <a:gd name="T32" fmla="*/ 5 w 229"/>
                <a:gd name="T33" fmla="*/ 224 h 229"/>
                <a:gd name="T34" fmla="*/ 2 w 229"/>
                <a:gd name="T35" fmla="*/ 217 h 229"/>
                <a:gd name="T36" fmla="*/ 0 w 229"/>
                <a:gd name="T37" fmla="*/ 209 h 229"/>
                <a:gd name="T38" fmla="*/ 0 w 229"/>
                <a:gd name="T39" fmla="*/ 20 h 229"/>
                <a:gd name="T40" fmla="*/ 0 w 229"/>
                <a:gd name="T41" fmla="*/ 20 h 229"/>
                <a:gd name="T42" fmla="*/ 2 w 229"/>
                <a:gd name="T43" fmla="*/ 13 h 229"/>
                <a:gd name="T44" fmla="*/ 5 w 229"/>
                <a:gd name="T45" fmla="*/ 6 h 229"/>
                <a:gd name="T46" fmla="*/ 11 w 229"/>
                <a:gd name="T47" fmla="*/ 2 h 229"/>
                <a:gd name="T48" fmla="*/ 20 w 229"/>
                <a:gd name="T49" fmla="*/ 0 h 229"/>
                <a:gd name="T50" fmla="*/ 20 w 229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29">
                  <a:moveTo>
                    <a:pt x="20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6"/>
                  </a:lnTo>
                  <a:lnTo>
                    <a:pt x="227" y="13"/>
                  </a:lnTo>
                  <a:lnTo>
                    <a:pt x="229" y="20"/>
                  </a:lnTo>
                  <a:lnTo>
                    <a:pt x="229" y="209"/>
                  </a:lnTo>
                  <a:lnTo>
                    <a:pt x="229" y="209"/>
                  </a:lnTo>
                  <a:lnTo>
                    <a:pt x="227" y="217"/>
                  </a:lnTo>
                  <a:lnTo>
                    <a:pt x="222" y="224"/>
                  </a:lnTo>
                  <a:lnTo>
                    <a:pt x="216" y="228"/>
                  </a:lnTo>
                  <a:lnTo>
                    <a:pt x="209" y="229"/>
                  </a:lnTo>
                  <a:lnTo>
                    <a:pt x="20" y="229"/>
                  </a:lnTo>
                  <a:lnTo>
                    <a:pt x="20" y="229"/>
                  </a:lnTo>
                  <a:lnTo>
                    <a:pt x="11" y="228"/>
                  </a:lnTo>
                  <a:lnTo>
                    <a:pt x="5" y="224"/>
                  </a:lnTo>
                  <a:lnTo>
                    <a:pt x="2" y="217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6"/>
                  </a:lnTo>
                  <a:lnTo>
                    <a:pt x="11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207"/>
            <p:cNvSpPr>
              <a:spLocks/>
            </p:cNvSpPr>
            <p:nvPr/>
          </p:nvSpPr>
          <p:spPr bwMode="auto">
            <a:xfrm>
              <a:off x="3251035" y="3667295"/>
              <a:ext cx="412753" cy="416390"/>
            </a:xfrm>
            <a:custGeom>
              <a:avLst/>
              <a:gdLst>
                <a:gd name="T0" fmla="*/ 18 w 227"/>
                <a:gd name="T1" fmla="*/ 0 h 229"/>
                <a:gd name="T2" fmla="*/ 209 w 227"/>
                <a:gd name="T3" fmla="*/ 0 h 229"/>
                <a:gd name="T4" fmla="*/ 209 w 227"/>
                <a:gd name="T5" fmla="*/ 0 h 229"/>
                <a:gd name="T6" fmla="*/ 216 w 227"/>
                <a:gd name="T7" fmla="*/ 2 h 229"/>
                <a:gd name="T8" fmla="*/ 222 w 227"/>
                <a:gd name="T9" fmla="*/ 6 h 229"/>
                <a:gd name="T10" fmla="*/ 227 w 227"/>
                <a:gd name="T11" fmla="*/ 13 h 229"/>
                <a:gd name="T12" fmla="*/ 227 w 227"/>
                <a:gd name="T13" fmla="*/ 20 h 229"/>
                <a:gd name="T14" fmla="*/ 227 w 227"/>
                <a:gd name="T15" fmla="*/ 209 h 229"/>
                <a:gd name="T16" fmla="*/ 227 w 227"/>
                <a:gd name="T17" fmla="*/ 209 h 229"/>
                <a:gd name="T18" fmla="*/ 227 w 227"/>
                <a:gd name="T19" fmla="*/ 217 h 229"/>
                <a:gd name="T20" fmla="*/ 222 w 227"/>
                <a:gd name="T21" fmla="*/ 224 h 229"/>
                <a:gd name="T22" fmla="*/ 216 w 227"/>
                <a:gd name="T23" fmla="*/ 228 h 229"/>
                <a:gd name="T24" fmla="*/ 209 w 227"/>
                <a:gd name="T25" fmla="*/ 229 h 229"/>
                <a:gd name="T26" fmla="*/ 18 w 227"/>
                <a:gd name="T27" fmla="*/ 229 h 229"/>
                <a:gd name="T28" fmla="*/ 18 w 227"/>
                <a:gd name="T29" fmla="*/ 229 h 229"/>
                <a:gd name="T30" fmla="*/ 11 w 227"/>
                <a:gd name="T31" fmla="*/ 228 h 229"/>
                <a:gd name="T32" fmla="*/ 5 w 227"/>
                <a:gd name="T33" fmla="*/ 224 h 229"/>
                <a:gd name="T34" fmla="*/ 2 w 227"/>
                <a:gd name="T35" fmla="*/ 217 h 229"/>
                <a:gd name="T36" fmla="*/ 0 w 227"/>
                <a:gd name="T37" fmla="*/ 209 h 229"/>
                <a:gd name="T38" fmla="*/ 0 w 227"/>
                <a:gd name="T39" fmla="*/ 20 h 229"/>
                <a:gd name="T40" fmla="*/ 0 w 227"/>
                <a:gd name="T41" fmla="*/ 20 h 229"/>
                <a:gd name="T42" fmla="*/ 2 w 227"/>
                <a:gd name="T43" fmla="*/ 13 h 229"/>
                <a:gd name="T44" fmla="*/ 5 w 227"/>
                <a:gd name="T45" fmla="*/ 6 h 229"/>
                <a:gd name="T46" fmla="*/ 11 w 227"/>
                <a:gd name="T47" fmla="*/ 2 h 229"/>
                <a:gd name="T48" fmla="*/ 18 w 227"/>
                <a:gd name="T49" fmla="*/ 0 h 229"/>
                <a:gd name="T50" fmla="*/ 18 w 227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7" h="229">
                  <a:moveTo>
                    <a:pt x="18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6"/>
                  </a:lnTo>
                  <a:lnTo>
                    <a:pt x="227" y="13"/>
                  </a:lnTo>
                  <a:lnTo>
                    <a:pt x="227" y="20"/>
                  </a:lnTo>
                  <a:lnTo>
                    <a:pt x="227" y="209"/>
                  </a:lnTo>
                  <a:lnTo>
                    <a:pt x="227" y="209"/>
                  </a:lnTo>
                  <a:lnTo>
                    <a:pt x="227" y="217"/>
                  </a:lnTo>
                  <a:lnTo>
                    <a:pt x="222" y="224"/>
                  </a:lnTo>
                  <a:lnTo>
                    <a:pt x="216" y="228"/>
                  </a:lnTo>
                  <a:lnTo>
                    <a:pt x="209" y="229"/>
                  </a:lnTo>
                  <a:lnTo>
                    <a:pt x="18" y="229"/>
                  </a:lnTo>
                  <a:lnTo>
                    <a:pt x="18" y="229"/>
                  </a:lnTo>
                  <a:lnTo>
                    <a:pt x="11" y="228"/>
                  </a:lnTo>
                  <a:lnTo>
                    <a:pt x="5" y="224"/>
                  </a:lnTo>
                  <a:lnTo>
                    <a:pt x="2" y="217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6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208"/>
            <p:cNvSpPr>
              <a:spLocks/>
            </p:cNvSpPr>
            <p:nvPr/>
          </p:nvSpPr>
          <p:spPr bwMode="auto">
            <a:xfrm>
              <a:off x="1790444" y="3630931"/>
              <a:ext cx="416390" cy="418208"/>
            </a:xfrm>
            <a:custGeom>
              <a:avLst/>
              <a:gdLst>
                <a:gd name="T0" fmla="*/ 20 w 229"/>
                <a:gd name="T1" fmla="*/ 0 h 230"/>
                <a:gd name="T2" fmla="*/ 209 w 229"/>
                <a:gd name="T3" fmla="*/ 0 h 230"/>
                <a:gd name="T4" fmla="*/ 209 w 229"/>
                <a:gd name="T5" fmla="*/ 0 h 230"/>
                <a:gd name="T6" fmla="*/ 218 w 229"/>
                <a:gd name="T7" fmla="*/ 2 h 230"/>
                <a:gd name="T8" fmla="*/ 224 w 229"/>
                <a:gd name="T9" fmla="*/ 6 h 230"/>
                <a:gd name="T10" fmla="*/ 227 w 229"/>
                <a:gd name="T11" fmla="*/ 13 h 230"/>
                <a:gd name="T12" fmla="*/ 229 w 229"/>
                <a:gd name="T13" fmla="*/ 20 h 230"/>
                <a:gd name="T14" fmla="*/ 229 w 229"/>
                <a:gd name="T15" fmla="*/ 209 h 230"/>
                <a:gd name="T16" fmla="*/ 229 w 229"/>
                <a:gd name="T17" fmla="*/ 209 h 230"/>
                <a:gd name="T18" fmla="*/ 227 w 229"/>
                <a:gd name="T19" fmla="*/ 217 h 230"/>
                <a:gd name="T20" fmla="*/ 224 w 229"/>
                <a:gd name="T21" fmla="*/ 224 h 230"/>
                <a:gd name="T22" fmla="*/ 218 w 229"/>
                <a:gd name="T23" fmla="*/ 228 h 230"/>
                <a:gd name="T24" fmla="*/ 209 w 229"/>
                <a:gd name="T25" fmla="*/ 230 h 230"/>
                <a:gd name="T26" fmla="*/ 20 w 229"/>
                <a:gd name="T27" fmla="*/ 230 h 230"/>
                <a:gd name="T28" fmla="*/ 20 w 229"/>
                <a:gd name="T29" fmla="*/ 230 h 230"/>
                <a:gd name="T30" fmla="*/ 13 w 229"/>
                <a:gd name="T31" fmla="*/ 228 h 230"/>
                <a:gd name="T32" fmla="*/ 7 w 229"/>
                <a:gd name="T33" fmla="*/ 224 h 230"/>
                <a:gd name="T34" fmla="*/ 2 w 229"/>
                <a:gd name="T35" fmla="*/ 217 h 230"/>
                <a:gd name="T36" fmla="*/ 0 w 229"/>
                <a:gd name="T37" fmla="*/ 209 h 230"/>
                <a:gd name="T38" fmla="*/ 0 w 229"/>
                <a:gd name="T39" fmla="*/ 20 h 230"/>
                <a:gd name="T40" fmla="*/ 0 w 229"/>
                <a:gd name="T41" fmla="*/ 20 h 230"/>
                <a:gd name="T42" fmla="*/ 2 w 229"/>
                <a:gd name="T43" fmla="*/ 13 h 230"/>
                <a:gd name="T44" fmla="*/ 7 w 229"/>
                <a:gd name="T45" fmla="*/ 6 h 230"/>
                <a:gd name="T46" fmla="*/ 13 w 229"/>
                <a:gd name="T47" fmla="*/ 2 h 230"/>
                <a:gd name="T48" fmla="*/ 20 w 229"/>
                <a:gd name="T49" fmla="*/ 0 h 230"/>
                <a:gd name="T50" fmla="*/ 20 w 229"/>
                <a:gd name="T51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30">
                  <a:moveTo>
                    <a:pt x="20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8" y="2"/>
                  </a:lnTo>
                  <a:lnTo>
                    <a:pt x="224" y="6"/>
                  </a:lnTo>
                  <a:lnTo>
                    <a:pt x="227" y="13"/>
                  </a:lnTo>
                  <a:lnTo>
                    <a:pt x="229" y="20"/>
                  </a:lnTo>
                  <a:lnTo>
                    <a:pt x="229" y="209"/>
                  </a:lnTo>
                  <a:lnTo>
                    <a:pt x="229" y="209"/>
                  </a:lnTo>
                  <a:lnTo>
                    <a:pt x="227" y="217"/>
                  </a:lnTo>
                  <a:lnTo>
                    <a:pt x="224" y="224"/>
                  </a:lnTo>
                  <a:lnTo>
                    <a:pt x="218" y="228"/>
                  </a:lnTo>
                  <a:lnTo>
                    <a:pt x="209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3" y="228"/>
                  </a:lnTo>
                  <a:lnTo>
                    <a:pt x="7" y="224"/>
                  </a:lnTo>
                  <a:lnTo>
                    <a:pt x="2" y="217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7" y="6"/>
                  </a:lnTo>
                  <a:lnTo>
                    <a:pt x="13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209"/>
            <p:cNvSpPr>
              <a:spLocks/>
            </p:cNvSpPr>
            <p:nvPr/>
          </p:nvSpPr>
          <p:spPr bwMode="auto">
            <a:xfrm>
              <a:off x="822609" y="3667296"/>
              <a:ext cx="416390" cy="412753"/>
            </a:xfrm>
            <a:custGeom>
              <a:avLst/>
              <a:gdLst>
                <a:gd name="T0" fmla="*/ 20 w 229"/>
                <a:gd name="T1" fmla="*/ 0 h 227"/>
                <a:gd name="T2" fmla="*/ 209 w 229"/>
                <a:gd name="T3" fmla="*/ 0 h 227"/>
                <a:gd name="T4" fmla="*/ 209 w 229"/>
                <a:gd name="T5" fmla="*/ 0 h 227"/>
                <a:gd name="T6" fmla="*/ 216 w 229"/>
                <a:gd name="T7" fmla="*/ 2 h 227"/>
                <a:gd name="T8" fmla="*/ 222 w 229"/>
                <a:gd name="T9" fmla="*/ 5 h 227"/>
                <a:gd name="T10" fmla="*/ 227 w 229"/>
                <a:gd name="T11" fmla="*/ 11 h 227"/>
                <a:gd name="T12" fmla="*/ 229 w 229"/>
                <a:gd name="T13" fmla="*/ 18 h 227"/>
                <a:gd name="T14" fmla="*/ 229 w 229"/>
                <a:gd name="T15" fmla="*/ 209 h 227"/>
                <a:gd name="T16" fmla="*/ 229 w 229"/>
                <a:gd name="T17" fmla="*/ 209 h 227"/>
                <a:gd name="T18" fmla="*/ 227 w 229"/>
                <a:gd name="T19" fmla="*/ 216 h 227"/>
                <a:gd name="T20" fmla="*/ 222 w 229"/>
                <a:gd name="T21" fmla="*/ 222 h 227"/>
                <a:gd name="T22" fmla="*/ 216 w 229"/>
                <a:gd name="T23" fmla="*/ 227 h 227"/>
                <a:gd name="T24" fmla="*/ 209 w 229"/>
                <a:gd name="T25" fmla="*/ 227 h 227"/>
                <a:gd name="T26" fmla="*/ 20 w 229"/>
                <a:gd name="T27" fmla="*/ 227 h 227"/>
                <a:gd name="T28" fmla="*/ 20 w 229"/>
                <a:gd name="T29" fmla="*/ 227 h 227"/>
                <a:gd name="T30" fmla="*/ 11 w 229"/>
                <a:gd name="T31" fmla="*/ 227 h 227"/>
                <a:gd name="T32" fmla="*/ 5 w 229"/>
                <a:gd name="T33" fmla="*/ 222 h 227"/>
                <a:gd name="T34" fmla="*/ 2 w 229"/>
                <a:gd name="T35" fmla="*/ 216 h 227"/>
                <a:gd name="T36" fmla="*/ 0 w 229"/>
                <a:gd name="T37" fmla="*/ 209 h 227"/>
                <a:gd name="T38" fmla="*/ 0 w 229"/>
                <a:gd name="T39" fmla="*/ 18 h 227"/>
                <a:gd name="T40" fmla="*/ 0 w 229"/>
                <a:gd name="T41" fmla="*/ 18 h 227"/>
                <a:gd name="T42" fmla="*/ 2 w 229"/>
                <a:gd name="T43" fmla="*/ 11 h 227"/>
                <a:gd name="T44" fmla="*/ 5 w 229"/>
                <a:gd name="T45" fmla="*/ 5 h 227"/>
                <a:gd name="T46" fmla="*/ 11 w 229"/>
                <a:gd name="T47" fmla="*/ 2 h 227"/>
                <a:gd name="T48" fmla="*/ 20 w 229"/>
                <a:gd name="T49" fmla="*/ 0 h 227"/>
                <a:gd name="T50" fmla="*/ 20 w 229"/>
                <a:gd name="T51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27">
                  <a:moveTo>
                    <a:pt x="20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5"/>
                  </a:lnTo>
                  <a:lnTo>
                    <a:pt x="227" y="11"/>
                  </a:lnTo>
                  <a:lnTo>
                    <a:pt x="229" y="18"/>
                  </a:lnTo>
                  <a:lnTo>
                    <a:pt x="229" y="209"/>
                  </a:lnTo>
                  <a:lnTo>
                    <a:pt x="229" y="209"/>
                  </a:lnTo>
                  <a:lnTo>
                    <a:pt x="227" y="216"/>
                  </a:lnTo>
                  <a:lnTo>
                    <a:pt x="222" y="222"/>
                  </a:lnTo>
                  <a:lnTo>
                    <a:pt x="216" y="227"/>
                  </a:lnTo>
                  <a:lnTo>
                    <a:pt x="209" y="227"/>
                  </a:lnTo>
                  <a:lnTo>
                    <a:pt x="20" y="227"/>
                  </a:lnTo>
                  <a:lnTo>
                    <a:pt x="20" y="227"/>
                  </a:lnTo>
                  <a:lnTo>
                    <a:pt x="11" y="227"/>
                  </a:lnTo>
                  <a:lnTo>
                    <a:pt x="5" y="222"/>
                  </a:lnTo>
                  <a:lnTo>
                    <a:pt x="2" y="216"/>
                  </a:lnTo>
                  <a:lnTo>
                    <a:pt x="0" y="20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1"/>
                  </a:lnTo>
                  <a:lnTo>
                    <a:pt x="5" y="5"/>
                  </a:lnTo>
                  <a:lnTo>
                    <a:pt x="11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210"/>
            <p:cNvSpPr>
              <a:spLocks/>
            </p:cNvSpPr>
            <p:nvPr/>
          </p:nvSpPr>
          <p:spPr bwMode="auto">
            <a:xfrm>
              <a:off x="822609" y="4123688"/>
              <a:ext cx="416390" cy="418208"/>
            </a:xfrm>
            <a:custGeom>
              <a:avLst/>
              <a:gdLst>
                <a:gd name="T0" fmla="*/ 20 w 229"/>
                <a:gd name="T1" fmla="*/ 0 h 230"/>
                <a:gd name="T2" fmla="*/ 209 w 229"/>
                <a:gd name="T3" fmla="*/ 0 h 230"/>
                <a:gd name="T4" fmla="*/ 209 w 229"/>
                <a:gd name="T5" fmla="*/ 0 h 230"/>
                <a:gd name="T6" fmla="*/ 216 w 229"/>
                <a:gd name="T7" fmla="*/ 2 h 230"/>
                <a:gd name="T8" fmla="*/ 222 w 229"/>
                <a:gd name="T9" fmla="*/ 6 h 230"/>
                <a:gd name="T10" fmla="*/ 227 w 229"/>
                <a:gd name="T11" fmla="*/ 11 h 230"/>
                <a:gd name="T12" fmla="*/ 229 w 229"/>
                <a:gd name="T13" fmla="*/ 20 h 230"/>
                <a:gd name="T14" fmla="*/ 229 w 229"/>
                <a:gd name="T15" fmla="*/ 210 h 230"/>
                <a:gd name="T16" fmla="*/ 229 w 229"/>
                <a:gd name="T17" fmla="*/ 210 h 230"/>
                <a:gd name="T18" fmla="*/ 227 w 229"/>
                <a:gd name="T19" fmla="*/ 217 h 230"/>
                <a:gd name="T20" fmla="*/ 222 w 229"/>
                <a:gd name="T21" fmla="*/ 224 h 230"/>
                <a:gd name="T22" fmla="*/ 216 w 229"/>
                <a:gd name="T23" fmla="*/ 228 h 230"/>
                <a:gd name="T24" fmla="*/ 209 w 229"/>
                <a:gd name="T25" fmla="*/ 230 h 230"/>
                <a:gd name="T26" fmla="*/ 20 w 229"/>
                <a:gd name="T27" fmla="*/ 230 h 230"/>
                <a:gd name="T28" fmla="*/ 20 w 229"/>
                <a:gd name="T29" fmla="*/ 230 h 230"/>
                <a:gd name="T30" fmla="*/ 11 w 229"/>
                <a:gd name="T31" fmla="*/ 228 h 230"/>
                <a:gd name="T32" fmla="*/ 5 w 229"/>
                <a:gd name="T33" fmla="*/ 224 h 230"/>
                <a:gd name="T34" fmla="*/ 2 w 229"/>
                <a:gd name="T35" fmla="*/ 217 h 230"/>
                <a:gd name="T36" fmla="*/ 0 w 229"/>
                <a:gd name="T37" fmla="*/ 210 h 230"/>
                <a:gd name="T38" fmla="*/ 0 w 229"/>
                <a:gd name="T39" fmla="*/ 20 h 230"/>
                <a:gd name="T40" fmla="*/ 0 w 229"/>
                <a:gd name="T41" fmla="*/ 20 h 230"/>
                <a:gd name="T42" fmla="*/ 2 w 229"/>
                <a:gd name="T43" fmla="*/ 11 h 230"/>
                <a:gd name="T44" fmla="*/ 5 w 229"/>
                <a:gd name="T45" fmla="*/ 6 h 230"/>
                <a:gd name="T46" fmla="*/ 11 w 229"/>
                <a:gd name="T47" fmla="*/ 2 h 230"/>
                <a:gd name="T48" fmla="*/ 20 w 229"/>
                <a:gd name="T49" fmla="*/ 0 h 230"/>
                <a:gd name="T50" fmla="*/ 20 w 229"/>
                <a:gd name="T51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30">
                  <a:moveTo>
                    <a:pt x="20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6"/>
                  </a:lnTo>
                  <a:lnTo>
                    <a:pt x="227" y="11"/>
                  </a:lnTo>
                  <a:lnTo>
                    <a:pt x="229" y="20"/>
                  </a:lnTo>
                  <a:lnTo>
                    <a:pt x="229" y="210"/>
                  </a:lnTo>
                  <a:lnTo>
                    <a:pt x="229" y="210"/>
                  </a:lnTo>
                  <a:lnTo>
                    <a:pt x="227" y="217"/>
                  </a:lnTo>
                  <a:lnTo>
                    <a:pt x="222" y="224"/>
                  </a:lnTo>
                  <a:lnTo>
                    <a:pt x="216" y="228"/>
                  </a:lnTo>
                  <a:lnTo>
                    <a:pt x="209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1" y="228"/>
                  </a:lnTo>
                  <a:lnTo>
                    <a:pt x="5" y="224"/>
                  </a:lnTo>
                  <a:lnTo>
                    <a:pt x="2" y="217"/>
                  </a:lnTo>
                  <a:lnTo>
                    <a:pt x="0" y="2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1"/>
                  </a:lnTo>
                  <a:lnTo>
                    <a:pt x="5" y="6"/>
                  </a:lnTo>
                  <a:lnTo>
                    <a:pt x="11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211"/>
            <p:cNvSpPr>
              <a:spLocks/>
            </p:cNvSpPr>
            <p:nvPr/>
          </p:nvSpPr>
          <p:spPr bwMode="auto">
            <a:xfrm>
              <a:off x="822609" y="3203631"/>
              <a:ext cx="416390" cy="416390"/>
            </a:xfrm>
            <a:custGeom>
              <a:avLst/>
              <a:gdLst>
                <a:gd name="T0" fmla="*/ 20 w 229"/>
                <a:gd name="T1" fmla="*/ 0 h 229"/>
                <a:gd name="T2" fmla="*/ 209 w 229"/>
                <a:gd name="T3" fmla="*/ 0 h 229"/>
                <a:gd name="T4" fmla="*/ 209 w 229"/>
                <a:gd name="T5" fmla="*/ 0 h 229"/>
                <a:gd name="T6" fmla="*/ 216 w 229"/>
                <a:gd name="T7" fmla="*/ 2 h 229"/>
                <a:gd name="T8" fmla="*/ 222 w 229"/>
                <a:gd name="T9" fmla="*/ 5 h 229"/>
                <a:gd name="T10" fmla="*/ 227 w 229"/>
                <a:gd name="T11" fmla="*/ 13 h 229"/>
                <a:gd name="T12" fmla="*/ 229 w 229"/>
                <a:gd name="T13" fmla="*/ 20 h 229"/>
                <a:gd name="T14" fmla="*/ 229 w 229"/>
                <a:gd name="T15" fmla="*/ 209 h 229"/>
                <a:gd name="T16" fmla="*/ 229 w 229"/>
                <a:gd name="T17" fmla="*/ 209 h 229"/>
                <a:gd name="T18" fmla="*/ 227 w 229"/>
                <a:gd name="T19" fmla="*/ 216 h 229"/>
                <a:gd name="T20" fmla="*/ 222 w 229"/>
                <a:gd name="T21" fmla="*/ 224 h 229"/>
                <a:gd name="T22" fmla="*/ 216 w 229"/>
                <a:gd name="T23" fmla="*/ 227 h 229"/>
                <a:gd name="T24" fmla="*/ 209 w 229"/>
                <a:gd name="T25" fmla="*/ 229 h 229"/>
                <a:gd name="T26" fmla="*/ 20 w 229"/>
                <a:gd name="T27" fmla="*/ 229 h 229"/>
                <a:gd name="T28" fmla="*/ 20 w 229"/>
                <a:gd name="T29" fmla="*/ 229 h 229"/>
                <a:gd name="T30" fmla="*/ 11 w 229"/>
                <a:gd name="T31" fmla="*/ 227 h 229"/>
                <a:gd name="T32" fmla="*/ 5 w 229"/>
                <a:gd name="T33" fmla="*/ 224 h 229"/>
                <a:gd name="T34" fmla="*/ 2 w 229"/>
                <a:gd name="T35" fmla="*/ 216 h 229"/>
                <a:gd name="T36" fmla="*/ 0 w 229"/>
                <a:gd name="T37" fmla="*/ 209 h 229"/>
                <a:gd name="T38" fmla="*/ 0 w 229"/>
                <a:gd name="T39" fmla="*/ 20 h 229"/>
                <a:gd name="T40" fmla="*/ 0 w 229"/>
                <a:gd name="T41" fmla="*/ 20 h 229"/>
                <a:gd name="T42" fmla="*/ 2 w 229"/>
                <a:gd name="T43" fmla="*/ 13 h 229"/>
                <a:gd name="T44" fmla="*/ 5 w 229"/>
                <a:gd name="T45" fmla="*/ 5 h 229"/>
                <a:gd name="T46" fmla="*/ 11 w 229"/>
                <a:gd name="T47" fmla="*/ 2 h 229"/>
                <a:gd name="T48" fmla="*/ 20 w 229"/>
                <a:gd name="T49" fmla="*/ 0 h 229"/>
                <a:gd name="T50" fmla="*/ 20 w 229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29">
                  <a:moveTo>
                    <a:pt x="20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5"/>
                  </a:lnTo>
                  <a:lnTo>
                    <a:pt x="227" y="13"/>
                  </a:lnTo>
                  <a:lnTo>
                    <a:pt x="229" y="20"/>
                  </a:lnTo>
                  <a:lnTo>
                    <a:pt x="229" y="209"/>
                  </a:lnTo>
                  <a:lnTo>
                    <a:pt x="229" y="209"/>
                  </a:lnTo>
                  <a:lnTo>
                    <a:pt x="227" y="216"/>
                  </a:lnTo>
                  <a:lnTo>
                    <a:pt x="222" y="224"/>
                  </a:lnTo>
                  <a:lnTo>
                    <a:pt x="216" y="227"/>
                  </a:lnTo>
                  <a:lnTo>
                    <a:pt x="209" y="229"/>
                  </a:lnTo>
                  <a:lnTo>
                    <a:pt x="20" y="229"/>
                  </a:lnTo>
                  <a:lnTo>
                    <a:pt x="20" y="229"/>
                  </a:lnTo>
                  <a:lnTo>
                    <a:pt x="11" y="227"/>
                  </a:lnTo>
                  <a:lnTo>
                    <a:pt x="5" y="224"/>
                  </a:lnTo>
                  <a:lnTo>
                    <a:pt x="2" y="216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5"/>
                  </a:lnTo>
                  <a:lnTo>
                    <a:pt x="11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212"/>
            <p:cNvSpPr>
              <a:spLocks/>
            </p:cNvSpPr>
            <p:nvPr/>
          </p:nvSpPr>
          <p:spPr bwMode="auto">
            <a:xfrm>
              <a:off x="1286274" y="3667296"/>
              <a:ext cx="412753" cy="412753"/>
            </a:xfrm>
            <a:custGeom>
              <a:avLst/>
              <a:gdLst>
                <a:gd name="T0" fmla="*/ 18 w 227"/>
                <a:gd name="T1" fmla="*/ 0 h 227"/>
                <a:gd name="T2" fmla="*/ 209 w 227"/>
                <a:gd name="T3" fmla="*/ 0 h 227"/>
                <a:gd name="T4" fmla="*/ 209 w 227"/>
                <a:gd name="T5" fmla="*/ 0 h 227"/>
                <a:gd name="T6" fmla="*/ 216 w 227"/>
                <a:gd name="T7" fmla="*/ 2 h 227"/>
                <a:gd name="T8" fmla="*/ 222 w 227"/>
                <a:gd name="T9" fmla="*/ 5 h 227"/>
                <a:gd name="T10" fmla="*/ 227 w 227"/>
                <a:gd name="T11" fmla="*/ 11 h 227"/>
                <a:gd name="T12" fmla="*/ 227 w 227"/>
                <a:gd name="T13" fmla="*/ 18 h 227"/>
                <a:gd name="T14" fmla="*/ 227 w 227"/>
                <a:gd name="T15" fmla="*/ 209 h 227"/>
                <a:gd name="T16" fmla="*/ 227 w 227"/>
                <a:gd name="T17" fmla="*/ 209 h 227"/>
                <a:gd name="T18" fmla="*/ 227 w 227"/>
                <a:gd name="T19" fmla="*/ 216 h 227"/>
                <a:gd name="T20" fmla="*/ 222 w 227"/>
                <a:gd name="T21" fmla="*/ 222 h 227"/>
                <a:gd name="T22" fmla="*/ 216 w 227"/>
                <a:gd name="T23" fmla="*/ 227 h 227"/>
                <a:gd name="T24" fmla="*/ 209 w 227"/>
                <a:gd name="T25" fmla="*/ 227 h 227"/>
                <a:gd name="T26" fmla="*/ 18 w 227"/>
                <a:gd name="T27" fmla="*/ 227 h 227"/>
                <a:gd name="T28" fmla="*/ 18 w 227"/>
                <a:gd name="T29" fmla="*/ 227 h 227"/>
                <a:gd name="T30" fmla="*/ 11 w 227"/>
                <a:gd name="T31" fmla="*/ 227 h 227"/>
                <a:gd name="T32" fmla="*/ 5 w 227"/>
                <a:gd name="T33" fmla="*/ 222 h 227"/>
                <a:gd name="T34" fmla="*/ 2 w 227"/>
                <a:gd name="T35" fmla="*/ 216 h 227"/>
                <a:gd name="T36" fmla="*/ 0 w 227"/>
                <a:gd name="T37" fmla="*/ 209 h 227"/>
                <a:gd name="T38" fmla="*/ 0 w 227"/>
                <a:gd name="T39" fmla="*/ 18 h 227"/>
                <a:gd name="T40" fmla="*/ 0 w 227"/>
                <a:gd name="T41" fmla="*/ 18 h 227"/>
                <a:gd name="T42" fmla="*/ 2 w 227"/>
                <a:gd name="T43" fmla="*/ 11 h 227"/>
                <a:gd name="T44" fmla="*/ 5 w 227"/>
                <a:gd name="T45" fmla="*/ 5 h 227"/>
                <a:gd name="T46" fmla="*/ 11 w 227"/>
                <a:gd name="T47" fmla="*/ 2 h 227"/>
                <a:gd name="T48" fmla="*/ 18 w 227"/>
                <a:gd name="T49" fmla="*/ 0 h 227"/>
                <a:gd name="T50" fmla="*/ 18 w 227"/>
                <a:gd name="T51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7" h="227">
                  <a:moveTo>
                    <a:pt x="18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5"/>
                  </a:lnTo>
                  <a:lnTo>
                    <a:pt x="227" y="11"/>
                  </a:lnTo>
                  <a:lnTo>
                    <a:pt x="227" y="18"/>
                  </a:lnTo>
                  <a:lnTo>
                    <a:pt x="227" y="209"/>
                  </a:lnTo>
                  <a:lnTo>
                    <a:pt x="227" y="209"/>
                  </a:lnTo>
                  <a:lnTo>
                    <a:pt x="227" y="216"/>
                  </a:lnTo>
                  <a:lnTo>
                    <a:pt x="222" y="222"/>
                  </a:lnTo>
                  <a:lnTo>
                    <a:pt x="216" y="227"/>
                  </a:lnTo>
                  <a:lnTo>
                    <a:pt x="209" y="227"/>
                  </a:lnTo>
                  <a:lnTo>
                    <a:pt x="18" y="227"/>
                  </a:lnTo>
                  <a:lnTo>
                    <a:pt x="18" y="227"/>
                  </a:lnTo>
                  <a:lnTo>
                    <a:pt x="11" y="227"/>
                  </a:lnTo>
                  <a:lnTo>
                    <a:pt x="5" y="222"/>
                  </a:lnTo>
                  <a:lnTo>
                    <a:pt x="2" y="216"/>
                  </a:lnTo>
                  <a:lnTo>
                    <a:pt x="0" y="20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1"/>
                  </a:lnTo>
                  <a:lnTo>
                    <a:pt x="5" y="5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213"/>
            <p:cNvSpPr>
              <a:spLocks/>
            </p:cNvSpPr>
            <p:nvPr/>
          </p:nvSpPr>
          <p:spPr bwMode="auto">
            <a:xfrm>
              <a:off x="1286274" y="4123688"/>
              <a:ext cx="412753" cy="418208"/>
            </a:xfrm>
            <a:custGeom>
              <a:avLst/>
              <a:gdLst>
                <a:gd name="T0" fmla="*/ 18 w 227"/>
                <a:gd name="T1" fmla="*/ 0 h 230"/>
                <a:gd name="T2" fmla="*/ 209 w 227"/>
                <a:gd name="T3" fmla="*/ 0 h 230"/>
                <a:gd name="T4" fmla="*/ 209 w 227"/>
                <a:gd name="T5" fmla="*/ 0 h 230"/>
                <a:gd name="T6" fmla="*/ 216 w 227"/>
                <a:gd name="T7" fmla="*/ 2 h 230"/>
                <a:gd name="T8" fmla="*/ 222 w 227"/>
                <a:gd name="T9" fmla="*/ 6 h 230"/>
                <a:gd name="T10" fmla="*/ 227 w 227"/>
                <a:gd name="T11" fmla="*/ 11 h 230"/>
                <a:gd name="T12" fmla="*/ 227 w 227"/>
                <a:gd name="T13" fmla="*/ 20 h 230"/>
                <a:gd name="T14" fmla="*/ 227 w 227"/>
                <a:gd name="T15" fmla="*/ 210 h 230"/>
                <a:gd name="T16" fmla="*/ 227 w 227"/>
                <a:gd name="T17" fmla="*/ 210 h 230"/>
                <a:gd name="T18" fmla="*/ 227 w 227"/>
                <a:gd name="T19" fmla="*/ 217 h 230"/>
                <a:gd name="T20" fmla="*/ 222 w 227"/>
                <a:gd name="T21" fmla="*/ 224 h 230"/>
                <a:gd name="T22" fmla="*/ 216 w 227"/>
                <a:gd name="T23" fmla="*/ 228 h 230"/>
                <a:gd name="T24" fmla="*/ 209 w 227"/>
                <a:gd name="T25" fmla="*/ 230 h 230"/>
                <a:gd name="T26" fmla="*/ 18 w 227"/>
                <a:gd name="T27" fmla="*/ 230 h 230"/>
                <a:gd name="T28" fmla="*/ 18 w 227"/>
                <a:gd name="T29" fmla="*/ 230 h 230"/>
                <a:gd name="T30" fmla="*/ 11 w 227"/>
                <a:gd name="T31" fmla="*/ 228 h 230"/>
                <a:gd name="T32" fmla="*/ 5 w 227"/>
                <a:gd name="T33" fmla="*/ 224 h 230"/>
                <a:gd name="T34" fmla="*/ 2 w 227"/>
                <a:gd name="T35" fmla="*/ 217 h 230"/>
                <a:gd name="T36" fmla="*/ 0 w 227"/>
                <a:gd name="T37" fmla="*/ 210 h 230"/>
                <a:gd name="T38" fmla="*/ 0 w 227"/>
                <a:gd name="T39" fmla="*/ 20 h 230"/>
                <a:gd name="T40" fmla="*/ 0 w 227"/>
                <a:gd name="T41" fmla="*/ 20 h 230"/>
                <a:gd name="T42" fmla="*/ 2 w 227"/>
                <a:gd name="T43" fmla="*/ 11 h 230"/>
                <a:gd name="T44" fmla="*/ 5 w 227"/>
                <a:gd name="T45" fmla="*/ 6 h 230"/>
                <a:gd name="T46" fmla="*/ 11 w 227"/>
                <a:gd name="T47" fmla="*/ 2 h 230"/>
                <a:gd name="T48" fmla="*/ 18 w 227"/>
                <a:gd name="T49" fmla="*/ 0 h 230"/>
                <a:gd name="T50" fmla="*/ 18 w 227"/>
                <a:gd name="T51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7" h="230">
                  <a:moveTo>
                    <a:pt x="18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6"/>
                  </a:lnTo>
                  <a:lnTo>
                    <a:pt x="227" y="11"/>
                  </a:lnTo>
                  <a:lnTo>
                    <a:pt x="227" y="20"/>
                  </a:lnTo>
                  <a:lnTo>
                    <a:pt x="227" y="210"/>
                  </a:lnTo>
                  <a:lnTo>
                    <a:pt x="227" y="210"/>
                  </a:lnTo>
                  <a:lnTo>
                    <a:pt x="227" y="217"/>
                  </a:lnTo>
                  <a:lnTo>
                    <a:pt x="222" y="224"/>
                  </a:lnTo>
                  <a:lnTo>
                    <a:pt x="216" y="228"/>
                  </a:lnTo>
                  <a:lnTo>
                    <a:pt x="209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1" y="228"/>
                  </a:lnTo>
                  <a:lnTo>
                    <a:pt x="5" y="224"/>
                  </a:lnTo>
                  <a:lnTo>
                    <a:pt x="2" y="217"/>
                  </a:lnTo>
                  <a:lnTo>
                    <a:pt x="0" y="2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1"/>
                  </a:lnTo>
                  <a:lnTo>
                    <a:pt x="5" y="6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214"/>
            <p:cNvSpPr>
              <a:spLocks/>
            </p:cNvSpPr>
            <p:nvPr/>
          </p:nvSpPr>
          <p:spPr bwMode="auto">
            <a:xfrm>
              <a:off x="1286274" y="3203631"/>
              <a:ext cx="412753" cy="416390"/>
            </a:xfrm>
            <a:custGeom>
              <a:avLst/>
              <a:gdLst>
                <a:gd name="T0" fmla="*/ 18 w 227"/>
                <a:gd name="T1" fmla="*/ 0 h 229"/>
                <a:gd name="T2" fmla="*/ 209 w 227"/>
                <a:gd name="T3" fmla="*/ 0 h 229"/>
                <a:gd name="T4" fmla="*/ 209 w 227"/>
                <a:gd name="T5" fmla="*/ 0 h 229"/>
                <a:gd name="T6" fmla="*/ 216 w 227"/>
                <a:gd name="T7" fmla="*/ 2 h 229"/>
                <a:gd name="T8" fmla="*/ 222 w 227"/>
                <a:gd name="T9" fmla="*/ 5 h 229"/>
                <a:gd name="T10" fmla="*/ 227 w 227"/>
                <a:gd name="T11" fmla="*/ 13 h 229"/>
                <a:gd name="T12" fmla="*/ 227 w 227"/>
                <a:gd name="T13" fmla="*/ 20 h 229"/>
                <a:gd name="T14" fmla="*/ 227 w 227"/>
                <a:gd name="T15" fmla="*/ 209 h 229"/>
                <a:gd name="T16" fmla="*/ 227 w 227"/>
                <a:gd name="T17" fmla="*/ 209 h 229"/>
                <a:gd name="T18" fmla="*/ 227 w 227"/>
                <a:gd name="T19" fmla="*/ 216 h 229"/>
                <a:gd name="T20" fmla="*/ 222 w 227"/>
                <a:gd name="T21" fmla="*/ 224 h 229"/>
                <a:gd name="T22" fmla="*/ 216 w 227"/>
                <a:gd name="T23" fmla="*/ 227 h 229"/>
                <a:gd name="T24" fmla="*/ 209 w 227"/>
                <a:gd name="T25" fmla="*/ 229 h 229"/>
                <a:gd name="T26" fmla="*/ 18 w 227"/>
                <a:gd name="T27" fmla="*/ 229 h 229"/>
                <a:gd name="T28" fmla="*/ 18 w 227"/>
                <a:gd name="T29" fmla="*/ 229 h 229"/>
                <a:gd name="T30" fmla="*/ 11 w 227"/>
                <a:gd name="T31" fmla="*/ 227 h 229"/>
                <a:gd name="T32" fmla="*/ 5 w 227"/>
                <a:gd name="T33" fmla="*/ 224 h 229"/>
                <a:gd name="T34" fmla="*/ 2 w 227"/>
                <a:gd name="T35" fmla="*/ 216 h 229"/>
                <a:gd name="T36" fmla="*/ 0 w 227"/>
                <a:gd name="T37" fmla="*/ 209 h 229"/>
                <a:gd name="T38" fmla="*/ 0 w 227"/>
                <a:gd name="T39" fmla="*/ 20 h 229"/>
                <a:gd name="T40" fmla="*/ 0 w 227"/>
                <a:gd name="T41" fmla="*/ 20 h 229"/>
                <a:gd name="T42" fmla="*/ 2 w 227"/>
                <a:gd name="T43" fmla="*/ 13 h 229"/>
                <a:gd name="T44" fmla="*/ 5 w 227"/>
                <a:gd name="T45" fmla="*/ 5 h 229"/>
                <a:gd name="T46" fmla="*/ 11 w 227"/>
                <a:gd name="T47" fmla="*/ 2 h 229"/>
                <a:gd name="T48" fmla="*/ 18 w 227"/>
                <a:gd name="T49" fmla="*/ 0 h 229"/>
                <a:gd name="T50" fmla="*/ 18 w 227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7" h="229">
                  <a:moveTo>
                    <a:pt x="18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5"/>
                  </a:lnTo>
                  <a:lnTo>
                    <a:pt x="227" y="13"/>
                  </a:lnTo>
                  <a:lnTo>
                    <a:pt x="227" y="20"/>
                  </a:lnTo>
                  <a:lnTo>
                    <a:pt x="227" y="209"/>
                  </a:lnTo>
                  <a:lnTo>
                    <a:pt x="227" y="209"/>
                  </a:lnTo>
                  <a:lnTo>
                    <a:pt x="227" y="216"/>
                  </a:lnTo>
                  <a:lnTo>
                    <a:pt x="222" y="224"/>
                  </a:lnTo>
                  <a:lnTo>
                    <a:pt x="216" y="227"/>
                  </a:lnTo>
                  <a:lnTo>
                    <a:pt x="209" y="229"/>
                  </a:lnTo>
                  <a:lnTo>
                    <a:pt x="18" y="229"/>
                  </a:lnTo>
                  <a:lnTo>
                    <a:pt x="18" y="229"/>
                  </a:lnTo>
                  <a:lnTo>
                    <a:pt x="11" y="227"/>
                  </a:lnTo>
                  <a:lnTo>
                    <a:pt x="5" y="224"/>
                  </a:lnTo>
                  <a:lnTo>
                    <a:pt x="2" y="216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5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243"/>
            <p:cNvSpPr>
              <a:spLocks/>
            </p:cNvSpPr>
            <p:nvPr/>
          </p:nvSpPr>
          <p:spPr bwMode="auto">
            <a:xfrm>
              <a:off x="822609" y="2732693"/>
              <a:ext cx="416390" cy="416390"/>
            </a:xfrm>
            <a:custGeom>
              <a:avLst/>
              <a:gdLst>
                <a:gd name="T0" fmla="*/ 20 w 229"/>
                <a:gd name="T1" fmla="*/ 0 h 229"/>
                <a:gd name="T2" fmla="*/ 209 w 229"/>
                <a:gd name="T3" fmla="*/ 0 h 229"/>
                <a:gd name="T4" fmla="*/ 209 w 229"/>
                <a:gd name="T5" fmla="*/ 0 h 229"/>
                <a:gd name="T6" fmla="*/ 216 w 229"/>
                <a:gd name="T7" fmla="*/ 2 h 229"/>
                <a:gd name="T8" fmla="*/ 222 w 229"/>
                <a:gd name="T9" fmla="*/ 7 h 229"/>
                <a:gd name="T10" fmla="*/ 227 w 229"/>
                <a:gd name="T11" fmla="*/ 13 h 229"/>
                <a:gd name="T12" fmla="*/ 229 w 229"/>
                <a:gd name="T13" fmla="*/ 20 h 229"/>
                <a:gd name="T14" fmla="*/ 229 w 229"/>
                <a:gd name="T15" fmla="*/ 209 h 229"/>
                <a:gd name="T16" fmla="*/ 229 w 229"/>
                <a:gd name="T17" fmla="*/ 209 h 229"/>
                <a:gd name="T18" fmla="*/ 227 w 229"/>
                <a:gd name="T19" fmla="*/ 218 h 229"/>
                <a:gd name="T20" fmla="*/ 222 w 229"/>
                <a:gd name="T21" fmla="*/ 224 h 229"/>
                <a:gd name="T22" fmla="*/ 216 w 229"/>
                <a:gd name="T23" fmla="*/ 228 h 229"/>
                <a:gd name="T24" fmla="*/ 209 w 229"/>
                <a:gd name="T25" fmla="*/ 229 h 229"/>
                <a:gd name="T26" fmla="*/ 20 w 229"/>
                <a:gd name="T27" fmla="*/ 229 h 229"/>
                <a:gd name="T28" fmla="*/ 20 w 229"/>
                <a:gd name="T29" fmla="*/ 229 h 229"/>
                <a:gd name="T30" fmla="*/ 11 w 229"/>
                <a:gd name="T31" fmla="*/ 228 h 229"/>
                <a:gd name="T32" fmla="*/ 5 w 229"/>
                <a:gd name="T33" fmla="*/ 224 h 229"/>
                <a:gd name="T34" fmla="*/ 2 w 229"/>
                <a:gd name="T35" fmla="*/ 218 h 229"/>
                <a:gd name="T36" fmla="*/ 0 w 229"/>
                <a:gd name="T37" fmla="*/ 209 h 229"/>
                <a:gd name="T38" fmla="*/ 0 w 229"/>
                <a:gd name="T39" fmla="*/ 20 h 229"/>
                <a:gd name="T40" fmla="*/ 0 w 229"/>
                <a:gd name="T41" fmla="*/ 20 h 229"/>
                <a:gd name="T42" fmla="*/ 2 w 229"/>
                <a:gd name="T43" fmla="*/ 13 h 229"/>
                <a:gd name="T44" fmla="*/ 5 w 229"/>
                <a:gd name="T45" fmla="*/ 7 h 229"/>
                <a:gd name="T46" fmla="*/ 11 w 229"/>
                <a:gd name="T47" fmla="*/ 2 h 229"/>
                <a:gd name="T48" fmla="*/ 20 w 229"/>
                <a:gd name="T49" fmla="*/ 0 h 229"/>
                <a:gd name="T50" fmla="*/ 20 w 229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29">
                  <a:moveTo>
                    <a:pt x="20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7"/>
                  </a:lnTo>
                  <a:lnTo>
                    <a:pt x="227" y="13"/>
                  </a:lnTo>
                  <a:lnTo>
                    <a:pt x="229" y="20"/>
                  </a:lnTo>
                  <a:lnTo>
                    <a:pt x="229" y="209"/>
                  </a:lnTo>
                  <a:lnTo>
                    <a:pt x="229" y="209"/>
                  </a:lnTo>
                  <a:lnTo>
                    <a:pt x="227" y="218"/>
                  </a:lnTo>
                  <a:lnTo>
                    <a:pt x="222" y="224"/>
                  </a:lnTo>
                  <a:lnTo>
                    <a:pt x="216" y="228"/>
                  </a:lnTo>
                  <a:lnTo>
                    <a:pt x="209" y="229"/>
                  </a:lnTo>
                  <a:lnTo>
                    <a:pt x="20" y="229"/>
                  </a:lnTo>
                  <a:lnTo>
                    <a:pt x="20" y="229"/>
                  </a:lnTo>
                  <a:lnTo>
                    <a:pt x="11" y="228"/>
                  </a:lnTo>
                  <a:lnTo>
                    <a:pt x="5" y="224"/>
                  </a:lnTo>
                  <a:lnTo>
                    <a:pt x="2" y="218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7"/>
                  </a:lnTo>
                  <a:lnTo>
                    <a:pt x="11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244"/>
            <p:cNvSpPr>
              <a:spLocks/>
            </p:cNvSpPr>
            <p:nvPr/>
          </p:nvSpPr>
          <p:spPr bwMode="auto">
            <a:xfrm>
              <a:off x="822609" y="2272664"/>
              <a:ext cx="416390" cy="416390"/>
            </a:xfrm>
            <a:custGeom>
              <a:avLst/>
              <a:gdLst>
                <a:gd name="T0" fmla="*/ 20 w 229"/>
                <a:gd name="T1" fmla="*/ 0 h 229"/>
                <a:gd name="T2" fmla="*/ 209 w 229"/>
                <a:gd name="T3" fmla="*/ 0 h 229"/>
                <a:gd name="T4" fmla="*/ 209 w 229"/>
                <a:gd name="T5" fmla="*/ 0 h 229"/>
                <a:gd name="T6" fmla="*/ 216 w 229"/>
                <a:gd name="T7" fmla="*/ 2 h 229"/>
                <a:gd name="T8" fmla="*/ 222 w 229"/>
                <a:gd name="T9" fmla="*/ 5 h 229"/>
                <a:gd name="T10" fmla="*/ 227 w 229"/>
                <a:gd name="T11" fmla="*/ 13 h 229"/>
                <a:gd name="T12" fmla="*/ 229 w 229"/>
                <a:gd name="T13" fmla="*/ 20 h 229"/>
                <a:gd name="T14" fmla="*/ 229 w 229"/>
                <a:gd name="T15" fmla="*/ 209 h 229"/>
                <a:gd name="T16" fmla="*/ 229 w 229"/>
                <a:gd name="T17" fmla="*/ 209 h 229"/>
                <a:gd name="T18" fmla="*/ 227 w 229"/>
                <a:gd name="T19" fmla="*/ 216 h 229"/>
                <a:gd name="T20" fmla="*/ 222 w 229"/>
                <a:gd name="T21" fmla="*/ 224 h 229"/>
                <a:gd name="T22" fmla="*/ 216 w 229"/>
                <a:gd name="T23" fmla="*/ 227 h 229"/>
                <a:gd name="T24" fmla="*/ 209 w 229"/>
                <a:gd name="T25" fmla="*/ 229 h 229"/>
                <a:gd name="T26" fmla="*/ 20 w 229"/>
                <a:gd name="T27" fmla="*/ 229 h 229"/>
                <a:gd name="T28" fmla="*/ 20 w 229"/>
                <a:gd name="T29" fmla="*/ 229 h 229"/>
                <a:gd name="T30" fmla="*/ 11 w 229"/>
                <a:gd name="T31" fmla="*/ 227 h 229"/>
                <a:gd name="T32" fmla="*/ 5 w 229"/>
                <a:gd name="T33" fmla="*/ 224 h 229"/>
                <a:gd name="T34" fmla="*/ 2 w 229"/>
                <a:gd name="T35" fmla="*/ 216 h 229"/>
                <a:gd name="T36" fmla="*/ 0 w 229"/>
                <a:gd name="T37" fmla="*/ 209 h 229"/>
                <a:gd name="T38" fmla="*/ 0 w 229"/>
                <a:gd name="T39" fmla="*/ 20 h 229"/>
                <a:gd name="T40" fmla="*/ 0 w 229"/>
                <a:gd name="T41" fmla="*/ 20 h 229"/>
                <a:gd name="T42" fmla="*/ 2 w 229"/>
                <a:gd name="T43" fmla="*/ 13 h 229"/>
                <a:gd name="T44" fmla="*/ 5 w 229"/>
                <a:gd name="T45" fmla="*/ 5 h 229"/>
                <a:gd name="T46" fmla="*/ 11 w 229"/>
                <a:gd name="T47" fmla="*/ 2 h 229"/>
                <a:gd name="T48" fmla="*/ 20 w 229"/>
                <a:gd name="T49" fmla="*/ 0 h 229"/>
                <a:gd name="T50" fmla="*/ 20 w 229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29">
                  <a:moveTo>
                    <a:pt x="20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5"/>
                  </a:lnTo>
                  <a:lnTo>
                    <a:pt x="227" y="13"/>
                  </a:lnTo>
                  <a:lnTo>
                    <a:pt x="229" y="20"/>
                  </a:lnTo>
                  <a:lnTo>
                    <a:pt x="229" y="209"/>
                  </a:lnTo>
                  <a:lnTo>
                    <a:pt x="229" y="209"/>
                  </a:lnTo>
                  <a:lnTo>
                    <a:pt x="227" y="216"/>
                  </a:lnTo>
                  <a:lnTo>
                    <a:pt x="222" y="224"/>
                  </a:lnTo>
                  <a:lnTo>
                    <a:pt x="216" y="227"/>
                  </a:lnTo>
                  <a:lnTo>
                    <a:pt x="209" y="229"/>
                  </a:lnTo>
                  <a:lnTo>
                    <a:pt x="20" y="229"/>
                  </a:lnTo>
                  <a:lnTo>
                    <a:pt x="20" y="229"/>
                  </a:lnTo>
                  <a:lnTo>
                    <a:pt x="11" y="227"/>
                  </a:lnTo>
                  <a:lnTo>
                    <a:pt x="5" y="224"/>
                  </a:lnTo>
                  <a:lnTo>
                    <a:pt x="2" y="216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5"/>
                  </a:lnTo>
                  <a:lnTo>
                    <a:pt x="11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245"/>
            <p:cNvSpPr>
              <a:spLocks/>
            </p:cNvSpPr>
            <p:nvPr/>
          </p:nvSpPr>
          <p:spPr bwMode="auto">
            <a:xfrm>
              <a:off x="1286274" y="2732693"/>
              <a:ext cx="412753" cy="416390"/>
            </a:xfrm>
            <a:custGeom>
              <a:avLst/>
              <a:gdLst>
                <a:gd name="T0" fmla="*/ 18 w 227"/>
                <a:gd name="T1" fmla="*/ 0 h 229"/>
                <a:gd name="T2" fmla="*/ 209 w 227"/>
                <a:gd name="T3" fmla="*/ 0 h 229"/>
                <a:gd name="T4" fmla="*/ 209 w 227"/>
                <a:gd name="T5" fmla="*/ 0 h 229"/>
                <a:gd name="T6" fmla="*/ 216 w 227"/>
                <a:gd name="T7" fmla="*/ 2 h 229"/>
                <a:gd name="T8" fmla="*/ 222 w 227"/>
                <a:gd name="T9" fmla="*/ 7 h 229"/>
                <a:gd name="T10" fmla="*/ 227 w 227"/>
                <a:gd name="T11" fmla="*/ 13 h 229"/>
                <a:gd name="T12" fmla="*/ 227 w 227"/>
                <a:gd name="T13" fmla="*/ 20 h 229"/>
                <a:gd name="T14" fmla="*/ 227 w 227"/>
                <a:gd name="T15" fmla="*/ 209 h 229"/>
                <a:gd name="T16" fmla="*/ 227 w 227"/>
                <a:gd name="T17" fmla="*/ 209 h 229"/>
                <a:gd name="T18" fmla="*/ 227 w 227"/>
                <a:gd name="T19" fmla="*/ 218 h 229"/>
                <a:gd name="T20" fmla="*/ 222 w 227"/>
                <a:gd name="T21" fmla="*/ 224 h 229"/>
                <a:gd name="T22" fmla="*/ 216 w 227"/>
                <a:gd name="T23" fmla="*/ 228 h 229"/>
                <a:gd name="T24" fmla="*/ 209 w 227"/>
                <a:gd name="T25" fmla="*/ 229 h 229"/>
                <a:gd name="T26" fmla="*/ 18 w 227"/>
                <a:gd name="T27" fmla="*/ 229 h 229"/>
                <a:gd name="T28" fmla="*/ 18 w 227"/>
                <a:gd name="T29" fmla="*/ 229 h 229"/>
                <a:gd name="T30" fmla="*/ 11 w 227"/>
                <a:gd name="T31" fmla="*/ 228 h 229"/>
                <a:gd name="T32" fmla="*/ 5 w 227"/>
                <a:gd name="T33" fmla="*/ 224 h 229"/>
                <a:gd name="T34" fmla="*/ 2 w 227"/>
                <a:gd name="T35" fmla="*/ 218 h 229"/>
                <a:gd name="T36" fmla="*/ 0 w 227"/>
                <a:gd name="T37" fmla="*/ 209 h 229"/>
                <a:gd name="T38" fmla="*/ 0 w 227"/>
                <a:gd name="T39" fmla="*/ 20 h 229"/>
                <a:gd name="T40" fmla="*/ 0 w 227"/>
                <a:gd name="T41" fmla="*/ 20 h 229"/>
                <a:gd name="T42" fmla="*/ 2 w 227"/>
                <a:gd name="T43" fmla="*/ 13 h 229"/>
                <a:gd name="T44" fmla="*/ 5 w 227"/>
                <a:gd name="T45" fmla="*/ 7 h 229"/>
                <a:gd name="T46" fmla="*/ 11 w 227"/>
                <a:gd name="T47" fmla="*/ 2 h 229"/>
                <a:gd name="T48" fmla="*/ 18 w 227"/>
                <a:gd name="T49" fmla="*/ 0 h 229"/>
                <a:gd name="T50" fmla="*/ 18 w 227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7" h="229">
                  <a:moveTo>
                    <a:pt x="18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7"/>
                  </a:lnTo>
                  <a:lnTo>
                    <a:pt x="227" y="13"/>
                  </a:lnTo>
                  <a:lnTo>
                    <a:pt x="227" y="20"/>
                  </a:lnTo>
                  <a:lnTo>
                    <a:pt x="227" y="209"/>
                  </a:lnTo>
                  <a:lnTo>
                    <a:pt x="227" y="209"/>
                  </a:lnTo>
                  <a:lnTo>
                    <a:pt x="227" y="218"/>
                  </a:lnTo>
                  <a:lnTo>
                    <a:pt x="222" y="224"/>
                  </a:lnTo>
                  <a:lnTo>
                    <a:pt x="216" y="228"/>
                  </a:lnTo>
                  <a:lnTo>
                    <a:pt x="209" y="229"/>
                  </a:lnTo>
                  <a:lnTo>
                    <a:pt x="18" y="229"/>
                  </a:lnTo>
                  <a:lnTo>
                    <a:pt x="18" y="229"/>
                  </a:lnTo>
                  <a:lnTo>
                    <a:pt x="11" y="228"/>
                  </a:lnTo>
                  <a:lnTo>
                    <a:pt x="5" y="224"/>
                  </a:lnTo>
                  <a:lnTo>
                    <a:pt x="2" y="218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7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246"/>
            <p:cNvSpPr>
              <a:spLocks/>
            </p:cNvSpPr>
            <p:nvPr/>
          </p:nvSpPr>
          <p:spPr bwMode="auto">
            <a:xfrm>
              <a:off x="1286274" y="2272664"/>
              <a:ext cx="412753" cy="416390"/>
            </a:xfrm>
            <a:custGeom>
              <a:avLst/>
              <a:gdLst>
                <a:gd name="T0" fmla="*/ 18 w 227"/>
                <a:gd name="T1" fmla="*/ 0 h 229"/>
                <a:gd name="T2" fmla="*/ 209 w 227"/>
                <a:gd name="T3" fmla="*/ 0 h 229"/>
                <a:gd name="T4" fmla="*/ 209 w 227"/>
                <a:gd name="T5" fmla="*/ 0 h 229"/>
                <a:gd name="T6" fmla="*/ 216 w 227"/>
                <a:gd name="T7" fmla="*/ 2 h 229"/>
                <a:gd name="T8" fmla="*/ 222 w 227"/>
                <a:gd name="T9" fmla="*/ 5 h 229"/>
                <a:gd name="T10" fmla="*/ 227 w 227"/>
                <a:gd name="T11" fmla="*/ 13 h 229"/>
                <a:gd name="T12" fmla="*/ 227 w 227"/>
                <a:gd name="T13" fmla="*/ 20 h 229"/>
                <a:gd name="T14" fmla="*/ 227 w 227"/>
                <a:gd name="T15" fmla="*/ 209 h 229"/>
                <a:gd name="T16" fmla="*/ 227 w 227"/>
                <a:gd name="T17" fmla="*/ 209 h 229"/>
                <a:gd name="T18" fmla="*/ 227 w 227"/>
                <a:gd name="T19" fmla="*/ 216 h 229"/>
                <a:gd name="T20" fmla="*/ 222 w 227"/>
                <a:gd name="T21" fmla="*/ 224 h 229"/>
                <a:gd name="T22" fmla="*/ 216 w 227"/>
                <a:gd name="T23" fmla="*/ 227 h 229"/>
                <a:gd name="T24" fmla="*/ 209 w 227"/>
                <a:gd name="T25" fmla="*/ 229 h 229"/>
                <a:gd name="T26" fmla="*/ 18 w 227"/>
                <a:gd name="T27" fmla="*/ 229 h 229"/>
                <a:gd name="T28" fmla="*/ 18 w 227"/>
                <a:gd name="T29" fmla="*/ 229 h 229"/>
                <a:gd name="T30" fmla="*/ 11 w 227"/>
                <a:gd name="T31" fmla="*/ 227 h 229"/>
                <a:gd name="T32" fmla="*/ 5 w 227"/>
                <a:gd name="T33" fmla="*/ 224 h 229"/>
                <a:gd name="T34" fmla="*/ 2 w 227"/>
                <a:gd name="T35" fmla="*/ 216 h 229"/>
                <a:gd name="T36" fmla="*/ 0 w 227"/>
                <a:gd name="T37" fmla="*/ 209 h 229"/>
                <a:gd name="T38" fmla="*/ 0 w 227"/>
                <a:gd name="T39" fmla="*/ 20 h 229"/>
                <a:gd name="T40" fmla="*/ 0 w 227"/>
                <a:gd name="T41" fmla="*/ 20 h 229"/>
                <a:gd name="T42" fmla="*/ 2 w 227"/>
                <a:gd name="T43" fmla="*/ 13 h 229"/>
                <a:gd name="T44" fmla="*/ 5 w 227"/>
                <a:gd name="T45" fmla="*/ 5 h 229"/>
                <a:gd name="T46" fmla="*/ 11 w 227"/>
                <a:gd name="T47" fmla="*/ 2 h 229"/>
                <a:gd name="T48" fmla="*/ 18 w 227"/>
                <a:gd name="T49" fmla="*/ 0 h 229"/>
                <a:gd name="T50" fmla="*/ 18 w 227"/>
                <a:gd name="T5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7" h="229">
                  <a:moveTo>
                    <a:pt x="18" y="0"/>
                  </a:moveTo>
                  <a:lnTo>
                    <a:pt x="209" y="0"/>
                  </a:lnTo>
                  <a:lnTo>
                    <a:pt x="209" y="0"/>
                  </a:lnTo>
                  <a:lnTo>
                    <a:pt x="216" y="2"/>
                  </a:lnTo>
                  <a:lnTo>
                    <a:pt x="222" y="5"/>
                  </a:lnTo>
                  <a:lnTo>
                    <a:pt x="227" y="13"/>
                  </a:lnTo>
                  <a:lnTo>
                    <a:pt x="227" y="20"/>
                  </a:lnTo>
                  <a:lnTo>
                    <a:pt x="227" y="209"/>
                  </a:lnTo>
                  <a:lnTo>
                    <a:pt x="227" y="209"/>
                  </a:lnTo>
                  <a:lnTo>
                    <a:pt x="227" y="216"/>
                  </a:lnTo>
                  <a:lnTo>
                    <a:pt x="222" y="224"/>
                  </a:lnTo>
                  <a:lnTo>
                    <a:pt x="216" y="227"/>
                  </a:lnTo>
                  <a:lnTo>
                    <a:pt x="209" y="229"/>
                  </a:lnTo>
                  <a:lnTo>
                    <a:pt x="18" y="229"/>
                  </a:lnTo>
                  <a:lnTo>
                    <a:pt x="18" y="229"/>
                  </a:lnTo>
                  <a:lnTo>
                    <a:pt x="11" y="227"/>
                  </a:lnTo>
                  <a:lnTo>
                    <a:pt x="5" y="224"/>
                  </a:lnTo>
                  <a:lnTo>
                    <a:pt x="2" y="216"/>
                  </a:lnTo>
                  <a:lnTo>
                    <a:pt x="0" y="20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5" y="5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363"/>
            <p:cNvSpPr>
              <a:spLocks/>
            </p:cNvSpPr>
            <p:nvPr/>
          </p:nvSpPr>
          <p:spPr bwMode="auto">
            <a:xfrm>
              <a:off x="3374679" y="2469039"/>
              <a:ext cx="229105" cy="116371"/>
            </a:xfrm>
            <a:custGeom>
              <a:avLst/>
              <a:gdLst>
                <a:gd name="T0" fmla="*/ 124 w 126"/>
                <a:gd name="T1" fmla="*/ 2 h 64"/>
                <a:gd name="T2" fmla="*/ 124 w 126"/>
                <a:gd name="T3" fmla="*/ 2 h 64"/>
                <a:gd name="T4" fmla="*/ 121 w 126"/>
                <a:gd name="T5" fmla="*/ 0 h 64"/>
                <a:gd name="T6" fmla="*/ 121 w 126"/>
                <a:gd name="T7" fmla="*/ 0 h 64"/>
                <a:gd name="T8" fmla="*/ 119 w 126"/>
                <a:gd name="T9" fmla="*/ 0 h 64"/>
                <a:gd name="T10" fmla="*/ 34 w 126"/>
                <a:gd name="T11" fmla="*/ 0 h 64"/>
                <a:gd name="T12" fmla="*/ 34 w 126"/>
                <a:gd name="T13" fmla="*/ 0 h 64"/>
                <a:gd name="T14" fmla="*/ 29 w 126"/>
                <a:gd name="T15" fmla="*/ 0 h 64"/>
                <a:gd name="T16" fmla="*/ 23 w 126"/>
                <a:gd name="T17" fmla="*/ 4 h 64"/>
                <a:gd name="T18" fmla="*/ 23 w 126"/>
                <a:gd name="T19" fmla="*/ 4 h 64"/>
                <a:gd name="T20" fmla="*/ 20 w 126"/>
                <a:gd name="T21" fmla="*/ 8 h 64"/>
                <a:gd name="T22" fmla="*/ 16 w 126"/>
                <a:gd name="T23" fmla="*/ 11 h 64"/>
                <a:gd name="T24" fmla="*/ 0 w 126"/>
                <a:gd name="T25" fmla="*/ 64 h 64"/>
                <a:gd name="T26" fmla="*/ 60 w 126"/>
                <a:gd name="T27" fmla="*/ 64 h 64"/>
                <a:gd name="T28" fmla="*/ 60 w 126"/>
                <a:gd name="T29" fmla="*/ 64 h 64"/>
                <a:gd name="T30" fmla="*/ 58 w 126"/>
                <a:gd name="T31" fmla="*/ 57 h 64"/>
                <a:gd name="T32" fmla="*/ 56 w 126"/>
                <a:gd name="T33" fmla="*/ 50 h 64"/>
                <a:gd name="T34" fmla="*/ 56 w 126"/>
                <a:gd name="T35" fmla="*/ 50 h 64"/>
                <a:gd name="T36" fmla="*/ 58 w 126"/>
                <a:gd name="T37" fmla="*/ 42 h 64"/>
                <a:gd name="T38" fmla="*/ 60 w 126"/>
                <a:gd name="T39" fmla="*/ 35 h 64"/>
                <a:gd name="T40" fmla="*/ 64 w 126"/>
                <a:gd name="T41" fmla="*/ 30 h 64"/>
                <a:gd name="T42" fmla="*/ 68 w 126"/>
                <a:gd name="T43" fmla="*/ 24 h 64"/>
                <a:gd name="T44" fmla="*/ 73 w 126"/>
                <a:gd name="T45" fmla="*/ 19 h 64"/>
                <a:gd name="T46" fmla="*/ 79 w 126"/>
                <a:gd name="T47" fmla="*/ 17 h 64"/>
                <a:gd name="T48" fmla="*/ 86 w 126"/>
                <a:gd name="T49" fmla="*/ 13 h 64"/>
                <a:gd name="T50" fmla="*/ 93 w 126"/>
                <a:gd name="T51" fmla="*/ 13 h 64"/>
                <a:gd name="T52" fmla="*/ 93 w 126"/>
                <a:gd name="T53" fmla="*/ 13 h 64"/>
                <a:gd name="T54" fmla="*/ 101 w 126"/>
                <a:gd name="T55" fmla="*/ 15 h 64"/>
                <a:gd name="T56" fmla="*/ 108 w 126"/>
                <a:gd name="T57" fmla="*/ 17 h 64"/>
                <a:gd name="T58" fmla="*/ 115 w 126"/>
                <a:gd name="T59" fmla="*/ 20 h 64"/>
                <a:gd name="T60" fmla="*/ 121 w 126"/>
                <a:gd name="T61" fmla="*/ 26 h 64"/>
                <a:gd name="T62" fmla="*/ 124 w 126"/>
                <a:gd name="T63" fmla="*/ 9 h 64"/>
                <a:gd name="T64" fmla="*/ 124 w 126"/>
                <a:gd name="T65" fmla="*/ 9 h 64"/>
                <a:gd name="T66" fmla="*/ 126 w 126"/>
                <a:gd name="T67" fmla="*/ 6 h 64"/>
                <a:gd name="T68" fmla="*/ 126 w 126"/>
                <a:gd name="T69" fmla="*/ 6 h 64"/>
                <a:gd name="T70" fmla="*/ 124 w 126"/>
                <a:gd name="T71" fmla="*/ 2 h 64"/>
                <a:gd name="T72" fmla="*/ 124 w 126"/>
                <a:gd name="T73" fmla="*/ 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64">
                  <a:moveTo>
                    <a:pt x="124" y="2"/>
                  </a:moveTo>
                  <a:lnTo>
                    <a:pt x="124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9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0" y="8"/>
                  </a:lnTo>
                  <a:lnTo>
                    <a:pt x="16" y="11"/>
                  </a:lnTo>
                  <a:lnTo>
                    <a:pt x="0" y="64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8" y="57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58" y="42"/>
                  </a:lnTo>
                  <a:lnTo>
                    <a:pt x="60" y="35"/>
                  </a:lnTo>
                  <a:lnTo>
                    <a:pt x="64" y="30"/>
                  </a:lnTo>
                  <a:lnTo>
                    <a:pt x="68" y="24"/>
                  </a:lnTo>
                  <a:lnTo>
                    <a:pt x="73" y="19"/>
                  </a:lnTo>
                  <a:lnTo>
                    <a:pt x="79" y="17"/>
                  </a:lnTo>
                  <a:lnTo>
                    <a:pt x="86" y="13"/>
                  </a:lnTo>
                  <a:lnTo>
                    <a:pt x="93" y="13"/>
                  </a:lnTo>
                  <a:lnTo>
                    <a:pt x="93" y="13"/>
                  </a:lnTo>
                  <a:lnTo>
                    <a:pt x="101" y="15"/>
                  </a:lnTo>
                  <a:lnTo>
                    <a:pt x="108" y="17"/>
                  </a:lnTo>
                  <a:lnTo>
                    <a:pt x="115" y="20"/>
                  </a:lnTo>
                  <a:lnTo>
                    <a:pt x="121" y="26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4" y="2"/>
                  </a:lnTo>
                  <a:lnTo>
                    <a:pt x="124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364"/>
            <p:cNvSpPr>
              <a:spLocks noEditPoints="1"/>
            </p:cNvSpPr>
            <p:nvPr/>
          </p:nvSpPr>
          <p:spPr bwMode="auto">
            <a:xfrm>
              <a:off x="3494686" y="2509042"/>
              <a:ext cx="100007" cy="100007"/>
            </a:xfrm>
            <a:custGeom>
              <a:avLst/>
              <a:gdLst>
                <a:gd name="T0" fmla="*/ 27 w 55"/>
                <a:gd name="T1" fmla="*/ 0 h 55"/>
                <a:gd name="T2" fmla="*/ 27 w 55"/>
                <a:gd name="T3" fmla="*/ 0 h 55"/>
                <a:gd name="T4" fmla="*/ 22 w 55"/>
                <a:gd name="T5" fmla="*/ 2 h 55"/>
                <a:gd name="T6" fmla="*/ 16 w 55"/>
                <a:gd name="T7" fmla="*/ 2 h 55"/>
                <a:gd name="T8" fmla="*/ 9 w 55"/>
                <a:gd name="T9" fmla="*/ 9 h 55"/>
                <a:gd name="T10" fmla="*/ 9 w 55"/>
                <a:gd name="T11" fmla="*/ 9 h 55"/>
                <a:gd name="T12" fmla="*/ 2 w 55"/>
                <a:gd name="T13" fmla="*/ 17 h 55"/>
                <a:gd name="T14" fmla="*/ 2 w 55"/>
                <a:gd name="T15" fmla="*/ 22 h 55"/>
                <a:gd name="T16" fmla="*/ 0 w 55"/>
                <a:gd name="T17" fmla="*/ 28 h 55"/>
                <a:gd name="T18" fmla="*/ 0 w 55"/>
                <a:gd name="T19" fmla="*/ 28 h 55"/>
                <a:gd name="T20" fmla="*/ 2 w 55"/>
                <a:gd name="T21" fmla="*/ 33 h 55"/>
                <a:gd name="T22" fmla="*/ 2 w 55"/>
                <a:gd name="T23" fmla="*/ 39 h 55"/>
                <a:gd name="T24" fmla="*/ 9 w 55"/>
                <a:gd name="T25" fmla="*/ 48 h 55"/>
                <a:gd name="T26" fmla="*/ 9 w 55"/>
                <a:gd name="T27" fmla="*/ 48 h 55"/>
                <a:gd name="T28" fmla="*/ 16 w 55"/>
                <a:gd name="T29" fmla="*/ 54 h 55"/>
                <a:gd name="T30" fmla="*/ 22 w 55"/>
                <a:gd name="T31" fmla="*/ 55 h 55"/>
                <a:gd name="T32" fmla="*/ 27 w 55"/>
                <a:gd name="T33" fmla="*/ 55 h 55"/>
                <a:gd name="T34" fmla="*/ 27 w 55"/>
                <a:gd name="T35" fmla="*/ 55 h 55"/>
                <a:gd name="T36" fmla="*/ 33 w 55"/>
                <a:gd name="T37" fmla="*/ 55 h 55"/>
                <a:gd name="T38" fmla="*/ 38 w 55"/>
                <a:gd name="T39" fmla="*/ 54 h 55"/>
                <a:gd name="T40" fmla="*/ 47 w 55"/>
                <a:gd name="T41" fmla="*/ 48 h 55"/>
                <a:gd name="T42" fmla="*/ 47 w 55"/>
                <a:gd name="T43" fmla="*/ 48 h 55"/>
                <a:gd name="T44" fmla="*/ 53 w 55"/>
                <a:gd name="T45" fmla="*/ 39 h 55"/>
                <a:gd name="T46" fmla="*/ 55 w 55"/>
                <a:gd name="T47" fmla="*/ 33 h 55"/>
                <a:gd name="T48" fmla="*/ 55 w 55"/>
                <a:gd name="T49" fmla="*/ 28 h 55"/>
                <a:gd name="T50" fmla="*/ 55 w 55"/>
                <a:gd name="T51" fmla="*/ 28 h 55"/>
                <a:gd name="T52" fmla="*/ 55 w 55"/>
                <a:gd name="T53" fmla="*/ 22 h 55"/>
                <a:gd name="T54" fmla="*/ 53 w 55"/>
                <a:gd name="T55" fmla="*/ 17 h 55"/>
                <a:gd name="T56" fmla="*/ 47 w 55"/>
                <a:gd name="T57" fmla="*/ 9 h 55"/>
                <a:gd name="T58" fmla="*/ 47 w 55"/>
                <a:gd name="T59" fmla="*/ 9 h 55"/>
                <a:gd name="T60" fmla="*/ 38 w 55"/>
                <a:gd name="T61" fmla="*/ 2 h 55"/>
                <a:gd name="T62" fmla="*/ 33 w 55"/>
                <a:gd name="T63" fmla="*/ 2 h 55"/>
                <a:gd name="T64" fmla="*/ 27 w 55"/>
                <a:gd name="T65" fmla="*/ 0 h 55"/>
                <a:gd name="T66" fmla="*/ 27 w 55"/>
                <a:gd name="T67" fmla="*/ 0 h 55"/>
                <a:gd name="T68" fmla="*/ 27 w 55"/>
                <a:gd name="T69" fmla="*/ 46 h 55"/>
                <a:gd name="T70" fmla="*/ 18 w 55"/>
                <a:gd name="T71" fmla="*/ 46 h 55"/>
                <a:gd name="T72" fmla="*/ 7 w 55"/>
                <a:gd name="T73" fmla="*/ 26 h 55"/>
                <a:gd name="T74" fmla="*/ 16 w 55"/>
                <a:gd name="T75" fmla="*/ 20 h 55"/>
                <a:gd name="T76" fmla="*/ 24 w 55"/>
                <a:gd name="T77" fmla="*/ 31 h 55"/>
                <a:gd name="T78" fmla="*/ 38 w 55"/>
                <a:gd name="T79" fmla="*/ 11 h 55"/>
                <a:gd name="T80" fmla="*/ 47 w 55"/>
                <a:gd name="T81" fmla="*/ 17 h 55"/>
                <a:gd name="T82" fmla="*/ 27 w 55"/>
                <a:gd name="T83" fmla="*/ 4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5" h="55">
                  <a:moveTo>
                    <a:pt x="27" y="0"/>
                  </a:moveTo>
                  <a:lnTo>
                    <a:pt x="27" y="0"/>
                  </a:lnTo>
                  <a:lnTo>
                    <a:pt x="22" y="2"/>
                  </a:lnTo>
                  <a:lnTo>
                    <a:pt x="16" y="2"/>
                  </a:lnTo>
                  <a:lnTo>
                    <a:pt x="9" y="9"/>
                  </a:lnTo>
                  <a:lnTo>
                    <a:pt x="9" y="9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3"/>
                  </a:lnTo>
                  <a:lnTo>
                    <a:pt x="2" y="39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6" y="54"/>
                  </a:lnTo>
                  <a:lnTo>
                    <a:pt x="22" y="55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33" y="55"/>
                  </a:lnTo>
                  <a:lnTo>
                    <a:pt x="38" y="54"/>
                  </a:lnTo>
                  <a:lnTo>
                    <a:pt x="47" y="48"/>
                  </a:lnTo>
                  <a:lnTo>
                    <a:pt x="47" y="48"/>
                  </a:lnTo>
                  <a:lnTo>
                    <a:pt x="53" y="39"/>
                  </a:lnTo>
                  <a:lnTo>
                    <a:pt x="55" y="33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5" y="22"/>
                  </a:lnTo>
                  <a:lnTo>
                    <a:pt x="53" y="17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8" y="2"/>
                  </a:lnTo>
                  <a:lnTo>
                    <a:pt x="33" y="2"/>
                  </a:lnTo>
                  <a:lnTo>
                    <a:pt x="27" y="0"/>
                  </a:lnTo>
                  <a:lnTo>
                    <a:pt x="27" y="0"/>
                  </a:lnTo>
                  <a:close/>
                  <a:moveTo>
                    <a:pt x="27" y="46"/>
                  </a:moveTo>
                  <a:lnTo>
                    <a:pt x="18" y="46"/>
                  </a:lnTo>
                  <a:lnTo>
                    <a:pt x="7" y="26"/>
                  </a:lnTo>
                  <a:lnTo>
                    <a:pt x="16" y="20"/>
                  </a:lnTo>
                  <a:lnTo>
                    <a:pt x="24" y="31"/>
                  </a:lnTo>
                  <a:lnTo>
                    <a:pt x="38" y="11"/>
                  </a:lnTo>
                  <a:lnTo>
                    <a:pt x="47" y="17"/>
                  </a:lnTo>
                  <a:lnTo>
                    <a:pt x="27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365"/>
            <p:cNvSpPr>
              <a:spLocks/>
            </p:cNvSpPr>
            <p:nvPr/>
          </p:nvSpPr>
          <p:spPr bwMode="auto">
            <a:xfrm>
              <a:off x="3343768" y="2399944"/>
              <a:ext cx="210922" cy="156373"/>
            </a:xfrm>
            <a:custGeom>
              <a:avLst/>
              <a:gdLst>
                <a:gd name="T0" fmla="*/ 31 w 116"/>
                <a:gd name="T1" fmla="*/ 29 h 86"/>
                <a:gd name="T2" fmla="*/ 31 w 116"/>
                <a:gd name="T3" fmla="*/ 29 h 86"/>
                <a:gd name="T4" fmla="*/ 37 w 116"/>
                <a:gd name="T5" fmla="*/ 25 h 86"/>
                <a:gd name="T6" fmla="*/ 44 w 116"/>
                <a:gd name="T7" fmla="*/ 24 h 86"/>
                <a:gd name="T8" fmla="*/ 116 w 116"/>
                <a:gd name="T9" fmla="*/ 24 h 86"/>
                <a:gd name="T10" fmla="*/ 116 w 116"/>
                <a:gd name="T11" fmla="*/ 22 h 86"/>
                <a:gd name="T12" fmla="*/ 116 w 116"/>
                <a:gd name="T13" fmla="*/ 22 h 86"/>
                <a:gd name="T14" fmla="*/ 114 w 116"/>
                <a:gd name="T15" fmla="*/ 16 h 86"/>
                <a:gd name="T16" fmla="*/ 110 w 116"/>
                <a:gd name="T17" fmla="*/ 14 h 86"/>
                <a:gd name="T18" fmla="*/ 53 w 116"/>
                <a:gd name="T19" fmla="*/ 14 h 86"/>
                <a:gd name="T20" fmla="*/ 40 w 116"/>
                <a:gd name="T21" fmla="*/ 0 h 86"/>
                <a:gd name="T22" fmla="*/ 7 w 116"/>
                <a:gd name="T23" fmla="*/ 0 h 86"/>
                <a:gd name="T24" fmla="*/ 7 w 116"/>
                <a:gd name="T25" fmla="*/ 0 h 86"/>
                <a:gd name="T26" fmla="*/ 2 w 116"/>
                <a:gd name="T27" fmla="*/ 2 h 86"/>
                <a:gd name="T28" fmla="*/ 0 w 116"/>
                <a:gd name="T29" fmla="*/ 7 h 86"/>
                <a:gd name="T30" fmla="*/ 0 w 116"/>
                <a:gd name="T31" fmla="*/ 79 h 86"/>
                <a:gd name="T32" fmla="*/ 0 w 116"/>
                <a:gd name="T33" fmla="*/ 79 h 86"/>
                <a:gd name="T34" fmla="*/ 2 w 116"/>
                <a:gd name="T35" fmla="*/ 84 h 86"/>
                <a:gd name="T36" fmla="*/ 6 w 116"/>
                <a:gd name="T37" fmla="*/ 86 h 86"/>
                <a:gd name="T38" fmla="*/ 22 w 116"/>
                <a:gd name="T39" fmla="*/ 40 h 86"/>
                <a:gd name="T40" fmla="*/ 22 w 116"/>
                <a:gd name="T41" fmla="*/ 40 h 86"/>
                <a:gd name="T42" fmla="*/ 26 w 116"/>
                <a:gd name="T43" fmla="*/ 35 h 86"/>
                <a:gd name="T44" fmla="*/ 31 w 116"/>
                <a:gd name="T45" fmla="*/ 29 h 86"/>
                <a:gd name="T46" fmla="*/ 31 w 116"/>
                <a:gd name="T47" fmla="*/ 2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6" h="86">
                  <a:moveTo>
                    <a:pt x="31" y="29"/>
                  </a:moveTo>
                  <a:lnTo>
                    <a:pt x="31" y="29"/>
                  </a:lnTo>
                  <a:lnTo>
                    <a:pt x="37" y="25"/>
                  </a:lnTo>
                  <a:lnTo>
                    <a:pt x="44" y="24"/>
                  </a:lnTo>
                  <a:lnTo>
                    <a:pt x="116" y="24"/>
                  </a:lnTo>
                  <a:lnTo>
                    <a:pt x="116" y="22"/>
                  </a:lnTo>
                  <a:lnTo>
                    <a:pt x="116" y="22"/>
                  </a:lnTo>
                  <a:lnTo>
                    <a:pt x="114" y="16"/>
                  </a:lnTo>
                  <a:lnTo>
                    <a:pt x="110" y="14"/>
                  </a:lnTo>
                  <a:lnTo>
                    <a:pt x="53" y="14"/>
                  </a:lnTo>
                  <a:lnTo>
                    <a:pt x="4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7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2" y="84"/>
                  </a:lnTo>
                  <a:lnTo>
                    <a:pt x="6" y="86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6" y="35"/>
                  </a:lnTo>
                  <a:lnTo>
                    <a:pt x="31" y="29"/>
                  </a:lnTo>
                  <a:lnTo>
                    <a:pt x="31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366"/>
            <p:cNvSpPr>
              <a:spLocks noEditPoints="1"/>
            </p:cNvSpPr>
            <p:nvPr/>
          </p:nvSpPr>
          <p:spPr bwMode="auto">
            <a:xfrm>
              <a:off x="2907378" y="2365396"/>
              <a:ext cx="189103" cy="250925"/>
            </a:xfrm>
            <a:custGeom>
              <a:avLst/>
              <a:gdLst>
                <a:gd name="T0" fmla="*/ 86 w 104"/>
                <a:gd name="T1" fmla="*/ 0 h 138"/>
                <a:gd name="T2" fmla="*/ 97 w 104"/>
                <a:gd name="T3" fmla="*/ 6 h 138"/>
                <a:gd name="T4" fmla="*/ 102 w 104"/>
                <a:gd name="T5" fmla="*/ 83 h 138"/>
                <a:gd name="T6" fmla="*/ 97 w 104"/>
                <a:gd name="T7" fmla="*/ 76 h 138"/>
                <a:gd name="T8" fmla="*/ 90 w 104"/>
                <a:gd name="T9" fmla="*/ 17 h 138"/>
                <a:gd name="T10" fmla="*/ 86 w 104"/>
                <a:gd name="T11" fmla="*/ 13 h 138"/>
                <a:gd name="T12" fmla="*/ 36 w 104"/>
                <a:gd name="T13" fmla="*/ 21 h 138"/>
                <a:gd name="T14" fmla="*/ 36 w 104"/>
                <a:gd name="T15" fmla="*/ 26 h 138"/>
                <a:gd name="T16" fmla="*/ 33 w 104"/>
                <a:gd name="T17" fmla="*/ 32 h 138"/>
                <a:gd name="T18" fmla="*/ 24 w 104"/>
                <a:gd name="T19" fmla="*/ 35 h 138"/>
                <a:gd name="T20" fmla="*/ 13 w 104"/>
                <a:gd name="T21" fmla="*/ 112 h 138"/>
                <a:gd name="T22" fmla="*/ 13 w 104"/>
                <a:gd name="T23" fmla="*/ 116 h 138"/>
                <a:gd name="T24" fmla="*/ 42 w 104"/>
                <a:gd name="T25" fmla="*/ 116 h 138"/>
                <a:gd name="T26" fmla="*/ 42 w 104"/>
                <a:gd name="T27" fmla="*/ 118 h 138"/>
                <a:gd name="T28" fmla="*/ 16 w 104"/>
                <a:gd name="T29" fmla="*/ 129 h 138"/>
                <a:gd name="T30" fmla="*/ 5 w 104"/>
                <a:gd name="T31" fmla="*/ 123 h 138"/>
                <a:gd name="T32" fmla="*/ 5 w 104"/>
                <a:gd name="T33" fmla="*/ 123 h 138"/>
                <a:gd name="T34" fmla="*/ 0 w 104"/>
                <a:gd name="T35" fmla="*/ 30 h 138"/>
                <a:gd name="T36" fmla="*/ 25 w 104"/>
                <a:gd name="T37" fmla="*/ 2 h 138"/>
                <a:gd name="T38" fmla="*/ 29 w 104"/>
                <a:gd name="T39" fmla="*/ 0 h 138"/>
                <a:gd name="T40" fmla="*/ 38 w 104"/>
                <a:gd name="T41" fmla="*/ 81 h 138"/>
                <a:gd name="T42" fmla="*/ 24 w 104"/>
                <a:gd name="T43" fmla="*/ 74 h 138"/>
                <a:gd name="T44" fmla="*/ 79 w 104"/>
                <a:gd name="T45" fmla="*/ 63 h 138"/>
                <a:gd name="T46" fmla="*/ 24 w 104"/>
                <a:gd name="T47" fmla="*/ 57 h 138"/>
                <a:gd name="T48" fmla="*/ 79 w 104"/>
                <a:gd name="T49" fmla="*/ 48 h 138"/>
                <a:gd name="T50" fmla="*/ 24 w 104"/>
                <a:gd name="T51" fmla="*/ 41 h 138"/>
                <a:gd name="T52" fmla="*/ 79 w 104"/>
                <a:gd name="T53" fmla="*/ 32 h 138"/>
                <a:gd name="T54" fmla="*/ 49 w 104"/>
                <a:gd name="T55" fmla="*/ 26 h 138"/>
                <a:gd name="T56" fmla="*/ 60 w 104"/>
                <a:gd name="T57" fmla="*/ 94 h 138"/>
                <a:gd name="T58" fmla="*/ 77 w 104"/>
                <a:gd name="T59" fmla="*/ 85 h 138"/>
                <a:gd name="T60" fmla="*/ 69 w 104"/>
                <a:gd name="T61" fmla="*/ 83 h 138"/>
                <a:gd name="T62" fmla="*/ 58 w 104"/>
                <a:gd name="T63" fmla="*/ 96 h 138"/>
                <a:gd name="T64" fmla="*/ 55 w 104"/>
                <a:gd name="T65" fmla="*/ 77 h 138"/>
                <a:gd name="T66" fmla="*/ 44 w 104"/>
                <a:gd name="T67" fmla="*/ 94 h 138"/>
                <a:gd name="T68" fmla="*/ 49 w 104"/>
                <a:gd name="T69" fmla="*/ 114 h 138"/>
                <a:gd name="T70" fmla="*/ 68 w 104"/>
                <a:gd name="T71" fmla="*/ 123 h 138"/>
                <a:gd name="T72" fmla="*/ 82 w 104"/>
                <a:gd name="T73" fmla="*/ 120 h 138"/>
                <a:gd name="T74" fmla="*/ 91 w 104"/>
                <a:gd name="T75" fmla="*/ 136 h 138"/>
                <a:gd name="T76" fmla="*/ 101 w 104"/>
                <a:gd name="T77" fmla="*/ 136 h 138"/>
                <a:gd name="T78" fmla="*/ 104 w 104"/>
                <a:gd name="T79" fmla="*/ 133 h 138"/>
                <a:gd name="T80" fmla="*/ 93 w 104"/>
                <a:gd name="T81" fmla="*/ 116 h 138"/>
                <a:gd name="T82" fmla="*/ 93 w 104"/>
                <a:gd name="T83" fmla="*/ 109 h 138"/>
                <a:gd name="T84" fmla="*/ 95 w 104"/>
                <a:gd name="T85" fmla="*/ 90 h 138"/>
                <a:gd name="T86" fmla="*/ 82 w 104"/>
                <a:gd name="T87" fmla="*/ 74 h 138"/>
                <a:gd name="T88" fmla="*/ 64 w 104"/>
                <a:gd name="T89" fmla="*/ 72 h 138"/>
                <a:gd name="T90" fmla="*/ 71 w 104"/>
                <a:gd name="T91" fmla="*/ 81 h 138"/>
                <a:gd name="T92" fmla="*/ 60 w 104"/>
                <a:gd name="T93" fmla="*/ 83 h 138"/>
                <a:gd name="T94" fmla="*/ 53 w 104"/>
                <a:gd name="T95" fmla="*/ 96 h 138"/>
                <a:gd name="T96" fmla="*/ 57 w 104"/>
                <a:gd name="T97" fmla="*/ 109 h 138"/>
                <a:gd name="T98" fmla="*/ 68 w 104"/>
                <a:gd name="T99" fmla="*/ 114 h 138"/>
                <a:gd name="T100" fmla="*/ 80 w 104"/>
                <a:gd name="T101" fmla="*/ 110 h 138"/>
                <a:gd name="T102" fmla="*/ 88 w 104"/>
                <a:gd name="T103" fmla="*/ 99 h 138"/>
                <a:gd name="T104" fmla="*/ 84 w 104"/>
                <a:gd name="T105" fmla="*/ 87 h 138"/>
                <a:gd name="T106" fmla="*/ 71 w 104"/>
                <a:gd name="T107" fmla="*/ 81 h 138"/>
                <a:gd name="T108" fmla="*/ 16 w 104"/>
                <a:gd name="T109" fmla="*/ 28 h 138"/>
                <a:gd name="T110" fmla="*/ 24 w 104"/>
                <a:gd name="T111" fmla="*/ 30 h 138"/>
                <a:gd name="T112" fmla="*/ 25 w 104"/>
                <a:gd name="T113" fmla="*/ 30 h 138"/>
                <a:gd name="T114" fmla="*/ 29 w 104"/>
                <a:gd name="T115" fmla="*/ 28 h 138"/>
                <a:gd name="T116" fmla="*/ 31 w 104"/>
                <a:gd name="T117" fmla="*/ 22 h 138"/>
                <a:gd name="T118" fmla="*/ 31 w 104"/>
                <a:gd name="T119" fmla="*/ 17 h 138"/>
                <a:gd name="T120" fmla="*/ 102 w 104"/>
                <a:gd name="T121" fmla="*/ 112 h 138"/>
                <a:gd name="T122" fmla="*/ 102 w 104"/>
                <a:gd name="T123" fmla="*/ 11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4" h="138">
                  <a:moveTo>
                    <a:pt x="29" y="0"/>
                  </a:moveTo>
                  <a:lnTo>
                    <a:pt x="86" y="0"/>
                  </a:lnTo>
                  <a:lnTo>
                    <a:pt x="86" y="0"/>
                  </a:lnTo>
                  <a:lnTo>
                    <a:pt x="91" y="2"/>
                  </a:lnTo>
                  <a:lnTo>
                    <a:pt x="97" y="6"/>
                  </a:lnTo>
                  <a:lnTo>
                    <a:pt x="97" y="6"/>
                  </a:lnTo>
                  <a:lnTo>
                    <a:pt x="101" y="10"/>
                  </a:lnTo>
                  <a:lnTo>
                    <a:pt x="102" y="17"/>
                  </a:lnTo>
                  <a:lnTo>
                    <a:pt x="102" y="83"/>
                  </a:lnTo>
                  <a:lnTo>
                    <a:pt x="102" y="83"/>
                  </a:lnTo>
                  <a:lnTo>
                    <a:pt x="97" y="76"/>
                  </a:lnTo>
                  <a:lnTo>
                    <a:pt x="97" y="76"/>
                  </a:lnTo>
                  <a:lnTo>
                    <a:pt x="90" y="68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6" y="13"/>
                  </a:lnTo>
                  <a:lnTo>
                    <a:pt x="36" y="13"/>
                  </a:lnTo>
                  <a:lnTo>
                    <a:pt x="36" y="17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6" y="116"/>
                  </a:lnTo>
                  <a:lnTo>
                    <a:pt x="42" y="116"/>
                  </a:lnTo>
                  <a:lnTo>
                    <a:pt x="42" y="116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7" y="125"/>
                  </a:lnTo>
                  <a:lnTo>
                    <a:pt x="55" y="129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9" y="127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2" y="120"/>
                  </a:lnTo>
                  <a:lnTo>
                    <a:pt x="0" y="112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25" y="2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29" y="0"/>
                  </a:lnTo>
                  <a:close/>
                  <a:moveTo>
                    <a:pt x="24" y="74"/>
                  </a:moveTo>
                  <a:lnTo>
                    <a:pt x="24" y="81"/>
                  </a:lnTo>
                  <a:lnTo>
                    <a:pt x="38" y="81"/>
                  </a:lnTo>
                  <a:lnTo>
                    <a:pt x="38" y="74"/>
                  </a:lnTo>
                  <a:lnTo>
                    <a:pt x="24" y="74"/>
                  </a:lnTo>
                  <a:lnTo>
                    <a:pt x="24" y="74"/>
                  </a:lnTo>
                  <a:close/>
                  <a:moveTo>
                    <a:pt x="24" y="57"/>
                  </a:moveTo>
                  <a:lnTo>
                    <a:pt x="24" y="63"/>
                  </a:lnTo>
                  <a:lnTo>
                    <a:pt x="79" y="63"/>
                  </a:lnTo>
                  <a:lnTo>
                    <a:pt x="79" y="57"/>
                  </a:lnTo>
                  <a:lnTo>
                    <a:pt x="24" y="57"/>
                  </a:lnTo>
                  <a:lnTo>
                    <a:pt x="24" y="57"/>
                  </a:lnTo>
                  <a:close/>
                  <a:moveTo>
                    <a:pt x="24" y="41"/>
                  </a:moveTo>
                  <a:lnTo>
                    <a:pt x="24" y="48"/>
                  </a:lnTo>
                  <a:lnTo>
                    <a:pt x="79" y="48"/>
                  </a:lnTo>
                  <a:lnTo>
                    <a:pt x="79" y="41"/>
                  </a:lnTo>
                  <a:lnTo>
                    <a:pt x="24" y="41"/>
                  </a:lnTo>
                  <a:lnTo>
                    <a:pt x="24" y="41"/>
                  </a:lnTo>
                  <a:close/>
                  <a:moveTo>
                    <a:pt x="49" y="26"/>
                  </a:moveTo>
                  <a:lnTo>
                    <a:pt x="49" y="32"/>
                  </a:lnTo>
                  <a:lnTo>
                    <a:pt x="79" y="32"/>
                  </a:lnTo>
                  <a:lnTo>
                    <a:pt x="79" y="26"/>
                  </a:lnTo>
                  <a:lnTo>
                    <a:pt x="49" y="26"/>
                  </a:lnTo>
                  <a:lnTo>
                    <a:pt x="49" y="26"/>
                  </a:lnTo>
                  <a:close/>
                  <a:moveTo>
                    <a:pt x="58" y="99"/>
                  </a:moveTo>
                  <a:lnTo>
                    <a:pt x="58" y="99"/>
                  </a:lnTo>
                  <a:lnTo>
                    <a:pt x="60" y="94"/>
                  </a:lnTo>
                  <a:lnTo>
                    <a:pt x="66" y="90"/>
                  </a:lnTo>
                  <a:lnTo>
                    <a:pt x="71" y="87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3" y="85"/>
                  </a:lnTo>
                  <a:lnTo>
                    <a:pt x="69" y="83"/>
                  </a:lnTo>
                  <a:lnTo>
                    <a:pt x="64" y="87"/>
                  </a:lnTo>
                  <a:lnTo>
                    <a:pt x="58" y="92"/>
                  </a:lnTo>
                  <a:lnTo>
                    <a:pt x="58" y="96"/>
                  </a:lnTo>
                  <a:lnTo>
                    <a:pt x="58" y="99"/>
                  </a:lnTo>
                  <a:lnTo>
                    <a:pt x="58" y="99"/>
                  </a:lnTo>
                  <a:close/>
                  <a:moveTo>
                    <a:pt x="55" y="77"/>
                  </a:moveTo>
                  <a:lnTo>
                    <a:pt x="55" y="77"/>
                  </a:lnTo>
                  <a:lnTo>
                    <a:pt x="47" y="85"/>
                  </a:lnTo>
                  <a:lnTo>
                    <a:pt x="44" y="94"/>
                  </a:lnTo>
                  <a:lnTo>
                    <a:pt x="44" y="94"/>
                  </a:lnTo>
                  <a:lnTo>
                    <a:pt x="46" y="10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57" y="120"/>
                  </a:lnTo>
                  <a:lnTo>
                    <a:pt x="68" y="123"/>
                  </a:lnTo>
                  <a:lnTo>
                    <a:pt x="68" y="123"/>
                  </a:lnTo>
                  <a:lnTo>
                    <a:pt x="75" y="123"/>
                  </a:lnTo>
                  <a:lnTo>
                    <a:pt x="82" y="120"/>
                  </a:lnTo>
                  <a:lnTo>
                    <a:pt x="82" y="120"/>
                  </a:lnTo>
                  <a:lnTo>
                    <a:pt x="84" y="125"/>
                  </a:lnTo>
                  <a:lnTo>
                    <a:pt x="91" y="136"/>
                  </a:lnTo>
                  <a:lnTo>
                    <a:pt x="91" y="136"/>
                  </a:lnTo>
                  <a:lnTo>
                    <a:pt x="97" y="138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104" y="133"/>
                  </a:lnTo>
                  <a:lnTo>
                    <a:pt x="102" y="127"/>
                  </a:lnTo>
                  <a:lnTo>
                    <a:pt x="93" y="116"/>
                  </a:lnTo>
                  <a:lnTo>
                    <a:pt x="93" y="116"/>
                  </a:lnTo>
                  <a:lnTo>
                    <a:pt x="90" y="114"/>
                  </a:lnTo>
                  <a:lnTo>
                    <a:pt x="90" y="114"/>
                  </a:lnTo>
                  <a:lnTo>
                    <a:pt x="93" y="109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95" y="90"/>
                  </a:lnTo>
                  <a:lnTo>
                    <a:pt x="90" y="81"/>
                  </a:lnTo>
                  <a:lnTo>
                    <a:pt x="90" y="81"/>
                  </a:lnTo>
                  <a:lnTo>
                    <a:pt x="82" y="74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64" y="72"/>
                  </a:lnTo>
                  <a:lnTo>
                    <a:pt x="55" y="77"/>
                  </a:lnTo>
                  <a:lnTo>
                    <a:pt x="55" y="77"/>
                  </a:lnTo>
                  <a:close/>
                  <a:moveTo>
                    <a:pt x="71" y="81"/>
                  </a:moveTo>
                  <a:lnTo>
                    <a:pt x="71" y="81"/>
                  </a:lnTo>
                  <a:lnTo>
                    <a:pt x="66" y="81"/>
                  </a:lnTo>
                  <a:lnTo>
                    <a:pt x="60" y="83"/>
                  </a:lnTo>
                  <a:lnTo>
                    <a:pt x="60" y="83"/>
                  </a:lnTo>
                  <a:lnTo>
                    <a:pt x="55" y="88"/>
                  </a:lnTo>
                  <a:lnTo>
                    <a:pt x="53" y="96"/>
                  </a:lnTo>
                  <a:lnTo>
                    <a:pt x="53" y="96"/>
                  </a:lnTo>
                  <a:lnTo>
                    <a:pt x="53" y="101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62" y="112"/>
                  </a:lnTo>
                  <a:lnTo>
                    <a:pt x="68" y="114"/>
                  </a:lnTo>
                  <a:lnTo>
                    <a:pt x="68" y="114"/>
                  </a:lnTo>
                  <a:lnTo>
                    <a:pt x="75" y="114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86" y="105"/>
                  </a:lnTo>
                  <a:lnTo>
                    <a:pt x="88" y="99"/>
                  </a:lnTo>
                  <a:lnTo>
                    <a:pt x="88" y="99"/>
                  </a:lnTo>
                  <a:lnTo>
                    <a:pt x="86" y="92"/>
                  </a:lnTo>
                  <a:lnTo>
                    <a:pt x="84" y="87"/>
                  </a:lnTo>
                  <a:lnTo>
                    <a:pt x="84" y="87"/>
                  </a:lnTo>
                  <a:lnTo>
                    <a:pt x="79" y="83"/>
                  </a:lnTo>
                  <a:lnTo>
                    <a:pt x="71" y="81"/>
                  </a:lnTo>
                  <a:lnTo>
                    <a:pt x="71" y="81"/>
                  </a:lnTo>
                  <a:close/>
                  <a:moveTo>
                    <a:pt x="31" y="15"/>
                  </a:moveTo>
                  <a:lnTo>
                    <a:pt x="16" y="28"/>
                  </a:lnTo>
                  <a:lnTo>
                    <a:pt x="18" y="28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24"/>
                  </a:lnTo>
                  <a:lnTo>
                    <a:pt x="31" y="24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17"/>
                  </a:lnTo>
                  <a:lnTo>
                    <a:pt x="31" y="15"/>
                  </a:lnTo>
                  <a:lnTo>
                    <a:pt x="31" y="15"/>
                  </a:lnTo>
                  <a:close/>
                  <a:moveTo>
                    <a:pt x="102" y="112"/>
                  </a:moveTo>
                  <a:lnTo>
                    <a:pt x="102" y="112"/>
                  </a:lnTo>
                  <a:lnTo>
                    <a:pt x="101" y="112"/>
                  </a:lnTo>
                  <a:lnTo>
                    <a:pt x="102" y="112"/>
                  </a:lnTo>
                  <a:lnTo>
                    <a:pt x="102" y="112"/>
                  </a:lnTo>
                  <a:lnTo>
                    <a:pt x="102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369"/>
            <p:cNvSpPr>
              <a:spLocks/>
            </p:cNvSpPr>
            <p:nvPr/>
          </p:nvSpPr>
          <p:spPr bwMode="auto">
            <a:xfrm>
              <a:off x="2900104" y="2832698"/>
              <a:ext cx="243651" cy="243651"/>
            </a:xfrm>
            <a:custGeom>
              <a:avLst/>
              <a:gdLst>
                <a:gd name="T0" fmla="*/ 26 w 134"/>
                <a:gd name="T1" fmla="*/ 41 h 134"/>
                <a:gd name="T2" fmla="*/ 24 w 134"/>
                <a:gd name="T3" fmla="*/ 35 h 134"/>
                <a:gd name="T4" fmla="*/ 13 w 134"/>
                <a:gd name="T5" fmla="*/ 33 h 134"/>
                <a:gd name="T6" fmla="*/ 4 w 134"/>
                <a:gd name="T7" fmla="*/ 24 h 134"/>
                <a:gd name="T8" fmla="*/ 2 w 134"/>
                <a:gd name="T9" fmla="*/ 15 h 134"/>
                <a:gd name="T10" fmla="*/ 7 w 134"/>
                <a:gd name="T11" fmla="*/ 8 h 134"/>
                <a:gd name="T12" fmla="*/ 20 w 134"/>
                <a:gd name="T13" fmla="*/ 2 h 134"/>
                <a:gd name="T14" fmla="*/ 29 w 134"/>
                <a:gd name="T15" fmla="*/ 6 h 134"/>
                <a:gd name="T16" fmla="*/ 33 w 134"/>
                <a:gd name="T17" fmla="*/ 13 h 134"/>
                <a:gd name="T18" fmla="*/ 35 w 134"/>
                <a:gd name="T19" fmla="*/ 24 h 134"/>
                <a:gd name="T20" fmla="*/ 68 w 134"/>
                <a:gd name="T21" fmla="*/ 0 h 134"/>
                <a:gd name="T22" fmla="*/ 94 w 134"/>
                <a:gd name="T23" fmla="*/ 28 h 134"/>
                <a:gd name="T24" fmla="*/ 86 w 134"/>
                <a:gd name="T25" fmla="*/ 32 h 134"/>
                <a:gd name="T26" fmla="*/ 77 w 134"/>
                <a:gd name="T27" fmla="*/ 33 h 134"/>
                <a:gd name="T28" fmla="*/ 70 w 134"/>
                <a:gd name="T29" fmla="*/ 44 h 134"/>
                <a:gd name="T30" fmla="*/ 73 w 134"/>
                <a:gd name="T31" fmla="*/ 54 h 134"/>
                <a:gd name="T32" fmla="*/ 79 w 134"/>
                <a:gd name="T33" fmla="*/ 59 h 134"/>
                <a:gd name="T34" fmla="*/ 88 w 134"/>
                <a:gd name="T35" fmla="*/ 63 h 134"/>
                <a:gd name="T36" fmla="*/ 99 w 134"/>
                <a:gd name="T37" fmla="*/ 55 h 134"/>
                <a:gd name="T38" fmla="*/ 101 w 134"/>
                <a:gd name="T39" fmla="*/ 46 h 134"/>
                <a:gd name="T40" fmla="*/ 105 w 134"/>
                <a:gd name="T41" fmla="*/ 39 h 134"/>
                <a:gd name="T42" fmla="*/ 106 w 134"/>
                <a:gd name="T43" fmla="*/ 94 h 134"/>
                <a:gd name="T44" fmla="*/ 101 w 134"/>
                <a:gd name="T45" fmla="*/ 92 h 134"/>
                <a:gd name="T46" fmla="*/ 99 w 134"/>
                <a:gd name="T47" fmla="*/ 83 h 134"/>
                <a:gd name="T48" fmla="*/ 95 w 134"/>
                <a:gd name="T49" fmla="*/ 76 h 134"/>
                <a:gd name="T50" fmla="*/ 86 w 134"/>
                <a:gd name="T51" fmla="*/ 72 h 134"/>
                <a:gd name="T52" fmla="*/ 75 w 134"/>
                <a:gd name="T53" fmla="*/ 77 h 134"/>
                <a:gd name="T54" fmla="*/ 72 w 134"/>
                <a:gd name="T55" fmla="*/ 85 h 134"/>
                <a:gd name="T56" fmla="*/ 72 w 134"/>
                <a:gd name="T57" fmla="*/ 92 h 134"/>
                <a:gd name="T58" fmla="*/ 81 w 134"/>
                <a:gd name="T59" fmla="*/ 101 h 134"/>
                <a:gd name="T60" fmla="*/ 90 w 134"/>
                <a:gd name="T61" fmla="*/ 103 h 134"/>
                <a:gd name="T62" fmla="*/ 94 w 134"/>
                <a:gd name="T63" fmla="*/ 107 h 134"/>
                <a:gd name="T64" fmla="*/ 42 w 134"/>
                <a:gd name="T65" fmla="*/ 109 h 134"/>
                <a:gd name="T66" fmla="*/ 35 w 134"/>
                <a:gd name="T67" fmla="*/ 110 h 134"/>
                <a:gd name="T68" fmla="*/ 33 w 134"/>
                <a:gd name="T69" fmla="*/ 121 h 134"/>
                <a:gd name="T70" fmla="*/ 24 w 134"/>
                <a:gd name="T71" fmla="*/ 132 h 134"/>
                <a:gd name="T72" fmla="*/ 15 w 134"/>
                <a:gd name="T73" fmla="*/ 132 h 134"/>
                <a:gd name="T74" fmla="*/ 6 w 134"/>
                <a:gd name="T75" fmla="*/ 127 h 134"/>
                <a:gd name="T76" fmla="*/ 0 w 134"/>
                <a:gd name="T77" fmla="*/ 116 h 134"/>
                <a:gd name="T78" fmla="*/ 4 w 134"/>
                <a:gd name="T79" fmla="*/ 107 h 134"/>
                <a:gd name="T80" fmla="*/ 13 w 134"/>
                <a:gd name="T81" fmla="*/ 101 h 134"/>
                <a:gd name="T82" fmla="*/ 24 w 134"/>
                <a:gd name="T83" fmla="*/ 99 h 134"/>
                <a:gd name="T84" fmla="*/ 0 w 134"/>
                <a:gd name="T85" fmla="*/ 6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4" h="134">
                  <a:moveTo>
                    <a:pt x="0" y="68"/>
                  </a:moveTo>
                  <a:lnTo>
                    <a:pt x="26" y="41"/>
                  </a:lnTo>
                  <a:lnTo>
                    <a:pt x="26" y="41"/>
                  </a:lnTo>
                  <a:lnTo>
                    <a:pt x="26" y="39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18" y="35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9" y="32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5"/>
                  </a:lnTo>
                  <a:lnTo>
                    <a:pt x="6" y="11"/>
                  </a:lnTo>
                  <a:lnTo>
                    <a:pt x="7" y="8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29" y="6"/>
                  </a:lnTo>
                  <a:lnTo>
                    <a:pt x="31" y="9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5" y="19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9" y="26"/>
                  </a:lnTo>
                  <a:lnTo>
                    <a:pt x="42" y="26"/>
                  </a:lnTo>
                  <a:lnTo>
                    <a:pt x="68" y="0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4" y="28"/>
                  </a:lnTo>
                  <a:lnTo>
                    <a:pt x="92" y="30"/>
                  </a:lnTo>
                  <a:lnTo>
                    <a:pt x="92" y="30"/>
                  </a:lnTo>
                  <a:lnTo>
                    <a:pt x="86" y="32"/>
                  </a:lnTo>
                  <a:lnTo>
                    <a:pt x="81" y="32"/>
                  </a:lnTo>
                  <a:lnTo>
                    <a:pt x="81" y="32"/>
                  </a:lnTo>
                  <a:lnTo>
                    <a:pt x="77" y="33"/>
                  </a:lnTo>
                  <a:lnTo>
                    <a:pt x="73" y="37"/>
                  </a:lnTo>
                  <a:lnTo>
                    <a:pt x="72" y="41"/>
                  </a:lnTo>
                  <a:lnTo>
                    <a:pt x="70" y="44"/>
                  </a:lnTo>
                  <a:lnTo>
                    <a:pt x="70" y="44"/>
                  </a:lnTo>
                  <a:lnTo>
                    <a:pt x="72" y="50"/>
                  </a:lnTo>
                  <a:lnTo>
                    <a:pt x="73" y="54"/>
                  </a:lnTo>
                  <a:lnTo>
                    <a:pt x="75" y="57"/>
                  </a:lnTo>
                  <a:lnTo>
                    <a:pt x="75" y="57"/>
                  </a:lnTo>
                  <a:lnTo>
                    <a:pt x="79" y="59"/>
                  </a:lnTo>
                  <a:lnTo>
                    <a:pt x="83" y="61"/>
                  </a:lnTo>
                  <a:lnTo>
                    <a:pt x="88" y="63"/>
                  </a:lnTo>
                  <a:lnTo>
                    <a:pt x="88" y="63"/>
                  </a:lnTo>
                  <a:lnTo>
                    <a:pt x="92" y="61"/>
                  </a:lnTo>
                  <a:lnTo>
                    <a:pt x="95" y="59"/>
                  </a:lnTo>
                  <a:lnTo>
                    <a:pt x="99" y="55"/>
                  </a:lnTo>
                  <a:lnTo>
                    <a:pt x="101" y="52"/>
                  </a:lnTo>
                  <a:lnTo>
                    <a:pt x="101" y="52"/>
                  </a:lnTo>
                  <a:lnTo>
                    <a:pt x="101" y="46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5" y="39"/>
                  </a:lnTo>
                  <a:lnTo>
                    <a:pt x="106" y="39"/>
                  </a:lnTo>
                  <a:lnTo>
                    <a:pt x="134" y="66"/>
                  </a:lnTo>
                  <a:lnTo>
                    <a:pt x="106" y="94"/>
                  </a:lnTo>
                  <a:lnTo>
                    <a:pt x="106" y="94"/>
                  </a:lnTo>
                  <a:lnTo>
                    <a:pt x="103" y="94"/>
                  </a:lnTo>
                  <a:lnTo>
                    <a:pt x="101" y="92"/>
                  </a:lnTo>
                  <a:lnTo>
                    <a:pt x="101" y="92"/>
                  </a:lnTo>
                  <a:lnTo>
                    <a:pt x="101" y="87"/>
                  </a:lnTo>
                  <a:lnTo>
                    <a:pt x="99" y="83"/>
                  </a:lnTo>
                  <a:lnTo>
                    <a:pt x="99" y="83"/>
                  </a:lnTo>
                  <a:lnTo>
                    <a:pt x="97" y="77"/>
                  </a:lnTo>
                  <a:lnTo>
                    <a:pt x="95" y="76"/>
                  </a:lnTo>
                  <a:lnTo>
                    <a:pt x="92" y="72"/>
                  </a:lnTo>
                  <a:lnTo>
                    <a:pt x="86" y="72"/>
                  </a:lnTo>
                  <a:lnTo>
                    <a:pt x="86" y="72"/>
                  </a:lnTo>
                  <a:lnTo>
                    <a:pt x="83" y="72"/>
                  </a:lnTo>
                  <a:lnTo>
                    <a:pt x="79" y="74"/>
                  </a:lnTo>
                  <a:lnTo>
                    <a:pt x="75" y="77"/>
                  </a:lnTo>
                  <a:lnTo>
                    <a:pt x="75" y="77"/>
                  </a:lnTo>
                  <a:lnTo>
                    <a:pt x="73" y="81"/>
                  </a:lnTo>
                  <a:lnTo>
                    <a:pt x="72" y="85"/>
                  </a:lnTo>
                  <a:lnTo>
                    <a:pt x="70" y="88"/>
                  </a:lnTo>
                  <a:lnTo>
                    <a:pt x="70" y="88"/>
                  </a:lnTo>
                  <a:lnTo>
                    <a:pt x="72" y="92"/>
                  </a:lnTo>
                  <a:lnTo>
                    <a:pt x="73" y="96"/>
                  </a:lnTo>
                  <a:lnTo>
                    <a:pt x="77" y="99"/>
                  </a:lnTo>
                  <a:lnTo>
                    <a:pt x="81" y="101"/>
                  </a:lnTo>
                  <a:lnTo>
                    <a:pt x="81" y="101"/>
                  </a:lnTo>
                  <a:lnTo>
                    <a:pt x="86" y="101"/>
                  </a:lnTo>
                  <a:lnTo>
                    <a:pt x="90" y="103"/>
                  </a:lnTo>
                  <a:lnTo>
                    <a:pt x="90" y="103"/>
                  </a:lnTo>
                  <a:lnTo>
                    <a:pt x="94" y="105"/>
                  </a:lnTo>
                  <a:lnTo>
                    <a:pt x="94" y="107"/>
                  </a:lnTo>
                  <a:lnTo>
                    <a:pt x="66" y="134"/>
                  </a:lnTo>
                  <a:lnTo>
                    <a:pt x="42" y="109"/>
                  </a:lnTo>
                  <a:lnTo>
                    <a:pt x="42" y="109"/>
                  </a:lnTo>
                  <a:lnTo>
                    <a:pt x="39" y="109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3" y="116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7"/>
                  </a:lnTo>
                  <a:lnTo>
                    <a:pt x="28" y="131"/>
                  </a:lnTo>
                  <a:lnTo>
                    <a:pt x="24" y="132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5" y="132"/>
                  </a:lnTo>
                  <a:lnTo>
                    <a:pt x="9" y="131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4" y="123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2" y="110"/>
                  </a:lnTo>
                  <a:lnTo>
                    <a:pt x="4" y="107"/>
                  </a:lnTo>
                  <a:lnTo>
                    <a:pt x="7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8" y="99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26" y="96"/>
                  </a:lnTo>
                  <a:lnTo>
                    <a:pt x="26" y="92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371"/>
            <p:cNvSpPr>
              <a:spLocks noEditPoints="1"/>
            </p:cNvSpPr>
            <p:nvPr/>
          </p:nvSpPr>
          <p:spPr bwMode="auto">
            <a:xfrm>
              <a:off x="3360132" y="2859972"/>
              <a:ext cx="227287" cy="210922"/>
            </a:xfrm>
            <a:custGeom>
              <a:avLst/>
              <a:gdLst>
                <a:gd name="T0" fmla="*/ 28 w 125"/>
                <a:gd name="T1" fmla="*/ 68 h 116"/>
                <a:gd name="T2" fmla="*/ 19 w 125"/>
                <a:gd name="T3" fmla="*/ 57 h 116"/>
                <a:gd name="T4" fmla="*/ 24 w 125"/>
                <a:gd name="T5" fmla="*/ 57 h 116"/>
                <a:gd name="T6" fmla="*/ 28 w 125"/>
                <a:gd name="T7" fmla="*/ 68 h 116"/>
                <a:gd name="T8" fmla="*/ 94 w 125"/>
                <a:gd name="T9" fmla="*/ 75 h 116"/>
                <a:gd name="T10" fmla="*/ 107 w 125"/>
                <a:gd name="T11" fmla="*/ 59 h 116"/>
                <a:gd name="T12" fmla="*/ 125 w 125"/>
                <a:gd name="T13" fmla="*/ 75 h 116"/>
                <a:gd name="T14" fmla="*/ 107 w 125"/>
                <a:gd name="T15" fmla="*/ 88 h 116"/>
                <a:gd name="T16" fmla="*/ 94 w 125"/>
                <a:gd name="T17" fmla="*/ 105 h 116"/>
                <a:gd name="T18" fmla="*/ 77 w 125"/>
                <a:gd name="T19" fmla="*/ 88 h 116"/>
                <a:gd name="T20" fmla="*/ 77 w 125"/>
                <a:gd name="T21" fmla="*/ 75 h 116"/>
                <a:gd name="T22" fmla="*/ 63 w 125"/>
                <a:gd name="T23" fmla="*/ 15 h 116"/>
                <a:gd name="T24" fmla="*/ 50 w 125"/>
                <a:gd name="T25" fmla="*/ 5 h 116"/>
                <a:gd name="T26" fmla="*/ 35 w 125"/>
                <a:gd name="T27" fmla="*/ 2 h 116"/>
                <a:gd name="T28" fmla="*/ 30 w 125"/>
                <a:gd name="T29" fmla="*/ 0 h 116"/>
                <a:gd name="T30" fmla="*/ 17 w 125"/>
                <a:gd name="T31" fmla="*/ 4 h 116"/>
                <a:gd name="T32" fmla="*/ 8 w 125"/>
                <a:gd name="T33" fmla="*/ 11 h 116"/>
                <a:gd name="T34" fmla="*/ 2 w 125"/>
                <a:gd name="T35" fmla="*/ 20 h 116"/>
                <a:gd name="T36" fmla="*/ 0 w 125"/>
                <a:gd name="T37" fmla="*/ 28 h 116"/>
                <a:gd name="T38" fmla="*/ 2 w 125"/>
                <a:gd name="T39" fmla="*/ 48 h 116"/>
                <a:gd name="T40" fmla="*/ 6 w 125"/>
                <a:gd name="T41" fmla="*/ 57 h 116"/>
                <a:gd name="T42" fmla="*/ 19 w 125"/>
                <a:gd name="T43" fmla="*/ 75 h 116"/>
                <a:gd name="T44" fmla="*/ 46 w 125"/>
                <a:gd name="T45" fmla="*/ 99 h 116"/>
                <a:gd name="T46" fmla="*/ 63 w 125"/>
                <a:gd name="T47" fmla="*/ 116 h 116"/>
                <a:gd name="T48" fmla="*/ 68 w 125"/>
                <a:gd name="T49" fmla="*/ 97 h 116"/>
                <a:gd name="T50" fmla="*/ 85 w 125"/>
                <a:gd name="T51" fmla="*/ 66 h 116"/>
                <a:gd name="T52" fmla="*/ 118 w 125"/>
                <a:gd name="T53" fmla="*/ 50 h 116"/>
                <a:gd name="T54" fmla="*/ 118 w 125"/>
                <a:gd name="T55" fmla="*/ 61 h 116"/>
                <a:gd name="T56" fmla="*/ 123 w 125"/>
                <a:gd name="T57" fmla="*/ 48 h 116"/>
                <a:gd name="T58" fmla="*/ 123 w 125"/>
                <a:gd name="T59" fmla="*/ 28 h 116"/>
                <a:gd name="T60" fmla="*/ 123 w 125"/>
                <a:gd name="T61" fmla="*/ 20 h 116"/>
                <a:gd name="T62" fmla="*/ 116 w 125"/>
                <a:gd name="T63" fmla="*/ 11 h 116"/>
                <a:gd name="T64" fmla="*/ 107 w 125"/>
                <a:gd name="T65" fmla="*/ 4 h 116"/>
                <a:gd name="T66" fmla="*/ 96 w 125"/>
                <a:gd name="T67" fmla="*/ 0 h 116"/>
                <a:gd name="T68" fmla="*/ 88 w 125"/>
                <a:gd name="T69" fmla="*/ 2 h 116"/>
                <a:gd name="T70" fmla="*/ 74 w 125"/>
                <a:gd name="T71" fmla="*/ 5 h 116"/>
                <a:gd name="T72" fmla="*/ 63 w 125"/>
                <a:gd name="T73" fmla="*/ 15 h 116"/>
                <a:gd name="T74" fmla="*/ 15 w 125"/>
                <a:gd name="T75" fmla="*/ 48 h 116"/>
                <a:gd name="T76" fmla="*/ 13 w 125"/>
                <a:gd name="T77" fmla="*/ 40 h 116"/>
                <a:gd name="T78" fmla="*/ 13 w 125"/>
                <a:gd name="T79" fmla="*/ 26 h 116"/>
                <a:gd name="T80" fmla="*/ 19 w 125"/>
                <a:gd name="T81" fmla="*/ 15 h 116"/>
                <a:gd name="T82" fmla="*/ 33 w 125"/>
                <a:gd name="T83" fmla="*/ 11 h 116"/>
                <a:gd name="T84" fmla="*/ 42 w 125"/>
                <a:gd name="T85" fmla="*/ 13 h 116"/>
                <a:gd name="T86" fmla="*/ 28 w 125"/>
                <a:gd name="T87" fmla="*/ 22 h 116"/>
                <a:gd name="T88" fmla="*/ 20 w 125"/>
                <a:gd name="T89" fmla="*/ 37 h 116"/>
                <a:gd name="T90" fmla="*/ 15 w 125"/>
                <a:gd name="T91" fmla="*/ 4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5" h="116">
                  <a:moveTo>
                    <a:pt x="28" y="68"/>
                  </a:moveTo>
                  <a:lnTo>
                    <a:pt x="28" y="68"/>
                  </a:lnTo>
                  <a:lnTo>
                    <a:pt x="22" y="64"/>
                  </a:lnTo>
                  <a:lnTo>
                    <a:pt x="19" y="57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8" y="68"/>
                  </a:lnTo>
                  <a:lnTo>
                    <a:pt x="28" y="68"/>
                  </a:lnTo>
                  <a:close/>
                  <a:moveTo>
                    <a:pt x="77" y="75"/>
                  </a:moveTo>
                  <a:lnTo>
                    <a:pt x="94" y="75"/>
                  </a:lnTo>
                  <a:lnTo>
                    <a:pt x="94" y="59"/>
                  </a:lnTo>
                  <a:lnTo>
                    <a:pt x="107" y="59"/>
                  </a:lnTo>
                  <a:lnTo>
                    <a:pt x="107" y="75"/>
                  </a:lnTo>
                  <a:lnTo>
                    <a:pt x="125" y="75"/>
                  </a:lnTo>
                  <a:lnTo>
                    <a:pt x="125" y="88"/>
                  </a:lnTo>
                  <a:lnTo>
                    <a:pt x="107" y="88"/>
                  </a:lnTo>
                  <a:lnTo>
                    <a:pt x="107" y="105"/>
                  </a:lnTo>
                  <a:lnTo>
                    <a:pt x="94" y="105"/>
                  </a:lnTo>
                  <a:lnTo>
                    <a:pt x="94" y="88"/>
                  </a:lnTo>
                  <a:lnTo>
                    <a:pt x="77" y="88"/>
                  </a:lnTo>
                  <a:lnTo>
                    <a:pt x="77" y="75"/>
                  </a:lnTo>
                  <a:lnTo>
                    <a:pt x="77" y="75"/>
                  </a:lnTo>
                  <a:close/>
                  <a:moveTo>
                    <a:pt x="63" y="15"/>
                  </a:moveTo>
                  <a:lnTo>
                    <a:pt x="63" y="15"/>
                  </a:lnTo>
                  <a:lnTo>
                    <a:pt x="57" y="11"/>
                  </a:lnTo>
                  <a:lnTo>
                    <a:pt x="50" y="5"/>
                  </a:lnTo>
                  <a:lnTo>
                    <a:pt x="42" y="4"/>
                  </a:lnTo>
                  <a:lnTo>
                    <a:pt x="35" y="2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8" y="11"/>
                  </a:lnTo>
                  <a:lnTo>
                    <a:pt x="4" y="15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6" y="57"/>
                  </a:lnTo>
                  <a:lnTo>
                    <a:pt x="11" y="66"/>
                  </a:lnTo>
                  <a:lnTo>
                    <a:pt x="19" y="75"/>
                  </a:lnTo>
                  <a:lnTo>
                    <a:pt x="28" y="83"/>
                  </a:lnTo>
                  <a:lnTo>
                    <a:pt x="46" y="99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81" y="97"/>
                  </a:lnTo>
                  <a:lnTo>
                    <a:pt x="68" y="97"/>
                  </a:lnTo>
                  <a:lnTo>
                    <a:pt x="68" y="66"/>
                  </a:lnTo>
                  <a:lnTo>
                    <a:pt x="85" y="66"/>
                  </a:lnTo>
                  <a:lnTo>
                    <a:pt x="85" y="50"/>
                  </a:lnTo>
                  <a:lnTo>
                    <a:pt x="118" y="50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5" y="39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0"/>
                  </a:lnTo>
                  <a:lnTo>
                    <a:pt x="120" y="15"/>
                  </a:lnTo>
                  <a:lnTo>
                    <a:pt x="116" y="11"/>
                  </a:lnTo>
                  <a:lnTo>
                    <a:pt x="112" y="7"/>
                  </a:lnTo>
                  <a:lnTo>
                    <a:pt x="107" y="4"/>
                  </a:lnTo>
                  <a:lnTo>
                    <a:pt x="101" y="2"/>
                  </a:lnTo>
                  <a:lnTo>
                    <a:pt x="96" y="0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1" y="4"/>
                  </a:lnTo>
                  <a:lnTo>
                    <a:pt x="74" y="5"/>
                  </a:lnTo>
                  <a:lnTo>
                    <a:pt x="68" y="11"/>
                  </a:lnTo>
                  <a:lnTo>
                    <a:pt x="63" y="15"/>
                  </a:lnTo>
                  <a:lnTo>
                    <a:pt x="63" y="15"/>
                  </a:lnTo>
                  <a:close/>
                  <a:moveTo>
                    <a:pt x="15" y="48"/>
                  </a:moveTo>
                  <a:lnTo>
                    <a:pt x="15" y="48"/>
                  </a:lnTo>
                  <a:lnTo>
                    <a:pt x="13" y="40"/>
                  </a:lnTo>
                  <a:lnTo>
                    <a:pt x="13" y="33"/>
                  </a:lnTo>
                  <a:lnTo>
                    <a:pt x="13" y="26"/>
                  </a:lnTo>
                  <a:lnTo>
                    <a:pt x="15" y="20"/>
                  </a:lnTo>
                  <a:lnTo>
                    <a:pt x="19" y="15"/>
                  </a:lnTo>
                  <a:lnTo>
                    <a:pt x="26" y="13"/>
                  </a:lnTo>
                  <a:lnTo>
                    <a:pt x="33" y="11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31" y="18"/>
                  </a:lnTo>
                  <a:lnTo>
                    <a:pt x="28" y="22"/>
                  </a:lnTo>
                  <a:lnTo>
                    <a:pt x="24" y="28"/>
                  </a:lnTo>
                  <a:lnTo>
                    <a:pt x="20" y="37"/>
                  </a:lnTo>
                  <a:lnTo>
                    <a:pt x="20" y="48"/>
                  </a:lnTo>
                  <a:lnTo>
                    <a:pt x="15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372"/>
            <p:cNvSpPr>
              <a:spLocks noEditPoints="1"/>
            </p:cNvSpPr>
            <p:nvPr/>
          </p:nvSpPr>
          <p:spPr bwMode="auto">
            <a:xfrm>
              <a:off x="2370479" y="4178237"/>
              <a:ext cx="223651" cy="260017"/>
            </a:xfrm>
            <a:custGeom>
              <a:avLst/>
              <a:gdLst>
                <a:gd name="T0" fmla="*/ 31 w 123"/>
                <a:gd name="T1" fmla="*/ 85 h 143"/>
                <a:gd name="T2" fmla="*/ 42 w 123"/>
                <a:gd name="T3" fmla="*/ 103 h 143"/>
                <a:gd name="T4" fmla="*/ 59 w 123"/>
                <a:gd name="T5" fmla="*/ 118 h 143"/>
                <a:gd name="T6" fmla="*/ 70 w 123"/>
                <a:gd name="T7" fmla="*/ 127 h 143"/>
                <a:gd name="T8" fmla="*/ 83 w 123"/>
                <a:gd name="T9" fmla="*/ 130 h 143"/>
                <a:gd name="T10" fmla="*/ 103 w 123"/>
                <a:gd name="T11" fmla="*/ 140 h 143"/>
                <a:gd name="T12" fmla="*/ 0 w 123"/>
                <a:gd name="T13" fmla="*/ 143 h 143"/>
                <a:gd name="T14" fmla="*/ 5 w 123"/>
                <a:gd name="T15" fmla="*/ 99 h 143"/>
                <a:gd name="T16" fmla="*/ 90 w 123"/>
                <a:gd name="T17" fmla="*/ 75 h 143"/>
                <a:gd name="T18" fmla="*/ 75 w 123"/>
                <a:gd name="T19" fmla="*/ 79 h 143"/>
                <a:gd name="T20" fmla="*/ 68 w 123"/>
                <a:gd name="T21" fmla="*/ 90 h 143"/>
                <a:gd name="T22" fmla="*/ 72 w 123"/>
                <a:gd name="T23" fmla="*/ 105 h 143"/>
                <a:gd name="T24" fmla="*/ 84 w 123"/>
                <a:gd name="T25" fmla="*/ 112 h 143"/>
                <a:gd name="T26" fmla="*/ 99 w 123"/>
                <a:gd name="T27" fmla="*/ 108 h 143"/>
                <a:gd name="T28" fmla="*/ 105 w 123"/>
                <a:gd name="T29" fmla="*/ 96 h 143"/>
                <a:gd name="T30" fmla="*/ 101 w 123"/>
                <a:gd name="T31" fmla="*/ 81 h 143"/>
                <a:gd name="T32" fmla="*/ 90 w 123"/>
                <a:gd name="T33" fmla="*/ 75 h 143"/>
                <a:gd name="T34" fmla="*/ 70 w 123"/>
                <a:gd name="T35" fmla="*/ 72 h 143"/>
                <a:gd name="T36" fmla="*/ 59 w 123"/>
                <a:gd name="T37" fmla="*/ 90 h 143"/>
                <a:gd name="T38" fmla="*/ 62 w 123"/>
                <a:gd name="T39" fmla="*/ 105 h 143"/>
                <a:gd name="T40" fmla="*/ 70 w 123"/>
                <a:gd name="T41" fmla="*/ 114 h 143"/>
                <a:gd name="T42" fmla="*/ 84 w 123"/>
                <a:gd name="T43" fmla="*/ 121 h 143"/>
                <a:gd name="T44" fmla="*/ 101 w 123"/>
                <a:gd name="T45" fmla="*/ 118 h 143"/>
                <a:gd name="T46" fmla="*/ 110 w 123"/>
                <a:gd name="T47" fmla="*/ 134 h 143"/>
                <a:gd name="T48" fmla="*/ 121 w 123"/>
                <a:gd name="T49" fmla="*/ 136 h 143"/>
                <a:gd name="T50" fmla="*/ 121 w 123"/>
                <a:gd name="T51" fmla="*/ 125 h 143"/>
                <a:gd name="T52" fmla="*/ 108 w 123"/>
                <a:gd name="T53" fmla="*/ 112 h 143"/>
                <a:gd name="T54" fmla="*/ 116 w 123"/>
                <a:gd name="T55" fmla="*/ 96 h 143"/>
                <a:gd name="T56" fmla="*/ 112 w 123"/>
                <a:gd name="T57" fmla="*/ 81 h 143"/>
                <a:gd name="T58" fmla="*/ 105 w 123"/>
                <a:gd name="T59" fmla="*/ 72 h 143"/>
                <a:gd name="T60" fmla="*/ 90 w 123"/>
                <a:gd name="T61" fmla="*/ 66 h 143"/>
                <a:gd name="T62" fmla="*/ 70 w 123"/>
                <a:gd name="T63" fmla="*/ 72 h 143"/>
                <a:gd name="T64" fmla="*/ 73 w 123"/>
                <a:gd name="T65" fmla="*/ 96 h 143"/>
                <a:gd name="T66" fmla="*/ 88 w 123"/>
                <a:gd name="T67" fmla="*/ 83 h 143"/>
                <a:gd name="T68" fmla="*/ 92 w 123"/>
                <a:gd name="T69" fmla="*/ 79 h 143"/>
                <a:gd name="T70" fmla="*/ 75 w 123"/>
                <a:gd name="T71" fmla="*/ 86 h 143"/>
                <a:gd name="T72" fmla="*/ 73 w 123"/>
                <a:gd name="T73" fmla="*/ 96 h 143"/>
                <a:gd name="T74" fmla="*/ 35 w 123"/>
                <a:gd name="T75" fmla="*/ 39 h 143"/>
                <a:gd name="T76" fmla="*/ 38 w 123"/>
                <a:gd name="T77" fmla="*/ 63 h 143"/>
                <a:gd name="T78" fmla="*/ 22 w 123"/>
                <a:gd name="T79" fmla="*/ 74 h 143"/>
                <a:gd name="T80" fmla="*/ 24 w 123"/>
                <a:gd name="T81" fmla="*/ 50 h 143"/>
                <a:gd name="T82" fmla="*/ 24 w 123"/>
                <a:gd name="T83" fmla="*/ 28 h 143"/>
                <a:gd name="T84" fmla="*/ 37 w 123"/>
                <a:gd name="T85" fmla="*/ 6 h 143"/>
                <a:gd name="T86" fmla="*/ 57 w 123"/>
                <a:gd name="T87" fmla="*/ 0 h 143"/>
                <a:gd name="T88" fmla="*/ 79 w 123"/>
                <a:gd name="T89" fmla="*/ 6 h 143"/>
                <a:gd name="T90" fmla="*/ 92 w 123"/>
                <a:gd name="T91" fmla="*/ 28 h 143"/>
                <a:gd name="T92" fmla="*/ 92 w 123"/>
                <a:gd name="T93" fmla="*/ 50 h 143"/>
                <a:gd name="T94" fmla="*/ 79 w 123"/>
                <a:gd name="T95" fmla="*/ 55 h 143"/>
                <a:gd name="T96" fmla="*/ 81 w 123"/>
                <a:gd name="T97" fmla="*/ 33 h 143"/>
                <a:gd name="T98" fmla="*/ 59 w 123"/>
                <a:gd name="T99" fmla="*/ 39 h 143"/>
                <a:gd name="T100" fmla="*/ 35 w 123"/>
                <a:gd name="T101" fmla="*/ 39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3" h="143">
                  <a:moveTo>
                    <a:pt x="9" y="92"/>
                  </a:moveTo>
                  <a:lnTo>
                    <a:pt x="9" y="92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5" y="94"/>
                  </a:lnTo>
                  <a:lnTo>
                    <a:pt x="42" y="103"/>
                  </a:lnTo>
                  <a:lnTo>
                    <a:pt x="49" y="110"/>
                  </a:lnTo>
                  <a:lnTo>
                    <a:pt x="59" y="118"/>
                  </a:lnTo>
                  <a:lnTo>
                    <a:pt x="59" y="118"/>
                  </a:lnTo>
                  <a:lnTo>
                    <a:pt x="59" y="118"/>
                  </a:lnTo>
                  <a:lnTo>
                    <a:pt x="62" y="123"/>
                  </a:lnTo>
                  <a:lnTo>
                    <a:pt x="70" y="127"/>
                  </a:lnTo>
                  <a:lnTo>
                    <a:pt x="75" y="129"/>
                  </a:lnTo>
                  <a:lnTo>
                    <a:pt x="83" y="130"/>
                  </a:lnTo>
                  <a:lnTo>
                    <a:pt x="83" y="130"/>
                  </a:lnTo>
                  <a:lnTo>
                    <a:pt x="95" y="13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5" y="143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0" y="127"/>
                  </a:lnTo>
                  <a:lnTo>
                    <a:pt x="2" y="112"/>
                  </a:lnTo>
                  <a:lnTo>
                    <a:pt x="5" y="99"/>
                  </a:lnTo>
                  <a:lnTo>
                    <a:pt x="9" y="92"/>
                  </a:lnTo>
                  <a:lnTo>
                    <a:pt x="9" y="92"/>
                  </a:lnTo>
                  <a:close/>
                  <a:moveTo>
                    <a:pt x="90" y="75"/>
                  </a:moveTo>
                  <a:lnTo>
                    <a:pt x="90" y="75"/>
                  </a:lnTo>
                  <a:lnTo>
                    <a:pt x="83" y="75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2" y="85"/>
                  </a:lnTo>
                  <a:lnTo>
                    <a:pt x="68" y="90"/>
                  </a:lnTo>
                  <a:lnTo>
                    <a:pt x="68" y="90"/>
                  </a:lnTo>
                  <a:lnTo>
                    <a:pt x="70" y="97"/>
                  </a:lnTo>
                  <a:lnTo>
                    <a:pt x="72" y="105"/>
                  </a:lnTo>
                  <a:lnTo>
                    <a:pt x="72" y="105"/>
                  </a:lnTo>
                  <a:lnTo>
                    <a:pt x="79" y="108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92" y="110"/>
                  </a:lnTo>
                  <a:lnTo>
                    <a:pt x="99" y="108"/>
                  </a:lnTo>
                  <a:lnTo>
                    <a:pt x="99" y="108"/>
                  </a:lnTo>
                  <a:lnTo>
                    <a:pt x="103" y="103"/>
                  </a:lnTo>
                  <a:lnTo>
                    <a:pt x="105" y="96"/>
                  </a:lnTo>
                  <a:lnTo>
                    <a:pt x="105" y="96"/>
                  </a:lnTo>
                  <a:lnTo>
                    <a:pt x="105" y="88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95" y="77"/>
                  </a:lnTo>
                  <a:lnTo>
                    <a:pt x="90" y="75"/>
                  </a:lnTo>
                  <a:lnTo>
                    <a:pt x="90" y="75"/>
                  </a:lnTo>
                  <a:close/>
                  <a:moveTo>
                    <a:pt x="70" y="72"/>
                  </a:moveTo>
                  <a:lnTo>
                    <a:pt x="70" y="72"/>
                  </a:lnTo>
                  <a:lnTo>
                    <a:pt x="66" y="75"/>
                  </a:lnTo>
                  <a:lnTo>
                    <a:pt x="62" y="79"/>
                  </a:lnTo>
                  <a:lnTo>
                    <a:pt x="59" y="90"/>
                  </a:lnTo>
                  <a:lnTo>
                    <a:pt x="59" y="90"/>
                  </a:lnTo>
                  <a:lnTo>
                    <a:pt x="60" y="101"/>
                  </a:lnTo>
                  <a:lnTo>
                    <a:pt x="62" y="105"/>
                  </a:lnTo>
                  <a:lnTo>
                    <a:pt x="64" y="110"/>
                  </a:lnTo>
                  <a:lnTo>
                    <a:pt x="64" y="110"/>
                  </a:lnTo>
                  <a:lnTo>
                    <a:pt x="70" y="114"/>
                  </a:lnTo>
                  <a:lnTo>
                    <a:pt x="73" y="118"/>
                  </a:lnTo>
                  <a:lnTo>
                    <a:pt x="84" y="121"/>
                  </a:lnTo>
                  <a:lnTo>
                    <a:pt x="84" y="121"/>
                  </a:lnTo>
                  <a:lnTo>
                    <a:pt x="92" y="121"/>
                  </a:lnTo>
                  <a:lnTo>
                    <a:pt x="101" y="118"/>
                  </a:lnTo>
                  <a:lnTo>
                    <a:pt x="101" y="118"/>
                  </a:lnTo>
                  <a:lnTo>
                    <a:pt x="101" y="123"/>
                  </a:lnTo>
                  <a:lnTo>
                    <a:pt x="110" y="134"/>
                  </a:lnTo>
                  <a:lnTo>
                    <a:pt x="110" y="134"/>
                  </a:lnTo>
                  <a:lnTo>
                    <a:pt x="116" y="136"/>
                  </a:lnTo>
                  <a:lnTo>
                    <a:pt x="121" y="136"/>
                  </a:lnTo>
                  <a:lnTo>
                    <a:pt x="121" y="136"/>
                  </a:lnTo>
                  <a:lnTo>
                    <a:pt x="121" y="136"/>
                  </a:lnTo>
                  <a:lnTo>
                    <a:pt x="123" y="130"/>
                  </a:lnTo>
                  <a:lnTo>
                    <a:pt x="121" y="125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08" y="112"/>
                  </a:lnTo>
                  <a:lnTo>
                    <a:pt x="108" y="112"/>
                  </a:lnTo>
                  <a:lnTo>
                    <a:pt x="112" y="105"/>
                  </a:lnTo>
                  <a:lnTo>
                    <a:pt x="116" y="96"/>
                  </a:lnTo>
                  <a:lnTo>
                    <a:pt x="116" y="96"/>
                  </a:lnTo>
                  <a:lnTo>
                    <a:pt x="114" y="86"/>
                  </a:lnTo>
                  <a:lnTo>
                    <a:pt x="112" y="81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5" y="72"/>
                  </a:lnTo>
                  <a:lnTo>
                    <a:pt x="101" y="68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79" y="66"/>
                  </a:lnTo>
                  <a:lnTo>
                    <a:pt x="75" y="68"/>
                  </a:lnTo>
                  <a:lnTo>
                    <a:pt x="70" y="72"/>
                  </a:lnTo>
                  <a:lnTo>
                    <a:pt x="70" y="72"/>
                  </a:lnTo>
                  <a:close/>
                  <a:moveTo>
                    <a:pt x="73" y="96"/>
                  </a:moveTo>
                  <a:lnTo>
                    <a:pt x="73" y="96"/>
                  </a:lnTo>
                  <a:lnTo>
                    <a:pt x="77" y="90"/>
                  </a:lnTo>
                  <a:lnTo>
                    <a:pt x="83" y="85"/>
                  </a:lnTo>
                  <a:lnTo>
                    <a:pt x="88" y="83"/>
                  </a:lnTo>
                  <a:lnTo>
                    <a:pt x="95" y="81"/>
                  </a:lnTo>
                  <a:lnTo>
                    <a:pt x="95" y="81"/>
                  </a:lnTo>
                  <a:lnTo>
                    <a:pt x="92" y="79"/>
                  </a:lnTo>
                  <a:lnTo>
                    <a:pt x="86" y="79"/>
                  </a:lnTo>
                  <a:lnTo>
                    <a:pt x="81" y="81"/>
                  </a:lnTo>
                  <a:lnTo>
                    <a:pt x="75" y="86"/>
                  </a:lnTo>
                  <a:lnTo>
                    <a:pt x="73" y="90"/>
                  </a:lnTo>
                  <a:lnTo>
                    <a:pt x="73" y="96"/>
                  </a:lnTo>
                  <a:lnTo>
                    <a:pt x="73" y="96"/>
                  </a:lnTo>
                  <a:close/>
                  <a:moveTo>
                    <a:pt x="35" y="39"/>
                  </a:moveTo>
                  <a:lnTo>
                    <a:pt x="35" y="39"/>
                  </a:lnTo>
                  <a:lnTo>
                    <a:pt x="35" y="39"/>
                  </a:lnTo>
                  <a:lnTo>
                    <a:pt x="35" y="50"/>
                  </a:lnTo>
                  <a:lnTo>
                    <a:pt x="38" y="63"/>
                  </a:lnTo>
                  <a:lnTo>
                    <a:pt x="38" y="63"/>
                  </a:lnTo>
                  <a:lnTo>
                    <a:pt x="40" y="68"/>
                  </a:lnTo>
                  <a:lnTo>
                    <a:pt x="46" y="7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22" y="64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22" y="39"/>
                  </a:lnTo>
                  <a:lnTo>
                    <a:pt x="24" y="28"/>
                  </a:lnTo>
                  <a:lnTo>
                    <a:pt x="27" y="18"/>
                  </a:lnTo>
                  <a:lnTo>
                    <a:pt x="31" y="11"/>
                  </a:lnTo>
                  <a:lnTo>
                    <a:pt x="37" y="6"/>
                  </a:lnTo>
                  <a:lnTo>
                    <a:pt x="44" y="2"/>
                  </a:lnTo>
                  <a:lnTo>
                    <a:pt x="49" y="0"/>
                  </a:lnTo>
                  <a:lnTo>
                    <a:pt x="57" y="0"/>
                  </a:lnTo>
                  <a:lnTo>
                    <a:pt x="64" y="0"/>
                  </a:lnTo>
                  <a:lnTo>
                    <a:pt x="72" y="2"/>
                  </a:lnTo>
                  <a:lnTo>
                    <a:pt x="79" y="6"/>
                  </a:lnTo>
                  <a:lnTo>
                    <a:pt x="84" y="11"/>
                  </a:lnTo>
                  <a:lnTo>
                    <a:pt x="88" y="18"/>
                  </a:lnTo>
                  <a:lnTo>
                    <a:pt x="92" y="28"/>
                  </a:lnTo>
                  <a:lnTo>
                    <a:pt x="92" y="39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5"/>
                  </a:lnTo>
                  <a:lnTo>
                    <a:pt x="92" y="55"/>
                  </a:lnTo>
                  <a:lnTo>
                    <a:pt x="79" y="55"/>
                  </a:lnTo>
                  <a:lnTo>
                    <a:pt x="79" y="55"/>
                  </a:lnTo>
                  <a:lnTo>
                    <a:pt x="81" y="44"/>
                  </a:lnTo>
                  <a:lnTo>
                    <a:pt x="81" y="33"/>
                  </a:lnTo>
                  <a:lnTo>
                    <a:pt x="81" y="33"/>
                  </a:lnTo>
                  <a:lnTo>
                    <a:pt x="72" y="37"/>
                  </a:lnTo>
                  <a:lnTo>
                    <a:pt x="59" y="39"/>
                  </a:lnTo>
                  <a:lnTo>
                    <a:pt x="46" y="39"/>
                  </a:lnTo>
                  <a:lnTo>
                    <a:pt x="35" y="39"/>
                  </a:lnTo>
                  <a:lnTo>
                    <a:pt x="35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373"/>
            <p:cNvSpPr>
              <a:spLocks noEditPoints="1"/>
            </p:cNvSpPr>
            <p:nvPr/>
          </p:nvSpPr>
          <p:spPr bwMode="auto">
            <a:xfrm>
              <a:off x="1894086" y="4198239"/>
              <a:ext cx="225468" cy="230924"/>
            </a:xfrm>
            <a:custGeom>
              <a:avLst/>
              <a:gdLst>
                <a:gd name="T0" fmla="*/ 119 w 124"/>
                <a:gd name="T1" fmla="*/ 53 h 127"/>
                <a:gd name="T2" fmla="*/ 124 w 124"/>
                <a:gd name="T3" fmla="*/ 63 h 127"/>
                <a:gd name="T4" fmla="*/ 124 w 124"/>
                <a:gd name="T5" fmla="*/ 116 h 127"/>
                <a:gd name="T6" fmla="*/ 121 w 124"/>
                <a:gd name="T7" fmla="*/ 123 h 127"/>
                <a:gd name="T8" fmla="*/ 111 w 124"/>
                <a:gd name="T9" fmla="*/ 127 h 127"/>
                <a:gd name="T10" fmla="*/ 12 w 124"/>
                <a:gd name="T11" fmla="*/ 127 h 127"/>
                <a:gd name="T12" fmla="*/ 3 w 124"/>
                <a:gd name="T13" fmla="*/ 123 h 127"/>
                <a:gd name="T14" fmla="*/ 0 w 124"/>
                <a:gd name="T15" fmla="*/ 116 h 127"/>
                <a:gd name="T16" fmla="*/ 0 w 124"/>
                <a:gd name="T17" fmla="*/ 63 h 127"/>
                <a:gd name="T18" fmla="*/ 3 w 124"/>
                <a:gd name="T19" fmla="*/ 55 h 127"/>
                <a:gd name="T20" fmla="*/ 3 w 124"/>
                <a:gd name="T21" fmla="*/ 55 h 127"/>
                <a:gd name="T22" fmla="*/ 3 w 124"/>
                <a:gd name="T23" fmla="*/ 53 h 127"/>
                <a:gd name="T24" fmla="*/ 55 w 124"/>
                <a:gd name="T25" fmla="*/ 4 h 127"/>
                <a:gd name="T26" fmla="*/ 62 w 124"/>
                <a:gd name="T27" fmla="*/ 0 h 127"/>
                <a:gd name="T28" fmla="*/ 69 w 124"/>
                <a:gd name="T29" fmla="*/ 4 h 127"/>
                <a:gd name="T30" fmla="*/ 119 w 124"/>
                <a:gd name="T31" fmla="*/ 53 h 127"/>
                <a:gd name="T32" fmla="*/ 22 w 124"/>
                <a:gd name="T33" fmla="*/ 72 h 127"/>
                <a:gd name="T34" fmla="*/ 100 w 124"/>
                <a:gd name="T35" fmla="*/ 74 h 127"/>
                <a:gd name="T36" fmla="*/ 22 w 124"/>
                <a:gd name="T37" fmla="*/ 40 h 127"/>
                <a:gd name="T38" fmla="*/ 34 w 124"/>
                <a:gd name="T39" fmla="*/ 48 h 127"/>
                <a:gd name="T40" fmla="*/ 88 w 124"/>
                <a:gd name="T41" fmla="*/ 53 h 127"/>
                <a:gd name="T42" fmla="*/ 34 w 124"/>
                <a:gd name="T43" fmla="*/ 48 h 127"/>
                <a:gd name="T44" fmla="*/ 34 w 124"/>
                <a:gd name="T45" fmla="*/ 70 h 127"/>
                <a:gd name="T46" fmla="*/ 88 w 124"/>
                <a:gd name="T47" fmla="*/ 75 h 127"/>
                <a:gd name="T48" fmla="*/ 34 w 124"/>
                <a:gd name="T49" fmla="*/ 70 h 127"/>
                <a:gd name="T50" fmla="*/ 34 w 124"/>
                <a:gd name="T51" fmla="*/ 59 h 127"/>
                <a:gd name="T52" fmla="*/ 88 w 124"/>
                <a:gd name="T53" fmla="*/ 64 h 127"/>
                <a:gd name="T54" fmla="*/ 34 w 124"/>
                <a:gd name="T55" fmla="*/ 59 h 127"/>
                <a:gd name="T56" fmla="*/ 14 w 124"/>
                <a:gd name="T57" fmla="*/ 119 h 127"/>
                <a:gd name="T58" fmla="*/ 38 w 124"/>
                <a:gd name="T59" fmla="*/ 96 h 127"/>
                <a:gd name="T60" fmla="*/ 38 w 124"/>
                <a:gd name="T61" fmla="*/ 92 h 127"/>
                <a:gd name="T62" fmla="*/ 36 w 124"/>
                <a:gd name="T63" fmla="*/ 92 h 127"/>
                <a:gd name="T64" fmla="*/ 11 w 124"/>
                <a:gd name="T65" fmla="*/ 116 h 127"/>
                <a:gd name="T66" fmla="*/ 9 w 124"/>
                <a:gd name="T67" fmla="*/ 118 h 127"/>
                <a:gd name="T68" fmla="*/ 11 w 124"/>
                <a:gd name="T69" fmla="*/ 119 h 127"/>
                <a:gd name="T70" fmla="*/ 14 w 124"/>
                <a:gd name="T71" fmla="*/ 119 h 127"/>
                <a:gd name="T72" fmla="*/ 115 w 124"/>
                <a:gd name="T73" fmla="*/ 116 h 127"/>
                <a:gd name="T74" fmla="*/ 91 w 124"/>
                <a:gd name="T75" fmla="*/ 92 h 127"/>
                <a:gd name="T76" fmla="*/ 88 w 124"/>
                <a:gd name="T77" fmla="*/ 92 h 127"/>
                <a:gd name="T78" fmla="*/ 88 w 124"/>
                <a:gd name="T79" fmla="*/ 94 h 127"/>
                <a:gd name="T80" fmla="*/ 111 w 124"/>
                <a:gd name="T81" fmla="*/ 119 h 127"/>
                <a:gd name="T82" fmla="*/ 115 w 124"/>
                <a:gd name="T83" fmla="*/ 119 h 127"/>
                <a:gd name="T84" fmla="*/ 117 w 124"/>
                <a:gd name="T85" fmla="*/ 119 h 127"/>
                <a:gd name="T86" fmla="*/ 115 w 124"/>
                <a:gd name="T87" fmla="*/ 116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4" h="127">
                  <a:moveTo>
                    <a:pt x="119" y="53"/>
                  </a:moveTo>
                  <a:lnTo>
                    <a:pt x="119" y="53"/>
                  </a:lnTo>
                  <a:lnTo>
                    <a:pt x="122" y="57"/>
                  </a:lnTo>
                  <a:lnTo>
                    <a:pt x="124" y="63"/>
                  </a:lnTo>
                  <a:lnTo>
                    <a:pt x="124" y="116"/>
                  </a:lnTo>
                  <a:lnTo>
                    <a:pt x="124" y="116"/>
                  </a:lnTo>
                  <a:lnTo>
                    <a:pt x="124" y="119"/>
                  </a:lnTo>
                  <a:lnTo>
                    <a:pt x="121" y="123"/>
                  </a:lnTo>
                  <a:lnTo>
                    <a:pt x="117" y="127"/>
                  </a:lnTo>
                  <a:lnTo>
                    <a:pt x="111" y="127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7" y="127"/>
                  </a:lnTo>
                  <a:lnTo>
                    <a:pt x="3" y="123"/>
                  </a:lnTo>
                  <a:lnTo>
                    <a:pt x="1" y="119"/>
                  </a:lnTo>
                  <a:lnTo>
                    <a:pt x="0" y="116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1" y="59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3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6" y="2"/>
                  </a:lnTo>
                  <a:lnTo>
                    <a:pt x="69" y="4"/>
                  </a:lnTo>
                  <a:lnTo>
                    <a:pt x="119" y="53"/>
                  </a:lnTo>
                  <a:lnTo>
                    <a:pt x="119" y="53"/>
                  </a:lnTo>
                  <a:close/>
                  <a:moveTo>
                    <a:pt x="22" y="40"/>
                  </a:moveTo>
                  <a:lnTo>
                    <a:pt x="22" y="72"/>
                  </a:lnTo>
                  <a:lnTo>
                    <a:pt x="62" y="103"/>
                  </a:lnTo>
                  <a:lnTo>
                    <a:pt x="100" y="74"/>
                  </a:lnTo>
                  <a:lnTo>
                    <a:pt x="100" y="40"/>
                  </a:lnTo>
                  <a:lnTo>
                    <a:pt x="22" y="40"/>
                  </a:lnTo>
                  <a:lnTo>
                    <a:pt x="22" y="40"/>
                  </a:lnTo>
                  <a:close/>
                  <a:moveTo>
                    <a:pt x="34" y="48"/>
                  </a:moveTo>
                  <a:lnTo>
                    <a:pt x="34" y="53"/>
                  </a:lnTo>
                  <a:lnTo>
                    <a:pt x="88" y="53"/>
                  </a:lnTo>
                  <a:lnTo>
                    <a:pt x="88" y="48"/>
                  </a:lnTo>
                  <a:lnTo>
                    <a:pt x="34" y="48"/>
                  </a:lnTo>
                  <a:lnTo>
                    <a:pt x="34" y="48"/>
                  </a:lnTo>
                  <a:close/>
                  <a:moveTo>
                    <a:pt x="34" y="70"/>
                  </a:moveTo>
                  <a:lnTo>
                    <a:pt x="34" y="75"/>
                  </a:lnTo>
                  <a:lnTo>
                    <a:pt x="88" y="75"/>
                  </a:lnTo>
                  <a:lnTo>
                    <a:pt x="88" y="70"/>
                  </a:lnTo>
                  <a:lnTo>
                    <a:pt x="34" y="70"/>
                  </a:lnTo>
                  <a:lnTo>
                    <a:pt x="34" y="70"/>
                  </a:lnTo>
                  <a:close/>
                  <a:moveTo>
                    <a:pt x="34" y="59"/>
                  </a:moveTo>
                  <a:lnTo>
                    <a:pt x="34" y="64"/>
                  </a:lnTo>
                  <a:lnTo>
                    <a:pt x="88" y="64"/>
                  </a:lnTo>
                  <a:lnTo>
                    <a:pt x="88" y="59"/>
                  </a:lnTo>
                  <a:lnTo>
                    <a:pt x="34" y="59"/>
                  </a:lnTo>
                  <a:lnTo>
                    <a:pt x="34" y="59"/>
                  </a:lnTo>
                  <a:close/>
                  <a:moveTo>
                    <a:pt x="14" y="119"/>
                  </a:moveTo>
                  <a:lnTo>
                    <a:pt x="38" y="96"/>
                  </a:lnTo>
                  <a:lnTo>
                    <a:pt x="38" y="96"/>
                  </a:lnTo>
                  <a:lnTo>
                    <a:pt x="40" y="94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36" y="92"/>
                  </a:lnTo>
                  <a:lnTo>
                    <a:pt x="34" y="92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9" y="118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2" y="119"/>
                  </a:lnTo>
                  <a:lnTo>
                    <a:pt x="14" y="119"/>
                  </a:lnTo>
                  <a:lnTo>
                    <a:pt x="14" y="119"/>
                  </a:lnTo>
                  <a:close/>
                  <a:moveTo>
                    <a:pt x="115" y="116"/>
                  </a:moveTo>
                  <a:lnTo>
                    <a:pt x="91" y="92"/>
                  </a:lnTo>
                  <a:lnTo>
                    <a:pt x="91" y="92"/>
                  </a:lnTo>
                  <a:lnTo>
                    <a:pt x="89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4"/>
                  </a:lnTo>
                  <a:lnTo>
                    <a:pt x="88" y="96"/>
                  </a:lnTo>
                  <a:lnTo>
                    <a:pt x="111" y="119"/>
                  </a:lnTo>
                  <a:lnTo>
                    <a:pt x="111" y="119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8"/>
                  </a:lnTo>
                  <a:lnTo>
                    <a:pt x="115" y="116"/>
                  </a:lnTo>
                  <a:lnTo>
                    <a:pt x="115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376"/>
            <p:cNvSpPr>
              <a:spLocks noEditPoints="1"/>
            </p:cNvSpPr>
            <p:nvPr/>
          </p:nvSpPr>
          <p:spPr bwMode="auto">
            <a:xfrm>
              <a:off x="2927378" y="3294545"/>
              <a:ext cx="176375" cy="269108"/>
            </a:xfrm>
            <a:custGeom>
              <a:avLst/>
              <a:gdLst>
                <a:gd name="T0" fmla="*/ 79 w 97"/>
                <a:gd name="T1" fmla="*/ 106 h 148"/>
                <a:gd name="T2" fmla="*/ 60 w 97"/>
                <a:gd name="T3" fmla="*/ 139 h 148"/>
                <a:gd name="T4" fmla="*/ 58 w 97"/>
                <a:gd name="T5" fmla="*/ 143 h 148"/>
                <a:gd name="T6" fmla="*/ 53 w 97"/>
                <a:gd name="T7" fmla="*/ 146 h 148"/>
                <a:gd name="T8" fmla="*/ 49 w 97"/>
                <a:gd name="T9" fmla="*/ 148 h 148"/>
                <a:gd name="T10" fmla="*/ 42 w 97"/>
                <a:gd name="T11" fmla="*/ 145 h 148"/>
                <a:gd name="T12" fmla="*/ 38 w 97"/>
                <a:gd name="T13" fmla="*/ 139 h 148"/>
                <a:gd name="T14" fmla="*/ 20 w 97"/>
                <a:gd name="T15" fmla="*/ 106 h 148"/>
                <a:gd name="T16" fmla="*/ 69 w 97"/>
                <a:gd name="T17" fmla="*/ 40 h 148"/>
                <a:gd name="T18" fmla="*/ 69 w 97"/>
                <a:gd name="T19" fmla="*/ 51 h 148"/>
                <a:gd name="T20" fmla="*/ 71 w 97"/>
                <a:gd name="T21" fmla="*/ 56 h 148"/>
                <a:gd name="T22" fmla="*/ 69 w 97"/>
                <a:gd name="T23" fmla="*/ 60 h 148"/>
                <a:gd name="T24" fmla="*/ 68 w 97"/>
                <a:gd name="T25" fmla="*/ 66 h 148"/>
                <a:gd name="T26" fmla="*/ 68 w 97"/>
                <a:gd name="T27" fmla="*/ 73 h 148"/>
                <a:gd name="T28" fmla="*/ 38 w 97"/>
                <a:gd name="T29" fmla="*/ 67 h 148"/>
                <a:gd name="T30" fmla="*/ 27 w 97"/>
                <a:gd name="T31" fmla="*/ 44 h 148"/>
                <a:gd name="T32" fmla="*/ 57 w 97"/>
                <a:gd name="T33" fmla="*/ 22 h 148"/>
                <a:gd name="T34" fmla="*/ 60 w 97"/>
                <a:gd name="T35" fmla="*/ 23 h 148"/>
                <a:gd name="T36" fmla="*/ 62 w 97"/>
                <a:gd name="T37" fmla="*/ 29 h 148"/>
                <a:gd name="T38" fmla="*/ 57 w 97"/>
                <a:gd name="T39" fmla="*/ 36 h 148"/>
                <a:gd name="T40" fmla="*/ 69 w 97"/>
                <a:gd name="T41" fmla="*/ 40 h 148"/>
                <a:gd name="T42" fmla="*/ 18 w 97"/>
                <a:gd name="T43" fmla="*/ 97 h 148"/>
                <a:gd name="T44" fmla="*/ 33 w 97"/>
                <a:gd name="T45" fmla="*/ 97 h 148"/>
                <a:gd name="T46" fmla="*/ 22 w 97"/>
                <a:gd name="T47" fmla="*/ 66 h 148"/>
                <a:gd name="T48" fmla="*/ 16 w 97"/>
                <a:gd name="T49" fmla="*/ 51 h 148"/>
                <a:gd name="T50" fmla="*/ 14 w 97"/>
                <a:gd name="T51" fmla="*/ 40 h 148"/>
                <a:gd name="T52" fmla="*/ 16 w 97"/>
                <a:gd name="T53" fmla="*/ 33 h 148"/>
                <a:gd name="T54" fmla="*/ 25 w 97"/>
                <a:gd name="T55" fmla="*/ 22 h 148"/>
                <a:gd name="T56" fmla="*/ 31 w 97"/>
                <a:gd name="T57" fmla="*/ 18 h 148"/>
                <a:gd name="T58" fmla="*/ 49 w 97"/>
                <a:gd name="T59" fmla="*/ 14 h 148"/>
                <a:gd name="T60" fmla="*/ 58 w 97"/>
                <a:gd name="T61" fmla="*/ 16 h 148"/>
                <a:gd name="T62" fmla="*/ 68 w 97"/>
                <a:gd name="T63" fmla="*/ 18 h 148"/>
                <a:gd name="T64" fmla="*/ 79 w 97"/>
                <a:gd name="T65" fmla="*/ 27 h 148"/>
                <a:gd name="T66" fmla="*/ 84 w 97"/>
                <a:gd name="T67" fmla="*/ 40 h 148"/>
                <a:gd name="T68" fmla="*/ 84 w 97"/>
                <a:gd name="T69" fmla="*/ 45 h 148"/>
                <a:gd name="T70" fmla="*/ 77 w 97"/>
                <a:gd name="T71" fmla="*/ 66 h 148"/>
                <a:gd name="T72" fmla="*/ 69 w 97"/>
                <a:gd name="T73" fmla="*/ 80 h 148"/>
                <a:gd name="T74" fmla="*/ 79 w 97"/>
                <a:gd name="T75" fmla="*/ 97 h 148"/>
                <a:gd name="T76" fmla="*/ 82 w 97"/>
                <a:gd name="T77" fmla="*/ 84 h 148"/>
                <a:gd name="T78" fmla="*/ 88 w 97"/>
                <a:gd name="T79" fmla="*/ 71 h 148"/>
                <a:gd name="T80" fmla="*/ 97 w 97"/>
                <a:gd name="T81" fmla="*/ 45 h 148"/>
                <a:gd name="T82" fmla="*/ 97 w 97"/>
                <a:gd name="T83" fmla="*/ 36 h 148"/>
                <a:gd name="T84" fmla="*/ 90 w 97"/>
                <a:gd name="T85" fmla="*/ 18 h 148"/>
                <a:gd name="T86" fmla="*/ 75 w 97"/>
                <a:gd name="T87" fmla="*/ 7 h 148"/>
                <a:gd name="T88" fmla="*/ 62 w 97"/>
                <a:gd name="T89" fmla="*/ 1 h 148"/>
                <a:gd name="T90" fmla="*/ 49 w 97"/>
                <a:gd name="T91" fmla="*/ 0 h 148"/>
                <a:gd name="T92" fmla="*/ 25 w 97"/>
                <a:gd name="T93" fmla="*/ 5 h 148"/>
                <a:gd name="T94" fmla="*/ 16 w 97"/>
                <a:gd name="T95" fmla="*/ 11 h 148"/>
                <a:gd name="T96" fmla="*/ 3 w 97"/>
                <a:gd name="T97" fmla="*/ 25 h 148"/>
                <a:gd name="T98" fmla="*/ 2 w 97"/>
                <a:gd name="T99" fmla="*/ 36 h 148"/>
                <a:gd name="T100" fmla="*/ 2 w 97"/>
                <a:gd name="T101" fmla="*/ 55 h 148"/>
                <a:gd name="T102" fmla="*/ 9 w 97"/>
                <a:gd name="T103" fmla="*/ 71 h 148"/>
                <a:gd name="T104" fmla="*/ 18 w 97"/>
                <a:gd name="T105" fmla="*/ 9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7" h="148">
                  <a:moveTo>
                    <a:pt x="20" y="106"/>
                  </a:moveTo>
                  <a:lnTo>
                    <a:pt x="79" y="106"/>
                  </a:lnTo>
                  <a:lnTo>
                    <a:pt x="71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58" y="143"/>
                  </a:lnTo>
                  <a:lnTo>
                    <a:pt x="57" y="145"/>
                  </a:lnTo>
                  <a:lnTo>
                    <a:pt x="53" y="146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46" y="146"/>
                  </a:lnTo>
                  <a:lnTo>
                    <a:pt x="42" y="145"/>
                  </a:lnTo>
                  <a:lnTo>
                    <a:pt x="40" y="143"/>
                  </a:lnTo>
                  <a:lnTo>
                    <a:pt x="38" y="139"/>
                  </a:lnTo>
                  <a:lnTo>
                    <a:pt x="27" y="139"/>
                  </a:lnTo>
                  <a:lnTo>
                    <a:pt x="20" y="106"/>
                  </a:lnTo>
                  <a:lnTo>
                    <a:pt x="20" y="106"/>
                  </a:lnTo>
                  <a:close/>
                  <a:moveTo>
                    <a:pt x="69" y="40"/>
                  </a:moveTo>
                  <a:lnTo>
                    <a:pt x="71" y="49"/>
                  </a:lnTo>
                  <a:lnTo>
                    <a:pt x="69" y="51"/>
                  </a:lnTo>
                  <a:lnTo>
                    <a:pt x="71" y="53"/>
                  </a:lnTo>
                  <a:lnTo>
                    <a:pt x="71" y="56"/>
                  </a:lnTo>
                  <a:lnTo>
                    <a:pt x="68" y="58"/>
                  </a:lnTo>
                  <a:lnTo>
                    <a:pt x="69" y="60"/>
                  </a:lnTo>
                  <a:lnTo>
                    <a:pt x="69" y="64"/>
                  </a:lnTo>
                  <a:lnTo>
                    <a:pt x="68" y="66"/>
                  </a:lnTo>
                  <a:lnTo>
                    <a:pt x="69" y="67"/>
                  </a:lnTo>
                  <a:lnTo>
                    <a:pt x="68" y="73"/>
                  </a:lnTo>
                  <a:lnTo>
                    <a:pt x="64" y="75"/>
                  </a:lnTo>
                  <a:lnTo>
                    <a:pt x="38" y="67"/>
                  </a:lnTo>
                  <a:lnTo>
                    <a:pt x="29" y="67"/>
                  </a:lnTo>
                  <a:lnTo>
                    <a:pt x="27" y="44"/>
                  </a:lnTo>
                  <a:lnTo>
                    <a:pt x="36" y="44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60" y="23"/>
                  </a:lnTo>
                  <a:lnTo>
                    <a:pt x="62" y="27"/>
                  </a:lnTo>
                  <a:lnTo>
                    <a:pt x="62" y="29"/>
                  </a:lnTo>
                  <a:lnTo>
                    <a:pt x="60" y="33"/>
                  </a:lnTo>
                  <a:lnTo>
                    <a:pt x="57" y="36"/>
                  </a:lnTo>
                  <a:lnTo>
                    <a:pt x="51" y="42"/>
                  </a:lnTo>
                  <a:lnTo>
                    <a:pt x="69" y="40"/>
                  </a:lnTo>
                  <a:lnTo>
                    <a:pt x="69" y="40"/>
                  </a:lnTo>
                  <a:close/>
                  <a:moveTo>
                    <a:pt x="18" y="97"/>
                  </a:moveTo>
                  <a:lnTo>
                    <a:pt x="33" y="97"/>
                  </a:lnTo>
                  <a:lnTo>
                    <a:pt x="33" y="97"/>
                  </a:lnTo>
                  <a:lnTo>
                    <a:pt x="29" y="80"/>
                  </a:lnTo>
                  <a:lnTo>
                    <a:pt x="22" y="66"/>
                  </a:lnTo>
                  <a:lnTo>
                    <a:pt x="22" y="66"/>
                  </a:lnTo>
                  <a:lnTo>
                    <a:pt x="16" y="51"/>
                  </a:lnTo>
                  <a:lnTo>
                    <a:pt x="14" y="45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6" y="33"/>
                  </a:lnTo>
                  <a:lnTo>
                    <a:pt x="20" y="27"/>
                  </a:lnTo>
                  <a:lnTo>
                    <a:pt x="25" y="22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40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8" y="16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3" y="22"/>
                  </a:lnTo>
                  <a:lnTo>
                    <a:pt x="79" y="27"/>
                  </a:lnTo>
                  <a:lnTo>
                    <a:pt x="82" y="33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4" y="45"/>
                  </a:lnTo>
                  <a:lnTo>
                    <a:pt x="82" y="51"/>
                  </a:lnTo>
                  <a:lnTo>
                    <a:pt x="77" y="66"/>
                  </a:lnTo>
                  <a:lnTo>
                    <a:pt x="77" y="66"/>
                  </a:lnTo>
                  <a:lnTo>
                    <a:pt x="69" y="80"/>
                  </a:lnTo>
                  <a:lnTo>
                    <a:pt x="66" y="97"/>
                  </a:lnTo>
                  <a:lnTo>
                    <a:pt x="79" y="97"/>
                  </a:lnTo>
                  <a:lnTo>
                    <a:pt x="79" y="97"/>
                  </a:lnTo>
                  <a:lnTo>
                    <a:pt x="82" y="84"/>
                  </a:lnTo>
                  <a:lnTo>
                    <a:pt x="88" y="71"/>
                  </a:lnTo>
                  <a:lnTo>
                    <a:pt x="88" y="71"/>
                  </a:lnTo>
                  <a:lnTo>
                    <a:pt x="95" y="55"/>
                  </a:lnTo>
                  <a:lnTo>
                    <a:pt x="97" y="45"/>
                  </a:lnTo>
                  <a:lnTo>
                    <a:pt x="97" y="36"/>
                  </a:lnTo>
                  <a:lnTo>
                    <a:pt x="97" y="36"/>
                  </a:lnTo>
                  <a:lnTo>
                    <a:pt x="95" y="27"/>
                  </a:lnTo>
                  <a:lnTo>
                    <a:pt x="90" y="18"/>
                  </a:lnTo>
                  <a:lnTo>
                    <a:pt x="82" y="12"/>
                  </a:lnTo>
                  <a:lnTo>
                    <a:pt x="75" y="7"/>
                  </a:lnTo>
                  <a:lnTo>
                    <a:pt x="75" y="7"/>
                  </a:lnTo>
                  <a:lnTo>
                    <a:pt x="62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36" y="1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16" y="11"/>
                  </a:lnTo>
                  <a:lnTo>
                    <a:pt x="9" y="18"/>
                  </a:lnTo>
                  <a:lnTo>
                    <a:pt x="3" y="25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0" y="45"/>
                  </a:lnTo>
                  <a:lnTo>
                    <a:pt x="2" y="55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4" y="84"/>
                  </a:lnTo>
                  <a:lnTo>
                    <a:pt x="18" y="97"/>
                  </a:lnTo>
                  <a:lnTo>
                    <a:pt x="18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388"/>
            <p:cNvSpPr>
              <a:spLocks noEditPoints="1"/>
            </p:cNvSpPr>
            <p:nvPr/>
          </p:nvSpPr>
          <p:spPr bwMode="auto">
            <a:xfrm>
              <a:off x="2323204" y="3734573"/>
              <a:ext cx="290927" cy="250925"/>
            </a:xfrm>
            <a:custGeom>
              <a:avLst/>
              <a:gdLst>
                <a:gd name="T0" fmla="*/ 109 w 160"/>
                <a:gd name="T1" fmla="*/ 48 h 138"/>
                <a:gd name="T2" fmla="*/ 145 w 160"/>
                <a:gd name="T3" fmla="*/ 51 h 138"/>
                <a:gd name="T4" fmla="*/ 160 w 160"/>
                <a:gd name="T5" fmla="*/ 101 h 138"/>
                <a:gd name="T6" fmla="*/ 154 w 160"/>
                <a:gd name="T7" fmla="*/ 123 h 138"/>
                <a:gd name="T8" fmla="*/ 142 w 160"/>
                <a:gd name="T9" fmla="*/ 128 h 138"/>
                <a:gd name="T10" fmla="*/ 140 w 160"/>
                <a:gd name="T11" fmla="*/ 132 h 138"/>
                <a:gd name="T12" fmla="*/ 125 w 160"/>
                <a:gd name="T13" fmla="*/ 138 h 138"/>
                <a:gd name="T14" fmla="*/ 112 w 160"/>
                <a:gd name="T15" fmla="*/ 132 h 138"/>
                <a:gd name="T16" fmla="*/ 109 w 160"/>
                <a:gd name="T17" fmla="*/ 123 h 138"/>
                <a:gd name="T18" fmla="*/ 63 w 160"/>
                <a:gd name="T19" fmla="*/ 123 h 138"/>
                <a:gd name="T20" fmla="*/ 57 w 160"/>
                <a:gd name="T21" fmla="*/ 132 h 138"/>
                <a:gd name="T22" fmla="*/ 44 w 160"/>
                <a:gd name="T23" fmla="*/ 138 h 138"/>
                <a:gd name="T24" fmla="*/ 31 w 160"/>
                <a:gd name="T25" fmla="*/ 132 h 138"/>
                <a:gd name="T26" fmla="*/ 28 w 160"/>
                <a:gd name="T27" fmla="*/ 128 h 138"/>
                <a:gd name="T28" fmla="*/ 20 w 160"/>
                <a:gd name="T29" fmla="*/ 94 h 138"/>
                <a:gd name="T30" fmla="*/ 20 w 160"/>
                <a:gd name="T31" fmla="*/ 84 h 138"/>
                <a:gd name="T32" fmla="*/ 92 w 160"/>
                <a:gd name="T33" fmla="*/ 11 h 138"/>
                <a:gd name="T34" fmla="*/ 94 w 160"/>
                <a:gd name="T35" fmla="*/ 17 h 138"/>
                <a:gd name="T36" fmla="*/ 52 w 160"/>
                <a:gd name="T37" fmla="*/ 0 h 138"/>
                <a:gd name="T38" fmla="*/ 55 w 160"/>
                <a:gd name="T39" fmla="*/ 9 h 138"/>
                <a:gd name="T40" fmla="*/ 0 w 160"/>
                <a:gd name="T41" fmla="*/ 15 h 138"/>
                <a:gd name="T42" fmla="*/ 4 w 160"/>
                <a:gd name="T43" fmla="*/ 28 h 138"/>
                <a:gd name="T44" fmla="*/ 50 w 160"/>
                <a:gd name="T45" fmla="*/ 114 h 138"/>
                <a:gd name="T46" fmla="*/ 44 w 160"/>
                <a:gd name="T47" fmla="*/ 112 h 138"/>
                <a:gd name="T48" fmla="*/ 39 w 160"/>
                <a:gd name="T49" fmla="*/ 114 h 138"/>
                <a:gd name="T50" fmla="*/ 37 w 160"/>
                <a:gd name="T51" fmla="*/ 119 h 138"/>
                <a:gd name="T52" fmla="*/ 39 w 160"/>
                <a:gd name="T53" fmla="*/ 125 h 138"/>
                <a:gd name="T54" fmla="*/ 44 w 160"/>
                <a:gd name="T55" fmla="*/ 127 h 138"/>
                <a:gd name="T56" fmla="*/ 50 w 160"/>
                <a:gd name="T57" fmla="*/ 125 h 138"/>
                <a:gd name="T58" fmla="*/ 52 w 160"/>
                <a:gd name="T59" fmla="*/ 119 h 138"/>
                <a:gd name="T60" fmla="*/ 50 w 160"/>
                <a:gd name="T61" fmla="*/ 114 h 138"/>
                <a:gd name="T62" fmla="*/ 149 w 160"/>
                <a:gd name="T63" fmla="*/ 112 h 138"/>
                <a:gd name="T64" fmla="*/ 112 w 160"/>
                <a:gd name="T65" fmla="*/ 59 h 138"/>
                <a:gd name="T66" fmla="*/ 112 w 160"/>
                <a:gd name="T67" fmla="*/ 106 h 138"/>
                <a:gd name="T68" fmla="*/ 125 w 160"/>
                <a:gd name="T69" fmla="*/ 101 h 138"/>
                <a:gd name="T70" fmla="*/ 140 w 160"/>
                <a:gd name="T71" fmla="*/ 106 h 138"/>
                <a:gd name="T72" fmla="*/ 143 w 160"/>
                <a:gd name="T73" fmla="*/ 112 h 138"/>
                <a:gd name="T74" fmla="*/ 131 w 160"/>
                <a:gd name="T75" fmla="*/ 114 h 138"/>
                <a:gd name="T76" fmla="*/ 125 w 160"/>
                <a:gd name="T77" fmla="*/ 112 h 138"/>
                <a:gd name="T78" fmla="*/ 121 w 160"/>
                <a:gd name="T79" fmla="*/ 114 h 138"/>
                <a:gd name="T80" fmla="*/ 118 w 160"/>
                <a:gd name="T81" fmla="*/ 119 h 138"/>
                <a:gd name="T82" fmla="*/ 121 w 160"/>
                <a:gd name="T83" fmla="*/ 125 h 138"/>
                <a:gd name="T84" fmla="*/ 125 w 160"/>
                <a:gd name="T85" fmla="*/ 127 h 138"/>
                <a:gd name="T86" fmla="*/ 131 w 160"/>
                <a:gd name="T87" fmla="*/ 125 h 138"/>
                <a:gd name="T88" fmla="*/ 134 w 160"/>
                <a:gd name="T89" fmla="*/ 119 h 138"/>
                <a:gd name="T90" fmla="*/ 131 w 160"/>
                <a:gd name="T91" fmla="*/ 11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0" h="138">
                  <a:moveTo>
                    <a:pt x="20" y="35"/>
                  </a:moveTo>
                  <a:lnTo>
                    <a:pt x="109" y="35"/>
                  </a:lnTo>
                  <a:lnTo>
                    <a:pt x="109" y="48"/>
                  </a:lnTo>
                  <a:lnTo>
                    <a:pt x="140" y="48"/>
                  </a:lnTo>
                  <a:lnTo>
                    <a:pt x="143" y="48"/>
                  </a:lnTo>
                  <a:lnTo>
                    <a:pt x="145" y="51"/>
                  </a:lnTo>
                  <a:lnTo>
                    <a:pt x="160" y="101"/>
                  </a:lnTo>
                  <a:lnTo>
                    <a:pt x="160" y="101"/>
                  </a:lnTo>
                  <a:lnTo>
                    <a:pt x="160" y="101"/>
                  </a:lnTo>
                  <a:lnTo>
                    <a:pt x="160" y="117"/>
                  </a:lnTo>
                  <a:lnTo>
                    <a:pt x="160" y="123"/>
                  </a:lnTo>
                  <a:lnTo>
                    <a:pt x="154" y="123"/>
                  </a:lnTo>
                  <a:lnTo>
                    <a:pt x="143" y="123"/>
                  </a:lnTo>
                  <a:lnTo>
                    <a:pt x="143" y="123"/>
                  </a:lnTo>
                  <a:lnTo>
                    <a:pt x="142" y="128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32" y="136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0" y="136"/>
                  </a:lnTo>
                  <a:lnTo>
                    <a:pt x="112" y="132"/>
                  </a:lnTo>
                  <a:lnTo>
                    <a:pt x="112" y="132"/>
                  </a:lnTo>
                  <a:lnTo>
                    <a:pt x="112" y="132"/>
                  </a:lnTo>
                  <a:lnTo>
                    <a:pt x="110" y="128"/>
                  </a:lnTo>
                  <a:lnTo>
                    <a:pt x="109" y="123"/>
                  </a:lnTo>
                  <a:lnTo>
                    <a:pt x="10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1" y="128"/>
                  </a:lnTo>
                  <a:lnTo>
                    <a:pt x="57" y="132"/>
                  </a:lnTo>
                  <a:lnTo>
                    <a:pt x="57" y="132"/>
                  </a:lnTo>
                  <a:lnTo>
                    <a:pt x="57" y="132"/>
                  </a:lnTo>
                  <a:lnTo>
                    <a:pt x="52" y="136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37" y="136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8" y="128"/>
                  </a:lnTo>
                  <a:lnTo>
                    <a:pt x="26" y="123"/>
                  </a:lnTo>
                  <a:lnTo>
                    <a:pt x="20" y="123"/>
                  </a:lnTo>
                  <a:lnTo>
                    <a:pt x="20" y="94"/>
                  </a:lnTo>
                  <a:lnTo>
                    <a:pt x="8" y="94"/>
                  </a:lnTo>
                  <a:lnTo>
                    <a:pt x="6" y="84"/>
                  </a:lnTo>
                  <a:lnTo>
                    <a:pt x="20" y="84"/>
                  </a:lnTo>
                  <a:lnTo>
                    <a:pt x="20" y="35"/>
                  </a:lnTo>
                  <a:lnTo>
                    <a:pt x="20" y="35"/>
                  </a:lnTo>
                  <a:close/>
                  <a:moveTo>
                    <a:pt x="92" y="11"/>
                  </a:moveTo>
                  <a:lnTo>
                    <a:pt x="131" y="11"/>
                  </a:lnTo>
                  <a:lnTo>
                    <a:pt x="132" y="17"/>
                  </a:lnTo>
                  <a:lnTo>
                    <a:pt x="94" y="17"/>
                  </a:lnTo>
                  <a:lnTo>
                    <a:pt x="92" y="11"/>
                  </a:lnTo>
                  <a:lnTo>
                    <a:pt x="92" y="11"/>
                  </a:lnTo>
                  <a:close/>
                  <a:moveTo>
                    <a:pt x="52" y="0"/>
                  </a:moveTo>
                  <a:lnTo>
                    <a:pt x="107" y="0"/>
                  </a:lnTo>
                  <a:lnTo>
                    <a:pt x="109" y="9"/>
                  </a:lnTo>
                  <a:lnTo>
                    <a:pt x="55" y="9"/>
                  </a:lnTo>
                  <a:lnTo>
                    <a:pt x="52" y="0"/>
                  </a:lnTo>
                  <a:lnTo>
                    <a:pt x="52" y="0"/>
                  </a:lnTo>
                  <a:close/>
                  <a:moveTo>
                    <a:pt x="0" y="15"/>
                  </a:moveTo>
                  <a:lnTo>
                    <a:pt x="77" y="15"/>
                  </a:lnTo>
                  <a:lnTo>
                    <a:pt x="81" y="28"/>
                  </a:lnTo>
                  <a:lnTo>
                    <a:pt x="4" y="28"/>
                  </a:lnTo>
                  <a:lnTo>
                    <a:pt x="0" y="15"/>
                  </a:lnTo>
                  <a:lnTo>
                    <a:pt x="0" y="15"/>
                  </a:lnTo>
                  <a:close/>
                  <a:moveTo>
                    <a:pt x="50" y="114"/>
                  </a:moveTo>
                  <a:lnTo>
                    <a:pt x="50" y="114"/>
                  </a:lnTo>
                  <a:lnTo>
                    <a:pt x="46" y="112"/>
                  </a:lnTo>
                  <a:lnTo>
                    <a:pt x="44" y="112"/>
                  </a:lnTo>
                  <a:lnTo>
                    <a:pt x="44" y="112"/>
                  </a:lnTo>
                  <a:lnTo>
                    <a:pt x="41" y="112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7" y="116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21"/>
                  </a:lnTo>
                  <a:lnTo>
                    <a:pt x="39" y="125"/>
                  </a:lnTo>
                  <a:lnTo>
                    <a:pt x="39" y="125"/>
                  </a:lnTo>
                  <a:lnTo>
                    <a:pt x="41" y="127"/>
                  </a:lnTo>
                  <a:lnTo>
                    <a:pt x="44" y="127"/>
                  </a:lnTo>
                  <a:lnTo>
                    <a:pt x="44" y="127"/>
                  </a:lnTo>
                  <a:lnTo>
                    <a:pt x="46" y="127"/>
                  </a:lnTo>
                  <a:lnTo>
                    <a:pt x="50" y="125"/>
                  </a:lnTo>
                  <a:lnTo>
                    <a:pt x="50" y="125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9"/>
                  </a:lnTo>
                  <a:lnTo>
                    <a:pt x="52" y="116"/>
                  </a:lnTo>
                  <a:lnTo>
                    <a:pt x="50" y="114"/>
                  </a:lnTo>
                  <a:lnTo>
                    <a:pt x="50" y="114"/>
                  </a:lnTo>
                  <a:close/>
                  <a:moveTo>
                    <a:pt x="143" y="112"/>
                  </a:moveTo>
                  <a:lnTo>
                    <a:pt x="149" y="112"/>
                  </a:lnTo>
                  <a:lnTo>
                    <a:pt x="149" y="103"/>
                  </a:lnTo>
                  <a:lnTo>
                    <a:pt x="136" y="59"/>
                  </a:lnTo>
                  <a:lnTo>
                    <a:pt x="112" y="59"/>
                  </a:lnTo>
                  <a:lnTo>
                    <a:pt x="112" y="106"/>
                  </a:lnTo>
                  <a:lnTo>
                    <a:pt x="112" y="106"/>
                  </a:lnTo>
                  <a:lnTo>
                    <a:pt x="112" y="106"/>
                  </a:lnTo>
                  <a:lnTo>
                    <a:pt x="112" y="106"/>
                  </a:lnTo>
                  <a:lnTo>
                    <a:pt x="120" y="103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32" y="103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3" y="112"/>
                  </a:lnTo>
                  <a:lnTo>
                    <a:pt x="143" y="112"/>
                  </a:lnTo>
                  <a:close/>
                  <a:moveTo>
                    <a:pt x="131" y="114"/>
                  </a:moveTo>
                  <a:lnTo>
                    <a:pt x="131" y="114"/>
                  </a:lnTo>
                  <a:lnTo>
                    <a:pt x="129" y="112"/>
                  </a:lnTo>
                  <a:lnTo>
                    <a:pt x="125" y="112"/>
                  </a:lnTo>
                  <a:lnTo>
                    <a:pt x="125" y="112"/>
                  </a:lnTo>
                  <a:lnTo>
                    <a:pt x="123" y="112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0" y="116"/>
                  </a:lnTo>
                  <a:lnTo>
                    <a:pt x="118" y="119"/>
                  </a:lnTo>
                  <a:lnTo>
                    <a:pt x="118" y="119"/>
                  </a:lnTo>
                  <a:lnTo>
                    <a:pt x="120" y="121"/>
                  </a:lnTo>
                  <a:lnTo>
                    <a:pt x="121" y="125"/>
                  </a:lnTo>
                  <a:lnTo>
                    <a:pt x="121" y="125"/>
                  </a:lnTo>
                  <a:lnTo>
                    <a:pt x="123" y="127"/>
                  </a:lnTo>
                  <a:lnTo>
                    <a:pt x="125" y="127"/>
                  </a:lnTo>
                  <a:lnTo>
                    <a:pt x="125" y="127"/>
                  </a:lnTo>
                  <a:lnTo>
                    <a:pt x="129" y="127"/>
                  </a:lnTo>
                  <a:lnTo>
                    <a:pt x="131" y="125"/>
                  </a:lnTo>
                  <a:lnTo>
                    <a:pt x="131" y="125"/>
                  </a:lnTo>
                  <a:lnTo>
                    <a:pt x="132" y="121"/>
                  </a:lnTo>
                  <a:lnTo>
                    <a:pt x="134" y="119"/>
                  </a:lnTo>
                  <a:lnTo>
                    <a:pt x="134" y="119"/>
                  </a:lnTo>
                  <a:lnTo>
                    <a:pt x="132" y="116"/>
                  </a:lnTo>
                  <a:lnTo>
                    <a:pt x="131" y="114"/>
                  </a:lnTo>
                  <a:lnTo>
                    <a:pt x="131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394"/>
            <p:cNvSpPr>
              <a:spLocks noEditPoints="1"/>
            </p:cNvSpPr>
            <p:nvPr/>
          </p:nvSpPr>
          <p:spPr bwMode="auto">
            <a:xfrm>
              <a:off x="2847373" y="3763665"/>
              <a:ext cx="289109" cy="290927"/>
            </a:xfrm>
            <a:custGeom>
              <a:avLst/>
              <a:gdLst>
                <a:gd name="T0" fmla="*/ 146 w 159"/>
                <a:gd name="T1" fmla="*/ 33 h 160"/>
                <a:gd name="T2" fmla="*/ 146 w 159"/>
                <a:gd name="T3" fmla="*/ 33 h 160"/>
                <a:gd name="T4" fmla="*/ 150 w 159"/>
                <a:gd name="T5" fmla="*/ 41 h 160"/>
                <a:gd name="T6" fmla="*/ 152 w 159"/>
                <a:gd name="T7" fmla="*/ 48 h 160"/>
                <a:gd name="T8" fmla="*/ 152 w 159"/>
                <a:gd name="T9" fmla="*/ 57 h 160"/>
                <a:gd name="T10" fmla="*/ 152 w 159"/>
                <a:gd name="T11" fmla="*/ 65 h 160"/>
                <a:gd name="T12" fmla="*/ 150 w 159"/>
                <a:gd name="T13" fmla="*/ 72 h 160"/>
                <a:gd name="T14" fmla="*/ 146 w 159"/>
                <a:gd name="T15" fmla="*/ 79 h 160"/>
                <a:gd name="T16" fmla="*/ 143 w 159"/>
                <a:gd name="T17" fmla="*/ 87 h 160"/>
                <a:gd name="T18" fmla="*/ 137 w 159"/>
                <a:gd name="T19" fmla="*/ 94 h 160"/>
                <a:gd name="T20" fmla="*/ 71 w 159"/>
                <a:gd name="T21" fmla="*/ 160 h 160"/>
                <a:gd name="T22" fmla="*/ 0 w 159"/>
                <a:gd name="T23" fmla="*/ 88 h 160"/>
                <a:gd name="T24" fmla="*/ 66 w 159"/>
                <a:gd name="T25" fmla="*/ 22 h 160"/>
                <a:gd name="T26" fmla="*/ 66 w 159"/>
                <a:gd name="T27" fmla="*/ 22 h 160"/>
                <a:gd name="T28" fmla="*/ 73 w 159"/>
                <a:gd name="T29" fmla="*/ 17 h 160"/>
                <a:gd name="T30" fmla="*/ 79 w 159"/>
                <a:gd name="T31" fmla="*/ 11 h 160"/>
                <a:gd name="T32" fmla="*/ 88 w 159"/>
                <a:gd name="T33" fmla="*/ 9 h 160"/>
                <a:gd name="T34" fmla="*/ 95 w 159"/>
                <a:gd name="T35" fmla="*/ 8 h 160"/>
                <a:gd name="T36" fmla="*/ 102 w 159"/>
                <a:gd name="T37" fmla="*/ 8 h 160"/>
                <a:gd name="T38" fmla="*/ 110 w 159"/>
                <a:gd name="T39" fmla="*/ 8 h 160"/>
                <a:gd name="T40" fmla="*/ 119 w 159"/>
                <a:gd name="T41" fmla="*/ 9 h 160"/>
                <a:gd name="T42" fmla="*/ 126 w 159"/>
                <a:gd name="T43" fmla="*/ 13 h 160"/>
                <a:gd name="T44" fmla="*/ 112 w 159"/>
                <a:gd name="T45" fmla="*/ 28 h 160"/>
                <a:gd name="T46" fmla="*/ 112 w 159"/>
                <a:gd name="T47" fmla="*/ 28 h 160"/>
                <a:gd name="T48" fmla="*/ 104 w 159"/>
                <a:gd name="T49" fmla="*/ 30 h 160"/>
                <a:gd name="T50" fmla="*/ 97 w 159"/>
                <a:gd name="T51" fmla="*/ 33 h 160"/>
                <a:gd name="T52" fmla="*/ 97 w 159"/>
                <a:gd name="T53" fmla="*/ 33 h 160"/>
                <a:gd name="T54" fmla="*/ 93 w 159"/>
                <a:gd name="T55" fmla="*/ 41 h 160"/>
                <a:gd name="T56" fmla="*/ 91 w 159"/>
                <a:gd name="T57" fmla="*/ 48 h 160"/>
                <a:gd name="T58" fmla="*/ 93 w 159"/>
                <a:gd name="T59" fmla="*/ 55 h 160"/>
                <a:gd name="T60" fmla="*/ 97 w 159"/>
                <a:gd name="T61" fmla="*/ 63 h 160"/>
                <a:gd name="T62" fmla="*/ 97 w 159"/>
                <a:gd name="T63" fmla="*/ 63 h 160"/>
                <a:gd name="T64" fmla="*/ 104 w 159"/>
                <a:gd name="T65" fmla="*/ 66 h 160"/>
                <a:gd name="T66" fmla="*/ 112 w 159"/>
                <a:gd name="T67" fmla="*/ 68 h 160"/>
                <a:gd name="T68" fmla="*/ 119 w 159"/>
                <a:gd name="T69" fmla="*/ 66 h 160"/>
                <a:gd name="T70" fmla="*/ 126 w 159"/>
                <a:gd name="T71" fmla="*/ 63 h 160"/>
                <a:gd name="T72" fmla="*/ 126 w 159"/>
                <a:gd name="T73" fmla="*/ 63 h 160"/>
                <a:gd name="T74" fmla="*/ 130 w 159"/>
                <a:gd name="T75" fmla="*/ 55 h 160"/>
                <a:gd name="T76" fmla="*/ 132 w 159"/>
                <a:gd name="T77" fmla="*/ 48 h 160"/>
                <a:gd name="T78" fmla="*/ 146 w 159"/>
                <a:gd name="T79" fmla="*/ 33 h 160"/>
                <a:gd name="T80" fmla="*/ 146 w 159"/>
                <a:gd name="T81" fmla="*/ 33 h 160"/>
                <a:gd name="T82" fmla="*/ 150 w 159"/>
                <a:gd name="T83" fmla="*/ 0 h 160"/>
                <a:gd name="T84" fmla="*/ 104 w 159"/>
                <a:gd name="T85" fmla="*/ 46 h 160"/>
                <a:gd name="T86" fmla="*/ 112 w 159"/>
                <a:gd name="T87" fmla="*/ 55 h 160"/>
                <a:gd name="T88" fmla="*/ 159 w 159"/>
                <a:gd name="T89" fmla="*/ 8 h 160"/>
                <a:gd name="T90" fmla="*/ 150 w 159"/>
                <a:gd name="T9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9" h="160">
                  <a:moveTo>
                    <a:pt x="146" y="33"/>
                  </a:moveTo>
                  <a:lnTo>
                    <a:pt x="146" y="33"/>
                  </a:lnTo>
                  <a:lnTo>
                    <a:pt x="150" y="41"/>
                  </a:lnTo>
                  <a:lnTo>
                    <a:pt x="152" y="48"/>
                  </a:lnTo>
                  <a:lnTo>
                    <a:pt x="152" y="57"/>
                  </a:lnTo>
                  <a:lnTo>
                    <a:pt x="152" y="65"/>
                  </a:lnTo>
                  <a:lnTo>
                    <a:pt x="150" y="72"/>
                  </a:lnTo>
                  <a:lnTo>
                    <a:pt x="146" y="79"/>
                  </a:lnTo>
                  <a:lnTo>
                    <a:pt x="143" y="87"/>
                  </a:lnTo>
                  <a:lnTo>
                    <a:pt x="137" y="94"/>
                  </a:lnTo>
                  <a:lnTo>
                    <a:pt x="71" y="160"/>
                  </a:lnTo>
                  <a:lnTo>
                    <a:pt x="0" y="88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73" y="17"/>
                  </a:lnTo>
                  <a:lnTo>
                    <a:pt x="79" y="11"/>
                  </a:lnTo>
                  <a:lnTo>
                    <a:pt x="88" y="9"/>
                  </a:lnTo>
                  <a:lnTo>
                    <a:pt x="95" y="8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9" y="9"/>
                  </a:lnTo>
                  <a:lnTo>
                    <a:pt x="126" y="13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04" y="30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3" y="41"/>
                  </a:lnTo>
                  <a:lnTo>
                    <a:pt x="91" y="48"/>
                  </a:lnTo>
                  <a:lnTo>
                    <a:pt x="93" y="55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104" y="66"/>
                  </a:lnTo>
                  <a:lnTo>
                    <a:pt x="112" y="68"/>
                  </a:lnTo>
                  <a:lnTo>
                    <a:pt x="119" y="66"/>
                  </a:lnTo>
                  <a:lnTo>
                    <a:pt x="126" y="63"/>
                  </a:lnTo>
                  <a:lnTo>
                    <a:pt x="126" y="63"/>
                  </a:lnTo>
                  <a:lnTo>
                    <a:pt x="130" y="55"/>
                  </a:lnTo>
                  <a:lnTo>
                    <a:pt x="132" y="48"/>
                  </a:lnTo>
                  <a:lnTo>
                    <a:pt x="146" y="33"/>
                  </a:lnTo>
                  <a:lnTo>
                    <a:pt x="146" y="33"/>
                  </a:lnTo>
                  <a:close/>
                  <a:moveTo>
                    <a:pt x="150" y="0"/>
                  </a:moveTo>
                  <a:lnTo>
                    <a:pt x="104" y="46"/>
                  </a:lnTo>
                  <a:lnTo>
                    <a:pt x="112" y="55"/>
                  </a:lnTo>
                  <a:lnTo>
                    <a:pt x="159" y="8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395"/>
            <p:cNvSpPr>
              <a:spLocks noEditPoints="1"/>
            </p:cNvSpPr>
            <p:nvPr/>
          </p:nvSpPr>
          <p:spPr bwMode="auto">
            <a:xfrm>
              <a:off x="3314675" y="3760028"/>
              <a:ext cx="292746" cy="261834"/>
            </a:xfrm>
            <a:custGeom>
              <a:avLst/>
              <a:gdLst>
                <a:gd name="T0" fmla="*/ 0 w 161"/>
                <a:gd name="T1" fmla="*/ 48 h 144"/>
                <a:gd name="T2" fmla="*/ 47 w 161"/>
                <a:gd name="T3" fmla="*/ 6 h 144"/>
                <a:gd name="T4" fmla="*/ 51 w 161"/>
                <a:gd name="T5" fmla="*/ 2 h 144"/>
                <a:gd name="T6" fmla="*/ 56 w 161"/>
                <a:gd name="T7" fmla="*/ 0 h 144"/>
                <a:gd name="T8" fmla="*/ 60 w 161"/>
                <a:gd name="T9" fmla="*/ 2 h 144"/>
                <a:gd name="T10" fmla="*/ 64 w 161"/>
                <a:gd name="T11" fmla="*/ 4 h 144"/>
                <a:gd name="T12" fmla="*/ 66 w 161"/>
                <a:gd name="T13" fmla="*/ 11 h 144"/>
                <a:gd name="T14" fmla="*/ 45 w 161"/>
                <a:gd name="T15" fmla="*/ 48 h 144"/>
                <a:gd name="T16" fmla="*/ 95 w 161"/>
                <a:gd name="T17" fmla="*/ 13 h 144"/>
                <a:gd name="T18" fmla="*/ 93 w 161"/>
                <a:gd name="T19" fmla="*/ 11 h 144"/>
                <a:gd name="T20" fmla="*/ 95 w 161"/>
                <a:gd name="T21" fmla="*/ 4 h 144"/>
                <a:gd name="T22" fmla="*/ 99 w 161"/>
                <a:gd name="T23" fmla="*/ 2 h 144"/>
                <a:gd name="T24" fmla="*/ 102 w 161"/>
                <a:gd name="T25" fmla="*/ 0 h 144"/>
                <a:gd name="T26" fmla="*/ 108 w 161"/>
                <a:gd name="T27" fmla="*/ 2 h 144"/>
                <a:gd name="T28" fmla="*/ 134 w 161"/>
                <a:gd name="T29" fmla="*/ 48 h 144"/>
                <a:gd name="T30" fmla="*/ 143 w 161"/>
                <a:gd name="T31" fmla="*/ 48 h 144"/>
                <a:gd name="T32" fmla="*/ 161 w 161"/>
                <a:gd name="T33" fmla="*/ 68 h 144"/>
                <a:gd name="T34" fmla="*/ 135 w 161"/>
                <a:gd name="T35" fmla="*/ 136 h 144"/>
                <a:gd name="T36" fmla="*/ 126 w 161"/>
                <a:gd name="T37" fmla="*/ 144 h 144"/>
                <a:gd name="T38" fmla="*/ 23 w 161"/>
                <a:gd name="T39" fmla="*/ 144 h 144"/>
                <a:gd name="T40" fmla="*/ 9 w 161"/>
                <a:gd name="T41" fmla="*/ 78 h 144"/>
                <a:gd name="T42" fmla="*/ 31 w 161"/>
                <a:gd name="T43" fmla="*/ 90 h 144"/>
                <a:gd name="T44" fmla="*/ 58 w 161"/>
                <a:gd name="T45" fmla="*/ 68 h 144"/>
                <a:gd name="T46" fmla="*/ 0 w 161"/>
                <a:gd name="T47" fmla="*/ 68 h 144"/>
                <a:gd name="T48" fmla="*/ 0 w 161"/>
                <a:gd name="T49" fmla="*/ 48 h 144"/>
                <a:gd name="T50" fmla="*/ 38 w 161"/>
                <a:gd name="T51" fmla="*/ 125 h 144"/>
                <a:gd name="T52" fmla="*/ 58 w 161"/>
                <a:gd name="T53" fmla="*/ 101 h 144"/>
                <a:gd name="T54" fmla="*/ 33 w 161"/>
                <a:gd name="T55" fmla="*/ 101 h 144"/>
                <a:gd name="T56" fmla="*/ 101 w 161"/>
                <a:gd name="T57" fmla="*/ 101 h 144"/>
                <a:gd name="T58" fmla="*/ 119 w 161"/>
                <a:gd name="T59" fmla="*/ 125 h 144"/>
                <a:gd name="T60" fmla="*/ 124 w 161"/>
                <a:gd name="T61" fmla="*/ 101 h 144"/>
                <a:gd name="T62" fmla="*/ 67 w 161"/>
                <a:gd name="T63" fmla="*/ 101 h 144"/>
                <a:gd name="T64" fmla="*/ 91 w 161"/>
                <a:gd name="T65" fmla="*/ 125 h 144"/>
                <a:gd name="T66" fmla="*/ 91 w 161"/>
                <a:gd name="T67" fmla="*/ 101 h 144"/>
                <a:gd name="T68" fmla="*/ 91 w 161"/>
                <a:gd name="T69" fmla="*/ 90 h 144"/>
                <a:gd name="T70" fmla="*/ 67 w 161"/>
                <a:gd name="T71" fmla="*/ 68 h 144"/>
                <a:gd name="T72" fmla="*/ 67 w 161"/>
                <a:gd name="T73" fmla="*/ 90 h 144"/>
                <a:gd name="T74" fmla="*/ 126 w 161"/>
                <a:gd name="T75" fmla="*/ 90 h 144"/>
                <a:gd name="T76" fmla="*/ 101 w 161"/>
                <a:gd name="T77" fmla="*/ 68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1" h="144">
                  <a:moveTo>
                    <a:pt x="0" y="48"/>
                  </a:moveTo>
                  <a:lnTo>
                    <a:pt x="0" y="48"/>
                  </a:lnTo>
                  <a:lnTo>
                    <a:pt x="25" y="48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1" y="2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64" y="4"/>
                  </a:lnTo>
                  <a:lnTo>
                    <a:pt x="66" y="8"/>
                  </a:lnTo>
                  <a:lnTo>
                    <a:pt x="66" y="11"/>
                  </a:lnTo>
                  <a:lnTo>
                    <a:pt x="64" y="13"/>
                  </a:lnTo>
                  <a:lnTo>
                    <a:pt x="45" y="48"/>
                  </a:lnTo>
                  <a:lnTo>
                    <a:pt x="113" y="48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3" y="11"/>
                  </a:lnTo>
                  <a:lnTo>
                    <a:pt x="93" y="8"/>
                  </a:lnTo>
                  <a:lnTo>
                    <a:pt x="95" y="4"/>
                  </a:lnTo>
                  <a:lnTo>
                    <a:pt x="99" y="2"/>
                  </a:lnTo>
                  <a:lnTo>
                    <a:pt x="99" y="2"/>
                  </a:lnTo>
                  <a:lnTo>
                    <a:pt x="99" y="2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8" y="2"/>
                  </a:lnTo>
                  <a:lnTo>
                    <a:pt x="110" y="6"/>
                  </a:lnTo>
                  <a:lnTo>
                    <a:pt x="134" y="48"/>
                  </a:lnTo>
                  <a:lnTo>
                    <a:pt x="135" y="48"/>
                  </a:lnTo>
                  <a:lnTo>
                    <a:pt x="143" y="48"/>
                  </a:lnTo>
                  <a:lnTo>
                    <a:pt x="161" y="48"/>
                  </a:lnTo>
                  <a:lnTo>
                    <a:pt x="161" y="68"/>
                  </a:lnTo>
                  <a:lnTo>
                    <a:pt x="150" y="68"/>
                  </a:lnTo>
                  <a:lnTo>
                    <a:pt x="135" y="136"/>
                  </a:lnTo>
                  <a:lnTo>
                    <a:pt x="134" y="144"/>
                  </a:lnTo>
                  <a:lnTo>
                    <a:pt x="126" y="144"/>
                  </a:lnTo>
                  <a:lnTo>
                    <a:pt x="31" y="144"/>
                  </a:lnTo>
                  <a:lnTo>
                    <a:pt x="23" y="144"/>
                  </a:lnTo>
                  <a:lnTo>
                    <a:pt x="22" y="136"/>
                  </a:lnTo>
                  <a:lnTo>
                    <a:pt x="9" y="78"/>
                  </a:lnTo>
                  <a:lnTo>
                    <a:pt x="27" y="78"/>
                  </a:lnTo>
                  <a:lnTo>
                    <a:pt x="31" y="90"/>
                  </a:lnTo>
                  <a:lnTo>
                    <a:pt x="58" y="90"/>
                  </a:lnTo>
                  <a:lnTo>
                    <a:pt x="58" y="6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48"/>
                  </a:lnTo>
                  <a:lnTo>
                    <a:pt x="0" y="48"/>
                  </a:lnTo>
                  <a:close/>
                  <a:moveTo>
                    <a:pt x="33" y="101"/>
                  </a:moveTo>
                  <a:lnTo>
                    <a:pt x="38" y="125"/>
                  </a:lnTo>
                  <a:lnTo>
                    <a:pt x="58" y="125"/>
                  </a:lnTo>
                  <a:lnTo>
                    <a:pt x="58" y="101"/>
                  </a:lnTo>
                  <a:lnTo>
                    <a:pt x="33" y="101"/>
                  </a:lnTo>
                  <a:lnTo>
                    <a:pt x="33" y="101"/>
                  </a:lnTo>
                  <a:close/>
                  <a:moveTo>
                    <a:pt x="124" y="101"/>
                  </a:moveTo>
                  <a:lnTo>
                    <a:pt x="101" y="101"/>
                  </a:lnTo>
                  <a:lnTo>
                    <a:pt x="101" y="125"/>
                  </a:lnTo>
                  <a:lnTo>
                    <a:pt x="119" y="125"/>
                  </a:lnTo>
                  <a:lnTo>
                    <a:pt x="124" y="101"/>
                  </a:lnTo>
                  <a:lnTo>
                    <a:pt x="124" y="101"/>
                  </a:lnTo>
                  <a:close/>
                  <a:moveTo>
                    <a:pt x="91" y="101"/>
                  </a:moveTo>
                  <a:lnTo>
                    <a:pt x="67" y="101"/>
                  </a:lnTo>
                  <a:lnTo>
                    <a:pt x="67" y="125"/>
                  </a:lnTo>
                  <a:lnTo>
                    <a:pt x="91" y="125"/>
                  </a:lnTo>
                  <a:lnTo>
                    <a:pt x="91" y="101"/>
                  </a:lnTo>
                  <a:lnTo>
                    <a:pt x="91" y="101"/>
                  </a:lnTo>
                  <a:close/>
                  <a:moveTo>
                    <a:pt x="67" y="90"/>
                  </a:moveTo>
                  <a:lnTo>
                    <a:pt x="91" y="90"/>
                  </a:lnTo>
                  <a:lnTo>
                    <a:pt x="91" y="68"/>
                  </a:lnTo>
                  <a:lnTo>
                    <a:pt x="67" y="68"/>
                  </a:lnTo>
                  <a:lnTo>
                    <a:pt x="67" y="90"/>
                  </a:lnTo>
                  <a:lnTo>
                    <a:pt x="67" y="90"/>
                  </a:lnTo>
                  <a:close/>
                  <a:moveTo>
                    <a:pt x="101" y="90"/>
                  </a:moveTo>
                  <a:lnTo>
                    <a:pt x="126" y="90"/>
                  </a:lnTo>
                  <a:lnTo>
                    <a:pt x="132" y="68"/>
                  </a:lnTo>
                  <a:lnTo>
                    <a:pt x="101" y="68"/>
                  </a:lnTo>
                  <a:lnTo>
                    <a:pt x="101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401"/>
            <p:cNvSpPr>
              <a:spLocks noEditPoints="1"/>
            </p:cNvSpPr>
            <p:nvPr/>
          </p:nvSpPr>
          <p:spPr bwMode="auto">
            <a:xfrm>
              <a:off x="3331040" y="3283635"/>
              <a:ext cx="263653" cy="290927"/>
            </a:xfrm>
            <a:custGeom>
              <a:avLst/>
              <a:gdLst>
                <a:gd name="T0" fmla="*/ 97 w 145"/>
                <a:gd name="T1" fmla="*/ 160 h 160"/>
                <a:gd name="T2" fmla="*/ 58 w 145"/>
                <a:gd name="T3" fmla="*/ 129 h 160"/>
                <a:gd name="T4" fmla="*/ 0 w 145"/>
                <a:gd name="T5" fmla="*/ 118 h 160"/>
                <a:gd name="T6" fmla="*/ 0 w 145"/>
                <a:gd name="T7" fmla="*/ 83 h 160"/>
                <a:gd name="T8" fmla="*/ 2 w 145"/>
                <a:gd name="T9" fmla="*/ 72 h 160"/>
                <a:gd name="T10" fmla="*/ 7 w 145"/>
                <a:gd name="T11" fmla="*/ 55 h 160"/>
                <a:gd name="T12" fmla="*/ 11 w 145"/>
                <a:gd name="T13" fmla="*/ 48 h 160"/>
                <a:gd name="T14" fmla="*/ 24 w 145"/>
                <a:gd name="T15" fmla="*/ 37 h 160"/>
                <a:gd name="T16" fmla="*/ 40 w 145"/>
                <a:gd name="T17" fmla="*/ 33 h 160"/>
                <a:gd name="T18" fmla="*/ 88 w 145"/>
                <a:gd name="T19" fmla="*/ 24 h 160"/>
                <a:gd name="T20" fmla="*/ 79 w 145"/>
                <a:gd name="T21" fmla="*/ 64 h 160"/>
                <a:gd name="T22" fmla="*/ 104 w 145"/>
                <a:gd name="T23" fmla="*/ 73 h 160"/>
                <a:gd name="T24" fmla="*/ 95 w 145"/>
                <a:gd name="T25" fmla="*/ 59 h 160"/>
                <a:gd name="T26" fmla="*/ 92 w 145"/>
                <a:gd name="T27" fmla="*/ 7 h 160"/>
                <a:gd name="T28" fmla="*/ 115 w 145"/>
                <a:gd name="T29" fmla="*/ 0 h 160"/>
                <a:gd name="T30" fmla="*/ 95 w 145"/>
                <a:gd name="T31" fmla="*/ 17 h 160"/>
                <a:gd name="T32" fmla="*/ 95 w 145"/>
                <a:gd name="T33" fmla="*/ 24 h 160"/>
                <a:gd name="T34" fmla="*/ 104 w 145"/>
                <a:gd name="T35" fmla="*/ 24 h 160"/>
                <a:gd name="T36" fmla="*/ 112 w 145"/>
                <a:gd name="T37" fmla="*/ 24 h 160"/>
                <a:gd name="T38" fmla="*/ 126 w 145"/>
                <a:gd name="T39" fmla="*/ 29 h 160"/>
                <a:gd name="T40" fmla="*/ 137 w 145"/>
                <a:gd name="T41" fmla="*/ 42 h 160"/>
                <a:gd name="T42" fmla="*/ 145 w 145"/>
                <a:gd name="T43" fmla="*/ 57 h 160"/>
                <a:gd name="T44" fmla="*/ 145 w 145"/>
                <a:gd name="T45" fmla="*/ 105 h 160"/>
                <a:gd name="T46" fmla="*/ 97 w 145"/>
                <a:gd name="T47" fmla="*/ 125 h 160"/>
                <a:gd name="T48" fmla="*/ 24 w 145"/>
                <a:gd name="T49" fmla="*/ 92 h 160"/>
                <a:gd name="T50" fmla="*/ 53 w 145"/>
                <a:gd name="T51" fmla="*/ 92 h 160"/>
                <a:gd name="T52" fmla="*/ 58 w 145"/>
                <a:gd name="T53" fmla="*/ 97 h 160"/>
                <a:gd name="T54" fmla="*/ 57 w 145"/>
                <a:gd name="T55" fmla="*/ 86 h 160"/>
                <a:gd name="T56" fmla="*/ 18 w 145"/>
                <a:gd name="T57" fmla="*/ 81 h 160"/>
                <a:gd name="T58" fmla="*/ 18 w 145"/>
                <a:gd name="T59" fmla="*/ 90 h 160"/>
                <a:gd name="T60" fmla="*/ 71 w 145"/>
                <a:gd name="T61" fmla="*/ 119 h 160"/>
                <a:gd name="T62" fmla="*/ 71 w 145"/>
                <a:gd name="T63" fmla="*/ 83 h 160"/>
                <a:gd name="T64" fmla="*/ 69 w 145"/>
                <a:gd name="T65" fmla="*/ 75 h 160"/>
                <a:gd name="T66" fmla="*/ 66 w 145"/>
                <a:gd name="T67" fmla="*/ 61 h 160"/>
                <a:gd name="T68" fmla="*/ 57 w 145"/>
                <a:gd name="T69" fmla="*/ 50 h 160"/>
                <a:gd name="T70" fmla="*/ 46 w 145"/>
                <a:gd name="T71" fmla="*/ 44 h 160"/>
                <a:gd name="T72" fmla="*/ 40 w 145"/>
                <a:gd name="T73" fmla="*/ 44 h 160"/>
                <a:gd name="T74" fmla="*/ 35 w 145"/>
                <a:gd name="T75" fmla="*/ 44 h 160"/>
                <a:gd name="T76" fmla="*/ 24 w 145"/>
                <a:gd name="T77" fmla="*/ 50 h 160"/>
                <a:gd name="T78" fmla="*/ 14 w 145"/>
                <a:gd name="T79" fmla="*/ 61 h 160"/>
                <a:gd name="T80" fmla="*/ 11 w 145"/>
                <a:gd name="T81" fmla="*/ 75 h 160"/>
                <a:gd name="T82" fmla="*/ 11 w 145"/>
                <a:gd name="T83" fmla="*/ 10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" h="160">
                  <a:moveTo>
                    <a:pt x="97" y="125"/>
                  </a:moveTo>
                  <a:lnTo>
                    <a:pt x="97" y="160"/>
                  </a:lnTo>
                  <a:lnTo>
                    <a:pt x="58" y="160"/>
                  </a:lnTo>
                  <a:lnTo>
                    <a:pt x="58" y="129"/>
                  </a:lnTo>
                  <a:lnTo>
                    <a:pt x="5" y="118"/>
                  </a:lnTo>
                  <a:lnTo>
                    <a:pt x="0" y="118"/>
                  </a:lnTo>
                  <a:lnTo>
                    <a:pt x="0" y="11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72"/>
                  </a:lnTo>
                  <a:lnTo>
                    <a:pt x="3" y="62"/>
                  </a:lnTo>
                  <a:lnTo>
                    <a:pt x="7" y="55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8" y="40"/>
                  </a:lnTo>
                  <a:lnTo>
                    <a:pt x="24" y="37"/>
                  </a:lnTo>
                  <a:lnTo>
                    <a:pt x="31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88" y="24"/>
                  </a:lnTo>
                  <a:lnTo>
                    <a:pt x="88" y="61"/>
                  </a:lnTo>
                  <a:lnTo>
                    <a:pt x="79" y="64"/>
                  </a:lnTo>
                  <a:lnTo>
                    <a:pt x="79" y="81"/>
                  </a:lnTo>
                  <a:lnTo>
                    <a:pt x="104" y="73"/>
                  </a:lnTo>
                  <a:lnTo>
                    <a:pt x="104" y="57"/>
                  </a:lnTo>
                  <a:lnTo>
                    <a:pt x="95" y="59"/>
                  </a:lnTo>
                  <a:lnTo>
                    <a:pt x="92" y="61"/>
                  </a:lnTo>
                  <a:lnTo>
                    <a:pt x="92" y="7"/>
                  </a:lnTo>
                  <a:lnTo>
                    <a:pt x="90" y="4"/>
                  </a:lnTo>
                  <a:lnTo>
                    <a:pt x="115" y="0"/>
                  </a:lnTo>
                  <a:lnTo>
                    <a:pt x="115" y="13"/>
                  </a:lnTo>
                  <a:lnTo>
                    <a:pt x="95" y="17"/>
                  </a:lnTo>
                  <a:lnTo>
                    <a:pt x="95" y="24"/>
                  </a:lnTo>
                  <a:lnTo>
                    <a:pt x="95" y="24"/>
                  </a:lnTo>
                  <a:lnTo>
                    <a:pt x="104" y="24"/>
                  </a:lnTo>
                  <a:lnTo>
                    <a:pt x="104" y="24"/>
                  </a:lnTo>
                  <a:lnTo>
                    <a:pt x="104" y="24"/>
                  </a:lnTo>
                  <a:lnTo>
                    <a:pt x="112" y="24"/>
                  </a:lnTo>
                  <a:lnTo>
                    <a:pt x="119" y="26"/>
                  </a:lnTo>
                  <a:lnTo>
                    <a:pt x="126" y="29"/>
                  </a:lnTo>
                  <a:lnTo>
                    <a:pt x="132" y="35"/>
                  </a:lnTo>
                  <a:lnTo>
                    <a:pt x="137" y="42"/>
                  </a:lnTo>
                  <a:lnTo>
                    <a:pt x="141" y="50"/>
                  </a:lnTo>
                  <a:lnTo>
                    <a:pt x="145" y="57"/>
                  </a:lnTo>
                  <a:lnTo>
                    <a:pt x="145" y="68"/>
                  </a:lnTo>
                  <a:lnTo>
                    <a:pt x="145" y="105"/>
                  </a:lnTo>
                  <a:lnTo>
                    <a:pt x="97" y="125"/>
                  </a:lnTo>
                  <a:lnTo>
                    <a:pt x="97" y="125"/>
                  </a:lnTo>
                  <a:close/>
                  <a:moveTo>
                    <a:pt x="18" y="90"/>
                  </a:moveTo>
                  <a:lnTo>
                    <a:pt x="24" y="92"/>
                  </a:lnTo>
                  <a:lnTo>
                    <a:pt x="24" y="86"/>
                  </a:lnTo>
                  <a:lnTo>
                    <a:pt x="53" y="92"/>
                  </a:lnTo>
                  <a:lnTo>
                    <a:pt x="53" y="97"/>
                  </a:lnTo>
                  <a:lnTo>
                    <a:pt x="58" y="97"/>
                  </a:lnTo>
                  <a:lnTo>
                    <a:pt x="58" y="86"/>
                  </a:lnTo>
                  <a:lnTo>
                    <a:pt x="57" y="86"/>
                  </a:lnTo>
                  <a:lnTo>
                    <a:pt x="22" y="81"/>
                  </a:lnTo>
                  <a:lnTo>
                    <a:pt x="18" y="81"/>
                  </a:lnTo>
                  <a:lnTo>
                    <a:pt x="18" y="84"/>
                  </a:lnTo>
                  <a:lnTo>
                    <a:pt x="18" y="90"/>
                  </a:lnTo>
                  <a:lnTo>
                    <a:pt x="18" y="90"/>
                  </a:lnTo>
                  <a:close/>
                  <a:moveTo>
                    <a:pt x="71" y="119"/>
                  </a:moveTo>
                  <a:lnTo>
                    <a:pt x="71" y="116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69" y="75"/>
                  </a:lnTo>
                  <a:lnTo>
                    <a:pt x="68" y="68"/>
                  </a:lnTo>
                  <a:lnTo>
                    <a:pt x="66" y="61"/>
                  </a:lnTo>
                  <a:lnTo>
                    <a:pt x="62" y="55"/>
                  </a:lnTo>
                  <a:lnTo>
                    <a:pt x="57" y="50"/>
                  </a:lnTo>
                  <a:lnTo>
                    <a:pt x="53" y="46"/>
                  </a:lnTo>
                  <a:lnTo>
                    <a:pt x="46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35" y="44"/>
                  </a:lnTo>
                  <a:lnTo>
                    <a:pt x="29" y="46"/>
                  </a:lnTo>
                  <a:lnTo>
                    <a:pt x="24" y="50"/>
                  </a:lnTo>
                  <a:lnTo>
                    <a:pt x="20" y="55"/>
                  </a:lnTo>
                  <a:lnTo>
                    <a:pt x="14" y="61"/>
                  </a:lnTo>
                  <a:lnTo>
                    <a:pt x="13" y="68"/>
                  </a:lnTo>
                  <a:lnTo>
                    <a:pt x="11" y="75"/>
                  </a:lnTo>
                  <a:lnTo>
                    <a:pt x="11" y="83"/>
                  </a:lnTo>
                  <a:lnTo>
                    <a:pt x="11" y="108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402"/>
            <p:cNvSpPr>
              <a:spLocks noEditPoints="1"/>
            </p:cNvSpPr>
            <p:nvPr/>
          </p:nvSpPr>
          <p:spPr bwMode="auto">
            <a:xfrm>
              <a:off x="3343768" y="4250968"/>
              <a:ext cx="254561" cy="180012"/>
            </a:xfrm>
            <a:custGeom>
              <a:avLst/>
              <a:gdLst>
                <a:gd name="T0" fmla="*/ 13 w 140"/>
                <a:gd name="T1" fmla="*/ 0 h 99"/>
                <a:gd name="T2" fmla="*/ 127 w 140"/>
                <a:gd name="T3" fmla="*/ 0 h 99"/>
                <a:gd name="T4" fmla="*/ 108 w 140"/>
                <a:gd name="T5" fmla="*/ 19 h 99"/>
                <a:gd name="T6" fmla="*/ 70 w 140"/>
                <a:gd name="T7" fmla="*/ 55 h 99"/>
                <a:gd name="T8" fmla="*/ 31 w 140"/>
                <a:gd name="T9" fmla="*/ 19 h 99"/>
                <a:gd name="T10" fmla="*/ 13 w 140"/>
                <a:gd name="T11" fmla="*/ 0 h 99"/>
                <a:gd name="T12" fmla="*/ 13 w 140"/>
                <a:gd name="T13" fmla="*/ 0 h 99"/>
                <a:gd name="T14" fmla="*/ 140 w 140"/>
                <a:gd name="T15" fmla="*/ 8 h 99"/>
                <a:gd name="T16" fmla="*/ 118 w 140"/>
                <a:gd name="T17" fmla="*/ 28 h 99"/>
                <a:gd name="T18" fmla="*/ 75 w 140"/>
                <a:gd name="T19" fmla="*/ 70 h 99"/>
                <a:gd name="T20" fmla="*/ 70 w 140"/>
                <a:gd name="T21" fmla="*/ 75 h 99"/>
                <a:gd name="T22" fmla="*/ 64 w 140"/>
                <a:gd name="T23" fmla="*/ 70 h 99"/>
                <a:gd name="T24" fmla="*/ 22 w 140"/>
                <a:gd name="T25" fmla="*/ 28 h 99"/>
                <a:gd name="T26" fmla="*/ 0 w 140"/>
                <a:gd name="T27" fmla="*/ 8 h 99"/>
                <a:gd name="T28" fmla="*/ 0 w 140"/>
                <a:gd name="T29" fmla="*/ 88 h 99"/>
                <a:gd name="T30" fmla="*/ 35 w 140"/>
                <a:gd name="T31" fmla="*/ 55 h 99"/>
                <a:gd name="T32" fmla="*/ 44 w 140"/>
                <a:gd name="T33" fmla="*/ 66 h 99"/>
                <a:gd name="T34" fmla="*/ 9 w 140"/>
                <a:gd name="T35" fmla="*/ 99 h 99"/>
                <a:gd name="T36" fmla="*/ 129 w 140"/>
                <a:gd name="T37" fmla="*/ 99 h 99"/>
                <a:gd name="T38" fmla="*/ 92 w 140"/>
                <a:gd name="T39" fmla="*/ 66 h 99"/>
                <a:gd name="T40" fmla="*/ 103 w 140"/>
                <a:gd name="T41" fmla="*/ 55 h 99"/>
                <a:gd name="T42" fmla="*/ 140 w 140"/>
                <a:gd name="T43" fmla="*/ 90 h 99"/>
                <a:gd name="T44" fmla="*/ 140 w 140"/>
                <a:gd name="T45" fmla="*/ 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" h="99">
                  <a:moveTo>
                    <a:pt x="13" y="0"/>
                  </a:moveTo>
                  <a:lnTo>
                    <a:pt x="127" y="0"/>
                  </a:lnTo>
                  <a:lnTo>
                    <a:pt x="108" y="19"/>
                  </a:lnTo>
                  <a:lnTo>
                    <a:pt x="70" y="55"/>
                  </a:lnTo>
                  <a:lnTo>
                    <a:pt x="31" y="19"/>
                  </a:lnTo>
                  <a:lnTo>
                    <a:pt x="13" y="0"/>
                  </a:lnTo>
                  <a:lnTo>
                    <a:pt x="13" y="0"/>
                  </a:lnTo>
                  <a:close/>
                  <a:moveTo>
                    <a:pt x="140" y="8"/>
                  </a:moveTo>
                  <a:lnTo>
                    <a:pt x="118" y="28"/>
                  </a:lnTo>
                  <a:lnTo>
                    <a:pt x="75" y="70"/>
                  </a:lnTo>
                  <a:lnTo>
                    <a:pt x="70" y="75"/>
                  </a:lnTo>
                  <a:lnTo>
                    <a:pt x="64" y="70"/>
                  </a:lnTo>
                  <a:lnTo>
                    <a:pt x="22" y="28"/>
                  </a:lnTo>
                  <a:lnTo>
                    <a:pt x="0" y="8"/>
                  </a:lnTo>
                  <a:lnTo>
                    <a:pt x="0" y="88"/>
                  </a:lnTo>
                  <a:lnTo>
                    <a:pt x="35" y="55"/>
                  </a:lnTo>
                  <a:lnTo>
                    <a:pt x="44" y="66"/>
                  </a:lnTo>
                  <a:lnTo>
                    <a:pt x="9" y="99"/>
                  </a:lnTo>
                  <a:lnTo>
                    <a:pt x="129" y="99"/>
                  </a:lnTo>
                  <a:lnTo>
                    <a:pt x="92" y="66"/>
                  </a:lnTo>
                  <a:lnTo>
                    <a:pt x="103" y="55"/>
                  </a:lnTo>
                  <a:lnTo>
                    <a:pt x="140" y="90"/>
                  </a:lnTo>
                  <a:lnTo>
                    <a:pt x="14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403"/>
            <p:cNvSpPr>
              <a:spLocks noEditPoints="1"/>
            </p:cNvSpPr>
            <p:nvPr/>
          </p:nvSpPr>
          <p:spPr bwMode="auto">
            <a:xfrm>
              <a:off x="2903741" y="4214602"/>
              <a:ext cx="223651" cy="250925"/>
            </a:xfrm>
            <a:custGeom>
              <a:avLst/>
              <a:gdLst>
                <a:gd name="T0" fmla="*/ 0 w 123"/>
                <a:gd name="T1" fmla="*/ 0 h 138"/>
                <a:gd name="T2" fmla="*/ 103 w 123"/>
                <a:gd name="T3" fmla="*/ 0 h 138"/>
                <a:gd name="T4" fmla="*/ 103 w 123"/>
                <a:gd name="T5" fmla="*/ 39 h 138"/>
                <a:gd name="T6" fmla="*/ 88 w 123"/>
                <a:gd name="T7" fmla="*/ 44 h 138"/>
                <a:gd name="T8" fmla="*/ 88 w 123"/>
                <a:gd name="T9" fmla="*/ 13 h 138"/>
                <a:gd name="T10" fmla="*/ 15 w 123"/>
                <a:gd name="T11" fmla="*/ 13 h 138"/>
                <a:gd name="T12" fmla="*/ 15 w 123"/>
                <a:gd name="T13" fmla="*/ 108 h 138"/>
                <a:gd name="T14" fmla="*/ 88 w 123"/>
                <a:gd name="T15" fmla="*/ 108 h 138"/>
                <a:gd name="T16" fmla="*/ 88 w 123"/>
                <a:gd name="T17" fmla="*/ 86 h 138"/>
                <a:gd name="T18" fmla="*/ 103 w 123"/>
                <a:gd name="T19" fmla="*/ 81 h 138"/>
                <a:gd name="T20" fmla="*/ 103 w 123"/>
                <a:gd name="T21" fmla="*/ 138 h 138"/>
                <a:gd name="T22" fmla="*/ 0 w 123"/>
                <a:gd name="T23" fmla="*/ 138 h 138"/>
                <a:gd name="T24" fmla="*/ 0 w 123"/>
                <a:gd name="T25" fmla="*/ 0 h 138"/>
                <a:gd name="T26" fmla="*/ 0 w 123"/>
                <a:gd name="T27" fmla="*/ 0 h 138"/>
                <a:gd name="T28" fmla="*/ 48 w 123"/>
                <a:gd name="T29" fmla="*/ 70 h 138"/>
                <a:gd name="T30" fmla="*/ 57 w 123"/>
                <a:gd name="T31" fmla="*/ 92 h 138"/>
                <a:gd name="T32" fmla="*/ 123 w 123"/>
                <a:gd name="T33" fmla="*/ 64 h 138"/>
                <a:gd name="T34" fmla="*/ 114 w 123"/>
                <a:gd name="T35" fmla="*/ 42 h 138"/>
                <a:gd name="T36" fmla="*/ 48 w 123"/>
                <a:gd name="T37" fmla="*/ 70 h 138"/>
                <a:gd name="T38" fmla="*/ 48 w 123"/>
                <a:gd name="T39" fmla="*/ 70 h 138"/>
                <a:gd name="T40" fmla="*/ 51 w 123"/>
                <a:gd name="T41" fmla="*/ 92 h 138"/>
                <a:gd name="T42" fmla="*/ 44 w 123"/>
                <a:gd name="T43" fmla="*/ 72 h 138"/>
                <a:gd name="T44" fmla="*/ 33 w 123"/>
                <a:gd name="T45" fmla="*/ 88 h 138"/>
                <a:gd name="T46" fmla="*/ 51 w 123"/>
                <a:gd name="T47" fmla="*/ 92 h 138"/>
                <a:gd name="T48" fmla="*/ 51 w 123"/>
                <a:gd name="T49" fmla="*/ 92 h 138"/>
                <a:gd name="T50" fmla="*/ 51 w 123"/>
                <a:gd name="T51" fmla="*/ 116 h 138"/>
                <a:gd name="T52" fmla="*/ 51 w 123"/>
                <a:gd name="T53" fmla="*/ 116 h 138"/>
                <a:gd name="T54" fmla="*/ 49 w 123"/>
                <a:gd name="T55" fmla="*/ 116 h 138"/>
                <a:gd name="T56" fmla="*/ 46 w 123"/>
                <a:gd name="T57" fmla="*/ 118 h 138"/>
                <a:gd name="T58" fmla="*/ 44 w 123"/>
                <a:gd name="T59" fmla="*/ 119 h 138"/>
                <a:gd name="T60" fmla="*/ 44 w 123"/>
                <a:gd name="T61" fmla="*/ 123 h 138"/>
                <a:gd name="T62" fmla="*/ 44 w 123"/>
                <a:gd name="T63" fmla="*/ 123 h 138"/>
                <a:gd name="T64" fmla="*/ 44 w 123"/>
                <a:gd name="T65" fmla="*/ 127 h 138"/>
                <a:gd name="T66" fmla="*/ 46 w 123"/>
                <a:gd name="T67" fmla="*/ 129 h 138"/>
                <a:gd name="T68" fmla="*/ 49 w 123"/>
                <a:gd name="T69" fmla="*/ 130 h 138"/>
                <a:gd name="T70" fmla="*/ 51 w 123"/>
                <a:gd name="T71" fmla="*/ 132 h 138"/>
                <a:gd name="T72" fmla="*/ 51 w 123"/>
                <a:gd name="T73" fmla="*/ 132 h 138"/>
                <a:gd name="T74" fmla="*/ 55 w 123"/>
                <a:gd name="T75" fmla="*/ 130 h 138"/>
                <a:gd name="T76" fmla="*/ 59 w 123"/>
                <a:gd name="T77" fmla="*/ 129 h 138"/>
                <a:gd name="T78" fmla="*/ 60 w 123"/>
                <a:gd name="T79" fmla="*/ 127 h 138"/>
                <a:gd name="T80" fmla="*/ 60 w 123"/>
                <a:gd name="T81" fmla="*/ 123 h 138"/>
                <a:gd name="T82" fmla="*/ 60 w 123"/>
                <a:gd name="T83" fmla="*/ 123 h 138"/>
                <a:gd name="T84" fmla="*/ 60 w 123"/>
                <a:gd name="T85" fmla="*/ 119 h 138"/>
                <a:gd name="T86" fmla="*/ 59 w 123"/>
                <a:gd name="T87" fmla="*/ 118 h 138"/>
                <a:gd name="T88" fmla="*/ 55 w 123"/>
                <a:gd name="T89" fmla="*/ 116 h 138"/>
                <a:gd name="T90" fmla="*/ 51 w 123"/>
                <a:gd name="T91" fmla="*/ 116 h 138"/>
                <a:gd name="T92" fmla="*/ 51 w 123"/>
                <a:gd name="T93" fmla="*/ 11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3" h="138">
                  <a:moveTo>
                    <a:pt x="0" y="0"/>
                  </a:moveTo>
                  <a:lnTo>
                    <a:pt x="103" y="0"/>
                  </a:lnTo>
                  <a:lnTo>
                    <a:pt x="103" y="39"/>
                  </a:lnTo>
                  <a:lnTo>
                    <a:pt x="88" y="44"/>
                  </a:lnTo>
                  <a:lnTo>
                    <a:pt x="88" y="13"/>
                  </a:lnTo>
                  <a:lnTo>
                    <a:pt x="15" y="13"/>
                  </a:lnTo>
                  <a:lnTo>
                    <a:pt x="15" y="108"/>
                  </a:lnTo>
                  <a:lnTo>
                    <a:pt x="88" y="108"/>
                  </a:lnTo>
                  <a:lnTo>
                    <a:pt x="88" y="86"/>
                  </a:lnTo>
                  <a:lnTo>
                    <a:pt x="103" y="81"/>
                  </a:lnTo>
                  <a:lnTo>
                    <a:pt x="103" y="138"/>
                  </a:lnTo>
                  <a:lnTo>
                    <a:pt x="0" y="138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48" y="70"/>
                  </a:moveTo>
                  <a:lnTo>
                    <a:pt x="57" y="92"/>
                  </a:lnTo>
                  <a:lnTo>
                    <a:pt x="123" y="64"/>
                  </a:lnTo>
                  <a:lnTo>
                    <a:pt x="114" y="42"/>
                  </a:lnTo>
                  <a:lnTo>
                    <a:pt x="48" y="70"/>
                  </a:lnTo>
                  <a:lnTo>
                    <a:pt x="48" y="70"/>
                  </a:lnTo>
                  <a:close/>
                  <a:moveTo>
                    <a:pt x="51" y="92"/>
                  </a:moveTo>
                  <a:lnTo>
                    <a:pt x="44" y="72"/>
                  </a:lnTo>
                  <a:lnTo>
                    <a:pt x="33" y="88"/>
                  </a:lnTo>
                  <a:lnTo>
                    <a:pt x="51" y="92"/>
                  </a:lnTo>
                  <a:lnTo>
                    <a:pt x="51" y="92"/>
                  </a:lnTo>
                  <a:close/>
                  <a:moveTo>
                    <a:pt x="51" y="116"/>
                  </a:moveTo>
                  <a:lnTo>
                    <a:pt x="51" y="116"/>
                  </a:lnTo>
                  <a:lnTo>
                    <a:pt x="49" y="116"/>
                  </a:lnTo>
                  <a:lnTo>
                    <a:pt x="46" y="118"/>
                  </a:lnTo>
                  <a:lnTo>
                    <a:pt x="44" y="119"/>
                  </a:lnTo>
                  <a:lnTo>
                    <a:pt x="44" y="123"/>
                  </a:lnTo>
                  <a:lnTo>
                    <a:pt x="44" y="123"/>
                  </a:lnTo>
                  <a:lnTo>
                    <a:pt x="44" y="127"/>
                  </a:lnTo>
                  <a:lnTo>
                    <a:pt x="46" y="129"/>
                  </a:lnTo>
                  <a:lnTo>
                    <a:pt x="49" y="130"/>
                  </a:lnTo>
                  <a:lnTo>
                    <a:pt x="51" y="132"/>
                  </a:lnTo>
                  <a:lnTo>
                    <a:pt x="51" y="132"/>
                  </a:lnTo>
                  <a:lnTo>
                    <a:pt x="55" y="130"/>
                  </a:lnTo>
                  <a:lnTo>
                    <a:pt x="59" y="129"/>
                  </a:lnTo>
                  <a:lnTo>
                    <a:pt x="60" y="127"/>
                  </a:lnTo>
                  <a:lnTo>
                    <a:pt x="60" y="123"/>
                  </a:lnTo>
                  <a:lnTo>
                    <a:pt x="60" y="123"/>
                  </a:lnTo>
                  <a:lnTo>
                    <a:pt x="60" y="119"/>
                  </a:lnTo>
                  <a:lnTo>
                    <a:pt x="59" y="118"/>
                  </a:lnTo>
                  <a:lnTo>
                    <a:pt x="55" y="116"/>
                  </a:lnTo>
                  <a:lnTo>
                    <a:pt x="51" y="116"/>
                  </a:lnTo>
                  <a:lnTo>
                    <a:pt x="51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404"/>
            <p:cNvSpPr>
              <a:spLocks noEditPoints="1"/>
            </p:cNvSpPr>
            <p:nvPr/>
          </p:nvSpPr>
          <p:spPr bwMode="auto">
            <a:xfrm>
              <a:off x="1879540" y="3283636"/>
              <a:ext cx="247288" cy="214559"/>
            </a:xfrm>
            <a:custGeom>
              <a:avLst/>
              <a:gdLst>
                <a:gd name="T0" fmla="*/ 22 w 136"/>
                <a:gd name="T1" fmla="*/ 39 h 118"/>
                <a:gd name="T2" fmla="*/ 55 w 136"/>
                <a:gd name="T3" fmla="*/ 31 h 118"/>
                <a:gd name="T4" fmla="*/ 59 w 136"/>
                <a:gd name="T5" fmla="*/ 24 h 118"/>
                <a:gd name="T6" fmla="*/ 74 w 136"/>
                <a:gd name="T7" fmla="*/ 24 h 118"/>
                <a:gd name="T8" fmla="*/ 74 w 136"/>
                <a:gd name="T9" fmla="*/ 28 h 118"/>
                <a:gd name="T10" fmla="*/ 103 w 136"/>
                <a:gd name="T11" fmla="*/ 22 h 118"/>
                <a:gd name="T12" fmla="*/ 101 w 136"/>
                <a:gd name="T13" fmla="*/ 11 h 118"/>
                <a:gd name="T14" fmla="*/ 123 w 136"/>
                <a:gd name="T15" fmla="*/ 0 h 118"/>
                <a:gd name="T16" fmla="*/ 134 w 136"/>
                <a:gd name="T17" fmla="*/ 19 h 118"/>
                <a:gd name="T18" fmla="*/ 134 w 136"/>
                <a:gd name="T19" fmla="*/ 55 h 118"/>
                <a:gd name="T20" fmla="*/ 127 w 136"/>
                <a:gd name="T21" fmla="*/ 55 h 118"/>
                <a:gd name="T22" fmla="*/ 127 w 136"/>
                <a:gd name="T23" fmla="*/ 88 h 118"/>
                <a:gd name="T24" fmla="*/ 136 w 136"/>
                <a:gd name="T25" fmla="*/ 88 h 118"/>
                <a:gd name="T26" fmla="*/ 136 w 136"/>
                <a:gd name="T27" fmla="*/ 101 h 118"/>
                <a:gd name="T28" fmla="*/ 136 w 136"/>
                <a:gd name="T29" fmla="*/ 109 h 118"/>
                <a:gd name="T30" fmla="*/ 136 w 136"/>
                <a:gd name="T31" fmla="*/ 118 h 118"/>
                <a:gd name="T32" fmla="*/ 0 w 136"/>
                <a:gd name="T33" fmla="*/ 118 h 118"/>
                <a:gd name="T34" fmla="*/ 0 w 136"/>
                <a:gd name="T35" fmla="*/ 101 h 118"/>
                <a:gd name="T36" fmla="*/ 8 w 136"/>
                <a:gd name="T37" fmla="*/ 101 h 118"/>
                <a:gd name="T38" fmla="*/ 2 w 136"/>
                <a:gd name="T39" fmla="*/ 54 h 118"/>
                <a:gd name="T40" fmla="*/ 6 w 136"/>
                <a:gd name="T41" fmla="*/ 52 h 118"/>
                <a:gd name="T42" fmla="*/ 2 w 136"/>
                <a:gd name="T43" fmla="*/ 35 h 118"/>
                <a:gd name="T44" fmla="*/ 20 w 136"/>
                <a:gd name="T45" fmla="*/ 31 h 118"/>
                <a:gd name="T46" fmla="*/ 22 w 136"/>
                <a:gd name="T47" fmla="*/ 39 h 118"/>
                <a:gd name="T48" fmla="*/ 22 w 136"/>
                <a:gd name="T49" fmla="*/ 39 h 118"/>
                <a:gd name="T50" fmla="*/ 116 w 136"/>
                <a:gd name="T51" fmla="*/ 88 h 118"/>
                <a:gd name="T52" fmla="*/ 123 w 136"/>
                <a:gd name="T53" fmla="*/ 88 h 118"/>
                <a:gd name="T54" fmla="*/ 123 w 136"/>
                <a:gd name="T55" fmla="*/ 57 h 118"/>
                <a:gd name="T56" fmla="*/ 118 w 136"/>
                <a:gd name="T57" fmla="*/ 57 h 118"/>
                <a:gd name="T58" fmla="*/ 107 w 136"/>
                <a:gd name="T59" fmla="*/ 37 h 118"/>
                <a:gd name="T60" fmla="*/ 79 w 136"/>
                <a:gd name="T61" fmla="*/ 42 h 118"/>
                <a:gd name="T62" fmla="*/ 85 w 136"/>
                <a:gd name="T63" fmla="*/ 63 h 118"/>
                <a:gd name="T64" fmla="*/ 96 w 136"/>
                <a:gd name="T65" fmla="*/ 99 h 118"/>
                <a:gd name="T66" fmla="*/ 96 w 136"/>
                <a:gd name="T67" fmla="*/ 101 h 118"/>
                <a:gd name="T68" fmla="*/ 116 w 136"/>
                <a:gd name="T69" fmla="*/ 101 h 118"/>
                <a:gd name="T70" fmla="*/ 116 w 136"/>
                <a:gd name="T71" fmla="*/ 88 h 118"/>
                <a:gd name="T72" fmla="*/ 116 w 136"/>
                <a:gd name="T73" fmla="*/ 88 h 118"/>
                <a:gd name="T74" fmla="*/ 17 w 136"/>
                <a:gd name="T75" fmla="*/ 101 h 118"/>
                <a:gd name="T76" fmla="*/ 26 w 136"/>
                <a:gd name="T77" fmla="*/ 101 h 118"/>
                <a:gd name="T78" fmla="*/ 22 w 136"/>
                <a:gd name="T79" fmla="*/ 65 h 118"/>
                <a:gd name="T80" fmla="*/ 11 w 136"/>
                <a:gd name="T81" fmla="*/ 68 h 118"/>
                <a:gd name="T82" fmla="*/ 17 w 136"/>
                <a:gd name="T83" fmla="*/ 101 h 118"/>
                <a:gd name="T84" fmla="*/ 17 w 136"/>
                <a:gd name="T85" fmla="*/ 101 h 118"/>
                <a:gd name="T86" fmla="*/ 33 w 136"/>
                <a:gd name="T87" fmla="*/ 101 h 118"/>
                <a:gd name="T88" fmla="*/ 35 w 136"/>
                <a:gd name="T89" fmla="*/ 101 h 118"/>
                <a:gd name="T90" fmla="*/ 35 w 136"/>
                <a:gd name="T91" fmla="*/ 99 h 118"/>
                <a:gd name="T92" fmla="*/ 48 w 136"/>
                <a:gd name="T93" fmla="*/ 63 h 118"/>
                <a:gd name="T94" fmla="*/ 52 w 136"/>
                <a:gd name="T95" fmla="*/ 48 h 118"/>
                <a:gd name="T96" fmla="*/ 24 w 136"/>
                <a:gd name="T97" fmla="*/ 54 h 118"/>
                <a:gd name="T98" fmla="*/ 30 w 136"/>
                <a:gd name="T99" fmla="*/ 54 h 118"/>
                <a:gd name="T100" fmla="*/ 33 w 136"/>
                <a:gd name="T101" fmla="*/ 101 h 118"/>
                <a:gd name="T102" fmla="*/ 33 w 136"/>
                <a:gd name="T103" fmla="*/ 101 h 118"/>
                <a:gd name="T104" fmla="*/ 70 w 136"/>
                <a:gd name="T105" fmla="*/ 66 h 118"/>
                <a:gd name="T106" fmla="*/ 66 w 136"/>
                <a:gd name="T107" fmla="*/ 54 h 118"/>
                <a:gd name="T108" fmla="*/ 63 w 136"/>
                <a:gd name="T109" fmla="*/ 66 h 118"/>
                <a:gd name="T110" fmla="*/ 53 w 136"/>
                <a:gd name="T111" fmla="*/ 94 h 118"/>
                <a:gd name="T112" fmla="*/ 66 w 136"/>
                <a:gd name="T113" fmla="*/ 94 h 118"/>
                <a:gd name="T114" fmla="*/ 77 w 136"/>
                <a:gd name="T115" fmla="*/ 94 h 118"/>
                <a:gd name="T116" fmla="*/ 70 w 136"/>
                <a:gd name="T11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18">
                  <a:moveTo>
                    <a:pt x="22" y="39"/>
                  </a:moveTo>
                  <a:lnTo>
                    <a:pt x="55" y="31"/>
                  </a:lnTo>
                  <a:lnTo>
                    <a:pt x="59" y="24"/>
                  </a:lnTo>
                  <a:lnTo>
                    <a:pt x="74" y="24"/>
                  </a:lnTo>
                  <a:lnTo>
                    <a:pt x="74" y="28"/>
                  </a:lnTo>
                  <a:lnTo>
                    <a:pt x="103" y="22"/>
                  </a:lnTo>
                  <a:lnTo>
                    <a:pt x="101" y="11"/>
                  </a:lnTo>
                  <a:lnTo>
                    <a:pt x="123" y="0"/>
                  </a:lnTo>
                  <a:lnTo>
                    <a:pt x="134" y="19"/>
                  </a:lnTo>
                  <a:lnTo>
                    <a:pt x="134" y="55"/>
                  </a:lnTo>
                  <a:lnTo>
                    <a:pt x="127" y="55"/>
                  </a:lnTo>
                  <a:lnTo>
                    <a:pt x="127" y="88"/>
                  </a:lnTo>
                  <a:lnTo>
                    <a:pt x="136" y="88"/>
                  </a:lnTo>
                  <a:lnTo>
                    <a:pt x="136" y="101"/>
                  </a:lnTo>
                  <a:lnTo>
                    <a:pt x="136" y="109"/>
                  </a:lnTo>
                  <a:lnTo>
                    <a:pt x="136" y="118"/>
                  </a:lnTo>
                  <a:lnTo>
                    <a:pt x="0" y="118"/>
                  </a:lnTo>
                  <a:lnTo>
                    <a:pt x="0" y="101"/>
                  </a:lnTo>
                  <a:lnTo>
                    <a:pt x="8" y="101"/>
                  </a:lnTo>
                  <a:lnTo>
                    <a:pt x="2" y="54"/>
                  </a:lnTo>
                  <a:lnTo>
                    <a:pt x="6" y="52"/>
                  </a:lnTo>
                  <a:lnTo>
                    <a:pt x="2" y="35"/>
                  </a:lnTo>
                  <a:lnTo>
                    <a:pt x="20" y="31"/>
                  </a:lnTo>
                  <a:lnTo>
                    <a:pt x="22" y="39"/>
                  </a:lnTo>
                  <a:lnTo>
                    <a:pt x="22" y="39"/>
                  </a:lnTo>
                  <a:close/>
                  <a:moveTo>
                    <a:pt x="116" y="88"/>
                  </a:moveTo>
                  <a:lnTo>
                    <a:pt x="123" y="88"/>
                  </a:lnTo>
                  <a:lnTo>
                    <a:pt x="123" y="57"/>
                  </a:lnTo>
                  <a:lnTo>
                    <a:pt x="118" y="57"/>
                  </a:lnTo>
                  <a:lnTo>
                    <a:pt x="107" y="37"/>
                  </a:lnTo>
                  <a:lnTo>
                    <a:pt x="79" y="42"/>
                  </a:lnTo>
                  <a:lnTo>
                    <a:pt x="85" y="63"/>
                  </a:lnTo>
                  <a:lnTo>
                    <a:pt x="96" y="99"/>
                  </a:lnTo>
                  <a:lnTo>
                    <a:pt x="96" y="101"/>
                  </a:lnTo>
                  <a:lnTo>
                    <a:pt x="116" y="101"/>
                  </a:lnTo>
                  <a:lnTo>
                    <a:pt x="116" y="88"/>
                  </a:lnTo>
                  <a:lnTo>
                    <a:pt x="116" y="88"/>
                  </a:lnTo>
                  <a:close/>
                  <a:moveTo>
                    <a:pt x="17" y="101"/>
                  </a:moveTo>
                  <a:lnTo>
                    <a:pt x="26" y="101"/>
                  </a:lnTo>
                  <a:lnTo>
                    <a:pt x="22" y="65"/>
                  </a:lnTo>
                  <a:lnTo>
                    <a:pt x="11" y="68"/>
                  </a:lnTo>
                  <a:lnTo>
                    <a:pt x="17" y="101"/>
                  </a:lnTo>
                  <a:lnTo>
                    <a:pt x="17" y="101"/>
                  </a:lnTo>
                  <a:close/>
                  <a:moveTo>
                    <a:pt x="33" y="101"/>
                  </a:moveTo>
                  <a:lnTo>
                    <a:pt x="35" y="101"/>
                  </a:lnTo>
                  <a:lnTo>
                    <a:pt x="35" y="99"/>
                  </a:lnTo>
                  <a:lnTo>
                    <a:pt x="48" y="63"/>
                  </a:lnTo>
                  <a:lnTo>
                    <a:pt x="52" y="48"/>
                  </a:lnTo>
                  <a:lnTo>
                    <a:pt x="24" y="54"/>
                  </a:lnTo>
                  <a:lnTo>
                    <a:pt x="30" y="54"/>
                  </a:lnTo>
                  <a:lnTo>
                    <a:pt x="33" y="101"/>
                  </a:lnTo>
                  <a:lnTo>
                    <a:pt x="33" y="101"/>
                  </a:lnTo>
                  <a:close/>
                  <a:moveTo>
                    <a:pt x="70" y="66"/>
                  </a:moveTo>
                  <a:lnTo>
                    <a:pt x="66" y="54"/>
                  </a:lnTo>
                  <a:lnTo>
                    <a:pt x="63" y="66"/>
                  </a:lnTo>
                  <a:lnTo>
                    <a:pt x="53" y="94"/>
                  </a:lnTo>
                  <a:lnTo>
                    <a:pt x="66" y="94"/>
                  </a:lnTo>
                  <a:lnTo>
                    <a:pt x="77" y="94"/>
                  </a:lnTo>
                  <a:lnTo>
                    <a:pt x="70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405"/>
            <p:cNvSpPr>
              <a:spLocks noEditPoints="1"/>
            </p:cNvSpPr>
            <p:nvPr/>
          </p:nvSpPr>
          <p:spPr bwMode="auto">
            <a:xfrm>
              <a:off x="2366843" y="3258180"/>
              <a:ext cx="196376" cy="256380"/>
            </a:xfrm>
            <a:custGeom>
              <a:avLst/>
              <a:gdLst>
                <a:gd name="T0" fmla="*/ 101 w 108"/>
                <a:gd name="T1" fmla="*/ 14 h 141"/>
                <a:gd name="T2" fmla="*/ 108 w 108"/>
                <a:gd name="T3" fmla="*/ 22 h 141"/>
                <a:gd name="T4" fmla="*/ 108 w 108"/>
                <a:gd name="T5" fmla="*/ 141 h 141"/>
                <a:gd name="T6" fmla="*/ 31 w 108"/>
                <a:gd name="T7" fmla="*/ 141 h 141"/>
                <a:gd name="T8" fmla="*/ 24 w 108"/>
                <a:gd name="T9" fmla="*/ 134 h 141"/>
                <a:gd name="T10" fmla="*/ 24 w 108"/>
                <a:gd name="T11" fmla="*/ 14 h 141"/>
                <a:gd name="T12" fmla="*/ 31 w 108"/>
                <a:gd name="T13" fmla="*/ 14 h 141"/>
                <a:gd name="T14" fmla="*/ 17 w 108"/>
                <a:gd name="T15" fmla="*/ 126 h 141"/>
                <a:gd name="T16" fmla="*/ 0 w 108"/>
                <a:gd name="T17" fmla="*/ 132 h 141"/>
                <a:gd name="T18" fmla="*/ 0 w 108"/>
                <a:gd name="T19" fmla="*/ 126 h 141"/>
                <a:gd name="T20" fmla="*/ 6 w 108"/>
                <a:gd name="T21" fmla="*/ 25 h 141"/>
                <a:gd name="T22" fmla="*/ 11 w 108"/>
                <a:gd name="T23" fmla="*/ 20 h 141"/>
                <a:gd name="T24" fmla="*/ 17 w 108"/>
                <a:gd name="T25" fmla="*/ 25 h 141"/>
                <a:gd name="T26" fmla="*/ 11 w 108"/>
                <a:gd name="T27" fmla="*/ 31 h 141"/>
                <a:gd name="T28" fmla="*/ 6 w 108"/>
                <a:gd name="T29" fmla="*/ 36 h 141"/>
                <a:gd name="T30" fmla="*/ 0 w 108"/>
                <a:gd name="T31" fmla="*/ 31 h 141"/>
                <a:gd name="T32" fmla="*/ 0 w 108"/>
                <a:gd name="T33" fmla="*/ 25 h 141"/>
                <a:gd name="T34" fmla="*/ 53 w 108"/>
                <a:gd name="T35" fmla="*/ 66 h 141"/>
                <a:gd name="T36" fmla="*/ 53 w 108"/>
                <a:gd name="T37" fmla="*/ 79 h 141"/>
                <a:gd name="T38" fmla="*/ 85 w 108"/>
                <a:gd name="T39" fmla="*/ 79 h 141"/>
                <a:gd name="T40" fmla="*/ 85 w 108"/>
                <a:gd name="T41" fmla="*/ 66 h 141"/>
                <a:gd name="T42" fmla="*/ 53 w 108"/>
                <a:gd name="T43" fmla="*/ 66 h 141"/>
                <a:gd name="T44" fmla="*/ 53 w 108"/>
                <a:gd name="T45" fmla="*/ 56 h 141"/>
                <a:gd name="T46" fmla="*/ 85 w 108"/>
                <a:gd name="T47" fmla="*/ 44 h 141"/>
                <a:gd name="T48" fmla="*/ 53 w 108"/>
                <a:gd name="T49" fmla="*/ 44 h 141"/>
                <a:gd name="T50" fmla="*/ 53 w 108"/>
                <a:gd name="T51" fmla="*/ 88 h 141"/>
                <a:gd name="T52" fmla="*/ 53 w 108"/>
                <a:gd name="T53" fmla="*/ 101 h 141"/>
                <a:gd name="T54" fmla="*/ 85 w 108"/>
                <a:gd name="T55" fmla="*/ 101 h 141"/>
                <a:gd name="T56" fmla="*/ 85 w 108"/>
                <a:gd name="T57" fmla="*/ 88 h 141"/>
                <a:gd name="T58" fmla="*/ 53 w 108"/>
                <a:gd name="T59" fmla="*/ 88 h 141"/>
                <a:gd name="T60" fmla="*/ 53 w 108"/>
                <a:gd name="T61" fmla="*/ 123 h 141"/>
                <a:gd name="T62" fmla="*/ 85 w 108"/>
                <a:gd name="T63" fmla="*/ 110 h 141"/>
                <a:gd name="T64" fmla="*/ 53 w 108"/>
                <a:gd name="T65" fmla="*/ 110 h 141"/>
                <a:gd name="T66" fmla="*/ 83 w 108"/>
                <a:gd name="T67" fmla="*/ 0 h 141"/>
                <a:gd name="T68" fmla="*/ 50 w 108"/>
                <a:gd name="T69" fmla="*/ 11 h 141"/>
                <a:gd name="T70" fmla="*/ 50 w 108"/>
                <a:gd name="T71" fmla="*/ 0 h 141"/>
                <a:gd name="T72" fmla="*/ 40 w 108"/>
                <a:gd name="T73" fmla="*/ 31 h 141"/>
                <a:gd name="T74" fmla="*/ 94 w 108"/>
                <a:gd name="T75" fmla="*/ 12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41">
                  <a:moveTo>
                    <a:pt x="31" y="14"/>
                  </a:moveTo>
                  <a:lnTo>
                    <a:pt x="101" y="14"/>
                  </a:lnTo>
                  <a:lnTo>
                    <a:pt x="108" y="14"/>
                  </a:lnTo>
                  <a:lnTo>
                    <a:pt x="108" y="22"/>
                  </a:lnTo>
                  <a:lnTo>
                    <a:pt x="108" y="134"/>
                  </a:lnTo>
                  <a:lnTo>
                    <a:pt x="108" y="141"/>
                  </a:lnTo>
                  <a:lnTo>
                    <a:pt x="101" y="141"/>
                  </a:lnTo>
                  <a:lnTo>
                    <a:pt x="31" y="141"/>
                  </a:lnTo>
                  <a:lnTo>
                    <a:pt x="24" y="141"/>
                  </a:lnTo>
                  <a:lnTo>
                    <a:pt x="24" y="134"/>
                  </a:lnTo>
                  <a:lnTo>
                    <a:pt x="24" y="22"/>
                  </a:lnTo>
                  <a:lnTo>
                    <a:pt x="24" y="14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0" y="126"/>
                  </a:moveTo>
                  <a:lnTo>
                    <a:pt x="17" y="126"/>
                  </a:lnTo>
                  <a:lnTo>
                    <a:pt x="17" y="132"/>
                  </a:lnTo>
                  <a:lnTo>
                    <a:pt x="0" y="132"/>
                  </a:lnTo>
                  <a:lnTo>
                    <a:pt x="0" y="126"/>
                  </a:lnTo>
                  <a:lnTo>
                    <a:pt x="0" y="126"/>
                  </a:lnTo>
                  <a:close/>
                  <a:moveTo>
                    <a:pt x="0" y="25"/>
                  </a:moveTo>
                  <a:lnTo>
                    <a:pt x="6" y="25"/>
                  </a:lnTo>
                  <a:lnTo>
                    <a:pt x="6" y="20"/>
                  </a:lnTo>
                  <a:lnTo>
                    <a:pt x="11" y="20"/>
                  </a:lnTo>
                  <a:lnTo>
                    <a:pt x="11" y="25"/>
                  </a:lnTo>
                  <a:lnTo>
                    <a:pt x="17" y="25"/>
                  </a:lnTo>
                  <a:lnTo>
                    <a:pt x="17" y="31"/>
                  </a:lnTo>
                  <a:lnTo>
                    <a:pt x="11" y="31"/>
                  </a:lnTo>
                  <a:lnTo>
                    <a:pt x="11" y="36"/>
                  </a:lnTo>
                  <a:lnTo>
                    <a:pt x="6" y="36"/>
                  </a:lnTo>
                  <a:lnTo>
                    <a:pt x="6" y="31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25"/>
                  </a:lnTo>
                  <a:close/>
                  <a:moveTo>
                    <a:pt x="53" y="66"/>
                  </a:moveTo>
                  <a:lnTo>
                    <a:pt x="53" y="66"/>
                  </a:lnTo>
                  <a:lnTo>
                    <a:pt x="53" y="79"/>
                  </a:lnTo>
                  <a:lnTo>
                    <a:pt x="53" y="79"/>
                  </a:lnTo>
                  <a:lnTo>
                    <a:pt x="85" y="79"/>
                  </a:lnTo>
                  <a:lnTo>
                    <a:pt x="85" y="79"/>
                  </a:lnTo>
                  <a:lnTo>
                    <a:pt x="85" y="66"/>
                  </a:lnTo>
                  <a:lnTo>
                    <a:pt x="85" y="66"/>
                  </a:lnTo>
                  <a:lnTo>
                    <a:pt x="53" y="66"/>
                  </a:lnTo>
                  <a:lnTo>
                    <a:pt x="53" y="66"/>
                  </a:lnTo>
                  <a:close/>
                  <a:moveTo>
                    <a:pt x="53" y="44"/>
                  </a:moveTo>
                  <a:lnTo>
                    <a:pt x="53" y="56"/>
                  </a:lnTo>
                  <a:lnTo>
                    <a:pt x="85" y="56"/>
                  </a:lnTo>
                  <a:lnTo>
                    <a:pt x="85" y="44"/>
                  </a:lnTo>
                  <a:lnTo>
                    <a:pt x="53" y="44"/>
                  </a:lnTo>
                  <a:lnTo>
                    <a:pt x="53" y="44"/>
                  </a:lnTo>
                  <a:close/>
                  <a:moveTo>
                    <a:pt x="53" y="88"/>
                  </a:moveTo>
                  <a:lnTo>
                    <a:pt x="53" y="88"/>
                  </a:lnTo>
                  <a:lnTo>
                    <a:pt x="53" y="101"/>
                  </a:lnTo>
                  <a:lnTo>
                    <a:pt x="53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85" y="88"/>
                  </a:lnTo>
                  <a:lnTo>
                    <a:pt x="85" y="88"/>
                  </a:lnTo>
                  <a:lnTo>
                    <a:pt x="53" y="88"/>
                  </a:lnTo>
                  <a:lnTo>
                    <a:pt x="53" y="88"/>
                  </a:lnTo>
                  <a:close/>
                  <a:moveTo>
                    <a:pt x="53" y="110"/>
                  </a:moveTo>
                  <a:lnTo>
                    <a:pt x="53" y="123"/>
                  </a:lnTo>
                  <a:lnTo>
                    <a:pt x="85" y="123"/>
                  </a:lnTo>
                  <a:lnTo>
                    <a:pt x="85" y="110"/>
                  </a:lnTo>
                  <a:lnTo>
                    <a:pt x="53" y="110"/>
                  </a:lnTo>
                  <a:lnTo>
                    <a:pt x="53" y="110"/>
                  </a:lnTo>
                  <a:close/>
                  <a:moveTo>
                    <a:pt x="50" y="0"/>
                  </a:moveTo>
                  <a:lnTo>
                    <a:pt x="83" y="0"/>
                  </a:lnTo>
                  <a:lnTo>
                    <a:pt x="83" y="11"/>
                  </a:lnTo>
                  <a:lnTo>
                    <a:pt x="50" y="11"/>
                  </a:lnTo>
                  <a:lnTo>
                    <a:pt x="50" y="0"/>
                  </a:lnTo>
                  <a:lnTo>
                    <a:pt x="50" y="0"/>
                  </a:lnTo>
                  <a:close/>
                  <a:moveTo>
                    <a:pt x="94" y="31"/>
                  </a:moveTo>
                  <a:lnTo>
                    <a:pt x="40" y="31"/>
                  </a:lnTo>
                  <a:lnTo>
                    <a:pt x="40" y="126"/>
                  </a:lnTo>
                  <a:lnTo>
                    <a:pt x="94" y="126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429"/>
            <p:cNvSpPr>
              <a:spLocks noEditPoints="1"/>
            </p:cNvSpPr>
            <p:nvPr/>
          </p:nvSpPr>
          <p:spPr bwMode="auto">
            <a:xfrm>
              <a:off x="866248" y="3763665"/>
              <a:ext cx="305473" cy="176375"/>
            </a:xfrm>
            <a:custGeom>
              <a:avLst/>
              <a:gdLst>
                <a:gd name="T0" fmla="*/ 132 w 168"/>
                <a:gd name="T1" fmla="*/ 20 h 97"/>
                <a:gd name="T2" fmla="*/ 152 w 168"/>
                <a:gd name="T3" fmla="*/ 62 h 97"/>
                <a:gd name="T4" fmla="*/ 168 w 168"/>
                <a:gd name="T5" fmla="*/ 83 h 97"/>
                <a:gd name="T6" fmla="*/ 163 w 168"/>
                <a:gd name="T7" fmla="*/ 92 h 97"/>
                <a:gd name="T8" fmla="*/ 150 w 168"/>
                <a:gd name="T9" fmla="*/ 97 h 97"/>
                <a:gd name="T10" fmla="*/ 135 w 168"/>
                <a:gd name="T11" fmla="*/ 88 h 97"/>
                <a:gd name="T12" fmla="*/ 130 w 168"/>
                <a:gd name="T13" fmla="*/ 88 h 97"/>
                <a:gd name="T14" fmla="*/ 113 w 168"/>
                <a:gd name="T15" fmla="*/ 97 h 97"/>
                <a:gd name="T16" fmla="*/ 102 w 168"/>
                <a:gd name="T17" fmla="*/ 92 h 97"/>
                <a:gd name="T18" fmla="*/ 58 w 168"/>
                <a:gd name="T19" fmla="*/ 83 h 97"/>
                <a:gd name="T20" fmla="*/ 49 w 168"/>
                <a:gd name="T21" fmla="*/ 88 h 97"/>
                <a:gd name="T22" fmla="*/ 33 w 168"/>
                <a:gd name="T23" fmla="*/ 97 h 97"/>
                <a:gd name="T24" fmla="*/ 22 w 168"/>
                <a:gd name="T25" fmla="*/ 92 h 97"/>
                <a:gd name="T26" fmla="*/ 11 w 168"/>
                <a:gd name="T27" fmla="*/ 83 h 97"/>
                <a:gd name="T28" fmla="*/ 3 w 168"/>
                <a:gd name="T29" fmla="*/ 68 h 97"/>
                <a:gd name="T30" fmla="*/ 20 w 168"/>
                <a:gd name="T31" fmla="*/ 18 h 97"/>
                <a:gd name="T32" fmla="*/ 64 w 168"/>
                <a:gd name="T33" fmla="*/ 20 h 97"/>
                <a:gd name="T34" fmla="*/ 152 w 168"/>
                <a:gd name="T35" fmla="*/ 62 h 97"/>
                <a:gd name="T36" fmla="*/ 36 w 168"/>
                <a:gd name="T37" fmla="*/ 70 h 97"/>
                <a:gd name="T38" fmla="*/ 25 w 168"/>
                <a:gd name="T39" fmla="*/ 72 h 97"/>
                <a:gd name="T40" fmla="*/ 23 w 168"/>
                <a:gd name="T41" fmla="*/ 79 h 97"/>
                <a:gd name="T42" fmla="*/ 29 w 168"/>
                <a:gd name="T43" fmla="*/ 88 h 97"/>
                <a:gd name="T44" fmla="*/ 40 w 168"/>
                <a:gd name="T45" fmla="*/ 86 h 97"/>
                <a:gd name="T46" fmla="*/ 44 w 168"/>
                <a:gd name="T47" fmla="*/ 79 h 97"/>
                <a:gd name="T48" fmla="*/ 121 w 168"/>
                <a:gd name="T49" fmla="*/ 74 h 97"/>
                <a:gd name="T50" fmla="*/ 113 w 168"/>
                <a:gd name="T51" fmla="*/ 70 h 97"/>
                <a:gd name="T52" fmla="*/ 104 w 168"/>
                <a:gd name="T53" fmla="*/ 75 h 97"/>
                <a:gd name="T54" fmla="*/ 108 w 168"/>
                <a:gd name="T55" fmla="*/ 86 h 97"/>
                <a:gd name="T56" fmla="*/ 113 w 168"/>
                <a:gd name="T57" fmla="*/ 90 h 97"/>
                <a:gd name="T58" fmla="*/ 122 w 168"/>
                <a:gd name="T59" fmla="*/ 83 h 97"/>
                <a:gd name="T60" fmla="*/ 121 w 168"/>
                <a:gd name="T61" fmla="*/ 74 h 97"/>
                <a:gd name="T62" fmla="*/ 155 w 168"/>
                <a:gd name="T63" fmla="*/ 70 h 97"/>
                <a:gd name="T64" fmla="*/ 144 w 168"/>
                <a:gd name="T65" fmla="*/ 74 h 97"/>
                <a:gd name="T66" fmla="*/ 141 w 168"/>
                <a:gd name="T67" fmla="*/ 79 h 97"/>
                <a:gd name="T68" fmla="*/ 146 w 168"/>
                <a:gd name="T69" fmla="*/ 88 h 97"/>
                <a:gd name="T70" fmla="*/ 157 w 168"/>
                <a:gd name="T71" fmla="*/ 86 h 97"/>
                <a:gd name="T72" fmla="*/ 161 w 168"/>
                <a:gd name="T73" fmla="*/ 79 h 97"/>
                <a:gd name="T74" fmla="*/ 40 w 168"/>
                <a:gd name="T75" fmla="*/ 48 h 97"/>
                <a:gd name="T76" fmla="*/ 16 w 168"/>
                <a:gd name="T77" fmla="*/ 48 h 97"/>
                <a:gd name="T78" fmla="*/ 44 w 168"/>
                <a:gd name="T79" fmla="*/ 48 h 97"/>
                <a:gd name="T80" fmla="*/ 44 w 168"/>
                <a:gd name="T81" fmla="*/ 26 h 97"/>
                <a:gd name="T82" fmla="*/ 132 w 168"/>
                <a:gd name="T83" fmla="*/ 48 h 97"/>
                <a:gd name="T84" fmla="*/ 148 w 168"/>
                <a:gd name="T85" fmla="*/ 48 h 97"/>
                <a:gd name="T86" fmla="*/ 165 w 168"/>
                <a:gd name="T87" fmla="*/ 13 h 97"/>
                <a:gd name="T88" fmla="*/ 152 w 168"/>
                <a:gd name="T89" fmla="*/ 57 h 97"/>
                <a:gd name="T90" fmla="*/ 77 w 168"/>
                <a:gd name="T91" fmla="*/ 57 h 97"/>
                <a:gd name="T92" fmla="*/ 73 w 168"/>
                <a:gd name="T93" fmla="*/ 13 h 97"/>
                <a:gd name="T94" fmla="*/ 132 w 168"/>
                <a:gd name="T95" fmla="*/ 7 h 97"/>
                <a:gd name="T96" fmla="*/ 132 w 168"/>
                <a:gd name="T97" fmla="*/ 0 h 97"/>
                <a:gd name="T98" fmla="*/ 132 w 168"/>
                <a:gd name="T99" fmla="*/ 3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97">
                  <a:moveTo>
                    <a:pt x="143" y="20"/>
                  </a:moveTo>
                  <a:lnTo>
                    <a:pt x="143" y="11"/>
                  </a:lnTo>
                  <a:lnTo>
                    <a:pt x="132" y="11"/>
                  </a:lnTo>
                  <a:lnTo>
                    <a:pt x="132" y="20"/>
                  </a:lnTo>
                  <a:lnTo>
                    <a:pt x="143" y="20"/>
                  </a:lnTo>
                  <a:lnTo>
                    <a:pt x="143" y="20"/>
                  </a:lnTo>
                  <a:close/>
                  <a:moveTo>
                    <a:pt x="152" y="62"/>
                  </a:moveTo>
                  <a:lnTo>
                    <a:pt x="152" y="62"/>
                  </a:lnTo>
                  <a:lnTo>
                    <a:pt x="157" y="62"/>
                  </a:lnTo>
                  <a:lnTo>
                    <a:pt x="161" y="66"/>
                  </a:lnTo>
                  <a:lnTo>
                    <a:pt x="168" y="66"/>
                  </a:lnTo>
                  <a:lnTo>
                    <a:pt x="168" y="83"/>
                  </a:lnTo>
                  <a:lnTo>
                    <a:pt x="168" y="83"/>
                  </a:lnTo>
                  <a:lnTo>
                    <a:pt x="168" y="83"/>
                  </a:lnTo>
                  <a:lnTo>
                    <a:pt x="166" y="88"/>
                  </a:lnTo>
                  <a:lnTo>
                    <a:pt x="163" y="92"/>
                  </a:lnTo>
                  <a:lnTo>
                    <a:pt x="163" y="92"/>
                  </a:lnTo>
                  <a:lnTo>
                    <a:pt x="157" y="96"/>
                  </a:lnTo>
                  <a:lnTo>
                    <a:pt x="150" y="97"/>
                  </a:lnTo>
                  <a:lnTo>
                    <a:pt x="150" y="97"/>
                  </a:lnTo>
                  <a:lnTo>
                    <a:pt x="144" y="96"/>
                  </a:lnTo>
                  <a:lnTo>
                    <a:pt x="139" y="92"/>
                  </a:lnTo>
                  <a:lnTo>
                    <a:pt x="139" y="92"/>
                  </a:lnTo>
                  <a:lnTo>
                    <a:pt x="135" y="88"/>
                  </a:lnTo>
                  <a:lnTo>
                    <a:pt x="133" y="83"/>
                  </a:lnTo>
                  <a:lnTo>
                    <a:pt x="132" y="83"/>
                  </a:lnTo>
                  <a:lnTo>
                    <a:pt x="132" y="83"/>
                  </a:lnTo>
                  <a:lnTo>
                    <a:pt x="130" y="88"/>
                  </a:lnTo>
                  <a:lnTo>
                    <a:pt x="126" y="92"/>
                  </a:lnTo>
                  <a:lnTo>
                    <a:pt x="126" y="92"/>
                  </a:lnTo>
                  <a:lnTo>
                    <a:pt x="121" y="96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08" y="96"/>
                  </a:lnTo>
                  <a:lnTo>
                    <a:pt x="102" y="92"/>
                  </a:lnTo>
                  <a:lnTo>
                    <a:pt x="102" y="92"/>
                  </a:lnTo>
                  <a:lnTo>
                    <a:pt x="99" y="88"/>
                  </a:lnTo>
                  <a:lnTo>
                    <a:pt x="97" y="83"/>
                  </a:lnTo>
                  <a:lnTo>
                    <a:pt x="64" y="83"/>
                  </a:lnTo>
                  <a:lnTo>
                    <a:pt x="58" y="83"/>
                  </a:lnTo>
                  <a:lnTo>
                    <a:pt x="56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8"/>
                  </a:lnTo>
                  <a:lnTo>
                    <a:pt x="45" y="92"/>
                  </a:lnTo>
                  <a:lnTo>
                    <a:pt x="45" y="92"/>
                  </a:lnTo>
                  <a:lnTo>
                    <a:pt x="40" y="96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27" y="96"/>
                  </a:lnTo>
                  <a:lnTo>
                    <a:pt x="22" y="92"/>
                  </a:lnTo>
                  <a:lnTo>
                    <a:pt x="22" y="92"/>
                  </a:lnTo>
                  <a:lnTo>
                    <a:pt x="18" y="88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1" y="83"/>
                  </a:lnTo>
                  <a:lnTo>
                    <a:pt x="3" y="83"/>
                  </a:lnTo>
                  <a:lnTo>
                    <a:pt x="0" y="83"/>
                  </a:lnTo>
                  <a:lnTo>
                    <a:pt x="0" y="68"/>
                  </a:lnTo>
                  <a:lnTo>
                    <a:pt x="3" y="68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2"/>
                  </a:lnTo>
                  <a:lnTo>
                    <a:pt x="20" y="18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64" y="15"/>
                  </a:lnTo>
                  <a:lnTo>
                    <a:pt x="64" y="20"/>
                  </a:lnTo>
                  <a:lnTo>
                    <a:pt x="64" y="66"/>
                  </a:lnTo>
                  <a:lnTo>
                    <a:pt x="82" y="66"/>
                  </a:lnTo>
                  <a:lnTo>
                    <a:pt x="82" y="62"/>
                  </a:lnTo>
                  <a:lnTo>
                    <a:pt x="152" y="62"/>
                  </a:lnTo>
                  <a:lnTo>
                    <a:pt x="152" y="62"/>
                  </a:lnTo>
                  <a:close/>
                  <a:moveTo>
                    <a:pt x="40" y="72"/>
                  </a:moveTo>
                  <a:lnTo>
                    <a:pt x="40" y="72"/>
                  </a:lnTo>
                  <a:lnTo>
                    <a:pt x="36" y="70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29" y="70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5"/>
                  </a:lnTo>
                  <a:lnTo>
                    <a:pt x="23" y="79"/>
                  </a:lnTo>
                  <a:lnTo>
                    <a:pt x="23" y="79"/>
                  </a:lnTo>
                  <a:lnTo>
                    <a:pt x="23" y="83"/>
                  </a:lnTo>
                  <a:lnTo>
                    <a:pt x="25" y="86"/>
                  </a:lnTo>
                  <a:lnTo>
                    <a:pt x="25" y="86"/>
                  </a:lnTo>
                  <a:lnTo>
                    <a:pt x="29" y="88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6" y="88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42" y="83"/>
                  </a:lnTo>
                  <a:lnTo>
                    <a:pt x="44" y="79"/>
                  </a:lnTo>
                  <a:lnTo>
                    <a:pt x="44" y="79"/>
                  </a:lnTo>
                  <a:lnTo>
                    <a:pt x="42" y="75"/>
                  </a:lnTo>
                  <a:lnTo>
                    <a:pt x="40" y="72"/>
                  </a:lnTo>
                  <a:lnTo>
                    <a:pt x="40" y="72"/>
                  </a:lnTo>
                  <a:close/>
                  <a:moveTo>
                    <a:pt x="121" y="74"/>
                  </a:moveTo>
                  <a:lnTo>
                    <a:pt x="121" y="74"/>
                  </a:lnTo>
                  <a:lnTo>
                    <a:pt x="117" y="70"/>
                  </a:lnTo>
                  <a:lnTo>
                    <a:pt x="113" y="70"/>
                  </a:lnTo>
                  <a:lnTo>
                    <a:pt x="113" y="70"/>
                  </a:lnTo>
                  <a:lnTo>
                    <a:pt x="110" y="70"/>
                  </a:lnTo>
                  <a:lnTo>
                    <a:pt x="108" y="74"/>
                  </a:lnTo>
                  <a:lnTo>
                    <a:pt x="108" y="74"/>
                  </a:lnTo>
                  <a:lnTo>
                    <a:pt x="104" y="75"/>
                  </a:lnTo>
                  <a:lnTo>
                    <a:pt x="104" y="79"/>
                  </a:lnTo>
                  <a:lnTo>
                    <a:pt x="104" y="79"/>
                  </a:lnTo>
                  <a:lnTo>
                    <a:pt x="104" y="83"/>
                  </a:lnTo>
                  <a:lnTo>
                    <a:pt x="108" y="86"/>
                  </a:lnTo>
                  <a:lnTo>
                    <a:pt x="108" y="86"/>
                  </a:lnTo>
                  <a:lnTo>
                    <a:pt x="110" y="88"/>
                  </a:lnTo>
                  <a:lnTo>
                    <a:pt x="113" y="90"/>
                  </a:lnTo>
                  <a:lnTo>
                    <a:pt x="113" y="90"/>
                  </a:lnTo>
                  <a:lnTo>
                    <a:pt x="117" y="88"/>
                  </a:lnTo>
                  <a:lnTo>
                    <a:pt x="121" y="86"/>
                  </a:lnTo>
                  <a:lnTo>
                    <a:pt x="121" y="86"/>
                  </a:lnTo>
                  <a:lnTo>
                    <a:pt x="122" y="83"/>
                  </a:lnTo>
                  <a:lnTo>
                    <a:pt x="124" y="79"/>
                  </a:lnTo>
                  <a:lnTo>
                    <a:pt x="124" y="79"/>
                  </a:lnTo>
                  <a:lnTo>
                    <a:pt x="122" y="75"/>
                  </a:lnTo>
                  <a:lnTo>
                    <a:pt x="121" y="74"/>
                  </a:lnTo>
                  <a:lnTo>
                    <a:pt x="121" y="74"/>
                  </a:lnTo>
                  <a:close/>
                  <a:moveTo>
                    <a:pt x="157" y="74"/>
                  </a:moveTo>
                  <a:lnTo>
                    <a:pt x="157" y="74"/>
                  </a:lnTo>
                  <a:lnTo>
                    <a:pt x="155" y="70"/>
                  </a:lnTo>
                  <a:lnTo>
                    <a:pt x="150" y="70"/>
                  </a:lnTo>
                  <a:lnTo>
                    <a:pt x="150" y="70"/>
                  </a:lnTo>
                  <a:lnTo>
                    <a:pt x="146" y="70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1" y="75"/>
                  </a:lnTo>
                  <a:lnTo>
                    <a:pt x="141" y="79"/>
                  </a:lnTo>
                  <a:lnTo>
                    <a:pt x="141" y="79"/>
                  </a:lnTo>
                  <a:lnTo>
                    <a:pt x="141" y="83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6" y="88"/>
                  </a:lnTo>
                  <a:lnTo>
                    <a:pt x="150" y="90"/>
                  </a:lnTo>
                  <a:lnTo>
                    <a:pt x="150" y="90"/>
                  </a:lnTo>
                  <a:lnTo>
                    <a:pt x="155" y="88"/>
                  </a:lnTo>
                  <a:lnTo>
                    <a:pt x="157" y="86"/>
                  </a:lnTo>
                  <a:lnTo>
                    <a:pt x="157" y="86"/>
                  </a:lnTo>
                  <a:lnTo>
                    <a:pt x="159" y="83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59" y="75"/>
                  </a:lnTo>
                  <a:lnTo>
                    <a:pt x="157" y="74"/>
                  </a:lnTo>
                  <a:lnTo>
                    <a:pt x="157" y="74"/>
                  </a:lnTo>
                  <a:close/>
                  <a:moveTo>
                    <a:pt x="40" y="48"/>
                  </a:moveTo>
                  <a:lnTo>
                    <a:pt x="40" y="26"/>
                  </a:lnTo>
                  <a:lnTo>
                    <a:pt x="29" y="26"/>
                  </a:lnTo>
                  <a:lnTo>
                    <a:pt x="16" y="46"/>
                  </a:lnTo>
                  <a:lnTo>
                    <a:pt x="16" y="48"/>
                  </a:lnTo>
                  <a:lnTo>
                    <a:pt x="40" y="48"/>
                  </a:lnTo>
                  <a:lnTo>
                    <a:pt x="40" y="48"/>
                  </a:lnTo>
                  <a:close/>
                  <a:moveTo>
                    <a:pt x="44" y="26"/>
                  </a:moveTo>
                  <a:lnTo>
                    <a:pt x="44" y="48"/>
                  </a:lnTo>
                  <a:lnTo>
                    <a:pt x="53" y="48"/>
                  </a:lnTo>
                  <a:lnTo>
                    <a:pt x="53" y="26"/>
                  </a:lnTo>
                  <a:lnTo>
                    <a:pt x="44" y="26"/>
                  </a:lnTo>
                  <a:lnTo>
                    <a:pt x="44" y="26"/>
                  </a:lnTo>
                  <a:close/>
                  <a:moveTo>
                    <a:pt x="77" y="0"/>
                  </a:moveTo>
                  <a:lnTo>
                    <a:pt x="126" y="0"/>
                  </a:lnTo>
                  <a:lnTo>
                    <a:pt x="126" y="48"/>
                  </a:lnTo>
                  <a:lnTo>
                    <a:pt x="132" y="48"/>
                  </a:lnTo>
                  <a:lnTo>
                    <a:pt x="132" y="39"/>
                  </a:lnTo>
                  <a:lnTo>
                    <a:pt x="143" y="39"/>
                  </a:lnTo>
                  <a:lnTo>
                    <a:pt x="143" y="48"/>
                  </a:lnTo>
                  <a:lnTo>
                    <a:pt x="148" y="48"/>
                  </a:lnTo>
                  <a:lnTo>
                    <a:pt x="148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5" y="13"/>
                  </a:lnTo>
                  <a:lnTo>
                    <a:pt x="166" y="28"/>
                  </a:lnTo>
                  <a:lnTo>
                    <a:pt x="165" y="42"/>
                  </a:lnTo>
                  <a:lnTo>
                    <a:pt x="159" y="57"/>
                  </a:lnTo>
                  <a:lnTo>
                    <a:pt x="152" y="57"/>
                  </a:lnTo>
                  <a:lnTo>
                    <a:pt x="150" y="57"/>
                  </a:lnTo>
                  <a:lnTo>
                    <a:pt x="82" y="57"/>
                  </a:lnTo>
                  <a:lnTo>
                    <a:pt x="78" y="57"/>
                  </a:lnTo>
                  <a:lnTo>
                    <a:pt x="77" y="57"/>
                  </a:lnTo>
                  <a:lnTo>
                    <a:pt x="77" y="57"/>
                  </a:lnTo>
                  <a:lnTo>
                    <a:pt x="73" y="42"/>
                  </a:lnTo>
                  <a:lnTo>
                    <a:pt x="71" y="28"/>
                  </a:lnTo>
                  <a:lnTo>
                    <a:pt x="73" y="13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132" y="0"/>
                  </a:moveTo>
                  <a:lnTo>
                    <a:pt x="132" y="7"/>
                  </a:lnTo>
                  <a:lnTo>
                    <a:pt x="143" y="7"/>
                  </a:lnTo>
                  <a:lnTo>
                    <a:pt x="143" y="0"/>
                  </a:lnTo>
                  <a:lnTo>
                    <a:pt x="132" y="0"/>
                  </a:lnTo>
                  <a:lnTo>
                    <a:pt x="132" y="0"/>
                  </a:lnTo>
                  <a:close/>
                  <a:moveTo>
                    <a:pt x="143" y="33"/>
                  </a:moveTo>
                  <a:lnTo>
                    <a:pt x="143" y="24"/>
                  </a:lnTo>
                  <a:lnTo>
                    <a:pt x="132" y="24"/>
                  </a:lnTo>
                  <a:lnTo>
                    <a:pt x="132" y="33"/>
                  </a:lnTo>
                  <a:lnTo>
                    <a:pt x="143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430"/>
            <p:cNvSpPr>
              <a:spLocks noEditPoints="1"/>
            </p:cNvSpPr>
            <p:nvPr/>
          </p:nvSpPr>
          <p:spPr bwMode="auto">
            <a:xfrm>
              <a:off x="935343" y="4194601"/>
              <a:ext cx="190921" cy="263653"/>
            </a:xfrm>
            <a:custGeom>
              <a:avLst/>
              <a:gdLst>
                <a:gd name="T0" fmla="*/ 9 w 105"/>
                <a:gd name="T1" fmla="*/ 62 h 145"/>
                <a:gd name="T2" fmla="*/ 9 w 105"/>
                <a:gd name="T3" fmla="*/ 62 h 145"/>
                <a:gd name="T4" fmla="*/ 15 w 105"/>
                <a:gd name="T5" fmla="*/ 49 h 145"/>
                <a:gd name="T6" fmla="*/ 22 w 105"/>
                <a:gd name="T7" fmla="*/ 38 h 145"/>
                <a:gd name="T8" fmla="*/ 37 w 105"/>
                <a:gd name="T9" fmla="*/ 18 h 145"/>
                <a:gd name="T10" fmla="*/ 53 w 105"/>
                <a:gd name="T11" fmla="*/ 0 h 145"/>
                <a:gd name="T12" fmla="*/ 53 w 105"/>
                <a:gd name="T13" fmla="*/ 0 h 145"/>
                <a:gd name="T14" fmla="*/ 68 w 105"/>
                <a:gd name="T15" fmla="*/ 18 h 145"/>
                <a:gd name="T16" fmla="*/ 83 w 105"/>
                <a:gd name="T17" fmla="*/ 38 h 145"/>
                <a:gd name="T18" fmla="*/ 90 w 105"/>
                <a:gd name="T19" fmla="*/ 49 h 145"/>
                <a:gd name="T20" fmla="*/ 95 w 105"/>
                <a:gd name="T21" fmla="*/ 62 h 145"/>
                <a:gd name="T22" fmla="*/ 95 w 105"/>
                <a:gd name="T23" fmla="*/ 62 h 145"/>
                <a:gd name="T24" fmla="*/ 103 w 105"/>
                <a:gd name="T25" fmla="*/ 82 h 145"/>
                <a:gd name="T26" fmla="*/ 105 w 105"/>
                <a:gd name="T27" fmla="*/ 99 h 145"/>
                <a:gd name="T28" fmla="*/ 101 w 105"/>
                <a:gd name="T29" fmla="*/ 114 h 145"/>
                <a:gd name="T30" fmla="*/ 95 w 105"/>
                <a:gd name="T31" fmla="*/ 125 h 145"/>
                <a:gd name="T32" fmla="*/ 88 w 105"/>
                <a:gd name="T33" fmla="*/ 134 h 145"/>
                <a:gd name="T34" fmla="*/ 77 w 105"/>
                <a:gd name="T35" fmla="*/ 139 h 145"/>
                <a:gd name="T36" fmla="*/ 64 w 105"/>
                <a:gd name="T37" fmla="*/ 145 h 145"/>
                <a:gd name="T38" fmla="*/ 53 w 105"/>
                <a:gd name="T39" fmla="*/ 145 h 145"/>
                <a:gd name="T40" fmla="*/ 40 w 105"/>
                <a:gd name="T41" fmla="*/ 145 h 145"/>
                <a:gd name="T42" fmla="*/ 28 w 105"/>
                <a:gd name="T43" fmla="*/ 139 h 145"/>
                <a:gd name="T44" fmla="*/ 18 w 105"/>
                <a:gd name="T45" fmla="*/ 134 h 145"/>
                <a:gd name="T46" fmla="*/ 9 w 105"/>
                <a:gd name="T47" fmla="*/ 125 h 145"/>
                <a:gd name="T48" fmla="*/ 4 w 105"/>
                <a:gd name="T49" fmla="*/ 114 h 145"/>
                <a:gd name="T50" fmla="*/ 0 w 105"/>
                <a:gd name="T51" fmla="*/ 99 h 145"/>
                <a:gd name="T52" fmla="*/ 2 w 105"/>
                <a:gd name="T53" fmla="*/ 82 h 145"/>
                <a:gd name="T54" fmla="*/ 9 w 105"/>
                <a:gd name="T55" fmla="*/ 62 h 145"/>
                <a:gd name="T56" fmla="*/ 9 w 105"/>
                <a:gd name="T57" fmla="*/ 62 h 145"/>
                <a:gd name="T58" fmla="*/ 46 w 105"/>
                <a:gd name="T59" fmla="*/ 136 h 145"/>
                <a:gd name="T60" fmla="*/ 46 w 105"/>
                <a:gd name="T61" fmla="*/ 136 h 145"/>
                <a:gd name="T62" fmla="*/ 59 w 105"/>
                <a:gd name="T63" fmla="*/ 136 h 145"/>
                <a:gd name="T64" fmla="*/ 68 w 105"/>
                <a:gd name="T65" fmla="*/ 132 h 145"/>
                <a:gd name="T66" fmla="*/ 77 w 105"/>
                <a:gd name="T67" fmla="*/ 128 h 145"/>
                <a:gd name="T68" fmla="*/ 83 w 105"/>
                <a:gd name="T69" fmla="*/ 123 h 145"/>
                <a:gd name="T70" fmla="*/ 88 w 105"/>
                <a:gd name="T71" fmla="*/ 115 h 145"/>
                <a:gd name="T72" fmla="*/ 92 w 105"/>
                <a:gd name="T73" fmla="*/ 108 h 145"/>
                <a:gd name="T74" fmla="*/ 94 w 105"/>
                <a:gd name="T75" fmla="*/ 101 h 145"/>
                <a:gd name="T76" fmla="*/ 94 w 105"/>
                <a:gd name="T77" fmla="*/ 92 h 145"/>
                <a:gd name="T78" fmla="*/ 94 w 105"/>
                <a:gd name="T79" fmla="*/ 92 h 145"/>
                <a:gd name="T80" fmla="*/ 86 w 105"/>
                <a:gd name="T81" fmla="*/ 104 h 145"/>
                <a:gd name="T82" fmla="*/ 75 w 105"/>
                <a:gd name="T83" fmla="*/ 115 h 145"/>
                <a:gd name="T84" fmla="*/ 62 w 105"/>
                <a:gd name="T85" fmla="*/ 126 h 145"/>
                <a:gd name="T86" fmla="*/ 46 w 105"/>
                <a:gd name="T87" fmla="*/ 136 h 145"/>
                <a:gd name="T88" fmla="*/ 46 w 105"/>
                <a:gd name="T89" fmla="*/ 136 h 145"/>
                <a:gd name="T90" fmla="*/ 11 w 105"/>
                <a:gd name="T91" fmla="*/ 93 h 145"/>
                <a:gd name="T92" fmla="*/ 11 w 105"/>
                <a:gd name="T93" fmla="*/ 93 h 145"/>
                <a:gd name="T94" fmla="*/ 24 w 105"/>
                <a:gd name="T95" fmla="*/ 93 h 145"/>
                <a:gd name="T96" fmla="*/ 31 w 105"/>
                <a:gd name="T97" fmla="*/ 90 h 145"/>
                <a:gd name="T98" fmla="*/ 39 w 105"/>
                <a:gd name="T99" fmla="*/ 82 h 145"/>
                <a:gd name="T100" fmla="*/ 42 w 105"/>
                <a:gd name="T101" fmla="*/ 73 h 145"/>
                <a:gd name="T102" fmla="*/ 46 w 105"/>
                <a:gd name="T103" fmla="*/ 62 h 145"/>
                <a:gd name="T104" fmla="*/ 48 w 105"/>
                <a:gd name="T105" fmla="*/ 49 h 145"/>
                <a:gd name="T106" fmla="*/ 50 w 105"/>
                <a:gd name="T107" fmla="*/ 24 h 145"/>
                <a:gd name="T108" fmla="*/ 50 w 105"/>
                <a:gd name="T109" fmla="*/ 24 h 145"/>
                <a:gd name="T110" fmla="*/ 39 w 105"/>
                <a:gd name="T111" fmla="*/ 37 h 145"/>
                <a:gd name="T112" fmla="*/ 28 w 105"/>
                <a:gd name="T113" fmla="*/ 53 h 145"/>
                <a:gd name="T114" fmla="*/ 18 w 105"/>
                <a:gd name="T115" fmla="*/ 71 h 145"/>
                <a:gd name="T116" fmla="*/ 11 w 105"/>
                <a:gd name="T117" fmla="*/ 93 h 145"/>
                <a:gd name="T118" fmla="*/ 11 w 105"/>
                <a:gd name="T119" fmla="*/ 9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5" h="145">
                  <a:moveTo>
                    <a:pt x="9" y="62"/>
                  </a:moveTo>
                  <a:lnTo>
                    <a:pt x="9" y="62"/>
                  </a:lnTo>
                  <a:lnTo>
                    <a:pt x="15" y="49"/>
                  </a:lnTo>
                  <a:lnTo>
                    <a:pt x="22" y="38"/>
                  </a:lnTo>
                  <a:lnTo>
                    <a:pt x="37" y="18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68" y="18"/>
                  </a:lnTo>
                  <a:lnTo>
                    <a:pt x="83" y="38"/>
                  </a:lnTo>
                  <a:lnTo>
                    <a:pt x="90" y="49"/>
                  </a:lnTo>
                  <a:lnTo>
                    <a:pt x="95" y="62"/>
                  </a:lnTo>
                  <a:lnTo>
                    <a:pt x="95" y="62"/>
                  </a:lnTo>
                  <a:lnTo>
                    <a:pt x="103" y="82"/>
                  </a:lnTo>
                  <a:lnTo>
                    <a:pt x="105" y="99"/>
                  </a:lnTo>
                  <a:lnTo>
                    <a:pt x="101" y="114"/>
                  </a:lnTo>
                  <a:lnTo>
                    <a:pt x="95" y="125"/>
                  </a:lnTo>
                  <a:lnTo>
                    <a:pt x="88" y="134"/>
                  </a:lnTo>
                  <a:lnTo>
                    <a:pt x="77" y="139"/>
                  </a:lnTo>
                  <a:lnTo>
                    <a:pt x="64" y="145"/>
                  </a:lnTo>
                  <a:lnTo>
                    <a:pt x="53" y="145"/>
                  </a:lnTo>
                  <a:lnTo>
                    <a:pt x="40" y="145"/>
                  </a:lnTo>
                  <a:lnTo>
                    <a:pt x="28" y="139"/>
                  </a:lnTo>
                  <a:lnTo>
                    <a:pt x="18" y="134"/>
                  </a:lnTo>
                  <a:lnTo>
                    <a:pt x="9" y="125"/>
                  </a:lnTo>
                  <a:lnTo>
                    <a:pt x="4" y="114"/>
                  </a:lnTo>
                  <a:lnTo>
                    <a:pt x="0" y="99"/>
                  </a:lnTo>
                  <a:lnTo>
                    <a:pt x="2" y="82"/>
                  </a:lnTo>
                  <a:lnTo>
                    <a:pt x="9" y="62"/>
                  </a:lnTo>
                  <a:lnTo>
                    <a:pt x="9" y="62"/>
                  </a:lnTo>
                  <a:close/>
                  <a:moveTo>
                    <a:pt x="46" y="136"/>
                  </a:moveTo>
                  <a:lnTo>
                    <a:pt x="46" y="136"/>
                  </a:lnTo>
                  <a:lnTo>
                    <a:pt x="59" y="136"/>
                  </a:lnTo>
                  <a:lnTo>
                    <a:pt x="68" y="132"/>
                  </a:lnTo>
                  <a:lnTo>
                    <a:pt x="77" y="128"/>
                  </a:lnTo>
                  <a:lnTo>
                    <a:pt x="83" y="123"/>
                  </a:lnTo>
                  <a:lnTo>
                    <a:pt x="88" y="115"/>
                  </a:lnTo>
                  <a:lnTo>
                    <a:pt x="92" y="108"/>
                  </a:lnTo>
                  <a:lnTo>
                    <a:pt x="94" y="101"/>
                  </a:lnTo>
                  <a:lnTo>
                    <a:pt x="94" y="92"/>
                  </a:lnTo>
                  <a:lnTo>
                    <a:pt x="94" y="92"/>
                  </a:lnTo>
                  <a:lnTo>
                    <a:pt x="86" y="104"/>
                  </a:lnTo>
                  <a:lnTo>
                    <a:pt x="75" y="115"/>
                  </a:lnTo>
                  <a:lnTo>
                    <a:pt x="62" y="126"/>
                  </a:lnTo>
                  <a:lnTo>
                    <a:pt x="46" y="136"/>
                  </a:lnTo>
                  <a:lnTo>
                    <a:pt x="46" y="136"/>
                  </a:lnTo>
                  <a:close/>
                  <a:moveTo>
                    <a:pt x="11" y="93"/>
                  </a:moveTo>
                  <a:lnTo>
                    <a:pt x="11" y="93"/>
                  </a:lnTo>
                  <a:lnTo>
                    <a:pt x="24" y="93"/>
                  </a:lnTo>
                  <a:lnTo>
                    <a:pt x="31" y="90"/>
                  </a:lnTo>
                  <a:lnTo>
                    <a:pt x="39" y="82"/>
                  </a:lnTo>
                  <a:lnTo>
                    <a:pt x="42" y="73"/>
                  </a:lnTo>
                  <a:lnTo>
                    <a:pt x="46" y="62"/>
                  </a:lnTo>
                  <a:lnTo>
                    <a:pt x="48" y="49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39" y="37"/>
                  </a:lnTo>
                  <a:lnTo>
                    <a:pt x="28" y="53"/>
                  </a:lnTo>
                  <a:lnTo>
                    <a:pt x="18" y="71"/>
                  </a:lnTo>
                  <a:lnTo>
                    <a:pt x="11" y="93"/>
                  </a:lnTo>
                  <a:lnTo>
                    <a:pt x="11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431"/>
            <p:cNvSpPr>
              <a:spLocks noEditPoints="1"/>
            </p:cNvSpPr>
            <p:nvPr/>
          </p:nvSpPr>
          <p:spPr bwMode="auto">
            <a:xfrm>
              <a:off x="1386280" y="3272726"/>
              <a:ext cx="216378" cy="243651"/>
            </a:xfrm>
            <a:custGeom>
              <a:avLst/>
              <a:gdLst>
                <a:gd name="T0" fmla="*/ 106 w 119"/>
                <a:gd name="T1" fmla="*/ 48 h 134"/>
                <a:gd name="T2" fmla="*/ 93 w 119"/>
                <a:gd name="T3" fmla="*/ 90 h 134"/>
                <a:gd name="T4" fmla="*/ 101 w 119"/>
                <a:gd name="T5" fmla="*/ 105 h 134"/>
                <a:gd name="T6" fmla="*/ 95 w 119"/>
                <a:gd name="T7" fmla="*/ 120 h 134"/>
                <a:gd name="T8" fmla="*/ 57 w 119"/>
                <a:gd name="T9" fmla="*/ 101 h 134"/>
                <a:gd name="T10" fmla="*/ 42 w 119"/>
                <a:gd name="T11" fmla="*/ 134 h 134"/>
                <a:gd name="T12" fmla="*/ 20 w 119"/>
                <a:gd name="T13" fmla="*/ 134 h 134"/>
                <a:gd name="T14" fmla="*/ 36 w 119"/>
                <a:gd name="T15" fmla="*/ 94 h 134"/>
                <a:gd name="T16" fmla="*/ 0 w 119"/>
                <a:gd name="T17" fmla="*/ 77 h 134"/>
                <a:gd name="T18" fmla="*/ 5 w 119"/>
                <a:gd name="T19" fmla="*/ 63 h 134"/>
                <a:gd name="T20" fmla="*/ 22 w 119"/>
                <a:gd name="T21" fmla="*/ 57 h 134"/>
                <a:gd name="T22" fmla="*/ 22 w 119"/>
                <a:gd name="T23" fmla="*/ 57 h 134"/>
                <a:gd name="T24" fmla="*/ 42 w 119"/>
                <a:gd name="T25" fmla="*/ 21 h 134"/>
                <a:gd name="T26" fmla="*/ 40 w 119"/>
                <a:gd name="T27" fmla="*/ 11 h 134"/>
                <a:gd name="T28" fmla="*/ 46 w 119"/>
                <a:gd name="T29" fmla="*/ 0 h 134"/>
                <a:gd name="T30" fmla="*/ 119 w 119"/>
                <a:gd name="T31" fmla="*/ 33 h 134"/>
                <a:gd name="T32" fmla="*/ 115 w 119"/>
                <a:gd name="T33" fmla="*/ 44 h 134"/>
                <a:gd name="T34" fmla="*/ 106 w 119"/>
                <a:gd name="T35" fmla="*/ 48 h 134"/>
                <a:gd name="T36" fmla="*/ 106 w 119"/>
                <a:gd name="T37" fmla="*/ 48 h 134"/>
                <a:gd name="T38" fmla="*/ 33 w 119"/>
                <a:gd name="T39" fmla="*/ 63 h 134"/>
                <a:gd name="T40" fmla="*/ 49 w 119"/>
                <a:gd name="T41" fmla="*/ 70 h 134"/>
                <a:gd name="T42" fmla="*/ 66 w 119"/>
                <a:gd name="T43" fmla="*/ 32 h 134"/>
                <a:gd name="T44" fmla="*/ 53 w 119"/>
                <a:gd name="T45" fmla="*/ 26 h 134"/>
                <a:gd name="T46" fmla="*/ 33 w 119"/>
                <a:gd name="T47" fmla="*/ 6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9" h="134">
                  <a:moveTo>
                    <a:pt x="106" y="48"/>
                  </a:moveTo>
                  <a:lnTo>
                    <a:pt x="93" y="90"/>
                  </a:lnTo>
                  <a:lnTo>
                    <a:pt x="101" y="105"/>
                  </a:lnTo>
                  <a:lnTo>
                    <a:pt x="95" y="120"/>
                  </a:lnTo>
                  <a:lnTo>
                    <a:pt x="57" y="101"/>
                  </a:lnTo>
                  <a:lnTo>
                    <a:pt x="42" y="134"/>
                  </a:lnTo>
                  <a:lnTo>
                    <a:pt x="20" y="134"/>
                  </a:lnTo>
                  <a:lnTo>
                    <a:pt x="36" y="94"/>
                  </a:lnTo>
                  <a:lnTo>
                    <a:pt x="0" y="77"/>
                  </a:lnTo>
                  <a:lnTo>
                    <a:pt x="5" y="63"/>
                  </a:lnTo>
                  <a:lnTo>
                    <a:pt x="22" y="57"/>
                  </a:lnTo>
                  <a:lnTo>
                    <a:pt x="22" y="57"/>
                  </a:lnTo>
                  <a:lnTo>
                    <a:pt x="42" y="21"/>
                  </a:lnTo>
                  <a:lnTo>
                    <a:pt x="40" y="11"/>
                  </a:lnTo>
                  <a:lnTo>
                    <a:pt x="46" y="0"/>
                  </a:lnTo>
                  <a:lnTo>
                    <a:pt x="119" y="33"/>
                  </a:lnTo>
                  <a:lnTo>
                    <a:pt x="115" y="44"/>
                  </a:lnTo>
                  <a:lnTo>
                    <a:pt x="106" y="48"/>
                  </a:lnTo>
                  <a:lnTo>
                    <a:pt x="106" y="48"/>
                  </a:lnTo>
                  <a:close/>
                  <a:moveTo>
                    <a:pt x="33" y="63"/>
                  </a:moveTo>
                  <a:lnTo>
                    <a:pt x="49" y="70"/>
                  </a:lnTo>
                  <a:lnTo>
                    <a:pt x="66" y="32"/>
                  </a:lnTo>
                  <a:lnTo>
                    <a:pt x="53" y="26"/>
                  </a:lnTo>
                  <a:lnTo>
                    <a:pt x="33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432"/>
            <p:cNvSpPr>
              <a:spLocks noEditPoints="1"/>
            </p:cNvSpPr>
            <p:nvPr/>
          </p:nvSpPr>
          <p:spPr bwMode="auto">
            <a:xfrm>
              <a:off x="1355369" y="4178237"/>
              <a:ext cx="254561" cy="265471"/>
            </a:xfrm>
            <a:custGeom>
              <a:avLst/>
              <a:gdLst>
                <a:gd name="T0" fmla="*/ 77 w 140"/>
                <a:gd name="T1" fmla="*/ 22 h 146"/>
                <a:gd name="T2" fmla="*/ 103 w 140"/>
                <a:gd name="T3" fmla="*/ 25 h 146"/>
                <a:gd name="T4" fmla="*/ 121 w 140"/>
                <a:gd name="T5" fmla="*/ 40 h 146"/>
                <a:gd name="T6" fmla="*/ 136 w 140"/>
                <a:gd name="T7" fmla="*/ 60 h 146"/>
                <a:gd name="T8" fmla="*/ 140 w 140"/>
                <a:gd name="T9" fmla="*/ 84 h 146"/>
                <a:gd name="T10" fmla="*/ 140 w 140"/>
                <a:gd name="T11" fmla="*/ 97 h 146"/>
                <a:gd name="T12" fmla="*/ 131 w 140"/>
                <a:gd name="T13" fmla="*/ 119 h 146"/>
                <a:gd name="T14" fmla="*/ 112 w 140"/>
                <a:gd name="T15" fmla="*/ 135 h 146"/>
                <a:gd name="T16" fmla="*/ 90 w 140"/>
                <a:gd name="T17" fmla="*/ 146 h 146"/>
                <a:gd name="T18" fmla="*/ 77 w 140"/>
                <a:gd name="T19" fmla="*/ 146 h 146"/>
                <a:gd name="T20" fmla="*/ 50 w 140"/>
                <a:gd name="T21" fmla="*/ 141 h 146"/>
                <a:gd name="T22" fmla="*/ 28 w 140"/>
                <a:gd name="T23" fmla="*/ 123 h 146"/>
                <a:gd name="T24" fmla="*/ 66 w 140"/>
                <a:gd name="T25" fmla="*/ 22 h 146"/>
                <a:gd name="T26" fmla="*/ 77 w 140"/>
                <a:gd name="T27" fmla="*/ 22 h 146"/>
                <a:gd name="T28" fmla="*/ 13 w 140"/>
                <a:gd name="T29" fmla="*/ 101 h 146"/>
                <a:gd name="T30" fmla="*/ 42 w 140"/>
                <a:gd name="T31" fmla="*/ 73 h 146"/>
                <a:gd name="T32" fmla="*/ 11 w 140"/>
                <a:gd name="T33" fmla="*/ 97 h 146"/>
                <a:gd name="T34" fmla="*/ 13 w 140"/>
                <a:gd name="T35" fmla="*/ 101 h 146"/>
                <a:gd name="T36" fmla="*/ 15 w 140"/>
                <a:gd name="T37" fmla="*/ 102 h 146"/>
                <a:gd name="T38" fmla="*/ 17 w 140"/>
                <a:gd name="T39" fmla="*/ 106 h 146"/>
                <a:gd name="T40" fmla="*/ 48 w 140"/>
                <a:gd name="T41" fmla="*/ 79 h 146"/>
                <a:gd name="T42" fmla="*/ 13 w 140"/>
                <a:gd name="T43" fmla="*/ 58 h 146"/>
                <a:gd name="T44" fmla="*/ 15 w 140"/>
                <a:gd name="T45" fmla="*/ 55 h 146"/>
                <a:gd name="T46" fmla="*/ 13 w 140"/>
                <a:gd name="T47" fmla="*/ 58 h 146"/>
                <a:gd name="T48" fmla="*/ 20 w 140"/>
                <a:gd name="T49" fmla="*/ 58 h 146"/>
                <a:gd name="T50" fmla="*/ 9 w 140"/>
                <a:gd name="T51" fmla="*/ 69 h 146"/>
                <a:gd name="T52" fmla="*/ 11 w 140"/>
                <a:gd name="T53" fmla="*/ 66 h 146"/>
                <a:gd name="T54" fmla="*/ 20 w 140"/>
                <a:gd name="T55" fmla="*/ 58 h 146"/>
                <a:gd name="T56" fmla="*/ 9 w 140"/>
                <a:gd name="T57" fmla="*/ 75 h 146"/>
                <a:gd name="T58" fmla="*/ 9 w 140"/>
                <a:gd name="T59" fmla="*/ 79 h 146"/>
                <a:gd name="T60" fmla="*/ 26 w 140"/>
                <a:gd name="T61" fmla="*/ 62 h 146"/>
                <a:gd name="T62" fmla="*/ 31 w 140"/>
                <a:gd name="T63" fmla="*/ 66 h 146"/>
                <a:gd name="T64" fmla="*/ 9 w 140"/>
                <a:gd name="T65" fmla="*/ 82 h 146"/>
                <a:gd name="T66" fmla="*/ 33 w 140"/>
                <a:gd name="T67" fmla="*/ 68 h 146"/>
                <a:gd name="T68" fmla="*/ 31 w 140"/>
                <a:gd name="T69" fmla="*/ 66 h 146"/>
                <a:gd name="T70" fmla="*/ 9 w 140"/>
                <a:gd name="T71" fmla="*/ 91 h 146"/>
                <a:gd name="T72" fmla="*/ 11 w 140"/>
                <a:gd name="T73" fmla="*/ 93 h 146"/>
                <a:gd name="T74" fmla="*/ 37 w 140"/>
                <a:gd name="T75" fmla="*/ 69 h 146"/>
                <a:gd name="T76" fmla="*/ 11 w 140"/>
                <a:gd name="T77" fmla="*/ 27 h 146"/>
                <a:gd name="T78" fmla="*/ 13 w 140"/>
                <a:gd name="T79" fmla="*/ 33 h 146"/>
                <a:gd name="T80" fmla="*/ 66 w 140"/>
                <a:gd name="T81" fmla="*/ 69 h 146"/>
                <a:gd name="T82" fmla="*/ 55 w 140"/>
                <a:gd name="T83" fmla="*/ 5 h 146"/>
                <a:gd name="T84" fmla="*/ 50 w 140"/>
                <a:gd name="T85" fmla="*/ 1 h 146"/>
                <a:gd name="T86" fmla="*/ 39 w 140"/>
                <a:gd name="T87" fmla="*/ 5 h 146"/>
                <a:gd name="T88" fmla="*/ 28 w 140"/>
                <a:gd name="T89" fmla="*/ 11 h 146"/>
                <a:gd name="T90" fmla="*/ 11 w 140"/>
                <a:gd name="T91" fmla="*/ 27 h 146"/>
                <a:gd name="T92" fmla="*/ 33 w 140"/>
                <a:gd name="T93" fmla="*/ 18 h 146"/>
                <a:gd name="T94" fmla="*/ 26 w 140"/>
                <a:gd name="T95" fmla="*/ 22 h 146"/>
                <a:gd name="T96" fmla="*/ 53 w 140"/>
                <a:gd name="T97" fmla="*/ 49 h 146"/>
                <a:gd name="T98" fmla="*/ 46 w 140"/>
                <a:gd name="T99" fmla="*/ 11 h 146"/>
                <a:gd name="T100" fmla="*/ 33 w 140"/>
                <a:gd name="T101" fmla="*/ 18 h 146"/>
                <a:gd name="T102" fmla="*/ 11 w 140"/>
                <a:gd name="T103" fmla="*/ 115 h 146"/>
                <a:gd name="T104" fmla="*/ 19 w 140"/>
                <a:gd name="T105" fmla="*/ 117 h 146"/>
                <a:gd name="T106" fmla="*/ 68 w 140"/>
                <a:gd name="T107" fmla="*/ 79 h 146"/>
                <a:gd name="T108" fmla="*/ 17 w 140"/>
                <a:gd name="T109" fmla="*/ 46 h 146"/>
                <a:gd name="T110" fmla="*/ 9 w 140"/>
                <a:gd name="T111" fmla="*/ 46 h 146"/>
                <a:gd name="T112" fmla="*/ 6 w 140"/>
                <a:gd name="T113" fmla="*/ 53 h 146"/>
                <a:gd name="T114" fmla="*/ 2 w 140"/>
                <a:gd name="T115" fmla="*/ 62 h 146"/>
                <a:gd name="T116" fmla="*/ 0 w 140"/>
                <a:gd name="T117" fmla="*/ 79 h 146"/>
                <a:gd name="T118" fmla="*/ 0 w 140"/>
                <a:gd name="T119" fmla="*/ 90 h 146"/>
                <a:gd name="T120" fmla="*/ 2 w 140"/>
                <a:gd name="T121" fmla="*/ 99 h 146"/>
                <a:gd name="T122" fmla="*/ 11 w 140"/>
                <a:gd name="T123" fmla="*/ 11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" h="146">
                  <a:moveTo>
                    <a:pt x="77" y="22"/>
                  </a:moveTo>
                  <a:lnTo>
                    <a:pt x="77" y="22"/>
                  </a:lnTo>
                  <a:lnTo>
                    <a:pt x="90" y="22"/>
                  </a:lnTo>
                  <a:lnTo>
                    <a:pt x="103" y="25"/>
                  </a:lnTo>
                  <a:lnTo>
                    <a:pt x="112" y="33"/>
                  </a:lnTo>
                  <a:lnTo>
                    <a:pt x="121" y="40"/>
                  </a:lnTo>
                  <a:lnTo>
                    <a:pt x="131" y="49"/>
                  </a:lnTo>
                  <a:lnTo>
                    <a:pt x="136" y="60"/>
                  </a:lnTo>
                  <a:lnTo>
                    <a:pt x="140" y="71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40" y="97"/>
                  </a:lnTo>
                  <a:lnTo>
                    <a:pt x="136" y="108"/>
                  </a:lnTo>
                  <a:lnTo>
                    <a:pt x="131" y="119"/>
                  </a:lnTo>
                  <a:lnTo>
                    <a:pt x="121" y="128"/>
                  </a:lnTo>
                  <a:lnTo>
                    <a:pt x="112" y="135"/>
                  </a:lnTo>
                  <a:lnTo>
                    <a:pt x="103" y="143"/>
                  </a:lnTo>
                  <a:lnTo>
                    <a:pt x="90" y="146"/>
                  </a:lnTo>
                  <a:lnTo>
                    <a:pt x="77" y="146"/>
                  </a:lnTo>
                  <a:lnTo>
                    <a:pt x="77" y="146"/>
                  </a:lnTo>
                  <a:lnTo>
                    <a:pt x="63" y="145"/>
                  </a:lnTo>
                  <a:lnTo>
                    <a:pt x="50" y="141"/>
                  </a:lnTo>
                  <a:lnTo>
                    <a:pt x="37" y="132"/>
                  </a:lnTo>
                  <a:lnTo>
                    <a:pt x="28" y="123"/>
                  </a:lnTo>
                  <a:lnTo>
                    <a:pt x="77" y="84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77" y="22"/>
                  </a:lnTo>
                  <a:lnTo>
                    <a:pt x="77" y="22"/>
                  </a:lnTo>
                  <a:close/>
                  <a:moveTo>
                    <a:pt x="13" y="101"/>
                  </a:moveTo>
                  <a:lnTo>
                    <a:pt x="46" y="75"/>
                  </a:lnTo>
                  <a:lnTo>
                    <a:pt x="42" y="73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13" y="101"/>
                  </a:lnTo>
                  <a:lnTo>
                    <a:pt x="13" y="101"/>
                  </a:lnTo>
                  <a:close/>
                  <a:moveTo>
                    <a:pt x="48" y="79"/>
                  </a:moveTo>
                  <a:lnTo>
                    <a:pt x="15" y="102"/>
                  </a:lnTo>
                  <a:lnTo>
                    <a:pt x="15" y="102"/>
                  </a:lnTo>
                  <a:lnTo>
                    <a:pt x="17" y="106"/>
                  </a:lnTo>
                  <a:lnTo>
                    <a:pt x="52" y="79"/>
                  </a:lnTo>
                  <a:lnTo>
                    <a:pt x="48" y="79"/>
                  </a:lnTo>
                  <a:lnTo>
                    <a:pt x="48" y="79"/>
                  </a:lnTo>
                  <a:close/>
                  <a:moveTo>
                    <a:pt x="13" y="58"/>
                  </a:moveTo>
                  <a:lnTo>
                    <a:pt x="17" y="57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3" y="58"/>
                  </a:lnTo>
                  <a:lnTo>
                    <a:pt x="13" y="58"/>
                  </a:lnTo>
                  <a:close/>
                  <a:moveTo>
                    <a:pt x="20" y="58"/>
                  </a:moveTo>
                  <a:lnTo>
                    <a:pt x="22" y="60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1" y="66"/>
                  </a:lnTo>
                  <a:lnTo>
                    <a:pt x="20" y="58"/>
                  </a:lnTo>
                  <a:lnTo>
                    <a:pt x="20" y="58"/>
                  </a:lnTo>
                  <a:close/>
                  <a:moveTo>
                    <a:pt x="26" y="62"/>
                  </a:moveTo>
                  <a:lnTo>
                    <a:pt x="9" y="75"/>
                  </a:lnTo>
                  <a:lnTo>
                    <a:pt x="9" y="75"/>
                  </a:lnTo>
                  <a:lnTo>
                    <a:pt x="9" y="79"/>
                  </a:lnTo>
                  <a:lnTo>
                    <a:pt x="28" y="64"/>
                  </a:lnTo>
                  <a:lnTo>
                    <a:pt x="26" y="62"/>
                  </a:lnTo>
                  <a:lnTo>
                    <a:pt x="26" y="62"/>
                  </a:lnTo>
                  <a:close/>
                  <a:moveTo>
                    <a:pt x="31" y="66"/>
                  </a:moveTo>
                  <a:lnTo>
                    <a:pt x="9" y="82"/>
                  </a:lnTo>
                  <a:lnTo>
                    <a:pt x="9" y="82"/>
                  </a:lnTo>
                  <a:lnTo>
                    <a:pt x="9" y="86"/>
                  </a:lnTo>
                  <a:lnTo>
                    <a:pt x="33" y="68"/>
                  </a:lnTo>
                  <a:lnTo>
                    <a:pt x="31" y="66"/>
                  </a:lnTo>
                  <a:lnTo>
                    <a:pt x="31" y="66"/>
                  </a:lnTo>
                  <a:close/>
                  <a:moveTo>
                    <a:pt x="37" y="69"/>
                  </a:moveTo>
                  <a:lnTo>
                    <a:pt x="9" y="91"/>
                  </a:lnTo>
                  <a:lnTo>
                    <a:pt x="9" y="91"/>
                  </a:lnTo>
                  <a:lnTo>
                    <a:pt x="11" y="93"/>
                  </a:lnTo>
                  <a:lnTo>
                    <a:pt x="39" y="71"/>
                  </a:lnTo>
                  <a:lnTo>
                    <a:pt x="37" y="69"/>
                  </a:lnTo>
                  <a:lnTo>
                    <a:pt x="37" y="69"/>
                  </a:lnTo>
                  <a:close/>
                  <a:moveTo>
                    <a:pt x="11" y="27"/>
                  </a:moveTo>
                  <a:lnTo>
                    <a:pt x="8" y="31"/>
                  </a:lnTo>
                  <a:lnTo>
                    <a:pt x="13" y="33"/>
                  </a:lnTo>
                  <a:lnTo>
                    <a:pt x="57" y="62"/>
                  </a:lnTo>
                  <a:lnTo>
                    <a:pt x="66" y="69"/>
                  </a:lnTo>
                  <a:lnTo>
                    <a:pt x="64" y="58"/>
                  </a:lnTo>
                  <a:lnTo>
                    <a:pt x="55" y="5"/>
                  </a:lnTo>
                  <a:lnTo>
                    <a:pt x="53" y="0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39" y="5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19" y="18"/>
                  </a:lnTo>
                  <a:lnTo>
                    <a:pt x="11" y="27"/>
                  </a:lnTo>
                  <a:lnTo>
                    <a:pt x="11" y="27"/>
                  </a:lnTo>
                  <a:close/>
                  <a:moveTo>
                    <a:pt x="33" y="18"/>
                  </a:moveTo>
                  <a:lnTo>
                    <a:pt x="33" y="18"/>
                  </a:lnTo>
                  <a:lnTo>
                    <a:pt x="26" y="22"/>
                  </a:lnTo>
                  <a:lnTo>
                    <a:pt x="22" y="27"/>
                  </a:lnTo>
                  <a:lnTo>
                    <a:pt x="53" y="49"/>
                  </a:lnTo>
                  <a:lnTo>
                    <a:pt x="46" y="11"/>
                  </a:lnTo>
                  <a:lnTo>
                    <a:pt x="46" y="11"/>
                  </a:lnTo>
                  <a:lnTo>
                    <a:pt x="39" y="14"/>
                  </a:lnTo>
                  <a:lnTo>
                    <a:pt x="33" y="18"/>
                  </a:lnTo>
                  <a:lnTo>
                    <a:pt x="33" y="18"/>
                  </a:lnTo>
                  <a:close/>
                  <a:moveTo>
                    <a:pt x="11" y="115"/>
                  </a:moveTo>
                  <a:lnTo>
                    <a:pt x="15" y="119"/>
                  </a:lnTo>
                  <a:lnTo>
                    <a:pt x="19" y="117"/>
                  </a:lnTo>
                  <a:lnTo>
                    <a:pt x="63" y="82"/>
                  </a:lnTo>
                  <a:lnTo>
                    <a:pt x="68" y="79"/>
                  </a:lnTo>
                  <a:lnTo>
                    <a:pt x="63" y="75"/>
                  </a:lnTo>
                  <a:lnTo>
                    <a:pt x="17" y="46"/>
                  </a:lnTo>
                  <a:lnTo>
                    <a:pt x="11" y="42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6" y="53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90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6" y="108"/>
                  </a:lnTo>
                  <a:lnTo>
                    <a:pt x="11" y="115"/>
                  </a:lnTo>
                  <a:lnTo>
                    <a:pt x="11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433"/>
            <p:cNvSpPr>
              <a:spLocks/>
            </p:cNvSpPr>
            <p:nvPr/>
          </p:nvSpPr>
          <p:spPr bwMode="auto">
            <a:xfrm>
              <a:off x="1389917" y="3707298"/>
              <a:ext cx="196376" cy="270926"/>
            </a:xfrm>
            <a:custGeom>
              <a:avLst/>
              <a:gdLst>
                <a:gd name="T0" fmla="*/ 106 w 108"/>
                <a:gd name="T1" fmla="*/ 29 h 149"/>
                <a:gd name="T2" fmla="*/ 108 w 108"/>
                <a:gd name="T3" fmla="*/ 42 h 149"/>
                <a:gd name="T4" fmla="*/ 102 w 108"/>
                <a:gd name="T5" fmla="*/ 55 h 149"/>
                <a:gd name="T6" fmla="*/ 60 w 108"/>
                <a:gd name="T7" fmla="*/ 130 h 149"/>
                <a:gd name="T8" fmla="*/ 51 w 108"/>
                <a:gd name="T9" fmla="*/ 141 h 149"/>
                <a:gd name="T10" fmla="*/ 40 w 108"/>
                <a:gd name="T11" fmla="*/ 147 h 149"/>
                <a:gd name="T12" fmla="*/ 29 w 108"/>
                <a:gd name="T13" fmla="*/ 147 h 149"/>
                <a:gd name="T14" fmla="*/ 18 w 108"/>
                <a:gd name="T15" fmla="*/ 145 h 149"/>
                <a:gd name="T16" fmla="*/ 9 w 108"/>
                <a:gd name="T17" fmla="*/ 138 h 149"/>
                <a:gd name="T18" fmla="*/ 3 w 108"/>
                <a:gd name="T19" fmla="*/ 128 h 149"/>
                <a:gd name="T20" fmla="*/ 3 w 108"/>
                <a:gd name="T21" fmla="*/ 116 h 149"/>
                <a:gd name="T22" fmla="*/ 9 w 108"/>
                <a:gd name="T23" fmla="*/ 101 h 149"/>
                <a:gd name="T24" fmla="*/ 40 w 108"/>
                <a:gd name="T25" fmla="*/ 48 h 149"/>
                <a:gd name="T26" fmla="*/ 49 w 108"/>
                <a:gd name="T27" fmla="*/ 35 h 149"/>
                <a:gd name="T28" fmla="*/ 60 w 108"/>
                <a:gd name="T29" fmla="*/ 29 h 149"/>
                <a:gd name="T30" fmla="*/ 66 w 108"/>
                <a:gd name="T31" fmla="*/ 29 h 149"/>
                <a:gd name="T32" fmla="*/ 73 w 108"/>
                <a:gd name="T33" fmla="*/ 33 h 149"/>
                <a:gd name="T34" fmla="*/ 84 w 108"/>
                <a:gd name="T35" fmla="*/ 46 h 149"/>
                <a:gd name="T36" fmla="*/ 84 w 108"/>
                <a:gd name="T37" fmla="*/ 55 h 149"/>
                <a:gd name="T38" fmla="*/ 79 w 108"/>
                <a:gd name="T39" fmla="*/ 66 h 149"/>
                <a:gd name="T40" fmla="*/ 42 w 108"/>
                <a:gd name="T41" fmla="*/ 106 h 149"/>
                <a:gd name="T42" fmla="*/ 67 w 108"/>
                <a:gd name="T43" fmla="*/ 59 h 149"/>
                <a:gd name="T44" fmla="*/ 71 w 108"/>
                <a:gd name="T45" fmla="*/ 55 h 149"/>
                <a:gd name="T46" fmla="*/ 69 w 108"/>
                <a:gd name="T47" fmla="*/ 48 h 149"/>
                <a:gd name="T48" fmla="*/ 64 w 108"/>
                <a:gd name="T49" fmla="*/ 44 h 149"/>
                <a:gd name="T50" fmla="*/ 56 w 108"/>
                <a:gd name="T51" fmla="*/ 44 h 149"/>
                <a:gd name="T52" fmla="*/ 20 w 108"/>
                <a:gd name="T53" fmla="*/ 106 h 149"/>
                <a:gd name="T54" fmla="*/ 16 w 108"/>
                <a:gd name="T55" fmla="*/ 117 h 149"/>
                <a:gd name="T56" fmla="*/ 20 w 108"/>
                <a:gd name="T57" fmla="*/ 130 h 149"/>
                <a:gd name="T58" fmla="*/ 23 w 108"/>
                <a:gd name="T59" fmla="*/ 134 h 149"/>
                <a:gd name="T60" fmla="*/ 36 w 108"/>
                <a:gd name="T61" fmla="*/ 134 h 149"/>
                <a:gd name="T62" fmla="*/ 49 w 108"/>
                <a:gd name="T63" fmla="*/ 123 h 149"/>
                <a:gd name="T64" fmla="*/ 91 w 108"/>
                <a:gd name="T65" fmla="*/ 48 h 149"/>
                <a:gd name="T66" fmla="*/ 95 w 108"/>
                <a:gd name="T67" fmla="*/ 31 h 149"/>
                <a:gd name="T68" fmla="*/ 93 w 108"/>
                <a:gd name="T69" fmla="*/ 27 h 149"/>
                <a:gd name="T70" fmla="*/ 82 w 108"/>
                <a:gd name="T71" fmla="*/ 16 h 149"/>
                <a:gd name="T72" fmla="*/ 64 w 108"/>
                <a:gd name="T73" fmla="*/ 15 h 149"/>
                <a:gd name="T74" fmla="*/ 56 w 108"/>
                <a:gd name="T75" fmla="*/ 16 h 149"/>
                <a:gd name="T76" fmla="*/ 11 w 108"/>
                <a:gd name="T77" fmla="*/ 92 h 149"/>
                <a:gd name="T78" fmla="*/ 40 w 108"/>
                <a:gd name="T79" fmla="*/ 16 h 149"/>
                <a:gd name="T80" fmla="*/ 44 w 108"/>
                <a:gd name="T81" fmla="*/ 11 h 149"/>
                <a:gd name="T82" fmla="*/ 53 w 108"/>
                <a:gd name="T83" fmla="*/ 4 h 149"/>
                <a:gd name="T84" fmla="*/ 60 w 108"/>
                <a:gd name="T85" fmla="*/ 2 h 149"/>
                <a:gd name="T86" fmla="*/ 73 w 108"/>
                <a:gd name="T87" fmla="*/ 2 h 149"/>
                <a:gd name="T88" fmla="*/ 88 w 108"/>
                <a:gd name="T89" fmla="*/ 7 h 149"/>
                <a:gd name="T90" fmla="*/ 99 w 108"/>
                <a:gd name="T91" fmla="*/ 16 h 149"/>
                <a:gd name="T92" fmla="*/ 106 w 108"/>
                <a:gd name="T93" fmla="*/ 2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8" h="149">
                  <a:moveTo>
                    <a:pt x="106" y="29"/>
                  </a:moveTo>
                  <a:lnTo>
                    <a:pt x="106" y="29"/>
                  </a:lnTo>
                  <a:lnTo>
                    <a:pt x="108" y="35"/>
                  </a:lnTo>
                  <a:lnTo>
                    <a:pt x="108" y="42"/>
                  </a:lnTo>
                  <a:lnTo>
                    <a:pt x="106" y="48"/>
                  </a:lnTo>
                  <a:lnTo>
                    <a:pt x="102" y="55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55" y="136"/>
                  </a:lnTo>
                  <a:lnTo>
                    <a:pt x="51" y="141"/>
                  </a:lnTo>
                  <a:lnTo>
                    <a:pt x="45" y="145"/>
                  </a:lnTo>
                  <a:lnTo>
                    <a:pt x="40" y="147"/>
                  </a:lnTo>
                  <a:lnTo>
                    <a:pt x="34" y="149"/>
                  </a:lnTo>
                  <a:lnTo>
                    <a:pt x="29" y="147"/>
                  </a:lnTo>
                  <a:lnTo>
                    <a:pt x="23" y="147"/>
                  </a:lnTo>
                  <a:lnTo>
                    <a:pt x="18" y="145"/>
                  </a:lnTo>
                  <a:lnTo>
                    <a:pt x="18" y="145"/>
                  </a:lnTo>
                  <a:lnTo>
                    <a:pt x="9" y="138"/>
                  </a:lnTo>
                  <a:lnTo>
                    <a:pt x="7" y="132"/>
                  </a:lnTo>
                  <a:lnTo>
                    <a:pt x="3" y="128"/>
                  </a:lnTo>
                  <a:lnTo>
                    <a:pt x="3" y="121"/>
                  </a:lnTo>
                  <a:lnTo>
                    <a:pt x="3" y="116"/>
                  </a:lnTo>
                  <a:lnTo>
                    <a:pt x="5" y="108"/>
                  </a:lnTo>
                  <a:lnTo>
                    <a:pt x="9" y="101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4" y="40"/>
                  </a:lnTo>
                  <a:lnTo>
                    <a:pt x="49" y="35"/>
                  </a:lnTo>
                  <a:lnTo>
                    <a:pt x="55" y="31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6" y="29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9" y="38"/>
                  </a:lnTo>
                  <a:lnTo>
                    <a:pt x="84" y="46"/>
                  </a:lnTo>
                  <a:lnTo>
                    <a:pt x="84" y="49"/>
                  </a:lnTo>
                  <a:lnTo>
                    <a:pt x="84" y="55"/>
                  </a:lnTo>
                  <a:lnTo>
                    <a:pt x="82" y="59"/>
                  </a:lnTo>
                  <a:lnTo>
                    <a:pt x="79" y="66"/>
                  </a:lnTo>
                  <a:lnTo>
                    <a:pt x="53" y="112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67" y="59"/>
                  </a:lnTo>
                  <a:lnTo>
                    <a:pt x="67" y="59"/>
                  </a:lnTo>
                  <a:lnTo>
                    <a:pt x="71" y="55"/>
                  </a:lnTo>
                  <a:lnTo>
                    <a:pt x="71" y="51"/>
                  </a:lnTo>
                  <a:lnTo>
                    <a:pt x="69" y="48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58" y="44"/>
                  </a:lnTo>
                  <a:lnTo>
                    <a:pt x="56" y="44"/>
                  </a:lnTo>
                  <a:lnTo>
                    <a:pt x="55" y="48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16" y="117"/>
                  </a:lnTo>
                  <a:lnTo>
                    <a:pt x="16" y="125"/>
                  </a:lnTo>
                  <a:lnTo>
                    <a:pt x="20" y="130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31" y="136"/>
                  </a:lnTo>
                  <a:lnTo>
                    <a:pt x="36" y="134"/>
                  </a:lnTo>
                  <a:lnTo>
                    <a:pt x="44" y="130"/>
                  </a:lnTo>
                  <a:lnTo>
                    <a:pt x="49" y="123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95" y="40"/>
                  </a:lnTo>
                  <a:lnTo>
                    <a:pt x="95" y="31"/>
                  </a:lnTo>
                  <a:lnTo>
                    <a:pt x="95" y="31"/>
                  </a:lnTo>
                  <a:lnTo>
                    <a:pt x="93" y="27"/>
                  </a:lnTo>
                  <a:lnTo>
                    <a:pt x="90" y="24"/>
                  </a:lnTo>
                  <a:lnTo>
                    <a:pt x="82" y="16"/>
                  </a:lnTo>
                  <a:lnTo>
                    <a:pt x="71" y="13"/>
                  </a:lnTo>
                  <a:lnTo>
                    <a:pt x="64" y="15"/>
                  </a:lnTo>
                  <a:lnTo>
                    <a:pt x="64" y="15"/>
                  </a:lnTo>
                  <a:lnTo>
                    <a:pt x="56" y="16"/>
                  </a:lnTo>
                  <a:lnTo>
                    <a:pt x="51" y="24"/>
                  </a:lnTo>
                  <a:lnTo>
                    <a:pt x="11" y="92"/>
                  </a:lnTo>
                  <a:lnTo>
                    <a:pt x="0" y="84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66" y="0"/>
                  </a:lnTo>
                  <a:lnTo>
                    <a:pt x="73" y="2"/>
                  </a:lnTo>
                  <a:lnTo>
                    <a:pt x="80" y="4"/>
                  </a:lnTo>
                  <a:lnTo>
                    <a:pt x="88" y="7"/>
                  </a:lnTo>
                  <a:lnTo>
                    <a:pt x="95" y="11"/>
                  </a:lnTo>
                  <a:lnTo>
                    <a:pt x="99" y="16"/>
                  </a:lnTo>
                  <a:lnTo>
                    <a:pt x="104" y="22"/>
                  </a:lnTo>
                  <a:lnTo>
                    <a:pt x="106" y="29"/>
                  </a:lnTo>
                  <a:lnTo>
                    <a:pt x="106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441"/>
            <p:cNvSpPr>
              <a:spLocks noEditPoints="1"/>
            </p:cNvSpPr>
            <p:nvPr/>
          </p:nvSpPr>
          <p:spPr bwMode="auto">
            <a:xfrm>
              <a:off x="855338" y="2779968"/>
              <a:ext cx="316383" cy="312747"/>
            </a:xfrm>
            <a:custGeom>
              <a:avLst/>
              <a:gdLst>
                <a:gd name="T0" fmla="*/ 95 w 174"/>
                <a:gd name="T1" fmla="*/ 38 h 172"/>
                <a:gd name="T2" fmla="*/ 128 w 174"/>
                <a:gd name="T3" fmla="*/ 58 h 172"/>
                <a:gd name="T4" fmla="*/ 117 w 174"/>
                <a:gd name="T5" fmla="*/ 58 h 172"/>
                <a:gd name="T6" fmla="*/ 101 w 174"/>
                <a:gd name="T7" fmla="*/ 55 h 172"/>
                <a:gd name="T8" fmla="*/ 121 w 174"/>
                <a:gd name="T9" fmla="*/ 75 h 172"/>
                <a:gd name="T10" fmla="*/ 97 w 174"/>
                <a:gd name="T11" fmla="*/ 125 h 172"/>
                <a:gd name="T12" fmla="*/ 123 w 174"/>
                <a:gd name="T13" fmla="*/ 121 h 172"/>
                <a:gd name="T14" fmla="*/ 99 w 174"/>
                <a:gd name="T15" fmla="*/ 119 h 172"/>
                <a:gd name="T16" fmla="*/ 106 w 174"/>
                <a:gd name="T17" fmla="*/ 115 h 172"/>
                <a:gd name="T18" fmla="*/ 62 w 174"/>
                <a:gd name="T19" fmla="*/ 113 h 172"/>
                <a:gd name="T20" fmla="*/ 50 w 174"/>
                <a:gd name="T21" fmla="*/ 113 h 172"/>
                <a:gd name="T22" fmla="*/ 83 w 174"/>
                <a:gd name="T23" fmla="*/ 125 h 172"/>
                <a:gd name="T24" fmla="*/ 66 w 174"/>
                <a:gd name="T25" fmla="*/ 110 h 172"/>
                <a:gd name="T26" fmla="*/ 55 w 174"/>
                <a:gd name="T27" fmla="*/ 68 h 172"/>
                <a:gd name="T28" fmla="*/ 75 w 174"/>
                <a:gd name="T29" fmla="*/ 40 h 172"/>
                <a:gd name="T30" fmla="*/ 44 w 174"/>
                <a:gd name="T31" fmla="*/ 71 h 172"/>
                <a:gd name="T32" fmla="*/ 59 w 174"/>
                <a:gd name="T33" fmla="*/ 75 h 172"/>
                <a:gd name="T34" fmla="*/ 88 w 174"/>
                <a:gd name="T35" fmla="*/ 0 h 172"/>
                <a:gd name="T36" fmla="*/ 94 w 174"/>
                <a:gd name="T37" fmla="*/ 0 h 172"/>
                <a:gd name="T38" fmla="*/ 97 w 174"/>
                <a:gd name="T39" fmla="*/ 2 h 172"/>
                <a:gd name="T40" fmla="*/ 86 w 174"/>
                <a:gd name="T41" fmla="*/ 14 h 172"/>
                <a:gd name="T42" fmla="*/ 83 w 174"/>
                <a:gd name="T43" fmla="*/ 14 h 172"/>
                <a:gd name="T44" fmla="*/ 84 w 174"/>
                <a:gd name="T45" fmla="*/ 0 h 172"/>
                <a:gd name="T46" fmla="*/ 22 w 174"/>
                <a:gd name="T47" fmla="*/ 79 h 172"/>
                <a:gd name="T48" fmla="*/ 15 w 174"/>
                <a:gd name="T49" fmla="*/ 93 h 172"/>
                <a:gd name="T50" fmla="*/ 0 w 174"/>
                <a:gd name="T51" fmla="*/ 79 h 172"/>
                <a:gd name="T52" fmla="*/ 6 w 174"/>
                <a:gd name="T53" fmla="*/ 79 h 172"/>
                <a:gd name="T54" fmla="*/ 11 w 174"/>
                <a:gd name="T55" fmla="*/ 80 h 172"/>
                <a:gd name="T56" fmla="*/ 7 w 174"/>
                <a:gd name="T57" fmla="*/ 79 h 172"/>
                <a:gd name="T58" fmla="*/ 13 w 174"/>
                <a:gd name="T59" fmla="*/ 79 h 172"/>
                <a:gd name="T60" fmla="*/ 20 w 174"/>
                <a:gd name="T61" fmla="*/ 80 h 172"/>
                <a:gd name="T62" fmla="*/ 18 w 174"/>
                <a:gd name="T63" fmla="*/ 79 h 172"/>
                <a:gd name="T64" fmla="*/ 169 w 174"/>
                <a:gd name="T65" fmla="*/ 84 h 172"/>
                <a:gd name="T66" fmla="*/ 169 w 174"/>
                <a:gd name="T67" fmla="*/ 88 h 172"/>
                <a:gd name="T68" fmla="*/ 167 w 174"/>
                <a:gd name="T69" fmla="*/ 91 h 172"/>
                <a:gd name="T70" fmla="*/ 172 w 174"/>
                <a:gd name="T71" fmla="*/ 91 h 172"/>
                <a:gd name="T72" fmla="*/ 161 w 174"/>
                <a:gd name="T73" fmla="*/ 93 h 172"/>
                <a:gd name="T74" fmla="*/ 163 w 174"/>
                <a:gd name="T75" fmla="*/ 80 h 172"/>
                <a:gd name="T76" fmla="*/ 161 w 174"/>
                <a:gd name="T77" fmla="*/ 79 h 172"/>
                <a:gd name="T78" fmla="*/ 172 w 174"/>
                <a:gd name="T79" fmla="*/ 80 h 172"/>
                <a:gd name="T80" fmla="*/ 94 w 174"/>
                <a:gd name="T81" fmla="*/ 161 h 172"/>
                <a:gd name="T82" fmla="*/ 88 w 174"/>
                <a:gd name="T83" fmla="*/ 158 h 172"/>
                <a:gd name="T84" fmla="*/ 88 w 174"/>
                <a:gd name="T85" fmla="*/ 161 h 172"/>
                <a:gd name="T86" fmla="*/ 94 w 174"/>
                <a:gd name="T87" fmla="*/ 170 h 172"/>
                <a:gd name="T88" fmla="*/ 88 w 174"/>
                <a:gd name="T89" fmla="*/ 170 h 172"/>
                <a:gd name="T90" fmla="*/ 84 w 174"/>
                <a:gd name="T91" fmla="*/ 165 h 172"/>
                <a:gd name="T92" fmla="*/ 92 w 174"/>
                <a:gd name="T93" fmla="*/ 170 h 172"/>
                <a:gd name="T94" fmla="*/ 92 w 174"/>
                <a:gd name="T95" fmla="*/ 167 h 172"/>
                <a:gd name="T96" fmla="*/ 84 w 174"/>
                <a:gd name="T97" fmla="*/ 159 h 172"/>
                <a:gd name="T98" fmla="*/ 92 w 174"/>
                <a:gd name="T99" fmla="*/ 156 h 172"/>
                <a:gd name="T100" fmla="*/ 94 w 174"/>
                <a:gd name="T101" fmla="*/ 156 h 172"/>
                <a:gd name="T102" fmla="*/ 123 w 174"/>
                <a:gd name="T103" fmla="*/ 40 h 172"/>
                <a:gd name="T104" fmla="*/ 160 w 174"/>
                <a:gd name="T105" fmla="*/ 86 h 172"/>
                <a:gd name="T106" fmla="*/ 130 w 174"/>
                <a:gd name="T107" fmla="*/ 126 h 172"/>
                <a:gd name="T108" fmla="*/ 86 w 174"/>
                <a:gd name="T109" fmla="*/ 143 h 172"/>
                <a:gd name="T110" fmla="*/ 39 w 174"/>
                <a:gd name="T111" fmla="*/ 110 h 172"/>
                <a:gd name="T112" fmla="*/ 39 w 174"/>
                <a:gd name="T113" fmla="*/ 62 h 172"/>
                <a:gd name="T114" fmla="*/ 86 w 174"/>
                <a:gd name="T115" fmla="*/ 31 h 172"/>
                <a:gd name="T116" fmla="*/ 86 w 174"/>
                <a:gd name="T117" fmla="*/ 38 h 172"/>
                <a:gd name="T118" fmla="*/ 101 w 174"/>
                <a:gd name="T119" fmla="*/ 99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" h="172">
                  <a:moveTo>
                    <a:pt x="105" y="73"/>
                  </a:moveTo>
                  <a:lnTo>
                    <a:pt x="95" y="82"/>
                  </a:lnTo>
                  <a:lnTo>
                    <a:pt x="138" y="82"/>
                  </a:lnTo>
                  <a:lnTo>
                    <a:pt x="105" y="73"/>
                  </a:lnTo>
                  <a:lnTo>
                    <a:pt x="105" y="73"/>
                  </a:lnTo>
                  <a:close/>
                  <a:moveTo>
                    <a:pt x="99" y="47"/>
                  </a:moveTo>
                  <a:lnTo>
                    <a:pt x="95" y="38"/>
                  </a:lnTo>
                  <a:lnTo>
                    <a:pt x="95" y="38"/>
                  </a:lnTo>
                  <a:lnTo>
                    <a:pt x="105" y="40"/>
                  </a:lnTo>
                  <a:lnTo>
                    <a:pt x="112" y="44"/>
                  </a:lnTo>
                  <a:lnTo>
                    <a:pt x="117" y="47"/>
                  </a:lnTo>
                  <a:lnTo>
                    <a:pt x="123" y="53"/>
                  </a:lnTo>
                  <a:lnTo>
                    <a:pt x="123" y="53"/>
                  </a:lnTo>
                  <a:lnTo>
                    <a:pt x="128" y="58"/>
                  </a:lnTo>
                  <a:lnTo>
                    <a:pt x="132" y="64"/>
                  </a:lnTo>
                  <a:lnTo>
                    <a:pt x="136" y="71"/>
                  </a:lnTo>
                  <a:lnTo>
                    <a:pt x="138" y="79"/>
                  </a:lnTo>
                  <a:lnTo>
                    <a:pt x="128" y="77"/>
                  </a:lnTo>
                  <a:lnTo>
                    <a:pt x="128" y="77"/>
                  </a:lnTo>
                  <a:lnTo>
                    <a:pt x="123" y="68"/>
                  </a:lnTo>
                  <a:lnTo>
                    <a:pt x="117" y="58"/>
                  </a:lnTo>
                  <a:lnTo>
                    <a:pt x="117" y="58"/>
                  </a:lnTo>
                  <a:lnTo>
                    <a:pt x="108" y="53"/>
                  </a:lnTo>
                  <a:lnTo>
                    <a:pt x="99" y="47"/>
                  </a:lnTo>
                  <a:lnTo>
                    <a:pt x="99" y="47"/>
                  </a:lnTo>
                  <a:close/>
                  <a:moveTo>
                    <a:pt x="121" y="75"/>
                  </a:moveTo>
                  <a:lnTo>
                    <a:pt x="105" y="71"/>
                  </a:lnTo>
                  <a:lnTo>
                    <a:pt x="101" y="55"/>
                  </a:lnTo>
                  <a:lnTo>
                    <a:pt x="101" y="55"/>
                  </a:lnTo>
                  <a:lnTo>
                    <a:pt x="108" y="58"/>
                  </a:lnTo>
                  <a:lnTo>
                    <a:pt x="114" y="62"/>
                  </a:lnTo>
                  <a:lnTo>
                    <a:pt x="114" y="62"/>
                  </a:lnTo>
                  <a:lnTo>
                    <a:pt x="117" y="68"/>
                  </a:lnTo>
                  <a:lnTo>
                    <a:pt x="121" y="75"/>
                  </a:lnTo>
                  <a:lnTo>
                    <a:pt x="121" y="75"/>
                  </a:lnTo>
                  <a:close/>
                  <a:moveTo>
                    <a:pt x="128" y="93"/>
                  </a:moveTo>
                  <a:lnTo>
                    <a:pt x="128" y="93"/>
                  </a:lnTo>
                  <a:lnTo>
                    <a:pt x="125" y="104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08" y="121"/>
                  </a:lnTo>
                  <a:lnTo>
                    <a:pt x="97" y="125"/>
                  </a:lnTo>
                  <a:lnTo>
                    <a:pt x="95" y="134"/>
                  </a:lnTo>
                  <a:lnTo>
                    <a:pt x="95" y="134"/>
                  </a:lnTo>
                  <a:lnTo>
                    <a:pt x="103" y="132"/>
                  </a:lnTo>
                  <a:lnTo>
                    <a:pt x="112" y="130"/>
                  </a:lnTo>
                  <a:lnTo>
                    <a:pt x="117" y="126"/>
                  </a:lnTo>
                  <a:lnTo>
                    <a:pt x="123" y="121"/>
                  </a:lnTo>
                  <a:lnTo>
                    <a:pt x="123" y="121"/>
                  </a:lnTo>
                  <a:lnTo>
                    <a:pt x="128" y="113"/>
                  </a:lnTo>
                  <a:lnTo>
                    <a:pt x="134" y="108"/>
                  </a:lnTo>
                  <a:lnTo>
                    <a:pt x="136" y="99"/>
                  </a:lnTo>
                  <a:lnTo>
                    <a:pt x="138" y="91"/>
                  </a:lnTo>
                  <a:lnTo>
                    <a:pt x="128" y="93"/>
                  </a:lnTo>
                  <a:lnTo>
                    <a:pt x="128" y="93"/>
                  </a:lnTo>
                  <a:close/>
                  <a:moveTo>
                    <a:pt x="99" y="119"/>
                  </a:moveTo>
                  <a:lnTo>
                    <a:pt x="105" y="99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19" y="102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06" y="115"/>
                  </a:lnTo>
                  <a:lnTo>
                    <a:pt x="99" y="119"/>
                  </a:lnTo>
                  <a:lnTo>
                    <a:pt x="99" y="119"/>
                  </a:lnTo>
                  <a:close/>
                  <a:moveTo>
                    <a:pt x="83" y="125"/>
                  </a:moveTo>
                  <a:lnTo>
                    <a:pt x="83" y="125"/>
                  </a:lnTo>
                  <a:lnTo>
                    <a:pt x="72" y="121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55" y="104"/>
                  </a:lnTo>
                  <a:lnTo>
                    <a:pt x="51" y="93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4" y="99"/>
                  </a:lnTo>
                  <a:lnTo>
                    <a:pt x="46" y="108"/>
                  </a:lnTo>
                  <a:lnTo>
                    <a:pt x="50" y="113"/>
                  </a:lnTo>
                  <a:lnTo>
                    <a:pt x="55" y="121"/>
                  </a:lnTo>
                  <a:lnTo>
                    <a:pt x="55" y="121"/>
                  </a:lnTo>
                  <a:lnTo>
                    <a:pt x="62" y="126"/>
                  </a:lnTo>
                  <a:lnTo>
                    <a:pt x="68" y="130"/>
                  </a:lnTo>
                  <a:lnTo>
                    <a:pt x="77" y="134"/>
                  </a:lnTo>
                  <a:lnTo>
                    <a:pt x="84" y="134"/>
                  </a:lnTo>
                  <a:lnTo>
                    <a:pt x="83" y="125"/>
                  </a:lnTo>
                  <a:lnTo>
                    <a:pt x="83" y="125"/>
                  </a:lnTo>
                  <a:close/>
                  <a:moveTo>
                    <a:pt x="57" y="95"/>
                  </a:moveTo>
                  <a:lnTo>
                    <a:pt x="75" y="99"/>
                  </a:lnTo>
                  <a:lnTo>
                    <a:pt x="81" y="119"/>
                  </a:lnTo>
                  <a:lnTo>
                    <a:pt x="81" y="119"/>
                  </a:lnTo>
                  <a:lnTo>
                    <a:pt x="73" y="115"/>
                  </a:lnTo>
                  <a:lnTo>
                    <a:pt x="66" y="110"/>
                  </a:lnTo>
                  <a:lnTo>
                    <a:pt x="66" y="110"/>
                  </a:lnTo>
                  <a:lnTo>
                    <a:pt x="61" y="102"/>
                  </a:lnTo>
                  <a:lnTo>
                    <a:pt x="57" y="95"/>
                  </a:lnTo>
                  <a:lnTo>
                    <a:pt x="57" y="95"/>
                  </a:lnTo>
                  <a:close/>
                  <a:moveTo>
                    <a:pt x="51" y="77"/>
                  </a:moveTo>
                  <a:lnTo>
                    <a:pt x="51" y="77"/>
                  </a:lnTo>
                  <a:lnTo>
                    <a:pt x="55" y="6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72" y="51"/>
                  </a:lnTo>
                  <a:lnTo>
                    <a:pt x="81" y="47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75" y="40"/>
                  </a:lnTo>
                  <a:lnTo>
                    <a:pt x="68" y="44"/>
                  </a:lnTo>
                  <a:lnTo>
                    <a:pt x="62" y="47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1" y="58"/>
                  </a:lnTo>
                  <a:lnTo>
                    <a:pt x="46" y="64"/>
                  </a:lnTo>
                  <a:lnTo>
                    <a:pt x="44" y="71"/>
                  </a:lnTo>
                  <a:lnTo>
                    <a:pt x="42" y="79"/>
                  </a:lnTo>
                  <a:lnTo>
                    <a:pt x="51" y="77"/>
                  </a:lnTo>
                  <a:lnTo>
                    <a:pt x="51" y="77"/>
                  </a:lnTo>
                  <a:close/>
                  <a:moveTo>
                    <a:pt x="81" y="55"/>
                  </a:moveTo>
                  <a:lnTo>
                    <a:pt x="75" y="71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61" y="68"/>
                  </a:lnTo>
                  <a:lnTo>
                    <a:pt x="66" y="62"/>
                  </a:lnTo>
                  <a:lnTo>
                    <a:pt x="66" y="62"/>
                  </a:lnTo>
                  <a:lnTo>
                    <a:pt x="72" y="58"/>
                  </a:lnTo>
                  <a:lnTo>
                    <a:pt x="81" y="55"/>
                  </a:lnTo>
                  <a:lnTo>
                    <a:pt x="81" y="55"/>
                  </a:lnTo>
                  <a:close/>
                  <a:moveTo>
                    <a:pt x="88" y="0"/>
                  </a:moveTo>
                  <a:lnTo>
                    <a:pt x="95" y="9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2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5" y="14"/>
                  </a:lnTo>
                  <a:lnTo>
                    <a:pt x="95" y="14"/>
                  </a:lnTo>
                  <a:lnTo>
                    <a:pt x="86" y="2"/>
                  </a:lnTo>
                  <a:lnTo>
                    <a:pt x="86" y="13"/>
                  </a:lnTo>
                  <a:lnTo>
                    <a:pt x="86" y="13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4" y="14"/>
                  </a:lnTo>
                  <a:lnTo>
                    <a:pt x="84" y="14"/>
                  </a:lnTo>
                  <a:lnTo>
                    <a:pt x="84" y="13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8" y="0"/>
                  </a:lnTo>
                  <a:lnTo>
                    <a:pt x="88" y="0"/>
                  </a:lnTo>
                  <a:close/>
                  <a:moveTo>
                    <a:pt x="22" y="79"/>
                  </a:moveTo>
                  <a:lnTo>
                    <a:pt x="22" y="79"/>
                  </a:lnTo>
                  <a:lnTo>
                    <a:pt x="22" y="79"/>
                  </a:lnTo>
                  <a:lnTo>
                    <a:pt x="22" y="79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15" y="93"/>
                  </a:lnTo>
                  <a:lnTo>
                    <a:pt x="15" y="93"/>
                  </a:lnTo>
                  <a:lnTo>
                    <a:pt x="11" y="8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80"/>
                  </a:lnTo>
                  <a:lnTo>
                    <a:pt x="9" y="88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5" y="80"/>
                  </a:lnTo>
                  <a:lnTo>
                    <a:pt x="17" y="88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8" y="79"/>
                  </a:lnTo>
                  <a:lnTo>
                    <a:pt x="18" y="79"/>
                  </a:lnTo>
                  <a:lnTo>
                    <a:pt x="18" y="79"/>
                  </a:lnTo>
                  <a:lnTo>
                    <a:pt x="18" y="79"/>
                  </a:lnTo>
                  <a:lnTo>
                    <a:pt x="22" y="79"/>
                  </a:lnTo>
                  <a:lnTo>
                    <a:pt x="22" y="79"/>
                  </a:lnTo>
                  <a:close/>
                  <a:moveTo>
                    <a:pt x="167" y="79"/>
                  </a:move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0"/>
                  </a:lnTo>
                  <a:lnTo>
                    <a:pt x="171" y="80"/>
                  </a:lnTo>
                  <a:lnTo>
                    <a:pt x="171" y="90"/>
                  </a:lnTo>
                  <a:lnTo>
                    <a:pt x="169" y="90"/>
                  </a:lnTo>
                  <a:lnTo>
                    <a:pt x="169" y="90"/>
                  </a:lnTo>
                  <a:lnTo>
                    <a:pt x="169" y="88"/>
                  </a:lnTo>
                  <a:lnTo>
                    <a:pt x="169" y="88"/>
                  </a:lnTo>
                  <a:lnTo>
                    <a:pt x="169" y="86"/>
                  </a:lnTo>
                  <a:lnTo>
                    <a:pt x="169" y="86"/>
                  </a:lnTo>
                  <a:lnTo>
                    <a:pt x="167" y="86"/>
                  </a:lnTo>
                  <a:lnTo>
                    <a:pt x="167" y="90"/>
                  </a:lnTo>
                  <a:lnTo>
                    <a:pt x="167" y="90"/>
                  </a:lnTo>
                  <a:lnTo>
                    <a:pt x="167" y="91"/>
                  </a:lnTo>
                  <a:lnTo>
                    <a:pt x="167" y="91"/>
                  </a:lnTo>
                  <a:lnTo>
                    <a:pt x="167" y="91"/>
                  </a:lnTo>
                  <a:lnTo>
                    <a:pt x="167" y="91"/>
                  </a:lnTo>
                  <a:lnTo>
                    <a:pt x="167" y="91"/>
                  </a:lnTo>
                  <a:lnTo>
                    <a:pt x="169" y="91"/>
                  </a:lnTo>
                  <a:lnTo>
                    <a:pt x="169" y="91"/>
                  </a:lnTo>
                  <a:lnTo>
                    <a:pt x="172" y="91"/>
                  </a:lnTo>
                  <a:lnTo>
                    <a:pt x="172" y="91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4" y="93"/>
                  </a:lnTo>
                  <a:lnTo>
                    <a:pt x="161" y="93"/>
                  </a:lnTo>
                  <a:lnTo>
                    <a:pt x="161" y="93"/>
                  </a:lnTo>
                  <a:lnTo>
                    <a:pt x="161" y="93"/>
                  </a:lnTo>
                  <a:lnTo>
                    <a:pt x="161" y="9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0"/>
                  </a:lnTo>
                  <a:lnTo>
                    <a:pt x="163" y="80"/>
                  </a:lnTo>
                  <a:lnTo>
                    <a:pt x="163" y="80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72" y="79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72" y="80"/>
                  </a:lnTo>
                  <a:lnTo>
                    <a:pt x="172" y="80"/>
                  </a:lnTo>
                  <a:lnTo>
                    <a:pt x="171" y="79"/>
                  </a:lnTo>
                  <a:lnTo>
                    <a:pt x="171" y="79"/>
                  </a:lnTo>
                  <a:lnTo>
                    <a:pt x="169" y="79"/>
                  </a:lnTo>
                  <a:lnTo>
                    <a:pt x="167" y="79"/>
                  </a:lnTo>
                  <a:lnTo>
                    <a:pt x="167" y="79"/>
                  </a:lnTo>
                  <a:close/>
                  <a:moveTo>
                    <a:pt x="94" y="156"/>
                  </a:move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2" y="158"/>
                  </a:lnTo>
                  <a:lnTo>
                    <a:pt x="92" y="158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88" y="158"/>
                  </a:lnTo>
                  <a:lnTo>
                    <a:pt x="88" y="158"/>
                  </a:lnTo>
                  <a:lnTo>
                    <a:pt x="88" y="158"/>
                  </a:lnTo>
                  <a:lnTo>
                    <a:pt x="88" y="158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61"/>
                  </a:lnTo>
                  <a:lnTo>
                    <a:pt x="88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5"/>
                  </a:lnTo>
                  <a:lnTo>
                    <a:pt x="94" y="165"/>
                  </a:lnTo>
                  <a:lnTo>
                    <a:pt x="95" y="167"/>
                  </a:lnTo>
                  <a:lnTo>
                    <a:pt x="95" y="167"/>
                  </a:lnTo>
                  <a:lnTo>
                    <a:pt x="94" y="170"/>
                  </a:lnTo>
                  <a:lnTo>
                    <a:pt x="94" y="170"/>
                  </a:lnTo>
                  <a:lnTo>
                    <a:pt x="90" y="172"/>
                  </a:lnTo>
                  <a:lnTo>
                    <a:pt x="90" y="172"/>
                  </a:lnTo>
                  <a:lnTo>
                    <a:pt x="88" y="170"/>
                  </a:lnTo>
                  <a:lnTo>
                    <a:pt x="88" y="170"/>
                  </a:lnTo>
                  <a:lnTo>
                    <a:pt x="88" y="170"/>
                  </a:lnTo>
                  <a:lnTo>
                    <a:pt x="88" y="170"/>
                  </a:lnTo>
                  <a:lnTo>
                    <a:pt x="86" y="170"/>
                  </a:lnTo>
                  <a:lnTo>
                    <a:pt x="86" y="170"/>
                  </a:lnTo>
                  <a:lnTo>
                    <a:pt x="86" y="170"/>
                  </a:lnTo>
                  <a:lnTo>
                    <a:pt x="86" y="170"/>
                  </a:lnTo>
                  <a:lnTo>
                    <a:pt x="84" y="172"/>
                  </a:lnTo>
                  <a:lnTo>
                    <a:pt x="84" y="172"/>
                  </a:lnTo>
                  <a:lnTo>
                    <a:pt x="84" y="165"/>
                  </a:lnTo>
                  <a:lnTo>
                    <a:pt x="84" y="165"/>
                  </a:lnTo>
                  <a:lnTo>
                    <a:pt x="84" y="165"/>
                  </a:lnTo>
                  <a:lnTo>
                    <a:pt x="86" y="169"/>
                  </a:lnTo>
                  <a:lnTo>
                    <a:pt x="86" y="169"/>
                  </a:lnTo>
                  <a:lnTo>
                    <a:pt x="90" y="170"/>
                  </a:lnTo>
                  <a:lnTo>
                    <a:pt x="90" y="170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4" y="169"/>
                  </a:lnTo>
                  <a:lnTo>
                    <a:pt x="94" y="169"/>
                  </a:lnTo>
                  <a:lnTo>
                    <a:pt x="92" y="167"/>
                  </a:lnTo>
                  <a:lnTo>
                    <a:pt x="92" y="167"/>
                  </a:lnTo>
                  <a:lnTo>
                    <a:pt x="92" y="167"/>
                  </a:lnTo>
                  <a:lnTo>
                    <a:pt x="92" y="167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86" y="163"/>
                  </a:lnTo>
                  <a:lnTo>
                    <a:pt x="86" y="163"/>
                  </a:lnTo>
                  <a:lnTo>
                    <a:pt x="84" y="161"/>
                  </a:lnTo>
                  <a:lnTo>
                    <a:pt x="84" y="161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8"/>
                  </a:lnTo>
                  <a:lnTo>
                    <a:pt x="86" y="158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2" y="156"/>
                  </a:lnTo>
                  <a:lnTo>
                    <a:pt x="92" y="156"/>
                  </a:lnTo>
                  <a:lnTo>
                    <a:pt x="92" y="156"/>
                  </a:lnTo>
                  <a:lnTo>
                    <a:pt x="92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close/>
                  <a:moveTo>
                    <a:pt x="94" y="31"/>
                  </a:moveTo>
                  <a:lnTo>
                    <a:pt x="94" y="31"/>
                  </a:lnTo>
                  <a:lnTo>
                    <a:pt x="105" y="33"/>
                  </a:lnTo>
                  <a:lnTo>
                    <a:pt x="114" y="35"/>
                  </a:lnTo>
                  <a:lnTo>
                    <a:pt x="123" y="40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6" y="55"/>
                  </a:lnTo>
                  <a:lnTo>
                    <a:pt x="141" y="62"/>
                  </a:lnTo>
                  <a:lnTo>
                    <a:pt x="145" y="71"/>
                  </a:lnTo>
                  <a:lnTo>
                    <a:pt x="147" y="82"/>
                  </a:lnTo>
                  <a:lnTo>
                    <a:pt x="160" y="86"/>
                  </a:lnTo>
                  <a:lnTo>
                    <a:pt x="147" y="90"/>
                  </a:lnTo>
                  <a:lnTo>
                    <a:pt x="147" y="90"/>
                  </a:lnTo>
                  <a:lnTo>
                    <a:pt x="145" y="99"/>
                  </a:lnTo>
                  <a:lnTo>
                    <a:pt x="141" y="110"/>
                  </a:lnTo>
                  <a:lnTo>
                    <a:pt x="136" y="119"/>
                  </a:lnTo>
                  <a:lnTo>
                    <a:pt x="130" y="126"/>
                  </a:lnTo>
                  <a:lnTo>
                    <a:pt x="130" y="126"/>
                  </a:lnTo>
                  <a:lnTo>
                    <a:pt x="121" y="132"/>
                  </a:lnTo>
                  <a:lnTo>
                    <a:pt x="114" y="137"/>
                  </a:lnTo>
                  <a:lnTo>
                    <a:pt x="105" y="141"/>
                  </a:lnTo>
                  <a:lnTo>
                    <a:pt x="94" y="143"/>
                  </a:lnTo>
                  <a:lnTo>
                    <a:pt x="90" y="156"/>
                  </a:lnTo>
                  <a:lnTo>
                    <a:pt x="86" y="143"/>
                  </a:lnTo>
                  <a:lnTo>
                    <a:pt x="86" y="143"/>
                  </a:lnTo>
                  <a:lnTo>
                    <a:pt x="77" y="141"/>
                  </a:lnTo>
                  <a:lnTo>
                    <a:pt x="66" y="137"/>
                  </a:lnTo>
                  <a:lnTo>
                    <a:pt x="57" y="134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44" y="119"/>
                  </a:lnTo>
                  <a:lnTo>
                    <a:pt x="39" y="110"/>
                  </a:lnTo>
                  <a:lnTo>
                    <a:pt x="35" y="99"/>
                  </a:lnTo>
                  <a:lnTo>
                    <a:pt x="33" y="88"/>
                  </a:lnTo>
                  <a:lnTo>
                    <a:pt x="20" y="86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35" y="71"/>
                  </a:lnTo>
                  <a:lnTo>
                    <a:pt x="39" y="62"/>
                  </a:lnTo>
                  <a:lnTo>
                    <a:pt x="44" y="55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7" y="40"/>
                  </a:lnTo>
                  <a:lnTo>
                    <a:pt x="66" y="35"/>
                  </a:lnTo>
                  <a:lnTo>
                    <a:pt x="75" y="31"/>
                  </a:lnTo>
                  <a:lnTo>
                    <a:pt x="86" y="31"/>
                  </a:lnTo>
                  <a:lnTo>
                    <a:pt x="90" y="14"/>
                  </a:lnTo>
                  <a:lnTo>
                    <a:pt x="94" y="31"/>
                  </a:lnTo>
                  <a:lnTo>
                    <a:pt x="94" y="31"/>
                  </a:lnTo>
                  <a:close/>
                  <a:moveTo>
                    <a:pt x="88" y="38"/>
                  </a:moveTo>
                  <a:lnTo>
                    <a:pt x="88" y="79"/>
                  </a:lnTo>
                  <a:lnTo>
                    <a:pt x="79" y="71"/>
                  </a:lnTo>
                  <a:lnTo>
                    <a:pt x="86" y="38"/>
                  </a:lnTo>
                  <a:lnTo>
                    <a:pt x="88" y="38"/>
                  </a:lnTo>
                  <a:lnTo>
                    <a:pt x="88" y="38"/>
                  </a:lnTo>
                  <a:close/>
                  <a:moveTo>
                    <a:pt x="101" y="99"/>
                  </a:moveTo>
                  <a:lnTo>
                    <a:pt x="94" y="132"/>
                  </a:lnTo>
                  <a:lnTo>
                    <a:pt x="94" y="91"/>
                  </a:lnTo>
                  <a:lnTo>
                    <a:pt x="101" y="99"/>
                  </a:lnTo>
                  <a:lnTo>
                    <a:pt x="101" y="99"/>
                  </a:lnTo>
                  <a:close/>
                  <a:moveTo>
                    <a:pt x="75" y="97"/>
                  </a:moveTo>
                  <a:lnTo>
                    <a:pt x="42" y="88"/>
                  </a:lnTo>
                  <a:lnTo>
                    <a:pt x="84" y="88"/>
                  </a:lnTo>
                  <a:lnTo>
                    <a:pt x="75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442"/>
            <p:cNvSpPr>
              <a:spLocks noEditPoints="1"/>
            </p:cNvSpPr>
            <p:nvPr/>
          </p:nvSpPr>
          <p:spPr bwMode="auto">
            <a:xfrm>
              <a:off x="886249" y="3269089"/>
              <a:ext cx="260017" cy="261834"/>
            </a:xfrm>
            <a:custGeom>
              <a:avLst/>
              <a:gdLst>
                <a:gd name="T0" fmla="*/ 108 w 143"/>
                <a:gd name="T1" fmla="*/ 17 h 144"/>
                <a:gd name="T2" fmla="*/ 135 w 143"/>
                <a:gd name="T3" fmla="*/ 59 h 144"/>
                <a:gd name="T4" fmla="*/ 126 w 143"/>
                <a:gd name="T5" fmla="*/ 109 h 144"/>
                <a:gd name="T6" fmla="*/ 84 w 143"/>
                <a:gd name="T7" fmla="*/ 136 h 144"/>
                <a:gd name="T8" fmla="*/ 34 w 143"/>
                <a:gd name="T9" fmla="*/ 127 h 144"/>
                <a:gd name="T10" fmla="*/ 7 w 143"/>
                <a:gd name="T11" fmla="*/ 85 h 144"/>
                <a:gd name="T12" fmla="*/ 16 w 143"/>
                <a:gd name="T13" fmla="*/ 35 h 144"/>
                <a:gd name="T14" fmla="*/ 58 w 143"/>
                <a:gd name="T15" fmla="*/ 8 h 144"/>
                <a:gd name="T16" fmla="*/ 111 w 143"/>
                <a:gd name="T17" fmla="*/ 57 h 144"/>
                <a:gd name="T18" fmla="*/ 110 w 143"/>
                <a:gd name="T19" fmla="*/ 87 h 144"/>
                <a:gd name="T20" fmla="*/ 91 w 143"/>
                <a:gd name="T21" fmla="*/ 118 h 144"/>
                <a:gd name="T22" fmla="*/ 91 w 143"/>
                <a:gd name="T23" fmla="*/ 118 h 144"/>
                <a:gd name="T24" fmla="*/ 53 w 143"/>
                <a:gd name="T25" fmla="*/ 118 h 144"/>
                <a:gd name="T26" fmla="*/ 25 w 143"/>
                <a:gd name="T27" fmla="*/ 89 h 144"/>
                <a:gd name="T28" fmla="*/ 33 w 143"/>
                <a:gd name="T29" fmla="*/ 54 h 144"/>
                <a:gd name="T30" fmla="*/ 55 w 143"/>
                <a:gd name="T31" fmla="*/ 34 h 144"/>
                <a:gd name="T32" fmla="*/ 89 w 143"/>
                <a:gd name="T33" fmla="*/ 26 h 144"/>
                <a:gd name="T34" fmla="*/ 89 w 143"/>
                <a:gd name="T35" fmla="*/ 26 h 144"/>
                <a:gd name="T36" fmla="*/ 31 w 143"/>
                <a:gd name="T37" fmla="*/ 13 h 144"/>
                <a:gd name="T38" fmla="*/ 1 w 143"/>
                <a:gd name="T39" fmla="*/ 57 h 144"/>
                <a:gd name="T40" fmla="*/ 12 w 143"/>
                <a:gd name="T41" fmla="*/ 112 h 144"/>
                <a:gd name="T42" fmla="*/ 56 w 143"/>
                <a:gd name="T43" fmla="*/ 142 h 144"/>
                <a:gd name="T44" fmla="*/ 111 w 143"/>
                <a:gd name="T45" fmla="*/ 131 h 144"/>
                <a:gd name="T46" fmla="*/ 141 w 143"/>
                <a:gd name="T47" fmla="*/ 87 h 144"/>
                <a:gd name="T48" fmla="*/ 130 w 143"/>
                <a:gd name="T49" fmla="*/ 32 h 144"/>
                <a:gd name="T50" fmla="*/ 86 w 143"/>
                <a:gd name="T51" fmla="*/ 2 h 144"/>
                <a:gd name="T52" fmla="*/ 110 w 143"/>
                <a:gd name="T53" fmla="*/ 15 h 144"/>
                <a:gd name="T54" fmla="*/ 56 w 143"/>
                <a:gd name="T55" fmla="*/ 6 h 144"/>
                <a:gd name="T56" fmla="*/ 14 w 143"/>
                <a:gd name="T57" fmla="*/ 34 h 144"/>
                <a:gd name="T58" fmla="*/ 5 w 143"/>
                <a:gd name="T59" fmla="*/ 85 h 144"/>
                <a:gd name="T60" fmla="*/ 33 w 143"/>
                <a:gd name="T61" fmla="*/ 129 h 144"/>
                <a:gd name="T62" fmla="*/ 84 w 143"/>
                <a:gd name="T63" fmla="*/ 138 h 144"/>
                <a:gd name="T64" fmla="*/ 128 w 143"/>
                <a:gd name="T65" fmla="*/ 111 h 144"/>
                <a:gd name="T66" fmla="*/ 137 w 143"/>
                <a:gd name="T67" fmla="*/ 57 h 144"/>
                <a:gd name="T68" fmla="*/ 126 w 143"/>
                <a:gd name="T69" fmla="*/ 70 h 144"/>
                <a:gd name="T70" fmla="*/ 126 w 143"/>
                <a:gd name="T71" fmla="*/ 70 h 144"/>
                <a:gd name="T72" fmla="*/ 111 w 143"/>
                <a:gd name="T73" fmla="*/ 109 h 144"/>
                <a:gd name="T74" fmla="*/ 69 w 143"/>
                <a:gd name="T75" fmla="*/ 127 h 144"/>
                <a:gd name="T76" fmla="*/ 36 w 143"/>
                <a:gd name="T77" fmla="*/ 103 h 144"/>
                <a:gd name="T78" fmla="*/ 23 w 143"/>
                <a:gd name="T79" fmla="*/ 74 h 144"/>
                <a:gd name="T80" fmla="*/ 31 w 143"/>
                <a:gd name="T81" fmla="*/ 34 h 144"/>
                <a:gd name="T82" fmla="*/ 31 w 143"/>
                <a:gd name="T83" fmla="*/ 34 h 144"/>
                <a:gd name="T84" fmla="*/ 69 w 143"/>
                <a:gd name="T85" fmla="*/ 17 h 144"/>
                <a:gd name="T86" fmla="*/ 111 w 143"/>
                <a:gd name="T87" fmla="*/ 34 h 144"/>
                <a:gd name="T88" fmla="*/ 56 w 143"/>
                <a:gd name="T89" fmla="*/ 63 h 144"/>
                <a:gd name="T90" fmla="*/ 53 w 143"/>
                <a:gd name="T91" fmla="*/ 87 h 144"/>
                <a:gd name="T92" fmla="*/ 71 w 143"/>
                <a:gd name="T93" fmla="*/ 111 h 144"/>
                <a:gd name="T94" fmla="*/ 89 w 143"/>
                <a:gd name="T95" fmla="*/ 87 h 144"/>
                <a:gd name="T96" fmla="*/ 86 w 143"/>
                <a:gd name="T97" fmla="*/ 63 h 144"/>
                <a:gd name="T98" fmla="*/ 75 w 143"/>
                <a:gd name="T99" fmla="*/ 41 h 144"/>
                <a:gd name="T100" fmla="*/ 49 w 143"/>
                <a:gd name="T101" fmla="*/ 52 h 144"/>
                <a:gd name="T102" fmla="*/ 93 w 143"/>
                <a:gd name="T103" fmla="*/ 19 h 144"/>
                <a:gd name="T104" fmla="*/ 49 w 143"/>
                <a:gd name="T105" fmla="*/ 19 h 144"/>
                <a:gd name="T106" fmla="*/ 18 w 143"/>
                <a:gd name="T107" fmla="*/ 50 h 144"/>
                <a:gd name="T108" fmla="*/ 18 w 143"/>
                <a:gd name="T109" fmla="*/ 94 h 144"/>
                <a:gd name="T110" fmla="*/ 49 w 143"/>
                <a:gd name="T111" fmla="*/ 123 h 144"/>
                <a:gd name="T112" fmla="*/ 93 w 143"/>
                <a:gd name="T113" fmla="*/ 123 h 144"/>
                <a:gd name="T114" fmla="*/ 124 w 143"/>
                <a:gd name="T115" fmla="*/ 94 h 144"/>
                <a:gd name="T116" fmla="*/ 124 w 143"/>
                <a:gd name="T117" fmla="*/ 5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3" h="144">
                  <a:moveTo>
                    <a:pt x="71" y="6"/>
                  </a:moveTo>
                  <a:lnTo>
                    <a:pt x="71" y="6"/>
                  </a:lnTo>
                  <a:lnTo>
                    <a:pt x="84" y="8"/>
                  </a:lnTo>
                  <a:lnTo>
                    <a:pt x="97" y="11"/>
                  </a:lnTo>
                  <a:lnTo>
                    <a:pt x="108" y="17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26" y="35"/>
                  </a:lnTo>
                  <a:lnTo>
                    <a:pt x="132" y="46"/>
                  </a:lnTo>
                  <a:lnTo>
                    <a:pt x="135" y="59"/>
                  </a:lnTo>
                  <a:lnTo>
                    <a:pt x="137" y="72"/>
                  </a:lnTo>
                  <a:lnTo>
                    <a:pt x="137" y="72"/>
                  </a:lnTo>
                  <a:lnTo>
                    <a:pt x="135" y="85"/>
                  </a:lnTo>
                  <a:lnTo>
                    <a:pt x="132" y="98"/>
                  </a:lnTo>
                  <a:lnTo>
                    <a:pt x="126" y="109"/>
                  </a:lnTo>
                  <a:lnTo>
                    <a:pt x="117" y="118"/>
                  </a:lnTo>
                  <a:lnTo>
                    <a:pt x="117" y="118"/>
                  </a:lnTo>
                  <a:lnTo>
                    <a:pt x="108" y="127"/>
                  </a:lnTo>
                  <a:lnTo>
                    <a:pt x="97" y="133"/>
                  </a:lnTo>
                  <a:lnTo>
                    <a:pt x="84" y="136"/>
                  </a:lnTo>
                  <a:lnTo>
                    <a:pt x="71" y="138"/>
                  </a:lnTo>
                  <a:lnTo>
                    <a:pt x="71" y="138"/>
                  </a:lnTo>
                  <a:lnTo>
                    <a:pt x="58" y="136"/>
                  </a:lnTo>
                  <a:lnTo>
                    <a:pt x="45" y="133"/>
                  </a:lnTo>
                  <a:lnTo>
                    <a:pt x="34" y="127"/>
                  </a:lnTo>
                  <a:lnTo>
                    <a:pt x="25" y="118"/>
                  </a:lnTo>
                  <a:lnTo>
                    <a:pt x="25" y="118"/>
                  </a:lnTo>
                  <a:lnTo>
                    <a:pt x="16" y="109"/>
                  </a:lnTo>
                  <a:lnTo>
                    <a:pt x="11" y="98"/>
                  </a:lnTo>
                  <a:lnTo>
                    <a:pt x="7" y="85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7" y="59"/>
                  </a:lnTo>
                  <a:lnTo>
                    <a:pt x="11" y="46"/>
                  </a:lnTo>
                  <a:lnTo>
                    <a:pt x="16" y="35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34" y="17"/>
                  </a:lnTo>
                  <a:lnTo>
                    <a:pt x="45" y="11"/>
                  </a:lnTo>
                  <a:lnTo>
                    <a:pt x="58" y="8"/>
                  </a:lnTo>
                  <a:lnTo>
                    <a:pt x="71" y="6"/>
                  </a:lnTo>
                  <a:lnTo>
                    <a:pt x="71" y="6"/>
                  </a:lnTo>
                  <a:close/>
                  <a:moveTo>
                    <a:pt x="117" y="52"/>
                  </a:moveTo>
                  <a:lnTo>
                    <a:pt x="110" y="56"/>
                  </a:lnTo>
                  <a:lnTo>
                    <a:pt x="111" y="57"/>
                  </a:lnTo>
                  <a:lnTo>
                    <a:pt x="117" y="56"/>
                  </a:lnTo>
                  <a:lnTo>
                    <a:pt x="117" y="52"/>
                  </a:lnTo>
                  <a:lnTo>
                    <a:pt x="117" y="52"/>
                  </a:lnTo>
                  <a:close/>
                  <a:moveTo>
                    <a:pt x="117" y="90"/>
                  </a:moveTo>
                  <a:lnTo>
                    <a:pt x="110" y="87"/>
                  </a:lnTo>
                  <a:lnTo>
                    <a:pt x="110" y="90"/>
                  </a:lnTo>
                  <a:lnTo>
                    <a:pt x="115" y="92"/>
                  </a:lnTo>
                  <a:lnTo>
                    <a:pt x="117" y="90"/>
                  </a:lnTo>
                  <a:lnTo>
                    <a:pt x="117" y="90"/>
                  </a:lnTo>
                  <a:close/>
                  <a:moveTo>
                    <a:pt x="91" y="118"/>
                  </a:moveTo>
                  <a:lnTo>
                    <a:pt x="88" y="111"/>
                  </a:lnTo>
                  <a:lnTo>
                    <a:pt x="86" y="112"/>
                  </a:lnTo>
                  <a:lnTo>
                    <a:pt x="88" y="118"/>
                  </a:lnTo>
                  <a:lnTo>
                    <a:pt x="91" y="118"/>
                  </a:lnTo>
                  <a:lnTo>
                    <a:pt x="91" y="118"/>
                  </a:lnTo>
                  <a:close/>
                  <a:moveTo>
                    <a:pt x="53" y="118"/>
                  </a:moveTo>
                  <a:lnTo>
                    <a:pt x="56" y="111"/>
                  </a:lnTo>
                  <a:lnTo>
                    <a:pt x="53" y="111"/>
                  </a:lnTo>
                  <a:lnTo>
                    <a:pt x="49" y="116"/>
                  </a:lnTo>
                  <a:lnTo>
                    <a:pt x="53" y="118"/>
                  </a:lnTo>
                  <a:lnTo>
                    <a:pt x="53" y="118"/>
                  </a:lnTo>
                  <a:close/>
                  <a:moveTo>
                    <a:pt x="25" y="92"/>
                  </a:moveTo>
                  <a:lnTo>
                    <a:pt x="33" y="89"/>
                  </a:lnTo>
                  <a:lnTo>
                    <a:pt x="31" y="87"/>
                  </a:lnTo>
                  <a:lnTo>
                    <a:pt x="25" y="89"/>
                  </a:lnTo>
                  <a:lnTo>
                    <a:pt x="25" y="92"/>
                  </a:lnTo>
                  <a:lnTo>
                    <a:pt x="25" y="92"/>
                  </a:lnTo>
                  <a:close/>
                  <a:moveTo>
                    <a:pt x="25" y="54"/>
                  </a:moveTo>
                  <a:lnTo>
                    <a:pt x="33" y="57"/>
                  </a:lnTo>
                  <a:lnTo>
                    <a:pt x="33" y="54"/>
                  </a:lnTo>
                  <a:lnTo>
                    <a:pt x="27" y="50"/>
                  </a:lnTo>
                  <a:lnTo>
                    <a:pt x="25" y="54"/>
                  </a:lnTo>
                  <a:lnTo>
                    <a:pt x="25" y="54"/>
                  </a:lnTo>
                  <a:close/>
                  <a:moveTo>
                    <a:pt x="51" y="26"/>
                  </a:moveTo>
                  <a:lnTo>
                    <a:pt x="55" y="34"/>
                  </a:lnTo>
                  <a:lnTo>
                    <a:pt x="56" y="32"/>
                  </a:lnTo>
                  <a:lnTo>
                    <a:pt x="55" y="26"/>
                  </a:lnTo>
                  <a:lnTo>
                    <a:pt x="51" y="26"/>
                  </a:lnTo>
                  <a:lnTo>
                    <a:pt x="51" y="26"/>
                  </a:lnTo>
                  <a:close/>
                  <a:moveTo>
                    <a:pt x="89" y="26"/>
                  </a:moveTo>
                  <a:lnTo>
                    <a:pt x="86" y="34"/>
                  </a:lnTo>
                  <a:lnTo>
                    <a:pt x="89" y="34"/>
                  </a:lnTo>
                  <a:lnTo>
                    <a:pt x="93" y="28"/>
                  </a:lnTo>
                  <a:lnTo>
                    <a:pt x="89" y="26"/>
                  </a:lnTo>
                  <a:lnTo>
                    <a:pt x="89" y="26"/>
                  </a:lnTo>
                  <a:close/>
                  <a:moveTo>
                    <a:pt x="71" y="0"/>
                  </a:moveTo>
                  <a:lnTo>
                    <a:pt x="71" y="0"/>
                  </a:lnTo>
                  <a:lnTo>
                    <a:pt x="56" y="2"/>
                  </a:lnTo>
                  <a:lnTo>
                    <a:pt x="44" y="6"/>
                  </a:lnTo>
                  <a:lnTo>
                    <a:pt x="31" y="1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12" y="32"/>
                  </a:lnTo>
                  <a:lnTo>
                    <a:pt x="5" y="45"/>
                  </a:lnTo>
                  <a:lnTo>
                    <a:pt x="1" y="57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" y="87"/>
                  </a:lnTo>
                  <a:lnTo>
                    <a:pt x="5" y="100"/>
                  </a:lnTo>
                  <a:lnTo>
                    <a:pt x="12" y="112"/>
                  </a:lnTo>
                  <a:lnTo>
                    <a:pt x="22" y="122"/>
                  </a:lnTo>
                  <a:lnTo>
                    <a:pt x="22" y="122"/>
                  </a:lnTo>
                  <a:lnTo>
                    <a:pt x="31" y="131"/>
                  </a:lnTo>
                  <a:lnTo>
                    <a:pt x="44" y="138"/>
                  </a:lnTo>
                  <a:lnTo>
                    <a:pt x="56" y="142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86" y="142"/>
                  </a:lnTo>
                  <a:lnTo>
                    <a:pt x="99" y="138"/>
                  </a:lnTo>
                  <a:lnTo>
                    <a:pt x="111" y="131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130" y="112"/>
                  </a:lnTo>
                  <a:lnTo>
                    <a:pt x="137" y="100"/>
                  </a:lnTo>
                  <a:lnTo>
                    <a:pt x="141" y="87"/>
                  </a:lnTo>
                  <a:lnTo>
                    <a:pt x="143" y="72"/>
                  </a:lnTo>
                  <a:lnTo>
                    <a:pt x="143" y="72"/>
                  </a:lnTo>
                  <a:lnTo>
                    <a:pt x="141" y="57"/>
                  </a:lnTo>
                  <a:lnTo>
                    <a:pt x="137" y="45"/>
                  </a:lnTo>
                  <a:lnTo>
                    <a:pt x="130" y="32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11" y="13"/>
                  </a:lnTo>
                  <a:lnTo>
                    <a:pt x="99" y="6"/>
                  </a:lnTo>
                  <a:lnTo>
                    <a:pt x="86" y="2"/>
                  </a:lnTo>
                  <a:lnTo>
                    <a:pt x="71" y="0"/>
                  </a:lnTo>
                  <a:lnTo>
                    <a:pt x="71" y="0"/>
                  </a:lnTo>
                  <a:close/>
                  <a:moveTo>
                    <a:pt x="119" y="24"/>
                  </a:moveTo>
                  <a:lnTo>
                    <a:pt x="119" y="24"/>
                  </a:lnTo>
                  <a:lnTo>
                    <a:pt x="110" y="15"/>
                  </a:lnTo>
                  <a:lnTo>
                    <a:pt x="97" y="10"/>
                  </a:lnTo>
                  <a:lnTo>
                    <a:pt x="84" y="6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56" y="6"/>
                  </a:lnTo>
                  <a:lnTo>
                    <a:pt x="45" y="10"/>
                  </a:lnTo>
                  <a:lnTo>
                    <a:pt x="33" y="15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14" y="34"/>
                  </a:lnTo>
                  <a:lnTo>
                    <a:pt x="9" y="45"/>
                  </a:lnTo>
                  <a:lnTo>
                    <a:pt x="5" y="57"/>
                  </a:lnTo>
                  <a:lnTo>
                    <a:pt x="3" y="72"/>
                  </a:lnTo>
                  <a:lnTo>
                    <a:pt x="3" y="72"/>
                  </a:lnTo>
                  <a:lnTo>
                    <a:pt x="5" y="85"/>
                  </a:lnTo>
                  <a:lnTo>
                    <a:pt x="9" y="98"/>
                  </a:lnTo>
                  <a:lnTo>
                    <a:pt x="14" y="111"/>
                  </a:lnTo>
                  <a:lnTo>
                    <a:pt x="23" y="120"/>
                  </a:lnTo>
                  <a:lnTo>
                    <a:pt x="23" y="120"/>
                  </a:lnTo>
                  <a:lnTo>
                    <a:pt x="33" y="129"/>
                  </a:lnTo>
                  <a:lnTo>
                    <a:pt x="45" y="134"/>
                  </a:lnTo>
                  <a:lnTo>
                    <a:pt x="56" y="138"/>
                  </a:lnTo>
                  <a:lnTo>
                    <a:pt x="71" y="140"/>
                  </a:lnTo>
                  <a:lnTo>
                    <a:pt x="71" y="140"/>
                  </a:lnTo>
                  <a:lnTo>
                    <a:pt x="84" y="138"/>
                  </a:lnTo>
                  <a:lnTo>
                    <a:pt x="97" y="134"/>
                  </a:lnTo>
                  <a:lnTo>
                    <a:pt x="110" y="129"/>
                  </a:lnTo>
                  <a:lnTo>
                    <a:pt x="119" y="120"/>
                  </a:lnTo>
                  <a:lnTo>
                    <a:pt x="119" y="120"/>
                  </a:lnTo>
                  <a:lnTo>
                    <a:pt x="128" y="111"/>
                  </a:lnTo>
                  <a:lnTo>
                    <a:pt x="133" y="98"/>
                  </a:lnTo>
                  <a:lnTo>
                    <a:pt x="137" y="85"/>
                  </a:lnTo>
                  <a:lnTo>
                    <a:pt x="139" y="72"/>
                  </a:lnTo>
                  <a:lnTo>
                    <a:pt x="139" y="72"/>
                  </a:lnTo>
                  <a:lnTo>
                    <a:pt x="137" y="57"/>
                  </a:lnTo>
                  <a:lnTo>
                    <a:pt x="133" y="45"/>
                  </a:lnTo>
                  <a:lnTo>
                    <a:pt x="128" y="34"/>
                  </a:lnTo>
                  <a:lnTo>
                    <a:pt x="119" y="24"/>
                  </a:lnTo>
                  <a:lnTo>
                    <a:pt x="119" y="24"/>
                  </a:lnTo>
                  <a:close/>
                  <a:moveTo>
                    <a:pt x="126" y="70"/>
                  </a:moveTo>
                  <a:lnTo>
                    <a:pt x="119" y="70"/>
                  </a:lnTo>
                  <a:lnTo>
                    <a:pt x="119" y="74"/>
                  </a:lnTo>
                  <a:lnTo>
                    <a:pt x="126" y="74"/>
                  </a:lnTo>
                  <a:lnTo>
                    <a:pt x="126" y="70"/>
                  </a:lnTo>
                  <a:lnTo>
                    <a:pt x="126" y="70"/>
                  </a:lnTo>
                  <a:close/>
                  <a:moveTo>
                    <a:pt x="111" y="109"/>
                  </a:moveTo>
                  <a:lnTo>
                    <a:pt x="106" y="103"/>
                  </a:lnTo>
                  <a:lnTo>
                    <a:pt x="102" y="107"/>
                  </a:lnTo>
                  <a:lnTo>
                    <a:pt x="110" y="112"/>
                  </a:lnTo>
                  <a:lnTo>
                    <a:pt x="111" y="109"/>
                  </a:lnTo>
                  <a:lnTo>
                    <a:pt x="111" y="109"/>
                  </a:lnTo>
                  <a:close/>
                  <a:moveTo>
                    <a:pt x="73" y="127"/>
                  </a:moveTo>
                  <a:lnTo>
                    <a:pt x="73" y="120"/>
                  </a:lnTo>
                  <a:lnTo>
                    <a:pt x="69" y="120"/>
                  </a:lnTo>
                  <a:lnTo>
                    <a:pt x="69" y="127"/>
                  </a:lnTo>
                  <a:lnTo>
                    <a:pt x="73" y="127"/>
                  </a:lnTo>
                  <a:lnTo>
                    <a:pt x="73" y="127"/>
                  </a:lnTo>
                  <a:close/>
                  <a:moveTo>
                    <a:pt x="33" y="112"/>
                  </a:moveTo>
                  <a:lnTo>
                    <a:pt x="40" y="107"/>
                  </a:lnTo>
                  <a:lnTo>
                    <a:pt x="36" y="103"/>
                  </a:lnTo>
                  <a:lnTo>
                    <a:pt x="31" y="109"/>
                  </a:lnTo>
                  <a:lnTo>
                    <a:pt x="33" y="112"/>
                  </a:lnTo>
                  <a:lnTo>
                    <a:pt x="33" y="112"/>
                  </a:lnTo>
                  <a:close/>
                  <a:moveTo>
                    <a:pt x="16" y="74"/>
                  </a:moveTo>
                  <a:lnTo>
                    <a:pt x="23" y="74"/>
                  </a:lnTo>
                  <a:lnTo>
                    <a:pt x="23" y="70"/>
                  </a:lnTo>
                  <a:lnTo>
                    <a:pt x="16" y="70"/>
                  </a:lnTo>
                  <a:lnTo>
                    <a:pt x="16" y="74"/>
                  </a:lnTo>
                  <a:lnTo>
                    <a:pt x="16" y="74"/>
                  </a:lnTo>
                  <a:close/>
                  <a:moveTo>
                    <a:pt x="31" y="34"/>
                  </a:moveTo>
                  <a:lnTo>
                    <a:pt x="36" y="39"/>
                  </a:lnTo>
                  <a:lnTo>
                    <a:pt x="40" y="37"/>
                  </a:lnTo>
                  <a:lnTo>
                    <a:pt x="33" y="32"/>
                  </a:lnTo>
                  <a:lnTo>
                    <a:pt x="31" y="34"/>
                  </a:lnTo>
                  <a:lnTo>
                    <a:pt x="31" y="34"/>
                  </a:lnTo>
                  <a:close/>
                  <a:moveTo>
                    <a:pt x="69" y="17"/>
                  </a:moveTo>
                  <a:lnTo>
                    <a:pt x="69" y="24"/>
                  </a:lnTo>
                  <a:lnTo>
                    <a:pt x="73" y="24"/>
                  </a:lnTo>
                  <a:lnTo>
                    <a:pt x="73" y="17"/>
                  </a:lnTo>
                  <a:lnTo>
                    <a:pt x="69" y="17"/>
                  </a:lnTo>
                  <a:lnTo>
                    <a:pt x="69" y="17"/>
                  </a:lnTo>
                  <a:close/>
                  <a:moveTo>
                    <a:pt x="110" y="32"/>
                  </a:moveTo>
                  <a:lnTo>
                    <a:pt x="102" y="37"/>
                  </a:lnTo>
                  <a:lnTo>
                    <a:pt x="106" y="39"/>
                  </a:lnTo>
                  <a:lnTo>
                    <a:pt x="111" y="34"/>
                  </a:lnTo>
                  <a:lnTo>
                    <a:pt x="110" y="32"/>
                  </a:lnTo>
                  <a:lnTo>
                    <a:pt x="110" y="32"/>
                  </a:lnTo>
                  <a:close/>
                  <a:moveTo>
                    <a:pt x="49" y="52"/>
                  </a:moveTo>
                  <a:lnTo>
                    <a:pt x="53" y="57"/>
                  </a:lnTo>
                  <a:lnTo>
                    <a:pt x="56" y="63"/>
                  </a:lnTo>
                  <a:lnTo>
                    <a:pt x="40" y="68"/>
                  </a:lnTo>
                  <a:lnTo>
                    <a:pt x="33" y="72"/>
                  </a:lnTo>
                  <a:lnTo>
                    <a:pt x="40" y="74"/>
                  </a:lnTo>
                  <a:lnTo>
                    <a:pt x="56" y="79"/>
                  </a:lnTo>
                  <a:lnTo>
                    <a:pt x="53" y="87"/>
                  </a:lnTo>
                  <a:lnTo>
                    <a:pt x="51" y="92"/>
                  </a:lnTo>
                  <a:lnTo>
                    <a:pt x="56" y="90"/>
                  </a:lnTo>
                  <a:lnTo>
                    <a:pt x="64" y="87"/>
                  </a:lnTo>
                  <a:lnTo>
                    <a:pt x="67" y="103"/>
                  </a:lnTo>
                  <a:lnTo>
                    <a:pt x="71" y="111"/>
                  </a:lnTo>
                  <a:lnTo>
                    <a:pt x="75" y="103"/>
                  </a:lnTo>
                  <a:lnTo>
                    <a:pt x="78" y="87"/>
                  </a:lnTo>
                  <a:lnTo>
                    <a:pt x="86" y="90"/>
                  </a:lnTo>
                  <a:lnTo>
                    <a:pt x="91" y="92"/>
                  </a:lnTo>
                  <a:lnTo>
                    <a:pt x="89" y="87"/>
                  </a:lnTo>
                  <a:lnTo>
                    <a:pt x="86" y="79"/>
                  </a:lnTo>
                  <a:lnTo>
                    <a:pt x="102" y="74"/>
                  </a:lnTo>
                  <a:lnTo>
                    <a:pt x="110" y="72"/>
                  </a:lnTo>
                  <a:lnTo>
                    <a:pt x="102" y="68"/>
                  </a:lnTo>
                  <a:lnTo>
                    <a:pt x="86" y="63"/>
                  </a:lnTo>
                  <a:lnTo>
                    <a:pt x="89" y="57"/>
                  </a:lnTo>
                  <a:lnTo>
                    <a:pt x="91" y="50"/>
                  </a:lnTo>
                  <a:lnTo>
                    <a:pt x="86" y="54"/>
                  </a:lnTo>
                  <a:lnTo>
                    <a:pt x="78" y="57"/>
                  </a:lnTo>
                  <a:lnTo>
                    <a:pt x="75" y="41"/>
                  </a:lnTo>
                  <a:lnTo>
                    <a:pt x="71" y="34"/>
                  </a:lnTo>
                  <a:lnTo>
                    <a:pt x="67" y="41"/>
                  </a:lnTo>
                  <a:lnTo>
                    <a:pt x="64" y="57"/>
                  </a:lnTo>
                  <a:lnTo>
                    <a:pt x="56" y="54"/>
                  </a:lnTo>
                  <a:lnTo>
                    <a:pt x="49" y="52"/>
                  </a:lnTo>
                  <a:lnTo>
                    <a:pt x="49" y="52"/>
                  </a:lnTo>
                  <a:close/>
                  <a:moveTo>
                    <a:pt x="111" y="32"/>
                  </a:moveTo>
                  <a:lnTo>
                    <a:pt x="111" y="32"/>
                  </a:lnTo>
                  <a:lnTo>
                    <a:pt x="102" y="24"/>
                  </a:lnTo>
                  <a:lnTo>
                    <a:pt x="93" y="19"/>
                  </a:lnTo>
                  <a:lnTo>
                    <a:pt x="82" y="17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60" y="17"/>
                  </a:lnTo>
                  <a:lnTo>
                    <a:pt x="49" y="19"/>
                  </a:lnTo>
                  <a:lnTo>
                    <a:pt x="40" y="24"/>
                  </a:lnTo>
                  <a:lnTo>
                    <a:pt x="31" y="32"/>
                  </a:lnTo>
                  <a:lnTo>
                    <a:pt x="31" y="32"/>
                  </a:lnTo>
                  <a:lnTo>
                    <a:pt x="23" y="41"/>
                  </a:lnTo>
                  <a:lnTo>
                    <a:pt x="18" y="50"/>
                  </a:lnTo>
                  <a:lnTo>
                    <a:pt x="16" y="6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16" y="83"/>
                  </a:lnTo>
                  <a:lnTo>
                    <a:pt x="18" y="94"/>
                  </a:lnTo>
                  <a:lnTo>
                    <a:pt x="23" y="103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40" y="120"/>
                  </a:lnTo>
                  <a:lnTo>
                    <a:pt x="49" y="123"/>
                  </a:lnTo>
                  <a:lnTo>
                    <a:pt x="60" y="127"/>
                  </a:lnTo>
                  <a:lnTo>
                    <a:pt x="71" y="129"/>
                  </a:lnTo>
                  <a:lnTo>
                    <a:pt x="71" y="129"/>
                  </a:lnTo>
                  <a:lnTo>
                    <a:pt x="82" y="127"/>
                  </a:lnTo>
                  <a:lnTo>
                    <a:pt x="93" y="123"/>
                  </a:lnTo>
                  <a:lnTo>
                    <a:pt x="102" y="120"/>
                  </a:lnTo>
                  <a:lnTo>
                    <a:pt x="111" y="112"/>
                  </a:lnTo>
                  <a:lnTo>
                    <a:pt x="111" y="112"/>
                  </a:lnTo>
                  <a:lnTo>
                    <a:pt x="119" y="103"/>
                  </a:lnTo>
                  <a:lnTo>
                    <a:pt x="124" y="94"/>
                  </a:lnTo>
                  <a:lnTo>
                    <a:pt x="126" y="83"/>
                  </a:lnTo>
                  <a:lnTo>
                    <a:pt x="128" y="72"/>
                  </a:lnTo>
                  <a:lnTo>
                    <a:pt x="128" y="72"/>
                  </a:lnTo>
                  <a:lnTo>
                    <a:pt x="126" y="61"/>
                  </a:lnTo>
                  <a:lnTo>
                    <a:pt x="124" y="50"/>
                  </a:lnTo>
                  <a:lnTo>
                    <a:pt x="119" y="41"/>
                  </a:lnTo>
                  <a:lnTo>
                    <a:pt x="111" y="32"/>
                  </a:lnTo>
                  <a:lnTo>
                    <a:pt x="111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443"/>
            <p:cNvSpPr>
              <a:spLocks noEditPoints="1"/>
            </p:cNvSpPr>
            <p:nvPr/>
          </p:nvSpPr>
          <p:spPr bwMode="auto">
            <a:xfrm>
              <a:off x="1315366" y="2772694"/>
              <a:ext cx="323656" cy="320020"/>
            </a:xfrm>
            <a:custGeom>
              <a:avLst/>
              <a:gdLst>
                <a:gd name="T0" fmla="*/ 160 w 178"/>
                <a:gd name="T1" fmla="*/ 90 h 176"/>
                <a:gd name="T2" fmla="*/ 90 w 178"/>
                <a:gd name="T3" fmla="*/ 156 h 176"/>
                <a:gd name="T4" fmla="*/ 24 w 178"/>
                <a:gd name="T5" fmla="*/ 84 h 176"/>
                <a:gd name="T6" fmla="*/ 96 w 178"/>
                <a:gd name="T7" fmla="*/ 18 h 176"/>
                <a:gd name="T8" fmla="*/ 99 w 178"/>
                <a:gd name="T9" fmla="*/ 0 h 176"/>
                <a:gd name="T10" fmla="*/ 88 w 178"/>
                <a:gd name="T11" fmla="*/ 15 h 176"/>
                <a:gd name="T12" fmla="*/ 85 w 178"/>
                <a:gd name="T13" fmla="*/ 0 h 176"/>
                <a:gd name="T14" fmla="*/ 17 w 178"/>
                <a:gd name="T15" fmla="*/ 95 h 176"/>
                <a:gd name="T16" fmla="*/ 8 w 178"/>
                <a:gd name="T17" fmla="*/ 81 h 176"/>
                <a:gd name="T18" fmla="*/ 9 w 178"/>
                <a:gd name="T19" fmla="*/ 81 h 176"/>
                <a:gd name="T20" fmla="*/ 17 w 178"/>
                <a:gd name="T21" fmla="*/ 90 h 176"/>
                <a:gd name="T22" fmla="*/ 169 w 178"/>
                <a:gd name="T23" fmla="*/ 81 h 176"/>
                <a:gd name="T24" fmla="*/ 171 w 178"/>
                <a:gd name="T25" fmla="*/ 88 h 176"/>
                <a:gd name="T26" fmla="*/ 175 w 178"/>
                <a:gd name="T27" fmla="*/ 92 h 176"/>
                <a:gd name="T28" fmla="*/ 165 w 178"/>
                <a:gd name="T29" fmla="*/ 83 h 176"/>
                <a:gd name="T30" fmla="*/ 175 w 178"/>
                <a:gd name="T31" fmla="*/ 81 h 176"/>
                <a:gd name="T32" fmla="*/ 94 w 178"/>
                <a:gd name="T33" fmla="*/ 160 h 176"/>
                <a:gd name="T34" fmla="*/ 97 w 178"/>
                <a:gd name="T35" fmla="*/ 169 h 176"/>
                <a:gd name="T36" fmla="*/ 90 w 178"/>
                <a:gd name="T37" fmla="*/ 174 h 176"/>
                <a:gd name="T38" fmla="*/ 96 w 178"/>
                <a:gd name="T39" fmla="*/ 173 h 176"/>
                <a:gd name="T40" fmla="*/ 88 w 178"/>
                <a:gd name="T41" fmla="*/ 163 h 176"/>
                <a:gd name="T42" fmla="*/ 97 w 178"/>
                <a:gd name="T43" fmla="*/ 160 h 176"/>
                <a:gd name="T44" fmla="*/ 86 w 178"/>
                <a:gd name="T45" fmla="*/ 81 h 176"/>
                <a:gd name="T46" fmla="*/ 85 w 178"/>
                <a:gd name="T47" fmla="*/ 81 h 176"/>
                <a:gd name="T48" fmla="*/ 107 w 178"/>
                <a:gd name="T49" fmla="*/ 35 h 176"/>
                <a:gd name="T50" fmla="*/ 103 w 178"/>
                <a:gd name="T51" fmla="*/ 44 h 176"/>
                <a:gd name="T52" fmla="*/ 68 w 178"/>
                <a:gd name="T53" fmla="*/ 50 h 176"/>
                <a:gd name="T54" fmla="*/ 48 w 178"/>
                <a:gd name="T55" fmla="*/ 88 h 176"/>
                <a:gd name="T56" fmla="*/ 61 w 178"/>
                <a:gd name="T57" fmla="*/ 119 h 176"/>
                <a:gd name="T58" fmla="*/ 103 w 178"/>
                <a:gd name="T59" fmla="*/ 130 h 176"/>
                <a:gd name="T60" fmla="*/ 127 w 178"/>
                <a:gd name="T61" fmla="*/ 108 h 176"/>
                <a:gd name="T62" fmla="*/ 132 w 178"/>
                <a:gd name="T63" fmla="*/ 77 h 176"/>
                <a:gd name="T64" fmla="*/ 114 w 178"/>
                <a:gd name="T65" fmla="*/ 50 h 176"/>
                <a:gd name="T66" fmla="*/ 105 w 178"/>
                <a:gd name="T67" fmla="*/ 33 h 176"/>
                <a:gd name="T68" fmla="*/ 105 w 178"/>
                <a:gd name="T69" fmla="*/ 37 h 176"/>
                <a:gd name="T70" fmla="*/ 131 w 178"/>
                <a:gd name="T71" fmla="*/ 48 h 176"/>
                <a:gd name="T72" fmla="*/ 138 w 178"/>
                <a:gd name="T73" fmla="*/ 62 h 176"/>
                <a:gd name="T74" fmla="*/ 136 w 178"/>
                <a:gd name="T75" fmla="*/ 62 h 176"/>
                <a:gd name="T76" fmla="*/ 145 w 178"/>
                <a:gd name="T77" fmla="*/ 86 h 176"/>
                <a:gd name="T78" fmla="*/ 138 w 178"/>
                <a:gd name="T79" fmla="*/ 77 h 176"/>
                <a:gd name="T80" fmla="*/ 145 w 178"/>
                <a:gd name="T81" fmla="*/ 103 h 176"/>
                <a:gd name="T82" fmla="*/ 138 w 178"/>
                <a:gd name="T83" fmla="*/ 90 h 176"/>
                <a:gd name="T84" fmla="*/ 120 w 178"/>
                <a:gd name="T85" fmla="*/ 136 h 176"/>
                <a:gd name="T86" fmla="*/ 136 w 178"/>
                <a:gd name="T87" fmla="*/ 114 h 176"/>
                <a:gd name="T88" fmla="*/ 107 w 178"/>
                <a:gd name="T89" fmla="*/ 138 h 176"/>
                <a:gd name="T90" fmla="*/ 105 w 178"/>
                <a:gd name="T91" fmla="*/ 140 h 176"/>
                <a:gd name="T92" fmla="*/ 105 w 178"/>
                <a:gd name="T93" fmla="*/ 141 h 176"/>
                <a:gd name="T94" fmla="*/ 64 w 178"/>
                <a:gd name="T95" fmla="*/ 136 h 176"/>
                <a:gd name="T96" fmla="*/ 79 w 178"/>
                <a:gd name="T97" fmla="*/ 138 h 176"/>
                <a:gd name="T98" fmla="*/ 53 w 178"/>
                <a:gd name="T99" fmla="*/ 125 h 176"/>
                <a:gd name="T100" fmla="*/ 57 w 178"/>
                <a:gd name="T101" fmla="*/ 125 h 176"/>
                <a:gd name="T102" fmla="*/ 52 w 178"/>
                <a:gd name="T103" fmla="*/ 110 h 176"/>
                <a:gd name="T104" fmla="*/ 52 w 178"/>
                <a:gd name="T105" fmla="*/ 112 h 176"/>
                <a:gd name="T106" fmla="*/ 37 w 178"/>
                <a:gd name="T107" fmla="*/ 88 h 176"/>
                <a:gd name="T108" fmla="*/ 41 w 178"/>
                <a:gd name="T109" fmla="*/ 73 h 176"/>
                <a:gd name="T110" fmla="*/ 42 w 178"/>
                <a:gd name="T111" fmla="*/ 73 h 176"/>
                <a:gd name="T112" fmla="*/ 53 w 178"/>
                <a:gd name="T113" fmla="*/ 51 h 176"/>
                <a:gd name="T114" fmla="*/ 52 w 178"/>
                <a:gd name="T115" fmla="*/ 64 h 176"/>
                <a:gd name="T116" fmla="*/ 64 w 178"/>
                <a:gd name="T117" fmla="*/ 39 h 176"/>
                <a:gd name="T118" fmla="*/ 57 w 178"/>
                <a:gd name="T119" fmla="*/ 51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8" h="176">
                  <a:moveTo>
                    <a:pt x="96" y="24"/>
                  </a:moveTo>
                  <a:lnTo>
                    <a:pt x="96" y="24"/>
                  </a:lnTo>
                  <a:lnTo>
                    <a:pt x="107" y="26"/>
                  </a:lnTo>
                  <a:lnTo>
                    <a:pt x="118" y="29"/>
                  </a:lnTo>
                  <a:lnTo>
                    <a:pt x="129" y="35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45" y="51"/>
                  </a:lnTo>
                  <a:lnTo>
                    <a:pt x="151" y="61"/>
                  </a:lnTo>
                  <a:lnTo>
                    <a:pt x="154" y="72"/>
                  </a:lnTo>
                  <a:lnTo>
                    <a:pt x="156" y="83"/>
                  </a:lnTo>
                  <a:lnTo>
                    <a:pt x="160" y="83"/>
                  </a:lnTo>
                  <a:lnTo>
                    <a:pt x="160" y="90"/>
                  </a:lnTo>
                  <a:lnTo>
                    <a:pt x="156" y="90"/>
                  </a:lnTo>
                  <a:lnTo>
                    <a:pt x="156" y="90"/>
                  </a:lnTo>
                  <a:lnTo>
                    <a:pt x="154" y="103"/>
                  </a:lnTo>
                  <a:lnTo>
                    <a:pt x="151" y="114"/>
                  </a:lnTo>
                  <a:lnTo>
                    <a:pt x="145" y="125"/>
                  </a:lnTo>
                  <a:lnTo>
                    <a:pt x="138" y="134"/>
                  </a:lnTo>
                  <a:lnTo>
                    <a:pt x="138" y="134"/>
                  </a:lnTo>
                  <a:lnTo>
                    <a:pt x="129" y="141"/>
                  </a:lnTo>
                  <a:lnTo>
                    <a:pt x="120" y="147"/>
                  </a:lnTo>
                  <a:lnTo>
                    <a:pt x="108" y="151"/>
                  </a:lnTo>
                  <a:lnTo>
                    <a:pt x="96" y="152"/>
                  </a:lnTo>
                  <a:lnTo>
                    <a:pt x="96" y="156"/>
                  </a:lnTo>
                  <a:lnTo>
                    <a:pt x="90" y="156"/>
                  </a:lnTo>
                  <a:lnTo>
                    <a:pt x="90" y="152"/>
                  </a:lnTo>
                  <a:lnTo>
                    <a:pt x="90" y="152"/>
                  </a:lnTo>
                  <a:lnTo>
                    <a:pt x="77" y="151"/>
                  </a:lnTo>
                  <a:lnTo>
                    <a:pt x="66" y="147"/>
                  </a:lnTo>
                  <a:lnTo>
                    <a:pt x="55" y="141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39" y="125"/>
                  </a:lnTo>
                  <a:lnTo>
                    <a:pt x="33" y="116"/>
                  </a:lnTo>
                  <a:lnTo>
                    <a:pt x="30" y="105"/>
                  </a:lnTo>
                  <a:lnTo>
                    <a:pt x="28" y="92"/>
                  </a:lnTo>
                  <a:lnTo>
                    <a:pt x="24" y="92"/>
                  </a:lnTo>
                  <a:lnTo>
                    <a:pt x="24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30" y="73"/>
                  </a:lnTo>
                  <a:lnTo>
                    <a:pt x="33" y="62"/>
                  </a:lnTo>
                  <a:lnTo>
                    <a:pt x="39" y="51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5" y="35"/>
                  </a:lnTo>
                  <a:lnTo>
                    <a:pt x="64" y="29"/>
                  </a:lnTo>
                  <a:lnTo>
                    <a:pt x="75" y="26"/>
                  </a:lnTo>
                  <a:lnTo>
                    <a:pt x="88" y="24"/>
                  </a:lnTo>
                  <a:lnTo>
                    <a:pt x="88" y="18"/>
                  </a:lnTo>
                  <a:lnTo>
                    <a:pt x="96" y="18"/>
                  </a:lnTo>
                  <a:lnTo>
                    <a:pt x="96" y="24"/>
                  </a:lnTo>
                  <a:lnTo>
                    <a:pt x="96" y="24"/>
                  </a:lnTo>
                  <a:close/>
                  <a:moveTo>
                    <a:pt x="88" y="0"/>
                  </a:moveTo>
                  <a:lnTo>
                    <a:pt x="96" y="9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6" y="2"/>
                  </a:lnTo>
                  <a:lnTo>
                    <a:pt x="96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2"/>
                  </a:lnTo>
                  <a:lnTo>
                    <a:pt x="97" y="2"/>
                  </a:lnTo>
                  <a:lnTo>
                    <a:pt x="97" y="4"/>
                  </a:lnTo>
                  <a:lnTo>
                    <a:pt x="97" y="15"/>
                  </a:lnTo>
                  <a:lnTo>
                    <a:pt x="96" y="15"/>
                  </a:lnTo>
                  <a:lnTo>
                    <a:pt x="86" y="4"/>
                  </a:lnTo>
                  <a:lnTo>
                    <a:pt x="86" y="13"/>
                  </a:lnTo>
                  <a:lnTo>
                    <a:pt x="86" y="13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3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8" y="0"/>
                  </a:lnTo>
                  <a:lnTo>
                    <a:pt x="88" y="0"/>
                  </a:lnTo>
                  <a:close/>
                  <a:moveTo>
                    <a:pt x="22" y="81"/>
                  </a:moveTo>
                  <a:lnTo>
                    <a:pt x="22" y="81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0" y="84"/>
                  </a:lnTo>
                  <a:lnTo>
                    <a:pt x="17" y="95"/>
                  </a:lnTo>
                  <a:lnTo>
                    <a:pt x="17" y="95"/>
                  </a:lnTo>
                  <a:lnTo>
                    <a:pt x="13" y="86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8" y="81"/>
                  </a:lnTo>
                  <a:lnTo>
                    <a:pt x="8" y="81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6" y="83"/>
                  </a:lnTo>
                  <a:lnTo>
                    <a:pt x="6" y="83"/>
                  </a:lnTo>
                  <a:lnTo>
                    <a:pt x="6" y="84"/>
                  </a:lnTo>
                  <a:lnTo>
                    <a:pt x="9" y="92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81"/>
                  </a:lnTo>
                  <a:lnTo>
                    <a:pt x="15" y="81"/>
                  </a:lnTo>
                  <a:lnTo>
                    <a:pt x="15" y="81"/>
                  </a:lnTo>
                  <a:lnTo>
                    <a:pt x="15" y="81"/>
                  </a:lnTo>
                  <a:lnTo>
                    <a:pt x="15" y="83"/>
                  </a:lnTo>
                  <a:lnTo>
                    <a:pt x="15" y="83"/>
                  </a:lnTo>
                  <a:lnTo>
                    <a:pt x="15" y="84"/>
                  </a:lnTo>
                  <a:lnTo>
                    <a:pt x="17" y="90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3"/>
                  </a:lnTo>
                  <a:lnTo>
                    <a:pt x="20" y="83"/>
                  </a:lnTo>
                  <a:lnTo>
                    <a:pt x="20" y="83"/>
                  </a:lnTo>
                  <a:lnTo>
                    <a:pt x="20" y="83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19" y="81"/>
                  </a:lnTo>
                  <a:lnTo>
                    <a:pt x="19" y="81"/>
                  </a:lnTo>
                  <a:lnTo>
                    <a:pt x="22" y="81"/>
                  </a:lnTo>
                  <a:lnTo>
                    <a:pt x="22" y="81"/>
                  </a:lnTo>
                  <a:close/>
                  <a:moveTo>
                    <a:pt x="169" y="81"/>
                  </a:moveTo>
                  <a:lnTo>
                    <a:pt x="169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3"/>
                  </a:lnTo>
                  <a:lnTo>
                    <a:pt x="173" y="83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1" y="88"/>
                  </a:lnTo>
                  <a:lnTo>
                    <a:pt x="171" y="88"/>
                  </a:lnTo>
                  <a:lnTo>
                    <a:pt x="169" y="86"/>
                  </a:lnTo>
                  <a:lnTo>
                    <a:pt x="169" y="92"/>
                  </a:lnTo>
                  <a:lnTo>
                    <a:pt x="169" y="92"/>
                  </a:lnTo>
                  <a:lnTo>
                    <a:pt x="169" y="94"/>
                  </a:lnTo>
                  <a:lnTo>
                    <a:pt x="169" y="94"/>
                  </a:lnTo>
                  <a:lnTo>
                    <a:pt x="171" y="94"/>
                  </a:lnTo>
                  <a:lnTo>
                    <a:pt x="171" y="94"/>
                  </a:lnTo>
                  <a:lnTo>
                    <a:pt x="171" y="94"/>
                  </a:lnTo>
                  <a:lnTo>
                    <a:pt x="173" y="94"/>
                  </a:lnTo>
                  <a:lnTo>
                    <a:pt x="173" y="94"/>
                  </a:lnTo>
                  <a:lnTo>
                    <a:pt x="175" y="92"/>
                  </a:lnTo>
                  <a:lnTo>
                    <a:pt x="175" y="92"/>
                  </a:lnTo>
                  <a:lnTo>
                    <a:pt x="176" y="90"/>
                  </a:lnTo>
                  <a:lnTo>
                    <a:pt x="178" y="90"/>
                  </a:lnTo>
                  <a:lnTo>
                    <a:pt x="176" y="94"/>
                  </a:lnTo>
                  <a:lnTo>
                    <a:pt x="164" y="94"/>
                  </a:lnTo>
                  <a:lnTo>
                    <a:pt x="164" y="94"/>
                  </a:lnTo>
                  <a:lnTo>
                    <a:pt x="165" y="94"/>
                  </a:lnTo>
                  <a:lnTo>
                    <a:pt x="165" y="94"/>
                  </a:lnTo>
                  <a:lnTo>
                    <a:pt x="165" y="94"/>
                  </a:lnTo>
                  <a:lnTo>
                    <a:pt x="165" y="94"/>
                  </a:lnTo>
                  <a:lnTo>
                    <a:pt x="165" y="94"/>
                  </a:lnTo>
                  <a:lnTo>
                    <a:pt x="165" y="94"/>
                  </a:lnTo>
                  <a:lnTo>
                    <a:pt x="165" y="92"/>
                  </a:lnTo>
                  <a:lnTo>
                    <a:pt x="165" y="83"/>
                  </a:lnTo>
                  <a:lnTo>
                    <a:pt x="165" y="83"/>
                  </a:lnTo>
                  <a:lnTo>
                    <a:pt x="165" y="81"/>
                  </a:lnTo>
                  <a:lnTo>
                    <a:pt x="165" y="81"/>
                  </a:lnTo>
                  <a:lnTo>
                    <a:pt x="165" y="81"/>
                  </a:lnTo>
                  <a:lnTo>
                    <a:pt x="165" y="81"/>
                  </a:lnTo>
                  <a:lnTo>
                    <a:pt x="165" y="79"/>
                  </a:lnTo>
                  <a:lnTo>
                    <a:pt x="164" y="79"/>
                  </a:lnTo>
                  <a:lnTo>
                    <a:pt x="164" y="79"/>
                  </a:lnTo>
                  <a:lnTo>
                    <a:pt x="176" y="79"/>
                  </a:lnTo>
                  <a:lnTo>
                    <a:pt x="176" y="84"/>
                  </a:lnTo>
                  <a:lnTo>
                    <a:pt x="176" y="84"/>
                  </a:lnTo>
                  <a:lnTo>
                    <a:pt x="176" y="84"/>
                  </a:lnTo>
                  <a:lnTo>
                    <a:pt x="175" y="81"/>
                  </a:lnTo>
                  <a:lnTo>
                    <a:pt x="175" y="81"/>
                  </a:lnTo>
                  <a:lnTo>
                    <a:pt x="173" y="81"/>
                  </a:lnTo>
                  <a:lnTo>
                    <a:pt x="173" y="81"/>
                  </a:lnTo>
                  <a:lnTo>
                    <a:pt x="171" y="81"/>
                  </a:lnTo>
                  <a:lnTo>
                    <a:pt x="169" y="81"/>
                  </a:lnTo>
                  <a:lnTo>
                    <a:pt x="169" y="81"/>
                  </a:lnTo>
                  <a:close/>
                  <a:moveTo>
                    <a:pt x="97" y="160"/>
                  </a:moveTo>
                  <a:lnTo>
                    <a:pt x="97" y="165"/>
                  </a:lnTo>
                  <a:lnTo>
                    <a:pt x="97" y="165"/>
                  </a:lnTo>
                  <a:lnTo>
                    <a:pt x="97" y="165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4" y="160"/>
                  </a:lnTo>
                  <a:lnTo>
                    <a:pt x="94" y="160"/>
                  </a:lnTo>
                  <a:lnTo>
                    <a:pt x="92" y="162"/>
                  </a:lnTo>
                  <a:lnTo>
                    <a:pt x="92" y="162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5"/>
                  </a:lnTo>
                  <a:lnTo>
                    <a:pt x="92" y="165"/>
                  </a:lnTo>
                  <a:lnTo>
                    <a:pt x="94" y="165"/>
                  </a:lnTo>
                  <a:lnTo>
                    <a:pt x="94" y="165"/>
                  </a:lnTo>
                  <a:lnTo>
                    <a:pt x="97" y="169"/>
                  </a:lnTo>
                  <a:lnTo>
                    <a:pt x="97" y="169"/>
                  </a:lnTo>
                  <a:lnTo>
                    <a:pt x="99" y="171"/>
                  </a:lnTo>
                  <a:lnTo>
                    <a:pt x="99" y="171"/>
                  </a:lnTo>
                  <a:lnTo>
                    <a:pt x="97" y="174"/>
                  </a:lnTo>
                  <a:lnTo>
                    <a:pt x="97" y="174"/>
                  </a:lnTo>
                  <a:lnTo>
                    <a:pt x="94" y="176"/>
                  </a:lnTo>
                  <a:lnTo>
                    <a:pt x="94" y="176"/>
                  </a:lnTo>
                  <a:lnTo>
                    <a:pt x="92" y="174"/>
                  </a:lnTo>
                  <a:lnTo>
                    <a:pt x="92" y="174"/>
                  </a:lnTo>
                  <a:lnTo>
                    <a:pt x="90" y="174"/>
                  </a:lnTo>
                  <a:lnTo>
                    <a:pt x="90" y="174"/>
                  </a:lnTo>
                  <a:lnTo>
                    <a:pt x="90" y="174"/>
                  </a:lnTo>
                  <a:lnTo>
                    <a:pt x="90" y="174"/>
                  </a:lnTo>
                  <a:lnTo>
                    <a:pt x="90" y="174"/>
                  </a:lnTo>
                  <a:lnTo>
                    <a:pt x="90" y="174"/>
                  </a:lnTo>
                  <a:lnTo>
                    <a:pt x="88" y="176"/>
                  </a:lnTo>
                  <a:lnTo>
                    <a:pt x="88" y="176"/>
                  </a:lnTo>
                  <a:lnTo>
                    <a:pt x="88" y="169"/>
                  </a:lnTo>
                  <a:lnTo>
                    <a:pt x="88" y="169"/>
                  </a:lnTo>
                  <a:lnTo>
                    <a:pt x="88" y="169"/>
                  </a:lnTo>
                  <a:lnTo>
                    <a:pt x="90" y="173"/>
                  </a:lnTo>
                  <a:lnTo>
                    <a:pt x="90" y="173"/>
                  </a:lnTo>
                  <a:lnTo>
                    <a:pt x="94" y="174"/>
                  </a:lnTo>
                  <a:lnTo>
                    <a:pt x="94" y="174"/>
                  </a:lnTo>
                  <a:lnTo>
                    <a:pt x="96" y="174"/>
                  </a:lnTo>
                  <a:lnTo>
                    <a:pt x="96" y="174"/>
                  </a:lnTo>
                  <a:lnTo>
                    <a:pt x="96" y="173"/>
                  </a:lnTo>
                  <a:lnTo>
                    <a:pt x="96" y="173"/>
                  </a:lnTo>
                  <a:lnTo>
                    <a:pt x="96" y="171"/>
                  </a:lnTo>
                  <a:lnTo>
                    <a:pt x="96" y="171"/>
                  </a:lnTo>
                  <a:lnTo>
                    <a:pt x="96" y="171"/>
                  </a:lnTo>
                  <a:lnTo>
                    <a:pt x="96" y="171"/>
                  </a:lnTo>
                  <a:lnTo>
                    <a:pt x="94" y="169"/>
                  </a:lnTo>
                  <a:lnTo>
                    <a:pt x="94" y="169"/>
                  </a:lnTo>
                  <a:lnTo>
                    <a:pt x="90" y="167"/>
                  </a:lnTo>
                  <a:lnTo>
                    <a:pt x="90" y="167"/>
                  </a:lnTo>
                  <a:lnTo>
                    <a:pt x="88" y="165"/>
                  </a:lnTo>
                  <a:lnTo>
                    <a:pt x="88" y="165"/>
                  </a:lnTo>
                  <a:lnTo>
                    <a:pt x="88" y="163"/>
                  </a:lnTo>
                  <a:lnTo>
                    <a:pt x="88" y="163"/>
                  </a:lnTo>
                  <a:lnTo>
                    <a:pt x="90" y="162"/>
                  </a:lnTo>
                  <a:lnTo>
                    <a:pt x="90" y="162"/>
                  </a:lnTo>
                  <a:lnTo>
                    <a:pt x="94" y="160"/>
                  </a:lnTo>
                  <a:lnTo>
                    <a:pt x="94" y="160"/>
                  </a:lnTo>
                  <a:lnTo>
                    <a:pt x="94" y="160"/>
                  </a:lnTo>
                  <a:lnTo>
                    <a:pt x="94" y="160"/>
                  </a:lnTo>
                  <a:lnTo>
                    <a:pt x="96" y="160"/>
                  </a:lnTo>
                  <a:lnTo>
                    <a:pt x="96" y="160"/>
                  </a:lnTo>
                  <a:lnTo>
                    <a:pt x="97" y="162"/>
                  </a:lnTo>
                  <a:lnTo>
                    <a:pt x="97" y="162"/>
                  </a:lnTo>
                  <a:lnTo>
                    <a:pt x="97" y="160"/>
                  </a:lnTo>
                  <a:lnTo>
                    <a:pt x="97" y="160"/>
                  </a:lnTo>
                  <a:lnTo>
                    <a:pt x="97" y="160"/>
                  </a:lnTo>
                  <a:lnTo>
                    <a:pt x="97" y="160"/>
                  </a:lnTo>
                  <a:lnTo>
                    <a:pt x="97" y="160"/>
                  </a:lnTo>
                  <a:close/>
                  <a:moveTo>
                    <a:pt x="99" y="83"/>
                  </a:moveTo>
                  <a:lnTo>
                    <a:pt x="96" y="86"/>
                  </a:lnTo>
                  <a:lnTo>
                    <a:pt x="116" y="86"/>
                  </a:lnTo>
                  <a:lnTo>
                    <a:pt x="99" y="83"/>
                  </a:lnTo>
                  <a:lnTo>
                    <a:pt x="99" y="83"/>
                  </a:lnTo>
                  <a:close/>
                  <a:moveTo>
                    <a:pt x="97" y="95"/>
                  </a:moveTo>
                  <a:lnTo>
                    <a:pt x="94" y="90"/>
                  </a:lnTo>
                  <a:lnTo>
                    <a:pt x="94" y="112"/>
                  </a:lnTo>
                  <a:lnTo>
                    <a:pt x="97" y="95"/>
                  </a:lnTo>
                  <a:lnTo>
                    <a:pt x="97" y="95"/>
                  </a:lnTo>
                  <a:close/>
                  <a:moveTo>
                    <a:pt x="86" y="81"/>
                  </a:moveTo>
                  <a:lnTo>
                    <a:pt x="90" y="84"/>
                  </a:lnTo>
                  <a:lnTo>
                    <a:pt x="90" y="64"/>
                  </a:lnTo>
                  <a:lnTo>
                    <a:pt x="86" y="81"/>
                  </a:lnTo>
                  <a:lnTo>
                    <a:pt x="86" y="81"/>
                  </a:lnTo>
                  <a:close/>
                  <a:moveTo>
                    <a:pt x="85" y="81"/>
                  </a:moveTo>
                  <a:lnTo>
                    <a:pt x="57" y="88"/>
                  </a:lnTo>
                  <a:lnTo>
                    <a:pt x="85" y="95"/>
                  </a:lnTo>
                  <a:lnTo>
                    <a:pt x="92" y="123"/>
                  </a:lnTo>
                  <a:lnTo>
                    <a:pt x="99" y="95"/>
                  </a:lnTo>
                  <a:lnTo>
                    <a:pt x="127" y="88"/>
                  </a:lnTo>
                  <a:lnTo>
                    <a:pt x="99" y="81"/>
                  </a:lnTo>
                  <a:lnTo>
                    <a:pt x="92" y="51"/>
                  </a:lnTo>
                  <a:lnTo>
                    <a:pt x="85" y="81"/>
                  </a:lnTo>
                  <a:lnTo>
                    <a:pt x="85" y="81"/>
                  </a:lnTo>
                  <a:close/>
                  <a:moveTo>
                    <a:pt x="85" y="94"/>
                  </a:moveTo>
                  <a:lnTo>
                    <a:pt x="88" y="90"/>
                  </a:lnTo>
                  <a:lnTo>
                    <a:pt x="68" y="90"/>
                  </a:lnTo>
                  <a:lnTo>
                    <a:pt x="85" y="94"/>
                  </a:lnTo>
                  <a:lnTo>
                    <a:pt x="85" y="94"/>
                  </a:lnTo>
                  <a:close/>
                  <a:moveTo>
                    <a:pt x="107" y="35"/>
                  </a:moveTo>
                  <a:lnTo>
                    <a:pt x="107" y="37"/>
                  </a:lnTo>
                  <a:lnTo>
                    <a:pt x="107" y="37"/>
                  </a:lnTo>
                  <a:lnTo>
                    <a:pt x="118" y="40"/>
                  </a:lnTo>
                  <a:lnTo>
                    <a:pt x="120" y="39"/>
                  </a:lnTo>
                  <a:lnTo>
                    <a:pt x="120" y="39"/>
                  </a:lnTo>
                  <a:lnTo>
                    <a:pt x="107" y="35"/>
                  </a:lnTo>
                  <a:lnTo>
                    <a:pt x="107" y="35"/>
                  </a:lnTo>
                  <a:close/>
                  <a:moveTo>
                    <a:pt x="107" y="39"/>
                  </a:moveTo>
                  <a:lnTo>
                    <a:pt x="105" y="42"/>
                  </a:lnTo>
                  <a:lnTo>
                    <a:pt x="105" y="42"/>
                  </a:lnTo>
                  <a:lnTo>
                    <a:pt x="114" y="48"/>
                  </a:lnTo>
                  <a:lnTo>
                    <a:pt x="116" y="44"/>
                  </a:lnTo>
                  <a:lnTo>
                    <a:pt x="116" y="44"/>
                  </a:lnTo>
                  <a:lnTo>
                    <a:pt x="107" y="39"/>
                  </a:lnTo>
                  <a:lnTo>
                    <a:pt x="107" y="39"/>
                  </a:lnTo>
                  <a:close/>
                  <a:moveTo>
                    <a:pt x="105" y="46"/>
                  </a:moveTo>
                  <a:lnTo>
                    <a:pt x="103" y="48"/>
                  </a:lnTo>
                  <a:lnTo>
                    <a:pt x="101" y="48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81" y="44"/>
                  </a:lnTo>
                  <a:lnTo>
                    <a:pt x="83" y="48"/>
                  </a:lnTo>
                  <a:lnTo>
                    <a:pt x="81" y="48"/>
                  </a:lnTo>
                  <a:lnTo>
                    <a:pt x="79" y="46"/>
                  </a:lnTo>
                  <a:lnTo>
                    <a:pt x="79" y="46"/>
                  </a:lnTo>
                  <a:lnTo>
                    <a:pt x="70" y="50"/>
                  </a:lnTo>
                  <a:lnTo>
                    <a:pt x="72" y="51"/>
                  </a:lnTo>
                  <a:lnTo>
                    <a:pt x="70" y="53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53" y="64"/>
                  </a:lnTo>
                  <a:lnTo>
                    <a:pt x="57" y="66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3" y="66"/>
                  </a:lnTo>
                  <a:lnTo>
                    <a:pt x="50" y="75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8"/>
                  </a:lnTo>
                  <a:lnTo>
                    <a:pt x="48" y="88"/>
                  </a:lnTo>
                  <a:lnTo>
                    <a:pt x="50" y="99"/>
                  </a:lnTo>
                  <a:lnTo>
                    <a:pt x="52" y="97"/>
                  </a:lnTo>
                  <a:lnTo>
                    <a:pt x="52" y="99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3" y="110"/>
                  </a:lnTo>
                  <a:lnTo>
                    <a:pt x="55" y="108"/>
                  </a:lnTo>
                  <a:lnTo>
                    <a:pt x="57" y="108"/>
                  </a:lnTo>
                  <a:lnTo>
                    <a:pt x="53" y="110"/>
                  </a:lnTo>
                  <a:lnTo>
                    <a:pt x="53" y="110"/>
                  </a:lnTo>
                  <a:lnTo>
                    <a:pt x="61" y="119"/>
                  </a:lnTo>
                  <a:lnTo>
                    <a:pt x="61" y="119"/>
                  </a:lnTo>
                  <a:lnTo>
                    <a:pt x="68" y="127"/>
                  </a:lnTo>
                  <a:lnTo>
                    <a:pt x="70" y="123"/>
                  </a:lnTo>
                  <a:lnTo>
                    <a:pt x="72" y="125"/>
                  </a:lnTo>
                  <a:lnTo>
                    <a:pt x="70" y="127"/>
                  </a:lnTo>
                  <a:lnTo>
                    <a:pt x="70" y="127"/>
                  </a:lnTo>
                  <a:lnTo>
                    <a:pt x="79" y="130"/>
                  </a:lnTo>
                  <a:lnTo>
                    <a:pt x="81" y="127"/>
                  </a:lnTo>
                  <a:lnTo>
                    <a:pt x="83" y="129"/>
                  </a:lnTo>
                  <a:lnTo>
                    <a:pt x="81" y="130"/>
                  </a:lnTo>
                  <a:lnTo>
                    <a:pt x="81" y="130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103" y="130"/>
                  </a:lnTo>
                  <a:lnTo>
                    <a:pt x="101" y="129"/>
                  </a:lnTo>
                  <a:lnTo>
                    <a:pt x="103" y="127"/>
                  </a:lnTo>
                  <a:lnTo>
                    <a:pt x="105" y="130"/>
                  </a:lnTo>
                  <a:lnTo>
                    <a:pt x="105" y="130"/>
                  </a:lnTo>
                  <a:lnTo>
                    <a:pt x="114" y="127"/>
                  </a:lnTo>
                  <a:lnTo>
                    <a:pt x="112" y="125"/>
                  </a:lnTo>
                  <a:lnTo>
                    <a:pt x="114" y="123"/>
                  </a:lnTo>
                  <a:lnTo>
                    <a:pt x="114" y="127"/>
                  </a:lnTo>
                  <a:lnTo>
                    <a:pt x="114" y="127"/>
                  </a:lnTo>
                  <a:lnTo>
                    <a:pt x="123" y="119"/>
                  </a:lnTo>
                  <a:lnTo>
                    <a:pt x="123" y="119"/>
                  </a:lnTo>
                  <a:lnTo>
                    <a:pt x="131" y="110"/>
                  </a:lnTo>
                  <a:lnTo>
                    <a:pt x="127" y="108"/>
                  </a:lnTo>
                  <a:lnTo>
                    <a:pt x="129" y="108"/>
                  </a:lnTo>
                  <a:lnTo>
                    <a:pt x="131" y="110"/>
                  </a:lnTo>
                  <a:lnTo>
                    <a:pt x="131" y="110"/>
                  </a:lnTo>
                  <a:lnTo>
                    <a:pt x="134" y="101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34" y="77"/>
                  </a:lnTo>
                  <a:lnTo>
                    <a:pt x="132" y="77"/>
                  </a:lnTo>
                  <a:lnTo>
                    <a:pt x="132" y="77"/>
                  </a:lnTo>
                  <a:lnTo>
                    <a:pt x="134" y="75"/>
                  </a:lnTo>
                  <a:lnTo>
                    <a:pt x="134" y="75"/>
                  </a:lnTo>
                  <a:lnTo>
                    <a:pt x="131" y="66"/>
                  </a:lnTo>
                  <a:lnTo>
                    <a:pt x="129" y="68"/>
                  </a:lnTo>
                  <a:lnTo>
                    <a:pt x="127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23" y="57"/>
                  </a:lnTo>
                  <a:lnTo>
                    <a:pt x="123" y="57"/>
                  </a:lnTo>
                  <a:lnTo>
                    <a:pt x="114" y="50"/>
                  </a:lnTo>
                  <a:lnTo>
                    <a:pt x="114" y="53"/>
                  </a:lnTo>
                  <a:lnTo>
                    <a:pt x="112" y="51"/>
                  </a:lnTo>
                  <a:lnTo>
                    <a:pt x="114" y="50"/>
                  </a:lnTo>
                  <a:lnTo>
                    <a:pt x="114" y="50"/>
                  </a:lnTo>
                  <a:lnTo>
                    <a:pt x="105" y="46"/>
                  </a:lnTo>
                  <a:lnTo>
                    <a:pt x="105" y="46"/>
                  </a:lnTo>
                  <a:close/>
                  <a:moveTo>
                    <a:pt x="103" y="42"/>
                  </a:moveTo>
                  <a:lnTo>
                    <a:pt x="105" y="39"/>
                  </a:lnTo>
                  <a:lnTo>
                    <a:pt x="105" y="39"/>
                  </a:lnTo>
                  <a:lnTo>
                    <a:pt x="94" y="37"/>
                  </a:lnTo>
                  <a:lnTo>
                    <a:pt x="94" y="40"/>
                  </a:lnTo>
                  <a:lnTo>
                    <a:pt x="94" y="40"/>
                  </a:lnTo>
                  <a:lnTo>
                    <a:pt x="103" y="42"/>
                  </a:lnTo>
                  <a:lnTo>
                    <a:pt x="103" y="42"/>
                  </a:lnTo>
                  <a:close/>
                  <a:moveTo>
                    <a:pt x="105" y="37"/>
                  </a:moveTo>
                  <a:lnTo>
                    <a:pt x="105" y="33"/>
                  </a:lnTo>
                  <a:lnTo>
                    <a:pt x="105" y="33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77" y="33"/>
                  </a:lnTo>
                  <a:lnTo>
                    <a:pt x="79" y="37"/>
                  </a:lnTo>
                  <a:lnTo>
                    <a:pt x="79" y="37"/>
                  </a:lnTo>
                  <a:lnTo>
                    <a:pt x="90" y="35"/>
                  </a:lnTo>
                  <a:lnTo>
                    <a:pt x="90" y="33"/>
                  </a:lnTo>
                  <a:lnTo>
                    <a:pt x="94" y="33"/>
                  </a:lnTo>
                  <a:lnTo>
                    <a:pt x="94" y="35"/>
                  </a:lnTo>
                  <a:lnTo>
                    <a:pt x="94" y="35"/>
                  </a:lnTo>
                  <a:lnTo>
                    <a:pt x="105" y="37"/>
                  </a:lnTo>
                  <a:lnTo>
                    <a:pt x="105" y="37"/>
                  </a:lnTo>
                  <a:close/>
                  <a:moveTo>
                    <a:pt x="120" y="40"/>
                  </a:moveTo>
                  <a:lnTo>
                    <a:pt x="120" y="42"/>
                  </a:lnTo>
                  <a:lnTo>
                    <a:pt x="120" y="42"/>
                  </a:lnTo>
                  <a:lnTo>
                    <a:pt x="129" y="50"/>
                  </a:lnTo>
                  <a:lnTo>
                    <a:pt x="129" y="48"/>
                  </a:lnTo>
                  <a:lnTo>
                    <a:pt x="131" y="51"/>
                  </a:lnTo>
                  <a:lnTo>
                    <a:pt x="131" y="51"/>
                  </a:lnTo>
                  <a:lnTo>
                    <a:pt x="131" y="51"/>
                  </a:lnTo>
                  <a:lnTo>
                    <a:pt x="138" y="61"/>
                  </a:lnTo>
                  <a:lnTo>
                    <a:pt x="140" y="59"/>
                  </a:lnTo>
                  <a:lnTo>
                    <a:pt x="140" y="59"/>
                  </a:lnTo>
                  <a:lnTo>
                    <a:pt x="131" y="48"/>
                  </a:lnTo>
                  <a:lnTo>
                    <a:pt x="131" y="48"/>
                  </a:lnTo>
                  <a:lnTo>
                    <a:pt x="120" y="40"/>
                  </a:lnTo>
                  <a:lnTo>
                    <a:pt x="120" y="40"/>
                  </a:lnTo>
                  <a:close/>
                  <a:moveTo>
                    <a:pt x="118" y="44"/>
                  </a:moveTo>
                  <a:lnTo>
                    <a:pt x="116" y="48"/>
                  </a:lnTo>
                  <a:lnTo>
                    <a:pt x="116" y="48"/>
                  </a:lnTo>
                  <a:lnTo>
                    <a:pt x="123" y="53"/>
                  </a:lnTo>
                  <a:lnTo>
                    <a:pt x="127" y="51"/>
                  </a:lnTo>
                  <a:lnTo>
                    <a:pt x="127" y="51"/>
                  </a:lnTo>
                  <a:lnTo>
                    <a:pt x="118" y="44"/>
                  </a:lnTo>
                  <a:lnTo>
                    <a:pt x="118" y="44"/>
                  </a:lnTo>
                  <a:close/>
                  <a:moveTo>
                    <a:pt x="140" y="61"/>
                  </a:moveTo>
                  <a:lnTo>
                    <a:pt x="138" y="62"/>
                  </a:lnTo>
                  <a:lnTo>
                    <a:pt x="138" y="62"/>
                  </a:lnTo>
                  <a:lnTo>
                    <a:pt x="143" y="73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0" y="61"/>
                  </a:lnTo>
                  <a:lnTo>
                    <a:pt x="140" y="61"/>
                  </a:lnTo>
                  <a:close/>
                  <a:moveTo>
                    <a:pt x="136" y="62"/>
                  </a:moveTo>
                  <a:lnTo>
                    <a:pt x="132" y="64"/>
                  </a:lnTo>
                  <a:lnTo>
                    <a:pt x="132" y="64"/>
                  </a:lnTo>
                  <a:lnTo>
                    <a:pt x="136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36" y="62"/>
                  </a:lnTo>
                  <a:lnTo>
                    <a:pt x="136" y="62"/>
                  </a:lnTo>
                  <a:close/>
                  <a:moveTo>
                    <a:pt x="132" y="64"/>
                  </a:moveTo>
                  <a:lnTo>
                    <a:pt x="136" y="62"/>
                  </a:lnTo>
                  <a:lnTo>
                    <a:pt x="136" y="62"/>
                  </a:lnTo>
                  <a:lnTo>
                    <a:pt x="129" y="53"/>
                  </a:lnTo>
                  <a:lnTo>
                    <a:pt x="127" y="57"/>
                  </a:lnTo>
                  <a:lnTo>
                    <a:pt x="127" y="57"/>
                  </a:lnTo>
                  <a:lnTo>
                    <a:pt x="132" y="64"/>
                  </a:lnTo>
                  <a:lnTo>
                    <a:pt x="132" y="64"/>
                  </a:lnTo>
                  <a:close/>
                  <a:moveTo>
                    <a:pt x="145" y="73"/>
                  </a:moveTo>
                  <a:lnTo>
                    <a:pt x="143" y="75"/>
                  </a:lnTo>
                  <a:lnTo>
                    <a:pt x="143" y="75"/>
                  </a:lnTo>
                  <a:lnTo>
                    <a:pt x="145" y="86"/>
                  </a:lnTo>
                  <a:lnTo>
                    <a:pt x="145" y="86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3" y="101"/>
                  </a:lnTo>
                  <a:lnTo>
                    <a:pt x="145" y="101"/>
                  </a:lnTo>
                  <a:lnTo>
                    <a:pt x="145" y="101"/>
                  </a:lnTo>
                  <a:lnTo>
                    <a:pt x="147" y="88"/>
                  </a:lnTo>
                  <a:lnTo>
                    <a:pt x="147" y="88"/>
                  </a:lnTo>
                  <a:lnTo>
                    <a:pt x="145" y="73"/>
                  </a:lnTo>
                  <a:lnTo>
                    <a:pt x="145" y="73"/>
                  </a:lnTo>
                  <a:close/>
                  <a:moveTo>
                    <a:pt x="142" y="75"/>
                  </a:moveTo>
                  <a:lnTo>
                    <a:pt x="138" y="77"/>
                  </a:lnTo>
                  <a:lnTo>
                    <a:pt x="138" y="77"/>
                  </a:lnTo>
                  <a:lnTo>
                    <a:pt x="138" y="86"/>
                  </a:lnTo>
                  <a:lnTo>
                    <a:pt x="143" y="86"/>
                  </a:lnTo>
                  <a:lnTo>
                    <a:pt x="143" y="86"/>
                  </a:lnTo>
                  <a:lnTo>
                    <a:pt x="142" y="75"/>
                  </a:lnTo>
                  <a:lnTo>
                    <a:pt x="142" y="75"/>
                  </a:lnTo>
                  <a:close/>
                  <a:moveTo>
                    <a:pt x="145" y="103"/>
                  </a:moveTo>
                  <a:lnTo>
                    <a:pt x="143" y="103"/>
                  </a:lnTo>
                  <a:lnTo>
                    <a:pt x="143" y="103"/>
                  </a:lnTo>
                  <a:lnTo>
                    <a:pt x="138" y="114"/>
                  </a:lnTo>
                  <a:lnTo>
                    <a:pt x="140" y="116"/>
                  </a:lnTo>
                  <a:lnTo>
                    <a:pt x="140" y="116"/>
                  </a:lnTo>
                  <a:lnTo>
                    <a:pt x="145" y="103"/>
                  </a:lnTo>
                  <a:lnTo>
                    <a:pt x="145" y="103"/>
                  </a:lnTo>
                  <a:close/>
                  <a:moveTo>
                    <a:pt x="142" y="101"/>
                  </a:moveTo>
                  <a:lnTo>
                    <a:pt x="136" y="101"/>
                  </a:lnTo>
                  <a:lnTo>
                    <a:pt x="136" y="101"/>
                  </a:lnTo>
                  <a:lnTo>
                    <a:pt x="132" y="110"/>
                  </a:lnTo>
                  <a:lnTo>
                    <a:pt x="136" y="112"/>
                  </a:lnTo>
                  <a:lnTo>
                    <a:pt x="136" y="112"/>
                  </a:lnTo>
                  <a:lnTo>
                    <a:pt x="142" y="101"/>
                  </a:lnTo>
                  <a:lnTo>
                    <a:pt x="142" y="101"/>
                  </a:lnTo>
                  <a:close/>
                  <a:moveTo>
                    <a:pt x="138" y="99"/>
                  </a:moveTo>
                  <a:lnTo>
                    <a:pt x="142" y="101"/>
                  </a:lnTo>
                  <a:lnTo>
                    <a:pt x="142" y="101"/>
                  </a:lnTo>
                  <a:lnTo>
                    <a:pt x="143" y="90"/>
                  </a:lnTo>
                  <a:lnTo>
                    <a:pt x="138" y="90"/>
                  </a:lnTo>
                  <a:lnTo>
                    <a:pt x="138" y="90"/>
                  </a:lnTo>
                  <a:lnTo>
                    <a:pt x="138" y="99"/>
                  </a:lnTo>
                  <a:lnTo>
                    <a:pt x="138" y="99"/>
                  </a:lnTo>
                  <a:close/>
                  <a:moveTo>
                    <a:pt x="140" y="116"/>
                  </a:moveTo>
                  <a:lnTo>
                    <a:pt x="138" y="116"/>
                  </a:lnTo>
                  <a:lnTo>
                    <a:pt x="138" y="116"/>
                  </a:lnTo>
                  <a:lnTo>
                    <a:pt x="131" y="125"/>
                  </a:lnTo>
                  <a:lnTo>
                    <a:pt x="131" y="125"/>
                  </a:lnTo>
                  <a:lnTo>
                    <a:pt x="129" y="127"/>
                  </a:lnTo>
                  <a:lnTo>
                    <a:pt x="129" y="127"/>
                  </a:lnTo>
                  <a:lnTo>
                    <a:pt x="129" y="127"/>
                  </a:lnTo>
                  <a:lnTo>
                    <a:pt x="120" y="134"/>
                  </a:lnTo>
                  <a:lnTo>
                    <a:pt x="120" y="136"/>
                  </a:lnTo>
                  <a:lnTo>
                    <a:pt x="120" y="136"/>
                  </a:lnTo>
                  <a:lnTo>
                    <a:pt x="131" y="127"/>
                  </a:lnTo>
                  <a:lnTo>
                    <a:pt x="131" y="127"/>
                  </a:lnTo>
                  <a:lnTo>
                    <a:pt x="140" y="116"/>
                  </a:lnTo>
                  <a:lnTo>
                    <a:pt x="140" y="116"/>
                  </a:lnTo>
                  <a:close/>
                  <a:moveTo>
                    <a:pt x="136" y="114"/>
                  </a:moveTo>
                  <a:lnTo>
                    <a:pt x="132" y="112"/>
                  </a:lnTo>
                  <a:lnTo>
                    <a:pt x="132" y="112"/>
                  </a:lnTo>
                  <a:lnTo>
                    <a:pt x="127" y="119"/>
                  </a:lnTo>
                  <a:lnTo>
                    <a:pt x="129" y="123"/>
                  </a:lnTo>
                  <a:lnTo>
                    <a:pt x="129" y="123"/>
                  </a:lnTo>
                  <a:lnTo>
                    <a:pt x="136" y="114"/>
                  </a:lnTo>
                  <a:lnTo>
                    <a:pt x="136" y="114"/>
                  </a:lnTo>
                  <a:close/>
                  <a:moveTo>
                    <a:pt x="120" y="136"/>
                  </a:moveTo>
                  <a:lnTo>
                    <a:pt x="118" y="134"/>
                  </a:lnTo>
                  <a:lnTo>
                    <a:pt x="118" y="134"/>
                  </a:lnTo>
                  <a:lnTo>
                    <a:pt x="107" y="140"/>
                  </a:lnTo>
                  <a:lnTo>
                    <a:pt x="107" y="141"/>
                  </a:lnTo>
                  <a:lnTo>
                    <a:pt x="107" y="141"/>
                  </a:lnTo>
                  <a:lnTo>
                    <a:pt x="120" y="136"/>
                  </a:lnTo>
                  <a:lnTo>
                    <a:pt x="120" y="136"/>
                  </a:lnTo>
                  <a:close/>
                  <a:moveTo>
                    <a:pt x="116" y="132"/>
                  </a:moveTo>
                  <a:lnTo>
                    <a:pt x="114" y="129"/>
                  </a:lnTo>
                  <a:lnTo>
                    <a:pt x="114" y="129"/>
                  </a:lnTo>
                  <a:lnTo>
                    <a:pt x="105" y="132"/>
                  </a:lnTo>
                  <a:lnTo>
                    <a:pt x="107" y="138"/>
                  </a:lnTo>
                  <a:lnTo>
                    <a:pt x="107" y="138"/>
                  </a:lnTo>
                  <a:lnTo>
                    <a:pt x="116" y="132"/>
                  </a:lnTo>
                  <a:lnTo>
                    <a:pt x="116" y="132"/>
                  </a:lnTo>
                  <a:close/>
                  <a:moveTo>
                    <a:pt x="116" y="129"/>
                  </a:moveTo>
                  <a:lnTo>
                    <a:pt x="118" y="132"/>
                  </a:lnTo>
                  <a:lnTo>
                    <a:pt x="118" y="132"/>
                  </a:lnTo>
                  <a:lnTo>
                    <a:pt x="127" y="125"/>
                  </a:lnTo>
                  <a:lnTo>
                    <a:pt x="123" y="123"/>
                  </a:lnTo>
                  <a:lnTo>
                    <a:pt x="123" y="123"/>
                  </a:lnTo>
                  <a:lnTo>
                    <a:pt x="116" y="129"/>
                  </a:lnTo>
                  <a:lnTo>
                    <a:pt x="116" y="129"/>
                  </a:lnTo>
                  <a:close/>
                  <a:moveTo>
                    <a:pt x="105" y="141"/>
                  </a:moveTo>
                  <a:lnTo>
                    <a:pt x="105" y="140"/>
                  </a:lnTo>
                  <a:lnTo>
                    <a:pt x="105" y="140"/>
                  </a:lnTo>
                  <a:lnTo>
                    <a:pt x="94" y="141"/>
                  </a:lnTo>
                  <a:lnTo>
                    <a:pt x="94" y="141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79" y="140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92" y="143"/>
                  </a:lnTo>
                  <a:lnTo>
                    <a:pt x="92" y="143"/>
                  </a:lnTo>
                  <a:lnTo>
                    <a:pt x="105" y="141"/>
                  </a:lnTo>
                  <a:lnTo>
                    <a:pt x="105" y="141"/>
                  </a:lnTo>
                  <a:close/>
                  <a:moveTo>
                    <a:pt x="105" y="138"/>
                  </a:moveTo>
                  <a:lnTo>
                    <a:pt x="103" y="134"/>
                  </a:lnTo>
                  <a:lnTo>
                    <a:pt x="103" y="134"/>
                  </a:lnTo>
                  <a:lnTo>
                    <a:pt x="94" y="134"/>
                  </a:lnTo>
                  <a:lnTo>
                    <a:pt x="94" y="140"/>
                  </a:lnTo>
                  <a:lnTo>
                    <a:pt x="94" y="140"/>
                  </a:lnTo>
                  <a:lnTo>
                    <a:pt x="105" y="138"/>
                  </a:lnTo>
                  <a:lnTo>
                    <a:pt x="105" y="138"/>
                  </a:lnTo>
                  <a:close/>
                  <a:moveTo>
                    <a:pt x="77" y="141"/>
                  </a:moveTo>
                  <a:lnTo>
                    <a:pt x="77" y="140"/>
                  </a:lnTo>
                  <a:lnTo>
                    <a:pt x="77" y="140"/>
                  </a:lnTo>
                  <a:lnTo>
                    <a:pt x="66" y="134"/>
                  </a:lnTo>
                  <a:lnTo>
                    <a:pt x="64" y="136"/>
                  </a:lnTo>
                  <a:lnTo>
                    <a:pt x="64" y="136"/>
                  </a:lnTo>
                  <a:lnTo>
                    <a:pt x="77" y="141"/>
                  </a:lnTo>
                  <a:lnTo>
                    <a:pt x="77" y="141"/>
                  </a:lnTo>
                  <a:close/>
                  <a:moveTo>
                    <a:pt x="77" y="138"/>
                  </a:moveTo>
                  <a:lnTo>
                    <a:pt x="79" y="132"/>
                  </a:lnTo>
                  <a:lnTo>
                    <a:pt x="79" y="132"/>
                  </a:lnTo>
                  <a:lnTo>
                    <a:pt x="70" y="129"/>
                  </a:lnTo>
                  <a:lnTo>
                    <a:pt x="66" y="132"/>
                  </a:lnTo>
                  <a:lnTo>
                    <a:pt x="66" y="132"/>
                  </a:lnTo>
                  <a:lnTo>
                    <a:pt x="77" y="138"/>
                  </a:lnTo>
                  <a:lnTo>
                    <a:pt x="77" y="138"/>
                  </a:lnTo>
                  <a:close/>
                  <a:moveTo>
                    <a:pt x="81" y="134"/>
                  </a:moveTo>
                  <a:lnTo>
                    <a:pt x="79" y="138"/>
                  </a:lnTo>
                  <a:lnTo>
                    <a:pt x="79" y="138"/>
                  </a:lnTo>
                  <a:lnTo>
                    <a:pt x="90" y="140"/>
                  </a:lnTo>
                  <a:lnTo>
                    <a:pt x="90" y="134"/>
                  </a:lnTo>
                  <a:lnTo>
                    <a:pt x="90" y="134"/>
                  </a:lnTo>
                  <a:lnTo>
                    <a:pt x="81" y="134"/>
                  </a:lnTo>
                  <a:lnTo>
                    <a:pt x="81" y="134"/>
                  </a:lnTo>
                  <a:close/>
                  <a:moveTo>
                    <a:pt x="63" y="136"/>
                  </a:moveTo>
                  <a:lnTo>
                    <a:pt x="64" y="134"/>
                  </a:lnTo>
                  <a:lnTo>
                    <a:pt x="64" y="134"/>
                  </a:lnTo>
                  <a:lnTo>
                    <a:pt x="55" y="127"/>
                  </a:lnTo>
                  <a:lnTo>
                    <a:pt x="55" y="127"/>
                  </a:lnTo>
                  <a:lnTo>
                    <a:pt x="52" y="125"/>
                  </a:lnTo>
                  <a:lnTo>
                    <a:pt x="53" y="125"/>
                  </a:lnTo>
                  <a:lnTo>
                    <a:pt x="53" y="125"/>
                  </a:lnTo>
                  <a:lnTo>
                    <a:pt x="46" y="116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52" y="127"/>
                  </a:lnTo>
                  <a:lnTo>
                    <a:pt x="52" y="127"/>
                  </a:lnTo>
                  <a:lnTo>
                    <a:pt x="63" y="136"/>
                  </a:lnTo>
                  <a:lnTo>
                    <a:pt x="63" y="136"/>
                  </a:lnTo>
                  <a:close/>
                  <a:moveTo>
                    <a:pt x="66" y="132"/>
                  </a:moveTo>
                  <a:lnTo>
                    <a:pt x="68" y="129"/>
                  </a:lnTo>
                  <a:lnTo>
                    <a:pt x="68" y="129"/>
                  </a:lnTo>
                  <a:lnTo>
                    <a:pt x="61" y="123"/>
                  </a:lnTo>
                  <a:lnTo>
                    <a:pt x="57" y="125"/>
                  </a:lnTo>
                  <a:lnTo>
                    <a:pt x="57" y="125"/>
                  </a:lnTo>
                  <a:lnTo>
                    <a:pt x="66" y="132"/>
                  </a:lnTo>
                  <a:lnTo>
                    <a:pt x="66" y="132"/>
                  </a:lnTo>
                  <a:close/>
                  <a:moveTo>
                    <a:pt x="42" y="116"/>
                  </a:moveTo>
                  <a:lnTo>
                    <a:pt x="46" y="114"/>
                  </a:lnTo>
                  <a:lnTo>
                    <a:pt x="46" y="114"/>
                  </a:lnTo>
                  <a:lnTo>
                    <a:pt x="41" y="103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42" y="116"/>
                  </a:lnTo>
                  <a:lnTo>
                    <a:pt x="42" y="116"/>
                  </a:lnTo>
                  <a:close/>
                  <a:moveTo>
                    <a:pt x="48" y="112"/>
                  </a:moveTo>
                  <a:lnTo>
                    <a:pt x="52" y="110"/>
                  </a:lnTo>
                  <a:lnTo>
                    <a:pt x="52" y="110"/>
                  </a:lnTo>
                  <a:lnTo>
                    <a:pt x="46" y="101"/>
                  </a:lnTo>
                  <a:lnTo>
                    <a:pt x="42" y="101"/>
                  </a:lnTo>
                  <a:lnTo>
                    <a:pt x="42" y="101"/>
                  </a:lnTo>
                  <a:lnTo>
                    <a:pt x="48" y="112"/>
                  </a:lnTo>
                  <a:lnTo>
                    <a:pt x="48" y="112"/>
                  </a:lnTo>
                  <a:close/>
                  <a:moveTo>
                    <a:pt x="52" y="112"/>
                  </a:moveTo>
                  <a:lnTo>
                    <a:pt x="48" y="114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52" y="112"/>
                  </a:lnTo>
                  <a:lnTo>
                    <a:pt x="52" y="112"/>
                  </a:lnTo>
                  <a:close/>
                  <a:moveTo>
                    <a:pt x="37" y="101"/>
                  </a:moveTo>
                  <a:lnTo>
                    <a:pt x="41" y="101"/>
                  </a:lnTo>
                  <a:lnTo>
                    <a:pt x="41" y="101"/>
                  </a:lnTo>
                  <a:lnTo>
                    <a:pt x="39" y="90"/>
                  </a:lnTo>
                  <a:lnTo>
                    <a:pt x="37" y="90"/>
                  </a:lnTo>
                  <a:lnTo>
                    <a:pt x="37" y="86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41" y="75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88"/>
                  </a:lnTo>
                  <a:lnTo>
                    <a:pt x="37" y="88"/>
                  </a:lnTo>
                  <a:lnTo>
                    <a:pt x="37" y="101"/>
                  </a:lnTo>
                  <a:lnTo>
                    <a:pt x="37" y="101"/>
                  </a:lnTo>
                  <a:close/>
                  <a:moveTo>
                    <a:pt x="42" y="101"/>
                  </a:moveTo>
                  <a:lnTo>
                    <a:pt x="46" y="99"/>
                  </a:lnTo>
                  <a:lnTo>
                    <a:pt x="46" y="99"/>
                  </a:lnTo>
                  <a:lnTo>
                    <a:pt x="44" y="90"/>
                  </a:lnTo>
                  <a:lnTo>
                    <a:pt x="41" y="90"/>
                  </a:lnTo>
                  <a:lnTo>
                    <a:pt x="41" y="90"/>
                  </a:lnTo>
                  <a:lnTo>
                    <a:pt x="42" y="101"/>
                  </a:lnTo>
                  <a:lnTo>
                    <a:pt x="42" y="101"/>
                  </a:lnTo>
                  <a:close/>
                  <a:moveTo>
                    <a:pt x="39" y="73"/>
                  </a:moveTo>
                  <a:lnTo>
                    <a:pt x="41" y="73"/>
                  </a:lnTo>
                  <a:lnTo>
                    <a:pt x="41" y="73"/>
                  </a:lnTo>
                  <a:lnTo>
                    <a:pt x="46" y="62"/>
                  </a:lnTo>
                  <a:lnTo>
                    <a:pt x="42" y="61"/>
                  </a:lnTo>
                  <a:lnTo>
                    <a:pt x="42" y="61"/>
                  </a:lnTo>
                  <a:lnTo>
                    <a:pt x="39" y="73"/>
                  </a:lnTo>
                  <a:lnTo>
                    <a:pt x="39" y="73"/>
                  </a:lnTo>
                  <a:close/>
                  <a:moveTo>
                    <a:pt x="42" y="73"/>
                  </a:moveTo>
                  <a:lnTo>
                    <a:pt x="46" y="75"/>
                  </a:lnTo>
                  <a:lnTo>
                    <a:pt x="46" y="75"/>
                  </a:lnTo>
                  <a:lnTo>
                    <a:pt x="52" y="64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2" y="73"/>
                  </a:lnTo>
                  <a:lnTo>
                    <a:pt x="42" y="73"/>
                  </a:lnTo>
                  <a:close/>
                  <a:moveTo>
                    <a:pt x="46" y="77"/>
                  </a:moveTo>
                  <a:lnTo>
                    <a:pt x="42" y="75"/>
                  </a:lnTo>
                  <a:lnTo>
                    <a:pt x="42" y="75"/>
                  </a:lnTo>
                  <a:lnTo>
                    <a:pt x="41" y="86"/>
                  </a:lnTo>
                  <a:lnTo>
                    <a:pt x="44" y="86"/>
                  </a:lnTo>
                  <a:lnTo>
                    <a:pt x="44" y="86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44" y="59"/>
                  </a:moveTo>
                  <a:lnTo>
                    <a:pt x="46" y="61"/>
                  </a:lnTo>
                  <a:lnTo>
                    <a:pt x="46" y="61"/>
                  </a:lnTo>
                  <a:lnTo>
                    <a:pt x="53" y="51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64" y="42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44" y="59"/>
                  </a:lnTo>
                  <a:lnTo>
                    <a:pt x="44" y="59"/>
                  </a:lnTo>
                  <a:close/>
                  <a:moveTo>
                    <a:pt x="48" y="62"/>
                  </a:moveTo>
                  <a:lnTo>
                    <a:pt x="52" y="64"/>
                  </a:lnTo>
                  <a:lnTo>
                    <a:pt x="52" y="64"/>
                  </a:lnTo>
                  <a:lnTo>
                    <a:pt x="57" y="57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48" y="62"/>
                  </a:lnTo>
                  <a:lnTo>
                    <a:pt x="48" y="62"/>
                  </a:lnTo>
                  <a:close/>
                  <a:moveTo>
                    <a:pt x="64" y="39"/>
                  </a:moveTo>
                  <a:lnTo>
                    <a:pt x="66" y="40"/>
                  </a:lnTo>
                  <a:lnTo>
                    <a:pt x="66" y="40"/>
                  </a:lnTo>
                  <a:lnTo>
                    <a:pt x="77" y="37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64" y="39"/>
                  </a:lnTo>
                  <a:lnTo>
                    <a:pt x="64" y="39"/>
                  </a:lnTo>
                  <a:close/>
                  <a:moveTo>
                    <a:pt x="66" y="44"/>
                  </a:moveTo>
                  <a:lnTo>
                    <a:pt x="70" y="48"/>
                  </a:lnTo>
                  <a:lnTo>
                    <a:pt x="70" y="48"/>
                  </a:lnTo>
                  <a:lnTo>
                    <a:pt x="79" y="42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66" y="44"/>
                  </a:lnTo>
                  <a:lnTo>
                    <a:pt x="66" y="44"/>
                  </a:lnTo>
                  <a:close/>
                  <a:moveTo>
                    <a:pt x="68" y="48"/>
                  </a:moveTo>
                  <a:lnTo>
                    <a:pt x="66" y="44"/>
                  </a:lnTo>
                  <a:lnTo>
                    <a:pt x="66" y="44"/>
                  </a:lnTo>
                  <a:lnTo>
                    <a:pt x="57" y="51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8" y="48"/>
                  </a:lnTo>
                  <a:lnTo>
                    <a:pt x="68" y="48"/>
                  </a:lnTo>
                  <a:close/>
                  <a:moveTo>
                    <a:pt x="79" y="39"/>
                  </a:moveTo>
                  <a:lnTo>
                    <a:pt x="81" y="42"/>
                  </a:lnTo>
                  <a:lnTo>
                    <a:pt x="81" y="42"/>
                  </a:lnTo>
                  <a:lnTo>
                    <a:pt x="90" y="40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79" y="39"/>
                  </a:lnTo>
                  <a:lnTo>
                    <a:pt x="79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447"/>
            <p:cNvSpPr>
              <a:spLocks noEditPoints="1"/>
            </p:cNvSpPr>
            <p:nvPr/>
          </p:nvSpPr>
          <p:spPr bwMode="auto">
            <a:xfrm>
              <a:off x="1906815" y="2799970"/>
              <a:ext cx="187285" cy="256380"/>
            </a:xfrm>
            <a:custGeom>
              <a:avLst/>
              <a:gdLst>
                <a:gd name="T0" fmla="*/ 27 w 103"/>
                <a:gd name="T1" fmla="*/ 30 h 141"/>
                <a:gd name="T2" fmla="*/ 18 w 103"/>
                <a:gd name="T3" fmla="*/ 52 h 141"/>
                <a:gd name="T4" fmla="*/ 22 w 103"/>
                <a:gd name="T5" fmla="*/ 77 h 141"/>
                <a:gd name="T6" fmla="*/ 48 w 103"/>
                <a:gd name="T7" fmla="*/ 97 h 141"/>
                <a:gd name="T8" fmla="*/ 71 w 103"/>
                <a:gd name="T9" fmla="*/ 97 h 141"/>
                <a:gd name="T10" fmla="*/ 93 w 103"/>
                <a:gd name="T11" fmla="*/ 85 h 141"/>
                <a:gd name="T12" fmla="*/ 103 w 103"/>
                <a:gd name="T13" fmla="*/ 63 h 141"/>
                <a:gd name="T14" fmla="*/ 97 w 103"/>
                <a:gd name="T15" fmla="*/ 37 h 141"/>
                <a:gd name="T16" fmla="*/ 73 w 103"/>
                <a:gd name="T17" fmla="*/ 17 h 141"/>
                <a:gd name="T18" fmla="*/ 48 w 103"/>
                <a:gd name="T19" fmla="*/ 17 h 141"/>
                <a:gd name="T20" fmla="*/ 42 w 103"/>
                <a:gd name="T21" fmla="*/ 85 h 141"/>
                <a:gd name="T22" fmla="*/ 59 w 103"/>
                <a:gd name="T23" fmla="*/ 90 h 141"/>
                <a:gd name="T24" fmla="*/ 42 w 103"/>
                <a:gd name="T25" fmla="*/ 85 h 141"/>
                <a:gd name="T26" fmla="*/ 70 w 103"/>
                <a:gd name="T27" fmla="*/ 77 h 141"/>
                <a:gd name="T28" fmla="*/ 79 w 103"/>
                <a:gd name="T29" fmla="*/ 75 h 141"/>
                <a:gd name="T30" fmla="*/ 70 w 103"/>
                <a:gd name="T31" fmla="*/ 86 h 141"/>
                <a:gd name="T32" fmla="*/ 62 w 103"/>
                <a:gd name="T33" fmla="*/ 81 h 141"/>
                <a:gd name="T34" fmla="*/ 93 w 103"/>
                <a:gd name="T35" fmla="*/ 59 h 141"/>
                <a:gd name="T36" fmla="*/ 88 w 103"/>
                <a:gd name="T37" fmla="*/ 74 h 141"/>
                <a:gd name="T38" fmla="*/ 77 w 103"/>
                <a:gd name="T39" fmla="*/ 30 h 141"/>
                <a:gd name="T40" fmla="*/ 62 w 103"/>
                <a:gd name="T41" fmla="*/ 24 h 141"/>
                <a:gd name="T42" fmla="*/ 77 w 103"/>
                <a:gd name="T43" fmla="*/ 30 h 141"/>
                <a:gd name="T44" fmla="*/ 49 w 103"/>
                <a:gd name="T45" fmla="*/ 37 h 141"/>
                <a:gd name="T46" fmla="*/ 42 w 103"/>
                <a:gd name="T47" fmla="*/ 39 h 141"/>
                <a:gd name="T48" fmla="*/ 49 w 103"/>
                <a:gd name="T49" fmla="*/ 28 h 141"/>
                <a:gd name="T50" fmla="*/ 59 w 103"/>
                <a:gd name="T51" fmla="*/ 33 h 141"/>
                <a:gd name="T52" fmla="*/ 27 w 103"/>
                <a:gd name="T53" fmla="*/ 55 h 141"/>
                <a:gd name="T54" fmla="*/ 31 w 103"/>
                <a:gd name="T55" fmla="*/ 41 h 141"/>
                <a:gd name="T56" fmla="*/ 42 w 103"/>
                <a:gd name="T57" fmla="*/ 75 h 141"/>
                <a:gd name="T58" fmla="*/ 31 w 103"/>
                <a:gd name="T59" fmla="*/ 68 h 141"/>
                <a:gd name="T60" fmla="*/ 37 w 103"/>
                <a:gd name="T61" fmla="*/ 59 h 141"/>
                <a:gd name="T62" fmla="*/ 44 w 103"/>
                <a:gd name="T63" fmla="*/ 75 h 141"/>
                <a:gd name="T64" fmla="*/ 44 w 103"/>
                <a:gd name="T65" fmla="*/ 52 h 141"/>
                <a:gd name="T66" fmla="*/ 64 w 103"/>
                <a:gd name="T67" fmla="*/ 41 h 141"/>
                <a:gd name="T68" fmla="*/ 75 w 103"/>
                <a:gd name="T69" fmla="*/ 63 h 141"/>
                <a:gd name="T70" fmla="*/ 55 w 103"/>
                <a:gd name="T71" fmla="*/ 74 h 141"/>
                <a:gd name="T72" fmla="*/ 44 w 103"/>
                <a:gd name="T73" fmla="*/ 52 h 141"/>
                <a:gd name="T74" fmla="*/ 79 w 103"/>
                <a:gd name="T75" fmla="*/ 39 h 141"/>
                <a:gd name="T76" fmla="*/ 90 w 103"/>
                <a:gd name="T77" fmla="*/ 46 h 141"/>
                <a:gd name="T78" fmla="*/ 84 w 103"/>
                <a:gd name="T79" fmla="*/ 55 h 141"/>
                <a:gd name="T80" fmla="*/ 75 w 103"/>
                <a:gd name="T81" fmla="*/ 39 h 141"/>
                <a:gd name="T82" fmla="*/ 38 w 103"/>
                <a:gd name="T83" fmla="*/ 130 h 141"/>
                <a:gd name="T84" fmla="*/ 44 w 103"/>
                <a:gd name="T85" fmla="*/ 116 h 141"/>
                <a:gd name="T86" fmla="*/ 16 w 103"/>
                <a:gd name="T87" fmla="*/ 99 h 141"/>
                <a:gd name="T88" fmla="*/ 0 w 103"/>
                <a:gd name="T89" fmla="*/ 57 h 141"/>
                <a:gd name="T90" fmla="*/ 9 w 103"/>
                <a:gd name="T91" fmla="*/ 24 h 141"/>
                <a:gd name="T92" fmla="*/ 40 w 103"/>
                <a:gd name="T93" fmla="*/ 0 h 141"/>
                <a:gd name="T94" fmla="*/ 26 w 103"/>
                <a:gd name="T95" fmla="*/ 24 h 141"/>
                <a:gd name="T96" fmla="*/ 13 w 103"/>
                <a:gd name="T97" fmla="*/ 48 h 141"/>
                <a:gd name="T98" fmla="*/ 15 w 103"/>
                <a:gd name="T99" fmla="*/ 75 h 141"/>
                <a:gd name="T100" fmla="*/ 33 w 103"/>
                <a:gd name="T101" fmla="*/ 97 h 141"/>
                <a:gd name="T102" fmla="*/ 60 w 103"/>
                <a:gd name="T103" fmla="*/ 105 h 141"/>
                <a:gd name="T104" fmla="*/ 90 w 103"/>
                <a:gd name="T105" fmla="*/ 94 h 141"/>
                <a:gd name="T106" fmla="*/ 70 w 103"/>
                <a:gd name="T107" fmla="*/ 11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3" h="141">
                  <a:moveTo>
                    <a:pt x="40" y="19"/>
                  </a:moveTo>
                  <a:lnTo>
                    <a:pt x="40" y="19"/>
                  </a:lnTo>
                  <a:lnTo>
                    <a:pt x="33" y="24"/>
                  </a:lnTo>
                  <a:lnTo>
                    <a:pt x="27" y="30"/>
                  </a:lnTo>
                  <a:lnTo>
                    <a:pt x="22" y="37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52"/>
                  </a:lnTo>
                  <a:lnTo>
                    <a:pt x="16" y="61"/>
                  </a:lnTo>
                  <a:lnTo>
                    <a:pt x="18" y="68"/>
                  </a:lnTo>
                  <a:lnTo>
                    <a:pt x="22" y="77"/>
                  </a:lnTo>
                  <a:lnTo>
                    <a:pt x="22" y="77"/>
                  </a:lnTo>
                  <a:lnTo>
                    <a:pt x="27" y="85"/>
                  </a:lnTo>
                  <a:lnTo>
                    <a:pt x="33" y="90"/>
                  </a:lnTo>
                  <a:lnTo>
                    <a:pt x="40" y="94"/>
                  </a:lnTo>
                  <a:lnTo>
                    <a:pt x="48" y="97"/>
                  </a:lnTo>
                  <a:lnTo>
                    <a:pt x="48" y="97"/>
                  </a:lnTo>
                  <a:lnTo>
                    <a:pt x="55" y="99"/>
                  </a:lnTo>
                  <a:lnTo>
                    <a:pt x="64" y="99"/>
                  </a:lnTo>
                  <a:lnTo>
                    <a:pt x="71" y="97"/>
                  </a:lnTo>
                  <a:lnTo>
                    <a:pt x="79" y="96"/>
                  </a:lnTo>
                  <a:lnTo>
                    <a:pt x="79" y="96"/>
                  </a:lnTo>
                  <a:lnTo>
                    <a:pt x="86" y="90"/>
                  </a:lnTo>
                  <a:lnTo>
                    <a:pt x="93" y="85"/>
                  </a:lnTo>
                  <a:lnTo>
                    <a:pt x="97" y="77"/>
                  </a:lnTo>
                  <a:lnTo>
                    <a:pt x="101" y="70"/>
                  </a:lnTo>
                  <a:lnTo>
                    <a:pt x="101" y="70"/>
                  </a:lnTo>
                  <a:lnTo>
                    <a:pt x="103" y="63"/>
                  </a:lnTo>
                  <a:lnTo>
                    <a:pt x="103" y="53"/>
                  </a:lnTo>
                  <a:lnTo>
                    <a:pt x="101" y="4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3" y="30"/>
                  </a:lnTo>
                  <a:lnTo>
                    <a:pt x="86" y="24"/>
                  </a:lnTo>
                  <a:lnTo>
                    <a:pt x="81" y="19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64" y="15"/>
                  </a:lnTo>
                  <a:lnTo>
                    <a:pt x="57" y="15"/>
                  </a:lnTo>
                  <a:lnTo>
                    <a:pt x="48" y="17"/>
                  </a:lnTo>
                  <a:lnTo>
                    <a:pt x="40" y="19"/>
                  </a:lnTo>
                  <a:lnTo>
                    <a:pt x="40" y="19"/>
                  </a:lnTo>
                  <a:close/>
                  <a:moveTo>
                    <a:pt x="42" y="85"/>
                  </a:moveTo>
                  <a:lnTo>
                    <a:pt x="42" y="85"/>
                  </a:lnTo>
                  <a:lnTo>
                    <a:pt x="51" y="85"/>
                  </a:lnTo>
                  <a:lnTo>
                    <a:pt x="51" y="85"/>
                  </a:lnTo>
                  <a:lnTo>
                    <a:pt x="59" y="90"/>
                  </a:lnTo>
                  <a:lnTo>
                    <a:pt x="59" y="90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2" y="85"/>
                  </a:lnTo>
                  <a:lnTo>
                    <a:pt x="42" y="85"/>
                  </a:lnTo>
                  <a:close/>
                  <a:moveTo>
                    <a:pt x="62" y="81"/>
                  </a:moveTo>
                  <a:lnTo>
                    <a:pt x="62" y="81"/>
                  </a:lnTo>
                  <a:lnTo>
                    <a:pt x="70" y="77"/>
                  </a:lnTo>
                  <a:lnTo>
                    <a:pt x="70" y="77"/>
                  </a:lnTo>
                  <a:lnTo>
                    <a:pt x="79" y="72"/>
                  </a:lnTo>
                  <a:lnTo>
                    <a:pt x="79" y="72"/>
                  </a:lnTo>
                  <a:lnTo>
                    <a:pt x="79" y="75"/>
                  </a:lnTo>
                  <a:lnTo>
                    <a:pt x="79" y="75"/>
                  </a:lnTo>
                  <a:lnTo>
                    <a:pt x="79" y="83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0" y="86"/>
                  </a:lnTo>
                  <a:lnTo>
                    <a:pt x="64" y="83"/>
                  </a:lnTo>
                  <a:lnTo>
                    <a:pt x="64" y="83"/>
                  </a:lnTo>
                  <a:lnTo>
                    <a:pt x="62" y="81"/>
                  </a:lnTo>
                  <a:lnTo>
                    <a:pt x="62" y="81"/>
                  </a:lnTo>
                  <a:close/>
                  <a:moveTo>
                    <a:pt x="86" y="66"/>
                  </a:moveTo>
                  <a:lnTo>
                    <a:pt x="86" y="66"/>
                  </a:lnTo>
                  <a:lnTo>
                    <a:pt x="93" y="59"/>
                  </a:lnTo>
                  <a:lnTo>
                    <a:pt x="93" y="59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88" y="74"/>
                  </a:lnTo>
                  <a:lnTo>
                    <a:pt x="88" y="74"/>
                  </a:lnTo>
                  <a:lnTo>
                    <a:pt x="86" y="66"/>
                  </a:lnTo>
                  <a:lnTo>
                    <a:pt x="86" y="66"/>
                  </a:lnTo>
                  <a:close/>
                  <a:moveTo>
                    <a:pt x="77" y="30"/>
                  </a:moveTo>
                  <a:lnTo>
                    <a:pt x="77" y="30"/>
                  </a:lnTo>
                  <a:lnTo>
                    <a:pt x="68" y="30"/>
                  </a:lnTo>
                  <a:lnTo>
                    <a:pt x="68" y="30"/>
                  </a:lnTo>
                  <a:lnTo>
                    <a:pt x="62" y="24"/>
                  </a:lnTo>
                  <a:lnTo>
                    <a:pt x="62" y="24"/>
                  </a:lnTo>
                  <a:lnTo>
                    <a:pt x="70" y="26"/>
                  </a:lnTo>
                  <a:lnTo>
                    <a:pt x="70" y="26"/>
                  </a:lnTo>
                  <a:lnTo>
                    <a:pt x="77" y="30"/>
                  </a:lnTo>
                  <a:lnTo>
                    <a:pt x="77" y="30"/>
                  </a:lnTo>
                  <a:close/>
                  <a:moveTo>
                    <a:pt x="59" y="33"/>
                  </a:moveTo>
                  <a:lnTo>
                    <a:pt x="59" y="33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42" y="31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9" y="28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9" y="33"/>
                  </a:lnTo>
                  <a:lnTo>
                    <a:pt x="59" y="33"/>
                  </a:lnTo>
                  <a:close/>
                  <a:moveTo>
                    <a:pt x="33" y="48"/>
                  </a:moveTo>
                  <a:lnTo>
                    <a:pt x="33" y="48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7" y="48"/>
                  </a:lnTo>
                  <a:lnTo>
                    <a:pt x="27" y="48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3" y="48"/>
                  </a:lnTo>
                  <a:lnTo>
                    <a:pt x="33" y="48"/>
                  </a:lnTo>
                  <a:close/>
                  <a:moveTo>
                    <a:pt x="42" y="75"/>
                  </a:moveTo>
                  <a:lnTo>
                    <a:pt x="42" y="75"/>
                  </a:lnTo>
                  <a:lnTo>
                    <a:pt x="35" y="75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31" y="68"/>
                  </a:lnTo>
                  <a:lnTo>
                    <a:pt x="35" y="61"/>
                  </a:lnTo>
                  <a:lnTo>
                    <a:pt x="35" y="61"/>
                  </a:lnTo>
                  <a:lnTo>
                    <a:pt x="37" y="59"/>
                  </a:lnTo>
                  <a:lnTo>
                    <a:pt x="37" y="59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2" y="75"/>
                  </a:lnTo>
                  <a:close/>
                  <a:moveTo>
                    <a:pt x="44" y="52"/>
                  </a:moveTo>
                  <a:lnTo>
                    <a:pt x="44" y="52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64" y="41"/>
                  </a:lnTo>
                  <a:lnTo>
                    <a:pt x="64" y="41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55" y="74"/>
                  </a:lnTo>
                  <a:lnTo>
                    <a:pt x="55" y="74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4" y="52"/>
                  </a:lnTo>
                  <a:lnTo>
                    <a:pt x="44" y="52"/>
                  </a:lnTo>
                  <a:close/>
                  <a:moveTo>
                    <a:pt x="75" y="39"/>
                  </a:moveTo>
                  <a:lnTo>
                    <a:pt x="75" y="39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86" y="39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6"/>
                  </a:lnTo>
                  <a:lnTo>
                    <a:pt x="86" y="53"/>
                  </a:lnTo>
                  <a:lnTo>
                    <a:pt x="86" y="53"/>
                  </a:lnTo>
                  <a:lnTo>
                    <a:pt x="84" y="55"/>
                  </a:lnTo>
                  <a:lnTo>
                    <a:pt x="84" y="55"/>
                  </a:lnTo>
                  <a:lnTo>
                    <a:pt x="79" y="46"/>
                  </a:lnTo>
                  <a:lnTo>
                    <a:pt x="79" y="46"/>
                  </a:lnTo>
                  <a:lnTo>
                    <a:pt x="75" y="39"/>
                  </a:lnTo>
                  <a:lnTo>
                    <a:pt x="75" y="39"/>
                  </a:lnTo>
                  <a:close/>
                  <a:moveTo>
                    <a:pt x="90" y="130"/>
                  </a:moveTo>
                  <a:lnTo>
                    <a:pt x="90" y="141"/>
                  </a:lnTo>
                  <a:lnTo>
                    <a:pt x="38" y="141"/>
                  </a:lnTo>
                  <a:lnTo>
                    <a:pt x="38" y="130"/>
                  </a:lnTo>
                  <a:lnTo>
                    <a:pt x="55" y="130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44" y="116"/>
                  </a:lnTo>
                  <a:lnTo>
                    <a:pt x="35" y="112"/>
                  </a:lnTo>
                  <a:lnTo>
                    <a:pt x="26" y="107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9" y="90"/>
                  </a:lnTo>
                  <a:lnTo>
                    <a:pt x="4" y="81"/>
                  </a:lnTo>
                  <a:lnTo>
                    <a:pt x="0" y="7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44"/>
                  </a:lnTo>
                  <a:lnTo>
                    <a:pt x="4" y="33"/>
                  </a:lnTo>
                  <a:lnTo>
                    <a:pt x="9" y="24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0" y="0"/>
                  </a:lnTo>
                  <a:lnTo>
                    <a:pt x="46" y="11"/>
                  </a:lnTo>
                  <a:lnTo>
                    <a:pt x="46" y="11"/>
                  </a:lnTo>
                  <a:lnTo>
                    <a:pt x="35" y="17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0" y="30"/>
                  </a:lnTo>
                  <a:lnTo>
                    <a:pt x="15" y="39"/>
                  </a:lnTo>
                  <a:lnTo>
                    <a:pt x="13" y="48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3" y="66"/>
                  </a:lnTo>
                  <a:lnTo>
                    <a:pt x="15" y="75"/>
                  </a:lnTo>
                  <a:lnTo>
                    <a:pt x="20" y="85"/>
                  </a:lnTo>
                  <a:lnTo>
                    <a:pt x="26" y="92"/>
                  </a:lnTo>
                  <a:lnTo>
                    <a:pt x="26" y="92"/>
                  </a:lnTo>
                  <a:lnTo>
                    <a:pt x="33" y="97"/>
                  </a:lnTo>
                  <a:lnTo>
                    <a:pt x="40" y="101"/>
                  </a:lnTo>
                  <a:lnTo>
                    <a:pt x="49" y="105"/>
                  </a:lnTo>
                  <a:lnTo>
                    <a:pt x="60" y="105"/>
                  </a:lnTo>
                  <a:lnTo>
                    <a:pt x="60" y="105"/>
                  </a:lnTo>
                  <a:lnTo>
                    <a:pt x="68" y="105"/>
                  </a:lnTo>
                  <a:lnTo>
                    <a:pt x="77" y="103"/>
                  </a:lnTo>
                  <a:lnTo>
                    <a:pt x="84" y="99"/>
                  </a:lnTo>
                  <a:lnTo>
                    <a:pt x="90" y="94"/>
                  </a:lnTo>
                  <a:lnTo>
                    <a:pt x="95" y="105"/>
                  </a:lnTo>
                  <a:lnTo>
                    <a:pt x="95" y="105"/>
                  </a:lnTo>
                  <a:lnTo>
                    <a:pt x="84" y="112"/>
                  </a:lnTo>
                  <a:lnTo>
                    <a:pt x="70" y="116"/>
                  </a:lnTo>
                  <a:lnTo>
                    <a:pt x="70" y="130"/>
                  </a:lnTo>
                  <a:lnTo>
                    <a:pt x="90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448"/>
            <p:cNvSpPr>
              <a:spLocks noEditPoints="1"/>
            </p:cNvSpPr>
            <p:nvPr/>
          </p:nvSpPr>
          <p:spPr bwMode="auto">
            <a:xfrm>
              <a:off x="2357752" y="2827244"/>
              <a:ext cx="229105" cy="216378"/>
            </a:xfrm>
            <a:custGeom>
              <a:avLst/>
              <a:gdLst>
                <a:gd name="T0" fmla="*/ 64 w 126"/>
                <a:gd name="T1" fmla="*/ 64 h 119"/>
                <a:gd name="T2" fmla="*/ 82 w 126"/>
                <a:gd name="T3" fmla="*/ 48 h 119"/>
                <a:gd name="T4" fmla="*/ 73 w 126"/>
                <a:gd name="T5" fmla="*/ 48 h 119"/>
                <a:gd name="T6" fmla="*/ 73 w 126"/>
                <a:gd name="T7" fmla="*/ 31 h 119"/>
                <a:gd name="T8" fmla="*/ 79 w 126"/>
                <a:gd name="T9" fmla="*/ 26 h 119"/>
                <a:gd name="T10" fmla="*/ 126 w 126"/>
                <a:gd name="T11" fmla="*/ 26 h 119"/>
                <a:gd name="T12" fmla="*/ 126 w 126"/>
                <a:gd name="T13" fmla="*/ 42 h 119"/>
                <a:gd name="T14" fmla="*/ 121 w 126"/>
                <a:gd name="T15" fmla="*/ 48 h 119"/>
                <a:gd name="T16" fmla="*/ 117 w 126"/>
                <a:gd name="T17" fmla="*/ 101 h 119"/>
                <a:gd name="T18" fmla="*/ 115 w 126"/>
                <a:gd name="T19" fmla="*/ 108 h 119"/>
                <a:gd name="T20" fmla="*/ 112 w 126"/>
                <a:gd name="T21" fmla="*/ 114 h 119"/>
                <a:gd name="T22" fmla="*/ 99 w 126"/>
                <a:gd name="T23" fmla="*/ 119 h 119"/>
                <a:gd name="T24" fmla="*/ 99 w 126"/>
                <a:gd name="T25" fmla="*/ 119 h 119"/>
                <a:gd name="T26" fmla="*/ 91 w 126"/>
                <a:gd name="T27" fmla="*/ 117 h 119"/>
                <a:gd name="T28" fmla="*/ 86 w 126"/>
                <a:gd name="T29" fmla="*/ 119 h 119"/>
                <a:gd name="T30" fmla="*/ 5 w 126"/>
                <a:gd name="T31" fmla="*/ 119 h 119"/>
                <a:gd name="T32" fmla="*/ 0 w 126"/>
                <a:gd name="T33" fmla="*/ 114 h 119"/>
                <a:gd name="T34" fmla="*/ 0 w 126"/>
                <a:gd name="T35" fmla="*/ 101 h 119"/>
                <a:gd name="T36" fmla="*/ 25 w 126"/>
                <a:gd name="T37" fmla="*/ 64 h 119"/>
                <a:gd name="T38" fmla="*/ 23 w 126"/>
                <a:gd name="T39" fmla="*/ 22 h 119"/>
                <a:gd name="T40" fmla="*/ 18 w 126"/>
                <a:gd name="T41" fmla="*/ 16 h 119"/>
                <a:gd name="T42" fmla="*/ 18 w 126"/>
                <a:gd name="T43" fmla="*/ 0 h 119"/>
                <a:gd name="T44" fmla="*/ 66 w 126"/>
                <a:gd name="T45" fmla="*/ 0 h 119"/>
                <a:gd name="T46" fmla="*/ 71 w 126"/>
                <a:gd name="T47" fmla="*/ 5 h 119"/>
                <a:gd name="T48" fmla="*/ 71 w 126"/>
                <a:gd name="T49" fmla="*/ 22 h 119"/>
                <a:gd name="T50" fmla="*/ 64 w 126"/>
                <a:gd name="T51" fmla="*/ 22 h 119"/>
                <a:gd name="T52" fmla="*/ 93 w 126"/>
                <a:gd name="T53" fmla="*/ 77 h 119"/>
                <a:gd name="T54" fmla="*/ 106 w 126"/>
                <a:gd name="T55" fmla="*/ 42 h 119"/>
                <a:gd name="T56" fmla="*/ 112 w 126"/>
                <a:gd name="T57" fmla="*/ 37 h 119"/>
                <a:gd name="T58" fmla="*/ 115 w 126"/>
                <a:gd name="T59" fmla="*/ 37 h 119"/>
                <a:gd name="T60" fmla="*/ 84 w 126"/>
                <a:gd name="T61" fmla="*/ 37 h 119"/>
                <a:gd name="T62" fmla="*/ 93 w 126"/>
                <a:gd name="T63" fmla="*/ 37 h 119"/>
                <a:gd name="T64" fmla="*/ 93 w 126"/>
                <a:gd name="T65" fmla="*/ 77 h 119"/>
                <a:gd name="T66" fmla="*/ 69 w 126"/>
                <a:gd name="T67" fmla="*/ 103 h 119"/>
                <a:gd name="T68" fmla="*/ 40 w 126"/>
                <a:gd name="T69" fmla="*/ 73 h 119"/>
                <a:gd name="T70" fmla="*/ 20 w 126"/>
                <a:gd name="T71" fmla="*/ 104 h 119"/>
                <a:gd name="T72" fmla="*/ 69 w 126"/>
                <a:gd name="T73" fmla="*/ 104 h 119"/>
                <a:gd name="T74" fmla="*/ 69 w 126"/>
                <a:gd name="T75" fmla="*/ 103 h 119"/>
                <a:gd name="T76" fmla="*/ 53 w 126"/>
                <a:gd name="T77" fmla="*/ 16 h 119"/>
                <a:gd name="T78" fmla="*/ 58 w 126"/>
                <a:gd name="T79" fmla="*/ 11 h 119"/>
                <a:gd name="T80" fmla="*/ 60 w 126"/>
                <a:gd name="T81" fmla="*/ 11 h 119"/>
                <a:gd name="T82" fmla="*/ 29 w 126"/>
                <a:gd name="T83" fmla="*/ 11 h 119"/>
                <a:gd name="T84" fmla="*/ 36 w 126"/>
                <a:gd name="T85" fmla="*/ 11 h 119"/>
                <a:gd name="T86" fmla="*/ 36 w 126"/>
                <a:gd name="T87" fmla="*/ 66 h 119"/>
                <a:gd name="T88" fmla="*/ 36 w 126"/>
                <a:gd name="T89" fmla="*/ 68 h 119"/>
                <a:gd name="T90" fmla="*/ 11 w 126"/>
                <a:gd name="T91" fmla="*/ 108 h 119"/>
                <a:gd name="T92" fmla="*/ 80 w 126"/>
                <a:gd name="T93" fmla="*/ 104 h 119"/>
                <a:gd name="T94" fmla="*/ 53 w 126"/>
                <a:gd name="T95" fmla="*/ 6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6" h="119">
                  <a:moveTo>
                    <a:pt x="64" y="22"/>
                  </a:moveTo>
                  <a:lnTo>
                    <a:pt x="64" y="64"/>
                  </a:lnTo>
                  <a:lnTo>
                    <a:pt x="82" y="88"/>
                  </a:lnTo>
                  <a:lnTo>
                    <a:pt x="82" y="48"/>
                  </a:lnTo>
                  <a:lnTo>
                    <a:pt x="79" y="48"/>
                  </a:lnTo>
                  <a:lnTo>
                    <a:pt x="73" y="48"/>
                  </a:lnTo>
                  <a:lnTo>
                    <a:pt x="73" y="42"/>
                  </a:lnTo>
                  <a:lnTo>
                    <a:pt x="73" y="31"/>
                  </a:lnTo>
                  <a:lnTo>
                    <a:pt x="73" y="26"/>
                  </a:lnTo>
                  <a:lnTo>
                    <a:pt x="79" y="26"/>
                  </a:lnTo>
                  <a:lnTo>
                    <a:pt x="121" y="26"/>
                  </a:lnTo>
                  <a:lnTo>
                    <a:pt x="126" y="26"/>
                  </a:lnTo>
                  <a:lnTo>
                    <a:pt x="126" y="31"/>
                  </a:lnTo>
                  <a:lnTo>
                    <a:pt x="126" y="42"/>
                  </a:lnTo>
                  <a:lnTo>
                    <a:pt x="126" y="48"/>
                  </a:lnTo>
                  <a:lnTo>
                    <a:pt x="121" y="48"/>
                  </a:lnTo>
                  <a:lnTo>
                    <a:pt x="117" y="48"/>
                  </a:lnTo>
                  <a:lnTo>
                    <a:pt x="117" y="101"/>
                  </a:lnTo>
                  <a:lnTo>
                    <a:pt x="117" y="101"/>
                  </a:lnTo>
                  <a:lnTo>
                    <a:pt x="115" y="108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06" y="117"/>
                  </a:lnTo>
                  <a:lnTo>
                    <a:pt x="99" y="119"/>
                  </a:lnTo>
                  <a:lnTo>
                    <a:pt x="99" y="119"/>
                  </a:lnTo>
                  <a:lnTo>
                    <a:pt x="99" y="119"/>
                  </a:lnTo>
                  <a:lnTo>
                    <a:pt x="95" y="119"/>
                  </a:lnTo>
                  <a:lnTo>
                    <a:pt x="91" y="117"/>
                  </a:lnTo>
                  <a:lnTo>
                    <a:pt x="91" y="119"/>
                  </a:lnTo>
                  <a:lnTo>
                    <a:pt x="86" y="119"/>
                  </a:lnTo>
                  <a:lnTo>
                    <a:pt x="7" y="119"/>
                  </a:lnTo>
                  <a:lnTo>
                    <a:pt x="5" y="119"/>
                  </a:lnTo>
                  <a:lnTo>
                    <a:pt x="0" y="119"/>
                  </a:lnTo>
                  <a:lnTo>
                    <a:pt x="0" y="11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1" y="99"/>
                  </a:lnTo>
                  <a:lnTo>
                    <a:pt x="25" y="64"/>
                  </a:lnTo>
                  <a:lnTo>
                    <a:pt x="25" y="22"/>
                  </a:lnTo>
                  <a:lnTo>
                    <a:pt x="23" y="22"/>
                  </a:lnTo>
                  <a:lnTo>
                    <a:pt x="18" y="22"/>
                  </a:lnTo>
                  <a:lnTo>
                    <a:pt x="18" y="16"/>
                  </a:lnTo>
                  <a:lnTo>
                    <a:pt x="18" y="5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66" y="0"/>
                  </a:lnTo>
                  <a:lnTo>
                    <a:pt x="71" y="0"/>
                  </a:lnTo>
                  <a:lnTo>
                    <a:pt x="71" y="5"/>
                  </a:lnTo>
                  <a:lnTo>
                    <a:pt x="71" y="16"/>
                  </a:lnTo>
                  <a:lnTo>
                    <a:pt x="71" y="22"/>
                  </a:lnTo>
                  <a:lnTo>
                    <a:pt x="66" y="22"/>
                  </a:lnTo>
                  <a:lnTo>
                    <a:pt x="64" y="22"/>
                  </a:lnTo>
                  <a:lnTo>
                    <a:pt x="64" y="22"/>
                  </a:lnTo>
                  <a:close/>
                  <a:moveTo>
                    <a:pt x="93" y="77"/>
                  </a:moveTo>
                  <a:lnTo>
                    <a:pt x="106" y="77"/>
                  </a:lnTo>
                  <a:lnTo>
                    <a:pt x="106" y="42"/>
                  </a:lnTo>
                  <a:lnTo>
                    <a:pt x="106" y="37"/>
                  </a:lnTo>
                  <a:lnTo>
                    <a:pt x="112" y="37"/>
                  </a:lnTo>
                  <a:lnTo>
                    <a:pt x="115" y="37"/>
                  </a:lnTo>
                  <a:lnTo>
                    <a:pt x="11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8" y="37"/>
                  </a:lnTo>
                  <a:lnTo>
                    <a:pt x="93" y="37"/>
                  </a:lnTo>
                  <a:lnTo>
                    <a:pt x="93" y="42"/>
                  </a:lnTo>
                  <a:lnTo>
                    <a:pt x="93" y="77"/>
                  </a:lnTo>
                  <a:lnTo>
                    <a:pt x="93" y="77"/>
                  </a:lnTo>
                  <a:close/>
                  <a:moveTo>
                    <a:pt x="69" y="103"/>
                  </a:moveTo>
                  <a:lnTo>
                    <a:pt x="49" y="73"/>
                  </a:lnTo>
                  <a:lnTo>
                    <a:pt x="40" y="73"/>
                  </a:lnTo>
                  <a:lnTo>
                    <a:pt x="20" y="103"/>
                  </a:lnTo>
                  <a:lnTo>
                    <a:pt x="20" y="104"/>
                  </a:lnTo>
                  <a:lnTo>
                    <a:pt x="42" y="104"/>
                  </a:lnTo>
                  <a:lnTo>
                    <a:pt x="69" y="104"/>
                  </a:lnTo>
                  <a:lnTo>
                    <a:pt x="69" y="103"/>
                  </a:lnTo>
                  <a:lnTo>
                    <a:pt x="69" y="103"/>
                  </a:lnTo>
                  <a:close/>
                  <a:moveTo>
                    <a:pt x="53" y="66"/>
                  </a:moveTo>
                  <a:lnTo>
                    <a:pt x="53" y="16"/>
                  </a:lnTo>
                  <a:lnTo>
                    <a:pt x="53" y="11"/>
                  </a:lnTo>
                  <a:lnTo>
                    <a:pt x="58" y="11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lnTo>
                    <a:pt x="36" y="11"/>
                  </a:lnTo>
                  <a:lnTo>
                    <a:pt x="36" y="16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11" y="104"/>
                  </a:lnTo>
                  <a:lnTo>
                    <a:pt x="11" y="108"/>
                  </a:lnTo>
                  <a:lnTo>
                    <a:pt x="80" y="108"/>
                  </a:lnTo>
                  <a:lnTo>
                    <a:pt x="80" y="104"/>
                  </a:lnTo>
                  <a:lnTo>
                    <a:pt x="55" y="68"/>
                  </a:lnTo>
                  <a:lnTo>
                    <a:pt x="53" y="68"/>
                  </a:lnTo>
                  <a:lnTo>
                    <a:pt x="53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450"/>
            <p:cNvSpPr>
              <a:spLocks noEditPoints="1"/>
            </p:cNvSpPr>
            <p:nvPr/>
          </p:nvSpPr>
          <p:spPr bwMode="auto">
            <a:xfrm>
              <a:off x="2386845" y="2369034"/>
              <a:ext cx="176375" cy="210922"/>
            </a:xfrm>
            <a:custGeom>
              <a:avLst/>
              <a:gdLst>
                <a:gd name="T0" fmla="*/ 97 w 97"/>
                <a:gd name="T1" fmla="*/ 0 h 116"/>
                <a:gd name="T2" fmla="*/ 0 w 97"/>
                <a:gd name="T3" fmla="*/ 116 h 116"/>
                <a:gd name="T4" fmla="*/ 0 w 97"/>
                <a:gd name="T5" fmla="*/ 0 h 116"/>
                <a:gd name="T6" fmla="*/ 31 w 97"/>
                <a:gd name="T7" fmla="*/ 100 h 116"/>
                <a:gd name="T8" fmla="*/ 33 w 97"/>
                <a:gd name="T9" fmla="*/ 98 h 116"/>
                <a:gd name="T10" fmla="*/ 33 w 97"/>
                <a:gd name="T11" fmla="*/ 94 h 116"/>
                <a:gd name="T12" fmla="*/ 33 w 97"/>
                <a:gd name="T13" fmla="*/ 89 h 116"/>
                <a:gd name="T14" fmla="*/ 31 w 97"/>
                <a:gd name="T15" fmla="*/ 87 h 116"/>
                <a:gd name="T16" fmla="*/ 28 w 97"/>
                <a:gd name="T17" fmla="*/ 90 h 116"/>
                <a:gd name="T18" fmla="*/ 22 w 97"/>
                <a:gd name="T19" fmla="*/ 90 h 116"/>
                <a:gd name="T20" fmla="*/ 22 w 97"/>
                <a:gd name="T21" fmla="*/ 96 h 116"/>
                <a:gd name="T22" fmla="*/ 28 w 97"/>
                <a:gd name="T23" fmla="*/ 98 h 116"/>
                <a:gd name="T24" fmla="*/ 28 w 97"/>
                <a:gd name="T25" fmla="*/ 100 h 116"/>
                <a:gd name="T26" fmla="*/ 63 w 97"/>
                <a:gd name="T27" fmla="*/ 67 h 116"/>
                <a:gd name="T28" fmla="*/ 77 w 97"/>
                <a:gd name="T29" fmla="*/ 63 h 116"/>
                <a:gd name="T30" fmla="*/ 63 w 97"/>
                <a:gd name="T31" fmla="*/ 63 h 116"/>
                <a:gd name="T32" fmla="*/ 63 w 97"/>
                <a:gd name="T33" fmla="*/ 98 h 116"/>
                <a:gd name="T34" fmla="*/ 77 w 97"/>
                <a:gd name="T35" fmla="*/ 94 h 116"/>
                <a:gd name="T36" fmla="*/ 63 w 97"/>
                <a:gd name="T37" fmla="*/ 94 h 116"/>
                <a:gd name="T38" fmla="*/ 63 w 97"/>
                <a:gd name="T39" fmla="*/ 92 h 116"/>
                <a:gd name="T40" fmla="*/ 77 w 97"/>
                <a:gd name="T41" fmla="*/ 89 h 116"/>
                <a:gd name="T42" fmla="*/ 63 w 97"/>
                <a:gd name="T43" fmla="*/ 89 h 116"/>
                <a:gd name="T44" fmla="*/ 22 w 97"/>
                <a:gd name="T45" fmla="*/ 67 h 116"/>
                <a:gd name="T46" fmla="*/ 28 w 97"/>
                <a:gd name="T47" fmla="*/ 72 h 116"/>
                <a:gd name="T48" fmla="*/ 31 w 97"/>
                <a:gd name="T49" fmla="*/ 67 h 116"/>
                <a:gd name="T50" fmla="*/ 35 w 97"/>
                <a:gd name="T51" fmla="*/ 63 h 116"/>
                <a:gd name="T52" fmla="*/ 31 w 97"/>
                <a:gd name="T53" fmla="*/ 57 h 116"/>
                <a:gd name="T54" fmla="*/ 28 w 97"/>
                <a:gd name="T55" fmla="*/ 63 h 116"/>
                <a:gd name="T56" fmla="*/ 22 w 97"/>
                <a:gd name="T57" fmla="*/ 63 h 116"/>
                <a:gd name="T58" fmla="*/ 15 w 97"/>
                <a:gd name="T59" fmla="*/ 43 h 116"/>
                <a:gd name="T60" fmla="*/ 85 w 97"/>
                <a:gd name="T61" fmla="*/ 15 h 116"/>
                <a:gd name="T62" fmla="*/ 15 w 97"/>
                <a:gd name="T63" fmla="*/ 15 h 116"/>
                <a:gd name="T64" fmla="*/ 15 w 97"/>
                <a:gd name="T65" fmla="*/ 74 h 116"/>
                <a:gd name="T66" fmla="*/ 42 w 97"/>
                <a:gd name="T67" fmla="*/ 56 h 116"/>
                <a:gd name="T68" fmla="*/ 15 w 97"/>
                <a:gd name="T69" fmla="*/ 56 h 116"/>
                <a:gd name="T70" fmla="*/ 55 w 97"/>
                <a:gd name="T71" fmla="*/ 74 h 116"/>
                <a:gd name="T72" fmla="*/ 83 w 97"/>
                <a:gd name="T73" fmla="*/ 56 h 116"/>
                <a:gd name="T74" fmla="*/ 55 w 97"/>
                <a:gd name="T75" fmla="*/ 56 h 116"/>
                <a:gd name="T76" fmla="*/ 15 w 97"/>
                <a:gd name="T77" fmla="*/ 103 h 116"/>
                <a:gd name="T78" fmla="*/ 42 w 97"/>
                <a:gd name="T79" fmla="*/ 83 h 116"/>
                <a:gd name="T80" fmla="*/ 15 w 97"/>
                <a:gd name="T81" fmla="*/ 83 h 116"/>
                <a:gd name="T82" fmla="*/ 55 w 97"/>
                <a:gd name="T83" fmla="*/ 103 h 116"/>
                <a:gd name="T84" fmla="*/ 83 w 97"/>
                <a:gd name="T85" fmla="*/ 8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7" h="116">
                  <a:moveTo>
                    <a:pt x="0" y="0"/>
                  </a:moveTo>
                  <a:lnTo>
                    <a:pt x="97" y="0"/>
                  </a:lnTo>
                  <a:lnTo>
                    <a:pt x="97" y="116"/>
                  </a:lnTo>
                  <a:lnTo>
                    <a:pt x="0" y="116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8" y="100"/>
                  </a:moveTo>
                  <a:lnTo>
                    <a:pt x="31" y="100"/>
                  </a:lnTo>
                  <a:lnTo>
                    <a:pt x="31" y="96"/>
                  </a:lnTo>
                  <a:lnTo>
                    <a:pt x="33" y="98"/>
                  </a:lnTo>
                  <a:lnTo>
                    <a:pt x="35" y="96"/>
                  </a:lnTo>
                  <a:lnTo>
                    <a:pt x="33" y="94"/>
                  </a:lnTo>
                  <a:lnTo>
                    <a:pt x="35" y="90"/>
                  </a:lnTo>
                  <a:lnTo>
                    <a:pt x="33" y="89"/>
                  </a:lnTo>
                  <a:lnTo>
                    <a:pt x="31" y="90"/>
                  </a:lnTo>
                  <a:lnTo>
                    <a:pt x="31" y="87"/>
                  </a:lnTo>
                  <a:lnTo>
                    <a:pt x="28" y="87"/>
                  </a:lnTo>
                  <a:lnTo>
                    <a:pt x="28" y="90"/>
                  </a:lnTo>
                  <a:lnTo>
                    <a:pt x="24" y="89"/>
                  </a:lnTo>
                  <a:lnTo>
                    <a:pt x="22" y="90"/>
                  </a:lnTo>
                  <a:lnTo>
                    <a:pt x="26" y="94"/>
                  </a:lnTo>
                  <a:lnTo>
                    <a:pt x="22" y="96"/>
                  </a:lnTo>
                  <a:lnTo>
                    <a:pt x="24" y="100"/>
                  </a:lnTo>
                  <a:lnTo>
                    <a:pt x="28" y="98"/>
                  </a:lnTo>
                  <a:lnTo>
                    <a:pt x="28" y="100"/>
                  </a:lnTo>
                  <a:lnTo>
                    <a:pt x="28" y="100"/>
                  </a:lnTo>
                  <a:close/>
                  <a:moveTo>
                    <a:pt x="63" y="63"/>
                  </a:moveTo>
                  <a:lnTo>
                    <a:pt x="63" y="67"/>
                  </a:lnTo>
                  <a:lnTo>
                    <a:pt x="77" y="67"/>
                  </a:lnTo>
                  <a:lnTo>
                    <a:pt x="77" y="63"/>
                  </a:lnTo>
                  <a:lnTo>
                    <a:pt x="63" y="63"/>
                  </a:lnTo>
                  <a:lnTo>
                    <a:pt x="63" y="63"/>
                  </a:lnTo>
                  <a:close/>
                  <a:moveTo>
                    <a:pt x="63" y="94"/>
                  </a:moveTo>
                  <a:lnTo>
                    <a:pt x="63" y="98"/>
                  </a:lnTo>
                  <a:lnTo>
                    <a:pt x="77" y="98"/>
                  </a:lnTo>
                  <a:lnTo>
                    <a:pt x="77" y="94"/>
                  </a:lnTo>
                  <a:lnTo>
                    <a:pt x="63" y="94"/>
                  </a:lnTo>
                  <a:lnTo>
                    <a:pt x="63" y="94"/>
                  </a:lnTo>
                  <a:close/>
                  <a:moveTo>
                    <a:pt x="63" y="89"/>
                  </a:moveTo>
                  <a:lnTo>
                    <a:pt x="63" y="92"/>
                  </a:lnTo>
                  <a:lnTo>
                    <a:pt x="77" y="92"/>
                  </a:lnTo>
                  <a:lnTo>
                    <a:pt x="77" y="89"/>
                  </a:lnTo>
                  <a:lnTo>
                    <a:pt x="63" y="89"/>
                  </a:lnTo>
                  <a:lnTo>
                    <a:pt x="63" y="89"/>
                  </a:lnTo>
                  <a:close/>
                  <a:moveTo>
                    <a:pt x="22" y="63"/>
                  </a:moveTo>
                  <a:lnTo>
                    <a:pt x="22" y="67"/>
                  </a:lnTo>
                  <a:lnTo>
                    <a:pt x="28" y="67"/>
                  </a:lnTo>
                  <a:lnTo>
                    <a:pt x="28" y="72"/>
                  </a:lnTo>
                  <a:lnTo>
                    <a:pt x="31" y="72"/>
                  </a:lnTo>
                  <a:lnTo>
                    <a:pt x="31" y="67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1" y="63"/>
                  </a:lnTo>
                  <a:lnTo>
                    <a:pt x="31" y="57"/>
                  </a:lnTo>
                  <a:lnTo>
                    <a:pt x="28" y="57"/>
                  </a:lnTo>
                  <a:lnTo>
                    <a:pt x="28" y="63"/>
                  </a:lnTo>
                  <a:lnTo>
                    <a:pt x="22" y="63"/>
                  </a:lnTo>
                  <a:lnTo>
                    <a:pt x="22" y="63"/>
                  </a:lnTo>
                  <a:close/>
                  <a:moveTo>
                    <a:pt x="15" y="15"/>
                  </a:moveTo>
                  <a:lnTo>
                    <a:pt x="15" y="43"/>
                  </a:lnTo>
                  <a:lnTo>
                    <a:pt x="85" y="43"/>
                  </a:lnTo>
                  <a:lnTo>
                    <a:pt x="85" y="15"/>
                  </a:lnTo>
                  <a:lnTo>
                    <a:pt x="15" y="15"/>
                  </a:lnTo>
                  <a:lnTo>
                    <a:pt x="15" y="15"/>
                  </a:lnTo>
                  <a:close/>
                  <a:moveTo>
                    <a:pt x="15" y="56"/>
                  </a:moveTo>
                  <a:lnTo>
                    <a:pt x="15" y="74"/>
                  </a:lnTo>
                  <a:lnTo>
                    <a:pt x="42" y="74"/>
                  </a:lnTo>
                  <a:lnTo>
                    <a:pt x="42" y="56"/>
                  </a:lnTo>
                  <a:lnTo>
                    <a:pt x="15" y="56"/>
                  </a:lnTo>
                  <a:lnTo>
                    <a:pt x="15" y="56"/>
                  </a:lnTo>
                  <a:close/>
                  <a:moveTo>
                    <a:pt x="55" y="56"/>
                  </a:moveTo>
                  <a:lnTo>
                    <a:pt x="55" y="74"/>
                  </a:lnTo>
                  <a:lnTo>
                    <a:pt x="83" y="74"/>
                  </a:lnTo>
                  <a:lnTo>
                    <a:pt x="83" y="56"/>
                  </a:lnTo>
                  <a:lnTo>
                    <a:pt x="55" y="56"/>
                  </a:lnTo>
                  <a:lnTo>
                    <a:pt x="55" y="56"/>
                  </a:lnTo>
                  <a:close/>
                  <a:moveTo>
                    <a:pt x="15" y="83"/>
                  </a:moveTo>
                  <a:lnTo>
                    <a:pt x="15" y="103"/>
                  </a:lnTo>
                  <a:lnTo>
                    <a:pt x="42" y="103"/>
                  </a:lnTo>
                  <a:lnTo>
                    <a:pt x="42" y="83"/>
                  </a:lnTo>
                  <a:lnTo>
                    <a:pt x="15" y="83"/>
                  </a:lnTo>
                  <a:lnTo>
                    <a:pt x="15" y="83"/>
                  </a:lnTo>
                  <a:close/>
                  <a:moveTo>
                    <a:pt x="55" y="83"/>
                  </a:moveTo>
                  <a:lnTo>
                    <a:pt x="55" y="103"/>
                  </a:lnTo>
                  <a:lnTo>
                    <a:pt x="83" y="103"/>
                  </a:lnTo>
                  <a:lnTo>
                    <a:pt x="83" y="83"/>
                  </a:lnTo>
                  <a:lnTo>
                    <a:pt x="55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453"/>
            <p:cNvSpPr>
              <a:spLocks noEditPoints="1"/>
            </p:cNvSpPr>
            <p:nvPr/>
          </p:nvSpPr>
          <p:spPr bwMode="auto">
            <a:xfrm>
              <a:off x="1894086" y="2356306"/>
              <a:ext cx="245470" cy="250925"/>
            </a:xfrm>
            <a:custGeom>
              <a:avLst/>
              <a:gdLst>
                <a:gd name="T0" fmla="*/ 25 w 135"/>
                <a:gd name="T1" fmla="*/ 119 h 138"/>
                <a:gd name="T2" fmla="*/ 113 w 135"/>
                <a:gd name="T3" fmla="*/ 29 h 138"/>
                <a:gd name="T4" fmla="*/ 115 w 135"/>
                <a:gd name="T5" fmla="*/ 29 h 138"/>
                <a:gd name="T6" fmla="*/ 135 w 135"/>
                <a:gd name="T7" fmla="*/ 48 h 138"/>
                <a:gd name="T8" fmla="*/ 47 w 135"/>
                <a:gd name="T9" fmla="*/ 138 h 138"/>
                <a:gd name="T10" fmla="*/ 44 w 135"/>
                <a:gd name="T11" fmla="*/ 138 h 138"/>
                <a:gd name="T12" fmla="*/ 55 w 135"/>
                <a:gd name="T13" fmla="*/ 26 h 138"/>
                <a:gd name="T14" fmla="*/ 33 w 135"/>
                <a:gd name="T15" fmla="*/ 33 h 138"/>
                <a:gd name="T16" fmla="*/ 25 w 135"/>
                <a:gd name="T17" fmla="*/ 48 h 138"/>
                <a:gd name="T18" fmla="*/ 64 w 135"/>
                <a:gd name="T19" fmla="*/ 28 h 138"/>
                <a:gd name="T20" fmla="*/ 14 w 135"/>
                <a:gd name="T21" fmla="*/ 17 h 138"/>
                <a:gd name="T22" fmla="*/ 1 w 135"/>
                <a:gd name="T23" fmla="*/ 40 h 138"/>
                <a:gd name="T24" fmla="*/ 1 w 135"/>
                <a:gd name="T25" fmla="*/ 66 h 138"/>
                <a:gd name="T26" fmla="*/ 0 w 135"/>
                <a:gd name="T27" fmla="*/ 92 h 138"/>
                <a:gd name="T28" fmla="*/ 18 w 135"/>
                <a:gd name="T29" fmla="*/ 101 h 138"/>
                <a:gd name="T30" fmla="*/ 29 w 135"/>
                <a:gd name="T31" fmla="*/ 103 h 138"/>
                <a:gd name="T32" fmla="*/ 29 w 135"/>
                <a:gd name="T33" fmla="*/ 101 h 138"/>
                <a:gd name="T34" fmla="*/ 27 w 135"/>
                <a:gd name="T35" fmla="*/ 88 h 138"/>
                <a:gd name="T36" fmla="*/ 33 w 135"/>
                <a:gd name="T37" fmla="*/ 86 h 138"/>
                <a:gd name="T38" fmla="*/ 44 w 135"/>
                <a:gd name="T39" fmla="*/ 86 h 138"/>
                <a:gd name="T40" fmla="*/ 45 w 135"/>
                <a:gd name="T41" fmla="*/ 86 h 138"/>
                <a:gd name="T42" fmla="*/ 42 w 135"/>
                <a:gd name="T43" fmla="*/ 72 h 138"/>
                <a:gd name="T44" fmla="*/ 47 w 135"/>
                <a:gd name="T45" fmla="*/ 72 h 138"/>
                <a:gd name="T46" fmla="*/ 58 w 135"/>
                <a:gd name="T47" fmla="*/ 74 h 138"/>
                <a:gd name="T48" fmla="*/ 60 w 135"/>
                <a:gd name="T49" fmla="*/ 72 h 138"/>
                <a:gd name="T50" fmla="*/ 56 w 135"/>
                <a:gd name="T51" fmla="*/ 57 h 138"/>
                <a:gd name="T52" fmla="*/ 64 w 135"/>
                <a:gd name="T53" fmla="*/ 55 h 138"/>
                <a:gd name="T54" fmla="*/ 73 w 135"/>
                <a:gd name="T55" fmla="*/ 57 h 138"/>
                <a:gd name="T56" fmla="*/ 75 w 135"/>
                <a:gd name="T57" fmla="*/ 55 h 138"/>
                <a:gd name="T58" fmla="*/ 73 w 135"/>
                <a:gd name="T59" fmla="*/ 42 h 138"/>
                <a:gd name="T60" fmla="*/ 78 w 135"/>
                <a:gd name="T61" fmla="*/ 40 h 138"/>
                <a:gd name="T62" fmla="*/ 88 w 135"/>
                <a:gd name="T63" fmla="*/ 42 h 138"/>
                <a:gd name="T64" fmla="*/ 89 w 135"/>
                <a:gd name="T65" fmla="*/ 40 h 138"/>
                <a:gd name="T66" fmla="*/ 88 w 135"/>
                <a:gd name="T67" fmla="*/ 28 h 138"/>
                <a:gd name="T68" fmla="*/ 93 w 135"/>
                <a:gd name="T69" fmla="*/ 26 h 138"/>
                <a:gd name="T70" fmla="*/ 102 w 135"/>
                <a:gd name="T71" fmla="*/ 28 h 138"/>
                <a:gd name="T72" fmla="*/ 104 w 135"/>
                <a:gd name="T73" fmla="*/ 26 h 138"/>
                <a:gd name="T74" fmla="*/ 80 w 135"/>
                <a:gd name="T75" fmla="*/ 9 h 138"/>
                <a:gd name="T76" fmla="*/ 64 w 135"/>
                <a:gd name="T77" fmla="*/ 2 h 138"/>
                <a:gd name="T78" fmla="*/ 38 w 135"/>
                <a:gd name="T79" fmla="*/ 2 h 138"/>
                <a:gd name="T80" fmla="*/ 14 w 135"/>
                <a:gd name="T81" fmla="*/ 17 h 138"/>
                <a:gd name="T82" fmla="*/ 124 w 135"/>
                <a:gd name="T83" fmla="*/ 53 h 138"/>
                <a:gd name="T84" fmla="*/ 29 w 135"/>
                <a:gd name="T85" fmla="*/ 119 h 138"/>
                <a:gd name="T86" fmla="*/ 45 w 135"/>
                <a:gd name="T87" fmla="*/ 121 h 138"/>
                <a:gd name="T88" fmla="*/ 58 w 135"/>
                <a:gd name="T89" fmla="*/ 119 h 138"/>
                <a:gd name="T90" fmla="*/ 62 w 135"/>
                <a:gd name="T91" fmla="*/ 118 h 138"/>
                <a:gd name="T92" fmla="*/ 64 w 135"/>
                <a:gd name="T93" fmla="*/ 103 h 138"/>
                <a:gd name="T94" fmla="*/ 64 w 135"/>
                <a:gd name="T95" fmla="*/ 94 h 138"/>
                <a:gd name="T96" fmla="*/ 82 w 135"/>
                <a:gd name="T97" fmla="*/ 96 h 138"/>
                <a:gd name="T98" fmla="*/ 84 w 135"/>
                <a:gd name="T99" fmla="*/ 94 h 138"/>
                <a:gd name="T100" fmla="*/ 82 w 135"/>
                <a:gd name="T101" fmla="*/ 75 h 138"/>
                <a:gd name="T102" fmla="*/ 91 w 135"/>
                <a:gd name="T103" fmla="*/ 74 h 138"/>
                <a:gd name="T104" fmla="*/ 106 w 135"/>
                <a:gd name="T105" fmla="*/ 74 h 138"/>
                <a:gd name="T106" fmla="*/ 108 w 135"/>
                <a:gd name="T107" fmla="*/ 70 h 138"/>
                <a:gd name="T108" fmla="*/ 110 w 135"/>
                <a:gd name="T109" fmla="*/ 55 h 138"/>
                <a:gd name="T110" fmla="*/ 111 w 135"/>
                <a:gd name="T111" fmla="*/ 4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5" h="138">
                  <a:moveTo>
                    <a:pt x="44" y="138"/>
                  </a:move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8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8"/>
                  </a:lnTo>
                  <a:lnTo>
                    <a:pt x="115" y="29"/>
                  </a:lnTo>
                  <a:lnTo>
                    <a:pt x="133" y="46"/>
                  </a:lnTo>
                  <a:lnTo>
                    <a:pt x="133" y="46"/>
                  </a:lnTo>
                  <a:lnTo>
                    <a:pt x="135" y="48"/>
                  </a:lnTo>
                  <a:lnTo>
                    <a:pt x="133" y="50"/>
                  </a:lnTo>
                  <a:lnTo>
                    <a:pt x="47" y="138"/>
                  </a:lnTo>
                  <a:lnTo>
                    <a:pt x="47" y="138"/>
                  </a:lnTo>
                  <a:lnTo>
                    <a:pt x="45" y="138"/>
                  </a:lnTo>
                  <a:lnTo>
                    <a:pt x="44" y="138"/>
                  </a:lnTo>
                  <a:lnTo>
                    <a:pt x="44" y="138"/>
                  </a:lnTo>
                  <a:close/>
                  <a:moveTo>
                    <a:pt x="64" y="28"/>
                  </a:moveTo>
                  <a:lnTo>
                    <a:pt x="64" y="28"/>
                  </a:lnTo>
                  <a:lnTo>
                    <a:pt x="55" y="26"/>
                  </a:lnTo>
                  <a:lnTo>
                    <a:pt x="47" y="26"/>
                  </a:lnTo>
                  <a:lnTo>
                    <a:pt x="40" y="28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27" y="40"/>
                  </a:lnTo>
                  <a:lnTo>
                    <a:pt x="25" y="48"/>
                  </a:lnTo>
                  <a:lnTo>
                    <a:pt x="25" y="57"/>
                  </a:lnTo>
                  <a:lnTo>
                    <a:pt x="27" y="64"/>
                  </a:lnTo>
                  <a:lnTo>
                    <a:pt x="64" y="28"/>
                  </a:lnTo>
                  <a:lnTo>
                    <a:pt x="64" y="28"/>
                  </a:lnTo>
                  <a:close/>
                  <a:moveTo>
                    <a:pt x="14" y="17"/>
                  </a:moveTo>
                  <a:lnTo>
                    <a:pt x="14" y="17"/>
                  </a:lnTo>
                  <a:lnTo>
                    <a:pt x="9" y="24"/>
                  </a:lnTo>
                  <a:lnTo>
                    <a:pt x="5" y="31"/>
                  </a:lnTo>
                  <a:lnTo>
                    <a:pt x="1" y="40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1" y="66"/>
                  </a:lnTo>
                  <a:lnTo>
                    <a:pt x="3" y="75"/>
                  </a:lnTo>
                  <a:lnTo>
                    <a:pt x="9" y="83"/>
                  </a:lnTo>
                  <a:lnTo>
                    <a:pt x="0" y="92"/>
                  </a:lnTo>
                  <a:lnTo>
                    <a:pt x="20" y="112"/>
                  </a:lnTo>
                  <a:lnTo>
                    <a:pt x="23" y="107"/>
                  </a:lnTo>
                  <a:lnTo>
                    <a:pt x="18" y="101"/>
                  </a:lnTo>
                  <a:lnTo>
                    <a:pt x="20" y="99"/>
                  </a:lnTo>
                  <a:lnTo>
                    <a:pt x="25" y="105"/>
                  </a:lnTo>
                  <a:lnTo>
                    <a:pt x="29" y="103"/>
                  </a:lnTo>
                  <a:lnTo>
                    <a:pt x="22" y="97"/>
                  </a:lnTo>
                  <a:lnTo>
                    <a:pt x="23" y="96"/>
                  </a:lnTo>
                  <a:lnTo>
                    <a:pt x="29" y="101"/>
                  </a:lnTo>
                  <a:lnTo>
                    <a:pt x="33" y="99"/>
                  </a:lnTo>
                  <a:lnTo>
                    <a:pt x="23" y="90"/>
                  </a:lnTo>
                  <a:lnTo>
                    <a:pt x="27" y="88"/>
                  </a:lnTo>
                  <a:lnTo>
                    <a:pt x="34" y="96"/>
                  </a:lnTo>
                  <a:lnTo>
                    <a:pt x="40" y="92"/>
                  </a:lnTo>
                  <a:lnTo>
                    <a:pt x="33" y="86"/>
                  </a:lnTo>
                  <a:lnTo>
                    <a:pt x="34" y="85"/>
                  </a:lnTo>
                  <a:lnTo>
                    <a:pt x="40" y="90"/>
                  </a:lnTo>
                  <a:lnTo>
                    <a:pt x="44" y="86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45" y="86"/>
                  </a:lnTo>
                  <a:lnTo>
                    <a:pt x="47" y="83"/>
                  </a:lnTo>
                  <a:lnTo>
                    <a:pt x="40" y="75"/>
                  </a:lnTo>
                  <a:lnTo>
                    <a:pt x="42" y="72"/>
                  </a:lnTo>
                  <a:lnTo>
                    <a:pt x="51" y="81"/>
                  </a:lnTo>
                  <a:lnTo>
                    <a:pt x="53" y="77"/>
                  </a:lnTo>
                  <a:lnTo>
                    <a:pt x="47" y="72"/>
                  </a:lnTo>
                  <a:lnTo>
                    <a:pt x="49" y="70"/>
                  </a:lnTo>
                  <a:lnTo>
                    <a:pt x="55" y="75"/>
                  </a:lnTo>
                  <a:lnTo>
                    <a:pt x="58" y="74"/>
                  </a:lnTo>
                  <a:lnTo>
                    <a:pt x="53" y="66"/>
                  </a:lnTo>
                  <a:lnTo>
                    <a:pt x="53" y="66"/>
                  </a:lnTo>
                  <a:lnTo>
                    <a:pt x="60" y="72"/>
                  </a:lnTo>
                  <a:lnTo>
                    <a:pt x="62" y="68"/>
                  </a:lnTo>
                  <a:lnTo>
                    <a:pt x="55" y="61"/>
                  </a:lnTo>
                  <a:lnTo>
                    <a:pt x="56" y="57"/>
                  </a:lnTo>
                  <a:lnTo>
                    <a:pt x="66" y="66"/>
                  </a:lnTo>
                  <a:lnTo>
                    <a:pt x="69" y="61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71" y="61"/>
                  </a:lnTo>
                  <a:lnTo>
                    <a:pt x="73" y="57"/>
                  </a:lnTo>
                  <a:lnTo>
                    <a:pt x="67" y="51"/>
                  </a:lnTo>
                  <a:lnTo>
                    <a:pt x="69" y="50"/>
                  </a:lnTo>
                  <a:lnTo>
                    <a:pt x="75" y="55"/>
                  </a:lnTo>
                  <a:lnTo>
                    <a:pt x="77" y="53"/>
                  </a:lnTo>
                  <a:lnTo>
                    <a:pt x="69" y="46"/>
                  </a:lnTo>
                  <a:lnTo>
                    <a:pt x="73" y="42"/>
                  </a:lnTo>
                  <a:lnTo>
                    <a:pt x="80" y="50"/>
                  </a:lnTo>
                  <a:lnTo>
                    <a:pt x="84" y="46"/>
                  </a:lnTo>
                  <a:lnTo>
                    <a:pt x="78" y="40"/>
                  </a:lnTo>
                  <a:lnTo>
                    <a:pt x="78" y="39"/>
                  </a:lnTo>
                  <a:lnTo>
                    <a:pt x="86" y="46"/>
                  </a:lnTo>
                  <a:lnTo>
                    <a:pt x="88" y="42"/>
                  </a:lnTo>
                  <a:lnTo>
                    <a:pt x="82" y="37"/>
                  </a:lnTo>
                  <a:lnTo>
                    <a:pt x="84" y="35"/>
                  </a:lnTo>
                  <a:lnTo>
                    <a:pt x="89" y="40"/>
                  </a:lnTo>
                  <a:lnTo>
                    <a:pt x="91" y="39"/>
                  </a:lnTo>
                  <a:lnTo>
                    <a:pt x="84" y="29"/>
                  </a:lnTo>
                  <a:lnTo>
                    <a:pt x="88" y="28"/>
                  </a:lnTo>
                  <a:lnTo>
                    <a:pt x="95" y="35"/>
                  </a:lnTo>
                  <a:lnTo>
                    <a:pt x="99" y="31"/>
                  </a:lnTo>
                  <a:lnTo>
                    <a:pt x="93" y="26"/>
                  </a:lnTo>
                  <a:lnTo>
                    <a:pt x="95" y="24"/>
                  </a:lnTo>
                  <a:lnTo>
                    <a:pt x="100" y="29"/>
                  </a:lnTo>
                  <a:lnTo>
                    <a:pt x="102" y="28"/>
                  </a:lnTo>
                  <a:lnTo>
                    <a:pt x="97" y="22"/>
                  </a:lnTo>
                  <a:lnTo>
                    <a:pt x="99" y="20"/>
                  </a:lnTo>
                  <a:lnTo>
                    <a:pt x="104" y="26"/>
                  </a:lnTo>
                  <a:lnTo>
                    <a:pt x="110" y="20"/>
                  </a:lnTo>
                  <a:lnTo>
                    <a:pt x="89" y="2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73" y="6"/>
                  </a:lnTo>
                  <a:lnTo>
                    <a:pt x="64" y="2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38" y="2"/>
                  </a:lnTo>
                  <a:lnTo>
                    <a:pt x="31" y="6"/>
                  </a:lnTo>
                  <a:lnTo>
                    <a:pt x="22" y="9"/>
                  </a:lnTo>
                  <a:lnTo>
                    <a:pt x="14" y="17"/>
                  </a:lnTo>
                  <a:lnTo>
                    <a:pt x="14" y="17"/>
                  </a:lnTo>
                  <a:close/>
                  <a:moveTo>
                    <a:pt x="113" y="44"/>
                  </a:moveTo>
                  <a:lnTo>
                    <a:pt x="124" y="53"/>
                  </a:lnTo>
                  <a:lnTo>
                    <a:pt x="130" y="48"/>
                  </a:lnTo>
                  <a:lnTo>
                    <a:pt x="115" y="33"/>
                  </a:lnTo>
                  <a:lnTo>
                    <a:pt x="29" y="119"/>
                  </a:lnTo>
                  <a:lnTo>
                    <a:pt x="45" y="134"/>
                  </a:lnTo>
                  <a:lnTo>
                    <a:pt x="51" y="129"/>
                  </a:lnTo>
                  <a:lnTo>
                    <a:pt x="45" y="121"/>
                  </a:lnTo>
                  <a:lnTo>
                    <a:pt x="47" y="119"/>
                  </a:lnTo>
                  <a:lnTo>
                    <a:pt x="53" y="125"/>
                  </a:lnTo>
                  <a:lnTo>
                    <a:pt x="58" y="119"/>
                  </a:lnTo>
                  <a:lnTo>
                    <a:pt x="49" y="110"/>
                  </a:lnTo>
                  <a:lnTo>
                    <a:pt x="51" y="107"/>
                  </a:lnTo>
                  <a:lnTo>
                    <a:pt x="62" y="118"/>
                  </a:lnTo>
                  <a:lnTo>
                    <a:pt x="66" y="112"/>
                  </a:lnTo>
                  <a:lnTo>
                    <a:pt x="60" y="107"/>
                  </a:lnTo>
                  <a:lnTo>
                    <a:pt x="64" y="103"/>
                  </a:lnTo>
                  <a:lnTo>
                    <a:pt x="69" y="110"/>
                  </a:lnTo>
                  <a:lnTo>
                    <a:pt x="75" y="105"/>
                  </a:lnTo>
                  <a:lnTo>
                    <a:pt x="64" y="94"/>
                  </a:lnTo>
                  <a:lnTo>
                    <a:pt x="67" y="92"/>
                  </a:lnTo>
                  <a:lnTo>
                    <a:pt x="77" y="101"/>
                  </a:lnTo>
                  <a:lnTo>
                    <a:pt x="82" y="96"/>
                  </a:lnTo>
                  <a:lnTo>
                    <a:pt x="77" y="90"/>
                  </a:lnTo>
                  <a:lnTo>
                    <a:pt x="78" y="88"/>
                  </a:lnTo>
                  <a:lnTo>
                    <a:pt x="84" y="94"/>
                  </a:lnTo>
                  <a:lnTo>
                    <a:pt x="89" y="88"/>
                  </a:lnTo>
                  <a:lnTo>
                    <a:pt x="80" y="79"/>
                  </a:lnTo>
                  <a:lnTo>
                    <a:pt x="82" y="75"/>
                  </a:lnTo>
                  <a:lnTo>
                    <a:pt x="93" y="86"/>
                  </a:lnTo>
                  <a:lnTo>
                    <a:pt x="99" y="81"/>
                  </a:lnTo>
                  <a:lnTo>
                    <a:pt x="91" y="74"/>
                  </a:lnTo>
                  <a:lnTo>
                    <a:pt x="95" y="72"/>
                  </a:lnTo>
                  <a:lnTo>
                    <a:pt x="100" y="77"/>
                  </a:lnTo>
                  <a:lnTo>
                    <a:pt x="106" y="74"/>
                  </a:lnTo>
                  <a:lnTo>
                    <a:pt x="95" y="63"/>
                  </a:lnTo>
                  <a:lnTo>
                    <a:pt x="99" y="59"/>
                  </a:lnTo>
                  <a:lnTo>
                    <a:pt x="108" y="70"/>
                  </a:lnTo>
                  <a:lnTo>
                    <a:pt x="113" y="64"/>
                  </a:lnTo>
                  <a:lnTo>
                    <a:pt x="108" y="59"/>
                  </a:lnTo>
                  <a:lnTo>
                    <a:pt x="110" y="55"/>
                  </a:lnTo>
                  <a:lnTo>
                    <a:pt x="115" y="63"/>
                  </a:lnTo>
                  <a:lnTo>
                    <a:pt x="121" y="57"/>
                  </a:lnTo>
                  <a:lnTo>
                    <a:pt x="111" y="46"/>
                  </a:lnTo>
                  <a:lnTo>
                    <a:pt x="113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457"/>
            <p:cNvSpPr>
              <a:spLocks noEditPoints="1"/>
            </p:cNvSpPr>
            <p:nvPr/>
          </p:nvSpPr>
          <p:spPr bwMode="auto">
            <a:xfrm>
              <a:off x="1331732" y="2365396"/>
              <a:ext cx="294564" cy="223651"/>
            </a:xfrm>
            <a:custGeom>
              <a:avLst/>
              <a:gdLst>
                <a:gd name="T0" fmla="*/ 72 w 162"/>
                <a:gd name="T1" fmla="*/ 13 h 123"/>
                <a:gd name="T2" fmla="*/ 111 w 162"/>
                <a:gd name="T3" fmla="*/ 79 h 123"/>
                <a:gd name="T4" fmla="*/ 120 w 162"/>
                <a:gd name="T5" fmla="*/ 85 h 123"/>
                <a:gd name="T6" fmla="*/ 127 w 162"/>
                <a:gd name="T7" fmla="*/ 57 h 123"/>
                <a:gd name="T8" fmla="*/ 109 w 162"/>
                <a:gd name="T9" fmla="*/ 74 h 123"/>
                <a:gd name="T10" fmla="*/ 127 w 162"/>
                <a:gd name="T11" fmla="*/ 39 h 123"/>
                <a:gd name="T12" fmla="*/ 127 w 162"/>
                <a:gd name="T13" fmla="*/ 37 h 123"/>
                <a:gd name="T14" fmla="*/ 134 w 162"/>
                <a:gd name="T15" fmla="*/ 39 h 123"/>
                <a:gd name="T16" fmla="*/ 145 w 162"/>
                <a:gd name="T17" fmla="*/ 37 h 123"/>
                <a:gd name="T18" fmla="*/ 162 w 162"/>
                <a:gd name="T19" fmla="*/ 99 h 123"/>
                <a:gd name="T20" fmla="*/ 145 w 162"/>
                <a:gd name="T21" fmla="*/ 99 h 123"/>
                <a:gd name="T22" fmla="*/ 127 w 162"/>
                <a:gd name="T23" fmla="*/ 101 h 123"/>
                <a:gd name="T24" fmla="*/ 61 w 162"/>
                <a:gd name="T25" fmla="*/ 108 h 123"/>
                <a:gd name="T26" fmla="*/ 32 w 162"/>
                <a:gd name="T27" fmla="*/ 112 h 123"/>
                <a:gd name="T28" fmla="*/ 32 w 162"/>
                <a:gd name="T29" fmla="*/ 52 h 123"/>
                <a:gd name="T30" fmla="*/ 10 w 162"/>
                <a:gd name="T31" fmla="*/ 61 h 123"/>
                <a:gd name="T32" fmla="*/ 41 w 162"/>
                <a:gd name="T33" fmla="*/ 35 h 123"/>
                <a:gd name="T34" fmla="*/ 72 w 162"/>
                <a:gd name="T35" fmla="*/ 28 h 123"/>
                <a:gd name="T36" fmla="*/ 85 w 162"/>
                <a:gd name="T37" fmla="*/ 70 h 123"/>
                <a:gd name="T38" fmla="*/ 98 w 162"/>
                <a:gd name="T39" fmla="*/ 79 h 123"/>
                <a:gd name="T40" fmla="*/ 92 w 162"/>
                <a:gd name="T41" fmla="*/ 85 h 123"/>
                <a:gd name="T42" fmla="*/ 79 w 162"/>
                <a:gd name="T43" fmla="*/ 74 h 123"/>
                <a:gd name="T44" fmla="*/ 127 w 162"/>
                <a:gd name="T45" fmla="*/ 88 h 123"/>
                <a:gd name="T46" fmla="*/ 120 w 162"/>
                <a:gd name="T47" fmla="*/ 90 h 123"/>
                <a:gd name="T48" fmla="*/ 101 w 162"/>
                <a:gd name="T49" fmla="*/ 77 h 123"/>
                <a:gd name="T50" fmla="*/ 72 w 162"/>
                <a:gd name="T51" fmla="*/ 28 h 123"/>
                <a:gd name="T52" fmla="*/ 61 w 162"/>
                <a:gd name="T53" fmla="*/ 46 h 123"/>
                <a:gd name="T54" fmla="*/ 44 w 162"/>
                <a:gd name="T55" fmla="*/ 41 h 123"/>
                <a:gd name="T56" fmla="*/ 55 w 162"/>
                <a:gd name="T57" fmla="*/ 26 h 123"/>
                <a:gd name="T58" fmla="*/ 55 w 162"/>
                <a:gd name="T59" fmla="*/ 26 h 123"/>
                <a:gd name="T60" fmla="*/ 134 w 162"/>
                <a:gd name="T61" fmla="*/ 68 h 123"/>
                <a:gd name="T62" fmla="*/ 136 w 162"/>
                <a:gd name="T63" fmla="*/ 66 h 123"/>
                <a:gd name="T64" fmla="*/ 134 w 162"/>
                <a:gd name="T65" fmla="*/ 66 h 123"/>
                <a:gd name="T66" fmla="*/ 140 w 162"/>
                <a:gd name="T67" fmla="*/ 53 h 123"/>
                <a:gd name="T68" fmla="*/ 140 w 162"/>
                <a:gd name="T69" fmla="*/ 53 h 123"/>
                <a:gd name="T70" fmla="*/ 142 w 162"/>
                <a:gd name="T71" fmla="*/ 66 h 123"/>
                <a:gd name="T72" fmla="*/ 142 w 162"/>
                <a:gd name="T73" fmla="*/ 68 h 123"/>
                <a:gd name="T74" fmla="*/ 145 w 162"/>
                <a:gd name="T75" fmla="*/ 68 h 123"/>
                <a:gd name="T76" fmla="*/ 32 w 162"/>
                <a:gd name="T77" fmla="*/ 37 h 123"/>
                <a:gd name="T78" fmla="*/ 43 w 162"/>
                <a:gd name="T79" fmla="*/ 24 h 123"/>
                <a:gd name="T80" fmla="*/ 59 w 162"/>
                <a:gd name="T81" fmla="*/ 4 h 123"/>
                <a:gd name="T82" fmla="*/ 32 w 162"/>
                <a:gd name="T83" fmla="*/ 6 h 123"/>
                <a:gd name="T84" fmla="*/ 11 w 162"/>
                <a:gd name="T85" fmla="*/ 28 h 123"/>
                <a:gd name="T86" fmla="*/ 15 w 162"/>
                <a:gd name="T87" fmla="*/ 33 h 123"/>
                <a:gd name="T88" fmla="*/ 32 w 162"/>
                <a:gd name="T89" fmla="*/ 17 h 123"/>
                <a:gd name="T90" fmla="*/ 145 w 162"/>
                <a:gd name="T91" fmla="*/ 94 h 123"/>
                <a:gd name="T92" fmla="*/ 61 w 162"/>
                <a:gd name="T93" fmla="*/ 74 h 123"/>
                <a:gd name="T94" fmla="*/ 61 w 162"/>
                <a:gd name="T95" fmla="*/ 94 h 123"/>
                <a:gd name="T96" fmla="*/ 61 w 162"/>
                <a:gd name="T97" fmla="*/ 5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23">
                  <a:moveTo>
                    <a:pt x="68" y="0"/>
                  </a:moveTo>
                  <a:lnTo>
                    <a:pt x="72" y="0"/>
                  </a:lnTo>
                  <a:lnTo>
                    <a:pt x="72" y="13"/>
                  </a:lnTo>
                  <a:lnTo>
                    <a:pt x="72" y="13"/>
                  </a:lnTo>
                  <a:lnTo>
                    <a:pt x="87" y="42"/>
                  </a:lnTo>
                  <a:lnTo>
                    <a:pt x="96" y="61"/>
                  </a:lnTo>
                  <a:lnTo>
                    <a:pt x="107" y="75"/>
                  </a:lnTo>
                  <a:lnTo>
                    <a:pt x="111" y="79"/>
                  </a:lnTo>
                  <a:lnTo>
                    <a:pt x="111" y="79"/>
                  </a:lnTo>
                  <a:lnTo>
                    <a:pt x="116" y="85"/>
                  </a:lnTo>
                  <a:lnTo>
                    <a:pt x="116" y="85"/>
                  </a:lnTo>
                  <a:lnTo>
                    <a:pt x="120" y="85"/>
                  </a:lnTo>
                  <a:lnTo>
                    <a:pt x="122" y="83"/>
                  </a:lnTo>
                  <a:lnTo>
                    <a:pt x="122" y="83"/>
                  </a:lnTo>
                  <a:lnTo>
                    <a:pt x="127" y="81"/>
                  </a:lnTo>
                  <a:lnTo>
                    <a:pt x="127" y="57"/>
                  </a:lnTo>
                  <a:lnTo>
                    <a:pt x="127" y="57"/>
                  </a:lnTo>
                  <a:lnTo>
                    <a:pt x="120" y="68"/>
                  </a:lnTo>
                  <a:lnTo>
                    <a:pt x="112" y="77"/>
                  </a:lnTo>
                  <a:lnTo>
                    <a:pt x="109" y="74"/>
                  </a:lnTo>
                  <a:lnTo>
                    <a:pt x="109" y="74"/>
                  </a:lnTo>
                  <a:lnTo>
                    <a:pt x="116" y="64"/>
                  </a:lnTo>
                  <a:lnTo>
                    <a:pt x="120" y="55"/>
                  </a:lnTo>
                  <a:lnTo>
                    <a:pt x="127" y="39"/>
                  </a:lnTo>
                  <a:lnTo>
                    <a:pt x="127" y="37"/>
                  </a:lnTo>
                  <a:lnTo>
                    <a:pt x="127" y="37"/>
                  </a:lnTo>
                  <a:lnTo>
                    <a:pt x="127" y="37"/>
                  </a:lnTo>
                  <a:lnTo>
                    <a:pt x="127" y="37"/>
                  </a:lnTo>
                  <a:lnTo>
                    <a:pt x="131" y="37"/>
                  </a:lnTo>
                  <a:lnTo>
                    <a:pt x="134" y="37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45" y="41"/>
                  </a:lnTo>
                  <a:lnTo>
                    <a:pt x="145" y="37"/>
                  </a:lnTo>
                  <a:lnTo>
                    <a:pt x="151" y="37"/>
                  </a:lnTo>
                  <a:lnTo>
                    <a:pt x="151" y="94"/>
                  </a:lnTo>
                  <a:lnTo>
                    <a:pt x="162" y="94"/>
                  </a:lnTo>
                  <a:lnTo>
                    <a:pt x="162" y="99"/>
                  </a:lnTo>
                  <a:lnTo>
                    <a:pt x="151" y="99"/>
                  </a:lnTo>
                  <a:lnTo>
                    <a:pt x="151" y="108"/>
                  </a:lnTo>
                  <a:lnTo>
                    <a:pt x="145" y="108"/>
                  </a:lnTo>
                  <a:lnTo>
                    <a:pt x="145" y="99"/>
                  </a:lnTo>
                  <a:lnTo>
                    <a:pt x="134" y="101"/>
                  </a:lnTo>
                  <a:lnTo>
                    <a:pt x="134" y="105"/>
                  </a:lnTo>
                  <a:lnTo>
                    <a:pt x="127" y="105"/>
                  </a:lnTo>
                  <a:lnTo>
                    <a:pt x="127" y="101"/>
                  </a:lnTo>
                  <a:lnTo>
                    <a:pt x="72" y="107"/>
                  </a:lnTo>
                  <a:lnTo>
                    <a:pt x="72" y="123"/>
                  </a:lnTo>
                  <a:lnTo>
                    <a:pt x="61" y="123"/>
                  </a:lnTo>
                  <a:lnTo>
                    <a:pt x="61" y="108"/>
                  </a:lnTo>
                  <a:lnTo>
                    <a:pt x="43" y="110"/>
                  </a:lnTo>
                  <a:lnTo>
                    <a:pt x="43" y="119"/>
                  </a:lnTo>
                  <a:lnTo>
                    <a:pt x="32" y="119"/>
                  </a:lnTo>
                  <a:lnTo>
                    <a:pt x="32" y="112"/>
                  </a:lnTo>
                  <a:lnTo>
                    <a:pt x="2" y="114"/>
                  </a:lnTo>
                  <a:lnTo>
                    <a:pt x="0" y="94"/>
                  </a:lnTo>
                  <a:lnTo>
                    <a:pt x="32" y="94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22" y="59"/>
                  </a:lnTo>
                  <a:lnTo>
                    <a:pt x="13" y="66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26" y="50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54" y="19"/>
                  </a:lnTo>
                  <a:lnTo>
                    <a:pt x="68" y="0"/>
                  </a:lnTo>
                  <a:lnTo>
                    <a:pt x="68" y="0"/>
                  </a:lnTo>
                  <a:close/>
                  <a:moveTo>
                    <a:pt x="72" y="28"/>
                  </a:moveTo>
                  <a:lnTo>
                    <a:pt x="72" y="53"/>
                  </a:lnTo>
                  <a:lnTo>
                    <a:pt x="72" y="53"/>
                  </a:lnTo>
                  <a:lnTo>
                    <a:pt x="85" y="70"/>
                  </a:lnTo>
                  <a:lnTo>
                    <a:pt x="85" y="70"/>
                  </a:lnTo>
                  <a:lnTo>
                    <a:pt x="88" y="75"/>
                  </a:lnTo>
                  <a:lnTo>
                    <a:pt x="94" y="79"/>
                  </a:lnTo>
                  <a:lnTo>
                    <a:pt x="94" y="79"/>
                  </a:lnTo>
                  <a:lnTo>
                    <a:pt x="98" y="79"/>
                  </a:lnTo>
                  <a:lnTo>
                    <a:pt x="103" y="85"/>
                  </a:lnTo>
                  <a:lnTo>
                    <a:pt x="103" y="85"/>
                  </a:lnTo>
                  <a:lnTo>
                    <a:pt x="98" y="85"/>
                  </a:lnTo>
                  <a:lnTo>
                    <a:pt x="92" y="85"/>
                  </a:lnTo>
                  <a:lnTo>
                    <a:pt x="92" y="85"/>
                  </a:lnTo>
                  <a:lnTo>
                    <a:pt x="87" y="81"/>
                  </a:lnTo>
                  <a:lnTo>
                    <a:pt x="79" y="74"/>
                  </a:lnTo>
                  <a:lnTo>
                    <a:pt x="79" y="74"/>
                  </a:lnTo>
                  <a:lnTo>
                    <a:pt x="72" y="66"/>
                  </a:lnTo>
                  <a:lnTo>
                    <a:pt x="72" y="94"/>
                  </a:lnTo>
                  <a:lnTo>
                    <a:pt x="127" y="94"/>
                  </a:lnTo>
                  <a:lnTo>
                    <a:pt x="127" y="88"/>
                  </a:lnTo>
                  <a:lnTo>
                    <a:pt x="127" y="88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0" y="90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07" y="83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94" y="66"/>
                  </a:lnTo>
                  <a:lnTo>
                    <a:pt x="85" y="53"/>
                  </a:lnTo>
                  <a:lnTo>
                    <a:pt x="72" y="28"/>
                  </a:lnTo>
                  <a:lnTo>
                    <a:pt x="72" y="28"/>
                  </a:lnTo>
                  <a:close/>
                  <a:moveTo>
                    <a:pt x="43" y="41"/>
                  </a:moveTo>
                  <a:lnTo>
                    <a:pt x="43" y="46"/>
                  </a:lnTo>
                  <a:lnTo>
                    <a:pt x="61" y="46"/>
                  </a:lnTo>
                  <a:lnTo>
                    <a:pt x="61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44" y="41"/>
                  </a:lnTo>
                  <a:lnTo>
                    <a:pt x="44" y="41"/>
                  </a:lnTo>
                  <a:lnTo>
                    <a:pt x="43" y="41"/>
                  </a:lnTo>
                  <a:lnTo>
                    <a:pt x="43" y="41"/>
                  </a:lnTo>
                  <a:close/>
                  <a:moveTo>
                    <a:pt x="55" y="26"/>
                  </a:moveTo>
                  <a:lnTo>
                    <a:pt x="61" y="26"/>
                  </a:lnTo>
                  <a:lnTo>
                    <a:pt x="61" y="19"/>
                  </a:lnTo>
                  <a:lnTo>
                    <a:pt x="61" y="19"/>
                  </a:lnTo>
                  <a:lnTo>
                    <a:pt x="55" y="26"/>
                  </a:lnTo>
                  <a:lnTo>
                    <a:pt x="55" y="26"/>
                  </a:lnTo>
                  <a:close/>
                  <a:moveTo>
                    <a:pt x="134" y="70"/>
                  </a:moveTo>
                  <a:lnTo>
                    <a:pt x="134" y="70"/>
                  </a:lnTo>
                  <a:lnTo>
                    <a:pt x="134" y="68"/>
                  </a:lnTo>
                  <a:lnTo>
                    <a:pt x="134" y="68"/>
                  </a:lnTo>
                  <a:lnTo>
                    <a:pt x="134" y="70"/>
                  </a:lnTo>
                  <a:lnTo>
                    <a:pt x="134" y="70"/>
                  </a:lnTo>
                  <a:close/>
                  <a:moveTo>
                    <a:pt x="136" y="66"/>
                  </a:moveTo>
                  <a:lnTo>
                    <a:pt x="136" y="66"/>
                  </a:lnTo>
                  <a:lnTo>
                    <a:pt x="140" y="57"/>
                  </a:lnTo>
                  <a:lnTo>
                    <a:pt x="134" y="57"/>
                  </a:lnTo>
                  <a:lnTo>
                    <a:pt x="134" y="66"/>
                  </a:lnTo>
                  <a:lnTo>
                    <a:pt x="136" y="66"/>
                  </a:lnTo>
                  <a:lnTo>
                    <a:pt x="136" y="66"/>
                  </a:lnTo>
                  <a:close/>
                  <a:moveTo>
                    <a:pt x="140" y="53"/>
                  </a:moveTo>
                  <a:lnTo>
                    <a:pt x="140" y="53"/>
                  </a:lnTo>
                  <a:lnTo>
                    <a:pt x="144" y="42"/>
                  </a:lnTo>
                  <a:lnTo>
                    <a:pt x="134" y="42"/>
                  </a:lnTo>
                  <a:lnTo>
                    <a:pt x="134" y="53"/>
                  </a:lnTo>
                  <a:lnTo>
                    <a:pt x="140" y="53"/>
                  </a:lnTo>
                  <a:lnTo>
                    <a:pt x="140" y="53"/>
                  </a:lnTo>
                  <a:close/>
                  <a:moveTo>
                    <a:pt x="145" y="61"/>
                  </a:moveTo>
                  <a:lnTo>
                    <a:pt x="145" y="61"/>
                  </a:lnTo>
                  <a:lnTo>
                    <a:pt x="142" y="66"/>
                  </a:lnTo>
                  <a:lnTo>
                    <a:pt x="145" y="66"/>
                  </a:lnTo>
                  <a:lnTo>
                    <a:pt x="145" y="61"/>
                  </a:lnTo>
                  <a:lnTo>
                    <a:pt x="145" y="61"/>
                  </a:lnTo>
                  <a:close/>
                  <a:moveTo>
                    <a:pt x="142" y="68"/>
                  </a:moveTo>
                  <a:lnTo>
                    <a:pt x="142" y="68"/>
                  </a:lnTo>
                  <a:lnTo>
                    <a:pt x="134" y="81"/>
                  </a:lnTo>
                  <a:lnTo>
                    <a:pt x="145" y="81"/>
                  </a:lnTo>
                  <a:lnTo>
                    <a:pt x="145" y="68"/>
                  </a:lnTo>
                  <a:lnTo>
                    <a:pt x="142" y="68"/>
                  </a:lnTo>
                  <a:lnTo>
                    <a:pt x="142" y="68"/>
                  </a:lnTo>
                  <a:close/>
                  <a:moveTo>
                    <a:pt x="32" y="17"/>
                  </a:moveTo>
                  <a:lnTo>
                    <a:pt x="32" y="37"/>
                  </a:lnTo>
                  <a:lnTo>
                    <a:pt x="32" y="37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3" y="24"/>
                  </a:lnTo>
                  <a:lnTo>
                    <a:pt x="43" y="9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9" y="4"/>
                  </a:lnTo>
                  <a:lnTo>
                    <a:pt x="43" y="4"/>
                  </a:lnTo>
                  <a:lnTo>
                    <a:pt x="43" y="0"/>
                  </a:lnTo>
                  <a:lnTo>
                    <a:pt x="32" y="0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1" y="28"/>
                  </a:lnTo>
                  <a:lnTo>
                    <a:pt x="0" y="35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15" y="33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32" y="17"/>
                  </a:lnTo>
                  <a:lnTo>
                    <a:pt x="32" y="17"/>
                  </a:lnTo>
                  <a:close/>
                  <a:moveTo>
                    <a:pt x="145" y="83"/>
                  </a:moveTo>
                  <a:lnTo>
                    <a:pt x="134" y="83"/>
                  </a:lnTo>
                  <a:lnTo>
                    <a:pt x="134" y="94"/>
                  </a:lnTo>
                  <a:lnTo>
                    <a:pt x="145" y="94"/>
                  </a:lnTo>
                  <a:lnTo>
                    <a:pt x="145" y="83"/>
                  </a:lnTo>
                  <a:lnTo>
                    <a:pt x="145" y="83"/>
                  </a:lnTo>
                  <a:close/>
                  <a:moveTo>
                    <a:pt x="61" y="94"/>
                  </a:moveTo>
                  <a:lnTo>
                    <a:pt x="61" y="74"/>
                  </a:lnTo>
                  <a:lnTo>
                    <a:pt x="43" y="74"/>
                  </a:lnTo>
                  <a:lnTo>
                    <a:pt x="43" y="94"/>
                  </a:lnTo>
                  <a:lnTo>
                    <a:pt x="61" y="94"/>
                  </a:lnTo>
                  <a:lnTo>
                    <a:pt x="61" y="94"/>
                  </a:lnTo>
                  <a:close/>
                  <a:moveTo>
                    <a:pt x="43" y="50"/>
                  </a:moveTo>
                  <a:lnTo>
                    <a:pt x="43" y="70"/>
                  </a:lnTo>
                  <a:lnTo>
                    <a:pt x="61" y="70"/>
                  </a:lnTo>
                  <a:lnTo>
                    <a:pt x="61" y="50"/>
                  </a:lnTo>
                  <a:lnTo>
                    <a:pt x="43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459"/>
            <p:cNvSpPr>
              <a:spLocks noEditPoints="1"/>
            </p:cNvSpPr>
            <p:nvPr/>
          </p:nvSpPr>
          <p:spPr bwMode="auto">
            <a:xfrm>
              <a:off x="875339" y="2392671"/>
              <a:ext cx="287290" cy="189103"/>
            </a:xfrm>
            <a:custGeom>
              <a:avLst/>
              <a:gdLst>
                <a:gd name="T0" fmla="*/ 88 w 158"/>
                <a:gd name="T1" fmla="*/ 0 h 104"/>
                <a:gd name="T2" fmla="*/ 99 w 158"/>
                <a:gd name="T3" fmla="*/ 5 h 104"/>
                <a:gd name="T4" fmla="*/ 103 w 158"/>
                <a:gd name="T5" fmla="*/ 15 h 104"/>
                <a:gd name="T6" fmla="*/ 136 w 158"/>
                <a:gd name="T7" fmla="*/ 15 h 104"/>
                <a:gd name="T8" fmla="*/ 152 w 158"/>
                <a:gd name="T9" fmla="*/ 42 h 104"/>
                <a:gd name="T10" fmla="*/ 158 w 158"/>
                <a:gd name="T11" fmla="*/ 71 h 104"/>
                <a:gd name="T12" fmla="*/ 152 w 158"/>
                <a:gd name="T13" fmla="*/ 86 h 104"/>
                <a:gd name="T14" fmla="*/ 147 w 158"/>
                <a:gd name="T15" fmla="*/ 97 h 104"/>
                <a:gd name="T16" fmla="*/ 132 w 158"/>
                <a:gd name="T17" fmla="*/ 104 h 104"/>
                <a:gd name="T18" fmla="*/ 116 w 158"/>
                <a:gd name="T19" fmla="*/ 97 h 104"/>
                <a:gd name="T20" fmla="*/ 50 w 158"/>
                <a:gd name="T21" fmla="*/ 86 h 104"/>
                <a:gd name="T22" fmla="*/ 44 w 158"/>
                <a:gd name="T23" fmla="*/ 97 h 104"/>
                <a:gd name="T24" fmla="*/ 28 w 158"/>
                <a:gd name="T25" fmla="*/ 104 h 104"/>
                <a:gd name="T26" fmla="*/ 13 w 158"/>
                <a:gd name="T27" fmla="*/ 97 h 104"/>
                <a:gd name="T28" fmla="*/ 7 w 158"/>
                <a:gd name="T29" fmla="*/ 86 h 104"/>
                <a:gd name="T30" fmla="*/ 6 w 158"/>
                <a:gd name="T31" fmla="*/ 71 h 104"/>
                <a:gd name="T32" fmla="*/ 6 w 158"/>
                <a:gd name="T33" fmla="*/ 16 h 104"/>
                <a:gd name="T34" fmla="*/ 11 w 158"/>
                <a:gd name="T35" fmla="*/ 5 h 104"/>
                <a:gd name="T36" fmla="*/ 17 w 158"/>
                <a:gd name="T37" fmla="*/ 2 h 104"/>
                <a:gd name="T38" fmla="*/ 136 w 158"/>
                <a:gd name="T39" fmla="*/ 77 h 104"/>
                <a:gd name="T40" fmla="*/ 136 w 158"/>
                <a:gd name="T41" fmla="*/ 75 h 104"/>
                <a:gd name="T42" fmla="*/ 128 w 158"/>
                <a:gd name="T43" fmla="*/ 75 h 104"/>
                <a:gd name="T44" fmla="*/ 125 w 158"/>
                <a:gd name="T45" fmla="*/ 79 h 104"/>
                <a:gd name="T46" fmla="*/ 125 w 158"/>
                <a:gd name="T47" fmla="*/ 86 h 104"/>
                <a:gd name="T48" fmla="*/ 128 w 158"/>
                <a:gd name="T49" fmla="*/ 90 h 104"/>
                <a:gd name="T50" fmla="*/ 134 w 158"/>
                <a:gd name="T51" fmla="*/ 90 h 104"/>
                <a:gd name="T52" fmla="*/ 139 w 158"/>
                <a:gd name="T53" fmla="*/ 86 h 104"/>
                <a:gd name="T54" fmla="*/ 139 w 158"/>
                <a:gd name="T55" fmla="*/ 79 h 104"/>
                <a:gd name="T56" fmla="*/ 136 w 158"/>
                <a:gd name="T57" fmla="*/ 77 h 104"/>
                <a:gd name="T58" fmla="*/ 136 w 158"/>
                <a:gd name="T59" fmla="*/ 46 h 104"/>
                <a:gd name="T60" fmla="*/ 114 w 158"/>
                <a:gd name="T61" fmla="*/ 71 h 104"/>
                <a:gd name="T62" fmla="*/ 116 w 158"/>
                <a:gd name="T63" fmla="*/ 68 h 104"/>
                <a:gd name="T64" fmla="*/ 132 w 158"/>
                <a:gd name="T65" fmla="*/ 60 h 104"/>
                <a:gd name="T66" fmla="*/ 136 w 158"/>
                <a:gd name="T67" fmla="*/ 62 h 104"/>
                <a:gd name="T68" fmla="*/ 95 w 158"/>
                <a:gd name="T69" fmla="*/ 71 h 104"/>
                <a:gd name="T70" fmla="*/ 95 w 158"/>
                <a:gd name="T71" fmla="*/ 16 h 104"/>
                <a:gd name="T72" fmla="*/ 94 w 158"/>
                <a:gd name="T73" fmla="*/ 11 h 104"/>
                <a:gd name="T74" fmla="*/ 22 w 158"/>
                <a:gd name="T75" fmla="*/ 9 h 104"/>
                <a:gd name="T76" fmla="*/ 17 w 158"/>
                <a:gd name="T77" fmla="*/ 11 h 104"/>
                <a:gd name="T78" fmla="*/ 15 w 158"/>
                <a:gd name="T79" fmla="*/ 16 h 104"/>
                <a:gd name="T80" fmla="*/ 20 w 158"/>
                <a:gd name="T81" fmla="*/ 62 h 104"/>
                <a:gd name="T82" fmla="*/ 37 w 158"/>
                <a:gd name="T83" fmla="*/ 62 h 104"/>
                <a:gd name="T84" fmla="*/ 46 w 158"/>
                <a:gd name="T85" fmla="*/ 71 h 104"/>
                <a:gd name="T86" fmla="*/ 33 w 158"/>
                <a:gd name="T87" fmla="*/ 77 h 104"/>
                <a:gd name="T88" fmla="*/ 28 w 158"/>
                <a:gd name="T89" fmla="*/ 75 h 104"/>
                <a:gd name="T90" fmla="*/ 22 w 158"/>
                <a:gd name="T91" fmla="*/ 77 h 104"/>
                <a:gd name="T92" fmla="*/ 20 w 158"/>
                <a:gd name="T93" fmla="*/ 82 h 104"/>
                <a:gd name="T94" fmla="*/ 22 w 158"/>
                <a:gd name="T95" fmla="*/ 88 h 104"/>
                <a:gd name="T96" fmla="*/ 28 w 158"/>
                <a:gd name="T97" fmla="*/ 90 h 104"/>
                <a:gd name="T98" fmla="*/ 33 w 158"/>
                <a:gd name="T99" fmla="*/ 88 h 104"/>
                <a:gd name="T100" fmla="*/ 37 w 158"/>
                <a:gd name="T101" fmla="*/ 82 h 104"/>
                <a:gd name="T102" fmla="*/ 33 w 158"/>
                <a:gd name="T103" fmla="*/ 7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8" h="104">
                  <a:moveTo>
                    <a:pt x="22" y="0"/>
                  </a:moveTo>
                  <a:lnTo>
                    <a:pt x="88" y="0"/>
                  </a:lnTo>
                  <a:lnTo>
                    <a:pt x="88" y="0"/>
                  </a:lnTo>
                  <a:lnTo>
                    <a:pt x="94" y="2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3" y="9"/>
                  </a:lnTo>
                  <a:lnTo>
                    <a:pt x="103" y="15"/>
                  </a:lnTo>
                  <a:lnTo>
                    <a:pt x="105" y="15"/>
                  </a:lnTo>
                  <a:lnTo>
                    <a:pt x="132" y="15"/>
                  </a:lnTo>
                  <a:lnTo>
                    <a:pt x="136" y="15"/>
                  </a:lnTo>
                  <a:lnTo>
                    <a:pt x="139" y="18"/>
                  </a:lnTo>
                  <a:lnTo>
                    <a:pt x="150" y="40"/>
                  </a:lnTo>
                  <a:lnTo>
                    <a:pt x="152" y="42"/>
                  </a:lnTo>
                  <a:lnTo>
                    <a:pt x="152" y="44"/>
                  </a:lnTo>
                  <a:lnTo>
                    <a:pt x="152" y="71"/>
                  </a:lnTo>
                  <a:lnTo>
                    <a:pt x="158" y="71"/>
                  </a:lnTo>
                  <a:lnTo>
                    <a:pt x="158" y="86"/>
                  </a:lnTo>
                  <a:lnTo>
                    <a:pt x="152" y="86"/>
                  </a:lnTo>
                  <a:lnTo>
                    <a:pt x="152" y="86"/>
                  </a:lnTo>
                  <a:lnTo>
                    <a:pt x="150" y="93"/>
                  </a:lnTo>
                  <a:lnTo>
                    <a:pt x="147" y="97"/>
                  </a:lnTo>
                  <a:lnTo>
                    <a:pt x="147" y="97"/>
                  </a:lnTo>
                  <a:lnTo>
                    <a:pt x="139" y="103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23" y="103"/>
                  </a:lnTo>
                  <a:lnTo>
                    <a:pt x="116" y="97"/>
                  </a:lnTo>
                  <a:lnTo>
                    <a:pt x="116" y="97"/>
                  </a:lnTo>
                  <a:lnTo>
                    <a:pt x="112" y="93"/>
                  </a:lnTo>
                  <a:lnTo>
                    <a:pt x="110" y="86"/>
                  </a:lnTo>
                  <a:lnTo>
                    <a:pt x="50" y="86"/>
                  </a:lnTo>
                  <a:lnTo>
                    <a:pt x="50" y="86"/>
                  </a:lnTo>
                  <a:lnTo>
                    <a:pt x="48" y="93"/>
                  </a:lnTo>
                  <a:lnTo>
                    <a:pt x="44" y="97"/>
                  </a:lnTo>
                  <a:lnTo>
                    <a:pt x="44" y="97"/>
                  </a:lnTo>
                  <a:lnTo>
                    <a:pt x="37" y="103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0" y="103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9" y="93"/>
                  </a:lnTo>
                  <a:lnTo>
                    <a:pt x="7" y="86"/>
                  </a:lnTo>
                  <a:lnTo>
                    <a:pt x="0" y="86"/>
                  </a:lnTo>
                  <a:lnTo>
                    <a:pt x="0" y="71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6" y="6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1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7" y="2"/>
                  </a:lnTo>
                  <a:lnTo>
                    <a:pt x="22" y="0"/>
                  </a:lnTo>
                  <a:lnTo>
                    <a:pt x="22" y="0"/>
                  </a:lnTo>
                  <a:close/>
                  <a:moveTo>
                    <a:pt x="136" y="77"/>
                  </a:moveTo>
                  <a:lnTo>
                    <a:pt x="136" y="77"/>
                  </a:lnTo>
                  <a:lnTo>
                    <a:pt x="136" y="75"/>
                  </a:lnTo>
                  <a:lnTo>
                    <a:pt x="136" y="75"/>
                  </a:lnTo>
                  <a:lnTo>
                    <a:pt x="132" y="75"/>
                  </a:lnTo>
                  <a:lnTo>
                    <a:pt x="132" y="75"/>
                  </a:lnTo>
                  <a:lnTo>
                    <a:pt x="128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5" y="79"/>
                  </a:lnTo>
                  <a:lnTo>
                    <a:pt x="123" y="82"/>
                  </a:lnTo>
                  <a:lnTo>
                    <a:pt x="123" y="82"/>
                  </a:lnTo>
                  <a:lnTo>
                    <a:pt x="125" y="86"/>
                  </a:lnTo>
                  <a:lnTo>
                    <a:pt x="127" y="88"/>
                  </a:lnTo>
                  <a:lnTo>
                    <a:pt x="127" y="88"/>
                  </a:lnTo>
                  <a:lnTo>
                    <a:pt x="128" y="90"/>
                  </a:lnTo>
                  <a:lnTo>
                    <a:pt x="132" y="90"/>
                  </a:lnTo>
                  <a:lnTo>
                    <a:pt x="132" y="90"/>
                  </a:lnTo>
                  <a:lnTo>
                    <a:pt x="134" y="90"/>
                  </a:lnTo>
                  <a:lnTo>
                    <a:pt x="138" y="88"/>
                  </a:lnTo>
                  <a:lnTo>
                    <a:pt x="138" y="88"/>
                  </a:lnTo>
                  <a:lnTo>
                    <a:pt x="139" y="86"/>
                  </a:lnTo>
                  <a:lnTo>
                    <a:pt x="139" y="82"/>
                  </a:lnTo>
                  <a:lnTo>
                    <a:pt x="139" y="82"/>
                  </a:lnTo>
                  <a:lnTo>
                    <a:pt x="139" y="79"/>
                  </a:lnTo>
                  <a:lnTo>
                    <a:pt x="138" y="77"/>
                  </a:lnTo>
                  <a:lnTo>
                    <a:pt x="138" y="77"/>
                  </a:lnTo>
                  <a:lnTo>
                    <a:pt x="136" y="77"/>
                  </a:lnTo>
                  <a:lnTo>
                    <a:pt x="136" y="77"/>
                  </a:lnTo>
                  <a:close/>
                  <a:moveTo>
                    <a:pt x="136" y="62"/>
                  </a:moveTo>
                  <a:lnTo>
                    <a:pt x="136" y="46"/>
                  </a:lnTo>
                  <a:lnTo>
                    <a:pt x="127" y="31"/>
                  </a:lnTo>
                  <a:lnTo>
                    <a:pt x="114" y="31"/>
                  </a:lnTo>
                  <a:lnTo>
                    <a:pt x="114" y="71"/>
                  </a:lnTo>
                  <a:lnTo>
                    <a:pt x="114" y="71"/>
                  </a:lnTo>
                  <a:lnTo>
                    <a:pt x="114" y="71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23" y="62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136" y="62"/>
                  </a:lnTo>
                  <a:lnTo>
                    <a:pt x="136" y="62"/>
                  </a:lnTo>
                  <a:close/>
                  <a:moveTo>
                    <a:pt x="46" y="71"/>
                  </a:moveTo>
                  <a:lnTo>
                    <a:pt x="95" y="71"/>
                  </a:lnTo>
                  <a:lnTo>
                    <a:pt x="95" y="71"/>
                  </a:lnTo>
                  <a:lnTo>
                    <a:pt x="95" y="68"/>
                  </a:lnTo>
                  <a:lnTo>
                    <a:pt x="95" y="16"/>
                  </a:lnTo>
                  <a:lnTo>
                    <a:pt x="95" y="16"/>
                  </a:lnTo>
                  <a:lnTo>
                    <a:pt x="95" y="13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0" y="9"/>
                  </a:lnTo>
                  <a:lnTo>
                    <a:pt x="88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9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5" y="13"/>
                  </a:lnTo>
                  <a:lnTo>
                    <a:pt x="15" y="1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20" y="62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37" y="62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6" y="71"/>
                  </a:lnTo>
                  <a:lnTo>
                    <a:pt x="46" y="71"/>
                  </a:lnTo>
                  <a:close/>
                  <a:moveTo>
                    <a:pt x="33" y="77"/>
                  </a:moveTo>
                  <a:lnTo>
                    <a:pt x="33" y="77"/>
                  </a:lnTo>
                  <a:lnTo>
                    <a:pt x="31" y="75"/>
                  </a:lnTo>
                  <a:lnTo>
                    <a:pt x="28" y="75"/>
                  </a:lnTo>
                  <a:lnTo>
                    <a:pt x="28" y="75"/>
                  </a:lnTo>
                  <a:lnTo>
                    <a:pt x="26" y="75"/>
                  </a:lnTo>
                  <a:lnTo>
                    <a:pt x="22" y="77"/>
                  </a:lnTo>
                  <a:lnTo>
                    <a:pt x="22" y="77"/>
                  </a:lnTo>
                  <a:lnTo>
                    <a:pt x="22" y="79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6" y="90"/>
                  </a:lnTo>
                  <a:lnTo>
                    <a:pt x="28" y="90"/>
                  </a:lnTo>
                  <a:lnTo>
                    <a:pt x="28" y="90"/>
                  </a:lnTo>
                  <a:lnTo>
                    <a:pt x="31" y="90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5" y="86"/>
                  </a:lnTo>
                  <a:lnTo>
                    <a:pt x="37" y="82"/>
                  </a:lnTo>
                  <a:lnTo>
                    <a:pt x="37" y="82"/>
                  </a:lnTo>
                  <a:lnTo>
                    <a:pt x="35" y="79"/>
                  </a:lnTo>
                  <a:lnTo>
                    <a:pt x="33" y="77"/>
                  </a:lnTo>
                  <a:lnTo>
                    <a:pt x="33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462"/>
            <p:cNvSpPr>
              <a:spLocks noEditPoints="1"/>
            </p:cNvSpPr>
            <p:nvPr/>
          </p:nvSpPr>
          <p:spPr bwMode="auto">
            <a:xfrm>
              <a:off x="1870449" y="3741847"/>
              <a:ext cx="252743" cy="209104"/>
            </a:xfrm>
            <a:custGeom>
              <a:avLst/>
              <a:gdLst>
                <a:gd name="T0" fmla="*/ 18 w 139"/>
                <a:gd name="T1" fmla="*/ 115 h 115"/>
                <a:gd name="T2" fmla="*/ 77 w 139"/>
                <a:gd name="T3" fmla="*/ 115 h 115"/>
                <a:gd name="T4" fmla="*/ 77 w 139"/>
                <a:gd name="T5" fmla="*/ 79 h 115"/>
                <a:gd name="T6" fmla="*/ 101 w 139"/>
                <a:gd name="T7" fmla="*/ 79 h 115"/>
                <a:gd name="T8" fmla="*/ 101 w 139"/>
                <a:gd name="T9" fmla="*/ 115 h 115"/>
                <a:gd name="T10" fmla="*/ 121 w 139"/>
                <a:gd name="T11" fmla="*/ 115 h 115"/>
                <a:gd name="T12" fmla="*/ 121 w 139"/>
                <a:gd name="T13" fmla="*/ 71 h 115"/>
                <a:gd name="T14" fmla="*/ 139 w 139"/>
                <a:gd name="T15" fmla="*/ 71 h 115"/>
                <a:gd name="T16" fmla="*/ 112 w 139"/>
                <a:gd name="T17" fmla="*/ 42 h 115"/>
                <a:gd name="T18" fmla="*/ 112 w 139"/>
                <a:gd name="T19" fmla="*/ 22 h 115"/>
                <a:gd name="T20" fmla="*/ 113 w 139"/>
                <a:gd name="T21" fmla="*/ 22 h 115"/>
                <a:gd name="T22" fmla="*/ 113 w 139"/>
                <a:gd name="T23" fmla="*/ 16 h 115"/>
                <a:gd name="T24" fmla="*/ 93 w 139"/>
                <a:gd name="T25" fmla="*/ 16 h 115"/>
                <a:gd name="T26" fmla="*/ 93 w 139"/>
                <a:gd name="T27" fmla="*/ 22 h 115"/>
                <a:gd name="T28" fmla="*/ 97 w 139"/>
                <a:gd name="T29" fmla="*/ 22 h 115"/>
                <a:gd name="T30" fmla="*/ 97 w 139"/>
                <a:gd name="T31" fmla="*/ 27 h 115"/>
                <a:gd name="T32" fmla="*/ 69 w 139"/>
                <a:gd name="T33" fmla="*/ 0 h 115"/>
                <a:gd name="T34" fmla="*/ 35 w 139"/>
                <a:gd name="T35" fmla="*/ 35 h 115"/>
                <a:gd name="T36" fmla="*/ 0 w 139"/>
                <a:gd name="T37" fmla="*/ 71 h 115"/>
                <a:gd name="T38" fmla="*/ 18 w 139"/>
                <a:gd name="T39" fmla="*/ 71 h 115"/>
                <a:gd name="T40" fmla="*/ 18 w 139"/>
                <a:gd name="T41" fmla="*/ 115 h 115"/>
                <a:gd name="T42" fmla="*/ 18 w 139"/>
                <a:gd name="T43" fmla="*/ 115 h 115"/>
                <a:gd name="T44" fmla="*/ 69 w 139"/>
                <a:gd name="T45" fmla="*/ 35 h 115"/>
                <a:gd name="T46" fmla="*/ 69 w 139"/>
                <a:gd name="T47" fmla="*/ 35 h 115"/>
                <a:gd name="T48" fmla="*/ 73 w 139"/>
                <a:gd name="T49" fmla="*/ 35 h 115"/>
                <a:gd name="T50" fmla="*/ 75 w 139"/>
                <a:gd name="T51" fmla="*/ 36 h 115"/>
                <a:gd name="T52" fmla="*/ 77 w 139"/>
                <a:gd name="T53" fmla="*/ 38 h 115"/>
                <a:gd name="T54" fmla="*/ 77 w 139"/>
                <a:gd name="T55" fmla="*/ 42 h 115"/>
                <a:gd name="T56" fmla="*/ 77 w 139"/>
                <a:gd name="T57" fmla="*/ 42 h 115"/>
                <a:gd name="T58" fmla="*/ 77 w 139"/>
                <a:gd name="T59" fmla="*/ 46 h 115"/>
                <a:gd name="T60" fmla="*/ 75 w 139"/>
                <a:gd name="T61" fmla="*/ 47 h 115"/>
                <a:gd name="T62" fmla="*/ 73 w 139"/>
                <a:gd name="T63" fmla="*/ 49 h 115"/>
                <a:gd name="T64" fmla="*/ 69 w 139"/>
                <a:gd name="T65" fmla="*/ 49 h 115"/>
                <a:gd name="T66" fmla="*/ 69 w 139"/>
                <a:gd name="T67" fmla="*/ 49 h 115"/>
                <a:gd name="T68" fmla="*/ 66 w 139"/>
                <a:gd name="T69" fmla="*/ 49 h 115"/>
                <a:gd name="T70" fmla="*/ 64 w 139"/>
                <a:gd name="T71" fmla="*/ 47 h 115"/>
                <a:gd name="T72" fmla="*/ 62 w 139"/>
                <a:gd name="T73" fmla="*/ 46 h 115"/>
                <a:gd name="T74" fmla="*/ 62 w 139"/>
                <a:gd name="T75" fmla="*/ 42 h 115"/>
                <a:gd name="T76" fmla="*/ 62 w 139"/>
                <a:gd name="T77" fmla="*/ 42 h 115"/>
                <a:gd name="T78" fmla="*/ 62 w 139"/>
                <a:gd name="T79" fmla="*/ 38 h 115"/>
                <a:gd name="T80" fmla="*/ 64 w 139"/>
                <a:gd name="T81" fmla="*/ 36 h 115"/>
                <a:gd name="T82" fmla="*/ 66 w 139"/>
                <a:gd name="T83" fmla="*/ 35 h 115"/>
                <a:gd name="T84" fmla="*/ 69 w 139"/>
                <a:gd name="T85" fmla="*/ 35 h 115"/>
                <a:gd name="T86" fmla="*/ 69 w 139"/>
                <a:gd name="T87" fmla="*/ 35 h 115"/>
                <a:gd name="T88" fmla="*/ 36 w 139"/>
                <a:gd name="T89" fmla="*/ 80 h 115"/>
                <a:gd name="T90" fmla="*/ 55 w 139"/>
                <a:gd name="T91" fmla="*/ 80 h 115"/>
                <a:gd name="T92" fmla="*/ 55 w 139"/>
                <a:gd name="T93" fmla="*/ 101 h 115"/>
                <a:gd name="T94" fmla="*/ 36 w 139"/>
                <a:gd name="T95" fmla="*/ 101 h 115"/>
                <a:gd name="T96" fmla="*/ 36 w 139"/>
                <a:gd name="T97" fmla="*/ 8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9" h="115">
                  <a:moveTo>
                    <a:pt x="18" y="115"/>
                  </a:moveTo>
                  <a:lnTo>
                    <a:pt x="77" y="115"/>
                  </a:lnTo>
                  <a:lnTo>
                    <a:pt x="77" y="79"/>
                  </a:lnTo>
                  <a:lnTo>
                    <a:pt x="101" y="79"/>
                  </a:lnTo>
                  <a:lnTo>
                    <a:pt x="101" y="115"/>
                  </a:lnTo>
                  <a:lnTo>
                    <a:pt x="121" y="115"/>
                  </a:lnTo>
                  <a:lnTo>
                    <a:pt x="121" y="71"/>
                  </a:lnTo>
                  <a:lnTo>
                    <a:pt x="139" y="71"/>
                  </a:lnTo>
                  <a:lnTo>
                    <a:pt x="112" y="42"/>
                  </a:lnTo>
                  <a:lnTo>
                    <a:pt x="112" y="22"/>
                  </a:lnTo>
                  <a:lnTo>
                    <a:pt x="113" y="22"/>
                  </a:lnTo>
                  <a:lnTo>
                    <a:pt x="113" y="16"/>
                  </a:lnTo>
                  <a:lnTo>
                    <a:pt x="93" y="16"/>
                  </a:lnTo>
                  <a:lnTo>
                    <a:pt x="93" y="22"/>
                  </a:lnTo>
                  <a:lnTo>
                    <a:pt x="97" y="22"/>
                  </a:lnTo>
                  <a:lnTo>
                    <a:pt x="97" y="27"/>
                  </a:lnTo>
                  <a:lnTo>
                    <a:pt x="69" y="0"/>
                  </a:lnTo>
                  <a:lnTo>
                    <a:pt x="35" y="35"/>
                  </a:lnTo>
                  <a:lnTo>
                    <a:pt x="0" y="71"/>
                  </a:lnTo>
                  <a:lnTo>
                    <a:pt x="18" y="71"/>
                  </a:lnTo>
                  <a:lnTo>
                    <a:pt x="18" y="115"/>
                  </a:lnTo>
                  <a:lnTo>
                    <a:pt x="18" y="115"/>
                  </a:lnTo>
                  <a:close/>
                  <a:moveTo>
                    <a:pt x="69" y="35"/>
                  </a:moveTo>
                  <a:lnTo>
                    <a:pt x="69" y="35"/>
                  </a:lnTo>
                  <a:lnTo>
                    <a:pt x="73" y="35"/>
                  </a:lnTo>
                  <a:lnTo>
                    <a:pt x="75" y="36"/>
                  </a:lnTo>
                  <a:lnTo>
                    <a:pt x="77" y="38"/>
                  </a:lnTo>
                  <a:lnTo>
                    <a:pt x="77" y="42"/>
                  </a:lnTo>
                  <a:lnTo>
                    <a:pt x="77" y="42"/>
                  </a:lnTo>
                  <a:lnTo>
                    <a:pt x="77" y="46"/>
                  </a:lnTo>
                  <a:lnTo>
                    <a:pt x="75" y="47"/>
                  </a:lnTo>
                  <a:lnTo>
                    <a:pt x="73" y="49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9"/>
                  </a:lnTo>
                  <a:lnTo>
                    <a:pt x="64" y="47"/>
                  </a:lnTo>
                  <a:lnTo>
                    <a:pt x="62" y="46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62" y="38"/>
                  </a:lnTo>
                  <a:lnTo>
                    <a:pt x="64" y="36"/>
                  </a:lnTo>
                  <a:lnTo>
                    <a:pt x="66" y="35"/>
                  </a:lnTo>
                  <a:lnTo>
                    <a:pt x="69" y="35"/>
                  </a:lnTo>
                  <a:lnTo>
                    <a:pt x="69" y="35"/>
                  </a:lnTo>
                  <a:close/>
                  <a:moveTo>
                    <a:pt x="36" y="80"/>
                  </a:moveTo>
                  <a:lnTo>
                    <a:pt x="55" y="80"/>
                  </a:lnTo>
                  <a:lnTo>
                    <a:pt x="55" y="101"/>
                  </a:lnTo>
                  <a:lnTo>
                    <a:pt x="36" y="101"/>
                  </a:lnTo>
                  <a:lnTo>
                    <a:pt x="36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08070156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">
  <a:themeElements>
    <a:clrScheme name="自定义 2">
      <a:dk1>
        <a:srgbClr val="000000"/>
      </a:dk1>
      <a:lt1>
        <a:sysClr val="window" lastClr="FFFFFF"/>
      </a:lt1>
      <a:dk2>
        <a:srgbClr val="3F3F3F"/>
      </a:dk2>
      <a:lt2>
        <a:srgbClr val="FCFCFC"/>
      </a:lt2>
      <a:accent1>
        <a:srgbClr val="F8D35E"/>
      </a:accent1>
      <a:accent2>
        <a:srgbClr val="F47264"/>
      </a:accent2>
      <a:accent3>
        <a:srgbClr val="3FD5BA"/>
      </a:accent3>
      <a:accent4>
        <a:srgbClr val="F47264"/>
      </a:accent4>
      <a:accent5>
        <a:srgbClr val="8F8FBF"/>
      </a:accent5>
      <a:accent6>
        <a:srgbClr val="7CC8EC"/>
      </a:accent6>
      <a:hlink>
        <a:srgbClr val="0000FF"/>
      </a:hlink>
      <a:folHlink>
        <a:srgbClr val="800080"/>
      </a:folHlink>
    </a:clrScheme>
    <a:fontScheme name="自定义 1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</TotalTime>
  <Words>177</Words>
  <Application>Microsoft Office PowerPoint</Application>
  <PresentationFormat>宽屏</PresentationFormat>
  <Paragraphs>61</Paragraphs>
  <Slides>95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4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95</vt:i4>
      </vt:variant>
    </vt:vector>
  </HeadingPairs>
  <TitlesOfParts>
    <vt:vector size="100" baseType="lpstr">
      <vt:lpstr>方正兰亭粗黑_GBK</vt:lpstr>
      <vt:lpstr>微软雅黑</vt:lpstr>
      <vt:lpstr>Arial</vt:lpstr>
      <vt:lpstr>Calibri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Jason. Ma</dc:creator>
  <cp:lastModifiedBy>Hao</cp:lastModifiedBy>
  <cp:revision>174</cp:revision>
  <dcterms:created xsi:type="dcterms:W3CDTF">2013-12-29T17:45:00Z</dcterms:created>
  <dcterms:modified xsi:type="dcterms:W3CDTF">2020-08-19T09:40:47Z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2052-10.1.0.7346</vt:lpwstr>
  </property>
</Properties>
</file>